
<file path=[Content_Types].xml><?xml version="1.0" encoding="utf-8"?>
<Types xmlns="http://schemas.openxmlformats.org/package/2006/content-types">
  <Default Extension="jpeg" ContentType="image/jpe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template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sldIdLst>
    <p:sldId id="256" r:id="rId2"/>
  </p:sldIdLst>
  <p:sldSz cx="12192000" cy="6858000"/>
  <p:notesSz cx="6858000" cy="9144000"/>
  <p:defaultTextStyle>
    <a:defPPr>
      <a:defRPr lang="fr-FR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5987" autoAdjust="0"/>
    <p:restoredTop sz="94660"/>
  </p:normalViewPr>
  <p:slideViewPr>
    <p:cSldViewPr snapToGrid="0">
      <p:cViewPr>
        <p:scale>
          <a:sx n="106" d="100"/>
          <a:sy n="106" d="100"/>
        </p:scale>
        <p:origin x="-1194" y="186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3" Type="http://schemas.openxmlformats.org/officeDocument/2006/relationships/presProps" Target="presProps.xml"/><Relationship Id="rId2" Type="http://schemas.openxmlformats.org/officeDocument/2006/relationships/slide" Target="slides/slide1.xml"/><Relationship Id="rId1" Type="http://schemas.openxmlformats.org/officeDocument/2006/relationships/slideMaster" Target="slideMasters/slideMaster1.xml"/><Relationship Id="rId6" Type="http://schemas.openxmlformats.org/officeDocument/2006/relationships/tableStyles" Target="tableStyles.xml"/><Relationship Id="rId5" Type="http://schemas.openxmlformats.org/officeDocument/2006/relationships/theme" Target="theme/theme1.xml"/><Relationship Id="rId4" Type="http://schemas.openxmlformats.org/officeDocument/2006/relationships/viewProps" Target="viewProps.xml"/></Relationship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Diapositive de tit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4E13394B-C4D2-47E8-8002-F9241454977C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fr-FR"/>
              <a:t>Modifiez le style du titre</a:t>
            </a:r>
          </a:p>
        </p:txBody>
      </p:sp>
      <p:sp>
        <p:nvSpPr>
          <p:cNvPr id="3" name="Sous-titre 2">
            <a:extLst>
              <a:ext uri="{FF2B5EF4-FFF2-40B4-BE49-F238E27FC236}">
                <a16:creationId xmlns:a16="http://schemas.microsoft.com/office/drawing/2014/main" id="{D17B026C-4CA4-43E5-8264-6AE99B40437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fr-FR"/>
              <a:t>Modifiez le style des sous-titres du masque</a:t>
            </a:r>
          </a:p>
        </p:txBody>
      </p:sp>
      <p:sp>
        <p:nvSpPr>
          <p:cNvPr id="4" name="Espace réservé de la date 3">
            <a:extLst>
              <a:ext uri="{FF2B5EF4-FFF2-40B4-BE49-F238E27FC236}">
                <a16:creationId xmlns:a16="http://schemas.microsoft.com/office/drawing/2014/main" id="{C3760CC1-E2D5-424B-B8DD-6CC76846B2B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2117A3D-65D3-406A-8976-B7D1B397F88D}" type="datetimeFigureOut">
              <a:rPr lang="fr-FR" smtClean="0"/>
              <a:t>20/10/2022</a:t>
            </a:fld>
            <a:endParaRPr lang="fr-FR"/>
          </a:p>
        </p:txBody>
      </p:sp>
      <p:sp>
        <p:nvSpPr>
          <p:cNvPr id="5" name="Espace réservé du pied de page 4">
            <a:extLst>
              <a:ext uri="{FF2B5EF4-FFF2-40B4-BE49-F238E27FC236}">
                <a16:creationId xmlns:a16="http://schemas.microsoft.com/office/drawing/2014/main" id="{164FDB56-E01A-4C90-B128-83589406324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6" name="Espace réservé du numéro de diapositive 5">
            <a:extLst>
              <a:ext uri="{FF2B5EF4-FFF2-40B4-BE49-F238E27FC236}">
                <a16:creationId xmlns:a16="http://schemas.microsoft.com/office/drawing/2014/main" id="{96819E45-5AB4-4A01-A8B0-049E5840409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0C51C3-3B3A-4A72-AA3F-3F7898820B68}" type="slidenum">
              <a:rPr lang="fr-FR" smtClean="0"/>
              <a:t>‹#›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46563498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re et contenu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E4CD9EF5-6AAF-4E73-8F75-7B766DAAB76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FR"/>
              <a:t>Modifiez le style du titre</a:t>
            </a:r>
          </a:p>
        </p:txBody>
      </p:sp>
      <p:sp>
        <p:nvSpPr>
          <p:cNvPr id="3" name="Espace réservé du contenu 2">
            <a:extLst>
              <a:ext uri="{FF2B5EF4-FFF2-40B4-BE49-F238E27FC236}">
                <a16:creationId xmlns:a16="http://schemas.microsoft.com/office/drawing/2014/main" id="{439C7B56-EC83-4FA9-B2B4-A1BAB6EE9742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fr-FR"/>
              <a:t>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</a:p>
        </p:txBody>
      </p:sp>
      <p:sp>
        <p:nvSpPr>
          <p:cNvPr id="4" name="Espace réservé de la date 3">
            <a:extLst>
              <a:ext uri="{FF2B5EF4-FFF2-40B4-BE49-F238E27FC236}">
                <a16:creationId xmlns:a16="http://schemas.microsoft.com/office/drawing/2014/main" id="{29065C4E-998A-4ADE-8315-E3BEDF0FE3D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2117A3D-65D3-406A-8976-B7D1B397F88D}" type="datetimeFigureOut">
              <a:rPr lang="fr-FR" smtClean="0"/>
              <a:t>20/10/2022</a:t>
            </a:fld>
            <a:endParaRPr lang="fr-FR"/>
          </a:p>
        </p:txBody>
      </p:sp>
      <p:sp>
        <p:nvSpPr>
          <p:cNvPr id="5" name="Espace réservé du pied de page 4">
            <a:extLst>
              <a:ext uri="{FF2B5EF4-FFF2-40B4-BE49-F238E27FC236}">
                <a16:creationId xmlns:a16="http://schemas.microsoft.com/office/drawing/2014/main" id="{54865F36-8839-49DA-8CB2-3FF15222218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6" name="Espace réservé du numéro de diapositive 5">
            <a:extLst>
              <a:ext uri="{FF2B5EF4-FFF2-40B4-BE49-F238E27FC236}">
                <a16:creationId xmlns:a16="http://schemas.microsoft.com/office/drawing/2014/main" id="{C4E11961-459A-49E1-BD24-514E90F59DD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0C51C3-3B3A-4A72-AA3F-3F7898820B68}" type="slidenum">
              <a:rPr lang="fr-FR" smtClean="0"/>
              <a:t>‹#›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3368245943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Titre de sec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1D2D596D-E6D7-4A22-9F50-003E7F052FD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fr-FR"/>
              <a:t>Modifiez le style du titre</a:t>
            </a:r>
          </a:p>
        </p:txBody>
      </p:sp>
      <p:sp>
        <p:nvSpPr>
          <p:cNvPr id="3" name="Espace réservé du texte 2">
            <a:extLst>
              <a:ext uri="{FF2B5EF4-FFF2-40B4-BE49-F238E27FC236}">
                <a16:creationId xmlns:a16="http://schemas.microsoft.com/office/drawing/2014/main" id="{74BB547A-95DA-4A80-AB21-01A386B4FA2A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fr-FR"/>
              <a:t>Modifier les styles du texte du masque</a:t>
            </a:r>
          </a:p>
        </p:txBody>
      </p:sp>
      <p:sp>
        <p:nvSpPr>
          <p:cNvPr id="4" name="Espace réservé de la date 3">
            <a:extLst>
              <a:ext uri="{FF2B5EF4-FFF2-40B4-BE49-F238E27FC236}">
                <a16:creationId xmlns:a16="http://schemas.microsoft.com/office/drawing/2014/main" id="{DEF39679-2991-4AFA-822C-E7447031CD9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2117A3D-65D3-406A-8976-B7D1B397F88D}" type="datetimeFigureOut">
              <a:rPr lang="fr-FR" smtClean="0"/>
              <a:t>20/10/2022</a:t>
            </a:fld>
            <a:endParaRPr lang="fr-FR"/>
          </a:p>
        </p:txBody>
      </p:sp>
      <p:sp>
        <p:nvSpPr>
          <p:cNvPr id="5" name="Espace réservé du pied de page 4">
            <a:extLst>
              <a:ext uri="{FF2B5EF4-FFF2-40B4-BE49-F238E27FC236}">
                <a16:creationId xmlns:a16="http://schemas.microsoft.com/office/drawing/2014/main" id="{6C5F70CB-CFC9-4856-9DF1-AC29F0F83A3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6" name="Espace réservé du numéro de diapositive 5">
            <a:extLst>
              <a:ext uri="{FF2B5EF4-FFF2-40B4-BE49-F238E27FC236}">
                <a16:creationId xmlns:a16="http://schemas.microsoft.com/office/drawing/2014/main" id="{318B1419-789D-4CE4-A26E-259A09C3737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0C51C3-3B3A-4A72-AA3F-3F7898820B68}" type="slidenum">
              <a:rPr lang="fr-FR" smtClean="0"/>
              <a:t>‹#›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583857294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eux contenu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593BCCCF-AA13-4A4A-8A28-115F0C60993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FR"/>
              <a:t>Modifiez le style du titre</a:t>
            </a:r>
          </a:p>
        </p:txBody>
      </p:sp>
      <p:sp>
        <p:nvSpPr>
          <p:cNvPr id="3" name="Espace réservé du contenu 2">
            <a:extLst>
              <a:ext uri="{FF2B5EF4-FFF2-40B4-BE49-F238E27FC236}">
                <a16:creationId xmlns:a16="http://schemas.microsoft.com/office/drawing/2014/main" id="{BA9387DE-E405-4F6C-9B45-D0753B2D8E87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fr-FR"/>
              <a:t>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</a:p>
        </p:txBody>
      </p:sp>
      <p:sp>
        <p:nvSpPr>
          <p:cNvPr id="4" name="Espace réservé du contenu 3">
            <a:extLst>
              <a:ext uri="{FF2B5EF4-FFF2-40B4-BE49-F238E27FC236}">
                <a16:creationId xmlns:a16="http://schemas.microsoft.com/office/drawing/2014/main" id="{D24F2F67-AAAF-4D51-A6E8-E9AB52A99D3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fr-FR"/>
              <a:t>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</a:p>
        </p:txBody>
      </p:sp>
      <p:sp>
        <p:nvSpPr>
          <p:cNvPr id="5" name="Espace réservé de la date 4">
            <a:extLst>
              <a:ext uri="{FF2B5EF4-FFF2-40B4-BE49-F238E27FC236}">
                <a16:creationId xmlns:a16="http://schemas.microsoft.com/office/drawing/2014/main" id="{DE16F66D-7319-4995-9B58-C4BA250D788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2117A3D-65D3-406A-8976-B7D1B397F88D}" type="datetimeFigureOut">
              <a:rPr lang="fr-FR" smtClean="0"/>
              <a:t>20/10/2022</a:t>
            </a:fld>
            <a:endParaRPr lang="fr-FR"/>
          </a:p>
        </p:txBody>
      </p:sp>
      <p:sp>
        <p:nvSpPr>
          <p:cNvPr id="6" name="Espace réservé du pied de page 5">
            <a:extLst>
              <a:ext uri="{FF2B5EF4-FFF2-40B4-BE49-F238E27FC236}">
                <a16:creationId xmlns:a16="http://schemas.microsoft.com/office/drawing/2014/main" id="{6B1DD9E9-1EA8-4D4A-894A-9313A3F770F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7" name="Espace réservé du numéro de diapositive 6">
            <a:extLst>
              <a:ext uri="{FF2B5EF4-FFF2-40B4-BE49-F238E27FC236}">
                <a16:creationId xmlns:a16="http://schemas.microsoft.com/office/drawing/2014/main" id="{D1CDAA08-FECB-4D24-AA73-16A416C312E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0C51C3-3B3A-4A72-AA3F-3F7898820B68}" type="slidenum">
              <a:rPr lang="fr-FR" smtClean="0"/>
              <a:t>‹#›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665140738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11DFED18-65B0-4CC5-96C8-FF3BF1FFF18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fr-FR"/>
              <a:t>Modifiez le style du titre</a:t>
            </a:r>
          </a:p>
        </p:txBody>
      </p:sp>
      <p:sp>
        <p:nvSpPr>
          <p:cNvPr id="3" name="Espace réservé du texte 2">
            <a:extLst>
              <a:ext uri="{FF2B5EF4-FFF2-40B4-BE49-F238E27FC236}">
                <a16:creationId xmlns:a16="http://schemas.microsoft.com/office/drawing/2014/main" id="{4E7CF73A-1C10-4DF3-A48D-B3167F49C420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r-FR"/>
              <a:t>Modifier les styles du texte du masque</a:t>
            </a:r>
          </a:p>
        </p:txBody>
      </p:sp>
      <p:sp>
        <p:nvSpPr>
          <p:cNvPr id="4" name="Espace réservé du contenu 3">
            <a:extLst>
              <a:ext uri="{FF2B5EF4-FFF2-40B4-BE49-F238E27FC236}">
                <a16:creationId xmlns:a16="http://schemas.microsoft.com/office/drawing/2014/main" id="{686485AB-1969-4FB1-9F4D-7AC78D517BB3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fr-FR"/>
              <a:t>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</a:p>
        </p:txBody>
      </p:sp>
      <p:sp>
        <p:nvSpPr>
          <p:cNvPr id="5" name="Espace réservé du texte 4">
            <a:extLst>
              <a:ext uri="{FF2B5EF4-FFF2-40B4-BE49-F238E27FC236}">
                <a16:creationId xmlns:a16="http://schemas.microsoft.com/office/drawing/2014/main" id="{A3DAFCE3-473A-4F1A-AA88-0239837179B2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r-FR"/>
              <a:t>Modifier les styles du texte du masque</a:t>
            </a:r>
          </a:p>
        </p:txBody>
      </p:sp>
      <p:sp>
        <p:nvSpPr>
          <p:cNvPr id="6" name="Espace réservé du contenu 5">
            <a:extLst>
              <a:ext uri="{FF2B5EF4-FFF2-40B4-BE49-F238E27FC236}">
                <a16:creationId xmlns:a16="http://schemas.microsoft.com/office/drawing/2014/main" id="{239E7541-181C-4E3F-96AB-4487B2B22BA5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fr-FR"/>
              <a:t>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</a:p>
        </p:txBody>
      </p:sp>
      <p:sp>
        <p:nvSpPr>
          <p:cNvPr id="7" name="Espace réservé de la date 6">
            <a:extLst>
              <a:ext uri="{FF2B5EF4-FFF2-40B4-BE49-F238E27FC236}">
                <a16:creationId xmlns:a16="http://schemas.microsoft.com/office/drawing/2014/main" id="{B5C9A085-1D9C-45BF-82D3-68FE167F986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2117A3D-65D3-406A-8976-B7D1B397F88D}" type="datetimeFigureOut">
              <a:rPr lang="fr-FR" smtClean="0"/>
              <a:t>20/10/2022</a:t>
            </a:fld>
            <a:endParaRPr lang="fr-FR"/>
          </a:p>
        </p:txBody>
      </p:sp>
      <p:sp>
        <p:nvSpPr>
          <p:cNvPr id="8" name="Espace réservé du pied de page 7">
            <a:extLst>
              <a:ext uri="{FF2B5EF4-FFF2-40B4-BE49-F238E27FC236}">
                <a16:creationId xmlns:a16="http://schemas.microsoft.com/office/drawing/2014/main" id="{4215DF00-B9B3-41F1-B288-07B4E4BF2AE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9" name="Espace réservé du numéro de diapositive 8">
            <a:extLst>
              <a:ext uri="{FF2B5EF4-FFF2-40B4-BE49-F238E27FC236}">
                <a16:creationId xmlns:a16="http://schemas.microsoft.com/office/drawing/2014/main" id="{60960077-75FE-48FB-94BF-7B2E9316052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0C51C3-3B3A-4A72-AA3F-3F7898820B68}" type="slidenum">
              <a:rPr lang="fr-FR" smtClean="0"/>
              <a:t>‹#›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997242765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re seu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209C357E-C167-4997-BF15-64E5FBDFF2A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FR"/>
              <a:t>Modifiez le style du titre</a:t>
            </a:r>
          </a:p>
        </p:txBody>
      </p:sp>
      <p:sp>
        <p:nvSpPr>
          <p:cNvPr id="3" name="Espace réservé de la date 2">
            <a:extLst>
              <a:ext uri="{FF2B5EF4-FFF2-40B4-BE49-F238E27FC236}">
                <a16:creationId xmlns:a16="http://schemas.microsoft.com/office/drawing/2014/main" id="{31DC2E8D-F877-4DC6-BB29-7E52A1B80B0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2117A3D-65D3-406A-8976-B7D1B397F88D}" type="datetimeFigureOut">
              <a:rPr lang="fr-FR" smtClean="0"/>
              <a:t>20/10/2022</a:t>
            </a:fld>
            <a:endParaRPr lang="fr-FR"/>
          </a:p>
        </p:txBody>
      </p:sp>
      <p:sp>
        <p:nvSpPr>
          <p:cNvPr id="4" name="Espace réservé du pied de page 3">
            <a:extLst>
              <a:ext uri="{FF2B5EF4-FFF2-40B4-BE49-F238E27FC236}">
                <a16:creationId xmlns:a16="http://schemas.microsoft.com/office/drawing/2014/main" id="{96BB9D3F-8F9D-4087-A741-C18DBE13D30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5" name="Espace réservé du numéro de diapositive 4">
            <a:extLst>
              <a:ext uri="{FF2B5EF4-FFF2-40B4-BE49-F238E27FC236}">
                <a16:creationId xmlns:a16="http://schemas.microsoft.com/office/drawing/2014/main" id="{A8EB47E2-207C-4ED9-88CD-F3F52C66018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0C51C3-3B3A-4A72-AA3F-3F7898820B68}" type="slidenum">
              <a:rPr lang="fr-FR" smtClean="0"/>
              <a:t>‹#›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957359729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V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a date 1">
            <a:extLst>
              <a:ext uri="{FF2B5EF4-FFF2-40B4-BE49-F238E27FC236}">
                <a16:creationId xmlns:a16="http://schemas.microsoft.com/office/drawing/2014/main" id="{81ADDE71-C6FB-4773-AE30-EAFF1ABF048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2117A3D-65D3-406A-8976-B7D1B397F88D}" type="datetimeFigureOut">
              <a:rPr lang="fr-FR" smtClean="0"/>
              <a:t>20/10/2022</a:t>
            </a:fld>
            <a:endParaRPr lang="fr-FR"/>
          </a:p>
        </p:txBody>
      </p:sp>
      <p:sp>
        <p:nvSpPr>
          <p:cNvPr id="3" name="Espace réservé du pied de page 2">
            <a:extLst>
              <a:ext uri="{FF2B5EF4-FFF2-40B4-BE49-F238E27FC236}">
                <a16:creationId xmlns:a16="http://schemas.microsoft.com/office/drawing/2014/main" id="{A0337052-02CE-497F-B002-CCCD930916D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139E4119-CE4E-46FE-80AB-363010AAD5A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0C51C3-3B3A-4A72-AA3F-3F7898820B68}" type="slidenum">
              <a:rPr lang="fr-FR" smtClean="0"/>
              <a:t>‹#›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2166604130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u avec légen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33108E4C-BDEF-4DBE-8E1E-3F205F86826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fr-FR"/>
              <a:t>Modifiez le style du titre</a:t>
            </a:r>
          </a:p>
        </p:txBody>
      </p:sp>
      <p:sp>
        <p:nvSpPr>
          <p:cNvPr id="3" name="Espace réservé du contenu 2">
            <a:extLst>
              <a:ext uri="{FF2B5EF4-FFF2-40B4-BE49-F238E27FC236}">
                <a16:creationId xmlns:a16="http://schemas.microsoft.com/office/drawing/2014/main" id="{7F3FAD37-A118-4081-920F-8C1B1F592C3C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fr-FR"/>
              <a:t>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</a:p>
        </p:txBody>
      </p:sp>
      <p:sp>
        <p:nvSpPr>
          <p:cNvPr id="4" name="Espace réservé du texte 3">
            <a:extLst>
              <a:ext uri="{FF2B5EF4-FFF2-40B4-BE49-F238E27FC236}">
                <a16:creationId xmlns:a16="http://schemas.microsoft.com/office/drawing/2014/main" id="{A63EA82E-E95E-4F1A-AE75-3F78FB3A0DA2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fr-FR"/>
              <a:t>Modifier les styles du texte du masque</a:t>
            </a:r>
          </a:p>
        </p:txBody>
      </p:sp>
      <p:sp>
        <p:nvSpPr>
          <p:cNvPr id="5" name="Espace réservé de la date 4">
            <a:extLst>
              <a:ext uri="{FF2B5EF4-FFF2-40B4-BE49-F238E27FC236}">
                <a16:creationId xmlns:a16="http://schemas.microsoft.com/office/drawing/2014/main" id="{D8A1ACE5-1B2F-4861-8648-AA089C7D8DD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2117A3D-65D3-406A-8976-B7D1B397F88D}" type="datetimeFigureOut">
              <a:rPr lang="fr-FR" smtClean="0"/>
              <a:t>20/10/2022</a:t>
            </a:fld>
            <a:endParaRPr lang="fr-FR"/>
          </a:p>
        </p:txBody>
      </p:sp>
      <p:sp>
        <p:nvSpPr>
          <p:cNvPr id="6" name="Espace réservé du pied de page 5">
            <a:extLst>
              <a:ext uri="{FF2B5EF4-FFF2-40B4-BE49-F238E27FC236}">
                <a16:creationId xmlns:a16="http://schemas.microsoft.com/office/drawing/2014/main" id="{34875BB2-9950-4E70-97D2-203C0387768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7" name="Espace réservé du numéro de diapositive 6">
            <a:extLst>
              <a:ext uri="{FF2B5EF4-FFF2-40B4-BE49-F238E27FC236}">
                <a16:creationId xmlns:a16="http://schemas.microsoft.com/office/drawing/2014/main" id="{53A3A49F-B62D-4766-92D1-EC897E00AEA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0C51C3-3B3A-4A72-AA3F-3F7898820B68}" type="slidenum">
              <a:rPr lang="fr-FR" smtClean="0"/>
              <a:t>‹#›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2995094726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age avec légen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06F356DD-03FB-4F3B-B4B2-EA6558B25B0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fr-FR"/>
              <a:t>Modifiez le style du titre</a:t>
            </a:r>
          </a:p>
        </p:txBody>
      </p:sp>
      <p:sp>
        <p:nvSpPr>
          <p:cNvPr id="3" name="Espace réservé pour une image  2">
            <a:extLst>
              <a:ext uri="{FF2B5EF4-FFF2-40B4-BE49-F238E27FC236}">
                <a16:creationId xmlns:a16="http://schemas.microsoft.com/office/drawing/2014/main" id="{69D3C82A-6EAA-490A-ABCF-3490D20C33D0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fr-FR"/>
          </a:p>
        </p:txBody>
      </p:sp>
      <p:sp>
        <p:nvSpPr>
          <p:cNvPr id="4" name="Espace réservé du texte 3">
            <a:extLst>
              <a:ext uri="{FF2B5EF4-FFF2-40B4-BE49-F238E27FC236}">
                <a16:creationId xmlns:a16="http://schemas.microsoft.com/office/drawing/2014/main" id="{BCAFC077-0578-498F-A86E-482450883C2F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fr-FR"/>
              <a:t>Modifier les styles du texte du masque</a:t>
            </a:r>
          </a:p>
        </p:txBody>
      </p:sp>
      <p:sp>
        <p:nvSpPr>
          <p:cNvPr id="5" name="Espace réservé de la date 4">
            <a:extLst>
              <a:ext uri="{FF2B5EF4-FFF2-40B4-BE49-F238E27FC236}">
                <a16:creationId xmlns:a16="http://schemas.microsoft.com/office/drawing/2014/main" id="{28AB0E8E-A5B0-476C-B86F-41344C9F085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2117A3D-65D3-406A-8976-B7D1B397F88D}" type="datetimeFigureOut">
              <a:rPr lang="fr-FR" smtClean="0"/>
              <a:t>20/10/2022</a:t>
            </a:fld>
            <a:endParaRPr lang="fr-FR"/>
          </a:p>
        </p:txBody>
      </p:sp>
      <p:sp>
        <p:nvSpPr>
          <p:cNvPr id="6" name="Espace réservé du pied de page 5">
            <a:extLst>
              <a:ext uri="{FF2B5EF4-FFF2-40B4-BE49-F238E27FC236}">
                <a16:creationId xmlns:a16="http://schemas.microsoft.com/office/drawing/2014/main" id="{2197F5B1-C552-42EA-933B-5575FA8E227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7" name="Espace réservé du numéro de diapositive 6">
            <a:extLst>
              <a:ext uri="{FF2B5EF4-FFF2-40B4-BE49-F238E27FC236}">
                <a16:creationId xmlns:a16="http://schemas.microsoft.com/office/drawing/2014/main" id="{0D95237F-937E-4045-9EDA-23FB10F1FAE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0C51C3-3B3A-4A72-AA3F-3F7898820B68}" type="slidenum">
              <a:rPr lang="fr-FR" smtClean="0"/>
              <a:t>‹#›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680665535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re et texte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F0C8A3D4-5979-4E3B-ACBB-E0575C9E122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FR"/>
              <a:t>Modifiez le style du titre</a:t>
            </a:r>
          </a:p>
        </p:txBody>
      </p:sp>
      <p:sp>
        <p:nvSpPr>
          <p:cNvPr id="3" name="Espace réservé du texte vertical 2">
            <a:extLst>
              <a:ext uri="{FF2B5EF4-FFF2-40B4-BE49-F238E27FC236}">
                <a16:creationId xmlns:a16="http://schemas.microsoft.com/office/drawing/2014/main" id="{B363CBAF-2C2D-42EA-A573-B30FE2D092B2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fr-FR"/>
              <a:t>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</a:p>
        </p:txBody>
      </p:sp>
      <p:sp>
        <p:nvSpPr>
          <p:cNvPr id="4" name="Espace réservé de la date 3">
            <a:extLst>
              <a:ext uri="{FF2B5EF4-FFF2-40B4-BE49-F238E27FC236}">
                <a16:creationId xmlns:a16="http://schemas.microsoft.com/office/drawing/2014/main" id="{AA7A5861-64ED-4567-93EF-33E37868F41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2117A3D-65D3-406A-8976-B7D1B397F88D}" type="datetimeFigureOut">
              <a:rPr lang="fr-FR" smtClean="0"/>
              <a:t>20/10/2022</a:t>
            </a:fld>
            <a:endParaRPr lang="fr-FR"/>
          </a:p>
        </p:txBody>
      </p:sp>
      <p:sp>
        <p:nvSpPr>
          <p:cNvPr id="5" name="Espace réservé du pied de page 4">
            <a:extLst>
              <a:ext uri="{FF2B5EF4-FFF2-40B4-BE49-F238E27FC236}">
                <a16:creationId xmlns:a16="http://schemas.microsoft.com/office/drawing/2014/main" id="{3CC615F5-6C8B-4085-BED3-794FBED4B90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6" name="Espace réservé du numéro de diapositive 5">
            <a:extLst>
              <a:ext uri="{FF2B5EF4-FFF2-40B4-BE49-F238E27FC236}">
                <a16:creationId xmlns:a16="http://schemas.microsoft.com/office/drawing/2014/main" id="{1AA72286-5AE0-45EA-8B61-7954C8869AA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0C51C3-3B3A-4A72-AA3F-3F7898820B68}" type="slidenum">
              <a:rPr lang="fr-FR" smtClean="0"/>
              <a:t>‹#›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2492637764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itre vertical et tex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vertical 1">
            <a:extLst>
              <a:ext uri="{FF2B5EF4-FFF2-40B4-BE49-F238E27FC236}">
                <a16:creationId xmlns:a16="http://schemas.microsoft.com/office/drawing/2014/main" id="{0073E5C9-D171-40B7-8AB0-9B6E7D69D16E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fr-FR"/>
              <a:t>Modifiez le style du titre</a:t>
            </a:r>
          </a:p>
        </p:txBody>
      </p:sp>
      <p:sp>
        <p:nvSpPr>
          <p:cNvPr id="3" name="Espace réservé du texte vertical 2">
            <a:extLst>
              <a:ext uri="{FF2B5EF4-FFF2-40B4-BE49-F238E27FC236}">
                <a16:creationId xmlns:a16="http://schemas.microsoft.com/office/drawing/2014/main" id="{12E07507-1F7A-4CC0-9083-965A43FE64A2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fr-FR"/>
              <a:t>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</a:p>
        </p:txBody>
      </p:sp>
      <p:sp>
        <p:nvSpPr>
          <p:cNvPr id="4" name="Espace réservé de la date 3">
            <a:extLst>
              <a:ext uri="{FF2B5EF4-FFF2-40B4-BE49-F238E27FC236}">
                <a16:creationId xmlns:a16="http://schemas.microsoft.com/office/drawing/2014/main" id="{F856E13E-1069-44B4-B2A6-37124FB1917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2117A3D-65D3-406A-8976-B7D1B397F88D}" type="datetimeFigureOut">
              <a:rPr lang="fr-FR" smtClean="0"/>
              <a:t>20/10/2022</a:t>
            </a:fld>
            <a:endParaRPr lang="fr-FR"/>
          </a:p>
        </p:txBody>
      </p:sp>
      <p:sp>
        <p:nvSpPr>
          <p:cNvPr id="5" name="Espace réservé du pied de page 4">
            <a:extLst>
              <a:ext uri="{FF2B5EF4-FFF2-40B4-BE49-F238E27FC236}">
                <a16:creationId xmlns:a16="http://schemas.microsoft.com/office/drawing/2014/main" id="{3116CB8D-B556-474E-900E-96A47ED2BAB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6" name="Espace réservé du numéro de diapositive 5">
            <a:extLst>
              <a:ext uri="{FF2B5EF4-FFF2-40B4-BE49-F238E27FC236}">
                <a16:creationId xmlns:a16="http://schemas.microsoft.com/office/drawing/2014/main" id="{28B3BCC3-F5C3-47CE-B411-17D8438D5C8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0C51C3-3B3A-4A72-AA3F-3F7898820B68}" type="slidenum">
              <a:rPr lang="fr-FR" smtClean="0"/>
              <a:t>‹#›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3410044434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u titre 1">
            <a:extLst>
              <a:ext uri="{FF2B5EF4-FFF2-40B4-BE49-F238E27FC236}">
                <a16:creationId xmlns:a16="http://schemas.microsoft.com/office/drawing/2014/main" id="{2B77304A-B6D7-4D66-9283-610D90421EB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fr-FR"/>
              <a:t>Modifiez le style du titre</a:t>
            </a:r>
          </a:p>
        </p:txBody>
      </p:sp>
      <p:sp>
        <p:nvSpPr>
          <p:cNvPr id="3" name="Espace réservé du texte 2">
            <a:extLst>
              <a:ext uri="{FF2B5EF4-FFF2-40B4-BE49-F238E27FC236}">
                <a16:creationId xmlns:a16="http://schemas.microsoft.com/office/drawing/2014/main" id="{69341FD7-7BB9-46D1-A56A-7CAE800D878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fr-FR"/>
              <a:t>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</a:p>
        </p:txBody>
      </p:sp>
      <p:sp>
        <p:nvSpPr>
          <p:cNvPr id="4" name="Espace réservé de la date 3">
            <a:extLst>
              <a:ext uri="{FF2B5EF4-FFF2-40B4-BE49-F238E27FC236}">
                <a16:creationId xmlns:a16="http://schemas.microsoft.com/office/drawing/2014/main" id="{E41AA5C3-B149-4ECD-9095-9CF56C251AED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42117A3D-65D3-406A-8976-B7D1B397F88D}" type="datetimeFigureOut">
              <a:rPr lang="fr-FR" smtClean="0"/>
              <a:t>20/10/2022</a:t>
            </a:fld>
            <a:endParaRPr lang="fr-FR"/>
          </a:p>
        </p:txBody>
      </p:sp>
      <p:sp>
        <p:nvSpPr>
          <p:cNvPr id="5" name="Espace réservé du pied de page 4">
            <a:extLst>
              <a:ext uri="{FF2B5EF4-FFF2-40B4-BE49-F238E27FC236}">
                <a16:creationId xmlns:a16="http://schemas.microsoft.com/office/drawing/2014/main" id="{17471251-8557-4592-9DF1-38D6726363BB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fr-FR"/>
          </a:p>
        </p:txBody>
      </p:sp>
      <p:sp>
        <p:nvSpPr>
          <p:cNvPr id="6" name="Espace réservé du numéro de diapositive 5">
            <a:extLst>
              <a:ext uri="{FF2B5EF4-FFF2-40B4-BE49-F238E27FC236}">
                <a16:creationId xmlns:a16="http://schemas.microsoft.com/office/drawing/2014/main" id="{0C3A3E1E-0EC3-434D-AD1D-FD4D87FBE02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740C51C3-3B3A-4A72-AA3F-3F7898820B68}" type="slidenum">
              <a:rPr lang="fr-FR" smtClean="0"/>
              <a:t>‹#›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3100572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fr-F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4">
            <a:extLst>
              <a:ext uri="{FF2B5EF4-FFF2-40B4-BE49-F238E27FC236}">
                <a16:creationId xmlns:a16="http://schemas.microsoft.com/office/drawing/2014/main" id="{CB032B4D-9DE5-06B7-2096-DFE64463FB49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2787650" y="0"/>
            <a:ext cx="6616700" cy="6858000"/>
            <a:chOff x="1756" y="0"/>
            <a:chExt cx="4168" cy="4320"/>
          </a:xfrm>
        </p:grpSpPr>
        <p:sp>
          <p:nvSpPr>
            <p:cNvPr id="5" name="AutoShape 3">
              <a:extLst>
                <a:ext uri="{FF2B5EF4-FFF2-40B4-BE49-F238E27FC236}">
                  <a16:creationId xmlns:a16="http://schemas.microsoft.com/office/drawing/2014/main" id="{DA5D43F8-A83D-2846-7EC4-4C705A6AFDBA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1756" y="0"/>
              <a:ext cx="4168" cy="43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grpSp>
          <p:nvGrpSpPr>
            <p:cNvPr id="6" name="Group 205">
              <a:extLst>
                <a:ext uri="{FF2B5EF4-FFF2-40B4-BE49-F238E27FC236}">
                  <a16:creationId xmlns:a16="http://schemas.microsoft.com/office/drawing/2014/main" id="{513ADF1A-1079-3A5A-CB2B-FD1338211D6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90" y="713"/>
              <a:ext cx="837" cy="2659"/>
              <a:chOff x="4890" y="713"/>
              <a:chExt cx="837" cy="2659"/>
            </a:xfrm>
          </p:grpSpPr>
          <p:sp>
            <p:nvSpPr>
              <p:cNvPr id="6578" name="Freeform 5">
                <a:extLst>
                  <a:ext uri="{FF2B5EF4-FFF2-40B4-BE49-F238E27FC236}">
                    <a16:creationId xmlns:a16="http://schemas.microsoft.com/office/drawing/2014/main" id="{2F7C346B-F0B1-8743-7501-63799A0AEF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0" y="713"/>
                <a:ext cx="86" cy="54"/>
              </a:xfrm>
              <a:custGeom>
                <a:avLst/>
                <a:gdLst>
                  <a:gd name="T0" fmla="*/ 105 w 347"/>
                  <a:gd name="T1" fmla="*/ 49 h 218"/>
                  <a:gd name="T2" fmla="*/ 88 w 347"/>
                  <a:gd name="T3" fmla="*/ 74 h 218"/>
                  <a:gd name="T4" fmla="*/ 76 w 347"/>
                  <a:gd name="T5" fmla="*/ 78 h 218"/>
                  <a:gd name="T6" fmla="*/ 72 w 347"/>
                  <a:gd name="T7" fmla="*/ 91 h 218"/>
                  <a:gd name="T8" fmla="*/ 74 w 347"/>
                  <a:gd name="T9" fmla="*/ 109 h 218"/>
                  <a:gd name="T10" fmla="*/ 60 w 347"/>
                  <a:gd name="T11" fmla="*/ 106 h 218"/>
                  <a:gd name="T12" fmla="*/ 36 w 347"/>
                  <a:gd name="T13" fmla="*/ 89 h 218"/>
                  <a:gd name="T14" fmla="*/ 12 w 347"/>
                  <a:gd name="T15" fmla="*/ 110 h 218"/>
                  <a:gd name="T16" fmla="*/ 7 w 347"/>
                  <a:gd name="T17" fmla="*/ 158 h 218"/>
                  <a:gd name="T18" fmla="*/ 7 w 347"/>
                  <a:gd name="T19" fmla="*/ 172 h 218"/>
                  <a:gd name="T20" fmla="*/ 8 w 347"/>
                  <a:gd name="T21" fmla="*/ 187 h 218"/>
                  <a:gd name="T22" fmla="*/ 24 w 347"/>
                  <a:gd name="T23" fmla="*/ 207 h 218"/>
                  <a:gd name="T24" fmla="*/ 38 w 347"/>
                  <a:gd name="T25" fmla="*/ 202 h 218"/>
                  <a:gd name="T26" fmla="*/ 71 w 347"/>
                  <a:gd name="T27" fmla="*/ 182 h 218"/>
                  <a:gd name="T28" fmla="*/ 78 w 347"/>
                  <a:gd name="T29" fmla="*/ 191 h 218"/>
                  <a:gd name="T30" fmla="*/ 112 w 347"/>
                  <a:gd name="T31" fmla="*/ 188 h 218"/>
                  <a:gd name="T32" fmla="*/ 120 w 347"/>
                  <a:gd name="T33" fmla="*/ 218 h 218"/>
                  <a:gd name="T34" fmla="*/ 131 w 347"/>
                  <a:gd name="T35" fmla="*/ 215 h 218"/>
                  <a:gd name="T36" fmla="*/ 153 w 347"/>
                  <a:gd name="T37" fmla="*/ 216 h 218"/>
                  <a:gd name="T38" fmla="*/ 162 w 347"/>
                  <a:gd name="T39" fmla="*/ 199 h 218"/>
                  <a:gd name="T40" fmla="*/ 204 w 347"/>
                  <a:gd name="T41" fmla="*/ 195 h 218"/>
                  <a:gd name="T42" fmla="*/ 241 w 347"/>
                  <a:gd name="T43" fmla="*/ 215 h 218"/>
                  <a:gd name="T44" fmla="*/ 256 w 347"/>
                  <a:gd name="T45" fmla="*/ 207 h 218"/>
                  <a:gd name="T46" fmla="*/ 278 w 347"/>
                  <a:gd name="T47" fmla="*/ 192 h 218"/>
                  <a:gd name="T48" fmla="*/ 287 w 347"/>
                  <a:gd name="T49" fmla="*/ 192 h 218"/>
                  <a:gd name="T50" fmla="*/ 294 w 347"/>
                  <a:gd name="T51" fmla="*/ 184 h 218"/>
                  <a:gd name="T52" fmla="*/ 292 w 347"/>
                  <a:gd name="T53" fmla="*/ 175 h 218"/>
                  <a:gd name="T54" fmla="*/ 297 w 347"/>
                  <a:gd name="T55" fmla="*/ 162 h 218"/>
                  <a:gd name="T56" fmla="*/ 303 w 347"/>
                  <a:gd name="T57" fmla="*/ 158 h 218"/>
                  <a:gd name="T58" fmla="*/ 306 w 347"/>
                  <a:gd name="T59" fmla="*/ 148 h 218"/>
                  <a:gd name="T60" fmla="*/ 321 w 347"/>
                  <a:gd name="T61" fmla="*/ 148 h 218"/>
                  <a:gd name="T62" fmla="*/ 325 w 347"/>
                  <a:gd name="T63" fmla="*/ 154 h 218"/>
                  <a:gd name="T64" fmla="*/ 336 w 347"/>
                  <a:gd name="T65" fmla="*/ 149 h 218"/>
                  <a:gd name="T66" fmla="*/ 336 w 347"/>
                  <a:gd name="T67" fmla="*/ 120 h 218"/>
                  <a:gd name="T68" fmla="*/ 311 w 347"/>
                  <a:gd name="T69" fmla="*/ 116 h 218"/>
                  <a:gd name="T70" fmla="*/ 303 w 347"/>
                  <a:gd name="T71" fmla="*/ 94 h 218"/>
                  <a:gd name="T72" fmla="*/ 333 w 347"/>
                  <a:gd name="T73" fmla="*/ 75 h 218"/>
                  <a:gd name="T74" fmla="*/ 347 w 347"/>
                  <a:gd name="T75" fmla="*/ 74 h 218"/>
                  <a:gd name="T76" fmla="*/ 320 w 347"/>
                  <a:gd name="T77" fmla="*/ 50 h 218"/>
                  <a:gd name="T78" fmla="*/ 304 w 347"/>
                  <a:gd name="T79" fmla="*/ 42 h 218"/>
                  <a:gd name="T80" fmla="*/ 300 w 347"/>
                  <a:gd name="T81" fmla="*/ 38 h 218"/>
                  <a:gd name="T82" fmla="*/ 289 w 347"/>
                  <a:gd name="T83" fmla="*/ 29 h 218"/>
                  <a:gd name="T84" fmla="*/ 283 w 347"/>
                  <a:gd name="T85" fmla="*/ 14 h 218"/>
                  <a:gd name="T86" fmla="*/ 261 w 347"/>
                  <a:gd name="T87" fmla="*/ 8 h 218"/>
                  <a:gd name="T88" fmla="*/ 230 w 347"/>
                  <a:gd name="T89" fmla="*/ 4 h 218"/>
                  <a:gd name="T90" fmla="*/ 218 w 347"/>
                  <a:gd name="T91" fmla="*/ 1 h 218"/>
                  <a:gd name="T92" fmla="*/ 198 w 347"/>
                  <a:gd name="T93" fmla="*/ 10 h 218"/>
                  <a:gd name="T94" fmla="*/ 163 w 347"/>
                  <a:gd name="T95" fmla="*/ 8 h 218"/>
                  <a:gd name="T96" fmla="*/ 135 w 347"/>
                  <a:gd name="T97" fmla="*/ 19 h 218"/>
                  <a:gd name="T98" fmla="*/ 135 w 347"/>
                  <a:gd name="T99" fmla="*/ 35 h 218"/>
                  <a:gd name="T100" fmla="*/ 121 w 347"/>
                  <a:gd name="T101" fmla="*/ 46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347" h="218">
                    <a:moveTo>
                      <a:pt x="107" y="36"/>
                    </a:moveTo>
                    <a:lnTo>
                      <a:pt x="105" y="36"/>
                    </a:lnTo>
                    <a:lnTo>
                      <a:pt x="103" y="41"/>
                    </a:lnTo>
                    <a:lnTo>
                      <a:pt x="105" y="49"/>
                    </a:lnTo>
                    <a:lnTo>
                      <a:pt x="105" y="57"/>
                    </a:lnTo>
                    <a:lnTo>
                      <a:pt x="102" y="71"/>
                    </a:lnTo>
                    <a:lnTo>
                      <a:pt x="89" y="75"/>
                    </a:lnTo>
                    <a:lnTo>
                      <a:pt x="88" y="74"/>
                    </a:lnTo>
                    <a:lnTo>
                      <a:pt x="85" y="74"/>
                    </a:lnTo>
                    <a:lnTo>
                      <a:pt x="84" y="75"/>
                    </a:lnTo>
                    <a:lnTo>
                      <a:pt x="78" y="77"/>
                    </a:lnTo>
                    <a:lnTo>
                      <a:pt x="76" y="78"/>
                    </a:lnTo>
                    <a:lnTo>
                      <a:pt x="75" y="82"/>
                    </a:lnTo>
                    <a:lnTo>
                      <a:pt x="74" y="84"/>
                    </a:lnTo>
                    <a:lnTo>
                      <a:pt x="72" y="88"/>
                    </a:lnTo>
                    <a:lnTo>
                      <a:pt x="72" y="91"/>
                    </a:lnTo>
                    <a:lnTo>
                      <a:pt x="74" y="95"/>
                    </a:lnTo>
                    <a:lnTo>
                      <a:pt x="76" y="99"/>
                    </a:lnTo>
                    <a:lnTo>
                      <a:pt x="76" y="109"/>
                    </a:lnTo>
                    <a:lnTo>
                      <a:pt x="74" y="109"/>
                    </a:lnTo>
                    <a:lnTo>
                      <a:pt x="71" y="108"/>
                    </a:lnTo>
                    <a:lnTo>
                      <a:pt x="67" y="108"/>
                    </a:lnTo>
                    <a:lnTo>
                      <a:pt x="61" y="106"/>
                    </a:lnTo>
                    <a:lnTo>
                      <a:pt x="60" y="106"/>
                    </a:lnTo>
                    <a:lnTo>
                      <a:pt x="53" y="99"/>
                    </a:lnTo>
                    <a:lnTo>
                      <a:pt x="52" y="95"/>
                    </a:lnTo>
                    <a:lnTo>
                      <a:pt x="47" y="91"/>
                    </a:lnTo>
                    <a:lnTo>
                      <a:pt x="36" y="89"/>
                    </a:lnTo>
                    <a:lnTo>
                      <a:pt x="22" y="89"/>
                    </a:lnTo>
                    <a:lnTo>
                      <a:pt x="18" y="95"/>
                    </a:lnTo>
                    <a:lnTo>
                      <a:pt x="14" y="109"/>
                    </a:lnTo>
                    <a:lnTo>
                      <a:pt x="12" y="110"/>
                    </a:lnTo>
                    <a:lnTo>
                      <a:pt x="8" y="121"/>
                    </a:lnTo>
                    <a:lnTo>
                      <a:pt x="1" y="151"/>
                    </a:lnTo>
                    <a:lnTo>
                      <a:pt x="0" y="154"/>
                    </a:lnTo>
                    <a:lnTo>
                      <a:pt x="7" y="158"/>
                    </a:lnTo>
                    <a:lnTo>
                      <a:pt x="5" y="158"/>
                    </a:lnTo>
                    <a:lnTo>
                      <a:pt x="0" y="166"/>
                    </a:lnTo>
                    <a:lnTo>
                      <a:pt x="0" y="168"/>
                    </a:lnTo>
                    <a:lnTo>
                      <a:pt x="7" y="172"/>
                    </a:lnTo>
                    <a:lnTo>
                      <a:pt x="11" y="175"/>
                    </a:lnTo>
                    <a:lnTo>
                      <a:pt x="12" y="180"/>
                    </a:lnTo>
                    <a:lnTo>
                      <a:pt x="9" y="187"/>
                    </a:lnTo>
                    <a:lnTo>
                      <a:pt x="8" y="187"/>
                    </a:lnTo>
                    <a:lnTo>
                      <a:pt x="8" y="188"/>
                    </a:lnTo>
                    <a:lnTo>
                      <a:pt x="15" y="208"/>
                    </a:lnTo>
                    <a:lnTo>
                      <a:pt x="19" y="211"/>
                    </a:lnTo>
                    <a:lnTo>
                      <a:pt x="24" y="207"/>
                    </a:lnTo>
                    <a:lnTo>
                      <a:pt x="26" y="202"/>
                    </a:lnTo>
                    <a:lnTo>
                      <a:pt x="32" y="199"/>
                    </a:lnTo>
                    <a:lnTo>
                      <a:pt x="33" y="201"/>
                    </a:lnTo>
                    <a:lnTo>
                      <a:pt x="38" y="202"/>
                    </a:lnTo>
                    <a:lnTo>
                      <a:pt x="52" y="209"/>
                    </a:lnTo>
                    <a:lnTo>
                      <a:pt x="53" y="209"/>
                    </a:lnTo>
                    <a:lnTo>
                      <a:pt x="69" y="183"/>
                    </a:lnTo>
                    <a:lnTo>
                      <a:pt x="71" y="182"/>
                    </a:lnTo>
                    <a:lnTo>
                      <a:pt x="71" y="179"/>
                    </a:lnTo>
                    <a:lnTo>
                      <a:pt x="72" y="182"/>
                    </a:lnTo>
                    <a:lnTo>
                      <a:pt x="72" y="184"/>
                    </a:lnTo>
                    <a:lnTo>
                      <a:pt x="78" y="191"/>
                    </a:lnTo>
                    <a:lnTo>
                      <a:pt x="82" y="194"/>
                    </a:lnTo>
                    <a:lnTo>
                      <a:pt x="95" y="194"/>
                    </a:lnTo>
                    <a:lnTo>
                      <a:pt x="110" y="187"/>
                    </a:lnTo>
                    <a:lnTo>
                      <a:pt x="112" y="188"/>
                    </a:lnTo>
                    <a:lnTo>
                      <a:pt x="114" y="199"/>
                    </a:lnTo>
                    <a:lnTo>
                      <a:pt x="114" y="204"/>
                    </a:lnTo>
                    <a:lnTo>
                      <a:pt x="119" y="216"/>
                    </a:lnTo>
                    <a:lnTo>
                      <a:pt x="120" y="218"/>
                    </a:lnTo>
                    <a:lnTo>
                      <a:pt x="123" y="218"/>
                    </a:lnTo>
                    <a:lnTo>
                      <a:pt x="126" y="216"/>
                    </a:lnTo>
                    <a:lnTo>
                      <a:pt x="128" y="216"/>
                    </a:lnTo>
                    <a:lnTo>
                      <a:pt x="131" y="215"/>
                    </a:lnTo>
                    <a:lnTo>
                      <a:pt x="139" y="214"/>
                    </a:lnTo>
                    <a:lnTo>
                      <a:pt x="144" y="214"/>
                    </a:lnTo>
                    <a:lnTo>
                      <a:pt x="145" y="215"/>
                    </a:lnTo>
                    <a:lnTo>
                      <a:pt x="153" y="216"/>
                    </a:lnTo>
                    <a:lnTo>
                      <a:pt x="160" y="215"/>
                    </a:lnTo>
                    <a:lnTo>
                      <a:pt x="160" y="214"/>
                    </a:lnTo>
                    <a:lnTo>
                      <a:pt x="162" y="212"/>
                    </a:lnTo>
                    <a:lnTo>
                      <a:pt x="162" y="199"/>
                    </a:lnTo>
                    <a:lnTo>
                      <a:pt x="160" y="188"/>
                    </a:lnTo>
                    <a:lnTo>
                      <a:pt x="166" y="173"/>
                    </a:lnTo>
                    <a:lnTo>
                      <a:pt x="183" y="184"/>
                    </a:lnTo>
                    <a:lnTo>
                      <a:pt x="204" y="195"/>
                    </a:lnTo>
                    <a:lnTo>
                      <a:pt x="216" y="198"/>
                    </a:lnTo>
                    <a:lnTo>
                      <a:pt x="225" y="204"/>
                    </a:lnTo>
                    <a:lnTo>
                      <a:pt x="236" y="218"/>
                    </a:lnTo>
                    <a:lnTo>
                      <a:pt x="241" y="215"/>
                    </a:lnTo>
                    <a:lnTo>
                      <a:pt x="247" y="209"/>
                    </a:lnTo>
                    <a:lnTo>
                      <a:pt x="248" y="209"/>
                    </a:lnTo>
                    <a:lnTo>
                      <a:pt x="254" y="208"/>
                    </a:lnTo>
                    <a:lnTo>
                      <a:pt x="256" y="207"/>
                    </a:lnTo>
                    <a:lnTo>
                      <a:pt x="264" y="197"/>
                    </a:lnTo>
                    <a:lnTo>
                      <a:pt x="269" y="194"/>
                    </a:lnTo>
                    <a:lnTo>
                      <a:pt x="275" y="192"/>
                    </a:lnTo>
                    <a:lnTo>
                      <a:pt x="278" y="192"/>
                    </a:lnTo>
                    <a:lnTo>
                      <a:pt x="280" y="194"/>
                    </a:lnTo>
                    <a:lnTo>
                      <a:pt x="283" y="194"/>
                    </a:lnTo>
                    <a:lnTo>
                      <a:pt x="286" y="192"/>
                    </a:lnTo>
                    <a:lnTo>
                      <a:pt x="287" y="192"/>
                    </a:lnTo>
                    <a:lnTo>
                      <a:pt x="289" y="191"/>
                    </a:lnTo>
                    <a:lnTo>
                      <a:pt x="292" y="190"/>
                    </a:lnTo>
                    <a:lnTo>
                      <a:pt x="293" y="187"/>
                    </a:lnTo>
                    <a:lnTo>
                      <a:pt x="294" y="184"/>
                    </a:lnTo>
                    <a:lnTo>
                      <a:pt x="294" y="180"/>
                    </a:lnTo>
                    <a:lnTo>
                      <a:pt x="293" y="179"/>
                    </a:lnTo>
                    <a:lnTo>
                      <a:pt x="293" y="177"/>
                    </a:lnTo>
                    <a:lnTo>
                      <a:pt x="292" y="175"/>
                    </a:lnTo>
                    <a:lnTo>
                      <a:pt x="290" y="173"/>
                    </a:lnTo>
                    <a:lnTo>
                      <a:pt x="290" y="168"/>
                    </a:lnTo>
                    <a:lnTo>
                      <a:pt x="296" y="162"/>
                    </a:lnTo>
                    <a:lnTo>
                      <a:pt x="297" y="162"/>
                    </a:lnTo>
                    <a:lnTo>
                      <a:pt x="300" y="161"/>
                    </a:lnTo>
                    <a:lnTo>
                      <a:pt x="301" y="161"/>
                    </a:lnTo>
                    <a:lnTo>
                      <a:pt x="303" y="159"/>
                    </a:lnTo>
                    <a:lnTo>
                      <a:pt x="303" y="158"/>
                    </a:lnTo>
                    <a:lnTo>
                      <a:pt x="304" y="156"/>
                    </a:lnTo>
                    <a:lnTo>
                      <a:pt x="304" y="152"/>
                    </a:lnTo>
                    <a:lnTo>
                      <a:pt x="306" y="149"/>
                    </a:lnTo>
                    <a:lnTo>
                      <a:pt x="306" y="148"/>
                    </a:lnTo>
                    <a:lnTo>
                      <a:pt x="313" y="141"/>
                    </a:lnTo>
                    <a:lnTo>
                      <a:pt x="317" y="142"/>
                    </a:lnTo>
                    <a:lnTo>
                      <a:pt x="320" y="147"/>
                    </a:lnTo>
                    <a:lnTo>
                      <a:pt x="321" y="148"/>
                    </a:lnTo>
                    <a:lnTo>
                      <a:pt x="321" y="149"/>
                    </a:lnTo>
                    <a:lnTo>
                      <a:pt x="323" y="151"/>
                    </a:lnTo>
                    <a:lnTo>
                      <a:pt x="323" y="152"/>
                    </a:lnTo>
                    <a:lnTo>
                      <a:pt x="325" y="154"/>
                    </a:lnTo>
                    <a:lnTo>
                      <a:pt x="332" y="154"/>
                    </a:lnTo>
                    <a:lnTo>
                      <a:pt x="335" y="151"/>
                    </a:lnTo>
                    <a:lnTo>
                      <a:pt x="336" y="151"/>
                    </a:lnTo>
                    <a:lnTo>
                      <a:pt x="336" y="149"/>
                    </a:lnTo>
                    <a:lnTo>
                      <a:pt x="338" y="148"/>
                    </a:lnTo>
                    <a:lnTo>
                      <a:pt x="338" y="145"/>
                    </a:lnTo>
                    <a:lnTo>
                      <a:pt x="336" y="138"/>
                    </a:lnTo>
                    <a:lnTo>
                      <a:pt x="336" y="120"/>
                    </a:lnTo>
                    <a:lnTo>
                      <a:pt x="335" y="117"/>
                    </a:lnTo>
                    <a:lnTo>
                      <a:pt x="321" y="113"/>
                    </a:lnTo>
                    <a:lnTo>
                      <a:pt x="313" y="116"/>
                    </a:lnTo>
                    <a:lnTo>
                      <a:pt x="311" y="116"/>
                    </a:lnTo>
                    <a:lnTo>
                      <a:pt x="310" y="117"/>
                    </a:lnTo>
                    <a:lnTo>
                      <a:pt x="308" y="115"/>
                    </a:lnTo>
                    <a:lnTo>
                      <a:pt x="299" y="102"/>
                    </a:lnTo>
                    <a:lnTo>
                      <a:pt x="303" y="94"/>
                    </a:lnTo>
                    <a:lnTo>
                      <a:pt x="317" y="87"/>
                    </a:lnTo>
                    <a:lnTo>
                      <a:pt x="324" y="79"/>
                    </a:lnTo>
                    <a:lnTo>
                      <a:pt x="331" y="75"/>
                    </a:lnTo>
                    <a:lnTo>
                      <a:pt x="333" y="75"/>
                    </a:lnTo>
                    <a:lnTo>
                      <a:pt x="335" y="74"/>
                    </a:lnTo>
                    <a:lnTo>
                      <a:pt x="340" y="75"/>
                    </a:lnTo>
                    <a:lnTo>
                      <a:pt x="345" y="75"/>
                    </a:lnTo>
                    <a:lnTo>
                      <a:pt x="347" y="74"/>
                    </a:lnTo>
                    <a:lnTo>
                      <a:pt x="346" y="68"/>
                    </a:lnTo>
                    <a:lnTo>
                      <a:pt x="329" y="54"/>
                    </a:lnTo>
                    <a:lnTo>
                      <a:pt x="321" y="49"/>
                    </a:lnTo>
                    <a:lnTo>
                      <a:pt x="320" y="50"/>
                    </a:lnTo>
                    <a:lnTo>
                      <a:pt x="317" y="53"/>
                    </a:lnTo>
                    <a:lnTo>
                      <a:pt x="310" y="54"/>
                    </a:lnTo>
                    <a:lnTo>
                      <a:pt x="303" y="50"/>
                    </a:lnTo>
                    <a:lnTo>
                      <a:pt x="304" y="42"/>
                    </a:lnTo>
                    <a:lnTo>
                      <a:pt x="306" y="38"/>
                    </a:lnTo>
                    <a:lnTo>
                      <a:pt x="306" y="36"/>
                    </a:lnTo>
                    <a:lnTo>
                      <a:pt x="304" y="35"/>
                    </a:lnTo>
                    <a:lnTo>
                      <a:pt x="300" y="38"/>
                    </a:lnTo>
                    <a:lnTo>
                      <a:pt x="297" y="41"/>
                    </a:lnTo>
                    <a:lnTo>
                      <a:pt x="292" y="41"/>
                    </a:lnTo>
                    <a:lnTo>
                      <a:pt x="289" y="32"/>
                    </a:lnTo>
                    <a:lnTo>
                      <a:pt x="289" y="29"/>
                    </a:lnTo>
                    <a:lnTo>
                      <a:pt x="287" y="28"/>
                    </a:lnTo>
                    <a:lnTo>
                      <a:pt x="285" y="27"/>
                    </a:lnTo>
                    <a:lnTo>
                      <a:pt x="283" y="27"/>
                    </a:lnTo>
                    <a:lnTo>
                      <a:pt x="283" y="14"/>
                    </a:lnTo>
                    <a:lnTo>
                      <a:pt x="282" y="11"/>
                    </a:lnTo>
                    <a:lnTo>
                      <a:pt x="273" y="8"/>
                    </a:lnTo>
                    <a:lnTo>
                      <a:pt x="269" y="10"/>
                    </a:lnTo>
                    <a:lnTo>
                      <a:pt x="261" y="8"/>
                    </a:lnTo>
                    <a:lnTo>
                      <a:pt x="258" y="5"/>
                    </a:lnTo>
                    <a:lnTo>
                      <a:pt x="254" y="0"/>
                    </a:lnTo>
                    <a:lnTo>
                      <a:pt x="240" y="0"/>
                    </a:lnTo>
                    <a:lnTo>
                      <a:pt x="230" y="4"/>
                    </a:lnTo>
                    <a:lnTo>
                      <a:pt x="227" y="3"/>
                    </a:lnTo>
                    <a:lnTo>
                      <a:pt x="226" y="3"/>
                    </a:lnTo>
                    <a:lnTo>
                      <a:pt x="220" y="1"/>
                    </a:lnTo>
                    <a:lnTo>
                      <a:pt x="218" y="1"/>
                    </a:lnTo>
                    <a:lnTo>
                      <a:pt x="208" y="4"/>
                    </a:lnTo>
                    <a:lnTo>
                      <a:pt x="208" y="8"/>
                    </a:lnTo>
                    <a:lnTo>
                      <a:pt x="201" y="8"/>
                    </a:lnTo>
                    <a:lnTo>
                      <a:pt x="198" y="10"/>
                    </a:lnTo>
                    <a:lnTo>
                      <a:pt x="170" y="8"/>
                    </a:lnTo>
                    <a:lnTo>
                      <a:pt x="166" y="7"/>
                    </a:lnTo>
                    <a:lnTo>
                      <a:pt x="165" y="8"/>
                    </a:lnTo>
                    <a:lnTo>
                      <a:pt x="163" y="8"/>
                    </a:lnTo>
                    <a:lnTo>
                      <a:pt x="151" y="10"/>
                    </a:lnTo>
                    <a:lnTo>
                      <a:pt x="138" y="14"/>
                    </a:lnTo>
                    <a:lnTo>
                      <a:pt x="136" y="15"/>
                    </a:lnTo>
                    <a:lnTo>
                      <a:pt x="135" y="19"/>
                    </a:lnTo>
                    <a:lnTo>
                      <a:pt x="135" y="21"/>
                    </a:lnTo>
                    <a:lnTo>
                      <a:pt x="139" y="27"/>
                    </a:lnTo>
                    <a:lnTo>
                      <a:pt x="138" y="34"/>
                    </a:lnTo>
                    <a:lnTo>
                      <a:pt x="135" y="35"/>
                    </a:lnTo>
                    <a:lnTo>
                      <a:pt x="126" y="43"/>
                    </a:lnTo>
                    <a:lnTo>
                      <a:pt x="124" y="43"/>
                    </a:lnTo>
                    <a:lnTo>
                      <a:pt x="124" y="45"/>
                    </a:lnTo>
                    <a:lnTo>
                      <a:pt x="121" y="46"/>
                    </a:lnTo>
                    <a:lnTo>
                      <a:pt x="120" y="46"/>
                    </a:lnTo>
                    <a:lnTo>
                      <a:pt x="120" y="42"/>
                    </a:lnTo>
                    <a:lnTo>
                      <a:pt x="107" y="3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79" name="Freeform 6">
                <a:extLst>
                  <a:ext uri="{FF2B5EF4-FFF2-40B4-BE49-F238E27FC236}">
                    <a16:creationId xmlns:a16="http://schemas.microsoft.com/office/drawing/2014/main" id="{4B5F7652-057F-42A0-B220-F18AA99F2E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7" y="720"/>
                <a:ext cx="45" cy="62"/>
              </a:xfrm>
              <a:custGeom>
                <a:avLst/>
                <a:gdLst>
                  <a:gd name="T0" fmla="*/ 83 w 180"/>
                  <a:gd name="T1" fmla="*/ 14 h 250"/>
                  <a:gd name="T2" fmla="*/ 77 w 180"/>
                  <a:gd name="T3" fmla="*/ 13 h 250"/>
                  <a:gd name="T4" fmla="*/ 63 w 180"/>
                  <a:gd name="T5" fmla="*/ 6 h 250"/>
                  <a:gd name="T6" fmla="*/ 53 w 180"/>
                  <a:gd name="T7" fmla="*/ 2 h 250"/>
                  <a:gd name="T8" fmla="*/ 42 w 180"/>
                  <a:gd name="T9" fmla="*/ 6 h 250"/>
                  <a:gd name="T10" fmla="*/ 25 w 180"/>
                  <a:gd name="T11" fmla="*/ 0 h 250"/>
                  <a:gd name="T12" fmla="*/ 18 w 180"/>
                  <a:gd name="T13" fmla="*/ 3 h 250"/>
                  <a:gd name="T14" fmla="*/ 7 w 180"/>
                  <a:gd name="T15" fmla="*/ 28 h 250"/>
                  <a:gd name="T16" fmla="*/ 7 w 180"/>
                  <a:gd name="T17" fmla="*/ 39 h 250"/>
                  <a:gd name="T18" fmla="*/ 20 w 180"/>
                  <a:gd name="T19" fmla="*/ 70 h 250"/>
                  <a:gd name="T20" fmla="*/ 28 w 180"/>
                  <a:gd name="T21" fmla="*/ 81 h 250"/>
                  <a:gd name="T22" fmla="*/ 31 w 180"/>
                  <a:gd name="T23" fmla="*/ 88 h 250"/>
                  <a:gd name="T24" fmla="*/ 38 w 180"/>
                  <a:gd name="T25" fmla="*/ 95 h 250"/>
                  <a:gd name="T26" fmla="*/ 50 w 180"/>
                  <a:gd name="T27" fmla="*/ 101 h 250"/>
                  <a:gd name="T28" fmla="*/ 64 w 180"/>
                  <a:gd name="T29" fmla="*/ 125 h 250"/>
                  <a:gd name="T30" fmla="*/ 47 w 180"/>
                  <a:gd name="T31" fmla="*/ 139 h 250"/>
                  <a:gd name="T32" fmla="*/ 38 w 180"/>
                  <a:gd name="T33" fmla="*/ 153 h 250"/>
                  <a:gd name="T34" fmla="*/ 34 w 180"/>
                  <a:gd name="T35" fmla="*/ 172 h 250"/>
                  <a:gd name="T36" fmla="*/ 50 w 180"/>
                  <a:gd name="T37" fmla="*/ 178 h 250"/>
                  <a:gd name="T38" fmla="*/ 53 w 180"/>
                  <a:gd name="T39" fmla="*/ 186 h 250"/>
                  <a:gd name="T40" fmla="*/ 47 w 180"/>
                  <a:gd name="T41" fmla="*/ 232 h 250"/>
                  <a:gd name="T42" fmla="*/ 60 w 180"/>
                  <a:gd name="T43" fmla="*/ 239 h 250"/>
                  <a:gd name="T44" fmla="*/ 85 w 180"/>
                  <a:gd name="T45" fmla="*/ 250 h 250"/>
                  <a:gd name="T46" fmla="*/ 101 w 180"/>
                  <a:gd name="T47" fmla="*/ 232 h 250"/>
                  <a:gd name="T48" fmla="*/ 119 w 180"/>
                  <a:gd name="T49" fmla="*/ 220 h 250"/>
                  <a:gd name="T50" fmla="*/ 106 w 180"/>
                  <a:gd name="T51" fmla="*/ 197 h 250"/>
                  <a:gd name="T52" fmla="*/ 88 w 180"/>
                  <a:gd name="T53" fmla="*/ 192 h 250"/>
                  <a:gd name="T54" fmla="*/ 83 w 180"/>
                  <a:gd name="T55" fmla="*/ 169 h 250"/>
                  <a:gd name="T56" fmla="*/ 101 w 180"/>
                  <a:gd name="T57" fmla="*/ 153 h 250"/>
                  <a:gd name="T58" fmla="*/ 114 w 180"/>
                  <a:gd name="T59" fmla="*/ 126 h 250"/>
                  <a:gd name="T60" fmla="*/ 128 w 180"/>
                  <a:gd name="T61" fmla="*/ 136 h 250"/>
                  <a:gd name="T62" fmla="*/ 144 w 180"/>
                  <a:gd name="T63" fmla="*/ 150 h 250"/>
                  <a:gd name="T64" fmla="*/ 154 w 180"/>
                  <a:gd name="T65" fmla="*/ 148 h 250"/>
                  <a:gd name="T66" fmla="*/ 166 w 180"/>
                  <a:gd name="T67" fmla="*/ 136 h 250"/>
                  <a:gd name="T68" fmla="*/ 170 w 180"/>
                  <a:gd name="T69" fmla="*/ 126 h 250"/>
                  <a:gd name="T70" fmla="*/ 180 w 180"/>
                  <a:gd name="T71" fmla="*/ 92 h 250"/>
                  <a:gd name="T72" fmla="*/ 157 w 180"/>
                  <a:gd name="T73" fmla="*/ 80 h 250"/>
                  <a:gd name="T74" fmla="*/ 141 w 180"/>
                  <a:gd name="T75" fmla="*/ 84 h 250"/>
                  <a:gd name="T76" fmla="*/ 110 w 180"/>
                  <a:gd name="T77" fmla="*/ 88 h 250"/>
                  <a:gd name="T78" fmla="*/ 116 w 180"/>
                  <a:gd name="T79" fmla="*/ 72 h 250"/>
                  <a:gd name="T80" fmla="*/ 110 w 180"/>
                  <a:gd name="T81" fmla="*/ 66 h 250"/>
                  <a:gd name="T82" fmla="*/ 107 w 180"/>
                  <a:gd name="T83" fmla="*/ 70 h 250"/>
                  <a:gd name="T84" fmla="*/ 99 w 180"/>
                  <a:gd name="T85" fmla="*/ 65 h 250"/>
                  <a:gd name="T86" fmla="*/ 95 w 180"/>
                  <a:gd name="T87" fmla="*/ 50 h 250"/>
                  <a:gd name="T88" fmla="*/ 95 w 180"/>
                  <a:gd name="T89" fmla="*/ 17 h 2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80" h="250">
                    <a:moveTo>
                      <a:pt x="95" y="17"/>
                    </a:moveTo>
                    <a:lnTo>
                      <a:pt x="94" y="17"/>
                    </a:lnTo>
                    <a:lnTo>
                      <a:pt x="83" y="14"/>
                    </a:lnTo>
                    <a:lnTo>
                      <a:pt x="81" y="14"/>
                    </a:lnTo>
                    <a:lnTo>
                      <a:pt x="78" y="13"/>
                    </a:lnTo>
                    <a:lnTo>
                      <a:pt x="77" y="13"/>
                    </a:lnTo>
                    <a:lnTo>
                      <a:pt x="75" y="14"/>
                    </a:lnTo>
                    <a:lnTo>
                      <a:pt x="74" y="13"/>
                    </a:lnTo>
                    <a:lnTo>
                      <a:pt x="63" y="6"/>
                    </a:lnTo>
                    <a:lnTo>
                      <a:pt x="60" y="2"/>
                    </a:lnTo>
                    <a:lnTo>
                      <a:pt x="57" y="0"/>
                    </a:lnTo>
                    <a:lnTo>
                      <a:pt x="53" y="2"/>
                    </a:lnTo>
                    <a:lnTo>
                      <a:pt x="46" y="2"/>
                    </a:lnTo>
                    <a:lnTo>
                      <a:pt x="43" y="6"/>
                    </a:lnTo>
                    <a:lnTo>
                      <a:pt x="42" y="6"/>
                    </a:lnTo>
                    <a:lnTo>
                      <a:pt x="36" y="3"/>
                    </a:lnTo>
                    <a:lnTo>
                      <a:pt x="28" y="2"/>
                    </a:lnTo>
                    <a:lnTo>
                      <a:pt x="25" y="0"/>
                    </a:lnTo>
                    <a:lnTo>
                      <a:pt x="24" y="0"/>
                    </a:lnTo>
                    <a:lnTo>
                      <a:pt x="20" y="2"/>
                    </a:lnTo>
                    <a:lnTo>
                      <a:pt x="18" y="3"/>
                    </a:lnTo>
                    <a:lnTo>
                      <a:pt x="3" y="10"/>
                    </a:lnTo>
                    <a:lnTo>
                      <a:pt x="3" y="12"/>
                    </a:lnTo>
                    <a:lnTo>
                      <a:pt x="7" y="28"/>
                    </a:lnTo>
                    <a:lnTo>
                      <a:pt x="8" y="38"/>
                    </a:lnTo>
                    <a:lnTo>
                      <a:pt x="8" y="39"/>
                    </a:lnTo>
                    <a:lnTo>
                      <a:pt x="7" y="39"/>
                    </a:lnTo>
                    <a:lnTo>
                      <a:pt x="0" y="48"/>
                    </a:lnTo>
                    <a:lnTo>
                      <a:pt x="8" y="59"/>
                    </a:lnTo>
                    <a:lnTo>
                      <a:pt x="20" y="70"/>
                    </a:lnTo>
                    <a:lnTo>
                      <a:pt x="25" y="77"/>
                    </a:lnTo>
                    <a:lnTo>
                      <a:pt x="27" y="80"/>
                    </a:lnTo>
                    <a:lnTo>
                      <a:pt x="28" y="81"/>
                    </a:lnTo>
                    <a:lnTo>
                      <a:pt x="27" y="83"/>
                    </a:lnTo>
                    <a:lnTo>
                      <a:pt x="30" y="87"/>
                    </a:lnTo>
                    <a:lnTo>
                      <a:pt x="31" y="88"/>
                    </a:lnTo>
                    <a:lnTo>
                      <a:pt x="36" y="95"/>
                    </a:lnTo>
                    <a:lnTo>
                      <a:pt x="38" y="96"/>
                    </a:lnTo>
                    <a:lnTo>
                      <a:pt x="38" y="95"/>
                    </a:lnTo>
                    <a:lnTo>
                      <a:pt x="39" y="95"/>
                    </a:lnTo>
                    <a:lnTo>
                      <a:pt x="50" y="99"/>
                    </a:lnTo>
                    <a:lnTo>
                      <a:pt x="50" y="101"/>
                    </a:lnTo>
                    <a:lnTo>
                      <a:pt x="61" y="119"/>
                    </a:lnTo>
                    <a:lnTo>
                      <a:pt x="61" y="120"/>
                    </a:lnTo>
                    <a:lnTo>
                      <a:pt x="64" y="125"/>
                    </a:lnTo>
                    <a:lnTo>
                      <a:pt x="64" y="127"/>
                    </a:lnTo>
                    <a:lnTo>
                      <a:pt x="54" y="133"/>
                    </a:lnTo>
                    <a:lnTo>
                      <a:pt x="47" y="139"/>
                    </a:lnTo>
                    <a:lnTo>
                      <a:pt x="43" y="146"/>
                    </a:lnTo>
                    <a:lnTo>
                      <a:pt x="39" y="150"/>
                    </a:lnTo>
                    <a:lnTo>
                      <a:pt x="38" y="153"/>
                    </a:lnTo>
                    <a:lnTo>
                      <a:pt x="36" y="154"/>
                    </a:lnTo>
                    <a:lnTo>
                      <a:pt x="30" y="170"/>
                    </a:lnTo>
                    <a:lnTo>
                      <a:pt x="34" y="172"/>
                    </a:lnTo>
                    <a:lnTo>
                      <a:pt x="39" y="175"/>
                    </a:lnTo>
                    <a:lnTo>
                      <a:pt x="49" y="175"/>
                    </a:lnTo>
                    <a:lnTo>
                      <a:pt x="50" y="178"/>
                    </a:lnTo>
                    <a:lnTo>
                      <a:pt x="52" y="179"/>
                    </a:lnTo>
                    <a:lnTo>
                      <a:pt x="52" y="183"/>
                    </a:lnTo>
                    <a:lnTo>
                      <a:pt x="53" y="186"/>
                    </a:lnTo>
                    <a:lnTo>
                      <a:pt x="57" y="211"/>
                    </a:lnTo>
                    <a:lnTo>
                      <a:pt x="52" y="228"/>
                    </a:lnTo>
                    <a:lnTo>
                      <a:pt x="47" y="232"/>
                    </a:lnTo>
                    <a:lnTo>
                      <a:pt x="49" y="232"/>
                    </a:lnTo>
                    <a:lnTo>
                      <a:pt x="57" y="236"/>
                    </a:lnTo>
                    <a:lnTo>
                      <a:pt x="60" y="239"/>
                    </a:lnTo>
                    <a:lnTo>
                      <a:pt x="64" y="246"/>
                    </a:lnTo>
                    <a:lnTo>
                      <a:pt x="68" y="250"/>
                    </a:lnTo>
                    <a:lnTo>
                      <a:pt x="85" y="250"/>
                    </a:lnTo>
                    <a:lnTo>
                      <a:pt x="87" y="250"/>
                    </a:lnTo>
                    <a:lnTo>
                      <a:pt x="91" y="246"/>
                    </a:lnTo>
                    <a:lnTo>
                      <a:pt x="101" y="232"/>
                    </a:lnTo>
                    <a:lnTo>
                      <a:pt x="105" y="229"/>
                    </a:lnTo>
                    <a:lnTo>
                      <a:pt x="116" y="221"/>
                    </a:lnTo>
                    <a:lnTo>
                      <a:pt x="119" y="220"/>
                    </a:lnTo>
                    <a:lnTo>
                      <a:pt x="107" y="203"/>
                    </a:lnTo>
                    <a:lnTo>
                      <a:pt x="107" y="200"/>
                    </a:lnTo>
                    <a:lnTo>
                      <a:pt x="106" y="197"/>
                    </a:lnTo>
                    <a:lnTo>
                      <a:pt x="106" y="196"/>
                    </a:lnTo>
                    <a:lnTo>
                      <a:pt x="92" y="194"/>
                    </a:lnTo>
                    <a:lnTo>
                      <a:pt x="88" y="192"/>
                    </a:lnTo>
                    <a:lnTo>
                      <a:pt x="80" y="176"/>
                    </a:lnTo>
                    <a:lnTo>
                      <a:pt x="78" y="170"/>
                    </a:lnTo>
                    <a:lnTo>
                      <a:pt x="83" y="169"/>
                    </a:lnTo>
                    <a:lnTo>
                      <a:pt x="94" y="159"/>
                    </a:lnTo>
                    <a:lnTo>
                      <a:pt x="97" y="158"/>
                    </a:lnTo>
                    <a:lnTo>
                      <a:pt x="101" y="153"/>
                    </a:lnTo>
                    <a:lnTo>
                      <a:pt x="113" y="129"/>
                    </a:lnTo>
                    <a:lnTo>
                      <a:pt x="114" y="127"/>
                    </a:lnTo>
                    <a:lnTo>
                      <a:pt x="114" y="126"/>
                    </a:lnTo>
                    <a:lnTo>
                      <a:pt x="127" y="126"/>
                    </a:lnTo>
                    <a:lnTo>
                      <a:pt x="130" y="134"/>
                    </a:lnTo>
                    <a:lnTo>
                      <a:pt x="128" y="136"/>
                    </a:lnTo>
                    <a:lnTo>
                      <a:pt x="128" y="143"/>
                    </a:lnTo>
                    <a:lnTo>
                      <a:pt x="140" y="148"/>
                    </a:lnTo>
                    <a:lnTo>
                      <a:pt x="144" y="150"/>
                    </a:lnTo>
                    <a:lnTo>
                      <a:pt x="147" y="150"/>
                    </a:lnTo>
                    <a:lnTo>
                      <a:pt x="150" y="148"/>
                    </a:lnTo>
                    <a:lnTo>
                      <a:pt x="154" y="148"/>
                    </a:lnTo>
                    <a:lnTo>
                      <a:pt x="159" y="144"/>
                    </a:lnTo>
                    <a:lnTo>
                      <a:pt x="165" y="137"/>
                    </a:lnTo>
                    <a:lnTo>
                      <a:pt x="166" y="136"/>
                    </a:lnTo>
                    <a:lnTo>
                      <a:pt x="169" y="133"/>
                    </a:lnTo>
                    <a:lnTo>
                      <a:pt x="169" y="129"/>
                    </a:lnTo>
                    <a:lnTo>
                      <a:pt x="170" y="126"/>
                    </a:lnTo>
                    <a:lnTo>
                      <a:pt x="172" y="125"/>
                    </a:lnTo>
                    <a:lnTo>
                      <a:pt x="173" y="122"/>
                    </a:lnTo>
                    <a:lnTo>
                      <a:pt x="180" y="92"/>
                    </a:lnTo>
                    <a:lnTo>
                      <a:pt x="162" y="92"/>
                    </a:lnTo>
                    <a:lnTo>
                      <a:pt x="162" y="79"/>
                    </a:lnTo>
                    <a:lnTo>
                      <a:pt x="157" y="80"/>
                    </a:lnTo>
                    <a:lnTo>
                      <a:pt x="155" y="80"/>
                    </a:lnTo>
                    <a:lnTo>
                      <a:pt x="148" y="81"/>
                    </a:lnTo>
                    <a:lnTo>
                      <a:pt x="141" y="84"/>
                    </a:lnTo>
                    <a:lnTo>
                      <a:pt x="133" y="79"/>
                    </a:lnTo>
                    <a:lnTo>
                      <a:pt x="117" y="84"/>
                    </a:lnTo>
                    <a:lnTo>
                      <a:pt x="110" y="88"/>
                    </a:lnTo>
                    <a:lnTo>
                      <a:pt x="113" y="80"/>
                    </a:lnTo>
                    <a:lnTo>
                      <a:pt x="114" y="79"/>
                    </a:lnTo>
                    <a:lnTo>
                      <a:pt x="116" y="72"/>
                    </a:lnTo>
                    <a:lnTo>
                      <a:pt x="116" y="67"/>
                    </a:lnTo>
                    <a:lnTo>
                      <a:pt x="113" y="67"/>
                    </a:lnTo>
                    <a:lnTo>
                      <a:pt x="110" y="66"/>
                    </a:lnTo>
                    <a:lnTo>
                      <a:pt x="109" y="67"/>
                    </a:lnTo>
                    <a:lnTo>
                      <a:pt x="109" y="70"/>
                    </a:lnTo>
                    <a:lnTo>
                      <a:pt x="107" y="70"/>
                    </a:lnTo>
                    <a:lnTo>
                      <a:pt x="106" y="72"/>
                    </a:lnTo>
                    <a:lnTo>
                      <a:pt x="99" y="66"/>
                    </a:lnTo>
                    <a:lnTo>
                      <a:pt x="99" y="65"/>
                    </a:lnTo>
                    <a:lnTo>
                      <a:pt x="98" y="63"/>
                    </a:lnTo>
                    <a:lnTo>
                      <a:pt x="97" y="53"/>
                    </a:lnTo>
                    <a:lnTo>
                      <a:pt x="95" y="50"/>
                    </a:lnTo>
                    <a:lnTo>
                      <a:pt x="95" y="27"/>
                    </a:lnTo>
                    <a:lnTo>
                      <a:pt x="97" y="20"/>
                    </a:lnTo>
                    <a:lnTo>
                      <a:pt x="95" y="1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80" name="Freeform 7">
                <a:extLst>
                  <a:ext uri="{FF2B5EF4-FFF2-40B4-BE49-F238E27FC236}">
                    <a16:creationId xmlns:a16="http://schemas.microsoft.com/office/drawing/2014/main" id="{1C5823BB-1234-2102-CAAA-EAC39EBDEC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5" y="751"/>
                <a:ext cx="95" cy="57"/>
              </a:xfrm>
              <a:custGeom>
                <a:avLst/>
                <a:gdLst>
                  <a:gd name="T0" fmla="*/ 56 w 384"/>
                  <a:gd name="T1" fmla="*/ 1 h 225"/>
                  <a:gd name="T2" fmla="*/ 30 w 384"/>
                  <a:gd name="T3" fmla="*/ 28 h 225"/>
                  <a:gd name="T4" fmla="*/ 7 w 384"/>
                  <a:gd name="T5" fmla="*/ 45 h 225"/>
                  <a:gd name="T6" fmla="*/ 35 w 384"/>
                  <a:gd name="T7" fmla="*/ 71 h 225"/>
                  <a:gd name="T8" fmla="*/ 48 w 384"/>
                  <a:gd name="T9" fmla="*/ 95 h 225"/>
                  <a:gd name="T10" fmla="*/ 20 w 384"/>
                  <a:gd name="T11" fmla="*/ 121 h 225"/>
                  <a:gd name="T12" fmla="*/ 16 w 384"/>
                  <a:gd name="T13" fmla="*/ 132 h 225"/>
                  <a:gd name="T14" fmla="*/ 35 w 384"/>
                  <a:gd name="T15" fmla="*/ 153 h 225"/>
                  <a:gd name="T16" fmla="*/ 13 w 384"/>
                  <a:gd name="T17" fmla="*/ 157 h 225"/>
                  <a:gd name="T18" fmla="*/ 2 w 384"/>
                  <a:gd name="T19" fmla="*/ 173 h 225"/>
                  <a:gd name="T20" fmla="*/ 50 w 384"/>
                  <a:gd name="T21" fmla="*/ 225 h 225"/>
                  <a:gd name="T22" fmla="*/ 59 w 384"/>
                  <a:gd name="T23" fmla="*/ 217 h 225"/>
                  <a:gd name="T24" fmla="*/ 63 w 384"/>
                  <a:gd name="T25" fmla="*/ 206 h 225"/>
                  <a:gd name="T26" fmla="*/ 45 w 384"/>
                  <a:gd name="T27" fmla="*/ 157 h 225"/>
                  <a:gd name="T28" fmla="*/ 76 w 384"/>
                  <a:gd name="T29" fmla="*/ 163 h 225"/>
                  <a:gd name="T30" fmla="*/ 93 w 384"/>
                  <a:gd name="T31" fmla="*/ 153 h 225"/>
                  <a:gd name="T32" fmla="*/ 108 w 384"/>
                  <a:gd name="T33" fmla="*/ 150 h 225"/>
                  <a:gd name="T34" fmla="*/ 98 w 384"/>
                  <a:gd name="T35" fmla="*/ 132 h 225"/>
                  <a:gd name="T36" fmla="*/ 91 w 384"/>
                  <a:gd name="T37" fmla="*/ 120 h 225"/>
                  <a:gd name="T38" fmla="*/ 129 w 384"/>
                  <a:gd name="T39" fmla="*/ 92 h 225"/>
                  <a:gd name="T40" fmla="*/ 147 w 384"/>
                  <a:gd name="T41" fmla="*/ 86 h 225"/>
                  <a:gd name="T42" fmla="*/ 136 w 384"/>
                  <a:gd name="T43" fmla="*/ 120 h 225"/>
                  <a:gd name="T44" fmla="*/ 136 w 384"/>
                  <a:gd name="T45" fmla="*/ 127 h 225"/>
                  <a:gd name="T46" fmla="*/ 177 w 384"/>
                  <a:gd name="T47" fmla="*/ 139 h 225"/>
                  <a:gd name="T48" fmla="*/ 201 w 384"/>
                  <a:gd name="T49" fmla="*/ 146 h 225"/>
                  <a:gd name="T50" fmla="*/ 213 w 384"/>
                  <a:gd name="T51" fmla="*/ 156 h 225"/>
                  <a:gd name="T52" fmla="*/ 224 w 384"/>
                  <a:gd name="T53" fmla="*/ 170 h 225"/>
                  <a:gd name="T54" fmla="*/ 249 w 384"/>
                  <a:gd name="T55" fmla="*/ 174 h 225"/>
                  <a:gd name="T56" fmla="*/ 270 w 384"/>
                  <a:gd name="T57" fmla="*/ 191 h 225"/>
                  <a:gd name="T58" fmla="*/ 277 w 384"/>
                  <a:gd name="T59" fmla="*/ 195 h 225"/>
                  <a:gd name="T60" fmla="*/ 300 w 384"/>
                  <a:gd name="T61" fmla="*/ 174 h 225"/>
                  <a:gd name="T62" fmla="*/ 312 w 384"/>
                  <a:gd name="T63" fmla="*/ 177 h 225"/>
                  <a:gd name="T64" fmla="*/ 321 w 384"/>
                  <a:gd name="T65" fmla="*/ 171 h 225"/>
                  <a:gd name="T66" fmla="*/ 334 w 384"/>
                  <a:gd name="T67" fmla="*/ 159 h 225"/>
                  <a:gd name="T68" fmla="*/ 344 w 384"/>
                  <a:gd name="T69" fmla="*/ 148 h 225"/>
                  <a:gd name="T70" fmla="*/ 354 w 384"/>
                  <a:gd name="T71" fmla="*/ 156 h 225"/>
                  <a:gd name="T72" fmla="*/ 362 w 384"/>
                  <a:gd name="T73" fmla="*/ 156 h 225"/>
                  <a:gd name="T74" fmla="*/ 365 w 384"/>
                  <a:gd name="T75" fmla="*/ 131 h 225"/>
                  <a:gd name="T76" fmla="*/ 359 w 384"/>
                  <a:gd name="T77" fmla="*/ 125 h 225"/>
                  <a:gd name="T78" fmla="*/ 349 w 384"/>
                  <a:gd name="T79" fmla="*/ 120 h 225"/>
                  <a:gd name="T80" fmla="*/ 355 w 384"/>
                  <a:gd name="T81" fmla="*/ 106 h 225"/>
                  <a:gd name="T82" fmla="*/ 383 w 384"/>
                  <a:gd name="T83" fmla="*/ 103 h 225"/>
                  <a:gd name="T84" fmla="*/ 359 w 384"/>
                  <a:gd name="T85" fmla="*/ 71 h 225"/>
                  <a:gd name="T86" fmla="*/ 357 w 384"/>
                  <a:gd name="T87" fmla="*/ 53 h 225"/>
                  <a:gd name="T88" fmla="*/ 342 w 384"/>
                  <a:gd name="T89" fmla="*/ 61 h 225"/>
                  <a:gd name="T90" fmla="*/ 305 w 384"/>
                  <a:gd name="T91" fmla="*/ 41 h 225"/>
                  <a:gd name="T92" fmla="*/ 263 w 384"/>
                  <a:gd name="T93" fmla="*/ 45 h 225"/>
                  <a:gd name="T94" fmla="*/ 254 w 384"/>
                  <a:gd name="T95" fmla="*/ 62 h 225"/>
                  <a:gd name="T96" fmla="*/ 232 w 384"/>
                  <a:gd name="T97" fmla="*/ 61 h 225"/>
                  <a:gd name="T98" fmla="*/ 221 w 384"/>
                  <a:gd name="T99" fmla="*/ 64 h 225"/>
                  <a:gd name="T100" fmla="*/ 213 w 384"/>
                  <a:gd name="T101" fmla="*/ 34 h 225"/>
                  <a:gd name="T102" fmla="*/ 179 w 384"/>
                  <a:gd name="T103" fmla="*/ 37 h 225"/>
                  <a:gd name="T104" fmla="*/ 172 w 384"/>
                  <a:gd name="T105" fmla="*/ 28 h 225"/>
                  <a:gd name="T106" fmla="*/ 139 w 384"/>
                  <a:gd name="T107" fmla="*/ 48 h 225"/>
                  <a:gd name="T108" fmla="*/ 125 w 384"/>
                  <a:gd name="T109" fmla="*/ 53 h 225"/>
                  <a:gd name="T110" fmla="*/ 109 w 384"/>
                  <a:gd name="T111" fmla="*/ 33 h 225"/>
                  <a:gd name="T112" fmla="*/ 108 w 384"/>
                  <a:gd name="T113" fmla="*/ 18 h 225"/>
                  <a:gd name="T114" fmla="*/ 108 w 384"/>
                  <a:gd name="T115" fmla="*/ 4 h 225"/>
                  <a:gd name="T116" fmla="*/ 98 w 384"/>
                  <a:gd name="T117" fmla="*/ 8 h 225"/>
                  <a:gd name="T118" fmla="*/ 83 w 384"/>
                  <a:gd name="T119" fmla="*/ 23 h 225"/>
                  <a:gd name="T120" fmla="*/ 69 w 384"/>
                  <a:gd name="T121" fmla="*/ 23 h 2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84" h="225">
                    <a:moveTo>
                      <a:pt x="57" y="18"/>
                    </a:moveTo>
                    <a:lnTo>
                      <a:pt x="57" y="11"/>
                    </a:lnTo>
                    <a:lnTo>
                      <a:pt x="59" y="9"/>
                    </a:lnTo>
                    <a:lnTo>
                      <a:pt x="56" y="1"/>
                    </a:lnTo>
                    <a:lnTo>
                      <a:pt x="43" y="1"/>
                    </a:lnTo>
                    <a:lnTo>
                      <a:pt x="43" y="2"/>
                    </a:lnTo>
                    <a:lnTo>
                      <a:pt x="42" y="4"/>
                    </a:lnTo>
                    <a:lnTo>
                      <a:pt x="30" y="28"/>
                    </a:lnTo>
                    <a:lnTo>
                      <a:pt x="26" y="33"/>
                    </a:lnTo>
                    <a:lnTo>
                      <a:pt x="23" y="34"/>
                    </a:lnTo>
                    <a:lnTo>
                      <a:pt x="12" y="44"/>
                    </a:lnTo>
                    <a:lnTo>
                      <a:pt x="7" y="45"/>
                    </a:lnTo>
                    <a:lnTo>
                      <a:pt x="9" y="51"/>
                    </a:lnTo>
                    <a:lnTo>
                      <a:pt x="17" y="67"/>
                    </a:lnTo>
                    <a:lnTo>
                      <a:pt x="21" y="69"/>
                    </a:lnTo>
                    <a:lnTo>
                      <a:pt x="35" y="71"/>
                    </a:lnTo>
                    <a:lnTo>
                      <a:pt x="35" y="72"/>
                    </a:lnTo>
                    <a:lnTo>
                      <a:pt x="36" y="75"/>
                    </a:lnTo>
                    <a:lnTo>
                      <a:pt x="36" y="78"/>
                    </a:lnTo>
                    <a:lnTo>
                      <a:pt x="48" y="95"/>
                    </a:lnTo>
                    <a:lnTo>
                      <a:pt x="45" y="96"/>
                    </a:lnTo>
                    <a:lnTo>
                      <a:pt x="34" y="104"/>
                    </a:lnTo>
                    <a:lnTo>
                      <a:pt x="30" y="107"/>
                    </a:lnTo>
                    <a:lnTo>
                      <a:pt x="20" y="121"/>
                    </a:lnTo>
                    <a:lnTo>
                      <a:pt x="16" y="125"/>
                    </a:lnTo>
                    <a:lnTo>
                      <a:pt x="14" y="125"/>
                    </a:lnTo>
                    <a:lnTo>
                      <a:pt x="16" y="129"/>
                    </a:lnTo>
                    <a:lnTo>
                      <a:pt x="16" y="132"/>
                    </a:lnTo>
                    <a:lnTo>
                      <a:pt x="21" y="149"/>
                    </a:lnTo>
                    <a:lnTo>
                      <a:pt x="23" y="152"/>
                    </a:lnTo>
                    <a:lnTo>
                      <a:pt x="26" y="152"/>
                    </a:lnTo>
                    <a:lnTo>
                      <a:pt x="35" y="153"/>
                    </a:lnTo>
                    <a:lnTo>
                      <a:pt x="38" y="153"/>
                    </a:lnTo>
                    <a:lnTo>
                      <a:pt x="41" y="155"/>
                    </a:lnTo>
                    <a:lnTo>
                      <a:pt x="28" y="155"/>
                    </a:lnTo>
                    <a:lnTo>
                      <a:pt x="13" y="157"/>
                    </a:lnTo>
                    <a:lnTo>
                      <a:pt x="2" y="163"/>
                    </a:lnTo>
                    <a:lnTo>
                      <a:pt x="0" y="163"/>
                    </a:lnTo>
                    <a:lnTo>
                      <a:pt x="0" y="167"/>
                    </a:lnTo>
                    <a:lnTo>
                      <a:pt x="2" y="173"/>
                    </a:lnTo>
                    <a:lnTo>
                      <a:pt x="2" y="175"/>
                    </a:lnTo>
                    <a:lnTo>
                      <a:pt x="28" y="202"/>
                    </a:lnTo>
                    <a:lnTo>
                      <a:pt x="41" y="210"/>
                    </a:lnTo>
                    <a:lnTo>
                      <a:pt x="50" y="225"/>
                    </a:lnTo>
                    <a:lnTo>
                      <a:pt x="52" y="225"/>
                    </a:lnTo>
                    <a:lnTo>
                      <a:pt x="53" y="225"/>
                    </a:lnTo>
                    <a:lnTo>
                      <a:pt x="56" y="220"/>
                    </a:lnTo>
                    <a:lnTo>
                      <a:pt x="59" y="217"/>
                    </a:lnTo>
                    <a:lnTo>
                      <a:pt x="64" y="209"/>
                    </a:lnTo>
                    <a:lnTo>
                      <a:pt x="66" y="209"/>
                    </a:lnTo>
                    <a:lnTo>
                      <a:pt x="66" y="208"/>
                    </a:lnTo>
                    <a:lnTo>
                      <a:pt x="63" y="206"/>
                    </a:lnTo>
                    <a:lnTo>
                      <a:pt x="53" y="195"/>
                    </a:lnTo>
                    <a:lnTo>
                      <a:pt x="43" y="180"/>
                    </a:lnTo>
                    <a:lnTo>
                      <a:pt x="45" y="162"/>
                    </a:lnTo>
                    <a:lnTo>
                      <a:pt x="45" y="157"/>
                    </a:lnTo>
                    <a:lnTo>
                      <a:pt x="46" y="157"/>
                    </a:lnTo>
                    <a:lnTo>
                      <a:pt x="63" y="159"/>
                    </a:lnTo>
                    <a:lnTo>
                      <a:pt x="73" y="162"/>
                    </a:lnTo>
                    <a:lnTo>
                      <a:pt x="76" y="163"/>
                    </a:lnTo>
                    <a:lnTo>
                      <a:pt x="79" y="163"/>
                    </a:lnTo>
                    <a:lnTo>
                      <a:pt x="87" y="160"/>
                    </a:lnTo>
                    <a:lnTo>
                      <a:pt x="88" y="157"/>
                    </a:lnTo>
                    <a:lnTo>
                      <a:pt x="93" y="153"/>
                    </a:lnTo>
                    <a:lnTo>
                      <a:pt x="94" y="153"/>
                    </a:lnTo>
                    <a:lnTo>
                      <a:pt x="94" y="152"/>
                    </a:lnTo>
                    <a:lnTo>
                      <a:pt x="106" y="152"/>
                    </a:lnTo>
                    <a:lnTo>
                      <a:pt x="108" y="150"/>
                    </a:lnTo>
                    <a:lnTo>
                      <a:pt x="108" y="149"/>
                    </a:lnTo>
                    <a:lnTo>
                      <a:pt x="109" y="145"/>
                    </a:lnTo>
                    <a:lnTo>
                      <a:pt x="99" y="132"/>
                    </a:lnTo>
                    <a:lnTo>
                      <a:pt x="98" y="132"/>
                    </a:lnTo>
                    <a:lnTo>
                      <a:pt x="91" y="129"/>
                    </a:lnTo>
                    <a:lnTo>
                      <a:pt x="90" y="128"/>
                    </a:lnTo>
                    <a:lnTo>
                      <a:pt x="90" y="121"/>
                    </a:lnTo>
                    <a:lnTo>
                      <a:pt x="91" y="120"/>
                    </a:lnTo>
                    <a:lnTo>
                      <a:pt x="91" y="118"/>
                    </a:lnTo>
                    <a:lnTo>
                      <a:pt x="98" y="118"/>
                    </a:lnTo>
                    <a:lnTo>
                      <a:pt x="103" y="110"/>
                    </a:lnTo>
                    <a:lnTo>
                      <a:pt x="129" y="92"/>
                    </a:lnTo>
                    <a:lnTo>
                      <a:pt x="132" y="81"/>
                    </a:lnTo>
                    <a:lnTo>
                      <a:pt x="133" y="81"/>
                    </a:lnTo>
                    <a:lnTo>
                      <a:pt x="133" y="82"/>
                    </a:lnTo>
                    <a:lnTo>
                      <a:pt x="147" y="86"/>
                    </a:lnTo>
                    <a:lnTo>
                      <a:pt x="150" y="90"/>
                    </a:lnTo>
                    <a:lnTo>
                      <a:pt x="151" y="95"/>
                    </a:lnTo>
                    <a:lnTo>
                      <a:pt x="146" y="101"/>
                    </a:lnTo>
                    <a:lnTo>
                      <a:pt x="136" y="120"/>
                    </a:lnTo>
                    <a:lnTo>
                      <a:pt x="136" y="122"/>
                    </a:lnTo>
                    <a:lnTo>
                      <a:pt x="134" y="125"/>
                    </a:lnTo>
                    <a:lnTo>
                      <a:pt x="134" y="127"/>
                    </a:lnTo>
                    <a:lnTo>
                      <a:pt x="136" y="127"/>
                    </a:lnTo>
                    <a:lnTo>
                      <a:pt x="157" y="138"/>
                    </a:lnTo>
                    <a:lnTo>
                      <a:pt x="172" y="142"/>
                    </a:lnTo>
                    <a:lnTo>
                      <a:pt x="173" y="143"/>
                    </a:lnTo>
                    <a:lnTo>
                      <a:pt x="177" y="139"/>
                    </a:lnTo>
                    <a:lnTo>
                      <a:pt x="182" y="136"/>
                    </a:lnTo>
                    <a:lnTo>
                      <a:pt x="190" y="139"/>
                    </a:lnTo>
                    <a:lnTo>
                      <a:pt x="200" y="145"/>
                    </a:lnTo>
                    <a:lnTo>
                      <a:pt x="201" y="146"/>
                    </a:lnTo>
                    <a:lnTo>
                      <a:pt x="203" y="146"/>
                    </a:lnTo>
                    <a:lnTo>
                      <a:pt x="203" y="148"/>
                    </a:lnTo>
                    <a:lnTo>
                      <a:pt x="207" y="150"/>
                    </a:lnTo>
                    <a:lnTo>
                      <a:pt x="213" y="156"/>
                    </a:lnTo>
                    <a:lnTo>
                      <a:pt x="215" y="157"/>
                    </a:lnTo>
                    <a:lnTo>
                      <a:pt x="221" y="159"/>
                    </a:lnTo>
                    <a:lnTo>
                      <a:pt x="225" y="168"/>
                    </a:lnTo>
                    <a:lnTo>
                      <a:pt x="224" y="170"/>
                    </a:lnTo>
                    <a:lnTo>
                      <a:pt x="224" y="171"/>
                    </a:lnTo>
                    <a:lnTo>
                      <a:pt x="236" y="173"/>
                    </a:lnTo>
                    <a:lnTo>
                      <a:pt x="247" y="173"/>
                    </a:lnTo>
                    <a:lnTo>
                      <a:pt x="249" y="174"/>
                    </a:lnTo>
                    <a:lnTo>
                      <a:pt x="257" y="187"/>
                    </a:lnTo>
                    <a:lnTo>
                      <a:pt x="263" y="187"/>
                    </a:lnTo>
                    <a:lnTo>
                      <a:pt x="268" y="188"/>
                    </a:lnTo>
                    <a:lnTo>
                      <a:pt x="270" y="191"/>
                    </a:lnTo>
                    <a:lnTo>
                      <a:pt x="271" y="192"/>
                    </a:lnTo>
                    <a:lnTo>
                      <a:pt x="271" y="194"/>
                    </a:lnTo>
                    <a:lnTo>
                      <a:pt x="274" y="194"/>
                    </a:lnTo>
                    <a:lnTo>
                      <a:pt x="277" y="195"/>
                    </a:lnTo>
                    <a:lnTo>
                      <a:pt x="280" y="195"/>
                    </a:lnTo>
                    <a:lnTo>
                      <a:pt x="299" y="175"/>
                    </a:lnTo>
                    <a:lnTo>
                      <a:pt x="299" y="174"/>
                    </a:lnTo>
                    <a:lnTo>
                      <a:pt x="300" y="174"/>
                    </a:lnTo>
                    <a:lnTo>
                      <a:pt x="305" y="173"/>
                    </a:lnTo>
                    <a:lnTo>
                      <a:pt x="309" y="175"/>
                    </a:lnTo>
                    <a:lnTo>
                      <a:pt x="309" y="177"/>
                    </a:lnTo>
                    <a:lnTo>
                      <a:pt x="312" y="177"/>
                    </a:lnTo>
                    <a:lnTo>
                      <a:pt x="314" y="175"/>
                    </a:lnTo>
                    <a:lnTo>
                      <a:pt x="316" y="174"/>
                    </a:lnTo>
                    <a:lnTo>
                      <a:pt x="317" y="174"/>
                    </a:lnTo>
                    <a:lnTo>
                      <a:pt x="321" y="171"/>
                    </a:lnTo>
                    <a:lnTo>
                      <a:pt x="324" y="171"/>
                    </a:lnTo>
                    <a:lnTo>
                      <a:pt x="326" y="170"/>
                    </a:lnTo>
                    <a:lnTo>
                      <a:pt x="326" y="168"/>
                    </a:lnTo>
                    <a:lnTo>
                      <a:pt x="334" y="159"/>
                    </a:lnTo>
                    <a:lnTo>
                      <a:pt x="335" y="159"/>
                    </a:lnTo>
                    <a:lnTo>
                      <a:pt x="335" y="157"/>
                    </a:lnTo>
                    <a:lnTo>
                      <a:pt x="338" y="156"/>
                    </a:lnTo>
                    <a:lnTo>
                      <a:pt x="344" y="148"/>
                    </a:lnTo>
                    <a:lnTo>
                      <a:pt x="349" y="146"/>
                    </a:lnTo>
                    <a:lnTo>
                      <a:pt x="351" y="146"/>
                    </a:lnTo>
                    <a:lnTo>
                      <a:pt x="354" y="150"/>
                    </a:lnTo>
                    <a:lnTo>
                      <a:pt x="354" y="156"/>
                    </a:lnTo>
                    <a:lnTo>
                      <a:pt x="357" y="159"/>
                    </a:lnTo>
                    <a:lnTo>
                      <a:pt x="358" y="159"/>
                    </a:lnTo>
                    <a:lnTo>
                      <a:pt x="359" y="157"/>
                    </a:lnTo>
                    <a:lnTo>
                      <a:pt x="362" y="156"/>
                    </a:lnTo>
                    <a:lnTo>
                      <a:pt x="362" y="141"/>
                    </a:lnTo>
                    <a:lnTo>
                      <a:pt x="361" y="136"/>
                    </a:lnTo>
                    <a:lnTo>
                      <a:pt x="361" y="134"/>
                    </a:lnTo>
                    <a:lnTo>
                      <a:pt x="365" y="131"/>
                    </a:lnTo>
                    <a:lnTo>
                      <a:pt x="369" y="131"/>
                    </a:lnTo>
                    <a:lnTo>
                      <a:pt x="367" y="127"/>
                    </a:lnTo>
                    <a:lnTo>
                      <a:pt x="361" y="125"/>
                    </a:lnTo>
                    <a:lnTo>
                      <a:pt x="359" y="125"/>
                    </a:lnTo>
                    <a:lnTo>
                      <a:pt x="359" y="127"/>
                    </a:lnTo>
                    <a:lnTo>
                      <a:pt x="354" y="127"/>
                    </a:lnTo>
                    <a:lnTo>
                      <a:pt x="349" y="121"/>
                    </a:lnTo>
                    <a:lnTo>
                      <a:pt x="349" y="120"/>
                    </a:lnTo>
                    <a:lnTo>
                      <a:pt x="348" y="120"/>
                    </a:lnTo>
                    <a:lnTo>
                      <a:pt x="349" y="113"/>
                    </a:lnTo>
                    <a:lnTo>
                      <a:pt x="352" y="108"/>
                    </a:lnTo>
                    <a:lnTo>
                      <a:pt x="355" y="106"/>
                    </a:lnTo>
                    <a:lnTo>
                      <a:pt x="362" y="104"/>
                    </a:lnTo>
                    <a:lnTo>
                      <a:pt x="372" y="106"/>
                    </a:lnTo>
                    <a:lnTo>
                      <a:pt x="377" y="106"/>
                    </a:lnTo>
                    <a:lnTo>
                      <a:pt x="383" y="103"/>
                    </a:lnTo>
                    <a:lnTo>
                      <a:pt x="384" y="103"/>
                    </a:lnTo>
                    <a:lnTo>
                      <a:pt x="384" y="100"/>
                    </a:lnTo>
                    <a:lnTo>
                      <a:pt x="381" y="98"/>
                    </a:lnTo>
                    <a:lnTo>
                      <a:pt x="359" y="71"/>
                    </a:lnTo>
                    <a:lnTo>
                      <a:pt x="354" y="60"/>
                    </a:lnTo>
                    <a:lnTo>
                      <a:pt x="354" y="57"/>
                    </a:lnTo>
                    <a:lnTo>
                      <a:pt x="357" y="57"/>
                    </a:lnTo>
                    <a:lnTo>
                      <a:pt x="357" y="53"/>
                    </a:lnTo>
                    <a:lnTo>
                      <a:pt x="355" y="54"/>
                    </a:lnTo>
                    <a:lnTo>
                      <a:pt x="349" y="55"/>
                    </a:lnTo>
                    <a:lnTo>
                      <a:pt x="348" y="55"/>
                    </a:lnTo>
                    <a:lnTo>
                      <a:pt x="342" y="61"/>
                    </a:lnTo>
                    <a:lnTo>
                      <a:pt x="337" y="64"/>
                    </a:lnTo>
                    <a:lnTo>
                      <a:pt x="326" y="50"/>
                    </a:lnTo>
                    <a:lnTo>
                      <a:pt x="317" y="44"/>
                    </a:lnTo>
                    <a:lnTo>
                      <a:pt x="305" y="41"/>
                    </a:lnTo>
                    <a:lnTo>
                      <a:pt x="284" y="30"/>
                    </a:lnTo>
                    <a:lnTo>
                      <a:pt x="267" y="19"/>
                    </a:lnTo>
                    <a:lnTo>
                      <a:pt x="261" y="34"/>
                    </a:lnTo>
                    <a:lnTo>
                      <a:pt x="263" y="45"/>
                    </a:lnTo>
                    <a:lnTo>
                      <a:pt x="263" y="58"/>
                    </a:lnTo>
                    <a:lnTo>
                      <a:pt x="261" y="60"/>
                    </a:lnTo>
                    <a:lnTo>
                      <a:pt x="261" y="61"/>
                    </a:lnTo>
                    <a:lnTo>
                      <a:pt x="254" y="62"/>
                    </a:lnTo>
                    <a:lnTo>
                      <a:pt x="246" y="61"/>
                    </a:lnTo>
                    <a:lnTo>
                      <a:pt x="245" y="60"/>
                    </a:lnTo>
                    <a:lnTo>
                      <a:pt x="240" y="60"/>
                    </a:lnTo>
                    <a:lnTo>
                      <a:pt x="232" y="61"/>
                    </a:lnTo>
                    <a:lnTo>
                      <a:pt x="229" y="62"/>
                    </a:lnTo>
                    <a:lnTo>
                      <a:pt x="227" y="62"/>
                    </a:lnTo>
                    <a:lnTo>
                      <a:pt x="224" y="64"/>
                    </a:lnTo>
                    <a:lnTo>
                      <a:pt x="221" y="64"/>
                    </a:lnTo>
                    <a:lnTo>
                      <a:pt x="220" y="62"/>
                    </a:lnTo>
                    <a:lnTo>
                      <a:pt x="215" y="50"/>
                    </a:lnTo>
                    <a:lnTo>
                      <a:pt x="215" y="45"/>
                    </a:lnTo>
                    <a:lnTo>
                      <a:pt x="213" y="34"/>
                    </a:lnTo>
                    <a:lnTo>
                      <a:pt x="211" y="33"/>
                    </a:lnTo>
                    <a:lnTo>
                      <a:pt x="196" y="40"/>
                    </a:lnTo>
                    <a:lnTo>
                      <a:pt x="183" y="40"/>
                    </a:lnTo>
                    <a:lnTo>
                      <a:pt x="179" y="37"/>
                    </a:lnTo>
                    <a:lnTo>
                      <a:pt x="173" y="30"/>
                    </a:lnTo>
                    <a:lnTo>
                      <a:pt x="173" y="28"/>
                    </a:lnTo>
                    <a:lnTo>
                      <a:pt x="172" y="25"/>
                    </a:lnTo>
                    <a:lnTo>
                      <a:pt x="172" y="28"/>
                    </a:lnTo>
                    <a:lnTo>
                      <a:pt x="170" y="29"/>
                    </a:lnTo>
                    <a:lnTo>
                      <a:pt x="154" y="55"/>
                    </a:lnTo>
                    <a:lnTo>
                      <a:pt x="153" y="55"/>
                    </a:lnTo>
                    <a:lnTo>
                      <a:pt x="139" y="48"/>
                    </a:lnTo>
                    <a:lnTo>
                      <a:pt x="134" y="47"/>
                    </a:lnTo>
                    <a:lnTo>
                      <a:pt x="133" y="45"/>
                    </a:lnTo>
                    <a:lnTo>
                      <a:pt x="127" y="48"/>
                    </a:lnTo>
                    <a:lnTo>
                      <a:pt x="125" y="53"/>
                    </a:lnTo>
                    <a:lnTo>
                      <a:pt x="120" y="57"/>
                    </a:lnTo>
                    <a:lnTo>
                      <a:pt x="116" y="54"/>
                    </a:lnTo>
                    <a:lnTo>
                      <a:pt x="109" y="34"/>
                    </a:lnTo>
                    <a:lnTo>
                      <a:pt x="109" y="33"/>
                    </a:lnTo>
                    <a:lnTo>
                      <a:pt x="110" y="33"/>
                    </a:lnTo>
                    <a:lnTo>
                      <a:pt x="113" y="26"/>
                    </a:lnTo>
                    <a:lnTo>
                      <a:pt x="112" y="21"/>
                    </a:lnTo>
                    <a:lnTo>
                      <a:pt x="108" y="18"/>
                    </a:lnTo>
                    <a:lnTo>
                      <a:pt x="101" y="14"/>
                    </a:lnTo>
                    <a:lnTo>
                      <a:pt x="101" y="12"/>
                    </a:lnTo>
                    <a:lnTo>
                      <a:pt x="106" y="4"/>
                    </a:lnTo>
                    <a:lnTo>
                      <a:pt x="108" y="4"/>
                    </a:lnTo>
                    <a:lnTo>
                      <a:pt x="101" y="0"/>
                    </a:lnTo>
                    <a:lnTo>
                      <a:pt x="99" y="1"/>
                    </a:lnTo>
                    <a:lnTo>
                      <a:pt x="98" y="4"/>
                    </a:lnTo>
                    <a:lnTo>
                      <a:pt x="98" y="8"/>
                    </a:lnTo>
                    <a:lnTo>
                      <a:pt x="95" y="11"/>
                    </a:lnTo>
                    <a:lnTo>
                      <a:pt x="94" y="12"/>
                    </a:lnTo>
                    <a:lnTo>
                      <a:pt x="88" y="19"/>
                    </a:lnTo>
                    <a:lnTo>
                      <a:pt x="83" y="23"/>
                    </a:lnTo>
                    <a:lnTo>
                      <a:pt x="79" y="23"/>
                    </a:lnTo>
                    <a:lnTo>
                      <a:pt x="76" y="25"/>
                    </a:lnTo>
                    <a:lnTo>
                      <a:pt x="73" y="25"/>
                    </a:lnTo>
                    <a:lnTo>
                      <a:pt x="69" y="23"/>
                    </a:lnTo>
                    <a:lnTo>
                      <a:pt x="57" y="1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81" name="Freeform 8">
                <a:extLst>
                  <a:ext uri="{FF2B5EF4-FFF2-40B4-BE49-F238E27FC236}">
                    <a16:creationId xmlns:a16="http://schemas.microsoft.com/office/drawing/2014/main" id="{815097D1-1701-2053-8BD7-2ADFDCF05F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5" y="725"/>
                <a:ext cx="103" cy="103"/>
              </a:xfrm>
              <a:custGeom>
                <a:avLst/>
                <a:gdLst>
                  <a:gd name="T0" fmla="*/ 11 w 412"/>
                  <a:gd name="T1" fmla="*/ 67 h 412"/>
                  <a:gd name="T2" fmla="*/ 37 w 412"/>
                  <a:gd name="T3" fmla="*/ 88 h 412"/>
                  <a:gd name="T4" fmla="*/ 40 w 412"/>
                  <a:gd name="T5" fmla="*/ 102 h 412"/>
                  <a:gd name="T6" fmla="*/ 37 w 412"/>
                  <a:gd name="T7" fmla="*/ 108 h 412"/>
                  <a:gd name="T8" fmla="*/ 43 w 412"/>
                  <a:gd name="T9" fmla="*/ 138 h 412"/>
                  <a:gd name="T10" fmla="*/ 47 w 412"/>
                  <a:gd name="T11" fmla="*/ 144 h 412"/>
                  <a:gd name="T12" fmla="*/ 71 w 412"/>
                  <a:gd name="T13" fmla="*/ 169 h 412"/>
                  <a:gd name="T14" fmla="*/ 86 w 412"/>
                  <a:gd name="T15" fmla="*/ 189 h 412"/>
                  <a:gd name="T16" fmla="*/ 103 w 412"/>
                  <a:gd name="T17" fmla="*/ 179 h 412"/>
                  <a:gd name="T18" fmla="*/ 138 w 412"/>
                  <a:gd name="T19" fmla="*/ 194 h 412"/>
                  <a:gd name="T20" fmla="*/ 173 w 412"/>
                  <a:gd name="T21" fmla="*/ 221 h 412"/>
                  <a:gd name="T22" fmla="*/ 184 w 412"/>
                  <a:gd name="T23" fmla="*/ 235 h 412"/>
                  <a:gd name="T24" fmla="*/ 164 w 412"/>
                  <a:gd name="T25" fmla="*/ 266 h 412"/>
                  <a:gd name="T26" fmla="*/ 151 w 412"/>
                  <a:gd name="T27" fmla="*/ 289 h 412"/>
                  <a:gd name="T28" fmla="*/ 113 w 412"/>
                  <a:gd name="T29" fmla="*/ 309 h 412"/>
                  <a:gd name="T30" fmla="*/ 125 w 412"/>
                  <a:gd name="T31" fmla="*/ 323 h 412"/>
                  <a:gd name="T32" fmla="*/ 106 w 412"/>
                  <a:gd name="T33" fmla="*/ 379 h 412"/>
                  <a:gd name="T34" fmla="*/ 120 w 412"/>
                  <a:gd name="T35" fmla="*/ 394 h 412"/>
                  <a:gd name="T36" fmla="*/ 130 w 412"/>
                  <a:gd name="T37" fmla="*/ 405 h 412"/>
                  <a:gd name="T38" fmla="*/ 156 w 412"/>
                  <a:gd name="T39" fmla="*/ 390 h 412"/>
                  <a:gd name="T40" fmla="*/ 180 w 412"/>
                  <a:gd name="T41" fmla="*/ 400 h 412"/>
                  <a:gd name="T42" fmla="*/ 204 w 412"/>
                  <a:gd name="T43" fmla="*/ 401 h 412"/>
                  <a:gd name="T44" fmla="*/ 241 w 412"/>
                  <a:gd name="T45" fmla="*/ 393 h 412"/>
                  <a:gd name="T46" fmla="*/ 242 w 412"/>
                  <a:gd name="T47" fmla="*/ 409 h 412"/>
                  <a:gd name="T48" fmla="*/ 258 w 412"/>
                  <a:gd name="T49" fmla="*/ 411 h 412"/>
                  <a:gd name="T50" fmla="*/ 261 w 412"/>
                  <a:gd name="T51" fmla="*/ 406 h 412"/>
                  <a:gd name="T52" fmla="*/ 287 w 412"/>
                  <a:gd name="T53" fmla="*/ 394 h 412"/>
                  <a:gd name="T54" fmla="*/ 301 w 412"/>
                  <a:gd name="T55" fmla="*/ 396 h 412"/>
                  <a:gd name="T56" fmla="*/ 333 w 412"/>
                  <a:gd name="T57" fmla="*/ 408 h 412"/>
                  <a:gd name="T58" fmla="*/ 350 w 412"/>
                  <a:gd name="T59" fmla="*/ 389 h 412"/>
                  <a:gd name="T60" fmla="*/ 335 w 412"/>
                  <a:gd name="T61" fmla="*/ 358 h 412"/>
                  <a:gd name="T62" fmla="*/ 343 w 412"/>
                  <a:gd name="T63" fmla="*/ 329 h 412"/>
                  <a:gd name="T64" fmla="*/ 365 w 412"/>
                  <a:gd name="T65" fmla="*/ 307 h 412"/>
                  <a:gd name="T66" fmla="*/ 412 w 412"/>
                  <a:gd name="T67" fmla="*/ 310 h 412"/>
                  <a:gd name="T68" fmla="*/ 359 w 412"/>
                  <a:gd name="T69" fmla="*/ 270 h 412"/>
                  <a:gd name="T70" fmla="*/ 365 w 412"/>
                  <a:gd name="T71" fmla="*/ 252 h 412"/>
                  <a:gd name="T72" fmla="*/ 332 w 412"/>
                  <a:gd name="T73" fmla="*/ 229 h 412"/>
                  <a:gd name="T74" fmla="*/ 346 w 412"/>
                  <a:gd name="T75" fmla="*/ 210 h 412"/>
                  <a:gd name="T76" fmla="*/ 359 w 412"/>
                  <a:gd name="T77" fmla="*/ 208 h 412"/>
                  <a:gd name="T78" fmla="*/ 360 w 412"/>
                  <a:gd name="T79" fmla="*/ 180 h 412"/>
                  <a:gd name="T80" fmla="*/ 352 w 412"/>
                  <a:gd name="T81" fmla="*/ 161 h 412"/>
                  <a:gd name="T82" fmla="*/ 324 w 412"/>
                  <a:gd name="T83" fmla="*/ 152 h 412"/>
                  <a:gd name="T84" fmla="*/ 315 w 412"/>
                  <a:gd name="T85" fmla="*/ 145 h 412"/>
                  <a:gd name="T86" fmla="*/ 300 w 412"/>
                  <a:gd name="T87" fmla="*/ 129 h 412"/>
                  <a:gd name="T88" fmla="*/ 292 w 412"/>
                  <a:gd name="T89" fmla="*/ 113 h 412"/>
                  <a:gd name="T90" fmla="*/ 311 w 412"/>
                  <a:gd name="T91" fmla="*/ 95 h 412"/>
                  <a:gd name="T92" fmla="*/ 269 w 412"/>
                  <a:gd name="T93" fmla="*/ 66 h 412"/>
                  <a:gd name="T94" fmla="*/ 215 w 412"/>
                  <a:gd name="T95" fmla="*/ 29 h 412"/>
                  <a:gd name="T96" fmla="*/ 148 w 412"/>
                  <a:gd name="T97" fmla="*/ 4 h 412"/>
                  <a:gd name="T98" fmla="*/ 117 w 412"/>
                  <a:gd name="T99" fmla="*/ 25 h 412"/>
                  <a:gd name="T100" fmla="*/ 86 w 412"/>
                  <a:gd name="T101" fmla="*/ 24 h 412"/>
                  <a:gd name="T102" fmla="*/ 79 w 412"/>
                  <a:gd name="T103" fmla="*/ 31 h 412"/>
                  <a:gd name="T104" fmla="*/ 50 w 412"/>
                  <a:gd name="T105" fmla="*/ 22 h 412"/>
                  <a:gd name="T106" fmla="*/ 32 w 412"/>
                  <a:gd name="T107" fmla="*/ 25 h 4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412" h="412">
                    <a:moveTo>
                      <a:pt x="25" y="29"/>
                    </a:moveTo>
                    <a:lnTo>
                      <a:pt x="18" y="37"/>
                    </a:lnTo>
                    <a:lnTo>
                      <a:pt x="4" y="44"/>
                    </a:lnTo>
                    <a:lnTo>
                      <a:pt x="0" y="52"/>
                    </a:lnTo>
                    <a:lnTo>
                      <a:pt x="9" y="65"/>
                    </a:lnTo>
                    <a:lnTo>
                      <a:pt x="11" y="67"/>
                    </a:lnTo>
                    <a:lnTo>
                      <a:pt x="12" y="66"/>
                    </a:lnTo>
                    <a:lnTo>
                      <a:pt x="14" y="66"/>
                    </a:lnTo>
                    <a:lnTo>
                      <a:pt x="22" y="63"/>
                    </a:lnTo>
                    <a:lnTo>
                      <a:pt x="36" y="67"/>
                    </a:lnTo>
                    <a:lnTo>
                      <a:pt x="37" y="70"/>
                    </a:lnTo>
                    <a:lnTo>
                      <a:pt x="37" y="88"/>
                    </a:lnTo>
                    <a:lnTo>
                      <a:pt x="39" y="95"/>
                    </a:lnTo>
                    <a:lnTo>
                      <a:pt x="39" y="98"/>
                    </a:lnTo>
                    <a:lnTo>
                      <a:pt x="37" y="99"/>
                    </a:lnTo>
                    <a:lnTo>
                      <a:pt x="37" y="101"/>
                    </a:lnTo>
                    <a:lnTo>
                      <a:pt x="39" y="101"/>
                    </a:lnTo>
                    <a:lnTo>
                      <a:pt x="40" y="102"/>
                    </a:lnTo>
                    <a:lnTo>
                      <a:pt x="43" y="101"/>
                    </a:lnTo>
                    <a:lnTo>
                      <a:pt x="46" y="101"/>
                    </a:lnTo>
                    <a:lnTo>
                      <a:pt x="48" y="99"/>
                    </a:lnTo>
                    <a:lnTo>
                      <a:pt x="46" y="102"/>
                    </a:lnTo>
                    <a:lnTo>
                      <a:pt x="43" y="104"/>
                    </a:lnTo>
                    <a:lnTo>
                      <a:pt x="37" y="108"/>
                    </a:lnTo>
                    <a:lnTo>
                      <a:pt x="26" y="112"/>
                    </a:lnTo>
                    <a:lnTo>
                      <a:pt x="25" y="120"/>
                    </a:lnTo>
                    <a:lnTo>
                      <a:pt x="26" y="125"/>
                    </a:lnTo>
                    <a:lnTo>
                      <a:pt x="30" y="129"/>
                    </a:lnTo>
                    <a:lnTo>
                      <a:pt x="36" y="132"/>
                    </a:lnTo>
                    <a:lnTo>
                      <a:pt x="43" y="138"/>
                    </a:lnTo>
                    <a:lnTo>
                      <a:pt x="41" y="141"/>
                    </a:lnTo>
                    <a:lnTo>
                      <a:pt x="39" y="141"/>
                    </a:lnTo>
                    <a:lnTo>
                      <a:pt x="37" y="142"/>
                    </a:lnTo>
                    <a:lnTo>
                      <a:pt x="37" y="147"/>
                    </a:lnTo>
                    <a:lnTo>
                      <a:pt x="39" y="145"/>
                    </a:lnTo>
                    <a:lnTo>
                      <a:pt x="47" y="144"/>
                    </a:lnTo>
                    <a:lnTo>
                      <a:pt x="60" y="151"/>
                    </a:lnTo>
                    <a:lnTo>
                      <a:pt x="64" y="152"/>
                    </a:lnTo>
                    <a:lnTo>
                      <a:pt x="67" y="152"/>
                    </a:lnTo>
                    <a:lnTo>
                      <a:pt x="67" y="154"/>
                    </a:lnTo>
                    <a:lnTo>
                      <a:pt x="68" y="155"/>
                    </a:lnTo>
                    <a:lnTo>
                      <a:pt x="71" y="169"/>
                    </a:lnTo>
                    <a:lnTo>
                      <a:pt x="71" y="171"/>
                    </a:lnTo>
                    <a:lnTo>
                      <a:pt x="70" y="173"/>
                    </a:lnTo>
                    <a:lnTo>
                      <a:pt x="70" y="176"/>
                    </a:lnTo>
                    <a:lnTo>
                      <a:pt x="72" y="185"/>
                    </a:lnTo>
                    <a:lnTo>
                      <a:pt x="78" y="192"/>
                    </a:lnTo>
                    <a:lnTo>
                      <a:pt x="86" y="189"/>
                    </a:lnTo>
                    <a:lnTo>
                      <a:pt x="88" y="186"/>
                    </a:lnTo>
                    <a:lnTo>
                      <a:pt x="88" y="176"/>
                    </a:lnTo>
                    <a:lnTo>
                      <a:pt x="89" y="175"/>
                    </a:lnTo>
                    <a:lnTo>
                      <a:pt x="92" y="173"/>
                    </a:lnTo>
                    <a:lnTo>
                      <a:pt x="97" y="173"/>
                    </a:lnTo>
                    <a:lnTo>
                      <a:pt x="103" y="179"/>
                    </a:lnTo>
                    <a:lnTo>
                      <a:pt x="104" y="182"/>
                    </a:lnTo>
                    <a:lnTo>
                      <a:pt x="107" y="185"/>
                    </a:lnTo>
                    <a:lnTo>
                      <a:pt x="110" y="186"/>
                    </a:lnTo>
                    <a:lnTo>
                      <a:pt x="135" y="193"/>
                    </a:lnTo>
                    <a:lnTo>
                      <a:pt x="137" y="194"/>
                    </a:lnTo>
                    <a:lnTo>
                      <a:pt x="138" y="194"/>
                    </a:lnTo>
                    <a:lnTo>
                      <a:pt x="139" y="196"/>
                    </a:lnTo>
                    <a:lnTo>
                      <a:pt x="146" y="189"/>
                    </a:lnTo>
                    <a:lnTo>
                      <a:pt x="151" y="199"/>
                    </a:lnTo>
                    <a:lnTo>
                      <a:pt x="164" y="214"/>
                    </a:lnTo>
                    <a:lnTo>
                      <a:pt x="170" y="218"/>
                    </a:lnTo>
                    <a:lnTo>
                      <a:pt x="173" y="221"/>
                    </a:lnTo>
                    <a:lnTo>
                      <a:pt x="175" y="219"/>
                    </a:lnTo>
                    <a:lnTo>
                      <a:pt x="180" y="221"/>
                    </a:lnTo>
                    <a:lnTo>
                      <a:pt x="182" y="221"/>
                    </a:lnTo>
                    <a:lnTo>
                      <a:pt x="194" y="228"/>
                    </a:lnTo>
                    <a:lnTo>
                      <a:pt x="190" y="232"/>
                    </a:lnTo>
                    <a:lnTo>
                      <a:pt x="184" y="235"/>
                    </a:lnTo>
                    <a:lnTo>
                      <a:pt x="182" y="235"/>
                    </a:lnTo>
                    <a:lnTo>
                      <a:pt x="177" y="236"/>
                    </a:lnTo>
                    <a:lnTo>
                      <a:pt x="168" y="243"/>
                    </a:lnTo>
                    <a:lnTo>
                      <a:pt x="159" y="253"/>
                    </a:lnTo>
                    <a:lnTo>
                      <a:pt x="159" y="263"/>
                    </a:lnTo>
                    <a:lnTo>
                      <a:pt x="164" y="266"/>
                    </a:lnTo>
                    <a:lnTo>
                      <a:pt x="164" y="270"/>
                    </a:lnTo>
                    <a:lnTo>
                      <a:pt x="153" y="275"/>
                    </a:lnTo>
                    <a:lnTo>
                      <a:pt x="151" y="281"/>
                    </a:lnTo>
                    <a:lnTo>
                      <a:pt x="149" y="286"/>
                    </a:lnTo>
                    <a:lnTo>
                      <a:pt x="149" y="288"/>
                    </a:lnTo>
                    <a:lnTo>
                      <a:pt x="151" y="289"/>
                    </a:lnTo>
                    <a:lnTo>
                      <a:pt x="148" y="292"/>
                    </a:lnTo>
                    <a:lnTo>
                      <a:pt x="142" y="295"/>
                    </a:lnTo>
                    <a:lnTo>
                      <a:pt x="141" y="295"/>
                    </a:lnTo>
                    <a:lnTo>
                      <a:pt x="134" y="299"/>
                    </a:lnTo>
                    <a:lnTo>
                      <a:pt x="122" y="303"/>
                    </a:lnTo>
                    <a:lnTo>
                      <a:pt x="113" y="309"/>
                    </a:lnTo>
                    <a:lnTo>
                      <a:pt x="115" y="313"/>
                    </a:lnTo>
                    <a:lnTo>
                      <a:pt x="118" y="313"/>
                    </a:lnTo>
                    <a:lnTo>
                      <a:pt x="120" y="316"/>
                    </a:lnTo>
                    <a:lnTo>
                      <a:pt x="121" y="316"/>
                    </a:lnTo>
                    <a:lnTo>
                      <a:pt x="124" y="321"/>
                    </a:lnTo>
                    <a:lnTo>
                      <a:pt x="125" y="323"/>
                    </a:lnTo>
                    <a:lnTo>
                      <a:pt x="125" y="326"/>
                    </a:lnTo>
                    <a:lnTo>
                      <a:pt x="117" y="342"/>
                    </a:lnTo>
                    <a:lnTo>
                      <a:pt x="115" y="362"/>
                    </a:lnTo>
                    <a:lnTo>
                      <a:pt x="113" y="369"/>
                    </a:lnTo>
                    <a:lnTo>
                      <a:pt x="111" y="377"/>
                    </a:lnTo>
                    <a:lnTo>
                      <a:pt x="106" y="379"/>
                    </a:lnTo>
                    <a:lnTo>
                      <a:pt x="104" y="380"/>
                    </a:lnTo>
                    <a:lnTo>
                      <a:pt x="110" y="390"/>
                    </a:lnTo>
                    <a:lnTo>
                      <a:pt x="114" y="393"/>
                    </a:lnTo>
                    <a:lnTo>
                      <a:pt x="117" y="396"/>
                    </a:lnTo>
                    <a:lnTo>
                      <a:pt x="118" y="394"/>
                    </a:lnTo>
                    <a:lnTo>
                      <a:pt x="120" y="394"/>
                    </a:lnTo>
                    <a:lnTo>
                      <a:pt x="121" y="393"/>
                    </a:lnTo>
                    <a:lnTo>
                      <a:pt x="128" y="391"/>
                    </a:lnTo>
                    <a:lnTo>
                      <a:pt x="138" y="391"/>
                    </a:lnTo>
                    <a:lnTo>
                      <a:pt x="139" y="393"/>
                    </a:lnTo>
                    <a:lnTo>
                      <a:pt x="130" y="404"/>
                    </a:lnTo>
                    <a:lnTo>
                      <a:pt x="130" y="405"/>
                    </a:lnTo>
                    <a:lnTo>
                      <a:pt x="131" y="406"/>
                    </a:lnTo>
                    <a:lnTo>
                      <a:pt x="135" y="406"/>
                    </a:lnTo>
                    <a:lnTo>
                      <a:pt x="141" y="398"/>
                    </a:lnTo>
                    <a:lnTo>
                      <a:pt x="146" y="394"/>
                    </a:lnTo>
                    <a:lnTo>
                      <a:pt x="151" y="393"/>
                    </a:lnTo>
                    <a:lnTo>
                      <a:pt x="156" y="390"/>
                    </a:lnTo>
                    <a:lnTo>
                      <a:pt x="160" y="389"/>
                    </a:lnTo>
                    <a:lnTo>
                      <a:pt x="163" y="390"/>
                    </a:lnTo>
                    <a:lnTo>
                      <a:pt x="166" y="397"/>
                    </a:lnTo>
                    <a:lnTo>
                      <a:pt x="167" y="398"/>
                    </a:lnTo>
                    <a:lnTo>
                      <a:pt x="173" y="400"/>
                    </a:lnTo>
                    <a:lnTo>
                      <a:pt x="180" y="400"/>
                    </a:lnTo>
                    <a:lnTo>
                      <a:pt x="184" y="398"/>
                    </a:lnTo>
                    <a:lnTo>
                      <a:pt x="188" y="398"/>
                    </a:lnTo>
                    <a:lnTo>
                      <a:pt x="198" y="406"/>
                    </a:lnTo>
                    <a:lnTo>
                      <a:pt x="198" y="405"/>
                    </a:lnTo>
                    <a:lnTo>
                      <a:pt x="199" y="405"/>
                    </a:lnTo>
                    <a:lnTo>
                      <a:pt x="204" y="401"/>
                    </a:lnTo>
                    <a:lnTo>
                      <a:pt x="209" y="396"/>
                    </a:lnTo>
                    <a:lnTo>
                      <a:pt x="209" y="394"/>
                    </a:lnTo>
                    <a:lnTo>
                      <a:pt x="212" y="396"/>
                    </a:lnTo>
                    <a:lnTo>
                      <a:pt x="235" y="390"/>
                    </a:lnTo>
                    <a:lnTo>
                      <a:pt x="240" y="391"/>
                    </a:lnTo>
                    <a:lnTo>
                      <a:pt x="241" y="393"/>
                    </a:lnTo>
                    <a:lnTo>
                      <a:pt x="240" y="393"/>
                    </a:lnTo>
                    <a:lnTo>
                      <a:pt x="238" y="394"/>
                    </a:lnTo>
                    <a:lnTo>
                      <a:pt x="240" y="396"/>
                    </a:lnTo>
                    <a:lnTo>
                      <a:pt x="240" y="404"/>
                    </a:lnTo>
                    <a:lnTo>
                      <a:pt x="241" y="405"/>
                    </a:lnTo>
                    <a:lnTo>
                      <a:pt x="242" y="409"/>
                    </a:lnTo>
                    <a:lnTo>
                      <a:pt x="244" y="409"/>
                    </a:lnTo>
                    <a:lnTo>
                      <a:pt x="247" y="408"/>
                    </a:lnTo>
                    <a:lnTo>
                      <a:pt x="250" y="408"/>
                    </a:lnTo>
                    <a:lnTo>
                      <a:pt x="255" y="411"/>
                    </a:lnTo>
                    <a:lnTo>
                      <a:pt x="257" y="412"/>
                    </a:lnTo>
                    <a:lnTo>
                      <a:pt x="258" y="411"/>
                    </a:lnTo>
                    <a:lnTo>
                      <a:pt x="257" y="408"/>
                    </a:lnTo>
                    <a:lnTo>
                      <a:pt x="252" y="405"/>
                    </a:lnTo>
                    <a:lnTo>
                      <a:pt x="257" y="400"/>
                    </a:lnTo>
                    <a:lnTo>
                      <a:pt x="258" y="400"/>
                    </a:lnTo>
                    <a:lnTo>
                      <a:pt x="261" y="401"/>
                    </a:lnTo>
                    <a:lnTo>
                      <a:pt x="261" y="406"/>
                    </a:lnTo>
                    <a:lnTo>
                      <a:pt x="259" y="409"/>
                    </a:lnTo>
                    <a:lnTo>
                      <a:pt x="261" y="411"/>
                    </a:lnTo>
                    <a:lnTo>
                      <a:pt x="266" y="411"/>
                    </a:lnTo>
                    <a:lnTo>
                      <a:pt x="275" y="400"/>
                    </a:lnTo>
                    <a:lnTo>
                      <a:pt x="286" y="394"/>
                    </a:lnTo>
                    <a:lnTo>
                      <a:pt x="287" y="394"/>
                    </a:lnTo>
                    <a:lnTo>
                      <a:pt x="290" y="391"/>
                    </a:lnTo>
                    <a:lnTo>
                      <a:pt x="290" y="389"/>
                    </a:lnTo>
                    <a:lnTo>
                      <a:pt x="297" y="384"/>
                    </a:lnTo>
                    <a:lnTo>
                      <a:pt x="301" y="384"/>
                    </a:lnTo>
                    <a:lnTo>
                      <a:pt x="300" y="386"/>
                    </a:lnTo>
                    <a:lnTo>
                      <a:pt x="301" y="396"/>
                    </a:lnTo>
                    <a:lnTo>
                      <a:pt x="303" y="397"/>
                    </a:lnTo>
                    <a:lnTo>
                      <a:pt x="305" y="397"/>
                    </a:lnTo>
                    <a:lnTo>
                      <a:pt x="310" y="398"/>
                    </a:lnTo>
                    <a:lnTo>
                      <a:pt x="331" y="404"/>
                    </a:lnTo>
                    <a:lnTo>
                      <a:pt x="335" y="406"/>
                    </a:lnTo>
                    <a:lnTo>
                      <a:pt x="333" y="408"/>
                    </a:lnTo>
                    <a:lnTo>
                      <a:pt x="336" y="409"/>
                    </a:lnTo>
                    <a:lnTo>
                      <a:pt x="339" y="409"/>
                    </a:lnTo>
                    <a:lnTo>
                      <a:pt x="342" y="406"/>
                    </a:lnTo>
                    <a:lnTo>
                      <a:pt x="343" y="408"/>
                    </a:lnTo>
                    <a:lnTo>
                      <a:pt x="345" y="401"/>
                    </a:lnTo>
                    <a:lnTo>
                      <a:pt x="350" y="389"/>
                    </a:lnTo>
                    <a:lnTo>
                      <a:pt x="357" y="379"/>
                    </a:lnTo>
                    <a:lnTo>
                      <a:pt x="356" y="377"/>
                    </a:lnTo>
                    <a:lnTo>
                      <a:pt x="336" y="365"/>
                    </a:lnTo>
                    <a:lnTo>
                      <a:pt x="333" y="362"/>
                    </a:lnTo>
                    <a:lnTo>
                      <a:pt x="333" y="358"/>
                    </a:lnTo>
                    <a:lnTo>
                      <a:pt x="335" y="358"/>
                    </a:lnTo>
                    <a:lnTo>
                      <a:pt x="338" y="356"/>
                    </a:lnTo>
                    <a:lnTo>
                      <a:pt x="340" y="348"/>
                    </a:lnTo>
                    <a:lnTo>
                      <a:pt x="339" y="333"/>
                    </a:lnTo>
                    <a:lnTo>
                      <a:pt x="339" y="331"/>
                    </a:lnTo>
                    <a:lnTo>
                      <a:pt x="343" y="331"/>
                    </a:lnTo>
                    <a:lnTo>
                      <a:pt x="343" y="329"/>
                    </a:lnTo>
                    <a:lnTo>
                      <a:pt x="349" y="319"/>
                    </a:lnTo>
                    <a:lnTo>
                      <a:pt x="354" y="317"/>
                    </a:lnTo>
                    <a:lnTo>
                      <a:pt x="356" y="316"/>
                    </a:lnTo>
                    <a:lnTo>
                      <a:pt x="354" y="313"/>
                    </a:lnTo>
                    <a:lnTo>
                      <a:pt x="356" y="312"/>
                    </a:lnTo>
                    <a:lnTo>
                      <a:pt x="365" y="307"/>
                    </a:lnTo>
                    <a:lnTo>
                      <a:pt x="382" y="310"/>
                    </a:lnTo>
                    <a:lnTo>
                      <a:pt x="392" y="313"/>
                    </a:lnTo>
                    <a:lnTo>
                      <a:pt x="400" y="324"/>
                    </a:lnTo>
                    <a:lnTo>
                      <a:pt x="410" y="319"/>
                    </a:lnTo>
                    <a:lnTo>
                      <a:pt x="410" y="314"/>
                    </a:lnTo>
                    <a:lnTo>
                      <a:pt x="412" y="310"/>
                    </a:lnTo>
                    <a:lnTo>
                      <a:pt x="403" y="303"/>
                    </a:lnTo>
                    <a:lnTo>
                      <a:pt x="393" y="303"/>
                    </a:lnTo>
                    <a:lnTo>
                      <a:pt x="391" y="302"/>
                    </a:lnTo>
                    <a:lnTo>
                      <a:pt x="385" y="296"/>
                    </a:lnTo>
                    <a:lnTo>
                      <a:pt x="374" y="282"/>
                    </a:lnTo>
                    <a:lnTo>
                      <a:pt x="359" y="270"/>
                    </a:lnTo>
                    <a:lnTo>
                      <a:pt x="359" y="266"/>
                    </a:lnTo>
                    <a:lnTo>
                      <a:pt x="360" y="264"/>
                    </a:lnTo>
                    <a:lnTo>
                      <a:pt x="364" y="259"/>
                    </a:lnTo>
                    <a:lnTo>
                      <a:pt x="367" y="256"/>
                    </a:lnTo>
                    <a:lnTo>
                      <a:pt x="367" y="254"/>
                    </a:lnTo>
                    <a:lnTo>
                      <a:pt x="365" y="252"/>
                    </a:lnTo>
                    <a:lnTo>
                      <a:pt x="364" y="252"/>
                    </a:lnTo>
                    <a:lnTo>
                      <a:pt x="359" y="247"/>
                    </a:lnTo>
                    <a:lnTo>
                      <a:pt x="353" y="245"/>
                    </a:lnTo>
                    <a:lnTo>
                      <a:pt x="346" y="246"/>
                    </a:lnTo>
                    <a:lnTo>
                      <a:pt x="345" y="246"/>
                    </a:lnTo>
                    <a:lnTo>
                      <a:pt x="332" y="229"/>
                    </a:lnTo>
                    <a:lnTo>
                      <a:pt x="331" y="228"/>
                    </a:lnTo>
                    <a:lnTo>
                      <a:pt x="328" y="222"/>
                    </a:lnTo>
                    <a:lnTo>
                      <a:pt x="328" y="215"/>
                    </a:lnTo>
                    <a:lnTo>
                      <a:pt x="333" y="207"/>
                    </a:lnTo>
                    <a:lnTo>
                      <a:pt x="339" y="207"/>
                    </a:lnTo>
                    <a:lnTo>
                      <a:pt x="346" y="210"/>
                    </a:lnTo>
                    <a:lnTo>
                      <a:pt x="347" y="210"/>
                    </a:lnTo>
                    <a:lnTo>
                      <a:pt x="349" y="211"/>
                    </a:lnTo>
                    <a:lnTo>
                      <a:pt x="350" y="214"/>
                    </a:lnTo>
                    <a:lnTo>
                      <a:pt x="354" y="214"/>
                    </a:lnTo>
                    <a:lnTo>
                      <a:pt x="357" y="211"/>
                    </a:lnTo>
                    <a:lnTo>
                      <a:pt x="359" y="208"/>
                    </a:lnTo>
                    <a:lnTo>
                      <a:pt x="364" y="204"/>
                    </a:lnTo>
                    <a:lnTo>
                      <a:pt x="371" y="189"/>
                    </a:lnTo>
                    <a:lnTo>
                      <a:pt x="367" y="183"/>
                    </a:lnTo>
                    <a:lnTo>
                      <a:pt x="365" y="182"/>
                    </a:lnTo>
                    <a:lnTo>
                      <a:pt x="363" y="180"/>
                    </a:lnTo>
                    <a:lnTo>
                      <a:pt x="360" y="180"/>
                    </a:lnTo>
                    <a:lnTo>
                      <a:pt x="349" y="186"/>
                    </a:lnTo>
                    <a:lnTo>
                      <a:pt x="347" y="186"/>
                    </a:lnTo>
                    <a:lnTo>
                      <a:pt x="349" y="183"/>
                    </a:lnTo>
                    <a:lnTo>
                      <a:pt x="349" y="172"/>
                    </a:lnTo>
                    <a:lnTo>
                      <a:pt x="350" y="168"/>
                    </a:lnTo>
                    <a:lnTo>
                      <a:pt x="352" y="161"/>
                    </a:lnTo>
                    <a:lnTo>
                      <a:pt x="352" y="157"/>
                    </a:lnTo>
                    <a:lnTo>
                      <a:pt x="350" y="157"/>
                    </a:lnTo>
                    <a:lnTo>
                      <a:pt x="342" y="152"/>
                    </a:lnTo>
                    <a:lnTo>
                      <a:pt x="335" y="151"/>
                    </a:lnTo>
                    <a:lnTo>
                      <a:pt x="328" y="152"/>
                    </a:lnTo>
                    <a:lnTo>
                      <a:pt x="324" y="152"/>
                    </a:lnTo>
                    <a:lnTo>
                      <a:pt x="322" y="149"/>
                    </a:lnTo>
                    <a:lnTo>
                      <a:pt x="321" y="149"/>
                    </a:lnTo>
                    <a:lnTo>
                      <a:pt x="321" y="148"/>
                    </a:lnTo>
                    <a:lnTo>
                      <a:pt x="319" y="147"/>
                    </a:lnTo>
                    <a:lnTo>
                      <a:pt x="317" y="145"/>
                    </a:lnTo>
                    <a:lnTo>
                      <a:pt x="315" y="145"/>
                    </a:lnTo>
                    <a:lnTo>
                      <a:pt x="311" y="142"/>
                    </a:lnTo>
                    <a:lnTo>
                      <a:pt x="310" y="142"/>
                    </a:lnTo>
                    <a:lnTo>
                      <a:pt x="310" y="141"/>
                    </a:lnTo>
                    <a:lnTo>
                      <a:pt x="307" y="132"/>
                    </a:lnTo>
                    <a:lnTo>
                      <a:pt x="301" y="129"/>
                    </a:lnTo>
                    <a:lnTo>
                      <a:pt x="300" y="129"/>
                    </a:lnTo>
                    <a:lnTo>
                      <a:pt x="294" y="130"/>
                    </a:lnTo>
                    <a:lnTo>
                      <a:pt x="293" y="127"/>
                    </a:lnTo>
                    <a:lnTo>
                      <a:pt x="293" y="126"/>
                    </a:lnTo>
                    <a:lnTo>
                      <a:pt x="290" y="118"/>
                    </a:lnTo>
                    <a:lnTo>
                      <a:pt x="290" y="116"/>
                    </a:lnTo>
                    <a:lnTo>
                      <a:pt x="292" y="113"/>
                    </a:lnTo>
                    <a:lnTo>
                      <a:pt x="292" y="111"/>
                    </a:lnTo>
                    <a:lnTo>
                      <a:pt x="297" y="106"/>
                    </a:lnTo>
                    <a:lnTo>
                      <a:pt x="305" y="101"/>
                    </a:lnTo>
                    <a:lnTo>
                      <a:pt x="308" y="101"/>
                    </a:lnTo>
                    <a:lnTo>
                      <a:pt x="311" y="99"/>
                    </a:lnTo>
                    <a:lnTo>
                      <a:pt x="311" y="95"/>
                    </a:lnTo>
                    <a:lnTo>
                      <a:pt x="308" y="89"/>
                    </a:lnTo>
                    <a:lnTo>
                      <a:pt x="300" y="81"/>
                    </a:lnTo>
                    <a:lnTo>
                      <a:pt x="287" y="73"/>
                    </a:lnTo>
                    <a:lnTo>
                      <a:pt x="286" y="71"/>
                    </a:lnTo>
                    <a:lnTo>
                      <a:pt x="283" y="70"/>
                    </a:lnTo>
                    <a:lnTo>
                      <a:pt x="269" y="66"/>
                    </a:lnTo>
                    <a:lnTo>
                      <a:pt x="245" y="45"/>
                    </a:lnTo>
                    <a:lnTo>
                      <a:pt x="241" y="44"/>
                    </a:lnTo>
                    <a:lnTo>
                      <a:pt x="237" y="44"/>
                    </a:lnTo>
                    <a:lnTo>
                      <a:pt x="230" y="42"/>
                    </a:lnTo>
                    <a:lnTo>
                      <a:pt x="226" y="41"/>
                    </a:lnTo>
                    <a:lnTo>
                      <a:pt x="215" y="29"/>
                    </a:lnTo>
                    <a:lnTo>
                      <a:pt x="208" y="24"/>
                    </a:lnTo>
                    <a:lnTo>
                      <a:pt x="180" y="17"/>
                    </a:lnTo>
                    <a:lnTo>
                      <a:pt x="174" y="18"/>
                    </a:lnTo>
                    <a:lnTo>
                      <a:pt x="163" y="6"/>
                    </a:lnTo>
                    <a:lnTo>
                      <a:pt x="160" y="0"/>
                    </a:lnTo>
                    <a:lnTo>
                      <a:pt x="148" y="4"/>
                    </a:lnTo>
                    <a:lnTo>
                      <a:pt x="144" y="11"/>
                    </a:lnTo>
                    <a:lnTo>
                      <a:pt x="142" y="11"/>
                    </a:lnTo>
                    <a:lnTo>
                      <a:pt x="135" y="18"/>
                    </a:lnTo>
                    <a:lnTo>
                      <a:pt x="130" y="21"/>
                    </a:lnTo>
                    <a:lnTo>
                      <a:pt x="128" y="21"/>
                    </a:lnTo>
                    <a:lnTo>
                      <a:pt x="117" y="25"/>
                    </a:lnTo>
                    <a:lnTo>
                      <a:pt x="104" y="24"/>
                    </a:lnTo>
                    <a:lnTo>
                      <a:pt x="99" y="22"/>
                    </a:lnTo>
                    <a:lnTo>
                      <a:pt x="92" y="18"/>
                    </a:lnTo>
                    <a:lnTo>
                      <a:pt x="88" y="17"/>
                    </a:lnTo>
                    <a:lnTo>
                      <a:pt x="86" y="20"/>
                    </a:lnTo>
                    <a:lnTo>
                      <a:pt x="86" y="24"/>
                    </a:lnTo>
                    <a:lnTo>
                      <a:pt x="89" y="31"/>
                    </a:lnTo>
                    <a:lnTo>
                      <a:pt x="89" y="34"/>
                    </a:lnTo>
                    <a:lnTo>
                      <a:pt x="88" y="34"/>
                    </a:lnTo>
                    <a:lnTo>
                      <a:pt x="85" y="35"/>
                    </a:lnTo>
                    <a:lnTo>
                      <a:pt x="81" y="32"/>
                    </a:lnTo>
                    <a:lnTo>
                      <a:pt x="79" y="31"/>
                    </a:lnTo>
                    <a:lnTo>
                      <a:pt x="65" y="24"/>
                    </a:lnTo>
                    <a:lnTo>
                      <a:pt x="64" y="24"/>
                    </a:lnTo>
                    <a:lnTo>
                      <a:pt x="58" y="18"/>
                    </a:lnTo>
                    <a:lnTo>
                      <a:pt x="54" y="20"/>
                    </a:lnTo>
                    <a:lnTo>
                      <a:pt x="53" y="21"/>
                    </a:lnTo>
                    <a:lnTo>
                      <a:pt x="50" y="22"/>
                    </a:lnTo>
                    <a:lnTo>
                      <a:pt x="48" y="24"/>
                    </a:lnTo>
                    <a:lnTo>
                      <a:pt x="46" y="25"/>
                    </a:lnTo>
                    <a:lnTo>
                      <a:pt x="41" y="25"/>
                    </a:lnTo>
                    <a:lnTo>
                      <a:pt x="36" y="24"/>
                    </a:lnTo>
                    <a:lnTo>
                      <a:pt x="34" y="25"/>
                    </a:lnTo>
                    <a:lnTo>
                      <a:pt x="32" y="25"/>
                    </a:lnTo>
                    <a:lnTo>
                      <a:pt x="25" y="2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82" name="Freeform 9">
                <a:extLst>
                  <a:ext uri="{FF2B5EF4-FFF2-40B4-BE49-F238E27FC236}">
                    <a16:creationId xmlns:a16="http://schemas.microsoft.com/office/drawing/2014/main" id="{185DC4F8-81CF-1255-392E-865E5BF34A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9" y="748"/>
                <a:ext cx="84" cy="92"/>
              </a:xfrm>
              <a:custGeom>
                <a:avLst/>
                <a:gdLst>
                  <a:gd name="T0" fmla="*/ 146 w 335"/>
                  <a:gd name="T1" fmla="*/ 11 h 366"/>
                  <a:gd name="T2" fmla="*/ 142 w 335"/>
                  <a:gd name="T3" fmla="*/ 20 h 366"/>
                  <a:gd name="T4" fmla="*/ 134 w 335"/>
                  <a:gd name="T5" fmla="*/ 34 h 366"/>
                  <a:gd name="T6" fmla="*/ 135 w 335"/>
                  <a:gd name="T7" fmla="*/ 46 h 366"/>
                  <a:gd name="T8" fmla="*/ 125 w 335"/>
                  <a:gd name="T9" fmla="*/ 53 h 366"/>
                  <a:gd name="T10" fmla="*/ 106 w 335"/>
                  <a:gd name="T11" fmla="*/ 56 h 366"/>
                  <a:gd name="T12" fmla="*/ 100 w 335"/>
                  <a:gd name="T13" fmla="*/ 84 h 366"/>
                  <a:gd name="T14" fmla="*/ 118 w 335"/>
                  <a:gd name="T15" fmla="*/ 119 h 366"/>
                  <a:gd name="T16" fmla="*/ 90 w 335"/>
                  <a:gd name="T17" fmla="*/ 126 h 366"/>
                  <a:gd name="T18" fmla="*/ 100 w 335"/>
                  <a:gd name="T19" fmla="*/ 140 h 366"/>
                  <a:gd name="T20" fmla="*/ 106 w 335"/>
                  <a:gd name="T21" fmla="*/ 144 h 366"/>
                  <a:gd name="T22" fmla="*/ 100 w 335"/>
                  <a:gd name="T23" fmla="*/ 170 h 366"/>
                  <a:gd name="T24" fmla="*/ 92 w 335"/>
                  <a:gd name="T25" fmla="*/ 159 h 366"/>
                  <a:gd name="T26" fmla="*/ 76 w 335"/>
                  <a:gd name="T27" fmla="*/ 172 h 366"/>
                  <a:gd name="T28" fmla="*/ 62 w 335"/>
                  <a:gd name="T29" fmla="*/ 184 h 366"/>
                  <a:gd name="T30" fmla="*/ 50 w 335"/>
                  <a:gd name="T31" fmla="*/ 190 h 366"/>
                  <a:gd name="T32" fmla="*/ 40 w 335"/>
                  <a:gd name="T33" fmla="*/ 188 h 366"/>
                  <a:gd name="T34" fmla="*/ 12 w 335"/>
                  <a:gd name="T35" fmla="*/ 212 h 366"/>
                  <a:gd name="T36" fmla="*/ 0 w 335"/>
                  <a:gd name="T37" fmla="*/ 229 h 366"/>
                  <a:gd name="T38" fmla="*/ 26 w 335"/>
                  <a:gd name="T39" fmla="*/ 262 h 366"/>
                  <a:gd name="T40" fmla="*/ 32 w 335"/>
                  <a:gd name="T41" fmla="*/ 272 h 366"/>
                  <a:gd name="T42" fmla="*/ 25 w 335"/>
                  <a:gd name="T43" fmla="*/ 286 h 366"/>
                  <a:gd name="T44" fmla="*/ 25 w 335"/>
                  <a:gd name="T45" fmla="*/ 293 h 366"/>
                  <a:gd name="T46" fmla="*/ 51 w 335"/>
                  <a:gd name="T47" fmla="*/ 310 h 366"/>
                  <a:gd name="T48" fmla="*/ 57 w 335"/>
                  <a:gd name="T49" fmla="*/ 320 h 366"/>
                  <a:gd name="T50" fmla="*/ 61 w 335"/>
                  <a:gd name="T51" fmla="*/ 328 h 366"/>
                  <a:gd name="T52" fmla="*/ 81 w 335"/>
                  <a:gd name="T53" fmla="*/ 303 h 366"/>
                  <a:gd name="T54" fmla="*/ 81 w 335"/>
                  <a:gd name="T55" fmla="*/ 315 h 366"/>
                  <a:gd name="T56" fmla="*/ 100 w 335"/>
                  <a:gd name="T57" fmla="*/ 315 h 366"/>
                  <a:gd name="T58" fmla="*/ 118 w 335"/>
                  <a:gd name="T59" fmla="*/ 289 h 366"/>
                  <a:gd name="T60" fmla="*/ 141 w 335"/>
                  <a:gd name="T61" fmla="*/ 286 h 366"/>
                  <a:gd name="T62" fmla="*/ 142 w 335"/>
                  <a:gd name="T63" fmla="*/ 300 h 366"/>
                  <a:gd name="T64" fmla="*/ 142 w 335"/>
                  <a:gd name="T65" fmla="*/ 320 h 366"/>
                  <a:gd name="T66" fmla="*/ 146 w 335"/>
                  <a:gd name="T67" fmla="*/ 328 h 366"/>
                  <a:gd name="T68" fmla="*/ 167 w 335"/>
                  <a:gd name="T69" fmla="*/ 356 h 366"/>
                  <a:gd name="T70" fmla="*/ 195 w 335"/>
                  <a:gd name="T71" fmla="*/ 366 h 366"/>
                  <a:gd name="T72" fmla="*/ 213 w 335"/>
                  <a:gd name="T73" fmla="*/ 338 h 366"/>
                  <a:gd name="T74" fmla="*/ 251 w 335"/>
                  <a:gd name="T75" fmla="*/ 315 h 366"/>
                  <a:gd name="T76" fmla="*/ 251 w 335"/>
                  <a:gd name="T77" fmla="*/ 299 h 366"/>
                  <a:gd name="T78" fmla="*/ 256 w 335"/>
                  <a:gd name="T79" fmla="*/ 271 h 366"/>
                  <a:gd name="T80" fmla="*/ 262 w 335"/>
                  <a:gd name="T81" fmla="*/ 225 h 366"/>
                  <a:gd name="T82" fmla="*/ 263 w 335"/>
                  <a:gd name="T83" fmla="*/ 212 h 366"/>
                  <a:gd name="T84" fmla="*/ 292 w 335"/>
                  <a:gd name="T85" fmla="*/ 198 h 366"/>
                  <a:gd name="T86" fmla="*/ 305 w 335"/>
                  <a:gd name="T87" fmla="*/ 179 h 366"/>
                  <a:gd name="T88" fmla="*/ 318 w 335"/>
                  <a:gd name="T89" fmla="*/ 145 h 366"/>
                  <a:gd name="T90" fmla="*/ 323 w 335"/>
                  <a:gd name="T91" fmla="*/ 130 h 366"/>
                  <a:gd name="T92" fmla="*/ 305 w 335"/>
                  <a:gd name="T93" fmla="*/ 123 h 366"/>
                  <a:gd name="T94" fmla="*/ 278 w 335"/>
                  <a:gd name="T95" fmla="*/ 103 h 366"/>
                  <a:gd name="T96" fmla="*/ 244 w 335"/>
                  <a:gd name="T97" fmla="*/ 88 h 366"/>
                  <a:gd name="T98" fmla="*/ 229 w 335"/>
                  <a:gd name="T99" fmla="*/ 95 h 366"/>
                  <a:gd name="T100" fmla="*/ 211 w 335"/>
                  <a:gd name="T101" fmla="*/ 82 h 366"/>
                  <a:gd name="T102" fmla="*/ 208 w 335"/>
                  <a:gd name="T103" fmla="*/ 61 h 366"/>
                  <a:gd name="T104" fmla="*/ 178 w 335"/>
                  <a:gd name="T105" fmla="*/ 56 h 366"/>
                  <a:gd name="T106" fmla="*/ 177 w 335"/>
                  <a:gd name="T107" fmla="*/ 41 h 366"/>
                  <a:gd name="T108" fmla="*/ 178 w 335"/>
                  <a:gd name="T109" fmla="*/ 17 h 366"/>
                  <a:gd name="T110" fmla="*/ 184 w 335"/>
                  <a:gd name="T111" fmla="*/ 10 h 366"/>
                  <a:gd name="T112" fmla="*/ 174 w 335"/>
                  <a:gd name="T113" fmla="*/ 13 h 366"/>
                  <a:gd name="T114" fmla="*/ 163 w 335"/>
                  <a:gd name="T115" fmla="*/ 7 h 3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35" h="366">
                    <a:moveTo>
                      <a:pt x="159" y="1"/>
                    </a:moveTo>
                    <a:lnTo>
                      <a:pt x="155" y="0"/>
                    </a:lnTo>
                    <a:lnTo>
                      <a:pt x="148" y="7"/>
                    </a:lnTo>
                    <a:lnTo>
                      <a:pt x="148" y="8"/>
                    </a:lnTo>
                    <a:lnTo>
                      <a:pt x="146" y="11"/>
                    </a:lnTo>
                    <a:lnTo>
                      <a:pt x="146" y="15"/>
                    </a:lnTo>
                    <a:lnTo>
                      <a:pt x="145" y="17"/>
                    </a:lnTo>
                    <a:lnTo>
                      <a:pt x="145" y="18"/>
                    </a:lnTo>
                    <a:lnTo>
                      <a:pt x="143" y="20"/>
                    </a:lnTo>
                    <a:lnTo>
                      <a:pt x="142" y="20"/>
                    </a:lnTo>
                    <a:lnTo>
                      <a:pt x="139" y="21"/>
                    </a:lnTo>
                    <a:lnTo>
                      <a:pt x="138" y="21"/>
                    </a:lnTo>
                    <a:lnTo>
                      <a:pt x="132" y="27"/>
                    </a:lnTo>
                    <a:lnTo>
                      <a:pt x="132" y="32"/>
                    </a:lnTo>
                    <a:lnTo>
                      <a:pt x="134" y="34"/>
                    </a:lnTo>
                    <a:lnTo>
                      <a:pt x="135" y="36"/>
                    </a:lnTo>
                    <a:lnTo>
                      <a:pt x="135" y="38"/>
                    </a:lnTo>
                    <a:lnTo>
                      <a:pt x="136" y="39"/>
                    </a:lnTo>
                    <a:lnTo>
                      <a:pt x="136" y="43"/>
                    </a:lnTo>
                    <a:lnTo>
                      <a:pt x="135" y="46"/>
                    </a:lnTo>
                    <a:lnTo>
                      <a:pt x="134" y="49"/>
                    </a:lnTo>
                    <a:lnTo>
                      <a:pt x="131" y="50"/>
                    </a:lnTo>
                    <a:lnTo>
                      <a:pt x="129" y="51"/>
                    </a:lnTo>
                    <a:lnTo>
                      <a:pt x="128" y="51"/>
                    </a:lnTo>
                    <a:lnTo>
                      <a:pt x="125" y="53"/>
                    </a:lnTo>
                    <a:lnTo>
                      <a:pt x="122" y="53"/>
                    </a:lnTo>
                    <a:lnTo>
                      <a:pt x="120" y="51"/>
                    </a:lnTo>
                    <a:lnTo>
                      <a:pt x="117" y="51"/>
                    </a:lnTo>
                    <a:lnTo>
                      <a:pt x="111" y="53"/>
                    </a:lnTo>
                    <a:lnTo>
                      <a:pt x="106" y="56"/>
                    </a:lnTo>
                    <a:lnTo>
                      <a:pt x="98" y="66"/>
                    </a:lnTo>
                    <a:lnTo>
                      <a:pt x="98" y="70"/>
                    </a:lnTo>
                    <a:lnTo>
                      <a:pt x="95" y="70"/>
                    </a:lnTo>
                    <a:lnTo>
                      <a:pt x="95" y="73"/>
                    </a:lnTo>
                    <a:lnTo>
                      <a:pt x="100" y="84"/>
                    </a:lnTo>
                    <a:lnTo>
                      <a:pt x="122" y="111"/>
                    </a:lnTo>
                    <a:lnTo>
                      <a:pt x="125" y="113"/>
                    </a:lnTo>
                    <a:lnTo>
                      <a:pt x="125" y="116"/>
                    </a:lnTo>
                    <a:lnTo>
                      <a:pt x="124" y="116"/>
                    </a:lnTo>
                    <a:lnTo>
                      <a:pt x="118" y="119"/>
                    </a:lnTo>
                    <a:lnTo>
                      <a:pt x="113" y="119"/>
                    </a:lnTo>
                    <a:lnTo>
                      <a:pt x="103" y="117"/>
                    </a:lnTo>
                    <a:lnTo>
                      <a:pt x="96" y="119"/>
                    </a:lnTo>
                    <a:lnTo>
                      <a:pt x="93" y="121"/>
                    </a:lnTo>
                    <a:lnTo>
                      <a:pt x="90" y="126"/>
                    </a:lnTo>
                    <a:lnTo>
                      <a:pt x="89" y="133"/>
                    </a:lnTo>
                    <a:lnTo>
                      <a:pt x="90" y="133"/>
                    </a:lnTo>
                    <a:lnTo>
                      <a:pt x="90" y="134"/>
                    </a:lnTo>
                    <a:lnTo>
                      <a:pt x="95" y="140"/>
                    </a:lnTo>
                    <a:lnTo>
                      <a:pt x="100" y="140"/>
                    </a:lnTo>
                    <a:lnTo>
                      <a:pt x="100" y="138"/>
                    </a:lnTo>
                    <a:lnTo>
                      <a:pt x="102" y="138"/>
                    </a:lnTo>
                    <a:lnTo>
                      <a:pt x="108" y="140"/>
                    </a:lnTo>
                    <a:lnTo>
                      <a:pt x="110" y="144"/>
                    </a:lnTo>
                    <a:lnTo>
                      <a:pt x="106" y="144"/>
                    </a:lnTo>
                    <a:lnTo>
                      <a:pt x="102" y="147"/>
                    </a:lnTo>
                    <a:lnTo>
                      <a:pt x="102" y="149"/>
                    </a:lnTo>
                    <a:lnTo>
                      <a:pt x="103" y="154"/>
                    </a:lnTo>
                    <a:lnTo>
                      <a:pt x="103" y="169"/>
                    </a:lnTo>
                    <a:lnTo>
                      <a:pt x="100" y="170"/>
                    </a:lnTo>
                    <a:lnTo>
                      <a:pt x="99" y="172"/>
                    </a:lnTo>
                    <a:lnTo>
                      <a:pt x="98" y="172"/>
                    </a:lnTo>
                    <a:lnTo>
                      <a:pt x="95" y="169"/>
                    </a:lnTo>
                    <a:lnTo>
                      <a:pt x="95" y="163"/>
                    </a:lnTo>
                    <a:lnTo>
                      <a:pt x="92" y="159"/>
                    </a:lnTo>
                    <a:lnTo>
                      <a:pt x="90" y="159"/>
                    </a:lnTo>
                    <a:lnTo>
                      <a:pt x="85" y="161"/>
                    </a:lnTo>
                    <a:lnTo>
                      <a:pt x="79" y="169"/>
                    </a:lnTo>
                    <a:lnTo>
                      <a:pt x="76" y="170"/>
                    </a:lnTo>
                    <a:lnTo>
                      <a:pt x="76" y="172"/>
                    </a:lnTo>
                    <a:lnTo>
                      <a:pt x="75" y="172"/>
                    </a:lnTo>
                    <a:lnTo>
                      <a:pt x="67" y="181"/>
                    </a:lnTo>
                    <a:lnTo>
                      <a:pt x="67" y="183"/>
                    </a:lnTo>
                    <a:lnTo>
                      <a:pt x="65" y="184"/>
                    </a:lnTo>
                    <a:lnTo>
                      <a:pt x="62" y="184"/>
                    </a:lnTo>
                    <a:lnTo>
                      <a:pt x="58" y="187"/>
                    </a:lnTo>
                    <a:lnTo>
                      <a:pt x="57" y="187"/>
                    </a:lnTo>
                    <a:lnTo>
                      <a:pt x="55" y="188"/>
                    </a:lnTo>
                    <a:lnTo>
                      <a:pt x="53" y="190"/>
                    </a:lnTo>
                    <a:lnTo>
                      <a:pt x="50" y="190"/>
                    </a:lnTo>
                    <a:lnTo>
                      <a:pt x="50" y="188"/>
                    </a:lnTo>
                    <a:lnTo>
                      <a:pt x="46" y="186"/>
                    </a:lnTo>
                    <a:lnTo>
                      <a:pt x="41" y="187"/>
                    </a:lnTo>
                    <a:lnTo>
                      <a:pt x="40" y="187"/>
                    </a:lnTo>
                    <a:lnTo>
                      <a:pt x="40" y="188"/>
                    </a:lnTo>
                    <a:lnTo>
                      <a:pt x="21" y="208"/>
                    </a:lnTo>
                    <a:lnTo>
                      <a:pt x="18" y="208"/>
                    </a:lnTo>
                    <a:lnTo>
                      <a:pt x="15" y="207"/>
                    </a:lnTo>
                    <a:lnTo>
                      <a:pt x="12" y="207"/>
                    </a:lnTo>
                    <a:lnTo>
                      <a:pt x="12" y="212"/>
                    </a:lnTo>
                    <a:lnTo>
                      <a:pt x="9" y="215"/>
                    </a:lnTo>
                    <a:lnTo>
                      <a:pt x="4" y="218"/>
                    </a:lnTo>
                    <a:lnTo>
                      <a:pt x="1" y="221"/>
                    </a:lnTo>
                    <a:lnTo>
                      <a:pt x="0" y="223"/>
                    </a:lnTo>
                    <a:lnTo>
                      <a:pt x="0" y="229"/>
                    </a:lnTo>
                    <a:lnTo>
                      <a:pt x="1" y="230"/>
                    </a:lnTo>
                    <a:lnTo>
                      <a:pt x="4" y="235"/>
                    </a:lnTo>
                    <a:lnTo>
                      <a:pt x="5" y="238"/>
                    </a:lnTo>
                    <a:lnTo>
                      <a:pt x="16" y="247"/>
                    </a:lnTo>
                    <a:lnTo>
                      <a:pt x="26" y="262"/>
                    </a:lnTo>
                    <a:lnTo>
                      <a:pt x="26" y="264"/>
                    </a:lnTo>
                    <a:lnTo>
                      <a:pt x="28" y="265"/>
                    </a:lnTo>
                    <a:lnTo>
                      <a:pt x="29" y="268"/>
                    </a:lnTo>
                    <a:lnTo>
                      <a:pt x="30" y="269"/>
                    </a:lnTo>
                    <a:lnTo>
                      <a:pt x="32" y="272"/>
                    </a:lnTo>
                    <a:lnTo>
                      <a:pt x="33" y="272"/>
                    </a:lnTo>
                    <a:lnTo>
                      <a:pt x="33" y="274"/>
                    </a:lnTo>
                    <a:lnTo>
                      <a:pt x="32" y="281"/>
                    </a:lnTo>
                    <a:lnTo>
                      <a:pt x="29" y="283"/>
                    </a:lnTo>
                    <a:lnTo>
                      <a:pt x="25" y="286"/>
                    </a:lnTo>
                    <a:lnTo>
                      <a:pt x="25" y="288"/>
                    </a:lnTo>
                    <a:lnTo>
                      <a:pt x="23" y="289"/>
                    </a:lnTo>
                    <a:lnTo>
                      <a:pt x="23" y="291"/>
                    </a:lnTo>
                    <a:lnTo>
                      <a:pt x="25" y="292"/>
                    </a:lnTo>
                    <a:lnTo>
                      <a:pt x="25" y="293"/>
                    </a:lnTo>
                    <a:lnTo>
                      <a:pt x="30" y="299"/>
                    </a:lnTo>
                    <a:lnTo>
                      <a:pt x="43" y="307"/>
                    </a:lnTo>
                    <a:lnTo>
                      <a:pt x="43" y="309"/>
                    </a:lnTo>
                    <a:lnTo>
                      <a:pt x="46" y="313"/>
                    </a:lnTo>
                    <a:lnTo>
                      <a:pt x="51" y="310"/>
                    </a:lnTo>
                    <a:lnTo>
                      <a:pt x="57" y="310"/>
                    </a:lnTo>
                    <a:lnTo>
                      <a:pt x="58" y="315"/>
                    </a:lnTo>
                    <a:lnTo>
                      <a:pt x="58" y="317"/>
                    </a:lnTo>
                    <a:lnTo>
                      <a:pt x="57" y="318"/>
                    </a:lnTo>
                    <a:lnTo>
                      <a:pt x="57" y="320"/>
                    </a:lnTo>
                    <a:lnTo>
                      <a:pt x="54" y="320"/>
                    </a:lnTo>
                    <a:lnTo>
                      <a:pt x="51" y="321"/>
                    </a:lnTo>
                    <a:lnTo>
                      <a:pt x="51" y="324"/>
                    </a:lnTo>
                    <a:lnTo>
                      <a:pt x="57" y="329"/>
                    </a:lnTo>
                    <a:lnTo>
                      <a:pt x="61" y="328"/>
                    </a:lnTo>
                    <a:lnTo>
                      <a:pt x="62" y="325"/>
                    </a:lnTo>
                    <a:lnTo>
                      <a:pt x="69" y="317"/>
                    </a:lnTo>
                    <a:lnTo>
                      <a:pt x="72" y="314"/>
                    </a:lnTo>
                    <a:lnTo>
                      <a:pt x="79" y="309"/>
                    </a:lnTo>
                    <a:lnTo>
                      <a:pt x="81" y="303"/>
                    </a:lnTo>
                    <a:lnTo>
                      <a:pt x="83" y="300"/>
                    </a:lnTo>
                    <a:lnTo>
                      <a:pt x="89" y="298"/>
                    </a:lnTo>
                    <a:lnTo>
                      <a:pt x="89" y="299"/>
                    </a:lnTo>
                    <a:lnTo>
                      <a:pt x="86" y="302"/>
                    </a:lnTo>
                    <a:lnTo>
                      <a:pt x="81" y="315"/>
                    </a:lnTo>
                    <a:lnTo>
                      <a:pt x="82" y="318"/>
                    </a:lnTo>
                    <a:lnTo>
                      <a:pt x="83" y="320"/>
                    </a:lnTo>
                    <a:lnTo>
                      <a:pt x="90" y="321"/>
                    </a:lnTo>
                    <a:lnTo>
                      <a:pt x="95" y="320"/>
                    </a:lnTo>
                    <a:lnTo>
                      <a:pt x="100" y="315"/>
                    </a:lnTo>
                    <a:lnTo>
                      <a:pt x="102" y="315"/>
                    </a:lnTo>
                    <a:lnTo>
                      <a:pt x="103" y="313"/>
                    </a:lnTo>
                    <a:lnTo>
                      <a:pt x="113" y="305"/>
                    </a:lnTo>
                    <a:lnTo>
                      <a:pt x="115" y="303"/>
                    </a:lnTo>
                    <a:lnTo>
                      <a:pt x="118" y="289"/>
                    </a:lnTo>
                    <a:lnTo>
                      <a:pt x="118" y="286"/>
                    </a:lnTo>
                    <a:lnTo>
                      <a:pt x="120" y="283"/>
                    </a:lnTo>
                    <a:lnTo>
                      <a:pt x="122" y="285"/>
                    </a:lnTo>
                    <a:lnTo>
                      <a:pt x="136" y="286"/>
                    </a:lnTo>
                    <a:lnTo>
                      <a:pt x="141" y="286"/>
                    </a:lnTo>
                    <a:lnTo>
                      <a:pt x="142" y="288"/>
                    </a:lnTo>
                    <a:lnTo>
                      <a:pt x="148" y="292"/>
                    </a:lnTo>
                    <a:lnTo>
                      <a:pt x="148" y="296"/>
                    </a:lnTo>
                    <a:lnTo>
                      <a:pt x="143" y="299"/>
                    </a:lnTo>
                    <a:lnTo>
                      <a:pt x="142" y="300"/>
                    </a:lnTo>
                    <a:lnTo>
                      <a:pt x="146" y="306"/>
                    </a:lnTo>
                    <a:lnTo>
                      <a:pt x="148" y="309"/>
                    </a:lnTo>
                    <a:lnTo>
                      <a:pt x="145" y="313"/>
                    </a:lnTo>
                    <a:lnTo>
                      <a:pt x="145" y="314"/>
                    </a:lnTo>
                    <a:lnTo>
                      <a:pt x="142" y="320"/>
                    </a:lnTo>
                    <a:lnTo>
                      <a:pt x="143" y="320"/>
                    </a:lnTo>
                    <a:lnTo>
                      <a:pt x="145" y="324"/>
                    </a:lnTo>
                    <a:lnTo>
                      <a:pt x="145" y="325"/>
                    </a:lnTo>
                    <a:lnTo>
                      <a:pt x="146" y="327"/>
                    </a:lnTo>
                    <a:lnTo>
                      <a:pt x="146" y="328"/>
                    </a:lnTo>
                    <a:lnTo>
                      <a:pt x="153" y="346"/>
                    </a:lnTo>
                    <a:lnTo>
                      <a:pt x="155" y="358"/>
                    </a:lnTo>
                    <a:lnTo>
                      <a:pt x="156" y="359"/>
                    </a:lnTo>
                    <a:lnTo>
                      <a:pt x="159" y="358"/>
                    </a:lnTo>
                    <a:lnTo>
                      <a:pt x="167" y="356"/>
                    </a:lnTo>
                    <a:lnTo>
                      <a:pt x="177" y="360"/>
                    </a:lnTo>
                    <a:lnTo>
                      <a:pt x="188" y="363"/>
                    </a:lnTo>
                    <a:lnTo>
                      <a:pt x="191" y="363"/>
                    </a:lnTo>
                    <a:lnTo>
                      <a:pt x="192" y="365"/>
                    </a:lnTo>
                    <a:lnTo>
                      <a:pt x="195" y="366"/>
                    </a:lnTo>
                    <a:lnTo>
                      <a:pt x="196" y="366"/>
                    </a:lnTo>
                    <a:lnTo>
                      <a:pt x="206" y="356"/>
                    </a:lnTo>
                    <a:lnTo>
                      <a:pt x="212" y="348"/>
                    </a:lnTo>
                    <a:lnTo>
                      <a:pt x="213" y="339"/>
                    </a:lnTo>
                    <a:lnTo>
                      <a:pt x="213" y="338"/>
                    </a:lnTo>
                    <a:lnTo>
                      <a:pt x="215" y="338"/>
                    </a:lnTo>
                    <a:lnTo>
                      <a:pt x="244" y="317"/>
                    </a:lnTo>
                    <a:lnTo>
                      <a:pt x="248" y="317"/>
                    </a:lnTo>
                    <a:lnTo>
                      <a:pt x="249" y="315"/>
                    </a:lnTo>
                    <a:lnTo>
                      <a:pt x="251" y="315"/>
                    </a:lnTo>
                    <a:lnTo>
                      <a:pt x="256" y="309"/>
                    </a:lnTo>
                    <a:lnTo>
                      <a:pt x="259" y="303"/>
                    </a:lnTo>
                    <a:lnTo>
                      <a:pt x="258" y="305"/>
                    </a:lnTo>
                    <a:lnTo>
                      <a:pt x="255" y="302"/>
                    </a:lnTo>
                    <a:lnTo>
                      <a:pt x="251" y="299"/>
                    </a:lnTo>
                    <a:lnTo>
                      <a:pt x="245" y="289"/>
                    </a:lnTo>
                    <a:lnTo>
                      <a:pt x="247" y="288"/>
                    </a:lnTo>
                    <a:lnTo>
                      <a:pt x="252" y="286"/>
                    </a:lnTo>
                    <a:lnTo>
                      <a:pt x="254" y="278"/>
                    </a:lnTo>
                    <a:lnTo>
                      <a:pt x="256" y="271"/>
                    </a:lnTo>
                    <a:lnTo>
                      <a:pt x="258" y="251"/>
                    </a:lnTo>
                    <a:lnTo>
                      <a:pt x="266" y="235"/>
                    </a:lnTo>
                    <a:lnTo>
                      <a:pt x="266" y="232"/>
                    </a:lnTo>
                    <a:lnTo>
                      <a:pt x="265" y="230"/>
                    </a:lnTo>
                    <a:lnTo>
                      <a:pt x="262" y="225"/>
                    </a:lnTo>
                    <a:lnTo>
                      <a:pt x="261" y="225"/>
                    </a:lnTo>
                    <a:lnTo>
                      <a:pt x="259" y="222"/>
                    </a:lnTo>
                    <a:lnTo>
                      <a:pt x="256" y="222"/>
                    </a:lnTo>
                    <a:lnTo>
                      <a:pt x="254" y="218"/>
                    </a:lnTo>
                    <a:lnTo>
                      <a:pt x="263" y="212"/>
                    </a:lnTo>
                    <a:lnTo>
                      <a:pt x="275" y="208"/>
                    </a:lnTo>
                    <a:lnTo>
                      <a:pt x="282" y="204"/>
                    </a:lnTo>
                    <a:lnTo>
                      <a:pt x="283" y="204"/>
                    </a:lnTo>
                    <a:lnTo>
                      <a:pt x="289" y="201"/>
                    </a:lnTo>
                    <a:lnTo>
                      <a:pt x="292" y="198"/>
                    </a:lnTo>
                    <a:lnTo>
                      <a:pt x="290" y="197"/>
                    </a:lnTo>
                    <a:lnTo>
                      <a:pt x="290" y="195"/>
                    </a:lnTo>
                    <a:lnTo>
                      <a:pt x="292" y="190"/>
                    </a:lnTo>
                    <a:lnTo>
                      <a:pt x="294" y="184"/>
                    </a:lnTo>
                    <a:lnTo>
                      <a:pt x="305" y="179"/>
                    </a:lnTo>
                    <a:lnTo>
                      <a:pt x="305" y="175"/>
                    </a:lnTo>
                    <a:lnTo>
                      <a:pt x="300" y="172"/>
                    </a:lnTo>
                    <a:lnTo>
                      <a:pt x="300" y="162"/>
                    </a:lnTo>
                    <a:lnTo>
                      <a:pt x="309" y="152"/>
                    </a:lnTo>
                    <a:lnTo>
                      <a:pt x="318" y="145"/>
                    </a:lnTo>
                    <a:lnTo>
                      <a:pt x="323" y="144"/>
                    </a:lnTo>
                    <a:lnTo>
                      <a:pt x="325" y="144"/>
                    </a:lnTo>
                    <a:lnTo>
                      <a:pt x="331" y="141"/>
                    </a:lnTo>
                    <a:lnTo>
                      <a:pt x="335" y="137"/>
                    </a:lnTo>
                    <a:lnTo>
                      <a:pt x="323" y="130"/>
                    </a:lnTo>
                    <a:lnTo>
                      <a:pt x="321" y="130"/>
                    </a:lnTo>
                    <a:lnTo>
                      <a:pt x="316" y="128"/>
                    </a:lnTo>
                    <a:lnTo>
                      <a:pt x="314" y="130"/>
                    </a:lnTo>
                    <a:lnTo>
                      <a:pt x="311" y="127"/>
                    </a:lnTo>
                    <a:lnTo>
                      <a:pt x="305" y="123"/>
                    </a:lnTo>
                    <a:lnTo>
                      <a:pt x="292" y="108"/>
                    </a:lnTo>
                    <a:lnTo>
                      <a:pt x="287" y="98"/>
                    </a:lnTo>
                    <a:lnTo>
                      <a:pt x="280" y="105"/>
                    </a:lnTo>
                    <a:lnTo>
                      <a:pt x="279" y="103"/>
                    </a:lnTo>
                    <a:lnTo>
                      <a:pt x="278" y="103"/>
                    </a:lnTo>
                    <a:lnTo>
                      <a:pt x="276" y="102"/>
                    </a:lnTo>
                    <a:lnTo>
                      <a:pt x="251" y="95"/>
                    </a:lnTo>
                    <a:lnTo>
                      <a:pt x="248" y="94"/>
                    </a:lnTo>
                    <a:lnTo>
                      <a:pt x="245" y="91"/>
                    </a:lnTo>
                    <a:lnTo>
                      <a:pt x="244" y="88"/>
                    </a:lnTo>
                    <a:lnTo>
                      <a:pt x="238" y="82"/>
                    </a:lnTo>
                    <a:lnTo>
                      <a:pt x="233" y="82"/>
                    </a:lnTo>
                    <a:lnTo>
                      <a:pt x="230" y="84"/>
                    </a:lnTo>
                    <a:lnTo>
                      <a:pt x="229" y="85"/>
                    </a:lnTo>
                    <a:lnTo>
                      <a:pt x="229" y="95"/>
                    </a:lnTo>
                    <a:lnTo>
                      <a:pt x="227" y="98"/>
                    </a:lnTo>
                    <a:lnTo>
                      <a:pt x="219" y="101"/>
                    </a:lnTo>
                    <a:lnTo>
                      <a:pt x="213" y="94"/>
                    </a:lnTo>
                    <a:lnTo>
                      <a:pt x="211" y="85"/>
                    </a:lnTo>
                    <a:lnTo>
                      <a:pt x="211" y="82"/>
                    </a:lnTo>
                    <a:lnTo>
                      <a:pt x="212" y="80"/>
                    </a:lnTo>
                    <a:lnTo>
                      <a:pt x="212" y="78"/>
                    </a:lnTo>
                    <a:lnTo>
                      <a:pt x="209" y="64"/>
                    </a:lnTo>
                    <a:lnTo>
                      <a:pt x="208" y="63"/>
                    </a:lnTo>
                    <a:lnTo>
                      <a:pt x="208" y="61"/>
                    </a:lnTo>
                    <a:lnTo>
                      <a:pt x="205" y="61"/>
                    </a:lnTo>
                    <a:lnTo>
                      <a:pt x="201" y="60"/>
                    </a:lnTo>
                    <a:lnTo>
                      <a:pt x="188" y="53"/>
                    </a:lnTo>
                    <a:lnTo>
                      <a:pt x="180" y="54"/>
                    </a:lnTo>
                    <a:lnTo>
                      <a:pt x="178" y="56"/>
                    </a:lnTo>
                    <a:lnTo>
                      <a:pt x="178" y="51"/>
                    </a:lnTo>
                    <a:lnTo>
                      <a:pt x="180" y="50"/>
                    </a:lnTo>
                    <a:lnTo>
                      <a:pt x="182" y="50"/>
                    </a:lnTo>
                    <a:lnTo>
                      <a:pt x="184" y="47"/>
                    </a:lnTo>
                    <a:lnTo>
                      <a:pt x="177" y="41"/>
                    </a:lnTo>
                    <a:lnTo>
                      <a:pt x="171" y="38"/>
                    </a:lnTo>
                    <a:lnTo>
                      <a:pt x="167" y="34"/>
                    </a:lnTo>
                    <a:lnTo>
                      <a:pt x="166" y="29"/>
                    </a:lnTo>
                    <a:lnTo>
                      <a:pt x="167" y="21"/>
                    </a:lnTo>
                    <a:lnTo>
                      <a:pt x="178" y="17"/>
                    </a:lnTo>
                    <a:lnTo>
                      <a:pt x="184" y="13"/>
                    </a:lnTo>
                    <a:lnTo>
                      <a:pt x="187" y="11"/>
                    </a:lnTo>
                    <a:lnTo>
                      <a:pt x="189" y="8"/>
                    </a:lnTo>
                    <a:lnTo>
                      <a:pt x="187" y="10"/>
                    </a:lnTo>
                    <a:lnTo>
                      <a:pt x="184" y="10"/>
                    </a:lnTo>
                    <a:lnTo>
                      <a:pt x="181" y="11"/>
                    </a:lnTo>
                    <a:lnTo>
                      <a:pt x="180" y="10"/>
                    </a:lnTo>
                    <a:lnTo>
                      <a:pt x="178" y="10"/>
                    </a:lnTo>
                    <a:lnTo>
                      <a:pt x="177" y="10"/>
                    </a:lnTo>
                    <a:lnTo>
                      <a:pt x="174" y="13"/>
                    </a:lnTo>
                    <a:lnTo>
                      <a:pt x="167" y="13"/>
                    </a:lnTo>
                    <a:lnTo>
                      <a:pt x="165" y="11"/>
                    </a:lnTo>
                    <a:lnTo>
                      <a:pt x="165" y="10"/>
                    </a:lnTo>
                    <a:lnTo>
                      <a:pt x="163" y="8"/>
                    </a:lnTo>
                    <a:lnTo>
                      <a:pt x="163" y="7"/>
                    </a:lnTo>
                    <a:lnTo>
                      <a:pt x="162" y="6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83" name="Freeform 10">
                <a:extLst>
                  <a:ext uri="{FF2B5EF4-FFF2-40B4-BE49-F238E27FC236}">
                    <a16:creationId xmlns:a16="http://schemas.microsoft.com/office/drawing/2014/main" id="{6C03EBEF-7B04-3212-0785-D685A86743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3" y="802"/>
                <a:ext cx="92" cy="95"/>
              </a:xfrm>
              <a:custGeom>
                <a:avLst/>
                <a:gdLst>
                  <a:gd name="T0" fmla="*/ 243 w 369"/>
                  <a:gd name="T1" fmla="*/ 72 h 380"/>
                  <a:gd name="T2" fmla="*/ 225 w 369"/>
                  <a:gd name="T3" fmla="*/ 102 h 380"/>
                  <a:gd name="T4" fmla="*/ 196 w 369"/>
                  <a:gd name="T5" fmla="*/ 91 h 380"/>
                  <a:gd name="T6" fmla="*/ 187 w 369"/>
                  <a:gd name="T7" fmla="*/ 77 h 380"/>
                  <a:gd name="T8" fmla="*/ 172 w 369"/>
                  <a:gd name="T9" fmla="*/ 87 h 380"/>
                  <a:gd name="T10" fmla="*/ 147 w 369"/>
                  <a:gd name="T11" fmla="*/ 99 h 380"/>
                  <a:gd name="T12" fmla="*/ 143 w 369"/>
                  <a:gd name="T13" fmla="*/ 101 h 380"/>
                  <a:gd name="T14" fmla="*/ 133 w 369"/>
                  <a:gd name="T15" fmla="*/ 101 h 380"/>
                  <a:gd name="T16" fmla="*/ 126 w 369"/>
                  <a:gd name="T17" fmla="*/ 89 h 380"/>
                  <a:gd name="T18" fmla="*/ 121 w 369"/>
                  <a:gd name="T19" fmla="*/ 83 h 380"/>
                  <a:gd name="T20" fmla="*/ 85 w 369"/>
                  <a:gd name="T21" fmla="*/ 98 h 380"/>
                  <a:gd name="T22" fmla="*/ 66 w 369"/>
                  <a:gd name="T23" fmla="*/ 93 h 380"/>
                  <a:gd name="T24" fmla="*/ 46 w 369"/>
                  <a:gd name="T25" fmla="*/ 82 h 380"/>
                  <a:gd name="T26" fmla="*/ 21 w 369"/>
                  <a:gd name="T27" fmla="*/ 99 h 380"/>
                  <a:gd name="T28" fmla="*/ 8 w 369"/>
                  <a:gd name="T29" fmla="*/ 98 h 380"/>
                  <a:gd name="T30" fmla="*/ 0 w 369"/>
                  <a:gd name="T31" fmla="*/ 105 h 380"/>
                  <a:gd name="T32" fmla="*/ 17 w 369"/>
                  <a:gd name="T33" fmla="*/ 122 h 380"/>
                  <a:gd name="T34" fmla="*/ 34 w 369"/>
                  <a:gd name="T35" fmla="*/ 123 h 380"/>
                  <a:gd name="T36" fmla="*/ 35 w 369"/>
                  <a:gd name="T37" fmla="*/ 136 h 380"/>
                  <a:gd name="T38" fmla="*/ 60 w 369"/>
                  <a:gd name="T39" fmla="*/ 136 h 380"/>
                  <a:gd name="T40" fmla="*/ 54 w 369"/>
                  <a:gd name="T41" fmla="*/ 165 h 380"/>
                  <a:gd name="T42" fmla="*/ 73 w 369"/>
                  <a:gd name="T43" fmla="*/ 196 h 380"/>
                  <a:gd name="T44" fmla="*/ 66 w 369"/>
                  <a:gd name="T45" fmla="*/ 213 h 380"/>
                  <a:gd name="T46" fmla="*/ 57 w 369"/>
                  <a:gd name="T47" fmla="*/ 239 h 380"/>
                  <a:gd name="T48" fmla="*/ 44 w 369"/>
                  <a:gd name="T49" fmla="*/ 264 h 380"/>
                  <a:gd name="T50" fmla="*/ 38 w 369"/>
                  <a:gd name="T51" fmla="*/ 284 h 380"/>
                  <a:gd name="T52" fmla="*/ 30 w 369"/>
                  <a:gd name="T53" fmla="*/ 277 h 380"/>
                  <a:gd name="T54" fmla="*/ 41 w 369"/>
                  <a:gd name="T55" fmla="*/ 299 h 380"/>
                  <a:gd name="T56" fmla="*/ 63 w 369"/>
                  <a:gd name="T57" fmla="*/ 291 h 380"/>
                  <a:gd name="T58" fmla="*/ 64 w 369"/>
                  <a:gd name="T59" fmla="*/ 330 h 380"/>
                  <a:gd name="T60" fmla="*/ 74 w 369"/>
                  <a:gd name="T61" fmla="*/ 358 h 380"/>
                  <a:gd name="T62" fmla="*/ 88 w 369"/>
                  <a:gd name="T63" fmla="*/ 380 h 380"/>
                  <a:gd name="T64" fmla="*/ 128 w 369"/>
                  <a:gd name="T65" fmla="*/ 368 h 380"/>
                  <a:gd name="T66" fmla="*/ 150 w 369"/>
                  <a:gd name="T67" fmla="*/ 355 h 380"/>
                  <a:gd name="T68" fmla="*/ 158 w 369"/>
                  <a:gd name="T69" fmla="*/ 354 h 380"/>
                  <a:gd name="T70" fmla="*/ 162 w 369"/>
                  <a:gd name="T71" fmla="*/ 337 h 380"/>
                  <a:gd name="T72" fmla="*/ 172 w 369"/>
                  <a:gd name="T73" fmla="*/ 316 h 380"/>
                  <a:gd name="T74" fmla="*/ 189 w 369"/>
                  <a:gd name="T75" fmla="*/ 298 h 380"/>
                  <a:gd name="T76" fmla="*/ 204 w 369"/>
                  <a:gd name="T77" fmla="*/ 319 h 380"/>
                  <a:gd name="T78" fmla="*/ 211 w 369"/>
                  <a:gd name="T79" fmla="*/ 308 h 380"/>
                  <a:gd name="T80" fmla="*/ 235 w 369"/>
                  <a:gd name="T81" fmla="*/ 299 h 380"/>
                  <a:gd name="T82" fmla="*/ 268 w 369"/>
                  <a:gd name="T83" fmla="*/ 274 h 380"/>
                  <a:gd name="T84" fmla="*/ 254 w 369"/>
                  <a:gd name="T85" fmla="*/ 245 h 380"/>
                  <a:gd name="T86" fmla="*/ 256 w 369"/>
                  <a:gd name="T87" fmla="*/ 225 h 380"/>
                  <a:gd name="T88" fmla="*/ 274 w 369"/>
                  <a:gd name="T89" fmla="*/ 214 h 380"/>
                  <a:gd name="T90" fmla="*/ 291 w 369"/>
                  <a:gd name="T91" fmla="*/ 168 h 380"/>
                  <a:gd name="T92" fmla="*/ 303 w 369"/>
                  <a:gd name="T93" fmla="*/ 168 h 380"/>
                  <a:gd name="T94" fmla="*/ 339 w 369"/>
                  <a:gd name="T95" fmla="*/ 115 h 380"/>
                  <a:gd name="T96" fmla="*/ 353 w 369"/>
                  <a:gd name="T97" fmla="*/ 102 h 380"/>
                  <a:gd name="T98" fmla="*/ 368 w 369"/>
                  <a:gd name="T99" fmla="*/ 93 h 380"/>
                  <a:gd name="T100" fmla="*/ 345 w 369"/>
                  <a:gd name="T101" fmla="*/ 77 h 380"/>
                  <a:gd name="T102" fmla="*/ 337 w 369"/>
                  <a:gd name="T103" fmla="*/ 63 h 380"/>
                  <a:gd name="T104" fmla="*/ 331 w 369"/>
                  <a:gd name="T105" fmla="*/ 31 h 380"/>
                  <a:gd name="T106" fmla="*/ 300 w 369"/>
                  <a:gd name="T107" fmla="*/ 7 h 380"/>
                  <a:gd name="T108" fmla="*/ 268 w 369"/>
                  <a:gd name="T109" fmla="*/ 3 h 380"/>
                  <a:gd name="T110" fmla="*/ 240 w 369"/>
                  <a:gd name="T111" fmla="*/ 10 h 380"/>
                  <a:gd name="T112" fmla="*/ 225 w 369"/>
                  <a:gd name="T113" fmla="*/ 26 h 3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369" h="380">
                    <a:moveTo>
                      <a:pt x="219" y="51"/>
                    </a:moveTo>
                    <a:lnTo>
                      <a:pt x="219" y="55"/>
                    </a:lnTo>
                    <a:lnTo>
                      <a:pt x="222" y="58"/>
                    </a:lnTo>
                    <a:lnTo>
                      <a:pt x="242" y="70"/>
                    </a:lnTo>
                    <a:lnTo>
                      <a:pt x="243" y="72"/>
                    </a:lnTo>
                    <a:lnTo>
                      <a:pt x="236" y="82"/>
                    </a:lnTo>
                    <a:lnTo>
                      <a:pt x="231" y="94"/>
                    </a:lnTo>
                    <a:lnTo>
                      <a:pt x="229" y="101"/>
                    </a:lnTo>
                    <a:lnTo>
                      <a:pt x="228" y="99"/>
                    </a:lnTo>
                    <a:lnTo>
                      <a:pt x="225" y="102"/>
                    </a:lnTo>
                    <a:lnTo>
                      <a:pt x="222" y="102"/>
                    </a:lnTo>
                    <a:lnTo>
                      <a:pt x="219" y="101"/>
                    </a:lnTo>
                    <a:lnTo>
                      <a:pt x="221" y="99"/>
                    </a:lnTo>
                    <a:lnTo>
                      <a:pt x="217" y="97"/>
                    </a:lnTo>
                    <a:lnTo>
                      <a:pt x="196" y="91"/>
                    </a:lnTo>
                    <a:lnTo>
                      <a:pt x="191" y="90"/>
                    </a:lnTo>
                    <a:lnTo>
                      <a:pt x="189" y="90"/>
                    </a:lnTo>
                    <a:lnTo>
                      <a:pt x="187" y="89"/>
                    </a:lnTo>
                    <a:lnTo>
                      <a:pt x="186" y="79"/>
                    </a:lnTo>
                    <a:lnTo>
                      <a:pt x="187" y="77"/>
                    </a:lnTo>
                    <a:lnTo>
                      <a:pt x="183" y="77"/>
                    </a:lnTo>
                    <a:lnTo>
                      <a:pt x="176" y="82"/>
                    </a:lnTo>
                    <a:lnTo>
                      <a:pt x="176" y="84"/>
                    </a:lnTo>
                    <a:lnTo>
                      <a:pt x="173" y="87"/>
                    </a:lnTo>
                    <a:lnTo>
                      <a:pt x="172" y="87"/>
                    </a:lnTo>
                    <a:lnTo>
                      <a:pt x="161" y="93"/>
                    </a:lnTo>
                    <a:lnTo>
                      <a:pt x="152" y="104"/>
                    </a:lnTo>
                    <a:lnTo>
                      <a:pt x="147" y="104"/>
                    </a:lnTo>
                    <a:lnTo>
                      <a:pt x="145" y="102"/>
                    </a:lnTo>
                    <a:lnTo>
                      <a:pt x="147" y="99"/>
                    </a:lnTo>
                    <a:lnTo>
                      <a:pt x="147" y="94"/>
                    </a:lnTo>
                    <a:lnTo>
                      <a:pt x="144" y="93"/>
                    </a:lnTo>
                    <a:lnTo>
                      <a:pt x="143" y="93"/>
                    </a:lnTo>
                    <a:lnTo>
                      <a:pt x="138" y="98"/>
                    </a:lnTo>
                    <a:lnTo>
                      <a:pt x="143" y="101"/>
                    </a:lnTo>
                    <a:lnTo>
                      <a:pt x="144" y="104"/>
                    </a:lnTo>
                    <a:lnTo>
                      <a:pt x="143" y="105"/>
                    </a:lnTo>
                    <a:lnTo>
                      <a:pt x="141" y="104"/>
                    </a:lnTo>
                    <a:lnTo>
                      <a:pt x="136" y="101"/>
                    </a:lnTo>
                    <a:lnTo>
                      <a:pt x="133" y="101"/>
                    </a:lnTo>
                    <a:lnTo>
                      <a:pt x="130" y="102"/>
                    </a:lnTo>
                    <a:lnTo>
                      <a:pt x="128" y="102"/>
                    </a:lnTo>
                    <a:lnTo>
                      <a:pt x="127" y="98"/>
                    </a:lnTo>
                    <a:lnTo>
                      <a:pt x="126" y="97"/>
                    </a:lnTo>
                    <a:lnTo>
                      <a:pt x="126" y="89"/>
                    </a:lnTo>
                    <a:lnTo>
                      <a:pt x="124" y="87"/>
                    </a:lnTo>
                    <a:lnTo>
                      <a:pt x="126" y="86"/>
                    </a:lnTo>
                    <a:lnTo>
                      <a:pt x="127" y="86"/>
                    </a:lnTo>
                    <a:lnTo>
                      <a:pt x="126" y="84"/>
                    </a:lnTo>
                    <a:lnTo>
                      <a:pt x="121" y="83"/>
                    </a:lnTo>
                    <a:lnTo>
                      <a:pt x="98" y="89"/>
                    </a:lnTo>
                    <a:lnTo>
                      <a:pt x="95" y="87"/>
                    </a:lnTo>
                    <a:lnTo>
                      <a:pt x="95" y="89"/>
                    </a:lnTo>
                    <a:lnTo>
                      <a:pt x="90" y="94"/>
                    </a:lnTo>
                    <a:lnTo>
                      <a:pt x="85" y="98"/>
                    </a:lnTo>
                    <a:lnTo>
                      <a:pt x="84" y="98"/>
                    </a:lnTo>
                    <a:lnTo>
                      <a:pt x="84" y="99"/>
                    </a:lnTo>
                    <a:lnTo>
                      <a:pt x="74" y="91"/>
                    </a:lnTo>
                    <a:lnTo>
                      <a:pt x="70" y="91"/>
                    </a:lnTo>
                    <a:lnTo>
                      <a:pt x="66" y="93"/>
                    </a:lnTo>
                    <a:lnTo>
                      <a:pt x="59" y="93"/>
                    </a:lnTo>
                    <a:lnTo>
                      <a:pt x="53" y="91"/>
                    </a:lnTo>
                    <a:lnTo>
                      <a:pt x="52" y="90"/>
                    </a:lnTo>
                    <a:lnTo>
                      <a:pt x="49" y="83"/>
                    </a:lnTo>
                    <a:lnTo>
                      <a:pt x="46" y="82"/>
                    </a:lnTo>
                    <a:lnTo>
                      <a:pt x="42" y="83"/>
                    </a:lnTo>
                    <a:lnTo>
                      <a:pt x="37" y="86"/>
                    </a:lnTo>
                    <a:lnTo>
                      <a:pt x="32" y="87"/>
                    </a:lnTo>
                    <a:lnTo>
                      <a:pt x="27" y="91"/>
                    </a:lnTo>
                    <a:lnTo>
                      <a:pt x="21" y="99"/>
                    </a:lnTo>
                    <a:lnTo>
                      <a:pt x="17" y="99"/>
                    </a:lnTo>
                    <a:lnTo>
                      <a:pt x="16" y="98"/>
                    </a:lnTo>
                    <a:lnTo>
                      <a:pt x="16" y="97"/>
                    </a:lnTo>
                    <a:lnTo>
                      <a:pt x="14" y="98"/>
                    </a:lnTo>
                    <a:lnTo>
                      <a:pt x="8" y="98"/>
                    </a:lnTo>
                    <a:lnTo>
                      <a:pt x="7" y="99"/>
                    </a:lnTo>
                    <a:lnTo>
                      <a:pt x="4" y="101"/>
                    </a:lnTo>
                    <a:lnTo>
                      <a:pt x="1" y="104"/>
                    </a:lnTo>
                    <a:lnTo>
                      <a:pt x="1" y="105"/>
                    </a:lnTo>
                    <a:lnTo>
                      <a:pt x="0" y="105"/>
                    </a:lnTo>
                    <a:lnTo>
                      <a:pt x="0" y="106"/>
                    </a:lnTo>
                    <a:lnTo>
                      <a:pt x="4" y="115"/>
                    </a:lnTo>
                    <a:lnTo>
                      <a:pt x="13" y="123"/>
                    </a:lnTo>
                    <a:lnTo>
                      <a:pt x="16" y="122"/>
                    </a:lnTo>
                    <a:lnTo>
                      <a:pt x="17" y="122"/>
                    </a:lnTo>
                    <a:lnTo>
                      <a:pt x="21" y="120"/>
                    </a:lnTo>
                    <a:lnTo>
                      <a:pt x="31" y="120"/>
                    </a:lnTo>
                    <a:lnTo>
                      <a:pt x="35" y="122"/>
                    </a:lnTo>
                    <a:lnTo>
                      <a:pt x="34" y="122"/>
                    </a:lnTo>
                    <a:lnTo>
                      <a:pt x="34" y="123"/>
                    </a:lnTo>
                    <a:lnTo>
                      <a:pt x="31" y="126"/>
                    </a:lnTo>
                    <a:lnTo>
                      <a:pt x="28" y="130"/>
                    </a:lnTo>
                    <a:lnTo>
                      <a:pt x="28" y="133"/>
                    </a:lnTo>
                    <a:lnTo>
                      <a:pt x="30" y="135"/>
                    </a:lnTo>
                    <a:lnTo>
                      <a:pt x="35" y="136"/>
                    </a:lnTo>
                    <a:lnTo>
                      <a:pt x="52" y="130"/>
                    </a:lnTo>
                    <a:lnTo>
                      <a:pt x="53" y="129"/>
                    </a:lnTo>
                    <a:lnTo>
                      <a:pt x="54" y="135"/>
                    </a:lnTo>
                    <a:lnTo>
                      <a:pt x="57" y="136"/>
                    </a:lnTo>
                    <a:lnTo>
                      <a:pt x="60" y="136"/>
                    </a:lnTo>
                    <a:lnTo>
                      <a:pt x="61" y="137"/>
                    </a:lnTo>
                    <a:lnTo>
                      <a:pt x="63" y="142"/>
                    </a:lnTo>
                    <a:lnTo>
                      <a:pt x="63" y="149"/>
                    </a:lnTo>
                    <a:lnTo>
                      <a:pt x="64" y="156"/>
                    </a:lnTo>
                    <a:lnTo>
                      <a:pt x="54" y="165"/>
                    </a:lnTo>
                    <a:lnTo>
                      <a:pt x="46" y="165"/>
                    </a:lnTo>
                    <a:lnTo>
                      <a:pt x="42" y="166"/>
                    </a:lnTo>
                    <a:lnTo>
                      <a:pt x="50" y="172"/>
                    </a:lnTo>
                    <a:lnTo>
                      <a:pt x="61" y="178"/>
                    </a:lnTo>
                    <a:lnTo>
                      <a:pt x="73" y="196"/>
                    </a:lnTo>
                    <a:lnTo>
                      <a:pt x="73" y="197"/>
                    </a:lnTo>
                    <a:lnTo>
                      <a:pt x="70" y="209"/>
                    </a:lnTo>
                    <a:lnTo>
                      <a:pt x="68" y="209"/>
                    </a:lnTo>
                    <a:lnTo>
                      <a:pt x="67" y="210"/>
                    </a:lnTo>
                    <a:lnTo>
                      <a:pt x="66" y="213"/>
                    </a:lnTo>
                    <a:lnTo>
                      <a:pt x="59" y="220"/>
                    </a:lnTo>
                    <a:lnTo>
                      <a:pt x="57" y="223"/>
                    </a:lnTo>
                    <a:lnTo>
                      <a:pt x="56" y="224"/>
                    </a:lnTo>
                    <a:lnTo>
                      <a:pt x="56" y="232"/>
                    </a:lnTo>
                    <a:lnTo>
                      <a:pt x="57" y="239"/>
                    </a:lnTo>
                    <a:lnTo>
                      <a:pt x="56" y="248"/>
                    </a:lnTo>
                    <a:lnTo>
                      <a:pt x="46" y="255"/>
                    </a:lnTo>
                    <a:lnTo>
                      <a:pt x="42" y="255"/>
                    </a:lnTo>
                    <a:lnTo>
                      <a:pt x="42" y="262"/>
                    </a:lnTo>
                    <a:lnTo>
                      <a:pt x="44" y="264"/>
                    </a:lnTo>
                    <a:lnTo>
                      <a:pt x="45" y="266"/>
                    </a:lnTo>
                    <a:lnTo>
                      <a:pt x="45" y="270"/>
                    </a:lnTo>
                    <a:lnTo>
                      <a:pt x="44" y="277"/>
                    </a:lnTo>
                    <a:lnTo>
                      <a:pt x="41" y="281"/>
                    </a:lnTo>
                    <a:lnTo>
                      <a:pt x="38" y="284"/>
                    </a:lnTo>
                    <a:lnTo>
                      <a:pt x="37" y="283"/>
                    </a:lnTo>
                    <a:lnTo>
                      <a:pt x="35" y="280"/>
                    </a:lnTo>
                    <a:lnTo>
                      <a:pt x="32" y="276"/>
                    </a:lnTo>
                    <a:lnTo>
                      <a:pt x="31" y="276"/>
                    </a:lnTo>
                    <a:lnTo>
                      <a:pt x="30" y="277"/>
                    </a:lnTo>
                    <a:lnTo>
                      <a:pt x="30" y="278"/>
                    </a:lnTo>
                    <a:lnTo>
                      <a:pt x="37" y="294"/>
                    </a:lnTo>
                    <a:lnTo>
                      <a:pt x="35" y="296"/>
                    </a:lnTo>
                    <a:lnTo>
                      <a:pt x="37" y="298"/>
                    </a:lnTo>
                    <a:lnTo>
                      <a:pt x="41" y="299"/>
                    </a:lnTo>
                    <a:lnTo>
                      <a:pt x="46" y="299"/>
                    </a:lnTo>
                    <a:lnTo>
                      <a:pt x="52" y="298"/>
                    </a:lnTo>
                    <a:lnTo>
                      <a:pt x="57" y="291"/>
                    </a:lnTo>
                    <a:lnTo>
                      <a:pt x="63" y="290"/>
                    </a:lnTo>
                    <a:lnTo>
                      <a:pt x="63" y="291"/>
                    </a:lnTo>
                    <a:lnTo>
                      <a:pt x="66" y="296"/>
                    </a:lnTo>
                    <a:lnTo>
                      <a:pt x="73" y="313"/>
                    </a:lnTo>
                    <a:lnTo>
                      <a:pt x="70" y="322"/>
                    </a:lnTo>
                    <a:lnTo>
                      <a:pt x="66" y="327"/>
                    </a:lnTo>
                    <a:lnTo>
                      <a:pt x="64" y="330"/>
                    </a:lnTo>
                    <a:lnTo>
                      <a:pt x="63" y="330"/>
                    </a:lnTo>
                    <a:lnTo>
                      <a:pt x="63" y="338"/>
                    </a:lnTo>
                    <a:lnTo>
                      <a:pt x="70" y="350"/>
                    </a:lnTo>
                    <a:lnTo>
                      <a:pt x="74" y="354"/>
                    </a:lnTo>
                    <a:lnTo>
                      <a:pt x="74" y="358"/>
                    </a:lnTo>
                    <a:lnTo>
                      <a:pt x="68" y="370"/>
                    </a:lnTo>
                    <a:lnTo>
                      <a:pt x="68" y="372"/>
                    </a:lnTo>
                    <a:lnTo>
                      <a:pt x="80" y="379"/>
                    </a:lnTo>
                    <a:lnTo>
                      <a:pt x="85" y="380"/>
                    </a:lnTo>
                    <a:lnTo>
                      <a:pt x="88" y="380"/>
                    </a:lnTo>
                    <a:lnTo>
                      <a:pt x="94" y="377"/>
                    </a:lnTo>
                    <a:lnTo>
                      <a:pt x="95" y="377"/>
                    </a:lnTo>
                    <a:lnTo>
                      <a:pt x="98" y="375"/>
                    </a:lnTo>
                    <a:lnTo>
                      <a:pt x="98" y="369"/>
                    </a:lnTo>
                    <a:lnTo>
                      <a:pt x="128" y="368"/>
                    </a:lnTo>
                    <a:lnTo>
                      <a:pt x="143" y="369"/>
                    </a:lnTo>
                    <a:lnTo>
                      <a:pt x="147" y="365"/>
                    </a:lnTo>
                    <a:lnTo>
                      <a:pt x="148" y="358"/>
                    </a:lnTo>
                    <a:lnTo>
                      <a:pt x="150" y="357"/>
                    </a:lnTo>
                    <a:lnTo>
                      <a:pt x="150" y="355"/>
                    </a:lnTo>
                    <a:lnTo>
                      <a:pt x="151" y="355"/>
                    </a:lnTo>
                    <a:lnTo>
                      <a:pt x="152" y="357"/>
                    </a:lnTo>
                    <a:lnTo>
                      <a:pt x="155" y="352"/>
                    </a:lnTo>
                    <a:lnTo>
                      <a:pt x="157" y="352"/>
                    </a:lnTo>
                    <a:lnTo>
                      <a:pt x="158" y="354"/>
                    </a:lnTo>
                    <a:lnTo>
                      <a:pt x="162" y="345"/>
                    </a:lnTo>
                    <a:lnTo>
                      <a:pt x="162" y="343"/>
                    </a:lnTo>
                    <a:lnTo>
                      <a:pt x="161" y="340"/>
                    </a:lnTo>
                    <a:lnTo>
                      <a:pt x="161" y="338"/>
                    </a:lnTo>
                    <a:lnTo>
                      <a:pt x="162" y="337"/>
                    </a:lnTo>
                    <a:lnTo>
                      <a:pt x="165" y="336"/>
                    </a:lnTo>
                    <a:lnTo>
                      <a:pt x="166" y="334"/>
                    </a:lnTo>
                    <a:lnTo>
                      <a:pt x="166" y="330"/>
                    </a:lnTo>
                    <a:lnTo>
                      <a:pt x="168" y="324"/>
                    </a:lnTo>
                    <a:lnTo>
                      <a:pt x="172" y="316"/>
                    </a:lnTo>
                    <a:lnTo>
                      <a:pt x="184" y="302"/>
                    </a:lnTo>
                    <a:lnTo>
                      <a:pt x="186" y="300"/>
                    </a:lnTo>
                    <a:lnTo>
                      <a:pt x="187" y="300"/>
                    </a:lnTo>
                    <a:lnTo>
                      <a:pt x="189" y="299"/>
                    </a:lnTo>
                    <a:lnTo>
                      <a:pt x="189" y="298"/>
                    </a:lnTo>
                    <a:lnTo>
                      <a:pt x="190" y="298"/>
                    </a:lnTo>
                    <a:lnTo>
                      <a:pt x="196" y="302"/>
                    </a:lnTo>
                    <a:lnTo>
                      <a:pt x="198" y="308"/>
                    </a:lnTo>
                    <a:lnTo>
                      <a:pt x="200" y="317"/>
                    </a:lnTo>
                    <a:lnTo>
                      <a:pt x="204" y="319"/>
                    </a:lnTo>
                    <a:lnTo>
                      <a:pt x="205" y="317"/>
                    </a:lnTo>
                    <a:lnTo>
                      <a:pt x="205" y="316"/>
                    </a:lnTo>
                    <a:lnTo>
                      <a:pt x="207" y="313"/>
                    </a:lnTo>
                    <a:lnTo>
                      <a:pt x="208" y="312"/>
                    </a:lnTo>
                    <a:lnTo>
                      <a:pt x="211" y="308"/>
                    </a:lnTo>
                    <a:lnTo>
                      <a:pt x="212" y="306"/>
                    </a:lnTo>
                    <a:lnTo>
                      <a:pt x="226" y="300"/>
                    </a:lnTo>
                    <a:lnTo>
                      <a:pt x="228" y="300"/>
                    </a:lnTo>
                    <a:lnTo>
                      <a:pt x="232" y="299"/>
                    </a:lnTo>
                    <a:lnTo>
                      <a:pt x="235" y="299"/>
                    </a:lnTo>
                    <a:lnTo>
                      <a:pt x="232" y="284"/>
                    </a:lnTo>
                    <a:lnTo>
                      <a:pt x="254" y="284"/>
                    </a:lnTo>
                    <a:lnTo>
                      <a:pt x="254" y="283"/>
                    </a:lnTo>
                    <a:lnTo>
                      <a:pt x="265" y="277"/>
                    </a:lnTo>
                    <a:lnTo>
                      <a:pt x="268" y="274"/>
                    </a:lnTo>
                    <a:lnTo>
                      <a:pt x="274" y="270"/>
                    </a:lnTo>
                    <a:lnTo>
                      <a:pt x="271" y="267"/>
                    </a:lnTo>
                    <a:lnTo>
                      <a:pt x="265" y="267"/>
                    </a:lnTo>
                    <a:lnTo>
                      <a:pt x="265" y="266"/>
                    </a:lnTo>
                    <a:lnTo>
                      <a:pt x="254" y="245"/>
                    </a:lnTo>
                    <a:lnTo>
                      <a:pt x="250" y="248"/>
                    </a:lnTo>
                    <a:lnTo>
                      <a:pt x="249" y="243"/>
                    </a:lnTo>
                    <a:lnTo>
                      <a:pt x="249" y="238"/>
                    </a:lnTo>
                    <a:lnTo>
                      <a:pt x="253" y="227"/>
                    </a:lnTo>
                    <a:lnTo>
                      <a:pt x="256" y="225"/>
                    </a:lnTo>
                    <a:lnTo>
                      <a:pt x="264" y="223"/>
                    </a:lnTo>
                    <a:lnTo>
                      <a:pt x="265" y="223"/>
                    </a:lnTo>
                    <a:lnTo>
                      <a:pt x="270" y="218"/>
                    </a:lnTo>
                    <a:lnTo>
                      <a:pt x="271" y="214"/>
                    </a:lnTo>
                    <a:lnTo>
                      <a:pt x="274" y="214"/>
                    </a:lnTo>
                    <a:lnTo>
                      <a:pt x="274" y="197"/>
                    </a:lnTo>
                    <a:lnTo>
                      <a:pt x="272" y="185"/>
                    </a:lnTo>
                    <a:lnTo>
                      <a:pt x="274" y="180"/>
                    </a:lnTo>
                    <a:lnTo>
                      <a:pt x="288" y="168"/>
                    </a:lnTo>
                    <a:lnTo>
                      <a:pt x="291" y="168"/>
                    </a:lnTo>
                    <a:lnTo>
                      <a:pt x="292" y="164"/>
                    </a:lnTo>
                    <a:lnTo>
                      <a:pt x="292" y="157"/>
                    </a:lnTo>
                    <a:lnTo>
                      <a:pt x="295" y="157"/>
                    </a:lnTo>
                    <a:lnTo>
                      <a:pt x="302" y="162"/>
                    </a:lnTo>
                    <a:lnTo>
                      <a:pt x="303" y="168"/>
                    </a:lnTo>
                    <a:lnTo>
                      <a:pt x="306" y="169"/>
                    </a:lnTo>
                    <a:lnTo>
                      <a:pt x="334" y="127"/>
                    </a:lnTo>
                    <a:lnTo>
                      <a:pt x="334" y="125"/>
                    </a:lnTo>
                    <a:lnTo>
                      <a:pt x="332" y="120"/>
                    </a:lnTo>
                    <a:lnTo>
                      <a:pt x="339" y="115"/>
                    </a:lnTo>
                    <a:lnTo>
                      <a:pt x="338" y="102"/>
                    </a:lnTo>
                    <a:lnTo>
                      <a:pt x="345" y="99"/>
                    </a:lnTo>
                    <a:lnTo>
                      <a:pt x="349" y="97"/>
                    </a:lnTo>
                    <a:lnTo>
                      <a:pt x="353" y="94"/>
                    </a:lnTo>
                    <a:lnTo>
                      <a:pt x="353" y="102"/>
                    </a:lnTo>
                    <a:lnTo>
                      <a:pt x="355" y="109"/>
                    </a:lnTo>
                    <a:lnTo>
                      <a:pt x="362" y="104"/>
                    </a:lnTo>
                    <a:lnTo>
                      <a:pt x="362" y="99"/>
                    </a:lnTo>
                    <a:lnTo>
                      <a:pt x="363" y="98"/>
                    </a:lnTo>
                    <a:lnTo>
                      <a:pt x="368" y="93"/>
                    </a:lnTo>
                    <a:lnTo>
                      <a:pt x="369" y="90"/>
                    </a:lnTo>
                    <a:lnTo>
                      <a:pt x="369" y="87"/>
                    </a:lnTo>
                    <a:lnTo>
                      <a:pt x="362" y="80"/>
                    </a:lnTo>
                    <a:lnTo>
                      <a:pt x="355" y="77"/>
                    </a:lnTo>
                    <a:lnTo>
                      <a:pt x="345" y="77"/>
                    </a:lnTo>
                    <a:lnTo>
                      <a:pt x="339" y="79"/>
                    </a:lnTo>
                    <a:lnTo>
                      <a:pt x="335" y="75"/>
                    </a:lnTo>
                    <a:lnTo>
                      <a:pt x="334" y="72"/>
                    </a:lnTo>
                    <a:lnTo>
                      <a:pt x="334" y="69"/>
                    </a:lnTo>
                    <a:lnTo>
                      <a:pt x="337" y="63"/>
                    </a:lnTo>
                    <a:lnTo>
                      <a:pt x="341" y="52"/>
                    </a:lnTo>
                    <a:lnTo>
                      <a:pt x="341" y="39"/>
                    </a:lnTo>
                    <a:lnTo>
                      <a:pt x="342" y="32"/>
                    </a:lnTo>
                    <a:lnTo>
                      <a:pt x="335" y="31"/>
                    </a:lnTo>
                    <a:lnTo>
                      <a:pt x="331" y="31"/>
                    </a:lnTo>
                    <a:lnTo>
                      <a:pt x="327" y="32"/>
                    </a:lnTo>
                    <a:lnTo>
                      <a:pt x="324" y="32"/>
                    </a:lnTo>
                    <a:lnTo>
                      <a:pt x="321" y="24"/>
                    </a:lnTo>
                    <a:lnTo>
                      <a:pt x="309" y="13"/>
                    </a:lnTo>
                    <a:lnTo>
                      <a:pt x="300" y="7"/>
                    </a:lnTo>
                    <a:lnTo>
                      <a:pt x="296" y="7"/>
                    </a:lnTo>
                    <a:lnTo>
                      <a:pt x="296" y="12"/>
                    </a:lnTo>
                    <a:lnTo>
                      <a:pt x="286" y="17"/>
                    </a:lnTo>
                    <a:lnTo>
                      <a:pt x="278" y="6"/>
                    </a:lnTo>
                    <a:lnTo>
                      <a:pt x="268" y="3"/>
                    </a:lnTo>
                    <a:lnTo>
                      <a:pt x="251" y="0"/>
                    </a:lnTo>
                    <a:lnTo>
                      <a:pt x="242" y="5"/>
                    </a:lnTo>
                    <a:lnTo>
                      <a:pt x="240" y="6"/>
                    </a:lnTo>
                    <a:lnTo>
                      <a:pt x="242" y="9"/>
                    </a:lnTo>
                    <a:lnTo>
                      <a:pt x="240" y="10"/>
                    </a:lnTo>
                    <a:lnTo>
                      <a:pt x="235" y="12"/>
                    </a:lnTo>
                    <a:lnTo>
                      <a:pt x="229" y="22"/>
                    </a:lnTo>
                    <a:lnTo>
                      <a:pt x="229" y="24"/>
                    </a:lnTo>
                    <a:lnTo>
                      <a:pt x="225" y="24"/>
                    </a:lnTo>
                    <a:lnTo>
                      <a:pt x="225" y="26"/>
                    </a:lnTo>
                    <a:lnTo>
                      <a:pt x="226" y="41"/>
                    </a:lnTo>
                    <a:lnTo>
                      <a:pt x="224" y="49"/>
                    </a:lnTo>
                    <a:lnTo>
                      <a:pt x="221" y="51"/>
                    </a:lnTo>
                    <a:lnTo>
                      <a:pt x="219" y="5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84" name="Freeform 11">
                <a:extLst>
                  <a:ext uri="{FF2B5EF4-FFF2-40B4-BE49-F238E27FC236}">
                    <a16:creationId xmlns:a16="http://schemas.microsoft.com/office/drawing/2014/main" id="{14DB11F1-DB7C-8482-30E5-F1C5B2C44A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7" y="823"/>
                <a:ext cx="77" cy="108"/>
              </a:xfrm>
              <a:custGeom>
                <a:avLst/>
                <a:gdLst>
                  <a:gd name="T0" fmla="*/ 149 w 307"/>
                  <a:gd name="T1" fmla="*/ 3 h 432"/>
                  <a:gd name="T2" fmla="*/ 105 w 307"/>
                  <a:gd name="T3" fmla="*/ 38 h 432"/>
                  <a:gd name="T4" fmla="*/ 85 w 307"/>
                  <a:gd name="T5" fmla="*/ 66 h 432"/>
                  <a:gd name="T6" fmla="*/ 49 w 307"/>
                  <a:gd name="T7" fmla="*/ 58 h 432"/>
                  <a:gd name="T8" fmla="*/ 38 w 307"/>
                  <a:gd name="T9" fmla="*/ 80 h 432"/>
                  <a:gd name="T10" fmla="*/ 33 w 307"/>
                  <a:gd name="T11" fmla="*/ 105 h 432"/>
                  <a:gd name="T12" fmla="*/ 7 w 307"/>
                  <a:gd name="T13" fmla="*/ 127 h 432"/>
                  <a:gd name="T14" fmla="*/ 11 w 307"/>
                  <a:gd name="T15" fmla="*/ 145 h 432"/>
                  <a:gd name="T16" fmla="*/ 29 w 307"/>
                  <a:gd name="T17" fmla="*/ 154 h 432"/>
                  <a:gd name="T18" fmla="*/ 3 w 307"/>
                  <a:gd name="T19" fmla="*/ 179 h 432"/>
                  <a:gd name="T20" fmla="*/ 12 w 307"/>
                  <a:gd name="T21" fmla="*/ 210 h 432"/>
                  <a:gd name="T22" fmla="*/ 29 w 307"/>
                  <a:gd name="T23" fmla="*/ 219 h 432"/>
                  <a:gd name="T24" fmla="*/ 52 w 307"/>
                  <a:gd name="T25" fmla="*/ 229 h 432"/>
                  <a:gd name="T26" fmla="*/ 36 w 307"/>
                  <a:gd name="T27" fmla="*/ 240 h 432"/>
                  <a:gd name="T28" fmla="*/ 4 w 307"/>
                  <a:gd name="T29" fmla="*/ 257 h 432"/>
                  <a:gd name="T30" fmla="*/ 11 w 307"/>
                  <a:gd name="T31" fmla="*/ 275 h 432"/>
                  <a:gd name="T32" fmla="*/ 12 w 307"/>
                  <a:gd name="T33" fmla="*/ 306 h 432"/>
                  <a:gd name="T34" fmla="*/ 26 w 307"/>
                  <a:gd name="T35" fmla="*/ 306 h 432"/>
                  <a:gd name="T36" fmla="*/ 49 w 307"/>
                  <a:gd name="T37" fmla="*/ 295 h 432"/>
                  <a:gd name="T38" fmla="*/ 65 w 307"/>
                  <a:gd name="T39" fmla="*/ 306 h 432"/>
                  <a:gd name="T40" fmla="*/ 84 w 307"/>
                  <a:gd name="T41" fmla="*/ 316 h 432"/>
                  <a:gd name="T42" fmla="*/ 109 w 307"/>
                  <a:gd name="T43" fmla="*/ 310 h 432"/>
                  <a:gd name="T44" fmla="*/ 124 w 307"/>
                  <a:gd name="T45" fmla="*/ 331 h 432"/>
                  <a:gd name="T46" fmla="*/ 96 w 307"/>
                  <a:gd name="T47" fmla="*/ 358 h 432"/>
                  <a:gd name="T48" fmla="*/ 71 w 307"/>
                  <a:gd name="T49" fmla="*/ 346 h 432"/>
                  <a:gd name="T50" fmla="*/ 63 w 307"/>
                  <a:gd name="T51" fmla="*/ 396 h 432"/>
                  <a:gd name="T52" fmla="*/ 81 w 307"/>
                  <a:gd name="T53" fmla="*/ 418 h 432"/>
                  <a:gd name="T54" fmla="*/ 93 w 307"/>
                  <a:gd name="T55" fmla="*/ 418 h 432"/>
                  <a:gd name="T56" fmla="*/ 117 w 307"/>
                  <a:gd name="T57" fmla="*/ 396 h 432"/>
                  <a:gd name="T58" fmla="*/ 161 w 307"/>
                  <a:gd name="T59" fmla="*/ 396 h 432"/>
                  <a:gd name="T60" fmla="*/ 177 w 307"/>
                  <a:gd name="T61" fmla="*/ 400 h 432"/>
                  <a:gd name="T62" fmla="*/ 213 w 307"/>
                  <a:gd name="T63" fmla="*/ 390 h 432"/>
                  <a:gd name="T64" fmla="*/ 228 w 307"/>
                  <a:gd name="T65" fmla="*/ 374 h 432"/>
                  <a:gd name="T66" fmla="*/ 256 w 307"/>
                  <a:gd name="T67" fmla="*/ 370 h 432"/>
                  <a:gd name="T68" fmla="*/ 289 w 307"/>
                  <a:gd name="T69" fmla="*/ 358 h 432"/>
                  <a:gd name="T70" fmla="*/ 307 w 307"/>
                  <a:gd name="T71" fmla="*/ 370 h 432"/>
                  <a:gd name="T72" fmla="*/ 289 w 307"/>
                  <a:gd name="T73" fmla="*/ 351 h 432"/>
                  <a:gd name="T74" fmla="*/ 286 w 307"/>
                  <a:gd name="T75" fmla="*/ 331 h 432"/>
                  <a:gd name="T76" fmla="*/ 300 w 307"/>
                  <a:gd name="T77" fmla="*/ 309 h 432"/>
                  <a:gd name="T78" fmla="*/ 296 w 307"/>
                  <a:gd name="T79" fmla="*/ 271 h 432"/>
                  <a:gd name="T80" fmla="*/ 273 w 307"/>
                  <a:gd name="T81" fmla="*/ 284 h 432"/>
                  <a:gd name="T82" fmla="*/ 230 w 307"/>
                  <a:gd name="T83" fmla="*/ 296 h 432"/>
                  <a:gd name="T84" fmla="*/ 215 w 307"/>
                  <a:gd name="T85" fmla="*/ 266 h 432"/>
                  <a:gd name="T86" fmla="*/ 218 w 307"/>
                  <a:gd name="T87" fmla="*/ 229 h 432"/>
                  <a:gd name="T88" fmla="*/ 191 w 307"/>
                  <a:gd name="T89" fmla="*/ 215 h 432"/>
                  <a:gd name="T90" fmla="*/ 175 w 307"/>
                  <a:gd name="T91" fmla="*/ 193 h 432"/>
                  <a:gd name="T92" fmla="*/ 186 w 307"/>
                  <a:gd name="T93" fmla="*/ 197 h 432"/>
                  <a:gd name="T94" fmla="*/ 187 w 307"/>
                  <a:gd name="T95" fmla="*/ 171 h 432"/>
                  <a:gd name="T96" fmla="*/ 202 w 307"/>
                  <a:gd name="T97" fmla="*/ 139 h 432"/>
                  <a:gd name="T98" fmla="*/ 218 w 307"/>
                  <a:gd name="T99" fmla="*/ 113 h 432"/>
                  <a:gd name="T100" fmla="*/ 199 w 307"/>
                  <a:gd name="T101" fmla="*/ 81 h 432"/>
                  <a:gd name="T102" fmla="*/ 202 w 307"/>
                  <a:gd name="T103" fmla="*/ 52 h 432"/>
                  <a:gd name="T104" fmla="*/ 173 w 307"/>
                  <a:gd name="T105" fmla="*/ 49 h 432"/>
                  <a:gd name="T106" fmla="*/ 176 w 307"/>
                  <a:gd name="T107" fmla="*/ 36 h 432"/>
                  <a:gd name="T108" fmla="*/ 145 w 307"/>
                  <a:gd name="T109" fmla="*/ 22 h 432"/>
                  <a:gd name="T110" fmla="*/ 153 w 307"/>
                  <a:gd name="T111" fmla="*/ 14 h 4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307" h="432">
                    <a:moveTo>
                      <a:pt x="170" y="2"/>
                    </a:moveTo>
                    <a:lnTo>
                      <a:pt x="169" y="0"/>
                    </a:lnTo>
                    <a:lnTo>
                      <a:pt x="159" y="0"/>
                    </a:lnTo>
                    <a:lnTo>
                      <a:pt x="152" y="2"/>
                    </a:lnTo>
                    <a:lnTo>
                      <a:pt x="151" y="3"/>
                    </a:lnTo>
                    <a:lnTo>
                      <a:pt x="149" y="3"/>
                    </a:lnTo>
                    <a:lnTo>
                      <a:pt x="146" y="9"/>
                    </a:lnTo>
                    <a:lnTo>
                      <a:pt x="141" y="15"/>
                    </a:lnTo>
                    <a:lnTo>
                      <a:pt x="139" y="15"/>
                    </a:lnTo>
                    <a:lnTo>
                      <a:pt x="138" y="17"/>
                    </a:lnTo>
                    <a:lnTo>
                      <a:pt x="134" y="17"/>
                    </a:lnTo>
                    <a:lnTo>
                      <a:pt x="105" y="38"/>
                    </a:lnTo>
                    <a:lnTo>
                      <a:pt x="103" y="38"/>
                    </a:lnTo>
                    <a:lnTo>
                      <a:pt x="103" y="39"/>
                    </a:lnTo>
                    <a:lnTo>
                      <a:pt x="102" y="48"/>
                    </a:lnTo>
                    <a:lnTo>
                      <a:pt x="96" y="56"/>
                    </a:lnTo>
                    <a:lnTo>
                      <a:pt x="86" y="66"/>
                    </a:lnTo>
                    <a:lnTo>
                      <a:pt x="85" y="66"/>
                    </a:lnTo>
                    <a:lnTo>
                      <a:pt x="82" y="65"/>
                    </a:lnTo>
                    <a:lnTo>
                      <a:pt x="81" y="63"/>
                    </a:lnTo>
                    <a:lnTo>
                      <a:pt x="78" y="63"/>
                    </a:lnTo>
                    <a:lnTo>
                      <a:pt x="67" y="60"/>
                    </a:lnTo>
                    <a:lnTo>
                      <a:pt x="57" y="56"/>
                    </a:lnTo>
                    <a:lnTo>
                      <a:pt x="49" y="58"/>
                    </a:lnTo>
                    <a:lnTo>
                      <a:pt x="46" y="59"/>
                    </a:lnTo>
                    <a:lnTo>
                      <a:pt x="45" y="60"/>
                    </a:lnTo>
                    <a:lnTo>
                      <a:pt x="39" y="67"/>
                    </a:lnTo>
                    <a:lnTo>
                      <a:pt x="35" y="76"/>
                    </a:lnTo>
                    <a:lnTo>
                      <a:pt x="35" y="78"/>
                    </a:lnTo>
                    <a:lnTo>
                      <a:pt x="38" y="80"/>
                    </a:lnTo>
                    <a:lnTo>
                      <a:pt x="42" y="84"/>
                    </a:lnTo>
                    <a:lnTo>
                      <a:pt x="42" y="87"/>
                    </a:lnTo>
                    <a:lnTo>
                      <a:pt x="38" y="87"/>
                    </a:lnTo>
                    <a:lnTo>
                      <a:pt x="35" y="88"/>
                    </a:lnTo>
                    <a:lnTo>
                      <a:pt x="31" y="95"/>
                    </a:lnTo>
                    <a:lnTo>
                      <a:pt x="33" y="105"/>
                    </a:lnTo>
                    <a:lnTo>
                      <a:pt x="26" y="112"/>
                    </a:lnTo>
                    <a:lnTo>
                      <a:pt x="26" y="119"/>
                    </a:lnTo>
                    <a:lnTo>
                      <a:pt x="25" y="120"/>
                    </a:lnTo>
                    <a:lnTo>
                      <a:pt x="15" y="125"/>
                    </a:lnTo>
                    <a:lnTo>
                      <a:pt x="8" y="126"/>
                    </a:lnTo>
                    <a:lnTo>
                      <a:pt x="7" y="127"/>
                    </a:lnTo>
                    <a:lnTo>
                      <a:pt x="7" y="129"/>
                    </a:lnTo>
                    <a:lnTo>
                      <a:pt x="5" y="136"/>
                    </a:lnTo>
                    <a:lnTo>
                      <a:pt x="7" y="136"/>
                    </a:lnTo>
                    <a:lnTo>
                      <a:pt x="7" y="137"/>
                    </a:lnTo>
                    <a:lnTo>
                      <a:pt x="8" y="139"/>
                    </a:lnTo>
                    <a:lnTo>
                      <a:pt x="11" y="145"/>
                    </a:lnTo>
                    <a:lnTo>
                      <a:pt x="18" y="143"/>
                    </a:lnTo>
                    <a:lnTo>
                      <a:pt x="24" y="143"/>
                    </a:lnTo>
                    <a:lnTo>
                      <a:pt x="29" y="141"/>
                    </a:lnTo>
                    <a:lnTo>
                      <a:pt x="31" y="147"/>
                    </a:lnTo>
                    <a:lnTo>
                      <a:pt x="31" y="154"/>
                    </a:lnTo>
                    <a:lnTo>
                      <a:pt x="29" y="154"/>
                    </a:lnTo>
                    <a:lnTo>
                      <a:pt x="29" y="162"/>
                    </a:lnTo>
                    <a:lnTo>
                      <a:pt x="28" y="164"/>
                    </a:lnTo>
                    <a:lnTo>
                      <a:pt x="24" y="164"/>
                    </a:lnTo>
                    <a:lnTo>
                      <a:pt x="3" y="173"/>
                    </a:lnTo>
                    <a:lnTo>
                      <a:pt x="1" y="178"/>
                    </a:lnTo>
                    <a:lnTo>
                      <a:pt x="3" y="179"/>
                    </a:lnTo>
                    <a:lnTo>
                      <a:pt x="3" y="180"/>
                    </a:lnTo>
                    <a:lnTo>
                      <a:pt x="7" y="192"/>
                    </a:lnTo>
                    <a:lnTo>
                      <a:pt x="5" y="200"/>
                    </a:lnTo>
                    <a:lnTo>
                      <a:pt x="7" y="204"/>
                    </a:lnTo>
                    <a:lnTo>
                      <a:pt x="11" y="207"/>
                    </a:lnTo>
                    <a:lnTo>
                      <a:pt x="12" y="210"/>
                    </a:lnTo>
                    <a:lnTo>
                      <a:pt x="14" y="210"/>
                    </a:lnTo>
                    <a:lnTo>
                      <a:pt x="14" y="212"/>
                    </a:lnTo>
                    <a:lnTo>
                      <a:pt x="15" y="212"/>
                    </a:lnTo>
                    <a:lnTo>
                      <a:pt x="15" y="210"/>
                    </a:lnTo>
                    <a:lnTo>
                      <a:pt x="18" y="214"/>
                    </a:lnTo>
                    <a:lnTo>
                      <a:pt x="29" y="219"/>
                    </a:lnTo>
                    <a:lnTo>
                      <a:pt x="32" y="222"/>
                    </a:lnTo>
                    <a:lnTo>
                      <a:pt x="43" y="215"/>
                    </a:lnTo>
                    <a:lnTo>
                      <a:pt x="46" y="212"/>
                    </a:lnTo>
                    <a:lnTo>
                      <a:pt x="48" y="212"/>
                    </a:lnTo>
                    <a:lnTo>
                      <a:pt x="49" y="214"/>
                    </a:lnTo>
                    <a:lnTo>
                      <a:pt x="52" y="229"/>
                    </a:lnTo>
                    <a:lnTo>
                      <a:pt x="50" y="229"/>
                    </a:lnTo>
                    <a:lnTo>
                      <a:pt x="48" y="233"/>
                    </a:lnTo>
                    <a:lnTo>
                      <a:pt x="43" y="238"/>
                    </a:lnTo>
                    <a:lnTo>
                      <a:pt x="40" y="239"/>
                    </a:lnTo>
                    <a:lnTo>
                      <a:pt x="39" y="240"/>
                    </a:lnTo>
                    <a:lnTo>
                      <a:pt x="36" y="240"/>
                    </a:lnTo>
                    <a:lnTo>
                      <a:pt x="29" y="245"/>
                    </a:lnTo>
                    <a:lnTo>
                      <a:pt x="26" y="247"/>
                    </a:lnTo>
                    <a:lnTo>
                      <a:pt x="21" y="250"/>
                    </a:lnTo>
                    <a:lnTo>
                      <a:pt x="19" y="252"/>
                    </a:lnTo>
                    <a:lnTo>
                      <a:pt x="18" y="252"/>
                    </a:lnTo>
                    <a:lnTo>
                      <a:pt x="4" y="257"/>
                    </a:lnTo>
                    <a:lnTo>
                      <a:pt x="1" y="257"/>
                    </a:lnTo>
                    <a:lnTo>
                      <a:pt x="0" y="259"/>
                    </a:lnTo>
                    <a:lnTo>
                      <a:pt x="8" y="261"/>
                    </a:lnTo>
                    <a:lnTo>
                      <a:pt x="10" y="263"/>
                    </a:lnTo>
                    <a:lnTo>
                      <a:pt x="11" y="267"/>
                    </a:lnTo>
                    <a:lnTo>
                      <a:pt x="11" y="275"/>
                    </a:lnTo>
                    <a:lnTo>
                      <a:pt x="8" y="281"/>
                    </a:lnTo>
                    <a:lnTo>
                      <a:pt x="5" y="284"/>
                    </a:lnTo>
                    <a:lnTo>
                      <a:pt x="5" y="289"/>
                    </a:lnTo>
                    <a:lnTo>
                      <a:pt x="4" y="295"/>
                    </a:lnTo>
                    <a:lnTo>
                      <a:pt x="4" y="298"/>
                    </a:lnTo>
                    <a:lnTo>
                      <a:pt x="12" y="306"/>
                    </a:lnTo>
                    <a:lnTo>
                      <a:pt x="14" y="306"/>
                    </a:lnTo>
                    <a:lnTo>
                      <a:pt x="17" y="307"/>
                    </a:lnTo>
                    <a:lnTo>
                      <a:pt x="24" y="309"/>
                    </a:lnTo>
                    <a:lnTo>
                      <a:pt x="25" y="307"/>
                    </a:lnTo>
                    <a:lnTo>
                      <a:pt x="26" y="307"/>
                    </a:lnTo>
                    <a:lnTo>
                      <a:pt x="26" y="306"/>
                    </a:lnTo>
                    <a:lnTo>
                      <a:pt x="25" y="305"/>
                    </a:lnTo>
                    <a:lnTo>
                      <a:pt x="24" y="302"/>
                    </a:lnTo>
                    <a:lnTo>
                      <a:pt x="28" y="299"/>
                    </a:lnTo>
                    <a:lnTo>
                      <a:pt x="39" y="295"/>
                    </a:lnTo>
                    <a:lnTo>
                      <a:pt x="46" y="293"/>
                    </a:lnTo>
                    <a:lnTo>
                      <a:pt x="49" y="295"/>
                    </a:lnTo>
                    <a:lnTo>
                      <a:pt x="50" y="296"/>
                    </a:lnTo>
                    <a:lnTo>
                      <a:pt x="50" y="298"/>
                    </a:lnTo>
                    <a:lnTo>
                      <a:pt x="56" y="300"/>
                    </a:lnTo>
                    <a:lnTo>
                      <a:pt x="56" y="299"/>
                    </a:lnTo>
                    <a:lnTo>
                      <a:pt x="61" y="299"/>
                    </a:lnTo>
                    <a:lnTo>
                      <a:pt x="65" y="306"/>
                    </a:lnTo>
                    <a:lnTo>
                      <a:pt x="65" y="307"/>
                    </a:lnTo>
                    <a:lnTo>
                      <a:pt x="64" y="309"/>
                    </a:lnTo>
                    <a:lnTo>
                      <a:pt x="71" y="312"/>
                    </a:lnTo>
                    <a:lnTo>
                      <a:pt x="75" y="319"/>
                    </a:lnTo>
                    <a:lnTo>
                      <a:pt x="81" y="317"/>
                    </a:lnTo>
                    <a:lnTo>
                      <a:pt x="84" y="316"/>
                    </a:lnTo>
                    <a:lnTo>
                      <a:pt x="86" y="312"/>
                    </a:lnTo>
                    <a:lnTo>
                      <a:pt x="93" y="307"/>
                    </a:lnTo>
                    <a:lnTo>
                      <a:pt x="99" y="310"/>
                    </a:lnTo>
                    <a:lnTo>
                      <a:pt x="103" y="312"/>
                    </a:lnTo>
                    <a:lnTo>
                      <a:pt x="108" y="312"/>
                    </a:lnTo>
                    <a:lnTo>
                      <a:pt x="109" y="310"/>
                    </a:lnTo>
                    <a:lnTo>
                      <a:pt x="113" y="309"/>
                    </a:lnTo>
                    <a:lnTo>
                      <a:pt x="119" y="309"/>
                    </a:lnTo>
                    <a:lnTo>
                      <a:pt x="122" y="310"/>
                    </a:lnTo>
                    <a:lnTo>
                      <a:pt x="123" y="310"/>
                    </a:lnTo>
                    <a:lnTo>
                      <a:pt x="124" y="313"/>
                    </a:lnTo>
                    <a:lnTo>
                      <a:pt x="124" y="331"/>
                    </a:lnTo>
                    <a:lnTo>
                      <a:pt x="120" y="335"/>
                    </a:lnTo>
                    <a:lnTo>
                      <a:pt x="116" y="338"/>
                    </a:lnTo>
                    <a:lnTo>
                      <a:pt x="96" y="345"/>
                    </a:lnTo>
                    <a:lnTo>
                      <a:pt x="96" y="346"/>
                    </a:lnTo>
                    <a:lnTo>
                      <a:pt x="92" y="353"/>
                    </a:lnTo>
                    <a:lnTo>
                      <a:pt x="96" y="358"/>
                    </a:lnTo>
                    <a:lnTo>
                      <a:pt x="96" y="359"/>
                    </a:lnTo>
                    <a:lnTo>
                      <a:pt x="92" y="355"/>
                    </a:lnTo>
                    <a:lnTo>
                      <a:pt x="89" y="348"/>
                    </a:lnTo>
                    <a:lnTo>
                      <a:pt x="86" y="345"/>
                    </a:lnTo>
                    <a:lnTo>
                      <a:pt x="74" y="345"/>
                    </a:lnTo>
                    <a:lnTo>
                      <a:pt x="71" y="346"/>
                    </a:lnTo>
                    <a:lnTo>
                      <a:pt x="68" y="349"/>
                    </a:lnTo>
                    <a:lnTo>
                      <a:pt x="70" y="352"/>
                    </a:lnTo>
                    <a:lnTo>
                      <a:pt x="63" y="381"/>
                    </a:lnTo>
                    <a:lnTo>
                      <a:pt x="59" y="390"/>
                    </a:lnTo>
                    <a:lnTo>
                      <a:pt x="57" y="390"/>
                    </a:lnTo>
                    <a:lnTo>
                      <a:pt x="63" y="396"/>
                    </a:lnTo>
                    <a:lnTo>
                      <a:pt x="68" y="396"/>
                    </a:lnTo>
                    <a:lnTo>
                      <a:pt x="71" y="398"/>
                    </a:lnTo>
                    <a:lnTo>
                      <a:pt x="79" y="410"/>
                    </a:lnTo>
                    <a:lnTo>
                      <a:pt x="81" y="412"/>
                    </a:lnTo>
                    <a:lnTo>
                      <a:pt x="81" y="413"/>
                    </a:lnTo>
                    <a:lnTo>
                      <a:pt x="81" y="418"/>
                    </a:lnTo>
                    <a:lnTo>
                      <a:pt x="82" y="430"/>
                    </a:lnTo>
                    <a:lnTo>
                      <a:pt x="82" y="432"/>
                    </a:lnTo>
                    <a:lnTo>
                      <a:pt x="89" y="432"/>
                    </a:lnTo>
                    <a:lnTo>
                      <a:pt x="91" y="429"/>
                    </a:lnTo>
                    <a:lnTo>
                      <a:pt x="93" y="419"/>
                    </a:lnTo>
                    <a:lnTo>
                      <a:pt x="93" y="418"/>
                    </a:lnTo>
                    <a:lnTo>
                      <a:pt x="98" y="413"/>
                    </a:lnTo>
                    <a:lnTo>
                      <a:pt x="103" y="413"/>
                    </a:lnTo>
                    <a:lnTo>
                      <a:pt x="109" y="407"/>
                    </a:lnTo>
                    <a:lnTo>
                      <a:pt x="112" y="400"/>
                    </a:lnTo>
                    <a:lnTo>
                      <a:pt x="115" y="400"/>
                    </a:lnTo>
                    <a:lnTo>
                      <a:pt x="117" y="396"/>
                    </a:lnTo>
                    <a:lnTo>
                      <a:pt x="128" y="398"/>
                    </a:lnTo>
                    <a:lnTo>
                      <a:pt x="128" y="384"/>
                    </a:lnTo>
                    <a:lnTo>
                      <a:pt x="130" y="384"/>
                    </a:lnTo>
                    <a:lnTo>
                      <a:pt x="142" y="391"/>
                    </a:lnTo>
                    <a:lnTo>
                      <a:pt x="158" y="396"/>
                    </a:lnTo>
                    <a:lnTo>
                      <a:pt x="161" y="396"/>
                    </a:lnTo>
                    <a:lnTo>
                      <a:pt x="163" y="398"/>
                    </a:lnTo>
                    <a:lnTo>
                      <a:pt x="163" y="400"/>
                    </a:lnTo>
                    <a:lnTo>
                      <a:pt x="166" y="400"/>
                    </a:lnTo>
                    <a:lnTo>
                      <a:pt x="168" y="401"/>
                    </a:lnTo>
                    <a:lnTo>
                      <a:pt x="175" y="401"/>
                    </a:lnTo>
                    <a:lnTo>
                      <a:pt x="177" y="400"/>
                    </a:lnTo>
                    <a:lnTo>
                      <a:pt x="186" y="393"/>
                    </a:lnTo>
                    <a:lnTo>
                      <a:pt x="187" y="391"/>
                    </a:lnTo>
                    <a:lnTo>
                      <a:pt x="194" y="387"/>
                    </a:lnTo>
                    <a:lnTo>
                      <a:pt x="201" y="384"/>
                    </a:lnTo>
                    <a:lnTo>
                      <a:pt x="204" y="384"/>
                    </a:lnTo>
                    <a:lnTo>
                      <a:pt x="213" y="390"/>
                    </a:lnTo>
                    <a:lnTo>
                      <a:pt x="218" y="386"/>
                    </a:lnTo>
                    <a:lnTo>
                      <a:pt x="221" y="384"/>
                    </a:lnTo>
                    <a:lnTo>
                      <a:pt x="222" y="383"/>
                    </a:lnTo>
                    <a:lnTo>
                      <a:pt x="223" y="383"/>
                    </a:lnTo>
                    <a:lnTo>
                      <a:pt x="223" y="381"/>
                    </a:lnTo>
                    <a:lnTo>
                      <a:pt x="228" y="374"/>
                    </a:lnTo>
                    <a:lnTo>
                      <a:pt x="229" y="369"/>
                    </a:lnTo>
                    <a:lnTo>
                      <a:pt x="230" y="366"/>
                    </a:lnTo>
                    <a:lnTo>
                      <a:pt x="246" y="367"/>
                    </a:lnTo>
                    <a:lnTo>
                      <a:pt x="246" y="369"/>
                    </a:lnTo>
                    <a:lnTo>
                      <a:pt x="247" y="369"/>
                    </a:lnTo>
                    <a:lnTo>
                      <a:pt x="256" y="370"/>
                    </a:lnTo>
                    <a:lnTo>
                      <a:pt x="261" y="370"/>
                    </a:lnTo>
                    <a:lnTo>
                      <a:pt x="265" y="367"/>
                    </a:lnTo>
                    <a:lnTo>
                      <a:pt x="279" y="362"/>
                    </a:lnTo>
                    <a:lnTo>
                      <a:pt x="285" y="356"/>
                    </a:lnTo>
                    <a:lnTo>
                      <a:pt x="288" y="356"/>
                    </a:lnTo>
                    <a:lnTo>
                      <a:pt x="289" y="358"/>
                    </a:lnTo>
                    <a:lnTo>
                      <a:pt x="295" y="362"/>
                    </a:lnTo>
                    <a:lnTo>
                      <a:pt x="296" y="362"/>
                    </a:lnTo>
                    <a:lnTo>
                      <a:pt x="300" y="366"/>
                    </a:lnTo>
                    <a:lnTo>
                      <a:pt x="300" y="367"/>
                    </a:lnTo>
                    <a:lnTo>
                      <a:pt x="302" y="370"/>
                    </a:lnTo>
                    <a:lnTo>
                      <a:pt x="307" y="370"/>
                    </a:lnTo>
                    <a:lnTo>
                      <a:pt x="307" y="366"/>
                    </a:lnTo>
                    <a:lnTo>
                      <a:pt x="306" y="365"/>
                    </a:lnTo>
                    <a:lnTo>
                      <a:pt x="306" y="360"/>
                    </a:lnTo>
                    <a:lnTo>
                      <a:pt x="290" y="353"/>
                    </a:lnTo>
                    <a:lnTo>
                      <a:pt x="289" y="352"/>
                    </a:lnTo>
                    <a:lnTo>
                      <a:pt x="289" y="351"/>
                    </a:lnTo>
                    <a:lnTo>
                      <a:pt x="293" y="346"/>
                    </a:lnTo>
                    <a:lnTo>
                      <a:pt x="290" y="346"/>
                    </a:lnTo>
                    <a:lnTo>
                      <a:pt x="286" y="341"/>
                    </a:lnTo>
                    <a:lnTo>
                      <a:pt x="288" y="338"/>
                    </a:lnTo>
                    <a:lnTo>
                      <a:pt x="289" y="334"/>
                    </a:lnTo>
                    <a:lnTo>
                      <a:pt x="286" y="331"/>
                    </a:lnTo>
                    <a:lnTo>
                      <a:pt x="289" y="328"/>
                    </a:lnTo>
                    <a:lnTo>
                      <a:pt x="296" y="317"/>
                    </a:lnTo>
                    <a:lnTo>
                      <a:pt x="297" y="316"/>
                    </a:lnTo>
                    <a:lnTo>
                      <a:pt x="297" y="310"/>
                    </a:lnTo>
                    <a:lnTo>
                      <a:pt x="299" y="310"/>
                    </a:lnTo>
                    <a:lnTo>
                      <a:pt x="300" y="309"/>
                    </a:lnTo>
                    <a:lnTo>
                      <a:pt x="297" y="303"/>
                    </a:lnTo>
                    <a:lnTo>
                      <a:pt x="297" y="299"/>
                    </a:lnTo>
                    <a:lnTo>
                      <a:pt x="300" y="289"/>
                    </a:lnTo>
                    <a:lnTo>
                      <a:pt x="299" y="273"/>
                    </a:lnTo>
                    <a:lnTo>
                      <a:pt x="297" y="273"/>
                    </a:lnTo>
                    <a:lnTo>
                      <a:pt x="296" y="271"/>
                    </a:lnTo>
                    <a:lnTo>
                      <a:pt x="295" y="271"/>
                    </a:lnTo>
                    <a:lnTo>
                      <a:pt x="295" y="273"/>
                    </a:lnTo>
                    <a:lnTo>
                      <a:pt x="293" y="274"/>
                    </a:lnTo>
                    <a:lnTo>
                      <a:pt x="292" y="281"/>
                    </a:lnTo>
                    <a:lnTo>
                      <a:pt x="288" y="285"/>
                    </a:lnTo>
                    <a:lnTo>
                      <a:pt x="273" y="284"/>
                    </a:lnTo>
                    <a:lnTo>
                      <a:pt x="243" y="285"/>
                    </a:lnTo>
                    <a:lnTo>
                      <a:pt x="243" y="291"/>
                    </a:lnTo>
                    <a:lnTo>
                      <a:pt x="240" y="293"/>
                    </a:lnTo>
                    <a:lnTo>
                      <a:pt x="239" y="293"/>
                    </a:lnTo>
                    <a:lnTo>
                      <a:pt x="233" y="296"/>
                    </a:lnTo>
                    <a:lnTo>
                      <a:pt x="230" y="296"/>
                    </a:lnTo>
                    <a:lnTo>
                      <a:pt x="225" y="295"/>
                    </a:lnTo>
                    <a:lnTo>
                      <a:pt x="213" y="288"/>
                    </a:lnTo>
                    <a:lnTo>
                      <a:pt x="213" y="286"/>
                    </a:lnTo>
                    <a:lnTo>
                      <a:pt x="219" y="274"/>
                    </a:lnTo>
                    <a:lnTo>
                      <a:pt x="219" y="270"/>
                    </a:lnTo>
                    <a:lnTo>
                      <a:pt x="215" y="266"/>
                    </a:lnTo>
                    <a:lnTo>
                      <a:pt x="208" y="254"/>
                    </a:lnTo>
                    <a:lnTo>
                      <a:pt x="208" y="246"/>
                    </a:lnTo>
                    <a:lnTo>
                      <a:pt x="209" y="246"/>
                    </a:lnTo>
                    <a:lnTo>
                      <a:pt x="211" y="243"/>
                    </a:lnTo>
                    <a:lnTo>
                      <a:pt x="215" y="238"/>
                    </a:lnTo>
                    <a:lnTo>
                      <a:pt x="218" y="229"/>
                    </a:lnTo>
                    <a:lnTo>
                      <a:pt x="211" y="212"/>
                    </a:lnTo>
                    <a:lnTo>
                      <a:pt x="208" y="207"/>
                    </a:lnTo>
                    <a:lnTo>
                      <a:pt x="208" y="206"/>
                    </a:lnTo>
                    <a:lnTo>
                      <a:pt x="202" y="207"/>
                    </a:lnTo>
                    <a:lnTo>
                      <a:pt x="197" y="214"/>
                    </a:lnTo>
                    <a:lnTo>
                      <a:pt x="191" y="215"/>
                    </a:lnTo>
                    <a:lnTo>
                      <a:pt x="186" y="215"/>
                    </a:lnTo>
                    <a:lnTo>
                      <a:pt x="182" y="214"/>
                    </a:lnTo>
                    <a:lnTo>
                      <a:pt x="180" y="212"/>
                    </a:lnTo>
                    <a:lnTo>
                      <a:pt x="182" y="210"/>
                    </a:lnTo>
                    <a:lnTo>
                      <a:pt x="175" y="194"/>
                    </a:lnTo>
                    <a:lnTo>
                      <a:pt x="175" y="193"/>
                    </a:lnTo>
                    <a:lnTo>
                      <a:pt x="176" y="192"/>
                    </a:lnTo>
                    <a:lnTo>
                      <a:pt x="177" y="192"/>
                    </a:lnTo>
                    <a:lnTo>
                      <a:pt x="180" y="196"/>
                    </a:lnTo>
                    <a:lnTo>
                      <a:pt x="182" y="199"/>
                    </a:lnTo>
                    <a:lnTo>
                      <a:pt x="183" y="200"/>
                    </a:lnTo>
                    <a:lnTo>
                      <a:pt x="186" y="197"/>
                    </a:lnTo>
                    <a:lnTo>
                      <a:pt x="189" y="193"/>
                    </a:lnTo>
                    <a:lnTo>
                      <a:pt x="190" y="186"/>
                    </a:lnTo>
                    <a:lnTo>
                      <a:pt x="190" y="182"/>
                    </a:lnTo>
                    <a:lnTo>
                      <a:pt x="189" y="180"/>
                    </a:lnTo>
                    <a:lnTo>
                      <a:pt x="187" y="178"/>
                    </a:lnTo>
                    <a:lnTo>
                      <a:pt x="187" y="171"/>
                    </a:lnTo>
                    <a:lnTo>
                      <a:pt x="191" y="171"/>
                    </a:lnTo>
                    <a:lnTo>
                      <a:pt x="201" y="164"/>
                    </a:lnTo>
                    <a:lnTo>
                      <a:pt x="202" y="155"/>
                    </a:lnTo>
                    <a:lnTo>
                      <a:pt x="201" y="148"/>
                    </a:lnTo>
                    <a:lnTo>
                      <a:pt x="201" y="140"/>
                    </a:lnTo>
                    <a:lnTo>
                      <a:pt x="202" y="139"/>
                    </a:lnTo>
                    <a:lnTo>
                      <a:pt x="204" y="136"/>
                    </a:lnTo>
                    <a:lnTo>
                      <a:pt x="211" y="129"/>
                    </a:lnTo>
                    <a:lnTo>
                      <a:pt x="212" y="126"/>
                    </a:lnTo>
                    <a:lnTo>
                      <a:pt x="213" y="125"/>
                    </a:lnTo>
                    <a:lnTo>
                      <a:pt x="215" y="125"/>
                    </a:lnTo>
                    <a:lnTo>
                      <a:pt x="218" y="113"/>
                    </a:lnTo>
                    <a:lnTo>
                      <a:pt x="218" y="112"/>
                    </a:lnTo>
                    <a:lnTo>
                      <a:pt x="206" y="94"/>
                    </a:lnTo>
                    <a:lnTo>
                      <a:pt x="195" y="88"/>
                    </a:lnTo>
                    <a:lnTo>
                      <a:pt x="187" y="82"/>
                    </a:lnTo>
                    <a:lnTo>
                      <a:pt x="191" y="81"/>
                    </a:lnTo>
                    <a:lnTo>
                      <a:pt x="199" y="81"/>
                    </a:lnTo>
                    <a:lnTo>
                      <a:pt x="209" y="72"/>
                    </a:lnTo>
                    <a:lnTo>
                      <a:pt x="208" y="65"/>
                    </a:lnTo>
                    <a:lnTo>
                      <a:pt x="208" y="58"/>
                    </a:lnTo>
                    <a:lnTo>
                      <a:pt x="206" y="53"/>
                    </a:lnTo>
                    <a:lnTo>
                      <a:pt x="205" y="52"/>
                    </a:lnTo>
                    <a:lnTo>
                      <a:pt x="202" y="52"/>
                    </a:lnTo>
                    <a:lnTo>
                      <a:pt x="199" y="51"/>
                    </a:lnTo>
                    <a:lnTo>
                      <a:pt x="198" y="45"/>
                    </a:lnTo>
                    <a:lnTo>
                      <a:pt x="197" y="46"/>
                    </a:lnTo>
                    <a:lnTo>
                      <a:pt x="180" y="52"/>
                    </a:lnTo>
                    <a:lnTo>
                      <a:pt x="175" y="51"/>
                    </a:lnTo>
                    <a:lnTo>
                      <a:pt x="173" y="49"/>
                    </a:lnTo>
                    <a:lnTo>
                      <a:pt x="173" y="46"/>
                    </a:lnTo>
                    <a:lnTo>
                      <a:pt x="176" y="42"/>
                    </a:lnTo>
                    <a:lnTo>
                      <a:pt x="179" y="39"/>
                    </a:lnTo>
                    <a:lnTo>
                      <a:pt x="179" y="38"/>
                    </a:lnTo>
                    <a:lnTo>
                      <a:pt x="180" y="38"/>
                    </a:lnTo>
                    <a:lnTo>
                      <a:pt x="176" y="36"/>
                    </a:lnTo>
                    <a:lnTo>
                      <a:pt x="166" y="36"/>
                    </a:lnTo>
                    <a:lnTo>
                      <a:pt x="162" y="38"/>
                    </a:lnTo>
                    <a:lnTo>
                      <a:pt x="161" y="38"/>
                    </a:lnTo>
                    <a:lnTo>
                      <a:pt x="158" y="39"/>
                    </a:lnTo>
                    <a:lnTo>
                      <a:pt x="149" y="31"/>
                    </a:lnTo>
                    <a:lnTo>
                      <a:pt x="145" y="22"/>
                    </a:lnTo>
                    <a:lnTo>
                      <a:pt x="145" y="21"/>
                    </a:lnTo>
                    <a:lnTo>
                      <a:pt x="146" y="21"/>
                    </a:lnTo>
                    <a:lnTo>
                      <a:pt x="146" y="20"/>
                    </a:lnTo>
                    <a:lnTo>
                      <a:pt x="149" y="17"/>
                    </a:lnTo>
                    <a:lnTo>
                      <a:pt x="152" y="15"/>
                    </a:lnTo>
                    <a:lnTo>
                      <a:pt x="153" y="14"/>
                    </a:lnTo>
                    <a:lnTo>
                      <a:pt x="159" y="14"/>
                    </a:lnTo>
                    <a:lnTo>
                      <a:pt x="17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85" name="Freeform 12">
                <a:extLst>
                  <a:ext uri="{FF2B5EF4-FFF2-40B4-BE49-F238E27FC236}">
                    <a16:creationId xmlns:a16="http://schemas.microsoft.com/office/drawing/2014/main" id="{CA2C6A00-EB34-FED4-D4ED-97B15429A4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5" y="826"/>
                <a:ext cx="44" cy="43"/>
              </a:xfrm>
              <a:custGeom>
                <a:avLst/>
                <a:gdLst>
                  <a:gd name="T0" fmla="*/ 43 w 173"/>
                  <a:gd name="T1" fmla="*/ 63 h 173"/>
                  <a:gd name="T2" fmla="*/ 42 w 173"/>
                  <a:gd name="T3" fmla="*/ 74 h 173"/>
                  <a:gd name="T4" fmla="*/ 25 w 173"/>
                  <a:gd name="T5" fmla="*/ 86 h 173"/>
                  <a:gd name="T6" fmla="*/ 25 w 173"/>
                  <a:gd name="T7" fmla="*/ 103 h 173"/>
                  <a:gd name="T8" fmla="*/ 22 w 173"/>
                  <a:gd name="T9" fmla="*/ 120 h 173"/>
                  <a:gd name="T10" fmla="*/ 16 w 173"/>
                  <a:gd name="T11" fmla="*/ 129 h 173"/>
                  <a:gd name="T12" fmla="*/ 7 w 173"/>
                  <a:gd name="T13" fmla="*/ 131 h 173"/>
                  <a:gd name="T14" fmla="*/ 0 w 173"/>
                  <a:gd name="T15" fmla="*/ 144 h 173"/>
                  <a:gd name="T16" fmla="*/ 1 w 173"/>
                  <a:gd name="T17" fmla="*/ 154 h 173"/>
                  <a:gd name="T18" fmla="*/ 16 w 173"/>
                  <a:gd name="T19" fmla="*/ 172 h 173"/>
                  <a:gd name="T20" fmla="*/ 22 w 173"/>
                  <a:gd name="T21" fmla="*/ 173 h 173"/>
                  <a:gd name="T22" fmla="*/ 25 w 173"/>
                  <a:gd name="T23" fmla="*/ 170 h 173"/>
                  <a:gd name="T24" fmla="*/ 36 w 173"/>
                  <a:gd name="T25" fmla="*/ 158 h 173"/>
                  <a:gd name="T26" fmla="*/ 40 w 173"/>
                  <a:gd name="T27" fmla="*/ 151 h 173"/>
                  <a:gd name="T28" fmla="*/ 49 w 173"/>
                  <a:gd name="T29" fmla="*/ 148 h 173"/>
                  <a:gd name="T30" fmla="*/ 50 w 173"/>
                  <a:gd name="T31" fmla="*/ 146 h 173"/>
                  <a:gd name="T32" fmla="*/ 57 w 173"/>
                  <a:gd name="T33" fmla="*/ 151 h 173"/>
                  <a:gd name="T34" fmla="*/ 67 w 173"/>
                  <a:gd name="T35" fmla="*/ 151 h 173"/>
                  <a:gd name="T36" fmla="*/ 76 w 173"/>
                  <a:gd name="T37" fmla="*/ 141 h 173"/>
                  <a:gd name="T38" fmla="*/ 92 w 173"/>
                  <a:gd name="T39" fmla="*/ 119 h 173"/>
                  <a:gd name="T40" fmla="*/ 100 w 173"/>
                  <a:gd name="T41" fmla="*/ 115 h 173"/>
                  <a:gd name="T42" fmla="*/ 110 w 173"/>
                  <a:gd name="T43" fmla="*/ 102 h 173"/>
                  <a:gd name="T44" fmla="*/ 120 w 173"/>
                  <a:gd name="T45" fmla="*/ 108 h 173"/>
                  <a:gd name="T46" fmla="*/ 139 w 173"/>
                  <a:gd name="T47" fmla="*/ 110 h 173"/>
                  <a:gd name="T48" fmla="*/ 155 w 173"/>
                  <a:gd name="T49" fmla="*/ 117 h 173"/>
                  <a:gd name="T50" fmla="*/ 160 w 173"/>
                  <a:gd name="T51" fmla="*/ 123 h 173"/>
                  <a:gd name="T52" fmla="*/ 150 w 173"/>
                  <a:gd name="T53" fmla="*/ 102 h 173"/>
                  <a:gd name="T54" fmla="*/ 166 w 173"/>
                  <a:gd name="T55" fmla="*/ 79 h 173"/>
                  <a:gd name="T56" fmla="*/ 162 w 173"/>
                  <a:gd name="T57" fmla="*/ 46 h 173"/>
                  <a:gd name="T58" fmla="*/ 153 w 173"/>
                  <a:gd name="T59" fmla="*/ 45 h 173"/>
                  <a:gd name="T60" fmla="*/ 128 w 173"/>
                  <a:gd name="T61" fmla="*/ 53 h 173"/>
                  <a:gd name="T62" fmla="*/ 121 w 173"/>
                  <a:gd name="T63" fmla="*/ 43 h 173"/>
                  <a:gd name="T64" fmla="*/ 120 w 173"/>
                  <a:gd name="T65" fmla="*/ 36 h 173"/>
                  <a:gd name="T66" fmla="*/ 121 w 173"/>
                  <a:gd name="T67" fmla="*/ 25 h 173"/>
                  <a:gd name="T68" fmla="*/ 120 w 173"/>
                  <a:gd name="T69" fmla="*/ 14 h 173"/>
                  <a:gd name="T70" fmla="*/ 116 w 173"/>
                  <a:gd name="T71" fmla="*/ 12 h 173"/>
                  <a:gd name="T72" fmla="*/ 114 w 173"/>
                  <a:gd name="T73" fmla="*/ 7 h 173"/>
                  <a:gd name="T74" fmla="*/ 113 w 173"/>
                  <a:gd name="T75" fmla="*/ 5 h 173"/>
                  <a:gd name="T76" fmla="*/ 106 w 173"/>
                  <a:gd name="T77" fmla="*/ 15 h 173"/>
                  <a:gd name="T78" fmla="*/ 104 w 173"/>
                  <a:gd name="T79" fmla="*/ 0 h 173"/>
                  <a:gd name="T80" fmla="*/ 96 w 173"/>
                  <a:gd name="T81" fmla="*/ 5 h 173"/>
                  <a:gd name="T82" fmla="*/ 90 w 173"/>
                  <a:gd name="T83" fmla="*/ 21 h 173"/>
                  <a:gd name="T84" fmla="*/ 85 w 173"/>
                  <a:gd name="T85" fmla="*/ 31 h 173"/>
                  <a:gd name="T86" fmla="*/ 57 w 173"/>
                  <a:gd name="T87" fmla="*/ 75 h 173"/>
                  <a:gd name="T88" fmla="*/ 53 w 173"/>
                  <a:gd name="T89" fmla="*/ 68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73" h="173">
                    <a:moveTo>
                      <a:pt x="46" y="63"/>
                    </a:moveTo>
                    <a:lnTo>
                      <a:pt x="43" y="63"/>
                    </a:lnTo>
                    <a:lnTo>
                      <a:pt x="43" y="70"/>
                    </a:lnTo>
                    <a:lnTo>
                      <a:pt x="42" y="74"/>
                    </a:lnTo>
                    <a:lnTo>
                      <a:pt x="39" y="74"/>
                    </a:lnTo>
                    <a:lnTo>
                      <a:pt x="25" y="86"/>
                    </a:lnTo>
                    <a:lnTo>
                      <a:pt x="23" y="91"/>
                    </a:lnTo>
                    <a:lnTo>
                      <a:pt x="25" y="103"/>
                    </a:lnTo>
                    <a:lnTo>
                      <a:pt x="25" y="120"/>
                    </a:lnTo>
                    <a:lnTo>
                      <a:pt x="22" y="120"/>
                    </a:lnTo>
                    <a:lnTo>
                      <a:pt x="21" y="124"/>
                    </a:lnTo>
                    <a:lnTo>
                      <a:pt x="16" y="129"/>
                    </a:lnTo>
                    <a:lnTo>
                      <a:pt x="15" y="129"/>
                    </a:lnTo>
                    <a:lnTo>
                      <a:pt x="7" y="131"/>
                    </a:lnTo>
                    <a:lnTo>
                      <a:pt x="4" y="133"/>
                    </a:lnTo>
                    <a:lnTo>
                      <a:pt x="0" y="144"/>
                    </a:lnTo>
                    <a:lnTo>
                      <a:pt x="0" y="149"/>
                    </a:lnTo>
                    <a:lnTo>
                      <a:pt x="1" y="154"/>
                    </a:lnTo>
                    <a:lnTo>
                      <a:pt x="5" y="151"/>
                    </a:lnTo>
                    <a:lnTo>
                      <a:pt x="16" y="172"/>
                    </a:lnTo>
                    <a:lnTo>
                      <a:pt x="16" y="173"/>
                    </a:lnTo>
                    <a:lnTo>
                      <a:pt x="22" y="173"/>
                    </a:lnTo>
                    <a:lnTo>
                      <a:pt x="21" y="170"/>
                    </a:lnTo>
                    <a:lnTo>
                      <a:pt x="25" y="170"/>
                    </a:lnTo>
                    <a:lnTo>
                      <a:pt x="36" y="162"/>
                    </a:lnTo>
                    <a:lnTo>
                      <a:pt x="36" y="158"/>
                    </a:lnTo>
                    <a:lnTo>
                      <a:pt x="37" y="154"/>
                    </a:lnTo>
                    <a:lnTo>
                      <a:pt x="40" y="151"/>
                    </a:lnTo>
                    <a:lnTo>
                      <a:pt x="46" y="151"/>
                    </a:lnTo>
                    <a:lnTo>
                      <a:pt x="49" y="148"/>
                    </a:lnTo>
                    <a:lnTo>
                      <a:pt x="50" y="145"/>
                    </a:lnTo>
                    <a:lnTo>
                      <a:pt x="50" y="146"/>
                    </a:lnTo>
                    <a:lnTo>
                      <a:pt x="57" y="149"/>
                    </a:lnTo>
                    <a:lnTo>
                      <a:pt x="57" y="151"/>
                    </a:lnTo>
                    <a:lnTo>
                      <a:pt x="59" y="149"/>
                    </a:lnTo>
                    <a:lnTo>
                      <a:pt x="67" y="151"/>
                    </a:lnTo>
                    <a:lnTo>
                      <a:pt x="75" y="148"/>
                    </a:lnTo>
                    <a:lnTo>
                      <a:pt x="76" y="141"/>
                    </a:lnTo>
                    <a:lnTo>
                      <a:pt x="82" y="129"/>
                    </a:lnTo>
                    <a:lnTo>
                      <a:pt x="92" y="119"/>
                    </a:lnTo>
                    <a:lnTo>
                      <a:pt x="97" y="115"/>
                    </a:lnTo>
                    <a:lnTo>
                      <a:pt x="100" y="115"/>
                    </a:lnTo>
                    <a:lnTo>
                      <a:pt x="109" y="106"/>
                    </a:lnTo>
                    <a:lnTo>
                      <a:pt x="110" y="102"/>
                    </a:lnTo>
                    <a:lnTo>
                      <a:pt x="112" y="102"/>
                    </a:lnTo>
                    <a:lnTo>
                      <a:pt x="120" y="108"/>
                    </a:lnTo>
                    <a:lnTo>
                      <a:pt x="127" y="110"/>
                    </a:lnTo>
                    <a:lnTo>
                      <a:pt x="139" y="110"/>
                    </a:lnTo>
                    <a:lnTo>
                      <a:pt x="153" y="116"/>
                    </a:lnTo>
                    <a:lnTo>
                      <a:pt x="155" y="117"/>
                    </a:lnTo>
                    <a:lnTo>
                      <a:pt x="156" y="117"/>
                    </a:lnTo>
                    <a:lnTo>
                      <a:pt x="160" y="123"/>
                    </a:lnTo>
                    <a:lnTo>
                      <a:pt x="162" y="122"/>
                    </a:lnTo>
                    <a:lnTo>
                      <a:pt x="150" y="102"/>
                    </a:lnTo>
                    <a:lnTo>
                      <a:pt x="166" y="81"/>
                    </a:lnTo>
                    <a:lnTo>
                      <a:pt x="166" y="79"/>
                    </a:lnTo>
                    <a:lnTo>
                      <a:pt x="173" y="70"/>
                    </a:lnTo>
                    <a:lnTo>
                      <a:pt x="162" y="46"/>
                    </a:lnTo>
                    <a:lnTo>
                      <a:pt x="157" y="42"/>
                    </a:lnTo>
                    <a:lnTo>
                      <a:pt x="153" y="45"/>
                    </a:lnTo>
                    <a:lnTo>
                      <a:pt x="136" y="52"/>
                    </a:lnTo>
                    <a:lnTo>
                      <a:pt x="128" y="53"/>
                    </a:lnTo>
                    <a:lnTo>
                      <a:pt x="123" y="46"/>
                    </a:lnTo>
                    <a:lnTo>
                      <a:pt x="121" y="43"/>
                    </a:lnTo>
                    <a:lnTo>
                      <a:pt x="120" y="42"/>
                    </a:lnTo>
                    <a:lnTo>
                      <a:pt x="120" y="36"/>
                    </a:lnTo>
                    <a:lnTo>
                      <a:pt x="121" y="32"/>
                    </a:lnTo>
                    <a:lnTo>
                      <a:pt x="121" y="25"/>
                    </a:lnTo>
                    <a:lnTo>
                      <a:pt x="120" y="19"/>
                    </a:lnTo>
                    <a:lnTo>
                      <a:pt x="120" y="14"/>
                    </a:lnTo>
                    <a:lnTo>
                      <a:pt x="119" y="14"/>
                    </a:lnTo>
                    <a:lnTo>
                      <a:pt x="116" y="12"/>
                    </a:lnTo>
                    <a:lnTo>
                      <a:pt x="116" y="11"/>
                    </a:lnTo>
                    <a:lnTo>
                      <a:pt x="114" y="7"/>
                    </a:lnTo>
                    <a:lnTo>
                      <a:pt x="114" y="4"/>
                    </a:lnTo>
                    <a:lnTo>
                      <a:pt x="113" y="5"/>
                    </a:lnTo>
                    <a:lnTo>
                      <a:pt x="113" y="10"/>
                    </a:lnTo>
                    <a:lnTo>
                      <a:pt x="106" y="15"/>
                    </a:lnTo>
                    <a:lnTo>
                      <a:pt x="104" y="8"/>
                    </a:lnTo>
                    <a:lnTo>
                      <a:pt x="104" y="0"/>
                    </a:lnTo>
                    <a:lnTo>
                      <a:pt x="100" y="3"/>
                    </a:lnTo>
                    <a:lnTo>
                      <a:pt x="96" y="5"/>
                    </a:lnTo>
                    <a:lnTo>
                      <a:pt x="89" y="8"/>
                    </a:lnTo>
                    <a:lnTo>
                      <a:pt x="90" y="21"/>
                    </a:lnTo>
                    <a:lnTo>
                      <a:pt x="83" y="26"/>
                    </a:lnTo>
                    <a:lnTo>
                      <a:pt x="85" y="31"/>
                    </a:lnTo>
                    <a:lnTo>
                      <a:pt x="85" y="33"/>
                    </a:lnTo>
                    <a:lnTo>
                      <a:pt x="57" y="75"/>
                    </a:lnTo>
                    <a:lnTo>
                      <a:pt x="54" y="74"/>
                    </a:lnTo>
                    <a:lnTo>
                      <a:pt x="53" y="68"/>
                    </a:lnTo>
                    <a:lnTo>
                      <a:pt x="46" y="6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86" name="Freeform 13">
                <a:extLst>
                  <a:ext uri="{FF2B5EF4-FFF2-40B4-BE49-F238E27FC236}">
                    <a16:creationId xmlns:a16="http://schemas.microsoft.com/office/drawing/2014/main" id="{027397FB-7D36-7057-F43E-D8CCD38DA2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4" y="862"/>
                <a:ext cx="88" cy="94"/>
              </a:xfrm>
              <a:custGeom>
                <a:avLst/>
                <a:gdLst>
                  <a:gd name="T0" fmla="*/ 141 w 352"/>
                  <a:gd name="T1" fmla="*/ 61 h 377"/>
                  <a:gd name="T2" fmla="*/ 121 w 352"/>
                  <a:gd name="T3" fmla="*/ 95 h 377"/>
                  <a:gd name="T4" fmla="*/ 117 w 352"/>
                  <a:gd name="T5" fmla="*/ 104 h 377"/>
                  <a:gd name="T6" fmla="*/ 107 w 352"/>
                  <a:gd name="T7" fmla="*/ 118 h 377"/>
                  <a:gd name="T8" fmla="*/ 110 w 352"/>
                  <a:gd name="T9" fmla="*/ 154 h 377"/>
                  <a:gd name="T10" fmla="*/ 99 w 352"/>
                  <a:gd name="T11" fmla="*/ 173 h 377"/>
                  <a:gd name="T12" fmla="*/ 100 w 352"/>
                  <a:gd name="T13" fmla="*/ 191 h 377"/>
                  <a:gd name="T14" fmla="*/ 116 w 352"/>
                  <a:gd name="T15" fmla="*/ 205 h 377"/>
                  <a:gd name="T16" fmla="*/ 110 w 352"/>
                  <a:gd name="T17" fmla="*/ 212 h 377"/>
                  <a:gd name="T18" fmla="*/ 98 w 352"/>
                  <a:gd name="T19" fmla="*/ 201 h 377"/>
                  <a:gd name="T20" fmla="*/ 66 w 352"/>
                  <a:gd name="T21" fmla="*/ 215 h 377"/>
                  <a:gd name="T22" fmla="*/ 61 w 352"/>
                  <a:gd name="T23" fmla="*/ 228 h 377"/>
                  <a:gd name="T24" fmla="*/ 59 w 352"/>
                  <a:gd name="T25" fmla="*/ 246 h 377"/>
                  <a:gd name="T26" fmla="*/ 53 w 352"/>
                  <a:gd name="T27" fmla="*/ 249 h 377"/>
                  <a:gd name="T28" fmla="*/ 25 w 352"/>
                  <a:gd name="T29" fmla="*/ 242 h 377"/>
                  <a:gd name="T30" fmla="*/ 1 w 352"/>
                  <a:gd name="T31" fmla="*/ 270 h 377"/>
                  <a:gd name="T32" fmla="*/ 14 w 352"/>
                  <a:gd name="T33" fmla="*/ 275 h 377"/>
                  <a:gd name="T34" fmla="*/ 16 w 352"/>
                  <a:gd name="T35" fmla="*/ 288 h 377"/>
                  <a:gd name="T36" fmla="*/ 28 w 352"/>
                  <a:gd name="T37" fmla="*/ 279 h 377"/>
                  <a:gd name="T38" fmla="*/ 39 w 352"/>
                  <a:gd name="T39" fmla="*/ 286 h 377"/>
                  <a:gd name="T40" fmla="*/ 43 w 352"/>
                  <a:gd name="T41" fmla="*/ 320 h 377"/>
                  <a:gd name="T42" fmla="*/ 57 w 352"/>
                  <a:gd name="T43" fmla="*/ 344 h 377"/>
                  <a:gd name="T44" fmla="*/ 66 w 352"/>
                  <a:gd name="T45" fmla="*/ 356 h 377"/>
                  <a:gd name="T46" fmla="*/ 98 w 352"/>
                  <a:gd name="T47" fmla="*/ 363 h 377"/>
                  <a:gd name="T48" fmla="*/ 110 w 352"/>
                  <a:gd name="T49" fmla="*/ 366 h 377"/>
                  <a:gd name="T50" fmla="*/ 138 w 352"/>
                  <a:gd name="T51" fmla="*/ 362 h 377"/>
                  <a:gd name="T52" fmla="*/ 160 w 352"/>
                  <a:gd name="T53" fmla="*/ 377 h 377"/>
                  <a:gd name="T54" fmla="*/ 177 w 352"/>
                  <a:gd name="T55" fmla="*/ 349 h 377"/>
                  <a:gd name="T56" fmla="*/ 197 w 352"/>
                  <a:gd name="T57" fmla="*/ 353 h 377"/>
                  <a:gd name="T58" fmla="*/ 211 w 352"/>
                  <a:gd name="T59" fmla="*/ 338 h 377"/>
                  <a:gd name="T60" fmla="*/ 218 w 352"/>
                  <a:gd name="T61" fmla="*/ 334 h 377"/>
                  <a:gd name="T62" fmla="*/ 227 w 352"/>
                  <a:gd name="T63" fmla="*/ 306 h 377"/>
                  <a:gd name="T64" fmla="*/ 268 w 352"/>
                  <a:gd name="T65" fmla="*/ 286 h 377"/>
                  <a:gd name="T66" fmla="*/ 300 w 352"/>
                  <a:gd name="T67" fmla="*/ 292 h 377"/>
                  <a:gd name="T68" fmla="*/ 307 w 352"/>
                  <a:gd name="T69" fmla="*/ 291 h 377"/>
                  <a:gd name="T70" fmla="*/ 293 w 352"/>
                  <a:gd name="T71" fmla="*/ 245 h 377"/>
                  <a:gd name="T72" fmla="*/ 340 w 352"/>
                  <a:gd name="T73" fmla="*/ 232 h 377"/>
                  <a:gd name="T74" fmla="*/ 352 w 352"/>
                  <a:gd name="T75" fmla="*/ 207 h 377"/>
                  <a:gd name="T76" fmla="*/ 304 w 352"/>
                  <a:gd name="T77" fmla="*/ 171 h 377"/>
                  <a:gd name="T78" fmla="*/ 301 w 352"/>
                  <a:gd name="T79" fmla="*/ 138 h 377"/>
                  <a:gd name="T80" fmla="*/ 286 w 352"/>
                  <a:gd name="T81" fmla="*/ 136 h 377"/>
                  <a:gd name="T82" fmla="*/ 301 w 352"/>
                  <a:gd name="T83" fmla="*/ 115 h 377"/>
                  <a:gd name="T84" fmla="*/ 336 w 352"/>
                  <a:gd name="T85" fmla="*/ 104 h 377"/>
                  <a:gd name="T86" fmla="*/ 346 w 352"/>
                  <a:gd name="T87" fmla="*/ 83 h 377"/>
                  <a:gd name="T88" fmla="*/ 340 w 352"/>
                  <a:gd name="T89" fmla="*/ 69 h 377"/>
                  <a:gd name="T90" fmla="*/ 330 w 352"/>
                  <a:gd name="T91" fmla="*/ 60 h 377"/>
                  <a:gd name="T92" fmla="*/ 299 w 352"/>
                  <a:gd name="T93" fmla="*/ 53 h 377"/>
                  <a:gd name="T94" fmla="*/ 279 w 352"/>
                  <a:gd name="T95" fmla="*/ 46 h 377"/>
                  <a:gd name="T96" fmla="*/ 285 w 352"/>
                  <a:gd name="T97" fmla="*/ 38 h 377"/>
                  <a:gd name="T98" fmla="*/ 278 w 352"/>
                  <a:gd name="T99" fmla="*/ 38 h 377"/>
                  <a:gd name="T100" fmla="*/ 268 w 352"/>
                  <a:gd name="T101" fmla="*/ 11 h 377"/>
                  <a:gd name="T102" fmla="*/ 254 w 352"/>
                  <a:gd name="T103" fmla="*/ 1 h 377"/>
                  <a:gd name="T104" fmla="*/ 241 w 352"/>
                  <a:gd name="T105" fmla="*/ 9 h 377"/>
                  <a:gd name="T106" fmla="*/ 226 w 352"/>
                  <a:gd name="T107" fmla="*/ 28 h 377"/>
                  <a:gd name="T108" fmla="*/ 209 w 352"/>
                  <a:gd name="T109" fmla="*/ 45 h 377"/>
                  <a:gd name="T110" fmla="*/ 181 w 352"/>
                  <a:gd name="T111" fmla="*/ 61 h 377"/>
                  <a:gd name="T112" fmla="*/ 160 w 352"/>
                  <a:gd name="T113" fmla="*/ 77 h 377"/>
                  <a:gd name="T114" fmla="*/ 151 w 352"/>
                  <a:gd name="T115" fmla="*/ 63 h 3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52" h="377">
                    <a:moveTo>
                      <a:pt x="145" y="59"/>
                    </a:moveTo>
                    <a:lnTo>
                      <a:pt x="144" y="59"/>
                    </a:lnTo>
                    <a:lnTo>
                      <a:pt x="144" y="60"/>
                    </a:lnTo>
                    <a:lnTo>
                      <a:pt x="142" y="61"/>
                    </a:lnTo>
                    <a:lnTo>
                      <a:pt x="141" y="61"/>
                    </a:lnTo>
                    <a:lnTo>
                      <a:pt x="139" y="63"/>
                    </a:lnTo>
                    <a:lnTo>
                      <a:pt x="127" y="77"/>
                    </a:lnTo>
                    <a:lnTo>
                      <a:pt x="123" y="85"/>
                    </a:lnTo>
                    <a:lnTo>
                      <a:pt x="121" y="91"/>
                    </a:lnTo>
                    <a:lnTo>
                      <a:pt x="121" y="95"/>
                    </a:lnTo>
                    <a:lnTo>
                      <a:pt x="120" y="97"/>
                    </a:lnTo>
                    <a:lnTo>
                      <a:pt x="117" y="98"/>
                    </a:lnTo>
                    <a:lnTo>
                      <a:pt x="116" y="99"/>
                    </a:lnTo>
                    <a:lnTo>
                      <a:pt x="116" y="101"/>
                    </a:lnTo>
                    <a:lnTo>
                      <a:pt x="117" y="104"/>
                    </a:lnTo>
                    <a:lnTo>
                      <a:pt x="117" y="106"/>
                    </a:lnTo>
                    <a:lnTo>
                      <a:pt x="113" y="115"/>
                    </a:lnTo>
                    <a:lnTo>
                      <a:pt x="112" y="113"/>
                    </a:lnTo>
                    <a:lnTo>
                      <a:pt x="110" y="113"/>
                    </a:lnTo>
                    <a:lnTo>
                      <a:pt x="107" y="118"/>
                    </a:lnTo>
                    <a:lnTo>
                      <a:pt x="109" y="118"/>
                    </a:lnTo>
                    <a:lnTo>
                      <a:pt x="110" y="134"/>
                    </a:lnTo>
                    <a:lnTo>
                      <a:pt x="107" y="144"/>
                    </a:lnTo>
                    <a:lnTo>
                      <a:pt x="107" y="148"/>
                    </a:lnTo>
                    <a:lnTo>
                      <a:pt x="110" y="154"/>
                    </a:lnTo>
                    <a:lnTo>
                      <a:pt x="109" y="155"/>
                    </a:lnTo>
                    <a:lnTo>
                      <a:pt x="107" y="155"/>
                    </a:lnTo>
                    <a:lnTo>
                      <a:pt x="107" y="161"/>
                    </a:lnTo>
                    <a:lnTo>
                      <a:pt x="106" y="162"/>
                    </a:lnTo>
                    <a:lnTo>
                      <a:pt x="99" y="173"/>
                    </a:lnTo>
                    <a:lnTo>
                      <a:pt x="96" y="176"/>
                    </a:lnTo>
                    <a:lnTo>
                      <a:pt x="99" y="179"/>
                    </a:lnTo>
                    <a:lnTo>
                      <a:pt x="98" y="183"/>
                    </a:lnTo>
                    <a:lnTo>
                      <a:pt x="96" y="186"/>
                    </a:lnTo>
                    <a:lnTo>
                      <a:pt x="100" y="191"/>
                    </a:lnTo>
                    <a:lnTo>
                      <a:pt x="103" y="191"/>
                    </a:lnTo>
                    <a:lnTo>
                      <a:pt x="99" y="196"/>
                    </a:lnTo>
                    <a:lnTo>
                      <a:pt x="99" y="197"/>
                    </a:lnTo>
                    <a:lnTo>
                      <a:pt x="100" y="198"/>
                    </a:lnTo>
                    <a:lnTo>
                      <a:pt x="116" y="205"/>
                    </a:lnTo>
                    <a:lnTo>
                      <a:pt x="116" y="210"/>
                    </a:lnTo>
                    <a:lnTo>
                      <a:pt x="117" y="211"/>
                    </a:lnTo>
                    <a:lnTo>
                      <a:pt x="117" y="215"/>
                    </a:lnTo>
                    <a:lnTo>
                      <a:pt x="112" y="215"/>
                    </a:lnTo>
                    <a:lnTo>
                      <a:pt x="110" y="212"/>
                    </a:lnTo>
                    <a:lnTo>
                      <a:pt x="110" y="211"/>
                    </a:lnTo>
                    <a:lnTo>
                      <a:pt x="106" y="207"/>
                    </a:lnTo>
                    <a:lnTo>
                      <a:pt x="105" y="207"/>
                    </a:lnTo>
                    <a:lnTo>
                      <a:pt x="99" y="203"/>
                    </a:lnTo>
                    <a:lnTo>
                      <a:pt x="98" y="201"/>
                    </a:lnTo>
                    <a:lnTo>
                      <a:pt x="95" y="201"/>
                    </a:lnTo>
                    <a:lnTo>
                      <a:pt x="89" y="207"/>
                    </a:lnTo>
                    <a:lnTo>
                      <a:pt x="75" y="212"/>
                    </a:lnTo>
                    <a:lnTo>
                      <a:pt x="71" y="215"/>
                    </a:lnTo>
                    <a:lnTo>
                      <a:pt x="66" y="215"/>
                    </a:lnTo>
                    <a:lnTo>
                      <a:pt x="57" y="214"/>
                    </a:lnTo>
                    <a:lnTo>
                      <a:pt x="56" y="214"/>
                    </a:lnTo>
                    <a:lnTo>
                      <a:pt x="57" y="221"/>
                    </a:lnTo>
                    <a:lnTo>
                      <a:pt x="60" y="226"/>
                    </a:lnTo>
                    <a:lnTo>
                      <a:pt x="61" y="228"/>
                    </a:lnTo>
                    <a:lnTo>
                      <a:pt x="63" y="232"/>
                    </a:lnTo>
                    <a:lnTo>
                      <a:pt x="60" y="238"/>
                    </a:lnTo>
                    <a:lnTo>
                      <a:pt x="57" y="242"/>
                    </a:lnTo>
                    <a:lnTo>
                      <a:pt x="57" y="246"/>
                    </a:lnTo>
                    <a:lnTo>
                      <a:pt x="59" y="246"/>
                    </a:lnTo>
                    <a:lnTo>
                      <a:pt x="63" y="248"/>
                    </a:lnTo>
                    <a:lnTo>
                      <a:pt x="61" y="249"/>
                    </a:lnTo>
                    <a:lnTo>
                      <a:pt x="57" y="257"/>
                    </a:lnTo>
                    <a:lnTo>
                      <a:pt x="57" y="255"/>
                    </a:lnTo>
                    <a:lnTo>
                      <a:pt x="53" y="249"/>
                    </a:lnTo>
                    <a:lnTo>
                      <a:pt x="52" y="248"/>
                    </a:lnTo>
                    <a:lnTo>
                      <a:pt x="40" y="248"/>
                    </a:lnTo>
                    <a:lnTo>
                      <a:pt x="32" y="245"/>
                    </a:lnTo>
                    <a:lnTo>
                      <a:pt x="29" y="242"/>
                    </a:lnTo>
                    <a:lnTo>
                      <a:pt x="25" y="242"/>
                    </a:lnTo>
                    <a:lnTo>
                      <a:pt x="15" y="255"/>
                    </a:lnTo>
                    <a:lnTo>
                      <a:pt x="7" y="264"/>
                    </a:lnTo>
                    <a:lnTo>
                      <a:pt x="1" y="267"/>
                    </a:lnTo>
                    <a:lnTo>
                      <a:pt x="0" y="270"/>
                    </a:lnTo>
                    <a:lnTo>
                      <a:pt x="1" y="270"/>
                    </a:lnTo>
                    <a:lnTo>
                      <a:pt x="4" y="272"/>
                    </a:lnTo>
                    <a:lnTo>
                      <a:pt x="4" y="275"/>
                    </a:lnTo>
                    <a:lnTo>
                      <a:pt x="5" y="277"/>
                    </a:lnTo>
                    <a:lnTo>
                      <a:pt x="12" y="277"/>
                    </a:lnTo>
                    <a:lnTo>
                      <a:pt x="14" y="275"/>
                    </a:lnTo>
                    <a:lnTo>
                      <a:pt x="14" y="278"/>
                    </a:lnTo>
                    <a:lnTo>
                      <a:pt x="12" y="282"/>
                    </a:lnTo>
                    <a:lnTo>
                      <a:pt x="9" y="285"/>
                    </a:lnTo>
                    <a:lnTo>
                      <a:pt x="11" y="288"/>
                    </a:lnTo>
                    <a:lnTo>
                      <a:pt x="16" y="288"/>
                    </a:lnTo>
                    <a:lnTo>
                      <a:pt x="18" y="286"/>
                    </a:lnTo>
                    <a:lnTo>
                      <a:pt x="21" y="286"/>
                    </a:lnTo>
                    <a:lnTo>
                      <a:pt x="25" y="282"/>
                    </a:lnTo>
                    <a:lnTo>
                      <a:pt x="26" y="282"/>
                    </a:lnTo>
                    <a:lnTo>
                      <a:pt x="28" y="279"/>
                    </a:lnTo>
                    <a:lnTo>
                      <a:pt x="29" y="279"/>
                    </a:lnTo>
                    <a:lnTo>
                      <a:pt x="29" y="278"/>
                    </a:lnTo>
                    <a:lnTo>
                      <a:pt x="31" y="281"/>
                    </a:lnTo>
                    <a:lnTo>
                      <a:pt x="35" y="282"/>
                    </a:lnTo>
                    <a:lnTo>
                      <a:pt x="39" y="286"/>
                    </a:lnTo>
                    <a:lnTo>
                      <a:pt x="39" y="298"/>
                    </a:lnTo>
                    <a:lnTo>
                      <a:pt x="42" y="315"/>
                    </a:lnTo>
                    <a:lnTo>
                      <a:pt x="42" y="316"/>
                    </a:lnTo>
                    <a:lnTo>
                      <a:pt x="43" y="317"/>
                    </a:lnTo>
                    <a:lnTo>
                      <a:pt x="43" y="320"/>
                    </a:lnTo>
                    <a:lnTo>
                      <a:pt x="50" y="334"/>
                    </a:lnTo>
                    <a:lnTo>
                      <a:pt x="52" y="335"/>
                    </a:lnTo>
                    <a:lnTo>
                      <a:pt x="56" y="338"/>
                    </a:lnTo>
                    <a:lnTo>
                      <a:pt x="56" y="341"/>
                    </a:lnTo>
                    <a:lnTo>
                      <a:pt x="57" y="344"/>
                    </a:lnTo>
                    <a:lnTo>
                      <a:pt x="57" y="345"/>
                    </a:lnTo>
                    <a:lnTo>
                      <a:pt x="59" y="345"/>
                    </a:lnTo>
                    <a:lnTo>
                      <a:pt x="59" y="346"/>
                    </a:lnTo>
                    <a:lnTo>
                      <a:pt x="64" y="356"/>
                    </a:lnTo>
                    <a:lnTo>
                      <a:pt x="66" y="356"/>
                    </a:lnTo>
                    <a:lnTo>
                      <a:pt x="79" y="359"/>
                    </a:lnTo>
                    <a:lnTo>
                      <a:pt x="91" y="368"/>
                    </a:lnTo>
                    <a:lnTo>
                      <a:pt x="95" y="368"/>
                    </a:lnTo>
                    <a:lnTo>
                      <a:pt x="95" y="365"/>
                    </a:lnTo>
                    <a:lnTo>
                      <a:pt x="98" y="363"/>
                    </a:lnTo>
                    <a:lnTo>
                      <a:pt x="100" y="365"/>
                    </a:lnTo>
                    <a:lnTo>
                      <a:pt x="102" y="368"/>
                    </a:lnTo>
                    <a:lnTo>
                      <a:pt x="105" y="369"/>
                    </a:lnTo>
                    <a:lnTo>
                      <a:pt x="107" y="369"/>
                    </a:lnTo>
                    <a:lnTo>
                      <a:pt x="110" y="366"/>
                    </a:lnTo>
                    <a:lnTo>
                      <a:pt x="110" y="365"/>
                    </a:lnTo>
                    <a:lnTo>
                      <a:pt x="113" y="365"/>
                    </a:lnTo>
                    <a:lnTo>
                      <a:pt x="127" y="362"/>
                    </a:lnTo>
                    <a:lnTo>
                      <a:pt x="138" y="363"/>
                    </a:lnTo>
                    <a:lnTo>
                      <a:pt x="138" y="362"/>
                    </a:lnTo>
                    <a:lnTo>
                      <a:pt x="144" y="361"/>
                    </a:lnTo>
                    <a:lnTo>
                      <a:pt x="146" y="359"/>
                    </a:lnTo>
                    <a:lnTo>
                      <a:pt x="148" y="359"/>
                    </a:lnTo>
                    <a:lnTo>
                      <a:pt x="155" y="368"/>
                    </a:lnTo>
                    <a:lnTo>
                      <a:pt x="160" y="377"/>
                    </a:lnTo>
                    <a:lnTo>
                      <a:pt x="165" y="377"/>
                    </a:lnTo>
                    <a:lnTo>
                      <a:pt x="172" y="363"/>
                    </a:lnTo>
                    <a:lnTo>
                      <a:pt x="173" y="356"/>
                    </a:lnTo>
                    <a:lnTo>
                      <a:pt x="176" y="349"/>
                    </a:lnTo>
                    <a:lnTo>
                      <a:pt x="177" y="349"/>
                    </a:lnTo>
                    <a:lnTo>
                      <a:pt x="180" y="348"/>
                    </a:lnTo>
                    <a:lnTo>
                      <a:pt x="180" y="345"/>
                    </a:lnTo>
                    <a:lnTo>
                      <a:pt x="183" y="339"/>
                    </a:lnTo>
                    <a:lnTo>
                      <a:pt x="184" y="342"/>
                    </a:lnTo>
                    <a:lnTo>
                      <a:pt x="197" y="353"/>
                    </a:lnTo>
                    <a:lnTo>
                      <a:pt x="201" y="353"/>
                    </a:lnTo>
                    <a:lnTo>
                      <a:pt x="206" y="352"/>
                    </a:lnTo>
                    <a:lnTo>
                      <a:pt x="209" y="348"/>
                    </a:lnTo>
                    <a:lnTo>
                      <a:pt x="209" y="342"/>
                    </a:lnTo>
                    <a:lnTo>
                      <a:pt x="211" y="338"/>
                    </a:lnTo>
                    <a:lnTo>
                      <a:pt x="211" y="335"/>
                    </a:lnTo>
                    <a:lnTo>
                      <a:pt x="212" y="334"/>
                    </a:lnTo>
                    <a:lnTo>
                      <a:pt x="215" y="332"/>
                    </a:lnTo>
                    <a:lnTo>
                      <a:pt x="216" y="334"/>
                    </a:lnTo>
                    <a:lnTo>
                      <a:pt x="218" y="334"/>
                    </a:lnTo>
                    <a:lnTo>
                      <a:pt x="219" y="331"/>
                    </a:lnTo>
                    <a:lnTo>
                      <a:pt x="219" y="327"/>
                    </a:lnTo>
                    <a:lnTo>
                      <a:pt x="218" y="320"/>
                    </a:lnTo>
                    <a:lnTo>
                      <a:pt x="225" y="306"/>
                    </a:lnTo>
                    <a:lnTo>
                      <a:pt x="227" y="306"/>
                    </a:lnTo>
                    <a:lnTo>
                      <a:pt x="253" y="310"/>
                    </a:lnTo>
                    <a:lnTo>
                      <a:pt x="253" y="305"/>
                    </a:lnTo>
                    <a:lnTo>
                      <a:pt x="254" y="302"/>
                    </a:lnTo>
                    <a:lnTo>
                      <a:pt x="260" y="293"/>
                    </a:lnTo>
                    <a:lnTo>
                      <a:pt x="268" y="286"/>
                    </a:lnTo>
                    <a:lnTo>
                      <a:pt x="273" y="279"/>
                    </a:lnTo>
                    <a:lnTo>
                      <a:pt x="273" y="277"/>
                    </a:lnTo>
                    <a:lnTo>
                      <a:pt x="287" y="282"/>
                    </a:lnTo>
                    <a:lnTo>
                      <a:pt x="296" y="292"/>
                    </a:lnTo>
                    <a:lnTo>
                      <a:pt x="300" y="292"/>
                    </a:lnTo>
                    <a:lnTo>
                      <a:pt x="301" y="291"/>
                    </a:lnTo>
                    <a:lnTo>
                      <a:pt x="303" y="291"/>
                    </a:lnTo>
                    <a:lnTo>
                      <a:pt x="304" y="292"/>
                    </a:lnTo>
                    <a:lnTo>
                      <a:pt x="306" y="292"/>
                    </a:lnTo>
                    <a:lnTo>
                      <a:pt x="307" y="291"/>
                    </a:lnTo>
                    <a:lnTo>
                      <a:pt x="296" y="279"/>
                    </a:lnTo>
                    <a:lnTo>
                      <a:pt x="289" y="270"/>
                    </a:lnTo>
                    <a:lnTo>
                      <a:pt x="292" y="250"/>
                    </a:lnTo>
                    <a:lnTo>
                      <a:pt x="292" y="248"/>
                    </a:lnTo>
                    <a:lnTo>
                      <a:pt x="293" y="245"/>
                    </a:lnTo>
                    <a:lnTo>
                      <a:pt x="292" y="243"/>
                    </a:lnTo>
                    <a:lnTo>
                      <a:pt x="294" y="242"/>
                    </a:lnTo>
                    <a:lnTo>
                      <a:pt x="313" y="225"/>
                    </a:lnTo>
                    <a:lnTo>
                      <a:pt x="324" y="232"/>
                    </a:lnTo>
                    <a:lnTo>
                      <a:pt x="340" y="232"/>
                    </a:lnTo>
                    <a:lnTo>
                      <a:pt x="350" y="228"/>
                    </a:lnTo>
                    <a:lnTo>
                      <a:pt x="350" y="226"/>
                    </a:lnTo>
                    <a:lnTo>
                      <a:pt x="347" y="215"/>
                    </a:lnTo>
                    <a:lnTo>
                      <a:pt x="352" y="208"/>
                    </a:lnTo>
                    <a:lnTo>
                      <a:pt x="352" y="207"/>
                    </a:lnTo>
                    <a:lnTo>
                      <a:pt x="350" y="205"/>
                    </a:lnTo>
                    <a:lnTo>
                      <a:pt x="343" y="200"/>
                    </a:lnTo>
                    <a:lnTo>
                      <a:pt x="336" y="197"/>
                    </a:lnTo>
                    <a:lnTo>
                      <a:pt x="316" y="182"/>
                    </a:lnTo>
                    <a:lnTo>
                      <a:pt x="304" y="171"/>
                    </a:lnTo>
                    <a:lnTo>
                      <a:pt x="304" y="166"/>
                    </a:lnTo>
                    <a:lnTo>
                      <a:pt x="303" y="159"/>
                    </a:lnTo>
                    <a:lnTo>
                      <a:pt x="301" y="157"/>
                    </a:lnTo>
                    <a:lnTo>
                      <a:pt x="303" y="148"/>
                    </a:lnTo>
                    <a:lnTo>
                      <a:pt x="301" y="138"/>
                    </a:lnTo>
                    <a:lnTo>
                      <a:pt x="300" y="138"/>
                    </a:lnTo>
                    <a:lnTo>
                      <a:pt x="296" y="140"/>
                    </a:lnTo>
                    <a:lnTo>
                      <a:pt x="294" y="140"/>
                    </a:lnTo>
                    <a:lnTo>
                      <a:pt x="293" y="138"/>
                    </a:lnTo>
                    <a:lnTo>
                      <a:pt x="286" y="136"/>
                    </a:lnTo>
                    <a:lnTo>
                      <a:pt x="282" y="131"/>
                    </a:lnTo>
                    <a:lnTo>
                      <a:pt x="279" y="126"/>
                    </a:lnTo>
                    <a:lnTo>
                      <a:pt x="287" y="118"/>
                    </a:lnTo>
                    <a:lnTo>
                      <a:pt x="297" y="115"/>
                    </a:lnTo>
                    <a:lnTo>
                      <a:pt x="301" y="115"/>
                    </a:lnTo>
                    <a:lnTo>
                      <a:pt x="308" y="113"/>
                    </a:lnTo>
                    <a:lnTo>
                      <a:pt x="317" y="113"/>
                    </a:lnTo>
                    <a:lnTo>
                      <a:pt x="317" y="112"/>
                    </a:lnTo>
                    <a:lnTo>
                      <a:pt x="321" y="108"/>
                    </a:lnTo>
                    <a:lnTo>
                      <a:pt x="336" y="104"/>
                    </a:lnTo>
                    <a:lnTo>
                      <a:pt x="346" y="99"/>
                    </a:lnTo>
                    <a:lnTo>
                      <a:pt x="346" y="98"/>
                    </a:lnTo>
                    <a:lnTo>
                      <a:pt x="345" y="95"/>
                    </a:lnTo>
                    <a:lnTo>
                      <a:pt x="345" y="85"/>
                    </a:lnTo>
                    <a:lnTo>
                      <a:pt x="346" y="83"/>
                    </a:lnTo>
                    <a:lnTo>
                      <a:pt x="346" y="78"/>
                    </a:lnTo>
                    <a:lnTo>
                      <a:pt x="345" y="76"/>
                    </a:lnTo>
                    <a:lnTo>
                      <a:pt x="345" y="73"/>
                    </a:lnTo>
                    <a:lnTo>
                      <a:pt x="343" y="70"/>
                    </a:lnTo>
                    <a:lnTo>
                      <a:pt x="340" y="69"/>
                    </a:lnTo>
                    <a:lnTo>
                      <a:pt x="334" y="64"/>
                    </a:lnTo>
                    <a:lnTo>
                      <a:pt x="332" y="63"/>
                    </a:lnTo>
                    <a:lnTo>
                      <a:pt x="332" y="61"/>
                    </a:lnTo>
                    <a:lnTo>
                      <a:pt x="331" y="61"/>
                    </a:lnTo>
                    <a:lnTo>
                      <a:pt x="330" y="60"/>
                    </a:lnTo>
                    <a:lnTo>
                      <a:pt x="327" y="59"/>
                    </a:lnTo>
                    <a:lnTo>
                      <a:pt x="317" y="59"/>
                    </a:lnTo>
                    <a:lnTo>
                      <a:pt x="314" y="55"/>
                    </a:lnTo>
                    <a:lnTo>
                      <a:pt x="308" y="53"/>
                    </a:lnTo>
                    <a:lnTo>
                      <a:pt x="299" y="53"/>
                    </a:lnTo>
                    <a:lnTo>
                      <a:pt x="297" y="52"/>
                    </a:lnTo>
                    <a:lnTo>
                      <a:pt x="296" y="52"/>
                    </a:lnTo>
                    <a:lnTo>
                      <a:pt x="289" y="49"/>
                    </a:lnTo>
                    <a:lnTo>
                      <a:pt x="282" y="48"/>
                    </a:lnTo>
                    <a:lnTo>
                      <a:pt x="279" y="46"/>
                    </a:lnTo>
                    <a:lnTo>
                      <a:pt x="276" y="46"/>
                    </a:lnTo>
                    <a:lnTo>
                      <a:pt x="278" y="45"/>
                    </a:lnTo>
                    <a:lnTo>
                      <a:pt x="280" y="41"/>
                    </a:lnTo>
                    <a:lnTo>
                      <a:pt x="283" y="39"/>
                    </a:lnTo>
                    <a:lnTo>
                      <a:pt x="285" y="38"/>
                    </a:lnTo>
                    <a:lnTo>
                      <a:pt x="290" y="38"/>
                    </a:lnTo>
                    <a:lnTo>
                      <a:pt x="287" y="37"/>
                    </a:lnTo>
                    <a:lnTo>
                      <a:pt x="285" y="37"/>
                    </a:lnTo>
                    <a:lnTo>
                      <a:pt x="282" y="38"/>
                    </a:lnTo>
                    <a:lnTo>
                      <a:pt x="278" y="38"/>
                    </a:lnTo>
                    <a:lnTo>
                      <a:pt x="271" y="37"/>
                    </a:lnTo>
                    <a:lnTo>
                      <a:pt x="261" y="34"/>
                    </a:lnTo>
                    <a:lnTo>
                      <a:pt x="260" y="30"/>
                    </a:lnTo>
                    <a:lnTo>
                      <a:pt x="261" y="23"/>
                    </a:lnTo>
                    <a:lnTo>
                      <a:pt x="268" y="11"/>
                    </a:lnTo>
                    <a:lnTo>
                      <a:pt x="271" y="6"/>
                    </a:lnTo>
                    <a:lnTo>
                      <a:pt x="263" y="4"/>
                    </a:lnTo>
                    <a:lnTo>
                      <a:pt x="261" y="6"/>
                    </a:lnTo>
                    <a:lnTo>
                      <a:pt x="261" y="4"/>
                    </a:lnTo>
                    <a:lnTo>
                      <a:pt x="254" y="1"/>
                    </a:lnTo>
                    <a:lnTo>
                      <a:pt x="254" y="0"/>
                    </a:lnTo>
                    <a:lnTo>
                      <a:pt x="253" y="3"/>
                    </a:lnTo>
                    <a:lnTo>
                      <a:pt x="250" y="6"/>
                    </a:lnTo>
                    <a:lnTo>
                      <a:pt x="244" y="6"/>
                    </a:lnTo>
                    <a:lnTo>
                      <a:pt x="241" y="9"/>
                    </a:lnTo>
                    <a:lnTo>
                      <a:pt x="240" y="13"/>
                    </a:lnTo>
                    <a:lnTo>
                      <a:pt x="240" y="17"/>
                    </a:lnTo>
                    <a:lnTo>
                      <a:pt x="229" y="25"/>
                    </a:lnTo>
                    <a:lnTo>
                      <a:pt x="225" y="25"/>
                    </a:lnTo>
                    <a:lnTo>
                      <a:pt x="226" y="28"/>
                    </a:lnTo>
                    <a:lnTo>
                      <a:pt x="229" y="31"/>
                    </a:lnTo>
                    <a:lnTo>
                      <a:pt x="223" y="35"/>
                    </a:lnTo>
                    <a:lnTo>
                      <a:pt x="220" y="38"/>
                    </a:lnTo>
                    <a:lnTo>
                      <a:pt x="209" y="44"/>
                    </a:lnTo>
                    <a:lnTo>
                      <a:pt x="209" y="45"/>
                    </a:lnTo>
                    <a:lnTo>
                      <a:pt x="187" y="45"/>
                    </a:lnTo>
                    <a:lnTo>
                      <a:pt x="190" y="60"/>
                    </a:lnTo>
                    <a:lnTo>
                      <a:pt x="187" y="60"/>
                    </a:lnTo>
                    <a:lnTo>
                      <a:pt x="183" y="61"/>
                    </a:lnTo>
                    <a:lnTo>
                      <a:pt x="181" y="61"/>
                    </a:lnTo>
                    <a:lnTo>
                      <a:pt x="167" y="67"/>
                    </a:lnTo>
                    <a:lnTo>
                      <a:pt x="166" y="69"/>
                    </a:lnTo>
                    <a:lnTo>
                      <a:pt x="163" y="73"/>
                    </a:lnTo>
                    <a:lnTo>
                      <a:pt x="162" y="74"/>
                    </a:lnTo>
                    <a:lnTo>
                      <a:pt x="160" y="77"/>
                    </a:lnTo>
                    <a:lnTo>
                      <a:pt x="160" y="78"/>
                    </a:lnTo>
                    <a:lnTo>
                      <a:pt x="159" y="80"/>
                    </a:lnTo>
                    <a:lnTo>
                      <a:pt x="155" y="78"/>
                    </a:lnTo>
                    <a:lnTo>
                      <a:pt x="153" y="69"/>
                    </a:lnTo>
                    <a:lnTo>
                      <a:pt x="151" y="63"/>
                    </a:lnTo>
                    <a:lnTo>
                      <a:pt x="145" y="5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87" name="Freeform 14">
                <a:extLst>
                  <a:ext uri="{FF2B5EF4-FFF2-40B4-BE49-F238E27FC236}">
                    <a16:creationId xmlns:a16="http://schemas.microsoft.com/office/drawing/2014/main" id="{8685BC0E-627F-63F7-BC77-CF8EE5A99D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5" y="851"/>
                <a:ext cx="106" cy="130"/>
              </a:xfrm>
              <a:custGeom>
                <a:avLst/>
                <a:gdLst>
                  <a:gd name="T0" fmla="*/ 108 w 425"/>
                  <a:gd name="T1" fmla="*/ 80 h 521"/>
                  <a:gd name="T2" fmla="*/ 122 w 425"/>
                  <a:gd name="T3" fmla="*/ 81 h 521"/>
                  <a:gd name="T4" fmla="*/ 119 w 425"/>
                  <a:gd name="T5" fmla="*/ 91 h 521"/>
                  <a:gd name="T6" fmla="*/ 151 w 425"/>
                  <a:gd name="T7" fmla="*/ 98 h 521"/>
                  <a:gd name="T8" fmla="*/ 169 w 425"/>
                  <a:gd name="T9" fmla="*/ 106 h 521"/>
                  <a:gd name="T10" fmla="*/ 183 w 425"/>
                  <a:gd name="T11" fmla="*/ 121 h 521"/>
                  <a:gd name="T12" fmla="*/ 173 w 425"/>
                  <a:gd name="T13" fmla="*/ 147 h 521"/>
                  <a:gd name="T14" fmla="*/ 134 w 425"/>
                  <a:gd name="T15" fmla="*/ 158 h 521"/>
                  <a:gd name="T16" fmla="*/ 131 w 425"/>
                  <a:gd name="T17" fmla="*/ 183 h 521"/>
                  <a:gd name="T18" fmla="*/ 140 w 425"/>
                  <a:gd name="T19" fmla="*/ 202 h 521"/>
                  <a:gd name="T20" fmla="*/ 187 w 425"/>
                  <a:gd name="T21" fmla="*/ 248 h 521"/>
                  <a:gd name="T22" fmla="*/ 177 w 425"/>
                  <a:gd name="T23" fmla="*/ 275 h 521"/>
                  <a:gd name="T24" fmla="*/ 129 w 425"/>
                  <a:gd name="T25" fmla="*/ 291 h 521"/>
                  <a:gd name="T26" fmla="*/ 141 w 425"/>
                  <a:gd name="T27" fmla="*/ 335 h 521"/>
                  <a:gd name="T28" fmla="*/ 110 w 425"/>
                  <a:gd name="T29" fmla="*/ 320 h 521"/>
                  <a:gd name="T30" fmla="*/ 90 w 425"/>
                  <a:gd name="T31" fmla="*/ 353 h 521"/>
                  <a:gd name="T32" fmla="*/ 55 w 425"/>
                  <a:gd name="T33" fmla="*/ 377 h 521"/>
                  <a:gd name="T34" fmla="*/ 46 w 425"/>
                  <a:gd name="T35" fmla="*/ 385 h 521"/>
                  <a:gd name="T36" fmla="*/ 20 w 425"/>
                  <a:gd name="T37" fmla="*/ 382 h 521"/>
                  <a:gd name="T38" fmla="*/ 9 w 425"/>
                  <a:gd name="T39" fmla="*/ 406 h 521"/>
                  <a:gd name="T40" fmla="*/ 0 w 425"/>
                  <a:gd name="T41" fmla="*/ 440 h 521"/>
                  <a:gd name="T42" fmla="*/ 34 w 425"/>
                  <a:gd name="T43" fmla="*/ 430 h 521"/>
                  <a:gd name="T44" fmla="*/ 70 w 425"/>
                  <a:gd name="T45" fmla="*/ 466 h 521"/>
                  <a:gd name="T46" fmla="*/ 77 w 425"/>
                  <a:gd name="T47" fmla="*/ 471 h 521"/>
                  <a:gd name="T48" fmla="*/ 84 w 425"/>
                  <a:gd name="T49" fmla="*/ 482 h 521"/>
                  <a:gd name="T50" fmla="*/ 116 w 425"/>
                  <a:gd name="T51" fmla="*/ 494 h 521"/>
                  <a:gd name="T52" fmla="*/ 131 w 425"/>
                  <a:gd name="T53" fmla="*/ 517 h 521"/>
                  <a:gd name="T54" fmla="*/ 160 w 425"/>
                  <a:gd name="T55" fmla="*/ 496 h 521"/>
                  <a:gd name="T56" fmla="*/ 189 w 425"/>
                  <a:gd name="T57" fmla="*/ 485 h 521"/>
                  <a:gd name="T58" fmla="*/ 190 w 425"/>
                  <a:gd name="T59" fmla="*/ 451 h 521"/>
                  <a:gd name="T60" fmla="*/ 201 w 425"/>
                  <a:gd name="T61" fmla="*/ 437 h 521"/>
                  <a:gd name="T62" fmla="*/ 224 w 425"/>
                  <a:gd name="T63" fmla="*/ 434 h 521"/>
                  <a:gd name="T64" fmla="*/ 235 w 425"/>
                  <a:gd name="T65" fmla="*/ 427 h 521"/>
                  <a:gd name="T66" fmla="*/ 284 w 425"/>
                  <a:gd name="T67" fmla="*/ 408 h 521"/>
                  <a:gd name="T68" fmla="*/ 285 w 425"/>
                  <a:gd name="T69" fmla="*/ 398 h 521"/>
                  <a:gd name="T70" fmla="*/ 289 w 425"/>
                  <a:gd name="T71" fmla="*/ 380 h 521"/>
                  <a:gd name="T72" fmla="*/ 309 w 425"/>
                  <a:gd name="T73" fmla="*/ 371 h 521"/>
                  <a:gd name="T74" fmla="*/ 303 w 425"/>
                  <a:gd name="T75" fmla="*/ 358 h 521"/>
                  <a:gd name="T76" fmla="*/ 323 w 425"/>
                  <a:gd name="T77" fmla="*/ 348 h 521"/>
                  <a:gd name="T78" fmla="*/ 333 w 425"/>
                  <a:gd name="T79" fmla="*/ 360 h 521"/>
                  <a:gd name="T80" fmla="*/ 328 w 425"/>
                  <a:gd name="T81" fmla="*/ 380 h 521"/>
                  <a:gd name="T82" fmla="*/ 347 w 425"/>
                  <a:gd name="T83" fmla="*/ 370 h 521"/>
                  <a:gd name="T84" fmla="*/ 376 w 425"/>
                  <a:gd name="T85" fmla="*/ 381 h 521"/>
                  <a:gd name="T86" fmla="*/ 387 w 425"/>
                  <a:gd name="T87" fmla="*/ 367 h 521"/>
                  <a:gd name="T88" fmla="*/ 425 w 425"/>
                  <a:gd name="T89" fmla="*/ 360 h 521"/>
                  <a:gd name="T90" fmla="*/ 409 w 425"/>
                  <a:gd name="T91" fmla="*/ 335 h 521"/>
                  <a:gd name="T92" fmla="*/ 408 w 425"/>
                  <a:gd name="T93" fmla="*/ 314 h 521"/>
                  <a:gd name="T94" fmla="*/ 384 w 425"/>
                  <a:gd name="T95" fmla="*/ 307 h 521"/>
                  <a:gd name="T96" fmla="*/ 374 w 425"/>
                  <a:gd name="T97" fmla="*/ 279 h 521"/>
                  <a:gd name="T98" fmla="*/ 374 w 425"/>
                  <a:gd name="T99" fmla="*/ 247 h 521"/>
                  <a:gd name="T100" fmla="*/ 341 w 425"/>
                  <a:gd name="T101" fmla="*/ 254 h 521"/>
                  <a:gd name="T102" fmla="*/ 310 w 425"/>
                  <a:gd name="T103" fmla="*/ 223 h 521"/>
                  <a:gd name="T104" fmla="*/ 321 w 425"/>
                  <a:gd name="T105" fmla="*/ 191 h 521"/>
                  <a:gd name="T106" fmla="*/ 306 w 425"/>
                  <a:gd name="T107" fmla="*/ 167 h 521"/>
                  <a:gd name="T108" fmla="*/ 268 w 425"/>
                  <a:gd name="T109" fmla="*/ 135 h 521"/>
                  <a:gd name="T110" fmla="*/ 231 w 425"/>
                  <a:gd name="T111" fmla="*/ 117 h 521"/>
                  <a:gd name="T112" fmla="*/ 244 w 425"/>
                  <a:gd name="T113" fmla="*/ 82 h 521"/>
                  <a:gd name="T114" fmla="*/ 265 w 425"/>
                  <a:gd name="T115" fmla="*/ 52 h 521"/>
                  <a:gd name="T116" fmla="*/ 236 w 425"/>
                  <a:gd name="T117" fmla="*/ 37 h 521"/>
                  <a:gd name="T118" fmla="*/ 215 w 425"/>
                  <a:gd name="T119" fmla="*/ 33 h 521"/>
                  <a:gd name="T120" fmla="*/ 194 w 425"/>
                  <a:gd name="T121" fmla="*/ 14 h 521"/>
                  <a:gd name="T122" fmla="*/ 150 w 425"/>
                  <a:gd name="T123" fmla="*/ 4 h 521"/>
                  <a:gd name="T124" fmla="*/ 116 w 425"/>
                  <a:gd name="T125" fmla="*/ 46 h 5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25" h="521">
                    <a:moveTo>
                      <a:pt x="108" y="49"/>
                    </a:moveTo>
                    <a:lnTo>
                      <a:pt x="105" y="54"/>
                    </a:lnTo>
                    <a:lnTo>
                      <a:pt x="98" y="66"/>
                    </a:lnTo>
                    <a:lnTo>
                      <a:pt x="97" y="73"/>
                    </a:lnTo>
                    <a:lnTo>
                      <a:pt x="98" y="77"/>
                    </a:lnTo>
                    <a:lnTo>
                      <a:pt x="108" y="80"/>
                    </a:lnTo>
                    <a:lnTo>
                      <a:pt x="115" y="81"/>
                    </a:lnTo>
                    <a:lnTo>
                      <a:pt x="119" y="81"/>
                    </a:lnTo>
                    <a:lnTo>
                      <a:pt x="122" y="80"/>
                    </a:lnTo>
                    <a:lnTo>
                      <a:pt x="124" y="80"/>
                    </a:lnTo>
                    <a:lnTo>
                      <a:pt x="127" y="81"/>
                    </a:lnTo>
                    <a:lnTo>
                      <a:pt x="122" y="81"/>
                    </a:lnTo>
                    <a:lnTo>
                      <a:pt x="120" y="82"/>
                    </a:lnTo>
                    <a:lnTo>
                      <a:pt x="117" y="84"/>
                    </a:lnTo>
                    <a:lnTo>
                      <a:pt x="115" y="88"/>
                    </a:lnTo>
                    <a:lnTo>
                      <a:pt x="113" y="89"/>
                    </a:lnTo>
                    <a:lnTo>
                      <a:pt x="116" y="89"/>
                    </a:lnTo>
                    <a:lnTo>
                      <a:pt x="119" y="91"/>
                    </a:lnTo>
                    <a:lnTo>
                      <a:pt x="126" y="92"/>
                    </a:lnTo>
                    <a:lnTo>
                      <a:pt x="133" y="95"/>
                    </a:lnTo>
                    <a:lnTo>
                      <a:pt x="134" y="95"/>
                    </a:lnTo>
                    <a:lnTo>
                      <a:pt x="136" y="96"/>
                    </a:lnTo>
                    <a:lnTo>
                      <a:pt x="145" y="96"/>
                    </a:lnTo>
                    <a:lnTo>
                      <a:pt x="151" y="98"/>
                    </a:lnTo>
                    <a:lnTo>
                      <a:pt x="154" y="102"/>
                    </a:lnTo>
                    <a:lnTo>
                      <a:pt x="164" y="102"/>
                    </a:lnTo>
                    <a:lnTo>
                      <a:pt x="167" y="103"/>
                    </a:lnTo>
                    <a:lnTo>
                      <a:pt x="168" y="104"/>
                    </a:lnTo>
                    <a:lnTo>
                      <a:pt x="169" y="104"/>
                    </a:lnTo>
                    <a:lnTo>
                      <a:pt x="169" y="106"/>
                    </a:lnTo>
                    <a:lnTo>
                      <a:pt x="171" y="107"/>
                    </a:lnTo>
                    <a:lnTo>
                      <a:pt x="177" y="112"/>
                    </a:lnTo>
                    <a:lnTo>
                      <a:pt x="180" y="113"/>
                    </a:lnTo>
                    <a:lnTo>
                      <a:pt x="182" y="116"/>
                    </a:lnTo>
                    <a:lnTo>
                      <a:pt x="182" y="119"/>
                    </a:lnTo>
                    <a:lnTo>
                      <a:pt x="183" y="121"/>
                    </a:lnTo>
                    <a:lnTo>
                      <a:pt x="183" y="126"/>
                    </a:lnTo>
                    <a:lnTo>
                      <a:pt x="182" y="128"/>
                    </a:lnTo>
                    <a:lnTo>
                      <a:pt x="182" y="138"/>
                    </a:lnTo>
                    <a:lnTo>
                      <a:pt x="183" y="141"/>
                    </a:lnTo>
                    <a:lnTo>
                      <a:pt x="183" y="142"/>
                    </a:lnTo>
                    <a:lnTo>
                      <a:pt x="173" y="147"/>
                    </a:lnTo>
                    <a:lnTo>
                      <a:pt x="158" y="151"/>
                    </a:lnTo>
                    <a:lnTo>
                      <a:pt x="154" y="155"/>
                    </a:lnTo>
                    <a:lnTo>
                      <a:pt x="154" y="156"/>
                    </a:lnTo>
                    <a:lnTo>
                      <a:pt x="145" y="156"/>
                    </a:lnTo>
                    <a:lnTo>
                      <a:pt x="138" y="158"/>
                    </a:lnTo>
                    <a:lnTo>
                      <a:pt x="134" y="158"/>
                    </a:lnTo>
                    <a:lnTo>
                      <a:pt x="124" y="161"/>
                    </a:lnTo>
                    <a:lnTo>
                      <a:pt x="116" y="169"/>
                    </a:lnTo>
                    <a:lnTo>
                      <a:pt x="119" y="174"/>
                    </a:lnTo>
                    <a:lnTo>
                      <a:pt x="123" y="179"/>
                    </a:lnTo>
                    <a:lnTo>
                      <a:pt x="130" y="181"/>
                    </a:lnTo>
                    <a:lnTo>
                      <a:pt x="131" y="183"/>
                    </a:lnTo>
                    <a:lnTo>
                      <a:pt x="133" y="183"/>
                    </a:lnTo>
                    <a:lnTo>
                      <a:pt x="137" y="181"/>
                    </a:lnTo>
                    <a:lnTo>
                      <a:pt x="138" y="181"/>
                    </a:lnTo>
                    <a:lnTo>
                      <a:pt x="140" y="191"/>
                    </a:lnTo>
                    <a:lnTo>
                      <a:pt x="138" y="200"/>
                    </a:lnTo>
                    <a:lnTo>
                      <a:pt x="140" y="202"/>
                    </a:lnTo>
                    <a:lnTo>
                      <a:pt x="141" y="209"/>
                    </a:lnTo>
                    <a:lnTo>
                      <a:pt x="141" y="214"/>
                    </a:lnTo>
                    <a:lnTo>
                      <a:pt x="153" y="225"/>
                    </a:lnTo>
                    <a:lnTo>
                      <a:pt x="173" y="240"/>
                    </a:lnTo>
                    <a:lnTo>
                      <a:pt x="180" y="243"/>
                    </a:lnTo>
                    <a:lnTo>
                      <a:pt x="187" y="248"/>
                    </a:lnTo>
                    <a:lnTo>
                      <a:pt x="189" y="250"/>
                    </a:lnTo>
                    <a:lnTo>
                      <a:pt x="189" y="251"/>
                    </a:lnTo>
                    <a:lnTo>
                      <a:pt x="184" y="258"/>
                    </a:lnTo>
                    <a:lnTo>
                      <a:pt x="187" y="269"/>
                    </a:lnTo>
                    <a:lnTo>
                      <a:pt x="187" y="271"/>
                    </a:lnTo>
                    <a:lnTo>
                      <a:pt x="177" y="275"/>
                    </a:lnTo>
                    <a:lnTo>
                      <a:pt x="161" y="275"/>
                    </a:lnTo>
                    <a:lnTo>
                      <a:pt x="150" y="268"/>
                    </a:lnTo>
                    <a:lnTo>
                      <a:pt x="131" y="285"/>
                    </a:lnTo>
                    <a:lnTo>
                      <a:pt x="129" y="286"/>
                    </a:lnTo>
                    <a:lnTo>
                      <a:pt x="130" y="288"/>
                    </a:lnTo>
                    <a:lnTo>
                      <a:pt x="129" y="291"/>
                    </a:lnTo>
                    <a:lnTo>
                      <a:pt x="129" y="293"/>
                    </a:lnTo>
                    <a:lnTo>
                      <a:pt x="126" y="313"/>
                    </a:lnTo>
                    <a:lnTo>
                      <a:pt x="133" y="322"/>
                    </a:lnTo>
                    <a:lnTo>
                      <a:pt x="144" y="334"/>
                    </a:lnTo>
                    <a:lnTo>
                      <a:pt x="143" y="335"/>
                    </a:lnTo>
                    <a:lnTo>
                      <a:pt x="141" y="335"/>
                    </a:lnTo>
                    <a:lnTo>
                      <a:pt x="140" y="334"/>
                    </a:lnTo>
                    <a:lnTo>
                      <a:pt x="138" y="334"/>
                    </a:lnTo>
                    <a:lnTo>
                      <a:pt x="137" y="335"/>
                    </a:lnTo>
                    <a:lnTo>
                      <a:pt x="133" y="335"/>
                    </a:lnTo>
                    <a:lnTo>
                      <a:pt x="124" y="325"/>
                    </a:lnTo>
                    <a:lnTo>
                      <a:pt x="110" y="320"/>
                    </a:lnTo>
                    <a:lnTo>
                      <a:pt x="110" y="322"/>
                    </a:lnTo>
                    <a:lnTo>
                      <a:pt x="105" y="329"/>
                    </a:lnTo>
                    <a:lnTo>
                      <a:pt x="97" y="336"/>
                    </a:lnTo>
                    <a:lnTo>
                      <a:pt x="91" y="345"/>
                    </a:lnTo>
                    <a:lnTo>
                      <a:pt x="90" y="348"/>
                    </a:lnTo>
                    <a:lnTo>
                      <a:pt x="90" y="353"/>
                    </a:lnTo>
                    <a:lnTo>
                      <a:pt x="64" y="349"/>
                    </a:lnTo>
                    <a:lnTo>
                      <a:pt x="62" y="349"/>
                    </a:lnTo>
                    <a:lnTo>
                      <a:pt x="55" y="363"/>
                    </a:lnTo>
                    <a:lnTo>
                      <a:pt x="56" y="370"/>
                    </a:lnTo>
                    <a:lnTo>
                      <a:pt x="56" y="374"/>
                    </a:lnTo>
                    <a:lnTo>
                      <a:pt x="55" y="377"/>
                    </a:lnTo>
                    <a:lnTo>
                      <a:pt x="53" y="377"/>
                    </a:lnTo>
                    <a:lnTo>
                      <a:pt x="52" y="375"/>
                    </a:lnTo>
                    <a:lnTo>
                      <a:pt x="49" y="377"/>
                    </a:lnTo>
                    <a:lnTo>
                      <a:pt x="48" y="378"/>
                    </a:lnTo>
                    <a:lnTo>
                      <a:pt x="48" y="381"/>
                    </a:lnTo>
                    <a:lnTo>
                      <a:pt x="46" y="385"/>
                    </a:lnTo>
                    <a:lnTo>
                      <a:pt x="46" y="391"/>
                    </a:lnTo>
                    <a:lnTo>
                      <a:pt x="43" y="395"/>
                    </a:lnTo>
                    <a:lnTo>
                      <a:pt x="38" y="396"/>
                    </a:lnTo>
                    <a:lnTo>
                      <a:pt x="34" y="396"/>
                    </a:lnTo>
                    <a:lnTo>
                      <a:pt x="21" y="385"/>
                    </a:lnTo>
                    <a:lnTo>
                      <a:pt x="20" y="382"/>
                    </a:lnTo>
                    <a:lnTo>
                      <a:pt x="17" y="388"/>
                    </a:lnTo>
                    <a:lnTo>
                      <a:pt x="17" y="391"/>
                    </a:lnTo>
                    <a:lnTo>
                      <a:pt x="14" y="392"/>
                    </a:lnTo>
                    <a:lnTo>
                      <a:pt x="13" y="392"/>
                    </a:lnTo>
                    <a:lnTo>
                      <a:pt x="10" y="399"/>
                    </a:lnTo>
                    <a:lnTo>
                      <a:pt x="9" y="406"/>
                    </a:lnTo>
                    <a:lnTo>
                      <a:pt x="2" y="420"/>
                    </a:lnTo>
                    <a:lnTo>
                      <a:pt x="4" y="422"/>
                    </a:lnTo>
                    <a:lnTo>
                      <a:pt x="6" y="426"/>
                    </a:lnTo>
                    <a:lnTo>
                      <a:pt x="6" y="435"/>
                    </a:lnTo>
                    <a:lnTo>
                      <a:pt x="4" y="435"/>
                    </a:lnTo>
                    <a:lnTo>
                      <a:pt x="0" y="440"/>
                    </a:lnTo>
                    <a:lnTo>
                      <a:pt x="6" y="454"/>
                    </a:lnTo>
                    <a:lnTo>
                      <a:pt x="7" y="454"/>
                    </a:lnTo>
                    <a:lnTo>
                      <a:pt x="18" y="438"/>
                    </a:lnTo>
                    <a:lnTo>
                      <a:pt x="32" y="429"/>
                    </a:lnTo>
                    <a:lnTo>
                      <a:pt x="34" y="429"/>
                    </a:lnTo>
                    <a:lnTo>
                      <a:pt x="34" y="430"/>
                    </a:lnTo>
                    <a:lnTo>
                      <a:pt x="45" y="457"/>
                    </a:lnTo>
                    <a:lnTo>
                      <a:pt x="49" y="462"/>
                    </a:lnTo>
                    <a:lnTo>
                      <a:pt x="64" y="468"/>
                    </a:lnTo>
                    <a:lnTo>
                      <a:pt x="64" y="469"/>
                    </a:lnTo>
                    <a:lnTo>
                      <a:pt x="69" y="468"/>
                    </a:lnTo>
                    <a:lnTo>
                      <a:pt x="70" y="466"/>
                    </a:lnTo>
                    <a:lnTo>
                      <a:pt x="73" y="465"/>
                    </a:lnTo>
                    <a:lnTo>
                      <a:pt x="74" y="465"/>
                    </a:lnTo>
                    <a:lnTo>
                      <a:pt x="74" y="466"/>
                    </a:lnTo>
                    <a:lnTo>
                      <a:pt x="76" y="465"/>
                    </a:lnTo>
                    <a:lnTo>
                      <a:pt x="76" y="466"/>
                    </a:lnTo>
                    <a:lnTo>
                      <a:pt x="77" y="471"/>
                    </a:lnTo>
                    <a:lnTo>
                      <a:pt x="77" y="478"/>
                    </a:lnTo>
                    <a:lnTo>
                      <a:pt x="78" y="480"/>
                    </a:lnTo>
                    <a:lnTo>
                      <a:pt x="80" y="482"/>
                    </a:lnTo>
                    <a:lnTo>
                      <a:pt x="81" y="482"/>
                    </a:lnTo>
                    <a:lnTo>
                      <a:pt x="84" y="480"/>
                    </a:lnTo>
                    <a:lnTo>
                      <a:pt x="84" y="482"/>
                    </a:lnTo>
                    <a:lnTo>
                      <a:pt x="88" y="497"/>
                    </a:lnTo>
                    <a:lnTo>
                      <a:pt x="90" y="501"/>
                    </a:lnTo>
                    <a:lnTo>
                      <a:pt x="101" y="501"/>
                    </a:lnTo>
                    <a:lnTo>
                      <a:pt x="105" y="496"/>
                    </a:lnTo>
                    <a:lnTo>
                      <a:pt x="112" y="494"/>
                    </a:lnTo>
                    <a:lnTo>
                      <a:pt x="116" y="494"/>
                    </a:lnTo>
                    <a:lnTo>
                      <a:pt x="124" y="502"/>
                    </a:lnTo>
                    <a:lnTo>
                      <a:pt x="127" y="504"/>
                    </a:lnTo>
                    <a:lnTo>
                      <a:pt x="129" y="508"/>
                    </a:lnTo>
                    <a:lnTo>
                      <a:pt x="127" y="511"/>
                    </a:lnTo>
                    <a:lnTo>
                      <a:pt x="130" y="514"/>
                    </a:lnTo>
                    <a:lnTo>
                      <a:pt x="131" y="517"/>
                    </a:lnTo>
                    <a:lnTo>
                      <a:pt x="134" y="518"/>
                    </a:lnTo>
                    <a:lnTo>
                      <a:pt x="136" y="519"/>
                    </a:lnTo>
                    <a:lnTo>
                      <a:pt x="140" y="521"/>
                    </a:lnTo>
                    <a:lnTo>
                      <a:pt x="140" y="519"/>
                    </a:lnTo>
                    <a:lnTo>
                      <a:pt x="148" y="508"/>
                    </a:lnTo>
                    <a:lnTo>
                      <a:pt x="160" y="496"/>
                    </a:lnTo>
                    <a:lnTo>
                      <a:pt x="161" y="496"/>
                    </a:lnTo>
                    <a:lnTo>
                      <a:pt x="162" y="494"/>
                    </a:lnTo>
                    <a:lnTo>
                      <a:pt x="162" y="496"/>
                    </a:lnTo>
                    <a:lnTo>
                      <a:pt x="175" y="500"/>
                    </a:lnTo>
                    <a:lnTo>
                      <a:pt x="179" y="497"/>
                    </a:lnTo>
                    <a:lnTo>
                      <a:pt x="189" y="485"/>
                    </a:lnTo>
                    <a:lnTo>
                      <a:pt x="190" y="485"/>
                    </a:lnTo>
                    <a:lnTo>
                      <a:pt x="196" y="482"/>
                    </a:lnTo>
                    <a:lnTo>
                      <a:pt x="201" y="480"/>
                    </a:lnTo>
                    <a:lnTo>
                      <a:pt x="204" y="480"/>
                    </a:lnTo>
                    <a:lnTo>
                      <a:pt x="204" y="478"/>
                    </a:lnTo>
                    <a:lnTo>
                      <a:pt x="190" y="451"/>
                    </a:lnTo>
                    <a:lnTo>
                      <a:pt x="190" y="449"/>
                    </a:lnTo>
                    <a:lnTo>
                      <a:pt x="191" y="447"/>
                    </a:lnTo>
                    <a:lnTo>
                      <a:pt x="191" y="445"/>
                    </a:lnTo>
                    <a:lnTo>
                      <a:pt x="194" y="442"/>
                    </a:lnTo>
                    <a:lnTo>
                      <a:pt x="198" y="440"/>
                    </a:lnTo>
                    <a:lnTo>
                      <a:pt x="201" y="437"/>
                    </a:lnTo>
                    <a:lnTo>
                      <a:pt x="208" y="434"/>
                    </a:lnTo>
                    <a:lnTo>
                      <a:pt x="214" y="434"/>
                    </a:lnTo>
                    <a:lnTo>
                      <a:pt x="220" y="438"/>
                    </a:lnTo>
                    <a:lnTo>
                      <a:pt x="222" y="438"/>
                    </a:lnTo>
                    <a:lnTo>
                      <a:pt x="222" y="437"/>
                    </a:lnTo>
                    <a:lnTo>
                      <a:pt x="224" y="434"/>
                    </a:lnTo>
                    <a:lnTo>
                      <a:pt x="224" y="433"/>
                    </a:lnTo>
                    <a:lnTo>
                      <a:pt x="227" y="429"/>
                    </a:lnTo>
                    <a:lnTo>
                      <a:pt x="229" y="427"/>
                    </a:lnTo>
                    <a:lnTo>
                      <a:pt x="231" y="426"/>
                    </a:lnTo>
                    <a:lnTo>
                      <a:pt x="232" y="426"/>
                    </a:lnTo>
                    <a:lnTo>
                      <a:pt x="235" y="427"/>
                    </a:lnTo>
                    <a:lnTo>
                      <a:pt x="242" y="425"/>
                    </a:lnTo>
                    <a:lnTo>
                      <a:pt x="250" y="418"/>
                    </a:lnTo>
                    <a:lnTo>
                      <a:pt x="253" y="412"/>
                    </a:lnTo>
                    <a:lnTo>
                      <a:pt x="270" y="409"/>
                    </a:lnTo>
                    <a:lnTo>
                      <a:pt x="277" y="409"/>
                    </a:lnTo>
                    <a:lnTo>
                      <a:pt x="284" y="408"/>
                    </a:lnTo>
                    <a:lnTo>
                      <a:pt x="287" y="408"/>
                    </a:lnTo>
                    <a:lnTo>
                      <a:pt x="292" y="405"/>
                    </a:lnTo>
                    <a:lnTo>
                      <a:pt x="292" y="402"/>
                    </a:lnTo>
                    <a:lnTo>
                      <a:pt x="291" y="401"/>
                    </a:lnTo>
                    <a:lnTo>
                      <a:pt x="289" y="401"/>
                    </a:lnTo>
                    <a:lnTo>
                      <a:pt x="285" y="398"/>
                    </a:lnTo>
                    <a:lnTo>
                      <a:pt x="277" y="389"/>
                    </a:lnTo>
                    <a:lnTo>
                      <a:pt x="277" y="388"/>
                    </a:lnTo>
                    <a:lnTo>
                      <a:pt x="278" y="388"/>
                    </a:lnTo>
                    <a:lnTo>
                      <a:pt x="284" y="387"/>
                    </a:lnTo>
                    <a:lnTo>
                      <a:pt x="288" y="387"/>
                    </a:lnTo>
                    <a:lnTo>
                      <a:pt x="289" y="380"/>
                    </a:lnTo>
                    <a:lnTo>
                      <a:pt x="295" y="380"/>
                    </a:lnTo>
                    <a:lnTo>
                      <a:pt x="299" y="384"/>
                    </a:lnTo>
                    <a:lnTo>
                      <a:pt x="303" y="385"/>
                    </a:lnTo>
                    <a:lnTo>
                      <a:pt x="307" y="382"/>
                    </a:lnTo>
                    <a:lnTo>
                      <a:pt x="310" y="377"/>
                    </a:lnTo>
                    <a:lnTo>
                      <a:pt x="309" y="371"/>
                    </a:lnTo>
                    <a:lnTo>
                      <a:pt x="306" y="370"/>
                    </a:lnTo>
                    <a:lnTo>
                      <a:pt x="306" y="368"/>
                    </a:lnTo>
                    <a:lnTo>
                      <a:pt x="303" y="367"/>
                    </a:lnTo>
                    <a:lnTo>
                      <a:pt x="302" y="360"/>
                    </a:lnTo>
                    <a:lnTo>
                      <a:pt x="302" y="359"/>
                    </a:lnTo>
                    <a:lnTo>
                      <a:pt x="303" y="358"/>
                    </a:lnTo>
                    <a:lnTo>
                      <a:pt x="302" y="356"/>
                    </a:lnTo>
                    <a:lnTo>
                      <a:pt x="299" y="349"/>
                    </a:lnTo>
                    <a:lnTo>
                      <a:pt x="307" y="346"/>
                    </a:lnTo>
                    <a:lnTo>
                      <a:pt x="313" y="345"/>
                    </a:lnTo>
                    <a:lnTo>
                      <a:pt x="316" y="345"/>
                    </a:lnTo>
                    <a:lnTo>
                      <a:pt x="323" y="348"/>
                    </a:lnTo>
                    <a:lnTo>
                      <a:pt x="337" y="352"/>
                    </a:lnTo>
                    <a:lnTo>
                      <a:pt x="340" y="353"/>
                    </a:lnTo>
                    <a:lnTo>
                      <a:pt x="342" y="356"/>
                    </a:lnTo>
                    <a:lnTo>
                      <a:pt x="342" y="359"/>
                    </a:lnTo>
                    <a:lnTo>
                      <a:pt x="337" y="362"/>
                    </a:lnTo>
                    <a:lnTo>
                      <a:pt x="333" y="360"/>
                    </a:lnTo>
                    <a:lnTo>
                      <a:pt x="330" y="360"/>
                    </a:lnTo>
                    <a:lnTo>
                      <a:pt x="328" y="362"/>
                    </a:lnTo>
                    <a:lnTo>
                      <a:pt x="327" y="365"/>
                    </a:lnTo>
                    <a:lnTo>
                      <a:pt x="330" y="374"/>
                    </a:lnTo>
                    <a:lnTo>
                      <a:pt x="328" y="378"/>
                    </a:lnTo>
                    <a:lnTo>
                      <a:pt x="328" y="380"/>
                    </a:lnTo>
                    <a:lnTo>
                      <a:pt x="333" y="382"/>
                    </a:lnTo>
                    <a:lnTo>
                      <a:pt x="340" y="380"/>
                    </a:lnTo>
                    <a:lnTo>
                      <a:pt x="341" y="377"/>
                    </a:lnTo>
                    <a:lnTo>
                      <a:pt x="341" y="373"/>
                    </a:lnTo>
                    <a:lnTo>
                      <a:pt x="345" y="370"/>
                    </a:lnTo>
                    <a:lnTo>
                      <a:pt x="347" y="370"/>
                    </a:lnTo>
                    <a:lnTo>
                      <a:pt x="354" y="384"/>
                    </a:lnTo>
                    <a:lnTo>
                      <a:pt x="352" y="395"/>
                    </a:lnTo>
                    <a:lnTo>
                      <a:pt x="352" y="401"/>
                    </a:lnTo>
                    <a:lnTo>
                      <a:pt x="354" y="401"/>
                    </a:lnTo>
                    <a:lnTo>
                      <a:pt x="370" y="388"/>
                    </a:lnTo>
                    <a:lnTo>
                      <a:pt x="376" y="381"/>
                    </a:lnTo>
                    <a:lnTo>
                      <a:pt x="376" y="378"/>
                    </a:lnTo>
                    <a:lnTo>
                      <a:pt x="377" y="373"/>
                    </a:lnTo>
                    <a:lnTo>
                      <a:pt x="381" y="368"/>
                    </a:lnTo>
                    <a:lnTo>
                      <a:pt x="383" y="368"/>
                    </a:lnTo>
                    <a:lnTo>
                      <a:pt x="383" y="367"/>
                    </a:lnTo>
                    <a:lnTo>
                      <a:pt x="387" y="367"/>
                    </a:lnTo>
                    <a:lnTo>
                      <a:pt x="390" y="365"/>
                    </a:lnTo>
                    <a:lnTo>
                      <a:pt x="394" y="365"/>
                    </a:lnTo>
                    <a:lnTo>
                      <a:pt x="408" y="356"/>
                    </a:lnTo>
                    <a:lnTo>
                      <a:pt x="415" y="356"/>
                    </a:lnTo>
                    <a:lnTo>
                      <a:pt x="423" y="359"/>
                    </a:lnTo>
                    <a:lnTo>
                      <a:pt x="425" y="360"/>
                    </a:lnTo>
                    <a:lnTo>
                      <a:pt x="425" y="358"/>
                    </a:lnTo>
                    <a:lnTo>
                      <a:pt x="422" y="351"/>
                    </a:lnTo>
                    <a:lnTo>
                      <a:pt x="421" y="349"/>
                    </a:lnTo>
                    <a:lnTo>
                      <a:pt x="412" y="339"/>
                    </a:lnTo>
                    <a:lnTo>
                      <a:pt x="411" y="336"/>
                    </a:lnTo>
                    <a:lnTo>
                      <a:pt x="409" y="335"/>
                    </a:lnTo>
                    <a:lnTo>
                      <a:pt x="408" y="332"/>
                    </a:lnTo>
                    <a:lnTo>
                      <a:pt x="402" y="327"/>
                    </a:lnTo>
                    <a:lnTo>
                      <a:pt x="401" y="327"/>
                    </a:lnTo>
                    <a:lnTo>
                      <a:pt x="401" y="325"/>
                    </a:lnTo>
                    <a:lnTo>
                      <a:pt x="402" y="320"/>
                    </a:lnTo>
                    <a:lnTo>
                      <a:pt x="408" y="314"/>
                    </a:lnTo>
                    <a:lnTo>
                      <a:pt x="409" y="311"/>
                    </a:lnTo>
                    <a:lnTo>
                      <a:pt x="409" y="310"/>
                    </a:lnTo>
                    <a:lnTo>
                      <a:pt x="408" y="308"/>
                    </a:lnTo>
                    <a:lnTo>
                      <a:pt x="395" y="308"/>
                    </a:lnTo>
                    <a:lnTo>
                      <a:pt x="393" y="310"/>
                    </a:lnTo>
                    <a:lnTo>
                      <a:pt x="384" y="307"/>
                    </a:lnTo>
                    <a:lnTo>
                      <a:pt x="383" y="306"/>
                    </a:lnTo>
                    <a:lnTo>
                      <a:pt x="383" y="304"/>
                    </a:lnTo>
                    <a:lnTo>
                      <a:pt x="374" y="292"/>
                    </a:lnTo>
                    <a:lnTo>
                      <a:pt x="369" y="288"/>
                    </a:lnTo>
                    <a:lnTo>
                      <a:pt x="369" y="282"/>
                    </a:lnTo>
                    <a:lnTo>
                      <a:pt x="374" y="279"/>
                    </a:lnTo>
                    <a:lnTo>
                      <a:pt x="380" y="272"/>
                    </a:lnTo>
                    <a:lnTo>
                      <a:pt x="378" y="268"/>
                    </a:lnTo>
                    <a:lnTo>
                      <a:pt x="377" y="261"/>
                    </a:lnTo>
                    <a:lnTo>
                      <a:pt x="377" y="253"/>
                    </a:lnTo>
                    <a:lnTo>
                      <a:pt x="376" y="247"/>
                    </a:lnTo>
                    <a:lnTo>
                      <a:pt x="374" y="247"/>
                    </a:lnTo>
                    <a:lnTo>
                      <a:pt x="373" y="247"/>
                    </a:lnTo>
                    <a:lnTo>
                      <a:pt x="365" y="248"/>
                    </a:lnTo>
                    <a:lnTo>
                      <a:pt x="362" y="247"/>
                    </a:lnTo>
                    <a:lnTo>
                      <a:pt x="356" y="247"/>
                    </a:lnTo>
                    <a:lnTo>
                      <a:pt x="352" y="250"/>
                    </a:lnTo>
                    <a:lnTo>
                      <a:pt x="341" y="254"/>
                    </a:lnTo>
                    <a:lnTo>
                      <a:pt x="344" y="239"/>
                    </a:lnTo>
                    <a:lnTo>
                      <a:pt x="342" y="228"/>
                    </a:lnTo>
                    <a:lnTo>
                      <a:pt x="331" y="229"/>
                    </a:lnTo>
                    <a:lnTo>
                      <a:pt x="328" y="229"/>
                    </a:lnTo>
                    <a:lnTo>
                      <a:pt x="311" y="228"/>
                    </a:lnTo>
                    <a:lnTo>
                      <a:pt x="310" y="223"/>
                    </a:lnTo>
                    <a:lnTo>
                      <a:pt x="314" y="221"/>
                    </a:lnTo>
                    <a:lnTo>
                      <a:pt x="327" y="207"/>
                    </a:lnTo>
                    <a:lnTo>
                      <a:pt x="324" y="195"/>
                    </a:lnTo>
                    <a:lnTo>
                      <a:pt x="324" y="194"/>
                    </a:lnTo>
                    <a:lnTo>
                      <a:pt x="323" y="191"/>
                    </a:lnTo>
                    <a:lnTo>
                      <a:pt x="321" y="191"/>
                    </a:lnTo>
                    <a:lnTo>
                      <a:pt x="321" y="188"/>
                    </a:lnTo>
                    <a:lnTo>
                      <a:pt x="320" y="188"/>
                    </a:lnTo>
                    <a:lnTo>
                      <a:pt x="316" y="179"/>
                    </a:lnTo>
                    <a:lnTo>
                      <a:pt x="310" y="170"/>
                    </a:lnTo>
                    <a:lnTo>
                      <a:pt x="309" y="169"/>
                    </a:lnTo>
                    <a:lnTo>
                      <a:pt x="306" y="167"/>
                    </a:lnTo>
                    <a:lnTo>
                      <a:pt x="296" y="158"/>
                    </a:lnTo>
                    <a:lnTo>
                      <a:pt x="291" y="147"/>
                    </a:lnTo>
                    <a:lnTo>
                      <a:pt x="289" y="142"/>
                    </a:lnTo>
                    <a:lnTo>
                      <a:pt x="288" y="142"/>
                    </a:lnTo>
                    <a:lnTo>
                      <a:pt x="282" y="138"/>
                    </a:lnTo>
                    <a:lnTo>
                      <a:pt x="268" y="135"/>
                    </a:lnTo>
                    <a:lnTo>
                      <a:pt x="264" y="128"/>
                    </a:lnTo>
                    <a:lnTo>
                      <a:pt x="257" y="121"/>
                    </a:lnTo>
                    <a:lnTo>
                      <a:pt x="251" y="120"/>
                    </a:lnTo>
                    <a:lnTo>
                      <a:pt x="243" y="120"/>
                    </a:lnTo>
                    <a:lnTo>
                      <a:pt x="232" y="117"/>
                    </a:lnTo>
                    <a:lnTo>
                      <a:pt x="231" y="117"/>
                    </a:lnTo>
                    <a:lnTo>
                      <a:pt x="229" y="116"/>
                    </a:lnTo>
                    <a:lnTo>
                      <a:pt x="227" y="114"/>
                    </a:lnTo>
                    <a:lnTo>
                      <a:pt x="227" y="110"/>
                    </a:lnTo>
                    <a:lnTo>
                      <a:pt x="244" y="87"/>
                    </a:lnTo>
                    <a:lnTo>
                      <a:pt x="243" y="84"/>
                    </a:lnTo>
                    <a:lnTo>
                      <a:pt x="244" y="82"/>
                    </a:lnTo>
                    <a:lnTo>
                      <a:pt x="258" y="74"/>
                    </a:lnTo>
                    <a:lnTo>
                      <a:pt x="268" y="73"/>
                    </a:lnTo>
                    <a:lnTo>
                      <a:pt x="270" y="73"/>
                    </a:lnTo>
                    <a:lnTo>
                      <a:pt x="270" y="63"/>
                    </a:lnTo>
                    <a:lnTo>
                      <a:pt x="268" y="57"/>
                    </a:lnTo>
                    <a:lnTo>
                      <a:pt x="265" y="52"/>
                    </a:lnTo>
                    <a:lnTo>
                      <a:pt x="267" y="40"/>
                    </a:lnTo>
                    <a:lnTo>
                      <a:pt x="268" y="37"/>
                    </a:lnTo>
                    <a:lnTo>
                      <a:pt x="267" y="33"/>
                    </a:lnTo>
                    <a:lnTo>
                      <a:pt x="265" y="35"/>
                    </a:lnTo>
                    <a:lnTo>
                      <a:pt x="243" y="37"/>
                    </a:lnTo>
                    <a:lnTo>
                      <a:pt x="236" y="37"/>
                    </a:lnTo>
                    <a:lnTo>
                      <a:pt x="236" y="39"/>
                    </a:lnTo>
                    <a:lnTo>
                      <a:pt x="234" y="39"/>
                    </a:lnTo>
                    <a:lnTo>
                      <a:pt x="231" y="42"/>
                    </a:lnTo>
                    <a:lnTo>
                      <a:pt x="225" y="43"/>
                    </a:lnTo>
                    <a:lnTo>
                      <a:pt x="217" y="36"/>
                    </a:lnTo>
                    <a:lnTo>
                      <a:pt x="215" y="33"/>
                    </a:lnTo>
                    <a:lnTo>
                      <a:pt x="203" y="21"/>
                    </a:lnTo>
                    <a:lnTo>
                      <a:pt x="203" y="20"/>
                    </a:lnTo>
                    <a:lnTo>
                      <a:pt x="201" y="21"/>
                    </a:lnTo>
                    <a:lnTo>
                      <a:pt x="197" y="15"/>
                    </a:lnTo>
                    <a:lnTo>
                      <a:pt x="196" y="15"/>
                    </a:lnTo>
                    <a:lnTo>
                      <a:pt x="194" y="14"/>
                    </a:lnTo>
                    <a:lnTo>
                      <a:pt x="180" y="8"/>
                    </a:lnTo>
                    <a:lnTo>
                      <a:pt x="168" y="8"/>
                    </a:lnTo>
                    <a:lnTo>
                      <a:pt x="161" y="6"/>
                    </a:lnTo>
                    <a:lnTo>
                      <a:pt x="153" y="0"/>
                    </a:lnTo>
                    <a:lnTo>
                      <a:pt x="151" y="0"/>
                    </a:lnTo>
                    <a:lnTo>
                      <a:pt x="150" y="4"/>
                    </a:lnTo>
                    <a:lnTo>
                      <a:pt x="141" y="13"/>
                    </a:lnTo>
                    <a:lnTo>
                      <a:pt x="138" y="13"/>
                    </a:lnTo>
                    <a:lnTo>
                      <a:pt x="133" y="17"/>
                    </a:lnTo>
                    <a:lnTo>
                      <a:pt x="123" y="27"/>
                    </a:lnTo>
                    <a:lnTo>
                      <a:pt x="117" y="39"/>
                    </a:lnTo>
                    <a:lnTo>
                      <a:pt x="116" y="46"/>
                    </a:lnTo>
                    <a:lnTo>
                      <a:pt x="108" y="4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88" name="Freeform 15">
                <a:extLst>
                  <a:ext uri="{FF2B5EF4-FFF2-40B4-BE49-F238E27FC236}">
                    <a16:creationId xmlns:a16="http://schemas.microsoft.com/office/drawing/2014/main" id="{70A0CBDB-F1E9-EC72-7E3D-554F8B8A7E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5" y="772"/>
                <a:ext cx="57" cy="49"/>
              </a:xfrm>
              <a:custGeom>
                <a:avLst/>
                <a:gdLst>
                  <a:gd name="T0" fmla="*/ 204 w 228"/>
                  <a:gd name="T1" fmla="*/ 92 h 199"/>
                  <a:gd name="T2" fmla="*/ 181 w 228"/>
                  <a:gd name="T3" fmla="*/ 90 h 199"/>
                  <a:gd name="T4" fmla="*/ 182 w 228"/>
                  <a:gd name="T5" fmla="*/ 87 h 199"/>
                  <a:gd name="T6" fmla="*/ 172 w 228"/>
                  <a:gd name="T7" fmla="*/ 76 h 199"/>
                  <a:gd name="T8" fmla="*/ 164 w 228"/>
                  <a:gd name="T9" fmla="*/ 69 h 199"/>
                  <a:gd name="T10" fmla="*/ 160 w 228"/>
                  <a:gd name="T11" fmla="*/ 65 h 199"/>
                  <a:gd name="T12" fmla="*/ 157 w 228"/>
                  <a:gd name="T13" fmla="*/ 64 h 199"/>
                  <a:gd name="T14" fmla="*/ 139 w 228"/>
                  <a:gd name="T15" fmla="*/ 55 h 199"/>
                  <a:gd name="T16" fmla="*/ 130 w 228"/>
                  <a:gd name="T17" fmla="*/ 62 h 199"/>
                  <a:gd name="T18" fmla="*/ 114 w 228"/>
                  <a:gd name="T19" fmla="*/ 57 h 199"/>
                  <a:gd name="T20" fmla="*/ 91 w 228"/>
                  <a:gd name="T21" fmla="*/ 46 h 199"/>
                  <a:gd name="T22" fmla="*/ 93 w 228"/>
                  <a:gd name="T23" fmla="*/ 41 h 199"/>
                  <a:gd name="T24" fmla="*/ 103 w 228"/>
                  <a:gd name="T25" fmla="*/ 20 h 199"/>
                  <a:gd name="T26" fmla="*/ 107 w 228"/>
                  <a:gd name="T27" fmla="*/ 9 h 199"/>
                  <a:gd name="T28" fmla="*/ 90 w 228"/>
                  <a:gd name="T29" fmla="*/ 1 h 199"/>
                  <a:gd name="T30" fmla="*/ 89 w 228"/>
                  <a:gd name="T31" fmla="*/ 0 h 199"/>
                  <a:gd name="T32" fmla="*/ 60 w 228"/>
                  <a:gd name="T33" fmla="*/ 29 h 199"/>
                  <a:gd name="T34" fmla="*/ 48 w 228"/>
                  <a:gd name="T35" fmla="*/ 37 h 199"/>
                  <a:gd name="T36" fmla="*/ 47 w 228"/>
                  <a:gd name="T37" fmla="*/ 40 h 199"/>
                  <a:gd name="T38" fmla="*/ 48 w 228"/>
                  <a:gd name="T39" fmla="*/ 48 h 199"/>
                  <a:gd name="T40" fmla="*/ 56 w 228"/>
                  <a:gd name="T41" fmla="*/ 51 h 199"/>
                  <a:gd name="T42" fmla="*/ 65 w 228"/>
                  <a:gd name="T43" fmla="*/ 68 h 199"/>
                  <a:gd name="T44" fmla="*/ 63 w 228"/>
                  <a:gd name="T45" fmla="*/ 71 h 199"/>
                  <a:gd name="T46" fmla="*/ 51 w 228"/>
                  <a:gd name="T47" fmla="*/ 72 h 199"/>
                  <a:gd name="T48" fmla="*/ 45 w 228"/>
                  <a:gd name="T49" fmla="*/ 76 h 199"/>
                  <a:gd name="T50" fmla="*/ 36 w 228"/>
                  <a:gd name="T51" fmla="*/ 82 h 199"/>
                  <a:gd name="T52" fmla="*/ 30 w 228"/>
                  <a:gd name="T53" fmla="*/ 81 h 199"/>
                  <a:gd name="T54" fmla="*/ 3 w 228"/>
                  <a:gd name="T55" fmla="*/ 76 h 199"/>
                  <a:gd name="T56" fmla="*/ 2 w 228"/>
                  <a:gd name="T57" fmla="*/ 81 h 199"/>
                  <a:gd name="T58" fmla="*/ 10 w 228"/>
                  <a:gd name="T59" fmla="*/ 114 h 199"/>
                  <a:gd name="T60" fmla="*/ 23 w 228"/>
                  <a:gd name="T61" fmla="*/ 127 h 199"/>
                  <a:gd name="T62" fmla="*/ 29 w 228"/>
                  <a:gd name="T63" fmla="*/ 129 h 199"/>
                  <a:gd name="T64" fmla="*/ 33 w 228"/>
                  <a:gd name="T65" fmla="*/ 135 h 199"/>
                  <a:gd name="T66" fmla="*/ 33 w 228"/>
                  <a:gd name="T67" fmla="*/ 144 h 199"/>
                  <a:gd name="T68" fmla="*/ 30 w 228"/>
                  <a:gd name="T69" fmla="*/ 171 h 199"/>
                  <a:gd name="T70" fmla="*/ 51 w 228"/>
                  <a:gd name="T71" fmla="*/ 168 h 199"/>
                  <a:gd name="T72" fmla="*/ 60 w 228"/>
                  <a:gd name="T73" fmla="*/ 175 h 199"/>
                  <a:gd name="T74" fmla="*/ 74 w 228"/>
                  <a:gd name="T75" fmla="*/ 182 h 199"/>
                  <a:gd name="T76" fmla="*/ 76 w 228"/>
                  <a:gd name="T77" fmla="*/ 199 h 199"/>
                  <a:gd name="T78" fmla="*/ 82 w 228"/>
                  <a:gd name="T79" fmla="*/ 198 h 199"/>
                  <a:gd name="T80" fmla="*/ 80 w 228"/>
                  <a:gd name="T81" fmla="*/ 191 h 199"/>
                  <a:gd name="T82" fmla="*/ 86 w 228"/>
                  <a:gd name="T83" fmla="*/ 180 h 199"/>
                  <a:gd name="T84" fmla="*/ 94 w 228"/>
                  <a:gd name="T85" fmla="*/ 181 h 199"/>
                  <a:gd name="T86" fmla="*/ 114 w 228"/>
                  <a:gd name="T87" fmla="*/ 185 h 199"/>
                  <a:gd name="T88" fmla="*/ 119 w 228"/>
                  <a:gd name="T89" fmla="*/ 174 h 199"/>
                  <a:gd name="T90" fmla="*/ 144 w 228"/>
                  <a:gd name="T91" fmla="*/ 171 h 199"/>
                  <a:gd name="T92" fmla="*/ 170 w 228"/>
                  <a:gd name="T93" fmla="*/ 182 h 199"/>
                  <a:gd name="T94" fmla="*/ 193 w 228"/>
                  <a:gd name="T95" fmla="*/ 181 h 199"/>
                  <a:gd name="T96" fmla="*/ 199 w 228"/>
                  <a:gd name="T97" fmla="*/ 180 h 199"/>
                  <a:gd name="T98" fmla="*/ 197 w 228"/>
                  <a:gd name="T99" fmla="*/ 178 h 199"/>
                  <a:gd name="T100" fmla="*/ 186 w 228"/>
                  <a:gd name="T101" fmla="*/ 163 h 199"/>
                  <a:gd name="T102" fmla="*/ 196 w 228"/>
                  <a:gd name="T103" fmla="*/ 159 h 199"/>
                  <a:gd name="T104" fmla="*/ 221 w 228"/>
                  <a:gd name="T105" fmla="*/ 144 h 199"/>
                  <a:gd name="T106" fmla="*/ 217 w 228"/>
                  <a:gd name="T107" fmla="*/ 136 h 199"/>
                  <a:gd name="T108" fmla="*/ 216 w 228"/>
                  <a:gd name="T109" fmla="*/ 129 h 199"/>
                  <a:gd name="T110" fmla="*/ 220 w 228"/>
                  <a:gd name="T111" fmla="*/ 124 h 199"/>
                  <a:gd name="T112" fmla="*/ 228 w 228"/>
                  <a:gd name="T113" fmla="*/ 118 h 199"/>
                  <a:gd name="T114" fmla="*/ 228 w 228"/>
                  <a:gd name="T115" fmla="*/ 111 h 199"/>
                  <a:gd name="T116" fmla="*/ 225 w 228"/>
                  <a:gd name="T117" fmla="*/ 107 h 199"/>
                  <a:gd name="T118" fmla="*/ 214 w 228"/>
                  <a:gd name="T119" fmla="*/ 106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28" h="199">
                    <a:moveTo>
                      <a:pt x="206" y="93"/>
                    </a:moveTo>
                    <a:lnTo>
                      <a:pt x="204" y="92"/>
                    </a:lnTo>
                    <a:lnTo>
                      <a:pt x="193" y="92"/>
                    </a:lnTo>
                    <a:lnTo>
                      <a:pt x="181" y="90"/>
                    </a:lnTo>
                    <a:lnTo>
                      <a:pt x="181" y="89"/>
                    </a:lnTo>
                    <a:lnTo>
                      <a:pt x="182" y="87"/>
                    </a:lnTo>
                    <a:lnTo>
                      <a:pt x="178" y="78"/>
                    </a:lnTo>
                    <a:lnTo>
                      <a:pt x="172" y="76"/>
                    </a:lnTo>
                    <a:lnTo>
                      <a:pt x="170" y="75"/>
                    </a:lnTo>
                    <a:lnTo>
                      <a:pt x="164" y="69"/>
                    </a:lnTo>
                    <a:lnTo>
                      <a:pt x="160" y="67"/>
                    </a:lnTo>
                    <a:lnTo>
                      <a:pt x="160" y="65"/>
                    </a:lnTo>
                    <a:lnTo>
                      <a:pt x="158" y="65"/>
                    </a:lnTo>
                    <a:lnTo>
                      <a:pt x="157" y="64"/>
                    </a:lnTo>
                    <a:lnTo>
                      <a:pt x="147" y="58"/>
                    </a:lnTo>
                    <a:lnTo>
                      <a:pt x="139" y="55"/>
                    </a:lnTo>
                    <a:lnTo>
                      <a:pt x="134" y="58"/>
                    </a:lnTo>
                    <a:lnTo>
                      <a:pt x="130" y="62"/>
                    </a:lnTo>
                    <a:lnTo>
                      <a:pt x="129" y="61"/>
                    </a:lnTo>
                    <a:lnTo>
                      <a:pt x="114" y="57"/>
                    </a:lnTo>
                    <a:lnTo>
                      <a:pt x="93" y="46"/>
                    </a:lnTo>
                    <a:lnTo>
                      <a:pt x="91" y="46"/>
                    </a:lnTo>
                    <a:lnTo>
                      <a:pt x="91" y="44"/>
                    </a:lnTo>
                    <a:lnTo>
                      <a:pt x="93" y="41"/>
                    </a:lnTo>
                    <a:lnTo>
                      <a:pt x="93" y="39"/>
                    </a:lnTo>
                    <a:lnTo>
                      <a:pt x="103" y="20"/>
                    </a:lnTo>
                    <a:lnTo>
                      <a:pt x="108" y="14"/>
                    </a:lnTo>
                    <a:lnTo>
                      <a:pt x="107" y="9"/>
                    </a:lnTo>
                    <a:lnTo>
                      <a:pt x="104" y="5"/>
                    </a:lnTo>
                    <a:lnTo>
                      <a:pt x="90" y="1"/>
                    </a:lnTo>
                    <a:lnTo>
                      <a:pt x="90" y="0"/>
                    </a:lnTo>
                    <a:lnTo>
                      <a:pt x="89" y="0"/>
                    </a:lnTo>
                    <a:lnTo>
                      <a:pt x="86" y="11"/>
                    </a:lnTo>
                    <a:lnTo>
                      <a:pt x="60" y="29"/>
                    </a:lnTo>
                    <a:lnTo>
                      <a:pt x="55" y="37"/>
                    </a:lnTo>
                    <a:lnTo>
                      <a:pt x="48" y="37"/>
                    </a:lnTo>
                    <a:lnTo>
                      <a:pt x="48" y="39"/>
                    </a:lnTo>
                    <a:lnTo>
                      <a:pt x="47" y="40"/>
                    </a:lnTo>
                    <a:lnTo>
                      <a:pt x="47" y="47"/>
                    </a:lnTo>
                    <a:lnTo>
                      <a:pt x="48" y="48"/>
                    </a:lnTo>
                    <a:lnTo>
                      <a:pt x="55" y="51"/>
                    </a:lnTo>
                    <a:lnTo>
                      <a:pt x="56" y="51"/>
                    </a:lnTo>
                    <a:lnTo>
                      <a:pt x="66" y="64"/>
                    </a:lnTo>
                    <a:lnTo>
                      <a:pt x="65" y="68"/>
                    </a:lnTo>
                    <a:lnTo>
                      <a:pt x="65" y="69"/>
                    </a:lnTo>
                    <a:lnTo>
                      <a:pt x="63" y="71"/>
                    </a:lnTo>
                    <a:lnTo>
                      <a:pt x="51" y="71"/>
                    </a:lnTo>
                    <a:lnTo>
                      <a:pt x="51" y="72"/>
                    </a:lnTo>
                    <a:lnTo>
                      <a:pt x="50" y="72"/>
                    </a:lnTo>
                    <a:lnTo>
                      <a:pt x="45" y="76"/>
                    </a:lnTo>
                    <a:lnTo>
                      <a:pt x="44" y="79"/>
                    </a:lnTo>
                    <a:lnTo>
                      <a:pt x="36" y="82"/>
                    </a:lnTo>
                    <a:lnTo>
                      <a:pt x="33" y="82"/>
                    </a:lnTo>
                    <a:lnTo>
                      <a:pt x="30" y="81"/>
                    </a:lnTo>
                    <a:lnTo>
                      <a:pt x="20" y="78"/>
                    </a:lnTo>
                    <a:lnTo>
                      <a:pt x="3" y="76"/>
                    </a:lnTo>
                    <a:lnTo>
                      <a:pt x="2" y="76"/>
                    </a:lnTo>
                    <a:lnTo>
                      <a:pt x="2" y="81"/>
                    </a:lnTo>
                    <a:lnTo>
                      <a:pt x="0" y="99"/>
                    </a:lnTo>
                    <a:lnTo>
                      <a:pt x="10" y="114"/>
                    </a:lnTo>
                    <a:lnTo>
                      <a:pt x="20" y="125"/>
                    </a:lnTo>
                    <a:lnTo>
                      <a:pt x="23" y="127"/>
                    </a:lnTo>
                    <a:lnTo>
                      <a:pt x="23" y="128"/>
                    </a:lnTo>
                    <a:lnTo>
                      <a:pt x="29" y="129"/>
                    </a:lnTo>
                    <a:lnTo>
                      <a:pt x="33" y="134"/>
                    </a:lnTo>
                    <a:lnTo>
                      <a:pt x="33" y="135"/>
                    </a:lnTo>
                    <a:lnTo>
                      <a:pt x="34" y="138"/>
                    </a:lnTo>
                    <a:lnTo>
                      <a:pt x="33" y="144"/>
                    </a:lnTo>
                    <a:lnTo>
                      <a:pt x="30" y="168"/>
                    </a:lnTo>
                    <a:lnTo>
                      <a:pt x="30" y="171"/>
                    </a:lnTo>
                    <a:lnTo>
                      <a:pt x="31" y="173"/>
                    </a:lnTo>
                    <a:lnTo>
                      <a:pt x="51" y="168"/>
                    </a:lnTo>
                    <a:lnTo>
                      <a:pt x="51" y="170"/>
                    </a:lnTo>
                    <a:lnTo>
                      <a:pt x="60" y="175"/>
                    </a:lnTo>
                    <a:lnTo>
                      <a:pt x="72" y="178"/>
                    </a:lnTo>
                    <a:lnTo>
                      <a:pt x="74" y="182"/>
                    </a:lnTo>
                    <a:lnTo>
                      <a:pt x="76" y="197"/>
                    </a:lnTo>
                    <a:lnTo>
                      <a:pt x="76" y="199"/>
                    </a:lnTo>
                    <a:lnTo>
                      <a:pt x="77" y="199"/>
                    </a:lnTo>
                    <a:lnTo>
                      <a:pt x="82" y="198"/>
                    </a:lnTo>
                    <a:lnTo>
                      <a:pt x="82" y="194"/>
                    </a:lnTo>
                    <a:lnTo>
                      <a:pt x="80" y="191"/>
                    </a:lnTo>
                    <a:lnTo>
                      <a:pt x="80" y="187"/>
                    </a:lnTo>
                    <a:lnTo>
                      <a:pt x="86" y="180"/>
                    </a:lnTo>
                    <a:lnTo>
                      <a:pt x="87" y="180"/>
                    </a:lnTo>
                    <a:lnTo>
                      <a:pt x="94" y="181"/>
                    </a:lnTo>
                    <a:lnTo>
                      <a:pt x="98" y="185"/>
                    </a:lnTo>
                    <a:lnTo>
                      <a:pt x="114" y="185"/>
                    </a:lnTo>
                    <a:lnTo>
                      <a:pt x="114" y="174"/>
                    </a:lnTo>
                    <a:lnTo>
                      <a:pt x="119" y="174"/>
                    </a:lnTo>
                    <a:lnTo>
                      <a:pt x="139" y="171"/>
                    </a:lnTo>
                    <a:lnTo>
                      <a:pt x="144" y="171"/>
                    </a:lnTo>
                    <a:lnTo>
                      <a:pt x="168" y="181"/>
                    </a:lnTo>
                    <a:lnTo>
                      <a:pt x="170" y="182"/>
                    </a:lnTo>
                    <a:lnTo>
                      <a:pt x="177" y="181"/>
                    </a:lnTo>
                    <a:lnTo>
                      <a:pt x="193" y="181"/>
                    </a:lnTo>
                    <a:lnTo>
                      <a:pt x="197" y="180"/>
                    </a:lnTo>
                    <a:lnTo>
                      <a:pt x="199" y="180"/>
                    </a:lnTo>
                    <a:lnTo>
                      <a:pt x="199" y="178"/>
                    </a:lnTo>
                    <a:lnTo>
                      <a:pt x="197" y="178"/>
                    </a:lnTo>
                    <a:lnTo>
                      <a:pt x="182" y="163"/>
                    </a:lnTo>
                    <a:lnTo>
                      <a:pt x="186" y="163"/>
                    </a:lnTo>
                    <a:lnTo>
                      <a:pt x="194" y="160"/>
                    </a:lnTo>
                    <a:lnTo>
                      <a:pt x="196" y="159"/>
                    </a:lnTo>
                    <a:lnTo>
                      <a:pt x="218" y="146"/>
                    </a:lnTo>
                    <a:lnTo>
                      <a:pt x="221" y="144"/>
                    </a:lnTo>
                    <a:lnTo>
                      <a:pt x="220" y="141"/>
                    </a:lnTo>
                    <a:lnTo>
                      <a:pt x="217" y="136"/>
                    </a:lnTo>
                    <a:lnTo>
                      <a:pt x="216" y="135"/>
                    </a:lnTo>
                    <a:lnTo>
                      <a:pt x="216" y="129"/>
                    </a:lnTo>
                    <a:lnTo>
                      <a:pt x="217" y="127"/>
                    </a:lnTo>
                    <a:lnTo>
                      <a:pt x="220" y="124"/>
                    </a:lnTo>
                    <a:lnTo>
                      <a:pt x="225" y="121"/>
                    </a:lnTo>
                    <a:lnTo>
                      <a:pt x="228" y="118"/>
                    </a:lnTo>
                    <a:lnTo>
                      <a:pt x="228" y="113"/>
                    </a:lnTo>
                    <a:lnTo>
                      <a:pt x="228" y="111"/>
                    </a:lnTo>
                    <a:lnTo>
                      <a:pt x="227" y="110"/>
                    </a:lnTo>
                    <a:lnTo>
                      <a:pt x="225" y="107"/>
                    </a:lnTo>
                    <a:lnTo>
                      <a:pt x="220" y="106"/>
                    </a:lnTo>
                    <a:lnTo>
                      <a:pt x="214" y="106"/>
                    </a:lnTo>
                    <a:lnTo>
                      <a:pt x="206" y="9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89" name="Freeform 16">
                <a:extLst>
                  <a:ext uri="{FF2B5EF4-FFF2-40B4-BE49-F238E27FC236}">
                    <a16:creationId xmlns:a16="http://schemas.microsoft.com/office/drawing/2014/main" id="{4A77ADE1-6680-62F6-BDCE-FCC1255794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0" y="808"/>
                <a:ext cx="68" cy="63"/>
              </a:xfrm>
              <a:custGeom>
                <a:avLst/>
                <a:gdLst>
                  <a:gd name="T0" fmla="*/ 96 w 274"/>
                  <a:gd name="T1" fmla="*/ 16 h 254"/>
                  <a:gd name="T2" fmla="*/ 101 w 274"/>
                  <a:gd name="T3" fmla="*/ 34 h 254"/>
                  <a:gd name="T4" fmla="*/ 79 w 274"/>
                  <a:gd name="T5" fmla="*/ 37 h 254"/>
                  <a:gd name="T6" fmla="*/ 67 w 274"/>
                  <a:gd name="T7" fmla="*/ 47 h 254"/>
                  <a:gd name="T8" fmla="*/ 74 w 274"/>
                  <a:gd name="T9" fmla="*/ 64 h 254"/>
                  <a:gd name="T10" fmla="*/ 83 w 274"/>
                  <a:gd name="T11" fmla="*/ 68 h 254"/>
                  <a:gd name="T12" fmla="*/ 112 w 274"/>
                  <a:gd name="T13" fmla="*/ 55 h 254"/>
                  <a:gd name="T14" fmla="*/ 112 w 274"/>
                  <a:gd name="T15" fmla="*/ 65 h 254"/>
                  <a:gd name="T16" fmla="*/ 104 w 274"/>
                  <a:gd name="T17" fmla="*/ 90 h 254"/>
                  <a:gd name="T18" fmla="*/ 96 w 274"/>
                  <a:gd name="T19" fmla="*/ 107 h 254"/>
                  <a:gd name="T20" fmla="*/ 104 w 274"/>
                  <a:gd name="T21" fmla="*/ 120 h 254"/>
                  <a:gd name="T22" fmla="*/ 104 w 274"/>
                  <a:gd name="T23" fmla="*/ 138 h 254"/>
                  <a:gd name="T24" fmla="*/ 101 w 274"/>
                  <a:gd name="T25" fmla="*/ 153 h 254"/>
                  <a:gd name="T26" fmla="*/ 98 w 274"/>
                  <a:gd name="T27" fmla="*/ 163 h 254"/>
                  <a:gd name="T28" fmla="*/ 96 w 274"/>
                  <a:gd name="T29" fmla="*/ 171 h 254"/>
                  <a:gd name="T30" fmla="*/ 79 w 274"/>
                  <a:gd name="T31" fmla="*/ 185 h 254"/>
                  <a:gd name="T32" fmla="*/ 35 w 274"/>
                  <a:gd name="T33" fmla="*/ 203 h 254"/>
                  <a:gd name="T34" fmla="*/ 13 w 274"/>
                  <a:gd name="T35" fmla="*/ 216 h 254"/>
                  <a:gd name="T36" fmla="*/ 6 w 274"/>
                  <a:gd name="T37" fmla="*/ 209 h 254"/>
                  <a:gd name="T38" fmla="*/ 0 w 274"/>
                  <a:gd name="T39" fmla="*/ 216 h 254"/>
                  <a:gd name="T40" fmla="*/ 5 w 274"/>
                  <a:gd name="T41" fmla="*/ 230 h 254"/>
                  <a:gd name="T42" fmla="*/ 19 w 274"/>
                  <a:gd name="T43" fmla="*/ 228 h 254"/>
                  <a:gd name="T44" fmla="*/ 51 w 274"/>
                  <a:gd name="T45" fmla="*/ 242 h 254"/>
                  <a:gd name="T46" fmla="*/ 72 w 274"/>
                  <a:gd name="T47" fmla="*/ 245 h 254"/>
                  <a:gd name="T48" fmla="*/ 87 w 274"/>
                  <a:gd name="T49" fmla="*/ 241 h 254"/>
                  <a:gd name="T50" fmla="*/ 99 w 274"/>
                  <a:gd name="T51" fmla="*/ 235 h 254"/>
                  <a:gd name="T52" fmla="*/ 116 w 274"/>
                  <a:gd name="T53" fmla="*/ 224 h 254"/>
                  <a:gd name="T54" fmla="*/ 113 w 274"/>
                  <a:gd name="T55" fmla="*/ 202 h 254"/>
                  <a:gd name="T56" fmla="*/ 148 w 274"/>
                  <a:gd name="T57" fmla="*/ 209 h 254"/>
                  <a:gd name="T58" fmla="*/ 176 w 274"/>
                  <a:gd name="T59" fmla="*/ 218 h 254"/>
                  <a:gd name="T60" fmla="*/ 185 w 274"/>
                  <a:gd name="T61" fmla="*/ 234 h 254"/>
                  <a:gd name="T62" fmla="*/ 182 w 274"/>
                  <a:gd name="T63" fmla="*/ 254 h 254"/>
                  <a:gd name="T64" fmla="*/ 201 w 274"/>
                  <a:gd name="T65" fmla="*/ 238 h 254"/>
                  <a:gd name="T66" fmla="*/ 211 w 274"/>
                  <a:gd name="T67" fmla="*/ 251 h 254"/>
                  <a:gd name="T68" fmla="*/ 221 w 274"/>
                  <a:gd name="T69" fmla="*/ 242 h 254"/>
                  <a:gd name="T70" fmla="*/ 231 w 274"/>
                  <a:gd name="T71" fmla="*/ 235 h 254"/>
                  <a:gd name="T72" fmla="*/ 257 w 274"/>
                  <a:gd name="T73" fmla="*/ 216 h 254"/>
                  <a:gd name="T74" fmla="*/ 252 w 274"/>
                  <a:gd name="T75" fmla="*/ 205 h 254"/>
                  <a:gd name="T76" fmla="*/ 235 w 274"/>
                  <a:gd name="T77" fmla="*/ 199 h 254"/>
                  <a:gd name="T78" fmla="*/ 235 w 274"/>
                  <a:gd name="T79" fmla="*/ 189 h 254"/>
                  <a:gd name="T80" fmla="*/ 254 w 274"/>
                  <a:gd name="T81" fmla="*/ 181 h 254"/>
                  <a:gd name="T82" fmla="*/ 263 w 274"/>
                  <a:gd name="T83" fmla="*/ 150 h 254"/>
                  <a:gd name="T84" fmla="*/ 266 w 274"/>
                  <a:gd name="T85" fmla="*/ 142 h 254"/>
                  <a:gd name="T86" fmla="*/ 273 w 274"/>
                  <a:gd name="T87" fmla="*/ 122 h 254"/>
                  <a:gd name="T88" fmla="*/ 264 w 274"/>
                  <a:gd name="T89" fmla="*/ 90 h 254"/>
                  <a:gd name="T90" fmla="*/ 261 w 274"/>
                  <a:gd name="T91" fmla="*/ 82 h 254"/>
                  <a:gd name="T92" fmla="*/ 266 w 274"/>
                  <a:gd name="T93" fmla="*/ 71 h 254"/>
                  <a:gd name="T94" fmla="*/ 266 w 274"/>
                  <a:gd name="T95" fmla="*/ 58 h 254"/>
                  <a:gd name="T96" fmla="*/ 254 w 274"/>
                  <a:gd name="T97" fmla="*/ 48 h 254"/>
                  <a:gd name="T98" fmla="*/ 236 w 274"/>
                  <a:gd name="T99" fmla="*/ 51 h 254"/>
                  <a:gd name="T100" fmla="*/ 220 w 274"/>
                  <a:gd name="T101" fmla="*/ 77 h 254"/>
                  <a:gd name="T102" fmla="*/ 201 w 274"/>
                  <a:gd name="T103" fmla="*/ 82 h 254"/>
                  <a:gd name="T104" fmla="*/ 207 w 274"/>
                  <a:gd name="T105" fmla="*/ 61 h 254"/>
                  <a:gd name="T106" fmla="*/ 197 w 274"/>
                  <a:gd name="T107" fmla="*/ 71 h 254"/>
                  <a:gd name="T108" fmla="*/ 179 w 274"/>
                  <a:gd name="T109" fmla="*/ 90 h 254"/>
                  <a:gd name="T110" fmla="*/ 172 w 274"/>
                  <a:gd name="T111" fmla="*/ 82 h 254"/>
                  <a:gd name="T112" fmla="*/ 176 w 274"/>
                  <a:gd name="T113" fmla="*/ 77 h 254"/>
                  <a:gd name="T114" fmla="*/ 161 w 274"/>
                  <a:gd name="T115" fmla="*/ 71 h 254"/>
                  <a:gd name="T116" fmla="*/ 143 w 274"/>
                  <a:gd name="T117" fmla="*/ 54 h 254"/>
                  <a:gd name="T118" fmla="*/ 143 w 274"/>
                  <a:gd name="T119" fmla="*/ 48 h 254"/>
                  <a:gd name="T120" fmla="*/ 151 w 274"/>
                  <a:gd name="T121" fmla="*/ 34 h 254"/>
                  <a:gd name="T122" fmla="*/ 146 w 274"/>
                  <a:gd name="T123" fmla="*/ 27 h 254"/>
                  <a:gd name="T124" fmla="*/ 123 w 274"/>
                  <a:gd name="T125" fmla="*/ 0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74" h="254">
                    <a:moveTo>
                      <a:pt x="123" y="0"/>
                    </a:moveTo>
                    <a:lnTo>
                      <a:pt x="120" y="2"/>
                    </a:lnTo>
                    <a:lnTo>
                      <a:pt x="98" y="15"/>
                    </a:lnTo>
                    <a:lnTo>
                      <a:pt x="96" y="16"/>
                    </a:lnTo>
                    <a:lnTo>
                      <a:pt x="88" y="19"/>
                    </a:lnTo>
                    <a:lnTo>
                      <a:pt x="84" y="19"/>
                    </a:lnTo>
                    <a:lnTo>
                      <a:pt x="99" y="34"/>
                    </a:lnTo>
                    <a:lnTo>
                      <a:pt x="101" y="34"/>
                    </a:lnTo>
                    <a:lnTo>
                      <a:pt x="101" y="36"/>
                    </a:lnTo>
                    <a:lnTo>
                      <a:pt x="99" y="36"/>
                    </a:lnTo>
                    <a:lnTo>
                      <a:pt x="95" y="37"/>
                    </a:lnTo>
                    <a:lnTo>
                      <a:pt x="79" y="37"/>
                    </a:lnTo>
                    <a:lnTo>
                      <a:pt x="72" y="38"/>
                    </a:lnTo>
                    <a:lnTo>
                      <a:pt x="70" y="38"/>
                    </a:lnTo>
                    <a:lnTo>
                      <a:pt x="69" y="45"/>
                    </a:lnTo>
                    <a:lnTo>
                      <a:pt x="67" y="47"/>
                    </a:lnTo>
                    <a:lnTo>
                      <a:pt x="67" y="48"/>
                    </a:lnTo>
                    <a:lnTo>
                      <a:pt x="69" y="50"/>
                    </a:lnTo>
                    <a:lnTo>
                      <a:pt x="70" y="55"/>
                    </a:lnTo>
                    <a:lnTo>
                      <a:pt x="74" y="64"/>
                    </a:lnTo>
                    <a:lnTo>
                      <a:pt x="76" y="65"/>
                    </a:lnTo>
                    <a:lnTo>
                      <a:pt x="76" y="68"/>
                    </a:lnTo>
                    <a:lnTo>
                      <a:pt x="77" y="69"/>
                    </a:lnTo>
                    <a:lnTo>
                      <a:pt x="83" y="68"/>
                    </a:lnTo>
                    <a:lnTo>
                      <a:pt x="88" y="65"/>
                    </a:lnTo>
                    <a:lnTo>
                      <a:pt x="98" y="60"/>
                    </a:lnTo>
                    <a:lnTo>
                      <a:pt x="111" y="55"/>
                    </a:lnTo>
                    <a:lnTo>
                      <a:pt x="112" y="55"/>
                    </a:lnTo>
                    <a:lnTo>
                      <a:pt x="113" y="60"/>
                    </a:lnTo>
                    <a:lnTo>
                      <a:pt x="116" y="62"/>
                    </a:lnTo>
                    <a:lnTo>
                      <a:pt x="115" y="64"/>
                    </a:lnTo>
                    <a:lnTo>
                      <a:pt x="112" y="65"/>
                    </a:lnTo>
                    <a:lnTo>
                      <a:pt x="111" y="72"/>
                    </a:lnTo>
                    <a:lnTo>
                      <a:pt x="111" y="82"/>
                    </a:lnTo>
                    <a:lnTo>
                      <a:pt x="112" y="84"/>
                    </a:lnTo>
                    <a:lnTo>
                      <a:pt x="104" y="90"/>
                    </a:lnTo>
                    <a:lnTo>
                      <a:pt x="92" y="94"/>
                    </a:lnTo>
                    <a:lnTo>
                      <a:pt x="94" y="108"/>
                    </a:lnTo>
                    <a:lnTo>
                      <a:pt x="95" y="107"/>
                    </a:lnTo>
                    <a:lnTo>
                      <a:pt x="96" y="107"/>
                    </a:lnTo>
                    <a:lnTo>
                      <a:pt x="98" y="105"/>
                    </a:lnTo>
                    <a:lnTo>
                      <a:pt x="101" y="104"/>
                    </a:lnTo>
                    <a:lnTo>
                      <a:pt x="102" y="104"/>
                    </a:lnTo>
                    <a:lnTo>
                      <a:pt x="104" y="120"/>
                    </a:lnTo>
                    <a:lnTo>
                      <a:pt x="108" y="124"/>
                    </a:lnTo>
                    <a:lnTo>
                      <a:pt x="108" y="128"/>
                    </a:lnTo>
                    <a:lnTo>
                      <a:pt x="106" y="136"/>
                    </a:lnTo>
                    <a:lnTo>
                      <a:pt x="104" y="138"/>
                    </a:lnTo>
                    <a:lnTo>
                      <a:pt x="99" y="138"/>
                    </a:lnTo>
                    <a:lnTo>
                      <a:pt x="98" y="143"/>
                    </a:lnTo>
                    <a:lnTo>
                      <a:pt x="98" y="147"/>
                    </a:lnTo>
                    <a:lnTo>
                      <a:pt x="101" y="153"/>
                    </a:lnTo>
                    <a:lnTo>
                      <a:pt x="102" y="153"/>
                    </a:lnTo>
                    <a:lnTo>
                      <a:pt x="102" y="156"/>
                    </a:lnTo>
                    <a:lnTo>
                      <a:pt x="99" y="161"/>
                    </a:lnTo>
                    <a:lnTo>
                      <a:pt x="98" y="163"/>
                    </a:lnTo>
                    <a:lnTo>
                      <a:pt x="95" y="164"/>
                    </a:lnTo>
                    <a:lnTo>
                      <a:pt x="94" y="164"/>
                    </a:lnTo>
                    <a:lnTo>
                      <a:pt x="94" y="168"/>
                    </a:lnTo>
                    <a:lnTo>
                      <a:pt x="96" y="171"/>
                    </a:lnTo>
                    <a:lnTo>
                      <a:pt x="95" y="174"/>
                    </a:lnTo>
                    <a:lnTo>
                      <a:pt x="84" y="181"/>
                    </a:lnTo>
                    <a:lnTo>
                      <a:pt x="83" y="182"/>
                    </a:lnTo>
                    <a:lnTo>
                      <a:pt x="79" y="185"/>
                    </a:lnTo>
                    <a:lnTo>
                      <a:pt x="77" y="185"/>
                    </a:lnTo>
                    <a:lnTo>
                      <a:pt x="52" y="191"/>
                    </a:lnTo>
                    <a:lnTo>
                      <a:pt x="49" y="194"/>
                    </a:lnTo>
                    <a:lnTo>
                      <a:pt x="35" y="203"/>
                    </a:lnTo>
                    <a:lnTo>
                      <a:pt x="16" y="213"/>
                    </a:lnTo>
                    <a:lnTo>
                      <a:pt x="14" y="214"/>
                    </a:lnTo>
                    <a:lnTo>
                      <a:pt x="14" y="216"/>
                    </a:lnTo>
                    <a:lnTo>
                      <a:pt x="13" y="216"/>
                    </a:lnTo>
                    <a:lnTo>
                      <a:pt x="12" y="214"/>
                    </a:lnTo>
                    <a:lnTo>
                      <a:pt x="10" y="214"/>
                    </a:lnTo>
                    <a:lnTo>
                      <a:pt x="6" y="210"/>
                    </a:lnTo>
                    <a:lnTo>
                      <a:pt x="6" y="209"/>
                    </a:lnTo>
                    <a:lnTo>
                      <a:pt x="7" y="207"/>
                    </a:lnTo>
                    <a:lnTo>
                      <a:pt x="5" y="204"/>
                    </a:lnTo>
                    <a:lnTo>
                      <a:pt x="0" y="210"/>
                    </a:lnTo>
                    <a:lnTo>
                      <a:pt x="0" y="216"/>
                    </a:lnTo>
                    <a:lnTo>
                      <a:pt x="2" y="217"/>
                    </a:lnTo>
                    <a:lnTo>
                      <a:pt x="2" y="220"/>
                    </a:lnTo>
                    <a:lnTo>
                      <a:pt x="5" y="228"/>
                    </a:lnTo>
                    <a:lnTo>
                      <a:pt x="5" y="230"/>
                    </a:lnTo>
                    <a:lnTo>
                      <a:pt x="7" y="227"/>
                    </a:lnTo>
                    <a:lnTo>
                      <a:pt x="13" y="226"/>
                    </a:lnTo>
                    <a:lnTo>
                      <a:pt x="17" y="230"/>
                    </a:lnTo>
                    <a:lnTo>
                      <a:pt x="19" y="228"/>
                    </a:lnTo>
                    <a:lnTo>
                      <a:pt x="41" y="234"/>
                    </a:lnTo>
                    <a:lnTo>
                      <a:pt x="42" y="234"/>
                    </a:lnTo>
                    <a:lnTo>
                      <a:pt x="48" y="241"/>
                    </a:lnTo>
                    <a:lnTo>
                      <a:pt x="51" y="242"/>
                    </a:lnTo>
                    <a:lnTo>
                      <a:pt x="55" y="245"/>
                    </a:lnTo>
                    <a:lnTo>
                      <a:pt x="63" y="248"/>
                    </a:lnTo>
                    <a:lnTo>
                      <a:pt x="66" y="248"/>
                    </a:lnTo>
                    <a:lnTo>
                      <a:pt x="72" y="245"/>
                    </a:lnTo>
                    <a:lnTo>
                      <a:pt x="83" y="242"/>
                    </a:lnTo>
                    <a:lnTo>
                      <a:pt x="83" y="244"/>
                    </a:lnTo>
                    <a:lnTo>
                      <a:pt x="84" y="244"/>
                    </a:lnTo>
                    <a:lnTo>
                      <a:pt x="87" y="241"/>
                    </a:lnTo>
                    <a:lnTo>
                      <a:pt x="87" y="240"/>
                    </a:lnTo>
                    <a:lnTo>
                      <a:pt x="91" y="237"/>
                    </a:lnTo>
                    <a:lnTo>
                      <a:pt x="95" y="237"/>
                    </a:lnTo>
                    <a:lnTo>
                      <a:pt x="99" y="235"/>
                    </a:lnTo>
                    <a:lnTo>
                      <a:pt x="116" y="234"/>
                    </a:lnTo>
                    <a:lnTo>
                      <a:pt x="118" y="234"/>
                    </a:lnTo>
                    <a:lnTo>
                      <a:pt x="116" y="226"/>
                    </a:lnTo>
                    <a:lnTo>
                      <a:pt x="116" y="224"/>
                    </a:lnTo>
                    <a:lnTo>
                      <a:pt x="115" y="210"/>
                    </a:lnTo>
                    <a:lnTo>
                      <a:pt x="115" y="209"/>
                    </a:lnTo>
                    <a:lnTo>
                      <a:pt x="113" y="203"/>
                    </a:lnTo>
                    <a:lnTo>
                      <a:pt x="113" y="202"/>
                    </a:lnTo>
                    <a:lnTo>
                      <a:pt x="119" y="201"/>
                    </a:lnTo>
                    <a:lnTo>
                      <a:pt x="144" y="201"/>
                    </a:lnTo>
                    <a:lnTo>
                      <a:pt x="144" y="203"/>
                    </a:lnTo>
                    <a:lnTo>
                      <a:pt x="148" y="209"/>
                    </a:lnTo>
                    <a:lnTo>
                      <a:pt x="153" y="220"/>
                    </a:lnTo>
                    <a:lnTo>
                      <a:pt x="157" y="220"/>
                    </a:lnTo>
                    <a:lnTo>
                      <a:pt x="162" y="218"/>
                    </a:lnTo>
                    <a:lnTo>
                      <a:pt x="176" y="218"/>
                    </a:lnTo>
                    <a:lnTo>
                      <a:pt x="176" y="220"/>
                    </a:lnTo>
                    <a:lnTo>
                      <a:pt x="182" y="226"/>
                    </a:lnTo>
                    <a:lnTo>
                      <a:pt x="183" y="231"/>
                    </a:lnTo>
                    <a:lnTo>
                      <a:pt x="185" y="234"/>
                    </a:lnTo>
                    <a:lnTo>
                      <a:pt x="185" y="238"/>
                    </a:lnTo>
                    <a:lnTo>
                      <a:pt x="182" y="247"/>
                    </a:lnTo>
                    <a:lnTo>
                      <a:pt x="180" y="254"/>
                    </a:lnTo>
                    <a:lnTo>
                      <a:pt x="182" y="254"/>
                    </a:lnTo>
                    <a:lnTo>
                      <a:pt x="183" y="249"/>
                    </a:lnTo>
                    <a:lnTo>
                      <a:pt x="189" y="248"/>
                    </a:lnTo>
                    <a:lnTo>
                      <a:pt x="200" y="238"/>
                    </a:lnTo>
                    <a:lnTo>
                      <a:pt x="201" y="238"/>
                    </a:lnTo>
                    <a:lnTo>
                      <a:pt x="207" y="240"/>
                    </a:lnTo>
                    <a:lnTo>
                      <a:pt x="210" y="244"/>
                    </a:lnTo>
                    <a:lnTo>
                      <a:pt x="211" y="248"/>
                    </a:lnTo>
                    <a:lnTo>
                      <a:pt x="211" y="251"/>
                    </a:lnTo>
                    <a:lnTo>
                      <a:pt x="213" y="251"/>
                    </a:lnTo>
                    <a:lnTo>
                      <a:pt x="213" y="249"/>
                    </a:lnTo>
                    <a:lnTo>
                      <a:pt x="216" y="245"/>
                    </a:lnTo>
                    <a:lnTo>
                      <a:pt x="221" y="242"/>
                    </a:lnTo>
                    <a:lnTo>
                      <a:pt x="228" y="241"/>
                    </a:lnTo>
                    <a:lnTo>
                      <a:pt x="231" y="241"/>
                    </a:lnTo>
                    <a:lnTo>
                      <a:pt x="229" y="240"/>
                    </a:lnTo>
                    <a:lnTo>
                      <a:pt x="231" y="235"/>
                    </a:lnTo>
                    <a:lnTo>
                      <a:pt x="252" y="226"/>
                    </a:lnTo>
                    <a:lnTo>
                      <a:pt x="256" y="226"/>
                    </a:lnTo>
                    <a:lnTo>
                      <a:pt x="257" y="224"/>
                    </a:lnTo>
                    <a:lnTo>
                      <a:pt x="257" y="216"/>
                    </a:lnTo>
                    <a:lnTo>
                      <a:pt x="259" y="216"/>
                    </a:lnTo>
                    <a:lnTo>
                      <a:pt x="259" y="209"/>
                    </a:lnTo>
                    <a:lnTo>
                      <a:pt x="257" y="203"/>
                    </a:lnTo>
                    <a:lnTo>
                      <a:pt x="252" y="205"/>
                    </a:lnTo>
                    <a:lnTo>
                      <a:pt x="246" y="205"/>
                    </a:lnTo>
                    <a:lnTo>
                      <a:pt x="239" y="207"/>
                    </a:lnTo>
                    <a:lnTo>
                      <a:pt x="236" y="201"/>
                    </a:lnTo>
                    <a:lnTo>
                      <a:pt x="235" y="199"/>
                    </a:lnTo>
                    <a:lnTo>
                      <a:pt x="235" y="198"/>
                    </a:lnTo>
                    <a:lnTo>
                      <a:pt x="233" y="198"/>
                    </a:lnTo>
                    <a:lnTo>
                      <a:pt x="235" y="191"/>
                    </a:lnTo>
                    <a:lnTo>
                      <a:pt x="235" y="189"/>
                    </a:lnTo>
                    <a:lnTo>
                      <a:pt x="236" y="188"/>
                    </a:lnTo>
                    <a:lnTo>
                      <a:pt x="243" y="187"/>
                    </a:lnTo>
                    <a:lnTo>
                      <a:pt x="253" y="182"/>
                    </a:lnTo>
                    <a:lnTo>
                      <a:pt x="254" y="181"/>
                    </a:lnTo>
                    <a:lnTo>
                      <a:pt x="254" y="174"/>
                    </a:lnTo>
                    <a:lnTo>
                      <a:pt x="261" y="167"/>
                    </a:lnTo>
                    <a:lnTo>
                      <a:pt x="259" y="157"/>
                    </a:lnTo>
                    <a:lnTo>
                      <a:pt x="263" y="150"/>
                    </a:lnTo>
                    <a:lnTo>
                      <a:pt x="266" y="149"/>
                    </a:lnTo>
                    <a:lnTo>
                      <a:pt x="270" y="149"/>
                    </a:lnTo>
                    <a:lnTo>
                      <a:pt x="270" y="146"/>
                    </a:lnTo>
                    <a:lnTo>
                      <a:pt x="266" y="142"/>
                    </a:lnTo>
                    <a:lnTo>
                      <a:pt x="263" y="140"/>
                    </a:lnTo>
                    <a:lnTo>
                      <a:pt x="263" y="138"/>
                    </a:lnTo>
                    <a:lnTo>
                      <a:pt x="267" y="129"/>
                    </a:lnTo>
                    <a:lnTo>
                      <a:pt x="273" y="122"/>
                    </a:lnTo>
                    <a:lnTo>
                      <a:pt x="274" y="121"/>
                    </a:lnTo>
                    <a:lnTo>
                      <a:pt x="273" y="120"/>
                    </a:lnTo>
                    <a:lnTo>
                      <a:pt x="271" y="108"/>
                    </a:lnTo>
                    <a:lnTo>
                      <a:pt x="264" y="90"/>
                    </a:lnTo>
                    <a:lnTo>
                      <a:pt x="264" y="89"/>
                    </a:lnTo>
                    <a:lnTo>
                      <a:pt x="263" y="87"/>
                    </a:lnTo>
                    <a:lnTo>
                      <a:pt x="263" y="86"/>
                    </a:lnTo>
                    <a:lnTo>
                      <a:pt x="261" y="82"/>
                    </a:lnTo>
                    <a:lnTo>
                      <a:pt x="260" y="82"/>
                    </a:lnTo>
                    <a:lnTo>
                      <a:pt x="263" y="76"/>
                    </a:lnTo>
                    <a:lnTo>
                      <a:pt x="263" y="75"/>
                    </a:lnTo>
                    <a:lnTo>
                      <a:pt x="266" y="71"/>
                    </a:lnTo>
                    <a:lnTo>
                      <a:pt x="264" y="68"/>
                    </a:lnTo>
                    <a:lnTo>
                      <a:pt x="260" y="62"/>
                    </a:lnTo>
                    <a:lnTo>
                      <a:pt x="261" y="61"/>
                    </a:lnTo>
                    <a:lnTo>
                      <a:pt x="266" y="58"/>
                    </a:lnTo>
                    <a:lnTo>
                      <a:pt x="266" y="54"/>
                    </a:lnTo>
                    <a:lnTo>
                      <a:pt x="260" y="50"/>
                    </a:lnTo>
                    <a:lnTo>
                      <a:pt x="259" y="48"/>
                    </a:lnTo>
                    <a:lnTo>
                      <a:pt x="254" y="48"/>
                    </a:lnTo>
                    <a:lnTo>
                      <a:pt x="240" y="47"/>
                    </a:lnTo>
                    <a:lnTo>
                      <a:pt x="238" y="45"/>
                    </a:lnTo>
                    <a:lnTo>
                      <a:pt x="236" y="48"/>
                    </a:lnTo>
                    <a:lnTo>
                      <a:pt x="236" y="51"/>
                    </a:lnTo>
                    <a:lnTo>
                      <a:pt x="233" y="65"/>
                    </a:lnTo>
                    <a:lnTo>
                      <a:pt x="231" y="67"/>
                    </a:lnTo>
                    <a:lnTo>
                      <a:pt x="221" y="75"/>
                    </a:lnTo>
                    <a:lnTo>
                      <a:pt x="220" y="77"/>
                    </a:lnTo>
                    <a:lnTo>
                      <a:pt x="218" y="77"/>
                    </a:lnTo>
                    <a:lnTo>
                      <a:pt x="213" y="82"/>
                    </a:lnTo>
                    <a:lnTo>
                      <a:pt x="208" y="83"/>
                    </a:lnTo>
                    <a:lnTo>
                      <a:pt x="201" y="82"/>
                    </a:lnTo>
                    <a:lnTo>
                      <a:pt x="200" y="80"/>
                    </a:lnTo>
                    <a:lnTo>
                      <a:pt x="199" y="77"/>
                    </a:lnTo>
                    <a:lnTo>
                      <a:pt x="204" y="64"/>
                    </a:lnTo>
                    <a:lnTo>
                      <a:pt x="207" y="61"/>
                    </a:lnTo>
                    <a:lnTo>
                      <a:pt x="207" y="60"/>
                    </a:lnTo>
                    <a:lnTo>
                      <a:pt x="201" y="62"/>
                    </a:lnTo>
                    <a:lnTo>
                      <a:pt x="199" y="65"/>
                    </a:lnTo>
                    <a:lnTo>
                      <a:pt x="197" y="71"/>
                    </a:lnTo>
                    <a:lnTo>
                      <a:pt x="190" y="76"/>
                    </a:lnTo>
                    <a:lnTo>
                      <a:pt x="187" y="79"/>
                    </a:lnTo>
                    <a:lnTo>
                      <a:pt x="180" y="87"/>
                    </a:lnTo>
                    <a:lnTo>
                      <a:pt x="179" y="90"/>
                    </a:lnTo>
                    <a:lnTo>
                      <a:pt x="175" y="91"/>
                    </a:lnTo>
                    <a:lnTo>
                      <a:pt x="169" y="86"/>
                    </a:lnTo>
                    <a:lnTo>
                      <a:pt x="169" y="83"/>
                    </a:lnTo>
                    <a:lnTo>
                      <a:pt x="172" y="82"/>
                    </a:lnTo>
                    <a:lnTo>
                      <a:pt x="175" y="82"/>
                    </a:lnTo>
                    <a:lnTo>
                      <a:pt x="175" y="80"/>
                    </a:lnTo>
                    <a:lnTo>
                      <a:pt x="176" y="79"/>
                    </a:lnTo>
                    <a:lnTo>
                      <a:pt x="176" y="77"/>
                    </a:lnTo>
                    <a:lnTo>
                      <a:pt x="175" y="72"/>
                    </a:lnTo>
                    <a:lnTo>
                      <a:pt x="169" y="72"/>
                    </a:lnTo>
                    <a:lnTo>
                      <a:pt x="164" y="75"/>
                    </a:lnTo>
                    <a:lnTo>
                      <a:pt x="161" y="71"/>
                    </a:lnTo>
                    <a:lnTo>
                      <a:pt x="161" y="69"/>
                    </a:lnTo>
                    <a:lnTo>
                      <a:pt x="148" y="61"/>
                    </a:lnTo>
                    <a:lnTo>
                      <a:pt x="143" y="55"/>
                    </a:lnTo>
                    <a:lnTo>
                      <a:pt x="143" y="54"/>
                    </a:lnTo>
                    <a:lnTo>
                      <a:pt x="141" y="53"/>
                    </a:lnTo>
                    <a:lnTo>
                      <a:pt x="141" y="51"/>
                    </a:lnTo>
                    <a:lnTo>
                      <a:pt x="143" y="50"/>
                    </a:lnTo>
                    <a:lnTo>
                      <a:pt x="143" y="48"/>
                    </a:lnTo>
                    <a:lnTo>
                      <a:pt x="147" y="45"/>
                    </a:lnTo>
                    <a:lnTo>
                      <a:pt x="150" y="43"/>
                    </a:lnTo>
                    <a:lnTo>
                      <a:pt x="151" y="36"/>
                    </a:lnTo>
                    <a:lnTo>
                      <a:pt x="151" y="34"/>
                    </a:lnTo>
                    <a:lnTo>
                      <a:pt x="150" y="34"/>
                    </a:lnTo>
                    <a:lnTo>
                      <a:pt x="148" y="31"/>
                    </a:lnTo>
                    <a:lnTo>
                      <a:pt x="147" y="30"/>
                    </a:lnTo>
                    <a:lnTo>
                      <a:pt x="146" y="27"/>
                    </a:lnTo>
                    <a:lnTo>
                      <a:pt x="144" y="26"/>
                    </a:lnTo>
                    <a:lnTo>
                      <a:pt x="144" y="24"/>
                    </a:lnTo>
                    <a:lnTo>
                      <a:pt x="134" y="9"/>
                    </a:lnTo>
                    <a:lnTo>
                      <a:pt x="12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90" name="Freeform 17">
                <a:extLst>
                  <a:ext uri="{FF2B5EF4-FFF2-40B4-BE49-F238E27FC236}">
                    <a16:creationId xmlns:a16="http://schemas.microsoft.com/office/drawing/2014/main" id="{AA6E53C2-3CFE-1A4C-D5DF-675DA24617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9" y="741"/>
                <a:ext cx="78" cy="85"/>
              </a:xfrm>
              <a:custGeom>
                <a:avLst/>
                <a:gdLst>
                  <a:gd name="T0" fmla="*/ 254 w 313"/>
                  <a:gd name="T1" fmla="*/ 163 h 343"/>
                  <a:gd name="T2" fmla="*/ 242 w 313"/>
                  <a:gd name="T3" fmla="*/ 145 h 343"/>
                  <a:gd name="T4" fmla="*/ 240 w 313"/>
                  <a:gd name="T5" fmla="*/ 95 h 343"/>
                  <a:gd name="T6" fmla="*/ 226 w 313"/>
                  <a:gd name="T7" fmla="*/ 71 h 343"/>
                  <a:gd name="T8" fmla="*/ 244 w 313"/>
                  <a:gd name="T9" fmla="*/ 50 h 343"/>
                  <a:gd name="T10" fmla="*/ 240 w 313"/>
                  <a:gd name="T11" fmla="*/ 18 h 343"/>
                  <a:gd name="T12" fmla="*/ 226 w 313"/>
                  <a:gd name="T13" fmla="*/ 12 h 343"/>
                  <a:gd name="T14" fmla="*/ 203 w 313"/>
                  <a:gd name="T15" fmla="*/ 4 h 343"/>
                  <a:gd name="T16" fmla="*/ 170 w 313"/>
                  <a:gd name="T17" fmla="*/ 23 h 343"/>
                  <a:gd name="T18" fmla="*/ 168 w 313"/>
                  <a:gd name="T19" fmla="*/ 15 h 343"/>
                  <a:gd name="T20" fmla="*/ 147 w 313"/>
                  <a:gd name="T21" fmla="*/ 27 h 343"/>
                  <a:gd name="T22" fmla="*/ 161 w 313"/>
                  <a:gd name="T23" fmla="*/ 37 h 343"/>
                  <a:gd name="T24" fmla="*/ 165 w 313"/>
                  <a:gd name="T25" fmla="*/ 57 h 343"/>
                  <a:gd name="T26" fmla="*/ 172 w 313"/>
                  <a:gd name="T27" fmla="*/ 67 h 343"/>
                  <a:gd name="T28" fmla="*/ 168 w 313"/>
                  <a:gd name="T29" fmla="*/ 78 h 343"/>
                  <a:gd name="T30" fmla="*/ 134 w 313"/>
                  <a:gd name="T31" fmla="*/ 127 h 343"/>
                  <a:gd name="T32" fmla="*/ 102 w 313"/>
                  <a:gd name="T33" fmla="*/ 106 h 343"/>
                  <a:gd name="T34" fmla="*/ 76 w 313"/>
                  <a:gd name="T35" fmla="*/ 110 h 343"/>
                  <a:gd name="T36" fmla="*/ 46 w 313"/>
                  <a:gd name="T37" fmla="*/ 109 h 343"/>
                  <a:gd name="T38" fmla="*/ 28 w 313"/>
                  <a:gd name="T39" fmla="*/ 113 h 343"/>
                  <a:gd name="T40" fmla="*/ 17 w 313"/>
                  <a:gd name="T41" fmla="*/ 102 h 343"/>
                  <a:gd name="T42" fmla="*/ 14 w 313"/>
                  <a:gd name="T43" fmla="*/ 110 h 343"/>
                  <a:gd name="T44" fmla="*/ 9 w 313"/>
                  <a:gd name="T45" fmla="*/ 116 h 343"/>
                  <a:gd name="T46" fmla="*/ 36 w 313"/>
                  <a:gd name="T47" fmla="*/ 159 h 343"/>
                  <a:gd name="T48" fmla="*/ 13 w 313"/>
                  <a:gd name="T49" fmla="*/ 176 h 343"/>
                  <a:gd name="T50" fmla="*/ 20 w 313"/>
                  <a:gd name="T51" fmla="*/ 201 h 343"/>
                  <a:gd name="T52" fmla="*/ 9 w 313"/>
                  <a:gd name="T53" fmla="*/ 224 h 343"/>
                  <a:gd name="T54" fmla="*/ 7 w 313"/>
                  <a:gd name="T55" fmla="*/ 248 h 343"/>
                  <a:gd name="T56" fmla="*/ 29 w 313"/>
                  <a:gd name="T57" fmla="*/ 269 h 343"/>
                  <a:gd name="T58" fmla="*/ 33 w 313"/>
                  <a:gd name="T59" fmla="*/ 272 h 343"/>
                  <a:gd name="T60" fmla="*/ 0 w 313"/>
                  <a:gd name="T61" fmla="*/ 308 h 343"/>
                  <a:gd name="T62" fmla="*/ 9 w 313"/>
                  <a:gd name="T63" fmla="*/ 336 h 343"/>
                  <a:gd name="T64" fmla="*/ 31 w 313"/>
                  <a:gd name="T65" fmla="*/ 334 h 343"/>
                  <a:gd name="T66" fmla="*/ 52 w 313"/>
                  <a:gd name="T67" fmla="*/ 324 h 343"/>
                  <a:gd name="T68" fmla="*/ 66 w 313"/>
                  <a:gd name="T69" fmla="*/ 334 h 343"/>
                  <a:gd name="T70" fmla="*/ 84 w 313"/>
                  <a:gd name="T71" fmla="*/ 322 h 343"/>
                  <a:gd name="T72" fmla="*/ 95 w 313"/>
                  <a:gd name="T73" fmla="*/ 289 h 343"/>
                  <a:gd name="T74" fmla="*/ 109 w 313"/>
                  <a:gd name="T75" fmla="*/ 289 h 343"/>
                  <a:gd name="T76" fmla="*/ 122 w 313"/>
                  <a:gd name="T77" fmla="*/ 290 h 343"/>
                  <a:gd name="T78" fmla="*/ 143 w 313"/>
                  <a:gd name="T79" fmla="*/ 312 h 343"/>
                  <a:gd name="T80" fmla="*/ 177 w 313"/>
                  <a:gd name="T81" fmla="*/ 301 h 343"/>
                  <a:gd name="T82" fmla="*/ 189 w 313"/>
                  <a:gd name="T83" fmla="*/ 301 h 343"/>
                  <a:gd name="T84" fmla="*/ 208 w 313"/>
                  <a:gd name="T85" fmla="*/ 279 h 343"/>
                  <a:gd name="T86" fmla="*/ 226 w 313"/>
                  <a:gd name="T87" fmla="*/ 259 h 343"/>
                  <a:gd name="T88" fmla="*/ 236 w 313"/>
                  <a:gd name="T89" fmla="*/ 269 h 343"/>
                  <a:gd name="T90" fmla="*/ 242 w 313"/>
                  <a:gd name="T91" fmla="*/ 258 h 343"/>
                  <a:gd name="T92" fmla="*/ 265 w 313"/>
                  <a:gd name="T93" fmla="*/ 245 h 343"/>
                  <a:gd name="T94" fmla="*/ 278 w 313"/>
                  <a:gd name="T95" fmla="*/ 262 h 343"/>
                  <a:gd name="T96" fmla="*/ 313 w 313"/>
                  <a:gd name="T97" fmla="*/ 267 h 343"/>
                  <a:gd name="T98" fmla="*/ 263 w 313"/>
                  <a:gd name="T99" fmla="*/ 215 h 343"/>
                  <a:gd name="T100" fmla="*/ 289 w 313"/>
                  <a:gd name="T101" fmla="*/ 197 h 343"/>
                  <a:gd name="T102" fmla="*/ 284 w 313"/>
                  <a:gd name="T103" fmla="*/ 194 h 3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13" h="343">
                    <a:moveTo>
                      <a:pt x="277" y="174"/>
                    </a:moveTo>
                    <a:lnTo>
                      <a:pt x="277" y="171"/>
                    </a:lnTo>
                    <a:lnTo>
                      <a:pt x="275" y="167"/>
                    </a:lnTo>
                    <a:lnTo>
                      <a:pt x="258" y="167"/>
                    </a:lnTo>
                    <a:lnTo>
                      <a:pt x="254" y="163"/>
                    </a:lnTo>
                    <a:lnTo>
                      <a:pt x="250" y="156"/>
                    </a:lnTo>
                    <a:lnTo>
                      <a:pt x="247" y="153"/>
                    </a:lnTo>
                    <a:lnTo>
                      <a:pt x="239" y="149"/>
                    </a:lnTo>
                    <a:lnTo>
                      <a:pt x="237" y="149"/>
                    </a:lnTo>
                    <a:lnTo>
                      <a:pt x="242" y="145"/>
                    </a:lnTo>
                    <a:lnTo>
                      <a:pt x="247" y="128"/>
                    </a:lnTo>
                    <a:lnTo>
                      <a:pt x="243" y="103"/>
                    </a:lnTo>
                    <a:lnTo>
                      <a:pt x="242" y="100"/>
                    </a:lnTo>
                    <a:lnTo>
                      <a:pt x="242" y="96"/>
                    </a:lnTo>
                    <a:lnTo>
                      <a:pt x="240" y="95"/>
                    </a:lnTo>
                    <a:lnTo>
                      <a:pt x="239" y="92"/>
                    </a:lnTo>
                    <a:lnTo>
                      <a:pt x="229" y="92"/>
                    </a:lnTo>
                    <a:lnTo>
                      <a:pt x="224" y="89"/>
                    </a:lnTo>
                    <a:lnTo>
                      <a:pt x="220" y="87"/>
                    </a:lnTo>
                    <a:lnTo>
                      <a:pt x="226" y="71"/>
                    </a:lnTo>
                    <a:lnTo>
                      <a:pt x="228" y="70"/>
                    </a:lnTo>
                    <a:lnTo>
                      <a:pt x="229" y="67"/>
                    </a:lnTo>
                    <a:lnTo>
                      <a:pt x="233" y="63"/>
                    </a:lnTo>
                    <a:lnTo>
                      <a:pt x="237" y="56"/>
                    </a:lnTo>
                    <a:lnTo>
                      <a:pt x="244" y="50"/>
                    </a:lnTo>
                    <a:lnTo>
                      <a:pt x="254" y="44"/>
                    </a:lnTo>
                    <a:lnTo>
                      <a:pt x="254" y="42"/>
                    </a:lnTo>
                    <a:lnTo>
                      <a:pt x="251" y="37"/>
                    </a:lnTo>
                    <a:lnTo>
                      <a:pt x="251" y="36"/>
                    </a:lnTo>
                    <a:lnTo>
                      <a:pt x="240" y="18"/>
                    </a:lnTo>
                    <a:lnTo>
                      <a:pt x="240" y="16"/>
                    </a:lnTo>
                    <a:lnTo>
                      <a:pt x="229" y="12"/>
                    </a:lnTo>
                    <a:lnTo>
                      <a:pt x="228" y="12"/>
                    </a:lnTo>
                    <a:lnTo>
                      <a:pt x="228" y="13"/>
                    </a:lnTo>
                    <a:lnTo>
                      <a:pt x="226" y="12"/>
                    </a:lnTo>
                    <a:lnTo>
                      <a:pt x="221" y="5"/>
                    </a:lnTo>
                    <a:lnTo>
                      <a:pt x="220" y="4"/>
                    </a:lnTo>
                    <a:lnTo>
                      <a:pt x="217" y="0"/>
                    </a:lnTo>
                    <a:lnTo>
                      <a:pt x="211" y="3"/>
                    </a:lnTo>
                    <a:lnTo>
                      <a:pt x="203" y="4"/>
                    </a:lnTo>
                    <a:lnTo>
                      <a:pt x="186" y="12"/>
                    </a:lnTo>
                    <a:lnTo>
                      <a:pt x="176" y="22"/>
                    </a:lnTo>
                    <a:lnTo>
                      <a:pt x="175" y="22"/>
                    </a:lnTo>
                    <a:lnTo>
                      <a:pt x="173" y="23"/>
                    </a:lnTo>
                    <a:lnTo>
                      <a:pt x="170" y="23"/>
                    </a:lnTo>
                    <a:lnTo>
                      <a:pt x="169" y="22"/>
                    </a:lnTo>
                    <a:lnTo>
                      <a:pt x="168" y="22"/>
                    </a:lnTo>
                    <a:lnTo>
                      <a:pt x="170" y="18"/>
                    </a:lnTo>
                    <a:lnTo>
                      <a:pt x="168" y="16"/>
                    </a:lnTo>
                    <a:lnTo>
                      <a:pt x="168" y="15"/>
                    </a:lnTo>
                    <a:lnTo>
                      <a:pt x="161" y="9"/>
                    </a:lnTo>
                    <a:lnTo>
                      <a:pt x="153" y="9"/>
                    </a:lnTo>
                    <a:lnTo>
                      <a:pt x="153" y="19"/>
                    </a:lnTo>
                    <a:lnTo>
                      <a:pt x="148" y="26"/>
                    </a:lnTo>
                    <a:lnTo>
                      <a:pt x="147" y="27"/>
                    </a:lnTo>
                    <a:lnTo>
                      <a:pt x="147" y="32"/>
                    </a:lnTo>
                    <a:lnTo>
                      <a:pt x="153" y="37"/>
                    </a:lnTo>
                    <a:lnTo>
                      <a:pt x="154" y="36"/>
                    </a:lnTo>
                    <a:lnTo>
                      <a:pt x="155" y="36"/>
                    </a:lnTo>
                    <a:lnTo>
                      <a:pt x="161" y="37"/>
                    </a:lnTo>
                    <a:lnTo>
                      <a:pt x="166" y="40"/>
                    </a:lnTo>
                    <a:lnTo>
                      <a:pt x="168" y="40"/>
                    </a:lnTo>
                    <a:lnTo>
                      <a:pt x="169" y="44"/>
                    </a:lnTo>
                    <a:lnTo>
                      <a:pt x="169" y="49"/>
                    </a:lnTo>
                    <a:lnTo>
                      <a:pt x="165" y="57"/>
                    </a:lnTo>
                    <a:lnTo>
                      <a:pt x="165" y="61"/>
                    </a:lnTo>
                    <a:lnTo>
                      <a:pt x="166" y="63"/>
                    </a:lnTo>
                    <a:lnTo>
                      <a:pt x="166" y="64"/>
                    </a:lnTo>
                    <a:lnTo>
                      <a:pt x="169" y="64"/>
                    </a:lnTo>
                    <a:lnTo>
                      <a:pt x="172" y="67"/>
                    </a:lnTo>
                    <a:lnTo>
                      <a:pt x="173" y="70"/>
                    </a:lnTo>
                    <a:lnTo>
                      <a:pt x="173" y="75"/>
                    </a:lnTo>
                    <a:lnTo>
                      <a:pt x="172" y="75"/>
                    </a:lnTo>
                    <a:lnTo>
                      <a:pt x="169" y="76"/>
                    </a:lnTo>
                    <a:lnTo>
                      <a:pt x="168" y="78"/>
                    </a:lnTo>
                    <a:lnTo>
                      <a:pt x="165" y="85"/>
                    </a:lnTo>
                    <a:lnTo>
                      <a:pt x="163" y="92"/>
                    </a:lnTo>
                    <a:lnTo>
                      <a:pt x="162" y="96"/>
                    </a:lnTo>
                    <a:lnTo>
                      <a:pt x="153" y="107"/>
                    </a:lnTo>
                    <a:lnTo>
                      <a:pt x="134" y="127"/>
                    </a:lnTo>
                    <a:lnTo>
                      <a:pt x="129" y="127"/>
                    </a:lnTo>
                    <a:lnTo>
                      <a:pt x="127" y="125"/>
                    </a:lnTo>
                    <a:lnTo>
                      <a:pt x="127" y="124"/>
                    </a:lnTo>
                    <a:lnTo>
                      <a:pt x="116" y="114"/>
                    </a:lnTo>
                    <a:lnTo>
                      <a:pt x="102" y="106"/>
                    </a:lnTo>
                    <a:lnTo>
                      <a:pt x="99" y="109"/>
                    </a:lnTo>
                    <a:lnTo>
                      <a:pt x="96" y="110"/>
                    </a:lnTo>
                    <a:lnTo>
                      <a:pt x="92" y="110"/>
                    </a:lnTo>
                    <a:lnTo>
                      <a:pt x="84" y="111"/>
                    </a:lnTo>
                    <a:lnTo>
                      <a:pt x="76" y="110"/>
                    </a:lnTo>
                    <a:lnTo>
                      <a:pt x="73" y="109"/>
                    </a:lnTo>
                    <a:lnTo>
                      <a:pt x="62" y="109"/>
                    </a:lnTo>
                    <a:lnTo>
                      <a:pt x="56" y="107"/>
                    </a:lnTo>
                    <a:lnTo>
                      <a:pt x="50" y="107"/>
                    </a:lnTo>
                    <a:lnTo>
                      <a:pt x="46" y="109"/>
                    </a:lnTo>
                    <a:lnTo>
                      <a:pt x="43" y="109"/>
                    </a:lnTo>
                    <a:lnTo>
                      <a:pt x="32" y="111"/>
                    </a:lnTo>
                    <a:lnTo>
                      <a:pt x="31" y="111"/>
                    </a:lnTo>
                    <a:lnTo>
                      <a:pt x="31" y="113"/>
                    </a:lnTo>
                    <a:lnTo>
                      <a:pt x="28" y="113"/>
                    </a:lnTo>
                    <a:lnTo>
                      <a:pt x="25" y="111"/>
                    </a:lnTo>
                    <a:lnTo>
                      <a:pt x="25" y="110"/>
                    </a:lnTo>
                    <a:lnTo>
                      <a:pt x="23" y="106"/>
                    </a:lnTo>
                    <a:lnTo>
                      <a:pt x="18" y="102"/>
                    </a:lnTo>
                    <a:lnTo>
                      <a:pt x="17" y="102"/>
                    </a:lnTo>
                    <a:lnTo>
                      <a:pt x="14" y="104"/>
                    </a:lnTo>
                    <a:lnTo>
                      <a:pt x="14" y="106"/>
                    </a:lnTo>
                    <a:lnTo>
                      <a:pt x="13" y="107"/>
                    </a:lnTo>
                    <a:lnTo>
                      <a:pt x="13" y="109"/>
                    </a:lnTo>
                    <a:lnTo>
                      <a:pt x="14" y="110"/>
                    </a:lnTo>
                    <a:lnTo>
                      <a:pt x="14" y="111"/>
                    </a:lnTo>
                    <a:lnTo>
                      <a:pt x="13" y="114"/>
                    </a:lnTo>
                    <a:lnTo>
                      <a:pt x="11" y="114"/>
                    </a:lnTo>
                    <a:lnTo>
                      <a:pt x="10" y="116"/>
                    </a:lnTo>
                    <a:lnTo>
                      <a:pt x="9" y="116"/>
                    </a:lnTo>
                    <a:lnTo>
                      <a:pt x="9" y="121"/>
                    </a:lnTo>
                    <a:lnTo>
                      <a:pt x="10" y="123"/>
                    </a:lnTo>
                    <a:lnTo>
                      <a:pt x="17" y="127"/>
                    </a:lnTo>
                    <a:lnTo>
                      <a:pt x="24" y="134"/>
                    </a:lnTo>
                    <a:lnTo>
                      <a:pt x="36" y="159"/>
                    </a:lnTo>
                    <a:lnTo>
                      <a:pt x="38" y="159"/>
                    </a:lnTo>
                    <a:lnTo>
                      <a:pt x="38" y="160"/>
                    </a:lnTo>
                    <a:lnTo>
                      <a:pt x="36" y="162"/>
                    </a:lnTo>
                    <a:lnTo>
                      <a:pt x="28" y="164"/>
                    </a:lnTo>
                    <a:lnTo>
                      <a:pt x="13" y="176"/>
                    </a:lnTo>
                    <a:lnTo>
                      <a:pt x="11" y="177"/>
                    </a:lnTo>
                    <a:lnTo>
                      <a:pt x="11" y="178"/>
                    </a:lnTo>
                    <a:lnTo>
                      <a:pt x="16" y="184"/>
                    </a:lnTo>
                    <a:lnTo>
                      <a:pt x="20" y="194"/>
                    </a:lnTo>
                    <a:lnTo>
                      <a:pt x="20" y="201"/>
                    </a:lnTo>
                    <a:lnTo>
                      <a:pt x="21" y="204"/>
                    </a:lnTo>
                    <a:lnTo>
                      <a:pt x="21" y="205"/>
                    </a:lnTo>
                    <a:lnTo>
                      <a:pt x="20" y="217"/>
                    </a:lnTo>
                    <a:lnTo>
                      <a:pt x="18" y="219"/>
                    </a:lnTo>
                    <a:lnTo>
                      <a:pt x="9" y="224"/>
                    </a:lnTo>
                    <a:lnTo>
                      <a:pt x="2" y="231"/>
                    </a:lnTo>
                    <a:lnTo>
                      <a:pt x="2" y="244"/>
                    </a:lnTo>
                    <a:lnTo>
                      <a:pt x="3" y="244"/>
                    </a:lnTo>
                    <a:lnTo>
                      <a:pt x="4" y="248"/>
                    </a:lnTo>
                    <a:lnTo>
                      <a:pt x="7" y="248"/>
                    </a:lnTo>
                    <a:lnTo>
                      <a:pt x="11" y="255"/>
                    </a:lnTo>
                    <a:lnTo>
                      <a:pt x="16" y="267"/>
                    </a:lnTo>
                    <a:lnTo>
                      <a:pt x="16" y="268"/>
                    </a:lnTo>
                    <a:lnTo>
                      <a:pt x="21" y="268"/>
                    </a:lnTo>
                    <a:lnTo>
                      <a:pt x="29" y="269"/>
                    </a:lnTo>
                    <a:lnTo>
                      <a:pt x="35" y="269"/>
                    </a:lnTo>
                    <a:lnTo>
                      <a:pt x="36" y="268"/>
                    </a:lnTo>
                    <a:lnTo>
                      <a:pt x="36" y="269"/>
                    </a:lnTo>
                    <a:lnTo>
                      <a:pt x="35" y="272"/>
                    </a:lnTo>
                    <a:lnTo>
                      <a:pt x="33" y="272"/>
                    </a:lnTo>
                    <a:lnTo>
                      <a:pt x="28" y="279"/>
                    </a:lnTo>
                    <a:lnTo>
                      <a:pt x="20" y="283"/>
                    </a:lnTo>
                    <a:lnTo>
                      <a:pt x="2" y="300"/>
                    </a:lnTo>
                    <a:lnTo>
                      <a:pt x="0" y="304"/>
                    </a:lnTo>
                    <a:lnTo>
                      <a:pt x="0" y="308"/>
                    </a:lnTo>
                    <a:lnTo>
                      <a:pt x="4" y="314"/>
                    </a:lnTo>
                    <a:lnTo>
                      <a:pt x="9" y="318"/>
                    </a:lnTo>
                    <a:lnTo>
                      <a:pt x="11" y="324"/>
                    </a:lnTo>
                    <a:lnTo>
                      <a:pt x="11" y="331"/>
                    </a:lnTo>
                    <a:lnTo>
                      <a:pt x="9" y="336"/>
                    </a:lnTo>
                    <a:lnTo>
                      <a:pt x="9" y="342"/>
                    </a:lnTo>
                    <a:lnTo>
                      <a:pt x="10" y="343"/>
                    </a:lnTo>
                    <a:lnTo>
                      <a:pt x="13" y="343"/>
                    </a:lnTo>
                    <a:lnTo>
                      <a:pt x="17" y="342"/>
                    </a:lnTo>
                    <a:lnTo>
                      <a:pt x="31" y="334"/>
                    </a:lnTo>
                    <a:lnTo>
                      <a:pt x="36" y="327"/>
                    </a:lnTo>
                    <a:lnTo>
                      <a:pt x="45" y="324"/>
                    </a:lnTo>
                    <a:lnTo>
                      <a:pt x="46" y="325"/>
                    </a:lnTo>
                    <a:lnTo>
                      <a:pt x="48" y="325"/>
                    </a:lnTo>
                    <a:lnTo>
                      <a:pt x="52" y="324"/>
                    </a:lnTo>
                    <a:lnTo>
                      <a:pt x="52" y="322"/>
                    </a:lnTo>
                    <a:lnTo>
                      <a:pt x="55" y="321"/>
                    </a:lnTo>
                    <a:lnTo>
                      <a:pt x="59" y="327"/>
                    </a:lnTo>
                    <a:lnTo>
                      <a:pt x="63" y="335"/>
                    </a:lnTo>
                    <a:lnTo>
                      <a:pt x="66" y="334"/>
                    </a:lnTo>
                    <a:lnTo>
                      <a:pt x="69" y="334"/>
                    </a:lnTo>
                    <a:lnTo>
                      <a:pt x="76" y="325"/>
                    </a:lnTo>
                    <a:lnTo>
                      <a:pt x="78" y="325"/>
                    </a:lnTo>
                    <a:lnTo>
                      <a:pt x="80" y="324"/>
                    </a:lnTo>
                    <a:lnTo>
                      <a:pt x="84" y="322"/>
                    </a:lnTo>
                    <a:lnTo>
                      <a:pt x="84" y="321"/>
                    </a:lnTo>
                    <a:lnTo>
                      <a:pt x="88" y="317"/>
                    </a:lnTo>
                    <a:lnTo>
                      <a:pt x="96" y="296"/>
                    </a:lnTo>
                    <a:lnTo>
                      <a:pt x="95" y="290"/>
                    </a:lnTo>
                    <a:lnTo>
                      <a:pt x="95" y="289"/>
                    </a:lnTo>
                    <a:lnTo>
                      <a:pt x="99" y="289"/>
                    </a:lnTo>
                    <a:lnTo>
                      <a:pt x="103" y="287"/>
                    </a:lnTo>
                    <a:lnTo>
                      <a:pt x="105" y="287"/>
                    </a:lnTo>
                    <a:lnTo>
                      <a:pt x="106" y="289"/>
                    </a:lnTo>
                    <a:lnTo>
                      <a:pt x="109" y="289"/>
                    </a:lnTo>
                    <a:lnTo>
                      <a:pt x="115" y="286"/>
                    </a:lnTo>
                    <a:lnTo>
                      <a:pt x="115" y="289"/>
                    </a:lnTo>
                    <a:lnTo>
                      <a:pt x="116" y="289"/>
                    </a:lnTo>
                    <a:lnTo>
                      <a:pt x="117" y="290"/>
                    </a:lnTo>
                    <a:lnTo>
                      <a:pt x="122" y="290"/>
                    </a:lnTo>
                    <a:lnTo>
                      <a:pt x="124" y="291"/>
                    </a:lnTo>
                    <a:lnTo>
                      <a:pt x="129" y="293"/>
                    </a:lnTo>
                    <a:lnTo>
                      <a:pt x="131" y="296"/>
                    </a:lnTo>
                    <a:lnTo>
                      <a:pt x="141" y="312"/>
                    </a:lnTo>
                    <a:lnTo>
                      <a:pt x="143" y="312"/>
                    </a:lnTo>
                    <a:lnTo>
                      <a:pt x="155" y="311"/>
                    </a:lnTo>
                    <a:lnTo>
                      <a:pt x="163" y="307"/>
                    </a:lnTo>
                    <a:lnTo>
                      <a:pt x="172" y="300"/>
                    </a:lnTo>
                    <a:lnTo>
                      <a:pt x="175" y="300"/>
                    </a:lnTo>
                    <a:lnTo>
                      <a:pt x="177" y="301"/>
                    </a:lnTo>
                    <a:lnTo>
                      <a:pt x="179" y="301"/>
                    </a:lnTo>
                    <a:lnTo>
                      <a:pt x="186" y="305"/>
                    </a:lnTo>
                    <a:lnTo>
                      <a:pt x="187" y="305"/>
                    </a:lnTo>
                    <a:lnTo>
                      <a:pt x="187" y="303"/>
                    </a:lnTo>
                    <a:lnTo>
                      <a:pt x="189" y="301"/>
                    </a:lnTo>
                    <a:lnTo>
                      <a:pt x="201" y="301"/>
                    </a:lnTo>
                    <a:lnTo>
                      <a:pt x="201" y="300"/>
                    </a:lnTo>
                    <a:lnTo>
                      <a:pt x="207" y="291"/>
                    </a:lnTo>
                    <a:lnTo>
                      <a:pt x="208" y="287"/>
                    </a:lnTo>
                    <a:lnTo>
                      <a:pt x="208" y="279"/>
                    </a:lnTo>
                    <a:lnTo>
                      <a:pt x="220" y="267"/>
                    </a:lnTo>
                    <a:lnTo>
                      <a:pt x="220" y="262"/>
                    </a:lnTo>
                    <a:lnTo>
                      <a:pt x="221" y="258"/>
                    </a:lnTo>
                    <a:lnTo>
                      <a:pt x="222" y="258"/>
                    </a:lnTo>
                    <a:lnTo>
                      <a:pt x="226" y="259"/>
                    </a:lnTo>
                    <a:lnTo>
                      <a:pt x="230" y="264"/>
                    </a:lnTo>
                    <a:lnTo>
                      <a:pt x="230" y="265"/>
                    </a:lnTo>
                    <a:lnTo>
                      <a:pt x="232" y="268"/>
                    </a:lnTo>
                    <a:lnTo>
                      <a:pt x="233" y="269"/>
                    </a:lnTo>
                    <a:lnTo>
                      <a:pt x="236" y="269"/>
                    </a:lnTo>
                    <a:lnTo>
                      <a:pt x="237" y="268"/>
                    </a:lnTo>
                    <a:lnTo>
                      <a:pt x="239" y="264"/>
                    </a:lnTo>
                    <a:lnTo>
                      <a:pt x="240" y="262"/>
                    </a:lnTo>
                    <a:lnTo>
                      <a:pt x="240" y="259"/>
                    </a:lnTo>
                    <a:lnTo>
                      <a:pt x="242" y="258"/>
                    </a:lnTo>
                    <a:lnTo>
                      <a:pt x="242" y="255"/>
                    </a:lnTo>
                    <a:lnTo>
                      <a:pt x="244" y="255"/>
                    </a:lnTo>
                    <a:lnTo>
                      <a:pt x="256" y="251"/>
                    </a:lnTo>
                    <a:lnTo>
                      <a:pt x="264" y="245"/>
                    </a:lnTo>
                    <a:lnTo>
                      <a:pt x="265" y="245"/>
                    </a:lnTo>
                    <a:lnTo>
                      <a:pt x="268" y="244"/>
                    </a:lnTo>
                    <a:lnTo>
                      <a:pt x="270" y="245"/>
                    </a:lnTo>
                    <a:lnTo>
                      <a:pt x="277" y="248"/>
                    </a:lnTo>
                    <a:lnTo>
                      <a:pt x="273" y="255"/>
                    </a:lnTo>
                    <a:lnTo>
                      <a:pt x="278" y="262"/>
                    </a:lnTo>
                    <a:lnTo>
                      <a:pt x="287" y="267"/>
                    </a:lnTo>
                    <a:lnTo>
                      <a:pt x="296" y="267"/>
                    </a:lnTo>
                    <a:lnTo>
                      <a:pt x="302" y="269"/>
                    </a:lnTo>
                    <a:lnTo>
                      <a:pt x="311" y="269"/>
                    </a:lnTo>
                    <a:lnTo>
                      <a:pt x="313" y="267"/>
                    </a:lnTo>
                    <a:lnTo>
                      <a:pt x="311" y="267"/>
                    </a:lnTo>
                    <a:lnTo>
                      <a:pt x="302" y="252"/>
                    </a:lnTo>
                    <a:lnTo>
                      <a:pt x="289" y="244"/>
                    </a:lnTo>
                    <a:lnTo>
                      <a:pt x="263" y="217"/>
                    </a:lnTo>
                    <a:lnTo>
                      <a:pt x="263" y="215"/>
                    </a:lnTo>
                    <a:lnTo>
                      <a:pt x="261" y="209"/>
                    </a:lnTo>
                    <a:lnTo>
                      <a:pt x="261" y="205"/>
                    </a:lnTo>
                    <a:lnTo>
                      <a:pt x="263" y="205"/>
                    </a:lnTo>
                    <a:lnTo>
                      <a:pt x="274" y="199"/>
                    </a:lnTo>
                    <a:lnTo>
                      <a:pt x="289" y="197"/>
                    </a:lnTo>
                    <a:lnTo>
                      <a:pt x="302" y="197"/>
                    </a:lnTo>
                    <a:lnTo>
                      <a:pt x="299" y="195"/>
                    </a:lnTo>
                    <a:lnTo>
                      <a:pt x="296" y="195"/>
                    </a:lnTo>
                    <a:lnTo>
                      <a:pt x="287" y="194"/>
                    </a:lnTo>
                    <a:lnTo>
                      <a:pt x="284" y="194"/>
                    </a:lnTo>
                    <a:lnTo>
                      <a:pt x="282" y="191"/>
                    </a:lnTo>
                    <a:lnTo>
                      <a:pt x="277" y="17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91" name="Freeform 18">
                <a:extLst>
                  <a:ext uri="{FF2B5EF4-FFF2-40B4-BE49-F238E27FC236}">
                    <a16:creationId xmlns:a16="http://schemas.microsoft.com/office/drawing/2014/main" id="{52F3610B-BF66-1716-FF3B-AF3C5A3A19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1" y="802"/>
                <a:ext cx="93" cy="97"/>
              </a:xfrm>
              <a:custGeom>
                <a:avLst/>
                <a:gdLst>
                  <a:gd name="T0" fmla="*/ 308 w 372"/>
                  <a:gd name="T1" fmla="*/ 23 h 391"/>
                  <a:gd name="T2" fmla="*/ 281 w 372"/>
                  <a:gd name="T3" fmla="*/ 23 h 391"/>
                  <a:gd name="T4" fmla="*/ 262 w 372"/>
                  <a:gd name="T5" fmla="*/ 0 h 391"/>
                  <a:gd name="T6" fmla="*/ 236 w 372"/>
                  <a:gd name="T7" fmla="*/ 11 h 391"/>
                  <a:gd name="T8" fmla="*/ 231 w 372"/>
                  <a:gd name="T9" fmla="*/ 24 h 391"/>
                  <a:gd name="T10" fmla="*/ 224 w 372"/>
                  <a:gd name="T11" fmla="*/ 20 h 391"/>
                  <a:gd name="T12" fmla="*/ 214 w 372"/>
                  <a:gd name="T13" fmla="*/ 23 h 391"/>
                  <a:gd name="T14" fmla="*/ 195 w 372"/>
                  <a:gd name="T15" fmla="*/ 57 h 391"/>
                  <a:gd name="T16" fmla="*/ 173 w 372"/>
                  <a:gd name="T17" fmla="*/ 57 h 391"/>
                  <a:gd name="T18" fmla="*/ 149 w 372"/>
                  <a:gd name="T19" fmla="*/ 67 h 391"/>
                  <a:gd name="T20" fmla="*/ 118 w 372"/>
                  <a:gd name="T21" fmla="*/ 47 h 391"/>
                  <a:gd name="T22" fmla="*/ 109 w 372"/>
                  <a:gd name="T23" fmla="*/ 42 h 391"/>
                  <a:gd name="T24" fmla="*/ 93 w 372"/>
                  <a:gd name="T25" fmla="*/ 45 h 391"/>
                  <a:gd name="T26" fmla="*/ 78 w 372"/>
                  <a:gd name="T27" fmla="*/ 77 h 391"/>
                  <a:gd name="T28" fmla="*/ 63 w 372"/>
                  <a:gd name="T29" fmla="*/ 90 h 391"/>
                  <a:gd name="T30" fmla="*/ 46 w 372"/>
                  <a:gd name="T31" fmla="*/ 78 h 391"/>
                  <a:gd name="T32" fmla="*/ 30 w 372"/>
                  <a:gd name="T33" fmla="*/ 83 h 391"/>
                  <a:gd name="T34" fmla="*/ 4 w 372"/>
                  <a:gd name="T35" fmla="*/ 100 h 391"/>
                  <a:gd name="T36" fmla="*/ 3 w 372"/>
                  <a:gd name="T37" fmla="*/ 141 h 391"/>
                  <a:gd name="T38" fmla="*/ 10 w 372"/>
                  <a:gd name="T39" fmla="*/ 147 h 391"/>
                  <a:gd name="T40" fmla="*/ 23 w 372"/>
                  <a:gd name="T41" fmla="*/ 174 h 391"/>
                  <a:gd name="T42" fmla="*/ 3 w 372"/>
                  <a:gd name="T43" fmla="*/ 188 h 391"/>
                  <a:gd name="T44" fmla="*/ 5 w 372"/>
                  <a:gd name="T45" fmla="*/ 211 h 391"/>
                  <a:gd name="T46" fmla="*/ 7 w 372"/>
                  <a:gd name="T47" fmla="*/ 225 h 391"/>
                  <a:gd name="T48" fmla="*/ 46 w 372"/>
                  <a:gd name="T49" fmla="*/ 221 h 391"/>
                  <a:gd name="T50" fmla="*/ 56 w 372"/>
                  <a:gd name="T51" fmla="*/ 225 h 391"/>
                  <a:gd name="T52" fmla="*/ 35 w 372"/>
                  <a:gd name="T53" fmla="*/ 300 h 391"/>
                  <a:gd name="T54" fmla="*/ 53 w 372"/>
                  <a:gd name="T55" fmla="*/ 311 h 391"/>
                  <a:gd name="T56" fmla="*/ 58 w 372"/>
                  <a:gd name="T57" fmla="*/ 325 h 391"/>
                  <a:gd name="T58" fmla="*/ 49 w 372"/>
                  <a:gd name="T59" fmla="*/ 346 h 391"/>
                  <a:gd name="T60" fmla="*/ 51 w 372"/>
                  <a:gd name="T61" fmla="*/ 380 h 391"/>
                  <a:gd name="T62" fmla="*/ 70 w 372"/>
                  <a:gd name="T63" fmla="*/ 391 h 391"/>
                  <a:gd name="T64" fmla="*/ 86 w 372"/>
                  <a:gd name="T65" fmla="*/ 378 h 391"/>
                  <a:gd name="T66" fmla="*/ 134 w 372"/>
                  <a:gd name="T67" fmla="*/ 376 h 391"/>
                  <a:gd name="T68" fmla="*/ 167 w 372"/>
                  <a:gd name="T69" fmla="*/ 385 h 391"/>
                  <a:gd name="T70" fmla="*/ 185 w 372"/>
                  <a:gd name="T71" fmla="*/ 380 h 391"/>
                  <a:gd name="T72" fmla="*/ 218 w 372"/>
                  <a:gd name="T73" fmla="*/ 377 h 391"/>
                  <a:gd name="T74" fmla="*/ 240 w 372"/>
                  <a:gd name="T75" fmla="*/ 385 h 391"/>
                  <a:gd name="T76" fmla="*/ 336 w 372"/>
                  <a:gd name="T77" fmla="*/ 377 h 391"/>
                  <a:gd name="T78" fmla="*/ 341 w 372"/>
                  <a:gd name="T79" fmla="*/ 364 h 391"/>
                  <a:gd name="T80" fmla="*/ 328 w 372"/>
                  <a:gd name="T81" fmla="*/ 334 h 391"/>
                  <a:gd name="T82" fmla="*/ 319 w 372"/>
                  <a:gd name="T83" fmla="*/ 310 h 391"/>
                  <a:gd name="T84" fmla="*/ 335 w 372"/>
                  <a:gd name="T85" fmla="*/ 291 h 391"/>
                  <a:gd name="T86" fmla="*/ 349 w 372"/>
                  <a:gd name="T87" fmla="*/ 292 h 391"/>
                  <a:gd name="T88" fmla="*/ 372 w 372"/>
                  <a:gd name="T89" fmla="*/ 272 h 391"/>
                  <a:gd name="T90" fmla="*/ 358 w 372"/>
                  <a:gd name="T91" fmla="*/ 264 h 391"/>
                  <a:gd name="T92" fmla="*/ 335 w 372"/>
                  <a:gd name="T93" fmla="*/ 239 h 391"/>
                  <a:gd name="T94" fmla="*/ 310 w 372"/>
                  <a:gd name="T95" fmla="*/ 228 h 391"/>
                  <a:gd name="T96" fmla="*/ 308 w 372"/>
                  <a:gd name="T97" fmla="*/ 222 h 391"/>
                  <a:gd name="T98" fmla="*/ 314 w 372"/>
                  <a:gd name="T99" fmla="*/ 201 h 391"/>
                  <a:gd name="T100" fmla="*/ 335 w 372"/>
                  <a:gd name="T101" fmla="*/ 183 h 391"/>
                  <a:gd name="T102" fmla="*/ 356 w 372"/>
                  <a:gd name="T103" fmla="*/ 169 h 391"/>
                  <a:gd name="T104" fmla="*/ 363 w 372"/>
                  <a:gd name="T105" fmla="*/ 150 h 391"/>
                  <a:gd name="T106" fmla="*/ 360 w 372"/>
                  <a:gd name="T107" fmla="*/ 127 h 391"/>
                  <a:gd name="T108" fmla="*/ 348 w 372"/>
                  <a:gd name="T109" fmla="*/ 107 h 391"/>
                  <a:gd name="T110" fmla="*/ 339 w 372"/>
                  <a:gd name="T111" fmla="*/ 91 h 391"/>
                  <a:gd name="T112" fmla="*/ 338 w 372"/>
                  <a:gd name="T113" fmla="*/ 80 h 391"/>
                  <a:gd name="T114" fmla="*/ 327 w 372"/>
                  <a:gd name="T115" fmla="*/ 66 h 391"/>
                  <a:gd name="T116" fmla="*/ 331 w 372"/>
                  <a:gd name="T117" fmla="*/ 23 h 391"/>
                  <a:gd name="T118" fmla="*/ 321 w 372"/>
                  <a:gd name="T119" fmla="*/ 7 h 3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72" h="391">
                    <a:moveTo>
                      <a:pt x="321" y="7"/>
                    </a:moveTo>
                    <a:lnTo>
                      <a:pt x="319" y="7"/>
                    </a:lnTo>
                    <a:lnTo>
                      <a:pt x="314" y="15"/>
                    </a:lnTo>
                    <a:lnTo>
                      <a:pt x="311" y="18"/>
                    </a:lnTo>
                    <a:lnTo>
                      <a:pt x="308" y="23"/>
                    </a:lnTo>
                    <a:lnTo>
                      <a:pt x="307" y="23"/>
                    </a:lnTo>
                    <a:lnTo>
                      <a:pt x="305" y="25"/>
                    </a:lnTo>
                    <a:lnTo>
                      <a:pt x="296" y="25"/>
                    </a:lnTo>
                    <a:lnTo>
                      <a:pt x="290" y="23"/>
                    </a:lnTo>
                    <a:lnTo>
                      <a:pt x="281" y="23"/>
                    </a:lnTo>
                    <a:lnTo>
                      <a:pt x="272" y="18"/>
                    </a:lnTo>
                    <a:lnTo>
                      <a:pt x="267" y="11"/>
                    </a:lnTo>
                    <a:lnTo>
                      <a:pt x="271" y="4"/>
                    </a:lnTo>
                    <a:lnTo>
                      <a:pt x="264" y="1"/>
                    </a:lnTo>
                    <a:lnTo>
                      <a:pt x="262" y="0"/>
                    </a:lnTo>
                    <a:lnTo>
                      <a:pt x="259" y="1"/>
                    </a:lnTo>
                    <a:lnTo>
                      <a:pt x="258" y="1"/>
                    </a:lnTo>
                    <a:lnTo>
                      <a:pt x="250" y="7"/>
                    </a:lnTo>
                    <a:lnTo>
                      <a:pt x="238" y="11"/>
                    </a:lnTo>
                    <a:lnTo>
                      <a:pt x="236" y="11"/>
                    </a:lnTo>
                    <a:lnTo>
                      <a:pt x="236" y="14"/>
                    </a:lnTo>
                    <a:lnTo>
                      <a:pt x="234" y="15"/>
                    </a:lnTo>
                    <a:lnTo>
                      <a:pt x="234" y="18"/>
                    </a:lnTo>
                    <a:lnTo>
                      <a:pt x="233" y="20"/>
                    </a:lnTo>
                    <a:lnTo>
                      <a:pt x="231" y="24"/>
                    </a:lnTo>
                    <a:lnTo>
                      <a:pt x="230" y="25"/>
                    </a:lnTo>
                    <a:lnTo>
                      <a:pt x="227" y="25"/>
                    </a:lnTo>
                    <a:lnTo>
                      <a:pt x="226" y="24"/>
                    </a:lnTo>
                    <a:lnTo>
                      <a:pt x="224" y="21"/>
                    </a:lnTo>
                    <a:lnTo>
                      <a:pt x="224" y="20"/>
                    </a:lnTo>
                    <a:lnTo>
                      <a:pt x="220" y="15"/>
                    </a:lnTo>
                    <a:lnTo>
                      <a:pt x="216" y="14"/>
                    </a:lnTo>
                    <a:lnTo>
                      <a:pt x="215" y="14"/>
                    </a:lnTo>
                    <a:lnTo>
                      <a:pt x="214" y="18"/>
                    </a:lnTo>
                    <a:lnTo>
                      <a:pt x="214" y="23"/>
                    </a:lnTo>
                    <a:lnTo>
                      <a:pt x="202" y="35"/>
                    </a:lnTo>
                    <a:lnTo>
                      <a:pt x="202" y="43"/>
                    </a:lnTo>
                    <a:lnTo>
                      <a:pt x="201" y="47"/>
                    </a:lnTo>
                    <a:lnTo>
                      <a:pt x="195" y="56"/>
                    </a:lnTo>
                    <a:lnTo>
                      <a:pt x="195" y="57"/>
                    </a:lnTo>
                    <a:lnTo>
                      <a:pt x="183" y="57"/>
                    </a:lnTo>
                    <a:lnTo>
                      <a:pt x="181" y="59"/>
                    </a:lnTo>
                    <a:lnTo>
                      <a:pt x="181" y="61"/>
                    </a:lnTo>
                    <a:lnTo>
                      <a:pt x="180" y="61"/>
                    </a:lnTo>
                    <a:lnTo>
                      <a:pt x="173" y="57"/>
                    </a:lnTo>
                    <a:lnTo>
                      <a:pt x="171" y="57"/>
                    </a:lnTo>
                    <a:lnTo>
                      <a:pt x="169" y="56"/>
                    </a:lnTo>
                    <a:lnTo>
                      <a:pt x="166" y="56"/>
                    </a:lnTo>
                    <a:lnTo>
                      <a:pt x="157" y="63"/>
                    </a:lnTo>
                    <a:lnTo>
                      <a:pt x="149" y="67"/>
                    </a:lnTo>
                    <a:lnTo>
                      <a:pt x="137" y="68"/>
                    </a:lnTo>
                    <a:lnTo>
                      <a:pt x="135" y="68"/>
                    </a:lnTo>
                    <a:lnTo>
                      <a:pt x="125" y="52"/>
                    </a:lnTo>
                    <a:lnTo>
                      <a:pt x="123" y="49"/>
                    </a:lnTo>
                    <a:lnTo>
                      <a:pt x="118" y="47"/>
                    </a:lnTo>
                    <a:lnTo>
                      <a:pt x="116" y="46"/>
                    </a:lnTo>
                    <a:lnTo>
                      <a:pt x="111" y="46"/>
                    </a:lnTo>
                    <a:lnTo>
                      <a:pt x="110" y="45"/>
                    </a:lnTo>
                    <a:lnTo>
                      <a:pt x="109" y="45"/>
                    </a:lnTo>
                    <a:lnTo>
                      <a:pt x="109" y="42"/>
                    </a:lnTo>
                    <a:lnTo>
                      <a:pt x="103" y="45"/>
                    </a:lnTo>
                    <a:lnTo>
                      <a:pt x="100" y="45"/>
                    </a:lnTo>
                    <a:lnTo>
                      <a:pt x="99" y="43"/>
                    </a:lnTo>
                    <a:lnTo>
                      <a:pt x="97" y="43"/>
                    </a:lnTo>
                    <a:lnTo>
                      <a:pt x="93" y="45"/>
                    </a:lnTo>
                    <a:lnTo>
                      <a:pt x="89" y="45"/>
                    </a:lnTo>
                    <a:lnTo>
                      <a:pt x="89" y="46"/>
                    </a:lnTo>
                    <a:lnTo>
                      <a:pt x="90" y="52"/>
                    </a:lnTo>
                    <a:lnTo>
                      <a:pt x="82" y="73"/>
                    </a:lnTo>
                    <a:lnTo>
                      <a:pt x="78" y="77"/>
                    </a:lnTo>
                    <a:lnTo>
                      <a:pt x="78" y="78"/>
                    </a:lnTo>
                    <a:lnTo>
                      <a:pt x="74" y="80"/>
                    </a:lnTo>
                    <a:lnTo>
                      <a:pt x="72" y="81"/>
                    </a:lnTo>
                    <a:lnTo>
                      <a:pt x="70" y="81"/>
                    </a:lnTo>
                    <a:lnTo>
                      <a:pt x="63" y="90"/>
                    </a:lnTo>
                    <a:lnTo>
                      <a:pt x="60" y="90"/>
                    </a:lnTo>
                    <a:lnTo>
                      <a:pt x="57" y="91"/>
                    </a:lnTo>
                    <a:lnTo>
                      <a:pt x="53" y="83"/>
                    </a:lnTo>
                    <a:lnTo>
                      <a:pt x="49" y="77"/>
                    </a:lnTo>
                    <a:lnTo>
                      <a:pt x="46" y="78"/>
                    </a:lnTo>
                    <a:lnTo>
                      <a:pt x="46" y="80"/>
                    </a:lnTo>
                    <a:lnTo>
                      <a:pt x="42" y="81"/>
                    </a:lnTo>
                    <a:lnTo>
                      <a:pt x="40" y="81"/>
                    </a:lnTo>
                    <a:lnTo>
                      <a:pt x="39" y="80"/>
                    </a:lnTo>
                    <a:lnTo>
                      <a:pt x="30" y="83"/>
                    </a:lnTo>
                    <a:lnTo>
                      <a:pt x="25" y="90"/>
                    </a:lnTo>
                    <a:lnTo>
                      <a:pt x="11" y="98"/>
                    </a:lnTo>
                    <a:lnTo>
                      <a:pt x="7" y="99"/>
                    </a:lnTo>
                    <a:lnTo>
                      <a:pt x="4" y="99"/>
                    </a:lnTo>
                    <a:lnTo>
                      <a:pt x="4" y="100"/>
                    </a:lnTo>
                    <a:lnTo>
                      <a:pt x="7" y="114"/>
                    </a:lnTo>
                    <a:lnTo>
                      <a:pt x="7" y="126"/>
                    </a:lnTo>
                    <a:lnTo>
                      <a:pt x="0" y="137"/>
                    </a:lnTo>
                    <a:lnTo>
                      <a:pt x="1" y="138"/>
                    </a:lnTo>
                    <a:lnTo>
                      <a:pt x="3" y="141"/>
                    </a:lnTo>
                    <a:lnTo>
                      <a:pt x="4" y="143"/>
                    </a:lnTo>
                    <a:lnTo>
                      <a:pt x="5" y="143"/>
                    </a:lnTo>
                    <a:lnTo>
                      <a:pt x="8" y="144"/>
                    </a:lnTo>
                    <a:lnTo>
                      <a:pt x="8" y="145"/>
                    </a:lnTo>
                    <a:lnTo>
                      <a:pt x="10" y="147"/>
                    </a:lnTo>
                    <a:lnTo>
                      <a:pt x="15" y="157"/>
                    </a:lnTo>
                    <a:lnTo>
                      <a:pt x="25" y="167"/>
                    </a:lnTo>
                    <a:lnTo>
                      <a:pt x="25" y="172"/>
                    </a:lnTo>
                    <a:lnTo>
                      <a:pt x="23" y="173"/>
                    </a:lnTo>
                    <a:lnTo>
                      <a:pt x="23" y="174"/>
                    </a:lnTo>
                    <a:lnTo>
                      <a:pt x="19" y="174"/>
                    </a:lnTo>
                    <a:lnTo>
                      <a:pt x="15" y="176"/>
                    </a:lnTo>
                    <a:lnTo>
                      <a:pt x="11" y="179"/>
                    </a:lnTo>
                    <a:lnTo>
                      <a:pt x="4" y="187"/>
                    </a:lnTo>
                    <a:lnTo>
                      <a:pt x="3" y="188"/>
                    </a:lnTo>
                    <a:lnTo>
                      <a:pt x="1" y="193"/>
                    </a:lnTo>
                    <a:lnTo>
                      <a:pt x="0" y="194"/>
                    </a:lnTo>
                    <a:lnTo>
                      <a:pt x="3" y="207"/>
                    </a:lnTo>
                    <a:lnTo>
                      <a:pt x="4" y="210"/>
                    </a:lnTo>
                    <a:lnTo>
                      <a:pt x="5" y="211"/>
                    </a:lnTo>
                    <a:lnTo>
                      <a:pt x="7" y="215"/>
                    </a:lnTo>
                    <a:lnTo>
                      <a:pt x="10" y="218"/>
                    </a:lnTo>
                    <a:lnTo>
                      <a:pt x="10" y="219"/>
                    </a:lnTo>
                    <a:lnTo>
                      <a:pt x="5" y="224"/>
                    </a:lnTo>
                    <a:lnTo>
                      <a:pt x="7" y="225"/>
                    </a:lnTo>
                    <a:lnTo>
                      <a:pt x="18" y="232"/>
                    </a:lnTo>
                    <a:lnTo>
                      <a:pt x="37" y="225"/>
                    </a:lnTo>
                    <a:lnTo>
                      <a:pt x="39" y="224"/>
                    </a:lnTo>
                    <a:lnTo>
                      <a:pt x="40" y="224"/>
                    </a:lnTo>
                    <a:lnTo>
                      <a:pt x="46" y="221"/>
                    </a:lnTo>
                    <a:lnTo>
                      <a:pt x="46" y="219"/>
                    </a:lnTo>
                    <a:lnTo>
                      <a:pt x="49" y="218"/>
                    </a:lnTo>
                    <a:lnTo>
                      <a:pt x="50" y="218"/>
                    </a:lnTo>
                    <a:lnTo>
                      <a:pt x="51" y="219"/>
                    </a:lnTo>
                    <a:lnTo>
                      <a:pt x="56" y="225"/>
                    </a:lnTo>
                    <a:lnTo>
                      <a:pt x="57" y="225"/>
                    </a:lnTo>
                    <a:lnTo>
                      <a:pt x="51" y="240"/>
                    </a:lnTo>
                    <a:lnTo>
                      <a:pt x="43" y="277"/>
                    </a:lnTo>
                    <a:lnTo>
                      <a:pt x="36" y="288"/>
                    </a:lnTo>
                    <a:lnTo>
                      <a:pt x="35" y="300"/>
                    </a:lnTo>
                    <a:lnTo>
                      <a:pt x="42" y="306"/>
                    </a:lnTo>
                    <a:lnTo>
                      <a:pt x="46" y="307"/>
                    </a:lnTo>
                    <a:lnTo>
                      <a:pt x="49" y="307"/>
                    </a:lnTo>
                    <a:lnTo>
                      <a:pt x="50" y="306"/>
                    </a:lnTo>
                    <a:lnTo>
                      <a:pt x="53" y="311"/>
                    </a:lnTo>
                    <a:lnTo>
                      <a:pt x="53" y="317"/>
                    </a:lnTo>
                    <a:lnTo>
                      <a:pt x="50" y="318"/>
                    </a:lnTo>
                    <a:lnTo>
                      <a:pt x="49" y="320"/>
                    </a:lnTo>
                    <a:lnTo>
                      <a:pt x="49" y="325"/>
                    </a:lnTo>
                    <a:lnTo>
                      <a:pt x="58" y="325"/>
                    </a:lnTo>
                    <a:lnTo>
                      <a:pt x="67" y="330"/>
                    </a:lnTo>
                    <a:lnTo>
                      <a:pt x="67" y="331"/>
                    </a:lnTo>
                    <a:lnTo>
                      <a:pt x="61" y="334"/>
                    </a:lnTo>
                    <a:lnTo>
                      <a:pt x="51" y="341"/>
                    </a:lnTo>
                    <a:lnTo>
                      <a:pt x="49" y="346"/>
                    </a:lnTo>
                    <a:lnTo>
                      <a:pt x="40" y="356"/>
                    </a:lnTo>
                    <a:lnTo>
                      <a:pt x="44" y="370"/>
                    </a:lnTo>
                    <a:lnTo>
                      <a:pt x="49" y="371"/>
                    </a:lnTo>
                    <a:lnTo>
                      <a:pt x="49" y="376"/>
                    </a:lnTo>
                    <a:lnTo>
                      <a:pt x="51" y="380"/>
                    </a:lnTo>
                    <a:lnTo>
                      <a:pt x="60" y="387"/>
                    </a:lnTo>
                    <a:lnTo>
                      <a:pt x="64" y="388"/>
                    </a:lnTo>
                    <a:lnTo>
                      <a:pt x="67" y="390"/>
                    </a:lnTo>
                    <a:lnTo>
                      <a:pt x="68" y="390"/>
                    </a:lnTo>
                    <a:lnTo>
                      <a:pt x="70" y="391"/>
                    </a:lnTo>
                    <a:lnTo>
                      <a:pt x="75" y="387"/>
                    </a:lnTo>
                    <a:lnTo>
                      <a:pt x="77" y="384"/>
                    </a:lnTo>
                    <a:lnTo>
                      <a:pt x="75" y="380"/>
                    </a:lnTo>
                    <a:lnTo>
                      <a:pt x="82" y="378"/>
                    </a:lnTo>
                    <a:lnTo>
                      <a:pt x="86" y="378"/>
                    </a:lnTo>
                    <a:lnTo>
                      <a:pt x="102" y="380"/>
                    </a:lnTo>
                    <a:lnTo>
                      <a:pt x="110" y="378"/>
                    </a:lnTo>
                    <a:lnTo>
                      <a:pt x="123" y="378"/>
                    </a:lnTo>
                    <a:lnTo>
                      <a:pt x="127" y="378"/>
                    </a:lnTo>
                    <a:lnTo>
                      <a:pt x="134" y="376"/>
                    </a:lnTo>
                    <a:lnTo>
                      <a:pt x="145" y="363"/>
                    </a:lnTo>
                    <a:lnTo>
                      <a:pt x="156" y="370"/>
                    </a:lnTo>
                    <a:lnTo>
                      <a:pt x="160" y="374"/>
                    </a:lnTo>
                    <a:lnTo>
                      <a:pt x="166" y="384"/>
                    </a:lnTo>
                    <a:lnTo>
                      <a:pt x="167" y="385"/>
                    </a:lnTo>
                    <a:lnTo>
                      <a:pt x="167" y="390"/>
                    </a:lnTo>
                    <a:lnTo>
                      <a:pt x="176" y="390"/>
                    </a:lnTo>
                    <a:lnTo>
                      <a:pt x="180" y="383"/>
                    </a:lnTo>
                    <a:lnTo>
                      <a:pt x="184" y="380"/>
                    </a:lnTo>
                    <a:lnTo>
                      <a:pt x="185" y="380"/>
                    </a:lnTo>
                    <a:lnTo>
                      <a:pt x="188" y="378"/>
                    </a:lnTo>
                    <a:lnTo>
                      <a:pt x="191" y="378"/>
                    </a:lnTo>
                    <a:lnTo>
                      <a:pt x="209" y="373"/>
                    </a:lnTo>
                    <a:lnTo>
                      <a:pt x="216" y="377"/>
                    </a:lnTo>
                    <a:lnTo>
                      <a:pt x="218" y="377"/>
                    </a:lnTo>
                    <a:lnTo>
                      <a:pt x="224" y="378"/>
                    </a:lnTo>
                    <a:lnTo>
                      <a:pt x="226" y="378"/>
                    </a:lnTo>
                    <a:lnTo>
                      <a:pt x="230" y="377"/>
                    </a:lnTo>
                    <a:lnTo>
                      <a:pt x="236" y="383"/>
                    </a:lnTo>
                    <a:lnTo>
                      <a:pt x="240" y="385"/>
                    </a:lnTo>
                    <a:lnTo>
                      <a:pt x="240" y="388"/>
                    </a:lnTo>
                    <a:lnTo>
                      <a:pt x="243" y="388"/>
                    </a:lnTo>
                    <a:lnTo>
                      <a:pt x="245" y="385"/>
                    </a:lnTo>
                    <a:lnTo>
                      <a:pt x="254" y="378"/>
                    </a:lnTo>
                    <a:lnTo>
                      <a:pt x="336" y="377"/>
                    </a:lnTo>
                    <a:lnTo>
                      <a:pt x="338" y="376"/>
                    </a:lnTo>
                    <a:lnTo>
                      <a:pt x="343" y="367"/>
                    </a:lnTo>
                    <a:lnTo>
                      <a:pt x="342" y="367"/>
                    </a:lnTo>
                    <a:lnTo>
                      <a:pt x="343" y="366"/>
                    </a:lnTo>
                    <a:lnTo>
                      <a:pt x="341" y="364"/>
                    </a:lnTo>
                    <a:lnTo>
                      <a:pt x="339" y="360"/>
                    </a:lnTo>
                    <a:lnTo>
                      <a:pt x="331" y="352"/>
                    </a:lnTo>
                    <a:lnTo>
                      <a:pt x="328" y="345"/>
                    </a:lnTo>
                    <a:lnTo>
                      <a:pt x="329" y="341"/>
                    </a:lnTo>
                    <a:lnTo>
                      <a:pt x="328" y="334"/>
                    </a:lnTo>
                    <a:lnTo>
                      <a:pt x="325" y="327"/>
                    </a:lnTo>
                    <a:lnTo>
                      <a:pt x="318" y="318"/>
                    </a:lnTo>
                    <a:lnTo>
                      <a:pt x="317" y="317"/>
                    </a:lnTo>
                    <a:lnTo>
                      <a:pt x="314" y="313"/>
                    </a:lnTo>
                    <a:lnTo>
                      <a:pt x="319" y="310"/>
                    </a:lnTo>
                    <a:lnTo>
                      <a:pt x="325" y="309"/>
                    </a:lnTo>
                    <a:lnTo>
                      <a:pt x="328" y="307"/>
                    </a:lnTo>
                    <a:lnTo>
                      <a:pt x="331" y="304"/>
                    </a:lnTo>
                    <a:lnTo>
                      <a:pt x="332" y="291"/>
                    </a:lnTo>
                    <a:lnTo>
                      <a:pt x="335" y="291"/>
                    </a:lnTo>
                    <a:lnTo>
                      <a:pt x="336" y="295"/>
                    </a:lnTo>
                    <a:lnTo>
                      <a:pt x="342" y="295"/>
                    </a:lnTo>
                    <a:lnTo>
                      <a:pt x="346" y="293"/>
                    </a:lnTo>
                    <a:lnTo>
                      <a:pt x="348" y="293"/>
                    </a:lnTo>
                    <a:lnTo>
                      <a:pt x="349" y="292"/>
                    </a:lnTo>
                    <a:lnTo>
                      <a:pt x="356" y="279"/>
                    </a:lnTo>
                    <a:lnTo>
                      <a:pt x="361" y="275"/>
                    </a:lnTo>
                    <a:lnTo>
                      <a:pt x="361" y="274"/>
                    </a:lnTo>
                    <a:lnTo>
                      <a:pt x="364" y="272"/>
                    </a:lnTo>
                    <a:lnTo>
                      <a:pt x="372" y="272"/>
                    </a:lnTo>
                    <a:lnTo>
                      <a:pt x="372" y="271"/>
                    </a:lnTo>
                    <a:lnTo>
                      <a:pt x="371" y="268"/>
                    </a:lnTo>
                    <a:lnTo>
                      <a:pt x="365" y="268"/>
                    </a:lnTo>
                    <a:lnTo>
                      <a:pt x="360" y="265"/>
                    </a:lnTo>
                    <a:lnTo>
                      <a:pt x="358" y="264"/>
                    </a:lnTo>
                    <a:lnTo>
                      <a:pt x="353" y="261"/>
                    </a:lnTo>
                    <a:lnTo>
                      <a:pt x="350" y="260"/>
                    </a:lnTo>
                    <a:lnTo>
                      <a:pt x="345" y="253"/>
                    </a:lnTo>
                    <a:lnTo>
                      <a:pt x="341" y="244"/>
                    </a:lnTo>
                    <a:lnTo>
                      <a:pt x="335" y="239"/>
                    </a:lnTo>
                    <a:lnTo>
                      <a:pt x="329" y="239"/>
                    </a:lnTo>
                    <a:lnTo>
                      <a:pt x="325" y="240"/>
                    </a:lnTo>
                    <a:lnTo>
                      <a:pt x="315" y="240"/>
                    </a:lnTo>
                    <a:lnTo>
                      <a:pt x="312" y="237"/>
                    </a:lnTo>
                    <a:lnTo>
                      <a:pt x="310" y="228"/>
                    </a:lnTo>
                    <a:lnTo>
                      <a:pt x="310" y="226"/>
                    </a:lnTo>
                    <a:lnTo>
                      <a:pt x="311" y="224"/>
                    </a:lnTo>
                    <a:lnTo>
                      <a:pt x="310" y="224"/>
                    </a:lnTo>
                    <a:lnTo>
                      <a:pt x="308" y="225"/>
                    </a:lnTo>
                    <a:lnTo>
                      <a:pt x="308" y="222"/>
                    </a:lnTo>
                    <a:lnTo>
                      <a:pt x="307" y="222"/>
                    </a:lnTo>
                    <a:lnTo>
                      <a:pt x="307" y="221"/>
                    </a:lnTo>
                    <a:lnTo>
                      <a:pt x="311" y="221"/>
                    </a:lnTo>
                    <a:lnTo>
                      <a:pt x="311" y="219"/>
                    </a:lnTo>
                    <a:lnTo>
                      <a:pt x="314" y="201"/>
                    </a:lnTo>
                    <a:lnTo>
                      <a:pt x="312" y="198"/>
                    </a:lnTo>
                    <a:lnTo>
                      <a:pt x="317" y="194"/>
                    </a:lnTo>
                    <a:lnTo>
                      <a:pt x="331" y="196"/>
                    </a:lnTo>
                    <a:lnTo>
                      <a:pt x="335" y="196"/>
                    </a:lnTo>
                    <a:lnTo>
                      <a:pt x="335" y="183"/>
                    </a:lnTo>
                    <a:lnTo>
                      <a:pt x="341" y="172"/>
                    </a:lnTo>
                    <a:lnTo>
                      <a:pt x="348" y="173"/>
                    </a:lnTo>
                    <a:lnTo>
                      <a:pt x="348" y="172"/>
                    </a:lnTo>
                    <a:lnTo>
                      <a:pt x="349" y="172"/>
                    </a:lnTo>
                    <a:lnTo>
                      <a:pt x="356" y="169"/>
                    </a:lnTo>
                    <a:lnTo>
                      <a:pt x="356" y="167"/>
                    </a:lnTo>
                    <a:lnTo>
                      <a:pt x="363" y="158"/>
                    </a:lnTo>
                    <a:lnTo>
                      <a:pt x="365" y="154"/>
                    </a:lnTo>
                    <a:lnTo>
                      <a:pt x="365" y="151"/>
                    </a:lnTo>
                    <a:lnTo>
                      <a:pt x="363" y="150"/>
                    </a:lnTo>
                    <a:lnTo>
                      <a:pt x="363" y="141"/>
                    </a:lnTo>
                    <a:lnTo>
                      <a:pt x="360" y="134"/>
                    </a:lnTo>
                    <a:lnTo>
                      <a:pt x="358" y="133"/>
                    </a:lnTo>
                    <a:lnTo>
                      <a:pt x="360" y="130"/>
                    </a:lnTo>
                    <a:lnTo>
                      <a:pt x="360" y="127"/>
                    </a:lnTo>
                    <a:lnTo>
                      <a:pt x="361" y="124"/>
                    </a:lnTo>
                    <a:lnTo>
                      <a:pt x="364" y="121"/>
                    </a:lnTo>
                    <a:lnTo>
                      <a:pt x="353" y="109"/>
                    </a:lnTo>
                    <a:lnTo>
                      <a:pt x="350" y="109"/>
                    </a:lnTo>
                    <a:lnTo>
                      <a:pt x="348" y="107"/>
                    </a:lnTo>
                    <a:lnTo>
                      <a:pt x="342" y="106"/>
                    </a:lnTo>
                    <a:lnTo>
                      <a:pt x="338" y="106"/>
                    </a:lnTo>
                    <a:lnTo>
                      <a:pt x="335" y="103"/>
                    </a:lnTo>
                    <a:lnTo>
                      <a:pt x="335" y="95"/>
                    </a:lnTo>
                    <a:lnTo>
                      <a:pt x="339" y="91"/>
                    </a:lnTo>
                    <a:lnTo>
                      <a:pt x="335" y="90"/>
                    </a:lnTo>
                    <a:lnTo>
                      <a:pt x="334" y="88"/>
                    </a:lnTo>
                    <a:lnTo>
                      <a:pt x="335" y="85"/>
                    </a:lnTo>
                    <a:lnTo>
                      <a:pt x="338" y="81"/>
                    </a:lnTo>
                    <a:lnTo>
                      <a:pt x="338" y="80"/>
                    </a:lnTo>
                    <a:lnTo>
                      <a:pt x="336" y="80"/>
                    </a:lnTo>
                    <a:lnTo>
                      <a:pt x="335" y="78"/>
                    </a:lnTo>
                    <a:lnTo>
                      <a:pt x="334" y="78"/>
                    </a:lnTo>
                    <a:lnTo>
                      <a:pt x="329" y="73"/>
                    </a:lnTo>
                    <a:lnTo>
                      <a:pt x="327" y="66"/>
                    </a:lnTo>
                    <a:lnTo>
                      <a:pt x="329" y="53"/>
                    </a:lnTo>
                    <a:lnTo>
                      <a:pt x="329" y="52"/>
                    </a:lnTo>
                    <a:lnTo>
                      <a:pt x="328" y="50"/>
                    </a:lnTo>
                    <a:lnTo>
                      <a:pt x="328" y="47"/>
                    </a:lnTo>
                    <a:lnTo>
                      <a:pt x="331" y="23"/>
                    </a:lnTo>
                    <a:lnTo>
                      <a:pt x="332" y="17"/>
                    </a:lnTo>
                    <a:lnTo>
                      <a:pt x="331" y="14"/>
                    </a:lnTo>
                    <a:lnTo>
                      <a:pt x="331" y="13"/>
                    </a:lnTo>
                    <a:lnTo>
                      <a:pt x="327" y="8"/>
                    </a:lnTo>
                    <a:lnTo>
                      <a:pt x="321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92" name="Freeform 19">
                <a:extLst>
                  <a:ext uri="{FF2B5EF4-FFF2-40B4-BE49-F238E27FC236}">
                    <a16:creationId xmlns:a16="http://schemas.microsoft.com/office/drawing/2014/main" id="{A0080900-10E4-83A7-AF14-A677652D0B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7" y="813"/>
                <a:ext cx="52" cy="56"/>
              </a:xfrm>
              <a:custGeom>
                <a:avLst/>
                <a:gdLst>
                  <a:gd name="T0" fmla="*/ 20 w 205"/>
                  <a:gd name="T1" fmla="*/ 19 h 221"/>
                  <a:gd name="T2" fmla="*/ 28 w 205"/>
                  <a:gd name="T3" fmla="*/ 31 h 221"/>
                  <a:gd name="T4" fmla="*/ 31 w 205"/>
                  <a:gd name="T5" fmla="*/ 34 h 221"/>
                  <a:gd name="T6" fmla="*/ 28 w 205"/>
                  <a:gd name="T7" fmla="*/ 43 h 221"/>
                  <a:gd name="T8" fmla="*/ 28 w 205"/>
                  <a:gd name="T9" fmla="*/ 56 h 221"/>
                  <a:gd name="T10" fmla="*/ 41 w 205"/>
                  <a:gd name="T11" fmla="*/ 60 h 221"/>
                  <a:gd name="T12" fmla="*/ 57 w 205"/>
                  <a:gd name="T13" fmla="*/ 74 h 221"/>
                  <a:gd name="T14" fmla="*/ 53 w 205"/>
                  <a:gd name="T15" fmla="*/ 83 h 221"/>
                  <a:gd name="T16" fmla="*/ 56 w 205"/>
                  <a:gd name="T17" fmla="*/ 94 h 221"/>
                  <a:gd name="T18" fmla="*/ 58 w 205"/>
                  <a:gd name="T19" fmla="*/ 107 h 221"/>
                  <a:gd name="T20" fmla="*/ 49 w 205"/>
                  <a:gd name="T21" fmla="*/ 122 h 221"/>
                  <a:gd name="T22" fmla="*/ 41 w 205"/>
                  <a:gd name="T23" fmla="*/ 126 h 221"/>
                  <a:gd name="T24" fmla="*/ 28 w 205"/>
                  <a:gd name="T25" fmla="*/ 149 h 221"/>
                  <a:gd name="T26" fmla="*/ 5 w 205"/>
                  <a:gd name="T27" fmla="*/ 151 h 221"/>
                  <a:gd name="T28" fmla="*/ 4 w 205"/>
                  <a:gd name="T29" fmla="*/ 174 h 221"/>
                  <a:gd name="T30" fmla="*/ 1 w 205"/>
                  <a:gd name="T31" fmla="*/ 175 h 221"/>
                  <a:gd name="T32" fmla="*/ 4 w 205"/>
                  <a:gd name="T33" fmla="*/ 177 h 221"/>
                  <a:gd name="T34" fmla="*/ 5 w 205"/>
                  <a:gd name="T35" fmla="*/ 190 h 221"/>
                  <a:gd name="T36" fmla="*/ 22 w 205"/>
                  <a:gd name="T37" fmla="*/ 192 h 221"/>
                  <a:gd name="T38" fmla="*/ 38 w 205"/>
                  <a:gd name="T39" fmla="*/ 206 h 221"/>
                  <a:gd name="T40" fmla="*/ 51 w 205"/>
                  <a:gd name="T41" fmla="*/ 217 h 221"/>
                  <a:gd name="T42" fmla="*/ 64 w 205"/>
                  <a:gd name="T43" fmla="*/ 221 h 221"/>
                  <a:gd name="T44" fmla="*/ 70 w 205"/>
                  <a:gd name="T45" fmla="*/ 206 h 221"/>
                  <a:gd name="T46" fmla="*/ 60 w 205"/>
                  <a:gd name="T47" fmla="*/ 200 h 221"/>
                  <a:gd name="T48" fmla="*/ 53 w 205"/>
                  <a:gd name="T49" fmla="*/ 193 h 221"/>
                  <a:gd name="T50" fmla="*/ 50 w 205"/>
                  <a:gd name="T51" fmla="*/ 186 h 221"/>
                  <a:gd name="T52" fmla="*/ 51 w 205"/>
                  <a:gd name="T53" fmla="*/ 171 h 221"/>
                  <a:gd name="T54" fmla="*/ 35 w 205"/>
                  <a:gd name="T55" fmla="*/ 148 h 221"/>
                  <a:gd name="T56" fmla="*/ 98 w 205"/>
                  <a:gd name="T57" fmla="*/ 156 h 221"/>
                  <a:gd name="T58" fmla="*/ 96 w 205"/>
                  <a:gd name="T59" fmla="*/ 183 h 221"/>
                  <a:gd name="T60" fmla="*/ 99 w 205"/>
                  <a:gd name="T61" fmla="*/ 190 h 221"/>
                  <a:gd name="T62" fmla="*/ 103 w 205"/>
                  <a:gd name="T63" fmla="*/ 192 h 221"/>
                  <a:gd name="T64" fmla="*/ 124 w 205"/>
                  <a:gd name="T65" fmla="*/ 179 h 221"/>
                  <a:gd name="T66" fmla="*/ 166 w 205"/>
                  <a:gd name="T67" fmla="*/ 161 h 221"/>
                  <a:gd name="T68" fmla="*/ 173 w 205"/>
                  <a:gd name="T69" fmla="*/ 157 h 221"/>
                  <a:gd name="T70" fmla="*/ 183 w 205"/>
                  <a:gd name="T71" fmla="*/ 144 h 221"/>
                  <a:gd name="T72" fmla="*/ 187 w 205"/>
                  <a:gd name="T73" fmla="*/ 139 h 221"/>
                  <a:gd name="T74" fmla="*/ 191 w 205"/>
                  <a:gd name="T75" fmla="*/ 129 h 221"/>
                  <a:gd name="T76" fmla="*/ 187 w 205"/>
                  <a:gd name="T77" fmla="*/ 119 h 221"/>
                  <a:gd name="T78" fmla="*/ 195 w 205"/>
                  <a:gd name="T79" fmla="*/ 112 h 221"/>
                  <a:gd name="T80" fmla="*/ 193 w 205"/>
                  <a:gd name="T81" fmla="*/ 96 h 221"/>
                  <a:gd name="T82" fmla="*/ 187 w 205"/>
                  <a:gd name="T83" fmla="*/ 81 h 221"/>
                  <a:gd name="T84" fmla="*/ 183 w 205"/>
                  <a:gd name="T85" fmla="*/ 84 h 221"/>
                  <a:gd name="T86" fmla="*/ 201 w 205"/>
                  <a:gd name="T87" fmla="*/ 60 h 221"/>
                  <a:gd name="T88" fmla="*/ 201 w 205"/>
                  <a:gd name="T89" fmla="*/ 41 h 221"/>
                  <a:gd name="T90" fmla="*/ 202 w 205"/>
                  <a:gd name="T91" fmla="*/ 36 h 221"/>
                  <a:gd name="T92" fmla="*/ 187 w 205"/>
                  <a:gd name="T93" fmla="*/ 36 h 221"/>
                  <a:gd name="T94" fmla="*/ 166 w 205"/>
                  <a:gd name="T95" fmla="*/ 45 h 221"/>
                  <a:gd name="T96" fmla="*/ 163 w 205"/>
                  <a:gd name="T97" fmla="*/ 40 h 221"/>
                  <a:gd name="T98" fmla="*/ 156 w 205"/>
                  <a:gd name="T99" fmla="*/ 24 h 221"/>
                  <a:gd name="T100" fmla="*/ 159 w 205"/>
                  <a:gd name="T101" fmla="*/ 14 h 221"/>
                  <a:gd name="T102" fmla="*/ 135 w 205"/>
                  <a:gd name="T103" fmla="*/ 3 h 221"/>
                  <a:gd name="T104" fmla="*/ 105 w 205"/>
                  <a:gd name="T105" fmla="*/ 6 h 221"/>
                  <a:gd name="T106" fmla="*/ 85 w 205"/>
                  <a:gd name="T107" fmla="*/ 13 h 221"/>
                  <a:gd name="T108" fmla="*/ 71 w 205"/>
                  <a:gd name="T109" fmla="*/ 19 h 221"/>
                  <a:gd name="T110" fmla="*/ 73 w 205"/>
                  <a:gd name="T111" fmla="*/ 30 h 221"/>
                  <a:gd name="T112" fmla="*/ 67 w 205"/>
                  <a:gd name="T113" fmla="*/ 29 h 221"/>
                  <a:gd name="T114" fmla="*/ 51 w 205"/>
                  <a:gd name="T115" fmla="*/ 7 h 221"/>
                  <a:gd name="T116" fmla="*/ 22 w 205"/>
                  <a:gd name="T117" fmla="*/ 5 h 2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05" h="221">
                    <a:moveTo>
                      <a:pt x="22" y="5"/>
                    </a:moveTo>
                    <a:lnTo>
                      <a:pt x="22" y="6"/>
                    </a:lnTo>
                    <a:lnTo>
                      <a:pt x="20" y="19"/>
                    </a:lnTo>
                    <a:lnTo>
                      <a:pt x="22" y="26"/>
                    </a:lnTo>
                    <a:lnTo>
                      <a:pt x="27" y="31"/>
                    </a:lnTo>
                    <a:lnTo>
                      <a:pt x="28" y="31"/>
                    </a:lnTo>
                    <a:lnTo>
                      <a:pt x="29" y="33"/>
                    </a:lnTo>
                    <a:lnTo>
                      <a:pt x="31" y="33"/>
                    </a:lnTo>
                    <a:lnTo>
                      <a:pt x="31" y="34"/>
                    </a:lnTo>
                    <a:lnTo>
                      <a:pt x="28" y="38"/>
                    </a:lnTo>
                    <a:lnTo>
                      <a:pt x="27" y="41"/>
                    </a:lnTo>
                    <a:lnTo>
                      <a:pt x="28" y="43"/>
                    </a:lnTo>
                    <a:lnTo>
                      <a:pt x="32" y="44"/>
                    </a:lnTo>
                    <a:lnTo>
                      <a:pt x="28" y="48"/>
                    </a:lnTo>
                    <a:lnTo>
                      <a:pt x="28" y="56"/>
                    </a:lnTo>
                    <a:lnTo>
                      <a:pt x="31" y="59"/>
                    </a:lnTo>
                    <a:lnTo>
                      <a:pt x="35" y="59"/>
                    </a:lnTo>
                    <a:lnTo>
                      <a:pt x="41" y="60"/>
                    </a:lnTo>
                    <a:lnTo>
                      <a:pt x="43" y="62"/>
                    </a:lnTo>
                    <a:lnTo>
                      <a:pt x="46" y="62"/>
                    </a:lnTo>
                    <a:lnTo>
                      <a:pt x="57" y="74"/>
                    </a:lnTo>
                    <a:lnTo>
                      <a:pt x="54" y="77"/>
                    </a:lnTo>
                    <a:lnTo>
                      <a:pt x="53" y="80"/>
                    </a:lnTo>
                    <a:lnTo>
                      <a:pt x="53" y="83"/>
                    </a:lnTo>
                    <a:lnTo>
                      <a:pt x="51" y="86"/>
                    </a:lnTo>
                    <a:lnTo>
                      <a:pt x="53" y="87"/>
                    </a:lnTo>
                    <a:lnTo>
                      <a:pt x="56" y="94"/>
                    </a:lnTo>
                    <a:lnTo>
                      <a:pt x="56" y="103"/>
                    </a:lnTo>
                    <a:lnTo>
                      <a:pt x="58" y="104"/>
                    </a:lnTo>
                    <a:lnTo>
                      <a:pt x="58" y="107"/>
                    </a:lnTo>
                    <a:lnTo>
                      <a:pt x="56" y="111"/>
                    </a:lnTo>
                    <a:lnTo>
                      <a:pt x="49" y="120"/>
                    </a:lnTo>
                    <a:lnTo>
                      <a:pt x="49" y="122"/>
                    </a:lnTo>
                    <a:lnTo>
                      <a:pt x="42" y="125"/>
                    </a:lnTo>
                    <a:lnTo>
                      <a:pt x="41" y="125"/>
                    </a:lnTo>
                    <a:lnTo>
                      <a:pt x="41" y="126"/>
                    </a:lnTo>
                    <a:lnTo>
                      <a:pt x="34" y="125"/>
                    </a:lnTo>
                    <a:lnTo>
                      <a:pt x="28" y="136"/>
                    </a:lnTo>
                    <a:lnTo>
                      <a:pt x="28" y="149"/>
                    </a:lnTo>
                    <a:lnTo>
                      <a:pt x="24" y="149"/>
                    </a:lnTo>
                    <a:lnTo>
                      <a:pt x="10" y="147"/>
                    </a:lnTo>
                    <a:lnTo>
                      <a:pt x="5" y="151"/>
                    </a:lnTo>
                    <a:lnTo>
                      <a:pt x="7" y="154"/>
                    </a:lnTo>
                    <a:lnTo>
                      <a:pt x="4" y="172"/>
                    </a:lnTo>
                    <a:lnTo>
                      <a:pt x="4" y="174"/>
                    </a:lnTo>
                    <a:lnTo>
                      <a:pt x="0" y="174"/>
                    </a:lnTo>
                    <a:lnTo>
                      <a:pt x="0" y="175"/>
                    </a:lnTo>
                    <a:lnTo>
                      <a:pt x="1" y="175"/>
                    </a:lnTo>
                    <a:lnTo>
                      <a:pt x="1" y="178"/>
                    </a:lnTo>
                    <a:lnTo>
                      <a:pt x="3" y="177"/>
                    </a:lnTo>
                    <a:lnTo>
                      <a:pt x="4" y="177"/>
                    </a:lnTo>
                    <a:lnTo>
                      <a:pt x="3" y="179"/>
                    </a:lnTo>
                    <a:lnTo>
                      <a:pt x="3" y="181"/>
                    </a:lnTo>
                    <a:lnTo>
                      <a:pt x="5" y="190"/>
                    </a:lnTo>
                    <a:lnTo>
                      <a:pt x="8" y="193"/>
                    </a:lnTo>
                    <a:lnTo>
                      <a:pt x="18" y="193"/>
                    </a:lnTo>
                    <a:lnTo>
                      <a:pt x="22" y="192"/>
                    </a:lnTo>
                    <a:lnTo>
                      <a:pt x="28" y="192"/>
                    </a:lnTo>
                    <a:lnTo>
                      <a:pt x="34" y="197"/>
                    </a:lnTo>
                    <a:lnTo>
                      <a:pt x="38" y="206"/>
                    </a:lnTo>
                    <a:lnTo>
                      <a:pt x="43" y="213"/>
                    </a:lnTo>
                    <a:lnTo>
                      <a:pt x="46" y="214"/>
                    </a:lnTo>
                    <a:lnTo>
                      <a:pt x="51" y="217"/>
                    </a:lnTo>
                    <a:lnTo>
                      <a:pt x="53" y="218"/>
                    </a:lnTo>
                    <a:lnTo>
                      <a:pt x="58" y="221"/>
                    </a:lnTo>
                    <a:lnTo>
                      <a:pt x="64" y="221"/>
                    </a:lnTo>
                    <a:lnTo>
                      <a:pt x="63" y="216"/>
                    </a:lnTo>
                    <a:lnTo>
                      <a:pt x="73" y="210"/>
                    </a:lnTo>
                    <a:lnTo>
                      <a:pt x="70" y="206"/>
                    </a:lnTo>
                    <a:lnTo>
                      <a:pt x="67" y="203"/>
                    </a:lnTo>
                    <a:lnTo>
                      <a:pt x="63" y="200"/>
                    </a:lnTo>
                    <a:lnTo>
                      <a:pt x="60" y="200"/>
                    </a:lnTo>
                    <a:lnTo>
                      <a:pt x="58" y="199"/>
                    </a:lnTo>
                    <a:lnTo>
                      <a:pt x="56" y="197"/>
                    </a:lnTo>
                    <a:lnTo>
                      <a:pt x="53" y="193"/>
                    </a:lnTo>
                    <a:lnTo>
                      <a:pt x="51" y="190"/>
                    </a:lnTo>
                    <a:lnTo>
                      <a:pt x="51" y="189"/>
                    </a:lnTo>
                    <a:lnTo>
                      <a:pt x="50" y="186"/>
                    </a:lnTo>
                    <a:lnTo>
                      <a:pt x="50" y="185"/>
                    </a:lnTo>
                    <a:lnTo>
                      <a:pt x="51" y="177"/>
                    </a:lnTo>
                    <a:lnTo>
                      <a:pt x="51" y="171"/>
                    </a:lnTo>
                    <a:lnTo>
                      <a:pt x="54" y="170"/>
                    </a:lnTo>
                    <a:lnTo>
                      <a:pt x="35" y="162"/>
                    </a:lnTo>
                    <a:lnTo>
                      <a:pt x="35" y="148"/>
                    </a:lnTo>
                    <a:lnTo>
                      <a:pt x="58" y="137"/>
                    </a:lnTo>
                    <a:lnTo>
                      <a:pt x="89" y="142"/>
                    </a:lnTo>
                    <a:lnTo>
                      <a:pt x="98" y="156"/>
                    </a:lnTo>
                    <a:lnTo>
                      <a:pt x="116" y="163"/>
                    </a:lnTo>
                    <a:lnTo>
                      <a:pt x="94" y="180"/>
                    </a:lnTo>
                    <a:lnTo>
                      <a:pt x="96" y="183"/>
                    </a:lnTo>
                    <a:lnTo>
                      <a:pt x="95" y="185"/>
                    </a:lnTo>
                    <a:lnTo>
                      <a:pt x="95" y="186"/>
                    </a:lnTo>
                    <a:lnTo>
                      <a:pt x="99" y="190"/>
                    </a:lnTo>
                    <a:lnTo>
                      <a:pt x="101" y="190"/>
                    </a:lnTo>
                    <a:lnTo>
                      <a:pt x="102" y="192"/>
                    </a:lnTo>
                    <a:lnTo>
                      <a:pt x="103" y="192"/>
                    </a:lnTo>
                    <a:lnTo>
                      <a:pt x="103" y="190"/>
                    </a:lnTo>
                    <a:lnTo>
                      <a:pt x="105" y="189"/>
                    </a:lnTo>
                    <a:lnTo>
                      <a:pt x="124" y="179"/>
                    </a:lnTo>
                    <a:lnTo>
                      <a:pt x="138" y="170"/>
                    </a:lnTo>
                    <a:lnTo>
                      <a:pt x="141" y="167"/>
                    </a:lnTo>
                    <a:lnTo>
                      <a:pt x="166" y="161"/>
                    </a:lnTo>
                    <a:lnTo>
                      <a:pt x="168" y="161"/>
                    </a:lnTo>
                    <a:lnTo>
                      <a:pt x="172" y="158"/>
                    </a:lnTo>
                    <a:lnTo>
                      <a:pt x="173" y="157"/>
                    </a:lnTo>
                    <a:lnTo>
                      <a:pt x="184" y="150"/>
                    </a:lnTo>
                    <a:lnTo>
                      <a:pt x="185" y="147"/>
                    </a:lnTo>
                    <a:lnTo>
                      <a:pt x="183" y="144"/>
                    </a:lnTo>
                    <a:lnTo>
                      <a:pt x="183" y="140"/>
                    </a:lnTo>
                    <a:lnTo>
                      <a:pt x="184" y="140"/>
                    </a:lnTo>
                    <a:lnTo>
                      <a:pt x="187" y="139"/>
                    </a:lnTo>
                    <a:lnTo>
                      <a:pt x="188" y="137"/>
                    </a:lnTo>
                    <a:lnTo>
                      <a:pt x="191" y="132"/>
                    </a:lnTo>
                    <a:lnTo>
                      <a:pt x="191" y="129"/>
                    </a:lnTo>
                    <a:lnTo>
                      <a:pt x="190" y="129"/>
                    </a:lnTo>
                    <a:lnTo>
                      <a:pt x="187" y="123"/>
                    </a:lnTo>
                    <a:lnTo>
                      <a:pt x="187" y="119"/>
                    </a:lnTo>
                    <a:lnTo>
                      <a:pt x="188" y="114"/>
                    </a:lnTo>
                    <a:lnTo>
                      <a:pt x="193" y="114"/>
                    </a:lnTo>
                    <a:lnTo>
                      <a:pt x="195" y="112"/>
                    </a:lnTo>
                    <a:lnTo>
                      <a:pt x="197" y="104"/>
                    </a:lnTo>
                    <a:lnTo>
                      <a:pt x="197" y="100"/>
                    </a:lnTo>
                    <a:lnTo>
                      <a:pt x="193" y="96"/>
                    </a:lnTo>
                    <a:lnTo>
                      <a:pt x="191" y="80"/>
                    </a:lnTo>
                    <a:lnTo>
                      <a:pt x="190" y="80"/>
                    </a:lnTo>
                    <a:lnTo>
                      <a:pt x="187" y="81"/>
                    </a:lnTo>
                    <a:lnTo>
                      <a:pt x="185" y="83"/>
                    </a:lnTo>
                    <a:lnTo>
                      <a:pt x="184" y="83"/>
                    </a:lnTo>
                    <a:lnTo>
                      <a:pt x="183" y="84"/>
                    </a:lnTo>
                    <a:lnTo>
                      <a:pt x="181" y="70"/>
                    </a:lnTo>
                    <a:lnTo>
                      <a:pt x="193" y="66"/>
                    </a:lnTo>
                    <a:lnTo>
                      <a:pt x="201" y="60"/>
                    </a:lnTo>
                    <a:lnTo>
                      <a:pt x="200" y="58"/>
                    </a:lnTo>
                    <a:lnTo>
                      <a:pt x="200" y="48"/>
                    </a:lnTo>
                    <a:lnTo>
                      <a:pt x="201" y="41"/>
                    </a:lnTo>
                    <a:lnTo>
                      <a:pt x="204" y="40"/>
                    </a:lnTo>
                    <a:lnTo>
                      <a:pt x="205" y="38"/>
                    </a:lnTo>
                    <a:lnTo>
                      <a:pt x="202" y="36"/>
                    </a:lnTo>
                    <a:lnTo>
                      <a:pt x="201" y="31"/>
                    </a:lnTo>
                    <a:lnTo>
                      <a:pt x="200" y="31"/>
                    </a:lnTo>
                    <a:lnTo>
                      <a:pt x="187" y="36"/>
                    </a:lnTo>
                    <a:lnTo>
                      <a:pt x="177" y="41"/>
                    </a:lnTo>
                    <a:lnTo>
                      <a:pt x="172" y="44"/>
                    </a:lnTo>
                    <a:lnTo>
                      <a:pt x="166" y="45"/>
                    </a:lnTo>
                    <a:lnTo>
                      <a:pt x="165" y="44"/>
                    </a:lnTo>
                    <a:lnTo>
                      <a:pt x="165" y="41"/>
                    </a:lnTo>
                    <a:lnTo>
                      <a:pt x="163" y="40"/>
                    </a:lnTo>
                    <a:lnTo>
                      <a:pt x="159" y="31"/>
                    </a:lnTo>
                    <a:lnTo>
                      <a:pt x="158" y="26"/>
                    </a:lnTo>
                    <a:lnTo>
                      <a:pt x="156" y="24"/>
                    </a:lnTo>
                    <a:lnTo>
                      <a:pt x="156" y="23"/>
                    </a:lnTo>
                    <a:lnTo>
                      <a:pt x="158" y="21"/>
                    </a:lnTo>
                    <a:lnTo>
                      <a:pt x="159" y="14"/>
                    </a:lnTo>
                    <a:lnTo>
                      <a:pt x="161" y="14"/>
                    </a:lnTo>
                    <a:lnTo>
                      <a:pt x="159" y="13"/>
                    </a:lnTo>
                    <a:lnTo>
                      <a:pt x="135" y="3"/>
                    </a:lnTo>
                    <a:lnTo>
                      <a:pt x="130" y="3"/>
                    </a:lnTo>
                    <a:lnTo>
                      <a:pt x="110" y="6"/>
                    </a:lnTo>
                    <a:lnTo>
                      <a:pt x="105" y="6"/>
                    </a:lnTo>
                    <a:lnTo>
                      <a:pt x="105" y="17"/>
                    </a:lnTo>
                    <a:lnTo>
                      <a:pt x="89" y="17"/>
                    </a:lnTo>
                    <a:lnTo>
                      <a:pt x="85" y="13"/>
                    </a:lnTo>
                    <a:lnTo>
                      <a:pt x="78" y="12"/>
                    </a:lnTo>
                    <a:lnTo>
                      <a:pt x="77" y="12"/>
                    </a:lnTo>
                    <a:lnTo>
                      <a:pt x="71" y="19"/>
                    </a:lnTo>
                    <a:lnTo>
                      <a:pt x="71" y="23"/>
                    </a:lnTo>
                    <a:lnTo>
                      <a:pt x="73" y="26"/>
                    </a:lnTo>
                    <a:lnTo>
                      <a:pt x="73" y="30"/>
                    </a:lnTo>
                    <a:lnTo>
                      <a:pt x="68" y="31"/>
                    </a:lnTo>
                    <a:lnTo>
                      <a:pt x="67" y="31"/>
                    </a:lnTo>
                    <a:lnTo>
                      <a:pt x="67" y="29"/>
                    </a:lnTo>
                    <a:lnTo>
                      <a:pt x="65" y="14"/>
                    </a:lnTo>
                    <a:lnTo>
                      <a:pt x="63" y="10"/>
                    </a:lnTo>
                    <a:lnTo>
                      <a:pt x="51" y="7"/>
                    </a:lnTo>
                    <a:lnTo>
                      <a:pt x="42" y="2"/>
                    </a:lnTo>
                    <a:lnTo>
                      <a:pt x="42" y="0"/>
                    </a:lnTo>
                    <a:lnTo>
                      <a:pt x="22" y="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93" name="Freeform 20">
                <a:extLst>
                  <a:ext uri="{FF2B5EF4-FFF2-40B4-BE49-F238E27FC236}">
                    <a16:creationId xmlns:a16="http://schemas.microsoft.com/office/drawing/2014/main" id="{E8EA79BF-5E6A-71EC-52E8-3E05D07FCE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9" y="848"/>
                <a:ext cx="109" cy="98"/>
              </a:xfrm>
              <a:custGeom>
                <a:avLst/>
                <a:gdLst>
                  <a:gd name="T0" fmla="*/ 44 w 434"/>
                  <a:gd name="T1" fmla="*/ 40 h 394"/>
                  <a:gd name="T2" fmla="*/ 49 w 434"/>
                  <a:gd name="T3" fmla="*/ 60 h 394"/>
                  <a:gd name="T4" fmla="*/ 66 w 434"/>
                  <a:gd name="T5" fmla="*/ 73 h 394"/>
                  <a:gd name="T6" fmla="*/ 47 w 434"/>
                  <a:gd name="T7" fmla="*/ 90 h 394"/>
                  <a:gd name="T8" fmla="*/ 28 w 434"/>
                  <a:gd name="T9" fmla="*/ 111 h 394"/>
                  <a:gd name="T10" fmla="*/ 11 w 434"/>
                  <a:gd name="T11" fmla="*/ 125 h 394"/>
                  <a:gd name="T12" fmla="*/ 14 w 434"/>
                  <a:gd name="T13" fmla="*/ 150 h 394"/>
                  <a:gd name="T14" fmla="*/ 29 w 434"/>
                  <a:gd name="T15" fmla="*/ 182 h 394"/>
                  <a:gd name="T16" fmla="*/ 31 w 434"/>
                  <a:gd name="T17" fmla="*/ 224 h 394"/>
                  <a:gd name="T18" fmla="*/ 50 w 434"/>
                  <a:gd name="T19" fmla="*/ 231 h 394"/>
                  <a:gd name="T20" fmla="*/ 74 w 434"/>
                  <a:gd name="T21" fmla="*/ 254 h 394"/>
                  <a:gd name="T22" fmla="*/ 96 w 434"/>
                  <a:gd name="T23" fmla="*/ 252 h 394"/>
                  <a:gd name="T24" fmla="*/ 118 w 434"/>
                  <a:gd name="T25" fmla="*/ 268 h 394"/>
                  <a:gd name="T26" fmla="*/ 135 w 434"/>
                  <a:gd name="T27" fmla="*/ 224 h 394"/>
                  <a:gd name="T28" fmla="*/ 148 w 434"/>
                  <a:gd name="T29" fmla="*/ 239 h 394"/>
                  <a:gd name="T30" fmla="*/ 121 w 434"/>
                  <a:gd name="T31" fmla="*/ 299 h 394"/>
                  <a:gd name="T32" fmla="*/ 133 w 434"/>
                  <a:gd name="T33" fmla="*/ 323 h 394"/>
                  <a:gd name="T34" fmla="*/ 126 w 434"/>
                  <a:gd name="T35" fmla="*/ 368 h 394"/>
                  <a:gd name="T36" fmla="*/ 141 w 434"/>
                  <a:gd name="T37" fmla="*/ 394 h 394"/>
                  <a:gd name="T38" fmla="*/ 173 w 434"/>
                  <a:gd name="T39" fmla="*/ 387 h 394"/>
                  <a:gd name="T40" fmla="*/ 187 w 434"/>
                  <a:gd name="T41" fmla="*/ 383 h 394"/>
                  <a:gd name="T42" fmla="*/ 233 w 434"/>
                  <a:gd name="T43" fmla="*/ 362 h 394"/>
                  <a:gd name="T44" fmla="*/ 244 w 434"/>
                  <a:gd name="T45" fmla="*/ 335 h 394"/>
                  <a:gd name="T46" fmla="*/ 247 w 434"/>
                  <a:gd name="T47" fmla="*/ 301 h 394"/>
                  <a:gd name="T48" fmla="*/ 282 w 434"/>
                  <a:gd name="T49" fmla="*/ 277 h 394"/>
                  <a:gd name="T50" fmla="*/ 300 w 434"/>
                  <a:gd name="T51" fmla="*/ 297 h 394"/>
                  <a:gd name="T52" fmla="*/ 322 w 434"/>
                  <a:gd name="T53" fmla="*/ 297 h 394"/>
                  <a:gd name="T54" fmla="*/ 339 w 434"/>
                  <a:gd name="T55" fmla="*/ 314 h 394"/>
                  <a:gd name="T56" fmla="*/ 353 w 434"/>
                  <a:gd name="T57" fmla="*/ 321 h 394"/>
                  <a:gd name="T58" fmla="*/ 389 w 434"/>
                  <a:gd name="T59" fmla="*/ 311 h 394"/>
                  <a:gd name="T60" fmla="*/ 373 w 434"/>
                  <a:gd name="T61" fmla="*/ 282 h 394"/>
                  <a:gd name="T62" fmla="*/ 399 w 434"/>
                  <a:gd name="T63" fmla="*/ 249 h 394"/>
                  <a:gd name="T64" fmla="*/ 406 w 434"/>
                  <a:gd name="T65" fmla="*/ 246 h 394"/>
                  <a:gd name="T66" fmla="*/ 432 w 434"/>
                  <a:gd name="T67" fmla="*/ 211 h 394"/>
                  <a:gd name="T68" fmla="*/ 409 w 434"/>
                  <a:gd name="T69" fmla="*/ 211 h 394"/>
                  <a:gd name="T70" fmla="*/ 381 w 434"/>
                  <a:gd name="T71" fmla="*/ 213 h 394"/>
                  <a:gd name="T72" fmla="*/ 366 w 434"/>
                  <a:gd name="T73" fmla="*/ 201 h 394"/>
                  <a:gd name="T74" fmla="*/ 338 w 434"/>
                  <a:gd name="T75" fmla="*/ 200 h 394"/>
                  <a:gd name="T76" fmla="*/ 334 w 434"/>
                  <a:gd name="T77" fmla="*/ 210 h 394"/>
                  <a:gd name="T78" fmla="*/ 315 w 434"/>
                  <a:gd name="T79" fmla="*/ 190 h 394"/>
                  <a:gd name="T80" fmla="*/ 318 w 434"/>
                  <a:gd name="T81" fmla="*/ 162 h 394"/>
                  <a:gd name="T82" fmla="*/ 331 w 434"/>
                  <a:gd name="T83" fmla="*/ 151 h 394"/>
                  <a:gd name="T84" fmla="*/ 353 w 434"/>
                  <a:gd name="T85" fmla="*/ 139 h 394"/>
                  <a:gd name="T86" fmla="*/ 356 w 434"/>
                  <a:gd name="T87" fmla="*/ 113 h 394"/>
                  <a:gd name="T88" fmla="*/ 325 w 434"/>
                  <a:gd name="T89" fmla="*/ 113 h 394"/>
                  <a:gd name="T90" fmla="*/ 315 w 434"/>
                  <a:gd name="T91" fmla="*/ 101 h 394"/>
                  <a:gd name="T92" fmla="*/ 298 w 434"/>
                  <a:gd name="T93" fmla="*/ 84 h 394"/>
                  <a:gd name="T94" fmla="*/ 289 w 434"/>
                  <a:gd name="T95" fmla="*/ 79 h 394"/>
                  <a:gd name="T96" fmla="*/ 262 w 434"/>
                  <a:gd name="T97" fmla="*/ 93 h 394"/>
                  <a:gd name="T98" fmla="*/ 258 w 434"/>
                  <a:gd name="T99" fmla="*/ 59 h 394"/>
                  <a:gd name="T100" fmla="*/ 226 w 434"/>
                  <a:gd name="T101" fmla="*/ 42 h 394"/>
                  <a:gd name="T102" fmla="*/ 197 w 434"/>
                  <a:gd name="T103" fmla="*/ 49 h 394"/>
                  <a:gd name="T104" fmla="*/ 177 w 434"/>
                  <a:gd name="T105" fmla="*/ 76 h 394"/>
                  <a:gd name="T106" fmla="*/ 165 w 434"/>
                  <a:gd name="T107" fmla="*/ 81 h 394"/>
                  <a:gd name="T108" fmla="*/ 130 w 434"/>
                  <a:gd name="T109" fmla="*/ 80 h 394"/>
                  <a:gd name="T110" fmla="*/ 89 w 434"/>
                  <a:gd name="T111" fmla="*/ 66 h 394"/>
                  <a:gd name="T112" fmla="*/ 82 w 434"/>
                  <a:gd name="T113" fmla="*/ 49 h 3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434" h="394">
                    <a:moveTo>
                      <a:pt x="51" y="0"/>
                    </a:moveTo>
                    <a:lnTo>
                      <a:pt x="28" y="11"/>
                    </a:lnTo>
                    <a:lnTo>
                      <a:pt x="28" y="25"/>
                    </a:lnTo>
                    <a:lnTo>
                      <a:pt x="47" y="33"/>
                    </a:lnTo>
                    <a:lnTo>
                      <a:pt x="44" y="34"/>
                    </a:lnTo>
                    <a:lnTo>
                      <a:pt x="44" y="40"/>
                    </a:lnTo>
                    <a:lnTo>
                      <a:pt x="43" y="48"/>
                    </a:lnTo>
                    <a:lnTo>
                      <a:pt x="43" y="49"/>
                    </a:lnTo>
                    <a:lnTo>
                      <a:pt x="44" y="52"/>
                    </a:lnTo>
                    <a:lnTo>
                      <a:pt x="44" y="53"/>
                    </a:lnTo>
                    <a:lnTo>
                      <a:pt x="46" y="56"/>
                    </a:lnTo>
                    <a:lnTo>
                      <a:pt x="49" y="60"/>
                    </a:lnTo>
                    <a:lnTo>
                      <a:pt x="51" y="62"/>
                    </a:lnTo>
                    <a:lnTo>
                      <a:pt x="53" y="63"/>
                    </a:lnTo>
                    <a:lnTo>
                      <a:pt x="56" y="63"/>
                    </a:lnTo>
                    <a:lnTo>
                      <a:pt x="60" y="66"/>
                    </a:lnTo>
                    <a:lnTo>
                      <a:pt x="63" y="69"/>
                    </a:lnTo>
                    <a:lnTo>
                      <a:pt x="66" y="73"/>
                    </a:lnTo>
                    <a:lnTo>
                      <a:pt x="56" y="79"/>
                    </a:lnTo>
                    <a:lnTo>
                      <a:pt x="57" y="84"/>
                    </a:lnTo>
                    <a:lnTo>
                      <a:pt x="58" y="87"/>
                    </a:lnTo>
                    <a:lnTo>
                      <a:pt x="58" y="88"/>
                    </a:lnTo>
                    <a:lnTo>
                      <a:pt x="50" y="88"/>
                    </a:lnTo>
                    <a:lnTo>
                      <a:pt x="47" y="90"/>
                    </a:lnTo>
                    <a:lnTo>
                      <a:pt x="47" y="91"/>
                    </a:lnTo>
                    <a:lnTo>
                      <a:pt x="42" y="95"/>
                    </a:lnTo>
                    <a:lnTo>
                      <a:pt x="35" y="108"/>
                    </a:lnTo>
                    <a:lnTo>
                      <a:pt x="34" y="109"/>
                    </a:lnTo>
                    <a:lnTo>
                      <a:pt x="32" y="109"/>
                    </a:lnTo>
                    <a:lnTo>
                      <a:pt x="28" y="111"/>
                    </a:lnTo>
                    <a:lnTo>
                      <a:pt x="22" y="111"/>
                    </a:lnTo>
                    <a:lnTo>
                      <a:pt x="21" y="107"/>
                    </a:lnTo>
                    <a:lnTo>
                      <a:pt x="18" y="107"/>
                    </a:lnTo>
                    <a:lnTo>
                      <a:pt x="17" y="120"/>
                    </a:lnTo>
                    <a:lnTo>
                      <a:pt x="14" y="123"/>
                    </a:lnTo>
                    <a:lnTo>
                      <a:pt x="11" y="125"/>
                    </a:lnTo>
                    <a:lnTo>
                      <a:pt x="5" y="126"/>
                    </a:lnTo>
                    <a:lnTo>
                      <a:pt x="0" y="129"/>
                    </a:lnTo>
                    <a:lnTo>
                      <a:pt x="3" y="133"/>
                    </a:lnTo>
                    <a:lnTo>
                      <a:pt x="4" y="134"/>
                    </a:lnTo>
                    <a:lnTo>
                      <a:pt x="11" y="143"/>
                    </a:lnTo>
                    <a:lnTo>
                      <a:pt x="14" y="150"/>
                    </a:lnTo>
                    <a:lnTo>
                      <a:pt x="15" y="157"/>
                    </a:lnTo>
                    <a:lnTo>
                      <a:pt x="14" y="161"/>
                    </a:lnTo>
                    <a:lnTo>
                      <a:pt x="17" y="168"/>
                    </a:lnTo>
                    <a:lnTo>
                      <a:pt x="25" y="176"/>
                    </a:lnTo>
                    <a:lnTo>
                      <a:pt x="27" y="180"/>
                    </a:lnTo>
                    <a:lnTo>
                      <a:pt x="29" y="182"/>
                    </a:lnTo>
                    <a:lnTo>
                      <a:pt x="31" y="185"/>
                    </a:lnTo>
                    <a:lnTo>
                      <a:pt x="32" y="186"/>
                    </a:lnTo>
                    <a:lnTo>
                      <a:pt x="32" y="194"/>
                    </a:lnTo>
                    <a:lnTo>
                      <a:pt x="35" y="203"/>
                    </a:lnTo>
                    <a:lnTo>
                      <a:pt x="34" y="204"/>
                    </a:lnTo>
                    <a:lnTo>
                      <a:pt x="31" y="224"/>
                    </a:lnTo>
                    <a:lnTo>
                      <a:pt x="31" y="234"/>
                    </a:lnTo>
                    <a:lnTo>
                      <a:pt x="34" y="234"/>
                    </a:lnTo>
                    <a:lnTo>
                      <a:pt x="40" y="238"/>
                    </a:lnTo>
                    <a:lnTo>
                      <a:pt x="49" y="242"/>
                    </a:lnTo>
                    <a:lnTo>
                      <a:pt x="50" y="242"/>
                    </a:lnTo>
                    <a:lnTo>
                      <a:pt x="50" y="231"/>
                    </a:lnTo>
                    <a:lnTo>
                      <a:pt x="51" y="229"/>
                    </a:lnTo>
                    <a:lnTo>
                      <a:pt x="56" y="228"/>
                    </a:lnTo>
                    <a:lnTo>
                      <a:pt x="63" y="234"/>
                    </a:lnTo>
                    <a:lnTo>
                      <a:pt x="63" y="239"/>
                    </a:lnTo>
                    <a:lnTo>
                      <a:pt x="68" y="249"/>
                    </a:lnTo>
                    <a:lnTo>
                      <a:pt x="74" y="254"/>
                    </a:lnTo>
                    <a:lnTo>
                      <a:pt x="74" y="253"/>
                    </a:lnTo>
                    <a:lnTo>
                      <a:pt x="75" y="252"/>
                    </a:lnTo>
                    <a:lnTo>
                      <a:pt x="78" y="246"/>
                    </a:lnTo>
                    <a:lnTo>
                      <a:pt x="81" y="242"/>
                    </a:lnTo>
                    <a:lnTo>
                      <a:pt x="87" y="244"/>
                    </a:lnTo>
                    <a:lnTo>
                      <a:pt x="96" y="252"/>
                    </a:lnTo>
                    <a:lnTo>
                      <a:pt x="96" y="254"/>
                    </a:lnTo>
                    <a:lnTo>
                      <a:pt x="98" y="259"/>
                    </a:lnTo>
                    <a:lnTo>
                      <a:pt x="106" y="266"/>
                    </a:lnTo>
                    <a:lnTo>
                      <a:pt x="109" y="267"/>
                    </a:lnTo>
                    <a:lnTo>
                      <a:pt x="110" y="268"/>
                    </a:lnTo>
                    <a:lnTo>
                      <a:pt x="118" y="268"/>
                    </a:lnTo>
                    <a:lnTo>
                      <a:pt x="128" y="250"/>
                    </a:lnTo>
                    <a:lnTo>
                      <a:pt x="131" y="238"/>
                    </a:lnTo>
                    <a:lnTo>
                      <a:pt x="131" y="228"/>
                    </a:lnTo>
                    <a:lnTo>
                      <a:pt x="133" y="227"/>
                    </a:lnTo>
                    <a:lnTo>
                      <a:pt x="134" y="224"/>
                    </a:lnTo>
                    <a:lnTo>
                      <a:pt x="135" y="224"/>
                    </a:lnTo>
                    <a:lnTo>
                      <a:pt x="141" y="227"/>
                    </a:lnTo>
                    <a:lnTo>
                      <a:pt x="144" y="227"/>
                    </a:lnTo>
                    <a:lnTo>
                      <a:pt x="144" y="228"/>
                    </a:lnTo>
                    <a:lnTo>
                      <a:pt x="142" y="229"/>
                    </a:lnTo>
                    <a:lnTo>
                      <a:pt x="147" y="238"/>
                    </a:lnTo>
                    <a:lnTo>
                      <a:pt x="148" y="239"/>
                    </a:lnTo>
                    <a:lnTo>
                      <a:pt x="147" y="249"/>
                    </a:lnTo>
                    <a:lnTo>
                      <a:pt x="142" y="259"/>
                    </a:lnTo>
                    <a:lnTo>
                      <a:pt x="142" y="271"/>
                    </a:lnTo>
                    <a:lnTo>
                      <a:pt x="133" y="289"/>
                    </a:lnTo>
                    <a:lnTo>
                      <a:pt x="124" y="298"/>
                    </a:lnTo>
                    <a:lnTo>
                      <a:pt x="121" y="299"/>
                    </a:lnTo>
                    <a:lnTo>
                      <a:pt x="121" y="301"/>
                    </a:lnTo>
                    <a:lnTo>
                      <a:pt x="123" y="302"/>
                    </a:lnTo>
                    <a:lnTo>
                      <a:pt x="126" y="306"/>
                    </a:lnTo>
                    <a:lnTo>
                      <a:pt x="127" y="306"/>
                    </a:lnTo>
                    <a:lnTo>
                      <a:pt x="127" y="308"/>
                    </a:lnTo>
                    <a:lnTo>
                      <a:pt x="133" y="323"/>
                    </a:lnTo>
                    <a:lnTo>
                      <a:pt x="135" y="342"/>
                    </a:lnTo>
                    <a:lnTo>
                      <a:pt x="134" y="351"/>
                    </a:lnTo>
                    <a:lnTo>
                      <a:pt x="131" y="354"/>
                    </a:lnTo>
                    <a:lnTo>
                      <a:pt x="130" y="357"/>
                    </a:lnTo>
                    <a:lnTo>
                      <a:pt x="130" y="358"/>
                    </a:lnTo>
                    <a:lnTo>
                      <a:pt x="126" y="368"/>
                    </a:lnTo>
                    <a:lnTo>
                      <a:pt x="126" y="371"/>
                    </a:lnTo>
                    <a:lnTo>
                      <a:pt x="124" y="373"/>
                    </a:lnTo>
                    <a:lnTo>
                      <a:pt x="124" y="375"/>
                    </a:lnTo>
                    <a:lnTo>
                      <a:pt x="131" y="381"/>
                    </a:lnTo>
                    <a:lnTo>
                      <a:pt x="133" y="386"/>
                    </a:lnTo>
                    <a:lnTo>
                      <a:pt x="141" y="394"/>
                    </a:lnTo>
                    <a:lnTo>
                      <a:pt x="149" y="394"/>
                    </a:lnTo>
                    <a:lnTo>
                      <a:pt x="159" y="393"/>
                    </a:lnTo>
                    <a:lnTo>
                      <a:pt x="166" y="388"/>
                    </a:lnTo>
                    <a:lnTo>
                      <a:pt x="168" y="388"/>
                    </a:lnTo>
                    <a:lnTo>
                      <a:pt x="169" y="388"/>
                    </a:lnTo>
                    <a:lnTo>
                      <a:pt x="173" y="387"/>
                    </a:lnTo>
                    <a:lnTo>
                      <a:pt x="170" y="384"/>
                    </a:lnTo>
                    <a:lnTo>
                      <a:pt x="176" y="383"/>
                    </a:lnTo>
                    <a:lnTo>
                      <a:pt x="177" y="384"/>
                    </a:lnTo>
                    <a:lnTo>
                      <a:pt x="181" y="384"/>
                    </a:lnTo>
                    <a:lnTo>
                      <a:pt x="183" y="383"/>
                    </a:lnTo>
                    <a:lnTo>
                      <a:pt x="187" y="383"/>
                    </a:lnTo>
                    <a:lnTo>
                      <a:pt x="193" y="380"/>
                    </a:lnTo>
                    <a:lnTo>
                      <a:pt x="223" y="368"/>
                    </a:lnTo>
                    <a:lnTo>
                      <a:pt x="228" y="368"/>
                    </a:lnTo>
                    <a:lnTo>
                      <a:pt x="230" y="369"/>
                    </a:lnTo>
                    <a:lnTo>
                      <a:pt x="232" y="365"/>
                    </a:lnTo>
                    <a:lnTo>
                      <a:pt x="233" y="362"/>
                    </a:lnTo>
                    <a:lnTo>
                      <a:pt x="235" y="352"/>
                    </a:lnTo>
                    <a:lnTo>
                      <a:pt x="244" y="342"/>
                    </a:lnTo>
                    <a:lnTo>
                      <a:pt x="244" y="341"/>
                    </a:lnTo>
                    <a:lnTo>
                      <a:pt x="243" y="341"/>
                    </a:lnTo>
                    <a:lnTo>
                      <a:pt x="243" y="335"/>
                    </a:lnTo>
                    <a:lnTo>
                      <a:pt x="244" y="335"/>
                    </a:lnTo>
                    <a:lnTo>
                      <a:pt x="246" y="334"/>
                    </a:lnTo>
                    <a:lnTo>
                      <a:pt x="236" y="313"/>
                    </a:lnTo>
                    <a:lnTo>
                      <a:pt x="240" y="304"/>
                    </a:lnTo>
                    <a:lnTo>
                      <a:pt x="240" y="302"/>
                    </a:lnTo>
                    <a:lnTo>
                      <a:pt x="241" y="302"/>
                    </a:lnTo>
                    <a:lnTo>
                      <a:pt x="247" y="301"/>
                    </a:lnTo>
                    <a:lnTo>
                      <a:pt x="248" y="299"/>
                    </a:lnTo>
                    <a:lnTo>
                      <a:pt x="271" y="287"/>
                    </a:lnTo>
                    <a:lnTo>
                      <a:pt x="276" y="282"/>
                    </a:lnTo>
                    <a:lnTo>
                      <a:pt x="278" y="278"/>
                    </a:lnTo>
                    <a:lnTo>
                      <a:pt x="279" y="277"/>
                    </a:lnTo>
                    <a:lnTo>
                      <a:pt x="282" y="277"/>
                    </a:lnTo>
                    <a:lnTo>
                      <a:pt x="289" y="278"/>
                    </a:lnTo>
                    <a:lnTo>
                      <a:pt x="290" y="278"/>
                    </a:lnTo>
                    <a:lnTo>
                      <a:pt x="292" y="280"/>
                    </a:lnTo>
                    <a:lnTo>
                      <a:pt x="293" y="288"/>
                    </a:lnTo>
                    <a:lnTo>
                      <a:pt x="296" y="294"/>
                    </a:lnTo>
                    <a:lnTo>
                      <a:pt x="300" y="297"/>
                    </a:lnTo>
                    <a:lnTo>
                      <a:pt x="302" y="297"/>
                    </a:lnTo>
                    <a:lnTo>
                      <a:pt x="302" y="295"/>
                    </a:lnTo>
                    <a:lnTo>
                      <a:pt x="303" y="294"/>
                    </a:lnTo>
                    <a:lnTo>
                      <a:pt x="308" y="292"/>
                    </a:lnTo>
                    <a:lnTo>
                      <a:pt x="310" y="291"/>
                    </a:lnTo>
                    <a:lnTo>
                      <a:pt x="322" y="297"/>
                    </a:lnTo>
                    <a:lnTo>
                      <a:pt x="327" y="298"/>
                    </a:lnTo>
                    <a:lnTo>
                      <a:pt x="334" y="298"/>
                    </a:lnTo>
                    <a:lnTo>
                      <a:pt x="336" y="304"/>
                    </a:lnTo>
                    <a:lnTo>
                      <a:pt x="338" y="311"/>
                    </a:lnTo>
                    <a:lnTo>
                      <a:pt x="339" y="313"/>
                    </a:lnTo>
                    <a:lnTo>
                      <a:pt x="339" y="314"/>
                    </a:lnTo>
                    <a:lnTo>
                      <a:pt x="343" y="323"/>
                    </a:lnTo>
                    <a:lnTo>
                      <a:pt x="345" y="321"/>
                    </a:lnTo>
                    <a:lnTo>
                      <a:pt x="346" y="321"/>
                    </a:lnTo>
                    <a:lnTo>
                      <a:pt x="349" y="319"/>
                    </a:lnTo>
                    <a:lnTo>
                      <a:pt x="352" y="319"/>
                    </a:lnTo>
                    <a:lnTo>
                      <a:pt x="353" y="321"/>
                    </a:lnTo>
                    <a:lnTo>
                      <a:pt x="365" y="321"/>
                    </a:lnTo>
                    <a:lnTo>
                      <a:pt x="369" y="320"/>
                    </a:lnTo>
                    <a:lnTo>
                      <a:pt x="377" y="319"/>
                    </a:lnTo>
                    <a:lnTo>
                      <a:pt x="391" y="314"/>
                    </a:lnTo>
                    <a:lnTo>
                      <a:pt x="391" y="313"/>
                    </a:lnTo>
                    <a:lnTo>
                      <a:pt x="389" y="311"/>
                    </a:lnTo>
                    <a:lnTo>
                      <a:pt x="381" y="299"/>
                    </a:lnTo>
                    <a:lnTo>
                      <a:pt x="378" y="297"/>
                    </a:lnTo>
                    <a:lnTo>
                      <a:pt x="373" y="297"/>
                    </a:lnTo>
                    <a:lnTo>
                      <a:pt x="367" y="291"/>
                    </a:lnTo>
                    <a:lnTo>
                      <a:pt x="369" y="291"/>
                    </a:lnTo>
                    <a:lnTo>
                      <a:pt x="373" y="282"/>
                    </a:lnTo>
                    <a:lnTo>
                      <a:pt x="380" y="253"/>
                    </a:lnTo>
                    <a:lnTo>
                      <a:pt x="378" y="250"/>
                    </a:lnTo>
                    <a:lnTo>
                      <a:pt x="381" y="247"/>
                    </a:lnTo>
                    <a:lnTo>
                      <a:pt x="384" y="246"/>
                    </a:lnTo>
                    <a:lnTo>
                      <a:pt x="396" y="246"/>
                    </a:lnTo>
                    <a:lnTo>
                      <a:pt x="399" y="249"/>
                    </a:lnTo>
                    <a:lnTo>
                      <a:pt x="402" y="256"/>
                    </a:lnTo>
                    <a:lnTo>
                      <a:pt x="406" y="260"/>
                    </a:lnTo>
                    <a:lnTo>
                      <a:pt x="406" y="259"/>
                    </a:lnTo>
                    <a:lnTo>
                      <a:pt x="402" y="254"/>
                    </a:lnTo>
                    <a:lnTo>
                      <a:pt x="406" y="247"/>
                    </a:lnTo>
                    <a:lnTo>
                      <a:pt x="406" y="246"/>
                    </a:lnTo>
                    <a:lnTo>
                      <a:pt x="426" y="239"/>
                    </a:lnTo>
                    <a:lnTo>
                      <a:pt x="430" y="236"/>
                    </a:lnTo>
                    <a:lnTo>
                      <a:pt x="434" y="232"/>
                    </a:lnTo>
                    <a:lnTo>
                      <a:pt x="434" y="214"/>
                    </a:lnTo>
                    <a:lnTo>
                      <a:pt x="433" y="211"/>
                    </a:lnTo>
                    <a:lnTo>
                      <a:pt x="432" y="211"/>
                    </a:lnTo>
                    <a:lnTo>
                      <a:pt x="429" y="210"/>
                    </a:lnTo>
                    <a:lnTo>
                      <a:pt x="423" y="210"/>
                    </a:lnTo>
                    <a:lnTo>
                      <a:pt x="419" y="211"/>
                    </a:lnTo>
                    <a:lnTo>
                      <a:pt x="418" y="213"/>
                    </a:lnTo>
                    <a:lnTo>
                      <a:pt x="413" y="213"/>
                    </a:lnTo>
                    <a:lnTo>
                      <a:pt x="409" y="211"/>
                    </a:lnTo>
                    <a:lnTo>
                      <a:pt x="403" y="208"/>
                    </a:lnTo>
                    <a:lnTo>
                      <a:pt x="396" y="213"/>
                    </a:lnTo>
                    <a:lnTo>
                      <a:pt x="394" y="217"/>
                    </a:lnTo>
                    <a:lnTo>
                      <a:pt x="391" y="218"/>
                    </a:lnTo>
                    <a:lnTo>
                      <a:pt x="385" y="220"/>
                    </a:lnTo>
                    <a:lnTo>
                      <a:pt x="381" y="213"/>
                    </a:lnTo>
                    <a:lnTo>
                      <a:pt x="374" y="210"/>
                    </a:lnTo>
                    <a:lnTo>
                      <a:pt x="375" y="208"/>
                    </a:lnTo>
                    <a:lnTo>
                      <a:pt x="375" y="207"/>
                    </a:lnTo>
                    <a:lnTo>
                      <a:pt x="371" y="200"/>
                    </a:lnTo>
                    <a:lnTo>
                      <a:pt x="366" y="200"/>
                    </a:lnTo>
                    <a:lnTo>
                      <a:pt x="366" y="201"/>
                    </a:lnTo>
                    <a:lnTo>
                      <a:pt x="360" y="199"/>
                    </a:lnTo>
                    <a:lnTo>
                      <a:pt x="360" y="197"/>
                    </a:lnTo>
                    <a:lnTo>
                      <a:pt x="359" y="196"/>
                    </a:lnTo>
                    <a:lnTo>
                      <a:pt x="356" y="194"/>
                    </a:lnTo>
                    <a:lnTo>
                      <a:pt x="349" y="196"/>
                    </a:lnTo>
                    <a:lnTo>
                      <a:pt x="338" y="200"/>
                    </a:lnTo>
                    <a:lnTo>
                      <a:pt x="334" y="203"/>
                    </a:lnTo>
                    <a:lnTo>
                      <a:pt x="335" y="206"/>
                    </a:lnTo>
                    <a:lnTo>
                      <a:pt x="336" y="207"/>
                    </a:lnTo>
                    <a:lnTo>
                      <a:pt x="336" y="208"/>
                    </a:lnTo>
                    <a:lnTo>
                      <a:pt x="335" y="208"/>
                    </a:lnTo>
                    <a:lnTo>
                      <a:pt x="334" y="210"/>
                    </a:lnTo>
                    <a:lnTo>
                      <a:pt x="327" y="208"/>
                    </a:lnTo>
                    <a:lnTo>
                      <a:pt x="324" y="207"/>
                    </a:lnTo>
                    <a:lnTo>
                      <a:pt x="322" y="207"/>
                    </a:lnTo>
                    <a:lnTo>
                      <a:pt x="314" y="199"/>
                    </a:lnTo>
                    <a:lnTo>
                      <a:pt x="314" y="196"/>
                    </a:lnTo>
                    <a:lnTo>
                      <a:pt x="315" y="190"/>
                    </a:lnTo>
                    <a:lnTo>
                      <a:pt x="315" y="185"/>
                    </a:lnTo>
                    <a:lnTo>
                      <a:pt x="318" y="182"/>
                    </a:lnTo>
                    <a:lnTo>
                      <a:pt x="321" y="176"/>
                    </a:lnTo>
                    <a:lnTo>
                      <a:pt x="321" y="168"/>
                    </a:lnTo>
                    <a:lnTo>
                      <a:pt x="320" y="164"/>
                    </a:lnTo>
                    <a:lnTo>
                      <a:pt x="318" y="162"/>
                    </a:lnTo>
                    <a:lnTo>
                      <a:pt x="310" y="160"/>
                    </a:lnTo>
                    <a:lnTo>
                      <a:pt x="311" y="158"/>
                    </a:lnTo>
                    <a:lnTo>
                      <a:pt x="314" y="158"/>
                    </a:lnTo>
                    <a:lnTo>
                      <a:pt x="328" y="153"/>
                    </a:lnTo>
                    <a:lnTo>
                      <a:pt x="329" y="153"/>
                    </a:lnTo>
                    <a:lnTo>
                      <a:pt x="331" y="151"/>
                    </a:lnTo>
                    <a:lnTo>
                      <a:pt x="336" y="148"/>
                    </a:lnTo>
                    <a:lnTo>
                      <a:pt x="339" y="146"/>
                    </a:lnTo>
                    <a:lnTo>
                      <a:pt x="346" y="141"/>
                    </a:lnTo>
                    <a:lnTo>
                      <a:pt x="349" y="141"/>
                    </a:lnTo>
                    <a:lnTo>
                      <a:pt x="350" y="140"/>
                    </a:lnTo>
                    <a:lnTo>
                      <a:pt x="353" y="139"/>
                    </a:lnTo>
                    <a:lnTo>
                      <a:pt x="358" y="134"/>
                    </a:lnTo>
                    <a:lnTo>
                      <a:pt x="360" y="130"/>
                    </a:lnTo>
                    <a:lnTo>
                      <a:pt x="362" y="130"/>
                    </a:lnTo>
                    <a:lnTo>
                      <a:pt x="359" y="115"/>
                    </a:lnTo>
                    <a:lnTo>
                      <a:pt x="358" y="113"/>
                    </a:lnTo>
                    <a:lnTo>
                      <a:pt x="356" y="113"/>
                    </a:lnTo>
                    <a:lnTo>
                      <a:pt x="353" y="116"/>
                    </a:lnTo>
                    <a:lnTo>
                      <a:pt x="342" y="123"/>
                    </a:lnTo>
                    <a:lnTo>
                      <a:pt x="339" y="120"/>
                    </a:lnTo>
                    <a:lnTo>
                      <a:pt x="328" y="115"/>
                    </a:lnTo>
                    <a:lnTo>
                      <a:pt x="325" y="111"/>
                    </a:lnTo>
                    <a:lnTo>
                      <a:pt x="325" y="113"/>
                    </a:lnTo>
                    <a:lnTo>
                      <a:pt x="324" y="113"/>
                    </a:lnTo>
                    <a:lnTo>
                      <a:pt x="324" y="111"/>
                    </a:lnTo>
                    <a:lnTo>
                      <a:pt x="322" y="111"/>
                    </a:lnTo>
                    <a:lnTo>
                      <a:pt x="321" y="108"/>
                    </a:lnTo>
                    <a:lnTo>
                      <a:pt x="317" y="105"/>
                    </a:lnTo>
                    <a:lnTo>
                      <a:pt x="315" y="101"/>
                    </a:lnTo>
                    <a:lnTo>
                      <a:pt x="317" y="93"/>
                    </a:lnTo>
                    <a:lnTo>
                      <a:pt x="313" y="81"/>
                    </a:lnTo>
                    <a:lnTo>
                      <a:pt x="313" y="80"/>
                    </a:lnTo>
                    <a:lnTo>
                      <a:pt x="310" y="80"/>
                    </a:lnTo>
                    <a:lnTo>
                      <a:pt x="303" y="81"/>
                    </a:lnTo>
                    <a:lnTo>
                      <a:pt x="298" y="84"/>
                    </a:lnTo>
                    <a:lnTo>
                      <a:pt x="295" y="88"/>
                    </a:lnTo>
                    <a:lnTo>
                      <a:pt x="295" y="90"/>
                    </a:lnTo>
                    <a:lnTo>
                      <a:pt x="293" y="90"/>
                    </a:lnTo>
                    <a:lnTo>
                      <a:pt x="293" y="87"/>
                    </a:lnTo>
                    <a:lnTo>
                      <a:pt x="292" y="83"/>
                    </a:lnTo>
                    <a:lnTo>
                      <a:pt x="289" y="79"/>
                    </a:lnTo>
                    <a:lnTo>
                      <a:pt x="283" y="77"/>
                    </a:lnTo>
                    <a:lnTo>
                      <a:pt x="282" y="77"/>
                    </a:lnTo>
                    <a:lnTo>
                      <a:pt x="271" y="87"/>
                    </a:lnTo>
                    <a:lnTo>
                      <a:pt x="265" y="88"/>
                    </a:lnTo>
                    <a:lnTo>
                      <a:pt x="264" y="93"/>
                    </a:lnTo>
                    <a:lnTo>
                      <a:pt x="262" y="93"/>
                    </a:lnTo>
                    <a:lnTo>
                      <a:pt x="264" y="86"/>
                    </a:lnTo>
                    <a:lnTo>
                      <a:pt x="267" y="77"/>
                    </a:lnTo>
                    <a:lnTo>
                      <a:pt x="267" y="73"/>
                    </a:lnTo>
                    <a:lnTo>
                      <a:pt x="265" y="70"/>
                    </a:lnTo>
                    <a:lnTo>
                      <a:pt x="264" y="65"/>
                    </a:lnTo>
                    <a:lnTo>
                      <a:pt x="258" y="59"/>
                    </a:lnTo>
                    <a:lnTo>
                      <a:pt x="258" y="57"/>
                    </a:lnTo>
                    <a:lnTo>
                      <a:pt x="244" y="57"/>
                    </a:lnTo>
                    <a:lnTo>
                      <a:pt x="239" y="59"/>
                    </a:lnTo>
                    <a:lnTo>
                      <a:pt x="235" y="59"/>
                    </a:lnTo>
                    <a:lnTo>
                      <a:pt x="230" y="48"/>
                    </a:lnTo>
                    <a:lnTo>
                      <a:pt x="226" y="42"/>
                    </a:lnTo>
                    <a:lnTo>
                      <a:pt x="226" y="40"/>
                    </a:lnTo>
                    <a:lnTo>
                      <a:pt x="201" y="40"/>
                    </a:lnTo>
                    <a:lnTo>
                      <a:pt x="195" y="41"/>
                    </a:lnTo>
                    <a:lnTo>
                      <a:pt x="195" y="42"/>
                    </a:lnTo>
                    <a:lnTo>
                      <a:pt x="197" y="48"/>
                    </a:lnTo>
                    <a:lnTo>
                      <a:pt x="197" y="49"/>
                    </a:lnTo>
                    <a:lnTo>
                      <a:pt x="198" y="63"/>
                    </a:lnTo>
                    <a:lnTo>
                      <a:pt x="198" y="65"/>
                    </a:lnTo>
                    <a:lnTo>
                      <a:pt x="200" y="73"/>
                    </a:lnTo>
                    <a:lnTo>
                      <a:pt x="198" y="73"/>
                    </a:lnTo>
                    <a:lnTo>
                      <a:pt x="181" y="74"/>
                    </a:lnTo>
                    <a:lnTo>
                      <a:pt x="177" y="76"/>
                    </a:lnTo>
                    <a:lnTo>
                      <a:pt x="173" y="76"/>
                    </a:lnTo>
                    <a:lnTo>
                      <a:pt x="169" y="79"/>
                    </a:lnTo>
                    <a:lnTo>
                      <a:pt x="169" y="80"/>
                    </a:lnTo>
                    <a:lnTo>
                      <a:pt x="166" y="83"/>
                    </a:lnTo>
                    <a:lnTo>
                      <a:pt x="165" y="83"/>
                    </a:lnTo>
                    <a:lnTo>
                      <a:pt x="165" y="81"/>
                    </a:lnTo>
                    <a:lnTo>
                      <a:pt x="154" y="84"/>
                    </a:lnTo>
                    <a:lnTo>
                      <a:pt x="148" y="87"/>
                    </a:lnTo>
                    <a:lnTo>
                      <a:pt x="145" y="87"/>
                    </a:lnTo>
                    <a:lnTo>
                      <a:pt x="137" y="84"/>
                    </a:lnTo>
                    <a:lnTo>
                      <a:pt x="133" y="81"/>
                    </a:lnTo>
                    <a:lnTo>
                      <a:pt x="130" y="80"/>
                    </a:lnTo>
                    <a:lnTo>
                      <a:pt x="124" y="73"/>
                    </a:lnTo>
                    <a:lnTo>
                      <a:pt x="123" y="73"/>
                    </a:lnTo>
                    <a:lnTo>
                      <a:pt x="101" y="67"/>
                    </a:lnTo>
                    <a:lnTo>
                      <a:pt x="99" y="69"/>
                    </a:lnTo>
                    <a:lnTo>
                      <a:pt x="95" y="65"/>
                    </a:lnTo>
                    <a:lnTo>
                      <a:pt x="89" y="66"/>
                    </a:lnTo>
                    <a:lnTo>
                      <a:pt x="87" y="69"/>
                    </a:lnTo>
                    <a:lnTo>
                      <a:pt x="87" y="67"/>
                    </a:lnTo>
                    <a:lnTo>
                      <a:pt x="84" y="59"/>
                    </a:lnTo>
                    <a:lnTo>
                      <a:pt x="84" y="56"/>
                    </a:lnTo>
                    <a:lnTo>
                      <a:pt x="82" y="55"/>
                    </a:lnTo>
                    <a:lnTo>
                      <a:pt x="82" y="49"/>
                    </a:lnTo>
                    <a:lnTo>
                      <a:pt x="87" y="43"/>
                    </a:lnTo>
                    <a:lnTo>
                      <a:pt x="109" y="26"/>
                    </a:lnTo>
                    <a:lnTo>
                      <a:pt x="91" y="19"/>
                    </a:lnTo>
                    <a:lnTo>
                      <a:pt x="82" y="5"/>
                    </a:lnTo>
                    <a:lnTo>
                      <a:pt x="5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94" name="Freeform 21">
                <a:extLst>
                  <a:ext uri="{FF2B5EF4-FFF2-40B4-BE49-F238E27FC236}">
                    <a16:creationId xmlns:a16="http://schemas.microsoft.com/office/drawing/2014/main" id="{C6217DED-07C2-7CA4-F442-D42BFD0113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6" y="914"/>
                <a:ext cx="104" cy="69"/>
              </a:xfrm>
              <a:custGeom>
                <a:avLst/>
                <a:gdLst>
                  <a:gd name="T0" fmla="*/ 92 w 415"/>
                  <a:gd name="T1" fmla="*/ 37 h 274"/>
                  <a:gd name="T2" fmla="*/ 95 w 415"/>
                  <a:gd name="T3" fmla="*/ 74 h 274"/>
                  <a:gd name="T4" fmla="*/ 84 w 415"/>
                  <a:gd name="T5" fmla="*/ 98 h 274"/>
                  <a:gd name="T6" fmla="*/ 39 w 415"/>
                  <a:gd name="T7" fmla="*/ 116 h 274"/>
                  <a:gd name="T8" fmla="*/ 22 w 415"/>
                  <a:gd name="T9" fmla="*/ 117 h 274"/>
                  <a:gd name="T10" fmla="*/ 33 w 415"/>
                  <a:gd name="T11" fmla="*/ 135 h 274"/>
                  <a:gd name="T12" fmla="*/ 38 w 415"/>
                  <a:gd name="T13" fmla="*/ 147 h 274"/>
                  <a:gd name="T14" fmla="*/ 29 w 415"/>
                  <a:gd name="T15" fmla="*/ 159 h 274"/>
                  <a:gd name="T16" fmla="*/ 0 w 415"/>
                  <a:gd name="T17" fmla="*/ 162 h 274"/>
                  <a:gd name="T18" fmla="*/ 14 w 415"/>
                  <a:gd name="T19" fmla="*/ 168 h 274"/>
                  <a:gd name="T20" fmla="*/ 26 w 415"/>
                  <a:gd name="T21" fmla="*/ 187 h 274"/>
                  <a:gd name="T22" fmla="*/ 39 w 415"/>
                  <a:gd name="T23" fmla="*/ 212 h 274"/>
                  <a:gd name="T24" fmla="*/ 36 w 415"/>
                  <a:gd name="T25" fmla="*/ 224 h 274"/>
                  <a:gd name="T26" fmla="*/ 63 w 415"/>
                  <a:gd name="T27" fmla="*/ 232 h 274"/>
                  <a:gd name="T28" fmla="*/ 64 w 415"/>
                  <a:gd name="T29" fmla="*/ 222 h 274"/>
                  <a:gd name="T30" fmla="*/ 82 w 415"/>
                  <a:gd name="T31" fmla="*/ 215 h 274"/>
                  <a:gd name="T32" fmla="*/ 98 w 415"/>
                  <a:gd name="T33" fmla="*/ 228 h 274"/>
                  <a:gd name="T34" fmla="*/ 145 w 415"/>
                  <a:gd name="T35" fmla="*/ 218 h 274"/>
                  <a:gd name="T36" fmla="*/ 170 w 415"/>
                  <a:gd name="T37" fmla="*/ 242 h 274"/>
                  <a:gd name="T38" fmla="*/ 197 w 415"/>
                  <a:gd name="T39" fmla="*/ 228 h 274"/>
                  <a:gd name="T40" fmla="*/ 208 w 415"/>
                  <a:gd name="T41" fmla="*/ 226 h 274"/>
                  <a:gd name="T42" fmla="*/ 229 w 415"/>
                  <a:gd name="T43" fmla="*/ 235 h 274"/>
                  <a:gd name="T44" fmla="*/ 253 w 415"/>
                  <a:gd name="T45" fmla="*/ 248 h 274"/>
                  <a:gd name="T46" fmla="*/ 255 w 415"/>
                  <a:gd name="T47" fmla="*/ 254 h 274"/>
                  <a:gd name="T48" fmla="*/ 255 w 415"/>
                  <a:gd name="T49" fmla="*/ 263 h 274"/>
                  <a:gd name="T50" fmla="*/ 277 w 415"/>
                  <a:gd name="T51" fmla="*/ 267 h 274"/>
                  <a:gd name="T52" fmla="*/ 288 w 415"/>
                  <a:gd name="T53" fmla="*/ 247 h 274"/>
                  <a:gd name="T54" fmla="*/ 285 w 415"/>
                  <a:gd name="T55" fmla="*/ 229 h 274"/>
                  <a:gd name="T56" fmla="*/ 307 w 415"/>
                  <a:gd name="T57" fmla="*/ 204 h 274"/>
                  <a:gd name="T58" fmla="*/ 335 w 415"/>
                  <a:gd name="T59" fmla="*/ 229 h 274"/>
                  <a:gd name="T60" fmla="*/ 339 w 415"/>
                  <a:gd name="T61" fmla="*/ 236 h 274"/>
                  <a:gd name="T62" fmla="*/ 366 w 415"/>
                  <a:gd name="T63" fmla="*/ 215 h 274"/>
                  <a:gd name="T64" fmla="*/ 368 w 415"/>
                  <a:gd name="T65" fmla="*/ 186 h 274"/>
                  <a:gd name="T66" fmla="*/ 375 w 415"/>
                  <a:gd name="T67" fmla="*/ 168 h 274"/>
                  <a:gd name="T68" fmla="*/ 381 w 415"/>
                  <a:gd name="T69" fmla="*/ 159 h 274"/>
                  <a:gd name="T70" fmla="*/ 394 w 415"/>
                  <a:gd name="T71" fmla="*/ 140 h 274"/>
                  <a:gd name="T72" fmla="*/ 392 w 415"/>
                  <a:gd name="T73" fmla="*/ 126 h 274"/>
                  <a:gd name="T74" fmla="*/ 395 w 415"/>
                  <a:gd name="T75" fmla="*/ 109 h 274"/>
                  <a:gd name="T76" fmla="*/ 391 w 415"/>
                  <a:gd name="T77" fmla="*/ 75 h 274"/>
                  <a:gd name="T78" fmla="*/ 380 w 415"/>
                  <a:gd name="T79" fmla="*/ 68 h 274"/>
                  <a:gd name="T80" fmla="*/ 368 w 415"/>
                  <a:gd name="T81" fmla="*/ 77 h 274"/>
                  <a:gd name="T82" fmla="*/ 366 w 415"/>
                  <a:gd name="T83" fmla="*/ 64 h 274"/>
                  <a:gd name="T84" fmla="*/ 353 w 415"/>
                  <a:gd name="T85" fmla="*/ 59 h 274"/>
                  <a:gd name="T86" fmla="*/ 377 w 415"/>
                  <a:gd name="T87" fmla="*/ 31 h 274"/>
                  <a:gd name="T88" fmla="*/ 405 w 415"/>
                  <a:gd name="T89" fmla="*/ 38 h 274"/>
                  <a:gd name="T90" fmla="*/ 411 w 415"/>
                  <a:gd name="T91" fmla="*/ 35 h 274"/>
                  <a:gd name="T92" fmla="*/ 413 w 415"/>
                  <a:gd name="T93" fmla="*/ 17 h 274"/>
                  <a:gd name="T94" fmla="*/ 392 w 415"/>
                  <a:gd name="T95" fmla="*/ 0 h 274"/>
                  <a:gd name="T96" fmla="*/ 384 w 415"/>
                  <a:gd name="T97" fmla="*/ 17 h 274"/>
                  <a:gd name="T98" fmla="*/ 363 w 415"/>
                  <a:gd name="T99" fmla="*/ 18 h 274"/>
                  <a:gd name="T100" fmla="*/ 337 w 415"/>
                  <a:gd name="T101" fmla="*/ 35 h 274"/>
                  <a:gd name="T102" fmla="*/ 323 w 415"/>
                  <a:gd name="T103" fmla="*/ 30 h 274"/>
                  <a:gd name="T104" fmla="*/ 290 w 415"/>
                  <a:gd name="T105" fmla="*/ 32 h 274"/>
                  <a:gd name="T106" fmla="*/ 265 w 415"/>
                  <a:gd name="T107" fmla="*/ 47 h 274"/>
                  <a:gd name="T108" fmla="*/ 251 w 415"/>
                  <a:gd name="T109" fmla="*/ 66 h 274"/>
                  <a:gd name="T110" fmla="*/ 229 w 415"/>
                  <a:gd name="T111" fmla="*/ 52 h 274"/>
                  <a:gd name="T112" fmla="*/ 201 w 415"/>
                  <a:gd name="T113" fmla="*/ 52 h 274"/>
                  <a:gd name="T114" fmla="*/ 191 w 415"/>
                  <a:gd name="T115" fmla="*/ 46 h 274"/>
                  <a:gd name="T116" fmla="*/ 174 w 415"/>
                  <a:gd name="T117" fmla="*/ 30 h 274"/>
                  <a:gd name="T118" fmla="*/ 154 w 415"/>
                  <a:gd name="T119" fmla="*/ 30 h 274"/>
                  <a:gd name="T120" fmla="*/ 142 w 415"/>
                  <a:gd name="T121" fmla="*/ 11 h 274"/>
                  <a:gd name="T122" fmla="*/ 128 w 415"/>
                  <a:gd name="T123" fmla="*/ 15 h 2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15" h="274">
                    <a:moveTo>
                      <a:pt x="100" y="32"/>
                    </a:moveTo>
                    <a:lnTo>
                      <a:pt x="99" y="34"/>
                    </a:lnTo>
                    <a:lnTo>
                      <a:pt x="93" y="35"/>
                    </a:lnTo>
                    <a:lnTo>
                      <a:pt x="92" y="35"/>
                    </a:lnTo>
                    <a:lnTo>
                      <a:pt x="92" y="37"/>
                    </a:lnTo>
                    <a:lnTo>
                      <a:pt x="88" y="46"/>
                    </a:lnTo>
                    <a:lnTo>
                      <a:pt x="98" y="67"/>
                    </a:lnTo>
                    <a:lnTo>
                      <a:pt x="96" y="68"/>
                    </a:lnTo>
                    <a:lnTo>
                      <a:pt x="95" y="68"/>
                    </a:lnTo>
                    <a:lnTo>
                      <a:pt x="95" y="74"/>
                    </a:lnTo>
                    <a:lnTo>
                      <a:pt x="96" y="74"/>
                    </a:lnTo>
                    <a:lnTo>
                      <a:pt x="96" y="75"/>
                    </a:lnTo>
                    <a:lnTo>
                      <a:pt x="87" y="85"/>
                    </a:lnTo>
                    <a:lnTo>
                      <a:pt x="85" y="95"/>
                    </a:lnTo>
                    <a:lnTo>
                      <a:pt x="84" y="98"/>
                    </a:lnTo>
                    <a:lnTo>
                      <a:pt x="82" y="102"/>
                    </a:lnTo>
                    <a:lnTo>
                      <a:pt x="80" y="101"/>
                    </a:lnTo>
                    <a:lnTo>
                      <a:pt x="75" y="101"/>
                    </a:lnTo>
                    <a:lnTo>
                      <a:pt x="45" y="113"/>
                    </a:lnTo>
                    <a:lnTo>
                      <a:pt x="39" y="116"/>
                    </a:lnTo>
                    <a:lnTo>
                      <a:pt x="35" y="116"/>
                    </a:lnTo>
                    <a:lnTo>
                      <a:pt x="33" y="117"/>
                    </a:lnTo>
                    <a:lnTo>
                      <a:pt x="29" y="117"/>
                    </a:lnTo>
                    <a:lnTo>
                      <a:pt x="28" y="116"/>
                    </a:lnTo>
                    <a:lnTo>
                      <a:pt x="22" y="117"/>
                    </a:lnTo>
                    <a:lnTo>
                      <a:pt x="25" y="120"/>
                    </a:lnTo>
                    <a:lnTo>
                      <a:pt x="21" y="121"/>
                    </a:lnTo>
                    <a:lnTo>
                      <a:pt x="20" y="121"/>
                    </a:lnTo>
                    <a:lnTo>
                      <a:pt x="26" y="130"/>
                    </a:lnTo>
                    <a:lnTo>
                      <a:pt x="33" y="135"/>
                    </a:lnTo>
                    <a:lnTo>
                      <a:pt x="35" y="140"/>
                    </a:lnTo>
                    <a:lnTo>
                      <a:pt x="35" y="144"/>
                    </a:lnTo>
                    <a:lnTo>
                      <a:pt x="36" y="145"/>
                    </a:lnTo>
                    <a:lnTo>
                      <a:pt x="36" y="147"/>
                    </a:lnTo>
                    <a:lnTo>
                      <a:pt x="38" y="147"/>
                    </a:lnTo>
                    <a:lnTo>
                      <a:pt x="39" y="148"/>
                    </a:lnTo>
                    <a:lnTo>
                      <a:pt x="39" y="152"/>
                    </a:lnTo>
                    <a:lnTo>
                      <a:pt x="38" y="154"/>
                    </a:lnTo>
                    <a:lnTo>
                      <a:pt x="35" y="155"/>
                    </a:lnTo>
                    <a:lnTo>
                      <a:pt x="29" y="159"/>
                    </a:lnTo>
                    <a:lnTo>
                      <a:pt x="25" y="161"/>
                    </a:lnTo>
                    <a:lnTo>
                      <a:pt x="17" y="161"/>
                    </a:lnTo>
                    <a:lnTo>
                      <a:pt x="8" y="159"/>
                    </a:lnTo>
                    <a:lnTo>
                      <a:pt x="7" y="161"/>
                    </a:lnTo>
                    <a:lnTo>
                      <a:pt x="0" y="162"/>
                    </a:lnTo>
                    <a:lnTo>
                      <a:pt x="1" y="168"/>
                    </a:lnTo>
                    <a:lnTo>
                      <a:pt x="3" y="169"/>
                    </a:lnTo>
                    <a:lnTo>
                      <a:pt x="3" y="171"/>
                    </a:lnTo>
                    <a:lnTo>
                      <a:pt x="4" y="169"/>
                    </a:lnTo>
                    <a:lnTo>
                      <a:pt x="14" y="168"/>
                    </a:lnTo>
                    <a:lnTo>
                      <a:pt x="15" y="168"/>
                    </a:lnTo>
                    <a:lnTo>
                      <a:pt x="20" y="169"/>
                    </a:lnTo>
                    <a:lnTo>
                      <a:pt x="22" y="171"/>
                    </a:lnTo>
                    <a:lnTo>
                      <a:pt x="22" y="181"/>
                    </a:lnTo>
                    <a:lnTo>
                      <a:pt x="26" y="187"/>
                    </a:lnTo>
                    <a:lnTo>
                      <a:pt x="33" y="191"/>
                    </a:lnTo>
                    <a:lnTo>
                      <a:pt x="33" y="203"/>
                    </a:lnTo>
                    <a:lnTo>
                      <a:pt x="32" y="204"/>
                    </a:lnTo>
                    <a:lnTo>
                      <a:pt x="36" y="204"/>
                    </a:lnTo>
                    <a:lnTo>
                      <a:pt x="39" y="212"/>
                    </a:lnTo>
                    <a:lnTo>
                      <a:pt x="38" y="214"/>
                    </a:lnTo>
                    <a:lnTo>
                      <a:pt x="36" y="217"/>
                    </a:lnTo>
                    <a:lnTo>
                      <a:pt x="35" y="218"/>
                    </a:lnTo>
                    <a:lnTo>
                      <a:pt x="35" y="219"/>
                    </a:lnTo>
                    <a:lnTo>
                      <a:pt x="36" y="224"/>
                    </a:lnTo>
                    <a:lnTo>
                      <a:pt x="43" y="229"/>
                    </a:lnTo>
                    <a:lnTo>
                      <a:pt x="45" y="229"/>
                    </a:lnTo>
                    <a:lnTo>
                      <a:pt x="59" y="233"/>
                    </a:lnTo>
                    <a:lnTo>
                      <a:pt x="61" y="233"/>
                    </a:lnTo>
                    <a:lnTo>
                      <a:pt x="63" y="232"/>
                    </a:lnTo>
                    <a:lnTo>
                      <a:pt x="64" y="232"/>
                    </a:lnTo>
                    <a:lnTo>
                      <a:pt x="64" y="226"/>
                    </a:lnTo>
                    <a:lnTo>
                      <a:pt x="63" y="225"/>
                    </a:lnTo>
                    <a:lnTo>
                      <a:pt x="63" y="224"/>
                    </a:lnTo>
                    <a:lnTo>
                      <a:pt x="64" y="222"/>
                    </a:lnTo>
                    <a:lnTo>
                      <a:pt x="66" y="219"/>
                    </a:lnTo>
                    <a:lnTo>
                      <a:pt x="73" y="214"/>
                    </a:lnTo>
                    <a:lnTo>
                      <a:pt x="78" y="214"/>
                    </a:lnTo>
                    <a:lnTo>
                      <a:pt x="80" y="215"/>
                    </a:lnTo>
                    <a:lnTo>
                      <a:pt x="82" y="215"/>
                    </a:lnTo>
                    <a:lnTo>
                      <a:pt x="82" y="217"/>
                    </a:lnTo>
                    <a:lnTo>
                      <a:pt x="88" y="224"/>
                    </a:lnTo>
                    <a:lnTo>
                      <a:pt x="95" y="226"/>
                    </a:lnTo>
                    <a:lnTo>
                      <a:pt x="96" y="228"/>
                    </a:lnTo>
                    <a:lnTo>
                      <a:pt x="98" y="228"/>
                    </a:lnTo>
                    <a:lnTo>
                      <a:pt x="99" y="226"/>
                    </a:lnTo>
                    <a:lnTo>
                      <a:pt x="128" y="221"/>
                    </a:lnTo>
                    <a:lnTo>
                      <a:pt x="130" y="221"/>
                    </a:lnTo>
                    <a:lnTo>
                      <a:pt x="130" y="218"/>
                    </a:lnTo>
                    <a:lnTo>
                      <a:pt x="145" y="218"/>
                    </a:lnTo>
                    <a:lnTo>
                      <a:pt x="154" y="221"/>
                    </a:lnTo>
                    <a:lnTo>
                      <a:pt x="154" y="233"/>
                    </a:lnTo>
                    <a:lnTo>
                      <a:pt x="155" y="239"/>
                    </a:lnTo>
                    <a:lnTo>
                      <a:pt x="169" y="242"/>
                    </a:lnTo>
                    <a:lnTo>
                      <a:pt x="170" y="242"/>
                    </a:lnTo>
                    <a:lnTo>
                      <a:pt x="173" y="240"/>
                    </a:lnTo>
                    <a:lnTo>
                      <a:pt x="179" y="240"/>
                    </a:lnTo>
                    <a:lnTo>
                      <a:pt x="186" y="238"/>
                    </a:lnTo>
                    <a:lnTo>
                      <a:pt x="197" y="229"/>
                    </a:lnTo>
                    <a:lnTo>
                      <a:pt x="197" y="228"/>
                    </a:lnTo>
                    <a:lnTo>
                      <a:pt x="198" y="225"/>
                    </a:lnTo>
                    <a:lnTo>
                      <a:pt x="198" y="226"/>
                    </a:lnTo>
                    <a:lnTo>
                      <a:pt x="207" y="226"/>
                    </a:lnTo>
                    <a:lnTo>
                      <a:pt x="208" y="225"/>
                    </a:lnTo>
                    <a:lnTo>
                      <a:pt x="208" y="226"/>
                    </a:lnTo>
                    <a:lnTo>
                      <a:pt x="210" y="226"/>
                    </a:lnTo>
                    <a:lnTo>
                      <a:pt x="211" y="229"/>
                    </a:lnTo>
                    <a:lnTo>
                      <a:pt x="211" y="232"/>
                    </a:lnTo>
                    <a:lnTo>
                      <a:pt x="214" y="235"/>
                    </a:lnTo>
                    <a:lnTo>
                      <a:pt x="229" y="235"/>
                    </a:lnTo>
                    <a:lnTo>
                      <a:pt x="229" y="250"/>
                    </a:lnTo>
                    <a:lnTo>
                      <a:pt x="230" y="255"/>
                    </a:lnTo>
                    <a:lnTo>
                      <a:pt x="233" y="255"/>
                    </a:lnTo>
                    <a:lnTo>
                      <a:pt x="248" y="251"/>
                    </a:lnTo>
                    <a:lnTo>
                      <a:pt x="253" y="248"/>
                    </a:lnTo>
                    <a:lnTo>
                      <a:pt x="255" y="247"/>
                    </a:lnTo>
                    <a:lnTo>
                      <a:pt x="257" y="246"/>
                    </a:lnTo>
                    <a:lnTo>
                      <a:pt x="257" y="247"/>
                    </a:lnTo>
                    <a:lnTo>
                      <a:pt x="260" y="250"/>
                    </a:lnTo>
                    <a:lnTo>
                      <a:pt x="255" y="254"/>
                    </a:lnTo>
                    <a:lnTo>
                      <a:pt x="255" y="255"/>
                    </a:lnTo>
                    <a:lnTo>
                      <a:pt x="254" y="258"/>
                    </a:lnTo>
                    <a:lnTo>
                      <a:pt x="254" y="261"/>
                    </a:lnTo>
                    <a:lnTo>
                      <a:pt x="255" y="261"/>
                    </a:lnTo>
                    <a:lnTo>
                      <a:pt x="255" y="263"/>
                    </a:lnTo>
                    <a:lnTo>
                      <a:pt x="257" y="264"/>
                    </a:lnTo>
                    <a:lnTo>
                      <a:pt x="277" y="274"/>
                    </a:lnTo>
                    <a:lnTo>
                      <a:pt x="278" y="274"/>
                    </a:lnTo>
                    <a:lnTo>
                      <a:pt x="278" y="272"/>
                    </a:lnTo>
                    <a:lnTo>
                      <a:pt x="277" y="267"/>
                    </a:lnTo>
                    <a:lnTo>
                      <a:pt x="275" y="265"/>
                    </a:lnTo>
                    <a:lnTo>
                      <a:pt x="275" y="264"/>
                    </a:lnTo>
                    <a:lnTo>
                      <a:pt x="277" y="258"/>
                    </a:lnTo>
                    <a:lnTo>
                      <a:pt x="279" y="254"/>
                    </a:lnTo>
                    <a:lnTo>
                      <a:pt x="288" y="247"/>
                    </a:lnTo>
                    <a:lnTo>
                      <a:pt x="294" y="243"/>
                    </a:lnTo>
                    <a:lnTo>
                      <a:pt x="294" y="242"/>
                    </a:lnTo>
                    <a:lnTo>
                      <a:pt x="293" y="240"/>
                    </a:lnTo>
                    <a:lnTo>
                      <a:pt x="285" y="231"/>
                    </a:lnTo>
                    <a:lnTo>
                      <a:pt x="285" y="229"/>
                    </a:lnTo>
                    <a:lnTo>
                      <a:pt x="296" y="217"/>
                    </a:lnTo>
                    <a:lnTo>
                      <a:pt x="296" y="211"/>
                    </a:lnTo>
                    <a:lnTo>
                      <a:pt x="300" y="207"/>
                    </a:lnTo>
                    <a:lnTo>
                      <a:pt x="306" y="204"/>
                    </a:lnTo>
                    <a:lnTo>
                      <a:pt x="307" y="204"/>
                    </a:lnTo>
                    <a:lnTo>
                      <a:pt x="314" y="205"/>
                    </a:lnTo>
                    <a:lnTo>
                      <a:pt x="328" y="205"/>
                    </a:lnTo>
                    <a:lnTo>
                      <a:pt x="332" y="217"/>
                    </a:lnTo>
                    <a:lnTo>
                      <a:pt x="334" y="229"/>
                    </a:lnTo>
                    <a:lnTo>
                      <a:pt x="335" y="229"/>
                    </a:lnTo>
                    <a:lnTo>
                      <a:pt x="337" y="231"/>
                    </a:lnTo>
                    <a:lnTo>
                      <a:pt x="338" y="231"/>
                    </a:lnTo>
                    <a:lnTo>
                      <a:pt x="338" y="232"/>
                    </a:lnTo>
                    <a:lnTo>
                      <a:pt x="339" y="235"/>
                    </a:lnTo>
                    <a:lnTo>
                      <a:pt x="339" y="236"/>
                    </a:lnTo>
                    <a:lnTo>
                      <a:pt x="341" y="236"/>
                    </a:lnTo>
                    <a:lnTo>
                      <a:pt x="344" y="233"/>
                    </a:lnTo>
                    <a:lnTo>
                      <a:pt x="346" y="228"/>
                    </a:lnTo>
                    <a:lnTo>
                      <a:pt x="359" y="219"/>
                    </a:lnTo>
                    <a:lnTo>
                      <a:pt x="366" y="215"/>
                    </a:lnTo>
                    <a:lnTo>
                      <a:pt x="371" y="207"/>
                    </a:lnTo>
                    <a:lnTo>
                      <a:pt x="368" y="194"/>
                    </a:lnTo>
                    <a:lnTo>
                      <a:pt x="367" y="193"/>
                    </a:lnTo>
                    <a:lnTo>
                      <a:pt x="367" y="186"/>
                    </a:lnTo>
                    <a:lnTo>
                      <a:pt x="368" y="186"/>
                    </a:lnTo>
                    <a:lnTo>
                      <a:pt x="370" y="183"/>
                    </a:lnTo>
                    <a:lnTo>
                      <a:pt x="374" y="181"/>
                    </a:lnTo>
                    <a:lnTo>
                      <a:pt x="375" y="180"/>
                    </a:lnTo>
                    <a:lnTo>
                      <a:pt x="374" y="180"/>
                    </a:lnTo>
                    <a:lnTo>
                      <a:pt x="375" y="168"/>
                    </a:lnTo>
                    <a:lnTo>
                      <a:pt x="378" y="165"/>
                    </a:lnTo>
                    <a:lnTo>
                      <a:pt x="377" y="162"/>
                    </a:lnTo>
                    <a:lnTo>
                      <a:pt x="377" y="161"/>
                    </a:lnTo>
                    <a:lnTo>
                      <a:pt x="378" y="161"/>
                    </a:lnTo>
                    <a:lnTo>
                      <a:pt x="381" y="159"/>
                    </a:lnTo>
                    <a:lnTo>
                      <a:pt x="383" y="158"/>
                    </a:lnTo>
                    <a:lnTo>
                      <a:pt x="387" y="157"/>
                    </a:lnTo>
                    <a:lnTo>
                      <a:pt x="392" y="151"/>
                    </a:lnTo>
                    <a:lnTo>
                      <a:pt x="394" y="147"/>
                    </a:lnTo>
                    <a:lnTo>
                      <a:pt x="394" y="140"/>
                    </a:lnTo>
                    <a:lnTo>
                      <a:pt x="392" y="140"/>
                    </a:lnTo>
                    <a:lnTo>
                      <a:pt x="390" y="135"/>
                    </a:lnTo>
                    <a:lnTo>
                      <a:pt x="385" y="131"/>
                    </a:lnTo>
                    <a:lnTo>
                      <a:pt x="384" y="128"/>
                    </a:lnTo>
                    <a:lnTo>
                      <a:pt x="392" y="126"/>
                    </a:lnTo>
                    <a:lnTo>
                      <a:pt x="395" y="127"/>
                    </a:lnTo>
                    <a:lnTo>
                      <a:pt x="397" y="128"/>
                    </a:lnTo>
                    <a:lnTo>
                      <a:pt x="397" y="127"/>
                    </a:lnTo>
                    <a:lnTo>
                      <a:pt x="402" y="123"/>
                    </a:lnTo>
                    <a:lnTo>
                      <a:pt x="395" y="109"/>
                    </a:lnTo>
                    <a:lnTo>
                      <a:pt x="395" y="106"/>
                    </a:lnTo>
                    <a:lnTo>
                      <a:pt x="394" y="105"/>
                    </a:lnTo>
                    <a:lnTo>
                      <a:pt x="394" y="104"/>
                    </a:lnTo>
                    <a:lnTo>
                      <a:pt x="391" y="87"/>
                    </a:lnTo>
                    <a:lnTo>
                      <a:pt x="391" y="75"/>
                    </a:lnTo>
                    <a:lnTo>
                      <a:pt x="387" y="71"/>
                    </a:lnTo>
                    <a:lnTo>
                      <a:pt x="383" y="70"/>
                    </a:lnTo>
                    <a:lnTo>
                      <a:pt x="381" y="67"/>
                    </a:lnTo>
                    <a:lnTo>
                      <a:pt x="381" y="68"/>
                    </a:lnTo>
                    <a:lnTo>
                      <a:pt x="380" y="68"/>
                    </a:lnTo>
                    <a:lnTo>
                      <a:pt x="378" y="71"/>
                    </a:lnTo>
                    <a:lnTo>
                      <a:pt x="377" y="71"/>
                    </a:lnTo>
                    <a:lnTo>
                      <a:pt x="373" y="75"/>
                    </a:lnTo>
                    <a:lnTo>
                      <a:pt x="370" y="75"/>
                    </a:lnTo>
                    <a:lnTo>
                      <a:pt x="368" y="77"/>
                    </a:lnTo>
                    <a:lnTo>
                      <a:pt x="363" y="77"/>
                    </a:lnTo>
                    <a:lnTo>
                      <a:pt x="361" y="74"/>
                    </a:lnTo>
                    <a:lnTo>
                      <a:pt x="364" y="71"/>
                    </a:lnTo>
                    <a:lnTo>
                      <a:pt x="366" y="67"/>
                    </a:lnTo>
                    <a:lnTo>
                      <a:pt x="366" y="64"/>
                    </a:lnTo>
                    <a:lnTo>
                      <a:pt x="364" y="66"/>
                    </a:lnTo>
                    <a:lnTo>
                      <a:pt x="357" y="66"/>
                    </a:lnTo>
                    <a:lnTo>
                      <a:pt x="356" y="64"/>
                    </a:lnTo>
                    <a:lnTo>
                      <a:pt x="356" y="61"/>
                    </a:lnTo>
                    <a:lnTo>
                      <a:pt x="353" y="59"/>
                    </a:lnTo>
                    <a:lnTo>
                      <a:pt x="352" y="59"/>
                    </a:lnTo>
                    <a:lnTo>
                      <a:pt x="353" y="56"/>
                    </a:lnTo>
                    <a:lnTo>
                      <a:pt x="359" y="53"/>
                    </a:lnTo>
                    <a:lnTo>
                      <a:pt x="367" y="44"/>
                    </a:lnTo>
                    <a:lnTo>
                      <a:pt x="377" y="31"/>
                    </a:lnTo>
                    <a:lnTo>
                      <a:pt x="381" y="31"/>
                    </a:lnTo>
                    <a:lnTo>
                      <a:pt x="384" y="34"/>
                    </a:lnTo>
                    <a:lnTo>
                      <a:pt x="392" y="37"/>
                    </a:lnTo>
                    <a:lnTo>
                      <a:pt x="404" y="37"/>
                    </a:lnTo>
                    <a:lnTo>
                      <a:pt x="405" y="38"/>
                    </a:lnTo>
                    <a:lnTo>
                      <a:pt x="409" y="44"/>
                    </a:lnTo>
                    <a:lnTo>
                      <a:pt x="409" y="46"/>
                    </a:lnTo>
                    <a:lnTo>
                      <a:pt x="413" y="38"/>
                    </a:lnTo>
                    <a:lnTo>
                      <a:pt x="415" y="37"/>
                    </a:lnTo>
                    <a:lnTo>
                      <a:pt x="411" y="35"/>
                    </a:lnTo>
                    <a:lnTo>
                      <a:pt x="409" y="35"/>
                    </a:lnTo>
                    <a:lnTo>
                      <a:pt x="409" y="31"/>
                    </a:lnTo>
                    <a:lnTo>
                      <a:pt x="412" y="27"/>
                    </a:lnTo>
                    <a:lnTo>
                      <a:pt x="415" y="21"/>
                    </a:lnTo>
                    <a:lnTo>
                      <a:pt x="413" y="17"/>
                    </a:lnTo>
                    <a:lnTo>
                      <a:pt x="412" y="15"/>
                    </a:lnTo>
                    <a:lnTo>
                      <a:pt x="409" y="10"/>
                    </a:lnTo>
                    <a:lnTo>
                      <a:pt x="408" y="3"/>
                    </a:lnTo>
                    <a:lnTo>
                      <a:pt x="408" y="1"/>
                    </a:lnTo>
                    <a:lnTo>
                      <a:pt x="392" y="0"/>
                    </a:lnTo>
                    <a:lnTo>
                      <a:pt x="391" y="3"/>
                    </a:lnTo>
                    <a:lnTo>
                      <a:pt x="390" y="8"/>
                    </a:lnTo>
                    <a:lnTo>
                      <a:pt x="385" y="15"/>
                    </a:lnTo>
                    <a:lnTo>
                      <a:pt x="385" y="17"/>
                    </a:lnTo>
                    <a:lnTo>
                      <a:pt x="384" y="17"/>
                    </a:lnTo>
                    <a:lnTo>
                      <a:pt x="383" y="18"/>
                    </a:lnTo>
                    <a:lnTo>
                      <a:pt x="380" y="20"/>
                    </a:lnTo>
                    <a:lnTo>
                      <a:pt x="375" y="24"/>
                    </a:lnTo>
                    <a:lnTo>
                      <a:pt x="366" y="18"/>
                    </a:lnTo>
                    <a:lnTo>
                      <a:pt x="363" y="18"/>
                    </a:lnTo>
                    <a:lnTo>
                      <a:pt x="356" y="21"/>
                    </a:lnTo>
                    <a:lnTo>
                      <a:pt x="349" y="25"/>
                    </a:lnTo>
                    <a:lnTo>
                      <a:pt x="348" y="27"/>
                    </a:lnTo>
                    <a:lnTo>
                      <a:pt x="339" y="34"/>
                    </a:lnTo>
                    <a:lnTo>
                      <a:pt x="337" y="35"/>
                    </a:lnTo>
                    <a:lnTo>
                      <a:pt x="330" y="35"/>
                    </a:lnTo>
                    <a:lnTo>
                      <a:pt x="328" y="34"/>
                    </a:lnTo>
                    <a:lnTo>
                      <a:pt x="325" y="34"/>
                    </a:lnTo>
                    <a:lnTo>
                      <a:pt x="325" y="32"/>
                    </a:lnTo>
                    <a:lnTo>
                      <a:pt x="323" y="30"/>
                    </a:lnTo>
                    <a:lnTo>
                      <a:pt x="320" y="30"/>
                    </a:lnTo>
                    <a:lnTo>
                      <a:pt x="304" y="25"/>
                    </a:lnTo>
                    <a:lnTo>
                      <a:pt x="292" y="18"/>
                    </a:lnTo>
                    <a:lnTo>
                      <a:pt x="290" y="18"/>
                    </a:lnTo>
                    <a:lnTo>
                      <a:pt x="290" y="32"/>
                    </a:lnTo>
                    <a:lnTo>
                      <a:pt x="279" y="30"/>
                    </a:lnTo>
                    <a:lnTo>
                      <a:pt x="277" y="34"/>
                    </a:lnTo>
                    <a:lnTo>
                      <a:pt x="274" y="34"/>
                    </a:lnTo>
                    <a:lnTo>
                      <a:pt x="271" y="41"/>
                    </a:lnTo>
                    <a:lnTo>
                      <a:pt x="265" y="47"/>
                    </a:lnTo>
                    <a:lnTo>
                      <a:pt x="260" y="47"/>
                    </a:lnTo>
                    <a:lnTo>
                      <a:pt x="255" y="52"/>
                    </a:lnTo>
                    <a:lnTo>
                      <a:pt x="255" y="53"/>
                    </a:lnTo>
                    <a:lnTo>
                      <a:pt x="253" y="63"/>
                    </a:lnTo>
                    <a:lnTo>
                      <a:pt x="251" y="66"/>
                    </a:lnTo>
                    <a:lnTo>
                      <a:pt x="244" y="66"/>
                    </a:lnTo>
                    <a:lnTo>
                      <a:pt x="244" y="64"/>
                    </a:lnTo>
                    <a:lnTo>
                      <a:pt x="243" y="52"/>
                    </a:lnTo>
                    <a:lnTo>
                      <a:pt x="243" y="47"/>
                    </a:lnTo>
                    <a:lnTo>
                      <a:pt x="229" y="52"/>
                    </a:lnTo>
                    <a:lnTo>
                      <a:pt x="221" y="53"/>
                    </a:lnTo>
                    <a:lnTo>
                      <a:pt x="217" y="54"/>
                    </a:lnTo>
                    <a:lnTo>
                      <a:pt x="205" y="54"/>
                    </a:lnTo>
                    <a:lnTo>
                      <a:pt x="204" y="52"/>
                    </a:lnTo>
                    <a:lnTo>
                      <a:pt x="201" y="52"/>
                    </a:lnTo>
                    <a:lnTo>
                      <a:pt x="198" y="54"/>
                    </a:lnTo>
                    <a:lnTo>
                      <a:pt x="197" y="54"/>
                    </a:lnTo>
                    <a:lnTo>
                      <a:pt x="195" y="56"/>
                    </a:lnTo>
                    <a:lnTo>
                      <a:pt x="191" y="47"/>
                    </a:lnTo>
                    <a:lnTo>
                      <a:pt x="191" y="46"/>
                    </a:lnTo>
                    <a:lnTo>
                      <a:pt x="190" y="44"/>
                    </a:lnTo>
                    <a:lnTo>
                      <a:pt x="188" y="37"/>
                    </a:lnTo>
                    <a:lnTo>
                      <a:pt x="186" y="31"/>
                    </a:lnTo>
                    <a:lnTo>
                      <a:pt x="179" y="31"/>
                    </a:lnTo>
                    <a:lnTo>
                      <a:pt x="174" y="30"/>
                    </a:lnTo>
                    <a:lnTo>
                      <a:pt x="162" y="24"/>
                    </a:lnTo>
                    <a:lnTo>
                      <a:pt x="160" y="25"/>
                    </a:lnTo>
                    <a:lnTo>
                      <a:pt x="155" y="27"/>
                    </a:lnTo>
                    <a:lnTo>
                      <a:pt x="154" y="28"/>
                    </a:lnTo>
                    <a:lnTo>
                      <a:pt x="154" y="30"/>
                    </a:lnTo>
                    <a:lnTo>
                      <a:pt x="152" y="30"/>
                    </a:lnTo>
                    <a:lnTo>
                      <a:pt x="148" y="27"/>
                    </a:lnTo>
                    <a:lnTo>
                      <a:pt x="145" y="21"/>
                    </a:lnTo>
                    <a:lnTo>
                      <a:pt x="144" y="13"/>
                    </a:lnTo>
                    <a:lnTo>
                      <a:pt x="142" y="11"/>
                    </a:lnTo>
                    <a:lnTo>
                      <a:pt x="141" y="11"/>
                    </a:lnTo>
                    <a:lnTo>
                      <a:pt x="134" y="10"/>
                    </a:lnTo>
                    <a:lnTo>
                      <a:pt x="131" y="10"/>
                    </a:lnTo>
                    <a:lnTo>
                      <a:pt x="130" y="11"/>
                    </a:lnTo>
                    <a:lnTo>
                      <a:pt x="128" y="15"/>
                    </a:lnTo>
                    <a:lnTo>
                      <a:pt x="123" y="20"/>
                    </a:lnTo>
                    <a:lnTo>
                      <a:pt x="100" y="3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95" name="Freeform 22">
                <a:extLst>
                  <a:ext uri="{FF2B5EF4-FFF2-40B4-BE49-F238E27FC236}">
                    <a16:creationId xmlns:a16="http://schemas.microsoft.com/office/drawing/2014/main" id="{C88D8FDD-3E0F-9B5D-8FC7-F283D6755E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3" y="892"/>
                <a:ext cx="113" cy="147"/>
              </a:xfrm>
              <a:custGeom>
                <a:avLst/>
                <a:gdLst>
                  <a:gd name="T0" fmla="*/ 387 w 450"/>
                  <a:gd name="T1" fmla="*/ 196 h 587"/>
                  <a:gd name="T2" fmla="*/ 397 w 450"/>
                  <a:gd name="T3" fmla="*/ 172 h 587"/>
                  <a:gd name="T4" fmla="*/ 384 w 450"/>
                  <a:gd name="T5" fmla="*/ 120 h 587"/>
                  <a:gd name="T6" fmla="*/ 405 w 450"/>
                  <a:gd name="T7" fmla="*/ 50 h 587"/>
                  <a:gd name="T8" fmla="*/ 394 w 450"/>
                  <a:gd name="T9" fmla="*/ 59 h 587"/>
                  <a:gd name="T10" fmla="*/ 359 w 450"/>
                  <a:gd name="T11" fmla="*/ 73 h 587"/>
                  <a:gd name="T12" fmla="*/ 338 w 450"/>
                  <a:gd name="T13" fmla="*/ 77 h 587"/>
                  <a:gd name="T14" fmla="*/ 313 w 450"/>
                  <a:gd name="T15" fmla="*/ 63 h 587"/>
                  <a:gd name="T16" fmla="*/ 295 w 450"/>
                  <a:gd name="T17" fmla="*/ 15 h 587"/>
                  <a:gd name="T18" fmla="*/ 203 w 450"/>
                  <a:gd name="T19" fmla="*/ 15 h 587"/>
                  <a:gd name="T20" fmla="*/ 173 w 450"/>
                  <a:gd name="T21" fmla="*/ 15 h 587"/>
                  <a:gd name="T22" fmla="*/ 129 w 450"/>
                  <a:gd name="T23" fmla="*/ 20 h 587"/>
                  <a:gd name="T24" fmla="*/ 83 w 450"/>
                  <a:gd name="T25" fmla="*/ 13 h 587"/>
                  <a:gd name="T26" fmla="*/ 74 w 450"/>
                  <a:gd name="T27" fmla="*/ 60 h 587"/>
                  <a:gd name="T28" fmla="*/ 62 w 450"/>
                  <a:gd name="T29" fmla="*/ 101 h 587"/>
                  <a:gd name="T30" fmla="*/ 98 w 450"/>
                  <a:gd name="T31" fmla="*/ 118 h 587"/>
                  <a:gd name="T32" fmla="*/ 113 w 450"/>
                  <a:gd name="T33" fmla="*/ 147 h 587"/>
                  <a:gd name="T34" fmla="*/ 90 w 450"/>
                  <a:gd name="T35" fmla="*/ 166 h 587"/>
                  <a:gd name="T36" fmla="*/ 91 w 450"/>
                  <a:gd name="T37" fmla="*/ 204 h 587"/>
                  <a:gd name="T38" fmla="*/ 65 w 450"/>
                  <a:gd name="T39" fmla="*/ 236 h 587"/>
                  <a:gd name="T40" fmla="*/ 97 w 450"/>
                  <a:gd name="T41" fmla="*/ 257 h 587"/>
                  <a:gd name="T42" fmla="*/ 104 w 450"/>
                  <a:gd name="T43" fmla="*/ 307 h 587"/>
                  <a:gd name="T44" fmla="*/ 62 w 450"/>
                  <a:gd name="T45" fmla="*/ 312 h 587"/>
                  <a:gd name="T46" fmla="*/ 31 w 450"/>
                  <a:gd name="T47" fmla="*/ 353 h 587"/>
                  <a:gd name="T48" fmla="*/ 6 w 450"/>
                  <a:gd name="T49" fmla="*/ 359 h 587"/>
                  <a:gd name="T50" fmla="*/ 14 w 450"/>
                  <a:gd name="T51" fmla="*/ 384 h 587"/>
                  <a:gd name="T52" fmla="*/ 55 w 450"/>
                  <a:gd name="T53" fmla="*/ 425 h 587"/>
                  <a:gd name="T54" fmla="*/ 39 w 450"/>
                  <a:gd name="T55" fmla="*/ 440 h 587"/>
                  <a:gd name="T56" fmla="*/ 35 w 450"/>
                  <a:gd name="T57" fmla="*/ 472 h 587"/>
                  <a:gd name="T58" fmla="*/ 48 w 450"/>
                  <a:gd name="T59" fmla="*/ 520 h 587"/>
                  <a:gd name="T60" fmla="*/ 21 w 450"/>
                  <a:gd name="T61" fmla="*/ 581 h 587"/>
                  <a:gd name="T62" fmla="*/ 59 w 450"/>
                  <a:gd name="T63" fmla="*/ 570 h 587"/>
                  <a:gd name="T64" fmla="*/ 97 w 450"/>
                  <a:gd name="T65" fmla="*/ 530 h 587"/>
                  <a:gd name="T66" fmla="*/ 118 w 450"/>
                  <a:gd name="T67" fmla="*/ 506 h 587"/>
                  <a:gd name="T68" fmla="*/ 146 w 450"/>
                  <a:gd name="T69" fmla="*/ 461 h 587"/>
                  <a:gd name="T70" fmla="*/ 161 w 450"/>
                  <a:gd name="T71" fmla="*/ 458 h 587"/>
                  <a:gd name="T72" fmla="*/ 201 w 450"/>
                  <a:gd name="T73" fmla="*/ 468 h 587"/>
                  <a:gd name="T74" fmla="*/ 230 w 450"/>
                  <a:gd name="T75" fmla="*/ 465 h 587"/>
                  <a:gd name="T76" fmla="*/ 261 w 450"/>
                  <a:gd name="T77" fmla="*/ 444 h 587"/>
                  <a:gd name="T78" fmla="*/ 287 w 450"/>
                  <a:gd name="T79" fmla="*/ 359 h 587"/>
                  <a:gd name="T80" fmla="*/ 274 w 450"/>
                  <a:gd name="T81" fmla="*/ 343 h 587"/>
                  <a:gd name="T82" fmla="*/ 281 w 450"/>
                  <a:gd name="T83" fmla="*/ 321 h 587"/>
                  <a:gd name="T84" fmla="*/ 256 w 450"/>
                  <a:gd name="T85" fmla="*/ 281 h 587"/>
                  <a:gd name="T86" fmla="*/ 274 w 450"/>
                  <a:gd name="T87" fmla="*/ 288 h 587"/>
                  <a:gd name="T88" fmla="*/ 298 w 450"/>
                  <a:gd name="T89" fmla="*/ 271 h 587"/>
                  <a:gd name="T90" fmla="*/ 284 w 450"/>
                  <a:gd name="T91" fmla="*/ 239 h 587"/>
                  <a:gd name="T92" fmla="*/ 259 w 450"/>
                  <a:gd name="T93" fmla="*/ 230 h 587"/>
                  <a:gd name="T94" fmla="*/ 309 w 450"/>
                  <a:gd name="T95" fmla="*/ 207 h 587"/>
                  <a:gd name="T96" fmla="*/ 348 w 450"/>
                  <a:gd name="T97" fmla="*/ 208 h 587"/>
                  <a:gd name="T98" fmla="*/ 344 w 450"/>
                  <a:gd name="T99" fmla="*/ 236 h 587"/>
                  <a:gd name="T100" fmla="*/ 337 w 450"/>
                  <a:gd name="T101" fmla="*/ 236 h 587"/>
                  <a:gd name="T102" fmla="*/ 369 w 450"/>
                  <a:gd name="T103" fmla="*/ 243 h 587"/>
                  <a:gd name="T104" fmla="*/ 381 w 450"/>
                  <a:gd name="T105" fmla="*/ 253 h 587"/>
                  <a:gd name="T106" fmla="*/ 414 w 450"/>
                  <a:gd name="T107" fmla="*/ 257 h 587"/>
                  <a:gd name="T108" fmla="*/ 446 w 450"/>
                  <a:gd name="T109" fmla="*/ 243 h 587"/>
                  <a:gd name="T110" fmla="*/ 446 w 450"/>
                  <a:gd name="T111" fmla="*/ 228 h 5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450" h="587">
                    <a:moveTo>
                      <a:pt x="431" y="209"/>
                    </a:moveTo>
                    <a:lnTo>
                      <a:pt x="429" y="209"/>
                    </a:lnTo>
                    <a:lnTo>
                      <a:pt x="422" y="214"/>
                    </a:lnTo>
                    <a:lnTo>
                      <a:pt x="412" y="215"/>
                    </a:lnTo>
                    <a:lnTo>
                      <a:pt x="404" y="215"/>
                    </a:lnTo>
                    <a:lnTo>
                      <a:pt x="396" y="207"/>
                    </a:lnTo>
                    <a:lnTo>
                      <a:pt x="394" y="202"/>
                    </a:lnTo>
                    <a:lnTo>
                      <a:pt x="387" y="196"/>
                    </a:lnTo>
                    <a:lnTo>
                      <a:pt x="387" y="194"/>
                    </a:lnTo>
                    <a:lnTo>
                      <a:pt x="389" y="192"/>
                    </a:lnTo>
                    <a:lnTo>
                      <a:pt x="389" y="189"/>
                    </a:lnTo>
                    <a:lnTo>
                      <a:pt x="391" y="182"/>
                    </a:lnTo>
                    <a:lnTo>
                      <a:pt x="393" y="179"/>
                    </a:lnTo>
                    <a:lnTo>
                      <a:pt x="393" y="178"/>
                    </a:lnTo>
                    <a:lnTo>
                      <a:pt x="394" y="175"/>
                    </a:lnTo>
                    <a:lnTo>
                      <a:pt x="397" y="172"/>
                    </a:lnTo>
                    <a:lnTo>
                      <a:pt x="398" y="163"/>
                    </a:lnTo>
                    <a:lnTo>
                      <a:pt x="396" y="144"/>
                    </a:lnTo>
                    <a:lnTo>
                      <a:pt x="390" y="129"/>
                    </a:lnTo>
                    <a:lnTo>
                      <a:pt x="390" y="127"/>
                    </a:lnTo>
                    <a:lnTo>
                      <a:pt x="389" y="127"/>
                    </a:lnTo>
                    <a:lnTo>
                      <a:pt x="386" y="123"/>
                    </a:lnTo>
                    <a:lnTo>
                      <a:pt x="384" y="122"/>
                    </a:lnTo>
                    <a:lnTo>
                      <a:pt x="384" y="120"/>
                    </a:lnTo>
                    <a:lnTo>
                      <a:pt x="387" y="119"/>
                    </a:lnTo>
                    <a:lnTo>
                      <a:pt x="396" y="110"/>
                    </a:lnTo>
                    <a:lnTo>
                      <a:pt x="405" y="92"/>
                    </a:lnTo>
                    <a:lnTo>
                      <a:pt x="405" y="80"/>
                    </a:lnTo>
                    <a:lnTo>
                      <a:pt x="410" y="70"/>
                    </a:lnTo>
                    <a:lnTo>
                      <a:pt x="411" y="60"/>
                    </a:lnTo>
                    <a:lnTo>
                      <a:pt x="410" y="59"/>
                    </a:lnTo>
                    <a:lnTo>
                      <a:pt x="405" y="50"/>
                    </a:lnTo>
                    <a:lnTo>
                      <a:pt x="407" y="49"/>
                    </a:lnTo>
                    <a:lnTo>
                      <a:pt x="407" y="48"/>
                    </a:lnTo>
                    <a:lnTo>
                      <a:pt x="404" y="48"/>
                    </a:lnTo>
                    <a:lnTo>
                      <a:pt x="398" y="45"/>
                    </a:lnTo>
                    <a:lnTo>
                      <a:pt x="397" y="45"/>
                    </a:lnTo>
                    <a:lnTo>
                      <a:pt x="396" y="48"/>
                    </a:lnTo>
                    <a:lnTo>
                      <a:pt x="394" y="49"/>
                    </a:lnTo>
                    <a:lnTo>
                      <a:pt x="394" y="59"/>
                    </a:lnTo>
                    <a:lnTo>
                      <a:pt x="391" y="71"/>
                    </a:lnTo>
                    <a:lnTo>
                      <a:pt x="381" y="89"/>
                    </a:lnTo>
                    <a:lnTo>
                      <a:pt x="373" y="89"/>
                    </a:lnTo>
                    <a:lnTo>
                      <a:pt x="372" y="88"/>
                    </a:lnTo>
                    <a:lnTo>
                      <a:pt x="369" y="87"/>
                    </a:lnTo>
                    <a:lnTo>
                      <a:pt x="361" y="80"/>
                    </a:lnTo>
                    <a:lnTo>
                      <a:pt x="359" y="75"/>
                    </a:lnTo>
                    <a:lnTo>
                      <a:pt x="359" y="73"/>
                    </a:lnTo>
                    <a:lnTo>
                      <a:pt x="350" y="65"/>
                    </a:lnTo>
                    <a:lnTo>
                      <a:pt x="344" y="63"/>
                    </a:lnTo>
                    <a:lnTo>
                      <a:pt x="341" y="67"/>
                    </a:lnTo>
                    <a:lnTo>
                      <a:pt x="338" y="73"/>
                    </a:lnTo>
                    <a:lnTo>
                      <a:pt x="337" y="74"/>
                    </a:lnTo>
                    <a:lnTo>
                      <a:pt x="337" y="75"/>
                    </a:lnTo>
                    <a:lnTo>
                      <a:pt x="338" y="75"/>
                    </a:lnTo>
                    <a:lnTo>
                      <a:pt x="338" y="77"/>
                    </a:lnTo>
                    <a:lnTo>
                      <a:pt x="337" y="75"/>
                    </a:lnTo>
                    <a:lnTo>
                      <a:pt x="331" y="70"/>
                    </a:lnTo>
                    <a:lnTo>
                      <a:pt x="326" y="60"/>
                    </a:lnTo>
                    <a:lnTo>
                      <a:pt x="326" y="55"/>
                    </a:lnTo>
                    <a:lnTo>
                      <a:pt x="319" y="49"/>
                    </a:lnTo>
                    <a:lnTo>
                      <a:pt x="314" y="50"/>
                    </a:lnTo>
                    <a:lnTo>
                      <a:pt x="313" y="52"/>
                    </a:lnTo>
                    <a:lnTo>
                      <a:pt x="313" y="63"/>
                    </a:lnTo>
                    <a:lnTo>
                      <a:pt x="312" y="63"/>
                    </a:lnTo>
                    <a:lnTo>
                      <a:pt x="303" y="59"/>
                    </a:lnTo>
                    <a:lnTo>
                      <a:pt x="297" y="55"/>
                    </a:lnTo>
                    <a:lnTo>
                      <a:pt x="294" y="55"/>
                    </a:lnTo>
                    <a:lnTo>
                      <a:pt x="294" y="45"/>
                    </a:lnTo>
                    <a:lnTo>
                      <a:pt x="297" y="25"/>
                    </a:lnTo>
                    <a:lnTo>
                      <a:pt x="298" y="24"/>
                    </a:lnTo>
                    <a:lnTo>
                      <a:pt x="295" y="15"/>
                    </a:lnTo>
                    <a:lnTo>
                      <a:pt x="295" y="7"/>
                    </a:lnTo>
                    <a:lnTo>
                      <a:pt x="294" y="6"/>
                    </a:lnTo>
                    <a:lnTo>
                      <a:pt x="292" y="3"/>
                    </a:lnTo>
                    <a:lnTo>
                      <a:pt x="291" y="4"/>
                    </a:lnTo>
                    <a:lnTo>
                      <a:pt x="292" y="4"/>
                    </a:lnTo>
                    <a:lnTo>
                      <a:pt x="287" y="13"/>
                    </a:lnTo>
                    <a:lnTo>
                      <a:pt x="285" y="14"/>
                    </a:lnTo>
                    <a:lnTo>
                      <a:pt x="203" y="15"/>
                    </a:lnTo>
                    <a:lnTo>
                      <a:pt x="194" y="22"/>
                    </a:lnTo>
                    <a:lnTo>
                      <a:pt x="192" y="25"/>
                    </a:lnTo>
                    <a:lnTo>
                      <a:pt x="189" y="25"/>
                    </a:lnTo>
                    <a:lnTo>
                      <a:pt x="189" y="22"/>
                    </a:lnTo>
                    <a:lnTo>
                      <a:pt x="185" y="20"/>
                    </a:lnTo>
                    <a:lnTo>
                      <a:pt x="179" y="14"/>
                    </a:lnTo>
                    <a:lnTo>
                      <a:pt x="175" y="15"/>
                    </a:lnTo>
                    <a:lnTo>
                      <a:pt x="173" y="15"/>
                    </a:lnTo>
                    <a:lnTo>
                      <a:pt x="167" y="14"/>
                    </a:lnTo>
                    <a:lnTo>
                      <a:pt x="165" y="14"/>
                    </a:lnTo>
                    <a:lnTo>
                      <a:pt x="158" y="10"/>
                    </a:lnTo>
                    <a:lnTo>
                      <a:pt x="140" y="15"/>
                    </a:lnTo>
                    <a:lnTo>
                      <a:pt x="137" y="15"/>
                    </a:lnTo>
                    <a:lnTo>
                      <a:pt x="134" y="17"/>
                    </a:lnTo>
                    <a:lnTo>
                      <a:pt x="133" y="17"/>
                    </a:lnTo>
                    <a:lnTo>
                      <a:pt x="129" y="20"/>
                    </a:lnTo>
                    <a:lnTo>
                      <a:pt x="125" y="27"/>
                    </a:lnTo>
                    <a:lnTo>
                      <a:pt x="116" y="27"/>
                    </a:lnTo>
                    <a:lnTo>
                      <a:pt x="116" y="22"/>
                    </a:lnTo>
                    <a:lnTo>
                      <a:pt x="115" y="21"/>
                    </a:lnTo>
                    <a:lnTo>
                      <a:pt x="109" y="11"/>
                    </a:lnTo>
                    <a:lnTo>
                      <a:pt x="105" y="7"/>
                    </a:lnTo>
                    <a:lnTo>
                      <a:pt x="94" y="0"/>
                    </a:lnTo>
                    <a:lnTo>
                      <a:pt x="83" y="13"/>
                    </a:lnTo>
                    <a:lnTo>
                      <a:pt x="76" y="15"/>
                    </a:lnTo>
                    <a:lnTo>
                      <a:pt x="72" y="15"/>
                    </a:lnTo>
                    <a:lnTo>
                      <a:pt x="72" y="17"/>
                    </a:lnTo>
                    <a:lnTo>
                      <a:pt x="73" y="27"/>
                    </a:lnTo>
                    <a:lnTo>
                      <a:pt x="73" y="35"/>
                    </a:lnTo>
                    <a:lnTo>
                      <a:pt x="76" y="45"/>
                    </a:lnTo>
                    <a:lnTo>
                      <a:pt x="76" y="59"/>
                    </a:lnTo>
                    <a:lnTo>
                      <a:pt x="74" y="60"/>
                    </a:lnTo>
                    <a:lnTo>
                      <a:pt x="66" y="77"/>
                    </a:lnTo>
                    <a:lnTo>
                      <a:pt x="66" y="78"/>
                    </a:lnTo>
                    <a:lnTo>
                      <a:pt x="63" y="80"/>
                    </a:lnTo>
                    <a:lnTo>
                      <a:pt x="63" y="82"/>
                    </a:lnTo>
                    <a:lnTo>
                      <a:pt x="60" y="98"/>
                    </a:lnTo>
                    <a:lnTo>
                      <a:pt x="60" y="101"/>
                    </a:lnTo>
                    <a:lnTo>
                      <a:pt x="62" y="102"/>
                    </a:lnTo>
                    <a:lnTo>
                      <a:pt x="62" y="101"/>
                    </a:lnTo>
                    <a:lnTo>
                      <a:pt x="63" y="102"/>
                    </a:lnTo>
                    <a:lnTo>
                      <a:pt x="63" y="103"/>
                    </a:lnTo>
                    <a:lnTo>
                      <a:pt x="96" y="96"/>
                    </a:lnTo>
                    <a:lnTo>
                      <a:pt x="97" y="96"/>
                    </a:lnTo>
                    <a:lnTo>
                      <a:pt x="98" y="98"/>
                    </a:lnTo>
                    <a:lnTo>
                      <a:pt x="96" y="101"/>
                    </a:lnTo>
                    <a:lnTo>
                      <a:pt x="94" y="105"/>
                    </a:lnTo>
                    <a:lnTo>
                      <a:pt x="98" y="118"/>
                    </a:lnTo>
                    <a:lnTo>
                      <a:pt x="104" y="125"/>
                    </a:lnTo>
                    <a:lnTo>
                      <a:pt x="111" y="130"/>
                    </a:lnTo>
                    <a:lnTo>
                      <a:pt x="116" y="134"/>
                    </a:lnTo>
                    <a:lnTo>
                      <a:pt x="118" y="134"/>
                    </a:lnTo>
                    <a:lnTo>
                      <a:pt x="119" y="137"/>
                    </a:lnTo>
                    <a:lnTo>
                      <a:pt x="119" y="142"/>
                    </a:lnTo>
                    <a:lnTo>
                      <a:pt x="116" y="144"/>
                    </a:lnTo>
                    <a:lnTo>
                      <a:pt x="113" y="147"/>
                    </a:lnTo>
                    <a:lnTo>
                      <a:pt x="105" y="151"/>
                    </a:lnTo>
                    <a:lnTo>
                      <a:pt x="100" y="154"/>
                    </a:lnTo>
                    <a:lnTo>
                      <a:pt x="94" y="155"/>
                    </a:lnTo>
                    <a:lnTo>
                      <a:pt x="91" y="158"/>
                    </a:lnTo>
                    <a:lnTo>
                      <a:pt x="90" y="162"/>
                    </a:lnTo>
                    <a:lnTo>
                      <a:pt x="90" y="165"/>
                    </a:lnTo>
                    <a:lnTo>
                      <a:pt x="91" y="165"/>
                    </a:lnTo>
                    <a:lnTo>
                      <a:pt x="90" y="166"/>
                    </a:lnTo>
                    <a:lnTo>
                      <a:pt x="84" y="173"/>
                    </a:lnTo>
                    <a:lnTo>
                      <a:pt x="74" y="205"/>
                    </a:lnTo>
                    <a:lnTo>
                      <a:pt x="74" y="207"/>
                    </a:lnTo>
                    <a:lnTo>
                      <a:pt x="77" y="204"/>
                    </a:lnTo>
                    <a:lnTo>
                      <a:pt x="79" y="201"/>
                    </a:lnTo>
                    <a:lnTo>
                      <a:pt x="86" y="201"/>
                    </a:lnTo>
                    <a:lnTo>
                      <a:pt x="90" y="202"/>
                    </a:lnTo>
                    <a:lnTo>
                      <a:pt x="91" y="204"/>
                    </a:lnTo>
                    <a:lnTo>
                      <a:pt x="90" y="204"/>
                    </a:lnTo>
                    <a:lnTo>
                      <a:pt x="80" y="211"/>
                    </a:lnTo>
                    <a:lnTo>
                      <a:pt x="79" y="215"/>
                    </a:lnTo>
                    <a:lnTo>
                      <a:pt x="79" y="216"/>
                    </a:lnTo>
                    <a:lnTo>
                      <a:pt x="70" y="230"/>
                    </a:lnTo>
                    <a:lnTo>
                      <a:pt x="67" y="233"/>
                    </a:lnTo>
                    <a:lnTo>
                      <a:pt x="66" y="236"/>
                    </a:lnTo>
                    <a:lnTo>
                      <a:pt x="65" y="236"/>
                    </a:lnTo>
                    <a:lnTo>
                      <a:pt x="65" y="238"/>
                    </a:lnTo>
                    <a:lnTo>
                      <a:pt x="63" y="240"/>
                    </a:lnTo>
                    <a:lnTo>
                      <a:pt x="65" y="245"/>
                    </a:lnTo>
                    <a:lnTo>
                      <a:pt x="77" y="250"/>
                    </a:lnTo>
                    <a:lnTo>
                      <a:pt x="80" y="250"/>
                    </a:lnTo>
                    <a:lnTo>
                      <a:pt x="84" y="253"/>
                    </a:lnTo>
                    <a:lnTo>
                      <a:pt x="90" y="254"/>
                    </a:lnTo>
                    <a:lnTo>
                      <a:pt x="97" y="257"/>
                    </a:lnTo>
                    <a:lnTo>
                      <a:pt x="100" y="268"/>
                    </a:lnTo>
                    <a:lnTo>
                      <a:pt x="116" y="281"/>
                    </a:lnTo>
                    <a:lnTo>
                      <a:pt x="119" y="283"/>
                    </a:lnTo>
                    <a:lnTo>
                      <a:pt x="118" y="285"/>
                    </a:lnTo>
                    <a:lnTo>
                      <a:pt x="118" y="300"/>
                    </a:lnTo>
                    <a:lnTo>
                      <a:pt x="116" y="300"/>
                    </a:lnTo>
                    <a:lnTo>
                      <a:pt x="109" y="303"/>
                    </a:lnTo>
                    <a:lnTo>
                      <a:pt x="104" y="307"/>
                    </a:lnTo>
                    <a:lnTo>
                      <a:pt x="100" y="310"/>
                    </a:lnTo>
                    <a:lnTo>
                      <a:pt x="90" y="316"/>
                    </a:lnTo>
                    <a:lnTo>
                      <a:pt x="84" y="317"/>
                    </a:lnTo>
                    <a:lnTo>
                      <a:pt x="81" y="317"/>
                    </a:lnTo>
                    <a:lnTo>
                      <a:pt x="76" y="316"/>
                    </a:lnTo>
                    <a:lnTo>
                      <a:pt x="69" y="313"/>
                    </a:lnTo>
                    <a:lnTo>
                      <a:pt x="66" y="310"/>
                    </a:lnTo>
                    <a:lnTo>
                      <a:pt x="62" y="312"/>
                    </a:lnTo>
                    <a:lnTo>
                      <a:pt x="60" y="313"/>
                    </a:lnTo>
                    <a:lnTo>
                      <a:pt x="59" y="313"/>
                    </a:lnTo>
                    <a:lnTo>
                      <a:pt x="53" y="319"/>
                    </a:lnTo>
                    <a:lnTo>
                      <a:pt x="49" y="326"/>
                    </a:lnTo>
                    <a:lnTo>
                      <a:pt x="44" y="343"/>
                    </a:lnTo>
                    <a:lnTo>
                      <a:pt x="44" y="346"/>
                    </a:lnTo>
                    <a:lnTo>
                      <a:pt x="39" y="351"/>
                    </a:lnTo>
                    <a:lnTo>
                      <a:pt x="31" y="353"/>
                    </a:lnTo>
                    <a:lnTo>
                      <a:pt x="30" y="355"/>
                    </a:lnTo>
                    <a:lnTo>
                      <a:pt x="23" y="356"/>
                    </a:lnTo>
                    <a:lnTo>
                      <a:pt x="17" y="356"/>
                    </a:lnTo>
                    <a:lnTo>
                      <a:pt x="12" y="355"/>
                    </a:lnTo>
                    <a:lnTo>
                      <a:pt x="10" y="356"/>
                    </a:lnTo>
                    <a:lnTo>
                      <a:pt x="7" y="356"/>
                    </a:lnTo>
                    <a:lnTo>
                      <a:pt x="7" y="358"/>
                    </a:lnTo>
                    <a:lnTo>
                      <a:pt x="6" y="359"/>
                    </a:lnTo>
                    <a:lnTo>
                      <a:pt x="5" y="359"/>
                    </a:lnTo>
                    <a:lnTo>
                      <a:pt x="0" y="369"/>
                    </a:lnTo>
                    <a:lnTo>
                      <a:pt x="0" y="370"/>
                    </a:lnTo>
                    <a:lnTo>
                      <a:pt x="2" y="370"/>
                    </a:lnTo>
                    <a:lnTo>
                      <a:pt x="7" y="373"/>
                    </a:lnTo>
                    <a:lnTo>
                      <a:pt x="13" y="373"/>
                    </a:lnTo>
                    <a:lnTo>
                      <a:pt x="13" y="380"/>
                    </a:lnTo>
                    <a:lnTo>
                      <a:pt x="14" y="384"/>
                    </a:lnTo>
                    <a:lnTo>
                      <a:pt x="16" y="387"/>
                    </a:lnTo>
                    <a:lnTo>
                      <a:pt x="19" y="390"/>
                    </a:lnTo>
                    <a:lnTo>
                      <a:pt x="24" y="401"/>
                    </a:lnTo>
                    <a:lnTo>
                      <a:pt x="34" y="406"/>
                    </a:lnTo>
                    <a:lnTo>
                      <a:pt x="51" y="418"/>
                    </a:lnTo>
                    <a:lnTo>
                      <a:pt x="53" y="419"/>
                    </a:lnTo>
                    <a:lnTo>
                      <a:pt x="55" y="419"/>
                    </a:lnTo>
                    <a:lnTo>
                      <a:pt x="55" y="425"/>
                    </a:lnTo>
                    <a:lnTo>
                      <a:pt x="52" y="433"/>
                    </a:lnTo>
                    <a:lnTo>
                      <a:pt x="51" y="434"/>
                    </a:lnTo>
                    <a:lnTo>
                      <a:pt x="49" y="434"/>
                    </a:lnTo>
                    <a:lnTo>
                      <a:pt x="49" y="436"/>
                    </a:lnTo>
                    <a:lnTo>
                      <a:pt x="48" y="437"/>
                    </a:lnTo>
                    <a:lnTo>
                      <a:pt x="45" y="439"/>
                    </a:lnTo>
                    <a:lnTo>
                      <a:pt x="39" y="439"/>
                    </a:lnTo>
                    <a:lnTo>
                      <a:pt x="39" y="440"/>
                    </a:lnTo>
                    <a:lnTo>
                      <a:pt x="33" y="443"/>
                    </a:lnTo>
                    <a:lnTo>
                      <a:pt x="26" y="444"/>
                    </a:lnTo>
                    <a:lnTo>
                      <a:pt x="24" y="444"/>
                    </a:lnTo>
                    <a:lnTo>
                      <a:pt x="28" y="464"/>
                    </a:lnTo>
                    <a:lnTo>
                      <a:pt x="30" y="468"/>
                    </a:lnTo>
                    <a:lnTo>
                      <a:pt x="30" y="469"/>
                    </a:lnTo>
                    <a:lnTo>
                      <a:pt x="31" y="469"/>
                    </a:lnTo>
                    <a:lnTo>
                      <a:pt x="35" y="472"/>
                    </a:lnTo>
                    <a:lnTo>
                      <a:pt x="38" y="473"/>
                    </a:lnTo>
                    <a:lnTo>
                      <a:pt x="41" y="478"/>
                    </a:lnTo>
                    <a:lnTo>
                      <a:pt x="41" y="493"/>
                    </a:lnTo>
                    <a:lnTo>
                      <a:pt x="44" y="507"/>
                    </a:lnTo>
                    <a:lnTo>
                      <a:pt x="45" y="510"/>
                    </a:lnTo>
                    <a:lnTo>
                      <a:pt x="46" y="511"/>
                    </a:lnTo>
                    <a:lnTo>
                      <a:pt x="46" y="513"/>
                    </a:lnTo>
                    <a:lnTo>
                      <a:pt x="48" y="520"/>
                    </a:lnTo>
                    <a:lnTo>
                      <a:pt x="46" y="527"/>
                    </a:lnTo>
                    <a:lnTo>
                      <a:pt x="46" y="531"/>
                    </a:lnTo>
                    <a:lnTo>
                      <a:pt x="42" y="549"/>
                    </a:lnTo>
                    <a:lnTo>
                      <a:pt x="33" y="567"/>
                    </a:lnTo>
                    <a:lnTo>
                      <a:pt x="21" y="574"/>
                    </a:lnTo>
                    <a:lnTo>
                      <a:pt x="20" y="574"/>
                    </a:lnTo>
                    <a:lnTo>
                      <a:pt x="20" y="577"/>
                    </a:lnTo>
                    <a:lnTo>
                      <a:pt x="21" y="581"/>
                    </a:lnTo>
                    <a:lnTo>
                      <a:pt x="21" y="583"/>
                    </a:lnTo>
                    <a:lnTo>
                      <a:pt x="27" y="587"/>
                    </a:lnTo>
                    <a:lnTo>
                      <a:pt x="30" y="584"/>
                    </a:lnTo>
                    <a:lnTo>
                      <a:pt x="33" y="583"/>
                    </a:lnTo>
                    <a:lnTo>
                      <a:pt x="39" y="578"/>
                    </a:lnTo>
                    <a:lnTo>
                      <a:pt x="44" y="577"/>
                    </a:lnTo>
                    <a:lnTo>
                      <a:pt x="45" y="576"/>
                    </a:lnTo>
                    <a:lnTo>
                      <a:pt x="59" y="570"/>
                    </a:lnTo>
                    <a:lnTo>
                      <a:pt x="65" y="585"/>
                    </a:lnTo>
                    <a:lnTo>
                      <a:pt x="73" y="583"/>
                    </a:lnTo>
                    <a:lnTo>
                      <a:pt x="74" y="580"/>
                    </a:lnTo>
                    <a:lnTo>
                      <a:pt x="74" y="578"/>
                    </a:lnTo>
                    <a:lnTo>
                      <a:pt x="70" y="550"/>
                    </a:lnTo>
                    <a:lnTo>
                      <a:pt x="73" y="545"/>
                    </a:lnTo>
                    <a:lnTo>
                      <a:pt x="90" y="538"/>
                    </a:lnTo>
                    <a:lnTo>
                      <a:pt x="97" y="530"/>
                    </a:lnTo>
                    <a:lnTo>
                      <a:pt x="100" y="525"/>
                    </a:lnTo>
                    <a:lnTo>
                      <a:pt x="98" y="525"/>
                    </a:lnTo>
                    <a:lnTo>
                      <a:pt x="98" y="524"/>
                    </a:lnTo>
                    <a:lnTo>
                      <a:pt x="100" y="520"/>
                    </a:lnTo>
                    <a:lnTo>
                      <a:pt x="100" y="518"/>
                    </a:lnTo>
                    <a:lnTo>
                      <a:pt x="101" y="510"/>
                    </a:lnTo>
                    <a:lnTo>
                      <a:pt x="101" y="506"/>
                    </a:lnTo>
                    <a:lnTo>
                      <a:pt x="118" y="506"/>
                    </a:lnTo>
                    <a:lnTo>
                      <a:pt x="137" y="503"/>
                    </a:lnTo>
                    <a:lnTo>
                      <a:pt x="139" y="501"/>
                    </a:lnTo>
                    <a:lnTo>
                      <a:pt x="140" y="501"/>
                    </a:lnTo>
                    <a:lnTo>
                      <a:pt x="146" y="496"/>
                    </a:lnTo>
                    <a:lnTo>
                      <a:pt x="146" y="494"/>
                    </a:lnTo>
                    <a:lnTo>
                      <a:pt x="143" y="483"/>
                    </a:lnTo>
                    <a:lnTo>
                      <a:pt x="143" y="469"/>
                    </a:lnTo>
                    <a:lnTo>
                      <a:pt x="146" y="461"/>
                    </a:lnTo>
                    <a:lnTo>
                      <a:pt x="146" y="460"/>
                    </a:lnTo>
                    <a:lnTo>
                      <a:pt x="150" y="460"/>
                    </a:lnTo>
                    <a:lnTo>
                      <a:pt x="150" y="458"/>
                    </a:lnTo>
                    <a:lnTo>
                      <a:pt x="153" y="455"/>
                    </a:lnTo>
                    <a:lnTo>
                      <a:pt x="153" y="457"/>
                    </a:lnTo>
                    <a:lnTo>
                      <a:pt x="157" y="460"/>
                    </a:lnTo>
                    <a:lnTo>
                      <a:pt x="160" y="460"/>
                    </a:lnTo>
                    <a:lnTo>
                      <a:pt x="161" y="458"/>
                    </a:lnTo>
                    <a:lnTo>
                      <a:pt x="164" y="458"/>
                    </a:lnTo>
                    <a:lnTo>
                      <a:pt x="165" y="457"/>
                    </a:lnTo>
                    <a:lnTo>
                      <a:pt x="167" y="458"/>
                    </a:lnTo>
                    <a:lnTo>
                      <a:pt x="171" y="460"/>
                    </a:lnTo>
                    <a:lnTo>
                      <a:pt x="179" y="465"/>
                    </a:lnTo>
                    <a:lnTo>
                      <a:pt x="183" y="468"/>
                    </a:lnTo>
                    <a:lnTo>
                      <a:pt x="190" y="469"/>
                    </a:lnTo>
                    <a:lnTo>
                      <a:pt x="201" y="468"/>
                    </a:lnTo>
                    <a:lnTo>
                      <a:pt x="207" y="468"/>
                    </a:lnTo>
                    <a:lnTo>
                      <a:pt x="211" y="465"/>
                    </a:lnTo>
                    <a:lnTo>
                      <a:pt x="216" y="465"/>
                    </a:lnTo>
                    <a:lnTo>
                      <a:pt x="220" y="468"/>
                    </a:lnTo>
                    <a:lnTo>
                      <a:pt x="220" y="469"/>
                    </a:lnTo>
                    <a:lnTo>
                      <a:pt x="223" y="471"/>
                    </a:lnTo>
                    <a:lnTo>
                      <a:pt x="224" y="475"/>
                    </a:lnTo>
                    <a:lnTo>
                      <a:pt x="230" y="465"/>
                    </a:lnTo>
                    <a:lnTo>
                      <a:pt x="232" y="454"/>
                    </a:lnTo>
                    <a:lnTo>
                      <a:pt x="231" y="453"/>
                    </a:lnTo>
                    <a:lnTo>
                      <a:pt x="243" y="453"/>
                    </a:lnTo>
                    <a:lnTo>
                      <a:pt x="250" y="450"/>
                    </a:lnTo>
                    <a:lnTo>
                      <a:pt x="256" y="446"/>
                    </a:lnTo>
                    <a:lnTo>
                      <a:pt x="257" y="446"/>
                    </a:lnTo>
                    <a:lnTo>
                      <a:pt x="260" y="443"/>
                    </a:lnTo>
                    <a:lnTo>
                      <a:pt x="261" y="444"/>
                    </a:lnTo>
                    <a:lnTo>
                      <a:pt x="263" y="444"/>
                    </a:lnTo>
                    <a:lnTo>
                      <a:pt x="270" y="430"/>
                    </a:lnTo>
                    <a:lnTo>
                      <a:pt x="274" y="413"/>
                    </a:lnTo>
                    <a:lnTo>
                      <a:pt x="270" y="395"/>
                    </a:lnTo>
                    <a:lnTo>
                      <a:pt x="270" y="393"/>
                    </a:lnTo>
                    <a:lnTo>
                      <a:pt x="276" y="380"/>
                    </a:lnTo>
                    <a:lnTo>
                      <a:pt x="288" y="370"/>
                    </a:lnTo>
                    <a:lnTo>
                      <a:pt x="287" y="359"/>
                    </a:lnTo>
                    <a:lnTo>
                      <a:pt x="287" y="358"/>
                    </a:lnTo>
                    <a:lnTo>
                      <a:pt x="285" y="356"/>
                    </a:lnTo>
                    <a:lnTo>
                      <a:pt x="285" y="355"/>
                    </a:lnTo>
                    <a:lnTo>
                      <a:pt x="283" y="355"/>
                    </a:lnTo>
                    <a:lnTo>
                      <a:pt x="280" y="353"/>
                    </a:lnTo>
                    <a:lnTo>
                      <a:pt x="278" y="353"/>
                    </a:lnTo>
                    <a:lnTo>
                      <a:pt x="276" y="349"/>
                    </a:lnTo>
                    <a:lnTo>
                      <a:pt x="274" y="343"/>
                    </a:lnTo>
                    <a:lnTo>
                      <a:pt x="274" y="338"/>
                    </a:lnTo>
                    <a:lnTo>
                      <a:pt x="278" y="338"/>
                    </a:lnTo>
                    <a:lnTo>
                      <a:pt x="278" y="335"/>
                    </a:lnTo>
                    <a:lnTo>
                      <a:pt x="277" y="335"/>
                    </a:lnTo>
                    <a:lnTo>
                      <a:pt x="276" y="334"/>
                    </a:lnTo>
                    <a:lnTo>
                      <a:pt x="274" y="334"/>
                    </a:lnTo>
                    <a:lnTo>
                      <a:pt x="278" y="328"/>
                    </a:lnTo>
                    <a:lnTo>
                      <a:pt x="281" y="321"/>
                    </a:lnTo>
                    <a:lnTo>
                      <a:pt x="277" y="312"/>
                    </a:lnTo>
                    <a:lnTo>
                      <a:pt x="273" y="309"/>
                    </a:lnTo>
                    <a:lnTo>
                      <a:pt x="266" y="302"/>
                    </a:lnTo>
                    <a:lnTo>
                      <a:pt x="264" y="299"/>
                    </a:lnTo>
                    <a:lnTo>
                      <a:pt x="261" y="295"/>
                    </a:lnTo>
                    <a:lnTo>
                      <a:pt x="266" y="292"/>
                    </a:lnTo>
                    <a:lnTo>
                      <a:pt x="260" y="285"/>
                    </a:lnTo>
                    <a:lnTo>
                      <a:pt x="256" y="281"/>
                    </a:lnTo>
                    <a:lnTo>
                      <a:pt x="247" y="281"/>
                    </a:lnTo>
                    <a:lnTo>
                      <a:pt x="246" y="279"/>
                    </a:lnTo>
                    <a:lnTo>
                      <a:pt x="245" y="279"/>
                    </a:lnTo>
                    <a:lnTo>
                      <a:pt x="243" y="275"/>
                    </a:lnTo>
                    <a:lnTo>
                      <a:pt x="249" y="274"/>
                    </a:lnTo>
                    <a:lnTo>
                      <a:pt x="250" y="274"/>
                    </a:lnTo>
                    <a:lnTo>
                      <a:pt x="259" y="276"/>
                    </a:lnTo>
                    <a:lnTo>
                      <a:pt x="274" y="288"/>
                    </a:lnTo>
                    <a:lnTo>
                      <a:pt x="276" y="288"/>
                    </a:lnTo>
                    <a:lnTo>
                      <a:pt x="276" y="286"/>
                    </a:lnTo>
                    <a:lnTo>
                      <a:pt x="277" y="283"/>
                    </a:lnTo>
                    <a:lnTo>
                      <a:pt x="278" y="276"/>
                    </a:lnTo>
                    <a:lnTo>
                      <a:pt x="278" y="272"/>
                    </a:lnTo>
                    <a:lnTo>
                      <a:pt x="281" y="271"/>
                    </a:lnTo>
                    <a:lnTo>
                      <a:pt x="288" y="269"/>
                    </a:lnTo>
                    <a:lnTo>
                      <a:pt x="298" y="271"/>
                    </a:lnTo>
                    <a:lnTo>
                      <a:pt x="307" y="264"/>
                    </a:lnTo>
                    <a:lnTo>
                      <a:pt x="317" y="253"/>
                    </a:lnTo>
                    <a:lnTo>
                      <a:pt x="319" y="253"/>
                    </a:lnTo>
                    <a:lnTo>
                      <a:pt x="319" y="252"/>
                    </a:lnTo>
                    <a:lnTo>
                      <a:pt x="320" y="250"/>
                    </a:lnTo>
                    <a:lnTo>
                      <a:pt x="307" y="245"/>
                    </a:lnTo>
                    <a:lnTo>
                      <a:pt x="285" y="239"/>
                    </a:lnTo>
                    <a:lnTo>
                      <a:pt x="284" y="239"/>
                    </a:lnTo>
                    <a:lnTo>
                      <a:pt x="280" y="240"/>
                    </a:lnTo>
                    <a:lnTo>
                      <a:pt x="278" y="240"/>
                    </a:lnTo>
                    <a:lnTo>
                      <a:pt x="266" y="245"/>
                    </a:lnTo>
                    <a:lnTo>
                      <a:pt x="264" y="243"/>
                    </a:lnTo>
                    <a:lnTo>
                      <a:pt x="261" y="242"/>
                    </a:lnTo>
                    <a:lnTo>
                      <a:pt x="257" y="238"/>
                    </a:lnTo>
                    <a:lnTo>
                      <a:pt x="257" y="232"/>
                    </a:lnTo>
                    <a:lnTo>
                      <a:pt x="259" y="230"/>
                    </a:lnTo>
                    <a:lnTo>
                      <a:pt x="259" y="229"/>
                    </a:lnTo>
                    <a:lnTo>
                      <a:pt x="260" y="229"/>
                    </a:lnTo>
                    <a:lnTo>
                      <a:pt x="276" y="222"/>
                    </a:lnTo>
                    <a:lnTo>
                      <a:pt x="278" y="218"/>
                    </a:lnTo>
                    <a:lnTo>
                      <a:pt x="280" y="218"/>
                    </a:lnTo>
                    <a:lnTo>
                      <a:pt x="280" y="215"/>
                    </a:lnTo>
                    <a:lnTo>
                      <a:pt x="287" y="215"/>
                    </a:lnTo>
                    <a:lnTo>
                      <a:pt x="309" y="207"/>
                    </a:lnTo>
                    <a:lnTo>
                      <a:pt x="310" y="207"/>
                    </a:lnTo>
                    <a:lnTo>
                      <a:pt x="317" y="204"/>
                    </a:lnTo>
                    <a:lnTo>
                      <a:pt x="330" y="204"/>
                    </a:lnTo>
                    <a:lnTo>
                      <a:pt x="333" y="207"/>
                    </a:lnTo>
                    <a:lnTo>
                      <a:pt x="338" y="207"/>
                    </a:lnTo>
                    <a:lnTo>
                      <a:pt x="344" y="204"/>
                    </a:lnTo>
                    <a:lnTo>
                      <a:pt x="345" y="202"/>
                    </a:lnTo>
                    <a:lnTo>
                      <a:pt x="348" y="208"/>
                    </a:lnTo>
                    <a:lnTo>
                      <a:pt x="348" y="211"/>
                    </a:lnTo>
                    <a:lnTo>
                      <a:pt x="350" y="212"/>
                    </a:lnTo>
                    <a:lnTo>
                      <a:pt x="348" y="215"/>
                    </a:lnTo>
                    <a:lnTo>
                      <a:pt x="348" y="216"/>
                    </a:lnTo>
                    <a:lnTo>
                      <a:pt x="347" y="222"/>
                    </a:lnTo>
                    <a:lnTo>
                      <a:pt x="348" y="228"/>
                    </a:lnTo>
                    <a:lnTo>
                      <a:pt x="348" y="235"/>
                    </a:lnTo>
                    <a:lnTo>
                      <a:pt x="344" y="236"/>
                    </a:lnTo>
                    <a:lnTo>
                      <a:pt x="341" y="235"/>
                    </a:lnTo>
                    <a:lnTo>
                      <a:pt x="341" y="232"/>
                    </a:lnTo>
                    <a:lnTo>
                      <a:pt x="330" y="223"/>
                    </a:lnTo>
                    <a:lnTo>
                      <a:pt x="330" y="229"/>
                    </a:lnTo>
                    <a:lnTo>
                      <a:pt x="331" y="230"/>
                    </a:lnTo>
                    <a:lnTo>
                      <a:pt x="331" y="232"/>
                    </a:lnTo>
                    <a:lnTo>
                      <a:pt x="336" y="236"/>
                    </a:lnTo>
                    <a:lnTo>
                      <a:pt x="337" y="236"/>
                    </a:lnTo>
                    <a:lnTo>
                      <a:pt x="340" y="238"/>
                    </a:lnTo>
                    <a:lnTo>
                      <a:pt x="344" y="238"/>
                    </a:lnTo>
                    <a:lnTo>
                      <a:pt x="345" y="240"/>
                    </a:lnTo>
                    <a:lnTo>
                      <a:pt x="345" y="242"/>
                    </a:lnTo>
                    <a:lnTo>
                      <a:pt x="347" y="243"/>
                    </a:lnTo>
                    <a:lnTo>
                      <a:pt x="347" y="245"/>
                    </a:lnTo>
                    <a:lnTo>
                      <a:pt x="358" y="245"/>
                    </a:lnTo>
                    <a:lnTo>
                      <a:pt x="369" y="243"/>
                    </a:lnTo>
                    <a:lnTo>
                      <a:pt x="370" y="243"/>
                    </a:lnTo>
                    <a:lnTo>
                      <a:pt x="372" y="239"/>
                    </a:lnTo>
                    <a:lnTo>
                      <a:pt x="372" y="238"/>
                    </a:lnTo>
                    <a:lnTo>
                      <a:pt x="379" y="238"/>
                    </a:lnTo>
                    <a:lnTo>
                      <a:pt x="383" y="239"/>
                    </a:lnTo>
                    <a:lnTo>
                      <a:pt x="384" y="242"/>
                    </a:lnTo>
                    <a:lnTo>
                      <a:pt x="381" y="247"/>
                    </a:lnTo>
                    <a:lnTo>
                      <a:pt x="381" y="253"/>
                    </a:lnTo>
                    <a:lnTo>
                      <a:pt x="384" y="259"/>
                    </a:lnTo>
                    <a:lnTo>
                      <a:pt x="390" y="267"/>
                    </a:lnTo>
                    <a:lnTo>
                      <a:pt x="393" y="269"/>
                    </a:lnTo>
                    <a:lnTo>
                      <a:pt x="407" y="260"/>
                    </a:lnTo>
                    <a:lnTo>
                      <a:pt x="410" y="260"/>
                    </a:lnTo>
                    <a:lnTo>
                      <a:pt x="412" y="259"/>
                    </a:lnTo>
                    <a:lnTo>
                      <a:pt x="414" y="259"/>
                    </a:lnTo>
                    <a:lnTo>
                      <a:pt x="414" y="257"/>
                    </a:lnTo>
                    <a:lnTo>
                      <a:pt x="412" y="256"/>
                    </a:lnTo>
                    <a:lnTo>
                      <a:pt x="411" y="250"/>
                    </a:lnTo>
                    <a:lnTo>
                      <a:pt x="418" y="249"/>
                    </a:lnTo>
                    <a:lnTo>
                      <a:pt x="419" y="247"/>
                    </a:lnTo>
                    <a:lnTo>
                      <a:pt x="428" y="249"/>
                    </a:lnTo>
                    <a:lnTo>
                      <a:pt x="436" y="249"/>
                    </a:lnTo>
                    <a:lnTo>
                      <a:pt x="440" y="247"/>
                    </a:lnTo>
                    <a:lnTo>
                      <a:pt x="446" y="243"/>
                    </a:lnTo>
                    <a:lnTo>
                      <a:pt x="449" y="242"/>
                    </a:lnTo>
                    <a:lnTo>
                      <a:pt x="450" y="240"/>
                    </a:lnTo>
                    <a:lnTo>
                      <a:pt x="450" y="236"/>
                    </a:lnTo>
                    <a:lnTo>
                      <a:pt x="449" y="235"/>
                    </a:lnTo>
                    <a:lnTo>
                      <a:pt x="447" y="235"/>
                    </a:lnTo>
                    <a:lnTo>
                      <a:pt x="447" y="233"/>
                    </a:lnTo>
                    <a:lnTo>
                      <a:pt x="446" y="232"/>
                    </a:lnTo>
                    <a:lnTo>
                      <a:pt x="446" y="228"/>
                    </a:lnTo>
                    <a:lnTo>
                      <a:pt x="444" y="223"/>
                    </a:lnTo>
                    <a:lnTo>
                      <a:pt x="437" y="218"/>
                    </a:lnTo>
                    <a:lnTo>
                      <a:pt x="431" y="20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96" name="Freeform 23">
                <a:extLst>
                  <a:ext uri="{FF2B5EF4-FFF2-40B4-BE49-F238E27FC236}">
                    <a16:creationId xmlns:a16="http://schemas.microsoft.com/office/drawing/2014/main" id="{605154D9-2EF6-8C1D-0B1A-7D2E555D2E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5" y="943"/>
                <a:ext cx="79" cy="104"/>
              </a:xfrm>
              <a:custGeom>
                <a:avLst/>
                <a:gdLst>
                  <a:gd name="T0" fmla="*/ 73 w 316"/>
                  <a:gd name="T1" fmla="*/ 13 h 417"/>
                  <a:gd name="T2" fmla="*/ 52 w 316"/>
                  <a:gd name="T3" fmla="*/ 27 h 417"/>
                  <a:gd name="T4" fmla="*/ 57 w 316"/>
                  <a:gd name="T5" fmla="*/ 41 h 417"/>
                  <a:gd name="T6" fmla="*/ 78 w 316"/>
                  <a:gd name="T7" fmla="*/ 37 h 417"/>
                  <a:gd name="T8" fmla="*/ 110 w 316"/>
                  <a:gd name="T9" fmla="*/ 51 h 417"/>
                  <a:gd name="T10" fmla="*/ 71 w 316"/>
                  <a:gd name="T11" fmla="*/ 70 h 417"/>
                  <a:gd name="T12" fmla="*/ 67 w 316"/>
                  <a:gd name="T13" fmla="*/ 86 h 417"/>
                  <a:gd name="T14" fmla="*/ 38 w 316"/>
                  <a:gd name="T15" fmla="*/ 77 h 417"/>
                  <a:gd name="T16" fmla="*/ 59 w 316"/>
                  <a:gd name="T17" fmla="*/ 90 h 417"/>
                  <a:gd name="T18" fmla="*/ 70 w 316"/>
                  <a:gd name="T19" fmla="*/ 110 h 417"/>
                  <a:gd name="T20" fmla="*/ 70 w 316"/>
                  <a:gd name="T21" fmla="*/ 133 h 417"/>
                  <a:gd name="T22" fmla="*/ 69 w 316"/>
                  <a:gd name="T23" fmla="*/ 147 h 417"/>
                  <a:gd name="T24" fmla="*/ 78 w 316"/>
                  <a:gd name="T25" fmla="*/ 154 h 417"/>
                  <a:gd name="T26" fmla="*/ 63 w 316"/>
                  <a:gd name="T27" fmla="*/ 191 h 417"/>
                  <a:gd name="T28" fmla="*/ 54 w 316"/>
                  <a:gd name="T29" fmla="*/ 242 h 417"/>
                  <a:gd name="T30" fmla="*/ 36 w 316"/>
                  <a:gd name="T31" fmla="*/ 251 h 417"/>
                  <a:gd name="T32" fmla="*/ 16 w 316"/>
                  <a:gd name="T33" fmla="*/ 273 h 417"/>
                  <a:gd name="T34" fmla="*/ 0 w 316"/>
                  <a:gd name="T35" fmla="*/ 280 h 417"/>
                  <a:gd name="T36" fmla="*/ 21 w 316"/>
                  <a:gd name="T37" fmla="*/ 306 h 417"/>
                  <a:gd name="T38" fmla="*/ 39 w 316"/>
                  <a:gd name="T39" fmla="*/ 313 h 417"/>
                  <a:gd name="T40" fmla="*/ 63 w 316"/>
                  <a:gd name="T41" fmla="*/ 318 h 417"/>
                  <a:gd name="T42" fmla="*/ 53 w 316"/>
                  <a:gd name="T43" fmla="*/ 341 h 417"/>
                  <a:gd name="T44" fmla="*/ 64 w 316"/>
                  <a:gd name="T45" fmla="*/ 372 h 417"/>
                  <a:gd name="T46" fmla="*/ 66 w 316"/>
                  <a:gd name="T47" fmla="*/ 393 h 417"/>
                  <a:gd name="T48" fmla="*/ 83 w 316"/>
                  <a:gd name="T49" fmla="*/ 403 h 417"/>
                  <a:gd name="T50" fmla="*/ 99 w 316"/>
                  <a:gd name="T51" fmla="*/ 415 h 417"/>
                  <a:gd name="T52" fmla="*/ 123 w 316"/>
                  <a:gd name="T53" fmla="*/ 400 h 417"/>
                  <a:gd name="T54" fmla="*/ 112 w 316"/>
                  <a:gd name="T55" fmla="*/ 358 h 417"/>
                  <a:gd name="T56" fmla="*/ 170 w 316"/>
                  <a:gd name="T57" fmla="*/ 345 h 417"/>
                  <a:gd name="T58" fmla="*/ 186 w 316"/>
                  <a:gd name="T59" fmla="*/ 359 h 417"/>
                  <a:gd name="T60" fmla="*/ 226 w 316"/>
                  <a:gd name="T61" fmla="*/ 345 h 417"/>
                  <a:gd name="T62" fmla="*/ 244 w 316"/>
                  <a:gd name="T63" fmla="*/ 343 h 417"/>
                  <a:gd name="T64" fmla="*/ 250 w 316"/>
                  <a:gd name="T65" fmla="*/ 328 h 417"/>
                  <a:gd name="T66" fmla="*/ 250 w 316"/>
                  <a:gd name="T67" fmla="*/ 315 h 417"/>
                  <a:gd name="T68" fmla="*/ 265 w 316"/>
                  <a:gd name="T69" fmla="*/ 301 h 417"/>
                  <a:gd name="T70" fmla="*/ 278 w 316"/>
                  <a:gd name="T71" fmla="*/ 291 h 417"/>
                  <a:gd name="T72" fmla="*/ 296 w 316"/>
                  <a:gd name="T73" fmla="*/ 267 h 417"/>
                  <a:gd name="T74" fmla="*/ 297 w 316"/>
                  <a:gd name="T75" fmla="*/ 251 h 417"/>
                  <a:gd name="T76" fmla="*/ 292 w 316"/>
                  <a:gd name="T77" fmla="*/ 249 h 417"/>
                  <a:gd name="T78" fmla="*/ 296 w 316"/>
                  <a:gd name="T79" fmla="*/ 228 h 417"/>
                  <a:gd name="T80" fmla="*/ 277 w 316"/>
                  <a:gd name="T81" fmla="*/ 211 h 417"/>
                  <a:gd name="T82" fmla="*/ 310 w 316"/>
                  <a:gd name="T83" fmla="*/ 170 h 417"/>
                  <a:gd name="T84" fmla="*/ 313 w 316"/>
                  <a:gd name="T85" fmla="*/ 164 h 417"/>
                  <a:gd name="T86" fmla="*/ 289 w 316"/>
                  <a:gd name="T87" fmla="*/ 151 h 417"/>
                  <a:gd name="T88" fmla="*/ 279 w 316"/>
                  <a:gd name="T89" fmla="*/ 121 h 417"/>
                  <a:gd name="T90" fmla="*/ 263 w 316"/>
                  <a:gd name="T91" fmla="*/ 119 h 417"/>
                  <a:gd name="T92" fmla="*/ 239 w 316"/>
                  <a:gd name="T93" fmla="*/ 104 h 417"/>
                  <a:gd name="T94" fmla="*/ 236 w 316"/>
                  <a:gd name="T95" fmla="*/ 90 h 417"/>
                  <a:gd name="T96" fmla="*/ 226 w 316"/>
                  <a:gd name="T97" fmla="*/ 57 h 417"/>
                  <a:gd name="T98" fmla="*/ 207 w 316"/>
                  <a:gd name="T99" fmla="*/ 57 h 417"/>
                  <a:gd name="T100" fmla="*/ 183 w 316"/>
                  <a:gd name="T101" fmla="*/ 65 h 417"/>
                  <a:gd name="T102" fmla="*/ 176 w 316"/>
                  <a:gd name="T103" fmla="*/ 37 h 417"/>
                  <a:gd name="T104" fmla="*/ 162 w 316"/>
                  <a:gd name="T105" fmla="*/ 41 h 417"/>
                  <a:gd name="T106" fmla="*/ 138 w 316"/>
                  <a:gd name="T107" fmla="*/ 38 h 417"/>
                  <a:gd name="T108" fmla="*/ 124 w 316"/>
                  <a:gd name="T109" fmla="*/ 30 h 417"/>
                  <a:gd name="T110" fmla="*/ 134 w 316"/>
                  <a:gd name="T111" fmla="*/ 33 h 417"/>
                  <a:gd name="T112" fmla="*/ 141 w 316"/>
                  <a:gd name="T113" fmla="*/ 14 h 417"/>
                  <a:gd name="T114" fmla="*/ 138 w 316"/>
                  <a:gd name="T115" fmla="*/ 0 h 417"/>
                  <a:gd name="T116" fmla="*/ 110 w 316"/>
                  <a:gd name="T117" fmla="*/ 2 h 4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16" h="417">
                    <a:moveTo>
                      <a:pt x="110" y="2"/>
                    </a:moveTo>
                    <a:lnTo>
                      <a:pt x="103" y="5"/>
                    </a:lnTo>
                    <a:lnTo>
                      <a:pt x="102" y="5"/>
                    </a:lnTo>
                    <a:lnTo>
                      <a:pt x="80" y="13"/>
                    </a:lnTo>
                    <a:lnTo>
                      <a:pt x="73" y="13"/>
                    </a:lnTo>
                    <a:lnTo>
                      <a:pt x="73" y="16"/>
                    </a:lnTo>
                    <a:lnTo>
                      <a:pt x="71" y="16"/>
                    </a:lnTo>
                    <a:lnTo>
                      <a:pt x="69" y="20"/>
                    </a:lnTo>
                    <a:lnTo>
                      <a:pt x="53" y="27"/>
                    </a:lnTo>
                    <a:lnTo>
                      <a:pt x="52" y="27"/>
                    </a:lnTo>
                    <a:lnTo>
                      <a:pt x="52" y="28"/>
                    </a:lnTo>
                    <a:lnTo>
                      <a:pt x="50" y="30"/>
                    </a:lnTo>
                    <a:lnTo>
                      <a:pt x="50" y="36"/>
                    </a:lnTo>
                    <a:lnTo>
                      <a:pt x="54" y="40"/>
                    </a:lnTo>
                    <a:lnTo>
                      <a:pt x="57" y="41"/>
                    </a:lnTo>
                    <a:lnTo>
                      <a:pt x="59" y="43"/>
                    </a:lnTo>
                    <a:lnTo>
                      <a:pt x="71" y="38"/>
                    </a:lnTo>
                    <a:lnTo>
                      <a:pt x="73" y="38"/>
                    </a:lnTo>
                    <a:lnTo>
                      <a:pt x="77" y="37"/>
                    </a:lnTo>
                    <a:lnTo>
                      <a:pt x="78" y="37"/>
                    </a:lnTo>
                    <a:lnTo>
                      <a:pt x="100" y="43"/>
                    </a:lnTo>
                    <a:lnTo>
                      <a:pt x="113" y="48"/>
                    </a:lnTo>
                    <a:lnTo>
                      <a:pt x="112" y="50"/>
                    </a:lnTo>
                    <a:lnTo>
                      <a:pt x="112" y="51"/>
                    </a:lnTo>
                    <a:lnTo>
                      <a:pt x="110" y="51"/>
                    </a:lnTo>
                    <a:lnTo>
                      <a:pt x="100" y="62"/>
                    </a:lnTo>
                    <a:lnTo>
                      <a:pt x="91" y="69"/>
                    </a:lnTo>
                    <a:lnTo>
                      <a:pt x="81" y="67"/>
                    </a:lnTo>
                    <a:lnTo>
                      <a:pt x="74" y="69"/>
                    </a:lnTo>
                    <a:lnTo>
                      <a:pt x="71" y="70"/>
                    </a:lnTo>
                    <a:lnTo>
                      <a:pt x="71" y="74"/>
                    </a:lnTo>
                    <a:lnTo>
                      <a:pt x="70" y="81"/>
                    </a:lnTo>
                    <a:lnTo>
                      <a:pt x="69" y="84"/>
                    </a:lnTo>
                    <a:lnTo>
                      <a:pt x="69" y="86"/>
                    </a:lnTo>
                    <a:lnTo>
                      <a:pt x="67" y="86"/>
                    </a:lnTo>
                    <a:lnTo>
                      <a:pt x="52" y="74"/>
                    </a:lnTo>
                    <a:lnTo>
                      <a:pt x="43" y="72"/>
                    </a:lnTo>
                    <a:lnTo>
                      <a:pt x="42" y="72"/>
                    </a:lnTo>
                    <a:lnTo>
                      <a:pt x="36" y="73"/>
                    </a:lnTo>
                    <a:lnTo>
                      <a:pt x="38" y="77"/>
                    </a:lnTo>
                    <a:lnTo>
                      <a:pt x="39" y="77"/>
                    </a:lnTo>
                    <a:lnTo>
                      <a:pt x="40" y="79"/>
                    </a:lnTo>
                    <a:lnTo>
                      <a:pt x="49" y="79"/>
                    </a:lnTo>
                    <a:lnTo>
                      <a:pt x="53" y="83"/>
                    </a:lnTo>
                    <a:lnTo>
                      <a:pt x="59" y="90"/>
                    </a:lnTo>
                    <a:lnTo>
                      <a:pt x="54" y="93"/>
                    </a:lnTo>
                    <a:lnTo>
                      <a:pt x="57" y="97"/>
                    </a:lnTo>
                    <a:lnTo>
                      <a:pt x="59" y="100"/>
                    </a:lnTo>
                    <a:lnTo>
                      <a:pt x="66" y="107"/>
                    </a:lnTo>
                    <a:lnTo>
                      <a:pt x="70" y="110"/>
                    </a:lnTo>
                    <a:lnTo>
                      <a:pt x="74" y="119"/>
                    </a:lnTo>
                    <a:lnTo>
                      <a:pt x="71" y="126"/>
                    </a:lnTo>
                    <a:lnTo>
                      <a:pt x="67" y="132"/>
                    </a:lnTo>
                    <a:lnTo>
                      <a:pt x="69" y="132"/>
                    </a:lnTo>
                    <a:lnTo>
                      <a:pt x="70" y="133"/>
                    </a:lnTo>
                    <a:lnTo>
                      <a:pt x="71" y="133"/>
                    </a:lnTo>
                    <a:lnTo>
                      <a:pt x="71" y="136"/>
                    </a:lnTo>
                    <a:lnTo>
                      <a:pt x="67" y="136"/>
                    </a:lnTo>
                    <a:lnTo>
                      <a:pt x="67" y="141"/>
                    </a:lnTo>
                    <a:lnTo>
                      <a:pt x="69" y="147"/>
                    </a:lnTo>
                    <a:lnTo>
                      <a:pt x="71" y="151"/>
                    </a:lnTo>
                    <a:lnTo>
                      <a:pt x="73" y="151"/>
                    </a:lnTo>
                    <a:lnTo>
                      <a:pt x="76" y="153"/>
                    </a:lnTo>
                    <a:lnTo>
                      <a:pt x="78" y="153"/>
                    </a:lnTo>
                    <a:lnTo>
                      <a:pt x="78" y="154"/>
                    </a:lnTo>
                    <a:lnTo>
                      <a:pt x="80" y="156"/>
                    </a:lnTo>
                    <a:lnTo>
                      <a:pt x="80" y="157"/>
                    </a:lnTo>
                    <a:lnTo>
                      <a:pt x="81" y="168"/>
                    </a:lnTo>
                    <a:lnTo>
                      <a:pt x="69" y="178"/>
                    </a:lnTo>
                    <a:lnTo>
                      <a:pt x="63" y="191"/>
                    </a:lnTo>
                    <a:lnTo>
                      <a:pt x="63" y="193"/>
                    </a:lnTo>
                    <a:lnTo>
                      <a:pt x="67" y="211"/>
                    </a:lnTo>
                    <a:lnTo>
                      <a:pt x="63" y="228"/>
                    </a:lnTo>
                    <a:lnTo>
                      <a:pt x="56" y="242"/>
                    </a:lnTo>
                    <a:lnTo>
                      <a:pt x="54" y="242"/>
                    </a:lnTo>
                    <a:lnTo>
                      <a:pt x="53" y="241"/>
                    </a:lnTo>
                    <a:lnTo>
                      <a:pt x="50" y="244"/>
                    </a:lnTo>
                    <a:lnTo>
                      <a:pt x="49" y="244"/>
                    </a:lnTo>
                    <a:lnTo>
                      <a:pt x="43" y="248"/>
                    </a:lnTo>
                    <a:lnTo>
                      <a:pt x="36" y="251"/>
                    </a:lnTo>
                    <a:lnTo>
                      <a:pt x="24" y="251"/>
                    </a:lnTo>
                    <a:lnTo>
                      <a:pt x="25" y="252"/>
                    </a:lnTo>
                    <a:lnTo>
                      <a:pt x="23" y="263"/>
                    </a:lnTo>
                    <a:lnTo>
                      <a:pt x="17" y="273"/>
                    </a:lnTo>
                    <a:lnTo>
                      <a:pt x="16" y="273"/>
                    </a:lnTo>
                    <a:lnTo>
                      <a:pt x="16" y="274"/>
                    </a:lnTo>
                    <a:lnTo>
                      <a:pt x="21" y="274"/>
                    </a:lnTo>
                    <a:lnTo>
                      <a:pt x="17" y="285"/>
                    </a:lnTo>
                    <a:lnTo>
                      <a:pt x="4" y="276"/>
                    </a:lnTo>
                    <a:lnTo>
                      <a:pt x="0" y="280"/>
                    </a:lnTo>
                    <a:lnTo>
                      <a:pt x="0" y="281"/>
                    </a:lnTo>
                    <a:lnTo>
                      <a:pt x="11" y="292"/>
                    </a:lnTo>
                    <a:lnTo>
                      <a:pt x="13" y="295"/>
                    </a:lnTo>
                    <a:lnTo>
                      <a:pt x="14" y="297"/>
                    </a:lnTo>
                    <a:lnTo>
                      <a:pt x="21" y="306"/>
                    </a:lnTo>
                    <a:lnTo>
                      <a:pt x="21" y="308"/>
                    </a:lnTo>
                    <a:lnTo>
                      <a:pt x="31" y="306"/>
                    </a:lnTo>
                    <a:lnTo>
                      <a:pt x="32" y="316"/>
                    </a:lnTo>
                    <a:lnTo>
                      <a:pt x="33" y="316"/>
                    </a:lnTo>
                    <a:lnTo>
                      <a:pt x="39" y="313"/>
                    </a:lnTo>
                    <a:lnTo>
                      <a:pt x="46" y="308"/>
                    </a:lnTo>
                    <a:lnTo>
                      <a:pt x="52" y="299"/>
                    </a:lnTo>
                    <a:lnTo>
                      <a:pt x="60" y="305"/>
                    </a:lnTo>
                    <a:lnTo>
                      <a:pt x="63" y="308"/>
                    </a:lnTo>
                    <a:lnTo>
                      <a:pt x="63" y="318"/>
                    </a:lnTo>
                    <a:lnTo>
                      <a:pt x="61" y="330"/>
                    </a:lnTo>
                    <a:lnTo>
                      <a:pt x="60" y="334"/>
                    </a:lnTo>
                    <a:lnTo>
                      <a:pt x="59" y="336"/>
                    </a:lnTo>
                    <a:lnTo>
                      <a:pt x="53" y="340"/>
                    </a:lnTo>
                    <a:lnTo>
                      <a:pt x="53" y="341"/>
                    </a:lnTo>
                    <a:lnTo>
                      <a:pt x="54" y="344"/>
                    </a:lnTo>
                    <a:lnTo>
                      <a:pt x="59" y="371"/>
                    </a:lnTo>
                    <a:lnTo>
                      <a:pt x="63" y="369"/>
                    </a:lnTo>
                    <a:lnTo>
                      <a:pt x="64" y="369"/>
                    </a:lnTo>
                    <a:lnTo>
                      <a:pt x="64" y="372"/>
                    </a:lnTo>
                    <a:lnTo>
                      <a:pt x="60" y="378"/>
                    </a:lnTo>
                    <a:lnTo>
                      <a:pt x="57" y="381"/>
                    </a:lnTo>
                    <a:lnTo>
                      <a:pt x="56" y="383"/>
                    </a:lnTo>
                    <a:lnTo>
                      <a:pt x="60" y="383"/>
                    </a:lnTo>
                    <a:lnTo>
                      <a:pt x="66" y="393"/>
                    </a:lnTo>
                    <a:lnTo>
                      <a:pt x="69" y="404"/>
                    </a:lnTo>
                    <a:lnTo>
                      <a:pt x="71" y="407"/>
                    </a:lnTo>
                    <a:lnTo>
                      <a:pt x="73" y="407"/>
                    </a:lnTo>
                    <a:lnTo>
                      <a:pt x="78" y="404"/>
                    </a:lnTo>
                    <a:lnTo>
                      <a:pt x="83" y="403"/>
                    </a:lnTo>
                    <a:lnTo>
                      <a:pt x="92" y="408"/>
                    </a:lnTo>
                    <a:lnTo>
                      <a:pt x="95" y="408"/>
                    </a:lnTo>
                    <a:lnTo>
                      <a:pt x="96" y="411"/>
                    </a:lnTo>
                    <a:lnTo>
                      <a:pt x="98" y="412"/>
                    </a:lnTo>
                    <a:lnTo>
                      <a:pt x="99" y="415"/>
                    </a:lnTo>
                    <a:lnTo>
                      <a:pt x="100" y="417"/>
                    </a:lnTo>
                    <a:lnTo>
                      <a:pt x="100" y="415"/>
                    </a:lnTo>
                    <a:lnTo>
                      <a:pt x="102" y="414"/>
                    </a:lnTo>
                    <a:lnTo>
                      <a:pt x="122" y="401"/>
                    </a:lnTo>
                    <a:lnTo>
                      <a:pt x="123" y="400"/>
                    </a:lnTo>
                    <a:lnTo>
                      <a:pt x="124" y="400"/>
                    </a:lnTo>
                    <a:lnTo>
                      <a:pt x="124" y="378"/>
                    </a:lnTo>
                    <a:lnTo>
                      <a:pt x="122" y="366"/>
                    </a:lnTo>
                    <a:lnTo>
                      <a:pt x="113" y="358"/>
                    </a:lnTo>
                    <a:lnTo>
                      <a:pt x="112" y="358"/>
                    </a:lnTo>
                    <a:lnTo>
                      <a:pt x="110" y="357"/>
                    </a:lnTo>
                    <a:lnTo>
                      <a:pt x="110" y="355"/>
                    </a:lnTo>
                    <a:lnTo>
                      <a:pt x="133" y="343"/>
                    </a:lnTo>
                    <a:lnTo>
                      <a:pt x="165" y="344"/>
                    </a:lnTo>
                    <a:lnTo>
                      <a:pt x="170" y="345"/>
                    </a:lnTo>
                    <a:lnTo>
                      <a:pt x="172" y="345"/>
                    </a:lnTo>
                    <a:lnTo>
                      <a:pt x="174" y="347"/>
                    </a:lnTo>
                    <a:lnTo>
                      <a:pt x="180" y="357"/>
                    </a:lnTo>
                    <a:lnTo>
                      <a:pt x="182" y="357"/>
                    </a:lnTo>
                    <a:lnTo>
                      <a:pt x="186" y="359"/>
                    </a:lnTo>
                    <a:lnTo>
                      <a:pt x="193" y="362"/>
                    </a:lnTo>
                    <a:lnTo>
                      <a:pt x="211" y="358"/>
                    </a:lnTo>
                    <a:lnTo>
                      <a:pt x="215" y="358"/>
                    </a:lnTo>
                    <a:lnTo>
                      <a:pt x="224" y="354"/>
                    </a:lnTo>
                    <a:lnTo>
                      <a:pt x="226" y="345"/>
                    </a:lnTo>
                    <a:lnTo>
                      <a:pt x="229" y="344"/>
                    </a:lnTo>
                    <a:lnTo>
                      <a:pt x="230" y="340"/>
                    </a:lnTo>
                    <a:lnTo>
                      <a:pt x="236" y="340"/>
                    </a:lnTo>
                    <a:lnTo>
                      <a:pt x="243" y="341"/>
                    </a:lnTo>
                    <a:lnTo>
                      <a:pt x="244" y="343"/>
                    </a:lnTo>
                    <a:lnTo>
                      <a:pt x="246" y="340"/>
                    </a:lnTo>
                    <a:lnTo>
                      <a:pt x="249" y="338"/>
                    </a:lnTo>
                    <a:lnTo>
                      <a:pt x="249" y="334"/>
                    </a:lnTo>
                    <a:lnTo>
                      <a:pt x="250" y="333"/>
                    </a:lnTo>
                    <a:lnTo>
                      <a:pt x="250" y="328"/>
                    </a:lnTo>
                    <a:lnTo>
                      <a:pt x="249" y="325"/>
                    </a:lnTo>
                    <a:lnTo>
                      <a:pt x="249" y="323"/>
                    </a:lnTo>
                    <a:lnTo>
                      <a:pt x="246" y="322"/>
                    </a:lnTo>
                    <a:lnTo>
                      <a:pt x="246" y="321"/>
                    </a:lnTo>
                    <a:lnTo>
                      <a:pt x="250" y="315"/>
                    </a:lnTo>
                    <a:lnTo>
                      <a:pt x="254" y="311"/>
                    </a:lnTo>
                    <a:lnTo>
                      <a:pt x="260" y="304"/>
                    </a:lnTo>
                    <a:lnTo>
                      <a:pt x="258" y="302"/>
                    </a:lnTo>
                    <a:lnTo>
                      <a:pt x="260" y="302"/>
                    </a:lnTo>
                    <a:lnTo>
                      <a:pt x="265" y="301"/>
                    </a:lnTo>
                    <a:lnTo>
                      <a:pt x="271" y="301"/>
                    </a:lnTo>
                    <a:lnTo>
                      <a:pt x="272" y="302"/>
                    </a:lnTo>
                    <a:lnTo>
                      <a:pt x="272" y="299"/>
                    </a:lnTo>
                    <a:lnTo>
                      <a:pt x="274" y="295"/>
                    </a:lnTo>
                    <a:lnTo>
                      <a:pt x="278" y="291"/>
                    </a:lnTo>
                    <a:lnTo>
                      <a:pt x="281" y="287"/>
                    </a:lnTo>
                    <a:lnTo>
                      <a:pt x="282" y="281"/>
                    </a:lnTo>
                    <a:lnTo>
                      <a:pt x="282" y="280"/>
                    </a:lnTo>
                    <a:lnTo>
                      <a:pt x="289" y="270"/>
                    </a:lnTo>
                    <a:lnTo>
                      <a:pt x="296" y="267"/>
                    </a:lnTo>
                    <a:lnTo>
                      <a:pt x="299" y="262"/>
                    </a:lnTo>
                    <a:lnTo>
                      <a:pt x="299" y="258"/>
                    </a:lnTo>
                    <a:lnTo>
                      <a:pt x="297" y="256"/>
                    </a:lnTo>
                    <a:lnTo>
                      <a:pt x="296" y="253"/>
                    </a:lnTo>
                    <a:lnTo>
                      <a:pt x="297" y="251"/>
                    </a:lnTo>
                    <a:lnTo>
                      <a:pt x="299" y="249"/>
                    </a:lnTo>
                    <a:lnTo>
                      <a:pt x="297" y="248"/>
                    </a:lnTo>
                    <a:lnTo>
                      <a:pt x="296" y="248"/>
                    </a:lnTo>
                    <a:lnTo>
                      <a:pt x="295" y="249"/>
                    </a:lnTo>
                    <a:lnTo>
                      <a:pt x="292" y="249"/>
                    </a:lnTo>
                    <a:lnTo>
                      <a:pt x="291" y="246"/>
                    </a:lnTo>
                    <a:lnTo>
                      <a:pt x="289" y="245"/>
                    </a:lnTo>
                    <a:lnTo>
                      <a:pt x="289" y="241"/>
                    </a:lnTo>
                    <a:lnTo>
                      <a:pt x="292" y="231"/>
                    </a:lnTo>
                    <a:lnTo>
                      <a:pt x="296" y="228"/>
                    </a:lnTo>
                    <a:lnTo>
                      <a:pt x="295" y="225"/>
                    </a:lnTo>
                    <a:lnTo>
                      <a:pt x="291" y="224"/>
                    </a:lnTo>
                    <a:lnTo>
                      <a:pt x="288" y="224"/>
                    </a:lnTo>
                    <a:lnTo>
                      <a:pt x="284" y="218"/>
                    </a:lnTo>
                    <a:lnTo>
                      <a:pt x="277" y="211"/>
                    </a:lnTo>
                    <a:lnTo>
                      <a:pt x="285" y="207"/>
                    </a:lnTo>
                    <a:lnTo>
                      <a:pt x="302" y="175"/>
                    </a:lnTo>
                    <a:lnTo>
                      <a:pt x="302" y="174"/>
                    </a:lnTo>
                    <a:lnTo>
                      <a:pt x="303" y="174"/>
                    </a:lnTo>
                    <a:lnTo>
                      <a:pt x="310" y="170"/>
                    </a:lnTo>
                    <a:lnTo>
                      <a:pt x="311" y="168"/>
                    </a:lnTo>
                    <a:lnTo>
                      <a:pt x="314" y="168"/>
                    </a:lnTo>
                    <a:lnTo>
                      <a:pt x="316" y="170"/>
                    </a:lnTo>
                    <a:lnTo>
                      <a:pt x="316" y="164"/>
                    </a:lnTo>
                    <a:lnTo>
                      <a:pt x="313" y="164"/>
                    </a:lnTo>
                    <a:lnTo>
                      <a:pt x="309" y="165"/>
                    </a:lnTo>
                    <a:lnTo>
                      <a:pt x="302" y="163"/>
                    </a:lnTo>
                    <a:lnTo>
                      <a:pt x="297" y="163"/>
                    </a:lnTo>
                    <a:lnTo>
                      <a:pt x="295" y="157"/>
                    </a:lnTo>
                    <a:lnTo>
                      <a:pt x="289" y="151"/>
                    </a:lnTo>
                    <a:lnTo>
                      <a:pt x="288" y="151"/>
                    </a:lnTo>
                    <a:lnTo>
                      <a:pt x="288" y="150"/>
                    </a:lnTo>
                    <a:lnTo>
                      <a:pt x="282" y="125"/>
                    </a:lnTo>
                    <a:lnTo>
                      <a:pt x="281" y="122"/>
                    </a:lnTo>
                    <a:lnTo>
                      <a:pt x="279" y="121"/>
                    </a:lnTo>
                    <a:lnTo>
                      <a:pt x="274" y="118"/>
                    </a:lnTo>
                    <a:lnTo>
                      <a:pt x="268" y="118"/>
                    </a:lnTo>
                    <a:lnTo>
                      <a:pt x="267" y="118"/>
                    </a:lnTo>
                    <a:lnTo>
                      <a:pt x="265" y="119"/>
                    </a:lnTo>
                    <a:lnTo>
                      <a:pt x="263" y="119"/>
                    </a:lnTo>
                    <a:lnTo>
                      <a:pt x="249" y="115"/>
                    </a:lnTo>
                    <a:lnTo>
                      <a:pt x="247" y="115"/>
                    </a:lnTo>
                    <a:lnTo>
                      <a:pt x="240" y="110"/>
                    </a:lnTo>
                    <a:lnTo>
                      <a:pt x="239" y="105"/>
                    </a:lnTo>
                    <a:lnTo>
                      <a:pt x="239" y="104"/>
                    </a:lnTo>
                    <a:lnTo>
                      <a:pt x="240" y="103"/>
                    </a:lnTo>
                    <a:lnTo>
                      <a:pt x="242" y="100"/>
                    </a:lnTo>
                    <a:lnTo>
                      <a:pt x="243" y="98"/>
                    </a:lnTo>
                    <a:lnTo>
                      <a:pt x="240" y="90"/>
                    </a:lnTo>
                    <a:lnTo>
                      <a:pt x="236" y="90"/>
                    </a:lnTo>
                    <a:lnTo>
                      <a:pt x="237" y="89"/>
                    </a:lnTo>
                    <a:lnTo>
                      <a:pt x="237" y="77"/>
                    </a:lnTo>
                    <a:lnTo>
                      <a:pt x="230" y="73"/>
                    </a:lnTo>
                    <a:lnTo>
                      <a:pt x="226" y="67"/>
                    </a:lnTo>
                    <a:lnTo>
                      <a:pt x="226" y="57"/>
                    </a:lnTo>
                    <a:lnTo>
                      <a:pt x="224" y="55"/>
                    </a:lnTo>
                    <a:lnTo>
                      <a:pt x="219" y="54"/>
                    </a:lnTo>
                    <a:lnTo>
                      <a:pt x="218" y="54"/>
                    </a:lnTo>
                    <a:lnTo>
                      <a:pt x="208" y="55"/>
                    </a:lnTo>
                    <a:lnTo>
                      <a:pt x="207" y="57"/>
                    </a:lnTo>
                    <a:lnTo>
                      <a:pt x="205" y="57"/>
                    </a:lnTo>
                    <a:lnTo>
                      <a:pt x="203" y="58"/>
                    </a:lnTo>
                    <a:lnTo>
                      <a:pt x="200" y="58"/>
                    </a:lnTo>
                    <a:lnTo>
                      <a:pt x="186" y="67"/>
                    </a:lnTo>
                    <a:lnTo>
                      <a:pt x="183" y="65"/>
                    </a:lnTo>
                    <a:lnTo>
                      <a:pt x="177" y="57"/>
                    </a:lnTo>
                    <a:lnTo>
                      <a:pt x="174" y="51"/>
                    </a:lnTo>
                    <a:lnTo>
                      <a:pt x="174" y="45"/>
                    </a:lnTo>
                    <a:lnTo>
                      <a:pt x="177" y="40"/>
                    </a:lnTo>
                    <a:lnTo>
                      <a:pt x="176" y="37"/>
                    </a:lnTo>
                    <a:lnTo>
                      <a:pt x="172" y="36"/>
                    </a:lnTo>
                    <a:lnTo>
                      <a:pt x="165" y="36"/>
                    </a:lnTo>
                    <a:lnTo>
                      <a:pt x="165" y="37"/>
                    </a:lnTo>
                    <a:lnTo>
                      <a:pt x="163" y="41"/>
                    </a:lnTo>
                    <a:lnTo>
                      <a:pt x="162" y="41"/>
                    </a:lnTo>
                    <a:lnTo>
                      <a:pt x="151" y="43"/>
                    </a:lnTo>
                    <a:lnTo>
                      <a:pt x="140" y="43"/>
                    </a:lnTo>
                    <a:lnTo>
                      <a:pt x="140" y="41"/>
                    </a:lnTo>
                    <a:lnTo>
                      <a:pt x="138" y="40"/>
                    </a:lnTo>
                    <a:lnTo>
                      <a:pt x="138" y="38"/>
                    </a:lnTo>
                    <a:lnTo>
                      <a:pt x="137" y="36"/>
                    </a:lnTo>
                    <a:lnTo>
                      <a:pt x="133" y="36"/>
                    </a:lnTo>
                    <a:lnTo>
                      <a:pt x="130" y="34"/>
                    </a:lnTo>
                    <a:lnTo>
                      <a:pt x="129" y="34"/>
                    </a:lnTo>
                    <a:lnTo>
                      <a:pt x="124" y="30"/>
                    </a:lnTo>
                    <a:lnTo>
                      <a:pt x="124" y="28"/>
                    </a:lnTo>
                    <a:lnTo>
                      <a:pt x="123" y="27"/>
                    </a:lnTo>
                    <a:lnTo>
                      <a:pt x="123" y="21"/>
                    </a:lnTo>
                    <a:lnTo>
                      <a:pt x="134" y="30"/>
                    </a:lnTo>
                    <a:lnTo>
                      <a:pt x="134" y="33"/>
                    </a:lnTo>
                    <a:lnTo>
                      <a:pt x="137" y="34"/>
                    </a:lnTo>
                    <a:lnTo>
                      <a:pt x="141" y="33"/>
                    </a:lnTo>
                    <a:lnTo>
                      <a:pt x="141" y="26"/>
                    </a:lnTo>
                    <a:lnTo>
                      <a:pt x="140" y="20"/>
                    </a:lnTo>
                    <a:lnTo>
                      <a:pt x="141" y="14"/>
                    </a:lnTo>
                    <a:lnTo>
                      <a:pt x="141" y="13"/>
                    </a:lnTo>
                    <a:lnTo>
                      <a:pt x="143" y="10"/>
                    </a:lnTo>
                    <a:lnTo>
                      <a:pt x="141" y="9"/>
                    </a:lnTo>
                    <a:lnTo>
                      <a:pt x="141" y="6"/>
                    </a:lnTo>
                    <a:lnTo>
                      <a:pt x="138" y="0"/>
                    </a:lnTo>
                    <a:lnTo>
                      <a:pt x="137" y="2"/>
                    </a:lnTo>
                    <a:lnTo>
                      <a:pt x="131" y="5"/>
                    </a:lnTo>
                    <a:lnTo>
                      <a:pt x="126" y="5"/>
                    </a:lnTo>
                    <a:lnTo>
                      <a:pt x="123" y="2"/>
                    </a:lnTo>
                    <a:lnTo>
                      <a:pt x="11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97" name="Freeform 24">
                <a:extLst>
                  <a:ext uri="{FF2B5EF4-FFF2-40B4-BE49-F238E27FC236}">
                    <a16:creationId xmlns:a16="http://schemas.microsoft.com/office/drawing/2014/main" id="{0153B3D3-F59D-B084-F107-E880502233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2" y="968"/>
                <a:ext cx="93" cy="133"/>
              </a:xfrm>
              <a:custGeom>
                <a:avLst/>
                <a:gdLst>
                  <a:gd name="T0" fmla="*/ 25 w 374"/>
                  <a:gd name="T1" fmla="*/ 10 h 532"/>
                  <a:gd name="T2" fmla="*/ 1 w 374"/>
                  <a:gd name="T3" fmla="*/ 8 h 532"/>
                  <a:gd name="T4" fmla="*/ 14 w 374"/>
                  <a:gd name="T5" fmla="*/ 22 h 532"/>
                  <a:gd name="T6" fmla="*/ 35 w 374"/>
                  <a:gd name="T7" fmla="*/ 63 h 532"/>
                  <a:gd name="T8" fmla="*/ 43 w 374"/>
                  <a:gd name="T9" fmla="*/ 70 h 532"/>
                  <a:gd name="T10" fmla="*/ 21 w 374"/>
                  <a:gd name="T11" fmla="*/ 124 h 532"/>
                  <a:gd name="T12" fmla="*/ 24 w 374"/>
                  <a:gd name="T13" fmla="*/ 146 h 532"/>
                  <a:gd name="T14" fmla="*/ 29 w 374"/>
                  <a:gd name="T15" fmla="*/ 153 h 532"/>
                  <a:gd name="T16" fmla="*/ 15 w 374"/>
                  <a:gd name="T17" fmla="*/ 181 h 532"/>
                  <a:gd name="T18" fmla="*/ 8 w 374"/>
                  <a:gd name="T19" fmla="*/ 215 h 532"/>
                  <a:gd name="T20" fmla="*/ 35 w 374"/>
                  <a:gd name="T21" fmla="*/ 221 h 532"/>
                  <a:gd name="T22" fmla="*/ 50 w 374"/>
                  <a:gd name="T23" fmla="*/ 225 h 532"/>
                  <a:gd name="T24" fmla="*/ 104 w 374"/>
                  <a:gd name="T25" fmla="*/ 238 h 532"/>
                  <a:gd name="T26" fmla="*/ 116 w 374"/>
                  <a:gd name="T27" fmla="*/ 250 h 532"/>
                  <a:gd name="T28" fmla="*/ 134 w 374"/>
                  <a:gd name="T29" fmla="*/ 275 h 532"/>
                  <a:gd name="T30" fmla="*/ 106 w 374"/>
                  <a:gd name="T31" fmla="*/ 296 h 532"/>
                  <a:gd name="T32" fmla="*/ 91 w 374"/>
                  <a:gd name="T33" fmla="*/ 325 h 532"/>
                  <a:gd name="T34" fmla="*/ 77 w 374"/>
                  <a:gd name="T35" fmla="*/ 381 h 532"/>
                  <a:gd name="T36" fmla="*/ 95 w 374"/>
                  <a:gd name="T37" fmla="*/ 391 h 532"/>
                  <a:gd name="T38" fmla="*/ 107 w 374"/>
                  <a:gd name="T39" fmla="*/ 398 h 532"/>
                  <a:gd name="T40" fmla="*/ 154 w 374"/>
                  <a:gd name="T41" fmla="*/ 389 h 532"/>
                  <a:gd name="T42" fmla="*/ 178 w 374"/>
                  <a:gd name="T43" fmla="*/ 395 h 532"/>
                  <a:gd name="T44" fmla="*/ 184 w 374"/>
                  <a:gd name="T45" fmla="*/ 412 h 532"/>
                  <a:gd name="T46" fmla="*/ 180 w 374"/>
                  <a:gd name="T47" fmla="*/ 432 h 532"/>
                  <a:gd name="T48" fmla="*/ 169 w 374"/>
                  <a:gd name="T49" fmla="*/ 465 h 532"/>
                  <a:gd name="T50" fmla="*/ 204 w 374"/>
                  <a:gd name="T51" fmla="*/ 516 h 532"/>
                  <a:gd name="T52" fmla="*/ 237 w 374"/>
                  <a:gd name="T53" fmla="*/ 501 h 532"/>
                  <a:gd name="T54" fmla="*/ 272 w 374"/>
                  <a:gd name="T55" fmla="*/ 529 h 532"/>
                  <a:gd name="T56" fmla="*/ 311 w 374"/>
                  <a:gd name="T57" fmla="*/ 501 h 532"/>
                  <a:gd name="T58" fmla="*/ 308 w 374"/>
                  <a:gd name="T59" fmla="*/ 456 h 532"/>
                  <a:gd name="T60" fmla="*/ 286 w 374"/>
                  <a:gd name="T61" fmla="*/ 442 h 532"/>
                  <a:gd name="T62" fmla="*/ 332 w 374"/>
                  <a:gd name="T63" fmla="*/ 413 h 532"/>
                  <a:gd name="T64" fmla="*/ 331 w 374"/>
                  <a:gd name="T65" fmla="*/ 394 h 532"/>
                  <a:gd name="T66" fmla="*/ 345 w 374"/>
                  <a:gd name="T67" fmla="*/ 381 h 532"/>
                  <a:gd name="T68" fmla="*/ 363 w 374"/>
                  <a:gd name="T69" fmla="*/ 352 h 532"/>
                  <a:gd name="T70" fmla="*/ 361 w 374"/>
                  <a:gd name="T71" fmla="*/ 328 h 532"/>
                  <a:gd name="T72" fmla="*/ 370 w 374"/>
                  <a:gd name="T73" fmla="*/ 315 h 532"/>
                  <a:gd name="T74" fmla="*/ 370 w 374"/>
                  <a:gd name="T75" fmla="*/ 278 h 532"/>
                  <a:gd name="T76" fmla="*/ 339 w 374"/>
                  <a:gd name="T77" fmla="*/ 269 h 532"/>
                  <a:gd name="T78" fmla="*/ 296 w 374"/>
                  <a:gd name="T79" fmla="*/ 279 h 532"/>
                  <a:gd name="T80" fmla="*/ 255 w 374"/>
                  <a:gd name="T81" fmla="*/ 279 h 532"/>
                  <a:gd name="T82" fmla="*/ 244 w 374"/>
                  <a:gd name="T83" fmla="*/ 243 h 532"/>
                  <a:gd name="T84" fmla="*/ 255 w 374"/>
                  <a:gd name="T85" fmla="*/ 226 h 532"/>
                  <a:gd name="T86" fmla="*/ 227 w 374"/>
                  <a:gd name="T87" fmla="*/ 206 h 532"/>
                  <a:gd name="T88" fmla="*/ 188 w 374"/>
                  <a:gd name="T89" fmla="*/ 205 h 532"/>
                  <a:gd name="T90" fmla="*/ 218 w 374"/>
                  <a:gd name="T91" fmla="*/ 202 h 532"/>
                  <a:gd name="T92" fmla="*/ 233 w 374"/>
                  <a:gd name="T93" fmla="*/ 187 h 532"/>
                  <a:gd name="T94" fmla="*/ 171 w 374"/>
                  <a:gd name="T95" fmla="*/ 169 h 532"/>
                  <a:gd name="T96" fmla="*/ 185 w 374"/>
                  <a:gd name="T97" fmla="*/ 130 h 532"/>
                  <a:gd name="T98" fmla="*/ 192 w 374"/>
                  <a:gd name="T99" fmla="*/ 114 h 532"/>
                  <a:gd name="T100" fmla="*/ 180 w 374"/>
                  <a:gd name="T101" fmla="*/ 101 h 532"/>
                  <a:gd name="T102" fmla="*/ 192 w 374"/>
                  <a:gd name="T103" fmla="*/ 86 h 532"/>
                  <a:gd name="T104" fmla="*/ 214 w 374"/>
                  <a:gd name="T105" fmla="*/ 60 h 532"/>
                  <a:gd name="T106" fmla="*/ 192 w 374"/>
                  <a:gd name="T107" fmla="*/ 40 h 532"/>
                  <a:gd name="T108" fmla="*/ 170 w 374"/>
                  <a:gd name="T109" fmla="*/ 41 h 532"/>
                  <a:gd name="T110" fmla="*/ 147 w 374"/>
                  <a:gd name="T111" fmla="*/ 12 h 532"/>
                  <a:gd name="T112" fmla="*/ 134 w 374"/>
                  <a:gd name="T113" fmla="*/ 15 h 532"/>
                  <a:gd name="T114" fmla="*/ 91 w 374"/>
                  <a:gd name="T115" fmla="*/ 19 h 5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74" h="532">
                    <a:moveTo>
                      <a:pt x="67" y="7"/>
                    </a:moveTo>
                    <a:lnTo>
                      <a:pt x="65" y="7"/>
                    </a:lnTo>
                    <a:lnTo>
                      <a:pt x="36" y="12"/>
                    </a:lnTo>
                    <a:lnTo>
                      <a:pt x="35" y="14"/>
                    </a:lnTo>
                    <a:lnTo>
                      <a:pt x="33" y="14"/>
                    </a:lnTo>
                    <a:lnTo>
                      <a:pt x="32" y="12"/>
                    </a:lnTo>
                    <a:lnTo>
                      <a:pt x="25" y="10"/>
                    </a:lnTo>
                    <a:lnTo>
                      <a:pt x="19" y="3"/>
                    </a:lnTo>
                    <a:lnTo>
                      <a:pt x="19" y="1"/>
                    </a:lnTo>
                    <a:lnTo>
                      <a:pt x="17" y="1"/>
                    </a:lnTo>
                    <a:lnTo>
                      <a:pt x="15" y="0"/>
                    </a:lnTo>
                    <a:lnTo>
                      <a:pt x="10" y="0"/>
                    </a:lnTo>
                    <a:lnTo>
                      <a:pt x="3" y="5"/>
                    </a:lnTo>
                    <a:lnTo>
                      <a:pt x="1" y="8"/>
                    </a:lnTo>
                    <a:lnTo>
                      <a:pt x="0" y="10"/>
                    </a:lnTo>
                    <a:lnTo>
                      <a:pt x="0" y="11"/>
                    </a:lnTo>
                    <a:lnTo>
                      <a:pt x="1" y="12"/>
                    </a:lnTo>
                    <a:lnTo>
                      <a:pt x="1" y="18"/>
                    </a:lnTo>
                    <a:lnTo>
                      <a:pt x="7" y="18"/>
                    </a:lnTo>
                    <a:lnTo>
                      <a:pt x="12" y="21"/>
                    </a:lnTo>
                    <a:lnTo>
                      <a:pt x="14" y="22"/>
                    </a:lnTo>
                    <a:lnTo>
                      <a:pt x="15" y="25"/>
                    </a:lnTo>
                    <a:lnTo>
                      <a:pt x="21" y="50"/>
                    </a:lnTo>
                    <a:lnTo>
                      <a:pt x="21" y="51"/>
                    </a:lnTo>
                    <a:lnTo>
                      <a:pt x="22" y="51"/>
                    </a:lnTo>
                    <a:lnTo>
                      <a:pt x="28" y="57"/>
                    </a:lnTo>
                    <a:lnTo>
                      <a:pt x="30" y="63"/>
                    </a:lnTo>
                    <a:lnTo>
                      <a:pt x="35" y="63"/>
                    </a:lnTo>
                    <a:lnTo>
                      <a:pt x="42" y="65"/>
                    </a:lnTo>
                    <a:lnTo>
                      <a:pt x="46" y="64"/>
                    </a:lnTo>
                    <a:lnTo>
                      <a:pt x="49" y="64"/>
                    </a:lnTo>
                    <a:lnTo>
                      <a:pt x="49" y="70"/>
                    </a:lnTo>
                    <a:lnTo>
                      <a:pt x="47" y="68"/>
                    </a:lnTo>
                    <a:lnTo>
                      <a:pt x="44" y="68"/>
                    </a:lnTo>
                    <a:lnTo>
                      <a:pt x="43" y="70"/>
                    </a:lnTo>
                    <a:lnTo>
                      <a:pt x="36" y="74"/>
                    </a:lnTo>
                    <a:lnTo>
                      <a:pt x="35" y="74"/>
                    </a:lnTo>
                    <a:lnTo>
                      <a:pt x="35" y="75"/>
                    </a:lnTo>
                    <a:lnTo>
                      <a:pt x="18" y="107"/>
                    </a:lnTo>
                    <a:lnTo>
                      <a:pt x="10" y="111"/>
                    </a:lnTo>
                    <a:lnTo>
                      <a:pt x="17" y="118"/>
                    </a:lnTo>
                    <a:lnTo>
                      <a:pt x="21" y="124"/>
                    </a:lnTo>
                    <a:lnTo>
                      <a:pt x="24" y="124"/>
                    </a:lnTo>
                    <a:lnTo>
                      <a:pt x="28" y="125"/>
                    </a:lnTo>
                    <a:lnTo>
                      <a:pt x="29" y="128"/>
                    </a:lnTo>
                    <a:lnTo>
                      <a:pt x="25" y="131"/>
                    </a:lnTo>
                    <a:lnTo>
                      <a:pt x="22" y="141"/>
                    </a:lnTo>
                    <a:lnTo>
                      <a:pt x="22" y="145"/>
                    </a:lnTo>
                    <a:lnTo>
                      <a:pt x="24" y="146"/>
                    </a:lnTo>
                    <a:lnTo>
                      <a:pt x="25" y="149"/>
                    </a:lnTo>
                    <a:lnTo>
                      <a:pt x="28" y="149"/>
                    </a:lnTo>
                    <a:lnTo>
                      <a:pt x="29" y="148"/>
                    </a:lnTo>
                    <a:lnTo>
                      <a:pt x="30" y="148"/>
                    </a:lnTo>
                    <a:lnTo>
                      <a:pt x="32" y="149"/>
                    </a:lnTo>
                    <a:lnTo>
                      <a:pt x="30" y="151"/>
                    </a:lnTo>
                    <a:lnTo>
                      <a:pt x="29" y="153"/>
                    </a:lnTo>
                    <a:lnTo>
                      <a:pt x="30" y="156"/>
                    </a:lnTo>
                    <a:lnTo>
                      <a:pt x="32" y="158"/>
                    </a:lnTo>
                    <a:lnTo>
                      <a:pt x="32" y="162"/>
                    </a:lnTo>
                    <a:lnTo>
                      <a:pt x="29" y="167"/>
                    </a:lnTo>
                    <a:lnTo>
                      <a:pt x="22" y="170"/>
                    </a:lnTo>
                    <a:lnTo>
                      <a:pt x="15" y="180"/>
                    </a:lnTo>
                    <a:lnTo>
                      <a:pt x="15" y="181"/>
                    </a:lnTo>
                    <a:lnTo>
                      <a:pt x="14" y="187"/>
                    </a:lnTo>
                    <a:lnTo>
                      <a:pt x="11" y="191"/>
                    </a:lnTo>
                    <a:lnTo>
                      <a:pt x="7" y="195"/>
                    </a:lnTo>
                    <a:lnTo>
                      <a:pt x="5" y="199"/>
                    </a:lnTo>
                    <a:lnTo>
                      <a:pt x="5" y="202"/>
                    </a:lnTo>
                    <a:lnTo>
                      <a:pt x="8" y="212"/>
                    </a:lnTo>
                    <a:lnTo>
                      <a:pt x="8" y="215"/>
                    </a:lnTo>
                    <a:lnTo>
                      <a:pt x="10" y="215"/>
                    </a:lnTo>
                    <a:lnTo>
                      <a:pt x="14" y="213"/>
                    </a:lnTo>
                    <a:lnTo>
                      <a:pt x="14" y="212"/>
                    </a:lnTo>
                    <a:lnTo>
                      <a:pt x="22" y="215"/>
                    </a:lnTo>
                    <a:lnTo>
                      <a:pt x="32" y="221"/>
                    </a:lnTo>
                    <a:lnTo>
                      <a:pt x="32" y="222"/>
                    </a:lnTo>
                    <a:lnTo>
                      <a:pt x="35" y="221"/>
                    </a:lnTo>
                    <a:lnTo>
                      <a:pt x="36" y="219"/>
                    </a:lnTo>
                    <a:lnTo>
                      <a:pt x="39" y="219"/>
                    </a:lnTo>
                    <a:lnTo>
                      <a:pt x="46" y="222"/>
                    </a:lnTo>
                    <a:lnTo>
                      <a:pt x="47" y="222"/>
                    </a:lnTo>
                    <a:lnTo>
                      <a:pt x="49" y="223"/>
                    </a:lnTo>
                    <a:lnTo>
                      <a:pt x="49" y="225"/>
                    </a:lnTo>
                    <a:lnTo>
                      <a:pt x="50" y="225"/>
                    </a:lnTo>
                    <a:lnTo>
                      <a:pt x="51" y="226"/>
                    </a:lnTo>
                    <a:lnTo>
                      <a:pt x="65" y="230"/>
                    </a:lnTo>
                    <a:lnTo>
                      <a:pt x="70" y="230"/>
                    </a:lnTo>
                    <a:lnTo>
                      <a:pt x="77" y="234"/>
                    </a:lnTo>
                    <a:lnTo>
                      <a:pt x="99" y="236"/>
                    </a:lnTo>
                    <a:lnTo>
                      <a:pt x="103" y="237"/>
                    </a:lnTo>
                    <a:lnTo>
                      <a:pt x="104" y="238"/>
                    </a:lnTo>
                    <a:lnTo>
                      <a:pt x="104" y="237"/>
                    </a:lnTo>
                    <a:lnTo>
                      <a:pt x="107" y="233"/>
                    </a:lnTo>
                    <a:lnTo>
                      <a:pt x="120" y="240"/>
                    </a:lnTo>
                    <a:lnTo>
                      <a:pt x="120" y="243"/>
                    </a:lnTo>
                    <a:lnTo>
                      <a:pt x="117" y="243"/>
                    </a:lnTo>
                    <a:lnTo>
                      <a:pt x="116" y="248"/>
                    </a:lnTo>
                    <a:lnTo>
                      <a:pt x="116" y="250"/>
                    </a:lnTo>
                    <a:lnTo>
                      <a:pt x="117" y="252"/>
                    </a:lnTo>
                    <a:lnTo>
                      <a:pt x="120" y="261"/>
                    </a:lnTo>
                    <a:lnTo>
                      <a:pt x="120" y="262"/>
                    </a:lnTo>
                    <a:lnTo>
                      <a:pt x="125" y="269"/>
                    </a:lnTo>
                    <a:lnTo>
                      <a:pt x="132" y="272"/>
                    </a:lnTo>
                    <a:lnTo>
                      <a:pt x="134" y="273"/>
                    </a:lnTo>
                    <a:lnTo>
                      <a:pt x="134" y="275"/>
                    </a:lnTo>
                    <a:lnTo>
                      <a:pt x="123" y="286"/>
                    </a:lnTo>
                    <a:lnTo>
                      <a:pt x="120" y="288"/>
                    </a:lnTo>
                    <a:lnTo>
                      <a:pt x="118" y="289"/>
                    </a:lnTo>
                    <a:lnTo>
                      <a:pt x="110" y="292"/>
                    </a:lnTo>
                    <a:lnTo>
                      <a:pt x="107" y="293"/>
                    </a:lnTo>
                    <a:lnTo>
                      <a:pt x="107" y="296"/>
                    </a:lnTo>
                    <a:lnTo>
                      <a:pt x="106" y="296"/>
                    </a:lnTo>
                    <a:lnTo>
                      <a:pt x="84" y="303"/>
                    </a:lnTo>
                    <a:lnTo>
                      <a:pt x="82" y="303"/>
                    </a:lnTo>
                    <a:lnTo>
                      <a:pt x="81" y="305"/>
                    </a:lnTo>
                    <a:lnTo>
                      <a:pt x="91" y="305"/>
                    </a:lnTo>
                    <a:lnTo>
                      <a:pt x="92" y="312"/>
                    </a:lnTo>
                    <a:lnTo>
                      <a:pt x="92" y="317"/>
                    </a:lnTo>
                    <a:lnTo>
                      <a:pt x="91" y="325"/>
                    </a:lnTo>
                    <a:lnTo>
                      <a:pt x="92" y="336"/>
                    </a:lnTo>
                    <a:lnTo>
                      <a:pt x="92" y="349"/>
                    </a:lnTo>
                    <a:lnTo>
                      <a:pt x="88" y="362"/>
                    </a:lnTo>
                    <a:lnTo>
                      <a:pt x="88" y="364"/>
                    </a:lnTo>
                    <a:lnTo>
                      <a:pt x="85" y="371"/>
                    </a:lnTo>
                    <a:lnTo>
                      <a:pt x="78" y="381"/>
                    </a:lnTo>
                    <a:lnTo>
                      <a:pt x="77" y="381"/>
                    </a:lnTo>
                    <a:lnTo>
                      <a:pt x="81" y="384"/>
                    </a:lnTo>
                    <a:lnTo>
                      <a:pt x="82" y="384"/>
                    </a:lnTo>
                    <a:lnTo>
                      <a:pt x="84" y="385"/>
                    </a:lnTo>
                    <a:lnTo>
                      <a:pt x="85" y="385"/>
                    </a:lnTo>
                    <a:lnTo>
                      <a:pt x="87" y="386"/>
                    </a:lnTo>
                    <a:lnTo>
                      <a:pt x="95" y="389"/>
                    </a:lnTo>
                    <a:lnTo>
                      <a:pt x="95" y="391"/>
                    </a:lnTo>
                    <a:lnTo>
                      <a:pt x="97" y="391"/>
                    </a:lnTo>
                    <a:lnTo>
                      <a:pt x="100" y="388"/>
                    </a:lnTo>
                    <a:lnTo>
                      <a:pt x="102" y="389"/>
                    </a:lnTo>
                    <a:lnTo>
                      <a:pt x="102" y="391"/>
                    </a:lnTo>
                    <a:lnTo>
                      <a:pt x="104" y="391"/>
                    </a:lnTo>
                    <a:lnTo>
                      <a:pt x="107" y="396"/>
                    </a:lnTo>
                    <a:lnTo>
                      <a:pt x="107" y="398"/>
                    </a:lnTo>
                    <a:lnTo>
                      <a:pt x="135" y="399"/>
                    </a:lnTo>
                    <a:lnTo>
                      <a:pt x="135" y="395"/>
                    </a:lnTo>
                    <a:lnTo>
                      <a:pt x="137" y="395"/>
                    </a:lnTo>
                    <a:lnTo>
                      <a:pt x="138" y="394"/>
                    </a:lnTo>
                    <a:lnTo>
                      <a:pt x="147" y="394"/>
                    </a:lnTo>
                    <a:lnTo>
                      <a:pt x="148" y="392"/>
                    </a:lnTo>
                    <a:lnTo>
                      <a:pt x="154" y="389"/>
                    </a:lnTo>
                    <a:lnTo>
                      <a:pt x="160" y="388"/>
                    </a:lnTo>
                    <a:lnTo>
                      <a:pt x="164" y="385"/>
                    </a:lnTo>
                    <a:lnTo>
                      <a:pt x="173" y="396"/>
                    </a:lnTo>
                    <a:lnTo>
                      <a:pt x="174" y="398"/>
                    </a:lnTo>
                    <a:lnTo>
                      <a:pt x="174" y="396"/>
                    </a:lnTo>
                    <a:lnTo>
                      <a:pt x="177" y="395"/>
                    </a:lnTo>
                    <a:lnTo>
                      <a:pt x="178" y="395"/>
                    </a:lnTo>
                    <a:lnTo>
                      <a:pt x="178" y="394"/>
                    </a:lnTo>
                    <a:lnTo>
                      <a:pt x="181" y="391"/>
                    </a:lnTo>
                    <a:lnTo>
                      <a:pt x="184" y="391"/>
                    </a:lnTo>
                    <a:lnTo>
                      <a:pt x="188" y="395"/>
                    </a:lnTo>
                    <a:lnTo>
                      <a:pt x="187" y="399"/>
                    </a:lnTo>
                    <a:lnTo>
                      <a:pt x="187" y="403"/>
                    </a:lnTo>
                    <a:lnTo>
                      <a:pt x="184" y="412"/>
                    </a:lnTo>
                    <a:lnTo>
                      <a:pt x="180" y="413"/>
                    </a:lnTo>
                    <a:lnTo>
                      <a:pt x="178" y="415"/>
                    </a:lnTo>
                    <a:lnTo>
                      <a:pt x="173" y="415"/>
                    </a:lnTo>
                    <a:lnTo>
                      <a:pt x="167" y="417"/>
                    </a:lnTo>
                    <a:lnTo>
                      <a:pt x="167" y="419"/>
                    </a:lnTo>
                    <a:lnTo>
                      <a:pt x="171" y="420"/>
                    </a:lnTo>
                    <a:lnTo>
                      <a:pt x="180" y="432"/>
                    </a:lnTo>
                    <a:lnTo>
                      <a:pt x="180" y="435"/>
                    </a:lnTo>
                    <a:lnTo>
                      <a:pt x="177" y="438"/>
                    </a:lnTo>
                    <a:lnTo>
                      <a:pt x="177" y="439"/>
                    </a:lnTo>
                    <a:lnTo>
                      <a:pt x="176" y="441"/>
                    </a:lnTo>
                    <a:lnTo>
                      <a:pt x="174" y="444"/>
                    </a:lnTo>
                    <a:lnTo>
                      <a:pt x="173" y="452"/>
                    </a:lnTo>
                    <a:lnTo>
                      <a:pt x="169" y="465"/>
                    </a:lnTo>
                    <a:lnTo>
                      <a:pt x="167" y="468"/>
                    </a:lnTo>
                    <a:lnTo>
                      <a:pt x="188" y="512"/>
                    </a:lnTo>
                    <a:lnTo>
                      <a:pt x="190" y="516"/>
                    </a:lnTo>
                    <a:lnTo>
                      <a:pt x="191" y="518"/>
                    </a:lnTo>
                    <a:lnTo>
                      <a:pt x="191" y="519"/>
                    </a:lnTo>
                    <a:lnTo>
                      <a:pt x="192" y="521"/>
                    </a:lnTo>
                    <a:lnTo>
                      <a:pt x="204" y="516"/>
                    </a:lnTo>
                    <a:lnTo>
                      <a:pt x="208" y="514"/>
                    </a:lnTo>
                    <a:lnTo>
                      <a:pt x="216" y="506"/>
                    </a:lnTo>
                    <a:lnTo>
                      <a:pt x="230" y="499"/>
                    </a:lnTo>
                    <a:lnTo>
                      <a:pt x="231" y="499"/>
                    </a:lnTo>
                    <a:lnTo>
                      <a:pt x="233" y="502"/>
                    </a:lnTo>
                    <a:lnTo>
                      <a:pt x="236" y="502"/>
                    </a:lnTo>
                    <a:lnTo>
                      <a:pt x="237" y="501"/>
                    </a:lnTo>
                    <a:lnTo>
                      <a:pt x="238" y="504"/>
                    </a:lnTo>
                    <a:lnTo>
                      <a:pt x="254" y="516"/>
                    </a:lnTo>
                    <a:lnTo>
                      <a:pt x="262" y="525"/>
                    </a:lnTo>
                    <a:lnTo>
                      <a:pt x="262" y="528"/>
                    </a:lnTo>
                    <a:lnTo>
                      <a:pt x="264" y="532"/>
                    </a:lnTo>
                    <a:lnTo>
                      <a:pt x="272" y="532"/>
                    </a:lnTo>
                    <a:lnTo>
                      <a:pt x="272" y="529"/>
                    </a:lnTo>
                    <a:lnTo>
                      <a:pt x="274" y="525"/>
                    </a:lnTo>
                    <a:lnTo>
                      <a:pt x="285" y="516"/>
                    </a:lnTo>
                    <a:lnTo>
                      <a:pt x="289" y="515"/>
                    </a:lnTo>
                    <a:lnTo>
                      <a:pt x="294" y="515"/>
                    </a:lnTo>
                    <a:lnTo>
                      <a:pt x="296" y="509"/>
                    </a:lnTo>
                    <a:lnTo>
                      <a:pt x="301" y="504"/>
                    </a:lnTo>
                    <a:lnTo>
                      <a:pt x="311" y="501"/>
                    </a:lnTo>
                    <a:lnTo>
                      <a:pt x="311" y="499"/>
                    </a:lnTo>
                    <a:lnTo>
                      <a:pt x="310" y="494"/>
                    </a:lnTo>
                    <a:lnTo>
                      <a:pt x="310" y="490"/>
                    </a:lnTo>
                    <a:lnTo>
                      <a:pt x="312" y="483"/>
                    </a:lnTo>
                    <a:lnTo>
                      <a:pt x="314" y="476"/>
                    </a:lnTo>
                    <a:lnTo>
                      <a:pt x="314" y="469"/>
                    </a:lnTo>
                    <a:lnTo>
                      <a:pt x="308" y="456"/>
                    </a:lnTo>
                    <a:lnTo>
                      <a:pt x="307" y="455"/>
                    </a:lnTo>
                    <a:lnTo>
                      <a:pt x="294" y="455"/>
                    </a:lnTo>
                    <a:lnTo>
                      <a:pt x="285" y="451"/>
                    </a:lnTo>
                    <a:lnTo>
                      <a:pt x="282" y="448"/>
                    </a:lnTo>
                    <a:lnTo>
                      <a:pt x="282" y="446"/>
                    </a:lnTo>
                    <a:lnTo>
                      <a:pt x="283" y="446"/>
                    </a:lnTo>
                    <a:lnTo>
                      <a:pt x="286" y="442"/>
                    </a:lnTo>
                    <a:lnTo>
                      <a:pt x="288" y="441"/>
                    </a:lnTo>
                    <a:lnTo>
                      <a:pt x="288" y="439"/>
                    </a:lnTo>
                    <a:lnTo>
                      <a:pt x="296" y="434"/>
                    </a:lnTo>
                    <a:lnTo>
                      <a:pt x="312" y="427"/>
                    </a:lnTo>
                    <a:lnTo>
                      <a:pt x="324" y="420"/>
                    </a:lnTo>
                    <a:lnTo>
                      <a:pt x="331" y="413"/>
                    </a:lnTo>
                    <a:lnTo>
                      <a:pt x="332" y="413"/>
                    </a:lnTo>
                    <a:lnTo>
                      <a:pt x="332" y="412"/>
                    </a:lnTo>
                    <a:lnTo>
                      <a:pt x="329" y="408"/>
                    </a:lnTo>
                    <a:lnTo>
                      <a:pt x="329" y="402"/>
                    </a:lnTo>
                    <a:lnTo>
                      <a:pt x="328" y="399"/>
                    </a:lnTo>
                    <a:lnTo>
                      <a:pt x="329" y="398"/>
                    </a:lnTo>
                    <a:lnTo>
                      <a:pt x="329" y="394"/>
                    </a:lnTo>
                    <a:lnTo>
                      <a:pt x="331" y="394"/>
                    </a:lnTo>
                    <a:lnTo>
                      <a:pt x="332" y="391"/>
                    </a:lnTo>
                    <a:lnTo>
                      <a:pt x="334" y="389"/>
                    </a:lnTo>
                    <a:lnTo>
                      <a:pt x="332" y="386"/>
                    </a:lnTo>
                    <a:lnTo>
                      <a:pt x="334" y="385"/>
                    </a:lnTo>
                    <a:lnTo>
                      <a:pt x="336" y="386"/>
                    </a:lnTo>
                    <a:lnTo>
                      <a:pt x="342" y="385"/>
                    </a:lnTo>
                    <a:lnTo>
                      <a:pt x="345" y="381"/>
                    </a:lnTo>
                    <a:lnTo>
                      <a:pt x="345" y="374"/>
                    </a:lnTo>
                    <a:lnTo>
                      <a:pt x="343" y="371"/>
                    </a:lnTo>
                    <a:lnTo>
                      <a:pt x="343" y="364"/>
                    </a:lnTo>
                    <a:lnTo>
                      <a:pt x="345" y="359"/>
                    </a:lnTo>
                    <a:lnTo>
                      <a:pt x="353" y="353"/>
                    </a:lnTo>
                    <a:lnTo>
                      <a:pt x="361" y="350"/>
                    </a:lnTo>
                    <a:lnTo>
                      <a:pt x="363" y="352"/>
                    </a:lnTo>
                    <a:lnTo>
                      <a:pt x="361" y="348"/>
                    </a:lnTo>
                    <a:lnTo>
                      <a:pt x="357" y="343"/>
                    </a:lnTo>
                    <a:lnTo>
                      <a:pt x="355" y="335"/>
                    </a:lnTo>
                    <a:lnTo>
                      <a:pt x="355" y="333"/>
                    </a:lnTo>
                    <a:lnTo>
                      <a:pt x="356" y="332"/>
                    </a:lnTo>
                    <a:lnTo>
                      <a:pt x="356" y="331"/>
                    </a:lnTo>
                    <a:lnTo>
                      <a:pt x="361" y="328"/>
                    </a:lnTo>
                    <a:lnTo>
                      <a:pt x="365" y="324"/>
                    </a:lnTo>
                    <a:lnTo>
                      <a:pt x="365" y="322"/>
                    </a:lnTo>
                    <a:lnTo>
                      <a:pt x="364" y="321"/>
                    </a:lnTo>
                    <a:lnTo>
                      <a:pt x="363" y="321"/>
                    </a:lnTo>
                    <a:lnTo>
                      <a:pt x="363" y="319"/>
                    </a:lnTo>
                    <a:lnTo>
                      <a:pt x="367" y="318"/>
                    </a:lnTo>
                    <a:lnTo>
                      <a:pt x="370" y="315"/>
                    </a:lnTo>
                    <a:lnTo>
                      <a:pt x="372" y="311"/>
                    </a:lnTo>
                    <a:lnTo>
                      <a:pt x="372" y="310"/>
                    </a:lnTo>
                    <a:lnTo>
                      <a:pt x="374" y="307"/>
                    </a:lnTo>
                    <a:lnTo>
                      <a:pt x="374" y="303"/>
                    </a:lnTo>
                    <a:lnTo>
                      <a:pt x="374" y="293"/>
                    </a:lnTo>
                    <a:lnTo>
                      <a:pt x="371" y="286"/>
                    </a:lnTo>
                    <a:lnTo>
                      <a:pt x="370" y="278"/>
                    </a:lnTo>
                    <a:lnTo>
                      <a:pt x="367" y="281"/>
                    </a:lnTo>
                    <a:lnTo>
                      <a:pt x="360" y="278"/>
                    </a:lnTo>
                    <a:lnTo>
                      <a:pt x="356" y="275"/>
                    </a:lnTo>
                    <a:lnTo>
                      <a:pt x="353" y="269"/>
                    </a:lnTo>
                    <a:lnTo>
                      <a:pt x="348" y="262"/>
                    </a:lnTo>
                    <a:lnTo>
                      <a:pt x="346" y="264"/>
                    </a:lnTo>
                    <a:lnTo>
                      <a:pt x="339" y="269"/>
                    </a:lnTo>
                    <a:lnTo>
                      <a:pt x="332" y="272"/>
                    </a:lnTo>
                    <a:lnTo>
                      <a:pt x="317" y="281"/>
                    </a:lnTo>
                    <a:lnTo>
                      <a:pt x="314" y="283"/>
                    </a:lnTo>
                    <a:lnTo>
                      <a:pt x="305" y="289"/>
                    </a:lnTo>
                    <a:lnTo>
                      <a:pt x="303" y="289"/>
                    </a:lnTo>
                    <a:lnTo>
                      <a:pt x="297" y="279"/>
                    </a:lnTo>
                    <a:lnTo>
                      <a:pt x="296" y="279"/>
                    </a:lnTo>
                    <a:lnTo>
                      <a:pt x="275" y="273"/>
                    </a:lnTo>
                    <a:lnTo>
                      <a:pt x="274" y="273"/>
                    </a:lnTo>
                    <a:lnTo>
                      <a:pt x="268" y="279"/>
                    </a:lnTo>
                    <a:lnTo>
                      <a:pt x="262" y="283"/>
                    </a:lnTo>
                    <a:lnTo>
                      <a:pt x="258" y="283"/>
                    </a:lnTo>
                    <a:lnTo>
                      <a:pt x="258" y="282"/>
                    </a:lnTo>
                    <a:lnTo>
                      <a:pt x="255" y="279"/>
                    </a:lnTo>
                    <a:lnTo>
                      <a:pt x="255" y="268"/>
                    </a:lnTo>
                    <a:lnTo>
                      <a:pt x="257" y="261"/>
                    </a:lnTo>
                    <a:lnTo>
                      <a:pt x="255" y="261"/>
                    </a:lnTo>
                    <a:lnTo>
                      <a:pt x="255" y="257"/>
                    </a:lnTo>
                    <a:lnTo>
                      <a:pt x="252" y="250"/>
                    </a:lnTo>
                    <a:lnTo>
                      <a:pt x="248" y="247"/>
                    </a:lnTo>
                    <a:lnTo>
                      <a:pt x="244" y="243"/>
                    </a:lnTo>
                    <a:lnTo>
                      <a:pt x="244" y="241"/>
                    </a:lnTo>
                    <a:lnTo>
                      <a:pt x="243" y="240"/>
                    </a:lnTo>
                    <a:lnTo>
                      <a:pt x="243" y="237"/>
                    </a:lnTo>
                    <a:lnTo>
                      <a:pt x="247" y="233"/>
                    </a:lnTo>
                    <a:lnTo>
                      <a:pt x="252" y="230"/>
                    </a:lnTo>
                    <a:lnTo>
                      <a:pt x="257" y="228"/>
                    </a:lnTo>
                    <a:lnTo>
                      <a:pt x="255" y="226"/>
                    </a:lnTo>
                    <a:lnTo>
                      <a:pt x="238" y="228"/>
                    </a:lnTo>
                    <a:lnTo>
                      <a:pt x="234" y="228"/>
                    </a:lnTo>
                    <a:lnTo>
                      <a:pt x="227" y="222"/>
                    </a:lnTo>
                    <a:lnTo>
                      <a:pt x="227" y="212"/>
                    </a:lnTo>
                    <a:lnTo>
                      <a:pt x="229" y="211"/>
                    </a:lnTo>
                    <a:lnTo>
                      <a:pt x="227" y="209"/>
                    </a:lnTo>
                    <a:lnTo>
                      <a:pt x="227" y="206"/>
                    </a:lnTo>
                    <a:lnTo>
                      <a:pt x="223" y="206"/>
                    </a:lnTo>
                    <a:lnTo>
                      <a:pt x="211" y="208"/>
                    </a:lnTo>
                    <a:lnTo>
                      <a:pt x="202" y="211"/>
                    </a:lnTo>
                    <a:lnTo>
                      <a:pt x="195" y="211"/>
                    </a:lnTo>
                    <a:lnTo>
                      <a:pt x="190" y="206"/>
                    </a:lnTo>
                    <a:lnTo>
                      <a:pt x="188" y="206"/>
                    </a:lnTo>
                    <a:lnTo>
                      <a:pt x="188" y="205"/>
                    </a:lnTo>
                    <a:lnTo>
                      <a:pt x="190" y="205"/>
                    </a:lnTo>
                    <a:lnTo>
                      <a:pt x="197" y="202"/>
                    </a:lnTo>
                    <a:lnTo>
                      <a:pt x="201" y="198"/>
                    </a:lnTo>
                    <a:lnTo>
                      <a:pt x="205" y="195"/>
                    </a:lnTo>
                    <a:lnTo>
                      <a:pt x="211" y="198"/>
                    </a:lnTo>
                    <a:lnTo>
                      <a:pt x="215" y="199"/>
                    </a:lnTo>
                    <a:lnTo>
                      <a:pt x="218" y="202"/>
                    </a:lnTo>
                    <a:lnTo>
                      <a:pt x="225" y="202"/>
                    </a:lnTo>
                    <a:lnTo>
                      <a:pt x="230" y="201"/>
                    </a:lnTo>
                    <a:lnTo>
                      <a:pt x="233" y="197"/>
                    </a:lnTo>
                    <a:lnTo>
                      <a:pt x="233" y="192"/>
                    </a:lnTo>
                    <a:lnTo>
                      <a:pt x="234" y="190"/>
                    </a:lnTo>
                    <a:lnTo>
                      <a:pt x="234" y="187"/>
                    </a:lnTo>
                    <a:lnTo>
                      <a:pt x="233" y="187"/>
                    </a:lnTo>
                    <a:lnTo>
                      <a:pt x="229" y="185"/>
                    </a:lnTo>
                    <a:lnTo>
                      <a:pt x="222" y="185"/>
                    </a:lnTo>
                    <a:lnTo>
                      <a:pt x="222" y="184"/>
                    </a:lnTo>
                    <a:lnTo>
                      <a:pt x="197" y="183"/>
                    </a:lnTo>
                    <a:lnTo>
                      <a:pt x="190" y="181"/>
                    </a:lnTo>
                    <a:lnTo>
                      <a:pt x="176" y="174"/>
                    </a:lnTo>
                    <a:lnTo>
                      <a:pt x="171" y="169"/>
                    </a:lnTo>
                    <a:lnTo>
                      <a:pt x="169" y="160"/>
                    </a:lnTo>
                    <a:lnTo>
                      <a:pt x="184" y="156"/>
                    </a:lnTo>
                    <a:lnTo>
                      <a:pt x="185" y="155"/>
                    </a:lnTo>
                    <a:lnTo>
                      <a:pt x="185" y="153"/>
                    </a:lnTo>
                    <a:lnTo>
                      <a:pt x="181" y="131"/>
                    </a:lnTo>
                    <a:lnTo>
                      <a:pt x="181" y="130"/>
                    </a:lnTo>
                    <a:lnTo>
                      <a:pt x="185" y="130"/>
                    </a:lnTo>
                    <a:lnTo>
                      <a:pt x="192" y="137"/>
                    </a:lnTo>
                    <a:lnTo>
                      <a:pt x="195" y="137"/>
                    </a:lnTo>
                    <a:lnTo>
                      <a:pt x="198" y="134"/>
                    </a:lnTo>
                    <a:lnTo>
                      <a:pt x="198" y="127"/>
                    </a:lnTo>
                    <a:lnTo>
                      <a:pt x="197" y="120"/>
                    </a:lnTo>
                    <a:lnTo>
                      <a:pt x="194" y="114"/>
                    </a:lnTo>
                    <a:lnTo>
                      <a:pt x="192" y="114"/>
                    </a:lnTo>
                    <a:lnTo>
                      <a:pt x="185" y="107"/>
                    </a:lnTo>
                    <a:lnTo>
                      <a:pt x="184" y="107"/>
                    </a:lnTo>
                    <a:lnTo>
                      <a:pt x="183" y="106"/>
                    </a:lnTo>
                    <a:lnTo>
                      <a:pt x="181" y="106"/>
                    </a:lnTo>
                    <a:lnTo>
                      <a:pt x="181" y="104"/>
                    </a:lnTo>
                    <a:lnTo>
                      <a:pt x="180" y="103"/>
                    </a:lnTo>
                    <a:lnTo>
                      <a:pt x="180" y="101"/>
                    </a:lnTo>
                    <a:lnTo>
                      <a:pt x="181" y="103"/>
                    </a:lnTo>
                    <a:lnTo>
                      <a:pt x="183" y="101"/>
                    </a:lnTo>
                    <a:lnTo>
                      <a:pt x="184" y="101"/>
                    </a:lnTo>
                    <a:lnTo>
                      <a:pt x="184" y="99"/>
                    </a:lnTo>
                    <a:lnTo>
                      <a:pt x="185" y="96"/>
                    </a:lnTo>
                    <a:lnTo>
                      <a:pt x="187" y="93"/>
                    </a:lnTo>
                    <a:lnTo>
                      <a:pt x="192" y="86"/>
                    </a:lnTo>
                    <a:lnTo>
                      <a:pt x="200" y="81"/>
                    </a:lnTo>
                    <a:lnTo>
                      <a:pt x="209" y="77"/>
                    </a:lnTo>
                    <a:lnTo>
                      <a:pt x="212" y="77"/>
                    </a:lnTo>
                    <a:lnTo>
                      <a:pt x="214" y="75"/>
                    </a:lnTo>
                    <a:lnTo>
                      <a:pt x="215" y="68"/>
                    </a:lnTo>
                    <a:lnTo>
                      <a:pt x="214" y="61"/>
                    </a:lnTo>
                    <a:lnTo>
                      <a:pt x="214" y="60"/>
                    </a:lnTo>
                    <a:lnTo>
                      <a:pt x="194" y="50"/>
                    </a:lnTo>
                    <a:lnTo>
                      <a:pt x="192" y="49"/>
                    </a:lnTo>
                    <a:lnTo>
                      <a:pt x="192" y="47"/>
                    </a:lnTo>
                    <a:lnTo>
                      <a:pt x="191" y="47"/>
                    </a:lnTo>
                    <a:lnTo>
                      <a:pt x="191" y="44"/>
                    </a:lnTo>
                    <a:lnTo>
                      <a:pt x="192" y="41"/>
                    </a:lnTo>
                    <a:lnTo>
                      <a:pt x="192" y="40"/>
                    </a:lnTo>
                    <a:lnTo>
                      <a:pt x="197" y="36"/>
                    </a:lnTo>
                    <a:lnTo>
                      <a:pt x="194" y="33"/>
                    </a:lnTo>
                    <a:lnTo>
                      <a:pt x="194" y="32"/>
                    </a:lnTo>
                    <a:lnTo>
                      <a:pt x="192" y="33"/>
                    </a:lnTo>
                    <a:lnTo>
                      <a:pt x="190" y="34"/>
                    </a:lnTo>
                    <a:lnTo>
                      <a:pt x="185" y="37"/>
                    </a:lnTo>
                    <a:lnTo>
                      <a:pt x="170" y="41"/>
                    </a:lnTo>
                    <a:lnTo>
                      <a:pt x="167" y="41"/>
                    </a:lnTo>
                    <a:lnTo>
                      <a:pt x="166" y="36"/>
                    </a:lnTo>
                    <a:lnTo>
                      <a:pt x="166" y="21"/>
                    </a:lnTo>
                    <a:lnTo>
                      <a:pt x="151" y="21"/>
                    </a:lnTo>
                    <a:lnTo>
                      <a:pt x="148" y="18"/>
                    </a:lnTo>
                    <a:lnTo>
                      <a:pt x="148" y="15"/>
                    </a:lnTo>
                    <a:lnTo>
                      <a:pt x="147" y="12"/>
                    </a:lnTo>
                    <a:lnTo>
                      <a:pt x="145" y="12"/>
                    </a:lnTo>
                    <a:lnTo>
                      <a:pt x="145" y="11"/>
                    </a:lnTo>
                    <a:lnTo>
                      <a:pt x="144" y="12"/>
                    </a:lnTo>
                    <a:lnTo>
                      <a:pt x="135" y="12"/>
                    </a:lnTo>
                    <a:lnTo>
                      <a:pt x="135" y="11"/>
                    </a:lnTo>
                    <a:lnTo>
                      <a:pt x="134" y="14"/>
                    </a:lnTo>
                    <a:lnTo>
                      <a:pt x="134" y="15"/>
                    </a:lnTo>
                    <a:lnTo>
                      <a:pt x="123" y="24"/>
                    </a:lnTo>
                    <a:lnTo>
                      <a:pt x="116" y="26"/>
                    </a:lnTo>
                    <a:lnTo>
                      <a:pt x="110" y="26"/>
                    </a:lnTo>
                    <a:lnTo>
                      <a:pt x="107" y="28"/>
                    </a:lnTo>
                    <a:lnTo>
                      <a:pt x="106" y="28"/>
                    </a:lnTo>
                    <a:lnTo>
                      <a:pt x="92" y="25"/>
                    </a:lnTo>
                    <a:lnTo>
                      <a:pt x="91" y="19"/>
                    </a:lnTo>
                    <a:lnTo>
                      <a:pt x="91" y="7"/>
                    </a:lnTo>
                    <a:lnTo>
                      <a:pt x="82" y="4"/>
                    </a:lnTo>
                    <a:lnTo>
                      <a:pt x="67" y="4"/>
                    </a:lnTo>
                    <a:lnTo>
                      <a:pt x="67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98" name="Freeform 25">
                <a:extLst>
                  <a:ext uri="{FF2B5EF4-FFF2-40B4-BE49-F238E27FC236}">
                    <a16:creationId xmlns:a16="http://schemas.microsoft.com/office/drawing/2014/main" id="{673BC050-A9C7-BDF2-3A0C-A701781BA7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4" y="937"/>
                <a:ext cx="207" cy="149"/>
              </a:xfrm>
              <a:custGeom>
                <a:avLst/>
                <a:gdLst>
                  <a:gd name="T0" fmla="*/ 165 w 826"/>
                  <a:gd name="T1" fmla="*/ 37 h 593"/>
                  <a:gd name="T2" fmla="*/ 155 w 826"/>
                  <a:gd name="T3" fmla="*/ 66 h 593"/>
                  <a:gd name="T4" fmla="*/ 142 w 826"/>
                  <a:gd name="T5" fmla="*/ 90 h 593"/>
                  <a:gd name="T6" fmla="*/ 112 w 826"/>
                  <a:gd name="T7" fmla="*/ 142 h 593"/>
                  <a:gd name="T8" fmla="*/ 96 w 826"/>
                  <a:gd name="T9" fmla="*/ 114 h 593"/>
                  <a:gd name="T10" fmla="*/ 62 w 826"/>
                  <a:gd name="T11" fmla="*/ 151 h 593"/>
                  <a:gd name="T12" fmla="*/ 45 w 826"/>
                  <a:gd name="T13" fmla="*/ 183 h 593"/>
                  <a:gd name="T14" fmla="*/ 15 w 826"/>
                  <a:gd name="T15" fmla="*/ 222 h 593"/>
                  <a:gd name="T16" fmla="*/ 16 w 826"/>
                  <a:gd name="T17" fmla="*/ 230 h 593"/>
                  <a:gd name="T18" fmla="*/ 12 w 826"/>
                  <a:gd name="T19" fmla="*/ 254 h 593"/>
                  <a:gd name="T20" fmla="*/ 53 w 826"/>
                  <a:gd name="T21" fmla="*/ 308 h 593"/>
                  <a:gd name="T22" fmla="*/ 46 w 826"/>
                  <a:gd name="T23" fmla="*/ 322 h 593"/>
                  <a:gd name="T24" fmla="*/ 33 w 826"/>
                  <a:gd name="T25" fmla="*/ 334 h 593"/>
                  <a:gd name="T26" fmla="*/ 86 w 826"/>
                  <a:gd name="T27" fmla="*/ 349 h 593"/>
                  <a:gd name="T28" fmla="*/ 86 w 826"/>
                  <a:gd name="T29" fmla="*/ 380 h 593"/>
                  <a:gd name="T30" fmla="*/ 106 w 826"/>
                  <a:gd name="T31" fmla="*/ 396 h 593"/>
                  <a:gd name="T32" fmla="*/ 179 w 826"/>
                  <a:gd name="T33" fmla="*/ 385 h 593"/>
                  <a:gd name="T34" fmla="*/ 213 w 826"/>
                  <a:gd name="T35" fmla="*/ 423 h 593"/>
                  <a:gd name="T36" fmla="*/ 286 w 826"/>
                  <a:gd name="T37" fmla="*/ 447 h 593"/>
                  <a:gd name="T38" fmla="*/ 318 w 826"/>
                  <a:gd name="T39" fmla="*/ 441 h 593"/>
                  <a:gd name="T40" fmla="*/ 356 w 826"/>
                  <a:gd name="T41" fmla="*/ 473 h 593"/>
                  <a:gd name="T42" fmla="*/ 406 w 826"/>
                  <a:gd name="T43" fmla="*/ 514 h 593"/>
                  <a:gd name="T44" fmla="*/ 452 w 826"/>
                  <a:gd name="T45" fmla="*/ 518 h 593"/>
                  <a:gd name="T46" fmla="*/ 469 w 826"/>
                  <a:gd name="T47" fmla="*/ 591 h 593"/>
                  <a:gd name="T48" fmla="*/ 493 w 826"/>
                  <a:gd name="T49" fmla="*/ 577 h 593"/>
                  <a:gd name="T50" fmla="*/ 536 w 826"/>
                  <a:gd name="T51" fmla="*/ 592 h 593"/>
                  <a:gd name="T52" fmla="*/ 572 w 826"/>
                  <a:gd name="T53" fmla="*/ 552 h 593"/>
                  <a:gd name="T54" fmla="*/ 592 w 826"/>
                  <a:gd name="T55" fmla="*/ 565 h 593"/>
                  <a:gd name="T56" fmla="*/ 624 w 826"/>
                  <a:gd name="T57" fmla="*/ 538 h 593"/>
                  <a:gd name="T58" fmla="*/ 652 w 826"/>
                  <a:gd name="T59" fmla="*/ 514 h 593"/>
                  <a:gd name="T60" fmla="*/ 652 w 826"/>
                  <a:gd name="T61" fmla="*/ 490 h 593"/>
                  <a:gd name="T62" fmla="*/ 628 w 826"/>
                  <a:gd name="T63" fmla="*/ 480 h 593"/>
                  <a:gd name="T64" fmla="*/ 582 w 826"/>
                  <a:gd name="T65" fmla="*/ 438 h 593"/>
                  <a:gd name="T66" fmla="*/ 585 w 826"/>
                  <a:gd name="T67" fmla="*/ 404 h 593"/>
                  <a:gd name="T68" fmla="*/ 593 w 826"/>
                  <a:gd name="T69" fmla="*/ 392 h 593"/>
                  <a:gd name="T70" fmla="*/ 593 w 826"/>
                  <a:gd name="T71" fmla="*/ 370 h 593"/>
                  <a:gd name="T72" fmla="*/ 617 w 826"/>
                  <a:gd name="T73" fmla="*/ 314 h 593"/>
                  <a:gd name="T74" fmla="*/ 719 w 826"/>
                  <a:gd name="T75" fmla="*/ 285 h 593"/>
                  <a:gd name="T76" fmla="*/ 738 w 826"/>
                  <a:gd name="T77" fmla="*/ 229 h 593"/>
                  <a:gd name="T78" fmla="*/ 776 w 826"/>
                  <a:gd name="T79" fmla="*/ 205 h 593"/>
                  <a:gd name="T80" fmla="*/ 805 w 826"/>
                  <a:gd name="T81" fmla="*/ 187 h 593"/>
                  <a:gd name="T82" fmla="*/ 798 w 826"/>
                  <a:gd name="T83" fmla="*/ 148 h 593"/>
                  <a:gd name="T84" fmla="*/ 778 w 826"/>
                  <a:gd name="T85" fmla="*/ 103 h 593"/>
                  <a:gd name="T86" fmla="*/ 815 w 826"/>
                  <a:gd name="T87" fmla="*/ 80 h 593"/>
                  <a:gd name="T88" fmla="*/ 786 w 826"/>
                  <a:gd name="T89" fmla="*/ 61 h 593"/>
                  <a:gd name="T90" fmla="*/ 726 w 826"/>
                  <a:gd name="T91" fmla="*/ 57 h 593"/>
                  <a:gd name="T92" fmla="*/ 692 w 826"/>
                  <a:gd name="T93" fmla="*/ 46 h 593"/>
                  <a:gd name="T94" fmla="*/ 628 w 826"/>
                  <a:gd name="T95" fmla="*/ 61 h 593"/>
                  <a:gd name="T96" fmla="*/ 616 w 826"/>
                  <a:gd name="T97" fmla="*/ 37 h 593"/>
                  <a:gd name="T98" fmla="*/ 625 w 826"/>
                  <a:gd name="T99" fmla="*/ 11 h 593"/>
                  <a:gd name="T100" fmla="*/ 585 w 826"/>
                  <a:gd name="T101" fmla="*/ 14 h 593"/>
                  <a:gd name="T102" fmla="*/ 578 w 826"/>
                  <a:gd name="T103" fmla="*/ 35 h 593"/>
                  <a:gd name="T104" fmla="*/ 575 w 826"/>
                  <a:gd name="T105" fmla="*/ 57 h 593"/>
                  <a:gd name="T106" fmla="*/ 515 w 826"/>
                  <a:gd name="T107" fmla="*/ 81 h 593"/>
                  <a:gd name="T108" fmla="*/ 491 w 826"/>
                  <a:gd name="T109" fmla="*/ 89 h 593"/>
                  <a:gd name="T110" fmla="*/ 484 w 826"/>
                  <a:gd name="T111" fmla="*/ 135 h 593"/>
                  <a:gd name="T112" fmla="*/ 431 w 826"/>
                  <a:gd name="T113" fmla="*/ 163 h 593"/>
                  <a:gd name="T114" fmla="*/ 407 w 826"/>
                  <a:gd name="T115" fmla="*/ 157 h 593"/>
                  <a:gd name="T116" fmla="*/ 363 w 826"/>
                  <a:gd name="T117" fmla="*/ 137 h 593"/>
                  <a:gd name="T118" fmla="*/ 352 w 826"/>
                  <a:gd name="T119" fmla="*/ 123 h 593"/>
                  <a:gd name="T120" fmla="*/ 289 w 826"/>
                  <a:gd name="T121" fmla="*/ 109 h 593"/>
                  <a:gd name="T122" fmla="*/ 266 w 826"/>
                  <a:gd name="T123" fmla="*/ 57 h 593"/>
                  <a:gd name="T124" fmla="*/ 222 w 826"/>
                  <a:gd name="T125" fmla="*/ 66 h 5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826" h="593">
                    <a:moveTo>
                      <a:pt x="179" y="44"/>
                    </a:moveTo>
                    <a:lnTo>
                      <a:pt x="179" y="43"/>
                    </a:lnTo>
                    <a:lnTo>
                      <a:pt x="177" y="43"/>
                    </a:lnTo>
                    <a:lnTo>
                      <a:pt x="177" y="42"/>
                    </a:lnTo>
                    <a:lnTo>
                      <a:pt x="176" y="39"/>
                    </a:lnTo>
                    <a:lnTo>
                      <a:pt x="176" y="36"/>
                    </a:lnTo>
                    <a:lnTo>
                      <a:pt x="172" y="33"/>
                    </a:lnTo>
                    <a:lnTo>
                      <a:pt x="170" y="32"/>
                    </a:lnTo>
                    <a:lnTo>
                      <a:pt x="165" y="36"/>
                    </a:lnTo>
                    <a:lnTo>
                      <a:pt x="165" y="37"/>
                    </a:lnTo>
                    <a:lnTo>
                      <a:pt x="163" y="36"/>
                    </a:lnTo>
                    <a:lnTo>
                      <a:pt x="160" y="35"/>
                    </a:lnTo>
                    <a:lnTo>
                      <a:pt x="152" y="37"/>
                    </a:lnTo>
                    <a:lnTo>
                      <a:pt x="153" y="40"/>
                    </a:lnTo>
                    <a:lnTo>
                      <a:pt x="158" y="44"/>
                    </a:lnTo>
                    <a:lnTo>
                      <a:pt x="160" y="49"/>
                    </a:lnTo>
                    <a:lnTo>
                      <a:pt x="162" y="49"/>
                    </a:lnTo>
                    <a:lnTo>
                      <a:pt x="162" y="56"/>
                    </a:lnTo>
                    <a:lnTo>
                      <a:pt x="160" y="60"/>
                    </a:lnTo>
                    <a:lnTo>
                      <a:pt x="155" y="66"/>
                    </a:lnTo>
                    <a:lnTo>
                      <a:pt x="151" y="67"/>
                    </a:lnTo>
                    <a:lnTo>
                      <a:pt x="149" y="68"/>
                    </a:lnTo>
                    <a:lnTo>
                      <a:pt x="146" y="70"/>
                    </a:lnTo>
                    <a:lnTo>
                      <a:pt x="145" y="70"/>
                    </a:lnTo>
                    <a:lnTo>
                      <a:pt x="145" y="71"/>
                    </a:lnTo>
                    <a:lnTo>
                      <a:pt x="146" y="74"/>
                    </a:lnTo>
                    <a:lnTo>
                      <a:pt x="143" y="77"/>
                    </a:lnTo>
                    <a:lnTo>
                      <a:pt x="142" y="89"/>
                    </a:lnTo>
                    <a:lnTo>
                      <a:pt x="143" y="89"/>
                    </a:lnTo>
                    <a:lnTo>
                      <a:pt x="142" y="90"/>
                    </a:lnTo>
                    <a:lnTo>
                      <a:pt x="138" y="92"/>
                    </a:lnTo>
                    <a:lnTo>
                      <a:pt x="136" y="95"/>
                    </a:lnTo>
                    <a:lnTo>
                      <a:pt x="135" y="95"/>
                    </a:lnTo>
                    <a:lnTo>
                      <a:pt x="135" y="102"/>
                    </a:lnTo>
                    <a:lnTo>
                      <a:pt x="136" y="103"/>
                    </a:lnTo>
                    <a:lnTo>
                      <a:pt x="139" y="116"/>
                    </a:lnTo>
                    <a:lnTo>
                      <a:pt x="134" y="124"/>
                    </a:lnTo>
                    <a:lnTo>
                      <a:pt x="127" y="128"/>
                    </a:lnTo>
                    <a:lnTo>
                      <a:pt x="114" y="137"/>
                    </a:lnTo>
                    <a:lnTo>
                      <a:pt x="112" y="142"/>
                    </a:lnTo>
                    <a:lnTo>
                      <a:pt x="109" y="145"/>
                    </a:lnTo>
                    <a:lnTo>
                      <a:pt x="107" y="145"/>
                    </a:lnTo>
                    <a:lnTo>
                      <a:pt x="107" y="144"/>
                    </a:lnTo>
                    <a:lnTo>
                      <a:pt x="106" y="141"/>
                    </a:lnTo>
                    <a:lnTo>
                      <a:pt x="106" y="140"/>
                    </a:lnTo>
                    <a:lnTo>
                      <a:pt x="105" y="140"/>
                    </a:lnTo>
                    <a:lnTo>
                      <a:pt x="103" y="138"/>
                    </a:lnTo>
                    <a:lnTo>
                      <a:pt x="102" y="138"/>
                    </a:lnTo>
                    <a:lnTo>
                      <a:pt x="100" y="126"/>
                    </a:lnTo>
                    <a:lnTo>
                      <a:pt x="96" y="114"/>
                    </a:lnTo>
                    <a:lnTo>
                      <a:pt x="82" y="114"/>
                    </a:lnTo>
                    <a:lnTo>
                      <a:pt x="75" y="113"/>
                    </a:lnTo>
                    <a:lnTo>
                      <a:pt x="74" y="113"/>
                    </a:lnTo>
                    <a:lnTo>
                      <a:pt x="68" y="116"/>
                    </a:lnTo>
                    <a:lnTo>
                      <a:pt x="64" y="120"/>
                    </a:lnTo>
                    <a:lnTo>
                      <a:pt x="64" y="126"/>
                    </a:lnTo>
                    <a:lnTo>
                      <a:pt x="53" y="138"/>
                    </a:lnTo>
                    <a:lnTo>
                      <a:pt x="53" y="140"/>
                    </a:lnTo>
                    <a:lnTo>
                      <a:pt x="61" y="149"/>
                    </a:lnTo>
                    <a:lnTo>
                      <a:pt x="62" y="151"/>
                    </a:lnTo>
                    <a:lnTo>
                      <a:pt x="62" y="152"/>
                    </a:lnTo>
                    <a:lnTo>
                      <a:pt x="56" y="156"/>
                    </a:lnTo>
                    <a:lnTo>
                      <a:pt x="47" y="163"/>
                    </a:lnTo>
                    <a:lnTo>
                      <a:pt x="45" y="167"/>
                    </a:lnTo>
                    <a:lnTo>
                      <a:pt x="43" y="173"/>
                    </a:lnTo>
                    <a:lnTo>
                      <a:pt x="43" y="174"/>
                    </a:lnTo>
                    <a:lnTo>
                      <a:pt x="45" y="176"/>
                    </a:lnTo>
                    <a:lnTo>
                      <a:pt x="46" y="181"/>
                    </a:lnTo>
                    <a:lnTo>
                      <a:pt x="46" y="183"/>
                    </a:lnTo>
                    <a:lnTo>
                      <a:pt x="45" y="183"/>
                    </a:lnTo>
                    <a:lnTo>
                      <a:pt x="45" y="184"/>
                    </a:lnTo>
                    <a:lnTo>
                      <a:pt x="46" y="191"/>
                    </a:lnTo>
                    <a:lnTo>
                      <a:pt x="45" y="198"/>
                    </a:lnTo>
                    <a:lnTo>
                      <a:pt x="43" y="200"/>
                    </a:lnTo>
                    <a:lnTo>
                      <a:pt x="40" y="200"/>
                    </a:lnTo>
                    <a:lnTo>
                      <a:pt x="31" y="204"/>
                    </a:lnTo>
                    <a:lnTo>
                      <a:pt x="23" y="209"/>
                    </a:lnTo>
                    <a:lnTo>
                      <a:pt x="18" y="216"/>
                    </a:lnTo>
                    <a:lnTo>
                      <a:pt x="16" y="219"/>
                    </a:lnTo>
                    <a:lnTo>
                      <a:pt x="15" y="222"/>
                    </a:lnTo>
                    <a:lnTo>
                      <a:pt x="15" y="224"/>
                    </a:lnTo>
                    <a:lnTo>
                      <a:pt x="14" y="224"/>
                    </a:lnTo>
                    <a:lnTo>
                      <a:pt x="12" y="226"/>
                    </a:lnTo>
                    <a:lnTo>
                      <a:pt x="11" y="224"/>
                    </a:lnTo>
                    <a:lnTo>
                      <a:pt x="11" y="226"/>
                    </a:lnTo>
                    <a:lnTo>
                      <a:pt x="12" y="227"/>
                    </a:lnTo>
                    <a:lnTo>
                      <a:pt x="12" y="229"/>
                    </a:lnTo>
                    <a:lnTo>
                      <a:pt x="14" y="229"/>
                    </a:lnTo>
                    <a:lnTo>
                      <a:pt x="15" y="230"/>
                    </a:lnTo>
                    <a:lnTo>
                      <a:pt x="16" y="230"/>
                    </a:lnTo>
                    <a:lnTo>
                      <a:pt x="23" y="237"/>
                    </a:lnTo>
                    <a:lnTo>
                      <a:pt x="25" y="237"/>
                    </a:lnTo>
                    <a:lnTo>
                      <a:pt x="28" y="243"/>
                    </a:lnTo>
                    <a:lnTo>
                      <a:pt x="29" y="250"/>
                    </a:lnTo>
                    <a:lnTo>
                      <a:pt x="29" y="257"/>
                    </a:lnTo>
                    <a:lnTo>
                      <a:pt x="26" y="260"/>
                    </a:lnTo>
                    <a:lnTo>
                      <a:pt x="23" y="260"/>
                    </a:lnTo>
                    <a:lnTo>
                      <a:pt x="16" y="253"/>
                    </a:lnTo>
                    <a:lnTo>
                      <a:pt x="12" y="253"/>
                    </a:lnTo>
                    <a:lnTo>
                      <a:pt x="12" y="254"/>
                    </a:lnTo>
                    <a:lnTo>
                      <a:pt x="16" y="276"/>
                    </a:lnTo>
                    <a:lnTo>
                      <a:pt x="16" y="278"/>
                    </a:lnTo>
                    <a:lnTo>
                      <a:pt x="15" y="279"/>
                    </a:lnTo>
                    <a:lnTo>
                      <a:pt x="0" y="283"/>
                    </a:lnTo>
                    <a:lnTo>
                      <a:pt x="2" y="292"/>
                    </a:lnTo>
                    <a:lnTo>
                      <a:pt x="7" y="297"/>
                    </a:lnTo>
                    <a:lnTo>
                      <a:pt x="21" y="304"/>
                    </a:lnTo>
                    <a:lnTo>
                      <a:pt x="28" y="306"/>
                    </a:lnTo>
                    <a:lnTo>
                      <a:pt x="53" y="307"/>
                    </a:lnTo>
                    <a:lnTo>
                      <a:pt x="53" y="308"/>
                    </a:lnTo>
                    <a:lnTo>
                      <a:pt x="60" y="308"/>
                    </a:lnTo>
                    <a:lnTo>
                      <a:pt x="64" y="310"/>
                    </a:lnTo>
                    <a:lnTo>
                      <a:pt x="65" y="310"/>
                    </a:lnTo>
                    <a:lnTo>
                      <a:pt x="65" y="313"/>
                    </a:lnTo>
                    <a:lnTo>
                      <a:pt x="64" y="315"/>
                    </a:lnTo>
                    <a:lnTo>
                      <a:pt x="64" y="320"/>
                    </a:lnTo>
                    <a:lnTo>
                      <a:pt x="61" y="324"/>
                    </a:lnTo>
                    <a:lnTo>
                      <a:pt x="56" y="325"/>
                    </a:lnTo>
                    <a:lnTo>
                      <a:pt x="49" y="325"/>
                    </a:lnTo>
                    <a:lnTo>
                      <a:pt x="46" y="322"/>
                    </a:lnTo>
                    <a:lnTo>
                      <a:pt x="42" y="321"/>
                    </a:lnTo>
                    <a:lnTo>
                      <a:pt x="36" y="318"/>
                    </a:lnTo>
                    <a:lnTo>
                      <a:pt x="32" y="321"/>
                    </a:lnTo>
                    <a:lnTo>
                      <a:pt x="28" y="325"/>
                    </a:lnTo>
                    <a:lnTo>
                      <a:pt x="21" y="328"/>
                    </a:lnTo>
                    <a:lnTo>
                      <a:pt x="19" y="328"/>
                    </a:lnTo>
                    <a:lnTo>
                      <a:pt x="19" y="329"/>
                    </a:lnTo>
                    <a:lnTo>
                      <a:pt x="21" y="329"/>
                    </a:lnTo>
                    <a:lnTo>
                      <a:pt x="26" y="334"/>
                    </a:lnTo>
                    <a:lnTo>
                      <a:pt x="33" y="334"/>
                    </a:lnTo>
                    <a:lnTo>
                      <a:pt x="42" y="331"/>
                    </a:lnTo>
                    <a:lnTo>
                      <a:pt x="54" y="329"/>
                    </a:lnTo>
                    <a:lnTo>
                      <a:pt x="58" y="329"/>
                    </a:lnTo>
                    <a:lnTo>
                      <a:pt x="58" y="332"/>
                    </a:lnTo>
                    <a:lnTo>
                      <a:pt x="60" y="334"/>
                    </a:lnTo>
                    <a:lnTo>
                      <a:pt x="58" y="335"/>
                    </a:lnTo>
                    <a:lnTo>
                      <a:pt x="58" y="345"/>
                    </a:lnTo>
                    <a:lnTo>
                      <a:pt x="65" y="351"/>
                    </a:lnTo>
                    <a:lnTo>
                      <a:pt x="69" y="351"/>
                    </a:lnTo>
                    <a:lnTo>
                      <a:pt x="86" y="349"/>
                    </a:lnTo>
                    <a:lnTo>
                      <a:pt x="88" y="351"/>
                    </a:lnTo>
                    <a:lnTo>
                      <a:pt x="83" y="353"/>
                    </a:lnTo>
                    <a:lnTo>
                      <a:pt x="78" y="356"/>
                    </a:lnTo>
                    <a:lnTo>
                      <a:pt x="74" y="360"/>
                    </a:lnTo>
                    <a:lnTo>
                      <a:pt x="74" y="363"/>
                    </a:lnTo>
                    <a:lnTo>
                      <a:pt x="75" y="364"/>
                    </a:lnTo>
                    <a:lnTo>
                      <a:pt x="75" y="366"/>
                    </a:lnTo>
                    <a:lnTo>
                      <a:pt x="79" y="370"/>
                    </a:lnTo>
                    <a:lnTo>
                      <a:pt x="83" y="373"/>
                    </a:lnTo>
                    <a:lnTo>
                      <a:pt x="86" y="380"/>
                    </a:lnTo>
                    <a:lnTo>
                      <a:pt x="86" y="384"/>
                    </a:lnTo>
                    <a:lnTo>
                      <a:pt x="88" y="384"/>
                    </a:lnTo>
                    <a:lnTo>
                      <a:pt x="86" y="391"/>
                    </a:lnTo>
                    <a:lnTo>
                      <a:pt x="86" y="402"/>
                    </a:lnTo>
                    <a:lnTo>
                      <a:pt x="89" y="405"/>
                    </a:lnTo>
                    <a:lnTo>
                      <a:pt x="89" y="406"/>
                    </a:lnTo>
                    <a:lnTo>
                      <a:pt x="93" y="406"/>
                    </a:lnTo>
                    <a:lnTo>
                      <a:pt x="99" y="402"/>
                    </a:lnTo>
                    <a:lnTo>
                      <a:pt x="105" y="396"/>
                    </a:lnTo>
                    <a:lnTo>
                      <a:pt x="106" y="396"/>
                    </a:lnTo>
                    <a:lnTo>
                      <a:pt x="127" y="402"/>
                    </a:lnTo>
                    <a:lnTo>
                      <a:pt x="128" y="402"/>
                    </a:lnTo>
                    <a:lnTo>
                      <a:pt x="134" y="412"/>
                    </a:lnTo>
                    <a:lnTo>
                      <a:pt x="136" y="412"/>
                    </a:lnTo>
                    <a:lnTo>
                      <a:pt x="145" y="406"/>
                    </a:lnTo>
                    <a:lnTo>
                      <a:pt x="148" y="404"/>
                    </a:lnTo>
                    <a:lnTo>
                      <a:pt x="163" y="395"/>
                    </a:lnTo>
                    <a:lnTo>
                      <a:pt x="170" y="392"/>
                    </a:lnTo>
                    <a:lnTo>
                      <a:pt x="177" y="387"/>
                    </a:lnTo>
                    <a:lnTo>
                      <a:pt x="179" y="385"/>
                    </a:lnTo>
                    <a:lnTo>
                      <a:pt x="184" y="392"/>
                    </a:lnTo>
                    <a:lnTo>
                      <a:pt x="187" y="398"/>
                    </a:lnTo>
                    <a:lnTo>
                      <a:pt x="191" y="401"/>
                    </a:lnTo>
                    <a:lnTo>
                      <a:pt x="198" y="404"/>
                    </a:lnTo>
                    <a:lnTo>
                      <a:pt x="201" y="401"/>
                    </a:lnTo>
                    <a:lnTo>
                      <a:pt x="202" y="409"/>
                    </a:lnTo>
                    <a:lnTo>
                      <a:pt x="205" y="416"/>
                    </a:lnTo>
                    <a:lnTo>
                      <a:pt x="205" y="426"/>
                    </a:lnTo>
                    <a:lnTo>
                      <a:pt x="206" y="426"/>
                    </a:lnTo>
                    <a:lnTo>
                      <a:pt x="213" y="423"/>
                    </a:lnTo>
                    <a:lnTo>
                      <a:pt x="247" y="424"/>
                    </a:lnTo>
                    <a:lnTo>
                      <a:pt x="248" y="426"/>
                    </a:lnTo>
                    <a:lnTo>
                      <a:pt x="253" y="431"/>
                    </a:lnTo>
                    <a:lnTo>
                      <a:pt x="264" y="438"/>
                    </a:lnTo>
                    <a:lnTo>
                      <a:pt x="271" y="447"/>
                    </a:lnTo>
                    <a:lnTo>
                      <a:pt x="272" y="451"/>
                    </a:lnTo>
                    <a:lnTo>
                      <a:pt x="275" y="454"/>
                    </a:lnTo>
                    <a:lnTo>
                      <a:pt x="275" y="452"/>
                    </a:lnTo>
                    <a:lnTo>
                      <a:pt x="279" y="448"/>
                    </a:lnTo>
                    <a:lnTo>
                      <a:pt x="286" y="447"/>
                    </a:lnTo>
                    <a:lnTo>
                      <a:pt x="290" y="447"/>
                    </a:lnTo>
                    <a:lnTo>
                      <a:pt x="306" y="448"/>
                    </a:lnTo>
                    <a:lnTo>
                      <a:pt x="306" y="447"/>
                    </a:lnTo>
                    <a:lnTo>
                      <a:pt x="307" y="447"/>
                    </a:lnTo>
                    <a:lnTo>
                      <a:pt x="307" y="444"/>
                    </a:lnTo>
                    <a:lnTo>
                      <a:pt x="308" y="442"/>
                    </a:lnTo>
                    <a:lnTo>
                      <a:pt x="311" y="444"/>
                    </a:lnTo>
                    <a:lnTo>
                      <a:pt x="314" y="442"/>
                    </a:lnTo>
                    <a:lnTo>
                      <a:pt x="317" y="440"/>
                    </a:lnTo>
                    <a:lnTo>
                      <a:pt x="318" y="441"/>
                    </a:lnTo>
                    <a:lnTo>
                      <a:pt x="321" y="441"/>
                    </a:lnTo>
                    <a:lnTo>
                      <a:pt x="325" y="442"/>
                    </a:lnTo>
                    <a:lnTo>
                      <a:pt x="328" y="441"/>
                    </a:lnTo>
                    <a:lnTo>
                      <a:pt x="331" y="438"/>
                    </a:lnTo>
                    <a:lnTo>
                      <a:pt x="333" y="437"/>
                    </a:lnTo>
                    <a:lnTo>
                      <a:pt x="335" y="437"/>
                    </a:lnTo>
                    <a:lnTo>
                      <a:pt x="335" y="444"/>
                    </a:lnTo>
                    <a:lnTo>
                      <a:pt x="336" y="445"/>
                    </a:lnTo>
                    <a:lnTo>
                      <a:pt x="339" y="451"/>
                    </a:lnTo>
                    <a:lnTo>
                      <a:pt x="356" y="473"/>
                    </a:lnTo>
                    <a:lnTo>
                      <a:pt x="359" y="476"/>
                    </a:lnTo>
                    <a:lnTo>
                      <a:pt x="363" y="478"/>
                    </a:lnTo>
                    <a:lnTo>
                      <a:pt x="368" y="478"/>
                    </a:lnTo>
                    <a:lnTo>
                      <a:pt x="374" y="483"/>
                    </a:lnTo>
                    <a:lnTo>
                      <a:pt x="381" y="508"/>
                    </a:lnTo>
                    <a:lnTo>
                      <a:pt x="384" y="508"/>
                    </a:lnTo>
                    <a:lnTo>
                      <a:pt x="391" y="505"/>
                    </a:lnTo>
                    <a:lnTo>
                      <a:pt x="395" y="507"/>
                    </a:lnTo>
                    <a:lnTo>
                      <a:pt x="399" y="507"/>
                    </a:lnTo>
                    <a:lnTo>
                      <a:pt x="406" y="514"/>
                    </a:lnTo>
                    <a:lnTo>
                      <a:pt x="407" y="514"/>
                    </a:lnTo>
                    <a:lnTo>
                      <a:pt x="407" y="512"/>
                    </a:lnTo>
                    <a:lnTo>
                      <a:pt x="409" y="511"/>
                    </a:lnTo>
                    <a:lnTo>
                      <a:pt x="424" y="524"/>
                    </a:lnTo>
                    <a:lnTo>
                      <a:pt x="428" y="529"/>
                    </a:lnTo>
                    <a:lnTo>
                      <a:pt x="431" y="531"/>
                    </a:lnTo>
                    <a:lnTo>
                      <a:pt x="434" y="529"/>
                    </a:lnTo>
                    <a:lnTo>
                      <a:pt x="437" y="524"/>
                    </a:lnTo>
                    <a:lnTo>
                      <a:pt x="451" y="518"/>
                    </a:lnTo>
                    <a:lnTo>
                      <a:pt x="452" y="518"/>
                    </a:lnTo>
                    <a:lnTo>
                      <a:pt x="466" y="535"/>
                    </a:lnTo>
                    <a:lnTo>
                      <a:pt x="470" y="539"/>
                    </a:lnTo>
                    <a:lnTo>
                      <a:pt x="473" y="545"/>
                    </a:lnTo>
                    <a:lnTo>
                      <a:pt x="473" y="547"/>
                    </a:lnTo>
                    <a:lnTo>
                      <a:pt x="476" y="552"/>
                    </a:lnTo>
                    <a:lnTo>
                      <a:pt x="465" y="584"/>
                    </a:lnTo>
                    <a:lnTo>
                      <a:pt x="465" y="585"/>
                    </a:lnTo>
                    <a:lnTo>
                      <a:pt x="466" y="589"/>
                    </a:lnTo>
                    <a:lnTo>
                      <a:pt x="467" y="591"/>
                    </a:lnTo>
                    <a:lnTo>
                      <a:pt x="469" y="591"/>
                    </a:lnTo>
                    <a:lnTo>
                      <a:pt x="476" y="581"/>
                    </a:lnTo>
                    <a:lnTo>
                      <a:pt x="479" y="574"/>
                    </a:lnTo>
                    <a:lnTo>
                      <a:pt x="479" y="571"/>
                    </a:lnTo>
                    <a:lnTo>
                      <a:pt x="486" y="565"/>
                    </a:lnTo>
                    <a:lnTo>
                      <a:pt x="487" y="561"/>
                    </a:lnTo>
                    <a:lnTo>
                      <a:pt x="488" y="561"/>
                    </a:lnTo>
                    <a:lnTo>
                      <a:pt x="494" y="565"/>
                    </a:lnTo>
                    <a:lnTo>
                      <a:pt x="496" y="569"/>
                    </a:lnTo>
                    <a:lnTo>
                      <a:pt x="496" y="574"/>
                    </a:lnTo>
                    <a:lnTo>
                      <a:pt x="493" y="577"/>
                    </a:lnTo>
                    <a:lnTo>
                      <a:pt x="496" y="579"/>
                    </a:lnTo>
                    <a:lnTo>
                      <a:pt x="496" y="581"/>
                    </a:lnTo>
                    <a:lnTo>
                      <a:pt x="498" y="582"/>
                    </a:lnTo>
                    <a:lnTo>
                      <a:pt x="504" y="582"/>
                    </a:lnTo>
                    <a:lnTo>
                      <a:pt x="507" y="579"/>
                    </a:lnTo>
                    <a:lnTo>
                      <a:pt x="510" y="578"/>
                    </a:lnTo>
                    <a:lnTo>
                      <a:pt x="515" y="582"/>
                    </a:lnTo>
                    <a:lnTo>
                      <a:pt x="518" y="578"/>
                    </a:lnTo>
                    <a:lnTo>
                      <a:pt x="530" y="584"/>
                    </a:lnTo>
                    <a:lnTo>
                      <a:pt x="536" y="592"/>
                    </a:lnTo>
                    <a:lnTo>
                      <a:pt x="536" y="593"/>
                    </a:lnTo>
                    <a:lnTo>
                      <a:pt x="546" y="593"/>
                    </a:lnTo>
                    <a:lnTo>
                      <a:pt x="551" y="589"/>
                    </a:lnTo>
                    <a:lnTo>
                      <a:pt x="570" y="582"/>
                    </a:lnTo>
                    <a:lnTo>
                      <a:pt x="570" y="581"/>
                    </a:lnTo>
                    <a:lnTo>
                      <a:pt x="571" y="578"/>
                    </a:lnTo>
                    <a:lnTo>
                      <a:pt x="571" y="555"/>
                    </a:lnTo>
                    <a:lnTo>
                      <a:pt x="570" y="553"/>
                    </a:lnTo>
                    <a:lnTo>
                      <a:pt x="570" y="552"/>
                    </a:lnTo>
                    <a:lnTo>
                      <a:pt x="572" y="552"/>
                    </a:lnTo>
                    <a:lnTo>
                      <a:pt x="579" y="555"/>
                    </a:lnTo>
                    <a:lnTo>
                      <a:pt x="582" y="560"/>
                    </a:lnTo>
                    <a:lnTo>
                      <a:pt x="582" y="564"/>
                    </a:lnTo>
                    <a:lnTo>
                      <a:pt x="581" y="568"/>
                    </a:lnTo>
                    <a:lnTo>
                      <a:pt x="582" y="572"/>
                    </a:lnTo>
                    <a:lnTo>
                      <a:pt x="582" y="574"/>
                    </a:lnTo>
                    <a:lnTo>
                      <a:pt x="586" y="575"/>
                    </a:lnTo>
                    <a:lnTo>
                      <a:pt x="590" y="569"/>
                    </a:lnTo>
                    <a:lnTo>
                      <a:pt x="592" y="568"/>
                    </a:lnTo>
                    <a:lnTo>
                      <a:pt x="592" y="565"/>
                    </a:lnTo>
                    <a:lnTo>
                      <a:pt x="593" y="562"/>
                    </a:lnTo>
                    <a:lnTo>
                      <a:pt x="597" y="561"/>
                    </a:lnTo>
                    <a:lnTo>
                      <a:pt x="603" y="562"/>
                    </a:lnTo>
                    <a:lnTo>
                      <a:pt x="607" y="562"/>
                    </a:lnTo>
                    <a:lnTo>
                      <a:pt x="610" y="561"/>
                    </a:lnTo>
                    <a:lnTo>
                      <a:pt x="614" y="557"/>
                    </a:lnTo>
                    <a:lnTo>
                      <a:pt x="614" y="553"/>
                    </a:lnTo>
                    <a:lnTo>
                      <a:pt x="616" y="549"/>
                    </a:lnTo>
                    <a:lnTo>
                      <a:pt x="624" y="540"/>
                    </a:lnTo>
                    <a:lnTo>
                      <a:pt x="624" y="538"/>
                    </a:lnTo>
                    <a:lnTo>
                      <a:pt x="630" y="528"/>
                    </a:lnTo>
                    <a:lnTo>
                      <a:pt x="635" y="526"/>
                    </a:lnTo>
                    <a:lnTo>
                      <a:pt x="638" y="528"/>
                    </a:lnTo>
                    <a:lnTo>
                      <a:pt x="638" y="535"/>
                    </a:lnTo>
                    <a:lnTo>
                      <a:pt x="642" y="533"/>
                    </a:lnTo>
                    <a:lnTo>
                      <a:pt x="652" y="524"/>
                    </a:lnTo>
                    <a:lnTo>
                      <a:pt x="653" y="521"/>
                    </a:lnTo>
                    <a:lnTo>
                      <a:pt x="656" y="512"/>
                    </a:lnTo>
                    <a:lnTo>
                      <a:pt x="652" y="512"/>
                    </a:lnTo>
                    <a:lnTo>
                      <a:pt x="652" y="514"/>
                    </a:lnTo>
                    <a:lnTo>
                      <a:pt x="646" y="517"/>
                    </a:lnTo>
                    <a:lnTo>
                      <a:pt x="644" y="517"/>
                    </a:lnTo>
                    <a:lnTo>
                      <a:pt x="639" y="512"/>
                    </a:lnTo>
                    <a:lnTo>
                      <a:pt x="634" y="508"/>
                    </a:lnTo>
                    <a:lnTo>
                      <a:pt x="635" y="507"/>
                    </a:lnTo>
                    <a:lnTo>
                      <a:pt x="641" y="502"/>
                    </a:lnTo>
                    <a:lnTo>
                      <a:pt x="645" y="501"/>
                    </a:lnTo>
                    <a:lnTo>
                      <a:pt x="646" y="500"/>
                    </a:lnTo>
                    <a:lnTo>
                      <a:pt x="653" y="495"/>
                    </a:lnTo>
                    <a:lnTo>
                      <a:pt x="652" y="490"/>
                    </a:lnTo>
                    <a:lnTo>
                      <a:pt x="652" y="487"/>
                    </a:lnTo>
                    <a:lnTo>
                      <a:pt x="649" y="486"/>
                    </a:lnTo>
                    <a:lnTo>
                      <a:pt x="648" y="485"/>
                    </a:lnTo>
                    <a:lnTo>
                      <a:pt x="648" y="483"/>
                    </a:lnTo>
                    <a:lnTo>
                      <a:pt x="642" y="486"/>
                    </a:lnTo>
                    <a:lnTo>
                      <a:pt x="641" y="487"/>
                    </a:lnTo>
                    <a:lnTo>
                      <a:pt x="639" y="487"/>
                    </a:lnTo>
                    <a:lnTo>
                      <a:pt x="638" y="486"/>
                    </a:lnTo>
                    <a:lnTo>
                      <a:pt x="634" y="485"/>
                    </a:lnTo>
                    <a:lnTo>
                      <a:pt x="628" y="480"/>
                    </a:lnTo>
                    <a:lnTo>
                      <a:pt x="628" y="479"/>
                    </a:lnTo>
                    <a:lnTo>
                      <a:pt x="618" y="466"/>
                    </a:lnTo>
                    <a:lnTo>
                      <a:pt x="610" y="464"/>
                    </a:lnTo>
                    <a:lnTo>
                      <a:pt x="592" y="452"/>
                    </a:lnTo>
                    <a:lnTo>
                      <a:pt x="585" y="445"/>
                    </a:lnTo>
                    <a:lnTo>
                      <a:pt x="584" y="445"/>
                    </a:lnTo>
                    <a:lnTo>
                      <a:pt x="584" y="444"/>
                    </a:lnTo>
                    <a:lnTo>
                      <a:pt x="585" y="444"/>
                    </a:lnTo>
                    <a:lnTo>
                      <a:pt x="585" y="442"/>
                    </a:lnTo>
                    <a:lnTo>
                      <a:pt x="582" y="438"/>
                    </a:lnTo>
                    <a:lnTo>
                      <a:pt x="577" y="426"/>
                    </a:lnTo>
                    <a:lnTo>
                      <a:pt x="568" y="416"/>
                    </a:lnTo>
                    <a:lnTo>
                      <a:pt x="567" y="416"/>
                    </a:lnTo>
                    <a:lnTo>
                      <a:pt x="567" y="413"/>
                    </a:lnTo>
                    <a:lnTo>
                      <a:pt x="568" y="412"/>
                    </a:lnTo>
                    <a:lnTo>
                      <a:pt x="568" y="411"/>
                    </a:lnTo>
                    <a:lnTo>
                      <a:pt x="571" y="408"/>
                    </a:lnTo>
                    <a:lnTo>
                      <a:pt x="582" y="408"/>
                    </a:lnTo>
                    <a:lnTo>
                      <a:pt x="584" y="405"/>
                    </a:lnTo>
                    <a:lnTo>
                      <a:pt x="585" y="404"/>
                    </a:lnTo>
                    <a:lnTo>
                      <a:pt x="584" y="399"/>
                    </a:lnTo>
                    <a:lnTo>
                      <a:pt x="579" y="398"/>
                    </a:lnTo>
                    <a:lnTo>
                      <a:pt x="579" y="396"/>
                    </a:lnTo>
                    <a:lnTo>
                      <a:pt x="581" y="395"/>
                    </a:lnTo>
                    <a:lnTo>
                      <a:pt x="582" y="395"/>
                    </a:lnTo>
                    <a:lnTo>
                      <a:pt x="590" y="396"/>
                    </a:lnTo>
                    <a:lnTo>
                      <a:pt x="592" y="398"/>
                    </a:lnTo>
                    <a:lnTo>
                      <a:pt x="594" y="398"/>
                    </a:lnTo>
                    <a:lnTo>
                      <a:pt x="593" y="394"/>
                    </a:lnTo>
                    <a:lnTo>
                      <a:pt x="593" y="392"/>
                    </a:lnTo>
                    <a:lnTo>
                      <a:pt x="592" y="391"/>
                    </a:lnTo>
                    <a:lnTo>
                      <a:pt x="585" y="389"/>
                    </a:lnTo>
                    <a:lnTo>
                      <a:pt x="584" y="388"/>
                    </a:lnTo>
                    <a:lnTo>
                      <a:pt x="582" y="385"/>
                    </a:lnTo>
                    <a:lnTo>
                      <a:pt x="582" y="382"/>
                    </a:lnTo>
                    <a:lnTo>
                      <a:pt x="585" y="374"/>
                    </a:lnTo>
                    <a:lnTo>
                      <a:pt x="584" y="370"/>
                    </a:lnTo>
                    <a:lnTo>
                      <a:pt x="585" y="368"/>
                    </a:lnTo>
                    <a:lnTo>
                      <a:pt x="592" y="368"/>
                    </a:lnTo>
                    <a:lnTo>
                      <a:pt x="593" y="370"/>
                    </a:lnTo>
                    <a:lnTo>
                      <a:pt x="594" y="370"/>
                    </a:lnTo>
                    <a:lnTo>
                      <a:pt x="594" y="368"/>
                    </a:lnTo>
                    <a:lnTo>
                      <a:pt x="578" y="357"/>
                    </a:lnTo>
                    <a:lnTo>
                      <a:pt x="578" y="356"/>
                    </a:lnTo>
                    <a:lnTo>
                      <a:pt x="590" y="339"/>
                    </a:lnTo>
                    <a:lnTo>
                      <a:pt x="607" y="331"/>
                    </a:lnTo>
                    <a:lnTo>
                      <a:pt x="609" y="331"/>
                    </a:lnTo>
                    <a:lnTo>
                      <a:pt x="611" y="325"/>
                    </a:lnTo>
                    <a:lnTo>
                      <a:pt x="611" y="324"/>
                    </a:lnTo>
                    <a:lnTo>
                      <a:pt x="617" y="314"/>
                    </a:lnTo>
                    <a:lnTo>
                      <a:pt x="623" y="311"/>
                    </a:lnTo>
                    <a:lnTo>
                      <a:pt x="645" y="306"/>
                    </a:lnTo>
                    <a:lnTo>
                      <a:pt x="653" y="307"/>
                    </a:lnTo>
                    <a:lnTo>
                      <a:pt x="657" y="308"/>
                    </a:lnTo>
                    <a:lnTo>
                      <a:pt x="664" y="310"/>
                    </a:lnTo>
                    <a:lnTo>
                      <a:pt x="667" y="310"/>
                    </a:lnTo>
                    <a:lnTo>
                      <a:pt x="684" y="308"/>
                    </a:lnTo>
                    <a:lnTo>
                      <a:pt x="684" y="304"/>
                    </a:lnTo>
                    <a:lnTo>
                      <a:pt x="681" y="303"/>
                    </a:lnTo>
                    <a:lnTo>
                      <a:pt x="719" y="285"/>
                    </a:lnTo>
                    <a:lnTo>
                      <a:pt x="724" y="293"/>
                    </a:lnTo>
                    <a:lnTo>
                      <a:pt x="740" y="281"/>
                    </a:lnTo>
                    <a:lnTo>
                      <a:pt x="738" y="279"/>
                    </a:lnTo>
                    <a:lnTo>
                      <a:pt x="738" y="278"/>
                    </a:lnTo>
                    <a:lnTo>
                      <a:pt x="737" y="276"/>
                    </a:lnTo>
                    <a:lnTo>
                      <a:pt x="743" y="274"/>
                    </a:lnTo>
                    <a:lnTo>
                      <a:pt x="744" y="237"/>
                    </a:lnTo>
                    <a:lnTo>
                      <a:pt x="741" y="232"/>
                    </a:lnTo>
                    <a:lnTo>
                      <a:pt x="737" y="230"/>
                    </a:lnTo>
                    <a:lnTo>
                      <a:pt x="738" y="229"/>
                    </a:lnTo>
                    <a:lnTo>
                      <a:pt x="740" y="223"/>
                    </a:lnTo>
                    <a:lnTo>
                      <a:pt x="755" y="215"/>
                    </a:lnTo>
                    <a:lnTo>
                      <a:pt x="759" y="208"/>
                    </a:lnTo>
                    <a:lnTo>
                      <a:pt x="758" y="204"/>
                    </a:lnTo>
                    <a:lnTo>
                      <a:pt x="759" y="201"/>
                    </a:lnTo>
                    <a:lnTo>
                      <a:pt x="762" y="198"/>
                    </a:lnTo>
                    <a:lnTo>
                      <a:pt x="765" y="198"/>
                    </a:lnTo>
                    <a:lnTo>
                      <a:pt x="768" y="200"/>
                    </a:lnTo>
                    <a:lnTo>
                      <a:pt x="769" y="201"/>
                    </a:lnTo>
                    <a:lnTo>
                      <a:pt x="776" y="205"/>
                    </a:lnTo>
                    <a:lnTo>
                      <a:pt x="786" y="202"/>
                    </a:lnTo>
                    <a:lnTo>
                      <a:pt x="790" y="201"/>
                    </a:lnTo>
                    <a:lnTo>
                      <a:pt x="790" y="202"/>
                    </a:lnTo>
                    <a:lnTo>
                      <a:pt x="793" y="201"/>
                    </a:lnTo>
                    <a:lnTo>
                      <a:pt x="796" y="198"/>
                    </a:lnTo>
                    <a:lnTo>
                      <a:pt x="798" y="193"/>
                    </a:lnTo>
                    <a:lnTo>
                      <a:pt x="800" y="191"/>
                    </a:lnTo>
                    <a:lnTo>
                      <a:pt x="803" y="187"/>
                    </a:lnTo>
                    <a:lnTo>
                      <a:pt x="804" y="186"/>
                    </a:lnTo>
                    <a:lnTo>
                      <a:pt x="805" y="187"/>
                    </a:lnTo>
                    <a:lnTo>
                      <a:pt x="805" y="186"/>
                    </a:lnTo>
                    <a:lnTo>
                      <a:pt x="810" y="183"/>
                    </a:lnTo>
                    <a:lnTo>
                      <a:pt x="810" y="181"/>
                    </a:lnTo>
                    <a:lnTo>
                      <a:pt x="825" y="173"/>
                    </a:lnTo>
                    <a:lnTo>
                      <a:pt x="826" y="172"/>
                    </a:lnTo>
                    <a:lnTo>
                      <a:pt x="812" y="174"/>
                    </a:lnTo>
                    <a:lnTo>
                      <a:pt x="786" y="169"/>
                    </a:lnTo>
                    <a:lnTo>
                      <a:pt x="793" y="160"/>
                    </a:lnTo>
                    <a:lnTo>
                      <a:pt x="796" y="152"/>
                    </a:lnTo>
                    <a:lnTo>
                      <a:pt x="798" y="148"/>
                    </a:lnTo>
                    <a:lnTo>
                      <a:pt x="798" y="147"/>
                    </a:lnTo>
                    <a:lnTo>
                      <a:pt x="791" y="128"/>
                    </a:lnTo>
                    <a:lnTo>
                      <a:pt x="785" y="117"/>
                    </a:lnTo>
                    <a:lnTo>
                      <a:pt x="771" y="117"/>
                    </a:lnTo>
                    <a:lnTo>
                      <a:pt x="769" y="119"/>
                    </a:lnTo>
                    <a:lnTo>
                      <a:pt x="766" y="116"/>
                    </a:lnTo>
                    <a:lnTo>
                      <a:pt x="769" y="99"/>
                    </a:lnTo>
                    <a:lnTo>
                      <a:pt x="771" y="96"/>
                    </a:lnTo>
                    <a:lnTo>
                      <a:pt x="775" y="96"/>
                    </a:lnTo>
                    <a:lnTo>
                      <a:pt x="778" y="103"/>
                    </a:lnTo>
                    <a:lnTo>
                      <a:pt x="785" y="106"/>
                    </a:lnTo>
                    <a:lnTo>
                      <a:pt x="790" y="112"/>
                    </a:lnTo>
                    <a:lnTo>
                      <a:pt x="794" y="112"/>
                    </a:lnTo>
                    <a:lnTo>
                      <a:pt x="803" y="107"/>
                    </a:lnTo>
                    <a:lnTo>
                      <a:pt x="804" y="106"/>
                    </a:lnTo>
                    <a:lnTo>
                      <a:pt x="812" y="96"/>
                    </a:lnTo>
                    <a:lnTo>
                      <a:pt x="812" y="93"/>
                    </a:lnTo>
                    <a:lnTo>
                      <a:pt x="814" y="81"/>
                    </a:lnTo>
                    <a:lnTo>
                      <a:pt x="815" y="81"/>
                    </a:lnTo>
                    <a:lnTo>
                      <a:pt x="815" y="80"/>
                    </a:lnTo>
                    <a:lnTo>
                      <a:pt x="818" y="75"/>
                    </a:lnTo>
                    <a:lnTo>
                      <a:pt x="818" y="74"/>
                    </a:lnTo>
                    <a:lnTo>
                      <a:pt x="819" y="70"/>
                    </a:lnTo>
                    <a:lnTo>
                      <a:pt x="819" y="67"/>
                    </a:lnTo>
                    <a:lnTo>
                      <a:pt x="818" y="67"/>
                    </a:lnTo>
                    <a:lnTo>
                      <a:pt x="808" y="66"/>
                    </a:lnTo>
                    <a:lnTo>
                      <a:pt x="793" y="67"/>
                    </a:lnTo>
                    <a:lnTo>
                      <a:pt x="789" y="66"/>
                    </a:lnTo>
                    <a:lnTo>
                      <a:pt x="789" y="63"/>
                    </a:lnTo>
                    <a:lnTo>
                      <a:pt x="786" y="61"/>
                    </a:lnTo>
                    <a:lnTo>
                      <a:pt x="766" y="50"/>
                    </a:lnTo>
                    <a:lnTo>
                      <a:pt x="765" y="49"/>
                    </a:lnTo>
                    <a:lnTo>
                      <a:pt x="761" y="47"/>
                    </a:lnTo>
                    <a:lnTo>
                      <a:pt x="758" y="47"/>
                    </a:lnTo>
                    <a:lnTo>
                      <a:pt x="751" y="49"/>
                    </a:lnTo>
                    <a:lnTo>
                      <a:pt x="750" y="50"/>
                    </a:lnTo>
                    <a:lnTo>
                      <a:pt x="748" y="50"/>
                    </a:lnTo>
                    <a:lnTo>
                      <a:pt x="741" y="56"/>
                    </a:lnTo>
                    <a:lnTo>
                      <a:pt x="727" y="57"/>
                    </a:lnTo>
                    <a:lnTo>
                      <a:pt x="726" y="57"/>
                    </a:lnTo>
                    <a:lnTo>
                      <a:pt x="724" y="59"/>
                    </a:lnTo>
                    <a:lnTo>
                      <a:pt x="711" y="46"/>
                    </a:lnTo>
                    <a:lnTo>
                      <a:pt x="704" y="42"/>
                    </a:lnTo>
                    <a:lnTo>
                      <a:pt x="708" y="29"/>
                    </a:lnTo>
                    <a:lnTo>
                      <a:pt x="708" y="28"/>
                    </a:lnTo>
                    <a:lnTo>
                      <a:pt x="706" y="28"/>
                    </a:lnTo>
                    <a:lnTo>
                      <a:pt x="699" y="35"/>
                    </a:lnTo>
                    <a:lnTo>
                      <a:pt x="695" y="42"/>
                    </a:lnTo>
                    <a:lnTo>
                      <a:pt x="694" y="46"/>
                    </a:lnTo>
                    <a:lnTo>
                      <a:pt x="692" y="46"/>
                    </a:lnTo>
                    <a:lnTo>
                      <a:pt x="681" y="50"/>
                    </a:lnTo>
                    <a:lnTo>
                      <a:pt x="667" y="53"/>
                    </a:lnTo>
                    <a:lnTo>
                      <a:pt x="664" y="53"/>
                    </a:lnTo>
                    <a:lnTo>
                      <a:pt x="660" y="57"/>
                    </a:lnTo>
                    <a:lnTo>
                      <a:pt x="653" y="61"/>
                    </a:lnTo>
                    <a:lnTo>
                      <a:pt x="642" y="67"/>
                    </a:lnTo>
                    <a:lnTo>
                      <a:pt x="639" y="67"/>
                    </a:lnTo>
                    <a:lnTo>
                      <a:pt x="630" y="66"/>
                    </a:lnTo>
                    <a:lnTo>
                      <a:pt x="628" y="64"/>
                    </a:lnTo>
                    <a:lnTo>
                      <a:pt x="628" y="61"/>
                    </a:lnTo>
                    <a:lnTo>
                      <a:pt x="631" y="60"/>
                    </a:lnTo>
                    <a:lnTo>
                      <a:pt x="635" y="56"/>
                    </a:lnTo>
                    <a:lnTo>
                      <a:pt x="635" y="50"/>
                    </a:lnTo>
                    <a:lnTo>
                      <a:pt x="637" y="39"/>
                    </a:lnTo>
                    <a:lnTo>
                      <a:pt x="630" y="25"/>
                    </a:lnTo>
                    <a:lnTo>
                      <a:pt x="628" y="25"/>
                    </a:lnTo>
                    <a:lnTo>
                      <a:pt x="624" y="28"/>
                    </a:lnTo>
                    <a:lnTo>
                      <a:pt x="624" y="32"/>
                    </a:lnTo>
                    <a:lnTo>
                      <a:pt x="623" y="35"/>
                    </a:lnTo>
                    <a:lnTo>
                      <a:pt x="616" y="37"/>
                    </a:lnTo>
                    <a:lnTo>
                      <a:pt x="611" y="35"/>
                    </a:lnTo>
                    <a:lnTo>
                      <a:pt x="611" y="33"/>
                    </a:lnTo>
                    <a:lnTo>
                      <a:pt x="613" y="29"/>
                    </a:lnTo>
                    <a:lnTo>
                      <a:pt x="610" y="20"/>
                    </a:lnTo>
                    <a:lnTo>
                      <a:pt x="611" y="17"/>
                    </a:lnTo>
                    <a:lnTo>
                      <a:pt x="613" y="15"/>
                    </a:lnTo>
                    <a:lnTo>
                      <a:pt x="616" y="15"/>
                    </a:lnTo>
                    <a:lnTo>
                      <a:pt x="620" y="17"/>
                    </a:lnTo>
                    <a:lnTo>
                      <a:pt x="625" y="14"/>
                    </a:lnTo>
                    <a:lnTo>
                      <a:pt x="625" y="11"/>
                    </a:lnTo>
                    <a:lnTo>
                      <a:pt x="623" y="8"/>
                    </a:lnTo>
                    <a:lnTo>
                      <a:pt x="620" y="7"/>
                    </a:lnTo>
                    <a:lnTo>
                      <a:pt x="606" y="3"/>
                    </a:lnTo>
                    <a:lnTo>
                      <a:pt x="599" y="0"/>
                    </a:lnTo>
                    <a:lnTo>
                      <a:pt x="596" y="0"/>
                    </a:lnTo>
                    <a:lnTo>
                      <a:pt x="590" y="1"/>
                    </a:lnTo>
                    <a:lnTo>
                      <a:pt x="582" y="4"/>
                    </a:lnTo>
                    <a:lnTo>
                      <a:pt x="585" y="11"/>
                    </a:lnTo>
                    <a:lnTo>
                      <a:pt x="586" y="13"/>
                    </a:lnTo>
                    <a:lnTo>
                      <a:pt x="585" y="14"/>
                    </a:lnTo>
                    <a:lnTo>
                      <a:pt x="585" y="15"/>
                    </a:lnTo>
                    <a:lnTo>
                      <a:pt x="586" y="22"/>
                    </a:lnTo>
                    <a:lnTo>
                      <a:pt x="589" y="23"/>
                    </a:lnTo>
                    <a:lnTo>
                      <a:pt x="589" y="25"/>
                    </a:lnTo>
                    <a:lnTo>
                      <a:pt x="592" y="26"/>
                    </a:lnTo>
                    <a:lnTo>
                      <a:pt x="593" y="32"/>
                    </a:lnTo>
                    <a:lnTo>
                      <a:pt x="590" y="37"/>
                    </a:lnTo>
                    <a:lnTo>
                      <a:pt x="586" y="40"/>
                    </a:lnTo>
                    <a:lnTo>
                      <a:pt x="582" y="39"/>
                    </a:lnTo>
                    <a:lnTo>
                      <a:pt x="578" y="35"/>
                    </a:lnTo>
                    <a:lnTo>
                      <a:pt x="572" y="35"/>
                    </a:lnTo>
                    <a:lnTo>
                      <a:pt x="571" y="42"/>
                    </a:lnTo>
                    <a:lnTo>
                      <a:pt x="567" y="42"/>
                    </a:lnTo>
                    <a:lnTo>
                      <a:pt x="561" y="43"/>
                    </a:lnTo>
                    <a:lnTo>
                      <a:pt x="560" y="43"/>
                    </a:lnTo>
                    <a:lnTo>
                      <a:pt x="560" y="44"/>
                    </a:lnTo>
                    <a:lnTo>
                      <a:pt x="568" y="53"/>
                    </a:lnTo>
                    <a:lnTo>
                      <a:pt x="572" y="56"/>
                    </a:lnTo>
                    <a:lnTo>
                      <a:pt x="574" y="56"/>
                    </a:lnTo>
                    <a:lnTo>
                      <a:pt x="575" y="57"/>
                    </a:lnTo>
                    <a:lnTo>
                      <a:pt x="575" y="60"/>
                    </a:lnTo>
                    <a:lnTo>
                      <a:pt x="570" y="63"/>
                    </a:lnTo>
                    <a:lnTo>
                      <a:pt x="567" y="63"/>
                    </a:lnTo>
                    <a:lnTo>
                      <a:pt x="560" y="64"/>
                    </a:lnTo>
                    <a:lnTo>
                      <a:pt x="553" y="64"/>
                    </a:lnTo>
                    <a:lnTo>
                      <a:pt x="536" y="67"/>
                    </a:lnTo>
                    <a:lnTo>
                      <a:pt x="533" y="73"/>
                    </a:lnTo>
                    <a:lnTo>
                      <a:pt x="525" y="80"/>
                    </a:lnTo>
                    <a:lnTo>
                      <a:pt x="518" y="82"/>
                    </a:lnTo>
                    <a:lnTo>
                      <a:pt x="515" y="81"/>
                    </a:lnTo>
                    <a:lnTo>
                      <a:pt x="514" y="81"/>
                    </a:lnTo>
                    <a:lnTo>
                      <a:pt x="512" y="82"/>
                    </a:lnTo>
                    <a:lnTo>
                      <a:pt x="510" y="84"/>
                    </a:lnTo>
                    <a:lnTo>
                      <a:pt x="507" y="88"/>
                    </a:lnTo>
                    <a:lnTo>
                      <a:pt x="507" y="89"/>
                    </a:lnTo>
                    <a:lnTo>
                      <a:pt x="505" y="92"/>
                    </a:lnTo>
                    <a:lnTo>
                      <a:pt x="505" y="93"/>
                    </a:lnTo>
                    <a:lnTo>
                      <a:pt x="503" y="93"/>
                    </a:lnTo>
                    <a:lnTo>
                      <a:pt x="497" y="89"/>
                    </a:lnTo>
                    <a:lnTo>
                      <a:pt x="491" y="89"/>
                    </a:lnTo>
                    <a:lnTo>
                      <a:pt x="484" y="92"/>
                    </a:lnTo>
                    <a:lnTo>
                      <a:pt x="481" y="95"/>
                    </a:lnTo>
                    <a:lnTo>
                      <a:pt x="477" y="97"/>
                    </a:lnTo>
                    <a:lnTo>
                      <a:pt x="474" y="100"/>
                    </a:lnTo>
                    <a:lnTo>
                      <a:pt x="474" y="102"/>
                    </a:lnTo>
                    <a:lnTo>
                      <a:pt x="473" y="104"/>
                    </a:lnTo>
                    <a:lnTo>
                      <a:pt x="473" y="106"/>
                    </a:lnTo>
                    <a:lnTo>
                      <a:pt x="487" y="133"/>
                    </a:lnTo>
                    <a:lnTo>
                      <a:pt x="487" y="135"/>
                    </a:lnTo>
                    <a:lnTo>
                      <a:pt x="484" y="135"/>
                    </a:lnTo>
                    <a:lnTo>
                      <a:pt x="479" y="137"/>
                    </a:lnTo>
                    <a:lnTo>
                      <a:pt x="473" y="140"/>
                    </a:lnTo>
                    <a:lnTo>
                      <a:pt x="472" y="140"/>
                    </a:lnTo>
                    <a:lnTo>
                      <a:pt x="462" y="152"/>
                    </a:lnTo>
                    <a:lnTo>
                      <a:pt x="458" y="155"/>
                    </a:lnTo>
                    <a:lnTo>
                      <a:pt x="445" y="151"/>
                    </a:lnTo>
                    <a:lnTo>
                      <a:pt x="445" y="149"/>
                    </a:lnTo>
                    <a:lnTo>
                      <a:pt x="444" y="151"/>
                    </a:lnTo>
                    <a:lnTo>
                      <a:pt x="443" y="151"/>
                    </a:lnTo>
                    <a:lnTo>
                      <a:pt x="431" y="163"/>
                    </a:lnTo>
                    <a:lnTo>
                      <a:pt x="423" y="174"/>
                    </a:lnTo>
                    <a:lnTo>
                      <a:pt x="423" y="176"/>
                    </a:lnTo>
                    <a:lnTo>
                      <a:pt x="419" y="174"/>
                    </a:lnTo>
                    <a:lnTo>
                      <a:pt x="417" y="173"/>
                    </a:lnTo>
                    <a:lnTo>
                      <a:pt x="414" y="172"/>
                    </a:lnTo>
                    <a:lnTo>
                      <a:pt x="413" y="169"/>
                    </a:lnTo>
                    <a:lnTo>
                      <a:pt x="410" y="166"/>
                    </a:lnTo>
                    <a:lnTo>
                      <a:pt x="412" y="163"/>
                    </a:lnTo>
                    <a:lnTo>
                      <a:pt x="410" y="159"/>
                    </a:lnTo>
                    <a:lnTo>
                      <a:pt x="407" y="157"/>
                    </a:lnTo>
                    <a:lnTo>
                      <a:pt x="399" y="149"/>
                    </a:lnTo>
                    <a:lnTo>
                      <a:pt x="395" y="149"/>
                    </a:lnTo>
                    <a:lnTo>
                      <a:pt x="388" y="151"/>
                    </a:lnTo>
                    <a:lnTo>
                      <a:pt x="384" y="156"/>
                    </a:lnTo>
                    <a:lnTo>
                      <a:pt x="373" y="156"/>
                    </a:lnTo>
                    <a:lnTo>
                      <a:pt x="371" y="152"/>
                    </a:lnTo>
                    <a:lnTo>
                      <a:pt x="367" y="137"/>
                    </a:lnTo>
                    <a:lnTo>
                      <a:pt x="367" y="135"/>
                    </a:lnTo>
                    <a:lnTo>
                      <a:pt x="364" y="137"/>
                    </a:lnTo>
                    <a:lnTo>
                      <a:pt x="363" y="137"/>
                    </a:lnTo>
                    <a:lnTo>
                      <a:pt x="361" y="135"/>
                    </a:lnTo>
                    <a:lnTo>
                      <a:pt x="360" y="133"/>
                    </a:lnTo>
                    <a:lnTo>
                      <a:pt x="360" y="126"/>
                    </a:lnTo>
                    <a:lnTo>
                      <a:pt x="359" y="121"/>
                    </a:lnTo>
                    <a:lnTo>
                      <a:pt x="359" y="120"/>
                    </a:lnTo>
                    <a:lnTo>
                      <a:pt x="357" y="121"/>
                    </a:lnTo>
                    <a:lnTo>
                      <a:pt x="357" y="120"/>
                    </a:lnTo>
                    <a:lnTo>
                      <a:pt x="356" y="120"/>
                    </a:lnTo>
                    <a:lnTo>
                      <a:pt x="353" y="121"/>
                    </a:lnTo>
                    <a:lnTo>
                      <a:pt x="352" y="123"/>
                    </a:lnTo>
                    <a:lnTo>
                      <a:pt x="347" y="124"/>
                    </a:lnTo>
                    <a:lnTo>
                      <a:pt x="347" y="123"/>
                    </a:lnTo>
                    <a:lnTo>
                      <a:pt x="332" y="117"/>
                    </a:lnTo>
                    <a:lnTo>
                      <a:pt x="328" y="112"/>
                    </a:lnTo>
                    <a:lnTo>
                      <a:pt x="317" y="85"/>
                    </a:lnTo>
                    <a:lnTo>
                      <a:pt x="317" y="84"/>
                    </a:lnTo>
                    <a:lnTo>
                      <a:pt x="315" y="84"/>
                    </a:lnTo>
                    <a:lnTo>
                      <a:pt x="301" y="93"/>
                    </a:lnTo>
                    <a:lnTo>
                      <a:pt x="290" y="109"/>
                    </a:lnTo>
                    <a:lnTo>
                      <a:pt x="289" y="109"/>
                    </a:lnTo>
                    <a:lnTo>
                      <a:pt x="283" y="95"/>
                    </a:lnTo>
                    <a:lnTo>
                      <a:pt x="287" y="90"/>
                    </a:lnTo>
                    <a:lnTo>
                      <a:pt x="289" y="90"/>
                    </a:lnTo>
                    <a:lnTo>
                      <a:pt x="289" y="81"/>
                    </a:lnTo>
                    <a:lnTo>
                      <a:pt x="287" y="77"/>
                    </a:lnTo>
                    <a:lnTo>
                      <a:pt x="285" y="75"/>
                    </a:lnTo>
                    <a:lnTo>
                      <a:pt x="280" y="75"/>
                    </a:lnTo>
                    <a:lnTo>
                      <a:pt x="275" y="66"/>
                    </a:lnTo>
                    <a:lnTo>
                      <a:pt x="268" y="57"/>
                    </a:lnTo>
                    <a:lnTo>
                      <a:pt x="266" y="57"/>
                    </a:lnTo>
                    <a:lnTo>
                      <a:pt x="264" y="59"/>
                    </a:lnTo>
                    <a:lnTo>
                      <a:pt x="258" y="60"/>
                    </a:lnTo>
                    <a:lnTo>
                      <a:pt x="258" y="61"/>
                    </a:lnTo>
                    <a:lnTo>
                      <a:pt x="247" y="60"/>
                    </a:lnTo>
                    <a:lnTo>
                      <a:pt x="233" y="63"/>
                    </a:lnTo>
                    <a:lnTo>
                      <a:pt x="230" y="63"/>
                    </a:lnTo>
                    <a:lnTo>
                      <a:pt x="230" y="64"/>
                    </a:lnTo>
                    <a:lnTo>
                      <a:pt x="227" y="67"/>
                    </a:lnTo>
                    <a:lnTo>
                      <a:pt x="225" y="67"/>
                    </a:lnTo>
                    <a:lnTo>
                      <a:pt x="222" y="66"/>
                    </a:lnTo>
                    <a:lnTo>
                      <a:pt x="220" y="63"/>
                    </a:lnTo>
                    <a:lnTo>
                      <a:pt x="218" y="61"/>
                    </a:lnTo>
                    <a:lnTo>
                      <a:pt x="215" y="63"/>
                    </a:lnTo>
                    <a:lnTo>
                      <a:pt x="215" y="66"/>
                    </a:lnTo>
                    <a:lnTo>
                      <a:pt x="211" y="66"/>
                    </a:lnTo>
                    <a:lnTo>
                      <a:pt x="199" y="57"/>
                    </a:lnTo>
                    <a:lnTo>
                      <a:pt x="186" y="54"/>
                    </a:lnTo>
                    <a:lnTo>
                      <a:pt x="184" y="54"/>
                    </a:lnTo>
                    <a:lnTo>
                      <a:pt x="179" y="4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99" name="Freeform 26">
                <a:extLst>
                  <a:ext uri="{FF2B5EF4-FFF2-40B4-BE49-F238E27FC236}">
                    <a16:creationId xmlns:a16="http://schemas.microsoft.com/office/drawing/2014/main" id="{ACBED686-3B9E-C33F-906B-616161CA3C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7" y="832"/>
                <a:ext cx="57" cy="68"/>
              </a:xfrm>
              <a:custGeom>
                <a:avLst/>
                <a:gdLst>
                  <a:gd name="T0" fmla="*/ 221 w 228"/>
                  <a:gd name="T1" fmla="*/ 53 h 269"/>
                  <a:gd name="T2" fmla="*/ 216 w 228"/>
                  <a:gd name="T3" fmla="*/ 56 h 269"/>
                  <a:gd name="T4" fmla="*/ 202 w 228"/>
                  <a:gd name="T5" fmla="*/ 47 h 269"/>
                  <a:gd name="T6" fmla="*/ 176 w 228"/>
                  <a:gd name="T7" fmla="*/ 22 h 269"/>
                  <a:gd name="T8" fmla="*/ 163 w 228"/>
                  <a:gd name="T9" fmla="*/ 24 h 269"/>
                  <a:gd name="T10" fmla="*/ 158 w 228"/>
                  <a:gd name="T11" fmla="*/ 31 h 269"/>
                  <a:gd name="T12" fmla="*/ 134 w 228"/>
                  <a:gd name="T13" fmla="*/ 14 h 269"/>
                  <a:gd name="T14" fmla="*/ 109 w 228"/>
                  <a:gd name="T15" fmla="*/ 3 h 269"/>
                  <a:gd name="T16" fmla="*/ 84 w 228"/>
                  <a:gd name="T17" fmla="*/ 17 h 269"/>
                  <a:gd name="T18" fmla="*/ 77 w 228"/>
                  <a:gd name="T19" fmla="*/ 24 h 269"/>
                  <a:gd name="T20" fmla="*/ 53 w 228"/>
                  <a:gd name="T21" fmla="*/ 18 h 269"/>
                  <a:gd name="T22" fmla="*/ 49 w 228"/>
                  <a:gd name="T23" fmla="*/ 11 h 269"/>
                  <a:gd name="T24" fmla="*/ 38 w 228"/>
                  <a:gd name="T25" fmla="*/ 4 h 269"/>
                  <a:gd name="T26" fmla="*/ 17 w 228"/>
                  <a:gd name="T27" fmla="*/ 17 h 269"/>
                  <a:gd name="T28" fmla="*/ 8 w 228"/>
                  <a:gd name="T29" fmla="*/ 25 h 269"/>
                  <a:gd name="T30" fmla="*/ 27 w 228"/>
                  <a:gd name="T31" fmla="*/ 43 h 269"/>
                  <a:gd name="T32" fmla="*/ 27 w 228"/>
                  <a:gd name="T33" fmla="*/ 51 h 269"/>
                  <a:gd name="T34" fmla="*/ 38 w 228"/>
                  <a:gd name="T35" fmla="*/ 70 h 269"/>
                  <a:gd name="T36" fmla="*/ 22 w 228"/>
                  <a:gd name="T37" fmla="*/ 101 h 269"/>
                  <a:gd name="T38" fmla="*/ 24 w 228"/>
                  <a:gd name="T39" fmla="*/ 117 h 269"/>
                  <a:gd name="T40" fmla="*/ 14 w 228"/>
                  <a:gd name="T41" fmla="*/ 137 h 269"/>
                  <a:gd name="T42" fmla="*/ 3 w 228"/>
                  <a:gd name="T43" fmla="*/ 148 h 269"/>
                  <a:gd name="T44" fmla="*/ 10 w 228"/>
                  <a:gd name="T45" fmla="*/ 152 h 269"/>
                  <a:gd name="T46" fmla="*/ 15 w 228"/>
                  <a:gd name="T47" fmla="*/ 147 h 269"/>
                  <a:gd name="T48" fmla="*/ 27 w 228"/>
                  <a:gd name="T49" fmla="*/ 145 h 269"/>
                  <a:gd name="T50" fmla="*/ 34 w 228"/>
                  <a:gd name="T51" fmla="*/ 177 h 269"/>
                  <a:gd name="T52" fmla="*/ 50 w 228"/>
                  <a:gd name="T53" fmla="*/ 166 h 269"/>
                  <a:gd name="T54" fmla="*/ 67 w 228"/>
                  <a:gd name="T55" fmla="*/ 174 h 269"/>
                  <a:gd name="T56" fmla="*/ 74 w 228"/>
                  <a:gd name="T57" fmla="*/ 195 h 269"/>
                  <a:gd name="T58" fmla="*/ 70 w 228"/>
                  <a:gd name="T59" fmla="*/ 218 h 269"/>
                  <a:gd name="T60" fmla="*/ 59 w 228"/>
                  <a:gd name="T61" fmla="*/ 229 h 269"/>
                  <a:gd name="T62" fmla="*/ 47 w 228"/>
                  <a:gd name="T63" fmla="*/ 244 h 269"/>
                  <a:gd name="T64" fmla="*/ 34 w 228"/>
                  <a:gd name="T65" fmla="*/ 246 h 269"/>
                  <a:gd name="T66" fmla="*/ 32 w 228"/>
                  <a:gd name="T67" fmla="*/ 250 h 269"/>
                  <a:gd name="T68" fmla="*/ 43 w 228"/>
                  <a:gd name="T69" fmla="*/ 264 h 269"/>
                  <a:gd name="T70" fmla="*/ 60 w 228"/>
                  <a:gd name="T71" fmla="*/ 265 h 269"/>
                  <a:gd name="T72" fmla="*/ 73 w 228"/>
                  <a:gd name="T73" fmla="*/ 269 h 269"/>
                  <a:gd name="T74" fmla="*/ 82 w 228"/>
                  <a:gd name="T75" fmla="*/ 262 h 269"/>
                  <a:gd name="T76" fmla="*/ 105 w 228"/>
                  <a:gd name="T77" fmla="*/ 255 h 269"/>
                  <a:gd name="T78" fmla="*/ 106 w 228"/>
                  <a:gd name="T79" fmla="*/ 248 h 269"/>
                  <a:gd name="T80" fmla="*/ 103 w 228"/>
                  <a:gd name="T81" fmla="*/ 228 h 269"/>
                  <a:gd name="T82" fmla="*/ 120 w 228"/>
                  <a:gd name="T83" fmla="*/ 225 h 269"/>
                  <a:gd name="T84" fmla="*/ 140 w 228"/>
                  <a:gd name="T85" fmla="*/ 247 h 269"/>
                  <a:gd name="T86" fmla="*/ 141 w 228"/>
                  <a:gd name="T87" fmla="*/ 248 h 269"/>
                  <a:gd name="T88" fmla="*/ 151 w 228"/>
                  <a:gd name="T89" fmla="*/ 248 h 269"/>
                  <a:gd name="T90" fmla="*/ 155 w 228"/>
                  <a:gd name="T91" fmla="*/ 254 h 269"/>
                  <a:gd name="T92" fmla="*/ 180 w 228"/>
                  <a:gd name="T93" fmla="*/ 247 h 269"/>
                  <a:gd name="T94" fmla="*/ 183 w 228"/>
                  <a:gd name="T95" fmla="*/ 225 h 269"/>
                  <a:gd name="T96" fmla="*/ 188 w 228"/>
                  <a:gd name="T97" fmla="*/ 187 h 269"/>
                  <a:gd name="T98" fmla="*/ 195 w 228"/>
                  <a:gd name="T99" fmla="*/ 174 h 269"/>
                  <a:gd name="T100" fmla="*/ 183 w 228"/>
                  <a:gd name="T101" fmla="*/ 141 h 269"/>
                  <a:gd name="T102" fmla="*/ 195 w 228"/>
                  <a:gd name="T103" fmla="*/ 101 h 269"/>
                  <a:gd name="T104" fmla="*/ 204 w 228"/>
                  <a:gd name="T105" fmla="*/ 94 h 269"/>
                  <a:gd name="T106" fmla="*/ 222 w 228"/>
                  <a:gd name="T107" fmla="*/ 84 h 269"/>
                  <a:gd name="T108" fmla="*/ 226 w 228"/>
                  <a:gd name="T109" fmla="*/ 64 h 269"/>
                  <a:gd name="T110" fmla="*/ 223 w 228"/>
                  <a:gd name="T111" fmla="*/ 54 h 2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28" h="269">
                    <a:moveTo>
                      <a:pt x="222" y="51"/>
                    </a:moveTo>
                    <a:lnTo>
                      <a:pt x="221" y="51"/>
                    </a:lnTo>
                    <a:lnTo>
                      <a:pt x="221" y="53"/>
                    </a:lnTo>
                    <a:lnTo>
                      <a:pt x="219" y="56"/>
                    </a:lnTo>
                    <a:lnTo>
                      <a:pt x="216" y="57"/>
                    </a:lnTo>
                    <a:lnTo>
                      <a:pt x="216" y="56"/>
                    </a:lnTo>
                    <a:lnTo>
                      <a:pt x="212" y="51"/>
                    </a:lnTo>
                    <a:lnTo>
                      <a:pt x="207" y="47"/>
                    </a:lnTo>
                    <a:lnTo>
                      <a:pt x="202" y="47"/>
                    </a:lnTo>
                    <a:lnTo>
                      <a:pt x="200" y="42"/>
                    </a:lnTo>
                    <a:lnTo>
                      <a:pt x="193" y="34"/>
                    </a:lnTo>
                    <a:lnTo>
                      <a:pt x="176" y="22"/>
                    </a:lnTo>
                    <a:lnTo>
                      <a:pt x="175" y="21"/>
                    </a:lnTo>
                    <a:lnTo>
                      <a:pt x="172" y="20"/>
                    </a:lnTo>
                    <a:lnTo>
                      <a:pt x="163" y="24"/>
                    </a:lnTo>
                    <a:lnTo>
                      <a:pt x="161" y="27"/>
                    </a:lnTo>
                    <a:lnTo>
                      <a:pt x="161" y="28"/>
                    </a:lnTo>
                    <a:lnTo>
                      <a:pt x="158" y="31"/>
                    </a:lnTo>
                    <a:lnTo>
                      <a:pt x="154" y="32"/>
                    </a:lnTo>
                    <a:lnTo>
                      <a:pt x="152" y="32"/>
                    </a:lnTo>
                    <a:lnTo>
                      <a:pt x="134" y="14"/>
                    </a:lnTo>
                    <a:lnTo>
                      <a:pt x="126" y="0"/>
                    </a:lnTo>
                    <a:lnTo>
                      <a:pt x="116" y="0"/>
                    </a:lnTo>
                    <a:lnTo>
                      <a:pt x="109" y="3"/>
                    </a:lnTo>
                    <a:lnTo>
                      <a:pt x="103" y="8"/>
                    </a:lnTo>
                    <a:lnTo>
                      <a:pt x="87" y="17"/>
                    </a:lnTo>
                    <a:lnTo>
                      <a:pt x="84" y="17"/>
                    </a:lnTo>
                    <a:lnTo>
                      <a:pt x="78" y="22"/>
                    </a:lnTo>
                    <a:lnTo>
                      <a:pt x="78" y="24"/>
                    </a:lnTo>
                    <a:lnTo>
                      <a:pt x="77" y="24"/>
                    </a:lnTo>
                    <a:lnTo>
                      <a:pt x="67" y="22"/>
                    </a:lnTo>
                    <a:lnTo>
                      <a:pt x="66" y="22"/>
                    </a:lnTo>
                    <a:lnTo>
                      <a:pt x="53" y="18"/>
                    </a:lnTo>
                    <a:lnTo>
                      <a:pt x="50" y="15"/>
                    </a:lnTo>
                    <a:lnTo>
                      <a:pt x="50" y="13"/>
                    </a:lnTo>
                    <a:lnTo>
                      <a:pt x="49" y="11"/>
                    </a:lnTo>
                    <a:lnTo>
                      <a:pt x="49" y="10"/>
                    </a:lnTo>
                    <a:lnTo>
                      <a:pt x="39" y="5"/>
                    </a:lnTo>
                    <a:lnTo>
                      <a:pt x="38" y="4"/>
                    </a:lnTo>
                    <a:lnTo>
                      <a:pt x="32" y="4"/>
                    </a:lnTo>
                    <a:lnTo>
                      <a:pt x="27" y="10"/>
                    </a:lnTo>
                    <a:lnTo>
                      <a:pt x="17" y="17"/>
                    </a:lnTo>
                    <a:lnTo>
                      <a:pt x="13" y="21"/>
                    </a:lnTo>
                    <a:lnTo>
                      <a:pt x="10" y="22"/>
                    </a:lnTo>
                    <a:lnTo>
                      <a:pt x="8" y="25"/>
                    </a:lnTo>
                    <a:lnTo>
                      <a:pt x="11" y="27"/>
                    </a:lnTo>
                    <a:lnTo>
                      <a:pt x="24" y="38"/>
                    </a:lnTo>
                    <a:lnTo>
                      <a:pt x="27" y="43"/>
                    </a:lnTo>
                    <a:lnTo>
                      <a:pt x="28" y="44"/>
                    </a:lnTo>
                    <a:lnTo>
                      <a:pt x="28" y="50"/>
                    </a:lnTo>
                    <a:lnTo>
                      <a:pt x="27" y="51"/>
                    </a:lnTo>
                    <a:lnTo>
                      <a:pt x="27" y="57"/>
                    </a:lnTo>
                    <a:lnTo>
                      <a:pt x="35" y="65"/>
                    </a:lnTo>
                    <a:lnTo>
                      <a:pt x="38" y="70"/>
                    </a:lnTo>
                    <a:lnTo>
                      <a:pt x="41" y="82"/>
                    </a:lnTo>
                    <a:lnTo>
                      <a:pt x="25" y="92"/>
                    </a:lnTo>
                    <a:lnTo>
                      <a:pt x="22" y="101"/>
                    </a:lnTo>
                    <a:lnTo>
                      <a:pt x="22" y="111"/>
                    </a:lnTo>
                    <a:lnTo>
                      <a:pt x="24" y="116"/>
                    </a:lnTo>
                    <a:lnTo>
                      <a:pt x="24" y="117"/>
                    </a:lnTo>
                    <a:lnTo>
                      <a:pt x="22" y="126"/>
                    </a:lnTo>
                    <a:lnTo>
                      <a:pt x="13" y="133"/>
                    </a:lnTo>
                    <a:lnTo>
                      <a:pt x="14" y="137"/>
                    </a:lnTo>
                    <a:lnTo>
                      <a:pt x="1" y="145"/>
                    </a:lnTo>
                    <a:lnTo>
                      <a:pt x="0" y="148"/>
                    </a:lnTo>
                    <a:lnTo>
                      <a:pt x="3" y="148"/>
                    </a:lnTo>
                    <a:lnTo>
                      <a:pt x="4" y="151"/>
                    </a:lnTo>
                    <a:lnTo>
                      <a:pt x="7" y="152"/>
                    </a:lnTo>
                    <a:lnTo>
                      <a:pt x="10" y="152"/>
                    </a:lnTo>
                    <a:lnTo>
                      <a:pt x="11" y="151"/>
                    </a:lnTo>
                    <a:lnTo>
                      <a:pt x="14" y="149"/>
                    </a:lnTo>
                    <a:lnTo>
                      <a:pt x="15" y="147"/>
                    </a:lnTo>
                    <a:lnTo>
                      <a:pt x="17" y="145"/>
                    </a:lnTo>
                    <a:lnTo>
                      <a:pt x="22" y="144"/>
                    </a:lnTo>
                    <a:lnTo>
                      <a:pt x="27" y="145"/>
                    </a:lnTo>
                    <a:lnTo>
                      <a:pt x="32" y="165"/>
                    </a:lnTo>
                    <a:lnTo>
                      <a:pt x="34" y="166"/>
                    </a:lnTo>
                    <a:lnTo>
                      <a:pt x="34" y="177"/>
                    </a:lnTo>
                    <a:lnTo>
                      <a:pt x="35" y="177"/>
                    </a:lnTo>
                    <a:lnTo>
                      <a:pt x="42" y="169"/>
                    </a:lnTo>
                    <a:lnTo>
                      <a:pt x="50" y="166"/>
                    </a:lnTo>
                    <a:lnTo>
                      <a:pt x="53" y="169"/>
                    </a:lnTo>
                    <a:lnTo>
                      <a:pt x="60" y="170"/>
                    </a:lnTo>
                    <a:lnTo>
                      <a:pt x="67" y="174"/>
                    </a:lnTo>
                    <a:lnTo>
                      <a:pt x="70" y="184"/>
                    </a:lnTo>
                    <a:lnTo>
                      <a:pt x="74" y="193"/>
                    </a:lnTo>
                    <a:lnTo>
                      <a:pt x="74" y="195"/>
                    </a:lnTo>
                    <a:lnTo>
                      <a:pt x="77" y="197"/>
                    </a:lnTo>
                    <a:lnTo>
                      <a:pt x="81" y="200"/>
                    </a:lnTo>
                    <a:lnTo>
                      <a:pt x="70" y="218"/>
                    </a:lnTo>
                    <a:lnTo>
                      <a:pt x="67" y="219"/>
                    </a:lnTo>
                    <a:lnTo>
                      <a:pt x="66" y="222"/>
                    </a:lnTo>
                    <a:lnTo>
                      <a:pt x="59" y="229"/>
                    </a:lnTo>
                    <a:lnTo>
                      <a:pt x="56" y="233"/>
                    </a:lnTo>
                    <a:lnTo>
                      <a:pt x="54" y="233"/>
                    </a:lnTo>
                    <a:lnTo>
                      <a:pt x="47" y="244"/>
                    </a:lnTo>
                    <a:lnTo>
                      <a:pt x="39" y="244"/>
                    </a:lnTo>
                    <a:lnTo>
                      <a:pt x="35" y="246"/>
                    </a:lnTo>
                    <a:lnTo>
                      <a:pt x="34" y="246"/>
                    </a:lnTo>
                    <a:lnTo>
                      <a:pt x="34" y="247"/>
                    </a:lnTo>
                    <a:lnTo>
                      <a:pt x="32" y="248"/>
                    </a:lnTo>
                    <a:lnTo>
                      <a:pt x="32" y="250"/>
                    </a:lnTo>
                    <a:lnTo>
                      <a:pt x="34" y="255"/>
                    </a:lnTo>
                    <a:lnTo>
                      <a:pt x="35" y="258"/>
                    </a:lnTo>
                    <a:lnTo>
                      <a:pt x="43" y="264"/>
                    </a:lnTo>
                    <a:lnTo>
                      <a:pt x="51" y="267"/>
                    </a:lnTo>
                    <a:lnTo>
                      <a:pt x="57" y="267"/>
                    </a:lnTo>
                    <a:lnTo>
                      <a:pt x="60" y="265"/>
                    </a:lnTo>
                    <a:lnTo>
                      <a:pt x="63" y="267"/>
                    </a:lnTo>
                    <a:lnTo>
                      <a:pt x="70" y="268"/>
                    </a:lnTo>
                    <a:lnTo>
                      <a:pt x="73" y="269"/>
                    </a:lnTo>
                    <a:lnTo>
                      <a:pt x="74" y="269"/>
                    </a:lnTo>
                    <a:lnTo>
                      <a:pt x="81" y="262"/>
                    </a:lnTo>
                    <a:lnTo>
                      <a:pt x="82" y="262"/>
                    </a:lnTo>
                    <a:lnTo>
                      <a:pt x="92" y="257"/>
                    </a:lnTo>
                    <a:lnTo>
                      <a:pt x="102" y="257"/>
                    </a:lnTo>
                    <a:lnTo>
                      <a:pt x="105" y="255"/>
                    </a:lnTo>
                    <a:lnTo>
                      <a:pt x="106" y="254"/>
                    </a:lnTo>
                    <a:lnTo>
                      <a:pt x="108" y="250"/>
                    </a:lnTo>
                    <a:lnTo>
                      <a:pt x="106" y="248"/>
                    </a:lnTo>
                    <a:lnTo>
                      <a:pt x="106" y="247"/>
                    </a:lnTo>
                    <a:lnTo>
                      <a:pt x="102" y="232"/>
                    </a:lnTo>
                    <a:lnTo>
                      <a:pt x="103" y="228"/>
                    </a:lnTo>
                    <a:lnTo>
                      <a:pt x="109" y="222"/>
                    </a:lnTo>
                    <a:lnTo>
                      <a:pt x="113" y="225"/>
                    </a:lnTo>
                    <a:lnTo>
                      <a:pt x="120" y="225"/>
                    </a:lnTo>
                    <a:lnTo>
                      <a:pt x="127" y="229"/>
                    </a:lnTo>
                    <a:lnTo>
                      <a:pt x="133" y="240"/>
                    </a:lnTo>
                    <a:lnTo>
                      <a:pt x="140" y="247"/>
                    </a:lnTo>
                    <a:lnTo>
                      <a:pt x="140" y="250"/>
                    </a:lnTo>
                    <a:lnTo>
                      <a:pt x="141" y="250"/>
                    </a:lnTo>
                    <a:lnTo>
                      <a:pt x="141" y="248"/>
                    </a:lnTo>
                    <a:lnTo>
                      <a:pt x="148" y="241"/>
                    </a:lnTo>
                    <a:lnTo>
                      <a:pt x="149" y="243"/>
                    </a:lnTo>
                    <a:lnTo>
                      <a:pt x="151" y="248"/>
                    </a:lnTo>
                    <a:lnTo>
                      <a:pt x="154" y="251"/>
                    </a:lnTo>
                    <a:lnTo>
                      <a:pt x="154" y="253"/>
                    </a:lnTo>
                    <a:lnTo>
                      <a:pt x="155" y="254"/>
                    </a:lnTo>
                    <a:lnTo>
                      <a:pt x="159" y="253"/>
                    </a:lnTo>
                    <a:lnTo>
                      <a:pt x="166" y="253"/>
                    </a:lnTo>
                    <a:lnTo>
                      <a:pt x="180" y="247"/>
                    </a:lnTo>
                    <a:lnTo>
                      <a:pt x="180" y="244"/>
                    </a:lnTo>
                    <a:lnTo>
                      <a:pt x="184" y="230"/>
                    </a:lnTo>
                    <a:lnTo>
                      <a:pt x="183" y="225"/>
                    </a:lnTo>
                    <a:lnTo>
                      <a:pt x="181" y="214"/>
                    </a:lnTo>
                    <a:lnTo>
                      <a:pt x="181" y="194"/>
                    </a:lnTo>
                    <a:lnTo>
                      <a:pt x="188" y="187"/>
                    </a:lnTo>
                    <a:lnTo>
                      <a:pt x="194" y="178"/>
                    </a:lnTo>
                    <a:lnTo>
                      <a:pt x="194" y="177"/>
                    </a:lnTo>
                    <a:lnTo>
                      <a:pt x="195" y="174"/>
                    </a:lnTo>
                    <a:lnTo>
                      <a:pt x="190" y="156"/>
                    </a:lnTo>
                    <a:lnTo>
                      <a:pt x="188" y="149"/>
                    </a:lnTo>
                    <a:lnTo>
                      <a:pt x="183" y="141"/>
                    </a:lnTo>
                    <a:lnTo>
                      <a:pt x="180" y="134"/>
                    </a:lnTo>
                    <a:lnTo>
                      <a:pt x="186" y="117"/>
                    </a:lnTo>
                    <a:lnTo>
                      <a:pt x="195" y="101"/>
                    </a:lnTo>
                    <a:lnTo>
                      <a:pt x="197" y="99"/>
                    </a:lnTo>
                    <a:lnTo>
                      <a:pt x="201" y="96"/>
                    </a:lnTo>
                    <a:lnTo>
                      <a:pt x="204" y="94"/>
                    </a:lnTo>
                    <a:lnTo>
                      <a:pt x="212" y="89"/>
                    </a:lnTo>
                    <a:lnTo>
                      <a:pt x="216" y="89"/>
                    </a:lnTo>
                    <a:lnTo>
                      <a:pt x="222" y="84"/>
                    </a:lnTo>
                    <a:lnTo>
                      <a:pt x="226" y="78"/>
                    </a:lnTo>
                    <a:lnTo>
                      <a:pt x="228" y="77"/>
                    </a:lnTo>
                    <a:lnTo>
                      <a:pt x="226" y="64"/>
                    </a:lnTo>
                    <a:lnTo>
                      <a:pt x="226" y="63"/>
                    </a:lnTo>
                    <a:lnTo>
                      <a:pt x="225" y="56"/>
                    </a:lnTo>
                    <a:lnTo>
                      <a:pt x="223" y="54"/>
                    </a:lnTo>
                    <a:lnTo>
                      <a:pt x="222" y="5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00" name="Freeform 27">
                <a:extLst>
                  <a:ext uri="{FF2B5EF4-FFF2-40B4-BE49-F238E27FC236}">
                    <a16:creationId xmlns:a16="http://schemas.microsoft.com/office/drawing/2014/main" id="{63EE8253-165B-995D-619A-D919484DAF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1" y="844"/>
                <a:ext cx="110" cy="110"/>
              </a:xfrm>
              <a:custGeom>
                <a:avLst/>
                <a:gdLst>
                  <a:gd name="T0" fmla="*/ 208 w 440"/>
                  <a:gd name="T1" fmla="*/ 17 h 439"/>
                  <a:gd name="T2" fmla="*/ 186 w 440"/>
                  <a:gd name="T3" fmla="*/ 47 h 439"/>
                  <a:gd name="T4" fmla="*/ 165 w 440"/>
                  <a:gd name="T5" fmla="*/ 94 h 439"/>
                  <a:gd name="T6" fmla="*/ 170 w 440"/>
                  <a:gd name="T7" fmla="*/ 140 h 439"/>
                  <a:gd name="T8" fmla="*/ 162 w 440"/>
                  <a:gd name="T9" fmla="*/ 200 h 439"/>
                  <a:gd name="T10" fmla="*/ 133 w 440"/>
                  <a:gd name="T11" fmla="*/ 201 h 439"/>
                  <a:gd name="T12" fmla="*/ 122 w 440"/>
                  <a:gd name="T13" fmla="*/ 200 h 439"/>
                  <a:gd name="T14" fmla="*/ 85 w 440"/>
                  <a:gd name="T15" fmla="*/ 181 h 439"/>
                  <a:gd name="T16" fmla="*/ 87 w 440"/>
                  <a:gd name="T17" fmla="*/ 208 h 439"/>
                  <a:gd name="T18" fmla="*/ 56 w 440"/>
                  <a:gd name="T19" fmla="*/ 224 h 439"/>
                  <a:gd name="T20" fmla="*/ 67 w 440"/>
                  <a:gd name="T21" fmla="*/ 245 h 439"/>
                  <a:gd name="T22" fmla="*/ 48 w 440"/>
                  <a:gd name="T23" fmla="*/ 261 h 439"/>
                  <a:gd name="T24" fmla="*/ 33 w 440"/>
                  <a:gd name="T25" fmla="*/ 273 h 439"/>
                  <a:gd name="T26" fmla="*/ 33 w 440"/>
                  <a:gd name="T27" fmla="*/ 295 h 439"/>
                  <a:gd name="T28" fmla="*/ 38 w 440"/>
                  <a:gd name="T29" fmla="*/ 331 h 439"/>
                  <a:gd name="T30" fmla="*/ 64 w 440"/>
                  <a:gd name="T31" fmla="*/ 337 h 439"/>
                  <a:gd name="T32" fmla="*/ 57 w 440"/>
                  <a:gd name="T33" fmla="*/ 354 h 439"/>
                  <a:gd name="T34" fmla="*/ 77 w 440"/>
                  <a:gd name="T35" fmla="*/ 378 h 439"/>
                  <a:gd name="T36" fmla="*/ 49 w 440"/>
                  <a:gd name="T37" fmla="*/ 392 h 439"/>
                  <a:gd name="T38" fmla="*/ 32 w 440"/>
                  <a:gd name="T39" fmla="*/ 400 h 439"/>
                  <a:gd name="T40" fmla="*/ 3 w 440"/>
                  <a:gd name="T41" fmla="*/ 432 h 439"/>
                  <a:gd name="T42" fmla="*/ 25 w 440"/>
                  <a:gd name="T43" fmla="*/ 433 h 439"/>
                  <a:gd name="T44" fmla="*/ 66 w 440"/>
                  <a:gd name="T45" fmla="*/ 418 h 439"/>
                  <a:gd name="T46" fmla="*/ 76 w 440"/>
                  <a:gd name="T47" fmla="*/ 414 h 439"/>
                  <a:gd name="T48" fmla="*/ 120 w 440"/>
                  <a:gd name="T49" fmla="*/ 422 h 439"/>
                  <a:gd name="T50" fmla="*/ 138 w 440"/>
                  <a:gd name="T51" fmla="*/ 422 h 439"/>
                  <a:gd name="T52" fmla="*/ 190 w 440"/>
                  <a:gd name="T53" fmla="*/ 439 h 439"/>
                  <a:gd name="T54" fmla="*/ 197 w 440"/>
                  <a:gd name="T55" fmla="*/ 419 h 439"/>
                  <a:gd name="T56" fmla="*/ 244 w 440"/>
                  <a:gd name="T57" fmla="*/ 425 h 439"/>
                  <a:gd name="T58" fmla="*/ 240 w 440"/>
                  <a:gd name="T59" fmla="*/ 408 h 439"/>
                  <a:gd name="T60" fmla="*/ 250 w 440"/>
                  <a:gd name="T61" fmla="*/ 394 h 439"/>
                  <a:gd name="T62" fmla="*/ 240 w 440"/>
                  <a:gd name="T63" fmla="*/ 369 h 439"/>
                  <a:gd name="T64" fmla="*/ 254 w 440"/>
                  <a:gd name="T65" fmla="*/ 351 h 439"/>
                  <a:gd name="T66" fmla="*/ 264 w 440"/>
                  <a:gd name="T67" fmla="*/ 331 h 439"/>
                  <a:gd name="T68" fmla="*/ 285 w 440"/>
                  <a:gd name="T69" fmla="*/ 258 h 439"/>
                  <a:gd name="T70" fmla="*/ 324 w 440"/>
                  <a:gd name="T71" fmla="*/ 260 h 439"/>
                  <a:gd name="T72" fmla="*/ 335 w 440"/>
                  <a:gd name="T73" fmla="*/ 287 h 439"/>
                  <a:gd name="T74" fmla="*/ 344 w 440"/>
                  <a:gd name="T75" fmla="*/ 298 h 439"/>
                  <a:gd name="T76" fmla="*/ 376 w 440"/>
                  <a:gd name="T77" fmla="*/ 330 h 439"/>
                  <a:gd name="T78" fmla="*/ 407 w 440"/>
                  <a:gd name="T79" fmla="*/ 327 h 439"/>
                  <a:gd name="T80" fmla="*/ 397 w 440"/>
                  <a:gd name="T81" fmla="*/ 301 h 439"/>
                  <a:gd name="T82" fmla="*/ 381 w 440"/>
                  <a:gd name="T83" fmla="*/ 282 h 439"/>
                  <a:gd name="T84" fmla="*/ 377 w 440"/>
                  <a:gd name="T85" fmla="*/ 253 h 439"/>
                  <a:gd name="T86" fmla="*/ 419 w 440"/>
                  <a:gd name="T87" fmla="*/ 217 h 439"/>
                  <a:gd name="T88" fmla="*/ 433 w 440"/>
                  <a:gd name="T89" fmla="*/ 164 h 439"/>
                  <a:gd name="T90" fmla="*/ 434 w 440"/>
                  <a:gd name="T91" fmla="*/ 153 h 439"/>
                  <a:gd name="T92" fmla="*/ 423 w 440"/>
                  <a:gd name="T93" fmla="*/ 119 h 439"/>
                  <a:gd name="T94" fmla="*/ 393 w 440"/>
                  <a:gd name="T95" fmla="*/ 108 h 439"/>
                  <a:gd name="T96" fmla="*/ 386 w 440"/>
                  <a:gd name="T97" fmla="*/ 108 h 439"/>
                  <a:gd name="T98" fmla="*/ 345 w 440"/>
                  <a:gd name="T99" fmla="*/ 104 h 439"/>
                  <a:gd name="T100" fmla="*/ 313 w 440"/>
                  <a:gd name="T101" fmla="*/ 93 h 439"/>
                  <a:gd name="T102" fmla="*/ 317 w 440"/>
                  <a:gd name="T103" fmla="*/ 76 h 439"/>
                  <a:gd name="T104" fmla="*/ 317 w 440"/>
                  <a:gd name="T105" fmla="*/ 69 h 439"/>
                  <a:gd name="T106" fmla="*/ 296 w 440"/>
                  <a:gd name="T107" fmla="*/ 70 h 439"/>
                  <a:gd name="T108" fmla="*/ 284 w 440"/>
                  <a:gd name="T109" fmla="*/ 80 h 439"/>
                  <a:gd name="T110" fmla="*/ 285 w 440"/>
                  <a:gd name="T111" fmla="*/ 88 h 439"/>
                  <a:gd name="T112" fmla="*/ 297 w 440"/>
                  <a:gd name="T113" fmla="*/ 105 h 439"/>
                  <a:gd name="T114" fmla="*/ 275 w 440"/>
                  <a:gd name="T115" fmla="*/ 119 h 439"/>
                  <a:gd name="T116" fmla="*/ 273 w 440"/>
                  <a:gd name="T117" fmla="*/ 133 h 439"/>
                  <a:gd name="T118" fmla="*/ 256 w 440"/>
                  <a:gd name="T119" fmla="*/ 143 h 439"/>
                  <a:gd name="T120" fmla="*/ 244 w 440"/>
                  <a:gd name="T121" fmla="*/ 130 h 439"/>
                  <a:gd name="T122" fmla="*/ 225 w 440"/>
                  <a:gd name="T123" fmla="*/ 63 h 439"/>
                  <a:gd name="T124" fmla="*/ 225 w 440"/>
                  <a:gd name="T125" fmla="*/ 16 h 4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40" h="439">
                    <a:moveTo>
                      <a:pt x="203" y="4"/>
                    </a:moveTo>
                    <a:lnTo>
                      <a:pt x="204" y="4"/>
                    </a:lnTo>
                    <a:lnTo>
                      <a:pt x="205" y="7"/>
                    </a:lnTo>
                    <a:lnTo>
                      <a:pt x="207" y="9"/>
                    </a:lnTo>
                    <a:lnTo>
                      <a:pt x="208" y="16"/>
                    </a:lnTo>
                    <a:lnTo>
                      <a:pt x="208" y="17"/>
                    </a:lnTo>
                    <a:lnTo>
                      <a:pt x="210" y="30"/>
                    </a:lnTo>
                    <a:lnTo>
                      <a:pt x="208" y="31"/>
                    </a:lnTo>
                    <a:lnTo>
                      <a:pt x="204" y="37"/>
                    </a:lnTo>
                    <a:lnTo>
                      <a:pt x="198" y="42"/>
                    </a:lnTo>
                    <a:lnTo>
                      <a:pt x="194" y="42"/>
                    </a:lnTo>
                    <a:lnTo>
                      <a:pt x="186" y="47"/>
                    </a:lnTo>
                    <a:lnTo>
                      <a:pt x="183" y="49"/>
                    </a:lnTo>
                    <a:lnTo>
                      <a:pt x="179" y="52"/>
                    </a:lnTo>
                    <a:lnTo>
                      <a:pt x="177" y="54"/>
                    </a:lnTo>
                    <a:lnTo>
                      <a:pt x="168" y="70"/>
                    </a:lnTo>
                    <a:lnTo>
                      <a:pt x="162" y="87"/>
                    </a:lnTo>
                    <a:lnTo>
                      <a:pt x="165" y="94"/>
                    </a:lnTo>
                    <a:lnTo>
                      <a:pt x="170" y="102"/>
                    </a:lnTo>
                    <a:lnTo>
                      <a:pt x="172" y="109"/>
                    </a:lnTo>
                    <a:lnTo>
                      <a:pt x="177" y="127"/>
                    </a:lnTo>
                    <a:lnTo>
                      <a:pt x="176" y="130"/>
                    </a:lnTo>
                    <a:lnTo>
                      <a:pt x="176" y="131"/>
                    </a:lnTo>
                    <a:lnTo>
                      <a:pt x="170" y="140"/>
                    </a:lnTo>
                    <a:lnTo>
                      <a:pt x="163" y="147"/>
                    </a:lnTo>
                    <a:lnTo>
                      <a:pt x="163" y="167"/>
                    </a:lnTo>
                    <a:lnTo>
                      <a:pt x="165" y="178"/>
                    </a:lnTo>
                    <a:lnTo>
                      <a:pt x="166" y="183"/>
                    </a:lnTo>
                    <a:lnTo>
                      <a:pt x="162" y="197"/>
                    </a:lnTo>
                    <a:lnTo>
                      <a:pt x="162" y="200"/>
                    </a:lnTo>
                    <a:lnTo>
                      <a:pt x="148" y="206"/>
                    </a:lnTo>
                    <a:lnTo>
                      <a:pt x="141" y="206"/>
                    </a:lnTo>
                    <a:lnTo>
                      <a:pt x="137" y="207"/>
                    </a:lnTo>
                    <a:lnTo>
                      <a:pt x="136" y="206"/>
                    </a:lnTo>
                    <a:lnTo>
                      <a:pt x="136" y="204"/>
                    </a:lnTo>
                    <a:lnTo>
                      <a:pt x="133" y="201"/>
                    </a:lnTo>
                    <a:lnTo>
                      <a:pt x="131" y="196"/>
                    </a:lnTo>
                    <a:lnTo>
                      <a:pt x="130" y="194"/>
                    </a:lnTo>
                    <a:lnTo>
                      <a:pt x="123" y="201"/>
                    </a:lnTo>
                    <a:lnTo>
                      <a:pt x="123" y="203"/>
                    </a:lnTo>
                    <a:lnTo>
                      <a:pt x="122" y="203"/>
                    </a:lnTo>
                    <a:lnTo>
                      <a:pt x="122" y="200"/>
                    </a:lnTo>
                    <a:lnTo>
                      <a:pt x="115" y="193"/>
                    </a:lnTo>
                    <a:lnTo>
                      <a:pt x="109" y="182"/>
                    </a:lnTo>
                    <a:lnTo>
                      <a:pt x="102" y="178"/>
                    </a:lnTo>
                    <a:lnTo>
                      <a:pt x="95" y="178"/>
                    </a:lnTo>
                    <a:lnTo>
                      <a:pt x="91" y="175"/>
                    </a:lnTo>
                    <a:lnTo>
                      <a:pt x="85" y="181"/>
                    </a:lnTo>
                    <a:lnTo>
                      <a:pt x="84" y="185"/>
                    </a:lnTo>
                    <a:lnTo>
                      <a:pt x="88" y="200"/>
                    </a:lnTo>
                    <a:lnTo>
                      <a:pt x="88" y="201"/>
                    </a:lnTo>
                    <a:lnTo>
                      <a:pt x="90" y="203"/>
                    </a:lnTo>
                    <a:lnTo>
                      <a:pt x="88" y="207"/>
                    </a:lnTo>
                    <a:lnTo>
                      <a:pt x="87" y="208"/>
                    </a:lnTo>
                    <a:lnTo>
                      <a:pt x="84" y="210"/>
                    </a:lnTo>
                    <a:lnTo>
                      <a:pt x="74" y="210"/>
                    </a:lnTo>
                    <a:lnTo>
                      <a:pt x="64" y="215"/>
                    </a:lnTo>
                    <a:lnTo>
                      <a:pt x="63" y="215"/>
                    </a:lnTo>
                    <a:lnTo>
                      <a:pt x="56" y="222"/>
                    </a:lnTo>
                    <a:lnTo>
                      <a:pt x="56" y="224"/>
                    </a:lnTo>
                    <a:lnTo>
                      <a:pt x="57" y="224"/>
                    </a:lnTo>
                    <a:lnTo>
                      <a:pt x="87" y="231"/>
                    </a:lnTo>
                    <a:lnTo>
                      <a:pt x="88" y="232"/>
                    </a:lnTo>
                    <a:lnTo>
                      <a:pt x="78" y="241"/>
                    </a:lnTo>
                    <a:lnTo>
                      <a:pt x="73" y="243"/>
                    </a:lnTo>
                    <a:lnTo>
                      <a:pt x="67" y="245"/>
                    </a:lnTo>
                    <a:lnTo>
                      <a:pt x="62" y="248"/>
                    </a:lnTo>
                    <a:lnTo>
                      <a:pt x="60" y="249"/>
                    </a:lnTo>
                    <a:lnTo>
                      <a:pt x="55" y="253"/>
                    </a:lnTo>
                    <a:lnTo>
                      <a:pt x="53" y="255"/>
                    </a:lnTo>
                    <a:lnTo>
                      <a:pt x="52" y="255"/>
                    </a:lnTo>
                    <a:lnTo>
                      <a:pt x="48" y="261"/>
                    </a:lnTo>
                    <a:lnTo>
                      <a:pt x="46" y="267"/>
                    </a:lnTo>
                    <a:lnTo>
                      <a:pt x="46" y="268"/>
                    </a:lnTo>
                    <a:lnTo>
                      <a:pt x="42" y="268"/>
                    </a:lnTo>
                    <a:lnTo>
                      <a:pt x="38" y="270"/>
                    </a:lnTo>
                    <a:lnTo>
                      <a:pt x="36" y="271"/>
                    </a:lnTo>
                    <a:lnTo>
                      <a:pt x="33" y="273"/>
                    </a:lnTo>
                    <a:lnTo>
                      <a:pt x="32" y="273"/>
                    </a:lnTo>
                    <a:lnTo>
                      <a:pt x="31" y="273"/>
                    </a:lnTo>
                    <a:lnTo>
                      <a:pt x="31" y="274"/>
                    </a:lnTo>
                    <a:lnTo>
                      <a:pt x="32" y="280"/>
                    </a:lnTo>
                    <a:lnTo>
                      <a:pt x="32" y="288"/>
                    </a:lnTo>
                    <a:lnTo>
                      <a:pt x="33" y="295"/>
                    </a:lnTo>
                    <a:lnTo>
                      <a:pt x="35" y="299"/>
                    </a:lnTo>
                    <a:lnTo>
                      <a:pt x="29" y="306"/>
                    </a:lnTo>
                    <a:lnTo>
                      <a:pt x="24" y="309"/>
                    </a:lnTo>
                    <a:lnTo>
                      <a:pt x="24" y="315"/>
                    </a:lnTo>
                    <a:lnTo>
                      <a:pt x="29" y="319"/>
                    </a:lnTo>
                    <a:lnTo>
                      <a:pt x="38" y="331"/>
                    </a:lnTo>
                    <a:lnTo>
                      <a:pt x="38" y="333"/>
                    </a:lnTo>
                    <a:lnTo>
                      <a:pt x="39" y="334"/>
                    </a:lnTo>
                    <a:lnTo>
                      <a:pt x="48" y="337"/>
                    </a:lnTo>
                    <a:lnTo>
                      <a:pt x="50" y="335"/>
                    </a:lnTo>
                    <a:lnTo>
                      <a:pt x="63" y="335"/>
                    </a:lnTo>
                    <a:lnTo>
                      <a:pt x="64" y="337"/>
                    </a:lnTo>
                    <a:lnTo>
                      <a:pt x="64" y="338"/>
                    </a:lnTo>
                    <a:lnTo>
                      <a:pt x="63" y="341"/>
                    </a:lnTo>
                    <a:lnTo>
                      <a:pt x="57" y="347"/>
                    </a:lnTo>
                    <a:lnTo>
                      <a:pt x="56" y="352"/>
                    </a:lnTo>
                    <a:lnTo>
                      <a:pt x="56" y="354"/>
                    </a:lnTo>
                    <a:lnTo>
                      <a:pt x="57" y="354"/>
                    </a:lnTo>
                    <a:lnTo>
                      <a:pt x="63" y="359"/>
                    </a:lnTo>
                    <a:lnTo>
                      <a:pt x="64" y="362"/>
                    </a:lnTo>
                    <a:lnTo>
                      <a:pt x="66" y="363"/>
                    </a:lnTo>
                    <a:lnTo>
                      <a:pt x="67" y="366"/>
                    </a:lnTo>
                    <a:lnTo>
                      <a:pt x="76" y="376"/>
                    </a:lnTo>
                    <a:lnTo>
                      <a:pt x="77" y="378"/>
                    </a:lnTo>
                    <a:lnTo>
                      <a:pt x="80" y="385"/>
                    </a:lnTo>
                    <a:lnTo>
                      <a:pt x="80" y="387"/>
                    </a:lnTo>
                    <a:lnTo>
                      <a:pt x="78" y="386"/>
                    </a:lnTo>
                    <a:lnTo>
                      <a:pt x="70" y="383"/>
                    </a:lnTo>
                    <a:lnTo>
                      <a:pt x="63" y="383"/>
                    </a:lnTo>
                    <a:lnTo>
                      <a:pt x="49" y="392"/>
                    </a:lnTo>
                    <a:lnTo>
                      <a:pt x="45" y="392"/>
                    </a:lnTo>
                    <a:lnTo>
                      <a:pt x="42" y="394"/>
                    </a:lnTo>
                    <a:lnTo>
                      <a:pt x="38" y="394"/>
                    </a:lnTo>
                    <a:lnTo>
                      <a:pt x="38" y="395"/>
                    </a:lnTo>
                    <a:lnTo>
                      <a:pt x="36" y="395"/>
                    </a:lnTo>
                    <a:lnTo>
                      <a:pt x="32" y="400"/>
                    </a:lnTo>
                    <a:lnTo>
                      <a:pt x="31" y="405"/>
                    </a:lnTo>
                    <a:lnTo>
                      <a:pt x="31" y="408"/>
                    </a:lnTo>
                    <a:lnTo>
                      <a:pt x="25" y="415"/>
                    </a:lnTo>
                    <a:lnTo>
                      <a:pt x="9" y="428"/>
                    </a:lnTo>
                    <a:lnTo>
                      <a:pt x="7" y="428"/>
                    </a:lnTo>
                    <a:lnTo>
                      <a:pt x="3" y="432"/>
                    </a:lnTo>
                    <a:lnTo>
                      <a:pt x="0" y="433"/>
                    </a:lnTo>
                    <a:lnTo>
                      <a:pt x="0" y="436"/>
                    </a:lnTo>
                    <a:lnTo>
                      <a:pt x="2" y="438"/>
                    </a:lnTo>
                    <a:lnTo>
                      <a:pt x="11" y="439"/>
                    </a:lnTo>
                    <a:lnTo>
                      <a:pt x="14" y="439"/>
                    </a:lnTo>
                    <a:lnTo>
                      <a:pt x="25" y="433"/>
                    </a:lnTo>
                    <a:lnTo>
                      <a:pt x="32" y="429"/>
                    </a:lnTo>
                    <a:lnTo>
                      <a:pt x="36" y="425"/>
                    </a:lnTo>
                    <a:lnTo>
                      <a:pt x="39" y="425"/>
                    </a:lnTo>
                    <a:lnTo>
                      <a:pt x="53" y="422"/>
                    </a:lnTo>
                    <a:lnTo>
                      <a:pt x="64" y="418"/>
                    </a:lnTo>
                    <a:lnTo>
                      <a:pt x="66" y="418"/>
                    </a:lnTo>
                    <a:lnTo>
                      <a:pt x="67" y="414"/>
                    </a:lnTo>
                    <a:lnTo>
                      <a:pt x="71" y="407"/>
                    </a:lnTo>
                    <a:lnTo>
                      <a:pt x="78" y="400"/>
                    </a:lnTo>
                    <a:lnTo>
                      <a:pt x="80" y="400"/>
                    </a:lnTo>
                    <a:lnTo>
                      <a:pt x="80" y="401"/>
                    </a:lnTo>
                    <a:lnTo>
                      <a:pt x="76" y="414"/>
                    </a:lnTo>
                    <a:lnTo>
                      <a:pt x="83" y="418"/>
                    </a:lnTo>
                    <a:lnTo>
                      <a:pt x="96" y="431"/>
                    </a:lnTo>
                    <a:lnTo>
                      <a:pt x="98" y="429"/>
                    </a:lnTo>
                    <a:lnTo>
                      <a:pt x="99" y="429"/>
                    </a:lnTo>
                    <a:lnTo>
                      <a:pt x="113" y="428"/>
                    </a:lnTo>
                    <a:lnTo>
                      <a:pt x="120" y="422"/>
                    </a:lnTo>
                    <a:lnTo>
                      <a:pt x="122" y="422"/>
                    </a:lnTo>
                    <a:lnTo>
                      <a:pt x="123" y="421"/>
                    </a:lnTo>
                    <a:lnTo>
                      <a:pt x="130" y="419"/>
                    </a:lnTo>
                    <a:lnTo>
                      <a:pt x="133" y="419"/>
                    </a:lnTo>
                    <a:lnTo>
                      <a:pt x="137" y="421"/>
                    </a:lnTo>
                    <a:lnTo>
                      <a:pt x="138" y="422"/>
                    </a:lnTo>
                    <a:lnTo>
                      <a:pt x="158" y="433"/>
                    </a:lnTo>
                    <a:lnTo>
                      <a:pt x="161" y="435"/>
                    </a:lnTo>
                    <a:lnTo>
                      <a:pt x="161" y="438"/>
                    </a:lnTo>
                    <a:lnTo>
                      <a:pt x="165" y="439"/>
                    </a:lnTo>
                    <a:lnTo>
                      <a:pt x="180" y="438"/>
                    </a:lnTo>
                    <a:lnTo>
                      <a:pt x="190" y="439"/>
                    </a:lnTo>
                    <a:lnTo>
                      <a:pt x="191" y="439"/>
                    </a:lnTo>
                    <a:lnTo>
                      <a:pt x="191" y="438"/>
                    </a:lnTo>
                    <a:lnTo>
                      <a:pt x="193" y="425"/>
                    </a:lnTo>
                    <a:lnTo>
                      <a:pt x="194" y="421"/>
                    </a:lnTo>
                    <a:lnTo>
                      <a:pt x="196" y="419"/>
                    </a:lnTo>
                    <a:lnTo>
                      <a:pt x="197" y="419"/>
                    </a:lnTo>
                    <a:lnTo>
                      <a:pt x="200" y="422"/>
                    </a:lnTo>
                    <a:lnTo>
                      <a:pt x="214" y="423"/>
                    </a:lnTo>
                    <a:lnTo>
                      <a:pt x="222" y="422"/>
                    </a:lnTo>
                    <a:lnTo>
                      <a:pt x="229" y="422"/>
                    </a:lnTo>
                    <a:lnTo>
                      <a:pt x="237" y="425"/>
                    </a:lnTo>
                    <a:lnTo>
                      <a:pt x="244" y="425"/>
                    </a:lnTo>
                    <a:lnTo>
                      <a:pt x="244" y="421"/>
                    </a:lnTo>
                    <a:lnTo>
                      <a:pt x="243" y="418"/>
                    </a:lnTo>
                    <a:lnTo>
                      <a:pt x="243" y="416"/>
                    </a:lnTo>
                    <a:lnTo>
                      <a:pt x="242" y="411"/>
                    </a:lnTo>
                    <a:lnTo>
                      <a:pt x="240" y="409"/>
                    </a:lnTo>
                    <a:lnTo>
                      <a:pt x="240" y="408"/>
                    </a:lnTo>
                    <a:lnTo>
                      <a:pt x="239" y="407"/>
                    </a:lnTo>
                    <a:lnTo>
                      <a:pt x="237" y="404"/>
                    </a:lnTo>
                    <a:lnTo>
                      <a:pt x="237" y="401"/>
                    </a:lnTo>
                    <a:lnTo>
                      <a:pt x="242" y="395"/>
                    </a:lnTo>
                    <a:lnTo>
                      <a:pt x="246" y="395"/>
                    </a:lnTo>
                    <a:lnTo>
                      <a:pt x="250" y="394"/>
                    </a:lnTo>
                    <a:lnTo>
                      <a:pt x="250" y="385"/>
                    </a:lnTo>
                    <a:lnTo>
                      <a:pt x="249" y="380"/>
                    </a:lnTo>
                    <a:lnTo>
                      <a:pt x="246" y="378"/>
                    </a:lnTo>
                    <a:lnTo>
                      <a:pt x="243" y="373"/>
                    </a:lnTo>
                    <a:lnTo>
                      <a:pt x="240" y="371"/>
                    </a:lnTo>
                    <a:lnTo>
                      <a:pt x="240" y="369"/>
                    </a:lnTo>
                    <a:lnTo>
                      <a:pt x="242" y="366"/>
                    </a:lnTo>
                    <a:lnTo>
                      <a:pt x="244" y="363"/>
                    </a:lnTo>
                    <a:lnTo>
                      <a:pt x="249" y="351"/>
                    </a:lnTo>
                    <a:lnTo>
                      <a:pt x="250" y="348"/>
                    </a:lnTo>
                    <a:lnTo>
                      <a:pt x="253" y="348"/>
                    </a:lnTo>
                    <a:lnTo>
                      <a:pt x="254" y="351"/>
                    </a:lnTo>
                    <a:lnTo>
                      <a:pt x="254" y="349"/>
                    </a:lnTo>
                    <a:lnTo>
                      <a:pt x="256" y="349"/>
                    </a:lnTo>
                    <a:lnTo>
                      <a:pt x="257" y="347"/>
                    </a:lnTo>
                    <a:lnTo>
                      <a:pt x="257" y="345"/>
                    </a:lnTo>
                    <a:lnTo>
                      <a:pt x="258" y="345"/>
                    </a:lnTo>
                    <a:lnTo>
                      <a:pt x="264" y="331"/>
                    </a:lnTo>
                    <a:lnTo>
                      <a:pt x="264" y="328"/>
                    </a:lnTo>
                    <a:lnTo>
                      <a:pt x="258" y="320"/>
                    </a:lnTo>
                    <a:lnTo>
                      <a:pt x="258" y="312"/>
                    </a:lnTo>
                    <a:lnTo>
                      <a:pt x="261" y="305"/>
                    </a:lnTo>
                    <a:lnTo>
                      <a:pt x="264" y="289"/>
                    </a:lnTo>
                    <a:lnTo>
                      <a:pt x="285" y="258"/>
                    </a:lnTo>
                    <a:lnTo>
                      <a:pt x="291" y="252"/>
                    </a:lnTo>
                    <a:lnTo>
                      <a:pt x="304" y="258"/>
                    </a:lnTo>
                    <a:lnTo>
                      <a:pt x="309" y="258"/>
                    </a:lnTo>
                    <a:lnTo>
                      <a:pt x="321" y="261"/>
                    </a:lnTo>
                    <a:lnTo>
                      <a:pt x="323" y="261"/>
                    </a:lnTo>
                    <a:lnTo>
                      <a:pt x="324" y="260"/>
                    </a:lnTo>
                    <a:lnTo>
                      <a:pt x="325" y="263"/>
                    </a:lnTo>
                    <a:lnTo>
                      <a:pt x="340" y="274"/>
                    </a:lnTo>
                    <a:lnTo>
                      <a:pt x="338" y="277"/>
                    </a:lnTo>
                    <a:lnTo>
                      <a:pt x="333" y="282"/>
                    </a:lnTo>
                    <a:lnTo>
                      <a:pt x="334" y="285"/>
                    </a:lnTo>
                    <a:lnTo>
                      <a:pt x="335" y="287"/>
                    </a:lnTo>
                    <a:lnTo>
                      <a:pt x="337" y="287"/>
                    </a:lnTo>
                    <a:lnTo>
                      <a:pt x="338" y="285"/>
                    </a:lnTo>
                    <a:lnTo>
                      <a:pt x="342" y="285"/>
                    </a:lnTo>
                    <a:lnTo>
                      <a:pt x="344" y="287"/>
                    </a:lnTo>
                    <a:lnTo>
                      <a:pt x="345" y="294"/>
                    </a:lnTo>
                    <a:lnTo>
                      <a:pt x="344" y="298"/>
                    </a:lnTo>
                    <a:lnTo>
                      <a:pt x="344" y="299"/>
                    </a:lnTo>
                    <a:lnTo>
                      <a:pt x="351" y="322"/>
                    </a:lnTo>
                    <a:lnTo>
                      <a:pt x="351" y="330"/>
                    </a:lnTo>
                    <a:lnTo>
                      <a:pt x="355" y="333"/>
                    </a:lnTo>
                    <a:lnTo>
                      <a:pt x="374" y="330"/>
                    </a:lnTo>
                    <a:lnTo>
                      <a:pt x="376" y="330"/>
                    </a:lnTo>
                    <a:lnTo>
                      <a:pt x="393" y="327"/>
                    </a:lnTo>
                    <a:lnTo>
                      <a:pt x="393" y="333"/>
                    </a:lnTo>
                    <a:lnTo>
                      <a:pt x="394" y="331"/>
                    </a:lnTo>
                    <a:lnTo>
                      <a:pt x="397" y="331"/>
                    </a:lnTo>
                    <a:lnTo>
                      <a:pt x="401" y="328"/>
                    </a:lnTo>
                    <a:lnTo>
                      <a:pt x="407" y="327"/>
                    </a:lnTo>
                    <a:lnTo>
                      <a:pt x="407" y="325"/>
                    </a:lnTo>
                    <a:lnTo>
                      <a:pt x="405" y="322"/>
                    </a:lnTo>
                    <a:lnTo>
                      <a:pt x="405" y="318"/>
                    </a:lnTo>
                    <a:lnTo>
                      <a:pt x="409" y="306"/>
                    </a:lnTo>
                    <a:lnTo>
                      <a:pt x="409" y="305"/>
                    </a:lnTo>
                    <a:lnTo>
                      <a:pt x="397" y="301"/>
                    </a:lnTo>
                    <a:lnTo>
                      <a:pt x="391" y="289"/>
                    </a:lnTo>
                    <a:lnTo>
                      <a:pt x="390" y="288"/>
                    </a:lnTo>
                    <a:lnTo>
                      <a:pt x="390" y="287"/>
                    </a:lnTo>
                    <a:lnTo>
                      <a:pt x="381" y="287"/>
                    </a:lnTo>
                    <a:lnTo>
                      <a:pt x="378" y="285"/>
                    </a:lnTo>
                    <a:lnTo>
                      <a:pt x="381" y="282"/>
                    </a:lnTo>
                    <a:lnTo>
                      <a:pt x="383" y="275"/>
                    </a:lnTo>
                    <a:lnTo>
                      <a:pt x="383" y="264"/>
                    </a:lnTo>
                    <a:lnTo>
                      <a:pt x="381" y="261"/>
                    </a:lnTo>
                    <a:lnTo>
                      <a:pt x="381" y="260"/>
                    </a:lnTo>
                    <a:lnTo>
                      <a:pt x="380" y="255"/>
                    </a:lnTo>
                    <a:lnTo>
                      <a:pt x="377" y="253"/>
                    </a:lnTo>
                    <a:lnTo>
                      <a:pt x="376" y="252"/>
                    </a:lnTo>
                    <a:lnTo>
                      <a:pt x="377" y="252"/>
                    </a:lnTo>
                    <a:lnTo>
                      <a:pt x="393" y="236"/>
                    </a:lnTo>
                    <a:lnTo>
                      <a:pt x="394" y="236"/>
                    </a:lnTo>
                    <a:lnTo>
                      <a:pt x="398" y="232"/>
                    </a:lnTo>
                    <a:lnTo>
                      <a:pt x="419" y="217"/>
                    </a:lnTo>
                    <a:lnTo>
                      <a:pt x="421" y="215"/>
                    </a:lnTo>
                    <a:lnTo>
                      <a:pt x="422" y="215"/>
                    </a:lnTo>
                    <a:lnTo>
                      <a:pt x="423" y="214"/>
                    </a:lnTo>
                    <a:lnTo>
                      <a:pt x="423" y="213"/>
                    </a:lnTo>
                    <a:lnTo>
                      <a:pt x="433" y="176"/>
                    </a:lnTo>
                    <a:lnTo>
                      <a:pt x="433" y="164"/>
                    </a:lnTo>
                    <a:lnTo>
                      <a:pt x="431" y="162"/>
                    </a:lnTo>
                    <a:lnTo>
                      <a:pt x="433" y="161"/>
                    </a:lnTo>
                    <a:lnTo>
                      <a:pt x="434" y="161"/>
                    </a:lnTo>
                    <a:lnTo>
                      <a:pt x="437" y="162"/>
                    </a:lnTo>
                    <a:lnTo>
                      <a:pt x="440" y="162"/>
                    </a:lnTo>
                    <a:lnTo>
                      <a:pt x="434" y="153"/>
                    </a:lnTo>
                    <a:lnTo>
                      <a:pt x="429" y="134"/>
                    </a:lnTo>
                    <a:lnTo>
                      <a:pt x="427" y="131"/>
                    </a:lnTo>
                    <a:lnTo>
                      <a:pt x="426" y="130"/>
                    </a:lnTo>
                    <a:lnTo>
                      <a:pt x="426" y="129"/>
                    </a:lnTo>
                    <a:lnTo>
                      <a:pt x="423" y="127"/>
                    </a:lnTo>
                    <a:lnTo>
                      <a:pt x="423" y="119"/>
                    </a:lnTo>
                    <a:lnTo>
                      <a:pt x="409" y="104"/>
                    </a:lnTo>
                    <a:lnTo>
                      <a:pt x="407" y="102"/>
                    </a:lnTo>
                    <a:lnTo>
                      <a:pt x="402" y="104"/>
                    </a:lnTo>
                    <a:lnTo>
                      <a:pt x="398" y="107"/>
                    </a:lnTo>
                    <a:lnTo>
                      <a:pt x="394" y="108"/>
                    </a:lnTo>
                    <a:lnTo>
                      <a:pt x="393" y="108"/>
                    </a:lnTo>
                    <a:lnTo>
                      <a:pt x="390" y="109"/>
                    </a:lnTo>
                    <a:lnTo>
                      <a:pt x="388" y="109"/>
                    </a:lnTo>
                    <a:lnTo>
                      <a:pt x="387" y="108"/>
                    </a:lnTo>
                    <a:lnTo>
                      <a:pt x="387" y="107"/>
                    </a:lnTo>
                    <a:lnTo>
                      <a:pt x="386" y="107"/>
                    </a:lnTo>
                    <a:lnTo>
                      <a:pt x="386" y="108"/>
                    </a:lnTo>
                    <a:lnTo>
                      <a:pt x="383" y="111"/>
                    </a:lnTo>
                    <a:lnTo>
                      <a:pt x="383" y="112"/>
                    </a:lnTo>
                    <a:lnTo>
                      <a:pt x="380" y="119"/>
                    </a:lnTo>
                    <a:lnTo>
                      <a:pt x="380" y="121"/>
                    </a:lnTo>
                    <a:lnTo>
                      <a:pt x="376" y="121"/>
                    </a:lnTo>
                    <a:lnTo>
                      <a:pt x="345" y="104"/>
                    </a:lnTo>
                    <a:lnTo>
                      <a:pt x="345" y="97"/>
                    </a:lnTo>
                    <a:lnTo>
                      <a:pt x="338" y="86"/>
                    </a:lnTo>
                    <a:lnTo>
                      <a:pt x="334" y="86"/>
                    </a:lnTo>
                    <a:lnTo>
                      <a:pt x="333" y="87"/>
                    </a:lnTo>
                    <a:lnTo>
                      <a:pt x="330" y="88"/>
                    </a:lnTo>
                    <a:lnTo>
                      <a:pt x="313" y="93"/>
                    </a:lnTo>
                    <a:lnTo>
                      <a:pt x="310" y="87"/>
                    </a:lnTo>
                    <a:lnTo>
                      <a:pt x="310" y="83"/>
                    </a:lnTo>
                    <a:lnTo>
                      <a:pt x="311" y="81"/>
                    </a:lnTo>
                    <a:lnTo>
                      <a:pt x="311" y="80"/>
                    </a:lnTo>
                    <a:lnTo>
                      <a:pt x="316" y="76"/>
                    </a:lnTo>
                    <a:lnTo>
                      <a:pt x="317" y="76"/>
                    </a:lnTo>
                    <a:lnTo>
                      <a:pt x="320" y="73"/>
                    </a:lnTo>
                    <a:lnTo>
                      <a:pt x="321" y="70"/>
                    </a:lnTo>
                    <a:lnTo>
                      <a:pt x="323" y="69"/>
                    </a:lnTo>
                    <a:lnTo>
                      <a:pt x="321" y="69"/>
                    </a:lnTo>
                    <a:lnTo>
                      <a:pt x="320" y="67"/>
                    </a:lnTo>
                    <a:lnTo>
                      <a:pt x="317" y="69"/>
                    </a:lnTo>
                    <a:lnTo>
                      <a:pt x="316" y="69"/>
                    </a:lnTo>
                    <a:lnTo>
                      <a:pt x="314" y="67"/>
                    </a:lnTo>
                    <a:lnTo>
                      <a:pt x="314" y="63"/>
                    </a:lnTo>
                    <a:lnTo>
                      <a:pt x="306" y="63"/>
                    </a:lnTo>
                    <a:lnTo>
                      <a:pt x="300" y="69"/>
                    </a:lnTo>
                    <a:lnTo>
                      <a:pt x="296" y="70"/>
                    </a:lnTo>
                    <a:lnTo>
                      <a:pt x="289" y="70"/>
                    </a:lnTo>
                    <a:lnTo>
                      <a:pt x="288" y="69"/>
                    </a:lnTo>
                    <a:lnTo>
                      <a:pt x="285" y="69"/>
                    </a:lnTo>
                    <a:lnTo>
                      <a:pt x="285" y="73"/>
                    </a:lnTo>
                    <a:lnTo>
                      <a:pt x="284" y="74"/>
                    </a:lnTo>
                    <a:lnTo>
                      <a:pt x="284" y="80"/>
                    </a:lnTo>
                    <a:lnTo>
                      <a:pt x="285" y="81"/>
                    </a:lnTo>
                    <a:lnTo>
                      <a:pt x="287" y="84"/>
                    </a:lnTo>
                    <a:lnTo>
                      <a:pt x="288" y="84"/>
                    </a:lnTo>
                    <a:lnTo>
                      <a:pt x="288" y="87"/>
                    </a:lnTo>
                    <a:lnTo>
                      <a:pt x="287" y="87"/>
                    </a:lnTo>
                    <a:lnTo>
                      <a:pt x="285" y="88"/>
                    </a:lnTo>
                    <a:lnTo>
                      <a:pt x="285" y="90"/>
                    </a:lnTo>
                    <a:lnTo>
                      <a:pt x="288" y="93"/>
                    </a:lnTo>
                    <a:lnTo>
                      <a:pt x="289" y="95"/>
                    </a:lnTo>
                    <a:lnTo>
                      <a:pt x="291" y="97"/>
                    </a:lnTo>
                    <a:lnTo>
                      <a:pt x="296" y="104"/>
                    </a:lnTo>
                    <a:lnTo>
                      <a:pt x="297" y="105"/>
                    </a:lnTo>
                    <a:lnTo>
                      <a:pt x="296" y="108"/>
                    </a:lnTo>
                    <a:lnTo>
                      <a:pt x="291" y="112"/>
                    </a:lnTo>
                    <a:lnTo>
                      <a:pt x="288" y="112"/>
                    </a:lnTo>
                    <a:lnTo>
                      <a:pt x="280" y="116"/>
                    </a:lnTo>
                    <a:lnTo>
                      <a:pt x="277" y="119"/>
                    </a:lnTo>
                    <a:lnTo>
                      <a:pt x="275" y="119"/>
                    </a:lnTo>
                    <a:lnTo>
                      <a:pt x="275" y="121"/>
                    </a:lnTo>
                    <a:lnTo>
                      <a:pt x="274" y="122"/>
                    </a:lnTo>
                    <a:lnTo>
                      <a:pt x="273" y="127"/>
                    </a:lnTo>
                    <a:lnTo>
                      <a:pt x="271" y="129"/>
                    </a:lnTo>
                    <a:lnTo>
                      <a:pt x="271" y="131"/>
                    </a:lnTo>
                    <a:lnTo>
                      <a:pt x="273" y="133"/>
                    </a:lnTo>
                    <a:lnTo>
                      <a:pt x="273" y="134"/>
                    </a:lnTo>
                    <a:lnTo>
                      <a:pt x="271" y="136"/>
                    </a:lnTo>
                    <a:lnTo>
                      <a:pt x="271" y="139"/>
                    </a:lnTo>
                    <a:lnTo>
                      <a:pt x="270" y="139"/>
                    </a:lnTo>
                    <a:lnTo>
                      <a:pt x="261" y="143"/>
                    </a:lnTo>
                    <a:lnTo>
                      <a:pt x="256" y="143"/>
                    </a:lnTo>
                    <a:lnTo>
                      <a:pt x="253" y="141"/>
                    </a:lnTo>
                    <a:lnTo>
                      <a:pt x="247" y="136"/>
                    </a:lnTo>
                    <a:lnTo>
                      <a:pt x="247" y="134"/>
                    </a:lnTo>
                    <a:lnTo>
                      <a:pt x="246" y="134"/>
                    </a:lnTo>
                    <a:lnTo>
                      <a:pt x="246" y="131"/>
                    </a:lnTo>
                    <a:lnTo>
                      <a:pt x="244" y="130"/>
                    </a:lnTo>
                    <a:lnTo>
                      <a:pt x="244" y="114"/>
                    </a:lnTo>
                    <a:lnTo>
                      <a:pt x="246" y="105"/>
                    </a:lnTo>
                    <a:lnTo>
                      <a:pt x="246" y="101"/>
                    </a:lnTo>
                    <a:lnTo>
                      <a:pt x="244" y="97"/>
                    </a:lnTo>
                    <a:lnTo>
                      <a:pt x="244" y="95"/>
                    </a:lnTo>
                    <a:lnTo>
                      <a:pt x="225" y="63"/>
                    </a:lnTo>
                    <a:lnTo>
                      <a:pt x="220" y="41"/>
                    </a:lnTo>
                    <a:lnTo>
                      <a:pt x="220" y="31"/>
                    </a:lnTo>
                    <a:lnTo>
                      <a:pt x="221" y="30"/>
                    </a:lnTo>
                    <a:lnTo>
                      <a:pt x="222" y="27"/>
                    </a:lnTo>
                    <a:lnTo>
                      <a:pt x="222" y="26"/>
                    </a:lnTo>
                    <a:lnTo>
                      <a:pt x="225" y="16"/>
                    </a:lnTo>
                    <a:lnTo>
                      <a:pt x="225" y="6"/>
                    </a:lnTo>
                    <a:lnTo>
                      <a:pt x="210" y="0"/>
                    </a:lnTo>
                    <a:lnTo>
                      <a:pt x="208" y="2"/>
                    </a:lnTo>
                    <a:lnTo>
                      <a:pt x="204" y="3"/>
                    </a:lnTo>
                    <a:lnTo>
                      <a:pt x="203" y="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01" name="Freeform 28">
                <a:extLst>
                  <a:ext uri="{FF2B5EF4-FFF2-40B4-BE49-F238E27FC236}">
                    <a16:creationId xmlns:a16="http://schemas.microsoft.com/office/drawing/2014/main" id="{7C4DF781-C563-4E46-9C8C-BBC9E5A0A1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05" y="842"/>
                <a:ext cx="143" cy="111"/>
              </a:xfrm>
              <a:custGeom>
                <a:avLst/>
                <a:gdLst>
                  <a:gd name="T0" fmla="*/ 50 w 571"/>
                  <a:gd name="T1" fmla="*/ 141 h 444"/>
                  <a:gd name="T2" fmla="*/ 61 w 571"/>
                  <a:gd name="T3" fmla="*/ 173 h 444"/>
                  <a:gd name="T4" fmla="*/ 57 w 571"/>
                  <a:gd name="T5" fmla="*/ 187 h 444"/>
                  <a:gd name="T6" fmla="*/ 43 w 571"/>
                  <a:gd name="T7" fmla="*/ 228 h 444"/>
                  <a:gd name="T8" fmla="*/ 0 w 571"/>
                  <a:gd name="T9" fmla="*/ 263 h 444"/>
                  <a:gd name="T10" fmla="*/ 7 w 571"/>
                  <a:gd name="T11" fmla="*/ 275 h 444"/>
                  <a:gd name="T12" fmla="*/ 14 w 571"/>
                  <a:gd name="T13" fmla="*/ 298 h 444"/>
                  <a:gd name="T14" fmla="*/ 33 w 571"/>
                  <a:gd name="T15" fmla="*/ 317 h 444"/>
                  <a:gd name="T16" fmla="*/ 40 w 571"/>
                  <a:gd name="T17" fmla="*/ 345 h 444"/>
                  <a:gd name="T18" fmla="*/ 58 w 571"/>
                  <a:gd name="T19" fmla="*/ 358 h 444"/>
                  <a:gd name="T20" fmla="*/ 106 w 571"/>
                  <a:gd name="T21" fmla="*/ 366 h 444"/>
                  <a:gd name="T22" fmla="*/ 170 w 571"/>
                  <a:gd name="T23" fmla="*/ 387 h 444"/>
                  <a:gd name="T24" fmla="*/ 172 w 571"/>
                  <a:gd name="T25" fmla="*/ 398 h 444"/>
                  <a:gd name="T26" fmla="*/ 174 w 571"/>
                  <a:gd name="T27" fmla="*/ 408 h 444"/>
                  <a:gd name="T28" fmla="*/ 188 w 571"/>
                  <a:gd name="T29" fmla="*/ 418 h 444"/>
                  <a:gd name="T30" fmla="*/ 215 w 571"/>
                  <a:gd name="T31" fmla="*/ 439 h 444"/>
                  <a:gd name="T32" fmla="*/ 242 w 571"/>
                  <a:gd name="T33" fmla="*/ 425 h 444"/>
                  <a:gd name="T34" fmla="*/ 265 w 571"/>
                  <a:gd name="T35" fmla="*/ 419 h 444"/>
                  <a:gd name="T36" fmla="*/ 293 w 571"/>
                  <a:gd name="T37" fmla="*/ 419 h 444"/>
                  <a:gd name="T38" fmla="*/ 319 w 571"/>
                  <a:gd name="T39" fmla="*/ 406 h 444"/>
                  <a:gd name="T40" fmla="*/ 363 w 571"/>
                  <a:gd name="T41" fmla="*/ 387 h 444"/>
                  <a:gd name="T42" fmla="*/ 393 w 571"/>
                  <a:gd name="T43" fmla="*/ 396 h 444"/>
                  <a:gd name="T44" fmla="*/ 400 w 571"/>
                  <a:gd name="T45" fmla="*/ 411 h 444"/>
                  <a:gd name="T46" fmla="*/ 437 w 571"/>
                  <a:gd name="T47" fmla="*/ 427 h 444"/>
                  <a:gd name="T48" fmla="*/ 489 w 571"/>
                  <a:gd name="T49" fmla="*/ 439 h 444"/>
                  <a:gd name="T50" fmla="*/ 486 w 571"/>
                  <a:gd name="T51" fmla="*/ 423 h 444"/>
                  <a:gd name="T52" fmla="*/ 512 w 571"/>
                  <a:gd name="T53" fmla="*/ 398 h 444"/>
                  <a:gd name="T54" fmla="*/ 516 w 571"/>
                  <a:gd name="T55" fmla="*/ 384 h 444"/>
                  <a:gd name="T56" fmla="*/ 519 w 571"/>
                  <a:gd name="T57" fmla="*/ 362 h 444"/>
                  <a:gd name="T58" fmla="*/ 527 w 571"/>
                  <a:gd name="T59" fmla="*/ 344 h 444"/>
                  <a:gd name="T60" fmla="*/ 543 w 571"/>
                  <a:gd name="T61" fmla="*/ 295 h 444"/>
                  <a:gd name="T62" fmla="*/ 543 w 571"/>
                  <a:gd name="T63" fmla="*/ 282 h 444"/>
                  <a:gd name="T64" fmla="*/ 560 w 571"/>
                  <a:gd name="T65" fmla="*/ 259 h 444"/>
                  <a:gd name="T66" fmla="*/ 570 w 571"/>
                  <a:gd name="T67" fmla="*/ 221 h 444"/>
                  <a:gd name="T68" fmla="*/ 567 w 571"/>
                  <a:gd name="T69" fmla="*/ 210 h 444"/>
                  <a:gd name="T70" fmla="*/ 536 w 571"/>
                  <a:gd name="T71" fmla="*/ 176 h 444"/>
                  <a:gd name="T72" fmla="*/ 490 w 571"/>
                  <a:gd name="T73" fmla="*/ 179 h 444"/>
                  <a:gd name="T74" fmla="*/ 473 w 571"/>
                  <a:gd name="T75" fmla="*/ 173 h 444"/>
                  <a:gd name="T76" fmla="*/ 434 w 571"/>
                  <a:gd name="T77" fmla="*/ 136 h 444"/>
                  <a:gd name="T78" fmla="*/ 429 w 571"/>
                  <a:gd name="T79" fmla="*/ 119 h 444"/>
                  <a:gd name="T80" fmla="*/ 409 w 571"/>
                  <a:gd name="T81" fmla="*/ 104 h 444"/>
                  <a:gd name="T82" fmla="*/ 391 w 571"/>
                  <a:gd name="T83" fmla="*/ 84 h 444"/>
                  <a:gd name="T84" fmla="*/ 407 w 571"/>
                  <a:gd name="T85" fmla="*/ 58 h 444"/>
                  <a:gd name="T86" fmla="*/ 395 w 571"/>
                  <a:gd name="T87" fmla="*/ 46 h 444"/>
                  <a:gd name="T88" fmla="*/ 378 w 571"/>
                  <a:gd name="T89" fmla="*/ 24 h 444"/>
                  <a:gd name="T90" fmla="*/ 359 w 571"/>
                  <a:gd name="T91" fmla="*/ 32 h 444"/>
                  <a:gd name="T92" fmla="*/ 349 w 571"/>
                  <a:gd name="T93" fmla="*/ 37 h 444"/>
                  <a:gd name="T94" fmla="*/ 336 w 571"/>
                  <a:gd name="T95" fmla="*/ 29 h 444"/>
                  <a:gd name="T96" fmla="*/ 328 w 571"/>
                  <a:gd name="T97" fmla="*/ 37 h 444"/>
                  <a:gd name="T98" fmla="*/ 325 w 571"/>
                  <a:gd name="T99" fmla="*/ 28 h 444"/>
                  <a:gd name="T100" fmla="*/ 328 w 571"/>
                  <a:gd name="T101" fmla="*/ 7 h 444"/>
                  <a:gd name="T102" fmla="*/ 259 w 571"/>
                  <a:gd name="T103" fmla="*/ 21 h 444"/>
                  <a:gd name="T104" fmla="*/ 239 w 571"/>
                  <a:gd name="T105" fmla="*/ 77 h 444"/>
                  <a:gd name="T106" fmla="*/ 215 w 571"/>
                  <a:gd name="T107" fmla="*/ 78 h 444"/>
                  <a:gd name="T108" fmla="*/ 191 w 571"/>
                  <a:gd name="T109" fmla="*/ 87 h 444"/>
                  <a:gd name="T110" fmla="*/ 183 w 571"/>
                  <a:gd name="T111" fmla="*/ 95 h 444"/>
                  <a:gd name="T112" fmla="*/ 162 w 571"/>
                  <a:gd name="T113" fmla="*/ 133 h 444"/>
                  <a:gd name="T114" fmla="*/ 135 w 571"/>
                  <a:gd name="T115" fmla="*/ 119 h 444"/>
                  <a:gd name="T116" fmla="*/ 64 w 571"/>
                  <a:gd name="T117" fmla="*/ 122 h 4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571" h="444">
                    <a:moveTo>
                      <a:pt x="58" y="125"/>
                    </a:moveTo>
                    <a:lnTo>
                      <a:pt x="55" y="127"/>
                    </a:lnTo>
                    <a:lnTo>
                      <a:pt x="55" y="132"/>
                    </a:lnTo>
                    <a:lnTo>
                      <a:pt x="53" y="138"/>
                    </a:lnTo>
                    <a:lnTo>
                      <a:pt x="50" y="141"/>
                    </a:lnTo>
                    <a:lnTo>
                      <a:pt x="51" y="142"/>
                    </a:lnTo>
                    <a:lnTo>
                      <a:pt x="53" y="145"/>
                    </a:lnTo>
                    <a:lnTo>
                      <a:pt x="58" y="164"/>
                    </a:lnTo>
                    <a:lnTo>
                      <a:pt x="64" y="173"/>
                    </a:lnTo>
                    <a:lnTo>
                      <a:pt x="61" y="173"/>
                    </a:lnTo>
                    <a:lnTo>
                      <a:pt x="58" y="172"/>
                    </a:lnTo>
                    <a:lnTo>
                      <a:pt x="57" y="172"/>
                    </a:lnTo>
                    <a:lnTo>
                      <a:pt x="55" y="173"/>
                    </a:lnTo>
                    <a:lnTo>
                      <a:pt x="57" y="175"/>
                    </a:lnTo>
                    <a:lnTo>
                      <a:pt x="57" y="187"/>
                    </a:lnTo>
                    <a:lnTo>
                      <a:pt x="47" y="224"/>
                    </a:lnTo>
                    <a:lnTo>
                      <a:pt x="47" y="225"/>
                    </a:lnTo>
                    <a:lnTo>
                      <a:pt x="46" y="226"/>
                    </a:lnTo>
                    <a:lnTo>
                      <a:pt x="45" y="226"/>
                    </a:lnTo>
                    <a:lnTo>
                      <a:pt x="43" y="228"/>
                    </a:lnTo>
                    <a:lnTo>
                      <a:pt x="22" y="243"/>
                    </a:lnTo>
                    <a:lnTo>
                      <a:pt x="18" y="247"/>
                    </a:lnTo>
                    <a:lnTo>
                      <a:pt x="17" y="247"/>
                    </a:lnTo>
                    <a:lnTo>
                      <a:pt x="1" y="263"/>
                    </a:lnTo>
                    <a:lnTo>
                      <a:pt x="0" y="263"/>
                    </a:lnTo>
                    <a:lnTo>
                      <a:pt x="1" y="264"/>
                    </a:lnTo>
                    <a:lnTo>
                      <a:pt x="4" y="266"/>
                    </a:lnTo>
                    <a:lnTo>
                      <a:pt x="5" y="271"/>
                    </a:lnTo>
                    <a:lnTo>
                      <a:pt x="5" y="272"/>
                    </a:lnTo>
                    <a:lnTo>
                      <a:pt x="7" y="275"/>
                    </a:lnTo>
                    <a:lnTo>
                      <a:pt x="7" y="286"/>
                    </a:lnTo>
                    <a:lnTo>
                      <a:pt x="5" y="293"/>
                    </a:lnTo>
                    <a:lnTo>
                      <a:pt x="2" y="296"/>
                    </a:lnTo>
                    <a:lnTo>
                      <a:pt x="5" y="298"/>
                    </a:lnTo>
                    <a:lnTo>
                      <a:pt x="14" y="298"/>
                    </a:lnTo>
                    <a:lnTo>
                      <a:pt x="14" y="299"/>
                    </a:lnTo>
                    <a:lnTo>
                      <a:pt x="15" y="300"/>
                    </a:lnTo>
                    <a:lnTo>
                      <a:pt x="21" y="312"/>
                    </a:lnTo>
                    <a:lnTo>
                      <a:pt x="33" y="316"/>
                    </a:lnTo>
                    <a:lnTo>
                      <a:pt x="33" y="317"/>
                    </a:lnTo>
                    <a:lnTo>
                      <a:pt x="29" y="329"/>
                    </a:lnTo>
                    <a:lnTo>
                      <a:pt x="29" y="333"/>
                    </a:lnTo>
                    <a:lnTo>
                      <a:pt x="31" y="336"/>
                    </a:lnTo>
                    <a:lnTo>
                      <a:pt x="35" y="339"/>
                    </a:lnTo>
                    <a:lnTo>
                      <a:pt x="40" y="345"/>
                    </a:lnTo>
                    <a:lnTo>
                      <a:pt x="43" y="351"/>
                    </a:lnTo>
                    <a:lnTo>
                      <a:pt x="43" y="358"/>
                    </a:lnTo>
                    <a:lnTo>
                      <a:pt x="46" y="359"/>
                    </a:lnTo>
                    <a:lnTo>
                      <a:pt x="47" y="359"/>
                    </a:lnTo>
                    <a:lnTo>
                      <a:pt x="58" y="358"/>
                    </a:lnTo>
                    <a:lnTo>
                      <a:pt x="70" y="372"/>
                    </a:lnTo>
                    <a:lnTo>
                      <a:pt x="75" y="382"/>
                    </a:lnTo>
                    <a:lnTo>
                      <a:pt x="81" y="380"/>
                    </a:lnTo>
                    <a:lnTo>
                      <a:pt x="85" y="377"/>
                    </a:lnTo>
                    <a:lnTo>
                      <a:pt x="106" y="366"/>
                    </a:lnTo>
                    <a:lnTo>
                      <a:pt x="109" y="366"/>
                    </a:lnTo>
                    <a:lnTo>
                      <a:pt x="117" y="367"/>
                    </a:lnTo>
                    <a:lnTo>
                      <a:pt x="134" y="376"/>
                    </a:lnTo>
                    <a:lnTo>
                      <a:pt x="163" y="386"/>
                    </a:lnTo>
                    <a:lnTo>
                      <a:pt x="170" y="387"/>
                    </a:lnTo>
                    <a:lnTo>
                      <a:pt x="172" y="387"/>
                    </a:lnTo>
                    <a:lnTo>
                      <a:pt x="174" y="389"/>
                    </a:lnTo>
                    <a:lnTo>
                      <a:pt x="176" y="389"/>
                    </a:lnTo>
                    <a:lnTo>
                      <a:pt x="176" y="391"/>
                    </a:lnTo>
                    <a:lnTo>
                      <a:pt x="172" y="398"/>
                    </a:lnTo>
                    <a:lnTo>
                      <a:pt x="172" y="400"/>
                    </a:lnTo>
                    <a:lnTo>
                      <a:pt x="176" y="401"/>
                    </a:lnTo>
                    <a:lnTo>
                      <a:pt x="176" y="403"/>
                    </a:lnTo>
                    <a:lnTo>
                      <a:pt x="174" y="405"/>
                    </a:lnTo>
                    <a:lnTo>
                      <a:pt x="174" y="408"/>
                    </a:lnTo>
                    <a:lnTo>
                      <a:pt x="173" y="413"/>
                    </a:lnTo>
                    <a:lnTo>
                      <a:pt x="173" y="419"/>
                    </a:lnTo>
                    <a:lnTo>
                      <a:pt x="174" y="419"/>
                    </a:lnTo>
                    <a:lnTo>
                      <a:pt x="183" y="418"/>
                    </a:lnTo>
                    <a:lnTo>
                      <a:pt x="188" y="418"/>
                    </a:lnTo>
                    <a:lnTo>
                      <a:pt x="192" y="419"/>
                    </a:lnTo>
                    <a:lnTo>
                      <a:pt x="194" y="425"/>
                    </a:lnTo>
                    <a:lnTo>
                      <a:pt x="198" y="429"/>
                    </a:lnTo>
                    <a:lnTo>
                      <a:pt x="201" y="430"/>
                    </a:lnTo>
                    <a:lnTo>
                      <a:pt x="215" y="439"/>
                    </a:lnTo>
                    <a:lnTo>
                      <a:pt x="218" y="440"/>
                    </a:lnTo>
                    <a:lnTo>
                      <a:pt x="218" y="439"/>
                    </a:lnTo>
                    <a:lnTo>
                      <a:pt x="219" y="439"/>
                    </a:lnTo>
                    <a:lnTo>
                      <a:pt x="230" y="429"/>
                    </a:lnTo>
                    <a:lnTo>
                      <a:pt x="242" y="425"/>
                    </a:lnTo>
                    <a:lnTo>
                      <a:pt x="247" y="420"/>
                    </a:lnTo>
                    <a:lnTo>
                      <a:pt x="251" y="419"/>
                    </a:lnTo>
                    <a:lnTo>
                      <a:pt x="254" y="412"/>
                    </a:lnTo>
                    <a:lnTo>
                      <a:pt x="264" y="418"/>
                    </a:lnTo>
                    <a:lnTo>
                      <a:pt x="265" y="419"/>
                    </a:lnTo>
                    <a:lnTo>
                      <a:pt x="266" y="419"/>
                    </a:lnTo>
                    <a:lnTo>
                      <a:pt x="266" y="422"/>
                    </a:lnTo>
                    <a:lnTo>
                      <a:pt x="286" y="422"/>
                    </a:lnTo>
                    <a:lnTo>
                      <a:pt x="292" y="420"/>
                    </a:lnTo>
                    <a:lnTo>
                      <a:pt x="293" y="419"/>
                    </a:lnTo>
                    <a:lnTo>
                      <a:pt x="294" y="419"/>
                    </a:lnTo>
                    <a:lnTo>
                      <a:pt x="296" y="415"/>
                    </a:lnTo>
                    <a:lnTo>
                      <a:pt x="299" y="412"/>
                    </a:lnTo>
                    <a:lnTo>
                      <a:pt x="309" y="408"/>
                    </a:lnTo>
                    <a:lnTo>
                      <a:pt x="319" y="406"/>
                    </a:lnTo>
                    <a:lnTo>
                      <a:pt x="322" y="406"/>
                    </a:lnTo>
                    <a:lnTo>
                      <a:pt x="333" y="403"/>
                    </a:lnTo>
                    <a:lnTo>
                      <a:pt x="357" y="391"/>
                    </a:lnTo>
                    <a:lnTo>
                      <a:pt x="362" y="387"/>
                    </a:lnTo>
                    <a:lnTo>
                      <a:pt x="363" y="387"/>
                    </a:lnTo>
                    <a:lnTo>
                      <a:pt x="364" y="391"/>
                    </a:lnTo>
                    <a:lnTo>
                      <a:pt x="373" y="397"/>
                    </a:lnTo>
                    <a:lnTo>
                      <a:pt x="384" y="397"/>
                    </a:lnTo>
                    <a:lnTo>
                      <a:pt x="391" y="396"/>
                    </a:lnTo>
                    <a:lnTo>
                      <a:pt x="393" y="396"/>
                    </a:lnTo>
                    <a:lnTo>
                      <a:pt x="395" y="397"/>
                    </a:lnTo>
                    <a:lnTo>
                      <a:pt x="396" y="397"/>
                    </a:lnTo>
                    <a:lnTo>
                      <a:pt x="398" y="398"/>
                    </a:lnTo>
                    <a:lnTo>
                      <a:pt x="400" y="405"/>
                    </a:lnTo>
                    <a:lnTo>
                      <a:pt x="400" y="411"/>
                    </a:lnTo>
                    <a:lnTo>
                      <a:pt x="402" y="413"/>
                    </a:lnTo>
                    <a:lnTo>
                      <a:pt x="402" y="415"/>
                    </a:lnTo>
                    <a:lnTo>
                      <a:pt x="403" y="416"/>
                    </a:lnTo>
                    <a:lnTo>
                      <a:pt x="419" y="423"/>
                    </a:lnTo>
                    <a:lnTo>
                      <a:pt x="437" y="427"/>
                    </a:lnTo>
                    <a:lnTo>
                      <a:pt x="449" y="427"/>
                    </a:lnTo>
                    <a:lnTo>
                      <a:pt x="459" y="434"/>
                    </a:lnTo>
                    <a:lnTo>
                      <a:pt x="463" y="440"/>
                    </a:lnTo>
                    <a:lnTo>
                      <a:pt x="469" y="444"/>
                    </a:lnTo>
                    <a:lnTo>
                      <a:pt x="489" y="439"/>
                    </a:lnTo>
                    <a:lnTo>
                      <a:pt x="490" y="437"/>
                    </a:lnTo>
                    <a:lnTo>
                      <a:pt x="489" y="437"/>
                    </a:lnTo>
                    <a:lnTo>
                      <a:pt x="483" y="429"/>
                    </a:lnTo>
                    <a:lnTo>
                      <a:pt x="483" y="426"/>
                    </a:lnTo>
                    <a:lnTo>
                      <a:pt x="486" y="423"/>
                    </a:lnTo>
                    <a:lnTo>
                      <a:pt x="496" y="411"/>
                    </a:lnTo>
                    <a:lnTo>
                      <a:pt x="504" y="403"/>
                    </a:lnTo>
                    <a:lnTo>
                      <a:pt x="508" y="401"/>
                    </a:lnTo>
                    <a:lnTo>
                      <a:pt x="511" y="398"/>
                    </a:lnTo>
                    <a:lnTo>
                      <a:pt x="512" y="398"/>
                    </a:lnTo>
                    <a:lnTo>
                      <a:pt x="512" y="397"/>
                    </a:lnTo>
                    <a:lnTo>
                      <a:pt x="515" y="393"/>
                    </a:lnTo>
                    <a:lnTo>
                      <a:pt x="515" y="387"/>
                    </a:lnTo>
                    <a:lnTo>
                      <a:pt x="516" y="386"/>
                    </a:lnTo>
                    <a:lnTo>
                      <a:pt x="516" y="384"/>
                    </a:lnTo>
                    <a:lnTo>
                      <a:pt x="519" y="382"/>
                    </a:lnTo>
                    <a:lnTo>
                      <a:pt x="519" y="380"/>
                    </a:lnTo>
                    <a:lnTo>
                      <a:pt x="516" y="373"/>
                    </a:lnTo>
                    <a:lnTo>
                      <a:pt x="519" y="363"/>
                    </a:lnTo>
                    <a:lnTo>
                      <a:pt x="519" y="362"/>
                    </a:lnTo>
                    <a:lnTo>
                      <a:pt x="522" y="355"/>
                    </a:lnTo>
                    <a:lnTo>
                      <a:pt x="525" y="352"/>
                    </a:lnTo>
                    <a:lnTo>
                      <a:pt x="526" y="349"/>
                    </a:lnTo>
                    <a:lnTo>
                      <a:pt x="527" y="348"/>
                    </a:lnTo>
                    <a:lnTo>
                      <a:pt x="527" y="344"/>
                    </a:lnTo>
                    <a:lnTo>
                      <a:pt x="525" y="341"/>
                    </a:lnTo>
                    <a:lnTo>
                      <a:pt x="523" y="341"/>
                    </a:lnTo>
                    <a:lnTo>
                      <a:pt x="525" y="331"/>
                    </a:lnTo>
                    <a:lnTo>
                      <a:pt x="542" y="302"/>
                    </a:lnTo>
                    <a:lnTo>
                      <a:pt x="543" y="295"/>
                    </a:lnTo>
                    <a:lnTo>
                      <a:pt x="540" y="291"/>
                    </a:lnTo>
                    <a:lnTo>
                      <a:pt x="539" y="285"/>
                    </a:lnTo>
                    <a:lnTo>
                      <a:pt x="540" y="284"/>
                    </a:lnTo>
                    <a:lnTo>
                      <a:pt x="542" y="284"/>
                    </a:lnTo>
                    <a:lnTo>
                      <a:pt x="543" y="282"/>
                    </a:lnTo>
                    <a:lnTo>
                      <a:pt x="551" y="266"/>
                    </a:lnTo>
                    <a:lnTo>
                      <a:pt x="554" y="261"/>
                    </a:lnTo>
                    <a:lnTo>
                      <a:pt x="556" y="260"/>
                    </a:lnTo>
                    <a:lnTo>
                      <a:pt x="558" y="260"/>
                    </a:lnTo>
                    <a:lnTo>
                      <a:pt x="560" y="259"/>
                    </a:lnTo>
                    <a:lnTo>
                      <a:pt x="561" y="259"/>
                    </a:lnTo>
                    <a:lnTo>
                      <a:pt x="561" y="257"/>
                    </a:lnTo>
                    <a:lnTo>
                      <a:pt x="570" y="240"/>
                    </a:lnTo>
                    <a:lnTo>
                      <a:pt x="571" y="231"/>
                    </a:lnTo>
                    <a:lnTo>
                      <a:pt x="570" y="221"/>
                    </a:lnTo>
                    <a:lnTo>
                      <a:pt x="567" y="219"/>
                    </a:lnTo>
                    <a:lnTo>
                      <a:pt x="565" y="218"/>
                    </a:lnTo>
                    <a:lnTo>
                      <a:pt x="565" y="215"/>
                    </a:lnTo>
                    <a:lnTo>
                      <a:pt x="567" y="214"/>
                    </a:lnTo>
                    <a:lnTo>
                      <a:pt x="567" y="210"/>
                    </a:lnTo>
                    <a:lnTo>
                      <a:pt x="563" y="193"/>
                    </a:lnTo>
                    <a:lnTo>
                      <a:pt x="560" y="189"/>
                    </a:lnTo>
                    <a:lnTo>
                      <a:pt x="546" y="183"/>
                    </a:lnTo>
                    <a:lnTo>
                      <a:pt x="540" y="180"/>
                    </a:lnTo>
                    <a:lnTo>
                      <a:pt x="536" y="176"/>
                    </a:lnTo>
                    <a:lnTo>
                      <a:pt x="533" y="175"/>
                    </a:lnTo>
                    <a:lnTo>
                      <a:pt x="532" y="173"/>
                    </a:lnTo>
                    <a:lnTo>
                      <a:pt x="527" y="171"/>
                    </a:lnTo>
                    <a:lnTo>
                      <a:pt x="526" y="171"/>
                    </a:lnTo>
                    <a:lnTo>
                      <a:pt x="490" y="179"/>
                    </a:lnTo>
                    <a:lnTo>
                      <a:pt x="483" y="179"/>
                    </a:lnTo>
                    <a:lnTo>
                      <a:pt x="480" y="178"/>
                    </a:lnTo>
                    <a:lnTo>
                      <a:pt x="477" y="175"/>
                    </a:lnTo>
                    <a:lnTo>
                      <a:pt x="475" y="173"/>
                    </a:lnTo>
                    <a:lnTo>
                      <a:pt x="473" y="173"/>
                    </a:lnTo>
                    <a:lnTo>
                      <a:pt x="469" y="171"/>
                    </a:lnTo>
                    <a:lnTo>
                      <a:pt x="465" y="169"/>
                    </a:lnTo>
                    <a:lnTo>
                      <a:pt x="460" y="166"/>
                    </a:lnTo>
                    <a:lnTo>
                      <a:pt x="453" y="159"/>
                    </a:lnTo>
                    <a:lnTo>
                      <a:pt x="434" y="136"/>
                    </a:lnTo>
                    <a:lnTo>
                      <a:pt x="433" y="136"/>
                    </a:lnTo>
                    <a:lnTo>
                      <a:pt x="430" y="132"/>
                    </a:lnTo>
                    <a:lnTo>
                      <a:pt x="430" y="123"/>
                    </a:lnTo>
                    <a:lnTo>
                      <a:pt x="429" y="122"/>
                    </a:lnTo>
                    <a:lnTo>
                      <a:pt x="429" y="119"/>
                    </a:lnTo>
                    <a:lnTo>
                      <a:pt x="423" y="109"/>
                    </a:lnTo>
                    <a:lnTo>
                      <a:pt x="422" y="109"/>
                    </a:lnTo>
                    <a:lnTo>
                      <a:pt x="419" y="106"/>
                    </a:lnTo>
                    <a:lnTo>
                      <a:pt x="417" y="106"/>
                    </a:lnTo>
                    <a:lnTo>
                      <a:pt x="409" y="104"/>
                    </a:lnTo>
                    <a:lnTo>
                      <a:pt x="402" y="90"/>
                    </a:lnTo>
                    <a:lnTo>
                      <a:pt x="400" y="88"/>
                    </a:lnTo>
                    <a:lnTo>
                      <a:pt x="399" y="85"/>
                    </a:lnTo>
                    <a:lnTo>
                      <a:pt x="398" y="84"/>
                    </a:lnTo>
                    <a:lnTo>
                      <a:pt x="391" y="84"/>
                    </a:lnTo>
                    <a:lnTo>
                      <a:pt x="391" y="80"/>
                    </a:lnTo>
                    <a:lnTo>
                      <a:pt x="393" y="74"/>
                    </a:lnTo>
                    <a:lnTo>
                      <a:pt x="399" y="66"/>
                    </a:lnTo>
                    <a:lnTo>
                      <a:pt x="402" y="60"/>
                    </a:lnTo>
                    <a:lnTo>
                      <a:pt x="407" y="58"/>
                    </a:lnTo>
                    <a:lnTo>
                      <a:pt x="407" y="51"/>
                    </a:lnTo>
                    <a:lnTo>
                      <a:pt x="406" y="49"/>
                    </a:lnTo>
                    <a:lnTo>
                      <a:pt x="403" y="48"/>
                    </a:lnTo>
                    <a:lnTo>
                      <a:pt x="398" y="48"/>
                    </a:lnTo>
                    <a:lnTo>
                      <a:pt x="395" y="46"/>
                    </a:lnTo>
                    <a:lnTo>
                      <a:pt x="392" y="39"/>
                    </a:lnTo>
                    <a:lnTo>
                      <a:pt x="391" y="32"/>
                    </a:lnTo>
                    <a:lnTo>
                      <a:pt x="391" y="27"/>
                    </a:lnTo>
                    <a:lnTo>
                      <a:pt x="389" y="24"/>
                    </a:lnTo>
                    <a:lnTo>
                      <a:pt x="378" y="24"/>
                    </a:lnTo>
                    <a:lnTo>
                      <a:pt x="370" y="27"/>
                    </a:lnTo>
                    <a:lnTo>
                      <a:pt x="367" y="27"/>
                    </a:lnTo>
                    <a:lnTo>
                      <a:pt x="364" y="28"/>
                    </a:lnTo>
                    <a:lnTo>
                      <a:pt x="360" y="29"/>
                    </a:lnTo>
                    <a:lnTo>
                      <a:pt x="359" y="32"/>
                    </a:lnTo>
                    <a:lnTo>
                      <a:pt x="359" y="34"/>
                    </a:lnTo>
                    <a:lnTo>
                      <a:pt x="356" y="37"/>
                    </a:lnTo>
                    <a:lnTo>
                      <a:pt x="352" y="38"/>
                    </a:lnTo>
                    <a:lnTo>
                      <a:pt x="350" y="38"/>
                    </a:lnTo>
                    <a:lnTo>
                      <a:pt x="349" y="37"/>
                    </a:lnTo>
                    <a:lnTo>
                      <a:pt x="349" y="35"/>
                    </a:lnTo>
                    <a:lnTo>
                      <a:pt x="345" y="31"/>
                    </a:lnTo>
                    <a:lnTo>
                      <a:pt x="339" y="29"/>
                    </a:lnTo>
                    <a:lnTo>
                      <a:pt x="338" y="28"/>
                    </a:lnTo>
                    <a:lnTo>
                      <a:pt x="336" y="29"/>
                    </a:lnTo>
                    <a:lnTo>
                      <a:pt x="333" y="31"/>
                    </a:lnTo>
                    <a:lnTo>
                      <a:pt x="332" y="32"/>
                    </a:lnTo>
                    <a:lnTo>
                      <a:pt x="332" y="34"/>
                    </a:lnTo>
                    <a:lnTo>
                      <a:pt x="331" y="34"/>
                    </a:lnTo>
                    <a:lnTo>
                      <a:pt x="328" y="37"/>
                    </a:lnTo>
                    <a:lnTo>
                      <a:pt x="322" y="37"/>
                    </a:lnTo>
                    <a:lnTo>
                      <a:pt x="321" y="35"/>
                    </a:lnTo>
                    <a:lnTo>
                      <a:pt x="321" y="31"/>
                    </a:lnTo>
                    <a:lnTo>
                      <a:pt x="324" y="29"/>
                    </a:lnTo>
                    <a:lnTo>
                      <a:pt x="325" y="28"/>
                    </a:lnTo>
                    <a:lnTo>
                      <a:pt x="328" y="27"/>
                    </a:lnTo>
                    <a:lnTo>
                      <a:pt x="331" y="24"/>
                    </a:lnTo>
                    <a:lnTo>
                      <a:pt x="331" y="21"/>
                    </a:lnTo>
                    <a:lnTo>
                      <a:pt x="328" y="18"/>
                    </a:lnTo>
                    <a:lnTo>
                      <a:pt x="328" y="7"/>
                    </a:lnTo>
                    <a:lnTo>
                      <a:pt x="335" y="2"/>
                    </a:lnTo>
                    <a:lnTo>
                      <a:pt x="333" y="0"/>
                    </a:lnTo>
                    <a:lnTo>
                      <a:pt x="329" y="0"/>
                    </a:lnTo>
                    <a:lnTo>
                      <a:pt x="261" y="21"/>
                    </a:lnTo>
                    <a:lnTo>
                      <a:pt x="259" y="21"/>
                    </a:lnTo>
                    <a:lnTo>
                      <a:pt x="242" y="27"/>
                    </a:lnTo>
                    <a:lnTo>
                      <a:pt x="240" y="27"/>
                    </a:lnTo>
                    <a:lnTo>
                      <a:pt x="239" y="73"/>
                    </a:lnTo>
                    <a:lnTo>
                      <a:pt x="240" y="77"/>
                    </a:lnTo>
                    <a:lnTo>
                      <a:pt x="239" y="77"/>
                    </a:lnTo>
                    <a:lnTo>
                      <a:pt x="232" y="80"/>
                    </a:lnTo>
                    <a:lnTo>
                      <a:pt x="223" y="81"/>
                    </a:lnTo>
                    <a:lnTo>
                      <a:pt x="219" y="81"/>
                    </a:lnTo>
                    <a:lnTo>
                      <a:pt x="218" y="80"/>
                    </a:lnTo>
                    <a:lnTo>
                      <a:pt x="215" y="78"/>
                    </a:lnTo>
                    <a:lnTo>
                      <a:pt x="213" y="77"/>
                    </a:lnTo>
                    <a:lnTo>
                      <a:pt x="211" y="78"/>
                    </a:lnTo>
                    <a:lnTo>
                      <a:pt x="202" y="78"/>
                    </a:lnTo>
                    <a:lnTo>
                      <a:pt x="199" y="80"/>
                    </a:lnTo>
                    <a:lnTo>
                      <a:pt x="191" y="87"/>
                    </a:lnTo>
                    <a:lnTo>
                      <a:pt x="188" y="88"/>
                    </a:lnTo>
                    <a:lnTo>
                      <a:pt x="185" y="92"/>
                    </a:lnTo>
                    <a:lnTo>
                      <a:pt x="184" y="92"/>
                    </a:lnTo>
                    <a:lnTo>
                      <a:pt x="184" y="94"/>
                    </a:lnTo>
                    <a:lnTo>
                      <a:pt x="183" y="95"/>
                    </a:lnTo>
                    <a:lnTo>
                      <a:pt x="173" y="113"/>
                    </a:lnTo>
                    <a:lnTo>
                      <a:pt x="173" y="118"/>
                    </a:lnTo>
                    <a:lnTo>
                      <a:pt x="167" y="129"/>
                    </a:lnTo>
                    <a:lnTo>
                      <a:pt x="162" y="134"/>
                    </a:lnTo>
                    <a:lnTo>
                      <a:pt x="162" y="133"/>
                    </a:lnTo>
                    <a:lnTo>
                      <a:pt x="158" y="133"/>
                    </a:lnTo>
                    <a:lnTo>
                      <a:pt x="152" y="130"/>
                    </a:lnTo>
                    <a:lnTo>
                      <a:pt x="149" y="126"/>
                    </a:lnTo>
                    <a:lnTo>
                      <a:pt x="146" y="119"/>
                    </a:lnTo>
                    <a:lnTo>
                      <a:pt x="135" y="119"/>
                    </a:lnTo>
                    <a:lnTo>
                      <a:pt x="130" y="122"/>
                    </a:lnTo>
                    <a:lnTo>
                      <a:pt x="124" y="120"/>
                    </a:lnTo>
                    <a:lnTo>
                      <a:pt x="107" y="115"/>
                    </a:lnTo>
                    <a:lnTo>
                      <a:pt x="106" y="113"/>
                    </a:lnTo>
                    <a:lnTo>
                      <a:pt x="64" y="122"/>
                    </a:lnTo>
                    <a:lnTo>
                      <a:pt x="58" y="12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02" name="Freeform 29">
                <a:extLst>
                  <a:ext uri="{FF2B5EF4-FFF2-40B4-BE49-F238E27FC236}">
                    <a16:creationId xmlns:a16="http://schemas.microsoft.com/office/drawing/2014/main" id="{F5A8289F-B79A-61C6-1C8D-999F305C5D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2" y="859"/>
                <a:ext cx="51" cy="55"/>
              </a:xfrm>
              <a:custGeom>
                <a:avLst/>
                <a:gdLst>
                  <a:gd name="T0" fmla="*/ 43 w 206"/>
                  <a:gd name="T1" fmla="*/ 2 h 223"/>
                  <a:gd name="T2" fmla="*/ 40 w 206"/>
                  <a:gd name="T3" fmla="*/ 9 h 223"/>
                  <a:gd name="T4" fmla="*/ 43 w 206"/>
                  <a:gd name="T5" fmla="*/ 32 h 223"/>
                  <a:gd name="T6" fmla="*/ 31 w 206"/>
                  <a:gd name="T7" fmla="*/ 43 h 223"/>
                  <a:gd name="T8" fmla="*/ 17 w 206"/>
                  <a:gd name="T9" fmla="*/ 56 h 223"/>
                  <a:gd name="T10" fmla="*/ 2 w 206"/>
                  <a:gd name="T11" fmla="*/ 85 h 223"/>
                  <a:gd name="T12" fmla="*/ 16 w 206"/>
                  <a:gd name="T13" fmla="*/ 89 h 223"/>
                  <a:gd name="T14" fmla="*/ 37 w 206"/>
                  <a:gd name="T15" fmla="*/ 97 h 223"/>
                  <a:gd name="T16" fmla="*/ 61 w 206"/>
                  <a:gd name="T17" fmla="*/ 111 h 223"/>
                  <a:gd name="T18" fmla="*/ 69 w 206"/>
                  <a:gd name="T19" fmla="*/ 127 h 223"/>
                  <a:gd name="T20" fmla="*/ 83 w 206"/>
                  <a:gd name="T21" fmla="*/ 139 h 223"/>
                  <a:gd name="T22" fmla="*/ 94 w 206"/>
                  <a:gd name="T23" fmla="*/ 157 h 223"/>
                  <a:gd name="T24" fmla="*/ 97 w 206"/>
                  <a:gd name="T25" fmla="*/ 163 h 223"/>
                  <a:gd name="T26" fmla="*/ 87 w 206"/>
                  <a:gd name="T27" fmla="*/ 190 h 223"/>
                  <a:gd name="T28" fmla="*/ 101 w 206"/>
                  <a:gd name="T29" fmla="*/ 198 h 223"/>
                  <a:gd name="T30" fmla="*/ 117 w 206"/>
                  <a:gd name="T31" fmla="*/ 208 h 223"/>
                  <a:gd name="T32" fmla="*/ 129 w 206"/>
                  <a:gd name="T33" fmla="*/ 216 h 223"/>
                  <a:gd name="T34" fmla="*/ 146 w 206"/>
                  <a:gd name="T35" fmla="*/ 216 h 223"/>
                  <a:gd name="T36" fmla="*/ 150 w 206"/>
                  <a:gd name="T37" fmla="*/ 215 h 223"/>
                  <a:gd name="T38" fmla="*/ 156 w 206"/>
                  <a:gd name="T39" fmla="*/ 212 h 223"/>
                  <a:gd name="T40" fmla="*/ 164 w 206"/>
                  <a:gd name="T41" fmla="*/ 209 h 223"/>
                  <a:gd name="T42" fmla="*/ 171 w 206"/>
                  <a:gd name="T43" fmla="*/ 197 h 223"/>
                  <a:gd name="T44" fmla="*/ 180 w 206"/>
                  <a:gd name="T45" fmla="*/ 190 h 223"/>
                  <a:gd name="T46" fmla="*/ 196 w 206"/>
                  <a:gd name="T47" fmla="*/ 183 h 223"/>
                  <a:gd name="T48" fmla="*/ 175 w 206"/>
                  <a:gd name="T49" fmla="*/ 166 h 223"/>
                  <a:gd name="T50" fmla="*/ 173 w 206"/>
                  <a:gd name="T51" fmla="*/ 164 h 223"/>
                  <a:gd name="T52" fmla="*/ 160 w 206"/>
                  <a:gd name="T53" fmla="*/ 160 h 223"/>
                  <a:gd name="T54" fmla="*/ 143 w 206"/>
                  <a:gd name="T55" fmla="*/ 159 h 223"/>
                  <a:gd name="T56" fmla="*/ 132 w 206"/>
                  <a:gd name="T57" fmla="*/ 145 h 223"/>
                  <a:gd name="T58" fmla="*/ 134 w 206"/>
                  <a:gd name="T59" fmla="*/ 141 h 223"/>
                  <a:gd name="T60" fmla="*/ 147 w 206"/>
                  <a:gd name="T61" fmla="*/ 139 h 223"/>
                  <a:gd name="T62" fmla="*/ 159 w 206"/>
                  <a:gd name="T63" fmla="*/ 124 h 223"/>
                  <a:gd name="T64" fmla="*/ 170 w 206"/>
                  <a:gd name="T65" fmla="*/ 113 h 223"/>
                  <a:gd name="T66" fmla="*/ 174 w 206"/>
                  <a:gd name="T67" fmla="*/ 90 h 223"/>
                  <a:gd name="T68" fmla="*/ 167 w 206"/>
                  <a:gd name="T69" fmla="*/ 69 h 223"/>
                  <a:gd name="T70" fmla="*/ 150 w 206"/>
                  <a:gd name="T71" fmla="*/ 61 h 223"/>
                  <a:gd name="T72" fmla="*/ 134 w 206"/>
                  <a:gd name="T73" fmla="*/ 72 h 223"/>
                  <a:gd name="T74" fmla="*/ 127 w 206"/>
                  <a:gd name="T75" fmla="*/ 40 h 223"/>
                  <a:gd name="T76" fmla="*/ 115 w 206"/>
                  <a:gd name="T77" fmla="*/ 42 h 223"/>
                  <a:gd name="T78" fmla="*/ 110 w 206"/>
                  <a:gd name="T79" fmla="*/ 47 h 223"/>
                  <a:gd name="T80" fmla="*/ 103 w 206"/>
                  <a:gd name="T81" fmla="*/ 43 h 223"/>
                  <a:gd name="T82" fmla="*/ 114 w 206"/>
                  <a:gd name="T83" fmla="*/ 32 h 223"/>
                  <a:gd name="T84" fmla="*/ 53 w 206"/>
                  <a:gd name="T85" fmla="*/ 0 h 2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06" h="223">
                    <a:moveTo>
                      <a:pt x="53" y="0"/>
                    </a:moveTo>
                    <a:lnTo>
                      <a:pt x="47" y="0"/>
                    </a:lnTo>
                    <a:lnTo>
                      <a:pt x="43" y="2"/>
                    </a:lnTo>
                    <a:lnTo>
                      <a:pt x="40" y="2"/>
                    </a:lnTo>
                    <a:lnTo>
                      <a:pt x="41" y="6"/>
                    </a:lnTo>
                    <a:lnTo>
                      <a:pt x="40" y="9"/>
                    </a:lnTo>
                    <a:lnTo>
                      <a:pt x="38" y="21"/>
                    </a:lnTo>
                    <a:lnTo>
                      <a:pt x="41" y="26"/>
                    </a:lnTo>
                    <a:lnTo>
                      <a:pt x="43" y="32"/>
                    </a:lnTo>
                    <a:lnTo>
                      <a:pt x="43" y="42"/>
                    </a:lnTo>
                    <a:lnTo>
                      <a:pt x="41" y="42"/>
                    </a:lnTo>
                    <a:lnTo>
                      <a:pt x="31" y="43"/>
                    </a:lnTo>
                    <a:lnTo>
                      <a:pt x="17" y="51"/>
                    </a:lnTo>
                    <a:lnTo>
                      <a:pt x="16" y="53"/>
                    </a:lnTo>
                    <a:lnTo>
                      <a:pt x="17" y="56"/>
                    </a:lnTo>
                    <a:lnTo>
                      <a:pt x="0" y="79"/>
                    </a:lnTo>
                    <a:lnTo>
                      <a:pt x="0" y="83"/>
                    </a:lnTo>
                    <a:lnTo>
                      <a:pt x="2" y="85"/>
                    </a:lnTo>
                    <a:lnTo>
                      <a:pt x="4" y="86"/>
                    </a:lnTo>
                    <a:lnTo>
                      <a:pt x="5" y="86"/>
                    </a:lnTo>
                    <a:lnTo>
                      <a:pt x="16" y="89"/>
                    </a:lnTo>
                    <a:lnTo>
                      <a:pt x="24" y="89"/>
                    </a:lnTo>
                    <a:lnTo>
                      <a:pt x="30" y="90"/>
                    </a:lnTo>
                    <a:lnTo>
                      <a:pt x="37" y="97"/>
                    </a:lnTo>
                    <a:lnTo>
                      <a:pt x="41" y="104"/>
                    </a:lnTo>
                    <a:lnTo>
                      <a:pt x="55" y="107"/>
                    </a:lnTo>
                    <a:lnTo>
                      <a:pt x="61" y="111"/>
                    </a:lnTo>
                    <a:lnTo>
                      <a:pt x="62" y="111"/>
                    </a:lnTo>
                    <a:lnTo>
                      <a:pt x="64" y="116"/>
                    </a:lnTo>
                    <a:lnTo>
                      <a:pt x="69" y="127"/>
                    </a:lnTo>
                    <a:lnTo>
                      <a:pt x="79" y="136"/>
                    </a:lnTo>
                    <a:lnTo>
                      <a:pt x="82" y="138"/>
                    </a:lnTo>
                    <a:lnTo>
                      <a:pt x="83" y="139"/>
                    </a:lnTo>
                    <a:lnTo>
                      <a:pt x="89" y="148"/>
                    </a:lnTo>
                    <a:lnTo>
                      <a:pt x="93" y="157"/>
                    </a:lnTo>
                    <a:lnTo>
                      <a:pt x="94" y="157"/>
                    </a:lnTo>
                    <a:lnTo>
                      <a:pt x="94" y="160"/>
                    </a:lnTo>
                    <a:lnTo>
                      <a:pt x="96" y="160"/>
                    </a:lnTo>
                    <a:lnTo>
                      <a:pt x="97" y="163"/>
                    </a:lnTo>
                    <a:lnTo>
                      <a:pt x="97" y="164"/>
                    </a:lnTo>
                    <a:lnTo>
                      <a:pt x="100" y="176"/>
                    </a:lnTo>
                    <a:lnTo>
                      <a:pt x="87" y="190"/>
                    </a:lnTo>
                    <a:lnTo>
                      <a:pt x="83" y="192"/>
                    </a:lnTo>
                    <a:lnTo>
                      <a:pt x="84" y="197"/>
                    </a:lnTo>
                    <a:lnTo>
                      <a:pt x="101" y="198"/>
                    </a:lnTo>
                    <a:lnTo>
                      <a:pt x="104" y="198"/>
                    </a:lnTo>
                    <a:lnTo>
                      <a:pt x="115" y="197"/>
                    </a:lnTo>
                    <a:lnTo>
                      <a:pt x="117" y="208"/>
                    </a:lnTo>
                    <a:lnTo>
                      <a:pt x="114" y="223"/>
                    </a:lnTo>
                    <a:lnTo>
                      <a:pt x="125" y="219"/>
                    </a:lnTo>
                    <a:lnTo>
                      <a:pt x="129" y="216"/>
                    </a:lnTo>
                    <a:lnTo>
                      <a:pt x="135" y="216"/>
                    </a:lnTo>
                    <a:lnTo>
                      <a:pt x="138" y="217"/>
                    </a:lnTo>
                    <a:lnTo>
                      <a:pt x="146" y="216"/>
                    </a:lnTo>
                    <a:lnTo>
                      <a:pt x="147" y="216"/>
                    </a:lnTo>
                    <a:lnTo>
                      <a:pt x="149" y="215"/>
                    </a:lnTo>
                    <a:lnTo>
                      <a:pt x="150" y="215"/>
                    </a:lnTo>
                    <a:lnTo>
                      <a:pt x="151" y="215"/>
                    </a:lnTo>
                    <a:lnTo>
                      <a:pt x="154" y="213"/>
                    </a:lnTo>
                    <a:lnTo>
                      <a:pt x="156" y="212"/>
                    </a:lnTo>
                    <a:lnTo>
                      <a:pt x="160" y="210"/>
                    </a:lnTo>
                    <a:lnTo>
                      <a:pt x="164" y="210"/>
                    </a:lnTo>
                    <a:lnTo>
                      <a:pt x="164" y="209"/>
                    </a:lnTo>
                    <a:lnTo>
                      <a:pt x="166" y="203"/>
                    </a:lnTo>
                    <a:lnTo>
                      <a:pt x="170" y="197"/>
                    </a:lnTo>
                    <a:lnTo>
                      <a:pt x="171" y="197"/>
                    </a:lnTo>
                    <a:lnTo>
                      <a:pt x="173" y="195"/>
                    </a:lnTo>
                    <a:lnTo>
                      <a:pt x="178" y="191"/>
                    </a:lnTo>
                    <a:lnTo>
                      <a:pt x="180" y="190"/>
                    </a:lnTo>
                    <a:lnTo>
                      <a:pt x="185" y="187"/>
                    </a:lnTo>
                    <a:lnTo>
                      <a:pt x="191" y="185"/>
                    </a:lnTo>
                    <a:lnTo>
                      <a:pt x="196" y="183"/>
                    </a:lnTo>
                    <a:lnTo>
                      <a:pt x="206" y="174"/>
                    </a:lnTo>
                    <a:lnTo>
                      <a:pt x="205" y="173"/>
                    </a:lnTo>
                    <a:lnTo>
                      <a:pt x="175" y="166"/>
                    </a:lnTo>
                    <a:lnTo>
                      <a:pt x="174" y="166"/>
                    </a:lnTo>
                    <a:lnTo>
                      <a:pt x="174" y="164"/>
                    </a:lnTo>
                    <a:lnTo>
                      <a:pt x="173" y="164"/>
                    </a:lnTo>
                    <a:lnTo>
                      <a:pt x="170" y="163"/>
                    </a:lnTo>
                    <a:lnTo>
                      <a:pt x="163" y="162"/>
                    </a:lnTo>
                    <a:lnTo>
                      <a:pt x="160" y="160"/>
                    </a:lnTo>
                    <a:lnTo>
                      <a:pt x="157" y="162"/>
                    </a:lnTo>
                    <a:lnTo>
                      <a:pt x="151" y="162"/>
                    </a:lnTo>
                    <a:lnTo>
                      <a:pt x="143" y="159"/>
                    </a:lnTo>
                    <a:lnTo>
                      <a:pt x="135" y="153"/>
                    </a:lnTo>
                    <a:lnTo>
                      <a:pt x="134" y="150"/>
                    </a:lnTo>
                    <a:lnTo>
                      <a:pt x="132" y="145"/>
                    </a:lnTo>
                    <a:lnTo>
                      <a:pt x="132" y="143"/>
                    </a:lnTo>
                    <a:lnTo>
                      <a:pt x="134" y="142"/>
                    </a:lnTo>
                    <a:lnTo>
                      <a:pt x="134" y="141"/>
                    </a:lnTo>
                    <a:lnTo>
                      <a:pt x="135" y="141"/>
                    </a:lnTo>
                    <a:lnTo>
                      <a:pt x="139" y="139"/>
                    </a:lnTo>
                    <a:lnTo>
                      <a:pt x="147" y="139"/>
                    </a:lnTo>
                    <a:lnTo>
                      <a:pt x="154" y="128"/>
                    </a:lnTo>
                    <a:lnTo>
                      <a:pt x="156" y="128"/>
                    </a:lnTo>
                    <a:lnTo>
                      <a:pt x="159" y="124"/>
                    </a:lnTo>
                    <a:lnTo>
                      <a:pt x="166" y="117"/>
                    </a:lnTo>
                    <a:lnTo>
                      <a:pt x="167" y="114"/>
                    </a:lnTo>
                    <a:lnTo>
                      <a:pt x="170" y="113"/>
                    </a:lnTo>
                    <a:lnTo>
                      <a:pt x="181" y="95"/>
                    </a:lnTo>
                    <a:lnTo>
                      <a:pt x="177" y="92"/>
                    </a:lnTo>
                    <a:lnTo>
                      <a:pt x="174" y="90"/>
                    </a:lnTo>
                    <a:lnTo>
                      <a:pt x="174" y="88"/>
                    </a:lnTo>
                    <a:lnTo>
                      <a:pt x="170" y="79"/>
                    </a:lnTo>
                    <a:lnTo>
                      <a:pt x="167" y="69"/>
                    </a:lnTo>
                    <a:lnTo>
                      <a:pt x="160" y="65"/>
                    </a:lnTo>
                    <a:lnTo>
                      <a:pt x="153" y="64"/>
                    </a:lnTo>
                    <a:lnTo>
                      <a:pt x="150" y="61"/>
                    </a:lnTo>
                    <a:lnTo>
                      <a:pt x="142" y="64"/>
                    </a:lnTo>
                    <a:lnTo>
                      <a:pt x="135" y="72"/>
                    </a:lnTo>
                    <a:lnTo>
                      <a:pt x="134" y="72"/>
                    </a:lnTo>
                    <a:lnTo>
                      <a:pt x="134" y="61"/>
                    </a:lnTo>
                    <a:lnTo>
                      <a:pt x="132" y="60"/>
                    </a:lnTo>
                    <a:lnTo>
                      <a:pt x="127" y="40"/>
                    </a:lnTo>
                    <a:lnTo>
                      <a:pt x="122" y="39"/>
                    </a:lnTo>
                    <a:lnTo>
                      <a:pt x="117" y="40"/>
                    </a:lnTo>
                    <a:lnTo>
                      <a:pt x="115" y="42"/>
                    </a:lnTo>
                    <a:lnTo>
                      <a:pt x="114" y="44"/>
                    </a:lnTo>
                    <a:lnTo>
                      <a:pt x="111" y="46"/>
                    </a:lnTo>
                    <a:lnTo>
                      <a:pt x="110" y="47"/>
                    </a:lnTo>
                    <a:lnTo>
                      <a:pt x="107" y="47"/>
                    </a:lnTo>
                    <a:lnTo>
                      <a:pt x="104" y="46"/>
                    </a:lnTo>
                    <a:lnTo>
                      <a:pt x="103" y="43"/>
                    </a:lnTo>
                    <a:lnTo>
                      <a:pt x="100" y="43"/>
                    </a:lnTo>
                    <a:lnTo>
                      <a:pt x="101" y="40"/>
                    </a:lnTo>
                    <a:lnTo>
                      <a:pt x="114" y="32"/>
                    </a:lnTo>
                    <a:lnTo>
                      <a:pt x="113" y="28"/>
                    </a:lnTo>
                    <a:lnTo>
                      <a:pt x="106" y="26"/>
                    </a:lnTo>
                    <a:lnTo>
                      <a:pt x="5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03" name="Freeform 30">
                <a:extLst>
                  <a:ext uri="{FF2B5EF4-FFF2-40B4-BE49-F238E27FC236}">
                    <a16:creationId xmlns:a16="http://schemas.microsoft.com/office/drawing/2014/main" id="{EC3A6F44-952C-EC24-B17B-E90C7BABA0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46" y="907"/>
                <a:ext cx="114" cy="119"/>
              </a:xfrm>
              <a:custGeom>
                <a:avLst/>
                <a:gdLst>
                  <a:gd name="T0" fmla="*/ 9 w 456"/>
                  <a:gd name="T1" fmla="*/ 216 h 476"/>
                  <a:gd name="T2" fmla="*/ 25 w 456"/>
                  <a:gd name="T3" fmla="*/ 248 h 476"/>
                  <a:gd name="T4" fmla="*/ 60 w 456"/>
                  <a:gd name="T5" fmla="*/ 292 h 476"/>
                  <a:gd name="T6" fmla="*/ 130 w 456"/>
                  <a:gd name="T7" fmla="*/ 322 h 476"/>
                  <a:gd name="T8" fmla="*/ 143 w 456"/>
                  <a:gd name="T9" fmla="*/ 346 h 476"/>
                  <a:gd name="T10" fmla="*/ 169 w 456"/>
                  <a:gd name="T11" fmla="*/ 335 h 476"/>
                  <a:gd name="T12" fmla="*/ 192 w 456"/>
                  <a:gd name="T13" fmla="*/ 357 h 476"/>
                  <a:gd name="T14" fmla="*/ 172 w 456"/>
                  <a:gd name="T15" fmla="*/ 363 h 476"/>
                  <a:gd name="T16" fmla="*/ 140 w 456"/>
                  <a:gd name="T17" fmla="*/ 380 h 476"/>
                  <a:gd name="T18" fmla="*/ 136 w 456"/>
                  <a:gd name="T19" fmla="*/ 414 h 476"/>
                  <a:gd name="T20" fmla="*/ 171 w 456"/>
                  <a:gd name="T21" fmla="*/ 423 h 476"/>
                  <a:gd name="T22" fmla="*/ 186 w 456"/>
                  <a:gd name="T23" fmla="*/ 431 h 476"/>
                  <a:gd name="T24" fmla="*/ 162 w 456"/>
                  <a:gd name="T25" fmla="*/ 451 h 476"/>
                  <a:gd name="T26" fmla="*/ 179 w 456"/>
                  <a:gd name="T27" fmla="*/ 472 h 476"/>
                  <a:gd name="T28" fmla="*/ 214 w 456"/>
                  <a:gd name="T29" fmla="*/ 449 h 476"/>
                  <a:gd name="T30" fmla="*/ 231 w 456"/>
                  <a:gd name="T31" fmla="*/ 441 h 476"/>
                  <a:gd name="T32" fmla="*/ 238 w 456"/>
                  <a:gd name="T33" fmla="*/ 417 h 476"/>
                  <a:gd name="T34" fmla="*/ 248 w 456"/>
                  <a:gd name="T35" fmla="*/ 384 h 476"/>
                  <a:gd name="T36" fmla="*/ 281 w 456"/>
                  <a:gd name="T37" fmla="*/ 367 h 476"/>
                  <a:gd name="T38" fmla="*/ 299 w 456"/>
                  <a:gd name="T39" fmla="*/ 354 h 476"/>
                  <a:gd name="T40" fmla="*/ 309 w 456"/>
                  <a:gd name="T41" fmla="*/ 375 h 476"/>
                  <a:gd name="T42" fmla="*/ 315 w 456"/>
                  <a:gd name="T43" fmla="*/ 392 h 476"/>
                  <a:gd name="T44" fmla="*/ 344 w 456"/>
                  <a:gd name="T45" fmla="*/ 401 h 476"/>
                  <a:gd name="T46" fmla="*/ 350 w 456"/>
                  <a:gd name="T47" fmla="*/ 389 h 476"/>
                  <a:gd name="T48" fmla="*/ 386 w 456"/>
                  <a:gd name="T49" fmla="*/ 396 h 476"/>
                  <a:gd name="T50" fmla="*/ 372 w 456"/>
                  <a:gd name="T51" fmla="*/ 374 h 476"/>
                  <a:gd name="T52" fmla="*/ 352 w 456"/>
                  <a:gd name="T53" fmla="*/ 366 h 476"/>
                  <a:gd name="T54" fmla="*/ 347 w 456"/>
                  <a:gd name="T55" fmla="*/ 357 h 476"/>
                  <a:gd name="T56" fmla="*/ 356 w 456"/>
                  <a:gd name="T57" fmla="*/ 331 h 476"/>
                  <a:gd name="T58" fmla="*/ 376 w 456"/>
                  <a:gd name="T59" fmla="*/ 320 h 476"/>
                  <a:gd name="T60" fmla="*/ 360 w 456"/>
                  <a:gd name="T61" fmla="*/ 304 h 476"/>
                  <a:gd name="T62" fmla="*/ 365 w 456"/>
                  <a:gd name="T63" fmla="*/ 271 h 476"/>
                  <a:gd name="T64" fmla="*/ 331 w 456"/>
                  <a:gd name="T65" fmla="*/ 267 h 476"/>
                  <a:gd name="T66" fmla="*/ 336 w 456"/>
                  <a:gd name="T67" fmla="*/ 251 h 476"/>
                  <a:gd name="T68" fmla="*/ 347 w 456"/>
                  <a:gd name="T69" fmla="*/ 247 h 476"/>
                  <a:gd name="T70" fmla="*/ 408 w 456"/>
                  <a:gd name="T71" fmla="*/ 217 h 476"/>
                  <a:gd name="T72" fmla="*/ 446 w 456"/>
                  <a:gd name="T73" fmla="*/ 180 h 476"/>
                  <a:gd name="T74" fmla="*/ 432 w 456"/>
                  <a:gd name="T75" fmla="*/ 162 h 476"/>
                  <a:gd name="T76" fmla="*/ 412 w 456"/>
                  <a:gd name="T77" fmla="*/ 145 h 476"/>
                  <a:gd name="T78" fmla="*/ 414 w 456"/>
                  <a:gd name="T79" fmla="*/ 126 h 476"/>
                  <a:gd name="T80" fmla="*/ 347 w 456"/>
                  <a:gd name="T81" fmla="*/ 103 h 476"/>
                  <a:gd name="T82" fmla="*/ 285 w 456"/>
                  <a:gd name="T83" fmla="*/ 96 h 476"/>
                  <a:gd name="T84" fmla="*/ 269 w 456"/>
                  <a:gd name="T85" fmla="*/ 75 h 476"/>
                  <a:gd name="T86" fmla="*/ 236 w 456"/>
                  <a:gd name="T87" fmla="*/ 78 h 476"/>
                  <a:gd name="T88" fmla="*/ 206 w 456"/>
                  <a:gd name="T89" fmla="*/ 35 h 476"/>
                  <a:gd name="T90" fmla="*/ 200 w 456"/>
                  <a:gd name="T91" fmla="*/ 25 h 476"/>
                  <a:gd name="T92" fmla="*/ 166 w 456"/>
                  <a:gd name="T93" fmla="*/ 6 h 476"/>
                  <a:gd name="T94" fmla="*/ 126 w 456"/>
                  <a:gd name="T95" fmla="*/ 76 h 476"/>
                  <a:gd name="T96" fmla="*/ 116 w 456"/>
                  <a:gd name="T97" fmla="*/ 99 h 476"/>
                  <a:gd name="T98" fmla="*/ 102 w 456"/>
                  <a:gd name="T99" fmla="*/ 119 h 476"/>
                  <a:gd name="T100" fmla="*/ 104 w 456"/>
                  <a:gd name="T101" fmla="*/ 143 h 476"/>
                  <a:gd name="T102" fmla="*/ 105 w 456"/>
                  <a:gd name="T103" fmla="*/ 164 h 476"/>
                  <a:gd name="T104" fmla="*/ 76 w 456"/>
                  <a:gd name="T105" fmla="*/ 171 h 476"/>
                  <a:gd name="T106" fmla="*/ 53 w 456"/>
                  <a:gd name="T107" fmla="*/ 186 h 476"/>
                  <a:gd name="T108" fmla="*/ 48 w 456"/>
                  <a:gd name="T109" fmla="*/ 201 h 4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456" h="476">
                    <a:moveTo>
                      <a:pt x="38" y="226"/>
                    </a:moveTo>
                    <a:lnTo>
                      <a:pt x="37" y="227"/>
                    </a:lnTo>
                    <a:lnTo>
                      <a:pt x="28" y="232"/>
                    </a:lnTo>
                    <a:lnTo>
                      <a:pt x="24" y="232"/>
                    </a:lnTo>
                    <a:lnTo>
                      <a:pt x="19" y="226"/>
                    </a:lnTo>
                    <a:lnTo>
                      <a:pt x="12" y="223"/>
                    </a:lnTo>
                    <a:lnTo>
                      <a:pt x="9" y="216"/>
                    </a:lnTo>
                    <a:lnTo>
                      <a:pt x="5" y="216"/>
                    </a:lnTo>
                    <a:lnTo>
                      <a:pt x="3" y="219"/>
                    </a:lnTo>
                    <a:lnTo>
                      <a:pt x="0" y="236"/>
                    </a:lnTo>
                    <a:lnTo>
                      <a:pt x="3" y="239"/>
                    </a:lnTo>
                    <a:lnTo>
                      <a:pt x="5" y="237"/>
                    </a:lnTo>
                    <a:lnTo>
                      <a:pt x="19" y="237"/>
                    </a:lnTo>
                    <a:lnTo>
                      <a:pt x="25" y="248"/>
                    </a:lnTo>
                    <a:lnTo>
                      <a:pt x="32" y="267"/>
                    </a:lnTo>
                    <a:lnTo>
                      <a:pt x="32" y="268"/>
                    </a:lnTo>
                    <a:lnTo>
                      <a:pt x="30" y="272"/>
                    </a:lnTo>
                    <a:lnTo>
                      <a:pt x="27" y="280"/>
                    </a:lnTo>
                    <a:lnTo>
                      <a:pt x="20" y="289"/>
                    </a:lnTo>
                    <a:lnTo>
                      <a:pt x="46" y="294"/>
                    </a:lnTo>
                    <a:lnTo>
                      <a:pt x="60" y="292"/>
                    </a:lnTo>
                    <a:lnTo>
                      <a:pt x="62" y="292"/>
                    </a:lnTo>
                    <a:lnTo>
                      <a:pt x="67" y="296"/>
                    </a:lnTo>
                    <a:lnTo>
                      <a:pt x="72" y="297"/>
                    </a:lnTo>
                    <a:lnTo>
                      <a:pt x="83" y="303"/>
                    </a:lnTo>
                    <a:lnTo>
                      <a:pt x="91" y="304"/>
                    </a:lnTo>
                    <a:lnTo>
                      <a:pt x="108" y="310"/>
                    </a:lnTo>
                    <a:lnTo>
                      <a:pt x="130" y="322"/>
                    </a:lnTo>
                    <a:lnTo>
                      <a:pt x="140" y="331"/>
                    </a:lnTo>
                    <a:lnTo>
                      <a:pt x="140" y="332"/>
                    </a:lnTo>
                    <a:lnTo>
                      <a:pt x="142" y="334"/>
                    </a:lnTo>
                    <a:lnTo>
                      <a:pt x="137" y="332"/>
                    </a:lnTo>
                    <a:lnTo>
                      <a:pt x="136" y="344"/>
                    </a:lnTo>
                    <a:lnTo>
                      <a:pt x="137" y="346"/>
                    </a:lnTo>
                    <a:lnTo>
                      <a:pt x="143" y="346"/>
                    </a:lnTo>
                    <a:lnTo>
                      <a:pt x="151" y="343"/>
                    </a:lnTo>
                    <a:lnTo>
                      <a:pt x="155" y="342"/>
                    </a:lnTo>
                    <a:lnTo>
                      <a:pt x="157" y="342"/>
                    </a:lnTo>
                    <a:lnTo>
                      <a:pt x="158" y="339"/>
                    </a:lnTo>
                    <a:lnTo>
                      <a:pt x="164" y="336"/>
                    </a:lnTo>
                    <a:lnTo>
                      <a:pt x="168" y="335"/>
                    </a:lnTo>
                    <a:lnTo>
                      <a:pt x="169" y="335"/>
                    </a:lnTo>
                    <a:lnTo>
                      <a:pt x="173" y="334"/>
                    </a:lnTo>
                    <a:lnTo>
                      <a:pt x="176" y="334"/>
                    </a:lnTo>
                    <a:lnTo>
                      <a:pt x="179" y="335"/>
                    </a:lnTo>
                    <a:lnTo>
                      <a:pt x="189" y="335"/>
                    </a:lnTo>
                    <a:lnTo>
                      <a:pt x="190" y="336"/>
                    </a:lnTo>
                    <a:lnTo>
                      <a:pt x="195" y="354"/>
                    </a:lnTo>
                    <a:lnTo>
                      <a:pt x="192" y="357"/>
                    </a:lnTo>
                    <a:lnTo>
                      <a:pt x="185" y="361"/>
                    </a:lnTo>
                    <a:lnTo>
                      <a:pt x="183" y="363"/>
                    </a:lnTo>
                    <a:lnTo>
                      <a:pt x="180" y="363"/>
                    </a:lnTo>
                    <a:lnTo>
                      <a:pt x="180" y="364"/>
                    </a:lnTo>
                    <a:lnTo>
                      <a:pt x="173" y="364"/>
                    </a:lnTo>
                    <a:lnTo>
                      <a:pt x="173" y="363"/>
                    </a:lnTo>
                    <a:lnTo>
                      <a:pt x="172" y="363"/>
                    </a:lnTo>
                    <a:lnTo>
                      <a:pt x="143" y="366"/>
                    </a:lnTo>
                    <a:lnTo>
                      <a:pt x="142" y="366"/>
                    </a:lnTo>
                    <a:lnTo>
                      <a:pt x="140" y="367"/>
                    </a:lnTo>
                    <a:lnTo>
                      <a:pt x="139" y="367"/>
                    </a:lnTo>
                    <a:lnTo>
                      <a:pt x="139" y="373"/>
                    </a:lnTo>
                    <a:lnTo>
                      <a:pt x="140" y="377"/>
                    </a:lnTo>
                    <a:lnTo>
                      <a:pt x="140" y="380"/>
                    </a:lnTo>
                    <a:lnTo>
                      <a:pt x="143" y="384"/>
                    </a:lnTo>
                    <a:lnTo>
                      <a:pt x="143" y="387"/>
                    </a:lnTo>
                    <a:lnTo>
                      <a:pt x="144" y="391"/>
                    </a:lnTo>
                    <a:lnTo>
                      <a:pt x="144" y="392"/>
                    </a:lnTo>
                    <a:lnTo>
                      <a:pt x="143" y="395"/>
                    </a:lnTo>
                    <a:lnTo>
                      <a:pt x="137" y="414"/>
                    </a:lnTo>
                    <a:lnTo>
                      <a:pt x="136" y="414"/>
                    </a:lnTo>
                    <a:lnTo>
                      <a:pt x="136" y="416"/>
                    </a:lnTo>
                    <a:lnTo>
                      <a:pt x="139" y="417"/>
                    </a:lnTo>
                    <a:lnTo>
                      <a:pt x="143" y="424"/>
                    </a:lnTo>
                    <a:lnTo>
                      <a:pt x="146" y="427"/>
                    </a:lnTo>
                    <a:lnTo>
                      <a:pt x="149" y="424"/>
                    </a:lnTo>
                    <a:lnTo>
                      <a:pt x="151" y="423"/>
                    </a:lnTo>
                    <a:lnTo>
                      <a:pt x="171" y="423"/>
                    </a:lnTo>
                    <a:lnTo>
                      <a:pt x="176" y="424"/>
                    </a:lnTo>
                    <a:lnTo>
                      <a:pt x="178" y="426"/>
                    </a:lnTo>
                    <a:lnTo>
                      <a:pt x="180" y="427"/>
                    </a:lnTo>
                    <a:lnTo>
                      <a:pt x="182" y="427"/>
                    </a:lnTo>
                    <a:lnTo>
                      <a:pt x="182" y="428"/>
                    </a:lnTo>
                    <a:lnTo>
                      <a:pt x="183" y="428"/>
                    </a:lnTo>
                    <a:lnTo>
                      <a:pt x="186" y="431"/>
                    </a:lnTo>
                    <a:lnTo>
                      <a:pt x="187" y="437"/>
                    </a:lnTo>
                    <a:lnTo>
                      <a:pt x="185" y="440"/>
                    </a:lnTo>
                    <a:lnTo>
                      <a:pt x="178" y="442"/>
                    </a:lnTo>
                    <a:lnTo>
                      <a:pt x="176" y="444"/>
                    </a:lnTo>
                    <a:lnTo>
                      <a:pt x="173" y="442"/>
                    </a:lnTo>
                    <a:lnTo>
                      <a:pt x="166" y="447"/>
                    </a:lnTo>
                    <a:lnTo>
                      <a:pt x="162" y="451"/>
                    </a:lnTo>
                    <a:lnTo>
                      <a:pt x="164" y="452"/>
                    </a:lnTo>
                    <a:lnTo>
                      <a:pt x="166" y="462"/>
                    </a:lnTo>
                    <a:lnTo>
                      <a:pt x="175" y="472"/>
                    </a:lnTo>
                    <a:lnTo>
                      <a:pt x="176" y="476"/>
                    </a:lnTo>
                    <a:lnTo>
                      <a:pt x="178" y="476"/>
                    </a:lnTo>
                    <a:lnTo>
                      <a:pt x="178" y="473"/>
                    </a:lnTo>
                    <a:lnTo>
                      <a:pt x="179" y="472"/>
                    </a:lnTo>
                    <a:lnTo>
                      <a:pt x="183" y="465"/>
                    </a:lnTo>
                    <a:lnTo>
                      <a:pt x="196" y="458"/>
                    </a:lnTo>
                    <a:lnTo>
                      <a:pt x="206" y="454"/>
                    </a:lnTo>
                    <a:lnTo>
                      <a:pt x="210" y="454"/>
                    </a:lnTo>
                    <a:lnTo>
                      <a:pt x="210" y="452"/>
                    </a:lnTo>
                    <a:lnTo>
                      <a:pt x="211" y="451"/>
                    </a:lnTo>
                    <a:lnTo>
                      <a:pt x="214" y="449"/>
                    </a:lnTo>
                    <a:lnTo>
                      <a:pt x="216" y="449"/>
                    </a:lnTo>
                    <a:lnTo>
                      <a:pt x="218" y="448"/>
                    </a:lnTo>
                    <a:lnTo>
                      <a:pt x="226" y="448"/>
                    </a:lnTo>
                    <a:lnTo>
                      <a:pt x="228" y="447"/>
                    </a:lnTo>
                    <a:lnTo>
                      <a:pt x="232" y="445"/>
                    </a:lnTo>
                    <a:lnTo>
                      <a:pt x="233" y="444"/>
                    </a:lnTo>
                    <a:lnTo>
                      <a:pt x="231" y="441"/>
                    </a:lnTo>
                    <a:lnTo>
                      <a:pt x="228" y="435"/>
                    </a:lnTo>
                    <a:lnTo>
                      <a:pt x="226" y="430"/>
                    </a:lnTo>
                    <a:lnTo>
                      <a:pt x="228" y="428"/>
                    </a:lnTo>
                    <a:lnTo>
                      <a:pt x="229" y="426"/>
                    </a:lnTo>
                    <a:lnTo>
                      <a:pt x="229" y="424"/>
                    </a:lnTo>
                    <a:lnTo>
                      <a:pt x="235" y="419"/>
                    </a:lnTo>
                    <a:lnTo>
                      <a:pt x="238" y="417"/>
                    </a:lnTo>
                    <a:lnTo>
                      <a:pt x="238" y="416"/>
                    </a:lnTo>
                    <a:lnTo>
                      <a:pt x="245" y="416"/>
                    </a:lnTo>
                    <a:lnTo>
                      <a:pt x="246" y="414"/>
                    </a:lnTo>
                    <a:lnTo>
                      <a:pt x="248" y="414"/>
                    </a:lnTo>
                    <a:lnTo>
                      <a:pt x="255" y="406"/>
                    </a:lnTo>
                    <a:lnTo>
                      <a:pt x="253" y="396"/>
                    </a:lnTo>
                    <a:lnTo>
                      <a:pt x="248" y="384"/>
                    </a:lnTo>
                    <a:lnTo>
                      <a:pt x="248" y="373"/>
                    </a:lnTo>
                    <a:lnTo>
                      <a:pt x="253" y="368"/>
                    </a:lnTo>
                    <a:lnTo>
                      <a:pt x="255" y="367"/>
                    </a:lnTo>
                    <a:lnTo>
                      <a:pt x="255" y="366"/>
                    </a:lnTo>
                    <a:lnTo>
                      <a:pt x="260" y="366"/>
                    </a:lnTo>
                    <a:lnTo>
                      <a:pt x="266" y="367"/>
                    </a:lnTo>
                    <a:lnTo>
                      <a:pt x="281" y="367"/>
                    </a:lnTo>
                    <a:lnTo>
                      <a:pt x="283" y="368"/>
                    </a:lnTo>
                    <a:lnTo>
                      <a:pt x="288" y="368"/>
                    </a:lnTo>
                    <a:lnTo>
                      <a:pt x="283" y="360"/>
                    </a:lnTo>
                    <a:lnTo>
                      <a:pt x="292" y="356"/>
                    </a:lnTo>
                    <a:lnTo>
                      <a:pt x="296" y="353"/>
                    </a:lnTo>
                    <a:lnTo>
                      <a:pt x="298" y="353"/>
                    </a:lnTo>
                    <a:lnTo>
                      <a:pt x="299" y="354"/>
                    </a:lnTo>
                    <a:lnTo>
                      <a:pt x="300" y="354"/>
                    </a:lnTo>
                    <a:lnTo>
                      <a:pt x="302" y="356"/>
                    </a:lnTo>
                    <a:lnTo>
                      <a:pt x="303" y="359"/>
                    </a:lnTo>
                    <a:lnTo>
                      <a:pt x="306" y="360"/>
                    </a:lnTo>
                    <a:lnTo>
                      <a:pt x="310" y="370"/>
                    </a:lnTo>
                    <a:lnTo>
                      <a:pt x="310" y="371"/>
                    </a:lnTo>
                    <a:lnTo>
                      <a:pt x="309" y="375"/>
                    </a:lnTo>
                    <a:lnTo>
                      <a:pt x="306" y="374"/>
                    </a:lnTo>
                    <a:lnTo>
                      <a:pt x="305" y="375"/>
                    </a:lnTo>
                    <a:lnTo>
                      <a:pt x="302" y="377"/>
                    </a:lnTo>
                    <a:lnTo>
                      <a:pt x="302" y="381"/>
                    </a:lnTo>
                    <a:lnTo>
                      <a:pt x="310" y="389"/>
                    </a:lnTo>
                    <a:lnTo>
                      <a:pt x="313" y="391"/>
                    </a:lnTo>
                    <a:lnTo>
                      <a:pt x="315" y="392"/>
                    </a:lnTo>
                    <a:lnTo>
                      <a:pt x="322" y="392"/>
                    </a:lnTo>
                    <a:lnTo>
                      <a:pt x="337" y="403"/>
                    </a:lnTo>
                    <a:lnTo>
                      <a:pt x="340" y="405"/>
                    </a:lnTo>
                    <a:lnTo>
                      <a:pt x="341" y="406"/>
                    </a:lnTo>
                    <a:lnTo>
                      <a:pt x="341" y="405"/>
                    </a:lnTo>
                    <a:lnTo>
                      <a:pt x="343" y="403"/>
                    </a:lnTo>
                    <a:lnTo>
                      <a:pt x="344" y="401"/>
                    </a:lnTo>
                    <a:lnTo>
                      <a:pt x="338" y="392"/>
                    </a:lnTo>
                    <a:lnTo>
                      <a:pt x="337" y="389"/>
                    </a:lnTo>
                    <a:lnTo>
                      <a:pt x="340" y="389"/>
                    </a:lnTo>
                    <a:lnTo>
                      <a:pt x="343" y="387"/>
                    </a:lnTo>
                    <a:lnTo>
                      <a:pt x="344" y="387"/>
                    </a:lnTo>
                    <a:lnTo>
                      <a:pt x="348" y="389"/>
                    </a:lnTo>
                    <a:lnTo>
                      <a:pt x="350" y="389"/>
                    </a:lnTo>
                    <a:lnTo>
                      <a:pt x="366" y="405"/>
                    </a:lnTo>
                    <a:lnTo>
                      <a:pt x="369" y="406"/>
                    </a:lnTo>
                    <a:lnTo>
                      <a:pt x="370" y="409"/>
                    </a:lnTo>
                    <a:lnTo>
                      <a:pt x="375" y="409"/>
                    </a:lnTo>
                    <a:lnTo>
                      <a:pt x="386" y="399"/>
                    </a:lnTo>
                    <a:lnTo>
                      <a:pt x="386" y="398"/>
                    </a:lnTo>
                    <a:lnTo>
                      <a:pt x="386" y="396"/>
                    </a:lnTo>
                    <a:lnTo>
                      <a:pt x="382" y="387"/>
                    </a:lnTo>
                    <a:lnTo>
                      <a:pt x="377" y="380"/>
                    </a:lnTo>
                    <a:lnTo>
                      <a:pt x="376" y="378"/>
                    </a:lnTo>
                    <a:lnTo>
                      <a:pt x="373" y="381"/>
                    </a:lnTo>
                    <a:lnTo>
                      <a:pt x="372" y="380"/>
                    </a:lnTo>
                    <a:lnTo>
                      <a:pt x="370" y="380"/>
                    </a:lnTo>
                    <a:lnTo>
                      <a:pt x="372" y="374"/>
                    </a:lnTo>
                    <a:lnTo>
                      <a:pt x="372" y="363"/>
                    </a:lnTo>
                    <a:lnTo>
                      <a:pt x="370" y="356"/>
                    </a:lnTo>
                    <a:lnTo>
                      <a:pt x="362" y="350"/>
                    </a:lnTo>
                    <a:lnTo>
                      <a:pt x="360" y="352"/>
                    </a:lnTo>
                    <a:lnTo>
                      <a:pt x="356" y="360"/>
                    </a:lnTo>
                    <a:lnTo>
                      <a:pt x="355" y="364"/>
                    </a:lnTo>
                    <a:lnTo>
                      <a:pt x="352" y="366"/>
                    </a:lnTo>
                    <a:lnTo>
                      <a:pt x="352" y="368"/>
                    </a:lnTo>
                    <a:lnTo>
                      <a:pt x="351" y="368"/>
                    </a:lnTo>
                    <a:lnTo>
                      <a:pt x="348" y="367"/>
                    </a:lnTo>
                    <a:lnTo>
                      <a:pt x="347" y="367"/>
                    </a:lnTo>
                    <a:lnTo>
                      <a:pt x="345" y="361"/>
                    </a:lnTo>
                    <a:lnTo>
                      <a:pt x="345" y="359"/>
                    </a:lnTo>
                    <a:lnTo>
                      <a:pt x="347" y="357"/>
                    </a:lnTo>
                    <a:lnTo>
                      <a:pt x="347" y="354"/>
                    </a:lnTo>
                    <a:lnTo>
                      <a:pt x="355" y="350"/>
                    </a:lnTo>
                    <a:lnTo>
                      <a:pt x="356" y="349"/>
                    </a:lnTo>
                    <a:lnTo>
                      <a:pt x="355" y="339"/>
                    </a:lnTo>
                    <a:lnTo>
                      <a:pt x="355" y="336"/>
                    </a:lnTo>
                    <a:lnTo>
                      <a:pt x="356" y="334"/>
                    </a:lnTo>
                    <a:lnTo>
                      <a:pt x="356" y="331"/>
                    </a:lnTo>
                    <a:lnTo>
                      <a:pt x="358" y="329"/>
                    </a:lnTo>
                    <a:lnTo>
                      <a:pt x="363" y="320"/>
                    </a:lnTo>
                    <a:lnTo>
                      <a:pt x="366" y="317"/>
                    </a:lnTo>
                    <a:lnTo>
                      <a:pt x="368" y="317"/>
                    </a:lnTo>
                    <a:lnTo>
                      <a:pt x="369" y="318"/>
                    </a:lnTo>
                    <a:lnTo>
                      <a:pt x="373" y="318"/>
                    </a:lnTo>
                    <a:lnTo>
                      <a:pt x="376" y="320"/>
                    </a:lnTo>
                    <a:lnTo>
                      <a:pt x="376" y="317"/>
                    </a:lnTo>
                    <a:lnTo>
                      <a:pt x="372" y="313"/>
                    </a:lnTo>
                    <a:lnTo>
                      <a:pt x="369" y="311"/>
                    </a:lnTo>
                    <a:lnTo>
                      <a:pt x="365" y="308"/>
                    </a:lnTo>
                    <a:lnTo>
                      <a:pt x="362" y="307"/>
                    </a:lnTo>
                    <a:lnTo>
                      <a:pt x="362" y="306"/>
                    </a:lnTo>
                    <a:lnTo>
                      <a:pt x="360" y="304"/>
                    </a:lnTo>
                    <a:lnTo>
                      <a:pt x="362" y="301"/>
                    </a:lnTo>
                    <a:lnTo>
                      <a:pt x="362" y="299"/>
                    </a:lnTo>
                    <a:lnTo>
                      <a:pt x="369" y="282"/>
                    </a:lnTo>
                    <a:lnTo>
                      <a:pt x="370" y="280"/>
                    </a:lnTo>
                    <a:lnTo>
                      <a:pt x="370" y="272"/>
                    </a:lnTo>
                    <a:lnTo>
                      <a:pt x="368" y="271"/>
                    </a:lnTo>
                    <a:lnTo>
                      <a:pt x="365" y="271"/>
                    </a:lnTo>
                    <a:lnTo>
                      <a:pt x="362" y="272"/>
                    </a:lnTo>
                    <a:lnTo>
                      <a:pt x="360" y="275"/>
                    </a:lnTo>
                    <a:lnTo>
                      <a:pt x="352" y="277"/>
                    </a:lnTo>
                    <a:lnTo>
                      <a:pt x="352" y="276"/>
                    </a:lnTo>
                    <a:lnTo>
                      <a:pt x="343" y="268"/>
                    </a:lnTo>
                    <a:lnTo>
                      <a:pt x="333" y="267"/>
                    </a:lnTo>
                    <a:lnTo>
                      <a:pt x="331" y="267"/>
                    </a:lnTo>
                    <a:lnTo>
                      <a:pt x="331" y="264"/>
                    </a:lnTo>
                    <a:lnTo>
                      <a:pt x="333" y="262"/>
                    </a:lnTo>
                    <a:lnTo>
                      <a:pt x="333" y="261"/>
                    </a:lnTo>
                    <a:lnTo>
                      <a:pt x="334" y="251"/>
                    </a:lnTo>
                    <a:lnTo>
                      <a:pt x="334" y="250"/>
                    </a:lnTo>
                    <a:lnTo>
                      <a:pt x="336" y="250"/>
                    </a:lnTo>
                    <a:lnTo>
                      <a:pt x="336" y="251"/>
                    </a:lnTo>
                    <a:lnTo>
                      <a:pt x="337" y="251"/>
                    </a:lnTo>
                    <a:lnTo>
                      <a:pt x="338" y="253"/>
                    </a:lnTo>
                    <a:lnTo>
                      <a:pt x="340" y="253"/>
                    </a:lnTo>
                    <a:lnTo>
                      <a:pt x="340" y="251"/>
                    </a:lnTo>
                    <a:lnTo>
                      <a:pt x="341" y="251"/>
                    </a:lnTo>
                    <a:lnTo>
                      <a:pt x="345" y="247"/>
                    </a:lnTo>
                    <a:lnTo>
                      <a:pt x="347" y="247"/>
                    </a:lnTo>
                    <a:lnTo>
                      <a:pt x="376" y="241"/>
                    </a:lnTo>
                    <a:lnTo>
                      <a:pt x="393" y="234"/>
                    </a:lnTo>
                    <a:lnTo>
                      <a:pt x="394" y="234"/>
                    </a:lnTo>
                    <a:lnTo>
                      <a:pt x="397" y="233"/>
                    </a:lnTo>
                    <a:lnTo>
                      <a:pt x="411" y="219"/>
                    </a:lnTo>
                    <a:lnTo>
                      <a:pt x="410" y="217"/>
                    </a:lnTo>
                    <a:lnTo>
                      <a:pt x="408" y="217"/>
                    </a:lnTo>
                    <a:lnTo>
                      <a:pt x="408" y="215"/>
                    </a:lnTo>
                    <a:lnTo>
                      <a:pt x="410" y="215"/>
                    </a:lnTo>
                    <a:lnTo>
                      <a:pt x="411" y="216"/>
                    </a:lnTo>
                    <a:lnTo>
                      <a:pt x="450" y="205"/>
                    </a:lnTo>
                    <a:lnTo>
                      <a:pt x="451" y="208"/>
                    </a:lnTo>
                    <a:lnTo>
                      <a:pt x="446" y="193"/>
                    </a:lnTo>
                    <a:lnTo>
                      <a:pt x="446" y="180"/>
                    </a:lnTo>
                    <a:lnTo>
                      <a:pt x="447" y="179"/>
                    </a:lnTo>
                    <a:lnTo>
                      <a:pt x="450" y="179"/>
                    </a:lnTo>
                    <a:lnTo>
                      <a:pt x="456" y="177"/>
                    </a:lnTo>
                    <a:lnTo>
                      <a:pt x="453" y="176"/>
                    </a:lnTo>
                    <a:lnTo>
                      <a:pt x="439" y="167"/>
                    </a:lnTo>
                    <a:lnTo>
                      <a:pt x="436" y="166"/>
                    </a:lnTo>
                    <a:lnTo>
                      <a:pt x="432" y="162"/>
                    </a:lnTo>
                    <a:lnTo>
                      <a:pt x="430" y="156"/>
                    </a:lnTo>
                    <a:lnTo>
                      <a:pt x="426" y="155"/>
                    </a:lnTo>
                    <a:lnTo>
                      <a:pt x="421" y="155"/>
                    </a:lnTo>
                    <a:lnTo>
                      <a:pt x="412" y="156"/>
                    </a:lnTo>
                    <a:lnTo>
                      <a:pt x="411" y="156"/>
                    </a:lnTo>
                    <a:lnTo>
                      <a:pt x="411" y="150"/>
                    </a:lnTo>
                    <a:lnTo>
                      <a:pt x="412" y="145"/>
                    </a:lnTo>
                    <a:lnTo>
                      <a:pt x="412" y="142"/>
                    </a:lnTo>
                    <a:lnTo>
                      <a:pt x="414" y="140"/>
                    </a:lnTo>
                    <a:lnTo>
                      <a:pt x="414" y="138"/>
                    </a:lnTo>
                    <a:lnTo>
                      <a:pt x="410" y="137"/>
                    </a:lnTo>
                    <a:lnTo>
                      <a:pt x="410" y="135"/>
                    </a:lnTo>
                    <a:lnTo>
                      <a:pt x="414" y="128"/>
                    </a:lnTo>
                    <a:lnTo>
                      <a:pt x="414" y="126"/>
                    </a:lnTo>
                    <a:lnTo>
                      <a:pt x="412" y="126"/>
                    </a:lnTo>
                    <a:lnTo>
                      <a:pt x="410" y="124"/>
                    </a:lnTo>
                    <a:lnTo>
                      <a:pt x="408" y="124"/>
                    </a:lnTo>
                    <a:lnTo>
                      <a:pt x="401" y="123"/>
                    </a:lnTo>
                    <a:lnTo>
                      <a:pt x="372" y="113"/>
                    </a:lnTo>
                    <a:lnTo>
                      <a:pt x="355" y="104"/>
                    </a:lnTo>
                    <a:lnTo>
                      <a:pt x="347" y="103"/>
                    </a:lnTo>
                    <a:lnTo>
                      <a:pt x="344" y="103"/>
                    </a:lnTo>
                    <a:lnTo>
                      <a:pt x="323" y="114"/>
                    </a:lnTo>
                    <a:lnTo>
                      <a:pt x="319" y="117"/>
                    </a:lnTo>
                    <a:lnTo>
                      <a:pt x="313" y="119"/>
                    </a:lnTo>
                    <a:lnTo>
                      <a:pt x="308" y="109"/>
                    </a:lnTo>
                    <a:lnTo>
                      <a:pt x="296" y="95"/>
                    </a:lnTo>
                    <a:lnTo>
                      <a:pt x="285" y="96"/>
                    </a:lnTo>
                    <a:lnTo>
                      <a:pt x="284" y="96"/>
                    </a:lnTo>
                    <a:lnTo>
                      <a:pt x="281" y="95"/>
                    </a:lnTo>
                    <a:lnTo>
                      <a:pt x="281" y="88"/>
                    </a:lnTo>
                    <a:lnTo>
                      <a:pt x="278" y="82"/>
                    </a:lnTo>
                    <a:lnTo>
                      <a:pt x="273" y="76"/>
                    </a:lnTo>
                    <a:lnTo>
                      <a:pt x="269" y="73"/>
                    </a:lnTo>
                    <a:lnTo>
                      <a:pt x="269" y="75"/>
                    </a:lnTo>
                    <a:lnTo>
                      <a:pt x="263" y="76"/>
                    </a:lnTo>
                    <a:lnTo>
                      <a:pt x="259" y="79"/>
                    </a:lnTo>
                    <a:lnTo>
                      <a:pt x="256" y="79"/>
                    </a:lnTo>
                    <a:lnTo>
                      <a:pt x="255" y="81"/>
                    </a:lnTo>
                    <a:lnTo>
                      <a:pt x="255" y="75"/>
                    </a:lnTo>
                    <a:lnTo>
                      <a:pt x="238" y="78"/>
                    </a:lnTo>
                    <a:lnTo>
                      <a:pt x="236" y="78"/>
                    </a:lnTo>
                    <a:lnTo>
                      <a:pt x="217" y="81"/>
                    </a:lnTo>
                    <a:lnTo>
                      <a:pt x="213" y="78"/>
                    </a:lnTo>
                    <a:lnTo>
                      <a:pt x="213" y="70"/>
                    </a:lnTo>
                    <a:lnTo>
                      <a:pt x="206" y="47"/>
                    </a:lnTo>
                    <a:lnTo>
                      <a:pt x="206" y="46"/>
                    </a:lnTo>
                    <a:lnTo>
                      <a:pt x="207" y="42"/>
                    </a:lnTo>
                    <a:lnTo>
                      <a:pt x="206" y="35"/>
                    </a:lnTo>
                    <a:lnTo>
                      <a:pt x="204" y="33"/>
                    </a:lnTo>
                    <a:lnTo>
                      <a:pt x="200" y="33"/>
                    </a:lnTo>
                    <a:lnTo>
                      <a:pt x="199" y="35"/>
                    </a:lnTo>
                    <a:lnTo>
                      <a:pt x="197" y="35"/>
                    </a:lnTo>
                    <a:lnTo>
                      <a:pt x="196" y="33"/>
                    </a:lnTo>
                    <a:lnTo>
                      <a:pt x="195" y="30"/>
                    </a:lnTo>
                    <a:lnTo>
                      <a:pt x="200" y="25"/>
                    </a:lnTo>
                    <a:lnTo>
                      <a:pt x="202" y="22"/>
                    </a:lnTo>
                    <a:lnTo>
                      <a:pt x="187" y="11"/>
                    </a:lnTo>
                    <a:lnTo>
                      <a:pt x="186" y="8"/>
                    </a:lnTo>
                    <a:lnTo>
                      <a:pt x="185" y="9"/>
                    </a:lnTo>
                    <a:lnTo>
                      <a:pt x="183" y="9"/>
                    </a:lnTo>
                    <a:lnTo>
                      <a:pt x="171" y="6"/>
                    </a:lnTo>
                    <a:lnTo>
                      <a:pt x="166" y="6"/>
                    </a:lnTo>
                    <a:lnTo>
                      <a:pt x="153" y="0"/>
                    </a:lnTo>
                    <a:lnTo>
                      <a:pt x="147" y="6"/>
                    </a:lnTo>
                    <a:lnTo>
                      <a:pt x="126" y="37"/>
                    </a:lnTo>
                    <a:lnTo>
                      <a:pt x="123" y="53"/>
                    </a:lnTo>
                    <a:lnTo>
                      <a:pt x="120" y="60"/>
                    </a:lnTo>
                    <a:lnTo>
                      <a:pt x="120" y="68"/>
                    </a:lnTo>
                    <a:lnTo>
                      <a:pt x="126" y="76"/>
                    </a:lnTo>
                    <a:lnTo>
                      <a:pt x="126" y="79"/>
                    </a:lnTo>
                    <a:lnTo>
                      <a:pt x="120" y="93"/>
                    </a:lnTo>
                    <a:lnTo>
                      <a:pt x="119" y="93"/>
                    </a:lnTo>
                    <a:lnTo>
                      <a:pt x="119" y="95"/>
                    </a:lnTo>
                    <a:lnTo>
                      <a:pt x="118" y="97"/>
                    </a:lnTo>
                    <a:lnTo>
                      <a:pt x="116" y="97"/>
                    </a:lnTo>
                    <a:lnTo>
                      <a:pt x="116" y="99"/>
                    </a:lnTo>
                    <a:lnTo>
                      <a:pt x="115" y="96"/>
                    </a:lnTo>
                    <a:lnTo>
                      <a:pt x="112" y="96"/>
                    </a:lnTo>
                    <a:lnTo>
                      <a:pt x="111" y="99"/>
                    </a:lnTo>
                    <a:lnTo>
                      <a:pt x="106" y="111"/>
                    </a:lnTo>
                    <a:lnTo>
                      <a:pt x="104" y="114"/>
                    </a:lnTo>
                    <a:lnTo>
                      <a:pt x="102" y="117"/>
                    </a:lnTo>
                    <a:lnTo>
                      <a:pt x="102" y="119"/>
                    </a:lnTo>
                    <a:lnTo>
                      <a:pt x="105" y="121"/>
                    </a:lnTo>
                    <a:lnTo>
                      <a:pt x="108" y="126"/>
                    </a:lnTo>
                    <a:lnTo>
                      <a:pt x="111" y="128"/>
                    </a:lnTo>
                    <a:lnTo>
                      <a:pt x="112" y="133"/>
                    </a:lnTo>
                    <a:lnTo>
                      <a:pt x="112" y="142"/>
                    </a:lnTo>
                    <a:lnTo>
                      <a:pt x="108" y="143"/>
                    </a:lnTo>
                    <a:lnTo>
                      <a:pt x="104" y="143"/>
                    </a:lnTo>
                    <a:lnTo>
                      <a:pt x="99" y="149"/>
                    </a:lnTo>
                    <a:lnTo>
                      <a:pt x="99" y="152"/>
                    </a:lnTo>
                    <a:lnTo>
                      <a:pt x="101" y="155"/>
                    </a:lnTo>
                    <a:lnTo>
                      <a:pt x="102" y="156"/>
                    </a:lnTo>
                    <a:lnTo>
                      <a:pt x="102" y="157"/>
                    </a:lnTo>
                    <a:lnTo>
                      <a:pt x="104" y="159"/>
                    </a:lnTo>
                    <a:lnTo>
                      <a:pt x="105" y="164"/>
                    </a:lnTo>
                    <a:lnTo>
                      <a:pt x="105" y="166"/>
                    </a:lnTo>
                    <a:lnTo>
                      <a:pt x="106" y="169"/>
                    </a:lnTo>
                    <a:lnTo>
                      <a:pt x="106" y="173"/>
                    </a:lnTo>
                    <a:lnTo>
                      <a:pt x="99" y="173"/>
                    </a:lnTo>
                    <a:lnTo>
                      <a:pt x="91" y="170"/>
                    </a:lnTo>
                    <a:lnTo>
                      <a:pt x="84" y="170"/>
                    </a:lnTo>
                    <a:lnTo>
                      <a:pt x="76" y="171"/>
                    </a:lnTo>
                    <a:lnTo>
                      <a:pt x="62" y="170"/>
                    </a:lnTo>
                    <a:lnTo>
                      <a:pt x="59" y="167"/>
                    </a:lnTo>
                    <a:lnTo>
                      <a:pt x="58" y="167"/>
                    </a:lnTo>
                    <a:lnTo>
                      <a:pt x="56" y="169"/>
                    </a:lnTo>
                    <a:lnTo>
                      <a:pt x="55" y="173"/>
                    </a:lnTo>
                    <a:lnTo>
                      <a:pt x="55" y="183"/>
                    </a:lnTo>
                    <a:lnTo>
                      <a:pt x="53" y="186"/>
                    </a:lnTo>
                    <a:lnTo>
                      <a:pt x="53" y="187"/>
                    </a:lnTo>
                    <a:lnTo>
                      <a:pt x="53" y="190"/>
                    </a:lnTo>
                    <a:lnTo>
                      <a:pt x="52" y="194"/>
                    </a:lnTo>
                    <a:lnTo>
                      <a:pt x="52" y="195"/>
                    </a:lnTo>
                    <a:lnTo>
                      <a:pt x="49" y="200"/>
                    </a:lnTo>
                    <a:lnTo>
                      <a:pt x="49" y="201"/>
                    </a:lnTo>
                    <a:lnTo>
                      <a:pt x="48" y="201"/>
                    </a:lnTo>
                    <a:lnTo>
                      <a:pt x="46" y="213"/>
                    </a:lnTo>
                    <a:lnTo>
                      <a:pt x="46" y="216"/>
                    </a:lnTo>
                    <a:lnTo>
                      <a:pt x="38" y="22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04" name="Freeform 31">
                <a:extLst>
                  <a:ext uri="{FF2B5EF4-FFF2-40B4-BE49-F238E27FC236}">
                    <a16:creationId xmlns:a16="http://schemas.microsoft.com/office/drawing/2014/main" id="{2B590CAC-3A18-399A-93E8-336C85F808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6" y="980"/>
                <a:ext cx="151" cy="161"/>
              </a:xfrm>
              <a:custGeom>
                <a:avLst/>
                <a:gdLst>
                  <a:gd name="T0" fmla="*/ 223 w 602"/>
                  <a:gd name="T1" fmla="*/ 29 h 642"/>
                  <a:gd name="T2" fmla="*/ 188 w 602"/>
                  <a:gd name="T3" fmla="*/ 43 h 642"/>
                  <a:gd name="T4" fmla="*/ 173 w 602"/>
                  <a:gd name="T5" fmla="*/ 109 h 642"/>
                  <a:gd name="T6" fmla="*/ 78 w 602"/>
                  <a:gd name="T7" fmla="*/ 134 h 642"/>
                  <a:gd name="T8" fmla="*/ 27 w 602"/>
                  <a:gd name="T9" fmla="*/ 196 h 642"/>
                  <a:gd name="T10" fmla="*/ 18 w 602"/>
                  <a:gd name="T11" fmla="*/ 217 h 642"/>
                  <a:gd name="T12" fmla="*/ 12 w 602"/>
                  <a:gd name="T13" fmla="*/ 226 h 642"/>
                  <a:gd name="T14" fmla="*/ 1 w 602"/>
                  <a:gd name="T15" fmla="*/ 244 h 642"/>
                  <a:gd name="T16" fmla="*/ 51 w 602"/>
                  <a:gd name="T17" fmla="*/ 294 h 642"/>
                  <a:gd name="T18" fmla="*/ 82 w 602"/>
                  <a:gd name="T19" fmla="*/ 314 h 642"/>
                  <a:gd name="T20" fmla="*/ 77 w 602"/>
                  <a:gd name="T21" fmla="*/ 345 h 642"/>
                  <a:gd name="T22" fmla="*/ 68 w 602"/>
                  <a:gd name="T23" fmla="*/ 354 h 642"/>
                  <a:gd name="T24" fmla="*/ 30 w 602"/>
                  <a:gd name="T25" fmla="*/ 389 h 642"/>
                  <a:gd name="T26" fmla="*/ 15 w 602"/>
                  <a:gd name="T27" fmla="*/ 388 h 642"/>
                  <a:gd name="T28" fmla="*/ 7 w 602"/>
                  <a:gd name="T29" fmla="*/ 409 h 642"/>
                  <a:gd name="T30" fmla="*/ 15 w 602"/>
                  <a:gd name="T31" fmla="*/ 440 h 642"/>
                  <a:gd name="T32" fmla="*/ 40 w 602"/>
                  <a:gd name="T33" fmla="*/ 456 h 642"/>
                  <a:gd name="T34" fmla="*/ 111 w 602"/>
                  <a:gd name="T35" fmla="*/ 477 h 642"/>
                  <a:gd name="T36" fmla="*/ 171 w 602"/>
                  <a:gd name="T37" fmla="*/ 481 h 642"/>
                  <a:gd name="T38" fmla="*/ 201 w 602"/>
                  <a:gd name="T39" fmla="*/ 479 h 642"/>
                  <a:gd name="T40" fmla="*/ 227 w 602"/>
                  <a:gd name="T41" fmla="*/ 497 h 642"/>
                  <a:gd name="T42" fmla="*/ 305 w 602"/>
                  <a:gd name="T43" fmla="*/ 504 h 642"/>
                  <a:gd name="T44" fmla="*/ 305 w 602"/>
                  <a:gd name="T45" fmla="*/ 520 h 642"/>
                  <a:gd name="T46" fmla="*/ 318 w 602"/>
                  <a:gd name="T47" fmla="*/ 547 h 642"/>
                  <a:gd name="T48" fmla="*/ 345 w 602"/>
                  <a:gd name="T49" fmla="*/ 564 h 642"/>
                  <a:gd name="T50" fmla="*/ 374 w 602"/>
                  <a:gd name="T51" fmla="*/ 606 h 642"/>
                  <a:gd name="T52" fmla="*/ 385 w 602"/>
                  <a:gd name="T53" fmla="*/ 621 h 642"/>
                  <a:gd name="T54" fmla="*/ 403 w 602"/>
                  <a:gd name="T55" fmla="*/ 631 h 642"/>
                  <a:gd name="T56" fmla="*/ 458 w 602"/>
                  <a:gd name="T57" fmla="*/ 635 h 642"/>
                  <a:gd name="T58" fmla="*/ 525 w 602"/>
                  <a:gd name="T59" fmla="*/ 622 h 642"/>
                  <a:gd name="T60" fmla="*/ 542 w 602"/>
                  <a:gd name="T61" fmla="*/ 594 h 642"/>
                  <a:gd name="T62" fmla="*/ 590 w 602"/>
                  <a:gd name="T63" fmla="*/ 550 h 642"/>
                  <a:gd name="T64" fmla="*/ 562 w 602"/>
                  <a:gd name="T65" fmla="*/ 494 h 642"/>
                  <a:gd name="T66" fmla="*/ 528 w 602"/>
                  <a:gd name="T67" fmla="*/ 423 h 642"/>
                  <a:gd name="T68" fmla="*/ 511 w 602"/>
                  <a:gd name="T69" fmla="*/ 427 h 642"/>
                  <a:gd name="T70" fmla="*/ 523 w 602"/>
                  <a:gd name="T71" fmla="*/ 377 h 642"/>
                  <a:gd name="T72" fmla="*/ 522 w 602"/>
                  <a:gd name="T73" fmla="*/ 375 h 642"/>
                  <a:gd name="T74" fmla="*/ 502 w 602"/>
                  <a:gd name="T75" fmla="*/ 356 h 642"/>
                  <a:gd name="T76" fmla="*/ 498 w 602"/>
                  <a:gd name="T77" fmla="*/ 343 h 642"/>
                  <a:gd name="T78" fmla="*/ 454 w 602"/>
                  <a:gd name="T79" fmla="*/ 284 h 642"/>
                  <a:gd name="T80" fmla="*/ 458 w 602"/>
                  <a:gd name="T81" fmla="*/ 236 h 642"/>
                  <a:gd name="T82" fmla="*/ 442 w 602"/>
                  <a:gd name="T83" fmla="*/ 202 h 642"/>
                  <a:gd name="T84" fmla="*/ 439 w 602"/>
                  <a:gd name="T85" fmla="*/ 162 h 642"/>
                  <a:gd name="T86" fmla="*/ 459 w 602"/>
                  <a:gd name="T87" fmla="*/ 177 h 642"/>
                  <a:gd name="T88" fmla="*/ 492 w 602"/>
                  <a:gd name="T89" fmla="*/ 162 h 642"/>
                  <a:gd name="T90" fmla="*/ 521 w 602"/>
                  <a:gd name="T91" fmla="*/ 100 h 642"/>
                  <a:gd name="T92" fmla="*/ 509 w 602"/>
                  <a:gd name="T93" fmla="*/ 78 h 642"/>
                  <a:gd name="T94" fmla="*/ 487 w 602"/>
                  <a:gd name="T95" fmla="*/ 76 h 642"/>
                  <a:gd name="T96" fmla="*/ 452 w 602"/>
                  <a:gd name="T97" fmla="*/ 104 h 642"/>
                  <a:gd name="T98" fmla="*/ 427 w 602"/>
                  <a:gd name="T99" fmla="*/ 136 h 642"/>
                  <a:gd name="T100" fmla="*/ 413 w 602"/>
                  <a:gd name="T101" fmla="*/ 157 h 642"/>
                  <a:gd name="T102" fmla="*/ 375 w 602"/>
                  <a:gd name="T103" fmla="*/ 184 h 642"/>
                  <a:gd name="T104" fmla="*/ 386 w 602"/>
                  <a:gd name="T105" fmla="*/ 145 h 642"/>
                  <a:gd name="T106" fmla="*/ 348 w 602"/>
                  <a:gd name="T107" fmla="*/ 132 h 642"/>
                  <a:gd name="T108" fmla="*/ 342 w 602"/>
                  <a:gd name="T109" fmla="*/ 95 h 642"/>
                  <a:gd name="T110" fmla="*/ 372 w 602"/>
                  <a:gd name="T111" fmla="*/ 71 h 642"/>
                  <a:gd name="T112" fmla="*/ 378 w 602"/>
                  <a:gd name="T113" fmla="*/ 43 h 642"/>
                  <a:gd name="T114" fmla="*/ 342 w 602"/>
                  <a:gd name="T115" fmla="*/ 54 h 642"/>
                  <a:gd name="T116" fmla="*/ 282 w 602"/>
                  <a:gd name="T117" fmla="*/ 11 h 6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602" h="642">
                    <a:moveTo>
                      <a:pt x="238" y="14"/>
                    </a:moveTo>
                    <a:lnTo>
                      <a:pt x="238" y="15"/>
                    </a:lnTo>
                    <a:lnTo>
                      <a:pt x="237" y="14"/>
                    </a:lnTo>
                    <a:lnTo>
                      <a:pt x="236" y="15"/>
                    </a:lnTo>
                    <a:lnTo>
                      <a:pt x="233" y="19"/>
                    </a:lnTo>
                    <a:lnTo>
                      <a:pt x="231" y="21"/>
                    </a:lnTo>
                    <a:lnTo>
                      <a:pt x="229" y="26"/>
                    </a:lnTo>
                    <a:lnTo>
                      <a:pt x="226" y="29"/>
                    </a:lnTo>
                    <a:lnTo>
                      <a:pt x="223" y="30"/>
                    </a:lnTo>
                    <a:lnTo>
                      <a:pt x="223" y="29"/>
                    </a:lnTo>
                    <a:lnTo>
                      <a:pt x="219" y="30"/>
                    </a:lnTo>
                    <a:lnTo>
                      <a:pt x="209" y="33"/>
                    </a:lnTo>
                    <a:lnTo>
                      <a:pt x="202" y="29"/>
                    </a:lnTo>
                    <a:lnTo>
                      <a:pt x="201" y="28"/>
                    </a:lnTo>
                    <a:lnTo>
                      <a:pt x="198" y="26"/>
                    </a:lnTo>
                    <a:lnTo>
                      <a:pt x="195" y="26"/>
                    </a:lnTo>
                    <a:lnTo>
                      <a:pt x="192" y="29"/>
                    </a:lnTo>
                    <a:lnTo>
                      <a:pt x="191" y="32"/>
                    </a:lnTo>
                    <a:lnTo>
                      <a:pt x="192" y="36"/>
                    </a:lnTo>
                    <a:lnTo>
                      <a:pt x="188" y="43"/>
                    </a:lnTo>
                    <a:lnTo>
                      <a:pt x="173" y="51"/>
                    </a:lnTo>
                    <a:lnTo>
                      <a:pt x="171" y="57"/>
                    </a:lnTo>
                    <a:lnTo>
                      <a:pt x="170" y="58"/>
                    </a:lnTo>
                    <a:lnTo>
                      <a:pt x="174" y="60"/>
                    </a:lnTo>
                    <a:lnTo>
                      <a:pt x="177" y="65"/>
                    </a:lnTo>
                    <a:lnTo>
                      <a:pt x="176" y="102"/>
                    </a:lnTo>
                    <a:lnTo>
                      <a:pt x="170" y="104"/>
                    </a:lnTo>
                    <a:lnTo>
                      <a:pt x="171" y="106"/>
                    </a:lnTo>
                    <a:lnTo>
                      <a:pt x="171" y="107"/>
                    </a:lnTo>
                    <a:lnTo>
                      <a:pt x="173" y="109"/>
                    </a:lnTo>
                    <a:lnTo>
                      <a:pt x="157" y="121"/>
                    </a:lnTo>
                    <a:lnTo>
                      <a:pt x="152" y="113"/>
                    </a:lnTo>
                    <a:lnTo>
                      <a:pt x="114" y="131"/>
                    </a:lnTo>
                    <a:lnTo>
                      <a:pt x="117" y="132"/>
                    </a:lnTo>
                    <a:lnTo>
                      <a:pt x="117" y="136"/>
                    </a:lnTo>
                    <a:lnTo>
                      <a:pt x="100" y="138"/>
                    </a:lnTo>
                    <a:lnTo>
                      <a:pt x="97" y="138"/>
                    </a:lnTo>
                    <a:lnTo>
                      <a:pt x="90" y="136"/>
                    </a:lnTo>
                    <a:lnTo>
                      <a:pt x="86" y="135"/>
                    </a:lnTo>
                    <a:lnTo>
                      <a:pt x="78" y="134"/>
                    </a:lnTo>
                    <a:lnTo>
                      <a:pt x="56" y="139"/>
                    </a:lnTo>
                    <a:lnTo>
                      <a:pt x="50" y="142"/>
                    </a:lnTo>
                    <a:lnTo>
                      <a:pt x="44" y="152"/>
                    </a:lnTo>
                    <a:lnTo>
                      <a:pt x="44" y="153"/>
                    </a:lnTo>
                    <a:lnTo>
                      <a:pt x="42" y="159"/>
                    </a:lnTo>
                    <a:lnTo>
                      <a:pt x="40" y="159"/>
                    </a:lnTo>
                    <a:lnTo>
                      <a:pt x="23" y="167"/>
                    </a:lnTo>
                    <a:lnTo>
                      <a:pt x="11" y="184"/>
                    </a:lnTo>
                    <a:lnTo>
                      <a:pt x="11" y="185"/>
                    </a:lnTo>
                    <a:lnTo>
                      <a:pt x="27" y="196"/>
                    </a:lnTo>
                    <a:lnTo>
                      <a:pt x="27" y="198"/>
                    </a:lnTo>
                    <a:lnTo>
                      <a:pt x="26" y="198"/>
                    </a:lnTo>
                    <a:lnTo>
                      <a:pt x="25" y="196"/>
                    </a:lnTo>
                    <a:lnTo>
                      <a:pt x="18" y="196"/>
                    </a:lnTo>
                    <a:lnTo>
                      <a:pt x="17" y="198"/>
                    </a:lnTo>
                    <a:lnTo>
                      <a:pt x="18" y="202"/>
                    </a:lnTo>
                    <a:lnTo>
                      <a:pt x="15" y="210"/>
                    </a:lnTo>
                    <a:lnTo>
                      <a:pt x="15" y="213"/>
                    </a:lnTo>
                    <a:lnTo>
                      <a:pt x="17" y="216"/>
                    </a:lnTo>
                    <a:lnTo>
                      <a:pt x="18" y="217"/>
                    </a:lnTo>
                    <a:lnTo>
                      <a:pt x="25" y="219"/>
                    </a:lnTo>
                    <a:lnTo>
                      <a:pt x="26" y="220"/>
                    </a:lnTo>
                    <a:lnTo>
                      <a:pt x="26" y="222"/>
                    </a:lnTo>
                    <a:lnTo>
                      <a:pt x="27" y="226"/>
                    </a:lnTo>
                    <a:lnTo>
                      <a:pt x="25" y="226"/>
                    </a:lnTo>
                    <a:lnTo>
                      <a:pt x="23" y="224"/>
                    </a:lnTo>
                    <a:lnTo>
                      <a:pt x="15" y="223"/>
                    </a:lnTo>
                    <a:lnTo>
                      <a:pt x="14" y="223"/>
                    </a:lnTo>
                    <a:lnTo>
                      <a:pt x="12" y="224"/>
                    </a:lnTo>
                    <a:lnTo>
                      <a:pt x="12" y="226"/>
                    </a:lnTo>
                    <a:lnTo>
                      <a:pt x="17" y="227"/>
                    </a:lnTo>
                    <a:lnTo>
                      <a:pt x="18" y="232"/>
                    </a:lnTo>
                    <a:lnTo>
                      <a:pt x="17" y="233"/>
                    </a:lnTo>
                    <a:lnTo>
                      <a:pt x="15" y="236"/>
                    </a:lnTo>
                    <a:lnTo>
                      <a:pt x="4" y="236"/>
                    </a:lnTo>
                    <a:lnTo>
                      <a:pt x="1" y="239"/>
                    </a:lnTo>
                    <a:lnTo>
                      <a:pt x="1" y="240"/>
                    </a:lnTo>
                    <a:lnTo>
                      <a:pt x="0" y="241"/>
                    </a:lnTo>
                    <a:lnTo>
                      <a:pt x="0" y="244"/>
                    </a:lnTo>
                    <a:lnTo>
                      <a:pt x="1" y="244"/>
                    </a:lnTo>
                    <a:lnTo>
                      <a:pt x="10" y="254"/>
                    </a:lnTo>
                    <a:lnTo>
                      <a:pt x="15" y="266"/>
                    </a:lnTo>
                    <a:lnTo>
                      <a:pt x="18" y="270"/>
                    </a:lnTo>
                    <a:lnTo>
                      <a:pt x="18" y="272"/>
                    </a:lnTo>
                    <a:lnTo>
                      <a:pt x="17" y="272"/>
                    </a:lnTo>
                    <a:lnTo>
                      <a:pt x="17" y="273"/>
                    </a:lnTo>
                    <a:lnTo>
                      <a:pt x="18" y="273"/>
                    </a:lnTo>
                    <a:lnTo>
                      <a:pt x="25" y="280"/>
                    </a:lnTo>
                    <a:lnTo>
                      <a:pt x="43" y="292"/>
                    </a:lnTo>
                    <a:lnTo>
                      <a:pt x="51" y="294"/>
                    </a:lnTo>
                    <a:lnTo>
                      <a:pt x="61" y="307"/>
                    </a:lnTo>
                    <a:lnTo>
                      <a:pt x="61" y="308"/>
                    </a:lnTo>
                    <a:lnTo>
                      <a:pt x="67" y="313"/>
                    </a:lnTo>
                    <a:lnTo>
                      <a:pt x="71" y="314"/>
                    </a:lnTo>
                    <a:lnTo>
                      <a:pt x="72" y="315"/>
                    </a:lnTo>
                    <a:lnTo>
                      <a:pt x="74" y="315"/>
                    </a:lnTo>
                    <a:lnTo>
                      <a:pt x="75" y="314"/>
                    </a:lnTo>
                    <a:lnTo>
                      <a:pt x="81" y="311"/>
                    </a:lnTo>
                    <a:lnTo>
                      <a:pt x="81" y="313"/>
                    </a:lnTo>
                    <a:lnTo>
                      <a:pt x="82" y="314"/>
                    </a:lnTo>
                    <a:lnTo>
                      <a:pt x="85" y="315"/>
                    </a:lnTo>
                    <a:lnTo>
                      <a:pt x="85" y="318"/>
                    </a:lnTo>
                    <a:lnTo>
                      <a:pt x="86" y="323"/>
                    </a:lnTo>
                    <a:lnTo>
                      <a:pt x="79" y="328"/>
                    </a:lnTo>
                    <a:lnTo>
                      <a:pt x="78" y="329"/>
                    </a:lnTo>
                    <a:lnTo>
                      <a:pt x="74" y="330"/>
                    </a:lnTo>
                    <a:lnTo>
                      <a:pt x="68" y="335"/>
                    </a:lnTo>
                    <a:lnTo>
                      <a:pt x="67" y="336"/>
                    </a:lnTo>
                    <a:lnTo>
                      <a:pt x="72" y="340"/>
                    </a:lnTo>
                    <a:lnTo>
                      <a:pt x="77" y="345"/>
                    </a:lnTo>
                    <a:lnTo>
                      <a:pt x="79" y="345"/>
                    </a:lnTo>
                    <a:lnTo>
                      <a:pt x="85" y="342"/>
                    </a:lnTo>
                    <a:lnTo>
                      <a:pt x="85" y="340"/>
                    </a:lnTo>
                    <a:lnTo>
                      <a:pt x="89" y="340"/>
                    </a:lnTo>
                    <a:lnTo>
                      <a:pt x="86" y="349"/>
                    </a:lnTo>
                    <a:lnTo>
                      <a:pt x="85" y="352"/>
                    </a:lnTo>
                    <a:lnTo>
                      <a:pt x="75" y="361"/>
                    </a:lnTo>
                    <a:lnTo>
                      <a:pt x="71" y="363"/>
                    </a:lnTo>
                    <a:lnTo>
                      <a:pt x="71" y="356"/>
                    </a:lnTo>
                    <a:lnTo>
                      <a:pt x="68" y="354"/>
                    </a:lnTo>
                    <a:lnTo>
                      <a:pt x="63" y="356"/>
                    </a:lnTo>
                    <a:lnTo>
                      <a:pt x="57" y="366"/>
                    </a:lnTo>
                    <a:lnTo>
                      <a:pt x="57" y="368"/>
                    </a:lnTo>
                    <a:lnTo>
                      <a:pt x="49" y="377"/>
                    </a:lnTo>
                    <a:lnTo>
                      <a:pt x="47" y="381"/>
                    </a:lnTo>
                    <a:lnTo>
                      <a:pt x="47" y="385"/>
                    </a:lnTo>
                    <a:lnTo>
                      <a:pt x="43" y="389"/>
                    </a:lnTo>
                    <a:lnTo>
                      <a:pt x="40" y="390"/>
                    </a:lnTo>
                    <a:lnTo>
                      <a:pt x="36" y="390"/>
                    </a:lnTo>
                    <a:lnTo>
                      <a:pt x="30" y="389"/>
                    </a:lnTo>
                    <a:lnTo>
                      <a:pt x="26" y="390"/>
                    </a:lnTo>
                    <a:lnTo>
                      <a:pt x="25" y="393"/>
                    </a:lnTo>
                    <a:lnTo>
                      <a:pt x="25" y="396"/>
                    </a:lnTo>
                    <a:lnTo>
                      <a:pt x="23" y="397"/>
                    </a:lnTo>
                    <a:lnTo>
                      <a:pt x="19" y="403"/>
                    </a:lnTo>
                    <a:lnTo>
                      <a:pt x="15" y="402"/>
                    </a:lnTo>
                    <a:lnTo>
                      <a:pt x="15" y="400"/>
                    </a:lnTo>
                    <a:lnTo>
                      <a:pt x="14" y="396"/>
                    </a:lnTo>
                    <a:lnTo>
                      <a:pt x="15" y="392"/>
                    </a:lnTo>
                    <a:lnTo>
                      <a:pt x="15" y="388"/>
                    </a:lnTo>
                    <a:lnTo>
                      <a:pt x="12" y="383"/>
                    </a:lnTo>
                    <a:lnTo>
                      <a:pt x="5" y="380"/>
                    </a:lnTo>
                    <a:lnTo>
                      <a:pt x="3" y="380"/>
                    </a:lnTo>
                    <a:lnTo>
                      <a:pt x="3" y="381"/>
                    </a:lnTo>
                    <a:lnTo>
                      <a:pt x="4" y="383"/>
                    </a:lnTo>
                    <a:lnTo>
                      <a:pt x="4" y="406"/>
                    </a:lnTo>
                    <a:lnTo>
                      <a:pt x="3" y="409"/>
                    </a:lnTo>
                    <a:lnTo>
                      <a:pt x="3" y="410"/>
                    </a:lnTo>
                    <a:lnTo>
                      <a:pt x="4" y="409"/>
                    </a:lnTo>
                    <a:lnTo>
                      <a:pt x="7" y="409"/>
                    </a:lnTo>
                    <a:lnTo>
                      <a:pt x="11" y="413"/>
                    </a:lnTo>
                    <a:lnTo>
                      <a:pt x="11" y="414"/>
                    </a:lnTo>
                    <a:lnTo>
                      <a:pt x="10" y="416"/>
                    </a:lnTo>
                    <a:lnTo>
                      <a:pt x="8" y="421"/>
                    </a:lnTo>
                    <a:lnTo>
                      <a:pt x="8" y="428"/>
                    </a:lnTo>
                    <a:lnTo>
                      <a:pt x="12" y="433"/>
                    </a:lnTo>
                    <a:lnTo>
                      <a:pt x="12" y="435"/>
                    </a:lnTo>
                    <a:lnTo>
                      <a:pt x="14" y="437"/>
                    </a:lnTo>
                    <a:lnTo>
                      <a:pt x="14" y="440"/>
                    </a:lnTo>
                    <a:lnTo>
                      <a:pt x="15" y="440"/>
                    </a:lnTo>
                    <a:lnTo>
                      <a:pt x="15" y="441"/>
                    </a:lnTo>
                    <a:lnTo>
                      <a:pt x="17" y="441"/>
                    </a:lnTo>
                    <a:lnTo>
                      <a:pt x="27" y="440"/>
                    </a:lnTo>
                    <a:lnTo>
                      <a:pt x="30" y="440"/>
                    </a:lnTo>
                    <a:lnTo>
                      <a:pt x="29" y="445"/>
                    </a:lnTo>
                    <a:lnTo>
                      <a:pt x="27" y="447"/>
                    </a:lnTo>
                    <a:lnTo>
                      <a:pt x="29" y="448"/>
                    </a:lnTo>
                    <a:lnTo>
                      <a:pt x="37" y="455"/>
                    </a:lnTo>
                    <a:lnTo>
                      <a:pt x="39" y="457"/>
                    </a:lnTo>
                    <a:lnTo>
                      <a:pt x="40" y="456"/>
                    </a:lnTo>
                    <a:lnTo>
                      <a:pt x="43" y="456"/>
                    </a:lnTo>
                    <a:lnTo>
                      <a:pt x="65" y="448"/>
                    </a:lnTo>
                    <a:lnTo>
                      <a:pt x="90" y="450"/>
                    </a:lnTo>
                    <a:lnTo>
                      <a:pt x="103" y="459"/>
                    </a:lnTo>
                    <a:lnTo>
                      <a:pt x="106" y="462"/>
                    </a:lnTo>
                    <a:lnTo>
                      <a:pt x="106" y="463"/>
                    </a:lnTo>
                    <a:lnTo>
                      <a:pt x="107" y="465"/>
                    </a:lnTo>
                    <a:lnTo>
                      <a:pt x="110" y="469"/>
                    </a:lnTo>
                    <a:lnTo>
                      <a:pt x="110" y="472"/>
                    </a:lnTo>
                    <a:lnTo>
                      <a:pt x="111" y="477"/>
                    </a:lnTo>
                    <a:lnTo>
                      <a:pt x="111" y="479"/>
                    </a:lnTo>
                    <a:lnTo>
                      <a:pt x="113" y="483"/>
                    </a:lnTo>
                    <a:lnTo>
                      <a:pt x="117" y="487"/>
                    </a:lnTo>
                    <a:lnTo>
                      <a:pt x="120" y="488"/>
                    </a:lnTo>
                    <a:lnTo>
                      <a:pt x="130" y="491"/>
                    </a:lnTo>
                    <a:lnTo>
                      <a:pt x="138" y="491"/>
                    </a:lnTo>
                    <a:lnTo>
                      <a:pt x="145" y="490"/>
                    </a:lnTo>
                    <a:lnTo>
                      <a:pt x="146" y="490"/>
                    </a:lnTo>
                    <a:lnTo>
                      <a:pt x="151" y="487"/>
                    </a:lnTo>
                    <a:lnTo>
                      <a:pt x="171" y="481"/>
                    </a:lnTo>
                    <a:lnTo>
                      <a:pt x="171" y="483"/>
                    </a:lnTo>
                    <a:lnTo>
                      <a:pt x="174" y="487"/>
                    </a:lnTo>
                    <a:lnTo>
                      <a:pt x="176" y="487"/>
                    </a:lnTo>
                    <a:lnTo>
                      <a:pt x="185" y="490"/>
                    </a:lnTo>
                    <a:lnTo>
                      <a:pt x="191" y="490"/>
                    </a:lnTo>
                    <a:lnTo>
                      <a:pt x="194" y="488"/>
                    </a:lnTo>
                    <a:lnTo>
                      <a:pt x="194" y="487"/>
                    </a:lnTo>
                    <a:lnTo>
                      <a:pt x="197" y="486"/>
                    </a:lnTo>
                    <a:lnTo>
                      <a:pt x="199" y="483"/>
                    </a:lnTo>
                    <a:lnTo>
                      <a:pt x="201" y="479"/>
                    </a:lnTo>
                    <a:lnTo>
                      <a:pt x="201" y="465"/>
                    </a:lnTo>
                    <a:lnTo>
                      <a:pt x="202" y="465"/>
                    </a:lnTo>
                    <a:lnTo>
                      <a:pt x="204" y="463"/>
                    </a:lnTo>
                    <a:lnTo>
                      <a:pt x="209" y="463"/>
                    </a:lnTo>
                    <a:lnTo>
                      <a:pt x="211" y="462"/>
                    </a:lnTo>
                    <a:lnTo>
                      <a:pt x="215" y="462"/>
                    </a:lnTo>
                    <a:lnTo>
                      <a:pt x="218" y="465"/>
                    </a:lnTo>
                    <a:lnTo>
                      <a:pt x="226" y="481"/>
                    </a:lnTo>
                    <a:lnTo>
                      <a:pt x="229" y="494"/>
                    </a:lnTo>
                    <a:lnTo>
                      <a:pt x="227" y="497"/>
                    </a:lnTo>
                    <a:lnTo>
                      <a:pt x="252" y="508"/>
                    </a:lnTo>
                    <a:lnTo>
                      <a:pt x="266" y="501"/>
                    </a:lnTo>
                    <a:lnTo>
                      <a:pt x="278" y="500"/>
                    </a:lnTo>
                    <a:lnTo>
                      <a:pt x="289" y="502"/>
                    </a:lnTo>
                    <a:lnTo>
                      <a:pt x="289" y="504"/>
                    </a:lnTo>
                    <a:lnTo>
                      <a:pt x="291" y="504"/>
                    </a:lnTo>
                    <a:lnTo>
                      <a:pt x="291" y="502"/>
                    </a:lnTo>
                    <a:lnTo>
                      <a:pt x="297" y="505"/>
                    </a:lnTo>
                    <a:lnTo>
                      <a:pt x="304" y="505"/>
                    </a:lnTo>
                    <a:lnTo>
                      <a:pt x="305" y="504"/>
                    </a:lnTo>
                    <a:lnTo>
                      <a:pt x="307" y="504"/>
                    </a:lnTo>
                    <a:lnTo>
                      <a:pt x="310" y="500"/>
                    </a:lnTo>
                    <a:lnTo>
                      <a:pt x="310" y="498"/>
                    </a:lnTo>
                    <a:lnTo>
                      <a:pt x="318" y="502"/>
                    </a:lnTo>
                    <a:lnTo>
                      <a:pt x="319" y="504"/>
                    </a:lnTo>
                    <a:lnTo>
                      <a:pt x="319" y="512"/>
                    </a:lnTo>
                    <a:lnTo>
                      <a:pt x="318" y="512"/>
                    </a:lnTo>
                    <a:lnTo>
                      <a:pt x="317" y="514"/>
                    </a:lnTo>
                    <a:lnTo>
                      <a:pt x="310" y="519"/>
                    </a:lnTo>
                    <a:lnTo>
                      <a:pt x="305" y="520"/>
                    </a:lnTo>
                    <a:lnTo>
                      <a:pt x="298" y="526"/>
                    </a:lnTo>
                    <a:lnTo>
                      <a:pt x="297" y="526"/>
                    </a:lnTo>
                    <a:lnTo>
                      <a:pt x="294" y="529"/>
                    </a:lnTo>
                    <a:lnTo>
                      <a:pt x="293" y="533"/>
                    </a:lnTo>
                    <a:lnTo>
                      <a:pt x="294" y="533"/>
                    </a:lnTo>
                    <a:lnTo>
                      <a:pt x="297" y="534"/>
                    </a:lnTo>
                    <a:lnTo>
                      <a:pt x="298" y="534"/>
                    </a:lnTo>
                    <a:lnTo>
                      <a:pt x="310" y="540"/>
                    </a:lnTo>
                    <a:lnTo>
                      <a:pt x="314" y="544"/>
                    </a:lnTo>
                    <a:lnTo>
                      <a:pt x="318" y="547"/>
                    </a:lnTo>
                    <a:lnTo>
                      <a:pt x="324" y="553"/>
                    </a:lnTo>
                    <a:lnTo>
                      <a:pt x="324" y="554"/>
                    </a:lnTo>
                    <a:lnTo>
                      <a:pt x="325" y="555"/>
                    </a:lnTo>
                    <a:lnTo>
                      <a:pt x="326" y="555"/>
                    </a:lnTo>
                    <a:lnTo>
                      <a:pt x="328" y="557"/>
                    </a:lnTo>
                    <a:lnTo>
                      <a:pt x="329" y="557"/>
                    </a:lnTo>
                    <a:lnTo>
                      <a:pt x="341" y="554"/>
                    </a:lnTo>
                    <a:lnTo>
                      <a:pt x="342" y="553"/>
                    </a:lnTo>
                    <a:lnTo>
                      <a:pt x="342" y="561"/>
                    </a:lnTo>
                    <a:lnTo>
                      <a:pt x="345" y="564"/>
                    </a:lnTo>
                    <a:lnTo>
                      <a:pt x="346" y="567"/>
                    </a:lnTo>
                    <a:lnTo>
                      <a:pt x="348" y="568"/>
                    </a:lnTo>
                    <a:lnTo>
                      <a:pt x="349" y="568"/>
                    </a:lnTo>
                    <a:lnTo>
                      <a:pt x="356" y="577"/>
                    </a:lnTo>
                    <a:lnTo>
                      <a:pt x="356" y="586"/>
                    </a:lnTo>
                    <a:lnTo>
                      <a:pt x="358" y="590"/>
                    </a:lnTo>
                    <a:lnTo>
                      <a:pt x="361" y="592"/>
                    </a:lnTo>
                    <a:lnTo>
                      <a:pt x="363" y="592"/>
                    </a:lnTo>
                    <a:lnTo>
                      <a:pt x="368" y="597"/>
                    </a:lnTo>
                    <a:lnTo>
                      <a:pt x="374" y="606"/>
                    </a:lnTo>
                    <a:lnTo>
                      <a:pt x="386" y="610"/>
                    </a:lnTo>
                    <a:lnTo>
                      <a:pt x="391" y="613"/>
                    </a:lnTo>
                    <a:lnTo>
                      <a:pt x="394" y="613"/>
                    </a:lnTo>
                    <a:lnTo>
                      <a:pt x="401" y="614"/>
                    </a:lnTo>
                    <a:lnTo>
                      <a:pt x="405" y="613"/>
                    </a:lnTo>
                    <a:lnTo>
                      <a:pt x="405" y="620"/>
                    </a:lnTo>
                    <a:lnTo>
                      <a:pt x="402" y="621"/>
                    </a:lnTo>
                    <a:lnTo>
                      <a:pt x="396" y="622"/>
                    </a:lnTo>
                    <a:lnTo>
                      <a:pt x="392" y="621"/>
                    </a:lnTo>
                    <a:lnTo>
                      <a:pt x="385" y="621"/>
                    </a:lnTo>
                    <a:lnTo>
                      <a:pt x="374" y="625"/>
                    </a:lnTo>
                    <a:lnTo>
                      <a:pt x="372" y="627"/>
                    </a:lnTo>
                    <a:lnTo>
                      <a:pt x="374" y="627"/>
                    </a:lnTo>
                    <a:lnTo>
                      <a:pt x="377" y="629"/>
                    </a:lnTo>
                    <a:lnTo>
                      <a:pt x="384" y="629"/>
                    </a:lnTo>
                    <a:lnTo>
                      <a:pt x="385" y="628"/>
                    </a:lnTo>
                    <a:lnTo>
                      <a:pt x="398" y="628"/>
                    </a:lnTo>
                    <a:lnTo>
                      <a:pt x="401" y="629"/>
                    </a:lnTo>
                    <a:lnTo>
                      <a:pt x="402" y="631"/>
                    </a:lnTo>
                    <a:lnTo>
                      <a:pt x="403" y="631"/>
                    </a:lnTo>
                    <a:lnTo>
                      <a:pt x="408" y="637"/>
                    </a:lnTo>
                    <a:lnTo>
                      <a:pt x="412" y="639"/>
                    </a:lnTo>
                    <a:lnTo>
                      <a:pt x="413" y="641"/>
                    </a:lnTo>
                    <a:lnTo>
                      <a:pt x="416" y="641"/>
                    </a:lnTo>
                    <a:lnTo>
                      <a:pt x="424" y="638"/>
                    </a:lnTo>
                    <a:lnTo>
                      <a:pt x="425" y="637"/>
                    </a:lnTo>
                    <a:lnTo>
                      <a:pt x="442" y="625"/>
                    </a:lnTo>
                    <a:lnTo>
                      <a:pt x="454" y="627"/>
                    </a:lnTo>
                    <a:lnTo>
                      <a:pt x="455" y="628"/>
                    </a:lnTo>
                    <a:lnTo>
                      <a:pt x="458" y="635"/>
                    </a:lnTo>
                    <a:lnTo>
                      <a:pt x="466" y="639"/>
                    </a:lnTo>
                    <a:lnTo>
                      <a:pt x="482" y="642"/>
                    </a:lnTo>
                    <a:lnTo>
                      <a:pt x="499" y="638"/>
                    </a:lnTo>
                    <a:lnTo>
                      <a:pt x="502" y="639"/>
                    </a:lnTo>
                    <a:lnTo>
                      <a:pt x="507" y="639"/>
                    </a:lnTo>
                    <a:lnTo>
                      <a:pt x="507" y="637"/>
                    </a:lnTo>
                    <a:lnTo>
                      <a:pt x="511" y="631"/>
                    </a:lnTo>
                    <a:lnTo>
                      <a:pt x="516" y="627"/>
                    </a:lnTo>
                    <a:lnTo>
                      <a:pt x="521" y="625"/>
                    </a:lnTo>
                    <a:lnTo>
                      <a:pt x="525" y="622"/>
                    </a:lnTo>
                    <a:lnTo>
                      <a:pt x="528" y="621"/>
                    </a:lnTo>
                    <a:lnTo>
                      <a:pt x="529" y="621"/>
                    </a:lnTo>
                    <a:lnTo>
                      <a:pt x="529" y="620"/>
                    </a:lnTo>
                    <a:lnTo>
                      <a:pt x="532" y="615"/>
                    </a:lnTo>
                    <a:lnTo>
                      <a:pt x="532" y="607"/>
                    </a:lnTo>
                    <a:lnTo>
                      <a:pt x="533" y="601"/>
                    </a:lnTo>
                    <a:lnTo>
                      <a:pt x="533" y="600"/>
                    </a:lnTo>
                    <a:lnTo>
                      <a:pt x="536" y="599"/>
                    </a:lnTo>
                    <a:lnTo>
                      <a:pt x="539" y="596"/>
                    </a:lnTo>
                    <a:lnTo>
                      <a:pt x="542" y="594"/>
                    </a:lnTo>
                    <a:lnTo>
                      <a:pt x="543" y="593"/>
                    </a:lnTo>
                    <a:lnTo>
                      <a:pt x="549" y="593"/>
                    </a:lnTo>
                    <a:lnTo>
                      <a:pt x="565" y="590"/>
                    </a:lnTo>
                    <a:lnTo>
                      <a:pt x="567" y="589"/>
                    </a:lnTo>
                    <a:lnTo>
                      <a:pt x="567" y="583"/>
                    </a:lnTo>
                    <a:lnTo>
                      <a:pt x="586" y="555"/>
                    </a:lnTo>
                    <a:lnTo>
                      <a:pt x="586" y="554"/>
                    </a:lnTo>
                    <a:lnTo>
                      <a:pt x="589" y="553"/>
                    </a:lnTo>
                    <a:lnTo>
                      <a:pt x="590" y="551"/>
                    </a:lnTo>
                    <a:lnTo>
                      <a:pt x="590" y="550"/>
                    </a:lnTo>
                    <a:lnTo>
                      <a:pt x="593" y="543"/>
                    </a:lnTo>
                    <a:lnTo>
                      <a:pt x="602" y="523"/>
                    </a:lnTo>
                    <a:lnTo>
                      <a:pt x="600" y="520"/>
                    </a:lnTo>
                    <a:lnTo>
                      <a:pt x="593" y="520"/>
                    </a:lnTo>
                    <a:lnTo>
                      <a:pt x="589" y="522"/>
                    </a:lnTo>
                    <a:lnTo>
                      <a:pt x="582" y="523"/>
                    </a:lnTo>
                    <a:lnTo>
                      <a:pt x="576" y="522"/>
                    </a:lnTo>
                    <a:lnTo>
                      <a:pt x="575" y="518"/>
                    </a:lnTo>
                    <a:lnTo>
                      <a:pt x="565" y="505"/>
                    </a:lnTo>
                    <a:lnTo>
                      <a:pt x="562" y="494"/>
                    </a:lnTo>
                    <a:lnTo>
                      <a:pt x="561" y="491"/>
                    </a:lnTo>
                    <a:lnTo>
                      <a:pt x="561" y="473"/>
                    </a:lnTo>
                    <a:lnTo>
                      <a:pt x="559" y="467"/>
                    </a:lnTo>
                    <a:lnTo>
                      <a:pt x="555" y="459"/>
                    </a:lnTo>
                    <a:lnTo>
                      <a:pt x="540" y="444"/>
                    </a:lnTo>
                    <a:lnTo>
                      <a:pt x="536" y="441"/>
                    </a:lnTo>
                    <a:lnTo>
                      <a:pt x="535" y="441"/>
                    </a:lnTo>
                    <a:lnTo>
                      <a:pt x="533" y="437"/>
                    </a:lnTo>
                    <a:lnTo>
                      <a:pt x="528" y="430"/>
                    </a:lnTo>
                    <a:lnTo>
                      <a:pt x="528" y="423"/>
                    </a:lnTo>
                    <a:lnTo>
                      <a:pt x="529" y="419"/>
                    </a:lnTo>
                    <a:lnTo>
                      <a:pt x="532" y="416"/>
                    </a:lnTo>
                    <a:lnTo>
                      <a:pt x="532" y="413"/>
                    </a:lnTo>
                    <a:lnTo>
                      <a:pt x="530" y="413"/>
                    </a:lnTo>
                    <a:lnTo>
                      <a:pt x="528" y="412"/>
                    </a:lnTo>
                    <a:lnTo>
                      <a:pt x="526" y="412"/>
                    </a:lnTo>
                    <a:lnTo>
                      <a:pt x="518" y="416"/>
                    </a:lnTo>
                    <a:lnTo>
                      <a:pt x="516" y="419"/>
                    </a:lnTo>
                    <a:lnTo>
                      <a:pt x="514" y="427"/>
                    </a:lnTo>
                    <a:lnTo>
                      <a:pt x="511" y="427"/>
                    </a:lnTo>
                    <a:lnTo>
                      <a:pt x="511" y="424"/>
                    </a:lnTo>
                    <a:lnTo>
                      <a:pt x="515" y="412"/>
                    </a:lnTo>
                    <a:lnTo>
                      <a:pt x="526" y="403"/>
                    </a:lnTo>
                    <a:lnTo>
                      <a:pt x="528" y="400"/>
                    </a:lnTo>
                    <a:lnTo>
                      <a:pt x="528" y="397"/>
                    </a:lnTo>
                    <a:lnTo>
                      <a:pt x="526" y="397"/>
                    </a:lnTo>
                    <a:lnTo>
                      <a:pt x="525" y="396"/>
                    </a:lnTo>
                    <a:lnTo>
                      <a:pt x="525" y="392"/>
                    </a:lnTo>
                    <a:lnTo>
                      <a:pt x="526" y="388"/>
                    </a:lnTo>
                    <a:lnTo>
                      <a:pt x="523" y="377"/>
                    </a:lnTo>
                    <a:lnTo>
                      <a:pt x="519" y="375"/>
                    </a:lnTo>
                    <a:lnTo>
                      <a:pt x="516" y="375"/>
                    </a:lnTo>
                    <a:lnTo>
                      <a:pt x="514" y="378"/>
                    </a:lnTo>
                    <a:lnTo>
                      <a:pt x="512" y="381"/>
                    </a:lnTo>
                    <a:lnTo>
                      <a:pt x="512" y="385"/>
                    </a:lnTo>
                    <a:lnTo>
                      <a:pt x="511" y="383"/>
                    </a:lnTo>
                    <a:lnTo>
                      <a:pt x="511" y="380"/>
                    </a:lnTo>
                    <a:lnTo>
                      <a:pt x="516" y="374"/>
                    </a:lnTo>
                    <a:lnTo>
                      <a:pt x="521" y="374"/>
                    </a:lnTo>
                    <a:lnTo>
                      <a:pt x="522" y="375"/>
                    </a:lnTo>
                    <a:lnTo>
                      <a:pt x="523" y="375"/>
                    </a:lnTo>
                    <a:lnTo>
                      <a:pt x="526" y="373"/>
                    </a:lnTo>
                    <a:lnTo>
                      <a:pt x="526" y="370"/>
                    </a:lnTo>
                    <a:lnTo>
                      <a:pt x="523" y="363"/>
                    </a:lnTo>
                    <a:lnTo>
                      <a:pt x="522" y="357"/>
                    </a:lnTo>
                    <a:lnTo>
                      <a:pt x="518" y="356"/>
                    </a:lnTo>
                    <a:lnTo>
                      <a:pt x="511" y="356"/>
                    </a:lnTo>
                    <a:lnTo>
                      <a:pt x="505" y="357"/>
                    </a:lnTo>
                    <a:lnTo>
                      <a:pt x="502" y="357"/>
                    </a:lnTo>
                    <a:lnTo>
                      <a:pt x="502" y="356"/>
                    </a:lnTo>
                    <a:lnTo>
                      <a:pt x="505" y="356"/>
                    </a:lnTo>
                    <a:lnTo>
                      <a:pt x="508" y="354"/>
                    </a:lnTo>
                    <a:lnTo>
                      <a:pt x="509" y="356"/>
                    </a:lnTo>
                    <a:lnTo>
                      <a:pt x="515" y="354"/>
                    </a:lnTo>
                    <a:lnTo>
                      <a:pt x="516" y="354"/>
                    </a:lnTo>
                    <a:lnTo>
                      <a:pt x="521" y="353"/>
                    </a:lnTo>
                    <a:lnTo>
                      <a:pt x="525" y="349"/>
                    </a:lnTo>
                    <a:lnTo>
                      <a:pt x="525" y="347"/>
                    </a:lnTo>
                    <a:lnTo>
                      <a:pt x="523" y="347"/>
                    </a:lnTo>
                    <a:lnTo>
                      <a:pt x="498" y="343"/>
                    </a:lnTo>
                    <a:lnTo>
                      <a:pt x="492" y="343"/>
                    </a:lnTo>
                    <a:lnTo>
                      <a:pt x="475" y="337"/>
                    </a:lnTo>
                    <a:lnTo>
                      <a:pt x="469" y="330"/>
                    </a:lnTo>
                    <a:lnTo>
                      <a:pt x="470" y="329"/>
                    </a:lnTo>
                    <a:lnTo>
                      <a:pt x="472" y="326"/>
                    </a:lnTo>
                    <a:lnTo>
                      <a:pt x="472" y="325"/>
                    </a:lnTo>
                    <a:lnTo>
                      <a:pt x="441" y="296"/>
                    </a:lnTo>
                    <a:lnTo>
                      <a:pt x="451" y="292"/>
                    </a:lnTo>
                    <a:lnTo>
                      <a:pt x="454" y="289"/>
                    </a:lnTo>
                    <a:lnTo>
                      <a:pt x="454" y="284"/>
                    </a:lnTo>
                    <a:lnTo>
                      <a:pt x="465" y="284"/>
                    </a:lnTo>
                    <a:lnTo>
                      <a:pt x="491" y="272"/>
                    </a:lnTo>
                    <a:lnTo>
                      <a:pt x="495" y="269"/>
                    </a:lnTo>
                    <a:lnTo>
                      <a:pt x="497" y="268"/>
                    </a:lnTo>
                    <a:lnTo>
                      <a:pt x="497" y="266"/>
                    </a:lnTo>
                    <a:lnTo>
                      <a:pt x="491" y="255"/>
                    </a:lnTo>
                    <a:lnTo>
                      <a:pt x="487" y="251"/>
                    </a:lnTo>
                    <a:lnTo>
                      <a:pt x="479" y="241"/>
                    </a:lnTo>
                    <a:lnTo>
                      <a:pt x="476" y="240"/>
                    </a:lnTo>
                    <a:lnTo>
                      <a:pt x="458" y="236"/>
                    </a:lnTo>
                    <a:lnTo>
                      <a:pt x="449" y="236"/>
                    </a:lnTo>
                    <a:lnTo>
                      <a:pt x="442" y="233"/>
                    </a:lnTo>
                    <a:lnTo>
                      <a:pt x="441" y="232"/>
                    </a:lnTo>
                    <a:lnTo>
                      <a:pt x="442" y="229"/>
                    </a:lnTo>
                    <a:lnTo>
                      <a:pt x="444" y="227"/>
                    </a:lnTo>
                    <a:lnTo>
                      <a:pt x="444" y="226"/>
                    </a:lnTo>
                    <a:lnTo>
                      <a:pt x="447" y="223"/>
                    </a:lnTo>
                    <a:lnTo>
                      <a:pt x="448" y="220"/>
                    </a:lnTo>
                    <a:lnTo>
                      <a:pt x="454" y="212"/>
                    </a:lnTo>
                    <a:lnTo>
                      <a:pt x="442" y="202"/>
                    </a:lnTo>
                    <a:lnTo>
                      <a:pt x="442" y="199"/>
                    </a:lnTo>
                    <a:lnTo>
                      <a:pt x="444" y="196"/>
                    </a:lnTo>
                    <a:lnTo>
                      <a:pt x="447" y="192"/>
                    </a:lnTo>
                    <a:lnTo>
                      <a:pt x="448" y="188"/>
                    </a:lnTo>
                    <a:lnTo>
                      <a:pt x="448" y="185"/>
                    </a:lnTo>
                    <a:lnTo>
                      <a:pt x="445" y="174"/>
                    </a:lnTo>
                    <a:lnTo>
                      <a:pt x="442" y="169"/>
                    </a:lnTo>
                    <a:lnTo>
                      <a:pt x="441" y="164"/>
                    </a:lnTo>
                    <a:lnTo>
                      <a:pt x="439" y="163"/>
                    </a:lnTo>
                    <a:lnTo>
                      <a:pt x="439" y="162"/>
                    </a:lnTo>
                    <a:lnTo>
                      <a:pt x="447" y="155"/>
                    </a:lnTo>
                    <a:lnTo>
                      <a:pt x="456" y="149"/>
                    </a:lnTo>
                    <a:lnTo>
                      <a:pt x="466" y="141"/>
                    </a:lnTo>
                    <a:lnTo>
                      <a:pt x="469" y="139"/>
                    </a:lnTo>
                    <a:lnTo>
                      <a:pt x="469" y="150"/>
                    </a:lnTo>
                    <a:lnTo>
                      <a:pt x="466" y="157"/>
                    </a:lnTo>
                    <a:lnTo>
                      <a:pt x="466" y="159"/>
                    </a:lnTo>
                    <a:lnTo>
                      <a:pt x="465" y="159"/>
                    </a:lnTo>
                    <a:lnTo>
                      <a:pt x="456" y="167"/>
                    </a:lnTo>
                    <a:lnTo>
                      <a:pt x="459" y="177"/>
                    </a:lnTo>
                    <a:lnTo>
                      <a:pt x="465" y="184"/>
                    </a:lnTo>
                    <a:lnTo>
                      <a:pt x="468" y="184"/>
                    </a:lnTo>
                    <a:lnTo>
                      <a:pt x="470" y="188"/>
                    </a:lnTo>
                    <a:lnTo>
                      <a:pt x="473" y="188"/>
                    </a:lnTo>
                    <a:lnTo>
                      <a:pt x="491" y="177"/>
                    </a:lnTo>
                    <a:lnTo>
                      <a:pt x="495" y="176"/>
                    </a:lnTo>
                    <a:lnTo>
                      <a:pt x="495" y="174"/>
                    </a:lnTo>
                    <a:lnTo>
                      <a:pt x="494" y="172"/>
                    </a:lnTo>
                    <a:lnTo>
                      <a:pt x="494" y="166"/>
                    </a:lnTo>
                    <a:lnTo>
                      <a:pt x="492" y="162"/>
                    </a:lnTo>
                    <a:lnTo>
                      <a:pt x="499" y="146"/>
                    </a:lnTo>
                    <a:lnTo>
                      <a:pt x="501" y="146"/>
                    </a:lnTo>
                    <a:lnTo>
                      <a:pt x="501" y="145"/>
                    </a:lnTo>
                    <a:lnTo>
                      <a:pt x="504" y="143"/>
                    </a:lnTo>
                    <a:lnTo>
                      <a:pt x="504" y="142"/>
                    </a:lnTo>
                    <a:lnTo>
                      <a:pt x="511" y="122"/>
                    </a:lnTo>
                    <a:lnTo>
                      <a:pt x="514" y="120"/>
                    </a:lnTo>
                    <a:lnTo>
                      <a:pt x="515" y="117"/>
                    </a:lnTo>
                    <a:lnTo>
                      <a:pt x="521" y="102"/>
                    </a:lnTo>
                    <a:lnTo>
                      <a:pt x="521" y="100"/>
                    </a:lnTo>
                    <a:lnTo>
                      <a:pt x="514" y="100"/>
                    </a:lnTo>
                    <a:lnTo>
                      <a:pt x="512" y="99"/>
                    </a:lnTo>
                    <a:lnTo>
                      <a:pt x="509" y="97"/>
                    </a:lnTo>
                    <a:lnTo>
                      <a:pt x="501" y="89"/>
                    </a:lnTo>
                    <a:lnTo>
                      <a:pt x="501" y="85"/>
                    </a:lnTo>
                    <a:lnTo>
                      <a:pt x="504" y="83"/>
                    </a:lnTo>
                    <a:lnTo>
                      <a:pt x="505" y="82"/>
                    </a:lnTo>
                    <a:lnTo>
                      <a:pt x="508" y="83"/>
                    </a:lnTo>
                    <a:lnTo>
                      <a:pt x="509" y="79"/>
                    </a:lnTo>
                    <a:lnTo>
                      <a:pt x="509" y="78"/>
                    </a:lnTo>
                    <a:lnTo>
                      <a:pt x="505" y="68"/>
                    </a:lnTo>
                    <a:lnTo>
                      <a:pt x="502" y="67"/>
                    </a:lnTo>
                    <a:lnTo>
                      <a:pt x="501" y="64"/>
                    </a:lnTo>
                    <a:lnTo>
                      <a:pt x="499" y="62"/>
                    </a:lnTo>
                    <a:lnTo>
                      <a:pt x="498" y="62"/>
                    </a:lnTo>
                    <a:lnTo>
                      <a:pt x="497" y="61"/>
                    </a:lnTo>
                    <a:lnTo>
                      <a:pt x="495" y="61"/>
                    </a:lnTo>
                    <a:lnTo>
                      <a:pt x="491" y="64"/>
                    </a:lnTo>
                    <a:lnTo>
                      <a:pt x="482" y="68"/>
                    </a:lnTo>
                    <a:lnTo>
                      <a:pt x="487" y="76"/>
                    </a:lnTo>
                    <a:lnTo>
                      <a:pt x="482" y="76"/>
                    </a:lnTo>
                    <a:lnTo>
                      <a:pt x="480" y="75"/>
                    </a:lnTo>
                    <a:lnTo>
                      <a:pt x="465" y="75"/>
                    </a:lnTo>
                    <a:lnTo>
                      <a:pt x="459" y="74"/>
                    </a:lnTo>
                    <a:lnTo>
                      <a:pt x="454" y="74"/>
                    </a:lnTo>
                    <a:lnTo>
                      <a:pt x="454" y="75"/>
                    </a:lnTo>
                    <a:lnTo>
                      <a:pt x="452" y="76"/>
                    </a:lnTo>
                    <a:lnTo>
                      <a:pt x="447" y="81"/>
                    </a:lnTo>
                    <a:lnTo>
                      <a:pt x="447" y="92"/>
                    </a:lnTo>
                    <a:lnTo>
                      <a:pt x="452" y="104"/>
                    </a:lnTo>
                    <a:lnTo>
                      <a:pt x="454" y="114"/>
                    </a:lnTo>
                    <a:lnTo>
                      <a:pt x="447" y="122"/>
                    </a:lnTo>
                    <a:lnTo>
                      <a:pt x="445" y="122"/>
                    </a:lnTo>
                    <a:lnTo>
                      <a:pt x="444" y="124"/>
                    </a:lnTo>
                    <a:lnTo>
                      <a:pt x="437" y="124"/>
                    </a:lnTo>
                    <a:lnTo>
                      <a:pt x="437" y="125"/>
                    </a:lnTo>
                    <a:lnTo>
                      <a:pt x="434" y="127"/>
                    </a:lnTo>
                    <a:lnTo>
                      <a:pt x="428" y="132"/>
                    </a:lnTo>
                    <a:lnTo>
                      <a:pt x="428" y="134"/>
                    </a:lnTo>
                    <a:lnTo>
                      <a:pt x="427" y="136"/>
                    </a:lnTo>
                    <a:lnTo>
                      <a:pt x="425" y="138"/>
                    </a:lnTo>
                    <a:lnTo>
                      <a:pt x="427" y="143"/>
                    </a:lnTo>
                    <a:lnTo>
                      <a:pt x="430" y="149"/>
                    </a:lnTo>
                    <a:lnTo>
                      <a:pt x="432" y="152"/>
                    </a:lnTo>
                    <a:lnTo>
                      <a:pt x="431" y="153"/>
                    </a:lnTo>
                    <a:lnTo>
                      <a:pt x="427" y="155"/>
                    </a:lnTo>
                    <a:lnTo>
                      <a:pt x="425" y="156"/>
                    </a:lnTo>
                    <a:lnTo>
                      <a:pt x="417" y="156"/>
                    </a:lnTo>
                    <a:lnTo>
                      <a:pt x="415" y="157"/>
                    </a:lnTo>
                    <a:lnTo>
                      <a:pt x="413" y="157"/>
                    </a:lnTo>
                    <a:lnTo>
                      <a:pt x="410" y="159"/>
                    </a:lnTo>
                    <a:lnTo>
                      <a:pt x="409" y="160"/>
                    </a:lnTo>
                    <a:lnTo>
                      <a:pt x="409" y="162"/>
                    </a:lnTo>
                    <a:lnTo>
                      <a:pt x="405" y="162"/>
                    </a:lnTo>
                    <a:lnTo>
                      <a:pt x="395" y="166"/>
                    </a:lnTo>
                    <a:lnTo>
                      <a:pt x="382" y="173"/>
                    </a:lnTo>
                    <a:lnTo>
                      <a:pt x="378" y="180"/>
                    </a:lnTo>
                    <a:lnTo>
                      <a:pt x="377" y="181"/>
                    </a:lnTo>
                    <a:lnTo>
                      <a:pt x="377" y="184"/>
                    </a:lnTo>
                    <a:lnTo>
                      <a:pt x="375" y="184"/>
                    </a:lnTo>
                    <a:lnTo>
                      <a:pt x="374" y="180"/>
                    </a:lnTo>
                    <a:lnTo>
                      <a:pt x="365" y="170"/>
                    </a:lnTo>
                    <a:lnTo>
                      <a:pt x="363" y="160"/>
                    </a:lnTo>
                    <a:lnTo>
                      <a:pt x="361" y="159"/>
                    </a:lnTo>
                    <a:lnTo>
                      <a:pt x="365" y="155"/>
                    </a:lnTo>
                    <a:lnTo>
                      <a:pt x="372" y="150"/>
                    </a:lnTo>
                    <a:lnTo>
                      <a:pt x="375" y="152"/>
                    </a:lnTo>
                    <a:lnTo>
                      <a:pt x="377" y="150"/>
                    </a:lnTo>
                    <a:lnTo>
                      <a:pt x="384" y="148"/>
                    </a:lnTo>
                    <a:lnTo>
                      <a:pt x="386" y="145"/>
                    </a:lnTo>
                    <a:lnTo>
                      <a:pt x="385" y="139"/>
                    </a:lnTo>
                    <a:lnTo>
                      <a:pt x="382" y="136"/>
                    </a:lnTo>
                    <a:lnTo>
                      <a:pt x="381" y="136"/>
                    </a:lnTo>
                    <a:lnTo>
                      <a:pt x="381" y="135"/>
                    </a:lnTo>
                    <a:lnTo>
                      <a:pt x="379" y="135"/>
                    </a:lnTo>
                    <a:lnTo>
                      <a:pt x="377" y="134"/>
                    </a:lnTo>
                    <a:lnTo>
                      <a:pt x="375" y="132"/>
                    </a:lnTo>
                    <a:lnTo>
                      <a:pt x="370" y="131"/>
                    </a:lnTo>
                    <a:lnTo>
                      <a:pt x="350" y="131"/>
                    </a:lnTo>
                    <a:lnTo>
                      <a:pt x="348" y="132"/>
                    </a:lnTo>
                    <a:lnTo>
                      <a:pt x="345" y="135"/>
                    </a:lnTo>
                    <a:lnTo>
                      <a:pt x="342" y="132"/>
                    </a:lnTo>
                    <a:lnTo>
                      <a:pt x="338" y="125"/>
                    </a:lnTo>
                    <a:lnTo>
                      <a:pt x="335" y="124"/>
                    </a:lnTo>
                    <a:lnTo>
                      <a:pt x="335" y="122"/>
                    </a:lnTo>
                    <a:lnTo>
                      <a:pt x="336" y="122"/>
                    </a:lnTo>
                    <a:lnTo>
                      <a:pt x="342" y="103"/>
                    </a:lnTo>
                    <a:lnTo>
                      <a:pt x="343" y="100"/>
                    </a:lnTo>
                    <a:lnTo>
                      <a:pt x="343" y="99"/>
                    </a:lnTo>
                    <a:lnTo>
                      <a:pt x="342" y="95"/>
                    </a:lnTo>
                    <a:lnTo>
                      <a:pt x="342" y="92"/>
                    </a:lnTo>
                    <a:lnTo>
                      <a:pt x="339" y="88"/>
                    </a:lnTo>
                    <a:lnTo>
                      <a:pt x="339" y="85"/>
                    </a:lnTo>
                    <a:lnTo>
                      <a:pt x="338" y="81"/>
                    </a:lnTo>
                    <a:lnTo>
                      <a:pt x="338" y="75"/>
                    </a:lnTo>
                    <a:lnTo>
                      <a:pt x="339" y="75"/>
                    </a:lnTo>
                    <a:lnTo>
                      <a:pt x="341" y="74"/>
                    </a:lnTo>
                    <a:lnTo>
                      <a:pt x="342" y="74"/>
                    </a:lnTo>
                    <a:lnTo>
                      <a:pt x="371" y="71"/>
                    </a:lnTo>
                    <a:lnTo>
                      <a:pt x="372" y="71"/>
                    </a:lnTo>
                    <a:lnTo>
                      <a:pt x="372" y="72"/>
                    </a:lnTo>
                    <a:lnTo>
                      <a:pt x="379" y="72"/>
                    </a:lnTo>
                    <a:lnTo>
                      <a:pt x="379" y="71"/>
                    </a:lnTo>
                    <a:lnTo>
                      <a:pt x="382" y="71"/>
                    </a:lnTo>
                    <a:lnTo>
                      <a:pt x="384" y="69"/>
                    </a:lnTo>
                    <a:lnTo>
                      <a:pt x="391" y="65"/>
                    </a:lnTo>
                    <a:lnTo>
                      <a:pt x="394" y="62"/>
                    </a:lnTo>
                    <a:lnTo>
                      <a:pt x="389" y="44"/>
                    </a:lnTo>
                    <a:lnTo>
                      <a:pt x="388" y="43"/>
                    </a:lnTo>
                    <a:lnTo>
                      <a:pt x="378" y="43"/>
                    </a:lnTo>
                    <a:lnTo>
                      <a:pt x="375" y="42"/>
                    </a:lnTo>
                    <a:lnTo>
                      <a:pt x="372" y="42"/>
                    </a:lnTo>
                    <a:lnTo>
                      <a:pt x="368" y="43"/>
                    </a:lnTo>
                    <a:lnTo>
                      <a:pt x="367" y="43"/>
                    </a:lnTo>
                    <a:lnTo>
                      <a:pt x="363" y="44"/>
                    </a:lnTo>
                    <a:lnTo>
                      <a:pt x="357" y="47"/>
                    </a:lnTo>
                    <a:lnTo>
                      <a:pt x="356" y="50"/>
                    </a:lnTo>
                    <a:lnTo>
                      <a:pt x="354" y="50"/>
                    </a:lnTo>
                    <a:lnTo>
                      <a:pt x="350" y="51"/>
                    </a:lnTo>
                    <a:lnTo>
                      <a:pt x="342" y="54"/>
                    </a:lnTo>
                    <a:lnTo>
                      <a:pt x="336" y="54"/>
                    </a:lnTo>
                    <a:lnTo>
                      <a:pt x="335" y="52"/>
                    </a:lnTo>
                    <a:lnTo>
                      <a:pt x="336" y="40"/>
                    </a:lnTo>
                    <a:lnTo>
                      <a:pt x="341" y="42"/>
                    </a:lnTo>
                    <a:lnTo>
                      <a:pt x="339" y="40"/>
                    </a:lnTo>
                    <a:lnTo>
                      <a:pt x="339" y="39"/>
                    </a:lnTo>
                    <a:lnTo>
                      <a:pt x="329" y="30"/>
                    </a:lnTo>
                    <a:lnTo>
                      <a:pt x="307" y="18"/>
                    </a:lnTo>
                    <a:lnTo>
                      <a:pt x="290" y="12"/>
                    </a:lnTo>
                    <a:lnTo>
                      <a:pt x="282" y="11"/>
                    </a:lnTo>
                    <a:lnTo>
                      <a:pt x="271" y="5"/>
                    </a:lnTo>
                    <a:lnTo>
                      <a:pt x="266" y="4"/>
                    </a:lnTo>
                    <a:lnTo>
                      <a:pt x="261" y="0"/>
                    </a:lnTo>
                    <a:lnTo>
                      <a:pt x="259" y="0"/>
                    </a:lnTo>
                    <a:lnTo>
                      <a:pt x="258" y="1"/>
                    </a:lnTo>
                    <a:lnTo>
                      <a:pt x="243" y="9"/>
                    </a:lnTo>
                    <a:lnTo>
                      <a:pt x="243" y="11"/>
                    </a:lnTo>
                    <a:lnTo>
                      <a:pt x="238" y="1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05" name="Freeform 32">
                <a:extLst>
                  <a:ext uri="{FF2B5EF4-FFF2-40B4-BE49-F238E27FC236}">
                    <a16:creationId xmlns:a16="http://schemas.microsoft.com/office/drawing/2014/main" id="{BD32363F-3C81-91A6-BF38-2915E51EEB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29" y="938"/>
                <a:ext cx="110" cy="83"/>
              </a:xfrm>
              <a:custGeom>
                <a:avLst/>
                <a:gdLst>
                  <a:gd name="T0" fmla="*/ 120 w 443"/>
                  <a:gd name="T1" fmla="*/ 84 h 330"/>
                  <a:gd name="T2" fmla="*/ 77 w 443"/>
                  <a:gd name="T3" fmla="*/ 93 h 330"/>
                  <a:gd name="T4" fmla="*/ 62 w 443"/>
                  <a:gd name="T5" fmla="*/ 110 h 330"/>
                  <a:gd name="T6" fmla="*/ 9 w 443"/>
                  <a:gd name="T7" fmla="*/ 127 h 330"/>
                  <a:gd name="T8" fmla="*/ 5 w 443"/>
                  <a:gd name="T9" fmla="*/ 126 h 330"/>
                  <a:gd name="T10" fmla="*/ 0 w 443"/>
                  <a:gd name="T11" fmla="*/ 140 h 330"/>
                  <a:gd name="T12" fmla="*/ 21 w 443"/>
                  <a:gd name="T13" fmla="*/ 153 h 330"/>
                  <a:gd name="T14" fmla="*/ 39 w 443"/>
                  <a:gd name="T15" fmla="*/ 148 h 330"/>
                  <a:gd name="T16" fmla="*/ 29 w 443"/>
                  <a:gd name="T17" fmla="*/ 180 h 330"/>
                  <a:gd name="T18" fmla="*/ 41 w 443"/>
                  <a:gd name="T19" fmla="*/ 189 h 330"/>
                  <a:gd name="T20" fmla="*/ 37 w 443"/>
                  <a:gd name="T21" fmla="*/ 193 h 330"/>
                  <a:gd name="T22" fmla="*/ 25 w 443"/>
                  <a:gd name="T23" fmla="*/ 210 h 330"/>
                  <a:gd name="T24" fmla="*/ 16 w 443"/>
                  <a:gd name="T25" fmla="*/ 230 h 330"/>
                  <a:gd name="T26" fmla="*/ 17 w 443"/>
                  <a:gd name="T27" fmla="*/ 243 h 330"/>
                  <a:gd name="T28" fmla="*/ 25 w 443"/>
                  <a:gd name="T29" fmla="*/ 236 h 330"/>
                  <a:gd name="T30" fmla="*/ 41 w 443"/>
                  <a:gd name="T31" fmla="*/ 250 h 330"/>
                  <a:gd name="T32" fmla="*/ 46 w 443"/>
                  <a:gd name="T33" fmla="*/ 256 h 330"/>
                  <a:gd name="T34" fmla="*/ 60 w 443"/>
                  <a:gd name="T35" fmla="*/ 279 h 330"/>
                  <a:gd name="T36" fmla="*/ 42 w 443"/>
                  <a:gd name="T37" fmla="*/ 296 h 330"/>
                  <a:gd name="T38" fmla="*/ 59 w 443"/>
                  <a:gd name="T39" fmla="*/ 316 h 330"/>
                  <a:gd name="T40" fmla="*/ 98 w 443"/>
                  <a:gd name="T41" fmla="*/ 323 h 330"/>
                  <a:gd name="T42" fmla="*/ 119 w 443"/>
                  <a:gd name="T43" fmla="*/ 314 h 330"/>
                  <a:gd name="T44" fmla="*/ 157 w 443"/>
                  <a:gd name="T45" fmla="*/ 313 h 330"/>
                  <a:gd name="T46" fmla="*/ 171 w 443"/>
                  <a:gd name="T47" fmla="*/ 309 h 330"/>
                  <a:gd name="T48" fmla="*/ 224 w 443"/>
                  <a:gd name="T49" fmla="*/ 306 h 330"/>
                  <a:gd name="T50" fmla="*/ 243 w 443"/>
                  <a:gd name="T51" fmla="*/ 324 h 330"/>
                  <a:gd name="T52" fmla="*/ 252 w 443"/>
                  <a:gd name="T53" fmla="*/ 310 h 330"/>
                  <a:gd name="T54" fmla="*/ 249 w 443"/>
                  <a:gd name="T55" fmla="*/ 303 h 330"/>
                  <a:gd name="T56" fmla="*/ 287 w 443"/>
                  <a:gd name="T57" fmla="*/ 328 h 330"/>
                  <a:gd name="T58" fmla="*/ 293 w 443"/>
                  <a:gd name="T59" fmla="*/ 318 h 330"/>
                  <a:gd name="T60" fmla="*/ 303 w 443"/>
                  <a:gd name="T61" fmla="*/ 303 h 330"/>
                  <a:gd name="T62" fmla="*/ 333 w 443"/>
                  <a:gd name="T63" fmla="*/ 290 h 330"/>
                  <a:gd name="T64" fmla="*/ 348 w 443"/>
                  <a:gd name="T65" fmla="*/ 304 h 330"/>
                  <a:gd name="T66" fmla="*/ 366 w 443"/>
                  <a:gd name="T67" fmla="*/ 296 h 330"/>
                  <a:gd name="T68" fmla="*/ 374 w 443"/>
                  <a:gd name="T69" fmla="*/ 279 h 330"/>
                  <a:gd name="T70" fmla="*/ 393 w 443"/>
                  <a:gd name="T71" fmla="*/ 274 h 330"/>
                  <a:gd name="T72" fmla="*/ 415 w 443"/>
                  <a:gd name="T73" fmla="*/ 292 h 330"/>
                  <a:gd name="T74" fmla="*/ 426 w 443"/>
                  <a:gd name="T75" fmla="*/ 270 h 330"/>
                  <a:gd name="T76" fmla="*/ 429 w 443"/>
                  <a:gd name="T77" fmla="*/ 250 h 330"/>
                  <a:gd name="T78" fmla="*/ 443 w 443"/>
                  <a:gd name="T79" fmla="*/ 220 h 330"/>
                  <a:gd name="T80" fmla="*/ 434 w 443"/>
                  <a:gd name="T81" fmla="*/ 203 h 330"/>
                  <a:gd name="T82" fmla="*/ 423 w 443"/>
                  <a:gd name="T83" fmla="*/ 184 h 330"/>
                  <a:gd name="T84" fmla="*/ 389 w 443"/>
                  <a:gd name="T85" fmla="*/ 163 h 330"/>
                  <a:gd name="T86" fmla="*/ 417 w 443"/>
                  <a:gd name="T87" fmla="*/ 145 h 330"/>
                  <a:gd name="T88" fmla="*/ 407 w 443"/>
                  <a:gd name="T89" fmla="*/ 127 h 330"/>
                  <a:gd name="T90" fmla="*/ 396 w 443"/>
                  <a:gd name="T91" fmla="*/ 122 h 330"/>
                  <a:gd name="T92" fmla="*/ 382 w 443"/>
                  <a:gd name="T93" fmla="*/ 127 h 330"/>
                  <a:gd name="T94" fmla="*/ 377 w 443"/>
                  <a:gd name="T95" fmla="*/ 119 h 330"/>
                  <a:gd name="T96" fmla="*/ 345 w 443"/>
                  <a:gd name="T97" fmla="*/ 129 h 330"/>
                  <a:gd name="T98" fmla="*/ 320 w 443"/>
                  <a:gd name="T99" fmla="*/ 129 h 330"/>
                  <a:gd name="T100" fmla="*/ 319 w 443"/>
                  <a:gd name="T101" fmla="*/ 115 h 330"/>
                  <a:gd name="T102" fmla="*/ 320 w 443"/>
                  <a:gd name="T103" fmla="*/ 98 h 330"/>
                  <a:gd name="T104" fmla="*/ 331 w 443"/>
                  <a:gd name="T105" fmla="*/ 85 h 330"/>
                  <a:gd name="T106" fmla="*/ 343 w 443"/>
                  <a:gd name="T107" fmla="*/ 74 h 330"/>
                  <a:gd name="T108" fmla="*/ 336 w 443"/>
                  <a:gd name="T109" fmla="*/ 59 h 330"/>
                  <a:gd name="T110" fmla="*/ 326 w 443"/>
                  <a:gd name="T111" fmla="*/ 36 h 330"/>
                  <a:gd name="T112" fmla="*/ 307 w 443"/>
                  <a:gd name="T113" fmla="*/ 18 h 330"/>
                  <a:gd name="T114" fmla="*/ 298 w 443"/>
                  <a:gd name="T115" fmla="*/ 9 h 330"/>
                  <a:gd name="T116" fmla="*/ 269 w 443"/>
                  <a:gd name="T117" fmla="*/ 0 h 330"/>
                  <a:gd name="T118" fmla="*/ 216 w 443"/>
                  <a:gd name="T119" fmla="*/ 21 h 330"/>
                  <a:gd name="T120" fmla="*/ 199 w 443"/>
                  <a:gd name="T121" fmla="*/ 33 h 330"/>
                  <a:gd name="T122" fmla="*/ 171 w 443"/>
                  <a:gd name="T123" fmla="*/ 31 h 330"/>
                  <a:gd name="T124" fmla="*/ 137 w 443"/>
                  <a:gd name="T125" fmla="*/ 42 h 3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43" h="330">
                    <a:moveTo>
                      <a:pt x="119" y="55"/>
                    </a:moveTo>
                    <a:lnTo>
                      <a:pt x="116" y="55"/>
                    </a:lnTo>
                    <a:lnTo>
                      <a:pt x="115" y="56"/>
                    </a:lnTo>
                    <a:lnTo>
                      <a:pt x="115" y="69"/>
                    </a:lnTo>
                    <a:lnTo>
                      <a:pt x="120" y="84"/>
                    </a:lnTo>
                    <a:lnTo>
                      <a:pt x="119" y="81"/>
                    </a:lnTo>
                    <a:lnTo>
                      <a:pt x="80" y="92"/>
                    </a:lnTo>
                    <a:lnTo>
                      <a:pt x="79" y="91"/>
                    </a:lnTo>
                    <a:lnTo>
                      <a:pt x="77" y="91"/>
                    </a:lnTo>
                    <a:lnTo>
                      <a:pt x="77" y="93"/>
                    </a:lnTo>
                    <a:lnTo>
                      <a:pt x="79" y="93"/>
                    </a:lnTo>
                    <a:lnTo>
                      <a:pt x="80" y="95"/>
                    </a:lnTo>
                    <a:lnTo>
                      <a:pt x="66" y="109"/>
                    </a:lnTo>
                    <a:lnTo>
                      <a:pt x="63" y="110"/>
                    </a:lnTo>
                    <a:lnTo>
                      <a:pt x="62" y="110"/>
                    </a:lnTo>
                    <a:lnTo>
                      <a:pt x="45" y="117"/>
                    </a:lnTo>
                    <a:lnTo>
                      <a:pt x="16" y="123"/>
                    </a:lnTo>
                    <a:lnTo>
                      <a:pt x="14" y="123"/>
                    </a:lnTo>
                    <a:lnTo>
                      <a:pt x="10" y="127"/>
                    </a:lnTo>
                    <a:lnTo>
                      <a:pt x="9" y="127"/>
                    </a:lnTo>
                    <a:lnTo>
                      <a:pt x="9" y="129"/>
                    </a:lnTo>
                    <a:lnTo>
                      <a:pt x="7" y="129"/>
                    </a:lnTo>
                    <a:lnTo>
                      <a:pt x="6" y="127"/>
                    </a:lnTo>
                    <a:lnTo>
                      <a:pt x="5" y="127"/>
                    </a:lnTo>
                    <a:lnTo>
                      <a:pt x="5" y="126"/>
                    </a:lnTo>
                    <a:lnTo>
                      <a:pt x="3" y="126"/>
                    </a:lnTo>
                    <a:lnTo>
                      <a:pt x="3" y="127"/>
                    </a:lnTo>
                    <a:lnTo>
                      <a:pt x="2" y="137"/>
                    </a:lnTo>
                    <a:lnTo>
                      <a:pt x="2" y="138"/>
                    </a:lnTo>
                    <a:lnTo>
                      <a:pt x="0" y="140"/>
                    </a:lnTo>
                    <a:lnTo>
                      <a:pt x="0" y="143"/>
                    </a:lnTo>
                    <a:lnTo>
                      <a:pt x="2" y="143"/>
                    </a:lnTo>
                    <a:lnTo>
                      <a:pt x="12" y="144"/>
                    </a:lnTo>
                    <a:lnTo>
                      <a:pt x="21" y="152"/>
                    </a:lnTo>
                    <a:lnTo>
                      <a:pt x="21" y="153"/>
                    </a:lnTo>
                    <a:lnTo>
                      <a:pt x="29" y="151"/>
                    </a:lnTo>
                    <a:lnTo>
                      <a:pt x="31" y="148"/>
                    </a:lnTo>
                    <a:lnTo>
                      <a:pt x="34" y="147"/>
                    </a:lnTo>
                    <a:lnTo>
                      <a:pt x="37" y="147"/>
                    </a:lnTo>
                    <a:lnTo>
                      <a:pt x="39" y="148"/>
                    </a:lnTo>
                    <a:lnTo>
                      <a:pt x="39" y="156"/>
                    </a:lnTo>
                    <a:lnTo>
                      <a:pt x="38" y="158"/>
                    </a:lnTo>
                    <a:lnTo>
                      <a:pt x="31" y="175"/>
                    </a:lnTo>
                    <a:lnTo>
                      <a:pt x="31" y="177"/>
                    </a:lnTo>
                    <a:lnTo>
                      <a:pt x="29" y="180"/>
                    </a:lnTo>
                    <a:lnTo>
                      <a:pt x="31" y="182"/>
                    </a:lnTo>
                    <a:lnTo>
                      <a:pt x="31" y="183"/>
                    </a:lnTo>
                    <a:lnTo>
                      <a:pt x="34" y="184"/>
                    </a:lnTo>
                    <a:lnTo>
                      <a:pt x="38" y="187"/>
                    </a:lnTo>
                    <a:lnTo>
                      <a:pt x="41" y="189"/>
                    </a:lnTo>
                    <a:lnTo>
                      <a:pt x="45" y="193"/>
                    </a:lnTo>
                    <a:lnTo>
                      <a:pt x="45" y="196"/>
                    </a:lnTo>
                    <a:lnTo>
                      <a:pt x="42" y="194"/>
                    </a:lnTo>
                    <a:lnTo>
                      <a:pt x="38" y="194"/>
                    </a:lnTo>
                    <a:lnTo>
                      <a:pt x="37" y="193"/>
                    </a:lnTo>
                    <a:lnTo>
                      <a:pt x="35" y="193"/>
                    </a:lnTo>
                    <a:lnTo>
                      <a:pt x="32" y="196"/>
                    </a:lnTo>
                    <a:lnTo>
                      <a:pt x="27" y="205"/>
                    </a:lnTo>
                    <a:lnTo>
                      <a:pt x="25" y="207"/>
                    </a:lnTo>
                    <a:lnTo>
                      <a:pt x="25" y="210"/>
                    </a:lnTo>
                    <a:lnTo>
                      <a:pt x="24" y="212"/>
                    </a:lnTo>
                    <a:lnTo>
                      <a:pt x="24" y="215"/>
                    </a:lnTo>
                    <a:lnTo>
                      <a:pt x="25" y="225"/>
                    </a:lnTo>
                    <a:lnTo>
                      <a:pt x="24" y="226"/>
                    </a:lnTo>
                    <a:lnTo>
                      <a:pt x="16" y="230"/>
                    </a:lnTo>
                    <a:lnTo>
                      <a:pt x="16" y="233"/>
                    </a:lnTo>
                    <a:lnTo>
                      <a:pt x="14" y="235"/>
                    </a:lnTo>
                    <a:lnTo>
                      <a:pt x="14" y="237"/>
                    </a:lnTo>
                    <a:lnTo>
                      <a:pt x="16" y="243"/>
                    </a:lnTo>
                    <a:lnTo>
                      <a:pt x="17" y="243"/>
                    </a:lnTo>
                    <a:lnTo>
                      <a:pt x="20" y="244"/>
                    </a:lnTo>
                    <a:lnTo>
                      <a:pt x="21" y="244"/>
                    </a:lnTo>
                    <a:lnTo>
                      <a:pt x="21" y="242"/>
                    </a:lnTo>
                    <a:lnTo>
                      <a:pt x="24" y="240"/>
                    </a:lnTo>
                    <a:lnTo>
                      <a:pt x="25" y="236"/>
                    </a:lnTo>
                    <a:lnTo>
                      <a:pt x="29" y="228"/>
                    </a:lnTo>
                    <a:lnTo>
                      <a:pt x="31" y="226"/>
                    </a:lnTo>
                    <a:lnTo>
                      <a:pt x="39" y="232"/>
                    </a:lnTo>
                    <a:lnTo>
                      <a:pt x="41" y="239"/>
                    </a:lnTo>
                    <a:lnTo>
                      <a:pt x="41" y="250"/>
                    </a:lnTo>
                    <a:lnTo>
                      <a:pt x="39" y="256"/>
                    </a:lnTo>
                    <a:lnTo>
                      <a:pt x="41" y="256"/>
                    </a:lnTo>
                    <a:lnTo>
                      <a:pt x="42" y="257"/>
                    </a:lnTo>
                    <a:lnTo>
                      <a:pt x="45" y="254"/>
                    </a:lnTo>
                    <a:lnTo>
                      <a:pt x="46" y="256"/>
                    </a:lnTo>
                    <a:lnTo>
                      <a:pt x="51" y="263"/>
                    </a:lnTo>
                    <a:lnTo>
                      <a:pt x="55" y="272"/>
                    </a:lnTo>
                    <a:lnTo>
                      <a:pt x="55" y="274"/>
                    </a:lnTo>
                    <a:lnTo>
                      <a:pt x="58" y="278"/>
                    </a:lnTo>
                    <a:lnTo>
                      <a:pt x="60" y="279"/>
                    </a:lnTo>
                    <a:lnTo>
                      <a:pt x="49" y="286"/>
                    </a:lnTo>
                    <a:lnTo>
                      <a:pt x="48" y="288"/>
                    </a:lnTo>
                    <a:lnTo>
                      <a:pt x="46" y="288"/>
                    </a:lnTo>
                    <a:lnTo>
                      <a:pt x="45" y="292"/>
                    </a:lnTo>
                    <a:lnTo>
                      <a:pt x="42" y="296"/>
                    </a:lnTo>
                    <a:lnTo>
                      <a:pt x="41" y="297"/>
                    </a:lnTo>
                    <a:lnTo>
                      <a:pt x="44" y="297"/>
                    </a:lnTo>
                    <a:lnTo>
                      <a:pt x="53" y="306"/>
                    </a:lnTo>
                    <a:lnTo>
                      <a:pt x="59" y="313"/>
                    </a:lnTo>
                    <a:lnTo>
                      <a:pt x="59" y="316"/>
                    </a:lnTo>
                    <a:lnTo>
                      <a:pt x="60" y="318"/>
                    </a:lnTo>
                    <a:lnTo>
                      <a:pt x="62" y="318"/>
                    </a:lnTo>
                    <a:lnTo>
                      <a:pt x="72" y="309"/>
                    </a:lnTo>
                    <a:lnTo>
                      <a:pt x="97" y="321"/>
                    </a:lnTo>
                    <a:lnTo>
                      <a:pt x="98" y="323"/>
                    </a:lnTo>
                    <a:lnTo>
                      <a:pt x="99" y="323"/>
                    </a:lnTo>
                    <a:lnTo>
                      <a:pt x="101" y="321"/>
                    </a:lnTo>
                    <a:lnTo>
                      <a:pt x="102" y="321"/>
                    </a:lnTo>
                    <a:lnTo>
                      <a:pt x="116" y="314"/>
                    </a:lnTo>
                    <a:lnTo>
                      <a:pt x="119" y="314"/>
                    </a:lnTo>
                    <a:lnTo>
                      <a:pt x="119" y="311"/>
                    </a:lnTo>
                    <a:lnTo>
                      <a:pt x="140" y="311"/>
                    </a:lnTo>
                    <a:lnTo>
                      <a:pt x="150" y="314"/>
                    </a:lnTo>
                    <a:lnTo>
                      <a:pt x="154" y="313"/>
                    </a:lnTo>
                    <a:lnTo>
                      <a:pt x="157" y="313"/>
                    </a:lnTo>
                    <a:lnTo>
                      <a:pt x="158" y="311"/>
                    </a:lnTo>
                    <a:lnTo>
                      <a:pt x="164" y="311"/>
                    </a:lnTo>
                    <a:lnTo>
                      <a:pt x="165" y="310"/>
                    </a:lnTo>
                    <a:lnTo>
                      <a:pt x="166" y="310"/>
                    </a:lnTo>
                    <a:lnTo>
                      <a:pt x="171" y="309"/>
                    </a:lnTo>
                    <a:lnTo>
                      <a:pt x="173" y="309"/>
                    </a:lnTo>
                    <a:lnTo>
                      <a:pt x="189" y="306"/>
                    </a:lnTo>
                    <a:lnTo>
                      <a:pt x="213" y="297"/>
                    </a:lnTo>
                    <a:lnTo>
                      <a:pt x="216" y="297"/>
                    </a:lnTo>
                    <a:lnTo>
                      <a:pt x="224" y="306"/>
                    </a:lnTo>
                    <a:lnTo>
                      <a:pt x="228" y="320"/>
                    </a:lnTo>
                    <a:lnTo>
                      <a:pt x="229" y="321"/>
                    </a:lnTo>
                    <a:lnTo>
                      <a:pt x="228" y="323"/>
                    </a:lnTo>
                    <a:lnTo>
                      <a:pt x="228" y="324"/>
                    </a:lnTo>
                    <a:lnTo>
                      <a:pt x="243" y="324"/>
                    </a:lnTo>
                    <a:lnTo>
                      <a:pt x="243" y="321"/>
                    </a:lnTo>
                    <a:lnTo>
                      <a:pt x="246" y="317"/>
                    </a:lnTo>
                    <a:lnTo>
                      <a:pt x="250" y="316"/>
                    </a:lnTo>
                    <a:lnTo>
                      <a:pt x="253" y="313"/>
                    </a:lnTo>
                    <a:lnTo>
                      <a:pt x="252" y="310"/>
                    </a:lnTo>
                    <a:lnTo>
                      <a:pt x="249" y="309"/>
                    </a:lnTo>
                    <a:lnTo>
                      <a:pt x="247" y="307"/>
                    </a:lnTo>
                    <a:lnTo>
                      <a:pt x="246" y="307"/>
                    </a:lnTo>
                    <a:lnTo>
                      <a:pt x="245" y="306"/>
                    </a:lnTo>
                    <a:lnTo>
                      <a:pt x="249" y="303"/>
                    </a:lnTo>
                    <a:lnTo>
                      <a:pt x="252" y="303"/>
                    </a:lnTo>
                    <a:lnTo>
                      <a:pt x="253" y="304"/>
                    </a:lnTo>
                    <a:lnTo>
                      <a:pt x="269" y="314"/>
                    </a:lnTo>
                    <a:lnTo>
                      <a:pt x="281" y="328"/>
                    </a:lnTo>
                    <a:lnTo>
                      <a:pt x="287" y="328"/>
                    </a:lnTo>
                    <a:lnTo>
                      <a:pt x="287" y="330"/>
                    </a:lnTo>
                    <a:lnTo>
                      <a:pt x="289" y="328"/>
                    </a:lnTo>
                    <a:lnTo>
                      <a:pt x="291" y="324"/>
                    </a:lnTo>
                    <a:lnTo>
                      <a:pt x="291" y="320"/>
                    </a:lnTo>
                    <a:lnTo>
                      <a:pt x="293" y="318"/>
                    </a:lnTo>
                    <a:lnTo>
                      <a:pt x="302" y="318"/>
                    </a:lnTo>
                    <a:lnTo>
                      <a:pt x="313" y="313"/>
                    </a:lnTo>
                    <a:lnTo>
                      <a:pt x="306" y="309"/>
                    </a:lnTo>
                    <a:lnTo>
                      <a:pt x="305" y="309"/>
                    </a:lnTo>
                    <a:lnTo>
                      <a:pt x="303" y="303"/>
                    </a:lnTo>
                    <a:lnTo>
                      <a:pt x="303" y="299"/>
                    </a:lnTo>
                    <a:lnTo>
                      <a:pt x="307" y="296"/>
                    </a:lnTo>
                    <a:lnTo>
                      <a:pt x="326" y="295"/>
                    </a:lnTo>
                    <a:lnTo>
                      <a:pt x="329" y="293"/>
                    </a:lnTo>
                    <a:lnTo>
                      <a:pt x="333" y="290"/>
                    </a:lnTo>
                    <a:lnTo>
                      <a:pt x="334" y="289"/>
                    </a:lnTo>
                    <a:lnTo>
                      <a:pt x="343" y="293"/>
                    </a:lnTo>
                    <a:lnTo>
                      <a:pt x="347" y="300"/>
                    </a:lnTo>
                    <a:lnTo>
                      <a:pt x="348" y="302"/>
                    </a:lnTo>
                    <a:lnTo>
                      <a:pt x="348" y="304"/>
                    </a:lnTo>
                    <a:lnTo>
                      <a:pt x="351" y="304"/>
                    </a:lnTo>
                    <a:lnTo>
                      <a:pt x="365" y="302"/>
                    </a:lnTo>
                    <a:lnTo>
                      <a:pt x="366" y="302"/>
                    </a:lnTo>
                    <a:lnTo>
                      <a:pt x="369" y="300"/>
                    </a:lnTo>
                    <a:lnTo>
                      <a:pt x="366" y="296"/>
                    </a:lnTo>
                    <a:lnTo>
                      <a:pt x="367" y="293"/>
                    </a:lnTo>
                    <a:lnTo>
                      <a:pt x="370" y="290"/>
                    </a:lnTo>
                    <a:lnTo>
                      <a:pt x="373" y="286"/>
                    </a:lnTo>
                    <a:lnTo>
                      <a:pt x="374" y="282"/>
                    </a:lnTo>
                    <a:lnTo>
                      <a:pt x="374" y="279"/>
                    </a:lnTo>
                    <a:lnTo>
                      <a:pt x="380" y="279"/>
                    </a:lnTo>
                    <a:lnTo>
                      <a:pt x="383" y="278"/>
                    </a:lnTo>
                    <a:lnTo>
                      <a:pt x="391" y="272"/>
                    </a:lnTo>
                    <a:lnTo>
                      <a:pt x="393" y="272"/>
                    </a:lnTo>
                    <a:lnTo>
                      <a:pt x="393" y="274"/>
                    </a:lnTo>
                    <a:lnTo>
                      <a:pt x="398" y="292"/>
                    </a:lnTo>
                    <a:lnTo>
                      <a:pt x="398" y="293"/>
                    </a:lnTo>
                    <a:lnTo>
                      <a:pt x="400" y="296"/>
                    </a:lnTo>
                    <a:lnTo>
                      <a:pt x="403" y="297"/>
                    </a:lnTo>
                    <a:lnTo>
                      <a:pt x="415" y="292"/>
                    </a:lnTo>
                    <a:lnTo>
                      <a:pt x="422" y="290"/>
                    </a:lnTo>
                    <a:lnTo>
                      <a:pt x="423" y="292"/>
                    </a:lnTo>
                    <a:lnTo>
                      <a:pt x="427" y="289"/>
                    </a:lnTo>
                    <a:lnTo>
                      <a:pt x="430" y="279"/>
                    </a:lnTo>
                    <a:lnTo>
                      <a:pt x="426" y="270"/>
                    </a:lnTo>
                    <a:lnTo>
                      <a:pt x="426" y="268"/>
                    </a:lnTo>
                    <a:lnTo>
                      <a:pt x="425" y="267"/>
                    </a:lnTo>
                    <a:lnTo>
                      <a:pt x="427" y="265"/>
                    </a:lnTo>
                    <a:lnTo>
                      <a:pt x="429" y="257"/>
                    </a:lnTo>
                    <a:lnTo>
                      <a:pt x="429" y="250"/>
                    </a:lnTo>
                    <a:lnTo>
                      <a:pt x="426" y="242"/>
                    </a:lnTo>
                    <a:lnTo>
                      <a:pt x="427" y="242"/>
                    </a:lnTo>
                    <a:lnTo>
                      <a:pt x="442" y="235"/>
                    </a:lnTo>
                    <a:lnTo>
                      <a:pt x="443" y="233"/>
                    </a:lnTo>
                    <a:lnTo>
                      <a:pt x="443" y="220"/>
                    </a:lnTo>
                    <a:lnTo>
                      <a:pt x="442" y="212"/>
                    </a:lnTo>
                    <a:lnTo>
                      <a:pt x="442" y="210"/>
                    </a:lnTo>
                    <a:lnTo>
                      <a:pt x="439" y="208"/>
                    </a:lnTo>
                    <a:lnTo>
                      <a:pt x="434" y="207"/>
                    </a:lnTo>
                    <a:lnTo>
                      <a:pt x="434" y="203"/>
                    </a:lnTo>
                    <a:lnTo>
                      <a:pt x="433" y="203"/>
                    </a:lnTo>
                    <a:lnTo>
                      <a:pt x="433" y="200"/>
                    </a:lnTo>
                    <a:lnTo>
                      <a:pt x="427" y="194"/>
                    </a:lnTo>
                    <a:lnTo>
                      <a:pt x="425" y="184"/>
                    </a:lnTo>
                    <a:lnTo>
                      <a:pt x="423" y="184"/>
                    </a:lnTo>
                    <a:lnTo>
                      <a:pt x="414" y="180"/>
                    </a:lnTo>
                    <a:lnTo>
                      <a:pt x="398" y="177"/>
                    </a:lnTo>
                    <a:lnTo>
                      <a:pt x="390" y="169"/>
                    </a:lnTo>
                    <a:lnTo>
                      <a:pt x="390" y="165"/>
                    </a:lnTo>
                    <a:lnTo>
                      <a:pt x="389" y="163"/>
                    </a:lnTo>
                    <a:lnTo>
                      <a:pt x="389" y="158"/>
                    </a:lnTo>
                    <a:lnTo>
                      <a:pt x="398" y="158"/>
                    </a:lnTo>
                    <a:lnTo>
                      <a:pt x="414" y="151"/>
                    </a:lnTo>
                    <a:lnTo>
                      <a:pt x="414" y="148"/>
                    </a:lnTo>
                    <a:lnTo>
                      <a:pt x="417" y="145"/>
                    </a:lnTo>
                    <a:lnTo>
                      <a:pt x="426" y="130"/>
                    </a:lnTo>
                    <a:lnTo>
                      <a:pt x="426" y="126"/>
                    </a:lnTo>
                    <a:lnTo>
                      <a:pt x="425" y="124"/>
                    </a:lnTo>
                    <a:lnTo>
                      <a:pt x="414" y="129"/>
                    </a:lnTo>
                    <a:lnTo>
                      <a:pt x="407" y="127"/>
                    </a:lnTo>
                    <a:lnTo>
                      <a:pt x="403" y="124"/>
                    </a:lnTo>
                    <a:lnTo>
                      <a:pt x="401" y="122"/>
                    </a:lnTo>
                    <a:lnTo>
                      <a:pt x="397" y="120"/>
                    </a:lnTo>
                    <a:lnTo>
                      <a:pt x="397" y="122"/>
                    </a:lnTo>
                    <a:lnTo>
                      <a:pt x="396" y="122"/>
                    </a:lnTo>
                    <a:lnTo>
                      <a:pt x="391" y="126"/>
                    </a:lnTo>
                    <a:lnTo>
                      <a:pt x="389" y="127"/>
                    </a:lnTo>
                    <a:lnTo>
                      <a:pt x="389" y="129"/>
                    </a:lnTo>
                    <a:lnTo>
                      <a:pt x="383" y="129"/>
                    </a:lnTo>
                    <a:lnTo>
                      <a:pt x="382" y="127"/>
                    </a:lnTo>
                    <a:lnTo>
                      <a:pt x="380" y="124"/>
                    </a:lnTo>
                    <a:lnTo>
                      <a:pt x="379" y="123"/>
                    </a:lnTo>
                    <a:lnTo>
                      <a:pt x="379" y="120"/>
                    </a:lnTo>
                    <a:lnTo>
                      <a:pt x="377" y="120"/>
                    </a:lnTo>
                    <a:lnTo>
                      <a:pt x="377" y="119"/>
                    </a:lnTo>
                    <a:lnTo>
                      <a:pt x="363" y="124"/>
                    </a:lnTo>
                    <a:lnTo>
                      <a:pt x="350" y="131"/>
                    </a:lnTo>
                    <a:lnTo>
                      <a:pt x="348" y="133"/>
                    </a:lnTo>
                    <a:lnTo>
                      <a:pt x="345" y="130"/>
                    </a:lnTo>
                    <a:lnTo>
                      <a:pt x="345" y="129"/>
                    </a:lnTo>
                    <a:lnTo>
                      <a:pt x="340" y="126"/>
                    </a:lnTo>
                    <a:lnTo>
                      <a:pt x="336" y="127"/>
                    </a:lnTo>
                    <a:lnTo>
                      <a:pt x="333" y="130"/>
                    </a:lnTo>
                    <a:lnTo>
                      <a:pt x="329" y="131"/>
                    </a:lnTo>
                    <a:lnTo>
                      <a:pt x="320" y="129"/>
                    </a:lnTo>
                    <a:lnTo>
                      <a:pt x="316" y="126"/>
                    </a:lnTo>
                    <a:lnTo>
                      <a:pt x="313" y="123"/>
                    </a:lnTo>
                    <a:lnTo>
                      <a:pt x="314" y="117"/>
                    </a:lnTo>
                    <a:lnTo>
                      <a:pt x="317" y="115"/>
                    </a:lnTo>
                    <a:lnTo>
                      <a:pt x="319" y="115"/>
                    </a:lnTo>
                    <a:lnTo>
                      <a:pt x="326" y="112"/>
                    </a:lnTo>
                    <a:lnTo>
                      <a:pt x="327" y="110"/>
                    </a:lnTo>
                    <a:lnTo>
                      <a:pt x="334" y="105"/>
                    </a:lnTo>
                    <a:lnTo>
                      <a:pt x="322" y="99"/>
                    </a:lnTo>
                    <a:lnTo>
                      <a:pt x="320" y="98"/>
                    </a:lnTo>
                    <a:lnTo>
                      <a:pt x="320" y="96"/>
                    </a:lnTo>
                    <a:lnTo>
                      <a:pt x="322" y="95"/>
                    </a:lnTo>
                    <a:lnTo>
                      <a:pt x="324" y="91"/>
                    </a:lnTo>
                    <a:lnTo>
                      <a:pt x="327" y="88"/>
                    </a:lnTo>
                    <a:lnTo>
                      <a:pt x="331" y="85"/>
                    </a:lnTo>
                    <a:lnTo>
                      <a:pt x="331" y="84"/>
                    </a:lnTo>
                    <a:lnTo>
                      <a:pt x="344" y="76"/>
                    </a:lnTo>
                    <a:lnTo>
                      <a:pt x="347" y="76"/>
                    </a:lnTo>
                    <a:lnTo>
                      <a:pt x="345" y="74"/>
                    </a:lnTo>
                    <a:lnTo>
                      <a:pt x="343" y="74"/>
                    </a:lnTo>
                    <a:lnTo>
                      <a:pt x="343" y="73"/>
                    </a:lnTo>
                    <a:lnTo>
                      <a:pt x="338" y="70"/>
                    </a:lnTo>
                    <a:lnTo>
                      <a:pt x="337" y="70"/>
                    </a:lnTo>
                    <a:lnTo>
                      <a:pt x="333" y="64"/>
                    </a:lnTo>
                    <a:lnTo>
                      <a:pt x="336" y="59"/>
                    </a:lnTo>
                    <a:lnTo>
                      <a:pt x="337" y="57"/>
                    </a:lnTo>
                    <a:lnTo>
                      <a:pt x="340" y="52"/>
                    </a:lnTo>
                    <a:lnTo>
                      <a:pt x="344" y="46"/>
                    </a:lnTo>
                    <a:lnTo>
                      <a:pt x="344" y="40"/>
                    </a:lnTo>
                    <a:lnTo>
                      <a:pt x="326" y="36"/>
                    </a:lnTo>
                    <a:lnTo>
                      <a:pt x="310" y="29"/>
                    </a:lnTo>
                    <a:lnTo>
                      <a:pt x="309" y="28"/>
                    </a:lnTo>
                    <a:lnTo>
                      <a:pt x="309" y="26"/>
                    </a:lnTo>
                    <a:lnTo>
                      <a:pt x="307" y="24"/>
                    </a:lnTo>
                    <a:lnTo>
                      <a:pt x="307" y="18"/>
                    </a:lnTo>
                    <a:lnTo>
                      <a:pt x="305" y="11"/>
                    </a:lnTo>
                    <a:lnTo>
                      <a:pt x="303" y="10"/>
                    </a:lnTo>
                    <a:lnTo>
                      <a:pt x="302" y="10"/>
                    </a:lnTo>
                    <a:lnTo>
                      <a:pt x="300" y="9"/>
                    </a:lnTo>
                    <a:lnTo>
                      <a:pt x="298" y="9"/>
                    </a:lnTo>
                    <a:lnTo>
                      <a:pt x="291" y="10"/>
                    </a:lnTo>
                    <a:lnTo>
                      <a:pt x="280" y="10"/>
                    </a:lnTo>
                    <a:lnTo>
                      <a:pt x="271" y="4"/>
                    </a:lnTo>
                    <a:lnTo>
                      <a:pt x="270" y="0"/>
                    </a:lnTo>
                    <a:lnTo>
                      <a:pt x="269" y="0"/>
                    </a:lnTo>
                    <a:lnTo>
                      <a:pt x="264" y="4"/>
                    </a:lnTo>
                    <a:lnTo>
                      <a:pt x="240" y="16"/>
                    </a:lnTo>
                    <a:lnTo>
                      <a:pt x="229" y="19"/>
                    </a:lnTo>
                    <a:lnTo>
                      <a:pt x="226" y="19"/>
                    </a:lnTo>
                    <a:lnTo>
                      <a:pt x="216" y="21"/>
                    </a:lnTo>
                    <a:lnTo>
                      <a:pt x="206" y="25"/>
                    </a:lnTo>
                    <a:lnTo>
                      <a:pt x="203" y="28"/>
                    </a:lnTo>
                    <a:lnTo>
                      <a:pt x="201" y="32"/>
                    </a:lnTo>
                    <a:lnTo>
                      <a:pt x="200" y="32"/>
                    </a:lnTo>
                    <a:lnTo>
                      <a:pt x="199" y="33"/>
                    </a:lnTo>
                    <a:lnTo>
                      <a:pt x="193" y="35"/>
                    </a:lnTo>
                    <a:lnTo>
                      <a:pt x="173" y="35"/>
                    </a:lnTo>
                    <a:lnTo>
                      <a:pt x="173" y="32"/>
                    </a:lnTo>
                    <a:lnTo>
                      <a:pt x="172" y="32"/>
                    </a:lnTo>
                    <a:lnTo>
                      <a:pt x="171" y="31"/>
                    </a:lnTo>
                    <a:lnTo>
                      <a:pt x="161" y="25"/>
                    </a:lnTo>
                    <a:lnTo>
                      <a:pt x="158" y="32"/>
                    </a:lnTo>
                    <a:lnTo>
                      <a:pt x="154" y="33"/>
                    </a:lnTo>
                    <a:lnTo>
                      <a:pt x="149" y="38"/>
                    </a:lnTo>
                    <a:lnTo>
                      <a:pt x="137" y="42"/>
                    </a:lnTo>
                    <a:lnTo>
                      <a:pt x="126" y="52"/>
                    </a:lnTo>
                    <a:lnTo>
                      <a:pt x="125" y="52"/>
                    </a:lnTo>
                    <a:lnTo>
                      <a:pt x="125" y="53"/>
                    </a:lnTo>
                    <a:lnTo>
                      <a:pt x="119" y="5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06" name="Freeform 33">
                <a:extLst>
                  <a:ext uri="{FF2B5EF4-FFF2-40B4-BE49-F238E27FC236}">
                    <a16:creationId xmlns:a16="http://schemas.microsoft.com/office/drawing/2014/main" id="{31A4ED08-B319-0162-63BF-DDB5F0888B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06" y="1004"/>
                <a:ext cx="54" cy="112"/>
              </a:xfrm>
              <a:custGeom>
                <a:avLst/>
                <a:gdLst>
                  <a:gd name="T0" fmla="*/ 75 w 217"/>
                  <a:gd name="T1" fmla="*/ 25 h 448"/>
                  <a:gd name="T2" fmla="*/ 62 w 217"/>
                  <a:gd name="T3" fmla="*/ 50 h 448"/>
                  <a:gd name="T4" fmla="*/ 55 w 217"/>
                  <a:gd name="T5" fmla="*/ 71 h 448"/>
                  <a:gd name="T6" fmla="*/ 52 w 217"/>
                  <a:gd name="T7" fmla="*/ 82 h 448"/>
                  <a:gd name="T8" fmla="*/ 26 w 217"/>
                  <a:gd name="T9" fmla="*/ 89 h 448"/>
                  <a:gd name="T10" fmla="*/ 27 w 217"/>
                  <a:gd name="T11" fmla="*/ 64 h 448"/>
                  <a:gd name="T12" fmla="*/ 27 w 217"/>
                  <a:gd name="T13" fmla="*/ 46 h 448"/>
                  <a:gd name="T14" fmla="*/ 0 w 217"/>
                  <a:gd name="T15" fmla="*/ 68 h 448"/>
                  <a:gd name="T16" fmla="*/ 9 w 217"/>
                  <a:gd name="T17" fmla="*/ 90 h 448"/>
                  <a:gd name="T18" fmla="*/ 3 w 217"/>
                  <a:gd name="T19" fmla="*/ 104 h 448"/>
                  <a:gd name="T20" fmla="*/ 8 w 217"/>
                  <a:gd name="T21" fmla="*/ 128 h 448"/>
                  <a:gd name="T22" fmla="*/ 2 w 217"/>
                  <a:gd name="T23" fmla="*/ 137 h 448"/>
                  <a:gd name="T24" fmla="*/ 37 w 217"/>
                  <a:gd name="T25" fmla="*/ 145 h 448"/>
                  <a:gd name="T26" fmla="*/ 58 w 217"/>
                  <a:gd name="T27" fmla="*/ 171 h 448"/>
                  <a:gd name="T28" fmla="*/ 26 w 217"/>
                  <a:gd name="T29" fmla="*/ 189 h 448"/>
                  <a:gd name="T30" fmla="*/ 2 w 217"/>
                  <a:gd name="T31" fmla="*/ 201 h 448"/>
                  <a:gd name="T32" fmla="*/ 30 w 217"/>
                  <a:gd name="T33" fmla="*/ 235 h 448"/>
                  <a:gd name="T34" fmla="*/ 84 w 217"/>
                  <a:gd name="T35" fmla="*/ 252 h 448"/>
                  <a:gd name="T36" fmla="*/ 77 w 217"/>
                  <a:gd name="T37" fmla="*/ 259 h 448"/>
                  <a:gd name="T38" fmla="*/ 66 w 217"/>
                  <a:gd name="T39" fmla="*/ 261 h 448"/>
                  <a:gd name="T40" fmla="*/ 72 w 217"/>
                  <a:gd name="T41" fmla="*/ 261 h 448"/>
                  <a:gd name="T42" fmla="*/ 87 w 217"/>
                  <a:gd name="T43" fmla="*/ 275 h 448"/>
                  <a:gd name="T44" fmla="*/ 82 w 217"/>
                  <a:gd name="T45" fmla="*/ 279 h 448"/>
                  <a:gd name="T46" fmla="*/ 73 w 217"/>
                  <a:gd name="T47" fmla="*/ 290 h 448"/>
                  <a:gd name="T48" fmla="*/ 80 w 217"/>
                  <a:gd name="T49" fmla="*/ 280 h 448"/>
                  <a:gd name="T50" fmla="*/ 86 w 217"/>
                  <a:gd name="T51" fmla="*/ 301 h 448"/>
                  <a:gd name="T52" fmla="*/ 87 w 217"/>
                  <a:gd name="T53" fmla="*/ 308 h 448"/>
                  <a:gd name="T54" fmla="*/ 75 w 217"/>
                  <a:gd name="T55" fmla="*/ 332 h 448"/>
                  <a:gd name="T56" fmla="*/ 89 w 217"/>
                  <a:gd name="T57" fmla="*/ 317 h 448"/>
                  <a:gd name="T58" fmla="*/ 90 w 217"/>
                  <a:gd name="T59" fmla="*/ 324 h 448"/>
                  <a:gd name="T60" fmla="*/ 96 w 217"/>
                  <a:gd name="T61" fmla="*/ 346 h 448"/>
                  <a:gd name="T62" fmla="*/ 120 w 217"/>
                  <a:gd name="T63" fmla="*/ 372 h 448"/>
                  <a:gd name="T64" fmla="*/ 126 w 217"/>
                  <a:gd name="T65" fmla="*/ 410 h 448"/>
                  <a:gd name="T66" fmla="*/ 150 w 217"/>
                  <a:gd name="T67" fmla="*/ 427 h 448"/>
                  <a:gd name="T68" fmla="*/ 154 w 217"/>
                  <a:gd name="T69" fmla="*/ 448 h 448"/>
                  <a:gd name="T70" fmla="*/ 172 w 217"/>
                  <a:gd name="T71" fmla="*/ 427 h 448"/>
                  <a:gd name="T72" fmla="*/ 175 w 217"/>
                  <a:gd name="T73" fmla="*/ 423 h 448"/>
                  <a:gd name="T74" fmla="*/ 172 w 217"/>
                  <a:gd name="T75" fmla="*/ 399 h 448"/>
                  <a:gd name="T76" fmla="*/ 188 w 217"/>
                  <a:gd name="T77" fmla="*/ 371 h 448"/>
                  <a:gd name="T78" fmla="*/ 183 w 217"/>
                  <a:gd name="T79" fmla="*/ 349 h 448"/>
                  <a:gd name="T80" fmla="*/ 216 w 217"/>
                  <a:gd name="T81" fmla="*/ 301 h 448"/>
                  <a:gd name="T82" fmla="*/ 177 w 217"/>
                  <a:gd name="T83" fmla="*/ 298 h 448"/>
                  <a:gd name="T84" fmla="*/ 170 w 217"/>
                  <a:gd name="T85" fmla="*/ 297 h 448"/>
                  <a:gd name="T86" fmla="*/ 157 w 217"/>
                  <a:gd name="T87" fmla="*/ 279 h 448"/>
                  <a:gd name="T88" fmla="*/ 140 w 217"/>
                  <a:gd name="T89" fmla="*/ 245 h 448"/>
                  <a:gd name="T90" fmla="*/ 165 w 217"/>
                  <a:gd name="T91" fmla="*/ 233 h 448"/>
                  <a:gd name="T92" fmla="*/ 165 w 217"/>
                  <a:gd name="T93" fmla="*/ 224 h 448"/>
                  <a:gd name="T94" fmla="*/ 189 w 217"/>
                  <a:gd name="T95" fmla="*/ 173 h 448"/>
                  <a:gd name="T96" fmla="*/ 195 w 217"/>
                  <a:gd name="T97" fmla="*/ 134 h 448"/>
                  <a:gd name="T98" fmla="*/ 197 w 217"/>
                  <a:gd name="T99" fmla="*/ 128 h 448"/>
                  <a:gd name="T100" fmla="*/ 214 w 217"/>
                  <a:gd name="T101" fmla="*/ 114 h 448"/>
                  <a:gd name="T102" fmla="*/ 192 w 217"/>
                  <a:gd name="T103" fmla="*/ 78 h 448"/>
                  <a:gd name="T104" fmla="*/ 189 w 217"/>
                  <a:gd name="T105" fmla="*/ 60 h 448"/>
                  <a:gd name="T106" fmla="*/ 151 w 217"/>
                  <a:gd name="T107" fmla="*/ 55 h 448"/>
                  <a:gd name="T108" fmla="*/ 135 w 217"/>
                  <a:gd name="T109" fmla="*/ 34 h 448"/>
                  <a:gd name="T110" fmla="*/ 137 w 217"/>
                  <a:gd name="T111" fmla="*/ 25 h 448"/>
                  <a:gd name="T112" fmla="*/ 149 w 217"/>
                  <a:gd name="T113" fmla="*/ 15 h 448"/>
                  <a:gd name="T114" fmla="*/ 130 w 217"/>
                  <a:gd name="T115" fmla="*/ 22 h 448"/>
                  <a:gd name="T116" fmla="*/ 108 w 217"/>
                  <a:gd name="T117" fmla="*/ 2 h 448"/>
                  <a:gd name="T118" fmla="*/ 97 w 217"/>
                  <a:gd name="T119" fmla="*/ 2 h 448"/>
                  <a:gd name="T120" fmla="*/ 101 w 217"/>
                  <a:gd name="T121" fmla="*/ 18 h 448"/>
                  <a:gd name="T122" fmla="*/ 82 w 217"/>
                  <a:gd name="T123" fmla="*/ 5 h 4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17" h="448">
                    <a:moveTo>
                      <a:pt x="82" y="5"/>
                    </a:moveTo>
                    <a:lnTo>
                      <a:pt x="82" y="7"/>
                    </a:lnTo>
                    <a:lnTo>
                      <a:pt x="76" y="22"/>
                    </a:lnTo>
                    <a:lnTo>
                      <a:pt x="75" y="25"/>
                    </a:lnTo>
                    <a:lnTo>
                      <a:pt x="72" y="27"/>
                    </a:lnTo>
                    <a:lnTo>
                      <a:pt x="65" y="47"/>
                    </a:lnTo>
                    <a:lnTo>
                      <a:pt x="65" y="48"/>
                    </a:lnTo>
                    <a:lnTo>
                      <a:pt x="62" y="50"/>
                    </a:lnTo>
                    <a:lnTo>
                      <a:pt x="62" y="51"/>
                    </a:lnTo>
                    <a:lnTo>
                      <a:pt x="60" y="51"/>
                    </a:lnTo>
                    <a:lnTo>
                      <a:pt x="53" y="67"/>
                    </a:lnTo>
                    <a:lnTo>
                      <a:pt x="55" y="71"/>
                    </a:lnTo>
                    <a:lnTo>
                      <a:pt x="55" y="77"/>
                    </a:lnTo>
                    <a:lnTo>
                      <a:pt x="56" y="79"/>
                    </a:lnTo>
                    <a:lnTo>
                      <a:pt x="56" y="81"/>
                    </a:lnTo>
                    <a:lnTo>
                      <a:pt x="52" y="82"/>
                    </a:lnTo>
                    <a:lnTo>
                      <a:pt x="34" y="93"/>
                    </a:lnTo>
                    <a:lnTo>
                      <a:pt x="31" y="93"/>
                    </a:lnTo>
                    <a:lnTo>
                      <a:pt x="29" y="89"/>
                    </a:lnTo>
                    <a:lnTo>
                      <a:pt x="26" y="89"/>
                    </a:lnTo>
                    <a:lnTo>
                      <a:pt x="20" y="82"/>
                    </a:lnTo>
                    <a:lnTo>
                      <a:pt x="17" y="72"/>
                    </a:lnTo>
                    <a:lnTo>
                      <a:pt x="26" y="64"/>
                    </a:lnTo>
                    <a:lnTo>
                      <a:pt x="27" y="64"/>
                    </a:lnTo>
                    <a:lnTo>
                      <a:pt x="27" y="62"/>
                    </a:lnTo>
                    <a:lnTo>
                      <a:pt x="30" y="55"/>
                    </a:lnTo>
                    <a:lnTo>
                      <a:pt x="30" y="44"/>
                    </a:lnTo>
                    <a:lnTo>
                      <a:pt x="27" y="46"/>
                    </a:lnTo>
                    <a:lnTo>
                      <a:pt x="17" y="54"/>
                    </a:lnTo>
                    <a:lnTo>
                      <a:pt x="8" y="60"/>
                    </a:lnTo>
                    <a:lnTo>
                      <a:pt x="0" y="67"/>
                    </a:lnTo>
                    <a:lnTo>
                      <a:pt x="0" y="68"/>
                    </a:lnTo>
                    <a:lnTo>
                      <a:pt x="2" y="69"/>
                    </a:lnTo>
                    <a:lnTo>
                      <a:pt x="3" y="74"/>
                    </a:lnTo>
                    <a:lnTo>
                      <a:pt x="6" y="79"/>
                    </a:lnTo>
                    <a:lnTo>
                      <a:pt x="9" y="90"/>
                    </a:lnTo>
                    <a:lnTo>
                      <a:pt x="9" y="93"/>
                    </a:lnTo>
                    <a:lnTo>
                      <a:pt x="8" y="97"/>
                    </a:lnTo>
                    <a:lnTo>
                      <a:pt x="5" y="101"/>
                    </a:lnTo>
                    <a:lnTo>
                      <a:pt x="3" y="104"/>
                    </a:lnTo>
                    <a:lnTo>
                      <a:pt x="3" y="107"/>
                    </a:lnTo>
                    <a:lnTo>
                      <a:pt x="15" y="117"/>
                    </a:lnTo>
                    <a:lnTo>
                      <a:pt x="9" y="125"/>
                    </a:lnTo>
                    <a:lnTo>
                      <a:pt x="8" y="128"/>
                    </a:lnTo>
                    <a:lnTo>
                      <a:pt x="5" y="131"/>
                    </a:lnTo>
                    <a:lnTo>
                      <a:pt x="5" y="132"/>
                    </a:lnTo>
                    <a:lnTo>
                      <a:pt x="3" y="134"/>
                    </a:lnTo>
                    <a:lnTo>
                      <a:pt x="2" y="137"/>
                    </a:lnTo>
                    <a:lnTo>
                      <a:pt x="3" y="138"/>
                    </a:lnTo>
                    <a:lnTo>
                      <a:pt x="10" y="141"/>
                    </a:lnTo>
                    <a:lnTo>
                      <a:pt x="19" y="141"/>
                    </a:lnTo>
                    <a:lnTo>
                      <a:pt x="37" y="145"/>
                    </a:lnTo>
                    <a:lnTo>
                      <a:pt x="40" y="146"/>
                    </a:lnTo>
                    <a:lnTo>
                      <a:pt x="48" y="156"/>
                    </a:lnTo>
                    <a:lnTo>
                      <a:pt x="52" y="160"/>
                    </a:lnTo>
                    <a:lnTo>
                      <a:pt x="58" y="171"/>
                    </a:lnTo>
                    <a:lnTo>
                      <a:pt x="58" y="173"/>
                    </a:lnTo>
                    <a:lnTo>
                      <a:pt x="56" y="174"/>
                    </a:lnTo>
                    <a:lnTo>
                      <a:pt x="52" y="177"/>
                    </a:lnTo>
                    <a:lnTo>
                      <a:pt x="26" y="189"/>
                    </a:lnTo>
                    <a:lnTo>
                      <a:pt x="15" y="189"/>
                    </a:lnTo>
                    <a:lnTo>
                      <a:pt x="15" y="194"/>
                    </a:lnTo>
                    <a:lnTo>
                      <a:pt x="12" y="197"/>
                    </a:lnTo>
                    <a:lnTo>
                      <a:pt x="2" y="201"/>
                    </a:lnTo>
                    <a:lnTo>
                      <a:pt x="33" y="230"/>
                    </a:lnTo>
                    <a:lnTo>
                      <a:pt x="33" y="231"/>
                    </a:lnTo>
                    <a:lnTo>
                      <a:pt x="31" y="234"/>
                    </a:lnTo>
                    <a:lnTo>
                      <a:pt x="30" y="235"/>
                    </a:lnTo>
                    <a:lnTo>
                      <a:pt x="36" y="242"/>
                    </a:lnTo>
                    <a:lnTo>
                      <a:pt x="53" y="248"/>
                    </a:lnTo>
                    <a:lnTo>
                      <a:pt x="59" y="248"/>
                    </a:lnTo>
                    <a:lnTo>
                      <a:pt x="84" y="252"/>
                    </a:lnTo>
                    <a:lnTo>
                      <a:pt x="86" y="252"/>
                    </a:lnTo>
                    <a:lnTo>
                      <a:pt x="86" y="254"/>
                    </a:lnTo>
                    <a:lnTo>
                      <a:pt x="82" y="258"/>
                    </a:lnTo>
                    <a:lnTo>
                      <a:pt x="77" y="259"/>
                    </a:lnTo>
                    <a:lnTo>
                      <a:pt x="76" y="259"/>
                    </a:lnTo>
                    <a:lnTo>
                      <a:pt x="70" y="261"/>
                    </a:lnTo>
                    <a:lnTo>
                      <a:pt x="69" y="259"/>
                    </a:lnTo>
                    <a:lnTo>
                      <a:pt x="66" y="261"/>
                    </a:lnTo>
                    <a:lnTo>
                      <a:pt x="63" y="261"/>
                    </a:lnTo>
                    <a:lnTo>
                      <a:pt x="63" y="262"/>
                    </a:lnTo>
                    <a:lnTo>
                      <a:pt x="66" y="262"/>
                    </a:lnTo>
                    <a:lnTo>
                      <a:pt x="72" y="261"/>
                    </a:lnTo>
                    <a:lnTo>
                      <a:pt x="79" y="261"/>
                    </a:lnTo>
                    <a:lnTo>
                      <a:pt x="83" y="262"/>
                    </a:lnTo>
                    <a:lnTo>
                      <a:pt x="84" y="268"/>
                    </a:lnTo>
                    <a:lnTo>
                      <a:pt x="87" y="275"/>
                    </a:lnTo>
                    <a:lnTo>
                      <a:pt x="87" y="278"/>
                    </a:lnTo>
                    <a:lnTo>
                      <a:pt x="84" y="280"/>
                    </a:lnTo>
                    <a:lnTo>
                      <a:pt x="83" y="280"/>
                    </a:lnTo>
                    <a:lnTo>
                      <a:pt x="82" y="279"/>
                    </a:lnTo>
                    <a:lnTo>
                      <a:pt x="77" y="279"/>
                    </a:lnTo>
                    <a:lnTo>
                      <a:pt x="72" y="285"/>
                    </a:lnTo>
                    <a:lnTo>
                      <a:pt x="72" y="288"/>
                    </a:lnTo>
                    <a:lnTo>
                      <a:pt x="73" y="290"/>
                    </a:lnTo>
                    <a:lnTo>
                      <a:pt x="73" y="286"/>
                    </a:lnTo>
                    <a:lnTo>
                      <a:pt x="75" y="283"/>
                    </a:lnTo>
                    <a:lnTo>
                      <a:pt x="77" y="280"/>
                    </a:lnTo>
                    <a:lnTo>
                      <a:pt x="80" y="280"/>
                    </a:lnTo>
                    <a:lnTo>
                      <a:pt x="84" y="282"/>
                    </a:lnTo>
                    <a:lnTo>
                      <a:pt x="87" y="293"/>
                    </a:lnTo>
                    <a:lnTo>
                      <a:pt x="86" y="297"/>
                    </a:lnTo>
                    <a:lnTo>
                      <a:pt x="86" y="301"/>
                    </a:lnTo>
                    <a:lnTo>
                      <a:pt x="87" y="302"/>
                    </a:lnTo>
                    <a:lnTo>
                      <a:pt x="89" y="302"/>
                    </a:lnTo>
                    <a:lnTo>
                      <a:pt x="89" y="305"/>
                    </a:lnTo>
                    <a:lnTo>
                      <a:pt x="87" y="308"/>
                    </a:lnTo>
                    <a:lnTo>
                      <a:pt x="76" y="317"/>
                    </a:lnTo>
                    <a:lnTo>
                      <a:pt x="72" y="329"/>
                    </a:lnTo>
                    <a:lnTo>
                      <a:pt x="72" y="332"/>
                    </a:lnTo>
                    <a:lnTo>
                      <a:pt x="75" y="332"/>
                    </a:lnTo>
                    <a:lnTo>
                      <a:pt x="77" y="324"/>
                    </a:lnTo>
                    <a:lnTo>
                      <a:pt x="79" y="321"/>
                    </a:lnTo>
                    <a:lnTo>
                      <a:pt x="87" y="317"/>
                    </a:lnTo>
                    <a:lnTo>
                      <a:pt x="89" y="317"/>
                    </a:lnTo>
                    <a:lnTo>
                      <a:pt x="91" y="318"/>
                    </a:lnTo>
                    <a:lnTo>
                      <a:pt x="93" y="318"/>
                    </a:lnTo>
                    <a:lnTo>
                      <a:pt x="93" y="321"/>
                    </a:lnTo>
                    <a:lnTo>
                      <a:pt x="90" y="324"/>
                    </a:lnTo>
                    <a:lnTo>
                      <a:pt x="89" y="328"/>
                    </a:lnTo>
                    <a:lnTo>
                      <a:pt x="89" y="335"/>
                    </a:lnTo>
                    <a:lnTo>
                      <a:pt x="94" y="342"/>
                    </a:lnTo>
                    <a:lnTo>
                      <a:pt x="96" y="346"/>
                    </a:lnTo>
                    <a:lnTo>
                      <a:pt x="97" y="346"/>
                    </a:lnTo>
                    <a:lnTo>
                      <a:pt x="101" y="349"/>
                    </a:lnTo>
                    <a:lnTo>
                      <a:pt x="116" y="364"/>
                    </a:lnTo>
                    <a:lnTo>
                      <a:pt x="120" y="372"/>
                    </a:lnTo>
                    <a:lnTo>
                      <a:pt x="122" y="378"/>
                    </a:lnTo>
                    <a:lnTo>
                      <a:pt x="122" y="396"/>
                    </a:lnTo>
                    <a:lnTo>
                      <a:pt x="123" y="399"/>
                    </a:lnTo>
                    <a:lnTo>
                      <a:pt x="126" y="410"/>
                    </a:lnTo>
                    <a:lnTo>
                      <a:pt x="136" y="423"/>
                    </a:lnTo>
                    <a:lnTo>
                      <a:pt x="137" y="427"/>
                    </a:lnTo>
                    <a:lnTo>
                      <a:pt x="143" y="428"/>
                    </a:lnTo>
                    <a:lnTo>
                      <a:pt x="150" y="427"/>
                    </a:lnTo>
                    <a:lnTo>
                      <a:pt x="154" y="425"/>
                    </a:lnTo>
                    <a:lnTo>
                      <a:pt x="161" y="425"/>
                    </a:lnTo>
                    <a:lnTo>
                      <a:pt x="163" y="428"/>
                    </a:lnTo>
                    <a:lnTo>
                      <a:pt x="154" y="448"/>
                    </a:lnTo>
                    <a:lnTo>
                      <a:pt x="165" y="431"/>
                    </a:lnTo>
                    <a:lnTo>
                      <a:pt x="168" y="428"/>
                    </a:lnTo>
                    <a:lnTo>
                      <a:pt x="171" y="428"/>
                    </a:lnTo>
                    <a:lnTo>
                      <a:pt x="172" y="427"/>
                    </a:lnTo>
                    <a:lnTo>
                      <a:pt x="174" y="427"/>
                    </a:lnTo>
                    <a:lnTo>
                      <a:pt x="177" y="424"/>
                    </a:lnTo>
                    <a:lnTo>
                      <a:pt x="177" y="423"/>
                    </a:lnTo>
                    <a:lnTo>
                      <a:pt x="175" y="423"/>
                    </a:lnTo>
                    <a:lnTo>
                      <a:pt x="175" y="420"/>
                    </a:lnTo>
                    <a:lnTo>
                      <a:pt x="170" y="417"/>
                    </a:lnTo>
                    <a:lnTo>
                      <a:pt x="167" y="405"/>
                    </a:lnTo>
                    <a:lnTo>
                      <a:pt x="172" y="399"/>
                    </a:lnTo>
                    <a:lnTo>
                      <a:pt x="182" y="388"/>
                    </a:lnTo>
                    <a:lnTo>
                      <a:pt x="182" y="386"/>
                    </a:lnTo>
                    <a:lnTo>
                      <a:pt x="188" y="372"/>
                    </a:lnTo>
                    <a:lnTo>
                      <a:pt x="188" y="371"/>
                    </a:lnTo>
                    <a:lnTo>
                      <a:pt x="190" y="364"/>
                    </a:lnTo>
                    <a:lnTo>
                      <a:pt x="188" y="357"/>
                    </a:lnTo>
                    <a:lnTo>
                      <a:pt x="181" y="353"/>
                    </a:lnTo>
                    <a:lnTo>
                      <a:pt x="183" y="349"/>
                    </a:lnTo>
                    <a:lnTo>
                      <a:pt x="195" y="339"/>
                    </a:lnTo>
                    <a:lnTo>
                      <a:pt x="213" y="305"/>
                    </a:lnTo>
                    <a:lnTo>
                      <a:pt x="216" y="302"/>
                    </a:lnTo>
                    <a:lnTo>
                      <a:pt x="216" y="301"/>
                    </a:lnTo>
                    <a:lnTo>
                      <a:pt x="217" y="300"/>
                    </a:lnTo>
                    <a:lnTo>
                      <a:pt x="217" y="298"/>
                    </a:lnTo>
                    <a:lnTo>
                      <a:pt x="206" y="300"/>
                    </a:lnTo>
                    <a:lnTo>
                      <a:pt x="177" y="298"/>
                    </a:lnTo>
                    <a:lnTo>
                      <a:pt x="177" y="297"/>
                    </a:lnTo>
                    <a:lnTo>
                      <a:pt x="175" y="298"/>
                    </a:lnTo>
                    <a:lnTo>
                      <a:pt x="171" y="298"/>
                    </a:lnTo>
                    <a:lnTo>
                      <a:pt x="170" y="297"/>
                    </a:lnTo>
                    <a:lnTo>
                      <a:pt x="168" y="291"/>
                    </a:lnTo>
                    <a:lnTo>
                      <a:pt x="165" y="283"/>
                    </a:lnTo>
                    <a:lnTo>
                      <a:pt x="158" y="279"/>
                    </a:lnTo>
                    <a:lnTo>
                      <a:pt x="157" y="279"/>
                    </a:lnTo>
                    <a:lnTo>
                      <a:pt x="160" y="278"/>
                    </a:lnTo>
                    <a:lnTo>
                      <a:pt x="154" y="271"/>
                    </a:lnTo>
                    <a:lnTo>
                      <a:pt x="140" y="247"/>
                    </a:lnTo>
                    <a:lnTo>
                      <a:pt x="140" y="245"/>
                    </a:lnTo>
                    <a:lnTo>
                      <a:pt x="142" y="245"/>
                    </a:lnTo>
                    <a:lnTo>
                      <a:pt x="153" y="241"/>
                    </a:lnTo>
                    <a:lnTo>
                      <a:pt x="161" y="241"/>
                    </a:lnTo>
                    <a:lnTo>
                      <a:pt x="165" y="233"/>
                    </a:lnTo>
                    <a:lnTo>
                      <a:pt x="165" y="230"/>
                    </a:lnTo>
                    <a:lnTo>
                      <a:pt x="167" y="227"/>
                    </a:lnTo>
                    <a:lnTo>
                      <a:pt x="167" y="226"/>
                    </a:lnTo>
                    <a:lnTo>
                      <a:pt x="165" y="224"/>
                    </a:lnTo>
                    <a:lnTo>
                      <a:pt x="167" y="204"/>
                    </a:lnTo>
                    <a:lnTo>
                      <a:pt x="177" y="192"/>
                    </a:lnTo>
                    <a:lnTo>
                      <a:pt x="188" y="174"/>
                    </a:lnTo>
                    <a:lnTo>
                      <a:pt x="189" y="173"/>
                    </a:lnTo>
                    <a:lnTo>
                      <a:pt x="189" y="171"/>
                    </a:lnTo>
                    <a:lnTo>
                      <a:pt x="193" y="142"/>
                    </a:lnTo>
                    <a:lnTo>
                      <a:pt x="193" y="137"/>
                    </a:lnTo>
                    <a:lnTo>
                      <a:pt x="195" y="134"/>
                    </a:lnTo>
                    <a:lnTo>
                      <a:pt x="195" y="132"/>
                    </a:lnTo>
                    <a:lnTo>
                      <a:pt x="196" y="129"/>
                    </a:lnTo>
                    <a:lnTo>
                      <a:pt x="197" y="129"/>
                    </a:lnTo>
                    <a:lnTo>
                      <a:pt x="197" y="128"/>
                    </a:lnTo>
                    <a:lnTo>
                      <a:pt x="200" y="127"/>
                    </a:lnTo>
                    <a:lnTo>
                      <a:pt x="209" y="121"/>
                    </a:lnTo>
                    <a:lnTo>
                      <a:pt x="213" y="117"/>
                    </a:lnTo>
                    <a:lnTo>
                      <a:pt x="214" y="114"/>
                    </a:lnTo>
                    <a:lnTo>
                      <a:pt x="214" y="110"/>
                    </a:lnTo>
                    <a:lnTo>
                      <a:pt x="217" y="107"/>
                    </a:lnTo>
                    <a:lnTo>
                      <a:pt x="216" y="107"/>
                    </a:lnTo>
                    <a:lnTo>
                      <a:pt x="192" y="78"/>
                    </a:lnTo>
                    <a:lnTo>
                      <a:pt x="190" y="78"/>
                    </a:lnTo>
                    <a:lnTo>
                      <a:pt x="190" y="77"/>
                    </a:lnTo>
                    <a:lnTo>
                      <a:pt x="189" y="75"/>
                    </a:lnTo>
                    <a:lnTo>
                      <a:pt x="189" y="60"/>
                    </a:lnTo>
                    <a:lnTo>
                      <a:pt x="188" y="58"/>
                    </a:lnTo>
                    <a:lnTo>
                      <a:pt x="163" y="46"/>
                    </a:lnTo>
                    <a:lnTo>
                      <a:pt x="153" y="55"/>
                    </a:lnTo>
                    <a:lnTo>
                      <a:pt x="151" y="55"/>
                    </a:lnTo>
                    <a:lnTo>
                      <a:pt x="150" y="53"/>
                    </a:lnTo>
                    <a:lnTo>
                      <a:pt x="150" y="50"/>
                    </a:lnTo>
                    <a:lnTo>
                      <a:pt x="144" y="43"/>
                    </a:lnTo>
                    <a:lnTo>
                      <a:pt x="135" y="34"/>
                    </a:lnTo>
                    <a:lnTo>
                      <a:pt x="132" y="34"/>
                    </a:lnTo>
                    <a:lnTo>
                      <a:pt x="133" y="33"/>
                    </a:lnTo>
                    <a:lnTo>
                      <a:pt x="136" y="29"/>
                    </a:lnTo>
                    <a:lnTo>
                      <a:pt x="137" y="25"/>
                    </a:lnTo>
                    <a:lnTo>
                      <a:pt x="139" y="25"/>
                    </a:lnTo>
                    <a:lnTo>
                      <a:pt x="140" y="23"/>
                    </a:lnTo>
                    <a:lnTo>
                      <a:pt x="151" y="16"/>
                    </a:lnTo>
                    <a:lnTo>
                      <a:pt x="149" y="15"/>
                    </a:lnTo>
                    <a:lnTo>
                      <a:pt x="146" y="11"/>
                    </a:lnTo>
                    <a:lnTo>
                      <a:pt x="146" y="12"/>
                    </a:lnTo>
                    <a:lnTo>
                      <a:pt x="135" y="22"/>
                    </a:lnTo>
                    <a:lnTo>
                      <a:pt x="130" y="22"/>
                    </a:lnTo>
                    <a:lnTo>
                      <a:pt x="129" y="19"/>
                    </a:lnTo>
                    <a:lnTo>
                      <a:pt x="126" y="18"/>
                    </a:lnTo>
                    <a:lnTo>
                      <a:pt x="110" y="2"/>
                    </a:lnTo>
                    <a:lnTo>
                      <a:pt x="108" y="2"/>
                    </a:lnTo>
                    <a:lnTo>
                      <a:pt x="104" y="0"/>
                    </a:lnTo>
                    <a:lnTo>
                      <a:pt x="103" y="0"/>
                    </a:lnTo>
                    <a:lnTo>
                      <a:pt x="100" y="2"/>
                    </a:lnTo>
                    <a:lnTo>
                      <a:pt x="97" y="2"/>
                    </a:lnTo>
                    <a:lnTo>
                      <a:pt x="98" y="5"/>
                    </a:lnTo>
                    <a:lnTo>
                      <a:pt x="104" y="14"/>
                    </a:lnTo>
                    <a:lnTo>
                      <a:pt x="103" y="16"/>
                    </a:lnTo>
                    <a:lnTo>
                      <a:pt x="101" y="18"/>
                    </a:lnTo>
                    <a:lnTo>
                      <a:pt x="101" y="19"/>
                    </a:lnTo>
                    <a:lnTo>
                      <a:pt x="100" y="18"/>
                    </a:lnTo>
                    <a:lnTo>
                      <a:pt x="97" y="16"/>
                    </a:lnTo>
                    <a:lnTo>
                      <a:pt x="82" y="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07" name="Freeform 34">
                <a:extLst>
                  <a:ext uri="{FF2B5EF4-FFF2-40B4-BE49-F238E27FC236}">
                    <a16:creationId xmlns:a16="http://schemas.microsoft.com/office/drawing/2014/main" id="{6B1705C3-E85F-B27B-B447-963B5341D4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46" y="889"/>
                <a:ext cx="73" cy="89"/>
              </a:xfrm>
              <a:custGeom>
                <a:avLst/>
                <a:gdLst>
                  <a:gd name="T0" fmla="*/ 0 w 295"/>
                  <a:gd name="T1" fmla="*/ 69 h 357"/>
                  <a:gd name="T2" fmla="*/ 46 w 295"/>
                  <a:gd name="T3" fmla="*/ 52 h 357"/>
                  <a:gd name="T4" fmla="*/ 53 w 295"/>
                  <a:gd name="T5" fmla="*/ 84 h 357"/>
                  <a:gd name="T6" fmla="*/ 70 w 295"/>
                  <a:gd name="T7" fmla="*/ 89 h 357"/>
                  <a:gd name="T8" fmla="*/ 81 w 295"/>
                  <a:gd name="T9" fmla="*/ 99 h 357"/>
                  <a:gd name="T10" fmla="*/ 101 w 295"/>
                  <a:gd name="T11" fmla="*/ 110 h 357"/>
                  <a:gd name="T12" fmla="*/ 120 w 295"/>
                  <a:gd name="T13" fmla="*/ 148 h 357"/>
                  <a:gd name="T14" fmla="*/ 98 w 295"/>
                  <a:gd name="T15" fmla="*/ 177 h 357"/>
                  <a:gd name="T16" fmla="*/ 115 w 295"/>
                  <a:gd name="T17" fmla="*/ 208 h 357"/>
                  <a:gd name="T18" fmla="*/ 99 w 295"/>
                  <a:gd name="T19" fmla="*/ 226 h 357"/>
                  <a:gd name="T20" fmla="*/ 119 w 295"/>
                  <a:gd name="T21" fmla="*/ 266 h 357"/>
                  <a:gd name="T22" fmla="*/ 124 w 295"/>
                  <a:gd name="T23" fmla="*/ 278 h 357"/>
                  <a:gd name="T24" fmla="*/ 108 w 295"/>
                  <a:gd name="T25" fmla="*/ 289 h 357"/>
                  <a:gd name="T26" fmla="*/ 92 w 295"/>
                  <a:gd name="T27" fmla="*/ 299 h 357"/>
                  <a:gd name="T28" fmla="*/ 99 w 295"/>
                  <a:gd name="T29" fmla="*/ 319 h 357"/>
                  <a:gd name="T30" fmla="*/ 112 w 295"/>
                  <a:gd name="T31" fmla="*/ 323 h 357"/>
                  <a:gd name="T32" fmla="*/ 109 w 295"/>
                  <a:gd name="T33" fmla="*/ 333 h 357"/>
                  <a:gd name="T34" fmla="*/ 158 w 295"/>
                  <a:gd name="T35" fmla="*/ 357 h 357"/>
                  <a:gd name="T36" fmla="*/ 180 w 295"/>
                  <a:gd name="T37" fmla="*/ 330 h 357"/>
                  <a:gd name="T38" fmla="*/ 189 w 295"/>
                  <a:gd name="T39" fmla="*/ 326 h 357"/>
                  <a:gd name="T40" fmla="*/ 225 w 295"/>
                  <a:gd name="T41" fmla="*/ 337 h 357"/>
                  <a:gd name="T42" fmla="*/ 237 w 295"/>
                  <a:gd name="T43" fmla="*/ 328 h 357"/>
                  <a:gd name="T44" fmla="*/ 222 w 295"/>
                  <a:gd name="T45" fmla="*/ 313 h 357"/>
                  <a:gd name="T46" fmla="*/ 228 w 295"/>
                  <a:gd name="T47" fmla="*/ 297 h 357"/>
                  <a:gd name="T48" fmla="*/ 223 w 295"/>
                  <a:gd name="T49" fmla="*/ 288 h 357"/>
                  <a:gd name="T50" fmla="*/ 222 w 295"/>
                  <a:gd name="T51" fmla="*/ 252 h 357"/>
                  <a:gd name="T52" fmla="*/ 237 w 295"/>
                  <a:gd name="T53" fmla="*/ 260 h 357"/>
                  <a:gd name="T54" fmla="*/ 251 w 295"/>
                  <a:gd name="T55" fmla="*/ 264 h 357"/>
                  <a:gd name="T56" fmla="*/ 286 w 295"/>
                  <a:gd name="T57" fmla="*/ 253 h 357"/>
                  <a:gd name="T58" fmla="*/ 282 w 295"/>
                  <a:gd name="T59" fmla="*/ 199 h 357"/>
                  <a:gd name="T60" fmla="*/ 274 w 295"/>
                  <a:gd name="T61" fmla="*/ 169 h 357"/>
                  <a:gd name="T62" fmla="*/ 237 w 295"/>
                  <a:gd name="T63" fmla="*/ 162 h 357"/>
                  <a:gd name="T64" fmla="*/ 263 w 295"/>
                  <a:gd name="T65" fmla="*/ 127 h 357"/>
                  <a:gd name="T66" fmla="*/ 254 w 295"/>
                  <a:gd name="T67" fmla="*/ 113 h 357"/>
                  <a:gd name="T68" fmla="*/ 246 w 295"/>
                  <a:gd name="T69" fmla="*/ 77 h 357"/>
                  <a:gd name="T70" fmla="*/ 257 w 295"/>
                  <a:gd name="T71" fmla="*/ 59 h 357"/>
                  <a:gd name="T72" fmla="*/ 270 w 295"/>
                  <a:gd name="T73" fmla="*/ 49 h 357"/>
                  <a:gd name="T74" fmla="*/ 217 w 295"/>
                  <a:gd name="T75" fmla="*/ 9 h 357"/>
                  <a:gd name="T76" fmla="*/ 177 w 295"/>
                  <a:gd name="T77" fmla="*/ 15 h 357"/>
                  <a:gd name="T78" fmla="*/ 172 w 295"/>
                  <a:gd name="T79" fmla="*/ 22 h 357"/>
                  <a:gd name="T80" fmla="*/ 140 w 295"/>
                  <a:gd name="T81" fmla="*/ 35 h 357"/>
                  <a:gd name="T82" fmla="*/ 124 w 295"/>
                  <a:gd name="T83" fmla="*/ 42 h 357"/>
                  <a:gd name="T84" fmla="*/ 117 w 295"/>
                  <a:gd name="T85" fmla="*/ 22 h 357"/>
                  <a:gd name="T86" fmla="*/ 94 w 295"/>
                  <a:gd name="T87" fmla="*/ 27 h 357"/>
                  <a:gd name="T88" fmla="*/ 88 w 295"/>
                  <a:gd name="T89" fmla="*/ 21 h 357"/>
                  <a:gd name="T90" fmla="*/ 76 w 295"/>
                  <a:gd name="T91" fmla="*/ 27 h 357"/>
                  <a:gd name="T92" fmla="*/ 80 w 295"/>
                  <a:gd name="T93" fmla="*/ 35 h 357"/>
                  <a:gd name="T94" fmla="*/ 42 w 295"/>
                  <a:gd name="T95" fmla="*/ 39 h 3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95" h="357">
                    <a:moveTo>
                      <a:pt x="10" y="41"/>
                    </a:moveTo>
                    <a:lnTo>
                      <a:pt x="9" y="50"/>
                    </a:lnTo>
                    <a:lnTo>
                      <a:pt x="0" y="67"/>
                    </a:lnTo>
                    <a:lnTo>
                      <a:pt x="0" y="69"/>
                    </a:lnTo>
                    <a:lnTo>
                      <a:pt x="25" y="53"/>
                    </a:lnTo>
                    <a:lnTo>
                      <a:pt x="29" y="52"/>
                    </a:lnTo>
                    <a:lnTo>
                      <a:pt x="43" y="49"/>
                    </a:lnTo>
                    <a:lnTo>
                      <a:pt x="46" y="52"/>
                    </a:lnTo>
                    <a:lnTo>
                      <a:pt x="49" y="56"/>
                    </a:lnTo>
                    <a:lnTo>
                      <a:pt x="53" y="60"/>
                    </a:lnTo>
                    <a:lnTo>
                      <a:pt x="49" y="79"/>
                    </a:lnTo>
                    <a:lnTo>
                      <a:pt x="53" y="84"/>
                    </a:lnTo>
                    <a:lnTo>
                      <a:pt x="59" y="85"/>
                    </a:lnTo>
                    <a:lnTo>
                      <a:pt x="63" y="85"/>
                    </a:lnTo>
                    <a:lnTo>
                      <a:pt x="69" y="88"/>
                    </a:lnTo>
                    <a:lnTo>
                      <a:pt x="70" y="89"/>
                    </a:lnTo>
                    <a:lnTo>
                      <a:pt x="70" y="91"/>
                    </a:lnTo>
                    <a:lnTo>
                      <a:pt x="74" y="95"/>
                    </a:lnTo>
                    <a:lnTo>
                      <a:pt x="77" y="96"/>
                    </a:lnTo>
                    <a:lnTo>
                      <a:pt x="81" y="99"/>
                    </a:lnTo>
                    <a:lnTo>
                      <a:pt x="83" y="101"/>
                    </a:lnTo>
                    <a:lnTo>
                      <a:pt x="84" y="101"/>
                    </a:lnTo>
                    <a:lnTo>
                      <a:pt x="87" y="102"/>
                    </a:lnTo>
                    <a:lnTo>
                      <a:pt x="101" y="110"/>
                    </a:lnTo>
                    <a:lnTo>
                      <a:pt x="102" y="112"/>
                    </a:lnTo>
                    <a:lnTo>
                      <a:pt x="106" y="120"/>
                    </a:lnTo>
                    <a:lnTo>
                      <a:pt x="106" y="122"/>
                    </a:lnTo>
                    <a:lnTo>
                      <a:pt x="120" y="148"/>
                    </a:lnTo>
                    <a:lnTo>
                      <a:pt x="117" y="154"/>
                    </a:lnTo>
                    <a:lnTo>
                      <a:pt x="102" y="169"/>
                    </a:lnTo>
                    <a:lnTo>
                      <a:pt x="98" y="176"/>
                    </a:lnTo>
                    <a:lnTo>
                      <a:pt x="98" y="177"/>
                    </a:lnTo>
                    <a:lnTo>
                      <a:pt x="105" y="184"/>
                    </a:lnTo>
                    <a:lnTo>
                      <a:pt x="105" y="186"/>
                    </a:lnTo>
                    <a:lnTo>
                      <a:pt x="115" y="203"/>
                    </a:lnTo>
                    <a:lnTo>
                      <a:pt x="115" y="208"/>
                    </a:lnTo>
                    <a:lnTo>
                      <a:pt x="113" y="210"/>
                    </a:lnTo>
                    <a:lnTo>
                      <a:pt x="101" y="218"/>
                    </a:lnTo>
                    <a:lnTo>
                      <a:pt x="98" y="225"/>
                    </a:lnTo>
                    <a:lnTo>
                      <a:pt x="99" y="226"/>
                    </a:lnTo>
                    <a:lnTo>
                      <a:pt x="101" y="230"/>
                    </a:lnTo>
                    <a:lnTo>
                      <a:pt x="106" y="242"/>
                    </a:lnTo>
                    <a:lnTo>
                      <a:pt x="119" y="260"/>
                    </a:lnTo>
                    <a:lnTo>
                      <a:pt x="119" y="266"/>
                    </a:lnTo>
                    <a:lnTo>
                      <a:pt x="120" y="266"/>
                    </a:lnTo>
                    <a:lnTo>
                      <a:pt x="120" y="267"/>
                    </a:lnTo>
                    <a:lnTo>
                      <a:pt x="122" y="268"/>
                    </a:lnTo>
                    <a:lnTo>
                      <a:pt x="124" y="278"/>
                    </a:lnTo>
                    <a:lnTo>
                      <a:pt x="124" y="289"/>
                    </a:lnTo>
                    <a:lnTo>
                      <a:pt x="123" y="290"/>
                    </a:lnTo>
                    <a:lnTo>
                      <a:pt x="119" y="288"/>
                    </a:lnTo>
                    <a:lnTo>
                      <a:pt x="108" y="289"/>
                    </a:lnTo>
                    <a:lnTo>
                      <a:pt x="106" y="289"/>
                    </a:lnTo>
                    <a:lnTo>
                      <a:pt x="102" y="290"/>
                    </a:lnTo>
                    <a:lnTo>
                      <a:pt x="101" y="292"/>
                    </a:lnTo>
                    <a:lnTo>
                      <a:pt x="92" y="299"/>
                    </a:lnTo>
                    <a:lnTo>
                      <a:pt x="91" y="300"/>
                    </a:lnTo>
                    <a:lnTo>
                      <a:pt x="91" y="302"/>
                    </a:lnTo>
                    <a:lnTo>
                      <a:pt x="95" y="306"/>
                    </a:lnTo>
                    <a:lnTo>
                      <a:pt x="99" y="319"/>
                    </a:lnTo>
                    <a:lnTo>
                      <a:pt x="102" y="317"/>
                    </a:lnTo>
                    <a:lnTo>
                      <a:pt x="110" y="320"/>
                    </a:lnTo>
                    <a:lnTo>
                      <a:pt x="110" y="321"/>
                    </a:lnTo>
                    <a:lnTo>
                      <a:pt x="112" y="323"/>
                    </a:lnTo>
                    <a:lnTo>
                      <a:pt x="110" y="326"/>
                    </a:lnTo>
                    <a:lnTo>
                      <a:pt x="109" y="326"/>
                    </a:lnTo>
                    <a:lnTo>
                      <a:pt x="110" y="327"/>
                    </a:lnTo>
                    <a:lnTo>
                      <a:pt x="109" y="333"/>
                    </a:lnTo>
                    <a:lnTo>
                      <a:pt x="122" y="352"/>
                    </a:lnTo>
                    <a:lnTo>
                      <a:pt x="127" y="352"/>
                    </a:lnTo>
                    <a:lnTo>
                      <a:pt x="127" y="357"/>
                    </a:lnTo>
                    <a:lnTo>
                      <a:pt x="158" y="357"/>
                    </a:lnTo>
                    <a:lnTo>
                      <a:pt x="163" y="355"/>
                    </a:lnTo>
                    <a:lnTo>
                      <a:pt x="175" y="337"/>
                    </a:lnTo>
                    <a:lnTo>
                      <a:pt x="173" y="335"/>
                    </a:lnTo>
                    <a:lnTo>
                      <a:pt x="180" y="330"/>
                    </a:lnTo>
                    <a:lnTo>
                      <a:pt x="184" y="328"/>
                    </a:lnTo>
                    <a:lnTo>
                      <a:pt x="186" y="327"/>
                    </a:lnTo>
                    <a:lnTo>
                      <a:pt x="187" y="327"/>
                    </a:lnTo>
                    <a:lnTo>
                      <a:pt x="189" y="326"/>
                    </a:lnTo>
                    <a:lnTo>
                      <a:pt x="193" y="326"/>
                    </a:lnTo>
                    <a:lnTo>
                      <a:pt x="208" y="333"/>
                    </a:lnTo>
                    <a:lnTo>
                      <a:pt x="215" y="333"/>
                    </a:lnTo>
                    <a:lnTo>
                      <a:pt x="225" y="337"/>
                    </a:lnTo>
                    <a:lnTo>
                      <a:pt x="235" y="334"/>
                    </a:lnTo>
                    <a:lnTo>
                      <a:pt x="236" y="334"/>
                    </a:lnTo>
                    <a:lnTo>
                      <a:pt x="236" y="333"/>
                    </a:lnTo>
                    <a:lnTo>
                      <a:pt x="237" y="328"/>
                    </a:lnTo>
                    <a:lnTo>
                      <a:pt x="237" y="321"/>
                    </a:lnTo>
                    <a:lnTo>
                      <a:pt x="236" y="319"/>
                    </a:lnTo>
                    <a:lnTo>
                      <a:pt x="232" y="316"/>
                    </a:lnTo>
                    <a:lnTo>
                      <a:pt x="222" y="313"/>
                    </a:lnTo>
                    <a:lnTo>
                      <a:pt x="225" y="305"/>
                    </a:lnTo>
                    <a:lnTo>
                      <a:pt x="226" y="302"/>
                    </a:lnTo>
                    <a:lnTo>
                      <a:pt x="226" y="299"/>
                    </a:lnTo>
                    <a:lnTo>
                      <a:pt x="228" y="297"/>
                    </a:lnTo>
                    <a:lnTo>
                      <a:pt x="228" y="290"/>
                    </a:lnTo>
                    <a:lnTo>
                      <a:pt x="226" y="289"/>
                    </a:lnTo>
                    <a:lnTo>
                      <a:pt x="225" y="289"/>
                    </a:lnTo>
                    <a:lnTo>
                      <a:pt x="223" y="288"/>
                    </a:lnTo>
                    <a:lnTo>
                      <a:pt x="221" y="289"/>
                    </a:lnTo>
                    <a:lnTo>
                      <a:pt x="218" y="289"/>
                    </a:lnTo>
                    <a:lnTo>
                      <a:pt x="217" y="253"/>
                    </a:lnTo>
                    <a:lnTo>
                      <a:pt x="222" y="252"/>
                    </a:lnTo>
                    <a:lnTo>
                      <a:pt x="223" y="252"/>
                    </a:lnTo>
                    <a:lnTo>
                      <a:pt x="225" y="253"/>
                    </a:lnTo>
                    <a:lnTo>
                      <a:pt x="226" y="253"/>
                    </a:lnTo>
                    <a:lnTo>
                      <a:pt x="237" y="260"/>
                    </a:lnTo>
                    <a:lnTo>
                      <a:pt x="237" y="261"/>
                    </a:lnTo>
                    <a:lnTo>
                      <a:pt x="242" y="263"/>
                    </a:lnTo>
                    <a:lnTo>
                      <a:pt x="243" y="263"/>
                    </a:lnTo>
                    <a:lnTo>
                      <a:pt x="251" y="264"/>
                    </a:lnTo>
                    <a:lnTo>
                      <a:pt x="257" y="263"/>
                    </a:lnTo>
                    <a:lnTo>
                      <a:pt x="267" y="257"/>
                    </a:lnTo>
                    <a:lnTo>
                      <a:pt x="286" y="256"/>
                    </a:lnTo>
                    <a:lnTo>
                      <a:pt x="286" y="253"/>
                    </a:lnTo>
                    <a:lnTo>
                      <a:pt x="288" y="244"/>
                    </a:lnTo>
                    <a:lnTo>
                      <a:pt x="292" y="235"/>
                    </a:lnTo>
                    <a:lnTo>
                      <a:pt x="295" y="223"/>
                    </a:lnTo>
                    <a:lnTo>
                      <a:pt x="282" y="199"/>
                    </a:lnTo>
                    <a:lnTo>
                      <a:pt x="282" y="197"/>
                    </a:lnTo>
                    <a:lnTo>
                      <a:pt x="278" y="187"/>
                    </a:lnTo>
                    <a:lnTo>
                      <a:pt x="278" y="177"/>
                    </a:lnTo>
                    <a:lnTo>
                      <a:pt x="274" y="169"/>
                    </a:lnTo>
                    <a:lnTo>
                      <a:pt x="264" y="169"/>
                    </a:lnTo>
                    <a:lnTo>
                      <a:pt x="243" y="165"/>
                    </a:lnTo>
                    <a:lnTo>
                      <a:pt x="239" y="162"/>
                    </a:lnTo>
                    <a:lnTo>
                      <a:pt x="237" y="162"/>
                    </a:lnTo>
                    <a:lnTo>
                      <a:pt x="239" y="159"/>
                    </a:lnTo>
                    <a:lnTo>
                      <a:pt x="256" y="134"/>
                    </a:lnTo>
                    <a:lnTo>
                      <a:pt x="258" y="133"/>
                    </a:lnTo>
                    <a:lnTo>
                      <a:pt x="263" y="127"/>
                    </a:lnTo>
                    <a:lnTo>
                      <a:pt x="260" y="124"/>
                    </a:lnTo>
                    <a:lnTo>
                      <a:pt x="259" y="120"/>
                    </a:lnTo>
                    <a:lnTo>
                      <a:pt x="259" y="119"/>
                    </a:lnTo>
                    <a:lnTo>
                      <a:pt x="254" y="113"/>
                    </a:lnTo>
                    <a:lnTo>
                      <a:pt x="251" y="106"/>
                    </a:lnTo>
                    <a:lnTo>
                      <a:pt x="253" y="91"/>
                    </a:lnTo>
                    <a:lnTo>
                      <a:pt x="249" y="81"/>
                    </a:lnTo>
                    <a:lnTo>
                      <a:pt x="246" y="77"/>
                    </a:lnTo>
                    <a:lnTo>
                      <a:pt x="246" y="76"/>
                    </a:lnTo>
                    <a:lnTo>
                      <a:pt x="247" y="74"/>
                    </a:lnTo>
                    <a:lnTo>
                      <a:pt x="251" y="66"/>
                    </a:lnTo>
                    <a:lnTo>
                      <a:pt x="257" y="59"/>
                    </a:lnTo>
                    <a:lnTo>
                      <a:pt x="263" y="55"/>
                    </a:lnTo>
                    <a:lnTo>
                      <a:pt x="268" y="52"/>
                    </a:lnTo>
                    <a:lnTo>
                      <a:pt x="270" y="50"/>
                    </a:lnTo>
                    <a:lnTo>
                      <a:pt x="270" y="49"/>
                    </a:lnTo>
                    <a:lnTo>
                      <a:pt x="256" y="32"/>
                    </a:lnTo>
                    <a:lnTo>
                      <a:pt x="239" y="25"/>
                    </a:lnTo>
                    <a:lnTo>
                      <a:pt x="228" y="18"/>
                    </a:lnTo>
                    <a:lnTo>
                      <a:pt x="217" y="9"/>
                    </a:lnTo>
                    <a:lnTo>
                      <a:pt x="203" y="0"/>
                    </a:lnTo>
                    <a:lnTo>
                      <a:pt x="193" y="3"/>
                    </a:lnTo>
                    <a:lnTo>
                      <a:pt x="179" y="14"/>
                    </a:lnTo>
                    <a:lnTo>
                      <a:pt x="177" y="15"/>
                    </a:lnTo>
                    <a:lnTo>
                      <a:pt x="176" y="15"/>
                    </a:lnTo>
                    <a:lnTo>
                      <a:pt x="176" y="17"/>
                    </a:lnTo>
                    <a:lnTo>
                      <a:pt x="175" y="18"/>
                    </a:lnTo>
                    <a:lnTo>
                      <a:pt x="172" y="22"/>
                    </a:lnTo>
                    <a:lnTo>
                      <a:pt x="170" y="27"/>
                    </a:lnTo>
                    <a:lnTo>
                      <a:pt x="168" y="31"/>
                    </a:lnTo>
                    <a:lnTo>
                      <a:pt x="154" y="38"/>
                    </a:lnTo>
                    <a:lnTo>
                      <a:pt x="140" y="35"/>
                    </a:lnTo>
                    <a:lnTo>
                      <a:pt x="130" y="41"/>
                    </a:lnTo>
                    <a:lnTo>
                      <a:pt x="129" y="41"/>
                    </a:lnTo>
                    <a:lnTo>
                      <a:pt x="129" y="42"/>
                    </a:lnTo>
                    <a:lnTo>
                      <a:pt x="124" y="42"/>
                    </a:lnTo>
                    <a:lnTo>
                      <a:pt x="124" y="41"/>
                    </a:lnTo>
                    <a:lnTo>
                      <a:pt x="123" y="41"/>
                    </a:lnTo>
                    <a:lnTo>
                      <a:pt x="123" y="22"/>
                    </a:lnTo>
                    <a:lnTo>
                      <a:pt x="117" y="22"/>
                    </a:lnTo>
                    <a:lnTo>
                      <a:pt x="115" y="25"/>
                    </a:lnTo>
                    <a:lnTo>
                      <a:pt x="115" y="27"/>
                    </a:lnTo>
                    <a:lnTo>
                      <a:pt x="113" y="28"/>
                    </a:lnTo>
                    <a:lnTo>
                      <a:pt x="94" y="27"/>
                    </a:lnTo>
                    <a:lnTo>
                      <a:pt x="94" y="24"/>
                    </a:lnTo>
                    <a:lnTo>
                      <a:pt x="92" y="22"/>
                    </a:lnTo>
                    <a:lnTo>
                      <a:pt x="91" y="22"/>
                    </a:lnTo>
                    <a:lnTo>
                      <a:pt x="88" y="21"/>
                    </a:lnTo>
                    <a:lnTo>
                      <a:pt x="78" y="21"/>
                    </a:lnTo>
                    <a:lnTo>
                      <a:pt x="77" y="22"/>
                    </a:lnTo>
                    <a:lnTo>
                      <a:pt x="77" y="24"/>
                    </a:lnTo>
                    <a:lnTo>
                      <a:pt x="76" y="27"/>
                    </a:lnTo>
                    <a:lnTo>
                      <a:pt x="77" y="28"/>
                    </a:lnTo>
                    <a:lnTo>
                      <a:pt x="81" y="34"/>
                    </a:lnTo>
                    <a:lnTo>
                      <a:pt x="81" y="35"/>
                    </a:lnTo>
                    <a:lnTo>
                      <a:pt x="80" y="35"/>
                    </a:lnTo>
                    <a:lnTo>
                      <a:pt x="77" y="36"/>
                    </a:lnTo>
                    <a:lnTo>
                      <a:pt x="57" y="43"/>
                    </a:lnTo>
                    <a:lnTo>
                      <a:pt x="56" y="45"/>
                    </a:lnTo>
                    <a:lnTo>
                      <a:pt x="42" y="39"/>
                    </a:lnTo>
                    <a:lnTo>
                      <a:pt x="9" y="31"/>
                    </a:lnTo>
                    <a:lnTo>
                      <a:pt x="10" y="4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08" name="Freeform 35">
                <a:extLst>
                  <a:ext uri="{FF2B5EF4-FFF2-40B4-BE49-F238E27FC236}">
                    <a16:creationId xmlns:a16="http://schemas.microsoft.com/office/drawing/2014/main" id="{1DDA38DE-6461-6B03-33BA-DA78855D49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07" y="901"/>
                <a:ext cx="70" cy="86"/>
              </a:xfrm>
              <a:custGeom>
                <a:avLst/>
                <a:gdLst>
                  <a:gd name="T0" fmla="*/ 136 w 279"/>
                  <a:gd name="T1" fmla="*/ 63 h 344"/>
                  <a:gd name="T2" fmla="*/ 121 w 279"/>
                  <a:gd name="T3" fmla="*/ 109 h 344"/>
                  <a:gd name="T4" fmla="*/ 113 w 279"/>
                  <a:gd name="T5" fmla="*/ 124 h 344"/>
                  <a:gd name="T6" fmla="*/ 110 w 279"/>
                  <a:gd name="T7" fmla="*/ 147 h 344"/>
                  <a:gd name="T8" fmla="*/ 105 w 279"/>
                  <a:gd name="T9" fmla="*/ 159 h 344"/>
                  <a:gd name="T10" fmla="*/ 77 w 279"/>
                  <a:gd name="T11" fmla="*/ 187 h 344"/>
                  <a:gd name="T12" fmla="*/ 63 w 279"/>
                  <a:gd name="T13" fmla="*/ 205 h 344"/>
                  <a:gd name="T14" fmla="*/ 31 w 279"/>
                  <a:gd name="T15" fmla="*/ 194 h 344"/>
                  <a:gd name="T16" fmla="*/ 24 w 279"/>
                  <a:gd name="T17" fmla="*/ 218 h 344"/>
                  <a:gd name="T18" fmla="*/ 34 w 279"/>
                  <a:gd name="T19" fmla="*/ 224 h 344"/>
                  <a:gd name="T20" fmla="*/ 11 w 279"/>
                  <a:gd name="T21" fmla="*/ 239 h 344"/>
                  <a:gd name="T22" fmla="*/ 21 w 279"/>
                  <a:gd name="T23" fmla="*/ 253 h 344"/>
                  <a:gd name="T24" fmla="*/ 1 w 279"/>
                  <a:gd name="T25" fmla="*/ 265 h 344"/>
                  <a:gd name="T26" fmla="*/ 20 w 279"/>
                  <a:gd name="T27" fmla="*/ 278 h 344"/>
                  <a:gd name="T28" fmla="*/ 35 w 279"/>
                  <a:gd name="T29" fmla="*/ 281 h 344"/>
                  <a:gd name="T30" fmla="*/ 66 w 279"/>
                  <a:gd name="T31" fmla="*/ 268 h 344"/>
                  <a:gd name="T32" fmla="*/ 76 w 279"/>
                  <a:gd name="T33" fmla="*/ 277 h 344"/>
                  <a:gd name="T34" fmla="*/ 84 w 279"/>
                  <a:gd name="T35" fmla="*/ 268 h 344"/>
                  <a:gd name="T36" fmla="*/ 112 w 279"/>
                  <a:gd name="T37" fmla="*/ 272 h 344"/>
                  <a:gd name="T38" fmla="*/ 124 w 279"/>
                  <a:gd name="T39" fmla="*/ 257 h 344"/>
                  <a:gd name="T40" fmla="*/ 143 w 279"/>
                  <a:gd name="T41" fmla="*/ 250 h 344"/>
                  <a:gd name="T42" fmla="*/ 143 w 279"/>
                  <a:gd name="T43" fmla="*/ 270 h 344"/>
                  <a:gd name="T44" fmla="*/ 171 w 279"/>
                  <a:gd name="T45" fmla="*/ 267 h 344"/>
                  <a:gd name="T46" fmla="*/ 169 w 279"/>
                  <a:gd name="T47" fmla="*/ 291 h 344"/>
                  <a:gd name="T48" fmla="*/ 186 w 279"/>
                  <a:gd name="T49" fmla="*/ 317 h 344"/>
                  <a:gd name="T50" fmla="*/ 193 w 279"/>
                  <a:gd name="T51" fmla="*/ 327 h 344"/>
                  <a:gd name="T52" fmla="*/ 222 w 279"/>
                  <a:gd name="T53" fmla="*/ 321 h 344"/>
                  <a:gd name="T54" fmla="*/ 229 w 279"/>
                  <a:gd name="T55" fmla="*/ 328 h 344"/>
                  <a:gd name="T56" fmla="*/ 235 w 279"/>
                  <a:gd name="T57" fmla="*/ 335 h 344"/>
                  <a:gd name="T58" fmla="*/ 251 w 279"/>
                  <a:gd name="T59" fmla="*/ 344 h 344"/>
                  <a:gd name="T60" fmla="*/ 257 w 279"/>
                  <a:gd name="T61" fmla="*/ 328 h 344"/>
                  <a:gd name="T62" fmla="*/ 263 w 279"/>
                  <a:gd name="T63" fmla="*/ 321 h 344"/>
                  <a:gd name="T64" fmla="*/ 260 w 279"/>
                  <a:gd name="T65" fmla="*/ 300 h 344"/>
                  <a:gd name="T66" fmla="*/ 263 w 279"/>
                  <a:gd name="T67" fmla="*/ 286 h 344"/>
                  <a:gd name="T68" fmla="*/ 253 w 279"/>
                  <a:gd name="T69" fmla="*/ 295 h 344"/>
                  <a:gd name="T70" fmla="*/ 239 w 279"/>
                  <a:gd name="T71" fmla="*/ 289 h 344"/>
                  <a:gd name="T72" fmla="*/ 260 w 279"/>
                  <a:gd name="T73" fmla="*/ 278 h 344"/>
                  <a:gd name="T74" fmla="*/ 267 w 279"/>
                  <a:gd name="T75" fmla="*/ 274 h 344"/>
                  <a:gd name="T76" fmla="*/ 250 w 279"/>
                  <a:gd name="T77" fmla="*/ 257 h 344"/>
                  <a:gd name="T78" fmla="*/ 257 w 279"/>
                  <a:gd name="T79" fmla="*/ 241 h 344"/>
                  <a:gd name="T80" fmla="*/ 279 w 279"/>
                  <a:gd name="T81" fmla="*/ 240 h 344"/>
                  <a:gd name="T82" fmla="*/ 274 w 279"/>
                  <a:gd name="T83" fmla="*/ 217 h 344"/>
                  <a:gd name="T84" fmla="*/ 253 w 279"/>
                  <a:gd name="T85" fmla="*/ 176 h 344"/>
                  <a:gd name="T86" fmla="*/ 260 w 279"/>
                  <a:gd name="T87" fmla="*/ 137 h 344"/>
                  <a:gd name="T88" fmla="*/ 272 w 279"/>
                  <a:gd name="T89" fmla="*/ 105 h 344"/>
                  <a:gd name="T90" fmla="*/ 256 w 279"/>
                  <a:gd name="T91" fmla="*/ 61 h 344"/>
                  <a:gd name="T92" fmla="*/ 232 w 279"/>
                  <a:gd name="T93" fmla="*/ 47 h 344"/>
                  <a:gd name="T94" fmla="*/ 218 w 279"/>
                  <a:gd name="T95" fmla="*/ 36 h 344"/>
                  <a:gd name="T96" fmla="*/ 204 w 279"/>
                  <a:gd name="T97" fmla="*/ 7 h 344"/>
                  <a:gd name="T98" fmla="*/ 155 w 279"/>
                  <a:gd name="T99" fmla="*/ 20 h 344"/>
                  <a:gd name="T100" fmla="*/ 145 w 279"/>
                  <a:gd name="T101" fmla="*/ 27 h 3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79" h="344">
                    <a:moveTo>
                      <a:pt x="134" y="45"/>
                    </a:moveTo>
                    <a:lnTo>
                      <a:pt x="133" y="46"/>
                    </a:lnTo>
                    <a:lnTo>
                      <a:pt x="134" y="52"/>
                    </a:lnTo>
                    <a:lnTo>
                      <a:pt x="137" y="56"/>
                    </a:lnTo>
                    <a:lnTo>
                      <a:pt x="136" y="63"/>
                    </a:lnTo>
                    <a:lnTo>
                      <a:pt x="119" y="92"/>
                    </a:lnTo>
                    <a:lnTo>
                      <a:pt x="117" y="102"/>
                    </a:lnTo>
                    <a:lnTo>
                      <a:pt x="119" y="102"/>
                    </a:lnTo>
                    <a:lnTo>
                      <a:pt x="121" y="105"/>
                    </a:lnTo>
                    <a:lnTo>
                      <a:pt x="121" y="109"/>
                    </a:lnTo>
                    <a:lnTo>
                      <a:pt x="120" y="110"/>
                    </a:lnTo>
                    <a:lnTo>
                      <a:pt x="119" y="113"/>
                    </a:lnTo>
                    <a:lnTo>
                      <a:pt x="116" y="116"/>
                    </a:lnTo>
                    <a:lnTo>
                      <a:pt x="113" y="123"/>
                    </a:lnTo>
                    <a:lnTo>
                      <a:pt x="113" y="124"/>
                    </a:lnTo>
                    <a:lnTo>
                      <a:pt x="110" y="134"/>
                    </a:lnTo>
                    <a:lnTo>
                      <a:pt x="113" y="141"/>
                    </a:lnTo>
                    <a:lnTo>
                      <a:pt x="113" y="143"/>
                    </a:lnTo>
                    <a:lnTo>
                      <a:pt x="110" y="145"/>
                    </a:lnTo>
                    <a:lnTo>
                      <a:pt x="110" y="147"/>
                    </a:lnTo>
                    <a:lnTo>
                      <a:pt x="109" y="148"/>
                    </a:lnTo>
                    <a:lnTo>
                      <a:pt x="109" y="154"/>
                    </a:lnTo>
                    <a:lnTo>
                      <a:pt x="106" y="158"/>
                    </a:lnTo>
                    <a:lnTo>
                      <a:pt x="106" y="159"/>
                    </a:lnTo>
                    <a:lnTo>
                      <a:pt x="105" y="159"/>
                    </a:lnTo>
                    <a:lnTo>
                      <a:pt x="102" y="162"/>
                    </a:lnTo>
                    <a:lnTo>
                      <a:pt x="98" y="164"/>
                    </a:lnTo>
                    <a:lnTo>
                      <a:pt x="90" y="172"/>
                    </a:lnTo>
                    <a:lnTo>
                      <a:pt x="80" y="184"/>
                    </a:lnTo>
                    <a:lnTo>
                      <a:pt x="77" y="187"/>
                    </a:lnTo>
                    <a:lnTo>
                      <a:pt x="77" y="190"/>
                    </a:lnTo>
                    <a:lnTo>
                      <a:pt x="83" y="198"/>
                    </a:lnTo>
                    <a:lnTo>
                      <a:pt x="84" y="198"/>
                    </a:lnTo>
                    <a:lnTo>
                      <a:pt x="83" y="200"/>
                    </a:lnTo>
                    <a:lnTo>
                      <a:pt x="63" y="205"/>
                    </a:lnTo>
                    <a:lnTo>
                      <a:pt x="57" y="201"/>
                    </a:lnTo>
                    <a:lnTo>
                      <a:pt x="53" y="195"/>
                    </a:lnTo>
                    <a:lnTo>
                      <a:pt x="43" y="188"/>
                    </a:lnTo>
                    <a:lnTo>
                      <a:pt x="31" y="188"/>
                    </a:lnTo>
                    <a:lnTo>
                      <a:pt x="31" y="194"/>
                    </a:lnTo>
                    <a:lnTo>
                      <a:pt x="27" y="200"/>
                    </a:lnTo>
                    <a:lnTo>
                      <a:pt x="24" y="205"/>
                    </a:lnTo>
                    <a:lnTo>
                      <a:pt x="23" y="207"/>
                    </a:lnTo>
                    <a:lnTo>
                      <a:pt x="20" y="212"/>
                    </a:lnTo>
                    <a:lnTo>
                      <a:pt x="24" y="218"/>
                    </a:lnTo>
                    <a:lnTo>
                      <a:pt x="25" y="218"/>
                    </a:lnTo>
                    <a:lnTo>
                      <a:pt x="30" y="221"/>
                    </a:lnTo>
                    <a:lnTo>
                      <a:pt x="30" y="222"/>
                    </a:lnTo>
                    <a:lnTo>
                      <a:pt x="32" y="222"/>
                    </a:lnTo>
                    <a:lnTo>
                      <a:pt x="34" y="224"/>
                    </a:lnTo>
                    <a:lnTo>
                      <a:pt x="31" y="224"/>
                    </a:lnTo>
                    <a:lnTo>
                      <a:pt x="18" y="232"/>
                    </a:lnTo>
                    <a:lnTo>
                      <a:pt x="18" y="233"/>
                    </a:lnTo>
                    <a:lnTo>
                      <a:pt x="14" y="236"/>
                    </a:lnTo>
                    <a:lnTo>
                      <a:pt x="11" y="239"/>
                    </a:lnTo>
                    <a:lnTo>
                      <a:pt x="9" y="243"/>
                    </a:lnTo>
                    <a:lnTo>
                      <a:pt x="7" y="244"/>
                    </a:lnTo>
                    <a:lnTo>
                      <a:pt x="7" y="246"/>
                    </a:lnTo>
                    <a:lnTo>
                      <a:pt x="9" y="247"/>
                    </a:lnTo>
                    <a:lnTo>
                      <a:pt x="21" y="253"/>
                    </a:lnTo>
                    <a:lnTo>
                      <a:pt x="14" y="258"/>
                    </a:lnTo>
                    <a:lnTo>
                      <a:pt x="13" y="260"/>
                    </a:lnTo>
                    <a:lnTo>
                      <a:pt x="6" y="263"/>
                    </a:lnTo>
                    <a:lnTo>
                      <a:pt x="4" y="263"/>
                    </a:lnTo>
                    <a:lnTo>
                      <a:pt x="1" y="265"/>
                    </a:lnTo>
                    <a:lnTo>
                      <a:pt x="0" y="271"/>
                    </a:lnTo>
                    <a:lnTo>
                      <a:pt x="3" y="274"/>
                    </a:lnTo>
                    <a:lnTo>
                      <a:pt x="7" y="277"/>
                    </a:lnTo>
                    <a:lnTo>
                      <a:pt x="16" y="279"/>
                    </a:lnTo>
                    <a:lnTo>
                      <a:pt x="20" y="278"/>
                    </a:lnTo>
                    <a:lnTo>
                      <a:pt x="23" y="275"/>
                    </a:lnTo>
                    <a:lnTo>
                      <a:pt x="27" y="274"/>
                    </a:lnTo>
                    <a:lnTo>
                      <a:pt x="32" y="277"/>
                    </a:lnTo>
                    <a:lnTo>
                      <a:pt x="32" y="278"/>
                    </a:lnTo>
                    <a:lnTo>
                      <a:pt x="35" y="281"/>
                    </a:lnTo>
                    <a:lnTo>
                      <a:pt x="37" y="279"/>
                    </a:lnTo>
                    <a:lnTo>
                      <a:pt x="50" y="272"/>
                    </a:lnTo>
                    <a:lnTo>
                      <a:pt x="64" y="267"/>
                    </a:lnTo>
                    <a:lnTo>
                      <a:pt x="64" y="268"/>
                    </a:lnTo>
                    <a:lnTo>
                      <a:pt x="66" y="268"/>
                    </a:lnTo>
                    <a:lnTo>
                      <a:pt x="66" y="271"/>
                    </a:lnTo>
                    <a:lnTo>
                      <a:pt x="67" y="272"/>
                    </a:lnTo>
                    <a:lnTo>
                      <a:pt x="69" y="275"/>
                    </a:lnTo>
                    <a:lnTo>
                      <a:pt x="70" y="277"/>
                    </a:lnTo>
                    <a:lnTo>
                      <a:pt x="76" y="277"/>
                    </a:lnTo>
                    <a:lnTo>
                      <a:pt x="76" y="275"/>
                    </a:lnTo>
                    <a:lnTo>
                      <a:pt x="78" y="274"/>
                    </a:lnTo>
                    <a:lnTo>
                      <a:pt x="83" y="270"/>
                    </a:lnTo>
                    <a:lnTo>
                      <a:pt x="84" y="270"/>
                    </a:lnTo>
                    <a:lnTo>
                      <a:pt x="84" y="268"/>
                    </a:lnTo>
                    <a:lnTo>
                      <a:pt x="88" y="270"/>
                    </a:lnTo>
                    <a:lnTo>
                      <a:pt x="90" y="272"/>
                    </a:lnTo>
                    <a:lnTo>
                      <a:pt x="94" y="275"/>
                    </a:lnTo>
                    <a:lnTo>
                      <a:pt x="101" y="277"/>
                    </a:lnTo>
                    <a:lnTo>
                      <a:pt x="112" y="272"/>
                    </a:lnTo>
                    <a:lnTo>
                      <a:pt x="112" y="271"/>
                    </a:lnTo>
                    <a:lnTo>
                      <a:pt x="114" y="260"/>
                    </a:lnTo>
                    <a:lnTo>
                      <a:pt x="113" y="258"/>
                    </a:lnTo>
                    <a:lnTo>
                      <a:pt x="114" y="258"/>
                    </a:lnTo>
                    <a:lnTo>
                      <a:pt x="124" y="257"/>
                    </a:lnTo>
                    <a:lnTo>
                      <a:pt x="133" y="257"/>
                    </a:lnTo>
                    <a:lnTo>
                      <a:pt x="137" y="256"/>
                    </a:lnTo>
                    <a:lnTo>
                      <a:pt x="138" y="254"/>
                    </a:lnTo>
                    <a:lnTo>
                      <a:pt x="140" y="251"/>
                    </a:lnTo>
                    <a:lnTo>
                      <a:pt x="143" y="250"/>
                    </a:lnTo>
                    <a:lnTo>
                      <a:pt x="143" y="248"/>
                    </a:lnTo>
                    <a:lnTo>
                      <a:pt x="144" y="248"/>
                    </a:lnTo>
                    <a:lnTo>
                      <a:pt x="144" y="257"/>
                    </a:lnTo>
                    <a:lnTo>
                      <a:pt x="143" y="258"/>
                    </a:lnTo>
                    <a:lnTo>
                      <a:pt x="143" y="270"/>
                    </a:lnTo>
                    <a:lnTo>
                      <a:pt x="144" y="278"/>
                    </a:lnTo>
                    <a:lnTo>
                      <a:pt x="147" y="281"/>
                    </a:lnTo>
                    <a:lnTo>
                      <a:pt x="150" y="278"/>
                    </a:lnTo>
                    <a:lnTo>
                      <a:pt x="162" y="270"/>
                    </a:lnTo>
                    <a:lnTo>
                      <a:pt x="171" y="267"/>
                    </a:lnTo>
                    <a:lnTo>
                      <a:pt x="172" y="265"/>
                    </a:lnTo>
                    <a:lnTo>
                      <a:pt x="173" y="267"/>
                    </a:lnTo>
                    <a:lnTo>
                      <a:pt x="172" y="267"/>
                    </a:lnTo>
                    <a:lnTo>
                      <a:pt x="172" y="286"/>
                    </a:lnTo>
                    <a:lnTo>
                      <a:pt x="169" y="291"/>
                    </a:lnTo>
                    <a:lnTo>
                      <a:pt x="169" y="314"/>
                    </a:lnTo>
                    <a:lnTo>
                      <a:pt x="171" y="314"/>
                    </a:lnTo>
                    <a:lnTo>
                      <a:pt x="176" y="316"/>
                    </a:lnTo>
                    <a:lnTo>
                      <a:pt x="183" y="316"/>
                    </a:lnTo>
                    <a:lnTo>
                      <a:pt x="186" y="317"/>
                    </a:lnTo>
                    <a:lnTo>
                      <a:pt x="187" y="317"/>
                    </a:lnTo>
                    <a:lnTo>
                      <a:pt x="187" y="318"/>
                    </a:lnTo>
                    <a:lnTo>
                      <a:pt x="189" y="323"/>
                    </a:lnTo>
                    <a:lnTo>
                      <a:pt x="191" y="327"/>
                    </a:lnTo>
                    <a:lnTo>
                      <a:pt x="193" y="327"/>
                    </a:lnTo>
                    <a:lnTo>
                      <a:pt x="198" y="325"/>
                    </a:lnTo>
                    <a:lnTo>
                      <a:pt x="201" y="324"/>
                    </a:lnTo>
                    <a:lnTo>
                      <a:pt x="219" y="320"/>
                    </a:lnTo>
                    <a:lnTo>
                      <a:pt x="222" y="318"/>
                    </a:lnTo>
                    <a:lnTo>
                      <a:pt x="222" y="321"/>
                    </a:lnTo>
                    <a:lnTo>
                      <a:pt x="225" y="324"/>
                    </a:lnTo>
                    <a:lnTo>
                      <a:pt x="229" y="324"/>
                    </a:lnTo>
                    <a:lnTo>
                      <a:pt x="231" y="325"/>
                    </a:lnTo>
                    <a:lnTo>
                      <a:pt x="231" y="327"/>
                    </a:lnTo>
                    <a:lnTo>
                      <a:pt x="229" y="328"/>
                    </a:lnTo>
                    <a:lnTo>
                      <a:pt x="229" y="331"/>
                    </a:lnTo>
                    <a:lnTo>
                      <a:pt x="228" y="332"/>
                    </a:lnTo>
                    <a:lnTo>
                      <a:pt x="228" y="334"/>
                    </a:lnTo>
                    <a:lnTo>
                      <a:pt x="229" y="335"/>
                    </a:lnTo>
                    <a:lnTo>
                      <a:pt x="235" y="335"/>
                    </a:lnTo>
                    <a:lnTo>
                      <a:pt x="239" y="337"/>
                    </a:lnTo>
                    <a:lnTo>
                      <a:pt x="242" y="338"/>
                    </a:lnTo>
                    <a:lnTo>
                      <a:pt x="247" y="341"/>
                    </a:lnTo>
                    <a:lnTo>
                      <a:pt x="249" y="344"/>
                    </a:lnTo>
                    <a:lnTo>
                      <a:pt x="251" y="344"/>
                    </a:lnTo>
                    <a:lnTo>
                      <a:pt x="253" y="342"/>
                    </a:lnTo>
                    <a:lnTo>
                      <a:pt x="257" y="341"/>
                    </a:lnTo>
                    <a:lnTo>
                      <a:pt x="260" y="338"/>
                    </a:lnTo>
                    <a:lnTo>
                      <a:pt x="257" y="330"/>
                    </a:lnTo>
                    <a:lnTo>
                      <a:pt x="257" y="328"/>
                    </a:lnTo>
                    <a:lnTo>
                      <a:pt x="260" y="328"/>
                    </a:lnTo>
                    <a:lnTo>
                      <a:pt x="265" y="331"/>
                    </a:lnTo>
                    <a:lnTo>
                      <a:pt x="267" y="328"/>
                    </a:lnTo>
                    <a:lnTo>
                      <a:pt x="267" y="327"/>
                    </a:lnTo>
                    <a:lnTo>
                      <a:pt x="263" y="321"/>
                    </a:lnTo>
                    <a:lnTo>
                      <a:pt x="260" y="320"/>
                    </a:lnTo>
                    <a:lnTo>
                      <a:pt x="253" y="314"/>
                    </a:lnTo>
                    <a:lnTo>
                      <a:pt x="253" y="306"/>
                    </a:lnTo>
                    <a:lnTo>
                      <a:pt x="254" y="304"/>
                    </a:lnTo>
                    <a:lnTo>
                      <a:pt x="260" y="300"/>
                    </a:lnTo>
                    <a:lnTo>
                      <a:pt x="265" y="296"/>
                    </a:lnTo>
                    <a:lnTo>
                      <a:pt x="267" y="293"/>
                    </a:lnTo>
                    <a:lnTo>
                      <a:pt x="267" y="289"/>
                    </a:lnTo>
                    <a:lnTo>
                      <a:pt x="265" y="286"/>
                    </a:lnTo>
                    <a:lnTo>
                      <a:pt x="263" y="286"/>
                    </a:lnTo>
                    <a:lnTo>
                      <a:pt x="261" y="289"/>
                    </a:lnTo>
                    <a:lnTo>
                      <a:pt x="258" y="291"/>
                    </a:lnTo>
                    <a:lnTo>
                      <a:pt x="257" y="291"/>
                    </a:lnTo>
                    <a:lnTo>
                      <a:pt x="254" y="292"/>
                    </a:lnTo>
                    <a:lnTo>
                      <a:pt x="253" y="295"/>
                    </a:lnTo>
                    <a:lnTo>
                      <a:pt x="251" y="296"/>
                    </a:lnTo>
                    <a:lnTo>
                      <a:pt x="249" y="296"/>
                    </a:lnTo>
                    <a:lnTo>
                      <a:pt x="247" y="295"/>
                    </a:lnTo>
                    <a:lnTo>
                      <a:pt x="243" y="292"/>
                    </a:lnTo>
                    <a:lnTo>
                      <a:pt x="239" y="289"/>
                    </a:lnTo>
                    <a:lnTo>
                      <a:pt x="242" y="284"/>
                    </a:lnTo>
                    <a:lnTo>
                      <a:pt x="244" y="281"/>
                    </a:lnTo>
                    <a:lnTo>
                      <a:pt x="247" y="279"/>
                    </a:lnTo>
                    <a:lnTo>
                      <a:pt x="254" y="279"/>
                    </a:lnTo>
                    <a:lnTo>
                      <a:pt x="260" y="278"/>
                    </a:lnTo>
                    <a:lnTo>
                      <a:pt x="261" y="278"/>
                    </a:lnTo>
                    <a:lnTo>
                      <a:pt x="263" y="277"/>
                    </a:lnTo>
                    <a:lnTo>
                      <a:pt x="264" y="277"/>
                    </a:lnTo>
                    <a:lnTo>
                      <a:pt x="265" y="277"/>
                    </a:lnTo>
                    <a:lnTo>
                      <a:pt x="267" y="274"/>
                    </a:lnTo>
                    <a:lnTo>
                      <a:pt x="265" y="272"/>
                    </a:lnTo>
                    <a:lnTo>
                      <a:pt x="265" y="271"/>
                    </a:lnTo>
                    <a:lnTo>
                      <a:pt x="257" y="268"/>
                    </a:lnTo>
                    <a:lnTo>
                      <a:pt x="254" y="270"/>
                    </a:lnTo>
                    <a:lnTo>
                      <a:pt x="250" y="257"/>
                    </a:lnTo>
                    <a:lnTo>
                      <a:pt x="246" y="253"/>
                    </a:lnTo>
                    <a:lnTo>
                      <a:pt x="246" y="251"/>
                    </a:lnTo>
                    <a:lnTo>
                      <a:pt x="247" y="250"/>
                    </a:lnTo>
                    <a:lnTo>
                      <a:pt x="256" y="243"/>
                    </a:lnTo>
                    <a:lnTo>
                      <a:pt x="257" y="241"/>
                    </a:lnTo>
                    <a:lnTo>
                      <a:pt x="261" y="240"/>
                    </a:lnTo>
                    <a:lnTo>
                      <a:pt x="263" y="240"/>
                    </a:lnTo>
                    <a:lnTo>
                      <a:pt x="274" y="239"/>
                    </a:lnTo>
                    <a:lnTo>
                      <a:pt x="278" y="241"/>
                    </a:lnTo>
                    <a:lnTo>
                      <a:pt x="279" y="240"/>
                    </a:lnTo>
                    <a:lnTo>
                      <a:pt x="279" y="229"/>
                    </a:lnTo>
                    <a:lnTo>
                      <a:pt x="277" y="219"/>
                    </a:lnTo>
                    <a:lnTo>
                      <a:pt x="275" y="218"/>
                    </a:lnTo>
                    <a:lnTo>
                      <a:pt x="275" y="217"/>
                    </a:lnTo>
                    <a:lnTo>
                      <a:pt x="274" y="217"/>
                    </a:lnTo>
                    <a:lnTo>
                      <a:pt x="274" y="211"/>
                    </a:lnTo>
                    <a:lnTo>
                      <a:pt x="261" y="193"/>
                    </a:lnTo>
                    <a:lnTo>
                      <a:pt x="256" y="181"/>
                    </a:lnTo>
                    <a:lnTo>
                      <a:pt x="254" y="177"/>
                    </a:lnTo>
                    <a:lnTo>
                      <a:pt x="253" y="176"/>
                    </a:lnTo>
                    <a:lnTo>
                      <a:pt x="256" y="169"/>
                    </a:lnTo>
                    <a:lnTo>
                      <a:pt x="268" y="161"/>
                    </a:lnTo>
                    <a:lnTo>
                      <a:pt x="270" y="159"/>
                    </a:lnTo>
                    <a:lnTo>
                      <a:pt x="270" y="154"/>
                    </a:lnTo>
                    <a:lnTo>
                      <a:pt x="260" y="137"/>
                    </a:lnTo>
                    <a:lnTo>
                      <a:pt x="260" y="135"/>
                    </a:lnTo>
                    <a:lnTo>
                      <a:pt x="253" y="128"/>
                    </a:lnTo>
                    <a:lnTo>
                      <a:pt x="253" y="127"/>
                    </a:lnTo>
                    <a:lnTo>
                      <a:pt x="257" y="120"/>
                    </a:lnTo>
                    <a:lnTo>
                      <a:pt x="272" y="105"/>
                    </a:lnTo>
                    <a:lnTo>
                      <a:pt x="275" y="99"/>
                    </a:lnTo>
                    <a:lnTo>
                      <a:pt x="261" y="73"/>
                    </a:lnTo>
                    <a:lnTo>
                      <a:pt x="261" y="71"/>
                    </a:lnTo>
                    <a:lnTo>
                      <a:pt x="257" y="63"/>
                    </a:lnTo>
                    <a:lnTo>
                      <a:pt x="256" y="61"/>
                    </a:lnTo>
                    <a:lnTo>
                      <a:pt x="242" y="53"/>
                    </a:lnTo>
                    <a:lnTo>
                      <a:pt x="239" y="52"/>
                    </a:lnTo>
                    <a:lnTo>
                      <a:pt x="238" y="52"/>
                    </a:lnTo>
                    <a:lnTo>
                      <a:pt x="236" y="50"/>
                    </a:lnTo>
                    <a:lnTo>
                      <a:pt x="232" y="47"/>
                    </a:lnTo>
                    <a:lnTo>
                      <a:pt x="229" y="46"/>
                    </a:lnTo>
                    <a:lnTo>
                      <a:pt x="225" y="42"/>
                    </a:lnTo>
                    <a:lnTo>
                      <a:pt x="225" y="40"/>
                    </a:lnTo>
                    <a:lnTo>
                      <a:pt x="224" y="39"/>
                    </a:lnTo>
                    <a:lnTo>
                      <a:pt x="218" y="36"/>
                    </a:lnTo>
                    <a:lnTo>
                      <a:pt x="214" y="36"/>
                    </a:lnTo>
                    <a:lnTo>
                      <a:pt x="208" y="35"/>
                    </a:lnTo>
                    <a:lnTo>
                      <a:pt x="204" y="30"/>
                    </a:lnTo>
                    <a:lnTo>
                      <a:pt x="208" y="11"/>
                    </a:lnTo>
                    <a:lnTo>
                      <a:pt x="204" y="7"/>
                    </a:lnTo>
                    <a:lnTo>
                      <a:pt x="201" y="3"/>
                    </a:lnTo>
                    <a:lnTo>
                      <a:pt x="198" y="0"/>
                    </a:lnTo>
                    <a:lnTo>
                      <a:pt x="184" y="3"/>
                    </a:lnTo>
                    <a:lnTo>
                      <a:pt x="180" y="4"/>
                    </a:lnTo>
                    <a:lnTo>
                      <a:pt x="155" y="20"/>
                    </a:lnTo>
                    <a:lnTo>
                      <a:pt x="154" y="20"/>
                    </a:lnTo>
                    <a:lnTo>
                      <a:pt x="152" y="21"/>
                    </a:lnTo>
                    <a:lnTo>
                      <a:pt x="150" y="21"/>
                    </a:lnTo>
                    <a:lnTo>
                      <a:pt x="148" y="22"/>
                    </a:lnTo>
                    <a:lnTo>
                      <a:pt x="145" y="27"/>
                    </a:lnTo>
                    <a:lnTo>
                      <a:pt x="137" y="43"/>
                    </a:lnTo>
                    <a:lnTo>
                      <a:pt x="136" y="45"/>
                    </a:lnTo>
                    <a:lnTo>
                      <a:pt x="134" y="4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09" name="Freeform 36">
                <a:extLst>
                  <a:ext uri="{FF2B5EF4-FFF2-40B4-BE49-F238E27FC236}">
                    <a16:creationId xmlns:a16="http://schemas.microsoft.com/office/drawing/2014/main" id="{3F2BA4C6-3898-2BBA-5599-273C63FC41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26" y="961"/>
                <a:ext cx="137" cy="100"/>
              </a:xfrm>
              <a:custGeom>
                <a:avLst/>
                <a:gdLst>
                  <a:gd name="T0" fmla="*/ 38 w 550"/>
                  <a:gd name="T1" fmla="*/ 19 h 399"/>
                  <a:gd name="T2" fmla="*/ 28 w 550"/>
                  <a:gd name="T3" fmla="*/ 54 h 399"/>
                  <a:gd name="T4" fmla="*/ 1 w 550"/>
                  <a:gd name="T5" fmla="*/ 78 h 399"/>
                  <a:gd name="T6" fmla="*/ 44 w 550"/>
                  <a:gd name="T7" fmla="*/ 112 h 399"/>
                  <a:gd name="T8" fmla="*/ 54 w 550"/>
                  <a:gd name="T9" fmla="*/ 142 h 399"/>
                  <a:gd name="T10" fmla="*/ 86 w 550"/>
                  <a:gd name="T11" fmla="*/ 156 h 399"/>
                  <a:gd name="T12" fmla="*/ 90 w 550"/>
                  <a:gd name="T13" fmla="*/ 181 h 399"/>
                  <a:gd name="T14" fmla="*/ 93 w 550"/>
                  <a:gd name="T15" fmla="*/ 197 h 399"/>
                  <a:gd name="T16" fmla="*/ 121 w 550"/>
                  <a:gd name="T17" fmla="*/ 220 h 399"/>
                  <a:gd name="T18" fmla="*/ 106 w 550"/>
                  <a:gd name="T19" fmla="*/ 253 h 399"/>
                  <a:gd name="T20" fmla="*/ 114 w 550"/>
                  <a:gd name="T21" fmla="*/ 280 h 399"/>
                  <a:gd name="T22" fmla="*/ 134 w 550"/>
                  <a:gd name="T23" fmla="*/ 293 h 399"/>
                  <a:gd name="T24" fmla="*/ 159 w 550"/>
                  <a:gd name="T25" fmla="*/ 314 h 399"/>
                  <a:gd name="T26" fmla="*/ 163 w 550"/>
                  <a:gd name="T27" fmla="*/ 323 h 399"/>
                  <a:gd name="T28" fmla="*/ 146 w 550"/>
                  <a:gd name="T29" fmla="*/ 323 h 399"/>
                  <a:gd name="T30" fmla="*/ 134 w 550"/>
                  <a:gd name="T31" fmla="*/ 350 h 399"/>
                  <a:gd name="T32" fmla="*/ 127 w 550"/>
                  <a:gd name="T33" fmla="*/ 377 h 399"/>
                  <a:gd name="T34" fmla="*/ 155 w 550"/>
                  <a:gd name="T35" fmla="*/ 395 h 399"/>
                  <a:gd name="T36" fmla="*/ 191 w 550"/>
                  <a:gd name="T37" fmla="*/ 378 h 399"/>
                  <a:gd name="T38" fmla="*/ 219 w 550"/>
                  <a:gd name="T39" fmla="*/ 387 h 399"/>
                  <a:gd name="T40" fmla="*/ 259 w 550"/>
                  <a:gd name="T41" fmla="*/ 392 h 399"/>
                  <a:gd name="T42" fmla="*/ 263 w 550"/>
                  <a:gd name="T43" fmla="*/ 343 h 399"/>
                  <a:gd name="T44" fmla="*/ 248 w 550"/>
                  <a:gd name="T45" fmla="*/ 321 h 399"/>
                  <a:gd name="T46" fmla="*/ 254 w 550"/>
                  <a:gd name="T47" fmla="*/ 273 h 399"/>
                  <a:gd name="T48" fmla="*/ 268 w 550"/>
                  <a:gd name="T49" fmla="*/ 256 h 399"/>
                  <a:gd name="T50" fmla="*/ 268 w 550"/>
                  <a:gd name="T51" fmla="*/ 216 h 399"/>
                  <a:gd name="T52" fmla="*/ 328 w 550"/>
                  <a:gd name="T53" fmla="*/ 225 h 399"/>
                  <a:gd name="T54" fmla="*/ 340 w 550"/>
                  <a:gd name="T55" fmla="*/ 230 h 399"/>
                  <a:gd name="T56" fmla="*/ 356 w 550"/>
                  <a:gd name="T57" fmla="*/ 250 h 399"/>
                  <a:gd name="T58" fmla="*/ 368 w 550"/>
                  <a:gd name="T59" fmla="*/ 300 h 399"/>
                  <a:gd name="T60" fmla="*/ 399 w 550"/>
                  <a:gd name="T61" fmla="*/ 294 h 399"/>
                  <a:gd name="T62" fmla="*/ 435 w 550"/>
                  <a:gd name="T63" fmla="*/ 286 h 399"/>
                  <a:gd name="T64" fmla="*/ 452 w 550"/>
                  <a:gd name="T65" fmla="*/ 254 h 399"/>
                  <a:gd name="T66" fmla="*/ 453 w 550"/>
                  <a:gd name="T67" fmla="*/ 222 h 399"/>
                  <a:gd name="T68" fmla="*/ 472 w 550"/>
                  <a:gd name="T69" fmla="*/ 172 h 399"/>
                  <a:gd name="T70" fmla="*/ 486 w 550"/>
                  <a:gd name="T71" fmla="*/ 127 h 399"/>
                  <a:gd name="T72" fmla="*/ 530 w 550"/>
                  <a:gd name="T73" fmla="*/ 116 h 399"/>
                  <a:gd name="T74" fmla="*/ 541 w 550"/>
                  <a:gd name="T75" fmla="*/ 88 h 399"/>
                  <a:gd name="T76" fmla="*/ 546 w 550"/>
                  <a:gd name="T77" fmla="*/ 68 h 399"/>
                  <a:gd name="T78" fmla="*/ 509 w 550"/>
                  <a:gd name="T79" fmla="*/ 84 h 399"/>
                  <a:gd name="T80" fmla="*/ 491 w 550"/>
                  <a:gd name="T81" fmla="*/ 75 h 399"/>
                  <a:gd name="T82" fmla="*/ 453 w 550"/>
                  <a:gd name="T83" fmla="*/ 39 h 399"/>
                  <a:gd name="T84" fmla="*/ 402 w 550"/>
                  <a:gd name="T85" fmla="*/ 15 h 399"/>
                  <a:gd name="T86" fmla="*/ 335 w 550"/>
                  <a:gd name="T87" fmla="*/ 0 h 399"/>
                  <a:gd name="T88" fmla="*/ 304 w 550"/>
                  <a:gd name="T89" fmla="*/ 17 h 399"/>
                  <a:gd name="T90" fmla="*/ 315 w 550"/>
                  <a:gd name="T91" fmla="*/ 46 h 399"/>
                  <a:gd name="T92" fmla="*/ 266 w 550"/>
                  <a:gd name="T93" fmla="*/ 39 h 399"/>
                  <a:gd name="T94" fmla="*/ 237 w 550"/>
                  <a:gd name="T95" fmla="*/ 69 h 399"/>
                  <a:gd name="T96" fmla="*/ 187 w 550"/>
                  <a:gd name="T97" fmla="*/ 38 h 399"/>
                  <a:gd name="T98" fmla="*/ 163 w 550"/>
                  <a:gd name="T99" fmla="*/ 50 h 399"/>
                  <a:gd name="T100" fmla="*/ 181 w 550"/>
                  <a:gd name="T101" fmla="*/ 52 h 399"/>
                  <a:gd name="T102" fmla="*/ 189 w 550"/>
                  <a:gd name="T103" fmla="*/ 57 h 399"/>
                  <a:gd name="T104" fmla="*/ 191 w 550"/>
                  <a:gd name="T105" fmla="*/ 88 h 399"/>
                  <a:gd name="T106" fmla="*/ 181 w 550"/>
                  <a:gd name="T107" fmla="*/ 102 h 399"/>
                  <a:gd name="T108" fmla="*/ 159 w 550"/>
                  <a:gd name="T109" fmla="*/ 96 h 399"/>
                  <a:gd name="T110" fmla="*/ 155 w 550"/>
                  <a:gd name="T111" fmla="*/ 86 h 399"/>
                  <a:gd name="T112" fmla="*/ 122 w 550"/>
                  <a:gd name="T113" fmla="*/ 86 h 399"/>
                  <a:gd name="T114" fmla="*/ 107 w 550"/>
                  <a:gd name="T115" fmla="*/ 77 h 399"/>
                  <a:gd name="T116" fmla="*/ 97 w 550"/>
                  <a:gd name="T117" fmla="*/ 28 h 399"/>
                  <a:gd name="T118" fmla="*/ 67 w 550"/>
                  <a:gd name="T119" fmla="*/ 31 h 3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50" h="399">
                    <a:moveTo>
                      <a:pt x="67" y="11"/>
                    </a:moveTo>
                    <a:lnTo>
                      <a:pt x="64" y="12"/>
                    </a:lnTo>
                    <a:lnTo>
                      <a:pt x="62" y="15"/>
                    </a:lnTo>
                    <a:lnTo>
                      <a:pt x="61" y="17"/>
                    </a:lnTo>
                    <a:lnTo>
                      <a:pt x="57" y="18"/>
                    </a:lnTo>
                    <a:lnTo>
                      <a:pt x="48" y="18"/>
                    </a:lnTo>
                    <a:lnTo>
                      <a:pt x="38" y="19"/>
                    </a:lnTo>
                    <a:lnTo>
                      <a:pt x="37" y="19"/>
                    </a:lnTo>
                    <a:lnTo>
                      <a:pt x="38" y="21"/>
                    </a:lnTo>
                    <a:lnTo>
                      <a:pt x="36" y="32"/>
                    </a:lnTo>
                    <a:lnTo>
                      <a:pt x="36" y="33"/>
                    </a:lnTo>
                    <a:lnTo>
                      <a:pt x="37" y="35"/>
                    </a:lnTo>
                    <a:lnTo>
                      <a:pt x="37" y="39"/>
                    </a:lnTo>
                    <a:lnTo>
                      <a:pt x="28" y="54"/>
                    </a:lnTo>
                    <a:lnTo>
                      <a:pt x="25" y="57"/>
                    </a:lnTo>
                    <a:lnTo>
                      <a:pt x="25" y="60"/>
                    </a:lnTo>
                    <a:lnTo>
                      <a:pt x="9" y="67"/>
                    </a:lnTo>
                    <a:lnTo>
                      <a:pt x="0" y="67"/>
                    </a:lnTo>
                    <a:lnTo>
                      <a:pt x="0" y="72"/>
                    </a:lnTo>
                    <a:lnTo>
                      <a:pt x="1" y="74"/>
                    </a:lnTo>
                    <a:lnTo>
                      <a:pt x="1" y="78"/>
                    </a:lnTo>
                    <a:lnTo>
                      <a:pt x="9" y="86"/>
                    </a:lnTo>
                    <a:lnTo>
                      <a:pt x="25" y="89"/>
                    </a:lnTo>
                    <a:lnTo>
                      <a:pt x="34" y="93"/>
                    </a:lnTo>
                    <a:lnTo>
                      <a:pt x="36" y="93"/>
                    </a:lnTo>
                    <a:lnTo>
                      <a:pt x="38" y="103"/>
                    </a:lnTo>
                    <a:lnTo>
                      <a:pt x="44" y="109"/>
                    </a:lnTo>
                    <a:lnTo>
                      <a:pt x="44" y="112"/>
                    </a:lnTo>
                    <a:lnTo>
                      <a:pt x="45" y="112"/>
                    </a:lnTo>
                    <a:lnTo>
                      <a:pt x="45" y="116"/>
                    </a:lnTo>
                    <a:lnTo>
                      <a:pt x="50" y="117"/>
                    </a:lnTo>
                    <a:lnTo>
                      <a:pt x="53" y="119"/>
                    </a:lnTo>
                    <a:lnTo>
                      <a:pt x="53" y="121"/>
                    </a:lnTo>
                    <a:lnTo>
                      <a:pt x="54" y="129"/>
                    </a:lnTo>
                    <a:lnTo>
                      <a:pt x="54" y="142"/>
                    </a:lnTo>
                    <a:lnTo>
                      <a:pt x="60" y="141"/>
                    </a:lnTo>
                    <a:lnTo>
                      <a:pt x="60" y="145"/>
                    </a:lnTo>
                    <a:lnTo>
                      <a:pt x="69" y="163"/>
                    </a:lnTo>
                    <a:lnTo>
                      <a:pt x="69" y="165"/>
                    </a:lnTo>
                    <a:lnTo>
                      <a:pt x="72" y="163"/>
                    </a:lnTo>
                    <a:lnTo>
                      <a:pt x="81" y="158"/>
                    </a:lnTo>
                    <a:lnTo>
                      <a:pt x="86" y="156"/>
                    </a:lnTo>
                    <a:lnTo>
                      <a:pt x="93" y="153"/>
                    </a:lnTo>
                    <a:lnTo>
                      <a:pt x="93" y="156"/>
                    </a:lnTo>
                    <a:lnTo>
                      <a:pt x="95" y="159"/>
                    </a:lnTo>
                    <a:lnTo>
                      <a:pt x="95" y="165"/>
                    </a:lnTo>
                    <a:lnTo>
                      <a:pt x="93" y="169"/>
                    </a:lnTo>
                    <a:lnTo>
                      <a:pt x="93" y="172"/>
                    </a:lnTo>
                    <a:lnTo>
                      <a:pt x="90" y="181"/>
                    </a:lnTo>
                    <a:lnTo>
                      <a:pt x="90" y="184"/>
                    </a:lnTo>
                    <a:lnTo>
                      <a:pt x="93" y="187"/>
                    </a:lnTo>
                    <a:lnTo>
                      <a:pt x="93" y="188"/>
                    </a:lnTo>
                    <a:lnTo>
                      <a:pt x="89" y="194"/>
                    </a:lnTo>
                    <a:lnTo>
                      <a:pt x="89" y="195"/>
                    </a:lnTo>
                    <a:lnTo>
                      <a:pt x="90" y="197"/>
                    </a:lnTo>
                    <a:lnTo>
                      <a:pt x="93" y="197"/>
                    </a:lnTo>
                    <a:lnTo>
                      <a:pt x="95" y="195"/>
                    </a:lnTo>
                    <a:lnTo>
                      <a:pt x="100" y="197"/>
                    </a:lnTo>
                    <a:lnTo>
                      <a:pt x="104" y="199"/>
                    </a:lnTo>
                    <a:lnTo>
                      <a:pt x="113" y="215"/>
                    </a:lnTo>
                    <a:lnTo>
                      <a:pt x="118" y="219"/>
                    </a:lnTo>
                    <a:lnTo>
                      <a:pt x="121" y="219"/>
                    </a:lnTo>
                    <a:lnTo>
                      <a:pt x="121" y="220"/>
                    </a:lnTo>
                    <a:lnTo>
                      <a:pt x="124" y="229"/>
                    </a:lnTo>
                    <a:lnTo>
                      <a:pt x="124" y="237"/>
                    </a:lnTo>
                    <a:lnTo>
                      <a:pt x="121" y="246"/>
                    </a:lnTo>
                    <a:lnTo>
                      <a:pt x="117" y="250"/>
                    </a:lnTo>
                    <a:lnTo>
                      <a:pt x="115" y="250"/>
                    </a:lnTo>
                    <a:lnTo>
                      <a:pt x="107" y="254"/>
                    </a:lnTo>
                    <a:lnTo>
                      <a:pt x="106" y="253"/>
                    </a:lnTo>
                    <a:lnTo>
                      <a:pt x="104" y="250"/>
                    </a:lnTo>
                    <a:lnTo>
                      <a:pt x="101" y="253"/>
                    </a:lnTo>
                    <a:lnTo>
                      <a:pt x="106" y="271"/>
                    </a:lnTo>
                    <a:lnTo>
                      <a:pt x="106" y="278"/>
                    </a:lnTo>
                    <a:lnTo>
                      <a:pt x="107" y="279"/>
                    </a:lnTo>
                    <a:lnTo>
                      <a:pt x="107" y="280"/>
                    </a:lnTo>
                    <a:lnTo>
                      <a:pt x="114" y="280"/>
                    </a:lnTo>
                    <a:lnTo>
                      <a:pt x="117" y="283"/>
                    </a:lnTo>
                    <a:lnTo>
                      <a:pt x="117" y="286"/>
                    </a:lnTo>
                    <a:lnTo>
                      <a:pt x="118" y="289"/>
                    </a:lnTo>
                    <a:lnTo>
                      <a:pt x="122" y="293"/>
                    </a:lnTo>
                    <a:lnTo>
                      <a:pt x="132" y="293"/>
                    </a:lnTo>
                    <a:lnTo>
                      <a:pt x="134" y="294"/>
                    </a:lnTo>
                    <a:lnTo>
                      <a:pt x="134" y="293"/>
                    </a:lnTo>
                    <a:lnTo>
                      <a:pt x="136" y="293"/>
                    </a:lnTo>
                    <a:lnTo>
                      <a:pt x="139" y="294"/>
                    </a:lnTo>
                    <a:lnTo>
                      <a:pt x="142" y="297"/>
                    </a:lnTo>
                    <a:lnTo>
                      <a:pt x="152" y="310"/>
                    </a:lnTo>
                    <a:lnTo>
                      <a:pt x="153" y="310"/>
                    </a:lnTo>
                    <a:lnTo>
                      <a:pt x="155" y="311"/>
                    </a:lnTo>
                    <a:lnTo>
                      <a:pt x="159" y="314"/>
                    </a:lnTo>
                    <a:lnTo>
                      <a:pt x="163" y="313"/>
                    </a:lnTo>
                    <a:lnTo>
                      <a:pt x="166" y="313"/>
                    </a:lnTo>
                    <a:lnTo>
                      <a:pt x="166" y="314"/>
                    </a:lnTo>
                    <a:lnTo>
                      <a:pt x="167" y="314"/>
                    </a:lnTo>
                    <a:lnTo>
                      <a:pt x="166" y="316"/>
                    </a:lnTo>
                    <a:lnTo>
                      <a:pt x="166" y="320"/>
                    </a:lnTo>
                    <a:lnTo>
                      <a:pt x="163" y="323"/>
                    </a:lnTo>
                    <a:lnTo>
                      <a:pt x="167" y="328"/>
                    </a:lnTo>
                    <a:lnTo>
                      <a:pt x="168" y="333"/>
                    </a:lnTo>
                    <a:lnTo>
                      <a:pt x="167" y="336"/>
                    </a:lnTo>
                    <a:lnTo>
                      <a:pt x="157" y="331"/>
                    </a:lnTo>
                    <a:lnTo>
                      <a:pt x="156" y="329"/>
                    </a:lnTo>
                    <a:lnTo>
                      <a:pt x="155" y="329"/>
                    </a:lnTo>
                    <a:lnTo>
                      <a:pt x="146" y="323"/>
                    </a:lnTo>
                    <a:lnTo>
                      <a:pt x="143" y="323"/>
                    </a:lnTo>
                    <a:lnTo>
                      <a:pt x="139" y="324"/>
                    </a:lnTo>
                    <a:lnTo>
                      <a:pt x="135" y="332"/>
                    </a:lnTo>
                    <a:lnTo>
                      <a:pt x="135" y="335"/>
                    </a:lnTo>
                    <a:lnTo>
                      <a:pt x="132" y="347"/>
                    </a:lnTo>
                    <a:lnTo>
                      <a:pt x="132" y="350"/>
                    </a:lnTo>
                    <a:lnTo>
                      <a:pt x="134" y="350"/>
                    </a:lnTo>
                    <a:lnTo>
                      <a:pt x="141" y="352"/>
                    </a:lnTo>
                    <a:lnTo>
                      <a:pt x="141" y="353"/>
                    </a:lnTo>
                    <a:lnTo>
                      <a:pt x="142" y="363"/>
                    </a:lnTo>
                    <a:lnTo>
                      <a:pt x="138" y="364"/>
                    </a:lnTo>
                    <a:lnTo>
                      <a:pt x="132" y="370"/>
                    </a:lnTo>
                    <a:lnTo>
                      <a:pt x="129" y="374"/>
                    </a:lnTo>
                    <a:lnTo>
                      <a:pt x="127" y="377"/>
                    </a:lnTo>
                    <a:lnTo>
                      <a:pt x="127" y="378"/>
                    </a:lnTo>
                    <a:lnTo>
                      <a:pt x="128" y="381"/>
                    </a:lnTo>
                    <a:lnTo>
                      <a:pt x="128" y="384"/>
                    </a:lnTo>
                    <a:lnTo>
                      <a:pt x="141" y="392"/>
                    </a:lnTo>
                    <a:lnTo>
                      <a:pt x="143" y="396"/>
                    </a:lnTo>
                    <a:lnTo>
                      <a:pt x="149" y="396"/>
                    </a:lnTo>
                    <a:lnTo>
                      <a:pt x="155" y="395"/>
                    </a:lnTo>
                    <a:lnTo>
                      <a:pt x="162" y="395"/>
                    </a:lnTo>
                    <a:lnTo>
                      <a:pt x="163" y="399"/>
                    </a:lnTo>
                    <a:lnTo>
                      <a:pt x="167" y="399"/>
                    </a:lnTo>
                    <a:lnTo>
                      <a:pt x="168" y="396"/>
                    </a:lnTo>
                    <a:lnTo>
                      <a:pt x="171" y="392"/>
                    </a:lnTo>
                    <a:lnTo>
                      <a:pt x="188" y="381"/>
                    </a:lnTo>
                    <a:lnTo>
                      <a:pt x="191" y="378"/>
                    </a:lnTo>
                    <a:lnTo>
                      <a:pt x="192" y="380"/>
                    </a:lnTo>
                    <a:lnTo>
                      <a:pt x="198" y="380"/>
                    </a:lnTo>
                    <a:lnTo>
                      <a:pt x="208" y="373"/>
                    </a:lnTo>
                    <a:lnTo>
                      <a:pt x="212" y="369"/>
                    </a:lnTo>
                    <a:lnTo>
                      <a:pt x="216" y="369"/>
                    </a:lnTo>
                    <a:lnTo>
                      <a:pt x="219" y="383"/>
                    </a:lnTo>
                    <a:lnTo>
                      <a:pt x="219" y="387"/>
                    </a:lnTo>
                    <a:lnTo>
                      <a:pt x="222" y="392"/>
                    </a:lnTo>
                    <a:lnTo>
                      <a:pt x="225" y="396"/>
                    </a:lnTo>
                    <a:lnTo>
                      <a:pt x="226" y="396"/>
                    </a:lnTo>
                    <a:lnTo>
                      <a:pt x="227" y="395"/>
                    </a:lnTo>
                    <a:lnTo>
                      <a:pt x="229" y="395"/>
                    </a:lnTo>
                    <a:lnTo>
                      <a:pt x="229" y="392"/>
                    </a:lnTo>
                    <a:lnTo>
                      <a:pt x="259" y="392"/>
                    </a:lnTo>
                    <a:lnTo>
                      <a:pt x="259" y="387"/>
                    </a:lnTo>
                    <a:lnTo>
                      <a:pt x="263" y="364"/>
                    </a:lnTo>
                    <a:lnTo>
                      <a:pt x="265" y="360"/>
                    </a:lnTo>
                    <a:lnTo>
                      <a:pt x="265" y="356"/>
                    </a:lnTo>
                    <a:lnTo>
                      <a:pt x="268" y="345"/>
                    </a:lnTo>
                    <a:lnTo>
                      <a:pt x="268" y="343"/>
                    </a:lnTo>
                    <a:lnTo>
                      <a:pt x="263" y="343"/>
                    </a:lnTo>
                    <a:lnTo>
                      <a:pt x="259" y="342"/>
                    </a:lnTo>
                    <a:lnTo>
                      <a:pt x="256" y="342"/>
                    </a:lnTo>
                    <a:lnTo>
                      <a:pt x="252" y="343"/>
                    </a:lnTo>
                    <a:lnTo>
                      <a:pt x="249" y="342"/>
                    </a:lnTo>
                    <a:lnTo>
                      <a:pt x="248" y="331"/>
                    </a:lnTo>
                    <a:lnTo>
                      <a:pt x="247" y="328"/>
                    </a:lnTo>
                    <a:lnTo>
                      <a:pt x="248" y="321"/>
                    </a:lnTo>
                    <a:lnTo>
                      <a:pt x="251" y="314"/>
                    </a:lnTo>
                    <a:lnTo>
                      <a:pt x="256" y="310"/>
                    </a:lnTo>
                    <a:lnTo>
                      <a:pt x="263" y="292"/>
                    </a:lnTo>
                    <a:lnTo>
                      <a:pt x="265" y="290"/>
                    </a:lnTo>
                    <a:lnTo>
                      <a:pt x="255" y="278"/>
                    </a:lnTo>
                    <a:lnTo>
                      <a:pt x="254" y="276"/>
                    </a:lnTo>
                    <a:lnTo>
                      <a:pt x="254" y="273"/>
                    </a:lnTo>
                    <a:lnTo>
                      <a:pt x="258" y="273"/>
                    </a:lnTo>
                    <a:lnTo>
                      <a:pt x="262" y="269"/>
                    </a:lnTo>
                    <a:lnTo>
                      <a:pt x="263" y="264"/>
                    </a:lnTo>
                    <a:lnTo>
                      <a:pt x="262" y="262"/>
                    </a:lnTo>
                    <a:lnTo>
                      <a:pt x="265" y="261"/>
                    </a:lnTo>
                    <a:lnTo>
                      <a:pt x="266" y="258"/>
                    </a:lnTo>
                    <a:lnTo>
                      <a:pt x="268" y="256"/>
                    </a:lnTo>
                    <a:lnTo>
                      <a:pt x="268" y="253"/>
                    </a:lnTo>
                    <a:lnTo>
                      <a:pt x="269" y="237"/>
                    </a:lnTo>
                    <a:lnTo>
                      <a:pt x="262" y="223"/>
                    </a:lnTo>
                    <a:lnTo>
                      <a:pt x="259" y="219"/>
                    </a:lnTo>
                    <a:lnTo>
                      <a:pt x="258" y="219"/>
                    </a:lnTo>
                    <a:lnTo>
                      <a:pt x="263" y="216"/>
                    </a:lnTo>
                    <a:lnTo>
                      <a:pt x="268" y="216"/>
                    </a:lnTo>
                    <a:lnTo>
                      <a:pt x="269" y="215"/>
                    </a:lnTo>
                    <a:lnTo>
                      <a:pt x="289" y="219"/>
                    </a:lnTo>
                    <a:lnTo>
                      <a:pt x="292" y="218"/>
                    </a:lnTo>
                    <a:lnTo>
                      <a:pt x="300" y="218"/>
                    </a:lnTo>
                    <a:lnTo>
                      <a:pt x="315" y="222"/>
                    </a:lnTo>
                    <a:lnTo>
                      <a:pt x="316" y="222"/>
                    </a:lnTo>
                    <a:lnTo>
                      <a:pt x="328" y="225"/>
                    </a:lnTo>
                    <a:lnTo>
                      <a:pt x="328" y="226"/>
                    </a:lnTo>
                    <a:lnTo>
                      <a:pt x="330" y="225"/>
                    </a:lnTo>
                    <a:lnTo>
                      <a:pt x="333" y="225"/>
                    </a:lnTo>
                    <a:lnTo>
                      <a:pt x="336" y="226"/>
                    </a:lnTo>
                    <a:lnTo>
                      <a:pt x="338" y="226"/>
                    </a:lnTo>
                    <a:lnTo>
                      <a:pt x="340" y="229"/>
                    </a:lnTo>
                    <a:lnTo>
                      <a:pt x="340" y="230"/>
                    </a:lnTo>
                    <a:lnTo>
                      <a:pt x="343" y="230"/>
                    </a:lnTo>
                    <a:lnTo>
                      <a:pt x="343" y="239"/>
                    </a:lnTo>
                    <a:lnTo>
                      <a:pt x="345" y="239"/>
                    </a:lnTo>
                    <a:lnTo>
                      <a:pt x="346" y="241"/>
                    </a:lnTo>
                    <a:lnTo>
                      <a:pt x="346" y="243"/>
                    </a:lnTo>
                    <a:lnTo>
                      <a:pt x="349" y="244"/>
                    </a:lnTo>
                    <a:lnTo>
                      <a:pt x="356" y="250"/>
                    </a:lnTo>
                    <a:lnTo>
                      <a:pt x="363" y="266"/>
                    </a:lnTo>
                    <a:lnTo>
                      <a:pt x="368" y="282"/>
                    </a:lnTo>
                    <a:lnTo>
                      <a:pt x="368" y="285"/>
                    </a:lnTo>
                    <a:lnTo>
                      <a:pt x="367" y="287"/>
                    </a:lnTo>
                    <a:lnTo>
                      <a:pt x="367" y="297"/>
                    </a:lnTo>
                    <a:lnTo>
                      <a:pt x="368" y="299"/>
                    </a:lnTo>
                    <a:lnTo>
                      <a:pt x="368" y="300"/>
                    </a:lnTo>
                    <a:lnTo>
                      <a:pt x="374" y="300"/>
                    </a:lnTo>
                    <a:lnTo>
                      <a:pt x="378" y="297"/>
                    </a:lnTo>
                    <a:lnTo>
                      <a:pt x="382" y="297"/>
                    </a:lnTo>
                    <a:lnTo>
                      <a:pt x="390" y="303"/>
                    </a:lnTo>
                    <a:lnTo>
                      <a:pt x="390" y="304"/>
                    </a:lnTo>
                    <a:lnTo>
                      <a:pt x="393" y="303"/>
                    </a:lnTo>
                    <a:lnTo>
                      <a:pt x="399" y="294"/>
                    </a:lnTo>
                    <a:lnTo>
                      <a:pt x="416" y="283"/>
                    </a:lnTo>
                    <a:lnTo>
                      <a:pt x="417" y="283"/>
                    </a:lnTo>
                    <a:lnTo>
                      <a:pt x="417" y="286"/>
                    </a:lnTo>
                    <a:lnTo>
                      <a:pt x="416" y="286"/>
                    </a:lnTo>
                    <a:lnTo>
                      <a:pt x="416" y="287"/>
                    </a:lnTo>
                    <a:lnTo>
                      <a:pt x="421" y="286"/>
                    </a:lnTo>
                    <a:lnTo>
                      <a:pt x="435" y="286"/>
                    </a:lnTo>
                    <a:lnTo>
                      <a:pt x="450" y="265"/>
                    </a:lnTo>
                    <a:lnTo>
                      <a:pt x="452" y="264"/>
                    </a:lnTo>
                    <a:lnTo>
                      <a:pt x="458" y="264"/>
                    </a:lnTo>
                    <a:lnTo>
                      <a:pt x="460" y="262"/>
                    </a:lnTo>
                    <a:lnTo>
                      <a:pt x="458" y="257"/>
                    </a:lnTo>
                    <a:lnTo>
                      <a:pt x="456" y="257"/>
                    </a:lnTo>
                    <a:lnTo>
                      <a:pt x="452" y="254"/>
                    </a:lnTo>
                    <a:lnTo>
                      <a:pt x="446" y="253"/>
                    </a:lnTo>
                    <a:lnTo>
                      <a:pt x="439" y="250"/>
                    </a:lnTo>
                    <a:lnTo>
                      <a:pt x="438" y="249"/>
                    </a:lnTo>
                    <a:lnTo>
                      <a:pt x="439" y="249"/>
                    </a:lnTo>
                    <a:lnTo>
                      <a:pt x="442" y="243"/>
                    </a:lnTo>
                    <a:lnTo>
                      <a:pt x="445" y="233"/>
                    </a:lnTo>
                    <a:lnTo>
                      <a:pt x="453" y="222"/>
                    </a:lnTo>
                    <a:lnTo>
                      <a:pt x="459" y="218"/>
                    </a:lnTo>
                    <a:lnTo>
                      <a:pt x="460" y="218"/>
                    </a:lnTo>
                    <a:lnTo>
                      <a:pt x="460" y="213"/>
                    </a:lnTo>
                    <a:lnTo>
                      <a:pt x="462" y="215"/>
                    </a:lnTo>
                    <a:lnTo>
                      <a:pt x="463" y="215"/>
                    </a:lnTo>
                    <a:lnTo>
                      <a:pt x="463" y="213"/>
                    </a:lnTo>
                    <a:lnTo>
                      <a:pt x="472" y="172"/>
                    </a:lnTo>
                    <a:lnTo>
                      <a:pt x="470" y="169"/>
                    </a:lnTo>
                    <a:lnTo>
                      <a:pt x="470" y="167"/>
                    </a:lnTo>
                    <a:lnTo>
                      <a:pt x="472" y="165"/>
                    </a:lnTo>
                    <a:lnTo>
                      <a:pt x="474" y="156"/>
                    </a:lnTo>
                    <a:lnTo>
                      <a:pt x="479" y="151"/>
                    </a:lnTo>
                    <a:lnTo>
                      <a:pt x="487" y="129"/>
                    </a:lnTo>
                    <a:lnTo>
                      <a:pt x="486" y="127"/>
                    </a:lnTo>
                    <a:lnTo>
                      <a:pt x="486" y="113"/>
                    </a:lnTo>
                    <a:lnTo>
                      <a:pt x="494" y="107"/>
                    </a:lnTo>
                    <a:lnTo>
                      <a:pt x="499" y="106"/>
                    </a:lnTo>
                    <a:lnTo>
                      <a:pt x="506" y="106"/>
                    </a:lnTo>
                    <a:lnTo>
                      <a:pt x="515" y="110"/>
                    </a:lnTo>
                    <a:lnTo>
                      <a:pt x="523" y="116"/>
                    </a:lnTo>
                    <a:lnTo>
                      <a:pt x="530" y="116"/>
                    </a:lnTo>
                    <a:lnTo>
                      <a:pt x="530" y="114"/>
                    </a:lnTo>
                    <a:lnTo>
                      <a:pt x="533" y="114"/>
                    </a:lnTo>
                    <a:lnTo>
                      <a:pt x="539" y="109"/>
                    </a:lnTo>
                    <a:lnTo>
                      <a:pt x="539" y="99"/>
                    </a:lnTo>
                    <a:lnTo>
                      <a:pt x="540" y="95"/>
                    </a:lnTo>
                    <a:lnTo>
                      <a:pt x="540" y="89"/>
                    </a:lnTo>
                    <a:lnTo>
                      <a:pt x="541" y="88"/>
                    </a:lnTo>
                    <a:lnTo>
                      <a:pt x="541" y="86"/>
                    </a:lnTo>
                    <a:lnTo>
                      <a:pt x="547" y="81"/>
                    </a:lnTo>
                    <a:lnTo>
                      <a:pt x="547" y="78"/>
                    </a:lnTo>
                    <a:lnTo>
                      <a:pt x="550" y="72"/>
                    </a:lnTo>
                    <a:lnTo>
                      <a:pt x="548" y="69"/>
                    </a:lnTo>
                    <a:lnTo>
                      <a:pt x="547" y="69"/>
                    </a:lnTo>
                    <a:lnTo>
                      <a:pt x="546" y="68"/>
                    </a:lnTo>
                    <a:lnTo>
                      <a:pt x="544" y="68"/>
                    </a:lnTo>
                    <a:lnTo>
                      <a:pt x="534" y="77"/>
                    </a:lnTo>
                    <a:lnTo>
                      <a:pt x="530" y="84"/>
                    </a:lnTo>
                    <a:lnTo>
                      <a:pt x="527" y="85"/>
                    </a:lnTo>
                    <a:lnTo>
                      <a:pt x="520" y="85"/>
                    </a:lnTo>
                    <a:lnTo>
                      <a:pt x="516" y="84"/>
                    </a:lnTo>
                    <a:lnTo>
                      <a:pt x="509" y="84"/>
                    </a:lnTo>
                    <a:lnTo>
                      <a:pt x="506" y="85"/>
                    </a:lnTo>
                    <a:lnTo>
                      <a:pt x="505" y="85"/>
                    </a:lnTo>
                    <a:lnTo>
                      <a:pt x="502" y="86"/>
                    </a:lnTo>
                    <a:lnTo>
                      <a:pt x="501" y="86"/>
                    </a:lnTo>
                    <a:lnTo>
                      <a:pt x="490" y="84"/>
                    </a:lnTo>
                    <a:lnTo>
                      <a:pt x="490" y="75"/>
                    </a:lnTo>
                    <a:lnTo>
                      <a:pt x="491" y="75"/>
                    </a:lnTo>
                    <a:lnTo>
                      <a:pt x="491" y="68"/>
                    </a:lnTo>
                    <a:lnTo>
                      <a:pt x="490" y="65"/>
                    </a:lnTo>
                    <a:lnTo>
                      <a:pt x="490" y="57"/>
                    </a:lnTo>
                    <a:lnTo>
                      <a:pt x="490" y="56"/>
                    </a:lnTo>
                    <a:lnTo>
                      <a:pt x="486" y="56"/>
                    </a:lnTo>
                    <a:lnTo>
                      <a:pt x="476" y="53"/>
                    </a:lnTo>
                    <a:lnTo>
                      <a:pt x="453" y="39"/>
                    </a:lnTo>
                    <a:lnTo>
                      <a:pt x="448" y="33"/>
                    </a:lnTo>
                    <a:lnTo>
                      <a:pt x="438" y="26"/>
                    </a:lnTo>
                    <a:lnTo>
                      <a:pt x="423" y="19"/>
                    </a:lnTo>
                    <a:lnTo>
                      <a:pt x="419" y="18"/>
                    </a:lnTo>
                    <a:lnTo>
                      <a:pt x="417" y="17"/>
                    </a:lnTo>
                    <a:lnTo>
                      <a:pt x="409" y="17"/>
                    </a:lnTo>
                    <a:lnTo>
                      <a:pt x="402" y="15"/>
                    </a:lnTo>
                    <a:lnTo>
                      <a:pt x="400" y="17"/>
                    </a:lnTo>
                    <a:lnTo>
                      <a:pt x="388" y="17"/>
                    </a:lnTo>
                    <a:lnTo>
                      <a:pt x="382" y="16"/>
                    </a:lnTo>
                    <a:lnTo>
                      <a:pt x="354" y="11"/>
                    </a:lnTo>
                    <a:lnTo>
                      <a:pt x="346" y="4"/>
                    </a:lnTo>
                    <a:lnTo>
                      <a:pt x="338" y="1"/>
                    </a:lnTo>
                    <a:lnTo>
                      <a:pt x="335" y="0"/>
                    </a:lnTo>
                    <a:lnTo>
                      <a:pt x="328" y="0"/>
                    </a:lnTo>
                    <a:lnTo>
                      <a:pt x="328" y="1"/>
                    </a:lnTo>
                    <a:lnTo>
                      <a:pt x="307" y="2"/>
                    </a:lnTo>
                    <a:lnTo>
                      <a:pt x="307" y="9"/>
                    </a:lnTo>
                    <a:lnTo>
                      <a:pt x="305" y="11"/>
                    </a:lnTo>
                    <a:lnTo>
                      <a:pt x="305" y="14"/>
                    </a:lnTo>
                    <a:lnTo>
                      <a:pt x="304" y="17"/>
                    </a:lnTo>
                    <a:lnTo>
                      <a:pt x="301" y="25"/>
                    </a:lnTo>
                    <a:lnTo>
                      <a:pt x="311" y="28"/>
                    </a:lnTo>
                    <a:lnTo>
                      <a:pt x="315" y="31"/>
                    </a:lnTo>
                    <a:lnTo>
                      <a:pt x="316" y="33"/>
                    </a:lnTo>
                    <a:lnTo>
                      <a:pt x="316" y="40"/>
                    </a:lnTo>
                    <a:lnTo>
                      <a:pt x="315" y="45"/>
                    </a:lnTo>
                    <a:lnTo>
                      <a:pt x="315" y="46"/>
                    </a:lnTo>
                    <a:lnTo>
                      <a:pt x="314" y="46"/>
                    </a:lnTo>
                    <a:lnTo>
                      <a:pt x="304" y="49"/>
                    </a:lnTo>
                    <a:lnTo>
                      <a:pt x="294" y="45"/>
                    </a:lnTo>
                    <a:lnTo>
                      <a:pt x="287" y="45"/>
                    </a:lnTo>
                    <a:lnTo>
                      <a:pt x="272" y="38"/>
                    </a:lnTo>
                    <a:lnTo>
                      <a:pt x="268" y="38"/>
                    </a:lnTo>
                    <a:lnTo>
                      <a:pt x="266" y="39"/>
                    </a:lnTo>
                    <a:lnTo>
                      <a:pt x="265" y="39"/>
                    </a:lnTo>
                    <a:lnTo>
                      <a:pt x="263" y="40"/>
                    </a:lnTo>
                    <a:lnTo>
                      <a:pt x="259" y="42"/>
                    </a:lnTo>
                    <a:lnTo>
                      <a:pt x="252" y="47"/>
                    </a:lnTo>
                    <a:lnTo>
                      <a:pt x="254" y="49"/>
                    </a:lnTo>
                    <a:lnTo>
                      <a:pt x="242" y="67"/>
                    </a:lnTo>
                    <a:lnTo>
                      <a:pt x="237" y="69"/>
                    </a:lnTo>
                    <a:lnTo>
                      <a:pt x="206" y="69"/>
                    </a:lnTo>
                    <a:lnTo>
                      <a:pt x="206" y="64"/>
                    </a:lnTo>
                    <a:lnTo>
                      <a:pt x="201" y="64"/>
                    </a:lnTo>
                    <a:lnTo>
                      <a:pt x="188" y="45"/>
                    </a:lnTo>
                    <a:lnTo>
                      <a:pt x="189" y="39"/>
                    </a:lnTo>
                    <a:lnTo>
                      <a:pt x="188" y="38"/>
                    </a:lnTo>
                    <a:lnTo>
                      <a:pt x="187" y="38"/>
                    </a:lnTo>
                    <a:lnTo>
                      <a:pt x="185" y="39"/>
                    </a:lnTo>
                    <a:lnTo>
                      <a:pt x="184" y="39"/>
                    </a:lnTo>
                    <a:lnTo>
                      <a:pt x="178" y="40"/>
                    </a:lnTo>
                    <a:lnTo>
                      <a:pt x="171" y="40"/>
                    </a:lnTo>
                    <a:lnTo>
                      <a:pt x="168" y="42"/>
                    </a:lnTo>
                    <a:lnTo>
                      <a:pt x="166" y="45"/>
                    </a:lnTo>
                    <a:lnTo>
                      <a:pt x="163" y="50"/>
                    </a:lnTo>
                    <a:lnTo>
                      <a:pt x="167" y="53"/>
                    </a:lnTo>
                    <a:lnTo>
                      <a:pt x="171" y="56"/>
                    </a:lnTo>
                    <a:lnTo>
                      <a:pt x="173" y="57"/>
                    </a:lnTo>
                    <a:lnTo>
                      <a:pt x="175" y="57"/>
                    </a:lnTo>
                    <a:lnTo>
                      <a:pt x="177" y="56"/>
                    </a:lnTo>
                    <a:lnTo>
                      <a:pt x="178" y="53"/>
                    </a:lnTo>
                    <a:lnTo>
                      <a:pt x="181" y="52"/>
                    </a:lnTo>
                    <a:lnTo>
                      <a:pt x="182" y="52"/>
                    </a:lnTo>
                    <a:lnTo>
                      <a:pt x="185" y="50"/>
                    </a:lnTo>
                    <a:lnTo>
                      <a:pt x="187" y="47"/>
                    </a:lnTo>
                    <a:lnTo>
                      <a:pt x="189" y="47"/>
                    </a:lnTo>
                    <a:lnTo>
                      <a:pt x="191" y="50"/>
                    </a:lnTo>
                    <a:lnTo>
                      <a:pt x="191" y="54"/>
                    </a:lnTo>
                    <a:lnTo>
                      <a:pt x="189" y="57"/>
                    </a:lnTo>
                    <a:lnTo>
                      <a:pt x="184" y="61"/>
                    </a:lnTo>
                    <a:lnTo>
                      <a:pt x="178" y="65"/>
                    </a:lnTo>
                    <a:lnTo>
                      <a:pt x="177" y="67"/>
                    </a:lnTo>
                    <a:lnTo>
                      <a:pt x="177" y="75"/>
                    </a:lnTo>
                    <a:lnTo>
                      <a:pt x="184" y="81"/>
                    </a:lnTo>
                    <a:lnTo>
                      <a:pt x="187" y="82"/>
                    </a:lnTo>
                    <a:lnTo>
                      <a:pt x="191" y="88"/>
                    </a:lnTo>
                    <a:lnTo>
                      <a:pt x="191" y="89"/>
                    </a:lnTo>
                    <a:lnTo>
                      <a:pt x="189" y="92"/>
                    </a:lnTo>
                    <a:lnTo>
                      <a:pt x="184" y="89"/>
                    </a:lnTo>
                    <a:lnTo>
                      <a:pt x="181" y="89"/>
                    </a:lnTo>
                    <a:lnTo>
                      <a:pt x="181" y="91"/>
                    </a:lnTo>
                    <a:lnTo>
                      <a:pt x="184" y="99"/>
                    </a:lnTo>
                    <a:lnTo>
                      <a:pt x="181" y="102"/>
                    </a:lnTo>
                    <a:lnTo>
                      <a:pt x="177" y="103"/>
                    </a:lnTo>
                    <a:lnTo>
                      <a:pt x="175" y="105"/>
                    </a:lnTo>
                    <a:lnTo>
                      <a:pt x="173" y="105"/>
                    </a:lnTo>
                    <a:lnTo>
                      <a:pt x="171" y="102"/>
                    </a:lnTo>
                    <a:lnTo>
                      <a:pt x="166" y="99"/>
                    </a:lnTo>
                    <a:lnTo>
                      <a:pt x="163" y="98"/>
                    </a:lnTo>
                    <a:lnTo>
                      <a:pt x="159" y="96"/>
                    </a:lnTo>
                    <a:lnTo>
                      <a:pt x="153" y="96"/>
                    </a:lnTo>
                    <a:lnTo>
                      <a:pt x="152" y="95"/>
                    </a:lnTo>
                    <a:lnTo>
                      <a:pt x="152" y="93"/>
                    </a:lnTo>
                    <a:lnTo>
                      <a:pt x="153" y="92"/>
                    </a:lnTo>
                    <a:lnTo>
                      <a:pt x="153" y="89"/>
                    </a:lnTo>
                    <a:lnTo>
                      <a:pt x="155" y="88"/>
                    </a:lnTo>
                    <a:lnTo>
                      <a:pt x="155" y="86"/>
                    </a:lnTo>
                    <a:lnTo>
                      <a:pt x="153" y="85"/>
                    </a:lnTo>
                    <a:lnTo>
                      <a:pt x="149" y="85"/>
                    </a:lnTo>
                    <a:lnTo>
                      <a:pt x="146" y="82"/>
                    </a:lnTo>
                    <a:lnTo>
                      <a:pt x="146" y="79"/>
                    </a:lnTo>
                    <a:lnTo>
                      <a:pt x="143" y="81"/>
                    </a:lnTo>
                    <a:lnTo>
                      <a:pt x="125" y="85"/>
                    </a:lnTo>
                    <a:lnTo>
                      <a:pt x="122" y="86"/>
                    </a:lnTo>
                    <a:lnTo>
                      <a:pt x="117" y="88"/>
                    </a:lnTo>
                    <a:lnTo>
                      <a:pt x="115" y="88"/>
                    </a:lnTo>
                    <a:lnTo>
                      <a:pt x="113" y="84"/>
                    </a:lnTo>
                    <a:lnTo>
                      <a:pt x="111" y="79"/>
                    </a:lnTo>
                    <a:lnTo>
                      <a:pt x="111" y="78"/>
                    </a:lnTo>
                    <a:lnTo>
                      <a:pt x="110" y="78"/>
                    </a:lnTo>
                    <a:lnTo>
                      <a:pt x="107" y="77"/>
                    </a:lnTo>
                    <a:lnTo>
                      <a:pt x="100" y="77"/>
                    </a:lnTo>
                    <a:lnTo>
                      <a:pt x="95" y="75"/>
                    </a:lnTo>
                    <a:lnTo>
                      <a:pt x="93" y="75"/>
                    </a:lnTo>
                    <a:lnTo>
                      <a:pt x="93" y="52"/>
                    </a:lnTo>
                    <a:lnTo>
                      <a:pt x="96" y="47"/>
                    </a:lnTo>
                    <a:lnTo>
                      <a:pt x="96" y="28"/>
                    </a:lnTo>
                    <a:lnTo>
                      <a:pt x="97" y="28"/>
                    </a:lnTo>
                    <a:lnTo>
                      <a:pt x="96" y="26"/>
                    </a:lnTo>
                    <a:lnTo>
                      <a:pt x="95" y="28"/>
                    </a:lnTo>
                    <a:lnTo>
                      <a:pt x="86" y="31"/>
                    </a:lnTo>
                    <a:lnTo>
                      <a:pt x="74" y="39"/>
                    </a:lnTo>
                    <a:lnTo>
                      <a:pt x="71" y="42"/>
                    </a:lnTo>
                    <a:lnTo>
                      <a:pt x="68" y="39"/>
                    </a:lnTo>
                    <a:lnTo>
                      <a:pt x="67" y="31"/>
                    </a:lnTo>
                    <a:lnTo>
                      <a:pt x="67" y="19"/>
                    </a:lnTo>
                    <a:lnTo>
                      <a:pt x="68" y="18"/>
                    </a:lnTo>
                    <a:lnTo>
                      <a:pt x="68" y="9"/>
                    </a:lnTo>
                    <a:lnTo>
                      <a:pt x="67" y="9"/>
                    </a:lnTo>
                    <a:lnTo>
                      <a:pt x="67" y="1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10" name="Freeform 37">
                <a:extLst>
                  <a:ext uri="{FF2B5EF4-FFF2-40B4-BE49-F238E27FC236}">
                    <a16:creationId xmlns:a16="http://schemas.microsoft.com/office/drawing/2014/main" id="{0B447CC3-569C-BE86-F2C1-49FC651DC0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10" y="996"/>
                <a:ext cx="58" cy="62"/>
              </a:xfrm>
              <a:custGeom>
                <a:avLst/>
                <a:gdLst>
                  <a:gd name="T0" fmla="*/ 103 w 231"/>
                  <a:gd name="T1" fmla="*/ 25 h 246"/>
                  <a:gd name="T2" fmla="*/ 100 w 231"/>
                  <a:gd name="T3" fmla="*/ 38 h 246"/>
                  <a:gd name="T4" fmla="*/ 96 w 231"/>
                  <a:gd name="T5" fmla="*/ 58 h 246"/>
                  <a:gd name="T6" fmla="*/ 72 w 231"/>
                  <a:gd name="T7" fmla="*/ 61 h 246"/>
                  <a:gd name="T8" fmla="*/ 65 w 231"/>
                  <a:gd name="T9" fmla="*/ 40 h 246"/>
                  <a:gd name="T10" fmla="*/ 48 w 231"/>
                  <a:gd name="T11" fmla="*/ 50 h 246"/>
                  <a:gd name="T12" fmla="*/ 40 w 231"/>
                  <a:gd name="T13" fmla="*/ 64 h 246"/>
                  <a:gd name="T14" fmla="*/ 25 w 231"/>
                  <a:gd name="T15" fmla="*/ 72 h 246"/>
                  <a:gd name="T16" fmla="*/ 17 w 231"/>
                  <a:gd name="T17" fmla="*/ 61 h 246"/>
                  <a:gd name="T18" fmla="*/ 3 w 231"/>
                  <a:gd name="T19" fmla="*/ 64 h 246"/>
                  <a:gd name="T20" fmla="*/ 8 w 231"/>
                  <a:gd name="T21" fmla="*/ 95 h 246"/>
                  <a:gd name="T22" fmla="*/ 21 w 231"/>
                  <a:gd name="T23" fmla="*/ 121 h 246"/>
                  <a:gd name="T24" fmla="*/ 18 w 231"/>
                  <a:gd name="T25" fmla="*/ 125 h 246"/>
                  <a:gd name="T26" fmla="*/ 7 w 231"/>
                  <a:gd name="T27" fmla="*/ 127 h 246"/>
                  <a:gd name="T28" fmla="*/ 0 w 231"/>
                  <a:gd name="T29" fmla="*/ 137 h 246"/>
                  <a:gd name="T30" fmla="*/ 0 w 231"/>
                  <a:gd name="T31" fmla="*/ 160 h 246"/>
                  <a:gd name="T32" fmla="*/ 37 w 231"/>
                  <a:gd name="T33" fmla="*/ 168 h 246"/>
                  <a:gd name="T34" fmla="*/ 33 w 231"/>
                  <a:gd name="T35" fmla="*/ 177 h 246"/>
                  <a:gd name="T36" fmla="*/ 36 w 231"/>
                  <a:gd name="T37" fmla="*/ 187 h 246"/>
                  <a:gd name="T38" fmla="*/ 37 w 231"/>
                  <a:gd name="T39" fmla="*/ 201 h 246"/>
                  <a:gd name="T40" fmla="*/ 44 w 231"/>
                  <a:gd name="T41" fmla="*/ 195 h 246"/>
                  <a:gd name="T42" fmla="*/ 54 w 231"/>
                  <a:gd name="T43" fmla="*/ 206 h 246"/>
                  <a:gd name="T44" fmla="*/ 65 w 231"/>
                  <a:gd name="T45" fmla="*/ 246 h 246"/>
                  <a:gd name="T46" fmla="*/ 89 w 231"/>
                  <a:gd name="T47" fmla="*/ 235 h 246"/>
                  <a:gd name="T48" fmla="*/ 104 w 231"/>
                  <a:gd name="T49" fmla="*/ 212 h 246"/>
                  <a:gd name="T50" fmla="*/ 111 w 231"/>
                  <a:gd name="T51" fmla="*/ 211 h 246"/>
                  <a:gd name="T52" fmla="*/ 128 w 231"/>
                  <a:gd name="T53" fmla="*/ 219 h 246"/>
                  <a:gd name="T54" fmla="*/ 138 w 231"/>
                  <a:gd name="T55" fmla="*/ 222 h 246"/>
                  <a:gd name="T56" fmla="*/ 145 w 231"/>
                  <a:gd name="T57" fmla="*/ 222 h 246"/>
                  <a:gd name="T58" fmla="*/ 149 w 231"/>
                  <a:gd name="T59" fmla="*/ 230 h 246"/>
                  <a:gd name="T60" fmla="*/ 177 w 231"/>
                  <a:gd name="T61" fmla="*/ 239 h 246"/>
                  <a:gd name="T62" fmla="*/ 190 w 231"/>
                  <a:gd name="T63" fmla="*/ 236 h 246"/>
                  <a:gd name="T64" fmla="*/ 205 w 231"/>
                  <a:gd name="T65" fmla="*/ 222 h 246"/>
                  <a:gd name="T66" fmla="*/ 195 w 231"/>
                  <a:gd name="T67" fmla="*/ 209 h 246"/>
                  <a:gd name="T68" fmla="*/ 202 w 231"/>
                  <a:gd name="T69" fmla="*/ 183 h 246"/>
                  <a:gd name="T70" fmla="*/ 219 w 231"/>
                  <a:gd name="T71" fmla="*/ 188 h 246"/>
                  <a:gd name="T72" fmla="*/ 230 w 231"/>
                  <a:gd name="T73" fmla="*/ 187 h 246"/>
                  <a:gd name="T74" fmla="*/ 230 w 231"/>
                  <a:gd name="T75" fmla="*/ 173 h 246"/>
                  <a:gd name="T76" fmla="*/ 222 w 231"/>
                  <a:gd name="T77" fmla="*/ 173 h 246"/>
                  <a:gd name="T78" fmla="*/ 205 w 231"/>
                  <a:gd name="T79" fmla="*/ 156 h 246"/>
                  <a:gd name="T80" fmla="*/ 197 w 231"/>
                  <a:gd name="T81" fmla="*/ 153 h 246"/>
                  <a:gd name="T82" fmla="*/ 180 w 231"/>
                  <a:gd name="T83" fmla="*/ 145 h 246"/>
                  <a:gd name="T84" fmla="*/ 170 w 231"/>
                  <a:gd name="T85" fmla="*/ 138 h 246"/>
                  <a:gd name="T86" fmla="*/ 167 w 231"/>
                  <a:gd name="T87" fmla="*/ 109 h 246"/>
                  <a:gd name="T88" fmla="*/ 180 w 231"/>
                  <a:gd name="T89" fmla="*/ 109 h 246"/>
                  <a:gd name="T90" fmla="*/ 184 w 231"/>
                  <a:gd name="T91" fmla="*/ 79 h 246"/>
                  <a:gd name="T92" fmla="*/ 167 w 231"/>
                  <a:gd name="T93" fmla="*/ 58 h 246"/>
                  <a:gd name="T94" fmla="*/ 153 w 231"/>
                  <a:gd name="T95" fmla="*/ 56 h 246"/>
                  <a:gd name="T96" fmla="*/ 156 w 231"/>
                  <a:gd name="T97" fmla="*/ 46 h 246"/>
                  <a:gd name="T98" fmla="*/ 156 w 231"/>
                  <a:gd name="T99" fmla="*/ 28 h 246"/>
                  <a:gd name="T100" fmla="*/ 156 w 231"/>
                  <a:gd name="T101" fmla="*/ 12 h 246"/>
                  <a:gd name="T102" fmla="*/ 132 w 231"/>
                  <a:gd name="T103" fmla="*/ 24 h 246"/>
                  <a:gd name="T104" fmla="*/ 117 w 231"/>
                  <a:gd name="T105" fmla="*/ 1 h 2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31" h="246">
                    <a:moveTo>
                      <a:pt x="101" y="10"/>
                    </a:moveTo>
                    <a:lnTo>
                      <a:pt x="100" y="10"/>
                    </a:lnTo>
                    <a:lnTo>
                      <a:pt x="103" y="18"/>
                    </a:lnTo>
                    <a:lnTo>
                      <a:pt x="103" y="25"/>
                    </a:lnTo>
                    <a:lnTo>
                      <a:pt x="101" y="33"/>
                    </a:lnTo>
                    <a:lnTo>
                      <a:pt x="99" y="35"/>
                    </a:lnTo>
                    <a:lnTo>
                      <a:pt x="100" y="36"/>
                    </a:lnTo>
                    <a:lnTo>
                      <a:pt x="100" y="38"/>
                    </a:lnTo>
                    <a:lnTo>
                      <a:pt x="104" y="47"/>
                    </a:lnTo>
                    <a:lnTo>
                      <a:pt x="101" y="57"/>
                    </a:lnTo>
                    <a:lnTo>
                      <a:pt x="97" y="60"/>
                    </a:lnTo>
                    <a:lnTo>
                      <a:pt x="96" y="58"/>
                    </a:lnTo>
                    <a:lnTo>
                      <a:pt x="89" y="60"/>
                    </a:lnTo>
                    <a:lnTo>
                      <a:pt x="77" y="65"/>
                    </a:lnTo>
                    <a:lnTo>
                      <a:pt x="74" y="64"/>
                    </a:lnTo>
                    <a:lnTo>
                      <a:pt x="72" y="61"/>
                    </a:lnTo>
                    <a:lnTo>
                      <a:pt x="72" y="60"/>
                    </a:lnTo>
                    <a:lnTo>
                      <a:pt x="67" y="42"/>
                    </a:lnTo>
                    <a:lnTo>
                      <a:pt x="67" y="40"/>
                    </a:lnTo>
                    <a:lnTo>
                      <a:pt x="65" y="40"/>
                    </a:lnTo>
                    <a:lnTo>
                      <a:pt x="57" y="46"/>
                    </a:lnTo>
                    <a:lnTo>
                      <a:pt x="54" y="47"/>
                    </a:lnTo>
                    <a:lnTo>
                      <a:pt x="48" y="47"/>
                    </a:lnTo>
                    <a:lnTo>
                      <a:pt x="48" y="50"/>
                    </a:lnTo>
                    <a:lnTo>
                      <a:pt x="47" y="54"/>
                    </a:lnTo>
                    <a:lnTo>
                      <a:pt x="44" y="58"/>
                    </a:lnTo>
                    <a:lnTo>
                      <a:pt x="41" y="61"/>
                    </a:lnTo>
                    <a:lnTo>
                      <a:pt x="40" y="64"/>
                    </a:lnTo>
                    <a:lnTo>
                      <a:pt x="43" y="68"/>
                    </a:lnTo>
                    <a:lnTo>
                      <a:pt x="40" y="70"/>
                    </a:lnTo>
                    <a:lnTo>
                      <a:pt x="39" y="70"/>
                    </a:lnTo>
                    <a:lnTo>
                      <a:pt x="25" y="72"/>
                    </a:lnTo>
                    <a:lnTo>
                      <a:pt x="22" y="72"/>
                    </a:lnTo>
                    <a:lnTo>
                      <a:pt x="22" y="70"/>
                    </a:lnTo>
                    <a:lnTo>
                      <a:pt x="21" y="68"/>
                    </a:lnTo>
                    <a:lnTo>
                      <a:pt x="17" y="61"/>
                    </a:lnTo>
                    <a:lnTo>
                      <a:pt x="8" y="57"/>
                    </a:lnTo>
                    <a:lnTo>
                      <a:pt x="7" y="58"/>
                    </a:lnTo>
                    <a:lnTo>
                      <a:pt x="3" y="61"/>
                    </a:lnTo>
                    <a:lnTo>
                      <a:pt x="3" y="64"/>
                    </a:lnTo>
                    <a:lnTo>
                      <a:pt x="8" y="71"/>
                    </a:lnTo>
                    <a:lnTo>
                      <a:pt x="11" y="77"/>
                    </a:lnTo>
                    <a:lnTo>
                      <a:pt x="11" y="82"/>
                    </a:lnTo>
                    <a:lnTo>
                      <a:pt x="8" y="95"/>
                    </a:lnTo>
                    <a:lnTo>
                      <a:pt x="10" y="96"/>
                    </a:lnTo>
                    <a:lnTo>
                      <a:pt x="21" y="103"/>
                    </a:lnTo>
                    <a:lnTo>
                      <a:pt x="24" y="105"/>
                    </a:lnTo>
                    <a:lnTo>
                      <a:pt x="21" y="121"/>
                    </a:lnTo>
                    <a:lnTo>
                      <a:pt x="21" y="123"/>
                    </a:lnTo>
                    <a:lnTo>
                      <a:pt x="19" y="124"/>
                    </a:lnTo>
                    <a:lnTo>
                      <a:pt x="19" y="125"/>
                    </a:lnTo>
                    <a:lnTo>
                      <a:pt x="18" y="125"/>
                    </a:lnTo>
                    <a:lnTo>
                      <a:pt x="18" y="124"/>
                    </a:lnTo>
                    <a:lnTo>
                      <a:pt x="11" y="121"/>
                    </a:lnTo>
                    <a:lnTo>
                      <a:pt x="7" y="121"/>
                    </a:lnTo>
                    <a:lnTo>
                      <a:pt x="7" y="127"/>
                    </a:lnTo>
                    <a:lnTo>
                      <a:pt x="5" y="128"/>
                    </a:lnTo>
                    <a:lnTo>
                      <a:pt x="1" y="134"/>
                    </a:lnTo>
                    <a:lnTo>
                      <a:pt x="0" y="134"/>
                    </a:lnTo>
                    <a:lnTo>
                      <a:pt x="0" y="137"/>
                    </a:lnTo>
                    <a:lnTo>
                      <a:pt x="1" y="145"/>
                    </a:lnTo>
                    <a:lnTo>
                      <a:pt x="1" y="153"/>
                    </a:lnTo>
                    <a:lnTo>
                      <a:pt x="0" y="156"/>
                    </a:lnTo>
                    <a:lnTo>
                      <a:pt x="0" y="160"/>
                    </a:lnTo>
                    <a:lnTo>
                      <a:pt x="15" y="165"/>
                    </a:lnTo>
                    <a:lnTo>
                      <a:pt x="25" y="166"/>
                    </a:lnTo>
                    <a:lnTo>
                      <a:pt x="36" y="166"/>
                    </a:lnTo>
                    <a:lnTo>
                      <a:pt x="37" y="168"/>
                    </a:lnTo>
                    <a:lnTo>
                      <a:pt x="37" y="170"/>
                    </a:lnTo>
                    <a:lnTo>
                      <a:pt x="36" y="173"/>
                    </a:lnTo>
                    <a:lnTo>
                      <a:pt x="36" y="176"/>
                    </a:lnTo>
                    <a:lnTo>
                      <a:pt x="33" y="177"/>
                    </a:lnTo>
                    <a:lnTo>
                      <a:pt x="33" y="179"/>
                    </a:lnTo>
                    <a:lnTo>
                      <a:pt x="34" y="182"/>
                    </a:lnTo>
                    <a:lnTo>
                      <a:pt x="34" y="184"/>
                    </a:lnTo>
                    <a:lnTo>
                      <a:pt x="36" y="187"/>
                    </a:lnTo>
                    <a:lnTo>
                      <a:pt x="36" y="190"/>
                    </a:lnTo>
                    <a:lnTo>
                      <a:pt x="33" y="194"/>
                    </a:lnTo>
                    <a:lnTo>
                      <a:pt x="34" y="198"/>
                    </a:lnTo>
                    <a:lnTo>
                      <a:pt x="37" y="201"/>
                    </a:lnTo>
                    <a:lnTo>
                      <a:pt x="39" y="199"/>
                    </a:lnTo>
                    <a:lnTo>
                      <a:pt x="41" y="194"/>
                    </a:lnTo>
                    <a:lnTo>
                      <a:pt x="43" y="194"/>
                    </a:lnTo>
                    <a:lnTo>
                      <a:pt x="44" y="195"/>
                    </a:lnTo>
                    <a:lnTo>
                      <a:pt x="53" y="199"/>
                    </a:lnTo>
                    <a:lnTo>
                      <a:pt x="54" y="202"/>
                    </a:lnTo>
                    <a:lnTo>
                      <a:pt x="56" y="204"/>
                    </a:lnTo>
                    <a:lnTo>
                      <a:pt x="54" y="206"/>
                    </a:lnTo>
                    <a:lnTo>
                      <a:pt x="56" y="211"/>
                    </a:lnTo>
                    <a:lnTo>
                      <a:pt x="61" y="244"/>
                    </a:lnTo>
                    <a:lnTo>
                      <a:pt x="60" y="246"/>
                    </a:lnTo>
                    <a:lnTo>
                      <a:pt x="65" y="246"/>
                    </a:lnTo>
                    <a:lnTo>
                      <a:pt x="74" y="244"/>
                    </a:lnTo>
                    <a:lnTo>
                      <a:pt x="77" y="244"/>
                    </a:lnTo>
                    <a:lnTo>
                      <a:pt x="78" y="243"/>
                    </a:lnTo>
                    <a:lnTo>
                      <a:pt x="89" y="235"/>
                    </a:lnTo>
                    <a:lnTo>
                      <a:pt x="89" y="232"/>
                    </a:lnTo>
                    <a:lnTo>
                      <a:pt x="91" y="232"/>
                    </a:lnTo>
                    <a:lnTo>
                      <a:pt x="93" y="222"/>
                    </a:lnTo>
                    <a:lnTo>
                      <a:pt x="104" y="212"/>
                    </a:lnTo>
                    <a:lnTo>
                      <a:pt x="104" y="211"/>
                    </a:lnTo>
                    <a:lnTo>
                      <a:pt x="106" y="212"/>
                    </a:lnTo>
                    <a:lnTo>
                      <a:pt x="110" y="211"/>
                    </a:lnTo>
                    <a:lnTo>
                      <a:pt x="111" y="211"/>
                    </a:lnTo>
                    <a:lnTo>
                      <a:pt x="116" y="209"/>
                    </a:lnTo>
                    <a:lnTo>
                      <a:pt x="117" y="209"/>
                    </a:lnTo>
                    <a:lnTo>
                      <a:pt x="123" y="211"/>
                    </a:lnTo>
                    <a:lnTo>
                      <a:pt x="128" y="219"/>
                    </a:lnTo>
                    <a:lnTo>
                      <a:pt x="128" y="220"/>
                    </a:lnTo>
                    <a:lnTo>
                      <a:pt x="130" y="222"/>
                    </a:lnTo>
                    <a:lnTo>
                      <a:pt x="132" y="223"/>
                    </a:lnTo>
                    <a:lnTo>
                      <a:pt x="138" y="222"/>
                    </a:lnTo>
                    <a:lnTo>
                      <a:pt x="139" y="220"/>
                    </a:lnTo>
                    <a:lnTo>
                      <a:pt x="144" y="219"/>
                    </a:lnTo>
                    <a:lnTo>
                      <a:pt x="145" y="220"/>
                    </a:lnTo>
                    <a:lnTo>
                      <a:pt x="145" y="222"/>
                    </a:lnTo>
                    <a:lnTo>
                      <a:pt x="146" y="230"/>
                    </a:lnTo>
                    <a:lnTo>
                      <a:pt x="146" y="232"/>
                    </a:lnTo>
                    <a:lnTo>
                      <a:pt x="148" y="232"/>
                    </a:lnTo>
                    <a:lnTo>
                      <a:pt x="149" y="230"/>
                    </a:lnTo>
                    <a:lnTo>
                      <a:pt x="152" y="230"/>
                    </a:lnTo>
                    <a:lnTo>
                      <a:pt x="160" y="232"/>
                    </a:lnTo>
                    <a:lnTo>
                      <a:pt x="170" y="237"/>
                    </a:lnTo>
                    <a:lnTo>
                      <a:pt x="177" y="239"/>
                    </a:lnTo>
                    <a:lnTo>
                      <a:pt x="178" y="239"/>
                    </a:lnTo>
                    <a:lnTo>
                      <a:pt x="184" y="237"/>
                    </a:lnTo>
                    <a:lnTo>
                      <a:pt x="190" y="237"/>
                    </a:lnTo>
                    <a:lnTo>
                      <a:pt x="190" y="236"/>
                    </a:lnTo>
                    <a:lnTo>
                      <a:pt x="192" y="233"/>
                    </a:lnTo>
                    <a:lnTo>
                      <a:pt x="195" y="229"/>
                    </a:lnTo>
                    <a:lnTo>
                      <a:pt x="201" y="223"/>
                    </a:lnTo>
                    <a:lnTo>
                      <a:pt x="205" y="222"/>
                    </a:lnTo>
                    <a:lnTo>
                      <a:pt x="204" y="212"/>
                    </a:lnTo>
                    <a:lnTo>
                      <a:pt x="204" y="211"/>
                    </a:lnTo>
                    <a:lnTo>
                      <a:pt x="197" y="209"/>
                    </a:lnTo>
                    <a:lnTo>
                      <a:pt x="195" y="209"/>
                    </a:lnTo>
                    <a:lnTo>
                      <a:pt x="195" y="206"/>
                    </a:lnTo>
                    <a:lnTo>
                      <a:pt x="198" y="194"/>
                    </a:lnTo>
                    <a:lnTo>
                      <a:pt x="198" y="191"/>
                    </a:lnTo>
                    <a:lnTo>
                      <a:pt x="202" y="183"/>
                    </a:lnTo>
                    <a:lnTo>
                      <a:pt x="206" y="182"/>
                    </a:lnTo>
                    <a:lnTo>
                      <a:pt x="209" y="182"/>
                    </a:lnTo>
                    <a:lnTo>
                      <a:pt x="218" y="188"/>
                    </a:lnTo>
                    <a:lnTo>
                      <a:pt x="219" y="188"/>
                    </a:lnTo>
                    <a:lnTo>
                      <a:pt x="220" y="190"/>
                    </a:lnTo>
                    <a:lnTo>
                      <a:pt x="230" y="195"/>
                    </a:lnTo>
                    <a:lnTo>
                      <a:pt x="231" y="192"/>
                    </a:lnTo>
                    <a:lnTo>
                      <a:pt x="230" y="187"/>
                    </a:lnTo>
                    <a:lnTo>
                      <a:pt x="226" y="182"/>
                    </a:lnTo>
                    <a:lnTo>
                      <a:pt x="229" y="179"/>
                    </a:lnTo>
                    <a:lnTo>
                      <a:pt x="229" y="175"/>
                    </a:lnTo>
                    <a:lnTo>
                      <a:pt x="230" y="173"/>
                    </a:lnTo>
                    <a:lnTo>
                      <a:pt x="229" y="173"/>
                    </a:lnTo>
                    <a:lnTo>
                      <a:pt x="229" y="172"/>
                    </a:lnTo>
                    <a:lnTo>
                      <a:pt x="226" y="172"/>
                    </a:lnTo>
                    <a:lnTo>
                      <a:pt x="222" y="173"/>
                    </a:lnTo>
                    <a:lnTo>
                      <a:pt x="218" y="170"/>
                    </a:lnTo>
                    <a:lnTo>
                      <a:pt x="216" y="169"/>
                    </a:lnTo>
                    <a:lnTo>
                      <a:pt x="215" y="169"/>
                    </a:lnTo>
                    <a:lnTo>
                      <a:pt x="205" y="156"/>
                    </a:lnTo>
                    <a:lnTo>
                      <a:pt x="202" y="153"/>
                    </a:lnTo>
                    <a:lnTo>
                      <a:pt x="199" y="152"/>
                    </a:lnTo>
                    <a:lnTo>
                      <a:pt x="197" y="152"/>
                    </a:lnTo>
                    <a:lnTo>
                      <a:pt x="197" y="153"/>
                    </a:lnTo>
                    <a:lnTo>
                      <a:pt x="195" y="152"/>
                    </a:lnTo>
                    <a:lnTo>
                      <a:pt x="185" y="152"/>
                    </a:lnTo>
                    <a:lnTo>
                      <a:pt x="181" y="148"/>
                    </a:lnTo>
                    <a:lnTo>
                      <a:pt x="180" y="145"/>
                    </a:lnTo>
                    <a:lnTo>
                      <a:pt x="180" y="142"/>
                    </a:lnTo>
                    <a:lnTo>
                      <a:pt x="177" y="139"/>
                    </a:lnTo>
                    <a:lnTo>
                      <a:pt x="170" y="139"/>
                    </a:lnTo>
                    <a:lnTo>
                      <a:pt x="170" y="138"/>
                    </a:lnTo>
                    <a:lnTo>
                      <a:pt x="169" y="137"/>
                    </a:lnTo>
                    <a:lnTo>
                      <a:pt x="169" y="130"/>
                    </a:lnTo>
                    <a:lnTo>
                      <a:pt x="164" y="112"/>
                    </a:lnTo>
                    <a:lnTo>
                      <a:pt x="167" y="109"/>
                    </a:lnTo>
                    <a:lnTo>
                      <a:pt x="169" y="112"/>
                    </a:lnTo>
                    <a:lnTo>
                      <a:pt x="170" y="113"/>
                    </a:lnTo>
                    <a:lnTo>
                      <a:pt x="178" y="109"/>
                    </a:lnTo>
                    <a:lnTo>
                      <a:pt x="180" y="109"/>
                    </a:lnTo>
                    <a:lnTo>
                      <a:pt x="184" y="105"/>
                    </a:lnTo>
                    <a:lnTo>
                      <a:pt x="187" y="96"/>
                    </a:lnTo>
                    <a:lnTo>
                      <a:pt x="187" y="88"/>
                    </a:lnTo>
                    <a:lnTo>
                      <a:pt x="184" y="79"/>
                    </a:lnTo>
                    <a:lnTo>
                      <a:pt x="184" y="78"/>
                    </a:lnTo>
                    <a:lnTo>
                      <a:pt x="181" y="78"/>
                    </a:lnTo>
                    <a:lnTo>
                      <a:pt x="176" y="74"/>
                    </a:lnTo>
                    <a:lnTo>
                      <a:pt x="167" y="58"/>
                    </a:lnTo>
                    <a:lnTo>
                      <a:pt x="163" y="56"/>
                    </a:lnTo>
                    <a:lnTo>
                      <a:pt x="158" y="54"/>
                    </a:lnTo>
                    <a:lnTo>
                      <a:pt x="156" y="56"/>
                    </a:lnTo>
                    <a:lnTo>
                      <a:pt x="153" y="56"/>
                    </a:lnTo>
                    <a:lnTo>
                      <a:pt x="152" y="54"/>
                    </a:lnTo>
                    <a:lnTo>
                      <a:pt x="152" y="53"/>
                    </a:lnTo>
                    <a:lnTo>
                      <a:pt x="156" y="47"/>
                    </a:lnTo>
                    <a:lnTo>
                      <a:pt x="156" y="46"/>
                    </a:lnTo>
                    <a:lnTo>
                      <a:pt x="153" y="43"/>
                    </a:lnTo>
                    <a:lnTo>
                      <a:pt x="153" y="40"/>
                    </a:lnTo>
                    <a:lnTo>
                      <a:pt x="156" y="31"/>
                    </a:lnTo>
                    <a:lnTo>
                      <a:pt x="156" y="28"/>
                    </a:lnTo>
                    <a:lnTo>
                      <a:pt x="158" y="24"/>
                    </a:lnTo>
                    <a:lnTo>
                      <a:pt x="158" y="18"/>
                    </a:lnTo>
                    <a:lnTo>
                      <a:pt x="156" y="15"/>
                    </a:lnTo>
                    <a:lnTo>
                      <a:pt x="156" y="12"/>
                    </a:lnTo>
                    <a:lnTo>
                      <a:pt x="149" y="15"/>
                    </a:lnTo>
                    <a:lnTo>
                      <a:pt x="144" y="17"/>
                    </a:lnTo>
                    <a:lnTo>
                      <a:pt x="135" y="22"/>
                    </a:lnTo>
                    <a:lnTo>
                      <a:pt x="132" y="24"/>
                    </a:lnTo>
                    <a:lnTo>
                      <a:pt x="132" y="22"/>
                    </a:lnTo>
                    <a:lnTo>
                      <a:pt x="123" y="4"/>
                    </a:lnTo>
                    <a:lnTo>
                      <a:pt x="123" y="0"/>
                    </a:lnTo>
                    <a:lnTo>
                      <a:pt x="117" y="1"/>
                    </a:lnTo>
                    <a:lnTo>
                      <a:pt x="116" y="3"/>
                    </a:lnTo>
                    <a:lnTo>
                      <a:pt x="101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11" name="Freeform 38">
                <a:extLst>
                  <a:ext uri="{FF2B5EF4-FFF2-40B4-BE49-F238E27FC236}">
                    <a16:creationId xmlns:a16="http://schemas.microsoft.com/office/drawing/2014/main" id="{BF9CB5F6-5717-DF88-60E3-1C598BEE26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07" y="890"/>
                <a:ext cx="70" cy="51"/>
              </a:xfrm>
              <a:custGeom>
                <a:avLst/>
                <a:gdLst>
                  <a:gd name="T0" fmla="*/ 128 w 279"/>
                  <a:gd name="T1" fmla="*/ 3 h 204"/>
                  <a:gd name="T2" fmla="*/ 105 w 279"/>
                  <a:gd name="T3" fmla="*/ 19 h 204"/>
                  <a:gd name="T4" fmla="*/ 98 w 279"/>
                  <a:gd name="T5" fmla="*/ 29 h 204"/>
                  <a:gd name="T6" fmla="*/ 94 w 279"/>
                  <a:gd name="T7" fmla="*/ 32 h 204"/>
                  <a:gd name="T8" fmla="*/ 65 w 279"/>
                  <a:gd name="T9" fmla="*/ 22 h 204"/>
                  <a:gd name="T10" fmla="*/ 54 w 279"/>
                  <a:gd name="T11" fmla="*/ 26 h 204"/>
                  <a:gd name="T12" fmla="*/ 40 w 279"/>
                  <a:gd name="T13" fmla="*/ 47 h 204"/>
                  <a:gd name="T14" fmla="*/ 35 w 279"/>
                  <a:gd name="T15" fmla="*/ 47 h 204"/>
                  <a:gd name="T16" fmla="*/ 24 w 279"/>
                  <a:gd name="T17" fmla="*/ 46 h 204"/>
                  <a:gd name="T18" fmla="*/ 17 w 279"/>
                  <a:gd name="T19" fmla="*/ 52 h 204"/>
                  <a:gd name="T20" fmla="*/ 1 w 279"/>
                  <a:gd name="T21" fmla="*/ 71 h 204"/>
                  <a:gd name="T22" fmla="*/ 3 w 279"/>
                  <a:gd name="T23" fmla="*/ 78 h 204"/>
                  <a:gd name="T24" fmla="*/ 8 w 279"/>
                  <a:gd name="T25" fmla="*/ 110 h 204"/>
                  <a:gd name="T26" fmla="*/ 14 w 279"/>
                  <a:gd name="T27" fmla="*/ 121 h 204"/>
                  <a:gd name="T28" fmla="*/ 18 w 279"/>
                  <a:gd name="T29" fmla="*/ 126 h 204"/>
                  <a:gd name="T30" fmla="*/ 22 w 279"/>
                  <a:gd name="T31" fmla="*/ 136 h 204"/>
                  <a:gd name="T32" fmla="*/ 40 w 279"/>
                  <a:gd name="T33" fmla="*/ 156 h 204"/>
                  <a:gd name="T34" fmla="*/ 65 w 279"/>
                  <a:gd name="T35" fmla="*/ 158 h 204"/>
                  <a:gd name="T36" fmla="*/ 80 w 279"/>
                  <a:gd name="T37" fmla="*/ 162 h 204"/>
                  <a:gd name="T38" fmla="*/ 85 w 279"/>
                  <a:gd name="T39" fmla="*/ 170 h 204"/>
                  <a:gd name="T40" fmla="*/ 98 w 279"/>
                  <a:gd name="T41" fmla="*/ 177 h 204"/>
                  <a:gd name="T42" fmla="*/ 131 w 279"/>
                  <a:gd name="T43" fmla="*/ 189 h 204"/>
                  <a:gd name="T44" fmla="*/ 130 w 279"/>
                  <a:gd name="T45" fmla="*/ 193 h 204"/>
                  <a:gd name="T46" fmla="*/ 134 w 279"/>
                  <a:gd name="T47" fmla="*/ 197 h 204"/>
                  <a:gd name="T48" fmla="*/ 151 w 279"/>
                  <a:gd name="T49" fmla="*/ 201 h 204"/>
                  <a:gd name="T50" fmla="*/ 158 w 279"/>
                  <a:gd name="T51" fmla="*/ 194 h 204"/>
                  <a:gd name="T52" fmla="*/ 168 w 279"/>
                  <a:gd name="T53" fmla="*/ 189 h 204"/>
                  <a:gd name="T54" fmla="*/ 188 w 279"/>
                  <a:gd name="T55" fmla="*/ 197 h 204"/>
                  <a:gd name="T56" fmla="*/ 207 w 279"/>
                  <a:gd name="T57" fmla="*/ 198 h 204"/>
                  <a:gd name="T58" fmla="*/ 211 w 279"/>
                  <a:gd name="T59" fmla="*/ 204 h 204"/>
                  <a:gd name="T60" fmla="*/ 226 w 279"/>
                  <a:gd name="T61" fmla="*/ 191 h 204"/>
                  <a:gd name="T62" fmla="*/ 216 w 279"/>
                  <a:gd name="T63" fmla="*/ 174 h 204"/>
                  <a:gd name="T64" fmla="*/ 229 w 279"/>
                  <a:gd name="T65" fmla="*/ 169 h 204"/>
                  <a:gd name="T66" fmla="*/ 228 w 279"/>
                  <a:gd name="T67" fmla="*/ 155 h 204"/>
                  <a:gd name="T68" fmla="*/ 255 w 279"/>
                  <a:gd name="T69" fmla="*/ 140 h 204"/>
                  <a:gd name="T70" fmla="*/ 275 w 279"/>
                  <a:gd name="T71" fmla="*/ 116 h 204"/>
                  <a:gd name="T72" fmla="*/ 278 w 279"/>
                  <a:gd name="T73" fmla="*/ 95 h 204"/>
                  <a:gd name="T74" fmla="*/ 246 w 279"/>
                  <a:gd name="T75" fmla="*/ 68 h 204"/>
                  <a:gd name="T76" fmla="*/ 225 w 279"/>
                  <a:gd name="T77" fmla="*/ 64 h 204"/>
                  <a:gd name="T78" fmla="*/ 208 w 279"/>
                  <a:gd name="T79" fmla="*/ 53 h 204"/>
                  <a:gd name="T80" fmla="*/ 186 w 279"/>
                  <a:gd name="T81" fmla="*/ 49 h 204"/>
                  <a:gd name="T82" fmla="*/ 173 w 279"/>
                  <a:gd name="T83" fmla="*/ 53 h 204"/>
                  <a:gd name="T84" fmla="*/ 163 w 279"/>
                  <a:gd name="T85" fmla="*/ 42 h 204"/>
                  <a:gd name="T86" fmla="*/ 131 w 279"/>
                  <a:gd name="T87" fmla="*/ 15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79" h="204">
                    <a:moveTo>
                      <a:pt x="131" y="15"/>
                    </a:moveTo>
                    <a:lnTo>
                      <a:pt x="130" y="7"/>
                    </a:lnTo>
                    <a:lnTo>
                      <a:pt x="128" y="3"/>
                    </a:lnTo>
                    <a:lnTo>
                      <a:pt x="116" y="0"/>
                    </a:lnTo>
                    <a:lnTo>
                      <a:pt x="111" y="4"/>
                    </a:lnTo>
                    <a:lnTo>
                      <a:pt x="105" y="19"/>
                    </a:lnTo>
                    <a:lnTo>
                      <a:pt x="103" y="22"/>
                    </a:lnTo>
                    <a:lnTo>
                      <a:pt x="103" y="24"/>
                    </a:lnTo>
                    <a:lnTo>
                      <a:pt x="98" y="29"/>
                    </a:lnTo>
                    <a:lnTo>
                      <a:pt x="98" y="31"/>
                    </a:lnTo>
                    <a:lnTo>
                      <a:pt x="95" y="32"/>
                    </a:lnTo>
                    <a:lnTo>
                      <a:pt x="94" y="32"/>
                    </a:lnTo>
                    <a:lnTo>
                      <a:pt x="92" y="31"/>
                    </a:lnTo>
                    <a:lnTo>
                      <a:pt x="89" y="29"/>
                    </a:lnTo>
                    <a:lnTo>
                      <a:pt x="65" y="22"/>
                    </a:lnTo>
                    <a:lnTo>
                      <a:pt x="60" y="22"/>
                    </a:lnTo>
                    <a:lnTo>
                      <a:pt x="56" y="25"/>
                    </a:lnTo>
                    <a:lnTo>
                      <a:pt x="54" y="26"/>
                    </a:lnTo>
                    <a:lnTo>
                      <a:pt x="50" y="32"/>
                    </a:lnTo>
                    <a:lnTo>
                      <a:pt x="47" y="35"/>
                    </a:lnTo>
                    <a:lnTo>
                      <a:pt x="40" y="47"/>
                    </a:lnTo>
                    <a:lnTo>
                      <a:pt x="38" y="49"/>
                    </a:lnTo>
                    <a:lnTo>
                      <a:pt x="36" y="49"/>
                    </a:lnTo>
                    <a:lnTo>
                      <a:pt x="35" y="47"/>
                    </a:lnTo>
                    <a:lnTo>
                      <a:pt x="34" y="47"/>
                    </a:lnTo>
                    <a:lnTo>
                      <a:pt x="32" y="46"/>
                    </a:lnTo>
                    <a:lnTo>
                      <a:pt x="24" y="46"/>
                    </a:lnTo>
                    <a:lnTo>
                      <a:pt x="24" y="47"/>
                    </a:lnTo>
                    <a:lnTo>
                      <a:pt x="22" y="49"/>
                    </a:lnTo>
                    <a:lnTo>
                      <a:pt x="17" y="52"/>
                    </a:lnTo>
                    <a:lnTo>
                      <a:pt x="11" y="56"/>
                    </a:lnTo>
                    <a:lnTo>
                      <a:pt x="5" y="63"/>
                    </a:lnTo>
                    <a:lnTo>
                      <a:pt x="1" y="71"/>
                    </a:lnTo>
                    <a:lnTo>
                      <a:pt x="0" y="73"/>
                    </a:lnTo>
                    <a:lnTo>
                      <a:pt x="0" y="74"/>
                    </a:lnTo>
                    <a:lnTo>
                      <a:pt x="3" y="78"/>
                    </a:lnTo>
                    <a:lnTo>
                      <a:pt x="7" y="88"/>
                    </a:lnTo>
                    <a:lnTo>
                      <a:pt x="5" y="103"/>
                    </a:lnTo>
                    <a:lnTo>
                      <a:pt x="8" y="110"/>
                    </a:lnTo>
                    <a:lnTo>
                      <a:pt x="13" y="116"/>
                    </a:lnTo>
                    <a:lnTo>
                      <a:pt x="13" y="117"/>
                    </a:lnTo>
                    <a:lnTo>
                      <a:pt x="14" y="121"/>
                    </a:lnTo>
                    <a:lnTo>
                      <a:pt x="17" y="124"/>
                    </a:lnTo>
                    <a:lnTo>
                      <a:pt x="17" y="126"/>
                    </a:lnTo>
                    <a:lnTo>
                      <a:pt x="18" y="126"/>
                    </a:lnTo>
                    <a:lnTo>
                      <a:pt x="20" y="129"/>
                    </a:lnTo>
                    <a:lnTo>
                      <a:pt x="22" y="130"/>
                    </a:lnTo>
                    <a:lnTo>
                      <a:pt x="22" y="136"/>
                    </a:lnTo>
                    <a:lnTo>
                      <a:pt x="31" y="143"/>
                    </a:lnTo>
                    <a:lnTo>
                      <a:pt x="38" y="152"/>
                    </a:lnTo>
                    <a:lnTo>
                      <a:pt x="40" y="156"/>
                    </a:lnTo>
                    <a:lnTo>
                      <a:pt x="42" y="159"/>
                    </a:lnTo>
                    <a:lnTo>
                      <a:pt x="60" y="158"/>
                    </a:lnTo>
                    <a:lnTo>
                      <a:pt x="65" y="158"/>
                    </a:lnTo>
                    <a:lnTo>
                      <a:pt x="70" y="159"/>
                    </a:lnTo>
                    <a:lnTo>
                      <a:pt x="73" y="159"/>
                    </a:lnTo>
                    <a:lnTo>
                      <a:pt x="80" y="162"/>
                    </a:lnTo>
                    <a:lnTo>
                      <a:pt x="81" y="162"/>
                    </a:lnTo>
                    <a:lnTo>
                      <a:pt x="85" y="166"/>
                    </a:lnTo>
                    <a:lnTo>
                      <a:pt x="85" y="170"/>
                    </a:lnTo>
                    <a:lnTo>
                      <a:pt x="88" y="172"/>
                    </a:lnTo>
                    <a:lnTo>
                      <a:pt x="94" y="173"/>
                    </a:lnTo>
                    <a:lnTo>
                      <a:pt x="98" y="177"/>
                    </a:lnTo>
                    <a:lnTo>
                      <a:pt x="103" y="180"/>
                    </a:lnTo>
                    <a:lnTo>
                      <a:pt x="125" y="180"/>
                    </a:lnTo>
                    <a:lnTo>
                      <a:pt x="131" y="189"/>
                    </a:lnTo>
                    <a:lnTo>
                      <a:pt x="133" y="189"/>
                    </a:lnTo>
                    <a:lnTo>
                      <a:pt x="130" y="191"/>
                    </a:lnTo>
                    <a:lnTo>
                      <a:pt x="130" y="193"/>
                    </a:lnTo>
                    <a:lnTo>
                      <a:pt x="127" y="197"/>
                    </a:lnTo>
                    <a:lnTo>
                      <a:pt x="131" y="200"/>
                    </a:lnTo>
                    <a:lnTo>
                      <a:pt x="134" y="197"/>
                    </a:lnTo>
                    <a:lnTo>
                      <a:pt x="148" y="200"/>
                    </a:lnTo>
                    <a:lnTo>
                      <a:pt x="149" y="200"/>
                    </a:lnTo>
                    <a:lnTo>
                      <a:pt x="151" y="201"/>
                    </a:lnTo>
                    <a:lnTo>
                      <a:pt x="151" y="200"/>
                    </a:lnTo>
                    <a:lnTo>
                      <a:pt x="156" y="194"/>
                    </a:lnTo>
                    <a:lnTo>
                      <a:pt x="158" y="194"/>
                    </a:lnTo>
                    <a:lnTo>
                      <a:pt x="158" y="191"/>
                    </a:lnTo>
                    <a:lnTo>
                      <a:pt x="162" y="191"/>
                    </a:lnTo>
                    <a:lnTo>
                      <a:pt x="168" y="189"/>
                    </a:lnTo>
                    <a:lnTo>
                      <a:pt x="184" y="196"/>
                    </a:lnTo>
                    <a:lnTo>
                      <a:pt x="186" y="196"/>
                    </a:lnTo>
                    <a:lnTo>
                      <a:pt x="188" y="197"/>
                    </a:lnTo>
                    <a:lnTo>
                      <a:pt x="200" y="197"/>
                    </a:lnTo>
                    <a:lnTo>
                      <a:pt x="204" y="196"/>
                    </a:lnTo>
                    <a:lnTo>
                      <a:pt x="207" y="198"/>
                    </a:lnTo>
                    <a:lnTo>
                      <a:pt x="208" y="203"/>
                    </a:lnTo>
                    <a:lnTo>
                      <a:pt x="209" y="204"/>
                    </a:lnTo>
                    <a:lnTo>
                      <a:pt x="211" y="204"/>
                    </a:lnTo>
                    <a:lnTo>
                      <a:pt x="222" y="197"/>
                    </a:lnTo>
                    <a:lnTo>
                      <a:pt x="226" y="193"/>
                    </a:lnTo>
                    <a:lnTo>
                      <a:pt x="226" y="191"/>
                    </a:lnTo>
                    <a:lnTo>
                      <a:pt x="222" y="184"/>
                    </a:lnTo>
                    <a:lnTo>
                      <a:pt x="221" y="180"/>
                    </a:lnTo>
                    <a:lnTo>
                      <a:pt x="216" y="174"/>
                    </a:lnTo>
                    <a:lnTo>
                      <a:pt x="230" y="172"/>
                    </a:lnTo>
                    <a:lnTo>
                      <a:pt x="230" y="170"/>
                    </a:lnTo>
                    <a:lnTo>
                      <a:pt x="229" y="169"/>
                    </a:lnTo>
                    <a:lnTo>
                      <a:pt x="226" y="162"/>
                    </a:lnTo>
                    <a:lnTo>
                      <a:pt x="225" y="160"/>
                    </a:lnTo>
                    <a:lnTo>
                      <a:pt x="228" y="155"/>
                    </a:lnTo>
                    <a:lnTo>
                      <a:pt x="232" y="149"/>
                    </a:lnTo>
                    <a:lnTo>
                      <a:pt x="233" y="149"/>
                    </a:lnTo>
                    <a:lnTo>
                      <a:pt x="255" y="140"/>
                    </a:lnTo>
                    <a:lnTo>
                      <a:pt x="274" y="120"/>
                    </a:lnTo>
                    <a:lnTo>
                      <a:pt x="274" y="117"/>
                    </a:lnTo>
                    <a:lnTo>
                      <a:pt x="275" y="116"/>
                    </a:lnTo>
                    <a:lnTo>
                      <a:pt x="279" y="107"/>
                    </a:lnTo>
                    <a:lnTo>
                      <a:pt x="278" y="107"/>
                    </a:lnTo>
                    <a:lnTo>
                      <a:pt x="278" y="95"/>
                    </a:lnTo>
                    <a:lnTo>
                      <a:pt x="260" y="73"/>
                    </a:lnTo>
                    <a:lnTo>
                      <a:pt x="254" y="68"/>
                    </a:lnTo>
                    <a:lnTo>
                      <a:pt x="246" y="68"/>
                    </a:lnTo>
                    <a:lnTo>
                      <a:pt x="236" y="64"/>
                    </a:lnTo>
                    <a:lnTo>
                      <a:pt x="229" y="63"/>
                    </a:lnTo>
                    <a:lnTo>
                      <a:pt x="225" y="64"/>
                    </a:lnTo>
                    <a:lnTo>
                      <a:pt x="223" y="64"/>
                    </a:lnTo>
                    <a:lnTo>
                      <a:pt x="211" y="56"/>
                    </a:lnTo>
                    <a:lnTo>
                      <a:pt x="208" y="53"/>
                    </a:lnTo>
                    <a:lnTo>
                      <a:pt x="194" y="47"/>
                    </a:lnTo>
                    <a:lnTo>
                      <a:pt x="188" y="47"/>
                    </a:lnTo>
                    <a:lnTo>
                      <a:pt x="186" y="49"/>
                    </a:lnTo>
                    <a:lnTo>
                      <a:pt x="181" y="50"/>
                    </a:lnTo>
                    <a:lnTo>
                      <a:pt x="177" y="53"/>
                    </a:lnTo>
                    <a:lnTo>
                      <a:pt x="173" y="53"/>
                    </a:lnTo>
                    <a:lnTo>
                      <a:pt x="165" y="50"/>
                    </a:lnTo>
                    <a:lnTo>
                      <a:pt x="163" y="46"/>
                    </a:lnTo>
                    <a:lnTo>
                      <a:pt x="163" y="42"/>
                    </a:lnTo>
                    <a:lnTo>
                      <a:pt x="162" y="39"/>
                    </a:lnTo>
                    <a:lnTo>
                      <a:pt x="144" y="22"/>
                    </a:lnTo>
                    <a:lnTo>
                      <a:pt x="131" y="1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12" name="Freeform 39">
                <a:extLst>
                  <a:ext uri="{FF2B5EF4-FFF2-40B4-BE49-F238E27FC236}">
                    <a16:creationId xmlns:a16="http://schemas.microsoft.com/office/drawing/2014/main" id="{8D679E62-2D37-D25F-3634-5F5ED47DF4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00" y="921"/>
                <a:ext cx="72" cy="55"/>
              </a:xfrm>
              <a:custGeom>
                <a:avLst/>
                <a:gdLst>
                  <a:gd name="T0" fmla="*/ 51 w 291"/>
                  <a:gd name="T1" fmla="*/ 12 h 222"/>
                  <a:gd name="T2" fmla="*/ 47 w 291"/>
                  <a:gd name="T3" fmla="*/ 2 h 222"/>
                  <a:gd name="T4" fmla="*/ 41 w 291"/>
                  <a:gd name="T5" fmla="*/ 6 h 222"/>
                  <a:gd name="T6" fmla="*/ 20 w 291"/>
                  <a:gd name="T7" fmla="*/ 35 h 222"/>
                  <a:gd name="T8" fmla="*/ 47 w 291"/>
                  <a:gd name="T9" fmla="*/ 42 h 222"/>
                  <a:gd name="T10" fmla="*/ 61 w 291"/>
                  <a:gd name="T11" fmla="*/ 60 h 222"/>
                  <a:gd name="T12" fmla="*/ 78 w 291"/>
                  <a:gd name="T13" fmla="*/ 96 h 222"/>
                  <a:gd name="T14" fmla="*/ 69 w 291"/>
                  <a:gd name="T15" fmla="*/ 126 h 222"/>
                  <a:gd name="T16" fmla="*/ 40 w 291"/>
                  <a:gd name="T17" fmla="*/ 136 h 222"/>
                  <a:gd name="T18" fmla="*/ 25 w 291"/>
                  <a:gd name="T19" fmla="*/ 136 h 222"/>
                  <a:gd name="T20" fmla="*/ 9 w 291"/>
                  <a:gd name="T21" fmla="*/ 126 h 222"/>
                  <a:gd name="T22" fmla="*/ 5 w 291"/>
                  <a:gd name="T23" fmla="*/ 125 h 222"/>
                  <a:gd name="T24" fmla="*/ 4 w 291"/>
                  <a:gd name="T25" fmla="*/ 162 h 222"/>
                  <a:gd name="T26" fmla="*/ 9 w 291"/>
                  <a:gd name="T27" fmla="*/ 162 h 222"/>
                  <a:gd name="T28" fmla="*/ 32 w 291"/>
                  <a:gd name="T29" fmla="*/ 161 h 222"/>
                  <a:gd name="T30" fmla="*/ 50 w 291"/>
                  <a:gd name="T31" fmla="*/ 165 h 222"/>
                  <a:gd name="T32" fmla="*/ 104 w 291"/>
                  <a:gd name="T33" fmla="*/ 178 h 222"/>
                  <a:gd name="T34" fmla="*/ 121 w 291"/>
                  <a:gd name="T35" fmla="*/ 178 h 222"/>
                  <a:gd name="T36" fmla="*/ 142 w 291"/>
                  <a:gd name="T37" fmla="*/ 187 h 222"/>
                  <a:gd name="T38" fmla="*/ 180 w 291"/>
                  <a:gd name="T39" fmla="*/ 214 h 222"/>
                  <a:gd name="T40" fmla="*/ 194 w 291"/>
                  <a:gd name="T41" fmla="*/ 218 h 222"/>
                  <a:gd name="T42" fmla="*/ 219 w 291"/>
                  <a:gd name="T43" fmla="*/ 222 h 222"/>
                  <a:gd name="T44" fmla="*/ 244 w 291"/>
                  <a:gd name="T45" fmla="*/ 217 h 222"/>
                  <a:gd name="T46" fmla="*/ 257 w 291"/>
                  <a:gd name="T47" fmla="*/ 218 h 222"/>
                  <a:gd name="T48" fmla="*/ 276 w 291"/>
                  <a:gd name="T49" fmla="*/ 215 h 222"/>
                  <a:gd name="T50" fmla="*/ 287 w 291"/>
                  <a:gd name="T51" fmla="*/ 193 h 222"/>
                  <a:gd name="T52" fmla="*/ 290 w 291"/>
                  <a:gd name="T53" fmla="*/ 176 h 222"/>
                  <a:gd name="T54" fmla="*/ 283 w 291"/>
                  <a:gd name="T55" fmla="*/ 158 h 222"/>
                  <a:gd name="T56" fmla="*/ 284 w 291"/>
                  <a:gd name="T57" fmla="*/ 151 h 222"/>
                  <a:gd name="T58" fmla="*/ 272 w 291"/>
                  <a:gd name="T59" fmla="*/ 140 h 222"/>
                  <a:gd name="T60" fmla="*/ 258 w 291"/>
                  <a:gd name="T61" fmla="*/ 136 h 222"/>
                  <a:gd name="T62" fmla="*/ 233 w 291"/>
                  <a:gd name="T63" fmla="*/ 133 h 222"/>
                  <a:gd name="T64" fmla="*/ 241 w 291"/>
                  <a:gd name="T65" fmla="*/ 112 h 222"/>
                  <a:gd name="T66" fmla="*/ 251 w 291"/>
                  <a:gd name="T67" fmla="*/ 96 h 222"/>
                  <a:gd name="T68" fmla="*/ 233 w 291"/>
                  <a:gd name="T69" fmla="*/ 89 h 222"/>
                  <a:gd name="T70" fmla="*/ 238 w 291"/>
                  <a:gd name="T71" fmla="*/ 81 h 222"/>
                  <a:gd name="T72" fmla="*/ 236 w 291"/>
                  <a:gd name="T73" fmla="*/ 74 h 222"/>
                  <a:gd name="T74" fmla="*/ 217 w 291"/>
                  <a:gd name="T75" fmla="*/ 73 h 222"/>
                  <a:gd name="T76" fmla="*/ 197 w 291"/>
                  <a:gd name="T77" fmla="*/ 65 h 222"/>
                  <a:gd name="T78" fmla="*/ 187 w 291"/>
                  <a:gd name="T79" fmla="*/ 70 h 222"/>
                  <a:gd name="T80" fmla="*/ 180 w 291"/>
                  <a:gd name="T81" fmla="*/ 77 h 222"/>
                  <a:gd name="T82" fmla="*/ 163 w 291"/>
                  <a:gd name="T83" fmla="*/ 73 h 222"/>
                  <a:gd name="T84" fmla="*/ 159 w 291"/>
                  <a:gd name="T85" fmla="*/ 69 h 222"/>
                  <a:gd name="T86" fmla="*/ 160 w 291"/>
                  <a:gd name="T87" fmla="*/ 65 h 222"/>
                  <a:gd name="T88" fmla="*/ 127 w 291"/>
                  <a:gd name="T89" fmla="*/ 53 h 222"/>
                  <a:gd name="T90" fmla="*/ 114 w 291"/>
                  <a:gd name="T91" fmla="*/ 46 h 222"/>
                  <a:gd name="T92" fmla="*/ 109 w 291"/>
                  <a:gd name="T93" fmla="*/ 38 h 222"/>
                  <a:gd name="T94" fmla="*/ 94 w 291"/>
                  <a:gd name="T95" fmla="*/ 34 h 222"/>
                  <a:gd name="T96" fmla="*/ 69 w 291"/>
                  <a:gd name="T97" fmla="*/ 32 h 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91" h="222">
                    <a:moveTo>
                      <a:pt x="67" y="28"/>
                    </a:moveTo>
                    <a:lnTo>
                      <a:pt x="60" y="19"/>
                    </a:lnTo>
                    <a:lnTo>
                      <a:pt x="51" y="12"/>
                    </a:lnTo>
                    <a:lnTo>
                      <a:pt x="51" y="6"/>
                    </a:lnTo>
                    <a:lnTo>
                      <a:pt x="49" y="5"/>
                    </a:lnTo>
                    <a:lnTo>
                      <a:pt x="47" y="2"/>
                    </a:lnTo>
                    <a:lnTo>
                      <a:pt x="46" y="2"/>
                    </a:lnTo>
                    <a:lnTo>
                      <a:pt x="46" y="0"/>
                    </a:lnTo>
                    <a:lnTo>
                      <a:pt x="41" y="6"/>
                    </a:lnTo>
                    <a:lnTo>
                      <a:pt x="39" y="7"/>
                    </a:lnTo>
                    <a:lnTo>
                      <a:pt x="22" y="32"/>
                    </a:lnTo>
                    <a:lnTo>
                      <a:pt x="20" y="35"/>
                    </a:lnTo>
                    <a:lnTo>
                      <a:pt x="22" y="35"/>
                    </a:lnTo>
                    <a:lnTo>
                      <a:pt x="26" y="38"/>
                    </a:lnTo>
                    <a:lnTo>
                      <a:pt x="47" y="42"/>
                    </a:lnTo>
                    <a:lnTo>
                      <a:pt x="57" y="42"/>
                    </a:lnTo>
                    <a:lnTo>
                      <a:pt x="61" y="50"/>
                    </a:lnTo>
                    <a:lnTo>
                      <a:pt x="61" y="60"/>
                    </a:lnTo>
                    <a:lnTo>
                      <a:pt x="65" y="70"/>
                    </a:lnTo>
                    <a:lnTo>
                      <a:pt x="65" y="72"/>
                    </a:lnTo>
                    <a:lnTo>
                      <a:pt x="78" y="96"/>
                    </a:lnTo>
                    <a:lnTo>
                      <a:pt x="75" y="108"/>
                    </a:lnTo>
                    <a:lnTo>
                      <a:pt x="71" y="117"/>
                    </a:lnTo>
                    <a:lnTo>
                      <a:pt x="69" y="126"/>
                    </a:lnTo>
                    <a:lnTo>
                      <a:pt x="69" y="129"/>
                    </a:lnTo>
                    <a:lnTo>
                      <a:pt x="50" y="130"/>
                    </a:lnTo>
                    <a:lnTo>
                      <a:pt x="40" y="136"/>
                    </a:lnTo>
                    <a:lnTo>
                      <a:pt x="34" y="137"/>
                    </a:lnTo>
                    <a:lnTo>
                      <a:pt x="26" y="136"/>
                    </a:lnTo>
                    <a:lnTo>
                      <a:pt x="25" y="136"/>
                    </a:lnTo>
                    <a:lnTo>
                      <a:pt x="20" y="134"/>
                    </a:lnTo>
                    <a:lnTo>
                      <a:pt x="20" y="133"/>
                    </a:lnTo>
                    <a:lnTo>
                      <a:pt x="9" y="126"/>
                    </a:lnTo>
                    <a:lnTo>
                      <a:pt x="8" y="126"/>
                    </a:lnTo>
                    <a:lnTo>
                      <a:pt x="6" y="125"/>
                    </a:lnTo>
                    <a:lnTo>
                      <a:pt x="5" y="125"/>
                    </a:lnTo>
                    <a:lnTo>
                      <a:pt x="0" y="126"/>
                    </a:lnTo>
                    <a:lnTo>
                      <a:pt x="1" y="162"/>
                    </a:lnTo>
                    <a:lnTo>
                      <a:pt x="4" y="162"/>
                    </a:lnTo>
                    <a:lnTo>
                      <a:pt x="6" y="161"/>
                    </a:lnTo>
                    <a:lnTo>
                      <a:pt x="8" y="162"/>
                    </a:lnTo>
                    <a:lnTo>
                      <a:pt x="9" y="162"/>
                    </a:lnTo>
                    <a:lnTo>
                      <a:pt x="11" y="163"/>
                    </a:lnTo>
                    <a:lnTo>
                      <a:pt x="32" y="162"/>
                    </a:lnTo>
                    <a:lnTo>
                      <a:pt x="32" y="161"/>
                    </a:lnTo>
                    <a:lnTo>
                      <a:pt x="39" y="161"/>
                    </a:lnTo>
                    <a:lnTo>
                      <a:pt x="42" y="162"/>
                    </a:lnTo>
                    <a:lnTo>
                      <a:pt x="50" y="165"/>
                    </a:lnTo>
                    <a:lnTo>
                      <a:pt x="58" y="172"/>
                    </a:lnTo>
                    <a:lnTo>
                      <a:pt x="86" y="177"/>
                    </a:lnTo>
                    <a:lnTo>
                      <a:pt x="104" y="178"/>
                    </a:lnTo>
                    <a:lnTo>
                      <a:pt x="106" y="176"/>
                    </a:lnTo>
                    <a:lnTo>
                      <a:pt x="113" y="178"/>
                    </a:lnTo>
                    <a:lnTo>
                      <a:pt x="121" y="178"/>
                    </a:lnTo>
                    <a:lnTo>
                      <a:pt x="123" y="179"/>
                    </a:lnTo>
                    <a:lnTo>
                      <a:pt x="127" y="180"/>
                    </a:lnTo>
                    <a:lnTo>
                      <a:pt x="142" y="187"/>
                    </a:lnTo>
                    <a:lnTo>
                      <a:pt x="152" y="194"/>
                    </a:lnTo>
                    <a:lnTo>
                      <a:pt x="157" y="200"/>
                    </a:lnTo>
                    <a:lnTo>
                      <a:pt x="180" y="214"/>
                    </a:lnTo>
                    <a:lnTo>
                      <a:pt x="190" y="217"/>
                    </a:lnTo>
                    <a:lnTo>
                      <a:pt x="194" y="217"/>
                    </a:lnTo>
                    <a:lnTo>
                      <a:pt x="194" y="218"/>
                    </a:lnTo>
                    <a:lnTo>
                      <a:pt x="195" y="218"/>
                    </a:lnTo>
                    <a:lnTo>
                      <a:pt x="209" y="222"/>
                    </a:lnTo>
                    <a:lnTo>
                      <a:pt x="219" y="222"/>
                    </a:lnTo>
                    <a:lnTo>
                      <a:pt x="220" y="221"/>
                    </a:lnTo>
                    <a:lnTo>
                      <a:pt x="230" y="217"/>
                    </a:lnTo>
                    <a:lnTo>
                      <a:pt x="244" y="217"/>
                    </a:lnTo>
                    <a:lnTo>
                      <a:pt x="252" y="221"/>
                    </a:lnTo>
                    <a:lnTo>
                      <a:pt x="255" y="221"/>
                    </a:lnTo>
                    <a:lnTo>
                      <a:pt x="257" y="218"/>
                    </a:lnTo>
                    <a:lnTo>
                      <a:pt x="258" y="218"/>
                    </a:lnTo>
                    <a:lnTo>
                      <a:pt x="273" y="215"/>
                    </a:lnTo>
                    <a:lnTo>
                      <a:pt x="276" y="215"/>
                    </a:lnTo>
                    <a:lnTo>
                      <a:pt x="286" y="206"/>
                    </a:lnTo>
                    <a:lnTo>
                      <a:pt x="286" y="194"/>
                    </a:lnTo>
                    <a:lnTo>
                      <a:pt x="287" y="193"/>
                    </a:lnTo>
                    <a:lnTo>
                      <a:pt x="289" y="190"/>
                    </a:lnTo>
                    <a:lnTo>
                      <a:pt x="290" y="190"/>
                    </a:lnTo>
                    <a:lnTo>
                      <a:pt x="290" y="176"/>
                    </a:lnTo>
                    <a:lnTo>
                      <a:pt x="291" y="165"/>
                    </a:lnTo>
                    <a:lnTo>
                      <a:pt x="291" y="161"/>
                    </a:lnTo>
                    <a:lnTo>
                      <a:pt x="283" y="158"/>
                    </a:lnTo>
                    <a:lnTo>
                      <a:pt x="283" y="156"/>
                    </a:lnTo>
                    <a:lnTo>
                      <a:pt x="282" y="156"/>
                    </a:lnTo>
                    <a:lnTo>
                      <a:pt x="284" y="151"/>
                    </a:lnTo>
                    <a:lnTo>
                      <a:pt x="287" y="148"/>
                    </a:lnTo>
                    <a:lnTo>
                      <a:pt x="280" y="143"/>
                    </a:lnTo>
                    <a:lnTo>
                      <a:pt x="272" y="140"/>
                    </a:lnTo>
                    <a:lnTo>
                      <a:pt x="269" y="140"/>
                    </a:lnTo>
                    <a:lnTo>
                      <a:pt x="264" y="137"/>
                    </a:lnTo>
                    <a:lnTo>
                      <a:pt x="258" y="136"/>
                    </a:lnTo>
                    <a:lnTo>
                      <a:pt x="247" y="136"/>
                    </a:lnTo>
                    <a:lnTo>
                      <a:pt x="236" y="133"/>
                    </a:lnTo>
                    <a:lnTo>
                      <a:pt x="233" y="133"/>
                    </a:lnTo>
                    <a:lnTo>
                      <a:pt x="230" y="132"/>
                    </a:lnTo>
                    <a:lnTo>
                      <a:pt x="233" y="127"/>
                    </a:lnTo>
                    <a:lnTo>
                      <a:pt x="241" y="112"/>
                    </a:lnTo>
                    <a:lnTo>
                      <a:pt x="250" y="101"/>
                    </a:lnTo>
                    <a:lnTo>
                      <a:pt x="250" y="99"/>
                    </a:lnTo>
                    <a:lnTo>
                      <a:pt x="251" y="96"/>
                    </a:lnTo>
                    <a:lnTo>
                      <a:pt x="250" y="91"/>
                    </a:lnTo>
                    <a:lnTo>
                      <a:pt x="238" y="91"/>
                    </a:lnTo>
                    <a:lnTo>
                      <a:pt x="233" y="89"/>
                    </a:lnTo>
                    <a:lnTo>
                      <a:pt x="234" y="88"/>
                    </a:lnTo>
                    <a:lnTo>
                      <a:pt x="237" y="81"/>
                    </a:lnTo>
                    <a:lnTo>
                      <a:pt x="238" y="81"/>
                    </a:lnTo>
                    <a:lnTo>
                      <a:pt x="238" y="80"/>
                    </a:lnTo>
                    <a:lnTo>
                      <a:pt x="237" y="79"/>
                    </a:lnTo>
                    <a:lnTo>
                      <a:pt x="236" y="74"/>
                    </a:lnTo>
                    <a:lnTo>
                      <a:pt x="233" y="72"/>
                    </a:lnTo>
                    <a:lnTo>
                      <a:pt x="229" y="73"/>
                    </a:lnTo>
                    <a:lnTo>
                      <a:pt x="217" y="73"/>
                    </a:lnTo>
                    <a:lnTo>
                      <a:pt x="215" y="72"/>
                    </a:lnTo>
                    <a:lnTo>
                      <a:pt x="213" y="72"/>
                    </a:lnTo>
                    <a:lnTo>
                      <a:pt x="197" y="65"/>
                    </a:lnTo>
                    <a:lnTo>
                      <a:pt x="191" y="67"/>
                    </a:lnTo>
                    <a:lnTo>
                      <a:pt x="187" y="67"/>
                    </a:lnTo>
                    <a:lnTo>
                      <a:pt x="187" y="70"/>
                    </a:lnTo>
                    <a:lnTo>
                      <a:pt x="185" y="70"/>
                    </a:lnTo>
                    <a:lnTo>
                      <a:pt x="180" y="76"/>
                    </a:lnTo>
                    <a:lnTo>
                      <a:pt x="180" y="77"/>
                    </a:lnTo>
                    <a:lnTo>
                      <a:pt x="178" y="76"/>
                    </a:lnTo>
                    <a:lnTo>
                      <a:pt x="177" y="76"/>
                    </a:lnTo>
                    <a:lnTo>
                      <a:pt x="163" y="73"/>
                    </a:lnTo>
                    <a:lnTo>
                      <a:pt x="160" y="76"/>
                    </a:lnTo>
                    <a:lnTo>
                      <a:pt x="156" y="73"/>
                    </a:lnTo>
                    <a:lnTo>
                      <a:pt x="159" y="69"/>
                    </a:lnTo>
                    <a:lnTo>
                      <a:pt x="159" y="67"/>
                    </a:lnTo>
                    <a:lnTo>
                      <a:pt x="162" y="65"/>
                    </a:lnTo>
                    <a:lnTo>
                      <a:pt x="160" y="65"/>
                    </a:lnTo>
                    <a:lnTo>
                      <a:pt x="154" y="56"/>
                    </a:lnTo>
                    <a:lnTo>
                      <a:pt x="132" y="56"/>
                    </a:lnTo>
                    <a:lnTo>
                      <a:pt x="127" y="53"/>
                    </a:lnTo>
                    <a:lnTo>
                      <a:pt x="123" y="49"/>
                    </a:lnTo>
                    <a:lnTo>
                      <a:pt x="117" y="48"/>
                    </a:lnTo>
                    <a:lnTo>
                      <a:pt x="114" y="46"/>
                    </a:lnTo>
                    <a:lnTo>
                      <a:pt x="114" y="42"/>
                    </a:lnTo>
                    <a:lnTo>
                      <a:pt x="110" y="38"/>
                    </a:lnTo>
                    <a:lnTo>
                      <a:pt x="109" y="38"/>
                    </a:lnTo>
                    <a:lnTo>
                      <a:pt x="102" y="35"/>
                    </a:lnTo>
                    <a:lnTo>
                      <a:pt x="99" y="35"/>
                    </a:lnTo>
                    <a:lnTo>
                      <a:pt x="94" y="34"/>
                    </a:lnTo>
                    <a:lnTo>
                      <a:pt x="89" y="34"/>
                    </a:lnTo>
                    <a:lnTo>
                      <a:pt x="71" y="35"/>
                    </a:lnTo>
                    <a:lnTo>
                      <a:pt x="69" y="32"/>
                    </a:lnTo>
                    <a:lnTo>
                      <a:pt x="67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13" name="Freeform 40">
                <a:extLst>
                  <a:ext uri="{FF2B5EF4-FFF2-40B4-BE49-F238E27FC236}">
                    <a16:creationId xmlns:a16="http://schemas.microsoft.com/office/drawing/2014/main" id="{850146E8-D59A-427C-BA88-14E92921A4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57" y="913"/>
                <a:ext cx="70" cy="76"/>
              </a:xfrm>
              <a:custGeom>
                <a:avLst/>
                <a:gdLst>
                  <a:gd name="T0" fmla="*/ 28 w 277"/>
                  <a:gd name="T1" fmla="*/ 74 h 302"/>
                  <a:gd name="T2" fmla="*/ 15 w 277"/>
                  <a:gd name="T3" fmla="*/ 79 h 302"/>
                  <a:gd name="T4" fmla="*/ 25 w 277"/>
                  <a:gd name="T5" fmla="*/ 96 h 302"/>
                  <a:gd name="T6" fmla="*/ 10 w 277"/>
                  <a:gd name="T7" fmla="*/ 109 h 302"/>
                  <a:gd name="T8" fmla="*/ 7 w 277"/>
                  <a:gd name="T9" fmla="*/ 110 h 302"/>
                  <a:gd name="T10" fmla="*/ 8 w 277"/>
                  <a:gd name="T11" fmla="*/ 120 h 302"/>
                  <a:gd name="T12" fmla="*/ 20 w 277"/>
                  <a:gd name="T13" fmla="*/ 128 h 302"/>
                  <a:gd name="T14" fmla="*/ 3 w 277"/>
                  <a:gd name="T15" fmla="*/ 156 h 302"/>
                  <a:gd name="T16" fmla="*/ 6 w 277"/>
                  <a:gd name="T17" fmla="*/ 162 h 302"/>
                  <a:gd name="T18" fmla="*/ 34 w 277"/>
                  <a:gd name="T19" fmla="*/ 166 h 302"/>
                  <a:gd name="T20" fmla="*/ 50 w 277"/>
                  <a:gd name="T21" fmla="*/ 172 h 302"/>
                  <a:gd name="T22" fmla="*/ 52 w 277"/>
                  <a:gd name="T23" fmla="*/ 185 h 302"/>
                  <a:gd name="T24" fmla="*/ 61 w 277"/>
                  <a:gd name="T25" fmla="*/ 190 h 302"/>
                  <a:gd name="T26" fmla="*/ 60 w 277"/>
                  <a:gd name="T27" fmla="*/ 219 h 302"/>
                  <a:gd name="T28" fmla="*/ 78 w 277"/>
                  <a:gd name="T29" fmla="*/ 236 h 302"/>
                  <a:gd name="T30" fmla="*/ 85 w 277"/>
                  <a:gd name="T31" fmla="*/ 236 h 302"/>
                  <a:gd name="T32" fmla="*/ 94 w 277"/>
                  <a:gd name="T33" fmla="*/ 246 h 302"/>
                  <a:gd name="T34" fmla="*/ 92 w 277"/>
                  <a:gd name="T35" fmla="*/ 255 h 302"/>
                  <a:gd name="T36" fmla="*/ 84 w 277"/>
                  <a:gd name="T37" fmla="*/ 264 h 302"/>
                  <a:gd name="T38" fmla="*/ 102 w 277"/>
                  <a:gd name="T39" fmla="*/ 283 h 302"/>
                  <a:gd name="T40" fmla="*/ 110 w 277"/>
                  <a:gd name="T41" fmla="*/ 286 h 302"/>
                  <a:gd name="T42" fmla="*/ 133 w 277"/>
                  <a:gd name="T43" fmla="*/ 297 h 302"/>
                  <a:gd name="T44" fmla="*/ 144 w 277"/>
                  <a:gd name="T45" fmla="*/ 288 h 302"/>
                  <a:gd name="T46" fmla="*/ 155 w 277"/>
                  <a:gd name="T47" fmla="*/ 237 h 302"/>
                  <a:gd name="T48" fmla="*/ 161 w 277"/>
                  <a:gd name="T49" fmla="*/ 218 h 302"/>
                  <a:gd name="T50" fmla="*/ 176 w 277"/>
                  <a:gd name="T51" fmla="*/ 180 h 302"/>
                  <a:gd name="T52" fmla="*/ 195 w 277"/>
                  <a:gd name="T53" fmla="*/ 141 h 302"/>
                  <a:gd name="T54" fmla="*/ 202 w 277"/>
                  <a:gd name="T55" fmla="*/ 128 h 302"/>
                  <a:gd name="T56" fmla="*/ 207 w 277"/>
                  <a:gd name="T57" fmla="*/ 124 h 302"/>
                  <a:gd name="T58" fmla="*/ 219 w 277"/>
                  <a:gd name="T59" fmla="*/ 101 h 302"/>
                  <a:gd name="T60" fmla="*/ 224 w 277"/>
                  <a:gd name="T61" fmla="*/ 86 h 302"/>
                  <a:gd name="T62" fmla="*/ 233 w 277"/>
                  <a:gd name="T63" fmla="*/ 67 h 302"/>
                  <a:gd name="T64" fmla="*/ 241 w 277"/>
                  <a:gd name="T65" fmla="*/ 60 h 302"/>
                  <a:gd name="T66" fmla="*/ 275 w 277"/>
                  <a:gd name="T67" fmla="*/ 45 h 302"/>
                  <a:gd name="T68" fmla="*/ 271 w 277"/>
                  <a:gd name="T69" fmla="*/ 36 h 302"/>
                  <a:gd name="T70" fmla="*/ 267 w 277"/>
                  <a:gd name="T71" fmla="*/ 31 h 302"/>
                  <a:gd name="T72" fmla="*/ 257 w 277"/>
                  <a:gd name="T73" fmla="*/ 29 h 302"/>
                  <a:gd name="T74" fmla="*/ 247 w 277"/>
                  <a:gd name="T75" fmla="*/ 39 h 302"/>
                  <a:gd name="T76" fmla="*/ 241 w 277"/>
                  <a:gd name="T77" fmla="*/ 42 h 302"/>
                  <a:gd name="T78" fmla="*/ 236 w 277"/>
                  <a:gd name="T79" fmla="*/ 46 h 302"/>
                  <a:gd name="T80" fmla="*/ 232 w 277"/>
                  <a:gd name="T81" fmla="*/ 42 h 302"/>
                  <a:gd name="T82" fmla="*/ 225 w 277"/>
                  <a:gd name="T83" fmla="*/ 29 h 302"/>
                  <a:gd name="T84" fmla="*/ 211 w 277"/>
                  <a:gd name="T85" fmla="*/ 28 h 302"/>
                  <a:gd name="T86" fmla="*/ 201 w 277"/>
                  <a:gd name="T87" fmla="*/ 32 h 302"/>
                  <a:gd name="T88" fmla="*/ 195 w 277"/>
                  <a:gd name="T89" fmla="*/ 31 h 302"/>
                  <a:gd name="T90" fmla="*/ 165 w 277"/>
                  <a:gd name="T91" fmla="*/ 32 h 302"/>
                  <a:gd name="T92" fmla="*/ 159 w 277"/>
                  <a:gd name="T93" fmla="*/ 26 h 302"/>
                  <a:gd name="T94" fmla="*/ 138 w 277"/>
                  <a:gd name="T95" fmla="*/ 19 h 302"/>
                  <a:gd name="T96" fmla="*/ 114 w 277"/>
                  <a:gd name="T97" fmla="*/ 15 h 302"/>
                  <a:gd name="T98" fmla="*/ 77 w 277"/>
                  <a:gd name="T99" fmla="*/ 0 h 302"/>
                  <a:gd name="T100" fmla="*/ 74 w 277"/>
                  <a:gd name="T101" fmla="*/ 21 h 302"/>
                  <a:gd name="T102" fmla="*/ 54 w 277"/>
                  <a:gd name="T103" fmla="*/ 45 h 302"/>
                  <a:gd name="T104" fmla="*/ 27 w 277"/>
                  <a:gd name="T105" fmla="*/ 60 h 3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77" h="302">
                    <a:moveTo>
                      <a:pt x="24" y="65"/>
                    </a:moveTo>
                    <a:lnTo>
                      <a:pt x="25" y="67"/>
                    </a:lnTo>
                    <a:lnTo>
                      <a:pt x="28" y="74"/>
                    </a:lnTo>
                    <a:lnTo>
                      <a:pt x="29" y="75"/>
                    </a:lnTo>
                    <a:lnTo>
                      <a:pt x="29" y="77"/>
                    </a:lnTo>
                    <a:lnTo>
                      <a:pt x="15" y="79"/>
                    </a:lnTo>
                    <a:lnTo>
                      <a:pt x="20" y="85"/>
                    </a:lnTo>
                    <a:lnTo>
                      <a:pt x="21" y="89"/>
                    </a:lnTo>
                    <a:lnTo>
                      <a:pt x="25" y="96"/>
                    </a:lnTo>
                    <a:lnTo>
                      <a:pt x="25" y="98"/>
                    </a:lnTo>
                    <a:lnTo>
                      <a:pt x="21" y="102"/>
                    </a:lnTo>
                    <a:lnTo>
                      <a:pt x="10" y="109"/>
                    </a:lnTo>
                    <a:lnTo>
                      <a:pt x="8" y="109"/>
                    </a:lnTo>
                    <a:lnTo>
                      <a:pt x="8" y="110"/>
                    </a:lnTo>
                    <a:lnTo>
                      <a:pt x="7" y="110"/>
                    </a:lnTo>
                    <a:lnTo>
                      <a:pt x="4" y="117"/>
                    </a:lnTo>
                    <a:lnTo>
                      <a:pt x="3" y="118"/>
                    </a:lnTo>
                    <a:lnTo>
                      <a:pt x="8" y="120"/>
                    </a:lnTo>
                    <a:lnTo>
                      <a:pt x="20" y="120"/>
                    </a:lnTo>
                    <a:lnTo>
                      <a:pt x="21" y="125"/>
                    </a:lnTo>
                    <a:lnTo>
                      <a:pt x="20" y="128"/>
                    </a:lnTo>
                    <a:lnTo>
                      <a:pt x="20" y="130"/>
                    </a:lnTo>
                    <a:lnTo>
                      <a:pt x="11" y="141"/>
                    </a:lnTo>
                    <a:lnTo>
                      <a:pt x="3" y="156"/>
                    </a:lnTo>
                    <a:lnTo>
                      <a:pt x="0" y="161"/>
                    </a:lnTo>
                    <a:lnTo>
                      <a:pt x="3" y="162"/>
                    </a:lnTo>
                    <a:lnTo>
                      <a:pt x="6" y="162"/>
                    </a:lnTo>
                    <a:lnTo>
                      <a:pt x="17" y="165"/>
                    </a:lnTo>
                    <a:lnTo>
                      <a:pt x="28" y="165"/>
                    </a:lnTo>
                    <a:lnTo>
                      <a:pt x="34" y="166"/>
                    </a:lnTo>
                    <a:lnTo>
                      <a:pt x="39" y="169"/>
                    </a:lnTo>
                    <a:lnTo>
                      <a:pt x="42" y="169"/>
                    </a:lnTo>
                    <a:lnTo>
                      <a:pt x="50" y="172"/>
                    </a:lnTo>
                    <a:lnTo>
                      <a:pt x="57" y="177"/>
                    </a:lnTo>
                    <a:lnTo>
                      <a:pt x="54" y="180"/>
                    </a:lnTo>
                    <a:lnTo>
                      <a:pt x="52" y="185"/>
                    </a:lnTo>
                    <a:lnTo>
                      <a:pt x="53" y="185"/>
                    </a:lnTo>
                    <a:lnTo>
                      <a:pt x="53" y="187"/>
                    </a:lnTo>
                    <a:lnTo>
                      <a:pt x="61" y="190"/>
                    </a:lnTo>
                    <a:lnTo>
                      <a:pt x="61" y="194"/>
                    </a:lnTo>
                    <a:lnTo>
                      <a:pt x="60" y="205"/>
                    </a:lnTo>
                    <a:lnTo>
                      <a:pt x="60" y="219"/>
                    </a:lnTo>
                    <a:lnTo>
                      <a:pt x="60" y="221"/>
                    </a:lnTo>
                    <a:lnTo>
                      <a:pt x="71" y="226"/>
                    </a:lnTo>
                    <a:lnTo>
                      <a:pt x="78" y="236"/>
                    </a:lnTo>
                    <a:lnTo>
                      <a:pt x="80" y="237"/>
                    </a:lnTo>
                    <a:lnTo>
                      <a:pt x="82" y="237"/>
                    </a:lnTo>
                    <a:lnTo>
                      <a:pt x="85" y="236"/>
                    </a:lnTo>
                    <a:lnTo>
                      <a:pt x="91" y="242"/>
                    </a:lnTo>
                    <a:lnTo>
                      <a:pt x="92" y="244"/>
                    </a:lnTo>
                    <a:lnTo>
                      <a:pt x="94" y="246"/>
                    </a:lnTo>
                    <a:lnTo>
                      <a:pt x="94" y="252"/>
                    </a:lnTo>
                    <a:lnTo>
                      <a:pt x="92" y="254"/>
                    </a:lnTo>
                    <a:lnTo>
                      <a:pt x="92" y="255"/>
                    </a:lnTo>
                    <a:lnTo>
                      <a:pt x="88" y="261"/>
                    </a:lnTo>
                    <a:lnTo>
                      <a:pt x="84" y="262"/>
                    </a:lnTo>
                    <a:lnTo>
                      <a:pt x="84" y="264"/>
                    </a:lnTo>
                    <a:lnTo>
                      <a:pt x="87" y="267"/>
                    </a:lnTo>
                    <a:lnTo>
                      <a:pt x="88" y="269"/>
                    </a:lnTo>
                    <a:lnTo>
                      <a:pt x="102" y="283"/>
                    </a:lnTo>
                    <a:lnTo>
                      <a:pt x="109" y="286"/>
                    </a:lnTo>
                    <a:lnTo>
                      <a:pt x="110" y="288"/>
                    </a:lnTo>
                    <a:lnTo>
                      <a:pt x="110" y="286"/>
                    </a:lnTo>
                    <a:lnTo>
                      <a:pt x="130" y="293"/>
                    </a:lnTo>
                    <a:lnTo>
                      <a:pt x="131" y="296"/>
                    </a:lnTo>
                    <a:lnTo>
                      <a:pt x="133" y="297"/>
                    </a:lnTo>
                    <a:lnTo>
                      <a:pt x="135" y="302"/>
                    </a:lnTo>
                    <a:lnTo>
                      <a:pt x="144" y="302"/>
                    </a:lnTo>
                    <a:lnTo>
                      <a:pt x="144" y="288"/>
                    </a:lnTo>
                    <a:lnTo>
                      <a:pt x="152" y="252"/>
                    </a:lnTo>
                    <a:lnTo>
                      <a:pt x="152" y="251"/>
                    </a:lnTo>
                    <a:lnTo>
                      <a:pt x="155" y="237"/>
                    </a:lnTo>
                    <a:lnTo>
                      <a:pt x="157" y="236"/>
                    </a:lnTo>
                    <a:lnTo>
                      <a:pt x="157" y="235"/>
                    </a:lnTo>
                    <a:lnTo>
                      <a:pt x="161" y="218"/>
                    </a:lnTo>
                    <a:lnTo>
                      <a:pt x="169" y="195"/>
                    </a:lnTo>
                    <a:lnTo>
                      <a:pt x="169" y="194"/>
                    </a:lnTo>
                    <a:lnTo>
                      <a:pt x="176" y="180"/>
                    </a:lnTo>
                    <a:lnTo>
                      <a:pt x="177" y="179"/>
                    </a:lnTo>
                    <a:lnTo>
                      <a:pt x="177" y="177"/>
                    </a:lnTo>
                    <a:lnTo>
                      <a:pt x="195" y="141"/>
                    </a:lnTo>
                    <a:lnTo>
                      <a:pt x="197" y="138"/>
                    </a:lnTo>
                    <a:lnTo>
                      <a:pt x="200" y="135"/>
                    </a:lnTo>
                    <a:lnTo>
                      <a:pt x="202" y="128"/>
                    </a:lnTo>
                    <a:lnTo>
                      <a:pt x="205" y="127"/>
                    </a:lnTo>
                    <a:lnTo>
                      <a:pt x="205" y="125"/>
                    </a:lnTo>
                    <a:lnTo>
                      <a:pt x="207" y="124"/>
                    </a:lnTo>
                    <a:lnTo>
                      <a:pt x="214" y="112"/>
                    </a:lnTo>
                    <a:lnTo>
                      <a:pt x="218" y="102"/>
                    </a:lnTo>
                    <a:lnTo>
                      <a:pt x="219" y="101"/>
                    </a:lnTo>
                    <a:lnTo>
                      <a:pt x="221" y="95"/>
                    </a:lnTo>
                    <a:lnTo>
                      <a:pt x="224" y="91"/>
                    </a:lnTo>
                    <a:lnTo>
                      <a:pt x="224" y="86"/>
                    </a:lnTo>
                    <a:lnTo>
                      <a:pt x="226" y="82"/>
                    </a:lnTo>
                    <a:lnTo>
                      <a:pt x="229" y="74"/>
                    </a:lnTo>
                    <a:lnTo>
                      <a:pt x="233" y="67"/>
                    </a:lnTo>
                    <a:lnTo>
                      <a:pt x="236" y="64"/>
                    </a:lnTo>
                    <a:lnTo>
                      <a:pt x="236" y="63"/>
                    </a:lnTo>
                    <a:lnTo>
                      <a:pt x="241" y="60"/>
                    </a:lnTo>
                    <a:lnTo>
                      <a:pt x="271" y="48"/>
                    </a:lnTo>
                    <a:lnTo>
                      <a:pt x="272" y="48"/>
                    </a:lnTo>
                    <a:lnTo>
                      <a:pt x="275" y="45"/>
                    </a:lnTo>
                    <a:lnTo>
                      <a:pt x="277" y="45"/>
                    </a:lnTo>
                    <a:lnTo>
                      <a:pt x="271" y="39"/>
                    </a:lnTo>
                    <a:lnTo>
                      <a:pt x="271" y="36"/>
                    </a:lnTo>
                    <a:lnTo>
                      <a:pt x="269" y="36"/>
                    </a:lnTo>
                    <a:lnTo>
                      <a:pt x="269" y="34"/>
                    </a:lnTo>
                    <a:lnTo>
                      <a:pt x="267" y="31"/>
                    </a:lnTo>
                    <a:lnTo>
                      <a:pt x="265" y="31"/>
                    </a:lnTo>
                    <a:lnTo>
                      <a:pt x="264" y="29"/>
                    </a:lnTo>
                    <a:lnTo>
                      <a:pt x="257" y="29"/>
                    </a:lnTo>
                    <a:lnTo>
                      <a:pt x="254" y="31"/>
                    </a:lnTo>
                    <a:lnTo>
                      <a:pt x="248" y="36"/>
                    </a:lnTo>
                    <a:lnTo>
                      <a:pt x="247" y="39"/>
                    </a:lnTo>
                    <a:lnTo>
                      <a:pt x="244" y="41"/>
                    </a:lnTo>
                    <a:lnTo>
                      <a:pt x="243" y="41"/>
                    </a:lnTo>
                    <a:lnTo>
                      <a:pt x="241" y="42"/>
                    </a:lnTo>
                    <a:lnTo>
                      <a:pt x="240" y="42"/>
                    </a:lnTo>
                    <a:lnTo>
                      <a:pt x="239" y="43"/>
                    </a:lnTo>
                    <a:lnTo>
                      <a:pt x="236" y="46"/>
                    </a:lnTo>
                    <a:lnTo>
                      <a:pt x="235" y="46"/>
                    </a:lnTo>
                    <a:lnTo>
                      <a:pt x="232" y="43"/>
                    </a:lnTo>
                    <a:lnTo>
                      <a:pt x="232" y="42"/>
                    </a:lnTo>
                    <a:lnTo>
                      <a:pt x="231" y="34"/>
                    </a:lnTo>
                    <a:lnTo>
                      <a:pt x="229" y="29"/>
                    </a:lnTo>
                    <a:lnTo>
                      <a:pt x="225" y="29"/>
                    </a:lnTo>
                    <a:lnTo>
                      <a:pt x="224" y="31"/>
                    </a:lnTo>
                    <a:lnTo>
                      <a:pt x="215" y="28"/>
                    </a:lnTo>
                    <a:lnTo>
                      <a:pt x="211" y="28"/>
                    </a:lnTo>
                    <a:lnTo>
                      <a:pt x="202" y="26"/>
                    </a:lnTo>
                    <a:lnTo>
                      <a:pt x="200" y="28"/>
                    </a:lnTo>
                    <a:lnTo>
                      <a:pt x="201" y="32"/>
                    </a:lnTo>
                    <a:lnTo>
                      <a:pt x="200" y="34"/>
                    </a:lnTo>
                    <a:lnTo>
                      <a:pt x="198" y="32"/>
                    </a:lnTo>
                    <a:lnTo>
                      <a:pt x="195" y="31"/>
                    </a:lnTo>
                    <a:lnTo>
                      <a:pt x="184" y="31"/>
                    </a:lnTo>
                    <a:lnTo>
                      <a:pt x="174" y="32"/>
                    </a:lnTo>
                    <a:lnTo>
                      <a:pt x="165" y="32"/>
                    </a:lnTo>
                    <a:lnTo>
                      <a:pt x="162" y="31"/>
                    </a:lnTo>
                    <a:lnTo>
                      <a:pt x="159" y="28"/>
                    </a:lnTo>
                    <a:lnTo>
                      <a:pt x="159" y="26"/>
                    </a:lnTo>
                    <a:lnTo>
                      <a:pt x="157" y="26"/>
                    </a:lnTo>
                    <a:lnTo>
                      <a:pt x="155" y="25"/>
                    </a:lnTo>
                    <a:lnTo>
                      <a:pt x="138" y="19"/>
                    </a:lnTo>
                    <a:lnTo>
                      <a:pt x="137" y="19"/>
                    </a:lnTo>
                    <a:lnTo>
                      <a:pt x="134" y="18"/>
                    </a:lnTo>
                    <a:lnTo>
                      <a:pt x="114" y="15"/>
                    </a:lnTo>
                    <a:lnTo>
                      <a:pt x="106" y="15"/>
                    </a:lnTo>
                    <a:lnTo>
                      <a:pt x="78" y="0"/>
                    </a:lnTo>
                    <a:lnTo>
                      <a:pt x="77" y="0"/>
                    </a:lnTo>
                    <a:lnTo>
                      <a:pt x="77" y="12"/>
                    </a:lnTo>
                    <a:lnTo>
                      <a:pt x="78" y="12"/>
                    </a:lnTo>
                    <a:lnTo>
                      <a:pt x="74" y="21"/>
                    </a:lnTo>
                    <a:lnTo>
                      <a:pt x="73" y="22"/>
                    </a:lnTo>
                    <a:lnTo>
                      <a:pt x="73" y="25"/>
                    </a:lnTo>
                    <a:lnTo>
                      <a:pt x="54" y="45"/>
                    </a:lnTo>
                    <a:lnTo>
                      <a:pt x="32" y="54"/>
                    </a:lnTo>
                    <a:lnTo>
                      <a:pt x="31" y="54"/>
                    </a:lnTo>
                    <a:lnTo>
                      <a:pt x="27" y="60"/>
                    </a:lnTo>
                    <a:lnTo>
                      <a:pt x="24" y="6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14" name="Freeform 41">
                <a:extLst>
                  <a:ext uri="{FF2B5EF4-FFF2-40B4-BE49-F238E27FC236}">
                    <a16:creationId xmlns:a16="http://schemas.microsoft.com/office/drawing/2014/main" id="{044DF7B1-7CEC-DF06-24E4-DDB4B3BB08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12" y="968"/>
                <a:ext cx="81" cy="98"/>
              </a:xfrm>
              <a:custGeom>
                <a:avLst/>
                <a:gdLst>
                  <a:gd name="T0" fmla="*/ 148 w 327"/>
                  <a:gd name="T1" fmla="*/ 39 h 393"/>
                  <a:gd name="T2" fmla="*/ 158 w 327"/>
                  <a:gd name="T3" fmla="*/ 57 h 393"/>
                  <a:gd name="T4" fmla="*/ 166 w 327"/>
                  <a:gd name="T5" fmla="*/ 55 h 393"/>
                  <a:gd name="T6" fmla="*/ 187 w 327"/>
                  <a:gd name="T7" fmla="*/ 55 h 393"/>
                  <a:gd name="T8" fmla="*/ 204 w 327"/>
                  <a:gd name="T9" fmla="*/ 40 h 393"/>
                  <a:gd name="T10" fmla="*/ 204 w 327"/>
                  <a:gd name="T11" fmla="*/ 52 h 393"/>
                  <a:gd name="T12" fmla="*/ 197 w 327"/>
                  <a:gd name="T13" fmla="*/ 66 h 393"/>
                  <a:gd name="T14" fmla="*/ 187 w 327"/>
                  <a:gd name="T15" fmla="*/ 85 h 393"/>
                  <a:gd name="T16" fmla="*/ 163 w 327"/>
                  <a:gd name="T17" fmla="*/ 77 h 393"/>
                  <a:gd name="T18" fmla="*/ 143 w 327"/>
                  <a:gd name="T19" fmla="*/ 98 h 393"/>
                  <a:gd name="T20" fmla="*/ 129 w 327"/>
                  <a:gd name="T21" fmla="*/ 136 h 393"/>
                  <a:gd name="T22" fmla="*/ 120 w 327"/>
                  <a:gd name="T23" fmla="*/ 184 h 393"/>
                  <a:gd name="T24" fmla="*/ 117 w 327"/>
                  <a:gd name="T25" fmla="*/ 189 h 393"/>
                  <a:gd name="T26" fmla="*/ 99 w 327"/>
                  <a:gd name="T27" fmla="*/ 214 h 393"/>
                  <a:gd name="T28" fmla="*/ 103 w 327"/>
                  <a:gd name="T29" fmla="*/ 224 h 393"/>
                  <a:gd name="T30" fmla="*/ 117 w 327"/>
                  <a:gd name="T31" fmla="*/ 233 h 393"/>
                  <a:gd name="T32" fmla="*/ 92 w 327"/>
                  <a:gd name="T33" fmla="*/ 257 h 393"/>
                  <a:gd name="T34" fmla="*/ 64 w 327"/>
                  <a:gd name="T35" fmla="*/ 271 h 393"/>
                  <a:gd name="T36" fmla="*/ 64 w 327"/>
                  <a:gd name="T37" fmla="*/ 291 h 393"/>
                  <a:gd name="T38" fmla="*/ 55 w 327"/>
                  <a:gd name="T39" fmla="*/ 306 h 393"/>
                  <a:gd name="T40" fmla="*/ 24 w 327"/>
                  <a:gd name="T41" fmla="*/ 337 h 393"/>
                  <a:gd name="T42" fmla="*/ 0 w 327"/>
                  <a:gd name="T43" fmla="*/ 358 h 393"/>
                  <a:gd name="T44" fmla="*/ 20 w 327"/>
                  <a:gd name="T45" fmla="*/ 369 h 393"/>
                  <a:gd name="T46" fmla="*/ 32 w 327"/>
                  <a:gd name="T47" fmla="*/ 378 h 393"/>
                  <a:gd name="T48" fmla="*/ 50 w 327"/>
                  <a:gd name="T49" fmla="*/ 391 h 393"/>
                  <a:gd name="T50" fmla="*/ 62 w 327"/>
                  <a:gd name="T51" fmla="*/ 376 h 393"/>
                  <a:gd name="T52" fmla="*/ 74 w 327"/>
                  <a:gd name="T53" fmla="*/ 377 h 393"/>
                  <a:gd name="T54" fmla="*/ 117 w 327"/>
                  <a:gd name="T55" fmla="*/ 356 h 393"/>
                  <a:gd name="T56" fmla="*/ 170 w 327"/>
                  <a:gd name="T57" fmla="*/ 282 h 393"/>
                  <a:gd name="T58" fmla="*/ 173 w 327"/>
                  <a:gd name="T59" fmla="*/ 263 h 393"/>
                  <a:gd name="T60" fmla="*/ 172 w 327"/>
                  <a:gd name="T61" fmla="*/ 225 h 393"/>
                  <a:gd name="T62" fmla="*/ 176 w 327"/>
                  <a:gd name="T63" fmla="*/ 220 h 393"/>
                  <a:gd name="T64" fmla="*/ 190 w 327"/>
                  <a:gd name="T65" fmla="*/ 212 h 393"/>
                  <a:gd name="T66" fmla="*/ 225 w 327"/>
                  <a:gd name="T67" fmla="*/ 211 h 393"/>
                  <a:gd name="T68" fmla="*/ 233 w 327"/>
                  <a:gd name="T69" fmla="*/ 201 h 393"/>
                  <a:gd name="T70" fmla="*/ 236 w 327"/>
                  <a:gd name="T71" fmla="*/ 184 h 393"/>
                  <a:gd name="T72" fmla="*/ 239 w 327"/>
                  <a:gd name="T73" fmla="*/ 166 h 393"/>
                  <a:gd name="T74" fmla="*/ 243 w 327"/>
                  <a:gd name="T75" fmla="*/ 159 h 393"/>
                  <a:gd name="T76" fmla="*/ 256 w 327"/>
                  <a:gd name="T77" fmla="*/ 155 h 393"/>
                  <a:gd name="T78" fmla="*/ 274 w 327"/>
                  <a:gd name="T79" fmla="*/ 158 h 393"/>
                  <a:gd name="T80" fmla="*/ 289 w 327"/>
                  <a:gd name="T81" fmla="*/ 150 h 393"/>
                  <a:gd name="T82" fmla="*/ 304 w 327"/>
                  <a:gd name="T83" fmla="*/ 134 h 393"/>
                  <a:gd name="T84" fmla="*/ 321 w 327"/>
                  <a:gd name="T85" fmla="*/ 105 h 393"/>
                  <a:gd name="T86" fmla="*/ 325 w 327"/>
                  <a:gd name="T87" fmla="*/ 88 h 393"/>
                  <a:gd name="T88" fmla="*/ 316 w 327"/>
                  <a:gd name="T89" fmla="*/ 78 h 393"/>
                  <a:gd name="T90" fmla="*/ 293 w 327"/>
                  <a:gd name="T91" fmla="*/ 69 h 393"/>
                  <a:gd name="T92" fmla="*/ 270 w 327"/>
                  <a:gd name="T93" fmla="*/ 48 h 393"/>
                  <a:gd name="T94" fmla="*/ 275 w 327"/>
                  <a:gd name="T95" fmla="*/ 36 h 393"/>
                  <a:gd name="T96" fmla="*/ 275 w 327"/>
                  <a:gd name="T97" fmla="*/ 25 h 393"/>
                  <a:gd name="T98" fmla="*/ 263 w 327"/>
                  <a:gd name="T99" fmla="*/ 18 h 393"/>
                  <a:gd name="T100" fmla="*/ 243 w 327"/>
                  <a:gd name="T101" fmla="*/ 0 h 393"/>
                  <a:gd name="T102" fmla="*/ 239 w 327"/>
                  <a:gd name="T103" fmla="*/ 16 h 393"/>
                  <a:gd name="T104" fmla="*/ 210 w 327"/>
                  <a:gd name="T105" fmla="*/ 28 h 393"/>
                  <a:gd name="T106" fmla="*/ 183 w 327"/>
                  <a:gd name="T107" fmla="*/ 27 h 393"/>
                  <a:gd name="T108" fmla="*/ 148 w 327"/>
                  <a:gd name="T109" fmla="*/ 28 h 3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27" h="393">
                    <a:moveTo>
                      <a:pt x="148" y="28"/>
                    </a:moveTo>
                    <a:lnTo>
                      <a:pt x="147" y="28"/>
                    </a:lnTo>
                    <a:lnTo>
                      <a:pt x="147" y="36"/>
                    </a:lnTo>
                    <a:lnTo>
                      <a:pt x="148" y="39"/>
                    </a:lnTo>
                    <a:lnTo>
                      <a:pt x="148" y="46"/>
                    </a:lnTo>
                    <a:lnTo>
                      <a:pt x="147" y="46"/>
                    </a:lnTo>
                    <a:lnTo>
                      <a:pt x="147" y="55"/>
                    </a:lnTo>
                    <a:lnTo>
                      <a:pt x="158" y="57"/>
                    </a:lnTo>
                    <a:lnTo>
                      <a:pt x="159" y="57"/>
                    </a:lnTo>
                    <a:lnTo>
                      <a:pt x="162" y="56"/>
                    </a:lnTo>
                    <a:lnTo>
                      <a:pt x="163" y="56"/>
                    </a:lnTo>
                    <a:lnTo>
                      <a:pt x="166" y="55"/>
                    </a:lnTo>
                    <a:lnTo>
                      <a:pt x="173" y="55"/>
                    </a:lnTo>
                    <a:lnTo>
                      <a:pt x="177" y="56"/>
                    </a:lnTo>
                    <a:lnTo>
                      <a:pt x="184" y="56"/>
                    </a:lnTo>
                    <a:lnTo>
                      <a:pt x="187" y="55"/>
                    </a:lnTo>
                    <a:lnTo>
                      <a:pt x="191" y="48"/>
                    </a:lnTo>
                    <a:lnTo>
                      <a:pt x="201" y="39"/>
                    </a:lnTo>
                    <a:lnTo>
                      <a:pt x="203" y="39"/>
                    </a:lnTo>
                    <a:lnTo>
                      <a:pt x="204" y="40"/>
                    </a:lnTo>
                    <a:lnTo>
                      <a:pt x="205" y="40"/>
                    </a:lnTo>
                    <a:lnTo>
                      <a:pt x="207" y="43"/>
                    </a:lnTo>
                    <a:lnTo>
                      <a:pt x="204" y="49"/>
                    </a:lnTo>
                    <a:lnTo>
                      <a:pt x="204" y="52"/>
                    </a:lnTo>
                    <a:lnTo>
                      <a:pt x="198" y="57"/>
                    </a:lnTo>
                    <a:lnTo>
                      <a:pt x="198" y="59"/>
                    </a:lnTo>
                    <a:lnTo>
                      <a:pt x="197" y="60"/>
                    </a:lnTo>
                    <a:lnTo>
                      <a:pt x="197" y="66"/>
                    </a:lnTo>
                    <a:lnTo>
                      <a:pt x="196" y="70"/>
                    </a:lnTo>
                    <a:lnTo>
                      <a:pt x="196" y="80"/>
                    </a:lnTo>
                    <a:lnTo>
                      <a:pt x="190" y="85"/>
                    </a:lnTo>
                    <a:lnTo>
                      <a:pt x="187" y="85"/>
                    </a:lnTo>
                    <a:lnTo>
                      <a:pt x="187" y="87"/>
                    </a:lnTo>
                    <a:lnTo>
                      <a:pt x="180" y="87"/>
                    </a:lnTo>
                    <a:lnTo>
                      <a:pt x="172" y="81"/>
                    </a:lnTo>
                    <a:lnTo>
                      <a:pt x="163" y="77"/>
                    </a:lnTo>
                    <a:lnTo>
                      <a:pt x="156" y="77"/>
                    </a:lnTo>
                    <a:lnTo>
                      <a:pt x="151" y="78"/>
                    </a:lnTo>
                    <a:lnTo>
                      <a:pt x="143" y="84"/>
                    </a:lnTo>
                    <a:lnTo>
                      <a:pt x="143" y="98"/>
                    </a:lnTo>
                    <a:lnTo>
                      <a:pt x="144" y="100"/>
                    </a:lnTo>
                    <a:lnTo>
                      <a:pt x="136" y="122"/>
                    </a:lnTo>
                    <a:lnTo>
                      <a:pt x="131" y="127"/>
                    </a:lnTo>
                    <a:lnTo>
                      <a:pt x="129" y="136"/>
                    </a:lnTo>
                    <a:lnTo>
                      <a:pt x="127" y="138"/>
                    </a:lnTo>
                    <a:lnTo>
                      <a:pt x="127" y="140"/>
                    </a:lnTo>
                    <a:lnTo>
                      <a:pt x="129" y="143"/>
                    </a:lnTo>
                    <a:lnTo>
                      <a:pt x="120" y="184"/>
                    </a:lnTo>
                    <a:lnTo>
                      <a:pt x="120" y="186"/>
                    </a:lnTo>
                    <a:lnTo>
                      <a:pt x="119" y="186"/>
                    </a:lnTo>
                    <a:lnTo>
                      <a:pt x="117" y="184"/>
                    </a:lnTo>
                    <a:lnTo>
                      <a:pt x="117" y="189"/>
                    </a:lnTo>
                    <a:lnTo>
                      <a:pt x="116" y="189"/>
                    </a:lnTo>
                    <a:lnTo>
                      <a:pt x="110" y="193"/>
                    </a:lnTo>
                    <a:lnTo>
                      <a:pt x="102" y="204"/>
                    </a:lnTo>
                    <a:lnTo>
                      <a:pt x="99" y="214"/>
                    </a:lnTo>
                    <a:lnTo>
                      <a:pt x="96" y="220"/>
                    </a:lnTo>
                    <a:lnTo>
                      <a:pt x="95" y="220"/>
                    </a:lnTo>
                    <a:lnTo>
                      <a:pt x="96" y="221"/>
                    </a:lnTo>
                    <a:lnTo>
                      <a:pt x="103" y="224"/>
                    </a:lnTo>
                    <a:lnTo>
                      <a:pt x="109" y="225"/>
                    </a:lnTo>
                    <a:lnTo>
                      <a:pt x="113" y="228"/>
                    </a:lnTo>
                    <a:lnTo>
                      <a:pt x="115" y="228"/>
                    </a:lnTo>
                    <a:lnTo>
                      <a:pt x="117" y="233"/>
                    </a:lnTo>
                    <a:lnTo>
                      <a:pt x="115" y="235"/>
                    </a:lnTo>
                    <a:lnTo>
                      <a:pt x="109" y="235"/>
                    </a:lnTo>
                    <a:lnTo>
                      <a:pt x="107" y="236"/>
                    </a:lnTo>
                    <a:lnTo>
                      <a:pt x="92" y="257"/>
                    </a:lnTo>
                    <a:lnTo>
                      <a:pt x="78" y="257"/>
                    </a:lnTo>
                    <a:lnTo>
                      <a:pt x="73" y="258"/>
                    </a:lnTo>
                    <a:lnTo>
                      <a:pt x="67" y="264"/>
                    </a:lnTo>
                    <a:lnTo>
                      <a:pt x="64" y="271"/>
                    </a:lnTo>
                    <a:lnTo>
                      <a:pt x="64" y="278"/>
                    </a:lnTo>
                    <a:lnTo>
                      <a:pt x="66" y="281"/>
                    </a:lnTo>
                    <a:lnTo>
                      <a:pt x="66" y="282"/>
                    </a:lnTo>
                    <a:lnTo>
                      <a:pt x="64" y="291"/>
                    </a:lnTo>
                    <a:lnTo>
                      <a:pt x="59" y="300"/>
                    </a:lnTo>
                    <a:lnTo>
                      <a:pt x="59" y="304"/>
                    </a:lnTo>
                    <a:lnTo>
                      <a:pt x="57" y="306"/>
                    </a:lnTo>
                    <a:lnTo>
                      <a:pt x="55" y="306"/>
                    </a:lnTo>
                    <a:lnTo>
                      <a:pt x="45" y="313"/>
                    </a:lnTo>
                    <a:lnTo>
                      <a:pt x="43" y="316"/>
                    </a:lnTo>
                    <a:lnTo>
                      <a:pt x="40" y="320"/>
                    </a:lnTo>
                    <a:lnTo>
                      <a:pt x="24" y="337"/>
                    </a:lnTo>
                    <a:lnTo>
                      <a:pt x="10" y="344"/>
                    </a:lnTo>
                    <a:lnTo>
                      <a:pt x="6" y="347"/>
                    </a:lnTo>
                    <a:lnTo>
                      <a:pt x="0" y="352"/>
                    </a:lnTo>
                    <a:lnTo>
                      <a:pt x="0" y="358"/>
                    </a:lnTo>
                    <a:lnTo>
                      <a:pt x="10" y="366"/>
                    </a:lnTo>
                    <a:lnTo>
                      <a:pt x="11" y="367"/>
                    </a:lnTo>
                    <a:lnTo>
                      <a:pt x="16" y="370"/>
                    </a:lnTo>
                    <a:lnTo>
                      <a:pt x="20" y="369"/>
                    </a:lnTo>
                    <a:lnTo>
                      <a:pt x="26" y="373"/>
                    </a:lnTo>
                    <a:lnTo>
                      <a:pt x="31" y="377"/>
                    </a:lnTo>
                    <a:lnTo>
                      <a:pt x="31" y="378"/>
                    </a:lnTo>
                    <a:lnTo>
                      <a:pt x="32" y="378"/>
                    </a:lnTo>
                    <a:lnTo>
                      <a:pt x="35" y="387"/>
                    </a:lnTo>
                    <a:lnTo>
                      <a:pt x="43" y="393"/>
                    </a:lnTo>
                    <a:lnTo>
                      <a:pt x="47" y="393"/>
                    </a:lnTo>
                    <a:lnTo>
                      <a:pt x="50" y="391"/>
                    </a:lnTo>
                    <a:lnTo>
                      <a:pt x="52" y="391"/>
                    </a:lnTo>
                    <a:lnTo>
                      <a:pt x="52" y="385"/>
                    </a:lnTo>
                    <a:lnTo>
                      <a:pt x="56" y="380"/>
                    </a:lnTo>
                    <a:lnTo>
                      <a:pt x="62" y="376"/>
                    </a:lnTo>
                    <a:lnTo>
                      <a:pt x="66" y="376"/>
                    </a:lnTo>
                    <a:lnTo>
                      <a:pt x="69" y="378"/>
                    </a:lnTo>
                    <a:lnTo>
                      <a:pt x="73" y="378"/>
                    </a:lnTo>
                    <a:lnTo>
                      <a:pt x="74" y="377"/>
                    </a:lnTo>
                    <a:lnTo>
                      <a:pt x="84" y="377"/>
                    </a:lnTo>
                    <a:lnTo>
                      <a:pt x="93" y="387"/>
                    </a:lnTo>
                    <a:lnTo>
                      <a:pt x="95" y="388"/>
                    </a:lnTo>
                    <a:lnTo>
                      <a:pt x="117" y="356"/>
                    </a:lnTo>
                    <a:lnTo>
                      <a:pt x="117" y="355"/>
                    </a:lnTo>
                    <a:lnTo>
                      <a:pt x="169" y="285"/>
                    </a:lnTo>
                    <a:lnTo>
                      <a:pt x="170" y="284"/>
                    </a:lnTo>
                    <a:lnTo>
                      <a:pt x="170" y="282"/>
                    </a:lnTo>
                    <a:lnTo>
                      <a:pt x="172" y="281"/>
                    </a:lnTo>
                    <a:lnTo>
                      <a:pt x="172" y="280"/>
                    </a:lnTo>
                    <a:lnTo>
                      <a:pt x="173" y="277"/>
                    </a:lnTo>
                    <a:lnTo>
                      <a:pt x="173" y="263"/>
                    </a:lnTo>
                    <a:lnTo>
                      <a:pt x="170" y="243"/>
                    </a:lnTo>
                    <a:lnTo>
                      <a:pt x="170" y="235"/>
                    </a:lnTo>
                    <a:lnTo>
                      <a:pt x="172" y="228"/>
                    </a:lnTo>
                    <a:lnTo>
                      <a:pt x="172" y="225"/>
                    </a:lnTo>
                    <a:lnTo>
                      <a:pt x="173" y="224"/>
                    </a:lnTo>
                    <a:lnTo>
                      <a:pt x="173" y="221"/>
                    </a:lnTo>
                    <a:lnTo>
                      <a:pt x="175" y="220"/>
                    </a:lnTo>
                    <a:lnTo>
                      <a:pt x="176" y="220"/>
                    </a:lnTo>
                    <a:lnTo>
                      <a:pt x="180" y="215"/>
                    </a:lnTo>
                    <a:lnTo>
                      <a:pt x="183" y="214"/>
                    </a:lnTo>
                    <a:lnTo>
                      <a:pt x="187" y="214"/>
                    </a:lnTo>
                    <a:lnTo>
                      <a:pt x="190" y="212"/>
                    </a:lnTo>
                    <a:lnTo>
                      <a:pt x="193" y="214"/>
                    </a:lnTo>
                    <a:lnTo>
                      <a:pt x="205" y="215"/>
                    </a:lnTo>
                    <a:lnTo>
                      <a:pt x="215" y="215"/>
                    </a:lnTo>
                    <a:lnTo>
                      <a:pt x="225" y="211"/>
                    </a:lnTo>
                    <a:lnTo>
                      <a:pt x="229" y="208"/>
                    </a:lnTo>
                    <a:lnTo>
                      <a:pt x="230" y="205"/>
                    </a:lnTo>
                    <a:lnTo>
                      <a:pt x="232" y="204"/>
                    </a:lnTo>
                    <a:lnTo>
                      <a:pt x="233" y="201"/>
                    </a:lnTo>
                    <a:lnTo>
                      <a:pt x="233" y="198"/>
                    </a:lnTo>
                    <a:lnTo>
                      <a:pt x="235" y="197"/>
                    </a:lnTo>
                    <a:lnTo>
                      <a:pt x="235" y="189"/>
                    </a:lnTo>
                    <a:lnTo>
                      <a:pt x="236" y="184"/>
                    </a:lnTo>
                    <a:lnTo>
                      <a:pt x="236" y="172"/>
                    </a:lnTo>
                    <a:lnTo>
                      <a:pt x="237" y="169"/>
                    </a:lnTo>
                    <a:lnTo>
                      <a:pt x="237" y="168"/>
                    </a:lnTo>
                    <a:lnTo>
                      <a:pt x="239" y="166"/>
                    </a:lnTo>
                    <a:lnTo>
                      <a:pt x="239" y="165"/>
                    </a:lnTo>
                    <a:lnTo>
                      <a:pt x="240" y="162"/>
                    </a:lnTo>
                    <a:lnTo>
                      <a:pt x="243" y="161"/>
                    </a:lnTo>
                    <a:lnTo>
                      <a:pt x="243" y="159"/>
                    </a:lnTo>
                    <a:lnTo>
                      <a:pt x="249" y="157"/>
                    </a:lnTo>
                    <a:lnTo>
                      <a:pt x="251" y="157"/>
                    </a:lnTo>
                    <a:lnTo>
                      <a:pt x="253" y="155"/>
                    </a:lnTo>
                    <a:lnTo>
                      <a:pt x="256" y="155"/>
                    </a:lnTo>
                    <a:lnTo>
                      <a:pt x="263" y="157"/>
                    </a:lnTo>
                    <a:lnTo>
                      <a:pt x="270" y="157"/>
                    </a:lnTo>
                    <a:lnTo>
                      <a:pt x="271" y="158"/>
                    </a:lnTo>
                    <a:lnTo>
                      <a:pt x="274" y="158"/>
                    </a:lnTo>
                    <a:lnTo>
                      <a:pt x="277" y="157"/>
                    </a:lnTo>
                    <a:lnTo>
                      <a:pt x="278" y="157"/>
                    </a:lnTo>
                    <a:lnTo>
                      <a:pt x="288" y="152"/>
                    </a:lnTo>
                    <a:lnTo>
                      <a:pt x="289" y="150"/>
                    </a:lnTo>
                    <a:lnTo>
                      <a:pt x="292" y="150"/>
                    </a:lnTo>
                    <a:lnTo>
                      <a:pt x="295" y="145"/>
                    </a:lnTo>
                    <a:lnTo>
                      <a:pt x="302" y="138"/>
                    </a:lnTo>
                    <a:lnTo>
                      <a:pt x="304" y="134"/>
                    </a:lnTo>
                    <a:lnTo>
                      <a:pt x="309" y="130"/>
                    </a:lnTo>
                    <a:lnTo>
                      <a:pt x="313" y="123"/>
                    </a:lnTo>
                    <a:lnTo>
                      <a:pt x="314" y="122"/>
                    </a:lnTo>
                    <a:lnTo>
                      <a:pt x="321" y="105"/>
                    </a:lnTo>
                    <a:lnTo>
                      <a:pt x="324" y="100"/>
                    </a:lnTo>
                    <a:lnTo>
                      <a:pt x="324" y="98"/>
                    </a:lnTo>
                    <a:lnTo>
                      <a:pt x="325" y="94"/>
                    </a:lnTo>
                    <a:lnTo>
                      <a:pt x="325" y="88"/>
                    </a:lnTo>
                    <a:lnTo>
                      <a:pt x="327" y="85"/>
                    </a:lnTo>
                    <a:lnTo>
                      <a:pt x="327" y="83"/>
                    </a:lnTo>
                    <a:lnTo>
                      <a:pt x="318" y="83"/>
                    </a:lnTo>
                    <a:lnTo>
                      <a:pt x="316" y="78"/>
                    </a:lnTo>
                    <a:lnTo>
                      <a:pt x="314" y="77"/>
                    </a:lnTo>
                    <a:lnTo>
                      <a:pt x="313" y="74"/>
                    </a:lnTo>
                    <a:lnTo>
                      <a:pt x="293" y="67"/>
                    </a:lnTo>
                    <a:lnTo>
                      <a:pt x="293" y="69"/>
                    </a:lnTo>
                    <a:lnTo>
                      <a:pt x="292" y="67"/>
                    </a:lnTo>
                    <a:lnTo>
                      <a:pt x="285" y="64"/>
                    </a:lnTo>
                    <a:lnTo>
                      <a:pt x="271" y="50"/>
                    </a:lnTo>
                    <a:lnTo>
                      <a:pt x="270" y="48"/>
                    </a:lnTo>
                    <a:lnTo>
                      <a:pt x="267" y="45"/>
                    </a:lnTo>
                    <a:lnTo>
                      <a:pt x="267" y="43"/>
                    </a:lnTo>
                    <a:lnTo>
                      <a:pt x="271" y="42"/>
                    </a:lnTo>
                    <a:lnTo>
                      <a:pt x="275" y="36"/>
                    </a:lnTo>
                    <a:lnTo>
                      <a:pt x="275" y="35"/>
                    </a:lnTo>
                    <a:lnTo>
                      <a:pt x="277" y="33"/>
                    </a:lnTo>
                    <a:lnTo>
                      <a:pt x="277" y="27"/>
                    </a:lnTo>
                    <a:lnTo>
                      <a:pt x="275" y="25"/>
                    </a:lnTo>
                    <a:lnTo>
                      <a:pt x="274" y="23"/>
                    </a:lnTo>
                    <a:lnTo>
                      <a:pt x="268" y="17"/>
                    </a:lnTo>
                    <a:lnTo>
                      <a:pt x="265" y="18"/>
                    </a:lnTo>
                    <a:lnTo>
                      <a:pt x="263" y="18"/>
                    </a:lnTo>
                    <a:lnTo>
                      <a:pt x="261" y="17"/>
                    </a:lnTo>
                    <a:lnTo>
                      <a:pt x="254" y="7"/>
                    </a:lnTo>
                    <a:lnTo>
                      <a:pt x="243" y="2"/>
                    </a:lnTo>
                    <a:lnTo>
                      <a:pt x="243" y="0"/>
                    </a:lnTo>
                    <a:lnTo>
                      <a:pt x="242" y="0"/>
                    </a:lnTo>
                    <a:lnTo>
                      <a:pt x="240" y="3"/>
                    </a:lnTo>
                    <a:lnTo>
                      <a:pt x="239" y="4"/>
                    </a:lnTo>
                    <a:lnTo>
                      <a:pt x="239" y="16"/>
                    </a:lnTo>
                    <a:lnTo>
                      <a:pt x="229" y="25"/>
                    </a:lnTo>
                    <a:lnTo>
                      <a:pt x="226" y="25"/>
                    </a:lnTo>
                    <a:lnTo>
                      <a:pt x="211" y="28"/>
                    </a:lnTo>
                    <a:lnTo>
                      <a:pt x="210" y="28"/>
                    </a:lnTo>
                    <a:lnTo>
                      <a:pt x="208" y="31"/>
                    </a:lnTo>
                    <a:lnTo>
                      <a:pt x="205" y="31"/>
                    </a:lnTo>
                    <a:lnTo>
                      <a:pt x="197" y="27"/>
                    </a:lnTo>
                    <a:lnTo>
                      <a:pt x="183" y="27"/>
                    </a:lnTo>
                    <a:lnTo>
                      <a:pt x="173" y="31"/>
                    </a:lnTo>
                    <a:lnTo>
                      <a:pt x="172" y="32"/>
                    </a:lnTo>
                    <a:lnTo>
                      <a:pt x="162" y="32"/>
                    </a:lnTo>
                    <a:lnTo>
                      <a:pt x="14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15" name="Freeform 42">
                <a:extLst>
                  <a:ext uri="{FF2B5EF4-FFF2-40B4-BE49-F238E27FC236}">
                    <a16:creationId xmlns:a16="http://schemas.microsoft.com/office/drawing/2014/main" id="{09DF255A-93F5-E7EA-EBD5-74D2DF5137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87" y="1015"/>
                <a:ext cx="43" cy="52"/>
              </a:xfrm>
              <a:custGeom>
                <a:avLst/>
                <a:gdLst>
                  <a:gd name="T0" fmla="*/ 109 w 170"/>
                  <a:gd name="T1" fmla="*/ 35 h 209"/>
                  <a:gd name="T2" fmla="*/ 99 w 170"/>
                  <a:gd name="T3" fmla="*/ 28 h 209"/>
                  <a:gd name="T4" fmla="*/ 98 w 170"/>
                  <a:gd name="T5" fmla="*/ 24 h 209"/>
                  <a:gd name="T6" fmla="*/ 96 w 170"/>
                  <a:gd name="T7" fmla="*/ 15 h 209"/>
                  <a:gd name="T8" fmla="*/ 93 w 170"/>
                  <a:gd name="T9" fmla="*/ 14 h 209"/>
                  <a:gd name="T10" fmla="*/ 89 w 170"/>
                  <a:gd name="T11" fmla="*/ 11 h 209"/>
                  <a:gd name="T12" fmla="*/ 83 w 170"/>
                  <a:gd name="T13" fmla="*/ 10 h 209"/>
                  <a:gd name="T14" fmla="*/ 81 w 170"/>
                  <a:gd name="T15" fmla="*/ 10 h 209"/>
                  <a:gd name="T16" fmla="*/ 68 w 170"/>
                  <a:gd name="T17" fmla="*/ 7 h 209"/>
                  <a:gd name="T18" fmla="*/ 45 w 170"/>
                  <a:gd name="T19" fmla="*/ 3 h 209"/>
                  <a:gd name="T20" fmla="*/ 22 w 170"/>
                  <a:gd name="T21" fmla="*/ 0 h 209"/>
                  <a:gd name="T22" fmla="*/ 16 w 170"/>
                  <a:gd name="T23" fmla="*/ 1 h 209"/>
                  <a:gd name="T24" fmla="*/ 12 w 170"/>
                  <a:gd name="T25" fmla="*/ 4 h 209"/>
                  <a:gd name="T26" fmla="*/ 22 w 170"/>
                  <a:gd name="T27" fmla="*/ 22 h 209"/>
                  <a:gd name="T28" fmla="*/ 21 w 170"/>
                  <a:gd name="T29" fmla="*/ 41 h 209"/>
                  <a:gd name="T30" fmla="*/ 18 w 170"/>
                  <a:gd name="T31" fmla="*/ 46 h 209"/>
                  <a:gd name="T32" fmla="*/ 16 w 170"/>
                  <a:gd name="T33" fmla="*/ 49 h 209"/>
                  <a:gd name="T34" fmla="*/ 11 w 170"/>
                  <a:gd name="T35" fmla="*/ 58 h 209"/>
                  <a:gd name="T36" fmla="*/ 7 w 170"/>
                  <a:gd name="T37" fmla="*/ 61 h 209"/>
                  <a:gd name="T38" fmla="*/ 18 w 170"/>
                  <a:gd name="T39" fmla="*/ 75 h 209"/>
                  <a:gd name="T40" fmla="*/ 9 w 170"/>
                  <a:gd name="T41" fmla="*/ 95 h 209"/>
                  <a:gd name="T42" fmla="*/ 1 w 170"/>
                  <a:gd name="T43" fmla="*/ 106 h 209"/>
                  <a:gd name="T44" fmla="*/ 1 w 170"/>
                  <a:gd name="T45" fmla="*/ 116 h 209"/>
                  <a:gd name="T46" fmla="*/ 5 w 170"/>
                  <a:gd name="T47" fmla="*/ 128 h 209"/>
                  <a:gd name="T48" fmla="*/ 12 w 170"/>
                  <a:gd name="T49" fmla="*/ 127 h 209"/>
                  <a:gd name="T50" fmla="*/ 21 w 170"/>
                  <a:gd name="T51" fmla="*/ 128 h 209"/>
                  <a:gd name="T52" fmla="*/ 18 w 170"/>
                  <a:gd name="T53" fmla="*/ 141 h 209"/>
                  <a:gd name="T54" fmla="*/ 16 w 170"/>
                  <a:gd name="T55" fmla="*/ 149 h 209"/>
                  <a:gd name="T56" fmla="*/ 12 w 170"/>
                  <a:gd name="T57" fmla="*/ 177 h 209"/>
                  <a:gd name="T58" fmla="*/ 14 w 170"/>
                  <a:gd name="T59" fmla="*/ 192 h 209"/>
                  <a:gd name="T60" fmla="*/ 33 w 170"/>
                  <a:gd name="T61" fmla="*/ 208 h 209"/>
                  <a:gd name="T62" fmla="*/ 35 w 170"/>
                  <a:gd name="T63" fmla="*/ 208 h 209"/>
                  <a:gd name="T64" fmla="*/ 57 w 170"/>
                  <a:gd name="T65" fmla="*/ 205 h 209"/>
                  <a:gd name="T66" fmla="*/ 74 w 170"/>
                  <a:gd name="T67" fmla="*/ 204 h 209"/>
                  <a:gd name="T68" fmla="*/ 88 w 170"/>
                  <a:gd name="T69" fmla="*/ 185 h 209"/>
                  <a:gd name="T70" fmla="*/ 96 w 170"/>
                  <a:gd name="T71" fmla="*/ 166 h 209"/>
                  <a:gd name="T72" fmla="*/ 106 w 170"/>
                  <a:gd name="T73" fmla="*/ 158 h 209"/>
                  <a:gd name="T74" fmla="*/ 136 w 170"/>
                  <a:gd name="T75" fmla="*/ 134 h 209"/>
                  <a:gd name="T76" fmla="*/ 141 w 170"/>
                  <a:gd name="T77" fmla="*/ 127 h 209"/>
                  <a:gd name="T78" fmla="*/ 153 w 170"/>
                  <a:gd name="T79" fmla="*/ 120 h 209"/>
                  <a:gd name="T80" fmla="*/ 155 w 170"/>
                  <a:gd name="T81" fmla="*/ 114 h 209"/>
                  <a:gd name="T82" fmla="*/ 162 w 170"/>
                  <a:gd name="T83" fmla="*/ 96 h 209"/>
                  <a:gd name="T84" fmla="*/ 160 w 170"/>
                  <a:gd name="T85" fmla="*/ 92 h 209"/>
                  <a:gd name="T86" fmla="*/ 163 w 170"/>
                  <a:gd name="T87" fmla="*/ 78 h 209"/>
                  <a:gd name="T88" fmla="*/ 169 w 170"/>
                  <a:gd name="T89" fmla="*/ 71 h 209"/>
                  <a:gd name="T90" fmla="*/ 170 w 170"/>
                  <a:gd name="T91" fmla="*/ 68 h 209"/>
                  <a:gd name="T92" fmla="*/ 152 w 170"/>
                  <a:gd name="T93" fmla="*/ 79 h 209"/>
                  <a:gd name="T94" fmla="*/ 143 w 170"/>
                  <a:gd name="T95" fmla="*/ 89 h 209"/>
                  <a:gd name="T96" fmla="*/ 135 w 170"/>
                  <a:gd name="T97" fmla="*/ 82 h 209"/>
                  <a:gd name="T98" fmla="*/ 127 w 170"/>
                  <a:gd name="T99" fmla="*/ 85 h 209"/>
                  <a:gd name="T100" fmla="*/ 121 w 170"/>
                  <a:gd name="T101" fmla="*/ 84 h 209"/>
                  <a:gd name="T102" fmla="*/ 120 w 170"/>
                  <a:gd name="T103" fmla="*/ 72 h 209"/>
                  <a:gd name="T104" fmla="*/ 121 w 170"/>
                  <a:gd name="T105" fmla="*/ 67 h 2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70" h="209">
                    <a:moveTo>
                      <a:pt x="116" y="51"/>
                    </a:moveTo>
                    <a:lnTo>
                      <a:pt x="109" y="35"/>
                    </a:lnTo>
                    <a:lnTo>
                      <a:pt x="102" y="29"/>
                    </a:lnTo>
                    <a:lnTo>
                      <a:pt x="99" y="28"/>
                    </a:lnTo>
                    <a:lnTo>
                      <a:pt x="99" y="26"/>
                    </a:lnTo>
                    <a:lnTo>
                      <a:pt x="98" y="24"/>
                    </a:lnTo>
                    <a:lnTo>
                      <a:pt x="96" y="24"/>
                    </a:lnTo>
                    <a:lnTo>
                      <a:pt x="96" y="15"/>
                    </a:lnTo>
                    <a:lnTo>
                      <a:pt x="93" y="15"/>
                    </a:lnTo>
                    <a:lnTo>
                      <a:pt x="93" y="14"/>
                    </a:lnTo>
                    <a:lnTo>
                      <a:pt x="91" y="11"/>
                    </a:lnTo>
                    <a:lnTo>
                      <a:pt x="89" y="11"/>
                    </a:lnTo>
                    <a:lnTo>
                      <a:pt x="86" y="10"/>
                    </a:lnTo>
                    <a:lnTo>
                      <a:pt x="83" y="10"/>
                    </a:lnTo>
                    <a:lnTo>
                      <a:pt x="81" y="11"/>
                    </a:lnTo>
                    <a:lnTo>
                      <a:pt x="81" y="10"/>
                    </a:lnTo>
                    <a:lnTo>
                      <a:pt x="69" y="7"/>
                    </a:lnTo>
                    <a:lnTo>
                      <a:pt x="68" y="7"/>
                    </a:lnTo>
                    <a:lnTo>
                      <a:pt x="53" y="3"/>
                    </a:lnTo>
                    <a:lnTo>
                      <a:pt x="45" y="3"/>
                    </a:lnTo>
                    <a:lnTo>
                      <a:pt x="42" y="4"/>
                    </a:lnTo>
                    <a:lnTo>
                      <a:pt x="22" y="0"/>
                    </a:lnTo>
                    <a:lnTo>
                      <a:pt x="21" y="1"/>
                    </a:lnTo>
                    <a:lnTo>
                      <a:pt x="16" y="1"/>
                    </a:lnTo>
                    <a:lnTo>
                      <a:pt x="11" y="4"/>
                    </a:lnTo>
                    <a:lnTo>
                      <a:pt x="12" y="4"/>
                    </a:lnTo>
                    <a:lnTo>
                      <a:pt x="15" y="8"/>
                    </a:lnTo>
                    <a:lnTo>
                      <a:pt x="22" y="22"/>
                    </a:lnTo>
                    <a:lnTo>
                      <a:pt x="21" y="38"/>
                    </a:lnTo>
                    <a:lnTo>
                      <a:pt x="21" y="41"/>
                    </a:lnTo>
                    <a:lnTo>
                      <a:pt x="19" y="43"/>
                    </a:lnTo>
                    <a:lnTo>
                      <a:pt x="18" y="46"/>
                    </a:lnTo>
                    <a:lnTo>
                      <a:pt x="15" y="47"/>
                    </a:lnTo>
                    <a:lnTo>
                      <a:pt x="16" y="49"/>
                    </a:lnTo>
                    <a:lnTo>
                      <a:pt x="15" y="54"/>
                    </a:lnTo>
                    <a:lnTo>
                      <a:pt x="11" y="58"/>
                    </a:lnTo>
                    <a:lnTo>
                      <a:pt x="7" y="58"/>
                    </a:lnTo>
                    <a:lnTo>
                      <a:pt x="7" y="61"/>
                    </a:lnTo>
                    <a:lnTo>
                      <a:pt x="8" y="63"/>
                    </a:lnTo>
                    <a:lnTo>
                      <a:pt x="18" y="75"/>
                    </a:lnTo>
                    <a:lnTo>
                      <a:pt x="16" y="77"/>
                    </a:lnTo>
                    <a:lnTo>
                      <a:pt x="9" y="95"/>
                    </a:lnTo>
                    <a:lnTo>
                      <a:pt x="4" y="99"/>
                    </a:lnTo>
                    <a:lnTo>
                      <a:pt x="1" y="106"/>
                    </a:lnTo>
                    <a:lnTo>
                      <a:pt x="0" y="113"/>
                    </a:lnTo>
                    <a:lnTo>
                      <a:pt x="1" y="116"/>
                    </a:lnTo>
                    <a:lnTo>
                      <a:pt x="2" y="127"/>
                    </a:lnTo>
                    <a:lnTo>
                      <a:pt x="5" y="128"/>
                    </a:lnTo>
                    <a:lnTo>
                      <a:pt x="9" y="127"/>
                    </a:lnTo>
                    <a:lnTo>
                      <a:pt x="12" y="127"/>
                    </a:lnTo>
                    <a:lnTo>
                      <a:pt x="16" y="128"/>
                    </a:lnTo>
                    <a:lnTo>
                      <a:pt x="21" y="128"/>
                    </a:lnTo>
                    <a:lnTo>
                      <a:pt x="21" y="130"/>
                    </a:lnTo>
                    <a:lnTo>
                      <a:pt x="18" y="141"/>
                    </a:lnTo>
                    <a:lnTo>
                      <a:pt x="18" y="145"/>
                    </a:lnTo>
                    <a:lnTo>
                      <a:pt x="16" y="149"/>
                    </a:lnTo>
                    <a:lnTo>
                      <a:pt x="12" y="172"/>
                    </a:lnTo>
                    <a:lnTo>
                      <a:pt x="12" y="177"/>
                    </a:lnTo>
                    <a:lnTo>
                      <a:pt x="12" y="180"/>
                    </a:lnTo>
                    <a:lnTo>
                      <a:pt x="14" y="192"/>
                    </a:lnTo>
                    <a:lnTo>
                      <a:pt x="19" y="202"/>
                    </a:lnTo>
                    <a:lnTo>
                      <a:pt x="33" y="208"/>
                    </a:lnTo>
                    <a:lnTo>
                      <a:pt x="33" y="209"/>
                    </a:lnTo>
                    <a:lnTo>
                      <a:pt x="35" y="208"/>
                    </a:lnTo>
                    <a:lnTo>
                      <a:pt x="35" y="209"/>
                    </a:lnTo>
                    <a:lnTo>
                      <a:pt x="57" y="205"/>
                    </a:lnTo>
                    <a:lnTo>
                      <a:pt x="74" y="205"/>
                    </a:lnTo>
                    <a:lnTo>
                      <a:pt x="74" y="204"/>
                    </a:lnTo>
                    <a:lnTo>
                      <a:pt x="85" y="188"/>
                    </a:lnTo>
                    <a:lnTo>
                      <a:pt x="88" y="185"/>
                    </a:lnTo>
                    <a:lnTo>
                      <a:pt x="96" y="172"/>
                    </a:lnTo>
                    <a:lnTo>
                      <a:pt x="96" y="166"/>
                    </a:lnTo>
                    <a:lnTo>
                      <a:pt x="102" y="161"/>
                    </a:lnTo>
                    <a:lnTo>
                      <a:pt x="106" y="158"/>
                    </a:lnTo>
                    <a:lnTo>
                      <a:pt x="120" y="151"/>
                    </a:lnTo>
                    <a:lnTo>
                      <a:pt x="136" y="134"/>
                    </a:lnTo>
                    <a:lnTo>
                      <a:pt x="139" y="130"/>
                    </a:lnTo>
                    <a:lnTo>
                      <a:pt x="141" y="127"/>
                    </a:lnTo>
                    <a:lnTo>
                      <a:pt x="151" y="120"/>
                    </a:lnTo>
                    <a:lnTo>
                      <a:pt x="153" y="120"/>
                    </a:lnTo>
                    <a:lnTo>
                      <a:pt x="155" y="118"/>
                    </a:lnTo>
                    <a:lnTo>
                      <a:pt x="155" y="114"/>
                    </a:lnTo>
                    <a:lnTo>
                      <a:pt x="160" y="105"/>
                    </a:lnTo>
                    <a:lnTo>
                      <a:pt x="162" y="96"/>
                    </a:lnTo>
                    <a:lnTo>
                      <a:pt x="162" y="95"/>
                    </a:lnTo>
                    <a:lnTo>
                      <a:pt x="160" y="92"/>
                    </a:lnTo>
                    <a:lnTo>
                      <a:pt x="160" y="85"/>
                    </a:lnTo>
                    <a:lnTo>
                      <a:pt x="163" y="78"/>
                    </a:lnTo>
                    <a:lnTo>
                      <a:pt x="169" y="72"/>
                    </a:lnTo>
                    <a:lnTo>
                      <a:pt x="169" y="71"/>
                    </a:lnTo>
                    <a:lnTo>
                      <a:pt x="170" y="71"/>
                    </a:lnTo>
                    <a:lnTo>
                      <a:pt x="170" y="68"/>
                    </a:lnTo>
                    <a:lnTo>
                      <a:pt x="169" y="68"/>
                    </a:lnTo>
                    <a:lnTo>
                      <a:pt x="152" y="79"/>
                    </a:lnTo>
                    <a:lnTo>
                      <a:pt x="146" y="88"/>
                    </a:lnTo>
                    <a:lnTo>
                      <a:pt x="143" y="89"/>
                    </a:lnTo>
                    <a:lnTo>
                      <a:pt x="143" y="88"/>
                    </a:lnTo>
                    <a:lnTo>
                      <a:pt x="135" y="82"/>
                    </a:lnTo>
                    <a:lnTo>
                      <a:pt x="131" y="82"/>
                    </a:lnTo>
                    <a:lnTo>
                      <a:pt x="127" y="85"/>
                    </a:lnTo>
                    <a:lnTo>
                      <a:pt x="121" y="85"/>
                    </a:lnTo>
                    <a:lnTo>
                      <a:pt x="121" y="84"/>
                    </a:lnTo>
                    <a:lnTo>
                      <a:pt x="120" y="82"/>
                    </a:lnTo>
                    <a:lnTo>
                      <a:pt x="120" y="72"/>
                    </a:lnTo>
                    <a:lnTo>
                      <a:pt x="121" y="70"/>
                    </a:lnTo>
                    <a:lnTo>
                      <a:pt x="121" y="67"/>
                    </a:lnTo>
                    <a:lnTo>
                      <a:pt x="116" y="5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16" name="Freeform 43">
                <a:extLst>
                  <a:ext uri="{FF2B5EF4-FFF2-40B4-BE49-F238E27FC236}">
                    <a16:creationId xmlns:a16="http://schemas.microsoft.com/office/drawing/2014/main" id="{A946CA5D-12C5-FD2C-BE61-D0398DD20C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31" y="1053"/>
                <a:ext cx="104" cy="119"/>
              </a:xfrm>
              <a:custGeom>
                <a:avLst/>
                <a:gdLst>
                  <a:gd name="T0" fmla="*/ 300 w 417"/>
                  <a:gd name="T1" fmla="*/ 50 h 476"/>
                  <a:gd name="T2" fmla="*/ 259 w 417"/>
                  <a:gd name="T3" fmla="*/ 54 h 476"/>
                  <a:gd name="T4" fmla="*/ 208 w 417"/>
                  <a:gd name="T5" fmla="*/ 26 h 476"/>
                  <a:gd name="T6" fmla="*/ 198 w 417"/>
                  <a:gd name="T7" fmla="*/ 14 h 476"/>
                  <a:gd name="T8" fmla="*/ 170 w 417"/>
                  <a:gd name="T9" fmla="*/ 9 h 476"/>
                  <a:gd name="T10" fmla="*/ 147 w 417"/>
                  <a:gd name="T11" fmla="*/ 34 h 476"/>
                  <a:gd name="T12" fmla="*/ 157 w 417"/>
                  <a:gd name="T13" fmla="*/ 65 h 476"/>
                  <a:gd name="T14" fmla="*/ 150 w 417"/>
                  <a:gd name="T15" fmla="*/ 89 h 476"/>
                  <a:gd name="T16" fmla="*/ 188 w 417"/>
                  <a:gd name="T17" fmla="*/ 110 h 476"/>
                  <a:gd name="T18" fmla="*/ 178 w 417"/>
                  <a:gd name="T19" fmla="*/ 125 h 476"/>
                  <a:gd name="T20" fmla="*/ 175 w 417"/>
                  <a:gd name="T21" fmla="*/ 138 h 476"/>
                  <a:gd name="T22" fmla="*/ 170 w 417"/>
                  <a:gd name="T23" fmla="*/ 149 h 476"/>
                  <a:gd name="T24" fmla="*/ 159 w 417"/>
                  <a:gd name="T25" fmla="*/ 153 h 476"/>
                  <a:gd name="T26" fmla="*/ 152 w 417"/>
                  <a:gd name="T27" fmla="*/ 163 h 476"/>
                  <a:gd name="T28" fmla="*/ 131 w 417"/>
                  <a:gd name="T29" fmla="*/ 165 h 476"/>
                  <a:gd name="T30" fmla="*/ 111 w 417"/>
                  <a:gd name="T31" fmla="*/ 174 h 476"/>
                  <a:gd name="T32" fmla="*/ 108 w 417"/>
                  <a:gd name="T33" fmla="*/ 191 h 476"/>
                  <a:gd name="T34" fmla="*/ 65 w 417"/>
                  <a:gd name="T35" fmla="*/ 210 h 476"/>
                  <a:gd name="T36" fmla="*/ 50 w 417"/>
                  <a:gd name="T37" fmla="*/ 209 h 476"/>
                  <a:gd name="T38" fmla="*/ 1 w 417"/>
                  <a:gd name="T39" fmla="*/ 199 h 476"/>
                  <a:gd name="T40" fmla="*/ 9 w 417"/>
                  <a:gd name="T41" fmla="*/ 220 h 476"/>
                  <a:gd name="T42" fmla="*/ 26 w 417"/>
                  <a:gd name="T43" fmla="*/ 223 h 476"/>
                  <a:gd name="T44" fmla="*/ 55 w 417"/>
                  <a:gd name="T45" fmla="*/ 233 h 476"/>
                  <a:gd name="T46" fmla="*/ 43 w 417"/>
                  <a:gd name="T47" fmla="*/ 258 h 476"/>
                  <a:gd name="T48" fmla="*/ 53 w 417"/>
                  <a:gd name="T49" fmla="*/ 266 h 476"/>
                  <a:gd name="T50" fmla="*/ 64 w 417"/>
                  <a:gd name="T51" fmla="*/ 276 h 476"/>
                  <a:gd name="T52" fmla="*/ 94 w 417"/>
                  <a:gd name="T53" fmla="*/ 314 h 476"/>
                  <a:gd name="T54" fmla="*/ 80 w 417"/>
                  <a:gd name="T55" fmla="*/ 342 h 476"/>
                  <a:gd name="T56" fmla="*/ 75 w 417"/>
                  <a:gd name="T57" fmla="*/ 393 h 476"/>
                  <a:gd name="T58" fmla="*/ 120 w 417"/>
                  <a:gd name="T59" fmla="*/ 405 h 476"/>
                  <a:gd name="T60" fmla="*/ 135 w 417"/>
                  <a:gd name="T61" fmla="*/ 407 h 476"/>
                  <a:gd name="T62" fmla="*/ 164 w 417"/>
                  <a:gd name="T63" fmla="*/ 386 h 476"/>
                  <a:gd name="T64" fmla="*/ 202 w 417"/>
                  <a:gd name="T65" fmla="*/ 396 h 476"/>
                  <a:gd name="T66" fmla="*/ 201 w 417"/>
                  <a:gd name="T67" fmla="*/ 409 h 476"/>
                  <a:gd name="T68" fmla="*/ 205 w 417"/>
                  <a:gd name="T69" fmla="*/ 450 h 476"/>
                  <a:gd name="T70" fmla="*/ 248 w 417"/>
                  <a:gd name="T71" fmla="*/ 459 h 476"/>
                  <a:gd name="T72" fmla="*/ 272 w 417"/>
                  <a:gd name="T73" fmla="*/ 476 h 476"/>
                  <a:gd name="T74" fmla="*/ 286 w 417"/>
                  <a:gd name="T75" fmla="*/ 407 h 476"/>
                  <a:gd name="T76" fmla="*/ 295 w 417"/>
                  <a:gd name="T77" fmla="*/ 364 h 476"/>
                  <a:gd name="T78" fmla="*/ 315 w 417"/>
                  <a:gd name="T79" fmla="*/ 350 h 476"/>
                  <a:gd name="T80" fmla="*/ 325 w 417"/>
                  <a:gd name="T81" fmla="*/ 330 h 476"/>
                  <a:gd name="T82" fmla="*/ 326 w 417"/>
                  <a:gd name="T83" fmla="*/ 308 h 476"/>
                  <a:gd name="T84" fmla="*/ 321 w 417"/>
                  <a:gd name="T85" fmla="*/ 277 h 476"/>
                  <a:gd name="T86" fmla="*/ 315 w 417"/>
                  <a:gd name="T87" fmla="*/ 223 h 476"/>
                  <a:gd name="T88" fmla="*/ 314 w 417"/>
                  <a:gd name="T89" fmla="*/ 196 h 476"/>
                  <a:gd name="T90" fmla="*/ 319 w 417"/>
                  <a:gd name="T91" fmla="*/ 184 h 476"/>
                  <a:gd name="T92" fmla="*/ 347 w 417"/>
                  <a:gd name="T93" fmla="*/ 127 h 476"/>
                  <a:gd name="T94" fmla="*/ 351 w 417"/>
                  <a:gd name="T95" fmla="*/ 104 h 476"/>
                  <a:gd name="T96" fmla="*/ 362 w 417"/>
                  <a:gd name="T97" fmla="*/ 88 h 476"/>
                  <a:gd name="T98" fmla="*/ 411 w 417"/>
                  <a:gd name="T99" fmla="*/ 55 h 476"/>
                  <a:gd name="T100" fmla="*/ 395 w 417"/>
                  <a:gd name="T101" fmla="*/ 38 h 476"/>
                  <a:gd name="T102" fmla="*/ 374 w 417"/>
                  <a:gd name="T103" fmla="*/ 51 h 476"/>
                  <a:gd name="T104" fmla="*/ 353 w 417"/>
                  <a:gd name="T105" fmla="*/ 38 h 4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417" h="476">
                    <a:moveTo>
                      <a:pt x="333" y="27"/>
                    </a:moveTo>
                    <a:lnTo>
                      <a:pt x="332" y="26"/>
                    </a:lnTo>
                    <a:lnTo>
                      <a:pt x="322" y="18"/>
                    </a:lnTo>
                    <a:lnTo>
                      <a:pt x="314" y="31"/>
                    </a:lnTo>
                    <a:lnTo>
                      <a:pt x="311" y="34"/>
                    </a:lnTo>
                    <a:lnTo>
                      <a:pt x="300" y="50"/>
                    </a:lnTo>
                    <a:lnTo>
                      <a:pt x="300" y="51"/>
                    </a:lnTo>
                    <a:lnTo>
                      <a:pt x="283" y="51"/>
                    </a:lnTo>
                    <a:lnTo>
                      <a:pt x="261" y="55"/>
                    </a:lnTo>
                    <a:lnTo>
                      <a:pt x="261" y="54"/>
                    </a:lnTo>
                    <a:lnTo>
                      <a:pt x="259" y="55"/>
                    </a:lnTo>
                    <a:lnTo>
                      <a:pt x="259" y="54"/>
                    </a:lnTo>
                    <a:lnTo>
                      <a:pt x="245" y="48"/>
                    </a:lnTo>
                    <a:lnTo>
                      <a:pt x="240" y="38"/>
                    </a:lnTo>
                    <a:lnTo>
                      <a:pt x="238" y="26"/>
                    </a:lnTo>
                    <a:lnTo>
                      <a:pt x="238" y="23"/>
                    </a:lnTo>
                    <a:lnTo>
                      <a:pt x="208" y="23"/>
                    </a:lnTo>
                    <a:lnTo>
                      <a:pt x="208" y="26"/>
                    </a:lnTo>
                    <a:lnTo>
                      <a:pt x="206" y="26"/>
                    </a:lnTo>
                    <a:lnTo>
                      <a:pt x="205" y="27"/>
                    </a:lnTo>
                    <a:lnTo>
                      <a:pt x="204" y="27"/>
                    </a:lnTo>
                    <a:lnTo>
                      <a:pt x="201" y="23"/>
                    </a:lnTo>
                    <a:lnTo>
                      <a:pt x="198" y="18"/>
                    </a:lnTo>
                    <a:lnTo>
                      <a:pt x="198" y="14"/>
                    </a:lnTo>
                    <a:lnTo>
                      <a:pt x="195" y="0"/>
                    </a:lnTo>
                    <a:lnTo>
                      <a:pt x="191" y="0"/>
                    </a:lnTo>
                    <a:lnTo>
                      <a:pt x="187" y="4"/>
                    </a:lnTo>
                    <a:lnTo>
                      <a:pt x="177" y="11"/>
                    </a:lnTo>
                    <a:lnTo>
                      <a:pt x="171" y="11"/>
                    </a:lnTo>
                    <a:lnTo>
                      <a:pt x="170" y="9"/>
                    </a:lnTo>
                    <a:lnTo>
                      <a:pt x="167" y="12"/>
                    </a:lnTo>
                    <a:lnTo>
                      <a:pt x="150" y="23"/>
                    </a:lnTo>
                    <a:lnTo>
                      <a:pt x="147" y="27"/>
                    </a:lnTo>
                    <a:lnTo>
                      <a:pt x="146" y="30"/>
                    </a:lnTo>
                    <a:lnTo>
                      <a:pt x="146" y="33"/>
                    </a:lnTo>
                    <a:lnTo>
                      <a:pt x="147" y="34"/>
                    </a:lnTo>
                    <a:lnTo>
                      <a:pt x="157" y="47"/>
                    </a:lnTo>
                    <a:lnTo>
                      <a:pt x="166" y="55"/>
                    </a:lnTo>
                    <a:lnTo>
                      <a:pt x="168" y="57"/>
                    </a:lnTo>
                    <a:lnTo>
                      <a:pt x="170" y="57"/>
                    </a:lnTo>
                    <a:lnTo>
                      <a:pt x="170" y="60"/>
                    </a:lnTo>
                    <a:lnTo>
                      <a:pt x="157" y="65"/>
                    </a:lnTo>
                    <a:lnTo>
                      <a:pt x="153" y="68"/>
                    </a:lnTo>
                    <a:lnTo>
                      <a:pt x="153" y="69"/>
                    </a:lnTo>
                    <a:lnTo>
                      <a:pt x="150" y="72"/>
                    </a:lnTo>
                    <a:lnTo>
                      <a:pt x="149" y="86"/>
                    </a:lnTo>
                    <a:lnTo>
                      <a:pt x="150" y="88"/>
                    </a:lnTo>
                    <a:lnTo>
                      <a:pt x="150" y="89"/>
                    </a:lnTo>
                    <a:lnTo>
                      <a:pt x="157" y="93"/>
                    </a:lnTo>
                    <a:lnTo>
                      <a:pt x="171" y="104"/>
                    </a:lnTo>
                    <a:lnTo>
                      <a:pt x="180" y="107"/>
                    </a:lnTo>
                    <a:lnTo>
                      <a:pt x="182" y="107"/>
                    </a:lnTo>
                    <a:lnTo>
                      <a:pt x="184" y="111"/>
                    </a:lnTo>
                    <a:lnTo>
                      <a:pt x="188" y="110"/>
                    </a:lnTo>
                    <a:lnTo>
                      <a:pt x="188" y="118"/>
                    </a:lnTo>
                    <a:lnTo>
                      <a:pt x="185" y="122"/>
                    </a:lnTo>
                    <a:lnTo>
                      <a:pt x="182" y="124"/>
                    </a:lnTo>
                    <a:lnTo>
                      <a:pt x="181" y="124"/>
                    </a:lnTo>
                    <a:lnTo>
                      <a:pt x="180" y="125"/>
                    </a:lnTo>
                    <a:lnTo>
                      <a:pt x="178" y="125"/>
                    </a:lnTo>
                    <a:lnTo>
                      <a:pt x="178" y="129"/>
                    </a:lnTo>
                    <a:lnTo>
                      <a:pt x="181" y="131"/>
                    </a:lnTo>
                    <a:lnTo>
                      <a:pt x="180" y="131"/>
                    </a:lnTo>
                    <a:lnTo>
                      <a:pt x="178" y="132"/>
                    </a:lnTo>
                    <a:lnTo>
                      <a:pt x="178" y="134"/>
                    </a:lnTo>
                    <a:lnTo>
                      <a:pt x="175" y="138"/>
                    </a:lnTo>
                    <a:lnTo>
                      <a:pt x="175" y="141"/>
                    </a:lnTo>
                    <a:lnTo>
                      <a:pt x="177" y="143"/>
                    </a:lnTo>
                    <a:lnTo>
                      <a:pt x="175" y="146"/>
                    </a:lnTo>
                    <a:lnTo>
                      <a:pt x="173" y="148"/>
                    </a:lnTo>
                    <a:lnTo>
                      <a:pt x="171" y="148"/>
                    </a:lnTo>
                    <a:lnTo>
                      <a:pt x="170" y="149"/>
                    </a:lnTo>
                    <a:lnTo>
                      <a:pt x="170" y="148"/>
                    </a:lnTo>
                    <a:lnTo>
                      <a:pt x="168" y="146"/>
                    </a:lnTo>
                    <a:lnTo>
                      <a:pt x="163" y="146"/>
                    </a:lnTo>
                    <a:lnTo>
                      <a:pt x="161" y="149"/>
                    </a:lnTo>
                    <a:lnTo>
                      <a:pt x="160" y="150"/>
                    </a:lnTo>
                    <a:lnTo>
                      <a:pt x="159" y="153"/>
                    </a:lnTo>
                    <a:lnTo>
                      <a:pt x="157" y="155"/>
                    </a:lnTo>
                    <a:lnTo>
                      <a:pt x="154" y="160"/>
                    </a:lnTo>
                    <a:lnTo>
                      <a:pt x="154" y="161"/>
                    </a:lnTo>
                    <a:lnTo>
                      <a:pt x="153" y="161"/>
                    </a:lnTo>
                    <a:lnTo>
                      <a:pt x="153" y="163"/>
                    </a:lnTo>
                    <a:lnTo>
                      <a:pt x="152" y="163"/>
                    </a:lnTo>
                    <a:lnTo>
                      <a:pt x="139" y="167"/>
                    </a:lnTo>
                    <a:lnTo>
                      <a:pt x="136" y="168"/>
                    </a:lnTo>
                    <a:lnTo>
                      <a:pt x="136" y="167"/>
                    </a:lnTo>
                    <a:lnTo>
                      <a:pt x="135" y="167"/>
                    </a:lnTo>
                    <a:lnTo>
                      <a:pt x="132" y="165"/>
                    </a:lnTo>
                    <a:lnTo>
                      <a:pt x="131" y="165"/>
                    </a:lnTo>
                    <a:lnTo>
                      <a:pt x="128" y="164"/>
                    </a:lnTo>
                    <a:lnTo>
                      <a:pt x="124" y="164"/>
                    </a:lnTo>
                    <a:lnTo>
                      <a:pt x="122" y="165"/>
                    </a:lnTo>
                    <a:lnTo>
                      <a:pt x="120" y="165"/>
                    </a:lnTo>
                    <a:lnTo>
                      <a:pt x="113" y="171"/>
                    </a:lnTo>
                    <a:lnTo>
                      <a:pt x="111" y="174"/>
                    </a:lnTo>
                    <a:lnTo>
                      <a:pt x="111" y="175"/>
                    </a:lnTo>
                    <a:lnTo>
                      <a:pt x="113" y="177"/>
                    </a:lnTo>
                    <a:lnTo>
                      <a:pt x="113" y="182"/>
                    </a:lnTo>
                    <a:lnTo>
                      <a:pt x="111" y="187"/>
                    </a:lnTo>
                    <a:lnTo>
                      <a:pt x="110" y="189"/>
                    </a:lnTo>
                    <a:lnTo>
                      <a:pt x="108" y="191"/>
                    </a:lnTo>
                    <a:lnTo>
                      <a:pt x="107" y="191"/>
                    </a:lnTo>
                    <a:lnTo>
                      <a:pt x="99" y="195"/>
                    </a:lnTo>
                    <a:lnTo>
                      <a:pt x="86" y="203"/>
                    </a:lnTo>
                    <a:lnTo>
                      <a:pt x="72" y="209"/>
                    </a:lnTo>
                    <a:lnTo>
                      <a:pt x="65" y="209"/>
                    </a:lnTo>
                    <a:lnTo>
                      <a:pt x="65" y="210"/>
                    </a:lnTo>
                    <a:lnTo>
                      <a:pt x="60" y="210"/>
                    </a:lnTo>
                    <a:lnTo>
                      <a:pt x="58" y="212"/>
                    </a:lnTo>
                    <a:lnTo>
                      <a:pt x="58" y="210"/>
                    </a:lnTo>
                    <a:lnTo>
                      <a:pt x="54" y="210"/>
                    </a:lnTo>
                    <a:lnTo>
                      <a:pt x="53" y="209"/>
                    </a:lnTo>
                    <a:lnTo>
                      <a:pt x="50" y="209"/>
                    </a:lnTo>
                    <a:lnTo>
                      <a:pt x="39" y="203"/>
                    </a:lnTo>
                    <a:lnTo>
                      <a:pt x="37" y="199"/>
                    </a:lnTo>
                    <a:lnTo>
                      <a:pt x="32" y="191"/>
                    </a:lnTo>
                    <a:lnTo>
                      <a:pt x="32" y="188"/>
                    </a:lnTo>
                    <a:lnTo>
                      <a:pt x="17" y="192"/>
                    </a:lnTo>
                    <a:lnTo>
                      <a:pt x="1" y="199"/>
                    </a:lnTo>
                    <a:lnTo>
                      <a:pt x="0" y="199"/>
                    </a:lnTo>
                    <a:lnTo>
                      <a:pt x="0" y="202"/>
                    </a:lnTo>
                    <a:lnTo>
                      <a:pt x="5" y="215"/>
                    </a:lnTo>
                    <a:lnTo>
                      <a:pt x="8" y="217"/>
                    </a:lnTo>
                    <a:lnTo>
                      <a:pt x="9" y="217"/>
                    </a:lnTo>
                    <a:lnTo>
                      <a:pt x="9" y="220"/>
                    </a:lnTo>
                    <a:lnTo>
                      <a:pt x="8" y="220"/>
                    </a:lnTo>
                    <a:lnTo>
                      <a:pt x="8" y="222"/>
                    </a:lnTo>
                    <a:lnTo>
                      <a:pt x="20" y="223"/>
                    </a:lnTo>
                    <a:lnTo>
                      <a:pt x="23" y="226"/>
                    </a:lnTo>
                    <a:lnTo>
                      <a:pt x="24" y="226"/>
                    </a:lnTo>
                    <a:lnTo>
                      <a:pt x="26" y="223"/>
                    </a:lnTo>
                    <a:lnTo>
                      <a:pt x="58" y="226"/>
                    </a:lnTo>
                    <a:lnTo>
                      <a:pt x="61" y="227"/>
                    </a:lnTo>
                    <a:lnTo>
                      <a:pt x="64" y="230"/>
                    </a:lnTo>
                    <a:lnTo>
                      <a:pt x="60" y="231"/>
                    </a:lnTo>
                    <a:lnTo>
                      <a:pt x="57" y="231"/>
                    </a:lnTo>
                    <a:lnTo>
                      <a:pt x="55" y="233"/>
                    </a:lnTo>
                    <a:lnTo>
                      <a:pt x="51" y="235"/>
                    </a:lnTo>
                    <a:lnTo>
                      <a:pt x="47" y="237"/>
                    </a:lnTo>
                    <a:lnTo>
                      <a:pt x="44" y="241"/>
                    </a:lnTo>
                    <a:lnTo>
                      <a:pt x="44" y="252"/>
                    </a:lnTo>
                    <a:lnTo>
                      <a:pt x="43" y="255"/>
                    </a:lnTo>
                    <a:lnTo>
                      <a:pt x="43" y="258"/>
                    </a:lnTo>
                    <a:lnTo>
                      <a:pt x="41" y="259"/>
                    </a:lnTo>
                    <a:lnTo>
                      <a:pt x="41" y="263"/>
                    </a:lnTo>
                    <a:lnTo>
                      <a:pt x="47" y="268"/>
                    </a:lnTo>
                    <a:lnTo>
                      <a:pt x="50" y="269"/>
                    </a:lnTo>
                    <a:lnTo>
                      <a:pt x="53" y="268"/>
                    </a:lnTo>
                    <a:lnTo>
                      <a:pt x="53" y="266"/>
                    </a:lnTo>
                    <a:lnTo>
                      <a:pt x="54" y="265"/>
                    </a:lnTo>
                    <a:lnTo>
                      <a:pt x="57" y="265"/>
                    </a:lnTo>
                    <a:lnTo>
                      <a:pt x="58" y="266"/>
                    </a:lnTo>
                    <a:lnTo>
                      <a:pt x="62" y="269"/>
                    </a:lnTo>
                    <a:lnTo>
                      <a:pt x="62" y="276"/>
                    </a:lnTo>
                    <a:lnTo>
                      <a:pt x="64" y="276"/>
                    </a:lnTo>
                    <a:lnTo>
                      <a:pt x="79" y="273"/>
                    </a:lnTo>
                    <a:lnTo>
                      <a:pt x="80" y="272"/>
                    </a:lnTo>
                    <a:lnTo>
                      <a:pt x="86" y="277"/>
                    </a:lnTo>
                    <a:lnTo>
                      <a:pt x="86" y="293"/>
                    </a:lnTo>
                    <a:lnTo>
                      <a:pt x="87" y="295"/>
                    </a:lnTo>
                    <a:lnTo>
                      <a:pt x="94" y="314"/>
                    </a:lnTo>
                    <a:lnTo>
                      <a:pt x="97" y="319"/>
                    </a:lnTo>
                    <a:lnTo>
                      <a:pt x="97" y="321"/>
                    </a:lnTo>
                    <a:lnTo>
                      <a:pt x="96" y="323"/>
                    </a:lnTo>
                    <a:lnTo>
                      <a:pt x="94" y="323"/>
                    </a:lnTo>
                    <a:lnTo>
                      <a:pt x="94" y="329"/>
                    </a:lnTo>
                    <a:lnTo>
                      <a:pt x="80" y="342"/>
                    </a:lnTo>
                    <a:lnTo>
                      <a:pt x="71" y="345"/>
                    </a:lnTo>
                    <a:lnTo>
                      <a:pt x="68" y="345"/>
                    </a:lnTo>
                    <a:lnTo>
                      <a:pt x="65" y="346"/>
                    </a:lnTo>
                    <a:lnTo>
                      <a:pt x="69" y="361"/>
                    </a:lnTo>
                    <a:lnTo>
                      <a:pt x="76" y="375"/>
                    </a:lnTo>
                    <a:lnTo>
                      <a:pt x="75" y="393"/>
                    </a:lnTo>
                    <a:lnTo>
                      <a:pt x="75" y="395"/>
                    </a:lnTo>
                    <a:lnTo>
                      <a:pt x="93" y="409"/>
                    </a:lnTo>
                    <a:lnTo>
                      <a:pt x="96" y="413"/>
                    </a:lnTo>
                    <a:lnTo>
                      <a:pt x="100" y="409"/>
                    </a:lnTo>
                    <a:lnTo>
                      <a:pt x="104" y="409"/>
                    </a:lnTo>
                    <a:lnTo>
                      <a:pt x="120" y="405"/>
                    </a:lnTo>
                    <a:lnTo>
                      <a:pt x="127" y="396"/>
                    </a:lnTo>
                    <a:lnTo>
                      <a:pt x="128" y="396"/>
                    </a:lnTo>
                    <a:lnTo>
                      <a:pt x="129" y="397"/>
                    </a:lnTo>
                    <a:lnTo>
                      <a:pt x="132" y="399"/>
                    </a:lnTo>
                    <a:lnTo>
                      <a:pt x="132" y="402"/>
                    </a:lnTo>
                    <a:lnTo>
                      <a:pt x="135" y="407"/>
                    </a:lnTo>
                    <a:lnTo>
                      <a:pt x="142" y="407"/>
                    </a:lnTo>
                    <a:lnTo>
                      <a:pt x="149" y="406"/>
                    </a:lnTo>
                    <a:lnTo>
                      <a:pt x="153" y="403"/>
                    </a:lnTo>
                    <a:lnTo>
                      <a:pt x="161" y="390"/>
                    </a:lnTo>
                    <a:lnTo>
                      <a:pt x="164" y="388"/>
                    </a:lnTo>
                    <a:lnTo>
                      <a:pt x="164" y="386"/>
                    </a:lnTo>
                    <a:lnTo>
                      <a:pt x="178" y="386"/>
                    </a:lnTo>
                    <a:lnTo>
                      <a:pt x="188" y="392"/>
                    </a:lnTo>
                    <a:lnTo>
                      <a:pt x="196" y="395"/>
                    </a:lnTo>
                    <a:lnTo>
                      <a:pt x="199" y="393"/>
                    </a:lnTo>
                    <a:lnTo>
                      <a:pt x="201" y="393"/>
                    </a:lnTo>
                    <a:lnTo>
                      <a:pt x="202" y="396"/>
                    </a:lnTo>
                    <a:lnTo>
                      <a:pt x="202" y="397"/>
                    </a:lnTo>
                    <a:lnTo>
                      <a:pt x="201" y="399"/>
                    </a:lnTo>
                    <a:lnTo>
                      <a:pt x="201" y="400"/>
                    </a:lnTo>
                    <a:lnTo>
                      <a:pt x="199" y="400"/>
                    </a:lnTo>
                    <a:lnTo>
                      <a:pt x="199" y="405"/>
                    </a:lnTo>
                    <a:lnTo>
                      <a:pt x="201" y="409"/>
                    </a:lnTo>
                    <a:lnTo>
                      <a:pt x="201" y="410"/>
                    </a:lnTo>
                    <a:lnTo>
                      <a:pt x="199" y="410"/>
                    </a:lnTo>
                    <a:lnTo>
                      <a:pt x="201" y="425"/>
                    </a:lnTo>
                    <a:lnTo>
                      <a:pt x="201" y="449"/>
                    </a:lnTo>
                    <a:lnTo>
                      <a:pt x="202" y="450"/>
                    </a:lnTo>
                    <a:lnTo>
                      <a:pt x="205" y="450"/>
                    </a:lnTo>
                    <a:lnTo>
                      <a:pt x="208" y="452"/>
                    </a:lnTo>
                    <a:lnTo>
                      <a:pt x="209" y="448"/>
                    </a:lnTo>
                    <a:lnTo>
                      <a:pt x="217" y="448"/>
                    </a:lnTo>
                    <a:lnTo>
                      <a:pt x="230" y="450"/>
                    </a:lnTo>
                    <a:lnTo>
                      <a:pt x="247" y="459"/>
                    </a:lnTo>
                    <a:lnTo>
                      <a:pt x="248" y="459"/>
                    </a:lnTo>
                    <a:lnTo>
                      <a:pt x="249" y="458"/>
                    </a:lnTo>
                    <a:lnTo>
                      <a:pt x="259" y="456"/>
                    </a:lnTo>
                    <a:lnTo>
                      <a:pt x="257" y="467"/>
                    </a:lnTo>
                    <a:lnTo>
                      <a:pt x="268" y="474"/>
                    </a:lnTo>
                    <a:lnTo>
                      <a:pt x="269" y="474"/>
                    </a:lnTo>
                    <a:lnTo>
                      <a:pt x="272" y="476"/>
                    </a:lnTo>
                    <a:lnTo>
                      <a:pt x="280" y="456"/>
                    </a:lnTo>
                    <a:lnTo>
                      <a:pt x="280" y="453"/>
                    </a:lnTo>
                    <a:lnTo>
                      <a:pt x="284" y="441"/>
                    </a:lnTo>
                    <a:lnTo>
                      <a:pt x="284" y="435"/>
                    </a:lnTo>
                    <a:lnTo>
                      <a:pt x="286" y="427"/>
                    </a:lnTo>
                    <a:lnTo>
                      <a:pt x="286" y="407"/>
                    </a:lnTo>
                    <a:lnTo>
                      <a:pt x="284" y="399"/>
                    </a:lnTo>
                    <a:lnTo>
                      <a:pt x="284" y="375"/>
                    </a:lnTo>
                    <a:lnTo>
                      <a:pt x="287" y="372"/>
                    </a:lnTo>
                    <a:lnTo>
                      <a:pt x="287" y="371"/>
                    </a:lnTo>
                    <a:lnTo>
                      <a:pt x="290" y="369"/>
                    </a:lnTo>
                    <a:lnTo>
                      <a:pt x="295" y="364"/>
                    </a:lnTo>
                    <a:lnTo>
                      <a:pt x="297" y="364"/>
                    </a:lnTo>
                    <a:lnTo>
                      <a:pt x="302" y="360"/>
                    </a:lnTo>
                    <a:lnTo>
                      <a:pt x="307" y="358"/>
                    </a:lnTo>
                    <a:lnTo>
                      <a:pt x="309" y="356"/>
                    </a:lnTo>
                    <a:lnTo>
                      <a:pt x="311" y="353"/>
                    </a:lnTo>
                    <a:lnTo>
                      <a:pt x="315" y="350"/>
                    </a:lnTo>
                    <a:lnTo>
                      <a:pt x="319" y="346"/>
                    </a:lnTo>
                    <a:lnTo>
                      <a:pt x="319" y="343"/>
                    </a:lnTo>
                    <a:lnTo>
                      <a:pt x="322" y="340"/>
                    </a:lnTo>
                    <a:lnTo>
                      <a:pt x="322" y="337"/>
                    </a:lnTo>
                    <a:lnTo>
                      <a:pt x="324" y="336"/>
                    </a:lnTo>
                    <a:lnTo>
                      <a:pt x="325" y="330"/>
                    </a:lnTo>
                    <a:lnTo>
                      <a:pt x="326" y="329"/>
                    </a:lnTo>
                    <a:lnTo>
                      <a:pt x="326" y="323"/>
                    </a:lnTo>
                    <a:lnTo>
                      <a:pt x="328" y="321"/>
                    </a:lnTo>
                    <a:lnTo>
                      <a:pt x="328" y="318"/>
                    </a:lnTo>
                    <a:lnTo>
                      <a:pt x="326" y="316"/>
                    </a:lnTo>
                    <a:lnTo>
                      <a:pt x="326" y="308"/>
                    </a:lnTo>
                    <a:lnTo>
                      <a:pt x="325" y="307"/>
                    </a:lnTo>
                    <a:lnTo>
                      <a:pt x="325" y="304"/>
                    </a:lnTo>
                    <a:lnTo>
                      <a:pt x="322" y="300"/>
                    </a:lnTo>
                    <a:lnTo>
                      <a:pt x="322" y="297"/>
                    </a:lnTo>
                    <a:lnTo>
                      <a:pt x="321" y="294"/>
                    </a:lnTo>
                    <a:lnTo>
                      <a:pt x="321" y="277"/>
                    </a:lnTo>
                    <a:lnTo>
                      <a:pt x="322" y="273"/>
                    </a:lnTo>
                    <a:lnTo>
                      <a:pt x="322" y="259"/>
                    </a:lnTo>
                    <a:lnTo>
                      <a:pt x="321" y="248"/>
                    </a:lnTo>
                    <a:lnTo>
                      <a:pt x="321" y="242"/>
                    </a:lnTo>
                    <a:lnTo>
                      <a:pt x="319" y="235"/>
                    </a:lnTo>
                    <a:lnTo>
                      <a:pt x="315" y="223"/>
                    </a:lnTo>
                    <a:lnTo>
                      <a:pt x="315" y="222"/>
                    </a:lnTo>
                    <a:lnTo>
                      <a:pt x="314" y="219"/>
                    </a:lnTo>
                    <a:lnTo>
                      <a:pt x="314" y="217"/>
                    </a:lnTo>
                    <a:lnTo>
                      <a:pt x="312" y="213"/>
                    </a:lnTo>
                    <a:lnTo>
                      <a:pt x="312" y="203"/>
                    </a:lnTo>
                    <a:lnTo>
                      <a:pt x="314" y="196"/>
                    </a:lnTo>
                    <a:lnTo>
                      <a:pt x="314" y="194"/>
                    </a:lnTo>
                    <a:lnTo>
                      <a:pt x="315" y="189"/>
                    </a:lnTo>
                    <a:lnTo>
                      <a:pt x="317" y="189"/>
                    </a:lnTo>
                    <a:lnTo>
                      <a:pt x="317" y="188"/>
                    </a:lnTo>
                    <a:lnTo>
                      <a:pt x="318" y="185"/>
                    </a:lnTo>
                    <a:lnTo>
                      <a:pt x="319" y="184"/>
                    </a:lnTo>
                    <a:lnTo>
                      <a:pt x="339" y="148"/>
                    </a:lnTo>
                    <a:lnTo>
                      <a:pt x="340" y="143"/>
                    </a:lnTo>
                    <a:lnTo>
                      <a:pt x="344" y="138"/>
                    </a:lnTo>
                    <a:lnTo>
                      <a:pt x="346" y="136"/>
                    </a:lnTo>
                    <a:lnTo>
                      <a:pt x="347" y="131"/>
                    </a:lnTo>
                    <a:lnTo>
                      <a:pt x="347" y="127"/>
                    </a:lnTo>
                    <a:lnTo>
                      <a:pt x="348" y="122"/>
                    </a:lnTo>
                    <a:lnTo>
                      <a:pt x="348" y="121"/>
                    </a:lnTo>
                    <a:lnTo>
                      <a:pt x="350" y="114"/>
                    </a:lnTo>
                    <a:lnTo>
                      <a:pt x="350" y="110"/>
                    </a:lnTo>
                    <a:lnTo>
                      <a:pt x="351" y="107"/>
                    </a:lnTo>
                    <a:lnTo>
                      <a:pt x="351" y="104"/>
                    </a:lnTo>
                    <a:lnTo>
                      <a:pt x="354" y="98"/>
                    </a:lnTo>
                    <a:lnTo>
                      <a:pt x="354" y="97"/>
                    </a:lnTo>
                    <a:lnTo>
                      <a:pt x="357" y="94"/>
                    </a:lnTo>
                    <a:lnTo>
                      <a:pt x="357" y="93"/>
                    </a:lnTo>
                    <a:lnTo>
                      <a:pt x="360" y="91"/>
                    </a:lnTo>
                    <a:lnTo>
                      <a:pt x="362" y="88"/>
                    </a:lnTo>
                    <a:lnTo>
                      <a:pt x="371" y="83"/>
                    </a:lnTo>
                    <a:lnTo>
                      <a:pt x="375" y="82"/>
                    </a:lnTo>
                    <a:lnTo>
                      <a:pt x="378" y="79"/>
                    </a:lnTo>
                    <a:lnTo>
                      <a:pt x="385" y="76"/>
                    </a:lnTo>
                    <a:lnTo>
                      <a:pt x="403" y="62"/>
                    </a:lnTo>
                    <a:lnTo>
                      <a:pt x="411" y="55"/>
                    </a:lnTo>
                    <a:lnTo>
                      <a:pt x="414" y="54"/>
                    </a:lnTo>
                    <a:lnTo>
                      <a:pt x="417" y="48"/>
                    </a:lnTo>
                    <a:lnTo>
                      <a:pt x="415" y="47"/>
                    </a:lnTo>
                    <a:lnTo>
                      <a:pt x="406" y="37"/>
                    </a:lnTo>
                    <a:lnTo>
                      <a:pt x="396" y="37"/>
                    </a:lnTo>
                    <a:lnTo>
                      <a:pt x="395" y="38"/>
                    </a:lnTo>
                    <a:lnTo>
                      <a:pt x="391" y="38"/>
                    </a:lnTo>
                    <a:lnTo>
                      <a:pt x="388" y="36"/>
                    </a:lnTo>
                    <a:lnTo>
                      <a:pt x="384" y="36"/>
                    </a:lnTo>
                    <a:lnTo>
                      <a:pt x="378" y="40"/>
                    </a:lnTo>
                    <a:lnTo>
                      <a:pt x="374" y="45"/>
                    </a:lnTo>
                    <a:lnTo>
                      <a:pt x="374" y="51"/>
                    </a:lnTo>
                    <a:lnTo>
                      <a:pt x="372" y="51"/>
                    </a:lnTo>
                    <a:lnTo>
                      <a:pt x="369" y="53"/>
                    </a:lnTo>
                    <a:lnTo>
                      <a:pt x="365" y="53"/>
                    </a:lnTo>
                    <a:lnTo>
                      <a:pt x="357" y="47"/>
                    </a:lnTo>
                    <a:lnTo>
                      <a:pt x="354" y="38"/>
                    </a:lnTo>
                    <a:lnTo>
                      <a:pt x="353" y="38"/>
                    </a:lnTo>
                    <a:lnTo>
                      <a:pt x="353" y="37"/>
                    </a:lnTo>
                    <a:lnTo>
                      <a:pt x="348" y="33"/>
                    </a:lnTo>
                    <a:lnTo>
                      <a:pt x="342" y="29"/>
                    </a:lnTo>
                    <a:lnTo>
                      <a:pt x="338" y="30"/>
                    </a:lnTo>
                    <a:lnTo>
                      <a:pt x="333" y="2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17" name="Freeform 44">
                <a:extLst>
                  <a:ext uri="{FF2B5EF4-FFF2-40B4-BE49-F238E27FC236}">
                    <a16:creationId xmlns:a16="http://schemas.microsoft.com/office/drawing/2014/main" id="{F832B21D-B28D-DB77-36DB-C5D939CE09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12" y="1048"/>
                <a:ext cx="66" cy="58"/>
              </a:xfrm>
              <a:custGeom>
                <a:avLst/>
                <a:gdLst>
                  <a:gd name="T0" fmla="*/ 223 w 265"/>
                  <a:gd name="T1" fmla="*/ 49 h 231"/>
                  <a:gd name="T2" fmla="*/ 211 w 265"/>
                  <a:gd name="T3" fmla="*/ 45 h 231"/>
                  <a:gd name="T4" fmla="*/ 197 w 265"/>
                  <a:gd name="T5" fmla="*/ 42 h 231"/>
                  <a:gd name="T6" fmla="*/ 183 w 265"/>
                  <a:gd name="T7" fmla="*/ 28 h 231"/>
                  <a:gd name="T8" fmla="*/ 170 w 265"/>
                  <a:gd name="T9" fmla="*/ 30 h 231"/>
                  <a:gd name="T10" fmla="*/ 145 w 265"/>
                  <a:gd name="T11" fmla="*/ 21 h 231"/>
                  <a:gd name="T12" fmla="*/ 139 w 265"/>
                  <a:gd name="T13" fmla="*/ 23 h 231"/>
                  <a:gd name="T14" fmla="*/ 138 w 265"/>
                  <a:gd name="T15" fmla="*/ 11 h 231"/>
                  <a:gd name="T16" fmla="*/ 131 w 265"/>
                  <a:gd name="T17" fmla="*/ 13 h 231"/>
                  <a:gd name="T18" fmla="*/ 121 w 265"/>
                  <a:gd name="T19" fmla="*/ 11 h 231"/>
                  <a:gd name="T20" fmla="*/ 110 w 265"/>
                  <a:gd name="T21" fmla="*/ 0 h 231"/>
                  <a:gd name="T22" fmla="*/ 103 w 265"/>
                  <a:gd name="T23" fmla="*/ 2 h 231"/>
                  <a:gd name="T24" fmla="*/ 97 w 265"/>
                  <a:gd name="T25" fmla="*/ 3 h 231"/>
                  <a:gd name="T26" fmla="*/ 82 w 265"/>
                  <a:gd name="T27" fmla="*/ 23 h 231"/>
                  <a:gd name="T28" fmla="*/ 70 w 265"/>
                  <a:gd name="T29" fmla="*/ 35 h 231"/>
                  <a:gd name="T30" fmla="*/ 53 w 265"/>
                  <a:gd name="T31" fmla="*/ 37 h 231"/>
                  <a:gd name="T32" fmla="*/ 46 w 265"/>
                  <a:gd name="T33" fmla="*/ 42 h 231"/>
                  <a:gd name="T34" fmla="*/ 47 w 265"/>
                  <a:gd name="T35" fmla="*/ 48 h 231"/>
                  <a:gd name="T36" fmla="*/ 44 w 265"/>
                  <a:gd name="T37" fmla="*/ 63 h 231"/>
                  <a:gd name="T38" fmla="*/ 18 w 265"/>
                  <a:gd name="T39" fmla="*/ 63 h 231"/>
                  <a:gd name="T40" fmla="*/ 25 w 265"/>
                  <a:gd name="T41" fmla="*/ 77 h 231"/>
                  <a:gd name="T42" fmla="*/ 7 w 265"/>
                  <a:gd name="T43" fmla="*/ 98 h 231"/>
                  <a:gd name="T44" fmla="*/ 0 w 265"/>
                  <a:gd name="T45" fmla="*/ 105 h 231"/>
                  <a:gd name="T46" fmla="*/ 7 w 265"/>
                  <a:gd name="T47" fmla="*/ 110 h 231"/>
                  <a:gd name="T48" fmla="*/ 11 w 265"/>
                  <a:gd name="T49" fmla="*/ 115 h 231"/>
                  <a:gd name="T50" fmla="*/ 5 w 265"/>
                  <a:gd name="T51" fmla="*/ 123 h 231"/>
                  <a:gd name="T52" fmla="*/ 26 w 265"/>
                  <a:gd name="T53" fmla="*/ 124 h 231"/>
                  <a:gd name="T54" fmla="*/ 63 w 265"/>
                  <a:gd name="T55" fmla="*/ 160 h 231"/>
                  <a:gd name="T56" fmla="*/ 65 w 265"/>
                  <a:gd name="T57" fmla="*/ 165 h 231"/>
                  <a:gd name="T58" fmla="*/ 84 w 265"/>
                  <a:gd name="T59" fmla="*/ 169 h 231"/>
                  <a:gd name="T60" fmla="*/ 75 w 265"/>
                  <a:gd name="T61" fmla="*/ 196 h 231"/>
                  <a:gd name="T62" fmla="*/ 74 w 265"/>
                  <a:gd name="T63" fmla="*/ 201 h 231"/>
                  <a:gd name="T64" fmla="*/ 77 w 265"/>
                  <a:gd name="T65" fmla="*/ 207 h 231"/>
                  <a:gd name="T66" fmla="*/ 75 w 265"/>
                  <a:gd name="T67" fmla="*/ 210 h 231"/>
                  <a:gd name="T68" fmla="*/ 78 w 265"/>
                  <a:gd name="T69" fmla="*/ 218 h 231"/>
                  <a:gd name="T70" fmla="*/ 109 w 265"/>
                  <a:gd name="T71" fmla="*/ 210 h 231"/>
                  <a:gd name="T72" fmla="*/ 127 w 265"/>
                  <a:gd name="T73" fmla="*/ 228 h 231"/>
                  <a:gd name="T74" fmla="*/ 135 w 265"/>
                  <a:gd name="T75" fmla="*/ 229 h 231"/>
                  <a:gd name="T76" fmla="*/ 142 w 265"/>
                  <a:gd name="T77" fmla="*/ 229 h 231"/>
                  <a:gd name="T78" fmla="*/ 163 w 265"/>
                  <a:gd name="T79" fmla="*/ 222 h 231"/>
                  <a:gd name="T80" fmla="*/ 185 w 265"/>
                  <a:gd name="T81" fmla="*/ 210 h 231"/>
                  <a:gd name="T82" fmla="*/ 190 w 265"/>
                  <a:gd name="T83" fmla="*/ 201 h 231"/>
                  <a:gd name="T84" fmla="*/ 188 w 265"/>
                  <a:gd name="T85" fmla="*/ 193 h 231"/>
                  <a:gd name="T86" fmla="*/ 199 w 265"/>
                  <a:gd name="T87" fmla="*/ 184 h 231"/>
                  <a:gd name="T88" fmla="*/ 208 w 265"/>
                  <a:gd name="T89" fmla="*/ 184 h 231"/>
                  <a:gd name="T90" fmla="*/ 213 w 265"/>
                  <a:gd name="T91" fmla="*/ 186 h 231"/>
                  <a:gd name="T92" fmla="*/ 229 w 265"/>
                  <a:gd name="T93" fmla="*/ 182 h 231"/>
                  <a:gd name="T94" fmla="*/ 231 w 265"/>
                  <a:gd name="T95" fmla="*/ 180 h 231"/>
                  <a:gd name="T96" fmla="*/ 236 w 265"/>
                  <a:gd name="T97" fmla="*/ 172 h 231"/>
                  <a:gd name="T98" fmla="*/ 240 w 265"/>
                  <a:gd name="T99" fmla="*/ 165 h 231"/>
                  <a:gd name="T100" fmla="*/ 247 w 265"/>
                  <a:gd name="T101" fmla="*/ 168 h 231"/>
                  <a:gd name="T102" fmla="*/ 252 w 265"/>
                  <a:gd name="T103" fmla="*/ 165 h 231"/>
                  <a:gd name="T104" fmla="*/ 252 w 265"/>
                  <a:gd name="T105" fmla="*/ 157 h 231"/>
                  <a:gd name="T106" fmla="*/ 257 w 265"/>
                  <a:gd name="T107" fmla="*/ 150 h 231"/>
                  <a:gd name="T108" fmla="*/ 255 w 265"/>
                  <a:gd name="T109" fmla="*/ 144 h 231"/>
                  <a:gd name="T110" fmla="*/ 259 w 265"/>
                  <a:gd name="T111" fmla="*/ 143 h 231"/>
                  <a:gd name="T112" fmla="*/ 265 w 265"/>
                  <a:gd name="T113" fmla="*/ 129 h 231"/>
                  <a:gd name="T114" fmla="*/ 257 w 265"/>
                  <a:gd name="T115" fmla="*/ 126 h 231"/>
                  <a:gd name="T116" fmla="*/ 227 w 265"/>
                  <a:gd name="T117" fmla="*/ 108 h 231"/>
                  <a:gd name="T118" fmla="*/ 227 w 265"/>
                  <a:gd name="T119" fmla="*/ 91 h 231"/>
                  <a:gd name="T120" fmla="*/ 234 w 265"/>
                  <a:gd name="T121" fmla="*/ 84 h 231"/>
                  <a:gd name="T122" fmla="*/ 245 w 265"/>
                  <a:gd name="T123" fmla="*/ 76 h 231"/>
                  <a:gd name="T124" fmla="*/ 224 w 265"/>
                  <a:gd name="T125" fmla="*/ 53 h 2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65" h="231">
                    <a:moveTo>
                      <a:pt x="224" y="53"/>
                    </a:moveTo>
                    <a:lnTo>
                      <a:pt x="223" y="52"/>
                    </a:lnTo>
                    <a:lnTo>
                      <a:pt x="223" y="49"/>
                    </a:lnTo>
                    <a:lnTo>
                      <a:pt x="219" y="49"/>
                    </a:lnTo>
                    <a:lnTo>
                      <a:pt x="218" y="45"/>
                    </a:lnTo>
                    <a:lnTo>
                      <a:pt x="211" y="45"/>
                    </a:lnTo>
                    <a:lnTo>
                      <a:pt x="205" y="46"/>
                    </a:lnTo>
                    <a:lnTo>
                      <a:pt x="199" y="46"/>
                    </a:lnTo>
                    <a:lnTo>
                      <a:pt x="197" y="42"/>
                    </a:lnTo>
                    <a:lnTo>
                      <a:pt x="184" y="34"/>
                    </a:lnTo>
                    <a:lnTo>
                      <a:pt x="184" y="31"/>
                    </a:lnTo>
                    <a:lnTo>
                      <a:pt x="183" y="28"/>
                    </a:lnTo>
                    <a:lnTo>
                      <a:pt x="177" y="28"/>
                    </a:lnTo>
                    <a:lnTo>
                      <a:pt x="171" y="30"/>
                    </a:lnTo>
                    <a:lnTo>
                      <a:pt x="170" y="30"/>
                    </a:lnTo>
                    <a:lnTo>
                      <a:pt x="163" y="28"/>
                    </a:lnTo>
                    <a:lnTo>
                      <a:pt x="153" y="23"/>
                    </a:lnTo>
                    <a:lnTo>
                      <a:pt x="145" y="21"/>
                    </a:lnTo>
                    <a:lnTo>
                      <a:pt x="142" y="21"/>
                    </a:lnTo>
                    <a:lnTo>
                      <a:pt x="141" y="23"/>
                    </a:lnTo>
                    <a:lnTo>
                      <a:pt x="139" y="23"/>
                    </a:lnTo>
                    <a:lnTo>
                      <a:pt x="139" y="21"/>
                    </a:lnTo>
                    <a:lnTo>
                      <a:pt x="138" y="13"/>
                    </a:lnTo>
                    <a:lnTo>
                      <a:pt x="138" y="11"/>
                    </a:lnTo>
                    <a:lnTo>
                      <a:pt x="137" y="10"/>
                    </a:lnTo>
                    <a:lnTo>
                      <a:pt x="132" y="11"/>
                    </a:lnTo>
                    <a:lnTo>
                      <a:pt x="131" y="13"/>
                    </a:lnTo>
                    <a:lnTo>
                      <a:pt x="125" y="14"/>
                    </a:lnTo>
                    <a:lnTo>
                      <a:pt x="123" y="13"/>
                    </a:lnTo>
                    <a:lnTo>
                      <a:pt x="121" y="11"/>
                    </a:lnTo>
                    <a:lnTo>
                      <a:pt x="121" y="10"/>
                    </a:lnTo>
                    <a:lnTo>
                      <a:pt x="116" y="2"/>
                    </a:lnTo>
                    <a:lnTo>
                      <a:pt x="110" y="0"/>
                    </a:lnTo>
                    <a:lnTo>
                      <a:pt x="109" y="0"/>
                    </a:lnTo>
                    <a:lnTo>
                      <a:pt x="104" y="2"/>
                    </a:lnTo>
                    <a:lnTo>
                      <a:pt x="103" y="2"/>
                    </a:lnTo>
                    <a:lnTo>
                      <a:pt x="99" y="3"/>
                    </a:lnTo>
                    <a:lnTo>
                      <a:pt x="97" y="2"/>
                    </a:lnTo>
                    <a:lnTo>
                      <a:pt x="97" y="3"/>
                    </a:lnTo>
                    <a:lnTo>
                      <a:pt x="86" y="13"/>
                    </a:lnTo>
                    <a:lnTo>
                      <a:pt x="84" y="23"/>
                    </a:lnTo>
                    <a:lnTo>
                      <a:pt x="82" y="23"/>
                    </a:lnTo>
                    <a:lnTo>
                      <a:pt x="82" y="26"/>
                    </a:lnTo>
                    <a:lnTo>
                      <a:pt x="71" y="34"/>
                    </a:lnTo>
                    <a:lnTo>
                      <a:pt x="70" y="35"/>
                    </a:lnTo>
                    <a:lnTo>
                      <a:pt x="67" y="35"/>
                    </a:lnTo>
                    <a:lnTo>
                      <a:pt x="58" y="37"/>
                    </a:lnTo>
                    <a:lnTo>
                      <a:pt x="53" y="37"/>
                    </a:lnTo>
                    <a:lnTo>
                      <a:pt x="53" y="40"/>
                    </a:lnTo>
                    <a:lnTo>
                      <a:pt x="51" y="41"/>
                    </a:lnTo>
                    <a:lnTo>
                      <a:pt x="46" y="42"/>
                    </a:lnTo>
                    <a:lnTo>
                      <a:pt x="43" y="48"/>
                    </a:lnTo>
                    <a:lnTo>
                      <a:pt x="43" y="49"/>
                    </a:lnTo>
                    <a:lnTo>
                      <a:pt x="47" y="48"/>
                    </a:lnTo>
                    <a:lnTo>
                      <a:pt x="47" y="55"/>
                    </a:lnTo>
                    <a:lnTo>
                      <a:pt x="46" y="63"/>
                    </a:lnTo>
                    <a:lnTo>
                      <a:pt x="44" y="63"/>
                    </a:lnTo>
                    <a:lnTo>
                      <a:pt x="37" y="60"/>
                    </a:lnTo>
                    <a:lnTo>
                      <a:pt x="12" y="62"/>
                    </a:lnTo>
                    <a:lnTo>
                      <a:pt x="18" y="63"/>
                    </a:lnTo>
                    <a:lnTo>
                      <a:pt x="25" y="67"/>
                    </a:lnTo>
                    <a:lnTo>
                      <a:pt x="26" y="72"/>
                    </a:lnTo>
                    <a:lnTo>
                      <a:pt x="25" y="77"/>
                    </a:lnTo>
                    <a:lnTo>
                      <a:pt x="10" y="93"/>
                    </a:lnTo>
                    <a:lnTo>
                      <a:pt x="7" y="97"/>
                    </a:lnTo>
                    <a:lnTo>
                      <a:pt x="7" y="98"/>
                    </a:lnTo>
                    <a:lnTo>
                      <a:pt x="5" y="101"/>
                    </a:lnTo>
                    <a:lnTo>
                      <a:pt x="1" y="104"/>
                    </a:lnTo>
                    <a:lnTo>
                      <a:pt x="0" y="105"/>
                    </a:lnTo>
                    <a:lnTo>
                      <a:pt x="3" y="108"/>
                    </a:lnTo>
                    <a:lnTo>
                      <a:pt x="5" y="110"/>
                    </a:lnTo>
                    <a:lnTo>
                      <a:pt x="7" y="110"/>
                    </a:lnTo>
                    <a:lnTo>
                      <a:pt x="7" y="112"/>
                    </a:lnTo>
                    <a:lnTo>
                      <a:pt x="11" y="113"/>
                    </a:lnTo>
                    <a:lnTo>
                      <a:pt x="11" y="115"/>
                    </a:lnTo>
                    <a:lnTo>
                      <a:pt x="8" y="116"/>
                    </a:lnTo>
                    <a:lnTo>
                      <a:pt x="5" y="120"/>
                    </a:lnTo>
                    <a:lnTo>
                      <a:pt x="5" y="123"/>
                    </a:lnTo>
                    <a:lnTo>
                      <a:pt x="7" y="124"/>
                    </a:lnTo>
                    <a:lnTo>
                      <a:pt x="12" y="126"/>
                    </a:lnTo>
                    <a:lnTo>
                      <a:pt x="26" y="124"/>
                    </a:lnTo>
                    <a:lnTo>
                      <a:pt x="47" y="136"/>
                    </a:lnTo>
                    <a:lnTo>
                      <a:pt x="58" y="147"/>
                    </a:lnTo>
                    <a:lnTo>
                      <a:pt x="63" y="160"/>
                    </a:lnTo>
                    <a:lnTo>
                      <a:pt x="64" y="161"/>
                    </a:lnTo>
                    <a:lnTo>
                      <a:pt x="64" y="164"/>
                    </a:lnTo>
                    <a:lnTo>
                      <a:pt x="65" y="165"/>
                    </a:lnTo>
                    <a:lnTo>
                      <a:pt x="65" y="168"/>
                    </a:lnTo>
                    <a:lnTo>
                      <a:pt x="70" y="174"/>
                    </a:lnTo>
                    <a:lnTo>
                      <a:pt x="84" y="169"/>
                    </a:lnTo>
                    <a:lnTo>
                      <a:pt x="84" y="174"/>
                    </a:lnTo>
                    <a:lnTo>
                      <a:pt x="85" y="175"/>
                    </a:lnTo>
                    <a:lnTo>
                      <a:pt x="75" y="196"/>
                    </a:lnTo>
                    <a:lnTo>
                      <a:pt x="75" y="197"/>
                    </a:lnTo>
                    <a:lnTo>
                      <a:pt x="74" y="199"/>
                    </a:lnTo>
                    <a:lnTo>
                      <a:pt x="74" y="201"/>
                    </a:lnTo>
                    <a:lnTo>
                      <a:pt x="75" y="203"/>
                    </a:lnTo>
                    <a:lnTo>
                      <a:pt x="75" y="206"/>
                    </a:lnTo>
                    <a:lnTo>
                      <a:pt x="77" y="207"/>
                    </a:lnTo>
                    <a:lnTo>
                      <a:pt x="74" y="208"/>
                    </a:lnTo>
                    <a:lnTo>
                      <a:pt x="74" y="210"/>
                    </a:lnTo>
                    <a:lnTo>
                      <a:pt x="75" y="210"/>
                    </a:lnTo>
                    <a:lnTo>
                      <a:pt x="77" y="211"/>
                    </a:lnTo>
                    <a:lnTo>
                      <a:pt x="77" y="218"/>
                    </a:lnTo>
                    <a:lnTo>
                      <a:pt x="78" y="218"/>
                    </a:lnTo>
                    <a:lnTo>
                      <a:pt x="94" y="211"/>
                    </a:lnTo>
                    <a:lnTo>
                      <a:pt x="109" y="207"/>
                    </a:lnTo>
                    <a:lnTo>
                      <a:pt x="109" y="210"/>
                    </a:lnTo>
                    <a:lnTo>
                      <a:pt x="114" y="218"/>
                    </a:lnTo>
                    <a:lnTo>
                      <a:pt x="116" y="222"/>
                    </a:lnTo>
                    <a:lnTo>
                      <a:pt x="127" y="228"/>
                    </a:lnTo>
                    <a:lnTo>
                      <a:pt x="130" y="228"/>
                    </a:lnTo>
                    <a:lnTo>
                      <a:pt x="131" y="229"/>
                    </a:lnTo>
                    <a:lnTo>
                      <a:pt x="135" y="229"/>
                    </a:lnTo>
                    <a:lnTo>
                      <a:pt x="135" y="231"/>
                    </a:lnTo>
                    <a:lnTo>
                      <a:pt x="137" y="229"/>
                    </a:lnTo>
                    <a:lnTo>
                      <a:pt x="142" y="229"/>
                    </a:lnTo>
                    <a:lnTo>
                      <a:pt x="142" y="228"/>
                    </a:lnTo>
                    <a:lnTo>
                      <a:pt x="149" y="228"/>
                    </a:lnTo>
                    <a:lnTo>
                      <a:pt x="163" y="222"/>
                    </a:lnTo>
                    <a:lnTo>
                      <a:pt x="176" y="214"/>
                    </a:lnTo>
                    <a:lnTo>
                      <a:pt x="184" y="210"/>
                    </a:lnTo>
                    <a:lnTo>
                      <a:pt x="185" y="210"/>
                    </a:lnTo>
                    <a:lnTo>
                      <a:pt x="187" y="208"/>
                    </a:lnTo>
                    <a:lnTo>
                      <a:pt x="188" y="206"/>
                    </a:lnTo>
                    <a:lnTo>
                      <a:pt x="190" y="201"/>
                    </a:lnTo>
                    <a:lnTo>
                      <a:pt x="190" y="196"/>
                    </a:lnTo>
                    <a:lnTo>
                      <a:pt x="188" y="194"/>
                    </a:lnTo>
                    <a:lnTo>
                      <a:pt x="188" y="193"/>
                    </a:lnTo>
                    <a:lnTo>
                      <a:pt x="190" y="190"/>
                    </a:lnTo>
                    <a:lnTo>
                      <a:pt x="197" y="184"/>
                    </a:lnTo>
                    <a:lnTo>
                      <a:pt x="199" y="184"/>
                    </a:lnTo>
                    <a:lnTo>
                      <a:pt x="201" y="183"/>
                    </a:lnTo>
                    <a:lnTo>
                      <a:pt x="205" y="183"/>
                    </a:lnTo>
                    <a:lnTo>
                      <a:pt x="208" y="184"/>
                    </a:lnTo>
                    <a:lnTo>
                      <a:pt x="209" y="184"/>
                    </a:lnTo>
                    <a:lnTo>
                      <a:pt x="212" y="186"/>
                    </a:lnTo>
                    <a:lnTo>
                      <a:pt x="213" y="186"/>
                    </a:lnTo>
                    <a:lnTo>
                      <a:pt x="213" y="187"/>
                    </a:lnTo>
                    <a:lnTo>
                      <a:pt x="216" y="186"/>
                    </a:lnTo>
                    <a:lnTo>
                      <a:pt x="229" y="182"/>
                    </a:lnTo>
                    <a:lnTo>
                      <a:pt x="230" y="182"/>
                    </a:lnTo>
                    <a:lnTo>
                      <a:pt x="230" y="180"/>
                    </a:lnTo>
                    <a:lnTo>
                      <a:pt x="231" y="180"/>
                    </a:lnTo>
                    <a:lnTo>
                      <a:pt x="231" y="179"/>
                    </a:lnTo>
                    <a:lnTo>
                      <a:pt x="234" y="174"/>
                    </a:lnTo>
                    <a:lnTo>
                      <a:pt x="236" y="172"/>
                    </a:lnTo>
                    <a:lnTo>
                      <a:pt x="237" y="169"/>
                    </a:lnTo>
                    <a:lnTo>
                      <a:pt x="238" y="168"/>
                    </a:lnTo>
                    <a:lnTo>
                      <a:pt x="240" y="165"/>
                    </a:lnTo>
                    <a:lnTo>
                      <a:pt x="245" y="165"/>
                    </a:lnTo>
                    <a:lnTo>
                      <a:pt x="247" y="167"/>
                    </a:lnTo>
                    <a:lnTo>
                      <a:pt x="247" y="168"/>
                    </a:lnTo>
                    <a:lnTo>
                      <a:pt x="248" y="167"/>
                    </a:lnTo>
                    <a:lnTo>
                      <a:pt x="250" y="167"/>
                    </a:lnTo>
                    <a:lnTo>
                      <a:pt x="252" y="165"/>
                    </a:lnTo>
                    <a:lnTo>
                      <a:pt x="254" y="162"/>
                    </a:lnTo>
                    <a:lnTo>
                      <a:pt x="252" y="160"/>
                    </a:lnTo>
                    <a:lnTo>
                      <a:pt x="252" y="157"/>
                    </a:lnTo>
                    <a:lnTo>
                      <a:pt x="255" y="153"/>
                    </a:lnTo>
                    <a:lnTo>
                      <a:pt x="255" y="151"/>
                    </a:lnTo>
                    <a:lnTo>
                      <a:pt x="257" y="150"/>
                    </a:lnTo>
                    <a:lnTo>
                      <a:pt x="258" y="150"/>
                    </a:lnTo>
                    <a:lnTo>
                      <a:pt x="255" y="148"/>
                    </a:lnTo>
                    <a:lnTo>
                      <a:pt x="255" y="144"/>
                    </a:lnTo>
                    <a:lnTo>
                      <a:pt x="257" y="144"/>
                    </a:lnTo>
                    <a:lnTo>
                      <a:pt x="258" y="143"/>
                    </a:lnTo>
                    <a:lnTo>
                      <a:pt x="259" y="143"/>
                    </a:lnTo>
                    <a:lnTo>
                      <a:pt x="262" y="141"/>
                    </a:lnTo>
                    <a:lnTo>
                      <a:pt x="265" y="137"/>
                    </a:lnTo>
                    <a:lnTo>
                      <a:pt x="265" y="129"/>
                    </a:lnTo>
                    <a:lnTo>
                      <a:pt x="261" y="130"/>
                    </a:lnTo>
                    <a:lnTo>
                      <a:pt x="259" y="126"/>
                    </a:lnTo>
                    <a:lnTo>
                      <a:pt x="257" y="126"/>
                    </a:lnTo>
                    <a:lnTo>
                      <a:pt x="248" y="123"/>
                    </a:lnTo>
                    <a:lnTo>
                      <a:pt x="234" y="112"/>
                    </a:lnTo>
                    <a:lnTo>
                      <a:pt x="227" y="108"/>
                    </a:lnTo>
                    <a:lnTo>
                      <a:pt x="227" y="107"/>
                    </a:lnTo>
                    <a:lnTo>
                      <a:pt x="226" y="105"/>
                    </a:lnTo>
                    <a:lnTo>
                      <a:pt x="227" y="91"/>
                    </a:lnTo>
                    <a:lnTo>
                      <a:pt x="230" y="88"/>
                    </a:lnTo>
                    <a:lnTo>
                      <a:pt x="230" y="87"/>
                    </a:lnTo>
                    <a:lnTo>
                      <a:pt x="234" y="84"/>
                    </a:lnTo>
                    <a:lnTo>
                      <a:pt x="247" y="79"/>
                    </a:lnTo>
                    <a:lnTo>
                      <a:pt x="247" y="76"/>
                    </a:lnTo>
                    <a:lnTo>
                      <a:pt x="245" y="76"/>
                    </a:lnTo>
                    <a:lnTo>
                      <a:pt x="243" y="74"/>
                    </a:lnTo>
                    <a:lnTo>
                      <a:pt x="234" y="66"/>
                    </a:lnTo>
                    <a:lnTo>
                      <a:pt x="224" y="5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18" name="Freeform 45">
                <a:extLst>
                  <a:ext uri="{FF2B5EF4-FFF2-40B4-BE49-F238E27FC236}">
                    <a16:creationId xmlns:a16="http://schemas.microsoft.com/office/drawing/2014/main" id="{65FD1761-2149-42A7-3F85-B297F4BEE9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41" y="1011"/>
                <a:ext cx="84" cy="75"/>
              </a:xfrm>
              <a:custGeom>
                <a:avLst/>
                <a:gdLst>
                  <a:gd name="T0" fmla="*/ 280 w 338"/>
                  <a:gd name="T1" fmla="*/ 0 h 299"/>
                  <a:gd name="T2" fmla="*/ 254 w 338"/>
                  <a:gd name="T3" fmla="*/ 10 h 299"/>
                  <a:gd name="T4" fmla="*/ 253 w 338"/>
                  <a:gd name="T5" fmla="*/ 25 h 299"/>
                  <a:gd name="T6" fmla="*/ 240 w 338"/>
                  <a:gd name="T7" fmla="*/ 35 h 299"/>
                  <a:gd name="T8" fmla="*/ 220 w 338"/>
                  <a:gd name="T9" fmla="*/ 21 h 299"/>
                  <a:gd name="T10" fmla="*/ 196 w 338"/>
                  <a:gd name="T11" fmla="*/ 13 h 299"/>
                  <a:gd name="T12" fmla="*/ 203 w 338"/>
                  <a:gd name="T13" fmla="*/ 17 h 299"/>
                  <a:gd name="T14" fmla="*/ 194 w 338"/>
                  <a:gd name="T15" fmla="*/ 28 h 299"/>
                  <a:gd name="T16" fmla="*/ 180 w 338"/>
                  <a:gd name="T17" fmla="*/ 28 h 299"/>
                  <a:gd name="T18" fmla="*/ 164 w 338"/>
                  <a:gd name="T19" fmla="*/ 4 h 299"/>
                  <a:gd name="T20" fmla="*/ 117 w 338"/>
                  <a:gd name="T21" fmla="*/ 17 h 299"/>
                  <a:gd name="T22" fmla="*/ 108 w 338"/>
                  <a:gd name="T23" fmla="*/ 20 h 299"/>
                  <a:gd name="T24" fmla="*/ 70 w 338"/>
                  <a:gd name="T25" fmla="*/ 18 h 299"/>
                  <a:gd name="T26" fmla="*/ 52 w 338"/>
                  <a:gd name="T27" fmla="*/ 28 h 299"/>
                  <a:gd name="T28" fmla="*/ 50 w 338"/>
                  <a:gd name="T29" fmla="*/ 47 h 299"/>
                  <a:gd name="T30" fmla="*/ 77 w 338"/>
                  <a:gd name="T31" fmla="*/ 77 h 299"/>
                  <a:gd name="T32" fmla="*/ 69 w 338"/>
                  <a:gd name="T33" fmla="*/ 91 h 299"/>
                  <a:gd name="T34" fmla="*/ 56 w 338"/>
                  <a:gd name="T35" fmla="*/ 99 h 299"/>
                  <a:gd name="T36" fmla="*/ 53 w 338"/>
                  <a:gd name="T37" fmla="*/ 112 h 299"/>
                  <a:gd name="T38" fmla="*/ 37 w 338"/>
                  <a:gd name="T39" fmla="*/ 162 h 299"/>
                  <a:gd name="T40" fmla="*/ 27 w 338"/>
                  <a:gd name="T41" fmla="*/ 197 h 299"/>
                  <a:gd name="T42" fmla="*/ 13 w 338"/>
                  <a:gd name="T43" fmla="*/ 211 h 299"/>
                  <a:gd name="T44" fmla="*/ 14 w 338"/>
                  <a:gd name="T45" fmla="*/ 241 h 299"/>
                  <a:gd name="T46" fmla="*/ 25 w 338"/>
                  <a:gd name="T47" fmla="*/ 253 h 299"/>
                  <a:gd name="T48" fmla="*/ 35 w 338"/>
                  <a:gd name="T49" fmla="*/ 268 h 299"/>
                  <a:gd name="T50" fmla="*/ 77 w 338"/>
                  <a:gd name="T51" fmla="*/ 268 h 299"/>
                  <a:gd name="T52" fmla="*/ 87 w 338"/>
                  <a:gd name="T53" fmla="*/ 271 h 299"/>
                  <a:gd name="T54" fmla="*/ 95 w 338"/>
                  <a:gd name="T55" fmla="*/ 296 h 299"/>
                  <a:gd name="T56" fmla="*/ 109 w 338"/>
                  <a:gd name="T57" fmla="*/ 296 h 299"/>
                  <a:gd name="T58" fmla="*/ 129 w 338"/>
                  <a:gd name="T59" fmla="*/ 288 h 299"/>
                  <a:gd name="T60" fmla="*/ 158 w 338"/>
                  <a:gd name="T61" fmla="*/ 298 h 299"/>
                  <a:gd name="T62" fmla="*/ 176 w 338"/>
                  <a:gd name="T63" fmla="*/ 272 h 299"/>
                  <a:gd name="T64" fmla="*/ 190 w 338"/>
                  <a:gd name="T65" fmla="*/ 258 h 299"/>
                  <a:gd name="T66" fmla="*/ 190 w 338"/>
                  <a:gd name="T67" fmla="*/ 235 h 299"/>
                  <a:gd name="T68" fmla="*/ 220 w 338"/>
                  <a:gd name="T69" fmla="*/ 232 h 299"/>
                  <a:gd name="T70" fmla="*/ 227 w 338"/>
                  <a:gd name="T71" fmla="*/ 232 h 299"/>
                  <a:gd name="T72" fmla="*/ 243 w 338"/>
                  <a:gd name="T73" fmla="*/ 227 h 299"/>
                  <a:gd name="T74" fmla="*/ 265 w 338"/>
                  <a:gd name="T75" fmla="*/ 211 h 299"/>
                  <a:gd name="T76" fmla="*/ 281 w 338"/>
                  <a:gd name="T77" fmla="*/ 210 h 299"/>
                  <a:gd name="T78" fmla="*/ 331 w 338"/>
                  <a:gd name="T79" fmla="*/ 203 h 299"/>
                  <a:gd name="T80" fmla="*/ 330 w 338"/>
                  <a:gd name="T81" fmla="*/ 190 h 299"/>
                  <a:gd name="T82" fmla="*/ 338 w 338"/>
                  <a:gd name="T83" fmla="*/ 183 h 299"/>
                  <a:gd name="T84" fmla="*/ 331 w 338"/>
                  <a:gd name="T85" fmla="*/ 141 h 299"/>
                  <a:gd name="T86" fmla="*/ 318 w 338"/>
                  <a:gd name="T87" fmla="*/ 133 h 299"/>
                  <a:gd name="T88" fmla="*/ 310 w 338"/>
                  <a:gd name="T89" fmla="*/ 133 h 299"/>
                  <a:gd name="T90" fmla="*/ 311 w 338"/>
                  <a:gd name="T91" fmla="*/ 121 h 299"/>
                  <a:gd name="T92" fmla="*/ 313 w 338"/>
                  <a:gd name="T93" fmla="*/ 112 h 299"/>
                  <a:gd name="T94" fmla="*/ 302 w 338"/>
                  <a:gd name="T95" fmla="*/ 105 h 299"/>
                  <a:gd name="T96" fmla="*/ 278 w 338"/>
                  <a:gd name="T97" fmla="*/ 92 h 299"/>
                  <a:gd name="T98" fmla="*/ 278 w 338"/>
                  <a:gd name="T99" fmla="*/ 73 h 299"/>
                  <a:gd name="T100" fmla="*/ 288 w 338"/>
                  <a:gd name="T101" fmla="*/ 60 h 299"/>
                  <a:gd name="T102" fmla="*/ 296 w 338"/>
                  <a:gd name="T103" fmla="*/ 63 h 299"/>
                  <a:gd name="T104" fmla="*/ 298 w 338"/>
                  <a:gd name="T105" fmla="*/ 42 h 299"/>
                  <a:gd name="T106" fmla="*/ 288 w 338"/>
                  <a:gd name="T107" fmla="*/ 16 h 2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38" h="299">
                    <a:moveTo>
                      <a:pt x="288" y="16"/>
                    </a:moveTo>
                    <a:lnTo>
                      <a:pt x="285" y="10"/>
                    </a:lnTo>
                    <a:lnTo>
                      <a:pt x="280" y="3"/>
                    </a:lnTo>
                    <a:lnTo>
                      <a:pt x="280" y="0"/>
                    </a:lnTo>
                    <a:lnTo>
                      <a:pt x="277" y="2"/>
                    </a:lnTo>
                    <a:lnTo>
                      <a:pt x="258" y="3"/>
                    </a:lnTo>
                    <a:lnTo>
                      <a:pt x="254" y="6"/>
                    </a:lnTo>
                    <a:lnTo>
                      <a:pt x="254" y="10"/>
                    </a:lnTo>
                    <a:lnTo>
                      <a:pt x="256" y="16"/>
                    </a:lnTo>
                    <a:lnTo>
                      <a:pt x="257" y="16"/>
                    </a:lnTo>
                    <a:lnTo>
                      <a:pt x="264" y="20"/>
                    </a:lnTo>
                    <a:lnTo>
                      <a:pt x="253" y="25"/>
                    </a:lnTo>
                    <a:lnTo>
                      <a:pt x="244" y="25"/>
                    </a:lnTo>
                    <a:lnTo>
                      <a:pt x="242" y="27"/>
                    </a:lnTo>
                    <a:lnTo>
                      <a:pt x="242" y="31"/>
                    </a:lnTo>
                    <a:lnTo>
                      <a:pt x="240" y="35"/>
                    </a:lnTo>
                    <a:lnTo>
                      <a:pt x="238" y="37"/>
                    </a:lnTo>
                    <a:lnTo>
                      <a:pt x="238" y="35"/>
                    </a:lnTo>
                    <a:lnTo>
                      <a:pt x="232" y="35"/>
                    </a:lnTo>
                    <a:lnTo>
                      <a:pt x="220" y="21"/>
                    </a:lnTo>
                    <a:lnTo>
                      <a:pt x="204" y="11"/>
                    </a:lnTo>
                    <a:lnTo>
                      <a:pt x="203" y="10"/>
                    </a:lnTo>
                    <a:lnTo>
                      <a:pt x="200" y="10"/>
                    </a:lnTo>
                    <a:lnTo>
                      <a:pt x="196" y="13"/>
                    </a:lnTo>
                    <a:lnTo>
                      <a:pt x="197" y="14"/>
                    </a:lnTo>
                    <a:lnTo>
                      <a:pt x="198" y="14"/>
                    </a:lnTo>
                    <a:lnTo>
                      <a:pt x="200" y="16"/>
                    </a:lnTo>
                    <a:lnTo>
                      <a:pt x="203" y="17"/>
                    </a:lnTo>
                    <a:lnTo>
                      <a:pt x="204" y="20"/>
                    </a:lnTo>
                    <a:lnTo>
                      <a:pt x="201" y="23"/>
                    </a:lnTo>
                    <a:lnTo>
                      <a:pt x="197" y="24"/>
                    </a:lnTo>
                    <a:lnTo>
                      <a:pt x="194" y="28"/>
                    </a:lnTo>
                    <a:lnTo>
                      <a:pt x="194" y="31"/>
                    </a:lnTo>
                    <a:lnTo>
                      <a:pt x="179" y="31"/>
                    </a:lnTo>
                    <a:lnTo>
                      <a:pt x="179" y="30"/>
                    </a:lnTo>
                    <a:lnTo>
                      <a:pt x="180" y="28"/>
                    </a:lnTo>
                    <a:lnTo>
                      <a:pt x="179" y="27"/>
                    </a:lnTo>
                    <a:lnTo>
                      <a:pt x="175" y="13"/>
                    </a:lnTo>
                    <a:lnTo>
                      <a:pt x="167" y="4"/>
                    </a:lnTo>
                    <a:lnTo>
                      <a:pt x="164" y="4"/>
                    </a:lnTo>
                    <a:lnTo>
                      <a:pt x="140" y="13"/>
                    </a:lnTo>
                    <a:lnTo>
                      <a:pt x="124" y="16"/>
                    </a:lnTo>
                    <a:lnTo>
                      <a:pt x="122" y="16"/>
                    </a:lnTo>
                    <a:lnTo>
                      <a:pt x="117" y="17"/>
                    </a:lnTo>
                    <a:lnTo>
                      <a:pt x="116" y="17"/>
                    </a:lnTo>
                    <a:lnTo>
                      <a:pt x="115" y="18"/>
                    </a:lnTo>
                    <a:lnTo>
                      <a:pt x="109" y="18"/>
                    </a:lnTo>
                    <a:lnTo>
                      <a:pt x="108" y="20"/>
                    </a:lnTo>
                    <a:lnTo>
                      <a:pt x="105" y="20"/>
                    </a:lnTo>
                    <a:lnTo>
                      <a:pt x="101" y="21"/>
                    </a:lnTo>
                    <a:lnTo>
                      <a:pt x="91" y="18"/>
                    </a:lnTo>
                    <a:lnTo>
                      <a:pt x="70" y="18"/>
                    </a:lnTo>
                    <a:lnTo>
                      <a:pt x="70" y="21"/>
                    </a:lnTo>
                    <a:lnTo>
                      <a:pt x="67" y="21"/>
                    </a:lnTo>
                    <a:lnTo>
                      <a:pt x="53" y="28"/>
                    </a:lnTo>
                    <a:lnTo>
                      <a:pt x="52" y="28"/>
                    </a:lnTo>
                    <a:lnTo>
                      <a:pt x="50" y="30"/>
                    </a:lnTo>
                    <a:lnTo>
                      <a:pt x="49" y="30"/>
                    </a:lnTo>
                    <a:lnTo>
                      <a:pt x="49" y="45"/>
                    </a:lnTo>
                    <a:lnTo>
                      <a:pt x="50" y="47"/>
                    </a:lnTo>
                    <a:lnTo>
                      <a:pt x="50" y="48"/>
                    </a:lnTo>
                    <a:lnTo>
                      <a:pt x="52" y="48"/>
                    </a:lnTo>
                    <a:lnTo>
                      <a:pt x="76" y="77"/>
                    </a:lnTo>
                    <a:lnTo>
                      <a:pt x="77" y="77"/>
                    </a:lnTo>
                    <a:lnTo>
                      <a:pt x="74" y="80"/>
                    </a:lnTo>
                    <a:lnTo>
                      <a:pt x="74" y="84"/>
                    </a:lnTo>
                    <a:lnTo>
                      <a:pt x="73" y="87"/>
                    </a:lnTo>
                    <a:lnTo>
                      <a:pt x="69" y="91"/>
                    </a:lnTo>
                    <a:lnTo>
                      <a:pt x="60" y="97"/>
                    </a:lnTo>
                    <a:lnTo>
                      <a:pt x="57" y="98"/>
                    </a:lnTo>
                    <a:lnTo>
                      <a:pt x="57" y="99"/>
                    </a:lnTo>
                    <a:lnTo>
                      <a:pt x="56" y="99"/>
                    </a:lnTo>
                    <a:lnTo>
                      <a:pt x="55" y="102"/>
                    </a:lnTo>
                    <a:lnTo>
                      <a:pt x="55" y="104"/>
                    </a:lnTo>
                    <a:lnTo>
                      <a:pt x="53" y="107"/>
                    </a:lnTo>
                    <a:lnTo>
                      <a:pt x="53" y="112"/>
                    </a:lnTo>
                    <a:lnTo>
                      <a:pt x="49" y="141"/>
                    </a:lnTo>
                    <a:lnTo>
                      <a:pt x="49" y="143"/>
                    </a:lnTo>
                    <a:lnTo>
                      <a:pt x="48" y="144"/>
                    </a:lnTo>
                    <a:lnTo>
                      <a:pt x="37" y="162"/>
                    </a:lnTo>
                    <a:lnTo>
                      <a:pt x="27" y="174"/>
                    </a:lnTo>
                    <a:lnTo>
                      <a:pt x="25" y="194"/>
                    </a:lnTo>
                    <a:lnTo>
                      <a:pt x="27" y="196"/>
                    </a:lnTo>
                    <a:lnTo>
                      <a:pt x="27" y="197"/>
                    </a:lnTo>
                    <a:lnTo>
                      <a:pt x="25" y="200"/>
                    </a:lnTo>
                    <a:lnTo>
                      <a:pt x="25" y="203"/>
                    </a:lnTo>
                    <a:lnTo>
                      <a:pt x="21" y="211"/>
                    </a:lnTo>
                    <a:lnTo>
                      <a:pt x="13" y="211"/>
                    </a:lnTo>
                    <a:lnTo>
                      <a:pt x="2" y="215"/>
                    </a:lnTo>
                    <a:lnTo>
                      <a:pt x="0" y="215"/>
                    </a:lnTo>
                    <a:lnTo>
                      <a:pt x="0" y="217"/>
                    </a:lnTo>
                    <a:lnTo>
                      <a:pt x="14" y="241"/>
                    </a:lnTo>
                    <a:lnTo>
                      <a:pt x="20" y="248"/>
                    </a:lnTo>
                    <a:lnTo>
                      <a:pt x="17" y="249"/>
                    </a:lnTo>
                    <a:lnTo>
                      <a:pt x="18" y="249"/>
                    </a:lnTo>
                    <a:lnTo>
                      <a:pt x="25" y="253"/>
                    </a:lnTo>
                    <a:lnTo>
                      <a:pt x="28" y="261"/>
                    </a:lnTo>
                    <a:lnTo>
                      <a:pt x="30" y="267"/>
                    </a:lnTo>
                    <a:lnTo>
                      <a:pt x="31" y="268"/>
                    </a:lnTo>
                    <a:lnTo>
                      <a:pt x="35" y="268"/>
                    </a:lnTo>
                    <a:lnTo>
                      <a:pt x="37" y="267"/>
                    </a:lnTo>
                    <a:lnTo>
                      <a:pt x="37" y="268"/>
                    </a:lnTo>
                    <a:lnTo>
                      <a:pt x="66" y="270"/>
                    </a:lnTo>
                    <a:lnTo>
                      <a:pt x="77" y="268"/>
                    </a:lnTo>
                    <a:lnTo>
                      <a:pt x="80" y="268"/>
                    </a:lnTo>
                    <a:lnTo>
                      <a:pt x="85" y="267"/>
                    </a:lnTo>
                    <a:lnTo>
                      <a:pt x="87" y="267"/>
                    </a:lnTo>
                    <a:lnTo>
                      <a:pt x="87" y="271"/>
                    </a:lnTo>
                    <a:lnTo>
                      <a:pt x="90" y="280"/>
                    </a:lnTo>
                    <a:lnTo>
                      <a:pt x="90" y="288"/>
                    </a:lnTo>
                    <a:lnTo>
                      <a:pt x="92" y="295"/>
                    </a:lnTo>
                    <a:lnTo>
                      <a:pt x="95" y="296"/>
                    </a:lnTo>
                    <a:lnTo>
                      <a:pt x="104" y="298"/>
                    </a:lnTo>
                    <a:lnTo>
                      <a:pt x="105" y="298"/>
                    </a:lnTo>
                    <a:lnTo>
                      <a:pt x="108" y="296"/>
                    </a:lnTo>
                    <a:lnTo>
                      <a:pt x="109" y="296"/>
                    </a:lnTo>
                    <a:lnTo>
                      <a:pt x="116" y="292"/>
                    </a:lnTo>
                    <a:lnTo>
                      <a:pt x="119" y="288"/>
                    </a:lnTo>
                    <a:lnTo>
                      <a:pt x="120" y="287"/>
                    </a:lnTo>
                    <a:lnTo>
                      <a:pt x="129" y="288"/>
                    </a:lnTo>
                    <a:lnTo>
                      <a:pt x="144" y="298"/>
                    </a:lnTo>
                    <a:lnTo>
                      <a:pt x="150" y="299"/>
                    </a:lnTo>
                    <a:lnTo>
                      <a:pt x="155" y="299"/>
                    </a:lnTo>
                    <a:lnTo>
                      <a:pt x="158" y="298"/>
                    </a:lnTo>
                    <a:lnTo>
                      <a:pt x="160" y="296"/>
                    </a:lnTo>
                    <a:lnTo>
                      <a:pt x="164" y="291"/>
                    </a:lnTo>
                    <a:lnTo>
                      <a:pt x="172" y="285"/>
                    </a:lnTo>
                    <a:lnTo>
                      <a:pt x="176" y="272"/>
                    </a:lnTo>
                    <a:lnTo>
                      <a:pt x="176" y="268"/>
                    </a:lnTo>
                    <a:lnTo>
                      <a:pt x="189" y="263"/>
                    </a:lnTo>
                    <a:lnTo>
                      <a:pt x="189" y="260"/>
                    </a:lnTo>
                    <a:lnTo>
                      <a:pt x="190" y="258"/>
                    </a:lnTo>
                    <a:lnTo>
                      <a:pt x="186" y="238"/>
                    </a:lnTo>
                    <a:lnTo>
                      <a:pt x="184" y="236"/>
                    </a:lnTo>
                    <a:lnTo>
                      <a:pt x="187" y="235"/>
                    </a:lnTo>
                    <a:lnTo>
                      <a:pt x="190" y="235"/>
                    </a:lnTo>
                    <a:lnTo>
                      <a:pt x="196" y="238"/>
                    </a:lnTo>
                    <a:lnTo>
                      <a:pt x="204" y="238"/>
                    </a:lnTo>
                    <a:lnTo>
                      <a:pt x="218" y="232"/>
                    </a:lnTo>
                    <a:lnTo>
                      <a:pt x="220" y="232"/>
                    </a:lnTo>
                    <a:lnTo>
                      <a:pt x="222" y="234"/>
                    </a:lnTo>
                    <a:lnTo>
                      <a:pt x="224" y="234"/>
                    </a:lnTo>
                    <a:lnTo>
                      <a:pt x="225" y="232"/>
                    </a:lnTo>
                    <a:lnTo>
                      <a:pt x="227" y="232"/>
                    </a:lnTo>
                    <a:lnTo>
                      <a:pt x="228" y="231"/>
                    </a:lnTo>
                    <a:lnTo>
                      <a:pt x="229" y="231"/>
                    </a:lnTo>
                    <a:lnTo>
                      <a:pt x="236" y="228"/>
                    </a:lnTo>
                    <a:lnTo>
                      <a:pt x="243" y="227"/>
                    </a:lnTo>
                    <a:lnTo>
                      <a:pt x="244" y="225"/>
                    </a:lnTo>
                    <a:lnTo>
                      <a:pt x="246" y="225"/>
                    </a:lnTo>
                    <a:lnTo>
                      <a:pt x="253" y="218"/>
                    </a:lnTo>
                    <a:lnTo>
                      <a:pt x="265" y="211"/>
                    </a:lnTo>
                    <a:lnTo>
                      <a:pt x="271" y="211"/>
                    </a:lnTo>
                    <a:lnTo>
                      <a:pt x="280" y="212"/>
                    </a:lnTo>
                    <a:lnTo>
                      <a:pt x="281" y="214"/>
                    </a:lnTo>
                    <a:lnTo>
                      <a:pt x="281" y="210"/>
                    </a:lnTo>
                    <a:lnTo>
                      <a:pt x="321" y="208"/>
                    </a:lnTo>
                    <a:lnTo>
                      <a:pt x="328" y="211"/>
                    </a:lnTo>
                    <a:lnTo>
                      <a:pt x="330" y="211"/>
                    </a:lnTo>
                    <a:lnTo>
                      <a:pt x="331" y="203"/>
                    </a:lnTo>
                    <a:lnTo>
                      <a:pt x="331" y="196"/>
                    </a:lnTo>
                    <a:lnTo>
                      <a:pt x="327" y="197"/>
                    </a:lnTo>
                    <a:lnTo>
                      <a:pt x="327" y="196"/>
                    </a:lnTo>
                    <a:lnTo>
                      <a:pt x="330" y="190"/>
                    </a:lnTo>
                    <a:lnTo>
                      <a:pt x="335" y="189"/>
                    </a:lnTo>
                    <a:lnTo>
                      <a:pt x="337" y="188"/>
                    </a:lnTo>
                    <a:lnTo>
                      <a:pt x="337" y="185"/>
                    </a:lnTo>
                    <a:lnTo>
                      <a:pt x="338" y="183"/>
                    </a:lnTo>
                    <a:lnTo>
                      <a:pt x="333" y="150"/>
                    </a:lnTo>
                    <a:lnTo>
                      <a:pt x="331" y="145"/>
                    </a:lnTo>
                    <a:lnTo>
                      <a:pt x="333" y="143"/>
                    </a:lnTo>
                    <a:lnTo>
                      <a:pt x="331" y="141"/>
                    </a:lnTo>
                    <a:lnTo>
                      <a:pt x="330" y="138"/>
                    </a:lnTo>
                    <a:lnTo>
                      <a:pt x="321" y="134"/>
                    </a:lnTo>
                    <a:lnTo>
                      <a:pt x="320" y="133"/>
                    </a:lnTo>
                    <a:lnTo>
                      <a:pt x="318" y="133"/>
                    </a:lnTo>
                    <a:lnTo>
                      <a:pt x="316" y="138"/>
                    </a:lnTo>
                    <a:lnTo>
                      <a:pt x="314" y="140"/>
                    </a:lnTo>
                    <a:lnTo>
                      <a:pt x="311" y="137"/>
                    </a:lnTo>
                    <a:lnTo>
                      <a:pt x="310" y="133"/>
                    </a:lnTo>
                    <a:lnTo>
                      <a:pt x="313" y="129"/>
                    </a:lnTo>
                    <a:lnTo>
                      <a:pt x="313" y="126"/>
                    </a:lnTo>
                    <a:lnTo>
                      <a:pt x="311" y="123"/>
                    </a:lnTo>
                    <a:lnTo>
                      <a:pt x="311" y="121"/>
                    </a:lnTo>
                    <a:lnTo>
                      <a:pt x="310" y="118"/>
                    </a:lnTo>
                    <a:lnTo>
                      <a:pt x="310" y="116"/>
                    </a:lnTo>
                    <a:lnTo>
                      <a:pt x="313" y="115"/>
                    </a:lnTo>
                    <a:lnTo>
                      <a:pt x="313" y="112"/>
                    </a:lnTo>
                    <a:lnTo>
                      <a:pt x="314" y="109"/>
                    </a:lnTo>
                    <a:lnTo>
                      <a:pt x="314" y="107"/>
                    </a:lnTo>
                    <a:lnTo>
                      <a:pt x="313" y="105"/>
                    </a:lnTo>
                    <a:lnTo>
                      <a:pt x="302" y="105"/>
                    </a:lnTo>
                    <a:lnTo>
                      <a:pt x="292" y="104"/>
                    </a:lnTo>
                    <a:lnTo>
                      <a:pt x="277" y="99"/>
                    </a:lnTo>
                    <a:lnTo>
                      <a:pt x="277" y="95"/>
                    </a:lnTo>
                    <a:lnTo>
                      <a:pt x="278" y="92"/>
                    </a:lnTo>
                    <a:lnTo>
                      <a:pt x="278" y="84"/>
                    </a:lnTo>
                    <a:lnTo>
                      <a:pt x="277" y="76"/>
                    </a:lnTo>
                    <a:lnTo>
                      <a:pt x="277" y="73"/>
                    </a:lnTo>
                    <a:lnTo>
                      <a:pt x="278" y="73"/>
                    </a:lnTo>
                    <a:lnTo>
                      <a:pt x="282" y="67"/>
                    </a:lnTo>
                    <a:lnTo>
                      <a:pt x="284" y="66"/>
                    </a:lnTo>
                    <a:lnTo>
                      <a:pt x="284" y="60"/>
                    </a:lnTo>
                    <a:lnTo>
                      <a:pt x="288" y="60"/>
                    </a:lnTo>
                    <a:lnTo>
                      <a:pt x="295" y="63"/>
                    </a:lnTo>
                    <a:lnTo>
                      <a:pt x="295" y="64"/>
                    </a:lnTo>
                    <a:lnTo>
                      <a:pt x="296" y="64"/>
                    </a:lnTo>
                    <a:lnTo>
                      <a:pt x="296" y="63"/>
                    </a:lnTo>
                    <a:lnTo>
                      <a:pt x="298" y="62"/>
                    </a:lnTo>
                    <a:lnTo>
                      <a:pt x="298" y="60"/>
                    </a:lnTo>
                    <a:lnTo>
                      <a:pt x="301" y="44"/>
                    </a:lnTo>
                    <a:lnTo>
                      <a:pt x="298" y="42"/>
                    </a:lnTo>
                    <a:lnTo>
                      <a:pt x="287" y="35"/>
                    </a:lnTo>
                    <a:lnTo>
                      <a:pt x="285" y="34"/>
                    </a:lnTo>
                    <a:lnTo>
                      <a:pt x="288" y="21"/>
                    </a:lnTo>
                    <a:lnTo>
                      <a:pt x="288" y="1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19" name="Freeform 46">
                <a:extLst>
                  <a:ext uri="{FF2B5EF4-FFF2-40B4-BE49-F238E27FC236}">
                    <a16:creationId xmlns:a16="http://schemas.microsoft.com/office/drawing/2014/main" id="{76BA50C7-AF26-A935-C364-AB3D00C97E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48" y="1064"/>
                <a:ext cx="85" cy="60"/>
              </a:xfrm>
              <a:custGeom>
                <a:avLst/>
                <a:gdLst>
                  <a:gd name="T0" fmla="*/ 253 w 343"/>
                  <a:gd name="T1" fmla="*/ 2 h 240"/>
                  <a:gd name="T2" fmla="*/ 219 w 343"/>
                  <a:gd name="T3" fmla="*/ 15 h 240"/>
                  <a:gd name="T4" fmla="*/ 202 w 343"/>
                  <a:gd name="T5" fmla="*/ 21 h 240"/>
                  <a:gd name="T6" fmla="*/ 197 w 343"/>
                  <a:gd name="T7" fmla="*/ 24 h 240"/>
                  <a:gd name="T8" fmla="*/ 177 w 343"/>
                  <a:gd name="T9" fmla="*/ 28 h 240"/>
                  <a:gd name="T10" fmla="*/ 157 w 343"/>
                  <a:gd name="T11" fmla="*/ 26 h 240"/>
                  <a:gd name="T12" fmla="*/ 162 w 343"/>
                  <a:gd name="T13" fmla="*/ 53 h 240"/>
                  <a:gd name="T14" fmla="*/ 137 w 343"/>
                  <a:gd name="T15" fmla="*/ 81 h 240"/>
                  <a:gd name="T16" fmla="*/ 123 w 343"/>
                  <a:gd name="T17" fmla="*/ 89 h 240"/>
                  <a:gd name="T18" fmla="*/ 92 w 343"/>
                  <a:gd name="T19" fmla="*/ 78 h 240"/>
                  <a:gd name="T20" fmla="*/ 78 w 343"/>
                  <a:gd name="T21" fmla="*/ 88 h 240"/>
                  <a:gd name="T22" fmla="*/ 63 w 343"/>
                  <a:gd name="T23" fmla="*/ 78 h 240"/>
                  <a:gd name="T24" fmla="*/ 58 w 343"/>
                  <a:gd name="T25" fmla="*/ 57 h 240"/>
                  <a:gd name="T26" fmla="*/ 49 w 343"/>
                  <a:gd name="T27" fmla="*/ 61 h 240"/>
                  <a:gd name="T28" fmla="*/ 16 w 343"/>
                  <a:gd name="T29" fmla="*/ 109 h 240"/>
                  <a:gd name="T30" fmla="*/ 21 w 343"/>
                  <a:gd name="T31" fmla="*/ 131 h 240"/>
                  <a:gd name="T32" fmla="*/ 5 w 343"/>
                  <a:gd name="T33" fmla="*/ 159 h 240"/>
                  <a:gd name="T34" fmla="*/ 8 w 343"/>
                  <a:gd name="T35" fmla="*/ 183 h 240"/>
                  <a:gd name="T36" fmla="*/ 19 w 343"/>
                  <a:gd name="T37" fmla="*/ 183 h 240"/>
                  <a:gd name="T38" fmla="*/ 63 w 343"/>
                  <a:gd name="T39" fmla="*/ 184 h 240"/>
                  <a:gd name="T40" fmla="*/ 71 w 343"/>
                  <a:gd name="T41" fmla="*/ 185 h 240"/>
                  <a:gd name="T42" fmla="*/ 141 w 343"/>
                  <a:gd name="T43" fmla="*/ 194 h 240"/>
                  <a:gd name="T44" fmla="*/ 156 w 343"/>
                  <a:gd name="T45" fmla="*/ 202 h 240"/>
                  <a:gd name="T46" fmla="*/ 169 w 343"/>
                  <a:gd name="T47" fmla="*/ 219 h 240"/>
                  <a:gd name="T48" fmla="*/ 177 w 343"/>
                  <a:gd name="T49" fmla="*/ 219 h 240"/>
                  <a:gd name="T50" fmla="*/ 208 w 343"/>
                  <a:gd name="T51" fmla="*/ 229 h 240"/>
                  <a:gd name="T52" fmla="*/ 226 w 343"/>
                  <a:gd name="T53" fmla="*/ 237 h 240"/>
                  <a:gd name="T54" fmla="*/ 238 w 343"/>
                  <a:gd name="T55" fmla="*/ 240 h 240"/>
                  <a:gd name="T56" fmla="*/ 253 w 343"/>
                  <a:gd name="T57" fmla="*/ 225 h 240"/>
                  <a:gd name="T58" fmla="*/ 265 w 343"/>
                  <a:gd name="T59" fmla="*/ 208 h 240"/>
                  <a:gd name="T60" fmla="*/ 258 w 343"/>
                  <a:gd name="T61" fmla="*/ 199 h 240"/>
                  <a:gd name="T62" fmla="*/ 253 w 343"/>
                  <a:gd name="T63" fmla="*/ 192 h 240"/>
                  <a:gd name="T64" fmla="*/ 267 w 343"/>
                  <a:gd name="T65" fmla="*/ 188 h 240"/>
                  <a:gd name="T66" fmla="*/ 272 w 343"/>
                  <a:gd name="T67" fmla="*/ 198 h 240"/>
                  <a:gd name="T68" fmla="*/ 300 w 343"/>
                  <a:gd name="T69" fmla="*/ 191 h 240"/>
                  <a:gd name="T70" fmla="*/ 310 w 343"/>
                  <a:gd name="T71" fmla="*/ 172 h 240"/>
                  <a:gd name="T72" fmla="*/ 342 w 343"/>
                  <a:gd name="T73" fmla="*/ 177 h 240"/>
                  <a:gd name="T74" fmla="*/ 339 w 343"/>
                  <a:gd name="T75" fmla="*/ 172 h 240"/>
                  <a:gd name="T76" fmla="*/ 332 w 343"/>
                  <a:gd name="T77" fmla="*/ 148 h 240"/>
                  <a:gd name="T78" fmla="*/ 332 w 343"/>
                  <a:gd name="T79" fmla="*/ 144 h 240"/>
                  <a:gd name="T80" fmla="*/ 332 w 343"/>
                  <a:gd name="T81" fmla="*/ 135 h 240"/>
                  <a:gd name="T82" fmla="*/ 341 w 343"/>
                  <a:gd name="T83" fmla="*/ 107 h 240"/>
                  <a:gd name="T84" fmla="*/ 321 w 343"/>
                  <a:gd name="T85" fmla="*/ 102 h 240"/>
                  <a:gd name="T86" fmla="*/ 304 w 343"/>
                  <a:gd name="T87" fmla="*/ 74 h 240"/>
                  <a:gd name="T88" fmla="*/ 262 w 343"/>
                  <a:gd name="T89" fmla="*/ 61 h 240"/>
                  <a:gd name="T90" fmla="*/ 268 w 343"/>
                  <a:gd name="T91" fmla="*/ 51 h 240"/>
                  <a:gd name="T92" fmla="*/ 260 w 343"/>
                  <a:gd name="T93" fmla="*/ 46 h 240"/>
                  <a:gd name="T94" fmla="*/ 264 w 343"/>
                  <a:gd name="T95" fmla="*/ 36 h 240"/>
                  <a:gd name="T96" fmla="*/ 283 w 343"/>
                  <a:gd name="T97" fmla="*/ 10 h 240"/>
                  <a:gd name="T98" fmla="*/ 269 w 343"/>
                  <a:gd name="T99" fmla="*/ 1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343" h="240">
                    <a:moveTo>
                      <a:pt x="268" y="0"/>
                    </a:moveTo>
                    <a:lnTo>
                      <a:pt x="254" y="0"/>
                    </a:lnTo>
                    <a:lnTo>
                      <a:pt x="254" y="4"/>
                    </a:lnTo>
                    <a:lnTo>
                      <a:pt x="253" y="2"/>
                    </a:lnTo>
                    <a:lnTo>
                      <a:pt x="244" y="1"/>
                    </a:lnTo>
                    <a:lnTo>
                      <a:pt x="238" y="1"/>
                    </a:lnTo>
                    <a:lnTo>
                      <a:pt x="226" y="8"/>
                    </a:lnTo>
                    <a:lnTo>
                      <a:pt x="219" y="15"/>
                    </a:lnTo>
                    <a:lnTo>
                      <a:pt x="217" y="15"/>
                    </a:lnTo>
                    <a:lnTo>
                      <a:pt x="216" y="17"/>
                    </a:lnTo>
                    <a:lnTo>
                      <a:pt x="209" y="18"/>
                    </a:lnTo>
                    <a:lnTo>
                      <a:pt x="202" y="21"/>
                    </a:lnTo>
                    <a:lnTo>
                      <a:pt x="201" y="21"/>
                    </a:lnTo>
                    <a:lnTo>
                      <a:pt x="200" y="22"/>
                    </a:lnTo>
                    <a:lnTo>
                      <a:pt x="198" y="22"/>
                    </a:lnTo>
                    <a:lnTo>
                      <a:pt x="197" y="24"/>
                    </a:lnTo>
                    <a:lnTo>
                      <a:pt x="195" y="24"/>
                    </a:lnTo>
                    <a:lnTo>
                      <a:pt x="193" y="22"/>
                    </a:lnTo>
                    <a:lnTo>
                      <a:pt x="191" y="22"/>
                    </a:lnTo>
                    <a:lnTo>
                      <a:pt x="177" y="28"/>
                    </a:lnTo>
                    <a:lnTo>
                      <a:pt x="169" y="28"/>
                    </a:lnTo>
                    <a:lnTo>
                      <a:pt x="163" y="25"/>
                    </a:lnTo>
                    <a:lnTo>
                      <a:pt x="160" y="25"/>
                    </a:lnTo>
                    <a:lnTo>
                      <a:pt x="157" y="26"/>
                    </a:lnTo>
                    <a:lnTo>
                      <a:pt x="159" y="28"/>
                    </a:lnTo>
                    <a:lnTo>
                      <a:pt x="163" y="48"/>
                    </a:lnTo>
                    <a:lnTo>
                      <a:pt x="162" y="50"/>
                    </a:lnTo>
                    <a:lnTo>
                      <a:pt x="162" y="53"/>
                    </a:lnTo>
                    <a:lnTo>
                      <a:pt x="149" y="58"/>
                    </a:lnTo>
                    <a:lnTo>
                      <a:pt x="149" y="62"/>
                    </a:lnTo>
                    <a:lnTo>
                      <a:pt x="145" y="75"/>
                    </a:lnTo>
                    <a:lnTo>
                      <a:pt x="137" y="81"/>
                    </a:lnTo>
                    <a:lnTo>
                      <a:pt x="133" y="86"/>
                    </a:lnTo>
                    <a:lnTo>
                      <a:pt x="131" y="88"/>
                    </a:lnTo>
                    <a:lnTo>
                      <a:pt x="128" y="89"/>
                    </a:lnTo>
                    <a:lnTo>
                      <a:pt x="123" y="89"/>
                    </a:lnTo>
                    <a:lnTo>
                      <a:pt x="117" y="88"/>
                    </a:lnTo>
                    <a:lnTo>
                      <a:pt x="102" y="78"/>
                    </a:lnTo>
                    <a:lnTo>
                      <a:pt x="93" y="77"/>
                    </a:lnTo>
                    <a:lnTo>
                      <a:pt x="92" y="78"/>
                    </a:lnTo>
                    <a:lnTo>
                      <a:pt x="89" y="82"/>
                    </a:lnTo>
                    <a:lnTo>
                      <a:pt x="82" y="86"/>
                    </a:lnTo>
                    <a:lnTo>
                      <a:pt x="81" y="86"/>
                    </a:lnTo>
                    <a:lnTo>
                      <a:pt x="78" y="88"/>
                    </a:lnTo>
                    <a:lnTo>
                      <a:pt x="77" y="88"/>
                    </a:lnTo>
                    <a:lnTo>
                      <a:pt x="68" y="86"/>
                    </a:lnTo>
                    <a:lnTo>
                      <a:pt x="65" y="85"/>
                    </a:lnTo>
                    <a:lnTo>
                      <a:pt x="63" y="78"/>
                    </a:lnTo>
                    <a:lnTo>
                      <a:pt x="63" y="70"/>
                    </a:lnTo>
                    <a:lnTo>
                      <a:pt x="60" y="61"/>
                    </a:lnTo>
                    <a:lnTo>
                      <a:pt x="60" y="57"/>
                    </a:lnTo>
                    <a:lnTo>
                      <a:pt x="58" y="57"/>
                    </a:lnTo>
                    <a:lnTo>
                      <a:pt x="53" y="58"/>
                    </a:lnTo>
                    <a:lnTo>
                      <a:pt x="50" y="58"/>
                    </a:lnTo>
                    <a:lnTo>
                      <a:pt x="50" y="60"/>
                    </a:lnTo>
                    <a:lnTo>
                      <a:pt x="49" y="61"/>
                    </a:lnTo>
                    <a:lnTo>
                      <a:pt x="49" y="62"/>
                    </a:lnTo>
                    <a:lnTo>
                      <a:pt x="46" y="65"/>
                    </a:lnTo>
                    <a:lnTo>
                      <a:pt x="28" y="99"/>
                    </a:lnTo>
                    <a:lnTo>
                      <a:pt x="16" y="109"/>
                    </a:lnTo>
                    <a:lnTo>
                      <a:pt x="14" y="113"/>
                    </a:lnTo>
                    <a:lnTo>
                      <a:pt x="21" y="117"/>
                    </a:lnTo>
                    <a:lnTo>
                      <a:pt x="23" y="124"/>
                    </a:lnTo>
                    <a:lnTo>
                      <a:pt x="21" y="131"/>
                    </a:lnTo>
                    <a:lnTo>
                      <a:pt x="21" y="132"/>
                    </a:lnTo>
                    <a:lnTo>
                      <a:pt x="15" y="146"/>
                    </a:lnTo>
                    <a:lnTo>
                      <a:pt x="15" y="148"/>
                    </a:lnTo>
                    <a:lnTo>
                      <a:pt x="5" y="159"/>
                    </a:lnTo>
                    <a:lnTo>
                      <a:pt x="0" y="165"/>
                    </a:lnTo>
                    <a:lnTo>
                      <a:pt x="3" y="177"/>
                    </a:lnTo>
                    <a:lnTo>
                      <a:pt x="8" y="180"/>
                    </a:lnTo>
                    <a:lnTo>
                      <a:pt x="8" y="183"/>
                    </a:lnTo>
                    <a:lnTo>
                      <a:pt x="10" y="183"/>
                    </a:lnTo>
                    <a:lnTo>
                      <a:pt x="10" y="184"/>
                    </a:lnTo>
                    <a:lnTo>
                      <a:pt x="15" y="183"/>
                    </a:lnTo>
                    <a:lnTo>
                      <a:pt x="19" y="183"/>
                    </a:lnTo>
                    <a:lnTo>
                      <a:pt x="32" y="179"/>
                    </a:lnTo>
                    <a:lnTo>
                      <a:pt x="39" y="176"/>
                    </a:lnTo>
                    <a:lnTo>
                      <a:pt x="44" y="176"/>
                    </a:lnTo>
                    <a:lnTo>
                      <a:pt x="63" y="184"/>
                    </a:lnTo>
                    <a:lnTo>
                      <a:pt x="68" y="183"/>
                    </a:lnTo>
                    <a:lnTo>
                      <a:pt x="70" y="184"/>
                    </a:lnTo>
                    <a:lnTo>
                      <a:pt x="70" y="185"/>
                    </a:lnTo>
                    <a:lnTo>
                      <a:pt x="71" y="185"/>
                    </a:lnTo>
                    <a:lnTo>
                      <a:pt x="89" y="190"/>
                    </a:lnTo>
                    <a:lnTo>
                      <a:pt x="106" y="183"/>
                    </a:lnTo>
                    <a:lnTo>
                      <a:pt x="133" y="190"/>
                    </a:lnTo>
                    <a:lnTo>
                      <a:pt x="141" y="194"/>
                    </a:lnTo>
                    <a:lnTo>
                      <a:pt x="145" y="197"/>
                    </a:lnTo>
                    <a:lnTo>
                      <a:pt x="149" y="199"/>
                    </a:lnTo>
                    <a:lnTo>
                      <a:pt x="155" y="201"/>
                    </a:lnTo>
                    <a:lnTo>
                      <a:pt x="156" y="202"/>
                    </a:lnTo>
                    <a:lnTo>
                      <a:pt x="160" y="205"/>
                    </a:lnTo>
                    <a:lnTo>
                      <a:pt x="162" y="209"/>
                    </a:lnTo>
                    <a:lnTo>
                      <a:pt x="163" y="212"/>
                    </a:lnTo>
                    <a:lnTo>
                      <a:pt x="169" y="219"/>
                    </a:lnTo>
                    <a:lnTo>
                      <a:pt x="173" y="223"/>
                    </a:lnTo>
                    <a:lnTo>
                      <a:pt x="173" y="222"/>
                    </a:lnTo>
                    <a:lnTo>
                      <a:pt x="174" y="220"/>
                    </a:lnTo>
                    <a:lnTo>
                      <a:pt x="177" y="219"/>
                    </a:lnTo>
                    <a:lnTo>
                      <a:pt x="180" y="216"/>
                    </a:lnTo>
                    <a:lnTo>
                      <a:pt x="181" y="218"/>
                    </a:lnTo>
                    <a:lnTo>
                      <a:pt x="201" y="225"/>
                    </a:lnTo>
                    <a:lnTo>
                      <a:pt x="208" y="229"/>
                    </a:lnTo>
                    <a:lnTo>
                      <a:pt x="211" y="229"/>
                    </a:lnTo>
                    <a:lnTo>
                      <a:pt x="213" y="227"/>
                    </a:lnTo>
                    <a:lnTo>
                      <a:pt x="216" y="230"/>
                    </a:lnTo>
                    <a:lnTo>
                      <a:pt x="226" y="237"/>
                    </a:lnTo>
                    <a:lnTo>
                      <a:pt x="227" y="239"/>
                    </a:lnTo>
                    <a:lnTo>
                      <a:pt x="229" y="236"/>
                    </a:lnTo>
                    <a:lnTo>
                      <a:pt x="230" y="234"/>
                    </a:lnTo>
                    <a:lnTo>
                      <a:pt x="238" y="240"/>
                    </a:lnTo>
                    <a:lnTo>
                      <a:pt x="241" y="240"/>
                    </a:lnTo>
                    <a:lnTo>
                      <a:pt x="244" y="239"/>
                    </a:lnTo>
                    <a:lnTo>
                      <a:pt x="246" y="237"/>
                    </a:lnTo>
                    <a:lnTo>
                      <a:pt x="253" y="225"/>
                    </a:lnTo>
                    <a:lnTo>
                      <a:pt x="254" y="220"/>
                    </a:lnTo>
                    <a:lnTo>
                      <a:pt x="257" y="218"/>
                    </a:lnTo>
                    <a:lnTo>
                      <a:pt x="258" y="215"/>
                    </a:lnTo>
                    <a:lnTo>
                      <a:pt x="265" y="208"/>
                    </a:lnTo>
                    <a:lnTo>
                      <a:pt x="267" y="199"/>
                    </a:lnTo>
                    <a:lnTo>
                      <a:pt x="267" y="198"/>
                    </a:lnTo>
                    <a:lnTo>
                      <a:pt x="261" y="198"/>
                    </a:lnTo>
                    <a:lnTo>
                      <a:pt x="258" y="199"/>
                    </a:lnTo>
                    <a:lnTo>
                      <a:pt x="254" y="199"/>
                    </a:lnTo>
                    <a:lnTo>
                      <a:pt x="254" y="198"/>
                    </a:lnTo>
                    <a:lnTo>
                      <a:pt x="253" y="197"/>
                    </a:lnTo>
                    <a:lnTo>
                      <a:pt x="253" y="192"/>
                    </a:lnTo>
                    <a:lnTo>
                      <a:pt x="255" y="184"/>
                    </a:lnTo>
                    <a:lnTo>
                      <a:pt x="257" y="183"/>
                    </a:lnTo>
                    <a:lnTo>
                      <a:pt x="260" y="183"/>
                    </a:lnTo>
                    <a:lnTo>
                      <a:pt x="267" y="188"/>
                    </a:lnTo>
                    <a:lnTo>
                      <a:pt x="267" y="190"/>
                    </a:lnTo>
                    <a:lnTo>
                      <a:pt x="268" y="191"/>
                    </a:lnTo>
                    <a:lnTo>
                      <a:pt x="268" y="192"/>
                    </a:lnTo>
                    <a:lnTo>
                      <a:pt x="272" y="198"/>
                    </a:lnTo>
                    <a:lnTo>
                      <a:pt x="274" y="201"/>
                    </a:lnTo>
                    <a:lnTo>
                      <a:pt x="276" y="202"/>
                    </a:lnTo>
                    <a:lnTo>
                      <a:pt x="278" y="201"/>
                    </a:lnTo>
                    <a:lnTo>
                      <a:pt x="300" y="191"/>
                    </a:lnTo>
                    <a:lnTo>
                      <a:pt x="298" y="190"/>
                    </a:lnTo>
                    <a:lnTo>
                      <a:pt x="297" y="187"/>
                    </a:lnTo>
                    <a:lnTo>
                      <a:pt x="301" y="185"/>
                    </a:lnTo>
                    <a:lnTo>
                      <a:pt x="310" y="172"/>
                    </a:lnTo>
                    <a:lnTo>
                      <a:pt x="317" y="173"/>
                    </a:lnTo>
                    <a:lnTo>
                      <a:pt x="321" y="173"/>
                    </a:lnTo>
                    <a:lnTo>
                      <a:pt x="331" y="177"/>
                    </a:lnTo>
                    <a:lnTo>
                      <a:pt x="342" y="177"/>
                    </a:lnTo>
                    <a:lnTo>
                      <a:pt x="343" y="177"/>
                    </a:lnTo>
                    <a:lnTo>
                      <a:pt x="343" y="174"/>
                    </a:lnTo>
                    <a:lnTo>
                      <a:pt x="342" y="174"/>
                    </a:lnTo>
                    <a:lnTo>
                      <a:pt x="339" y="172"/>
                    </a:lnTo>
                    <a:lnTo>
                      <a:pt x="334" y="159"/>
                    </a:lnTo>
                    <a:lnTo>
                      <a:pt x="334" y="156"/>
                    </a:lnTo>
                    <a:lnTo>
                      <a:pt x="334" y="149"/>
                    </a:lnTo>
                    <a:lnTo>
                      <a:pt x="332" y="148"/>
                    </a:lnTo>
                    <a:lnTo>
                      <a:pt x="331" y="148"/>
                    </a:lnTo>
                    <a:lnTo>
                      <a:pt x="331" y="146"/>
                    </a:lnTo>
                    <a:lnTo>
                      <a:pt x="334" y="145"/>
                    </a:lnTo>
                    <a:lnTo>
                      <a:pt x="332" y="144"/>
                    </a:lnTo>
                    <a:lnTo>
                      <a:pt x="332" y="141"/>
                    </a:lnTo>
                    <a:lnTo>
                      <a:pt x="331" y="139"/>
                    </a:lnTo>
                    <a:lnTo>
                      <a:pt x="331" y="137"/>
                    </a:lnTo>
                    <a:lnTo>
                      <a:pt x="332" y="135"/>
                    </a:lnTo>
                    <a:lnTo>
                      <a:pt x="332" y="134"/>
                    </a:lnTo>
                    <a:lnTo>
                      <a:pt x="342" y="113"/>
                    </a:lnTo>
                    <a:lnTo>
                      <a:pt x="341" y="112"/>
                    </a:lnTo>
                    <a:lnTo>
                      <a:pt x="341" y="107"/>
                    </a:lnTo>
                    <a:lnTo>
                      <a:pt x="327" y="112"/>
                    </a:lnTo>
                    <a:lnTo>
                      <a:pt x="322" y="106"/>
                    </a:lnTo>
                    <a:lnTo>
                      <a:pt x="322" y="103"/>
                    </a:lnTo>
                    <a:lnTo>
                      <a:pt x="321" y="102"/>
                    </a:lnTo>
                    <a:lnTo>
                      <a:pt x="321" y="99"/>
                    </a:lnTo>
                    <a:lnTo>
                      <a:pt x="320" y="98"/>
                    </a:lnTo>
                    <a:lnTo>
                      <a:pt x="315" y="85"/>
                    </a:lnTo>
                    <a:lnTo>
                      <a:pt x="304" y="74"/>
                    </a:lnTo>
                    <a:lnTo>
                      <a:pt x="283" y="62"/>
                    </a:lnTo>
                    <a:lnTo>
                      <a:pt x="269" y="64"/>
                    </a:lnTo>
                    <a:lnTo>
                      <a:pt x="264" y="62"/>
                    </a:lnTo>
                    <a:lnTo>
                      <a:pt x="262" y="61"/>
                    </a:lnTo>
                    <a:lnTo>
                      <a:pt x="262" y="58"/>
                    </a:lnTo>
                    <a:lnTo>
                      <a:pt x="265" y="54"/>
                    </a:lnTo>
                    <a:lnTo>
                      <a:pt x="268" y="53"/>
                    </a:lnTo>
                    <a:lnTo>
                      <a:pt x="268" y="51"/>
                    </a:lnTo>
                    <a:lnTo>
                      <a:pt x="264" y="50"/>
                    </a:lnTo>
                    <a:lnTo>
                      <a:pt x="264" y="48"/>
                    </a:lnTo>
                    <a:lnTo>
                      <a:pt x="262" y="48"/>
                    </a:lnTo>
                    <a:lnTo>
                      <a:pt x="260" y="46"/>
                    </a:lnTo>
                    <a:lnTo>
                      <a:pt x="257" y="43"/>
                    </a:lnTo>
                    <a:lnTo>
                      <a:pt x="258" y="42"/>
                    </a:lnTo>
                    <a:lnTo>
                      <a:pt x="262" y="39"/>
                    </a:lnTo>
                    <a:lnTo>
                      <a:pt x="264" y="36"/>
                    </a:lnTo>
                    <a:lnTo>
                      <a:pt x="264" y="35"/>
                    </a:lnTo>
                    <a:lnTo>
                      <a:pt x="267" y="31"/>
                    </a:lnTo>
                    <a:lnTo>
                      <a:pt x="282" y="15"/>
                    </a:lnTo>
                    <a:lnTo>
                      <a:pt x="283" y="10"/>
                    </a:lnTo>
                    <a:lnTo>
                      <a:pt x="282" y="5"/>
                    </a:lnTo>
                    <a:lnTo>
                      <a:pt x="275" y="1"/>
                    </a:lnTo>
                    <a:lnTo>
                      <a:pt x="269" y="0"/>
                    </a:lnTo>
                    <a:lnTo>
                      <a:pt x="269" y="1"/>
                    </a:lnTo>
                    <a:lnTo>
                      <a:pt x="26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20" name="Freeform 47">
                <a:extLst>
                  <a:ext uri="{FF2B5EF4-FFF2-40B4-BE49-F238E27FC236}">
                    <a16:creationId xmlns:a16="http://schemas.microsoft.com/office/drawing/2014/main" id="{CADD33EF-20C2-4419-C957-EDD3DACA2F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43" y="1107"/>
                <a:ext cx="112" cy="41"/>
              </a:xfrm>
              <a:custGeom>
                <a:avLst/>
                <a:gdLst>
                  <a:gd name="T0" fmla="*/ 150 w 448"/>
                  <a:gd name="T1" fmla="*/ 18 h 166"/>
                  <a:gd name="T2" fmla="*/ 87 w 448"/>
                  <a:gd name="T3" fmla="*/ 13 h 166"/>
                  <a:gd name="T4" fmla="*/ 61 w 448"/>
                  <a:gd name="T5" fmla="*/ 4 h 166"/>
                  <a:gd name="T6" fmla="*/ 32 w 448"/>
                  <a:gd name="T7" fmla="*/ 11 h 166"/>
                  <a:gd name="T8" fmla="*/ 21 w 448"/>
                  <a:gd name="T9" fmla="*/ 16 h 166"/>
                  <a:gd name="T10" fmla="*/ 1 w 448"/>
                  <a:gd name="T11" fmla="*/ 43 h 166"/>
                  <a:gd name="T12" fmla="*/ 31 w 448"/>
                  <a:gd name="T13" fmla="*/ 51 h 166"/>
                  <a:gd name="T14" fmla="*/ 25 w 448"/>
                  <a:gd name="T15" fmla="*/ 71 h 166"/>
                  <a:gd name="T16" fmla="*/ 46 w 448"/>
                  <a:gd name="T17" fmla="*/ 74 h 166"/>
                  <a:gd name="T18" fmla="*/ 90 w 448"/>
                  <a:gd name="T19" fmla="*/ 93 h 166"/>
                  <a:gd name="T20" fmla="*/ 105 w 448"/>
                  <a:gd name="T21" fmla="*/ 108 h 166"/>
                  <a:gd name="T22" fmla="*/ 123 w 448"/>
                  <a:gd name="T23" fmla="*/ 115 h 166"/>
                  <a:gd name="T24" fmla="*/ 131 w 448"/>
                  <a:gd name="T25" fmla="*/ 131 h 166"/>
                  <a:gd name="T26" fmla="*/ 150 w 448"/>
                  <a:gd name="T27" fmla="*/ 138 h 166"/>
                  <a:gd name="T28" fmla="*/ 154 w 448"/>
                  <a:gd name="T29" fmla="*/ 135 h 166"/>
                  <a:gd name="T30" fmla="*/ 169 w 448"/>
                  <a:gd name="T31" fmla="*/ 124 h 166"/>
                  <a:gd name="T32" fmla="*/ 184 w 448"/>
                  <a:gd name="T33" fmla="*/ 137 h 166"/>
                  <a:gd name="T34" fmla="*/ 186 w 448"/>
                  <a:gd name="T35" fmla="*/ 166 h 166"/>
                  <a:gd name="T36" fmla="*/ 236 w 448"/>
                  <a:gd name="T37" fmla="*/ 130 h 166"/>
                  <a:gd name="T38" fmla="*/ 243 w 448"/>
                  <a:gd name="T39" fmla="*/ 143 h 166"/>
                  <a:gd name="T40" fmla="*/ 263 w 448"/>
                  <a:gd name="T41" fmla="*/ 137 h 166"/>
                  <a:gd name="T42" fmla="*/ 263 w 448"/>
                  <a:gd name="T43" fmla="*/ 149 h 166"/>
                  <a:gd name="T44" fmla="*/ 311 w 448"/>
                  <a:gd name="T45" fmla="*/ 145 h 166"/>
                  <a:gd name="T46" fmla="*/ 335 w 448"/>
                  <a:gd name="T47" fmla="*/ 139 h 166"/>
                  <a:gd name="T48" fmla="*/ 374 w 448"/>
                  <a:gd name="T49" fmla="*/ 143 h 166"/>
                  <a:gd name="T50" fmla="*/ 401 w 448"/>
                  <a:gd name="T51" fmla="*/ 141 h 166"/>
                  <a:gd name="T52" fmla="*/ 422 w 448"/>
                  <a:gd name="T53" fmla="*/ 130 h 166"/>
                  <a:gd name="T54" fmla="*/ 447 w 448"/>
                  <a:gd name="T55" fmla="*/ 108 h 166"/>
                  <a:gd name="T56" fmla="*/ 438 w 448"/>
                  <a:gd name="T57" fmla="*/ 80 h 166"/>
                  <a:gd name="T58" fmla="*/ 430 w 448"/>
                  <a:gd name="T59" fmla="*/ 58 h 166"/>
                  <a:gd name="T60" fmla="*/ 409 w 448"/>
                  <a:gd name="T61" fmla="*/ 51 h 166"/>
                  <a:gd name="T62" fmla="*/ 404 w 448"/>
                  <a:gd name="T63" fmla="*/ 53 h 166"/>
                  <a:gd name="T64" fmla="*/ 392 w 448"/>
                  <a:gd name="T65" fmla="*/ 44 h 166"/>
                  <a:gd name="T66" fmla="*/ 395 w 448"/>
                  <a:gd name="T67" fmla="*/ 26 h 166"/>
                  <a:gd name="T68" fmla="*/ 408 w 448"/>
                  <a:gd name="T69" fmla="*/ 16 h 166"/>
                  <a:gd name="T70" fmla="*/ 409 w 448"/>
                  <a:gd name="T71" fmla="*/ 11 h 166"/>
                  <a:gd name="T72" fmla="*/ 371 w 448"/>
                  <a:gd name="T73" fmla="*/ 8 h 166"/>
                  <a:gd name="T74" fmla="*/ 338 w 448"/>
                  <a:gd name="T75" fmla="*/ 1 h 166"/>
                  <a:gd name="T76" fmla="*/ 314 w 448"/>
                  <a:gd name="T77" fmla="*/ 15 h 166"/>
                  <a:gd name="T78" fmla="*/ 293 w 448"/>
                  <a:gd name="T79" fmla="*/ 30 h 166"/>
                  <a:gd name="T80" fmla="*/ 285 w 448"/>
                  <a:gd name="T81" fmla="*/ 19 h 166"/>
                  <a:gd name="T82" fmla="*/ 274 w 448"/>
                  <a:gd name="T83" fmla="*/ 11 h 166"/>
                  <a:gd name="T84" fmla="*/ 271 w 448"/>
                  <a:gd name="T85" fmla="*/ 26 h 166"/>
                  <a:gd name="T86" fmla="*/ 284 w 448"/>
                  <a:gd name="T87" fmla="*/ 26 h 166"/>
                  <a:gd name="T88" fmla="*/ 274 w 448"/>
                  <a:gd name="T89" fmla="*/ 46 h 166"/>
                  <a:gd name="T90" fmla="*/ 261 w 448"/>
                  <a:gd name="T91" fmla="*/ 67 h 166"/>
                  <a:gd name="T92" fmla="*/ 246 w 448"/>
                  <a:gd name="T93" fmla="*/ 64 h 166"/>
                  <a:gd name="T94" fmla="*/ 230 w 448"/>
                  <a:gd name="T95" fmla="*/ 55 h 166"/>
                  <a:gd name="T96" fmla="*/ 198 w 448"/>
                  <a:gd name="T97" fmla="*/ 46 h 166"/>
                  <a:gd name="T98" fmla="*/ 190 w 448"/>
                  <a:gd name="T99" fmla="*/ 50 h 166"/>
                  <a:gd name="T100" fmla="*/ 179 w 448"/>
                  <a:gd name="T101" fmla="*/ 37 h 166"/>
                  <a:gd name="T102" fmla="*/ 166 w 448"/>
                  <a:gd name="T103" fmla="*/ 27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448" h="166">
                    <a:moveTo>
                      <a:pt x="166" y="27"/>
                    </a:moveTo>
                    <a:lnTo>
                      <a:pt x="162" y="25"/>
                    </a:lnTo>
                    <a:lnTo>
                      <a:pt x="158" y="22"/>
                    </a:lnTo>
                    <a:lnTo>
                      <a:pt x="150" y="18"/>
                    </a:lnTo>
                    <a:lnTo>
                      <a:pt x="123" y="11"/>
                    </a:lnTo>
                    <a:lnTo>
                      <a:pt x="106" y="18"/>
                    </a:lnTo>
                    <a:lnTo>
                      <a:pt x="88" y="13"/>
                    </a:lnTo>
                    <a:lnTo>
                      <a:pt x="87" y="13"/>
                    </a:lnTo>
                    <a:lnTo>
                      <a:pt x="87" y="12"/>
                    </a:lnTo>
                    <a:lnTo>
                      <a:pt x="85" y="11"/>
                    </a:lnTo>
                    <a:lnTo>
                      <a:pt x="80" y="12"/>
                    </a:lnTo>
                    <a:lnTo>
                      <a:pt x="61" y="4"/>
                    </a:lnTo>
                    <a:lnTo>
                      <a:pt x="56" y="4"/>
                    </a:lnTo>
                    <a:lnTo>
                      <a:pt x="49" y="7"/>
                    </a:lnTo>
                    <a:lnTo>
                      <a:pt x="36" y="11"/>
                    </a:lnTo>
                    <a:lnTo>
                      <a:pt x="32" y="11"/>
                    </a:lnTo>
                    <a:lnTo>
                      <a:pt x="27" y="12"/>
                    </a:lnTo>
                    <a:lnTo>
                      <a:pt x="24" y="15"/>
                    </a:lnTo>
                    <a:lnTo>
                      <a:pt x="22" y="15"/>
                    </a:lnTo>
                    <a:lnTo>
                      <a:pt x="21" y="16"/>
                    </a:lnTo>
                    <a:lnTo>
                      <a:pt x="18" y="16"/>
                    </a:lnTo>
                    <a:lnTo>
                      <a:pt x="15" y="19"/>
                    </a:lnTo>
                    <a:lnTo>
                      <a:pt x="4" y="36"/>
                    </a:lnTo>
                    <a:lnTo>
                      <a:pt x="1" y="43"/>
                    </a:lnTo>
                    <a:lnTo>
                      <a:pt x="1" y="44"/>
                    </a:lnTo>
                    <a:lnTo>
                      <a:pt x="0" y="46"/>
                    </a:lnTo>
                    <a:lnTo>
                      <a:pt x="1" y="46"/>
                    </a:lnTo>
                    <a:lnTo>
                      <a:pt x="31" y="51"/>
                    </a:lnTo>
                    <a:lnTo>
                      <a:pt x="24" y="65"/>
                    </a:lnTo>
                    <a:lnTo>
                      <a:pt x="24" y="68"/>
                    </a:lnTo>
                    <a:lnTo>
                      <a:pt x="25" y="68"/>
                    </a:lnTo>
                    <a:lnTo>
                      <a:pt x="25" y="71"/>
                    </a:lnTo>
                    <a:lnTo>
                      <a:pt x="28" y="74"/>
                    </a:lnTo>
                    <a:lnTo>
                      <a:pt x="31" y="74"/>
                    </a:lnTo>
                    <a:lnTo>
                      <a:pt x="38" y="78"/>
                    </a:lnTo>
                    <a:lnTo>
                      <a:pt x="46" y="74"/>
                    </a:lnTo>
                    <a:lnTo>
                      <a:pt x="56" y="79"/>
                    </a:lnTo>
                    <a:lnTo>
                      <a:pt x="59" y="82"/>
                    </a:lnTo>
                    <a:lnTo>
                      <a:pt x="63" y="85"/>
                    </a:lnTo>
                    <a:lnTo>
                      <a:pt x="90" y="93"/>
                    </a:lnTo>
                    <a:lnTo>
                      <a:pt x="105" y="104"/>
                    </a:lnTo>
                    <a:lnTo>
                      <a:pt x="106" y="106"/>
                    </a:lnTo>
                    <a:lnTo>
                      <a:pt x="106" y="107"/>
                    </a:lnTo>
                    <a:lnTo>
                      <a:pt x="105" y="108"/>
                    </a:lnTo>
                    <a:lnTo>
                      <a:pt x="105" y="111"/>
                    </a:lnTo>
                    <a:lnTo>
                      <a:pt x="107" y="113"/>
                    </a:lnTo>
                    <a:lnTo>
                      <a:pt x="114" y="120"/>
                    </a:lnTo>
                    <a:lnTo>
                      <a:pt x="123" y="115"/>
                    </a:lnTo>
                    <a:lnTo>
                      <a:pt x="126" y="115"/>
                    </a:lnTo>
                    <a:lnTo>
                      <a:pt x="130" y="128"/>
                    </a:lnTo>
                    <a:lnTo>
                      <a:pt x="130" y="132"/>
                    </a:lnTo>
                    <a:lnTo>
                      <a:pt x="131" y="131"/>
                    </a:lnTo>
                    <a:lnTo>
                      <a:pt x="141" y="134"/>
                    </a:lnTo>
                    <a:lnTo>
                      <a:pt x="144" y="137"/>
                    </a:lnTo>
                    <a:lnTo>
                      <a:pt x="147" y="137"/>
                    </a:lnTo>
                    <a:lnTo>
                      <a:pt x="150" y="138"/>
                    </a:lnTo>
                    <a:lnTo>
                      <a:pt x="151" y="137"/>
                    </a:lnTo>
                    <a:lnTo>
                      <a:pt x="152" y="137"/>
                    </a:lnTo>
                    <a:lnTo>
                      <a:pt x="154" y="134"/>
                    </a:lnTo>
                    <a:lnTo>
                      <a:pt x="154" y="135"/>
                    </a:lnTo>
                    <a:lnTo>
                      <a:pt x="155" y="135"/>
                    </a:lnTo>
                    <a:lnTo>
                      <a:pt x="157" y="134"/>
                    </a:lnTo>
                    <a:lnTo>
                      <a:pt x="158" y="134"/>
                    </a:lnTo>
                    <a:lnTo>
                      <a:pt x="169" y="124"/>
                    </a:lnTo>
                    <a:lnTo>
                      <a:pt x="172" y="118"/>
                    </a:lnTo>
                    <a:lnTo>
                      <a:pt x="173" y="118"/>
                    </a:lnTo>
                    <a:lnTo>
                      <a:pt x="173" y="120"/>
                    </a:lnTo>
                    <a:lnTo>
                      <a:pt x="184" y="137"/>
                    </a:lnTo>
                    <a:lnTo>
                      <a:pt x="187" y="153"/>
                    </a:lnTo>
                    <a:lnTo>
                      <a:pt x="187" y="156"/>
                    </a:lnTo>
                    <a:lnTo>
                      <a:pt x="186" y="160"/>
                    </a:lnTo>
                    <a:lnTo>
                      <a:pt x="186" y="166"/>
                    </a:lnTo>
                    <a:lnTo>
                      <a:pt x="194" y="154"/>
                    </a:lnTo>
                    <a:lnTo>
                      <a:pt x="226" y="128"/>
                    </a:lnTo>
                    <a:lnTo>
                      <a:pt x="230" y="130"/>
                    </a:lnTo>
                    <a:lnTo>
                      <a:pt x="236" y="130"/>
                    </a:lnTo>
                    <a:lnTo>
                      <a:pt x="237" y="132"/>
                    </a:lnTo>
                    <a:lnTo>
                      <a:pt x="237" y="145"/>
                    </a:lnTo>
                    <a:lnTo>
                      <a:pt x="240" y="145"/>
                    </a:lnTo>
                    <a:lnTo>
                      <a:pt x="243" y="143"/>
                    </a:lnTo>
                    <a:lnTo>
                      <a:pt x="251" y="143"/>
                    </a:lnTo>
                    <a:lnTo>
                      <a:pt x="260" y="138"/>
                    </a:lnTo>
                    <a:lnTo>
                      <a:pt x="261" y="137"/>
                    </a:lnTo>
                    <a:lnTo>
                      <a:pt x="263" y="137"/>
                    </a:lnTo>
                    <a:lnTo>
                      <a:pt x="264" y="138"/>
                    </a:lnTo>
                    <a:lnTo>
                      <a:pt x="258" y="147"/>
                    </a:lnTo>
                    <a:lnTo>
                      <a:pt x="258" y="149"/>
                    </a:lnTo>
                    <a:lnTo>
                      <a:pt x="263" y="149"/>
                    </a:lnTo>
                    <a:lnTo>
                      <a:pt x="271" y="145"/>
                    </a:lnTo>
                    <a:lnTo>
                      <a:pt x="281" y="141"/>
                    </a:lnTo>
                    <a:lnTo>
                      <a:pt x="307" y="143"/>
                    </a:lnTo>
                    <a:lnTo>
                      <a:pt x="311" y="145"/>
                    </a:lnTo>
                    <a:lnTo>
                      <a:pt x="320" y="143"/>
                    </a:lnTo>
                    <a:lnTo>
                      <a:pt x="323" y="143"/>
                    </a:lnTo>
                    <a:lnTo>
                      <a:pt x="335" y="138"/>
                    </a:lnTo>
                    <a:lnTo>
                      <a:pt x="335" y="139"/>
                    </a:lnTo>
                    <a:lnTo>
                      <a:pt x="337" y="143"/>
                    </a:lnTo>
                    <a:lnTo>
                      <a:pt x="339" y="143"/>
                    </a:lnTo>
                    <a:lnTo>
                      <a:pt x="346" y="141"/>
                    </a:lnTo>
                    <a:lnTo>
                      <a:pt x="374" y="143"/>
                    </a:lnTo>
                    <a:lnTo>
                      <a:pt x="378" y="147"/>
                    </a:lnTo>
                    <a:lnTo>
                      <a:pt x="380" y="149"/>
                    </a:lnTo>
                    <a:lnTo>
                      <a:pt x="388" y="146"/>
                    </a:lnTo>
                    <a:lnTo>
                      <a:pt x="401" y="141"/>
                    </a:lnTo>
                    <a:lnTo>
                      <a:pt x="415" y="131"/>
                    </a:lnTo>
                    <a:lnTo>
                      <a:pt x="416" y="131"/>
                    </a:lnTo>
                    <a:lnTo>
                      <a:pt x="419" y="130"/>
                    </a:lnTo>
                    <a:lnTo>
                      <a:pt x="422" y="130"/>
                    </a:lnTo>
                    <a:lnTo>
                      <a:pt x="431" y="127"/>
                    </a:lnTo>
                    <a:lnTo>
                      <a:pt x="445" y="114"/>
                    </a:lnTo>
                    <a:lnTo>
                      <a:pt x="445" y="108"/>
                    </a:lnTo>
                    <a:lnTo>
                      <a:pt x="447" y="108"/>
                    </a:lnTo>
                    <a:lnTo>
                      <a:pt x="448" y="106"/>
                    </a:lnTo>
                    <a:lnTo>
                      <a:pt x="448" y="104"/>
                    </a:lnTo>
                    <a:lnTo>
                      <a:pt x="445" y="99"/>
                    </a:lnTo>
                    <a:lnTo>
                      <a:pt x="438" y="80"/>
                    </a:lnTo>
                    <a:lnTo>
                      <a:pt x="437" y="78"/>
                    </a:lnTo>
                    <a:lnTo>
                      <a:pt x="437" y="62"/>
                    </a:lnTo>
                    <a:lnTo>
                      <a:pt x="431" y="57"/>
                    </a:lnTo>
                    <a:lnTo>
                      <a:pt x="430" y="58"/>
                    </a:lnTo>
                    <a:lnTo>
                      <a:pt x="415" y="61"/>
                    </a:lnTo>
                    <a:lnTo>
                      <a:pt x="413" y="61"/>
                    </a:lnTo>
                    <a:lnTo>
                      <a:pt x="413" y="54"/>
                    </a:lnTo>
                    <a:lnTo>
                      <a:pt x="409" y="51"/>
                    </a:lnTo>
                    <a:lnTo>
                      <a:pt x="408" y="50"/>
                    </a:lnTo>
                    <a:lnTo>
                      <a:pt x="405" y="50"/>
                    </a:lnTo>
                    <a:lnTo>
                      <a:pt x="404" y="51"/>
                    </a:lnTo>
                    <a:lnTo>
                      <a:pt x="404" y="53"/>
                    </a:lnTo>
                    <a:lnTo>
                      <a:pt x="401" y="54"/>
                    </a:lnTo>
                    <a:lnTo>
                      <a:pt x="398" y="53"/>
                    </a:lnTo>
                    <a:lnTo>
                      <a:pt x="392" y="48"/>
                    </a:lnTo>
                    <a:lnTo>
                      <a:pt x="392" y="44"/>
                    </a:lnTo>
                    <a:lnTo>
                      <a:pt x="394" y="43"/>
                    </a:lnTo>
                    <a:lnTo>
                      <a:pt x="394" y="40"/>
                    </a:lnTo>
                    <a:lnTo>
                      <a:pt x="395" y="37"/>
                    </a:lnTo>
                    <a:lnTo>
                      <a:pt x="395" y="26"/>
                    </a:lnTo>
                    <a:lnTo>
                      <a:pt x="398" y="22"/>
                    </a:lnTo>
                    <a:lnTo>
                      <a:pt x="402" y="20"/>
                    </a:lnTo>
                    <a:lnTo>
                      <a:pt x="406" y="18"/>
                    </a:lnTo>
                    <a:lnTo>
                      <a:pt x="408" y="16"/>
                    </a:lnTo>
                    <a:lnTo>
                      <a:pt x="411" y="16"/>
                    </a:lnTo>
                    <a:lnTo>
                      <a:pt x="415" y="15"/>
                    </a:lnTo>
                    <a:lnTo>
                      <a:pt x="412" y="12"/>
                    </a:lnTo>
                    <a:lnTo>
                      <a:pt x="409" y="11"/>
                    </a:lnTo>
                    <a:lnTo>
                      <a:pt x="377" y="8"/>
                    </a:lnTo>
                    <a:lnTo>
                      <a:pt x="375" y="11"/>
                    </a:lnTo>
                    <a:lnTo>
                      <a:pt x="374" y="11"/>
                    </a:lnTo>
                    <a:lnTo>
                      <a:pt x="371" y="8"/>
                    </a:lnTo>
                    <a:lnTo>
                      <a:pt x="359" y="7"/>
                    </a:lnTo>
                    <a:lnTo>
                      <a:pt x="359" y="5"/>
                    </a:lnTo>
                    <a:lnTo>
                      <a:pt x="348" y="5"/>
                    </a:lnTo>
                    <a:lnTo>
                      <a:pt x="338" y="1"/>
                    </a:lnTo>
                    <a:lnTo>
                      <a:pt x="334" y="1"/>
                    </a:lnTo>
                    <a:lnTo>
                      <a:pt x="327" y="0"/>
                    </a:lnTo>
                    <a:lnTo>
                      <a:pt x="318" y="13"/>
                    </a:lnTo>
                    <a:lnTo>
                      <a:pt x="314" y="15"/>
                    </a:lnTo>
                    <a:lnTo>
                      <a:pt x="315" y="18"/>
                    </a:lnTo>
                    <a:lnTo>
                      <a:pt x="317" y="19"/>
                    </a:lnTo>
                    <a:lnTo>
                      <a:pt x="295" y="29"/>
                    </a:lnTo>
                    <a:lnTo>
                      <a:pt x="293" y="30"/>
                    </a:lnTo>
                    <a:lnTo>
                      <a:pt x="291" y="29"/>
                    </a:lnTo>
                    <a:lnTo>
                      <a:pt x="289" y="26"/>
                    </a:lnTo>
                    <a:lnTo>
                      <a:pt x="285" y="20"/>
                    </a:lnTo>
                    <a:lnTo>
                      <a:pt x="285" y="19"/>
                    </a:lnTo>
                    <a:lnTo>
                      <a:pt x="284" y="18"/>
                    </a:lnTo>
                    <a:lnTo>
                      <a:pt x="284" y="16"/>
                    </a:lnTo>
                    <a:lnTo>
                      <a:pt x="277" y="11"/>
                    </a:lnTo>
                    <a:lnTo>
                      <a:pt x="274" y="11"/>
                    </a:lnTo>
                    <a:lnTo>
                      <a:pt x="272" y="12"/>
                    </a:lnTo>
                    <a:lnTo>
                      <a:pt x="270" y="20"/>
                    </a:lnTo>
                    <a:lnTo>
                      <a:pt x="270" y="25"/>
                    </a:lnTo>
                    <a:lnTo>
                      <a:pt x="271" y="26"/>
                    </a:lnTo>
                    <a:lnTo>
                      <a:pt x="271" y="27"/>
                    </a:lnTo>
                    <a:lnTo>
                      <a:pt x="275" y="27"/>
                    </a:lnTo>
                    <a:lnTo>
                      <a:pt x="278" y="26"/>
                    </a:lnTo>
                    <a:lnTo>
                      <a:pt x="284" y="26"/>
                    </a:lnTo>
                    <a:lnTo>
                      <a:pt x="284" y="27"/>
                    </a:lnTo>
                    <a:lnTo>
                      <a:pt x="282" y="36"/>
                    </a:lnTo>
                    <a:lnTo>
                      <a:pt x="275" y="43"/>
                    </a:lnTo>
                    <a:lnTo>
                      <a:pt x="274" y="46"/>
                    </a:lnTo>
                    <a:lnTo>
                      <a:pt x="271" y="48"/>
                    </a:lnTo>
                    <a:lnTo>
                      <a:pt x="270" y="53"/>
                    </a:lnTo>
                    <a:lnTo>
                      <a:pt x="263" y="65"/>
                    </a:lnTo>
                    <a:lnTo>
                      <a:pt x="261" y="67"/>
                    </a:lnTo>
                    <a:lnTo>
                      <a:pt x="258" y="68"/>
                    </a:lnTo>
                    <a:lnTo>
                      <a:pt x="255" y="68"/>
                    </a:lnTo>
                    <a:lnTo>
                      <a:pt x="247" y="62"/>
                    </a:lnTo>
                    <a:lnTo>
                      <a:pt x="246" y="64"/>
                    </a:lnTo>
                    <a:lnTo>
                      <a:pt x="244" y="67"/>
                    </a:lnTo>
                    <a:lnTo>
                      <a:pt x="243" y="65"/>
                    </a:lnTo>
                    <a:lnTo>
                      <a:pt x="233" y="58"/>
                    </a:lnTo>
                    <a:lnTo>
                      <a:pt x="230" y="55"/>
                    </a:lnTo>
                    <a:lnTo>
                      <a:pt x="228" y="57"/>
                    </a:lnTo>
                    <a:lnTo>
                      <a:pt x="225" y="57"/>
                    </a:lnTo>
                    <a:lnTo>
                      <a:pt x="218" y="53"/>
                    </a:lnTo>
                    <a:lnTo>
                      <a:pt x="198" y="46"/>
                    </a:lnTo>
                    <a:lnTo>
                      <a:pt x="197" y="44"/>
                    </a:lnTo>
                    <a:lnTo>
                      <a:pt x="194" y="47"/>
                    </a:lnTo>
                    <a:lnTo>
                      <a:pt x="191" y="48"/>
                    </a:lnTo>
                    <a:lnTo>
                      <a:pt x="190" y="50"/>
                    </a:lnTo>
                    <a:lnTo>
                      <a:pt x="190" y="51"/>
                    </a:lnTo>
                    <a:lnTo>
                      <a:pt x="186" y="47"/>
                    </a:lnTo>
                    <a:lnTo>
                      <a:pt x="180" y="40"/>
                    </a:lnTo>
                    <a:lnTo>
                      <a:pt x="179" y="37"/>
                    </a:lnTo>
                    <a:lnTo>
                      <a:pt x="177" y="33"/>
                    </a:lnTo>
                    <a:lnTo>
                      <a:pt x="173" y="30"/>
                    </a:lnTo>
                    <a:lnTo>
                      <a:pt x="172" y="29"/>
                    </a:lnTo>
                    <a:lnTo>
                      <a:pt x="166" y="2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21" name="Freeform 48">
                <a:extLst>
                  <a:ext uri="{FF2B5EF4-FFF2-40B4-BE49-F238E27FC236}">
                    <a16:creationId xmlns:a16="http://schemas.microsoft.com/office/drawing/2014/main" id="{0A8A6882-D7AF-F344-DF5A-BB9CD9436C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2" y="1119"/>
                <a:ext cx="84" cy="109"/>
              </a:xfrm>
              <a:custGeom>
                <a:avLst/>
                <a:gdLst>
                  <a:gd name="T0" fmla="*/ 261 w 336"/>
                  <a:gd name="T1" fmla="*/ 33 h 439"/>
                  <a:gd name="T2" fmla="*/ 230 w 336"/>
                  <a:gd name="T3" fmla="*/ 25 h 439"/>
                  <a:gd name="T4" fmla="*/ 206 w 336"/>
                  <a:gd name="T5" fmla="*/ 0 h 439"/>
                  <a:gd name="T6" fmla="*/ 183 w 336"/>
                  <a:gd name="T7" fmla="*/ 36 h 439"/>
                  <a:gd name="T8" fmla="*/ 155 w 336"/>
                  <a:gd name="T9" fmla="*/ 43 h 439"/>
                  <a:gd name="T10" fmla="*/ 148 w 336"/>
                  <a:gd name="T11" fmla="*/ 62 h 439"/>
                  <a:gd name="T12" fmla="*/ 137 w 336"/>
                  <a:gd name="T13" fmla="*/ 72 h 439"/>
                  <a:gd name="T14" fmla="*/ 118 w 336"/>
                  <a:gd name="T15" fmla="*/ 86 h 439"/>
                  <a:gd name="T16" fmla="*/ 71 w 336"/>
                  <a:gd name="T17" fmla="*/ 75 h 439"/>
                  <a:gd name="T18" fmla="*/ 32 w 336"/>
                  <a:gd name="T19" fmla="*/ 88 h 439"/>
                  <a:gd name="T20" fmla="*/ 18 w 336"/>
                  <a:gd name="T21" fmla="*/ 78 h 439"/>
                  <a:gd name="T22" fmla="*/ 1 w 336"/>
                  <a:gd name="T23" fmla="*/ 99 h 439"/>
                  <a:gd name="T24" fmla="*/ 17 w 336"/>
                  <a:gd name="T25" fmla="*/ 114 h 439"/>
                  <a:gd name="T26" fmla="*/ 43 w 336"/>
                  <a:gd name="T27" fmla="*/ 111 h 439"/>
                  <a:gd name="T28" fmla="*/ 70 w 336"/>
                  <a:gd name="T29" fmla="*/ 114 h 439"/>
                  <a:gd name="T30" fmla="*/ 79 w 336"/>
                  <a:gd name="T31" fmla="*/ 135 h 439"/>
                  <a:gd name="T32" fmla="*/ 86 w 336"/>
                  <a:gd name="T33" fmla="*/ 142 h 439"/>
                  <a:gd name="T34" fmla="*/ 74 w 336"/>
                  <a:gd name="T35" fmla="*/ 139 h 439"/>
                  <a:gd name="T36" fmla="*/ 44 w 336"/>
                  <a:gd name="T37" fmla="*/ 138 h 439"/>
                  <a:gd name="T38" fmla="*/ 37 w 336"/>
                  <a:gd name="T39" fmla="*/ 131 h 439"/>
                  <a:gd name="T40" fmla="*/ 43 w 336"/>
                  <a:gd name="T41" fmla="*/ 162 h 439"/>
                  <a:gd name="T42" fmla="*/ 68 w 336"/>
                  <a:gd name="T43" fmla="*/ 170 h 439"/>
                  <a:gd name="T44" fmla="*/ 57 w 336"/>
                  <a:gd name="T45" fmla="*/ 245 h 439"/>
                  <a:gd name="T46" fmla="*/ 58 w 336"/>
                  <a:gd name="T47" fmla="*/ 252 h 439"/>
                  <a:gd name="T48" fmla="*/ 50 w 336"/>
                  <a:gd name="T49" fmla="*/ 261 h 439"/>
                  <a:gd name="T50" fmla="*/ 50 w 336"/>
                  <a:gd name="T51" fmla="*/ 311 h 439"/>
                  <a:gd name="T52" fmla="*/ 41 w 336"/>
                  <a:gd name="T53" fmla="*/ 315 h 439"/>
                  <a:gd name="T54" fmla="*/ 55 w 336"/>
                  <a:gd name="T55" fmla="*/ 336 h 439"/>
                  <a:gd name="T56" fmla="*/ 60 w 336"/>
                  <a:gd name="T57" fmla="*/ 365 h 439"/>
                  <a:gd name="T58" fmla="*/ 46 w 336"/>
                  <a:gd name="T59" fmla="*/ 382 h 439"/>
                  <a:gd name="T60" fmla="*/ 40 w 336"/>
                  <a:gd name="T61" fmla="*/ 396 h 439"/>
                  <a:gd name="T62" fmla="*/ 29 w 336"/>
                  <a:gd name="T63" fmla="*/ 407 h 439"/>
                  <a:gd name="T64" fmla="*/ 65 w 336"/>
                  <a:gd name="T65" fmla="*/ 419 h 439"/>
                  <a:gd name="T66" fmla="*/ 113 w 336"/>
                  <a:gd name="T67" fmla="*/ 439 h 439"/>
                  <a:gd name="T68" fmla="*/ 120 w 336"/>
                  <a:gd name="T69" fmla="*/ 435 h 439"/>
                  <a:gd name="T70" fmla="*/ 142 w 336"/>
                  <a:gd name="T71" fmla="*/ 418 h 439"/>
                  <a:gd name="T72" fmla="*/ 137 w 336"/>
                  <a:gd name="T73" fmla="*/ 409 h 439"/>
                  <a:gd name="T74" fmla="*/ 166 w 336"/>
                  <a:gd name="T75" fmla="*/ 399 h 439"/>
                  <a:gd name="T76" fmla="*/ 171 w 336"/>
                  <a:gd name="T77" fmla="*/ 385 h 439"/>
                  <a:gd name="T78" fmla="*/ 209 w 336"/>
                  <a:gd name="T79" fmla="*/ 359 h 439"/>
                  <a:gd name="T80" fmla="*/ 230 w 336"/>
                  <a:gd name="T81" fmla="*/ 343 h 439"/>
                  <a:gd name="T82" fmla="*/ 255 w 336"/>
                  <a:gd name="T83" fmla="*/ 328 h 439"/>
                  <a:gd name="T84" fmla="*/ 273 w 336"/>
                  <a:gd name="T85" fmla="*/ 285 h 439"/>
                  <a:gd name="T86" fmla="*/ 282 w 336"/>
                  <a:gd name="T87" fmla="*/ 261 h 439"/>
                  <a:gd name="T88" fmla="*/ 272 w 336"/>
                  <a:gd name="T89" fmla="*/ 233 h 439"/>
                  <a:gd name="T90" fmla="*/ 264 w 336"/>
                  <a:gd name="T91" fmla="*/ 219 h 439"/>
                  <a:gd name="T92" fmla="*/ 257 w 336"/>
                  <a:gd name="T93" fmla="*/ 212 h 439"/>
                  <a:gd name="T94" fmla="*/ 264 w 336"/>
                  <a:gd name="T95" fmla="*/ 195 h 439"/>
                  <a:gd name="T96" fmla="*/ 262 w 336"/>
                  <a:gd name="T97" fmla="*/ 155 h 439"/>
                  <a:gd name="T98" fmla="*/ 272 w 336"/>
                  <a:gd name="T99" fmla="*/ 131 h 439"/>
                  <a:gd name="T100" fmla="*/ 290 w 336"/>
                  <a:gd name="T101" fmla="*/ 125 h 439"/>
                  <a:gd name="T102" fmla="*/ 321 w 336"/>
                  <a:gd name="T103" fmla="*/ 110 h 439"/>
                  <a:gd name="T104" fmla="*/ 325 w 336"/>
                  <a:gd name="T105" fmla="*/ 115 h 439"/>
                  <a:gd name="T106" fmla="*/ 336 w 336"/>
                  <a:gd name="T107" fmla="*/ 92 h 439"/>
                  <a:gd name="T108" fmla="*/ 328 w 336"/>
                  <a:gd name="T109" fmla="*/ 69 h 439"/>
                  <a:gd name="T110" fmla="*/ 311 w 336"/>
                  <a:gd name="T111" fmla="*/ 61 h 4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336" h="439">
                    <a:moveTo>
                      <a:pt x="310" y="58"/>
                    </a:moveTo>
                    <a:lnTo>
                      <a:pt x="295" y="47"/>
                    </a:lnTo>
                    <a:lnTo>
                      <a:pt x="268" y="39"/>
                    </a:lnTo>
                    <a:lnTo>
                      <a:pt x="264" y="36"/>
                    </a:lnTo>
                    <a:lnTo>
                      <a:pt x="261" y="33"/>
                    </a:lnTo>
                    <a:lnTo>
                      <a:pt x="251" y="28"/>
                    </a:lnTo>
                    <a:lnTo>
                      <a:pt x="243" y="32"/>
                    </a:lnTo>
                    <a:lnTo>
                      <a:pt x="236" y="28"/>
                    </a:lnTo>
                    <a:lnTo>
                      <a:pt x="233" y="28"/>
                    </a:lnTo>
                    <a:lnTo>
                      <a:pt x="230" y="25"/>
                    </a:lnTo>
                    <a:lnTo>
                      <a:pt x="230" y="22"/>
                    </a:lnTo>
                    <a:lnTo>
                      <a:pt x="229" y="22"/>
                    </a:lnTo>
                    <a:lnTo>
                      <a:pt x="229" y="19"/>
                    </a:lnTo>
                    <a:lnTo>
                      <a:pt x="236" y="5"/>
                    </a:lnTo>
                    <a:lnTo>
                      <a:pt x="206" y="0"/>
                    </a:lnTo>
                    <a:lnTo>
                      <a:pt x="205" y="0"/>
                    </a:lnTo>
                    <a:lnTo>
                      <a:pt x="202" y="1"/>
                    </a:lnTo>
                    <a:lnTo>
                      <a:pt x="202" y="2"/>
                    </a:lnTo>
                    <a:lnTo>
                      <a:pt x="183" y="30"/>
                    </a:lnTo>
                    <a:lnTo>
                      <a:pt x="183" y="36"/>
                    </a:lnTo>
                    <a:lnTo>
                      <a:pt x="181" y="37"/>
                    </a:lnTo>
                    <a:lnTo>
                      <a:pt x="165" y="40"/>
                    </a:lnTo>
                    <a:lnTo>
                      <a:pt x="159" y="40"/>
                    </a:lnTo>
                    <a:lnTo>
                      <a:pt x="158" y="41"/>
                    </a:lnTo>
                    <a:lnTo>
                      <a:pt x="155" y="43"/>
                    </a:lnTo>
                    <a:lnTo>
                      <a:pt x="152" y="46"/>
                    </a:lnTo>
                    <a:lnTo>
                      <a:pt x="149" y="47"/>
                    </a:lnTo>
                    <a:lnTo>
                      <a:pt x="149" y="48"/>
                    </a:lnTo>
                    <a:lnTo>
                      <a:pt x="148" y="54"/>
                    </a:lnTo>
                    <a:lnTo>
                      <a:pt x="148" y="62"/>
                    </a:lnTo>
                    <a:lnTo>
                      <a:pt x="145" y="67"/>
                    </a:lnTo>
                    <a:lnTo>
                      <a:pt x="145" y="68"/>
                    </a:lnTo>
                    <a:lnTo>
                      <a:pt x="144" y="68"/>
                    </a:lnTo>
                    <a:lnTo>
                      <a:pt x="141" y="69"/>
                    </a:lnTo>
                    <a:lnTo>
                      <a:pt x="137" y="72"/>
                    </a:lnTo>
                    <a:lnTo>
                      <a:pt x="132" y="74"/>
                    </a:lnTo>
                    <a:lnTo>
                      <a:pt x="127" y="78"/>
                    </a:lnTo>
                    <a:lnTo>
                      <a:pt x="123" y="84"/>
                    </a:lnTo>
                    <a:lnTo>
                      <a:pt x="123" y="86"/>
                    </a:lnTo>
                    <a:lnTo>
                      <a:pt x="118" y="86"/>
                    </a:lnTo>
                    <a:lnTo>
                      <a:pt x="115" y="85"/>
                    </a:lnTo>
                    <a:lnTo>
                      <a:pt x="98" y="89"/>
                    </a:lnTo>
                    <a:lnTo>
                      <a:pt x="82" y="86"/>
                    </a:lnTo>
                    <a:lnTo>
                      <a:pt x="74" y="82"/>
                    </a:lnTo>
                    <a:lnTo>
                      <a:pt x="71" y="75"/>
                    </a:lnTo>
                    <a:lnTo>
                      <a:pt x="70" y="74"/>
                    </a:lnTo>
                    <a:lnTo>
                      <a:pt x="58" y="72"/>
                    </a:lnTo>
                    <a:lnTo>
                      <a:pt x="41" y="84"/>
                    </a:lnTo>
                    <a:lnTo>
                      <a:pt x="40" y="85"/>
                    </a:lnTo>
                    <a:lnTo>
                      <a:pt x="32" y="88"/>
                    </a:lnTo>
                    <a:lnTo>
                      <a:pt x="29" y="88"/>
                    </a:lnTo>
                    <a:lnTo>
                      <a:pt x="28" y="86"/>
                    </a:lnTo>
                    <a:lnTo>
                      <a:pt x="24" y="84"/>
                    </a:lnTo>
                    <a:lnTo>
                      <a:pt x="19" y="78"/>
                    </a:lnTo>
                    <a:lnTo>
                      <a:pt x="18" y="78"/>
                    </a:lnTo>
                    <a:lnTo>
                      <a:pt x="17" y="76"/>
                    </a:lnTo>
                    <a:lnTo>
                      <a:pt x="15" y="78"/>
                    </a:lnTo>
                    <a:lnTo>
                      <a:pt x="14" y="78"/>
                    </a:lnTo>
                    <a:lnTo>
                      <a:pt x="8" y="85"/>
                    </a:lnTo>
                    <a:lnTo>
                      <a:pt x="1" y="99"/>
                    </a:lnTo>
                    <a:lnTo>
                      <a:pt x="1" y="100"/>
                    </a:lnTo>
                    <a:lnTo>
                      <a:pt x="0" y="101"/>
                    </a:lnTo>
                    <a:lnTo>
                      <a:pt x="12" y="108"/>
                    </a:lnTo>
                    <a:lnTo>
                      <a:pt x="15" y="113"/>
                    </a:lnTo>
                    <a:lnTo>
                      <a:pt x="17" y="114"/>
                    </a:lnTo>
                    <a:lnTo>
                      <a:pt x="19" y="120"/>
                    </a:lnTo>
                    <a:lnTo>
                      <a:pt x="21" y="118"/>
                    </a:lnTo>
                    <a:lnTo>
                      <a:pt x="22" y="115"/>
                    </a:lnTo>
                    <a:lnTo>
                      <a:pt x="29" y="113"/>
                    </a:lnTo>
                    <a:lnTo>
                      <a:pt x="43" y="111"/>
                    </a:lnTo>
                    <a:lnTo>
                      <a:pt x="50" y="111"/>
                    </a:lnTo>
                    <a:lnTo>
                      <a:pt x="53" y="113"/>
                    </a:lnTo>
                    <a:lnTo>
                      <a:pt x="55" y="115"/>
                    </a:lnTo>
                    <a:lnTo>
                      <a:pt x="63" y="114"/>
                    </a:lnTo>
                    <a:lnTo>
                      <a:pt x="70" y="114"/>
                    </a:lnTo>
                    <a:lnTo>
                      <a:pt x="77" y="121"/>
                    </a:lnTo>
                    <a:lnTo>
                      <a:pt x="68" y="129"/>
                    </a:lnTo>
                    <a:lnTo>
                      <a:pt x="71" y="131"/>
                    </a:lnTo>
                    <a:lnTo>
                      <a:pt x="77" y="132"/>
                    </a:lnTo>
                    <a:lnTo>
                      <a:pt x="79" y="135"/>
                    </a:lnTo>
                    <a:lnTo>
                      <a:pt x="81" y="138"/>
                    </a:lnTo>
                    <a:lnTo>
                      <a:pt x="81" y="139"/>
                    </a:lnTo>
                    <a:lnTo>
                      <a:pt x="84" y="141"/>
                    </a:lnTo>
                    <a:lnTo>
                      <a:pt x="86" y="139"/>
                    </a:lnTo>
                    <a:lnTo>
                      <a:pt x="86" y="142"/>
                    </a:lnTo>
                    <a:lnTo>
                      <a:pt x="84" y="142"/>
                    </a:lnTo>
                    <a:lnTo>
                      <a:pt x="78" y="139"/>
                    </a:lnTo>
                    <a:lnTo>
                      <a:pt x="78" y="138"/>
                    </a:lnTo>
                    <a:lnTo>
                      <a:pt x="77" y="138"/>
                    </a:lnTo>
                    <a:lnTo>
                      <a:pt x="74" y="139"/>
                    </a:lnTo>
                    <a:lnTo>
                      <a:pt x="71" y="138"/>
                    </a:lnTo>
                    <a:lnTo>
                      <a:pt x="64" y="138"/>
                    </a:lnTo>
                    <a:lnTo>
                      <a:pt x="58" y="141"/>
                    </a:lnTo>
                    <a:lnTo>
                      <a:pt x="48" y="141"/>
                    </a:lnTo>
                    <a:lnTo>
                      <a:pt x="44" y="138"/>
                    </a:lnTo>
                    <a:lnTo>
                      <a:pt x="41" y="136"/>
                    </a:lnTo>
                    <a:lnTo>
                      <a:pt x="39" y="132"/>
                    </a:lnTo>
                    <a:lnTo>
                      <a:pt x="39" y="131"/>
                    </a:lnTo>
                    <a:lnTo>
                      <a:pt x="37" y="129"/>
                    </a:lnTo>
                    <a:lnTo>
                      <a:pt x="37" y="131"/>
                    </a:lnTo>
                    <a:lnTo>
                      <a:pt x="35" y="145"/>
                    </a:lnTo>
                    <a:lnTo>
                      <a:pt x="39" y="158"/>
                    </a:lnTo>
                    <a:lnTo>
                      <a:pt x="39" y="159"/>
                    </a:lnTo>
                    <a:lnTo>
                      <a:pt x="41" y="162"/>
                    </a:lnTo>
                    <a:lnTo>
                      <a:pt x="43" y="162"/>
                    </a:lnTo>
                    <a:lnTo>
                      <a:pt x="65" y="167"/>
                    </a:lnTo>
                    <a:lnTo>
                      <a:pt x="67" y="167"/>
                    </a:lnTo>
                    <a:lnTo>
                      <a:pt x="67" y="168"/>
                    </a:lnTo>
                    <a:lnTo>
                      <a:pt x="68" y="168"/>
                    </a:lnTo>
                    <a:lnTo>
                      <a:pt x="68" y="170"/>
                    </a:lnTo>
                    <a:lnTo>
                      <a:pt x="67" y="180"/>
                    </a:lnTo>
                    <a:lnTo>
                      <a:pt x="54" y="222"/>
                    </a:lnTo>
                    <a:lnTo>
                      <a:pt x="55" y="240"/>
                    </a:lnTo>
                    <a:lnTo>
                      <a:pt x="57" y="241"/>
                    </a:lnTo>
                    <a:lnTo>
                      <a:pt x="57" y="245"/>
                    </a:lnTo>
                    <a:lnTo>
                      <a:pt x="58" y="247"/>
                    </a:lnTo>
                    <a:lnTo>
                      <a:pt x="60" y="247"/>
                    </a:lnTo>
                    <a:lnTo>
                      <a:pt x="61" y="248"/>
                    </a:lnTo>
                    <a:lnTo>
                      <a:pt x="61" y="249"/>
                    </a:lnTo>
                    <a:lnTo>
                      <a:pt x="58" y="252"/>
                    </a:lnTo>
                    <a:lnTo>
                      <a:pt x="57" y="252"/>
                    </a:lnTo>
                    <a:lnTo>
                      <a:pt x="54" y="255"/>
                    </a:lnTo>
                    <a:lnTo>
                      <a:pt x="53" y="255"/>
                    </a:lnTo>
                    <a:lnTo>
                      <a:pt x="50" y="258"/>
                    </a:lnTo>
                    <a:lnTo>
                      <a:pt x="50" y="261"/>
                    </a:lnTo>
                    <a:lnTo>
                      <a:pt x="47" y="271"/>
                    </a:lnTo>
                    <a:lnTo>
                      <a:pt x="46" y="272"/>
                    </a:lnTo>
                    <a:lnTo>
                      <a:pt x="47" y="273"/>
                    </a:lnTo>
                    <a:lnTo>
                      <a:pt x="48" y="278"/>
                    </a:lnTo>
                    <a:lnTo>
                      <a:pt x="50" y="311"/>
                    </a:lnTo>
                    <a:lnTo>
                      <a:pt x="48" y="311"/>
                    </a:lnTo>
                    <a:lnTo>
                      <a:pt x="47" y="312"/>
                    </a:lnTo>
                    <a:lnTo>
                      <a:pt x="47" y="314"/>
                    </a:lnTo>
                    <a:lnTo>
                      <a:pt x="43" y="315"/>
                    </a:lnTo>
                    <a:lnTo>
                      <a:pt x="41" y="315"/>
                    </a:lnTo>
                    <a:lnTo>
                      <a:pt x="35" y="325"/>
                    </a:lnTo>
                    <a:lnTo>
                      <a:pt x="37" y="325"/>
                    </a:lnTo>
                    <a:lnTo>
                      <a:pt x="43" y="328"/>
                    </a:lnTo>
                    <a:lnTo>
                      <a:pt x="47" y="332"/>
                    </a:lnTo>
                    <a:lnTo>
                      <a:pt x="55" y="336"/>
                    </a:lnTo>
                    <a:lnTo>
                      <a:pt x="61" y="342"/>
                    </a:lnTo>
                    <a:lnTo>
                      <a:pt x="65" y="360"/>
                    </a:lnTo>
                    <a:lnTo>
                      <a:pt x="64" y="361"/>
                    </a:lnTo>
                    <a:lnTo>
                      <a:pt x="63" y="361"/>
                    </a:lnTo>
                    <a:lnTo>
                      <a:pt x="60" y="365"/>
                    </a:lnTo>
                    <a:lnTo>
                      <a:pt x="58" y="365"/>
                    </a:lnTo>
                    <a:lnTo>
                      <a:pt x="55" y="368"/>
                    </a:lnTo>
                    <a:lnTo>
                      <a:pt x="51" y="374"/>
                    </a:lnTo>
                    <a:lnTo>
                      <a:pt x="47" y="378"/>
                    </a:lnTo>
                    <a:lnTo>
                      <a:pt x="46" y="382"/>
                    </a:lnTo>
                    <a:lnTo>
                      <a:pt x="44" y="384"/>
                    </a:lnTo>
                    <a:lnTo>
                      <a:pt x="43" y="386"/>
                    </a:lnTo>
                    <a:lnTo>
                      <a:pt x="41" y="391"/>
                    </a:lnTo>
                    <a:lnTo>
                      <a:pt x="40" y="392"/>
                    </a:lnTo>
                    <a:lnTo>
                      <a:pt x="40" y="396"/>
                    </a:lnTo>
                    <a:lnTo>
                      <a:pt x="39" y="399"/>
                    </a:lnTo>
                    <a:lnTo>
                      <a:pt x="37" y="399"/>
                    </a:lnTo>
                    <a:lnTo>
                      <a:pt x="32" y="403"/>
                    </a:lnTo>
                    <a:lnTo>
                      <a:pt x="29" y="405"/>
                    </a:lnTo>
                    <a:lnTo>
                      <a:pt x="29" y="407"/>
                    </a:lnTo>
                    <a:lnTo>
                      <a:pt x="31" y="407"/>
                    </a:lnTo>
                    <a:lnTo>
                      <a:pt x="32" y="409"/>
                    </a:lnTo>
                    <a:lnTo>
                      <a:pt x="46" y="410"/>
                    </a:lnTo>
                    <a:lnTo>
                      <a:pt x="60" y="417"/>
                    </a:lnTo>
                    <a:lnTo>
                      <a:pt x="65" y="419"/>
                    </a:lnTo>
                    <a:lnTo>
                      <a:pt x="68" y="419"/>
                    </a:lnTo>
                    <a:lnTo>
                      <a:pt x="70" y="420"/>
                    </a:lnTo>
                    <a:lnTo>
                      <a:pt x="75" y="431"/>
                    </a:lnTo>
                    <a:lnTo>
                      <a:pt x="85" y="438"/>
                    </a:lnTo>
                    <a:lnTo>
                      <a:pt x="113" y="439"/>
                    </a:lnTo>
                    <a:lnTo>
                      <a:pt x="114" y="438"/>
                    </a:lnTo>
                    <a:lnTo>
                      <a:pt x="115" y="438"/>
                    </a:lnTo>
                    <a:lnTo>
                      <a:pt x="117" y="437"/>
                    </a:lnTo>
                    <a:lnTo>
                      <a:pt x="118" y="437"/>
                    </a:lnTo>
                    <a:lnTo>
                      <a:pt x="120" y="435"/>
                    </a:lnTo>
                    <a:lnTo>
                      <a:pt x="125" y="435"/>
                    </a:lnTo>
                    <a:lnTo>
                      <a:pt x="135" y="427"/>
                    </a:lnTo>
                    <a:lnTo>
                      <a:pt x="137" y="427"/>
                    </a:lnTo>
                    <a:lnTo>
                      <a:pt x="141" y="419"/>
                    </a:lnTo>
                    <a:lnTo>
                      <a:pt x="142" y="418"/>
                    </a:lnTo>
                    <a:lnTo>
                      <a:pt x="141" y="417"/>
                    </a:lnTo>
                    <a:lnTo>
                      <a:pt x="139" y="417"/>
                    </a:lnTo>
                    <a:lnTo>
                      <a:pt x="139" y="416"/>
                    </a:lnTo>
                    <a:lnTo>
                      <a:pt x="137" y="412"/>
                    </a:lnTo>
                    <a:lnTo>
                      <a:pt x="137" y="409"/>
                    </a:lnTo>
                    <a:lnTo>
                      <a:pt x="139" y="405"/>
                    </a:lnTo>
                    <a:lnTo>
                      <a:pt x="141" y="403"/>
                    </a:lnTo>
                    <a:lnTo>
                      <a:pt x="142" y="403"/>
                    </a:lnTo>
                    <a:lnTo>
                      <a:pt x="144" y="402"/>
                    </a:lnTo>
                    <a:lnTo>
                      <a:pt x="166" y="399"/>
                    </a:lnTo>
                    <a:lnTo>
                      <a:pt x="171" y="398"/>
                    </a:lnTo>
                    <a:lnTo>
                      <a:pt x="171" y="396"/>
                    </a:lnTo>
                    <a:lnTo>
                      <a:pt x="170" y="388"/>
                    </a:lnTo>
                    <a:lnTo>
                      <a:pt x="170" y="386"/>
                    </a:lnTo>
                    <a:lnTo>
                      <a:pt x="171" y="385"/>
                    </a:lnTo>
                    <a:lnTo>
                      <a:pt x="171" y="384"/>
                    </a:lnTo>
                    <a:lnTo>
                      <a:pt x="183" y="375"/>
                    </a:lnTo>
                    <a:lnTo>
                      <a:pt x="191" y="367"/>
                    </a:lnTo>
                    <a:lnTo>
                      <a:pt x="201" y="360"/>
                    </a:lnTo>
                    <a:lnTo>
                      <a:pt x="209" y="359"/>
                    </a:lnTo>
                    <a:lnTo>
                      <a:pt x="219" y="350"/>
                    </a:lnTo>
                    <a:lnTo>
                      <a:pt x="220" y="347"/>
                    </a:lnTo>
                    <a:lnTo>
                      <a:pt x="226" y="342"/>
                    </a:lnTo>
                    <a:lnTo>
                      <a:pt x="227" y="343"/>
                    </a:lnTo>
                    <a:lnTo>
                      <a:pt x="230" y="343"/>
                    </a:lnTo>
                    <a:lnTo>
                      <a:pt x="232" y="345"/>
                    </a:lnTo>
                    <a:lnTo>
                      <a:pt x="233" y="345"/>
                    </a:lnTo>
                    <a:lnTo>
                      <a:pt x="243" y="339"/>
                    </a:lnTo>
                    <a:lnTo>
                      <a:pt x="251" y="331"/>
                    </a:lnTo>
                    <a:lnTo>
                      <a:pt x="255" y="328"/>
                    </a:lnTo>
                    <a:lnTo>
                      <a:pt x="257" y="326"/>
                    </a:lnTo>
                    <a:lnTo>
                      <a:pt x="252" y="314"/>
                    </a:lnTo>
                    <a:lnTo>
                      <a:pt x="254" y="309"/>
                    </a:lnTo>
                    <a:lnTo>
                      <a:pt x="264" y="290"/>
                    </a:lnTo>
                    <a:lnTo>
                      <a:pt x="273" y="285"/>
                    </a:lnTo>
                    <a:lnTo>
                      <a:pt x="282" y="273"/>
                    </a:lnTo>
                    <a:lnTo>
                      <a:pt x="285" y="268"/>
                    </a:lnTo>
                    <a:lnTo>
                      <a:pt x="283" y="268"/>
                    </a:lnTo>
                    <a:lnTo>
                      <a:pt x="283" y="265"/>
                    </a:lnTo>
                    <a:lnTo>
                      <a:pt x="282" y="261"/>
                    </a:lnTo>
                    <a:lnTo>
                      <a:pt x="280" y="259"/>
                    </a:lnTo>
                    <a:lnTo>
                      <a:pt x="280" y="258"/>
                    </a:lnTo>
                    <a:lnTo>
                      <a:pt x="282" y="255"/>
                    </a:lnTo>
                    <a:lnTo>
                      <a:pt x="275" y="237"/>
                    </a:lnTo>
                    <a:lnTo>
                      <a:pt x="272" y="233"/>
                    </a:lnTo>
                    <a:lnTo>
                      <a:pt x="271" y="226"/>
                    </a:lnTo>
                    <a:lnTo>
                      <a:pt x="269" y="225"/>
                    </a:lnTo>
                    <a:lnTo>
                      <a:pt x="268" y="225"/>
                    </a:lnTo>
                    <a:lnTo>
                      <a:pt x="265" y="220"/>
                    </a:lnTo>
                    <a:lnTo>
                      <a:pt x="264" y="219"/>
                    </a:lnTo>
                    <a:lnTo>
                      <a:pt x="264" y="218"/>
                    </a:lnTo>
                    <a:lnTo>
                      <a:pt x="262" y="215"/>
                    </a:lnTo>
                    <a:lnTo>
                      <a:pt x="262" y="213"/>
                    </a:lnTo>
                    <a:lnTo>
                      <a:pt x="261" y="213"/>
                    </a:lnTo>
                    <a:lnTo>
                      <a:pt x="257" y="212"/>
                    </a:lnTo>
                    <a:lnTo>
                      <a:pt x="254" y="209"/>
                    </a:lnTo>
                    <a:lnTo>
                      <a:pt x="250" y="198"/>
                    </a:lnTo>
                    <a:lnTo>
                      <a:pt x="262" y="198"/>
                    </a:lnTo>
                    <a:lnTo>
                      <a:pt x="264" y="197"/>
                    </a:lnTo>
                    <a:lnTo>
                      <a:pt x="264" y="195"/>
                    </a:lnTo>
                    <a:lnTo>
                      <a:pt x="268" y="189"/>
                    </a:lnTo>
                    <a:lnTo>
                      <a:pt x="269" y="189"/>
                    </a:lnTo>
                    <a:lnTo>
                      <a:pt x="272" y="181"/>
                    </a:lnTo>
                    <a:lnTo>
                      <a:pt x="272" y="180"/>
                    </a:lnTo>
                    <a:lnTo>
                      <a:pt x="262" y="155"/>
                    </a:lnTo>
                    <a:lnTo>
                      <a:pt x="262" y="153"/>
                    </a:lnTo>
                    <a:lnTo>
                      <a:pt x="269" y="144"/>
                    </a:lnTo>
                    <a:lnTo>
                      <a:pt x="273" y="134"/>
                    </a:lnTo>
                    <a:lnTo>
                      <a:pt x="272" y="132"/>
                    </a:lnTo>
                    <a:lnTo>
                      <a:pt x="272" y="131"/>
                    </a:lnTo>
                    <a:lnTo>
                      <a:pt x="275" y="131"/>
                    </a:lnTo>
                    <a:lnTo>
                      <a:pt x="282" y="129"/>
                    </a:lnTo>
                    <a:lnTo>
                      <a:pt x="287" y="127"/>
                    </a:lnTo>
                    <a:lnTo>
                      <a:pt x="290" y="127"/>
                    </a:lnTo>
                    <a:lnTo>
                      <a:pt x="290" y="125"/>
                    </a:lnTo>
                    <a:lnTo>
                      <a:pt x="307" y="110"/>
                    </a:lnTo>
                    <a:lnTo>
                      <a:pt x="308" y="110"/>
                    </a:lnTo>
                    <a:lnTo>
                      <a:pt x="310" y="108"/>
                    </a:lnTo>
                    <a:lnTo>
                      <a:pt x="312" y="110"/>
                    </a:lnTo>
                    <a:lnTo>
                      <a:pt x="321" y="110"/>
                    </a:lnTo>
                    <a:lnTo>
                      <a:pt x="321" y="111"/>
                    </a:lnTo>
                    <a:lnTo>
                      <a:pt x="322" y="113"/>
                    </a:lnTo>
                    <a:lnTo>
                      <a:pt x="322" y="117"/>
                    </a:lnTo>
                    <a:lnTo>
                      <a:pt x="324" y="117"/>
                    </a:lnTo>
                    <a:lnTo>
                      <a:pt x="325" y="115"/>
                    </a:lnTo>
                    <a:lnTo>
                      <a:pt x="326" y="115"/>
                    </a:lnTo>
                    <a:lnTo>
                      <a:pt x="329" y="113"/>
                    </a:lnTo>
                    <a:lnTo>
                      <a:pt x="332" y="107"/>
                    </a:lnTo>
                    <a:lnTo>
                      <a:pt x="333" y="106"/>
                    </a:lnTo>
                    <a:lnTo>
                      <a:pt x="336" y="92"/>
                    </a:lnTo>
                    <a:lnTo>
                      <a:pt x="336" y="88"/>
                    </a:lnTo>
                    <a:lnTo>
                      <a:pt x="335" y="86"/>
                    </a:lnTo>
                    <a:lnTo>
                      <a:pt x="335" y="82"/>
                    </a:lnTo>
                    <a:lnTo>
                      <a:pt x="331" y="69"/>
                    </a:lnTo>
                    <a:lnTo>
                      <a:pt x="328" y="69"/>
                    </a:lnTo>
                    <a:lnTo>
                      <a:pt x="319" y="74"/>
                    </a:lnTo>
                    <a:lnTo>
                      <a:pt x="312" y="67"/>
                    </a:lnTo>
                    <a:lnTo>
                      <a:pt x="310" y="65"/>
                    </a:lnTo>
                    <a:lnTo>
                      <a:pt x="310" y="62"/>
                    </a:lnTo>
                    <a:lnTo>
                      <a:pt x="311" y="61"/>
                    </a:lnTo>
                    <a:lnTo>
                      <a:pt x="311" y="60"/>
                    </a:lnTo>
                    <a:lnTo>
                      <a:pt x="310" y="5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22" name="Freeform 49">
                <a:extLst>
                  <a:ext uri="{FF2B5EF4-FFF2-40B4-BE49-F238E27FC236}">
                    <a16:creationId xmlns:a16="http://schemas.microsoft.com/office/drawing/2014/main" id="{F49A6733-B453-F608-1CC2-83CE271082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36" y="1140"/>
                <a:ext cx="14" cy="12"/>
              </a:xfrm>
              <a:custGeom>
                <a:avLst/>
                <a:gdLst>
                  <a:gd name="T0" fmla="*/ 43 w 54"/>
                  <a:gd name="T1" fmla="*/ 0 h 49"/>
                  <a:gd name="T2" fmla="*/ 42 w 54"/>
                  <a:gd name="T3" fmla="*/ 0 h 49"/>
                  <a:gd name="T4" fmla="*/ 28 w 54"/>
                  <a:gd name="T5" fmla="*/ 10 h 49"/>
                  <a:gd name="T6" fmla="*/ 15 w 54"/>
                  <a:gd name="T7" fmla="*/ 15 h 49"/>
                  <a:gd name="T8" fmla="*/ 11 w 54"/>
                  <a:gd name="T9" fmla="*/ 18 h 49"/>
                  <a:gd name="T10" fmla="*/ 7 w 54"/>
                  <a:gd name="T11" fmla="*/ 19 h 49"/>
                  <a:gd name="T12" fmla="*/ 5 w 54"/>
                  <a:gd name="T13" fmla="*/ 25 h 49"/>
                  <a:gd name="T14" fmla="*/ 0 w 54"/>
                  <a:gd name="T15" fmla="*/ 30 h 49"/>
                  <a:gd name="T16" fmla="*/ 1 w 54"/>
                  <a:gd name="T17" fmla="*/ 35 h 49"/>
                  <a:gd name="T18" fmla="*/ 1 w 54"/>
                  <a:gd name="T19" fmla="*/ 36 h 49"/>
                  <a:gd name="T20" fmla="*/ 4 w 54"/>
                  <a:gd name="T21" fmla="*/ 43 h 49"/>
                  <a:gd name="T22" fmla="*/ 7 w 54"/>
                  <a:gd name="T23" fmla="*/ 47 h 49"/>
                  <a:gd name="T24" fmla="*/ 11 w 54"/>
                  <a:gd name="T25" fmla="*/ 47 h 49"/>
                  <a:gd name="T26" fmla="*/ 15 w 54"/>
                  <a:gd name="T27" fmla="*/ 46 h 49"/>
                  <a:gd name="T28" fmla="*/ 22 w 54"/>
                  <a:gd name="T29" fmla="*/ 44 h 49"/>
                  <a:gd name="T30" fmla="*/ 39 w 54"/>
                  <a:gd name="T31" fmla="*/ 44 h 49"/>
                  <a:gd name="T32" fmla="*/ 39 w 54"/>
                  <a:gd name="T33" fmla="*/ 46 h 49"/>
                  <a:gd name="T34" fmla="*/ 42 w 54"/>
                  <a:gd name="T35" fmla="*/ 46 h 49"/>
                  <a:gd name="T36" fmla="*/ 45 w 54"/>
                  <a:gd name="T37" fmla="*/ 47 h 49"/>
                  <a:gd name="T38" fmla="*/ 52 w 54"/>
                  <a:gd name="T39" fmla="*/ 49 h 49"/>
                  <a:gd name="T40" fmla="*/ 53 w 54"/>
                  <a:gd name="T41" fmla="*/ 47 h 49"/>
                  <a:gd name="T42" fmla="*/ 54 w 54"/>
                  <a:gd name="T43" fmla="*/ 29 h 49"/>
                  <a:gd name="T44" fmla="*/ 47 w 54"/>
                  <a:gd name="T45" fmla="*/ 15 h 49"/>
                  <a:gd name="T46" fmla="*/ 43 w 54"/>
                  <a:gd name="T47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4" h="49">
                    <a:moveTo>
                      <a:pt x="43" y="0"/>
                    </a:moveTo>
                    <a:lnTo>
                      <a:pt x="42" y="0"/>
                    </a:lnTo>
                    <a:lnTo>
                      <a:pt x="28" y="10"/>
                    </a:lnTo>
                    <a:lnTo>
                      <a:pt x="15" y="15"/>
                    </a:lnTo>
                    <a:lnTo>
                      <a:pt x="11" y="18"/>
                    </a:lnTo>
                    <a:lnTo>
                      <a:pt x="7" y="19"/>
                    </a:lnTo>
                    <a:lnTo>
                      <a:pt x="5" y="25"/>
                    </a:lnTo>
                    <a:lnTo>
                      <a:pt x="0" y="30"/>
                    </a:lnTo>
                    <a:lnTo>
                      <a:pt x="1" y="35"/>
                    </a:lnTo>
                    <a:lnTo>
                      <a:pt x="1" y="36"/>
                    </a:lnTo>
                    <a:lnTo>
                      <a:pt x="4" y="43"/>
                    </a:lnTo>
                    <a:lnTo>
                      <a:pt x="7" y="47"/>
                    </a:lnTo>
                    <a:lnTo>
                      <a:pt x="11" y="47"/>
                    </a:lnTo>
                    <a:lnTo>
                      <a:pt x="15" y="46"/>
                    </a:lnTo>
                    <a:lnTo>
                      <a:pt x="22" y="44"/>
                    </a:lnTo>
                    <a:lnTo>
                      <a:pt x="39" y="44"/>
                    </a:lnTo>
                    <a:lnTo>
                      <a:pt x="39" y="46"/>
                    </a:lnTo>
                    <a:lnTo>
                      <a:pt x="42" y="46"/>
                    </a:lnTo>
                    <a:lnTo>
                      <a:pt x="45" y="47"/>
                    </a:lnTo>
                    <a:lnTo>
                      <a:pt x="52" y="49"/>
                    </a:lnTo>
                    <a:lnTo>
                      <a:pt x="53" y="47"/>
                    </a:lnTo>
                    <a:lnTo>
                      <a:pt x="54" y="29"/>
                    </a:lnTo>
                    <a:lnTo>
                      <a:pt x="47" y="15"/>
                    </a:lnTo>
                    <a:lnTo>
                      <a:pt x="4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23" name="Freeform 50">
                <a:extLst>
                  <a:ext uri="{FF2B5EF4-FFF2-40B4-BE49-F238E27FC236}">
                    <a16:creationId xmlns:a16="http://schemas.microsoft.com/office/drawing/2014/main" id="{0E1D9FA2-84F8-F3AC-5E3E-43CD647756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54" y="1137"/>
                <a:ext cx="101" cy="49"/>
              </a:xfrm>
              <a:custGeom>
                <a:avLst/>
                <a:gdLst>
                  <a:gd name="T0" fmla="*/ 301 w 402"/>
                  <a:gd name="T1" fmla="*/ 23 h 196"/>
                  <a:gd name="T2" fmla="*/ 290 w 402"/>
                  <a:gd name="T3" fmla="*/ 20 h 196"/>
                  <a:gd name="T4" fmla="*/ 262 w 402"/>
                  <a:gd name="T5" fmla="*/ 25 h 196"/>
                  <a:gd name="T6" fmla="*/ 213 w 402"/>
                  <a:gd name="T7" fmla="*/ 31 h 196"/>
                  <a:gd name="T8" fmla="*/ 216 w 402"/>
                  <a:gd name="T9" fmla="*/ 19 h 196"/>
                  <a:gd name="T10" fmla="*/ 195 w 402"/>
                  <a:gd name="T11" fmla="*/ 27 h 196"/>
                  <a:gd name="T12" fmla="*/ 185 w 402"/>
                  <a:gd name="T13" fmla="*/ 12 h 196"/>
                  <a:gd name="T14" fmla="*/ 141 w 402"/>
                  <a:gd name="T15" fmla="*/ 42 h 196"/>
                  <a:gd name="T16" fmla="*/ 128 w 402"/>
                  <a:gd name="T17" fmla="*/ 2 h 196"/>
                  <a:gd name="T18" fmla="*/ 113 w 402"/>
                  <a:gd name="T19" fmla="*/ 16 h 196"/>
                  <a:gd name="T20" fmla="*/ 109 w 402"/>
                  <a:gd name="T21" fmla="*/ 16 h 196"/>
                  <a:gd name="T22" fmla="*/ 102 w 402"/>
                  <a:gd name="T23" fmla="*/ 19 h 196"/>
                  <a:gd name="T24" fmla="*/ 85 w 402"/>
                  <a:gd name="T25" fmla="*/ 14 h 196"/>
                  <a:gd name="T26" fmla="*/ 82 w 402"/>
                  <a:gd name="T27" fmla="*/ 35 h 196"/>
                  <a:gd name="T28" fmla="*/ 74 w 402"/>
                  <a:gd name="T29" fmla="*/ 45 h 196"/>
                  <a:gd name="T30" fmla="*/ 71 w 402"/>
                  <a:gd name="T31" fmla="*/ 38 h 196"/>
                  <a:gd name="T32" fmla="*/ 57 w 402"/>
                  <a:gd name="T33" fmla="*/ 38 h 196"/>
                  <a:gd name="T34" fmla="*/ 32 w 402"/>
                  <a:gd name="T35" fmla="*/ 57 h 196"/>
                  <a:gd name="T36" fmla="*/ 23 w 402"/>
                  <a:gd name="T37" fmla="*/ 62 h 196"/>
                  <a:gd name="T38" fmla="*/ 22 w 402"/>
                  <a:gd name="T39" fmla="*/ 108 h 196"/>
                  <a:gd name="T40" fmla="*/ 14 w 402"/>
                  <a:gd name="T41" fmla="*/ 123 h 196"/>
                  <a:gd name="T42" fmla="*/ 4 w 402"/>
                  <a:gd name="T43" fmla="*/ 137 h 196"/>
                  <a:gd name="T44" fmla="*/ 12 w 402"/>
                  <a:gd name="T45" fmla="*/ 143 h 196"/>
                  <a:gd name="T46" fmla="*/ 18 w 402"/>
                  <a:gd name="T47" fmla="*/ 153 h 196"/>
                  <a:gd name="T48" fmla="*/ 25 w 402"/>
                  <a:gd name="T49" fmla="*/ 165 h 196"/>
                  <a:gd name="T50" fmla="*/ 32 w 402"/>
                  <a:gd name="T51" fmla="*/ 189 h 196"/>
                  <a:gd name="T52" fmla="*/ 39 w 402"/>
                  <a:gd name="T53" fmla="*/ 189 h 196"/>
                  <a:gd name="T54" fmla="*/ 58 w 402"/>
                  <a:gd name="T55" fmla="*/ 183 h 196"/>
                  <a:gd name="T56" fmla="*/ 68 w 402"/>
                  <a:gd name="T57" fmla="*/ 183 h 196"/>
                  <a:gd name="T58" fmla="*/ 139 w 402"/>
                  <a:gd name="T59" fmla="*/ 183 h 196"/>
                  <a:gd name="T60" fmla="*/ 157 w 402"/>
                  <a:gd name="T61" fmla="*/ 186 h 196"/>
                  <a:gd name="T62" fmla="*/ 176 w 402"/>
                  <a:gd name="T63" fmla="*/ 166 h 196"/>
                  <a:gd name="T64" fmla="*/ 192 w 402"/>
                  <a:gd name="T65" fmla="*/ 151 h 196"/>
                  <a:gd name="T66" fmla="*/ 191 w 402"/>
                  <a:gd name="T67" fmla="*/ 139 h 196"/>
                  <a:gd name="T68" fmla="*/ 205 w 402"/>
                  <a:gd name="T69" fmla="*/ 129 h 196"/>
                  <a:gd name="T70" fmla="*/ 192 w 402"/>
                  <a:gd name="T71" fmla="*/ 113 h 196"/>
                  <a:gd name="T72" fmla="*/ 219 w 402"/>
                  <a:gd name="T73" fmla="*/ 87 h 196"/>
                  <a:gd name="T74" fmla="*/ 244 w 402"/>
                  <a:gd name="T75" fmla="*/ 84 h 196"/>
                  <a:gd name="T76" fmla="*/ 294 w 402"/>
                  <a:gd name="T77" fmla="*/ 73 h 196"/>
                  <a:gd name="T78" fmla="*/ 315 w 402"/>
                  <a:gd name="T79" fmla="*/ 72 h 196"/>
                  <a:gd name="T80" fmla="*/ 330 w 402"/>
                  <a:gd name="T81" fmla="*/ 66 h 196"/>
                  <a:gd name="T82" fmla="*/ 385 w 402"/>
                  <a:gd name="T83" fmla="*/ 92 h 196"/>
                  <a:gd name="T84" fmla="*/ 400 w 402"/>
                  <a:gd name="T85" fmla="*/ 80 h 196"/>
                  <a:gd name="T86" fmla="*/ 381 w 402"/>
                  <a:gd name="T87" fmla="*/ 60 h 196"/>
                  <a:gd name="T88" fmla="*/ 367 w 402"/>
                  <a:gd name="T89" fmla="*/ 59 h 196"/>
                  <a:gd name="T90" fmla="*/ 339 w 402"/>
                  <a:gd name="T91" fmla="*/ 60 h 196"/>
                  <a:gd name="T92" fmla="*/ 329 w 402"/>
                  <a:gd name="T93" fmla="*/ 48 h 196"/>
                  <a:gd name="T94" fmla="*/ 335 w 402"/>
                  <a:gd name="T95" fmla="*/ 32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02" h="196">
                    <a:moveTo>
                      <a:pt x="335" y="31"/>
                    </a:moveTo>
                    <a:lnTo>
                      <a:pt x="333" y="29"/>
                    </a:lnTo>
                    <a:lnTo>
                      <a:pt x="329" y="25"/>
                    </a:lnTo>
                    <a:lnTo>
                      <a:pt x="301" y="23"/>
                    </a:lnTo>
                    <a:lnTo>
                      <a:pt x="294" y="25"/>
                    </a:lnTo>
                    <a:lnTo>
                      <a:pt x="292" y="25"/>
                    </a:lnTo>
                    <a:lnTo>
                      <a:pt x="290" y="21"/>
                    </a:lnTo>
                    <a:lnTo>
                      <a:pt x="290" y="20"/>
                    </a:lnTo>
                    <a:lnTo>
                      <a:pt x="278" y="25"/>
                    </a:lnTo>
                    <a:lnTo>
                      <a:pt x="275" y="25"/>
                    </a:lnTo>
                    <a:lnTo>
                      <a:pt x="266" y="27"/>
                    </a:lnTo>
                    <a:lnTo>
                      <a:pt x="262" y="25"/>
                    </a:lnTo>
                    <a:lnTo>
                      <a:pt x="236" y="23"/>
                    </a:lnTo>
                    <a:lnTo>
                      <a:pt x="226" y="27"/>
                    </a:lnTo>
                    <a:lnTo>
                      <a:pt x="218" y="31"/>
                    </a:lnTo>
                    <a:lnTo>
                      <a:pt x="213" y="31"/>
                    </a:lnTo>
                    <a:lnTo>
                      <a:pt x="213" y="29"/>
                    </a:lnTo>
                    <a:lnTo>
                      <a:pt x="219" y="20"/>
                    </a:lnTo>
                    <a:lnTo>
                      <a:pt x="218" y="19"/>
                    </a:lnTo>
                    <a:lnTo>
                      <a:pt x="216" y="19"/>
                    </a:lnTo>
                    <a:lnTo>
                      <a:pt x="215" y="20"/>
                    </a:lnTo>
                    <a:lnTo>
                      <a:pt x="206" y="25"/>
                    </a:lnTo>
                    <a:lnTo>
                      <a:pt x="198" y="25"/>
                    </a:lnTo>
                    <a:lnTo>
                      <a:pt x="195" y="27"/>
                    </a:lnTo>
                    <a:lnTo>
                      <a:pt x="192" y="27"/>
                    </a:lnTo>
                    <a:lnTo>
                      <a:pt x="192" y="14"/>
                    </a:lnTo>
                    <a:lnTo>
                      <a:pt x="191" y="12"/>
                    </a:lnTo>
                    <a:lnTo>
                      <a:pt x="185" y="12"/>
                    </a:lnTo>
                    <a:lnTo>
                      <a:pt x="181" y="10"/>
                    </a:lnTo>
                    <a:lnTo>
                      <a:pt x="149" y="36"/>
                    </a:lnTo>
                    <a:lnTo>
                      <a:pt x="141" y="48"/>
                    </a:lnTo>
                    <a:lnTo>
                      <a:pt x="141" y="42"/>
                    </a:lnTo>
                    <a:lnTo>
                      <a:pt x="142" y="38"/>
                    </a:lnTo>
                    <a:lnTo>
                      <a:pt x="142" y="35"/>
                    </a:lnTo>
                    <a:lnTo>
                      <a:pt x="139" y="19"/>
                    </a:lnTo>
                    <a:lnTo>
                      <a:pt x="128" y="2"/>
                    </a:lnTo>
                    <a:lnTo>
                      <a:pt x="128" y="0"/>
                    </a:lnTo>
                    <a:lnTo>
                      <a:pt x="127" y="0"/>
                    </a:lnTo>
                    <a:lnTo>
                      <a:pt x="124" y="6"/>
                    </a:lnTo>
                    <a:lnTo>
                      <a:pt x="113" y="16"/>
                    </a:lnTo>
                    <a:lnTo>
                      <a:pt x="112" y="16"/>
                    </a:lnTo>
                    <a:lnTo>
                      <a:pt x="110" y="17"/>
                    </a:lnTo>
                    <a:lnTo>
                      <a:pt x="109" y="17"/>
                    </a:lnTo>
                    <a:lnTo>
                      <a:pt x="109" y="16"/>
                    </a:lnTo>
                    <a:lnTo>
                      <a:pt x="107" y="19"/>
                    </a:lnTo>
                    <a:lnTo>
                      <a:pt x="106" y="19"/>
                    </a:lnTo>
                    <a:lnTo>
                      <a:pt x="105" y="20"/>
                    </a:lnTo>
                    <a:lnTo>
                      <a:pt x="102" y="19"/>
                    </a:lnTo>
                    <a:lnTo>
                      <a:pt x="99" y="19"/>
                    </a:lnTo>
                    <a:lnTo>
                      <a:pt x="96" y="16"/>
                    </a:lnTo>
                    <a:lnTo>
                      <a:pt x="86" y="13"/>
                    </a:lnTo>
                    <a:lnTo>
                      <a:pt x="85" y="14"/>
                    </a:lnTo>
                    <a:lnTo>
                      <a:pt x="86" y="16"/>
                    </a:lnTo>
                    <a:lnTo>
                      <a:pt x="86" y="20"/>
                    </a:lnTo>
                    <a:lnTo>
                      <a:pt x="83" y="34"/>
                    </a:lnTo>
                    <a:lnTo>
                      <a:pt x="82" y="35"/>
                    </a:lnTo>
                    <a:lnTo>
                      <a:pt x="79" y="41"/>
                    </a:lnTo>
                    <a:lnTo>
                      <a:pt x="76" y="43"/>
                    </a:lnTo>
                    <a:lnTo>
                      <a:pt x="75" y="43"/>
                    </a:lnTo>
                    <a:lnTo>
                      <a:pt x="74" y="45"/>
                    </a:lnTo>
                    <a:lnTo>
                      <a:pt x="72" y="45"/>
                    </a:lnTo>
                    <a:lnTo>
                      <a:pt x="72" y="41"/>
                    </a:lnTo>
                    <a:lnTo>
                      <a:pt x="71" y="39"/>
                    </a:lnTo>
                    <a:lnTo>
                      <a:pt x="71" y="38"/>
                    </a:lnTo>
                    <a:lnTo>
                      <a:pt x="62" y="38"/>
                    </a:lnTo>
                    <a:lnTo>
                      <a:pt x="60" y="36"/>
                    </a:lnTo>
                    <a:lnTo>
                      <a:pt x="58" y="38"/>
                    </a:lnTo>
                    <a:lnTo>
                      <a:pt x="57" y="38"/>
                    </a:lnTo>
                    <a:lnTo>
                      <a:pt x="40" y="53"/>
                    </a:lnTo>
                    <a:lnTo>
                      <a:pt x="40" y="55"/>
                    </a:lnTo>
                    <a:lnTo>
                      <a:pt x="37" y="55"/>
                    </a:lnTo>
                    <a:lnTo>
                      <a:pt x="32" y="57"/>
                    </a:lnTo>
                    <a:lnTo>
                      <a:pt x="25" y="59"/>
                    </a:lnTo>
                    <a:lnTo>
                      <a:pt x="22" y="59"/>
                    </a:lnTo>
                    <a:lnTo>
                      <a:pt x="22" y="60"/>
                    </a:lnTo>
                    <a:lnTo>
                      <a:pt x="23" y="62"/>
                    </a:lnTo>
                    <a:lnTo>
                      <a:pt x="19" y="72"/>
                    </a:lnTo>
                    <a:lnTo>
                      <a:pt x="12" y="81"/>
                    </a:lnTo>
                    <a:lnTo>
                      <a:pt x="12" y="83"/>
                    </a:lnTo>
                    <a:lnTo>
                      <a:pt x="22" y="108"/>
                    </a:lnTo>
                    <a:lnTo>
                      <a:pt x="22" y="109"/>
                    </a:lnTo>
                    <a:lnTo>
                      <a:pt x="19" y="117"/>
                    </a:lnTo>
                    <a:lnTo>
                      <a:pt x="18" y="117"/>
                    </a:lnTo>
                    <a:lnTo>
                      <a:pt x="14" y="123"/>
                    </a:lnTo>
                    <a:lnTo>
                      <a:pt x="14" y="125"/>
                    </a:lnTo>
                    <a:lnTo>
                      <a:pt x="12" y="126"/>
                    </a:lnTo>
                    <a:lnTo>
                      <a:pt x="0" y="126"/>
                    </a:lnTo>
                    <a:lnTo>
                      <a:pt x="4" y="137"/>
                    </a:lnTo>
                    <a:lnTo>
                      <a:pt x="7" y="140"/>
                    </a:lnTo>
                    <a:lnTo>
                      <a:pt x="11" y="141"/>
                    </a:lnTo>
                    <a:lnTo>
                      <a:pt x="12" y="141"/>
                    </a:lnTo>
                    <a:lnTo>
                      <a:pt x="12" y="143"/>
                    </a:lnTo>
                    <a:lnTo>
                      <a:pt x="14" y="146"/>
                    </a:lnTo>
                    <a:lnTo>
                      <a:pt x="14" y="147"/>
                    </a:lnTo>
                    <a:lnTo>
                      <a:pt x="15" y="148"/>
                    </a:lnTo>
                    <a:lnTo>
                      <a:pt x="18" y="153"/>
                    </a:lnTo>
                    <a:lnTo>
                      <a:pt x="19" y="153"/>
                    </a:lnTo>
                    <a:lnTo>
                      <a:pt x="21" y="154"/>
                    </a:lnTo>
                    <a:lnTo>
                      <a:pt x="22" y="161"/>
                    </a:lnTo>
                    <a:lnTo>
                      <a:pt x="25" y="165"/>
                    </a:lnTo>
                    <a:lnTo>
                      <a:pt x="32" y="183"/>
                    </a:lnTo>
                    <a:lnTo>
                      <a:pt x="30" y="186"/>
                    </a:lnTo>
                    <a:lnTo>
                      <a:pt x="30" y="187"/>
                    </a:lnTo>
                    <a:lnTo>
                      <a:pt x="32" y="189"/>
                    </a:lnTo>
                    <a:lnTo>
                      <a:pt x="33" y="193"/>
                    </a:lnTo>
                    <a:lnTo>
                      <a:pt x="33" y="196"/>
                    </a:lnTo>
                    <a:lnTo>
                      <a:pt x="35" y="196"/>
                    </a:lnTo>
                    <a:lnTo>
                      <a:pt x="39" y="189"/>
                    </a:lnTo>
                    <a:lnTo>
                      <a:pt x="40" y="189"/>
                    </a:lnTo>
                    <a:lnTo>
                      <a:pt x="42" y="187"/>
                    </a:lnTo>
                    <a:lnTo>
                      <a:pt x="55" y="185"/>
                    </a:lnTo>
                    <a:lnTo>
                      <a:pt x="58" y="183"/>
                    </a:lnTo>
                    <a:lnTo>
                      <a:pt x="60" y="183"/>
                    </a:lnTo>
                    <a:lnTo>
                      <a:pt x="61" y="182"/>
                    </a:lnTo>
                    <a:lnTo>
                      <a:pt x="67" y="182"/>
                    </a:lnTo>
                    <a:lnTo>
                      <a:pt x="68" y="183"/>
                    </a:lnTo>
                    <a:lnTo>
                      <a:pt x="86" y="182"/>
                    </a:lnTo>
                    <a:lnTo>
                      <a:pt x="105" y="183"/>
                    </a:lnTo>
                    <a:lnTo>
                      <a:pt x="125" y="182"/>
                    </a:lnTo>
                    <a:lnTo>
                      <a:pt x="139" y="183"/>
                    </a:lnTo>
                    <a:lnTo>
                      <a:pt x="145" y="186"/>
                    </a:lnTo>
                    <a:lnTo>
                      <a:pt x="150" y="187"/>
                    </a:lnTo>
                    <a:lnTo>
                      <a:pt x="156" y="187"/>
                    </a:lnTo>
                    <a:lnTo>
                      <a:pt x="157" y="186"/>
                    </a:lnTo>
                    <a:lnTo>
                      <a:pt x="165" y="169"/>
                    </a:lnTo>
                    <a:lnTo>
                      <a:pt x="165" y="168"/>
                    </a:lnTo>
                    <a:lnTo>
                      <a:pt x="170" y="168"/>
                    </a:lnTo>
                    <a:lnTo>
                      <a:pt x="176" y="166"/>
                    </a:lnTo>
                    <a:lnTo>
                      <a:pt x="179" y="165"/>
                    </a:lnTo>
                    <a:lnTo>
                      <a:pt x="179" y="163"/>
                    </a:lnTo>
                    <a:lnTo>
                      <a:pt x="185" y="153"/>
                    </a:lnTo>
                    <a:lnTo>
                      <a:pt x="192" y="151"/>
                    </a:lnTo>
                    <a:lnTo>
                      <a:pt x="195" y="151"/>
                    </a:lnTo>
                    <a:lnTo>
                      <a:pt x="196" y="150"/>
                    </a:lnTo>
                    <a:lnTo>
                      <a:pt x="196" y="147"/>
                    </a:lnTo>
                    <a:lnTo>
                      <a:pt x="191" y="139"/>
                    </a:lnTo>
                    <a:lnTo>
                      <a:pt x="191" y="137"/>
                    </a:lnTo>
                    <a:lnTo>
                      <a:pt x="199" y="130"/>
                    </a:lnTo>
                    <a:lnTo>
                      <a:pt x="205" y="130"/>
                    </a:lnTo>
                    <a:lnTo>
                      <a:pt x="205" y="129"/>
                    </a:lnTo>
                    <a:lnTo>
                      <a:pt x="203" y="123"/>
                    </a:lnTo>
                    <a:lnTo>
                      <a:pt x="199" y="119"/>
                    </a:lnTo>
                    <a:lnTo>
                      <a:pt x="198" y="119"/>
                    </a:lnTo>
                    <a:lnTo>
                      <a:pt x="192" y="113"/>
                    </a:lnTo>
                    <a:lnTo>
                      <a:pt x="192" y="109"/>
                    </a:lnTo>
                    <a:lnTo>
                      <a:pt x="194" y="109"/>
                    </a:lnTo>
                    <a:lnTo>
                      <a:pt x="203" y="102"/>
                    </a:lnTo>
                    <a:lnTo>
                      <a:pt x="219" y="87"/>
                    </a:lnTo>
                    <a:lnTo>
                      <a:pt x="219" y="86"/>
                    </a:lnTo>
                    <a:lnTo>
                      <a:pt x="222" y="86"/>
                    </a:lnTo>
                    <a:lnTo>
                      <a:pt x="233" y="87"/>
                    </a:lnTo>
                    <a:lnTo>
                      <a:pt x="244" y="84"/>
                    </a:lnTo>
                    <a:lnTo>
                      <a:pt x="259" y="77"/>
                    </a:lnTo>
                    <a:lnTo>
                      <a:pt x="283" y="76"/>
                    </a:lnTo>
                    <a:lnTo>
                      <a:pt x="290" y="74"/>
                    </a:lnTo>
                    <a:lnTo>
                      <a:pt x="294" y="73"/>
                    </a:lnTo>
                    <a:lnTo>
                      <a:pt x="296" y="73"/>
                    </a:lnTo>
                    <a:lnTo>
                      <a:pt x="306" y="69"/>
                    </a:lnTo>
                    <a:lnTo>
                      <a:pt x="307" y="69"/>
                    </a:lnTo>
                    <a:lnTo>
                      <a:pt x="315" y="72"/>
                    </a:lnTo>
                    <a:lnTo>
                      <a:pt x="319" y="74"/>
                    </a:lnTo>
                    <a:lnTo>
                      <a:pt x="322" y="74"/>
                    </a:lnTo>
                    <a:lnTo>
                      <a:pt x="325" y="69"/>
                    </a:lnTo>
                    <a:lnTo>
                      <a:pt x="330" y="66"/>
                    </a:lnTo>
                    <a:lnTo>
                      <a:pt x="335" y="64"/>
                    </a:lnTo>
                    <a:lnTo>
                      <a:pt x="350" y="63"/>
                    </a:lnTo>
                    <a:lnTo>
                      <a:pt x="360" y="66"/>
                    </a:lnTo>
                    <a:lnTo>
                      <a:pt x="385" y="92"/>
                    </a:lnTo>
                    <a:lnTo>
                      <a:pt x="386" y="90"/>
                    </a:lnTo>
                    <a:lnTo>
                      <a:pt x="392" y="87"/>
                    </a:lnTo>
                    <a:lnTo>
                      <a:pt x="399" y="81"/>
                    </a:lnTo>
                    <a:lnTo>
                      <a:pt x="400" y="80"/>
                    </a:lnTo>
                    <a:lnTo>
                      <a:pt x="402" y="80"/>
                    </a:lnTo>
                    <a:lnTo>
                      <a:pt x="399" y="76"/>
                    </a:lnTo>
                    <a:lnTo>
                      <a:pt x="381" y="62"/>
                    </a:lnTo>
                    <a:lnTo>
                      <a:pt x="381" y="60"/>
                    </a:lnTo>
                    <a:lnTo>
                      <a:pt x="380" y="62"/>
                    </a:lnTo>
                    <a:lnTo>
                      <a:pt x="373" y="60"/>
                    </a:lnTo>
                    <a:lnTo>
                      <a:pt x="370" y="59"/>
                    </a:lnTo>
                    <a:lnTo>
                      <a:pt x="367" y="59"/>
                    </a:lnTo>
                    <a:lnTo>
                      <a:pt x="367" y="57"/>
                    </a:lnTo>
                    <a:lnTo>
                      <a:pt x="350" y="57"/>
                    </a:lnTo>
                    <a:lnTo>
                      <a:pt x="343" y="59"/>
                    </a:lnTo>
                    <a:lnTo>
                      <a:pt x="339" y="60"/>
                    </a:lnTo>
                    <a:lnTo>
                      <a:pt x="335" y="60"/>
                    </a:lnTo>
                    <a:lnTo>
                      <a:pt x="332" y="56"/>
                    </a:lnTo>
                    <a:lnTo>
                      <a:pt x="329" y="49"/>
                    </a:lnTo>
                    <a:lnTo>
                      <a:pt x="329" y="48"/>
                    </a:lnTo>
                    <a:lnTo>
                      <a:pt x="328" y="43"/>
                    </a:lnTo>
                    <a:lnTo>
                      <a:pt x="333" y="38"/>
                    </a:lnTo>
                    <a:lnTo>
                      <a:pt x="333" y="32"/>
                    </a:lnTo>
                    <a:lnTo>
                      <a:pt x="335" y="32"/>
                    </a:lnTo>
                    <a:lnTo>
                      <a:pt x="335" y="3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24" name="Freeform 51">
                <a:extLst>
                  <a:ext uri="{FF2B5EF4-FFF2-40B4-BE49-F238E27FC236}">
                    <a16:creationId xmlns:a16="http://schemas.microsoft.com/office/drawing/2014/main" id="{5F26A6DC-B396-3638-9030-44BD29EE49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99" y="1152"/>
                <a:ext cx="52" cy="30"/>
              </a:xfrm>
              <a:custGeom>
                <a:avLst/>
                <a:gdLst>
                  <a:gd name="T0" fmla="*/ 151 w 209"/>
                  <a:gd name="T1" fmla="*/ 3 h 119"/>
                  <a:gd name="T2" fmla="*/ 143 w 209"/>
                  <a:gd name="T3" fmla="*/ 11 h 119"/>
                  <a:gd name="T4" fmla="*/ 136 w 209"/>
                  <a:gd name="T5" fmla="*/ 9 h 119"/>
                  <a:gd name="T6" fmla="*/ 127 w 209"/>
                  <a:gd name="T7" fmla="*/ 6 h 119"/>
                  <a:gd name="T8" fmla="*/ 115 w 209"/>
                  <a:gd name="T9" fmla="*/ 10 h 119"/>
                  <a:gd name="T10" fmla="*/ 104 w 209"/>
                  <a:gd name="T11" fmla="*/ 13 h 119"/>
                  <a:gd name="T12" fmla="*/ 65 w 209"/>
                  <a:gd name="T13" fmla="*/ 21 h 119"/>
                  <a:gd name="T14" fmla="*/ 43 w 209"/>
                  <a:gd name="T15" fmla="*/ 23 h 119"/>
                  <a:gd name="T16" fmla="*/ 40 w 209"/>
                  <a:gd name="T17" fmla="*/ 24 h 119"/>
                  <a:gd name="T18" fmla="*/ 15 w 209"/>
                  <a:gd name="T19" fmla="*/ 46 h 119"/>
                  <a:gd name="T20" fmla="*/ 13 w 209"/>
                  <a:gd name="T21" fmla="*/ 50 h 119"/>
                  <a:gd name="T22" fmla="*/ 20 w 209"/>
                  <a:gd name="T23" fmla="*/ 56 h 119"/>
                  <a:gd name="T24" fmla="*/ 26 w 209"/>
                  <a:gd name="T25" fmla="*/ 66 h 119"/>
                  <a:gd name="T26" fmla="*/ 20 w 209"/>
                  <a:gd name="T27" fmla="*/ 67 h 119"/>
                  <a:gd name="T28" fmla="*/ 12 w 209"/>
                  <a:gd name="T29" fmla="*/ 76 h 119"/>
                  <a:gd name="T30" fmla="*/ 17 w 209"/>
                  <a:gd name="T31" fmla="*/ 87 h 119"/>
                  <a:gd name="T32" fmla="*/ 13 w 209"/>
                  <a:gd name="T33" fmla="*/ 88 h 119"/>
                  <a:gd name="T34" fmla="*/ 0 w 209"/>
                  <a:gd name="T35" fmla="*/ 100 h 119"/>
                  <a:gd name="T36" fmla="*/ 1 w 209"/>
                  <a:gd name="T37" fmla="*/ 102 h 119"/>
                  <a:gd name="T38" fmla="*/ 6 w 209"/>
                  <a:gd name="T39" fmla="*/ 105 h 119"/>
                  <a:gd name="T40" fmla="*/ 10 w 209"/>
                  <a:gd name="T41" fmla="*/ 107 h 119"/>
                  <a:gd name="T42" fmla="*/ 26 w 209"/>
                  <a:gd name="T43" fmla="*/ 119 h 119"/>
                  <a:gd name="T44" fmla="*/ 53 w 209"/>
                  <a:gd name="T45" fmla="*/ 107 h 119"/>
                  <a:gd name="T46" fmla="*/ 65 w 209"/>
                  <a:gd name="T47" fmla="*/ 98 h 119"/>
                  <a:gd name="T48" fmla="*/ 91 w 209"/>
                  <a:gd name="T49" fmla="*/ 91 h 119"/>
                  <a:gd name="T50" fmla="*/ 97 w 209"/>
                  <a:gd name="T51" fmla="*/ 94 h 119"/>
                  <a:gd name="T52" fmla="*/ 114 w 209"/>
                  <a:gd name="T53" fmla="*/ 92 h 119"/>
                  <a:gd name="T54" fmla="*/ 124 w 209"/>
                  <a:gd name="T55" fmla="*/ 98 h 119"/>
                  <a:gd name="T56" fmla="*/ 139 w 209"/>
                  <a:gd name="T57" fmla="*/ 96 h 119"/>
                  <a:gd name="T58" fmla="*/ 143 w 209"/>
                  <a:gd name="T59" fmla="*/ 92 h 119"/>
                  <a:gd name="T60" fmla="*/ 147 w 209"/>
                  <a:gd name="T61" fmla="*/ 91 h 119"/>
                  <a:gd name="T62" fmla="*/ 154 w 209"/>
                  <a:gd name="T63" fmla="*/ 91 h 119"/>
                  <a:gd name="T64" fmla="*/ 159 w 209"/>
                  <a:gd name="T65" fmla="*/ 103 h 119"/>
                  <a:gd name="T66" fmla="*/ 150 w 209"/>
                  <a:gd name="T67" fmla="*/ 103 h 119"/>
                  <a:gd name="T68" fmla="*/ 164 w 209"/>
                  <a:gd name="T69" fmla="*/ 105 h 119"/>
                  <a:gd name="T70" fmla="*/ 174 w 209"/>
                  <a:gd name="T71" fmla="*/ 106 h 119"/>
                  <a:gd name="T72" fmla="*/ 177 w 209"/>
                  <a:gd name="T73" fmla="*/ 106 h 119"/>
                  <a:gd name="T74" fmla="*/ 184 w 209"/>
                  <a:gd name="T75" fmla="*/ 102 h 119"/>
                  <a:gd name="T76" fmla="*/ 198 w 209"/>
                  <a:gd name="T77" fmla="*/ 83 h 119"/>
                  <a:gd name="T78" fmla="*/ 202 w 209"/>
                  <a:gd name="T79" fmla="*/ 78 h 119"/>
                  <a:gd name="T80" fmla="*/ 209 w 209"/>
                  <a:gd name="T81" fmla="*/ 71 h 119"/>
                  <a:gd name="T82" fmla="*/ 206 w 209"/>
                  <a:gd name="T83" fmla="*/ 69 h 119"/>
                  <a:gd name="T84" fmla="*/ 202 w 209"/>
                  <a:gd name="T85" fmla="*/ 62 h 119"/>
                  <a:gd name="T86" fmla="*/ 201 w 209"/>
                  <a:gd name="T87" fmla="*/ 56 h 119"/>
                  <a:gd name="T88" fmla="*/ 202 w 209"/>
                  <a:gd name="T89" fmla="*/ 40 h 119"/>
                  <a:gd name="T90" fmla="*/ 203 w 209"/>
                  <a:gd name="T91" fmla="*/ 31 h 119"/>
                  <a:gd name="T92" fmla="*/ 181 w 209"/>
                  <a:gd name="T93" fmla="*/ 3 h 119"/>
                  <a:gd name="T94" fmla="*/ 156 w 209"/>
                  <a:gd name="T95" fmla="*/ 1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09" h="119">
                    <a:moveTo>
                      <a:pt x="156" y="1"/>
                    </a:moveTo>
                    <a:lnTo>
                      <a:pt x="151" y="3"/>
                    </a:lnTo>
                    <a:lnTo>
                      <a:pt x="146" y="6"/>
                    </a:lnTo>
                    <a:lnTo>
                      <a:pt x="143" y="11"/>
                    </a:lnTo>
                    <a:lnTo>
                      <a:pt x="140" y="11"/>
                    </a:lnTo>
                    <a:lnTo>
                      <a:pt x="136" y="9"/>
                    </a:lnTo>
                    <a:lnTo>
                      <a:pt x="128" y="6"/>
                    </a:lnTo>
                    <a:lnTo>
                      <a:pt x="127" y="6"/>
                    </a:lnTo>
                    <a:lnTo>
                      <a:pt x="117" y="10"/>
                    </a:lnTo>
                    <a:lnTo>
                      <a:pt x="115" y="10"/>
                    </a:lnTo>
                    <a:lnTo>
                      <a:pt x="111" y="11"/>
                    </a:lnTo>
                    <a:lnTo>
                      <a:pt x="104" y="13"/>
                    </a:lnTo>
                    <a:lnTo>
                      <a:pt x="80" y="14"/>
                    </a:lnTo>
                    <a:lnTo>
                      <a:pt x="65" y="21"/>
                    </a:lnTo>
                    <a:lnTo>
                      <a:pt x="54" y="24"/>
                    </a:lnTo>
                    <a:lnTo>
                      <a:pt x="43" y="23"/>
                    </a:lnTo>
                    <a:lnTo>
                      <a:pt x="40" y="23"/>
                    </a:lnTo>
                    <a:lnTo>
                      <a:pt x="40" y="24"/>
                    </a:lnTo>
                    <a:lnTo>
                      <a:pt x="24" y="39"/>
                    </a:lnTo>
                    <a:lnTo>
                      <a:pt x="15" y="46"/>
                    </a:lnTo>
                    <a:lnTo>
                      <a:pt x="13" y="46"/>
                    </a:lnTo>
                    <a:lnTo>
                      <a:pt x="13" y="50"/>
                    </a:lnTo>
                    <a:lnTo>
                      <a:pt x="19" y="56"/>
                    </a:lnTo>
                    <a:lnTo>
                      <a:pt x="20" y="56"/>
                    </a:lnTo>
                    <a:lnTo>
                      <a:pt x="24" y="60"/>
                    </a:lnTo>
                    <a:lnTo>
                      <a:pt x="26" y="66"/>
                    </a:lnTo>
                    <a:lnTo>
                      <a:pt x="26" y="67"/>
                    </a:lnTo>
                    <a:lnTo>
                      <a:pt x="20" y="67"/>
                    </a:lnTo>
                    <a:lnTo>
                      <a:pt x="12" y="74"/>
                    </a:lnTo>
                    <a:lnTo>
                      <a:pt x="12" y="76"/>
                    </a:lnTo>
                    <a:lnTo>
                      <a:pt x="17" y="84"/>
                    </a:lnTo>
                    <a:lnTo>
                      <a:pt x="17" y="87"/>
                    </a:lnTo>
                    <a:lnTo>
                      <a:pt x="16" y="88"/>
                    </a:lnTo>
                    <a:lnTo>
                      <a:pt x="13" y="88"/>
                    </a:lnTo>
                    <a:lnTo>
                      <a:pt x="6" y="90"/>
                    </a:lnTo>
                    <a:lnTo>
                      <a:pt x="0" y="100"/>
                    </a:lnTo>
                    <a:lnTo>
                      <a:pt x="0" y="102"/>
                    </a:lnTo>
                    <a:lnTo>
                      <a:pt x="1" y="102"/>
                    </a:lnTo>
                    <a:lnTo>
                      <a:pt x="2" y="103"/>
                    </a:lnTo>
                    <a:lnTo>
                      <a:pt x="6" y="105"/>
                    </a:lnTo>
                    <a:lnTo>
                      <a:pt x="8" y="106"/>
                    </a:lnTo>
                    <a:lnTo>
                      <a:pt x="10" y="107"/>
                    </a:lnTo>
                    <a:lnTo>
                      <a:pt x="19" y="119"/>
                    </a:lnTo>
                    <a:lnTo>
                      <a:pt x="26" y="119"/>
                    </a:lnTo>
                    <a:lnTo>
                      <a:pt x="50" y="109"/>
                    </a:lnTo>
                    <a:lnTo>
                      <a:pt x="53" y="107"/>
                    </a:lnTo>
                    <a:lnTo>
                      <a:pt x="54" y="106"/>
                    </a:lnTo>
                    <a:lnTo>
                      <a:pt x="65" y="98"/>
                    </a:lnTo>
                    <a:lnTo>
                      <a:pt x="86" y="91"/>
                    </a:lnTo>
                    <a:lnTo>
                      <a:pt x="91" y="91"/>
                    </a:lnTo>
                    <a:lnTo>
                      <a:pt x="91" y="92"/>
                    </a:lnTo>
                    <a:lnTo>
                      <a:pt x="97" y="94"/>
                    </a:lnTo>
                    <a:lnTo>
                      <a:pt x="104" y="94"/>
                    </a:lnTo>
                    <a:lnTo>
                      <a:pt x="114" y="92"/>
                    </a:lnTo>
                    <a:lnTo>
                      <a:pt x="118" y="96"/>
                    </a:lnTo>
                    <a:lnTo>
                      <a:pt x="124" y="98"/>
                    </a:lnTo>
                    <a:lnTo>
                      <a:pt x="129" y="98"/>
                    </a:lnTo>
                    <a:lnTo>
                      <a:pt x="139" y="96"/>
                    </a:lnTo>
                    <a:lnTo>
                      <a:pt x="142" y="96"/>
                    </a:lnTo>
                    <a:lnTo>
                      <a:pt x="143" y="92"/>
                    </a:lnTo>
                    <a:lnTo>
                      <a:pt x="146" y="91"/>
                    </a:lnTo>
                    <a:lnTo>
                      <a:pt x="147" y="91"/>
                    </a:lnTo>
                    <a:lnTo>
                      <a:pt x="153" y="90"/>
                    </a:lnTo>
                    <a:lnTo>
                      <a:pt x="154" y="91"/>
                    </a:lnTo>
                    <a:lnTo>
                      <a:pt x="163" y="92"/>
                    </a:lnTo>
                    <a:lnTo>
                      <a:pt x="159" y="103"/>
                    </a:lnTo>
                    <a:lnTo>
                      <a:pt x="151" y="102"/>
                    </a:lnTo>
                    <a:lnTo>
                      <a:pt x="150" y="103"/>
                    </a:lnTo>
                    <a:lnTo>
                      <a:pt x="157" y="105"/>
                    </a:lnTo>
                    <a:lnTo>
                      <a:pt x="164" y="105"/>
                    </a:lnTo>
                    <a:lnTo>
                      <a:pt x="173" y="106"/>
                    </a:lnTo>
                    <a:lnTo>
                      <a:pt x="174" y="106"/>
                    </a:lnTo>
                    <a:lnTo>
                      <a:pt x="175" y="107"/>
                    </a:lnTo>
                    <a:lnTo>
                      <a:pt x="177" y="106"/>
                    </a:lnTo>
                    <a:lnTo>
                      <a:pt x="184" y="103"/>
                    </a:lnTo>
                    <a:lnTo>
                      <a:pt x="184" y="102"/>
                    </a:lnTo>
                    <a:lnTo>
                      <a:pt x="191" y="90"/>
                    </a:lnTo>
                    <a:lnTo>
                      <a:pt x="198" y="83"/>
                    </a:lnTo>
                    <a:lnTo>
                      <a:pt x="201" y="78"/>
                    </a:lnTo>
                    <a:lnTo>
                      <a:pt x="202" y="78"/>
                    </a:lnTo>
                    <a:lnTo>
                      <a:pt x="207" y="74"/>
                    </a:lnTo>
                    <a:lnTo>
                      <a:pt x="209" y="71"/>
                    </a:lnTo>
                    <a:lnTo>
                      <a:pt x="207" y="71"/>
                    </a:lnTo>
                    <a:lnTo>
                      <a:pt x="206" y="69"/>
                    </a:lnTo>
                    <a:lnTo>
                      <a:pt x="206" y="67"/>
                    </a:lnTo>
                    <a:lnTo>
                      <a:pt x="202" y="62"/>
                    </a:lnTo>
                    <a:lnTo>
                      <a:pt x="202" y="59"/>
                    </a:lnTo>
                    <a:lnTo>
                      <a:pt x="201" y="56"/>
                    </a:lnTo>
                    <a:lnTo>
                      <a:pt x="201" y="45"/>
                    </a:lnTo>
                    <a:lnTo>
                      <a:pt x="202" y="40"/>
                    </a:lnTo>
                    <a:lnTo>
                      <a:pt x="202" y="36"/>
                    </a:lnTo>
                    <a:lnTo>
                      <a:pt x="203" y="31"/>
                    </a:lnTo>
                    <a:lnTo>
                      <a:pt x="206" y="29"/>
                    </a:lnTo>
                    <a:lnTo>
                      <a:pt x="181" y="3"/>
                    </a:lnTo>
                    <a:lnTo>
                      <a:pt x="171" y="0"/>
                    </a:lnTo>
                    <a:lnTo>
                      <a:pt x="156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25" name="Freeform 52">
                <a:extLst>
                  <a:ext uri="{FF2B5EF4-FFF2-40B4-BE49-F238E27FC236}">
                    <a16:creationId xmlns:a16="http://schemas.microsoft.com/office/drawing/2014/main" id="{52A9F94C-F296-6F14-239E-E43F262E4B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26" y="1150"/>
                <a:ext cx="73" cy="103"/>
              </a:xfrm>
              <a:custGeom>
                <a:avLst/>
                <a:gdLst>
                  <a:gd name="T0" fmla="*/ 115 w 294"/>
                  <a:gd name="T1" fmla="*/ 27 h 411"/>
                  <a:gd name="T2" fmla="*/ 100 w 294"/>
                  <a:gd name="T3" fmla="*/ 39 h 411"/>
                  <a:gd name="T4" fmla="*/ 95 w 294"/>
                  <a:gd name="T5" fmla="*/ 55 h 411"/>
                  <a:gd name="T6" fmla="*/ 100 w 294"/>
                  <a:gd name="T7" fmla="*/ 77 h 411"/>
                  <a:gd name="T8" fmla="*/ 101 w 294"/>
                  <a:gd name="T9" fmla="*/ 84 h 411"/>
                  <a:gd name="T10" fmla="*/ 85 w 294"/>
                  <a:gd name="T11" fmla="*/ 100 h 411"/>
                  <a:gd name="T12" fmla="*/ 58 w 294"/>
                  <a:gd name="T13" fmla="*/ 129 h 411"/>
                  <a:gd name="T14" fmla="*/ 45 w 294"/>
                  <a:gd name="T15" fmla="*/ 169 h 411"/>
                  <a:gd name="T16" fmla="*/ 37 w 294"/>
                  <a:gd name="T17" fmla="*/ 229 h 411"/>
                  <a:gd name="T18" fmla="*/ 22 w 294"/>
                  <a:gd name="T19" fmla="*/ 245 h 411"/>
                  <a:gd name="T20" fmla="*/ 18 w 294"/>
                  <a:gd name="T21" fmla="*/ 253 h 411"/>
                  <a:gd name="T22" fmla="*/ 19 w 294"/>
                  <a:gd name="T23" fmla="*/ 261 h 411"/>
                  <a:gd name="T24" fmla="*/ 7 w 294"/>
                  <a:gd name="T25" fmla="*/ 302 h 411"/>
                  <a:gd name="T26" fmla="*/ 4 w 294"/>
                  <a:gd name="T27" fmla="*/ 307 h 411"/>
                  <a:gd name="T28" fmla="*/ 30 w 294"/>
                  <a:gd name="T29" fmla="*/ 316 h 411"/>
                  <a:gd name="T30" fmla="*/ 58 w 294"/>
                  <a:gd name="T31" fmla="*/ 313 h 411"/>
                  <a:gd name="T32" fmla="*/ 62 w 294"/>
                  <a:gd name="T33" fmla="*/ 317 h 411"/>
                  <a:gd name="T34" fmla="*/ 83 w 294"/>
                  <a:gd name="T35" fmla="*/ 306 h 411"/>
                  <a:gd name="T36" fmla="*/ 95 w 294"/>
                  <a:gd name="T37" fmla="*/ 307 h 411"/>
                  <a:gd name="T38" fmla="*/ 111 w 294"/>
                  <a:gd name="T39" fmla="*/ 301 h 411"/>
                  <a:gd name="T40" fmla="*/ 120 w 294"/>
                  <a:gd name="T41" fmla="*/ 302 h 411"/>
                  <a:gd name="T42" fmla="*/ 138 w 294"/>
                  <a:gd name="T43" fmla="*/ 337 h 411"/>
                  <a:gd name="T44" fmla="*/ 162 w 294"/>
                  <a:gd name="T45" fmla="*/ 359 h 411"/>
                  <a:gd name="T46" fmla="*/ 173 w 294"/>
                  <a:gd name="T47" fmla="*/ 373 h 411"/>
                  <a:gd name="T48" fmla="*/ 191 w 294"/>
                  <a:gd name="T49" fmla="*/ 391 h 411"/>
                  <a:gd name="T50" fmla="*/ 205 w 294"/>
                  <a:gd name="T51" fmla="*/ 387 h 411"/>
                  <a:gd name="T52" fmla="*/ 210 w 294"/>
                  <a:gd name="T53" fmla="*/ 398 h 411"/>
                  <a:gd name="T54" fmla="*/ 226 w 294"/>
                  <a:gd name="T55" fmla="*/ 411 h 411"/>
                  <a:gd name="T56" fmla="*/ 230 w 294"/>
                  <a:gd name="T57" fmla="*/ 390 h 411"/>
                  <a:gd name="T58" fmla="*/ 233 w 294"/>
                  <a:gd name="T59" fmla="*/ 345 h 411"/>
                  <a:gd name="T60" fmla="*/ 235 w 294"/>
                  <a:gd name="T61" fmla="*/ 334 h 411"/>
                  <a:gd name="T62" fmla="*/ 238 w 294"/>
                  <a:gd name="T63" fmla="*/ 328 h 411"/>
                  <a:gd name="T64" fmla="*/ 252 w 294"/>
                  <a:gd name="T65" fmla="*/ 314 h 411"/>
                  <a:gd name="T66" fmla="*/ 292 w 294"/>
                  <a:gd name="T67" fmla="*/ 289 h 411"/>
                  <a:gd name="T68" fmla="*/ 294 w 294"/>
                  <a:gd name="T69" fmla="*/ 284 h 411"/>
                  <a:gd name="T70" fmla="*/ 290 w 294"/>
                  <a:gd name="T71" fmla="*/ 254 h 411"/>
                  <a:gd name="T72" fmla="*/ 280 w 294"/>
                  <a:gd name="T73" fmla="*/ 217 h 411"/>
                  <a:gd name="T74" fmla="*/ 275 w 294"/>
                  <a:gd name="T75" fmla="*/ 196 h 411"/>
                  <a:gd name="T76" fmla="*/ 272 w 294"/>
                  <a:gd name="T77" fmla="*/ 165 h 411"/>
                  <a:gd name="T78" fmla="*/ 275 w 294"/>
                  <a:gd name="T79" fmla="*/ 150 h 411"/>
                  <a:gd name="T80" fmla="*/ 293 w 294"/>
                  <a:gd name="T81" fmla="*/ 91 h 411"/>
                  <a:gd name="T82" fmla="*/ 278 w 294"/>
                  <a:gd name="T83" fmla="*/ 81 h 411"/>
                  <a:gd name="T84" fmla="*/ 268 w 294"/>
                  <a:gd name="T85" fmla="*/ 73 h 411"/>
                  <a:gd name="T86" fmla="*/ 229 w 294"/>
                  <a:gd name="T87" fmla="*/ 66 h 411"/>
                  <a:gd name="T88" fmla="*/ 222 w 294"/>
                  <a:gd name="T89" fmla="*/ 39 h 411"/>
                  <a:gd name="T90" fmla="*/ 220 w 294"/>
                  <a:gd name="T91" fmla="*/ 19 h 411"/>
                  <a:gd name="T92" fmla="*/ 223 w 294"/>
                  <a:gd name="T93" fmla="*/ 11 h 411"/>
                  <a:gd name="T94" fmla="*/ 217 w 294"/>
                  <a:gd name="T95" fmla="*/ 9 h 411"/>
                  <a:gd name="T96" fmla="*/ 185 w 294"/>
                  <a:gd name="T97" fmla="*/ 2 h 411"/>
                  <a:gd name="T98" fmla="*/ 163 w 294"/>
                  <a:gd name="T99" fmla="*/ 21 h 411"/>
                  <a:gd name="T100" fmla="*/ 150 w 294"/>
                  <a:gd name="T101" fmla="*/ 11 h 411"/>
                  <a:gd name="T102" fmla="*/ 125 w 294"/>
                  <a:gd name="T103" fmla="*/ 23 h 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94" h="411">
                    <a:moveTo>
                      <a:pt x="125" y="23"/>
                    </a:moveTo>
                    <a:lnTo>
                      <a:pt x="121" y="23"/>
                    </a:lnTo>
                    <a:lnTo>
                      <a:pt x="117" y="27"/>
                    </a:lnTo>
                    <a:lnTo>
                      <a:pt x="115" y="27"/>
                    </a:lnTo>
                    <a:lnTo>
                      <a:pt x="114" y="28"/>
                    </a:lnTo>
                    <a:lnTo>
                      <a:pt x="107" y="34"/>
                    </a:lnTo>
                    <a:lnTo>
                      <a:pt x="101" y="37"/>
                    </a:lnTo>
                    <a:lnTo>
                      <a:pt x="100" y="39"/>
                    </a:lnTo>
                    <a:lnTo>
                      <a:pt x="97" y="41"/>
                    </a:lnTo>
                    <a:lnTo>
                      <a:pt x="96" y="46"/>
                    </a:lnTo>
                    <a:lnTo>
                      <a:pt x="96" y="50"/>
                    </a:lnTo>
                    <a:lnTo>
                      <a:pt x="95" y="55"/>
                    </a:lnTo>
                    <a:lnTo>
                      <a:pt x="95" y="66"/>
                    </a:lnTo>
                    <a:lnTo>
                      <a:pt x="96" y="69"/>
                    </a:lnTo>
                    <a:lnTo>
                      <a:pt x="96" y="72"/>
                    </a:lnTo>
                    <a:lnTo>
                      <a:pt x="100" y="77"/>
                    </a:lnTo>
                    <a:lnTo>
                      <a:pt x="100" y="79"/>
                    </a:lnTo>
                    <a:lnTo>
                      <a:pt x="101" y="81"/>
                    </a:lnTo>
                    <a:lnTo>
                      <a:pt x="103" y="81"/>
                    </a:lnTo>
                    <a:lnTo>
                      <a:pt x="101" y="84"/>
                    </a:lnTo>
                    <a:lnTo>
                      <a:pt x="96" y="88"/>
                    </a:lnTo>
                    <a:lnTo>
                      <a:pt x="95" y="88"/>
                    </a:lnTo>
                    <a:lnTo>
                      <a:pt x="92" y="93"/>
                    </a:lnTo>
                    <a:lnTo>
                      <a:pt x="85" y="100"/>
                    </a:lnTo>
                    <a:lnTo>
                      <a:pt x="78" y="112"/>
                    </a:lnTo>
                    <a:lnTo>
                      <a:pt x="78" y="113"/>
                    </a:lnTo>
                    <a:lnTo>
                      <a:pt x="71" y="116"/>
                    </a:lnTo>
                    <a:lnTo>
                      <a:pt x="58" y="129"/>
                    </a:lnTo>
                    <a:lnTo>
                      <a:pt x="53" y="139"/>
                    </a:lnTo>
                    <a:lnTo>
                      <a:pt x="51" y="140"/>
                    </a:lnTo>
                    <a:lnTo>
                      <a:pt x="50" y="153"/>
                    </a:lnTo>
                    <a:lnTo>
                      <a:pt x="45" y="169"/>
                    </a:lnTo>
                    <a:lnTo>
                      <a:pt x="45" y="173"/>
                    </a:lnTo>
                    <a:lnTo>
                      <a:pt x="41" y="182"/>
                    </a:lnTo>
                    <a:lnTo>
                      <a:pt x="38" y="197"/>
                    </a:lnTo>
                    <a:lnTo>
                      <a:pt x="37" y="229"/>
                    </a:lnTo>
                    <a:lnTo>
                      <a:pt x="36" y="231"/>
                    </a:lnTo>
                    <a:lnTo>
                      <a:pt x="36" y="234"/>
                    </a:lnTo>
                    <a:lnTo>
                      <a:pt x="26" y="245"/>
                    </a:lnTo>
                    <a:lnTo>
                      <a:pt x="22" y="245"/>
                    </a:lnTo>
                    <a:lnTo>
                      <a:pt x="19" y="246"/>
                    </a:lnTo>
                    <a:lnTo>
                      <a:pt x="16" y="245"/>
                    </a:lnTo>
                    <a:lnTo>
                      <a:pt x="16" y="247"/>
                    </a:lnTo>
                    <a:lnTo>
                      <a:pt x="18" y="253"/>
                    </a:lnTo>
                    <a:lnTo>
                      <a:pt x="21" y="257"/>
                    </a:lnTo>
                    <a:lnTo>
                      <a:pt x="22" y="257"/>
                    </a:lnTo>
                    <a:lnTo>
                      <a:pt x="21" y="260"/>
                    </a:lnTo>
                    <a:lnTo>
                      <a:pt x="19" y="261"/>
                    </a:lnTo>
                    <a:lnTo>
                      <a:pt x="7" y="278"/>
                    </a:lnTo>
                    <a:lnTo>
                      <a:pt x="4" y="284"/>
                    </a:lnTo>
                    <a:lnTo>
                      <a:pt x="7" y="292"/>
                    </a:lnTo>
                    <a:lnTo>
                      <a:pt x="7" y="302"/>
                    </a:lnTo>
                    <a:lnTo>
                      <a:pt x="5" y="302"/>
                    </a:lnTo>
                    <a:lnTo>
                      <a:pt x="2" y="304"/>
                    </a:lnTo>
                    <a:lnTo>
                      <a:pt x="0" y="307"/>
                    </a:lnTo>
                    <a:lnTo>
                      <a:pt x="4" y="307"/>
                    </a:lnTo>
                    <a:lnTo>
                      <a:pt x="15" y="310"/>
                    </a:lnTo>
                    <a:lnTo>
                      <a:pt x="23" y="314"/>
                    </a:lnTo>
                    <a:lnTo>
                      <a:pt x="29" y="316"/>
                    </a:lnTo>
                    <a:lnTo>
                      <a:pt x="30" y="316"/>
                    </a:lnTo>
                    <a:lnTo>
                      <a:pt x="53" y="296"/>
                    </a:lnTo>
                    <a:lnTo>
                      <a:pt x="57" y="302"/>
                    </a:lnTo>
                    <a:lnTo>
                      <a:pt x="58" y="310"/>
                    </a:lnTo>
                    <a:lnTo>
                      <a:pt x="58" y="313"/>
                    </a:lnTo>
                    <a:lnTo>
                      <a:pt x="60" y="320"/>
                    </a:lnTo>
                    <a:lnTo>
                      <a:pt x="61" y="320"/>
                    </a:lnTo>
                    <a:lnTo>
                      <a:pt x="62" y="319"/>
                    </a:lnTo>
                    <a:lnTo>
                      <a:pt x="62" y="317"/>
                    </a:lnTo>
                    <a:lnTo>
                      <a:pt x="64" y="317"/>
                    </a:lnTo>
                    <a:lnTo>
                      <a:pt x="74" y="310"/>
                    </a:lnTo>
                    <a:lnTo>
                      <a:pt x="82" y="307"/>
                    </a:lnTo>
                    <a:lnTo>
                      <a:pt x="83" y="306"/>
                    </a:lnTo>
                    <a:lnTo>
                      <a:pt x="88" y="306"/>
                    </a:lnTo>
                    <a:lnTo>
                      <a:pt x="90" y="309"/>
                    </a:lnTo>
                    <a:lnTo>
                      <a:pt x="92" y="309"/>
                    </a:lnTo>
                    <a:lnTo>
                      <a:pt x="95" y="307"/>
                    </a:lnTo>
                    <a:lnTo>
                      <a:pt x="104" y="306"/>
                    </a:lnTo>
                    <a:lnTo>
                      <a:pt x="106" y="306"/>
                    </a:lnTo>
                    <a:lnTo>
                      <a:pt x="108" y="304"/>
                    </a:lnTo>
                    <a:lnTo>
                      <a:pt x="111" y="301"/>
                    </a:lnTo>
                    <a:lnTo>
                      <a:pt x="111" y="299"/>
                    </a:lnTo>
                    <a:lnTo>
                      <a:pt x="114" y="301"/>
                    </a:lnTo>
                    <a:lnTo>
                      <a:pt x="118" y="301"/>
                    </a:lnTo>
                    <a:lnTo>
                      <a:pt x="120" y="302"/>
                    </a:lnTo>
                    <a:lnTo>
                      <a:pt x="128" y="321"/>
                    </a:lnTo>
                    <a:lnTo>
                      <a:pt x="136" y="334"/>
                    </a:lnTo>
                    <a:lnTo>
                      <a:pt x="136" y="335"/>
                    </a:lnTo>
                    <a:lnTo>
                      <a:pt x="138" y="337"/>
                    </a:lnTo>
                    <a:lnTo>
                      <a:pt x="150" y="337"/>
                    </a:lnTo>
                    <a:lnTo>
                      <a:pt x="155" y="340"/>
                    </a:lnTo>
                    <a:lnTo>
                      <a:pt x="156" y="351"/>
                    </a:lnTo>
                    <a:lnTo>
                      <a:pt x="162" y="359"/>
                    </a:lnTo>
                    <a:lnTo>
                      <a:pt x="168" y="361"/>
                    </a:lnTo>
                    <a:lnTo>
                      <a:pt x="168" y="362"/>
                    </a:lnTo>
                    <a:lnTo>
                      <a:pt x="173" y="371"/>
                    </a:lnTo>
                    <a:lnTo>
                      <a:pt x="173" y="373"/>
                    </a:lnTo>
                    <a:lnTo>
                      <a:pt x="175" y="386"/>
                    </a:lnTo>
                    <a:lnTo>
                      <a:pt x="175" y="387"/>
                    </a:lnTo>
                    <a:lnTo>
                      <a:pt x="178" y="387"/>
                    </a:lnTo>
                    <a:lnTo>
                      <a:pt x="191" y="391"/>
                    </a:lnTo>
                    <a:lnTo>
                      <a:pt x="195" y="391"/>
                    </a:lnTo>
                    <a:lnTo>
                      <a:pt x="202" y="388"/>
                    </a:lnTo>
                    <a:lnTo>
                      <a:pt x="203" y="388"/>
                    </a:lnTo>
                    <a:lnTo>
                      <a:pt x="205" y="387"/>
                    </a:lnTo>
                    <a:lnTo>
                      <a:pt x="205" y="386"/>
                    </a:lnTo>
                    <a:lnTo>
                      <a:pt x="208" y="383"/>
                    </a:lnTo>
                    <a:lnTo>
                      <a:pt x="208" y="384"/>
                    </a:lnTo>
                    <a:lnTo>
                      <a:pt x="210" y="398"/>
                    </a:lnTo>
                    <a:lnTo>
                      <a:pt x="210" y="400"/>
                    </a:lnTo>
                    <a:lnTo>
                      <a:pt x="213" y="404"/>
                    </a:lnTo>
                    <a:lnTo>
                      <a:pt x="215" y="405"/>
                    </a:lnTo>
                    <a:lnTo>
                      <a:pt x="226" y="411"/>
                    </a:lnTo>
                    <a:lnTo>
                      <a:pt x="226" y="409"/>
                    </a:lnTo>
                    <a:lnTo>
                      <a:pt x="227" y="405"/>
                    </a:lnTo>
                    <a:lnTo>
                      <a:pt x="229" y="393"/>
                    </a:lnTo>
                    <a:lnTo>
                      <a:pt x="230" y="390"/>
                    </a:lnTo>
                    <a:lnTo>
                      <a:pt x="234" y="371"/>
                    </a:lnTo>
                    <a:lnTo>
                      <a:pt x="234" y="355"/>
                    </a:lnTo>
                    <a:lnTo>
                      <a:pt x="233" y="352"/>
                    </a:lnTo>
                    <a:lnTo>
                      <a:pt x="233" y="345"/>
                    </a:lnTo>
                    <a:lnTo>
                      <a:pt x="234" y="342"/>
                    </a:lnTo>
                    <a:lnTo>
                      <a:pt x="234" y="340"/>
                    </a:lnTo>
                    <a:lnTo>
                      <a:pt x="235" y="337"/>
                    </a:lnTo>
                    <a:lnTo>
                      <a:pt x="235" y="334"/>
                    </a:lnTo>
                    <a:lnTo>
                      <a:pt x="237" y="333"/>
                    </a:lnTo>
                    <a:lnTo>
                      <a:pt x="237" y="331"/>
                    </a:lnTo>
                    <a:lnTo>
                      <a:pt x="238" y="330"/>
                    </a:lnTo>
                    <a:lnTo>
                      <a:pt x="238" y="328"/>
                    </a:lnTo>
                    <a:lnTo>
                      <a:pt x="242" y="324"/>
                    </a:lnTo>
                    <a:lnTo>
                      <a:pt x="244" y="321"/>
                    </a:lnTo>
                    <a:lnTo>
                      <a:pt x="247" y="320"/>
                    </a:lnTo>
                    <a:lnTo>
                      <a:pt x="252" y="314"/>
                    </a:lnTo>
                    <a:lnTo>
                      <a:pt x="279" y="301"/>
                    </a:lnTo>
                    <a:lnTo>
                      <a:pt x="280" y="299"/>
                    </a:lnTo>
                    <a:lnTo>
                      <a:pt x="282" y="299"/>
                    </a:lnTo>
                    <a:lnTo>
                      <a:pt x="292" y="289"/>
                    </a:lnTo>
                    <a:lnTo>
                      <a:pt x="292" y="288"/>
                    </a:lnTo>
                    <a:lnTo>
                      <a:pt x="293" y="287"/>
                    </a:lnTo>
                    <a:lnTo>
                      <a:pt x="293" y="285"/>
                    </a:lnTo>
                    <a:lnTo>
                      <a:pt x="294" y="284"/>
                    </a:lnTo>
                    <a:lnTo>
                      <a:pt x="294" y="267"/>
                    </a:lnTo>
                    <a:lnTo>
                      <a:pt x="292" y="260"/>
                    </a:lnTo>
                    <a:lnTo>
                      <a:pt x="292" y="257"/>
                    </a:lnTo>
                    <a:lnTo>
                      <a:pt x="290" y="254"/>
                    </a:lnTo>
                    <a:lnTo>
                      <a:pt x="290" y="252"/>
                    </a:lnTo>
                    <a:lnTo>
                      <a:pt x="283" y="227"/>
                    </a:lnTo>
                    <a:lnTo>
                      <a:pt x="280" y="220"/>
                    </a:lnTo>
                    <a:lnTo>
                      <a:pt x="280" y="217"/>
                    </a:lnTo>
                    <a:lnTo>
                      <a:pt x="279" y="214"/>
                    </a:lnTo>
                    <a:lnTo>
                      <a:pt x="279" y="211"/>
                    </a:lnTo>
                    <a:lnTo>
                      <a:pt x="278" y="208"/>
                    </a:lnTo>
                    <a:lnTo>
                      <a:pt x="275" y="196"/>
                    </a:lnTo>
                    <a:lnTo>
                      <a:pt x="273" y="192"/>
                    </a:lnTo>
                    <a:lnTo>
                      <a:pt x="273" y="187"/>
                    </a:lnTo>
                    <a:lnTo>
                      <a:pt x="272" y="183"/>
                    </a:lnTo>
                    <a:lnTo>
                      <a:pt x="272" y="165"/>
                    </a:lnTo>
                    <a:lnTo>
                      <a:pt x="273" y="160"/>
                    </a:lnTo>
                    <a:lnTo>
                      <a:pt x="273" y="154"/>
                    </a:lnTo>
                    <a:lnTo>
                      <a:pt x="275" y="154"/>
                    </a:lnTo>
                    <a:lnTo>
                      <a:pt x="275" y="150"/>
                    </a:lnTo>
                    <a:lnTo>
                      <a:pt x="276" y="144"/>
                    </a:lnTo>
                    <a:lnTo>
                      <a:pt x="276" y="143"/>
                    </a:lnTo>
                    <a:lnTo>
                      <a:pt x="278" y="141"/>
                    </a:lnTo>
                    <a:lnTo>
                      <a:pt x="293" y="91"/>
                    </a:lnTo>
                    <a:lnTo>
                      <a:pt x="293" y="90"/>
                    </a:lnTo>
                    <a:lnTo>
                      <a:pt x="290" y="88"/>
                    </a:lnTo>
                    <a:lnTo>
                      <a:pt x="289" y="88"/>
                    </a:lnTo>
                    <a:lnTo>
                      <a:pt x="278" y="81"/>
                    </a:lnTo>
                    <a:lnTo>
                      <a:pt x="280" y="70"/>
                    </a:lnTo>
                    <a:lnTo>
                      <a:pt x="270" y="72"/>
                    </a:lnTo>
                    <a:lnTo>
                      <a:pt x="269" y="73"/>
                    </a:lnTo>
                    <a:lnTo>
                      <a:pt x="268" y="73"/>
                    </a:lnTo>
                    <a:lnTo>
                      <a:pt x="251" y="64"/>
                    </a:lnTo>
                    <a:lnTo>
                      <a:pt x="238" y="62"/>
                    </a:lnTo>
                    <a:lnTo>
                      <a:pt x="230" y="62"/>
                    </a:lnTo>
                    <a:lnTo>
                      <a:pt x="229" y="66"/>
                    </a:lnTo>
                    <a:lnTo>
                      <a:pt x="226" y="64"/>
                    </a:lnTo>
                    <a:lnTo>
                      <a:pt x="223" y="64"/>
                    </a:lnTo>
                    <a:lnTo>
                      <a:pt x="222" y="63"/>
                    </a:lnTo>
                    <a:lnTo>
                      <a:pt x="222" y="39"/>
                    </a:lnTo>
                    <a:lnTo>
                      <a:pt x="220" y="24"/>
                    </a:lnTo>
                    <a:lnTo>
                      <a:pt x="222" y="24"/>
                    </a:lnTo>
                    <a:lnTo>
                      <a:pt x="222" y="23"/>
                    </a:lnTo>
                    <a:lnTo>
                      <a:pt x="220" y="19"/>
                    </a:lnTo>
                    <a:lnTo>
                      <a:pt x="220" y="14"/>
                    </a:lnTo>
                    <a:lnTo>
                      <a:pt x="222" y="14"/>
                    </a:lnTo>
                    <a:lnTo>
                      <a:pt x="222" y="13"/>
                    </a:lnTo>
                    <a:lnTo>
                      <a:pt x="223" y="11"/>
                    </a:lnTo>
                    <a:lnTo>
                      <a:pt x="223" y="10"/>
                    </a:lnTo>
                    <a:lnTo>
                      <a:pt x="222" y="7"/>
                    </a:lnTo>
                    <a:lnTo>
                      <a:pt x="220" y="7"/>
                    </a:lnTo>
                    <a:lnTo>
                      <a:pt x="217" y="9"/>
                    </a:lnTo>
                    <a:lnTo>
                      <a:pt x="209" y="6"/>
                    </a:lnTo>
                    <a:lnTo>
                      <a:pt x="199" y="0"/>
                    </a:lnTo>
                    <a:lnTo>
                      <a:pt x="185" y="0"/>
                    </a:lnTo>
                    <a:lnTo>
                      <a:pt x="185" y="2"/>
                    </a:lnTo>
                    <a:lnTo>
                      <a:pt x="182" y="4"/>
                    </a:lnTo>
                    <a:lnTo>
                      <a:pt x="174" y="17"/>
                    </a:lnTo>
                    <a:lnTo>
                      <a:pt x="170" y="20"/>
                    </a:lnTo>
                    <a:lnTo>
                      <a:pt x="163" y="21"/>
                    </a:lnTo>
                    <a:lnTo>
                      <a:pt x="156" y="21"/>
                    </a:lnTo>
                    <a:lnTo>
                      <a:pt x="153" y="16"/>
                    </a:lnTo>
                    <a:lnTo>
                      <a:pt x="153" y="13"/>
                    </a:lnTo>
                    <a:lnTo>
                      <a:pt x="150" y="11"/>
                    </a:lnTo>
                    <a:lnTo>
                      <a:pt x="149" y="10"/>
                    </a:lnTo>
                    <a:lnTo>
                      <a:pt x="148" y="10"/>
                    </a:lnTo>
                    <a:lnTo>
                      <a:pt x="141" y="19"/>
                    </a:lnTo>
                    <a:lnTo>
                      <a:pt x="125" y="2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26" name="Freeform 53">
                <a:extLst>
                  <a:ext uri="{FF2B5EF4-FFF2-40B4-BE49-F238E27FC236}">
                    <a16:creationId xmlns:a16="http://schemas.microsoft.com/office/drawing/2014/main" id="{291C66B0-A3F6-1469-1596-24BD17043B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55" y="1175"/>
                <a:ext cx="88" cy="63"/>
              </a:xfrm>
              <a:custGeom>
                <a:avLst/>
                <a:gdLst>
                  <a:gd name="T0" fmla="*/ 274 w 352"/>
                  <a:gd name="T1" fmla="*/ 4 h 251"/>
                  <a:gd name="T2" fmla="*/ 263 w 352"/>
                  <a:gd name="T3" fmla="*/ 1 h 251"/>
                  <a:gd name="T4" fmla="*/ 230 w 352"/>
                  <a:gd name="T5" fmla="*/ 17 h 251"/>
                  <a:gd name="T6" fmla="*/ 196 w 352"/>
                  <a:gd name="T7" fmla="*/ 29 h 251"/>
                  <a:gd name="T8" fmla="*/ 183 w 352"/>
                  <a:gd name="T9" fmla="*/ 15 h 251"/>
                  <a:gd name="T10" fmla="*/ 177 w 352"/>
                  <a:gd name="T11" fmla="*/ 12 h 251"/>
                  <a:gd name="T12" fmla="*/ 163 w 352"/>
                  <a:gd name="T13" fmla="*/ 15 h 251"/>
                  <a:gd name="T14" fmla="*/ 154 w 352"/>
                  <a:gd name="T15" fmla="*/ 34 h 251"/>
                  <a:gd name="T16" fmla="*/ 137 w 352"/>
                  <a:gd name="T17" fmla="*/ 30 h 251"/>
                  <a:gd name="T18" fmla="*/ 84 w 352"/>
                  <a:gd name="T19" fmla="*/ 29 h 251"/>
                  <a:gd name="T20" fmla="*/ 59 w 352"/>
                  <a:gd name="T21" fmla="*/ 29 h 251"/>
                  <a:gd name="T22" fmla="*/ 53 w 352"/>
                  <a:gd name="T23" fmla="*/ 32 h 251"/>
                  <a:gd name="T24" fmla="*/ 37 w 352"/>
                  <a:gd name="T25" fmla="*/ 36 h 251"/>
                  <a:gd name="T26" fmla="*/ 21 w 352"/>
                  <a:gd name="T27" fmla="*/ 60 h 251"/>
                  <a:gd name="T28" fmla="*/ 0 w 352"/>
                  <a:gd name="T29" fmla="*/ 89 h 251"/>
                  <a:gd name="T30" fmla="*/ 6 w 352"/>
                  <a:gd name="T31" fmla="*/ 103 h 251"/>
                  <a:gd name="T32" fmla="*/ 56 w 352"/>
                  <a:gd name="T33" fmla="*/ 108 h 251"/>
                  <a:gd name="T34" fmla="*/ 76 w 352"/>
                  <a:gd name="T35" fmla="*/ 117 h 251"/>
                  <a:gd name="T36" fmla="*/ 101 w 352"/>
                  <a:gd name="T37" fmla="*/ 128 h 251"/>
                  <a:gd name="T38" fmla="*/ 107 w 352"/>
                  <a:gd name="T39" fmla="*/ 131 h 251"/>
                  <a:gd name="T40" fmla="*/ 111 w 352"/>
                  <a:gd name="T41" fmla="*/ 132 h 251"/>
                  <a:gd name="T42" fmla="*/ 130 w 352"/>
                  <a:gd name="T43" fmla="*/ 147 h 251"/>
                  <a:gd name="T44" fmla="*/ 136 w 352"/>
                  <a:gd name="T45" fmla="*/ 157 h 251"/>
                  <a:gd name="T46" fmla="*/ 136 w 352"/>
                  <a:gd name="T47" fmla="*/ 160 h 251"/>
                  <a:gd name="T48" fmla="*/ 137 w 352"/>
                  <a:gd name="T49" fmla="*/ 171 h 251"/>
                  <a:gd name="T50" fmla="*/ 147 w 352"/>
                  <a:gd name="T51" fmla="*/ 171 h 251"/>
                  <a:gd name="T52" fmla="*/ 150 w 352"/>
                  <a:gd name="T53" fmla="*/ 173 h 251"/>
                  <a:gd name="T54" fmla="*/ 143 w 352"/>
                  <a:gd name="T55" fmla="*/ 177 h 251"/>
                  <a:gd name="T56" fmla="*/ 134 w 352"/>
                  <a:gd name="T57" fmla="*/ 202 h 251"/>
                  <a:gd name="T58" fmla="*/ 122 w 352"/>
                  <a:gd name="T59" fmla="*/ 242 h 251"/>
                  <a:gd name="T60" fmla="*/ 165 w 352"/>
                  <a:gd name="T61" fmla="*/ 231 h 251"/>
                  <a:gd name="T62" fmla="*/ 178 w 352"/>
                  <a:gd name="T63" fmla="*/ 228 h 251"/>
                  <a:gd name="T64" fmla="*/ 196 w 352"/>
                  <a:gd name="T65" fmla="*/ 247 h 251"/>
                  <a:gd name="T66" fmla="*/ 200 w 352"/>
                  <a:gd name="T67" fmla="*/ 249 h 251"/>
                  <a:gd name="T68" fmla="*/ 213 w 352"/>
                  <a:gd name="T69" fmla="*/ 241 h 251"/>
                  <a:gd name="T70" fmla="*/ 248 w 352"/>
                  <a:gd name="T71" fmla="*/ 242 h 251"/>
                  <a:gd name="T72" fmla="*/ 266 w 352"/>
                  <a:gd name="T73" fmla="*/ 219 h 251"/>
                  <a:gd name="T74" fmla="*/ 273 w 352"/>
                  <a:gd name="T75" fmla="*/ 209 h 251"/>
                  <a:gd name="T76" fmla="*/ 285 w 352"/>
                  <a:gd name="T77" fmla="*/ 201 h 251"/>
                  <a:gd name="T78" fmla="*/ 290 w 352"/>
                  <a:gd name="T79" fmla="*/ 202 h 251"/>
                  <a:gd name="T80" fmla="*/ 290 w 352"/>
                  <a:gd name="T81" fmla="*/ 178 h 251"/>
                  <a:gd name="T82" fmla="*/ 305 w 352"/>
                  <a:gd name="T83" fmla="*/ 157 h 251"/>
                  <a:gd name="T84" fmla="*/ 299 w 352"/>
                  <a:gd name="T85" fmla="*/ 147 h 251"/>
                  <a:gd name="T86" fmla="*/ 305 w 352"/>
                  <a:gd name="T87" fmla="*/ 145 h 251"/>
                  <a:gd name="T88" fmla="*/ 319 w 352"/>
                  <a:gd name="T89" fmla="*/ 131 h 251"/>
                  <a:gd name="T90" fmla="*/ 324 w 352"/>
                  <a:gd name="T91" fmla="*/ 82 h 251"/>
                  <a:gd name="T92" fmla="*/ 333 w 352"/>
                  <a:gd name="T93" fmla="*/ 53 h 251"/>
                  <a:gd name="T94" fmla="*/ 341 w 352"/>
                  <a:gd name="T95" fmla="*/ 29 h 251"/>
                  <a:gd name="T96" fmla="*/ 350 w 352"/>
                  <a:gd name="T97" fmla="*/ 16 h 251"/>
                  <a:gd name="T98" fmla="*/ 327 w 352"/>
                  <a:gd name="T99" fmla="*/ 13 h 251"/>
                  <a:gd name="T100" fmla="*/ 340 w 352"/>
                  <a:gd name="T101" fmla="*/ 2 h 251"/>
                  <a:gd name="T102" fmla="*/ 324 w 352"/>
                  <a:gd name="T103" fmla="*/ 1 h 251"/>
                  <a:gd name="T104" fmla="*/ 319 w 352"/>
                  <a:gd name="T105" fmla="*/ 6 h 251"/>
                  <a:gd name="T106" fmla="*/ 301 w 352"/>
                  <a:gd name="T107" fmla="*/ 8 h 2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52" h="251">
                    <a:moveTo>
                      <a:pt x="291" y="2"/>
                    </a:moveTo>
                    <a:lnTo>
                      <a:pt x="281" y="4"/>
                    </a:lnTo>
                    <a:lnTo>
                      <a:pt x="274" y="4"/>
                    </a:lnTo>
                    <a:lnTo>
                      <a:pt x="268" y="2"/>
                    </a:lnTo>
                    <a:lnTo>
                      <a:pt x="268" y="1"/>
                    </a:lnTo>
                    <a:lnTo>
                      <a:pt x="263" y="1"/>
                    </a:lnTo>
                    <a:lnTo>
                      <a:pt x="242" y="8"/>
                    </a:lnTo>
                    <a:lnTo>
                      <a:pt x="231" y="16"/>
                    </a:lnTo>
                    <a:lnTo>
                      <a:pt x="230" y="17"/>
                    </a:lnTo>
                    <a:lnTo>
                      <a:pt x="227" y="19"/>
                    </a:lnTo>
                    <a:lnTo>
                      <a:pt x="203" y="29"/>
                    </a:lnTo>
                    <a:lnTo>
                      <a:pt x="196" y="29"/>
                    </a:lnTo>
                    <a:lnTo>
                      <a:pt x="187" y="17"/>
                    </a:lnTo>
                    <a:lnTo>
                      <a:pt x="185" y="16"/>
                    </a:lnTo>
                    <a:lnTo>
                      <a:pt x="183" y="15"/>
                    </a:lnTo>
                    <a:lnTo>
                      <a:pt x="179" y="13"/>
                    </a:lnTo>
                    <a:lnTo>
                      <a:pt x="178" y="12"/>
                    </a:lnTo>
                    <a:lnTo>
                      <a:pt x="177" y="12"/>
                    </a:lnTo>
                    <a:lnTo>
                      <a:pt x="174" y="13"/>
                    </a:lnTo>
                    <a:lnTo>
                      <a:pt x="168" y="15"/>
                    </a:lnTo>
                    <a:lnTo>
                      <a:pt x="163" y="15"/>
                    </a:lnTo>
                    <a:lnTo>
                      <a:pt x="163" y="16"/>
                    </a:lnTo>
                    <a:lnTo>
                      <a:pt x="155" y="33"/>
                    </a:lnTo>
                    <a:lnTo>
                      <a:pt x="154" y="34"/>
                    </a:lnTo>
                    <a:lnTo>
                      <a:pt x="148" y="34"/>
                    </a:lnTo>
                    <a:lnTo>
                      <a:pt x="143" y="33"/>
                    </a:lnTo>
                    <a:lnTo>
                      <a:pt x="137" y="30"/>
                    </a:lnTo>
                    <a:lnTo>
                      <a:pt x="123" y="29"/>
                    </a:lnTo>
                    <a:lnTo>
                      <a:pt x="103" y="30"/>
                    </a:lnTo>
                    <a:lnTo>
                      <a:pt x="84" y="29"/>
                    </a:lnTo>
                    <a:lnTo>
                      <a:pt x="66" y="30"/>
                    </a:lnTo>
                    <a:lnTo>
                      <a:pt x="65" y="29"/>
                    </a:lnTo>
                    <a:lnTo>
                      <a:pt x="59" y="29"/>
                    </a:lnTo>
                    <a:lnTo>
                      <a:pt x="58" y="30"/>
                    </a:lnTo>
                    <a:lnTo>
                      <a:pt x="56" y="30"/>
                    </a:lnTo>
                    <a:lnTo>
                      <a:pt x="53" y="32"/>
                    </a:lnTo>
                    <a:lnTo>
                      <a:pt x="40" y="34"/>
                    </a:lnTo>
                    <a:lnTo>
                      <a:pt x="38" y="36"/>
                    </a:lnTo>
                    <a:lnTo>
                      <a:pt x="37" y="36"/>
                    </a:lnTo>
                    <a:lnTo>
                      <a:pt x="33" y="43"/>
                    </a:lnTo>
                    <a:lnTo>
                      <a:pt x="30" y="48"/>
                    </a:lnTo>
                    <a:lnTo>
                      <a:pt x="21" y="60"/>
                    </a:lnTo>
                    <a:lnTo>
                      <a:pt x="12" y="65"/>
                    </a:lnTo>
                    <a:lnTo>
                      <a:pt x="2" y="84"/>
                    </a:lnTo>
                    <a:lnTo>
                      <a:pt x="0" y="89"/>
                    </a:lnTo>
                    <a:lnTo>
                      <a:pt x="5" y="101"/>
                    </a:lnTo>
                    <a:lnTo>
                      <a:pt x="3" y="103"/>
                    </a:lnTo>
                    <a:lnTo>
                      <a:pt x="6" y="103"/>
                    </a:lnTo>
                    <a:lnTo>
                      <a:pt x="20" y="106"/>
                    </a:lnTo>
                    <a:lnTo>
                      <a:pt x="37" y="106"/>
                    </a:lnTo>
                    <a:lnTo>
                      <a:pt x="56" y="108"/>
                    </a:lnTo>
                    <a:lnTo>
                      <a:pt x="74" y="115"/>
                    </a:lnTo>
                    <a:lnTo>
                      <a:pt x="74" y="117"/>
                    </a:lnTo>
                    <a:lnTo>
                      <a:pt x="76" y="117"/>
                    </a:lnTo>
                    <a:lnTo>
                      <a:pt x="77" y="118"/>
                    </a:lnTo>
                    <a:lnTo>
                      <a:pt x="100" y="125"/>
                    </a:lnTo>
                    <a:lnTo>
                      <a:pt x="101" y="128"/>
                    </a:lnTo>
                    <a:lnTo>
                      <a:pt x="103" y="129"/>
                    </a:lnTo>
                    <a:lnTo>
                      <a:pt x="105" y="129"/>
                    </a:lnTo>
                    <a:lnTo>
                      <a:pt x="107" y="131"/>
                    </a:lnTo>
                    <a:lnTo>
                      <a:pt x="110" y="129"/>
                    </a:lnTo>
                    <a:lnTo>
                      <a:pt x="111" y="129"/>
                    </a:lnTo>
                    <a:lnTo>
                      <a:pt x="111" y="132"/>
                    </a:lnTo>
                    <a:lnTo>
                      <a:pt x="112" y="132"/>
                    </a:lnTo>
                    <a:lnTo>
                      <a:pt x="125" y="142"/>
                    </a:lnTo>
                    <a:lnTo>
                      <a:pt x="130" y="147"/>
                    </a:lnTo>
                    <a:lnTo>
                      <a:pt x="134" y="156"/>
                    </a:lnTo>
                    <a:lnTo>
                      <a:pt x="134" y="157"/>
                    </a:lnTo>
                    <a:lnTo>
                      <a:pt x="136" y="157"/>
                    </a:lnTo>
                    <a:lnTo>
                      <a:pt x="139" y="159"/>
                    </a:lnTo>
                    <a:lnTo>
                      <a:pt x="139" y="160"/>
                    </a:lnTo>
                    <a:lnTo>
                      <a:pt x="136" y="160"/>
                    </a:lnTo>
                    <a:lnTo>
                      <a:pt x="136" y="170"/>
                    </a:lnTo>
                    <a:lnTo>
                      <a:pt x="137" y="170"/>
                    </a:lnTo>
                    <a:lnTo>
                      <a:pt x="137" y="171"/>
                    </a:lnTo>
                    <a:lnTo>
                      <a:pt x="140" y="173"/>
                    </a:lnTo>
                    <a:lnTo>
                      <a:pt x="144" y="173"/>
                    </a:lnTo>
                    <a:lnTo>
                      <a:pt x="147" y="171"/>
                    </a:lnTo>
                    <a:lnTo>
                      <a:pt x="151" y="171"/>
                    </a:lnTo>
                    <a:lnTo>
                      <a:pt x="151" y="173"/>
                    </a:lnTo>
                    <a:lnTo>
                      <a:pt x="150" y="173"/>
                    </a:lnTo>
                    <a:lnTo>
                      <a:pt x="147" y="174"/>
                    </a:lnTo>
                    <a:lnTo>
                      <a:pt x="143" y="175"/>
                    </a:lnTo>
                    <a:lnTo>
                      <a:pt x="143" y="177"/>
                    </a:lnTo>
                    <a:lnTo>
                      <a:pt x="140" y="182"/>
                    </a:lnTo>
                    <a:lnTo>
                      <a:pt x="139" y="191"/>
                    </a:lnTo>
                    <a:lnTo>
                      <a:pt x="134" y="202"/>
                    </a:lnTo>
                    <a:lnTo>
                      <a:pt x="134" y="212"/>
                    </a:lnTo>
                    <a:lnTo>
                      <a:pt x="122" y="241"/>
                    </a:lnTo>
                    <a:lnTo>
                      <a:pt x="122" y="242"/>
                    </a:lnTo>
                    <a:lnTo>
                      <a:pt x="126" y="242"/>
                    </a:lnTo>
                    <a:lnTo>
                      <a:pt x="137" y="235"/>
                    </a:lnTo>
                    <a:lnTo>
                      <a:pt x="165" y="231"/>
                    </a:lnTo>
                    <a:lnTo>
                      <a:pt x="168" y="231"/>
                    </a:lnTo>
                    <a:lnTo>
                      <a:pt x="170" y="230"/>
                    </a:lnTo>
                    <a:lnTo>
                      <a:pt x="178" y="228"/>
                    </a:lnTo>
                    <a:lnTo>
                      <a:pt x="181" y="228"/>
                    </a:lnTo>
                    <a:lnTo>
                      <a:pt x="193" y="235"/>
                    </a:lnTo>
                    <a:lnTo>
                      <a:pt x="196" y="247"/>
                    </a:lnTo>
                    <a:lnTo>
                      <a:pt x="196" y="251"/>
                    </a:lnTo>
                    <a:lnTo>
                      <a:pt x="197" y="251"/>
                    </a:lnTo>
                    <a:lnTo>
                      <a:pt x="200" y="249"/>
                    </a:lnTo>
                    <a:lnTo>
                      <a:pt x="204" y="245"/>
                    </a:lnTo>
                    <a:lnTo>
                      <a:pt x="208" y="242"/>
                    </a:lnTo>
                    <a:lnTo>
                      <a:pt x="213" y="241"/>
                    </a:lnTo>
                    <a:lnTo>
                      <a:pt x="221" y="241"/>
                    </a:lnTo>
                    <a:lnTo>
                      <a:pt x="228" y="242"/>
                    </a:lnTo>
                    <a:lnTo>
                      <a:pt x="248" y="242"/>
                    </a:lnTo>
                    <a:lnTo>
                      <a:pt x="256" y="244"/>
                    </a:lnTo>
                    <a:lnTo>
                      <a:pt x="263" y="224"/>
                    </a:lnTo>
                    <a:lnTo>
                      <a:pt x="266" y="219"/>
                    </a:lnTo>
                    <a:lnTo>
                      <a:pt x="268" y="216"/>
                    </a:lnTo>
                    <a:lnTo>
                      <a:pt x="274" y="212"/>
                    </a:lnTo>
                    <a:lnTo>
                      <a:pt x="273" y="209"/>
                    </a:lnTo>
                    <a:lnTo>
                      <a:pt x="278" y="202"/>
                    </a:lnTo>
                    <a:lnTo>
                      <a:pt x="283" y="202"/>
                    </a:lnTo>
                    <a:lnTo>
                      <a:pt x="285" y="201"/>
                    </a:lnTo>
                    <a:lnTo>
                      <a:pt x="287" y="201"/>
                    </a:lnTo>
                    <a:lnTo>
                      <a:pt x="288" y="202"/>
                    </a:lnTo>
                    <a:lnTo>
                      <a:pt x="290" y="202"/>
                    </a:lnTo>
                    <a:lnTo>
                      <a:pt x="290" y="192"/>
                    </a:lnTo>
                    <a:lnTo>
                      <a:pt x="287" y="184"/>
                    </a:lnTo>
                    <a:lnTo>
                      <a:pt x="290" y="178"/>
                    </a:lnTo>
                    <a:lnTo>
                      <a:pt x="302" y="161"/>
                    </a:lnTo>
                    <a:lnTo>
                      <a:pt x="304" y="160"/>
                    </a:lnTo>
                    <a:lnTo>
                      <a:pt x="305" y="157"/>
                    </a:lnTo>
                    <a:lnTo>
                      <a:pt x="304" y="157"/>
                    </a:lnTo>
                    <a:lnTo>
                      <a:pt x="301" y="153"/>
                    </a:lnTo>
                    <a:lnTo>
                      <a:pt x="299" y="147"/>
                    </a:lnTo>
                    <a:lnTo>
                      <a:pt x="299" y="145"/>
                    </a:lnTo>
                    <a:lnTo>
                      <a:pt x="302" y="146"/>
                    </a:lnTo>
                    <a:lnTo>
                      <a:pt x="305" y="145"/>
                    </a:lnTo>
                    <a:lnTo>
                      <a:pt x="309" y="145"/>
                    </a:lnTo>
                    <a:lnTo>
                      <a:pt x="319" y="134"/>
                    </a:lnTo>
                    <a:lnTo>
                      <a:pt x="319" y="131"/>
                    </a:lnTo>
                    <a:lnTo>
                      <a:pt x="320" y="129"/>
                    </a:lnTo>
                    <a:lnTo>
                      <a:pt x="321" y="97"/>
                    </a:lnTo>
                    <a:lnTo>
                      <a:pt x="324" y="82"/>
                    </a:lnTo>
                    <a:lnTo>
                      <a:pt x="328" y="73"/>
                    </a:lnTo>
                    <a:lnTo>
                      <a:pt x="328" y="69"/>
                    </a:lnTo>
                    <a:lnTo>
                      <a:pt x="333" y="53"/>
                    </a:lnTo>
                    <a:lnTo>
                      <a:pt x="334" y="40"/>
                    </a:lnTo>
                    <a:lnTo>
                      <a:pt x="336" y="39"/>
                    </a:lnTo>
                    <a:lnTo>
                      <a:pt x="341" y="29"/>
                    </a:lnTo>
                    <a:lnTo>
                      <a:pt x="352" y="17"/>
                    </a:lnTo>
                    <a:lnTo>
                      <a:pt x="351" y="16"/>
                    </a:lnTo>
                    <a:lnTo>
                      <a:pt x="350" y="16"/>
                    </a:lnTo>
                    <a:lnTo>
                      <a:pt x="341" y="15"/>
                    </a:lnTo>
                    <a:lnTo>
                      <a:pt x="334" y="15"/>
                    </a:lnTo>
                    <a:lnTo>
                      <a:pt x="327" y="13"/>
                    </a:lnTo>
                    <a:lnTo>
                      <a:pt x="328" y="12"/>
                    </a:lnTo>
                    <a:lnTo>
                      <a:pt x="336" y="13"/>
                    </a:lnTo>
                    <a:lnTo>
                      <a:pt x="340" y="2"/>
                    </a:lnTo>
                    <a:lnTo>
                      <a:pt x="331" y="1"/>
                    </a:lnTo>
                    <a:lnTo>
                      <a:pt x="330" y="0"/>
                    </a:lnTo>
                    <a:lnTo>
                      <a:pt x="324" y="1"/>
                    </a:lnTo>
                    <a:lnTo>
                      <a:pt x="323" y="1"/>
                    </a:lnTo>
                    <a:lnTo>
                      <a:pt x="320" y="2"/>
                    </a:lnTo>
                    <a:lnTo>
                      <a:pt x="319" y="6"/>
                    </a:lnTo>
                    <a:lnTo>
                      <a:pt x="316" y="6"/>
                    </a:lnTo>
                    <a:lnTo>
                      <a:pt x="306" y="8"/>
                    </a:lnTo>
                    <a:lnTo>
                      <a:pt x="301" y="8"/>
                    </a:lnTo>
                    <a:lnTo>
                      <a:pt x="295" y="6"/>
                    </a:lnTo>
                    <a:lnTo>
                      <a:pt x="291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27" name="Freeform 54">
                <a:extLst>
                  <a:ext uri="{FF2B5EF4-FFF2-40B4-BE49-F238E27FC236}">
                    <a16:creationId xmlns:a16="http://schemas.microsoft.com/office/drawing/2014/main" id="{F6F3CEC9-C57E-EF3F-D9A7-D2B4111775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26" y="1200"/>
                <a:ext cx="67" cy="46"/>
              </a:xfrm>
              <a:custGeom>
                <a:avLst/>
                <a:gdLst>
                  <a:gd name="T0" fmla="*/ 240 w 266"/>
                  <a:gd name="T1" fmla="*/ 39 h 184"/>
                  <a:gd name="T2" fmla="*/ 226 w 266"/>
                  <a:gd name="T3" fmla="*/ 29 h 184"/>
                  <a:gd name="T4" fmla="*/ 225 w 266"/>
                  <a:gd name="T5" fmla="*/ 26 h 184"/>
                  <a:gd name="T6" fmla="*/ 220 w 266"/>
                  <a:gd name="T7" fmla="*/ 26 h 184"/>
                  <a:gd name="T8" fmla="*/ 216 w 266"/>
                  <a:gd name="T9" fmla="*/ 25 h 184"/>
                  <a:gd name="T10" fmla="*/ 192 w 266"/>
                  <a:gd name="T11" fmla="*/ 15 h 184"/>
                  <a:gd name="T12" fmla="*/ 189 w 266"/>
                  <a:gd name="T13" fmla="*/ 14 h 184"/>
                  <a:gd name="T14" fmla="*/ 171 w 266"/>
                  <a:gd name="T15" fmla="*/ 5 h 184"/>
                  <a:gd name="T16" fmla="*/ 135 w 266"/>
                  <a:gd name="T17" fmla="*/ 3 h 184"/>
                  <a:gd name="T18" fmla="*/ 118 w 266"/>
                  <a:gd name="T19" fmla="*/ 0 h 184"/>
                  <a:gd name="T20" fmla="*/ 106 w 266"/>
                  <a:gd name="T21" fmla="*/ 11 h 184"/>
                  <a:gd name="T22" fmla="*/ 95 w 266"/>
                  <a:gd name="T23" fmla="*/ 17 h 184"/>
                  <a:gd name="T24" fmla="*/ 90 w 266"/>
                  <a:gd name="T25" fmla="*/ 15 h 184"/>
                  <a:gd name="T26" fmla="*/ 83 w 266"/>
                  <a:gd name="T27" fmla="*/ 19 h 184"/>
                  <a:gd name="T28" fmla="*/ 72 w 266"/>
                  <a:gd name="T29" fmla="*/ 31 h 184"/>
                  <a:gd name="T30" fmla="*/ 54 w 266"/>
                  <a:gd name="T31" fmla="*/ 39 h 184"/>
                  <a:gd name="T32" fmla="*/ 34 w 266"/>
                  <a:gd name="T33" fmla="*/ 56 h 184"/>
                  <a:gd name="T34" fmla="*/ 33 w 266"/>
                  <a:gd name="T35" fmla="*/ 58 h 184"/>
                  <a:gd name="T36" fmla="*/ 34 w 266"/>
                  <a:gd name="T37" fmla="*/ 68 h 184"/>
                  <a:gd name="T38" fmla="*/ 29 w 266"/>
                  <a:gd name="T39" fmla="*/ 71 h 184"/>
                  <a:gd name="T40" fmla="*/ 5 w 266"/>
                  <a:gd name="T41" fmla="*/ 75 h 184"/>
                  <a:gd name="T42" fmla="*/ 2 w 266"/>
                  <a:gd name="T43" fmla="*/ 77 h 184"/>
                  <a:gd name="T44" fmla="*/ 0 w 266"/>
                  <a:gd name="T45" fmla="*/ 84 h 184"/>
                  <a:gd name="T46" fmla="*/ 2 w 266"/>
                  <a:gd name="T47" fmla="*/ 89 h 184"/>
                  <a:gd name="T48" fmla="*/ 5 w 266"/>
                  <a:gd name="T49" fmla="*/ 90 h 184"/>
                  <a:gd name="T50" fmla="*/ 12 w 266"/>
                  <a:gd name="T51" fmla="*/ 91 h 184"/>
                  <a:gd name="T52" fmla="*/ 23 w 266"/>
                  <a:gd name="T53" fmla="*/ 101 h 184"/>
                  <a:gd name="T54" fmla="*/ 15 w 266"/>
                  <a:gd name="T55" fmla="*/ 121 h 184"/>
                  <a:gd name="T56" fmla="*/ 29 w 266"/>
                  <a:gd name="T57" fmla="*/ 123 h 184"/>
                  <a:gd name="T58" fmla="*/ 38 w 266"/>
                  <a:gd name="T59" fmla="*/ 135 h 184"/>
                  <a:gd name="T60" fmla="*/ 43 w 266"/>
                  <a:gd name="T61" fmla="*/ 145 h 184"/>
                  <a:gd name="T62" fmla="*/ 46 w 266"/>
                  <a:gd name="T63" fmla="*/ 146 h 184"/>
                  <a:gd name="T64" fmla="*/ 89 w 266"/>
                  <a:gd name="T65" fmla="*/ 152 h 184"/>
                  <a:gd name="T66" fmla="*/ 103 w 266"/>
                  <a:gd name="T67" fmla="*/ 153 h 184"/>
                  <a:gd name="T68" fmla="*/ 117 w 266"/>
                  <a:gd name="T69" fmla="*/ 151 h 184"/>
                  <a:gd name="T70" fmla="*/ 131 w 266"/>
                  <a:gd name="T71" fmla="*/ 149 h 184"/>
                  <a:gd name="T72" fmla="*/ 138 w 266"/>
                  <a:gd name="T73" fmla="*/ 153 h 184"/>
                  <a:gd name="T74" fmla="*/ 141 w 266"/>
                  <a:gd name="T75" fmla="*/ 158 h 184"/>
                  <a:gd name="T76" fmla="*/ 142 w 266"/>
                  <a:gd name="T77" fmla="*/ 163 h 184"/>
                  <a:gd name="T78" fmla="*/ 153 w 266"/>
                  <a:gd name="T79" fmla="*/ 170 h 184"/>
                  <a:gd name="T80" fmla="*/ 162 w 266"/>
                  <a:gd name="T81" fmla="*/ 171 h 184"/>
                  <a:gd name="T82" fmla="*/ 182 w 266"/>
                  <a:gd name="T83" fmla="*/ 184 h 184"/>
                  <a:gd name="T84" fmla="*/ 199 w 266"/>
                  <a:gd name="T85" fmla="*/ 176 h 184"/>
                  <a:gd name="T86" fmla="*/ 215 w 266"/>
                  <a:gd name="T87" fmla="*/ 161 h 184"/>
                  <a:gd name="T88" fmla="*/ 216 w 266"/>
                  <a:gd name="T89" fmla="*/ 158 h 184"/>
                  <a:gd name="T90" fmla="*/ 233 w 266"/>
                  <a:gd name="T91" fmla="*/ 141 h 184"/>
                  <a:gd name="T92" fmla="*/ 237 w 266"/>
                  <a:gd name="T93" fmla="*/ 139 h 184"/>
                  <a:gd name="T94" fmla="*/ 249 w 266"/>
                  <a:gd name="T95" fmla="*/ 109 h 184"/>
                  <a:gd name="T96" fmla="*/ 254 w 266"/>
                  <a:gd name="T97" fmla="*/ 88 h 184"/>
                  <a:gd name="T98" fmla="*/ 258 w 266"/>
                  <a:gd name="T99" fmla="*/ 74 h 184"/>
                  <a:gd name="T100" fmla="*/ 262 w 266"/>
                  <a:gd name="T101" fmla="*/ 71 h 184"/>
                  <a:gd name="T102" fmla="*/ 266 w 266"/>
                  <a:gd name="T103" fmla="*/ 70 h 184"/>
                  <a:gd name="T104" fmla="*/ 262 w 266"/>
                  <a:gd name="T105" fmla="*/ 68 h 184"/>
                  <a:gd name="T106" fmla="*/ 255 w 266"/>
                  <a:gd name="T107" fmla="*/ 70 h 184"/>
                  <a:gd name="T108" fmla="*/ 252 w 266"/>
                  <a:gd name="T109" fmla="*/ 67 h 184"/>
                  <a:gd name="T110" fmla="*/ 251 w 266"/>
                  <a:gd name="T111" fmla="*/ 57 h 184"/>
                  <a:gd name="T112" fmla="*/ 254 w 266"/>
                  <a:gd name="T113" fmla="*/ 56 h 184"/>
                  <a:gd name="T114" fmla="*/ 249 w 266"/>
                  <a:gd name="T115" fmla="*/ 54 h 184"/>
                  <a:gd name="T116" fmla="*/ 245 w 266"/>
                  <a:gd name="T117" fmla="*/ 44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66" h="184">
                    <a:moveTo>
                      <a:pt x="245" y="44"/>
                    </a:moveTo>
                    <a:lnTo>
                      <a:pt x="240" y="39"/>
                    </a:lnTo>
                    <a:lnTo>
                      <a:pt x="227" y="29"/>
                    </a:lnTo>
                    <a:lnTo>
                      <a:pt x="226" y="29"/>
                    </a:lnTo>
                    <a:lnTo>
                      <a:pt x="226" y="26"/>
                    </a:lnTo>
                    <a:lnTo>
                      <a:pt x="225" y="26"/>
                    </a:lnTo>
                    <a:lnTo>
                      <a:pt x="222" y="28"/>
                    </a:lnTo>
                    <a:lnTo>
                      <a:pt x="220" y="26"/>
                    </a:lnTo>
                    <a:lnTo>
                      <a:pt x="218" y="26"/>
                    </a:lnTo>
                    <a:lnTo>
                      <a:pt x="216" y="25"/>
                    </a:lnTo>
                    <a:lnTo>
                      <a:pt x="215" y="22"/>
                    </a:lnTo>
                    <a:lnTo>
                      <a:pt x="192" y="15"/>
                    </a:lnTo>
                    <a:lnTo>
                      <a:pt x="191" y="14"/>
                    </a:lnTo>
                    <a:lnTo>
                      <a:pt x="189" y="14"/>
                    </a:lnTo>
                    <a:lnTo>
                      <a:pt x="189" y="12"/>
                    </a:lnTo>
                    <a:lnTo>
                      <a:pt x="171" y="5"/>
                    </a:lnTo>
                    <a:lnTo>
                      <a:pt x="152" y="3"/>
                    </a:lnTo>
                    <a:lnTo>
                      <a:pt x="135" y="3"/>
                    </a:lnTo>
                    <a:lnTo>
                      <a:pt x="121" y="0"/>
                    </a:lnTo>
                    <a:lnTo>
                      <a:pt x="118" y="0"/>
                    </a:lnTo>
                    <a:lnTo>
                      <a:pt x="114" y="3"/>
                    </a:lnTo>
                    <a:lnTo>
                      <a:pt x="106" y="11"/>
                    </a:lnTo>
                    <a:lnTo>
                      <a:pt x="96" y="17"/>
                    </a:lnTo>
                    <a:lnTo>
                      <a:pt x="95" y="17"/>
                    </a:lnTo>
                    <a:lnTo>
                      <a:pt x="93" y="15"/>
                    </a:lnTo>
                    <a:lnTo>
                      <a:pt x="90" y="15"/>
                    </a:lnTo>
                    <a:lnTo>
                      <a:pt x="89" y="14"/>
                    </a:lnTo>
                    <a:lnTo>
                      <a:pt x="83" y="19"/>
                    </a:lnTo>
                    <a:lnTo>
                      <a:pt x="82" y="22"/>
                    </a:lnTo>
                    <a:lnTo>
                      <a:pt x="72" y="31"/>
                    </a:lnTo>
                    <a:lnTo>
                      <a:pt x="64" y="32"/>
                    </a:lnTo>
                    <a:lnTo>
                      <a:pt x="54" y="39"/>
                    </a:lnTo>
                    <a:lnTo>
                      <a:pt x="46" y="47"/>
                    </a:lnTo>
                    <a:lnTo>
                      <a:pt x="34" y="56"/>
                    </a:lnTo>
                    <a:lnTo>
                      <a:pt x="34" y="57"/>
                    </a:lnTo>
                    <a:lnTo>
                      <a:pt x="33" y="58"/>
                    </a:lnTo>
                    <a:lnTo>
                      <a:pt x="33" y="60"/>
                    </a:lnTo>
                    <a:lnTo>
                      <a:pt x="34" y="68"/>
                    </a:lnTo>
                    <a:lnTo>
                      <a:pt x="34" y="70"/>
                    </a:lnTo>
                    <a:lnTo>
                      <a:pt x="29" y="71"/>
                    </a:lnTo>
                    <a:lnTo>
                      <a:pt x="7" y="74"/>
                    </a:lnTo>
                    <a:lnTo>
                      <a:pt x="5" y="75"/>
                    </a:lnTo>
                    <a:lnTo>
                      <a:pt x="4" y="75"/>
                    </a:lnTo>
                    <a:lnTo>
                      <a:pt x="2" y="77"/>
                    </a:lnTo>
                    <a:lnTo>
                      <a:pt x="0" y="81"/>
                    </a:lnTo>
                    <a:lnTo>
                      <a:pt x="0" y="84"/>
                    </a:lnTo>
                    <a:lnTo>
                      <a:pt x="2" y="88"/>
                    </a:lnTo>
                    <a:lnTo>
                      <a:pt x="2" y="89"/>
                    </a:lnTo>
                    <a:lnTo>
                      <a:pt x="4" y="89"/>
                    </a:lnTo>
                    <a:lnTo>
                      <a:pt x="5" y="90"/>
                    </a:lnTo>
                    <a:lnTo>
                      <a:pt x="5" y="91"/>
                    </a:lnTo>
                    <a:lnTo>
                      <a:pt x="12" y="91"/>
                    </a:lnTo>
                    <a:lnTo>
                      <a:pt x="18" y="93"/>
                    </a:lnTo>
                    <a:lnTo>
                      <a:pt x="23" y="101"/>
                    </a:lnTo>
                    <a:lnTo>
                      <a:pt x="15" y="116"/>
                    </a:lnTo>
                    <a:lnTo>
                      <a:pt x="15" y="121"/>
                    </a:lnTo>
                    <a:lnTo>
                      <a:pt x="22" y="121"/>
                    </a:lnTo>
                    <a:lnTo>
                      <a:pt x="29" y="123"/>
                    </a:lnTo>
                    <a:lnTo>
                      <a:pt x="33" y="125"/>
                    </a:lnTo>
                    <a:lnTo>
                      <a:pt x="38" y="135"/>
                    </a:lnTo>
                    <a:lnTo>
                      <a:pt x="41" y="144"/>
                    </a:lnTo>
                    <a:lnTo>
                      <a:pt x="43" y="145"/>
                    </a:lnTo>
                    <a:lnTo>
                      <a:pt x="44" y="145"/>
                    </a:lnTo>
                    <a:lnTo>
                      <a:pt x="46" y="146"/>
                    </a:lnTo>
                    <a:lnTo>
                      <a:pt x="81" y="146"/>
                    </a:lnTo>
                    <a:lnTo>
                      <a:pt x="89" y="152"/>
                    </a:lnTo>
                    <a:lnTo>
                      <a:pt x="96" y="153"/>
                    </a:lnTo>
                    <a:lnTo>
                      <a:pt x="103" y="153"/>
                    </a:lnTo>
                    <a:lnTo>
                      <a:pt x="115" y="151"/>
                    </a:lnTo>
                    <a:lnTo>
                      <a:pt x="117" y="151"/>
                    </a:lnTo>
                    <a:lnTo>
                      <a:pt x="118" y="152"/>
                    </a:lnTo>
                    <a:lnTo>
                      <a:pt x="131" y="149"/>
                    </a:lnTo>
                    <a:lnTo>
                      <a:pt x="135" y="149"/>
                    </a:lnTo>
                    <a:lnTo>
                      <a:pt x="138" y="153"/>
                    </a:lnTo>
                    <a:lnTo>
                      <a:pt x="141" y="156"/>
                    </a:lnTo>
                    <a:lnTo>
                      <a:pt x="141" y="158"/>
                    </a:lnTo>
                    <a:lnTo>
                      <a:pt x="142" y="161"/>
                    </a:lnTo>
                    <a:lnTo>
                      <a:pt x="142" y="163"/>
                    </a:lnTo>
                    <a:lnTo>
                      <a:pt x="143" y="165"/>
                    </a:lnTo>
                    <a:lnTo>
                      <a:pt x="153" y="170"/>
                    </a:lnTo>
                    <a:lnTo>
                      <a:pt x="156" y="168"/>
                    </a:lnTo>
                    <a:lnTo>
                      <a:pt x="162" y="171"/>
                    </a:lnTo>
                    <a:lnTo>
                      <a:pt x="171" y="178"/>
                    </a:lnTo>
                    <a:lnTo>
                      <a:pt x="182" y="184"/>
                    </a:lnTo>
                    <a:lnTo>
                      <a:pt x="191" y="181"/>
                    </a:lnTo>
                    <a:lnTo>
                      <a:pt x="199" y="176"/>
                    </a:lnTo>
                    <a:lnTo>
                      <a:pt x="206" y="166"/>
                    </a:lnTo>
                    <a:lnTo>
                      <a:pt x="215" y="161"/>
                    </a:lnTo>
                    <a:lnTo>
                      <a:pt x="216" y="161"/>
                    </a:lnTo>
                    <a:lnTo>
                      <a:pt x="216" y="158"/>
                    </a:lnTo>
                    <a:lnTo>
                      <a:pt x="219" y="153"/>
                    </a:lnTo>
                    <a:lnTo>
                      <a:pt x="233" y="141"/>
                    </a:lnTo>
                    <a:lnTo>
                      <a:pt x="235" y="141"/>
                    </a:lnTo>
                    <a:lnTo>
                      <a:pt x="237" y="139"/>
                    </a:lnTo>
                    <a:lnTo>
                      <a:pt x="237" y="138"/>
                    </a:lnTo>
                    <a:lnTo>
                      <a:pt x="249" y="109"/>
                    </a:lnTo>
                    <a:lnTo>
                      <a:pt x="249" y="99"/>
                    </a:lnTo>
                    <a:lnTo>
                      <a:pt x="254" y="88"/>
                    </a:lnTo>
                    <a:lnTo>
                      <a:pt x="255" y="79"/>
                    </a:lnTo>
                    <a:lnTo>
                      <a:pt x="258" y="74"/>
                    </a:lnTo>
                    <a:lnTo>
                      <a:pt x="258" y="72"/>
                    </a:lnTo>
                    <a:lnTo>
                      <a:pt x="262" y="71"/>
                    </a:lnTo>
                    <a:lnTo>
                      <a:pt x="265" y="70"/>
                    </a:lnTo>
                    <a:lnTo>
                      <a:pt x="266" y="70"/>
                    </a:lnTo>
                    <a:lnTo>
                      <a:pt x="266" y="68"/>
                    </a:lnTo>
                    <a:lnTo>
                      <a:pt x="262" y="68"/>
                    </a:lnTo>
                    <a:lnTo>
                      <a:pt x="259" y="70"/>
                    </a:lnTo>
                    <a:lnTo>
                      <a:pt x="255" y="70"/>
                    </a:lnTo>
                    <a:lnTo>
                      <a:pt x="252" y="68"/>
                    </a:lnTo>
                    <a:lnTo>
                      <a:pt x="252" y="67"/>
                    </a:lnTo>
                    <a:lnTo>
                      <a:pt x="251" y="67"/>
                    </a:lnTo>
                    <a:lnTo>
                      <a:pt x="251" y="57"/>
                    </a:lnTo>
                    <a:lnTo>
                      <a:pt x="254" y="57"/>
                    </a:lnTo>
                    <a:lnTo>
                      <a:pt x="254" y="56"/>
                    </a:lnTo>
                    <a:lnTo>
                      <a:pt x="251" y="54"/>
                    </a:lnTo>
                    <a:lnTo>
                      <a:pt x="249" y="54"/>
                    </a:lnTo>
                    <a:lnTo>
                      <a:pt x="249" y="53"/>
                    </a:lnTo>
                    <a:lnTo>
                      <a:pt x="245" y="4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28" name="Freeform 55">
                <a:extLst>
                  <a:ext uri="{FF2B5EF4-FFF2-40B4-BE49-F238E27FC236}">
                    <a16:creationId xmlns:a16="http://schemas.microsoft.com/office/drawing/2014/main" id="{977D7D81-37AC-A5C5-F59C-E6DE08C495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65" y="1224"/>
                <a:ext cx="83" cy="56"/>
              </a:xfrm>
              <a:custGeom>
                <a:avLst/>
                <a:gdLst>
                  <a:gd name="T0" fmla="*/ 66 w 334"/>
                  <a:gd name="T1" fmla="*/ 60 h 226"/>
                  <a:gd name="T2" fmla="*/ 62 w 334"/>
                  <a:gd name="T3" fmla="*/ 68 h 226"/>
                  <a:gd name="T4" fmla="*/ 38 w 334"/>
                  <a:gd name="T5" fmla="*/ 88 h 226"/>
                  <a:gd name="T6" fmla="*/ 9 w 334"/>
                  <a:gd name="T7" fmla="*/ 78 h 226"/>
                  <a:gd name="T8" fmla="*/ 0 w 334"/>
                  <a:gd name="T9" fmla="*/ 83 h 226"/>
                  <a:gd name="T10" fmla="*/ 15 w 334"/>
                  <a:gd name="T11" fmla="*/ 97 h 226"/>
                  <a:gd name="T12" fmla="*/ 3 w 334"/>
                  <a:gd name="T13" fmla="*/ 112 h 226"/>
                  <a:gd name="T14" fmla="*/ 5 w 334"/>
                  <a:gd name="T15" fmla="*/ 118 h 226"/>
                  <a:gd name="T16" fmla="*/ 15 w 334"/>
                  <a:gd name="T17" fmla="*/ 121 h 226"/>
                  <a:gd name="T18" fmla="*/ 29 w 334"/>
                  <a:gd name="T19" fmla="*/ 121 h 226"/>
                  <a:gd name="T20" fmla="*/ 34 w 334"/>
                  <a:gd name="T21" fmla="*/ 119 h 226"/>
                  <a:gd name="T22" fmla="*/ 49 w 334"/>
                  <a:gd name="T23" fmla="*/ 112 h 226"/>
                  <a:gd name="T24" fmla="*/ 55 w 334"/>
                  <a:gd name="T25" fmla="*/ 112 h 226"/>
                  <a:gd name="T26" fmla="*/ 52 w 334"/>
                  <a:gd name="T27" fmla="*/ 118 h 226"/>
                  <a:gd name="T28" fmla="*/ 32 w 334"/>
                  <a:gd name="T29" fmla="*/ 130 h 226"/>
                  <a:gd name="T30" fmla="*/ 32 w 334"/>
                  <a:gd name="T31" fmla="*/ 140 h 226"/>
                  <a:gd name="T32" fmla="*/ 38 w 334"/>
                  <a:gd name="T33" fmla="*/ 154 h 226"/>
                  <a:gd name="T34" fmla="*/ 74 w 334"/>
                  <a:gd name="T35" fmla="*/ 157 h 226"/>
                  <a:gd name="T36" fmla="*/ 92 w 334"/>
                  <a:gd name="T37" fmla="*/ 162 h 226"/>
                  <a:gd name="T38" fmla="*/ 127 w 334"/>
                  <a:gd name="T39" fmla="*/ 176 h 226"/>
                  <a:gd name="T40" fmla="*/ 149 w 334"/>
                  <a:gd name="T41" fmla="*/ 193 h 226"/>
                  <a:gd name="T42" fmla="*/ 158 w 334"/>
                  <a:gd name="T43" fmla="*/ 193 h 226"/>
                  <a:gd name="T44" fmla="*/ 166 w 334"/>
                  <a:gd name="T45" fmla="*/ 199 h 226"/>
                  <a:gd name="T46" fmla="*/ 183 w 334"/>
                  <a:gd name="T47" fmla="*/ 202 h 226"/>
                  <a:gd name="T48" fmla="*/ 232 w 334"/>
                  <a:gd name="T49" fmla="*/ 226 h 226"/>
                  <a:gd name="T50" fmla="*/ 242 w 334"/>
                  <a:gd name="T51" fmla="*/ 211 h 226"/>
                  <a:gd name="T52" fmla="*/ 273 w 334"/>
                  <a:gd name="T53" fmla="*/ 207 h 226"/>
                  <a:gd name="T54" fmla="*/ 305 w 334"/>
                  <a:gd name="T55" fmla="*/ 217 h 226"/>
                  <a:gd name="T56" fmla="*/ 317 w 334"/>
                  <a:gd name="T57" fmla="*/ 188 h 226"/>
                  <a:gd name="T58" fmla="*/ 320 w 334"/>
                  <a:gd name="T59" fmla="*/ 181 h 226"/>
                  <a:gd name="T60" fmla="*/ 321 w 334"/>
                  <a:gd name="T61" fmla="*/ 171 h 226"/>
                  <a:gd name="T62" fmla="*/ 328 w 334"/>
                  <a:gd name="T63" fmla="*/ 147 h 226"/>
                  <a:gd name="T64" fmla="*/ 330 w 334"/>
                  <a:gd name="T65" fmla="*/ 128 h 226"/>
                  <a:gd name="T66" fmla="*/ 334 w 334"/>
                  <a:gd name="T67" fmla="*/ 104 h 226"/>
                  <a:gd name="T68" fmla="*/ 309 w 334"/>
                  <a:gd name="T69" fmla="*/ 87 h 226"/>
                  <a:gd name="T70" fmla="*/ 299 w 334"/>
                  <a:gd name="T71" fmla="*/ 75 h 226"/>
                  <a:gd name="T72" fmla="*/ 307 w 334"/>
                  <a:gd name="T73" fmla="*/ 25 h 226"/>
                  <a:gd name="T74" fmla="*/ 303 w 334"/>
                  <a:gd name="T75" fmla="*/ 17 h 226"/>
                  <a:gd name="T76" fmla="*/ 298 w 334"/>
                  <a:gd name="T77" fmla="*/ 0 h 226"/>
                  <a:gd name="T78" fmla="*/ 268 w 334"/>
                  <a:gd name="T79" fmla="*/ 18 h 226"/>
                  <a:gd name="T80" fmla="*/ 245 w 334"/>
                  <a:gd name="T81" fmla="*/ 11 h 226"/>
                  <a:gd name="T82" fmla="*/ 249 w 334"/>
                  <a:gd name="T83" fmla="*/ 5 h 226"/>
                  <a:gd name="T84" fmla="*/ 240 w 334"/>
                  <a:gd name="T85" fmla="*/ 6 h 226"/>
                  <a:gd name="T86" fmla="*/ 230 w 334"/>
                  <a:gd name="T87" fmla="*/ 20 h 226"/>
                  <a:gd name="T88" fmla="*/ 218 w 334"/>
                  <a:gd name="T89" fmla="*/ 48 h 226"/>
                  <a:gd name="T90" fmla="*/ 183 w 334"/>
                  <a:gd name="T91" fmla="*/ 45 h 226"/>
                  <a:gd name="T92" fmla="*/ 166 w 334"/>
                  <a:gd name="T93" fmla="*/ 49 h 226"/>
                  <a:gd name="T94" fmla="*/ 158 w 334"/>
                  <a:gd name="T95" fmla="*/ 55 h 226"/>
                  <a:gd name="T96" fmla="*/ 143 w 334"/>
                  <a:gd name="T97" fmla="*/ 32 h 226"/>
                  <a:gd name="T98" fmla="*/ 130 w 334"/>
                  <a:gd name="T99" fmla="*/ 35 h 226"/>
                  <a:gd name="T100" fmla="*/ 88 w 334"/>
                  <a:gd name="T101" fmla="*/ 46 h 2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334" h="226">
                    <a:moveTo>
                      <a:pt x="82" y="48"/>
                    </a:moveTo>
                    <a:lnTo>
                      <a:pt x="80" y="48"/>
                    </a:lnTo>
                    <a:lnTo>
                      <a:pt x="66" y="60"/>
                    </a:lnTo>
                    <a:lnTo>
                      <a:pt x="63" y="65"/>
                    </a:lnTo>
                    <a:lnTo>
                      <a:pt x="63" y="68"/>
                    </a:lnTo>
                    <a:lnTo>
                      <a:pt x="62" y="68"/>
                    </a:lnTo>
                    <a:lnTo>
                      <a:pt x="53" y="73"/>
                    </a:lnTo>
                    <a:lnTo>
                      <a:pt x="46" y="83"/>
                    </a:lnTo>
                    <a:lnTo>
                      <a:pt x="38" y="88"/>
                    </a:lnTo>
                    <a:lnTo>
                      <a:pt x="29" y="91"/>
                    </a:lnTo>
                    <a:lnTo>
                      <a:pt x="18" y="85"/>
                    </a:lnTo>
                    <a:lnTo>
                      <a:pt x="9" y="78"/>
                    </a:lnTo>
                    <a:lnTo>
                      <a:pt x="3" y="75"/>
                    </a:lnTo>
                    <a:lnTo>
                      <a:pt x="0" y="77"/>
                    </a:lnTo>
                    <a:lnTo>
                      <a:pt x="0" y="83"/>
                    </a:lnTo>
                    <a:lnTo>
                      <a:pt x="6" y="88"/>
                    </a:lnTo>
                    <a:lnTo>
                      <a:pt x="10" y="90"/>
                    </a:lnTo>
                    <a:lnTo>
                      <a:pt x="15" y="97"/>
                    </a:lnTo>
                    <a:lnTo>
                      <a:pt x="15" y="99"/>
                    </a:lnTo>
                    <a:lnTo>
                      <a:pt x="3" y="111"/>
                    </a:lnTo>
                    <a:lnTo>
                      <a:pt x="3" y="112"/>
                    </a:lnTo>
                    <a:lnTo>
                      <a:pt x="2" y="113"/>
                    </a:lnTo>
                    <a:lnTo>
                      <a:pt x="3" y="115"/>
                    </a:lnTo>
                    <a:lnTo>
                      <a:pt x="5" y="118"/>
                    </a:lnTo>
                    <a:lnTo>
                      <a:pt x="6" y="118"/>
                    </a:lnTo>
                    <a:lnTo>
                      <a:pt x="9" y="119"/>
                    </a:lnTo>
                    <a:lnTo>
                      <a:pt x="15" y="121"/>
                    </a:lnTo>
                    <a:lnTo>
                      <a:pt x="18" y="121"/>
                    </a:lnTo>
                    <a:lnTo>
                      <a:pt x="22" y="122"/>
                    </a:lnTo>
                    <a:lnTo>
                      <a:pt x="29" y="121"/>
                    </a:lnTo>
                    <a:lnTo>
                      <a:pt x="31" y="121"/>
                    </a:lnTo>
                    <a:lnTo>
                      <a:pt x="32" y="119"/>
                    </a:lnTo>
                    <a:lnTo>
                      <a:pt x="34" y="119"/>
                    </a:lnTo>
                    <a:lnTo>
                      <a:pt x="35" y="116"/>
                    </a:lnTo>
                    <a:lnTo>
                      <a:pt x="38" y="115"/>
                    </a:lnTo>
                    <a:lnTo>
                      <a:pt x="49" y="112"/>
                    </a:lnTo>
                    <a:lnTo>
                      <a:pt x="50" y="111"/>
                    </a:lnTo>
                    <a:lnTo>
                      <a:pt x="52" y="111"/>
                    </a:lnTo>
                    <a:lnTo>
                      <a:pt x="55" y="112"/>
                    </a:lnTo>
                    <a:lnTo>
                      <a:pt x="53" y="112"/>
                    </a:lnTo>
                    <a:lnTo>
                      <a:pt x="52" y="115"/>
                    </a:lnTo>
                    <a:lnTo>
                      <a:pt x="52" y="118"/>
                    </a:lnTo>
                    <a:lnTo>
                      <a:pt x="45" y="126"/>
                    </a:lnTo>
                    <a:lnTo>
                      <a:pt x="34" y="129"/>
                    </a:lnTo>
                    <a:lnTo>
                      <a:pt x="32" y="130"/>
                    </a:lnTo>
                    <a:lnTo>
                      <a:pt x="34" y="132"/>
                    </a:lnTo>
                    <a:lnTo>
                      <a:pt x="34" y="140"/>
                    </a:lnTo>
                    <a:lnTo>
                      <a:pt x="32" y="140"/>
                    </a:lnTo>
                    <a:lnTo>
                      <a:pt x="32" y="143"/>
                    </a:lnTo>
                    <a:lnTo>
                      <a:pt x="34" y="148"/>
                    </a:lnTo>
                    <a:lnTo>
                      <a:pt x="38" y="154"/>
                    </a:lnTo>
                    <a:lnTo>
                      <a:pt x="39" y="155"/>
                    </a:lnTo>
                    <a:lnTo>
                      <a:pt x="52" y="161"/>
                    </a:lnTo>
                    <a:lnTo>
                      <a:pt x="74" y="157"/>
                    </a:lnTo>
                    <a:lnTo>
                      <a:pt x="88" y="161"/>
                    </a:lnTo>
                    <a:lnTo>
                      <a:pt x="89" y="162"/>
                    </a:lnTo>
                    <a:lnTo>
                      <a:pt x="92" y="162"/>
                    </a:lnTo>
                    <a:lnTo>
                      <a:pt x="95" y="164"/>
                    </a:lnTo>
                    <a:lnTo>
                      <a:pt x="116" y="171"/>
                    </a:lnTo>
                    <a:lnTo>
                      <a:pt x="127" y="176"/>
                    </a:lnTo>
                    <a:lnTo>
                      <a:pt x="136" y="179"/>
                    </a:lnTo>
                    <a:lnTo>
                      <a:pt x="139" y="183"/>
                    </a:lnTo>
                    <a:lnTo>
                      <a:pt x="149" y="193"/>
                    </a:lnTo>
                    <a:lnTo>
                      <a:pt x="155" y="193"/>
                    </a:lnTo>
                    <a:lnTo>
                      <a:pt x="156" y="192"/>
                    </a:lnTo>
                    <a:lnTo>
                      <a:pt x="158" y="193"/>
                    </a:lnTo>
                    <a:lnTo>
                      <a:pt x="162" y="196"/>
                    </a:lnTo>
                    <a:lnTo>
                      <a:pt x="163" y="197"/>
                    </a:lnTo>
                    <a:lnTo>
                      <a:pt x="166" y="199"/>
                    </a:lnTo>
                    <a:lnTo>
                      <a:pt x="169" y="199"/>
                    </a:lnTo>
                    <a:lnTo>
                      <a:pt x="182" y="203"/>
                    </a:lnTo>
                    <a:lnTo>
                      <a:pt x="183" y="202"/>
                    </a:lnTo>
                    <a:lnTo>
                      <a:pt x="192" y="202"/>
                    </a:lnTo>
                    <a:lnTo>
                      <a:pt x="206" y="217"/>
                    </a:lnTo>
                    <a:lnTo>
                      <a:pt x="232" y="226"/>
                    </a:lnTo>
                    <a:lnTo>
                      <a:pt x="233" y="226"/>
                    </a:lnTo>
                    <a:lnTo>
                      <a:pt x="239" y="215"/>
                    </a:lnTo>
                    <a:lnTo>
                      <a:pt x="242" y="211"/>
                    </a:lnTo>
                    <a:lnTo>
                      <a:pt x="243" y="204"/>
                    </a:lnTo>
                    <a:lnTo>
                      <a:pt x="259" y="204"/>
                    </a:lnTo>
                    <a:lnTo>
                      <a:pt x="273" y="207"/>
                    </a:lnTo>
                    <a:lnTo>
                      <a:pt x="288" y="214"/>
                    </a:lnTo>
                    <a:lnTo>
                      <a:pt x="305" y="218"/>
                    </a:lnTo>
                    <a:lnTo>
                      <a:pt x="305" y="217"/>
                    </a:lnTo>
                    <a:lnTo>
                      <a:pt x="314" y="195"/>
                    </a:lnTo>
                    <a:lnTo>
                      <a:pt x="314" y="192"/>
                    </a:lnTo>
                    <a:lnTo>
                      <a:pt x="317" y="188"/>
                    </a:lnTo>
                    <a:lnTo>
                      <a:pt x="319" y="186"/>
                    </a:lnTo>
                    <a:lnTo>
                      <a:pt x="319" y="183"/>
                    </a:lnTo>
                    <a:lnTo>
                      <a:pt x="320" y="181"/>
                    </a:lnTo>
                    <a:lnTo>
                      <a:pt x="320" y="178"/>
                    </a:lnTo>
                    <a:lnTo>
                      <a:pt x="321" y="175"/>
                    </a:lnTo>
                    <a:lnTo>
                      <a:pt x="321" y="171"/>
                    </a:lnTo>
                    <a:lnTo>
                      <a:pt x="327" y="150"/>
                    </a:lnTo>
                    <a:lnTo>
                      <a:pt x="327" y="148"/>
                    </a:lnTo>
                    <a:lnTo>
                      <a:pt x="328" y="147"/>
                    </a:lnTo>
                    <a:lnTo>
                      <a:pt x="328" y="135"/>
                    </a:lnTo>
                    <a:lnTo>
                      <a:pt x="330" y="132"/>
                    </a:lnTo>
                    <a:lnTo>
                      <a:pt x="330" y="128"/>
                    </a:lnTo>
                    <a:lnTo>
                      <a:pt x="333" y="108"/>
                    </a:lnTo>
                    <a:lnTo>
                      <a:pt x="334" y="105"/>
                    </a:lnTo>
                    <a:lnTo>
                      <a:pt x="334" y="104"/>
                    </a:lnTo>
                    <a:lnTo>
                      <a:pt x="331" y="104"/>
                    </a:lnTo>
                    <a:lnTo>
                      <a:pt x="330" y="101"/>
                    </a:lnTo>
                    <a:lnTo>
                      <a:pt x="309" y="87"/>
                    </a:lnTo>
                    <a:lnTo>
                      <a:pt x="300" y="80"/>
                    </a:lnTo>
                    <a:lnTo>
                      <a:pt x="299" y="80"/>
                    </a:lnTo>
                    <a:lnTo>
                      <a:pt x="299" y="75"/>
                    </a:lnTo>
                    <a:lnTo>
                      <a:pt x="306" y="59"/>
                    </a:lnTo>
                    <a:lnTo>
                      <a:pt x="309" y="42"/>
                    </a:lnTo>
                    <a:lnTo>
                      <a:pt x="307" y="25"/>
                    </a:lnTo>
                    <a:lnTo>
                      <a:pt x="306" y="24"/>
                    </a:lnTo>
                    <a:lnTo>
                      <a:pt x="305" y="24"/>
                    </a:lnTo>
                    <a:lnTo>
                      <a:pt x="303" y="17"/>
                    </a:lnTo>
                    <a:lnTo>
                      <a:pt x="303" y="14"/>
                    </a:lnTo>
                    <a:lnTo>
                      <a:pt x="302" y="6"/>
                    </a:lnTo>
                    <a:lnTo>
                      <a:pt x="298" y="0"/>
                    </a:lnTo>
                    <a:lnTo>
                      <a:pt x="275" y="20"/>
                    </a:lnTo>
                    <a:lnTo>
                      <a:pt x="274" y="20"/>
                    </a:lnTo>
                    <a:lnTo>
                      <a:pt x="268" y="18"/>
                    </a:lnTo>
                    <a:lnTo>
                      <a:pt x="260" y="14"/>
                    </a:lnTo>
                    <a:lnTo>
                      <a:pt x="249" y="11"/>
                    </a:lnTo>
                    <a:lnTo>
                      <a:pt x="245" y="11"/>
                    </a:lnTo>
                    <a:lnTo>
                      <a:pt x="247" y="8"/>
                    </a:lnTo>
                    <a:lnTo>
                      <a:pt x="250" y="6"/>
                    </a:lnTo>
                    <a:lnTo>
                      <a:pt x="249" y="5"/>
                    </a:lnTo>
                    <a:lnTo>
                      <a:pt x="247" y="5"/>
                    </a:lnTo>
                    <a:lnTo>
                      <a:pt x="245" y="6"/>
                    </a:lnTo>
                    <a:lnTo>
                      <a:pt x="240" y="6"/>
                    </a:lnTo>
                    <a:lnTo>
                      <a:pt x="235" y="13"/>
                    </a:lnTo>
                    <a:lnTo>
                      <a:pt x="236" y="16"/>
                    </a:lnTo>
                    <a:lnTo>
                      <a:pt x="230" y="20"/>
                    </a:lnTo>
                    <a:lnTo>
                      <a:pt x="228" y="23"/>
                    </a:lnTo>
                    <a:lnTo>
                      <a:pt x="225" y="28"/>
                    </a:lnTo>
                    <a:lnTo>
                      <a:pt x="218" y="48"/>
                    </a:lnTo>
                    <a:lnTo>
                      <a:pt x="210" y="46"/>
                    </a:lnTo>
                    <a:lnTo>
                      <a:pt x="190" y="46"/>
                    </a:lnTo>
                    <a:lnTo>
                      <a:pt x="183" y="45"/>
                    </a:lnTo>
                    <a:lnTo>
                      <a:pt x="175" y="45"/>
                    </a:lnTo>
                    <a:lnTo>
                      <a:pt x="170" y="46"/>
                    </a:lnTo>
                    <a:lnTo>
                      <a:pt x="166" y="49"/>
                    </a:lnTo>
                    <a:lnTo>
                      <a:pt x="162" y="53"/>
                    </a:lnTo>
                    <a:lnTo>
                      <a:pt x="159" y="55"/>
                    </a:lnTo>
                    <a:lnTo>
                      <a:pt x="158" y="55"/>
                    </a:lnTo>
                    <a:lnTo>
                      <a:pt x="158" y="51"/>
                    </a:lnTo>
                    <a:lnTo>
                      <a:pt x="155" y="39"/>
                    </a:lnTo>
                    <a:lnTo>
                      <a:pt x="143" y="32"/>
                    </a:lnTo>
                    <a:lnTo>
                      <a:pt x="140" y="32"/>
                    </a:lnTo>
                    <a:lnTo>
                      <a:pt x="132" y="34"/>
                    </a:lnTo>
                    <a:lnTo>
                      <a:pt x="130" y="35"/>
                    </a:lnTo>
                    <a:lnTo>
                      <a:pt x="127" y="35"/>
                    </a:lnTo>
                    <a:lnTo>
                      <a:pt x="99" y="39"/>
                    </a:lnTo>
                    <a:lnTo>
                      <a:pt x="88" y="46"/>
                    </a:lnTo>
                    <a:lnTo>
                      <a:pt x="84" y="46"/>
                    </a:lnTo>
                    <a:lnTo>
                      <a:pt x="82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29" name="Freeform 56">
                <a:extLst>
                  <a:ext uri="{FF2B5EF4-FFF2-40B4-BE49-F238E27FC236}">
                    <a16:creationId xmlns:a16="http://schemas.microsoft.com/office/drawing/2014/main" id="{77742425-0D8E-7085-36DE-2FCAD02939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2" y="1237"/>
                <a:ext cx="66" cy="54"/>
              </a:xfrm>
              <a:custGeom>
                <a:avLst/>
                <a:gdLst>
                  <a:gd name="T0" fmla="*/ 190 w 267"/>
                  <a:gd name="T1" fmla="*/ 4 h 217"/>
                  <a:gd name="T2" fmla="*/ 174 w 267"/>
                  <a:gd name="T3" fmla="*/ 6 h 217"/>
                  <a:gd name="T4" fmla="*/ 148 w 267"/>
                  <a:gd name="T5" fmla="*/ 7 h 217"/>
                  <a:gd name="T6" fmla="*/ 103 w 267"/>
                  <a:gd name="T7" fmla="*/ 0 h 217"/>
                  <a:gd name="T8" fmla="*/ 97 w 267"/>
                  <a:gd name="T9" fmla="*/ 13 h 217"/>
                  <a:gd name="T10" fmla="*/ 88 w 267"/>
                  <a:gd name="T11" fmla="*/ 17 h 217"/>
                  <a:gd name="T12" fmla="*/ 74 w 267"/>
                  <a:gd name="T13" fmla="*/ 25 h 217"/>
                  <a:gd name="T14" fmla="*/ 75 w 267"/>
                  <a:gd name="T15" fmla="*/ 38 h 217"/>
                  <a:gd name="T16" fmla="*/ 60 w 267"/>
                  <a:gd name="T17" fmla="*/ 63 h 217"/>
                  <a:gd name="T18" fmla="*/ 57 w 267"/>
                  <a:gd name="T19" fmla="*/ 69 h 217"/>
                  <a:gd name="T20" fmla="*/ 60 w 267"/>
                  <a:gd name="T21" fmla="*/ 73 h 217"/>
                  <a:gd name="T22" fmla="*/ 57 w 267"/>
                  <a:gd name="T23" fmla="*/ 80 h 217"/>
                  <a:gd name="T24" fmla="*/ 54 w 267"/>
                  <a:gd name="T25" fmla="*/ 83 h 217"/>
                  <a:gd name="T26" fmla="*/ 45 w 267"/>
                  <a:gd name="T27" fmla="*/ 92 h 217"/>
                  <a:gd name="T28" fmla="*/ 29 w 267"/>
                  <a:gd name="T29" fmla="*/ 124 h 217"/>
                  <a:gd name="T30" fmla="*/ 30 w 267"/>
                  <a:gd name="T31" fmla="*/ 131 h 217"/>
                  <a:gd name="T32" fmla="*/ 26 w 267"/>
                  <a:gd name="T33" fmla="*/ 155 h 217"/>
                  <a:gd name="T34" fmla="*/ 22 w 267"/>
                  <a:gd name="T35" fmla="*/ 159 h 217"/>
                  <a:gd name="T36" fmla="*/ 0 w 267"/>
                  <a:gd name="T37" fmla="*/ 203 h 217"/>
                  <a:gd name="T38" fmla="*/ 4 w 267"/>
                  <a:gd name="T39" fmla="*/ 207 h 217"/>
                  <a:gd name="T40" fmla="*/ 1 w 267"/>
                  <a:gd name="T41" fmla="*/ 214 h 217"/>
                  <a:gd name="T42" fmla="*/ 15 w 267"/>
                  <a:gd name="T43" fmla="*/ 217 h 217"/>
                  <a:gd name="T44" fmla="*/ 49 w 267"/>
                  <a:gd name="T45" fmla="*/ 212 h 217"/>
                  <a:gd name="T46" fmla="*/ 56 w 267"/>
                  <a:gd name="T47" fmla="*/ 215 h 217"/>
                  <a:gd name="T48" fmla="*/ 102 w 267"/>
                  <a:gd name="T49" fmla="*/ 177 h 217"/>
                  <a:gd name="T50" fmla="*/ 120 w 267"/>
                  <a:gd name="T51" fmla="*/ 169 h 217"/>
                  <a:gd name="T52" fmla="*/ 137 w 267"/>
                  <a:gd name="T53" fmla="*/ 173 h 217"/>
                  <a:gd name="T54" fmla="*/ 148 w 267"/>
                  <a:gd name="T55" fmla="*/ 158 h 217"/>
                  <a:gd name="T56" fmla="*/ 166 w 267"/>
                  <a:gd name="T57" fmla="*/ 138 h 217"/>
                  <a:gd name="T58" fmla="*/ 179 w 267"/>
                  <a:gd name="T59" fmla="*/ 134 h 217"/>
                  <a:gd name="T60" fmla="*/ 177 w 267"/>
                  <a:gd name="T61" fmla="*/ 129 h 217"/>
                  <a:gd name="T62" fmla="*/ 179 w 267"/>
                  <a:gd name="T63" fmla="*/ 114 h 217"/>
                  <a:gd name="T64" fmla="*/ 195 w 267"/>
                  <a:gd name="T65" fmla="*/ 88 h 217"/>
                  <a:gd name="T66" fmla="*/ 234 w 267"/>
                  <a:gd name="T67" fmla="*/ 76 h 217"/>
                  <a:gd name="T68" fmla="*/ 244 w 267"/>
                  <a:gd name="T69" fmla="*/ 76 h 217"/>
                  <a:gd name="T70" fmla="*/ 257 w 267"/>
                  <a:gd name="T71" fmla="*/ 74 h 217"/>
                  <a:gd name="T72" fmla="*/ 265 w 267"/>
                  <a:gd name="T73" fmla="*/ 60 h 217"/>
                  <a:gd name="T74" fmla="*/ 262 w 267"/>
                  <a:gd name="T75" fmla="*/ 59 h 217"/>
                  <a:gd name="T76" fmla="*/ 247 w 267"/>
                  <a:gd name="T77" fmla="*/ 64 h 217"/>
                  <a:gd name="T78" fmla="*/ 243 w 267"/>
                  <a:gd name="T79" fmla="*/ 69 h 217"/>
                  <a:gd name="T80" fmla="*/ 230 w 267"/>
                  <a:gd name="T81" fmla="*/ 69 h 217"/>
                  <a:gd name="T82" fmla="*/ 218 w 267"/>
                  <a:gd name="T83" fmla="*/ 66 h 217"/>
                  <a:gd name="T84" fmla="*/ 214 w 267"/>
                  <a:gd name="T85" fmla="*/ 61 h 217"/>
                  <a:gd name="T86" fmla="*/ 227 w 267"/>
                  <a:gd name="T87" fmla="*/ 47 h 217"/>
                  <a:gd name="T88" fmla="*/ 218 w 267"/>
                  <a:gd name="T89" fmla="*/ 36 h 217"/>
                  <a:gd name="T90" fmla="*/ 202 w 267"/>
                  <a:gd name="T91" fmla="*/ 20 h 217"/>
                  <a:gd name="T92" fmla="*/ 200 w 267"/>
                  <a:gd name="T93" fmla="*/ 13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67" h="217">
                    <a:moveTo>
                      <a:pt x="197" y="8"/>
                    </a:moveTo>
                    <a:lnTo>
                      <a:pt x="194" y="4"/>
                    </a:lnTo>
                    <a:lnTo>
                      <a:pt x="190" y="4"/>
                    </a:lnTo>
                    <a:lnTo>
                      <a:pt x="177" y="7"/>
                    </a:lnTo>
                    <a:lnTo>
                      <a:pt x="176" y="6"/>
                    </a:lnTo>
                    <a:lnTo>
                      <a:pt x="174" y="6"/>
                    </a:lnTo>
                    <a:lnTo>
                      <a:pt x="162" y="8"/>
                    </a:lnTo>
                    <a:lnTo>
                      <a:pt x="155" y="8"/>
                    </a:lnTo>
                    <a:lnTo>
                      <a:pt x="148" y="7"/>
                    </a:lnTo>
                    <a:lnTo>
                      <a:pt x="140" y="1"/>
                    </a:lnTo>
                    <a:lnTo>
                      <a:pt x="105" y="1"/>
                    </a:lnTo>
                    <a:lnTo>
                      <a:pt x="103" y="0"/>
                    </a:lnTo>
                    <a:lnTo>
                      <a:pt x="102" y="0"/>
                    </a:lnTo>
                    <a:lnTo>
                      <a:pt x="100" y="1"/>
                    </a:lnTo>
                    <a:lnTo>
                      <a:pt x="97" y="13"/>
                    </a:lnTo>
                    <a:lnTo>
                      <a:pt x="97" y="16"/>
                    </a:lnTo>
                    <a:lnTo>
                      <a:pt x="93" y="16"/>
                    </a:lnTo>
                    <a:lnTo>
                      <a:pt x="88" y="17"/>
                    </a:lnTo>
                    <a:lnTo>
                      <a:pt x="87" y="17"/>
                    </a:lnTo>
                    <a:lnTo>
                      <a:pt x="80" y="20"/>
                    </a:lnTo>
                    <a:lnTo>
                      <a:pt x="74" y="25"/>
                    </a:lnTo>
                    <a:lnTo>
                      <a:pt x="71" y="26"/>
                    </a:lnTo>
                    <a:lnTo>
                      <a:pt x="73" y="29"/>
                    </a:lnTo>
                    <a:lnTo>
                      <a:pt x="75" y="38"/>
                    </a:lnTo>
                    <a:lnTo>
                      <a:pt x="73" y="43"/>
                    </a:lnTo>
                    <a:lnTo>
                      <a:pt x="67" y="49"/>
                    </a:lnTo>
                    <a:lnTo>
                      <a:pt x="60" y="63"/>
                    </a:lnTo>
                    <a:lnTo>
                      <a:pt x="59" y="64"/>
                    </a:lnTo>
                    <a:lnTo>
                      <a:pt x="59" y="66"/>
                    </a:lnTo>
                    <a:lnTo>
                      <a:pt x="57" y="69"/>
                    </a:lnTo>
                    <a:lnTo>
                      <a:pt x="57" y="70"/>
                    </a:lnTo>
                    <a:lnTo>
                      <a:pt x="59" y="70"/>
                    </a:lnTo>
                    <a:lnTo>
                      <a:pt x="60" y="73"/>
                    </a:lnTo>
                    <a:lnTo>
                      <a:pt x="60" y="76"/>
                    </a:lnTo>
                    <a:lnTo>
                      <a:pt x="57" y="78"/>
                    </a:lnTo>
                    <a:lnTo>
                      <a:pt x="57" y="80"/>
                    </a:lnTo>
                    <a:lnTo>
                      <a:pt x="56" y="81"/>
                    </a:lnTo>
                    <a:lnTo>
                      <a:pt x="56" y="83"/>
                    </a:lnTo>
                    <a:lnTo>
                      <a:pt x="54" y="83"/>
                    </a:lnTo>
                    <a:lnTo>
                      <a:pt x="53" y="84"/>
                    </a:lnTo>
                    <a:lnTo>
                      <a:pt x="52" y="84"/>
                    </a:lnTo>
                    <a:lnTo>
                      <a:pt x="45" y="92"/>
                    </a:lnTo>
                    <a:lnTo>
                      <a:pt x="39" y="100"/>
                    </a:lnTo>
                    <a:lnTo>
                      <a:pt x="30" y="120"/>
                    </a:lnTo>
                    <a:lnTo>
                      <a:pt x="29" y="124"/>
                    </a:lnTo>
                    <a:lnTo>
                      <a:pt x="29" y="126"/>
                    </a:lnTo>
                    <a:lnTo>
                      <a:pt x="30" y="127"/>
                    </a:lnTo>
                    <a:lnTo>
                      <a:pt x="30" y="131"/>
                    </a:lnTo>
                    <a:lnTo>
                      <a:pt x="32" y="134"/>
                    </a:lnTo>
                    <a:lnTo>
                      <a:pt x="28" y="152"/>
                    </a:lnTo>
                    <a:lnTo>
                      <a:pt x="26" y="155"/>
                    </a:lnTo>
                    <a:lnTo>
                      <a:pt x="26" y="158"/>
                    </a:lnTo>
                    <a:lnTo>
                      <a:pt x="25" y="159"/>
                    </a:lnTo>
                    <a:lnTo>
                      <a:pt x="22" y="159"/>
                    </a:lnTo>
                    <a:lnTo>
                      <a:pt x="15" y="181"/>
                    </a:lnTo>
                    <a:lnTo>
                      <a:pt x="3" y="201"/>
                    </a:lnTo>
                    <a:lnTo>
                      <a:pt x="0" y="203"/>
                    </a:lnTo>
                    <a:lnTo>
                      <a:pt x="3" y="205"/>
                    </a:lnTo>
                    <a:lnTo>
                      <a:pt x="3" y="207"/>
                    </a:lnTo>
                    <a:lnTo>
                      <a:pt x="4" y="207"/>
                    </a:lnTo>
                    <a:lnTo>
                      <a:pt x="4" y="208"/>
                    </a:lnTo>
                    <a:lnTo>
                      <a:pt x="3" y="214"/>
                    </a:lnTo>
                    <a:lnTo>
                      <a:pt x="1" y="214"/>
                    </a:lnTo>
                    <a:lnTo>
                      <a:pt x="4" y="215"/>
                    </a:lnTo>
                    <a:lnTo>
                      <a:pt x="10" y="215"/>
                    </a:lnTo>
                    <a:lnTo>
                      <a:pt x="15" y="217"/>
                    </a:lnTo>
                    <a:lnTo>
                      <a:pt x="21" y="217"/>
                    </a:lnTo>
                    <a:lnTo>
                      <a:pt x="43" y="212"/>
                    </a:lnTo>
                    <a:lnTo>
                      <a:pt x="49" y="212"/>
                    </a:lnTo>
                    <a:lnTo>
                      <a:pt x="50" y="214"/>
                    </a:lnTo>
                    <a:lnTo>
                      <a:pt x="52" y="214"/>
                    </a:lnTo>
                    <a:lnTo>
                      <a:pt x="56" y="215"/>
                    </a:lnTo>
                    <a:lnTo>
                      <a:pt x="88" y="183"/>
                    </a:lnTo>
                    <a:lnTo>
                      <a:pt x="100" y="181"/>
                    </a:lnTo>
                    <a:lnTo>
                      <a:pt x="102" y="177"/>
                    </a:lnTo>
                    <a:lnTo>
                      <a:pt x="106" y="173"/>
                    </a:lnTo>
                    <a:lnTo>
                      <a:pt x="107" y="169"/>
                    </a:lnTo>
                    <a:lnTo>
                      <a:pt x="120" y="169"/>
                    </a:lnTo>
                    <a:lnTo>
                      <a:pt x="133" y="172"/>
                    </a:lnTo>
                    <a:lnTo>
                      <a:pt x="135" y="172"/>
                    </a:lnTo>
                    <a:lnTo>
                      <a:pt x="137" y="173"/>
                    </a:lnTo>
                    <a:lnTo>
                      <a:pt x="138" y="172"/>
                    </a:lnTo>
                    <a:lnTo>
                      <a:pt x="147" y="160"/>
                    </a:lnTo>
                    <a:lnTo>
                      <a:pt x="148" y="158"/>
                    </a:lnTo>
                    <a:lnTo>
                      <a:pt x="148" y="147"/>
                    </a:lnTo>
                    <a:lnTo>
                      <a:pt x="155" y="138"/>
                    </a:lnTo>
                    <a:lnTo>
                      <a:pt x="166" y="138"/>
                    </a:lnTo>
                    <a:lnTo>
                      <a:pt x="176" y="136"/>
                    </a:lnTo>
                    <a:lnTo>
                      <a:pt x="177" y="134"/>
                    </a:lnTo>
                    <a:lnTo>
                      <a:pt x="179" y="134"/>
                    </a:lnTo>
                    <a:lnTo>
                      <a:pt x="179" y="133"/>
                    </a:lnTo>
                    <a:lnTo>
                      <a:pt x="177" y="131"/>
                    </a:lnTo>
                    <a:lnTo>
                      <a:pt x="177" y="129"/>
                    </a:lnTo>
                    <a:lnTo>
                      <a:pt x="180" y="123"/>
                    </a:lnTo>
                    <a:lnTo>
                      <a:pt x="179" y="121"/>
                    </a:lnTo>
                    <a:lnTo>
                      <a:pt x="179" y="114"/>
                    </a:lnTo>
                    <a:lnTo>
                      <a:pt x="181" y="103"/>
                    </a:lnTo>
                    <a:lnTo>
                      <a:pt x="186" y="98"/>
                    </a:lnTo>
                    <a:lnTo>
                      <a:pt x="195" y="88"/>
                    </a:lnTo>
                    <a:lnTo>
                      <a:pt x="222" y="77"/>
                    </a:lnTo>
                    <a:lnTo>
                      <a:pt x="226" y="77"/>
                    </a:lnTo>
                    <a:lnTo>
                      <a:pt x="234" y="76"/>
                    </a:lnTo>
                    <a:lnTo>
                      <a:pt x="237" y="74"/>
                    </a:lnTo>
                    <a:lnTo>
                      <a:pt x="243" y="74"/>
                    </a:lnTo>
                    <a:lnTo>
                      <a:pt x="244" y="76"/>
                    </a:lnTo>
                    <a:lnTo>
                      <a:pt x="244" y="78"/>
                    </a:lnTo>
                    <a:lnTo>
                      <a:pt x="246" y="77"/>
                    </a:lnTo>
                    <a:lnTo>
                      <a:pt x="257" y="74"/>
                    </a:lnTo>
                    <a:lnTo>
                      <a:pt x="264" y="66"/>
                    </a:lnTo>
                    <a:lnTo>
                      <a:pt x="264" y="63"/>
                    </a:lnTo>
                    <a:lnTo>
                      <a:pt x="265" y="60"/>
                    </a:lnTo>
                    <a:lnTo>
                      <a:pt x="267" y="60"/>
                    </a:lnTo>
                    <a:lnTo>
                      <a:pt x="264" y="59"/>
                    </a:lnTo>
                    <a:lnTo>
                      <a:pt x="262" y="59"/>
                    </a:lnTo>
                    <a:lnTo>
                      <a:pt x="261" y="60"/>
                    </a:lnTo>
                    <a:lnTo>
                      <a:pt x="250" y="63"/>
                    </a:lnTo>
                    <a:lnTo>
                      <a:pt x="247" y="64"/>
                    </a:lnTo>
                    <a:lnTo>
                      <a:pt x="246" y="67"/>
                    </a:lnTo>
                    <a:lnTo>
                      <a:pt x="244" y="67"/>
                    </a:lnTo>
                    <a:lnTo>
                      <a:pt x="243" y="69"/>
                    </a:lnTo>
                    <a:lnTo>
                      <a:pt x="241" y="69"/>
                    </a:lnTo>
                    <a:lnTo>
                      <a:pt x="234" y="70"/>
                    </a:lnTo>
                    <a:lnTo>
                      <a:pt x="230" y="69"/>
                    </a:lnTo>
                    <a:lnTo>
                      <a:pt x="227" y="69"/>
                    </a:lnTo>
                    <a:lnTo>
                      <a:pt x="221" y="67"/>
                    </a:lnTo>
                    <a:lnTo>
                      <a:pt x="218" y="66"/>
                    </a:lnTo>
                    <a:lnTo>
                      <a:pt x="217" y="66"/>
                    </a:lnTo>
                    <a:lnTo>
                      <a:pt x="215" y="63"/>
                    </a:lnTo>
                    <a:lnTo>
                      <a:pt x="214" y="61"/>
                    </a:lnTo>
                    <a:lnTo>
                      <a:pt x="215" y="60"/>
                    </a:lnTo>
                    <a:lnTo>
                      <a:pt x="215" y="59"/>
                    </a:lnTo>
                    <a:lnTo>
                      <a:pt x="227" y="47"/>
                    </a:lnTo>
                    <a:lnTo>
                      <a:pt x="227" y="45"/>
                    </a:lnTo>
                    <a:lnTo>
                      <a:pt x="222" y="38"/>
                    </a:lnTo>
                    <a:lnTo>
                      <a:pt x="218" y="36"/>
                    </a:lnTo>
                    <a:lnTo>
                      <a:pt x="212" y="31"/>
                    </a:lnTo>
                    <a:lnTo>
                      <a:pt x="212" y="25"/>
                    </a:lnTo>
                    <a:lnTo>
                      <a:pt x="202" y="20"/>
                    </a:lnTo>
                    <a:lnTo>
                      <a:pt x="201" y="18"/>
                    </a:lnTo>
                    <a:lnTo>
                      <a:pt x="201" y="16"/>
                    </a:lnTo>
                    <a:lnTo>
                      <a:pt x="200" y="13"/>
                    </a:lnTo>
                    <a:lnTo>
                      <a:pt x="200" y="11"/>
                    </a:lnTo>
                    <a:lnTo>
                      <a:pt x="197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30" name="Freeform 57">
                <a:extLst>
                  <a:ext uri="{FF2B5EF4-FFF2-40B4-BE49-F238E27FC236}">
                    <a16:creationId xmlns:a16="http://schemas.microsoft.com/office/drawing/2014/main" id="{C974285A-F288-0FA1-1DB8-A3497FAEA6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36" y="1255"/>
                <a:ext cx="87" cy="62"/>
              </a:xfrm>
              <a:custGeom>
                <a:avLst/>
                <a:gdLst>
                  <a:gd name="T0" fmla="*/ 95 w 345"/>
                  <a:gd name="T1" fmla="*/ 14 h 249"/>
                  <a:gd name="T2" fmla="*/ 79 w 345"/>
                  <a:gd name="T3" fmla="*/ 40 h 249"/>
                  <a:gd name="T4" fmla="*/ 77 w 345"/>
                  <a:gd name="T5" fmla="*/ 55 h 249"/>
                  <a:gd name="T6" fmla="*/ 79 w 345"/>
                  <a:gd name="T7" fmla="*/ 60 h 249"/>
                  <a:gd name="T8" fmla="*/ 66 w 345"/>
                  <a:gd name="T9" fmla="*/ 64 h 249"/>
                  <a:gd name="T10" fmla="*/ 48 w 345"/>
                  <a:gd name="T11" fmla="*/ 84 h 249"/>
                  <a:gd name="T12" fmla="*/ 37 w 345"/>
                  <a:gd name="T13" fmla="*/ 99 h 249"/>
                  <a:gd name="T14" fmla="*/ 20 w 345"/>
                  <a:gd name="T15" fmla="*/ 95 h 249"/>
                  <a:gd name="T16" fmla="*/ 2 w 345"/>
                  <a:gd name="T17" fmla="*/ 103 h 249"/>
                  <a:gd name="T18" fmla="*/ 14 w 345"/>
                  <a:gd name="T19" fmla="*/ 117 h 249"/>
                  <a:gd name="T20" fmla="*/ 33 w 345"/>
                  <a:gd name="T21" fmla="*/ 136 h 249"/>
                  <a:gd name="T22" fmla="*/ 34 w 345"/>
                  <a:gd name="T23" fmla="*/ 145 h 249"/>
                  <a:gd name="T24" fmla="*/ 37 w 345"/>
                  <a:gd name="T25" fmla="*/ 158 h 249"/>
                  <a:gd name="T26" fmla="*/ 38 w 345"/>
                  <a:gd name="T27" fmla="*/ 155 h 249"/>
                  <a:gd name="T28" fmla="*/ 41 w 345"/>
                  <a:gd name="T29" fmla="*/ 151 h 249"/>
                  <a:gd name="T30" fmla="*/ 65 w 345"/>
                  <a:gd name="T31" fmla="*/ 141 h 249"/>
                  <a:gd name="T32" fmla="*/ 62 w 345"/>
                  <a:gd name="T33" fmla="*/ 153 h 249"/>
                  <a:gd name="T34" fmla="*/ 86 w 345"/>
                  <a:gd name="T35" fmla="*/ 156 h 249"/>
                  <a:gd name="T36" fmla="*/ 91 w 345"/>
                  <a:gd name="T37" fmla="*/ 162 h 249"/>
                  <a:gd name="T38" fmla="*/ 101 w 345"/>
                  <a:gd name="T39" fmla="*/ 184 h 249"/>
                  <a:gd name="T40" fmla="*/ 107 w 345"/>
                  <a:gd name="T41" fmla="*/ 190 h 249"/>
                  <a:gd name="T42" fmla="*/ 129 w 345"/>
                  <a:gd name="T43" fmla="*/ 201 h 249"/>
                  <a:gd name="T44" fmla="*/ 132 w 345"/>
                  <a:gd name="T45" fmla="*/ 211 h 249"/>
                  <a:gd name="T46" fmla="*/ 141 w 345"/>
                  <a:gd name="T47" fmla="*/ 214 h 249"/>
                  <a:gd name="T48" fmla="*/ 147 w 345"/>
                  <a:gd name="T49" fmla="*/ 222 h 249"/>
                  <a:gd name="T50" fmla="*/ 162 w 345"/>
                  <a:gd name="T51" fmla="*/ 229 h 249"/>
                  <a:gd name="T52" fmla="*/ 184 w 345"/>
                  <a:gd name="T53" fmla="*/ 233 h 249"/>
                  <a:gd name="T54" fmla="*/ 200 w 345"/>
                  <a:gd name="T55" fmla="*/ 247 h 249"/>
                  <a:gd name="T56" fmla="*/ 213 w 345"/>
                  <a:gd name="T57" fmla="*/ 247 h 249"/>
                  <a:gd name="T58" fmla="*/ 225 w 345"/>
                  <a:gd name="T59" fmla="*/ 230 h 249"/>
                  <a:gd name="T60" fmla="*/ 232 w 345"/>
                  <a:gd name="T61" fmla="*/ 190 h 249"/>
                  <a:gd name="T62" fmla="*/ 246 w 345"/>
                  <a:gd name="T63" fmla="*/ 194 h 249"/>
                  <a:gd name="T64" fmla="*/ 260 w 345"/>
                  <a:gd name="T65" fmla="*/ 189 h 249"/>
                  <a:gd name="T66" fmla="*/ 252 w 345"/>
                  <a:gd name="T67" fmla="*/ 183 h 249"/>
                  <a:gd name="T68" fmla="*/ 239 w 345"/>
                  <a:gd name="T69" fmla="*/ 175 h 249"/>
                  <a:gd name="T70" fmla="*/ 244 w 345"/>
                  <a:gd name="T71" fmla="*/ 165 h 249"/>
                  <a:gd name="T72" fmla="*/ 249 w 345"/>
                  <a:gd name="T73" fmla="*/ 153 h 249"/>
                  <a:gd name="T74" fmla="*/ 267 w 345"/>
                  <a:gd name="T75" fmla="*/ 155 h 249"/>
                  <a:gd name="T76" fmla="*/ 284 w 345"/>
                  <a:gd name="T77" fmla="*/ 159 h 249"/>
                  <a:gd name="T78" fmla="*/ 290 w 345"/>
                  <a:gd name="T79" fmla="*/ 151 h 249"/>
                  <a:gd name="T80" fmla="*/ 292 w 345"/>
                  <a:gd name="T81" fmla="*/ 141 h 249"/>
                  <a:gd name="T82" fmla="*/ 305 w 345"/>
                  <a:gd name="T83" fmla="*/ 141 h 249"/>
                  <a:gd name="T84" fmla="*/ 313 w 345"/>
                  <a:gd name="T85" fmla="*/ 162 h 249"/>
                  <a:gd name="T86" fmla="*/ 318 w 345"/>
                  <a:gd name="T87" fmla="*/ 175 h 249"/>
                  <a:gd name="T88" fmla="*/ 338 w 345"/>
                  <a:gd name="T89" fmla="*/ 182 h 249"/>
                  <a:gd name="T90" fmla="*/ 342 w 345"/>
                  <a:gd name="T91" fmla="*/ 176 h 249"/>
                  <a:gd name="T92" fmla="*/ 341 w 345"/>
                  <a:gd name="T93" fmla="*/ 110 h 249"/>
                  <a:gd name="T94" fmla="*/ 344 w 345"/>
                  <a:gd name="T95" fmla="*/ 102 h 249"/>
                  <a:gd name="T96" fmla="*/ 318 w 345"/>
                  <a:gd name="T97" fmla="*/ 91 h 249"/>
                  <a:gd name="T98" fmla="*/ 294 w 345"/>
                  <a:gd name="T99" fmla="*/ 77 h 249"/>
                  <a:gd name="T100" fmla="*/ 275 w 345"/>
                  <a:gd name="T101" fmla="*/ 71 h 249"/>
                  <a:gd name="T102" fmla="*/ 268 w 345"/>
                  <a:gd name="T103" fmla="*/ 66 h 249"/>
                  <a:gd name="T104" fmla="*/ 251 w 345"/>
                  <a:gd name="T105" fmla="*/ 57 h 249"/>
                  <a:gd name="T106" fmla="*/ 228 w 345"/>
                  <a:gd name="T107" fmla="*/ 45 h 249"/>
                  <a:gd name="T108" fmla="*/ 201 w 345"/>
                  <a:gd name="T109" fmla="*/ 36 h 249"/>
                  <a:gd name="T110" fmla="*/ 164 w 345"/>
                  <a:gd name="T111" fmla="*/ 35 h 249"/>
                  <a:gd name="T112" fmla="*/ 146 w 345"/>
                  <a:gd name="T113" fmla="*/ 22 h 249"/>
                  <a:gd name="T114" fmla="*/ 146 w 345"/>
                  <a:gd name="T115" fmla="*/ 14 h 249"/>
                  <a:gd name="T116" fmla="*/ 144 w 345"/>
                  <a:gd name="T117" fmla="*/ 2 h 249"/>
                  <a:gd name="T118" fmla="*/ 134 w 345"/>
                  <a:gd name="T119" fmla="*/ 2 h 2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45" h="249">
                    <a:moveTo>
                      <a:pt x="126" y="3"/>
                    </a:moveTo>
                    <a:lnTo>
                      <a:pt x="122" y="3"/>
                    </a:lnTo>
                    <a:lnTo>
                      <a:pt x="95" y="14"/>
                    </a:lnTo>
                    <a:lnTo>
                      <a:pt x="86" y="24"/>
                    </a:lnTo>
                    <a:lnTo>
                      <a:pt x="81" y="29"/>
                    </a:lnTo>
                    <a:lnTo>
                      <a:pt x="79" y="40"/>
                    </a:lnTo>
                    <a:lnTo>
                      <a:pt x="79" y="47"/>
                    </a:lnTo>
                    <a:lnTo>
                      <a:pt x="80" y="49"/>
                    </a:lnTo>
                    <a:lnTo>
                      <a:pt x="77" y="55"/>
                    </a:lnTo>
                    <a:lnTo>
                      <a:pt x="77" y="57"/>
                    </a:lnTo>
                    <a:lnTo>
                      <a:pt x="79" y="59"/>
                    </a:lnTo>
                    <a:lnTo>
                      <a:pt x="79" y="60"/>
                    </a:lnTo>
                    <a:lnTo>
                      <a:pt x="77" y="60"/>
                    </a:lnTo>
                    <a:lnTo>
                      <a:pt x="76" y="62"/>
                    </a:lnTo>
                    <a:lnTo>
                      <a:pt x="66" y="64"/>
                    </a:lnTo>
                    <a:lnTo>
                      <a:pt x="55" y="64"/>
                    </a:lnTo>
                    <a:lnTo>
                      <a:pt x="48" y="73"/>
                    </a:lnTo>
                    <a:lnTo>
                      <a:pt x="48" y="84"/>
                    </a:lnTo>
                    <a:lnTo>
                      <a:pt x="47" y="86"/>
                    </a:lnTo>
                    <a:lnTo>
                      <a:pt x="38" y="98"/>
                    </a:lnTo>
                    <a:lnTo>
                      <a:pt x="37" y="99"/>
                    </a:lnTo>
                    <a:lnTo>
                      <a:pt x="35" y="98"/>
                    </a:lnTo>
                    <a:lnTo>
                      <a:pt x="33" y="98"/>
                    </a:lnTo>
                    <a:lnTo>
                      <a:pt x="20" y="95"/>
                    </a:lnTo>
                    <a:lnTo>
                      <a:pt x="7" y="95"/>
                    </a:lnTo>
                    <a:lnTo>
                      <a:pt x="6" y="99"/>
                    </a:lnTo>
                    <a:lnTo>
                      <a:pt x="2" y="103"/>
                    </a:lnTo>
                    <a:lnTo>
                      <a:pt x="0" y="107"/>
                    </a:lnTo>
                    <a:lnTo>
                      <a:pt x="2" y="110"/>
                    </a:lnTo>
                    <a:lnTo>
                      <a:pt x="14" y="117"/>
                    </a:lnTo>
                    <a:lnTo>
                      <a:pt x="24" y="126"/>
                    </a:lnTo>
                    <a:lnTo>
                      <a:pt x="31" y="134"/>
                    </a:lnTo>
                    <a:lnTo>
                      <a:pt x="33" y="136"/>
                    </a:lnTo>
                    <a:lnTo>
                      <a:pt x="35" y="140"/>
                    </a:lnTo>
                    <a:lnTo>
                      <a:pt x="35" y="143"/>
                    </a:lnTo>
                    <a:lnTo>
                      <a:pt x="34" y="145"/>
                    </a:lnTo>
                    <a:lnTo>
                      <a:pt x="34" y="156"/>
                    </a:lnTo>
                    <a:lnTo>
                      <a:pt x="35" y="156"/>
                    </a:lnTo>
                    <a:lnTo>
                      <a:pt x="37" y="158"/>
                    </a:lnTo>
                    <a:lnTo>
                      <a:pt x="37" y="156"/>
                    </a:lnTo>
                    <a:lnTo>
                      <a:pt x="38" y="156"/>
                    </a:lnTo>
                    <a:lnTo>
                      <a:pt x="38" y="155"/>
                    </a:lnTo>
                    <a:lnTo>
                      <a:pt x="40" y="153"/>
                    </a:lnTo>
                    <a:lnTo>
                      <a:pt x="40" y="152"/>
                    </a:lnTo>
                    <a:lnTo>
                      <a:pt x="41" y="151"/>
                    </a:lnTo>
                    <a:lnTo>
                      <a:pt x="52" y="143"/>
                    </a:lnTo>
                    <a:lnTo>
                      <a:pt x="54" y="141"/>
                    </a:lnTo>
                    <a:lnTo>
                      <a:pt x="65" y="141"/>
                    </a:lnTo>
                    <a:lnTo>
                      <a:pt x="66" y="143"/>
                    </a:lnTo>
                    <a:lnTo>
                      <a:pt x="63" y="145"/>
                    </a:lnTo>
                    <a:lnTo>
                      <a:pt x="62" y="153"/>
                    </a:lnTo>
                    <a:lnTo>
                      <a:pt x="63" y="158"/>
                    </a:lnTo>
                    <a:lnTo>
                      <a:pt x="74" y="159"/>
                    </a:lnTo>
                    <a:lnTo>
                      <a:pt x="86" y="156"/>
                    </a:lnTo>
                    <a:lnTo>
                      <a:pt x="88" y="158"/>
                    </a:lnTo>
                    <a:lnTo>
                      <a:pt x="88" y="159"/>
                    </a:lnTo>
                    <a:lnTo>
                      <a:pt x="91" y="162"/>
                    </a:lnTo>
                    <a:lnTo>
                      <a:pt x="98" y="173"/>
                    </a:lnTo>
                    <a:lnTo>
                      <a:pt x="98" y="183"/>
                    </a:lnTo>
                    <a:lnTo>
                      <a:pt x="101" y="184"/>
                    </a:lnTo>
                    <a:lnTo>
                      <a:pt x="104" y="187"/>
                    </a:lnTo>
                    <a:lnTo>
                      <a:pt x="105" y="187"/>
                    </a:lnTo>
                    <a:lnTo>
                      <a:pt x="107" y="190"/>
                    </a:lnTo>
                    <a:lnTo>
                      <a:pt x="107" y="193"/>
                    </a:lnTo>
                    <a:lnTo>
                      <a:pt x="121" y="200"/>
                    </a:lnTo>
                    <a:lnTo>
                      <a:pt x="129" y="201"/>
                    </a:lnTo>
                    <a:lnTo>
                      <a:pt x="130" y="203"/>
                    </a:lnTo>
                    <a:lnTo>
                      <a:pt x="130" y="208"/>
                    </a:lnTo>
                    <a:lnTo>
                      <a:pt x="132" y="211"/>
                    </a:lnTo>
                    <a:lnTo>
                      <a:pt x="133" y="211"/>
                    </a:lnTo>
                    <a:lnTo>
                      <a:pt x="139" y="212"/>
                    </a:lnTo>
                    <a:lnTo>
                      <a:pt x="141" y="214"/>
                    </a:lnTo>
                    <a:lnTo>
                      <a:pt x="143" y="215"/>
                    </a:lnTo>
                    <a:lnTo>
                      <a:pt x="144" y="219"/>
                    </a:lnTo>
                    <a:lnTo>
                      <a:pt x="147" y="222"/>
                    </a:lnTo>
                    <a:lnTo>
                      <a:pt x="148" y="222"/>
                    </a:lnTo>
                    <a:lnTo>
                      <a:pt x="155" y="226"/>
                    </a:lnTo>
                    <a:lnTo>
                      <a:pt x="162" y="229"/>
                    </a:lnTo>
                    <a:lnTo>
                      <a:pt x="167" y="229"/>
                    </a:lnTo>
                    <a:lnTo>
                      <a:pt x="177" y="230"/>
                    </a:lnTo>
                    <a:lnTo>
                      <a:pt x="184" y="233"/>
                    </a:lnTo>
                    <a:lnTo>
                      <a:pt x="185" y="233"/>
                    </a:lnTo>
                    <a:lnTo>
                      <a:pt x="200" y="246"/>
                    </a:lnTo>
                    <a:lnTo>
                      <a:pt x="200" y="247"/>
                    </a:lnTo>
                    <a:lnTo>
                      <a:pt x="200" y="249"/>
                    </a:lnTo>
                    <a:lnTo>
                      <a:pt x="208" y="249"/>
                    </a:lnTo>
                    <a:lnTo>
                      <a:pt x="213" y="247"/>
                    </a:lnTo>
                    <a:lnTo>
                      <a:pt x="224" y="236"/>
                    </a:lnTo>
                    <a:lnTo>
                      <a:pt x="225" y="233"/>
                    </a:lnTo>
                    <a:lnTo>
                      <a:pt x="225" y="230"/>
                    </a:lnTo>
                    <a:lnTo>
                      <a:pt x="227" y="229"/>
                    </a:lnTo>
                    <a:lnTo>
                      <a:pt x="227" y="222"/>
                    </a:lnTo>
                    <a:lnTo>
                      <a:pt x="232" y="190"/>
                    </a:lnTo>
                    <a:lnTo>
                      <a:pt x="235" y="190"/>
                    </a:lnTo>
                    <a:lnTo>
                      <a:pt x="248" y="193"/>
                    </a:lnTo>
                    <a:lnTo>
                      <a:pt x="246" y="194"/>
                    </a:lnTo>
                    <a:lnTo>
                      <a:pt x="259" y="194"/>
                    </a:lnTo>
                    <a:lnTo>
                      <a:pt x="259" y="193"/>
                    </a:lnTo>
                    <a:lnTo>
                      <a:pt x="260" y="189"/>
                    </a:lnTo>
                    <a:lnTo>
                      <a:pt x="260" y="184"/>
                    </a:lnTo>
                    <a:lnTo>
                      <a:pt x="257" y="182"/>
                    </a:lnTo>
                    <a:lnTo>
                      <a:pt x="252" y="183"/>
                    </a:lnTo>
                    <a:lnTo>
                      <a:pt x="249" y="183"/>
                    </a:lnTo>
                    <a:lnTo>
                      <a:pt x="245" y="180"/>
                    </a:lnTo>
                    <a:lnTo>
                      <a:pt x="239" y="175"/>
                    </a:lnTo>
                    <a:lnTo>
                      <a:pt x="239" y="172"/>
                    </a:lnTo>
                    <a:lnTo>
                      <a:pt x="241" y="167"/>
                    </a:lnTo>
                    <a:lnTo>
                      <a:pt x="244" y="165"/>
                    </a:lnTo>
                    <a:lnTo>
                      <a:pt x="244" y="158"/>
                    </a:lnTo>
                    <a:lnTo>
                      <a:pt x="248" y="153"/>
                    </a:lnTo>
                    <a:lnTo>
                      <a:pt x="249" y="153"/>
                    </a:lnTo>
                    <a:lnTo>
                      <a:pt x="263" y="156"/>
                    </a:lnTo>
                    <a:lnTo>
                      <a:pt x="266" y="155"/>
                    </a:lnTo>
                    <a:lnTo>
                      <a:pt x="267" y="155"/>
                    </a:lnTo>
                    <a:lnTo>
                      <a:pt x="271" y="156"/>
                    </a:lnTo>
                    <a:lnTo>
                      <a:pt x="280" y="158"/>
                    </a:lnTo>
                    <a:lnTo>
                      <a:pt x="284" y="159"/>
                    </a:lnTo>
                    <a:lnTo>
                      <a:pt x="288" y="159"/>
                    </a:lnTo>
                    <a:lnTo>
                      <a:pt x="291" y="156"/>
                    </a:lnTo>
                    <a:lnTo>
                      <a:pt x="290" y="151"/>
                    </a:lnTo>
                    <a:lnTo>
                      <a:pt x="291" y="143"/>
                    </a:lnTo>
                    <a:lnTo>
                      <a:pt x="291" y="141"/>
                    </a:lnTo>
                    <a:lnTo>
                      <a:pt x="292" y="141"/>
                    </a:lnTo>
                    <a:lnTo>
                      <a:pt x="301" y="140"/>
                    </a:lnTo>
                    <a:lnTo>
                      <a:pt x="301" y="141"/>
                    </a:lnTo>
                    <a:lnTo>
                      <a:pt x="305" y="141"/>
                    </a:lnTo>
                    <a:lnTo>
                      <a:pt x="306" y="143"/>
                    </a:lnTo>
                    <a:lnTo>
                      <a:pt x="309" y="147"/>
                    </a:lnTo>
                    <a:lnTo>
                      <a:pt x="313" y="162"/>
                    </a:lnTo>
                    <a:lnTo>
                      <a:pt x="316" y="167"/>
                    </a:lnTo>
                    <a:lnTo>
                      <a:pt x="318" y="172"/>
                    </a:lnTo>
                    <a:lnTo>
                      <a:pt x="318" y="175"/>
                    </a:lnTo>
                    <a:lnTo>
                      <a:pt x="322" y="179"/>
                    </a:lnTo>
                    <a:lnTo>
                      <a:pt x="334" y="182"/>
                    </a:lnTo>
                    <a:lnTo>
                      <a:pt x="338" y="182"/>
                    </a:lnTo>
                    <a:lnTo>
                      <a:pt x="340" y="180"/>
                    </a:lnTo>
                    <a:lnTo>
                      <a:pt x="341" y="177"/>
                    </a:lnTo>
                    <a:lnTo>
                      <a:pt x="342" y="176"/>
                    </a:lnTo>
                    <a:lnTo>
                      <a:pt x="342" y="129"/>
                    </a:lnTo>
                    <a:lnTo>
                      <a:pt x="341" y="129"/>
                    </a:lnTo>
                    <a:lnTo>
                      <a:pt x="341" y="110"/>
                    </a:lnTo>
                    <a:lnTo>
                      <a:pt x="342" y="110"/>
                    </a:lnTo>
                    <a:lnTo>
                      <a:pt x="342" y="105"/>
                    </a:lnTo>
                    <a:lnTo>
                      <a:pt x="344" y="102"/>
                    </a:lnTo>
                    <a:lnTo>
                      <a:pt x="345" y="100"/>
                    </a:lnTo>
                    <a:lnTo>
                      <a:pt x="344" y="100"/>
                    </a:lnTo>
                    <a:lnTo>
                      <a:pt x="318" y="91"/>
                    </a:lnTo>
                    <a:lnTo>
                      <a:pt x="304" y="76"/>
                    </a:lnTo>
                    <a:lnTo>
                      <a:pt x="295" y="76"/>
                    </a:lnTo>
                    <a:lnTo>
                      <a:pt x="294" y="77"/>
                    </a:lnTo>
                    <a:lnTo>
                      <a:pt x="281" y="73"/>
                    </a:lnTo>
                    <a:lnTo>
                      <a:pt x="278" y="73"/>
                    </a:lnTo>
                    <a:lnTo>
                      <a:pt x="275" y="71"/>
                    </a:lnTo>
                    <a:lnTo>
                      <a:pt x="274" y="70"/>
                    </a:lnTo>
                    <a:lnTo>
                      <a:pt x="270" y="67"/>
                    </a:lnTo>
                    <a:lnTo>
                      <a:pt x="268" y="66"/>
                    </a:lnTo>
                    <a:lnTo>
                      <a:pt x="267" y="67"/>
                    </a:lnTo>
                    <a:lnTo>
                      <a:pt x="261" y="67"/>
                    </a:lnTo>
                    <a:lnTo>
                      <a:pt x="251" y="57"/>
                    </a:lnTo>
                    <a:lnTo>
                      <a:pt x="248" y="53"/>
                    </a:lnTo>
                    <a:lnTo>
                      <a:pt x="239" y="50"/>
                    </a:lnTo>
                    <a:lnTo>
                      <a:pt x="228" y="45"/>
                    </a:lnTo>
                    <a:lnTo>
                      <a:pt x="207" y="38"/>
                    </a:lnTo>
                    <a:lnTo>
                      <a:pt x="204" y="36"/>
                    </a:lnTo>
                    <a:lnTo>
                      <a:pt x="201" y="36"/>
                    </a:lnTo>
                    <a:lnTo>
                      <a:pt x="200" y="35"/>
                    </a:lnTo>
                    <a:lnTo>
                      <a:pt x="186" y="31"/>
                    </a:lnTo>
                    <a:lnTo>
                      <a:pt x="164" y="35"/>
                    </a:lnTo>
                    <a:lnTo>
                      <a:pt x="151" y="29"/>
                    </a:lnTo>
                    <a:lnTo>
                      <a:pt x="150" y="28"/>
                    </a:lnTo>
                    <a:lnTo>
                      <a:pt x="146" y="22"/>
                    </a:lnTo>
                    <a:lnTo>
                      <a:pt x="144" y="17"/>
                    </a:lnTo>
                    <a:lnTo>
                      <a:pt x="144" y="14"/>
                    </a:lnTo>
                    <a:lnTo>
                      <a:pt x="146" y="14"/>
                    </a:lnTo>
                    <a:lnTo>
                      <a:pt x="146" y="6"/>
                    </a:lnTo>
                    <a:lnTo>
                      <a:pt x="144" y="4"/>
                    </a:lnTo>
                    <a:lnTo>
                      <a:pt x="144" y="2"/>
                    </a:lnTo>
                    <a:lnTo>
                      <a:pt x="143" y="0"/>
                    </a:lnTo>
                    <a:lnTo>
                      <a:pt x="137" y="0"/>
                    </a:lnTo>
                    <a:lnTo>
                      <a:pt x="134" y="2"/>
                    </a:lnTo>
                    <a:lnTo>
                      <a:pt x="126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31" name="Freeform 58">
                <a:extLst>
                  <a:ext uri="{FF2B5EF4-FFF2-40B4-BE49-F238E27FC236}">
                    <a16:creationId xmlns:a16="http://schemas.microsoft.com/office/drawing/2014/main" id="{5471FAB9-2E13-43CA-D0ED-29D011E817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20" y="1225"/>
                <a:ext cx="62" cy="91"/>
              </a:xfrm>
              <a:custGeom>
                <a:avLst/>
                <a:gdLst>
                  <a:gd name="T0" fmla="*/ 87 w 249"/>
                  <a:gd name="T1" fmla="*/ 18 h 365"/>
                  <a:gd name="T2" fmla="*/ 84 w 249"/>
                  <a:gd name="T3" fmla="*/ 21 h 365"/>
                  <a:gd name="T4" fmla="*/ 84 w 249"/>
                  <a:gd name="T5" fmla="*/ 56 h 365"/>
                  <a:gd name="T6" fmla="*/ 78 w 249"/>
                  <a:gd name="T7" fmla="*/ 77 h 365"/>
                  <a:gd name="T8" fmla="*/ 112 w 249"/>
                  <a:gd name="T9" fmla="*/ 101 h 365"/>
                  <a:gd name="T10" fmla="*/ 108 w 249"/>
                  <a:gd name="T11" fmla="*/ 125 h 365"/>
                  <a:gd name="T12" fmla="*/ 106 w 249"/>
                  <a:gd name="T13" fmla="*/ 144 h 365"/>
                  <a:gd name="T14" fmla="*/ 99 w 249"/>
                  <a:gd name="T15" fmla="*/ 168 h 365"/>
                  <a:gd name="T16" fmla="*/ 98 w 249"/>
                  <a:gd name="T17" fmla="*/ 178 h 365"/>
                  <a:gd name="T18" fmla="*/ 95 w 249"/>
                  <a:gd name="T19" fmla="*/ 185 h 365"/>
                  <a:gd name="T20" fmla="*/ 83 w 249"/>
                  <a:gd name="T21" fmla="*/ 214 h 365"/>
                  <a:gd name="T22" fmla="*/ 51 w 249"/>
                  <a:gd name="T23" fmla="*/ 204 h 365"/>
                  <a:gd name="T24" fmla="*/ 20 w 249"/>
                  <a:gd name="T25" fmla="*/ 208 h 365"/>
                  <a:gd name="T26" fmla="*/ 10 w 249"/>
                  <a:gd name="T27" fmla="*/ 225 h 365"/>
                  <a:gd name="T28" fmla="*/ 7 w 249"/>
                  <a:gd name="T29" fmla="*/ 233 h 365"/>
                  <a:gd name="T30" fmla="*/ 8 w 249"/>
                  <a:gd name="T31" fmla="*/ 299 h 365"/>
                  <a:gd name="T32" fmla="*/ 4 w 249"/>
                  <a:gd name="T33" fmla="*/ 305 h 365"/>
                  <a:gd name="T34" fmla="*/ 6 w 249"/>
                  <a:gd name="T35" fmla="*/ 320 h 365"/>
                  <a:gd name="T36" fmla="*/ 11 w 249"/>
                  <a:gd name="T37" fmla="*/ 335 h 365"/>
                  <a:gd name="T38" fmla="*/ 31 w 249"/>
                  <a:gd name="T39" fmla="*/ 341 h 365"/>
                  <a:gd name="T40" fmla="*/ 48 w 249"/>
                  <a:gd name="T41" fmla="*/ 345 h 365"/>
                  <a:gd name="T42" fmla="*/ 63 w 249"/>
                  <a:gd name="T43" fmla="*/ 346 h 365"/>
                  <a:gd name="T44" fmla="*/ 67 w 249"/>
                  <a:gd name="T45" fmla="*/ 351 h 365"/>
                  <a:gd name="T46" fmla="*/ 70 w 249"/>
                  <a:gd name="T47" fmla="*/ 358 h 365"/>
                  <a:gd name="T48" fmla="*/ 88 w 249"/>
                  <a:gd name="T49" fmla="*/ 360 h 365"/>
                  <a:gd name="T50" fmla="*/ 143 w 249"/>
                  <a:gd name="T51" fmla="*/ 359 h 365"/>
                  <a:gd name="T52" fmla="*/ 145 w 249"/>
                  <a:gd name="T53" fmla="*/ 353 h 365"/>
                  <a:gd name="T54" fmla="*/ 152 w 249"/>
                  <a:gd name="T55" fmla="*/ 351 h 365"/>
                  <a:gd name="T56" fmla="*/ 158 w 249"/>
                  <a:gd name="T57" fmla="*/ 346 h 365"/>
                  <a:gd name="T58" fmla="*/ 162 w 249"/>
                  <a:gd name="T59" fmla="*/ 338 h 365"/>
                  <a:gd name="T60" fmla="*/ 165 w 249"/>
                  <a:gd name="T61" fmla="*/ 333 h 365"/>
                  <a:gd name="T62" fmla="*/ 164 w 249"/>
                  <a:gd name="T63" fmla="*/ 312 h 365"/>
                  <a:gd name="T64" fmla="*/ 164 w 249"/>
                  <a:gd name="T65" fmla="*/ 298 h 365"/>
                  <a:gd name="T66" fmla="*/ 166 w 249"/>
                  <a:gd name="T67" fmla="*/ 290 h 365"/>
                  <a:gd name="T68" fmla="*/ 176 w 249"/>
                  <a:gd name="T69" fmla="*/ 278 h 365"/>
                  <a:gd name="T70" fmla="*/ 185 w 249"/>
                  <a:gd name="T71" fmla="*/ 264 h 365"/>
                  <a:gd name="T72" fmla="*/ 194 w 249"/>
                  <a:gd name="T73" fmla="*/ 250 h 365"/>
                  <a:gd name="T74" fmla="*/ 198 w 249"/>
                  <a:gd name="T75" fmla="*/ 245 h 365"/>
                  <a:gd name="T76" fmla="*/ 200 w 249"/>
                  <a:gd name="T77" fmla="*/ 239 h 365"/>
                  <a:gd name="T78" fmla="*/ 211 w 249"/>
                  <a:gd name="T79" fmla="*/ 203 h 365"/>
                  <a:gd name="T80" fmla="*/ 233 w 249"/>
                  <a:gd name="T81" fmla="*/ 183 h 365"/>
                  <a:gd name="T82" fmla="*/ 235 w 249"/>
                  <a:gd name="T83" fmla="*/ 179 h 365"/>
                  <a:gd name="T84" fmla="*/ 238 w 249"/>
                  <a:gd name="T85" fmla="*/ 170 h 365"/>
                  <a:gd name="T86" fmla="*/ 248 w 249"/>
                  <a:gd name="T87" fmla="*/ 115 h 365"/>
                  <a:gd name="T88" fmla="*/ 238 w 249"/>
                  <a:gd name="T89" fmla="*/ 106 h 365"/>
                  <a:gd name="T90" fmla="*/ 233 w 249"/>
                  <a:gd name="T91" fmla="*/ 99 h 365"/>
                  <a:gd name="T92" fmla="*/ 228 w 249"/>
                  <a:gd name="T93" fmla="*/ 87 h 365"/>
                  <a:gd name="T94" fmla="*/ 225 w 249"/>
                  <a:gd name="T95" fmla="*/ 89 h 365"/>
                  <a:gd name="T96" fmla="*/ 201 w 249"/>
                  <a:gd name="T97" fmla="*/ 88 h 365"/>
                  <a:gd name="T98" fmla="*/ 196 w 249"/>
                  <a:gd name="T99" fmla="*/ 74 h 365"/>
                  <a:gd name="T100" fmla="*/ 191 w 249"/>
                  <a:gd name="T101" fmla="*/ 62 h 365"/>
                  <a:gd name="T102" fmla="*/ 178 w 249"/>
                  <a:gd name="T103" fmla="*/ 41 h 365"/>
                  <a:gd name="T104" fmla="*/ 159 w 249"/>
                  <a:gd name="T105" fmla="*/ 36 h 365"/>
                  <a:gd name="T106" fmla="*/ 143 w 249"/>
                  <a:gd name="T107" fmla="*/ 3 h 365"/>
                  <a:gd name="T108" fmla="*/ 134 w 249"/>
                  <a:gd name="T109" fmla="*/ 0 h 365"/>
                  <a:gd name="T110" fmla="*/ 129 w 249"/>
                  <a:gd name="T111" fmla="*/ 7 h 365"/>
                  <a:gd name="T112" fmla="*/ 115 w 249"/>
                  <a:gd name="T113" fmla="*/ 10 h 365"/>
                  <a:gd name="T114" fmla="*/ 106 w 249"/>
                  <a:gd name="T115" fmla="*/ 7 h 3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49" h="365">
                    <a:moveTo>
                      <a:pt x="105" y="8"/>
                    </a:moveTo>
                    <a:lnTo>
                      <a:pt x="97" y="11"/>
                    </a:lnTo>
                    <a:lnTo>
                      <a:pt x="87" y="18"/>
                    </a:lnTo>
                    <a:lnTo>
                      <a:pt x="85" y="18"/>
                    </a:lnTo>
                    <a:lnTo>
                      <a:pt x="85" y="20"/>
                    </a:lnTo>
                    <a:lnTo>
                      <a:pt x="84" y="21"/>
                    </a:lnTo>
                    <a:lnTo>
                      <a:pt x="85" y="22"/>
                    </a:lnTo>
                    <a:lnTo>
                      <a:pt x="87" y="39"/>
                    </a:lnTo>
                    <a:lnTo>
                      <a:pt x="84" y="56"/>
                    </a:lnTo>
                    <a:lnTo>
                      <a:pt x="77" y="72"/>
                    </a:lnTo>
                    <a:lnTo>
                      <a:pt x="77" y="77"/>
                    </a:lnTo>
                    <a:lnTo>
                      <a:pt x="78" y="77"/>
                    </a:lnTo>
                    <a:lnTo>
                      <a:pt x="108" y="98"/>
                    </a:lnTo>
                    <a:lnTo>
                      <a:pt x="109" y="101"/>
                    </a:lnTo>
                    <a:lnTo>
                      <a:pt x="112" y="101"/>
                    </a:lnTo>
                    <a:lnTo>
                      <a:pt x="112" y="102"/>
                    </a:lnTo>
                    <a:lnTo>
                      <a:pt x="111" y="105"/>
                    </a:lnTo>
                    <a:lnTo>
                      <a:pt x="108" y="125"/>
                    </a:lnTo>
                    <a:lnTo>
                      <a:pt x="108" y="129"/>
                    </a:lnTo>
                    <a:lnTo>
                      <a:pt x="106" y="132"/>
                    </a:lnTo>
                    <a:lnTo>
                      <a:pt x="106" y="144"/>
                    </a:lnTo>
                    <a:lnTo>
                      <a:pt x="105" y="145"/>
                    </a:lnTo>
                    <a:lnTo>
                      <a:pt x="105" y="147"/>
                    </a:lnTo>
                    <a:lnTo>
                      <a:pt x="99" y="168"/>
                    </a:lnTo>
                    <a:lnTo>
                      <a:pt x="99" y="172"/>
                    </a:lnTo>
                    <a:lnTo>
                      <a:pt x="98" y="175"/>
                    </a:lnTo>
                    <a:lnTo>
                      <a:pt x="98" y="178"/>
                    </a:lnTo>
                    <a:lnTo>
                      <a:pt x="97" y="180"/>
                    </a:lnTo>
                    <a:lnTo>
                      <a:pt x="97" y="183"/>
                    </a:lnTo>
                    <a:lnTo>
                      <a:pt x="95" y="185"/>
                    </a:lnTo>
                    <a:lnTo>
                      <a:pt x="92" y="189"/>
                    </a:lnTo>
                    <a:lnTo>
                      <a:pt x="92" y="192"/>
                    </a:lnTo>
                    <a:lnTo>
                      <a:pt x="83" y="214"/>
                    </a:lnTo>
                    <a:lnTo>
                      <a:pt x="83" y="215"/>
                    </a:lnTo>
                    <a:lnTo>
                      <a:pt x="66" y="211"/>
                    </a:lnTo>
                    <a:lnTo>
                      <a:pt x="51" y="204"/>
                    </a:lnTo>
                    <a:lnTo>
                      <a:pt x="37" y="201"/>
                    </a:lnTo>
                    <a:lnTo>
                      <a:pt x="21" y="201"/>
                    </a:lnTo>
                    <a:lnTo>
                      <a:pt x="20" y="208"/>
                    </a:lnTo>
                    <a:lnTo>
                      <a:pt x="17" y="212"/>
                    </a:lnTo>
                    <a:lnTo>
                      <a:pt x="11" y="223"/>
                    </a:lnTo>
                    <a:lnTo>
                      <a:pt x="10" y="225"/>
                    </a:lnTo>
                    <a:lnTo>
                      <a:pt x="8" y="228"/>
                    </a:lnTo>
                    <a:lnTo>
                      <a:pt x="8" y="233"/>
                    </a:lnTo>
                    <a:lnTo>
                      <a:pt x="7" y="233"/>
                    </a:lnTo>
                    <a:lnTo>
                      <a:pt x="7" y="252"/>
                    </a:lnTo>
                    <a:lnTo>
                      <a:pt x="8" y="252"/>
                    </a:lnTo>
                    <a:lnTo>
                      <a:pt x="8" y="299"/>
                    </a:lnTo>
                    <a:lnTo>
                      <a:pt x="7" y="300"/>
                    </a:lnTo>
                    <a:lnTo>
                      <a:pt x="6" y="303"/>
                    </a:lnTo>
                    <a:lnTo>
                      <a:pt x="4" y="305"/>
                    </a:lnTo>
                    <a:lnTo>
                      <a:pt x="0" y="305"/>
                    </a:lnTo>
                    <a:lnTo>
                      <a:pt x="0" y="307"/>
                    </a:lnTo>
                    <a:lnTo>
                      <a:pt x="6" y="320"/>
                    </a:lnTo>
                    <a:lnTo>
                      <a:pt x="6" y="331"/>
                    </a:lnTo>
                    <a:lnTo>
                      <a:pt x="7" y="333"/>
                    </a:lnTo>
                    <a:lnTo>
                      <a:pt x="11" y="335"/>
                    </a:lnTo>
                    <a:lnTo>
                      <a:pt x="14" y="335"/>
                    </a:lnTo>
                    <a:lnTo>
                      <a:pt x="23" y="338"/>
                    </a:lnTo>
                    <a:lnTo>
                      <a:pt x="31" y="341"/>
                    </a:lnTo>
                    <a:lnTo>
                      <a:pt x="37" y="343"/>
                    </a:lnTo>
                    <a:lnTo>
                      <a:pt x="45" y="345"/>
                    </a:lnTo>
                    <a:lnTo>
                      <a:pt x="48" y="345"/>
                    </a:lnTo>
                    <a:lnTo>
                      <a:pt x="53" y="348"/>
                    </a:lnTo>
                    <a:lnTo>
                      <a:pt x="60" y="348"/>
                    </a:lnTo>
                    <a:lnTo>
                      <a:pt x="63" y="346"/>
                    </a:lnTo>
                    <a:lnTo>
                      <a:pt x="64" y="346"/>
                    </a:lnTo>
                    <a:lnTo>
                      <a:pt x="64" y="348"/>
                    </a:lnTo>
                    <a:lnTo>
                      <a:pt x="67" y="351"/>
                    </a:lnTo>
                    <a:lnTo>
                      <a:pt x="68" y="355"/>
                    </a:lnTo>
                    <a:lnTo>
                      <a:pt x="68" y="356"/>
                    </a:lnTo>
                    <a:lnTo>
                      <a:pt x="70" y="358"/>
                    </a:lnTo>
                    <a:lnTo>
                      <a:pt x="70" y="359"/>
                    </a:lnTo>
                    <a:lnTo>
                      <a:pt x="87" y="359"/>
                    </a:lnTo>
                    <a:lnTo>
                      <a:pt x="88" y="360"/>
                    </a:lnTo>
                    <a:lnTo>
                      <a:pt x="109" y="365"/>
                    </a:lnTo>
                    <a:lnTo>
                      <a:pt x="140" y="365"/>
                    </a:lnTo>
                    <a:lnTo>
                      <a:pt x="143" y="359"/>
                    </a:lnTo>
                    <a:lnTo>
                      <a:pt x="143" y="358"/>
                    </a:lnTo>
                    <a:lnTo>
                      <a:pt x="145" y="355"/>
                    </a:lnTo>
                    <a:lnTo>
                      <a:pt x="145" y="353"/>
                    </a:lnTo>
                    <a:lnTo>
                      <a:pt x="147" y="353"/>
                    </a:lnTo>
                    <a:lnTo>
                      <a:pt x="150" y="351"/>
                    </a:lnTo>
                    <a:lnTo>
                      <a:pt x="152" y="351"/>
                    </a:lnTo>
                    <a:lnTo>
                      <a:pt x="154" y="349"/>
                    </a:lnTo>
                    <a:lnTo>
                      <a:pt x="157" y="348"/>
                    </a:lnTo>
                    <a:lnTo>
                      <a:pt x="158" y="346"/>
                    </a:lnTo>
                    <a:lnTo>
                      <a:pt x="159" y="343"/>
                    </a:lnTo>
                    <a:lnTo>
                      <a:pt x="162" y="341"/>
                    </a:lnTo>
                    <a:lnTo>
                      <a:pt x="162" y="338"/>
                    </a:lnTo>
                    <a:lnTo>
                      <a:pt x="164" y="337"/>
                    </a:lnTo>
                    <a:lnTo>
                      <a:pt x="164" y="335"/>
                    </a:lnTo>
                    <a:lnTo>
                      <a:pt x="165" y="333"/>
                    </a:lnTo>
                    <a:lnTo>
                      <a:pt x="165" y="321"/>
                    </a:lnTo>
                    <a:lnTo>
                      <a:pt x="164" y="317"/>
                    </a:lnTo>
                    <a:lnTo>
                      <a:pt x="164" y="312"/>
                    </a:lnTo>
                    <a:lnTo>
                      <a:pt x="162" y="310"/>
                    </a:lnTo>
                    <a:lnTo>
                      <a:pt x="162" y="299"/>
                    </a:lnTo>
                    <a:lnTo>
                      <a:pt x="164" y="298"/>
                    </a:lnTo>
                    <a:lnTo>
                      <a:pt x="164" y="295"/>
                    </a:lnTo>
                    <a:lnTo>
                      <a:pt x="166" y="292"/>
                    </a:lnTo>
                    <a:lnTo>
                      <a:pt x="166" y="290"/>
                    </a:lnTo>
                    <a:lnTo>
                      <a:pt x="168" y="289"/>
                    </a:lnTo>
                    <a:lnTo>
                      <a:pt x="173" y="281"/>
                    </a:lnTo>
                    <a:lnTo>
                      <a:pt x="176" y="278"/>
                    </a:lnTo>
                    <a:lnTo>
                      <a:pt x="178" y="274"/>
                    </a:lnTo>
                    <a:lnTo>
                      <a:pt x="180" y="268"/>
                    </a:lnTo>
                    <a:lnTo>
                      <a:pt x="185" y="264"/>
                    </a:lnTo>
                    <a:lnTo>
                      <a:pt x="186" y="260"/>
                    </a:lnTo>
                    <a:lnTo>
                      <a:pt x="193" y="254"/>
                    </a:lnTo>
                    <a:lnTo>
                      <a:pt x="194" y="250"/>
                    </a:lnTo>
                    <a:lnTo>
                      <a:pt x="196" y="249"/>
                    </a:lnTo>
                    <a:lnTo>
                      <a:pt x="197" y="246"/>
                    </a:lnTo>
                    <a:lnTo>
                      <a:pt x="198" y="245"/>
                    </a:lnTo>
                    <a:lnTo>
                      <a:pt x="198" y="243"/>
                    </a:lnTo>
                    <a:lnTo>
                      <a:pt x="200" y="240"/>
                    </a:lnTo>
                    <a:lnTo>
                      <a:pt x="200" y="239"/>
                    </a:lnTo>
                    <a:lnTo>
                      <a:pt x="210" y="207"/>
                    </a:lnTo>
                    <a:lnTo>
                      <a:pt x="211" y="204"/>
                    </a:lnTo>
                    <a:lnTo>
                      <a:pt x="211" y="203"/>
                    </a:lnTo>
                    <a:lnTo>
                      <a:pt x="231" y="186"/>
                    </a:lnTo>
                    <a:lnTo>
                      <a:pt x="231" y="185"/>
                    </a:lnTo>
                    <a:lnTo>
                      <a:pt x="233" y="183"/>
                    </a:lnTo>
                    <a:lnTo>
                      <a:pt x="233" y="182"/>
                    </a:lnTo>
                    <a:lnTo>
                      <a:pt x="235" y="180"/>
                    </a:lnTo>
                    <a:lnTo>
                      <a:pt x="235" y="179"/>
                    </a:lnTo>
                    <a:lnTo>
                      <a:pt x="236" y="176"/>
                    </a:lnTo>
                    <a:lnTo>
                      <a:pt x="236" y="173"/>
                    </a:lnTo>
                    <a:lnTo>
                      <a:pt x="238" y="170"/>
                    </a:lnTo>
                    <a:lnTo>
                      <a:pt x="238" y="169"/>
                    </a:lnTo>
                    <a:lnTo>
                      <a:pt x="248" y="119"/>
                    </a:lnTo>
                    <a:lnTo>
                      <a:pt x="248" y="115"/>
                    </a:lnTo>
                    <a:lnTo>
                      <a:pt x="249" y="113"/>
                    </a:lnTo>
                    <a:lnTo>
                      <a:pt x="249" y="112"/>
                    </a:lnTo>
                    <a:lnTo>
                      <a:pt x="238" y="106"/>
                    </a:lnTo>
                    <a:lnTo>
                      <a:pt x="236" y="105"/>
                    </a:lnTo>
                    <a:lnTo>
                      <a:pt x="233" y="101"/>
                    </a:lnTo>
                    <a:lnTo>
                      <a:pt x="233" y="99"/>
                    </a:lnTo>
                    <a:lnTo>
                      <a:pt x="231" y="85"/>
                    </a:lnTo>
                    <a:lnTo>
                      <a:pt x="231" y="84"/>
                    </a:lnTo>
                    <a:lnTo>
                      <a:pt x="228" y="87"/>
                    </a:lnTo>
                    <a:lnTo>
                      <a:pt x="228" y="88"/>
                    </a:lnTo>
                    <a:lnTo>
                      <a:pt x="226" y="89"/>
                    </a:lnTo>
                    <a:lnTo>
                      <a:pt x="225" y="89"/>
                    </a:lnTo>
                    <a:lnTo>
                      <a:pt x="218" y="92"/>
                    </a:lnTo>
                    <a:lnTo>
                      <a:pt x="214" y="92"/>
                    </a:lnTo>
                    <a:lnTo>
                      <a:pt x="201" y="88"/>
                    </a:lnTo>
                    <a:lnTo>
                      <a:pt x="198" y="88"/>
                    </a:lnTo>
                    <a:lnTo>
                      <a:pt x="198" y="87"/>
                    </a:lnTo>
                    <a:lnTo>
                      <a:pt x="196" y="74"/>
                    </a:lnTo>
                    <a:lnTo>
                      <a:pt x="196" y="72"/>
                    </a:lnTo>
                    <a:lnTo>
                      <a:pt x="191" y="63"/>
                    </a:lnTo>
                    <a:lnTo>
                      <a:pt x="191" y="62"/>
                    </a:lnTo>
                    <a:lnTo>
                      <a:pt x="185" y="60"/>
                    </a:lnTo>
                    <a:lnTo>
                      <a:pt x="179" y="52"/>
                    </a:lnTo>
                    <a:lnTo>
                      <a:pt x="178" y="41"/>
                    </a:lnTo>
                    <a:lnTo>
                      <a:pt x="173" y="38"/>
                    </a:lnTo>
                    <a:lnTo>
                      <a:pt x="161" y="38"/>
                    </a:lnTo>
                    <a:lnTo>
                      <a:pt x="159" y="36"/>
                    </a:lnTo>
                    <a:lnTo>
                      <a:pt x="159" y="35"/>
                    </a:lnTo>
                    <a:lnTo>
                      <a:pt x="151" y="22"/>
                    </a:lnTo>
                    <a:lnTo>
                      <a:pt x="143" y="3"/>
                    </a:lnTo>
                    <a:lnTo>
                      <a:pt x="141" y="2"/>
                    </a:lnTo>
                    <a:lnTo>
                      <a:pt x="137" y="2"/>
                    </a:lnTo>
                    <a:lnTo>
                      <a:pt x="134" y="0"/>
                    </a:lnTo>
                    <a:lnTo>
                      <a:pt x="134" y="2"/>
                    </a:lnTo>
                    <a:lnTo>
                      <a:pt x="131" y="5"/>
                    </a:lnTo>
                    <a:lnTo>
                      <a:pt x="129" y="7"/>
                    </a:lnTo>
                    <a:lnTo>
                      <a:pt x="127" y="7"/>
                    </a:lnTo>
                    <a:lnTo>
                      <a:pt x="118" y="8"/>
                    </a:lnTo>
                    <a:lnTo>
                      <a:pt x="115" y="10"/>
                    </a:lnTo>
                    <a:lnTo>
                      <a:pt x="113" y="10"/>
                    </a:lnTo>
                    <a:lnTo>
                      <a:pt x="111" y="7"/>
                    </a:lnTo>
                    <a:lnTo>
                      <a:pt x="106" y="7"/>
                    </a:lnTo>
                    <a:lnTo>
                      <a:pt x="105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32" name="Freeform 59">
                <a:extLst>
                  <a:ext uri="{FF2B5EF4-FFF2-40B4-BE49-F238E27FC236}">
                    <a16:creationId xmlns:a16="http://schemas.microsoft.com/office/drawing/2014/main" id="{F0C56C0B-483A-1CD8-FE4D-68B0B4A973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04" y="1313"/>
                <a:ext cx="68" cy="137"/>
              </a:xfrm>
              <a:custGeom>
                <a:avLst/>
                <a:gdLst>
                  <a:gd name="T0" fmla="*/ 245 w 273"/>
                  <a:gd name="T1" fmla="*/ 211 h 548"/>
                  <a:gd name="T2" fmla="*/ 207 w 273"/>
                  <a:gd name="T3" fmla="*/ 172 h 548"/>
                  <a:gd name="T4" fmla="*/ 201 w 273"/>
                  <a:gd name="T5" fmla="*/ 164 h 548"/>
                  <a:gd name="T6" fmla="*/ 204 w 273"/>
                  <a:gd name="T7" fmla="*/ 119 h 548"/>
                  <a:gd name="T8" fmla="*/ 197 w 273"/>
                  <a:gd name="T9" fmla="*/ 84 h 548"/>
                  <a:gd name="T10" fmla="*/ 201 w 273"/>
                  <a:gd name="T11" fmla="*/ 62 h 548"/>
                  <a:gd name="T12" fmla="*/ 207 w 273"/>
                  <a:gd name="T13" fmla="*/ 31 h 548"/>
                  <a:gd name="T14" fmla="*/ 172 w 273"/>
                  <a:gd name="T15" fmla="*/ 9 h 548"/>
                  <a:gd name="T16" fmla="*/ 133 w 273"/>
                  <a:gd name="T17" fmla="*/ 2 h 548"/>
                  <a:gd name="T18" fmla="*/ 124 w 273"/>
                  <a:gd name="T19" fmla="*/ 9 h 548"/>
                  <a:gd name="T20" fmla="*/ 127 w 273"/>
                  <a:gd name="T21" fmla="*/ 24 h 548"/>
                  <a:gd name="T22" fmla="*/ 105 w 273"/>
                  <a:gd name="T23" fmla="*/ 35 h 548"/>
                  <a:gd name="T24" fmla="*/ 102 w 273"/>
                  <a:gd name="T25" fmla="*/ 60 h 548"/>
                  <a:gd name="T26" fmla="*/ 79 w 273"/>
                  <a:gd name="T27" fmla="*/ 73 h 548"/>
                  <a:gd name="T28" fmla="*/ 76 w 273"/>
                  <a:gd name="T29" fmla="*/ 91 h 548"/>
                  <a:gd name="T30" fmla="*/ 71 w 273"/>
                  <a:gd name="T31" fmla="*/ 98 h 548"/>
                  <a:gd name="T32" fmla="*/ 76 w 273"/>
                  <a:gd name="T33" fmla="*/ 131 h 548"/>
                  <a:gd name="T34" fmla="*/ 84 w 273"/>
                  <a:gd name="T35" fmla="*/ 162 h 548"/>
                  <a:gd name="T36" fmla="*/ 62 w 273"/>
                  <a:gd name="T37" fmla="*/ 162 h 548"/>
                  <a:gd name="T38" fmla="*/ 31 w 273"/>
                  <a:gd name="T39" fmla="*/ 175 h 548"/>
                  <a:gd name="T40" fmla="*/ 11 w 273"/>
                  <a:gd name="T41" fmla="*/ 189 h 548"/>
                  <a:gd name="T42" fmla="*/ 2 w 273"/>
                  <a:gd name="T43" fmla="*/ 205 h 548"/>
                  <a:gd name="T44" fmla="*/ 10 w 273"/>
                  <a:gd name="T45" fmla="*/ 211 h 548"/>
                  <a:gd name="T46" fmla="*/ 60 w 273"/>
                  <a:gd name="T47" fmla="*/ 238 h 548"/>
                  <a:gd name="T48" fmla="*/ 79 w 273"/>
                  <a:gd name="T49" fmla="*/ 251 h 548"/>
                  <a:gd name="T50" fmla="*/ 71 w 273"/>
                  <a:gd name="T51" fmla="*/ 268 h 548"/>
                  <a:gd name="T52" fmla="*/ 64 w 273"/>
                  <a:gd name="T53" fmla="*/ 287 h 548"/>
                  <a:gd name="T54" fmla="*/ 56 w 273"/>
                  <a:gd name="T55" fmla="*/ 342 h 548"/>
                  <a:gd name="T56" fmla="*/ 49 w 273"/>
                  <a:gd name="T57" fmla="*/ 354 h 548"/>
                  <a:gd name="T58" fmla="*/ 33 w 273"/>
                  <a:gd name="T59" fmla="*/ 377 h 548"/>
                  <a:gd name="T60" fmla="*/ 35 w 273"/>
                  <a:gd name="T61" fmla="*/ 395 h 548"/>
                  <a:gd name="T62" fmla="*/ 27 w 273"/>
                  <a:gd name="T63" fmla="*/ 423 h 548"/>
                  <a:gd name="T64" fmla="*/ 40 w 273"/>
                  <a:gd name="T65" fmla="*/ 440 h 548"/>
                  <a:gd name="T66" fmla="*/ 40 w 273"/>
                  <a:gd name="T67" fmla="*/ 458 h 548"/>
                  <a:gd name="T68" fmla="*/ 26 w 273"/>
                  <a:gd name="T69" fmla="*/ 467 h 548"/>
                  <a:gd name="T70" fmla="*/ 28 w 273"/>
                  <a:gd name="T71" fmla="*/ 490 h 548"/>
                  <a:gd name="T72" fmla="*/ 56 w 273"/>
                  <a:gd name="T73" fmla="*/ 485 h 548"/>
                  <a:gd name="T74" fmla="*/ 66 w 273"/>
                  <a:gd name="T75" fmla="*/ 486 h 548"/>
                  <a:gd name="T76" fmla="*/ 51 w 273"/>
                  <a:gd name="T77" fmla="*/ 532 h 548"/>
                  <a:gd name="T78" fmla="*/ 94 w 273"/>
                  <a:gd name="T79" fmla="*/ 545 h 548"/>
                  <a:gd name="T80" fmla="*/ 144 w 273"/>
                  <a:gd name="T81" fmla="*/ 511 h 548"/>
                  <a:gd name="T82" fmla="*/ 190 w 273"/>
                  <a:gd name="T83" fmla="*/ 516 h 548"/>
                  <a:gd name="T84" fmla="*/ 211 w 273"/>
                  <a:gd name="T85" fmla="*/ 490 h 548"/>
                  <a:gd name="T86" fmla="*/ 203 w 273"/>
                  <a:gd name="T87" fmla="*/ 440 h 548"/>
                  <a:gd name="T88" fmla="*/ 225 w 273"/>
                  <a:gd name="T89" fmla="*/ 421 h 548"/>
                  <a:gd name="T90" fmla="*/ 231 w 273"/>
                  <a:gd name="T91" fmla="*/ 412 h 548"/>
                  <a:gd name="T92" fmla="*/ 229 w 273"/>
                  <a:gd name="T93" fmla="*/ 375 h 548"/>
                  <a:gd name="T94" fmla="*/ 228 w 273"/>
                  <a:gd name="T95" fmla="*/ 349 h 548"/>
                  <a:gd name="T96" fmla="*/ 238 w 273"/>
                  <a:gd name="T97" fmla="*/ 331 h 548"/>
                  <a:gd name="T98" fmla="*/ 260 w 273"/>
                  <a:gd name="T99" fmla="*/ 303 h 548"/>
                  <a:gd name="T100" fmla="*/ 271 w 273"/>
                  <a:gd name="T101" fmla="*/ 274 h 548"/>
                  <a:gd name="T102" fmla="*/ 271 w 273"/>
                  <a:gd name="T103" fmla="*/ 261 h 5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73" h="548">
                    <a:moveTo>
                      <a:pt x="253" y="221"/>
                    </a:moveTo>
                    <a:lnTo>
                      <a:pt x="252" y="218"/>
                    </a:lnTo>
                    <a:lnTo>
                      <a:pt x="248" y="215"/>
                    </a:lnTo>
                    <a:lnTo>
                      <a:pt x="245" y="211"/>
                    </a:lnTo>
                    <a:lnTo>
                      <a:pt x="236" y="204"/>
                    </a:lnTo>
                    <a:lnTo>
                      <a:pt x="214" y="179"/>
                    </a:lnTo>
                    <a:lnTo>
                      <a:pt x="213" y="176"/>
                    </a:lnTo>
                    <a:lnTo>
                      <a:pt x="207" y="172"/>
                    </a:lnTo>
                    <a:lnTo>
                      <a:pt x="206" y="169"/>
                    </a:lnTo>
                    <a:lnTo>
                      <a:pt x="204" y="168"/>
                    </a:lnTo>
                    <a:lnTo>
                      <a:pt x="203" y="165"/>
                    </a:lnTo>
                    <a:lnTo>
                      <a:pt x="201" y="164"/>
                    </a:lnTo>
                    <a:lnTo>
                      <a:pt x="201" y="155"/>
                    </a:lnTo>
                    <a:lnTo>
                      <a:pt x="206" y="140"/>
                    </a:lnTo>
                    <a:lnTo>
                      <a:pt x="206" y="123"/>
                    </a:lnTo>
                    <a:lnTo>
                      <a:pt x="204" y="119"/>
                    </a:lnTo>
                    <a:lnTo>
                      <a:pt x="204" y="116"/>
                    </a:lnTo>
                    <a:lnTo>
                      <a:pt x="203" y="111"/>
                    </a:lnTo>
                    <a:lnTo>
                      <a:pt x="199" y="88"/>
                    </a:lnTo>
                    <a:lnTo>
                      <a:pt x="197" y="84"/>
                    </a:lnTo>
                    <a:lnTo>
                      <a:pt x="197" y="73"/>
                    </a:lnTo>
                    <a:lnTo>
                      <a:pt x="199" y="71"/>
                    </a:lnTo>
                    <a:lnTo>
                      <a:pt x="199" y="69"/>
                    </a:lnTo>
                    <a:lnTo>
                      <a:pt x="201" y="62"/>
                    </a:lnTo>
                    <a:lnTo>
                      <a:pt x="206" y="53"/>
                    </a:lnTo>
                    <a:lnTo>
                      <a:pt x="206" y="49"/>
                    </a:lnTo>
                    <a:lnTo>
                      <a:pt x="207" y="46"/>
                    </a:lnTo>
                    <a:lnTo>
                      <a:pt x="207" y="31"/>
                    </a:lnTo>
                    <a:lnTo>
                      <a:pt x="204" y="18"/>
                    </a:lnTo>
                    <a:lnTo>
                      <a:pt x="203" y="16"/>
                    </a:lnTo>
                    <a:lnTo>
                      <a:pt x="203" y="9"/>
                    </a:lnTo>
                    <a:lnTo>
                      <a:pt x="172" y="9"/>
                    </a:lnTo>
                    <a:lnTo>
                      <a:pt x="151" y="4"/>
                    </a:lnTo>
                    <a:lnTo>
                      <a:pt x="150" y="3"/>
                    </a:lnTo>
                    <a:lnTo>
                      <a:pt x="133" y="3"/>
                    </a:lnTo>
                    <a:lnTo>
                      <a:pt x="133" y="2"/>
                    </a:lnTo>
                    <a:lnTo>
                      <a:pt x="131" y="0"/>
                    </a:lnTo>
                    <a:lnTo>
                      <a:pt x="126" y="6"/>
                    </a:lnTo>
                    <a:lnTo>
                      <a:pt x="126" y="7"/>
                    </a:lnTo>
                    <a:lnTo>
                      <a:pt x="124" y="9"/>
                    </a:lnTo>
                    <a:lnTo>
                      <a:pt x="123" y="14"/>
                    </a:lnTo>
                    <a:lnTo>
                      <a:pt x="126" y="17"/>
                    </a:lnTo>
                    <a:lnTo>
                      <a:pt x="126" y="20"/>
                    </a:lnTo>
                    <a:lnTo>
                      <a:pt x="127" y="24"/>
                    </a:lnTo>
                    <a:lnTo>
                      <a:pt x="126" y="25"/>
                    </a:lnTo>
                    <a:lnTo>
                      <a:pt x="126" y="28"/>
                    </a:lnTo>
                    <a:lnTo>
                      <a:pt x="122" y="31"/>
                    </a:lnTo>
                    <a:lnTo>
                      <a:pt x="105" y="35"/>
                    </a:lnTo>
                    <a:lnTo>
                      <a:pt x="105" y="41"/>
                    </a:lnTo>
                    <a:lnTo>
                      <a:pt x="104" y="42"/>
                    </a:lnTo>
                    <a:lnTo>
                      <a:pt x="104" y="48"/>
                    </a:lnTo>
                    <a:lnTo>
                      <a:pt x="102" y="60"/>
                    </a:lnTo>
                    <a:lnTo>
                      <a:pt x="101" y="64"/>
                    </a:lnTo>
                    <a:lnTo>
                      <a:pt x="98" y="64"/>
                    </a:lnTo>
                    <a:lnTo>
                      <a:pt x="88" y="67"/>
                    </a:lnTo>
                    <a:lnTo>
                      <a:pt x="79" y="73"/>
                    </a:lnTo>
                    <a:lnTo>
                      <a:pt x="79" y="74"/>
                    </a:lnTo>
                    <a:lnTo>
                      <a:pt x="74" y="74"/>
                    </a:lnTo>
                    <a:lnTo>
                      <a:pt x="74" y="81"/>
                    </a:lnTo>
                    <a:lnTo>
                      <a:pt x="76" y="91"/>
                    </a:lnTo>
                    <a:lnTo>
                      <a:pt x="76" y="94"/>
                    </a:lnTo>
                    <a:lnTo>
                      <a:pt x="74" y="95"/>
                    </a:lnTo>
                    <a:lnTo>
                      <a:pt x="73" y="98"/>
                    </a:lnTo>
                    <a:lnTo>
                      <a:pt x="71" y="98"/>
                    </a:lnTo>
                    <a:lnTo>
                      <a:pt x="70" y="99"/>
                    </a:lnTo>
                    <a:lnTo>
                      <a:pt x="67" y="105"/>
                    </a:lnTo>
                    <a:lnTo>
                      <a:pt x="67" y="115"/>
                    </a:lnTo>
                    <a:lnTo>
                      <a:pt x="76" y="131"/>
                    </a:lnTo>
                    <a:lnTo>
                      <a:pt x="80" y="152"/>
                    </a:lnTo>
                    <a:lnTo>
                      <a:pt x="81" y="154"/>
                    </a:lnTo>
                    <a:lnTo>
                      <a:pt x="84" y="159"/>
                    </a:lnTo>
                    <a:lnTo>
                      <a:pt x="84" y="162"/>
                    </a:lnTo>
                    <a:lnTo>
                      <a:pt x="83" y="164"/>
                    </a:lnTo>
                    <a:lnTo>
                      <a:pt x="83" y="171"/>
                    </a:lnTo>
                    <a:lnTo>
                      <a:pt x="70" y="167"/>
                    </a:lnTo>
                    <a:lnTo>
                      <a:pt x="62" y="162"/>
                    </a:lnTo>
                    <a:lnTo>
                      <a:pt x="53" y="164"/>
                    </a:lnTo>
                    <a:lnTo>
                      <a:pt x="38" y="176"/>
                    </a:lnTo>
                    <a:lnTo>
                      <a:pt x="35" y="176"/>
                    </a:lnTo>
                    <a:lnTo>
                      <a:pt x="31" y="175"/>
                    </a:lnTo>
                    <a:lnTo>
                      <a:pt x="13" y="179"/>
                    </a:lnTo>
                    <a:lnTo>
                      <a:pt x="10" y="179"/>
                    </a:lnTo>
                    <a:lnTo>
                      <a:pt x="10" y="183"/>
                    </a:lnTo>
                    <a:lnTo>
                      <a:pt x="11" y="189"/>
                    </a:lnTo>
                    <a:lnTo>
                      <a:pt x="10" y="194"/>
                    </a:lnTo>
                    <a:lnTo>
                      <a:pt x="3" y="201"/>
                    </a:lnTo>
                    <a:lnTo>
                      <a:pt x="0" y="203"/>
                    </a:lnTo>
                    <a:lnTo>
                      <a:pt x="2" y="205"/>
                    </a:lnTo>
                    <a:lnTo>
                      <a:pt x="2" y="210"/>
                    </a:lnTo>
                    <a:lnTo>
                      <a:pt x="4" y="217"/>
                    </a:lnTo>
                    <a:lnTo>
                      <a:pt x="10" y="215"/>
                    </a:lnTo>
                    <a:lnTo>
                      <a:pt x="10" y="211"/>
                    </a:lnTo>
                    <a:lnTo>
                      <a:pt x="30" y="215"/>
                    </a:lnTo>
                    <a:lnTo>
                      <a:pt x="30" y="222"/>
                    </a:lnTo>
                    <a:lnTo>
                      <a:pt x="40" y="234"/>
                    </a:lnTo>
                    <a:lnTo>
                      <a:pt x="60" y="238"/>
                    </a:lnTo>
                    <a:lnTo>
                      <a:pt x="69" y="241"/>
                    </a:lnTo>
                    <a:lnTo>
                      <a:pt x="76" y="242"/>
                    </a:lnTo>
                    <a:lnTo>
                      <a:pt x="79" y="243"/>
                    </a:lnTo>
                    <a:lnTo>
                      <a:pt x="79" y="251"/>
                    </a:lnTo>
                    <a:lnTo>
                      <a:pt x="77" y="257"/>
                    </a:lnTo>
                    <a:lnTo>
                      <a:pt x="76" y="260"/>
                    </a:lnTo>
                    <a:lnTo>
                      <a:pt x="74" y="264"/>
                    </a:lnTo>
                    <a:lnTo>
                      <a:pt x="71" y="268"/>
                    </a:lnTo>
                    <a:lnTo>
                      <a:pt x="71" y="270"/>
                    </a:lnTo>
                    <a:lnTo>
                      <a:pt x="66" y="278"/>
                    </a:lnTo>
                    <a:lnTo>
                      <a:pt x="64" y="278"/>
                    </a:lnTo>
                    <a:lnTo>
                      <a:pt x="64" y="287"/>
                    </a:lnTo>
                    <a:lnTo>
                      <a:pt x="66" y="295"/>
                    </a:lnTo>
                    <a:lnTo>
                      <a:pt x="59" y="335"/>
                    </a:lnTo>
                    <a:lnTo>
                      <a:pt x="56" y="335"/>
                    </a:lnTo>
                    <a:lnTo>
                      <a:pt x="56" y="342"/>
                    </a:lnTo>
                    <a:lnTo>
                      <a:pt x="55" y="349"/>
                    </a:lnTo>
                    <a:lnTo>
                      <a:pt x="53" y="351"/>
                    </a:lnTo>
                    <a:lnTo>
                      <a:pt x="53" y="352"/>
                    </a:lnTo>
                    <a:lnTo>
                      <a:pt x="49" y="354"/>
                    </a:lnTo>
                    <a:lnTo>
                      <a:pt x="41" y="359"/>
                    </a:lnTo>
                    <a:lnTo>
                      <a:pt x="30" y="372"/>
                    </a:lnTo>
                    <a:lnTo>
                      <a:pt x="30" y="375"/>
                    </a:lnTo>
                    <a:lnTo>
                      <a:pt x="33" y="377"/>
                    </a:lnTo>
                    <a:lnTo>
                      <a:pt x="34" y="382"/>
                    </a:lnTo>
                    <a:lnTo>
                      <a:pt x="34" y="385"/>
                    </a:lnTo>
                    <a:lnTo>
                      <a:pt x="35" y="394"/>
                    </a:lnTo>
                    <a:lnTo>
                      <a:pt x="35" y="395"/>
                    </a:lnTo>
                    <a:lnTo>
                      <a:pt x="33" y="405"/>
                    </a:lnTo>
                    <a:lnTo>
                      <a:pt x="31" y="407"/>
                    </a:lnTo>
                    <a:lnTo>
                      <a:pt x="31" y="409"/>
                    </a:lnTo>
                    <a:lnTo>
                      <a:pt x="27" y="423"/>
                    </a:lnTo>
                    <a:lnTo>
                      <a:pt x="28" y="426"/>
                    </a:lnTo>
                    <a:lnTo>
                      <a:pt x="28" y="428"/>
                    </a:lnTo>
                    <a:lnTo>
                      <a:pt x="31" y="432"/>
                    </a:lnTo>
                    <a:lnTo>
                      <a:pt x="40" y="440"/>
                    </a:lnTo>
                    <a:lnTo>
                      <a:pt x="41" y="440"/>
                    </a:lnTo>
                    <a:lnTo>
                      <a:pt x="41" y="442"/>
                    </a:lnTo>
                    <a:lnTo>
                      <a:pt x="40" y="451"/>
                    </a:lnTo>
                    <a:lnTo>
                      <a:pt x="40" y="458"/>
                    </a:lnTo>
                    <a:lnTo>
                      <a:pt x="38" y="462"/>
                    </a:lnTo>
                    <a:lnTo>
                      <a:pt x="30" y="462"/>
                    </a:lnTo>
                    <a:lnTo>
                      <a:pt x="24" y="464"/>
                    </a:lnTo>
                    <a:lnTo>
                      <a:pt x="26" y="467"/>
                    </a:lnTo>
                    <a:lnTo>
                      <a:pt x="24" y="482"/>
                    </a:lnTo>
                    <a:lnTo>
                      <a:pt x="24" y="486"/>
                    </a:lnTo>
                    <a:lnTo>
                      <a:pt x="27" y="490"/>
                    </a:lnTo>
                    <a:lnTo>
                      <a:pt x="28" y="490"/>
                    </a:lnTo>
                    <a:lnTo>
                      <a:pt x="33" y="492"/>
                    </a:lnTo>
                    <a:lnTo>
                      <a:pt x="45" y="492"/>
                    </a:lnTo>
                    <a:lnTo>
                      <a:pt x="55" y="489"/>
                    </a:lnTo>
                    <a:lnTo>
                      <a:pt x="56" y="485"/>
                    </a:lnTo>
                    <a:lnTo>
                      <a:pt x="56" y="483"/>
                    </a:lnTo>
                    <a:lnTo>
                      <a:pt x="60" y="479"/>
                    </a:lnTo>
                    <a:lnTo>
                      <a:pt x="62" y="481"/>
                    </a:lnTo>
                    <a:lnTo>
                      <a:pt x="66" y="486"/>
                    </a:lnTo>
                    <a:lnTo>
                      <a:pt x="64" y="489"/>
                    </a:lnTo>
                    <a:lnTo>
                      <a:pt x="51" y="529"/>
                    </a:lnTo>
                    <a:lnTo>
                      <a:pt x="49" y="532"/>
                    </a:lnTo>
                    <a:lnTo>
                      <a:pt x="51" y="532"/>
                    </a:lnTo>
                    <a:lnTo>
                      <a:pt x="59" y="538"/>
                    </a:lnTo>
                    <a:lnTo>
                      <a:pt x="69" y="548"/>
                    </a:lnTo>
                    <a:lnTo>
                      <a:pt x="94" y="546"/>
                    </a:lnTo>
                    <a:lnTo>
                      <a:pt x="94" y="545"/>
                    </a:lnTo>
                    <a:lnTo>
                      <a:pt x="102" y="525"/>
                    </a:lnTo>
                    <a:lnTo>
                      <a:pt x="105" y="524"/>
                    </a:lnTo>
                    <a:lnTo>
                      <a:pt x="143" y="511"/>
                    </a:lnTo>
                    <a:lnTo>
                      <a:pt x="144" y="511"/>
                    </a:lnTo>
                    <a:lnTo>
                      <a:pt x="179" y="516"/>
                    </a:lnTo>
                    <a:lnTo>
                      <a:pt x="181" y="516"/>
                    </a:lnTo>
                    <a:lnTo>
                      <a:pt x="190" y="520"/>
                    </a:lnTo>
                    <a:lnTo>
                      <a:pt x="190" y="516"/>
                    </a:lnTo>
                    <a:lnTo>
                      <a:pt x="192" y="511"/>
                    </a:lnTo>
                    <a:lnTo>
                      <a:pt x="199" y="499"/>
                    </a:lnTo>
                    <a:lnTo>
                      <a:pt x="207" y="489"/>
                    </a:lnTo>
                    <a:lnTo>
                      <a:pt x="211" y="490"/>
                    </a:lnTo>
                    <a:lnTo>
                      <a:pt x="214" y="489"/>
                    </a:lnTo>
                    <a:lnTo>
                      <a:pt x="204" y="465"/>
                    </a:lnTo>
                    <a:lnTo>
                      <a:pt x="203" y="462"/>
                    </a:lnTo>
                    <a:lnTo>
                      <a:pt x="203" y="440"/>
                    </a:lnTo>
                    <a:lnTo>
                      <a:pt x="206" y="436"/>
                    </a:lnTo>
                    <a:lnTo>
                      <a:pt x="207" y="433"/>
                    </a:lnTo>
                    <a:lnTo>
                      <a:pt x="214" y="426"/>
                    </a:lnTo>
                    <a:lnTo>
                      <a:pt x="225" y="421"/>
                    </a:lnTo>
                    <a:lnTo>
                      <a:pt x="225" y="418"/>
                    </a:lnTo>
                    <a:lnTo>
                      <a:pt x="228" y="415"/>
                    </a:lnTo>
                    <a:lnTo>
                      <a:pt x="229" y="412"/>
                    </a:lnTo>
                    <a:lnTo>
                      <a:pt x="231" y="412"/>
                    </a:lnTo>
                    <a:lnTo>
                      <a:pt x="231" y="409"/>
                    </a:lnTo>
                    <a:lnTo>
                      <a:pt x="232" y="407"/>
                    </a:lnTo>
                    <a:lnTo>
                      <a:pt x="232" y="397"/>
                    </a:lnTo>
                    <a:lnTo>
                      <a:pt x="229" y="375"/>
                    </a:lnTo>
                    <a:lnTo>
                      <a:pt x="229" y="370"/>
                    </a:lnTo>
                    <a:lnTo>
                      <a:pt x="227" y="362"/>
                    </a:lnTo>
                    <a:lnTo>
                      <a:pt x="227" y="358"/>
                    </a:lnTo>
                    <a:lnTo>
                      <a:pt x="228" y="349"/>
                    </a:lnTo>
                    <a:lnTo>
                      <a:pt x="229" y="347"/>
                    </a:lnTo>
                    <a:lnTo>
                      <a:pt x="232" y="342"/>
                    </a:lnTo>
                    <a:lnTo>
                      <a:pt x="234" y="338"/>
                    </a:lnTo>
                    <a:lnTo>
                      <a:pt x="238" y="331"/>
                    </a:lnTo>
                    <a:lnTo>
                      <a:pt x="241" y="328"/>
                    </a:lnTo>
                    <a:lnTo>
                      <a:pt x="252" y="315"/>
                    </a:lnTo>
                    <a:lnTo>
                      <a:pt x="253" y="315"/>
                    </a:lnTo>
                    <a:lnTo>
                      <a:pt x="260" y="303"/>
                    </a:lnTo>
                    <a:lnTo>
                      <a:pt x="261" y="298"/>
                    </a:lnTo>
                    <a:lnTo>
                      <a:pt x="264" y="294"/>
                    </a:lnTo>
                    <a:lnTo>
                      <a:pt x="271" y="277"/>
                    </a:lnTo>
                    <a:lnTo>
                      <a:pt x="271" y="274"/>
                    </a:lnTo>
                    <a:lnTo>
                      <a:pt x="273" y="271"/>
                    </a:lnTo>
                    <a:lnTo>
                      <a:pt x="273" y="268"/>
                    </a:lnTo>
                    <a:lnTo>
                      <a:pt x="271" y="265"/>
                    </a:lnTo>
                    <a:lnTo>
                      <a:pt x="271" y="261"/>
                    </a:lnTo>
                    <a:lnTo>
                      <a:pt x="264" y="239"/>
                    </a:lnTo>
                    <a:lnTo>
                      <a:pt x="260" y="231"/>
                    </a:lnTo>
                    <a:lnTo>
                      <a:pt x="253" y="22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33" name="Freeform 60">
                <a:extLst>
                  <a:ext uri="{FF2B5EF4-FFF2-40B4-BE49-F238E27FC236}">
                    <a16:creationId xmlns:a16="http://schemas.microsoft.com/office/drawing/2014/main" id="{ECD7AFCC-58A0-720B-5955-83F849FF7F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37" y="1290"/>
                <a:ext cx="100" cy="93"/>
              </a:xfrm>
              <a:custGeom>
                <a:avLst/>
                <a:gdLst>
                  <a:gd name="T0" fmla="*/ 304 w 400"/>
                  <a:gd name="T1" fmla="*/ 3 h 371"/>
                  <a:gd name="T2" fmla="*/ 289 w 400"/>
                  <a:gd name="T3" fmla="*/ 1 h 371"/>
                  <a:gd name="T4" fmla="*/ 282 w 400"/>
                  <a:gd name="T5" fmla="*/ 19 h 371"/>
                  <a:gd name="T6" fmla="*/ 261 w 400"/>
                  <a:gd name="T7" fmla="*/ 16 h 371"/>
                  <a:gd name="T8" fmla="*/ 239 w 400"/>
                  <a:gd name="T9" fmla="*/ 27 h 371"/>
                  <a:gd name="T10" fmla="*/ 250 w 400"/>
                  <a:gd name="T11" fmla="*/ 43 h 371"/>
                  <a:gd name="T12" fmla="*/ 257 w 400"/>
                  <a:gd name="T13" fmla="*/ 54 h 371"/>
                  <a:gd name="T14" fmla="*/ 225 w 400"/>
                  <a:gd name="T15" fmla="*/ 82 h 371"/>
                  <a:gd name="T16" fmla="*/ 211 w 400"/>
                  <a:gd name="T17" fmla="*/ 107 h 371"/>
                  <a:gd name="T18" fmla="*/ 192 w 400"/>
                  <a:gd name="T19" fmla="*/ 109 h 371"/>
                  <a:gd name="T20" fmla="*/ 176 w 400"/>
                  <a:gd name="T21" fmla="*/ 127 h 371"/>
                  <a:gd name="T22" fmla="*/ 145 w 400"/>
                  <a:gd name="T23" fmla="*/ 128 h 371"/>
                  <a:gd name="T24" fmla="*/ 132 w 400"/>
                  <a:gd name="T25" fmla="*/ 149 h 371"/>
                  <a:gd name="T26" fmla="*/ 127 w 400"/>
                  <a:gd name="T27" fmla="*/ 167 h 371"/>
                  <a:gd name="T28" fmla="*/ 117 w 400"/>
                  <a:gd name="T29" fmla="*/ 162 h 371"/>
                  <a:gd name="T30" fmla="*/ 120 w 400"/>
                  <a:gd name="T31" fmla="*/ 152 h 371"/>
                  <a:gd name="T32" fmla="*/ 85 w 400"/>
                  <a:gd name="T33" fmla="*/ 148 h 371"/>
                  <a:gd name="T34" fmla="*/ 60 w 400"/>
                  <a:gd name="T35" fmla="*/ 162 h 371"/>
                  <a:gd name="T36" fmla="*/ 45 w 400"/>
                  <a:gd name="T37" fmla="*/ 166 h 371"/>
                  <a:gd name="T38" fmla="*/ 18 w 400"/>
                  <a:gd name="T39" fmla="*/ 187 h 371"/>
                  <a:gd name="T40" fmla="*/ 7 w 400"/>
                  <a:gd name="T41" fmla="*/ 192 h 371"/>
                  <a:gd name="T42" fmla="*/ 3 w 400"/>
                  <a:gd name="T43" fmla="*/ 209 h 371"/>
                  <a:gd name="T44" fmla="*/ 68 w 400"/>
                  <a:gd name="T45" fmla="*/ 272 h 371"/>
                  <a:gd name="T46" fmla="*/ 78 w 400"/>
                  <a:gd name="T47" fmla="*/ 275 h 371"/>
                  <a:gd name="T48" fmla="*/ 92 w 400"/>
                  <a:gd name="T49" fmla="*/ 267 h 371"/>
                  <a:gd name="T50" fmla="*/ 115 w 400"/>
                  <a:gd name="T51" fmla="*/ 258 h 371"/>
                  <a:gd name="T52" fmla="*/ 165 w 400"/>
                  <a:gd name="T53" fmla="*/ 245 h 371"/>
                  <a:gd name="T54" fmla="*/ 208 w 400"/>
                  <a:gd name="T55" fmla="*/ 262 h 371"/>
                  <a:gd name="T56" fmla="*/ 206 w 400"/>
                  <a:gd name="T57" fmla="*/ 290 h 371"/>
                  <a:gd name="T58" fmla="*/ 155 w 400"/>
                  <a:gd name="T59" fmla="*/ 279 h 371"/>
                  <a:gd name="T60" fmla="*/ 148 w 400"/>
                  <a:gd name="T61" fmla="*/ 287 h 371"/>
                  <a:gd name="T62" fmla="*/ 151 w 400"/>
                  <a:gd name="T63" fmla="*/ 303 h 371"/>
                  <a:gd name="T64" fmla="*/ 166 w 400"/>
                  <a:gd name="T65" fmla="*/ 317 h 371"/>
                  <a:gd name="T66" fmla="*/ 184 w 400"/>
                  <a:gd name="T67" fmla="*/ 324 h 371"/>
                  <a:gd name="T68" fmla="*/ 206 w 400"/>
                  <a:gd name="T69" fmla="*/ 303 h 371"/>
                  <a:gd name="T70" fmla="*/ 220 w 400"/>
                  <a:gd name="T71" fmla="*/ 329 h 371"/>
                  <a:gd name="T72" fmla="*/ 253 w 400"/>
                  <a:gd name="T73" fmla="*/ 334 h 371"/>
                  <a:gd name="T74" fmla="*/ 325 w 400"/>
                  <a:gd name="T75" fmla="*/ 357 h 371"/>
                  <a:gd name="T76" fmla="*/ 335 w 400"/>
                  <a:gd name="T77" fmla="*/ 371 h 371"/>
                  <a:gd name="T78" fmla="*/ 346 w 400"/>
                  <a:gd name="T79" fmla="*/ 350 h 371"/>
                  <a:gd name="T80" fmla="*/ 329 w 400"/>
                  <a:gd name="T81" fmla="*/ 331 h 371"/>
                  <a:gd name="T82" fmla="*/ 279 w 400"/>
                  <a:gd name="T83" fmla="*/ 308 h 371"/>
                  <a:gd name="T84" fmla="*/ 272 w 400"/>
                  <a:gd name="T85" fmla="*/ 294 h 371"/>
                  <a:gd name="T86" fmla="*/ 282 w 400"/>
                  <a:gd name="T87" fmla="*/ 272 h 371"/>
                  <a:gd name="T88" fmla="*/ 331 w 400"/>
                  <a:gd name="T89" fmla="*/ 255 h 371"/>
                  <a:gd name="T90" fmla="*/ 353 w 400"/>
                  <a:gd name="T91" fmla="*/ 252 h 371"/>
                  <a:gd name="T92" fmla="*/ 336 w 400"/>
                  <a:gd name="T93" fmla="*/ 198 h 371"/>
                  <a:gd name="T94" fmla="*/ 345 w 400"/>
                  <a:gd name="T95" fmla="*/ 187 h 371"/>
                  <a:gd name="T96" fmla="*/ 348 w 400"/>
                  <a:gd name="T97" fmla="*/ 166 h 371"/>
                  <a:gd name="T98" fmla="*/ 373 w 400"/>
                  <a:gd name="T99" fmla="*/ 141 h 371"/>
                  <a:gd name="T100" fmla="*/ 395 w 400"/>
                  <a:gd name="T101" fmla="*/ 121 h 371"/>
                  <a:gd name="T102" fmla="*/ 392 w 400"/>
                  <a:gd name="T103" fmla="*/ 107 h 371"/>
                  <a:gd name="T104" fmla="*/ 400 w 400"/>
                  <a:gd name="T105" fmla="*/ 92 h 371"/>
                  <a:gd name="T106" fmla="*/ 392 w 400"/>
                  <a:gd name="T107" fmla="*/ 85 h 371"/>
                  <a:gd name="T108" fmla="*/ 363 w 400"/>
                  <a:gd name="T109" fmla="*/ 78 h 371"/>
                  <a:gd name="T110" fmla="*/ 338 w 400"/>
                  <a:gd name="T111" fmla="*/ 68 h 371"/>
                  <a:gd name="T112" fmla="*/ 316 w 400"/>
                  <a:gd name="T113" fmla="*/ 35 h 3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400" h="371">
                    <a:moveTo>
                      <a:pt x="316" y="32"/>
                    </a:moveTo>
                    <a:lnTo>
                      <a:pt x="314" y="27"/>
                    </a:lnTo>
                    <a:lnTo>
                      <a:pt x="311" y="22"/>
                    </a:lnTo>
                    <a:lnTo>
                      <a:pt x="307" y="7"/>
                    </a:lnTo>
                    <a:lnTo>
                      <a:pt x="304" y="3"/>
                    </a:lnTo>
                    <a:lnTo>
                      <a:pt x="303" y="1"/>
                    </a:lnTo>
                    <a:lnTo>
                      <a:pt x="299" y="1"/>
                    </a:lnTo>
                    <a:lnTo>
                      <a:pt x="299" y="0"/>
                    </a:lnTo>
                    <a:lnTo>
                      <a:pt x="290" y="1"/>
                    </a:lnTo>
                    <a:lnTo>
                      <a:pt x="289" y="1"/>
                    </a:lnTo>
                    <a:lnTo>
                      <a:pt x="289" y="3"/>
                    </a:lnTo>
                    <a:lnTo>
                      <a:pt x="288" y="11"/>
                    </a:lnTo>
                    <a:lnTo>
                      <a:pt x="289" y="16"/>
                    </a:lnTo>
                    <a:lnTo>
                      <a:pt x="286" y="19"/>
                    </a:lnTo>
                    <a:lnTo>
                      <a:pt x="282" y="19"/>
                    </a:lnTo>
                    <a:lnTo>
                      <a:pt x="278" y="18"/>
                    </a:lnTo>
                    <a:lnTo>
                      <a:pt x="269" y="16"/>
                    </a:lnTo>
                    <a:lnTo>
                      <a:pt x="265" y="15"/>
                    </a:lnTo>
                    <a:lnTo>
                      <a:pt x="264" y="15"/>
                    </a:lnTo>
                    <a:lnTo>
                      <a:pt x="261" y="16"/>
                    </a:lnTo>
                    <a:lnTo>
                      <a:pt x="247" y="13"/>
                    </a:lnTo>
                    <a:lnTo>
                      <a:pt x="246" y="13"/>
                    </a:lnTo>
                    <a:lnTo>
                      <a:pt x="242" y="18"/>
                    </a:lnTo>
                    <a:lnTo>
                      <a:pt x="242" y="25"/>
                    </a:lnTo>
                    <a:lnTo>
                      <a:pt x="239" y="27"/>
                    </a:lnTo>
                    <a:lnTo>
                      <a:pt x="237" y="32"/>
                    </a:lnTo>
                    <a:lnTo>
                      <a:pt x="237" y="35"/>
                    </a:lnTo>
                    <a:lnTo>
                      <a:pt x="243" y="40"/>
                    </a:lnTo>
                    <a:lnTo>
                      <a:pt x="247" y="43"/>
                    </a:lnTo>
                    <a:lnTo>
                      <a:pt x="250" y="43"/>
                    </a:lnTo>
                    <a:lnTo>
                      <a:pt x="255" y="42"/>
                    </a:lnTo>
                    <a:lnTo>
                      <a:pt x="258" y="44"/>
                    </a:lnTo>
                    <a:lnTo>
                      <a:pt x="258" y="49"/>
                    </a:lnTo>
                    <a:lnTo>
                      <a:pt x="257" y="53"/>
                    </a:lnTo>
                    <a:lnTo>
                      <a:pt x="257" y="54"/>
                    </a:lnTo>
                    <a:lnTo>
                      <a:pt x="244" y="54"/>
                    </a:lnTo>
                    <a:lnTo>
                      <a:pt x="246" y="53"/>
                    </a:lnTo>
                    <a:lnTo>
                      <a:pt x="233" y="50"/>
                    </a:lnTo>
                    <a:lnTo>
                      <a:pt x="230" y="50"/>
                    </a:lnTo>
                    <a:lnTo>
                      <a:pt x="225" y="82"/>
                    </a:lnTo>
                    <a:lnTo>
                      <a:pt x="225" y="89"/>
                    </a:lnTo>
                    <a:lnTo>
                      <a:pt x="223" y="90"/>
                    </a:lnTo>
                    <a:lnTo>
                      <a:pt x="223" y="93"/>
                    </a:lnTo>
                    <a:lnTo>
                      <a:pt x="222" y="96"/>
                    </a:lnTo>
                    <a:lnTo>
                      <a:pt x="211" y="107"/>
                    </a:lnTo>
                    <a:lnTo>
                      <a:pt x="206" y="109"/>
                    </a:lnTo>
                    <a:lnTo>
                      <a:pt x="198" y="109"/>
                    </a:lnTo>
                    <a:lnTo>
                      <a:pt x="198" y="107"/>
                    </a:lnTo>
                    <a:lnTo>
                      <a:pt x="197" y="107"/>
                    </a:lnTo>
                    <a:lnTo>
                      <a:pt x="192" y="109"/>
                    </a:lnTo>
                    <a:lnTo>
                      <a:pt x="190" y="111"/>
                    </a:lnTo>
                    <a:lnTo>
                      <a:pt x="184" y="113"/>
                    </a:lnTo>
                    <a:lnTo>
                      <a:pt x="182" y="118"/>
                    </a:lnTo>
                    <a:lnTo>
                      <a:pt x="177" y="117"/>
                    </a:lnTo>
                    <a:lnTo>
                      <a:pt x="176" y="127"/>
                    </a:lnTo>
                    <a:lnTo>
                      <a:pt x="175" y="130"/>
                    </a:lnTo>
                    <a:lnTo>
                      <a:pt x="173" y="130"/>
                    </a:lnTo>
                    <a:lnTo>
                      <a:pt x="172" y="128"/>
                    </a:lnTo>
                    <a:lnTo>
                      <a:pt x="158" y="127"/>
                    </a:lnTo>
                    <a:lnTo>
                      <a:pt x="145" y="128"/>
                    </a:lnTo>
                    <a:lnTo>
                      <a:pt x="142" y="128"/>
                    </a:lnTo>
                    <a:lnTo>
                      <a:pt x="142" y="131"/>
                    </a:lnTo>
                    <a:lnTo>
                      <a:pt x="144" y="139"/>
                    </a:lnTo>
                    <a:lnTo>
                      <a:pt x="141" y="148"/>
                    </a:lnTo>
                    <a:lnTo>
                      <a:pt x="132" y="149"/>
                    </a:lnTo>
                    <a:lnTo>
                      <a:pt x="127" y="157"/>
                    </a:lnTo>
                    <a:lnTo>
                      <a:pt x="127" y="160"/>
                    </a:lnTo>
                    <a:lnTo>
                      <a:pt x="128" y="162"/>
                    </a:lnTo>
                    <a:lnTo>
                      <a:pt x="128" y="167"/>
                    </a:lnTo>
                    <a:lnTo>
                      <a:pt x="127" y="167"/>
                    </a:lnTo>
                    <a:lnTo>
                      <a:pt x="124" y="166"/>
                    </a:lnTo>
                    <a:lnTo>
                      <a:pt x="120" y="167"/>
                    </a:lnTo>
                    <a:lnTo>
                      <a:pt x="115" y="167"/>
                    </a:lnTo>
                    <a:lnTo>
                      <a:pt x="115" y="164"/>
                    </a:lnTo>
                    <a:lnTo>
                      <a:pt x="117" y="162"/>
                    </a:lnTo>
                    <a:lnTo>
                      <a:pt x="120" y="160"/>
                    </a:lnTo>
                    <a:lnTo>
                      <a:pt x="124" y="157"/>
                    </a:lnTo>
                    <a:lnTo>
                      <a:pt x="124" y="156"/>
                    </a:lnTo>
                    <a:lnTo>
                      <a:pt x="123" y="155"/>
                    </a:lnTo>
                    <a:lnTo>
                      <a:pt x="120" y="152"/>
                    </a:lnTo>
                    <a:lnTo>
                      <a:pt x="112" y="153"/>
                    </a:lnTo>
                    <a:lnTo>
                      <a:pt x="98" y="152"/>
                    </a:lnTo>
                    <a:lnTo>
                      <a:pt x="92" y="152"/>
                    </a:lnTo>
                    <a:lnTo>
                      <a:pt x="88" y="149"/>
                    </a:lnTo>
                    <a:lnTo>
                      <a:pt x="85" y="148"/>
                    </a:lnTo>
                    <a:lnTo>
                      <a:pt x="82" y="145"/>
                    </a:lnTo>
                    <a:lnTo>
                      <a:pt x="78" y="146"/>
                    </a:lnTo>
                    <a:lnTo>
                      <a:pt x="77" y="148"/>
                    </a:lnTo>
                    <a:lnTo>
                      <a:pt x="65" y="156"/>
                    </a:lnTo>
                    <a:lnTo>
                      <a:pt x="60" y="162"/>
                    </a:lnTo>
                    <a:lnTo>
                      <a:pt x="60" y="163"/>
                    </a:lnTo>
                    <a:lnTo>
                      <a:pt x="58" y="163"/>
                    </a:lnTo>
                    <a:lnTo>
                      <a:pt x="57" y="164"/>
                    </a:lnTo>
                    <a:lnTo>
                      <a:pt x="56" y="164"/>
                    </a:lnTo>
                    <a:lnTo>
                      <a:pt x="45" y="166"/>
                    </a:lnTo>
                    <a:lnTo>
                      <a:pt x="43" y="166"/>
                    </a:lnTo>
                    <a:lnTo>
                      <a:pt x="42" y="167"/>
                    </a:lnTo>
                    <a:lnTo>
                      <a:pt x="42" y="169"/>
                    </a:lnTo>
                    <a:lnTo>
                      <a:pt x="17" y="185"/>
                    </a:lnTo>
                    <a:lnTo>
                      <a:pt x="18" y="187"/>
                    </a:lnTo>
                    <a:lnTo>
                      <a:pt x="18" y="194"/>
                    </a:lnTo>
                    <a:lnTo>
                      <a:pt x="12" y="194"/>
                    </a:lnTo>
                    <a:lnTo>
                      <a:pt x="8" y="191"/>
                    </a:lnTo>
                    <a:lnTo>
                      <a:pt x="7" y="191"/>
                    </a:lnTo>
                    <a:lnTo>
                      <a:pt x="7" y="192"/>
                    </a:lnTo>
                    <a:lnTo>
                      <a:pt x="5" y="192"/>
                    </a:lnTo>
                    <a:lnTo>
                      <a:pt x="0" y="198"/>
                    </a:lnTo>
                    <a:lnTo>
                      <a:pt x="0" y="199"/>
                    </a:lnTo>
                    <a:lnTo>
                      <a:pt x="3" y="207"/>
                    </a:lnTo>
                    <a:lnTo>
                      <a:pt x="3" y="209"/>
                    </a:lnTo>
                    <a:lnTo>
                      <a:pt x="29" y="226"/>
                    </a:lnTo>
                    <a:lnTo>
                      <a:pt x="39" y="234"/>
                    </a:lnTo>
                    <a:lnTo>
                      <a:pt x="56" y="243"/>
                    </a:lnTo>
                    <a:lnTo>
                      <a:pt x="65" y="267"/>
                    </a:lnTo>
                    <a:lnTo>
                      <a:pt x="68" y="272"/>
                    </a:lnTo>
                    <a:lnTo>
                      <a:pt x="70" y="274"/>
                    </a:lnTo>
                    <a:lnTo>
                      <a:pt x="71" y="274"/>
                    </a:lnTo>
                    <a:lnTo>
                      <a:pt x="72" y="272"/>
                    </a:lnTo>
                    <a:lnTo>
                      <a:pt x="74" y="272"/>
                    </a:lnTo>
                    <a:lnTo>
                      <a:pt x="78" y="275"/>
                    </a:lnTo>
                    <a:lnTo>
                      <a:pt x="81" y="275"/>
                    </a:lnTo>
                    <a:lnTo>
                      <a:pt x="86" y="272"/>
                    </a:lnTo>
                    <a:lnTo>
                      <a:pt x="86" y="271"/>
                    </a:lnTo>
                    <a:lnTo>
                      <a:pt x="91" y="267"/>
                    </a:lnTo>
                    <a:lnTo>
                      <a:pt x="92" y="267"/>
                    </a:lnTo>
                    <a:lnTo>
                      <a:pt x="92" y="264"/>
                    </a:lnTo>
                    <a:lnTo>
                      <a:pt x="93" y="265"/>
                    </a:lnTo>
                    <a:lnTo>
                      <a:pt x="95" y="265"/>
                    </a:lnTo>
                    <a:lnTo>
                      <a:pt x="99" y="261"/>
                    </a:lnTo>
                    <a:lnTo>
                      <a:pt x="115" y="258"/>
                    </a:lnTo>
                    <a:lnTo>
                      <a:pt x="153" y="244"/>
                    </a:lnTo>
                    <a:lnTo>
                      <a:pt x="155" y="243"/>
                    </a:lnTo>
                    <a:lnTo>
                      <a:pt x="156" y="244"/>
                    </a:lnTo>
                    <a:lnTo>
                      <a:pt x="160" y="244"/>
                    </a:lnTo>
                    <a:lnTo>
                      <a:pt x="165" y="245"/>
                    </a:lnTo>
                    <a:lnTo>
                      <a:pt x="170" y="248"/>
                    </a:lnTo>
                    <a:lnTo>
                      <a:pt x="187" y="252"/>
                    </a:lnTo>
                    <a:lnTo>
                      <a:pt x="202" y="261"/>
                    </a:lnTo>
                    <a:lnTo>
                      <a:pt x="208" y="261"/>
                    </a:lnTo>
                    <a:lnTo>
                      <a:pt x="208" y="262"/>
                    </a:lnTo>
                    <a:lnTo>
                      <a:pt x="209" y="264"/>
                    </a:lnTo>
                    <a:lnTo>
                      <a:pt x="209" y="268"/>
                    </a:lnTo>
                    <a:lnTo>
                      <a:pt x="208" y="268"/>
                    </a:lnTo>
                    <a:lnTo>
                      <a:pt x="206" y="280"/>
                    </a:lnTo>
                    <a:lnTo>
                      <a:pt x="206" y="290"/>
                    </a:lnTo>
                    <a:lnTo>
                      <a:pt x="205" y="290"/>
                    </a:lnTo>
                    <a:lnTo>
                      <a:pt x="165" y="279"/>
                    </a:lnTo>
                    <a:lnTo>
                      <a:pt x="163" y="276"/>
                    </a:lnTo>
                    <a:lnTo>
                      <a:pt x="158" y="276"/>
                    </a:lnTo>
                    <a:lnTo>
                      <a:pt x="155" y="279"/>
                    </a:lnTo>
                    <a:lnTo>
                      <a:pt x="151" y="279"/>
                    </a:lnTo>
                    <a:lnTo>
                      <a:pt x="144" y="284"/>
                    </a:lnTo>
                    <a:lnTo>
                      <a:pt x="142" y="286"/>
                    </a:lnTo>
                    <a:lnTo>
                      <a:pt x="145" y="289"/>
                    </a:lnTo>
                    <a:lnTo>
                      <a:pt x="148" y="287"/>
                    </a:lnTo>
                    <a:lnTo>
                      <a:pt x="149" y="284"/>
                    </a:lnTo>
                    <a:lnTo>
                      <a:pt x="155" y="284"/>
                    </a:lnTo>
                    <a:lnTo>
                      <a:pt x="155" y="294"/>
                    </a:lnTo>
                    <a:lnTo>
                      <a:pt x="152" y="298"/>
                    </a:lnTo>
                    <a:lnTo>
                      <a:pt x="151" y="303"/>
                    </a:lnTo>
                    <a:lnTo>
                      <a:pt x="153" y="308"/>
                    </a:lnTo>
                    <a:lnTo>
                      <a:pt x="153" y="310"/>
                    </a:lnTo>
                    <a:lnTo>
                      <a:pt x="160" y="315"/>
                    </a:lnTo>
                    <a:lnTo>
                      <a:pt x="163" y="318"/>
                    </a:lnTo>
                    <a:lnTo>
                      <a:pt x="166" y="317"/>
                    </a:lnTo>
                    <a:lnTo>
                      <a:pt x="173" y="318"/>
                    </a:lnTo>
                    <a:lnTo>
                      <a:pt x="177" y="320"/>
                    </a:lnTo>
                    <a:lnTo>
                      <a:pt x="177" y="322"/>
                    </a:lnTo>
                    <a:lnTo>
                      <a:pt x="180" y="322"/>
                    </a:lnTo>
                    <a:lnTo>
                      <a:pt x="184" y="324"/>
                    </a:lnTo>
                    <a:lnTo>
                      <a:pt x="202" y="324"/>
                    </a:lnTo>
                    <a:lnTo>
                      <a:pt x="202" y="311"/>
                    </a:lnTo>
                    <a:lnTo>
                      <a:pt x="205" y="303"/>
                    </a:lnTo>
                    <a:lnTo>
                      <a:pt x="205" y="301"/>
                    </a:lnTo>
                    <a:lnTo>
                      <a:pt x="206" y="303"/>
                    </a:lnTo>
                    <a:lnTo>
                      <a:pt x="208" y="303"/>
                    </a:lnTo>
                    <a:lnTo>
                      <a:pt x="218" y="314"/>
                    </a:lnTo>
                    <a:lnTo>
                      <a:pt x="223" y="324"/>
                    </a:lnTo>
                    <a:lnTo>
                      <a:pt x="222" y="325"/>
                    </a:lnTo>
                    <a:lnTo>
                      <a:pt x="220" y="329"/>
                    </a:lnTo>
                    <a:lnTo>
                      <a:pt x="223" y="332"/>
                    </a:lnTo>
                    <a:lnTo>
                      <a:pt x="237" y="339"/>
                    </a:lnTo>
                    <a:lnTo>
                      <a:pt x="239" y="341"/>
                    </a:lnTo>
                    <a:lnTo>
                      <a:pt x="244" y="339"/>
                    </a:lnTo>
                    <a:lnTo>
                      <a:pt x="253" y="334"/>
                    </a:lnTo>
                    <a:lnTo>
                      <a:pt x="269" y="334"/>
                    </a:lnTo>
                    <a:lnTo>
                      <a:pt x="278" y="335"/>
                    </a:lnTo>
                    <a:lnTo>
                      <a:pt x="279" y="335"/>
                    </a:lnTo>
                    <a:lnTo>
                      <a:pt x="289" y="342"/>
                    </a:lnTo>
                    <a:lnTo>
                      <a:pt x="325" y="357"/>
                    </a:lnTo>
                    <a:lnTo>
                      <a:pt x="325" y="358"/>
                    </a:lnTo>
                    <a:lnTo>
                      <a:pt x="328" y="360"/>
                    </a:lnTo>
                    <a:lnTo>
                      <a:pt x="332" y="365"/>
                    </a:lnTo>
                    <a:lnTo>
                      <a:pt x="333" y="371"/>
                    </a:lnTo>
                    <a:lnTo>
                      <a:pt x="335" y="371"/>
                    </a:lnTo>
                    <a:lnTo>
                      <a:pt x="340" y="363"/>
                    </a:lnTo>
                    <a:lnTo>
                      <a:pt x="340" y="361"/>
                    </a:lnTo>
                    <a:lnTo>
                      <a:pt x="343" y="357"/>
                    </a:lnTo>
                    <a:lnTo>
                      <a:pt x="345" y="353"/>
                    </a:lnTo>
                    <a:lnTo>
                      <a:pt x="346" y="350"/>
                    </a:lnTo>
                    <a:lnTo>
                      <a:pt x="348" y="344"/>
                    </a:lnTo>
                    <a:lnTo>
                      <a:pt x="348" y="336"/>
                    </a:lnTo>
                    <a:lnTo>
                      <a:pt x="345" y="335"/>
                    </a:lnTo>
                    <a:lnTo>
                      <a:pt x="338" y="334"/>
                    </a:lnTo>
                    <a:lnTo>
                      <a:pt x="329" y="331"/>
                    </a:lnTo>
                    <a:lnTo>
                      <a:pt x="309" y="327"/>
                    </a:lnTo>
                    <a:lnTo>
                      <a:pt x="299" y="315"/>
                    </a:lnTo>
                    <a:lnTo>
                      <a:pt x="299" y="308"/>
                    </a:lnTo>
                    <a:lnTo>
                      <a:pt x="279" y="304"/>
                    </a:lnTo>
                    <a:lnTo>
                      <a:pt x="279" y="308"/>
                    </a:lnTo>
                    <a:lnTo>
                      <a:pt x="273" y="310"/>
                    </a:lnTo>
                    <a:lnTo>
                      <a:pt x="271" y="303"/>
                    </a:lnTo>
                    <a:lnTo>
                      <a:pt x="271" y="298"/>
                    </a:lnTo>
                    <a:lnTo>
                      <a:pt x="269" y="296"/>
                    </a:lnTo>
                    <a:lnTo>
                      <a:pt x="272" y="294"/>
                    </a:lnTo>
                    <a:lnTo>
                      <a:pt x="279" y="287"/>
                    </a:lnTo>
                    <a:lnTo>
                      <a:pt x="280" y="282"/>
                    </a:lnTo>
                    <a:lnTo>
                      <a:pt x="279" y="276"/>
                    </a:lnTo>
                    <a:lnTo>
                      <a:pt x="279" y="272"/>
                    </a:lnTo>
                    <a:lnTo>
                      <a:pt x="282" y="272"/>
                    </a:lnTo>
                    <a:lnTo>
                      <a:pt x="300" y="268"/>
                    </a:lnTo>
                    <a:lnTo>
                      <a:pt x="304" y="269"/>
                    </a:lnTo>
                    <a:lnTo>
                      <a:pt x="307" y="269"/>
                    </a:lnTo>
                    <a:lnTo>
                      <a:pt x="322" y="257"/>
                    </a:lnTo>
                    <a:lnTo>
                      <a:pt x="331" y="255"/>
                    </a:lnTo>
                    <a:lnTo>
                      <a:pt x="339" y="260"/>
                    </a:lnTo>
                    <a:lnTo>
                      <a:pt x="352" y="264"/>
                    </a:lnTo>
                    <a:lnTo>
                      <a:pt x="352" y="257"/>
                    </a:lnTo>
                    <a:lnTo>
                      <a:pt x="353" y="255"/>
                    </a:lnTo>
                    <a:lnTo>
                      <a:pt x="353" y="252"/>
                    </a:lnTo>
                    <a:lnTo>
                      <a:pt x="350" y="247"/>
                    </a:lnTo>
                    <a:lnTo>
                      <a:pt x="349" y="245"/>
                    </a:lnTo>
                    <a:lnTo>
                      <a:pt x="345" y="224"/>
                    </a:lnTo>
                    <a:lnTo>
                      <a:pt x="336" y="208"/>
                    </a:lnTo>
                    <a:lnTo>
                      <a:pt x="336" y="198"/>
                    </a:lnTo>
                    <a:lnTo>
                      <a:pt x="339" y="192"/>
                    </a:lnTo>
                    <a:lnTo>
                      <a:pt x="340" y="191"/>
                    </a:lnTo>
                    <a:lnTo>
                      <a:pt x="342" y="191"/>
                    </a:lnTo>
                    <a:lnTo>
                      <a:pt x="343" y="188"/>
                    </a:lnTo>
                    <a:lnTo>
                      <a:pt x="345" y="187"/>
                    </a:lnTo>
                    <a:lnTo>
                      <a:pt x="345" y="184"/>
                    </a:lnTo>
                    <a:lnTo>
                      <a:pt x="343" y="174"/>
                    </a:lnTo>
                    <a:lnTo>
                      <a:pt x="343" y="167"/>
                    </a:lnTo>
                    <a:lnTo>
                      <a:pt x="348" y="167"/>
                    </a:lnTo>
                    <a:lnTo>
                      <a:pt x="348" y="166"/>
                    </a:lnTo>
                    <a:lnTo>
                      <a:pt x="357" y="160"/>
                    </a:lnTo>
                    <a:lnTo>
                      <a:pt x="367" y="157"/>
                    </a:lnTo>
                    <a:lnTo>
                      <a:pt x="370" y="157"/>
                    </a:lnTo>
                    <a:lnTo>
                      <a:pt x="371" y="153"/>
                    </a:lnTo>
                    <a:lnTo>
                      <a:pt x="373" y="141"/>
                    </a:lnTo>
                    <a:lnTo>
                      <a:pt x="373" y="135"/>
                    </a:lnTo>
                    <a:lnTo>
                      <a:pt x="374" y="134"/>
                    </a:lnTo>
                    <a:lnTo>
                      <a:pt x="374" y="128"/>
                    </a:lnTo>
                    <a:lnTo>
                      <a:pt x="391" y="124"/>
                    </a:lnTo>
                    <a:lnTo>
                      <a:pt x="395" y="121"/>
                    </a:lnTo>
                    <a:lnTo>
                      <a:pt x="395" y="118"/>
                    </a:lnTo>
                    <a:lnTo>
                      <a:pt x="396" y="117"/>
                    </a:lnTo>
                    <a:lnTo>
                      <a:pt x="395" y="113"/>
                    </a:lnTo>
                    <a:lnTo>
                      <a:pt x="395" y="110"/>
                    </a:lnTo>
                    <a:lnTo>
                      <a:pt x="392" y="107"/>
                    </a:lnTo>
                    <a:lnTo>
                      <a:pt x="393" y="102"/>
                    </a:lnTo>
                    <a:lnTo>
                      <a:pt x="395" y="100"/>
                    </a:lnTo>
                    <a:lnTo>
                      <a:pt x="395" y="99"/>
                    </a:lnTo>
                    <a:lnTo>
                      <a:pt x="400" y="93"/>
                    </a:lnTo>
                    <a:lnTo>
                      <a:pt x="400" y="92"/>
                    </a:lnTo>
                    <a:lnTo>
                      <a:pt x="399" y="88"/>
                    </a:lnTo>
                    <a:lnTo>
                      <a:pt x="396" y="85"/>
                    </a:lnTo>
                    <a:lnTo>
                      <a:pt x="396" y="83"/>
                    </a:lnTo>
                    <a:lnTo>
                      <a:pt x="395" y="83"/>
                    </a:lnTo>
                    <a:lnTo>
                      <a:pt x="392" y="85"/>
                    </a:lnTo>
                    <a:lnTo>
                      <a:pt x="385" y="85"/>
                    </a:lnTo>
                    <a:lnTo>
                      <a:pt x="380" y="82"/>
                    </a:lnTo>
                    <a:lnTo>
                      <a:pt x="377" y="82"/>
                    </a:lnTo>
                    <a:lnTo>
                      <a:pt x="369" y="80"/>
                    </a:lnTo>
                    <a:lnTo>
                      <a:pt x="363" y="78"/>
                    </a:lnTo>
                    <a:lnTo>
                      <a:pt x="355" y="75"/>
                    </a:lnTo>
                    <a:lnTo>
                      <a:pt x="346" y="72"/>
                    </a:lnTo>
                    <a:lnTo>
                      <a:pt x="343" y="72"/>
                    </a:lnTo>
                    <a:lnTo>
                      <a:pt x="339" y="70"/>
                    </a:lnTo>
                    <a:lnTo>
                      <a:pt x="338" y="68"/>
                    </a:lnTo>
                    <a:lnTo>
                      <a:pt x="338" y="57"/>
                    </a:lnTo>
                    <a:lnTo>
                      <a:pt x="332" y="44"/>
                    </a:lnTo>
                    <a:lnTo>
                      <a:pt x="332" y="42"/>
                    </a:lnTo>
                    <a:lnTo>
                      <a:pt x="320" y="39"/>
                    </a:lnTo>
                    <a:lnTo>
                      <a:pt x="316" y="35"/>
                    </a:lnTo>
                    <a:lnTo>
                      <a:pt x="316" y="3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34" name="Freeform 61">
                <a:extLst>
                  <a:ext uri="{FF2B5EF4-FFF2-40B4-BE49-F238E27FC236}">
                    <a16:creationId xmlns:a16="http://schemas.microsoft.com/office/drawing/2014/main" id="{BF8A6946-4110-C069-A722-AED8103A7B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9" y="1282"/>
                <a:ext cx="87" cy="60"/>
              </a:xfrm>
              <a:custGeom>
                <a:avLst/>
                <a:gdLst>
                  <a:gd name="T0" fmla="*/ 241 w 350"/>
                  <a:gd name="T1" fmla="*/ 55 h 241"/>
                  <a:gd name="T2" fmla="*/ 236 w 350"/>
                  <a:gd name="T3" fmla="*/ 49 h 241"/>
                  <a:gd name="T4" fmla="*/ 212 w 350"/>
                  <a:gd name="T5" fmla="*/ 46 h 241"/>
                  <a:gd name="T6" fmla="*/ 215 w 350"/>
                  <a:gd name="T7" fmla="*/ 34 h 241"/>
                  <a:gd name="T8" fmla="*/ 191 w 350"/>
                  <a:gd name="T9" fmla="*/ 44 h 241"/>
                  <a:gd name="T10" fmla="*/ 188 w 350"/>
                  <a:gd name="T11" fmla="*/ 48 h 241"/>
                  <a:gd name="T12" fmla="*/ 187 w 350"/>
                  <a:gd name="T13" fmla="*/ 51 h 241"/>
                  <a:gd name="T14" fmla="*/ 184 w 350"/>
                  <a:gd name="T15" fmla="*/ 38 h 241"/>
                  <a:gd name="T16" fmla="*/ 183 w 350"/>
                  <a:gd name="T17" fmla="*/ 29 h 241"/>
                  <a:gd name="T18" fmla="*/ 164 w 350"/>
                  <a:gd name="T19" fmla="*/ 10 h 241"/>
                  <a:gd name="T20" fmla="*/ 138 w 350"/>
                  <a:gd name="T21" fmla="*/ 2 h 241"/>
                  <a:gd name="T22" fmla="*/ 100 w 350"/>
                  <a:gd name="T23" fmla="*/ 33 h 241"/>
                  <a:gd name="T24" fmla="*/ 71 w 350"/>
                  <a:gd name="T25" fmla="*/ 36 h 241"/>
                  <a:gd name="T26" fmla="*/ 54 w 350"/>
                  <a:gd name="T27" fmla="*/ 34 h 241"/>
                  <a:gd name="T28" fmla="*/ 29 w 350"/>
                  <a:gd name="T29" fmla="*/ 59 h 241"/>
                  <a:gd name="T30" fmla="*/ 26 w 350"/>
                  <a:gd name="T31" fmla="*/ 72 h 241"/>
                  <a:gd name="T32" fmla="*/ 13 w 350"/>
                  <a:gd name="T33" fmla="*/ 104 h 241"/>
                  <a:gd name="T34" fmla="*/ 4 w 350"/>
                  <a:gd name="T35" fmla="*/ 126 h 241"/>
                  <a:gd name="T36" fmla="*/ 32 w 350"/>
                  <a:gd name="T37" fmla="*/ 151 h 241"/>
                  <a:gd name="T38" fmla="*/ 32 w 350"/>
                  <a:gd name="T39" fmla="*/ 164 h 241"/>
                  <a:gd name="T40" fmla="*/ 25 w 350"/>
                  <a:gd name="T41" fmla="*/ 189 h 241"/>
                  <a:gd name="T42" fmla="*/ 53 w 350"/>
                  <a:gd name="T43" fmla="*/ 200 h 241"/>
                  <a:gd name="T44" fmla="*/ 90 w 350"/>
                  <a:gd name="T45" fmla="*/ 238 h 241"/>
                  <a:gd name="T46" fmla="*/ 96 w 350"/>
                  <a:gd name="T47" fmla="*/ 241 h 241"/>
                  <a:gd name="T48" fmla="*/ 128 w 350"/>
                  <a:gd name="T49" fmla="*/ 234 h 241"/>
                  <a:gd name="T50" fmla="*/ 137 w 350"/>
                  <a:gd name="T51" fmla="*/ 235 h 241"/>
                  <a:gd name="T52" fmla="*/ 159 w 350"/>
                  <a:gd name="T53" fmla="*/ 224 h 241"/>
                  <a:gd name="T54" fmla="*/ 170 w 350"/>
                  <a:gd name="T55" fmla="*/ 227 h 241"/>
                  <a:gd name="T56" fmla="*/ 194 w 350"/>
                  <a:gd name="T57" fmla="*/ 202 h 241"/>
                  <a:gd name="T58" fmla="*/ 197 w 350"/>
                  <a:gd name="T59" fmla="*/ 199 h 241"/>
                  <a:gd name="T60" fmla="*/ 210 w 350"/>
                  <a:gd name="T61" fmla="*/ 196 h 241"/>
                  <a:gd name="T62" fmla="*/ 217 w 350"/>
                  <a:gd name="T63" fmla="*/ 189 h 241"/>
                  <a:gd name="T64" fmla="*/ 234 w 350"/>
                  <a:gd name="T65" fmla="*/ 178 h 241"/>
                  <a:gd name="T66" fmla="*/ 244 w 350"/>
                  <a:gd name="T67" fmla="*/ 185 h 241"/>
                  <a:gd name="T68" fmla="*/ 272 w 350"/>
                  <a:gd name="T69" fmla="*/ 185 h 241"/>
                  <a:gd name="T70" fmla="*/ 276 w 350"/>
                  <a:gd name="T71" fmla="*/ 190 h 241"/>
                  <a:gd name="T72" fmla="*/ 267 w 350"/>
                  <a:gd name="T73" fmla="*/ 197 h 241"/>
                  <a:gd name="T74" fmla="*/ 276 w 350"/>
                  <a:gd name="T75" fmla="*/ 199 h 241"/>
                  <a:gd name="T76" fmla="*/ 280 w 350"/>
                  <a:gd name="T77" fmla="*/ 195 h 241"/>
                  <a:gd name="T78" fmla="*/ 284 w 350"/>
                  <a:gd name="T79" fmla="*/ 182 h 241"/>
                  <a:gd name="T80" fmla="*/ 294 w 350"/>
                  <a:gd name="T81" fmla="*/ 164 h 241"/>
                  <a:gd name="T82" fmla="*/ 310 w 350"/>
                  <a:gd name="T83" fmla="*/ 160 h 241"/>
                  <a:gd name="T84" fmla="*/ 327 w 350"/>
                  <a:gd name="T85" fmla="*/ 163 h 241"/>
                  <a:gd name="T86" fmla="*/ 334 w 350"/>
                  <a:gd name="T87" fmla="*/ 151 h 241"/>
                  <a:gd name="T88" fmla="*/ 344 w 350"/>
                  <a:gd name="T89" fmla="*/ 142 h 241"/>
                  <a:gd name="T90" fmla="*/ 350 w 350"/>
                  <a:gd name="T91" fmla="*/ 139 h 241"/>
                  <a:gd name="T92" fmla="*/ 327 w 350"/>
                  <a:gd name="T93" fmla="*/ 123 h 241"/>
                  <a:gd name="T94" fmla="*/ 305 w 350"/>
                  <a:gd name="T95" fmla="*/ 119 h 241"/>
                  <a:gd name="T96" fmla="*/ 294 w 350"/>
                  <a:gd name="T97" fmla="*/ 112 h 241"/>
                  <a:gd name="T98" fmla="*/ 289 w 350"/>
                  <a:gd name="T99" fmla="*/ 105 h 241"/>
                  <a:gd name="T100" fmla="*/ 280 w 350"/>
                  <a:gd name="T101" fmla="*/ 101 h 241"/>
                  <a:gd name="T102" fmla="*/ 271 w 350"/>
                  <a:gd name="T103" fmla="*/ 93 h 241"/>
                  <a:gd name="T104" fmla="*/ 255 w 350"/>
                  <a:gd name="T105" fmla="*/ 80 h 241"/>
                  <a:gd name="T106" fmla="*/ 248 w 350"/>
                  <a:gd name="T107" fmla="*/ 76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50" h="241">
                    <a:moveTo>
                      <a:pt x="248" y="76"/>
                    </a:moveTo>
                    <a:lnTo>
                      <a:pt x="248" y="66"/>
                    </a:lnTo>
                    <a:lnTo>
                      <a:pt x="241" y="55"/>
                    </a:lnTo>
                    <a:lnTo>
                      <a:pt x="238" y="52"/>
                    </a:lnTo>
                    <a:lnTo>
                      <a:pt x="238" y="51"/>
                    </a:lnTo>
                    <a:lnTo>
                      <a:pt x="236" y="49"/>
                    </a:lnTo>
                    <a:lnTo>
                      <a:pt x="224" y="52"/>
                    </a:lnTo>
                    <a:lnTo>
                      <a:pt x="213" y="51"/>
                    </a:lnTo>
                    <a:lnTo>
                      <a:pt x="212" y="46"/>
                    </a:lnTo>
                    <a:lnTo>
                      <a:pt x="213" y="38"/>
                    </a:lnTo>
                    <a:lnTo>
                      <a:pt x="216" y="36"/>
                    </a:lnTo>
                    <a:lnTo>
                      <a:pt x="215" y="34"/>
                    </a:lnTo>
                    <a:lnTo>
                      <a:pt x="204" y="34"/>
                    </a:lnTo>
                    <a:lnTo>
                      <a:pt x="202" y="36"/>
                    </a:lnTo>
                    <a:lnTo>
                      <a:pt x="191" y="44"/>
                    </a:lnTo>
                    <a:lnTo>
                      <a:pt x="190" y="45"/>
                    </a:lnTo>
                    <a:lnTo>
                      <a:pt x="190" y="46"/>
                    </a:lnTo>
                    <a:lnTo>
                      <a:pt x="188" y="48"/>
                    </a:lnTo>
                    <a:lnTo>
                      <a:pt x="188" y="49"/>
                    </a:lnTo>
                    <a:lnTo>
                      <a:pt x="187" y="49"/>
                    </a:lnTo>
                    <a:lnTo>
                      <a:pt x="187" y="51"/>
                    </a:lnTo>
                    <a:lnTo>
                      <a:pt x="185" y="49"/>
                    </a:lnTo>
                    <a:lnTo>
                      <a:pt x="184" y="49"/>
                    </a:lnTo>
                    <a:lnTo>
                      <a:pt x="184" y="38"/>
                    </a:lnTo>
                    <a:lnTo>
                      <a:pt x="185" y="36"/>
                    </a:lnTo>
                    <a:lnTo>
                      <a:pt x="185" y="33"/>
                    </a:lnTo>
                    <a:lnTo>
                      <a:pt x="183" y="29"/>
                    </a:lnTo>
                    <a:lnTo>
                      <a:pt x="181" y="27"/>
                    </a:lnTo>
                    <a:lnTo>
                      <a:pt x="174" y="19"/>
                    </a:lnTo>
                    <a:lnTo>
                      <a:pt x="164" y="10"/>
                    </a:lnTo>
                    <a:lnTo>
                      <a:pt x="152" y="3"/>
                    </a:lnTo>
                    <a:lnTo>
                      <a:pt x="150" y="0"/>
                    </a:lnTo>
                    <a:lnTo>
                      <a:pt x="138" y="2"/>
                    </a:lnTo>
                    <a:lnTo>
                      <a:pt x="106" y="34"/>
                    </a:lnTo>
                    <a:lnTo>
                      <a:pt x="102" y="33"/>
                    </a:lnTo>
                    <a:lnTo>
                      <a:pt x="100" y="33"/>
                    </a:lnTo>
                    <a:lnTo>
                      <a:pt x="99" y="31"/>
                    </a:lnTo>
                    <a:lnTo>
                      <a:pt x="93" y="31"/>
                    </a:lnTo>
                    <a:lnTo>
                      <a:pt x="71" y="36"/>
                    </a:lnTo>
                    <a:lnTo>
                      <a:pt x="65" y="36"/>
                    </a:lnTo>
                    <a:lnTo>
                      <a:pt x="60" y="34"/>
                    </a:lnTo>
                    <a:lnTo>
                      <a:pt x="54" y="34"/>
                    </a:lnTo>
                    <a:lnTo>
                      <a:pt x="51" y="33"/>
                    </a:lnTo>
                    <a:lnTo>
                      <a:pt x="51" y="34"/>
                    </a:lnTo>
                    <a:lnTo>
                      <a:pt x="29" y="59"/>
                    </a:lnTo>
                    <a:lnTo>
                      <a:pt x="25" y="68"/>
                    </a:lnTo>
                    <a:lnTo>
                      <a:pt x="25" y="69"/>
                    </a:lnTo>
                    <a:lnTo>
                      <a:pt x="26" y="72"/>
                    </a:lnTo>
                    <a:lnTo>
                      <a:pt x="20" y="77"/>
                    </a:lnTo>
                    <a:lnTo>
                      <a:pt x="20" y="90"/>
                    </a:lnTo>
                    <a:lnTo>
                      <a:pt x="13" y="104"/>
                    </a:lnTo>
                    <a:lnTo>
                      <a:pt x="12" y="113"/>
                    </a:lnTo>
                    <a:lnTo>
                      <a:pt x="9" y="121"/>
                    </a:lnTo>
                    <a:lnTo>
                      <a:pt x="4" y="126"/>
                    </a:lnTo>
                    <a:lnTo>
                      <a:pt x="0" y="139"/>
                    </a:lnTo>
                    <a:lnTo>
                      <a:pt x="15" y="151"/>
                    </a:lnTo>
                    <a:lnTo>
                      <a:pt x="32" y="151"/>
                    </a:lnTo>
                    <a:lnTo>
                      <a:pt x="32" y="154"/>
                    </a:lnTo>
                    <a:lnTo>
                      <a:pt x="33" y="157"/>
                    </a:lnTo>
                    <a:lnTo>
                      <a:pt x="32" y="164"/>
                    </a:lnTo>
                    <a:lnTo>
                      <a:pt x="32" y="165"/>
                    </a:lnTo>
                    <a:lnTo>
                      <a:pt x="26" y="186"/>
                    </a:lnTo>
                    <a:lnTo>
                      <a:pt x="25" y="189"/>
                    </a:lnTo>
                    <a:lnTo>
                      <a:pt x="26" y="189"/>
                    </a:lnTo>
                    <a:lnTo>
                      <a:pt x="36" y="192"/>
                    </a:lnTo>
                    <a:lnTo>
                      <a:pt x="53" y="200"/>
                    </a:lnTo>
                    <a:lnTo>
                      <a:pt x="67" y="214"/>
                    </a:lnTo>
                    <a:lnTo>
                      <a:pt x="78" y="230"/>
                    </a:lnTo>
                    <a:lnTo>
                      <a:pt x="90" y="238"/>
                    </a:lnTo>
                    <a:lnTo>
                      <a:pt x="92" y="238"/>
                    </a:lnTo>
                    <a:lnTo>
                      <a:pt x="96" y="240"/>
                    </a:lnTo>
                    <a:lnTo>
                      <a:pt x="96" y="241"/>
                    </a:lnTo>
                    <a:lnTo>
                      <a:pt x="113" y="237"/>
                    </a:lnTo>
                    <a:lnTo>
                      <a:pt x="116" y="237"/>
                    </a:lnTo>
                    <a:lnTo>
                      <a:pt x="128" y="234"/>
                    </a:lnTo>
                    <a:lnTo>
                      <a:pt x="131" y="234"/>
                    </a:lnTo>
                    <a:lnTo>
                      <a:pt x="132" y="235"/>
                    </a:lnTo>
                    <a:lnTo>
                      <a:pt x="137" y="235"/>
                    </a:lnTo>
                    <a:lnTo>
                      <a:pt x="150" y="228"/>
                    </a:lnTo>
                    <a:lnTo>
                      <a:pt x="157" y="225"/>
                    </a:lnTo>
                    <a:lnTo>
                      <a:pt x="159" y="224"/>
                    </a:lnTo>
                    <a:lnTo>
                      <a:pt x="160" y="224"/>
                    </a:lnTo>
                    <a:lnTo>
                      <a:pt x="164" y="227"/>
                    </a:lnTo>
                    <a:lnTo>
                      <a:pt x="170" y="227"/>
                    </a:lnTo>
                    <a:lnTo>
                      <a:pt x="170" y="220"/>
                    </a:lnTo>
                    <a:lnTo>
                      <a:pt x="169" y="218"/>
                    </a:lnTo>
                    <a:lnTo>
                      <a:pt x="194" y="202"/>
                    </a:lnTo>
                    <a:lnTo>
                      <a:pt x="194" y="200"/>
                    </a:lnTo>
                    <a:lnTo>
                      <a:pt x="195" y="199"/>
                    </a:lnTo>
                    <a:lnTo>
                      <a:pt x="197" y="199"/>
                    </a:lnTo>
                    <a:lnTo>
                      <a:pt x="208" y="197"/>
                    </a:lnTo>
                    <a:lnTo>
                      <a:pt x="209" y="197"/>
                    </a:lnTo>
                    <a:lnTo>
                      <a:pt x="210" y="196"/>
                    </a:lnTo>
                    <a:lnTo>
                      <a:pt x="212" y="196"/>
                    </a:lnTo>
                    <a:lnTo>
                      <a:pt x="212" y="195"/>
                    </a:lnTo>
                    <a:lnTo>
                      <a:pt x="217" y="189"/>
                    </a:lnTo>
                    <a:lnTo>
                      <a:pt x="229" y="181"/>
                    </a:lnTo>
                    <a:lnTo>
                      <a:pt x="230" y="179"/>
                    </a:lnTo>
                    <a:lnTo>
                      <a:pt x="234" y="178"/>
                    </a:lnTo>
                    <a:lnTo>
                      <a:pt x="237" y="181"/>
                    </a:lnTo>
                    <a:lnTo>
                      <a:pt x="240" y="182"/>
                    </a:lnTo>
                    <a:lnTo>
                      <a:pt x="244" y="185"/>
                    </a:lnTo>
                    <a:lnTo>
                      <a:pt x="250" y="185"/>
                    </a:lnTo>
                    <a:lnTo>
                      <a:pt x="264" y="186"/>
                    </a:lnTo>
                    <a:lnTo>
                      <a:pt x="272" y="185"/>
                    </a:lnTo>
                    <a:lnTo>
                      <a:pt x="275" y="188"/>
                    </a:lnTo>
                    <a:lnTo>
                      <a:pt x="276" y="189"/>
                    </a:lnTo>
                    <a:lnTo>
                      <a:pt x="276" y="190"/>
                    </a:lnTo>
                    <a:lnTo>
                      <a:pt x="272" y="193"/>
                    </a:lnTo>
                    <a:lnTo>
                      <a:pt x="269" y="195"/>
                    </a:lnTo>
                    <a:lnTo>
                      <a:pt x="267" y="197"/>
                    </a:lnTo>
                    <a:lnTo>
                      <a:pt x="267" y="200"/>
                    </a:lnTo>
                    <a:lnTo>
                      <a:pt x="272" y="200"/>
                    </a:lnTo>
                    <a:lnTo>
                      <a:pt x="276" y="199"/>
                    </a:lnTo>
                    <a:lnTo>
                      <a:pt x="279" y="200"/>
                    </a:lnTo>
                    <a:lnTo>
                      <a:pt x="280" y="200"/>
                    </a:lnTo>
                    <a:lnTo>
                      <a:pt x="280" y="195"/>
                    </a:lnTo>
                    <a:lnTo>
                      <a:pt x="279" y="193"/>
                    </a:lnTo>
                    <a:lnTo>
                      <a:pt x="279" y="190"/>
                    </a:lnTo>
                    <a:lnTo>
                      <a:pt x="284" y="182"/>
                    </a:lnTo>
                    <a:lnTo>
                      <a:pt x="293" y="181"/>
                    </a:lnTo>
                    <a:lnTo>
                      <a:pt x="296" y="172"/>
                    </a:lnTo>
                    <a:lnTo>
                      <a:pt x="294" y="164"/>
                    </a:lnTo>
                    <a:lnTo>
                      <a:pt x="294" y="161"/>
                    </a:lnTo>
                    <a:lnTo>
                      <a:pt x="297" y="161"/>
                    </a:lnTo>
                    <a:lnTo>
                      <a:pt x="310" y="160"/>
                    </a:lnTo>
                    <a:lnTo>
                      <a:pt x="324" y="161"/>
                    </a:lnTo>
                    <a:lnTo>
                      <a:pt x="325" y="163"/>
                    </a:lnTo>
                    <a:lnTo>
                      <a:pt x="327" y="163"/>
                    </a:lnTo>
                    <a:lnTo>
                      <a:pt x="328" y="160"/>
                    </a:lnTo>
                    <a:lnTo>
                      <a:pt x="329" y="150"/>
                    </a:lnTo>
                    <a:lnTo>
                      <a:pt x="334" y="151"/>
                    </a:lnTo>
                    <a:lnTo>
                      <a:pt x="336" y="146"/>
                    </a:lnTo>
                    <a:lnTo>
                      <a:pt x="342" y="144"/>
                    </a:lnTo>
                    <a:lnTo>
                      <a:pt x="344" y="142"/>
                    </a:lnTo>
                    <a:lnTo>
                      <a:pt x="349" y="140"/>
                    </a:lnTo>
                    <a:lnTo>
                      <a:pt x="350" y="140"/>
                    </a:lnTo>
                    <a:lnTo>
                      <a:pt x="350" y="139"/>
                    </a:lnTo>
                    <a:lnTo>
                      <a:pt x="335" y="126"/>
                    </a:lnTo>
                    <a:lnTo>
                      <a:pt x="334" y="126"/>
                    </a:lnTo>
                    <a:lnTo>
                      <a:pt x="327" y="123"/>
                    </a:lnTo>
                    <a:lnTo>
                      <a:pt x="317" y="122"/>
                    </a:lnTo>
                    <a:lnTo>
                      <a:pt x="312" y="122"/>
                    </a:lnTo>
                    <a:lnTo>
                      <a:pt x="305" y="119"/>
                    </a:lnTo>
                    <a:lnTo>
                      <a:pt x="298" y="115"/>
                    </a:lnTo>
                    <a:lnTo>
                      <a:pt x="297" y="115"/>
                    </a:lnTo>
                    <a:lnTo>
                      <a:pt x="294" y="112"/>
                    </a:lnTo>
                    <a:lnTo>
                      <a:pt x="293" y="108"/>
                    </a:lnTo>
                    <a:lnTo>
                      <a:pt x="291" y="107"/>
                    </a:lnTo>
                    <a:lnTo>
                      <a:pt x="289" y="105"/>
                    </a:lnTo>
                    <a:lnTo>
                      <a:pt x="283" y="104"/>
                    </a:lnTo>
                    <a:lnTo>
                      <a:pt x="282" y="104"/>
                    </a:lnTo>
                    <a:lnTo>
                      <a:pt x="280" y="101"/>
                    </a:lnTo>
                    <a:lnTo>
                      <a:pt x="280" y="96"/>
                    </a:lnTo>
                    <a:lnTo>
                      <a:pt x="279" y="94"/>
                    </a:lnTo>
                    <a:lnTo>
                      <a:pt x="271" y="93"/>
                    </a:lnTo>
                    <a:lnTo>
                      <a:pt x="257" y="86"/>
                    </a:lnTo>
                    <a:lnTo>
                      <a:pt x="257" y="83"/>
                    </a:lnTo>
                    <a:lnTo>
                      <a:pt x="255" y="80"/>
                    </a:lnTo>
                    <a:lnTo>
                      <a:pt x="254" y="80"/>
                    </a:lnTo>
                    <a:lnTo>
                      <a:pt x="251" y="77"/>
                    </a:lnTo>
                    <a:lnTo>
                      <a:pt x="248" y="7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35" name="Freeform 62">
                <a:extLst>
                  <a:ext uri="{FF2B5EF4-FFF2-40B4-BE49-F238E27FC236}">
                    <a16:creationId xmlns:a16="http://schemas.microsoft.com/office/drawing/2014/main" id="{F7E20E75-1437-8BF1-DA58-030BF6DF2F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30" y="1351"/>
                <a:ext cx="59" cy="60"/>
              </a:xfrm>
              <a:custGeom>
                <a:avLst/>
                <a:gdLst>
                  <a:gd name="T0" fmla="*/ 182 w 238"/>
                  <a:gd name="T1" fmla="*/ 1 h 242"/>
                  <a:gd name="T2" fmla="*/ 124 w 238"/>
                  <a:gd name="T3" fmla="*/ 22 h 242"/>
                  <a:gd name="T4" fmla="*/ 121 w 238"/>
                  <a:gd name="T5" fmla="*/ 24 h 242"/>
                  <a:gd name="T6" fmla="*/ 115 w 238"/>
                  <a:gd name="T7" fmla="*/ 29 h 242"/>
                  <a:gd name="T8" fmla="*/ 103 w 238"/>
                  <a:gd name="T9" fmla="*/ 29 h 242"/>
                  <a:gd name="T10" fmla="*/ 99 w 238"/>
                  <a:gd name="T11" fmla="*/ 32 h 242"/>
                  <a:gd name="T12" fmla="*/ 97 w 238"/>
                  <a:gd name="T13" fmla="*/ 41 h 242"/>
                  <a:gd name="T14" fmla="*/ 101 w 238"/>
                  <a:gd name="T15" fmla="*/ 51 h 242"/>
                  <a:gd name="T16" fmla="*/ 92 w 238"/>
                  <a:gd name="T17" fmla="*/ 51 h 242"/>
                  <a:gd name="T18" fmla="*/ 79 w 238"/>
                  <a:gd name="T19" fmla="*/ 58 h 242"/>
                  <a:gd name="T20" fmla="*/ 76 w 238"/>
                  <a:gd name="T21" fmla="*/ 67 h 242"/>
                  <a:gd name="T22" fmla="*/ 64 w 238"/>
                  <a:gd name="T23" fmla="*/ 64 h 242"/>
                  <a:gd name="T24" fmla="*/ 58 w 238"/>
                  <a:gd name="T25" fmla="*/ 58 h 242"/>
                  <a:gd name="T26" fmla="*/ 47 w 238"/>
                  <a:gd name="T27" fmla="*/ 67 h 242"/>
                  <a:gd name="T28" fmla="*/ 62 w 238"/>
                  <a:gd name="T29" fmla="*/ 88 h 242"/>
                  <a:gd name="T30" fmla="*/ 61 w 238"/>
                  <a:gd name="T31" fmla="*/ 99 h 242"/>
                  <a:gd name="T32" fmla="*/ 62 w 238"/>
                  <a:gd name="T33" fmla="*/ 110 h 242"/>
                  <a:gd name="T34" fmla="*/ 44 w 238"/>
                  <a:gd name="T35" fmla="*/ 96 h 242"/>
                  <a:gd name="T36" fmla="*/ 41 w 238"/>
                  <a:gd name="T37" fmla="*/ 91 h 242"/>
                  <a:gd name="T38" fmla="*/ 32 w 238"/>
                  <a:gd name="T39" fmla="*/ 98 h 242"/>
                  <a:gd name="T40" fmla="*/ 0 w 238"/>
                  <a:gd name="T41" fmla="*/ 145 h 242"/>
                  <a:gd name="T42" fmla="*/ 5 w 238"/>
                  <a:gd name="T43" fmla="*/ 148 h 242"/>
                  <a:gd name="T44" fmla="*/ 9 w 238"/>
                  <a:gd name="T45" fmla="*/ 158 h 242"/>
                  <a:gd name="T46" fmla="*/ 26 w 238"/>
                  <a:gd name="T47" fmla="*/ 175 h 242"/>
                  <a:gd name="T48" fmla="*/ 32 w 238"/>
                  <a:gd name="T49" fmla="*/ 175 h 242"/>
                  <a:gd name="T50" fmla="*/ 34 w 238"/>
                  <a:gd name="T51" fmla="*/ 173 h 242"/>
                  <a:gd name="T52" fmla="*/ 44 w 238"/>
                  <a:gd name="T53" fmla="*/ 155 h 242"/>
                  <a:gd name="T54" fmla="*/ 67 w 238"/>
                  <a:gd name="T55" fmla="*/ 124 h 242"/>
                  <a:gd name="T56" fmla="*/ 96 w 238"/>
                  <a:gd name="T57" fmla="*/ 135 h 242"/>
                  <a:gd name="T58" fmla="*/ 101 w 238"/>
                  <a:gd name="T59" fmla="*/ 138 h 242"/>
                  <a:gd name="T60" fmla="*/ 125 w 238"/>
                  <a:gd name="T61" fmla="*/ 145 h 242"/>
                  <a:gd name="T62" fmla="*/ 124 w 238"/>
                  <a:gd name="T63" fmla="*/ 165 h 242"/>
                  <a:gd name="T64" fmla="*/ 121 w 238"/>
                  <a:gd name="T65" fmla="*/ 188 h 242"/>
                  <a:gd name="T66" fmla="*/ 115 w 238"/>
                  <a:gd name="T67" fmla="*/ 197 h 242"/>
                  <a:gd name="T68" fmla="*/ 129 w 238"/>
                  <a:gd name="T69" fmla="*/ 211 h 242"/>
                  <a:gd name="T70" fmla="*/ 134 w 238"/>
                  <a:gd name="T71" fmla="*/ 219 h 242"/>
                  <a:gd name="T72" fmla="*/ 139 w 238"/>
                  <a:gd name="T73" fmla="*/ 220 h 242"/>
                  <a:gd name="T74" fmla="*/ 152 w 238"/>
                  <a:gd name="T75" fmla="*/ 225 h 242"/>
                  <a:gd name="T76" fmla="*/ 153 w 238"/>
                  <a:gd name="T77" fmla="*/ 241 h 242"/>
                  <a:gd name="T78" fmla="*/ 166 w 238"/>
                  <a:gd name="T79" fmla="*/ 241 h 242"/>
                  <a:gd name="T80" fmla="*/ 224 w 238"/>
                  <a:gd name="T81" fmla="*/ 230 h 242"/>
                  <a:gd name="T82" fmla="*/ 221 w 238"/>
                  <a:gd name="T83" fmla="*/ 204 h 242"/>
                  <a:gd name="T84" fmla="*/ 227 w 238"/>
                  <a:gd name="T85" fmla="*/ 181 h 242"/>
                  <a:gd name="T86" fmla="*/ 238 w 238"/>
                  <a:gd name="T87" fmla="*/ 182 h 242"/>
                  <a:gd name="T88" fmla="*/ 226 w 238"/>
                  <a:gd name="T89" fmla="*/ 159 h 242"/>
                  <a:gd name="T90" fmla="*/ 227 w 238"/>
                  <a:gd name="T91" fmla="*/ 153 h 242"/>
                  <a:gd name="T92" fmla="*/ 228 w 238"/>
                  <a:gd name="T93" fmla="*/ 128 h 242"/>
                  <a:gd name="T94" fmla="*/ 227 w 238"/>
                  <a:gd name="T95" fmla="*/ 115 h 242"/>
                  <a:gd name="T96" fmla="*/ 234 w 238"/>
                  <a:gd name="T97" fmla="*/ 92 h 242"/>
                  <a:gd name="T98" fmla="*/ 213 w 238"/>
                  <a:gd name="T99" fmla="*/ 81 h 242"/>
                  <a:gd name="T100" fmla="*/ 206 w 238"/>
                  <a:gd name="T101" fmla="*/ 77 h 242"/>
                  <a:gd name="T102" fmla="*/ 192 w 238"/>
                  <a:gd name="T103" fmla="*/ 75 h 242"/>
                  <a:gd name="T104" fmla="*/ 182 w 238"/>
                  <a:gd name="T105" fmla="*/ 65 h 242"/>
                  <a:gd name="T106" fmla="*/ 184 w 238"/>
                  <a:gd name="T107" fmla="*/ 51 h 242"/>
                  <a:gd name="T108" fmla="*/ 177 w 238"/>
                  <a:gd name="T109" fmla="*/ 44 h 242"/>
                  <a:gd name="T110" fmla="*/ 173 w 238"/>
                  <a:gd name="T111" fmla="*/ 41 h 242"/>
                  <a:gd name="T112" fmla="*/ 187 w 238"/>
                  <a:gd name="T113" fmla="*/ 33 h 242"/>
                  <a:gd name="T114" fmla="*/ 234 w 238"/>
                  <a:gd name="T115" fmla="*/ 47 h 242"/>
                  <a:gd name="T116" fmla="*/ 237 w 238"/>
                  <a:gd name="T117" fmla="*/ 25 h 242"/>
                  <a:gd name="T118" fmla="*/ 237 w 238"/>
                  <a:gd name="T119" fmla="*/ 19 h 242"/>
                  <a:gd name="T120" fmla="*/ 216 w 238"/>
                  <a:gd name="T121" fmla="*/ 9 h 242"/>
                  <a:gd name="T122" fmla="*/ 189 w 238"/>
                  <a:gd name="T123" fmla="*/ 1 h 2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38" h="242">
                    <a:moveTo>
                      <a:pt x="185" y="1"/>
                    </a:moveTo>
                    <a:lnTo>
                      <a:pt x="184" y="0"/>
                    </a:lnTo>
                    <a:lnTo>
                      <a:pt x="182" y="1"/>
                    </a:lnTo>
                    <a:lnTo>
                      <a:pt x="144" y="15"/>
                    </a:lnTo>
                    <a:lnTo>
                      <a:pt x="128" y="18"/>
                    </a:lnTo>
                    <a:lnTo>
                      <a:pt x="124" y="22"/>
                    </a:lnTo>
                    <a:lnTo>
                      <a:pt x="122" y="22"/>
                    </a:lnTo>
                    <a:lnTo>
                      <a:pt x="121" y="21"/>
                    </a:lnTo>
                    <a:lnTo>
                      <a:pt x="121" y="24"/>
                    </a:lnTo>
                    <a:lnTo>
                      <a:pt x="120" y="24"/>
                    </a:lnTo>
                    <a:lnTo>
                      <a:pt x="115" y="28"/>
                    </a:lnTo>
                    <a:lnTo>
                      <a:pt x="115" y="29"/>
                    </a:lnTo>
                    <a:lnTo>
                      <a:pt x="110" y="32"/>
                    </a:lnTo>
                    <a:lnTo>
                      <a:pt x="107" y="32"/>
                    </a:lnTo>
                    <a:lnTo>
                      <a:pt x="103" y="29"/>
                    </a:lnTo>
                    <a:lnTo>
                      <a:pt x="101" y="29"/>
                    </a:lnTo>
                    <a:lnTo>
                      <a:pt x="100" y="31"/>
                    </a:lnTo>
                    <a:lnTo>
                      <a:pt x="99" y="32"/>
                    </a:lnTo>
                    <a:lnTo>
                      <a:pt x="99" y="33"/>
                    </a:lnTo>
                    <a:lnTo>
                      <a:pt x="97" y="36"/>
                    </a:lnTo>
                    <a:lnTo>
                      <a:pt x="97" y="41"/>
                    </a:lnTo>
                    <a:lnTo>
                      <a:pt x="99" y="44"/>
                    </a:lnTo>
                    <a:lnTo>
                      <a:pt x="100" y="48"/>
                    </a:lnTo>
                    <a:lnTo>
                      <a:pt x="101" y="51"/>
                    </a:lnTo>
                    <a:lnTo>
                      <a:pt x="100" y="51"/>
                    </a:lnTo>
                    <a:lnTo>
                      <a:pt x="97" y="53"/>
                    </a:lnTo>
                    <a:lnTo>
                      <a:pt x="92" y="51"/>
                    </a:lnTo>
                    <a:lnTo>
                      <a:pt x="86" y="53"/>
                    </a:lnTo>
                    <a:lnTo>
                      <a:pt x="79" y="55"/>
                    </a:lnTo>
                    <a:lnTo>
                      <a:pt x="79" y="58"/>
                    </a:lnTo>
                    <a:lnTo>
                      <a:pt x="75" y="58"/>
                    </a:lnTo>
                    <a:lnTo>
                      <a:pt x="74" y="60"/>
                    </a:lnTo>
                    <a:lnTo>
                      <a:pt x="76" y="67"/>
                    </a:lnTo>
                    <a:lnTo>
                      <a:pt x="76" y="68"/>
                    </a:lnTo>
                    <a:lnTo>
                      <a:pt x="75" y="68"/>
                    </a:lnTo>
                    <a:lnTo>
                      <a:pt x="64" y="64"/>
                    </a:lnTo>
                    <a:lnTo>
                      <a:pt x="62" y="61"/>
                    </a:lnTo>
                    <a:lnTo>
                      <a:pt x="60" y="60"/>
                    </a:lnTo>
                    <a:lnTo>
                      <a:pt x="58" y="58"/>
                    </a:lnTo>
                    <a:lnTo>
                      <a:pt x="53" y="58"/>
                    </a:lnTo>
                    <a:lnTo>
                      <a:pt x="47" y="64"/>
                    </a:lnTo>
                    <a:lnTo>
                      <a:pt x="47" y="67"/>
                    </a:lnTo>
                    <a:lnTo>
                      <a:pt x="50" y="69"/>
                    </a:lnTo>
                    <a:lnTo>
                      <a:pt x="62" y="86"/>
                    </a:lnTo>
                    <a:lnTo>
                      <a:pt x="62" y="88"/>
                    </a:lnTo>
                    <a:lnTo>
                      <a:pt x="60" y="95"/>
                    </a:lnTo>
                    <a:lnTo>
                      <a:pt x="60" y="98"/>
                    </a:lnTo>
                    <a:lnTo>
                      <a:pt x="61" y="99"/>
                    </a:lnTo>
                    <a:lnTo>
                      <a:pt x="61" y="101"/>
                    </a:lnTo>
                    <a:lnTo>
                      <a:pt x="64" y="110"/>
                    </a:lnTo>
                    <a:lnTo>
                      <a:pt x="62" y="110"/>
                    </a:lnTo>
                    <a:lnTo>
                      <a:pt x="53" y="106"/>
                    </a:lnTo>
                    <a:lnTo>
                      <a:pt x="44" y="98"/>
                    </a:lnTo>
                    <a:lnTo>
                      <a:pt x="44" y="96"/>
                    </a:lnTo>
                    <a:lnTo>
                      <a:pt x="43" y="95"/>
                    </a:lnTo>
                    <a:lnTo>
                      <a:pt x="41" y="92"/>
                    </a:lnTo>
                    <a:lnTo>
                      <a:pt x="41" y="91"/>
                    </a:lnTo>
                    <a:lnTo>
                      <a:pt x="36" y="91"/>
                    </a:lnTo>
                    <a:lnTo>
                      <a:pt x="36" y="92"/>
                    </a:lnTo>
                    <a:lnTo>
                      <a:pt x="32" y="98"/>
                    </a:lnTo>
                    <a:lnTo>
                      <a:pt x="26" y="104"/>
                    </a:lnTo>
                    <a:lnTo>
                      <a:pt x="19" y="107"/>
                    </a:lnTo>
                    <a:lnTo>
                      <a:pt x="0" y="145"/>
                    </a:lnTo>
                    <a:lnTo>
                      <a:pt x="1" y="145"/>
                    </a:lnTo>
                    <a:lnTo>
                      <a:pt x="2" y="146"/>
                    </a:lnTo>
                    <a:lnTo>
                      <a:pt x="5" y="148"/>
                    </a:lnTo>
                    <a:lnTo>
                      <a:pt x="5" y="149"/>
                    </a:lnTo>
                    <a:lnTo>
                      <a:pt x="8" y="153"/>
                    </a:lnTo>
                    <a:lnTo>
                      <a:pt x="9" y="158"/>
                    </a:lnTo>
                    <a:lnTo>
                      <a:pt x="14" y="165"/>
                    </a:lnTo>
                    <a:lnTo>
                      <a:pt x="19" y="168"/>
                    </a:lnTo>
                    <a:lnTo>
                      <a:pt x="26" y="175"/>
                    </a:lnTo>
                    <a:lnTo>
                      <a:pt x="29" y="177"/>
                    </a:lnTo>
                    <a:lnTo>
                      <a:pt x="30" y="177"/>
                    </a:lnTo>
                    <a:lnTo>
                      <a:pt x="32" y="175"/>
                    </a:lnTo>
                    <a:lnTo>
                      <a:pt x="33" y="175"/>
                    </a:lnTo>
                    <a:lnTo>
                      <a:pt x="33" y="174"/>
                    </a:lnTo>
                    <a:lnTo>
                      <a:pt x="34" y="173"/>
                    </a:lnTo>
                    <a:lnTo>
                      <a:pt x="37" y="165"/>
                    </a:lnTo>
                    <a:lnTo>
                      <a:pt x="43" y="156"/>
                    </a:lnTo>
                    <a:lnTo>
                      <a:pt x="44" y="155"/>
                    </a:lnTo>
                    <a:lnTo>
                      <a:pt x="48" y="139"/>
                    </a:lnTo>
                    <a:lnTo>
                      <a:pt x="61" y="120"/>
                    </a:lnTo>
                    <a:lnTo>
                      <a:pt x="67" y="124"/>
                    </a:lnTo>
                    <a:lnTo>
                      <a:pt x="68" y="127"/>
                    </a:lnTo>
                    <a:lnTo>
                      <a:pt x="81" y="137"/>
                    </a:lnTo>
                    <a:lnTo>
                      <a:pt x="96" y="135"/>
                    </a:lnTo>
                    <a:lnTo>
                      <a:pt x="96" y="137"/>
                    </a:lnTo>
                    <a:lnTo>
                      <a:pt x="97" y="138"/>
                    </a:lnTo>
                    <a:lnTo>
                      <a:pt x="101" y="138"/>
                    </a:lnTo>
                    <a:lnTo>
                      <a:pt x="107" y="137"/>
                    </a:lnTo>
                    <a:lnTo>
                      <a:pt x="121" y="144"/>
                    </a:lnTo>
                    <a:lnTo>
                      <a:pt x="125" y="145"/>
                    </a:lnTo>
                    <a:lnTo>
                      <a:pt x="127" y="146"/>
                    </a:lnTo>
                    <a:lnTo>
                      <a:pt x="127" y="149"/>
                    </a:lnTo>
                    <a:lnTo>
                      <a:pt x="124" y="165"/>
                    </a:lnTo>
                    <a:lnTo>
                      <a:pt x="124" y="171"/>
                    </a:lnTo>
                    <a:lnTo>
                      <a:pt x="121" y="187"/>
                    </a:lnTo>
                    <a:lnTo>
                      <a:pt x="121" y="188"/>
                    </a:lnTo>
                    <a:lnTo>
                      <a:pt x="120" y="191"/>
                    </a:lnTo>
                    <a:lnTo>
                      <a:pt x="114" y="197"/>
                    </a:lnTo>
                    <a:lnTo>
                      <a:pt x="115" y="197"/>
                    </a:lnTo>
                    <a:lnTo>
                      <a:pt x="122" y="201"/>
                    </a:lnTo>
                    <a:lnTo>
                      <a:pt x="124" y="201"/>
                    </a:lnTo>
                    <a:lnTo>
                      <a:pt x="129" y="211"/>
                    </a:lnTo>
                    <a:lnTo>
                      <a:pt x="131" y="212"/>
                    </a:lnTo>
                    <a:lnTo>
                      <a:pt x="132" y="216"/>
                    </a:lnTo>
                    <a:lnTo>
                      <a:pt x="134" y="219"/>
                    </a:lnTo>
                    <a:lnTo>
                      <a:pt x="135" y="219"/>
                    </a:lnTo>
                    <a:lnTo>
                      <a:pt x="138" y="220"/>
                    </a:lnTo>
                    <a:lnTo>
                      <a:pt x="139" y="220"/>
                    </a:lnTo>
                    <a:lnTo>
                      <a:pt x="142" y="219"/>
                    </a:lnTo>
                    <a:lnTo>
                      <a:pt x="145" y="219"/>
                    </a:lnTo>
                    <a:lnTo>
                      <a:pt x="152" y="225"/>
                    </a:lnTo>
                    <a:lnTo>
                      <a:pt x="154" y="240"/>
                    </a:lnTo>
                    <a:lnTo>
                      <a:pt x="152" y="240"/>
                    </a:lnTo>
                    <a:lnTo>
                      <a:pt x="153" y="241"/>
                    </a:lnTo>
                    <a:lnTo>
                      <a:pt x="163" y="240"/>
                    </a:lnTo>
                    <a:lnTo>
                      <a:pt x="164" y="242"/>
                    </a:lnTo>
                    <a:lnTo>
                      <a:pt x="166" y="241"/>
                    </a:lnTo>
                    <a:lnTo>
                      <a:pt x="184" y="235"/>
                    </a:lnTo>
                    <a:lnTo>
                      <a:pt x="208" y="230"/>
                    </a:lnTo>
                    <a:lnTo>
                      <a:pt x="224" y="230"/>
                    </a:lnTo>
                    <a:lnTo>
                      <a:pt x="227" y="229"/>
                    </a:lnTo>
                    <a:lnTo>
                      <a:pt x="228" y="229"/>
                    </a:lnTo>
                    <a:lnTo>
                      <a:pt x="221" y="204"/>
                    </a:lnTo>
                    <a:lnTo>
                      <a:pt x="221" y="201"/>
                    </a:lnTo>
                    <a:lnTo>
                      <a:pt x="227" y="182"/>
                    </a:lnTo>
                    <a:lnTo>
                      <a:pt x="227" y="181"/>
                    </a:lnTo>
                    <a:lnTo>
                      <a:pt x="234" y="181"/>
                    </a:lnTo>
                    <a:lnTo>
                      <a:pt x="237" y="182"/>
                    </a:lnTo>
                    <a:lnTo>
                      <a:pt x="238" y="182"/>
                    </a:lnTo>
                    <a:lnTo>
                      <a:pt x="235" y="175"/>
                    </a:lnTo>
                    <a:lnTo>
                      <a:pt x="226" y="160"/>
                    </a:lnTo>
                    <a:lnTo>
                      <a:pt x="226" y="159"/>
                    </a:lnTo>
                    <a:lnTo>
                      <a:pt x="228" y="156"/>
                    </a:lnTo>
                    <a:lnTo>
                      <a:pt x="227" y="155"/>
                    </a:lnTo>
                    <a:lnTo>
                      <a:pt x="227" y="153"/>
                    </a:lnTo>
                    <a:lnTo>
                      <a:pt x="226" y="152"/>
                    </a:lnTo>
                    <a:lnTo>
                      <a:pt x="226" y="135"/>
                    </a:lnTo>
                    <a:lnTo>
                      <a:pt x="228" y="128"/>
                    </a:lnTo>
                    <a:lnTo>
                      <a:pt x="226" y="125"/>
                    </a:lnTo>
                    <a:lnTo>
                      <a:pt x="226" y="120"/>
                    </a:lnTo>
                    <a:lnTo>
                      <a:pt x="227" y="115"/>
                    </a:lnTo>
                    <a:lnTo>
                      <a:pt x="233" y="103"/>
                    </a:lnTo>
                    <a:lnTo>
                      <a:pt x="234" y="103"/>
                    </a:lnTo>
                    <a:lnTo>
                      <a:pt x="234" y="92"/>
                    </a:lnTo>
                    <a:lnTo>
                      <a:pt x="231" y="82"/>
                    </a:lnTo>
                    <a:lnTo>
                      <a:pt x="231" y="81"/>
                    </a:lnTo>
                    <a:lnTo>
                      <a:pt x="213" y="81"/>
                    </a:lnTo>
                    <a:lnTo>
                      <a:pt x="209" y="79"/>
                    </a:lnTo>
                    <a:lnTo>
                      <a:pt x="206" y="79"/>
                    </a:lnTo>
                    <a:lnTo>
                      <a:pt x="206" y="77"/>
                    </a:lnTo>
                    <a:lnTo>
                      <a:pt x="202" y="75"/>
                    </a:lnTo>
                    <a:lnTo>
                      <a:pt x="195" y="74"/>
                    </a:lnTo>
                    <a:lnTo>
                      <a:pt x="192" y="75"/>
                    </a:lnTo>
                    <a:lnTo>
                      <a:pt x="189" y="72"/>
                    </a:lnTo>
                    <a:lnTo>
                      <a:pt x="182" y="67"/>
                    </a:lnTo>
                    <a:lnTo>
                      <a:pt x="182" y="65"/>
                    </a:lnTo>
                    <a:lnTo>
                      <a:pt x="180" y="60"/>
                    </a:lnTo>
                    <a:lnTo>
                      <a:pt x="181" y="55"/>
                    </a:lnTo>
                    <a:lnTo>
                      <a:pt x="184" y="51"/>
                    </a:lnTo>
                    <a:lnTo>
                      <a:pt x="184" y="41"/>
                    </a:lnTo>
                    <a:lnTo>
                      <a:pt x="178" y="41"/>
                    </a:lnTo>
                    <a:lnTo>
                      <a:pt x="177" y="44"/>
                    </a:lnTo>
                    <a:lnTo>
                      <a:pt x="174" y="46"/>
                    </a:lnTo>
                    <a:lnTo>
                      <a:pt x="171" y="43"/>
                    </a:lnTo>
                    <a:lnTo>
                      <a:pt x="173" y="41"/>
                    </a:lnTo>
                    <a:lnTo>
                      <a:pt x="180" y="36"/>
                    </a:lnTo>
                    <a:lnTo>
                      <a:pt x="184" y="36"/>
                    </a:lnTo>
                    <a:lnTo>
                      <a:pt x="187" y="33"/>
                    </a:lnTo>
                    <a:lnTo>
                      <a:pt x="192" y="33"/>
                    </a:lnTo>
                    <a:lnTo>
                      <a:pt x="194" y="36"/>
                    </a:lnTo>
                    <a:lnTo>
                      <a:pt x="234" y="47"/>
                    </a:lnTo>
                    <a:lnTo>
                      <a:pt x="235" y="47"/>
                    </a:lnTo>
                    <a:lnTo>
                      <a:pt x="235" y="37"/>
                    </a:lnTo>
                    <a:lnTo>
                      <a:pt x="237" y="25"/>
                    </a:lnTo>
                    <a:lnTo>
                      <a:pt x="238" y="25"/>
                    </a:lnTo>
                    <a:lnTo>
                      <a:pt x="238" y="21"/>
                    </a:lnTo>
                    <a:lnTo>
                      <a:pt x="237" y="19"/>
                    </a:lnTo>
                    <a:lnTo>
                      <a:pt x="237" y="18"/>
                    </a:lnTo>
                    <a:lnTo>
                      <a:pt x="231" y="18"/>
                    </a:lnTo>
                    <a:lnTo>
                      <a:pt x="216" y="9"/>
                    </a:lnTo>
                    <a:lnTo>
                      <a:pt x="199" y="5"/>
                    </a:lnTo>
                    <a:lnTo>
                      <a:pt x="194" y="2"/>
                    </a:lnTo>
                    <a:lnTo>
                      <a:pt x="189" y="1"/>
                    </a:lnTo>
                    <a:lnTo>
                      <a:pt x="185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36" name="Freeform 63">
                <a:extLst>
                  <a:ext uri="{FF2B5EF4-FFF2-40B4-BE49-F238E27FC236}">
                    <a16:creationId xmlns:a16="http://schemas.microsoft.com/office/drawing/2014/main" id="{E13BB260-BB14-B0DA-50A1-060310A339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82" y="1365"/>
                <a:ext cx="39" cy="84"/>
              </a:xfrm>
              <a:custGeom>
                <a:avLst/>
                <a:gdLst>
                  <a:gd name="T0" fmla="*/ 26 w 155"/>
                  <a:gd name="T1" fmla="*/ 2 h 335"/>
                  <a:gd name="T2" fmla="*/ 22 w 155"/>
                  <a:gd name="T3" fmla="*/ 10 h 335"/>
                  <a:gd name="T4" fmla="*/ 25 w 155"/>
                  <a:gd name="T5" fmla="*/ 45 h 335"/>
                  <a:gd name="T6" fmla="*/ 17 w 155"/>
                  <a:gd name="T7" fmla="*/ 62 h 335"/>
                  <a:gd name="T8" fmla="*/ 17 w 155"/>
                  <a:gd name="T9" fmla="*/ 77 h 335"/>
                  <a:gd name="T10" fmla="*/ 18 w 155"/>
                  <a:gd name="T11" fmla="*/ 97 h 335"/>
                  <a:gd name="T12" fmla="*/ 17 w 155"/>
                  <a:gd name="T13" fmla="*/ 102 h 335"/>
                  <a:gd name="T14" fmla="*/ 28 w 155"/>
                  <a:gd name="T15" fmla="*/ 124 h 335"/>
                  <a:gd name="T16" fmla="*/ 18 w 155"/>
                  <a:gd name="T17" fmla="*/ 124 h 335"/>
                  <a:gd name="T18" fmla="*/ 19 w 155"/>
                  <a:gd name="T19" fmla="*/ 171 h 335"/>
                  <a:gd name="T20" fmla="*/ 15 w 155"/>
                  <a:gd name="T21" fmla="*/ 180 h 335"/>
                  <a:gd name="T22" fmla="*/ 4 w 155"/>
                  <a:gd name="T23" fmla="*/ 196 h 335"/>
                  <a:gd name="T24" fmla="*/ 2 w 155"/>
                  <a:gd name="T25" fmla="*/ 210 h 335"/>
                  <a:gd name="T26" fmla="*/ 15 w 155"/>
                  <a:gd name="T27" fmla="*/ 222 h 335"/>
                  <a:gd name="T28" fmla="*/ 17 w 155"/>
                  <a:gd name="T29" fmla="*/ 247 h 335"/>
                  <a:gd name="T30" fmla="*/ 19 w 155"/>
                  <a:gd name="T31" fmla="*/ 253 h 335"/>
                  <a:gd name="T32" fmla="*/ 7 w 155"/>
                  <a:gd name="T33" fmla="*/ 285 h 335"/>
                  <a:gd name="T34" fmla="*/ 4 w 155"/>
                  <a:gd name="T35" fmla="*/ 294 h 335"/>
                  <a:gd name="T36" fmla="*/ 15 w 155"/>
                  <a:gd name="T37" fmla="*/ 295 h 335"/>
                  <a:gd name="T38" fmla="*/ 14 w 155"/>
                  <a:gd name="T39" fmla="*/ 317 h 335"/>
                  <a:gd name="T40" fmla="*/ 10 w 155"/>
                  <a:gd name="T41" fmla="*/ 327 h 335"/>
                  <a:gd name="T42" fmla="*/ 36 w 155"/>
                  <a:gd name="T43" fmla="*/ 331 h 335"/>
                  <a:gd name="T44" fmla="*/ 99 w 155"/>
                  <a:gd name="T45" fmla="*/ 326 h 335"/>
                  <a:gd name="T46" fmla="*/ 110 w 155"/>
                  <a:gd name="T47" fmla="*/ 326 h 335"/>
                  <a:gd name="T48" fmla="*/ 138 w 155"/>
                  <a:gd name="T49" fmla="*/ 324 h 335"/>
                  <a:gd name="T50" fmla="*/ 155 w 155"/>
                  <a:gd name="T51" fmla="*/ 278 h 335"/>
                  <a:gd name="T52" fmla="*/ 145 w 155"/>
                  <a:gd name="T53" fmla="*/ 275 h 335"/>
                  <a:gd name="T54" fmla="*/ 134 w 155"/>
                  <a:gd name="T55" fmla="*/ 284 h 335"/>
                  <a:gd name="T56" fmla="*/ 116 w 155"/>
                  <a:gd name="T57" fmla="*/ 282 h 335"/>
                  <a:gd name="T58" fmla="*/ 115 w 155"/>
                  <a:gd name="T59" fmla="*/ 259 h 335"/>
                  <a:gd name="T60" fmla="*/ 127 w 155"/>
                  <a:gd name="T61" fmla="*/ 254 h 335"/>
                  <a:gd name="T62" fmla="*/ 130 w 155"/>
                  <a:gd name="T63" fmla="*/ 234 h 335"/>
                  <a:gd name="T64" fmla="*/ 120 w 155"/>
                  <a:gd name="T65" fmla="*/ 224 h 335"/>
                  <a:gd name="T66" fmla="*/ 116 w 155"/>
                  <a:gd name="T67" fmla="*/ 215 h 335"/>
                  <a:gd name="T68" fmla="*/ 122 w 155"/>
                  <a:gd name="T69" fmla="*/ 197 h 335"/>
                  <a:gd name="T70" fmla="*/ 123 w 155"/>
                  <a:gd name="T71" fmla="*/ 177 h 335"/>
                  <a:gd name="T72" fmla="*/ 119 w 155"/>
                  <a:gd name="T73" fmla="*/ 167 h 335"/>
                  <a:gd name="T74" fmla="*/ 138 w 155"/>
                  <a:gd name="T75" fmla="*/ 146 h 335"/>
                  <a:gd name="T76" fmla="*/ 144 w 155"/>
                  <a:gd name="T77" fmla="*/ 141 h 335"/>
                  <a:gd name="T78" fmla="*/ 148 w 155"/>
                  <a:gd name="T79" fmla="*/ 127 h 335"/>
                  <a:gd name="T80" fmla="*/ 153 w 155"/>
                  <a:gd name="T81" fmla="*/ 70 h 335"/>
                  <a:gd name="T82" fmla="*/ 145 w 155"/>
                  <a:gd name="T83" fmla="*/ 57 h 335"/>
                  <a:gd name="T84" fmla="*/ 99 w 155"/>
                  <a:gd name="T85" fmla="*/ 34 h 335"/>
                  <a:gd name="T86" fmla="*/ 73 w 155"/>
                  <a:gd name="T87" fmla="*/ 33 h 335"/>
                  <a:gd name="T88" fmla="*/ 57 w 155"/>
                  <a:gd name="T89" fmla="*/ 38 h 335"/>
                  <a:gd name="T90" fmla="*/ 42 w 155"/>
                  <a:gd name="T91" fmla="*/ 24 h 3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55" h="335">
                    <a:moveTo>
                      <a:pt x="38" y="13"/>
                    </a:moveTo>
                    <a:lnTo>
                      <a:pt x="28" y="2"/>
                    </a:lnTo>
                    <a:lnTo>
                      <a:pt x="26" y="2"/>
                    </a:lnTo>
                    <a:lnTo>
                      <a:pt x="25" y="0"/>
                    </a:lnTo>
                    <a:lnTo>
                      <a:pt x="25" y="2"/>
                    </a:lnTo>
                    <a:lnTo>
                      <a:pt x="22" y="10"/>
                    </a:lnTo>
                    <a:lnTo>
                      <a:pt x="22" y="23"/>
                    </a:lnTo>
                    <a:lnTo>
                      <a:pt x="25" y="34"/>
                    </a:lnTo>
                    <a:lnTo>
                      <a:pt x="25" y="45"/>
                    </a:lnTo>
                    <a:lnTo>
                      <a:pt x="24" y="45"/>
                    </a:lnTo>
                    <a:lnTo>
                      <a:pt x="18" y="57"/>
                    </a:lnTo>
                    <a:lnTo>
                      <a:pt x="17" y="62"/>
                    </a:lnTo>
                    <a:lnTo>
                      <a:pt x="17" y="67"/>
                    </a:lnTo>
                    <a:lnTo>
                      <a:pt x="19" y="70"/>
                    </a:lnTo>
                    <a:lnTo>
                      <a:pt x="17" y="77"/>
                    </a:lnTo>
                    <a:lnTo>
                      <a:pt x="17" y="94"/>
                    </a:lnTo>
                    <a:lnTo>
                      <a:pt x="18" y="95"/>
                    </a:lnTo>
                    <a:lnTo>
                      <a:pt x="18" y="97"/>
                    </a:lnTo>
                    <a:lnTo>
                      <a:pt x="19" y="98"/>
                    </a:lnTo>
                    <a:lnTo>
                      <a:pt x="17" y="101"/>
                    </a:lnTo>
                    <a:lnTo>
                      <a:pt x="17" y="102"/>
                    </a:lnTo>
                    <a:lnTo>
                      <a:pt x="26" y="117"/>
                    </a:lnTo>
                    <a:lnTo>
                      <a:pt x="29" y="124"/>
                    </a:lnTo>
                    <a:lnTo>
                      <a:pt x="28" y="124"/>
                    </a:lnTo>
                    <a:lnTo>
                      <a:pt x="25" y="123"/>
                    </a:lnTo>
                    <a:lnTo>
                      <a:pt x="18" y="123"/>
                    </a:lnTo>
                    <a:lnTo>
                      <a:pt x="18" y="124"/>
                    </a:lnTo>
                    <a:lnTo>
                      <a:pt x="12" y="143"/>
                    </a:lnTo>
                    <a:lnTo>
                      <a:pt x="12" y="146"/>
                    </a:lnTo>
                    <a:lnTo>
                      <a:pt x="19" y="171"/>
                    </a:lnTo>
                    <a:lnTo>
                      <a:pt x="18" y="171"/>
                    </a:lnTo>
                    <a:lnTo>
                      <a:pt x="15" y="172"/>
                    </a:lnTo>
                    <a:lnTo>
                      <a:pt x="15" y="180"/>
                    </a:lnTo>
                    <a:lnTo>
                      <a:pt x="14" y="192"/>
                    </a:lnTo>
                    <a:lnTo>
                      <a:pt x="10" y="193"/>
                    </a:lnTo>
                    <a:lnTo>
                      <a:pt x="4" y="196"/>
                    </a:lnTo>
                    <a:lnTo>
                      <a:pt x="4" y="199"/>
                    </a:lnTo>
                    <a:lnTo>
                      <a:pt x="3" y="200"/>
                    </a:lnTo>
                    <a:lnTo>
                      <a:pt x="2" y="210"/>
                    </a:lnTo>
                    <a:lnTo>
                      <a:pt x="0" y="211"/>
                    </a:lnTo>
                    <a:lnTo>
                      <a:pt x="2" y="213"/>
                    </a:lnTo>
                    <a:lnTo>
                      <a:pt x="15" y="222"/>
                    </a:lnTo>
                    <a:lnTo>
                      <a:pt x="18" y="227"/>
                    </a:lnTo>
                    <a:lnTo>
                      <a:pt x="18" y="241"/>
                    </a:lnTo>
                    <a:lnTo>
                      <a:pt x="17" y="247"/>
                    </a:lnTo>
                    <a:lnTo>
                      <a:pt x="17" y="249"/>
                    </a:lnTo>
                    <a:lnTo>
                      <a:pt x="18" y="253"/>
                    </a:lnTo>
                    <a:lnTo>
                      <a:pt x="19" y="253"/>
                    </a:lnTo>
                    <a:lnTo>
                      <a:pt x="19" y="254"/>
                    </a:lnTo>
                    <a:lnTo>
                      <a:pt x="12" y="270"/>
                    </a:lnTo>
                    <a:lnTo>
                      <a:pt x="7" y="285"/>
                    </a:lnTo>
                    <a:lnTo>
                      <a:pt x="3" y="291"/>
                    </a:lnTo>
                    <a:lnTo>
                      <a:pt x="3" y="292"/>
                    </a:lnTo>
                    <a:lnTo>
                      <a:pt x="4" y="294"/>
                    </a:lnTo>
                    <a:lnTo>
                      <a:pt x="6" y="294"/>
                    </a:lnTo>
                    <a:lnTo>
                      <a:pt x="10" y="292"/>
                    </a:lnTo>
                    <a:lnTo>
                      <a:pt x="15" y="295"/>
                    </a:lnTo>
                    <a:lnTo>
                      <a:pt x="15" y="301"/>
                    </a:lnTo>
                    <a:lnTo>
                      <a:pt x="10" y="312"/>
                    </a:lnTo>
                    <a:lnTo>
                      <a:pt x="14" y="317"/>
                    </a:lnTo>
                    <a:lnTo>
                      <a:pt x="10" y="324"/>
                    </a:lnTo>
                    <a:lnTo>
                      <a:pt x="6" y="327"/>
                    </a:lnTo>
                    <a:lnTo>
                      <a:pt x="10" y="327"/>
                    </a:lnTo>
                    <a:lnTo>
                      <a:pt x="18" y="331"/>
                    </a:lnTo>
                    <a:lnTo>
                      <a:pt x="25" y="333"/>
                    </a:lnTo>
                    <a:lnTo>
                      <a:pt x="36" y="331"/>
                    </a:lnTo>
                    <a:lnTo>
                      <a:pt x="82" y="331"/>
                    </a:lnTo>
                    <a:lnTo>
                      <a:pt x="95" y="330"/>
                    </a:lnTo>
                    <a:lnTo>
                      <a:pt x="99" y="326"/>
                    </a:lnTo>
                    <a:lnTo>
                      <a:pt x="102" y="326"/>
                    </a:lnTo>
                    <a:lnTo>
                      <a:pt x="105" y="324"/>
                    </a:lnTo>
                    <a:lnTo>
                      <a:pt x="110" y="326"/>
                    </a:lnTo>
                    <a:lnTo>
                      <a:pt x="134" y="335"/>
                    </a:lnTo>
                    <a:lnTo>
                      <a:pt x="136" y="335"/>
                    </a:lnTo>
                    <a:lnTo>
                      <a:pt x="138" y="324"/>
                    </a:lnTo>
                    <a:lnTo>
                      <a:pt x="140" y="321"/>
                    </a:lnTo>
                    <a:lnTo>
                      <a:pt x="153" y="281"/>
                    </a:lnTo>
                    <a:lnTo>
                      <a:pt x="155" y="278"/>
                    </a:lnTo>
                    <a:lnTo>
                      <a:pt x="151" y="273"/>
                    </a:lnTo>
                    <a:lnTo>
                      <a:pt x="149" y="271"/>
                    </a:lnTo>
                    <a:lnTo>
                      <a:pt x="145" y="275"/>
                    </a:lnTo>
                    <a:lnTo>
                      <a:pt x="145" y="277"/>
                    </a:lnTo>
                    <a:lnTo>
                      <a:pt x="144" y="281"/>
                    </a:lnTo>
                    <a:lnTo>
                      <a:pt x="134" y="284"/>
                    </a:lnTo>
                    <a:lnTo>
                      <a:pt x="122" y="284"/>
                    </a:lnTo>
                    <a:lnTo>
                      <a:pt x="117" y="282"/>
                    </a:lnTo>
                    <a:lnTo>
                      <a:pt x="116" y="282"/>
                    </a:lnTo>
                    <a:lnTo>
                      <a:pt x="113" y="278"/>
                    </a:lnTo>
                    <a:lnTo>
                      <a:pt x="113" y="274"/>
                    </a:lnTo>
                    <a:lnTo>
                      <a:pt x="115" y="259"/>
                    </a:lnTo>
                    <a:lnTo>
                      <a:pt x="113" y="256"/>
                    </a:lnTo>
                    <a:lnTo>
                      <a:pt x="119" y="254"/>
                    </a:lnTo>
                    <a:lnTo>
                      <a:pt x="127" y="254"/>
                    </a:lnTo>
                    <a:lnTo>
                      <a:pt x="129" y="250"/>
                    </a:lnTo>
                    <a:lnTo>
                      <a:pt x="129" y="243"/>
                    </a:lnTo>
                    <a:lnTo>
                      <a:pt x="130" y="234"/>
                    </a:lnTo>
                    <a:lnTo>
                      <a:pt x="130" y="232"/>
                    </a:lnTo>
                    <a:lnTo>
                      <a:pt x="129" y="232"/>
                    </a:lnTo>
                    <a:lnTo>
                      <a:pt x="120" y="224"/>
                    </a:lnTo>
                    <a:lnTo>
                      <a:pt x="117" y="220"/>
                    </a:lnTo>
                    <a:lnTo>
                      <a:pt x="117" y="218"/>
                    </a:lnTo>
                    <a:lnTo>
                      <a:pt x="116" y="215"/>
                    </a:lnTo>
                    <a:lnTo>
                      <a:pt x="120" y="201"/>
                    </a:lnTo>
                    <a:lnTo>
                      <a:pt x="120" y="199"/>
                    </a:lnTo>
                    <a:lnTo>
                      <a:pt x="122" y="197"/>
                    </a:lnTo>
                    <a:lnTo>
                      <a:pt x="124" y="187"/>
                    </a:lnTo>
                    <a:lnTo>
                      <a:pt x="124" y="186"/>
                    </a:lnTo>
                    <a:lnTo>
                      <a:pt x="123" y="177"/>
                    </a:lnTo>
                    <a:lnTo>
                      <a:pt x="123" y="174"/>
                    </a:lnTo>
                    <a:lnTo>
                      <a:pt x="122" y="169"/>
                    </a:lnTo>
                    <a:lnTo>
                      <a:pt x="119" y="167"/>
                    </a:lnTo>
                    <a:lnTo>
                      <a:pt x="119" y="164"/>
                    </a:lnTo>
                    <a:lnTo>
                      <a:pt x="130" y="151"/>
                    </a:lnTo>
                    <a:lnTo>
                      <a:pt x="138" y="146"/>
                    </a:lnTo>
                    <a:lnTo>
                      <a:pt x="142" y="144"/>
                    </a:lnTo>
                    <a:lnTo>
                      <a:pt x="142" y="143"/>
                    </a:lnTo>
                    <a:lnTo>
                      <a:pt x="144" y="141"/>
                    </a:lnTo>
                    <a:lnTo>
                      <a:pt x="145" y="134"/>
                    </a:lnTo>
                    <a:lnTo>
                      <a:pt x="145" y="127"/>
                    </a:lnTo>
                    <a:lnTo>
                      <a:pt x="148" y="127"/>
                    </a:lnTo>
                    <a:lnTo>
                      <a:pt x="155" y="87"/>
                    </a:lnTo>
                    <a:lnTo>
                      <a:pt x="153" y="79"/>
                    </a:lnTo>
                    <a:lnTo>
                      <a:pt x="153" y="70"/>
                    </a:lnTo>
                    <a:lnTo>
                      <a:pt x="152" y="64"/>
                    </a:lnTo>
                    <a:lnTo>
                      <a:pt x="148" y="59"/>
                    </a:lnTo>
                    <a:lnTo>
                      <a:pt x="145" y="57"/>
                    </a:lnTo>
                    <a:lnTo>
                      <a:pt x="145" y="56"/>
                    </a:lnTo>
                    <a:lnTo>
                      <a:pt x="109" y="41"/>
                    </a:lnTo>
                    <a:lnTo>
                      <a:pt x="99" y="34"/>
                    </a:lnTo>
                    <a:lnTo>
                      <a:pt x="98" y="34"/>
                    </a:lnTo>
                    <a:lnTo>
                      <a:pt x="89" y="33"/>
                    </a:lnTo>
                    <a:lnTo>
                      <a:pt x="73" y="33"/>
                    </a:lnTo>
                    <a:lnTo>
                      <a:pt x="64" y="38"/>
                    </a:lnTo>
                    <a:lnTo>
                      <a:pt x="59" y="40"/>
                    </a:lnTo>
                    <a:lnTo>
                      <a:pt x="57" y="38"/>
                    </a:lnTo>
                    <a:lnTo>
                      <a:pt x="43" y="31"/>
                    </a:lnTo>
                    <a:lnTo>
                      <a:pt x="40" y="28"/>
                    </a:lnTo>
                    <a:lnTo>
                      <a:pt x="42" y="24"/>
                    </a:lnTo>
                    <a:lnTo>
                      <a:pt x="43" y="23"/>
                    </a:lnTo>
                    <a:lnTo>
                      <a:pt x="38" y="1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37" name="Freeform 64">
                <a:extLst>
                  <a:ext uri="{FF2B5EF4-FFF2-40B4-BE49-F238E27FC236}">
                    <a16:creationId xmlns:a16="http://schemas.microsoft.com/office/drawing/2014/main" id="{366B5854-5330-700B-226C-BAB6E88F97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45" y="1418"/>
                <a:ext cx="113" cy="107"/>
              </a:xfrm>
              <a:custGeom>
                <a:avLst/>
                <a:gdLst>
                  <a:gd name="T0" fmla="*/ 259 w 452"/>
                  <a:gd name="T1" fmla="*/ 115 h 425"/>
                  <a:gd name="T2" fmla="*/ 231 w 452"/>
                  <a:gd name="T3" fmla="*/ 120 h 425"/>
                  <a:gd name="T4" fmla="*/ 155 w 452"/>
                  <a:gd name="T5" fmla="*/ 116 h 425"/>
                  <a:gd name="T6" fmla="*/ 164 w 452"/>
                  <a:gd name="T7" fmla="*/ 84 h 425"/>
                  <a:gd name="T8" fmla="*/ 152 w 452"/>
                  <a:gd name="T9" fmla="*/ 80 h 425"/>
                  <a:gd name="T10" fmla="*/ 167 w 452"/>
                  <a:gd name="T11" fmla="*/ 42 h 425"/>
                  <a:gd name="T12" fmla="*/ 164 w 452"/>
                  <a:gd name="T13" fmla="*/ 11 h 425"/>
                  <a:gd name="T14" fmla="*/ 136 w 452"/>
                  <a:gd name="T15" fmla="*/ 9 h 425"/>
                  <a:gd name="T16" fmla="*/ 124 w 452"/>
                  <a:gd name="T17" fmla="*/ 39 h 425"/>
                  <a:gd name="T18" fmla="*/ 104 w 452"/>
                  <a:gd name="T19" fmla="*/ 45 h 425"/>
                  <a:gd name="T20" fmla="*/ 79 w 452"/>
                  <a:gd name="T21" fmla="*/ 52 h 425"/>
                  <a:gd name="T22" fmla="*/ 65 w 452"/>
                  <a:gd name="T23" fmla="*/ 80 h 425"/>
                  <a:gd name="T24" fmla="*/ 12 w 452"/>
                  <a:gd name="T25" fmla="*/ 90 h 425"/>
                  <a:gd name="T26" fmla="*/ 11 w 452"/>
                  <a:gd name="T27" fmla="*/ 108 h 425"/>
                  <a:gd name="T28" fmla="*/ 43 w 452"/>
                  <a:gd name="T29" fmla="*/ 136 h 425"/>
                  <a:gd name="T30" fmla="*/ 22 w 452"/>
                  <a:gd name="T31" fmla="*/ 177 h 425"/>
                  <a:gd name="T32" fmla="*/ 36 w 452"/>
                  <a:gd name="T33" fmla="*/ 222 h 425"/>
                  <a:gd name="T34" fmla="*/ 8 w 452"/>
                  <a:gd name="T35" fmla="*/ 247 h 425"/>
                  <a:gd name="T36" fmla="*/ 8 w 452"/>
                  <a:gd name="T37" fmla="*/ 280 h 425"/>
                  <a:gd name="T38" fmla="*/ 36 w 452"/>
                  <a:gd name="T39" fmla="*/ 304 h 425"/>
                  <a:gd name="T40" fmla="*/ 11 w 452"/>
                  <a:gd name="T41" fmla="*/ 326 h 425"/>
                  <a:gd name="T42" fmla="*/ 16 w 452"/>
                  <a:gd name="T43" fmla="*/ 338 h 425"/>
                  <a:gd name="T44" fmla="*/ 30 w 452"/>
                  <a:gd name="T45" fmla="*/ 356 h 425"/>
                  <a:gd name="T46" fmla="*/ 75 w 452"/>
                  <a:gd name="T47" fmla="*/ 381 h 425"/>
                  <a:gd name="T48" fmla="*/ 69 w 452"/>
                  <a:gd name="T49" fmla="*/ 359 h 425"/>
                  <a:gd name="T50" fmla="*/ 78 w 452"/>
                  <a:gd name="T51" fmla="*/ 341 h 425"/>
                  <a:gd name="T52" fmla="*/ 88 w 452"/>
                  <a:gd name="T53" fmla="*/ 324 h 425"/>
                  <a:gd name="T54" fmla="*/ 122 w 452"/>
                  <a:gd name="T55" fmla="*/ 327 h 425"/>
                  <a:gd name="T56" fmla="*/ 136 w 452"/>
                  <a:gd name="T57" fmla="*/ 349 h 425"/>
                  <a:gd name="T58" fmla="*/ 129 w 452"/>
                  <a:gd name="T59" fmla="*/ 370 h 425"/>
                  <a:gd name="T60" fmla="*/ 135 w 452"/>
                  <a:gd name="T61" fmla="*/ 398 h 425"/>
                  <a:gd name="T62" fmla="*/ 163 w 452"/>
                  <a:gd name="T63" fmla="*/ 409 h 425"/>
                  <a:gd name="T64" fmla="*/ 178 w 452"/>
                  <a:gd name="T65" fmla="*/ 416 h 425"/>
                  <a:gd name="T66" fmla="*/ 187 w 452"/>
                  <a:gd name="T67" fmla="*/ 401 h 425"/>
                  <a:gd name="T68" fmla="*/ 237 w 452"/>
                  <a:gd name="T69" fmla="*/ 422 h 425"/>
                  <a:gd name="T70" fmla="*/ 265 w 452"/>
                  <a:gd name="T71" fmla="*/ 419 h 425"/>
                  <a:gd name="T72" fmla="*/ 258 w 452"/>
                  <a:gd name="T73" fmla="*/ 404 h 425"/>
                  <a:gd name="T74" fmla="*/ 238 w 452"/>
                  <a:gd name="T75" fmla="*/ 377 h 425"/>
                  <a:gd name="T76" fmla="*/ 242 w 452"/>
                  <a:gd name="T77" fmla="*/ 352 h 425"/>
                  <a:gd name="T78" fmla="*/ 252 w 452"/>
                  <a:gd name="T79" fmla="*/ 361 h 425"/>
                  <a:gd name="T80" fmla="*/ 279 w 452"/>
                  <a:gd name="T81" fmla="*/ 376 h 425"/>
                  <a:gd name="T82" fmla="*/ 381 w 452"/>
                  <a:gd name="T83" fmla="*/ 337 h 425"/>
                  <a:gd name="T84" fmla="*/ 407 w 452"/>
                  <a:gd name="T85" fmla="*/ 340 h 425"/>
                  <a:gd name="T86" fmla="*/ 441 w 452"/>
                  <a:gd name="T87" fmla="*/ 309 h 425"/>
                  <a:gd name="T88" fmla="*/ 446 w 452"/>
                  <a:gd name="T89" fmla="*/ 288 h 425"/>
                  <a:gd name="T90" fmla="*/ 424 w 452"/>
                  <a:gd name="T91" fmla="*/ 225 h 425"/>
                  <a:gd name="T92" fmla="*/ 435 w 452"/>
                  <a:gd name="T93" fmla="*/ 145 h 425"/>
                  <a:gd name="T94" fmla="*/ 445 w 452"/>
                  <a:gd name="T95" fmla="*/ 109 h 425"/>
                  <a:gd name="T96" fmla="*/ 452 w 452"/>
                  <a:gd name="T97" fmla="*/ 70 h 425"/>
                  <a:gd name="T98" fmla="*/ 428 w 452"/>
                  <a:gd name="T99" fmla="*/ 97 h 425"/>
                  <a:gd name="T100" fmla="*/ 381 w 452"/>
                  <a:gd name="T101" fmla="*/ 92 h 425"/>
                  <a:gd name="T102" fmla="*/ 307 w 452"/>
                  <a:gd name="T103" fmla="*/ 129 h 4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452" h="425">
                    <a:moveTo>
                      <a:pt x="289" y="113"/>
                    </a:moveTo>
                    <a:lnTo>
                      <a:pt x="287" y="113"/>
                    </a:lnTo>
                    <a:lnTo>
                      <a:pt x="285" y="124"/>
                    </a:lnTo>
                    <a:lnTo>
                      <a:pt x="283" y="124"/>
                    </a:lnTo>
                    <a:lnTo>
                      <a:pt x="259" y="115"/>
                    </a:lnTo>
                    <a:lnTo>
                      <a:pt x="254" y="113"/>
                    </a:lnTo>
                    <a:lnTo>
                      <a:pt x="251" y="115"/>
                    </a:lnTo>
                    <a:lnTo>
                      <a:pt x="248" y="115"/>
                    </a:lnTo>
                    <a:lnTo>
                      <a:pt x="244" y="119"/>
                    </a:lnTo>
                    <a:lnTo>
                      <a:pt x="231" y="120"/>
                    </a:lnTo>
                    <a:lnTo>
                      <a:pt x="185" y="120"/>
                    </a:lnTo>
                    <a:lnTo>
                      <a:pt x="174" y="122"/>
                    </a:lnTo>
                    <a:lnTo>
                      <a:pt x="167" y="120"/>
                    </a:lnTo>
                    <a:lnTo>
                      <a:pt x="159" y="116"/>
                    </a:lnTo>
                    <a:lnTo>
                      <a:pt x="155" y="116"/>
                    </a:lnTo>
                    <a:lnTo>
                      <a:pt x="159" y="113"/>
                    </a:lnTo>
                    <a:lnTo>
                      <a:pt x="163" y="106"/>
                    </a:lnTo>
                    <a:lnTo>
                      <a:pt x="159" y="101"/>
                    </a:lnTo>
                    <a:lnTo>
                      <a:pt x="164" y="90"/>
                    </a:lnTo>
                    <a:lnTo>
                      <a:pt x="164" y="84"/>
                    </a:lnTo>
                    <a:lnTo>
                      <a:pt x="159" y="81"/>
                    </a:lnTo>
                    <a:lnTo>
                      <a:pt x="155" y="83"/>
                    </a:lnTo>
                    <a:lnTo>
                      <a:pt x="153" y="83"/>
                    </a:lnTo>
                    <a:lnTo>
                      <a:pt x="152" y="81"/>
                    </a:lnTo>
                    <a:lnTo>
                      <a:pt x="152" y="80"/>
                    </a:lnTo>
                    <a:lnTo>
                      <a:pt x="156" y="74"/>
                    </a:lnTo>
                    <a:lnTo>
                      <a:pt x="161" y="59"/>
                    </a:lnTo>
                    <a:lnTo>
                      <a:pt x="168" y="43"/>
                    </a:lnTo>
                    <a:lnTo>
                      <a:pt x="168" y="42"/>
                    </a:lnTo>
                    <a:lnTo>
                      <a:pt x="167" y="42"/>
                    </a:lnTo>
                    <a:lnTo>
                      <a:pt x="166" y="38"/>
                    </a:lnTo>
                    <a:lnTo>
                      <a:pt x="166" y="36"/>
                    </a:lnTo>
                    <a:lnTo>
                      <a:pt x="167" y="30"/>
                    </a:lnTo>
                    <a:lnTo>
                      <a:pt x="167" y="16"/>
                    </a:lnTo>
                    <a:lnTo>
                      <a:pt x="164" y="11"/>
                    </a:lnTo>
                    <a:lnTo>
                      <a:pt x="151" y="2"/>
                    </a:lnTo>
                    <a:lnTo>
                      <a:pt x="149" y="0"/>
                    </a:lnTo>
                    <a:lnTo>
                      <a:pt x="148" y="0"/>
                    </a:lnTo>
                    <a:lnTo>
                      <a:pt x="142" y="6"/>
                    </a:lnTo>
                    <a:lnTo>
                      <a:pt x="136" y="9"/>
                    </a:lnTo>
                    <a:lnTo>
                      <a:pt x="134" y="11"/>
                    </a:lnTo>
                    <a:lnTo>
                      <a:pt x="128" y="11"/>
                    </a:lnTo>
                    <a:lnTo>
                      <a:pt x="128" y="17"/>
                    </a:lnTo>
                    <a:lnTo>
                      <a:pt x="127" y="28"/>
                    </a:lnTo>
                    <a:lnTo>
                      <a:pt x="124" y="39"/>
                    </a:lnTo>
                    <a:lnTo>
                      <a:pt x="122" y="39"/>
                    </a:lnTo>
                    <a:lnTo>
                      <a:pt x="121" y="42"/>
                    </a:lnTo>
                    <a:lnTo>
                      <a:pt x="121" y="46"/>
                    </a:lnTo>
                    <a:lnTo>
                      <a:pt x="120" y="45"/>
                    </a:lnTo>
                    <a:lnTo>
                      <a:pt x="104" y="45"/>
                    </a:lnTo>
                    <a:lnTo>
                      <a:pt x="97" y="55"/>
                    </a:lnTo>
                    <a:lnTo>
                      <a:pt x="94" y="55"/>
                    </a:lnTo>
                    <a:lnTo>
                      <a:pt x="89" y="53"/>
                    </a:lnTo>
                    <a:lnTo>
                      <a:pt x="81" y="52"/>
                    </a:lnTo>
                    <a:lnTo>
                      <a:pt x="79" y="52"/>
                    </a:lnTo>
                    <a:lnTo>
                      <a:pt x="69" y="53"/>
                    </a:lnTo>
                    <a:lnTo>
                      <a:pt x="68" y="55"/>
                    </a:lnTo>
                    <a:lnTo>
                      <a:pt x="68" y="57"/>
                    </a:lnTo>
                    <a:lnTo>
                      <a:pt x="65" y="67"/>
                    </a:lnTo>
                    <a:lnTo>
                      <a:pt x="65" y="80"/>
                    </a:lnTo>
                    <a:lnTo>
                      <a:pt x="54" y="83"/>
                    </a:lnTo>
                    <a:lnTo>
                      <a:pt x="53" y="83"/>
                    </a:lnTo>
                    <a:lnTo>
                      <a:pt x="53" y="84"/>
                    </a:lnTo>
                    <a:lnTo>
                      <a:pt x="30" y="84"/>
                    </a:lnTo>
                    <a:lnTo>
                      <a:pt x="12" y="90"/>
                    </a:lnTo>
                    <a:lnTo>
                      <a:pt x="4" y="94"/>
                    </a:lnTo>
                    <a:lnTo>
                      <a:pt x="2" y="99"/>
                    </a:lnTo>
                    <a:lnTo>
                      <a:pt x="1" y="101"/>
                    </a:lnTo>
                    <a:lnTo>
                      <a:pt x="2" y="101"/>
                    </a:lnTo>
                    <a:lnTo>
                      <a:pt x="11" y="108"/>
                    </a:lnTo>
                    <a:lnTo>
                      <a:pt x="19" y="120"/>
                    </a:lnTo>
                    <a:lnTo>
                      <a:pt x="37" y="131"/>
                    </a:lnTo>
                    <a:lnTo>
                      <a:pt x="43" y="133"/>
                    </a:lnTo>
                    <a:lnTo>
                      <a:pt x="44" y="134"/>
                    </a:lnTo>
                    <a:lnTo>
                      <a:pt x="43" y="136"/>
                    </a:lnTo>
                    <a:lnTo>
                      <a:pt x="43" y="148"/>
                    </a:lnTo>
                    <a:lnTo>
                      <a:pt x="41" y="151"/>
                    </a:lnTo>
                    <a:lnTo>
                      <a:pt x="26" y="169"/>
                    </a:lnTo>
                    <a:lnTo>
                      <a:pt x="22" y="170"/>
                    </a:lnTo>
                    <a:lnTo>
                      <a:pt x="22" y="177"/>
                    </a:lnTo>
                    <a:lnTo>
                      <a:pt x="21" y="182"/>
                    </a:lnTo>
                    <a:lnTo>
                      <a:pt x="21" y="183"/>
                    </a:lnTo>
                    <a:lnTo>
                      <a:pt x="29" y="205"/>
                    </a:lnTo>
                    <a:lnTo>
                      <a:pt x="36" y="220"/>
                    </a:lnTo>
                    <a:lnTo>
                      <a:pt x="36" y="222"/>
                    </a:lnTo>
                    <a:lnTo>
                      <a:pt x="34" y="231"/>
                    </a:lnTo>
                    <a:lnTo>
                      <a:pt x="34" y="236"/>
                    </a:lnTo>
                    <a:lnTo>
                      <a:pt x="30" y="236"/>
                    </a:lnTo>
                    <a:lnTo>
                      <a:pt x="14" y="246"/>
                    </a:lnTo>
                    <a:lnTo>
                      <a:pt x="8" y="247"/>
                    </a:lnTo>
                    <a:lnTo>
                      <a:pt x="2" y="246"/>
                    </a:lnTo>
                    <a:lnTo>
                      <a:pt x="1" y="246"/>
                    </a:lnTo>
                    <a:lnTo>
                      <a:pt x="0" y="257"/>
                    </a:lnTo>
                    <a:lnTo>
                      <a:pt x="8" y="273"/>
                    </a:lnTo>
                    <a:lnTo>
                      <a:pt x="8" y="280"/>
                    </a:lnTo>
                    <a:lnTo>
                      <a:pt x="11" y="288"/>
                    </a:lnTo>
                    <a:lnTo>
                      <a:pt x="21" y="294"/>
                    </a:lnTo>
                    <a:lnTo>
                      <a:pt x="27" y="300"/>
                    </a:lnTo>
                    <a:lnTo>
                      <a:pt x="36" y="303"/>
                    </a:lnTo>
                    <a:lnTo>
                      <a:pt x="36" y="304"/>
                    </a:lnTo>
                    <a:lnTo>
                      <a:pt x="26" y="310"/>
                    </a:lnTo>
                    <a:lnTo>
                      <a:pt x="12" y="313"/>
                    </a:lnTo>
                    <a:lnTo>
                      <a:pt x="14" y="317"/>
                    </a:lnTo>
                    <a:lnTo>
                      <a:pt x="14" y="318"/>
                    </a:lnTo>
                    <a:lnTo>
                      <a:pt x="11" y="326"/>
                    </a:lnTo>
                    <a:lnTo>
                      <a:pt x="11" y="327"/>
                    </a:lnTo>
                    <a:lnTo>
                      <a:pt x="11" y="333"/>
                    </a:lnTo>
                    <a:lnTo>
                      <a:pt x="12" y="335"/>
                    </a:lnTo>
                    <a:lnTo>
                      <a:pt x="15" y="338"/>
                    </a:lnTo>
                    <a:lnTo>
                      <a:pt x="16" y="338"/>
                    </a:lnTo>
                    <a:lnTo>
                      <a:pt x="19" y="337"/>
                    </a:lnTo>
                    <a:lnTo>
                      <a:pt x="22" y="340"/>
                    </a:lnTo>
                    <a:lnTo>
                      <a:pt x="26" y="345"/>
                    </a:lnTo>
                    <a:lnTo>
                      <a:pt x="26" y="349"/>
                    </a:lnTo>
                    <a:lnTo>
                      <a:pt x="30" y="356"/>
                    </a:lnTo>
                    <a:lnTo>
                      <a:pt x="43" y="376"/>
                    </a:lnTo>
                    <a:lnTo>
                      <a:pt x="44" y="376"/>
                    </a:lnTo>
                    <a:lnTo>
                      <a:pt x="58" y="376"/>
                    </a:lnTo>
                    <a:lnTo>
                      <a:pt x="65" y="377"/>
                    </a:lnTo>
                    <a:lnTo>
                      <a:pt x="75" y="381"/>
                    </a:lnTo>
                    <a:lnTo>
                      <a:pt x="76" y="380"/>
                    </a:lnTo>
                    <a:lnTo>
                      <a:pt x="74" y="378"/>
                    </a:lnTo>
                    <a:lnTo>
                      <a:pt x="76" y="374"/>
                    </a:lnTo>
                    <a:lnTo>
                      <a:pt x="75" y="373"/>
                    </a:lnTo>
                    <a:lnTo>
                      <a:pt x="69" y="359"/>
                    </a:lnTo>
                    <a:lnTo>
                      <a:pt x="72" y="347"/>
                    </a:lnTo>
                    <a:lnTo>
                      <a:pt x="72" y="344"/>
                    </a:lnTo>
                    <a:lnTo>
                      <a:pt x="74" y="342"/>
                    </a:lnTo>
                    <a:lnTo>
                      <a:pt x="74" y="341"/>
                    </a:lnTo>
                    <a:lnTo>
                      <a:pt x="78" y="341"/>
                    </a:lnTo>
                    <a:lnTo>
                      <a:pt x="84" y="334"/>
                    </a:lnTo>
                    <a:lnTo>
                      <a:pt x="85" y="328"/>
                    </a:lnTo>
                    <a:lnTo>
                      <a:pt x="84" y="327"/>
                    </a:lnTo>
                    <a:lnTo>
                      <a:pt x="85" y="326"/>
                    </a:lnTo>
                    <a:lnTo>
                      <a:pt x="88" y="324"/>
                    </a:lnTo>
                    <a:lnTo>
                      <a:pt x="94" y="327"/>
                    </a:lnTo>
                    <a:lnTo>
                      <a:pt x="101" y="328"/>
                    </a:lnTo>
                    <a:lnTo>
                      <a:pt x="104" y="328"/>
                    </a:lnTo>
                    <a:lnTo>
                      <a:pt x="106" y="327"/>
                    </a:lnTo>
                    <a:lnTo>
                      <a:pt x="122" y="327"/>
                    </a:lnTo>
                    <a:lnTo>
                      <a:pt x="128" y="328"/>
                    </a:lnTo>
                    <a:lnTo>
                      <a:pt x="134" y="335"/>
                    </a:lnTo>
                    <a:lnTo>
                      <a:pt x="135" y="338"/>
                    </a:lnTo>
                    <a:lnTo>
                      <a:pt x="135" y="345"/>
                    </a:lnTo>
                    <a:lnTo>
                      <a:pt x="136" y="349"/>
                    </a:lnTo>
                    <a:lnTo>
                      <a:pt x="138" y="352"/>
                    </a:lnTo>
                    <a:lnTo>
                      <a:pt x="138" y="354"/>
                    </a:lnTo>
                    <a:lnTo>
                      <a:pt x="139" y="356"/>
                    </a:lnTo>
                    <a:lnTo>
                      <a:pt x="141" y="358"/>
                    </a:lnTo>
                    <a:lnTo>
                      <a:pt x="129" y="370"/>
                    </a:lnTo>
                    <a:lnTo>
                      <a:pt x="128" y="373"/>
                    </a:lnTo>
                    <a:lnTo>
                      <a:pt x="125" y="376"/>
                    </a:lnTo>
                    <a:lnTo>
                      <a:pt x="125" y="384"/>
                    </a:lnTo>
                    <a:lnTo>
                      <a:pt x="128" y="387"/>
                    </a:lnTo>
                    <a:lnTo>
                      <a:pt x="135" y="398"/>
                    </a:lnTo>
                    <a:lnTo>
                      <a:pt x="139" y="402"/>
                    </a:lnTo>
                    <a:lnTo>
                      <a:pt x="153" y="412"/>
                    </a:lnTo>
                    <a:lnTo>
                      <a:pt x="156" y="411"/>
                    </a:lnTo>
                    <a:lnTo>
                      <a:pt x="159" y="411"/>
                    </a:lnTo>
                    <a:lnTo>
                      <a:pt x="163" y="409"/>
                    </a:lnTo>
                    <a:lnTo>
                      <a:pt x="164" y="409"/>
                    </a:lnTo>
                    <a:lnTo>
                      <a:pt x="166" y="412"/>
                    </a:lnTo>
                    <a:lnTo>
                      <a:pt x="168" y="415"/>
                    </a:lnTo>
                    <a:lnTo>
                      <a:pt x="171" y="416"/>
                    </a:lnTo>
                    <a:lnTo>
                      <a:pt x="178" y="416"/>
                    </a:lnTo>
                    <a:lnTo>
                      <a:pt x="177" y="415"/>
                    </a:lnTo>
                    <a:lnTo>
                      <a:pt x="184" y="401"/>
                    </a:lnTo>
                    <a:lnTo>
                      <a:pt x="185" y="400"/>
                    </a:lnTo>
                    <a:lnTo>
                      <a:pt x="187" y="400"/>
                    </a:lnTo>
                    <a:lnTo>
                      <a:pt x="187" y="401"/>
                    </a:lnTo>
                    <a:lnTo>
                      <a:pt x="188" y="402"/>
                    </a:lnTo>
                    <a:lnTo>
                      <a:pt x="194" y="402"/>
                    </a:lnTo>
                    <a:lnTo>
                      <a:pt x="199" y="405"/>
                    </a:lnTo>
                    <a:lnTo>
                      <a:pt x="213" y="409"/>
                    </a:lnTo>
                    <a:lnTo>
                      <a:pt x="237" y="422"/>
                    </a:lnTo>
                    <a:lnTo>
                      <a:pt x="238" y="423"/>
                    </a:lnTo>
                    <a:lnTo>
                      <a:pt x="247" y="423"/>
                    </a:lnTo>
                    <a:lnTo>
                      <a:pt x="254" y="422"/>
                    </a:lnTo>
                    <a:lnTo>
                      <a:pt x="255" y="425"/>
                    </a:lnTo>
                    <a:lnTo>
                      <a:pt x="265" y="419"/>
                    </a:lnTo>
                    <a:lnTo>
                      <a:pt x="266" y="419"/>
                    </a:lnTo>
                    <a:lnTo>
                      <a:pt x="266" y="418"/>
                    </a:lnTo>
                    <a:lnTo>
                      <a:pt x="261" y="408"/>
                    </a:lnTo>
                    <a:lnTo>
                      <a:pt x="259" y="407"/>
                    </a:lnTo>
                    <a:lnTo>
                      <a:pt x="258" y="404"/>
                    </a:lnTo>
                    <a:lnTo>
                      <a:pt x="258" y="402"/>
                    </a:lnTo>
                    <a:lnTo>
                      <a:pt x="254" y="397"/>
                    </a:lnTo>
                    <a:lnTo>
                      <a:pt x="245" y="391"/>
                    </a:lnTo>
                    <a:lnTo>
                      <a:pt x="240" y="378"/>
                    </a:lnTo>
                    <a:lnTo>
                      <a:pt x="238" y="377"/>
                    </a:lnTo>
                    <a:lnTo>
                      <a:pt x="237" y="374"/>
                    </a:lnTo>
                    <a:lnTo>
                      <a:pt x="244" y="374"/>
                    </a:lnTo>
                    <a:lnTo>
                      <a:pt x="248" y="367"/>
                    </a:lnTo>
                    <a:lnTo>
                      <a:pt x="248" y="363"/>
                    </a:lnTo>
                    <a:lnTo>
                      <a:pt x="242" y="352"/>
                    </a:lnTo>
                    <a:lnTo>
                      <a:pt x="244" y="352"/>
                    </a:lnTo>
                    <a:lnTo>
                      <a:pt x="254" y="354"/>
                    </a:lnTo>
                    <a:lnTo>
                      <a:pt x="254" y="356"/>
                    </a:lnTo>
                    <a:lnTo>
                      <a:pt x="252" y="359"/>
                    </a:lnTo>
                    <a:lnTo>
                      <a:pt x="252" y="361"/>
                    </a:lnTo>
                    <a:lnTo>
                      <a:pt x="254" y="362"/>
                    </a:lnTo>
                    <a:lnTo>
                      <a:pt x="268" y="381"/>
                    </a:lnTo>
                    <a:lnTo>
                      <a:pt x="269" y="383"/>
                    </a:lnTo>
                    <a:lnTo>
                      <a:pt x="271" y="383"/>
                    </a:lnTo>
                    <a:lnTo>
                      <a:pt x="279" y="376"/>
                    </a:lnTo>
                    <a:lnTo>
                      <a:pt x="283" y="374"/>
                    </a:lnTo>
                    <a:lnTo>
                      <a:pt x="357" y="342"/>
                    </a:lnTo>
                    <a:lnTo>
                      <a:pt x="358" y="341"/>
                    </a:lnTo>
                    <a:lnTo>
                      <a:pt x="378" y="337"/>
                    </a:lnTo>
                    <a:lnTo>
                      <a:pt x="381" y="337"/>
                    </a:lnTo>
                    <a:lnTo>
                      <a:pt x="391" y="335"/>
                    </a:lnTo>
                    <a:lnTo>
                      <a:pt x="400" y="335"/>
                    </a:lnTo>
                    <a:lnTo>
                      <a:pt x="406" y="340"/>
                    </a:lnTo>
                    <a:lnTo>
                      <a:pt x="407" y="341"/>
                    </a:lnTo>
                    <a:lnTo>
                      <a:pt x="407" y="340"/>
                    </a:lnTo>
                    <a:lnTo>
                      <a:pt x="432" y="320"/>
                    </a:lnTo>
                    <a:lnTo>
                      <a:pt x="432" y="318"/>
                    </a:lnTo>
                    <a:lnTo>
                      <a:pt x="437" y="314"/>
                    </a:lnTo>
                    <a:lnTo>
                      <a:pt x="438" y="311"/>
                    </a:lnTo>
                    <a:lnTo>
                      <a:pt x="441" y="309"/>
                    </a:lnTo>
                    <a:lnTo>
                      <a:pt x="441" y="306"/>
                    </a:lnTo>
                    <a:lnTo>
                      <a:pt x="444" y="300"/>
                    </a:lnTo>
                    <a:lnTo>
                      <a:pt x="444" y="299"/>
                    </a:lnTo>
                    <a:lnTo>
                      <a:pt x="445" y="291"/>
                    </a:lnTo>
                    <a:lnTo>
                      <a:pt x="446" y="288"/>
                    </a:lnTo>
                    <a:lnTo>
                      <a:pt x="446" y="278"/>
                    </a:lnTo>
                    <a:lnTo>
                      <a:pt x="445" y="275"/>
                    </a:lnTo>
                    <a:lnTo>
                      <a:pt x="445" y="273"/>
                    </a:lnTo>
                    <a:lnTo>
                      <a:pt x="425" y="227"/>
                    </a:lnTo>
                    <a:lnTo>
                      <a:pt x="424" y="225"/>
                    </a:lnTo>
                    <a:lnTo>
                      <a:pt x="424" y="222"/>
                    </a:lnTo>
                    <a:lnTo>
                      <a:pt x="420" y="220"/>
                    </a:lnTo>
                    <a:lnTo>
                      <a:pt x="419" y="215"/>
                    </a:lnTo>
                    <a:lnTo>
                      <a:pt x="419" y="190"/>
                    </a:lnTo>
                    <a:lnTo>
                      <a:pt x="435" y="145"/>
                    </a:lnTo>
                    <a:lnTo>
                      <a:pt x="435" y="140"/>
                    </a:lnTo>
                    <a:lnTo>
                      <a:pt x="438" y="129"/>
                    </a:lnTo>
                    <a:lnTo>
                      <a:pt x="438" y="124"/>
                    </a:lnTo>
                    <a:lnTo>
                      <a:pt x="442" y="117"/>
                    </a:lnTo>
                    <a:lnTo>
                      <a:pt x="445" y="109"/>
                    </a:lnTo>
                    <a:lnTo>
                      <a:pt x="446" y="108"/>
                    </a:lnTo>
                    <a:lnTo>
                      <a:pt x="448" y="105"/>
                    </a:lnTo>
                    <a:lnTo>
                      <a:pt x="451" y="94"/>
                    </a:lnTo>
                    <a:lnTo>
                      <a:pt x="452" y="91"/>
                    </a:lnTo>
                    <a:lnTo>
                      <a:pt x="452" y="70"/>
                    </a:lnTo>
                    <a:lnTo>
                      <a:pt x="449" y="71"/>
                    </a:lnTo>
                    <a:lnTo>
                      <a:pt x="445" y="70"/>
                    </a:lnTo>
                    <a:lnTo>
                      <a:pt x="437" y="80"/>
                    </a:lnTo>
                    <a:lnTo>
                      <a:pt x="430" y="92"/>
                    </a:lnTo>
                    <a:lnTo>
                      <a:pt x="428" y="97"/>
                    </a:lnTo>
                    <a:lnTo>
                      <a:pt x="428" y="101"/>
                    </a:lnTo>
                    <a:lnTo>
                      <a:pt x="419" y="97"/>
                    </a:lnTo>
                    <a:lnTo>
                      <a:pt x="417" y="97"/>
                    </a:lnTo>
                    <a:lnTo>
                      <a:pt x="382" y="92"/>
                    </a:lnTo>
                    <a:lnTo>
                      <a:pt x="381" y="92"/>
                    </a:lnTo>
                    <a:lnTo>
                      <a:pt x="343" y="105"/>
                    </a:lnTo>
                    <a:lnTo>
                      <a:pt x="340" y="106"/>
                    </a:lnTo>
                    <a:lnTo>
                      <a:pt x="332" y="126"/>
                    </a:lnTo>
                    <a:lnTo>
                      <a:pt x="332" y="127"/>
                    </a:lnTo>
                    <a:lnTo>
                      <a:pt x="307" y="129"/>
                    </a:lnTo>
                    <a:lnTo>
                      <a:pt x="297" y="119"/>
                    </a:lnTo>
                    <a:lnTo>
                      <a:pt x="289" y="11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38" name="Freeform 65">
                <a:extLst>
                  <a:ext uri="{FF2B5EF4-FFF2-40B4-BE49-F238E27FC236}">
                    <a16:creationId xmlns:a16="http://schemas.microsoft.com/office/drawing/2014/main" id="{3F014FAB-72BE-90BF-AF15-AEC3231FE7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5" y="1381"/>
                <a:ext cx="91" cy="62"/>
              </a:xfrm>
              <a:custGeom>
                <a:avLst/>
                <a:gdLst>
                  <a:gd name="T0" fmla="*/ 365 w 365"/>
                  <a:gd name="T1" fmla="*/ 110 h 250"/>
                  <a:gd name="T2" fmla="*/ 307 w 365"/>
                  <a:gd name="T3" fmla="*/ 121 h 250"/>
                  <a:gd name="T4" fmla="*/ 294 w 365"/>
                  <a:gd name="T5" fmla="*/ 121 h 250"/>
                  <a:gd name="T6" fmla="*/ 293 w 365"/>
                  <a:gd name="T7" fmla="*/ 105 h 250"/>
                  <a:gd name="T8" fmla="*/ 280 w 365"/>
                  <a:gd name="T9" fmla="*/ 100 h 250"/>
                  <a:gd name="T10" fmla="*/ 275 w 365"/>
                  <a:gd name="T11" fmla="*/ 99 h 250"/>
                  <a:gd name="T12" fmla="*/ 270 w 365"/>
                  <a:gd name="T13" fmla="*/ 91 h 250"/>
                  <a:gd name="T14" fmla="*/ 256 w 365"/>
                  <a:gd name="T15" fmla="*/ 77 h 250"/>
                  <a:gd name="T16" fmla="*/ 262 w 365"/>
                  <a:gd name="T17" fmla="*/ 68 h 250"/>
                  <a:gd name="T18" fmla="*/ 265 w 365"/>
                  <a:gd name="T19" fmla="*/ 45 h 250"/>
                  <a:gd name="T20" fmla="*/ 266 w 365"/>
                  <a:gd name="T21" fmla="*/ 25 h 250"/>
                  <a:gd name="T22" fmla="*/ 242 w 365"/>
                  <a:gd name="T23" fmla="*/ 18 h 250"/>
                  <a:gd name="T24" fmla="*/ 237 w 365"/>
                  <a:gd name="T25" fmla="*/ 15 h 250"/>
                  <a:gd name="T26" fmla="*/ 208 w 365"/>
                  <a:gd name="T27" fmla="*/ 4 h 250"/>
                  <a:gd name="T28" fmla="*/ 185 w 365"/>
                  <a:gd name="T29" fmla="*/ 35 h 250"/>
                  <a:gd name="T30" fmla="*/ 175 w 365"/>
                  <a:gd name="T31" fmla="*/ 53 h 250"/>
                  <a:gd name="T32" fmla="*/ 173 w 365"/>
                  <a:gd name="T33" fmla="*/ 55 h 250"/>
                  <a:gd name="T34" fmla="*/ 167 w 365"/>
                  <a:gd name="T35" fmla="*/ 55 h 250"/>
                  <a:gd name="T36" fmla="*/ 150 w 365"/>
                  <a:gd name="T37" fmla="*/ 38 h 250"/>
                  <a:gd name="T38" fmla="*/ 146 w 365"/>
                  <a:gd name="T39" fmla="*/ 28 h 250"/>
                  <a:gd name="T40" fmla="*/ 141 w 365"/>
                  <a:gd name="T41" fmla="*/ 25 h 250"/>
                  <a:gd name="T42" fmla="*/ 118 w 365"/>
                  <a:gd name="T43" fmla="*/ 21 h 250"/>
                  <a:gd name="T44" fmla="*/ 114 w 365"/>
                  <a:gd name="T45" fmla="*/ 19 h 250"/>
                  <a:gd name="T46" fmla="*/ 103 w 365"/>
                  <a:gd name="T47" fmla="*/ 25 h 250"/>
                  <a:gd name="T48" fmla="*/ 55 w 365"/>
                  <a:gd name="T49" fmla="*/ 72 h 250"/>
                  <a:gd name="T50" fmla="*/ 14 w 365"/>
                  <a:gd name="T51" fmla="*/ 77 h 250"/>
                  <a:gd name="T52" fmla="*/ 0 w 365"/>
                  <a:gd name="T53" fmla="*/ 84 h 250"/>
                  <a:gd name="T54" fmla="*/ 5 w 365"/>
                  <a:gd name="T55" fmla="*/ 95 h 250"/>
                  <a:gd name="T56" fmla="*/ 12 w 365"/>
                  <a:gd name="T57" fmla="*/ 93 h 250"/>
                  <a:gd name="T58" fmla="*/ 15 w 365"/>
                  <a:gd name="T59" fmla="*/ 102 h 250"/>
                  <a:gd name="T60" fmla="*/ 15 w 365"/>
                  <a:gd name="T61" fmla="*/ 117 h 250"/>
                  <a:gd name="T62" fmla="*/ 14 w 365"/>
                  <a:gd name="T63" fmla="*/ 128 h 250"/>
                  <a:gd name="T64" fmla="*/ 30 w 365"/>
                  <a:gd name="T65" fmla="*/ 149 h 250"/>
                  <a:gd name="T66" fmla="*/ 51 w 365"/>
                  <a:gd name="T67" fmla="*/ 152 h 250"/>
                  <a:gd name="T68" fmla="*/ 88 w 365"/>
                  <a:gd name="T69" fmla="*/ 162 h 250"/>
                  <a:gd name="T70" fmla="*/ 100 w 365"/>
                  <a:gd name="T71" fmla="*/ 176 h 250"/>
                  <a:gd name="T72" fmla="*/ 128 w 365"/>
                  <a:gd name="T73" fmla="*/ 190 h 250"/>
                  <a:gd name="T74" fmla="*/ 121 w 365"/>
                  <a:gd name="T75" fmla="*/ 219 h 250"/>
                  <a:gd name="T76" fmla="*/ 129 w 365"/>
                  <a:gd name="T77" fmla="*/ 237 h 250"/>
                  <a:gd name="T78" fmla="*/ 160 w 365"/>
                  <a:gd name="T79" fmla="*/ 232 h 250"/>
                  <a:gd name="T80" fmla="*/ 168 w 365"/>
                  <a:gd name="T81" fmla="*/ 230 h 250"/>
                  <a:gd name="T82" fmla="*/ 191 w 365"/>
                  <a:gd name="T83" fmla="*/ 246 h 250"/>
                  <a:gd name="T84" fmla="*/ 203 w 365"/>
                  <a:gd name="T85" fmla="*/ 248 h 250"/>
                  <a:gd name="T86" fmla="*/ 231 w 365"/>
                  <a:gd name="T87" fmla="*/ 233 h 250"/>
                  <a:gd name="T88" fmla="*/ 255 w 365"/>
                  <a:gd name="T89" fmla="*/ 232 h 250"/>
                  <a:gd name="T90" fmla="*/ 269 w 365"/>
                  <a:gd name="T91" fmla="*/ 206 h 250"/>
                  <a:gd name="T92" fmla="*/ 280 w 365"/>
                  <a:gd name="T93" fmla="*/ 201 h 250"/>
                  <a:gd name="T94" fmla="*/ 295 w 365"/>
                  <a:gd name="T95" fmla="*/ 204 h 250"/>
                  <a:gd name="T96" fmla="*/ 321 w 365"/>
                  <a:gd name="T97" fmla="*/ 194 h 250"/>
                  <a:gd name="T98" fmla="*/ 323 w 365"/>
                  <a:gd name="T99" fmla="*/ 188 h 250"/>
                  <a:gd name="T100" fmla="*/ 329 w 365"/>
                  <a:gd name="T101" fmla="*/ 166 h 250"/>
                  <a:gd name="T102" fmla="*/ 337 w 365"/>
                  <a:gd name="T103" fmla="*/ 158 h 250"/>
                  <a:gd name="T104" fmla="*/ 350 w 365"/>
                  <a:gd name="T105" fmla="*/ 149 h 250"/>
                  <a:gd name="T106" fmla="*/ 354 w 365"/>
                  <a:gd name="T107" fmla="*/ 137 h 250"/>
                  <a:gd name="T108" fmla="*/ 364 w 365"/>
                  <a:gd name="T109" fmla="*/ 130 h 2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65" h="250">
                    <a:moveTo>
                      <a:pt x="364" y="130"/>
                    </a:moveTo>
                    <a:lnTo>
                      <a:pt x="365" y="118"/>
                    </a:lnTo>
                    <a:lnTo>
                      <a:pt x="365" y="110"/>
                    </a:lnTo>
                    <a:lnTo>
                      <a:pt x="349" y="110"/>
                    </a:lnTo>
                    <a:lnTo>
                      <a:pt x="325" y="115"/>
                    </a:lnTo>
                    <a:lnTo>
                      <a:pt x="307" y="121"/>
                    </a:lnTo>
                    <a:lnTo>
                      <a:pt x="305" y="122"/>
                    </a:lnTo>
                    <a:lnTo>
                      <a:pt x="304" y="120"/>
                    </a:lnTo>
                    <a:lnTo>
                      <a:pt x="294" y="121"/>
                    </a:lnTo>
                    <a:lnTo>
                      <a:pt x="293" y="120"/>
                    </a:lnTo>
                    <a:lnTo>
                      <a:pt x="295" y="120"/>
                    </a:lnTo>
                    <a:lnTo>
                      <a:pt x="293" y="105"/>
                    </a:lnTo>
                    <a:lnTo>
                      <a:pt x="286" y="99"/>
                    </a:lnTo>
                    <a:lnTo>
                      <a:pt x="283" y="99"/>
                    </a:lnTo>
                    <a:lnTo>
                      <a:pt x="280" y="100"/>
                    </a:lnTo>
                    <a:lnTo>
                      <a:pt x="279" y="100"/>
                    </a:lnTo>
                    <a:lnTo>
                      <a:pt x="276" y="99"/>
                    </a:lnTo>
                    <a:lnTo>
                      <a:pt x="275" y="99"/>
                    </a:lnTo>
                    <a:lnTo>
                      <a:pt x="273" y="96"/>
                    </a:lnTo>
                    <a:lnTo>
                      <a:pt x="272" y="92"/>
                    </a:lnTo>
                    <a:lnTo>
                      <a:pt x="270" y="91"/>
                    </a:lnTo>
                    <a:lnTo>
                      <a:pt x="265" y="81"/>
                    </a:lnTo>
                    <a:lnTo>
                      <a:pt x="263" y="81"/>
                    </a:lnTo>
                    <a:lnTo>
                      <a:pt x="256" y="77"/>
                    </a:lnTo>
                    <a:lnTo>
                      <a:pt x="255" y="77"/>
                    </a:lnTo>
                    <a:lnTo>
                      <a:pt x="261" y="71"/>
                    </a:lnTo>
                    <a:lnTo>
                      <a:pt x="262" y="68"/>
                    </a:lnTo>
                    <a:lnTo>
                      <a:pt x="262" y="67"/>
                    </a:lnTo>
                    <a:lnTo>
                      <a:pt x="265" y="51"/>
                    </a:lnTo>
                    <a:lnTo>
                      <a:pt x="265" y="45"/>
                    </a:lnTo>
                    <a:lnTo>
                      <a:pt x="268" y="29"/>
                    </a:lnTo>
                    <a:lnTo>
                      <a:pt x="268" y="26"/>
                    </a:lnTo>
                    <a:lnTo>
                      <a:pt x="266" y="25"/>
                    </a:lnTo>
                    <a:lnTo>
                      <a:pt x="262" y="24"/>
                    </a:lnTo>
                    <a:lnTo>
                      <a:pt x="248" y="17"/>
                    </a:lnTo>
                    <a:lnTo>
                      <a:pt x="242" y="18"/>
                    </a:lnTo>
                    <a:lnTo>
                      <a:pt x="238" y="18"/>
                    </a:lnTo>
                    <a:lnTo>
                      <a:pt x="237" y="17"/>
                    </a:lnTo>
                    <a:lnTo>
                      <a:pt x="237" y="15"/>
                    </a:lnTo>
                    <a:lnTo>
                      <a:pt x="222" y="17"/>
                    </a:lnTo>
                    <a:lnTo>
                      <a:pt x="209" y="7"/>
                    </a:lnTo>
                    <a:lnTo>
                      <a:pt x="208" y="4"/>
                    </a:lnTo>
                    <a:lnTo>
                      <a:pt x="202" y="0"/>
                    </a:lnTo>
                    <a:lnTo>
                      <a:pt x="189" y="19"/>
                    </a:lnTo>
                    <a:lnTo>
                      <a:pt x="185" y="35"/>
                    </a:lnTo>
                    <a:lnTo>
                      <a:pt x="184" y="36"/>
                    </a:lnTo>
                    <a:lnTo>
                      <a:pt x="178" y="45"/>
                    </a:lnTo>
                    <a:lnTo>
                      <a:pt x="175" y="53"/>
                    </a:lnTo>
                    <a:lnTo>
                      <a:pt x="174" y="54"/>
                    </a:lnTo>
                    <a:lnTo>
                      <a:pt x="174" y="55"/>
                    </a:lnTo>
                    <a:lnTo>
                      <a:pt x="173" y="55"/>
                    </a:lnTo>
                    <a:lnTo>
                      <a:pt x="171" y="57"/>
                    </a:lnTo>
                    <a:lnTo>
                      <a:pt x="170" y="57"/>
                    </a:lnTo>
                    <a:lnTo>
                      <a:pt x="167" y="55"/>
                    </a:lnTo>
                    <a:lnTo>
                      <a:pt x="160" y="48"/>
                    </a:lnTo>
                    <a:lnTo>
                      <a:pt x="155" y="45"/>
                    </a:lnTo>
                    <a:lnTo>
                      <a:pt x="150" y="38"/>
                    </a:lnTo>
                    <a:lnTo>
                      <a:pt x="149" y="33"/>
                    </a:lnTo>
                    <a:lnTo>
                      <a:pt x="146" y="29"/>
                    </a:lnTo>
                    <a:lnTo>
                      <a:pt x="146" y="28"/>
                    </a:lnTo>
                    <a:lnTo>
                      <a:pt x="143" y="26"/>
                    </a:lnTo>
                    <a:lnTo>
                      <a:pt x="142" y="25"/>
                    </a:lnTo>
                    <a:lnTo>
                      <a:pt x="141" y="25"/>
                    </a:lnTo>
                    <a:lnTo>
                      <a:pt x="124" y="25"/>
                    </a:lnTo>
                    <a:lnTo>
                      <a:pt x="120" y="22"/>
                    </a:lnTo>
                    <a:lnTo>
                      <a:pt x="118" y="21"/>
                    </a:lnTo>
                    <a:lnTo>
                      <a:pt x="117" y="18"/>
                    </a:lnTo>
                    <a:lnTo>
                      <a:pt x="114" y="18"/>
                    </a:lnTo>
                    <a:lnTo>
                      <a:pt x="114" y="19"/>
                    </a:lnTo>
                    <a:lnTo>
                      <a:pt x="110" y="24"/>
                    </a:lnTo>
                    <a:lnTo>
                      <a:pt x="108" y="24"/>
                    </a:lnTo>
                    <a:lnTo>
                      <a:pt x="103" y="25"/>
                    </a:lnTo>
                    <a:lnTo>
                      <a:pt x="72" y="48"/>
                    </a:lnTo>
                    <a:lnTo>
                      <a:pt x="62" y="65"/>
                    </a:lnTo>
                    <a:lnTo>
                      <a:pt x="55" y="72"/>
                    </a:lnTo>
                    <a:lnTo>
                      <a:pt x="47" y="77"/>
                    </a:lnTo>
                    <a:lnTo>
                      <a:pt x="30" y="82"/>
                    </a:lnTo>
                    <a:lnTo>
                      <a:pt x="14" y="77"/>
                    </a:lnTo>
                    <a:lnTo>
                      <a:pt x="11" y="74"/>
                    </a:lnTo>
                    <a:lnTo>
                      <a:pt x="9" y="74"/>
                    </a:lnTo>
                    <a:lnTo>
                      <a:pt x="0" y="84"/>
                    </a:lnTo>
                    <a:lnTo>
                      <a:pt x="1" y="86"/>
                    </a:lnTo>
                    <a:lnTo>
                      <a:pt x="5" y="92"/>
                    </a:lnTo>
                    <a:lnTo>
                      <a:pt x="5" y="95"/>
                    </a:lnTo>
                    <a:lnTo>
                      <a:pt x="7" y="95"/>
                    </a:lnTo>
                    <a:lnTo>
                      <a:pt x="9" y="93"/>
                    </a:lnTo>
                    <a:lnTo>
                      <a:pt x="12" y="93"/>
                    </a:lnTo>
                    <a:lnTo>
                      <a:pt x="12" y="95"/>
                    </a:lnTo>
                    <a:lnTo>
                      <a:pt x="15" y="98"/>
                    </a:lnTo>
                    <a:lnTo>
                      <a:pt x="15" y="102"/>
                    </a:lnTo>
                    <a:lnTo>
                      <a:pt x="16" y="105"/>
                    </a:lnTo>
                    <a:lnTo>
                      <a:pt x="16" y="112"/>
                    </a:lnTo>
                    <a:lnTo>
                      <a:pt x="15" y="117"/>
                    </a:lnTo>
                    <a:lnTo>
                      <a:pt x="14" y="125"/>
                    </a:lnTo>
                    <a:lnTo>
                      <a:pt x="12" y="128"/>
                    </a:lnTo>
                    <a:lnTo>
                      <a:pt x="14" y="128"/>
                    </a:lnTo>
                    <a:lnTo>
                      <a:pt x="16" y="131"/>
                    </a:lnTo>
                    <a:lnTo>
                      <a:pt x="25" y="145"/>
                    </a:lnTo>
                    <a:lnTo>
                      <a:pt x="30" y="149"/>
                    </a:lnTo>
                    <a:lnTo>
                      <a:pt x="34" y="149"/>
                    </a:lnTo>
                    <a:lnTo>
                      <a:pt x="40" y="148"/>
                    </a:lnTo>
                    <a:lnTo>
                      <a:pt x="51" y="152"/>
                    </a:lnTo>
                    <a:lnTo>
                      <a:pt x="65" y="160"/>
                    </a:lnTo>
                    <a:lnTo>
                      <a:pt x="89" y="160"/>
                    </a:lnTo>
                    <a:lnTo>
                      <a:pt x="88" y="162"/>
                    </a:lnTo>
                    <a:lnTo>
                      <a:pt x="88" y="165"/>
                    </a:lnTo>
                    <a:lnTo>
                      <a:pt x="94" y="167"/>
                    </a:lnTo>
                    <a:lnTo>
                      <a:pt x="100" y="176"/>
                    </a:lnTo>
                    <a:lnTo>
                      <a:pt x="111" y="182"/>
                    </a:lnTo>
                    <a:lnTo>
                      <a:pt x="125" y="187"/>
                    </a:lnTo>
                    <a:lnTo>
                      <a:pt x="128" y="190"/>
                    </a:lnTo>
                    <a:lnTo>
                      <a:pt x="129" y="190"/>
                    </a:lnTo>
                    <a:lnTo>
                      <a:pt x="129" y="191"/>
                    </a:lnTo>
                    <a:lnTo>
                      <a:pt x="121" y="219"/>
                    </a:lnTo>
                    <a:lnTo>
                      <a:pt x="121" y="220"/>
                    </a:lnTo>
                    <a:lnTo>
                      <a:pt x="122" y="222"/>
                    </a:lnTo>
                    <a:lnTo>
                      <a:pt x="129" y="237"/>
                    </a:lnTo>
                    <a:lnTo>
                      <a:pt x="131" y="237"/>
                    </a:lnTo>
                    <a:lnTo>
                      <a:pt x="132" y="239"/>
                    </a:lnTo>
                    <a:lnTo>
                      <a:pt x="160" y="232"/>
                    </a:lnTo>
                    <a:lnTo>
                      <a:pt x="161" y="232"/>
                    </a:lnTo>
                    <a:lnTo>
                      <a:pt x="163" y="230"/>
                    </a:lnTo>
                    <a:lnTo>
                      <a:pt x="168" y="230"/>
                    </a:lnTo>
                    <a:lnTo>
                      <a:pt x="170" y="232"/>
                    </a:lnTo>
                    <a:lnTo>
                      <a:pt x="181" y="236"/>
                    </a:lnTo>
                    <a:lnTo>
                      <a:pt x="191" y="246"/>
                    </a:lnTo>
                    <a:lnTo>
                      <a:pt x="199" y="248"/>
                    </a:lnTo>
                    <a:lnTo>
                      <a:pt x="202" y="250"/>
                    </a:lnTo>
                    <a:lnTo>
                      <a:pt x="203" y="248"/>
                    </a:lnTo>
                    <a:lnTo>
                      <a:pt x="205" y="243"/>
                    </a:lnTo>
                    <a:lnTo>
                      <a:pt x="213" y="239"/>
                    </a:lnTo>
                    <a:lnTo>
                      <a:pt x="231" y="233"/>
                    </a:lnTo>
                    <a:lnTo>
                      <a:pt x="254" y="233"/>
                    </a:lnTo>
                    <a:lnTo>
                      <a:pt x="254" y="232"/>
                    </a:lnTo>
                    <a:lnTo>
                      <a:pt x="255" y="232"/>
                    </a:lnTo>
                    <a:lnTo>
                      <a:pt x="266" y="229"/>
                    </a:lnTo>
                    <a:lnTo>
                      <a:pt x="266" y="216"/>
                    </a:lnTo>
                    <a:lnTo>
                      <a:pt x="269" y="206"/>
                    </a:lnTo>
                    <a:lnTo>
                      <a:pt x="269" y="204"/>
                    </a:lnTo>
                    <a:lnTo>
                      <a:pt x="270" y="202"/>
                    </a:lnTo>
                    <a:lnTo>
                      <a:pt x="280" y="201"/>
                    </a:lnTo>
                    <a:lnTo>
                      <a:pt x="282" y="201"/>
                    </a:lnTo>
                    <a:lnTo>
                      <a:pt x="290" y="202"/>
                    </a:lnTo>
                    <a:lnTo>
                      <a:pt x="295" y="204"/>
                    </a:lnTo>
                    <a:lnTo>
                      <a:pt x="298" y="204"/>
                    </a:lnTo>
                    <a:lnTo>
                      <a:pt x="305" y="194"/>
                    </a:lnTo>
                    <a:lnTo>
                      <a:pt x="321" y="194"/>
                    </a:lnTo>
                    <a:lnTo>
                      <a:pt x="322" y="195"/>
                    </a:lnTo>
                    <a:lnTo>
                      <a:pt x="322" y="191"/>
                    </a:lnTo>
                    <a:lnTo>
                      <a:pt x="323" y="188"/>
                    </a:lnTo>
                    <a:lnTo>
                      <a:pt x="325" y="188"/>
                    </a:lnTo>
                    <a:lnTo>
                      <a:pt x="328" y="177"/>
                    </a:lnTo>
                    <a:lnTo>
                      <a:pt x="329" y="166"/>
                    </a:lnTo>
                    <a:lnTo>
                      <a:pt x="329" y="160"/>
                    </a:lnTo>
                    <a:lnTo>
                      <a:pt x="335" y="160"/>
                    </a:lnTo>
                    <a:lnTo>
                      <a:pt x="337" y="158"/>
                    </a:lnTo>
                    <a:lnTo>
                      <a:pt x="343" y="155"/>
                    </a:lnTo>
                    <a:lnTo>
                      <a:pt x="349" y="149"/>
                    </a:lnTo>
                    <a:lnTo>
                      <a:pt x="350" y="149"/>
                    </a:lnTo>
                    <a:lnTo>
                      <a:pt x="352" y="148"/>
                    </a:lnTo>
                    <a:lnTo>
                      <a:pt x="353" y="138"/>
                    </a:lnTo>
                    <a:lnTo>
                      <a:pt x="354" y="137"/>
                    </a:lnTo>
                    <a:lnTo>
                      <a:pt x="354" y="134"/>
                    </a:lnTo>
                    <a:lnTo>
                      <a:pt x="360" y="131"/>
                    </a:lnTo>
                    <a:lnTo>
                      <a:pt x="364" y="13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39" name="Freeform 66">
                <a:extLst>
                  <a:ext uri="{FF2B5EF4-FFF2-40B4-BE49-F238E27FC236}">
                    <a16:creationId xmlns:a16="http://schemas.microsoft.com/office/drawing/2014/main" id="{36062FD4-CA53-901E-1ACA-09B7F1D5D4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41" y="1499"/>
                <a:ext cx="94" cy="135"/>
              </a:xfrm>
              <a:custGeom>
                <a:avLst/>
                <a:gdLst>
                  <a:gd name="T0" fmla="*/ 102 w 375"/>
                  <a:gd name="T1" fmla="*/ 0 h 538"/>
                  <a:gd name="T2" fmla="*/ 92 w 375"/>
                  <a:gd name="T3" fmla="*/ 17 h 538"/>
                  <a:gd name="T4" fmla="*/ 83 w 375"/>
                  <a:gd name="T5" fmla="*/ 35 h 538"/>
                  <a:gd name="T6" fmla="*/ 89 w 375"/>
                  <a:gd name="T7" fmla="*/ 57 h 538"/>
                  <a:gd name="T8" fmla="*/ 46 w 375"/>
                  <a:gd name="T9" fmla="*/ 74 h 538"/>
                  <a:gd name="T10" fmla="*/ 32 w 375"/>
                  <a:gd name="T11" fmla="*/ 94 h 538"/>
                  <a:gd name="T12" fmla="*/ 40 w 375"/>
                  <a:gd name="T13" fmla="*/ 136 h 538"/>
                  <a:gd name="T14" fmla="*/ 30 w 375"/>
                  <a:gd name="T15" fmla="*/ 148 h 538"/>
                  <a:gd name="T16" fmla="*/ 21 w 375"/>
                  <a:gd name="T17" fmla="*/ 155 h 538"/>
                  <a:gd name="T18" fmla="*/ 1 w 375"/>
                  <a:gd name="T19" fmla="*/ 226 h 538"/>
                  <a:gd name="T20" fmla="*/ 28 w 375"/>
                  <a:gd name="T21" fmla="*/ 231 h 538"/>
                  <a:gd name="T22" fmla="*/ 36 w 375"/>
                  <a:gd name="T23" fmla="*/ 243 h 538"/>
                  <a:gd name="T24" fmla="*/ 65 w 375"/>
                  <a:gd name="T25" fmla="*/ 284 h 538"/>
                  <a:gd name="T26" fmla="*/ 69 w 375"/>
                  <a:gd name="T27" fmla="*/ 298 h 538"/>
                  <a:gd name="T28" fmla="*/ 62 w 375"/>
                  <a:gd name="T29" fmla="*/ 306 h 538"/>
                  <a:gd name="T30" fmla="*/ 68 w 375"/>
                  <a:gd name="T31" fmla="*/ 314 h 538"/>
                  <a:gd name="T32" fmla="*/ 67 w 375"/>
                  <a:gd name="T33" fmla="*/ 358 h 538"/>
                  <a:gd name="T34" fmla="*/ 90 w 375"/>
                  <a:gd name="T35" fmla="*/ 354 h 538"/>
                  <a:gd name="T36" fmla="*/ 93 w 375"/>
                  <a:gd name="T37" fmla="*/ 378 h 538"/>
                  <a:gd name="T38" fmla="*/ 89 w 375"/>
                  <a:gd name="T39" fmla="*/ 397 h 538"/>
                  <a:gd name="T40" fmla="*/ 67 w 375"/>
                  <a:gd name="T41" fmla="*/ 414 h 538"/>
                  <a:gd name="T42" fmla="*/ 58 w 375"/>
                  <a:gd name="T43" fmla="*/ 421 h 538"/>
                  <a:gd name="T44" fmla="*/ 40 w 375"/>
                  <a:gd name="T45" fmla="*/ 478 h 538"/>
                  <a:gd name="T46" fmla="*/ 76 w 375"/>
                  <a:gd name="T47" fmla="*/ 518 h 538"/>
                  <a:gd name="T48" fmla="*/ 124 w 375"/>
                  <a:gd name="T49" fmla="*/ 529 h 538"/>
                  <a:gd name="T50" fmla="*/ 135 w 375"/>
                  <a:gd name="T51" fmla="*/ 534 h 538"/>
                  <a:gd name="T52" fmla="*/ 162 w 375"/>
                  <a:gd name="T53" fmla="*/ 519 h 538"/>
                  <a:gd name="T54" fmla="*/ 218 w 375"/>
                  <a:gd name="T55" fmla="*/ 503 h 538"/>
                  <a:gd name="T56" fmla="*/ 279 w 375"/>
                  <a:gd name="T57" fmla="*/ 510 h 538"/>
                  <a:gd name="T58" fmla="*/ 333 w 375"/>
                  <a:gd name="T59" fmla="*/ 485 h 538"/>
                  <a:gd name="T60" fmla="*/ 345 w 375"/>
                  <a:gd name="T61" fmla="*/ 459 h 538"/>
                  <a:gd name="T62" fmla="*/ 374 w 375"/>
                  <a:gd name="T63" fmla="*/ 437 h 538"/>
                  <a:gd name="T64" fmla="*/ 332 w 375"/>
                  <a:gd name="T65" fmla="*/ 422 h 538"/>
                  <a:gd name="T66" fmla="*/ 347 w 375"/>
                  <a:gd name="T67" fmla="*/ 372 h 538"/>
                  <a:gd name="T68" fmla="*/ 354 w 375"/>
                  <a:gd name="T69" fmla="*/ 368 h 538"/>
                  <a:gd name="T70" fmla="*/ 343 w 375"/>
                  <a:gd name="T71" fmla="*/ 342 h 538"/>
                  <a:gd name="T72" fmla="*/ 329 w 375"/>
                  <a:gd name="T73" fmla="*/ 338 h 538"/>
                  <a:gd name="T74" fmla="*/ 331 w 375"/>
                  <a:gd name="T75" fmla="*/ 305 h 538"/>
                  <a:gd name="T76" fmla="*/ 294 w 375"/>
                  <a:gd name="T77" fmla="*/ 292 h 538"/>
                  <a:gd name="T78" fmla="*/ 272 w 375"/>
                  <a:gd name="T79" fmla="*/ 282 h 538"/>
                  <a:gd name="T80" fmla="*/ 279 w 375"/>
                  <a:gd name="T81" fmla="*/ 268 h 538"/>
                  <a:gd name="T82" fmla="*/ 293 w 375"/>
                  <a:gd name="T83" fmla="*/ 254 h 538"/>
                  <a:gd name="T84" fmla="*/ 308 w 375"/>
                  <a:gd name="T85" fmla="*/ 231 h 538"/>
                  <a:gd name="T86" fmla="*/ 299 w 375"/>
                  <a:gd name="T87" fmla="*/ 214 h 538"/>
                  <a:gd name="T88" fmla="*/ 280 w 375"/>
                  <a:gd name="T89" fmla="*/ 193 h 538"/>
                  <a:gd name="T90" fmla="*/ 252 w 375"/>
                  <a:gd name="T91" fmla="*/ 191 h 538"/>
                  <a:gd name="T92" fmla="*/ 232 w 375"/>
                  <a:gd name="T93" fmla="*/ 186 h 538"/>
                  <a:gd name="T94" fmla="*/ 215 w 375"/>
                  <a:gd name="T95" fmla="*/ 179 h 538"/>
                  <a:gd name="T96" fmla="*/ 218 w 375"/>
                  <a:gd name="T97" fmla="*/ 138 h 538"/>
                  <a:gd name="T98" fmla="*/ 189 w 375"/>
                  <a:gd name="T99" fmla="*/ 113 h 538"/>
                  <a:gd name="T100" fmla="*/ 182 w 375"/>
                  <a:gd name="T101" fmla="*/ 91 h 538"/>
                  <a:gd name="T102" fmla="*/ 170 w 375"/>
                  <a:gd name="T103" fmla="*/ 87 h 538"/>
                  <a:gd name="T104" fmla="*/ 139 w 375"/>
                  <a:gd name="T105" fmla="*/ 60 h 538"/>
                  <a:gd name="T106" fmla="*/ 153 w 375"/>
                  <a:gd name="T107" fmla="*/ 32 h 538"/>
                  <a:gd name="T108" fmla="*/ 149 w 375"/>
                  <a:gd name="T109" fmla="*/ 14 h 5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75" h="538">
                    <a:moveTo>
                      <a:pt x="120" y="3"/>
                    </a:moveTo>
                    <a:lnTo>
                      <a:pt x="118" y="4"/>
                    </a:lnTo>
                    <a:lnTo>
                      <a:pt x="115" y="4"/>
                    </a:lnTo>
                    <a:lnTo>
                      <a:pt x="108" y="3"/>
                    </a:lnTo>
                    <a:lnTo>
                      <a:pt x="102" y="0"/>
                    </a:lnTo>
                    <a:lnTo>
                      <a:pt x="99" y="2"/>
                    </a:lnTo>
                    <a:lnTo>
                      <a:pt x="98" y="3"/>
                    </a:lnTo>
                    <a:lnTo>
                      <a:pt x="99" y="4"/>
                    </a:lnTo>
                    <a:lnTo>
                      <a:pt x="98" y="10"/>
                    </a:lnTo>
                    <a:lnTo>
                      <a:pt x="92" y="17"/>
                    </a:lnTo>
                    <a:lnTo>
                      <a:pt x="88" y="17"/>
                    </a:lnTo>
                    <a:lnTo>
                      <a:pt x="88" y="18"/>
                    </a:lnTo>
                    <a:lnTo>
                      <a:pt x="86" y="20"/>
                    </a:lnTo>
                    <a:lnTo>
                      <a:pt x="86" y="23"/>
                    </a:lnTo>
                    <a:lnTo>
                      <a:pt x="83" y="35"/>
                    </a:lnTo>
                    <a:lnTo>
                      <a:pt x="89" y="49"/>
                    </a:lnTo>
                    <a:lnTo>
                      <a:pt x="90" y="50"/>
                    </a:lnTo>
                    <a:lnTo>
                      <a:pt x="88" y="54"/>
                    </a:lnTo>
                    <a:lnTo>
                      <a:pt x="90" y="56"/>
                    </a:lnTo>
                    <a:lnTo>
                      <a:pt x="89" y="57"/>
                    </a:lnTo>
                    <a:lnTo>
                      <a:pt x="79" y="53"/>
                    </a:lnTo>
                    <a:lnTo>
                      <a:pt x="72" y="52"/>
                    </a:lnTo>
                    <a:lnTo>
                      <a:pt x="58" y="52"/>
                    </a:lnTo>
                    <a:lnTo>
                      <a:pt x="57" y="53"/>
                    </a:lnTo>
                    <a:lnTo>
                      <a:pt x="46" y="74"/>
                    </a:lnTo>
                    <a:lnTo>
                      <a:pt x="46" y="76"/>
                    </a:lnTo>
                    <a:lnTo>
                      <a:pt x="44" y="77"/>
                    </a:lnTo>
                    <a:lnTo>
                      <a:pt x="36" y="76"/>
                    </a:lnTo>
                    <a:lnTo>
                      <a:pt x="35" y="76"/>
                    </a:lnTo>
                    <a:lnTo>
                      <a:pt x="32" y="94"/>
                    </a:lnTo>
                    <a:lnTo>
                      <a:pt x="32" y="97"/>
                    </a:lnTo>
                    <a:lnTo>
                      <a:pt x="43" y="130"/>
                    </a:lnTo>
                    <a:lnTo>
                      <a:pt x="44" y="131"/>
                    </a:lnTo>
                    <a:lnTo>
                      <a:pt x="41" y="133"/>
                    </a:lnTo>
                    <a:lnTo>
                      <a:pt x="40" y="136"/>
                    </a:lnTo>
                    <a:lnTo>
                      <a:pt x="39" y="140"/>
                    </a:lnTo>
                    <a:lnTo>
                      <a:pt x="35" y="145"/>
                    </a:lnTo>
                    <a:lnTo>
                      <a:pt x="33" y="145"/>
                    </a:lnTo>
                    <a:lnTo>
                      <a:pt x="30" y="147"/>
                    </a:lnTo>
                    <a:lnTo>
                      <a:pt x="30" y="148"/>
                    </a:lnTo>
                    <a:lnTo>
                      <a:pt x="25" y="148"/>
                    </a:lnTo>
                    <a:lnTo>
                      <a:pt x="22" y="150"/>
                    </a:lnTo>
                    <a:lnTo>
                      <a:pt x="22" y="151"/>
                    </a:lnTo>
                    <a:lnTo>
                      <a:pt x="21" y="151"/>
                    </a:lnTo>
                    <a:lnTo>
                      <a:pt x="21" y="155"/>
                    </a:lnTo>
                    <a:lnTo>
                      <a:pt x="25" y="169"/>
                    </a:lnTo>
                    <a:lnTo>
                      <a:pt x="25" y="179"/>
                    </a:lnTo>
                    <a:lnTo>
                      <a:pt x="7" y="215"/>
                    </a:lnTo>
                    <a:lnTo>
                      <a:pt x="0" y="225"/>
                    </a:lnTo>
                    <a:lnTo>
                      <a:pt x="1" y="226"/>
                    </a:lnTo>
                    <a:lnTo>
                      <a:pt x="1" y="229"/>
                    </a:lnTo>
                    <a:lnTo>
                      <a:pt x="2" y="229"/>
                    </a:lnTo>
                    <a:lnTo>
                      <a:pt x="5" y="235"/>
                    </a:lnTo>
                    <a:lnTo>
                      <a:pt x="12" y="235"/>
                    </a:lnTo>
                    <a:lnTo>
                      <a:pt x="28" y="231"/>
                    </a:lnTo>
                    <a:lnTo>
                      <a:pt x="36" y="231"/>
                    </a:lnTo>
                    <a:lnTo>
                      <a:pt x="43" y="236"/>
                    </a:lnTo>
                    <a:lnTo>
                      <a:pt x="40" y="242"/>
                    </a:lnTo>
                    <a:lnTo>
                      <a:pt x="39" y="242"/>
                    </a:lnTo>
                    <a:lnTo>
                      <a:pt x="36" y="243"/>
                    </a:lnTo>
                    <a:lnTo>
                      <a:pt x="36" y="264"/>
                    </a:lnTo>
                    <a:lnTo>
                      <a:pt x="39" y="264"/>
                    </a:lnTo>
                    <a:lnTo>
                      <a:pt x="47" y="271"/>
                    </a:lnTo>
                    <a:lnTo>
                      <a:pt x="62" y="281"/>
                    </a:lnTo>
                    <a:lnTo>
                      <a:pt x="65" y="284"/>
                    </a:lnTo>
                    <a:lnTo>
                      <a:pt x="65" y="288"/>
                    </a:lnTo>
                    <a:lnTo>
                      <a:pt x="67" y="289"/>
                    </a:lnTo>
                    <a:lnTo>
                      <a:pt x="68" y="295"/>
                    </a:lnTo>
                    <a:lnTo>
                      <a:pt x="68" y="296"/>
                    </a:lnTo>
                    <a:lnTo>
                      <a:pt x="69" y="298"/>
                    </a:lnTo>
                    <a:lnTo>
                      <a:pt x="69" y="303"/>
                    </a:lnTo>
                    <a:lnTo>
                      <a:pt x="68" y="303"/>
                    </a:lnTo>
                    <a:lnTo>
                      <a:pt x="65" y="305"/>
                    </a:lnTo>
                    <a:lnTo>
                      <a:pt x="64" y="306"/>
                    </a:lnTo>
                    <a:lnTo>
                      <a:pt x="62" y="306"/>
                    </a:lnTo>
                    <a:lnTo>
                      <a:pt x="64" y="310"/>
                    </a:lnTo>
                    <a:lnTo>
                      <a:pt x="64" y="313"/>
                    </a:lnTo>
                    <a:lnTo>
                      <a:pt x="65" y="313"/>
                    </a:lnTo>
                    <a:lnTo>
                      <a:pt x="67" y="314"/>
                    </a:lnTo>
                    <a:lnTo>
                      <a:pt x="68" y="314"/>
                    </a:lnTo>
                    <a:lnTo>
                      <a:pt x="69" y="317"/>
                    </a:lnTo>
                    <a:lnTo>
                      <a:pt x="62" y="331"/>
                    </a:lnTo>
                    <a:lnTo>
                      <a:pt x="60" y="342"/>
                    </a:lnTo>
                    <a:lnTo>
                      <a:pt x="62" y="355"/>
                    </a:lnTo>
                    <a:lnTo>
                      <a:pt x="67" y="358"/>
                    </a:lnTo>
                    <a:lnTo>
                      <a:pt x="68" y="359"/>
                    </a:lnTo>
                    <a:lnTo>
                      <a:pt x="69" y="359"/>
                    </a:lnTo>
                    <a:lnTo>
                      <a:pt x="88" y="354"/>
                    </a:lnTo>
                    <a:lnTo>
                      <a:pt x="90" y="352"/>
                    </a:lnTo>
                    <a:lnTo>
                      <a:pt x="90" y="354"/>
                    </a:lnTo>
                    <a:lnTo>
                      <a:pt x="89" y="358"/>
                    </a:lnTo>
                    <a:lnTo>
                      <a:pt x="89" y="368"/>
                    </a:lnTo>
                    <a:lnTo>
                      <a:pt x="92" y="377"/>
                    </a:lnTo>
                    <a:lnTo>
                      <a:pt x="92" y="378"/>
                    </a:lnTo>
                    <a:lnTo>
                      <a:pt x="93" y="378"/>
                    </a:lnTo>
                    <a:lnTo>
                      <a:pt x="96" y="381"/>
                    </a:lnTo>
                    <a:lnTo>
                      <a:pt x="99" y="383"/>
                    </a:lnTo>
                    <a:lnTo>
                      <a:pt x="102" y="383"/>
                    </a:lnTo>
                    <a:lnTo>
                      <a:pt x="102" y="385"/>
                    </a:lnTo>
                    <a:lnTo>
                      <a:pt x="89" y="397"/>
                    </a:lnTo>
                    <a:lnTo>
                      <a:pt x="76" y="404"/>
                    </a:lnTo>
                    <a:lnTo>
                      <a:pt x="65" y="408"/>
                    </a:lnTo>
                    <a:lnTo>
                      <a:pt x="64" y="409"/>
                    </a:lnTo>
                    <a:lnTo>
                      <a:pt x="65" y="412"/>
                    </a:lnTo>
                    <a:lnTo>
                      <a:pt x="67" y="414"/>
                    </a:lnTo>
                    <a:lnTo>
                      <a:pt x="67" y="416"/>
                    </a:lnTo>
                    <a:lnTo>
                      <a:pt x="65" y="416"/>
                    </a:lnTo>
                    <a:lnTo>
                      <a:pt x="64" y="416"/>
                    </a:lnTo>
                    <a:lnTo>
                      <a:pt x="62" y="418"/>
                    </a:lnTo>
                    <a:lnTo>
                      <a:pt x="58" y="421"/>
                    </a:lnTo>
                    <a:lnTo>
                      <a:pt x="54" y="422"/>
                    </a:lnTo>
                    <a:lnTo>
                      <a:pt x="53" y="425"/>
                    </a:lnTo>
                    <a:lnTo>
                      <a:pt x="50" y="429"/>
                    </a:lnTo>
                    <a:lnTo>
                      <a:pt x="40" y="457"/>
                    </a:lnTo>
                    <a:lnTo>
                      <a:pt x="40" y="478"/>
                    </a:lnTo>
                    <a:lnTo>
                      <a:pt x="39" y="479"/>
                    </a:lnTo>
                    <a:lnTo>
                      <a:pt x="33" y="497"/>
                    </a:lnTo>
                    <a:lnTo>
                      <a:pt x="44" y="507"/>
                    </a:lnTo>
                    <a:lnTo>
                      <a:pt x="75" y="518"/>
                    </a:lnTo>
                    <a:lnTo>
                      <a:pt x="76" y="518"/>
                    </a:lnTo>
                    <a:lnTo>
                      <a:pt x="89" y="511"/>
                    </a:lnTo>
                    <a:lnTo>
                      <a:pt x="111" y="512"/>
                    </a:lnTo>
                    <a:lnTo>
                      <a:pt x="114" y="524"/>
                    </a:lnTo>
                    <a:lnTo>
                      <a:pt x="122" y="528"/>
                    </a:lnTo>
                    <a:lnTo>
                      <a:pt x="124" y="529"/>
                    </a:lnTo>
                    <a:lnTo>
                      <a:pt x="124" y="531"/>
                    </a:lnTo>
                    <a:lnTo>
                      <a:pt x="125" y="535"/>
                    </a:lnTo>
                    <a:lnTo>
                      <a:pt x="125" y="538"/>
                    </a:lnTo>
                    <a:lnTo>
                      <a:pt x="131" y="536"/>
                    </a:lnTo>
                    <a:lnTo>
                      <a:pt x="135" y="534"/>
                    </a:lnTo>
                    <a:lnTo>
                      <a:pt x="136" y="534"/>
                    </a:lnTo>
                    <a:lnTo>
                      <a:pt x="142" y="531"/>
                    </a:lnTo>
                    <a:lnTo>
                      <a:pt x="152" y="528"/>
                    </a:lnTo>
                    <a:lnTo>
                      <a:pt x="158" y="524"/>
                    </a:lnTo>
                    <a:lnTo>
                      <a:pt x="162" y="519"/>
                    </a:lnTo>
                    <a:lnTo>
                      <a:pt x="191" y="506"/>
                    </a:lnTo>
                    <a:lnTo>
                      <a:pt x="201" y="504"/>
                    </a:lnTo>
                    <a:lnTo>
                      <a:pt x="205" y="504"/>
                    </a:lnTo>
                    <a:lnTo>
                      <a:pt x="215" y="503"/>
                    </a:lnTo>
                    <a:lnTo>
                      <a:pt x="218" y="503"/>
                    </a:lnTo>
                    <a:lnTo>
                      <a:pt x="219" y="502"/>
                    </a:lnTo>
                    <a:lnTo>
                      <a:pt x="230" y="502"/>
                    </a:lnTo>
                    <a:lnTo>
                      <a:pt x="241" y="503"/>
                    </a:lnTo>
                    <a:lnTo>
                      <a:pt x="258" y="510"/>
                    </a:lnTo>
                    <a:lnTo>
                      <a:pt x="279" y="510"/>
                    </a:lnTo>
                    <a:lnTo>
                      <a:pt x="285" y="511"/>
                    </a:lnTo>
                    <a:lnTo>
                      <a:pt x="287" y="512"/>
                    </a:lnTo>
                    <a:lnTo>
                      <a:pt x="311" y="503"/>
                    </a:lnTo>
                    <a:lnTo>
                      <a:pt x="315" y="503"/>
                    </a:lnTo>
                    <a:lnTo>
                      <a:pt x="333" y="485"/>
                    </a:lnTo>
                    <a:lnTo>
                      <a:pt x="335" y="485"/>
                    </a:lnTo>
                    <a:lnTo>
                      <a:pt x="335" y="483"/>
                    </a:lnTo>
                    <a:lnTo>
                      <a:pt x="336" y="481"/>
                    </a:lnTo>
                    <a:lnTo>
                      <a:pt x="343" y="461"/>
                    </a:lnTo>
                    <a:lnTo>
                      <a:pt x="345" y="459"/>
                    </a:lnTo>
                    <a:lnTo>
                      <a:pt x="350" y="459"/>
                    </a:lnTo>
                    <a:lnTo>
                      <a:pt x="363" y="454"/>
                    </a:lnTo>
                    <a:lnTo>
                      <a:pt x="363" y="452"/>
                    </a:lnTo>
                    <a:lnTo>
                      <a:pt x="367" y="444"/>
                    </a:lnTo>
                    <a:lnTo>
                      <a:pt x="374" y="437"/>
                    </a:lnTo>
                    <a:lnTo>
                      <a:pt x="375" y="437"/>
                    </a:lnTo>
                    <a:lnTo>
                      <a:pt x="375" y="432"/>
                    </a:lnTo>
                    <a:lnTo>
                      <a:pt x="371" y="429"/>
                    </a:lnTo>
                    <a:lnTo>
                      <a:pt x="343" y="419"/>
                    </a:lnTo>
                    <a:lnTo>
                      <a:pt x="332" y="422"/>
                    </a:lnTo>
                    <a:lnTo>
                      <a:pt x="332" y="418"/>
                    </a:lnTo>
                    <a:lnTo>
                      <a:pt x="343" y="394"/>
                    </a:lnTo>
                    <a:lnTo>
                      <a:pt x="346" y="390"/>
                    </a:lnTo>
                    <a:lnTo>
                      <a:pt x="346" y="376"/>
                    </a:lnTo>
                    <a:lnTo>
                      <a:pt x="347" y="372"/>
                    </a:lnTo>
                    <a:lnTo>
                      <a:pt x="347" y="370"/>
                    </a:lnTo>
                    <a:lnTo>
                      <a:pt x="349" y="370"/>
                    </a:lnTo>
                    <a:lnTo>
                      <a:pt x="350" y="369"/>
                    </a:lnTo>
                    <a:lnTo>
                      <a:pt x="353" y="368"/>
                    </a:lnTo>
                    <a:lnTo>
                      <a:pt x="354" y="368"/>
                    </a:lnTo>
                    <a:lnTo>
                      <a:pt x="354" y="365"/>
                    </a:lnTo>
                    <a:lnTo>
                      <a:pt x="349" y="355"/>
                    </a:lnTo>
                    <a:lnTo>
                      <a:pt x="347" y="344"/>
                    </a:lnTo>
                    <a:lnTo>
                      <a:pt x="346" y="344"/>
                    </a:lnTo>
                    <a:lnTo>
                      <a:pt x="343" y="342"/>
                    </a:lnTo>
                    <a:lnTo>
                      <a:pt x="342" y="344"/>
                    </a:lnTo>
                    <a:lnTo>
                      <a:pt x="333" y="345"/>
                    </a:lnTo>
                    <a:lnTo>
                      <a:pt x="333" y="344"/>
                    </a:lnTo>
                    <a:lnTo>
                      <a:pt x="329" y="339"/>
                    </a:lnTo>
                    <a:lnTo>
                      <a:pt x="329" y="338"/>
                    </a:lnTo>
                    <a:lnTo>
                      <a:pt x="333" y="331"/>
                    </a:lnTo>
                    <a:lnTo>
                      <a:pt x="333" y="325"/>
                    </a:lnTo>
                    <a:lnTo>
                      <a:pt x="328" y="313"/>
                    </a:lnTo>
                    <a:lnTo>
                      <a:pt x="328" y="310"/>
                    </a:lnTo>
                    <a:lnTo>
                      <a:pt x="331" y="305"/>
                    </a:lnTo>
                    <a:lnTo>
                      <a:pt x="331" y="302"/>
                    </a:lnTo>
                    <a:lnTo>
                      <a:pt x="321" y="289"/>
                    </a:lnTo>
                    <a:lnTo>
                      <a:pt x="314" y="289"/>
                    </a:lnTo>
                    <a:lnTo>
                      <a:pt x="296" y="292"/>
                    </a:lnTo>
                    <a:lnTo>
                      <a:pt x="294" y="292"/>
                    </a:lnTo>
                    <a:lnTo>
                      <a:pt x="292" y="288"/>
                    </a:lnTo>
                    <a:lnTo>
                      <a:pt x="283" y="282"/>
                    </a:lnTo>
                    <a:lnTo>
                      <a:pt x="279" y="281"/>
                    </a:lnTo>
                    <a:lnTo>
                      <a:pt x="276" y="282"/>
                    </a:lnTo>
                    <a:lnTo>
                      <a:pt x="272" y="282"/>
                    </a:lnTo>
                    <a:lnTo>
                      <a:pt x="275" y="277"/>
                    </a:lnTo>
                    <a:lnTo>
                      <a:pt x="275" y="275"/>
                    </a:lnTo>
                    <a:lnTo>
                      <a:pt x="278" y="271"/>
                    </a:lnTo>
                    <a:lnTo>
                      <a:pt x="278" y="270"/>
                    </a:lnTo>
                    <a:lnTo>
                      <a:pt x="279" y="268"/>
                    </a:lnTo>
                    <a:lnTo>
                      <a:pt x="280" y="268"/>
                    </a:lnTo>
                    <a:lnTo>
                      <a:pt x="286" y="264"/>
                    </a:lnTo>
                    <a:lnTo>
                      <a:pt x="286" y="263"/>
                    </a:lnTo>
                    <a:lnTo>
                      <a:pt x="287" y="260"/>
                    </a:lnTo>
                    <a:lnTo>
                      <a:pt x="293" y="254"/>
                    </a:lnTo>
                    <a:lnTo>
                      <a:pt x="300" y="251"/>
                    </a:lnTo>
                    <a:lnTo>
                      <a:pt x="301" y="250"/>
                    </a:lnTo>
                    <a:lnTo>
                      <a:pt x="301" y="249"/>
                    </a:lnTo>
                    <a:lnTo>
                      <a:pt x="307" y="232"/>
                    </a:lnTo>
                    <a:lnTo>
                      <a:pt x="308" y="231"/>
                    </a:lnTo>
                    <a:lnTo>
                      <a:pt x="308" y="226"/>
                    </a:lnTo>
                    <a:lnTo>
                      <a:pt x="307" y="226"/>
                    </a:lnTo>
                    <a:lnTo>
                      <a:pt x="307" y="225"/>
                    </a:lnTo>
                    <a:lnTo>
                      <a:pt x="305" y="222"/>
                    </a:lnTo>
                    <a:lnTo>
                      <a:pt x="299" y="214"/>
                    </a:lnTo>
                    <a:lnTo>
                      <a:pt x="297" y="212"/>
                    </a:lnTo>
                    <a:lnTo>
                      <a:pt x="286" y="203"/>
                    </a:lnTo>
                    <a:lnTo>
                      <a:pt x="282" y="193"/>
                    </a:lnTo>
                    <a:lnTo>
                      <a:pt x="280" y="191"/>
                    </a:lnTo>
                    <a:lnTo>
                      <a:pt x="280" y="193"/>
                    </a:lnTo>
                    <a:lnTo>
                      <a:pt x="279" y="196"/>
                    </a:lnTo>
                    <a:lnTo>
                      <a:pt x="265" y="198"/>
                    </a:lnTo>
                    <a:lnTo>
                      <a:pt x="256" y="196"/>
                    </a:lnTo>
                    <a:lnTo>
                      <a:pt x="256" y="194"/>
                    </a:lnTo>
                    <a:lnTo>
                      <a:pt x="252" y="191"/>
                    </a:lnTo>
                    <a:lnTo>
                      <a:pt x="251" y="191"/>
                    </a:lnTo>
                    <a:lnTo>
                      <a:pt x="245" y="189"/>
                    </a:lnTo>
                    <a:lnTo>
                      <a:pt x="242" y="186"/>
                    </a:lnTo>
                    <a:lnTo>
                      <a:pt x="238" y="183"/>
                    </a:lnTo>
                    <a:lnTo>
                      <a:pt x="232" y="186"/>
                    </a:lnTo>
                    <a:lnTo>
                      <a:pt x="230" y="187"/>
                    </a:lnTo>
                    <a:lnTo>
                      <a:pt x="229" y="187"/>
                    </a:lnTo>
                    <a:lnTo>
                      <a:pt x="218" y="183"/>
                    </a:lnTo>
                    <a:lnTo>
                      <a:pt x="216" y="182"/>
                    </a:lnTo>
                    <a:lnTo>
                      <a:pt x="215" y="179"/>
                    </a:lnTo>
                    <a:lnTo>
                      <a:pt x="215" y="177"/>
                    </a:lnTo>
                    <a:lnTo>
                      <a:pt x="213" y="177"/>
                    </a:lnTo>
                    <a:lnTo>
                      <a:pt x="201" y="154"/>
                    </a:lnTo>
                    <a:lnTo>
                      <a:pt x="215" y="140"/>
                    </a:lnTo>
                    <a:lnTo>
                      <a:pt x="218" y="138"/>
                    </a:lnTo>
                    <a:lnTo>
                      <a:pt x="216" y="136"/>
                    </a:lnTo>
                    <a:lnTo>
                      <a:pt x="213" y="134"/>
                    </a:lnTo>
                    <a:lnTo>
                      <a:pt x="189" y="116"/>
                    </a:lnTo>
                    <a:lnTo>
                      <a:pt x="188" y="114"/>
                    </a:lnTo>
                    <a:lnTo>
                      <a:pt x="189" y="113"/>
                    </a:lnTo>
                    <a:lnTo>
                      <a:pt x="191" y="109"/>
                    </a:lnTo>
                    <a:lnTo>
                      <a:pt x="192" y="105"/>
                    </a:lnTo>
                    <a:lnTo>
                      <a:pt x="192" y="92"/>
                    </a:lnTo>
                    <a:lnTo>
                      <a:pt x="185" y="92"/>
                    </a:lnTo>
                    <a:lnTo>
                      <a:pt x="182" y="91"/>
                    </a:lnTo>
                    <a:lnTo>
                      <a:pt x="180" y="88"/>
                    </a:lnTo>
                    <a:lnTo>
                      <a:pt x="178" y="85"/>
                    </a:lnTo>
                    <a:lnTo>
                      <a:pt x="177" y="85"/>
                    </a:lnTo>
                    <a:lnTo>
                      <a:pt x="173" y="87"/>
                    </a:lnTo>
                    <a:lnTo>
                      <a:pt x="170" y="87"/>
                    </a:lnTo>
                    <a:lnTo>
                      <a:pt x="167" y="88"/>
                    </a:lnTo>
                    <a:lnTo>
                      <a:pt x="153" y="78"/>
                    </a:lnTo>
                    <a:lnTo>
                      <a:pt x="149" y="74"/>
                    </a:lnTo>
                    <a:lnTo>
                      <a:pt x="142" y="63"/>
                    </a:lnTo>
                    <a:lnTo>
                      <a:pt x="139" y="60"/>
                    </a:lnTo>
                    <a:lnTo>
                      <a:pt x="139" y="52"/>
                    </a:lnTo>
                    <a:lnTo>
                      <a:pt x="142" y="49"/>
                    </a:lnTo>
                    <a:lnTo>
                      <a:pt x="143" y="46"/>
                    </a:lnTo>
                    <a:lnTo>
                      <a:pt x="155" y="34"/>
                    </a:lnTo>
                    <a:lnTo>
                      <a:pt x="153" y="32"/>
                    </a:lnTo>
                    <a:lnTo>
                      <a:pt x="152" y="30"/>
                    </a:lnTo>
                    <a:lnTo>
                      <a:pt x="152" y="28"/>
                    </a:lnTo>
                    <a:lnTo>
                      <a:pt x="150" y="25"/>
                    </a:lnTo>
                    <a:lnTo>
                      <a:pt x="149" y="21"/>
                    </a:lnTo>
                    <a:lnTo>
                      <a:pt x="149" y="14"/>
                    </a:lnTo>
                    <a:lnTo>
                      <a:pt x="148" y="11"/>
                    </a:lnTo>
                    <a:lnTo>
                      <a:pt x="142" y="4"/>
                    </a:lnTo>
                    <a:lnTo>
                      <a:pt x="136" y="3"/>
                    </a:lnTo>
                    <a:lnTo>
                      <a:pt x="12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40" name="Freeform 67">
                <a:extLst>
                  <a:ext uri="{FF2B5EF4-FFF2-40B4-BE49-F238E27FC236}">
                    <a16:creationId xmlns:a16="http://schemas.microsoft.com/office/drawing/2014/main" id="{48955D36-6248-8068-80C2-A91AF211FD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88" y="1502"/>
                <a:ext cx="85" cy="102"/>
              </a:xfrm>
              <a:custGeom>
                <a:avLst/>
                <a:gdLst>
                  <a:gd name="T0" fmla="*/ 64 w 339"/>
                  <a:gd name="T1" fmla="*/ 42 h 408"/>
                  <a:gd name="T2" fmla="*/ 84 w 339"/>
                  <a:gd name="T3" fmla="*/ 69 h 408"/>
                  <a:gd name="T4" fmla="*/ 91 w 339"/>
                  <a:gd name="T5" fmla="*/ 84 h 408"/>
                  <a:gd name="T6" fmla="*/ 63 w 339"/>
                  <a:gd name="T7" fmla="*/ 87 h 408"/>
                  <a:gd name="T8" fmla="*/ 13 w 339"/>
                  <a:gd name="T9" fmla="*/ 66 h 408"/>
                  <a:gd name="T10" fmla="*/ 4 w 339"/>
                  <a:gd name="T11" fmla="*/ 81 h 408"/>
                  <a:gd name="T12" fmla="*/ 1 w 339"/>
                  <a:gd name="T13" fmla="*/ 105 h 408"/>
                  <a:gd name="T14" fmla="*/ 13 w 339"/>
                  <a:gd name="T15" fmla="*/ 143 h 408"/>
                  <a:gd name="T16" fmla="*/ 30 w 339"/>
                  <a:gd name="T17" fmla="*/ 172 h 408"/>
                  <a:gd name="T18" fmla="*/ 54 w 339"/>
                  <a:gd name="T19" fmla="*/ 175 h 408"/>
                  <a:gd name="T20" fmla="*/ 68 w 339"/>
                  <a:gd name="T21" fmla="*/ 185 h 408"/>
                  <a:gd name="T22" fmla="*/ 94 w 339"/>
                  <a:gd name="T23" fmla="*/ 182 h 408"/>
                  <a:gd name="T24" fmla="*/ 119 w 339"/>
                  <a:gd name="T25" fmla="*/ 214 h 408"/>
                  <a:gd name="T26" fmla="*/ 113 w 339"/>
                  <a:gd name="T27" fmla="*/ 238 h 408"/>
                  <a:gd name="T28" fmla="*/ 98 w 339"/>
                  <a:gd name="T29" fmla="*/ 252 h 408"/>
                  <a:gd name="T30" fmla="*/ 90 w 339"/>
                  <a:gd name="T31" fmla="*/ 260 h 408"/>
                  <a:gd name="T32" fmla="*/ 91 w 339"/>
                  <a:gd name="T33" fmla="*/ 270 h 408"/>
                  <a:gd name="T34" fmla="*/ 126 w 339"/>
                  <a:gd name="T35" fmla="*/ 278 h 408"/>
                  <a:gd name="T36" fmla="*/ 140 w 339"/>
                  <a:gd name="T37" fmla="*/ 302 h 408"/>
                  <a:gd name="T38" fmla="*/ 145 w 339"/>
                  <a:gd name="T39" fmla="*/ 333 h 408"/>
                  <a:gd name="T40" fmla="*/ 159 w 339"/>
                  <a:gd name="T41" fmla="*/ 333 h 408"/>
                  <a:gd name="T42" fmla="*/ 162 w 339"/>
                  <a:gd name="T43" fmla="*/ 358 h 408"/>
                  <a:gd name="T44" fmla="*/ 158 w 339"/>
                  <a:gd name="T45" fmla="*/ 379 h 408"/>
                  <a:gd name="T46" fmla="*/ 191 w 339"/>
                  <a:gd name="T47" fmla="*/ 393 h 408"/>
                  <a:gd name="T48" fmla="*/ 214 w 339"/>
                  <a:gd name="T49" fmla="*/ 407 h 408"/>
                  <a:gd name="T50" fmla="*/ 246 w 339"/>
                  <a:gd name="T51" fmla="*/ 351 h 408"/>
                  <a:gd name="T52" fmla="*/ 233 w 339"/>
                  <a:gd name="T53" fmla="*/ 341 h 408"/>
                  <a:gd name="T54" fmla="*/ 239 w 339"/>
                  <a:gd name="T55" fmla="*/ 343 h 408"/>
                  <a:gd name="T56" fmla="*/ 250 w 339"/>
                  <a:gd name="T57" fmla="*/ 340 h 408"/>
                  <a:gd name="T58" fmla="*/ 263 w 339"/>
                  <a:gd name="T59" fmla="*/ 344 h 408"/>
                  <a:gd name="T60" fmla="*/ 270 w 339"/>
                  <a:gd name="T61" fmla="*/ 330 h 408"/>
                  <a:gd name="T62" fmla="*/ 268 w 339"/>
                  <a:gd name="T63" fmla="*/ 310 h 408"/>
                  <a:gd name="T64" fmla="*/ 258 w 339"/>
                  <a:gd name="T65" fmla="*/ 307 h 408"/>
                  <a:gd name="T66" fmla="*/ 253 w 339"/>
                  <a:gd name="T67" fmla="*/ 313 h 408"/>
                  <a:gd name="T68" fmla="*/ 240 w 339"/>
                  <a:gd name="T69" fmla="*/ 319 h 408"/>
                  <a:gd name="T70" fmla="*/ 236 w 339"/>
                  <a:gd name="T71" fmla="*/ 314 h 408"/>
                  <a:gd name="T72" fmla="*/ 236 w 339"/>
                  <a:gd name="T73" fmla="*/ 295 h 408"/>
                  <a:gd name="T74" fmla="*/ 278 w 339"/>
                  <a:gd name="T75" fmla="*/ 267 h 408"/>
                  <a:gd name="T76" fmla="*/ 300 w 339"/>
                  <a:gd name="T77" fmla="*/ 236 h 408"/>
                  <a:gd name="T78" fmla="*/ 332 w 339"/>
                  <a:gd name="T79" fmla="*/ 225 h 408"/>
                  <a:gd name="T80" fmla="*/ 339 w 339"/>
                  <a:gd name="T81" fmla="*/ 182 h 408"/>
                  <a:gd name="T82" fmla="*/ 323 w 339"/>
                  <a:gd name="T83" fmla="*/ 165 h 408"/>
                  <a:gd name="T84" fmla="*/ 313 w 339"/>
                  <a:gd name="T85" fmla="*/ 153 h 408"/>
                  <a:gd name="T86" fmla="*/ 302 w 339"/>
                  <a:gd name="T87" fmla="*/ 126 h 408"/>
                  <a:gd name="T88" fmla="*/ 288 w 339"/>
                  <a:gd name="T89" fmla="*/ 115 h 408"/>
                  <a:gd name="T90" fmla="*/ 268 w 339"/>
                  <a:gd name="T91" fmla="*/ 102 h 408"/>
                  <a:gd name="T92" fmla="*/ 247 w 339"/>
                  <a:gd name="T93" fmla="*/ 79 h 408"/>
                  <a:gd name="T94" fmla="*/ 238 w 339"/>
                  <a:gd name="T95" fmla="*/ 28 h 408"/>
                  <a:gd name="T96" fmla="*/ 231 w 339"/>
                  <a:gd name="T97" fmla="*/ 10 h 408"/>
                  <a:gd name="T98" fmla="*/ 226 w 339"/>
                  <a:gd name="T99" fmla="*/ 0 h 408"/>
                  <a:gd name="T100" fmla="*/ 183 w 339"/>
                  <a:gd name="T101" fmla="*/ 7 h 408"/>
                  <a:gd name="T102" fmla="*/ 94 w 339"/>
                  <a:gd name="T103" fmla="*/ 46 h 408"/>
                  <a:gd name="T104" fmla="*/ 80 w 339"/>
                  <a:gd name="T105" fmla="*/ 19 h 4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39" h="408">
                    <a:moveTo>
                      <a:pt x="74" y="28"/>
                    </a:moveTo>
                    <a:lnTo>
                      <a:pt x="74" y="32"/>
                    </a:lnTo>
                    <a:lnTo>
                      <a:pt x="70" y="39"/>
                    </a:lnTo>
                    <a:lnTo>
                      <a:pt x="63" y="39"/>
                    </a:lnTo>
                    <a:lnTo>
                      <a:pt x="64" y="42"/>
                    </a:lnTo>
                    <a:lnTo>
                      <a:pt x="66" y="43"/>
                    </a:lnTo>
                    <a:lnTo>
                      <a:pt x="71" y="56"/>
                    </a:lnTo>
                    <a:lnTo>
                      <a:pt x="80" y="62"/>
                    </a:lnTo>
                    <a:lnTo>
                      <a:pt x="84" y="67"/>
                    </a:lnTo>
                    <a:lnTo>
                      <a:pt x="84" y="69"/>
                    </a:lnTo>
                    <a:lnTo>
                      <a:pt x="85" y="72"/>
                    </a:lnTo>
                    <a:lnTo>
                      <a:pt x="87" y="73"/>
                    </a:lnTo>
                    <a:lnTo>
                      <a:pt x="92" y="83"/>
                    </a:lnTo>
                    <a:lnTo>
                      <a:pt x="92" y="84"/>
                    </a:lnTo>
                    <a:lnTo>
                      <a:pt x="91" y="84"/>
                    </a:lnTo>
                    <a:lnTo>
                      <a:pt x="81" y="90"/>
                    </a:lnTo>
                    <a:lnTo>
                      <a:pt x="80" y="87"/>
                    </a:lnTo>
                    <a:lnTo>
                      <a:pt x="73" y="88"/>
                    </a:lnTo>
                    <a:lnTo>
                      <a:pt x="64" y="88"/>
                    </a:lnTo>
                    <a:lnTo>
                      <a:pt x="63" y="87"/>
                    </a:lnTo>
                    <a:lnTo>
                      <a:pt x="39" y="74"/>
                    </a:lnTo>
                    <a:lnTo>
                      <a:pt x="25" y="70"/>
                    </a:lnTo>
                    <a:lnTo>
                      <a:pt x="20" y="67"/>
                    </a:lnTo>
                    <a:lnTo>
                      <a:pt x="14" y="67"/>
                    </a:lnTo>
                    <a:lnTo>
                      <a:pt x="13" y="66"/>
                    </a:lnTo>
                    <a:lnTo>
                      <a:pt x="13" y="65"/>
                    </a:lnTo>
                    <a:lnTo>
                      <a:pt x="11" y="65"/>
                    </a:lnTo>
                    <a:lnTo>
                      <a:pt x="10" y="66"/>
                    </a:lnTo>
                    <a:lnTo>
                      <a:pt x="3" y="80"/>
                    </a:lnTo>
                    <a:lnTo>
                      <a:pt x="4" y="81"/>
                    </a:lnTo>
                    <a:lnTo>
                      <a:pt x="4" y="94"/>
                    </a:lnTo>
                    <a:lnTo>
                      <a:pt x="3" y="98"/>
                    </a:lnTo>
                    <a:lnTo>
                      <a:pt x="1" y="102"/>
                    </a:lnTo>
                    <a:lnTo>
                      <a:pt x="0" y="103"/>
                    </a:lnTo>
                    <a:lnTo>
                      <a:pt x="1" y="105"/>
                    </a:lnTo>
                    <a:lnTo>
                      <a:pt x="25" y="123"/>
                    </a:lnTo>
                    <a:lnTo>
                      <a:pt x="28" y="125"/>
                    </a:lnTo>
                    <a:lnTo>
                      <a:pt x="30" y="127"/>
                    </a:lnTo>
                    <a:lnTo>
                      <a:pt x="27" y="129"/>
                    </a:lnTo>
                    <a:lnTo>
                      <a:pt x="13" y="143"/>
                    </a:lnTo>
                    <a:lnTo>
                      <a:pt x="25" y="166"/>
                    </a:lnTo>
                    <a:lnTo>
                      <a:pt x="27" y="166"/>
                    </a:lnTo>
                    <a:lnTo>
                      <a:pt x="27" y="168"/>
                    </a:lnTo>
                    <a:lnTo>
                      <a:pt x="28" y="171"/>
                    </a:lnTo>
                    <a:lnTo>
                      <a:pt x="30" y="172"/>
                    </a:lnTo>
                    <a:lnTo>
                      <a:pt x="41" y="176"/>
                    </a:lnTo>
                    <a:lnTo>
                      <a:pt x="42" y="176"/>
                    </a:lnTo>
                    <a:lnTo>
                      <a:pt x="44" y="175"/>
                    </a:lnTo>
                    <a:lnTo>
                      <a:pt x="50" y="172"/>
                    </a:lnTo>
                    <a:lnTo>
                      <a:pt x="54" y="175"/>
                    </a:lnTo>
                    <a:lnTo>
                      <a:pt x="57" y="178"/>
                    </a:lnTo>
                    <a:lnTo>
                      <a:pt x="63" y="180"/>
                    </a:lnTo>
                    <a:lnTo>
                      <a:pt x="64" y="180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77" y="187"/>
                    </a:lnTo>
                    <a:lnTo>
                      <a:pt x="91" y="185"/>
                    </a:lnTo>
                    <a:lnTo>
                      <a:pt x="92" y="182"/>
                    </a:lnTo>
                    <a:lnTo>
                      <a:pt x="92" y="180"/>
                    </a:lnTo>
                    <a:lnTo>
                      <a:pt x="94" y="182"/>
                    </a:lnTo>
                    <a:lnTo>
                      <a:pt x="98" y="192"/>
                    </a:lnTo>
                    <a:lnTo>
                      <a:pt x="109" y="201"/>
                    </a:lnTo>
                    <a:lnTo>
                      <a:pt x="111" y="203"/>
                    </a:lnTo>
                    <a:lnTo>
                      <a:pt x="117" y="211"/>
                    </a:lnTo>
                    <a:lnTo>
                      <a:pt x="119" y="214"/>
                    </a:lnTo>
                    <a:lnTo>
                      <a:pt x="119" y="215"/>
                    </a:lnTo>
                    <a:lnTo>
                      <a:pt x="120" y="215"/>
                    </a:lnTo>
                    <a:lnTo>
                      <a:pt x="120" y="220"/>
                    </a:lnTo>
                    <a:lnTo>
                      <a:pt x="119" y="221"/>
                    </a:lnTo>
                    <a:lnTo>
                      <a:pt x="113" y="238"/>
                    </a:lnTo>
                    <a:lnTo>
                      <a:pt x="113" y="239"/>
                    </a:lnTo>
                    <a:lnTo>
                      <a:pt x="112" y="240"/>
                    </a:lnTo>
                    <a:lnTo>
                      <a:pt x="105" y="243"/>
                    </a:lnTo>
                    <a:lnTo>
                      <a:pt x="99" y="249"/>
                    </a:lnTo>
                    <a:lnTo>
                      <a:pt x="98" y="252"/>
                    </a:lnTo>
                    <a:lnTo>
                      <a:pt x="98" y="253"/>
                    </a:lnTo>
                    <a:lnTo>
                      <a:pt x="92" y="257"/>
                    </a:lnTo>
                    <a:lnTo>
                      <a:pt x="91" y="257"/>
                    </a:lnTo>
                    <a:lnTo>
                      <a:pt x="90" y="259"/>
                    </a:lnTo>
                    <a:lnTo>
                      <a:pt x="90" y="260"/>
                    </a:lnTo>
                    <a:lnTo>
                      <a:pt x="87" y="264"/>
                    </a:lnTo>
                    <a:lnTo>
                      <a:pt x="87" y="266"/>
                    </a:lnTo>
                    <a:lnTo>
                      <a:pt x="84" y="271"/>
                    </a:lnTo>
                    <a:lnTo>
                      <a:pt x="88" y="271"/>
                    </a:lnTo>
                    <a:lnTo>
                      <a:pt x="91" y="270"/>
                    </a:lnTo>
                    <a:lnTo>
                      <a:pt x="95" y="271"/>
                    </a:lnTo>
                    <a:lnTo>
                      <a:pt x="104" y="277"/>
                    </a:lnTo>
                    <a:lnTo>
                      <a:pt x="106" y="281"/>
                    </a:lnTo>
                    <a:lnTo>
                      <a:pt x="108" y="281"/>
                    </a:lnTo>
                    <a:lnTo>
                      <a:pt x="126" y="278"/>
                    </a:lnTo>
                    <a:lnTo>
                      <a:pt x="133" y="278"/>
                    </a:lnTo>
                    <a:lnTo>
                      <a:pt x="143" y="291"/>
                    </a:lnTo>
                    <a:lnTo>
                      <a:pt x="143" y="294"/>
                    </a:lnTo>
                    <a:lnTo>
                      <a:pt x="140" y="299"/>
                    </a:lnTo>
                    <a:lnTo>
                      <a:pt x="140" y="302"/>
                    </a:lnTo>
                    <a:lnTo>
                      <a:pt x="145" y="314"/>
                    </a:lnTo>
                    <a:lnTo>
                      <a:pt x="145" y="320"/>
                    </a:lnTo>
                    <a:lnTo>
                      <a:pt x="141" y="327"/>
                    </a:lnTo>
                    <a:lnTo>
                      <a:pt x="141" y="328"/>
                    </a:lnTo>
                    <a:lnTo>
                      <a:pt x="145" y="333"/>
                    </a:lnTo>
                    <a:lnTo>
                      <a:pt x="145" y="334"/>
                    </a:lnTo>
                    <a:lnTo>
                      <a:pt x="154" y="333"/>
                    </a:lnTo>
                    <a:lnTo>
                      <a:pt x="155" y="331"/>
                    </a:lnTo>
                    <a:lnTo>
                      <a:pt x="158" y="333"/>
                    </a:lnTo>
                    <a:lnTo>
                      <a:pt x="159" y="333"/>
                    </a:lnTo>
                    <a:lnTo>
                      <a:pt x="161" y="344"/>
                    </a:lnTo>
                    <a:lnTo>
                      <a:pt x="166" y="354"/>
                    </a:lnTo>
                    <a:lnTo>
                      <a:pt x="166" y="357"/>
                    </a:lnTo>
                    <a:lnTo>
                      <a:pt x="165" y="357"/>
                    </a:lnTo>
                    <a:lnTo>
                      <a:pt x="162" y="358"/>
                    </a:lnTo>
                    <a:lnTo>
                      <a:pt x="161" y="359"/>
                    </a:lnTo>
                    <a:lnTo>
                      <a:pt x="159" y="359"/>
                    </a:lnTo>
                    <a:lnTo>
                      <a:pt x="159" y="361"/>
                    </a:lnTo>
                    <a:lnTo>
                      <a:pt x="158" y="365"/>
                    </a:lnTo>
                    <a:lnTo>
                      <a:pt x="158" y="379"/>
                    </a:lnTo>
                    <a:lnTo>
                      <a:pt x="159" y="380"/>
                    </a:lnTo>
                    <a:lnTo>
                      <a:pt x="178" y="391"/>
                    </a:lnTo>
                    <a:lnTo>
                      <a:pt x="179" y="391"/>
                    </a:lnTo>
                    <a:lnTo>
                      <a:pt x="184" y="393"/>
                    </a:lnTo>
                    <a:lnTo>
                      <a:pt x="191" y="393"/>
                    </a:lnTo>
                    <a:lnTo>
                      <a:pt x="200" y="401"/>
                    </a:lnTo>
                    <a:lnTo>
                      <a:pt x="204" y="407"/>
                    </a:lnTo>
                    <a:lnTo>
                      <a:pt x="204" y="408"/>
                    </a:lnTo>
                    <a:lnTo>
                      <a:pt x="211" y="408"/>
                    </a:lnTo>
                    <a:lnTo>
                      <a:pt x="214" y="407"/>
                    </a:lnTo>
                    <a:lnTo>
                      <a:pt x="224" y="404"/>
                    </a:lnTo>
                    <a:lnTo>
                      <a:pt x="246" y="379"/>
                    </a:lnTo>
                    <a:lnTo>
                      <a:pt x="250" y="370"/>
                    </a:lnTo>
                    <a:lnTo>
                      <a:pt x="250" y="359"/>
                    </a:lnTo>
                    <a:lnTo>
                      <a:pt x="246" y="351"/>
                    </a:lnTo>
                    <a:lnTo>
                      <a:pt x="246" y="350"/>
                    </a:lnTo>
                    <a:lnTo>
                      <a:pt x="240" y="347"/>
                    </a:lnTo>
                    <a:lnTo>
                      <a:pt x="235" y="343"/>
                    </a:lnTo>
                    <a:lnTo>
                      <a:pt x="235" y="341"/>
                    </a:lnTo>
                    <a:lnTo>
                      <a:pt x="233" y="341"/>
                    </a:lnTo>
                    <a:lnTo>
                      <a:pt x="233" y="335"/>
                    </a:lnTo>
                    <a:lnTo>
                      <a:pt x="232" y="333"/>
                    </a:lnTo>
                    <a:lnTo>
                      <a:pt x="233" y="333"/>
                    </a:lnTo>
                    <a:lnTo>
                      <a:pt x="235" y="334"/>
                    </a:lnTo>
                    <a:lnTo>
                      <a:pt x="239" y="343"/>
                    </a:lnTo>
                    <a:lnTo>
                      <a:pt x="239" y="344"/>
                    </a:lnTo>
                    <a:lnTo>
                      <a:pt x="242" y="344"/>
                    </a:lnTo>
                    <a:lnTo>
                      <a:pt x="245" y="343"/>
                    </a:lnTo>
                    <a:lnTo>
                      <a:pt x="246" y="341"/>
                    </a:lnTo>
                    <a:lnTo>
                      <a:pt x="250" y="340"/>
                    </a:lnTo>
                    <a:lnTo>
                      <a:pt x="253" y="340"/>
                    </a:lnTo>
                    <a:lnTo>
                      <a:pt x="257" y="338"/>
                    </a:lnTo>
                    <a:lnTo>
                      <a:pt x="258" y="341"/>
                    </a:lnTo>
                    <a:lnTo>
                      <a:pt x="260" y="343"/>
                    </a:lnTo>
                    <a:lnTo>
                      <a:pt x="263" y="344"/>
                    </a:lnTo>
                    <a:lnTo>
                      <a:pt x="265" y="341"/>
                    </a:lnTo>
                    <a:lnTo>
                      <a:pt x="265" y="338"/>
                    </a:lnTo>
                    <a:lnTo>
                      <a:pt x="264" y="337"/>
                    </a:lnTo>
                    <a:lnTo>
                      <a:pt x="264" y="335"/>
                    </a:lnTo>
                    <a:lnTo>
                      <a:pt x="270" y="330"/>
                    </a:lnTo>
                    <a:lnTo>
                      <a:pt x="272" y="320"/>
                    </a:lnTo>
                    <a:lnTo>
                      <a:pt x="272" y="316"/>
                    </a:lnTo>
                    <a:lnTo>
                      <a:pt x="271" y="314"/>
                    </a:lnTo>
                    <a:lnTo>
                      <a:pt x="270" y="312"/>
                    </a:lnTo>
                    <a:lnTo>
                      <a:pt x="268" y="310"/>
                    </a:lnTo>
                    <a:lnTo>
                      <a:pt x="267" y="310"/>
                    </a:lnTo>
                    <a:lnTo>
                      <a:pt x="265" y="312"/>
                    </a:lnTo>
                    <a:lnTo>
                      <a:pt x="263" y="312"/>
                    </a:lnTo>
                    <a:lnTo>
                      <a:pt x="263" y="310"/>
                    </a:lnTo>
                    <a:lnTo>
                      <a:pt x="258" y="307"/>
                    </a:lnTo>
                    <a:lnTo>
                      <a:pt x="257" y="307"/>
                    </a:lnTo>
                    <a:lnTo>
                      <a:pt x="257" y="309"/>
                    </a:lnTo>
                    <a:lnTo>
                      <a:pt x="254" y="310"/>
                    </a:lnTo>
                    <a:lnTo>
                      <a:pt x="254" y="312"/>
                    </a:lnTo>
                    <a:lnTo>
                      <a:pt x="253" y="313"/>
                    </a:lnTo>
                    <a:lnTo>
                      <a:pt x="251" y="313"/>
                    </a:lnTo>
                    <a:lnTo>
                      <a:pt x="250" y="316"/>
                    </a:lnTo>
                    <a:lnTo>
                      <a:pt x="245" y="320"/>
                    </a:lnTo>
                    <a:lnTo>
                      <a:pt x="243" y="320"/>
                    </a:lnTo>
                    <a:lnTo>
                      <a:pt x="240" y="319"/>
                    </a:lnTo>
                    <a:lnTo>
                      <a:pt x="238" y="320"/>
                    </a:lnTo>
                    <a:lnTo>
                      <a:pt x="236" y="320"/>
                    </a:lnTo>
                    <a:lnTo>
                      <a:pt x="236" y="319"/>
                    </a:lnTo>
                    <a:lnTo>
                      <a:pt x="235" y="317"/>
                    </a:lnTo>
                    <a:lnTo>
                      <a:pt x="236" y="314"/>
                    </a:lnTo>
                    <a:lnTo>
                      <a:pt x="236" y="313"/>
                    </a:lnTo>
                    <a:lnTo>
                      <a:pt x="235" y="312"/>
                    </a:lnTo>
                    <a:lnTo>
                      <a:pt x="233" y="309"/>
                    </a:lnTo>
                    <a:lnTo>
                      <a:pt x="232" y="307"/>
                    </a:lnTo>
                    <a:lnTo>
                      <a:pt x="236" y="295"/>
                    </a:lnTo>
                    <a:lnTo>
                      <a:pt x="238" y="294"/>
                    </a:lnTo>
                    <a:lnTo>
                      <a:pt x="238" y="292"/>
                    </a:lnTo>
                    <a:lnTo>
                      <a:pt x="240" y="290"/>
                    </a:lnTo>
                    <a:lnTo>
                      <a:pt x="243" y="290"/>
                    </a:lnTo>
                    <a:lnTo>
                      <a:pt x="278" y="267"/>
                    </a:lnTo>
                    <a:lnTo>
                      <a:pt x="293" y="253"/>
                    </a:lnTo>
                    <a:lnTo>
                      <a:pt x="299" y="250"/>
                    </a:lnTo>
                    <a:lnTo>
                      <a:pt x="302" y="243"/>
                    </a:lnTo>
                    <a:lnTo>
                      <a:pt x="299" y="240"/>
                    </a:lnTo>
                    <a:lnTo>
                      <a:pt x="300" y="236"/>
                    </a:lnTo>
                    <a:lnTo>
                      <a:pt x="309" y="227"/>
                    </a:lnTo>
                    <a:lnTo>
                      <a:pt x="313" y="227"/>
                    </a:lnTo>
                    <a:lnTo>
                      <a:pt x="318" y="228"/>
                    </a:lnTo>
                    <a:lnTo>
                      <a:pt x="330" y="228"/>
                    </a:lnTo>
                    <a:lnTo>
                      <a:pt x="332" y="225"/>
                    </a:lnTo>
                    <a:lnTo>
                      <a:pt x="332" y="220"/>
                    </a:lnTo>
                    <a:lnTo>
                      <a:pt x="334" y="214"/>
                    </a:lnTo>
                    <a:lnTo>
                      <a:pt x="334" y="210"/>
                    </a:lnTo>
                    <a:lnTo>
                      <a:pt x="339" y="193"/>
                    </a:lnTo>
                    <a:lnTo>
                      <a:pt x="339" y="182"/>
                    </a:lnTo>
                    <a:lnTo>
                      <a:pt x="338" y="180"/>
                    </a:lnTo>
                    <a:lnTo>
                      <a:pt x="335" y="173"/>
                    </a:lnTo>
                    <a:lnTo>
                      <a:pt x="332" y="172"/>
                    </a:lnTo>
                    <a:lnTo>
                      <a:pt x="331" y="169"/>
                    </a:lnTo>
                    <a:lnTo>
                      <a:pt x="323" y="165"/>
                    </a:lnTo>
                    <a:lnTo>
                      <a:pt x="321" y="161"/>
                    </a:lnTo>
                    <a:lnTo>
                      <a:pt x="318" y="160"/>
                    </a:lnTo>
                    <a:lnTo>
                      <a:pt x="317" y="160"/>
                    </a:lnTo>
                    <a:lnTo>
                      <a:pt x="317" y="158"/>
                    </a:lnTo>
                    <a:lnTo>
                      <a:pt x="313" y="153"/>
                    </a:lnTo>
                    <a:lnTo>
                      <a:pt x="309" y="139"/>
                    </a:lnTo>
                    <a:lnTo>
                      <a:pt x="307" y="136"/>
                    </a:lnTo>
                    <a:lnTo>
                      <a:pt x="306" y="132"/>
                    </a:lnTo>
                    <a:lnTo>
                      <a:pt x="305" y="129"/>
                    </a:lnTo>
                    <a:lnTo>
                      <a:pt x="302" y="126"/>
                    </a:lnTo>
                    <a:lnTo>
                      <a:pt x="300" y="123"/>
                    </a:lnTo>
                    <a:lnTo>
                      <a:pt x="298" y="120"/>
                    </a:lnTo>
                    <a:lnTo>
                      <a:pt x="295" y="120"/>
                    </a:lnTo>
                    <a:lnTo>
                      <a:pt x="292" y="118"/>
                    </a:lnTo>
                    <a:lnTo>
                      <a:pt x="288" y="115"/>
                    </a:lnTo>
                    <a:lnTo>
                      <a:pt x="286" y="113"/>
                    </a:lnTo>
                    <a:lnTo>
                      <a:pt x="285" y="113"/>
                    </a:lnTo>
                    <a:lnTo>
                      <a:pt x="284" y="112"/>
                    </a:lnTo>
                    <a:lnTo>
                      <a:pt x="271" y="103"/>
                    </a:lnTo>
                    <a:lnTo>
                      <a:pt x="268" y="102"/>
                    </a:lnTo>
                    <a:lnTo>
                      <a:pt x="263" y="95"/>
                    </a:lnTo>
                    <a:lnTo>
                      <a:pt x="261" y="93"/>
                    </a:lnTo>
                    <a:lnTo>
                      <a:pt x="258" y="90"/>
                    </a:lnTo>
                    <a:lnTo>
                      <a:pt x="251" y="81"/>
                    </a:lnTo>
                    <a:lnTo>
                      <a:pt x="247" y="79"/>
                    </a:lnTo>
                    <a:lnTo>
                      <a:pt x="243" y="69"/>
                    </a:lnTo>
                    <a:lnTo>
                      <a:pt x="243" y="65"/>
                    </a:lnTo>
                    <a:lnTo>
                      <a:pt x="242" y="58"/>
                    </a:lnTo>
                    <a:lnTo>
                      <a:pt x="242" y="39"/>
                    </a:lnTo>
                    <a:lnTo>
                      <a:pt x="238" y="28"/>
                    </a:lnTo>
                    <a:lnTo>
                      <a:pt x="235" y="24"/>
                    </a:lnTo>
                    <a:lnTo>
                      <a:pt x="233" y="21"/>
                    </a:lnTo>
                    <a:lnTo>
                      <a:pt x="232" y="20"/>
                    </a:lnTo>
                    <a:lnTo>
                      <a:pt x="232" y="17"/>
                    </a:lnTo>
                    <a:lnTo>
                      <a:pt x="231" y="10"/>
                    </a:lnTo>
                    <a:lnTo>
                      <a:pt x="232" y="9"/>
                    </a:lnTo>
                    <a:lnTo>
                      <a:pt x="232" y="7"/>
                    </a:lnTo>
                    <a:lnTo>
                      <a:pt x="233" y="6"/>
                    </a:lnTo>
                    <a:lnTo>
                      <a:pt x="232" y="5"/>
                    </a:lnTo>
                    <a:lnTo>
                      <a:pt x="226" y="0"/>
                    </a:lnTo>
                    <a:lnTo>
                      <a:pt x="217" y="0"/>
                    </a:lnTo>
                    <a:lnTo>
                      <a:pt x="207" y="2"/>
                    </a:lnTo>
                    <a:lnTo>
                      <a:pt x="204" y="2"/>
                    </a:lnTo>
                    <a:lnTo>
                      <a:pt x="184" y="6"/>
                    </a:lnTo>
                    <a:lnTo>
                      <a:pt x="183" y="7"/>
                    </a:lnTo>
                    <a:lnTo>
                      <a:pt x="109" y="39"/>
                    </a:lnTo>
                    <a:lnTo>
                      <a:pt x="105" y="41"/>
                    </a:lnTo>
                    <a:lnTo>
                      <a:pt x="97" y="48"/>
                    </a:lnTo>
                    <a:lnTo>
                      <a:pt x="95" y="48"/>
                    </a:lnTo>
                    <a:lnTo>
                      <a:pt x="94" y="46"/>
                    </a:lnTo>
                    <a:lnTo>
                      <a:pt x="80" y="27"/>
                    </a:lnTo>
                    <a:lnTo>
                      <a:pt x="78" y="26"/>
                    </a:lnTo>
                    <a:lnTo>
                      <a:pt x="78" y="24"/>
                    </a:lnTo>
                    <a:lnTo>
                      <a:pt x="80" y="21"/>
                    </a:lnTo>
                    <a:lnTo>
                      <a:pt x="80" y="19"/>
                    </a:lnTo>
                    <a:lnTo>
                      <a:pt x="70" y="17"/>
                    </a:lnTo>
                    <a:lnTo>
                      <a:pt x="68" y="17"/>
                    </a:lnTo>
                    <a:lnTo>
                      <a:pt x="74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41" name="Freeform 68">
                <a:extLst>
                  <a:ext uri="{FF2B5EF4-FFF2-40B4-BE49-F238E27FC236}">
                    <a16:creationId xmlns:a16="http://schemas.microsoft.com/office/drawing/2014/main" id="{FAA162DA-63FC-617C-2722-703D933E20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5" y="1077"/>
                <a:ext cx="132" cy="117"/>
              </a:xfrm>
              <a:custGeom>
                <a:avLst/>
                <a:gdLst>
                  <a:gd name="T0" fmla="*/ 431 w 529"/>
                  <a:gd name="T1" fmla="*/ 115 h 466"/>
                  <a:gd name="T2" fmla="*/ 413 w 529"/>
                  <a:gd name="T3" fmla="*/ 115 h 466"/>
                  <a:gd name="T4" fmla="*/ 353 w 529"/>
                  <a:gd name="T5" fmla="*/ 105 h 466"/>
                  <a:gd name="T6" fmla="*/ 328 w 529"/>
                  <a:gd name="T7" fmla="*/ 74 h 466"/>
                  <a:gd name="T8" fmla="*/ 318 w 529"/>
                  <a:gd name="T9" fmla="*/ 98 h 466"/>
                  <a:gd name="T10" fmla="*/ 295 w 529"/>
                  <a:gd name="T11" fmla="*/ 94 h 466"/>
                  <a:gd name="T12" fmla="*/ 254 w 529"/>
                  <a:gd name="T13" fmla="*/ 102 h 466"/>
                  <a:gd name="T14" fmla="*/ 234 w 529"/>
                  <a:gd name="T15" fmla="*/ 83 h 466"/>
                  <a:gd name="T16" fmla="*/ 214 w 529"/>
                  <a:gd name="T17" fmla="*/ 61 h 466"/>
                  <a:gd name="T18" fmla="*/ 153 w 529"/>
                  <a:gd name="T19" fmla="*/ 59 h 466"/>
                  <a:gd name="T20" fmla="*/ 139 w 529"/>
                  <a:gd name="T21" fmla="*/ 52 h 466"/>
                  <a:gd name="T22" fmla="*/ 132 w 529"/>
                  <a:gd name="T23" fmla="*/ 39 h 466"/>
                  <a:gd name="T24" fmla="*/ 128 w 529"/>
                  <a:gd name="T25" fmla="*/ 20 h 466"/>
                  <a:gd name="T26" fmla="*/ 87 w 529"/>
                  <a:gd name="T27" fmla="*/ 23 h 466"/>
                  <a:gd name="T28" fmla="*/ 55 w 529"/>
                  <a:gd name="T29" fmla="*/ 21 h 466"/>
                  <a:gd name="T30" fmla="*/ 51 w 529"/>
                  <a:gd name="T31" fmla="*/ 4 h 466"/>
                  <a:gd name="T32" fmla="*/ 33 w 529"/>
                  <a:gd name="T33" fmla="*/ 20 h 466"/>
                  <a:gd name="T34" fmla="*/ 15 w 529"/>
                  <a:gd name="T35" fmla="*/ 21 h 466"/>
                  <a:gd name="T36" fmla="*/ 5 w 529"/>
                  <a:gd name="T37" fmla="*/ 58 h 466"/>
                  <a:gd name="T38" fmla="*/ 24 w 529"/>
                  <a:gd name="T39" fmla="*/ 85 h 466"/>
                  <a:gd name="T40" fmla="*/ 37 w 529"/>
                  <a:gd name="T41" fmla="*/ 112 h 466"/>
                  <a:gd name="T42" fmla="*/ 50 w 529"/>
                  <a:gd name="T43" fmla="*/ 143 h 466"/>
                  <a:gd name="T44" fmla="*/ 43 w 529"/>
                  <a:gd name="T45" fmla="*/ 158 h 466"/>
                  <a:gd name="T46" fmla="*/ 38 w 529"/>
                  <a:gd name="T47" fmla="*/ 186 h 466"/>
                  <a:gd name="T48" fmla="*/ 43 w 529"/>
                  <a:gd name="T49" fmla="*/ 198 h 466"/>
                  <a:gd name="T50" fmla="*/ 60 w 529"/>
                  <a:gd name="T51" fmla="*/ 219 h 466"/>
                  <a:gd name="T52" fmla="*/ 45 w 529"/>
                  <a:gd name="T53" fmla="*/ 228 h 466"/>
                  <a:gd name="T54" fmla="*/ 36 w 529"/>
                  <a:gd name="T55" fmla="*/ 257 h 466"/>
                  <a:gd name="T56" fmla="*/ 19 w 529"/>
                  <a:gd name="T57" fmla="*/ 270 h 466"/>
                  <a:gd name="T58" fmla="*/ 54 w 529"/>
                  <a:gd name="T59" fmla="*/ 293 h 466"/>
                  <a:gd name="T60" fmla="*/ 69 w 529"/>
                  <a:gd name="T61" fmla="*/ 289 h 466"/>
                  <a:gd name="T62" fmla="*/ 89 w 529"/>
                  <a:gd name="T63" fmla="*/ 281 h 466"/>
                  <a:gd name="T64" fmla="*/ 101 w 529"/>
                  <a:gd name="T65" fmla="*/ 274 h 466"/>
                  <a:gd name="T66" fmla="*/ 129 w 529"/>
                  <a:gd name="T67" fmla="*/ 252 h 466"/>
                  <a:gd name="T68" fmla="*/ 147 w 529"/>
                  <a:gd name="T69" fmla="*/ 264 h 466"/>
                  <a:gd name="T70" fmla="*/ 161 w 529"/>
                  <a:gd name="T71" fmla="*/ 282 h 466"/>
                  <a:gd name="T72" fmla="*/ 189 w 529"/>
                  <a:gd name="T73" fmla="*/ 322 h 466"/>
                  <a:gd name="T74" fmla="*/ 198 w 529"/>
                  <a:gd name="T75" fmla="*/ 330 h 466"/>
                  <a:gd name="T76" fmla="*/ 220 w 529"/>
                  <a:gd name="T77" fmla="*/ 320 h 466"/>
                  <a:gd name="T78" fmla="*/ 248 w 529"/>
                  <a:gd name="T79" fmla="*/ 348 h 466"/>
                  <a:gd name="T80" fmla="*/ 235 w 529"/>
                  <a:gd name="T81" fmla="*/ 383 h 466"/>
                  <a:gd name="T82" fmla="*/ 235 w 529"/>
                  <a:gd name="T83" fmla="*/ 398 h 466"/>
                  <a:gd name="T84" fmla="*/ 266 w 529"/>
                  <a:gd name="T85" fmla="*/ 439 h 466"/>
                  <a:gd name="T86" fmla="*/ 294 w 529"/>
                  <a:gd name="T87" fmla="*/ 465 h 466"/>
                  <a:gd name="T88" fmla="*/ 346 w 529"/>
                  <a:gd name="T89" fmla="*/ 425 h 466"/>
                  <a:gd name="T90" fmla="*/ 339 w 529"/>
                  <a:gd name="T91" fmla="*/ 366 h 466"/>
                  <a:gd name="T92" fmla="*/ 365 w 529"/>
                  <a:gd name="T93" fmla="*/ 344 h 466"/>
                  <a:gd name="T94" fmla="*/ 386 w 529"/>
                  <a:gd name="T95" fmla="*/ 345 h 466"/>
                  <a:gd name="T96" fmla="*/ 400 w 529"/>
                  <a:gd name="T97" fmla="*/ 342 h 466"/>
                  <a:gd name="T98" fmla="*/ 405 w 529"/>
                  <a:gd name="T99" fmla="*/ 330 h 466"/>
                  <a:gd name="T100" fmla="*/ 460 w 529"/>
                  <a:gd name="T101" fmla="*/ 305 h 466"/>
                  <a:gd name="T102" fmla="*/ 509 w 529"/>
                  <a:gd name="T103" fmla="*/ 284 h 466"/>
                  <a:gd name="T104" fmla="*/ 509 w 529"/>
                  <a:gd name="T105" fmla="*/ 263 h 466"/>
                  <a:gd name="T106" fmla="*/ 509 w 529"/>
                  <a:gd name="T107" fmla="*/ 239 h 466"/>
                  <a:gd name="T108" fmla="*/ 509 w 529"/>
                  <a:gd name="T109" fmla="*/ 232 h 466"/>
                  <a:gd name="T110" fmla="*/ 525 w 529"/>
                  <a:gd name="T111" fmla="*/ 225 h 466"/>
                  <a:gd name="T112" fmla="*/ 487 w 529"/>
                  <a:gd name="T113" fmla="*/ 203 h 466"/>
                  <a:gd name="T114" fmla="*/ 472 w 529"/>
                  <a:gd name="T115" fmla="*/ 179 h 466"/>
                  <a:gd name="T116" fmla="*/ 453 w 529"/>
                  <a:gd name="T117" fmla="*/ 168 h 466"/>
                  <a:gd name="T118" fmla="*/ 442 w 529"/>
                  <a:gd name="T119" fmla="*/ 158 h 466"/>
                  <a:gd name="T120" fmla="*/ 417 w 529"/>
                  <a:gd name="T121" fmla="*/ 144 h 466"/>
                  <a:gd name="T122" fmla="*/ 441 w 529"/>
                  <a:gd name="T123" fmla="*/ 125 h 4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529" h="466">
                    <a:moveTo>
                      <a:pt x="443" y="123"/>
                    </a:moveTo>
                    <a:lnTo>
                      <a:pt x="443" y="115"/>
                    </a:lnTo>
                    <a:lnTo>
                      <a:pt x="442" y="113"/>
                    </a:lnTo>
                    <a:lnTo>
                      <a:pt x="434" y="109"/>
                    </a:lnTo>
                    <a:lnTo>
                      <a:pt x="434" y="111"/>
                    </a:lnTo>
                    <a:lnTo>
                      <a:pt x="431" y="115"/>
                    </a:lnTo>
                    <a:lnTo>
                      <a:pt x="429" y="115"/>
                    </a:lnTo>
                    <a:lnTo>
                      <a:pt x="428" y="116"/>
                    </a:lnTo>
                    <a:lnTo>
                      <a:pt x="421" y="116"/>
                    </a:lnTo>
                    <a:lnTo>
                      <a:pt x="415" y="113"/>
                    </a:lnTo>
                    <a:lnTo>
                      <a:pt x="415" y="115"/>
                    </a:lnTo>
                    <a:lnTo>
                      <a:pt x="413" y="115"/>
                    </a:lnTo>
                    <a:lnTo>
                      <a:pt x="413" y="113"/>
                    </a:lnTo>
                    <a:lnTo>
                      <a:pt x="402" y="111"/>
                    </a:lnTo>
                    <a:lnTo>
                      <a:pt x="390" y="112"/>
                    </a:lnTo>
                    <a:lnTo>
                      <a:pt x="376" y="119"/>
                    </a:lnTo>
                    <a:lnTo>
                      <a:pt x="351" y="108"/>
                    </a:lnTo>
                    <a:lnTo>
                      <a:pt x="353" y="105"/>
                    </a:lnTo>
                    <a:lnTo>
                      <a:pt x="350" y="92"/>
                    </a:lnTo>
                    <a:lnTo>
                      <a:pt x="342" y="76"/>
                    </a:lnTo>
                    <a:lnTo>
                      <a:pt x="339" y="73"/>
                    </a:lnTo>
                    <a:lnTo>
                      <a:pt x="335" y="73"/>
                    </a:lnTo>
                    <a:lnTo>
                      <a:pt x="333" y="74"/>
                    </a:lnTo>
                    <a:lnTo>
                      <a:pt x="328" y="74"/>
                    </a:lnTo>
                    <a:lnTo>
                      <a:pt x="326" y="76"/>
                    </a:lnTo>
                    <a:lnTo>
                      <a:pt x="325" y="76"/>
                    </a:lnTo>
                    <a:lnTo>
                      <a:pt x="325" y="90"/>
                    </a:lnTo>
                    <a:lnTo>
                      <a:pt x="323" y="94"/>
                    </a:lnTo>
                    <a:lnTo>
                      <a:pt x="321" y="97"/>
                    </a:lnTo>
                    <a:lnTo>
                      <a:pt x="318" y="98"/>
                    </a:lnTo>
                    <a:lnTo>
                      <a:pt x="318" y="99"/>
                    </a:lnTo>
                    <a:lnTo>
                      <a:pt x="315" y="101"/>
                    </a:lnTo>
                    <a:lnTo>
                      <a:pt x="309" y="101"/>
                    </a:lnTo>
                    <a:lnTo>
                      <a:pt x="300" y="98"/>
                    </a:lnTo>
                    <a:lnTo>
                      <a:pt x="298" y="98"/>
                    </a:lnTo>
                    <a:lnTo>
                      <a:pt x="295" y="94"/>
                    </a:lnTo>
                    <a:lnTo>
                      <a:pt x="295" y="92"/>
                    </a:lnTo>
                    <a:lnTo>
                      <a:pt x="275" y="98"/>
                    </a:lnTo>
                    <a:lnTo>
                      <a:pt x="270" y="101"/>
                    </a:lnTo>
                    <a:lnTo>
                      <a:pt x="269" y="101"/>
                    </a:lnTo>
                    <a:lnTo>
                      <a:pt x="262" y="102"/>
                    </a:lnTo>
                    <a:lnTo>
                      <a:pt x="254" y="102"/>
                    </a:lnTo>
                    <a:lnTo>
                      <a:pt x="244" y="99"/>
                    </a:lnTo>
                    <a:lnTo>
                      <a:pt x="241" y="98"/>
                    </a:lnTo>
                    <a:lnTo>
                      <a:pt x="237" y="94"/>
                    </a:lnTo>
                    <a:lnTo>
                      <a:pt x="235" y="90"/>
                    </a:lnTo>
                    <a:lnTo>
                      <a:pt x="235" y="88"/>
                    </a:lnTo>
                    <a:lnTo>
                      <a:pt x="234" y="83"/>
                    </a:lnTo>
                    <a:lnTo>
                      <a:pt x="234" y="80"/>
                    </a:lnTo>
                    <a:lnTo>
                      <a:pt x="231" y="76"/>
                    </a:lnTo>
                    <a:lnTo>
                      <a:pt x="230" y="74"/>
                    </a:lnTo>
                    <a:lnTo>
                      <a:pt x="230" y="73"/>
                    </a:lnTo>
                    <a:lnTo>
                      <a:pt x="227" y="70"/>
                    </a:lnTo>
                    <a:lnTo>
                      <a:pt x="214" y="61"/>
                    </a:lnTo>
                    <a:lnTo>
                      <a:pt x="189" y="59"/>
                    </a:lnTo>
                    <a:lnTo>
                      <a:pt x="167" y="67"/>
                    </a:lnTo>
                    <a:lnTo>
                      <a:pt x="164" y="67"/>
                    </a:lnTo>
                    <a:lnTo>
                      <a:pt x="163" y="68"/>
                    </a:lnTo>
                    <a:lnTo>
                      <a:pt x="161" y="66"/>
                    </a:lnTo>
                    <a:lnTo>
                      <a:pt x="153" y="59"/>
                    </a:lnTo>
                    <a:lnTo>
                      <a:pt x="151" y="58"/>
                    </a:lnTo>
                    <a:lnTo>
                      <a:pt x="153" y="56"/>
                    </a:lnTo>
                    <a:lnTo>
                      <a:pt x="154" y="51"/>
                    </a:lnTo>
                    <a:lnTo>
                      <a:pt x="151" y="51"/>
                    </a:lnTo>
                    <a:lnTo>
                      <a:pt x="141" y="52"/>
                    </a:lnTo>
                    <a:lnTo>
                      <a:pt x="139" y="52"/>
                    </a:lnTo>
                    <a:lnTo>
                      <a:pt x="139" y="51"/>
                    </a:lnTo>
                    <a:lnTo>
                      <a:pt x="138" y="51"/>
                    </a:lnTo>
                    <a:lnTo>
                      <a:pt x="138" y="48"/>
                    </a:lnTo>
                    <a:lnTo>
                      <a:pt x="136" y="46"/>
                    </a:lnTo>
                    <a:lnTo>
                      <a:pt x="136" y="44"/>
                    </a:lnTo>
                    <a:lnTo>
                      <a:pt x="132" y="39"/>
                    </a:lnTo>
                    <a:lnTo>
                      <a:pt x="132" y="32"/>
                    </a:lnTo>
                    <a:lnTo>
                      <a:pt x="134" y="27"/>
                    </a:lnTo>
                    <a:lnTo>
                      <a:pt x="135" y="25"/>
                    </a:lnTo>
                    <a:lnTo>
                      <a:pt x="135" y="24"/>
                    </a:lnTo>
                    <a:lnTo>
                      <a:pt x="131" y="20"/>
                    </a:lnTo>
                    <a:lnTo>
                      <a:pt x="128" y="20"/>
                    </a:lnTo>
                    <a:lnTo>
                      <a:pt x="127" y="21"/>
                    </a:lnTo>
                    <a:lnTo>
                      <a:pt x="108" y="28"/>
                    </a:lnTo>
                    <a:lnTo>
                      <a:pt x="103" y="32"/>
                    </a:lnTo>
                    <a:lnTo>
                      <a:pt x="93" y="32"/>
                    </a:lnTo>
                    <a:lnTo>
                      <a:pt x="93" y="31"/>
                    </a:lnTo>
                    <a:lnTo>
                      <a:pt x="87" y="23"/>
                    </a:lnTo>
                    <a:lnTo>
                      <a:pt x="75" y="17"/>
                    </a:lnTo>
                    <a:lnTo>
                      <a:pt x="72" y="21"/>
                    </a:lnTo>
                    <a:lnTo>
                      <a:pt x="67" y="17"/>
                    </a:lnTo>
                    <a:lnTo>
                      <a:pt x="64" y="18"/>
                    </a:lnTo>
                    <a:lnTo>
                      <a:pt x="61" y="21"/>
                    </a:lnTo>
                    <a:lnTo>
                      <a:pt x="55" y="21"/>
                    </a:lnTo>
                    <a:lnTo>
                      <a:pt x="53" y="20"/>
                    </a:lnTo>
                    <a:lnTo>
                      <a:pt x="53" y="18"/>
                    </a:lnTo>
                    <a:lnTo>
                      <a:pt x="50" y="16"/>
                    </a:lnTo>
                    <a:lnTo>
                      <a:pt x="53" y="13"/>
                    </a:lnTo>
                    <a:lnTo>
                      <a:pt x="53" y="8"/>
                    </a:lnTo>
                    <a:lnTo>
                      <a:pt x="51" y="4"/>
                    </a:lnTo>
                    <a:lnTo>
                      <a:pt x="45" y="0"/>
                    </a:lnTo>
                    <a:lnTo>
                      <a:pt x="44" y="0"/>
                    </a:lnTo>
                    <a:lnTo>
                      <a:pt x="43" y="4"/>
                    </a:lnTo>
                    <a:lnTo>
                      <a:pt x="36" y="10"/>
                    </a:lnTo>
                    <a:lnTo>
                      <a:pt x="36" y="13"/>
                    </a:lnTo>
                    <a:lnTo>
                      <a:pt x="33" y="20"/>
                    </a:lnTo>
                    <a:lnTo>
                      <a:pt x="26" y="30"/>
                    </a:lnTo>
                    <a:lnTo>
                      <a:pt x="24" y="30"/>
                    </a:lnTo>
                    <a:lnTo>
                      <a:pt x="23" y="28"/>
                    </a:lnTo>
                    <a:lnTo>
                      <a:pt x="22" y="24"/>
                    </a:lnTo>
                    <a:lnTo>
                      <a:pt x="16" y="24"/>
                    </a:lnTo>
                    <a:lnTo>
                      <a:pt x="15" y="21"/>
                    </a:lnTo>
                    <a:lnTo>
                      <a:pt x="13" y="21"/>
                    </a:lnTo>
                    <a:lnTo>
                      <a:pt x="8" y="25"/>
                    </a:lnTo>
                    <a:lnTo>
                      <a:pt x="9" y="27"/>
                    </a:lnTo>
                    <a:lnTo>
                      <a:pt x="9" y="28"/>
                    </a:lnTo>
                    <a:lnTo>
                      <a:pt x="15" y="45"/>
                    </a:lnTo>
                    <a:lnTo>
                      <a:pt x="5" y="58"/>
                    </a:lnTo>
                    <a:lnTo>
                      <a:pt x="0" y="71"/>
                    </a:lnTo>
                    <a:lnTo>
                      <a:pt x="0" y="73"/>
                    </a:lnTo>
                    <a:lnTo>
                      <a:pt x="15" y="80"/>
                    </a:lnTo>
                    <a:lnTo>
                      <a:pt x="19" y="80"/>
                    </a:lnTo>
                    <a:lnTo>
                      <a:pt x="19" y="81"/>
                    </a:lnTo>
                    <a:lnTo>
                      <a:pt x="24" y="85"/>
                    </a:lnTo>
                    <a:lnTo>
                      <a:pt x="33" y="94"/>
                    </a:lnTo>
                    <a:lnTo>
                      <a:pt x="33" y="97"/>
                    </a:lnTo>
                    <a:lnTo>
                      <a:pt x="31" y="97"/>
                    </a:lnTo>
                    <a:lnTo>
                      <a:pt x="31" y="99"/>
                    </a:lnTo>
                    <a:lnTo>
                      <a:pt x="33" y="105"/>
                    </a:lnTo>
                    <a:lnTo>
                      <a:pt x="37" y="112"/>
                    </a:lnTo>
                    <a:lnTo>
                      <a:pt x="44" y="118"/>
                    </a:lnTo>
                    <a:lnTo>
                      <a:pt x="50" y="134"/>
                    </a:lnTo>
                    <a:lnTo>
                      <a:pt x="50" y="137"/>
                    </a:lnTo>
                    <a:lnTo>
                      <a:pt x="48" y="137"/>
                    </a:lnTo>
                    <a:lnTo>
                      <a:pt x="48" y="138"/>
                    </a:lnTo>
                    <a:lnTo>
                      <a:pt x="50" y="143"/>
                    </a:lnTo>
                    <a:lnTo>
                      <a:pt x="50" y="145"/>
                    </a:lnTo>
                    <a:lnTo>
                      <a:pt x="51" y="151"/>
                    </a:lnTo>
                    <a:lnTo>
                      <a:pt x="51" y="152"/>
                    </a:lnTo>
                    <a:lnTo>
                      <a:pt x="50" y="152"/>
                    </a:lnTo>
                    <a:lnTo>
                      <a:pt x="48" y="154"/>
                    </a:lnTo>
                    <a:lnTo>
                      <a:pt x="43" y="158"/>
                    </a:lnTo>
                    <a:lnTo>
                      <a:pt x="36" y="168"/>
                    </a:lnTo>
                    <a:lnTo>
                      <a:pt x="34" y="171"/>
                    </a:lnTo>
                    <a:lnTo>
                      <a:pt x="34" y="176"/>
                    </a:lnTo>
                    <a:lnTo>
                      <a:pt x="37" y="180"/>
                    </a:lnTo>
                    <a:lnTo>
                      <a:pt x="37" y="186"/>
                    </a:lnTo>
                    <a:lnTo>
                      <a:pt x="38" y="186"/>
                    </a:lnTo>
                    <a:lnTo>
                      <a:pt x="36" y="192"/>
                    </a:lnTo>
                    <a:lnTo>
                      <a:pt x="36" y="194"/>
                    </a:lnTo>
                    <a:lnTo>
                      <a:pt x="37" y="196"/>
                    </a:lnTo>
                    <a:lnTo>
                      <a:pt x="40" y="197"/>
                    </a:lnTo>
                    <a:lnTo>
                      <a:pt x="41" y="198"/>
                    </a:lnTo>
                    <a:lnTo>
                      <a:pt x="43" y="198"/>
                    </a:lnTo>
                    <a:lnTo>
                      <a:pt x="48" y="201"/>
                    </a:lnTo>
                    <a:lnTo>
                      <a:pt x="54" y="205"/>
                    </a:lnTo>
                    <a:lnTo>
                      <a:pt x="58" y="211"/>
                    </a:lnTo>
                    <a:lnTo>
                      <a:pt x="58" y="214"/>
                    </a:lnTo>
                    <a:lnTo>
                      <a:pt x="60" y="217"/>
                    </a:lnTo>
                    <a:lnTo>
                      <a:pt x="60" y="219"/>
                    </a:lnTo>
                    <a:lnTo>
                      <a:pt x="61" y="219"/>
                    </a:lnTo>
                    <a:lnTo>
                      <a:pt x="61" y="221"/>
                    </a:lnTo>
                    <a:lnTo>
                      <a:pt x="60" y="228"/>
                    </a:lnTo>
                    <a:lnTo>
                      <a:pt x="54" y="226"/>
                    </a:lnTo>
                    <a:lnTo>
                      <a:pt x="47" y="226"/>
                    </a:lnTo>
                    <a:lnTo>
                      <a:pt x="45" y="228"/>
                    </a:lnTo>
                    <a:lnTo>
                      <a:pt x="34" y="243"/>
                    </a:lnTo>
                    <a:lnTo>
                      <a:pt x="33" y="245"/>
                    </a:lnTo>
                    <a:lnTo>
                      <a:pt x="33" y="248"/>
                    </a:lnTo>
                    <a:lnTo>
                      <a:pt x="34" y="249"/>
                    </a:lnTo>
                    <a:lnTo>
                      <a:pt x="36" y="253"/>
                    </a:lnTo>
                    <a:lnTo>
                      <a:pt x="36" y="257"/>
                    </a:lnTo>
                    <a:lnTo>
                      <a:pt x="31" y="263"/>
                    </a:lnTo>
                    <a:lnTo>
                      <a:pt x="23" y="263"/>
                    </a:lnTo>
                    <a:lnTo>
                      <a:pt x="17" y="265"/>
                    </a:lnTo>
                    <a:lnTo>
                      <a:pt x="15" y="268"/>
                    </a:lnTo>
                    <a:lnTo>
                      <a:pt x="16" y="270"/>
                    </a:lnTo>
                    <a:lnTo>
                      <a:pt x="19" y="270"/>
                    </a:lnTo>
                    <a:lnTo>
                      <a:pt x="26" y="271"/>
                    </a:lnTo>
                    <a:lnTo>
                      <a:pt x="47" y="285"/>
                    </a:lnTo>
                    <a:lnTo>
                      <a:pt x="50" y="288"/>
                    </a:lnTo>
                    <a:lnTo>
                      <a:pt x="50" y="291"/>
                    </a:lnTo>
                    <a:lnTo>
                      <a:pt x="48" y="292"/>
                    </a:lnTo>
                    <a:lnTo>
                      <a:pt x="54" y="293"/>
                    </a:lnTo>
                    <a:lnTo>
                      <a:pt x="60" y="296"/>
                    </a:lnTo>
                    <a:lnTo>
                      <a:pt x="68" y="296"/>
                    </a:lnTo>
                    <a:lnTo>
                      <a:pt x="68" y="295"/>
                    </a:lnTo>
                    <a:lnTo>
                      <a:pt x="71" y="292"/>
                    </a:lnTo>
                    <a:lnTo>
                      <a:pt x="71" y="291"/>
                    </a:lnTo>
                    <a:lnTo>
                      <a:pt x="69" y="289"/>
                    </a:lnTo>
                    <a:lnTo>
                      <a:pt x="65" y="289"/>
                    </a:lnTo>
                    <a:lnTo>
                      <a:pt x="67" y="288"/>
                    </a:lnTo>
                    <a:lnTo>
                      <a:pt x="68" y="285"/>
                    </a:lnTo>
                    <a:lnTo>
                      <a:pt x="75" y="282"/>
                    </a:lnTo>
                    <a:lnTo>
                      <a:pt x="86" y="282"/>
                    </a:lnTo>
                    <a:lnTo>
                      <a:pt x="89" y="281"/>
                    </a:lnTo>
                    <a:lnTo>
                      <a:pt x="91" y="281"/>
                    </a:lnTo>
                    <a:lnTo>
                      <a:pt x="91" y="278"/>
                    </a:lnTo>
                    <a:lnTo>
                      <a:pt x="96" y="279"/>
                    </a:lnTo>
                    <a:lnTo>
                      <a:pt x="101" y="277"/>
                    </a:lnTo>
                    <a:lnTo>
                      <a:pt x="103" y="275"/>
                    </a:lnTo>
                    <a:lnTo>
                      <a:pt x="101" y="274"/>
                    </a:lnTo>
                    <a:lnTo>
                      <a:pt x="108" y="270"/>
                    </a:lnTo>
                    <a:lnTo>
                      <a:pt x="113" y="265"/>
                    </a:lnTo>
                    <a:lnTo>
                      <a:pt x="117" y="265"/>
                    </a:lnTo>
                    <a:lnTo>
                      <a:pt x="122" y="263"/>
                    </a:lnTo>
                    <a:lnTo>
                      <a:pt x="129" y="253"/>
                    </a:lnTo>
                    <a:lnTo>
                      <a:pt x="129" y="252"/>
                    </a:lnTo>
                    <a:lnTo>
                      <a:pt x="132" y="253"/>
                    </a:lnTo>
                    <a:lnTo>
                      <a:pt x="135" y="257"/>
                    </a:lnTo>
                    <a:lnTo>
                      <a:pt x="139" y="261"/>
                    </a:lnTo>
                    <a:lnTo>
                      <a:pt x="146" y="261"/>
                    </a:lnTo>
                    <a:lnTo>
                      <a:pt x="146" y="259"/>
                    </a:lnTo>
                    <a:lnTo>
                      <a:pt x="147" y="264"/>
                    </a:lnTo>
                    <a:lnTo>
                      <a:pt x="147" y="265"/>
                    </a:lnTo>
                    <a:lnTo>
                      <a:pt x="149" y="264"/>
                    </a:lnTo>
                    <a:lnTo>
                      <a:pt x="156" y="271"/>
                    </a:lnTo>
                    <a:lnTo>
                      <a:pt x="160" y="277"/>
                    </a:lnTo>
                    <a:lnTo>
                      <a:pt x="160" y="282"/>
                    </a:lnTo>
                    <a:lnTo>
                      <a:pt x="161" y="282"/>
                    </a:lnTo>
                    <a:lnTo>
                      <a:pt x="171" y="286"/>
                    </a:lnTo>
                    <a:lnTo>
                      <a:pt x="175" y="291"/>
                    </a:lnTo>
                    <a:lnTo>
                      <a:pt x="181" y="300"/>
                    </a:lnTo>
                    <a:lnTo>
                      <a:pt x="192" y="313"/>
                    </a:lnTo>
                    <a:lnTo>
                      <a:pt x="192" y="316"/>
                    </a:lnTo>
                    <a:lnTo>
                      <a:pt x="189" y="322"/>
                    </a:lnTo>
                    <a:lnTo>
                      <a:pt x="191" y="322"/>
                    </a:lnTo>
                    <a:lnTo>
                      <a:pt x="194" y="323"/>
                    </a:lnTo>
                    <a:lnTo>
                      <a:pt x="195" y="323"/>
                    </a:lnTo>
                    <a:lnTo>
                      <a:pt x="196" y="324"/>
                    </a:lnTo>
                    <a:lnTo>
                      <a:pt x="198" y="328"/>
                    </a:lnTo>
                    <a:lnTo>
                      <a:pt x="198" y="330"/>
                    </a:lnTo>
                    <a:lnTo>
                      <a:pt x="201" y="334"/>
                    </a:lnTo>
                    <a:lnTo>
                      <a:pt x="205" y="332"/>
                    </a:lnTo>
                    <a:lnTo>
                      <a:pt x="209" y="330"/>
                    </a:lnTo>
                    <a:lnTo>
                      <a:pt x="213" y="324"/>
                    </a:lnTo>
                    <a:lnTo>
                      <a:pt x="216" y="322"/>
                    </a:lnTo>
                    <a:lnTo>
                      <a:pt x="220" y="320"/>
                    </a:lnTo>
                    <a:lnTo>
                      <a:pt x="238" y="330"/>
                    </a:lnTo>
                    <a:lnTo>
                      <a:pt x="247" y="339"/>
                    </a:lnTo>
                    <a:lnTo>
                      <a:pt x="247" y="341"/>
                    </a:lnTo>
                    <a:lnTo>
                      <a:pt x="248" y="341"/>
                    </a:lnTo>
                    <a:lnTo>
                      <a:pt x="247" y="342"/>
                    </a:lnTo>
                    <a:lnTo>
                      <a:pt x="248" y="348"/>
                    </a:lnTo>
                    <a:lnTo>
                      <a:pt x="248" y="352"/>
                    </a:lnTo>
                    <a:lnTo>
                      <a:pt x="247" y="353"/>
                    </a:lnTo>
                    <a:lnTo>
                      <a:pt x="242" y="362"/>
                    </a:lnTo>
                    <a:lnTo>
                      <a:pt x="237" y="377"/>
                    </a:lnTo>
                    <a:lnTo>
                      <a:pt x="237" y="382"/>
                    </a:lnTo>
                    <a:lnTo>
                      <a:pt x="235" y="383"/>
                    </a:lnTo>
                    <a:lnTo>
                      <a:pt x="234" y="383"/>
                    </a:lnTo>
                    <a:lnTo>
                      <a:pt x="231" y="386"/>
                    </a:lnTo>
                    <a:lnTo>
                      <a:pt x="230" y="386"/>
                    </a:lnTo>
                    <a:lnTo>
                      <a:pt x="228" y="389"/>
                    </a:lnTo>
                    <a:lnTo>
                      <a:pt x="228" y="393"/>
                    </a:lnTo>
                    <a:lnTo>
                      <a:pt x="235" y="398"/>
                    </a:lnTo>
                    <a:lnTo>
                      <a:pt x="238" y="401"/>
                    </a:lnTo>
                    <a:lnTo>
                      <a:pt x="251" y="416"/>
                    </a:lnTo>
                    <a:lnTo>
                      <a:pt x="255" y="421"/>
                    </a:lnTo>
                    <a:lnTo>
                      <a:pt x="258" y="430"/>
                    </a:lnTo>
                    <a:lnTo>
                      <a:pt x="265" y="439"/>
                    </a:lnTo>
                    <a:lnTo>
                      <a:pt x="266" y="439"/>
                    </a:lnTo>
                    <a:lnTo>
                      <a:pt x="269" y="439"/>
                    </a:lnTo>
                    <a:lnTo>
                      <a:pt x="275" y="440"/>
                    </a:lnTo>
                    <a:lnTo>
                      <a:pt x="280" y="443"/>
                    </a:lnTo>
                    <a:lnTo>
                      <a:pt x="287" y="461"/>
                    </a:lnTo>
                    <a:lnTo>
                      <a:pt x="287" y="462"/>
                    </a:lnTo>
                    <a:lnTo>
                      <a:pt x="294" y="465"/>
                    </a:lnTo>
                    <a:lnTo>
                      <a:pt x="302" y="466"/>
                    </a:lnTo>
                    <a:lnTo>
                      <a:pt x="311" y="464"/>
                    </a:lnTo>
                    <a:lnTo>
                      <a:pt x="340" y="432"/>
                    </a:lnTo>
                    <a:lnTo>
                      <a:pt x="340" y="430"/>
                    </a:lnTo>
                    <a:lnTo>
                      <a:pt x="342" y="430"/>
                    </a:lnTo>
                    <a:lnTo>
                      <a:pt x="346" y="425"/>
                    </a:lnTo>
                    <a:lnTo>
                      <a:pt x="346" y="423"/>
                    </a:lnTo>
                    <a:lnTo>
                      <a:pt x="343" y="423"/>
                    </a:lnTo>
                    <a:lnTo>
                      <a:pt x="340" y="421"/>
                    </a:lnTo>
                    <a:lnTo>
                      <a:pt x="342" y="399"/>
                    </a:lnTo>
                    <a:lnTo>
                      <a:pt x="339" y="393"/>
                    </a:lnTo>
                    <a:lnTo>
                      <a:pt x="339" y="366"/>
                    </a:lnTo>
                    <a:lnTo>
                      <a:pt x="340" y="366"/>
                    </a:lnTo>
                    <a:lnTo>
                      <a:pt x="340" y="365"/>
                    </a:lnTo>
                    <a:lnTo>
                      <a:pt x="357" y="358"/>
                    </a:lnTo>
                    <a:lnTo>
                      <a:pt x="360" y="352"/>
                    </a:lnTo>
                    <a:lnTo>
                      <a:pt x="361" y="348"/>
                    </a:lnTo>
                    <a:lnTo>
                      <a:pt x="365" y="344"/>
                    </a:lnTo>
                    <a:lnTo>
                      <a:pt x="372" y="342"/>
                    </a:lnTo>
                    <a:lnTo>
                      <a:pt x="378" y="346"/>
                    </a:lnTo>
                    <a:lnTo>
                      <a:pt x="381" y="345"/>
                    </a:lnTo>
                    <a:lnTo>
                      <a:pt x="382" y="342"/>
                    </a:lnTo>
                    <a:lnTo>
                      <a:pt x="383" y="344"/>
                    </a:lnTo>
                    <a:lnTo>
                      <a:pt x="386" y="345"/>
                    </a:lnTo>
                    <a:lnTo>
                      <a:pt x="388" y="346"/>
                    </a:lnTo>
                    <a:lnTo>
                      <a:pt x="390" y="351"/>
                    </a:lnTo>
                    <a:lnTo>
                      <a:pt x="392" y="351"/>
                    </a:lnTo>
                    <a:lnTo>
                      <a:pt x="393" y="352"/>
                    </a:lnTo>
                    <a:lnTo>
                      <a:pt x="396" y="349"/>
                    </a:lnTo>
                    <a:lnTo>
                      <a:pt x="400" y="342"/>
                    </a:lnTo>
                    <a:lnTo>
                      <a:pt x="400" y="337"/>
                    </a:lnTo>
                    <a:lnTo>
                      <a:pt x="399" y="337"/>
                    </a:lnTo>
                    <a:lnTo>
                      <a:pt x="399" y="334"/>
                    </a:lnTo>
                    <a:lnTo>
                      <a:pt x="400" y="334"/>
                    </a:lnTo>
                    <a:lnTo>
                      <a:pt x="402" y="331"/>
                    </a:lnTo>
                    <a:lnTo>
                      <a:pt x="405" y="330"/>
                    </a:lnTo>
                    <a:lnTo>
                      <a:pt x="410" y="324"/>
                    </a:lnTo>
                    <a:lnTo>
                      <a:pt x="428" y="320"/>
                    </a:lnTo>
                    <a:lnTo>
                      <a:pt x="435" y="320"/>
                    </a:lnTo>
                    <a:lnTo>
                      <a:pt x="443" y="319"/>
                    </a:lnTo>
                    <a:lnTo>
                      <a:pt x="448" y="316"/>
                    </a:lnTo>
                    <a:lnTo>
                      <a:pt x="460" y="305"/>
                    </a:lnTo>
                    <a:lnTo>
                      <a:pt x="460" y="302"/>
                    </a:lnTo>
                    <a:lnTo>
                      <a:pt x="480" y="293"/>
                    </a:lnTo>
                    <a:lnTo>
                      <a:pt x="482" y="291"/>
                    </a:lnTo>
                    <a:lnTo>
                      <a:pt x="485" y="289"/>
                    </a:lnTo>
                    <a:lnTo>
                      <a:pt x="494" y="286"/>
                    </a:lnTo>
                    <a:lnTo>
                      <a:pt x="509" y="284"/>
                    </a:lnTo>
                    <a:lnTo>
                      <a:pt x="515" y="284"/>
                    </a:lnTo>
                    <a:lnTo>
                      <a:pt x="523" y="277"/>
                    </a:lnTo>
                    <a:lnTo>
                      <a:pt x="520" y="272"/>
                    </a:lnTo>
                    <a:lnTo>
                      <a:pt x="508" y="265"/>
                    </a:lnTo>
                    <a:lnTo>
                      <a:pt x="509" y="264"/>
                    </a:lnTo>
                    <a:lnTo>
                      <a:pt x="509" y="263"/>
                    </a:lnTo>
                    <a:lnTo>
                      <a:pt x="516" y="249"/>
                    </a:lnTo>
                    <a:lnTo>
                      <a:pt x="522" y="242"/>
                    </a:lnTo>
                    <a:lnTo>
                      <a:pt x="523" y="242"/>
                    </a:lnTo>
                    <a:lnTo>
                      <a:pt x="525" y="240"/>
                    </a:lnTo>
                    <a:lnTo>
                      <a:pt x="522" y="239"/>
                    </a:lnTo>
                    <a:lnTo>
                      <a:pt x="509" y="239"/>
                    </a:lnTo>
                    <a:lnTo>
                      <a:pt x="508" y="240"/>
                    </a:lnTo>
                    <a:lnTo>
                      <a:pt x="501" y="240"/>
                    </a:lnTo>
                    <a:lnTo>
                      <a:pt x="498" y="238"/>
                    </a:lnTo>
                    <a:lnTo>
                      <a:pt x="496" y="238"/>
                    </a:lnTo>
                    <a:lnTo>
                      <a:pt x="498" y="236"/>
                    </a:lnTo>
                    <a:lnTo>
                      <a:pt x="509" y="232"/>
                    </a:lnTo>
                    <a:lnTo>
                      <a:pt x="516" y="232"/>
                    </a:lnTo>
                    <a:lnTo>
                      <a:pt x="520" y="233"/>
                    </a:lnTo>
                    <a:lnTo>
                      <a:pt x="526" y="232"/>
                    </a:lnTo>
                    <a:lnTo>
                      <a:pt x="529" y="231"/>
                    </a:lnTo>
                    <a:lnTo>
                      <a:pt x="529" y="224"/>
                    </a:lnTo>
                    <a:lnTo>
                      <a:pt x="525" y="225"/>
                    </a:lnTo>
                    <a:lnTo>
                      <a:pt x="518" y="224"/>
                    </a:lnTo>
                    <a:lnTo>
                      <a:pt x="515" y="224"/>
                    </a:lnTo>
                    <a:lnTo>
                      <a:pt x="510" y="221"/>
                    </a:lnTo>
                    <a:lnTo>
                      <a:pt x="498" y="217"/>
                    </a:lnTo>
                    <a:lnTo>
                      <a:pt x="492" y="208"/>
                    </a:lnTo>
                    <a:lnTo>
                      <a:pt x="487" y="203"/>
                    </a:lnTo>
                    <a:lnTo>
                      <a:pt x="485" y="203"/>
                    </a:lnTo>
                    <a:lnTo>
                      <a:pt x="482" y="201"/>
                    </a:lnTo>
                    <a:lnTo>
                      <a:pt x="480" y="197"/>
                    </a:lnTo>
                    <a:lnTo>
                      <a:pt x="480" y="188"/>
                    </a:lnTo>
                    <a:lnTo>
                      <a:pt x="473" y="179"/>
                    </a:lnTo>
                    <a:lnTo>
                      <a:pt x="472" y="179"/>
                    </a:lnTo>
                    <a:lnTo>
                      <a:pt x="470" y="178"/>
                    </a:lnTo>
                    <a:lnTo>
                      <a:pt x="469" y="175"/>
                    </a:lnTo>
                    <a:lnTo>
                      <a:pt x="466" y="172"/>
                    </a:lnTo>
                    <a:lnTo>
                      <a:pt x="466" y="164"/>
                    </a:lnTo>
                    <a:lnTo>
                      <a:pt x="465" y="165"/>
                    </a:lnTo>
                    <a:lnTo>
                      <a:pt x="453" y="168"/>
                    </a:lnTo>
                    <a:lnTo>
                      <a:pt x="452" y="168"/>
                    </a:lnTo>
                    <a:lnTo>
                      <a:pt x="450" y="166"/>
                    </a:lnTo>
                    <a:lnTo>
                      <a:pt x="449" y="166"/>
                    </a:lnTo>
                    <a:lnTo>
                      <a:pt x="448" y="165"/>
                    </a:lnTo>
                    <a:lnTo>
                      <a:pt x="448" y="164"/>
                    </a:lnTo>
                    <a:lnTo>
                      <a:pt x="442" y="158"/>
                    </a:lnTo>
                    <a:lnTo>
                      <a:pt x="438" y="155"/>
                    </a:lnTo>
                    <a:lnTo>
                      <a:pt x="434" y="151"/>
                    </a:lnTo>
                    <a:lnTo>
                      <a:pt x="422" y="145"/>
                    </a:lnTo>
                    <a:lnTo>
                      <a:pt x="421" y="145"/>
                    </a:lnTo>
                    <a:lnTo>
                      <a:pt x="418" y="144"/>
                    </a:lnTo>
                    <a:lnTo>
                      <a:pt x="417" y="144"/>
                    </a:lnTo>
                    <a:lnTo>
                      <a:pt x="418" y="140"/>
                    </a:lnTo>
                    <a:lnTo>
                      <a:pt x="421" y="137"/>
                    </a:lnTo>
                    <a:lnTo>
                      <a:pt x="422" y="137"/>
                    </a:lnTo>
                    <a:lnTo>
                      <a:pt x="429" y="131"/>
                    </a:lnTo>
                    <a:lnTo>
                      <a:pt x="434" y="130"/>
                    </a:lnTo>
                    <a:lnTo>
                      <a:pt x="441" y="125"/>
                    </a:lnTo>
                    <a:lnTo>
                      <a:pt x="442" y="123"/>
                    </a:lnTo>
                    <a:lnTo>
                      <a:pt x="443" y="12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42" name="Freeform 69">
                <a:extLst>
                  <a:ext uri="{FF2B5EF4-FFF2-40B4-BE49-F238E27FC236}">
                    <a16:creationId xmlns:a16="http://schemas.microsoft.com/office/drawing/2014/main" id="{A974F454-8F69-3673-D4D6-E1E1D96ED5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3" y="1043"/>
                <a:ext cx="90" cy="86"/>
              </a:xfrm>
              <a:custGeom>
                <a:avLst/>
                <a:gdLst>
                  <a:gd name="T0" fmla="*/ 293 w 363"/>
                  <a:gd name="T1" fmla="*/ 91 h 343"/>
                  <a:gd name="T2" fmla="*/ 271 w 363"/>
                  <a:gd name="T3" fmla="*/ 85 h 343"/>
                  <a:gd name="T4" fmla="*/ 250 w 363"/>
                  <a:gd name="T5" fmla="*/ 55 h 343"/>
                  <a:gd name="T6" fmla="*/ 223 w 363"/>
                  <a:gd name="T7" fmla="*/ 22 h 343"/>
                  <a:gd name="T8" fmla="*/ 218 w 363"/>
                  <a:gd name="T9" fmla="*/ 15 h 343"/>
                  <a:gd name="T10" fmla="*/ 205 w 363"/>
                  <a:gd name="T11" fmla="*/ 18 h 343"/>
                  <a:gd name="T12" fmla="*/ 195 w 363"/>
                  <a:gd name="T13" fmla="*/ 19 h 343"/>
                  <a:gd name="T14" fmla="*/ 193 w 363"/>
                  <a:gd name="T15" fmla="*/ 25 h 343"/>
                  <a:gd name="T16" fmla="*/ 162 w 363"/>
                  <a:gd name="T17" fmla="*/ 29 h 343"/>
                  <a:gd name="T18" fmla="*/ 151 w 363"/>
                  <a:gd name="T19" fmla="*/ 15 h 343"/>
                  <a:gd name="T20" fmla="*/ 100 w 363"/>
                  <a:gd name="T21" fmla="*/ 0 h 343"/>
                  <a:gd name="T22" fmla="*/ 90 w 363"/>
                  <a:gd name="T23" fmla="*/ 10 h 343"/>
                  <a:gd name="T24" fmla="*/ 81 w 363"/>
                  <a:gd name="T25" fmla="*/ 19 h 343"/>
                  <a:gd name="T26" fmla="*/ 83 w 363"/>
                  <a:gd name="T27" fmla="*/ 24 h 343"/>
                  <a:gd name="T28" fmla="*/ 73 w 363"/>
                  <a:gd name="T29" fmla="*/ 33 h 343"/>
                  <a:gd name="T30" fmla="*/ 81 w 363"/>
                  <a:gd name="T31" fmla="*/ 52 h 343"/>
                  <a:gd name="T32" fmla="*/ 61 w 363"/>
                  <a:gd name="T33" fmla="*/ 64 h 343"/>
                  <a:gd name="T34" fmla="*/ 60 w 363"/>
                  <a:gd name="T35" fmla="*/ 85 h 343"/>
                  <a:gd name="T36" fmla="*/ 52 w 363"/>
                  <a:gd name="T37" fmla="*/ 89 h 343"/>
                  <a:gd name="T38" fmla="*/ 47 w 363"/>
                  <a:gd name="T39" fmla="*/ 98 h 343"/>
                  <a:gd name="T40" fmla="*/ 50 w 363"/>
                  <a:gd name="T41" fmla="*/ 112 h 343"/>
                  <a:gd name="T42" fmla="*/ 30 w 363"/>
                  <a:gd name="T43" fmla="*/ 127 h 343"/>
                  <a:gd name="T44" fmla="*/ 4 w 363"/>
                  <a:gd name="T45" fmla="*/ 142 h 343"/>
                  <a:gd name="T46" fmla="*/ 3 w 363"/>
                  <a:gd name="T47" fmla="*/ 151 h 343"/>
                  <a:gd name="T48" fmla="*/ 32 w 363"/>
                  <a:gd name="T49" fmla="*/ 169 h 343"/>
                  <a:gd name="T50" fmla="*/ 28 w 363"/>
                  <a:gd name="T51" fmla="*/ 194 h 343"/>
                  <a:gd name="T52" fmla="*/ 49 w 363"/>
                  <a:gd name="T53" fmla="*/ 204 h 343"/>
                  <a:gd name="T54" fmla="*/ 59 w 363"/>
                  <a:gd name="T55" fmla="*/ 216 h 343"/>
                  <a:gd name="T56" fmla="*/ 73 w 363"/>
                  <a:gd name="T57" fmla="*/ 269 h 343"/>
                  <a:gd name="T58" fmla="*/ 61 w 363"/>
                  <a:gd name="T59" fmla="*/ 261 h 343"/>
                  <a:gd name="T60" fmla="*/ 52 w 363"/>
                  <a:gd name="T61" fmla="*/ 257 h 343"/>
                  <a:gd name="T62" fmla="*/ 28 w 363"/>
                  <a:gd name="T63" fmla="*/ 257 h 343"/>
                  <a:gd name="T64" fmla="*/ 21 w 363"/>
                  <a:gd name="T65" fmla="*/ 264 h 343"/>
                  <a:gd name="T66" fmla="*/ 25 w 363"/>
                  <a:gd name="T67" fmla="*/ 290 h 343"/>
                  <a:gd name="T68" fmla="*/ 32 w 363"/>
                  <a:gd name="T69" fmla="*/ 286 h 343"/>
                  <a:gd name="T70" fmla="*/ 42 w 363"/>
                  <a:gd name="T71" fmla="*/ 286 h 343"/>
                  <a:gd name="T72" fmla="*/ 38 w 363"/>
                  <a:gd name="T73" fmla="*/ 323 h 343"/>
                  <a:gd name="T74" fmla="*/ 43 w 363"/>
                  <a:gd name="T75" fmla="*/ 332 h 343"/>
                  <a:gd name="T76" fmla="*/ 47 w 363"/>
                  <a:gd name="T77" fmla="*/ 335 h 343"/>
                  <a:gd name="T78" fmla="*/ 59 w 363"/>
                  <a:gd name="T79" fmla="*/ 339 h 343"/>
                  <a:gd name="T80" fmla="*/ 64 w 363"/>
                  <a:gd name="T81" fmla="*/ 309 h 343"/>
                  <a:gd name="T82" fmla="*/ 83 w 363"/>
                  <a:gd name="T83" fmla="*/ 276 h 343"/>
                  <a:gd name="T84" fmla="*/ 106 w 363"/>
                  <a:gd name="T85" fmla="*/ 290 h 343"/>
                  <a:gd name="T86" fmla="*/ 124 w 363"/>
                  <a:gd name="T87" fmla="*/ 283 h 343"/>
                  <a:gd name="T88" fmla="*/ 134 w 363"/>
                  <a:gd name="T89" fmla="*/ 263 h 343"/>
                  <a:gd name="T90" fmla="*/ 152 w 363"/>
                  <a:gd name="T91" fmla="*/ 267 h 343"/>
                  <a:gd name="T92" fmla="*/ 179 w 363"/>
                  <a:gd name="T93" fmla="*/ 258 h 343"/>
                  <a:gd name="T94" fmla="*/ 193 w 363"/>
                  <a:gd name="T95" fmla="*/ 256 h 343"/>
                  <a:gd name="T96" fmla="*/ 215 w 363"/>
                  <a:gd name="T97" fmla="*/ 250 h 343"/>
                  <a:gd name="T98" fmla="*/ 240 w 363"/>
                  <a:gd name="T99" fmla="*/ 249 h 343"/>
                  <a:gd name="T100" fmla="*/ 247 w 363"/>
                  <a:gd name="T101" fmla="*/ 237 h 343"/>
                  <a:gd name="T102" fmla="*/ 272 w 363"/>
                  <a:gd name="T103" fmla="*/ 225 h 343"/>
                  <a:gd name="T104" fmla="*/ 330 w 363"/>
                  <a:gd name="T105" fmla="*/ 209 h 343"/>
                  <a:gd name="T106" fmla="*/ 339 w 363"/>
                  <a:gd name="T107" fmla="*/ 165 h 343"/>
                  <a:gd name="T108" fmla="*/ 346 w 363"/>
                  <a:gd name="T109" fmla="*/ 162 h 343"/>
                  <a:gd name="T110" fmla="*/ 360 w 363"/>
                  <a:gd name="T111" fmla="*/ 124 h 343"/>
                  <a:gd name="T112" fmla="*/ 339 w 363"/>
                  <a:gd name="T113" fmla="*/ 95 h 343"/>
                  <a:gd name="T114" fmla="*/ 318 w 363"/>
                  <a:gd name="T115" fmla="*/ 108 h 3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63" h="343">
                    <a:moveTo>
                      <a:pt x="296" y="88"/>
                    </a:moveTo>
                    <a:lnTo>
                      <a:pt x="294" y="89"/>
                    </a:lnTo>
                    <a:lnTo>
                      <a:pt x="294" y="91"/>
                    </a:lnTo>
                    <a:lnTo>
                      <a:pt x="293" y="91"/>
                    </a:lnTo>
                    <a:lnTo>
                      <a:pt x="286" y="84"/>
                    </a:lnTo>
                    <a:lnTo>
                      <a:pt x="282" y="84"/>
                    </a:lnTo>
                    <a:lnTo>
                      <a:pt x="278" y="82"/>
                    </a:lnTo>
                    <a:lnTo>
                      <a:pt x="271" y="85"/>
                    </a:lnTo>
                    <a:lnTo>
                      <a:pt x="268" y="85"/>
                    </a:lnTo>
                    <a:lnTo>
                      <a:pt x="261" y="60"/>
                    </a:lnTo>
                    <a:lnTo>
                      <a:pt x="255" y="55"/>
                    </a:lnTo>
                    <a:lnTo>
                      <a:pt x="250" y="55"/>
                    </a:lnTo>
                    <a:lnTo>
                      <a:pt x="246" y="53"/>
                    </a:lnTo>
                    <a:lnTo>
                      <a:pt x="243" y="50"/>
                    </a:lnTo>
                    <a:lnTo>
                      <a:pt x="226" y="28"/>
                    </a:lnTo>
                    <a:lnTo>
                      <a:pt x="223" y="22"/>
                    </a:lnTo>
                    <a:lnTo>
                      <a:pt x="222" y="21"/>
                    </a:lnTo>
                    <a:lnTo>
                      <a:pt x="222" y="14"/>
                    </a:lnTo>
                    <a:lnTo>
                      <a:pt x="220" y="14"/>
                    </a:lnTo>
                    <a:lnTo>
                      <a:pt x="218" y="15"/>
                    </a:lnTo>
                    <a:lnTo>
                      <a:pt x="215" y="18"/>
                    </a:lnTo>
                    <a:lnTo>
                      <a:pt x="212" y="19"/>
                    </a:lnTo>
                    <a:lnTo>
                      <a:pt x="208" y="18"/>
                    </a:lnTo>
                    <a:lnTo>
                      <a:pt x="205" y="18"/>
                    </a:lnTo>
                    <a:lnTo>
                      <a:pt x="204" y="17"/>
                    </a:lnTo>
                    <a:lnTo>
                      <a:pt x="201" y="19"/>
                    </a:lnTo>
                    <a:lnTo>
                      <a:pt x="198" y="21"/>
                    </a:lnTo>
                    <a:lnTo>
                      <a:pt x="195" y="19"/>
                    </a:lnTo>
                    <a:lnTo>
                      <a:pt x="194" y="21"/>
                    </a:lnTo>
                    <a:lnTo>
                      <a:pt x="194" y="24"/>
                    </a:lnTo>
                    <a:lnTo>
                      <a:pt x="193" y="24"/>
                    </a:lnTo>
                    <a:lnTo>
                      <a:pt x="193" y="25"/>
                    </a:lnTo>
                    <a:lnTo>
                      <a:pt x="177" y="24"/>
                    </a:lnTo>
                    <a:lnTo>
                      <a:pt x="173" y="24"/>
                    </a:lnTo>
                    <a:lnTo>
                      <a:pt x="166" y="25"/>
                    </a:lnTo>
                    <a:lnTo>
                      <a:pt x="162" y="29"/>
                    </a:lnTo>
                    <a:lnTo>
                      <a:pt x="162" y="31"/>
                    </a:lnTo>
                    <a:lnTo>
                      <a:pt x="159" y="28"/>
                    </a:lnTo>
                    <a:lnTo>
                      <a:pt x="158" y="24"/>
                    </a:lnTo>
                    <a:lnTo>
                      <a:pt x="151" y="15"/>
                    </a:lnTo>
                    <a:lnTo>
                      <a:pt x="140" y="8"/>
                    </a:lnTo>
                    <a:lnTo>
                      <a:pt x="135" y="3"/>
                    </a:lnTo>
                    <a:lnTo>
                      <a:pt x="134" y="1"/>
                    </a:lnTo>
                    <a:lnTo>
                      <a:pt x="100" y="0"/>
                    </a:lnTo>
                    <a:lnTo>
                      <a:pt x="93" y="3"/>
                    </a:lnTo>
                    <a:lnTo>
                      <a:pt x="92" y="3"/>
                    </a:lnTo>
                    <a:lnTo>
                      <a:pt x="92" y="7"/>
                    </a:lnTo>
                    <a:lnTo>
                      <a:pt x="90" y="10"/>
                    </a:lnTo>
                    <a:lnTo>
                      <a:pt x="90" y="11"/>
                    </a:lnTo>
                    <a:lnTo>
                      <a:pt x="88" y="15"/>
                    </a:lnTo>
                    <a:lnTo>
                      <a:pt x="85" y="18"/>
                    </a:lnTo>
                    <a:lnTo>
                      <a:pt x="81" y="19"/>
                    </a:lnTo>
                    <a:lnTo>
                      <a:pt x="81" y="21"/>
                    </a:lnTo>
                    <a:lnTo>
                      <a:pt x="82" y="21"/>
                    </a:lnTo>
                    <a:lnTo>
                      <a:pt x="83" y="22"/>
                    </a:lnTo>
                    <a:lnTo>
                      <a:pt x="83" y="24"/>
                    </a:lnTo>
                    <a:lnTo>
                      <a:pt x="79" y="28"/>
                    </a:lnTo>
                    <a:lnTo>
                      <a:pt x="74" y="31"/>
                    </a:lnTo>
                    <a:lnTo>
                      <a:pt x="74" y="32"/>
                    </a:lnTo>
                    <a:lnTo>
                      <a:pt x="73" y="33"/>
                    </a:lnTo>
                    <a:lnTo>
                      <a:pt x="73" y="35"/>
                    </a:lnTo>
                    <a:lnTo>
                      <a:pt x="75" y="43"/>
                    </a:lnTo>
                    <a:lnTo>
                      <a:pt x="79" y="48"/>
                    </a:lnTo>
                    <a:lnTo>
                      <a:pt x="81" y="52"/>
                    </a:lnTo>
                    <a:lnTo>
                      <a:pt x="79" y="50"/>
                    </a:lnTo>
                    <a:lnTo>
                      <a:pt x="71" y="53"/>
                    </a:lnTo>
                    <a:lnTo>
                      <a:pt x="63" y="59"/>
                    </a:lnTo>
                    <a:lnTo>
                      <a:pt x="61" y="64"/>
                    </a:lnTo>
                    <a:lnTo>
                      <a:pt x="61" y="71"/>
                    </a:lnTo>
                    <a:lnTo>
                      <a:pt x="63" y="74"/>
                    </a:lnTo>
                    <a:lnTo>
                      <a:pt x="63" y="81"/>
                    </a:lnTo>
                    <a:lnTo>
                      <a:pt x="60" y="85"/>
                    </a:lnTo>
                    <a:lnTo>
                      <a:pt x="54" y="86"/>
                    </a:lnTo>
                    <a:lnTo>
                      <a:pt x="52" y="85"/>
                    </a:lnTo>
                    <a:lnTo>
                      <a:pt x="50" y="86"/>
                    </a:lnTo>
                    <a:lnTo>
                      <a:pt x="52" y="89"/>
                    </a:lnTo>
                    <a:lnTo>
                      <a:pt x="50" y="91"/>
                    </a:lnTo>
                    <a:lnTo>
                      <a:pt x="49" y="94"/>
                    </a:lnTo>
                    <a:lnTo>
                      <a:pt x="47" y="94"/>
                    </a:lnTo>
                    <a:lnTo>
                      <a:pt x="47" y="98"/>
                    </a:lnTo>
                    <a:lnTo>
                      <a:pt x="46" y="99"/>
                    </a:lnTo>
                    <a:lnTo>
                      <a:pt x="47" y="102"/>
                    </a:lnTo>
                    <a:lnTo>
                      <a:pt x="47" y="108"/>
                    </a:lnTo>
                    <a:lnTo>
                      <a:pt x="50" y="112"/>
                    </a:lnTo>
                    <a:lnTo>
                      <a:pt x="50" y="113"/>
                    </a:lnTo>
                    <a:lnTo>
                      <a:pt x="49" y="113"/>
                    </a:lnTo>
                    <a:lnTo>
                      <a:pt x="42" y="120"/>
                    </a:lnTo>
                    <a:lnTo>
                      <a:pt x="30" y="127"/>
                    </a:lnTo>
                    <a:lnTo>
                      <a:pt x="14" y="134"/>
                    </a:lnTo>
                    <a:lnTo>
                      <a:pt x="6" y="139"/>
                    </a:lnTo>
                    <a:lnTo>
                      <a:pt x="6" y="141"/>
                    </a:lnTo>
                    <a:lnTo>
                      <a:pt x="4" y="142"/>
                    </a:lnTo>
                    <a:lnTo>
                      <a:pt x="1" y="146"/>
                    </a:lnTo>
                    <a:lnTo>
                      <a:pt x="0" y="146"/>
                    </a:lnTo>
                    <a:lnTo>
                      <a:pt x="0" y="148"/>
                    </a:lnTo>
                    <a:lnTo>
                      <a:pt x="3" y="151"/>
                    </a:lnTo>
                    <a:lnTo>
                      <a:pt x="12" y="155"/>
                    </a:lnTo>
                    <a:lnTo>
                      <a:pt x="25" y="155"/>
                    </a:lnTo>
                    <a:lnTo>
                      <a:pt x="26" y="156"/>
                    </a:lnTo>
                    <a:lnTo>
                      <a:pt x="32" y="169"/>
                    </a:lnTo>
                    <a:lnTo>
                      <a:pt x="32" y="176"/>
                    </a:lnTo>
                    <a:lnTo>
                      <a:pt x="30" y="183"/>
                    </a:lnTo>
                    <a:lnTo>
                      <a:pt x="28" y="190"/>
                    </a:lnTo>
                    <a:lnTo>
                      <a:pt x="28" y="194"/>
                    </a:lnTo>
                    <a:lnTo>
                      <a:pt x="29" y="199"/>
                    </a:lnTo>
                    <a:lnTo>
                      <a:pt x="29" y="201"/>
                    </a:lnTo>
                    <a:lnTo>
                      <a:pt x="29" y="202"/>
                    </a:lnTo>
                    <a:lnTo>
                      <a:pt x="49" y="204"/>
                    </a:lnTo>
                    <a:lnTo>
                      <a:pt x="54" y="206"/>
                    </a:lnTo>
                    <a:lnTo>
                      <a:pt x="56" y="211"/>
                    </a:lnTo>
                    <a:lnTo>
                      <a:pt x="59" y="214"/>
                    </a:lnTo>
                    <a:lnTo>
                      <a:pt x="59" y="216"/>
                    </a:lnTo>
                    <a:lnTo>
                      <a:pt x="75" y="239"/>
                    </a:lnTo>
                    <a:lnTo>
                      <a:pt x="81" y="257"/>
                    </a:lnTo>
                    <a:lnTo>
                      <a:pt x="78" y="264"/>
                    </a:lnTo>
                    <a:lnTo>
                      <a:pt x="73" y="269"/>
                    </a:lnTo>
                    <a:lnTo>
                      <a:pt x="71" y="269"/>
                    </a:lnTo>
                    <a:lnTo>
                      <a:pt x="68" y="268"/>
                    </a:lnTo>
                    <a:lnTo>
                      <a:pt x="63" y="261"/>
                    </a:lnTo>
                    <a:lnTo>
                      <a:pt x="61" y="261"/>
                    </a:lnTo>
                    <a:lnTo>
                      <a:pt x="61" y="260"/>
                    </a:lnTo>
                    <a:lnTo>
                      <a:pt x="54" y="256"/>
                    </a:lnTo>
                    <a:lnTo>
                      <a:pt x="53" y="256"/>
                    </a:lnTo>
                    <a:lnTo>
                      <a:pt x="52" y="257"/>
                    </a:lnTo>
                    <a:lnTo>
                      <a:pt x="49" y="254"/>
                    </a:lnTo>
                    <a:lnTo>
                      <a:pt x="42" y="253"/>
                    </a:lnTo>
                    <a:lnTo>
                      <a:pt x="35" y="253"/>
                    </a:lnTo>
                    <a:lnTo>
                      <a:pt x="28" y="257"/>
                    </a:lnTo>
                    <a:lnTo>
                      <a:pt x="26" y="257"/>
                    </a:lnTo>
                    <a:lnTo>
                      <a:pt x="25" y="261"/>
                    </a:lnTo>
                    <a:lnTo>
                      <a:pt x="23" y="263"/>
                    </a:lnTo>
                    <a:lnTo>
                      <a:pt x="21" y="264"/>
                    </a:lnTo>
                    <a:lnTo>
                      <a:pt x="21" y="268"/>
                    </a:lnTo>
                    <a:lnTo>
                      <a:pt x="25" y="276"/>
                    </a:lnTo>
                    <a:lnTo>
                      <a:pt x="22" y="289"/>
                    </a:lnTo>
                    <a:lnTo>
                      <a:pt x="25" y="290"/>
                    </a:lnTo>
                    <a:lnTo>
                      <a:pt x="29" y="290"/>
                    </a:lnTo>
                    <a:lnTo>
                      <a:pt x="30" y="289"/>
                    </a:lnTo>
                    <a:lnTo>
                      <a:pt x="30" y="286"/>
                    </a:lnTo>
                    <a:lnTo>
                      <a:pt x="32" y="286"/>
                    </a:lnTo>
                    <a:lnTo>
                      <a:pt x="35" y="285"/>
                    </a:lnTo>
                    <a:lnTo>
                      <a:pt x="38" y="285"/>
                    </a:lnTo>
                    <a:lnTo>
                      <a:pt x="40" y="286"/>
                    </a:lnTo>
                    <a:lnTo>
                      <a:pt x="42" y="286"/>
                    </a:lnTo>
                    <a:lnTo>
                      <a:pt x="42" y="288"/>
                    </a:lnTo>
                    <a:lnTo>
                      <a:pt x="43" y="292"/>
                    </a:lnTo>
                    <a:lnTo>
                      <a:pt x="43" y="306"/>
                    </a:lnTo>
                    <a:lnTo>
                      <a:pt x="38" y="323"/>
                    </a:lnTo>
                    <a:lnTo>
                      <a:pt x="36" y="324"/>
                    </a:lnTo>
                    <a:lnTo>
                      <a:pt x="36" y="326"/>
                    </a:lnTo>
                    <a:lnTo>
                      <a:pt x="38" y="327"/>
                    </a:lnTo>
                    <a:lnTo>
                      <a:pt x="43" y="332"/>
                    </a:lnTo>
                    <a:lnTo>
                      <a:pt x="45" y="332"/>
                    </a:lnTo>
                    <a:lnTo>
                      <a:pt x="46" y="334"/>
                    </a:lnTo>
                    <a:lnTo>
                      <a:pt x="46" y="335"/>
                    </a:lnTo>
                    <a:lnTo>
                      <a:pt x="47" y="335"/>
                    </a:lnTo>
                    <a:lnTo>
                      <a:pt x="49" y="336"/>
                    </a:lnTo>
                    <a:lnTo>
                      <a:pt x="49" y="338"/>
                    </a:lnTo>
                    <a:lnTo>
                      <a:pt x="54" y="343"/>
                    </a:lnTo>
                    <a:lnTo>
                      <a:pt x="59" y="339"/>
                    </a:lnTo>
                    <a:lnTo>
                      <a:pt x="59" y="338"/>
                    </a:lnTo>
                    <a:lnTo>
                      <a:pt x="61" y="332"/>
                    </a:lnTo>
                    <a:lnTo>
                      <a:pt x="63" y="314"/>
                    </a:lnTo>
                    <a:lnTo>
                      <a:pt x="64" y="309"/>
                    </a:lnTo>
                    <a:lnTo>
                      <a:pt x="64" y="307"/>
                    </a:lnTo>
                    <a:lnTo>
                      <a:pt x="74" y="288"/>
                    </a:lnTo>
                    <a:lnTo>
                      <a:pt x="78" y="285"/>
                    </a:lnTo>
                    <a:lnTo>
                      <a:pt x="83" y="276"/>
                    </a:lnTo>
                    <a:lnTo>
                      <a:pt x="85" y="276"/>
                    </a:lnTo>
                    <a:lnTo>
                      <a:pt x="89" y="281"/>
                    </a:lnTo>
                    <a:lnTo>
                      <a:pt x="103" y="288"/>
                    </a:lnTo>
                    <a:lnTo>
                      <a:pt x="106" y="290"/>
                    </a:lnTo>
                    <a:lnTo>
                      <a:pt x="107" y="293"/>
                    </a:lnTo>
                    <a:lnTo>
                      <a:pt x="117" y="293"/>
                    </a:lnTo>
                    <a:lnTo>
                      <a:pt x="126" y="285"/>
                    </a:lnTo>
                    <a:lnTo>
                      <a:pt x="124" y="283"/>
                    </a:lnTo>
                    <a:lnTo>
                      <a:pt x="123" y="281"/>
                    </a:lnTo>
                    <a:lnTo>
                      <a:pt x="131" y="272"/>
                    </a:lnTo>
                    <a:lnTo>
                      <a:pt x="134" y="268"/>
                    </a:lnTo>
                    <a:lnTo>
                      <a:pt x="134" y="263"/>
                    </a:lnTo>
                    <a:lnTo>
                      <a:pt x="133" y="261"/>
                    </a:lnTo>
                    <a:lnTo>
                      <a:pt x="148" y="264"/>
                    </a:lnTo>
                    <a:lnTo>
                      <a:pt x="149" y="267"/>
                    </a:lnTo>
                    <a:lnTo>
                      <a:pt x="152" y="267"/>
                    </a:lnTo>
                    <a:lnTo>
                      <a:pt x="158" y="261"/>
                    </a:lnTo>
                    <a:lnTo>
                      <a:pt x="163" y="260"/>
                    </a:lnTo>
                    <a:lnTo>
                      <a:pt x="172" y="260"/>
                    </a:lnTo>
                    <a:lnTo>
                      <a:pt x="179" y="258"/>
                    </a:lnTo>
                    <a:lnTo>
                      <a:pt x="187" y="258"/>
                    </a:lnTo>
                    <a:lnTo>
                      <a:pt x="188" y="257"/>
                    </a:lnTo>
                    <a:lnTo>
                      <a:pt x="190" y="257"/>
                    </a:lnTo>
                    <a:lnTo>
                      <a:pt x="193" y="256"/>
                    </a:lnTo>
                    <a:lnTo>
                      <a:pt x="200" y="254"/>
                    </a:lnTo>
                    <a:lnTo>
                      <a:pt x="201" y="256"/>
                    </a:lnTo>
                    <a:lnTo>
                      <a:pt x="201" y="257"/>
                    </a:lnTo>
                    <a:lnTo>
                      <a:pt x="215" y="250"/>
                    </a:lnTo>
                    <a:lnTo>
                      <a:pt x="222" y="249"/>
                    </a:lnTo>
                    <a:lnTo>
                      <a:pt x="227" y="249"/>
                    </a:lnTo>
                    <a:lnTo>
                      <a:pt x="232" y="253"/>
                    </a:lnTo>
                    <a:lnTo>
                      <a:pt x="240" y="249"/>
                    </a:lnTo>
                    <a:lnTo>
                      <a:pt x="243" y="244"/>
                    </a:lnTo>
                    <a:lnTo>
                      <a:pt x="244" y="239"/>
                    </a:lnTo>
                    <a:lnTo>
                      <a:pt x="246" y="237"/>
                    </a:lnTo>
                    <a:lnTo>
                      <a:pt x="247" y="237"/>
                    </a:lnTo>
                    <a:lnTo>
                      <a:pt x="257" y="236"/>
                    </a:lnTo>
                    <a:lnTo>
                      <a:pt x="271" y="232"/>
                    </a:lnTo>
                    <a:lnTo>
                      <a:pt x="272" y="230"/>
                    </a:lnTo>
                    <a:lnTo>
                      <a:pt x="272" y="225"/>
                    </a:lnTo>
                    <a:lnTo>
                      <a:pt x="285" y="219"/>
                    </a:lnTo>
                    <a:lnTo>
                      <a:pt x="286" y="219"/>
                    </a:lnTo>
                    <a:lnTo>
                      <a:pt x="328" y="209"/>
                    </a:lnTo>
                    <a:lnTo>
                      <a:pt x="330" y="209"/>
                    </a:lnTo>
                    <a:lnTo>
                      <a:pt x="335" y="196"/>
                    </a:lnTo>
                    <a:lnTo>
                      <a:pt x="345" y="183"/>
                    </a:lnTo>
                    <a:lnTo>
                      <a:pt x="339" y="166"/>
                    </a:lnTo>
                    <a:lnTo>
                      <a:pt x="339" y="165"/>
                    </a:lnTo>
                    <a:lnTo>
                      <a:pt x="338" y="163"/>
                    </a:lnTo>
                    <a:lnTo>
                      <a:pt x="343" y="159"/>
                    </a:lnTo>
                    <a:lnTo>
                      <a:pt x="345" y="159"/>
                    </a:lnTo>
                    <a:lnTo>
                      <a:pt x="346" y="162"/>
                    </a:lnTo>
                    <a:lnTo>
                      <a:pt x="352" y="162"/>
                    </a:lnTo>
                    <a:lnTo>
                      <a:pt x="352" y="161"/>
                    </a:lnTo>
                    <a:lnTo>
                      <a:pt x="363" y="129"/>
                    </a:lnTo>
                    <a:lnTo>
                      <a:pt x="360" y="124"/>
                    </a:lnTo>
                    <a:lnTo>
                      <a:pt x="360" y="122"/>
                    </a:lnTo>
                    <a:lnTo>
                      <a:pt x="357" y="116"/>
                    </a:lnTo>
                    <a:lnTo>
                      <a:pt x="353" y="112"/>
                    </a:lnTo>
                    <a:lnTo>
                      <a:pt x="339" y="95"/>
                    </a:lnTo>
                    <a:lnTo>
                      <a:pt x="338" y="95"/>
                    </a:lnTo>
                    <a:lnTo>
                      <a:pt x="324" y="101"/>
                    </a:lnTo>
                    <a:lnTo>
                      <a:pt x="321" y="106"/>
                    </a:lnTo>
                    <a:lnTo>
                      <a:pt x="318" y="108"/>
                    </a:lnTo>
                    <a:lnTo>
                      <a:pt x="315" y="106"/>
                    </a:lnTo>
                    <a:lnTo>
                      <a:pt x="311" y="101"/>
                    </a:lnTo>
                    <a:lnTo>
                      <a:pt x="296" y="8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43" name="Freeform 70">
                <a:extLst>
                  <a:ext uri="{FF2B5EF4-FFF2-40B4-BE49-F238E27FC236}">
                    <a16:creationId xmlns:a16="http://schemas.microsoft.com/office/drawing/2014/main" id="{CE926A4A-9E94-0B7F-C228-3CFB669E7F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7" y="1095"/>
                <a:ext cx="135" cy="113"/>
              </a:xfrm>
              <a:custGeom>
                <a:avLst/>
                <a:gdLst>
                  <a:gd name="T0" fmla="*/ 215 w 540"/>
                  <a:gd name="T1" fmla="*/ 23 h 450"/>
                  <a:gd name="T2" fmla="*/ 171 w 540"/>
                  <a:gd name="T3" fmla="*/ 40 h 450"/>
                  <a:gd name="T4" fmla="*/ 132 w 540"/>
                  <a:gd name="T5" fmla="*/ 48 h 450"/>
                  <a:gd name="T6" fmla="*/ 92 w 540"/>
                  <a:gd name="T7" fmla="*/ 55 h 450"/>
                  <a:gd name="T8" fmla="*/ 61 w 540"/>
                  <a:gd name="T9" fmla="*/ 84 h 450"/>
                  <a:gd name="T10" fmla="*/ 18 w 540"/>
                  <a:gd name="T11" fmla="*/ 79 h 450"/>
                  <a:gd name="T12" fmla="*/ 15 w 540"/>
                  <a:gd name="T13" fmla="*/ 129 h 450"/>
                  <a:gd name="T14" fmla="*/ 36 w 540"/>
                  <a:gd name="T15" fmla="*/ 139 h 450"/>
                  <a:gd name="T16" fmla="*/ 49 w 540"/>
                  <a:gd name="T17" fmla="*/ 157 h 450"/>
                  <a:gd name="T18" fmla="*/ 67 w 540"/>
                  <a:gd name="T19" fmla="*/ 168 h 450"/>
                  <a:gd name="T20" fmla="*/ 51 w 540"/>
                  <a:gd name="T21" fmla="*/ 199 h 450"/>
                  <a:gd name="T22" fmla="*/ 4 w 540"/>
                  <a:gd name="T23" fmla="*/ 239 h 450"/>
                  <a:gd name="T24" fmla="*/ 18 w 540"/>
                  <a:gd name="T25" fmla="*/ 246 h 450"/>
                  <a:gd name="T26" fmla="*/ 40 w 540"/>
                  <a:gd name="T27" fmla="*/ 271 h 450"/>
                  <a:gd name="T28" fmla="*/ 40 w 540"/>
                  <a:gd name="T29" fmla="*/ 288 h 450"/>
                  <a:gd name="T30" fmla="*/ 79 w 540"/>
                  <a:gd name="T31" fmla="*/ 287 h 450"/>
                  <a:gd name="T32" fmla="*/ 116 w 540"/>
                  <a:gd name="T33" fmla="*/ 266 h 450"/>
                  <a:gd name="T34" fmla="*/ 102 w 540"/>
                  <a:gd name="T35" fmla="*/ 255 h 450"/>
                  <a:gd name="T36" fmla="*/ 78 w 540"/>
                  <a:gd name="T37" fmla="*/ 237 h 450"/>
                  <a:gd name="T38" fmla="*/ 100 w 540"/>
                  <a:gd name="T39" fmla="*/ 222 h 450"/>
                  <a:gd name="T40" fmla="*/ 120 w 540"/>
                  <a:gd name="T41" fmla="*/ 228 h 450"/>
                  <a:gd name="T42" fmla="*/ 148 w 540"/>
                  <a:gd name="T43" fmla="*/ 257 h 450"/>
                  <a:gd name="T44" fmla="*/ 170 w 540"/>
                  <a:gd name="T45" fmla="*/ 232 h 450"/>
                  <a:gd name="T46" fmla="*/ 164 w 540"/>
                  <a:gd name="T47" fmla="*/ 288 h 450"/>
                  <a:gd name="T48" fmla="*/ 157 w 540"/>
                  <a:gd name="T49" fmla="*/ 342 h 450"/>
                  <a:gd name="T50" fmla="*/ 164 w 540"/>
                  <a:gd name="T51" fmla="*/ 378 h 450"/>
                  <a:gd name="T52" fmla="*/ 173 w 540"/>
                  <a:gd name="T53" fmla="*/ 395 h 450"/>
                  <a:gd name="T54" fmla="*/ 215 w 540"/>
                  <a:gd name="T55" fmla="*/ 414 h 450"/>
                  <a:gd name="T56" fmla="*/ 198 w 540"/>
                  <a:gd name="T57" fmla="*/ 376 h 450"/>
                  <a:gd name="T58" fmla="*/ 227 w 540"/>
                  <a:gd name="T59" fmla="*/ 330 h 450"/>
                  <a:gd name="T60" fmla="*/ 236 w 540"/>
                  <a:gd name="T61" fmla="*/ 320 h 450"/>
                  <a:gd name="T62" fmla="*/ 275 w 540"/>
                  <a:gd name="T63" fmla="*/ 313 h 450"/>
                  <a:gd name="T64" fmla="*/ 283 w 540"/>
                  <a:gd name="T65" fmla="*/ 357 h 450"/>
                  <a:gd name="T66" fmla="*/ 303 w 540"/>
                  <a:gd name="T67" fmla="*/ 390 h 450"/>
                  <a:gd name="T68" fmla="*/ 335 w 540"/>
                  <a:gd name="T69" fmla="*/ 395 h 450"/>
                  <a:gd name="T70" fmla="*/ 358 w 540"/>
                  <a:gd name="T71" fmla="*/ 412 h 450"/>
                  <a:gd name="T72" fmla="*/ 406 w 540"/>
                  <a:gd name="T73" fmla="*/ 411 h 450"/>
                  <a:gd name="T74" fmla="*/ 455 w 540"/>
                  <a:gd name="T75" fmla="*/ 428 h 450"/>
                  <a:gd name="T76" fmla="*/ 459 w 540"/>
                  <a:gd name="T77" fmla="*/ 445 h 450"/>
                  <a:gd name="T78" fmla="*/ 488 w 540"/>
                  <a:gd name="T79" fmla="*/ 433 h 450"/>
                  <a:gd name="T80" fmla="*/ 532 w 540"/>
                  <a:gd name="T81" fmla="*/ 386 h 450"/>
                  <a:gd name="T82" fmla="*/ 525 w 540"/>
                  <a:gd name="T83" fmla="*/ 345 h 450"/>
                  <a:gd name="T84" fmla="*/ 509 w 540"/>
                  <a:gd name="T85" fmla="*/ 312 h 450"/>
                  <a:gd name="T86" fmla="*/ 522 w 540"/>
                  <a:gd name="T87" fmla="*/ 270 h 450"/>
                  <a:gd name="T88" fmla="*/ 479 w 540"/>
                  <a:gd name="T89" fmla="*/ 261 h 450"/>
                  <a:gd name="T90" fmla="*/ 463 w 540"/>
                  <a:gd name="T91" fmla="*/ 251 h 450"/>
                  <a:gd name="T92" fmla="*/ 434 w 540"/>
                  <a:gd name="T93" fmla="*/ 206 h 450"/>
                  <a:gd name="T94" fmla="*/ 409 w 540"/>
                  <a:gd name="T95" fmla="*/ 186 h 450"/>
                  <a:gd name="T96" fmla="*/ 375 w 540"/>
                  <a:gd name="T97" fmla="*/ 203 h 450"/>
                  <a:gd name="T98" fmla="*/ 349 w 540"/>
                  <a:gd name="T99" fmla="*/ 211 h 450"/>
                  <a:gd name="T100" fmla="*/ 342 w 540"/>
                  <a:gd name="T101" fmla="*/ 225 h 450"/>
                  <a:gd name="T102" fmla="*/ 293 w 540"/>
                  <a:gd name="T103" fmla="*/ 199 h 450"/>
                  <a:gd name="T104" fmla="*/ 308 w 540"/>
                  <a:gd name="T105" fmla="*/ 178 h 450"/>
                  <a:gd name="T106" fmla="*/ 335 w 540"/>
                  <a:gd name="T107" fmla="*/ 150 h 450"/>
                  <a:gd name="T108" fmla="*/ 317 w 540"/>
                  <a:gd name="T109" fmla="*/ 127 h 450"/>
                  <a:gd name="T110" fmla="*/ 311 w 540"/>
                  <a:gd name="T111" fmla="*/ 109 h 450"/>
                  <a:gd name="T112" fmla="*/ 325 w 540"/>
                  <a:gd name="T113" fmla="*/ 80 h 450"/>
                  <a:gd name="T114" fmla="*/ 311 w 540"/>
                  <a:gd name="T115" fmla="*/ 41 h 450"/>
                  <a:gd name="T116" fmla="*/ 293 w 540"/>
                  <a:gd name="T117" fmla="*/ 9 h 4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540" h="450">
                    <a:moveTo>
                      <a:pt x="274" y="2"/>
                    </a:moveTo>
                    <a:lnTo>
                      <a:pt x="274" y="0"/>
                    </a:lnTo>
                    <a:lnTo>
                      <a:pt x="272" y="0"/>
                    </a:lnTo>
                    <a:lnTo>
                      <a:pt x="230" y="10"/>
                    </a:lnTo>
                    <a:lnTo>
                      <a:pt x="229" y="10"/>
                    </a:lnTo>
                    <a:lnTo>
                      <a:pt x="216" y="16"/>
                    </a:lnTo>
                    <a:lnTo>
                      <a:pt x="216" y="21"/>
                    </a:lnTo>
                    <a:lnTo>
                      <a:pt x="215" y="23"/>
                    </a:lnTo>
                    <a:lnTo>
                      <a:pt x="201" y="27"/>
                    </a:lnTo>
                    <a:lnTo>
                      <a:pt x="191" y="28"/>
                    </a:lnTo>
                    <a:lnTo>
                      <a:pt x="190" y="28"/>
                    </a:lnTo>
                    <a:lnTo>
                      <a:pt x="188" y="30"/>
                    </a:lnTo>
                    <a:lnTo>
                      <a:pt x="187" y="35"/>
                    </a:lnTo>
                    <a:lnTo>
                      <a:pt x="184" y="40"/>
                    </a:lnTo>
                    <a:lnTo>
                      <a:pt x="176" y="44"/>
                    </a:lnTo>
                    <a:lnTo>
                      <a:pt x="171" y="40"/>
                    </a:lnTo>
                    <a:lnTo>
                      <a:pt x="166" y="40"/>
                    </a:lnTo>
                    <a:lnTo>
                      <a:pt x="159" y="41"/>
                    </a:lnTo>
                    <a:lnTo>
                      <a:pt x="145" y="48"/>
                    </a:lnTo>
                    <a:lnTo>
                      <a:pt x="145" y="47"/>
                    </a:lnTo>
                    <a:lnTo>
                      <a:pt x="144" y="45"/>
                    </a:lnTo>
                    <a:lnTo>
                      <a:pt x="137" y="47"/>
                    </a:lnTo>
                    <a:lnTo>
                      <a:pt x="134" y="48"/>
                    </a:lnTo>
                    <a:lnTo>
                      <a:pt x="132" y="48"/>
                    </a:lnTo>
                    <a:lnTo>
                      <a:pt x="131" y="49"/>
                    </a:lnTo>
                    <a:lnTo>
                      <a:pt x="123" y="49"/>
                    </a:lnTo>
                    <a:lnTo>
                      <a:pt x="116" y="51"/>
                    </a:lnTo>
                    <a:lnTo>
                      <a:pt x="107" y="51"/>
                    </a:lnTo>
                    <a:lnTo>
                      <a:pt x="102" y="52"/>
                    </a:lnTo>
                    <a:lnTo>
                      <a:pt x="96" y="58"/>
                    </a:lnTo>
                    <a:lnTo>
                      <a:pt x="93" y="58"/>
                    </a:lnTo>
                    <a:lnTo>
                      <a:pt x="92" y="55"/>
                    </a:lnTo>
                    <a:lnTo>
                      <a:pt x="77" y="52"/>
                    </a:lnTo>
                    <a:lnTo>
                      <a:pt x="78" y="54"/>
                    </a:lnTo>
                    <a:lnTo>
                      <a:pt x="78" y="59"/>
                    </a:lnTo>
                    <a:lnTo>
                      <a:pt x="75" y="63"/>
                    </a:lnTo>
                    <a:lnTo>
                      <a:pt x="67" y="72"/>
                    </a:lnTo>
                    <a:lnTo>
                      <a:pt x="68" y="74"/>
                    </a:lnTo>
                    <a:lnTo>
                      <a:pt x="70" y="76"/>
                    </a:lnTo>
                    <a:lnTo>
                      <a:pt x="61" y="84"/>
                    </a:lnTo>
                    <a:lnTo>
                      <a:pt x="51" y="84"/>
                    </a:lnTo>
                    <a:lnTo>
                      <a:pt x="50" y="81"/>
                    </a:lnTo>
                    <a:lnTo>
                      <a:pt x="47" y="79"/>
                    </a:lnTo>
                    <a:lnTo>
                      <a:pt x="33" y="72"/>
                    </a:lnTo>
                    <a:lnTo>
                      <a:pt x="29" y="67"/>
                    </a:lnTo>
                    <a:lnTo>
                      <a:pt x="27" y="67"/>
                    </a:lnTo>
                    <a:lnTo>
                      <a:pt x="22" y="76"/>
                    </a:lnTo>
                    <a:lnTo>
                      <a:pt x="18" y="79"/>
                    </a:lnTo>
                    <a:lnTo>
                      <a:pt x="8" y="98"/>
                    </a:lnTo>
                    <a:lnTo>
                      <a:pt x="8" y="100"/>
                    </a:lnTo>
                    <a:lnTo>
                      <a:pt x="7" y="105"/>
                    </a:lnTo>
                    <a:lnTo>
                      <a:pt x="5" y="123"/>
                    </a:lnTo>
                    <a:lnTo>
                      <a:pt x="3" y="129"/>
                    </a:lnTo>
                    <a:lnTo>
                      <a:pt x="5" y="130"/>
                    </a:lnTo>
                    <a:lnTo>
                      <a:pt x="7" y="132"/>
                    </a:lnTo>
                    <a:lnTo>
                      <a:pt x="15" y="129"/>
                    </a:lnTo>
                    <a:lnTo>
                      <a:pt x="18" y="127"/>
                    </a:lnTo>
                    <a:lnTo>
                      <a:pt x="22" y="127"/>
                    </a:lnTo>
                    <a:lnTo>
                      <a:pt x="22" y="136"/>
                    </a:lnTo>
                    <a:lnTo>
                      <a:pt x="23" y="139"/>
                    </a:lnTo>
                    <a:lnTo>
                      <a:pt x="23" y="137"/>
                    </a:lnTo>
                    <a:lnTo>
                      <a:pt x="26" y="137"/>
                    </a:lnTo>
                    <a:lnTo>
                      <a:pt x="30" y="133"/>
                    </a:lnTo>
                    <a:lnTo>
                      <a:pt x="36" y="139"/>
                    </a:lnTo>
                    <a:lnTo>
                      <a:pt x="34" y="141"/>
                    </a:lnTo>
                    <a:lnTo>
                      <a:pt x="30" y="146"/>
                    </a:lnTo>
                    <a:lnTo>
                      <a:pt x="34" y="147"/>
                    </a:lnTo>
                    <a:lnTo>
                      <a:pt x="40" y="143"/>
                    </a:lnTo>
                    <a:lnTo>
                      <a:pt x="47" y="144"/>
                    </a:lnTo>
                    <a:lnTo>
                      <a:pt x="51" y="146"/>
                    </a:lnTo>
                    <a:lnTo>
                      <a:pt x="54" y="146"/>
                    </a:lnTo>
                    <a:lnTo>
                      <a:pt x="49" y="157"/>
                    </a:lnTo>
                    <a:lnTo>
                      <a:pt x="47" y="161"/>
                    </a:lnTo>
                    <a:lnTo>
                      <a:pt x="51" y="162"/>
                    </a:lnTo>
                    <a:lnTo>
                      <a:pt x="56" y="162"/>
                    </a:lnTo>
                    <a:lnTo>
                      <a:pt x="57" y="161"/>
                    </a:lnTo>
                    <a:lnTo>
                      <a:pt x="60" y="160"/>
                    </a:lnTo>
                    <a:lnTo>
                      <a:pt x="65" y="164"/>
                    </a:lnTo>
                    <a:lnTo>
                      <a:pt x="67" y="164"/>
                    </a:lnTo>
                    <a:lnTo>
                      <a:pt x="67" y="168"/>
                    </a:lnTo>
                    <a:lnTo>
                      <a:pt x="63" y="184"/>
                    </a:lnTo>
                    <a:lnTo>
                      <a:pt x="63" y="185"/>
                    </a:lnTo>
                    <a:lnTo>
                      <a:pt x="58" y="185"/>
                    </a:lnTo>
                    <a:lnTo>
                      <a:pt x="56" y="184"/>
                    </a:lnTo>
                    <a:lnTo>
                      <a:pt x="51" y="188"/>
                    </a:lnTo>
                    <a:lnTo>
                      <a:pt x="50" y="194"/>
                    </a:lnTo>
                    <a:lnTo>
                      <a:pt x="50" y="199"/>
                    </a:lnTo>
                    <a:lnTo>
                      <a:pt x="51" y="199"/>
                    </a:lnTo>
                    <a:lnTo>
                      <a:pt x="56" y="203"/>
                    </a:lnTo>
                    <a:lnTo>
                      <a:pt x="56" y="208"/>
                    </a:lnTo>
                    <a:lnTo>
                      <a:pt x="54" y="208"/>
                    </a:lnTo>
                    <a:lnTo>
                      <a:pt x="50" y="211"/>
                    </a:lnTo>
                    <a:lnTo>
                      <a:pt x="42" y="218"/>
                    </a:lnTo>
                    <a:lnTo>
                      <a:pt x="10" y="237"/>
                    </a:lnTo>
                    <a:lnTo>
                      <a:pt x="5" y="238"/>
                    </a:lnTo>
                    <a:lnTo>
                      <a:pt x="4" y="239"/>
                    </a:lnTo>
                    <a:lnTo>
                      <a:pt x="3" y="239"/>
                    </a:lnTo>
                    <a:lnTo>
                      <a:pt x="0" y="241"/>
                    </a:lnTo>
                    <a:lnTo>
                      <a:pt x="0" y="242"/>
                    </a:lnTo>
                    <a:lnTo>
                      <a:pt x="3" y="244"/>
                    </a:lnTo>
                    <a:lnTo>
                      <a:pt x="4" y="246"/>
                    </a:lnTo>
                    <a:lnTo>
                      <a:pt x="8" y="251"/>
                    </a:lnTo>
                    <a:lnTo>
                      <a:pt x="8" y="249"/>
                    </a:lnTo>
                    <a:lnTo>
                      <a:pt x="18" y="246"/>
                    </a:lnTo>
                    <a:lnTo>
                      <a:pt x="25" y="244"/>
                    </a:lnTo>
                    <a:lnTo>
                      <a:pt x="34" y="245"/>
                    </a:lnTo>
                    <a:lnTo>
                      <a:pt x="42" y="251"/>
                    </a:lnTo>
                    <a:lnTo>
                      <a:pt x="43" y="251"/>
                    </a:lnTo>
                    <a:lnTo>
                      <a:pt x="44" y="253"/>
                    </a:lnTo>
                    <a:lnTo>
                      <a:pt x="40" y="259"/>
                    </a:lnTo>
                    <a:lnTo>
                      <a:pt x="36" y="267"/>
                    </a:lnTo>
                    <a:lnTo>
                      <a:pt x="40" y="271"/>
                    </a:lnTo>
                    <a:lnTo>
                      <a:pt x="42" y="271"/>
                    </a:lnTo>
                    <a:lnTo>
                      <a:pt x="43" y="274"/>
                    </a:lnTo>
                    <a:lnTo>
                      <a:pt x="40" y="277"/>
                    </a:lnTo>
                    <a:lnTo>
                      <a:pt x="37" y="278"/>
                    </a:lnTo>
                    <a:lnTo>
                      <a:pt x="36" y="280"/>
                    </a:lnTo>
                    <a:lnTo>
                      <a:pt x="34" y="280"/>
                    </a:lnTo>
                    <a:lnTo>
                      <a:pt x="34" y="281"/>
                    </a:lnTo>
                    <a:lnTo>
                      <a:pt x="40" y="288"/>
                    </a:lnTo>
                    <a:lnTo>
                      <a:pt x="54" y="291"/>
                    </a:lnTo>
                    <a:lnTo>
                      <a:pt x="56" y="291"/>
                    </a:lnTo>
                    <a:lnTo>
                      <a:pt x="65" y="292"/>
                    </a:lnTo>
                    <a:lnTo>
                      <a:pt x="68" y="290"/>
                    </a:lnTo>
                    <a:lnTo>
                      <a:pt x="70" y="290"/>
                    </a:lnTo>
                    <a:lnTo>
                      <a:pt x="75" y="288"/>
                    </a:lnTo>
                    <a:lnTo>
                      <a:pt x="77" y="288"/>
                    </a:lnTo>
                    <a:lnTo>
                      <a:pt x="79" y="287"/>
                    </a:lnTo>
                    <a:lnTo>
                      <a:pt x="92" y="287"/>
                    </a:lnTo>
                    <a:lnTo>
                      <a:pt x="100" y="290"/>
                    </a:lnTo>
                    <a:lnTo>
                      <a:pt x="109" y="290"/>
                    </a:lnTo>
                    <a:lnTo>
                      <a:pt x="109" y="288"/>
                    </a:lnTo>
                    <a:lnTo>
                      <a:pt x="113" y="281"/>
                    </a:lnTo>
                    <a:lnTo>
                      <a:pt x="113" y="275"/>
                    </a:lnTo>
                    <a:lnTo>
                      <a:pt x="116" y="268"/>
                    </a:lnTo>
                    <a:lnTo>
                      <a:pt x="116" y="266"/>
                    </a:lnTo>
                    <a:lnTo>
                      <a:pt x="114" y="261"/>
                    </a:lnTo>
                    <a:lnTo>
                      <a:pt x="110" y="257"/>
                    </a:lnTo>
                    <a:lnTo>
                      <a:pt x="109" y="253"/>
                    </a:lnTo>
                    <a:lnTo>
                      <a:pt x="109" y="252"/>
                    </a:lnTo>
                    <a:lnTo>
                      <a:pt x="107" y="251"/>
                    </a:lnTo>
                    <a:lnTo>
                      <a:pt x="106" y="252"/>
                    </a:lnTo>
                    <a:lnTo>
                      <a:pt x="106" y="255"/>
                    </a:lnTo>
                    <a:lnTo>
                      <a:pt x="102" y="255"/>
                    </a:lnTo>
                    <a:lnTo>
                      <a:pt x="100" y="253"/>
                    </a:lnTo>
                    <a:lnTo>
                      <a:pt x="100" y="251"/>
                    </a:lnTo>
                    <a:lnTo>
                      <a:pt x="99" y="248"/>
                    </a:lnTo>
                    <a:lnTo>
                      <a:pt x="96" y="244"/>
                    </a:lnTo>
                    <a:lnTo>
                      <a:pt x="95" y="244"/>
                    </a:lnTo>
                    <a:lnTo>
                      <a:pt x="92" y="242"/>
                    </a:lnTo>
                    <a:lnTo>
                      <a:pt x="84" y="242"/>
                    </a:lnTo>
                    <a:lnTo>
                      <a:pt x="78" y="237"/>
                    </a:lnTo>
                    <a:lnTo>
                      <a:pt x="75" y="237"/>
                    </a:lnTo>
                    <a:lnTo>
                      <a:pt x="75" y="234"/>
                    </a:lnTo>
                    <a:lnTo>
                      <a:pt x="77" y="234"/>
                    </a:lnTo>
                    <a:lnTo>
                      <a:pt x="78" y="232"/>
                    </a:lnTo>
                    <a:lnTo>
                      <a:pt x="85" y="229"/>
                    </a:lnTo>
                    <a:lnTo>
                      <a:pt x="96" y="222"/>
                    </a:lnTo>
                    <a:lnTo>
                      <a:pt x="99" y="221"/>
                    </a:lnTo>
                    <a:lnTo>
                      <a:pt x="100" y="222"/>
                    </a:lnTo>
                    <a:lnTo>
                      <a:pt x="100" y="229"/>
                    </a:lnTo>
                    <a:lnTo>
                      <a:pt x="102" y="229"/>
                    </a:lnTo>
                    <a:lnTo>
                      <a:pt x="109" y="225"/>
                    </a:lnTo>
                    <a:lnTo>
                      <a:pt x="111" y="222"/>
                    </a:lnTo>
                    <a:lnTo>
                      <a:pt x="116" y="220"/>
                    </a:lnTo>
                    <a:lnTo>
                      <a:pt x="117" y="218"/>
                    </a:lnTo>
                    <a:lnTo>
                      <a:pt x="120" y="225"/>
                    </a:lnTo>
                    <a:lnTo>
                      <a:pt x="120" y="228"/>
                    </a:lnTo>
                    <a:lnTo>
                      <a:pt x="121" y="235"/>
                    </a:lnTo>
                    <a:lnTo>
                      <a:pt x="124" y="242"/>
                    </a:lnTo>
                    <a:lnTo>
                      <a:pt x="132" y="251"/>
                    </a:lnTo>
                    <a:lnTo>
                      <a:pt x="141" y="251"/>
                    </a:lnTo>
                    <a:lnTo>
                      <a:pt x="144" y="252"/>
                    </a:lnTo>
                    <a:lnTo>
                      <a:pt x="145" y="252"/>
                    </a:lnTo>
                    <a:lnTo>
                      <a:pt x="146" y="253"/>
                    </a:lnTo>
                    <a:lnTo>
                      <a:pt x="148" y="257"/>
                    </a:lnTo>
                    <a:lnTo>
                      <a:pt x="152" y="260"/>
                    </a:lnTo>
                    <a:lnTo>
                      <a:pt x="152" y="259"/>
                    </a:lnTo>
                    <a:lnTo>
                      <a:pt x="155" y="259"/>
                    </a:lnTo>
                    <a:lnTo>
                      <a:pt x="164" y="246"/>
                    </a:lnTo>
                    <a:lnTo>
                      <a:pt x="166" y="238"/>
                    </a:lnTo>
                    <a:lnTo>
                      <a:pt x="164" y="234"/>
                    </a:lnTo>
                    <a:lnTo>
                      <a:pt x="164" y="232"/>
                    </a:lnTo>
                    <a:lnTo>
                      <a:pt x="170" y="232"/>
                    </a:lnTo>
                    <a:lnTo>
                      <a:pt x="185" y="245"/>
                    </a:lnTo>
                    <a:lnTo>
                      <a:pt x="181" y="253"/>
                    </a:lnTo>
                    <a:lnTo>
                      <a:pt x="178" y="264"/>
                    </a:lnTo>
                    <a:lnTo>
                      <a:pt x="170" y="271"/>
                    </a:lnTo>
                    <a:lnTo>
                      <a:pt x="159" y="278"/>
                    </a:lnTo>
                    <a:lnTo>
                      <a:pt x="159" y="282"/>
                    </a:lnTo>
                    <a:lnTo>
                      <a:pt x="163" y="285"/>
                    </a:lnTo>
                    <a:lnTo>
                      <a:pt x="164" y="288"/>
                    </a:lnTo>
                    <a:lnTo>
                      <a:pt x="164" y="291"/>
                    </a:lnTo>
                    <a:lnTo>
                      <a:pt x="162" y="302"/>
                    </a:lnTo>
                    <a:lnTo>
                      <a:pt x="162" y="313"/>
                    </a:lnTo>
                    <a:lnTo>
                      <a:pt x="160" y="315"/>
                    </a:lnTo>
                    <a:lnTo>
                      <a:pt x="152" y="324"/>
                    </a:lnTo>
                    <a:lnTo>
                      <a:pt x="149" y="326"/>
                    </a:lnTo>
                    <a:lnTo>
                      <a:pt x="149" y="327"/>
                    </a:lnTo>
                    <a:lnTo>
                      <a:pt x="157" y="342"/>
                    </a:lnTo>
                    <a:lnTo>
                      <a:pt x="160" y="354"/>
                    </a:lnTo>
                    <a:lnTo>
                      <a:pt x="159" y="357"/>
                    </a:lnTo>
                    <a:lnTo>
                      <a:pt x="157" y="358"/>
                    </a:lnTo>
                    <a:lnTo>
                      <a:pt x="157" y="359"/>
                    </a:lnTo>
                    <a:lnTo>
                      <a:pt x="155" y="362"/>
                    </a:lnTo>
                    <a:lnTo>
                      <a:pt x="156" y="368"/>
                    </a:lnTo>
                    <a:lnTo>
                      <a:pt x="162" y="378"/>
                    </a:lnTo>
                    <a:lnTo>
                      <a:pt x="164" y="378"/>
                    </a:lnTo>
                    <a:lnTo>
                      <a:pt x="164" y="379"/>
                    </a:lnTo>
                    <a:lnTo>
                      <a:pt x="159" y="383"/>
                    </a:lnTo>
                    <a:lnTo>
                      <a:pt x="157" y="383"/>
                    </a:lnTo>
                    <a:lnTo>
                      <a:pt x="157" y="385"/>
                    </a:lnTo>
                    <a:lnTo>
                      <a:pt x="159" y="390"/>
                    </a:lnTo>
                    <a:lnTo>
                      <a:pt x="160" y="390"/>
                    </a:lnTo>
                    <a:lnTo>
                      <a:pt x="166" y="395"/>
                    </a:lnTo>
                    <a:lnTo>
                      <a:pt x="173" y="395"/>
                    </a:lnTo>
                    <a:lnTo>
                      <a:pt x="174" y="397"/>
                    </a:lnTo>
                    <a:lnTo>
                      <a:pt x="187" y="402"/>
                    </a:lnTo>
                    <a:lnTo>
                      <a:pt x="198" y="410"/>
                    </a:lnTo>
                    <a:lnTo>
                      <a:pt x="211" y="412"/>
                    </a:lnTo>
                    <a:lnTo>
                      <a:pt x="212" y="412"/>
                    </a:lnTo>
                    <a:lnTo>
                      <a:pt x="212" y="415"/>
                    </a:lnTo>
                    <a:lnTo>
                      <a:pt x="214" y="414"/>
                    </a:lnTo>
                    <a:lnTo>
                      <a:pt x="215" y="414"/>
                    </a:lnTo>
                    <a:lnTo>
                      <a:pt x="216" y="412"/>
                    </a:lnTo>
                    <a:lnTo>
                      <a:pt x="218" y="412"/>
                    </a:lnTo>
                    <a:lnTo>
                      <a:pt x="216" y="410"/>
                    </a:lnTo>
                    <a:lnTo>
                      <a:pt x="211" y="395"/>
                    </a:lnTo>
                    <a:lnTo>
                      <a:pt x="205" y="387"/>
                    </a:lnTo>
                    <a:lnTo>
                      <a:pt x="199" y="383"/>
                    </a:lnTo>
                    <a:lnTo>
                      <a:pt x="198" y="378"/>
                    </a:lnTo>
                    <a:lnTo>
                      <a:pt x="198" y="376"/>
                    </a:lnTo>
                    <a:lnTo>
                      <a:pt x="206" y="358"/>
                    </a:lnTo>
                    <a:lnTo>
                      <a:pt x="209" y="347"/>
                    </a:lnTo>
                    <a:lnTo>
                      <a:pt x="209" y="345"/>
                    </a:lnTo>
                    <a:lnTo>
                      <a:pt x="214" y="337"/>
                    </a:lnTo>
                    <a:lnTo>
                      <a:pt x="218" y="333"/>
                    </a:lnTo>
                    <a:lnTo>
                      <a:pt x="223" y="333"/>
                    </a:lnTo>
                    <a:lnTo>
                      <a:pt x="226" y="331"/>
                    </a:lnTo>
                    <a:lnTo>
                      <a:pt x="227" y="330"/>
                    </a:lnTo>
                    <a:lnTo>
                      <a:pt x="229" y="330"/>
                    </a:lnTo>
                    <a:lnTo>
                      <a:pt x="229" y="328"/>
                    </a:lnTo>
                    <a:lnTo>
                      <a:pt x="230" y="327"/>
                    </a:lnTo>
                    <a:lnTo>
                      <a:pt x="229" y="327"/>
                    </a:lnTo>
                    <a:lnTo>
                      <a:pt x="230" y="322"/>
                    </a:lnTo>
                    <a:lnTo>
                      <a:pt x="231" y="322"/>
                    </a:lnTo>
                    <a:lnTo>
                      <a:pt x="231" y="320"/>
                    </a:lnTo>
                    <a:lnTo>
                      <a:pt x="236" y="320"/>
                    </a:lnTo>
                    <a:lnTo>
                      <a:pt x="252" y="313"/>
                    </a:lnTo>
                    <a:lnTo>
                      <a:pt x="257" y="311"/>
                    </a:lnTo>
                    <a:lnTo>
                      <a:pt x="258" y="309"/>
                    </a:lnTo>
                    <a:lnTo>
                      <a:pt x="264" y="309"/>
                    </a:lnTo>
                    <a:lnTo>
                      <a:pt x="268" y="311"/>
                    </a:lnTo>
                    <a:lnTo>
                      <a:pt x="271" y="311"/>
                    </a:lnTo>
                    <a:lnTo>
                      <a:pt x="274" y="312"/>
                    </a:lnTo>
                    <a:lnTo>
                      <a:pt x="275" y="313"/>
                    </a:lnTo>
                    <a:lnTo>
                      <a:pt x="275" y="318"/>
                    </a:lnTo>
                    <a:lnTo>
                      <a:pt x="278" y="319"/>
                    </a:lnTo>
                    <a:lnTo>
                      <a:pt x="279" y="326"/>
                    </a:lnTo>
                    <a:lnTo>
                      <a:pt x="279" y="335"/>
                    </a:lnTo>
                    <a:lnTo>
                      <a:pt x="278" y="344"/>
                    </a:lnTo>
                    <a:lnTo>
                      <a:pt x="278" y="352"/>
                    </a:lnTo>
                    <a:lnTo>
                      <a:pt x="281" y="355"/>
                    </a:lnTo>
                    <a:lnTo>
                      <a:pt x="283" y="357"/>
                    </a:lnTo>
                    <a:lnTo>
                      <a:pt x="287" y="359"/>
                    </a:lnTo>
                    <a:lnTo>
                      <a:pt x="294" y="378"/>
                    </a:lnTo>
                    <a:lnTo>
                      <a:pt x="294" y="380"/>
                    </a:lnTo>
                    <a:lnTo>
                      <a:pt x="291" y="386"/>
                    </a:lnTo>
                    <a:lnTo>
                      <a:pt x="291" y="387"/>
                    </a:lnTo>
                    <a:lnTo>
                      <a:pt x="290" y="387"/>
                    </a:lnTo>
                    <a:lnTo>
                      <a:pt x="291" y="390"/>
                    </a:lnTo>
                    <a:lnTo>
                      <a:pt x="303" y="390"/>
                    </a:lnTo>
                    <a:lnTo>
                      <a:pt x="312" y="391"/>
                    </a:lnTo>
                    <a:lnTo>
                      <a:pt x="319" y="391"/>
                    </a:lnTo>
                    <a:lnTo>
                      <a:pt x="329" y="395"/>
                    </a:lnTo>
                    <a:lnTo>
                      <a:pt x="329" y="397"/>
                    </a:lnTo>
                    <a:lnTo>
                      <a:pt x="331" y="398"/>
                    </a:lnTo>
                    <a:lnTo>
                      <a:pt x="332" y="398"/>
                    </a:lnTo>
                    <a:lnTo>
                      <a:pt x="334" y="400"/>
                    </a:lnTo>
                    <a:lnTo>
                      <a:pt x="335" y="395"/>
                    </a:lnTo>
                    <a:lnTo>
                      <a:pt x="336" y="394"/>
                    </a:lnTo>
                    <a:lnTo>
                      <a:pt x="336" y="402"/>
                    </a:lnTo>
                    <a:lnTo>
                      <a:pt x="339" y="405"/>
                    </a:lnTo>
                    <a:lnTo>
                      <a:pt x="343" y="408"/>
                    </a:lnTo>
                    <a:lnTo>
                      <a:pt x="350" y="411"/>
                    </a:lnTo>
                    <a:lnTo>
                      <a:pt x="352" y="411"/>
                    </a:lnTo>
                    <a:lnTo>
                      <a:pt x="352" y="412"/>
                    </a:lnTo>
                    <a:lnTo>
                      <a:pt x="358" y="412"/>
                    </a:lnTo>
                    <a:lnTo>
                      <a:pt x="361" y="411"/>
                    </a:lnTo>
                    <a:lnTo>
                      <a:pt x="364" y="408"/>
                    </a:lnTo>
                    <a:lnTo>
                      <a:pt x="378" y="402"/>
                    </a:lnTo>
                    <a:lnTo>
                      <a:pt x="389" y="405"/>
                    </a:lnTo>
                    <a:lnTo>
                      <a:pt x="402" y="407"/>
                    </a:lnTo>
                    <a:lnTo>
                      <a:pt x="403" y="407"/>
                    </a:lnTo>
                    <a:lnTo>
                      <a:pt x="403" y="408"/>
                    </a:lnTo>
                    <a:lnTo>
                      <a:pt x="406" y="411"/>
                    </a:lnTo>
                    <a:lnTo>
                      <a:pt x="412" y="412"/>
                    </a:lnTo>
                    <a:lnTo>
                      <a:pt x="428" y="412"/>
                    </a:lnTo>
                    <a:lnTo>
                      <a:pt x="432" y="417"/>
                    </a:lnTo>
                    <a:lnTo>
                      <a:pt x="432" y="424"/>
                    </a:lnTo>
                    <a:lnTo>
                      <a:pt x="438" y="429"/>
                    </a:lnTo>
                    <a:lnTo>
                      <a:pt x="441" y="433"/>
                    </a:lnTo>
                    <a:lnTo>
                      <a:pt x="452" y="428"/>
                    </a:lnTo>
                    <a:lnTo>
                      <a:pt x="455" y="428"/>
                    </a:lnTo>
                    <a:lnTo>
                      <a:pt x="455" y="426"/>
                    </a:lnTo>
                    <a:lnTo>
                      <a:pt x="465" y="426"/>
                    </a:lnTo>
                    <a:lnTo>
                      <a:pt x="465" y="428"/>
                    </a:lnTo>
                    <a:lnTo>
                      <a:pt x="462" y="431"/>
                    </a:lnTo>
                    <a:lnTo>
                      <a:pt x="459" y="435"/>
                    </a:lnTo>
                    <a:lnTo>
                      <a:pt x="458" y="436"/>
                    </a:lnTo>
                    <a:lnTo>
                      <a:pt x="458" y="450"/>
                    </a:lnTo>
                    <a:lnTo>
                      <a:pt x="459" y="445"/>
                    </a:lnTo>
                    <a:lnTo>
                      <a:pt x="459" y="440"/>
                    </a:lnTo>
                    <a:lnTo>
                      <a:pt x="461" y="438"/>
                    </a:lnTo>
                    <a:lnTo>
                      <a:pt x="461" y="436"/>
                    </a:lnTo>
                    <a:lnTo>
                      <a:pt x="465" y="433"/>
                    </a:lnTo>
                    <a:lnTo>
                      <a:pt x="469" y="426"/>
                    </a:lnTo>
                    <a:lnTo>
                      <a:pt x="476" y="425"/>
                    </a:lnTo>
                    <a:lnTo>
                      <a:pt x="483" y="429"/>
                    </a:lnTo>
                    <a:lnTo>
                      <a:pt x="488" y="433"/>
                    </a:lnTo>
                    <a:lnTo>
                      <a:pt x="497" y="438"/>
                    </a:lnTo>
                    <a:lnTo>
                      <a:pt x="497" y="429"/>
                    </a:lnTo>
                    <a:lnTo>
                      <a:pt x="505" y="419"/>
                    </a:lnTo>
                    <a:lnTo>
                      <a:pt x="509" y="404"/>
                    </a:lnTo>
                    <a:lnTo>
                      <a:pt x="509" y="400"/>
                    </a:lnTo>
                    <a:lnTo>
                      <a:pt x="511" y="398"/>
                    </a:lnTo>
                    <a:lnTo>
                      <a:pt x="525" y="387"/>
                    </a:lnTo>
                    <a:lnTo>
                      <a:pt x="532" y="386"/>
                    </a:lnTo>
                    <a:lnTo>
                      <a:pt x="533" y="385"/>
                    </a:lnTo>
                    <a:lnTo>
                      <a:pt x="535" y="385"/>
                    </a:lnTo>
                    <a:lnTo>
                      <a:pt x="537" y="373"/>
                    </a:lnTo>
                    <a:lnTo>
                      <a:pt x="540" y="368"/>
                    </a:lnTo>
                    <a:lnTo>
                      <a:pt x="539" y="368"/>
                    </a:lnTo>
                    <a:lnTo>
                      <a:pt x="532" y="359"/>
                    </a:lnTo>
                    <a:lnTo>
                      <a:pt x="529" y="350"/>
                    </a:lnTo>
                    <a:lnTo>
                      <a:pt x="525" y="345"/>
                    </a:lnTo>
                    <a:lnTo>
                      <a:pt x="512" y="330"/>
                    </a:lnTo>
                    <a:lnTo>
                      <a:pt x="509" y="327"/>
                    </a:lnTo>
                    <a:lnTo>
                      <a:pt x="502" y="322"/>
                    </a:lnTo>
                    <a:lnTo>
                      <a:pt x="502" y="318"/>
                    </a:lnTo>
                    <a:lnTo>
                      <a:pt x="504" y="315"/>
                    </a:lnTo>
                    <a:lnTo>
                      <a:pt x="505" y="315"/>
                    </a:lnTo>
                    <a:lnTo>
                      <a:pt x="508" y="312"/>
                    </a:lnTo>
                    <a:lnTo>
                      <a:pt x="509" y="312"/>
                    </a:lnTo>
                    <a:lnTo>
                      <a:pt x="511" y="311"/>
                    </a:lnTo>
                    <a:lnTo>
                      <a:pt x="511" y="306"/>
                    </a:lnTo>
                    <a:lnTo>
                      <a:pt x="516" y="291"/>
                    </a:lnTo>
                    <a:lnTo>
                      <a:pt x="521" y="282"/>
                    </a:lnTo>
                    <a:lnTo>
                      <a:pt x="522" y="281"/>
                    </a:lnTo>
                    <a:lnTo>
                      <a:pt x="522" y="277"/>
                    </a:lnTo>
                    <a:lnTo>
                      <a:pt x="521" y="271"/>
                    </a:lnTo>
                    <a:lnTo>
                      <a:pt x="522" y="270"/>
                    </a:lnTo>
                    <a:lnTo>
                      <a:pt x="521" y="270"/>
                    </a:lnTo>
                    <a:lnTo>
                      <a:pt x="521" y="268"/>
                    </a:lnTo>
                    <a:lnTo>
                      <a:pt x="512" y="259"/>
                    </a:lnTo>
                    <a:lnTo>
                      <a:pt x="494" y="249"/>
                    </a:lnTo>
                    <a:lnTo>
                      <a:pt x="490" y="251"/>
                    </a:lnTo>
                    <a:lnTo>
                      <a:pt x="487" y="253"/>
                    </a:lnTo>
                    <a:lnTo>
                      <a:pt x="483" y="259"/>
                    </a:lnTo>
                    <a:lnTo>
                      <a:pt x="479" y="261"/>
                    </a:lnTo>
                    <a:lnTo>
                      <a:pt x="475" y="263"/>
                    </a:lnTo>
                    <a:lnTo>
                      <a:pt x="472" y="259"/>
                    </a:lnTo>
                    <a:lnTo>
                      <a:pt x="472" y="257"/>
                    </a:lnTo>
                    <a:lnTo>
                      <a:pt x="470" y="253"/>
                    </a:lnTo>
                    <a:lnTo>
                      <a:pt x="469" y="252"/>
                    </a:lnTo>
                    <a:lnTo>
                      <a:pt x="468" y="252"/>
                    </a:lnTo>
                    <a:lnTo>
                      <a:pt x="465" y="251"/>
                    </a:lnTo>
                    <a:lnTo>
                      <a:pt x="463" y="251"/>
                    </a:lnTo>
                    <a:lnTo>
                      <a:pt x="466" y="245"/>
                    </a:lnTo>
                    <a:lnTo>
                      <a:pt x="466" y="242"/>
                    </a:lnTo>
                    <a:lnTo>
                      <a:pt x="455" y="229"/>
                    </a:lnTo>
                    <a:lnTo>
                      <a:pt x="449" y="220"/>
                    </a:lnTo>
                    <a:lnTo>
                      <a:pt x="445" y="215"/>
                    </a:lnTo>
                    <a:lnTo>
                      <a:pt x="435" y="211"/>
                    </a:lnTo>
                    <a:lnTo>
                      <a:pt x="434" y="211"/>
                    </a:lnTo>
                    <a:lnTo>
                      <a:pt x="434" y="206"/>
                    </a:lnTo>
                    <a:lnTo>
                      <a:pt x="430" y="200"/>
                    </a:lnTo>
                    <a:lnTo>
                      <a:pt x="423" y="193"/>
                    </a:lnTo>
                    <a:lnTo>
                      <a:pt x="421" y="194"/>
                    </a:lnTo>
                    <a:lnTo>
                      <a:pt x="421" y="193"/>
                    </a:lnTo>
                    <a:lnTo>
                      <a:pt x="420" y="188"/>
                    </a:lnTo>
                    <a:lnTo>
                      <a:pt x="420" y="190"/>
                    </a:lnTo>
                    <a:lnTo>
                      <a:pt x="413" y="190"/>
                    </a:lnTo>
                    <a:lnTo>
                      <a:pt x="409" y="186"/>
                    </a:lnTo>
                    <a:lnTo>
                      <a:pt x="406" y="182"/>
                    </a:lnTo>
                    <a:lnTo>
                      <a:pt x="403" y="181"/>
                    </a:lnTo>
                    <a:lnTo>
                      <a:pt x="403" y="182"/>
                    </a:lnTo>
                    <a:lnTo>
                      <a:pt x="396" y="192"/>
                    </a:lnTo>
                    <a:lnTo>
                      <a:pt x="391" y="194"/>
                    </a:lnTo>
                    <a:lnTo>
                      <a:pt x="387" y="194"/>
                    </a:lnTo>
                    <a:lnTo>
                      <a:pt x="382" y="199"/>
                    </a:lnTo>
                    <a:lnTo>
                      <a:pt x="375" y="203"/>
                    </a:lnTo>
                    <a:lnTo>
                      <a:pt x="377" y="204"/>
                    </a:lnTo>
                    <a:lnTo>
                      <a:pt x="375" y="206"/>
                    </a:lnTo>
                    <a:lnTo>
                      <a:pt x="370" y="208"/>
                    </a:lnTo>
                    <a:lnTo>
                      <a:pt x="365" y="207"/>
                    </a:lnTo>
                    <a:lnTo>
                      <a:pt x="365" y="210"/>
                    </a:lnTo>
                    <a:lnTo>
                      <a:pt x="363" y="210"/>
                    </a:lnTo>
                    <a:lnTo>
                      <a:pt x="360" y="211"/>
                    </a:lnTo>
                    <a:lnTo>
                      <a:pt x="349" y="211"/>
                    </a:lnTo>
                    <a:lnTo>
                      <a:pt x="342" y="214"/>
                    </a:lnTo>
                    <a:lnTo>
                      <a:pt x="341" y="217"/>
                    </a:lnTo>
                    <a:lnTo>
                      <a:pt x="339" y="218"/>
                    </a:lnTo>
                    <a:lnTo>
                      <a:pt x="343" y="218"/>
                    </a:lnTo>
                    <a:lnTo>
                      <a:pt x="345" y="220"/>
                    </a:lnTo>
                    <a:lnTo>
                      <a:pt x="345" y="221"/>
                    </a:lnTo>
                    <a:lnTo>
                      <a:pt x="342" y="224"/>
                    </a:lnTo>
                    <a:lnTo>
                      <a:pt x="342" y="225"/>
                    </a:lnTo>
                    <a:lnTo>
                      <a:pt x="334" y="225"/>
                    </a:lnTo>
                    <a:lnTo>
                      <a:pt x="328" y="222"/>
                    </a:lnTo>
                    <a:lnTo>
                      <a:pt x="322" y="221"/>
                    </a:lnTo>
                    <a:lnTo>
                      <a:pt x="324" y="220"/>
                    </a:lnTo>
                    <a:lnTo>
                      <a:pt x="324" y="217"/>
                    </a:lnTo>
                    <a:lnTo>
                      <a:pt x="321" y="214"/>
                    </a:lnTo>
                    <a:lnTo>
                      <a:pt x="300" y="200"/>
                    </a:lnTo>
                    <a:lnTo>
                      <a:pt x="293" y="199"/>
                    </a:lnTo>
                    <a:lnTo>
                      <a:pt x="290" y="199"/>
                    </a:lnTo>
                    <a:lnTo>
                      <a:pt x="289" y="197"/>
                    </a:lnTo>
                    <a:lnTo>
                      <a:pt x="291" y="194"/>
                    </a:lnTo>
                    <a:lnTo>
                      <a:pt x="297" y="192"/>
                    </a:lnTo>
                    <a:lnTo>
                      <a:pt x="305" y="192"/>
                    </a:lnTo>
                    <a:lnTo>
                      <a:pt x="310" y="186"/>
                    </a:lnTo>
                    <a:lnTo>
                      <a:pt x="310" y="182"/>
                    </a:lnTo>
                    <a:lnTo>
                      <a:pt x="308" y="178"/>
                    </a:lnTo>
                    <a:lnTo>
                      <a:pt x="307" y="177"/>
                    </a:lnTo>
                    <a:lnTo>
                      <a:pt x="307" y="174"/>
                    </a:lnTo>
                    <a:lnTo>
                      <a:pt x="308" y="172"/>
                    </a:lnTo>
                    <a:lnTo>
                      <a:pt x="319" y="157"/>
                    </a:lnTo>
                    <a:lnTo>
                      <a:pt x="321" y="155"/>
                    </a:lnTo>
                    <a:lnTo>
                      <a:pt x="328" y="155"/>
                    </a:lnTo>
                    <a:lnTo>
                      <a:pt x="334" y="157"/>
                    </a:lnTo>
                    <a:lnTo>
                      <a:pt x="335" y="150"/>
                    </a:lnTo>
                    <a:lnTo>
                      <a:pt x="335" y="148"/>
                    </a:lnTo>
                    <a:lnTo>
                      <a:pt x="334" y="148"/>
                    </a:lnTo>
                    <a:lnTo>
                      <a:pt x="334" y="146"/>
                    </a:lnTo>
                    <a:lnTo>
                      <a:pt x="332" y="143"/>
                    </a:lnTo>
                    <a:lnTo>
                      <a:pt x="332" y="140"/>
                    </a:lnTo>
                    <a:lnTo>
                      <a:pt x="328" y="134"/>
                    </a:lnTo>
                    <a:lnTo>
                      <a:pt x="322" y="130"/>
                    </a:lnTo>
                    <a:lnTo>
                      <a:pt x="317" y="127"/>
                    </a:lnTo>
                    <a:lnTo>
                      <a:pt x="315" y="127"/>
                    </a:lnTo>
                    <a:lnTo>
                      <a:pt x="314" y="126"/>
                    </a:lnTo>
                    <a:lnTo>
                      <a:pt x="311" y="125"/>
                    </a:lnTo>
                    <a:lnTo>
                      <a:pt x="310" y="123"/>
                    </a:lnTo>
                    <a:lnTo>
                      <a:pt x="310" y="121"/>
                    </a:lnTo>
                    <a:lnTo>
                      <a:pt x="312" y="115"/>
                    </a:lnTo>
                    <a:lnTo>
                      <a:pt x="311" y="115"/>
                    </a:lnTo>
                    <a:lnTo>
                      <a:pt x="311" y="109"/>
                    </a:lnTo>
                    <a:lnTo>
                      <a:pt x="308" y="105"/>
                    </a:lnTo>
                    <a:lnTo>
                      <a:pt x="308" y="100"/>
                    </a:lnTo>
                    <a:lnTo>
                      <a:pt x="310" y="97"/>
                    </a:lnTo>
                    <a:lnTo>
                      <a:pt x="317" y="87"/>
                    </a:lnTo>
                    <a:lnTo>
                      <a:pt x="322" y="83"/>
                    </a:lnTo>
                    <a:lnTo>
                      <a:pt x="324" y="81"/>
                    </a:lnTo>
                    <a:lnTo>
                      <a:pt x="325" y="81"/>
                    </a:lnTo>
                    <a:lnTo>
                      <a:pt x="325" y="80"/>
                    </a:lnTo>
                    <a:lnTo>
                      <a:pt x="324" y="74"/>
                    </a:lnTo>
                    <a:lnTo>
                      <a:pt x="324" y="72"/>
                    </a:lnTo>
                    <a:lnTo>
                      <a:pt x="322" y="67"/>
                    </a:lnTo>
                    <a:lnTo>
                      <a:pt x="322" y="66"/>
                    </a:lnTo>
                    <a:lnTo>
                      <a:pt x="324" y="66"/>
                    </a:lnTo>
                    <a:lnTo>
                      <a:pt x="324" y="63"/>
                    </a:lnTo>
                    <a:lnTo>
                      <a:pt x="318" y="47"/>
                    </a:lnTo>
                    <a:lnTo>
                      <a:pt x="311" y="41"/>
                    </a:lnTo>
                    <a:lnTo>
                      <a:pt x="307" y="34"/>
                    </a:lnTo>
                    <a:lnTo>
                      <a:pt x="305" y="28"/>
                    </a:lnTo>
                    <a:lnTo>
                      <a:pt x="305" y="26"/>
                    </a:lnTo>
                    <a:lnTo>
                      <a:pt x="307" y="26"/>
                    </a:lnTo>
                    <a:lnTo>
                      <a:pt x="307" y="23"/>
                    </a:lnTo>
                    <a:lnTo>
                      <a:pt x="298" y="14"/>
                    </a:lnTo>
                    <a:lnTo>
                      <a:pt x="293" y="10"/>
                    </a:lnTo>
                    <a:lnTo>
                      <a:pt x="293" y="9"/>
                    </a:lnTo>
                    <a:lnTo>
                      <a:pt x="289" y="9"/>
                    </a:lnTo>
                    <a:lnTo>
                      <a:pt x="274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44" name="Freeform 71">
                <a:extLst>
                  <a:ext uri="{FF2B5EF4-FFF2-40B4-BE49-F238E27FC236}">
                    <a16:creationId xmlns:a16="http://schemas.microsoft.com/office/drawing/2014/main" id="{DC67E3B6-C310-2744-9E45-E96EE44AA0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5" y="1146"/>
                <a:ext cx="142" cy="202"/>
              </a:xfrm>
              <a:custGeom>
                <a:avLst/>
                <a:gdLst>
                  <a:gd name="T0" fmla="*/ 218 w 567"/>
                  <a:gd name="T1" fmla="*/ 118 h 809"/>
                  <a:gd name="T2" fmla="*/ 219 w 567"/>
                  <a:gd name="T3" fmla="*/ 157 h 809"/>
                  <a:gd name="T4" fmla="*/ 148 w 567"/>
                  <a:gd name="T5" fmla="*/ 164 h 809"/>
                  <a:gd name="T6" fmla="*/ 114 w 567"/>
                  <a:gd name="T7" fmla="*/ 196 h 809"/>
                  <a:gd name="T8" fmla="*/ 93 w 567"/>
                  <a:gd name="T9" fmla="*/ 277 h 809"/>
                  <a:gd name="T10" fmla="*/ 57 w 567"/>
                  <a:gd name="T11" fmla="*/ 287 h 809"/>
                  <a:gd name="T12" fmla="*/ 64 w 567"/>
                  <a:gd name="T13" fmla="*/ 348 h 809"/>
                  <a:gd name="T14" fmla="*/ 74 w 567"/>
                  <a:gd name="T15" fmla="*/ 368 h 809"/>
                  <a:gd name="T16" fmla="*/ 66 w 567"/>
                  <a:gd name="T17" fmla="*/ 382 h 809"/>
                  <a:gd name="T18" fmla="*/ 64 w 567"/>
                  <a:gd name="T19" fmla="*/ 442 h 809"/>
                  <a:gd name="T20" fmla="*/ 8 w 567"/>
                  <a:gd name="T21" fmla="*/ 467 h 809"/>
                  <a:gd name="T22" fmla="*/ 45 w 567"/>
                  <a:gd name="T23" fmla="*/ 481 h 809"/>
                  <a:gd name="T24" fmla="*/ 53 w 567"/>
                  <a:gd name="T25" fmla="*/ 495 h 809"/>
                  <a:gd name="T26" fmla="*/ 60 w 567"/>
                  <a:gd name="T27" fmla="*/ 520 h 809"/>
                  <a:gd name="T28" fmla="*/ 81 w 567"/>
                  <a:gd name="T29" fmla="*/ 559 h 809"/>
                  <a:gd name="T30" fmla="*/ 60 w 567"/>
                  <a:gd name="T31" fmla="*/ 581 h 809"/>
                  <a:gd name="T32" fmla="*/ 61 w 567"/>
                  <a:gd name="T33" fmla="*/ 616 h 809"/>
                  <a:gd name="T34" fmla="*/ 67 w 567"/>
                  <a:gd name="T35" fmla="*/ 629 h 809"/>
                  <a:gd name="T36" fmla="*/ 138 w 567"/>
                  <a:gd name="T37" fmla="*/ 671 h 809"/>
                  <a:gd name="T38" fmla="*/ 149 w 567"/>
                  <a:gd name="T39" fmla="*/ 708 h 809"/>
                  <a:gd name="T40" fmla="*/ 193 w 567"/>
                  <a:gd name="T41" fmla="*/ 746 h 809"/>
                  <a:gd name="T42" fmla="*/ 255 w 567"/>
                  <a:gd name="T43" fmla="*/ 764 h 809"/>
                  <a:gd name="T44" fmla="*/ 299 w 567"/>
                  <a:gd name="T45" fmla="*/ 771 h 809"/>
                  <a:gd name="T46" fmla="*/ 346 w 567"/>
                  <a:gd name="T47" fmla="*/ 809 h 809"/>
                  <a:gd name="T48" fmla="*/ 361 w 567"/>
                  <a:gd name="T49" fmla="*/ 788 h 809"/>
                  <a:gd name="T50" fmla="*/ 367 w 567"/>
                  <a:gd name="T51" fmla="*/ 740 h 809"/>
                  <a:gd name="T52" fmla="*/ 434 w 567"/>
                  <a:gd name="T53" fmla="*/ 733 h 809"/>
                  <a:gd name="T54" fmla="*/ 447 w 567"/>
                  <a:gd name="T55" fmla="*/ 697 h 809"/>
                  <a:gd name="T56" fmla="*/ 435 w 567"/>
                  <a:gd name="T57" fmla="*/ 633 h 809"/>
                  <a:gd name="T58" fmla="*/ 468 w 567"/>
                  <a:gd name="T59" fmla="*/ 576 h 809"/>
                  <a:gd name="T60" fmla="*/ 487 w 567"/>
                  <a:gd name="T61" fmla="*/ 521 h 809"/>
                  <a:gd name="T62" fmla="*/ 494 w 567"/>
                  <a:gd name="T63" fmla="*/ 488 h 809"/>
                  <a:gd name="T64" fmla="*/ 521 w 567"/>
                  <a:gd name="T65" fmla="*/ 445 h 809"/>
                  <a:gd name="T66" fmla="*/ 522 w 567"/>
                  <a:gd name="T67" fmla="*/ 431 h 809"/>
                  <a:gd name="T68" fmla="*/ 536 w 567"/>
                  <a:gd name="T69" fmla="*/ 388 h 809"/>
                  <a:gd name="T70" fmla="*/ 565 w 567"/>
                  <a:gd name="T71" fmla="*/ 363 h 809"/>
                  <a:gd name="T72" fmla="*/ 539 w 567"/>
                  <a:gd name="T73" fmla="*/ 333 h 809"/>
                  <a:gd name="T74" fmla="*/ 512 w 567"/>
                  <a:gd name="T75" fmla="*/ 324 h 809"/>
                  <a:gd name="T76" fmla="*/ 462 w 567"/>
                  <a:gd name="T77" fmla="*/ 320 h 809"/>
                  <a:gd name="T78" fmla="*/ 416 w 567"/>
                  <a:gd name="T79" fmla="*/ 296 h 809"/>
                  <a:gd name="T80" fmla="*/ 430 w 567"/>
                  <a:gd name="T81" fmla="*/ 275 h 809"/>
                  <a:gd name="T82" fmla="*/ 450 w 567"/>
                  <a:gd name="T83" fmla="*/ 250 h 809"/>
                  <a:gd name="T84" fmla="*/ 422 w 567"/>
                  <a:gd name="T85" fmla="*/ 214 h 809"/>
                  <a:gd name="T86" fmla="*/ 434 w 567"/>
                  <a:gd name="T87" fmla="*/ 162 h 809"/>
                  <a:gd name="T88" fmla="*/ 445 w 567"/>
                  <a:gd name="T89" fmla="*/ 141 h 809"/>
                  <a:gd name="T90" fmla="*/ 441 w 567"/>
                  <a:gd name="T91" fmla="*/ 111 h 809"/>
                  <a:gd name="T92" fmla="*/ 428 w 567"/>
                  <a:gd name="T93" fmla="*/ 51 h 809"/>
                  <a:gd name="T94" fmla="*/ 428 w 567"/>
                  <a:gd name="T95" fmla="*/ 25 h 809"/>
                  <a:gd name="T96" fmla="*/ 465 w 567"/>
                  <a:gd name="T97" fmla="*/ 27 h 809"/>
                  <a:gd name="T98" fmla="*/ 466 w 567"/>
                  <a:gd name="T99" fmla="*/ 24 h 809"/>
                  <a:gd name="T100" fmla="*/ 440 w 567"/>
                  <a:gd name="T101" fmla="*/ 2 h 809"/>
                  <a:gd name="T102" fmla="*/ 402 w 567"/>
                  <a:gd name="T103" fmla="*/ 2 h 809"/>
                  <a:gd name="T104" fmla="*/ 339 w 567"/>
                  <a:gd name="T105" fmla="*/ 30 h 809"/>
                  <a:gd name="T106" fmla="*/ 279 w 567"/>
                  <a:gd name="T107" fmla="*/ 59 h 809"/>
                  <a:gd name="T108" fmla="*/ 269 w 567"/>
                  <a:gd name="T109" fmla="*/ 76 h 809"/>
                  <a:gd name="T110" fmla="*/ 244 w 567"/>
                  <a:gd name="T111" fmla="*/ 69 h 8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567" h="809">
                    <a:moveTo>
                      <a:pt x="244" y="69"/>
                    </a:moveTo>
                    <a:lnTo>
                      <a:pt x="240" y="73"/>
                    </a:lnTo>
                    <a:lnTo>
                      <a:pt x="239" y="77"/>
                    </a:lnTo>
                    <a:lnTo>
                      <a:pt x="236" y="83"/>
                    </a:lnTo>
                    <a:lnTo>
                      <a:pt x="219" y="90"/>
                    </a:lnTo>
                    <a:lnTo>
                      <a:pt x="219" y="91"/>
                    </a:lnTo>
                    <a:lnTo>
                      <a:pt x="218" y="91"/>
                    </a:lnTo>
                    <a:lnTo>
                      <a:pt x="218" y="118"/>
                    </a:lnTo>
                    <a:lnTo>
                      <a:pt x="221" y="124"/>
                    </a:lnTo>
                    <a:lnTo>
                      <a:pt x="219" y="146"/>
                    </a:lnTo>
                    <a:lnTo>
                      <a:pt x="222" y="148"/>
                    </a:lnTo>
                    <a:lnTo>
                      <a:pt x="225" y="148"/>
                    </a:lnTo>
                    <a:lnTo>
                      <a:pt x="225" y="150"/>
                    </a:lnTo>
                    <a:lnTo>
                      <a:pt x="221" y="155"/>
                    </a:lnTo>
                    <a:lnTo>
                      <a:pt x="219" y="155"/>
                    </a:lnTo>
                    <a:lnTo>
                      <a:pt x="219" y="157"/>
                    </a:lnTo>
                    <a:lnTo>
                      <a:pt x="190" y="189"/>
                    </a:lnTo>
                    <a:lnTo>
                      <a:pt x="181" y="191"/>
                    </a:lnTo>
                    <a:lnTo>
                      <a:pt x="173" y="190"/>
                    </a:lnTo>
                    <a:lnTo>
                      <a:pt x="166" y="187"/>
                    </a:lnTo>
                    <a:lnTo>
                      <a:pt x="166" y="186"/>
                    </a:lnTo>
                    <a:lnTo>
                      <a:pt x="159" y="168"/>
                    </a:lnTo>
                    <a:lnTo>
                      <a:pt x="154" y="165"/>
                    </a:lnTo>
                    <a:lnTo>
                      <a:pt x="148" y="164"/>
                    </a:lnTo>
                    <a:lnTo>
                      <a:pt x="145" y="164"/>
                    </a:lnTo>
                    <a:lnTo>
                      <a:pt x="142" y="169"/>
                    </a:lnTo>
                    <a:lnTo>
                      <a:pt x="140" y="181"/>
                    </a:lnTo>
                    <a:lnTo>
                      <a:pt x="138" y="181"/>
                    </a:lnTo>
                    <a:lnTo>
                      <a:pt x="137" y="182"/>
                    </a:lnTo>
                    <a:lnTo>
                      <a:pt x="130" y="183"/>
                    </a:lnTo>
                    <a:lnTo>
                      <a:pt x="116" y="194"/>
                    </a:lnTo>
                    <a:lnTo>
                      <a:pt x="114" y="196"/>
                    </a:lnTo>
                    <a:lnTo>
                      <a:pt x="114" y="200"/>
                    </a:lnTo>
                    <a:lnTo>
                      <a:pt x="110" y="215"/>
                    </a:lnTo>
                    <a:lnTo>
                      <a:pt x="102" y="225"/>
                    </a:lnTo>
                    <a:lnTo>
                      <a:pt x="102" y="234"/>
                    </a:lnTo>
                    <a:lnTo>
                      <a:pt x="102" y="235"/>
                    </a:lnTo>
                    <a:lnTo>
                      <a:pt x="96" y="249"/>
                    </a:lnTo>
                    <a:lnTo>
                      <a:pt x="95" y="275"/>
                    </a:lnTo>
                    <a:lnTo>
                      <a:pt x="93" y="277"/>
                    </a:lnTo>
                    <a:lnTo>
                      <a:pt x="92" y="275"/>
                    </a:lnTo>
                    <a:lnTo>
                      <a:pt x="80" y="274"/>
                    </a:lnTo>
                    <a:lnTo>
                      <a:pt x="77" y="274"/>
                    </a:lnTo>
                    <a:lnTo>
                      <a:pt x="70" y="275"/>
                    </a:lnTo>
                    <a:lnTo>
                      <a:pt x="64" y="278"/>
                    </a:lnTo>
                    <a:lnTo>
                      <a:pt x="61" y="281"/>
                    </a:lnTo>
                    <a:lnTo>
                      <a:pt x="57" y="282"/>
                    </a:lnTo>
                    <a:lnTo>
                      <a:pt x="57" y="287"/>
                    </a:lnTo>
                    <a:lnTo>
                      <a:pt x="59" y="294"/>
                    </a:lnTo>
                    <a:lnTo>
                      <a:pt x="61" y="301"/>
                    </a:lnTo>
                    <a:lnTo>
                      <a:pt x="67" y="302"/>
                    </a:lnTo>
                    <a:lnTo>
                      <a:pt x="70" y="308"/>
                    </a:lnTo>
                    <a:lnTo>
                      <a:pt x="71" y="316"/>
                    </a:lnTo>
                    <a:lnTo>
                      <a:pt x="70" y="321"/>
                    </a:lnTo>
                    <a:lnTo>
                      <a:pt x="70" y="330"/>
                    </a:lnTo>
                    <a:lnTo>
                      <a:pt x="64" y="348"/>
                    </a:lnTo>
                    <a:lnTo>
                      <a:pt x="66" y="352"/>
                    </a:lnTo>
                    <a:lnTo>
                      <a:pt x="66" y="354"/>
                    </a:lnTo>
                    <a:lnTo>
                      <a:pt x="67" y="356"/>
                    </a:lnTo>
                    <a:lnTo>
                      <a:pt x="68" y="356"/>
                    </a:lnTo>
                    <a:lnTo>
                      <a:pt x="70" y="358"/>
                    </a:lnTo>
                    <a:lnTo>
                      <a:pt x="71" y="361"/>
                    </a:lnTo>
                    <a:lnTo>
                      <a:pt x="71" y="362"/>
                    </a:lnTo>
                    <a:lnTo>
                      <a:pt x="74" y="368"/>
                    </a:lnTo>
                    <a:lnTo>
                      <a:pt x="74" y="372"/>
                    </a:lnTo>
                    <a:lnTo>
                      <a:pt x="71" y="372"/>
                    </a:lnTo>
                    <a:lnTo>
                      <a:pt x="70" y="373"/>
                    </a:lnTo>
                    <a:lnTo>
                      <a:pt x="70" y="375"/>
                    </a:lnTo>
                    <a:lnTo>
                      <a:pt x="68" y="375"/>
                    </a:lnTo>
                    <a:lnTo>
                      <a:pt x="68" y="376"/>
                    </a:lnTo>
                    <a:lnTo>
                      <a:pt x="67" y="378"/>
                    </a:lnTo>
                    <a:lnTo>
                      <a:pt x="66" y="382"/>
                    </a:lnTo>
                    <a:lnTo>
                      <a:pt x="64" y="385"/>
                    </a:lnTo>
                    <a:lnTo>
                      <a:pt x="61" y="405"/>
                    </a:lnTo>
                    <a:lnTo>
                      <a:pt x="67" y="415"/>
                    </a:lnTo>
                    <a:lnTo>
                      <a:pt x="68" y="416"/>
                    </a:lnTo>
                    <a:lnTo>
                      <a:pt x="71" y="426"/>
                    </a:lnTo>
                    <a:lnTo>
                      <a:pt x="74" y="431"/>
                    </a:lnTo>
                    <a:lnTo>
                      <a:pt x="74" y="432"/>
                    </a:lnTo>
                    <a:lnTo>
                      <a:pt x="64" y="442"/>
                    </a:lnTo>
                    <a:lnTo>
                      <a:pt x="46" y="453"/>
                    </a:lnTo>
                    <a:lnTo>
                      <a:pt x="39" y="455"/>
                    </a:lnTo>
                    <a:lnTo>
                      <a:pt x="30" y="455"/>
                    </a:lnTo>
                    <a:lnTo>
                      <a:pt x="28" y="457"/>
                    </a:lnTo>
                    <a:lnTo>
                      <a:pt x="25" y="457"/>
                    </a:lnTo>
                    <a:lnTo>
                      <a:pt x="22" y="458"/>
                    </a:lnTo>
                    <a:lnTo>
                      <a:pt x="14" y="461"/>
                    </a:lnTo>
                    <a:lnTo>
                      <a:pt x="8" y="467"/>
                    </a:lnTo>
                    <a:lnTo>
                      <a:pt x="0" y="467"/>
                    </a:lnTo>
                    <a:lnTo>
                      <a:pt x="0" y="468"/>
                    </a:lnTo>
                    <a:lnTo>
                      <a:pt x="1" y="479"/>
                    </a:lnTo>
                    <a:lnTo>
                      <a:pt x="1" y="481"/>
                    </a:lnTo>
                    <a:lnTo>
                      <a:pt x="7" y="481"/>
                    </a:lnTo>
                    <a:lnTo>
                      <a:pt x="26" y="483"/>
                    </a:lnTo>
                    <a:lnTo>
                      <a:pt x="37" y="483"/>
                    </a:lnTo>
                    <a:lnTo>
                      <a:pt x="45" y="481"/>
                    </a:lnTo>
                    <a:lnTo>
                      <a:pt x="46" y="482"/>
                    </a:lnTo>
                    <a:lnTo>
                      <a:pt x="47" y="482"/>
                    </a:lnTo>
                    <a:lnTo>
                      <a:pt x="50" y="481"/>
                    </a:lnTo>
                    <a:lnTo>
                      <a:pt x="50" y="483"/>
                    </a:lnTo>
                    <a:lnTo>
                      <a:pt x="49" y="486"/>
                    </a:lnTo>
                    <a:lnTo>
                      <a:pt x="49" y="489"/>
                    </a:lnTo>
                    <a:lnTo>
                      <a:pt x="50" y="492"/>
                    </a:lnTo>
                    <a:lnTo>
                      <a:pt x="53" y="495"/>
                    </a:lnTo>
                    <a:lnTo>
                      <a:pt x="53" y="499"/>
                    </a:lnTo>
                    <a:lnTo>
                      <a:pt x="45" y="499"/>
                    </a:lnTo>
                    <a:lnTo>
                      <a:pt x="30" y="512"/>
                    </a:lnTo>
                    <a:lnTo>
                      <a:pt x="30" y="513"/>
                    </a:lnTo>
                    <a:lnTo>
                      <a:pt x="32" y="514"/>
                    </a:lnTo>
                    <a:lnTo>
                      <a:pt x="39" y="513"/>
                    </a:lnTo>
                    <a:lnTo>
                      <a:pt x="50" y="514"/>
                    </a:lnTo>
                    <a:lnTo>
                      <a:pt x="60" y="520"/>
                    </a:lnTo>
                    <a:lnTo>
                      <a:pt x="70" y="520"/>
                    </a:lnTo>
                    <a:lnTo>
                      <a:pt x="75" y="522"/>
                    </a:lnTo>
                    <a:lnTo>
                      <a:pt x="80" y="527"/>
                    </a:lnTo>
                    <a:lnTo>
                      <a:pt x="80" y="535"/>
                    </a:lnTo>
                    <a:lnTo>
                      <a:pt x="82" y="541"/>
                    </a:lnTo>
                    <a:lnTo>
                      <a:pt x="89" y="543"/>
                    </a:lnTo>
                    <a:lnTo>
                      <a:pt x="88" y="545"/>
                    </a:lnTo>
                    <a:lnTo>
                      <a:pt x="81" y="559"/>
                    </a:lnTo>
                    <a:lnTo>
                      <a:pt x="78" y="560"/>
                    </a:lnTo>
                    <a:lnTo>
                      <a:pt x="77" y="560"/>
                    </a:lnTo>
                    <a:lnTo>
                      <a:pt x="75" y="562"/>
                    </a:lnTo>
                    <a:lnTo>
                      <a:pt x="68" y="570"/>
                    </a:lnTo>
                    <a:lnTo>
                      <a:pt x="66" y="574"/>
                    </a:lnTo>
                    <a:lnTo>
                      <a:pt x="63" y="577"/>
                    </a:lnTo>
                    <a:lnTo>
                      <a:pt x="61" y="580"/>
                    </a:lnTo>
                    <a:lnTo>
                      <a:pt x="60" y="581"/>
                    </a:lnTo>
                    <a:lnTo>
                      <a:pt x="60" y="583"/>
                    </a:lnTo>
                    <a:lnTo>
                      <a:pt x="57" y="587"/>
                    </a:lnTo>
                    <a:lnTo>
                      <a:pt x="57" y="588"/>
                    </a:lnTo>
                    <a:lnTo>
                      <a:pt x="56" y="589"/>
                    </a:lnTo>
                    <a:lnTo>
                      <a:pt x="59" y="592"/>
                    </a:lnTo>
                    <a:lnTo>
                      <a:pt x="67" y="608"/>
                    </a:lnTo>
                    <a:lnTo>
                      <a:pt x="63" y="612"/>
                    </a:lnTo>
                    <a:lnTo>
                      <a:pt x="61" y="616"/>
                    </a:lnTo>
                    <a:lnTo>
                      <a:pt x="60" y="619"/>
                    </a:lnTo>
                    <a:lnTo>
                      <a:pt x="63" y="623"/>
                    </a:lnTo>
                    <a:lnTo>
                      <a:pt x="66" y="626"/>
                    </a:lnTo>
                    <a:lnTo>
                      <a:pt x="67" y="626"/>
                    </a:lnTo>
                    <a:lnTo>
                      <a:pt x="67" y="627"/>
                    </a:lnTo>
                    <a:lnTo>
                      <a:pt x="66" y="627"/>
                    </a:lnTo>
                    <a:lnTo>
                      <a:pt x="66" y="629"/>
                    </a:lnTo>
                    <a:lnTo>
                      <a:pt x="67" y="629"/>
                    </a:lnTo>
                    <a:lnTo>
                      <a:pt x="84" y="634"/>
                    </a:lnTo>
                    <a:lnTo>
                      <a:pt x="93" y="640"/>
                    </a:lnTo>
                    <a:lnTo>
                      <a:pt x="103" y="654"/>
                    </a:lnTo>
                    <a:lnTo>
                      <a:pt x="103" y="655"/>
                    </a:lnTo>
                    <a:lnTo>
                      <a:pt x="112" y="664"/>
                    </a:lnTo>
                    <a:lnTo>
                      <a:pt x="128" y="669"/>
                    </a:lnTo>
                    <a:lnTo>
                      <a:pt x="137" y="671"/>
                    </a:lnTo>
                    <a:lnTo>
                      <a:pt x="138" y="671"/>
                    </a:lnTo>
                    <a:lnTo>
                      <a:pt x="138" y="678"/>
                    </a:lnTo>
                    <a:lnTo>
                      <a:pt x="137" y="682"/>
                    </a:lnTo>
                    <a:lnTo>
                      <a:pt x="131" y="687"/>
                    </a:lnTo>
                    <a:lnTo>
                      <a:pt x="131" y="689"/>
                    </a:lnTo>
                    <a:lnTo>
                      <a:pt x="135" y="696"/>
                    </a:lnTo>
                    <a:lnTo>
                      <a:pt x="138" y="699"/>
                    </a:lnTo>
                    <a:lnTo>
                      <a:pt x="141" y="700"/>
                    </a:lnTo>
                    <a:lnTo>
                      <a:pt x="149" y="708"/>
                    </a:lnTo>
                    <a:lnTo>
                      <a:pt x="160" y="724"/>
                    </a:lnTo>
                    <a:lnTo>
                      <a:pt x="174" y="738"/>
                    </a:lnTo>
                    <a:lnTo>
                      <a:pt x="180" y="742"/>
                    </a:lnTo>
                    <a:lnTo>
                      <a:pt x="183" y="745"/>
                    </a:lnTo>
                    <a:lnTo>
                      <a:pt x="187" y="746"/>
                    </a:lnTo>
                    <a:lnTo>
                      <a:pt x="188" y="747"/>
                    </a:lnTo>
                    <a:lnTo>
                      <a:pt x="191" y="747"/>
                    </a:lnTo>
                    <a:lnTo>
                      <a:pt x="193" y="746"/>
                    </a:lnTo>
                    <a:lnTo>
                      <a:pt x="194" y="747"/>
                    </a:lnTo>
                    <a:lnTo>
                      <a:pt x="200" y="750"/>
                    </a:lnTo>
                    <a:lnTo>
                      <a:pt x="225" y="754"/>
                    </a:lnTo>
                    <a:lnTo>
                      <a:pt x="230" y="764"/>
                    </a:lnTo>
                    <a:lnTo>
                      <a:pt x="232" y="764"/>
                    </a:lnTo>
                    <a:lnTo>
                      <a:pt x="246" y="763"/>
                    </a:lnTo>
                    <a:lnTo>
                      <a:pt x="250" y="764"/>
                    </a:lnTo>
                    <a:lnTo>
                      <a:pt x="255" y="764"/>
                    </a:lnTo>
                    <a:lnTo>
                      <a:pt x="264" y="763"/>
                    </a:lnTo>
                    <a:lnTo>
                      <a:pt x="267" y="760"/>
                    </a:lnTo>
                    <a:lnTo>
                      <a:pt x="267" y="754"/>
                    </a:lnTo>
                    <a:lnTo>
                      <a:pt x="265" y="752"/>
                    </a:lnTo>
                    <a:lnTo>
                      <a:pt x="265" y="749"/>
                    </a:lnTo>
                    <a:lnTo>
                      <a:pt x="294" y="766"/>
                    </a:lnTo>
                    <a:lnTo>
                      <a:pt x="299" y="770"/>
                    </a:lnTo>
                    <a:lnTo>
                      <a:pt x="299" y="771"/>
                    </a:lnTo>
                    <a:lnTo>
                      <a:pt x="300" y="771"/>
                    </a:lnTo>
                    <a:lnTo>
                      <a:pt x="318" y="775"/>
                    </a:lnTo>
                    <a:lnTo>
                      <a:pt x="327" y="778"/>
                    </a:lnTo>
                    <a:lnTo>
                      <a:pt x="331" y="783"/>
                    </a:lnTo>
                    <a:lnTo>
                      <a:pt x="332" y="783"/>
                    </a:lnTo>
                    <a:lnTo>
                      <a:pt x="338" y="793"/>
                    </a:lnTo>
                    <a:lnTo>
                      <a:pt x="342" y="806"/>
                    </a:lnTo>
                    <a:lnTo>
                      <a:pt x="346" y="809"/>
                    </a:lnTo>
                    <a:lnTo>
                      <a:pt x="352" y="807"/>
                    </a:lnTo>
                    <a:lnTo>
                      <a:pt x="353" y="806"/>
                    </a:lnTo>
                    <a:lnTo>
                      <a:pt x="353" y="805"/>
                    </a:lnTo>
                    <a:lnTo>
                      <a:pt x="355" y="803"/>
                    </a:lnTo>
                    <a:lnTo>
                      <a:pt x="360" y="793"/>
                    </a:lnTo>
                    <a:lnTo>
                      <a:pt x="360" y="792"/>
                    </a:lnTo>
                    <a:lnTo>
                      <a:pt x="361" y="791"/>
                    </a:lnTo>
                    <a:lnTo>
                      <a:pt x="361" y="788"/>
                    </a:lnTo>
                    <a:lnTo>
                      <a:pt x="360" y="785"/>
                    </a:lnTo>
                    <a:lnTo>
                      <a:pt x="360" y="783"/>
                    </a:lnTo>
                    <a:lnTo>
                      <a:pt x="352" y="767"/>
                    </a:lnTo>
                    <a:lnTo>
                      <a:pt x="351" y="754"/>
                    </a:lnTo>
                    <a:lnTo>
                      <a:pt x="353" y="738"/>
                    </a:lnTo>
                    <a:lnTo>
                      <a:pt x="355" y="738"/>
                    </a:lnTo>
                    <a:lnTo>
                      <a:pt x="363" y="740"/>
                    </a:lnTo>
                    <a:lnTo>
                      <a:pt x="367" y="740"/>
                    </a:lnTo>
                    <a:lnTo>
                      <a:pt x="384" y="731"/>
                    </a:lnTo>
                    <a:lnTo>
                      <a:pt x="385" y="728"/>
                    </a:lnTo>
                    <a:lnTo>
                      <a:pt x="401" y="729"/>
                    </a:lnTo>
                    <a:lnTo>
                      <a:pt x="430" y="735"/>
                    </a:lnTo>
                    <a:lnTo>
                      <a:pt x="430" y="736"/>
                    </a:lnTo>
                    <a:lnTo>
                      <a:pt x="433" y="736"/>
                    </a:lnTo>
                    <a:lnTo>
                      <a:pt x="434" y="735"/>
                    </a:lnTo>
                    <a:lnTo>
                      <a:pt x="434" y="733"/>
                    </a:lnTo>
                    <a:lnTo>
                      <a:pt x="435" y="733"/>
                    </a:lnTo>
                    <a:lnTo>
                      <a:pt x="438" y="732"/>
                    </a:lnTo>
                    <a:lnTo>
                      <a:pt x="440" y="732"/>
                    </a:lnTo>
                    <a:lnTo>
                      <a:pt x="441" y="729"/>
                    </a:lnTo>
                    <a:lnTo>
                      <a:pt x="447" y="708"/>
                    </a:lnTo>
                    <a:lnTo>
                      <a:pt x="447" y="707"/>
                    </a:lnTo>
                    <a:lnTo>
                      <a:pt x="448" y="700"/>
                    </a:lnTo>
                    <a:lnTo>
                      <a:pt x="447" y="697"/>
                    </a:lnTo>
                    <a:lnTo>
                      <a:pt x="447" y="694"/>
                    </a:lnTo>
                    <a:lnTo>
                      <a:pt x="430" y="694"/>
                    </a:lnTo>
                    <a:lnTo>
                      <a:pt x="415" y="682"/>
                    </a:lnTo>
                    <a:lnTo>
                      <a:pt x="419" y="669"/>
                    </a:lnTo>
                    <a:lnTo>
                      <a:pt x="424" y="664"/>
                    </a:lnTo>
                    <a:lnTo>
                      <a:pt x="427" y="656"/>
                    </a:lnTo>
                    <a:lnTo>
                      <a:pt x="428" y="647"/>
                    </a:lnTo>
                    <a:lnTo>
                      <a:pt x="435" y="633"/>
                    </a:lnTo>
                    <a:lnTo>
                      <a:pt x="435" y="620"/>
                    </a:lnTo>
                    <a:lnTo>
                      <a:pt x="441" y="615"/>
                    </a:lnTo>
                    <a:lnTo>
                      <a:pt x="440" y="612"/>
                    </a:lnTo>
                    <a:lnTo>
                      <a:pt x="440" y="611"/>
                    </a:lnTo>
                    <a:lnTo>
                      <a:pt x="444" y="602"/>
                    </a:lnTo>
                    <a:lnTo>
                      <a:pt x="466" y="577"/>
                    </a:lnTo>
                    <a:lnTo>
                      <a:pt x="466" y="576"/>
                    </a:lnTo>
                    <a:lnTo>
                      <a:pt x="468" y="576"/>
                    </a:lnTo>
                    <a:lnTo>
                      <a:pt x="469" y="570"/>
                    </a:lnTo>
                    <a:lnTo>
                      <a:pt x="469" y="569"/>
                    </a:lnTo>
                    <a:lnTo>
                      <a:pt x="468" y="569"/>
                    </a:lnTo>
                    <a:lnTo>
                      <a:pt x="468" y="567"/>
                    </a:lnTo>
                    <a:lnTo>
                      <a:pt x="465" y="565"/>
                    </a:lnTo>
                    <a:lnTo>
                      <a:pt x="468" y="563"/>
                    </a:lnTo>
                    <a:lnTo>
                      <a:pt x="480" y="543"/>
                    </a:lnTo>
                    <a:lnTo>
                      <a:pt x="487" y="521"/>
                    </a:lnTo>
                    <a:lnTo>
                      <a:pt x="490" y="521"/>
                    </a:lnTo>
                    <a:lnTo>
                      <a:pt x="491" y="520"/>
                    </a:lnTo>
                    <a:lnTo>
                      <a:pt x="491" y="517"/>
                    </a:lnTo>
                    <a:lnTo>
                      <a:pt x="493" y="514"/>
                    </a:lnTo>
                    <a:lnTo>
                      <a:pt x="497" y="496"/>
                    </a:lnTo>
                    <a:lnTo>
                      <a:pt x="495" y="493"/>
                    </a:lnTo>
                    <a:lnTo>
                      <a:pt x="495" y="489"/>
                    </a:lnTo>
                    <a:lnTo>
                      <a:pt x="494" y="488"/>
                    </a:lnTo>
                    <a:lnTo>
                      <a:pt x="494" y="486"/>
                    </a:lnTo>
                    <a:lnTo>
                      <a:pt x="495" y="482"/>
                    </a:lnTo>
                    <a:lnTo>
                      <a:pt x="504" y="462"/>
                    </a:lnTo>
                    <a:lnTo>
                      <a:pt x="510" y="454"/>
                    </a:lnTo>
                    <a:lnTo>
                      <a:pt x="517" y="446"/>
                    </a:lnTo>
                    <a:lnTo>
                      <a:pt x="518" y="446"/>
                    </a:lnTo>
                    <a:lnTo>
                      <a:pt x="519" y="445"/>
                    </a:lnTo>
                    <a:lnTo>
                      <a:pt x="521" y="445"/>
                    </a:lnTo>
                    <a:lnTo>
                      <a:pt x="521" y="443"/>
                    </a:lnTo>
                    <a:lnTo>
                      <a:pt x="522" y="442"/>
                    </a:lnTo>
                    <a:lnTo>
                      <a:pt x="522" y="440"/>
                    </a:lnTo>
                    <a:lnTo>
                      <a:pt x="525" y="438"/>
                    </a:lnTo>
                    <a:lnTo>
                      <a:pt x="525" y="435"/>
                    </a:lnTo>
                    <a:lnTo>
                      <a:pt x="524" y="432"/>
                    </a:lnTo>
                    <a:lnTo>
                      <a:pt x="522" y="432"/>
                    </a:lnTo>
                    <a:lnTo>
                      <a:pt x="522" y="431"/>
                    </a:lnTo>
                    <a:lnTo>
                      <a:pt x="524" y="428"/>
                    </a:lnTo>
                    <a:lnTo>
                      <a:pt x="524" y="426"/>
                    </a:lnTo>
                    <a:lnTo>
                      <a:pt x="525" y="425"/>
                    </a:lnTo>
                    <a:lnTo>
                      <a:pt x="532" y="411"/>
                    </a:lnTo>
                    <a:lnTo>
                      <a:pt x="538" y="405"/>
                    </a:lnTo>
                    <a:lnTo>
                      <a:pt x="540" y="400"/>
                    </a:lnTo>
                    <a:lnTo>
                      <a:pt x="538" y="391"/>
                    </a:lnTo>
                    <a:lnTo>
                      <a:pt x="536" y="388"/>
                    </a:lnTo>
                    <a:lnTo>
                      <a:pt x="539" y="387"/>
                    </a:lnTo>
                    <a:lnTo>
                      <a:pt x="545" y="382"/>
                    </a:lnTo>
                    <a:lnTo>
                      <a:pt x="552" y="379"/>
                    </a:lnTo>
                    <a:lnTo>
                      <a:pt x="553" y="379"/>
                    </a:lnTo>
                    <a:lnTo>
                      <a:pt x="558" y="378"/>
                    </a:lnTo>
                    <a:lnTo>
                      <a:pt x="562" y="378"/>
                    </a:lnTo>
                    <a:lnTo>
                      <a:pt x="562" y="375"/>
                    </a:lnTo>
                    <a:lnTo>
                      <a:pt x="565" y="363"/>
                    </a:lnTo>
                    <a:lnTo>
                      <a:pt x="567" y="362"/>
                    </a:lnTo>
                    <a:lnTo>
                      <a:pt x="565" y="361"/>
                    </a:lnTo>
                    <a:lnTo>
                      <a:pt x="562" y="352"/>
                    </a:lnTo>
                    <a:lnTo>
                      <a:pt x="557" y="342"/>
                    </a:lnTo>
                    <a:lnTo>
                      <a:pt x="553" y="340"/>
                    </a:lnTo>
                    <a:lnTo>
                      <a:pt x="546" y="338"/>
                    </a:lnTo>
                    <a:lnTo>
                      <a:pt x="539" y="338"/>
                    </a:lnTo>
                    <a:lnTo>
                      <a:pt x="539" y="333"/>
                    </a:lnTo>
                    <a:lnTo>
                      <a:pt x="547" y="318"/>
                    </a:lnTo>
                    <a:lnTo>
                      <a:pt x="542" y="310"/>
                    </a:lnTo>
                    <a:lnTo>
                      <a:pt x="536" y="308"/>
                    </a:lnTo>
                    <a:lnTo>
                      <a:pt x="529" y="308"/>
                    </a:lnTo>
                    <a:lnTo>
                      <a:pt x="528" y="308"/>
                    </a:lnTo>
                    <a:lnTo>
                      <a:pt x="524" y="316"/>
                    </a:lnTo>
                    <a:lnTo>
                      <a:pt x="522" y="316"/>
                    </a:lnTo>
                    <a:lnTo>
                      <a:pt x="512" y="324"/>
                    </a:lnTo>
                    <a:lnTo>
                      <a:pt x="507" y="324"/>
                    </a:lnTo>
                    <a:lnTo>
                      <a:pt x="505" y="326"/>
                    </a:lnTo>
                    <a:lnTo>
                      <a:pt x="504" y="326"/>
                    </a:lnTo>
                    <a:lnTo>
                      <a:pt x="502" y="327"/>
                    </a:lnTo>
                    <a:lnTo>
                      <a:pt x="501" y="327"/>
                    </a:lnTo>
                    <a:lnTo>
                      <a:pt x="500" y="328"/>
                    </a:lnTo>
                    <a:lnTo>
                      <a:pt x="472" y="327"/>
                    </a:lnTo>
                    <a:lnTo>
                      <a:pt x="462" y="320"/>
                    </a:lnTo>
                    <a:lnTo>
                      <a:pt x="457" y="309"/>
                    </a:lnTo>
                    <a:lnTo>
                      <a:pt x="455" y="308"/>
                    </a:lnTo>
                    <a:lnTo>
                      <a:pt x="452" y="308"/>
                    </a:lnTo>
                    <a:lnTo>
                      <a:pt x="447" y="306"/>
                    </a:lnTo>
                    <a:lnTo>
                      <a:pt x="433" y="299"/>
                    </a:lnTo>
                    <a:lnTo>
                      <a:pt x="419" y="298"/>
                    </a:lnTo>
                    <a:lnTo>
                      <a:pt x="418" y="296"/>
                    </a:lnTo>
                    <a:lnTo>
                      <a:pt x="416" y="296"/>
                    </a:lnTo>
                    <a:lnTo>
                      <a:pt x="416" y="294"/>
                    </a:lnTo>
                    <a:lnTo>
                      <a:pt x="419" y="292"/>
                    </a:lnTo>
                    <a:lnTo>
                      <a:pt x="424" y="288"/>
                    </a:lnTo>
                    <a:lnTo>
                      <a:pt x="426" y="288"/>
                    </a:lnTo>
                    <a:lnTo>
                      <a:pt x="427" y="285"/>
                    </a:lnTo>
                    <a:lnTo>
                      <a:pt x="427" y="281"/>
                    </a:lnTo>
                    <a:lnTo>
                      <a:pt x="428" y="280"/>
                    </a:lnTo>
                    <a:lnTo>
                      <a:pt x="430" y="275"/>
                    </a:lnTo>
                    <a:lnTo>
                      <a:pt x="431" y="273"/>
                    </a:lnTo>
                    <a:lnTo>
                      <a:pt x="433" y="271"/>
                    </a:lnTo>
                    <a:lnTo>
                      <a:pt x="434" y="267"/>
                    </a:lnTo>
                    <a:lnTo>
                      <a:pt x="438" y="263"/>
                    </a:lnTo>
                    <a:lnTo>
                      <a:pt x="442" y="257"/>
                    </a:lnTo>
                    <a:lnTo>
                      <a:pt x="445" y="254"/>
                    </a:lnTo>
                    <a:lnTo>
                      <a:pt x="447" y="254"/>
                    </a:lnTo>
                    <a:lnTo>
                      <a:pt x="450" y="250"/>
                    </a:lnTo>
                    <a:lnTo>
                      <a:pt x="451" y="250"/>
                    </a:lnTo>
                    <a:lnTo>
                      <a:pt x="452" y="249"/>
                    </a:lnTo>
                    <a:lnTo>
                      <a:pt x="448" y="231"/>
                    </a:lnTo>
                    <a:lnTo>
                      <a:pt x="442" y="225"/>
                    </a:lnTo>
                    <a:lnTo>
                      <a:pt x="434" y="221"/>
                    </a:lnTo>
                    <a:lnTo>
                      <a:pt x="430" y="217"/>
                    </a:lnTo>
                    <a:lnTo>
                      <a:pt x="424" y="214"/>
                    </a:lnTo>
                    <a:lnTo>
                      <a:pt x="422" y="214"/>
                    </a:lnTo>
                    <a:lnTo>
                      <a:pt x="428" y="204"/>
                    </a:lnTo>
                    <a:lnTo>
                      <a:pt x="430" y="204"/>
                    </a:lnTo>
                    <a:lnTo>
                      <a:pt x="434" y="203"/>
                    </a:lnTo>
                    <a:lnTo>
                      <a:pt x="434" y="201"/>
                    </a:lnTo>
                    <a:lnTo>
                      <a:pt x="435" y="200"/>
                    </a:lnTo>
                    <a:lnTo>
                      <a:pt x="437" y="200"/>
                    </a:lnTo>
                    <a:lnTo>
                      <a:pt x="435" y="167"/>
                    </a:lnTo>
                    <a:lnTo>
                      <a:pt x="434" y="162"/>
                    </a:lnTo>
                    <a:lnTo>
                      <a:pt x="433" y="161"/>
                    </a:lnTo>
                    <a:lnTo>
                      <a:pt x="434" y="160"/>
                    </a:lnTo>
                    <a:lnTo>
                      <a:pt x="437" y="150"/>
                    </a:lnTo>
                    <a:lnTo>
                      <a:pt x="437" y="147"/>
                    </a:lnTo>
                    <a:lnTo>
                      <a:pt x="440" y="144"/>
                    </a:lnTo>
                    <a:lnTo>
                      <a:pt x="441" y="144"/>
                    </a:lnTo>
                    <a:lnTo>
                      <a:pt x="444" y="141"/>
                    </a:lnTo>
                    <a:lnTo>
                      <a:pt x="445" y="141"/>
                    </a:lnTo>
                    <a:lnTo>
                      <a:pt x="448" y="138"/>
                    </a:lnTo>
                    <a:lnTo>
                      <a:pt x="448" y="137"/>
                    </a:lnTo>
                    <a:lnTo>
                      <a:pt x="447" y="136"/>
                    </a:lnTo>
                    <a:lnTo>
                      <a:pt x="445" y="136"/>
                    </a:lnTo>
                    <a:lnTo>
                      <a:pt x="444" y="134"/>
                    </a:lnTo>
                    <a:lnTo>
                      <a:pt x="444" y="130"/>
                    </a:lnTo>
                    <a:lnTo>
                      <a:pt x="442" y="129"/>
                    </a:lnTo>
                    <a:lnTo>
                      <a:pt x="441" y="111"/>
                    </a:lnTo>
                    <a:lnTo>
                      <a:pt x="454" y="69"/>
                    </a:lnTo>
                    <a:lnTo>
                      <a:pt x="455" y="59"/>
                    </a:lnTo>
                    <a:lnTo>
                      <a:pt x="455" y="57"/>
                    </a:lnTo>
                    <a:lnTo>
                      <a:pt x="454" y="57"/>
                    </a:lnTo>
                    <a:lnTo>
                      <a:pt x="454" y="56"/>
                    </a:lnTo>
                    <a:lnTo>
                      <a:pt x="452" y="56"/>
                    </a:lnTo>
                    <a:lnTo>
                      <a:pt x="430" y="51"/>
                    </a:lnTo>
                    <a:lnTo>
                      <a:pt x="428" y="51"/>
                    </a:lnTo>
                    <a:lnTo>
                      <a:pt x="426" y="48"/>
                    </a:lnTo>
                    <a:lnTo>
                      <a:pt x="426" y="47"/>
                    </a:lnTo>
                    <a:lnTo>
                      <a:pt x="422" y="34"/>
                    </a:lnTo>
                    <a:lnTo>
                      <a:pt x="424" y="20"/>
                    </a:lnTo>
                    <a:lnTo>
                      <a:pt x="424" y="18"/>
                    </a:lnTo>
                    <a:lnTo>
                      <a:pt x="426" y="20"/>
                    </a:lnTo>
                    <a:lnTo>
                      <a:pt x="426" y="21"/>
                    </a:lnTo>
                    <a:lnTo>
                      <a:pt x="428" y="25"/>
                    </a:lnTo>
                    <a:lnTo>
                      <a:pt x="431" y="27"/>
                    </a:lnTo>
                    <a:lnTo>
                      <a:pt x="435" y="30"/>
                    </a:lnTo>
                    <a:lnTo>
                      <a:pt x="445" y="30"/>
                    </a:lnTo>
                    <a:lnTo>
                      <a:pt x="451" y="27"/>
                    </a:lnTo>
                    <a:lnTo>
                      <a:pt x="458" y="27"/>
                    </a:lnTo>
                    <a:lnTo>
                      <a:pt x="461" y="28"/>
                    </a:lnTo>
                    <a:lnTo>
                      <a:pt x="464" y="27"/>
                    </a:lnTo>
                    <a:lnTo>
                      <a:pt x="465" y="27"/>
                    </a:lnTo>
                    <a:lnTo>
                      <a:pt x="465" y="28"/>
                    </a:lnTo>
                    <a:lnTo>
                      <a:pt x="471" y="31"/>
                    </a:lnTo>
                    <a:lnTo>
                      <a:pt x="473" y="31"/>
                    </a:lnTo>
                    <a:lnTo>
                      <a:pt x="473" y="28"/>
                    </a:lnTo>
                    <a:lnTo>
                      <a:pt x="471" y="30"/>
                    </a:lnTo>
                    <a:lnTo>
                      <a:pt x="468" y="28"/>
                    </a:lnTo>
                    <a:lnTo>
                      <a:pt x="468" y="27"/>
                    </a:lnTo>
                    <a:lnTo>
                      <a:pt x="466" y="24"/>
                    </a:lnTo>
                    <a:lnTo>
                      <a:pt x="464" y="21"/>
                    </a:lnTo>
                    <a:lnTo>
                      <a:pt x="458" y="20"/>
                    </a:lnTo>
                    <a:lnTo>
                      <a:pt x="455" y="18"/>
                    </a:lnTo>
                    <a:lnTo>
                      <a:pt x="464" y="10"/>
                    </a:lnTo>
                    <a:lnTo>
                      <a:pt x="457" y="3"/>
                    </a:lnTo>
                    <a:lnTo>
                      <a:pt x="450" y="3"/>
                    </a:lnTo>
                    <a:lnTo>
                      <a:pt x="442" y="4"/>
                    </a:lnTo>
                    <a:lnTo>
                      <a:pt x="440" y="2"/>
                    </a:lnTo>
                    <a:lnTo>
                      <a:pt x="437" y="0"/>
                    </a:lnTo>
                    <a:lnTo>
                      <a:pt x="430" y="0"/>
                    </a:lnTo>
                    <a:lnTo>
                      <a:pt x="416" y="2"/>
                    </a:lnTo>
                    <a:lnTo>
                      <a:pt x="409" y="4"/>
                    </a:lnTo>
                    <a:lnTo>
                      <a:pt x="408" y="7"/>
                    </a:lnTo>
                    <a:lnTo>
                      <a:pt x="406" y="9"/>
                    </a:lnTo>
                    <a:lnTo>
                      <a:pt x="404" y="3"/>
                    </a:lnTo>
                    <a:lnTo>
                      <a:pt x="402" y="2"/>
                    </a:lnTo>
                    <a:lnTo>
                      <a:pt x="394" y="9"/>
                    </a:lnTo>
                    <a:lnTo>
                      <a:pt x="388" y="9"/>
                    </a:lnTo>
                    <a:lnTo>
                      <a:pt x="373" y="11"/>
                    </a:lnTo>
                    <a:lnTo>
                      <a:pt x="364" y="14"/>
                    </a:lnTo>
                    <a:lnTo>
                      <a:pt x="361" y="16"/>
                    </a:lnTo>
                    <a:lnTo>
                      <a:pt x="359" y="18"/>
                    </a:lnTo>
                    <a:lnTo>
                      <a:pt x="339" y="27"/>
                    </a:lnTo>
                    <a:lnTo>
                      <a:pt x="339" y="30"/>
                    </a:lnTo>
                    <a:lnTo>
                      <a:pt x="327" y="41"/>
                    </a:lnTo>
                    <a:lnTo>
                      <a:pt x="322" y="44"/>
                    </a:lnTo>
                    <a:lnTo>
                      <a:pt x="314" y="45"/>
                    </a:lnTo>
                    <a:lnTo>
                      <a:pt x="307" y="45"/>
                    </a:lnTo>
                    <a:lnTo>
                      <a:pt x="289" y="49"/>
                    </a:lnTo>
                    <a:lnTo>
                      <a:pt x="284" y="55"/>
                    </a:lnTo>
                    <a:lnTo>
                      <a:pt x="281" y="56"/>
                    </a:lnTo>
                    <a:lnTo>
                      <a:pt x="279" y="59"/>
                    </a:lnTo>
                    <a:lnTo>
                      <a:pt x="278" y="59"/>
                    </a:lnTo>
                    <a:lnTo>
                      <a:pt x="278" y="62"/>
                    </a:lnTo>
                    <a:lnTo>
                      <a:pt x="279" y="62"/>
                    </a:lnTo>
                    <a:lnTo>
                      <a:pt x="279" y="67"/>
                    </a:lnTo>
                    <a:lnTo>
                      <a:pt x="275" y="74"/>
                    </a:lnTo>
                    <a:lnTo>
                      <a:pt x="272" y="77"/>
                    </a:lnTo>
                    <a:lnTo>
                      <a:pt x="271" y="76"/>
                    </a:lnTo>
                    <a:lnTo>
                      <a:pt x="269" y="76"/>
                    </a:lnTo>
                    <a:lnTo>
                      <a:pt x="267" y="71"/>
                    </a:lnTo>
                    <a:lnTo>
                      <a:pt x="265" y="70"/>
                    </a:lnTo>
                    <a:lnTo>
                      <a:pt x="262" y="69"/>
                    </a:lnTo>
                    <a:lnTo>
                      <a:pt x="261" y="67"/>
                    </a:lnTo>
                    <a:lnTo>
                      <a:pt x="260" y="70"/>
                    </a:lnTo>
                    <a:lnTo>
                      <a:pt x="257" y="71"/>
                    </a:lnTo>
                    <a:lnTo>
                      <a:pt x="251" y="67"/>
                    </a:lnTo>
                    <a:lnTo>
                      <a:pt x="244" y="6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45" name="Freeform 72">
                <a:extLst>
                  <a:ext uri="{FF2B5EF4-FFF2-40B4-BE49-F238E27FC236}">
                    <a16:creationId xmlns:a16="http://schemas.microsoft.com/office/drawing/2014/main" id="{2F9E30AD-16EC-1AEB-2687-BCD564FE8F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4" y="1173"/>
                <a:ext cx="97" cy="90"/>
              </a:xfrm>
              <a:custGeom>
                <a:avLst/>
                <a:gdLst>
                  <a:gd name="T0" fmla="*/ 120 w 387"/>
                  <a:gd name="T1" fmla="*/ 13 h 362"/>
                  <a:gd name="T2" fmla="*/ 117 w 387"/>
                  <a:gd name="T3" fmla="*/ 21 h 362"/>
                  <a:gd name="T4" fmla="*/ 99 w 387"/>
                  <a:gd name="T5" fmla="*/ 36 h 362"/>
                  <a:gd name="T6" fmla="*/ 89 w 387"/>
                  <a:gd name="T7" fmla="*/ 74 h 362"/>
                  <a:gd name="T8" fmla="*/ 106 w 387"/>
                  <a:gd name="T9" fmla="*/ 103 h 362"/>
                  <a:gd name="T10" fmla="*/ 101 w 387"/>
                  <a:gd name="T11" fmla="*/ 103 h 362"/>
                  <a:gd name="T12" fmla="*/ 56 w 387"/>
                  <a:gd name="T13" fmla="*/ 86 h 362"/>
                  <a:gd name="T14" fmla="*/ 11 w 387"/>
                  <a:gd name="T15" fmla="*/ 116 h 362"/>
                  <a:gd name="T16" fmla="*/ 3 w 387"/>
                  <a:gd name="T17" fmla="*/ 126 h 362"/>
                  <a:gd name="T18" fmla="*/ 21 w 387"/>
                  <a:gd name="T19" fmla="*/ 141 h 362"/>
                  <a:gd name="T20" fmla="*/ 34 w 387"/>
                  <a:gd name="T21" fmla="*/ 158 h 362"/>
                  <a:gd name="T22" fmla="*/ 41 w 387"/>
                  <a:gd name="T23" fmla="*/ 169 h 362"/>
                  <a:gd name="T24" fmla="*/ 13 w 387"/>
                  <a:gd name="T25" fmla="*/ 180 h 362"/>
                  <a:gd name="T26" fmla="*/ 8 w 387"/>
                  <a:gd name="T27" fmla="*/ 213 h 362"/>
                  <a:gd name="T28" fmla="*/ 8 w 387"/>
                  <a:gd name="T29" fmla="*/ 235 h 362"/>
                  <a:gd name="T30" fmla="*/ 10 w 387"/>
                  <a:gd name="T31" fmla="*/ 256 h 362"/>
                  <a:gd name="T32" fmla="*/ 31 w 387"/>
                  <a:gd name="T33" fmla="*/ 267 h 362"/>
                  <a:gd name="T34" fmla="*/ 47 w 387"/>
                  <a:gd name="T35" fmla="*/ 261 h 362"/>
                  <a:gd name="T36" fmla="*/ 60 w 387"/>
                  <a:gd name="T37" fmla="*/ 275 h 362"/>
                  <a:gd name="T38" fmla="*/ 73 w 387"/>
                  <a:gd name="T39" fmla="*/ 278 h 362"/>
                  <a:gd name="T40" fmla="*/ 91 w 387"/>
                  <a:gd name="T41" fmla="*/ 290 h 362"/>
                  <a:gd name="T42" fmla="*/ 117 w 387"/>
                  <a:gd name="T43" fmla="*/ 311 h 362"/>
                  <a:gd name="T44" fmla="*/ 138 w 387"/>
                  <a:gd name="T45" fmla="*/ 349 h 362"/>
                  <a:gd name="T46" fmla="*/ 155 w 387"/>
                  <a:gd name="T47" fmla="*/ 348 h 362"/>
                  <a:gd name="T48" fmla="*/ 190 w 387"/>
                  <a:gd name="T49" fmla="*/ 350 h 362"/>
                  <a:gd name="T50" fmla="*/ 224 w 387"/>
                  <a:gd name="T51" fmla="*/ 360 h 362"/>
                  <a:gd name="T52" fmla="*/ 235 w 387"/>
                  <a:gd name="T53" fmla="*/ 356 h 362"/>
                  <a:gd name="T54" fmla="*/ 253 w 387"/>
                  <a:gd name="T55" fmla="*/ 348 h 362"/>
                  <a:gd name="T56" fmla="*/ 281 w 387"/>
                  <a:gd name="T57" fmla="*/ 356 h 362"/>
                  <a:gd name="T58" fmla="*/ 307 w 387"/>
                  <a:gd name="T59" fmla="*/ 353 h 362"/>
                  <a:gd name="T60" fmla="*/ 331 w 387"/>
                  <a:gd name="T61" fmla="*/ 348 h 362"/>
                  <a:gd name="T62" fmla="*/ 353 w 387"/>
                  <a:gd name="T63" fmla="*/ 311 h 362"/>
                  <a:gd name="T64" fmla="*/ 352 w 387"/>
                  <a:gd name="T65" fmla="*/ 273 h 362"/>
                  <a:gd name="T66" fmla="*/ 356 w 387"/>
                  <a:gd name="T67" fmla="*/ 267 h 362"/>
                  <a:gd name="T68" fmla="*/ 355 w 387"/>
                  <a:gd name="T69" fmla="*/ 253 h 362"/>
                  <a:gd name="T70" fmla="*/ 349 w 387"/>
                  <a:gd name="T71" fmla="*/ 243 h 362"/>
                  <a:gd name="T72" fmla="*/ 352 w 387"/>
                  <a:gd name="T73" fmla="*/ 197 h 362"/>
                  <a:gd name="T74" fmla="*/ 346 w 387"/>
                  <a:gd name="T75" fmla="*/ 176 h 362"/>
                  <a:gd name="T76" fmla="*/ 377 w 387"/>
                  <a:gd name="T77" fmla="*/ 170 h 362"/>
                  <a:gd name="T78" fmla="*/ 387 w 387"/>
                  <a:gd name="T79" fmla="*/ 129 h 362"/>
                  <a:gd name="T80" fmla="*/ 355 w 387"/>
                  <a:gd name="T81" fmla="*/ 124 h 362"/>
                  <a:gd name="T82" fmla="*/ 348 w 387"/>
                  <a:gd name="T83" fmla="*/ 141 h 362"/>
                  <a:gd name="T84" fmla="*/ 355 w 387"/>
                  <a:gd name="T85" fmla="*/ 117 h 362"/>
                  <a:gd name="T86" fmla="*/ 328 w 387"/>
                  <a:gd name="T87" fmla="*/ 120 h 362"/>
                  <a:gd name="T88" fmla="*/ 296 w 387"/>
                  <a:gd name="T89" fmla="*/ 102 h 362"/>
                  <a:gd name="T90" fmla="*/ 268 w 387"/>
                  <a:gd name="T91" fmla="*/ 93 h 362"/>
                  <a:gd name="T92" fmla="*/ 242 w 387"/>
                  <a:gd name="T93" fmla="*/ 102 h 362"/>
                  <a:gd name="T94" fmla="*/ 226 w 387"/>
                  <a:gd name="T95" fmla="*/ 85 h 362"/>
                  <a:gd name="T96" fmla="*/ 219 w 387"/>
                  <a:gd name="T97" fmla="*/ 88 h 362"/>
                  <a:gd name="T98" fmla="*/ 181 w 387"/>
                  <a:gd name="T99" fmla="*/ 81 h 362"/>
                  <a:gd name="T100" fmla="*/ 184 w 387"/>
                  <a:gd name="T101" fmla="*/ 69 h 362"/>
                  <a:gd name="T102" fmla="*/ 168 w 387"/>
                  <a:gd name="T103" fmla="*/ 35 h 362"/>
                  <a:gd name="T104" fmla="*/ 165 w 387"/>
                  <a:gd name="T105" fmla="*/ 4 h 362"/>
                  <a:gd name="T106" fmla="*/ 148 w 387"/>
                  <a:gd name="T107" fmla="*/ 0 h 3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87" h="362">
                    <a:moveTo>
                      <a:pt x="142" y="4"/>
                    </a:moveTo>
                    <a:lnTo>
                      <a:pt x="126" y="11"/>
                    </a:lnTo>
                    <a:lnTo>
                      <a:pt x="121" y="11"/>
                    </a:lnTo>
                    <a:lnTo>
                      <a:pt x="121" y="13"/>
                    </a:lnTo>
                    <a:lnTo>
                      <a:pt x="120" y="13"/>
                    </a:lnTo>
                    <a:lnTo>
                      <a:pt x="119" y="18"/>
                    </a:lnTo>
                    <a:lnTo>
                      <a:pt x="120" y="18"/>
                    </a:lnTo>
                    <a:lnTo>
                      <a:pt x="119" y="19"/>
                    </a:lnTo>
                    <a:lnTo>
                      <a:pt x="119" y="21"/>
                    </a:lnTo>
                    <a:lnTo>
                      <a:pt x="117" y="21"/>
                    </a:lnTo>
                    <a:lnTo>
                      <a:pt x="116" y="22"/>
                    </a:lnTo>
                    <a:lnTo>
                      <a:pt x="113" y="24"/>
                    </a:lnTo>
                    <a:lnTo>
                      <a:pt x="108" y="24"/>
                    </a:lnTo>
                    <a:lnTo>
                      <a:pt x="104" y="28"/>
                    </a:lnTo>
                    <a:lnTo>
                      <a:pt x="99" y="36"/>
                    </a:lnTo>
                    <a:lnTo>
                      <a:pt x="99" y="38"/>
                    </a:lnTo>
                    <a:lnTo>
                      <a:pt x="96" y="49"/>
                    </a:lnTo>
                    <a:lnTo>
                      <a:pt x="88" y="67"/>
                    </a:lnTo>
                    <a:lnTo>
                      <a:pt x="88" y="69"/>
                    </a:lnTo>
                    <a:lnTo>
                      <a:pt x="89" y="74"/>
                    </a:lnTo>
                    <a:lnTo>
                      <a:pt x="95" y="78"/>
                    </a:lnTo>
                    <a:lnTo>
                      <a:pt x="101" y="86"/>
                    </a:lnTo>
                    <a:lnTo>
                      <a:pt x="106" y="101"/>
                    </a:lnTo>
                    <a:lnTo>
                      <a:pt x="108" y="103"/>
                    </a:lnTo>
                    <a:lnTo>
                      <a:pt x="106" y="103"/>
                    </a:lnTo>
                    <a:lnTo>
                      <a:pt x="105" y="105"/>
                    </a:lnTo>
                    <a:lnTo>
                      <a:pt x="104" y="105"/>
                    </a:lnTo>
                    <a:lnTo>
                      <a:pt x="102" y="106"/>
                    </a:lnTo>
                    <a:lnTo>
                      <a:pt x="102" y="103"/>
                    </a:lnTo>
                    <a:lnTo>
                      <a:pt x="101" y="103"/>
                    </a:lnTo>
                    <a:lnTo>
                      <a:pt x="88" y="101"/>
                    </a:lnTo>
                    <a:lnTo>
                      <a:pt x="77" y="93"/>
                    </a:lnTo>
                    <a:lnTo>
                      <a:pt x="64" y="88"/>
                    </a:lnTo>
                    <a:lnTo>
                      <a:pt x="63" y="86"/>
                    </a:lnTo>
                    <a:lnTo>
                      <a:pt x="56" y="86"/>
                    </a:lnTo>
                    <a:lnTo>
                      <a:pt x="50" y="81"/>
                    </a:lnTo>
                    <a:lnTo>
                      <a:pt x="49" y="81"/>
                    </a:lnTo>
                    <a:lnTo>
                      <a:pt x="47" y="81"/>
                    </a:lnTo>
                    <a:lnTo>
                      <a:pt x="11" y="112"/>
                    </a:lnTo>
                    <a:lnTo>
                      <a:pt x="11" y="116"/>
                    </a:lnTo>
                    <a:lnTo>
                      <a:pt x="10" y="117"/>
                    </a:lnTo>
                    <a:lnTo>
                      <a:pt x="8" y="117"/>
                    </a:lnTo>
                    <a:lnTo>
                      <a:pt x="4" y="120"/>
                    </a:lnTo>
                    <a:lnTo>
                      <a:pt x="3" y="122"/>
                    </a:lnTo>
                    <a:lnTo>
                      <a:pt x="3" y="126"/>
                    </a:lnTo>
                    <a:lnTo>
                      <a:pt x="6" y="129"/>
                    </a:lnTo>
                    <a:lnTo>
                      <a:pt x="13" y="123"/>
                    </a:lnTo>
                    <a:lnTo>
                      <a:pt x="15" y="131"/>
                    </a:lnTo>
                    <a:lnTo>
                      <a:pt x="15" y="134"/>
                    </a:lnTo>
                    <a:lnTo>
                      <a:pt x="21" y="141"/>
                    </a:lnTo>
                    <a:lnTo>
                      <a:pt x="28" y="140"/>
                    </a:lnTo>
                    <a:lnTo>
                      <a:pt x="35" y="141"/>
                    </a:lnTo>
                    <a:lnTo>
                      <a:pt x="36" y="145"/>
                    </a:lnTo>
                    <a:lnTo>
                      <a:pt x="34" y="156"/>
                    </a:lnTo>
                    <a:lnTo>
                      <a:pt x="34" y="158"/>
                    </a:lnTo>
                    <a:lnTo>
                      <a:pt x="35" y="162"/>
                    </a:lnTo>
                    <a:lnTo>
                      <a:pt x="35" y="165"/>
                    </a:lnTo>
                    <a:lnTo>
                      <a:pt x="38" y="166"/>
                    </a:lnTo>
                    <a:lnTo>
                      <a:pt x="39" y="166"/>
                    </a:lnTo>
                    <a:lnTo>
                      <a:pt x="41" y="169"/>
                    </a:lnTo>
                    <a:lnTo>
                      <a:pt x="36" y="169"/>
                    </a:lnTo>
                    <a:lnTo>
                      <a:pt x="31" y="172"/>
                    </a:lnTo>
                    <a:lnTo>
                      <a:pt x="29" y="172"/>
                    </a:lnTo>
                    <a:lnTo>
                      <a:pt x="22" y="175"/>
                    </a:lnTo>
                    <a:lnTo>
                      <a:pt x="13" y="180"/>
                    </a:lnTo>
                    <a:lnTo>
                      <a:pt x="13" y="182"/>
                    </a:lnTo>
                    <a:lnTo>
                      <a:pt x="7" y="194"/>
                    </a:lnTo>
                    <a:lnTo>
                      <a:pt x="7" y="204"/>
                    </a:lnTo>
                    <a:lnTo>
                      <a:pt x="8" y="211"/>
                    </a:lnTo>
                    <a:lnTo>
                      <a:pt x="8" y="213"/>
                    </a:lnTo>
                    <a:lnTo>
                      <a:pt x="10" y="218"/>
                    </a:lnTo>
                    <a:lnTo>
                      <a:pt x="15" y="216"/>
                    </a:lnTo>
                    <a:lnTo>
                      <a:pt x="17" y="216"/>
                    </a:lnTo>
                    <a:lnTo>
                      <a:pt x="20" y="218"/>
                    </a:lnTo>
                    <a:lnTo>
                      <a:pt x="8" y="235"/>
                    </a:lnTo>
                    <a:lnTo>
                      <a:pt x="4" y="244"/>
                    </a:lnTo>
                    <a:lnTo>
                      <a:pt x="4" y="250"/>
                    </a:lnTo>
                    <a:lnTo>
                      <a:pt x="0" y="250"/>
                    </a:lnTo>
                    <a:lnTo>
                      <a:pt x="0" y="254"/>
                    </a:lnTo>
                    <a:lnTo>
                      <a:pt x="10" y="256"/>
                    </a:lnTo>
                    <a:lnTo>
                      <a:pt x="11" y="256"/>
                    </a:lnTo>
                    <a:lnTo>
                      <a:pt x="14" y="254"/>
                    </a:lnTo>
                    <a:lnTo>
                      <a:pt x="18" y="256"/>
                    </a:lnTo>
                    <a:lnTo>
                      <a:pt x="22" y="258"/>
                    </a:lnTo>
                    <a:lnTo>
                      <a:pt x="31" y="267"/>
                    </a:lnTo>
                    <a:lnTo>
                      <a:pt x="36" y="256"/>
                    </a:lnTo>
                    <a:lnTo>
                      <a:pt x="39" y="251"/>
                    </a:lnTo>
                    <a:lnTo>
                      <a:pt x="46" y="253"/>
                    </a:lnTo>
                    <a:lnTo>
                      <a:pt x="50" y="257"/>
                    </a:lnTo>
                    <a:lnTo>
                      <a:pt x="47" y="261"/>
                    </a:lnTo>
                    <a:lnTo>
                      <a:pt x="46" y="263"/>
                    </a:lnTo>
                    <a:lnTo>
                      <a:pt x="46" y="265"/>
                    </a:lnTo>
                    <a:lnTo>
                      <a:pt x="49" y="267"/>
                    </a:lnTo>
                    <a:lnTo>
                      <a:pt x="52" y="270"/>
                    </a:lnTo>
                    <a:lnTo>
                      <a:pt x="60" y="275"/>
                    </a:lnTo>
                    <a:lnTo>
                      <a:pt x="67" y="283"/>
                    </a:lnTo>
                    <a:lnTo>
                      <a:pt x="68" y="283"/>
                    </a:lnTo>
                    <a:lnTo>
                      <a:pt x="68" y="282"/>
                    </a:lnTo>
                    <a:lnTo>
                      <a:pt x="70" y="280"/>
                    </a:lnTo>
                    <a:lnTo>
                      <a:pt x="73" y="278"/>
                    </a:lnTo>
                    <a:lnTo>
                      <a:pt x="74" y="277"/>
                    </a:lnTo>
                    <a:lnTo>
                      <a:pt x="75" y="277"/>
                    </a:lnTo>
                    <a:lnTo>
                      <a:pt x="80" y="286"/>
                    </a:lnTo>
                    <a:lnTo>
                      <a:pt x="89" y="290"/>
                    </a:lnTo>
                    <a:lnTo>
                      <a:pt x="91" y="290"/>
                    </a:lnTo>
                    <a:lnTo>
                      <a:pt x="91" y="292"/>
                    </a:lnTo>
                    <a:lnTo>
                      <a:pt x="92" y="297"/>
                    </a:lnTo>
                    <a:lnTo>
                      <a:pt x="105" y="309"/>
                    </a:lnTo>
                    <a:lnTo>
                      <a:pt x="113" y="311"/>
                    </a:lnTo>
                    <a:lnTo>
                      <a:pt x="117" y="311"/>
                    </a:lnTo>
                    <a:lnTo>
                      <a:pt x="126" y="316"/>
                    </a:lnTo>
                    <a:lnTo>
                      <a:pt x="128" y="318"/>
                    </a:lnTo>
                    <a:lnTo>
                      <a:pt x="128" y="323"/>
                    </a:lnTo>
                    <a:lnTo>
                      <a:pt x="134" y="342"/>
                    </a:lnTo>
                    <a:lnTo>
                      <a:pt x="138" y="349"/>
                    </a:lnTo>
                    <a:lnTo>
                      <a:pt x="141" y="350"/>
                    </a:lnTo>
                    <a:lnTo>
                      <a:pt x="141" y="352"/>
                    </a:lnTo>
                    <a:lnTo>
                      <a:pt x="142" y="350"/>
                    </a:lnTo>
                    <a:lnTo>
                      <a:pt x="147" y="352"/>
                    </a:lnTo>
                    <a:lnTo>
                      <a:pt x="155" y="348"/>
                    </a:lnTo>
                    <a:lnTo>
                      <a:pt x="155" y="345"/>
                    </a:lnTo>
                    <a:lnTo>
                      <a:pt x="159" y="342"/>
                    </a:lnTo>
                    <a:lnTo>
                      <a:pt x="165" y="337"/>
                    </a:lnTo>
                    <a:lnTo>
                      <a:pt x="168" y="337"/>
                    </a:lnTo>
                    <a:lnTo>
                      <a:pt x="190" y="350"/>
                    </a:lnTo>
                    <a:lnTo>
                      <a:pt x="193" y="353"/>
                    </a:lnTo>
                    <a:lnTo>
                      <a:pt x="204" y="353"/>
                    </a:lnTo>
                    <a:lnTo>
                      <a:pt x="211" y="355"/>
                    </a:lnTo>
                    <a:lnTo>
                      <a:pt x="218" y="359"/>
                    </a:lnTo>
                    <a:lnTo>
                      <a:pt x="224" y="360"/>
                    </a:lnTo>
                    <a:lnTo>
                      <a:pt x="226" y="359"/>
                    </a:lnTo>
                    <a:lnTo>
                      <a:pt x="228" y="359"/>
                    </a:lnTo>
                    <a:lnTo>
                      <a:pt x="232" y="357"/>
                    </a:lnTo>
                    <a:lnTo>
                      <a:pt x="233" y="357"/>
                    </a:lnTo>
                    <a:lnTo>
                      <a:pt x="235" y="356"/>
                    </a:lnTo>
                    <a:lnTo>
                      <a:pt x="236" y="356"/>
                    </a:lnTo>
                    <a:lnTo>
                      <a:pt x="236" y="355"/>
                    </a:lnTo>
                    <a:lnTo>
                      <a:pt x="238" y="353"/>
                    </a:lnTo>
                    <a:lnTo>
                      <a:pt x="250" y="348"/>
                    </a:lnTo>
                    <a:lnTo>
                      <a:pt x="253" y="348"/>
                    </a:lnTo>
                    <a:lnTo>
                      <a:pt x="254" y="349"/>
                    </a:lnTo>
                    <a:lnTo>
                      <a:pt x="260" y="349"/>
                    </a:lnTo>
                    <a:lnTo>
                      <a:pt x="264" y="345"/>
                    </a:lnTo>
                    <a:lnTo>
                      <a:pt x="265" y="344"/>
                    </a:lnTo>
                    <a:lnTo>
                      <a:pt x="281" y="356"/>
                    </a:lnTo>
                    <a:lnTo>
                      <a:pt x="284" y="357"/>
                    </a:lnTo>
                    <a:lnTo>
                      <a:pt x="285" y="362"/>
                    </a:lnTo>
                    <a:lnTo>
                      <a:pt x="293" y="362"/>
                    </a:lnTo>
                    <a:lnTo>
                      <a:pt x="299" y="356"/>
                    </a:lnTo>
                    <a:lnTo>
                      <a:pt x="307" y="353"/>
                    </a:lnTo>
                    <a:lnTo>
                      <a:pt x="310" y="352"/>
                    </a:lnTo>
                    <a:lnTo>
                      <a:pt x="313" y="352"/>
                    </a:lnTo>
                    <a:lnTo>
                      <a:pt x="315" y="350"/>
                    </a:lnTo>
                    <a:lnTo>
                      <a:pt x="324" y="350"/>
                    </a:lnTo>
                    <a:lnTo>
                      <a:pt x="331" y="348"/>
                    </a:lnTo>
                    <a:lnTo>
                      <a:pt x="349" y="337"/>
                    </a:lnTo>
                    <a:lnTo>
                      <a:pt x="359" y="327"/>
                    </a:lnTo>
                    <a:lnTo>
                      <a:pt x="359" y="326"/>
                    </a:lnTo>
                    <a:lnTo>
                      <a:pt x="356" y="321"/>
                    </a:lnTo>
                    <a:lnTo>
                      <a:pt x="353" y="311"/>
                    </a:lnTo>
                    <a:lnTo>
                      <a:pt x="352" y="310"/>
                    </a:lnTo>
                    <a:lnTo>
                      <a:pt x="346" y="300"/>
                    </a:lnTo>
                    <a:lnTo>
                      <a:pt x="349" y="280"/>
                    </a:lnTo>
                    <a:lnTo>
                      <a:pt x="351" y="277"/>
                    </a:lnTo>
                    <a:lnTo>
                      <a:pt x="352" y="273"/>
                    </a:lnTo>
                    <a:lnTo>
                      <a:pt x="353" y="271"/>
                    </a:lnTo>
                    <a:lnTo>
                      <a:pt x="353" y="270"/>
                    </a:lnTo>
                    <a:lnTo>
                      <a:pt x="355" y="270"/>
                    </a:lnTo>
                    <a:lnTo>
                      <a:pt x="355" y="268"/>
                    </a:lnTo>
                    <a:lnTo>
                      <a:pt x="356" y="267"/>
                    </a:lnTo>
                    <a:lnTo>
                      <a:pt x="359" y="267"/>
                    </a:lnTo>
                    <a:lnTo>
                      <a:pt x="359" y="263"/>
                    </a:lnTo>
                    <a:lnTo>
                      <a:pt x="356" y="257"/>
                    </a:lnTo>
                    <a:lnTo>
                      <a:pt x="356" y="256"/>
                    </a:lnTo>
                    <a:lnTo>
                      <a:pt x="355" y="253"/>
                    </a:lnTo>
                    <a:lnTo>
                      <a:pt x="353" y="251"/>
                    </a:lnTo>
                    <a:lnTo>
                      <a:pt x="352" y="251"/>
                    </a:lnTo>
                    <a:lnTo>
                      <a:pt x="351" y="249"/>
                    </a:lnTo>
                    <a:lnTo>
                      <a:pt x="351" y="247"/>
                    </a:lnTo>
                    <a:lnTo>
                      <a:pt x="349" y="243"/>
                    </a:lnTo>
                    <a:lnTo>
                      <a:pt x="355" y="225"/>
                    </a:lnTo>
                    <a:lnTo>
                      <a:pt x="355" y="216"/>
                    </a:lnTo>
                    <a:lnTo>
                      <a:pt x="356" y="211"/>
                    </a:lnTo>
                    <a:lnTo>
                      <a:pt x="355" y="203"/>
                    </a:lnTo>
                    <a:lnTo>
                      <a:pt x="352" y="197"/>
                    </a:lnTo>
                    <a:lnTo>
                      <a:pt x="346" y="196"/>
                    </a:lnTo>
                    <a:lnTo>
                      <a:pt x="344" y="189"/>
                    </a:lnTo>
                    <a:lnTo>
                      <a:pt x="342" y="182"/>
                    </a:lnTo>
                    <a:lnTo>
                      <a:pt x="342" y="177"/>
                    </a:lnTo>
                    <a:lnTo>
                      <a:pt x="346" y="176"/>
                    </a:lnTo>
                    <a:lnTo>
                      <a:pt x="349" y="173"/>
                    </a:lnTo>
                    <a:lnTo>
                      <a:pt x="355" y="170"/>
                    </a:lnTo>
                    <a:lnTo>
                      <a:pt x="362" y="169"/>
                    </a:lnTo>
                    <a:lnTo>
                      <a:pt x="365" y="169"/>
                    </a:lnTo>
                    <a:lnTo>
                      <a:pt x="377" y="170"/>
                    </a:lnTo>
                    <a:lnTo>
                      <a:pt x="378" y="172"/>
                    </a:lnTo>
                    <a:lnTo>
                      <a:pt x="380" y="170"/>
                    </a:lnTo>
                    <a:lnTo>
                      <a:pt x="381" y="144"/>
                    </a:lnTo>
                    <a:lnTo>
                      <a:pt x="387" y="130"/>
                    </a:lnTo>
                    <a:lnTo>
                      <a:pt x="387" y="129"/>
                    </a:lnTo>
                    <a:lnTo>
                      <a:pt x="378" y="124"/>
                    </a:lnTo>
                    <a:lnTo>
                      <a:pt x="373" y="120"/>
                    </a:lnTo>
                    <a:lnTo>
                      <a:pt x="366" y="116"/>
                    </a:lnTo>
                    <a:lnTo>
                      <a:pt x="359" y="117"/>
                    </a:lnTo>
                    <a:lnTo>
                      <a:pt x="355" y="124"/>
                    </a:lnTo>
                    <a:lnTo>
                      <a:pt x="351" y="127"/>
                    </a:lnTo>
                    <a:lnTo>
                      <a:pt x="351" y="129"/>
                    </a:lnTo>
                    <a:lnTo>
                      <a:pt x="349" y="131"/>
                    </a:lnTo>
                    <a:lnTo>
                      <a:pt x="349" y="136"/>
                    </a:lnTo>
                    <a:lnTo>
                      <a:pt x="348" y="141"/>
                    </a:lnTo>
                    <a:lnTo>
                      <a:pt x="348" y="127"/>
                    </a:lnTo>
                    <a:lnTo>
                      <a:pt x="349" y="126"/>
                    </a:lnTo>
                    <a:lnTo>
                      <a:pt x="352" y="122"/>
                    </a:lnTo>
                    <a:lnTo>
                      <a:pt x="355" y="119"/>
                    </a:lnTo>
                    <a:lnTo>
                      <a:pt x="355" y="117"/>
                    </a:lnTo>
                    <a:lnTo>
                      <a:pt x="345" y="117"/>
                    </a:lnTo>
                    <a:lnTo>
                      <a:pt x="345" y="119"/>
                    </a:lnTo>
                    <a:lnTo>
                      <a:pt x="342" y="119"/>
                    </a:lnTo>
                    <a:lnTo>
                      <a:pt x="331" y="124"/>
                    </a:lnTo>
                    <a:lnTo>
                      <a:pt x="328" y="120"/>
                    </a:lnTo>
                    <a:lnTo>
                      <a:pt x="322" y="115"/>
                    </a:lnTo>
                    <a:lnTo>
                      <a:pt x="322" y="108"/>
                    </a:lnTo>
                    <a:lnTo>
                      <a:pt x="318" y="103"/>
                    </a:lnTo>
                    <a:lnTo>
                      <a:pt x="302" y="103"/>
                    </a:lnTo>
                    <a:lnTo>
                      <a:pt x="296" y="102"/>
                    </a:lnTo>
                    <a:lnTo>
                      <a:pt x="293" y="99"/>
                    </a:lnTo>
                    <a:lnTo>
                      <a:pt x="293" y="98"/>
                    </a:lnTo>
                    <a:lnTo>
                      <a:pt x="292" y="98"/>
                    </a:lnTo>
                    <a:lnTo>
                      <a:pt x="279" y="96"/>
                    </a:lnTo>
                    <a:lnTo>
                      <a:pt x="268" y="93"/>
                    </a:lnTo>
                    <a:lnTo>
                      <a:pt x="254" y="99"/>
                    </a:lnTo>
                    <a:lnTo>
                      <a:pt x="251" y="102"/>
                    </a:lnTo>
                    <a:lnTo>
                      <a:pt x="248" y="103"/>
                    </a:lnTo>
                    <a:lnTo>
                      <a:pt x="242" y="103"/>
                    </a:lnTo>
                    <a:lnTo>
                      <a:pt x="242" y="102"/>
                    </a:lnTo>
                    <a:lnTo>
                      <a:pt x="240" y="102"/>
                    </a:lnTo>
                    <a:lnTo>
                      <a:pt x="233" y="99"/>
                    </a:lnTo>
                    <a:lnTo>
                      <a:pt x="229" y="96"/>
                    </a:lnTo>
                    <a:lnTo>
                      <a:pt x="226" y="93"/>
                    </a:lnTo>
                    <a:lnTo>
                      <a:pt x="226" y="85"/>
                    </a:lnTo>
                    <a:lnTo>
                      <a:pt x="225" y="86"/>
                    </a:lnTo>
                    <a:lnTo>
                      <a:pt x="224" y="91"/>
                    </a:lnTo>
                    <a:lnTo>
                      <a:pt x="222" y="89"/>
                    </a:lnTo>
                    <a:lnTo>
                      <a:pt x="221" y="89"/>
                    </a:lnTo>
                    <a:lnTo>
                      <a:pt x="219" y="88"/>
                    </a:lnTo>
                    <a:lnTo>
                      <a:pt x="219" y="86"/>
                    </a:lnTo>
                    <a:lnTo>
                      <a:pt x="209" y="82"/>
                    </a:lnTo>
                    <a:lnTo>
                      <a:pt x="202" y="82"/>
                    </a:lnTo>
                    <a:lnTo>
                      <a:pt x="193" y="81"/>
                    </a:lnTo>
                    <a:lnTo>
                      <a:pt x="181" y="81"/>
                    </a:lnTo>
                    <a:lnTo>
                      <a:pt x="180" y="78"/>
                    </a:lnTo>
                    <a:lnTo>
                      <a:pt x="181" y="78"/>
                    </a:lnTo>
                    <a:lnTo>
                      <a:pt x="181" y="77"/>
                    </a:lnTo>
                    <a:lnTo>
                      <a:pt x="184" y="71"/>
                    </a:lnTo>
                    <a:lnTo>
                      <a:pt x="184" y="69"/>
                    </a:lnTo>
                    <a:lnTo>
                      <a:pt x="177" y="50"/>
                    </a:lnTo>
                    <a:lnTo>
                      <a:pt x="173" y="48"/>
                    </a:lnTo>
                    <a:lnTo>
                      <a:pt x="171" y="46"/>
                    </a:lnTo>
                    <a:lnTo>
                      <a:pt x="168" y="43"/>
                    </a:lnTo>
                    <a:lnTo>
                      <a:pt x="168" y="35"/>
                    </a:lnTo>
                    <a:lnTo>
                      <a:pt x="169" y="26"/>
                    </a:lnTo>
                    <a:lnTo>
                      <a:pt x="169" y="17"/>
                    </a:lnTo>
                    <a:lnTo>
                      <a:pt x="168" y="10"/>
                    </a:lnTo>
                    <a:lnTo>
                      <a:pt x="165" y="9"/>
                    </a:lnTo>
                    <a:lnTo>
                      <a:pt x="165" y="4"/>
                    </a:lnTo>
                    <a:lnTo>
                      <a:pt x="164" y="3"/>
                    </a:lnTo>
                    <a:lnTo>
                      <a:pt x="161" y="2"/>
                    </a:lnTo>
                    <a:lnTo>
                      <a:pt x="158" y="2"/>
                    </a:lnTo>
                    <a:lnTo>
                      <a:pt x="154" y="0"/>
                    </a:lnTo>
                    <a:lnTo>
                      <a:pt x="148" y="0"/>
                    </a:lnTo>
                    <a:lnTo>
                      <a:pt x="147" y="2"/>
                    </a:lnTo>
                    <a:lnTo>
                      <a:pt x="142" y="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46" name="Freeform 73">
                <a:extLst>
                  <a:ext uri="{FF2B5EF4-FFF2-40B4-BE49-F238E27FC236}">
                    <a16:creationId xmlns:a16="http://schemas.microsoft.com/office/drawing/2014/main" id="{72E001E9-A1F3-4ACD-3E5F-1EE9153027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0" y="1257"/>
                <a:ext cx="68" cy="79"/>
              </a:xfrm>
              <a:custGeom>
                <a:avLst/>
                <a:gdLst>
                  <a:gd name="T0" fmla="*/ 51 w 270"/>
                  <a:gd name="T1" fmla="*/ 11 h 317"/>
                  <a:gd name="T2" fmla="*/ 34 w 270"/>
                  <a:gd name="T3" fmla="*/ 26 h 317"/>
                  <a:gd name="T4" fmla="*/ 30 w 270"/>
                  <a:gd name="T5" fmla="*/ 39 h 317"/>
                  <a:gd name="T6" fmla="*/ 20 w 270"/>
                  <a:gd name="T7" fmla="*/ 57 h 317"/>
                  <a:gd name="T8" fmla="*/ 19 w 270"/>
                  <a:gd name="T9" fmla="*/ 86 h 317"/>
                  <a:gd name="T10" fmla="*/ 8 w 270"/>
                  <a:gd name="T11" fmla="*/ 97 h 317"/>
                  <a:gd name="T12" fmla="*/ 1 w 270"/>
                  <a:gd name="T13" fmla="*/ 103 h 317"/>
                  <a:gd name="T14" fmla="*/ 20 w 270"/>
                  <a:gd name="T15" fmla="*/ 130 h 317"/>
                  <a:gd name="T16" fmla="*/ 43 w 270"/>
                  <a:gd name="T17" fmla="*/ 171 h 317"/>
                  <a:gd name="T18" fmla="*/ 19 w 270"/>
                  <a:gd name="T19" fmla="*/ 173 h 317"/>
                  <a:gd name="T20" fmla="*/ 23 w 270"/>
                  <a:gd name="T21" fmla="*/ 219 h 317"/>
                  <a:gd name="T22" fmla="*/ 12 w 270"/>
                  <a:gd name="T23" fmla="*/ 244 h 317"/>
                  <a:gd name="T24" fmla="*/ 26 w 270"/>
                  <a:gd name="T25" fmla="*/ 258 h 317"/>
                  <a:gd name="T26" fmla="*/ 29 w 270"/>
                  <a:gd name="T27" fmla="*/ 279 h 317"/>
                  <a:gd name="T28" fmla="*/ 30 w 270"/>
                  <a:gd name="T29" fmla="*/ 289 h 317"/>
                  <a:gd name="T30" fmla="*/ 71 w 270"/>
                  <a:gd name="T31" fmla="*/ 305 h 317"/>
                  <a:gd name="T32" fmla="*/ 82 w 270"/>
                  <a:gd name="T33" fmla="*/ 317 h 317"/>
                  <a:gd name="T34" fmla="*/ 84 w 270"/>
                  <a:gd name="T35" fmla="*/ 310 h 317"/>
                  <a:gd name="T36" fmla="*/ 91 w 270"/>
                  <a:gd name="T37" fmla="*/ 308 h 317"/>
                  <a:gd name="T38" fmla="*/ 104 w 270"/>
                  <a:gd name="T39" fmla="*/ 300 h 317"/>
                  <a:gd name="T40" fmla="*/ 114 w 270"/>
                  <a:gd name="T41" fmla="*/ 301 h 317"/>
                  <a:gd name="T42" fmla="*/ 118 w 270"/>
                  <a:gd name="T43" fmla="*/ 300 h 317"/>
                  <a:gd name="T44" fmla="*/ 115 w 270"/>
                  <a:gd name="T45" fmla="*/ 262 h 317"/>
                  <a:gd name="T46" fmla="*/ 147 w 270"/>
                  <a:gd name="T47" fmla="*/ 262 h 317"/>
                  <a:gd name="T48" fmla="*/ 153 w 270"/>
                  <a:gd name="T49" fmla="*/ 269 h 317"/>
                  <a:gd name="T50" fmla="*/ 181 w 270"/>
                  <a:gd name="T51" fmla="*/ 282 h 317"/>
                  <a:gd name="T52" fmla="*/ 191 w 270"/>
                  <a:gd name="T53" fmla="*/ 273 h 317"/>
                  <a:gd name="T54" fmla="*/ 206 w 270"/>
                  <a:gd name="T55" fmla="*/ 255 h 317"/>
                  <a:gd name="T56" fmla="*/ 242 w 270"/>
                  <a:gd name="T57" fmla="*/ 213 h 317"/>
                  <a:gd name="T58" fmla="*/ 242 w 270"/>
                  <a:gd name="T59" fmla="*/ 192 h 317"/>
                  <a:gd name="T60" fmla="*/ 240 w 270"/>
                  <a:gd name="T61" fmla="*/ 187 h 317"/>
                  <a:gd name="T62" fmla="*/ 247 w 270"/>
                  <a:gd name="T63" fmla="*/ 185 h 317"/>
                  <a:gd name="T64" fmla="*/ 244 w 270"/>
                  <a:gd name="T65" fmla="*/ 181 h 317"/>
                  <a:gd name="T66" fmla="*/ 248 w 270"/>
                  <a:gd name="T67" fmla="*/ 166 h 317"/>
                  <a:gd name="T68" fmla="*/ 238 w 270"/>
                  <a:gd name="T69" fmla="*/ 145 h 317"/>
                  <a:gd name="T70" fmla="*/ 244 w 270"/>
                  <a:gd name="T71" fmla="*/ 135 h 317"/>
                  <a:gd name="T72" fmla="*/ 258 w 270"/>
                  <a:gd name="T73" fmla="*/ 118 h 317"/>
                  <a:gd name="T74" fmla="*/ 270 w 270"/>
                  <a:gd name="T75" fmla="*/ 101 h 317"/>
                  <a:gd name="T76" fmla="*/ 256 w 270"/>
                  <a:gd name="T77" fmla="*/ 80 h 317"/>
                  <a:gd name="T78" fmla="*/ 220 w 270"/>
                  <a:gd name="T79" fmla="*/ 71 h 317"/>
                  <a:gd name="T80" fmla="*/ 226 w 270"/>
                  <a:gd name="T81" fmla="*/ 57 h 317"/>
                  <a:gd name="T82" fmla="*/ 230 w 270"/>
                  <a:gd name="T83" fmla="*/ 47 h 317"/>
                  <a:gd name="T84" fmla="*/ 228 w 270"/>
                  <a:gd name="T85" fmla="*/ 40 h 317"/>
                  <a:gd name="T86" fmla="*/ 207 w 270"/>
                  <a:gd name="T87" fmla="*/ 41 h 317"/>
                  <a:gd name="T88" fmla="*/ 181 w 270"/>
                  <a:gd name="T89" fmla="*/ 26 h 317"/>
                  <a:gd name="T90" fmla="*/ 161 w 270"/>
                  <a:gd name="T91" fmla="*/ 7 h 317"/>
                  <a:gd name="T92" fmla="*/ 149 w 270"/>
                  <a:gd name="T93" fmla="*/ 11 h 317"/>
                  <a:gd name="T94" fmla="*/ 132 w 270"/>
                  <a:gd name="T95" fmla="*/ 19 h 317"/>
                  <a:gd name="T96" fmla="*/ 124 w 270"/>
                  <a:gd name="T97" fmla="*/ 22 h 317"/>
                  <a:gd name="T98" fmla="*/ 107 w 270"/>
                  <a:gd name="T99" fmla="*/ 18 h 317"/>
                  <a:gd name="T100" fmla="*/ 64 w 270"/>
                  <a:gd name="T101" fmla="*/ 0 h 3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70" h="317">
                    <a:moveTo>
                      <a:pt x="61" y="0"/>
                    </a:moveTo>
                    <a:lnTo>
                      <a:pt x="55" y="5"/>
                    </a:lnTo>
                    <a:lnTo>
                      <a:pt x="51" y="8"/>
                    </a:lnTo>
                    <a:lnTo>
                      <a:pt x="51" y="11"/>
                    </a:lnTo>
                    <a:lnTo>
                      <a:pt x="43" y="15"/>
                    </a:lnTo>
                    <a:lnTo>
                      <a:pt x="38" y="13"/>
                    </a:lnTo>
                    <a:lnTo>
                      <a:pt x="37" y="15"/>
                    </a:lnTo>
                    <a:lnTo>
                      <a:pt x="34" y="26"/>
                    </a:lnTo>
                    <a:lnTo>
                      <a:pt x="37" y="34"/>
                    </a:lnTo>
                    <a:lnTo>
                      <a:pt x="37" y="36"/>
                    </a:lnTo>
                    <a:lnTo>
                      <a:pt x="36" y="36"/>
                    </a:lnTo>
                    <a:lnTo>
                      <a:pt x="30" y="39"/>
                    </a:lnTo>
                    <a:lnTo>
                      <a:pt x="26" y="40"/>
                    </a:lnTo>
                    <a:lnTo>
                      <a:pt x="19" y="41"/>
                    </a:lnTo>
                    <a:lnTo>
                      <a:pt x="20" y="46"/>
                    </a:lnTo>
                    <a:lnTo>
                      <a:pt x="20" y="57"/>
                    </a:lnTo>
                    <a:lnTo>
                      <a:pt x="17" y="72"/>
                    </a:lnTo>
                    <a:lnTo>
                      <a:pt x="17" y="79"/>
                    </a:lnTo>
                    <a:lnTo>
                      <a:pt x="20" y="86"/>
                    </a:lnTo>
                    <a:lnTo>
                      <a:pt x="19" y="86"/>
                    </a:lnTo>
                    <a:lnTo>
                      <a:pt x="17" y="87"/>
                    </a:lnTo>
                    <a:lnTo>
                      <a:pt x="15" y="92"/>
                    </a:lnTo>
                    <a:lnTo>
                      <a:pt x="8" y="96"/>
                    </a:lnTo>
                    <a:lnTo>
                      <a:pt x="8" y="97"/>
                    </a:lnTo>
                    <a:lnTo>
                      <a:pt x="1" y="99"/>
                    </a:lnTo>
                    <a:lnTo>
                      <a:pt x="0" y="99"/>
                    </a:lnTo>
                    <a:lnTo>
                      <a:pt x="0" y="101"/>
                    </a:lnTo>
                    <a:lnTo>
                      <a:pt x="1" y="103"/>
                    </a:lnTo>
                    <a:lnTo>
                      <a:pt x="1" y="104"/>
                    </a:lnTo>
                    <a:lnTo>
                      <a:pt x="10" y="116"/>
                    </a:lnTo>
                    <a:lnTo>
                      <a:pt x="16" y="125"/>
                    </a:lnTo>
                    <a:lnTo>
                      <a:pt x="20" y="130"/>
                    </a:lnTo>
                    <a:lnTo>
                      <a:pt x="23" y="134"/>
                    </a:lnTo>
                    <a:lnTo>
                      <a:pt x="26" y="135"/>
                    </a:lnTo>
                    <a:lnTo>
                      <a:pt x="29" y="138"/>
                    </a:lnTo>
                    <a:lnTo>
                      <a:pt x="43" y="171"/>
                    </a:lnTo>
                    <a:lnTo>
                      <a:pt x="41" y="171"/>
                    </a:lnTo>
                    <a:lnTo>
                      <a:pt x="36" y="174"/>
                    </a:lnTo>
                    <a:lnTo>
                      <a:pt x="30" y="176"/>
                    </a:lnTo>
                    <a:lnTo>
                      <a:pt x="19" y="173"/>
                    </a:lnTo>
                    <a:lnTo>
                      <a:pt x="17" y="174"/>
                    </a:lnTo>
                    <a:lnTo>
                      <a:pt x="19" y="176"/>
                    </a:lnTo>
                    <a:lnTo>
                      <a:pt x="24" y="213"/>
                    </a:lnTo>
                    <a:lnTo>
                      <a:pt x="23" y="219"/>
                    </a:lnTo>
                    <a:lnTo>
                      <a:pt x="19" y="229"/>
                    </a:lnTo>
                    <a:lnTo>
                      <a:pt x="17" y="241"/>
                    </a:lnTo>
                    <a:lnTo>
                      <a:pt x="16" y="241"/>
                    </a:lnTo>
                    <a:lnTo>
                      <a:pt x="12" y="244"/>
                    </a:lnTo>
                    <a:lnTo>
                      <a:pt x="9" y="252"/>
                    </a:lnTo>
                    <a:lnTo>
                      <a:pt x="9" y="254"/>
                    </a:lnTo>
                    <a:lnTo>
                      <a:pt x="22" y="254"/>
                    </a:lnTo>
                    <a:lnTo>
                      <a:pt x="26" y="258"/>
                    </a:lnTo>
                    <a:lnTo>
                      <a:pt x="29" y="265"/>
                    </a:lnTo>
                    <a:lnTo>
                      <a:pt x="30" y="272"/>
                    </a:lnTo>
                    <a:lnTo>
                      <a:pt x="30" y="279"/>
                    </a:lnTo>
                    <a:lnTo>
                      <a:pt x="29" y="279"/>
                    </a:lnTo>
                    <a:lnTo>
                      <a:pt x="27" y="282"/>
                    </a:lnTo>
                    <a:lnTo>
                      <a:pt x="22" y="282"/>
                    </a:lnTo>
                    <a:lnTo>
                      <a:pt x="27" y="287"/>
                    </a:lnTo>
                    <a:lnTo>
                      <a:pt x="30" y="289"/>
                    </a:lnTo>
                    <a:lnTo>
                      <a:pt x="31" y="289"/>
                    </a:lnTo>
                    <a:lnTo>
                      <a:pt x="45" y="294"/>
                    </a:lnTo>
                    <a:lnTo>
                      <a:pt x="61" y="303"/>
                    </a:lnTo>
                    <a:lnTo>
                      <a:pt x="71" y="305"/>
                    </a:lnTo>
                    <a:lnTo>
                      <a:pt x="73" y="305"/>
                    </a:lnTo>
                    <a:lnTo>
                      <a:pt x="75" y="307"/>
                    </a:lnTo>
                    <a:lnTo>
                      <a:pt x="75" y="310"/>
                    </a:lnTo>
                    <a:lnTo>
                      <a:pt x="82" y="317"/>
                    </a:lnTo>
                    <a:lnTo>
                      <a:pt x="83" y="317"/>
                    </a:lnTo>
                    <a:lnTo>
                      <a:pt x="83" y="314"/>
                    </a:lnTo>
                    <a:lnTo>
                      <a:pt x="84" y="312"/>
                    </a:lnTo>
                    <a:lnTo>
                      <a:pt x="84" y="310"/>
                    </a:lnTo>
                    <a:lnTo>
                      <a:pt x="89" y="308"/>
                    </a:lnTo>
                    <a:lnTo>
                      <a:pt x="90" y="308"/>
                    </a:lnTo>
                    <a:lnTo>
                      <a:pt x="91" y="310"/>
                    </a:lnTo>
                    <a:lnTo>
                      <a:pt x="91" y="308"/>
                    </a:lnTo>
                    <a:lnTo>
                      <a:pt x="96" y="304"/>
                    </a:lnTo>
                    <a:lnTo>
                      <a:pt x="96" y="303"/>
                    </a:lnTo>
                    <a:lnTo>
                      <a:pt x="98" y="303"/>
                    </a:lnTo>
                    <a:lnTo>
                      <a:pt x="104" y="300"/>
                    </a:lnTo>
                    <a:lnTo>
                      <a:pt x="107" y="297"/>
                    </a:lnTo>
                    <a:lnTo>
                      <a:pt x="113" y="300"/>
                    </a:lnTo>
                    <a:lnTo>
                      <a:pt x="113" y="301"/>
                    </a:lnTo>
                    <a:lnTo>
                      <a:pt x="114" y="301"/>
                    </a:lnTo>
                    <a:lnTo>
                      <a:pt x="114" y="304"/>
                    </a:lnTo>
                    <a:lnTo>
                      <a:pt x="117" y="304"/>
                    </a:lnTo>
                    <a:lnTo>
                      <a:pt x="118" y="303"/>
                    </a:lnTo>
                    <a:lnTo>
                      <a:pt x="118" y="300"/>
                    </a:lnTo>
                    <a:lnTo>
                      <a:pt x="120" y="294"/>
                    </a:lnTo>
                    <a:lnTo>
                      <a:pt x="120" y="286"/>
                    </a:lnTo>
                    <a:lnTo>
                      <a:pt x="115" y="264"/>
                    </a:lnTo>
                    <a:lnTo>
                      <a:pt x="115" y="262"/>
                    </a:lnTo>
                    <a:lnTo>
                      <a:pt x="122" y="261"/>
                    </a:lnTo>
                    <a:lnTo>
                      <a:pt x="143" y="264"/>
                    </a:lnTo>
                    <a:lnTo>
                      <a:pt x="146" y="262"/>
                    </a:lnTo>
                    <a:lnTo>
                      <a:pt x="147" y="262"/>
                    </a:lnTo>
                    <a:lnTo>
                      <a:pt x="149" y="261"/>
                    </a:lnTo>
                    <a:lnTo>
                      <a:pt x="151" y="262"/>
                    </a:lnTo>
                    <a:lnTo>
                      <a:pt x="153" y="268"/>
                    </a:lnTo>
                    <a:lnTo>
                      <a:pt x="153" y="269"/>
                    </a:lnTo>
                    <a:lnTo>
                      <a:pt x="167" y="282"/>
                    </a:lnTo>
                    <a:lnTo>
                      <a:pt x="174" y="284"/>
                    </a:lnTo>
                    <a:lnTo>
                      <a:pt x="180" y="283"/>
                    </a:lnTo>
                    <a:lnTo>
                      <a:pt x="181" y="282"/>
                    </a:lnTo>
                    <a:lnTo>
                      <a:pt x="187" y="282"/>
                    </a:lnTo>
                    <a:lnTo>
                      <a:pt x="188" y="283"/>
                    </a:lnTo>
                    <a:lnTo>
                      <a:pt x="188" y="276"/>
                    </a:lnTo>
                    <a:lnTo>
                      <a:pt x="191" y="273"/>
                    </a:lnTo>
                    <a:lnTo>
                      <a:pt x="201" y="268"/>
                    </a:lnTo>
                    <a:lnTo>
                      <a:pt x="207" y="268"/>
                    </a:lnTo>
                    <a:lnTo>
                      <a:pt x="206" y="265"/>
                    </a:lnTo>
                    <a:lnTo>
                      <a:pt x="206" y="255"/>
                    </a:lnTo>
                    <a:lnTo>
                      <a:pt x="207" y="255"/>
                    </a:lnTo>
                    <a:lnTo>
                      <a:pt x="231" y="238"/>
                    </a:lnTo>
                    <a:lnTo>
                      <a:pt x="241" y="240"/>
                    </a:lnTo>
                    <a:lnTo>
                      <a:pt x="242" y="213"/>
                    </a:lnTo>
                    <a:lnTo>
                      <a:pt x="244" y="208"/>
                    </a:lnTo>
                    <a:lnTo>
                      <a:pt x="244" y="201"/>
                    </a:lnTo>
                    <a:lnTo>
                      <a:pt x="242" y="194"/>
                    </a:lnTo>
                    <a:lnTo>
                      <a:pt x="242" y="192"/>
                    </a:lnTo>
                    <a:lnTo>
                      <a:pt x="240" y="188"/>
                    </a:lnTo>
                    <a:lnTo>
                      <a:pt x="238" y="188"/>
                    </a:lnTo>
                    <a:lnTo>
                      <a:pt x="238" y="187"/>
                    </a:lnTo>
                    <a:lnTo>
                      <a:pt x="240" y="187"/>
                    </a:lnTo>
                    <a:lnTo>
                      <a:pt x="244" y="185"/>
                    </a:lnTo>
                    <a:lnTo>
                      <a:pt x="245" y="187"/>
                    </a:lnTo>
                    <a:lnTo>
                      <a:pt x="247" y="187"/>
                    </a:lnTo>
                    <a:lnTo>
                      <a:pt x="247" y="185"/>
                    </a:lnTo>
                    <a:lnTo>
                      <a:pt x="248" y="185"/>
                    </a:lnTo>
                    <a:lnTo>
                      <a:pt x="248" y="184"/>
                    </a:lnTo>
                    <a:lnTo>
                      <a:pt x="247" y="184"/>
                    </a:lnTo>
                    <a:lnTo>
                      <a:pt x="244" y="181"/>
                    </a:lnTo>
                    <a:lnTo>
                      <a:pt x="241" y="177"/>
                    </a:lnTo>
                    <a:lnTo>
                      <a:pt x="242" y="174"/>
                    </a:lnTo>
                    <a:lnTo>
                      <a:pt x="244" y="170"/>
                    </a:lnTo>
                    <a:lnTo>
                      <a:pt x="248" y="166"/>
                    </a:lnTo>
                    <a:lnTo>
                      <a:pt x="240" y="150"/>
                    </a:lnTo>
                    <a:lnTo>
                      <a:pt x="237" y="147"/>
                    </a:lnTo>
                    <a:lnTo>
                      <a:pt x="238" y="146"/>
                    </a:lnTo>
                    <a:lnTo>
                      <a:pt x="238" y="145"/>
                    </a:lnTo>
                    <a:lnTo>
                      <a:pt x="241" y="141"/>
                    </a:lnTo>
                    <a:lnTo>
                      <a:pt x="241" y="139"/>
                    </a:lnTo>
                    <a:lnTo>
                      <a:pt x="242" y="138"/>
                    </a:lnTo>
                    <a:lnTo>
                      <a:pt x="244" y="135"/>
                    </a:lnTo>
                    <a:lnTo>
                      <a:pt x="247" y="132"/>
                    </a:lnTo>
                    <a:lnTo>
                      <a:pt x="249" y="128"/>
                    </a:lnTo>
                    <a:lnTo>
                      <a:pt x="256" y="120"/>
                    </a:lnTo>
                    <a:lnTo>
                      <a:pt x="258" y="118"/>
                    </a:lnTo>
                    <a:lnTo>
                      <a:pt x="259" y="118"/>
                    </a:lnTo>
                    <a:lnTo>
                      <a:pt x="262" y="117"/>
                    </a:lnTo>
                    <a:lnTo>
                      <a:pt x="269" y="103"/>
                    </a:lnTo>
                    <a:lnTo>
                      <a:pt x="270" y="101"/>
                    </a:lnTo>
                    <a:lnTo>
                      <a:pt x="263" y="99"/>
                    </a:lnTo>
                    <a:lnTo>
                      <a:pt x="261" y="93"/>
                    </a:lnTo>
                    <a:lnTo>
                      <a:pt x="261" y="85"/>
                    </a:lnTo>
                    <a:lnTo>
                      <a:pt x="256" y="80"/>
                    </a:lnTo>
                    <a:lnTo>
                      <a:pt x="251" y="78"/>
                    </a:lnTo>
                    <a:lnTo>
                      <a:pt x="241" y="78"/>
                    </a:lnTo>
                    <a:lnTo>
                      <a:pt x="231" y="72"/>
                    </a:lnTo>
                    <a:lnTo>
                      <a:pt x="220" y="71"/>
                    </a:lnTo>
                    <a:lnTo>
                      <a:pt x="213" y="72"/>
                    </a:lnTo>
                    <a:lnTo>
                      <a:pt x="211" y="71"/>
                    </a:lnTo>
                    <a:lnTo>
                      <a:pt x="211" y="70"/>
                    </a:lnTo>
                    <a:lnTo>
                      <a:pt x="226" y="57"/>
                    </a:lnTo>
                    <a:lnTo>
                      <a:pt x="234" y="57"/>
                    </a:lnTo>
                    <a:lnTo>
                      <a:pt x="234" y="53"/>
                    </a:lnTo>
                    <a:lnTo>
                      <a:pt x="231" y="50"/>
                    </a:lnTo>
                    <a:lnTo>
                      <a:pt x="230" y="47"/>
                    </a:lnTo>
                    <a:lnTo>
                      <a:pt x="230" y="44"/>
                    </a:lnTo>
                    <a:lnTo>
                      <a:pt x="231" y="41"/>
                    </a:lnTo>
                    <a:lnTo>
                      <a:pt x="231" y="39"/>
                    </a:lnTo>
                    <a:lnTo>
                      <a:pt x="228" y="40"/>
                    </a:lnTo>
                    <a:lnTo>
                      <a:pt x="227" y="40"/>
                    </a:lnTo>
                    <a:lnTo>
                      <a:pt x="226" y="39"/>
                    </a:lnTo>
                    <a:lnTo>
                      <a:pt x="218" y="41"/>
                    </a:lnTo>
                    <a:lnTo>
                      <a:pt x="207" y="41"/>
                    </a:lnTo>
                    <a:lnTo>
                      <a:pt x="188" y="39"/>
                    </a:lnTo>
                    <a:lnTo>
                      <a:pt x="182" y="39"/>
                    </a:lnTo>
                    <a:lnTo>
                      <a:pt x="182" y="37"/>
                    </a:lnTo>
                    <a:lnTo>
                      <a:pt x="181" y="26"/>
                    </a:lnTo>
                    <a:lnTo>
                      <a:pt x="181" y="25"/>
                    </a:lnTo>
                    <a:lnTo>
                      <a:pt x="180" y="20"/>
                    </a:lnTo>
                    <a:lnTo>
                      <a:pt x="177" y="19"/>
                    </a:lnTo>
                    <a:lnTo>
                      <a:pt x="161" y="7"/>
                    </a:lnTo>
                    <a:lnTo>
                      <a:pt x="160" y="8"/>
                    </a:lnTo>
                    <a:lnTo>
                      <a:pt x="156" y="12"/>
                    </a:lnTo>
                    <a:lnTo>
                      <a:pt x="150" y="12"/>
                    </a:lnTo>
                    <a:lnTo>
                      <a:pt x="149" y="11"/>
                    </a:lnTo>
                    <a:lnTo>
                      <a:pt x="146" y="11"/>
                    </a:lnTo>
                    <a:lnTo>
                      <a:pt x="134" y="16"/>
                    </a:lnTo>
                    <a:lnTo>
                      <a:pt x="132" y="18"/>
                    </a:lnTo>
                    <a:lnTo>
                      <a:pt x="132" y="19"/>
                    </a:lnTo>
                    <a:lnTo>
                      <a:pt x="131" y="19"/>
                    </a:lnTo>
                    <a:lnTo>
                      <a:pt x="129" y="20"/>
                    </a:lnTo>
                    <a:lnTo>
                      <a:pt x="128" y="20"/>
                    </a:lnTo>
                    <a:lnTo>
                      <a:pt x="124" y="22"/>
                    </a:lnTo>
                    <a:lnTo>
                      <a:pt x="122" y="22"/>
                    </a:lnTo>
                    <a:lnTo>
                      <a:pt x="120" y="23"/>
                    </a:lnTo>
                    <a:lnTo>
                      <a:pt x="114" y="22"/>
                    </a:lnTo>
                    <a:lnTo>
                      <a:pt x="107" y="18"/>
                    </a:lnTo>
                    <a:lnTo>
                      <a:pt x="100" y="16"/>
                    </a:lnTo>
                    <a:lnTo>
                      <a:pt x="89" y="16"/>
                    </a:lnTo>
                    <a:lnTo>
                      <a:pt x="86" y="13"/>
                    </a:lnTo>
                    <a:lnTo>
                      <a:pt x="64" y="0"/>
                    </a:lnTo>
                    <a:lnTo>
                      <a:pt x="6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47" name="Freeform 74">
                <a:extLst>
                  <a:ext uri="{FF2B5EF4-FFF2-40B4-BE49-F238E27FC236}">
                    <a16:creationId xmlns:a16="http://schemas.microsoft.com/office/drawing/2014/main" id="{D62A82BA-5670-B3AD-0DAF-5DD5FBC5A2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3" y="1195"/>
                <a:ext cx="147" cy="226"/>
              </a:xfrm>
              <a:custGeom>
                <a:avLst/>
                <a:gdLst>
                  <a:gd name="T0" fmla="*/ 480 w 591"/>
                  <a:gd name="T1" fmla="*/ 186 h 902"/>
                  <a:gd name="T2" fmla="*/ 451 w 591"/>
                  <a:gd name="T3" fmla="*/ 172 h 902"/>
                  <a:gd name="T4" fmla="*/ 415 w 591"/>
                  <a:gd name="T5" fmla="*/ 165 h 902"/>
                  <a:gd name="T6" fmla="*/ 413 w 591"/>
                  <a:gd name="T7" fmla="*/ 120 h 902"/>
                  <a:gd name="T8" fmla="*/ 443 w 591"/>
                  <a:gd name="T9" fmla="*/ 75 h 902"/>
                  <a:gd name="T10" fmla="*/ 418 w 591"/>
                  <a:gd name="T11" fmla="*/ 32 h 902"/>
                  <a:gd name="T12" fmla="*/ 406 w 591"/>
                  <a:gd name="T13" fmla="*/ 19 h 902"/>
                  <a:gd name="T14" fmla="*/ 351 w 591"/>
                  <a:gd name="T15" fmla="*/ 25 h 902"/>
                  <a:gd name="T16" fmla="*/ 300 w 591"/>
                  <a:gd name="T17" fmla="*/ 70 h 902"/>
                  <a:gd name="T18" fmla="*/ 282 w 591"/>
                  <a:gd name="T19" fmla="*/ 50 h 902"/>
                  <a:gd name="T20" fmla="*/ 272 w 591"/>
                  <a:gd name="T21" fmla="*/ 32 h 902"/>
                  <a:gd name="T22" fmla="*/ 251 w 591"/>
                  <a:gd name="T23" fmla="*/ 39 h 902"/>
                  <a:gd name="T24" fmla="*/ 214 w 591"/>
                  <a:gd name="T25" fmla="*/ 46 h 902"/>
                  <a:gd name="T26" fmla="*/ 175 w 591"/>
                  <a:gd name="T27" fmla="*/ 2 h 902"/>
                  <a:gd name="T28" fmla="*/ 140 w 591"/>
                  <a:gd name="T29" fmla="*/ 12 h 902"/>
                  <a:gd name="T30" fmla="*/ 99 w 591"/>
                  <a:gd name="T31" fmla="*/ 64 h 902"/>
                  <a:gd name="T32" fmla="*/ 44 w 591"/>
                  <a:gd name="T33" fmla="*/ 89 h 902"/>
                  <a:gd name="T34" fmla="*/ 98 w 591"/>
                  <a:gd name="T35" fmla="*/ 78 h 902"/>
                  <a:gd name="T36" fmla="*/ 68 w 591"/>
                  <a:gd name="T37" fmla="*/ 120 h 902"/>
                  <a:gd name="T38" fmla="*/ 82 w 591"/>
                  <a:gd name="T39" fmla="*/ 176 h 902"/>
                  <a:gd name="T40" fmla="*/ 115 w 591"/>
                  <a:gd name="T41" fmla="*/ 159 h 902"/>
                  <a:gd name="T42" fmla="*/ 137 w 591"/>
                  <a:gd name="T43" fmla="*/ 201 h 902"/>
                  <a:gd name="T44" fmla="*/ 186 w 591"/>
                  <a:gd name="T45" fmla="*/ 163 h 902"/>
                  <a:gd name="T46" fmla="*/ 212 w 591"/>
                  <a:gd name="T47" fmla="*/ 209 h 902"/>
                  <a:gd name="T48" fmla="*/ 215 w 591"/>
                  <a:gd name="T49" fmla="*/ 251 h 902"/>
                  <a:gd name="T50" fmla="*/ 240 w 591"/>
                  <a:gd name="T51" fmla="*/ 313 h 902"/>
                  <a:gd name="T52" fmla="*/ 198 w 591"/>
                  <a:gd name="T53" fmla="*/ 359 h 902"/>
                  <a:gd name="T54" fmla="*/ 202 w 591"/>
                  <a:gd name="T55" fmla="*/ 419 h 902"/>
                  <a:gd name="T56" fmla="*/ 224 w 591"/>
                  <a:gd name="T57" fmla="*/ 434 h 902"/>
                  <a:gd name="T58" fmla="*/ 188 w 591"/>
                  <a:gd name="T59" fmla="*/ 470 h 902"/>
                  <a:gd name="T60" fmla="*/ 214 w 591"/>
                  <a:gd name="T61" fmla="*/ 530 h 902"/>
                  <a:gd name="T62" fmla="*/ 187 w 591"/>
                  <a:gd name="T63" fmla="*/ 560 h 902"/>
                  <a:gd name="T64" fmla="*/ 117 w 591"/>
                  <a:gd name="T65" fmla="*/ 574 h 902"/>
                  <a:gd name="T66" fmla="*/ 87 w 591"/>
                  <a:gd name="T67" fmla="*/ 641 h 902"/>
                  <a:gd name="T68" fmla="*/ 45 w 591"/>
                  <a:gd name="T69" fmla="*/ 667 h 902"/>
                  <a:gd name="T70" fmla="*/ 78 w 591"/>
                  <a:gd name="T71" fmla="*/ 664 h 902"/>
                  <a:gd name="T72" fmla="*/ 28 w 591"/>
                  <a:gd name="T73" fmla="*/ 669 h 902"/>
                  <a:gd name="T74" fmla="*/ 3 w 591"/>
                  <a:gd name="T75" fmla="*/ 740 h 902"/>
                  <a:gd name="T76" fmla="*/ 45 w 591"/>
                  <a:gd name="T77" fmla="*/ 828 h 902"/>
                  <a:gd name="T78" fmla="*/ 34 w 591"/>
                  <a:gd name="T79" fmla="*/ 845 h 902"/>
                  <a:gd name="T80" fmla="*/ 44 w 591"/>
                  <a:gd name="T81" fmla="*/ 856 h 902"/>
                  <a:gd name="T82" fmla="*/ 98 w 591"/>
                  <a:gd name="T83" fmla="*/ 892 h 902"/>
                  <a:gd name="T84" fmla="*/ 138 w 591"/>
                  <a:gd name="T85" fmla="*/ 892 h 902"/>
                  <a:gd name="T86" fmla="*/ 194 w 591"/>
                  <a:gd name="T87" fmla="*/ 853 h 902"/>
                  <a:gd name="T88" fmla="*/ 291 w 591"/>
                  <a:gd name="T89" fmla="*/ 832 h 902"/>
                  <a:gd name="T90" fmla="*/ 335 w 591"/>
                  <a:gd name="T91" fmla="*/ 779 h 902"/>
                  <a:gd name="T92" fmla="*/ 387 w 591"/>
                  <a:gd name="T93" fmla="*/ 783 h 902"/>
                  <a:gd name="T94" fmla="*/ 434 w 591"/>
                  <a:gd name="T95" fmla="*/ 797 h 902"/>
                  <a:gd name="T96" fmla="*/ 458 w 591"/>
                  <a:gd name="T97" fmla="*/ 743 h 902"/>
                  <a:gd name="T98" fmla="*/ 501 w 591"/>
                  <a:gd name="T99" fmla="*/ 676 h 902"/>
                  <a:gd name="T100" fmla="*/ 550 w 591"/>
                  <a:gd name="T101" fmla="*/ 585 h 902"/>
                  <a:gd name="T102" fmla="*/ 567 w 591"/>
                  <a:gd name="T103" fmla="*/ 560 h 902"/>
                  <a:gd name="T104" fmla="*/ 539 w 591"/>
                  <a:gd name="T105" fmla="*/ 535 h 902"/>
                  <a:gd name="T106" fmla="*/ 518 w 591"/>
                  <a:gd name="T107" fmla="*/ 498 h 902"/>
                  <a:gd name="T108" fmla="*/ 545 w 591"/>
                  <a:gd name="T109" fmla="*/ 420 h 902"/>
                  <a:gd name="T110" fmla="*/ 509 w 591"/>
                  <a:gd name="T111" fmla="*/ 347 h 902"/>
                  <a:gd name="T112" fmla="*/ 529 w 591"/>
                  <a:gd name="T113" fmla="*/ 303 h 902"/>
                  <a:gd name="T114" fmla="*/ 543 w 591"/>
                  <a:gd name="T115" fmla="*/ 258 h 9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591" h="902">
                    <a:moveTo>
                      <a:pt x="533" y="227"/>
                    </a:moveTo>
                    <a:lnTo>
                      <a:pt x="531" y="225"/>
                    </a:lnTo>
                    <a:lnTo>
                      <a:pt x="522" y="220"/>
                    </a:lnTo>
                    <a:lnTo>
                      <a:pt x="518" y="220"/>
                    </a:lnTo>
                    <a:lnTo>
                      <a:pt x="510" y="218"/>
                    </a:lnTo>
                    <a:lnTo>
                      <a:pt x="497" y="206"/>
                    </a:lnTo>
                    <a:lnTo>
                      <a:pt x="496" y="201"/>
                    </a:lnTo>
                    <a:lnTo>
                      <a:pt x="496" y="199"/>
                    </a:lnTo>
                    <a:lnTo>
                      <a:pt x="494" y="199"/>
                    </a:lnTo>
                    <a:lnTo>
                      <a:pt x="485" y="195"/>
                    </a:lnTo>
                    <a:lnTo>
                      <a:pt x="480" y="186"/>
                    </a:lnTo>
                    <a:lnTo>
                      <a:pt x="479" y="186"/>
                    </a:lnTo>
                    <a:lnTo>
                      <a:pt x="478" y="187"/>
                    </a:lnTo>
                    <a:lnTo>
                      <a:pt x="475" y="189"/>
                    </a:lnTo>
                    <a:lnTo>
                      <a:pt x="473" y="191"/>
                    </a:lnTo>
                    <a:lnTo>
                      <a:pt x="473" y="192"/>
                    </a:lnTo>
                    <a:lnTo>
                      <a:pt x="472" y="192"/>
                    </a:lnTo>
                    <a:lnTo>
                      <a:pt x="465" y="184"/>
                    </a:lnTo>
                    <a:lnTo>
                      <a:pt x="457" y="179"/>
                    </a:lnTo>
                    <a:lnTo>
                      <a:pt x="454" y="176"/>
                    </a:lnTo>
                    <a:lnTo>
                      <a:pt x="451" y="174"/>
                    </a:lnTo>
                    <a:lnTo>
                      <a:pt x="451" y="172"/>
                    </a:lnTo>
                    <a:lnTo>
                      <a:pt x="452" y="170"/>
                    </a:lnTo>
                    <a:lnTo>
                      <a:pt x="455" y="166"/>
                    </a:lnTo>
                    <a:lnTo>
                      <a:pt x="451" y="162"/>
                    </a:lnTo>
                    <a:lnTo>
                      <a:pt x="444" y="160"/>
                    </a:lnTo>
                    <a:lnTo>
                      <a:pt x="441" y="165"/>
                    </a:lnTo>
                    <a:lnTo>
                      <a:pt x="436" y="176"/>
                    </a:lnTo>
                    <a:lnTo>
                      <a:pt x="427" y="167"/>
                    </a:lnTo>
                    <a:lnTo>
                      <a:pt x="423" y="165"/>
                    </a:lnTo>
                    <a:lnTo>
                      <a:pt x="419" y="163"/>
                    </a:lnTo>
                    <a:lnTo>
                      <a:pt x="416" y="165"/>
                    </a:lnTo>
                    <a:lnTo>
                      <a:pt x="415" y="165"/>
                    </a:lnTo>
                    <a:lnTo>
                      <a:pt x="405" y="163"/>
                    </a:lnTo>
                    <a:lnTo>
                      <a:pt x="405" y="159"/>
                    </a:lnTo>
                    <a:lnTo>
                      <a:pt x="409" y="159"/>
                    </a:lnTo>
                    <a:lnTo>
                      <a:pt x="409" y="153"/>
                    </a:lnTo>
                    <a:lnTo>
                      <a:pt x="413" y="144"/>
                    </a:lnTo>
                    <a:lnTo>
                      <a:pt x="425" y="127"/>
                    </a:lnTo>
                    <a:lnTo>
                      <a:pt x="422" y="125"/>
                    </a:lnTo>
                    <a:lnTo>
                      <a:pt x="420" y="125"/>
                    </a:lnTo>
                    <a:lnTo>
                      <a:pt x="415" y="127"/>
                    </a:lnTo>
                    <a:lnTo>
                      <a:pt x="413" y="122"/>
                    </a:lnTo>
                    <a:lnTo>
                      <a:pt x="413" y="120"/>
                    </a:lnTo>
                    <a:lnTo>
                      <a:pt x="412" y="113"/>
                    </a:lnTo>
                    <a:lnTo>
                      <a:pt x="412" y="103"/>
                    </a:lnTo>
                    <a:lnTo>
                      <a:pt x="418" y="91"/>
                    </a:lnTo>
                    <a:lnTo>
                      <a:pt x="418" y="89"/>
                    </a:lnTo>
                    <a:lnTo>
                      <a:pt x="427" y="84"/>
                    </a:lnTo>
                    <a:lnTo>
                      <a:pt x="434" y="81"/>
                    </a:lnTo>
                    <a:lnTo>
                      <a:pt x="436" y="81"/>
                    </a:lnTo>
                    <a:lnTo>
                      <a:pt x="441" y="78"/>
                    </a:lnTo>
                    <a:lnTo>
                      <a:pt x="446" y="78"/>
                    </a:lnTo>
                    <a:lnTo>
                      <a:pt x="444" y="75"/>
                    </a:lnTo>
                    <a:lnTo>
                      <a:pt x="443" y="75"/>
                    </a:lnTo>
                    <a:lnTo>
                      <a:pt x="440" y="74"/>
                    </a:lnTo>
                    <a:lnTo>
                      <a:pt x="440" y="71"/>
                    </a:lnTo>
                    <a:lnTo>
                      <a:pt x="439" y="67"/>
                    </a:lnTo>
                    <a:lnTo>
                      <a:pt x="439" y="65"/>
                    </a:lnTo>
                    <a:lnTo>
                      <a:pt x="441" y="54"/>
                    </a:lnTo>
                    <a:lnTo>
                      <a:pt x="440" y="50"/>
                    </a:lnTo>
                    <a:lnTo>
                      <a:pt x="433" y="49"/>
                    </a:lnTo>
                    <a:lnTo>
                      <a:pt x="426" y="50"/>
                    </a:lnTo>
                    <a:lnTo>
                      <a:pt x="420" y="43"/>
                    </a:lnTo>
                    <a:lnTo>
                      <a:pt x="420" y="40"/>
                    </a:lnTo>
                    <a:lnTo>
                      <a:pt x="418" y="32"/>
                    </a:lnTo>
                    <a:lnTo>
                      <a:pt x="411" y="38"/>
                    </a:lnTo>
                    <a:lnTo>
                      <a:pt x="408" y="35"/>
                    </a:lnTo>
                    <a:lnTo>
                      <a:pt x="408" y="31"/>
                    </a:lnTo>
                    <a:lnTo>
                      <a:pt x="409" y="29"/>
                    </a:lnTo>
                    <a:lnTo>
                      <a:pt x="413" y="26"/>
                    </a:lnTo>
                    <a:lnTo>
                      <a:pt x="415" y="26"/>
                    </a:lnTo>
                    <a:lnTo>
                      <a:pt x="416" y="25"/>
                    </a:lnTo>
                    <a:lnTo>
                      <a:pt x="416" y="21"/>
                    </a:lnTo>
                    <a:lnTo>
                      <a:pt x="411" y="21"/>
                    </a:lnTo>
                    <a:lnTo>
                      <a:pt x="408" y="19"/>
                    </a:lnTo>
                    <a:lnTo>
                      <a:pt x="406" y="19"/>
                    </a:lnTo>
                    <a:lnTo>
                      <a:pt x="398" y="18"/>
                    </a:lnTo>
                    <a:lnTo>
                      <a:pt x="398" y="19"/>
                    </a:lnTo>
                    <a:lnTo>
                      <a:pt x="380" y="29"/>
                    </a:lnTo>
                    <a:lnTo>
                      <a:pt x="380" y="31"/>
                    </a:lnTo>
                    <a:lnTo>
                      <a:pt x="379" y="31"/>
                    </a:lnTo>
                    <a:lnTo>
                      <a:pt x="379" y="32"/>
                    </a:lnTo>
                    <a:lnTo>
                      <a:pt x="374" y="31"/>
                    </a:lnTo>
                    <a:lnTo>
                      <a:pt x="367" y="24"/>
                    </a:lnTo>
                    <a:lnTo>
                      <a:pt x="355" y="22"/>
                    </a:lnTo>
                    <a:lnTo>
                      <a:pt x="352" y="24"/>
                    </a:lnTo>
                    <a:lnTo>
                      <a:pt x="351" y="25"/>
                    </a:lnTo>
                    <a:lnTo>
                      <a:pt x="346" y="26"/>
                    </a:lnTo>
                    <a:lnTo>
                      <a:pt x="341" y="26"/>
                    </a:lnTo>
                    <a:lnTo>
                      <a:pt x="338" y="28"/>
                    </a:lnTo>
                    <a:lnTo>
                      <a:pt x="337" y="28"/>
                    </a:lnTo>
                    <a:lnTo>
                      <a:pt x="322" y="38"/>
                    </a:lnTo>
                    <a:lnTo>
                      <a:pt x="314" y="49"/>
                    </a:lnTo>
                    <a:lnTo>
                      <a:pt x="313" y="53"/>
                    </a:lnTo>
                    <a:lnTo>
                      <a:pt x="313" y="60"/>
                    </a:lnTo>
                    <a:lnTo>
                      <a:pt x="312" y="64"/>
                    </a:lnTo>
                    <a:lnTo>
                      <a:pt x="309" y="67"/>
                    </a:lnTo>
                    <a:lnTo>
                      <a:pt x="300" y="70"/>
                    </a:lnTo>
                    <a:lnTo>
                      <a:pt x="296" y="61"/>
                    </a:lnTo>
                    <a:lnTo>
                      <a:pt x="296" y="60"/>
                    </a:lnTo>
                    <a:lnTo>
                      <a:pt x="293" y="60"/>
                    </a:lnTo>
                    <a:lnTo>
                      <a:pt x="291" y="61"/>
                    </a:lnTo>
                    <a:lnTo>
                      <a:pt x="291" y="63"/>
                    </a:lnTo>
                    <a:lnTo>
                      <a:pt x="289" y="64"/>
                    </a:lnTo>
                    <a:lnTo>
                      <a:pt x="284" y="64"/>
                    </a:lnTo>
                    <a:lnTo>
                      <a:pt x="278" y="63"/>
                    </a:lnTo>
                    <a:lnTo>
                      <a:pt x="277" y="63"/>
                    </a:lnTo>
                    <a:lnTo>
                      <a:pt x="282" y="53"/>
                    </a:lnTo>
                    <a:lnTo>
                      <a:pt x="282" y="50"/>
                    </a:lnTo>
                    <a:lnTo>
                      <a:pt x="279" y="50"/>
                    </a:lnTo>
                    <a:lnTo>
                      <a:pt x="285" y="45"/>
                    </a:lnTo>
                    <a:lnTo>
                      <a:pt x="286" y="40"/>
                    </a:lnTo>
                    <a:lnTo>
                      <a:pt x="286" y="36"/>
                    </a:lnTo>
                    <a:lnTo>
                      <a:pt x="285" y="35"/>
                    </a:lnTo>
                    <a:lnTo>
                      <a:pt x="277" y="39"/>
                    </a:lnTo>
                    <a:lnTo>
                      <a:pt x="275" y="38"/>
                    </a:lnTo>
                    <a:lnTo>
                      <a:pt x="277" y="38"/>
                    </a:lnTo>
                    <a:lnTo>
                      <a:pt x="275" y="36"/>
                    </a:lnTo>
                    <a:lnTo>
                      <a:pt x="275" y="33"/>
                    </a:lnTo>
                    <a:lnTo>
                      <a:pt x="272" y="32"/>
                    </a:lnTo>
                    <a:lnTo>
                      <a:pt x="271" y="36"/>
                    </a:lnTo>
                    <a:lnTo>
                      <a:pt x="269" y="38"/>
                    </a:lnTo>
                    <a:lnTo>
                      <a:pt x="269" y="36"/>
                    </a:lnTo>
                    <a:lnTo>
                      <a:pt x="271" y="31"/>
                    </a:lnTo>
                    <a:lnTo>
                      <a:pt x="274" y="26"/>
                    </a:lnTo>
                    <a:lnTo>
                      <a:pt x="271" y="26"/>
                    </a:lnTo>
                    <a:lnTo>
                      <a:pt x="265" y="33"/>
                    </a:lnTo>
                    <a:lnTo>
                      <a:pt x="261" y="36"/>
                    </a:lnTo>
                    <a:lnTo>
                      <a:pt x="258" y="38"/>
                    </a:lnTo>
                    <a:lnTo>
                      <a:pt x="253" y="43"/>
                    </a:lnTo>
                    <a:lnTo>
                      <a:pt x="251" y="39"/>
                    </a:lnTo>
                    <a:lnTo>
                      <a:pt x="251" y="40"/>
                    </a:lnTo>
                    <a:lnTo>
                      <a:pt x="250" y="40"/>
                    </a:lnTo>
                    <a:lnTo>
                      <a:pt x="247" y="43"/>
                    </a:lnTo>
                    <a:lnTo>
                      <a:pt x="243" y="46"/>
                    </a:lnTo>
                    <a:lnTo>
                      <a:pt x="240" y="46"/>
                    </a:lnTo>
                    <a:lnTo>
                      <a:pt x="240" y="47"/>
                    </a:lnTo>
                    <a:lnTo>
                      <a:pt x="239" y="46"/>
                    </a:lnTo>
                    <a:lnTo>
                      <a:pt x="222" y="46"/>
                    </a:lnTo>
                    <a:lnTo>
                      <a:pt x="219" y="47"/>
                    </a:lnTo>
                    <a:lnTo>
                      <a:pt x="215" y="47"/>
                    </a:lnTo>
                    <a:lnTo>
                      <a:pt x="214" y="46"/>
                    </a:lnTo>
                    <a:lnTo>
                      <a:pt x="211" y="46"/>
                    </a:lnTo>
                    <a:lnTo>
                      <a:pt x="191" y="38"/>
                    </a:lnTo>
                    <a:lnTo>
                      <a:pt x="188" y="38"/>
                    </a:lnTo>
                    <a:lnTo>
                      <a:pt x="184" y="36"/>
                    </a:lnTo>
                    <a:lnTo>
                      <a:pt x="182" y="33"/>
                    </a:lnTo>
                    <a:lnTo>
                      <a:pt x="180" y="32"/>
                    </a:lnTo>
                    <a:lnTo>
                      <a:pt x="180" y="31"/>
                    </a:lnTo>
                    <a:lnTo>
                      <a:pt x="178" y="12"/>
                    </a:lnTo>
                    <a:lnTo>
                      <a:pt x="179" y="11"/>
                    </a:lnTo>
                    <a:lnTo>
                      <a:pt x="178" y="7"/>
                    </a:lnTo>
                    <a:lnTo>
                      <a:pt x="175" y="2"/>
                    </a:lnTo>
                    <a:lnTo>
                      <a:pt x="168" y="0"/>
                    </a:lnTo>
                    <a:lnTo>
                      <a:pt x="158" y="4"/>
                    </a:lnTo>
                    <a:lnTo>
                      <a:pt x="155" y="7"/>
                    </a:lnTo>
                    <a:lnTo>
                      <a:pt x="154" y="11"/>
                    </a:lnTo>
                    <a:lnTo>
                      <a:pt x="154" y="14"/>
                    </a:lnTo>
                    <a:lnTo>
                      <a:pt x="152" y="15"/>
                    </a:lnTo>
                    <a:lnTo>
                      <a:pt x="151" y="15"/>
                    </a:lnTo>
                    <a:lnTo>
                      <a:pt x="147" y="17"/>
                    </a:lnTo>
                    <a:lnTo>
                      <a:pt x="145" y="17"/>
                    </a:lnTo>
                    <a:lnTo>
                      <a:pt x="142" y="14"/>
                    </a:lnTo>
                    <a:lnTo>
                      <a:pt x="140" y="12"/>
                    </a:lnTo>
                    <a:lnTo>
                      <a:pt x="138" y="12"/>
                    </a:lnTo>
                    <a:lnTo>
                      <a:pt x="138" y="14"/>
                    </a:lnTo>
                    <a:lnTo>
                      <a:pt x="137" y="21"/>
                    </a:lnTo>
                    <a:lnTo>
                      <a:pt x="135" y="24"/>
                    </a:lnTo>
                    <a:lnTo>
                      <a:pt x="130" y="46"/>
                    </a:lnTo>
                    <a:lnTo>
                      <a:pt x="128" y="47"/>
                    </a:lnTo>
                    <a:lnTo>
                      <a:pt x="126" y="47"/>
                    </a:lnTo>
                    <a:lnTo>
                      <a:pt x="112" y="49"/>
                    </a:lnTo>
                    <a:lnTo>
                      <a:pt x="109" y="50"/>
                    </a:lnTo>
                    <a:lnTo>
                      <a:pt x="102" y="58"/>
                    </a:lnTo>
                    <a:lnTo>
                      <a:pt x="99" y="64"/>
                    </a:lnTo>
                    <a:lnTo>
                      <a:pt x="98" y="64"/>
                    </a:lnTo>
                    <a:lnTo>
                      <a:pt x="96" y="67"/>
                    </a:lnTo>
                    <a:lnTo>
                      <a:pt x="96" y="65"/>
                    </a:lnTo>
                    <a:lnTo>
                      <a:pt x="95" y="64"/>
                    </a:lnTo>
                    <a:lnTo>
                      <a:pt x="95" y="61"/>
                    </a:lnTo>
                    <a:lnTo>
                      <a:pt x="88" y="63"/>
                    </a:lnTo>
                    <a:lnTo>
                      <a:pt x="60" y="63"/>
                    </a:lnTo>
                    <a:lnTo>
                      <a:pt x="57" y="65"/>
                    </a:lnTo>
                    <a:lnTo>
                      <a:pt x="57" y="68"/>
                    </a:lnTo>
                    <a:lnTo>
                      <a:pt x="49" y="77"/>
                    </a:lnTo>
                    <a:lnTo>
                      <a:pt x="44" y="89"/>
                    </a:lnTo>
                    <a:lnTo>
                      <a:pt x="44" y="96"/>
                    </a:lnTo>
                    <a:lnTo>
                      <a:pt x="42" y="99"/>
                    </a:lnTo>
                    <a:lnTo>
                      <a:pt x="44" y="99"/>
                    </a:lnTo>
                    <a:lnTo>
                      <a:pt x="54" y="100"/>
                    </a:lnTo>
                    <a:lnTo>
                      <a:pt x="56" y="102"/>
                    </a:lnTo>
                    <a:lnTo>
                      <a:pt x="60" y="102"/>
                    </a:lnTo>
                    <a:lnTo>
                      <a:pt x="63" y="100"/>
                    </a:lnTo>
                    <a:lnTo>
                      <a:pt x="75" y="92"/>
                    </a:lnTo>
                    <a:lnTo>
                      <a:pt x="89" y="79"/>
                    </a:lnTo>
                    <a:lnTo>
                      <a:pt x="98" y="74"/>
                    </a:lnTo>
                    <a:lnTo>
                      <a:pt x="98" y="78"/>
                    </a:lnTo>
                    <a:lnTo>
                      <a:pt x="99" y="79"/>
                    </a:lnTo>
                    <a:lnTo>
                      <a:pt x="99" y="81"/>
                    </a:lnTo>
                    <a:lnTo>
                      <a:pt x="102" y="84"/>
                    </a:lnTo>
                    <a:lnTo>
                      <a:pt x="101" y="85"/>
                    </a:lnTo>
                    <a:lnTo>
                      <a:pt x="98" y="107"/>
                    </a:lnTo>
                    <a:lnTo>
                      <a:pt x="98" y="110"/>
                    </a:lnTo>
                    <a:lnTo>
                      <a:pt x="87" y="119"/>
                    </a:lnTo>
                    <a:lnTo>
                      <a:pt x="75" y="124"/>
                    </a:lnTo>
                    <a:lnTo>
                      <a:pt x="71" y="122"/>
                    </a:lnTo>
                    <a:lnTo>
                      <a:pt x="70" y="120"/>
                    </a:lnTo>
                    <a:lnTo>
                      <a:pt x="68" y="120"/>
                    </a:lnTo>
                    <a:lnTo>
                      <a:pt x="68" y="122"/>
                    </a:lnTo>
                    <a:lnTo>
                      <a:pt x="66" y="128"/>
                    </a:lnTo>
                    <a:lnTo>
                      <a:pt x="57" y="135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64" y="146"/>
                    </a:lnTo>
                    <a:lnTo>
                      <a:pt x="67" y="151"/>
                    </a:lnTo>
                    <a:lnTo>
                      <a:pt x="70" y="159"/>
                    </a:lnTo>
                    <a:lnTo>
                      <a:pt x="80" y="172"/>
                    </a:lnTo>
                    <a:lnTo>
                      <a:pt x="80" y="173"/>
                    </a:lnTo>
                    <a:lnTo>
                      <a:pt x="82" y="176"/>
                    </a:lnTo>
                    <a:lnTo>
                      <a:pt x="87" y="176"/>
                    </a:lnTo>
                    <a:lnTo>
                      <a:pt x="89" y="160"/>
                    </a:lnTo>
                    <a:lnTo>
                      <a:pt x="92" y="158"/>
                    </a:lnTo>
                    <a:lnTo>
                      <a:pt x="95" y="156"/>
                    </a:lnTo>
                    <a:lnTo>
                      <a:pt x="96" y="155"/>
                    </a:lnTo>
                    <a:lnTo>
                      <a:pt x="104" y="155"/>
                    </a:lnTo>
                    <a:lnTo>
                      <a:pt x="106" y="153"/>
                    </a:lnTo>
                    <a:lnTo>
                      <a:pt x="108" y="153"/>
                    </a:lnTo>
                    <a:lnTo>
                      <a:pt x="113" y="156"/>
                    </a:lnTo>
                    <a:lnTo>
                      <a:pt x="113" y="158"/>
                    </a:lnTo>
                    <a:lnTo>
                      <a:pt x="115" y="159"/>
                    </a:lnTo>
                    <a:lnTo>
                      <a:pt x="117" y="162"/>
                    </a:lnTo>
                    <a:lnTo>
                      <a:pt x="119" y="163"/>
                    </a:lnTo>
                    <a:lnTo>
                      <a:pt x="117" y="163"/>
                    </a:lnTo>
                    <a:lnTo>
                      <a:pt x="117" y="176"/>
                    </a:lnTo>
                    <a:lnTo>
                      <a:pt x="121" y="187"/>
                    </a:lnTo>
                    <a:lnTo>
                      <a:pt x="121" y="189"/>
                    </a:lnTo>
                    <a:lnTo>
                      <a:pt x="123" y="189"/>
                    </a:lnTo>
                    <a:lnTo>
                      <a:pt x="126" y="192"/>
                    </a:lnTo>
                    <a:lnTo>
                      <a:pt x="127" y="192"/>
                    </a:lnTo>
                    <a:lnTo>
                      <a:pt x="137" y="199"/>
                    </a:lnTo>
                    <a:lnTo>
                      <a:pt x="137" y="201"/>
                    </a:lnTo>
                    <a:lnTo>
                      <a:pt x="147" y="195"/>
                    </a:lnTo>
                    <a:lnTo>
                      <a:pt x="155" y="186"/>
                    </a:lnTo>
                    <a:lnTo>
                      <a:pt x="162" y="176"/>
                    </a:lnTo>
                    <a:lnTo>
                      <a:pt x="165" y="176"/>
                    </a:lnTo>
                    <a:lnTo>
                      <a:pt x="171" y="177"/>
                    </a:lnTo>
                    <a:lnTo>
                      <a:pt x="171" y="173"/>
                    </a:lnTo>
                    <a:lnTo>
                      <a:pt x="172" y="163"/>
                    </a:lnTo>
                    <a:lnTo>
                      <a:pt x="172" y="159"/>
                    </a:lnTo>
                    <a:lnTo>
                      <a:pt x="178" y="158"/>
                    </a:lnTo>
                    <a:lnTo>
                      <a:pt x="186" y="159"/>
                    </a:lnTo>
                    <a:lnTo>
                      <a:pt x="186" y="163"/>
                    </a:lnTo>
                    <a:lnTo>
                      <a:pt x="191" y="184"/>
                    </a:lnTo>
                    <a:lnTo>
                      <a:pt x="204" y="202"/>
                    </a:lnTo>
                    <a:lnTo>
                      <a:pt x="201" y="208"/>
                    </a:lnTo>
                    <a:lnTo>
                      <a:pt x="202" y="215"/>
                    </a:lnTo>
                    <a:lnTo>
                      <a:pt x="202" y="213"/>
                    </a:lnTo>
                    <a:lnTo>
                      <a:pt x="207" y="209"/>
                    </a:lnTo>
                    <a:lnTo>
                      <a:pt x="207" y="208"/>
                    </a:lnTo>
                    <a:lnTo>
                      <a:pt x="208" y="208"/>
                    </a:lnTo>
                    <a:lnTo>
                      <a:pt x="209" y="206"/>
                    </a:lnTo>
                    <a:lnTo>
                      <a:pt x="214" y="206"/>
                    </a:lnTo>
                    <a:lnTo>
                      <a:pt x="212" y="209"/>
                    </a:lnTo>
                    <a:lnTo>
                      <a:pt x="215" y="218"/>
                    </a:lnTo>
                    <a:lnTo>
                      <a:pt x="229" y="220"/>
                    </a:lnTo>
                    <a:lnTo>
                      <a:pt x="231" y="220"/>
                    </a:lnTo>
                    <a:lnTo>
                      <a:pt x="228" y="229"/>
                    </a:lnTo>
                    <a:lnTo>
                      <a:pt x="228" y="235"/>
                    </a:lnTo>
                    <a:lnTo>
                      <a:pt x="226" y="235"/>
                    </a:lnTo>
                    <a:lnTo>
                      <a:pt x="226" y="237"/>
                    </a:lnTo>
                    <a:lnTo>
                      <a:pt x="224" y="240"/>
                    </a:lnTo>
                    <a:lnTo>
                      <a:pt x="222" y="240"/>
                    </a:lnTo>
                    <a:lnTo>
                      <a:pt x="219" y="247"/>
                    </a:lnTo>
                    <a:lnTo>
                      <a:pt x="215" y="251"/>
                    </a:lnTo>
                    <a:lnTo>
                      <a:pt x="229" y="275"/>
                    </a:lnTo>
                    <a:lnTo>
                      <a:pt x="233" y="283"/>
                    </a:lnTo>
                    <a:lnTo>
                      <a:pt x="233" y="285"/>
                    </a:lnTo>
                    <a:lnTo>
                      <a:pt x="232" y="287"/>
                    </a:lnTo>
                    <a:lnTo>
                      <a:pt x="235" y="290"/>
                    </a:lnTo>
                    <a:lnTo>
                      <a:pt x="238" y="289"/>
                    </a:lnTo>
                    <a:lnTo>
                      <a:pt x="243" y="293"/>
                    </a:lnTo>
                    <a:lnTo>
                      <a:pt x="245" y="295"/>
                    </a:lnTo>
                    <a:lnTo>
                      <a:pt x="242" y="299"/>
                    </a:lnTo>
                    <a:lnTo>
                      <a:pt x="242" y="304"/>
                    </a:lnTo>
                    <a:lnTo>
                      <a:pt x="240" y="313"/>
                    </a:lnTo>
                    <a:lnTo>
                      <a:pt x="240" y="316"/>
                    </a:lnTo>
                    <a:lnTo>
                      <a:pt x="228" y="316"/>
                    </a:lnTo>
                    <a:lnTo>
                      <a:pt x="225" y="317"/>
                    </a:lnTo>
                    <a:lnTo>
                      <a:pt x="219" y="321"/>
                    </a:lnTo>
                    <a:lnTo>
                      <a:pt x="215" y="324"/>
                    </a:lnTo>
                    <a:lnTo>
                      <a:pt x="214" y="325"/>
                    </a:lnTo>
                    <a:lnTo>
                      <a:pt x="194" y="333"/>
                    </a:lnTo>
                    <a:lnTo>
                      <a:pt x="194" y="345"/>
                    </a:lnTo>
                    <a:lnTo>
                      <a:pt x="195" y="345"/>
                    </a:lnTo>
                    <a:lnTo>
                      <a:pt x="195" y="347"/>
                    </a:lnTo>
                    <a:lnTo>
                      <a:pt x="198" y="359"/>
                    </a:lnTo>
                    <a:lnTo>
                      <a:pt x="208" y="374"/>
                    </a:lnTo>
                    <a:lnTo>
                      <a:pt x="211" y="377"/>
                    </a:lnTo>
                    <a:lnTo>
                      <a:pt x="212" y="381"/>
                    </a:lnTo>
                    <a:lnTo>
                      <a:pt x="221" y="391"/>
                    </a:lnTo>
                    <a:lnTo>
                      <a:pt x="226" y="400"/>
                    </a:lnTo>
                    <a:lnTo>
                      <a:pt x="209" y="402"/>
                    </a:lnTo>
                    <a:lnTo>
                      <a:pt x="207" y="405"/>
                    </a:lnTo>
                    <a:lnTo>
                      <a:pt x="207" y="412"/>
                    </a:lnTo>
                    <a:lnTo>
                      <a:pt x="205" y="416"/>
                    </a:lnTo>
                    <a:lnTo>
                      <a:pt x="205" y="417"/>
                    </a:lnTo>
                    <a:lnTo>
                      <a:pt x="202" y="419"/>
                    </a:lnTo>
                    <a:lnTo>
                      <a:pt x="201" y="419"/>
                    </a:lnTo>
                    <a:lnTo>
                      <a:pt x="197" y="420"/>
                    </a:lnTo>
                    <a:lnTo>
                      <a:pt x="197" y="426"/>
                    </a:lnTo>
                    <a:lnTo>
                      <a:pt x="198" y="437"/>
                    </a:lnTo>
                    <a:lnTo>
                      <a:pt x="201" y="437"/>
                    </a:lnTo>
                    <a:lnTo>
                      <a:pt x="208" y="431"/>
                    </a:lnTo>
                    <a:lnTo>
                      <a:pt x="214" y="429"/>
                    </a:lnTo>
                    <a:lnTo>
                      <a:pt x="218" y="429"/>
                    </a:lnTo>
                    <a:lnTo>
                      <a:pt x="222" y="430"/>
                    </a:lnTo>
                    <a:lnTo>
                      <a:pt x="224" y="433"/>
                    </a:lnTo>
                    <a:lnTo>
                      <a:pt x="224" y="434"/>
                    </a:lnTo>
                    <a:lnTo>
                      <a:pt x="222" y="434"/>
                    </a:lnTo>
                    <a:lnTo>
                      <a:pt x="218" y="438"/>
                    </a:lnTo>
                    <a:lnTo>
                      <a:pt x="197" y="445"/>
                    </a:lnTo>
                    <a:lnTo>
                      <a:pt x="180" y="445"/>
                    </a:lnTo>
                    <a:lnTo>
                      <a:pt x="182" y="448"/>
                    </a:lnTo>
                    <a:lnTo>
                      <a:pt x="190" y="458"/>
                    </a:lnTo>
                    <a:lnTo>
                      <a:pt x="197" y="462"/>
                    </a:lnTo>
                    <a:lnTo>
                      <a:pt x="198" y="462"/>
                    </a:lnTo>
                    <a:lnTo>
                      <a:pt x="197" y="463"/>
                    </a:lnTo>
                    <a:lnTo>
                      <a:pt x="197" y="465"/>
                    </a:lnTo>
                    <a:lnTo>
                      <a:pt x="188" y="470"/>
                    </a:lnTo>
                    <a:lnTo>
                      <a:pt x="182" y="477"/>
                    </a:lnTo>
                    <a:lnTo>
                      <a:pt x="180" y="484"/>
                    </a:lnTo>
                    <a:lnTo>
                      <a:pt x="184" y="490"/>
                    </a:lnTo>
                    <a:lnTo>
                      <a:pt x="190" y="507"/>
                    </a:lnTo>
                    <a:lnTo>
                      <a:pt x="190" y="508"/>
                    </a:lnTo>
                    <a:lnTo>
                      <a:pt x="193" y="515"/>
                    </a:lnTo>
                    <a:lnTo>
                      <a:pt x="200" y="517"/>
                    </a:lnTo>
                    <a:lnTo>
                      <a:pt x="204" y="514"/>
                    </a:lnTo>
                    <a:lnTo>
                      <a:pt x="208" y="517"/>
                    </a:lnTo>
                    <a:lnTo>
                      <a:pt x="212" y="522"/>
                    </a:lnTo>
                    <a:lnTo>
                      <a:pt x="214" y="530"/>
                    </a:lnTo>
                    <a:lnTo>
                      <a:pt x="218" y="537"/>
                    </a:lnTo>
                    <a:lnTo>
                      <a:pt x="219" y="539"/>
                    </a:lnTo>
                    <a:lnTo>
                      <a:pt x="224" y="551"/>
                    </a:lnTo>
                    <a:lnTo>
                      <a:pt x="224" y="553"/>
                    </a:lnTo>
                    <a:lnTo>
                      <a:pt x="219" y="553"/>
                    </a:lnTo>
                    <a:lnTo>
                      <a:pt x="202" y="561"/>
                    </a:lnTo>
                    <a:lnTo>
                      <a:pt x="201" y="563"/>
                    </a:lnTo>
                    <a:lnTo>
                      <a:pt x="200" y="563"/>
                    </a:lnTo>
                    <a:lnTo>
                      <a:pt x="200" y="564"/>
                    </a:lnTo>
                    <a:lnTo>
                      <a:pt x="187" y="561"/>
                    </a:lnTo>
                    <a:lnTo>
                      <a:pt x="187" y="560"/>
                    </a:lnTo>
                    <a:lnTo>
                      <a:pt x="186" y="560"/>
                    </a:lnTo>
                    <a:lnTo>
                      <a:pt x="173" y="556"/>
                    </a:lnTo>
                    <a:lnTo>
                      <a:pt x="149" y="567"/>
                    </a:lnTo>
                    <a:lnTo>
                      <a:pt x="148" y="568"/>
                    </a:lnTo>
                    <a:lnTo>
                      <a:pt x="142" y="572"/>
                    </a:lnTo>
                    <a:lnTo>
                      <a:pt x="137" y="572"/>
                    </a:lnTo>
                    <a:lnTo>
                      <a:pt x="131" y="567"/>
                    </a:lnTo>
                    <a:lnTo>
                      <a:pt x="127" y="565"/>
                    </a:lnTo>
                    <a:lnTo>
                      <a:pt x="123" y="567"/>
                    </a:lnTo>
                    <a:lnTo>
                      <a:pt x="117" y="572"/>
                    </a:lnTo>
                    <a:lnTo>
                      <a:pt x="117" y="574"/>
                    </a:lnTo>
                    <a:lnTo>
                      <a:pt x="109" y="581"/>
                    </a:lnTo>
                    <a:lnTo>
                      <a:pt x="96" y="604"/>
                    </a:lnTo>
                    <a:lnTo>
                      <a:pt x="95" y="624"/>
                    </a:lnTo>
                    <a:lnTo>
                      <a:pt x="105" y="647"/>
                    </a:lnTo>
                    <a:lnTo>
                      <a:pt x="105" y="648"/>
                    </a:lnTo>
                    <a:lnTo>
                      <a:pt x="106" y="651"/>
                    </a:lnTo>
                    <a:lnTo>
                      <a:pt x="105" y="651"/>
                    </a:lnTo>
                    <a:lnTo>
                      <a:pt x="96" y="649"/>
                    </a:lnTo>
                    <a:lnTo>
                      <a:pt x="89" y="645"/>
                    </a:lnTo>
                    <a:lnTo>
                      <a:pt x="88" y="642"/>
                    </a:lnTo>
                    <a:lnTo>
                      <a:pt x="87" y="641"/>
                    </a:lnTo>
                    <a:lnTo>
                      <a:pt x="85" y="641"/>
                    </a:lnTo>
                    <a:lnTo>
                      <a:pt x="82" y="640"/>
                    </a:lnTo>
                    <a:lnTo>
                      <a:pt x="80" y="640"/>
                    </a:lnTo>
                    <a:lnTo>
                      <a:pt x="74" y="641"/>
                    </a:lnTo>
                    <a:lnTo>
                      <a:pt x="67" y="644"/>
                    </a:lnTo>
                    <a:lnTo>
                      <a:pt x="42" y="659"/>
                    </a:lnTo>
                    <a:lnTo>
                      <a:pt x="39" y="659"/>
                    </a:lnTo>
                    <a:lnTo>
                      <a:pt x="39" y="662"/>
                    </a:lnTo>
                    <a:lnTo>
                      <a:pt x="36" y="662"/>
                    </a:lnTo>
                    <a:lnTo>
                      <a:pt x="38" y="664"/>
                    </a:lnTo>
                    <a:lnTo>
                      <a:pt x="45" y="667"/>
                    </a:lnTo>
                    <a:lnTo>
                      <a:pt x="49" y="667"/>
                    </a:lnTo>
                    <a:lnTo>
                      <a:pt x="53" y="660"/>
                    </a:lnTo>
                    <a:lnTo>
                      <a:pt x="56" y="655"/>
                    </a:lnTo>
                    <a:lnTo>
                      <a:pt x="59" y="654"/>
                    </a:lnTo>
                    <a:lnTo>
                      <a:pt x="63" y="648"/>
                    </a:lnTo>
                    <a:lnTo>
                      <a:pt x="70" y="648"/>
                    </a:lnTo>
                    <a:lnTo>
                      <a:pt x="82" y="656"/>
                    </a:lnTo>
                    <a:lnTo>
                      <a:pt x="84" y="660"/>
                    </a:lnTo>
                    <a:lnTo>
                      <a:pt x="81" y="663"/>
                    </a:lnTo>
                    <a:lnTo>
                      <a:pt x="81" y="664"/>
                    </a:lnTo>
                    <a:lnTo>
                      <a:pt x="78" y="664"/>
                    </a:lnTo>
                    <a:lnTo>
                      <a:pt x="77" y="667"/>
                    </a:lnTo>
                    <a:lnTo>
                      <a:pt x="68" y="678"/>
                    </a:lnTo>
                    <a:lnTo>
                      <a:pt x="68" y="677"/>
                    </a:lnTo>
                    <a:lnTo>
                      <a:pt x="60" y="674"/>
                    </a:lnTo>
                    <a:lnTo>
                      <a:pt x="52" y="678"/>
                    </a:lnTo>
                    <a:lnTo>
                      <a:pt x="49" y="683"/>
                    </a:lnTo>
                    <a:lnTo>
                      <a:pt x="46" y="684"/>
                    </a:lnTo>
                    <a:lnTo>
                      <a:pt x="36" y="680"/>
                    </a:lnTo>
                    <a:lnTo>
                      <a:pt x="32" y="674"/>
                    </a:lnTo>
                    <a:lnTo>
                      <a:pt x="31" y="673"/>
                    </a:lnTo>
                    <a:lnTo>
                      <a:pt x="28" y="669"/>
                    </a:lnTo>
                    <a:lnTo>
                      <a:pt x="27" y="670"/>
                    </a:lnTo>
                    <a:lnTo>
                      <a:pt x="25" y="673"/>
                    </a:lnTo>
                    <a:lnTo>
                      <a:pt x="8" y="690"/>
                    </a:lnTo>
                    <a:lnTo>
                      <a:pt x="3" y="698"/>
                    </a:lnTo>
                    <a:lnTo>
                      <a:pt x="1" y="709"/>
                    </a:lnTo>
                    <a:lnTo>
                      <a:pt x="1" y="714"/>
                    </a:lnTo>
                    <a:lnTo>
                      <a:pt x="0" y="721"/>
                    </a:lnTo>
                    <a:lnTo>
                      <a:pt x="0" y="729"/>
                    </a:lnTo>
                    <a:lnTo>
                      <a:pt x="1" y="737"/>
                    </a:lnTo>
                    <a:lnTo>
                      <a:pt x="1" y="740"/>
                    </a:lnTo>
                    <a:lnTo>
                      <a:pt x="3" y="740"/>
                    </a:lnTo>
                    <a:lnTo>
                      <a:pt x="15" y="752"/>
                    </a:lnTo>
                    <a:lnTo>
                      <a:pt x="24" y="758"/>
                    </a:lnTo>
                    <a:lnTo>
                      <a:pt x="32" y="768"/>
                    </a:lnTo>
                    <a:lnTo>
                      <a:pt x="32" y="772"/>
                    </a:lnTo>
                    <a:lnTo>
                      <a:pt x="31" y="775"/>
                    </a:lnTo>
                    <a:lnTo>
                      <a:pt x="31" y="776"/>
                    </a:lnTo>
                    <a:lnTo>
                      <a:pt x="29" y="788"/>
                    </a:lnTo>
                    <a:lnTo>
                      <a:pt x="28" y="789"/>
                    </a:lnTo>
                    <a:lnTo>
                      <a:pt x="28" y="791"/>
                    </a:lnTo>
                    <a:lnTo>
                      <a:pt x="45" y="824"/>
                    </a:lnTo>
                    <a:lnTo>
                      <a:pt x="45" y="828"/>
                    </a:lnTo>
                    <a:lnTo>
                      <a:pt x="42" y="829"/>
                    </a:lnTo>
                    <a:lnTo>
                      <a:pt x="38" y="829"/>
                    </a:lnTo>
                    <a:lnTo>
                      <a:pt x="36" y="831"/>
                    </a:lnTo>
                    <a:lnTo>
                      <a:pt x="29" y="832"/>
                    </a:lnTo>
                    <a:lnTo>
                      <a:pt x="28" y="834"/>
                    </a:lnTo>
                    <a:lnTo>
                      <a:pt x="28" y="836"/>
                    </a:lnTo>
                    <a:lnTo>
                      <a:pt x="27" y="838"/>
                    </a:lnTo>
                    <a:lnTo>
                      <a:pt x="28" y="842"/>
                    </a:lnTo>
                    <a:lnTo>
                      <a:pt x="28" y="843"/>
                    </a:lnTo>
                    <a:lnTo>
                      <a:pt x="34" y="843"/>
                    </a:lnTo>
                    <a:lnTo>
                      <a:pt x="34" y="845"/>
                    </a:lnTo>
                    <a:lnTo>
                      <a:pt x="35" y="845"/>
                    </a:lnTo>
                    <a:lnTo>
                      <a:pt x="35" y="843"/>
                    </a:lnTo>
                    <a:lnTo>
                      <a:pt x="34" y="841"/>
                    </a:lnTo>
                    <a:lnTo>
                      <a:pt x="35" y="839"/>
                    </a:lnTo>
                    <a:lnTo>
                      <a:pt x="35" y="838"/>
                    </a:lnTo>
                    <a:lnTo>
                      <a:pt x="36" y="838"/>
                    </a:lnTo>
                    <a:lnTo>
                      <a:pt x="36" y="839"/>
                    </a:lnTo>
                    <a:lnTo>
                      <a:pt x="41" y="843"/>
                    </a:lnTo>
                    <a:lnTo>
                      <a:pt x="41" y="855"/>
                    </a:lnTo>
                    <a:lnTo>
                      <a:pt x="42" y="855"/>
                    </a:lnTo>
                    <a:lnTo>
                      <a:pt x="44" y="856"/>
                    </a:lnTo>
                    <a:lnTo>
                      <a:pt x="48" y="864"/>
                    </a:lnTo>
                    <a:lnTo>
                      <a:pt x="52" y="865"/>
                    </a:lnTo>
                    <a:lnTo>
                      <a:pt x="59" y="865"/>
                    </a:lnTo>
                    <a:lnTo>
                      <a:pt x="68" y="861"/>
                    </a:lnTo>
                    <a:lnTo>
                      <a:pt x="74" y="863"/>
                    </a:lnTo>
                    <a:lnTo>
                      <a:pt x="81" y="863"/>
                    </a:lnTo>
                    <a:lnTo>
                      <a:pt x="87" y="865"/>
                    </a:lnTo>
                    <a:lnTo>
                      <a:pt x="99" y="881"/>
                    </a:lnTo>
                    <a:lnTo>
                      <a:pt x="99" y="889"/>
                    </a:lnTo>
                    <a:lnTo>
                      <a:pt x="98" y="891"/>
                    </a:lnTo>
                    <a:lnTo>
                      <a:pt x="98" y="892"/>
                    </a:lnTo>
                    <a:lnTo>
                      <a:pt x="96" y="894"/>
                    </a:lnTo>
                    <a:lnTo>
                      <a:pt x="96" y="901"/>
                    </a:lnTo>
                    <a:lnTo>
                      <a:pt x="102" y="902"/>
                    </a:lnTo>
                    <a:lnTo>
                      <a:pt x="108" y="902"/>
                    </a:lnTo>
                    <a:lnTo>
                      <a:pt x="109" y="901"/>
                    </a:lnTo>
                    <a:lnTo>
                      <a:pt x="112" y="896"/>
                    </a:lnTo>
                    <a:lnTo>
                      <a:pt x="113" y="892"/>
                    </a:lnTo>
                    <a:lnTo>
                      <a:pt x="134" y="896"/>
                    </a:lnTo>
                    <a:lnTo>
                      <a:pt x="137" y="898"/>
                    </a:lnTo>
                    <a:lnTo>
                      <a:pt x="137" y="896"/>
                    </a:lnTo>
                    <a:lnTo>
                      <a:pt x="138" y="892"/>
                    </a:lnTo>
                    <a:lnTo>
                      <a:pt x="137" y="891"/>
                    </a:lnTo>
                    <a:lnTo>
                      <a:pt x="142" y="885"/>
                    </a:lnTo>
                    <a:lnTo>
                      <a:pt x="151" y="885"/>
                    </a:lnTo>
                    <a:lnTo>
                      <a:pt x="157" y="881"/>
                    </a:lnTo>
                    <a:lnTo>
                      <a:pt x="165" y="873"/>
                    </a:lnTo>
                    <a:lnTo>
                      <a:pt x="166" y="873"/>
                    </a:lnTo>
                    <a:lnTo>
                      <a:pt x="166" y="871"/>
                    </a:lnTo>
                    <a:lnTo>
                      <a:pt x="180" y="861"/>
                    </a:lnTo>
                    <a:lnTo>
                      <a:pt x="182" y="858"/>
                    </a:lnTo>
                    <a:lnTo>
                      <a:pt x="188" y="856"/>
                    </a:lnTo>
                    <a:lnTo>
                      <a:pt x="194" y="853"/>
                    </a:lnTo>
                    <a:lnTo>
                      <a:pt x="205" y="853"/>
                    </a:lnTo>
                    <a:lnTo>
                      <a:pt x="222" y="864"/>
                    </a:lnTo>
                    <a:lnTo>
                      <a:pt x="239" y="864"/>
                    </a:lnTo>
                    <a:lnTo>
                      <a:pt x="242" y="860"/>
                    </a:lnTo>
                    <a:lnTo>
                      <a:pt x="257" y="852"/>
                    </a:lnTo>
                    <a:lnTo>
                      <a:pt x="267" y="850"/>
                    </a:lnTo>
                    <a:lnTo>
                      <a:pt x="284" y="842"/>
                    </a:lnTo>
                    <a:lnTo>
                      <a:pt x="286" y="838"/>
                    </a:lnTo>
                    <a:lnTo>
                      <a:pt x="286" y="836"/>
                    </a:lnTo>
                    <a:lnTo>
                      <a:pt x="288" y="836"/>
                    </a:lnTo>
                    <a:lnTo>
                      <a:pt x="291" y="832"/>
                    </a:lnTo>
                    <a:lnTo>
                      <a:pt x="295" y="829"/>
                    </a:lnTo>
                    <a:lnTo>
                      <a:pt x="299" y="828"/>
                    </a:lnTo>
                    <a:lnTo>
                      <a:pt x="307" y="807"/>
                    </a:lnTo>
                    <a:lnTo>
                      <a:pt x="309" y="804"/>
                    </a:lnTo>
                    <a:lnTo>
                      <a:pt x="310" y="804"/>
                    </a:lnTo>
                    <a:lnTo>
                      <a:pt x="310" y="803"/>
                    </a:lnTo>
                    <a:lnTo>
                      <a:pt x="321" y="803"/>
                    </a:lnTo>
                    <a:lnTo>
                      <a:pt x="327" y="800"/>
                    </a:lnTo>
                    <a:lnTo>
                      <a:pt x="332" y="794"/>
                    </a:lnTo>
                    <a:lnTo>
                      <a:pt x="332" y="793"/>
                    </a:lnTo>
                    <a:lnTo>
                      <a:pt x="335" y="779"/>
                    </a:lnTo>
                    <a:lnTo>
                      <a:pt x="339" y="785"/>
                    </a:lnTo>
                    <a:lnTo>
                      <a:pt x="346" y="803"/>
                    </a:lnTo>
                    <a:lnTo>
                      <a:pt x="348" y="804"/>
                    </a:lnTo>
                    <a:lnTo>
                      <a:pt x="349" y="804"/>
                    </a:lnTo>
                    <a:lnTo>
                      <a:pt x="352" y="801"/>
                    </a:lnTo>
                    <a:lnTo>
                      <a:pt x="356" y="793"/>
                    </a:lnTo>
                    <a:lnTo>
                      <a:pt x="363" y="788"/>
                    </a:lnTo>
                    <a:lnTo>
                      <a:pt x="372" y="785"/>
                    </a:lnTo>
                    <a:lnTo>
                      <a:pt x="376" y="785"/>
                    </a:lnTo>
                    <a:lnTo>
                      <a:pt x="381" y="783"/>
                    </a:lnTo>
                    <a:lnTo>
                      <a:pt x="387" y="783"/>
                    </a:lnTo>
                    <a:lnTo>
                      <a:pt x="395" y="786"/>
                    </a:lnTo>
                    <a:lnTo>
                      <a:pt x="402" y="786"/>
                    </a:lnTo>
                    <a:lnTo>
                      <a:pt x="416" y="783"/>
                    </a:lnTo>
                    <a:lnTo>
                      <a:pt x="425" y="783"/>
                    </a:lnTo>
                    <a:lnTo>
                      <a:pt x="427" y="785"/>
                    </a:lnTo>
                    <a:lnTo>
                      <a:pt x="425" y="788"/>
                    </a:lnTo>
                    <a:lnTo>
                      <a:pt x="422" y="788"/>
                    </a:lnTo>
                    <a:lnTo>
                      <a:pt x="420" y="789"/>
                    </a:lnTo>
                    <a:lnTo>
                      <a:pt x="425" y="794"/>
                    </a:lnTo>
                    <a:lnTo>
                      <a:pt x="432" y="797"/>
                    </a:lnTo>
                    <a:lnTo>
                      <a:pt x="434" y="797"/>
                    </a:lnTo>
                    <a:lnTo>
                      <a:pt x="439" y="796"/>
                    </a:lnTo>
                    <a:lnTo>
                      <a:pt x="443" y="793"/>
                    </a:lnTo>
                    <a:lnTo>
                      <a:pt x="458" y="786"/>
                    </a:lnTo>
                    <a:lnTo>
                      <a:pt x="466" y="785"/>
                    </a:lnTo>
                    <a:lnTo>
                      <a:pt x="468" y="785"/>
                    </a:lnTo>
                    <a:lnTo>
                      <a:pt x="471" y="782"/>
                    </a:lnTo>
                    <a:lnTo>
                      <a:pt x="472" y="782"/>
                    </a:lnTo>
                    <a:lnTo>
                      <a:pt x="472" y="781"/>
                    </a:lnTo>
                    <a:lnTo>
                      <a:pt x="464" y="772"/>
                    </a:lnTo>
                    <a:lnTo>
                      <a:pt x="455" y="757"/>
                    </a:lnTo>
                    <a:lnTo>
                      <a:pt x="458" y="743"/>
                    </a:lnTo>
                    <a:lnTo>
                      <a:pt x="458" y="719"/>
                    </a:lnTo>
                    <a:lnTo>
                      <a:pt x="451" y="712"/>
                    </a:lnTo>
                    <a:lnTo>
                      <a:pt x="451" y="709"/>
                    </a:lnTo>
                    <a:lnTo>
                      <a:pt x="452" y="701"/>
                    </a:lnTo>
                    <a:lnTo>
                      <a:pt x="454" y="700"/>
                    </a:lnTo>
                    <a:lnTo>
                      <a:pt x="465" y="700"/>
                    </a:lnTo>
                    <a:lnTo>
                      <a:pt x="473" y="701"/>
                    </a:lnTo>
                    <a:lnTo>
                      <a:pt x="482" y="700"/>
                    </a:lnTo>
                    <a:lnTo>
                      <a:pt x="489" y="697"/>
                    </a:lnTo>
                    <a:lnTo>
                      <a:pt x="496" y="687"/>
                    </a:lnTo>
                    <a:lnTo>
                      <a:pt x="501" y="676"/>
                    </a:lnTo>
                    <a:lnTo>
                      <a:pt x="500" y="647"/>
                    </a:lnTo>
                    <a:lnTo>
                      <a:pt x="503" y="642"/>
                    </a:lnTo>
                    <a:lnTo>
                      <a:pt x="506" y="640"/>
                    </a:lnTo>
                    <a:lnTo>
                      <a:pt x="509" y="638"/>
                    </a:lnTo>
                    <a:lnTo>
                      <a:pt x="513" y="635"/>
                    </a:lnTo>
                    <a:lnTo>
                      <a:pt x="514" y="634"/>
                    </a:lnTo>
                    <a:lnTo>
                      <a:pt x="536" y="620"/>
                    </a:lnTo>
                    <a:lnTo>
                      <a:pt x="540" y="614"/>
                    </a:lnTo>
                    <a:lnTo>
                      <a:pt x="546" y="589"/>
                    </a:lnTo>
                    <a:lnTo>
                      <a:pt x="549" y="584"/>
                    </a:lnTo>
                    <a:lnTo>
                      <a:pt x="550" y="585"/>
                    </a:lnTo>
                    <a:lnTo>
                      <a:pt x="552" y="585"/>
                    </a:lnTo>
                    <a:lnTo>
                      <a:pt x="553" y="584"/>
                    </a:lnTo>
                    <a:lnTo>
                      <a:pt x="553" y="582"/>
                    </a:lnTo>
                    <a:lnTo>
                      <a:pt x="556" y="579"/>
                    </a:lnTo>
                    <a:lnTo>
                      <a:pt x="556" y="577"/>
                    </a:lnTo>
                    <a:lnTo>
                      <a:pt x="554" y="572"/>
                    </a:lnTo>
                    <a:lnTo>
                      <a:pt x="553" y="571"/>
                    </a:lnTo>
                    <a:lnTo>
                      <a:pt x="553" y="565"/>
                    </a:lnTo>
                    <a:lnTo>
                      <a:pt x="557" y="561"/>
                    </a:lnTo>
                    <a:lnTo>
                      <a:pt x="559" y="561"/>
                    </a:lnTo>
                    <a:lnTo>
                      <a:pt x="567" y="560"/>
                    </a:lnTo>
                    <a:lnTo>
                      <a:pt x="577" y="560"/>
                    </a:lnTo>
                    <a:lnTo>
                      <a:pt x="580" y="561"/>
                    </a:lnTo>
                    <a:lnTo>
                      <a:pt x="591" y="563"/>
                    </a:lnTo>
                    <a:lnTo>
                      <a:pt x="584" y="556"/>
                    </a:lnTo>
                    <a:lnTo>
                      <a:pt x="584" y="553"/>
                    </a:lnTo>
                    <a:lnTo>
                      <a:pt x="582" y="551"/>
                    </a:lnTo>
                    <a:lnTo>
                      <a:pt x="580" y="551"/>
                    </a:lnTo>
                    <a:lnTo>
                      <a:pt x="570" y="549"/>
                    </a:lnTo>
                    <a:lnTo>
                      <a:pt x="554" y="540"/>
                    </a:lnTo>
                    <a:lnTo>
                      <a:pt x="540" y="535"/>
                    </a:lnTo>
                    <a:lnTo>
                      <a:pt x="539" y="535"/>
                    </a:lnTo>
                    <a:lnTo>
                      <a:pt x="536" y="533"/>
                    </a:lnTo>
                    <a:lnTo>
                      <a:pt x="531" y="528"/>
                    </a:lnTo>
                    <a:lnTo>
                      <a:pt x="536" y="528"/>
                    </a:lnTo>
                    <a:lnTo>
                      <a:pt x="538" y="525"/>
                    </a:lnTo>
                    <a:lnTo>
                      <a:pt x="539" y="525"/>
                    </a:lnTo>
                    <a:lnTo>
                      <a:pt x="539" y="518"/>
                    </a:lnTo>
                    <a:lnTo>
                      <a:pt x="538" y="511"/>
                    </a:lnTo>
                    <a:lnTo>
                      <a:pt x="535" y="504"/>
                    </a:lnTo>
                    <a:lnTo>
                      <a:pt x="531" y="500"/>
                    </a:lnTo>
                    <a:lnTo>
                      <a:pt x="518" y="500"/>
                    </a:lnTo>
                    <a:lnTo>
                      <a:pt x="518" y="498"/>
                    </a:lnTo>
                    <a:lnTo>
                      <a:pt x="521" y="490"/>
                    </a:lnTo>
                    <a:lnTo>
                      <a:pt x="525" y="487"/>
                    </a:lnTo>
                    <a:lnTo>
                      <a:pt x="526" y="487"/>
                    </a:lnTo>
                    <a:lnTo>
                      <a:pt x="528" y="475"/>
                    </a:lnTo>
                    <a:lnTo>
                      <a:pt x="532" y="465"/>
                    </a:lnTo>
                    <a:lnTo>
                      <a:pt x="533" y="459"/>
                    </a:lnTo>
                    <a:lnTo>
                      <a:pt x="528" y="422"/>
                    </a:lnTo>
                    <a:lnTo>
                      <a:pt x="526" y="420"/>
                    </a:lnTo>
                    <a:lnTo>
                      <a:pt x="528" y="419"/>
                    </a:lnTo>
                    <a:lnTo>
                      <a:pt x="539" y="422"/>
                    </a:lnTo>
                    <a:lnTo>
                      <a:pt x="545" y="420"/>
                    </a:lnTo>
                    <a:lnTo>
                      <a:pt x="550" y="417"/>
                    </a:lnTo>
                    <a:lnTo>
                      <a:pt x="552" y="417"/>
                    </a:lnTo>
                    <a:lnTo>
                      <a:pt x="538" y="384"/>
                    </a:lnTo>
                    <a:lnTo>
                      <a:pt x="535" y="381"/>
                    </a:lnTo>
                    <a:lnTo>
                      <a:pt x="532" y="380"/>
                    </a:lnTo>
                    <a:lnTo>
                      <a:pt x="529" y="376"/>
                    </a:lnTo>
                    <a:lnTo>
                      <a:pt x="525" y="371"/>
                    </a:lnTo>
                    <a:lnTo>
                      <a:pt x="519" y="362"/>
                    </a:lnTo>
                    <a:lnTo>
                      <a:pt x="510" y="350"/>
                    </a:lnTo>
                    <a:lnTo>
                      <a:pt x="510" y="349"/>
                    </a:lnTo>
                    <a:lnTo>
                      <a:pt x="509" y="347"/>
                    </a:lnTo>
                    <a:lnTo>
                      <a:pt x="509" y="345"/>
                    </a:lnTo>
                    <a:lnTo>
                      <a:pt x="510" y="345"/>
                    </a:lnTo>
                    <a:lnTo>
                      <a:pt x="517" y="343"/>
                    </a:lnTo>
                    <a:lnTo>
                      <a:pt x="517" y="342"/>
                    </a:lnTo>
                    <a:lnTo>
                      <a:pt x="524" y="338"/>
                    </a:lnTo>
                    <a:lnTo>
                      <a:pt x="526" y="333"/>
                    </a:lnTo>
                    <a:lnTo>
                      <a:pt x="528" y="332"/>
                    </a:lnTo>
                    <a:lnTo>
                      <a:pt x="529" y="332"/>
                    </a:lnTo>
                    <a:lnTo>
                      <a:pt x="526" y="325"/>
                    </a:lnTo>
                    <a:lnTo>
                      <a:pt x="526" y="318"/>
                    </a:lnTo>
                    <a:lnTo>
                      <a:pt x="529" y="303"/>
                    </a:lnTo>
                    <a:lnTo>
                      <a:pt x="529" y="292"/>
                    </a:lnTo>
                    <a:lnTo>
                      <a:pt x="528" y="287"/>
                    </a:lnTo>
                    <a:lnTo>
                      <a:pt x="535" y="286"/>
                    </a:lnTo>
                    <a:lnTo>
                      <a:pt x="539" y="285"/>
                    </a:lnTo>
                    <a:lnTo>
                      <a:pt x="545" y="282"/>
                    </a:lnTo>
                    <a:lnTo>
                      <a:pt x="546" y="282"/>
                    </a:lnTo>
                    <a:lnTo>
                      <a:pt x="546" y="280"/>
                    </a:lnTo>
                    <a:lnTo>
                      <a:pt x="543" y="272"/>
                    </a:lnTo>
                    <a:lnTo>
                      <a:pt x="546" y="261"/>
                    </a:lnTo>
                    <a:lnTo>
                      <a:pt x="546" y="259"/>
                    </a:lnTo>
                    <a:lnTo>
                      <a:pt x="543" y="258"/>
                    </a:lnTo>
                    <a:lnTo>
                      <a:pt x="539" y="251"/>
                    </a:lnTo>
                    <a:lnTo>
                      <a:pt x="533" y="232"/>
                    </a:lnTo>
                    <a:lnTo>
                      <a:pt x="533" y="22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48" name="Freeform 75">
                <a:extLst>
                  <a:ext uri="{FF2B5EF4-FFF2-40B4-BE49-F238E27FC236}">
                    <a16:creationId xmlns:a16="http://schemas.microsoft.com/office/drawing/2014/main" id="{6CCC9559-21F9-F902-F58E-2FB750A8F8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4" y="1058"/>
                <a:ext cx="66" cy="61"/>
              </a:xfrm>
              <a:custGeom>
                <a:avLst/>
                <a:gdLst>
                  <a:gd name="T0" fmla="*/ 249 w 262"/>
                  <a:gd name="T1" fmla="*/ 35 h 243"/>
                  <a:gd name="T2" fmla="*/ 245 w 262"/>
                  <a:gd name="T3" fmla="*/ 38 h 243"/>
                  <a:gd name="T4" fmla="*/ 231 w 262"/>
                  <a:gd name="T5" fmla="*/ 28 h 243"/>
                  <a:gd name="T6" fmla="*/ 218 w 262"/>
                  <a:gd name="T7" fmla="*/ 34 h 243"/>
                  <a:gd name="T8" fmla="*/ 206 w 262"/>
                  <a:gd name="T9" fmla="*/ 35 h 243"/>
                  <a:gd name="T10" fmla="*/ 178 w 262"/>
                  <a:gd name="T11" fmla="*/ 36 h 243"/>
                  <a:gd name="T12" fmla="*/ 173 w 262"/>
                  <a:gd name="T13" fmla="*/ 29 h 243"/>
                  <a:gd name="T14" fmla="*/ 166 w 262"/>
                  <a:gd name="T15" fmla="*/ 31 h 243"/>
                  <a:gd name="T16" fmla="*/ 156 w 262"/>
                  <a:gd name="T17" fmla="*/ 25 h 243"/>
                  <a:gd name="T18" fmla="*/ 152 w 262"/>
                  <a:gd name="T19" fmla="*/ 24 h 243"/>
                  <a:gd name="T20" fmla="*/ 145 w 262"/>
                  <a:gd name="T21" fmla="*/ 18 h 243"/>
                  <a:gd name="T22" fmla="*/ 120 w 262"/>
                  <a:gd name="T23" fmla="*/ 0 h 243"/>
                  <a:gd name="T24" fmla="*/ 113 w 262"/>
                  <a:gd name="T25" fmla="*/ 14 h 243"/>
                  <a:gd name="T26" fmla="*/ 113 w 262"/>
                  <a:gd name="T27" fmla="*/ 35 h 243"/>
                  <a:gd name="T28" fmla="*/ 67 w 262"/>
                  <a:gd name="T29" fmla="*/ 62 h 243"/>
                  <a:gd name="T30" fmla="*/ 50 w 262"/>
                  <a:gd name="T31" fmla="*/ 77 h 243"/>
                  <a:gd name="T32" fmla="*/ 41 w 262"/>
                  <a:gd name="T33" fmla="*/ 79 h 243"/>
                  <a:gd name="T34" fmla="*/ 36 w 262"/>
                  <a:gd name="T35" fmla="*/ 89 h 243"/>
                  <a:gd name="T36" fmla="*/ 21 w 262"/>
                  <a:gd name="T37" fmla="*/ 137 h 243"/>
                  <a:gd name="T38" fmla="*/ 55 w 262"/>
                  <a:gd name="T39" fmla="*/ 183 h 243"/>
                  <a:gd name="T40" fmla="*/ 64 w 262"/>
                  <a:gd name="T41" fmla="*/ 175 h 243"/>
                  <a:gd name="T42" fmla="*/ 78 w 262"/>
                  <a:gd name="T43" fmla="*/ 175 h 243"/>
                  <a:gd name="T44" fmla="*/ 93 w 262"/>
                  <a:gd name="T45" fmla="*/ 180 h 243"/>
                  <a:gd name="T46" fmla="*/ 96 w 262"/>
                  <a:gd name="T47" fmla="*/ 219 h 243"/>
                  <a:gd name="T48" fmla="*/ 125 w 262"/>
                  <a:gd name="T49" fmla="*/ 235 h 243"/>
                  <a:gd name="T50" fmla="*/ 149 w 262"/>
                  <a:gd name="T51" fmla="*/ 243 h 243"/>
                  <a:gd name="T52" fmla="*/ 155 w 262"/>
                  <a:gd name="T53" fmla="*/ 242 h 243"/>
                  <a:gd name="T54" fmla="*/ 160 w 262"/>
                  <a:gd name="T55" fmla="*/ 237 h 243"/>
                  <a:gd name="T56" fmla="*/ 162 w 262"/>
                  <a:gd name="T57" fmla="*/ 232 h 243"/>
                  <a:gd name="T58" fmla="*/ 173 w 262"/>
                  <a:gd name="T59" fmla="*/ 222 h 243"/>
                  <a:gd name="T60" fmla="*/ 175 w 262"/>
                  <a:gd name="T61" fmla="*/ 190 h 243"/>
                  <a:gd name="T62" fmla="*/ 209 w 262"/>
                  <a:gd name="T63" fmla="*/ 194 h 243"/>
                  <a:gd name="T64" fmla="*/ 235 w 262"/>
                  <a:gd name="T65" fmla="*/ 194 h 243"/>
                  <a:gd name="T66" fmla="*/ 244 w 262"/>
                  <a:gd name="T67" fmla="*/ 197 h 243"/>
                  <a:gd name="T68" fmla="*/ 254 w 262"/>
                  <a:gd name="T69" fmla="*/ 186 h 243"/>
                  <a:gd name="T70" fmla="*/ 248 w 262"/>
                  <a:gd name="T71" fmla="*/ 179 h 243"/>
                  <a:gd name="T72" fmla="*/ 262 w 262"/>
                  <a:gd name="T73" fmla="*/ 159 h 243"/>
                  <a:gd name="T74" fmla="*/ 259 w 262"/>
                  <a:gd name="T75" fmla="*/ 152 h 243"/>
                  <a:gd name="T76" fmla="*/ 244 w 262"/>
                  <a:gd name="T77" fmla="*/ 92 h 243"/>
                  <a:gd name="T78" fmla="*/ 248 w 262"/>
                  <a:gd name="T79" fmla="*/ 79 h 243"/>
                  <a:gd name="T80" fmla="*/ 251 w 262"/>
                  <a:gd name="T81" fmla="*/ 72 h 243"/>
                  <a:gd name="T82" fmla="*/ 238 w 262"/>
                  <a:gd name="T83" fmla="*/ 57 h 243"/>
                  <a:gd name="T84" fmla="*/ 251 w 262"/>
                  <a:gd name="T85" fmla="*/ 53 h 243"/>
                  <a:gd name="T86" fmla="*/ 258 w 262"/>
                  <a:gd name="T87" fmla="*/ 39 h 243"/>
                  <a:gd name="T88" fmla="*/ 252 w 262"/>
                  <a:gd name="T89" fmla="*/ 31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62" h="243">
                    <a:moveTo>
                      <a:pt x="252" y="31"/>
                    </a:moveTo>
                    <a:lnTo>
                      <a:pt x="249" y="34"/>
                    </a:lnTo>
                    <a:lnTo>
                      <a:pt x="249" y="35"/>
                    </a:lnTo>
                    <a:lnTo>
                      <a:pt x="248" y="35"/>
                    </a:lnTo>
                    <a:lnTo>
                      <a:pt x="245" y="36"/>
                    </a:lnTo>
                    <a:lnTo>
                      <a:pt x="245" y="38"/>
                    </a:lnTo>
                    <a:lnTo>
                      <a:pt x="244" y="36"/>
                    </a:lnTo>
                    <a:lnTo>
                      <a:pt x="235" y="25"/>
                    </a:lnTo>
                    <a:lnTo>
                      <a:pt x="231" y="28"/>
                    </a:lnTo>
                    <a:lnTo>
                      <a:pt x="225" y="29"/>
                    </a:lnTo>
                    <a:lnTo>
                      <a:pt x="219" y="32"/>
                    </a:lnTo>
                    <a:lnTo>
                      <a:pt x="218" y="34"/>
                    </a:lnTo>
                    <a:lnTo>
                      <a:pt x="209" y="34"/>
                    </a:lnTo>
                    <a:lnTo>
                      <a:pt x="208" y="35"/>
                    </a:lnTo>
                    <a:lnTo>
                      <a:pt x="206" y="35"/>
                    </a:lnTo>
                    <a:lnTo>
                      <a:pt x="206" y="39"/>
                    </a:lnTo>
                    <a:lnTo>
                      <a:pt x="178" y="38"/>
                    </a:lnTo>
                    <a:lnTo>
                      <a:pt x="178" y="36"/>
                    </a:lnTo>
                    <a:lnTo>
                      <a:pt x="175" y="31"/>
                    </a:lnTo>
                    <a:lnTo>
                      <a:pt x="173" y="31"/>
                    </a:lnTo>
                    <a:lnTo>
                      <a:pt x="173" y="29"/>
                    </a:lnTo>
                    <a:lnTo>
                      <a:pt x="171" y="28"/>
                    </a:lnTo>
                    <a:lnTo>
                      <a:pt x="168" y="31"/>
                    </a:lnTo>
                    <a:lnTo>
                      <a:pt x="166" y="31"/>
                    </a:lnTo>
                    <a:lnTo>
                      <a:pt x="166" y="29"/>
                    </a:lnTo>
                    <a:lnTo>
                      <a:pt x="158" y="26"/>
                    </a:lnTo>
                    <a:lnTo>
                      <a:pt x="156" y="25"/>
                    </a:lnTo>
                    <a:lnTo>
                      <a:pt x="155" y="25"/>
                    </a:lnTo>
                    <a:lnTo>
                      <a:pt x="153" y="24"/>
                    </a:lnTo>
                    <a:lnTo>
                      <a:pt x="152" y="24"/>
                    </a:lnTo>
                    <a:lnTo>
                      <a:pt x="148" y="21"/>
                    </a:lnTo>
                    <a:lnTo>
                      <a:pt x="145" y="19"/>
                    </a:lnTo>
                    <a:lnTo>
                      <a:pt x="145" y="18"/>
                    </a:lnTo>
                    <a:lnTo>
                      <a:pt x="136" y="11"/>
                    </a:lnTo>
                    <a:lnTo>
                      <a:pt x="122" y="3"/>
                    </a:lnTo>
                    <a:lnTo>
                      <a:pt x="120" y="0"/>
                    </a:lnTo>
                    <a:lnTo>
                      <a:pt x="114" y="7"/>
                    </a:lnTo>
                    <a:lnTo>
                      <a:pt x="113" y="10"/>
                    </a:lnTo>
                    <a:lnTo>
                      <a:pt x="113" y="14"/>
                    </a:lnTo>
                    <a:lnTo>
                      <a:pt x="118" y="32"/>
                    </a:lnTo>
                    <a:lnTo>
                      <a:pt x="118" y="35"/>
                    </a:lnTo>
                    <a:lnTo>
                      <a:pt x="113" y="35"/>
                    </a:lnTo>
                    <a:lnTo>
                      <a:pt x="103" y="38"/>
                    </a:lnTo>
                    <a:lnTo>
                      <a:pt x="68" y="59"/>
                    </a:lnTo>
                    <a:lnTo>
                      <a:pt x="67" y="62"/>
                    </a:lnTo>
                    <a:lnTo>
                      <a:pt x="54" y="75"/>
                    </a:lnTo>
                    <a:lnTo>
                      <a:pt x="51" y="75"/>
                    </a:lnTo>
                    <a:lnTo>
                      <a:pt x="50" y="77"/>
                    </a:lnTo>
                    <a:lnTo>
                      <a:pt x="47" y="77"/>
                    </a:lnTo>
                    <a:lnTo>
                      <a:pt x="43" y="79"/>
                    </a:lnTo>
                    <a:lnTo>
                      <a:pt x="41" y="79"/>
                    </a:lnTo>
                    <a:lnTo>
                      <a:pt x="38" y="84"/>
                    </a:lnTo>
                    <a:lnTo>
                      <a:pt x="38" y="86"/>
                    </a:lnTo>
                    <a:lnTo>
                      <a:pt x="36" y="89"/>
                    </a:lnTo>
                    <a:lnTo>
                      <a:pt x="0" y="94"/>
                    </a:lnTo>
                    <a:lnTo>
                      <a:pt x="9" y="137"/>
                    </a:lnTo>
                    <a:lnTo>
                      <a:pt x="21" y="137"/>
                    </a:lnTo>
                    <a:lnTo>
                      <a:pt x="47" y="176"/>
                    </a:lnTo>
                    <a:lnTo>
                      <a:pt x="54" y="182"/>
                    </a:lnTo>
                    <a:lnTo>
                      <a:pt x="55" y="183"/>
                    </a:lnTo>
                    <a:lnTo>
                      <a:pt x="58" y="183"/>
                    </a:lnTo>
                    <a:lnTo>
                      <a:pt x="58" y="180"/>
                    </a:lnTo>
                    <a:lnTo>
                      <a:pt x="64" y="175"/>
                    </a:lnTo>
                    <a:lnTo>
                      <a:pt x="67" y="176"/>
                    </a:lnTo>
                    <a:lnTo>
                      <a:pt x="71" y="176"/>
                    </a:lnTo>
                    <a:lnTo>
                      <a:pt x="78" y="175"/>
                    </a:lnTo>
                    <a:lnTo>
                      <a:pt x="90" y="176"/>
                    </a:lnTo>
                    <a:lnTo>
                      <a:pt x="93" y="177"/>
                    </a:lnTo>
                    <a:lnTo>
                      <a:pt x="93" y="180"/>
                    </a:lnTo>
                    <a:lnTo>
                      <a:pt x="96" y="186"/>
                    </a:lnTo>
                    <a:lnTo>
                      <a:pt x="99" y="191"/>
                    </a:lnTo>
                    <a:lnTo>
                      <a:pt x="96" y="219"/>
                    </a:lnTo>
                    <a:lnTo>
                      <a:pt x="103" y="228"/>
                    </a:lnTo>
                    <a:lnTo>
                      <a:pt x="113" y="233"/>
                    </a:lnTo>
                    <a:lnTo>
                      <a:pt x="125" y="235"/>
                    </a:lnTo>
                    <a:lnTo>
                      <a:pt x="125" y="239"/>
                    </a:lnTo>
                    <a:lnTo>
                      <a:pt x="145" y="242"/>
                    </a:lnTo>
                    <a:lnTo>
                      <a:pt x="149" y="243"/>
                    </a:lnTo>
                    <a:lnTo>
                      <a:pt x="150" y="243"/>
                    </a:lnTo>
                    <a:lnTo>
                      <a:pt x="152" y="243"/>
                    </a:lnTo>
                    <a:lnTo>
                      <a:pt x="155" y="242"/>
                    </a:lnTo>
                    <a:lnTo>
                      <a:pt x="159" y="239"/>
                    </a:lnTo>
                    <a:lnTo>
                      <a:pt x="160" y="239"/>
                    </a:lnTo>
                    <a:lnTo>
                      <a:pt x="160" y="237"/>
                    </a:lnTo>
                    <a:lnTo>
                      <a:pt x="159" y="237"/>
                    </a:lnTo>
                    <a:lnTo>
                      <a:pt x="159" y="236"/>
                    </a:lnTo>
                    <a:lnTo>
                      <a:pt x="162" y="232"/>
                    </a:lnTo>
                    <a:lnTo>
                      <a:pt x="166" y="229"/>
                    </a:lnTo>
                    <a:lnTo>
                      <a:pt x="170" y="226"/>
                    </a:lnTo>
                    <a:lnTo>
                      <a:pt x="173" y="222"/>
                    </a:lnTo>
                    <a:lnTo>
                      <a:pt x="177" y="208"/>
                    </a:lnTo>
                    <a:lnTo>
                      <a:pt x="175" y="196"/>
                    </a:lnTo>
                    <a:lnTo>
                      <a:pt x="175" y="190"/>
                    </a:lnTo>
                    <a:lnTo>
                      <a:pt x="178" y="190"/>
                    </a:lnTo>
                    <a:lnTo>
                      <a:pt x="205" y="194"/>
                    </a:lnTo>
                    <a:lnTo>
                      <a:pt x="209" y="194"/>
                    </a:lnTo>
                    <a:lnTo>
                      <a:pt x="215" y="191"/>
                    </a:lnTo>
                    <a:lnTo>
                      <a:pt x="225" y="191"/>
                    </a:lnTo>
                    <a:lnTo>
                      <a:pt x="235" y="194"/>
                    </a:lnTo>
                    <a:lnTo>
                      <a:pt x="238" y="200"/>
                    </a:lnTo>
                    <a:lnTo>
                      <a:pt x="240" y="198"/>
                    </a:lnTo>
                    <a:lnTo>
                      <a:pt x="244" y="197"/>
                    </a:lnTo>
                    <a:lnTo>
                      <a:pt x="249" y="194"/>
                    </a:lnTo>
                    <a:lnTo>
                      <a:pt x="251" y="193"/>
                    </a:lnTo>
                    <a:lnTo>
                      <a:pt x="254" y="186"/>
                    </a:lnTo>
                    <a:lnTo>
                      <a:pt x="255" y="184"/>
                    </a:lnTo>
                    <a:lnTo>
                      <a:pt x="255" y="182"/>
                    </a:lnTo>
                    <a:lnTo>
                      <a:pt x="248" y="179"/>
                    </a:lnTo>
                    <a:lnTo>
                      <a:pt x="248" y="176"/>
                    </a:lnTo>
                    <a:lnTo>
                      <a:pt x="262" y="161"/>
                    </a:lnTo>
                    <a:lnTo>
                      <a:pt x="262" y="159"/>
                    </a:lnTo>
                    <a:lnTo>
                      <a:pt x="262" y="158"/>
                    </a:lnTo>
                    <a:lnTo>
                      <a:pt x="261" y="156"/>
                    </a:lnTo>
                    <a:lnTo>
                      <a:pt x="259" y="152"/>
                    </a:lnTo>
                    <a:lnTo>
                      <a:pt x="238" y="108"/>
                    </a:lnTo>
                    <a:lnTo>
                      <a:pt x="240" y="105"/>
                    </a:lnTo>
                    <a:lnTo>
                      <a:pt x="244" y="92"/>
                    </a:lnTo>
                    <a:lnTo>
                      <a:pt x="245" y="84"/>
                    </a:lnTo>
                    <a:lnTo>
                      <a:pt x="247" y="81"/>
                    </a:lnTo>
                    <a:lnTo>
                      <a:pt x="248" y="79"/>
                    </a:lnTo>
                    <a:lnTo>
                      <a:pt x="248" y="78"/>
                    </a:lnTo>
                    <a:lnTo>
                      <a:pt x="251" y="75"/>
                    </a:lnTo>
                    <a:lnTo>
                      <a:pt x="251" y="72"/>
                    </a:lnTo>
                    <a:lnTo>
                      <a:pt x="242" y="60"/>
                    </a:lnTo>
                    <a:lnTo>
                      <a:pt x="238" y="59"/>
                    </a:lnTo>
                    <a:lnTo>
                      <a:pt x="238" y="57"/>
                    </a:lnTo>
                    <a:lnTo>
                      <a:pt x="244" y="55"/>
                    </a:lnTo>
                    <a:lnTo>
                      <a:pt x="249" y="55"/>
                    </a:lnTo>
                    <a:lnTo>
                      <a:pt x="251" y="53"/>
                    </a:lnTo>
                    <a:lnTo>
                      <a:pt x="255" y="52"/>
                    </a:lnTo>
                    <a:lnTo>
                      <a:pt x="258" y="43"/>
                    </a:lnTo>
                    <a:lnTo>
                      <a:pt x="258" y="39"/>
                    </a:lnTo>
                    <a:lnTo>
                      <a:pt x="259" y="35"/>
                    </a:lnTo>
                    <a:lnTo>
                      <a:pt x="255" y="31"/>
                    </a:lnTo>
                    <a:lnTo>
                      <a:pt x="252" y="3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49" name="Freeform 76">
                <a:extLst>
                  <a:ext uri="{FF2B5EF4-FFF2-40B4-BE49-F238E27FC236}">
                    <a16:creationId xmlns:a16="http://schemas.microsoft.com/office/drawing/2014/main" id="{2DA33311-58B1-913F-D3AB-2C99F7DEFE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2" y="1093"/>
                <a:ext cx="71" cy="57"/>
              </a:xfrm>
              <a:custGeom>
                <a:avLst/>
                <a:gdLst>
                  <a:gd name="T0" fmla="*/ 194 w 285"/>
                  <a:gd name="T1" fmla="*/ 33 h 230"/>
                  <a:gd name="T2" fmla="*/ 184 w 285"/>
                  <a:gd name="T3" fmla="*/ 26 h 230"/>
                  <a:gd name="T4" fmla="*/ 159 w 285"/>
                  <a:gd name="T5" fmla="*/ 2 h 230"/>
                  <a:gd name="T6" fmla="*/ 153 w 285"/>
                  <a:gd name="T7" fmla="*/ 0 h 230"/>
                  <a:gd name="T8" fmla="*/ 130 w 285"/>
                  <a:gd name="T9" fmla="*/ 15 h 230"/>
                  <a:gd name="T10" fmla="*/ 113 w 285"/>
                  <a:gd name="T11" fmla="*/ 20 h 230"/>
                  <a:gd name="T12" fmla="*/ 99 w 285"/>
                  <a:gd name="T13" fmla="*/ 40 h 230"/>
                  <a:gd name="T14" fmla="*/ 105 w 285"/>
                  <a:gd name="T15" fmla="*/ 47 h 230"/>
                  <a:gd name="T16" fmla="*/ 95 w 285"/>
                  <a:gd name="T17" fmla="*/ 58 h 230"/>
                  <a:gd name="T18" fmla="*/ 86 w 285"/>
                  <a:gd name="T19" fmla="*/ 55 h 230"/>
                  <a:gd name="T20" fmla="*/ 60 w 285"/>
                  <a:gd name="T21" fmla="*/ 55 h 230"/>
                  <a:gd name="T22" fmla="*/ 26 w 285"/>
                  <a:gd name="T23" fmla="*/ 51 h 230"/>
                  <a:gd name="T24" fmla="*/ 24 w 285"/>
                  <a:gd name="T25" fmla="*/ 83 h 230"/>
                  <a:gd name="T26" fmla="*/ 13 w 285"/>
                  <a:gd name="T27" fmla="*/ 93 h 230"/>
                  <a:gd name="T28" fmla="*/ 11 w 285"/>
                  <a:gd name="T29" fmla="*/ 98 h 230"/>
                  <a:gd name="T30" fmla="*/ 6 w 285"/>
                  <a:gd name="T31" fmla="*/ 103 h 230"/>
                  <a:gd name="T32" fmla="*/ 1 w 285"/>
                  <a:gd name="T33" fmla="*/ 107 h 230"/>
                  <a:gd name="T34" fmla="*/ 6 w 285"/>
                  <a:gd name="T35" fmla="*/ 118 h 230"/>
                  <a:gd name="T36" fmla="*/ 17 w 285"/>
                  <a:gd name="T37" fmla="*/ 114 h 230"/>
                  <a:gd name="T38" fmla="*/ 25 w 285"/>
                  <a:gd name="T39" fmla="*/ 114 h 230"/>
                  <a:gd name="T40" fmla="*/ 17 w 285"/>
                  <a:gd name="T41" fmla="*/ 127 h 230"/>
                  <a:gd name="T42" fmla="*/ 11 w 285"/>
                  <a:gd name="T43" fmla="*/ 135 h 230"/>
                  <a:gd name="T44" fmla="*/ 21 w 285"/>
                  <a:gd name="T45" fmla="*/ 143 h 230"/>
                  <a:gd name="T46" fmla="*/ 36 w 285"/>
                  <a:gd name="T47" fmla="*/ 154 h 230"/>
                  <a:gd name="T48" fmla="*/ 35 w 285"/>
                  <a:gd name="T49" fmla="*/ 171 h 230"/>
                  <a:gd name="T50" fmla="*/ 43 w 285"/>
                  <a:gd name="T51" fmla="*/ 181 h 230"/>
                  <a:gd name="T52" fmla="*/ 46 w 285"/>
                  <a:gd name="T53" fmla="*/ 196 h 230"/>
                  <a:gd name="T54" fmla="*/ 61 w 285"/>
                  <a:gd name="T55" fmla="*/ 214 h 230"/>
                  <a:gd name="T56" fmla="*/ 86 w 285"/>
                  <a:gd name="T57" fmla="*/ 230 h 230"/>
                  <a:gd name="T58" fmla="*/ 91 w 285"/>
                  <a:gd name="T59" fmla="*/ 225 h 230"/>
                  <a:gd name="T60" fmla="*/ 117 w 285"/>
                  <a:gd name="T61" fmla="*/ 217 h 230"/>
                  <a:gd name="T62" fmla="*/ 138 w 285"/>
                  <a:gd name="T63" fmla="*/ 221 h 230"/>
                  <a:gd name="T64" fmla="*/ 147 w 285"/>
                  <a:gd name="T65" fmla="*/ 207 h 230"/>
                  <a:gd name="T66" fmla="*/ 158 w 285"/>
                  <a:gd name="T67" fmla="*/ 207 h 230"/>
                  <a:gd name="T68" fmla="*/ 163 w 285"/>
                  <a:gd name="T69" fmla="*/ 191 h 230"/>
                  <a:gd name="T70" fmla="*/ 160 w 285"/>
                  <a:gd name="T71" fmla="*/ 191 h 230"/>
                  <a:gd name="T72" fmla="*/ 153 w 285"/>
                  <a:gd name="T73" fmla="*/ 181 h 230"/>
                  <a:gd name="T74" fmla="*/ 159 w 285"/>
                  <a:gd name="T75" fmla="*/ 154 h 230"/>
                  <a:gd name="T76" fmla="*/ 210 w 285"/>
                  <a:gd name="T77" fmla="*/ 140 h 230"/>
                  <a:gd name="T78" fmla="*/ 229 w 285"/>
                  <a:gd name="T79" fmla="*/ 149 h 230"/>
                  <a:gd name="T80" fmla="*/ 250 w 285"/>
                  <a:gd name="T81" fmla="*/ 136 h 230"/>
                  <a:gd name="T82" fmla="*/ 247 w 285"/>
                  <a:gd name="T83" fmla="*/ 133 h 230"/>
                  <a:gd name="T84" fmla="*/ 240 w 285"/>
                  <a:gd name="T85" fmla="*/ 125 h 230"/>
                  <a:gd name="T86" fmla="*/ 247 w 285"/>
                  <a:gd name="T87" fmla="*/ 93 h 230"/>
                  <a:gd name="T88" fmla="*/ 244 w 285"/>
                  <a:gd name="T89" fmla="*/ 87 h 230"/>
                  <a:gd name="T90" fmla="*/ 236 w 285"/>
                  <a:gd name="T91" fmla="*/ 87 h 230"/>
                  <a:gd name="T92" fmla="*/ 233 w 285"/>
                  <a:gd name="T93" fmla="*/ 91 h 230"/>
                  <a:gd name="T94" fmla="*/ 229 w 285"/>
                  <a:gd name="T95" fmla="*/ 77 h 230"/>
                  <a:gd name="T96" fmla="*/ 227 w 285"/>
                  <a:gd name="T97" fmla="*/ 64 h 230"/>
                  <a:gd name="T98" fmla="*/ 232 w 285"/>
                  <a:gd name="T99" fmla="*/ 58 h 230"/>
                  <a:gd name="T100" fmla="*/ 253 w 285"/>
                  <a:gd name="T101" fmla="*/ 55 h 230"/>
                  <a:gd name="T102" fmla="*/ 258 w 285"/>
                  <a:gd name="T103" fmla="*/ 57 h 230"/>
                  <a:gd name="T104" fmla="*/ 267 w 285"/>
                  <a:gd name="T105" fmla="*/ 62 h 230"/>
                  <a:gd name="T106" fmla="*/ 277 w 285"/>
                  <a:gd name="T107" fmla="*/ 70 h 230"/>
                  <a:gd name="T108" fmla="*/ 279 w 285"/>
                  <a:gd name="T109" fmla="*/ 40 h 230"/>
                  <a:gd name="T110" fmla="*/ 260 w 285"/>
                  <a:gd name="T111" fmla="*/ 12 h 230"/>
                  <a:gd name="T112" fmla="*/ 233 w 285"/>
                  <a:gd name="T113" fmla="*/ 3 h 230"/>
                  <a:gd name="T114" fmla="*/ 218 w 285"/>
                  <a:gd name="T115" fmla="*/ 10 h 230"/>
                  <a:gd name="T116" fmla="*/ 207 w 285"/>
                  <a:gd name="T117" fmla="*/ 17 h 2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85" h="230">
                    <a:moveTo>
                      <a:pt x="196" y="26"/>
                    </a:moveTo>
                    <a:lnTo>
                      <a:pt x="194" y="30"/>
                    </a:lnTo>
                    <a:lnTo>
                      <a:pt x="194" y="33"/>
                    </a:lnTo>
                    <a:lnTo>
                      <a:pt x="186" y="33"/>
                    </a:lnTo>
                    <a:lnTo>
                      <a:pt x="184" y="29"/>
                    </a:lnTo>
                    <a:lnTo>
                      <a:pt x="184" y="26"/>
                    </a:lnTo>
                    <a:lnTo>
                      <a:pt x="176" y="17"/>
                    </a:lnTo>
                    <a:lnTo>
                      <a:pt x="160" y="5"/>
                    </a:lnTo>
                    <a:lnTo>
                      <a:pt x="159" y="2"/>
                    </a:lnTo>
                    <a:lnTo>
                      <a:pt x="158" y="3"/>
                    </a:lnTo>
                    <a:lnTo>
                      <a:pt x="155" y="3"/>
                    </a:lnTo>
                    <a:lnTo>
                      <a:pt x="153" y="0"/>
                    </a:lnTo>
                    <a:lnTo>
                      <a:pt x="152" y="0"/>
                    </a:lnTo>
                    <a:lnTo>
                      <a:pt x="138" y="7"/>
                    </a:lnTo>
                    <a:lnTo>
                      <a:pt x="130" y="15"/>
                    </a:lnTo>
                    <a:lnTo>
                      <a:pt x="126" y="17"/>
                    </a:lnTo>
                    <a:lnTo>
                      <a:pt x="114" y="22"/>
                    </a:lnTo>
                    <a:lnTo>
                      <a:pt x="113" y="20"/>
                    </a:lnTo>
                    <a:lnTo>
                      <a:pt x="113" y="22"/>
                    </a:lnTo>
                    <a:lnTo>
                      <a:pt x="99" y="37"/>
                    </a:lnTo>
                    <a:lnTo>
                      <a:pt x="99" y="40"/>
                    </a:lnTo>
                    <a:lnTo>
                      <a:pt x="106" y="43"/>
                    </a:lnTo>
                    <a:lnTo>
                      <a:pt x="106" y="45"/>
                    </a:lnTo>
                    <a:lnTo>
                      <a:pt x="105" y="47"/>
                    </a:lnTo>
                    <a:lnTo>
                      <a:pt x="102" y="54"/>
                    </a:lnTo>
                    <a:lnTo>
                      <a:pt x="100" y="55"/>
                    </a:lnTo>
                    <a:lnTo>
                      <a:pt x="95" y="58"/>
                    </a:lnTo>
                    <a:lnTo>
                      <a:pt x="91" y="59"/>
                    </a:lnTo>
                    <a:lnTo>
                      <a:pt x="89" y="61"/>
                    </a:lnTo>
                    <a:lnTo>
                      <a:pt x="86" y="55"/>
                    </a:lnTo>
                    <a:lnTo>
                      <a:pt x="76" y="52"/>
                    </a:lnTo>
                    <a:lnTo>
                      <a:pt x="66" y="52"/>
                    </a:lnTo>
                    <a:lnTo>
                      <a:pt x="60" y="55"/>
                    </a:lnTo>
                    <a:lnTo>
                      <a:pt x="56" y="55"/>
                    </a:lnTo>
                    <a:lnTo>
                      <a:pt x="29" y="51"/>
                    </a:lnTo>
                    <a:lnTo>
                      <a:pt x="26" y="51"/>
                    </a:lnTo>
                    <a:lnTo>
                      <a:pt x="26" y="57"/>
                    </a:lnTo>
                    <a:lnTo>
                      <a:pt x="28" y="69"/>
                    </a:lnTo>
                    <a:lnTo>
                      <a:pt x="24" y="83"/>
                    </a:lnTo>
                    <a:lnTo>
                      <a:pt x="21" y="87"/>
                    </a:lnTo>
                    <a:lnTo>
                      <a:pt x="17" y="90"/>
                    </a:lnTo>
                    <a:lnTo>
                      <a:pt x="13" y="93"/>
                    </a:lnTo>
                    <a:lnTo>
                      <a:pt x="10" y="97"/>
                    </a:lnTo>
                    <a:lnTo>
                      <a:pt x="10" y="98"/>
                    </a:lnTo>
                    <a:lnTo>
                      <a:pt x="11" y="98"/>
                    </a:lnTo>
                    <a:lnTo>
                      <a:pt x="11" y="100"/>
                    </a:lnTo>
                    <a:lnTo>
                      <a:pt x="10" y="100"/>
                    </a:lnTo>
                    <a:lnTo>
                      <a:pt x="6" y="103"/>
                    </a:lnTo>
                    <a:lnTo>
                      <a:pt x="3" y="104"/>
                    </a:lnTo>
                    <a:lnTo>
                      <a:pt x="1" y="104"/>
                    </a:lnTo>
                    <a:lnTo>
                      <a:pt x="1" y="107"/>
                    </a:lnTo>
                    <a:lnTo>
                      <a:pt x="0" y="108"/>
                    </a:lnTo>
                    <a:lnTo>
                      <a:pt x="3" y="114"/>
                    </a:lnTo>
                    <a:lnTo>
                      <a:pt x="6" y="118"/>
                    </a:lnTo>
                    <a:lnTo>
                      <a:pt x="9" y="118"/>
                    </a:lnTo>
                    <a:lnTo>
                      <a:pt x="10" y="117"/>
                    </a:lnTo>
                    <a:lnTo>
                      <a:pt x="17" y="114"/>
                    </a:lnTo>
                    <a:lnTo>
                      <a:pt x="18" y="112"/>
                    </a:lnTo>
                    <a:lnTo>
                      <a:pt x="21" y="112"/>
                    </a:lnTo>
                    <a:lnTo>
                      <a:pt x="25" y="114"/>
                    </a:lnTo>
                    <a:lnTo>
                      <a:pt x="28" y="117"/>
                    </a:lnTo>
                    <a:lnTo>
                      <a:pt x="21" y="124"/>
                    </a:lnTo>
                    <a:lnTo>
                      <a:pt x="17" y="127"/>
                    </a:lnTo>
                    <a:lnTo>
                      <a:pt x="17" y="128"/>
                    </a:lnTo>
                    <a:lnTo>
                      <a:pt x="13" y="129"/>
                    </a:lnTo>
                    <a:lnTo>
                      <a:pt x="11" y="135"/>
                    </a:lnTo>
                    <a:lnTo>
                      <a:pt x="10" y="136"/>
                    </a:lnTo>
                    <a:lnTo>
                      <a:pt x="11" y="137"/>
                    </a:lnTo>
                    <a:lnTo>
                      <a:pt x="21" y="143"/>
                    </a:lnTo>
                    <a:lnTo>
                      <a:pt x="22" y="143"/>
                    </a:lnTo>
                    <a:lnTo>
                      <a:pt x="32" y="150"/>
                    </a:lnTo>
                    <a:lnTo>
                      <a:pt x="36" y="154"/>
                    </a:lnTo>
                    <a:lnTo>
                      <a:pt x="36" y="163"/>
                    </a:lnTo>
                    <a:lnTo>
                      <a:pt x="35" y="167"/>
                    </a:lnTo>
                    <a:lnTo>
                      <a:pt x="35" y="171"/>
                    </a:lnTo>
                    <a:lnTo>
                      <a:pt x="38" y="177"/>
                    </a:lnTo>
                    <a:lnTo>
                      <a:pt x="42" y="181"/>
                    </a:lnTo>
                    <a:lnTo>
                      <a:pt x="43" y="181"/>
                    </a:lnTo>
                    <a:lnTo>
                      <a:pt x="43" y="188"/>
                    </a:lnTo>
                    <a:lnTo>
                      <a:pt x="43" y="189"/>
                    </a:lnTo>
                    <a:lnTo>
                      <a:pt x="46" y="196"/>
                    </a:lnTo>
                    <a:lnTo>
                      <a:pt x="53" y="210"/>
                    </a:lnTo>
                    <a:lnTo>
                      <a:pt x="54" y="210"/>
                    </a:lnTo>
                    <a:lnTo>
                      <a:pt x="61" y="214"/>
                    </a:lnTo>
                    <a:lnTo>
                      <a:pt x="74" y="220"/>
                    </a:lnTo>
                    <a:lnTo>
                      <a:pt x="82" y="224"/>
                    </a:lnTo>
                    <a:lnTo>
                      <a:pt x="86" y="230"/>
                    </a:lnTo>
                    <a:lnTo>
                      <a:pt x="88" y="227"/>
                    </a:lnTo>
                    <a:lnTo>
                      <a:pt x="89" y="227"/>
                    </a:lnTo>
                    <a:lnTo>
                      <a:pt x="91" y="225"/>
                    </a:lnTo>
                    <a:lnTo>
                      <a:pt x="116" y="218"/>
                    </a:lnTo>
                    <a:lnTo>
                      <a:pt x="117" y="218"/>
                    </a:lnTo>
                    <a:lnTo>
                      <a:pt x="117" y="217"/>
                    </a:lnTo>
                    <a:lnTo>
                      <a:pt x="130" y="220"/>
                    </a:lnTo>
                    <a:lnTo>
                      <a:pt x="137" y="220"/>
                    </a:lnTo>
                    <a:lnTo>
                      <a:pt x="138" y="221"/>
                    </a:lnTo>
                    <a:lnTo>
                      <a:pt x="141" y="220"/>
                    </a:lnTo>
                    <a:lnTo>
                      <a:pt x="143" y="220"/>
                    </a:lnTo>
                    <a:lnTo>
                      <a:pt x="147" y="207"/>
                    </a:lnTo>
                    <a:lnTo>
                      <a:pt x="147" y="206"/>
                    </a:lnTo>
                    <a:lnTo>
                      <a:pt x="151" y="206"/>
                    </a:lnTo>
                    <a:lnTo>
                      <a:pt x="158" y="207"/>
                    </a:lnTo>
                    <a:lnTo>
                      <a:pt x="160" y="207"/>
                    </a:lnTo>
                    <a:lnTo>
                      <a:pt x="160" y="204"/>
                    </a:lnTo>
                    <a:lnTo>
                      <a:pt x="163" y="191"/>
                    </a:lnTo>
                    <a:lnTo>
                      <a:pt x="162" y="191"/>
                    </a:lnTo>
                    <a:lnTo>
                      <a:pt x="160" y="192"/>
                    </a:lnTo>
                    <a:lnTo>
                      <a:pt x="160" y="191"/>
                    </a:lnTo>
                    <a:lnTo>
                      <a:pt x="159" y="191"/>
                    </a:lnTo>
                    <a:lnTo>
                      <a:pt x="158" y="189"/>
                    </a:lnTo>
                    <a:lnTo>
                      <a:pt x="153" y="181"/>
                    </a:lnTo>
                    <a:lnTo>
                      <a:pt x="153" y="179"/>
                    </a:lnTo>
                    <a:lnTo>
                      <a:pt x="152" y="175"/>
                    </a:lnTo>
                    <a:lnTo>
                      <a:pt x="159" y="154"/>
                    </a:lnTo>
                    <a:lnTo>
                      <a:pt x="165" y="154"/>
                    </a:lnTo>
                    <a:lnTo>
                      <a:pt x="172" y="153"/>
                    </a:lnTo>
                    <a:lnTo>
                      <a:pt x="210" y="140"/>
                    </a:lnTo>
                    <a:lnTo>
                      <a:pt x="218" y="139"/>
                    </a:lnTo>
                    <a:lnTo>
                      <a:pt x="222" y="149"/>
                    </a:lnTo>
                    <a:lnTo>
                      <a:pt x="229" y="149"/>
                    </a:lnTo>
                    <a:lnTo>
                      <a:pt x="230" y="147"/>
                    </a:lnTo>
                    <a:lnTo>
                      <a:pt x="249" y="136"/>
                    </a:lnTo>
                    <a:lnTo>
                      <a:pt x="250" y="136"/>
                    </a:lnTo>
                    <a:lnTo>
                      <a:pt x="250" y="135"/>
                    </a:lnTo>
                    <a:lnTo>
                      <a:pt x="249" y="133"/>
                    </a:lnTo>
                    <a:lnTo>
                      <a:pt x="247" y="133"/>
                    </a:lnTo>
                    <a:lnTo>
                      <a:pt x="242" y="128"/>
                    </a:lnTo>
                    <a:lnTo>
                      <a:pt x="240" y="127"/>
                    </a:lnTo>
                    <a:lnTo>
                      <a:pt x="240" y="125"/>
                    </a:lnTo>
                    <a:lnTo>
                      <a:pt x="242" y="124"/>
                    </a:lnTo>
                    <a:lnTo>
                      <a:pt x="247" y="107"/>
                    </a:lnTo>
                    <a:lnTo>
                      <a:pt x="247" y="93"/>
                    </a:lnTo>
                    <a:lnTo>
                      <a:pt x="246" y="89"/>
                    </a:lnTo>
                    <a:lnTo>
                      <a:pt x="246" y="87"/>
                    </a:lnTo>
                    <a:lnTo>
                      <a:pt x="244" y="87"/>
                    </a:lnTo>
                    <a:lnTo>
                      <a:pt x="242" y="86"/>
                    </a:lnTo>
                    <a:lnTo>
                      <a:pt x="239" y="86"/>
                    </a:lnTo>
                    <a:lnTo>
                      <a:pt x="236" y="87"/>
                    </a:lnTo>
                    <a:lnTo>
                      <a:pt x="234" y="87"/>
                    </a:lnTo>
                    <a:lnTo>
                      <a:pt x="234" y="90"/>
                    </a:lnTo>
                    <a:lnTo>
                      <a:pt x="233" y="91"/>
                    </a:lnTo>
                    <a:lnTo>
                      <a:pt x="229" y="91"/>
                    </a:lnTo>
                    <a:lnTo>
                      <a:pt x="226" y="90"/>
                    </a:lnTo>
                    <a:lnTo>
                      <a:pt x="229" y="77"/>
                    </a:lnTo>
                    <a:lnTo>
                      <a:pt x="225" y="69"/>
                    </a:lnTo>
                    <a:lnTo>
                      <a:pt x="225" y="65"/>
                    </a:lnTo>
                    <a:lnTo>
                      <a:pt x="227" y="64"/>
                    </a:lnTo>
                    <a:lnTo>
                      <a:pt x="229" y="62"/>
                    </a:lnTo>
                    <a:lnTo>
                      <a:pt x="230" y="58"/>
                    </a:lnTo>
                    <a:lnTo>
                      <a:pt x="232" y="58"/>
                    </a:lnTo>
                    <a:lnTo>
                      <a:pt x="239" y="54"/>
                    </a:lnTo>
                    <a:lnTo>
                      <a:pt x="246" y="54"/>
                    </a:lnTo>
                    <a:lnTo>
                      <a:pt x="253" y="55"/>
                    </a:lnTo>
                    <a:lnTo>
                      <a:pt x="256" y="58"/>
                    </a:lnTo>
                    <a:lnTo>
                      <a:pt x="257" y="57"/>
                    </a:lnTo>
                    <a:lnTo>
                      <a:pt x="258" y="57"/>
                    </a:lnTo>
                    <a:lnTo>
                      <a:pt x="265" y="61"/>
                    </a:lnTo>
                    <a:lnTo>
                      <a:pt x="265" y="62"/>
                    </a:lnTo>
                    <a:lnTo>
                      <a:pt x="267" y="62"/>
                    </a:lnTo>
                    <a:lnTo>
                      <a:pt x="272" y="69"/>
                    </a:lnTo>
                    <a:lnTo>
                      <a:pt x="275" y="70"/>
                    </a:lnTo>
                    <a:lnTo>
                      <a:pt x="277" y="70"/>
                    </a:lnTo>
                    <a:lnTo>
                      <a:pt x="282" y="65"/>
                    </a:lnTo>
                    <a:lnTo>
                      <a:pt x="285" y="58"/>
                    </a:lnTo>
                    <a:lnTo>
                      <a:pt x="279" y="40"/>
                    </a:lnTo>
                    <a:lnTo>
                      <a:pt x="263" y="17"/>
                    </a:lnTo>
                    <a:lnTo>
                      <a:pt x="263" y="15"/>
                    </a:lnTo>
                    <a:lnTo>
                      <a:pt x="260" y="12"/>
                    </a:lnTo>
                    <a:lnTo>
                      <a:pt x="258" y="7"/>
                    </a:lnTo>
                    <a:lnTo>
                      <a:pt x="253" y="5"/>
                    </a:lnTo>
                    <a:lnTo>
                      <a:pt x="233" y="3"/>
                    </a:lnTo>
                    <a:lnTo>
                      <a:pt x="233" y="2"/>
                    </a:lnTo>
                    <a:lnTo>
                      <a:pt x="223" y="5"/>
                    </a:lnTo>
                    <a:lnTo>
                      <a:pt x="218" y="10"/>
                    </a:lnTo>
                    <a:lnTo>
                      <a:pt x="216" y="16"/>
                    </a:lnTo>
                    <a:lnTo>
                      <a:pt x="211" y="16"/>
                    </a:lnTo>
                    <a:lnTo>
                      <a:pt x="207" y="17"/>
                    </a:lnTo>
                    <a:lnTo>
                      <a:pt x="196" y="2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50" name="Freeform 77">
                <a:extLst>
                  <a:ext uri="{FF2B5EF4-FFF2-40B4-BE49-F238E27FC236}">
                    <a16:creationId xmlns:a16="http://schemas.microsoft.com/office/drawing/2014/main" id="{4BCEBAE3-92B1-BCF9-CB88-2CA7F03B3B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8" y="1127"/>
                <a:ext cx="95" cy="86"/>
              </a:xfrm>
              <a:custGeom>
                <a:avLst/>
                <a:gdLst>
                  <a:gd name="T0" fmla="*/ 87 w 379"/>
                  <a:gd name="T1" fmla="*/ 45 h 344"/>
                  <a:gd name="T2" fmla="*/ 97 w 379"/>
                  <a:gd name="T3" fmla="*/ 55 h 344"/>
                  <a:gd name="T4" fmla="*/ 81 w 379"/>
                  <a:gd name="T5" fmla="*/ 71 h 344"/>
                  <a:gd name="T6" fmla="*/ 51 w 379"/>
                  <a:gd name="T7" fmla="*/ 81 h 344"/>
                  <a:gd name="T8" fmla="*/ 20 w 379"/>
                  <a:gd name="T9" fmla="*/ 94 h 344"/>
                  <a:gd name="T10" fmla="*/ 4 w 379"/>
                  <a:gd name="T11" fmla="*/ 119 h 344"/>
                  <a:gd name="T12" fmla="*/ 20 w 379"/>
                  <a:gd name="T13" fmla="*/ 135 h 344"/>
                  <a:gd name="T14" fmla="*/ 53 w 379"/>
                  <a:gd name="T15" fmla="*/ 142 h 344"/>
                  <a:gd name="T16" fmla="*/ 61 w 379"/>
                  <a:gd name="T17" fmla="*/ 149 h 344"/>
                  <a:gd name="T18" fmla="*/ 71 w 379"/>
                  <a:gd name="T19" fmla="*/ 186 h 344"/>
                  <a:gd name="T20" fmla="*/ 78 w 379"/>
                  <a:gd name="T21" fmla="*/ 231 h 344"/>
                  <a:gd name="T22" fmla="*/ 74 w 379"/>
                  <a:gd name="T23" fmla="*/ 252 h 344"/>
                  <a:gd name="T24" fmla="*/ 87 w 379"/>
                  <a:gd name="T25" fmla="*/ 274 h 344"/>
                  <a:gd name="T26" fmla="*/ 79 w 379"/>
                  <a:gd name="T27" fmla="*/ 306 h 344"/>
                  <a:gd name="T28" fmla="*/ 113 w 379"/>
                  <a:gd name="T29" fmla="*/ 320 h 344"/>
                  <a:gd name="T30" fmla="*/ 139 w 379"/>
                  <a:gd name="T31" fmla="*/ 320 h 344"/>
                  <a:gd name="T32" fmla="*/ 152 w 379"/>
                  <a:gd name="T33" fmla="*/ 317 h 344"/>
                  <a:gd name="T34" fmla="*/ 170 w 379"/>
                  <a:gd name="T35" fmla="*/ 305 h 344"/>
                  <a:gd name="T36" fmla="*/ 174 w 379"/>
                  <a:gd name="T37" fmla="*/ 310 h 344"/>
                  <a:gd name="T38" fmla="*/ 185 w 379"/>
                  <a:gd name="T39" fmla="*/ 314 h 344"/>
                  <a:gd name="T40" fmla="*/ 177 w 379"/>
                  <a:gd name="T41" fmla="*/ 337 h 344"/>
                  <a:gd name="T42" fmla="*/ 195 w 379"/>
                  <a:gd name="T43" fmla="*/ 334 h 344"/>
                  <a:gd name="T44" fmla="*/ 212 w 379"/>
                  <a:gd name="T45" fmla="*/ 327 h 344"/>
                  <a:gd name="T46" fmla="*/ 245 w 379"/>
                  <a:gd name="T47" fmla="*/ 300 h 344"/>
                  <a:gd name="T48" fmla="*/ 278 w 379"/>
                  <a:gd name="T49" fmla="*/ 306 h 344"/>
                  <a:gd name="T50" fmla="*/ 305 w 379"/>
                  <a:gd name="T51" fmla="*/ 293 h 344"/>
                  <a:gd name="T52" fmla="*/ 351 w 379"/>
                  <a:gd name="T53" fmla="*/ 259 h 344"/>
                  <a:gd name="T54" fmla="*/ 350 w 379"/>
                  <a:gd name="T55" fmla="*/ 242 h 344"/>
                  <a:gd name="T56" fmla="*/ 351 w 379"/>
                  <a:gd name="T57" fmla="*/ 216 h 344"/>
                  <a:gd name="T58" fmla="*/ 356 w 379"/>
                  <a:gd name="T59" fmla="*/ 176 h 344"/>
                  <a:gd name="T60" fmla="*/ 364 w 379"/>
                  <a:gd name="T61" fmla="*/ 145 h 344"/>
                  <a:gd name="T62" fmla="*/ 358 w 379"/>
                  <a:gd name="T63" fmla="*/ 108 h 344"/>
                  <a:gd name="T64" fmla="*/ 342 w 379"/>
                  <a:gd name="T65" fmla="*/ 131 h 344"/>
                  <a:gd name="T66" fmla="*/ 318 w 379"/>
                  <a:gd name="T67" fmla="*/ 116 h 344"/>
                  <a:gd name="T68" fmla="*/ 305 w 379"/>
                  <a:gd name="T69" fmla="*/ 96 h 344"/>
                  <a:gd name="T70" fmla="*/ 290 w 379"/>
                  <a:gd name="T71" fmla="*/ 96 h 344"/>
                  <a:gd name="T72" fmla="*/ 272 w 379"/>
                  <a:gd name="T73" fmla="*/ 111 h 344"/>
                  <a:gd name="T74" fmla="*/ 294 w 379"/>
                  <a:gd name="T75" fmla="*/ 125 h 344"/>
                  <a:gd name="T76" fmla="*/ 303 w 379"/>
                  <a:gd name="T77" fmla="*/ 126 h 344"/>
                  <a:gd name="T78" fmla="*/ 307 w 379"/>
                  <a:gd name="T79" fmla="*/ 149 h 344"/>
                  <a:gd name="T80" fmla="*/ 273 w 379"/>
                  <a:gd name="T81" fmla="*/ 161 h 344"/>
                  <a:gd name="T82" fmla="*/ 250 w 379"/>
                  <a:gd name="T83" fmla="*/ 165 h 344"/>
                  <a:gd name="T84" fmla="*/ 231 w 379"/>
                  <a:gd name="T85" fmla="*/ 152 h 344"/>
                  <a:gd name="T86" fmla="*/ 234 w 379"/>
                  <a:gd name="T87" fmla="*/ 133 h 344"/>
                  <a:gd name="T88" fmla="*/ 212 w 379"/>
                  <a:gd name="T89" fmla="*/ 120 h 344"/>
                  <a:gd name="T90" fmla="*/ 194 w 379"/>
                  <a:gd name="T91" fmla="*/ 115 h 344"/>
                  <a:gd name="T92" fmla="*/ 244 w 379"/>
                  <a:gd name="T93" fmla="*/ 85 h 344"/>
                  <a:gd name="T94" fmla="*/ 244 w 379"/>
                  <a:gd name="T95" fmla="*/ 68 h 344"/>
                  <a:gd name="T96" fmla="*/ 261 w 379"/>
                  <a:gd name="T97" fmla="*/ 42 h 344"/>
                  <a:gd name="T98" fmla="*/ 245 w 379"/>
                  <a:gd name="T99" fmla="*/ 36 h 344"/>
                  <a:gd name="T100" fmla="*/ 234 w 379"/>
                  <a:gd name="T101" fmla="*/ 17 h 344"/>
                  <a:gd name="T102" fmla="*/ 220 w 379"/>
                  <a:gd name="T103" fmla="*/ 11 h 344"/>
                  <a:gd name="T104" fmla="*/ 209 w 379"/>
                  <a:gd name="T105" fmla="*/ 3 h 344"/>
                  <a:gd name="T106" fmla="*/ 187 w 379"/>
                  <a:gd name="T107" fmla="*/ 3 h 344"/>
                  <a:gd name="T108" fmla="*/ 163 w 379"/>
                  <a:gd name="T109" fmla="*/ 13 h 3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79" h="344">
                    <a:moveTo>
                      <a:pt x="106" y="17"/>
                    </a:moveTo>
                    <a:lnTo>
                      <a:pt x="99" y="18"/>
                    </a:lnTo>
                    <a:lnTo>
                      <a:pt x="93" y="18"/>
                    </a:lnTo>
                    <a:lnTo>
                      <a:pt x="86" y="39"/>
                    </a:lnTo>
                    <a:lnTo>
                      <a:pt x="87" y="43"/>
                    </a:lnTo>
                    <a:lnTo>
                      <a:pt x="87" y="45"/>
                    </a:lnTo>
                    <a:lnTo>
                      <a:pt x="92" y="53"/>
                    </a:lnTo>
                    <a:lnTo>
                      <a:pt x="93" y="55"/>
                    </a:lnTo>
                    <a:lnTo>
                      <a:pt x="94" y="55"/>
                    </a:lnTo>
                    <a:lnTo>
                      <a:pt x="94" y="56"/>
                    </a:lnTo>
                    <a:lnTo>
                      <a:pt x="96" y="55"/>
                    </a:lnTo>
                    <a:lnTo>
                      <a:pt x="97" y="55"/>
                    </a:lnTo>
                    <a:lnTo>
                      <a:pt x="94" y="68"/>
                    </a:lnTo>
                    <a:lnTo>
                      <a:pt x="94" y="71"/>
                    </a:lnTo>
                    <a:lnTo>
                      <a:pt x="92" y="71"/>
                    </a:lnTo>
                    <a:lnTo>
                      <a:pt x="85" y="70"/>
                    </a:lnTo>
                    <a:lnTo>
                      <a:pt x="81" y="70"/>
                    </a:lnTo>
                    <a:lnTo>
                      <a:pt x="81" y="71"/>
                    </a:lnTo>
                    <a:lnTo>
                      <a:pt x="77" y="84"/>
                    </a:lnTo>
                    <a:lnTo>
                      <a:pt x="75" y="84"/>
                    </a:lnTo>
                    <a:lnTo>
                      <a:pt x="72" y="85"/>
                    </a:lnTo>
                    <a:lnTo>
                      <a:pt x="71" y="84"/>
                    </a:lnTo>
                    <a:lnTo>
                      <a:pt x="64" y="84"/>
                    </a:lnTo>
                    <a:lnTo>
                      <a:pt x="51" y="81"/>
                    </a:lnTo>
                    <a:lnTo>
                      <a:pt x="51" y="82"/>
                    </a:lnTo>
                    <a:lnTo>
                      <a:pt x="50" y="82"/>
                    </a:lnTo>
                    <a:lnTo>
                      <a:pt x="25" y="89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4"/>
                    </a:lnTo>
                    <a:lnTo>
                      <a:pt x="19" y="94"/>
                    </a:lnTo>
                    <a:lnTo>
                      <a:pt x="11" y="99"/>
                    </a:lnTo>
                    <a:lnTo>
                      <a:pt x="3" y="111"/>
                    </a:lnTo>
                    <a:lnTo>
                      <a:pt x="1" y="115"/>
                    </a:lnTo>
                    <a:lnTo>
                      <a:pt x="0" y="116"/>
                    </a:lnTo>
                    <a:lnTo>
                      <a:pt x="4" y="119"/>
                    </a:lnTo>
                    <a:lnTo>
                      <a:pt x="7" y="129"/>
                    </a:lnTo>
                    <a:lnTo>
                      <a:pt x="7" y="133"/>
                    </a:lnTo>
                    <a:lnTo>
                      <a:pt x="5" y="134"/>
                    </a:lnTo>
                    <a:lnTo>
                      <a:pt x="7" y="134"/>
                    </a:lnTo>
                    <a:lnTo>
                      <a:pt x="7" y="135"/>
                    </a:lnTo>
                    <a:lnTo>
                      <a:pt x="20" y="135"/>
                    </a:lnTo>
                    <a:lnTo>
                      <a:pt x="33" y="140"/>
                    </a:lnTo>
                    <a:lnTo>
                      <a:pt x="46" y="138"/>
                    </a:lnTo>
                    <a:lnTo>
                      <a:pt x="48" y="140"/>
                    </a:lnTo>
                    <a:lnTo>
                      <a:pt x="48" y="141"/>
                    </a:lnTo>
                    <a:lnTo>
                      <a:pt x="51" y="142"/>
                    </a:lnTo>
                    <a:lnTo>
                      <a:pt x="53" y="142"/>
                    </a:lnTo>
                    <a:lnTo>
                      <a:pt x="56" y="141"/>
                    </a:lnTo>
                    <a:lnTo>
                      <a:pt x="57" y="141"/>
                    </a:lnTo>
                    <a:lnTo>
                      <a:pt x="60" y="144"/>
                    </a:lnTo>
                    <a:lnTo>
                      <a:pt x="60" y="145"/>
                    </a:lnTo>
                    <a:lnTo>
                      <a:pt x="61" y="148"/>
                    </a:lnTo>
                    <a:lnTo>
                      <a:pt x="61" y="149"/>
                    </a:lnTo>
                    <a:lnTo>
                      <a:pt x="60" y="149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3" y="156"/>
                    </a:lnTo>
                    <a:lnTo>
                      <a:pt x="65" y="175"/>
                    </a:lnTo>
                    <a:lnTo>
                      <a:pt x="71" y="186"/>
                    </a:lnTo>
                    <a:lnTo>
                      <a:pt x="71" y="190"/>
                    </a:lnTo>
                    <a:lnTo>
                      <a:pt x="77" y="205"/>
                    </a:lnTo>
                    <a:lnTo>
                      <a:pt x="81" y="212"/>
                    </a:lnTo>
                    <a:lnTo>
                      <a:pt x="81" y="214"/>
                    </a:lnTo>
                    <a:lnTo>
                      <a:pt x="83" y="218"/>
                    </a:lnTo>
                    <a:lnTo>
                      <a:pt x="78" y="231"/>
                    </a:lnTo>
                    <a:lnTo>
                      <a:pt x="77" y="232"/>
                    </a:lnTo>
                    <a:lnTo>
                      <a:pt x="79" y="233"/>
                    </a:lnTo>
                    <a:lnTo>
                      <a:pt x="83" y="240"/>
                    </a:lnTo>
                    <a:lnTo>
                      <a:pt x="78" y="243"/>
                    </a:lnTo>
                    <a:lnTo>
                      <a:pt x="74" y="247"/>
                    </a:lnTo>
                    <a:lnTo>
                      <a:pt x="74" y="252"/>
                    </a:lnTo>
                    <a:lnTo>
                      <a:pt x="75" y="252"/>
                    </a:lnTo>
                    <a:lnTo>
                      <a:pt x="79" y="253"/>
                    </a:lnTo>
                    <a:lnTo>
                      <a:pt x="86" y="259"/>
                    </a:lnTo>
                    <a:lnTo>
                      <a:pt x="92" y="259"/>
                    </a:lnTo>
                    <a:lnTo>
                      <a:pt x="90" y="260"/>
                    </a:lnTo>
                    <a:lnTo>
                      <a:pt x="87" y="274"/>
                    </a:lnTo>
                    <a:lnTo>
                      <a:pt x="86" y="275"/>
                    </a:lnTo>
                    <a:lnTo>
                      <a:pt x="77" y="281"/>
                    </a:lnTo>
                    <a:lnTo>
                      <a:pt x="78" y="285"/>
                    </a:lnTo>
                    <a:lnTo>
                      <a:pt x="77" y="286"/>
                    </a:lnTo>
                    <a:lnTo>
                      <a:pt x="79" y="305"/>
                    </a:lnTo>
                    <a:lnTo>
                      <a:pt x="79" y="306"/>
                    </a:lnTo>
                    <a:lnTo>
                      <a:pt x="81" y="307"/>
                    </a:lnTo>
                    <a:lnTo>
                      <a:pt x="83" y="310"/>
                    </a:lnTo>
                    <a:lnTo>
                      <a:pt x="87" y="312"/>
                    </a:lnTo>
                    <a:lnTo>
                      <a:pt x="90" y="312"/>
                    </a:lnTo>
                    <a:lnTo>
                      <a:pt x="110" y="320"/>
                    </a:lnTo>
                    <a:lnTo>
                      <a:pt x="113" y="320"/>
                    </a:lnTo>
                    <a:lnTo>
                      <a:pt x="114" y="321"/>
                    </a:lnTo>
                    <a:lnTo>
                      <a:pt x="118" y="321"/>
                    </a:lnTo>
                    <a:lnTo>
                      <a:pt x="121" y="320"/>
                    </a:lnTo>
                    <a:lnTo>
                      <a:pt x="138" y="320"/>
                    </a:lnTo>
                    <a:lnTo>
                      <a:pt x="139" y="321"/>
                    </a:lnTo>
                    <a:lnTo>
                      <a:pt x="139" y="320"/>
                    </a:lnTo>
                    <a:lnTo>
                      <a:pt x="142" y="320"/>
                    </a:lnTo>
                    <a:lnTo>
                      <a:pt x="146" y="317"/>
                    </a:lnTo>
                    <a:lnTo>
                      <a:pt x="149" y="314"/>
                    </a:lnTo>
                    <a:lnTo>
                      <a:pt x="150" y="314"/>
                    </a:lnTo>
                    <a:lnTo>
                      <a:pt x="150" y="313"/>
                    </a:lnTo>
                    <a:lnTo>
                      <a:pt x="152" y="317"/>
                    </a:lnTo>
                    <a:lnTo>
                      <a:pt x="157" y="312"/>
                    </a:lnTo>
                    <a:lnTo>
                      <a:pt x="160" y="310"/>
                    </a:lnTo>
                    <a:lnTo>
                      <a:pt x="164" y="307"/>
                    </a:lnTo>
                    <a:lnTo>
                      <a:pt x="170" y="300"/>
                    </a:lnTo>
                    <a:lnTo>
                      <a:pt x="173" y="300"/>
                    </a:lnTo>
                    <a:lnTo>
                      <a:pt x="170" y="305"/>
                    </a:lnTo>
                    <a:lnTo>
                      <a:pt x="168" y="310"/>
                    </a:lnTo>
                    <a:lnTo>
                      <a:pt x="168" y="312"/>
                    </a:lnTo>
                    <a:lnTo>
                      <a:pt x="170" y="310"/>
                    </a:lnTo>
                    <a:lnTo>
                      <a:pt x="171" y="306"/>
                    </a:lnTo>
                    <a:lnTo>
                      <a:pt x="174" y="307"/>
                    </a:lnTo>
                    <a:lnTo>
                      <a:pt x="174" y="310"/>
                    </a:lnTo>
                    <a:lnTo>
                      <a:pt x="176" y="312"/>
                    </a:lnTo>
                    <a:lnTo>
                      <a:pt x="174" y="312"/>
                    </a:lnTo>
                    <a:lnTo>
                      <a:pt x="176" y="313"/>
                    </a:lnTo>
                    <a:lnTo>
                      <a:pt x="184" y="309"/>
                    </a:lnTo>
                    <a:lnTo>
                      <a:pt x="185" y="310"/>
                    </a:lnTo>
                    <a:lnTo>
                      <a:pt x="185" y="314"/>
                    </a:lnTo>
                    <a:lnTo>
                      <a:pt x="184" y="319"/>
                    </a:lnTo>
                    <a:lnTo>
                      <a:pt x="178" y="324"/>
                    </a:lnTo>
                    <a:lnTo>
                      <a:pt x="181" y="324"/>
                    </a:lnTo>
                    <a:lnTo>
                      <a:pt x="181" y="327"/>
                    </a:lnTo>
                    <a:lnTo>
                      <a:pt x="176" y="337"/>
                    </a:lnTo>
                    <a:lnTo>
                      <a:pt x="177" y="337"/>
                    </a:lnTo>
                    <a:lnTo>
                      <a:pt x="183" y="338"/>
                    </a:lnTo>
                    <a:lnTo>
                      <a:pt x="188" y="338"/>
                    </a:lnTo>
                    <a:lnTo>
                      <a:pt x="190" y="337"/>
                    </a:lnTo>
                    <a:lnTo>
                      <a:pt x="190" y="335"/>
                    </a:lnTo>
                    <a:lnTo>
                      <a:pt x="192" y="334"/>
                    </a:lnTo>
                    <a:lnTo>
                      <a:pt x="195" y="334"/>
                    </a:lnTo>
                    <a:lnTo>
                      <a:pt x="195" y="335"/>
                    </a:lnTo>
                    <a:lnTo>
                      <a:pt x="199" y="344"/>
                    </a:lnTo>
                    <a:lnTo>
                      <a:pt x="208" y="341"/>
                    </a:lnTo>
                    <a:lnTo>
                      <a:pt x="211" y="338"/>
                    </a:lnTo>
                    <a:lnTo>
                      <a:pt x="212" y="334"/>
                    </a:lnTo>
                    <a:lnTo>
                      <a:pt x="212" y="327"/>
                    </a:lnTo>
                    <a:lnTo>
                      <a:pt x="213" y="323"/>
                    </a:lnTo>
                    <a:lnTo>
                      <a:pt x="221" y="312"/>
                    </a:lnTo>
                    <a:lnTo>
                      <a:pt x="236" y="302"/>
                    </a:lnTo>
                    <a:lnTo>
                      <a:pt x="237" y="302"/>
                    </a:lnTo>
                    <a:lnTo>
                      <a:pt x="240" y="300"/>
                    </a:lnTo>
                    <a:lnTo>
                      <a:pt x="245" y="300"/>
                    </a:lnTo>
                    <a:lnTo>
                      <a:pt x="250" y="299"/>
                    </a:lnTo>
                    <a:lnTo>
                      <a:pt x="251" y="298"/>
                    </a:lnTo>
                    <a:lnTo>
                      <a:pt x="254" y="296"/>
                    </a:lnTo>
                    <a:lnTo>
                      <a:pt x="266" y="298"/>
                    </a:lnTo>
                    <a:lnTo>
                      <a:pt x="273" y="305"/>
                    </a:lnTo>
                    <a:lnTo>
                      <a:pt x="278" y="306"/>
                    </a:lnTo>
                    <a:lnTo>
                      <a:pt x="278" y="305"/>
                    </a:lnTo>
                    <a:lnTo>
                      <a:pt x="279" y="305"/>
                    </a:lnTo>
                    <a:lnTo>
                      <a:pt x="279" y="303"/>
                    </a:lnTo>
                    <a:lnTo>
                      <a:pt x="297" y="293"/>
                    </a:lnTo>
                    <a:lnTo>
                      <a:pt x="297" y="292"/>
                    </a:lnTo>
                    <a:lnTo>
                      <a:pt x="305" y="293"/>
                    </a:lnTo>
                    <a:lnTo>
                      <a:pt x="307" y="293"/>
                    </a:lnTo>
                    <a:lnTo>
                      <a:pt x="310" y="295"/>
                    </a:lnTo>
                    <a:lnTo>
                      <a:pt x="315" y="295"/>
                    </a:lnTo>
                    <a:lnTo>
                      <a:pt x="351" y="264"/>
                    </a:lnTo>
                    <a:lnTo>
                      <a:pt x="353" y="264"/>
                    </a:lnTo>
                    <a:lnTo>
                      <a:pt x="351" y="259"/>
                    </a:lnTo>
                    <a:lnTo>
                      <a:pt x="351" y="257"/>
                    </a:lnTo>
                    <a:lnTo>
                      <a:pt x="353" y="257"/>
                    </a:lnTo>
                    <a:lnTo>
                      <a:pt x="358" y="253"/>
                    </a:lnTo>
                    <a:lnTo>
                      <a:pt x="358" y="252"/>
                    </a:lnTo>
                    <a:lnTo>
                      <a:pt x="356" y="252"/>
                    </a:lnTo>
                    <a:lnTo>
                      <a:pt x="350" y="242"/>
                    </a:lnTo>
                    <a:lnTo>
                      <a:pt x="349" y="236"/>
                    </a:lnTo>
                    <a:lnTo>
                      <a:pt x="351" y="233"/>
                    </a:lnTo>
                    <a:lnTo>
                      <a:pt x="351" y="232"/>
                    </a:lnTo>
                    <a:lnTo>
                      <a:pt x="353" y="231"/>
                    </a:lnTo>
                    <a:lnTo>
                      <a:pt x="354" y="228"/>
                    </a:lnTo>
                    <a:lnTo>
                      <a:pt x="351" y="216"/>
                    </a:lnTo>
                    <a:lnTo>
                      <a:pt x="343" y="201"/>
                    </a:lnTo>
                    <a:lnTo>
                      <a:pt x="343" y="200"/>
                    </a:lnTo>
                    <a:lnTo>
                      <a:pt x="346" y="198"/>
                    </a:lnTo>
                    <a:lnTo>
                      <a:pt x="354" y="189"/>
                    </a:lnTo>
                    <a:lnTo>
                      <a:pt x="356" y="187"/>
                    </a:lnTo>
                    <a:lnTo>
                      <a:pt x="356" y="176"/>
                    </a:lnTo>
                    <a:lnTo>
                      <a:pt x="358" y="165"/>
                    </a:lnTo>
                    <a:lnTo>
                      <a:pt x="358" y="162"/>
                    </a:lnTo>
                    <a:lnTo>
                      <a:pt x="357" y="159"/>
                    </a:lnTo>
                    <a:lnTo>
                      <a:pt x="353" y="156"/>
                    </a:lnTo>
                    <a:lnTo>
                      <a:pt x="353" y="152"/>
                    </a:lnTo>
                    <a:lnTo>
                      <a:pt x="364" y="145"/>
                    </a:lnTo>
                    <a:lnTo>
                      <a:pt x="372" y="138"/>
                    </a:lnTo>
                    <a:lnTo>
                      <a:pt x="375" y="127"/>
                    </a:lnTo>
                    <a:lnTo>
                      <a:pt x="379" y="119"/>
                    </a:lnTo>
                    <a:lnTo>
                      <a:pt x="364" y="106"/>
                    </a:lnTo>
                    <a:lnTo>
                      <a:pt x="358" y="106"/>
                    </a:lnTo>
                    <a:lnTo>
                      <a:pt x="358" y="108"/>
                    </a:lnTo>
                    <a:lnTo>
                      <a:pt x="360" y="112"/>
                    </a:lnTo>
                    <a:lnTo>
                      <a:pt x="358" y="120"/>
                    </a:lnTo>
                    <a:lnTo>
                      <a:pt x="349" y="133"/>
                    </a:lnTo>
                    <a:lnTo>
                      <a:pt x="346" y="133"/>
                    </a:lnTo>
                    <a:lnTo>
                      <a:pt x="346" y="134"/>
                    </a:lnTo>
                    <a:lnTo>
                      <a:pt x="342" y="131"/>
                    </a:lnTo>
                    <a:lnTo>
                      <a:pt x="340" y="127"/>
                    </a:lnTo>
                    <a:lnTo>
                      <a:pt x="339" y="126"/>
                    </a:lnTo>
                    <a:lnTo>
                      <a:pt x="338" y="126"/>
                    </a:lnTo>
                    <a:lnTo>
                      <a:pt x="335" y="125"/>
                    </a:lnTo>
                    <a:lnTo>
                      <a:pt x="326" y="125"/>
                    </a:lnTo>
                    <a:lnTo>
                      <a:pt x="318" y="116"/>
                    </a:lnTo>
                    <a:lnTo>
                      <a:pt x="315" y="109"/>
                    </a:lnTo>
                    <a:lnTo>
                      <a:pt x="314" y="102"/>
                    </a:lnTo>
                    <a:lnTo>
                      <a:pt x="314" y="99"/>
                    </a:lnTo>
                    <a:lnTo>
                      <a:pt x="311" y="92"/>
                    </a:lnTo>
                    <a:lnTo>
                      <a:pt x="310" y="94"/>
                    </a:lnTo>
                    <a:lnTo>
                      <a:pt x="305" y="96"/>
                    </a:lnTo>
                    <a:lnTo>
                      <a:pt x="303" y="99"/>
                    </a:lnTo>
                    <a:lnTo>
                      <a:pt x="296" y="103"/>
                    </a:lnTo>
                    <a:lnTo>
                      <a:pt x="294" y="103"/>
                    </a:lnTo>
                    <a:lnTo>
                      <a:pt x="294" y="96"/>
                    </a:lnTo>
                    <a:lnTo>
                      <a:pt x="293" y="95"/>
                    </a:lnTo>
                    <a:lnTo>
                      <a:pt x="290" y="96"/>
                    </a:lnTo>
                    <a:lnTo>
                      <a:pt x="279" y="103"/>
                    </a:lnTo>
                    <a:lnTo>
                      <a:pt x="272" y="106"/>
                    </a:lnTo>
                    <a:lnTo>
                      <a:pt x="271" y="108"/>
                    </a:lnTo>
                    <a:lnTo>
                      <a:pt x="269" y="108"/>
                    </a:lnTo>
                    <a:lnTo>
                      <a:pt x="269" y="111"/>
                    </a:lnTo>
                    <a:lnTo>
                      <a:pt x="272" y="111"/>
                    </a:lnTo>
                    <a:lnTo>
                      <a:pt x="278" y="116"/>
                    </a:lnTo>
                    <a:lnTo>
                      <a:pt x="286" y="116"/>
                    </a:lnTo>
                    <a:lnTo>
                      <a:pt x="289" y="118"/>
                    </a:lnTo>
                    <a:lnTo>
                      <a:pt x="290" y="118"/>
                    </a:lnTo>
                    <a:lnTo>
                      <a:pt x="293" y="122"/>
                    </a:lnTo>
                    <a:lnTo>
                      <a:pt x="294" y="125"/>
                    </a:lnTo>
                    <a:lnTo>
                      <a:pt x="294" y="127"/>
                    </a:lnTo>
                    <a:lnTo>
                      <a:pt x="296" y="129"/>
                    </a:lnTo>
                    <a:lnTo>
                      <a:pt x="300" y="129"/>
                    </a:lnTo>
                    <a:lnTo>
                      <a:pt x="300" y="126"/>
                    </a:lnTo>
                    <a:lnTo>
                      <a:pt x="301" y="125"/>
                    </a:lnTo>
                    <a:lnTo>
                      <a:pt x="303" y="126"/>
                    </a:lnTo>
                    <a:lnTo>
                      <a:pt x="303" y="127"/>
                    </a:lnTo>
                    <a:lnTo>
                      <a:pt x="304" y="131"/>
                    </a:lnTo>
                    <a:lnTo>
                      <a:pt x="308" y="135"/>
                    </a:lnTo>
                    <a:lnTo>
                      <a:pt x="310" y="140"/>
                    </a:lnTo>
                    <a:lnTo>
                      <a:pt x="310" y="142"/>
                    </a:lnTo>
                    <a:lnTo>
                      <a:pt x="307" y="149"/>
                    </a:lnTo>
                    <a:lnTo>
                      <a:pt x="307" y="155"/>
                    </a:lnTo>
                    <a:lnTo>
                      <a:pt x="303" y="162"/>
                    </a:lnTo>
                    <a:lnTo>
                      <a:pt x="303" y="164"/>
                    </a:lnTo>
                    <a:lnTo>
                      <a:pt x="294" y="164"/>
                    </a:lnTo>
                    <a:lnTo>
                      <a:pt x="286" y="161"/>
                    </a:lnTo>
                    <a:lnTo>
                      <a:pt x="273" y="161"/>
                    </a:lnTo>
                    <a:lnTo>
                      <a:pt x="271" y="162"/>
                    </a:lnTo>
                    <a:lnTo>
                      <a:pt x="269" y="162"/>
                    </a:lnTo>
                    <a:lnTo>
                      <a:pt x="264" y="164"/>
                    </a:lnTo>
                    <a:lnTo>
                      <a:pt x="262" y="164"/>
                    </a:lnTo>
                    <a:lnTo>
                      <a:pt x="259" y="166"/>
                    </a:lnTo>
                    <a:lnTo>
                      <a:pt x="250" y="165"/>
                    </a:lnTo>
                    <a:lnTo>
                      <a:pt x="248" y="165"/>
                    </a:lnTo>
                    <a:lnTo>
                      <a:pt x="234" y="162"/>
                    </a:lnTo>
                    <a:lnTo>
                      <a:pt x="228" y="155"/>
                    </a:lnTo>
                    <a:lnTo>
                      <a:pt x="228" y="154"/>
                    </a:lnTo>
                    <a:lnTo>
                      <a:pt x="230" y="154"/>
                    </a:lnTo>
                    <a:lnTo>
                      <a:pt x="231" y="152"/>
                    </a:lnTo>
                    <a:lnTo>
                      <a:pt x="234" y="151"/>
                    </a:lnTo>
                    <a:lnTo>
                      <a:pt x="237" y="148"/>
                    </a:lnTo>
                    <a:lnTo>
                      <a:pt x="236" y="145"/>
                    </a:lnTo>
                    <a:lnTo>
                      <a:pt x="234" y="145"/>
                    </a:lnTo>
                    <a:lnTo>
                      <a:pt x="230" y="141"/>
                    </a:lnTo>
                    <a:lnTo>
                      <a:pt x="234" y="133"/>
                    </a:lnTo>
                    <a:lnTo>
                      <a:pt x="238" y="127"/>
                    </a:lnTo>
                    <a:lnTo>
                      <a:pt x="237" y="125"/>
                    </a:lnTo>
                    <a:lnTo>
                      <a:pt x="236" y="125"/>
                    </a:lnTo>
                    <a:lnTo>
                      <a:pt x="228" y="119"/>
                    </a:lnTo>
                    <a:lnTo>
                      <a:pt x="219" y="118"/>
                    </a:lnTo>
                    <a:lnTo>
                      <a:pt x="212" y="120"/>
                    </a:lnTo>
                    <a:lnTo>
                      <a:pt x="202" y="123"/>
                    </a:lnTo>
                    <a:lnTo>
                      <a:pt x="202" y="125"/>
                    </a:lnTo>
                    <a:lnTo>
                      <a:pt x="198" y="120"/>
                    </a:lnTo>
                    <a:lnTo>
                      <a:pt x="197" y="118"/>
                    </a:lnTo>
                    <a:lnTo>
                      <a:pt x="194" y="116"/>
                    </a:lnTo>
                    <a:lnTo>
                      <a:pt x="194" y="115"/>
                    </a:lnTo>
                    <a:lnTo>
                      <a:pt x="197" y="113"/>
                    </a:lnTo>
                    <a:lnTo>
                      <a:pt x="198" y="113"/>
                    </a:lnTo>
                    <a:lnTo>
                      <a:pt x="199" y="112"/>
                    </a:lnTo>
                    <a:lnTo>
                      <a:pt x="204" y="111"/>
                    </a:lnTo>
                    <a:lnTo>
                      <a:pt x="236" y="92"/>
                    </a:lnTo>
                    <a:lnTo>
                      <a:pt x="244" y="85"/>
                    </a:lnTo>
                    <a:lnTo>
                      <a:pt x="248" y="82"/>
                    </a:lnTo>
                    <a:lnTo>
                      <a:pt x="250" y="82"/>
                    </a:lnTo>
                    <a:lnTo>
                      <a:pt x="250" y="77"/>
                    </a:lnTo>
                    <a:lnTo>
                      <a:pt x="245" y="73"/>
                    </a:lnTo>
                    <a:lnTo>
                      <a:pt x="244" y="73"/>
                    </a:lnTo>
                    <a:lnTo>
                      <a:pt x="244" y="68"/>
                    </a:lnTo>
                    <a:lnTo>
                      <a:pt x="245" y="62"/>
                    </a:lnTo>
                    <a:lnTo>
                      <a:pt x="250" y="58"/>
                    </a:lnTo>
                    <a:lnTo>
                      <a:pt x="252" y="59"/>
                    </a:lnTo>
                    <a:lnTo>
                      <a:pt x="257" y="59"/>
                    </a:lnTo>
                    <a:lnTo>
                      <a:pt x="257" y="58"/>
                    </a:lnTo>
                    <a:lnTo>
                      <a:pt x="261" y="42"/>
                    </a:lnTo>
                    <a:lnTo>
                      <a:pt x="261" y="38"/>
                    </a:lnTo>
                    <a:lnTo>
                      <a:pt x="259" y="38"/>
                    </a:lnTo>
                    <a:lnTo>
                      <a:pt x="254" y="34"/>
                    </a:lnTo>
                    <a:lnTo>
                      <a:pt x="251" y="35"/>
                    </a:lnTo>
                    <a:lnTo>
                      <a:pt x="250" y="36"/>
                    </a:lnTo>
                    <a:lnTo>
                      <a:pt x="245" y="36"/>
                    </a:lnTo>
                    <a:lnTo>
                      <a:pt x="241" y="35"/>
                    </a:lnTo>
                    <a:lnTo>
                      <a:pt x="243" y="31"/>
                    </a:lnTo>
                    <a:lnTo>
                      <a:pt x="248" y="20"/>
                    </a:lnTo>
                    <a:lnTo>
                      <a:pt x="245" y="20"/>
                    </a:lnTo>
                    <a:lnTo>
                      <a:pt x="241" y="18"/>
                    </a:lnTo>
                    <a:lnTo>
                      <a:pt x="234" y="17"/>
                    </a:lnTo>
                    <a:lnTo>
                      <a:pt x="228" y="21"/>
                    </a:lnTo>
                    <a:lnTo>
                      <a:pt x="224" y="20"/>
                    </a:lnTo>
                    <a:lnTo>
                      <a:pt x="228" y="15"/>
                    </a:lnTo>
                    <a:lnTo>
                      <a:pt x="230" y="13"/>
                    </a:lnTo>
                    <a:lnTo>
                      <a:pt x="224" y="7"/>
                    </a:lnTo>
                    <a:lnTo>
                      <a:pt x="220" y="11"/>
                    </a:lnTo>
                    <a:lnTo>
                      <a:pt x="217" y="11"/>
                    </a:lnTo>
                    <a:lnTo>
                      <a:pt x="217" y="13"/>
                    </a:lnTo>
                    <a:lnTo>
                      <a:pt x="216" y="10"/>
                    </a:lnTo>
                    <a:lnTo>
                      <a:pt x="216" y="1"/>
                    </a:lnTo>
                    <a:lnTo>
                      <a:pt x="212" y="1"/>
                    </a:lnTo>
                    <a:lnTo>
                      <a:pt x="209" y="3"/>
                    </a:lnTo>
                    <a:lnTo>
                      <a:pt x="201" y="6"/>
                    </a:lnTo>
                    <a:lnTo>
                      <a:pt x="199" y="4"/>
                    </a:lnTo>
                    <a:lnTo>
                      <a:pt x="197" y="3"/>
                    </a:lnTo>
                    <a:lnTo>
                      <a:pt x="197" y="4"/>
                    </a:lnTo>
                    <a:lnTo>
                      <a:pt x="192" y="8"/>
                    </a:lnTo>
                    <a:lnTo>
                      <a:pt x="187" y="3"/>
                    </a:lnTo>
                    <a:lnTo>
                      <a:pt x="187" y="1"/>
                    </a:lnTo>
                    <a:lnTo>
                      <a:pt x="185" y="0"/>
                    </a:lnTo>
                    <a:lnTo>
                      <a:pt x="184" y="0"/>
                    </a:lnTo>
                    <a:lnTo>
                      <a:pt x="183" y="0"/>
                    </a:lnTo>
                    <a:lnTo>
                      <a:pt x="164" y="11"/>
                    </a:lnTo>
                    <a:lnTo>
                      <a:pt x="163" y="13"/>
                    </a:lnTo>
                    <a:lnTo>
                      <a:pt x="156" y="13"/>
                    </a:lnTo>
                    <a:lnTo>
                      <a:pt x="152" y="3"/>
                    </a:lnTo>
                    <a:lnTo>
                      <a:pt x="144" y="4"/>
                    </a:lnTo>
                    <a:lnTo>
                      <a:pt x="106" y="1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51" name="Freeform 78">
                <a:extLst>
                  <a:ext uri="{FF2B5EF4-FFF2-40B4-BE49-F238E27FC236}">
                    <a16:creationId xmlns:a16="http://schemas.microsoft.com/office/drawing/2014/main" id="{DBFD4503-047D-8B04-D7C2-4A1CAAEEC8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8" y="1018"/>
                <a:ext cx="78" cy="63"/>
              </a:xfrm>
              <a:custGeom>
                <a:avLst/>
                <a:gdLst>
                  <a:gd name="T0" fmla="*/ 226 w 309"/>
                  <a:gd name="T1" fmla="*/ 25 h 253"/>
                  <a:gd name="T2" fmla="*/ 224 w 309"/>
                  <a:gd name="T3" fmla="*/ 22 h 253"/>
                  <a:gd name="T4" fmla="*/ 214 w 309"/>
                  <a:gd name="T5" fmla="*/ 18 h 253"/>
                  <a:gd name="T6" fmla="*/ 207 w 309"/>
                  <a:gd name="T7" fmla="*/ 21 h 253"/>
                  <a:gd name="T8" fmla="*/ 189 w 309"/>
                  <a:gd name="T9" fmla="*/ 11 h 253"/>
                  <a:gd name="T10" fmla="*/ 183 w 309"/>
                  <a:gd name="T11" fmla="*/ 14 h 253"/>
                  <a:gd name="T12" fmla="*/ 179 w 309"/>
                  <a:gd name="T13" fmla="*/ 0 h 253"/>
                  <a:gd name="T14" fmla="*/ 166 w 309"/>
                  <a:gd name="T15" fmla="*/ 1 h 253"/>
                  <a:gd name="T16" fmla="*/ 158 w 309"/>
                  <a:gd name="T17" fmla="*/ 14 h 253"/>
                  <a:gd name="T18" fmla="*/ 157 w 309"/>
                  <a:gd name="T19" fmla="*/ 22 h 253"/>
                  <a:gd name="T20" fmla="*/ 158 w 309"/>
                  <a:gd name="T21" fmla="*/ 32 h 253"/>
                  <a:gd name="T22" fmla="*/ 154 w 309"/>
                  <a:gd name="T23" fmla="*/ 39 h 253"/>
                  <a:gd name="T24" fmla="*/ 144 w 309"/>
                  <a:gd name="T25" fmla="*/ 39 h 253"/>
                  <a:gd name="T26" fmla="*/ 134 w 309"/>
                  <a:gd name="T27" fmla="*/ 44 h 253"/>
                  <a:gd name="T28" fmla="*/ 119 w 309"/>
                  <a:gd name="T29" fmla="*/ 57 h 253"/>
                  <a:gd name="T30" fmla="*/ 90 w 309"/>
                  <a:gd name="T31" fmla="*/ 56 h 253"/>
                  <a:gd name="T32" fmla="*/ 80 w 309"/>
                  <a:gd name="T33" fmla="*/ 44 h 253"/>
                  <a:gd name="T34" fmla="*/ 41 w 309"/>
                  <a:gd name="T35" fmla="*/ 42 h 253"/>
                  <a:gd name="T36" fmla="*/ 20 w 309"/>
                  <a:gd name="T37" fmla="*/ 57 h 253"/>
                  <a:gd name="T38" fmla="*/ 32 w 309"/>
                  <a:gd name="T39" fmla="*/ 77 h 253"/>
                  <a:gd name="T40" fmla="*/ 30 w 309"/>
                  <a:gd name="T41" fmla="*/ 100 h 253"/>
                  <a:gd name="T42" fmla="*/ 8 w 309"/>
                  <a:gd name="T43" fmla="*/ 116 h 253"/>
                  <a:gd name="T44" fmla="*/ 0 w 309"/>
                  <a:gd name="T45" fmla="*/ 134 h 253"/>
                  <a:gd name="T46" fmla="*/ 22 w 309"/>
                  <a:gd name="T47" fmla="*/ 156 h 253"/>
                  <a:gd name="T48" fmla="*/ 25 w 309"/>
                  <a:gd name="T49" fmla="*/ 151 h 253"/>
                  <a:gd name="T50" fmla="*/ 35 w 309"/>
                  <a:gd name="T51" fmla="*/ 144 h 253"/>
                  <a:gd name="T52" fmla="*/ 53 w 309"/>
                  <a:gd name="T53" fmla="*/ 137 h 253"/>
                  <a:gd name="T54" fmla="*/ 74 w 309"/>
                  <a:gd name="T55" fmla="*/ 137 h 253"/>
                  <a:gd name="T56" fmla="*/ 59 w 309"/>
                  <a:gd name="T57" fmla="*/ 145 h 253"/>
                  <a:gd name="T58" fmla="*/ 63 w 309"/>
                  <a:gd name="T59" fmla="*/ 159 h 253"/>
                  <a:gd name="T60" fmla="*/ 77 w 309"/>
                  <a:gd name="T61" fmla="*/ 169 h 253"/>
                  <a:gd name="T62" fmla="*/ 73 w 309"/>
                  <a:gd name="T63" fmla="*/ 170 h 253"/>
                  <a:gd name="T64" fmla="*/ 75 w 309"/>
                  <a:gd name="T65" fmla="*/ 181 h 253"/>
                  <a:gd name="T66" fmla="*/ 77 w 309"/>
                  <a:gd name="T67" fmla="*/ 184 h 253"/>
                  <a:gd name="T68" fmla="*/ 77 w 309"/>
                  <a:gd name="T69" fmla="*/ 188 h 253"/>
                  <a:gd name="T70" fmla="*/ 81 w 309"/>
                  <a:gd name="T71" fmla="*/ 188 h 253"/>
                  <a:gd name="T72" fmla="*/ 90 w 309"/>
                  <a:gd name="T73" fmla="*/ 191 h 253"/>
                  <a:gd name="T74" fmla="*/ 116 w 309"/>
                  <a:gd name="T75" fmla="*/ 216 h 253"/>
                  <a:gd name="T76" fmla="*/ 140 w 309"/>
                  <a:gd name="T77" fmla="*/ 248 h 253"/>
                  <a:gd name="T78" fmla="*/ 145 w 309"/>
                  <a:gd name="T79" fmla="*/ 238 h 253"/>
                  <a:gd name="T80" fmla="*/ 154 w 309"/>
                  <a:gd name="T81" fmla="*/ 236 h 253"/>
                  <a:gd name="T82" fmla="*/ 171 w 309"/>
                  <a:gd name="T83" fmla="*/ 221 h 253"/>
                  <a:gd name="T84" fmla="*/ 217 w 309"/>
                  <a:gd name="T85" fmla="*/ 194 h 253"/>
                  <a:gd name="T86" fmla="*/ 217 w 309"/>
                  <a:gd name="T87" fmla="*/ 173 h 253"/>
                  <a:gd name="T88" fmla="*/ 224 w 309"/>
                  <a:gd name="T89" fmla="*/ 159 h 253"/>
                  <a:gd name="T90" fmla="*/ 249 w 309"/>
                  <a:gd name="T91" fmla="*/ 177 h 253"/>
                  <a:gd name="T92" fmla="*/ 253 w 309"/>
                  <a:gd name="T93" fmla="*/ 180 h 253"/>
                  <a:gd name="T94" fmla="*/ 263 w 309"/>
                  <a:gd name="T95" fmla="*/ 161 h 253"/>
                  <a:gd name="T96" fmla="*/ 266 w 309"/>
                  <a:gd name="T97" fmla="*/ 124 h 253"/>
                  <a:gd name="T98" fmla="*/ 266 w 309"/>
                  <a:gd name="T99" fmla="*/ 104 h 253"/>
                  <a:gd name="T100" fmla="*/ 259 w 309"/>
                  <a:gd name="T101" fmla="*/ 102 h 253"/>
                  <a:gd name="T102" fmla="*/ 282 w 309"/>
                  <a:gd name="T103" fmla="*/ 92 h 253"/>
                  <a:gd name="T104" fmla="*/ 295 w 309"/>
                  <a:gd name="T105" fmla="*/ 87 h 253"/>
                  <a:gd name="T106" fmla="*/ 309 w 309"/>
                  <a:gd name="T107" fmla="*/ 72 h 253"/>
                  <a:gd name="T108" fmla="*/ 295 w 309"/>
                  <a:gd name="T109" fmla="*/ 61 h 253"/>
                  <a:gd name="T110" fmla="*/ 291 w 309"/>
                  <a:gd name="T111" fmla="*/ 49 h 253"/>
                  <a:gd name="T112" fmla="*/ 295 w 309"/>
                  <a:gd name="T113" fmla="*/ 42 h 253"/>
                  <a:gd name="T114" fmla="*/ 279 w 309"/>
                  <a:gd name="T115" fmla="*/ 36 h 253"/>
                  <a:gd name="T116" fmla="*/ 274 w 309"/>
                  <a:gd name="T117" fmla="*/ 35 h 2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09" h="253">
                    <a:moveTo>
                      <a:pt x="245" y="29"/>
                    </a:moveTo>
                    <a:lnTo>
                      <a:pt x="240" y="29"/>
                    </a:lnTo>
                    <a:lnTo>
                      <a:pt x="226" y="25"/>
                    </a:lnTo>
                    <a:lnTo>
                      <a:pt x="225" y="24"/>
                    </a:lnTo>
                    <a:lnTo>
                      <a:pt x="224" y="24"/>
                    </a:lnTo>
                    <a:lnTo>
                      <a:pt x="224" y="22"/>
                    </a:lnTo>
                    <a:lnTo>
                      <a:pt x="222" y="21"/>
                    </a:lnTo>
                    <a:lnTo>
                      <a:pt x="221" y="21"/>
                    </a:lnTo>
                    <a:lnTo>
                      <a:pt x="214" y="18"/>
                    </a:lnTo>
                    <a:lnTo>
                      <a:pt x="211" y="18"/>
                    </a:lnTo>
                    <a:lnTo>
                      <a:pt x="210" y="20"/>
                    </a:lnTo>
                    <a:lnTo>
                      <a:pt x="207" y="21"/>
                    </a:lnTo>
                    <a:lnTo>
                      <a:pt x="207" y="20"/>
                    </a:lnTo>
                    <a:lnTo>
                      <a:pt x="197" y="14"/>
                    </a:lnTo>
                    <a:lnTo>
                      <a:pt x="189" y="11"/>
                    </a:lnTo>
                    <a:lnTo>
                      <a:pt x="189" y="12"/>
                    </a:lnTo>
                    <a:lnTo>
                      <a:pt x="185" y="14"/>
                    </a:lnTo>
                    <a:lnTo>
                      <a:pt x="183" y="14"/>
                    </a:lnTo>
                    <a:lnTo>
                      <a:pt x="183" y="11"/>
                    </a:lnTo>
                    <a:lnTo>
                      <a:pt x="180" y="1"/>
                    </a:lnTo>
                    <a:lnTo>
                      <a:pt x="179" y="0"/>
                    </a:lnTo>
                    <a:lnTo>
                      <a:pt x="173" y="0"/>
                    </a:lnTo>
                    <a:lnTo>
                      <a:pt x="168" y="1"/>
                    </a:lnTo>
                    <a:lnTo>
                      <a:pt x="166" y="1"/>
                    </a:lnTo>
                    <a:lnTo>
                      <a:pt x="168" y="3"/>
                    </a:lnTo>
                    <a:lnTo>
                      <a:pt x="162" y="10"/>
                    </a:lnTo>
                    <a:lnTo>
                      <a:pt x="158" y="14"/>
                    </a:lnTo>
                    <a:lnTo>
                      <a:pt x="154" y="20"/>
                    </a:lnTo>
                    <a:lnTo>
                      <a:pt x="154" y="21"/>
                    </a:lnTo>
                    <a:lnTo>
                      <a:pt x="157" y="22"/>
                    </a:lnTo>
                    <a:lnTo>
                      <a:pt x="157" y="24"/>
                    </a:lnTo>
                    <a:lnTo>
                      <a:pt x="158" y="27"/>
                    </a:lnTo>
                    <a:lnTo>
                      <a:pt x="158" y="32"/>
                    </a:lnTo>
                    <a:lnTo>
                      <a:pt x="157" y="33"/>
                    </a:lnTo>
                    <a:lnTo>
                      <a:pt x="157" y="37"/>
                    </a:lnTo>
                    <a:lnTo>
                      <a:pt x="154" y="39"/>
                    </a:lnTo>
                    <a:lnTo>
                      <a:pt x="152" y="42"/>
                    </a:lnTo>
                    <a:lnTo>
                      <a:pt x="151" y="40"/>
                    </a:lnTo>
                    <a:lnTo>
                      <a:pt x="144" y="39"/>
                    </a:lnTo>
                    <a:lnTo>
                      <a:pt x="138" y="39"/>
                    </a:lnTo>
                    <a:lnTo>
                      <a:pt x="137" y="43"/>
                    </a:lnTo>
                    <a:lnTo>
                      <a:pt x="134" y="44"/>
                    </a:lnTo>
                    <a:lnTo>
                      <a:pt x="132" y="53"/>
                    </a:lnTo>
                    <a:lnTo>
                      <a:pt x="123" y="57"/>
                    </a:lnTo>
                    <a:lnTo>
                      <a:pt x="119" y="57"/>
                    </a:lnTo>
                    <a:lnTo>
                      <a:pt x="101" y="61"/>
                    </a:lnTo>
                    <a:lnTo>
                      <a:pt x="94" y="58"/>
                    </a:lnTo>
                    <a:lnTo>
                      <a:pt x="90" y="56"/>
                    </a:lnTo>
                    <a:lnTo>
                      <a:pt x="88" y="56"/>
                    </a:lnTo>
                    <a:lnTo>
                      <a:pt x="82" y="46"/>
                    </a:lnTo>
                    <a:lnTo>
                      <a:pt x="80" y="44"/>
                    </a:lnTo>
                    <a:lnTo>
                      <a:pt x="78" y="44"/>
                    </a:lnTo>
                    <a:lnTo>
                      <a:pt x="73" y="43"/>
                    </a:lnTo>
                    <a:lnTo>
                      <a:pt x="41" y="42"/>
                    </a:lnTo>
                    <a:lnTo>
                      <a:pt x="18" y="54"/>
                    </a:lnTo>
                    <a:lnTo>
                      <a:pt x="18" y="56"/>
                    </a:lnTo>
                    <a:lnTo>
                      <a:pt x="20" y="57"/>
                    </a:lnTo>
                    <a:lnTo>
                      <a:pt x="21" y="57"/>
                    </a:lnTo>
                    <a:lnTo>
                      <a:pt x="30" y="65"/>
                    </a:lnTo>
                    <a:lnTo>
                      <a:pt x="32" y="77"/>
                    </a:lnTo>
                    <a:lnTo>
                      <a:pt x="32" y="99"/>
                    </a:lnTo>
                    <a:lnTo>
                      <a:pt x="31" y="99"/>
                    </a:lnTo>
                    <a:lnTo>
                      <a:pt x="30" y="100"/>
                    </a:lnTo>
                    <a:lnTo>
                      <a:pt x="10" y="113"/>
                    </a:lnTo>
                    <a:lnTo>
                      <a:pt x="8" y="114"/>
                    </a:lnTo>
                    <a:lnTo>
                      <a:pt x="8" y="116"/>
                    </a:lnTo>
                    <a:lnTo>
                      <a:pt x="8" y="117"/>
                    </a:lnTo>
                    <a:lnTo>
                      <a:pt x="4" y="123"/>
                    </a:lnTo>
                    <a:lnTo>
                      <a:pt x="0" y="134"/>
                    </a:lnTo>
                    <a:lnTo>
                      <a:pt x="0" y="144"/>
                    </a:lnTo>
                    <a:lnTo>
                      <a:pt x="8" y="147"/>
                    </a:lnTo>
                    <a:lnTo>
                      <a:pt x="22" y="156"/>
                    </a:lnTo>
                    <a:lnTo>
                      <a:pt x="22" y="155"/>
                    </a:lnTo>
                    <a:lnTo>
                      <a:pt x="24" y="154"/>
                    </a:lnTo>
                    <a:lnTo>
                      <a:pt x="25" y="151"/>
                    </a:lnTo>
                    <a:lnTo>
                      <a:pt x="30" y="148"/>
                    </a:lnTo>
                    <a:lnTo>
                      <a:pt x="34" y="144"/>
                    </a:lnTo>
                    <a:lnTo>
                      <a:pt x="35" y="144"/>
                    </a:lnTo>
                    <a:lnTo>
                      <a:pt x="39" y="141"/>
                    </a:lnTo>
                    <a:lnTo>
                      <a:pt x="48" y="137"/>
                    </a:lnTo>
                    <a:lnTo>
                      <a:pt x="53" y="137"/>
                    </a:lnTo>
                    <a:lnTo>
                      <a:pt x="56" y="135"/>
                    </a:lnTo>
                    <a:lnTo>
                      <a:pt x="59" y="137"/>
                    </a:lnTo>
                    <a:lnTo>
                      <a:pt x="74" y="137"/>
                    </a:lnTo>
                    <a:lnTo>
                      <a:pt x="71" y="138"/>
                    </a:lnTo>
                    <a:lnTo>
                      <a:pt x="67" y="141"/>
                    </a:lnTo>
                    <a:lnTo>
                      <a:pt x="59" y="145"/>
                    </a:lnTo>
                    <a:lnTo>
                      <a:pt x="56" y="148"/>
                    </a:lnTo>
                    <a:lnTo>
                      <a:pt x="59" y="151"/>
                    </a:lnTo>
                    <a:lnTo>
                      <a:pt x="63" y="159"/>
                    </a:lnTo>
                    <a:lnTo>
                      <a:pt x="70" y="163"/>
                    </a:lnTo>
                    <a:lnTo>
                      <a:pt x="77" y="162"/>
                    </a:lnTo>
                    <a:lnTo>
                      <a:pt x="77" y="169"/>
                    </a:lnTo>
                    <a:lnTo>
                      <a:pt x="75" y="169"/>
                    </a:lnTo>
                    <a:lnTo>
                      <a:pt x="75" y="170"/>
                    </a:lnTo>
                    <a:lnTo>
                      <a:pt x="73" y="170"/>
                    </a:lnTo>
                    <a:lnTo>
                      <a:pt x="73" y="176"/>
                    </a:lnTo>
                    <a:lnTo>
                      <a:pt x="75" y="180"/>
                    </a:lnTo>
                    <a:lnTo>
                      <a:pt x="75" y="181"/>
                    </a:lnTo>
                    <a:lnTo>
                      <a:pt x="78" y="181"/>
                    </a:lnTo>
                    <a:lnTo>
                      <a:pt x="78" y="183"/>
                    </a:lnTo>
                    <a:lnTo>
                      <a:pt x="77" y="184"/>
                    </a:lnTo>
                    <a:lnTo>
                      <a:pt x="75" y="184"/>
                    </a:lnTo>
                    <a:lnTo>
                      <a:pt x="75" y="185"/>
                    </a:lnTo>
                    <a:lnTo>
                      <a:pt x="77" y="188"/>
                    </a:lnTo>
                    <a:lnTo>
                      <a:pt x="77" y="190"/>
                    </a:lnTo>
                    <a:lnTo>
                      <a:pt x="80" y="188"/>
                    </a:lnTo>
                    <a:lnTo>
                      <a:pt x="81" y="188"/>
                    </a:lnTo>
                    <a:lnTo>
                      <a:pt x="82" y="190"/>
                    </a:lnTo>
                    <a:lnTo>
                      <a:pt x="88" y="191"/>
                    </a:lnTo>
                    <a:lnTo>
                      <a:pt x="90" y="191"/>
                    </a:lnTo>
                    <a:lnTo>
                      <a:pt x="90" y="193"/>
                    </a:lnTo>
                    <a:lnTo>
                      <a:pt x="104" y="201"/>
                    </a:lnTo>
                    <a:lnTo>
                      <a:pt x="116" y="216"/>
                    </a:lnTo>
                    <a:lnTo>
                      <a:pt x="104" y="251"/>
                    </a:lnTo>
                    <a:lnTo>
                      <a:pt x="104" y="253"/>
                    </a:lnTo>
                    <a:lnTo>
                      <a:pt x="140" y="248"/>
                    </a:lnTo>
                    <a:lnTo>
                      <a:pt x="142" y="245"/>
                    </a:lnTo>
                    <a:lnTo>
                      <a:pt x="142" y="243"/>
                    </a:lnTo>
                    <a:lnTo>
                      <a:pt x="145" y="238"/>
                    </a:lnTo>
                    <a:lnTo>
                      <a:pt x="147" y="238"/>
                    </a:lnTo>
                    <a:lnTo>
                      <a:pt x="151" y="236"/>
                    </a:lnTo>
                    <a:lnTo>
                      <a:pt x="154" y="236"/>
                    </a:lnTo>
                    <a:lnTo>
                      <a:pt x="155" y="234"/>
                    </a:lnTo>
                    <a:lnTo>
                      <a:pt x="158" y="234"/>
                    </a:lnTo>
                    <a:lnTo>
                      <a:pt x="171" y="221"/>
                    </a:lnTo>
                    <a:lnTo>
                      <a:pt x="172" y="218"/>
                    </a:lnTo>
                    <a:lnTo>
                      <a:pt x="207" y="197"/>
                    </a:lnTo>
                    <a:lnTo>
                      <a:pt x="217" y="194"/>
                    </a:lnTo>
                    <a:lnTo>
                      <a:pt x="222" y="194"/>
                    </a:lnTo>
                    <a:lnTo>
                      <a:pt x="222" y="191"/>
                    </a:lnTo>
                    <a:lnTo>
                      <a:pt x="217" y="173"/>
                    </a:lnTo>
                    <a:lnTo>
                      <a:pt x="217" y="169"/>
                    </a:lnTo>
                    <a:lnTo>
                      <a:pt x="218" y="166"/>
                    </a:lnTo>
                    <a:lnTo>
                      <a:pt x="224" y="159"/>
                    </a:lnTo>
                    <a:lnTo>
                      <a:pt x="226" y="162"/>
                    </a:lnTo>
                    <a:lnTo>
                      <a:pt x="240" y="170"/>
                    </a:lnTo>
                    <a:lnTo>
                      <a:pt x="249" y="177"/>
                    </a:lnTo>
                    <a:lnTo>
                      <a:pt x="249" y="178"/>
                    </a:lnTo>
                    <a:lnTo>
                      <a:pt x="252" y="180"/>
                    </a:lnTo>
                    <a:lnTo>
                      <a:pt x="253" y="180"/>
                    </a:lnTo>
                    <a:lnTo>
                      <a:pt x="260" y="170"/>
                    </a:lnTo>
                    <a:lnTo>
                      <a:pt x="263" y="163"/>
                    </a:lnTo>
                    <a:lnTo>
                      <a:pt x="263" y="161"/>
                    </a:lnTo>
                    <a:lnTo>
                      <a:pt x="267" y="148"/>
                    </a:lnTo>
                    <a:lnTo>
                      <a:pt x="267" y="135"/>
                    </a:lnTo>
                    <a:lnTo>
                      <a:pt x="266" y="124"/>
                    </a:lnTo>
                    <a:lnTo>
                      <a:pt x="267" y="116"/>
                    </a:lnTo>
                    <a:lnTo>
                      <a:pt x="267" y="111"/>
                    </a:lnTo>
                    <a:lnTo>
                      <a:pt x="266" y="104"/>
                    </a:lnTo>
                    <a:lnTo>
                      <a:pt x="256" y="104"/>
                    </a:lnTo>
                    <a:lnTo>
                      <a:pt x="257" y="102"/>
                    </a:lnTo>
                    <a:lnTo>
                      <a:pt x="259" y="102"/>
                    </a:lnTo>
                    <a:lnTo>
                      <a:pt x="281" y="95"/>
                    </a:lnTo>
                    <a:lnTo>
                      <a:pt x="282" y="95"/>
                    </a:lnTo>
                    <a:lnTo>
                      <a:pt x="282" y="92"/>
                    </a:lnTo>
                    <a:lnTo>
                      <a:pt x="285" y="91"/>
                    </a:lnTo>
                    <a:lnTo>
                      <a:pt x="293" y="88"/>
                    </a:lnTo>
                    <a:lnTo>
                      <a:pt x="295" y="87"/>
                    </a:lnTo>
                    <a:lnTo>
                      <a:pt x="298" y="85"/>
                    </a:lnTo>
                    <a:lnTo>
                      <a:pt x="309" y="74"/>
                    </a:lnTo>
                    <a:lnTo>
                      <a:pt x="309" y="72"/>
                    </a:lnTo>
                    <a:lnTo>
                      <a:pt x="307" y="71"/>
                    </a:lnTo>
                    <a:lnTo>
                      <a:pt x="300" y="68"/>
                    </a:lnTo>
                    <a:lnTo>
                      <a:pt x="295" y="61"/>
                    </a:lnTo>
                    <a:lnTo>
                      <a:pt x="295" y="60"/>
                    </a:lnTo>
                    <a:lnTo>
                      <a:pt x="292" y="51"/>
                    </a:lnTo>
                    <a:lnTo>
                      <a:pt x="291" y="49"/>
                    </a:lnTo>
                    <a:lnTo>
                      <a:pt x="291" y="47"/>
                    </a:lnTo>
                    <a:lnTo>
                      <a:pt x="292" y="42"/>
                    </a:lnTo>
                    <a:lnTo>
                      <a:pt x="295" y="42"/>
                    </a:lnTo>
                    <a:lnTo>
                      <a:pt x="295" y="39"/>
                    </a:lnTo>
                    <a:lnTo>
                      <a:pt x="282" y="32"/>
                    </a:lnTo>
                    <a:lnTo>
                      <a:pt x="279" y="36"/>
                    </a:lnTo>
                    <a:lnTo>
                      <a:pt x="279" y="37"/>
                    </a:lnTo>
                    <a:lnTo>
                      <a:pt x="278" y="36"/>
                    </a:lnTo>
                    <a:lnTo>
                      <a:pt x="274" y="35"/>
                    </a:lnTo>
                    <a:lnTo>
                      <a:pt x="252" y="33"/>
                    </a:lnTo>
                    <a:lnTo>
                      <a:pt x="245" y="2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52" name="Freeform 79">
                <a:extLst>
                  <a:ext uri="{FF2B5EF4-FFF2-40B4-BE49-F238E27FC236}">
                    <a16:creationId xmlns:a16="http://schemas.microsoft.com/office/drawing/2014/main" id="{5B519938-BD4C-5045-4A89-66791EEB5A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6" y="1006"/>
                <a:ext cx="111" cy="118"/>
              </a:xfrm>
              <a:custGeom>
                <a:avLst/>
                <a:gdLst>
                  <a:gd name="T0" fmla="*/ 252 w 443"/>
                  <a:gd name="T1" fmla="*/ 20 h 470"/>
                  <a:gd name="T2" fmla="*/ 239 w 443"/>
                  <a:gd name="T3" fmla="*/ 10 h 470"/>
                  <a:gd name="T4" fmla="*/ 207 w 443"/>
                  <a:gd name="T5" fmla="*/ 10 h 470"/>
                  <a:gd name="T6" fmla="*/ 189 w 443"/>
                  <a:gd name="T7" fmla="*/ 3 h 470"/>
                  <a:gd name="T8" fmla="*/ 178 w 443"/>
                  <a:gd name="T9" fmla="*/ 3 h 470"/>
                  <a:gd name="T10" fmla="*/ 171 w 443"/>
                  <a:gd name="T11" fmla="*/ 28 h 470"/>
                  <a:gd name="T12" fmla="*/ 165 w 443"/>
                  <a:gd name="T13" fmla="*/ 48 h 470"/>
                  <a:gd name="T14" fmla="*/ 128 w 443"/>
                  <a:gd name="T15" fmla="*/ 65 h 470"/>
                  <a:gd name="T16" fmla="*/ 118 w 443"/>
                  <a:gd name="T17" fmla="*/ 83 h 470"/>
                  <a:gd name="T18" fmla="*/ 101 w 443"/>
                  <a:gd name="T19" fmla="*/ 128 h 470"/>
                  <a:gd name="T20" fmla="*/ 72 w 443"/>
                  <a:gd name="T21" fmla="*/ 137 h 470"/>
                  <a:gd name="T22" fmla="*/ 26 w 443"/>
                  <a:gd name="T23" fmla="*/ 176 h 470"/>
                  <a:gd name="T24" fmla="*/ 31 w 443"/>
                  <a:gd name="T25" fmla="*/ 192 h 470"/>
                  <a:gd name="T26" fmla="*/ 16 w 443"/>
                  <a:gd name="T27" fmla="*/ 211 h 470"/>
                  <a:gd name="T28" fmla="*/ 0 w 443"/>
                  <a:gd name="T29" fmla="*/ 222 h 470"/>
                  <a:gd name="T30" fmla="*/ 23 w 443"/>
                  <a:gd name="T31" fmla="*/ 257 h 470"/>
                  <a:gd name="T32" fmla="*/ 40 w 443"/>
                  <a:gd name="T33" fmla="*/ 269 h 470"/>
                  <a:gd name="T34" fmla="*/ 62 w 443"/>
                  <a:gd name="T35" fmla="*/ 298 h 470"/>
                  <a:gd name="T36" fmla="*/ 52 w 443"/>
                  <a:gd name="T37" fmla="*/ 320 h 470"/>
                  <a:gd name="T38" fmla="*/ 45 w 443"/>
                  <a:gd name="T39" fmla="*/ 361 h 470"/>
                  <a:gd name="T40" fmla="*/ 44 w 443"/>
                  <a:gd name="T41" fmla="*/ 377 h 470"/>
                  <a:gd name="T42" fmla="*/ 54 w 443"/>
                  <a:gd name="T43" fmla="*/ 404 h 470"/>
                  <a:gd name="T44" fmla="*/ 61 w 443"/>
                  <a:gd name="T45" fmla="*/ 421 h 470"/>
                  <a:gd name="T46" fmla="*/ 69 w 443"/>
                  <a:gd name="T47" fmla="*/ 446 h 470"/>
                  <a:gd name="T48" fmla="*/ 87 w 443"/>
                  <a:gd name="T49" fmla="*/ 435 h 470"/>
                  <a:gd name="T50" fmla="*/ 112 w 443"/>
                  <a:gd name="T51" fmla="*/ 432 h 470"/>
                  <a:gd name="T52" fmla="*/ 118 w 443"/>
                  <a:gd name="T53" fmla="*/ 454 h 470"/>
                  <a:gd name="T54" fmla="*/ 178 w 443"/>
                  <a:gd name="T55" fmla="*/ 422 h 470"/>
                  <a:gd name="T56" fmla="*/ 181 w 443"/>
                  <a:gd name="T57" fmla="*/ 453 h 470"/>
                  <a:gd name="T58" fmla="*/ 201 w 443"/>
                  <a:gd name="T59" fmla="*/ 460 h 470"/>
                  <a:gd name="T60" fmla="*/ 221 w 443"/>
                  <a:gd name="T61" fmla="*/ 449 h 470"/>
                  <a:gd name="T62" fmla="*/ 262 w 443"/>
                  <a:gd name="T63" fmla="*/ 470 h 470"/>
                  <a:gd name="T64" fmla="*/ 284 w 443"/>
                  <a:gd name="T65" fmla="*/ 442 h 470"/>
                  <a:gd name="T66" fmla="*/ 327 w 443"/>
                  <a:gd name="T67" fmla="*/ 425 h 470"/>
                  <a:gd name="T68" fmla="*/ 342 w 443"/>
                  <a:gd name="T69" fmla="*/ 415 h 470"/>
                  <a:gd name="T70" fmla="*/ 357 w 443"/>
                  <a:gd name="T71" fmla="*/ 372 h 470"/>
                  <a:gd name="T72" fmla="*/ 352 w 443"/>
                  <a:gd name="T73" fmla="*/ 362 h 470"/>
                  <a:gd name="T74" fmla="*/ 366 w 443"/>
                  <a:gd name="T75" fmla="*/ 355 h 470"/>
                  <a:gd name="T76" fmla="*/ 428 w 443"/>
                  <a:gd name="T77" fmla="*/ 302 h 470"/>
                  <a:gd name="T78" fmla="*/ 417 w 443"/>
                  <a:gd name="T79" fmla="*/ 241 h 470"/>
                  <a:gd name="T80" fmla="*/ 407 w 443"/>
                  <a:gd name="T81" fmla="*/ 236 h 470"/>
                  <a:gd name="T82" fmla="*/ 404 w 443"/>
                  <a:gd name="T83" fmla="*/ 232 h 470"/>
                  <a:gd name="T84" fmla="*/ 400 w 443"/>
                  <a:gd name="T85" fmla="*/ 224 h 470"/>
                  <a:gd name="T86" fmla="*/ 404 w 443"/>
                  <a:gd name="T87" fmla="*/ 210 h 470"/>
                  <a:gd name="T88" fmla="*/ 386 w 443"/>
                  <a:gd name="T89" fmla="*/ 193 h 470"/>
                  <a:gd name="T90" fmla="*/ 383 w 443"/>
                  <a:gd name="T91" fmla="*/ 183 h 470"/>
                  <a:gd name="T92" fmla="*/ 361 w 443"/>
                  <a:gd name="T93" fmla="*/ 192 h 470"/>
                  <a:gd name="T94" fmla="*/ 349 w 443"/>
                  <a:gd name="T95" fmla="*/ 204 h 470"/>
                  <a:gd name="T96" fmla="*/ 335 w 443"/>
                  <a:gd name="T97" fmla="*/ 165 h 470"/>
                  <a:gd name="T98" fmla="*/ 330 w 443"/>
                  <a:gd name="T99" fmla="*/ 155 h 470"/>
                  <a:gd name="T100" fmla="*/ 306 w 443"/>
                  <a:gd name="T101" fmla="*/ 154 h 470"/>
                  <a:gd name="T102" fmla="*/ 292 w 443"/>
                  <a:gd name="T103" fmla="*/ 128 h 470"/>
                  <a:gd name="T104" fmla="*/ 294 w 443"/>
                  <a:gd name="T105" fmla="*/ 118 h 470"/>
                  <a:gd name="T106" fmla="*/ 295 w 443"/>
                  <a:gd name="T107" fmla="*/ 81 h 470"/>
                  <a:gd name="T108" fmla="*/ 287 w 443"/>
                  <a:gd name="T109" fmla="*/ 46 h 470"/>
                  <a:gd name="T110" fmla="*/ 266 w 443"/>
                  <a:gd name="T111" fmla="*/ 53 h 470"/>
                  <a:gd name="T112" fmla="*/ 246 w 443"/>
                  <a:gd name="T113" fmla="*/ 39 h 4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443" h="470">
                    <a:moveTo>
                      <a:pt x="252" y="32"/>
                    </a:moveTo>
                    <a:lnTo>
                      <a:pt x="256" y="21"/>
                    </a:lnTo>
                    <a:lnTo>
                      <a:pt x="251" y="21"/>
                    </a:lnTo>
                    <a:lnTo>
                      <a:pt x="251" y="20"/>
                    </a:lnTo>
                    <a:lnTo>
                      <a:pt x="252" y="20"/>
                    </a:lnTo>
                    <a:lnTo>
                      <a:pt x="251" y="16"/>
                    </a:lnTo>
                    <a:lnTo>
                      <a:pt x="248" y="14"/>
                    </a:lnTo>
                    <a:lnTo>
                      <a:pt x="248" y="13"/>
                    </a:lnTo>
                    <a:lnTo>
                      <a:pt x="244" y="10"/>
                    </a:lnTo>
                    <a:lnTo>
                      <a:pt x="239" y="10"/>
                    </a:lnTo>
                    <a:lnTo>
                      <a:pt x="235" y="13"/>
                    </a:lnTo>
                    <a:lnTo>
                      <a:pt x="229" y="13"/>
                    </a:lnTo>
                    <a:lnTo>
                      <a:pt x="218" y="14"/>
                    </a:lnTo>
                    <a:lnTo>
                      <a:pt x="211" y="13"/>
                    </a:lnTo>
                    <a:lnTo>
                      <a:pt x="207" y="10"/>
                    </a:lnTo>
                    <a:lnTo>
                      <a:pt x="199" y="5"/>
                    </a:lnTo>
                    <a:lnTo>
                      <a:pt x="195" y="3"/>
                    </a:lnTo>
                    <a:lnTo>
                      <a:pt x="193" y="2"/>
                    </a:lnTo>
                    <a:lnTo>
                      <a:pt x="192" y="3"/>
                    </a:lnTo>
                    <a:lnTo>
                      <a:pt x="189" y="3"/>
                    </a:lnTo>
                    <a:lnTo>
                      <a:pt x="188" y="5"/>
                    </a:lnTo>
                    <a:lnTo>
                      <a:pt x="185" y="5"/>
                    </a:lnTo>
                    <a:lnTo>
                      <a:pt x="181" y="2"/>
                    </a:lnTo>
                    <a:lnTo>
                      <a:pt x="181" y="0"/>
                    </a:lnTo>
                    <a:lnTo>
                      <a:pt x="178" y="3"/>
                    </a:lnTo>
                    <a:lnTo>
                      <a:pt x="178" y="5"/>
                    </a:lnTo>
                    <a:lnTo>
                      <a:pt x="174" y="5"/>
                    </a:lnTo>
                    <a:lnTo>
                      <a:pt x="174" y="6"/>
                    </a:lnTo>
                    <a:lnTo>
                      <a:pt x="171" y="14"/>
                    </a:lnTo>
                    <a:lnTo>
                      <a:pt x="171" y="28"/>
                    </a:lnTo>
                    <a:lnTo>
                      <a:pt x="174" y="39"/>
                    </a:lnTo>
                    <a:lnTo>
                      <a:pt x="174" y="41"/>
                    </a:lnTo>
                    <a:lnTo>
                      <a:pt x="168" y="46"/>
                    </a:lnTo>
                    <a:lnTo>
                      <a:pt x="167" y="46"/>
                    </a:lnTo>
                    <a:lnTo>
                      <a:pt x="165" y="48"/>
                    </a:lnTo>
                    <a:lnTo>
                      <a:pt x="146" y="51"/>
                    </a:lnTo>
                    <a:lnTo>
                      <a:pt x="129" y="51"/>
                    </a:lnTo>
                    <a:lnTo>
                      <a:pt x="129" y="55"/>
                    </a:lnTo>
                    <a:lnTo>
                      <a:pt x="128" y="63"/>
                    </a:lnTo>
                    <a:lnTo>
                      <a:pt x="128" y="65"/>
                    </a:lnTo>
                    <a:lnTo>
                      <a:pt x="126" y="69"/>
                    </a:lnTo>
                    <a:lnTo>
                      <a:pt x="126" y="70"/>
                    </a:lnTo>
                    <a:lnTo>
                      <a:pt x="128" y="70"/>
                    </a:lnTo>
                    <a:lnTo>
                      <a:pt x="125" y="75"/>
                    </a:lnTo>
                    <a:lnTo>
                      <a:pt x="118" y="83"/>
                    </a:lnTo>
                    <a:lnTo>
                      <a:pt x="101" y="90"/>
                    </a:lnTo>
                    <a:lnTo>
                      <a:pt x="98" y="95"/>
                    </a:lnTo>
                    <a:lnTo>
                      <a:pt x="102" y="123"/>
                    </a:lnTo>
                    <a:lnTo>
                      <a:pt x="102" y="125"/>
                    </a:lnTo>
                    <a:lnTo>
                      <a:pt x="101" y="128"/>
                    </a:lnTo>
                    <a:lnTo>
                      <a:pt x="93" y="130"/>
                    </a:lnTo>
                    <a:lnTo>
                      <a:pt x="87" y="115"/>
                    </a:lnTo>
                    <a:lnTo>
                      <a:pt x="73" y="121"/>
                    </a:lnTo>
                    <a:lnTo>
                      <a:pt x="73" y="130"/>
                    </a:lnTo>
                    <a:lnTo>
                      <a:pt x="72" y="137"/>
                    </a:lnTo>
                    <a:lnTo>
                      <a:pt x="70" y="136"/>
                    </a:lnTo>
                    <a:lnTo>
                      <a:pt x="62" y="137"/>
                    </a:lnTo>
                    <a:lnTo>
                      <a:pt x="61" y="137"/>
                    </a:lnTo>
                    <a:lnTo>
                      <a:pt x="30" y="171"/>
                    </a:lnTo>
                    <a:lnTo>
                      <a:pt x="26" y="176"/>
                    </a:lnTo>
                    <a:lnTo>
                      <a:pt x="24" y="185"/>
                    </a:lnTo>
                    <a:lnTo>
                      <a:pt x="24" y="189"/>
                    </a:lnTo>
                    <a:lnTo>
                      <a:pt x="27" y="192"/>
                    </a:lnTo>
                    <a:lnTo>
                      <a:pt x="30" y="193"/>
                    </a:lnTo>
                    <a:lnTo>
                      <a:pt x="31" y="192"/>
                    </a:lnTo>
                    <a:lnTo>
                      <a:pt x="33" y="192"/>
                    </a:lnTo>
                    <a:lnTo>
                      <a:pt x="37" y="195"/>
                    </a:lnTo>
                    <a:lnTo>
                      <a:pt x="33" y="206"/>
                    </a:lnTo>
                    <a:lnTo>
                      <a:pt x="27" y="209"/>
                    </a:lnTo>
                    <a:lnTo>
                      <a:pt x="16" y="211"/>
                    </a:lnTo>
                    <a:lnTo>
                      <a:pt x="10" y="210"/>
                    </a:lnTo>
                    <a:lnTo>
                      <a:pt x="7" y="215"/>
                    </a:lnTo>
                    <a:lnTo>
                      <a:pt x="6" y="217"/>
                    </a:lnTo>
                    <a:lnTo>
                      <a:pt x="2" y="222"/>
                    </a:lnTo>
                    <a:lnTo>
                      <a:pt x="0" y="222"/>
                    </a:lnTo>
                    <a:lnTo>
                      <a:pt x="6" y="226"/>
                    </a:lnTo>
                    <a:lnTo>
                      <a:pt x="10" y="235"/>
                    </a:lnTo>
                    <a:lnTo>
                      <a:pt x="9" y="242"/>
                    </a:lnTo>
                    <a:lnTo>
                      <a:pt x="7" y="243"/>
                    </a:lnTo>
                    <a:lnTo>
                      <a:pt x="23" y="257"/>
                    </a:lnTo>
                    <a:lnTo>
                      <a:pt x="24" y="257"/>
                    </a:lnTo>
                    <a:lnTo>
                      <a:pt x="24" y="259"/>
                    </a:lnTo>
                    <a:lnTo>
                      <a:pt x="33" y="263"/>
                    </a:lnTo>
                    <a:lnTo>
                      <a:pt x="37" y="266"/>
                    </a:lnTo>
                    <a:lnTo>
                      <a:pt x="40" y="269"/>
                    </a:lnTo>
                    <a:lnTo>
                      <a:pt x="40" y="270"/>
                    </a:lnTo>
                    <a:lnTo>
                      <a:pt x="48" y="286"/>
                    </a:lnTo>
                    <a:lnTo>
                      <a:pt x="54" y="292"/>
                    </a:lnTo>
                    <a:lnTo>
                      <a:pt x="59" y="296"/>
                    </a:lnTo>
                    <a:lnTo>
                      <a:pt x="62" y="298"/>
                    </a:lnTo>
                    <a:lnTo>
                      <a:pt x="55" y="308"/>
                    </a:lnTo>
                    <a:lnTo>
                      <a:pt x="54" y="313"/>
                    </a:lnTo>
                    <a:lnTo>
                      <a:pt x="54" y="315"/>
                    </a:lnTo>
                    <a:lnTo>
                      <a:pt x="52" y="317"/>
                    </a:lnTo>
                    <a:lnTo>
                      <a:pt x="52" y="320"/>
                    </a:lnTo>
                    <a:lnTo>
                      <a:pt x="42" y="352"/>
                    </a:lnTo>
                    <a:lnTo>
                      <a:pt x="41" y="352"/>
                    </a:lnTo>
                    <a:lnTo>
                      <a:pt x="42" y="353"/>
                    </a:lnTo>
                    <a:lnTo>
                      <a:pt x="44" y="358"/>
                    </a:lnTo>
                    <a:lnTo>
                      <a:pt x="45" y="361"/>
                    </a:lnTo>
                    <a:lnTo>
                      <a:pt x="47" y="361"/>
                    </a:lnTo>
                    <a:lnTo>
                      <a:pt x="47" y="363"/>
                    </a:lnTo>
                    <a:lnTo>
                      <a:pt x="45" y="366"/>
                    </a:lnTo>
                    <a:lnTo>
                      <a:pt x="45" y="375"/>
                    </a:lnTo>
                    <a:lnTo>
                      <a:pt x="44" y="377"/>
                    </a:lnTo>
                    <a:lnTo>
                      <a:pt x="42" y="377"/>
                    </a:lnTo>
                    <a:lnTo>
                      <a:pt x="42" y="379"/>
                    </a:lnTo>
                    <a:lnTo>
                      <a:pt x="44" y="386"/>
                    </a:lnTo>
                    <a:lnTo>
                      <a:pt x="52" y="404"/>
                    </a:lnTo>
                    <a:lnTo>
                      <a:pt x="54" y="404"/>
                    </a:lnTo>
                    <a:lnTo>
                      <a:pt x="54" y="408"/>
                    </a:lnTo>
                    <a:lnTo>
                      <a:pt x="55" y="411"/>
                    </a:lnTo>
                    <a:lnTo>
                      <a:pt x="56" y="414"/>
                    </a:lnTo>
                    <a:lnTo>
                      <a:pt x="56" y="416"/>
                    </a:lnTo>
                    <a:lnTo>
                      <a:pt x="61" y="421"/>
                    </a:lnTo>
                    <a:lnTo>
                      <a:pt x="61" y="442"/>
                    </a:lnTo>
                    <a:lnTo>
                      <a:pt x="63" y="442"/>
                    </a:lnTo>
                    <a:lnTo>
                      <a:pt x="66" y="444"/>
                    </a:lnTo>
                    <a:lnTo>
                      <a:pt x="67" y="444"/>
                    </a:lnTo>
                    <a:lnTo>
                      <a:pt x="69" y="446"/>
                    </a:lnTo>
                    <a:lnTo>
                      <a:pt x="70" y="446"/>
                    </a:lnTo>
                    <a:lnTo>
                      <a:pt x="77" y="443"/>
                    </a:lnTo>
                    <a:lnTo>
                      <a:pt x="79" y="442"/>
                    </a:lnTo>
                    <a:lnTo>
                      <a:pt x="81" y="440"/>
                    </a:lnTo>
                    <a:lnTo>
                      <a:pt x="87" y="435"/>
                    </a:lnTo>
                    <a:lnTo>
                      <a:pt x="93" y="430"/>
                    </a:lnTo>
                    <a:lnTo>
                      <a:pt x="94" y="430"/>
                    </a:lnTo>
                    <a:lnTo>
                      <a:pt x="101" y="426"/>
                    </a:lnTo>
                    <a:lnTo>
                      <a:pt x="108" y="429"/>
                    </a:lnTo>
                    <a:lnTo>
                      <a:pt x="112" y="432"/>
                    </a:lnTo>
                    <a:lnTo>
                      <a:pt x="114" y="432"/>
                    </a:lnTo>
                    <a:lnTo>
                      <a:pt x="114" y="433"/>
                    </a:lnTo>
                    <a:lnTo>
                      <a:pt x="108" y="453"/>
                    </a:lnTo>
                    <a:lnTo>
                      <a:pt x="109" y="453"/>
                    </a:lnTo>
                    <a:lnTo>
                      <a:pt x="118" y="454"/>
                    </a:lnTo>
                    <a:lnTo>
                      <a:pt x="141" y="447"/>
                    </a:lnTo>
                    <a:lnTo>
                      <a:pt x="146" y="447"/>
                    </a:lnTo>
                    <a:lnTo>
                      <a:pt x="146" y="444"/>
                    </a:lnTo>
                    <a:lnTo>
                      <a:pt x="162" y="436"/>
                    </a:lnTo>
                    <a:lnTo>
                      <a:pt x="178" y="422"/>
                    </a:lnTo>
                    <a:lnTo>
                      <a:pt x="179" y="418"/>
                    </a:lnTo>
                    <a:lnTo>
                      <a:pt x="188" y="410"/>
                    </a:lnTo>
                    <a:lnTo>
                      <a:pt x="189" y="410"/>
                    </a:lnTo>
                    <a:lnTo>
                      <a:pt x="189" y="414"/>
                    </a:lnTo>
                    <a:lnTo>
                      <a:pt x="181" y="453"/>
                    </a:lnTo>
                    <a:lnTo>
                      <a:pt x="181" y="454"/>
                    </a:lnTo>
                    <a:lnTo>
                      <a:pt x="185" y="456"/>
                    </a:lnTo>
                    <a:lnTo>
                      <a:pt x="188" y="456"/>
                    </a:lnTo>
                    <a:lnTo>
                      <a:pt x="200" y="461"/>
                    </a:lnTo>
                    <a:lnTo>
                      <a:pt x="201" y="460"/>
                    </a:lnTo>
                    <a:lnTo>
                      <a:pt x="201" y="458"/>
                    </a:lnTo>
                    <a:lnTo>
                      <a:pt x="210" y="449"/>
                    </a:lnTo>
                    <a:lnTo>
                      <a:pt x="220" y="443"/>
                    </a:lnTo>
                    <a:lnTo>
                      <a:pt x="220" y="449"/>
                    </a:lnTo>
                    <a:lnTo>
                      <a:pt x="221" y="449"/>
                    </a:lnTo>
                    <a:lnTo>
                      <a:pt x="231" y="451"/>
                    </a:lnTo>
                    <a:lnTo>
                      <a:pt x="241" y="456"/>
                    </a:lnTo>
                    <a:lnTo>
                      <a:pt x="246" y="461"/>
                    </a:lnTo>
                    <a:lnTo>
                      <a:pt x="260" y="470"/>
                    </a:lnTo>
                    <a:lnTo>
                      <a:pt x="262" y="470"/>
                    </a:lnTo>
                    <a:lnTo>
                      <a:pt x="285" y="458"/>
                    </a:lnTo>
                    <a:lnTo>
                      <a:pt x="284" y="456"/>
                    </a:lnTo>
                    <a:lnTo>
                      <a:pt x="280" y="450"/>
                    </a:lnTo>
                    <a:lnTo>
                      <a:pt x="280" y="446"/>
                    </a:lnTo>
                    <a:lnTo>
                      <a:pt x="284" y="442"/>
                    </a:lnTo>
                    <a:lnTo>
                      <a:pt x="296" y="440"/>
                    </a:lnTo>
                    <a:lnTo>
                      <a:pt x="299" y="439"/>
                    </a:lnTo>
                    <a:lnTo>
                      <a:pt x="312" y="439"/>
                    </a:lnTo>
                    <a:lnTo>
                      <a:pt x="323" y="428"/>
                    </a:lnTo>
                    <a:lnTo>
                      <a:pt x="327" y="425"/>
                    </a:lnTo>
                    <a:lnTo>
                      <a:pt x="331" y="422"/>
                    </a:lnTo>
                    <a:lnTo>
                      <a:pt x="330" y="421"/>
                    </a:lnTo>
                    <a:lnTo>
                      <a:pt x="331" y="421"/>
                    </a:lnTo>
                    <a:lnTo>
                      <a:pt x="335" y="415"/>
                    </a:lnTo>
                    <a:lnTo>
                      <a:pt x="342" y="415"/>
                    </a:lnTo>
                    <a:lnTo>
                      <a:pt x="345" y="411"/>
                    </a:lnTo>
                    <a:lnTo>
                      <a:pt x="348" y="410"/>
                    </a:lnTo>
                    <a:lnTo>
                      <a:pt x="351" y="405"/>
                    </a:lnTo>
                    <a:lnTo>
                      <a:pt x="351" y="404"/>
                    </a:lnTo>
                    <a:lnTo>
                      <a:pt x="357" y="372"/>
                    </a:lnTo>
                    <a:lnTo>
                      <a:pt x="357" y="370"/>
                    </a:lnTo>
                    <a:lnTo>
                      <a:pt x="354" y="369"/>
                    </a:lnTo>
                    <a:lnTo>
                      <a:pt x="354" y="368"/>
                    </a:lnTo>
                    <a:lnTo>
                      <a:pt x="349" y="363"/>
                    </a:lnTo>
                    <a:lnTo>
                      <a:pt x="352" y="362"/>
                    </a:lnTo>
                    <a:lnTo>
                      <a:pt x="354" y="361"/>
                    </a:lnTo>
                    <a:lnTo>
                      <a:pt x="357" y="359"/>
                    </a:lnTo>
                    <a:lnTo>
                      <a:pt x="358" y="358"/>
                    </a:lnTo>
                    <a:lnTo>
                      <a:pt x="366" y="358"/>
                    </a:lnTo>
                    <a:lnTo>
                      <a:pt x="366" y="355"/>
                    </a:lnTo>
                    <a:lnTo>
                      <a:pt x="368" y="352"/>
                    </a:lnTo>
                    <a:lnTo>
                      <a:pt x="371" y="351"/>
                    </a:lnTo>
                    <a:lnTo>
                      <a:pt x="376" y="349"/>
                    </a:lnTo>
                    <a:lnTo>
                      <a:pt x="379" y="349"/>
                    </a:lnTo>
                    <a:lnTo>
                      <a:pt x="428" y="302"/>
                    </a:lnTo>
                    <a:lnTo>
                      <a:pt x="431" y="301"/>
                    </a:lnTo>
                    <a:lnTo>
                      <a:pt x="431" y="299"/>
                    </a:lnTo>
                    <a:lnTo>
                      <a:pt x="443" y="264"/>
                    </a:lnTo>
                    <a:lnTo>
                      <a:pt x="431" y="249"/>
                    </a:lnTo>
                    <a:lnTo>
                      <a:pt x="417" y="241"/>
                    </a:lnTo>
                    <a:lnTo>
                      <a:pt x="417" y="239"/>
                    </a:lnTo>
                    <a:lnTo>
                      <a:pt x="415" y="239"/>
                    </a:lnTo>
                    <a:lnTo>
                      <a:pt x="409" y="238"/>
                    </a:lnTo>
                    <a:lnTo>
                      <a:pt x="408" y="236"/>
                    </a:lnTo>
                    <a:lnTo>
                      <a:pt x="407" y="236"/>
                    </a:lnTo>
                    <a:lnTo>
                      <a:pt x="404" y="238"/>
                    </a:lnTo>
                    <a:lnTo>
                      <a:pt x="404" y="236"/>
                    </a:lnTo>
                    <a:lnTo>
                      <a:pt x="402" y="233"/>
                    </a:lnTo>
                    <a:lnTo>
                      <a:pt x="402" y="232"/>
                    </a:lnTo>
                    <a:lnTo>
                      <a:pt x="404" y="232"/>
                    </a:lnTo>
                    <a:lnTo>
                      <a:pt x="405" y="231"/>
                    </a:lnTo>
                    <a:lnTo>
                      <a:pt x="405" y="229"/>
                    </a:lnTo>
                    <a:lnTo>
                      <a:pt x="402" y="229"/>
                    </a:lnTo>
                    <a:lnTo>
                      <a:pt x="402" y="228"/>
                    </a:lnTo>
                    <a:lnTo>
                      <a:pt x="400" y="224"/>
                    </a:lnTo>
                    <a:lnTo>
                      <a:pt x="400" y="218"/>
                    </a:lnTo>
                    <a:lnTo>
                      <a:pt x="402" y="218"/>
                    </a:lnTo>
                    <a:lnTo>
                      <a:pt x="402" y="217"/>
                    </a:lnTo>
                    <a:lnTo>
                      <a:pt x="404" y="217"/>
                    </a:lnTo>
                    <a:lnTo>
                      <a:pt x="404" y="210"/>
                    </a:lnTo>
                    <a:lnTo>
                      <a:pt x="397" y="211"/>
                    </a:lnTo>
                    <a:lnTo>
                      <a:pt x="390" y="207"/>
                    </a:lnTo>
                    <a:lnTo>
                      <a:pt x="386" y="199"/>
                    </a:lnTo>
                    <a:lnTo>
                      <a:pt x="383" y="196"/>
                    </a:lnTo>
                    <a:lnTo>
                      <a:pt x="386" y="193"/>
                    </a:lnTo>
                    <a:lnTo>
                      <a:pt x="394" y="189"/>
                    </a:lnTo>
                    <a:lnTo>
                      <a:pt x="398" y="186"/>
                    </a:lnTo>
                    <a:lnTo>
                      <a:pt x="401" y="185"/>
                    </a:lnTo>
                    <a:lnTo>
                      <a:pt x="386" y="185"/>
                    </a:lnTo>
                    <a:lnTo>
                      <a:pt x="383" y="183"/>
                    </a:lnTo>
                    <a:lnTo>
                      <a:pt x="380" y="185"/>
                    </a:lnTo>
                    <a:lnTo>
                      <a:pt x="375" y="185"/>
                    </a:lnTo>
                    <a:lnTo>
                      <a:pt x="366" y="189"/>
                    </a:lnTo>
                    <a:lnTo>
                      <a:pt x="362" y="192"/>
                    </a:lnTo>
                    <a:lnTo>
                      <a:pt x="361" y="192"/>
                    </a:lnTo>
                    <a:lnTo>
                      <a:pt x="357" y="196"/>
                    </a:lnTo>
                    <a:lnTo>
                      <a:pt x="352" y="199"/>
                    </a:lnTo>
                    <a:lnTo>
                      <a:pt x="351" y="202"/>
                    </a:lnTo>
                    <a:lnTo>
                      <a:pt x="349" y="203"/>
                    </a:lnTo>
                    <a:lnTo>
                      <a:pt x="349" y="204"/>
                    </a:lnTo>
                    <a:lnTo>
                      <a:pt x="335" y="195"/>
                    </a:lnTo>
                    <a:lnTo>
                      <a:pt x="327" y="192"/>
                    </a:lnTo>
                    <a:lnTo>
                      <a:pt x="327" y="182"/>
                    </a:lnTo>
                    <a:lnTo>
                      <a:pt x="331" y="171"/>
                    </a:lnTo>
                    <a:lnTo>
                      <a:pt x="335" y="165"/>
                    </a:lnTo>
                    <a:lnTo>
                      <a:pt x="335" y="164"/>
                    </a:lnTo>
                    <a:lnTo>
                      <a:pt x="334" y="162"/>
                    </a:lnTo>
                    <a:lnTo>
                      <a:pt x="333" y="159"/>
                    </a:lnTo>
                    <a:lnTo>
                      <a:pt x="331" y="158"/>
                    </a:lnTo>
                    <a:lnTo>
                      <a:pt x="330" y="155"/>
                    </a:lnTo>
                    <a:lnTo>
                      <a:pt x="327" y="155"/>
                    </a:lnTo>
                    <a:lnTo>
                      <a:pt x="318" y="150"/>
                    </a:lnTo>
                    <a:lnTo>
                      <a:pt x="313" y="151"/>
                    </a:lnTo>
                    <a:lnTo>
                      <a:pt x="308" y="154"/>
                    </a:lnTo>
                    <a:lnTo>
                      <a:pt x="306" y="154"/>
                    </a:lnTo>
                    <a:lnTo>
                      <a:pt x="304" y="151"/>
                    </a:lnTo>
                    <a:lnTo>
                      <a:pt x="301" y="140"/>
                    </a:lnTo>
                    <a:lnTo>
                      <a:pt x="295" y="130"/>
                    </a:lnTo>
                    <a:lnTo>
                      <a:pt x="291" y="130"/>
                    </a:lnTo>
                    <a:lnTo>
                      <a:pt x="292" y="128"/>
                    </a:lnTo>
                    <a:lnTo>
                      <a:pt x="295" y="125"/>
                    </a:lnTo>
                    <a:lnTo>
                      <a:pt x="299" y="119"/>
                    </a:lnTo>
                    <a:lnTo>
                      <a:pt x="299" y="116"/>
                    </a:lnTo>
                    <a:lnTo>
                      <a:pt x="298" y="116"/>
                    </a:lnTo>
                    <a:lnTo>
                      <a:pt x="294" y="118"/>
                    </a:lnTo>
                    <a:lnTo>
                      <a:pt x="289" y="91"/>
                    </a:lnTo>
                    <a:lnTo>
                      <a:pt x="288" y="88"/>
                    </a:lnTo>
                    <a:lnTo>
                      <a:pt x="288" y="87"/>
                    </a:lnTo>
                    <a:lnTo>
                      <a:pt x="294" y="83"/>
                    </a:lnTo>
                    <a:lnTo>
                      <a:pt x="295" y="81"/>
                    </a:lnTo>
                    <a:lnTo>
                      <a:pt x="296" y="77"/>
                    </a:lnTo>
                    <a:lnTo>
                      <a:pt x="298" y="65"/>
                    </a:lnTo>
                    <a:lnTo>
                      <a:pt x="298" y="55"/>
                    </a:lnTo>
                    <a:lnTo>
                      <a:pt x="295" y="52"/>
                    </a:lnTo>
                    <a:lnTo>
                      <a:pt x="287" y="46"/>
                    </a:lnTo>
                    <a:lnTo>
                      <a:pt x="281" y="55"/>
                    </a:lnTo>
                    <a:lnTo>
                      <a:pt x="274" y="60"/>
                    </a:lnTo>
                    <a:lnTo>
                      <a:pt x="268" y="63"/>
                    </a:lnTo>
                    <a:lnTo>
                      <a:pt x="267" y="63"/>
                    </a:lnTo>
                    <a:lnTo>
                      <a:pt x="266" y="53"/>
                    </a:lnTo>
                    <a:lnTo>
                      <a:pt x="256" y="55"/>
                    </a:lnTo>
                    <a:lnTo>
                      <a:pt x="256" y="53"/>
                    </a:lnTo>
                    <a:lnTo>
                      <a:pt x="249" y="44"/>
                    </a:lnTo>
                    <a:lnTo>
                      <a:pt x="248" y="42"/>
                    </a:lnTo>
                    <a:lnTo>
                      <a:pt x="246" y="39"/>
                    </a:lnTo>
                    <a:lnTo>
                      <a:pt x="235" y="28"/>
                    </a:lnTo>
                    <a:lnTo>
                      <a:pt x="235" y="27"/>
                    </a:lnTo>
                    <a:lnTo>
                      <a:pt x="239" y="23"/>
                    </a:lnTo>
                    <a:lnTo>
                      <a:pt x="252" y="3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53" name="Freeform 80">
                <a:extLst>
                  <a:ext uri="{FF2B5EF4-FFF2-40B4-BE49-F238E27FC236}">
                    <a16:creationId xmlns:a16="http://schemas.microsoft.com/office/drawing/2014/main" id="{027B8CBE-44A3-D039-71C5-5C493F3825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7" y="1081"/>
                <a:ext cx="75" cy="77"/>
              </a:xfrm>
              <a:custGeom>
                <a:avLst/>
                <a:gdLst>
                  <a:gd name="T0" fmla="*/ 59 w 303"/>
                  <a:gd name="T1" fmla="*/ 48 h 306"/>
                  <a:gd name="T2" fmla="*/ 48 w 303"/>
                  <a:gd name="T3" fmla="*/ 51 h 306"/>
                  <a:gd name="T4" fmla="*/ 38 w 303"/>
                  <a:gd name="T5" fmla="*/ 57 h 306"/>
                  <a:gd name="T6" fmla="*/ 32 w 303"/>
                  <a:gd name="T7" fmla="*/ 61 h 306"/>
                  <a:gd name="T8" fmla="*/ 34 w 303"/>
                  <a:gd name="T9" fmla="*/ 68 h 306"/>
                  <a:gd name="T10" fmla="*/ 31 w 303"/>
                  <a:gd name="T11" fmla="*/ 103 h 306"/>
                  <a:gd name="T12" fmla="*/ 25 w 303"/>
                  <a:gd name="T13" fmla="*/ 110 h 306"/>
                  <a:gd name="T14" fmla="*/ 11 w 303"/>
                  <a:gd name="T15" fmla="*/ 120 h 306"/>
                  <a:gd name="T16" fmla="*/ 13 w 303"/>
                  <a:gd name="T17" fmla="*/ 121 h 306"/>
                  <a:gd name="T18" fmla="*/ 18 w 303"/>
                  <a:gd name="T19" fmla="*/ 125 h 306"/>
                  <a:gd name="T20" fmla="*/ 7 w 303"/>
                  <a:gd name="T21" fmla="*/ 148 h 306"/>
                  <a:gd name="T22" fmla="*/ 2 w 303"/>
                  <a:gd name="T23" fmla="*/ 176 h 306"/>
                  <a:gd name="T24" fmla="*/ 6 w 303"/>
                  <a:gd name="T25" fmla="*/ 191 h 306"/>
                  <a:gd name="T26" fmla="*/ 24 w 303"/>
                  <a:gd name="T27" fmla="*/ 198 h 306"/>
                  <a:gd name="T28" fmla="*/ 27 w 303"/>
                  <a:gd name="T29" fmla="*/ 223 h 306"/>
                  <a:gd name="T30" fmla="*/ 42 w 303"/>
                  <a:gd name="T31" fmla="*/ 241 h 306"/>
                  <a:gd name="T32" fmla="*/ 63 w 303"/>
                  <a:gd name="T33" fmla="*/ 255 h 306"/>
                  <a:gd name="T34" fmla="*/ 60 w 303"/>
                  <a:gd name="T35" fmla="*/ 294 h 306"/>
                  <a:gd name="T36" fmla="*/ 65 w 303"/>
                  <a:gd name="T37" fmla="*/ 299 h 306"/>
                  <a:gd name="T38" fmla="*/ 82 w 303"/>
                  <a:gd name="T39" fmla="*/ 301 h 306"/>
                  <a:gd name="T40" fmla="*/ 122 w 303"/>
                  <a:gd name="T41" fmla="*/ 269 h 306"/>
                  <a:gd name="T42" fmla="*/ 133 w 303"/>
                  <a:gd name="T43" fmla="*/ 261 h 306"/>
                  <a:gd name="T44" fmla="*/ 139 w 303"/>
                  <a:gd name="T45" fmla="*/ 258 h 306"/>
                  <a:gd name="T46" fmla="*/ 162 w 303"/>
                  <a:gd name="T47" fmla="*/ 279 h 306"/>
                  <a:gd name="T48" fmla="*/ 171 w 303"/>
                  <a:gd name="T49" fmla="*/ 262 h 306"/>
                  <a:gd name="T50" fmla="*/ 183 w 303"/>
                  <a:gd name="T51" fmla="*/ 259 h 306"/>
                  <a:gd name="T52" fmla="*/ 196 w 303"/>
                  <a:gd name="T53" fmla="*/ 269 h 306"/>
                  <a:gd name="T54" fmla="*/ 203 w 303"/>
                  <a:gd name="T55" fmla="*/ 272 h 306"/>
                  <a:gd name="T56" fmla="*/ 210 w 303"/>
                  <a:gd name="T57" fmla="*/ 283 h 306"/>
                  <a:gd name="T58" fmla="*/ 242 w 303"/>
                  <a:gd name="T59" fmla="*/ 252 h 306"/>
                  <a:gd name="T60" fmla="*/ 247 w 303"/>
                  <a:gd name="T61" fmla="*/ 248 h 306"/>
                  <a:gd name="T62" fmla="*/ 274 w 303"/>
                  <a:gd name="T63" fmla="*/ 249 h 306"/>
                  <a:gd name="T64" fmla="*/ 279 w 303"/>
                  <a:gd name="T65" fmla="*/ 245 h 306"/>
                  <a:gd name="T66" fmla="*/ 285 w 303"/>
                  <a:gd name="T67" fmla="*/ 243 h 306"/>
                  <a:gd name="T68" fmla="*/ 293 w 303"/>
                  <a:gd name="T69" fmla="*/ 243 h 306"/>
                  <a:gd name="T70" fmla="*/ 300 w 303"/>
                  <a:gd name="T71" fmla="*/ 232 h 306"/>
                  <a:gd name="T72" fmla="*/ 303 w 303"/>
                  <a:gd name="T73" fmla="*/ 226 h 306"/>
                  <a:gd name="T74" fmla="*/ 295 w 303"/>
                  <a:gd name="T75" fmla="*/ 216 h 306"/>
                  <a:gd name="T76" fmla="*/ 296 w 303"/>
                  <a:gd name="T77" fmla="*/ 199 h 306"/>
                  <a:gd name="T78" fmla="*/ 281 w 303"/>
                  <a:gd name="T79" fmla="*/ 188 h 306"/>
                  <a:gd name="T80" fmla="*/ 271 w 303"/>
                  <a:gd name="T81" fmla="*/ 180 h 306"/>
                  <a:gd name="T82" fmla="*/ 277 w 303"/>
                  <a:gd name="T83" fmla="*/ 172 h 306"/>
                  <a:gd name="T84" fmla="*/ 285 w 303"/>
                  <a:gd name="T85" fmla="*/ 159 h 306"/>
                  <a:gd name="T86" fmla="*/ 277 w 303"/>
                  <a:gd name="T87" fmla="*/ 159 h 306"/>
                  <a:gd name="T88" fmla="*/ 266 w 303"/>
                  <a:gd name="T89" fmla="*/ 163 h 306"/>
                  <a:gd name="T90" fmla="*/ 261 w 303"/>
                  <a:gd name="T91" fmla="*/ 152 h 306"/>
                  <a:gd name="T92" fmla="*/ 256 w 303"/>
                  <a:gd name="T93" fmla="*/ 148 h 306"/>
                  <a:gd name="T94" fmla="*/ 224 w 303"/>
                  <a:gd name="T95" fmla="*/ 139 h 306"/>
                  <a:gd name="T96" fmla="*/ 210 w 303"/>
                  <a:gd name="T97" fmla="*/ 97 h 306"/>
                  <a:gd name="T98" fmla="*/ 204 w 303"/>
                  <a:gd name="T99" fmla="*/ 83 h 306"/>
                  <a:gd name="T100" fmla="*/ 182 w 303"/>
                  <a:gd name="T101" fmla="*/ 82 h 306"/>
                  <a:gd name="T102" fmla="*/ 169 w 303"/>
                  <a:gd name="T103" fmla="*/ 86 h 306"/>
                  <a:gd name="T104" fmla="*/ 165 w 303"/>
                  <a:gd name="T105" fmla="*/ 88 h 306"/>
                  <a:gd name="T106" fmla="*/ 120 w 303"/>
                  <a:gd name="T107" fmla="*/ 43 h 3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03" h="306">
                    <a:moveTo>
                      <a:pt x="111" y="0"/>
                    </a:moveTo>
                    <a:lnTo>
                      <a:pt x="108" y="1"/>
                    </a:lnTo>
                    <a:lnTo>
                      <a:pt x="59" y="48"/>
                    </a:lnTo>
                    <a:lnTo>
                      <a:pt x="56" y="48"/>
                    </a:lnTo>
                    <a:lnTo>
                      <a:pt x="51" y="50"/>
                    </a:lnTo>
                    <a:lnTo>
                      <a:pt x="48" y="51"/>
                    </a:lnTo>
                    <a:lnTo>
                      <a:pt x="46" y="54"/>
                    </a:lnTo>
                    <a:lnTo>
                      <a:pt x="46" y="57"/>
                    </a:lnTo>
                    <a:lnTo>
                      <a:pt x="38" y="57"/>
                    </a:lnTo>
                    <a:lnTo>
                      <a:pt x="37" y="58"/>
                    </a:lnTo>
                    <a:lnTo>
                      <a:pt x="34" y="60"/>
                    </a:lnTo>
                    <a:lnTo>
                      <a:pt x="32" y="61"/>
                    </a:lnTo>
                    <a:lnTo>
                      <a:pt x="29" y="62"/>
                    </a:lnTo>
                    <a:lnTo>
                      <a:pt x="34" y="67"/>
                    </a:lnTo>
                    <a:lnTo>
                      <a:pt x="34" y="68"/>
                    </a:lnTo>
                    <a:lnTo>
                      <a:pt x="37" y="69"/>
                    </a:lnTo>
                    <a:lnTo>
                      <a:pt x="37" y="71"/>
                    </a:lnTo>
                    <a:lnTo>
                      <a:pt x="31" y="103"/>
                    </a:lnTo>
                    <a:lnTo>
                      <a:pt x="31" y="104"/>
                    </a:lnTo>
                    <a:lnTo>
                      <a:pt x="28" y="109"/>
                    </a:lnTo>
                    <a:lnTo>
                      <a:pt x="25" y="110"/>
                    </a:lnTo>
                    <a:lnTo>
                      <a:pt x="22" y="114"/>
                    </a:lnTo>
                    <a:lnTo>
                      <a:pt x="15" y="114"/>
                    </a:lnTo>
                    <a:lnTo>
                      <a:pt x="11" y="120"/>
                    </a:lnTo>
                    <a:lnTo>
                      <a:pt x="10" y="120"/>
                    </a:lnTo>
                    <a:lnTo>
                      <a:pt x="11" y="121"/>
                    </a:lnTo>
                    <a:lnTo>
                      <a:pt x="13" y="121"/>
                    </a:lnTo>
                    <a:lnTo>
                      <a:pt x="14" y="122"/>
                    </a:lnTo>
                    <a:lnTo>
                      <a:pt x="15" y="122"/>
                    </a:lnTo>
                    <a:lnTo>
                      <a:pt x="18" y="125"/>
                    </a:lnTo>
                    <a:lnTo>
                      <a:pt x="17" y="127"/>
                    </a:lnTo>
                    <a:lnTo>
                      <a:pt x="17" y="142"/>
                    </a:lnTo>
                    <a:lnTo>
                      <a:pt x="7" y="148"/>
                    </a:lnTo>
                    <a:lnTo>
                      <a:pt x="0" y="163"/>
                    </a:lnTo>
                    <a:lnTo>
                      <a:pt x="2" y="167"/>
                    </a:lnTo>
                    <a:lnTo>
                      <a:pt x="2" y="176"/>
                    </a:lnTo>
                    <a:lnTo>
                      <a:pt x="3" y="184"/>
                    </a:lnTo>
                    <a:lnTo>
                      <a:pt x="3" y="188"/>
                    </a:lnTo>
                    <a:lnTo>
                      <a:pt x="6" y="191"/>
                    </a:lnTo>
                    <a:lnTo>
                      <a:pt x="13" y="192"/>
                    </a:lnTo>
                    <a:lnTo>
                      <a:pt x="20" y="192"/>
                    </a:lnTo>
                    <a:lnTo>
                      <a:pt x="24" y="198"/>
                    </a:lnTo>
                    <a:lnTo>
                      <a:pt x="25" y="205"/>
                    </a:lnTo>
                    <a:lnTo>
                      <a:pt x="25" y="223"/>
                    </a:lnTo>
                    <a:lnTo>
                      <a:pt x="27" y="223"/>
                    </a:lnTo>
                    <a:lnTo>
                      <a:pt x="31" y="234"/>
                    </a:lnTo>
                    <a:lnTo>
                      <a:pt x="35" y="240"/>
                    </a:lnTo>
                    <a:lnTo>
                      <a:pt x="42" y="241"/>
                    </a:lnTo>
                    <a:lnTo>
                      <a:pt x="49" y="245"/>
                    </a:lnTo>
                    <a:lnTo>
                      <a:pt x="51" y="247"/>
                    </a:lnTo>
                    <a:lnTo>
                      <a:pt x="63" y="255"/>
                    </a:lnTo>
                    <a:lnTo>
                      <a:pt x="66" y="256"/>
                    </a:lnTo>
                    <a:lnTo>
                      <a:pt x="66" y="268"/>
                    </a:lnTo>
                    <a:lnTo>
                      <a:pt x="60" y="294"/>
                    </a:lnTo>
                    <a:lnTo>
                      <a:pt x="63" y="294"/>
                    </a:lnTo>
                    <a:lnTo>
                      <a:pt x="65" y="296"/>
                    </a:lnTo>
                    <a:lnTo>
                      <a:pt x="65" y="299"/>
                    </a:lnTo>
                    <a:lnTo>
                      <a:pt x="70" y="303"/>
                    </a:lnTo>
                    <a:lnTo>
                      <a:pt x="78" y="306"/>
                    </a:lnTo>
                    <a:lnTo>
                      <a:pt x="82" y="301"/>
                    </a:lnTo>
                    <a:lnTo>
                      <a:pt x="82" y="300"/>
                    </a:lnTo>
                    <a:lnTo>
                      <a:pt x="109" y="277"/>
                    </a:lnTo>
                    <a:lnTo>
                      <a:pt x="122" y="269"/>
                    </a:lnTo>
                    <a:lnTo>
                      <a:pt x="126" y="265"/>
                    </a:lnTo>
                    <a:lnTo>
                      <a:pt x="129" y="265"/>
                    </a:lnTo>
                    <a:lnTo>
                      <a:pt x="133" y="261"/>
                    </a:lnTo>
                    <a:lnTo>
                      <a:pt x="137" y="259"/>
                    </a:lnTo>
                    <a:lnTo>
                      <a:pt x="137" y="258"/>
                    </a:lnTo>
                    <a:lnTo>
                      <a:pt x="139" y="258"/>
                    </a:lnTo>
                    <a:lnTo>
                      <a:pt x="147" y="256"/>
                    </a:lnTo>
                    <a:lnTo>
                      <a:pt x="155" y="270"/>
                    </a:lnTo>
                    <a:lnTo>
                      <a:pt x="162" y="279"/>
                    </a:lnTo>
                    <a:lnTo>
                      <a:pt x="164" y="277"/>
                    </a:lnTo>
                    <a:lnTo>
                      <a:pt x="169" y="263"/>
                    </a:lnTo>
                    <a:lnTo>
                      <a:pt x="171" y="262"/>
                    </a:lnTo>
                    <a:lnTo>
                      <a:pt x="176" y="259"/>
                    </a:lnTo>
                    <a:lnTo>
                      <a:pt x="180" y="261"/>
                    </a:lnTo>
                    <a:lnTo>
                      <a:pt x="183" y="259"/>
                    </a:lnTo>
                    <a:lnTo>
                      <a:pt x="183" y="261"/>
                    </a:lnTo>
                    <a:lnTo>
                      <a:pt x="193" y="266"/>
                    </a:lnTo>
                    <a:lnTo>
                      <a:pt x="196" y="269"/>
                    </a:lnTo>
                    <a:lnTo>
                      <a:pt x="197" y="269"/>
                    </a:lnTo>
                    <a:lnTo>
                      <a:pt x="199" y="270"/>
                    </a:lnTo>
                    <a:lnTo>
                      <a:pt x="203" y="272"/>
                    </a:lnTo>
                    <a:lnTo>
                      <a:pt x="204" y="277"/>
                    </a:lnTo>
                    <a:lnTo>
                      <a:pt x="207" y="283"/>
                    </a:lnTo>
                    <a:lnTo>
                      <a:pt x="210" y="283"/>
                    </a:lnTo>
                    <a:lnTo>
                      <a:pt x="235" y="272"/>
                    </a:lnTo>
                    <a:lnTo>
                      <a:pt x="242" y="270"/>
                    </a:lnTo>
                    <a:lnTo>
                      <a:pt x="242" y="252"/>
                    </a:lnTo>
                    <a:lnTo>
                      <a:pt x="243" y="251"/>
                    </a:lnTo>
                    <a:lnTo>
                      <a:pt x="243" y="249"/>
                    </a:lnTo>
                    <a:lnTo>
                      <a:pt x="247" y="248"/>
                    </a:lnTo>
                    <a:lnTo>
                      <a:pt x="252" y="245"/>
                    </a:lnTo>
                    <a:lnTo>
                      <a:pt x="254" y="245"/>
                    </a:lnTo>
                    <a:lnTo>
                      <a:pt x="274" y="249"/>
                    </a:lnTo>
                    <a:lnTo>
                      <a:pt x="277" y="247"/>
                    </a:lnTo>
                    <a:lnTo>
                      <a:pt x="278" y="247"/>
                    </a:lnTo>
                    <a:lnTo>
                      <a:pt x="279" y="245"/>
                    </a:lnTo>
                    <a:lnTo>
                      <a:pt x="282" y="243"/>
                    </a:lnTo>
                    <a:lnTo>
                      <a:pt x="284" y="241"/>
                    </a:lnTo>
                    <a:lnTo>
                      <a:pt x="285" y="243"/>
                    </a:lnTo>
                    <a:lnTo>
                      <a:pt x="289" y="245"/>
                    </a:lnTo>
                    <a:lnTo>
                      <a:pt x="291" y="247"/>
                    </a:lnTo>
                    <a:lnTo>
                      <a:pt x="293" y="243"/>
                    </a:lnTo>
                    <a:lnTo>
                      <a:pt x="295" y="239"/>
                    </a:lnTo>
                    <a:lnTo>
                      <a:pt x="296" y="237"/>
                    </a:lnTo>
                    <a:lnTo>
                      <a:pt x="300" y="232"/>
                    </a:lnTo>
                    <a:lnTo>
                      <a:pt x="302" y="232"/>
                    </a:lnTo>
                    <a:lnTo>
                      <a:pt x="303" y="233"/>
                    </a:lnTo>
                    <a:lnTo>
                      <a:pt x="303" y="226"/>
                    </a:lnTo>
                    <a:lnTo>
                      <a:pt x="302" y="226"/>
                    </a:lnTo>
                    <a:lnTo>
                      <a:pt x="298" y="222"/>
                    </a:lnTo>
                    <a:lnTo>
                      <a:pt x="295" y="216"/>
                    </a:lnTo>
                    <a:lnTo>
                      <a:pt x="295" y="212"/>
                    </a:lnTo>
                    <a:lnTo>
                      <a:pt x="296" y="208"/>
                    </a:lnTo>
                    <a:lnTo>
                      <a:pt x="296" y="199"/>
                    </a:lnTo>
                    <a:lnTo>
                      <a:pt x="292" y="195"/>
                    </a:lnTo>
                    <a:lnTo>
                      <a:pt x="282" y="188"/>
                    </a:lnTo>
                    <a:lnTo>
                      <a:pt x="281" y="188"/>
                    </a:lnTo>
                    <a:lnTo>
                      <a:pt x="271" y="182"/>
                    </a:lnTo>
                    <a:lnTo>
                      <a:pt x="270" y="181"/>
                    </a:lnTo>
                    <a:lnTo>
                      <a:pt x="271" y="180"/>
                    </a:lnTo>
                    <a:lnTo>
                      <a:pt x="273" y="174"/>
                    </a:lnTo>
                    <a:lnTo>
                      <a:pt x="277" y="173"/>
                    </a:lnTo>
                    <a:lnTo>
                      <a:pt x="277" y="172"/>
                    </a:lnTo>
                    <a:lnTo>
                      <a:pt x="281" y="169"/>
                    </a:lnTo>
                    <a:lnTo>
                      <a:pt x="288" y="162"/>
                    </a:lnTo>
                    <a:lnTo>
                      <a:pt x="285" y="159"/>
                    </a:lnTo>
                    <a:lnTo>
                      <a:pt x="281" y="157"/>
                    </a:lnTo>
                    <a:lnTo>
                      <a:pt x="278" y="157"/>
                    </a:lnTo>
                    <a:lnTo>
                      <a:pt x="277" y="159"/>
                    </a:lnTo>
                    <a:lnTo>
                      <a:pt x="270" y="162"/>
                    </a:lnTo>
                    <a:lnTo>
                      <a:pt x="269" y="163"/>
                    </a:lnTo>
                    <a:lnTo>
                      <a:pt x="266" y="163"/>
                    </a:lnTo>
                    <a:lnTo>
                      <a:pt x="263" y="159"/>
                    </a:lnTo>
                    <a:lnTo>
                      <a:pt x="260" y="153"/>
                    </a:lnTo>
                    <a:lnTo>
                      <a:pt x="261" y="152"/>
                    </a:lnTo>
                    <a:lnTo>
                      <a:pt x="261" y="149"/>
                    </a:lnTo>
                    <a:lnTo>
                      <a:pt x="260" y="149"/>
                    </a:lnTo>
                    <a:lnTo>
                      <a:pt x="256" y="148"/>
                    </a:lnTo>
                    <a:lnTo>
                      <a:pt x="236" y="145"/>
                    </a:lnTo>
                    <a:lnTo>
                      <a:pt x="236" y="141"/>
                    </a:lnTo>
                    <a:lnTo>
                      <a:pt x="224" y="139"/>
                    </a:lnTo>
                    <a:lnTo>
                      <a:pt x="214" y="134"/>
                    </a:lnTo>
                    <a:lnTo>
                      <a:pt x="207" y="125"/>
                    </a:lnTo>
                    <a:lnTo>
                      <a:pt x="210" y="97"/>
                    </a:lnTo>
                    <a:lnTo>
                      <a:pt x="207" y="92"/>
                    </a:lnTo>
                    <a:lnTo>
                      <a:pt x="204" y="86"/>
                    </a:lnTo>
                    <a:lnTo>
                      <a:pt x="204" y="83"/>
                    </a:lnTo>
                    <a:lnTo>
                      <a:pt x="201" y="82"/>
                    </a:lnTo>
                    <a:lnTo>
                      <a:pt x="189" y="81"/>
                    </a:lnTo>
                    <a:lnTo>
                      <a:pt x="182" y="82"/>
                    </a:lnTo>
                    <a:lnTo>
                      <a:pt x="178" y="82"/>
                    </a:lnTo>
                    <a:lnTo>
                      <a:pt x="175" y="81"/>
                    </a:lnTo>
                    <a:lnTo>
                      <a:pt x="169" y="86"/>
                    </a:lnTo>
                    <a:lnTo>
                      <a:pt x="169" y="89"/>
                    </a:lnTo>
                    <a:lnTo>
                      <a:pt x="166" y="89"/>
                    </a:lnTo>
                    <a:lnTo>
                      <a:pt x="165" y="88"/>
                    </a:lnTo>
                    <a:lnTo>
                      <a:pt x="158" y="82"/>
                    </a:lnTo>
                    <a:lnTo>
                      <a:pt x="132" y="43"/>
                    </a:lnTo>
                    <a:lnTo>
                      <a:pt x="120" y="43"/>
                    </a:lnTo>
                    <a:lnTo>
                      <a:pt x="11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54" name="Freeform 81">
                <a:extLst>
                  <a:ext uri="{FF2B5EF4-FFF2-40B4-BE49-F238E27FC236}">
                    <a16:creationId xmlns:a16="http://schemas.microsoft.com/office/drawing/2014/main" id="{8F7A4195-9E77-B504-383F-D0E02FFE4A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9" y="1109"/>
                <a:ext cx="103" cy="127"/>
              </a:xfrm>
              <a:custGeom>
                <a:avLst/>
                <a:gdLst>
                  <a:gd name="T0" fmla="*/ 270 w 414"/>
                  <a:gd name="T1" fmla="*/ 40 h 509"/>
                  <a:gd name="T2" fmla="*/ 231 w 414"/>
                  <a:gd name="T3" fmla="*/ 46 h 509"/>
                  <a:gd name="T4" fmla="*/ 191 w 414"/>
                  <a:gd name="T5" fmla="*/ 48 h 509"/>
                  <a:gd name="T6" fmla="*/ 171 w 414"/>
                  <a:gd name="T7" fmla="*/ 43 h 509"/>
                  <a:gd name="T8" fmla="*/ 152 w 414"/>
                  <a:gd name="T9" fmla="*/ 26 h 509"/>
                  <a:gd name="T10" fmla="*/ 98 w 414"/>
                  <a:gd name="T11" fmla="*/ 43 h 509"/>
                  <a:gd name="T12" fmla="*/ 59 w 414"/>
                  <a:gd name="T13" fmla="*/ 55 h 509"/>
                  <a:gd name="T14" fmla="*/ 39 w 414"/>
                  <a:gd name="T15" fmla="*/ 72 h 509"/>
                  <a:gd name="T16" fmla="*/ 0 w 414"/>
                  <a:gd name="T17" fmla="*/ 106 h 509"/>
                  <a:gd name="T18" fmla="*/ 4 w 414"/>
                  <a:gd name="T19" fmla="*/ 140 h 509"/>
                  <a:gd name="T20" fmla="*/ 62 w 414"/>
                  <a:gd name="T21" fmla="*/ 166 h 509"/>
                  <a:gd name="T22" fmla="*/ 60 w 414"/>
                  <a:gd name="T23" fmla="*/ 210 h 509"/>
                  <a:gd name="T24" fmla="*/ 62 w 414"/>
                  <a:gd name="T25" fmla="*/ 220 h 509"/>
                  <a:gd name="T26" fmla="*/ 81 w 414"/>
                  <a:gd name="T27" fmla="*/ 272 h 509"/>
                  <a:gd name="T28" fmla="*/ 94 w 414"/>
                  <a:gd name="T29" fmla="*/ 279 h 509"/>
                  <a:gd name="T30" fmla="*/ 122 w 414"/>
                  <a:gd name="T31" fmla="*/ 250 h 509"/>
                  <a:gd name="T32" fmla="*/ 152 w 414"/>
                  <a:gd name="T33" fmla="*/ 237 h 509"/>
                  <a:gd name="T34" fmla="*/ 190 w 414"/>
                  <a:gd name="T35" fmla="*/ 243 h 509"/>
                  <a:gd name="T36" fmla="*/ 224 w 414"/>
                  <a:gd name="T37" fmla="*/ 254 h 509"/>
                  <a:gd name="T38" fmla="*/ 232 w 414"/>
                  <a:gd name="T39" fmla="*/ 258 h 509"/>
                  <a:gd name="T40" fmla="*/ 234 w 414"/>
                  <a:gd name="T41" fmla="*/ 273 h 509"/>
                  <a:gd name="T42" fmla="*/ 215 w 414"/>
                  <a:gd name="T43" fmla="*/ 314 h 509"/>
                  <a:gd name="T44" fmla="*/ 228 w 414"/>
                  <a:gd name="T45" fmla="*/ 341 h 509"/>
                  <a:gd name="T46" fmla="*/ 212 w 414"/>
                  <a:gd name="T47" fmla="*/ 356 h 509"/>
                  <a:gd name="T48" fmla="*/ 179 w 414"/>
                  <a:gd name="T49" fmla="*/ 407 h 509"/>
                  <a:gd name="T50" fmla="*/ 205 w 414"/>
                  <a:gd name="T51" fmla="*/ 417 h 509"/>
                  <a:gd name="T52" fmla="*/ 234 w 414"/>
                  <a:gd name="T53" fmla="*/ 396 h 509"/>
                  <a:gd name="T54" fmla="*/ 229 w 414"/>
                  <a:gd name="T55" fmla="*/ 358 h 509"/>
                  <a:gd name="T56" fmla="*/ 270 w 414"/>
                  <a:gd name="T57" fmla="*/ 360 h 509"/>
                  <a:gd name="T58" fmla="*/ 257 w 414"/>
                  <a:gd name="T59" fmla="*/ 371 h 509"/>
                  <a:gd name="T60" fmla="*/ 245 w 414"/>
                  <a:gd name="T61" fmla="*/ 395 h 509"/>
                  <a:gd name="T62" fmla="*/ 258 w 414"/>
                  <a:gd name="T63" fmla="*/ 416 h 509"/>
                  <a:gd name="T64" fmla="*/ 267 w 414"/>
                  <a:gd name="T65" fmla="*/ 434 h 509"/>
                  <a:gd name="T66" fmla="*/ 271 w 414"/>
                  <a:gd name="T67" fmla="*/ 465 h 509"/>
                  <a:gd name="T68" fmla="*/ 257 w 414"/>
                  <a:gd name="T69" fmla="*/ 480 h 509"/>
                  <a:gd name="T70" fmla="*/ 265 w 414"/>
                  <a:gd name="T71" fmla="*/ 488 h 509"/>
                  <a:gd name="T72" fmla="*/ 284 w 414"/>
                  <a:gd name="T73" fmla="*/ 465 h 509"/>
                  <a:gd name="T74" fmla="*/ 303 w 414"/>
                  <a:gd name="T75" fmla="*/ 481 h 509"/>
                  <a:gd name="T76" fmla="*/ 306 w 414"/>
                  <a:gd name="T77" fmla="*/ 505 h 509"/>
                  <a:gd name="T78" fmla="*/ 339 w 414"/>
                  <a:gd name="T79" fmla="*/ 501 h 509"/>
                  <a:gd name="T80" fmla="*/ 373 w 414"/>
                  <a:gd name="T81" fmla="*/ 488 h 509"/>
                  <a:gd name="T82" fmla="*/ 382 w 414"/>
                  <a:gd name="T83" fmla="*/ 492 h 509"/>
                  <a:gd name="T84" fmla="*/ 392 w 414"/>
                  <a:gd name="T85" fmla="*/ 487 h 509"/>
                  <a:gd name="T86" fmla="*/ 414 w 414"/>
                  <a:gd name="T87" fmla="*/ 481 h 509"/>
                  <a:gd name="T88" fmla="*/ 407 w 414"/>
                  <a:gd name="T89" fmla="*/ 448 h 509"/>
                  <a:gd name="T90" fmla="*/ 411 w 414"/>
                  <a:gd name="T91" fmla="*/ 435 h 509"/>
                  <a:gd name="T92" fmla="*/ 397 w 414"/>
                  <a:gd name="T93" fmla="*/ 409 h 509"/>
                  <a:gd name="T94" fmla="*/ 387 w 414"/>
                  <a:gd name="T95" fmla="*/ 406 h 509"/>
                  <a:gd name="T96" fmla="*/ 372 w 414"/>
                  <a:gd name="T97" fmla="*/ 361 h 509"/>
                  <a:gd name="T98" fmla="*/ 362 w 414"/>
                  <a:gd name="T99" fmla="*/ 337 h 509"/>
                  <a:gd name="T100" fmla="*/ 348 w 414"/>
                  <a:gd name="T101" fmla="*/ 308 h 509"/>
                  <a:gd name="T102" fmla="*/ 320 w 414"/>
                  <a:gd name="T103" fmla="*/ 274 h 509"/>
                  <a:gd name="T104" fmla="*/ 342 w 414"/>
                  <a:gd name="T105" fmla="*/ 265 h 509"/>
                  <a:gd name="T106" fmla="*/ 347 w 414"/>
                  <a:gd name="T107" fmla="*/ 248 h 509"/>
                  <a:gd name="T108" fmla="*/ 331 w 414"/>
                  <a:gd name="T109" fmla="*/ 223 h 509"/>
                  <a:gd name="T110" fmla="*/ 341 w 414"/>
                  <a:gd name="T111" fmla="*/ 206 h 509"/>
                  <a:gd name="T112" fmla="*/ 358 w 414"/>
                  <a:gd name="T113" fmla="*/ 191 h 509"/>
                  <a:gd name="T114" fmla="*/ 373 w 414"/>
                  <a:gd name="T115" fmla="*/ 146 h 509"/>
                  <a:gd name="T116" fmla="*/ 337 w 414"/>
                  <a:gd name="T117" fmla="*/ 114 h 509"/>
                  <a:gd name="T118" fmla="*/ 316 w 414"/>
                  <a:gd name="T119" fmla="*/ 82 h 509"/>
                  <a:gd name="T120" fmla="*/ 317 w 414"/>
                  <a:gd name="T121" fmla="*/ 39 h 509"/>
                  <a:gd name="T122" fmla="*/ 323 w 414"/>
                  <a:gd name="T123" fmla="*/ 12 h 5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14" h="509">
                    <a:moveTo>
                      <a:pt x="302" y="29"/>
                    </a:moveTo>
                    <a:lnTo>
                      <a:pt x="289" y="29"/>
                    </a:lnTo>
                    <a:lnTo>
                      <a:pt x="286" y="30"/>
                    </a:lnTo>
                    <a:lnTo>
                      <a:pt x="274" y="32"/>
                    </a:lnTo>
                    <a:lnTo>
                      <a:pt x="270" y="36"/>
                    </a:lnTo>
                    <a:lnTo>
                      <a:pt x="270" y="40"/>
                    </a:lnTo>
                    <a:lnTo>
                      <a:pt x="274" y="46"/>
                    </a:lnTo>
                    <a:lnTo>
                      <a:pt x="275" y="48"/>
                    </a:lnTo>
                    <a:lnTo>
                      <a:pt x="252" y="60"/>
                    </a:lnTo>
                    <a:lnTo>
                      <a:pt x="250" y="60"/>
                    </a:lnTo>
                    <a:lnTo>
                      <a:pt x="236" y="51"/>
                    </a:lnTo>
                    <a:lnTo>
                      <a:pt x="231" y="46"/>
                    </a:lnTo>
                    <a:lnTo>
                      <a:pt x="221" y="41"/>
                    </a:lnTo>
                    <a:lnTo>
                      <a:pt x="211" y="39"/>
                    </a:lnTo>
                    <a:lnTo>
                      <a:pt x="210" y="39"/>
                    </a:lnTo>
                    <a:lnTo>
                      <a:pt x="210" y="33"/>
                    </a:lnTo>
                    <a:lnTo>
                      <a:pt x="200" y="39"/>
                    </a:lnTo>
                    <a:lnTo>
                      <a:pt x="191" y="48"/>
                    </a:lnTo>
                    <a:lnTo>
                      <a:pt x="191" y="50"/>
                    </a:lnTo>
                    <a:lnTo>
                      <a:pt x="190" y="51"/>
                    </a:lnTo>
                    <a:lnTo>
                      <a:pt x="178" y="46"/>
                    </a:lnTo>
                    <a:lnTo>
                      <a:pt x="175" y="46"/>
                    </a:lnTo>
                    <a:lnTo>
                      <a:pt x="171" y="44"/>
                    </a:lnTo>
                    <a:lnTo>
                      <a:pt x="171" y="43"/>
                    </a:lnTo>
                    <a:lnTo>
                      <a:pt x="179" y="4"/>
                    </a:lnTo>
                    <a:lnTo>
                      <a:pt x="179" y="0"/>
                    </a:lnTo>
                    <a:lnTo>
                      <a:pt x="178" y="0"/>
                    </a:lnTo>
                    <a:lnTo>
                      <a:pt x="169" y="8"/>
                    </a:lnTo>
                    <a:lnTo>
                      <a:pt x="168" y="12"/>
                    </a:lnTo>
                    <a:lnTo>
                      <a:pt x="152" y="26"/>
                    </a:lnTo>
                    <a:lnTo>
                      <a:pt x="136" y="34"/>
                    </a:lnTo>
                    <a:lnTo>
                      <a:pt x="136" y="37"/>
                    </a:lnTo>
                    <a:lnTo>
                      <a:pt x="131" y="37"/>
                    </a:lnTo>
                    <a:lnTo>
                      <a:pt x="108" y="44"/>
                    </a:lnTo>
                    <a:lnTo>
                      <a:pt x="99" y="43"/>
                    </a:lnTo>
                    <a:lnTo>
                      <a:pt x="98" y="43"/>
                    </a:lnTo>
                    <a:lnTo>
                      <a:pt x="98" y="44"/>
                    </a:lnTo>
                    <a:lnTo>
                      <a:pt x="92" y="53"/>
                    </a:lnTo>
                    <a:lnTo>
                      <a:pt x="90" y="55"/>
                    </a:lnTo>
                    <a:lnTo>
                      <a:pt x="66" y="54"/>
                    </a:lnTo>
                    <a:lnTo>
                      <a:pt x="60" y="55"/>
                    </a:lnTo>
                    <a:lnTo>
                      <a:pt x="59" y="55"/>
                    </a:lnTo>
                    <a:lnTo>
                      <a:pt x="57" y="53"/>
                    </a:lnTo>
                    <a:lnTo>
                      <a:pt x="57" y="51"/>
                    </a:lnTo>
                    <a:lnTo>
                      <a:pt x="56" y="53"/>
                    </a:lnTo>
                    <a:lnTo>
                      <a:pt x="42" y="61"/>
                    </a:lnTo>
                    <a:lnTo>
                      <a:pt x="42" y="64"/>
                    </a:lnTo>
                    <a:lnTo>
                      <a:pt x="39" y="72"/>
                    </a:lnTo>
                    <a:lnTo>
                      <a:pt x="37" y="75"/>
                    </a:lnTo>
                    <a:lnTo>
                      <a:pt x="14" y="85"/>
                    </a:lnTo>
                    <a:lnTo>
                      <a:pt x="4" y="86"/>
                    </a:lnTo>
                    <a:lnTo>
                      <a:pt x="6" y="87"/>
                    </a:lnTo>
                    <a:lnTo>
                      <a:pt x="6" y="89"/>
                    </a:lnTo>
                    <a:lnTo>
                      <a:pt x="0" y="106"/>
                    </a:lnTo>
                    <a:lnTo>
                      <a:pt x="0" y="113"/>
                    </a:lnTo>
                    <a:lnTo>
                      <a:pt x="2" y="117"/>
                    </a:lnTo>
                    <a:lnTo>
                      <a:pt x="2" y="134"/>
                    </a:lnTo>
                    <a:lnTo>
                      <a:pt x="3" y="139"/>
                    </a:lnTo>
                    <a:lnTo>
                      <a:pt x="4" y="139"/>
                    </a:lnTo>
                    <a:lnTo>
                      <a:pt x="4" y="140"/>
                    </a:lnTo>
                    <a:lnTo>
                      <a:pt x="13" y="149"/>
                    </a:lnTo>
                    <a:lnTo>
                      <a:pt x="20" y="154"/>
                    </a:lnTo>
                    <a:lnTo>
                      <a:pt x="28" y="154"/>
                    </a:lnTo>
                    <a:lnTo>
                      <a:pt x="44" y="159"/>
                    </a:lnTo>
                    <a:lnTo>
                      <a:pt x="59" y="166"/>
                    </a:lnTo>
                    <a:lnTo>
                      <a:pt x="62" y="166"/>
                    </a:lnTo>
                    <a:lnTo>
                      <a:pt x="76" y="174"/>
                    </a:lnTo>
                    <a:lnTo>
                      <a:pt x="77" y="174"/>
                    </a:lnTo>
                    <a:lnTo>
                      <a:pt x="77" y="175"/>
                    </a:lnTo>
                    <a:lnTo>
                      <a:pt x="71" y="185"/>
                    </a:lnTo>
                    <a:lnTo>
                      <a:pt x="66" y="190"/>
                    </a:lnTo>
                    <a:lnTo>
                      <a:pt x="60" y="210"/>
                    </a:lnTo>
                    <a:lnTo>
                      <a:pt x="60" y="212"/>
                    </a:lnTo>
                    <a:lnTo>
                      <a:pt x="62" y="214"/>
                    </a:lnTo>
                    <a:lnTo>
                      <a:pt x="62" y="217"/>
                    </a:lnTo>
                    <a:lnTo>
                      <a:pt x="63" y="219"/>
                    </a:lnTo>
                    <a:lnTo>
                      <a:pt x="63" y="220"/>
                    </a:lnTo>
                    <a:lnTo>
                      <a:pt x="62" y="220"/>
                    </a:lnTo>
                    <a:lnTo>
                      <a:pt x="62" y="227"/>
                    </a:lnTo>
                    <a:lnTo>
                      <a:pt x="63" y="231"/>
                    </a:lnTo>
                    <a:lnTo>
                      <a:pt x="64" y="233"/>
                    </a:lnTo>
                    <a:lnTo>
                      <a:pt x="66" y="248"/>
                    </a:lnTo>
                    <a:lnTo>
                      <a:pt x="67" y="255"/>
                    </a:lnTo>
                    <a:lnTo>
                      <a:pt x="81" y="272"/>
                    </a:lnTo>
                    <a:lnTo>
                      <a:pt x="84" y="273"/>
                    </a:lnTo>
                    <a:lnTo>
                      <a:pt x="88" y="273"/>
                    </a:lnTo>
                    <a:lnTo>
                      <a:pt x="91" y="274"/>
                    </a:lnTo>
                    <a:lnTo>
                      <a:pt x="91" y="276"/>
                    </a:lnTo>
                    <a:lnTo>
                      <a:pt x="92" y="279"/>
                    </a:lnTo>
                    <a:lnTo>
                      <a:pt x="94" y="279"/>
                    </a:lnTo>
                    <a:lnTo>
                      <a:pt x="95" y="274"/>
                    </a:lnTo>
                    <a:lnTo>
                      <a:pt x="99" y="268"/>
                    </a:lnTo>
                    <a:lnTo>
                      <a:pt x="105" y="262"/>
                    </a:lnTo>
                    <a:lnTo>
                      <a:pt x="112" y="259"/>
                    </a:lnTo>
                    <a:lnTo>
                      <a:pt x="122" y="251"/>
                    </a:lnTo>
                    <a:lnTo>
                      <a:pt x="122" y="250"/>
                    </a:lnTo>
                    <a:lnTo>
                      <a:pt x="143" y="248"/>
                    </a:lnTo>
                    <a:lnTo>
                      <a:pt x="147" y="245"/>
                    </a:lnTo>
                    <a:lnTo>
                      <a:pt x="150" y="244"/>
                    </a:lnTo>
                    <a:lnTo>
                      <a:pt x="151" y="244"/>
                    </a:lnTo>
                    <a:lnTo>
                      <a:pt x="152" y="241"/>
                    </a:lnTo>
                    <a:lnTo>
                      <a:pt x="152" y="237"/>
                    </a:lnTo>
                    <a:lnTo>
                      <a:pt x="162" y="233"/>
                    </a:lnTo>
                    <a:lnTo>
                      <a:pt x="174" y="233"/>
                    </a:lnTo>
                    <a:lnTo>
                      <a:pt x="185" y="237"/>
                    </a:lnTo>
                    <a:lnTo>
                      <a:pt x="187" y="237"/>
                    </a:lnTo>
                    <a:lnTo>
                      <a:pt x="187" y="238"/>
                    </a:lnTo>
                    <a:lnTo>
                      <a:pt x="190" y="243"/>
                    </a:lnTo>
                    <a:lnTo>
                      <a:pt x="191" y="244"/>
                    </a:lnTo>
                    <a:lnTo>
                      <a:pt x="193" y="244"/>
                    </a:lnTo>
                    <a:lnTo>
                      <a:pt x="194" y="245"/>
                    </a:lnTo>
                    <a:lnTo>
                      <a:pt x="198" y="248"/>
                    </a:lnTo>
                    <a:lnTo>
                      <a:pt x="214" y="254"/>
                    </a:lnTo>
                    <a:lnTo>
                      <a:pt x="224" y="254"/>
                    </a:lnTo>
                    <a:lnTo>
                      <a:pt x="229" y="252"/>
                    </a:lnTo>
                    <a:lnTo>
                      <a:pt x="231" y="252"/>
                    </a:lnTo>
                    <a:lnTo>
                      <a:pt x="234" y="251"/>
                    </a:lnTo>
                    <a:lnTo>
                      <a:pt x="235" y="251"/>
                    </a:lnTo>
                    <a:lnTo>
                      <a:pt x="234" y="252"/>
                    </a:lnTo>
                    <a:lnTo>
                      <a:pt x="232" y="258"/>
                    </a:lnTo>
                    <a:lnTo>
                      <a:pt x="228" y="266"/>
                    </a:lnTo>
                    <a:lnTo>
                      <a:pt x="226" y="268"/>
                    </a:lnTo>
                    <a:lnTo>
                      <a:pt x="228" y="270"/>
                    </a:lnTo>
                    <a:lnTo>
                      <a:pt x="228" y="272"/>
                    </a:lnTo>
                    <a:lnTo>
                      <a:pt x="229" y="273"/>
                    </a:lnTo>
                    <a:lnTo>
                      <a:pt x="234" y="273"/>
                    </a:lnTo>
                    <a:lnTo>
                      <a:pt x="234" y="277"/>
                    </a:lnTo>
                    <a:lnTo>
                      <a:pt x="232" y="279"/>
                    </a:lnTo>
                    <a:lnTo>
                      <a:pt x="232" y="280"/>
                    </a:lnTo>
                    <a:lnTo>
                      <a:pt x="229" y="281"/>
                    </a:lnTo>
                    <a:lnTo>
                      <a:pt x="224" y="290"/>
                    </a:lnTo>
                    <a:lnTo>
                      <a:pt x="215" y="314"/>
                    </a:lnTo>
                    <a:lnTo>
                      <a:pt x="214" y="315"/>
                    </a:lnTo>
                    <a:lnTo>
                      <a:pt x="214" y="325"/>
                    </a:lnTo>
                    <a:lnTo>
                      <a:pt x="215" y="325"/>
                    </a:lnTo>
                    <a:lnTo>
                      <a:pt x="229" y="336"/>
                    </a:lnTo>
                    <a:lnTo>
                      <a:pt x="229" y="339"/>
                    </a:lnTo>
                    <a:lnTo>
                      <a:pt x="228" y="341"/>
                    </a:lnTo>
                    <a:lnTo>
                      <a:pt x="225" y="343"/>
                    </a:lnTo>
                    <a:lnTo>
                      <a:pt x="224" y="344"/>
                    </a:lnTo>
                    <a:lnTo>
                      <a:pt x="221" y="346"/>
                    </a:lnTo>
                    <a:lnTo>
                      <a:pt x="214" y="353"/>
                    </a:lnTo>
                    <a:lnTo>
                      <a:pt x="214" y="356"/>
                    </a:lnTo>
                    <a:lnTo>
                      <a:pt x="212" y="356"/>
                    </a:lnTo>
                    <a:lnTo>
                      <a:pt x="212" y="358"/>
                    </a:lnTo>
                    <a:lnTo>
                      <a:pt x="193" y="386"/>
                    </a:lnTo>
                    <a:lnTo>
                      <a:pt x="185" y="393"/>
                    </a:lnTo>
                    <a:lnTo>
                      <a:pt x="183" y="393"/>
                    </a:lnTo>
                    <a:lnTo>
                      <a:pt x="183" y="395"/>
                    </a:lnTo>
                    <a:lnTo>
                      <a:pt x="179" y="407"/>
                    </a:lnTo>
                    <a:lnTo>
                      <a:pt x="182" y="409"/>
                    </a:lnTo>
                    <a:lnTo>
                      <a:pt x="196" y="411"/>
                    </a:lnTo>
                    <a:lnTo>
                      <a:pt x="197" y="413"/>
                    </a:lnTo>
                    <a:lnTo>
                      <a:pt x="198" y="413"/>
                    </a:lnTo>
                    <a:lnTo>
                      <a:pt x="200" y="414"/>
                    </a:lnTo>
                    <a:lnTo>
                      <a:pt x="205" y="417"/>
                    </a:lnTo>
                    <a:lnTo>
                      <a:pt x="214" y="417"/>
                    </a:lnTo>
                    <a:lnTo>
                      <a:pt x="225" y="413"/>
                    </a:lnTo>
                    <a:lnTo>
                      <a:pt x="226" y="411"/>
                    </a:lnTo>
                    <a:lnTo>
                      <a:pt x="232" y="407"/>
                    </a:lnTo>
                    <a:lnTo>
                      <a:pt x="232" y="406"/>
                    </a:lnTo>
                    <a:lnTo>
                      <a:pt x="234" y="396"/>
                    </a:lnTo>
                    <a:lnTo>
                      <a:pt x="241" y="377"/>
                    </a:lnTo>
                    <a:lnTo>
                      <a:pt x="242" y="370"/>
                    </a:lnTo>
                    <a:lnTo>
                      <a:pt x="242" y="367"/>
                    </a:lnTo>
                    <a:lnTo>
                      <a:pt x="241" y="365"/>
                    </a:lnTo>
                    <a:lnTo>
                      <a:pt x="229" y="361"/>
                    </a:lnTo>
                    <a:lnTo>
                      <a:pt x="229" y="358"/>
                    </a:lnTo>
                    <a:lnTo>
                      <a:pt x="231" y="357"/>
                    </a:lnTo>
                    <a:lnTo>
                      <a:pt x="235" y="357"/>
                    </a:lnTo>
                    <a:lnTo>
                      <a:pt x="238" y="356"/>
                    </a:lnTo>
                    <a:lnTo>
                      <a:pt x="260" y="356"/>
                    </a:lnTo>
                    <a:lnTo>
                      <a:pt x="268" y="360"/>
                    </a:lnTo>
                    <a:lnTo>
                      <a:pt x="270" y="360"/>
                    </a:lnTo>
                    <a:lnTo>
                      <a:pt x="263" y="382"/>
                    </a:lnTo>
                    <a:lnTo>
                      <a:pt x="258" y="379"/>
                    </a:lnTo>
                    <a:lnTo>
                      <a:pt x="256" y="378"/>
                    </a:lnTo>
                    <a:lnTo>
                      <a:pt x="254" y="377"/>
                    </a:lnTo>
                    <a:lnTo>
                      <a:pt x="257" y="372"/>
                    </a:lnTo>
                    <a:lnTo>
                      <a:pt x="257" y="371"/>
                    </a:lnTo>
                    <a:lnTo>
                      <a:pt x="252" y="371"/>
                    </a:lnTo>
                    <a:lnTo>
                      <a:pt x="249" y="374"/>
                    </a:lnTo>
                    <a:lnTo>
                      <a:pt x="243" y="384"/>
                    </a:lnTo>
                    <a:lnTo>
                      <a:pt x="242" y="385"/>
                    </a:lnTo>
                    <a:lnTo>
                      <a:pt x="242" y="389"/>
                    </a:lnTo>
                    <a:lnTo>
                      <a:pt x="245" y="395"/>
                    </a:lnTo>
                    <a:lnTo>
                      <a:pt x="248" y="404"/>
                    </a:lnTo>
                    <a:lnTo>
                      <a:pt x="248" y="411"/>
                    </a:lnTo>
                    <a:lnTo>
                      <a:pt x="249" y="414"/>
                    </a:lnTo>
                    <a:lnTo>
                      <a:pt x="250" y="413"/>
                    </a:lnTo>
                    <a:lnTo>
                      <a:pt x="257" y="413"/>
                    </a:lnTo>
                    <a:lnTo>
                      <a:pt x="258" y="416"/>
                    </a:lnTo>
                    <a:lnTo>
                      <a:pt x="258" y="420"/>
                    </a:lnTo>
                    <a:lnTo>
                      <a:pt x="261" y="423"/>
                    </a:lnTo>
                    <a:lnTo>
                      <a:pt x="264" y="427"/>
                    </a:lnTo>
                    <a:lnTo>
                      <a:pt x="264" y="428"/>
                    </a:lnTo>
                    <a:lnTo>
                      <a:pt x="267" y="432"/>
                    </a:lnTo>
                    <a:lnTo>
                      <a:pt x="267" y="434"/>
                    </a:lnTo>
                    <a:lnTo>
                      <a:pt x="264" y="441"/>
                    </a:lnTo>
                    <a:lnTo>
                      <a:pt x="267" y="448"/>
                    </a:lnTo>
                    <a:lnTo>
                      <a:pt x="268" y="449"/>
                    </a:lnTo>
                    <a:lnTo>
                      <a:pt x="268" y="451"/>
                    </a:lnTo>
                    <a:lnTo>
                      <a:pt x="271" y="458"/>
                    </a:lnTo>
                    <a:lnTo>
                      <a:pt x="271" y="465"/>
                    </a:lnTo>
                    <a:lnTo>
                      <a:pt x="270" y="470"/>
                    </a:lnTo>
                    <a:lnTo>
                      <a:pt x="270" y="473"/>
                    </a:lnTo>
                    <a:lnTo>
                      <a:pt x="268" y="473"/>
                    </a:lnTo>
                    <a:lnTo>
                      <a:pt x="263" y="478"/>
                    </a:lnTo>
                    <a:lnTo>
                      <a:pt x="261" y="478"/>
                    </a:lnTo>
                    <a:lnTo>
                      <a:pt x="257" y="480"/>
                    </a:lnTo>
                    <a:lnTo>
                      <a:pt x="250" y="483"/>
                    </a:lnTo>
                    <a:lnTo>
                      <a:pt x="249" y="484"/>
                    </a:lnTo>
                    <a:lnTo>
                      <a:pt x="250" y="492"/>
                    </a:lnTo>
                    <a:lnTo>
                      <a:pt x="250" y="494"/>
                    </a:lnTo>
                    <a:lnTo>
                      <a:pt x="252" y="494"/>
                    </a:lnTo>
                    <a:lnTo>
                      <a:pt x="265" y="488"/>
                    </a:lnTo>
                    <a:lnTo>
                      <a:pt x="272" y="480"/>
                    </a:lnTo>
                    <a:lnTo>
                      <a:pt x="275" y="477"/>
                    </a:lnTo>
                    <a:lnTo>
                      <a:pt x="279" y="470"/>
                    </a:lnTo>
                    <a:lnTo>
                      <a:pt x="281" y="468"/>
                    </a:lnTo>
                    <a:lnTo>
                      <a:pt x="284" y="466"/>
                    </a:lnTo>
                    <a:lnTo>
                      <a:pt x="284" y="465"/>
                    </a:lnTo>
                    <a:lnTo>
                      <a:pt x="288" y="463"/>
                    </a:lnTo>
                    <a:lnTo>
                      <a:pt x="289" y="463"/>
                    </a:lnTo>
                    <a:lnTo>
                      <a:pt x="298" y="473"/>
                    </a:lnTo>
                    <a:lnTo>
                      <a:pt x="302" y="478"/>
                    </a:lnTo>
                    <a:lnTo>
                      <a:pt x="303" y="478"/>
                    </a:lnTo>
                    <a:lnTo>
                      <a:pt x="303" y="481"/>
                    </a:lnTo>
                    <a:lnTo>
                      <a:pt x="302" y="484"/>
                    </a:lnTo>
                    <a:lnTo>
                      <a:pt x="302" y="498"/>
                    </a:lnTo>
                    <a:lnTo>
                      <a:pt x="303" y="498"/>
                    </a:lnTo>
                    <a:lnTo>
                      <a:pt x="305" y="499"/>
                    </a:lnTo>
                    <a:lnTo>
                      <a:pt x="306" y="504"/>
                    </a:lnTo>
                    <a:lnTo>
                      <a:pt x="306" y="505"/>
                    </a:lnTo>
                    <a:lnTo>
                      <a:pt x="310" y="509"/>
                    </a:lnTo>
                    <a:lnTo>
                      <a:pt x="315" y="508"/>
                    </a:lnTo>
                    <a:lnTo>
                      <a:pt x="330" y="508"/>
                    </a:lnTo>
                    <a:lnTo>
                      <a:pt x="334" y="506"/>
                    </a:lnTo>
                    <a:lnTo>
                      <a:pt x="338" y="504"/>
                    </a:lnTo>
                    <a:lnTo>
                      <a:pt x="339" y="501"/>
                    </a:lnTo>
                    <a:lnTo>
                      <a:pt x="341" y="499"/>
                    </a:lnTo>
                    <a:lnTo>
                      <a:pt x="349" y="499"/>
                    </a:lnTo>
                    <a:lnTo>
                      <a:pt x="354" y="492"/>
                    </a:lnTo>
                    <a:lnTo>
                      <a:pt x="358" y="488"/>
                    </a:lnTo>
                    <a:lnTo>
                      <a:pt x="365" y="485"/>
                    </a:lnTo>
                    <a:lnTo>
                      <a:pt x="373" y="488"/>
                    </a:lnTo>
                    <a:lnTo>
                      <a:pt x="377" y="488"/>
                    </a:lnTo>
                    <a:lnTo>
                      <a:pt x="379" y="487"/>
                    </a:lnTo>
                    <a:lnTo>
                      <a:pt x="379" y="485"/>
                    </a:lnTo>
                    <a:lnTo>
                      <a:pt x="380" y="485"/>
                    </a:lnTo>
                    <a:lnTo>
                      <a:pt x="382" y="488"/>
                    </a:lnTo>
                    <a:lnTo>
                      <a:pt x="382" y="492"/>
                    </a:lnTo>
                    <a:lnTo>
                      <a:pt x="384" y="494"/>
                    </a:lnTo>
                    <a:lnTo>
                      <a:pt x="387" y="494"/>
                    </a:lnTo>
                    <a:lnTo>
                      <a:pt x="388" y="491"/>
                    </a:lnTo>
                    <a:lnTo>
                      <a:pt x="391" y="490"/>
                    </a:lnTo>
                    <a:lnTo>
                      <a:pt x="391" y="488"/>
                    </a:lnTo>
                    <a:lnTo>
                      <a:pt x="392" y="487"/>
                    </a:lnTo>
                    <a:lnTo>
                      <a:pt x="399" y="484"/>
                    </a:lnTo>
                    <a:lnTo>
                      <a:pt x="404" y="488"/>
                    </a:lnTo>
                    <a:lnTo>
                      <a:pt x="408" y="487"/>
                    </a:lnTo>
                    <a:lnTo>
                      <a:pt x="411" y="484"/>
                    </a:lnTo>
                    <a:lnTo>
                      <a:pt x="414" y="483"/>
                    </a:lnTo>
                    <a:lnTo>
                      <a:pt x="414" y="481"/>
                    </a:lnTo>
                    <a:lnTo>
                      <a:pt x="411" y="478"/>
                    </a:lnTo>
                    <a:lnTo>
                      <a:pt x="412" y="477"/>
                    </a:lnTo>
                    <a:lnTo>
                      <a:pt x="408" y="473"/>
                    </a:lnTo>
                    <a:lnTo>
                      <a:pt x="408" y="468"/>
                    </a:lnTo>
                    <a:lnTo>
                      <a:pt x="411" y="460"/>
                    </a:lnTo>
                    <a:lnTo>
                      <a:pt x="407" y="448"/>
                    </a:lnTo>
                    <a:lnTo>
                      <a:pt x="404" y="448"/>
                    </a:lnTo>
                    <a:lnTo>
                      <a:pt x="404" y="445"/>
                    </a:lnTo>
                    <a:lnTo>
                      <a:pt x="405" y="445"/>
                    </a:lnTo>
                    <a:lnTo>
                      <a:pt x="412" y="438"/>
                    </a:lnTo>
                    <a:lnTo>
                      <a:pt x="411" y="438"/>
                    </a:lnTo>
                    <a:lnTo>
                      <a:pt x="411" y="435"/>
                    </a:lnTo>
                    <a:lnTo>
                      <a:pt x="407" y="431"/>
                    </a:lnTo>
                    <a:lnTo>
                      <a:pt x="407" y="421"/>
                    </a:lnTo>
                    <a:lnTo>
                      <a:pt x="405" y="421"/>
                    </a:lnTo>
                    <a:lnTo>
                      <a:pt x="402" y="411"/>
                    </a:lnTo>
                    <a:lnTo>
                      <a:pt x="399" y="409"/>
                    </a:lnTo>
                    <a:lnTo>
                      <a:pt x="397" y="409"/>
                    </a:lnTo>
                    <a:lnTo>
                      <a:pt x="392" y="410"/>
                    </a:lnTo>
                    <a:lnTo>
                      <a:pt x="391" y="410"/>
                    </a:lnTo>
                    <a:lnTo>
                      <a:pt x="388" y="411"/>
                    </a:lnTo>
                    <a:lnTo>
                      <a:pt x="388" y="410"/>
                    </a:lnTo>
                    <a:lnTo>
                      <a:pt x="387" y="409"/>
                    </a:lnTo>
                    <a:lnTo>
                      <a:pt x="387" y="406"/>
                    </a:lnTo>
                    <a:lnTo>
                      <a:pt x="388" y="404"/>
                    </a:lnTo>
                    <a:lnTo>
                      <a:pt x="380" y="393"/>
                    </a:lnTo>
                    <a:lnTo>
                      <a:pt x="375" y="389"/>
                    </a:lnTo>
                    <a:lnTo>
                      <a:pt x="373" y="388"/>
                    </a:lnTo>
                    <a:lnTo>
                      <a:pt x="373" y="370"/>
                    </a:lnTo>
                    <a:lnTo>
                      <a:pt x="372" y="361"/>
                    </a:lnTo>
                    <a:lnTo>
                      <a:pt x="372" y="356"/>
                    </a:lnTo>
                    <a:lnTo>
                      <a:pt x="373" y="354"/>
                    </a:lnTo>
                    <a:lnTo>
                      <a:pt x="372" y="354"/>
                    </a:lnTo>
                    <a:lnTo>
                      <a:pt x="370" y="353"/>
                    </a:lnTo>
                    <a:lnTo>
                      <a:pt x="362" y="346"/>
                    </a:lnTo>
                    <a:lnTo>
                      <a:pt x="362" y="337"/>
                    </a:lnTo>
                    <a:lnTo>
                      <a:pt x="361" y="337"/>
                    </a:lnTo>
                    <a:lnTo>
                      <a:pt x="359" y="336"/>
                    </a:lnTo>
                    <a:lnTo>
                      <a:pt x="356" y="325"/>
                    </a:lnTo>
                    <a:lnTo>
                      <a:pt x="356" y="321"/>
                    </a:lnTo>
                    <a:lnTo>
                      <a:pt x="354" y="314"/>
                    </a:lnTo>
                    <a:lnTo>
                      <a:pt x="348" y="308"/>
                    </a:lnTo>
                    <a:lnTo>
                      <a:pt x="334" y="301"/>
                    </a:lnTo>
                    <a:lnTo>
                      <a:pt x="327" y="294"/>
                    </a:lnTo>
                    <a:lnTo>
                      <a:pt x="324" y="296"/>
                    </a:lnTo>
                    <a:lnTo>
                      <a:pt x="323" y="294"/>
                    </a:lnTo>
                    <a:lnTo>
                      <a:pt x="320" y="287"/>
                    </a:lnTo>
                    <a:lnTo>
                      <a:pt x="320" y="274"/>
                    </a:lnTo>
                    <a:lnTo>
                      <a:pt x="328" y="274"/>
                    </a:lnTo>
                    <a:lnTo>
                      <a:pt x="331" y="276"/>
                    </a:lnTo>
                    <a:lnTo>
                      <a:pt x="339" y="272"/>
                    </a:lnTo>
                    <a:lnTo>
                      <a:pt x="344" y="266"/>
                    </a:lnTo>
                    <a:lnTo>
                      <a:pt x="344" y="265"/>
                    </a:lnTo>
                    <a:lnTo>
                      <a:pt x="342" y="265"/>
                    </a:lnTo>
                    <a:lnTo>
                      <a:pt x="342" y="261"/>
                    </a:lnTo>
                    <a:lnTo>
                      <a:pt x="344" y="258"/>
                    </a:lnTo>
                    <a:lnTo>
                      <a:pt x="347" y="257"/>
                    </a:lnTo>
                    <a:lnTo>
                      <a:pt x="348" y="255"/>
                    </a:lnTo>
                    <a:lnTo>
                      <a:pt x="348" y="252"/>
                    </a:lnTo>
                    <a:lnTo>
                      <a:pt x="347" y="248"/>
                    </a:lnTo>
                    <a:lnTo>
                      <a:pt x="345" y="247"/>
                    </a:lnTo>
                    <a:lnTo>
                      <a:pt x="341" y="240"/>
                    </a:lnTo>
                    <a:lnTo>
                      <a:pt x="334" y="231"/>
                    </a:lnTo>
                    <a:lnTo>
                      <a:pt x="332" y="230"/>
                    </a:lnTo>
                    <a:lnTo>
                      <a:pt x="331" y="226"/>
                    </a:lnTo>
                    <a:lnTo>
                      <a:pt x="331" y="223"/>
                    </a:lnTo>
                    <a:lnTo>
                      <a:pt x="335" y="220"/>
                    </a:lnTo>
                    <a:lnTo>
                      <a:pt x="339" y="219"/>
                    </a:lnTo>
                    <a:lnTo>
                      <a:pt x="342" y="216"/>
                    </a:lnTo>
                    <a:lnTo>
                      <a:pt x="342" y="210"/>
                    </a:lnTo>
                    <a:lnTo>
                      <a:pt x="341" y="209"/>
                    </a:lnTo>
                    <a:lnTo>
                      <a:pt x="341" y="206"/>
                    </a:lnTo>
                    <a:lnTo>
                      <a:pt x="344" y="203"/>
                    </a:lnTo>
                    <a:lnTo>
                      <a:pt x="344" y="201"/>
                    </a:lnTo>
                    <a:lnTo>
                      <a:pt x="348" y="194"/>
                    </a:lnTo>
                    <a:lnTo>
                      <a:pt x="351" y="192"/>
                    </a:lnTo>
                    <a:lnTo>
                      <a:pt x="352" y="192"/>
                    </a:lnTo>
                    <a:lnTo>
                      <a:pt x="358" y="191"/>
                    </a:lnTo>
                    <a:lnTo>
                      <a:pt x="363" y="191"/>
                    </a:lnTo>
                    <a:lnTo>
                      <a:pt x="369" y="187"/>
                    </a:lnTo>
                    <a:lnTo>
                      <a:pt x="370" y="185"/>
                    </a:lnTo>
                    <a:lnTo>
                      <a:pt x="376" y="159"/>
                    </a:lnTo>
                    <a:lnTo>
                      <a:pt x="376" y="147"/>
                    </a:lnTo>
                    <a:lnTo>
                      <a:pt x="373" y="146"/>
                    </a:lnTo>
                    <a:lnTo>
                      <a:pt x="361" y="138"/>
                    </a:lnTo>
                    <a:lnTo>
                      <a:pt x="359" y="136"/>
                    </a:lnTo>
                    <a:lnTo>
                      <a:pt x="352" y="132"/>
                    </a:lnTo>
                    <a:lnTo>
                      <a:pt x="345" y="131"/>
                    </a:lnTo>
                    <a:lnTo>
                      <a:pt x="341" y="125"/>
                    </a:lnTo>
                    <a:lnTo>
                      <a:pt x="337" y="114"/>
                    </a:lnTo>
                    <a:lnTo>
                      <a:pt x="335" y="114"/>
                    </a:lnTo>
                    <a:lnTo>
                      <a:pt x="335" y="96"/>
                    </a:lnTo>
                    <a:lnTo>
                      <a:pt x="334" y="89"/>
                    </a:lnTo>
                    <a:lnTo>
                      <a:pt x="330" y="83"/>
                    </a:lnTo>
                    <a:lnTo>
                      <a:pt x="323" y="83"/>
                    </a:lnTo>
                    <a:lnTo>
                      <a:pt x="316" y="82"/>
                    </a:lnTo>
                    <a:lnTo>
                      <a:pt x="313" y="79"/>
                    </a:lnTo>
                    <a:lnTo>
                      <a:pt x="313" y="75"/>
                    </a:lnTo>
                    <a:lnTo>
                      <a:pt x="312" y="67"/>
                    </a:lnTo>
                    <a:lnTo>
                      <a:pt x="312" y="58"/>
                    </a:lnTo>
                    <a:lnTo>
                      <a:pt x="310" y="54"/>
                    </a:lnTo>
                    <a:lnTo>
                      <a:pt x="317" y="39"/>
                    </a:lnTo>
                    <a:lnTo>
                      <a:pt x="327" y="33"/>
                    </a:lnTo>
                    <a:lnTo>
                      <a:pt x="327" y="18"/>
                    </a:lnTo>
                    <a:lnTo>
                      <a:pt x="328" y="16"/>
                    </a:lnTo>
                    <a:lnTo>
                      <a:pt x="325" y="13"/>
                    </a:lnTo>
                    <a:lnTo>
                      <a:pt x="324" y="13"/>
                    </a:lnTo>
                    <a:lnTo>
                      <a:pt x="323" y="12"/>
                    </a:lnTo>
                    <a:lnTo>
                      <a:pt x="321" y="12"/>
                    </a:lnTo>
                    <a:lnTo>
                      <a:pt x="317" y="15"/>
                    </a:lnTo>
                    <a:lnTo>
                      <a:pt x="313" y="18"/>
                    </a:lnTo>
                    <a:lnTo>
                      <a:pt x="302" y="2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55" name="Freeform 82">
                <a:extLst>
                  <a:ext uri="{FF2B5EF4-FFF2-40B4-BE49-F238E27FC236}">
                    <a16:creationId xmlns:a16="http://schemas.microsoft.com/office/drawing/2014/main" id="{5716897C-EF75-C3E9-FF0E-90B1FED440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9" y="1140"/>
                <a:ext cx="102" cy="92"/>
              </a:xfrm>
              <a:custGeom>
                <a:avLst/>
                <a:gdLst>
                  <a:gd name="T0" fmla="*/ 285 w 408"/>
                  <a:gd name="T1" fmla="*/ 7 h 372"/>
                  <a:gd name="T2" fmla="*/ 274 w 408"/>
                  <a:gd name="T3" fmla="*/ 9 h 372"/>
                  <a:gd name="T4" fmla="*/ 264 w 408"/>
                  <a:gd name="T5" fmla="*/ 17 h 372"/>
                  <a:gd name="T6" fmla="*/ 233 w 408"/>
                  <a:gd name="T7" fmla="*/ 19 h 372"/>
                  <a:gd name="T8" fmla="*/ 197 w 408"/>
                  <a:gd name="T9" fmla="*/ 51 h 372"/>
                  <a:gd name="T10" fmla="*/ 186 w 408"/>
                  <a:gd name="T11" fmla="*/ 37 h 372"/>
                  <a:gd name="T12" fmla="*/ 166 w 408"/>
                  <a:gd name="T13" fmla="*/ 27 h 372"/>
                  <a:gd name="T14" fmla="*/ 145 w 408"/>
                  <a:gd name="T15" fmla="*/ 38 h 372"/>
                  <a:gd name="T16" fmla="*/ 123 w 408"/>
                  <a:gd name="T17" fmla="*/ 29 h 372"/>
                  <a:gd name="T18" fmla="*/ 72 w 408"/>
                  <a:gd name="T19" fmla="*/ 68 h 372"/>
                  <a:gd name="T20" fmla="*/ 55 w 408"/>
                  <a:gd name="T21" fmla="*/ 64 h 372"/>
                  <a:gd name="T22" fmla="*/ 38 w 408"/>
                  <a:gd name="T23" fmla="*/ 68 h 372"/>
                  <a:gd name="T24" fmla="*/ 24 w 408"/>
                  <a:gd name="T25" fmla="*/ 80 h 372"/>
                  <a:gd name="T26" fmla="*/ 19 w 408"/>
                  <a:gd name="T27" fmla="*/ 96 h 372"/>
                  <a:gd name="T28" fmla="*/ 14 w 408"/>
                  <a:gd name="T29" fmla="*/ 108 h 372"/>
                  <a:gd name="T30" fmla="*/ 28 w 408"/>
                  <a:gd name="T31" fmla="*/ 132 h 372"/>
                  <a:gd name="T32" fmla="*/ 24 w 408"/>
                  <a:gd name="T33" fmla="*/ 142 h 372"/>
                  <a:gd name="T34" fmla="*/ 0 w 408"/>
                  <a:gd name="T35" fmla="*/ 151 h 372"/>
                  <a:gd name="T36" fmla="*/ 14 w 408"/>
                  <a:gd name="T37" fmla="*/ 178 h 372"/>
                  <a:gd name="T38" fmla="*/ 39 w 408"/>
                  <a:gd name="T39" fmla="*/ 213 h 372"/>
                  <a:gd name="T40" fmla="*/ 52 w 408"/>
                  <a:gd name="T41" fmla="*/ 231 h 372"/>
                  <a:gd name="T42" fmla="*/ 53 w 408"/>
                  <a:gd name="T43" fmla="*/ 265 h 372"/>
                  <a:gd name="T44" fmla="*/ 67 w 408"/>
                  <a:gd name="T45" fmla="*/ 286 h 372"/>
                  <a:gd name="T46" fmla="*/ 77 w 408"/>
                  <a:gd name="T47" fmla="*/ 286 h 372"/>
                  <a:gd name="T48" fmla="*/ 87 w 408"/>
                  <a:gd name="T49" fmla="*/ 308 h 372"/>
                  <a:gd name="T50" fmla="*/ 84 w 408"/>
                  <a:gd name="T51" fmla="*/ 322 h 372"/>
                  <a:gd name="T52" fmla="*/ 88 w 408"/>
                  <a:gd name="T53" fmla="*/ 350 h 372"/>
                  <a:gd name="T54" fmla="*/ 109 w 408"/>
                  <a:gd name="T55" fmla="*/ 364 h 372"/>
                  <a:gd name="T56" fmla="*/ 122 w 408"/>
                  <a:gd name="T57" fmla="*/ 361 h 372"/>
                  <a:gd name="T58" fmla="*/ 127 w 408"/>
                  <a:gd name="T59" fmla="*/ 337 h 372"/>
                  <a:gd name="T60" fmla="*/ 144 w 408"/>
                  <a:gd name="T61" fmla="*/ 323 h 372"/>
                  <a:gd name="T62" fmla="*/ 154 w 408"/>
                  <a:gd name="T63" fmla="*/ 347 h 372"/>
                  <a:gd name="T64" fmla="*/ 148 w 408"/>
                  <a:gd name="T65" fmla="*/ 357 h 372"/>
                  <a:gd name="T66" fmla="*/ 183 w 408"/>
                  <a:gd name="T67" fmla="*/ 350 h 372"/>
                  <a:gd name="T68" fmla="*/ 194 w 408"/>
                  <a:gd name="T69" fmla="*/ 355 h 372"/>
                  <a:gd name="T70" fmla="*/ 208 w 408"/>
                  <a:gd name="T71" fmla="*/ 280 h 372"/>
                  <a:gd name="T72" fmla="*/ 218 w 408"/>
                  <a:gd name="T73" fmla="*/ 273 h 372"/>
                  <a:gd name="T74" fmla="*/ 246 w 408"/>
                  <a:gd name="T75" fmla="*/ 268 h 372"/>
                  <a:gd name="T76" fmla="*/ 247 w 408"/>
                  <a:gd name="T77" fmla="*/ 280 h 372"/>
                  <a:gd name="T78" fmla="*/ 272 w 408"/>
                  <a:gd name="T79" fmla="*/ 288 h 372"/>
                  <a:gd name="T80" fmla="*/ 311 w 408"/>
                  <a:gd name="T81" fmla="*/ 288 h 372"/>
                  <a:gd name="T82" fmla="*/ 324 w 408"/>
                  <a:gd name="T83" fmla="*/ 273 h 372"/>
                  <a:gd name="T84" fmla="*/ 350 w 408"/>
                  <a:gd name="T85" fmla="*/ 247 h 372"/>
                  <a:gd name="T86" fmla="*/ 357 w 408"/>
                  <a:gd name="T87" fmla="*/ 237 h 372"/>
                  <a:gd name="T88" fmla="*/ 369 w 408"/>
                  <a:gd name="T89" fmla="*/ 237 h 372"/>
                  <a:gd name="T90" fmla="*/ 390 w 408"/>
                  <a:gd name="T91" fmla="*/ 225 h 372"/>
                  <a:gd name="T92" fmla="*/ 408 w 408"/>
                  <a:gd name="T93" fmla="*/ 208 h 372"/>
                  <a:gd name="T94" fmla="*/ 390 w 408"/>
                  <a:gd name="T95" fmla="*/ 196 h 372"/>
                  <a:gd name="T96" fmla="*/ 394 w 408"/>
                  <a:gd name="T97" fmla="*/ 180 h 372"/>
                  <a:gd name="T98" fmla="*/ 387 w 408"/>
                  <a:gd name="T99" fmla="*/ 139 h 372"/>
                  <a:gd name="T100" fmla="*/ 376 w 408"/>
                  <a:gd name="T101" fmla="*/ 101 h 372"/>
                  <a:gd name="T102" fmla="*/ 376 w 408"/>
                  <a:gd name="T103" fmla="*/ 93 h 372"/>
                  <a:gd name="T104" fmla="*/ 364 w 408"/>
                  <a:gd name="T105" fmla="*/ 90 h 372"/>
                  <a:gd name="T106" fmla="*/ 323 w 408"/>
                  <a:gd name="T107" fmla="*/ 84 h 372"/>
                  <a:gd name="T108" fmla="*/ 320 w 408"/>
                  <a:gd name="T109" fmla="*/ 68 h 372"/>
                  <a:gd name="T110" fmla="*/ 335 w 408"/>
                  <a:gd name="T111" fmla="*/ 43 h 372"/>
                  <a:gd name="T112" fmla="*/ 304 w 408"/>
                  <a:gd name="T113" fmla="*/ 23 h 3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408" h="372">
                    <a:moveTo>
                      <a:pt x="293" y="1"/>
                    </a:moveTo>
                    <a:lnTo>
                      <a:pt x="292" y="0"/>
                    </a:lnTo>
                    <a:lnTo>
                      <a:pt x="290" y="0"/>
                    </a:lnTo>
                    <a:lnTo>
                      <a:pt x="286" y="5"/>
                    </a:lnTo>
                    <a:lnTo>
                      <a:pt x="285" y="7"/>
                    </a:lnTo>
                    <a:lnTo>
                      <a:pt x="283" y="11"/>
                    </a:lnTo>
                    <a:lnTo>
                      <a:pt x="281" y="15"/>
                    </a:lnTo>
                    <a:lnTo>
                      <a:pt x="279" y="13"/>
                    </a:lnTo>
                    <a:lnTo>
                      <a:pt x="275" y="11"/>
                    </a:lnTo>
                    <a:lnTo>
                      <a:pt x="274" y="9"/>
                    </a:lnTo>
                    <a:lnTo>
                      <a:pt x="272" y="11"/>
                    </a:lnTo>
                    <a:lnTo>
                      <a:pt x="269" y="13"/>
                    </a:lnTo>
                    <a:lnTo>
                      <a:pt x="268" y="15"/>
                    </a:lnTo>
                    <a:lnTo>
                      <a:pt x="267" y="15"/>
                    </a:lnTo>
                    <a:lnTo>
                      <a:pt x="264" y="17"/>
                    </a:lnTo>
                    <a:lnTo>
                      <a:pt x="244" y="13"/>
                    </a:lnTo>
                    <a:lnTo>
                      <a:pt x="242" y="13"/>
                    </a:lnTo>
                    <a:lnTo>
                      <a:pt x="237" y="16"/>
                    </a:lnTo>
                    <a:lnTo>
                      <a:pt x="233" y="17"/>
                    </a:lnTo>
                    <a:lnTo>
                      <a:pt x="233" y="19"/>
                    </a:lnTo>
                    <a:lnTo>
                      <a:pt x="232" y="20"/>
                    </a:lnTo>
                    <a:lnTo>
                      <a:pt x="232" y="38"/>
                    </a:lnTo>
                    <a:lnTo>
                      <a:pt x="225" y="40"/>
                    </a:lnTo>
                    <a:lnTo>
                      <a:pt x="200" y="51"/>
                    </a:lnTo>
                    <a:lnTo>
                      <a:pt x="197" y="51"/>
                    </a:lnTo>
                    <a:lnTo>
                      <a:pt x="194" y="45"/>
                    </a:lnTo>
                    <a:lnTo>
                      <a:pt x="193" y="40"/>
                    </a:lnTo>
                    <a:lnTo>
                      <a:pt x="189" y="38"/>
                    </a:lnTo>
                    <a:lnTo>
                      <a:pt x="187" y="37"/>
                    </a:lnTo>
                    <a:lnTo>
                      <a:pt x="186" y="37"/>
                    </a:lnTo>
                    <a:lnTo>
                      <a:pt x="183" y="34"/>
                    </a:lnTo>
                    <a:lnTo>
                      <a:pt x="173" y="29"/>
                    </a:lnTo>
                    <a:lnTo>
                      <a:pt x="173" y="27"/>
                    </a:lnTo>
                    <a:lnTo>
                      <a:pt x="170" y="29"/>
                    </a:lnTo>
                    <a:lnTo>
                      <a:pt x="166" y="27"/>
                    </a:lnTo>
                    <a:lnTo>
                      <a:pt x="161" y="30"/>
                    </a:lnTo>
                    <a:lnTo>
                      <a:pt x="159" y="31"/>
                    </a:lnTo>
                    <a:lnTo>
                      <a:pt x="154" y="45"/>
                    </a:lnTo>
                    <a:lnTo>
                      <a:pt x="152" y="47"/>
                    </a:lnTo>
                    <a:lnTo>
                      <a:pt x="145" y="38"/>
                    </a:lnTo>
                    <a:lnTo>
                      <a:pt x="137" y="24"/>
                    </a:lnTo>
                    <a:lnTo>
                      <a:pt x="129" y="26"/>
                    </a:lnTo>
                    <a:lnTo>
                      <a:pt x="127" y="26"/>
                    </a:lnTo>
                    <a:lnTo>
                      <a:pt x="127" y="27"/>
                    </a:lnTo>
                    <a:lnTo>
                      <a:pt x="123" y="29"/>
                    </a:lnTo>
                    <a:lnTo>
                      <a:pt x="119" y="33"/>
                    </a:lnTo>
                    <a:lnTo>
                      <a:pt x="116" y="33"/>
                    </a:lnTo>
                    <a:lnTo>
                      <a:pt x="112" y="37"/>
                    </a:lnTo>
                    <a:lnTo>
                      <a:pt x="99" y="45"/>
                    </a:lnTo>
                    <a:lnTo>
                      <a:pt x="72" y="68"/>
                    </a:lnTo>
                    <a:lnTo>
                      <a:pt x="72" y="69"/>
                    </a:lnTo>
                    <a:lnTo>
                      <a:pt x="68" y="74"/>
                    </a:lnTo>
                    <a:lnTo>
                      <a:pt x="60" y="71"/>
                    </a:lnTo>
                    <a:lnTo>
                      <a:pt x="55" y="67"/>
                    </a:lnTo>
                    <a:lnTo>
                      <a:pt x="55" y="64"/>
                    </a:lnTo>
                    <a:lnTo>
                      <a:pt x="53" y="62"/>
                    </a:lnTo>
                    <a:lnTo>
                      <a:pt x="50" y="62"/>
                    </a:lnTo>
                    <a:lnTo>
                      <a:pt x="49" y="64"/>
                    </a:lnTo>
                    <a:lnTo>
                      <a:pt x="43" y="68"/>
                    </a:lnTo>
                    <a:lnTo>
                      <a:pt x="38" y="68"/>
                    </a:lnTo>
                    <a:lnTo>
                      <a:pt x="32" y="69"/>
                    </a:lnTo>
                    <a:lnTo>
                      <a:pt x="31" y="69"/>
                    </a:lnTo>
                    <a:lnTo>
                      <a:pt x="28" y="71"/>
                    </a:lnTo>
                    <a:lnTo>
                      <a:pt x="24" y="78"/>
                    </a:lnTo>
                    <a:lnTo>
                      <a:pt x="24" y="80"/>
                    </a:lnTo>
                    <a:lnTo>
                      <a:pt x="21" y="83"/>
                    </a:lnTo>
                    <a:lnTo>
                      <a:pt x="21" y="86"/>
                    </a:lnTo>
                    <a:lnTo>
                      <a:pt x="22" y="87"/>
                    </a:lnTo>
                    <a:lnTo>
                      <a:pt x="22" y="93"/>
                    </a:lnTo>
                    <a:lnTo>
                      <a:pt x="19" y="96"/>
                    </a:lnTo>
                    <a:lnTo>
                      <a:pt x="15" y="97"/>
                    </a:lnTo>
                    <a:lnTo>
                      <a:pt x="11" y="100"/>
                    </a:lnTo>
                    <a:lnTo>
                      <a:pt x="11" y="103"/>
                    </a:lnTo>
                    <a:lnTo>
                      <a:pt x="12" y="107"/>
                    </a:lnTo>
                    <a:lnTo>
                      <a:pt x="14" y="108"/>
                    </a:lnTo>
                    <a:lnTo>
                      <a:pt x="21" y="117"/>
                    </a:lnTo>
                    <a:lnTo>
                      <a:pt x="25" y="124"/>
                    </a:lnTo>
                    <a:lnTo>
                      <a:pt x="27" y="125"/>
                    </a:lnTo>
                    <a:lnTo>
                      <a:pt x="28" y="129"/>
                    </a:lnTo>
                    <a:lnTo>
                      <a:pt x="28" y="132"/>
                    </a:lnTo>
                    <a:lnTo>
                      <a:pt x="27" y="134"/>
                    </a:lnTo>
                    <a:lnTo>
                      <a:pt x="24" y="135"/>
                    </a:lnTo>
                    <a:lnTo>
                      <a:pt x="22" y="138"/>
                    </a:lnTo>
                    <a:lnTo>
                      <a:pt x="22" y="142"/>
                    </a:lnTo>
                    <a:lnTo>
                      <a:pt x="24" y="142"/>
                    </a:lnTo>
                    <a:lnTo>
                      <a:pt x="24" y="143"/>
                    </a:lnTo>
                    <a:lnTo>
                      <a:pt x="19" y="149"/>
                    </a:lnTo>
                    <a:lnTo>
                      <a:pt x="11" y="153"/>
                    </a:lnTo>
                    <a:lnTo>
                      <a:pt x="8" y="151"/>
                    </a:lnTo>
                    <a:lnTo>
                      <a:pt x="0" y="151"/>
                    </a:lnTo>
                    <a:lnTo>
                      <a:pt x="0" y="164"/>
                    </a:lnTo>
                    <a:lnTo>
                      <a:pt x="3" y="171"/>
                    </a:lnTo>
                    <a:lnTo>
                      <a:pt x="4" y="173"/>
                    </a:lnTo>
                    <a:lnTo>
                      <a:pt x="7" y="171"/>
                    </a:lnTo>
                    <a:lnTo>
                      <a:pt x="14" y="178"/>
                    </a:lnTo>
                    <a:lnTo>
                      <a:pt x="28" y="185"/>
                    </a:lnTo>
                    <a:lnTo>
                      <a:pt x="34" y="191"/>
                    </a:lnTo>
                    <a:lnTo>
                      <a:pt x="36" y="198"/>
                    </a:lnTo>
                    <a:lnTo>
                      <a:pt x="36" y="202"/>
                    </a:lnTo>
                    <a:lnTo>
                      <a:pt x="39" y="213"/>
                    </a:lnTo>
                    <a:lnTo>
                      <a:pt x="41" y="214"/>
                    </a:lnTo>
                    <a:lnTo>
                      <a:pt x="42" y="214"/>
                    </a:lnTo>
                    <a:lnTo>
                      <a:pt x="42" y="223"/>
                    </a:lnTo>
                    <a:lnTo>
                      <a:pt x="50" y="230"/>
                    </a:lnTo>
                    <a:lnTo>
                      <a:pt x="52" y="231"/>
                    </a:lnTo>
                    <a:lnTo>
                      <a:pt x="53" y="231"/>
                    </a:lnTo>
                    <a:lnTo>
                      <a:pt x="52" y="233"/>
                    </a:lnTo>
                    <a:lnTo>
                      <a:pt x="52" y="238"/>
                    </a:lnTo>
                    <a:lnTo>
                      <a:pt x="53" y="247"/>
                    </a:lnTo>
                    <a:lnTo>
                      <a:pt x="53" y="265"/>
                    </a:lnTo>
                    <a:lnTo>
                      <a:pt x="55" y="266"/>
                    </a:lnTo>
                    <a:lnTo>
                      <a:pt x="60" y="270"/>
                    </a:lnTo>
                    <a:lnTo>
                      <a:pt x="68" y="281"/>
                    </a:lnTo>
                    <a:lnTo>
                      <a:pt x="67" y="283"/>
                    </a:lnTo>
                    <a:lnTo>
                      <a:pt x="67" y="286"/>
                    </a:lnTo>
                    <a:lnTo>
                      <a:pt x="68" y="287"/>
                    </a:lnTo>
                    <a:lnTo>
                      <a:pt x="68" y="288"/>
                    </a:lnTo>
                    <a:lnTo>
                      <a:pt x="71" y="287"/>
                    </a:lnTo>
                    <a:lnTo>
                      <a:pt x="72" y="287"/>
                    </a:lnTo>
                    <a:lnTo>
                      <a:pt x="77" y="286"/>
                    </a:lnTo>
                    <a:lnTo>
                      <a:pt x="79" y="286"/>
                    </a:lnTo>
                    <a:lnTo>
                      <a:pt x="82" y="288"/>
                    </a:lnTo>
                    <a:lnTo>
                      <a:pt x="85" y="298"/>
                    </a:lnTo>
                    <a:lnTo>
                      <a:pt x="87" y="298"/>
                    </a:lnTo>
                    <a:lnTo>
                      <a:pt x="87" y="308"/>
                    </a:lnTo>
                    <a:lnTo>
                      <a:pt x="91" y="312"/>
                    </a:lnTo>
                    <a:lnTo>
                      <a:pt x="91" y="315"/>
                    </a:lnTo>
                    <a:lnTo>
                      <a:pt x="92" y="315"/>
                    </a:lnTo>
                    <a:lnTo>
                      <a:pt x="85" y="322"/>
                    </a:lnTo>
                    <a:lnTo>
                      <a:pt x="84" y="322"/>
                    </a:lnTo>
                    <a:lnTo>
                      <a:pt x="84" y="325"/>
                    </a:lnTo>
                    <a:lnTo>
                      <a:pt x="87" y="325"/>
                    </a:lnTo>
                    <a:lnTo>
                      <a:pt x="91" y="337"/>
                    </a:lnTo>
                    <a:lnTo>
                      <a:pt x="88" y="345"/>
                    </a:lnTo>
                    <a:lnTo>
                      <a:pt x="88" y="350"/>
                    </a:lnTo>
                    <a:lnTo>
                      <a:pt x="92" y="354"/>
                    </a:lnTo>
                    <a:lnTo>
                      <a:pt x="99" y="354"/>
                    </a:lnTo>
                    <a:lnTo>
                      <a:pt x="102" y="357"/>
                    </a:lnTo>
                    <a:lnTo>
                      <a:pt x="109" y="362"/>
                    </a:lnTo>
                    <a:lnTo>
                      <a:pt x="109" y="364"/>
                    </a:lnTo>
                    <a:lnTo>
                      <a:pt x="115" y="365"/>
                    </a:lnTo>
                    <a:lnTo>
                      <a:pt x="119" y="364"/>
                    </a:lnTo>
                    <a:lnTo>
                      <a:pt x="120" y="364"/>
                    </a:lnTo>
                    <a:lnTo>
                      <a:pt x="120" y="362"/>
                    </a:lnTo>
                    <a:lnTo>
                      <a:pt x="122" y="361"/>
                    </a:lnTo>
                    <a:lnTo>
                      <a:pt x="126" y="358"/>
                    </a:lnTo>
                    <a:lnTo>
                      <a:pt x="129" y="358"/>
                    </a:lnTo>
                    <a:lnTo>
                      <a:pt x="130" y="357"/>
                    </a:lnTo>
                    <a:lnTo>
                      <a:pt x="130" y="345"/>
                    </a:lnTo>
                    <a:lnTo>
                      <a:pt x="127" y="337"/>
                    </a:lnTo>
                    <a:lnTo>
                      <a:pt x="126" y="332"/>
                    </a:lnTo>
                    <a:lnTo>
                      <a:pt x="126" y="328"/>
                    </a:lnTo>
                    <a:lnTo>
                      <a:pt x="142" y="322"/>
                    </a:lnTo>
                    <a:lnTo>
                      <a:pt x="144" y="322"/>
                    </a:lnTo>
                    <a:lnTo>
                      <a:pt x="144" y="323"/>
                    </a:lnTo>
                    <a:lnTo>
                      <a:pt x="142" y="329"/>
                    </a:lnTo>
                    <a:lnTo>
                      <a:pt x="145" y="333"/>
                    </a:lnTo>
                    <a:lnTo>
                      <a:pt x="152" y="340"/>
                    </a:lnTo>
                    <a:lnTo>
                      <a:pt x="152" y="343"/>
                    </a:lnTo>
                    <a:lnTo>
                      <a:pt x="154" y="347"/>
                    </a:lnTo>
                    <a:lnTo>
                      <a:pt x="154" y="355"/>
                    </a:lnTo>
                    <a:lnTo>
                      <a:pt x="152" y="355"/>
                    </a:lnTo>
                    <a:lnTo>
                      <a:pt x="151" y="354"/>
                    </a:lnTo>
                    <a:lnTo>
                      <a:pt x="148" y="355"/>
                    </a:lnTo>
                    <a:lnTo>
                      <a:pt x="148" y="357"/>
                    </a:lnTo>
                    <a:lnTo>
                      <a:pt x="154" y="368"/>
                    </a:lnTo>
                    <a:lnTo>
                      <a:pt x="176" y="372"/>
                    </a:lnTo>
                    <a:lnTo>
                      <a:pt x="179" y="364"/>
                    </a:lnTo>
                    <a:lnTo>
                      <a:pt x="179" y="361"/>
                    </a:lnTo>
                    <a:lnTo>
                      <a:pt x="183" y="350"/>
                    </a:lnTo>
                    <a:lnTo>
                      <a:pt x="184" y="348"/>
                    </a:lnTo>
                    <a:lnTo>
                      <a:pt x="186" y="350"/>
                    </a:lnTo>
                    <a:lnTo>
                      <a:pt x="186" y="351"/>
                    </a:lnTo>
                    <a:lnTo>
                      <a:pt x="193" y="355"/>
                    </a:lnTo>
                    <a:lnTo>
                      <a:pt x="194" y="355"/>
                    </a:lnTo>
                    <a:lnTo>
                      <a:pt x="194" y="354"/>
                    </a:lnTo>
                    <a:lnTo>
                      <a:pt x="214" y="323"/>
                    </a:lnTo>
                    <a:lnTo>
                      <a:pt x="216" y="322"/>
                    </a:lnTo>
                    <a:lnTo>
                      <a:pt x="216" y="318"/>
                    </a:lnTo>
                    <a:lnTo>
                      <a:pt x="208" y="280"/>
                    </a:lnTo>
                    <a:lnTo>
                      <a:pt x="208" y="275"/>
                    </a:lnTo>
                    <a:lnTo>
                      <a:pt x="209" y="273"/>
                    </a:lnTo>
                    <a:lnTo>
                      <a:pt x="211" y="275"/>
                    </a:lnTo>
                    <a:lnTo>
                      <a:pt x="211" y="272"/>
                    </a:lnTo>
                    <a:lnTo>
                      <a:pt x="218" y="273"/>
                    </a:lnTo>
                    <a:lnTo>
                      <a:pt x="223" y="276"/>
                    </a:lnTo>
                    <a:lnTo>
                      <a:pt x="235" y="276"/>
                    </a:lnTo>
                    <a:lnTo>
                      <a:pt x="240" y="275"/>
                    </a:lnTo>
                    <a:lnTo>
                      <a:pt x="243" y="270"/>
                    </a:lnTo>
                    <a:lnTo>
                      <a:pt x="246" y="268"/>
                    </a:lnTo>
                    <a:lnTo>
                      <a:pt x="246" y="266"/>
                    </a:lnTo>
                    <a:lnTo>
                      <a:pt x="251" y="269"/>
                    </a:lnTo>
                    <a:lnTo>
                      <a:pt x="253" y="270"/>
                    </a:lnTo>
                    <a:lnTo>
                      <a:pt x="251" y="273"/>
                    </a:lnTo>
                    <a:lnTo>
                      <a:pt x="247" y="280"/>
                    </a:lnTo>
                    <a:lnTo>
                      <a:pt x="246" y="286"/>
                    </a:lnTo>
                    <a:lnTo>
                      <a:pt x="246" y="291"/>
                    </a:lnTo>
                    <a:lnTo>
                      <a:pt x="251" y="290"/>
                    </a:lnTo>
                    <a:lnTo>
                      <a:pt x="269" y="288"/>
                    </a:lnTo>
                    <a:lnTo>
                      <a:pt x="272" y="288"/>
                    </a:lnTo>
                    <a:lnTo>
                      <a:pt x="275" y="286"/>
                    </a:lnTo>
                    <a:lnTo>
                      <a:pt x="303" y="286"/>
                    </a:lnTo>
                    <a:lnTo>
                      <a:pt x="310" y="284"/>
                    </a:lnTo>
                    <a:lnTo>
                      <a:pt x="310" y="287"/>
                    </a:lnTo>
                    <a:lnTo>
                      <a:pt x="311" y="288"/>
                    </a:lnTo>
                    <a:lnTo>
                      <a:pt x="311" y="290"/>
                    </a:lnTo>
                    <a:lnTo>
                      <a:pt x="313" y="287"/>
                    </a:lnTo>
                    <a:lnTo>
                      <a:pt x="314" y="287"/>
                    </a:lnTo>
                    <a:lnTo>
                      <a:pt x="317" y="281"/>
                    </a:lnTo>
                    <a:lnTo>
                      <a:pt x="324" y="273"/>
                    </a:lnTo>
                    <a:lnTo>
                      <a:pt x="327" y="272"/>
                    </a:lnTo>
                    <a:lnTo>
                      <a:pt x="341" y="270"/>
                    </a:lnTo>
                    <a:lnTo>
                      <a:pt x="343" y="270"/>
                    </a:lnTo>
                    <a:lnTo>
                      <a:pt x="345" y="269"/>
                    </a:lnTo>
                    <a:lnTo>
                      <a:pt x="350" y="247"/>
                    </a:lnTo>
                    <a:lnTo>
                      <a:pt x="352" y="244"/>
                    </a:lnTo>
                    <a:lnTo>
                      <a:pt x="353" y="237"/>
                    </a:lnTo>
                    <a:lnTo>
                      <a:pt x="353" y="235"/>
                    </a:lnTo>
                    <a:lnTo>
                      <a:pt x="355" y="235"/>
                    </a:lnTo>
                    <a:lnTo>
                      <a:pt x="357" y="237"/>
                    </a:lnTo>
                    <a:lnTo>
                      <a:pt x="360" y="240"/>
                    </a:lnTo>
                    <a:lnTo>
                      <a:pt x="362" y="240"/>
                    </a:lnTo>
                    <a:lnTo>
                      <a:pt x="366" y="238"/>
                    </a:lnTo>
                    <a:lnTo>
                      <a:pt x="367" y="238"/>
                    </a:lnTo>
                    <a:lnTo>
                      <a:pt x="369" y="237"/>
                    </a:lnTo>
                    <a:lnTo>
                      <a:pt x="369" y="234"/>
                    </a:lnTo>
                    <a:lnTo>
                      <a:pt x="370" y="230"/>
                    </a:lnTo>
                    <a:lnTo>
                      <a:pt x="373" y="227"/>
                    </a:lnTo>
                    <a:lnTo>
                      <a:pt x="383" y="223"/>
                    </a:lnTo>
                    <a:lnTo>
                      <a:pt x="390" y="225"/>
                    </a:lnTo>
                    <a:lnTo>
                      <a:pt x="393" y="230"/>
                    </a:lnTo>
                    <a:lnTo>
                      <a:pt x="402" y="224"/>
                    </a:lnTo>
                    <a:lnTo>
                      <a:pt x="403" y="223"/>
                    </a:lnTo>
                    <a:lnTo>
                      <a:pt x="406" y="209"/>
                    </a:lnTo>
                    <a:lnTo>
                      <a:pt x="408" y="208"/>
                    </a:lnTo>
                    <a:lnTo>
                      <a:pt x="402" y="208"/>
                    </a:lnTo>
                    <a:lnTo>
                      <a:pt x="395" y="202"/>
                    </a:lnTo>
                    <a:lnTo>
                      <a:pt x="391" y="201"/>
                    </a:lnTo>
                    <a:lnTo>
                      <a:pt x="390" y="201"/>
                    </a:lnTo>
                    <a:lnTo>
                      <a:pt x="390" y="196"/>
                    </a:lnTo>
                    <a:lnTo>
                      <a:pt x="394" y="192"/>
                    </a:lnTo>
                    <a:lnTo>
                      <a:pt x="399" y="189"/>
                    </a:lnTo>
                    <a:lnTo>
                      <a:pt x="395" y="182"/>
                    </a:lnTo>
                    <a:lnTo>
                      <a:pt x="393" y="181"/>
                    </a:lnTo>
                    <a:lnTo>
                      <a:pt x="394" y="180"/>
                    </a:lnTo>
                    <a:lnTo>
                      <a:pt x="399" y="167"/>
                    </a:lnTo>
                    <a:lnTo>
                      <a:pt x="397" y="163"/>
                    </a:lnTo>
                    <a:lnTo>
                      <a:pt x="397" y="161"/>
                    </a:lnTo>
                    <a:lnTo>
                      <a:pt x="393" y="154"/>
                    </a:lnTo>
                    <a:lnTo>
                      <a:pt x="387" y="139"/>
                    </a:lnTo>
                    <a:lnTo>
                      <a:pt x="387" y="135"/>
                    </a:lnTo>
                    <a:lnTo>
                      <a:pt x="381" y="124"/>
                    </a:lnTo>
                    <a:lnTo>
                      <a:pt x="379" y="105"/>
                    </a:lnTo>
                    <a:lnTo>
                      <a:pt x="377" y="103"/>
                    </a:lnTo>
                    <a:lnTo>
                      <a:pt x="376" y="101"/>
                    </a:lnTo>
                    <a:lnTo>
                      <a:pt x="376" y="98"/>
                    </a:lnTo>
                    <a:lnTo>
                      <a:pt x="377" y="98"/>
                    </a:lnTo>
                    <a:lnTo>
                      <a:pt x="377" y="97"/>
                    </a:lnTo>
                    <a:lnTo>
                      <a:pt x="376" y="94"/>
                    </a:lnTo>
                    <a:lnTo>
                      <a:pt x="376" y="93"/>
                    </a:lnTo>
                    <a:lnTo>
                      <a:pt x="373" y="90"/>
                    </a:lnTo>
                    <a:lnTo>
                      <a:pt x="372" y="90"/>
                    </a:lnTo>
                    <a:lnTo>
                      <a:pt x="369" y="91"/>
                    </a:lnTo>
                    <a:lnTo>
                      <a:pt x="367" y="91"/>
                    </a:lnTo>
                    <a:lnTo>
                      <a:pt x="364" y="90"/>
                    </a:lnTo>
                    <a:lnTo>
                      <a:pt x="364" y="89"/>
                    </a:lnTo>
                    <a:lnTo>
                      <a:pt x="362" y="87"/>
                    </a:lnTo>
                    <a:lnTo>
                      <a:pt x="349" y="89"/>
                    </a:lnTo>
                    <a:lnTo>
                      <a:pt x="336" y="84"/>
                    </a:lnTo>
                    <a:lnTo>
                      <a:pt x="323" y="84"/>
                    </a:lnTo>
                    <a:lnTo>
                      <a:pt x="323" y="83"/>
                    </a:lnTo>
                    <a:lnTo>
                      <a:pt x="321" y="83"/>
                    </a:lnTo>
                    <a:lnTo>
                      <a:pt x="323" y="82"/>
                    </a:lnTo>
                    <a:lnTo>
                      <a:pt x="323" y="78"/>
                    </a:lnTo>
                    <a:lnTo>
                      <a:pt x="320" y="68"/>
                    </a:lnTo>
                    <a:lnTo>
                      <a:pt x="316" y="65"/>
                    </a:lnTo>
                    <a:lnTo>
                      <a:pt x="317" y="64"/>
                    </a:lnTo>
                    <a:lnTo>
                      <a:pt x="319" y="60"/>
                    </a:lnTo>
                    <a:lnTo>
                      <a:pt x="327" y="48"/>
                    </a:lnTo>
                    <a:lnTo>
                      <a:pt x="335" y="43"/>
                    </a:lnTo>
                    <a:lnTo>
                      <a:pt x="336" y="43"/>
                    </a:lnTo>
                    <a:lnTo>
                      <a:pt x="332" y="37"/>
                    </a:lnTo>
                    <a:lnTo>
                      <a:pt x="324" y="33"/>
                    </a:lnTo>
                    <a:lnTo>
                      <a:pt x="311" y="27"/>
                    </a:lnTo>
                    <a:lnTo>
                      <a:pt x="304" y="23"/>
                    </a:lnTo>
                    <a:lnTo>
                      <a:pt x="303" y="23"/>
                    </a:lnTo>
                    <a:lnTo>
                      <a:pt x="296" y="9"/>
                    </a:lnTo>
                    <a:lnTo>
                      <a:pt x="293" y="2"/>
                    </a:lnTo>
                    <a:lnTo>
                      <a:pt x="293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56" name="Freeform 83">
                <a:extLst>
                  <a:ext uri="{FF2B5EF4-FFF2-40B4-BE49-F238E27FC236}">
                    <a16:creationId xmlns:a16="http://schemas.microsoft.com/office/drawing/2014/main" id="{F66F33E1-6D99-6039-8C43-7F13F710C9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7" y="1167"/>
                <a:ext cx="179" cy="126"/>
              </a:xfrm>
              <a:custGeom>
                <a:avLst/>
                <a:gdLst>
                  <a:gd name="T0" fmla="*/ 611 w 719"/>
                  <a:gd name="T1" fmla="*/ 132 h 505"/>
                  <a:gd name="T2" fmla="*/ 584 w 719"/>
                  <a:gd name="T3" fmla="*/ 184 h 505"/>
                  <a:gd name="T4" fmla="*/ 553 w 719"/>
                  <a:gd name="T5" fmla="*/ 160 h 505"/>
                  <a:gd name="T6" fmla="*/ 595 w 719"/>
                  <a:gd name="T7" fmla="*/ 110 h 505"/>
                  <a:gd name="T8" fmla="*/ 599 w 719"/>
                  <a:gd name="T9" fmla="*/ 48 h 505"/>
                  <a:gd name="T10" fmla="*/ 598 w 719"/>
                  <a:gd name="T11" fmla="*/ 33 h 505"/>
                  <a:gd name="T12" fmla="*/ 568 w 719"/>
                  <a:gd name="T13" fmla="*/ 15 h 505"/>
                  <a:gd name="T14" fmla="*/ 532 w 719"/>
                  <a:gd name="T15" fmla="*/ 0 h 505"/>
                  <a:gd name="T16" fmla="*/ 482 w 719"/>
                  <a:gd name="T17" fmla="*/ 26 h 505"/>
                  <a:gd name="T18" fmla="*/ 454 w 719"/>
                  <a:gd name="T19" fmla="*/ 40 h 505"/>
                  <a:gd name="T20" fmla="*/ 415 w 719"/>
                  <a:gd name="T21" fmla="*/ 60 h 505"/>
                  <a:gd name="T22" fmla="*/ 364 w 719"/>
                  <a:gd name="T23" fmla="*/ 86 h 505"/>
                  <a:gd name="T24" fmla="*/ 323 w 719"/>
                  <a:gd name="T25" fmla="*/ 70 h 505"/>
                  <a:gd name="T26" fmla="*/ 293 w 719"/>
                  <a:gd name="T27" fmla="*/ 77 h 505"/>
                  <a:gd name="T28" fmla="*/ 288 w 719"/>
                  <a:gd name="T29" fmla="*/ 104 h 505"/>
                  <a:gd name="T30" fmla="*/ 264 w 719"/>
                  <a:gd name="T31" fmla="*/ 125 h 505"/>
                  <a:gd name="T32" fmla="*/ 261 w 719"/>
                  <a:gd name="T33" fmla="*/ 128 h 505"/>
                  <a:gd name="T34" fmla="*/ 215 w 719"/>
                  <a:gd name="T35" fmla="*/ 145 h 505"/>
                  <a:gd name="T36" fmla="*/ 196 w 719"/>
                  <a:gd name="T37" fmla="*/ 128 h 505"/>
                  <a:gd name="T38" fmla="*/ 153 w 719"/>
                  <a:gd name="T39" fmla="*/ 145 h 505"/>
                  <a:gd name="T40" fmla="*/ 141 w 719"/>
                  <a:gd name="T41" fmla="*/ 184 h 505"/>
                  <a:gd name="T42" fmla="*/ 50 w 719"/>
                  <a:gd name="T43" fmla="*/ 192 h 505"/>
                  <a:gd name="T44" fmla="*/ 2 w 719"/>
                  <a:gd name="T45" fmla="*/ 223 h 505"/>
                  <a:gd name="T46" fmla="*/ 57 w 719"/>
                  <a:gd name="T47" fmla="*/ 244 h 505"/>
                  <a:gd name="T48" fmla="*/ 34 w 719"/>
                  <a:gd name="T49" fmla="*/ 292 h 505"/>
                  <a:gd name="T50" fmla="*/ 66 w 719"/>
                  <a:gd name="T51" fmla="*/ 317 h 505"/>
                  <a:gd name="T52" fmla="*/ 101 w 719"/>
                  <a:gd name="T53" fmla="*/ 287 h 505"/>
                  <a:gd name="T54" fmla="*/ 157 w 719"/>
                  <a:gd name="T55" fmla="*/ 308 h 505"/>
                  <a:gd name="T56" fmla="*/ 168 w 719"/>
                  <a:gd name="T57" fmla="*/ 339 h 505"/>
                  <a:gd name="T58" fmla="*/ 146 w 719"/>
                  <a:gd name="T59" fmla="*/ 398 h 505"/>
                  <a:gd name="T60" fmla="*/ 210 w 719"/>
                  <a:gd name="T61" fmla="*/ 465 h 505"/>
                  <a:gd name="T62" fmla="*/ 251 w 719"/>
                  <a:gd name="T63" fmla="*/ 409 h 505"/>
                  <a:gd name="T64" fmla="*/ 268 w 719"/>
                  <a:gd name="T65" fmla="*/ 398 h 505"/>
                  <a:gd name="T66" fmla="*/ 313 w 719"/>
                  <a:gd name="T67" fmla="*/ 460 h 505"/>
                  <a:gd name="T68" fmla="*/ 351 w 719"/>
                  <a:gd name="T69" fmla="*/ 501 h 505"/>
                  <a:gd name="T70" fmla="*/ 390 w 719"/>
                  <a:gd name="T71" fmla="*/ 468 h 505"/>
                  <a:gd name="T72" fmla="*/ 415 w 719"/>
                  <a:gd name="T73" fmla="*/ 451 h 505"/>
                  <a:gd name="T74" fmla="*/ 423 w 719"/>
                  <a:gd name="T75" fmla="*/ 441 h 505"/>
                  <a:gd name="T76" fmla="*/ 418 w 719"/>
                  <a:gd name="T77" fmla="*/ 426 h 505"/>
                  <a:gd name="T78" fmla="*/ 478 w 719"/>
                  <a:gd name="T79" fmla="*/ 434 h 505"/>
                  <a:gd name="T80" fmla="*/ 521 w 719"/>
                  <a:gd name="T81" fmla="*/ 427 h 505"/>
                  <a:gd name="T82" fmla="*/ 541 w 719"/>
                  <a:gd name="T83" fmla="*/ 408 h 505"/>
                  <a:gd name="T84" fmla="*/ 577 w 719"/>
                  <a:gd name="T85" fmla="*/ 427 h 505"/>
                  <a:gd name="T86" fmla="*/ 598 w 719"/>
                  <a:gd name="T87" fmla="*/ 379 h 505"/>
                  <a:gd name="T88" fmla="*/ 582 w 719"/>
                  <a:gd name="T89" fmla="*/ 357 h 505"/>
                  <a:gd name="T90" fmla="*/ 589 w 719"/>
                  <a:gd name="T91" fmla="*/ 350 h 505"/>
                  <a:gd name="T92" fmla="*/ 622 w 719"/>
                  <a:gd name="T93" fmla="*/ 357 h 505"/>
                  <a:gd name="T94" fmla="*/ 644 w 719"/>
                  <a:gd name="T95" fmla="*/ 402 h 505"/>
                  <a:gd name="T96" fmla="*/ 658 w 719"/>
                  <a:gd name="T97" fmla="*/ 415 h 505"/>
                  <a:gd name="T98" fmla="*/ 718 w 719"/>
                  <a:gd name="T99" fmla="*/ 395 h 505"/>
                  <a:gd name="T100" fmla="*/ 697 w 719"/>
                  <a:gd name="T101" fmla="*/ 335 h 505"/>
                  <a:gd name="T102" fmla="*/ 661 w 719"/>
                  <a:gd name="T103" fmla="*/ 336 h 505"/>
                  <a:gd name="T104" fmla="*/ 648 w 719"/>
                  <a:gd name="T105" fmla="*/ 304 h 505"/>
                  <a:gd name="T106" fmla="*/ 642 w 719"/>
                  <a:gd name="T107" fmla="*/ 279 h 505"/>
                  <a:gd name="T108" fmla="*/ 652 w 719"/>
                  <a:gd name="T109" fmla="*/ 275 h 505"/>
                  <a:gd name="T110" fmla="*/ 673 w 719"/>
                  <a:gd name="T111" fmla="*/ 248 h 505"/>
                  <a:gd name="T112" fmla="*/ 649 w 719"/>
                  <a:gd name="T113" fmla="*/ 237 h 505"/>
                  <a:gd name="T114" fmla="*/ 627 w 719"/>
                  <a:gd name="T115" fmla="*/ 247 h 505"/>
                  <a:gd name="T116" fmla="*/ 638 w 719"/>
                  <a:gd name="T117" fmla="*/ 216 h 505"/>
                  <a:gd name="T118" fmla="*/ 628 w 719"/>
                  <a:gd name="T119" fmla="*/ 183 h 505"/>
                  <a:gd name="T120" fmla="*/ 613 w 719"/>
                  <a:gd name="T121" fmla="*/ 151 h 505"/>
                  <a:gd name="T122" fmla="*/ 640 w 719"/>
                  <a:gd name="T123" fmla="*/ 127 h 5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719" h="505">
                    <a:moveTo>
                      <a:pt x="640" y="127"/>
                    </a:moveTo>
                    <a:lnTo>
                      <a:pt x="638" y="127"/>
                    </a:lnTo>
                    <a:lnTo>
                      <a:pt x="630" y="123"/>
                    </a:lnTo>
                    <a:lnTo>
                      <a:pt x="608" y="123"/>
                    </a:lnTo>
                    <a:lnTo>
                      <a:pt x="605" y="124"/>
                    </a:lnTo>
                    <a:lnTo>
                      <a:pt x="601" y="124"/>
                    </a:lnTo>
                    <a:lnTo>
                      <a:pt x="599" y="125"/>
                    </a:lnTo>
                    <a:lnTo>
                      <a:pt x="599" y="128"/>
                    </a:lnTo>
                    <a:lnTo>
                      <a:pt x="611" y="132"/>
                    </a:lnTo>
                    <a:lnTo>
                      <a:pt x="612" y="134"/>
                    </a:lnTo>
                    <a:lnTo>
                      <a:pt x="612" y="137"/>
                    </a:lnTo>
                    <a:lnTo>
                      <a:pt x="611" y="144"/>
                    </a:lnTo>
                    <a:lnTo>
                      <a:pt x="604" y="163"/>
                    </a:lnTo>
                    <a:lnTo>
                      <a:pt x="602" y="173"/>
                    </a:lnTo>
                    <a:lnTo>
                      <a:pt x="602" y="174"/>
                    </a:lnTo>
                    <a:lnTo>
                      <a:pt x="596" y="178"/>
                    </a:lnTo>
                    <a:lnTo>
                      <a:pt x="595" y="180"/>
                    </a:lnTo>
                    <a:lnTo>
                      <a:pt x="584" y="184"/>
                    </a:lnTo>
                    <a:lnTo>
                      <a:pt x="575" y="184"/>
                    </a:lnTo>
                    <a:lnTo>
                      <a:pt x="570" y="181"/>
                    </a:lnTo>
                    <a:lnTo>
                      <a:pt x="568" y="180"/>
                    </a:lnTo>
                    <a:lnTo>
                      <a:pt x="567" y="180"/>
                    </a:lnTo>
                    <a:lnTo>
                      <a:pt x="566" y="178"/>
                    </a:lnTo>
                    <a:lnTo>
                      <a:pt x="552" y="176"/>
                    </a:lnTo>
                    <a:lnTo>
                      <a:pt x="549" y="174"/>
                    </a:lnTo>
                    <a:lnTo>
                      <a:pt x="553" y="162"/>
                    </a:lnTo>
                    <a:lnTo>
                      <a:pt x="553" y="160"/>
                    </a:lnTo>
                    <a:lnTo>
                      <a:pt x="555" y="160"/>
                    </a:lnTo>
                    <a:lnTo>
                      <a:pt x="563" y="153"/>
                    </a:lnTo>
                    <a:lnTo>
                      <a:pt x="582" y="125"/>
                    </a:lnTo>
                    <a:lnTo>
                      <a:pt x="582" y="123"/>
                    </a:lnTo>
                    <a:lnTo>
                      <a:pt x="584" y="123"/>
                    </a:lnTo>
                    <a:lnTo>
                      <a:pt x="584" y="120"/>
                    </a:lnTo>
                    <a:lnTo>
                      <a:pt x="591" y="113"/>
                    </a:lnTo>
                    <a:lnTo>
                      <a:pt x="594" y="111"/>
                    </a:lnTo>
                    <a:lnTo>
                      <a:pt x="595" y="110"/>
                    </a:lnTo>
                    <a:lnTo>
                      <a:pt x="598" y="108"/>
                    </a:lnTo>
                    <a:lnTo>
                      <a:pt x="599" y="106"/>
                    </a:lnTo>
                    <a:lnTo>
                      <a:pt x="599" y="103"/>
                    </a:lnTo>
                    <a:lnTo>
                      <a:pt x="585" y="92"/>
                    </a:lnTo>
                    <a:lnTo>
                      <a:pt x="584" y="92"/>
                    </a:lnTo>
                    <a:lnTo>
                      <a:pt x="584" y="82"/>
                    </a:lnTo>
                    <a:lnTo>
                      <a:pt x="585" y="81"/>
                    </a:lnTo>
                    <a:lnTo>
                      <a:pt x="594" y="57"/>
                    </a:lnTo>
                    <a:lnTo>
                      <a:pt x="599" y="48"/>
                    </a:lnTo>
                    <a:lnTo>
                      <a:pt x="602" y="47"/>
                    </a:lnTo>
                    <a:lnTo>
                      <a:pt x="602" y="46"/>
                    </a:lnTo>
                    <a:lnTo>
                      <a:pt x="604" y="44"/>
                    </a:lnTo>
                    <a:lnTo>
                      <a:pt x="604" y="40"/>
                    </a:lnTo>
                    <a:lnTo>
                      <a:pt x="599" y="40"/>
                    </a:lnTo>
                    <a:lnTo>
                      <a:pt x="598" y="39"/>
                    </a:lnTo>
                    <a:lnTo>
                      <a:pt x="598" y="37"/>
                    </a:lnTo>
                    <a:lnTo>
                      <a:pt x="596" y="35"/>
                    </a:lnTo>
                    <a:lnTo>
                      <a:pt x="598" y="33"/>
                    </a:lnTo>
                    <a:lnTo>
                      <a:pt x="602" y="25"/>
                    </a:lnTo>
                    <a:lnTo>
                      <a:pt x="604" y="19"/>
                    </a:lnTo>
                    <a:lnTo>
                      <a:pt x="605" y="18"/>
                    </a:lnTo>
                    <a:lnTo>
                      <a:pt x="604" y="18"/>
                    </a:lnTo>
                    <a:lnTo>
                      <a:pt x="601" y="19"/>
                    </a:lnTo>
                    <a:lnTo>
                      <a:pt x="599" y="19"/>
                    </a:lnTo>
                    <a:lnTo>
                      <a:pt x="594" y="21"/>
                    </a:lnTo>
                    <a:lnTo>
                      <a:pt x="584" y="21"/>
                    </a:lnTo>
                    <a:lnTo>
                      <a:pt x="568" y="15"/>
                    </a:lnTo>
                    <a:lnTo>
                      <a:pt x="564" y="12"/>
                    </a:lnTo>
                    <a:lnTo>
                      <a:pt x="563" y="11"/>
                    </a:lnTo>
                    <a:lnTo>
                      <a:pt x="561" y="11"/>
                    </a:lnTo>
                    <a:lnTo>
                      <a:pt x="560" y="10"/>
                    </a:lnTo>
                    <a:lnTo>
                      <a:pt x="557" y="5"/>
                    </a:lnTo>
                    <a:lnTo>
                      <a:pt x="557" y="4"/>
                    </a:lnTo>
                    <a:lnTo>
                      <a:pt x="555" y="4"/>
                    </a:lnTo>
                    <a:lnTo>
                      <a:pt x="544" y="0"/>
                    </a:lnTo>
                    <a:lnTo>
                      <a:pt x="532" y="0"/>
                    </a:lnTo>
                    <a:lnTo>
                      <a:pt x="522" y="4"/>
                    </a:lnTo>
                    <a:lnTo>
                      <a:pt x="522" y="8"/>
                    </a:lnTo>
                    <a:lnTo>
                      <a:pt x="521" y="11"/>
                    </a:lnTo>
                    <a:lnTo>
                      <a:pt x="520" y="11"/>
                    </a:lnTo>
                    <a:lnTo>
                      <a:pt x="517" y="12"/>
                    </a:lnTo>
                    <a:lnTo>
                      <a:pt x="513" y="15"/>
                    </a:lnTo>
                    <a:lnTo>
                      <a:pt x="492" y="17"/>
                    </a:lnTo>
                    <a:lnTo>
                      <a:pt x="492" y="18"/>
                    </a:lnTo>
                    <a:lnTo>
                      <a:pt x="482" y="26"/>
                    </a:lnTo>
                    <a:lnTo>
                      <a:pt x="475" y="29"/>
                    </a:lnTo>
                    <a:lnTo>
                      <a:pt x="469" y="35"/>
                    </a:lnTo>
                    <a:lnTo>
                      <a:pt x="465" y="41"/>
                    </a:lnTo>
                    <a:lnTo>
                      <a:pt x="464" y="46"/>
                    </a:lnTo>
                    <a:lnTo>
                      <a:pt x="462" y="46"/>
                    </a:lnTo>
                    <a:lnTo>
                      <a:pt x="461" y="43"/>
                    </a:lnTo>
                    <a:lnTo>
                      <a:pt x="461" y="41"/>
                    </a:lnTo>
                    <a:lnTo>
                      <a:pt x="458" y="40"/>
                    </a:lnTo>
                    <a:lnTo>
                      <a:pt x="454" y="40"/>
                    </a:lnTo>
                    <a:lnTo>
                      <a:pt x="451" y="39"/>
                    </a:lnTo>
                    <a:lnTo>
                      <a:pt x="437" y="22"/>
                    </a:lnTo>
                    <a:lnTo>
                      <a:pt x="427" y="29"/>
                    </a:lnTo>
                    <a:lnTo>
                      <a:pt x="426" y="29"/>
                    </a:lnTo>
                    <a:lnTo>
                      <a:pt x="426" y="31"/>
                    </a:lnTo>
                    <a:lnTo>
                      <a:pt x="419" y="46"/>
                    </a:lnTo>
                    <a:lnTo>
                      <a:pt x="419" y="51"/>
                    </a:lnTo>
                    <a:lnTo>
                      <a:pt x="415" y="58"/>
                    </a:lnTo>
                    <a:lnTo>
                      <a:pt x="415" y="60"/>
                    </a:lnTo>
                    <a:lnTo>
                      <a:pt x="411" y="63"/>
                    </a:lnTo>
                    <a:lnTo>
                      <a:pt x="409" y="63"/>
                    </a:lnTo>
                    <a:lnTo>
                      <a:pt x="408" y="71"/>
                    </a:lnTo>
                    <a:lnTo>
                      <a:pt x="408" y="78"/>
                    </a:lnTo>
                    <a:lnTo>
                      <a:pt x="400" y="78"/>
                    </a:lnTo>
                    <a:lnTo>
                      <a:pt x="390" y="84"/>
                    </a:lnTo>
                    <a:lnTo>
                      <a:pt x="384" y="89"/>
                    </a:lnTo>
                    <a:lnTo>
                      <a:pt x="366" y="86"/>
                    </a:lnTo>
                    <a:lnTo>
                      <a:pt x="364" y="86"/>
                    </a:lnTo>
                    <a:lnTo>
                      <a:pt x="355" y="84"/>
                    </a:lnTo>
                    <a:lnTo>
                      <a:pt x="354" y="84"/>
                    </a:lnTo>
                    <a:lnTo>
                      <a:pt x="348" y="77"/>
                    </a:lnTo>
                    <a:lnTo>
                      <a:pt x="341" y="75"/>
                    </a:lnTo>
                    <a:lnTo>
                      <a:pt x="340" y="72"/>
                    </a:lnTo>
                    <a:lnTo>
                      <a:pt x="338" y="71"/>
                    </a:lnTo>
                    <a:lnTo>
                      <a:pt x="335" y="71"/>
                    </a:lnTo>
                    <a:lnTo>
                      <a:pt x="330" y="70"/>
                    </a:lnTo>
                    <a:lnTo>
                      <a:pt x="323" y="70"/>
                    </a:lnTo>
                    <a:lnTo>
                      <a:pt x="316" y="71"/>
                    </a:lnTo>
                    <a:lnTo>
                      <a:pt x="307" y="75"/>
                    </a:lnTo>
                    <a:lnTo>
                      <a:pt x="300" y="74"/>
                    </a:lnTo>
                    <a:lnTo>
                      <a:pt x="296" y="71"/>
                    </a:lnTo>
                    <a:lnTo>
                      <a:pt x="295" y="71"/>
                    </a:lnTo>
                    <a:lnTo>
                      <a:pt x="293" y="70"/>
                    </a:lnTo>
                    <a:lnTo>
                      <a:pt x="292" y="70"/>
                    </a:lnTo>
                    <a:lnTo>
                      <a:pt x="292" y="71"/>
                    </a:lnTo>
                    <a:lnTo>
                      <a:pt x="293" y="77"/>
                    </a:lnTo>
                    <a:lnTo>
                      <a:pt x="296" y="82"/>
                    </a:lnTo>
                    <a:lnTo>
                      <a:pt x="302" y="89"/>
                    </a:lnTo>
                    <a:lnTo>
                      <a:pt x="304" y="96"/>
                    </a:lnTo>
                    <a:lnTo>
                      <a:pt x="302" y="99"/>
                    </a:lnTo>
                    <a:lnTo>
                      <a:pt x="302" y="100"/>
                    </a:lnTo>
                    <a:lnTo>
                      <a:pt x="300" y="103"/>
                    </a:lnTo>
                    <a:lnTo>
                      <a:pt x="292" y="103"/>
                    </a:lnTo>
                    <a:lnTo>
                      <a:pt x="289" y="104"/>
                    </a:lnTo>
                    <a:lnTo>
                      <a:pt x="288" y="104"/>
                    </a:lnTo>
                    <a:lnTo>
                      <a:pt x="282" y="106"/>
                    </a:lnTo>
                    <a:lnTo>
                      <a:pt x="280" y="107"/>
                    </a:lnTo>
                    <a:lnTo>
                      <a:pt x="280" y="108"/>
                    </a:lnTo>
                    <a:lnTo>
                      <a:pt x="278" y="108"/>
                    </a:lnTo>
                    <a:lnTo>
                      <a:pt x="275" y="113"/>
                    </a:lnTo>
                    <a:lnTo>
                      <a:pt x="274" y="113"/>
                    </a:lnTo>
                    <a:lnTo>
                      <a:pt x="274" y="114"/>
                    </a:lnTo>
                    <a:lnTo>
                      <a:pt x="266" y="123"/>
                    </a:lnTo>
                    <a:lnTo>
                      <a:pt x="264" y="125"/>
                    </a:lnTo>
                    <a:lnTo>
                      <a:pt x="266" y="130"/>
                    </a:lnTo>
                    <a:lnTo>
                      <a:pt x="266" y="132"/>
                    </a:lnTo>
                    <a:lnTo>
                      <a:pt x="271" y="149"/>
                    </a:lnTo>
                    <a:lnTo>
                      <a:pt x="270" y="153"/>
                    </a:lnTo>
                    <a:lnTo>
                      <a:pt x="266" y="149"/>
                    </a:lnTo>
                    <a:lnTo>
                      <a:pt x="266" y="148"/>
                    </a:lnTo>
                    <a:lnTo>
                      <a:pt x="263" y="142"/>
                    </a:lnTo>
                    <a:lnTo>
                      <a:pt x="263" y="130"/>
                    </a:lnTo>
                    <a:lnTo>
                      <a:pt x="261" y="128"/>
                    </a:lnTo>
                    <a:lnTo>
                      <a:pt x="256" y="128"/>
                    </a:lnTo>
                    <a:lnTo>
                      <a:pt x="256" y="127"/>
                    </a:lnTo>
                    <a:lnTo>
                      <a:pt x="254" y="125"/>
                    </a:lnTo>
                    <a:lnTo>
                      <a:pt x="233" y="125"/>
                    </a:lnTo>
                    <a:lnTo>
                      <a:pt x="229" y="127"/>
                    </a:lnTo>
                    <a:lnTo>
                      <a:pt x="221" y="131"/>
                    </a:lnTo>
                    <a:lnTo>
                      <a:pt x="220" y="132"/>
                    </a:lnTo>
                    <a:lnTo>
                      <a:pt x="215" y="144"/>
                    </a:lnTo>
                    <a:lnTo>
                      <a:pt x="215" y="145"/>
                    </a:lnTo>
                    <a:lnTo>
                      <a:pt x="213" y="145"/>
                    </a:lnTo>
                    <a:lnTo>
                      <a:pt x="210" y="144"/>
                    </a:lnTo>
                    <a:lnTo>
                      <a:pt x="206" y="144"/>
                    </a:lnTo>
                    <a:lnTo>
                      <a:pt x="204" y="142"/>
                    </a:lnTo>
                    <a:lnTo>
                      <a:pt x="204" y="138"/>
                    </a:lnTo>
                    <a:lnTo>
                      <a:pt x="206" y="135"/>
                    </a:lnTo>
                    <a:lnTo>
                      <a:pt x="206" y="132"/>
                    </a:lnTo>
                    <a:lnTo>
                      <a:pt x="201" y="130"/>
                    </a:lnTo>
                    <a:lnTo>
                      <a:pt x="196" y="128"/>
                    </a:lnTo>
                    <a:lnTo>
                      <a:pt x="196" y="130"/>
                    </a:lnTo>
                    <a:lnTo>
                      <a:pt x="184" y="132"/>
                    </a:lnTo>
                    <a:lnTo>
                      <a:pt x="183" y="132"/>
                    </a:lnTo>
                    <a:lnTo>
                      <a:pt x="179" y="137"/>
                    </a:lnTo>
                    <a:lnTo>
                      <a:pt x="179" y="139"/>
                    </a:lnTo>
                    <a:lnTo>
                      <a:pt x="173" y="142"/>
                    </a:lnTo>
                    <a:lnTo>
                      <a:pt x="159" y="146"/>
                    </a:lnTo>
                    <a:lnTo>
                      <a:pt x="157" y="145"/>
                    </a:lnTo>
                    <a:lnTo>
                      <a:pt x="153" y="145"/>
                    </a:lnTo>
                    <a:lnTo>
                      <a:pt x="148" y="146"/>
                    </a:lnTo>
                    <a:lnTo>
                      <a:pt x="147" y="146"/>
                    </a:lnTo>
                    <a:lnTo>
                      <a:pt x="144" y="149"/>
                    </a:lnTo>
                    <a:lnTo>
                      <a:pt x="143" y="149"/>
                    </a:lnTo>
                    <a:lnTo>
                      <a:pt x="141" y="152"/>
                    </a:lnTo>
                    <a:lnTo>
                      <a:pt x="139" y="173"/>
                    </a:lnTo>
                    <a:lnTo>
                      <a:pt x="140" y="181"/>
                    </a:lnTo>
                    <a:lnTo>
                      <a:pt x="141" y="183"/>
                    </a:lnTo>
                    <a:lnTo>
                      <a:pt x="141" y="184"/>
                    </a:lnTo>
                    <a:lnTo>
                      <a:pt x="143" y="185"/>
                    </a:lnTo>
                    <a:lnTo>
                      <a:pt x="141" y="185"/>
                    </a:lnTo>
                    <a:lnTo>
                      <a:pt x="134" y="187"/>
                    </a:lnTo>
                    <a:lnTo>
                      <a:pt x="127" y="187"/>
                    </a:lnTo>
                    <a:lnTo>
                      <a:pt x="90" y="170"/>
                    </a:lnTo>
                    <a:lnTo>
                      <a:pt x="88" y="170"/>
                    </a:lnTo>
                    <a:lnTo>
                      <a:pt x="83" y="171"/>
                    </a:lnTo>
                    <a:lnTo>
                      <a:pt x="59" y="185"/>
                    </a:lnTo>
                    <a:lnTo>
                      <a:pt x="50" y="192"/>
                    </a:lnTo>
                    <a:lnTo>
                      <a:pt x="38" y="206"/>
                    </a:lnTo>
                    <a:lnTo>
                      <a:pt x="31" y="216"/>
                    </a:lnTo>
                    <a:lnTo>
                      <a:pt x="20" y="220"/>
                    </a:lnTo>
                    <a:lnTo>
                      <a:pt x="18" y="222"/>
                    </a:lnTo>
                    <a:lnTo>
                      <a:pt x="16" y="223"/>
                    </a:lnTo>
                    <a:lnTo>
                      <a:pt x="14" y="223"/>
                    </a:lnTo>
                    <a:lnTo>
                      <a:pt x="10" y="220"/>
                    </a:lnTo>
                    <a:lnTo>
                      <a:pt x="7" y="220"/>
                    </a:lnTo>
                    <a:lnTo>
                      <a:pt x="2" y="223"/>
                    </a:lnTo>
                    <a:lnTo>
                      <a:pt x="0" y="223"/>
                    </a:lnTo>
                    <a:lnTo>
                      <a:pt x="0" y="225"/>
                    </a:lnTo>
                    <a:lnTo>
                      <a:pt x="9" y="232"/>
                    </a:lnTo>
                    <a:lnTo>
                      <a:pt x="11" y="235"/>
                    </a:lnTo>
                    <a:lnTo>
                      <a:pt x="18" y="240"/>
                    </a:lnTo>
                    <a:lnTo>
                      <a:pt x="42" y="240"/>
                    </a:lnTo>
                    <a:lnTo>
                      <a:pt x="53" y="243"/>
                    </a:lnTo>
                    <a:lnTo>
                      <a:pt x="55" y="243"/>
                    </a:lnTo>
                    <a:lnTo>
                      <a:pt x="57" y="244"/>
                    </a:lnTo>
                    <a:lnTo>
                      <a:pt x="59" y="245"/>
                    </a:lnTo>
                    <a:lnTo>
                      <a:pt x="57" y="247"/>
                    </a:lnTo>
                    <a:lnTo>
                      <a:pt x="52" y="250"/>
                    </a:lnTo>
                    <a:lnTo>
                      <a:pt x="52" y="251"/>
                    </a:lnTo>
                    <a:lnTo>
                      <a:pt x="48" y="258"/>
                    </a:lnTo>
                    <a:lnTo>
                      <a:pt x="35" y="272"/>
                    </a:lnTo>
                    <a:lnTo>
                      <a:pt x="34" y="276"/>
                    </a:lnTo>
                    <a:lnTo>
                      <a:pt x="32" y="279"/>
                    </a:lnTo>
                    <a:lnTo>
                      <a:pt x="34" y="292"/>
                    </a:lnTo>
                    <a:lnTo>
                      <a:pt x="32" y="304"/>
                    </a:lnTo>
                    <a:lnTo>
                      <a:pt x="31" y="307"/>
                    </a:lnTo>
                    <a:lnTo>
                      <a:pt x="31" y="311"/>
                    </a:lnTo>
                    <a:lnTo>
                      <a:pt x="32" y="317"/>
                    </a:lnTo>
                    <a:lnTo>
                      <a:pt x="42" y="331"/>
                    </a:lnTo>
                    <a:lnTo>
                      <a:pt x="42" y="332"/>
                    </a:lnTo>
                    <a:lnTo>
                      <a:pt x="43" y="332"/>
                    </a:lnTo>
                    <a:lnTo>
                      <a:pt x="63" y="321"/>
                    </a:lnTo>
                    <a:lnTo>
                      <a:pt x="66" y="317"/>
                    </a:lnTo>
                    <a:lnTo>
                      <a:pt x="77" y="300"/>
                    </a:lnTo>
                    <a:lnTo>
                      <a:pt x="84" y="293"/>
                    </a:lnTo>
                    <a:lnTo>
                      <a:pt x="88" y="295"/>
                    </a:lnTo>
                    <a:lnTo>
                      <a:pt x="92" y="297"/>
                    </a:lnTo>
                    <a:lnTo>
                      <a:pt x="98" y="292"/>
                    </a:lnTo>
                    <a:lnTo>
                      <a:pt x="98" y="290"/>
                    </a:lnTo>
                    <a:lnTo>
                      <a:pt x="99" y="290"/>
                    </a:lnTo>
                    <a:lnTo>
                      <a:pt x="99" y="287"/>
                    </a:lnTo>
                    <a:lnTo>
                      <a:pt x="101" y="287"/>
                    </a:lnTo>
                    <a:lnTo>
                      <a:pt x="108" y="285"/>
                    </a:lnTo>
                    <a:lnTo>
                      <a:pt x="112" y="285"/>
                    </a:lnTo>
                    <a:lnTo>
                      <a:pt x="129" y="287"/>
                    </a:lnTo>
                    <a:lnTo>
                      <a:pt x="141" y="295"/>
                    </a:lnTo>
                    <a:lnTo>
                      <a:pt x="161" y="299"/>
                    </a:lnTo>
                    <a:lnTo>
                      <a:pt x="162" y="299"/>
                    </a:lnTo>
                    <a:lnTo>
                      <a:pt x="161" y="302"/>
                    </a:lnTo>
                    <a:lnTo>
                      <a:pt x="157" y="305"/>
                    </a:lnTo>
                    <a:lnTo>
                      <a:pt x="157" y="308"/>
                    </a:lnTo>
                    <a:lnTo>
                      <a:pt x="155" y="310"/>
                    </a:lnTo>
                    <a:lnTo>
                      <a:pt x="155" y="311"/>
                    </a:lnTo>
                    <a:lnTo>
                      <a:pt x="161" y="325"/>
                    </a:lnTo>
                    <a:lnTo>
                      <a:pt x="163" y="328"/>
                    </a:lnTo>
                    <a:lnTo>
                      <a:pt x="166" y="329"/>
                    </a:lnTo>
                    <a:lnTo>
                      <a:pt x="168" y="331"/>
                    </a:lnTo>
                    <a:lnTo>
                      <a:pt x="170" y="336"/>
                    </a:lnTo>
                    <a:lnTo>
                      <a:pt x="170" y="339"/>
                    </a:lnTo>
                    <a:lnTo>
                      <a:pt x="168" y="339"/>
                    </a:lnTo>
                    <a:lnTo>
                      <a:pt x="165" y="342"/>
                    </a:lnTo>
                    <a:lnTo>
                      <a:pt x="148" y="346"/>
                    </a:lnTo>
                    <a:lnTo>
                      <a:pt x="141" y="343"/>
                    </a:lnTo>
                    <a:lnTo>
                      <a:pt x="131" y="353"/>
                    </a:lnTo>
                    <a:lnTo>
                      <a:pt x="131" y="355"/>
                    </a:lnTo>
                    <a:lnTo>
                      <a:pt x="133" y="359"/>
                    </a:lnTo>
                    <a:lnTo>
                      <a:pt x="139" y="367"/>
                    </a:lnTo>
                    <a:lnTo>
                      <a:pt x="140" y="371"/>
                    </a:lnTo>
                    <a:lnTo>
                      <a:pt x="146" y="398"/>
                    </a:lnTo>
                    <a:lnTo>
                      <a:pt x="147" y="398"/>
                    </a:lnTo>
                    <a:lnTo>
                      <a:pt x="161" y="424"/>
                    </a:lnTo>
                    <a:lnTo>
                      <a:pt x="176" y="434"/>
                    </a:lnTo>
                    <a:lnTo>
                      <a:pt x="183" y="441"/>
                    </a:lnTo>
                    <a:lnTo>
                      <a:pt x="186" y="449"/>
                    </a:lnTo>
                    <a:lnTo>
                      <a:pt x="191" y="449"/>
                    </a:lnTo>
                    <a:lnTo>
                      <a:pt x="201" y="445"/>
                    </a:lnTo>
                    <a:lnTo>
                      <a:pt x="203" y="445"/>
                    </a:lnTo>
                    <a:lnTo>
                      <a:pt x="210" y="465"/>
                    </a:lnTo>
                    <a:lnTo>
                      <a:pt x="211" y="465"/>
                    </a:lnTo>
                    <a:lnTo>
                      <a:pt x="221" y="452"/>
                    </a:lnTo>
                    <a:lnTo>
                      <a:pt x="232" y="444"/>
                    </a:lnTo>
                    <a:lnTo>
                      <a:pt x="233" y="444"/>
                    </a:lnTo>
                    <a:lnTo>
                      <a:pt x="233" y="442"/>
                    </a:lnTo>
                    <a:lnTo>
                      <a:pt x="239" y="430"/>
                    </a:lnTo>
                    <a:lnTo>
                      <a:pt x="239" y="427"/>
                    </a:lnTo>
                    <a:lnTo>
                      <a:pt x="240" y="427"/>
                    </a:lnTo>
                    <a:lnTo>
                      <a:pt x="251" y="409"/>
                    </a:lnTo>
                    <a:lnTo>
                      <a:pt x="257" y="405"/>
                    </a:lnTo>
                    <a:lnTo>
                      <a:pt x="257" y="403"/>
                    </a:lnTo>
                    <a:lnTo>
                      <a:pt x="263" y="400"/>
                    </a:lnTo>
                    <a:lnTo>
                      <a:pt x="264" y="399"/>
                    </a:lnTo>
                    <a:lnTo>
                      <a:pt x="266" y="396"/>
                    </a:lnTo>
                    <a:lnTo>
                      <a:pt x="266" y="395"/>
                    </a:lnTo>
                    <a:lnTo>
                      <a:pt x="267" y="395"/>
                    </a:lnTo>
                    <a:lnTo>
                      <a:pt x="268" y="396"/>
                    </a:lnTo>
                    <a:lnTo>
                      <a:pt x="268" y="398"/>
                    </a:lnTo>
                    <a:lnTo>
                      <a:pt x="270" y="398"/>
                    </a:lnTo>
                    <a:lnTo>
                      <a:pt x="277" y="405"/>
                    </a:lnTo>
                    <a:lnTo>
                      <a:pt x="288" y="413"/>
                    </a:lnTo>
                    <a:lnTo>
                      <a:pt x="295" y="416"/>
                    </a:lnTo>
                    <a:lnTo>
                      <a:pt x="313" y="433"/>
                    </a:lnTo>
                    <a:lnTo>
                      <a:pt x="317" y="434"/>
                    </a:lnTo>
                    <a:lnTo>
                      <a:pt x="319" y="434"/>
                    </a:lnTo>
                    <a:lnTo>
                      <a:pt x="317" y="438"/>
                    </a:lnTo>
                    <a:lnTo>
                      <a:pt x="313" y="460"/>
                    </a:lnTo>
                    <a:lnTo>
                      <a:pt x="309" y="465"/>
                    </a:lnTo>
                    <a:lnTo>
                      <a:pt x="309" y="466"/>
                    </a:lnTo>
                    <a:lnTo>
                      <a:pt x="307" y="468"/>
                    </a:lnTo>
                    <a:lnTo>
                      <a:pt x="304" y="479"/>
                    </a:lnTo>
                    <a:lnTo>
                      <a:pt x="304" y="483"/>
                    </a:lnTo>
                    <a:lnTo>
                      <a:pt x="331" y="494"/>
                    </a:lnTo>
                    <a:lnTo>
                      <a:pt x="347" y="505"/>
                    </a:lnTo>
                    <a:lnTo>
                      <a:pt x="348" y="505"/>
                    </a:lnTo>
                    <a:lnTo>
                      <a:pt x="351" y="501"/>
                    </a:lnTo>
                    <a:lnTo>
                      <a:pt x="362" y="494"/>
                    </a:lnTo>
                    <a:lnTo>
                      <a:pt x="362" y="491"/>
                    </a:lnTo>
                    <a:lnTo>
                      <a:pt x="363" y="489"/>
                    </a:lnTo>
                    <a:lnTo>
                      <a:pt x="376" y="475"/>
                    </a:lnTo>
                    <a:lnTo>
                      <a:pt x="380" y="475"/>
                    </a:lnTo>
                    <a:lnTo>
                      <a:pt x="383" y="473"/>
                    </a:lnTo>
                    <a:lnTo>
                      <a:pt x="388" y="469"/>
                    </a:lnTo>
                    <a:lnTo>
                      <a:pt x="391" y="468"/>
                    </a:lnTo>
                    <a:lnTo>
                      <a:pt x="390" y="468"/>
                    </a:lnTo>
                    <a:lnTo>
                      <a:pt x="390" y="465"/>
                    </a:lnTo>
                    <a:lnTo>
                      <a:pt x="391" y="462"/>
                    </a:lnTo>
                    <a:lnTo>
                      <a:pt x="391" y="459"/>
                    </a:lnTo>
                    <a:lnTo>
                      <a:pt x="394" y="455"/>
                    </a:lnTo>
                    <a:lnTo>
                      <a:pt x="397" y="452"/>
                    </a:lnTo>
                    <a:lnTo>
                      <a:pt x="400" y="451"/>
                    </a:lnTo>
                    <a:lnTo>
                      <a:pt x="400" y="448"/>
                    </a:lnTo>
                    <a:lnTo>
                      <a:pt x="407" y="448"/>
                    </a:lnTo>
                    <a:lnTo>
                      <a:pt x="415" y="451"/>
                    </a:lnTo>
                    <a:lnTo>
                      <a:pt x="415" y="452"/>
                    </a:lnTo>
                    <a:lnTo>
                      <a:pt x="416" y="455"/>
                    </a:lnTo>
                    <a:lnTo>
                      <a:pt x="419" y="456"/>
                    </a:lnTo>
                    <a:lnTo>
                      <a:pt x="422" y="455"/>
                    </a:lnTo>
                    <a:lnTo>
                      <a:pt x="426" y="452"/>
                    </a:lnTo>
                    <a:lnTo>
                      <a:pt x="427" y="449"/>
                    </a:lnTo>
                    <a:lnTo>
                      <a:pt x="429" y="444"/>
                    </a:lnTo>
                    <a:lnTo>
                      <a:pt x="429" y="442"/>
                    </a:lnTo>
                    <a:lnTo>
                      <a:pt x="423" y="441"/>
                    </a:lnTo>
                    <a:lnTo>
                      <a:pt x="421" y="441"/>
                    </a:lnTo>
                    <a:lnTo>
                      <a:pt x="418" y="439"/>
                    </a:lnTo>
                    <a:lnTo>
                      <a:pt x="416" y="438"/>
                    </a:lnTo>
                    <a:lnTo>
                      <a:pt x="416" y="434"/>
                    </a:lnTo>
                    <a:lnTo>
                      <a:pt x="415" y="434"/>
                    </a:lnTo>
                    <a:lnTo>
                      <a:pt x="416" y="431"/>
                    </a:lnTo>
                    <a:lnTo>
                      <a:pt x="416" y="429"/>
                    </a:lnTo>
                    <a:lnTo>
                      <a:pt x="418" y="427"/>
                    </a:lnTo>
                    <a:lnTo>
                      <a:pt x="418" y="426"/>
                    </a:lnTo>
                    <a:lnTo>
                      <a:pt x="426" y="424"/>
                    </a:lnTo>
                    <a:lnTo>
                      <a:pt x="430" y="424"/>
                    </a:lnTo>
                    <a:lnTo>
                      <a:pt x="439" y="429"/>
                    </a:lnTo>
                    <a:lnTo>
                      <a:pt x="446" y="434"/>
                    </a:lnTo>
                    <a:lnTo>
                      <a:pt x="465" y="416"/>
                    </a:lnTo>
                    <a:lnTo>
                      <a:pt x="467" y="416"/>
                    </a:lnTo>
                    <a:lnTo>
                      <a:pt x="467" y="420"/>
                    </a:lnTo>
                    <a:lnTo>
                      <a:pt x="472" y="429"/>
                    </a:lnTo>
                    <a:lnTo>
                      <a:pt x="478" y="434"/>
                    </a:lnTo>
                    <a:lnTo>
                      <a:pt x="488" y="442"/>
                    </a:lnTo>
                    <a:lnTo>
                      <a:pt x="489" y="442"/>
                    </a:lnTo>
                    <a:lnTo>
                      <a:pt x="494" y="444"/>
                    </a:lnTo>
                    <a:lnTo>
                      <a:pt x="497" y="446"/>
                    </a:lnTo>
                    <a:lnTo>
                      <a:pt x="501" y="448"/>
                    </a:lnTo>
                    <a:lnTo>
                      <a:pt x="522" y="448"/>
                    </a:lnTo>
                    <a:lnTo>
                      <a:pt x="520" y="437"/>
                    </a:lnTo>
                    <a:lnTo>
                      <a:pt x="520" y="430"/>
                    </a:lnTo>
                    <a:lnTo>
                      <a:pt x="521" y="427"/>
                    </a:lnTo>
                    <a:lnTo>
                      <a:pt x="521" y="424"/>
                    </a:lnTo>
                    <a:lnTo>
                      <a:pt x="522" y="422"/>
                    </a:lnTo>
                    <a:lnTo>
                      <a:pt x="525" y="419"/>
                    </a:lnTo>
                    <a:lnTo>
                      <a:pt x="524" y="417"/>
                    </a:lnTo>
                    <a:lnTo>
                      <a:pt x="525" y="417"/>
                    </a:lnTo>
                    <a:lnTo>
                      <a:pt x="529" y="413"/>
                    </a:lnTo>
                    <a:lnTo>
                      <a:pt x="529" y="410"/>
                    </a:lnTo>
                    <a:lnTo>
                      <a:pt x="535" y="408"/>
                    </a:lnTo>
                    <a:lnTo>
                      <a:pt x="541" y="408"/>
                    </a:lnTo>
                    <a:lnTo>
                      <a:pt x="545" y="410"/>
                    </a:lnTo>
                    <a:lnTo>
                      <a:pt x="551" y="412"/>
                    </a:lnTo>
                    <a:lnTo>
                      <a:pt x="557" y="406"/>
                    </a:lnTo>
                    <a:lnTo>
                      <a:pt x="557" y="408"/>
                    </a:lnTo>
                    <a:lnTo>
                      <a:pt x="564" y="413"/>
                    </a:lnTo>
                    <a:lnTo>
                      <a:pt x="570" y="424"/>
                    </a:lnTo>
                    <a:lnTo>
                      <a:pt x="573" y="429"/>
                    </a:lnTo>
                    <a:lnTo>
                      <a:pt x="574" y="430"/>
                    </a:lnTo>
                    <a:lnTo>
                      <a:pt x="577" y="427"/>
                    </a:lnTo>
                    <a:lnTo>
                      <a:pt x="592" y="408"/>
                    </a:lnTo>
                    <a:lnTo>
                      <a:pt x="599" y="396"/>
                    </a:lnTo>
                    <a:lnTo>
                      <a:pt x="602" y="393"/>
                    </a:lnTo>
                    <a:lnTo>
                      <a:pt x="602" y="392"/>
                    </a:lnTo>
                    <a:lnTo>
                      <a:pt x="604" y="392"/>
                    </a:lnTo>
                    <a:lnTo>
                      <a:pt x="604" y="384"/>
                    </a:lnTo>
                    <a:lnTo>
                      <a:pt x="601" y="378"/>
                    </a:lnTo>
                    <a:lnTo>
                      <a:pt x="601" y="377"/>
                    </a:lnTo>
                    <a:lnTo>
                      <a:pt x="598" y="379"/>
                    </a:lnTo>
                    <a:lnTo>
                      <a:pt x="592" y="381"/>
                    </a:lnTo>
                    <a:lnTo>
                      <a:pt x="585" y="381"/>
                    </a:lnTo>
                    <a:lnTo>
                      <a:pt x="582" y="378"/>
                    </a:lnTo>
                    <a:lnTo>
                      <a:pt x="584" y="377"/>
                    </a:lnTo>
                    <a:lnTo>
                      <a:pt x="585" y="374"/>
                    </a:lnTo>
                    <a:lnTo>
                      <a:pt x="592" y="367"/>
                    </a:lnTo>
                    <a:lnTo>
                      <a:pt x="591" y="364"/>
                    </a:lnTo>
                    <a:lnTo>
                      <a:pt x="584" y="357"/>
                    </a:lnTo>
                    <a:lnTo>
                      <a:pt x="582" y="357"/>
                    </a:lnTo>
                    <a:lnTo>
                      <a:pt x="577" y="360"/>
                    </a:lnTo>
                    <a:lnTo>
                      <a:pt x="575" y="360"/>
                    </a:lnTo>
                    <a:lnTo>
                      <a:pt x="574" y="363"/>
                    </a:lnTo>
                    <a:lnTo>
                      <a:pt x="573" y="363"/>
                    </a:lnTo>
                    <a:lnTo>
                      <a:pt x="573" y="362"/>
                    </a:lnTo>
                    <a:lnTo>
                      <a:pt x="571" y="359"/>
                    </a:lnTo>
                    <a:lnTo>
                      <a:pt x="573" y="357"/>
                    </a:lnTo>
                    <a:lnTo>
                      <a:pt x="581" y="355"/>
                    </a:lnTo>
                    <a:lnTo>
                      <a:pt x="589" y="350"/>
                    </a:lnTo>
                    <a:lnTo>
                      <a:pt x="591" y="350"/>
                    </a:lnTo>
                    <a:lnTo>
                      <a:pt x="592" y="349"/>
                    </a:lnTo>
                    <a:lnTo>
                      <a:pt x="604" y="349"/>
                    </a:lnTo>
                    <a:lnTo>
                      <a:pt x="612" y="348"/>
                    </a:lnTo>
                    <a:lnTo>
                      <a:pt x="615" y="346"/>
                    </a:lnTo>
                    <a:lnTo>
                      <a:pt x="618" y="346"/>
                    </a:lnTo>
                    <a:lnTo>
                      <a:pt x="619" y="348"/>
                    </a:lnTo>
                    <a:lnTo>
                      <a:pt x="619" y="349"/>
                    </a:lnTo>
                    <a:lnTo>
                      <a:pt x="622" y="357"/>
                    </a:lnTo>
                    <a:lnTo>
                      <a:pt x="624" y="359"/>
                    </a:lnTo>
                    <a:lnTo>
                      <a:pt x="626" y="363"/>
                    </a:lnTo>
                    <a:lnTo>
                      <a:pt x="627" y="364"/>
                    </a:lnTo>
                    <a:lnTo>
                      <a:pt x="631" y="367"/>
                    </a:lnTo>
                    <a:lnTo>
                      <a:pt x="637" y="385"/>
                    </a:lnTo>
                    <a:lnTo>
                      <a:pt x="637" y="389"/>
                    </a:lnTo>
                    <a:lnTo>
                      <a:pt x="638" y="392"/>
                    </a:lnTo>
                    <a:lnTo>
                      <a:pt x="641" y="396"/>
                    </a:lnTo>
                    <a:lnTo>
                      <a:pt x="644" y="402"/>
                    </a:lnTo>
                    <a:lnTo>
                      <a:pt x="645" y="403"/>
                    </a:lnTo>
                    <a:lnTo>
                      <a:pt x="645" y="402"/>
                    </a:lnTo>
                    <a:lnTo>
                      <a:pt x="647" y="402"/>
                    </a:lnTo>
                    <a:lnTo>
                      <a:pt x="647" y="403"/>
                    </a:lnTo>
                    <a:lnTo>
                      <a:pt x="649" y="406"/>
                    </a:lnTo>
                    <a:lnTo>
                      <a:pt x="651" y="409"/>
                    </a:lnTo>
                    <a:lnTo>
                      <a:pt x="655" y="412"/>
                    </a:lnTo>
                    <a:lnTo>
                      <a:pt x="655" y="415"/>
                    </a:lnTo>
                    <a:lnTo>
                      <a:pt x="658" y="415"/>
                    </a:lnTo>
                    <a:lnTo>
                      <a:pt x="676" y="403"/>
                    </a:lnTo>
                    <a:lnTo>
                      <a:pt x="687" y="389"/>
                    </a:lnTo>
                    <a:lnTo>
                      <a:pt x="697" y="382"/>
                    </a:lnTo>
                    <a:lnTo>
                      <a:pt x="702" y="381"/>
                    </a:lnTo>
                    <a:lnTo>
                      <a:pt x="704" y="381"/>
                    </a:lnTo>
                    <a:lnTo>
                      <a:pt x="704" y="384"/>
                    </a:lnTo>
                    <a:lnTo>
                      <a:pt x="711" y="396"/>
                    </a:lnTo>
                    <a:lnTo>
                      <a:pt x="712" y="398"/>
                    </a:lnTo>
                    <a:lnTo>
                      <a:pt x="718" y="395"/>
                    </a:lnTo>
                    <a:lnTo>
                      <a:pt x="719" y="393"/>
                    </a:lnTo>
                    <a:lnTo>
                      <a:pt x="718" y="393"/>
                    </a:lnTo>
                    <a:lnTo>
                      <a:pt x="717" y="392"/>
                    </a:lnTo>
                    <a:lnTo>
                      <a:pt x="708" y="360"/>
                    </a:lnTo>
                    <a:lnTo>
                      <a:pt x="708" y="342"/>
                    </a:lnTo>
                    <a:lnTo>
                      <a:pt x="709" y="339"/>
                    </a:lnTo>
                    <a:lnTo>
                      <a:pt x="708" y="339"/>
                    </a:lnTo>
                    <a:lnTo>
                      <a:pt x="702" y="336"/>
                    </a:lnTo>
                    <a:lnTo>
                      <a:pt x="697" y="335"/>
                    </a:lnTo>
                    <a:lnTo>
                      <a:pt x="697" y="336"/>
                    </a:lnTo>
                    <a:lnTo>
                      <a:pt x="691" y="342"/>
                    </a:lnTo>
                    <a:lnTo>
                      <a:pt x="685" y="339"/>
                    </a:lnTo>
                    <a:lnTo>
                      <a:pt x="683" y="339"/>
                    </a:lnTo>
                    <a:lnTo>
                      <a:pt x="679" y="342"/>
                    </a:lnTo>
                    <a:lnTo>
                      <a:pt x="675" y="346"/>
                    </a:lnTo>
                    <a:lnTo>
                      <a:pt x="672" y="346"/>
                    </a:lnTo>
                    <a:lnTo>
                      <a:pt x="666" y="343"/>
                    </a:lnTo>
                    <a:lnTo>
                      <a:pt x="661" y="336"/>
                    </a:lnTo>
                    <a:lnTo>
                      <a:pt x="659" y="335"/>
                    </a:lnTo>
                    <a:lnTo>
                      <a:pt x="658" y="324"/>
                    </a:lnTo>
                    <a:lnTo>
                      <a:pt x="655" y="317"/>
                    </a:lnTo>
                    <a:lnTo>
                      <a:pt x="648" y="311"/>
                    </a:lnTo>
                    <a:lnTo>
                      <a:pt x="648" y="310"/>
                    </a:lnTo>
                    <a:lnTo>
                      <a:pt x="652" y="310"/>
                    </a:lnTo>
                    <a:lnTo>
                      <a:pt x="652" y="308"/>
                    </a:lnTo>
                    <a:lnTo>
                      <a:pt x="654" y="307"/>
                    </a:lnTo>
                    <a:lnTo>
                      <a:pt x="648" y="304"/>
                    </a:lnTo>
                    <a:lnTo>
                      <a:pt x="647" y="300"/>
                    </a:lnTo>
                    <a:lnTo>
                      <a:pt x="648" y="300"/>
                    </a:lnTo>
                    <a:lnTo>
                      <a:pt x="652" y="297"/>
                    </a:lnTo>
                    <a:lnTo>
                      <a:pt x="652" y="296"/>
                    </a:lnTo>
                    <a:lnTo>
                      <a:pt x="654" y="295"/>
                    </a:lnTo>
                    <a:lnTo>
                      <a:pt x="654" y="293"/>
                    </a:lnTo>
                    <a:lnTo>
                      <a:pt x="652" y="292"/>
                    </a:lnTo>
                    <a:lnTo>
                      <a:pt x="651" y="289"/>
                    </a:lnTo>
                    <a:lnTo>
                      <a:pt x="642" y="279"/>
                    </a:lnTo>
                    <a:lnTo>
                      <a:pt x="641" y="279"/>
                    </a:lnTo>
                    <a:lnTo>
                      <a:pt x="637" y="273"/>
                    </a:lnTo>
                    <a:lnTo>
                      <a:pt x="637" y="272"/>
                    </a:lnTo>
                    <a:lnTo>
                      <a:pt x="635" y="271"/>
                    </a:lnTo>
                    <a:lnTo>
                      <a:pt x="637" y="269"/>
                    </a:lnTo>
                    <a:lnTo>
                      <a:pt x="637" y="268"/>
                    </a:lnTo>
                    <a:lnTo>
                      <a:pt x="640" y="268"/>
                    </a:lnTo>
                    <a:lnTo>
                      <a:pt x="647" y="271"/>
                    </a:lnTo>
                    <a:lnTo>
                      <a:pt x="652" y="275"/>
                    </a:lnTo>
                    <a:lnTo>
                      <a:pt x="662" y="273"/>
                    </a:lnTo>
                    <a:lnTo>
                      <a:pt x="665" y="272"/>
                    </a:lnTo>
                    <a:lnTo>
                      <a:pt x="666" y="271"/>
                    </a:lnTo>
                    <a:lnTo>
                      <a:pt x="668" y="271"/>
                    </a:lnTo>
                    <a:lnTo>
                      <a:pt x="671" y="269"/>
                    </a:lnTo>
                    <a:lnTo>
                      <a:pt x="672" y="268"/>
                    </a:lnTo>
                    <a:lnTo>
                      <a:pt x="672" y="265"/>
                    </a:lnTo>
                    <a:lnTo>
                      <a:pt x="672" y="251"/>
                    </a:lnTo>
                    <a:lnTo>
                      <a:pt x="673" y="248"/>
                    </a:lnTo>
                    <a:lnTo>
                      <a:pt x="673" y="245"/>
                    </a:lnTo>
                    <a:lnTo>
                      <a:pt x="672" y="245"/>
                    </a:lnTo>
                    <a:lnTo>
                      <a:pt x="668" y="240"/>
                    </a:lnTo>
                    <a:lnTo>
                      <a:pt x="659" y="230"/>
                    </a:lnTo>
                    <a:lnTo>
                      <a:pt x="658" y="230"/>
                    </a:lnTo>
                    <a:lnTo>
                      <a:pt x="654" y="232"/>
                    </a:lnTo>
                    <a:lnTo>
                      <a:pt x="654" y="233"/>
                    </a:lnTo>
                    <a:lnTo>
                      <a:pt x="651" y="235"/>
                    </a:lnTo>
                    <a:lnTo>
                      <a:pt x="649" y="237"/>
                    </a:lnTo>
                    <a:lnTo>
                      <a:pt x="645" y="244"/>
                    </a:lnTo>
                    <a:lnTo>
                      <a:pt x="642" y="247"/>
                    </a:lnTo>
                    <a:lnTo>
                      <a:pt x="635" y="255"/>
                    </a:lnTo>
                    <a:lnTo>
                      <a:pt x="622" y="261"/>
                    </a:lnTo>
                    <a:lnTo>
                      <a:pt x="620" y="261"/>
                    </a:lnTo>
                    <a:lnTo>
                      <a:pt x="620" y="259"/>
                    </a:lnTo>
                    <a:lnTo>
                      <a:pt x="619" y="251"/>
                    </a:lnTo>
                    <a:lnTo>
                      <a:pt x="620" y="250"/>
                    </a:lnTo>
                    <a:lnTo>
                      <a:pt x="627" y="247"/>
                    </a:lnTo>
                    <a:lnTo>
                      <a:pt x="631" y="245"/>
                    </a:lnTo>
                    <a:lnTo>
                      <a:pt x="633" y="245"/>
                    </a:lnTo>
                    <a:lnTo>
                      <a:pt x="638" y="240"/>
                    </a:lnTo>
                    <a:lnTo>
                      <a:pt x="640" y="240"/>
                    </a:lnTo>
                    <a:lnTo>
                      <a:pt x="640" y="237"/>
                    </a:lnTo>
                    <a:lnTo>
                      <a:pt x="641" y="232"/>
                    </a:lnTo>
                    <a:lnTo>
                      <a:pt x="641" y="225"/>
                    </a:lnTo>
                    <a:lnTo>
                      <a:pt x="638" y="218"/>
                    </a:lnTo>
                    <a:lnTo>
                      <a:pt x="638" y="216"/>
                    </a:lnTo>
                    <a:lnTo>
                      <a:pt x="637" y="215"/>
                    </a:lnTo>
                    <a:lnTo>
                      <a:pt x="634" y="208"/>
                    </a:lnTo>
                    <a:lnTo>
                      <a:pt x="637" y="201"/>
                    </a:lnTo>
                    <a:lnTo>
                      <a:pt x="637" y="199"/>
                    </a:lnTo>
                    <a:lnTo>
                      <a:pt x="634" y="195"/>
                    </a:lnTo>
                    <a:lnTo>
                      <a:pt x="634" y="194"/>
                    </a:lnTo>
                    <a:lnTo>
                      <a:pt x="631" y="190"/>
                    </a:lnTo>
                    <a:lnTo>
                      <a:pt x="628" y="187"/>
                    </a:lnTo>
                    <a:lnTo>
                      <a:pt x="628" y="183"/>
                    </a:lnTo>
                    <a:lnTo>
                      <a:pt x="627" y="180"/>
                    </a:lnTo>
                    <a:lnTo>
                      <a:pt x="620" y="180"/>
                    </a:lnTo>
                    <a:lnTo>
                      <a:pt x="619" y="181"/>
                    </a:lnTo>
                    <a:lnTo>
                      <a:pt x="618" y="178"/>
                    </a:lnTo>
                    <a:lnTo>
                      <a:pt x="618" y="171"/>
                    </a:lnTo>
                    <a:lnTo>
                      <a:pt x="615" y="162"/>
                    </a:lnTo>
                    <a:lnTo>
                      <a:pt x="612" y="156"/>
                    </a:lnTo>
                    <a:lnTo>
                      <a:pt x="612" y="152"/>
                    </a:lnTo>
                    <a:lnTo>
                      <a:pt x="613" y="151"/>
                    </a:lnTo>
                    <a:lnTo>
                      <a:pt x="619" y="141"/>
                    </a:lnTo>
                    <a:lnTo>
                      <a:pt x="622" y="138"/>
                    </a:lnTo>
                    <a:lnTo>
                      <a:pt x="627" y="138"/>
                    </a:lnTo>
                    <a:lnTo>
                      <a:pt x="627" y="139"/>
                    </a:lnTo>
                    <a:lnTo>
                      <a:pt x="624" y="144"/>
                    </a:lnTo>
                    <a:lnTo>
                      <a:pt x="626" y="145"/>
                    </a:lnTo>
                    <a:lnTo>
                      <a:pt x="628" y="146"/>
                    </a:lnTo>
                    <a:lnTo>
                      <a:pt x="633" y="149"/>
                    </a:lnTo>
                    <a:lnTo>
                      <a:pt x="640" y="12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57" name="Freeform 84">
                <a:extLst>
                  <a:ext uri="{FF2B5EF4-FFF2-40B4-BE49-F238E27FC236}">
                    <a16:creationId xmlns:a16="http://schemas.microsoft.com/office/drawing/2014/main" id="{BB3A90CD-C017-769A-002D-825A109318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5" y="1206"/>
                <a:ext cx="129" cy="133"/>
              </a:xfrm>
              <a:custGeom>
                <a:avLst/>
                <a:gdLst>
                  <a:gd name="T0" fmla="*/ 41 w 515"/>
                  <a:gd name="T1" fmla="*/ 115 h 531"/>
                  <a:gd name="T2" fmla="*/ 30 w 515"/>
                  <a:gd name="T3" fmla="*/ 116 h 531"/>
                  <a:gd name="T4" fmla="*/ 2 w 515"/>
                  <a:gd name="T5" fmla="*/ 116 h 531"/>
                  <a:gd name="T6" fmla="*/ 17 w 515"/>
                  <a:gd name="T7" fmla="*/ 140 h 531"/>
                  <a:gd name="T8" fmla="*/ 13 w 515"/>
                  <a:gd name="T9" fmla="*/ 154 h 531"/>
                  <a:gd name="T10" fmla="*/ 40 w 515"/>
                  <a:gd name="T11" fmla="*/ 190 h 531"/>
                  <a:gd name="T12" fmla="*/ 73 w 515"/>
                  <a:gd name="T13" fmla="*/ 183 h 531"/>
                  <a:gd name="T14" fmla="*/ 77 w 515"/>
                  <a:gd name="T15" fmla="*/ 242 h 531"/>
                  <a:gd name="T16" fmla="*/ 94 w 515"/>
                  <a:gd name="T17" fmla="*/ 229 h 531"/>
                  <a:gd name="T18" fmla="*/ 142 w 515"/>
                  <a:gd name="T19" fmla="*/ 221 h 531"/>
                  <a:gd name="T20" fmla="*/ 170 w 515"/>
                  <a:gd name="T21" fmla="*/ 256 h 531"/>
                  <a:gd name="T22" fmla="*/ 209 w 515"/>
                  <a:gd name="T23" fmla="*/ 254 h 531"/>
                  <a:gd name="T24" fmla="*/ 232 w 515"/>
                  <a:gd name="T25" fmla="*/ 273 h 531"/>
                  <a:gd name="T26" fmla="*/ 239 w 515"/>
                  <a:gd name="T27" fmla="*/ 290 h 531"/>
                  <a:gd name="T28" fmla="*/ 225 w 515"/>
                  <a:gd name="T29" fmla="*/ 317 h 531"/>
                  <a:gd name="T30" fmla="*/ 207 w 515"/>
                  <a:gd name="T31" fmla="*/ 342 h 531"/>
                  <a:gd name="T32" fmla="*/ 244 w 515"/>
                  <a:gd name="T33" fmla="*/ 384 h 531"/>
                  <a:gd name="T34" fmla="*/ 271 w 515"/>
                  <a:gd name="T35" fmla="*/ 415 h 531"/>
                  <a:gd name="T36" fmla="*/ 295 w 515"/>
                  <a:gd name="T37" fmla="*/ 450 h 531"/>
                  <a:gd name="T38" fmla="*/ 314 w 515"/>
                  <a:gd name="T39" fmla="*/ 472 h 531"/>
                  <a:gd name="T40" fmla="*/ 340 w 515"/>
                  <a:gd name="T41" fmla="*/ 496 h 531"/>
                  <a:gd name="T42" fmla="*/ 374 w 515"/>
                  <a:gd name="T43" fmla="*/ 514 h 531"/>
                  <a:gd name="T44" fmla="*/ 412 w 515"/>
                  <a:gd name="T45" fmla="*/ 529 h 531"/>
                  <a:gd name="T46" fmla="*/ 470 w 515"/>
                  <a:gd name="T47" fmla="*/ 520 h 531"/>
                  <a:gd name="T48" fmla="*/ 484 w 515"/>
                  <a:gd name="T49" fmla="*/ 487 h 531"/>
                  <a:gd name="T50" fmla="*/ 454 w 515"/>
                  <a:gd name="T51" fmla="*/ 447 h 531"/>
                  <a:gd name="T52" fmla="*/ 460 w 515"/>
                  <a:gd name="T53" fmla="*/ 415 h 531"/>
                  <a:gd name="T54" fmla="*/ 492 w 515"/>
                  <a:gd name="T55" fmla="*/ 387 h 531"/>
                  <a:gd name="T56" fmla="*/ 471 w 515"/>
                  <a:gd name="T57" fmla="*/ 376 h 531"/>
                  <a:gd name="T58" fmla="*/ 491 w 515"/>
                  <a:gd name="T59" fmla="*/ 348 h 531"/>
                  <a:gd name="T60" fmla="*/ 464 w 515"/>
                  <a:gd name="T61" fmla="*/ 290 h 531"/>
                  <a:gd name="T62" fmla="*/ 512 w 515"/>
                  <a:gd name="T63" fmla="*/ 261 h 531"/>
                  <a:gd name="T64" fmla="*/ 503 w 515"/>
                  <a:gd name="T65" fmla="*/ 240 h 531"/>
                  <a:gd name="T66" fmla="*/ 496 w 515"/>
                  <a:gd name="T67" fmla="*/ 192 h 531"/>
                  <a:gd name="T68" fmla="*/ 479 w 515"/>
                  <a:gd name="T69" fmla="*/ 163 h 531"/>
                  <a:gd name="T70" fmla="*/ 461 w 515"/>
                  <a:gd name="T71" fmla="*/ 141 h 531"/>
                  <a:gd name="T72" fmla="*/ 435 w 515"/>
                  <a:gd name="T73" fmla="*/ 133 h 531"/>
                  <a:gd name="T74" fmla="*/ 393 w 515"/>
                  <a:gd name="T75" fmla="*/ 146 h 531"/>
                  <a:gd name="T76" fmla="*/ 383 w 515"/>
                  <a:gd name="T77" fmla="*/ 115 h 531"/>
                  <a:gd name="T78" fmla="*/ 359 w 515"/>
                  <a:gd name="T79" fmla="*/ 117 h 531"/>
                  <a:gd name="T80" fmla="*/ 326 w 515"/>
                  <a:gd name="T81" fmla="*/ 95 h 531"/>
                  <a:gd name="T82" fmla="*/ 345 w 515"/>
                  <a:gd name="T83" fmla="*/ 81 h 531"/>
                  <a:gd name="T84" fmla="*/ 368 w 515"/>
                  <a:gd name="T85" fmla="*/ 35 h 531"/>
                  <a:gd name="T86" fmla="*/ 314 w 515"/>
                  <a:gd name="T87" fmla="*/ 56 h 531"/>
                  <a:gd name="T88" fmla="*/ 306 w 515"/>
                  <a:gd name="T89" fmla="*/ 24 h 531"/>
                  <a:gd name="T90" fmla="*/ 301 w 515"/>
                  <a:gd name="T91" fmla="*/ 2 h 531"/>
                  <a:gd name="T92" fmla="*/ 264 w 515"/>
                  <a:gd name="T93" fmla="*/ 7 h 531"/>
                  <a:gd name="T94" fmla="*/ 248 w 515"/>
                  <a:gd name="T95" fmla="*/ 89 h 531"/>
                  <a:gd name="T96" fmla="*/ 209 w 515"/>
                  <a:gd name="T97" fmla="*/ 102 h 531"/>
                  <a:gd name="T98" fmla="*/ 207 w 515"/>
                  <a:gd name="T99" fmla="*/ 74 h 531"/>
                  <a:gd name="T100" fmla="*/ 182 w 515"/>
                  <a:gd name="T101" fmla="*/ 71 h 531"/>
                  <a:gd name="T102" fmla="*/ 174 w 515"/>
                  <a:gd name="T103" fmla="*/ 98 h 531"/>
                  <a:gd name="T104" fmla="*/ 149 w 515"/>
                  <a:gd name="T105" fmla="*/ 92 h 531"/>
                  <a:gd name="T106" fmla="*/ 126 w 515"/>
                  <a:gd name="T107" fmla="*/ 101 h 531"/>
                  <a:gd name="T108" fmla="*/ 114 w 515"/>
                  <a:gd name="T109" fmla="*/ 98 h 531"/>
                  <a:gd name="T110" fmla="*/ 74 w 515"/>
                  <a:gd name="T111" fmla="*/ 112 h 5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515" h="531">
                    <a:moveTo>
                      <a:pt x="74" y="112"/>
                    </a:moveTo>
                    <a:lnTo>
                      <a:pt x="73" y="115"/>
                    </a:lnTo>
                    <a:lnTo>
                      <a:pt x="69" y="117"/>
                    </a:lnTo>
                    <a:lnTo>
                      <a:pt x="65" y="119"/>
                    </a:lnTo>
                    <a:lnTo>
                      <a:pt x="50" y="119"/>
                    </a:lnTo>
                    <a:lnTo>
                      <a:pt x="45" y="120"/>
                    </a:lnTo>
                    <a:lnTo>
                      <a:pt x="41" y="116"/>
                    </a:lnTo>
                    <a:lnTo>
                      <a:pt x="41" y="115"/>
                    </a:lnTo>
                    <a:lnTo>
                      <a:pt x="40" y="110"/>
                    </a:lnTo>
                    <a:lnTo>
                      <a:pt x="38" y="109"/>
                    </a:lnTo>
                    <a:lnTo>
                      <a:pt x="37" y="109"/>
                    </a:lnTo>
                    <a:lnTo>
                      <a:pt x="37" y="112"/>
                    </a:lnTo>
                    <a:lnTo>
                      <a:pt x="36" y="113"/>
                    </a:lnTo>
                    <a:lnTo>
                      <a:pt x="33" y="115"/>
                    </a:lnTo>
                    <a:lnTo>
                      <a:pt x="31" y="115"/>
                    </a:lnTo>
                    <a:lnTo>
                      <a:pt x="30" y="116"/>
                    </a:lnTo>
                    <a:lnTo>
                      <a:pt x="27" y="117"/>
                    </a:lnTo>
                    <a:lnTo>
                      <a:pt x="17" y="119"/>
                    </a:lnTo>
                    <a:lnTo>
                      <a:pt x="12" y="115"/>
                    </a:lnTo>
                    <a:lnTo>
                      <a:pt x="5" y="112"/>
                    </a:lnTo>
                    <a:lnTo>
                      <a:pt x="2" y="112"/>
                    </a:lnTo>
                    <a:lnTo>
                      <a:pt x="2" y="113"/>
                    </a:lnTo>
                    <a:lnTo>
                      <a:pt x="0" y="115"/>
                    </a:lnTo>
                    <a:lnTo>
                      <a:pt x="2" y="116"/>
                    </a:lnTo>
                    <a:lnTo>
                      <a:pt x="2" y="117"/>
                    </a:lnTo>
                    <a:lnTo>
                      <a:pt x="6" y="123"/>
                    </a:lnTo>
                    <a:lnTo>
                      <a:pt x="7" y="123"/>
                    </a:lnTo>
                    <a:lnTo>
                      <a:pt x="16" y="133"/>
                    </a:lnTo>
                    <a:lnTo>
                      <a:pt x="17" y="136"/>
                    </a:lnTo>
                    <a:lnTo>
                      <a:pt x="19" y="137"/>
                    </a:lnTo>
                    <a:lnTo>
                      <a:pt x="19" y="139"/>
                    </a:lnTo>
                    <a:lnTo>
                      <a:pt x="17" y="140"/>
                    </a:lnTo>
                    <a:lnTo>
                      <a:pt x="17" y="141"/>
                    </a:lnTo>
                    <a:lnTo>
                      <a:pt x="13" y="144"/>
                    </a:lnTo>
                    <a:lnTo>
                      <a:pt x="12" y="144"/>
                    </a:lnTo>
                    <a:lnTo>
                      <a:pt x="13" y="148"/>
                    </a:lnTo>
                    <a:lnTo>
                      <a:pt x="19" y="151"/>
                    </a:lnTo>
                    <a:lnTo>
                      <a:pt x="17" y="152"/>
                    </a:lnTo>
                    <a:lnTo>
                      <a:pt x="17" y="154"/>
                    </a:lnTo>
                    <a:lnTo>
                      <a:pt x="13" y="154"/>
                    </a:lnTo>
                    <a:lnTo>
                      <a:pt x="13" y="155"/>
                    </a:lnTo>
                    <a:lnTo>
                      <a:pt x="20" y="161"/>
                    </a:lnTo>
                    <a:lnTo>
                      <a:pt x="23" y="168"/>
                    </a:lnTo>
                    <a:lnTo>
                      <a:pt x="24" y="179"/>
                    </a:lnTo>
                    <a:lnTo>
                      <a:pt x="26" y="180"/>
                    </a:lnTo>
                    <a:lnTo>
                      <a:pt x="31" y="187"/>
                    </a:lnTo>
                    <a:lnTo>
                      <a:pt x="37" y="190"/>
                    </a:lnTo>
                    <a:lnTo>
                      <a:pt x="40" y="190"/>
                    </a:lnTo>
                    <a:lnTo>
                      <a:pt x="44" y="186"/>
                    </a:lnTo>
                    <a:lnTo>
                      <a:pt x="48" y="183"/>
                    </a:lnTo>
                    <a:lnTo>
                      <a:pt x="50" y="183"/>
                    </a:lnTo>
                    <a:lnTo>
                      <a:pt x="56" y="186"/>
                    </a:lnTo>
                    <a:lnTo>
                      <a:pt x="62" y="180"/>
                    </a:lnTo>
                    <a:lnTo>
                      <a:pt x="62" y="179"/>
                    </a:lnTo>
                    <a:lnTo>
                      <a:pt x="67" y="180"/>
                    </a:lnTo>
                    <a:lnTo>
                      <a:pt x="73" y="183"/>
                    </a:lnTo>
                    <a:lnTo>
                      <a:pt x="74" y="183"/>
                    </a:lnTo>
                    <a:lnTo>
                      <a:pt x="73" y="186"/>
                    </a:lnTo>
                    <a:lnTo>
                      <a:pt x="73" y="204"/>
                    </a:lnTo>
                    <a:lnTo>
                      <a:pt x="82" y="236"/>
                    </a:lnTo>
                    <a:lnTo>
                      <a:pt x="83" y="237"/>
                    </a:lnTo>
                    <a:lnTo>
                      <a:pt x="84" y="237"/>
                    </a:lnTo>
                    <a:lnTo>
                      <a:pt x="83" y="239"/>
                    </a:lnTo>
                    <a:lnTo>
                      <a:pt x="77" y="242"/>
                    </a:lnTo>
                    <a:lnTo>
                      <a:pt x="77" y="243"/>
                    </a:lnTo>
                    <a:lnTo>
                      <a:pt x="79" y="247"/>
                    </a:lnTo>
                    <a:lnTo>
                      <a:pt x="80" y="249"/>
                    </a:lnTo>
                    <a:lnTo>
                      <a:pt x="82" y="249"/>
                    </a:lnTo>
                    <a:lnTo>
                      <a:pt x="90" y="240"/>
                    </a:lnTo>
                    <a:lnTo>
                      <a:pt x="96" y="237"/>
                    </a:lnTo>
                    <a:lnTo>
                      <a:pt x="97" y="232"/>
                    </a:lnTo>
                    <a:lnTo>
                      <a:pt x="94" y="229"/>
                    </a:lnTo>
                    <a:lnTo>
                      <a:pt x="96" y="225"/>
                    </a:lnTo>
                    <a:lnTo>
                      <a:pt x="110" y="214"/>
                    </a:lnTo>
                    <a:lnTo>
                      <a:pt x="115" y="215"/>
                    </a:lnTo>
                    <a:lnTo>
                      <a:pt x="133" y="226"/>
                    </a:lnTo>
                    <a:lnTo>
                      <a:pt x="134" y="228"/>
                    </a:lnTo>
                    <a:lnTo>
                      <a:pt x="136" y="228"/>
                    </a:lnTo>
                    <a:lnTo>
                      <a:pt x="140" y="225"/>
                    </a:lnTo>
                    <a:lnTo>
                      <a:pt x="142" y="221"/>
                    </a:lnTo>
                    <a:lnTo>
                      <a:pt x="149" y="214"/>
                    </a:lnTo>
                    <a:lnTo>
                      <a:pt x="150" y="215"/>
                    </a:lnTo>
                    <a:lnTo>
                      <a:pt x="157" y="236"/>
                    </a:lnTo>
                    <a:lnTo>
                      <a:pt x="167" y="244"/>
                    </a:lnTo>
                    <a:lnTo>
                      <a:pt x="170" y="250"/>
                    </a:lnTo>
                    <a:lnTo>
                      <a:pt x="165" y="260"/>
                    </a:lnTo>
                    <a:lnTo>
                      <a:pt x="167" y="260"/>
                    </a:lnTo>
                    <a:lnTo>
                      <a:pt x="170" y="256"/>
                    </a:lnTo>
                    <a:lnTo>
                      <a:pt x="171" y="253"/>
                    </a:lnTo>
                    <a:lnTo>
                      <a:pt x="179" y="252"/>
                    </a:lnTo>
                    <a:lnTo>
                      <a:pt x="192" y="252"/>
                    </a:lnTo>
                    <a:lnTo>
                      <a:pt x="193" y="253"/>
                    </a:lnTo>
                    <a:lnTo>
                      <a:pt x="199" y="253"/>
                    </a:lnTo>
                    <a:lnTo>
                      <a:pt x="202" y="256"/>
                    </a:lnTo>
                    <a:lnTo>
                      <a:pt x="203" y="254"/>
                    </a:lnTo>
                    <a:lnTo>
                      <a:pt x="209" y="254"/>
                    </a:lnTo>
                    <a:lnTo>
                      <a:pt x="225" y="256"/>
                    </a:lnTo>
                    <a:lnTo>
                      <a:pt x="234" y="260"/>
                    </a:lnTo>
                    <a:lnTo>
                      <a:pt x="235" y="263"/>
                    </a:lnTo>
                    <a:lnTo>
                      <a:pt x="235" y="264"/>
                    </a:lnTo>
                    <a:lnTo>
                      <a:pt x="232" y="267"/>
                    </a:lnTo>
                    <a:lnTo>
                      <a:pt x="231" y="271"/>
                    </a:lnTo>
                    <a:lnTo>
                      <a:pt x="231" y="273"/>
                    </a:lnTo>
                    <a:lnTo>
                      <a:pt x="232" y="273"/>
                    </a:lnTo>
                    <a:lnTo>
                      <a:pt x="241" y="271"/>
                    </a:lnTo>
                    <a:lnTo>
                      <a:pt x="248" y="277"/>
                    </a:lnTo>
                    <a:lnTo>
                      <a:pt x="248" y="285"/>
                    </a:lnTo>
                    <a:lnTo>
                      <a:pt x="249" y="285"/>
                    </a:lnTo>
                    <a:lnTo>
                      <a:pt x="251" y="288"/>
                    </a:lnTo>
                    <a:lnTo>
                      <a:pt x="249" y="289"/>
                    </a:lnTo>
                    <a:lnTo>
                      <a:pt x="244" y="289"/>
                    </a:lnTo>
                    <a:lnTo>
                      <a:pt x="239" y="290"/>
                    </a:lnTo>
                    <a:lnTo>
                      <a:pt x="237" y="290"/>
                    </a:lnTo>
                    <a:lnTo>
                      <a:pt x="234" y="292"/>
                    </a:lnTo>
                    <a:lnTo>
                      <a:pt x="225" y="299"/>
                    </a:lnTo>
                    <a:lnTo>
                      <a:pt x="221" y="300"/>
                    </a:lnTo>
                    <a:lnTo>
                      <a:pt x="221" y="303"/>
                    </a:lnTo>
                    <a:lnTo>
                      <a:pt x="227" y="309"/>
                    </a:lnTo>
                    <a:lnTo>
                      <a:pt x="227" y="310"/>
                    </a:lnTo>
                    <a:lnTo>
                      <a:pt x="225" y="317"/>
                    </a:lnTo>
                    <a:lnTo>
                      <a:pt x="221" y="316"/>
                    </a:lnTo>
                    <a:lnTo>
                      <a:pt x="217" y="319"/>
                    </a:lnTo>
                    <a:lnTo>
                      <a:pt x="214" y="326"/>
                    </a:lnTo>
                    <a:lnTo>
                      <a:pt x="214" y="330"/>
                    </a:lnTo>
                    <a:lnTo>
                      <a:pt x="210" y="331"/>
                    </a:lnTo>
                    <a:lnTo>
                      <a:pt x="209" y="333"/>
                    </a:lnTo>
                    <a:lnTo>
                      <a:pt x="207" y="341"/>
                    </a:lnTo>
                    <a:lnTo>
                      <a:pt x="207" y="342"/>
                    </a:lnTo>
                    <a:lnTo>
                      <a:pt x="209" y="342"/>
                    </a:lnTo>
                    <a:lnTo>
                      <a:pt x="223" y="366"/>
                    </a:lnTo>
                    <a:lnTo>
                      <a:pt x="225" y="369"/>
                    </a:lnTo>
                    <a:lnTo>
                      <a:pt x="234" y="370"/>
                    </a:lnTo>
                    <a:lnTo>
                      <a:pt x="241" y="369"/>
                    </a:lnTo>
                    <a:lnTo>
                      <a:pt x="242" y="370"/>
                    </a:lnTo>
                    <a:lnTo>
                      <a:pt x="242" y="372"/>
                    </a:lnTo>
                    <a:lnTo>
                      <a:pt x="244" y="384"/>
                    </a:lnTo>
                    <a:lnTo>
                      <a:pt x="256" y="388"/>
                    </a:lnTo>
                    <a:lnTo>
                      <a:pt x="262" y="388"/>
                    </a:lnTo>
                    <a:lnTo>
                      <a:pt x="266" y="393"/>
                    </a:lnTo>
                    <a:lnTo>
                      <a:pt x="266" y="394"/>
                    </a:lnTo>
                    <a:lnTo>
                      <a:pt x="269" y="397"/>
                    </a:lnTo>
                    <a:lnTo>
                      <a:pt x="269" y="402"/>
                    </a:lnTo>
                    <a:lnTo>
                      <a:pt x="267" y="408"/>
                    </a:lnTo>
                    <a:lnTo>
                      <a:pt x="271" y="415"/>
                    </a:lnTo>
                    <a:lnTo>
                      <a:pt x="271" y="416"/>
                    </a:lnTo>
                    <a:lnTo>
                      <a:pt x="274" y="417"/>
                    </a:lnTo>
                    <a:lnTo>
                      <a:pt x="274" y="419"/>
                    </a:lnTo>
                    <a:lnTo>
                      <a:pt x="284" y="429"/>
                    </a:lnTo>
                    <a:lnTo>
                      <a:pt x="291" y="433"/>
                    </a:lnTo>
                    <a:lnTo>
                      <a:pt x="291" y="434"/>
                    </a:lnTo>
                    <a:lnTo>
                      <a:pt x="294" y="440"/>
                    </a:lnTo>
                    <a:lnTo>
                      <a:pt x="295" y="450"/>
                    </a:lnTo>
                    <a:lnTo>
                      <a:pt x="297" y="451"/>
                    </a:lnTo>
                    <a:lnTo>
                      <a:pt x="295" y="453"/>
                    </a:lnTo>
                    <a:lnTo>
                      <a:pt x="294" y="458"/>
                    </a:lnTo>
                    <a:lnTo>
                      <a:pt x="295" y="458"/>
                    </a:lnTo>
                    <a:lnTo>
                      <a:pt x="298" y="465"/>
                    </a:lnTo>
                    <a:lnTo>
                      <a:pt x="302" y="469"/>
                    </a:lnTo>
                    <a:lnTo>
                      <a:pt x="308" y="472"/>
                    </a:lnTo>
                    <a:lnTo>
                      <a:pt x="314" y="472"/>
                    </a:lnTo>
                    <a:lnTo>
                      <a:pt x="319" y="476"/>
                    </a:lnTo>
                    <a:lnTo>
                      <a:pt x="322" y="479"/>
                    </a:lnTo>
                    <a:lnTo>
                      <a:pt x="324" y="483"/>
                    </a:lnTo>
                    <a:lnTo>
                      <a:pt x="327" y="485"/>
                    </a:lnTo>
                    <a:lnTo>
                      <a:pt x="329" y="485"/>
                    </a:lnTo>
                    <a:lnTo>
                      <a:pt x="329" y="487"/>
                    </a:lnTo>
                    <a:lnTo>
                      <a:pt x="338" y="496"/>
                    </a:lnTo>
                    <a:lnTo>
                      <a:pt x="340" y="496"/>
                    </a:lnTo>
                    <a:lnTo>
                      <a:pt x="341" y="497"/>
                    </a:lnTo>
                    <a:lnTo>
                      <a:pt x="350" y="497"/>
                    </a:lnTo>
                    <a:lnTo>
                      <a:pt x="365" y="492"/>
                    </a:lnTo>
                    <a:lnTo>
                      <a:pt x="366" y="492"/>
                    </a:lnTo>
                    <a:lnTo>
                      <a:pt x="366" y="496"/>
                    </a:lnTo>
                    <a:lnTo>
                      <a:pt x="369" y="503"/>
                    </a:lnTo>
                    <a:lnTo>
                      <a:pt x="369" y="504"/>
                    </a:lnTo>
                    <a:lnTo>
                      <a:pt x="374" y="514"/>
                    </a:lnTo>
                    <a:lnTo>
                      <a:pt x="383" y="529"/>
                    </a:lnTo>
                    <a:lnTo>
                      <a:pt x="387" y="531"/>
                    </a:lnTo>
                    <a:lnTo>
                      <a:pt x="387" y="529"/>
                    </a:lnTo>
                    <a:lnTo>
                      <a:pt x="393" y="524"/>
                    </a:lnTo>
                    <a:lnTo>
                      <a:pt x="397" y="522"/>
                    </a:lnTo>
                    <a:lnTo>
                      <a:pt x="401" y="524"/>
                    </a:lnTo>
                    <a:lnTo>
                      <a:pt x="407" y="529"/>
                    </a:lnTo>
                    <a:lnTo>
                      <a:pt x="412" y="529"/>
                    </a:lnTo>
                    <a:lnTo>
                      <a:pt x="418" y="525"/>
                    </a:lnTo>
                    <a:lnTo>
                      <a:pt x="419" y="524"/>
                    </a:lnTo>
                    <a:lnTo>
                      <a:pt x="443" y="513"/>
                    </a:lnTo>
                    <a:lnTo>
                      <a:pt x="456" y="517"/>
                    </a:lnTo>
                    <a:lnTo>
                      <a:pt x="457" y="517"/>
                    </a:lnTo>
                    <a:lnTo>
                      <a:pt x="457" y="518"/>
                    </a:lnTo>
                    <a:lnTo>
                      <a:pt x="470" y="521"/>
                    </a:lnTo>
                    <a:lnTo>
                      <a:pt x="470" y="520"/>
                    </a:lnTo>
                    <a:lnTo>
                      <a:pt x="471" y="520"/>
                    </a:lnTo>
                    <a:lnTo>
                      <a:pt x="472" y="518"/>
                    </a:lnTo>
                    <a:lnTo>
                      <a:pt x="489" y="510"/>
                    </a:lnTo>
                    <a:lnTo>
                      <a:pt x="494" y="510"/>
                    </a:lnTo>
                    <a:lnTo>
                      <a:pt x="494" y="508"/>
                    </a:lnTo>
                    <a:lnTo>
                      <a:pt x="489" y="496"/>
                    </a:lnTo>
                    <a:lnTo>
                      <a:pt x="488" y="494"/>
                    </a:lnTo>
                    <a:lnTo>
                      <a:pt x="484" y="487"/>
                    </a:lnTo>
                    <a:lnTo>
                      <a:pt x="482" y="479"/>
                    </a:lnTo>
                    <a:lnTo>
                      <a:pt x="478" y="474"/>
                    </a:lnTo>
                    <a:lnTo>
                      <a:pt x="474" y="471"/>
                    </a:lnTo>
                    <a:lnTo>
                      <a:pt x="470" y="474"/>
                    </a:lnTo>
                    <a:lnTo>
                      <a:pt x="463" y="472"/>
                    </a:lnTo>
                    <a:lnTo>
                      <a:pt x="460" y="465"/>
                    </a:lnTo>
                    <a:lnTo>
                      <a:pt x="460" y="464"/>
                    </a:lnTo>
                    <a:lnTo>
                      <a:pt x="454" y="447"/>
                    </a:lnTo>
                    <a:lnTo>
                      <a:pt x="450" y="441"/>
                    </a:lnTo>
                    <a:lnTo>
                      <a:pt x="452" y="434"/>
                    </a:lnTo>
                    <a:lnTo>
                      <a:pt x="458" y="427"/>
                    </a:lnTo>
                    <a:lnTo>
                      <a:pt x="467" y="422"/>
                    </a:lnTo>
                    <a:lnTo>
                      <a:pt x="467" y="420"/>
                    </a:lnTo>
                    <a:lnTo>
                      <a:pt x="468" y="419"/>
                    </a:lnTo>
                    <a:lnTo>
                      <a:pt x="467" y="419"/>
                    </a:lnTo>
                    <a:lnTo>
                      <a:pt x="460" y="415"/>
                    </a:lnTo>
                    <a:lnTo>
                      <a:pt x="452" y="405"/>
                    </a:lnTo>
                    <a:lnTo>
                      <a:pt x="450" y="402"/>
                    </a:lnTo>
                    <a:lnTo>
                      <a:pt x="467" y="402"/>
                    </a:lnTo>
                    <a:lnTo>
                      <a:pt x="488" y="395"/>
                    </a:lnTo>
                    <a:lnTo>
                      <a:pt x="492" y="391"/>
                    </a:lnTo>
                    <a:lnTo>
                      <a:pt x="494" y="391"/>
                    </a:lnTo>
                    <a:lnTo>
                      <a:pt x="494" y="390"/>
                    </a:lnTo>
                    <a:lnTo>
                      <a:pt x="492" y="387"/>
                    </a:lnTo>
                    <a:lnTo>
                      <a:pt x="488" y="386"/>
                    </a:lnTo>
                    <a:lnTo>
                      <a:pt x="484" y="386"/>
                    </a:lnTo>
                    <a:lnTo>
                      <a:pt x="478" y="388"/>
                    </a:lnTo>
                    <a:lnTo>
                      <a:pt x="471" y="394"/>
                    </a:lnTo>
                    <a:lnTo>
                      <a:pt x="468" y="394"/>
                    </a:lnTo>
                    <a:lnTo>
                      <a:pt x="467" y="383"/>
                    </a:lnTo>
                    <a:lnTo>
                      <a:pt x="467" y="377"/>
                    </a:lnTo>
                    <a:lnTo>
                      <a:pt x="471" y="376"/>
                    </a:lnTo>
                    <a:lnTo>
                      <a:pt x="472" y="376"/>
                    </a:lnTo>
                    <a:lnTo>
                      <a:pt x="475" y="374"/>
                    </a:lnTo>
                    <a:lnTo>
                      <a:pt x="475" y="373"/>
                    </a:lnTo>
                    <a:lnTo>
                      <a:pt x="477" y="369"/>
                    </a:lnTo>
                    <a:lnTo>
                      <a:pt x="477" y="362"/>
                    </a:lnTo>
                    <a:lnTo>
                      <a:pt x="479" y="359"/>
                    </a:lnTo>
                    <a:lnTo>
                      <a:pt x="496" y="357"/>
                    </a:lnTo>
                    <a:lnTo>
                      <a:pt x="491" y="348"/>
                    </a:lnTo>
                    <a:lnTo>
                      <a:pt x="482" y="338"/>
                    </a:lnTo>
                    <a:lnTo>
                      <a:pt x="481" y="334"/>
                    </a:lnTo>
                    <a:lnTo>
                      <a:pt x="478" y="331"/>
                    </a:lnTo>
                    <a:lnTo>
                      <a:pt x="468" y="316"/>
                    </a:lnTo>
                    <a:lnTo>
                      <a:pt x="465" y="304"/>
                    </a:lnTo>
                    <a:lnTo>
                      <a:pt x="465" y="302"/>
                    </a:lnTo>
                    <a:lnTo>
                      <a:pt x="464" y="302"/>
                    </a:lnTo>
                    <a:lnTo>
                      <a:pt x="464" y="290"/>
                    </a:lnTo>
                    <a:lnTo>
                      <a:pt x="484" y="282"/>
                    </a:lnTo>
                    <a:lnTo>
                      <a:pt x="485" y="281"/>
                    </a:lnTo>
                    <a:lnTo>
                      <a:pt x="489" y="278"/>
                    </a:lnTo>
                    <a:lnTo>
                      <a:pt x="495" y="274"/>
                    </a:lnTo>
                    <a:lnTo>
                      <a:pt x="498" y="273"/>
                    </a:lnTo>
                    <a:lnTo>
                      <a:pt x="510" y="273"/>
                    </a:lnTo>
                    <a:lnTo>
                      <a:pt x="510" y="270"/>
                    </a:lnTo>
                    <a:lnTo>
                      <a:pt x="512" y="261"/>
                    </a:lnTo>
                    <a:lnTo>
                      <a:pt x="512" y="256"/>
                    </a:lnTo>
                    <a:lnTo>
                      <a:pt x="515" y="252"/>
                    </a:lnTo>
                    <a:lnTo>
                      <a:pt x="513" y="250"/>
                    </a:lnTo>
                    <a:lnTo>
                      <a:pt x="508" y="246"/>
                    </a:lnTo>
                    <a:lnTo>
                      <a:pt x="505" y="247"/>
                    </a:lnTo>
                    <a:lnTo>
                      <a:pt x="502" y="244"/>
                    </a:lnTo>
                    <a:lnTo>
                      <a:pt x="503" y="242"/>
                    </a:lnTo>
                    <a:lnTo>
                      <a:pt x="503" y="240"/>
                    </a:lnTo>
                    <a:lnTo>
                      <a:pt x="499" y="232"/>
                    </a:lnTo>
                    <a:lnTo>
                      <a:pt x="488" y="215"/>
                    </a:lnTo>
                    <a:lnTo>
                      <a:pt x="485" y="208"/>
                    </a:lnTo>
                    <a:lnTo>
                      <a:pt x="489" y="204"/>
                    </a:lnTo>
                    <a:lnTo>
                      <a:pt x="492" y="197"/>
                    </a:lnTo>
                    <a:lnTo>
                      <a:pt x="494" y="197"/>
                    </a:lnTo>
                    <a:lnTo>
                      <a:pt x="496" y="194"/>
                    </a:lnTo>
                    <a:lnTo>
                      <a:pt x="496" y="192"/>
                    </a:lnTo>
                    <a:lnTo>
                      <a:pt x="498" y="192"/>
                    </a:lnTo>
                    <a:lnTo>
                      <a:pt x="498" y="186"/>
                    </a:lnTo>
                    <a:lnTo>
                      <a:pt x="501" y="177"/>
                    </a:lnTo>
                    <a:lnTo>
                      <a:pt x="499" y="177"/>
                    </a:lnTo>
                    <a:lnTo>
                      <a:pt x="485" y="175"/>
                    </a:lnTo>
                    <a:lnTo>
                      <a:pt x="482" y="166"/>
                    </a:lnTo>
                    <a:lnTo>
                      <a:pt x="484" y="163"/>
                    </a:lnTo>
                    <a:lnTo>
                      <a:pt x="479" y="163"/>
                    </a:lnTo>
                    <a:lnTo>
                      <a:pt x="478" y="165"/>
                    </a:lnTo>
                    <a:lnTo>
                      <a:pt x="477" y="165"/>
                    </a:lnTo>
                    <a:lnTo>
                      <a:pt x="477" y="166"/>
                    </a:lnTo>
                    <a:lnTo>
                      <a:pt x="472" y="170"/>
                    </a:lnTo>
                    <a:lnTo>
                      <a:pt x="472" y="172"/>
                    </a:lnTo>
                    <a:lnTo>
                      <a:pt x="471" y="165"/>
                    </a:lnTo>
                    <a:lnTo>
                      <a:pt x="474" y="159"/>
                    </a:lnTo>
                    <a:lnTo>
                      <a:pt x="461" y="141"/>
                    </a:lnTo>
                    <a:lnTo>
                      <a:pt x="456" y="120"/>
                    </a:lnTo>
                    <a:lnTo>
                      <a:pt x="456" y="116"/>
                    </a:lnTo>
                    <a:lnTo>
                      <a:pt x="448" y="115"/>
                    </a:lnTo>
                    <a:lnTo>
                      <a:pt x="442" y="116"/>
                    </a:lnTo>
                    <a:lnTo>
                      <a:pt x="442" y="120"/>
                    </a:lnTo>
                    <a:lnTo>
                      <a:pt x="441" y="130"/>
                    </a:lnTo>
                    <a:lnTo>
                      <a:pt x="441" y="134"/>
                    </a:lnTo>
                    <a:lnTo>
                      <a:pt x="435" y="133"/>
                    </a:lnTo>
                    <a:lnTo>
                      <a:pt x="432" y="133"/>
                    </a:lnTo>
                    <a:lnTo>
                      <a:pt x="425" y="143"/>
                    </a:lnTo>
                    <a:lnTo>
                      <a:pt x="417" y="152"/>
                    </a:lnTo>
                    <a:lnTo>
                      <a:pt x="407" y="158"/>
                    </a:lnTo>
                    <a:lnTo>
                      <a:pt x="407" y="156"/>
                    </a:lnTo>
                    <a:lnTo>
                      <a:pt x="397" y="149"/>
                    </a:lnTo>
                    <a:lnTo>
                      <a:pt x="396" y="149"/>
                    </a:lnTo>
                    <a:lnTo>
                      <a:pt x="393" y="146"/>
                    </a:lnTo>
                    <a:lnTo>
                      <a:pt x="391" y="146"/>
                    </a:lnTo>
                    <a:lnTo>
                      <a:pt x="391" y="144"/>
                    </a:lnTo>
                    <a:lnTo>
                      <a:pt x="387" y="133"/>
                    </a:lnTo>
                    <a:lnTo>
                      <a:pt x="387" y="120"/>
                    </a:lnTo>
                    <a:lnTo>
                      <a:pt x="389" y="120"/>
                    </a:lnTo>
                    <a:lnTo>
                      <a:pt x="387" y="119"/>
                    </a:lnTo>
                    <a:lnTo>
                      <a:pt x="385" y="116"/>
                    </a:lnTo>
                    <a:lnTo>
                      <a:pt x="383" y="115"/>
                    </a:lnTo>
                    <a:lnTo>
                      <a:pt x="383" y="113"/>
                    </a:lnTo>
                    <a:lnTo>
                      <a:pt x="378" y="110"/>
                    </a:lnTo>
                    <a:lnTo>
                      <a:pt x="376" y="110"/>
                    </a:lnTo>
                    <a:lnTo>
                      <a:pt x="374" y="112"/>
                    </a:lnTo>
                    <a:lnTo>
                      <a:pt x="366" y="112"/>
                    </a:lnTo>
                    <a:lnTo>
                      <a:pt x="365" y="113"/>
                    </a:lnTo>
                    <a:lnTo>
                      <a:pt x="362" y="115"/>
                    </a:lnTo>
                    <a:lnTo>
                      <a:pt x="359" y="117"/>
                    </a:lnTo>
                    <a:lnTo>
                      <a:pt x="357" y="133"/>
                    </a:lnTo>
                    <a:lnTo>
                      <a:pt x="352" y="133"/>
                    </a:lnTo>
                    <a:lnTo>
                      <a:pt x="350" y="130"/>
                    </a:lnTo>
                    <a:lnTo>
                      <a:pt x="350" y="129"/>
                    </a:lnTo>
                    <a:lnTo>
                      <a:pt x="340" y="116"/>
                    </a:lnTo>
                    <a:lnTo>
                      <a:pt x="337" y="108"/>
                    </a:lnTo>
                    <a:lnTo>
                      <a:pt x="334" y="103"/>
                    </a:lnTo>
                    <a:lnTo>
                      <a:pt x="326" y="95"/>
                    </a:lnTo>
                    <a:lnTo>
                      <a:pt x="326" y="94"/>
                    </a:lnTo>
                    <a:lnTo>
                      <a:pt x="327" y="92"/>
                    </a:lnTo>
                    <a:lnTo>
                      <a:pt x="336" y="85"/>
                    </a:lnTo>
                    <a:lnTo>
                      <a:pt x="338" y="79"/>
                    </a:lnTo>
                    <a:lnTo>
                      <a:pt x="338" y="77"/>
                    </a:lnTo>
                    <a:lnTo>
                      <a:pt x="340" y="77"/>
                    </a:lnTo>
                    <a:lnTo>
                      <a:pt x="341" y="79"/>
                    </a:lnTo>
                    <a:lnTo>
                      <a:pt x="345" y="81"/>
                    </a:lnTo>
                    <a:lnTo>
                      <a:pt x="357" y="76"/>
                    </a:lnTo>
                    <a:lnTo>
                      <a:pt x="368" y="67"/>
                    </a:lnTo>
                    <a:lnTo>
                      <a:pt x="368" y="64"/>
                    </a:lnTo>
                    <a:lnTo>
                      <a:pt x="371" y="42"/>
                    </a:lnTo>
                    <a:lnTo>
                      <a:pt x="372" y="41"/>
                    </a:lnTo>
                    <a:lnTo>
                      <a:pt x="369" y="38"/>
                    </a:lnTo>
                    <a:lnTo>
                      <a:pt x="369" y="36"/>
                    </a:lnTo>
                    <a:lnTo>
                      <a:pt x="368" y="35"/>
                    </a:lnTo>
                    <a:lnTo>
                      <a:pt x="368" y="31"/>
                    </a:lnTo>
                    <a:lnTo>
                      <a:pt x="359" y="36"/>
                    </a:lnTo>
                    <a:lnTo>
                      <a:pt x="345" y="49"/>
                    </a:lnTo>
                    <a:lnTo>
                      <a:pt x="333" y="57"/>
                    </a:lnTo>
                    <a:lnTo>
                      <a:pt x="330" y="59"/>
                    </a:lnTo>
                    <a:lnTo>
                      <a:pt x="326" y="59"/>
                    </a:lnTo>
                    <a:lnTo>
                      <a:pt x="324" y="57"/>
                    </a:lnTo>
                    <a:lnTo>
                      <a:pt x="314" y="56"/>
                    </a:lnTo>
                    <a:lnTo>
                      <a:pt x="312" y="56"/>
                    </a:lnTo>
                    <a:lnTo>
                      <a:pt x="314" y="53"/>
                    </a:lnTo>
                    <a:lnTo>
                      <a:pt x="314" y="46"/>
                    </a:lnTo>
                    <a:lnTo>
                      <a:pt x="319" y="34"/>
                    </a:lnTo>
                    <a:lnTo>
                      <a:pt x="327" y="25"/>
                    </a:lnTo>
                    <a:lnTo>
                      <a:pt x="327" y="22"/>
                    </a:lnTo>
                    <a:lnTo>
                      <a:pt x="324" y="22"/>
                    </a:lnTo>
                    <a:lnTo>
                      <a:pt x="306" y="24"/>
                    </a:lnTo>
                    <a:lnTo>
                      <a:pt x="301" y="25"/>
                    </a:lnTo>
                    <a:lnTo>
                      <a:pt x="301" y="20"/>
                    </a:lnTo>
                    <a:lnTo>
                      <a:pt x="302" y="14"/>
                    </a:lnTo>
                    <a:lnTo>
                      <a:pt x="306" y="7"/>
                    </a:lnTo>
                    <a:lnTo>
                      <a:pt x="308" y="4"/>
                    </a:lnTo>
                    <a:lnTo>
                      <a:pt x="306" y="3"/>
                    </a:lnTo>
                    <a:lnTo>
                      <a:pt x="301" y="0"/>
                    </a:lnTo>
                    <a:lnTo>
                      <a:pt x="301" y="2"/>
                    </a:lnTo>
                    <a:lnTo>
                      <a:pt x="298" y="4"/>
                    </a:lnTo>
                    <a:lnTo>
                      <a:pt x="295" y="9"/>
                    </a:lnTo>
                    <a:lnTo>
                      <a:pt x="290" y="10"/>
                    </a:lnTo>
                    <a:lnTo>
                      <a:pt x="278" y="10"/>
                    </a:lnTo>
                    <a:lnTo>
                      <a:pt x="273" y="7"/>
                    </a:lnTo>
                    <a:lnTo>
                      <a:pt x="266" y="6"/>
                    </a:lnTo>
                    <a:lnTo>
                      <a:pt x="266" y="9"/>
                    </a:lnTo>
                    <a:lnTo>
                      <a:pt x="264" y="7"/>
                    </a:lnTo>
                    <a:lnTo>
                      <a:pt x="263" y="9"/>
                    </a:lnTo>
                    <a:lnTo>
                      <a:pt x="263" y="14"/>
                    </a:lnTo>
                    <a:lnTo>
                      <a:pt x="271" y="52"/>
                    </a:lnTo>
                    <a:lnTo>
                      <a:pt x="271" y="56"/>
                    </a:lnTo>
                    <a:lnTo>
                      <a:pt x="269" y="57"/>
                    </a:lnTo>
                    <a:lnTo>
                      <a:pt x="249" y="88"/>
                    </a:lnTo>
                    <a:lnTo>
                      <a:pt x="249" y="89"/>
                    </a:lnTo>
                    <a:lnTo>
                      <a:pt x="248" y="89"/>
                    </a:lnTo>
                    <a:lnTo>
                      <a:pt x="241" y="85"/>
                    </a:lnTo>
                    <a:lnTo>
                      <a:pt x="241" y="84"/>
                    </a:lnTo>
                    <a:lnTo>
                      <a:pt x="239" y="82"/>
                    </a:lnTo>
                    <a:lnTo>
                      <a:pt x="238" y="84"/>
                    </a:lnTo>
                    <a:lnTo>
                      <a:pt x="234" y="95"/>
                    </a:lnTo>
                    <a:lnTo>
                      <a:pt x="234" y="98"/>
                    </a:lnTo>
                    <a:lnTo>
                      <a:pt x="231" y="106"/>
                    </a:lnTo>
                    <a:lnTo>
                      <a:pt x="209" y="102"/>
                    </a:lnTo>
                    <a:lnTo>
                      <a:pt x="203" y="91"/>
                    </a:lnTo>
                    <a:lnTo>
                      <a:pt x="203" y="89"/>
                    </a:lnTo>
                    <a:lnTo>
                      <a:pt x="206" y="88"/>
                    </a:lnTo>
                    <a:lnTo>
                      <a:pt x="207" y="89"/>
                    </a:lnTo>
                    <a:lnTo>
                      <a:pt x="209" y="89"/>
                    </a:lnTo>
                    <a:lnTo>
                      <a:pt x="209" y="81"/>
                    </a:lnTo>
                    <a:lnTo>
                      <a:pt x="207" y="77"/>
                    </a:lnTo>
                    <a:lnTo>
                      <a:pt x="207" y="74"/>
                    </a:lnTo>
                    <a:lnTo>
                      <a:pt x="200" y="67"/>
                    </a:lnTo>
                    <a:lnTo>
                      <a:pt x="197" y="63"/>
                    </a:lnTo>
                    <a:lnTo>
                      <a:pt x="199" y="57"/>
                    </a:lnTo>
                    <a:lnTo>
                      <a:pt x="199" y="56"/>
                    </a:lnTo>
                    <a:lnTo>
                      <a:pt x="197" y="56"/>
                    </a:lnTo>
                    <a:lnTo>
                      <a:pt x="181" y="62"/>
                    </a:lnTo>
                    <a:lnTo>
                      <a:pt x="181" y="66"/>
                    </a:lnTo>
                    <a:lnTo>
                      <a:pt x="182" y="71"/>
                    </a:lnTo>
                    <a:lnTo>
                      <a:pt x="185" y="79"/>
                    </a:lnTo>
                    <a:lnTo>
                      <a:pt x="185" y="91"/>
                    </a:lnTo>
                    <a:lnTo>
                      <a:pt x="184" y="92"/>
                    </a:lnTo>
                    <a:lnTo>
                      <a:pt x="181" y="92"/>
                    </a:lnTo>
                    <a:lnTo>
                      <a:pt x="177" y="95"/>
                    </a:lnTo>
                    <a:lnTo>
                      <a:pt x="175" y="96"/>
                    </a:lnTo>
                    <a:lnTo>
                      <a:pt x="175" y="98"/>
                    </a:lnTo>
                    <a:lnTo>
                      <a:pt x="174" y="98"/>
                    </a:lnTo>
                    <a:lnTo>
                      <a:pt x="170" y="99"/>
                    </a:lnTo>
                    <a:lnTo>
                      <a:pt x="164" y="98"/>
                    </a:lnTo>
                    <a:lnTo>
                      <a:pt x="164" y="96"/>
                    </a:lnTo>
                    <a:lnTo>
                      <a:pt x="157" y="91"/>
                    </a:lnTo>
                    <a:lnTo>
                      <a:pt x="154" y="88"/>
                    </a:lnTo>
                    <a:lnTo>
                      <a:pt x="147" y="88"/>
                    </a:lnTo>
                    <a:lnTo>
                      <a:pt x="146" y="89"/>
                    </a:lnTo>
                    <a:lnTo>
                      <a:pt x="149" y="92"/>
                    </a:lnTo>
                    <a:lnTo>
                      <a:pt x="149" y="94"/>
                    </a:lnTo>
                    <a:lnTo>
                      <a:pt x="146" y="95"/>
                    </a:lnTo>
                    <a:lnTo>
                      <a:pt x="143" y="98"/>
                    </a:lnTo>
                    <a:lnTo>
                      <a:pt x="139" y="99"/>
                    </a:lnTo>
                    <a:lnTo>
                      <a:pt x="134" y="95"/>
                    </a:lnTo>
                    <a:lnTo>
                      <a:pt x="127" y="98"/>
                    </a:lnTo>
                    <a:lnTo>
                      <a:pt x="126" y="99"/>
                    </a:lnTo>
                    <a:lnTo>
                      <a:pt x="126" y="101"/>
                    </a:lnTo>
                    <a:lnTo>
                      <a:pt x="123" y="102"/>
                    </a:lnTo>
                    <a:lnTo>
                      <a:pt x="122" y="105"/>
                    </a:lnTo>
                    <a:lnTo>
                      <a:pt x="119" y="105"/>
                    </a:lnTo>
                    <a:lnTo>
                      <a:pt x="117" y="103"/>
                    </a:lnTo>
                    <a:lnTo>
                      <a:pt x="117" y="99"/>
                    </a:lnTo>
                    <a:lnTo>
                      <a:pt x="115" y="96"/>
                    </a:lnTo>
                    <a:lnTo>
                      <a:pt x="114" y="96"/>
                    </a:lnTo>
                    <a:lnTo>
                      <a:pt x="114" y="98"/>
                    </a:lnTo>
                    <a:lnTo>
                      <a:pt x="112" y="99"/>
                    </a:lnTo>
                    <a:lnTo>
                      <a:pt x="108" y="99"/>
                    </a:lnTo>
                    <a:lnTo>
                      <a:pt x="100" y="96"/>
                    </a:lnTo>
                    <a:lnTo>
                      <a:pt x="93" y="99"/>
                    </a:lnTo>
                    <a:lnTo>
                      <a:pt x="89" y="103"/>
                    </a:lnTo>
                    <a:lnTo>
                      <a:pt x="84" y="110"/>
                    </a:lnTo>
                    <a:lnTo>
                      <a:pt x="76" y="110"/>
                    </a:lnTo>
                    <a:lnTo>
                      <a:pt x="74" y="11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58" name="Freeform 85">
                <a:extLst>
                  <a:ext uri="{FF2B5EF4-FFF2-40B4-BE49-F238E27FC236}">
                    <a16:creationId xmlns:a16="http://schemas.microsoft.com/office/drawing/2014/main" id="{218CEF50-A390-0CD0-3E99-A3B608ACB1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6" y="1254"/>
                <a:ext cx="132" cy="88"/>
              </a:xfrm>
              <a:custGeom>
                <a:avLst/>
                <a:gdLst>
                  <a:gd name="T0" fmla="*/ 233 w 530"/>
                  <a:gd name="T1" fmla="*/ 4 h 354"/>
                  <a:gd name="T2" fmla="*/ 218 w 530"/>
                  <a:gd name="T3" fmla="*/ 17 h 354"/>
                  <a:gd name="T4" fmla="*/ 236 w 530"/>
                  <a:gd name="T5" fmla="*/ 21 h 354"/>
                  <a:gd name="T6" fmla="*/ 242 w 530"/>
                  <a:gd name="T7" fmla="*/ 33 h 354"/>
                  <a:gd name="T8" fmla="*/ 246 w 530"/>
                  <a:gd name="T9" fmla="*/ 47 h 354"/>
                  <a:gd name="T10" fmla="*/ 214 w 530"/>
                  <a:gd name="T11" fmla="*/ 78 h 354"/>
                  <a:gd name="T12" fmla="*/ 185 w 530"/>
                  <a:gd name="T13" fmla="*/ 62 h 354"/>
                  <a:gd name="T14" fmla="*/ 169 w 530"/>
                  <a:gd name="T15" fmla="*/ 73 h 354"/>
                  <a:gd name="T16" fmla="*/ 166 w 530"/>
                  <a:gd name="T17" fmla="*/ 102 h 354"/>
                  <a:gd name="T18" fmla="*/ 122 w 530"/>
                  <a:gd name="T19" fmla="*/ 88 h 354"/>
                  <a:gd name="T20" fmla="*/ 83 w 530"/>
                  <a:gd name="T21" fmla="*/ 83 h 354"/>
                  <a:gd name="T22" fmla="*/ 60 w 530"/>
                  <a:gd name="T23" fmla="*/ 85 h 354"/>
                  <a:gd name="T24" fmla="*/ 67 w 530"/>
                  <a:gd name="T25" fmla="*/ 95 h 354"/>
                  <a:gd name="T26" fmla="*/ 63 w 530"/>
                  <a:gd name="T27" fmla="*/ 110 h 354"/>
                  <a:gd name="T28" fmla="*/ 44 w 530"/>
                  <a:gd name="T29" fmla="*/ 105 h 354"/>
                  <a:gd name="T30" fmla="*/ 34 w 530"/>
                  <a:gd name="T31" fmla="*/ 122 h 354"/>
                  <a:gd name="T32" fmla="*/ 7 w 530"/>
                  <a:gd name="T33" fmla="*/ 143 h 354"/>
                  <a:gd name="T34" fmla="*/ 32 w 530"/>
                  <a:gd name="T35" fmla="*/ 174 h 354"/>
                  <a:gd name="T36" fmla="*/ 51 w 530"/>
                  <a:gd name="T37" fmla="*/ 205 h 354"/>
                  <a:gd name="T38" fmla="*/ 59 w 530"/>
                  <a:gd name="T39" fmla="*/ 227 h 354"/>
                  <a:gd name="T40" fmla="*/ 0 w 530"/>
                  <a:gd name="T41" fmla="*/ 254 h 354"/>
                  <a:gd name="T42" fmla="*/ 6 w 530"/>
                  <a:gd name="T43" fmla="*/ 285 h 354"/>
                  <a:gd name="T44" fmla="*/ 39 w 530"/>
                  <a:gd name="T45" fmla="*/ 303 h 354"/>
                  <a:gd name="T46" fmla="*/ 56 w 530"/>
                  <a:gd name="T47" fmla="*/ 316 h 354"/>
                  <a:gd name="T48" fmla="*/ 81 w 530"/>
                  <a:gd name="T49" fmla="*/ 327 h 354"/>
                  <a:gd name="T50" fmla="*/ 101 w 530"/>
                  <a:gd name="T51" fmla="*/ 351 h 354"/>
                  <a:gd name="T52" fmla="*/ 98 w 530"/>
                  <a:gd name="T53" fmla="*/ 337 h 354"/>
                  <a:gd name="T54" fmla="*/ 106 w 530"/>
                  <a:gd name="T55" fmla="*/ 331 h 354"/>
                  <a:gd name="T56" fmla="*/ 136 w 530"/>
                  <a:gd name="T57" fmla="*/ 325 h 354"/>
                  <a:gd name="T58" fmla="*/ 169 w 530"/>
                  <a:gd name="T59" fmla="*/ 328 h 354"/>
                  <a:gd name="T60" fmla="*/ 210 w 530"/>
                  <a:gd name="T61" fmla="*/ 321 h 354"/>
                  <a:gd name="T62" fmla="*/ 245 w 530"/>
                  <a:gd name="T63" fmla="*/ 293 h 354"/>
                  <a:gd name="T64" fmla="*/ 260 w 530"/>
                  <a:gd name="T65" fmla="*/ 264 h 354"/>
                  <a:gd name="T66" fmla="*/ 292 w 530"/>
                  <a:gd name="T67" fmla="*/ 247 h 354"/>
                  <a:gd name="T68" fmla="*/ 335 w 530"/>
                  <a:gd name="T69" fmla="*/ 235 h 354"/>
                  <a:gd name="T70" fmla="*/ 359 w 530"/>
                  <a:gd name="T71" fmla="*/ 237 h 354"/>
                  <a:gd name="T72" fmla="*/ 401 w 530"/>
                  <a:gd name="T73" fmla="*/ 299 h 354"/>
                  <a:gd name="T74" fmla="*/ 422 w 530"/>
                  <a:gd name="T75" fmla="*/ 332 h 354"/>
                  <a:gd name="T76" fmla="*/ 443 w 530"/>
                  <a:gd name="T77" fmla="*/ 293 h 354"/>
                  <a:gd name="T78" fmla="*/ 429 w 530"/>
                  <a:gd name="T79" fmla="*/ 249 h 354"/>
                  <a:gd name="T80" fmla="*/ 444 w 530"/>
                  <a:gd name="T81" fmla="*/ 200 h 354"/>
                  <a:gd name="T82" fmla="*/ 497 w 530"/>
                  <a:gd name="T83" fmla="*/ 243 h 354"/>
                  <a:gd name="T84" fmla="*/ 514 w 530"/>
                  <a:gd name="T85" fmla="*/ 233 h 354"/>
                  <a:gd name="T86" fmla="*/ 509 w 530"/>
                  <a:gd name="T87" fmla="*/ 212 h 354"/>
                  <a:gd name="T88" fmla="*/ 521 w 530"/>
                  <a:gd name="T89" fmla="*/ 182 h 354"/>
                  <a:gd name="T90" fmla="*/ 490 w 530"/>
                  <a:gd name="T91" fmla="*/ 159 h 354"/>
                  <a:gd name="T92" fmla="*/ 493 w 530"/>
                  <a:gd name="T93" fmla="*/ 140 h 354"/>
                  <a:gd name="T94" fmla="*/ 506 w 530"/>
                  <a:gd name="T95" fmla="*/ 119 h 354"/>
                  <a:gd name="T96" fmla="*/ 518 w 530"/>
                  <a:gd name="T97" fmla="*/ 100 h 354"/>
                  <a:gd name="T98" fmla="*/ 527 w 530"/>
                  <a:gd name="T99" fmla="*/ 87 h 354"/>
                  <a:gd name="T100" fmla="*/ 514 w 530"/>
                  <a:gd name="T101" fmla="*/ 74 h 354"/>
                  <a:gd name="T102" fmla="*/ 481 w 530"/>
                  <a:gd name="T103" fmla="*/ 66 h 354"/>
                  <a:gd name="T104" fmla="*/ 449 w 530"/>
                  <a:gd name="T105" fmla="*/ 66 h 354"/>
                  <a:gd name="T106" fmla="*/ 429 w 530"/>
                  <a:gd name="T107" fmla="*/ 25 h 354"/>
                  <a:gd name="T108" fmla="*/ 412 w 530"/>
                  <a:gd name="T109" fmla="*/ 36 h 354"/>
                  <a:gd name="T110" fmla="*/ 375 w 530"/>
                  <a:gd name="T111" fmla="*/ 47 h 354"/>
                  <a:gd name="T112" fmla="*/ 356 w 530"/>
                  <a:gd name="T113" fmla="*/ 52 h 354"/>
                  <a:gd name="T114" fmla="*/ 331 w 530"/>
                  <a:gd name="T115" fmla="*/ 43 h 354"/>
                  <a:gd name="T116" fmla="*/ 293 w 530"/>
                  <a:gd name="T117" fmla="*/ 60 h 354"/>
                  <a:gd name="T118" fmla="*/ 285 w 530"/>
                  <a:gd name="T119" fmla="*/ 50 h 354"/>
                  <a:gd name="T120" fmla="*/ 270 w 530"/>
                  <a:gd name="T121" fmla="*/ 17 h 354"/>
                  <a:gd name="T122" fmla="*/ 259 w 530"/>
                  <a:gd name="T123" fmla="*/ 0 h 3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530" h="354">
                    <a:moveTo>
                      <a:pt x="259" y="0"/>
                    </a:moveTo>
                    <a:lnTo>
                      <a:pt x="256" y="2"/>
                    </a:lnTo>
                    <a:lnTo>
                      <a:pt x="248" y="3"/>
                    </a:lnTo>
                    <a:lnTo>
                      <a:pt x="236" y="3"/>
                    </a:lnTo>
                    <a:lnTo>
                      <a:pt x="235" y="4"/>
                    </a:lnTo>
                    <a:lnTo>
                      <a:pt x="233" y="4"/>
                    </a:lnTo>
                    <a:lnTo>
                      <a:pt x="225" y="9"/>
                    </a:lnTo>
                    <a:lnTo>
                      <a:pt x="217" y="11"/>
                    </a:lnTo>
                    <a:lnTo>
                      <a:pt x="215" y="13"/>
                    </a:lnTo>
                    <a:lnTo>
                      <a:pt x="217" y="16"/>
                    </a:lnTo>
                    <a:lnTo>
                      <a:pt x="217" y="17"/>
                    </a:lnTo>
                    <a:lnTo>
                      <a:pt x="218" y="17"/>
                    </a:lnTo>
                    <a:lnTo>
                      <a:pt x="219" y="14"/>
                    </a:lnTo>
                    <a:lnTo>
                      <a:pt x="221" y="14"/>
                    </a:lnTo>
                    <a:lnTo>
                      <a:pt x="226" y="11"/>
                    </a:lnTo>
                    <a:lnTo>
                      <a:pt x="228" y="11"/>
                    </a:lnTo>
                    <a:lnTo>
                      <a:pt x="235" y="18"/>
                    </a:lnTo>
                    <a:lnTo>
                      <a:pt x="236" y="21"/>
                    </a:lnTo>
                    <a:lnTo>
                      <a:pt x="229" y="28"/>
                    </a:lnTo>
                    <a:lnTo>
                      <a:pt x="228" y="31"/>
                    </a:lnTo>
                    <a:lnTo>
                      <a:pt x="226" y="32"/>
                    </a:lnTo>
                    <a:lnTo>
                      <a:pt x="229" y="35"/>
                    </a:lnTo>
                    <a:lnTo>
                      <a:pt x="236" y="35"/>
                    </a:lnTo>
                    <a:lnTo>
                      <a:pt x="242" y="33"/>
                    </a:lnTo>
                    <a:lnTo>
                      <a:pt x="245" y="31"/>
                    </a:lnTo>
                    <a:lnTo>
                      <a:pt x="245" y="32"/>
                    </a:lnTo>
                    <a:lnTo>
                      <a:pt x="248" y="38"/>
                    </a:lnTo>
                    <a:lnTo>
                      <a:pt x="248" y="46"/>
                    </a:lnTo>
                    <a:lnTo>
                      <a:pt x="246" y="46"/>
                    </a:lnTo>
                    <a:lnTo>
                      <a:pt x="246" y="47"/>
                    </a:lnTo>
                    <a:lnTo>
                      <a:pt x="243" y="50"/>
                    </a:lnTo>
                    <a:lnTo>
                      <a:pt x="236" y="62"/>
                    </a:lnTo>
                    <a:lnTo>
                      <a:pt x="221" y="81"/>
                    </a:lnTo>
                    <a:lnTo>
                      <a:pt x="218" y="84"/>
                    </a:lnTo>
                    <a:lnTo>
                      <a:pt x="217" y="83"/>
                    </a:lnTo>
                    <a:lnTo>
                      <a:pt x="214" y="78"/>
                    </a:lnTo>
                    <a:lnTo>
                      <a:pt x="208" y="67"/>
                    </a:lnTo>
                    <a:lnTo>
                      <a:pt x="201" y="62"/>
                    </a:lnTo>
                    <a:lnTo>
                      <a:pt x="201" y="60"/>
                    </a:lnTo>
                    <a:lnTo>
                      <a:pt x="195" y="66"/>
                    </a:lnTo>
                    <a:lnTo>
                      <a:pt x="189" y="64"/>
                    </a:lnTo>
                    <a:lnTo>
                      <a:pt x="185" y="62"/>
                    </a:lnTo>
                    <a:lnTo>
                      <a:pt x="179" y="62"/>
                    </a:lnTo>
                    <a:lnTo>
                      <a:pt x="173" y="64"/>
                    </a:lnTo>
                    <a:lnTo>
                      <a:pt x="173" y="67"/>
                    </a:lnTo>
                    <a:lnTo>
                      <a:pt x="169" y="71"/>
                    </a:lnTo>
                    <a:lnTo>
                      <a:pt x="168" y="71"/>
                    </a:lnTo>
                    <a:lnTo>
                      <a:pt x="169" y="73"/>
                    </a:lnTo>
                    <a:lnTo>
                      <a:pt x="166" y="76"/>
                    </a:lnTo>
                    <a:lnTo>
                      <a:pt x="165" y="78"/>
                    </a:lnTo>
                    <a:lnTo>
                      <a:pt x="165" y="81"/>
                    </a:lnTo>
                    <a:lnTo>
                      <a:pt x="164" y="84"/>
                    </a:lnTo>
                    <a:lnTo>
                      <a:pt x="164" y="91"/>
                    </a:lnTo>
                    <a:lnTo>
                      <a:pt x="166" y="102"/>
                    </a:lnTo>
                    <a:lnTo>
                      <a:pt x="145" y="102"/>
                    </a:lnTo>
                    <a:lnTo>
                      <a:pt x="141" y="100"/>
                    </a:lnTo>
                    <a:lnTo>
                      <a:pt x="138" y="98"/>
                    </a:lnTo>
                    <a:lnTo>
                      <a:pt x="133" y="96"/>
                    </a:lnTo>
                    <a:lnTo>
                      <a:pt x="132" y="96"/>
                    </a:lnTo>
                    <a:lnTo>
                      <a:pt x="122" y="88"/>
                    </a:lnTo>
                    <a:lnTo>
                      <a:pt x="116" y="83"/>
                    </a:lnTo>
                    <a:lnTo>
                      <a:pt x="111" y="74"/>
                    </a:lnTo>
                    <a:lnTo>
                      <a:pt x="111" y="70"/>
                    </a:lnTo>
                    <a:lnTo>
                      <a:pt x="109" y="70"/>
                    </a:lnTo>
                    <a:lnTo>
                      <a:pt x="90" y="88"/>
                    </a:lnTo>
                    <a:lnTo>
                      <a:pt x="83" y="83"/>
                    </a:lnTo>
                    <a:lnTo>
                      <a:pt x="74" y="78"/>
                    </a:lnTo>
                    <a:lnTo>
                      <a:pt x="70" y="78"/>
                    </a:lnTo>
                    <a:lnTo>
                      <a:pt x="62" y="80"/>
                    </a:lnTo>
                    <a:lnTo>
                      <a:pt x="62" y="81"/>
                    </a:lnTo>
                    <a:lnTo>
                      <a:pt x="60" y="83"/>
                    </a:lnTo>
                    <a:lnTo>
                      <a:pt x="60" y="85"/>
                    </a:lnTo>
                    <a:lnTo>
                      <a:pt x="59" y="88"/>
                    </a:lnTo>
                    <a:lnTo>
                      <a:pt x="60" y="88"/>
                    </a:lnTo>
                    <a:lnTo>
                      <a:pt x="60" y="92"/>
                    </a:lnTo>
                    <a:lnTo>
                      <a:pt x="62" y="93"/>
                    </a:lnTo>
                    <a:lnTo>
                      <a:pt x="65" y="95"/>
                    </a:lnTo>
                    <a:lnTo>
                      <a:pt x="67" y="95"/>
                    </a:lnTo>
                    <a:lnTo>
                      <a:pt x="73" y="96"/>
                    </a:lnTo>
                    <a:lnTo>
                      <a:pt x="73" y="98"/>
                    </a:lnTo>
                    <a:lnTo>
                      <a:pt x="71" y="103"/>
                    </a:lnTo>
                    <a:lnTo>
                      <a:pt x="70" y="106"/>
                    </a:lnTo>
                    <a:lnTo>
                      <a:pt x="66" y="109"/>
                    </a:lnTo>
                    <a:lnTo>
                      <a:pt x="63" y="110"/>
                    </a:lnTo>
                    <a:lnTo>
                      <a:pt x="60" y="109"/>
                    </a:lnTo>
                    <a:lnTo>
                      <a:pt x="59" y="106"/>
                    </a:lnTo>
                    <a:lnTo>
                      <a:pt x="59" y="105"/>
                    </a:lnTo>
                    <a:lnTo>
                      <a:pt x="51" y="102"/>
                    </a:lnTo>
                    <a:lnTo>
                      <a:pt x="44" y="102"/>
                    </a:lnTo>
                    <a:lnTo>
                      <a:pt x="44" y="105"/>
                    </a:lnTo>
                    <a:lnTo>
                      <a:pt x="41" y="106"/>
                    </a:lnTo>
                    <a:lnTo>
                      <a:pt x="38" y="109"/>
                    </a:lnTo>
                    <a:lnTo>
                      <a:pt x="35" y="113"/>
                    </a:lnTo>
                    <a:lnTo>
                      <a:pt x="35" y="116"/>
                    </a:lnTo>
                    <a:lnTo>
                      <a:pt x="34" y="119"/>
                    </a:lnTo>
                    <a:lnTo>
                      <a:pt x="34" y="122"/>
                    </a:lnTo>
                    <a:lnTo>
                      <a:pt x="35" y="122"/>
                    </a:lnTo>
                    <a:lnTo>
                      <a:pt x="32" y="123"/>
                    </a:lnTo>
                    <a:lnTo>
                      <a:pt x="27" y="127"/>
                    </a:lnTo>
                    <a:lnTo>
                      <a:pt x="24" y="129"/>
                    </a:lnTo>
                    <a:lnTo>
                      <a:pt x="20" y="129"/>
                    </a:lnTo>
                    <a:lnTo>
                      <a:pt x="7" y="143"/>
                    </a:lnTo>
                    <a:lnTo>
                      <a:pt x="6" y="145"/>
                    </a:lnTo>
                    <a:lnTo>
                      <a:pt x="6" y="148"/>
                    </a:lnTo>
                    <a:lnTo>
                      <a:pt x="8" y="152"/>
                    </a:lnTo>
                    <a:lnTo>
                      <a:pt x="24" y="167"/>
                    </a:lnTo>
                    <a:lnTo>
                      <a:pt x="32" y="173"/>
                    </a:lnTo>
                    <a:lnTo>
                      <a:pt x="32" y="174"/>
                    </a:lnTo>
                    <a:lnTo>
                      <a:pt x="35" y="177"/>
                    </a:lnTo>
                    <a:lnTo>
                      <a:pt x="48" y="198"/>
                    </a:lnTo>
                    <a:lnTo>
                      <a:pt x="49" y="201"/>
                    </a:lnTo>
                    <a:lnTo>
                      <a:pt x="49" y="203"/>
                    </a:lnTo>
                    <a:lnTo>
                      <a:pt x="51" y="203"/>
                    </a:lnTo>
                    <a:lnTo>
                      <a:pt x="51" y="205"/>
                    </a:lnTo>
                    <a:lnTo>
                      <a:pt x="53" y="207"/>
                    </a:lnTo>
                    <a:lnTo>
                      <a:pt x="56" y="211"/>
                    </a:lnTo>
                    <a:lnTo>
                      <a:pt x="58" y="211"/>
                    </a:lnTo>
                    <a:lnTo>
                      <a:pt x="58" y="217"/>
                    </a:lnTo>
                    <a:lnTo>
                      <a:pt x="59" y="225"/>
                    </a:lnTo>
                    <a:lnTo>
                      <a:pt x="59" y="227"/>
                    </a:lnTo>
                    <a:lnTo>
                      <a:pt x="27" y="227"/>
                    </a:lnTo>
                    <a:lnTo>
                      <a:pt x="18" y="230"/>
                    </a:lnTo>
                    <a:lnTo>
                      <a:pt x="17" y="232"/>
                    </a:lnTo>
                    <a:lnTo>
                      <a:pt x="14" y="237"/>
                    </a:lnTo>
                    <a:lnTo>
                      <a:pt x="4" y="247"/>
                    </a:lnTo>
                    <a:lnTo>
                      <a:pt x="0" y="254"/>
                    </a:lnTo>
                    <a:lnTo>
                      <a:pt x="3" y="256"/>
                    </a:lnTo>
                    <a:lnTo>
                      <a:pt x="3" y="258"/>
                    </a:lnTo>
                    <a:lnTo>
                      <a:pt x="6" y="267"/>
                    </a:lnTo>
                    <a:lnTo>
                      <a:pt x="7" y="278"/>
                    </a:lnTo>
                    <a:lnTo>
                      <a:pt x="6" y="279"/>
                    </a:lnTo>
                    <a:lnTo>
                      <a:pt x="6" y="285"/>
                    </a:lnTo>
                    <a:lnTo>
                      <a:pt x="3" y="299"/>
                    </a:lnTo>
                    <a:lnTo>
                      <a:pt x="7" y="299"/>
                    </a:lnTo>
                    <a:lnTo>
                      <a:pt x="7" y="297"/>
                    </a:lnTo>
                    <a:lnTo>
                      <a:pt x="28" y="307"/>
                    </a:lnTo>
                    <a:lnTo>
                      <a:pt x="38" y="306"/>
                    </a:lnTo>
                    <a:lnTo>
                      <a:pt x="39" y="303"/>
                    </a:lnTo>
                    <a:lnTo>
                      <a:pt x="44" y="302"/>
                    </a:lnTo>
                    <a:lnTo>
                      <a:pt x="45" y="303"/>
                    </a:lnTo>
                    <a:lnTo>
                      <a:pt x="46" y="303"/>
                    </a:lnTo>
                    <a:lnTo>
                      <a:pt x="48" y="307"/>
                    </a:lnTo>
                    <a:lnTo>
                      <a:pt x="55" y="316"/>
                    </a:lnTo>
                    <a:lnTo>
                      <a:pt x="56" y="316"/>
                    </a:lnTo>
                    <a:lnTo>
                      <a:pt x="62" y="318"/>
                    </a:lnTo>
                    <a:lnTo>
                      <a:pt x="65" y="318"/>
                    </a:lnTo>
                    <a:lnTo>
                      <a:pt x="67" y="317"/>
                    </a:lnTo>
                    <a:lnTo>
                      <a:pt x="76" y="317"/>
                    </a:lnTo>
                    <a:lnTo>
                      <a:pt x="78" y="318"/>
                    </a:lnTo>
                    <a:lnTo>
                      <a:pt x="81" y="327"/>
                    </a:lnTo>
                    <a:lnTo>
                      <a:pt x="76" y="346"/>
                    </a:lnTo>
                    <a:lnTo>
                      <a:pt x="80" y="346"/>
                    </a:lnTo>
                    <a:lnTo>
                      <a:pt x="94" y="354"/>
                    </a:lnTo>
                    <a:lnTo>
                      <a:pt x="95" y="354"/>
                    </a:lnTo>
                    <a:lnTo>
                      <a:pt x="97" y="352"/>
                    </a:lnTo>
                    <a:lnTo>
                      <a:pt x="101" y="351"/>
                    </a:lnTo>
                    <a:lnTo>
                      <a:pt x="104" y="348"/>
                    </a:lnTo>
                    <a:lnTo>
                      <a:pt x="109" y="344"/>
                    </a:lnTo>
                    <a:lnTo>
                      <a:pt x="111" y="344"/>
                    </a:lnTo>
                    <a:lnTo>
                      <a:pt x="112" y="342"/>
                    </a:lnTo>
                    <a:lnTo>
                      <a:pt x="104" y="337"/>
                    </a:lnTo>
                    <a:lnTo>
                      <a:pt x="98" y="337"/>
                    </a:lnTo>
                    <a:lnTo>
                      <a:pt x="94" y="332"/>
                    </a:lnTo>
                    <a:lnTo>
                      <a:pt x="92" y="330"/>
                    </a:lnTo>
                    <a:lnTo>
                      <a:pt x="94" y="328"/>
                    </a:lnTo>
                    <a:lnTo>
                      <a:pt x="99" y="330"/>
                    </a:lnTo>
                    <a:lnTo>
                      <a:pt x="102" y="330"/>
                    </a:lnTo>
                    <a:lnTo>
                      <a:pt x="106" y="331"/>
                    </a:lnTo>
                    <a:lnTo>
                      <a:pt x="108" y="331"/>
                    </a:lnTo>
                    <a:lnTo>
                      <a:pt x="109" y="330"/>
                    </a:lnTo>
                    <a:lnTo>
                      <a:pt x="112" y="332"/>
                    </a:lnTo>
                    <a:lnTo>
                      <a:pt x="115" y="334"/>
                    </a:lnTo>
                    <a:lnTo>
                      <a:pt x="116" y="334"/>
                    </a:lnTo>
                    <a:lnTo>
                      <a:pt x="136" y="325"/>
                    </a:lnTo>
                    <a:lnTo>
                      <a:pt x="140" y="321"/>
                    </a:lnTo>
                    <a:lnTo>
                      <a:pt x="150" y="318"/>
                    </a:lnTo>
                    <a:lnTo>
                      <a:pt x="158" y="323"/>
                    </a:lnTo>
                    <a:lnTo>
                      <a:pt x="158" y="324"/>
                    </a:lnTo>
                    <a:lnTo>
                      <a:pt x="164" y="327"/>
                    </a:lnTo>
                    <a:lnTo>
                      <a:pt x="169" y="328"/>
                    </a:lnTo>
                    <a:lnTo>
                      <a:pt x="199" y="330"/>
                    </a:lnTo>
                    <a:lnTo>
                      <a:pt x="207" y="327"/>
                    </a:lnTo>
                    <a:lnTo>
                      <a:pt x="208" y="327"/>
                    </a:lnTo>
                    <a:lnTo>
                      <a:pt x="208" y="325"/>
                    </a:lnTo>
                    <a:lnTo>
                      <a:pt x="210" y="323"/>
                    </a:lnTo>
                    <a:lnTo>
                      <a:pt x="210" y="321"/>
                    </a:lnTo>
                    <a:lnTo>
                      <a:pt x="218" y="300"/>
                    </a:lnTo>
                    <a:lnTo>
                      <a:pt x="222" y="302"/>
                    </a:lnTo>
                    <a:lnTo>
                      <a:pt x="224" y="300"/>
                    </a:lnTo>
                    <a:lnTo>
                      <a:pt x="226" y="300"/>
                    </a:lnTo>
                    <a:lnTo>
                      <a:pt x="239" y="296"/>
                    </a:lnTo>
                    <a:lnTo>
                      <a:pt x="245" y="293"/>
                    </a:lnTo>
                    <a:lnTo>
                      <a:pt x="249" y="289"/>
                    </a:lnTo>
                    <a:lnTo>
                      <a:pt x="257" y="281"/>
                    </a:lnTo>
                    <a:lnTo>
                      <a:pt x="259" y="278"/>
                    </a:lnTo>
                    <a:lnTo>
                      <a:pt x="259" y="274"/>
                    </a:lnTo>
                    <a:lnTo>
                      <a:pt x="260" y="270"/>
                    </a:lnTo>
                    <a:lnTo>
                      <a:pt x="260" y="264"/>
                    </a:lnTo>
                    <a:lnTo>
                      <a:pt x="262" y="264"/>
                    </a:lnTo>
                    <a:lnTo>
                      <a:pt x="285" y="261"/>
                    </a:lnTo>
                    <a:lnTo>
                      <a:pt x="291" y="260"/>
                    </a:lnTo>
                    <a:lnTo>
                      <a:pt x="295" y="253"/>
                    </a:lnTo>
                    <a:lnTo>
                      <a:pt x="291" y="249"/>
                    </a:lnTo>
                    <a:lnTo>
                      <a:pt x="292" y="247"/>
                    </a:lnTo>
                    <a:lnTo>
                      <a:pt x="293" y="247"/>
                    </a:lnTo>
                    <a:lnTo>
                      <a:pt x="303" y="240"/>
                    </a:lnTo>
                    <a:lnTo>
                      <a:pt x="308" y="239"/>
                    </a:lnTo>
                    <a:lnTo>
                      <a:pt x="316" y="239"/>
                    </a:lnTo>
                    <a:lnTo>
                      <a:pt x="322" y="240"/>
                    </a:lnTo>
                    <a:lnTo>
                      <a:pt x="335" y="235"/>
                    </a:lnTo>
                    <a:lnTo>
                      <a:pt x="339" y="239"/>
                    </a:lnTo>
                    <a:lnTo>
                      <a:pt x="342" y="246"/>
                    </a:lnTo>
                    <a:lnTo>
                      <a:pt x="352" y="232"/>
                    </a:lnTo>
                    <a:lnTo>
                      <a:pt x="355" y="232"/>
                    </a:lnTo>
                    <a:lnTo>
                      <a:pt x="358" y="235"/>
                    </a:lnTo>
                    <a:lnTo>
                      <a:pt x="359" y="237"/>
                    </a:lnTo>
                    <a:lnTo>
                      <a:pt x="361" y="253"/>
                    </a:lnTo>
                    <a:lnTo>
                      <a:pt x="359" y="254"/>
                    </a:lnTo>
                    <a:lnTo>
                      <a:pt x="361" y="254"/>
                    </a:lnTo>
                    <a:lnTo>
                      <a:pt x="363" y="256"/>
                    </a:lnTo>
                    <a:lnTo>
                      <a:pt x="379" y="270"/>
                    </a:lnTo>
                    <a:lnTo>
                      <a:pt x="401" y="299"/>
                    </a:lnTo>
                    <a:lnTo>
                      <a:pt x="411" y="306"/>
                    </a:lnTo>
                    <a:lnTo>
                      <a:pt x="411" y="307"/>
                    </a:lnTo>
                    <a:lnTo>
                      <a:pt x="413" y="314"/>
                    </a:lnTo>
                    <a:lnTo>
                      <a:pt x="416" y="331"/>
                    </a:lnTo>
                    <a:lnTo>
                      <a:pt x="419" y="334"/>
                    </a:lnTo>
                    <a:lnTo>
                      <a:pt x="422" y="332"/>
                    </a:lnTo>
                    <a:lnTo>
                      <a:pt x="425" y="320"/>
                    </a:lnTo>
                    <a:lnTo>
                      <a:pt x="425" y="317"/>
                    </a:lnTo>
                    <a:lnTo>
                      <a:pt x="426" y="316"/>
                    </a:lnTo>
                    <a:lnTo>
                      <a:pt x="439" y="299"/>
                    </a:lnTo>
                    <a:lnTo>
                      <a:pt x="440" y="297"/>
                    </a:lnTo>
                    <a:lnTo>
                      <a:pt x="443" y="293"/>
                    </a:lnTo>
                    <a:lnTo>
                      <a:pt x="444" y="292"/>
                    </a:lnTo>
                    <a:lnTo>
                      <a:pt x="444" y="278"/>
                    </a:lnTo>
                    <a:lnTo>
                      <a:pt x="440" y="275"/>
                    </a:lnTo>
                    <a:lnTo>
                      <a:pt x="435" y="261"/>
                    </a:lnTo>
                    <a:lnTo>
                      <a:pt x="432" y="258"/>
                    </a:lnTo>
                    <a:lnTo>
                      <a:pt x="429" y="249"/>
                    </a:lnTo>
                    <a:lnTo>
                      <a:pt x="429" y="236"/>
                    </a:lnTo>
                    <a:lnTo>
                      <a:pt x="425" y="219"/>
                    </a:lnTo>
                    <a:lnTo>
                      <a:pt x="429" y="211"/>
                    </a:lnTo>
                    <a:lnTo>
                      <a:pt x="432" y="208"/>
                    </a:lnTo>
                    <a:lnTo>
                      <a:pt x="439" y="200"/>
                    </a:lnTo>
                    <a:lnTo>
                      <a:pt x="444" y="200"/>
                    </a:lnTo>
                    <a:lnTo>
                      <a:pt x="450" y="205"/>
                    </a:lnTo>
                    <a:lnTo>
                      <a:pt x="481" y="229"/>
                    </a:lnTo>
                    <a:lnTo>
                      <a:pt x="485" y="239"/>
                    </a:lnTo>
                    <a:lnTo>
                      <a:pt x="485" y="244"/>
                    </a:lnTo>
                    <a:lnTo>
                      <a:pt x="489" y="244"/>
                    </a:lnTo>
                    <a:lnTo>
                      <a:pt x="497" y="243"/>
                    </a:lnTo>
                    <a:lnTo>
                      <a:pt x="507" y="236"/>
                    </a:lnTo>
                    <a:lnTo>
                      <a:pt x="510" y="235"/>
                    </a:lnTo>
                    <a:lnTo>
                      <a:pt x="510" y="236"/>
                    </a:lnTo>
                    <a:lnTo>
                      <a:pt x="511" y="236"/>
                    </a:lnTo>
                    <a:lnTo>
                      <a:pt x="513" y="232"/>
                    </a:lnTo>
                    <a:lnTo>
                      <a:pt x="514" y="233"/>
                    </a:lnTo>
                    <a:lnTo>
                      <a:pt x="517" y="235"/>
                    </a:lnTo>
                    <a:lnTo>
                      <a:pt x="518" y="232"/>
                    </a:lnTo>
                    <a:lnTo>
                      <a:pt x="517" y="232"/>
                    </a:lnTo>
                    <a:lnTo>
                      <a:pt x="507" y="221"/>
                    </a:lnTo>
                    <a:lnTo>
                      <a:pt x="509" y="217"/>
                    </a:lnTo>
                    <a:lnTo>
                      <a:pt x="509" y="212"/>
                    </a:lnTo>
                    <a:lnTo>
                      <a:pt x="516" y="198"/>
                    </a:lnTo>
                    <a:lnTo>
                      <a:pt x="517" y="197"/>
                    </a:lnTo>
                    <a:lnTo>
                      <a:pt x="520" y="196"/>
                    </a:lnTo>
                    <a:lnTo>
                      <a:pt x="521" y="194"/>
                    </a:lnTo>
                    <a:lnTo>
                      <a:pt x="523" y="194"/>
                    </a:lnTo>
                    <a:lnTo>
                      <a:pt x="521" y="182"/>
                    </a:lnTo>
                    <a:lnTo>
                      <a:pt x="521" y="180"/>
                    </a:lnTo>
                    <a:lnTo>
                      <a:pt x="520" y="179"/>
                    </a:lnTo>
                    <a:lnTo>
                      <a:pt x="513" y="180"/>
                    </a:lnTo>
                    <a:lnTo>
                      <a:pt x="504" y="179"/>
                    </a:lnTo>
                    <a:lnTo>
                      <a:pt x="502" y="176"/>
                    </a:lnTo>
                    <a:lnTo>
                      <a:pt x="490" y="159"/>
                    </a:lnTo>
                    <a:lnTo>
                      <a:pt x="488" y="152"/>
                    </a:lnTo>
                    <a:lnTo>
                      <a:pt x="486" y="152"/>
                    </a:lnTo>
                    <a:lnTo>
                      <a:pt x="486" y="151"/>
                    </a:lnTo>
                    <a:lnTo>
                      <a:pt x="488" y="143"/>
                    </a:lnTo>
                    <a:lnTo>
                      <a:pt x="489" y="141"/>
                    </a:lnTo>
                    <a:lnTo>
                      <a:pt x="493" y="140"/>
                    </a:lnTo>
                    <a:lnTo>
                      <a:pt x="493" y="136"/>
                    </a:lnTo>
                    <a:lnTo>
                      <a:pt x="496" y="129"/>
                    </a:lnTo>
                    <a:lnTo>
                      <a:pt x="500" y="126"/>
                    </a:lnTo>
                    <a:lnTo>
                      <a:pt x="504" y="127"/>
                    </a:lnTo>
                    <a:lnTo>
                      <a:pt x="506" y="120"/>
                    </a:lnTo>
                    <a:lnTo>
                      <a:pt x="506" y="119"/>
                    </a:lnTo>
                    <a:lnTo>
                      <a:pt x="500" y="113"/>
                    </a:lnTo>
                    <a:lnTo>
                      <a:pt x="500" y="110"/>
                    </a:lnTo>
                    <a:lnTo>
                      <a:pt x="504" y="109"/>
                    </a:lnTo>
                    <a:lnTo>
                      <a:pt x="513" y="102"/>
                    </a:lnTo>
                    <a:lnTo>
                      <a:pt x="516" y="100"/>
                    </a:lnTo>
                    <a:lnTo>
                      <a:pt x="518" y="100"/>
                    </a:lnTo>
                    <a:lnTo>
                      <a:pt x="523" y="99"/>
                    </a:lnTo>
                    <a:lnTo>
                      <a:pt x="528" y="99"/>
                    </a:lnTo>
                    <a:lnTo>
                      <a:pt x="530" y="98"/>
                    </a:lnTo>
                    <a:lnTo>
                      <a:pt x="528" y="95"/>
                    </a:lnTo>
                    <a:lnTo>
                      <a:pt x="527" y="95"/>
                    </a:lnTo>
                    <a:lnTo>
                      <a:pt x="527" y="87"/>
                    </a:lnTo>
                    <a:lnTo>
                      <a:pt x="520" y="81"/>
                    </a:lnTo>
                    <a:lnTo>
                      <a:pt x="511" y="83"/>
                    </a:lnTo>
                    <a:lnTo>
                      <a:pt x="510" y="83"/>
                    </a:lnTo>
                    <a:lnTo>
                      <a:pt x="510" y="81"/>
                    </a:lnTo>
                    <a:lnTo>
                      <a:pt x="511" y="77"/>
                    </a:lnTo>
                    <a:lnTo>
                      <a:pt x="514" y="74"/>
                    </a:lnTo>
                    <a:lnTo>
                      <a:pt x="514" y="73"/>
                    </a:lnTo>
                    <a:lnTo>
                      <a:pt x="513" y="70"/>
                    </a:lnTo>
                    <a:lnTo>
                      <a:pt x="504" y="66"/>
                    </a:lnTo>
                    <a:lnTo>
                      <a:pt x="488" y="64"/>
                    </a:lnTo>
                    <a:lnTo>
                      <a:pt x="482" y="64"/>
                    </a:lnTo>
                    <a:lnTo>
                      <a:pt x="481" y="66"/>
                    </a:lnTo>
                    <a:lnTo>
                      <a:pt x="478" y="63"/>
                    </a:lnTo>
                    <a:lnTo>
                      <a:pt x="472" y="63"/>
                    </a:lnTo>
                    <a:lnTo>
                      <a:pt x="471" y="62"/>
                    </a:lnTo>
                    <a:lnTo>
                      <a:pt x="458" y="62"/>
                    </a:lnTo>
                    <a:lnTo>
                      <a:pt x="450" y="63"/>
                    </a:lnTo>
                    <a:lnTo>
                      <a:pt x="449" y="66"/>
                    </a:lnTo>
                    <a:lnTo>
                      <a:pt x="446" y="70"/>
                    </a:lnTo>
                    <a:lnTo>
                      <a:pt x="444" y="70"/>
                    </a:lnTo>
                    <a:lnTo>
                      <a:pt x="449" y="60"/>
                    </a:lnTo>
                    <a:lnTo>
                      <a:pt x="446" y="54"/>
                    </a:lnTo>
                    <a:lnTo>
                      <a:pt x="436" y="46"/>
                    </a:lnTo>
                    <a:lnTo>
                      <a:pt x="429" y="25"/>
                    </a:lnTo>
                    <a:lnTo>
                      <a:pt x="428" y="24"/>
                    </a:lnTo>
                    <a:lnTo>
                      <a:pt x="421" y="31"/>
                    </a:lnTo>
                    <a:lnTo>
                      <a:pt x="419" y="35"/>
                    </a:lnTo>
                    <a:lnTo>
                      <a:pt x="415" y="38"/>
                    </a:lnTo>
                    <a:lnTo>
                      <a:pt x="413" y="38"/>
                    </a:lnTo>
                    <a:lnTo>
                      <a:pt x="412" y="36"/>
                    </a:lnTo>
                    <a:lnTo>
                      <a:pt x="394" y="25"/>
                    </a:lnTo>
                    <a:lnTo>
                      <a:pt x="389" y="24"/>
                    </a:lnTo>
                    <a:lnTo>
                      <a:pt x="375" y="35"/>
                    </a:lnTo>
                    <a:lnTo>
                      <a:pt x="373" y="39"/>
                    </a:lnTo>
                    <a:lnTo>
                      <a:pt x="376" y="42"/>
                    </a:lnTo>
                    <a:lnTo>
                      <a:pt x="375" y="47"/>
                    </a:lnTo>
                    <a:lnTo>
                      <a:pt x="369" y="50"/>
                    </a:lnTo>
                    <a:lnTo>
                      <a:pt x="361" y="59"/>
                    </a:lnTo>
                    <a:lnTo>
                      <a:pt x="359" y="59"/>
                    </a:lnTo>
                    <a:lnTo>
                      <a:pt x="358" y="57"/>
                    </a:lnTo>
                    <a:lnTo>
                      <a:pt x="356" y="53"/>
                    </a:lnTo>
                    <a:lnTo>
                      <a:pt x="356" y="52"/>
                    </a:lnTo>
                    <a:lnTo>
                      <a:pt x="355" y="50"/>
                    </a:lnTo>
                    <a:lnTo>
                      <a:pt x="348" y="38"/>
                    </a:lnTo>
                    <a:lnTo>
                      <a:pt x="348" y="35"/>
                    </a:lnTo>
                    <a:lnTo>
                      <a:pt x="346" y="35"/>
                    </a:lnTo>
                    <a:lnTo>
                      <a:pt x="341" y="36"/>
                    </a:lnTo>
                    <a:lnTo>
                      <a:pt x="331" y="43"/>
                    </a:lnTo>
                    <a:lnTo>
                      <a:pt x="320" y="57"/>
                    </a:lnTo>
                    <a:lnTo>
                      <a:pt x="302" y="69"/>
                    </a:lnTo>
                    <a:lnTo>
                      <a:pt x="299" y="69"/>
                    </a:lnTo>
                    <a:lnTo>
                      <a:pt x="299" y="66"/>
                    </a:lnTo>
                    <a:lnTo>
                      <a:pt x="295" y="63"/>
                    </a:lnTo>
                    <a:lnTo>
                      <a:pt x="293" y="60"/>
                    </a:lnTo>
                    <a:lnTo>
                      <a:pt x="291" y="57"/>
                    </a:lnTo>
                    <a:lnTo>
                      <a:pt x="291" y="56"/>
                    </a:lnTo>
                    <a:lnTo>
                      <a:pt x="289" y="56"/>
                    </a:lnTo>
                    <a:lnTo>
                      <a:pt x="289" y="57"/>
                    </a:lnTo>
                    <a:lnTo>
                      <a:pt x="288" y="56"/>
                    </a:lnTo>
                    <a:lnTo>
                      <a:pt x="285" y="50"/>
                    </a:lnTo>
                    <a:lnTo>
                      <a:pt x="282" y="46"/>
                    </a:lnTo>
                    <a:lnTo>
                      <a:pt x="281" y="43"/>
                    </a:lnTo>
                    <a:lnTo>
                      <a:pt x="281" y="39"/>
                    </a:lnTo>
                    <a:lnTo>
                      <a:pt x="275" y="21"/>
                    </a:lnTo>
                    <a:lnTo>
                      <a:pt x="271" y="18"/>
                    </a:lnTo>
                    <a:lnTo>
                      <a:pt x="270" y="17"/>
                    </a:lnTo>
                    <a:lnTo>
                      <a:pt x="268" y="13"/>
                    </a:lnTo>
                    <a:lnTo>
                      <a:pt x="266" y="11"/>
                    </a:lnTo>
                    <a:lnTo>
                      <a:pt x="263" y="3"/>
                    </a:lnTo>
                    <a:lnTo>
                      <a:pt x="263" y="2"/>
                    </a:lnTo>
                    <a:lnTo>
                      <a:pt x="262" y="0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59" name="Freeform 86">
                <a:extLst>
                  <a:ext uri="{FF2B5EF4-FFF2-40B4-BE49-F238E27FC236}">
                    <a16:creationId xmlns:a16="http://schemas.microsoft.com/office/drawing/2014/main" id="{7DFABC29-C443-B65F-5239-66D8CE90C9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2" y="1302"/>
                <a:ext cx="180" cy="125"/>
              </a:xfrm>
              <a:custGeom>
                <a:avLst/>
                <a:gdLst>
                  <a:gd name="T0" fmla="*/ 698 w 720"/>
                  <a:gd name="T1" fmla="*/ 108 h 500"/>
                  <a:gd name="T2" fmla="*/ 657 w 720"/>
                  <a:gd name="T3" fmla="*/ 99 h 500"/>
                  <a:gd name="T4" fmla="*/ 627 w 720"/>
                  <a:gd name="T5" fmla="*/ 74 h 500"/>
                  <a:gd name="T6" fmla="*/ 607 w 720"/>
                  <a:gd name="T7" fmla="*/ 35 h 500"/>
                  <a:gd name="T8" fmla="*/ 599 w 720"/>
                  <a:gd name="T9" fmla="*/ 9 h 500"/>
                  <a:gd name="T10" fmla="*/ 563 w 720"/>
                  <a:gd name="T11" fmla="*/ 18 h 500"/>
                  <a:gd name="T12" fmla="*/ 565 w 720"/>
                  <a:gd name="T13" fmla="*/ 42 h 500"/>
                  <a:gd name="T14" fmla="*/ 535 w 720"/>
                  <a:gd name="T15" fmla="*/ 35 h 500"/>
                  <a:gd name="T16" fmla="*/ 483 w 720"/>
                  <a:gd name="T17" fmla="*/ 55 h 500"/>
                  <a:gd name="T18" fmla="*/ 493 w 720"/>
                  <a:gd name="T19" fmla="*/ 105 h 500"/>
                  <a:gd name="T20" fmla="*/ 465 w 720"/>
                  <a:gd name="T21" fmla="*/ 113 h 500"/>
                  <a:gd name="T22" fmla="*/ 413 w 720"/>
                  <a:gd name="T23" fmla="*/ 43 h 500"/>
                  <a:gd name="T24" fmla="*/ 370 w 720"/>
                  <a:gd name="T25" fmla="*/ 45 h 500"/>
                  <a:gd name="T26" fmla="*/ 339 w 720"/>
                  <a:gd name="T27" fmla="*/ 67 h 500"/>
                  <a:gd name="T28" fmla="*/ 299 w 720"/>
                  <a:gd name="T29" fmla="*/ 99 h 500"/>
                  <a:gd name="T30" fmla="*/ 262 w 720"/>
                  <a:gd name="T31" fmla="*/ 131 h 500"/>
                  <a:gd name="T32" fmla="*/ 204 w 720"/>
                  <a:gd name="T33" fmla="*/ 124 h 500"/>
                  <a:gd name="T34" fmla="*/ 160 w 720"/>
                  <a:gd name="T35" fmla="*/ 137 h 500"/>
                  <a:gd name="T36" fmla="*/ 166 w 720"/>
                  <a:gd name="T37" fmla="*/ 148 h 500"/>
                  <a:gd name="T38" fmla="*/ 134 w 720"/>
                  <a:gd name="T39" fmla="*/ 152 h 500"/>
                  <a:gd name="T40" fmla="*/ 110 w 720"/>
                  <a:gd name="T41" fmla="*/ 122 h 500"/>
                  <a:gd name="T42" fmla="*/ 82 w 720"/>
                  <a:gd name="T43" fmla="*/ 113 h 500"/>
                  <a:gd name="T44" fmla="*/ 29 w 720"/>
                  <a:gd name="T45" fmla="*/ 158 h 500"/>
                  <a:gd name="T46" fmla="*/ 36 w 720"/>
                  <a:gd name="T47" fmla="*/ 186 h 500"/>
                  <a:gd name="T48" fmla="*/ 7 w 720"/>
                  <a:gd name="T49" fmla="*/ 217 h 500"/>
                  <a:gd name="T50" fmla="*/ 18 w 720"/>
                  <a:gd name="T51" fmla="*/ 244 h 500"/>
                  <a:gd name="T52" fmla="*/ 28 w 720"/>
                  <a:gd name="T53" fmla="*/ 237 h 500"/>
                  <a:gd name="T54" fmla="*/ 53 w 720"/>
                  <a:gd name="T55" fmla="*/ 235 h 500"/>
                  <a:gd name="T56" fmla="*/ 79 w 720"/>
                  <a:gd name="T57" fmla="*/ 236 h 500"/>
                  <a:gd name="T58" fmla="*/ 109 w 720"/>
                  <a:gd name="T59" fmla="*/ 288 h 500"/>
                  <a:gd name="T60" fmla="*/ 152 w 720"/>
                  <a:gd name="T61" fmla="*/ 302 h 500"/>
                  <a:gd name="T62" fmla="*/ 177 w 720"/>
                  <a:gd name="T63" fmla="*/ 331 h 500"/>
                  <a:gd name="T64" fmla="*/ 198 w 720"/>
                  <a:gd name="T65" fmla="*/ 371 h 500"/>
                  <a:gd name="T66" fmla="*/ 190 w 720"/>
                  <a:gd name="T67" fmla="*/ 428 h 500"/>
                  <a:gd name="T68" fmla="*/ 218 w 720"/>
                  <a:gd name="T69" fmla="*/ 465 h 500"/>
                  <a:gd name="T70" fmla="*/ 242 w 720"/>
                  <a:gd name="T71" fmla="*/ 444 h 500"/>
                  <a:gd name="T72" fmla="*/ 259 w 720"/>
                  <a:gd name="T73" fmla="*/ 426 h 500"/>
                  <a:gd name="T74" fmla="*/ 275 w 720"/>
                  <a:gd name="T75" fmla="*/ 429 h 500"/>
                  <a:gd name="T76" fmla="*/ 289 w 720"/>
                  <a:gd name="T77" fmla="*/ 464 h 500"/>
                  <a:gd name="T78" fmla="*/ 320 w 720"/>
                  <a:gd name="T79" fmla="*/ 497 h 500"/>
                  <a:gd name="T80" fmla="*/ 324 w 720"/>
                  <a:gd name="T81" fmla="*/ 478 h 500"/>
                  <a:gd name="T82" fmla="*/ 352 w 720"/>
                  <a:gd name="T83" fmla="*/ 454 h 500"/>
                  <a:gd name="T84" fmla="*/ 385 w 720"/>
                  <a:gd name="T85" fmla="*/ 401 h 500"/>
                  <a:gd name="T86" fmla="*/ 376 w 720"/>
                  <a:gd name="T87" fmla="*/ 458 h 500"/>
                  <a:gd name="T88" fmla="*/ 403 w 720"/>
                  <a:gd name="T89" fmla="*/ 469 h 500"/>
                  <a:gd name="T90" fmla="*/ 416 w 720"/>
                  <a:gd name="T91" fmla="*/ 440 h 500"/>
                  <a:gd name="T92" fmla="*/ 463 w 720"/>
                  <a:gd name="T93" fmla="*/ 416 h 500"/>
                  <a:gd name="T94" fmla="*/ 482 w 720"/>
                  <a:gd name="T95" fmla="*/ 378 h 500"/>
                  <a:gd name="T96" fmla="*/ 535 w 720"/>
                  <a:gd name="T97" fmla="*/ 330 h 500"/>
                  <a:gd name="T98" fmla="*/ 578 w 720"/>
                  <a:gd name="T99" fmla="*/ 334 h 500"/>
                  <a:gd name="T100" fmla="*/ 604 w 720"/>
                  <a:gd name="T101" fmla="*/ 287 h 500"/>
                  <a:gd name="T102" fmla="*/ 635 w 720"/>
                  <a:gd name="T103" fmla="*/ 247 h 500"/>
                  <a:gd name="T104" fmla="*/ 680 w 720"/>
                  <a:gd name="T105" fmla="*/ 240 h 500"/>
                  <a:gd name="T106" fmla="*/ 662 w 720"/>
                  <a:gd name="T107" fmla="*/ 227 h 500"/>
                  <a:gd name="T108" fmla="*/ 642 w 720"/>
                  <a:gd name="T109" fmla="*/ 232 h 500"/>
                  <a:gd name="T110" fmla="*/ 691 w 720"/>
                  <a:gd name="T111" fmla="*/ 215 h 500"/>
                  <a:gd name="T112" fmla="*/ 699 w 720"/>
                  <a:gd name="T113" fmla="*/ 177 h 5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720" h="500">
                    <a:moveTo>
                      <a:pt x="720" y="147"/>
                    </a:moveTo>
                    <a:lnTo>
                      <a:pt x="716" y="145"/>
                    </a:lnTo>
                    <a:lnTo>
                      <a:pt x="707" y="130"/>
                    </a:lnTo>
                    <a:lnTo>
                      <a:pt x="702" y="120"/>
                    </a:lnTo>
                    <a:lnTo>
                      <a:pt x="702" y="119"/>
                    </a:lnTo>
                    <a:lnTo>
                      <a:pt x="699" y="112"/>
                    </a:lnTo>
                    <a:lnTo>
                      <a:pt x="699" y="108"/>
                    </a:lnTo>
                    <a:lnTo>
                      <a:pt x="698" y="108"/>
                    </a:lnTo>
                    <a:lnTo>
                      <a:pt x="683" y="113"/>
                    </a:lnTo>
                    <a:lnTo>
                      <a:pt x="674" y="113"/>
                    </a:lnTo>
                    <a:lnTo>
                      <a:pt x="673" y="112"/>
                    </a:lnTo>
                    <a:lnTo>
                      <a:pt x="671" y="112"/>
                    </a:lnTo>
                    <a:lnTo>
                      <a:pt x="662" y="103"/>
                    </a:lnTo>
                    <a:lnTo>
                      <a:pt x="662" y="101"/>
                    </a:lnTo>
                    <a:lnTo>
                      <a:pt x="660" y="101"/>
                    </a:lnTo>
                    <a:lnTo>
                      <a:pt x="657" y="99"/>
                    </a:lnTo>
                    <a:lnTo>
                      <a:pt x="655" y="95"/>
                    </a:lnTo>
                    <a:lnTo>
                      <a:pt x="652" y="92"/>
                    </a:lnTo>
                    <a:lnTo>
                      <a:pt x="647" y="88"/>
                    </a:lnTo>
                    <a:lnTo>
                      <a:pt x="641" y="88"/>
                    </a:lnTo>
                    <a:lnTo>
                      <a:pt x="635" y="85"/>
                    </a:lnTo>
                    <a:lnTo>
                      <a:pt x="631" y="81"/>
                    </a:lnTo>
                    <a:lnTo>
                      <a:pt x="628" y="74"/>
                    </a:lnTo>
                    <a:lnTo>
                      <a:pt x="627" y="74"/>
                    </a:lnTo>
                    <a:lnTo>
                      <a:pt x="628" y="69"/>
                    </a:lnTo>
                    <a:lnTo>
                      <a:pt x="630" y="67"/>
                    </a:lnTo>
                    <a:lnTo>
                      <a:pt x="628" y="66"/>
                    </a:lnTo>
                    <a:lnTo>
                      <a:pt x="627" y="56"/>
                    </a:lnTo>
                    <a:lnTo>
                      <a:pt x="624" y="50"/>
                    </a:lnTo>
                    <a:lnTo>
                      <a:pt x="624" y="49"/>
                    </a:lnTo>
                    <a:lnTo>
                      <a:pt x="617" y="45"/>
                    </a:lnTo>
                    <a:lnTo>
                      <a:pt x="607" y="35"/>
                    </a:lnTo>
                    <a:lnTo>
                      <a:pt x="607" y="33"/>
                    </a:lnTo>
                    <a:lnTo>
                      <a:pt x="604" y="32"/>
                    </a:lnTo>
                    <a:lnTo>
                      <a:pt x="604" y="31"/>
                    </a:lnTo>
                    <a:lnTo>
                      <a:pt x="600" y="24"/>
                    </a:lnTo>
                    <a:lnTo>
                      <a:pt x="602" y="18"/>
                    </a:lnTo>
                    <a:lnTo>
                      <a:pt x="602" y="13"/>
                    </a:lnTo>
                    <a:lnTo>
                      <a:pt x="599" y="10"/>
                    </a:lnTo>
                    <a:lnTo>
                      <a:pt x="599" y="9"/>
                    </a:lnTo>
                    <a:lnTo>
                      <a:pt x="595" y="4"/>
                    </a:lnTo>
                    <a:lnTo>
                      <a:pt x="589" y="4"/>
                    </a:lnTo>
                    <a:lnTo>
                      <a:pt x="577" y="0"/>
                    </a:lnTo>
                    <a:lnTo>
                      <a:pt x="575" y="0"/>
                    </a:lnTo>
                    <a:lnTo>
                      <a:pt x="574" y="2"/>
                    </a:lnTo>
                    <a:lnTo>
                      <a:pt x="571" y="3"/>
                    </a:lnTo>
                    <a:lnTo>
                      <a:pt x="570" y="4"/>
                    </a:lnTo>
                    <a:lnTo>
                      <a:pt x="563" y="18"/>
                    </a:lnTo>
                    <a:lnTo>
                      <a:pt x="563" y="23"/>
                    </a:lnTo>
                    <a:lnTo>
                      <a:pt x="561" y="27"/>
                    </a:lnTo>
                    <a:lnTo>
                      <a:pt x="571" y="38"/>
                    </a:lnTo>
                    <a:lnTo>
                      <a:pt x="572" y="38"/>
                    </a:lnTo>
                    <a:lnTo>
                      <a:pt x="571" y="41"/>
                    </a:lnTo>
                    <a:lnTo>
                      <a:pt x="568" y="39"/>
                    </a:lnTo>
                    <a:lnTo>
                      <a:pt x="567" y="38"/>
                    </a:lnTo>
                    <a:lnTo>
                      <a:pt x="565" y="42"/>
                    </a:lnTo>
                    <a:lnTo>
                      <a:pt x="564" y="42"/>
                    </a:lnTo>
                    <a:lnTo>
                      <a:pt x="564" y="41"/>
                    </a:lnTo>
                    <a:lnTo>
                      <a:pt x="561" y="42"/>
                    </a:lnTo>
                    <a:lnTo>
                      <a:pt x="551" y="49"/>
                    </a:lnTo>
                    <a:lnTo>
                      <a:pt x="543" y="50"/>
                    </a:lnTo>
                    <a:lnTo>
                      <a:pt x="539" y="50"/>
                    </a:lnTo>
                    <a:lnTo>
                      <a:pt x="539" y="45"/>
                    </a:lnTo>
                    <a:lnTo>
                      <a:pt x="535" y="35"/>
                    </a:lnTo>
                    <a:lnTo>
                      <a:pt x="504" y="11"/>
                    </a:lnTo>
                    <a:lnTo>
                      <a:pt x="498" y="6"/>
                    </a:lnTo>
                    <a:lnTo>
                      <a:pt x="493" y="6"/>
                    </a:lnTo>
                    <a:lnTo>
                      <a:pt x="486" y="14"/>
                    </a:lnTo>
                    <a:lnTo>
                      <a:pt x="483" y="17"/>
                    </a:lnTo>
                    <a:lnTo>
                      <a:pt x="479" y="25"/>
                    </a:lnTo>
                    <a:lnTo>
                      <a:pt x="483" y="42"/>
                    </a:lnTo>
                    <a:lnTo>
                      <a:pt x="483" y="55"/>
                    </a:lnTo>
                    <a:lnTo>
                      <a:pt x="486" y="64"/>
                    </a:lnTo>
                    <a:lnTo>
                      <a:pt x="489" y="67"/>
                    </a:lnTo>
                    <a:lnTo>
                      <a:pt x="494" y="81"/>
                    </a:lnTo>
                    <a:lnTo>
                      <a:pt x="498" y="84"/>
                    </a:lnTo>
                    <a:lnTo>
                      <a:pt x="498" y="98"/>
                    </a:lnTo>
                    <a:lnTo>
                      <a:pt x="497" y="99"/>
                    </a:lnTo>
                    <a:lnTo>
                      <a:pt x="494" y="103"/>
                    </a:lnTo>
                    <a:lnTo>
                      <a:pt x="493" y="105"/>
                    </a:lnTo>
                    <a:lnTo>
                      <a:pt x="480" y="122"/>
                    </a:lnTo>
                    <a:lnTo>
                      <a:pt x="479" y="123"/>
                    </a:lnTo>
                    <a:lnTo>
                      <a:pt x="479" y="126"/>
                    </a:lnTo>
                    <a:lnTo>
                      <a:pt x="476" y="138"/>
                    </a:lnTo>
                    <a:lnTo>
                      <a:pt x="473" y="140"/>
                    </a:lnTo>
                    <a:lnTo>
                      <a:pt x="470" y="137"/>
                    </a:lnTo>
                    <a:lnTo>
                      <a:pt x="467" y="120"/>
                    </a:lnTo>
                    <a:lnTo>
                      <a:pt x="465" y="113"/>
                    </a:lnTo>
                    <a:lnTo>
                      <a:pt x="465" y="112"/>
                    </a:lnTo>
                    <a:lnTo>
                      <a:pt x="455" y="105"/>
                    </a:lnTo>
                    <a:lnTo>
                      <a:pt x="433" y="76"/>
                    </a:lnTo>
                    <a:lnTo>
                      <a:pt x="417" y="62"/>
                    </a:lnTo>
                    <a:lnTo>
                      <a:pt x="415" y="60"/>
                    </a:lnTo>
                    <a:lnTo>
                      <a:pt x="413" y="60"/>
                    </a:lnTo>
                    <a:lnTo>
                      <a:pt x="415" y="59"/>
                    </a:lnTo>
                    <a:lnTo>
                      <a:pt x="413" y="43"/>
                    </a:lnTo>
                    <a:lnTo>
                      <a:pt x="412" y="41"/>
                    </a:lnTo>
                    <a:lnTo>
                      <a:pt x="409" y="38"/>
                    </a:lnTo>
                    <a:lnTo>
                      <a:pt x="406" y="38"/>
                    </a:lnTo>
                    <a:lnTo>
                      <a:pt x="396" y="52"/>
                    </a:lnTo>
                    <a:lnTo>
                      <a:pt x="393" y="45"/>
                    </a:lnTo>
                    <a:lnTo>
                      <a:pt x="389" y="41"/>
                    </a:lnTo>
                    <a:lnTo>
                      <a:pt x="376" y="46"/>
                    </a:lnTo>
                    <a:lnTo>
                      <a:pt x="370" y="45"/>
                    </a:lnTo>
                    <a:lnTo>
                      <a:pt x="362" y="45"/>
                    </a:lnTo>
                    <a:lnTo>
                      <a:pt x="357" y="46"/>
                    </a:lnTo>
                    <a:lnTo>
                      <a:pt x="347" y="53"/>
                    </a:lnTo>
                    <a:lnTo>
                      <a:pt x="346" y="53"/>
                    </a:lnTo>
                    <a:lnTo>
                      <a:pt x="345" y="55"/>
                    </a:lnTo>
                    <a:lnTo>
                      <a:pt x="349" y="59"/>
                    </a:lnTo>
                    <a:lnTo>
                      <a:pt x="345" y="66"/>
                    </a:lnTo>
                    <a:lnTo>
                      <a:pt x="339" y="67"/>
                    </a:lnTo>
                    <a:lnTo>
                      <a:pt x="316" y="70"/>
                    </a:lnTo>
                    <a:lnTo>
                      <a:pt x="314" y="70"/>
                    </a:lnTo>
                    <a:lnTo>
                      <a:pt x="314" y="76"/>
                    </a:lnTo>
                    <a:lnTo>
                      <a:pt x="313" y="80"/>
                    </a:lnTo>
                    <a:lnTo>
                      <a:pt x="313" y="84"/>
                    </a:lnTo>
                    <a:lnTo>
                      <a:pt x="311" y="87"/>
                    </a:lnTo>
                    <a:lnTo>
                      <a:pt x="303" y="95"/>
                    </a:lnTo>
                    <a:lnTo>
                      <a:pt x="299" y="99"/>
                    </a:lnTo>
                    <a:lnTo>
                      <a:pt x="293" y="102"/>
                    </a:lnTo>
                    <a:lnTo>
                      <a:pt x="280" y="106"/>
                    </a:lnTo>
                    <a:lnTo>
                      <a:pt x="278" y="106"/>
                    </a:lnTo>
                    <a:lnTo>
                      <a:pt x="276" y="108"/>
                    </a:lnTo>
                    <a:lnTo>
                      <a:pt x="272" y="106"/>
                    </a:lnTo>
                    <a:lnTo>
                      <a:pt x="264" y="127"/>
                    </a:lnTo>
                    <a:lnTo>
                      <a:pt x="264" y="129"/>
                    </a:lnTo>
                    <a:lnTo>
                      <a:pt x="262" y="131"/>
                    </a:lnTo>
                    <a:lnTo>
                      <a:pt x="262" y="133"/>
                    </a:lnTo>
                    <a:lnTo>
                      <a:pt x="261" y="133"/>
                    </a:lnTo>
                    <a:lnTo>
                      <a:pt x="253" y="136"/>
                    </a:lnTo>
                    <a:lnTo>
                      <a:pt x="223" y="134"/>
                    </a:lnTo>
                    <a:lnTo>
                      <a:pt x="218" y="133"/>
                    </a:lnTo>
                    <a:lnTo>
                      <a:pt x="212" y="130"/>
                    </a:lnTo>
                    <a:lnTo>
                      <a:pt x="212" y="129"/>
                    </a:lnTo>
                    <a:lnTo>
                      <a:pt x="204" y="124"/>
                    </a:lnTo>
                    <a:lnTo>
                      <a:pt x="194" y="127"/>
                    </a:lnTo>
                    <a:lnTo>
                      <a:pt x="190" y="131"/>
                    </a:lnTo>
                    <a:lnTo>
                      <a:pt x="170" y="140"/>
                    </a:lnTo>
                    <a:lnTo>
                      <a:pt x="169" y="140"/>
                    </a:lnTo>
                    <a:lnTo>
                      <a:pt x="166" y="138"/>
                    </a:lnTo>
                    <a:lnTo>
                      <a:pt x="163" y="136"/>
                    </a:lnTo>
                    <a:lnTo>
                      <a:pt x="162" y="137"/>
                    </a:lnTo>
                    <a:lnTo>
                      <a:pt x="160" y="137"/>
                    </a:lnTo>
                    <a:lnTo>
                      <a:pt x="156" y="136"/>
                    </a:lnTo>
                    <a:lnTo>
                      <a:pt x="153" y="136"/>
                    </a:lnTo>
                    <a:lnTo>
                      <a:pt x="148" y="134"/>
                    </a:lnTo>
                    <a:lnTo>
                      <a:pt x="146" y="136"/>
                    </a:lnTo>
                    <a:lnTo>
                      <a:pt x="148" y="138"/>
                    </a:lnTo>
                    <a:lnTo>
                      <a:pt x="152" y="143"/>
                    </a:lnTo>
                    <a:lnTo>
                      <a:pt x="158" y="143"/>
                    </a:lnTo>
                    <a:lnTo>
                      <a:pt x="166" y="148"/>
                    </a:lnTo>
                    <a:lnTo>
                      <a:pt x="165" y="150"/>
                    </a:lnTo>
                    <a:lnTo>
                      <a:pt x="163" y="150"/>
                    </a:lnTo>
                    <a:lnTo>
                      <a:pt x="158" y="154"/>
                    </a:lnTo>
                    <a:lnTo>
                      <a:pt x="155" y="157"/>
                    </a:lnTo>
                    <a:lnTo>
                      <a:pt x="151" y="158"/>
                    </a:lnTo>
                    <a:lnTo>
                      <a:pt x="149" y="160"/>
                    </a:lnTo>
                    <a:lnTo>
                      <a:pt x="148" y="160"/>
                    </a:lnTo>
                    <a:lnTo>
                      <a:pt x="134" y="152"/>
                    </a:lnTo>
                    <a:lnTo>
                      <a:pt x="130" y="152"/>
                    </a:lnTo>
                    <a:lnTo>
                      <a:pt x="135" y="133"/>
                    </a:lnTo>
                    <a:lnTo>
                      <a:pt x="132" y="124"/>
                    </a:lnTo>
                    <a:lnTo>
                      <a:pt x="130" y="123"/>
                    </a:lnTo>
                    <a:lnTo>
                      <a:pt x="121" y="123"/>
                    </a:lnTo>
                    <a:lnTo>
                      <a:pt x="119" y="124"/>
                    </a:lnTo>
                    <a:lnTo>
                      <a:pt x="116" y="124"/>
                    </a:lnTo>
                    <a:lnTo>
                      <a:pt x="110" y="122"/>
                    </a:lnTo>
                    <a:lnTo>
                      <a:pt x="109" y="122"/>
                    </a:lnTo>
                    <a:lnTo>
                      <a:pt x="102" y="113"/>
                    </a:lnTo>
                    <a:lnTo>
                      <a:pt x="100" y="109"/>
                    </a:lnTo>
                    <a:lnTo>
                      <a:pt x="99" y="109"/>
                    </a:lnTo>
                    <a:lnTo>
                      <a:pt x="98" y="108"/>
                    </a:lnTo>
                    <a:lnTo>
                      <a:pt x="93" y="109"/>
                    </a:lnTo>
                    <a:lnTo>
                      <a:pt x="92" y="112"/>
                    </a:lnTo>
                    <a:lnTo>
                      <a:pt x="82" y="113"/>
                    </a:lnTo>
                    <a:lnTo>
                      <a:pt x="61" y="103"/>
                    </a:lnTo>
                    <a:lnTo>
                      <a:pt x="61" y="105"/>
                    </a:lnTo>
                    <a:lnTo>
                      <a:pt x="61" y="112"/>
                    </a:lnTo>
                    <a:lnTo>
                      <a:pt x="52" y="130"/>
                    </a:lnTo>
                    <a:lnTo>
                      <a:pt x="38" y="144"/>
                    </a:lnTo>
                    <a:lnTo>
                      <a:pt x="35" y="144"/>
                    </a:lnTo>
                    <a:lnTo>
                      <a:pt x="29" y="157"/>
                    </a:lnTo>
                    <a:lnTo>
                      <a:pt x="29" y="158"/>
                    </a:lnTo>
                    <a:lnTo>
                      <a:pt x="28" y="160"/>
                    </a:lnTo>
                    <a:lnTo>
                      <a:pt x="43" y="173"/>
                    </a:lnTo>
                    <a:lnTo>
                      <a:pt x="47" y="179"/>
                    </a:lnTo>
                    <a:lnTo>
                      <a:pt x="47" y="180"/>
                    </a:lnTo>
                    <a:lnTo>
                      <a:pt x="46" y="182"/>
                    </a:lnTo>
                    <a:lnTo>
                      <a:pt x="46" y="183"/>
                    </a:lnTo>
                    <a:lnTo>
                      <a:pt x="45" y="183"/>
                    </a:lnTo>
                    <a:lnTo>
                      <a:pt x="36" y="186"/>
                    </a:lnTo>
                    <a:lnTo>
                      <a:pt x="29" y="186"/>
                    </a:lnTo>
                    <a:lnTo>
                      <a:pt x="21" y="189"/>
                    </a:lnTo>
                    <a:lnTo>
                      <a:pt x="18" y="190"/>
                    </a:lnTo>
                    <a:lnTo>
                      <a:pt x="14" y="197"/>
                    </a:lnTo>
                    <a:lnTo>
                      <a:pt x="12" y="197"/>
                    </a:lnTo>
                    <a:lnTo>
                      <a:pt x="8" y="201"/>
                    </a:lnTo>
                    <a:lnTo>
                      <a:pt x="8" y="214"/>
                    </a:lnTo>
                    <a:lnTo>
                      <a:pt x="7" y="217"/>
                    </a:lnTo>
                    <a:lnTo>
                      <a:pt x="5" y="217"/>
                    </a:lnTo>
                    <a:lnTo>
                      <a:pt x="2" y="218"/>
                    </a:lnTo>
                    <a:lnTo>
                      <a:pt x="0" y="222"/>
                    </a:lnTo>
                    <a:lnTo>
                      <a:pt x="0" y="227"/>
                    </a:lnTo>
                    <a:lnTo>
                      <a:pt x="4" y="229"/>
                    </a:lnTo>
                    <a:lnTo>
                      <a:pt x="15" y="235"/>
                    </a:lnTo>
                    <a:lnTo>
                      <a:pt x="18" y="237"/>
                    </a:lnTo>
                    <a:lnTo>
                      <a:pt x="18" y="244"/>
                    </a:lnTo>
                    <a:lnTo>
                      <a:pt x="21" y="247"/>
                    </a:lnTo>
                    <a:lnTo>
                      <a:pt x="21" y="249"/>
                    </a:lnTo>
                    <a:lnTo>
                      <a:pt x="33" y="253"/>
                    </a:lnTo>
                    <a:lnTo>
                      <a:pt x="36" y="247"/>
                    </a:lnTo>
                    <a:lnTo>
                      <a:pt x="36" y="244"/>
                    </a:lnTo>
                    <a:lnTo>
                      <a:pt x="31" y="239"/>
                    </a:lnTo>
                    <a:lnTo>
                      <a:pt x="29" y="239"/>
                    </a:lnTo>
                    <a:lnTo>
                      <a:pt x="28" y="237"/>
                    </a:lnTo>
                    <a:lnTo>
                      <a:pt x="26" y="233"/>
                    </a:lnTo>
                    <a:lnTo>
                      <a:pt x="26" y="225"/>
                    </a:lnTo>
                    <a:lnTo>
                      <a:pt x="29" y="224"/>
                    </a:lnTo>
                    <a:lnTo>
                      <a:pt x="33" y="224"/>
                    </a:lnTo>
                    <a:lnTo>
                      <a:pt x="46" y="228"/>
                    </a:lnTo>
                    <a:lnTo>
                      <a:pt x="49" y="233"/>
                    </a:lnTo>
                    <a:lnTo>
                      <a:pt x="50" y="235"/>
                    </a:lnTo>
                    <a:lnTo>
                      <a:pt x="53" y="235"/>
                    </a:lnTo>
                    <a:lnTo>
                      <a:pt x="53" y="232"/>
                    </a:lnTo>
                    <a:lnTo>
                      <a:pt x="54" y="229"/>
                    </a:lnTo>
                    <a:lnTo>
                      <a:pt x="61" y="229"/>
                    </a:lnTo>
                    <a:lnTo>
                      <a:pt x="62" y="233"/>
                    </a:lnTo>
                    <a:lnTo>
                      <a:pt x="70" y="240"/>
                    </a:lnTo>
                    <a:lnTo>
                      <a:pt x="74" y="240"/>
                    </a:lnTo>
                    <a:lnTo>
                      <a:pt x="78" y="236"/>
                    </a:lnTo>
                    <a:lnTo>
                      <a:pt x="79" y="236"/>
                    </a:lnTo>
                    <a:lnTo>
                      <a:pt x="79" y="240"/>
                    </a:lnTo>
                    <a:lnTo>
                      <a:pt x="82" y="253"/>
                    </a:lnTo>
                    <a:lnTo>
                      <a:pt x="84" y="256"/>
                    </a:lnTo>
                    <a:lnTo>
                      <a:pt x="89" y="256"/>
                    </a:lnTo>
                    <a:lnTo>
                      <a:pt x="103" y="268"/>
                    </a:lnTo>
                    <a:lnTo>
                      <a:pt x="109" y="278"/>
                    </a:lnTo>
                    <a:lnTo>
                      <a:pt x="109" y="280"/>
                    </a:lnTo>
                    <a:lnTo>
                      <a:pt x="109" y="288"/>
                    </a:lnTo>
                    <a:lnTo>
                      <a:pt x="112" y="291"/>
                    </a:lnTo>
                    <a:lnTo>
                      <a:pt x="117" y="291"/>
                    </a:lnTo>
                    <a:lnTo>
                      <a:pt x="131" y="282"/>
                    </a:lnTo>
                    <a:lnTo>
                      <a:pt x="134" y="282"/>
                    </a:lnTo>
                    <a:lnTo>
                      <a:pt x="138" y="285"/>
                    </a:lnTo>
                    <a:lnTo>
                      <a:pt x="139" y="287"/>
                    </a:lnTo>
                    <a:lnTo>
                      <a:pt x="139" y="288"/>
                    </a:lnTo>
                    <a:lnTo>
                      <a:pt x="152" y="302"/>
                    </a:lnTo>
                    <a:lnTo>
                      <a:pt x="159" y="307"/>
                    </a:lnTo>
                    <a:lnTo>
                      <a:pt x="165" y="318"/>
                    </a:lnTo>
                    <a:lnTo>
                      <a:pt x="170" y="318"/>
                    </a:lnTo>
                    <a:lnTo>
                      <a:pt x="177" y="313"/>
                    </a:lnTo>
                    <a:lnTo>
                      <a:pt x="177" y="311"/>
                    </a:lnTo>
                    <a:lnTo>
                      <a:pt x="179" y="316"/>
                    </a:lnTo>
                    <a:lnTo>
                      <a:pt x="177" y="327"/>
                    </a:lnTo>
                    <a:lnTo>
                      <a:pt x="177" y="331"/>
                    </a:lnTo>
                    <a:lnTo>
                      <a:pt x="182" y="331"/>
                    </a:lnTo>
                    <a:lnTo>
                      <a:pt x="192" y="355"/>
                    </a:lnTo>
                    <a:lnTo>
                      <a:pt x="192" y="358"/>
                    </a:lnTo>
                    <a:lnTo>
                      <a:pt x="191" y="362"/>
                    </a:lnTo>
                    <a:lnTo>
                      <a:pt x="192" y="364"/>
                    </a:lnTo>
                    <a:lnTo>
                      <a:pt x="192" y="367"/>
                    </a:lnTo>
                    <a:lnTo>
                      <a:pt x="194" y="369"/>
                    </a:lnTo>
                    <a:lnTo>
                      <a:pt x="198" y="371"/>
                    </a:lnTo>
                    <a:lnTo>
                      <a:pt x="198" y="373"/>
                    </a:lnTo>
                    <a:lnTo>
                      <a:pt x="201" y="386"/>
                    </a:lnTo>
                    <a:lnTo>
                      <a:pt x="201" y="388"/>
                    </a:lnTo>
                    <a:lnTo>
                      <a:pt x="199" y="390"/>
                    </a:lnTo>
                    <a:lnTo>
                      <a:pt x="197" y="398"/>
                    </a:lnTo>
                    <a:lnTo>
                      <a:pt x="183" y="411"/>
                    </a:lnTo>
                    <a:lnTo>
                      <a:pt x="184" y="412"/>
                    </a:lnTo>
                    <a:lnTo>
                      <a:pt x="190" y="428"/>
                    </a:lnTo>
                    <a:lnTo>
                      <a:pt x="194" y="436"/>
                    </a:lnTo>
                    <a:lnTo>
                      <a:pt x="194" y="447"/>
                    </a:lnTo>
                    <a:lnTo>
                      <a:pt x="195" y="455"/>
                    </a:lnTo>
                    <a:lnTo>
                      <a:pt x="197" y="455"/>
                    </a:lnTo>
                    <a:lnTo>
                      <a:pt x="201" y="458"/>
                    </a:lnTo>
                    <a:lnTo>
                      <a:pt x="205" y="458"/>
                    </a:lnTo>
                    <a:lnTo>
                      <a:pt x="218" y="464"/>
                    </a:lnTo>
                    <a:lnTo>
                      <a:pt x="218" y="465"/>
                    </a:lnTo>
                    <a:lnTo>
                      <a:pt x="220" y="462"/>
                    </a:lnTo>
                    <a:lnTo>
                      <a:pt x="222" y="460"/>
                    </a:lnTo>
                    <a:lnTo>
                      <a:pt x="223" y="454"/>
                    </a:lnTo>
                    <a:lnTo>
                      <a:pt x="226" y="448"/>
                    </a:lnTo>
                    <a:lnTo>
                      <a:pt x="229" y="446"/>
                    </a:lnTo>
                    <a:lnTo>
                      <a:pt x="232" y="446"/>
                    </a:lnTo>
                    <a:lnTo>
                      <a:pt x="236" y="444"/>
                    </a:lnTo>
                    <a:lnTo>
                      <a:pt x="242" y="444"/>
                    </a:lnTo>
                    <a:lnTo>
                      <a:pt x="244" y="446"/>
                    </a:lnTo>
                    <a:lnTo>
                      <a:pt x="246" y="446"/>
                    </a:lnTo>
                    <a:lnTo>
                      <a:pt x="249" y="444"/>
                    </a:lnTo>
                    <a:lnTo>
                      <a:pt x="255" y="438"/>
                    </a:lnTo>
                    <a:lnTo>
                      <a:pt x="255" y="437"/>
                    </a:lnTo>
                    <a:lnTo>
                      <a:pt x="258" y="431"/>
                    </a:lnTo>
                    <a:lnTo>
                      <a:pt x="259" y="429"/>
                    </a:lnTo>
                    <a:lnTo>
                      <a:pt x="259" y="426"/>
                    </a:lnTo>
                    <a:lnTo>
                      <a:pt x="258" y="425"/>
                    </a:lnTo>
                    <a:lnTo>
                      <a:pt x="258" y="423"/>
                    </a:lnTo>
                    <a:lnTo>
                      <a:pt x="261" y="412"/>
                    </a:lnTo>
                    <a:lnTo>
                      <a:pt x="265" y="411"/>
                    </a:lnTo>
                    <a:lnTo>
                      <a:pt x="265" y="415"/>
                    </a:lnTo>
                    <a:lnTo>
                      <a:pt x="273" y="422"/>
                    </a:lnTo>
                    <a:lnTo>
                      <a:pt x="275" y="422"/>
                    </a:lnTo>
                    <a:lnTo>
                      <a:pt x="275" y="429"/>
                    </a:lnTo>
                    <a:lnTo>
                      <a:pt x="273" y="429"/>
                    </a:lnTo>
                    <a:lnTo>
                      <a:pt x="271" y="434"/>
                    </a:lnTo>
                    <a:lnTo>
                      <a:pt x="271" y="440"/>
                    </a:lnTo>
                    <a:lnTo>
                      <a:pt x="275" y="454"/>
                    </a:lnTo>
                    <a:lnTo>
                      <a:pt x="278" y="457"/>
                    </a:lnTo>
                    <a:lnTo>
                      <a:pt x="280" y="461"/>
                    </a:lnTo>
                    <a:lnTo>
                      <a:pt x="286" y="464"/>
                    </a:lnTo>
                    <a:lnTo>
                      <a:pt x="289" y="464"/>
                    </a:lnTo>
                    <a:lnTo>
                      <a:pt x="292" y="465"/>
                    </a:lnTo>
                    <a:lnTo>
                      <a:pt x="293" y="465"/>
                    </a:lnTo>
                    <a:lnTo>
                      <a:pt x="294" y="468"/>
                    </a:lnTo>
                    <a:lnTo>
                      <a:pt x="304" y="482"/>
                    </a:lnTo>
                    <a:lnTo>
                      <a:pt x="314" y="492"/>
                    </a:lnTo>
                    <a:lnTo>
                      <a:pt x="314" y="500"/>
                    </a:lnTo>
                    <a:lnTo>
                      <a:pt x="316" y="500"/>
                    </a:lnTo>
                    <a:lnTo>
                      <a:pt x="320" y="497"/>
                    </a:lnTo>
                    <a:lnTo>
                      <a:pt x="322" y="497"/>
                    </a:lnTo>
                    <a:lnTo>
                      <a:pt x="328" y="490"/>
                    </a:lnTo>
                    <a:lnTo>
                      <a:pt x="329" y="488"/>
                    </a:lnTo>
                    <a:lnTo>
                      <a:pt x="328" y="483"/>
                    </a:lnTo>
                    <a:lnTo>
                      <a:pt x="328" y="482"/>
                    </a:lnTo>
                    <a:lnTo>
                      <a:pt x="325" y="481"/>
                    </a:lnTo>
                    <a:lnTo>
                      <a:pt x="324" y="479"/>
                    </a:lnTo>
                    <a:lnTo>
                      <a:pt x="324" y="478"/>
                    </a:lnTo>
                    <a:lnTo>
                      <a:pt x="326" y="472"/>
                    </a:lnTo>
                    <a:lnTo>
                      <a:pt x="332" y="465"/>
                    </a:lnTo>
                    <a:lnTo>
                      <a:pt x="340" y="461"/>
                    </a:lnTo>
                    <a:lnTo>
                      <a:pt x="349" y="461"/>
                    </a:lnTo>
                    <a:lnTo>
                      <a:pt x="353" y="460"/>
                    </a:lnTo>
                    <a:lnTo>
                      <a:pt x="353" y="458"/>
                    </a:lnTo>
                    <a:lnTo>
                      <a:pt x="352" y="455"/>
                    </a:lnTo>
                    <a:lnTo>
                      <a:pt x="352" y="454"/>
                    </a:lnTo>
                    <a:lnTo>
                      <a:pt x="356" y="416"/>
                    </a:lnTo>
                    <a:lnTo>
                      <a:pt x="362" y="411"/>
                    </a:lnTo>
                    <a:lnTo>
                      <a:pt x="363" y="411"/>
                    </a:lnTo>
                    <a:lnTo>
                      <a:pt x="363" y="409"/>
                    </a:lnTo>
                    <a:lnTo>
                      <a:pt x="373" y="402"/>
                    </a:lnTo>
                    <a:lnTo>
                      <a:pt x="381" y="400"/>
                    </a:lnTo>
                    <a:lnTo>
                      <a:pt x="385" y="400"/>
                    </a:lnTo>
                    <a:lnTo>
                      <a:pt x="385" y="401"/>
                    </a:lnTo>
                    <a:lnTo>
                      <a:pt x="391" y="409"/>
                    </a:lnTo>
                    <a:lnTo>
                      <a:pt x="400" y="415"/>
                    </a:lnTo>
                    <a:lnTo>
                      <a:pt x="403" y="421"/>
                    </a:lnTo>
                    <a:lnTo>
                      <a:pt x="402" y="422"/>
                    </a:lnTo>
                    <a:lnTo>
                      <a:pt x="402" y="425"/>
                    </a:lnTo>
                    <a:lnTo>
                      <a:pt x="377" y="453"/>
                    </a:lnTo>
                    <a:lnTo>
                      <a:pt x="376" y="453"/>
                    </a:lnTo>
                    <a:lnTo>
                      <a:pt x="376" y="458"/>
                    </a:lnTo>
                    <a:lnTo>
                      <a:pt x="370" y="467"/>
                    </a:lnTo>
                    <a:lnTo>
                      <a:pt x="367" y="474"/>
                    </a:lnTo>
                    <a:lnTo>
                      <a:pt x="377" y="478"/>
                    </a:lnTo>
                    <a:lnTo>
                      <a:pt x="393" y="478"/>
                    </a:lnTo>
                    <a:lnTo>
                      <a:pt x="396" y="476"/>
                    </a:lnTo>
                    <a:lnTo>
                      <a:pt x="398" y="476"/>
                    </a:lnTo>
                    <a:lnTo>
                      <a:pt x="399" y="474"/>
                    </a:lnTo>
                    <a:lnTo>
                      <a:pt x="403" y="469"/>
                    </a:lnTo>
                    <a:lnTo>
                      <a:pt x="405" y="465"/>
                    </a:lnTo>
                    <a:lnTo>
                      <a:pt x="405" y="464"/>
                    </a:lnTo>
                    <a:lnTo>
                      <a:pt x="409" y="460"/>
                    </a:lnTo>
                    <a:lnTo>
                      <a:pt x="410" y="460"/>
                    </a:lnTo>
                    <a:lnTo>
                      <a:pt x="415" y="457"/>
                    </a:lnTo>
                    <a:lnTo>
                      <a:pt x="415" y="455"/>
                    </a:lnTo>
                    <a:lnTo>
                      <a:pt x="416" y="447"/>
                    </a:lnTo>
                    <a:lnTo>
                      <a:pt x="416" y="440"/>
                    </a:lnTo>
                    <a:lnTo>
                      <a:pt x="422" y="438"/>
                    </a:lnTo>
                    <a:lnTo>
                      <a:pt x="447" y="437"/>
                    </a:lnTo>
                    <a:lnTo>
                      <a:pt x="451" y="438"/>
                    </a:lnTo>
                    <a:lnTo>
                      <a:pt x="455" y="440"/>
                    </a:lnTo>
                    <a:lnTo>
                      <a:pt x="460" y="428"/>
                    </a:lnTo>
                    <a:lnTo>
                      <a:pt x="459" y="425"/>
                    </a:lnTo>
                    <a:lnTo>
                      <a:pt x="459" y="422"/>
                    </a:lnTo>
                    <a:lnTo>
                      <a:pt x="463" y="416"/>
                    </a:lnTo>
                    <a:lnTo>
                      <a:pt x="479" y="400"/>
                    </a:lnTo>
                    <a:lnTo>
                      <a:pt x="480" y="395"/>
                    </a:lnTo>
                    <a:lnTo>
                      <a:pt x="482" y="394"/>
                    </a:lnTo>
                    <a:lnTo>
                      <a:pt x="479" y="393"/>
                    </a:lnTo>
                    <a:lnTo>
                      <a:pt x="477" y="394"/>
                    </a:lnTo>
                    <a:lnTo>
                      <a:pt x="472" y="390"/>
                    </a:lnTo>
                    <a:lnTo>
                      <a:pt x="472" y="383"/>
                    </a:lnTo>
                    <a:lnTo>
                      <a:pt x="482" y="378"/>
                    </a:lnTo>
                    <a:lnTo>
                      <a:pt x="486" y="371"/>
                    </a:lnTo>
                    <a:lnTo>
                      <a:pt x="486" y="370"/>
                    </a:lnTo>
                    <a:lnTo>
                      <a:pt x="487" y="364"/>
                    </a:lnTo>
                    <a:lnTo>
                      <a:pt x="489" y="361"/>
                    </a:lnTo>
                    <a:lnTo>
                      <a:pt x="497" y="351"/>
                    </a:lnTo>
                    <a:lnTo>
                      <a:pt x="507" y="347"/>
                    </a:lnTo>
                    <a:lnTo>
                      <a:pt x="532" y="333"/>
                    </a:lnTo>
                    <a:lnTo>
                      <a:pt x="535" y="330"/>
                    </a:lnTo>
                    <a:lnTo>
                      <a:pt x="536" y="330"/>
                    </a:lnTo>
                    <a:lnTo>
                      <a:pt x="544" y="335"/>
                    </a:lnTo>
                    <a:lnTo>
                      <a:pt x="546" y="334"/>
                    </a:lnTo>
                    <a:lnTo>
                      <a:pt x="550" y="333"/>
                    </a:lnTo>
                    <a:lnTo>
                      <a:pt x="551" y="333"/>
                    </a:lnTo>
                    <a:lnTo>
                      <a:pt x="564" y="330"/>
                    </a:lnTo>
                    <a:lnTo>
                      <a:pt x="565" y="330"/>
                    </a:lnTo>
                    <a:lnTo>
                      <a:pt x="578" y="334"/>
                    </a:lnTo>
                    <a:lnTo>
                      <a:pt x="578" y="333"/>
                    </a:lnTo>
                    <a:lnTo>
                      <a:pt x="584" y="324"/>
                    </a:lnTo>
                    <a:lnTo>
                      <a:pt x="589" y="320"/>
                    </a:lnTo>
                    <a:lnTo>
                      <a:pt x="604" y="313"/>
                    </a:lnTo>
                    <a:lnTo>
                      <a:pt x="604" y="310"/>
                    </a:lnTo>
                    <a:lnTo>
                      <a:pt x="603" y="302"/>
                    </a:lnTo>
                    <a:lnTo>
                      <a:pt x="603" y="294"/>
                    </a:lnTo>
                    <a:lnTo>
                      <a:pt x="604" y="287"/>
                    </a:lnTo>
                    <a:lnTo>
                      <a:pt x="604" y="282"/>
                    </a:lnTo>
                    <a:lnTo>
                      <a:pt x="606" y="271"/>
                    </a:lnTo>
                    <a:lnTo>
                      <a:pt x="611" y="263"/>
                    </a:lnTo>
                    <a:lnTo>
                      <a:pt x="628" y="246"/>
                    </a:lnTo>
                    <a:lnTo>
                      <a:pt x="630" y="243"/>
                    </a:lnTo>
                    <a:lnTo>
                      <a:pt x="631" y="242"/>
                    </a:lnTo>
                    <a:lnTo>
                      <a:pt x="634" y="246"/>
                    </a:lnTo>
                    <a:lnTo>
                      <a:pt x="635" y="247"/>
                    </a:lnTo>
                    <a:lnTo>
                      <a:pt x="639" y="253"/>
                    </a:lnTo>
                    <a:lnTo>
                      <a:pt x="649" y="257"/>
                    </a:lnTo>
                    <a:lnTo>
                      <a:pt x="652" y="256"/>
                    </a:lnTo>
                    <a:lnTo>
                      <a:pt x="655" y="251"/>
                    </a:lnTo>
                    <a:lnTo>
                      <a:pt x="663" y="247"/>
                    </a:lnTo>
                    <a:lnTo>
                      <a:pt x="671" y="250"/>
                    </a:lnTo>
                    <a:lnTo>
                      <a:pt x="671" y="251"/>
                    </a:lnTo>
                    <a:lnTo>
                      <a:pt x="680" y="240"/>
                    </a:lnTo>
                    <a:lnTo>
                      <a:pt x="681" y="237"/>
                    </a:lnTo>
                    <a:lnTo>
                      <a:pt x="684" y="237"/>
                    </a:lnTo>
                    <a:lnTo>
                      <a:pt x="684" y="236"/>
                    </a:lnTo>
                    <a:lnTo>
                      <a:pt x="687" y="233"/>
                    </a:lnTo>
                    <a:lnTo>
                      <a:pt x="685" y="229"/>
                    </a:lnTo>
                    <a:lnTo>
                      <a:pt x="673" y="221"/>
                    </a:lnTo>
                    <a:lnTo>
                      <a:pt x="666" y="221"/>
                    </a:lnTo>
                    <a:lnTo>
                      <a:pt x="662" y="227"/>
                    </a:lnTo>
                    <a:lnTo>
                      <a:pt x="659" y="228"/>
                    </a:lnTo>
                    <a:lnTo>
                      <a:pt x="656" y="233"/>
                    </a:lnTo>
                    <a:lnTo>
                      <a:pt x="652" y="240"/>
                    </a:lnTo>
                    <a:lnTo>
                      <a:pt x="648" y="240"/>
                    </a:lnTo>
                    <a:lnTo>
                      <a:pt x="641" y="237"/>
                    </a:lnTo>
                    <a:lnTo>
                      <a:pt x="639" y="235"/>
                    </a:lnTo>
                    <a:lnTo>
                      <a:pt x="642" y="235"/>
                    </a:lnTo>
                    <a:lnTo>
                      <a:pt x="642" y="232"/>
                    </a:lnTo>
                    <a:lnTo>
                      <a:pt x="645" y="232"/>
                    </a:lnTo>
                    <a:lnTo>
                      <a:pt x="670" y="217"/>
                    </a:lnTo>
                    <a:lnTo>
                      <a:pt x="677" y="214"/>
                    </a:lnTo>
                    <a:lnTo>
                      <a:pt x="683" y="213"/>
                    </a:lnTo>
                    <a:lnTo>
                      <a:pt x="685" y="213"/>
                    </a:lnTo>
                    <a:lnTo>
                      <a:pt x="688" y="214"/>
                    </a:lnTo>
                    <a:lnTo>
                      <a:pt x="690" y="214"/>
                    </a:lnTo>
                    <a:lnTo>
                      <a:pt x="691" y="215"/>
                    </a:lnTo>
                    <a:lnTo>
                      <a:pt x="692" y="218"/>
                    </a:lnTo>
                    <a:lnTo>
                      <a:pt x="699" y="222"/>
                    </a:lnTo>
                    <a:lnTo>
                      <a:pt x="708" y="224"/>
                    </a:lnTo>
                    <a:lnTo>
                      <a:pt x="709" y="224"/>
                    </a:lnTo>
                    <a:lnTo>
                      <a:pt x="708" y="221"/>
                    </a:lnTo>
                    <a:lnTo>
                      <a:pt x="708" y="220"/>
                    </a:lnTo>
                    <a:lnTo>
                      <a:pt x="698" y="197"/>
                    </a:lnTo>
                    <a:lnTo>
                      <a:pt x="699" y="177"/>
                    </a:lnTo>
                    <a:lnTo>
                      <a:pt x="712" y="154"/>
                    </a:lnTo>
                    <a:lnTo>
                      <a:pt x="720" y="14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60" name="Freeform 87">
                <a:extLst>
                  <a:ext uri="{FF2B5EF4-FFF2-40B4-BE49-F238E27FC236}">
                    <a16:creationId xmlns:a16="http://schemas.microsoft.com/office/drawing/2014/main" id="{9FA7BE40-0871-506E-D0C9-FF70BDE8B4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4" y="1334"/>
                <a:ext cx="103" cy="104"/>
              </a:xfrm>
              <a:custGeom>
                <a:avLst/>
                <a:gdLst>
                  <a:gd name="T0" fmla="*/ 220 w 410"/>
                  <a:gd name="T1" fmla="*/ 86 h 415"/>
                  <a:gd name="T2" fmla="*/ 210 w 410"/>
                  <a:gd name="T3" fmla="*/ 133 h 415"/>
                  <a:gd name="T4" fmla="*/ 179 w 410"/>
                  <a:gd name="T5" fmla="*/ 146 h 415"/>
                  <a:gd name="T6" fmla="*/ 165 w 410"/>
                  <a:gd name="T7" fmla="*/ 158 h 415"/>
                  <a:gd name="T8" fmla="*/ 178 w 410"/>
                  <a:gd name="T9" fmla="*/ 218 h 415"/>
                  <a:gd name="T10" fmla="*/ 182 w 410"/>
                  <a:gd name="T11" fmla="*/ 231 h 415"/>
                  <a:gd name="T12" fmla="*/ 153 w 410"/>
                  <a:gd name="T13" fmla="*/ 242 h 415"/>
                  <a:gd name="T14" fmla="*/ 134 w 410"/>
                  <a:gd name="T15" fmla="*/ 235 h 415"/>
                  <a:gd name="T16" fmla="*/ 139 w 410"/>
                  <a:gd name="T17" fmla="*/ 229 h 415"/>
                  <a:gd name="T18" fmla="*/ 101 w 410"/>
                  <a:gd name="T19" fmla="*/ 229 h 415"/>
                  <a:gd name="T20" fmla="*/ 77 w 410"/>
                  <a:gd name="T21" fmla="*/ 234 h 415"/>
                  <a:gd name="T22" fmla="*/ 62 w 410"/>
                  <a:gd name="T23" fmla="*/ 250 h 415"/>
                  <a:gd name="T24" fmla="*/ 46 w 410"/>
                  <a:gd name="T25" fmla="*/ 239 h 415"/>
                  <a:gd name="T26" fmla="*/ 24 w 410"/>
                  <a:gd name="T27" fmla="*/ 249 h 415"/>
                  <a:gd name="T28" fmla="*/ 13 w 410"/>
                  <a:gd name="T29" fmla="*/ 274 h 415"/>
                  <a:gd name="T30" fmla="*/ 0 w 410"/>
                  <a:gd name="T31" fmla="*/ 282 h 415"/>
                  <a:gd name="T32" fmla="*/ 24 w 410"/>
                  <a:gd name="T33" fmla="*/ 289 h 415"/>
                  <a:gd name="T34" fmla="*/ 55 w 410"/>
                  <a:gd name="T35" fmla="*/ 316 h 415"/>
                  <a:gd name="T36" fmla="*/ 87 w 410"/>
                  <a:gd name="T37" fmla="*/ 317 h 415"/>
                  <a:gd name="T38" fmla="*/ 104 w 410"/>
                  <a:gd name="T39" fmla="*/ 347 h 415"/>
                  <a:gd name="T40" fmla="*/ 116 w 410"/>
                  <a:gd name="T41" fmla="*/ 374 h 415"/>
                  <a:gd name="T42" fmla="*/ 130 w 410"/>
                  <a:gd name="T43" fmla="*/ 398 h 415"/>
                  <a:gd name="T44" fmla="*/ 144 w 410"/>
                  <a:gd name="T45" fmla="*/ 415 h 415"/>
                  <a:gd name="T46" fmla="*/ 190 w 410"/>
                  <a:gd name="T47" fmla="*/ 388 h 415"/>
                  <a:gd name="T48" fmla="*/ 238 w 410"/>
                  <a:gd name="T49" fmla="*/ 344 h 415"/>
                  <a:gd name="T50" fmla="*/ 247 w 410"/>
                  <a:gd name="T51" fmla="*/ 323 h 415"/>
                  <a:gd name="T52" fmla="*/ 285 w 410"/>
                  <a:gd name="T53" fmla="*/ 304 h 415"/>
                  <a:gd name="T54" fmla="*/ 287 w 410"/>
                  <a:gd name="T55" fmla="*/ 282 h 415"/>
                  <a:gd name="T56" fmla="*/ 305 w 410"/>
                  <a:gd name="T57" fmla="*/ 266 h 415"/>
                  <a:gd name="T58" fmla="*/ 316 w 410"/>
                  <a:gd name="T59" fmla="*/ 260 h 415"/>
                  <a:gd name="T60" fmla="*/ 374 w 410"/>
                  <a:gd name="T61" fmla="*/ 285 h 415"/>
                  <a:gd name="T62" fmla="*/ 407 w 410"/>
                  <a:gd name="T63" fmla="*/ 267 h 415"/>
                  <a:gd name="T64" fmla="*/ 407 w 410"/>
                  <a:gd name="T65" fmla="*/ 254 h 415"/>
                  <a:gd name="T66" fmla="*/ 391 w 410"/>
                  <a:gd name="T67" fmla="*/ 210 h 415"/>
                  <a:gd name="T68" fmla="*/ 379 w 410"/>
                  <a:gd name="T69" fmla="*/ 206 h 415"/>
                  <a:gd name="T70" fmla="*/ 366 w 410"/>
                  <a:gd name="T71" fmla="*/ 189 h 415"/>
                  <a:gd name="T72" fmla="*/ 354 w 410"/>
                  <a:gd name="T73" fmla="*/ 176 h 415"/>
                  <a:gd name="T74" fmla="*/ 373 w 410"/>
                  <a:gd name="T75" fmla="*/ 147 h 415"/>
                  <a:gd name="T76" fmla="*/ 366 w 410"/>
                  <a:gd name="T77" fmla="*/ 137 h 415"/>
                  <a:gd name="T78" fmla="*/ 348 w 410"/>
                  <a:gd name="T79" fmla="*/ 134 h 415"/>
                  <a:gd name="T80" fmla="*/ 344 w 410"/>
                  <a:gd name="T81" fmla="*/ 119 h 415"/>
                  <a:gd name="T82" fmla="*/ 330 w 410"/>
                  <a:gd name="T83" fmla="*/ 116 h 415"/>
                  <a:gd name="T84" fmla="*/ 341 w 410"/>
                  <a:gd name="T85" fmla="*/ 97 h 415"/>
                  <a:gd name="T86" fmla="*/ 357 w 410"/>
                  <a:gd name="T87" fmla="*/ 83 h 415"/>
                  <a:gd name="T88" fmla="*/ 363 w 410"/>
                  <a:gd name="T89" fmla="*/ 56 h 415"/>
                  <a:gd name="T90" fmla="*/ 327 w 410"/>
                  <a:gd name="T91" fmla="*/ 30 h 415"/>
                  <a:gd name="T92" fmla="*/ 317 w 410"/>
                  <a:gd name="T93" fmla="*/ 23 h 415"/>
                  <a:gd name="T94" fmla="*/ 324 w 410"/>
                  <a:gd name="T95" fmla="*/ 27 h 415"/>
                  <a:gd name="T96" fmla="*/ 314 w 410"/>
                  <a:gd name="T97" fmla="*/ 13 h 415"/>
                  <a:gd name="T98" fmla="*/ 313 w 410"/>
                  <a:gd name="T99" fmla="*/ 0 h 415"/>
                  <a:gd name="T100" fmla="*/ 306 w 410"/>
                  <a:gd name="T101" fmla="*/ 6 h 415"/>
                  <a:gd name="T102" fmla="*/ 291 w 410"/>
                  <a:gd name="T103" fmla="*/ 6 h 415"/>
                  <a:gd name="T104" fmla="*/ 267 w 410"/>
                  <a:gd name="T105" fmla="*/ 11 h 415"/>
                  <a:gd name="T106" fmla="*/ 270 w 410"/>
                  <a:gd name="T107" fmla="*/ 25 h 415"/>
                  <a:gd name="T108" fmla="*/ 264 w 410"/>
                  <a:gd name="T109" fmla="*/ 31 h 415"/>
                  <a:gd name="T110" fmla="*/ 250 w 410"/>
                  <a:gd name="T111" fmla="*/ 66 h 4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410" h="415">
                    <a:moveTo>
                      <a:pt x="228" y="80"/>
                    </a:moveTo>
                    <a:lnTo>
                      <a:pt x="227" y="81"/>
                    </a:lnTo>
                    <a:lnTo>
                      <a:pt x="223" y="84"/>
                    </a:lnTo>
                    <a:lnTo>
                      <a:pt x="220" y="86"/>
                    </a:lnTo>
                    <a:lnTo>
                      <a:pt x="217" y="88"/>
                    </a:lnTo>
                    <a:lnTo>
                      <a:pt x="214" y="93"/>
                    </a:lnTo>
                    <a:lnTo>
                      <a:pt x="215" y="122"/>
                    </a:lnTo>
                    <a:lnTo>
                      <a:pt x="210" y="133"/>
                    </a:lnTo>
                    <a:lnTo>
                      <a:pt x="203" y="143"/>
                    </a:lnTo>
                    <a:lnTo>
                      <a:pt x="196" y="146"/>
                    </a:lnTo>
                    <a:lnTo>
                      <a:pt x="187" y="147"/>
                    </a:lnTo>
                    <a:lnTo>
                      <a:pt x="179" y="146"/>
                    </a:lnTo>
                    <a:lnTo>
                      <a:pt x="168" y="146"/>
                    </a:lnTo>
                    <a:lnTo>
                      <a:pt x="166" y="147"/>
                    </a:lnTo>
                    <a:lnTo>
                      <a:pt x="165" y="155"/>
                    </a:lnTo>
                    <a:lnTo>
                      <a:pt x="165" y="158"/>
                    </a:lnTo>
                    <a:lnTo>
                      <a:pt x="172" y="165"/>
                    </a:lnTo>
                    <a:lnTo>
                      <a:pt x="172" y="189"/>
                    </a:lnTo>
                    <a:lnTo>
                      <a:pt x="169" y="203"/>
                    </a:lnTo>
                    <a:lnTo>
                      <a:pt x="178" y="218"/>
                    </a:lnTo>
                    <a:lnTo>
                      <a:pt x="186" y="227"/>
                    </a:lnTo>
                    <a:lnTo>
                      <a:pt x="186" y="228"/>
                    </a:lnTo>
                    <a:lnTo>
                      <a:pt x="185" y="228"/>
                    </a:lnTo>
                    <a:lnTo>
                      <a:pt x="182" y="231"/>
                    </a:lnTo>
                    <a:lnTo>
                      <a:pt x="180" y="231"/>
                    </a:lnTo>
                    <a:lnTo>
                      <a:pt x="172" y="232"/>
                    </a:lnTo>
                    <a:lnTo>
                      <a:pt x="157" y="239"/>
                    </a:lnTo>
                    <a:lnTo>
                      <a:pt x="153" y="242"/>
                    </a:lnTo>
                    <a:lnTo>
                      <a:pt x="148" y="243"/>
                    </a:lnTo>
                    <a:lnTo>
                      <a:pt x="146" y="243"/>
                    </a:lnTo>
                    <a:lnTo>
                      <a:pt x="139" y="240"/>
                    </a:lnTo>
                    <a:lnTo>
                      <a:pt x="134" y="235"/>
                    </a:lnTo>
                    <a:lnTo>
                      <a:pt x="136" y="234"/>
                    </a:lnTo>
                    <a:lnTo>
                      <a:pt x="139" y="234"/>
                    </a:lnTo>
                    <a:lnTo>
                      <a:pt x="141" y="231"/>
                    </a:lnTo>
                    <a:lnTo>
                      <a:pt x="139" y="229"/>
                    </a:lnTo>
                    <a:lnTo>
                      <a:pt x="130" y="229"/>
                    </a:lnTo>
                    <a:lnTo>
                      <a:pt x="116" y="232"/>
                    </a:lnTo>
                    <a:lnTo>
                      <a:pt x="109" y="232"/>
                    </a:lnTo>
                    <a:lnTo>
                      <a:pt x="101" y="229"/>
                    </a:lnTo>
                    <a:lnTo>
                      <a:pt x="95" y="229"/>
                    </a:lnTo>
                    <a:lnTo>
                      <a:pt x="90" y="231"/>
                    </a:lnTo>
                    <a:lnTo>
                      <a:pt x="86" y="231"/>
                    </a:lnTo>
                    <a:lnTo>
                      <a:pt x="77" y="234"/>
                    </a:lnTo>
                    <a:lnTo>
                      <a:pt x="70" y="239"/>
                    </a:lnTo>
                    <a:lnTo>
                      <a:pt x="66" y="247"/>
                    </a:lnTo>
                    <a:lnTo>
                      <a:pt x="63" y="250"/>
                    </a:lnTo>
                    <a:lnTo>
                      <a:pt x="62" y="250"/>
                    </a:lnTo>
                    <a:lnTo>
                      <a:pt x="60" y="249"/>
                    </a:lnTo>
                    <a:lnTo>
                      <a:pt x="53" y="231"/>
                    </a:lnTo>
                    <a:lnTo>
                      <a:pt x="49" y="225"/>
                    </a:lnTo>
                    <a:lnTo>
                      <a:pt x="46" y="239"/>
                    </a:lnTo>
                    <a:lnTo>
                      <a:pt x="46" y="240"/>
                    </a:lnTo>
                    <a:lnTo>
                      <a:pt x="41" y="246"/>
                    </a:lnTo>
                    <a:lnTo>
                      <a:pt x="35" y="249"/>
                    </a:lnTo>
                    <a:lnTo>
                      <a:pt x="24" y="249"/>
                    </a:lnTo>
                    <a:lnTo>
                      <a:pt x="24" y="250"/>
                    </a:lnTo>
                    <a:lnTo>
                      <a:pt x="23" y="250"/>
                    </a:lnTo>
                    <a:lnTo>
                      <a:pt x="21" y="253"/>
                    </a:lnTo>
                    <a:lnTo>
                      <a:pt x="13" y="274"/>
                    </a:lnTo>
                    <a:lnTo>
                      <a:pt x="9" y="275"/>
                    </a:lnTo>
                    <a:lnTo>
                      <a:pt x="5" y="278"/>
                    </a:lnTo>
                    <a:lnTo>
                      <a:pt x="2" y="282"/>
                    </a:lnTo>
                    <a:lnTo>
                      <a:pt x="0" y="282"/>
                    </a:lnTo>
                    <a:lnTo>
                      <a:pt x="0" y="284"/>
                    </a:lnTo>
                    <a:lnTo>
                      <a:pt x="2" y="284"/>
                    </a:lnTo>
                    <a:lnTo>
                      <a:pt x="16" y="289"/>
                    </a:lnTo>
                    <a:lnTo>
                      <a:pt x="24" y="289"/>
                    </a:lnTo>
                    <a:lnTo>
                      <a:pt x="51" y="298"/>
                    </a:lnTo>
                    <a:lnTo>
                      <a:pt x="53" y="307"/>
                    </a:lnTo>
                    <a:lnTo>
                      <a:pt x="53" y="314"/>
                    </a:lnTo>
                    <a:lnTo>
                      <a:pt x="55" y="316"/>
                    </a:lnTo>
                    <a:lnTo>
                      <a:pt x="72" y="316"/>
                    </a:lnTo>
                    <a:lnTo>
                      <a:pt x="83" y="314"/>
                    </a:lnTo>
                    <a:lnTo>
                      <a:pt x="84" y="314"/>
                    </a:lnTo>
                    <a:lnTo>
                      <a:pt x="87" y="317"/>
                    </a:lnTo>
                    <a:lnTo>
                      <a:pt x="87" y="321"/>
                    </a:lnTo>
                    <a:lnTo>
                      <a:pt x="88" y="327"/>
                    </a:lnTo>
                    <a:lnTo>
                      <a:pt x="99" y="338"/>
                    </a:lnTo>
                    <a:lnTo>
                      <a:pt x="104" y="347"/>
                    </a:lnTo>
                    <a:lnTo>
                      <a:pt x="113" y="355"/>
                    </a:lnTo>
                    <a:lnTo>
                      <a:pt x="118" y="361"/>
                    </a:lnTo>
                    <a:lnTo>
                      <a:pt x="120" y="366"/>
                    </a:lnTo>
                    <a:lnTo>
                      <a:pt x="116" y="374"/>
                    </a:lnTo>
                    <a:lnTo>
                      <a:pt x="115" y="379"/>
                    </a:lnTo>
                    <a:lnTo>
                      <a:pt x="115" y="380"/>
                    </a:lnTo>
                    <a:lnTo>
                      <a:pt x="123" y="391"/>
                    </a:lnTo>
                    <a:lnTo>
                      <a:pt x="130" y="398"/>
                    </a:lnTo>
                    <a:lnTo>
                      <a:pt x="133" y="400"/>
                    </a:lnTo>
                    <a:lnTo>
                      <a:pt x="141" y="412"/>
                    </a:lnTo>
                    <a:lnTo>
                      <a:pt x="143" y="415"/>
                    </a:lnTo>
                    <a:lnTo>
                      <a:pt x="144" y="415"/>
                    </a:lnTo>
                    <a:lnTo>
                      <a:pt x="147" y="414"/>
                    </a:lnTo>
                    <a:lnTo>
                      <a:pt x="153" y="408"/>
                    </a:lnTo>
                    <a:lnTo>
                      <a:pt x="171" y="397"/>
                    </a:lnTo>
                    <a:lnTo>
                      <a:pt x="190" y="388"/>
                    </a:lnTo>
                    <a:lnTo>
                      <a:pt x="214" y="383"/>
                    </a:lnTo>
                    <a:lnTo>
                      <a:pt x="218" y="383"/>
                    </a:lnTo>
                    <a:lnTo>
                      <a:pt x="218" y="381"/>
                    </a:lnTo>
                    <a:lnTo>
                      <a:pt x="238" y="344"/>
                    </a:lnTo>
                    <a:lnTo>
                      <a:pt x="238" y="342"/>
                    </a:lnTo>
                    <a:lnTo>
                      <a:pt x="242" y="331"/>
                    </a:lnTo>
                    <a:lnTo>
                      <a:pt x="243" y="328"/>
                    </a:lnTo>
                    <a:lnTo>
                      <a:pt x="247" y="323"/>
                    </a:lnTo>
                    <a:lnTo>
                      <a:pt x="249" y="323"/>
                    </a:lnTo>
                    <a:lnTo>
                      <a:pt x="253" y="320"/>
                    </a:lnTo>
                    <a:lnTo>
                      <a:pt x="277" y="307"/>
                    </a:lnTo>
                    <a:lnTo>
                      <a:pt x="285" y="304"/>
                    </a:lnTo>
                    <a:lnTo>
                      <a:pt x="287" y="304"/>
                    </a:lnTo>
                    <a:lnTo>
                      <a:pt x="284" y="288"/>
                    </a:lnTo>
                    <a:lnTo>
                      <a:pt x="285" y="287"/>
                    </a:lnTo>
                    <a:lnTo>
                      <a:pt x="287" y="282"/>
                    </a:lnTo>
                    <a:lnTo>
                      <a:pt x="288" y="275"/>
                    </a:lnTo>
                    <a:lnTo>
                      <a:pt x="288" y="267"/>
                    </a:lnTo>
                    <a:lnTo>
                      <a:pt x="290" y="268"/>
                    </a:lnTo>
                    <a:lnTo>
                      <a:pt x="305" y="266"/>
                    </a:lnTo>
                    <a:lnTo>
                      <a:pt x="306" y="261"/>
                    </a:lnTo>
                    <a:lnTo>
                      <a:pt x="309" y="259"/>
                    </a:lnTo>
                    <a:lnTo>
                      <a:pt x="313" y="259"/>
                    </a:lnTo>
                    <a:lnTo>
                      <a:pt x="316" y="260"/>
                    </a:lnTo>
                    <a:lnTo>
                      <a:pt x="323" y="261"/>
                    </a:lnTo>
                    <a:lnTo>
                      <a:pt x="328" y="266"/>
                    </a:lnTo>
                    <a:lnTo>
                      <a:pt x="363" y="285"/>
                    </a:lnTo>
                    <a:lnTo>
                      <a:pt x="374" y="285"/>
                    </a:lnTo>
                    <a:lnTo>
                      <a:pt x="391" y="282"/>
                    </a:lnTo>
                    <a:lnTo>
                      <a:pt x="397" y="278"/>
                    </a:lnTo>
                    <a:lnTo>
                      <a:pt x="407" y="268"/>
                    </a:lnTo>
                    <a:lnTo>
                      <a:pt x="407" y="267"/>
                    </a:lnTo>
                    <a:lnTo>
                      <a:pt x="408" y="263"/>
                    </a:lnTo>
                    <a:lnTo>
                      <a:pt x="408" y="261"/>
                    </a:lnTo>
                    <a:lnTo>
                      <a:pt x="410" y="260"/>
                    </a:lnTo>
                    <a:lnTo>
                      <a:pt x="407" y="254"/>
                    </a:lnTo>
                    <a:lnTo>
                      <a:pt x="403" y="250"/>
                    </a:lnTo>
                    <a:lnTo>
                      <a:pt x="404" y="237"/>
                    </a:lnTo>
                    <a:lnTo>
                      <a:pt x="391" y="213"/>
                    </a:lnTo>
                    <a:lnTo>
                      <a:pt x="391" y="210"/>
                    </a:lnTo>
                    <a:lnTo>
                      <a:pt x="390" y="210"/>
                    </a:lnTo>
                    <a:lnTo>
                      <a:pt x="388" y="208"/>
                    </a:lnTo>
                    <a:lnTo>
                      <a:pt x="383" y="208"/>
                    </a:lnTo>
                    <a:lnTo>
                      <a:pt x="379" y="206"/>
                    </a:lnTo>
                    <a:lnTo>
                      <a:pt x="377" y="201"/>
                    </a:lnTo>
                    <a:lnTo>
                      <a:pt x="377" y="197"/>
                    </a:lnTo>
                    <a:lnTo>
                      <a:pt x="367" y="189"/>
                    </a:lnTo>
                    <a:lnTo>
                      <a:pt x="366" y="189"/>
                    </a:lnTo>
                    <a:lnTo>
                      <a:pt x="361" y="187"/>
                    </a:lnTo>
                    <a:lnTo>
                      <a:pt x="351" y="177"/>
                    </a:lnTo>
                    <a:lnTo>
                      <a:pt x="351" y="176"/>
                    </a:lnTo>
                    <a:lnTo>
                      <a:pt x="354" y="176"/>
                    </a:lnTo>
                    <a:lnTo>
                      <a:pt x="372" y="158"/>
                    </a:lnTo>
                    <a:lnTo>
                      <a:pt x="374" y="151"/>
                    </a:lnTo>
                    <a:lnTo>
                      <a:pt x="374" y="150"/>
                    </a:lnTo>
                    <a:lnTo>
                      <a:pt x="373" y="147"/>
                    </a:lnTo>
                    <a:lnTo>
                      <a:pt x="367" y="141"/>
                    </a:lnTo>
                    <a:lnTo>
                      <a:pt x="367" y="138"/>
                    </a:lnTo>
                    <a:lnTo>
                      <a:pt x="366" y="138"/>
                    </a:lnTo>
                    <a:lnTo>
                      <a:pt x="366" y="137"/>
                    </a:lnTo>
                    <a:lnTo>
                      <a:pt x="359" y="134"/>
                    </a:lnTo>
                    <a:lnTo>
                      <a:pt x="351" y="136"/>
                    </a:lnTo>
                    <a:lnTo>
                      <a:pt x="347" y="136"/>
                    </a:lnTo>
                    <a:lnTo>
                      <a:pt x="348" y="134"/>
                    </a:lnTo>
                    <a:lnTo>
                      <a:pt x="348" y="126"/>
                    </a:lnTo>
                    <a:lnTo>
                      <a:pt x="347" y="123"/>
                    </a:lnTo>
                    <a:lnTo>
                      <a:pt x="347" y="122"/>
                    </a:lnTo>
                    <a:lnTo>
                      <a:pt x="344" y="119"/>
                    </a:lnTo>
                    <a:lnTo>
                      <a:pt x="338" y="116"/>
                    </a:lnTo>
                    <a:lnTo>
                      <a:pt x="336" y="117"/>
                    </a:lnTo>
                    <a:lnTo>
                      <a:pt x="331" y="117"/>
                    </a:lnTo>
                    <a:lnTo>
                      <a:pt x="330" y="116"/>
                    </a:lnTo>
                    <a:lnTo>
                      <a:pt x="331" y="106"/>
                    </a:lnTo>
                    <a:lnTo>
                      <a:pt x="334" y="100"/>
                    </a:lnTo>
                    <a:lnTo>
                      <a:pt x="338" y="100"/>
                    </a:lnTo>
                    <a:lnTo>
                      <a:pt x="341" y="97"/>
                    </a:lnTo>
                    <a:lnTo>
                      <a:pt x="341" y="83"/>
                    </a:lnTo>
                    <a:lnTo>
                      <a:pt x="347" y="81"/>
                    </a:lnTo>
                    <a:lnTo>
                      <a:pt x="354" y="83"/>
                    </a:lnTo>
                    <a:lnTo>
                      <a:pt x="357" y="83"/>
                    </a:lnTo>
                    <a:lnTo>
                      <a:pt x="359" y="80"/>
                    </a:lnTo>
                    <a:lnTo>
                      <a:pt x="359" y="78"/>
                    </a:lnTo>
                    <a:lnTo>
                      <a:pt x="373" y="66"/>
                    </a:lnTo>
                    <a:lnTo>
                      <a:pt x="363" y="56"/>
                    </a:lnTo>
                    <a:lnTo>
                      <a:pt x="347" y="45"/>
                    </a:lnTo>
                    <a:lnTo>
                      <a:pt x="340" y="33"/>
                    </a:lnTo>
                    <a:lnTo>
                      <a:pt x="337" y="33"/>
                    </a:lnTo>
                    <a:lnTo>
                      <a:pt x="327" y="30"/>
                    </a:lnTo>
                    <a:lnTo>
                      <a:pt x="326" y="28"/>
                    </a:lnTo>
                    <a:lnTo>
                      <a:pt x="324" y="28"/>
                    </a:lnTo>
                    <a:lnTo>
                      <a:pt x="319" y="25"/>
                    </a:lnTo>
                    <a:lnTo>
                      <a:pt x="317" y="23"/>
                    </a:lnTo>
                    <a:lnTo>
                      <a:pt x="317" y="21"/>
                    </a:lnTo>
                    <a:lnTo>
                      <a:pt x="321" y="25"/>
                    </a:lnTo>
                    <a:lnTo>
                      <a:pt x="323" y="25"/>
                    </a:lnTo>
                    <a:lnTo>
                      <a:pt x="324" y="27"/>
                    </a:lnTo>
                    <a:lnTo>
                      <a:pt x="326" y="27"/>
                    </a:lnTo>
                    <a:lnTo>
                      <a:pt x="326" y="21"/>
                    </a:lnTo>
                    <a:lnTo>
                      <a:pt x="316" y="16"/>
                    </a:lnTo>
                    <a:lnTo>
                      <a:pt x="314" y="13"/>
                    </a:lnTo>
                    <a:lnTo>
                      <a:pt x="314" y="6"/>
                    </a:lnTo>
                    <a:lnTo>
                      <a:pt x="313" y="3"/>
                    </a:lnTo>
                    <a:lnTo>
                      <a:pt x="314" y="2"/>
                    </a:lnTo>
                    <a:lnTo>
                      <a:pt x="313" y="0"/>
                    </a:lnTo>
                    <a:lnTo>
                      <a:pt x="312" y="0"/>
                    </a:lnTo>
                    <a:lnTo>
                      <a:pt x="307" y="2"/>
                    </a:lnTo>
                    <a:lnTo>
                      <a:pt x="307" y="4"/>
                    </a:lnTo>
                    <a:lnTo>
                      <a:pt x="306" y="6"/>
                    </a:lnTo>
                    <a:lnTo>
                      <a:pt x="306" y="9"/>
                    </a:lnTo>
                    <a:lnTo>
                      <a:pt x="305" y="9"/>
                    </a:lnTo>
                    <a:lnTo>
                      <a:pt x="294" y="7"/>
                    </a:lnTo>
                    <a:lnTo>
                      <a:pt x="291" y="6"/>
                    </a:lnTo>
                    <a:lnTo>
                      <a:pt x="281" y="6"/>
                    </a:lnTo>
                    <a:lnTo>
                      <a:pt x="273" y="7"/>
                    </a:lnTo>
                    <a:lnTo>
                      <a:pt x="271" y="7"/>
                    </a:lnTo>
                    <a:lnTo>
                      <a:pt x="267" y="11"/>
                    </a:lnTo>
                    <a:lnTo>
                      <a:pt x="267" y="17"/>
                    </a:lnTo>
                    <a:lnTo>
                      <a:pt x="268" y="18"/>
                    </a:lnTo>
                    <a:lnTo>
                      <a:pt x="270" y="23"/>
                    </a:lnTo>
                    <a:lnTo>
                      <a:pt x="270" y="25"/>
                    </a:lnTo>
                    <a:lnTo>
                      <a:pt x="267" y="28"/>
                    </a:lnTo>
                    <a:lnTo>
                      <a:pt x="267" y="30"/>
                    </a:lnTo>
                    <a:lnTo>
                      <a:pt x="266" y="31"/>
                    </a:lnTo>
                    <a:lnTo>
                      <a:pt x="264" y="31"/>
                    </a:lnTo>
                    <a:lnTo>
                      <a:pt x="263" y="30"/>
                    </a:lnTo>
                    <a:lnTo>
                      <a:pt x="260" y="35"/>
                    </a:lnTo>
                    <a:lnTo>
                      <a:pt x="254" y="60"/>
                    </a:lnTo>
                    <a:lnTo>
                      <a:pt x="250" y="66"/>
                    </a:lnTo>
                    <a:lnTo>
                      <a:pt x="228" y="8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61" name="Freeform 88">
                <a:extLst>
                  <a:ext uri="{FF2B5EF4-FFF2-40B4-BE49-F238E27FC236}">
                    <a16:creationId xmlns:a16="http://schemas.microsoft.com/office/drawing/2014/main" id="{F2FF15EE-6A09-CF9C-5BC1-3D0C63E3B9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6" y="1380"/>
                <a:ext cx="144" cy="105"/>
              </a:xfrm>
              <a:custGeom>
                <a:avLst/>
                <a:gdLst>
                  <a:gd name="T0" fmla="*/ 42 w 577"/>
                  <a:gd name="T1" fmla="*/ 38 h 417"/>
                  <a:gd name="T2" fmla="*/ 27 w 577"/>
                  <a:gd name="T3" fmla="*/ 65 h 417"/>
                  <a:gd name="T4" fmla="*/ 27 w 577"/>
                  <a:gd name="T5" fmla="*/ 81 h 417"/>
                  <a:gd name="T6" fmla="*/ 4 w 577"/>
                  <a:gd name="T7" fmla="*/ 112 h 417"/>
                  <a:gd name="T8" fmla="*/ 24 w 577"/>
                  <a:gd name="T9" fmla="*/ 135 h 417"/>
                  <a:gd name="T10" fmla="*/ 11 w 577"/>
                  <a:gd name="T11" fmla="*/ 187 h 417"/>
                  <a:gd name="T12" fmla="*/ 32 w 577"/>
                  <a:gd name="T13" fmla="*/ 204 h 417"/>
                  <a:gd name="T14" fmla="*/ 46 w 577"/>
                  <a:gd name="T15" fmla="*/ 214 h 417"/>
                  <a:gd name="T16" fmla="*/ 55 w 577"/>
                  <a:gd name="T17" fmla="*/ 231 h 417"/>
                  <a:gd name="T18" fmla="*/ 105 w 577"/>
                  <a:gd name="T19" fmla="*/ 223 h 417"/>
                  <a:gd name="T20" fmla="*/ 127 w 577"/>
                  <a:gd name="T21" fmla="*/ 249 h 417"/>
                  <a:gd name="T22" fmla="*/ 186 w 577"/>
                  <a:gd name="T23" fmla="*/ 282 h 417"/>
                  <a:gd name="T24" fmla="*/ 183 w 577"/>
                  <a:gd name="T25" fmla="*/ 335 h 417"/>
                  <a:gd name="T26" fmla="*/ 208 w 577"/>
                  <a:gd name="T27" fmla="*/ 343 h 417"/>
                  <a:gd name="T28" fmla="*/ 222 w 577"/>
                  <a:gd name="T29" fmla="*/ 387 h 417"/>
                  <a:gd name="T30" fmla="*/ 219 w 577"/>
                  <a:gd name="T31" fmla="*/ 389 h 417"/>
                  <a:gd name="T32" fmla="*/ 243 w 577"/>
                  <a:gd name="T33" fmla="*/ 401 h 417"/>
                  <a:gd name="T34" fmla="*/ 260 w 577"/>
                  <a:gd name="T35" fmla="*/ 399 h 417"/>
                  <a:gd name="T36" fmla="*/ 285 w 577"/>
                  <a:gd name="T37" fmla="*/ 413 h 417"/>
                  <a:gd name="T38" fmla="*/ 296 w 577"/>
                  <a:gd name="T39" fmla="*/ 398 h 417"/>
                  <a:gd name="T40" fmla="*/ 338 w 577"/>
                  <a:gd name="T41" fmla="*/ 381 h 417"/>
                  <a:gd name="T42" fmla="*/ 350 w 577"/>
                  <a:gd name="T43" fmla="*/ 355 h 417"/>
                  <a:gd name="T44" fmla="*/ 357 w 577"/>
                  <a:gd name="T45" fmla="*/ 348 h 417"/>
                  <a:gd name="T46" fmla="*/ 377 w 577"/>
                  <a:gd name="T47" fmla="*/ 341 h 417"/>
                  <a:gd name="T48" fmla="*/ 393 w 577"/>
                  <a:gd name="T49" fmla="*/ 332 h 417"/>
                  <a:gd name="T50" fmla="*/ 429 w 577"/>
                  <a:gd name="T51" fmla="*/ 327 h 417"/>
                  <a:gd name="T52" fmla="*/ 466 w 577"/>
                  <a:gd name="T53" fmla="*/ 313 h 417"/>
                  <a:gd name="T54" fmla="*/ 485 w 577"/>
                  <a:gd name="T55" fmla="*/ 300 h 417"/>
                  <a:gd name="T56" fmla="*/ 504 w 577"/>
                  <a:gd name="T57" fmla="*/ 272 h 417"/>
                  <a:gd name="T58" fmla="*/ 510 w 577"/>
                  <a:gd name="T59" fmla="*/ 267 h 417"/>
                  <a:gd name="T60" fmla="*/ 521 w 577"/>
                  <a:gd name="T61" fmla="*/ 255 h 417"/>
                  <a:gd name="T62" fmla="*/ 545 w 577"/>
                  <a:gd name="T63" fmla="*/ 239 h 417"/>
                  <a:gd name="T64" fmla="*/ 577 w 577"/>
                  <a:gd name="T65" fmla="*/ 229 h 417"/>
                  <a:gd name="T66" fmla="*/ 549 w 577"/>
                  <a:gd name="T67" fmla="*/ 194 h 417"/>
                  <a:gd name="T68" fmla="*/ 547 w 577"/>
                  <a:gd name="T69" fmla="*/ 169 h 417"/>
                  <a:gd name="T70" fmla="*/ 521 w 577"/>
                  <a:gd name="T71" fmla="*/ 131 h 417"/>
                  <a:gd name="T72" fmla="*/ 487 w 577"/>
                  <a:gd name="T73" fmla="*/ 128 h 417"/>
                  <a:gd name="T74" fmla="*/ 436 w 577"/>
                  <a:gd name="T75" fmla="*/ 98 h 417"/>
                  <a:gd name="T76" fmla="*/ 390 w 577"/>
                  <a:gd name="T77" fmla="*/ 120 h 417"/>
                  <a:gd name="T78" fmla="*/ 336 w 577"/>
                  <a:gd name="T79" fmla="*/ 116 h 417"/>
                  <a:gd name="T80" fmla="*/ 313 w 577"/>
                  <a:gd name="T81" fmla="*/ 133 h 417"/>
                  <a:gd name="T82" fmla="*/ 286 w 577"/>
                  <a:gd name="T83" fmla="*/ 152 h 417"/>
                  <a:gd name="T84" fmla="*/ 260 w 577"/>
                  <a:gd name="T85" fmla="*/ 156 h 417"/>
                  <a:gd name="T86" fmla="*/ 244 w 577"/>
                  <a:gd name="T87" fmla="*/ 154 h 417"/>
                  <a:gd name="T88" fmla="*/ 235 w 577"/>
                  <a:gd name="T89" fmla="*/ 125 h 417"/>
                  <a:gd name="T90" fmla="*/ 200 w 577"/>
                  <a:gd name="T91" fmla="*/ 125 h 417"/>
                  <a:gd name="T92" fmla="*/ 189 w 577"/>
                  <a:gd name="T93" fmla="*/ 103 h 417"/>
                  <a:gd name="T94" fmla="*/ 182 w 577"/>
                  <a:gd name="T95" fmla="*/ 101 h 417"/>
                  <a:gd name="T96" fmla="*/ 176 w 577"/>
                  <a:gd name="T97" fmla="*/ 103 h 417"/>
                  <a:gd name="T98" fmla="*/ 177 w 577"/>
                  <a:gd name="T99" fmla="*/ 92 h 417"/>
                  <a:gd name="T100" fmla="*/ 193 w 577"/>
                  <a:gd name="T101" fmla="*/ 84 h 417"/>
                  <a:gd name="T102" fmla="*/ 179 w 577"/>
                  <a:gd name="T103" fmla="*/ 35 h 417"/>
                  <a:gd name="T104" fmla="*/ 151 w 577"/>
                  <a:gd name="T105" fmla="*/ 0 h 417"/>
                  <a:gd name="T106" fmla="*/ 123 w 577"/>
                  <a:gd name="T107" fmla="*/ 21 h 417"/>
                  <a:gd name="T108" fmla="*/ 91 w 577"/>
                  <a:gd name="T109" fmla="*/ 21 h 4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577" h="417">
                    <a:moveTo>
                      <a:pt x="81" y="17"/>
                    </a:moveTo>
                    <a:lnTo>
                      <a:pt x="80" y="17"/>
                    </a:lnTo>
                    <a:lnTo>
                      <a:pt x="77" y="20"/>
                    </a:lnTo>
                    <a:lnTo>
                      <a:pt x="52" y="34"/>
                    </a:lnTo>
                    <a:lnTo>
                      <a:pt x="42" y="38"/>
                    </a:lnTo>
                    <a:lnTo>
                      <a:pt x="34" y="48"/>
                    </a:lnTo>
                    <a:lnTo>
                      <a:pt x="32" y="51"/>
                    </a:lnTo>
                    <a:lnTo>
                      <a:pt x="31" y="57"/>
                    </a:lnTo>
                    <a:lnTo>
                      <a:pt x="31" y="58"/>
                    </a:lnTo>
                    <a:lnTo>
                      <a:pt x="27" y="65"/>
                    </a:lnTo>
                    <a:lnTo>
                      <a:pt x="17" y="70"/>
                    </a:lnTo>
                    <a:lnTo>
                      <a:pt x="17" y="77"/>
                    </a:lnTo>
                    <a:lnTo>
                      <a:pt x="22" y="81"/>
                    </a:lnTo>
                    <a:lnTo>
                      <a:pt x="24" y="80"/>
                    </a:lnTo>
                    <a:lnTo>
                      <a:pt x="27" y="81"/>
                    </a:lnTo>
                    <a:lnTo>
                      <a:pt x="25" y="82"/>
                    </a:lnTo>
                    <a:lnTo>
                      <a:pt x="24" y="87"/>
                    </a:lnTo>
                    <a:lnTo>
                      <a:pt x="8" y="103"/>
                    </a:lnTo>
                    <a:lnTo>
                      <a:pt x="4" y="109"/>
                    </a:lnTo>
                    <a:lnTo>
                      <a:pt x="4" y="112"/>
                    </a:lnTo>
                    <a:lnTo>
                      <a:pt x="5" y="115"/>
                    </a:lnTo>
                    <a:lnTo>
                      <a:pt x="0" y="127"/>
                    </a:lnTo>
                    <a:lnTo>
                      <a:pt x="1" y="128"/>
                    </a:lnTo>
                    <a:lnTo>
                      <a:pt x="17" y="135"/>
                    </a:lnTo>
                    <a:lnTo>
                      <a:pt x="24" y="135"/>
                    </a:lnTo>
                    <a:lnTo>
                      <a:pt x="24" y="138"/>
                    </a:lnTo>
                    <a:lnTo>
                      <a:pt x="11" y="162"/>
                    </a:lnTo>
                    <a:lnTo>
                      <a:pt x="7" y="179"/>
                    </a:lnTo>
                    <a:lnTo>
                      <a:pt x="11" y="185"/>
                    </a:lnTo>
                    <a:lnTo>
                      <a:pt x="11" y="187"/>
                    </a:lnTo>
                    <a:lnTo>
                      <a:pt x="10" y="187"/>
                    </a:lnTo>
                    <a:lnTo>
                      <a:pt x="10" y="190"/>
                    </a:lnTo>
                    <a:lnTo>
                      <a:pt x="14" y="191"/>
                    </a:lnTo>
                    <a:lnTo>
                      <a:pt x="32" y="201"/>
                    </a:lnTo>
                    <a:lnTo>
                      <a:pt x="32" y="204"/>
                    </a:lnTo>
                    <a:lnTo>
                      <a:pt x="35" y="202"/>
                    </a:lnTo>
                    <a:lnTo>
                      <a:pt x="36" y="202"/>
                    </a:lnTo>
                    <a:lnTo>
                      <a:pt x="41" y="204"/>
                    </a:lnTo>
                    <a:lnTo>
                      <a:pt x="46" y="208"/>
                    </a:lnTo>
                    <a:lnTo>
                      <a:pt x="46" y="214"/>
                    </a:lnTo>
                    <a:lnTo>
                      <a:pt x="49" y="222"/>
                    </a:lnTo>
                    <a:lnTo>
                      <a:pt x="49" y="225"/>
                    </a:lnTo>
                    <a:lnTo>
                      <a:pt x="48" y="229"/>
                    </a:lnTo>
                    <a:lnTo>
                      <a:pt x="48" y="232"/>
                    </a:lnTo>
                    <a:lnTo>
                      <a:pt x="55" y="231"/>
                    </a:lnTo>
                    <a:lnTo>
                      <a:pt x="87" y="229"/>
                    </a:lnTo>
                    <a:lnTo>
                      <a:pt x="99" y="223"/>
                    </a:lnTo>
                    <a:lnTo>
                      <a:pt x="102" y="225"/>
                    </a:lnTo>
                    <a:lnTo>
                      <a:pt x="105" y="225"/>
                    </a:lnTo>
                    <a:lnTo>
                      <a:pt x="105" y="223"/>
                    </a:lnTo>
                    <a:lnTo>
                      <a:pt x="106" y="223"/>
                    </a:lnTo>
                    <a:lnTo>
                      <a:pt x="110" y="226"/>
                    </a:lnTo>
                    <a:lnTo>
                      <a:pt x="113" y="229"/>
                    </a:lnTo>
                    <a:lnTo>
                      <a:pt x="124" y="246"/>
                    </a:lnTo>
                    <a:lnTo>
                      <a:pt x="127" y="249"/>
                    </a:lnTo>
                    <a:lnTo>
                      <a:pt x="123" y="253"/>
                    </a:lnTo>
                    <a:lnTo>
                      <a:pt x="134" y="263"/>
                    </a:lnTo>
                    <a:lnTo>
                      <a:pt x="164" y="263"/>
                    </a:lnTo>
                    <a:lnTo>
                      <a:pt x="175" y="282"/>
                    </a:lnTo>
                    <a:lnTo>
                      <a:pt x="186" y="282"/>
                    </a:lnTo>
                    <a:lnTo>
                      <a:pt x="194" y="307"/>
                    </a:lnTo>
                    <a:lnTo>
                      <a:pt x="187" y="323"/>
                    </a:lnTo>
                    <a:lnTo>
                      <a:pt x="179" y="324"/>
                    </a:lnTo>
                    <a:lnTo>
                      <a:pt x="179" y="325"/>
                    </a:lnTo>
                    <a:lnTo>
                      <a:pt x="183" y="335"/>
                    </a:lnTo>
                    <a:lnTo>
                      <a:pt x="183" y="336"/>
                    </a:lnTo>
                    <a:lnTo>
                      <a:pt x="207" y="335"/>
                    </a:lnTo>
                    <a:lnTo>
                      <a:pt x="208" y="342"/>
                    </a:lnTo>
                    <a:lnTo>
                      <a:pt x="209" y="343"/>
                    </a:lnTo>
                    <a:lnTo>
                      <a:pt x="208" y="343"/>
                    </a:lnTo>
                    <a:lnTo>
                      <a:pt x="208" y="359"/>
                    </a:lnTo>
                    <a:lnTo>
                      <a:pt x="215" y="373"/>
                    </a:lnTo>
                    <a:lnTo>
                      <a:pt x="218" y="383"/>
                    </a:lnTo>
                    <a:lnTo>
                      <a:pt x="221" y="387"/>
                    </a:lnTo>
                    <a:lnTo>
                      <a:pt x="222" y="387"/>
                    </a:lnTo>
                    <a:lnTo>
                      <a:pt x="223" y="385"/>
                    </a:lnTo>
                    <a:lnTo>
                      <a:pt x="223" y="387"/>
                    </a:lnTo>
                    <a:lnTo>
                      <a:pt x="222" y="388"/>
                    </a:lnTo>
                    <a:lnTo>
                      <a:pt x="221" y="388"/>
                    </a:lnTo>
                    <a:lnTo>
                      <a:pt x="219" y="389"/>
                    </a:lnTo>
                    <a:lnTo>
                      <a:pt x="219" y="392"/>
                    </a:lnTo>
                    <a:lnTo>
                      <a:pt x="218" y="395"/>
                    </a:lnTo>
                    <a:lnTo>
                      <a:pt x="218" y="396"/>
                    </a:lnTo>
                    <a:lnTo>
                      <a:pt x="232" y="401"/>
                    </a:lnTo>
                    <a:lnTo>
                      <a:pt x="243" y="401"/>
                    </a:lnTo>
                    <a:lnTo>
                      <a:pt x="249" y="398"/>
                    </a:lnTo>
                    <a:lnTo>
                      <a:pt x="256" y="395"/>
                    </a:lnTo>
                    <a:lnTo>
                      <a:pt x="257" y="395"/>
                    </a:lnTo>
                    <a:lnTo>
                      <a:pt x="260" y="398"/>
                    </a:lnTo>
                    <a:lnTo>
                      <a:pt x="260" y="399"/>
                    </a:lnTo>
                    <a:lnTo>
                      <a:pt x="265" y="398"/>
                    </a:lnTo>
                    <a:lnTo>
                      <a:pt x="267" y="399"/>
                    </a:lnTo>
                    <a:lnTo>
                      <a:pt x="268" y="402"/>
                    </a:lnTo>
                    <a:lnTo>
                      <a:pt x="268" y="403"/>
                    </a:lnTo>
                    <a:lnTo>
                      <a:pt x="285" y="413"/>
                    </a:lnTo>
                    <a:lnTo>
                      <a:pt x="289" y="417"/>
                    </a:lnTo>
                    <a:lnTo>
                      <a:pt x="292" y="410"/>
                    </a:lnTo>
                    <a:lnTo>
                      <a:pt x="290" y="406"/>
                    </a:lnTo>
                    <a:lnTo>
                      <a:pt x="290" y="402"/>
                    </a:lnTo>
                    <a:lnTo>
                      <a:pt x="296" y="398"/>
                    </a:lnTo>
                    <a:lnTo>
                      <a:pt x="313" y="389"/>
                    </a:lnTo>
                    <a:lnTo>
                      <a:pt x="316" y="392"/>
                    </a:lnTo>
                    <a:lnTo>
                      <a:pt x="317" y="392"/>
                    </a:lnTo>
                    <a:lnTo>
                      <a:pt x="317" y="391"/>
                    </a:lnTo>
                    <a:lnTo>
                      <a:pt x="338" y="381"/>
                    </a:lnTo>
                    <a:lnTo>
                      <a:pt x="343" y="376"/>
                    </a:lnTo>
                    <a:lnTo>
                      <a:pt x="345" y="373"/>
                    </a:lnTo>
                    <a:lnTo>
                      <a:pt x="345" y="372"/>
                    </a:lnTo>
                    <a:lnTo>
                      <a:pt x="349" y="363"/>
                    </a:lnTo>
                    <a:lnTo>
                      <a:pt x="350" y="355"/>
                    </a:lnTo>
                    <a:lnTo>
                      <a:pt x="348" y="353"/>
                    </a:lnTo>
                    <a:lnTo>
                      <a:pt x="348" y="352"/>
                    </a:lnTo>
                    <a:lnTo>
                      <a:pt x="353" y="346"/>
                    </a:lnTo>
                    <a:lnTo>
                      <a:pt x="355" y="346"/>
                    </a:lnTo>
                    <a:lnTo>
                      <a:pt x="357" y="348"/>
                    </a:lnTo>
                    <a:lnTo>
                      <a:pt x="362" y="348"/>
                    </a:lnTo>
                    <a:lnTo>
                      <a:pt x="366" y="346"/>
                    </a:lnTo>
                    <a:lnTo>
                      <a:pt x="367" y="346"/>
                    </a:lnTo>
                    <a:lnTo>
                      <a:pt x="376" y="341"/>
                    </a:lnTo>
                    <a:lnTo>
                      <a:pt x="377" y="341"/>
                    </a:lnTo>
                    <a:lnTo>
                      <a:pt x="379" y="339"/>
                    </a:lnTo>
                    <a:lnTo>
                      <a:pt x="384" y="338"/>
                    </a:lnTo>
                    <a:lnTo>
                      <a:pt x="387" y="336"/>
                    </a:lnTo>
                    <a:lnTo>
                      <a:pt x="390" y="334"/>
                    </a:lnTo>
                    <a:lnTo>
                      <a:pt x="393" y="332"/>
                    </a:lnTo>
                    <a:lnTo>
                      <a:pt x="394" y="332"/>
                    </a:lnTo>
                    <a:lnTo>
                      <a:pt x="403" y="334"/>
                    </a:lnTo>
                    <a:lnTo>
                      <a:pt x="413" y="332"/>
                    </a:lnTo>
                    <a:lnTo>
                      <a:pt x="427" y="327"/>
                    </a:lnTo>
                    <a:lnTo>
                      <a:pt x="429" y="327"/>
                    </a:lnTo>
                    <a:lnTo>
                      <a:pt x="458" y="296"/>
                    </a:lnTo>
                    <a:lnTo>
                      <a:pt x="460" y="296"/>
                    </a:lnTo>
                    <a:lnTo>
                      <a:pt x="462" y="297"/>
                    </a:lnTo>
                    <a:lnTo>
                      <a:pt x="466" y="302"/>
                    </a:lnTo>
                    <a:lnTo>
                      <a:pt x="466" y="313"/>
                    </a:lnTo>
                    <a:lnTo>
                      <a:pt x="468" y="314"/>
                    </a:lnTo>
                    <a:lnTo>
                      <a:pt x="477" y="309"/>
                    </a:lnTo>
                    <a:lnTo>
                      <a:pt x="479" y="307"/>
                    </a:lnTo>
                    <a:lnTo>
                      <a:pt x="480" y="305"/>
                    </a:lnTo>
                    <a:lnTo>
                      <a:pt x="485" y="300"/>
                    </a:lnTo>
                    <a:lnTo>
                      <a:pt x="486" y="297"/>
                    </a:lnTo>
                    <a:lnTo>
                      <a:pt x="490" y="295"/>
                    </a:lnTo>
                    <a:lnTo>
                      <a:pt x="496" y="289"/>
                    </a:lnTo>
                    <a:lnTo>
                      <a:pt x="503" y="278"/>
                    </a:lnTo>
                    <a:lnTo>
                      <a:pt x="504" y="272"/>
                    </a:lnTo>
                    <a:lnTo>
                      <a:pt x="504" y="269"/>
                    </a:lnTo>
                    <a:lnTo>
                      <a:pt x="506" y="269"/>
                    </a:lnTo>
                    <a:lnTo>
                      <a:pt x="507" y="268"/>
                    </a:lnTo>
                    <a:lnTo>
                      <a:pt x="508" y="268"/>
                    </a:lnTo>
                    <a:lnTo>
                      <a:pt x="510" y="267"/>
                    </a:lnTo>
                    <a:lnTo>
                      <a:pt x="510" y="265"/>
                    </a:lnTo>
                    <a:lnTo>
                      <a:pt x="511" y="264"/>
                    </a:lnTo>
                    <a:lnTo>
                      <a:pt x="511" y="262"/>
                    </a:lnTo>
                    <a:lnTo>
                      <a:pt x="520" y="257"/>
                    </a:lnTo>
                    <a:lnTo>
                      <a:pt x="521" y="255"/>
                    </a:lnTo>
                    <a:lnTo>
                      <a:pt x="529" y="251"/>
                    </a:lnTo>
                    <a:lnTo>
                      <a:pt x="533" y="247"/>
                    </a:lnTo>
                    <a:lnTo>
                      <a:pt x="535" y="247"/>
                    </a:lnTo>
                    <a:lnTo>
                      <a:pt x="536" y="246"/>
                    </a:lnTo>
                    <a:lnTo>
                      <a:pt x="545" y="239"/>
                    </a:lnTo>
                    <a:lnTo>
                      <a:pt x="556" y="233"/>
                    </a:lnTo>
                    <a:lnTo>
                      <a:pt x="571" y="233"/>
                    </a:lnTo>
                    <a:lnTo>
                      <a:pt x="575" y="230"/>
                    </a:lnTo>
                    <a:lnTo>
                      <a:pt x="577" y="230"/>
                    </a:lnTo>
                    <a:lnTo>
                      <a:pt x="577" y="229"/>
                    </a:lnTo>
                    <a:lnTo>
                      <a:pt x="575" y="226"/>
                    </a:lnTo>
                    <a:lnTo>
                      <a:pt x="567" y="214"/>
                    </a:lnTo>
                    <a:lnTo>
                      <a:pt x="564" y="212"/>
                    </a:lnTo>
                    <a:lnTo>
                      <a:pt x="557" y="205"/>
                    </a:lnTo>
                    <a:lnTo>
                      <a:pt x="549" y="194"/>
                    </a:lnTo>
                    <a:lnTo>
                      <a:pt x="549" y="193"/>
                    </a:lnTo>
                    <a:lnTo>
                      <a:pt x="550" y="188"/>
                    </a:lnTo>
                    <a:lnTo>
                      <a:pt x="554" y="180"/>
                    </a:lnTo>
                    <a:lnTo>
                      <a:pt x="552" y="175"/>
                    </a:lnTo>
                    <a:lnTo>
                      <a:pt x="547" y="169"/>
                    </a:lnTo>
                    <a:lnTo>
                      <a:pt x="538" y="161"/>
                    </a:lnTo>
                    <a:lnTo>
                      <a:pt x="533" y="152"/>
                    </a:lnTo>
                    <a:lnTo>
                      <a:pt x="522" y="141"/>
                    </a:lnTo>
                    <a:lnTo>
                      <a:pt x="521" y="135"/>
                    </a:lnTo>
                    <a:lnTo>
                      <a:pt x="521" y="131"/>
                    </a:lnTo>
                    <a:lnTo>
                      <a:pt x="518" y="128"/>
                    </a:lnTo>
                    <a:lnTo>
                      <a:pt x="517" y="128"/>
                    </a:lnTo>
                    <a:lnTo>
                      <a:pt x="506" y="130"/>
                    </a:lnTo>
                    <a:lnTo>
                      <a:pt x="489" y="130"/>
                    </a:lnTo>
                    <a:lnTo>
                      <a:pt x="487" y="128"/>
                    </a:lnTo>
                    <a:lnTo>
                      <a:pt x="487" y="121"/>
                    </a:lnTo>
                    <a:lnTo>
                      <a:pt x="485" y="112"/>
                    </a:lnTo>
                    <a:lnTo>
                      <a:pt x="458" y="103"/>
                    </a:lnTo>
                    <a:lnTo>
                      <a:pt x="450" y="103"/>
                    </a:lnTo>
                    <a:lnTo>
                      <a:pt x="436" y="98"/>
                    </a:lnTo>
                    <a:lnTo>
                      <a:pt x="434" y="98"/>
                    </a:lnTo>
                    <a:lnTo>
                      <a:pt x="432" y="102"/>
                    </a:lnTo>
                    <a:lnTo>
                      <a:pt x="415" y="110"/>
                    </a:lnTo>
                    <a:lnTo>
                      <a:pt x="405" y="112"/>
                    </a:lnTo>
                    <a:lnTo>
                      <a:pt x="390" y="120"/>
                    </a:lnTo>
                    <a:lnTo>
                      <a:pt x="387" y="124"/>
                    </a:lnTo>
                    <a:lnTo>
                      <a:pt x="370" y="124"/>
                    </a:lnTo>
                    <a:lnTo>
                      <a:pt x="353" y="113"/>
                    </a:lnTo>
                    <a:lnTo>
                      <a:pt x="342" y="113"/>
                    </a:lnTo>
                    <a:lnTo>
                      <a:pt x="336" y="116"/>
                    </a:lnTo>
                    <a:lnTo>
                      <a:pt x="330" y="118"/>
                    </a:lnTo>
                    <a:lnTo>
                      <a:pt x="328" y="121"/>
                    </a:lnTo>
                    <a:lnTo>
                      <a:pt x="314" y="131"/>
                    </a:lnTo>
                    <a:lnTo>
                      <a:pt x="314" y="133"/>
                    </a:lnTo>
                    <a:lnTo>
                      <a:pt x="313" y="133"/>
                    </a:lnTo>
                    <a:lnTo>
                      <a:pt x="305" y="141"/>
                    </a:lnTo>
                    <a:lnTo>
                      <a:pt x="299" y="145"/>
                    </a:lnTo>
                    <a:lnTo>
                      <a:pt x="290" y="145"/>
                    </a:lnTo>
                    <a:lnTo>
                      <a:pt x="285" y="151"/>
                    </a:lnTo>
                    <a:lnTo>
                      <a:pt x="286" y="152"/>
                    </a:lnTo>
                    <a:lnTo>
                      <a:pt x="285" y="156"/>
                    </a:lnTo>
                    <a:lnTo>
                      <a:pt x="285" y="158"/>
                    </a:lnTo>
                    <a:lnTo>
                      <a:pt x="282" y="156"/>
                    </a:lnTo>
                    <a:lnTo>
                      <a:pt x="261" y="152"/>
                    </a:lnTo>
                    <a:lnTo>
                      <a:pt x="260" y="156"/>
                    </a:lnTo>
                    <a:lnTo>
                      <a:pt x="257" y="161"/>
                    </a:lnTo>
                    <a:lnTo>
                      <a:pt x="256" y="162"/>
                    </a:lnTo>
                    <a:lnTo>
                      <a:pt x="250" y="162"/>
                    </a:lnTo>
                    <a:lnTo>
                      <a:pt x="244" y="161"/>
                    </a:lnTo>
                    <a:lnTo>
                      <a:pt x="244" y="154"/>
                    </a:lnTo>
                    <a:lnTo>
                      <a:pt x="246" y="152"/>
                    </a:lnTo>
                    <a:lnTo>
                      <a:pt x="246" y="151"/>
                    </a:lnTo>
                    <a:lnTo>
                      <a:pt x="247" y="149"/>
                    </a:lnTo>
                    <a:lnTo>
                      <a:pt x="247" y="141"/>
                    </a:lnTo>
                    <a:lnTo>
                      <a:pt x="235" y="125"/>
                    </a:lnTo>
                    <a:lnTo>
                      <a:pt x="229" y="123"/>
                    </a:lnTo>
                    <a:lnTo>
                      <a:pt x="222" y="123"/>
                    </a:lnTo>
                    <a:lnTo>
                      <a:pt x="216" y="121"/>
                    </a:lnTo>
                    <a:lnTo>
                      <a:pt x="207" y="125"/>
                    </a:lnTo>
                    <a:lnTo>
                      <a:pt x="200" y="125"/>
                    </a:lnTo>
                    <a:lnTo>
                      <a:pt x="196" y="124"/>
                    </a:lnTo>
                    <a:lnTo>
                      <a:pt x="192" y="116"/>
                    </a:lnTo>
                    <a:lnTo>
                      <a:pt x="190" y="115"/>
                    </a:lnTo>
                    <a:lnTo>
                      <a:pt x="189" y="115"/>
                    </a:lnTo>
                    <a:lnTo>
                      <a:pt x="189" y="103"/>
                    </a:lnTo>
                    <a:lnTo>
                      <a:pt x="184" y="99"/>
                    </a:lnTo>
                    <a:lnTo>
                      <a:pt x="184" y="98"/>
                    </a:lnTo>
                    <a:lnTo>
                      <a:pt x="183" y="98"/>
                    </a:lnTo>
                    <a:lnTo>
                      <a:pt x="183" y="99"/>
                    </a:lnTo>
                    <a:lnTo>
                      <a:pt x="182" y="101"/>
                    </a:lnTo>
                    <a:lnTo>
                      <a:pt x="183" y="103"/>
                    </a:lnTo>
                    <a:lnTo>
                      <a:pt x="183" y="105"/>
                    </a:lnTo>
                    <a:lnTo>
                      <a:pt x="182" y="105"/>
                    </a:lnTo>
                    <a:lnTo>
                      <a:pt x="182" y="103"/>
                    </a:lnTo>
                    <a:lnTo>
                      <a:pt x="176" y="103"/>
                    </a:lnTo>
                    <a:lnTo>
                      <a:pt x="176" y="102"/>
                    </a:lnTo>
                    <a:lnTo>
                      <a:pt x="175" y="98"/>
                    </a:lnTo>
                    <a:lnTo>
                      <a:pt x="176" y="96"/>
                    </a:lnTo>
                    <a:lnTo>
                      <a:pt x="176" y="94"/>
                    </a:lnTo>
                    <a:lnTo>
                      <a:pt x="177" y="92"/>
                    </a:lnTo>
                    <a:lnTo>
                      <a:pt x="184" y="91"/>
                    </a:lnTo>
                    <a:lnTo>
                      <a:pt x="186" y="89"/>
                    </a:lnTo>
                    <a:lnTo>
                      <a:pt x="190" y="89"/>
                    </a:lnTo>
                    <a:lnTo>
                      <a:pt x="193" y="88"/>
                    </a:lnTo>
                    <a:lnTo>
                      <a:pt x="193" y="84"/>
                    </a:lnTo>
                    <a:lnTo>
                      <a:pt x="176" y="51"/>
                    </a:lnTo>
                    <a:lnTo>
                      <a:pt x="176" y="49"/>
                    </a:lnTo>
                    <a:lnTo>
                      <a:pt x="177" y="48"/>
                    </a:lnTo>
                    <a:lnTo>
                      <a:pt x="179" y="36"/>
                    </a:lnTo>
                    <a:lnTo>
                      <a:pt x="179" y="35"/>
                    </a:lnTo>
                    <a:lnTo>
                      <a:pt x="180" y="32"/>
                    </a:lnTo>
                    <a:lnTo>
                      <a:pt x="180" y="28"/>
                    </a:lnTo>
                    <a:lnTo>
                      <a:pt x="172" y="18"/>
                    </a:lnTo>
                    <a:lnTo>
                      <a:pt x="163" y="12"/>
                    </a:lnTo>
                    <a:lnTo>
                      <a:pt x="151" y="0"/>
                    </a:lnTo>
                    <a:lnTo>
                      <a:pt x="149" y="0"/>
                    </a:lnTo>
                    <a:lnTo>
                      <a:pt x="134" y="7"/>
                    </a:lnTo>
                    <a:lnTo>
                      <a:pt x="129" y="11"/>
                    </a:lnTo>
                    <a:lnTo>
                      <a:pt x="123" y="20"/>
                    </a:lnTo>
                    <a:lnTo>
                      <a:pt x="123" y="21"/>
                    </a:lnTo>
                    <a:lnTo>
                      <a:pt x="110" y="17"/>
                    </a:lnTo>
                    <a:lnTo>
                      <a:pt x="109" y="17"/>
                    </a:lnTo>
                    <a:lnTo>
                      <a:pt x="96" y="20"/>
                    </a:lnTo>
                    <a:lnTo>
                      <a:pt x="95" y="20"/>
                    </a:lnTo>
                    <a:lnTo>
                      <a:pt x="91" y="21"/>
                    </a:lnTo>
                    <a:lnTo>
                      <a:pt x="89" y="22"/>
                    </a:lnTo>
                    <a:lnTo>
                      <a:pt x="81" y="1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62" name="Freeform 89">
                <a:extLst>
                  <a:ext uri="{FF2B5EF4-FFF2-40B4-BE49-F238E27FC236}">
                    <a16:creationId xmlns:a16="http://schemas.microsoft.com/office/drawing/2014/main" id="{E312E084-91DC-9774-EE3A-77C66E7104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3" y="1436"/>
                <a:ext cx="97" cy="119"/>
              </a:xfrm>
              <a:custGeom>
                <a:avLst/>
                <a:gdLst>
                  <a:gd name="T0" fmla="*/ 100 w 390"/>
                  <a:gd name="T1" fmla="*/ 6 h 474"/>
                  <a:gd name="T2" fmla="*/ 91 w 390"/>
                  <a:gd name="T3" fmla="*/ 23 h 474"/>
                  <a:gd name="T4" fmla="*/ 81 w 390"/>
                  <a:gd name="T5" fmla="*/ 31 h 474"/>
                  <a:gd name="T6" fmla="*/ 63 w 390"/>
                  <a:gd name="T7" fmla="*/ 55 h 474"/>
                  <a:gd name="T8" fmla="*/ 55 w 390"/>
                  <a:gd name="T9" fmla="*/ 91 h 474"/>
                  <a:gd name="T10" fmla="*/ 35 w 390"/>
                  <a:gd name="T11" fmla="*/ 123 h 474"/>
                  <a:gd name="T12" fmla="*/ 10 w 390"/>
                  <a:gd name="T13" fmla="*/ 120 h 474"/>
                  <a:gd name="T14" fmla="*/ 2 w 390"/>
                  <a:gd name="T15" fmla="*/ 149 h 474"/>
                  <a:gd name="T16" fmla="*/ 37 w 390"/>
                  <a:gd name="T17" fmla="*/ 158 h 474"/>
                  <a:gd name="T18" fmla="*/ 45 w 390"/>
                  <a:gd name="T19" fmla="*/ 183 h 474"/>
                  <a:gd name="T20" fmla="*/ 64 w 390"/>
                  <a:gd name="T21" fmla="*/ 221 h 474"/>
                  <a:gd name="T22" fmla="*/ 60 w 390"/>
                  <a:gd name="T23" fmla="*/ 245 h 474"/>
                  <a:gd name="T24" fmla="*/ 17 w 390"/>
                  <a:gd name="T25" fmla="*/ 267 h 474"/>
                  <a:gd name="T26" fmla="*/ 3 w 390"/>
                  <a:gd name="T27" fmla="*/ 287 h 474"/>
                  <a:gd name="T28" fmla="*/ 6 w 390"/>
                  <a:gd name="T29" fmla="*/ 302 h 474"/>
                  <a:gd name="T30" fmla="*/ 19 w 390"/>
                  <a:gd name="T31" fmla="*/ 317 h 474"/>
                  <a:gd name="T32" fmla="*/ 33 w 390"/>
                  <a:gd name="T33" fmla="*/ 334 h 474"/>
                  <a:gd name="T34" fmla="*/ 35 w 390"/>
                  <a:gd name="T35" fmla="*/ 341 h 474"/>
                  <a:gd name="T36" fmla="*/ 55 w 390"/>
                  <a:gd name="T37" fmla="*/ 372 h 474"/>
                  <a:gd name="T38" fmla="*/ 81 w 390"/>
                  <a:gd name="T39" fmla="*/ 394 h 474"/>
                  <a:gd name="T40" fmla="*/ 90 w 390"/>
                  <a:gd name="T41" fmla="*/ 439 h 474"/>
                  <a:gd name="T42" fmla="*/ 112 w 390"/>
                  <a:gd name="T43" fmla="*/ 458 h 474"/>
                  <a:gd name="T44" fmla="*/ 112 w 390"/>
                  <a:gd name="T45" fmla="*/ 474 h 474"/>
                  <a:gd name="T46" fmla="*/ 122 w 390"/>
                  <a:gd name="T47" fmla="*/ 457 h 474"/>
                  <a:gd name="T48" fmla="*/ 165 w 390"/>
                  <a:gd name="T49" fmla="*/ 436 h 474"/>
                  <a:gd name="T50" fmla="*/ 169 w 390"/>
                  <a:gd name="T51" fmla="*/ 430 h 474"/>
                  <a:gd name="T52" fmla="*/ 176 w 390"/>
                  <a:gd name="T53" fmla="*/ 439 h 474"/>
                  <a:gd name="T54" fmla="*/ 182 w 390"/>
                  <a:gd name="T55" fmla="*/ 432 h 474"/>
                  <a:gd name="T56" fmla="*/ 196 w 390"/>
                  <a:gd name="T57" fmla="*/ 396 h 474"/>
                  <a:gd name="T58" fmla="*/ 220 w 390"/>
                  <a:gd name="T59" fmla="*/ 380 h 474"/>
                  <a:gd name="T60" fmla="*/ 231 w 390"/>
                  <a:gd name="T61" fmla="*/ 382 h 474"/>
                  <a:gd name="T62" fmla="*/ 278 w 390"/>
                  <a:gd name="T63" fmla="*/ 398 h 474"/>
                  <a:gd name="T64" fmla="*/ 291 w 390"/>
                  <a:gd name="T65" fmla="*/ 387 h 474"/>
                  <a:gd name="T66" fmla="*/ 302 w 390"/>
                  <a:gd name="T67" fmla="*/ 390 h 474"/>
                  <a:gd name="T68" fmla="*/ 315 w 390"/>
                  <a:gd name="T69" fmla="*/ 375 h 474"/>
                  <a:gd name="T70" fmla="*/ 327 w 390"/>
                  <a:gd name="T71" fmla="*/ 383 h 474"/>
                  <a:gd name="T72" fmla="*/ 354 w 390"/>
                  <a:gd name="T73" fmla="*/ 380 h 474"/>
                  <a:gd name="T74" fmla="*/ 368 w 390"/>
                  <a:gd name="T75" fmla="*/ 358 h 474"/>
                  <a:gd name="T76" fmla="*/ 388 w 390"/>
                  <a:gd name="T77" fmla="*/ 333 h 474"/>
                  <a:gd name="T78" fmla="*/ 349 w 390"/>
                  <a:gd name="T79" fmla="*/ 280 h 474"/>
                  <a:gd name="T80" fmla="*/ 340 w 390"/>
                  <a:gd name="T81" fmla="*/ 266 h 474"/>
                  <a:gd name="T82" fmla="*/ 324 w 390"/>
                  <a:gd name="T83" fmla="*/ 259 h 474"/>
                  <a:gd name="T84" fmla="*/ 294 w 390"/>
                  <a:gd name="T85" fmla="*/ 255 h 474"/>
                  <a:gd name="T86" fmla="*/ 278 w 390"/>
                  <a:gd name="T87" fmla="*/ 200 h 474"/>
                  <a:gd name="T88" fmla="*/ 313 w 390"/>
                  <a:gd name="T89" fmla="*/ 180 h 474"/>
                  <a:gd name="T90" fmla="*/ 308 w 390"/>
                  <a:gd name="T91" fmla="*/ 172 h 474"/>
                  <a:gd name="T92" fmla="*/ 270 w 390"/>
                  <a:gd name="T93" fmla="*/ 172 h 474"/>
                  <a:gd name="T94" fmla="*/ 275 w 390"/>
                  <a:gd name="T95" fmla="*/ 164 h 474"/>
                  <a:gd name="T96" fmla="*/ 267 w 390"/>
                  <a:gd name="T97" fmla="*/ 150 h 474"/>
                  <a:gd name="T98" fmla="*/ 259 w 390"/>
                  <a:gd name="T99" fmla="*/ 112 h 474"/>
                  <a:gd name="T100" fmla="*/ 239 w 390"/>
                  <a:gd name="T101" fmla="*/ 100 h 474"/>
                  <a:gd name="T102" fmla="*/ 186 w 390"/>
                  <a:gd name="T103" fmla="*/ 40 h 474"/>
                  <a:gd name="T104" fmla="*/ 162 w 390"/>
                  <a:gd name="T105" fmla="*/ 3 h 474"/>
                  <a:gd name="T106" fmla="*/ 151 w 390"/>
                  <a:gd name="T107" fmla="*/ 0 h 4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90" h="474">
                    <a:moveTo>
                      <a:pt x="139" y="6"/>
                    </a:moveTo>
                    <a:lnTo>
                      <a:pt x="107" y="8"/>
                    </a:lnTo>
                    <a:lnTo>
                      <a:pt x="104" y="9"/>
                    </a:lnTo>
                    <a:lnTo>
                      <a:pt x="100" y="9"/>
                    </a:lnTo>
                    <a:lnTo>
                      <a:pt x="100" y="6"/>
                    </a:lnTo>
                    <a:lnTo>
                      <a:pt x="95" y="7"/>
                    </a:lnTo>
                    <a:lnTo>
                      <a:pt x="95" y="9"/>
                    </a:lnTo>
                    <a:lnTo>
                      <a:pt x="93" y="12"/>
                    </a:lnTo>
                    <a:lnTo>
                      <a:pt x="91" y="16"/>
                    </a:lnTo>
                    <a:lnTo>
                      <a:pt x="91" y="23"/>
                    </a:lnTo>
                    <a:lnTo>
                      <a:pt x="95" y="28"/>
                    </a:lnTo>
                    <a:lnTo>
                      <a:pt x="95" y="31"/>
                    </a:lnTo>
                    <a:lnTo>
                      <a:pt x="91" y="35"/>
                    </a:lnTo>
                    <a:lnTo>
                      <a:pt x="86" y="31"/>
                    </a:lnTo>
                    <a:lnTo>
                      <a:pt x="81" y="31"/>
                    </a:lnTo>
                    <a:lnTo>
                      <a:pt x="76" y="32"/>
                    </a:lnTo>
                    <a:lnTo>
                      <a:pt x="74" y="34"/>
                    </a:lnTo>
                    <a:lnTo>
                      <a:pt x="64" y="52"/>
                    </a:lnTo>
                    <a:lnTo>
                      <a:pt x="63" y="53"/>
                    </a:lnTo>
                    <a:lnTo>
                      <a:pt x="63" y="55"/>
                    </a:lnTo>
                    <a:lnTo>
                      <a:pt x="62" y="56"/>
                    </a:lnTo>
                    <a:lnTo>
                      <a:pt x="62" y="62"/>
                    </a:lnTo>
                    <a:lnTo>
                      <a:pt x="55" y="79"/>
                    </a:lnTo>
                    <a:lnTo>
                      <a:pt x="53" y="89"/>
                    </a:lnTo>
                    <a:lnTo>
                      <a:pt x="55" y="91"/>
                    </a:lnTo>
                    <a:lnTo>
                      <a:pt x="49" y="97"/>
                    </a:lnTo>
                    <a:lnTo>
                      <a:pt x="49" y="98"/>
                    </a:lnTo>
                    <a:lnTo>
                      <a:pt x="44" y="111"/>
                    </a:lnTo>
                    <a:lnTo>
                      <a:pt x="37" y="122"/>
                    </a:lnTo>
                    <a:lnTo>
                      <a:pt x="35" y="123"/>
                    </a:lnTo>
                    <a:lnTo>
                      <a:pt x="28" y="116"/>
                    </a:lnTo>
                    <a:lnTo>
                      <a:pt x="24" y="116"/>
                    </a:lnTo>
                    <a:lnTo>
                      <a:pt x="24" y="118"/>
                    </a:lnTo>
                    <a:lnTo>
                      <a:pt x="12" y="120"/>
                    </a:lnTo>
                    <a:lnTo>
                      <a:pt x="10" y="120"/>
                    </a:lnTo>
                    <a:lnTo>
                      <a:pt x="10" y="122"/>
                    </a:lnTo>
                    <a:lnTo>
                      <a:pt x="9" y="123"/>
                    </a:lnTo>
                    <a:lnTo>
                      <a:pt x="6" y="127"/>
                    </a:lnTo>
                    <a:lnTo>
                      <a:pt x="3" y="147"/>
                    </a:lnTo>
                    <a:lnTo>
                      <a:pt x="2" y="149"/>
                    </a:lnTo>
                    <a:lnTo>
                      <a:pt x="3" y="149"/>
                    </a:lnTo>
                    <a:lnTo>
                      <a:pt x="9" y="151"/>
                    </a:lnTo>
                    <a:lnTo>
                      <a:pt x="19" y="151"/>
                    </a:lnTo>
                    <a:lnTo>
                      <a:pt x="28" y="150"/>
                    </a:lnTo>
                    <a:lnTo>
                      <a:pt x="37" y="158"/>
                    </a:lnTo>
                    <a:lnTo>
                      <a:pt x="38" y="164"/>
                    </a:lnTo>
                    <a:lnTo>
                      <a:pt x="38" y="168"/>
                    </a:lnTo>
                    <a:lnTo>
                      <a:pt x="37" y="171"/>
                    </a:lnTo>
                    <a:lnTo>
                      <a:pt x="37" y="175"/>
                    </a:lnTo>
                    <a:lnTo>
                      <a:pt x="45" y="183"/>
                    </a:lnTo>
                    <a:lnTo>
                      <a:pt x="49" y="190"/>
                    </a:lnTo>
                    <a:lnTo>
                      <a:pt x="69" y="216"/>
                    </a:lnTo>
                    <a:lnTo>
                      <a:pt x="70" y="217"/>
                    </a:lnTo>
                    <a:lnTo>
                      <a:pt x="70" y="218"/>
                    </a:lnTo>
                    <a:lnTo>
                      <a:pt x="64" y="221"/>
                    </a:lnTo>
                    <a:lnTo>
                      <a:pt x="63" y="224"/>
                    </a:lnTo>
                    <a:lnTo>
                      <a:pt x="66" y="223"/>
                    </a:lnTo>
                    <a:lnTo>
                      <a:pt x="67" y="224"/>
                    </a:lnTo>
                    <a:lnTo>
                      <a:pt x="67" y="228"/>
                    </a:lnTo>
                    <a:lnTo>
                      <a:pt x="60" y="245"/>
                    </a:lnTo>
                    <a:lnTo>
                      <a:pt x="48" y="257"/>
                    </a:lnTo>
                    <a:lnTo>
                      <a:pt x="37" y="263"/>
                    </a:lnTo>
                    <a:lnTo>
                      <a:pt x="27" y="266"/>
                    </a:lnTo>
                    <a:lnTo>
                      <a:pt x="17" y="266"/>
                    </a:lnTo>
                    <a:lnTo>
                      <a:pt x="17" y="267"/>
                    </a:lnTo>
                    <a:lnTo>
                      <a:pt x="14" y="269"/>
                    </a:lnTo>
                    <a:lnTo>
                      <a:pt x="9" y="276"/>
                    </a:lnTo>
                    <a:lnTo>
                      <a:pt x="10" y="280"/>
                    </a:lnTo>
                    <a:lnTo>
                      <a:pt x="7" y="284"/>
                    </a:lnTo>
                    <a:lnTo>
                      <a:pt x="3" y="287"/>
                    </a:lnTo>
                    <a:lnTo>
                      <a:pt x="0" y="287"/>
                    </a:lnTo>
                    <a:lnTo>
                      <a:pt x="0" y="290"/>
                    </a:lnTo>
                    <a:lnTo>
                      <a:pt x="2" y="296"/>
                    </a:lnTo>
                    <a:lnTo>
                      <a:pt x="3" y="298"/>
                    </a:lnTo>
                    <a:lnTo>
                      <a:pt x="6" y="302"/>
                    </a:lnTo>
                    <a:lnTo>
                      <a:pt x="9" y="305"/>
                    </a:lnTo>
                    <a:lnTo>
                      <a:pt x="10" y="307"/>
                    </a:lnTo>
                    <a:lnTo>
                      <a:pt x="13" y="309"/>
                    </a:lnTo>
                    <a:lnTo>
                      <a:pt x="13" y="310"/>
                    </a:lnTo>
                    <a:lnTo>
                      <a:pt x="19" y="317"/>
                    </a:lnTo>
                    <a:lnTo>
                      <a:pt x="21" y="326"/>
                    </a:lnTo>
                    <a:lnTo>
                      <a:pt x="24" y="329"/>
                    </a:lnTo>
                    <a:lnTo>
                      <a:pt x="28" y="331"/>
                    </a:lnTo>
                    <a:lnTo>
                      <a:pt x="33" y="333"/>
                    </a:lnTo>
                    <a:lnTo>
                      <a:pt x="33" y="334"/>
                    </a:lnTo>
                    <a:lnTo>
                      <a:pt x="31" y="336"/>
                    </a:lnTo>
                    <a:lnTo>
                      <a:pt x="31" y="337"/>
                    </a:lnTo>
                    <a:lnTo>
                      <a:pt x="30" y="338"/>
                    </a:lnTo>
                    <a:lnTo>
                      <a:pt x="33" y="338"/>
                    </a:lnTo>
                    <a:lnTo>
                      <a:pt x="35" y="341"/>
                    </a:lnTo>
                    <a:lnTo>
                      <a:pt x="48" y="351"/>
                    </a:lnTo>
                    <a:lnTo>
                      <a:pt x="49" y="351"/>
                    </a:lnTo>
                    <a:lnTo>
                      <a:pt x="52" y="352"/>
                    </a:lnTo>
                    <a:lnTo>
                      <a:pt x="52" y="363"/>
                    </a:lnTo>
                    <a:lnTo>
                      <a:pt x="55" y="372"/>
                    </a:lnTo>
                    <a:lnTo>
                      <a:pt x="56" y="373"/>
                    </a:lnTo>
                    <a:lnTo>
                      <a:pt x="69" y="380"/>
                    </a:lnTo>
                    <a:lnTo>
                      <a:pt x="77" y="387"/>
                    </a:lnTo>
                    <a:lnTo>
                      <a:pt x="80" y="390"/>
                    </a:lnTo>
                    <a:lnTo>
                      <a:pt x="81" y="394"/>
                    </a:lnTo>
                    <a:lnTo>
                      <a:pt x="81" y="396"/>
                    </a:lnTo>
                    <a:lnTo>
                      <a:pt x="80" y="414"/>
                    </a:lnTo>
                    <a:lnTo>
                      <a:pt x="86" y="433"/>
                    </a:lnTo>
                    <a:lnTo>
                      <a:pt x="88" y="436"/>
                    </a:lnTo>
                    <a:lnTo>
                      <a:pt x="90" y="439"/>
                    </a:lnTo>
                    <a:lnTo>
                      <a:pt x="100" y="449"/>
                    </a:lnTo>
                    <a:lnTo>
                      <a:pt x="102" y="447"/>
                    </a:lnTo>
                    <a:lnTo>
                      <a:pt x="104" y="447"/>
                    </a:lnTo>
                    <a:lnTo>
                      <a:pt x="107" y="449"/>
                    </a:lnTo>
                    <a:lnTo>
                      <a:pt x="112" y="458"/>
                    </a:lnTo>
                    <a:lnTo>
                      <a:pt x="112" y="460"/>
                    </a:lnTo>
                    <a:lnTo>
                      <a:pt x="114" y="461"/>
                    </a:lnTo>
                    <a:lnTo>
                      <a:pt x="114" y="465"/>
                    </a:lnTo>
                    <a:lnTo>
                      <a:pt x="112" y="470"/>
                    </a:lnTo>
                    <a:lnTo>
                      <a:pt x="112" y="474"/>
                    </a:lnTo>
                    <a:lnTo>
                      <a:pt x="115" y="474"/>
                    </a:lnTo>
                    <a:lnTo>
                      <a:pt x="127" y="468"/>
                    </a:lnTo>
                    <a:lnTo>
                      <a:pt x="126" y="465"/>
                    </a:lnTo>
                    <a:lnTo>
                      <a:pt x="120" y="458"/>
                    </a:lnTo>
                    <a:lnTo>
                      <a:pt x="122" y="457"/>
                    </a:lnTo>
                    <a:lnTo>
                      <a:pt x="123" y="458"/>
                    </a:lnTo>
                    <a:lnTo>
                      <a:pt x="124" y="458"/>
                    </a:lnTo>
                    <a:lnTo>
                      <a:pt x="141" y="454"/>
                    </a:lnTo>
                    <a:lnTo>
                      <a:pt x="162" y="442"/>
                    </a:lnTo>
                    <a:lnTo>
                      <a:pt x="165" y="436"/>
                    </a:lnTo>
                    <a:lnTo>
                      <a:pt x="165" y="432"/>
                    </a:lnTo>
                    <a:lnTo>
                      <a:pt x="164" y="429"/>
                    </a:lnTo>
                    <a:lnTo>
                      <a:pt x="164" y="428"/>
                    </a:lnTo>
                    <a:lnTo>
                      <a:pt x="168" y="429"/>
                    </a:lnTo>
                    <a:lnTo>
                      <a:pt x="169" y="430"/>
                    </a:lnTo>
                    <a:lnTo>
                      <a:pt x="169" y="435"/>
                    </a:lnTo>
                    <a:lnTo>
                      <a:pt x="171" y="435"/>
                    </a:lnTo>
                    <a:lnTo>
                      <a:pt x="175" y="439"/>
                    </a:lnTo>
                    <a:lnTo>
                      <a:pt x="175" y="440"/>
                    </a:lnTo>
                    <a:lnTo>
                      <a:pt x="176" y="439"/>
                    </a:lnTo>
                    <a:lnTo>
                      <a:pt x="178" y="439"/>
                    </a:lnTo>
                    <a:lnTo>
                      <a:pt x="181" y="437"/>
                    </a:lnTo>
                    <a:lnTo>
                      <a:pt x="179" y="436"/>
                    </a:lnTo>
                    <a:lnTo>
                      <a:pt x="181" y="435"/>
                    </a:lnTo>
                    <a:lnTo>
                      <a:pt x="182" y="432"/>
                    </a:lnTo>
                    <a:lnTo>
                      <a:pt x="182" y="424"/>
                    </a:lnTo>
                    <a:lnTo>
                      <a:pt x="185" y="414"/>
                    </a:lnTo>
                    <a:lnTo>
                      <a:pt x="185" y="400"/>
                    </a:lnTo>
                    <a:lnTo>
                      <a:pt x="186" y="400"/>
                    </a:lnTo>
                    <a:lnTo>
                      <a:pt x="196" y="396"/>
                    </a:lnTo>
                    <a:lnTo>
                      <a:pt x="207" y="384"/>
                    </a:lnTo>
                    <a:lnTo>
                      <a:pt x="208" y="384"/>
                    </a:lnTo>
                    <a:lnTo>
                      <a:pt x="210" y="383"/>
                    </a:lnTo>
                    <a:lnTo>
                      <a:pt x="215" y="380"/>
                    </a:lnTo>
                    <a:lnTo>
                      <a:pt x="220" y="380"/>
                    </a:lnTo>
                    <a:lnTo>
                      <a:pt x="221" y="382"/>
                    </a:lnTo>
                    <a:lnTo>
                      <a:pt x="221" y="376"/>
                    </a:lnTo>
                    <a:lnTo>
                      <a:pt x="222" y="376"/>
                    </a:lnTo>
                    <a:lnTo>
                      <a:pt x="224" y="377"/>
                    </a:lnTo>
                    <a:lnTo>
                      <a:pt x="231" y="382"/>
                    </a:lnTo>
                    <a:lnTo>
                      <a:pt x="242" y="393"/>
                    </a:lnTo>
                    <a:lnTo>
                      <a:pt x="248" y="397"/>
                    </a:lnTo>
                    <a:lnTo>
                      <a:pt x="254" y="400"/>
                    </a:lnTo>
                    <a:lnTo>
                      <a:pt x="273" y="400"/>
                    </a:lnTo>
                    <a:lnTo>
                      <a:pt x="278" y="398"/>
                    </a:lnTo>
                    <a:lnTo>
                      <a:pt x="282" y="396"/>
                    </a:lnTo>
                    <a:lnTo>
                      <a:pt x="284" y="396"/>
                    </a:lnTo>
                    <a:lnTo>
                      <a:pt x="285" y="394"/>
                    </a:lnTo>
                    <a:lnTo>
                      <a:pt x="285" y="393"/>
                    </a:lnTo>
                    <a:lnTo>
                      <a:pt x="291" y="387"/>
                    </a:lnTo>
                    <a:lnTo>
                      <a:pt x="292" y="389"/>
                    </a:lnTo>
                    <a:lnTo>
                      <a:pt x="294" y="393"/>
                    </a:lnTo>
                    <a:lnTo>
                      <a:pt x="295" y="394"/>
                    </a:lnTo>
                    <a:lnTo>
                      <a:pt x="295" y="396"/>
                    </a:lnTo>
                    <a:lnTo>
                      <a:pt x="302" y="390"/>
                    </a:lnTo>
                    <a:lnTo>
                      <a:pt x="304" y="390"/>
                    </a:lnTo>
                    <a:lnTo>
                      <a:pt x="305" y="389"/>
                    </a:lnTo>
                    <a:lnTo>
                      <a:pt x="305" y="387"/>
                    </a:lnTo>
                    <a:lnTo>
                      <a:pt x="308" y="382"/>
                    </a:lnTo>
                    <a:lnTo>
                      <a:pt x="315" y="375"/>
                    </a:lnTo>
                    <a:lnTo>
                      <a:pt x="321" y="375"/>
                    </a:lnTo>
                    <a:lnTo>
                      <a:pt x="321" y="376"/>
                    </a:lnTo>
                    <a:lnTo>
                      <a:pt x="326" y="379"/>
                    </a:lnTo>
                    <a:lnTo>
                      <a:pt x="327" y="382"/>
                    </a:lnTo>
                    <a:lnTo>
                      <a:pt x="327" y="383"/>
                    </a:lnTo>
                    <a:lnTo>
                      <a:pt x="341" y="389"/>
                    </a:lnTo>
                    <a:lnTo>
                      <a:pt x="348" y="389"/>
                    </a:lnTo>
                    <a:lnTo>
                      <a:pt x="352" y="387"/>
                    </a:lnTo>
                    <a:lnTo>
                      <a:pt x="352" y="382"/>
                    </a:lnTo>
                    <a:lnTo>
                      <a:pt x="354" y="380"/>
                    </a:lnTo>
                    <a:lnTo>
                      <a:pt x="361" y="372"/>
                    </a:lnTo>
                    <a:lnTo>
                      <a:pt x="366" y="370"/>
                    </a:lnTo>
                    <a:lnTo>
                      <a:pt x="366" y="369"/>
                    </a:lnTo>
                    <a:lnTo>
                      <a:pt x="366" y="359"/>
                    </a:lnTo>
                    <a:lnTo>
                      <a:pt x="368" y="358"/>
                    </a:lnTo>
                    <a:lnTo>
                      <a:pt x="371" y="351"/>
                    </a:lnTo>
                    <a:lnTo>
                      <a:pt x="378" y="344"/>
                    </a:lnTo>
                    <a:lnTo>
                      <a:pt x="390" y="340"/>
                    </a:lnTo>
                    <a:lnTo>
                      <a:pt x="390" y="334"/>
                    </a:lnTo>
                    <a:lnTo>
                      <a:pt x="388" y="333"/>
                    </a:lnTo>
                    <a:lnTo>
                      <a:pt x="388" y="331"/>
                    </a:lnTo>
                    <a:lnTo>
                      <a:pt x="373" y="319"/>
                    </a:lnTo>
                    <a:lnTo>
                      <a:pt x="365" y="309"/>
                    </a:lnTo>
                    <a:lnTo>
                      <a:pt x="354" y="291"/>
                    </a:lnTo>
                    <a:lnTo>
                      <a:pt x="349" y="280"/>
                    </a:lnTo>
                    <a:lnTo>
                      <a:pt x="349" y="277"/>
                    </a:lnTo>
                    <a:lnTo>
                      <a:pt x="348" y="277"/>
                    </a:lnTo>
                    <a:lnTo>
                      <a:pt x="345" y="276"/>
                    </a:lnTo>
                    <a:lnTo>
                      <a:pt x="342" y="271"/>
                    </a:lnTo>
                    <a:lnTo>
                      <a:pt x="340" y="266"/>
                    </a:lnTo>
                    <a:lnTo>
                      <a:pt x="337" y="264"/>
                    </a:lnTo>
                    <a:lnTo>
                      <a:pt x="335" y="264"/>
                    </a:lnTo>
                    <a:lnTo>
                      <a:pt x="333" y="262"/>
                    </a:lnTo>
                    <a:lnTo>
                      <a:pt x="330" y="262"/>
                    </a:lnTo>
                    <a:lnTo>
                      <a:pt x="324" y="259"/>
                    </a:lnTo>
                    <a:lnTo>
                      <a:pt x="317" y="257"/>
                    </a:lnTo>
                    <a:lnTo>
                      <a:pt x="312" y="256"/>
                    </a:lnTo>
                    <a:lnTo>
                      <a:pt x="302" y="255"/>
                    </a:lnTo>
                    <a:lnTo>
                      <a:pt x="295" y="256"/>
                    </a:lnTo>
                    <a:lnTo>
                      <a:pt x="294" y="255"/>
                    </a:lnTo>
                    <a:lnTo>
                      <a:pt x="291" y="249"/>
                    </a:lnTo>
                    <a:lnTo>
                      <a:pt x="287" y="235"/>
                    </a:lnTo>
                    <a:lnTo>
                      <a:pt x="287" y="214"/>
                    </a:lnTo>
                    <a:lnTo>
                      <a:pt x="281" y="200"/>
                    </a:lnTo>
                    <a:lnTo>
                      <a:pt x="278" y="200"/>
                    </a:lnTo>
                    <a:lnTo>
                      <a:pt x="277" y="197"/>
                    </a:lnTo>
                    <a:lnTo>
                      <a:pt x="281" y="196"/>
                    </a:lnTo>
                    <a:lnTo>
                      <a:pt x="295" y="196"/>
                    </a:lnTo>
                    <a:lnTo>
                      <a:pt x="306" y="194"/>
                    </a:lnTo>
                    <a:lnTo>
                      <a:pt x="313" y="180"/>
                    </a:lnTo>
                    <a:lnTo>
                      <a:pt x="313" y="179"/>
                    </a:lnTo>
                    <a:lnTo>
                      <a:pt x="312" y="176"/>
                    </a:lnTo>
                    <a:lnTo>
                      <a:pt x="312" y="175"/>
                    </a:lnTo>
                    <a:lnTo>
                      <a:pt x="309" y="172"/>
                    </a:lnTo>
                    <a:lnTo>
                      <a:pt x="308" y="172"/>
                    </a:lnTo>
                    <a:lnTo>
                      <a:pt x="301" y="175"/>
                    </a:lnTo>
                    <a:lnTo>
                      <a:pt x="295" y="178"/>
                    </a:lnTo>
                    <a:lnTo>
                      <a:pt x="284" y="178"/>
                    </a:lnTo>
                    <a:lnTo>
                      <a:pt x="270" y="173"/>
                    </a:lnTo>
                    <a:lnTo>
                      <a:pt x="270" y="172"/>
                    </a:lnTo>
                    <a:lnTo>
                      <a:pt x="271" y="169"/>
                    </a:lnTo>
                    <a:lnTo>
                      <a:pt x="271" y="166"/>
                    </a:lnTo>
                    <a:lnTo>
                      <a:pt x="273" y="165"/>
                    </a:lnTo>
                    <a:lnTo>
                      <a:pt x="274" y="165"/>
                    </a:lnTo>
                    <a:lnTo>
                      <a:pt x="275" y="164"/>
                    </a:lnTo>
                    <a:lnTo>
                      <a:pt x="275" y="162"/>
                    </a:lnTo>
                    <a:lnTo>
                      <a:pt x="274" y="164"/>
                    </a:lnTo>
                    <a:lnTo>
                      <a:pt x="273" y="164"/>
                    </a:lnTo>
                    <a:lnTo>
                      <a:pt x="270" y="160"/>
                    </a:lnTo>
                    <a:lnTo>
                      <a:pt x="267" y="150"/>
                    </a:lnTo>
                    <a:lnTo>
                      <a:pt x="260" y="136"/>
                    </a:lnTo>
                    <a:lnTo>
                      <a:pt x="260" y="120"/>
                    </a:lnTo>
                    <a:lnTo>
                      <a:pt x="261" y="120"/>
                    </a:lnTo>
                    <a:lnTo>
                      <a:pt x="260" y="119"/>
                    </a:lnTo>
                    <a:lnTo>
                      <a:pt x="259" y="112"/>
                    </a:lnTo>
                    <a:lnTo>
                      <a:pt x="235" y="113"/>
                    </a:lnTo>
                    <a:lnTo>
                      <a:pt x="235" y="112"/>
                    </a:lnTo>
                    <a:lnTo>
                      <a:pt x="231" y="102"/>
                    </a:lnTo>
                    <a:lnTo>
                      <a:pt x="231" y="101"/>
                    </a:lnTo>
                    <a:lnTo>
                      <a:pt x="239" y="100"/>
                    </a:lnTo>
                    <a:lnTo>
                      <a:pt x="246" y="84"/>
                    </a:lnTo>
                    <a:lnTo>
                      <a:pt x="238" y="59"/>
                    </a:lnTo>
                    <a:lnTo>
                      <a:pt x="227" y="59"/>
                    </a:lnTo>
                    <a:lnTo>
                      <a:pt x="216" y="40"/>
                    </a:lnTo>
                    <a:lnTo>
                      <a:pt x="186" y="40"/>
                    </a:lnTo>
                    <a:lnTo>
                      <a:pt x="175" y="30"/>
                    </a:lnTo>
                    <a:lnTo>
                      <a:pt x="179" y="26"/>
                    </a:lnTo>
                    <a:lnTo>
                      <a:pt x="176" y="23"/>
                    </a:lnTo>
                    <a:lnTo>
                      <a:pt x="165" y="6"/>
                    </a:lnTo>
                    <a:lnTo>
                      <a:pt x="162" y="3"/>
                    </a:lnTo>
                    <a:lnTo>
                      <a:pt x="158" y="0"/>
                    </a:lnTo>
                    <a:lnTo>
                      <a:pt x="157" y="0"/>
                    </a:lnTo>
                    <a:lnTo>
                      <a:pt x="157" y="2"/>
                    </a:lnTo>
                    <a:lnTo>
                      <a:pt x="154" y="2"/>
                    </a:lnTo>
                    <a:lnTo>
                      <a:pt x="151" y="0"/>
                    </a:lnTo>
                    <a:lnTo>
                      <a:pt x="139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63" name="Freeform 90">
                <a:extLst>
                  <a:ext uri="{FF2B5EF4-FFF2-40B4-BE49-F238E27FC236}">
                    <a16:creationId xmlns:a16="http://schemas.microsoft.com/office/drawing/2014/main" id="{4688987F-E927-0A6A-B7E9-D2F77FE4EC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3" y="1402"/>
                <a:ext cx="105" cy="145"/>
              </a:xfrm>
              <a:custGeom>
                <a:avLst/>
                <a:gdLst>
                  <a:gd name="T0" fmla="*/ 330 w 418"/>
                  <a:gd name="T1" fmla="*/ 40 h 580"/>
                  <a:gd name="T2" fmla="*/ 319 w 418"/>
                  <a:gd name="T3" fmla="*/ 64 h 580"/>
                  <a:gd name="T4" fmla="*/ 307 w 418"/>
                  <a:gd name="T5" fmla="*/ 78 h 580"/>
                  <a:gd name="T6" fmla="*/ 291 w 418"/>
                  <a:gd name="T7" fmla="*/ 53 h 580"/>
                  <a:gd name="T8" fmla="*/ 299 w 418"/>
                  <a:gd name="T9" fmla="*/ 1 h 580"/>
                  <a:gd name="T10" fmla="*/ 276 w 418"/>
                  <a:gd name="T11" fmla="*/ 11 h 580"/>
                  <a:gd name="T12" fmla="*/ 263 w 418"/>
                  <a:gd name="T13" fmla="*/ 61 h 580"/>
                  <a:gd name="T14" fmla="*/ 239 w 418"/>
                  <a:gd name="T15" fmla="*/ 81 h 580"/>
                  <a:gd name="T16" fmla="*/ 234 w 418"/>
                  <a:gd name="T17" fmla="*/ 97 h 580"/>
                  <a:gd name="T18" fmla="*/ 238 w 418"/>
                  <a:gd name="T19" fmla="*/ 128 h 580"/>
                  <a:gd name="T20" fmla="*/ 230 w 418"/>
                  <a:gd name="T21" fmla="*/ 142 h 580"/>
                  <a:gd name="T22" fmla="*/ 186 w 418"/>
                  <a:gd name="T23" fmla="*/ 145 h 580"/>
                  <a:gd name="T24" fmla="*/ 169 w 418"/>
                  <a:gd name="T25" fmla="*/ 182 h 580"/>
                  <a:gd name="T26" fmla="*/ 158 w 418"/>
                  <a:gd name="T27" fmla="*/ 227 h 580"/>
                  <a:gd name="T28" fmla="*/ 163 w 418"/>
                  <a:gd name="T29" fmla="*/ 231 h 580"/>
                  <a:gd name="T30" fmla="*/ 167 w 418"/>
                  <a:gd name="T31" fmla="*/ 233 h 580"/>
                  <a:gd name="T32" fmla="*/ 129 w 418"/>
                  <a:gd name="T33" fmla="*/ 235 h 580"/>
                  <a:gd name="T34" fmla="*/ 87 w 418"/>
                  <a:gd name="T35" fmla="*/ 225 h 580"/>
                  <a:gd name="T36" fmla="*/ 65 w 418"/>
                  <a:gd name="T37" fmla="*/ 244 h 580"/>
                  <a:gd name="T38" fmla="*/ 67 w 418"/>
                  <a:gd name="T39" fmla="*/ 287 h 580"/>
                  <a:gd name="T40" fmla="*/ 46 w 418"/>
                  <a:gd name="T41" fmla="*/ 300 h 580"/>
                  <a:gd name="T42" fmla="*/ 30 w 418"/>
                  <a:gd name="T43" fmla="*/ 323 h 580"/>
                  <a:gd name="T44" fmla="*/ 44 w 418"/>
                  <a:gd name="T45" fmla="*/ 336 h 580"/>
                  <a:gd name="T46" fmla="*/ 34 w 418"/>
                  <a:gd name="T47" fmla="*/ 388 h 580"/>
                  <a:gd name="T48" fmla="*/ 44 w 418"/>
                  <a:gd name="T49" fmla="*/ 395 h 580"/>
                  <a:gd name="T50" fmla="*/ 70 w 418"/>
                  <a:gd name="T51" fmla="*/ 424 h 580"/>
                  <a:gd name="T52" fmla="*/ 33 w 418"/>
                  <a:gd name="T53" fmla="*/ 426 h 580"/>
                  <a:gd name="T54" fmla="*/ 28 w 418"/>
                  <a:gd name="T55" fmla="*/ 432 h 580"/>
                  <a:gd name="T56" fmla="*/ 5 w 418"/>
                  <a:gd name="T57" fmla="*/ 452 h 580"/>
                  <a:gd name="T58" fmla="*/ 3 w 418"/>
                  <a:gd name="T59" fmla="*/ 472 h 580"/>
                  <a:gd name="T60" fmla="*/ 10 w 418"/>
                  <a:gd name="T61" fmla="*/ 502 h 580"/>
                  <a:gd name="T62" fmla="*/ 31 w 418"/>
                  <a:gd name="T63" fmla="*/ 541 h 580"/>
                  <a:gd name="T64" fmla="*/ 34 w 418"/>
                  <a:gd name="T65" fmla="*/ 579 h 580"/>
                  <a:gd name="T66" fmla="*/ 72 w 418"/>
                  <a:gd name="T67" fmla="*/ 571 h 580"/>
                  <a:gd name="T68" fmla="*/ 76 w 418"/>
                  <a:gd name="T69" fmla="*/ 548 h 580"/>
                  <a:gd name="T70" fmla="*/ 94 w 418"/>
                  <a:gd name="T71" fmla="*/ 525 h 580"/>
                  <a:gd name="T72" fmla="*/ 126 w 418"/>
                  <a:gd name="T73" fmla="*/ 546 h 580"/>
                  <a:gd name="T74" fmla="*/ 150 w 418"/>
                  <a:gd name="T75" fmla="*/ 541 h 580"/>
                  <a:gd name="T76" fmla="*/ 203 w 418"/>
                  <a:gd name="T77" fmla="*/ 547 h 580"/>
                  <a:gd name="T78" fmla="*/ 220 w 418"/>
                  <a:gd name="T79" fmla="*/ 523 h 580"/>
                  <a:gd name="T80" fmla="*/ 270 w 418"/>
                  <a:gd name="T81" fmla="*/ 513 h 580"/>
                  <a:gd name="T82" fmla="*/ 285 w 418"/>
                  <a:gd name="T83" fmla="*/ 493 h 580"/>
                  <a:gd name="T84" fmla="*/ 306 w 418"/>
                  <a:gd name="T85" fmla="*/ 477 h 580"/>
                  <a:gd name="T86" fmla="*/ 350 w 418"/>
                  <a:gd name="T87" fmla="*/ 469 h 580"/>
                  <a:gd name="T88" fmla="*/ 330 w 418"/>
                  <a:gd name="T89" fmla="*/ 445 h 580"/>
                  <a:gd name="T90" fmla="*/ 317 w 418"/>
                  <a:gd name="T91" fmla="*/ 426 h 580"/>
                  <a:gd name="T92" fmla="*/ 331 w 418"/>
                  <a:gd name="T93" fmla="*/ 405 h 580"/>
                  <a:gd name="T94" fmla="*/ 377 w 418"/>
                  <a:gd name="T95" fmla="*/ 381 h 580"/>
                  <a:gd name="T96" fmla="*/ 387 w 418"/>
                  <a:gd name="T97" fmla="*/ 354 h 580"/>
                  <a:gd name="T98" fmla="*/ 354 w 418"/>
                  <a:gd name="T99" fmla="*/ 307 h 580"/>
                  <a:gd name="T100" fmla="*/ 326 w 418"/>
                  <a:gd name="T101" fmla="*/ 287 h 580"/>
                  <a:gd name="T102" fmla="*/ 327 w 418"/>
                  <a:gd name="T103" fmla="*/ 258 h 580"/>
                  <a:gd name="T104" fmla="*/ 352 w 418"/>
                  <a:gd name="T105" fmla="*/ 259 h 580"/>
                  <a:gd name="T106" fmla="*/ 370 w 418"/>
                  <a:gd name="T107" fmla="*/ 225 h 580"/>
                  <a:gd name="T108" fmla="*/ 381 w 418"/>
                  <a:gd name="T109" fmla="*/ 188 h 580"/>
                  <a:gd name="T110" fmla="*/ 412 w 418"/>
                  <a:gd name="T111" fmla="*/ 167 h 580"/>
                  <a:gd name="T112" fmla="*/ 412 w 418"/>
                  <a:gd name="T113" fmla="*/ 143 h 580"/>
                  <a:gd name="T114" fmla="*/ 410 w 418"/>
                  <a:gd name="T115" fmla="*/ 117 h 580"/>
                  <a:gd name="T116" fmla="*/ 379 w 418"/>
                  <a:gd name="T117" fmla="*/ 103 h 580"/>
                  <a:gd name="T118" fmla="*/ 393 w 418"/>
                  <a:gd name="T119" fmla="*/ 51 h 5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18" h="580">
                    <a:moveTo>
                      <a:pt x="370" y="41"/>
                    </a:moveTo>
                    <a:lnTo>
                      <a:pt x="369" y="40"/>
                    </a:lnTo>
                    <a:lnTo>
                      <a:pt x="365" y="38"/>
                    </a:lnTo>
                    <a:lnTo>
                      <a:pt x="361" y="37"/>
                    </a:lnTo>
                    <a:lnTo>
                      <a:pt x="336" y="38"/>
                    </a:lnTo>
                    <a:lnTo>
                      <a:pt x="330" y="40"/>
                    </a:lnTo>
                    <a:lnTo>
                      <a:pt x="330" y="47"/>
                    </a:lnTo>
                    <a:lnTo>
                      <a:pt x="329" y="55"/>
                    </a:lnTo>
                    <a:lnTo>
                      <a:pt x="329" y="57"/>
                    </a:lnTo>
                    <a:lnTo>
                      <a:pt x="324" y="60"/>
                    </a:lnTo>
                    <a:lnTo>
                      <a:pt x="323" y="60"/>
                    </a:lnTo>
                    <a:lnTo>
                      <a:pt x="319" y="64"/>
                    </a:lnTo>
                    <a:lnTo>
                      <a:pt x="319" y="65"/>
                    </a:lnTo>
                    <a:lnTo>
                      <a:pt x="317" y="69"/>
                    </a:lnTo>
                    <a:lnTo>
                      <a:pt x="313" y="74"/>
                    </a:lnTo>
                    <a:lnTo>
                      <a:pt x="312" y="76"/>
                    </a:lnTo>
                    <a:lnTo>
                      <a:pt x="310" y="76"/>
                    </a:lnTo>
                    <a:lnTo>
                      <a:pt x="307" y="78"/>
                    </a:lnTo>
                    <a:lnTo>
                      <a:pt x="291" y="78"/>
                    </a:lnTo>
                    <a:lnTo>
                      <a:pt x="281" y="74"/>
                    </a:lnTo>
                    <a:lnTo>
                      <a:pt x="284" y="67"/>
                    </a:lnTo>
                    <a:lnTo>
                      <a:pt x="290" y="58"/>
                    </a:lnTo>
                    <a:lnTo>
                      <a:pt x="290" y="53"/>
                    </a:lnTo>
                    <a:lnTo>
                      <a:pt x="291" y="53"/>
                    </a:lnTo>
                    <a:lnTo>
                      <a:pt x="316" y="25"/>
                    </a:lnTo>
                    <a:lnTo>
                      <a:pt x="316" y="22"/>
                    </a:lnTo>
                    <a:lnTo>
                      <a:pt x="317" y="21"/>
                    </a:lnTo>
                    <a:lnTo>
                      <a:pt x="314" y="15"/>
                    </a:lnTo>
                    <a:lnTo>
                      <a:pt x="305" y="9"/>
                    </a:lnTo>
                    <a:lnTo>
                      <a:pt x="299" y="1"/>
                    </a:lnTo>
                    <a:lnTo>
                      <a:pt x="299" y="0"/>
                    </a:lnTo>
                    <a:lnTo>
                      <a:pt x="295" y="0"/>
                    </a:lnTo>
                    <a:lnTo>
                      <a:pt x="287" y="2"/>
                    </a:lnTo>
                    <a:lnTo>
                      <a:pt x="277" y="9"/>
                    </a:lnTo>
                    <a:lnTo>
                      <a:pt x="277" y="11"/>
                    </a:lnTo>
                    <a:lnTo>
                      <a:pt x="276" y="11"/>
                    </a:lnTo>
                    <a:lnTo>
                      <a:pt x="270" y="16"/>
                    </a:lnTo>
                    <a:lnTo>
                      <a:pt x="266" y="54"/>
                    </a:lnTo>
                    <a:lnTo>
                      <a:pt x="266" y="55"/>
                    </a:lnTo>
                    <a:lnTo>
                      <a:pt x="267" y="58"/>
                    </a:lnTo>
                    <a:lnTo>
                      <a:pt x="267" y="60"/>
                    </a:lnTo>
                    <a:lnTo>
                      <a:pt x="263" y="61"/>
                    </a:lnTo>
                    <a:lnTo>
                      <a:pt x="254" y="61"/>
                    </a:lnTo>
                    <a:lnTo>
                      <a:pt x="246" y="65"/>
                    </a:lnTo>
                    <a:lnTo>
                      <a:pt x="240" y="72"/>
                    </a:lnTo>
                    <a:lnTo>
                      <a:pt x="238" y="78"/>
                    </a:lnTo>
                    <a:lnTo>
                      <a:pt x="238" y="79"/>
                    </a:lnTo>
                    <a:lnTo>
                      <a:pt x="239" y="81"/>
                    </a:lnTo>
                    <a:lnTo>
                      <a:pt x="242" y="82"/>
                    </a:lnTo>
                    <a:lnTo>
                      <a:pt x="242" y="83"/>
                    </a:lnTo>
                    <a:lnTo>
                      <a:pt x="243" y="88"/>
                    </a:lnTo>
                    <a:lnTo>
                      <a:pt x="242" y="90"/>
                    </a:lnTo>
                    <a:lnTo>
                      <a:pt x="236" y="97"/>
                    </a:lnTo>
                    <a:lnTo>
                      <a:pt x="234" y="97"/>
                    </a:lnTo>
                    <a:lnTo>
                      <a:pt x="230" y="100"/>
                    </a:lnTo>
                    <a:lnTo>
                      <a:pt x="228" y="100"/>
                    </a:lnTo>
                    <a:lnTo>
                      <a:pt x="227" y="101"/>
                    </a:lnTo>
                    <a:lnTo>
                      <a:pt x="227" y="107"/>
                    </a:lnTo>
                    <a:lnTo>
                      <a:pt x="232" y="114"/>
                    </a:lnTo>
                    <a:lnTo>
                      <a:pt x="238" y="128"/>
                    </a:lnTo>
                    <a:lnTo>
                      <a:pt x="236" y="131"/>
                    </a:lnTo>
                    <a:lnTo>
                      <a:pt x="234" y="136"/>
                    </a:lnTo>
                    <a:lnTo>
                      <a:pt x="232" y="139"/>
                    </a:lnTo>
                    <a:lnTo>
                      <a:pt x="232" y="141"/>
                    </a:lnTo>
                    <a:lnTo>
                      <a:pt x="231" y="141"/>
                    </a:lnTo>
                    <a:lnTo>
                      <a:pt x="230" y="142"/>
                    </a:lnTo>
                    <a:lnTo>
                      <a:pt x="217" y="145"/>
                    </a:lnTo>
                    <a:lnTo>
                      <a:pt x="213" y="145"/>
                    </a:lnTo>
                    <a:lnTo>
                      <a:pt x="192" y="136"/>
                    </a:lnTo>
                    <a:lnTo>
                      <a:pt x="187" y="136"/>
                    </a:lnTo>
                    <a:lnTo>
                      <a:pt x="186" y="139"/>
                    </a:lnTo>
                    <a:lnTo>
                      <a:pt x="186" y="145"/>
                    </a:lnTo>
                    <a:lnTo>
                      <a:pt x="185" y="146"/>
                    </a:lnTo>
                    <a:lnTo>
                      <a:pt x="185" y="148"/>
                    </a:lnTo>
                    <a:lnTo>
                      <a:pt x="183" y="148"/>
                    </a:lnTo>
                    <a:lnTo>
                      <a:pt x="183" y="153"/>
                    </a:lnTo>
                    <a:lnTo>
                      <a:pt x="180" y="157"/>
                    </a:lnTo>
                    <a:lnTo>
                      <a:pt x="169" y="182"/>
                    </a:lnTo>
                    <a:lnTo>
                      <a:pt x="163" y="191"/>
                    </a:lnTo>
                    <a:lnTo>
                      <a:pt x="156" y="205"/>
                    </a:lnTo>
                    <a:lnTo>
                      <a:pt x="157" y="212"/>
                    </a:lnTo>
                    <a:lnTo>
                      <a:pt x="160" y="216"/>
                    </a:lnTo>
                    <a:lnTo>
                      <a:pt x="160" y="223"/>
                    </a:lnTo>
                    <a:lnTo>
                      <a:pt x="158" y="227"/>
                    </a:lnTo>
                    <a:lnTo>
                      <a:pt x="156" y="231"/>
                    </a:lnTo>
                    <a:lnTo>
                      <a:pt x="153" y="233"/>
                    </a:lnTo>
                    <a:lnTo>
                      <a:pt x="153" y="235"/>
                    </a:lnTo>
                    <a:lnTo>
                      <a:pt x="157" y="234"/>
                    </a:lnTo>
                    <a:lnTo>
                      <a:pt x="158" y="233"/>
                    </a:lnTo>
                    <a:lnTo>
                      <a:pt x="163" y="231"/>
                    </a:lnTo>
                    <a:lnTo>
                      <a:pt x="163" y="229"/>
                    </a:lnTo>
                    <a:lnTo>
                      <a:pt x="161" y="227"/>
                    </a:lnTo>
                    <a:lnTo>
                      <a:pt x="163" y="226"/>
                    </a:lnTo>
                    <a:lnTo>
                      <a:pt x="165" y="225"/>
                    </a:lnTo>
                    <a:lnTo>
                      <a:pt x="167" y="226"/>
                    </a:lnTo>
                    <a:lnTo>
                      <a:pt x="167" y="233"/>
                    </a:lnTo>
                    <a:lnTo>
                      <a:pt x="165" y="233"/>
                    </a:lnTo>
                    <a:lnTo>
                      <a:pt x="165" y="234"/>
                    </a:lnTo>
                    <a:lnTo>
                      <a:pt x="164" y="235"/>
                    </a:lnTo>
                    <a:lnTo>
                      <a:pt x="139" y="244"/>
                    </a:lnTo>
                    <a:lnTo>
                      <a:pt x="137" y="244"/>
                    </a:lnTo>
                    <a:lnTo>
                      <a:pt x="129" y="235"/>
                    </a:lnTo>
                    <a:lnTo>
                      <a:pt x="129" y="234"/>
                    </a:lnTo>
                    <a:lnTo>
                      <a:pt x="130" y="229"/>
                    </a:lnTo>
                    <a:lnTo>
                      <a:pt x="127" y="229"/>
                    </a:lnTo>
                    <a:lnTo>
                      <a:pt x="116" y="231"/>
                    </a:lnTo>
                    <a:lnTo>
                      <a:pt x="113" y="231"/>
                    </a:lnTo>
                    <a:lnTo>
                      <a:pt x="87" y="225"/>
                    </a:lnTo>
                    <a:lnTo>
                      <a:pt x="84" y="223"/>
                    </a:lnTo>
                    <a:lnTo>
                      <a:pt x="83" y="225"/>
                    </a:lnTo>
                    <a:lnTo>
                      <a:pt x="79" y="234"/>
                    </a:lnTo>
                    <a:lnTo>
                      <a:pt x="74" y="238"/>
                    </a:lnTo>
                    <a:lnTo>
                      <a:pt x="70" y="237"/>
                    </a:lnTo>
                    <a:lnTo>
                      <a:pt x="65" y="244"/>
                    </a:lnTo>
                    <a:lnTo>
                      <a:pt x="63" y="255"/>
                    </a:lnTo>
                    <a:lnTo>
                      <a:pt x="65" y="258"/>
                    </a:lnTo>
                    <a:lnTo>
                      <a:pt x="66" y="258"/>
                    </a:lnTo>
                    <a:lnTo>
                      <a:pt x="69" y="273"/>
                    </a:lnTo>
                    <a:lnTo>
                      <a:pt x="69" y="280"/>
                    </a:lnTo>
                    <a:lnTo>
                      <a:pt x="67" y="287"/>
                    </a:lnTo>
                    <a:lnTo>
                      <a:pt x="65" y="290"/>
                    </a:lnTo>
                    <a:lnTo>
                      <a:pt x="65" y="293"/>
                    </a:lnTo>
                    <a:lnTo>
                      <a:pt x="62" y="296"/>
                    </a:lnTo>
                    <a:lnTo>
                      <a:pt x="58" y="298"/>
                    </a:lnTo>
                    <a:lnTo>
                      <a:pt x="56" y="300"/>
                    </a:lnTo>
                    <a:lnTo>
                      <a:pt x="46" y="300"/>
                    </a:lnTo>
                    <a:lnTo>
                      <a:pt x="46" y="302"/>
                    </a:lnTo>
                    <a:lnTo>
                      <a:pt x="39" y="307"/>
                    </a:lnTo>
                    <a:lnTo>
                      <a:pt x="30" y="315"/>
                    </a:lnTo>
                    <a:lnTo>
                      <a:pt x="27" y="319"/>
                    </a:lnTo>
                    <a:lnTo>
                      <a:pt x="28" y="322"/>
                    </a:lnTo>
                    <a:lnTo>
                      <a:pt x="30" y="323"/>
                    </a:lnTo>
                    <a:lnTo>
                      <a:pt x="30" y="325"/>
                    </a:lnTo>
                    <a:lnTo>
                      <a:pt x="33" y="328"/>
                    </a:lnTo>
                    <a:lnTo>
                      <a:pt x="35" y="332"/>
                    </a:lnTo>
                    <a:lnTo>
                      <a:pt x="41" y="336"/>
                    </a:lnTo>
                    <a:lnTo>
                      <a:pt x="42" y="335"/>
                    </a:lnTo>
                    <a:lnTo>
                      <a:pt x="44" y="336"/>
                    </a:lnTo>
                    <a:lnTo>
                      <a:pt x="35" y="361"/>
                    </a:lnTo>
                    <a:lnTo>
                      <a:pt x="34" y="374"/>
                    </a:lnTo>
                    <a:lnTo>
                      <a:pt x="34" y="375"/>
                    </a:lnTo>
                    <a:lnTo>
                      <a:pt x="35" y="376"/>
                    </a:lnTo>
                    <a:lnTo>
                      <a:pt x="34" y="382"/>
                    </a:lnTo>
                    <a:lnTo>
                      <a:pt x="34" y="388"/>
                    </a:lnTo>
                    <a:lnTo>
                      <a:pt x="35" y="389"/>
                    </a:lnTo>
                    <a:lnTo>
                      <a:pt x="35" y="393"/>
                    </a:lnTo>
                    <a:lnTo>
                      <a:pt x="39" y="396"/>
                    </a:lnTo>
                    <a:lnTo>
                      <a:pt x="39" y="398"/>
                    </a:lnTo>
                    <a:lnTo>
                      <a:pt x="42" y="396"/>
                    </a:lnTo>
                    <a:lnTo>
                      <a:pt x="44" y="395"/>
                    </a:lnTo>
                    <a:lnTo>
                      <a:pt x="45" y="396"/>
                    </a:lnTo>
                    <a:lnTo>
                      <a:pt x="44" y="398"/>
                    </a:lnTo>
                    <a:lnTo>
                      <a:pt x="46" y="403"/>
                    </a:lnTo>
                    <a:lnTo>
                      <a:pt x="53" y="409"/>
                    </a:lnTo>
                    <a:lnTo>
                      <a:pt x="60" y="412"/>
                    </a:lnTo>
                    <a:lnTo>
                      <a:pt x="70" y="424"/>
                    </a:lnTo>
                    <a:lnTo>
                      <a:pt x="72" y="426"/>
                    </a:lnTo>
                    <a:lnTo>
                      <a:pt x="72" y="427"/>
                    </a:lnTo>
                    <a:lnTo>
                      <a:pt x="67" y="432"/>
                    </a:lnTo>
                    <a:lnTo>
                      <a:pt x="65" y="436"/>
                    </a:lnTo>
                    <a:lnTo>
                      <a:pt x="35" y="427"/>
                    </a:lnTo>
                    <a:lnTo>
                      <a:pt x="33" y="426"/>
                    </a:lnTo>
                    <a:lnTo>
                      <a:pt x="30" y="421"/>
                    </a:lnTo>
                    <a:lnTo>
                      <a:pt x="27" y="420"/>
                    </a:lnTo>
                    <a:lnTo>
                      <a:pt x="24" y="420"/>
                    </a:lnTo>
                    <a:lnTo>
                      <a:pt x="24" y="421"/>
                    </a:lnTo>
                    <a:lnTo>
                      <a:pt x="28" y="431"/>
                    </a:lnTo>
                    <a:lnTo>
                      <a:pt x="28" y="432"/>
                    </a:lnTo>
                    <a:lnTo>
                      <a:pt x="9" y="445"/>
                    </a:lnTo>
                    <a:lnTo>
                      <a:pt x="7" y="446"/>
                    </a:lnTo>
                    <a:lnTo>
                      <a:pt x="7" y="448"/>
                    </a:lnTo>
                    <a:lnTo>
                      <a:pt x="6" y="449"/>
                    </a:lnTo>
                    <a:lnTo>
                      <a:pt x="6" y="451"/>
                    </a:lnTo>
                    <a:lnTo>
                      <a:pt x="5" y="452"/>
                    </a:lnTo>
                    <a:lnTo>
                      <a:pt x="5" y="458"/>
                    </a:lnTo>
                    <a:lnTo>
                      <a:pt x="13" y="466"/>
                    </a:lnTo>
                    <a:lnTo>
                      <a:pt x="13" y="467"/>
                    </a:lnTo>
                    <a:lnTo>
                      <a:pt x="12" y="469"/>
                    </a:lnTo>
                    <a:lnTo>
                      <a:pt x="9" y="469"/>
                    </a:lnTo>
                    <a:lnTo>
                      <a:pt x="3" y="472"/>
                    </a:lnTo>
                    <a:lnTo>
                      <a:pt x="0" y="472"/>
                    </a:lnTo>
                    <a:lnTo>
                      <a:pt x="0" y="473"/>
                    </a:lnTo>
                    <a:lnTo>
                      <a:pt x="2" y="481"/>
                    </a:lnTo>
                    <a:lnTo>
                      <a:pt x="0" y="490"/>
                    </a:lnTo>
                    <a:lnTo>
                      <a:pt x="10" y="501"/>
                    </a:lnTo>
                    <a:lnTo>
                      <a:pt x="10" y="502"/>
                    </a:lnTo>
                    <a:lnTo>
                      <a:pt x="12" y="506"/>
                    </a:lnTo>
                    <a:lnTo>
                      <a:pt x="14" y="522"/>
                    </a:lnTo>
                    <a:lnTo>
                      <a:pt x="14" y="527"/>
                    </a:lnTo>
                    <a:lnTo>
                      <a:pt x="13" y="530"/>
                    </a:lnTo>
                    <a:lnTo>
                      <a:pt x="31" y="539"/>
                    </a:lnTo>
                    <a:lnTo>
                      <a:pt x="31" y="541"/>
                    </a:lnTo>
                    <a:lnTo>
                      <a:pt x="26" y="557"/>
                    </a:lnTo>
                    <a:lnTo>
                      <a:pt x="26" y="571"/>
                    </a:lnTo>
                    <a:lnTo>
                      <a:pt x="30" y="579"/>
                    </a:lnTo>
                    <a:lnTo>
                      <a:pt x="31" y="580"/>
                    </a:lnTo>
                    <a:lnTo>
                      <a:pt x="33" y="580"/>
                    </a:lnTo>
                    <a:lnTo>
                      <a:pt x="34" y="579"/>
                    </a:lnTo>
                    <a:lnTo>
                      <a:pt x="53" y="575"/>
                    </a:lnTo>
                    <a:lnTo>
                      <a:pt x="56" y="576"/>
                    </a:lnTo>
                    <a:lnTo>
                      <a:pt x="63" y="576"/>
                    </a:lnTo>
                    <a:lnTo>
                      <a:pt x="67" y="573"/>
                    </a:lnTo>
                    <a:lnTo>
                      <a:pt x="70" y="572"/>
                    </a:lnTo>
                    <a:lnTo>
                      <a:pt x="72" y="571"/>
                    </a:lnTo>
                    <a:lnTo>
                      <a:pt x="69" y="568"/>
                    </a:lnTo>
                    <a:lnTo>
                      <a:pt x="67" y="561"/>
                    </a:lnTo>
                    <a:lnTo>
                      <a:pt x="70" y="558"/>
                    </a:lnTo>
                    <a:lnTo>
                      <a:pt x="72" y="555"/>
                    </a:lnTo>
                    <a:lnTo>
                      <a:pt x="74" y="553"/>
                    </a:lnTo>
                    <a:lnTo>
                      <a:pt x="76" y="548"/>
                    </a:lnTo>
                    <a:lnTo>
                      <a:pt x="77" y="547"/>
                    </a:lnTo>
                    <a:lnTo>
                      <a:pt x="77" y="543"/>
                    </a:lnTo>
                    <a:lnTo>
                      <a:pt x="81" y="533"/>
                    </a:lnTo>
                    <a:lnTo>
                      <a:pt x="90" y="526"/>
                    </a:lnTo>
                    <a:lnTo>
                      <a:pt x="93" y="525"/>
                    </a:lnTo>
                    <a:lnTo>
                      <a:pt x="94" y="525"/>
                    </a:lnTo>
                    <a:lnTo>
                      <a:pt x="94" y="527"/>
                    </a:lnTo>
                    <a:lnTo>
                      <a:pt x="96" y="533"/>
                    </a:lnTo>
                    <a:lnTo>
                      <a:pt x="96" y="536"/>
                    </a:lnTo>
                    <a:lnTo>
                      <a:pt x="106" y="543"/>
                    </a:lnTo>
                    <a:lnTo>
                      <a:pt x="109" y="543"/>
                    </a:lnTo>
                    <a:lnTo>
                      <a:pt x="126" y="546"/>
                    </a:lnTo>
                    <a:lnTo>
                      <a:pt x="139" y="550"/>
                    </a:lnTo>
                    <a:lnTo>
                      <a:pt x="140" y="553"/>
                    </a:lnTo>
                    <a:lnTo>
                      <a:pt x="144" y="555"/>
                    </a:lnTo>
                    <a:lnTo>
                      <a:pt x="146" y="555"/>
                    </a:lnTo>
                    <a:lnTo>
                      <a:pt x="146" y="554"/>
                    </a:lnTo>
                    <a:lnTo>
                      <a:pt x="150" y="541"/>
                    </a:lnTo>
                    <a:lnTo>
                      <a:pt x="150" y="539"/>
                    </a:lnTo>
                    <a:lnTo>
                      <a:pt x="160" y="543"/>
                    </a:lnTo>
                    <a:lnTo>
                      <a:pt x="164" y="547"/>
                    </a:lnTo>
                    <a:lnTo>
                      <a:pt x="179" y="550"/>
                    </a:lnTo>
                    <a:lnTo>
                      <a:pt x="194" y="547"/>
                    </a:lnTo>
                    <a:lnTo>
                      <a:pt x="203" y="547"/>
                    </a:lnTo>
                    <a:lnTo>
                      <a:pt x="204" y="546"/>
                    </a:lnTo>
                    <a:lnTo>
                      <a:pt x="207" y="544"/>
                    </a:lnTo>
                    <a:lnTo>
                      <a:pt x="210" y="540"/>
                    </a:lnTo>
                    <a:lnTo>
                      <a:pt x="211" y="540"/>
                    </a:lnTo>
                    <a:lnTo>
                      <a:pt x="211" y="537"/>
                    </a:lnTo>
                    <a:lnTo>
                      <a:pt x="220" y="523"/>
                    </a:lnTo>
                    <a:lnTo>
                      <a:pt x="223" y="520"/>
                    </a:lnTo>
                    <a:lnTo>
                      <a:pt x="228" y="519"/>
                    </a:lnTo>
                    <a:lnTo>
                      <a:pt x="231" y="519"/>
                    </a:lnTo>
                    <a:lnTo>
                      <a:pt x="232" y="520"/>
                    </a:lnTo>
                    <a:lnTo>
                      <a:pt x="236" y="520"/>
                    </a:lnTo>
                    <a:lnTo>
                      <a:pt x="270" y="513"/>
                    </a:lnTo>
                    <a:lnTo>
                      <a:pt x="276" y="506"/>
                    </a:lnTo>
                    <a:lnTo>
                      <a:pt x="277" y="503"/>
                    </a:lnTo>
                    <a:lnTo>
                      <a:pt x="277" y="502"/>
                    </a:lnTo>
                    <a:lnTo>
                      <a:pt x="278" y="499"/>
                    </a:lnTo>
                    <a:lnTo>
                      <a:pt x="283" y="495"/>
                    </a:lnTo>
                    <a:lnTo>
                      <a:pt x="285" y="493"/>
                    </a:lnTo>
                    <a:lnTo>
                      <a:pt x="287" y="493"/>
                    </a:lnTo>
                    <a:lnTo>
                      <a:pt x="288" y="491"/>
                    </a:lnTo>
                    <a:lnTo>
                      <a:pt x="294" y="477"/>
                    </a:lnTo>
                    <a:lnTo>
                      <a:pt x="295" y="474"/>
                    </a:lnTo>
                    <a:lnTo>
                      <a:pt x="303" y="477"/>
                    </a:lnTo>
                    <a:lnTo>
                      <a:pt x="306" y="477"/>
                    </a:lnTo>
                    <a:lnTo>
                      <a:pt x="326" y="473"/>
                    </a:lnTo>
                    <a:lnTo>
                      <a:pt x="347" y="474"/>
                    </a:lnTo>
                    <a:lnTo>
                      <a:pt x="348" y="473"/>
                    </a:lnTo>
                    <a:lnTo>
                      <a:pt x="348" y="472"/>
                    </a:lnTo>
                    <a:lnTo>
                      <a:pt x="350" y="470"/>
                    </a:lnTo>
                    <a:lnTo>
                      <a:pt x="350" y="469"/>
                    </a:lnTo>
                    <a:lnTo>
                      <a:pt x="345" y="467"/>
                    </a:lnTo>
                    <a:lnTo>
                      <a:pt x="341" y="465"/>
                    </a:lnTo>
                    <a:lnTo>
                      <a:pt x="338" y="462"/>
                    </a:lnTo>
                    <a:lnTo>
                      <a:pt x="336" y="453"/>
                    </a:lnTo>
                    <a:lnTo>
                      <a:pt x="330" y="446"/>
                    </a:lnTo>
                    <a:lnTo>
                      <a:pt x="330" y="445"/>
                    </a:lnTo>
                    <a:lnTo>
                      <a:pt x="327" y="443"/>
                    </a:lnTo>
                    <a:lnTo>
                      <a:pt x="326" y="441"/>
                    </a:lnTo>
                    <a:lnTo>
                      <a:pt x="323" y="438"/>
                    </a:lnTo>
                    <a:lnTo>
                      <a:pt x="320" y="434"/>
                    </a:lnTo>
                    <a:lnTo>
                      <a:pt x="319" y="432"/>
                    </a:lnTo>
                    <a:lnTo>
                      <a:pt x="317" y="426"/>
                    </a:lnTo>
                    <a:lnTo>
                      <a:pt x="317" y="423"/>
                    </a:lnTo>
                    <a:lnTo>
                      <a:pt x="320" y="423"/>
                    </a:lnTo>
                    <a:lnTo>
                      <a:pt x="324" y="420"/>
                    </a:lnTo>
                    <a:lnTo>
                      <a:pt x="327" y="416"/>
                    </a:lnTo>
                    <a:lnTo>
                      <a:pt x="326" y="412"/>
                    </a:lnTo>
                    <a:lnTo>
                      <a:pt x="331" y="405"/>
                    </a:lnTo>
                    <a:lnTo>
                      <a:pt x="334" y="403"/>
                    </a:lnTo>
                    <a:lnTo>
                      <a:pt x="334" y="402"/>
                    </a:lnTo>
                    <a:lnTo>
                      <a:pt x="344" y="402"/>
                    </a:lnTo>
                    <a:lnTo>
                      <a:pt x="354" y="399"/>
                    </a:lnTo>
                    <a:lnTo>
                      <a:pt x="365" y="393"/>
                    </a:lnTo>
                    <a:lnTo>
                      <a:pt x="377" y="381"/>
                    </a:lnTo>
                    <a:lnTo>
                      <a:pt x="384" y="364"/>
                    </a:lnTo>
                    <a:lnTo>
                      <a:pt x="384" y="360"/>
                    </a:lnTo>
                    <a:lnTo>
                      <a:pt x="383" y="359"/>
                    </a:lnTo>
                    <a:lnTo>
                      <a:pt x="380" y="360"/>
                    </a:lnTo>
                    <a:lnTo>
                      <a:pt x="381" y="357"/>
                    </a:lnTo>
                    <a:lnTo>
                      <a:pt x="387" y="354"/>
                    </a:lnTo>
                    <a:lnTo>
                      <a:pt x="387" y="353"/>
                    </a:lnTo>
                    <a:lnTo>
                      <a:pt x="386" y="352"/>
                    </a:lnTo>
                    <a:lnTo>
                      <a:pt x="366" y="326"/>
                    </a:lnTo>
                    <a:lnTo>
                      <a:pt x="362" y="319"/>
                    </a:lnTo>
                    <a:lnTo>
                      <a:pt x="354" y="311"/>
                    </a:lnTo>
                    <a:lnTo>
                      <a:pt x="354" y="307"/>
                    </a:lnTo>
                    <a:lnTo>
                      <a:pt x="355" y="304"/>
                    </a:lnTo>
                    <a:lnTo>
                      <a:pt x="355" y="300"/>
                    </a:lnTo>
                    <a:lnTo>
                      <a:pt x="354" y="294"/>
                    </a:lnTo>
                    <a:lnTo>
                      <a:pt x="345" y="286"/>
                    </a:lnTo>
                    <a:lnTo>
                      <a:pt x="336" y="287"/>
                    </a:lnTo>
                    <a:lnTo>
                      <a:pt x="326" y="287"/>
                    </a:lnTo>
                    <a:lnTo>
                      <a:pt x="320" y="285"/>
                    </a:lnTo>
                    <a:lnTo>
                      <a:pt x="319" y="285"/>
                    </a:lnTo>
                    <a:lnTo>
                      <a:pt x="320" y="283"/>
                    </a:lnTo>
                    <a:lnTo>
                      <a:pt x="323" y="263"/>
                    </a:lnTo>
                    <a:lnTo>
                      <a:pt x="326" y="259"/>
                    </a:lnTo>
                    <a:lnTo>
                      <a:pt x="327" y="258"/>
                    </a:lnTo>
                    <a:lnTo>
                      <a:pt x="327" y="256"/>
                    </a:lnTo>
                    <a:lnTo>
                      <a:pt x="329" y="256"/>
                    </a:lnTo>
                    <a:lnTo>
                      <a:pt x="341" y="254"/>
                    </a:lnTo>
                    <a:lnTo>
                      <a:pt x="341" y="252"/>
                    </a:lnTo>
                    <a:lnTo>
                      <a:pt x="345" y="252"/>
                    </a:lnTo>
                    <a:lnTo>
                      <a:pt x="352" y="259"/>
                    </a:lnTo>
                    <a:lnTo>
                      <a:pt x="354" y="258"/>
                    </a:lnTo>
                    <a:lnTo>
                      <a:pt x="361" y="247"/>
                    </a:lnTo>
                    <a:lnTo>
                      <a:pt x="366" y="234"/>
                    </a:lnTo>
                    <a:lnTo>
                      <a:pt x="366" y="233"/>
                    </a:lnTo>
                    <a:lnTo>
                      <a:pt x="372" y="227"/>
                    </a:lnTo>
                    <a:lnTo>
                      <a:pt x="370" y="225"/>
                    </a:lnTo>
                    <a:lnTo>
                      <a:pt x="372" y="215"/>
                    </a:lnTo>
                    <a:lnTo>
                      <a:pt x="379" y="198"/>
                    </a:lnTo>
                    <a:lnTo>
                      <a:pt x="379" y="192"/>
                    </a:lnTo>
                    <a:lnTo>
                      <a:pt x="380" y="191"/>
                    </a:lnTo>
                    <a:lnTo>
                      <a:pt x="380" y="189"/>
                    </a:lnTo>
                    <a:lnTo>
                      <a:pt x="381" y="188"/>
                    </a:lnTo>
                    <a:lnTo>
                      <a:pt x="391" y="170"/>
                    </a:lnTo>
                    <a:lnTo>
                      <a:pt x="393" y="168"/>
                    </a:lnTo>
                    <a:lnTo>
                      <a:pt x="398" y="167"/>
                    </a:lnTo>
                    <a:lnTo>
                      <a:pt x="403" y="167"/>
                    </a:lnTo>
                    <a:lnTo>
                      <a:pt x="408" y="171"/>
                    </a:lnTo>
                    <a:lnTo>
                      <a:pt x="412" y="167"/>
                    </a:lnTo>
                    <a:lnTo>
                      <a:pt x="412" y="164"/>
                    </a:lnTo>
                    <a:lnTo>
                      <a:pt x="408" y="159"/>
                    </a:lnTo>
                    <a:lnTo>
                      <a:pt x="408" y="152"/>
                    </a:lnTo>
                    <a:lnTo>
                      <a:pt x="410" y="148"/>
                    </a:lnTo>
                    <a:lnTo>
                      <a:pt x="412" y="145"/>
                    </a:lnTo>
                    <a:lnTo>
                      <a:pt x="412" y="143"/>
                    </a:lnTo>
                    <a:lnTo>
                      <a:pt x="417" y="142"/>
                    </a:lnTo>
                    <a:lnTo>
                      <a:pt x="418" y="138"/>
                    </a:lnTo>
                    <a:lnTo>
                      <a:pt x="418" y="135"/>
                    </a:lnTo>
                    <a:lnTo>
                      <a:pt x="415" y="127"/>
                    </a:lnTo>
                    <a:lnTo>
                      <a:pt x="415" y="121"/>
                    </a:lnTo>
                    <a:lnTo>
                      <a:pt x="410" y="117"/>
                    </a:lnTo>
                    <a:lnTo>
                      <a:pt x="405" y="115"/>
                    </a:lnTo>
                    <a:lnTo>
                      <a:pt x="404" y="115"/>
                    </a:lnTo>
                    <a:lnTo>
                      <a:pt x="401" y="117"/>
                    </a:lnTo>
                    <a:lnTo>
                      <a:pt x="401" y="114"/>
                    </a:lnTo>
                    <a:lnTo>
                      <a:pt x="383" y="104"/>
                    </a:lnTo>
                    <a:lnTo>
                      <a:pt x="379" y="103"/>
                    </a:lnTo>
                    <a:lnTo>
                      <a:pt x="379" y="100"/>
                    </a:lnTo>
                    <a:lnTo>
                      <a:pt x="380" y="100"/>
                    </a:lnTo>
                    <a:lnTo>
                      <a:pt x="380" y="98"/>
                    </a:lnTo>
                    <a:lnTo>
                      <a:pt x="376" y="92"/>
                    </a:lnTo>
                    <a:lnTo>
                      <a:pt x="380" y="75"/>
                    </a:lnTo>
                    <a:lnTo>
                      <a:pt x="393" y="51"/>
                    </a:lnTo>
                    <a:lnTo>
                      <a:pt x="393" y="48"/>
                    </a:lnTo>
                    <a:lnTo>
                      <a:pt x="386" y="48"/>
                    </a:lnTo>
                    <a:lnTo>
                      <a:pt x="370" y="4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64" name="Freeform 91">
                <a:extLst>
                  <a:ext uri="{FF2B5EF4-FFF2-40B4-BE49-F238E27FC236}">
                    <a16:creationId xmlns:a16="http://schemas.microsoft.com/office/drawing/2014/main" id="{8F979764-C67E-8D31-634C-51FA2E09DB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5" y="1364"/>
                <a:ext cx="158" cy="180"/>
              </a:xfrm>
              <a:custGeom>
                <a:avLst/>
                <a:gdLst>
                  <a:gd name="T0" fmla="*/ 596 w 634"/>
                  <a:gd name="T1" fmla="*/ 215 h 719"/>
                  <a:gd name="T2" fmla="*/ 585 w 634"/>
                  <a:gd name="T3" fmla="*/ 173 h 719"/>
                  <a:gd name="T4" fmla="*/ 569 w 634"/>
                  <a:gd name="T5" fmla="*/ 180 h 719"/>
                  <a:gd name="T6" fmla="*/ 546 w 634"/>
                  <a:gd name="T7" fmla="*/ 195 h 719"/>
                  <a:gd name="T8" fmla="*/ 528 w 634"/>
                  <a:gd name="T9" fmla="*/ 215 h 719"/>
                  <a:gd name="T10" fmla="*/ 494 w 634"/>
                  <a:gd name="T11" fmla="*/ 163 h 719"/>
                  <a:gd name="T12" fmla="*/ 504 w 634"/>
                  <a:gd name="T13" fmla="*/ 120 h 719"/>
                  <a:gd name="T14" fmla="*/ 487 w 634"/>
                  <a:gd name="T15" fmla="*/ 78 h 719"/>
                  <a:gd name="T16" fmla="*/ 449 w 634"/>
                  <a:gd name="T17" fmla="*/ 39 h 719"/>
                  <a:gd name="T18" fmla="*/ 419 w 634"/>
                  <a:gd name="T19" fmla="*/ 31 h 719"/>
                  <a:gd name="T20" fmla="*/ 409 w 634"/>
                  <a:gd name="T21" fmla="*/ 26 h 719"/>
                  <a:gd name="T22" fmla="*/ 364 w 634"/>
                  <a:gd name="T23" fmla="*/ 8 h 719"/>
                  <a:gd name="T24" fmla="*/ 359 w 634"/>
                  <a:gd name="T25" fmla="*/ 18 h 719"/>
                  <a:gd name="T26" fmla="*/ 305 w 634"/>
                  <a:gd name="T27" fmla="*/ 43 h 719"/>
                  <a:gd name="T28" fmla="*/ 304 w 634"/>
                  <a:gd name="T29" fmla="*/ 93 h 719"/>
                  <a:gd name="T30" fmla="*/ 283 w 634"/>
                  <a:gd name="T31" fmla="*/ 144 h 719"/>
                  <a:gd name="T32" fmla="*/ 296 w 634"/>
                  <a:gd name="T33" fmla="*/ 162 h 719"/>
                  <a:gd name="T34" fmla="*/ 289 w 634"/>
                  <a:gd name="T35" fmla="*/ 204 h 719"/>
                  <a:gd name="T36" fmla="*/ 289 w 634"/>
                  <a:gd name="T37" fmla="*/ 229 h 719"/>
                  <a:gd name="T38" fmla="*/ 252 w 634"/>
                  <a:gd name="T39" fmla="*/ 258 h 719"/>
                  <a:gd name="T40" fmla="*/ 267 w 634"/>
                  <a:gd name="T41" fmla="*/ 286 h 719"/>
                  <a:gd name="T42" fmla="*/ 264 w 634"/>
                  <a:gd name="T43" fmla="*/ 306 h 719"/>
                  <a:gd name="T44" fmla="*/ 264 w 634"/>
                  <a:gd name="T45" fmla="*/ 352 h 719"/>
                  <a:gd name="T46" fmla="*/ 251 w 634"/>
                  <a:gd name="T47" fmla="*/ 373 h 719"/>
                  <a:gd name="T48" fmla="*/ 226 w 634"/>
                  <a:gd name="T49" fmla="*/ 366 h 719"/>
                  <a:gd name="T50" fmla="*/ 171 w 634"/>
                  <a:gd name="T51" fmla="*/ 335 h 719"/>
                  <a:gd name="T52" fmla="*/ 141 w 634"/>
                  <a:gd name="T53" fmla="*/ 363 h 719"/>
                  <a:gd name="T54" fmla="*/ 123 w 634"/>
                  <a:gd name="T55" fmla="*/ 385 h 719"/>
                  <a:gd name="T56" fmla="*/ 85 w 634"/>
                  <a:gd name="T57" fmla="*/ 424 h 719"/>
                  <a:gd name="T58" fmla="*/ 29 w 634"/>
                  <a:gd name="T59" fmla="*/ 414 h 719"/>
                  <a:gd name="T60" fmla="*/ 42 w 634"/>
                  <a:gd name="T61" fmla="*/ 447 h 719"/>
                  <a:gd name="T62" fmla="*/ 51 w 634"/>
                  <a:gd name="T63" fmla="*/ 467 h 719"/>
                  <a:gd name="T64" fmla="*/ 32 w 634"/>
                  <a:gd name="T65" fmla="*/ 493 h 719"/>
                  <a:gd name="T66" fmla="*/ 0 w 634"/>
                  <a:gd name="T67" fmla="*/ 511 h 719"/>
                  <a:gd name="T68" fmla="*/ 31 w 634"/>
                  <a:gd name="T69" fmla="*/ 533 h 719"/>
                  <a:gd name="T70" fmla="*/ 8 w 634"/>
                  <a:gd name="T71" fmla="*/ 597 h 719"/>
                  <a:gd name="T72" fmla="*/ 70 w 634"/>
                  <a:gd name="T73" fmla="*/ 644 h 719"/>
                  <a:gd name="T74" fmla="*/ 91 w 634"/>
                  <a:gd name="T75" fmla="*/ 624 h 719"/>
                  <a:gd name="T76" fmla="*/ 134 w 634"/>
                  <a:gd name="T77" fmla="*/ 600 h 719"/>
                  <a:gd name="T78" fmla="*/ 141 w 634"/>
                  <a:gd name="T79" fmla="*/ 649 h 719"/>
                  <a:gd name="T80" fmla="*/ 159 w 634"/>
                  <a:gd name="T81" fmla="*/ 701 h 719"/>
                  <a:gd name="T82" fmla="*/ 223 w 634"/>
                  <a:gd name="T83" fmla="*/ 699 h 719"/>
                  <a:gd name="T84" fmla="*/ 259 w 634"/>
                  <a:gd name="T85" fmla="*/ 656 h 719"/>
                  <a:gd name="T86" fmla="*/ 276 w 634"/>
                  <a:gd name="T87" fmla="*/ 680 h 719"/>
                  <a:gd name="T88" fmla="*/ 307 w 634"/>
                  <a:gd name="T89" fmla="*/ 715 h 719"/>
                  <a:gd name="T90" fmla="*/ 370 w 634"/>
                  <a:gd name="T91" fmla="*/ 691 h 719"/>
                  <a:gd name="T92" fmla="*/ 409 w 634"/>
                  <a:gd name="T93" fmla="*/ 681 h 719"/>
                  <a:gd name="T94" fmla="*/ 396 w 634"/>
                  <a:gd name="T95" fmla="*/ 624 h 719"/>
                  <a:gd name="T96" fmla="*/ 401 w 634"/>
                  <a:gd name="T97" fmla="*/ 603 h 719"/>
                  <a:gd name="T98" fmla="*/ 420 w 634"/>
                  <a:gd name="T99" fmla="*/ 572 h 719"/>
                  <a:gd name="T100" fmla="*/ 468 w 634"/>
                  <a:gd name="T101" fmla="*/ 578 h 719"/>
                  <a:gd name="T102" fmla="*/ 440 w 634"/>
                  <a:gd name="T103" fmla="*/ 546 h 719"/>
                  <a:gd name="T104" fmla="*/ 431 w 634"/>
                  <a:gd name="T105" fmla="*/ 527 h 719"/>
                  <a:gd name="T106" fmla="*/ 429 w 634"/>
                  <a:gd name="T107" fmla="*/ 479 h 719"/>
                  <a:gd name="T108" fmla="*/ 442 w 634"/>
                  <a:gd name="T109" fmla="*/ 451 h 719"/>
                  <a:gd name="T110" fmla="*/ 465 w 634"/>
                  <a:gd name="T111" fmla="*/ 424 h 719"/>
                  <a:gd name="T112" fmla="*/ 479 w 634"/>
                  <a:gd name="T113" fmla="*/ 376 h 719"/>
                  <a:gd name="T114" fmla="*/ 525 w 634"/>
                  <a:gd name="T115" fmla="*/ 386 h 719"/>
                  <a:gd name="T116" fmla="*/ 561 w 634"/>
                  <a:gd name="T117" fmla="*/ 376 h 719"/>
                  <a:gd name="T118" fmla="*/ 549 w 634"/>
                  <a:gd name="T119" fmla="*/ 384 h 719"/>
                  <a:gd name="T120" fmla="*/ 565 w 634"/>
                  <a:gd name="T121" fmla="*/ 333 h 719"/>
                  <a:gd name="T122" fmla="*/ 583 w 634"/>
                  <a:gd name="T123" fmla="*/ 287 h 719"/>
                  <a:gd name="T124" fmla="*/ 630 w 634"/>
                  <a:gd name="T125" fmla="*/ 287 h 7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634" h="719">
                    <a:moveTo>
                      <a:pt x="624" y="251"/>
                    </a:moveTo>
                    <a:lnTo>
                      <a:pt x="624" y="243"/>
                    </a:lnTo>
                    <a:lnTo>
                      <a:pt x="614" y="233"/>
                    </a:lnTo>
                    <a:lnTo>
                      <a:pt x="604" y="219"/>
                    </a:lnTo>
                    <a:lnTo>
                      <a:pt x="603" y="216"/>
                    </a:lnTo>
                    <a:lnTo>
                      <a:pt x="602" y="216"/>
                    </a:lnTo>
                    <a:lnTo>
                      <a:pt x="599" y="215"/>
                    </a:lnTo>
                    <a:lnTo>
                      <a:pt x="596" y="215"/>
                    </a:lnTo>
                    <a:lnTo>
                      <a:pt x="590" y="212"/>
                    </a:lnTo>
                    <a:lnTo>
                      <a:pt x="588" y="208"/>
                    </a:lnTo>
                    <a:lnTo>
                      <a:pt x="585" y="205"/>
                    </a:lnTo>
                    <a:lnTo>
                      <a:pt x="581" y="191"/>
                    </a:lnTo>
                    <a:lnTo>
                      <a:pt x="581" y="185"/>
                    </a:lnTo>
                    <a:lnTo>
                      <a:pt x="583" y="180"/>
                    </a:lnTo>
                    <a:lnTo>
                      <a:pt x="585" y="180"/>
                    </a:lnTo>
                    <a:lnTo>
                      <a:pt x="585" y="173"/>
                    </a:lnTo>
                    <a:lnTo>
                      <a:pt x="583" y="173"/>
                    </a:lnTo>
                    <a:lnTo>
                      <a:pt x="575" y="166"/>
                    </a:lnTo>
                    <a:lnTo>
                      <a:pt x="575" y="162"/>
                    </a:lnTo>
                    <a:lnTo>
                      <a:pt x="571" y="163"/>
                    </a:lnTo>
                    <a:lnTo>
                      <a:pt x="568" y="174"/>
                    </a:lnTo>
                    <a:lnTo>
                      <a:pt x="568" y="176"/>
                    </a:lnTo>
                    <a:lnTo>
                      <a:pt x="569" y="177"/>
                    </a:lnTo>
                    <a:lnTo>
                      <a:pt x="569" y="180"/>
                    </a:lnTo>
                    <a:lnTo>
                      <a:pt x="568" y="182"/>
                    </a:lnTo>
                    <a:lnTo>
                      <a:pt x="565" y="188"/>
                    </a:lnTo>
                    <a:lnTo>
                      <a:pt x="565" y="189"/>
                    </a:lnTo>
                    <a:lnTo>
                      <a:pt x="559" y="195"/>
                    </a:lnTo>
                    <a:lnTo>
                      <a:pt x="556" y="197"/>
                    </a:lnTo>
                    <a:lnTo>
                      <a:pt x="554" y="197"/>
                    </a:lnTo>
                    <a:lnTo>
                      <a:pt x="552" y="195"/>
                    </a:lnTo>
                    <a:lnTo>
                      <a:pt x="546" y="195"/>
                    </a:lnTo>
                    <a:lnTo>
                      <a:pt x="542" y="197"/>
                    </a:lnTo>
                    <a:lnTo>
                      <a:pt x="539" y="197"/>
                    </a:lnTo>
                    <a:lnTo>
                      <a:pt x="536" y="199"/>
                    </a:lnTo>
                    <a:lnTo>
                      <a:pt x="533" y="205"/>
                    </a:lnTo>
                    <a:lnTo>
                      <a:pt x="532" y="211"/>
                    </a:lnTo>
                    <a:lnTo>
                      <a:pt x="530" y="213"/>
                    </a:lnTo>
                    <a:lnTo>
                      <a:pt x="528" y="216"/>
                    </a:lnTo>
                    <a:lnTo>
                      <a:pt x="528" y="215"/>
                    </a:lnTo>
                    <a:lnTo>
                      <a:pt x="515" y="209"/>
                    </a:lnTo>
                    <a:lnTo>
                      <a:pt x="511" y="209"/>
                    </a:lnTo>
                    <a:lnTo>
                      <a:pt x="507" y="206"/>
                    </a:lnTo>
                    <a:lnTo>
                      <a:pt x="505" y="206"/>
                    </a:lnTo>
                    <a:lnTo>
                      <a:pt x="504" y="198"/>
                    </a:lnTo>
                    <a:lnTo>
                      <a:pt x="504" y="187"/>
                    </a:lnTo>
                    <a:lnTo>
                      <a:pt x="500" y="179"/>
                    </a:lnTo>
                    <a:lnTo>
                      <a:pt x="494" y="163"/>
                    </a:lnTo>
                    <a:lnTo>
                      <a:pt x="493" y="162"/>
                    </a:lnTo>
                    <a:lnTo>
                      <a:pt x="507" y="149"/>
                    </a:lnTo>
                    <a:lnTo>
                      <a:pt x="509" y="141"/>
                    </a:lnTo>
                    <a:lnTo>
                      <a:pt x="511" y="139"/>
                    </a:lnTo>
                    <a:lnTo>
                      <a:pt x="511" y="137"/>
                    </a:lnTo>
                    <a:lnTo>
                      <a:pt x="508" y="124"/>
                    </a:lnTo>
                    <a:lnTo>
                      <a:pt x="508" y="122"/>
                    </a:lnTo>
                    <a:lnTo>
                      <a:pt x="504" y="120"/>
                    </a:lnTo>
                    <a:lnTo>
                      <a:pt x="502" y="118"/>
                    </a:lnTo>
                    <a:lnTo>
                      <a:pt x="502" y="115"/>
                    </a:lnTo>
                    <a:lnTo>
                      <a:pt x="501" y="113"/>
                    </a:lnTo>
                    <a:lnTo>
                      <a:pt x="502" y="109"/>
                    </a:lnTo>
                    <a:lnTo>
                      <a:pt x="502" y="106"/>
                    </a:lnTo>
                    <a:lnTo>
                      <a:pt x="492" y="82"/>
                    </a:lnTo>
                    <a:lnTo>
                      <a:pt x="487" y="82"/>
                    </a:lnTo>
                    <a:lnTo>
                      <a:pt x="487" y="78"/>
                    </a:lnTo>
                    <a:lnTo>
                      <a:pt x="489" y="67"/>
                    </a:lnTo>
                    <a:lnTo>
                      <a:pt x="487" y="62"/>
                    </a:lnTo>
                    <a:lnTo>
                      <a:pt x="487" y="64"/>
                    </a:lnTo>
                    <a:lnTo>
                      <a:pt x="480" y="69"/>
                    </a:lnTo>
                    <a:lnTo>
                      <a:pt x="475" y="69"/>
                    </a:lnTo>
                    <a:lnTo>
                      <a:pt x="469" y="58"/>
                    </a:lnTo>
                    <a:lnTo>
                      <a:pt x="462" y="53"/>
                    </a:lnTo>
                    <a:lnTo>
                      <a:pt x="449" y="39"/>
                    </a:lnTo>
                    <a:lnTo>
                      <a:pt x="449" y="38"/>
                    </a:lnTo>
                    <a:lnTo>
                      <a:pt x="448" y="36"/>
                    </a:lnTo>
                    <a:lnTo>
                      <a:pt x="444" y="33"/>
                    </a:lnTo>
                    <a:lnTo>
                      <a:pt x="441" y="33"/>
                    </a:lnTo>
                    <a:lnTo>
                      <a:pt x="427" y="42"/>
                    </a:lnTo>
                    <a:lnTo>
                      <a:pt x="422" y="42"/>
                    </a:lnTo>
                    <a:lnTo>
                      <a:pt x="419" y="39"/>
                    </a:lnTo>
                    <a:lnTo>
                      <a:pt x="419" y="31"/>
                    </a:lnTo>
                    <a:lnTo>
                      <a:pt x="418" y="30"/>
                    </a:lnTo>
                    <a:lnTo>
                      <a:pt x="417" y="29"/>
                    </a:lnTo>
                    <a:lnTo>
                      <a:pt x="417" y="28"/>
                    </a:lnTo>
                    <a:lnTo>
                      <a:pt x="416" y="26"/>
                    </a:lnTo>
                    <a:lnTo>
                      <a:pt x="415" y="26"/>
                    </a:lnTo>
                    <a:lnTo>
                      <a:pt x="412" y="25"/>
                    </a:lnTo>
                    <a:lnTo>
                      <a:pt x="409" y="25"/>
                    </a:lnTo>
                    <a:lnTo>
                      <a:pt x="409" y="26"/>
                    </a:lnTo>
                    <a:lnTo>
                      <a:pt x="405" y="26"/>
                    </a:lnTo>
                    <a:lnTo>
                      <a:pt x="402" y="28"/>
                    </a:lnTo>
                    <a:lnTo>
                      <a:pt x="389" y="24"/>
                    </a:lnTo>
                    <a:lnTo>
                      <a:pt x="381" y="18"/>
                    </a:lnTo>
                    <a:lnTo>
                      <a:pt x="377" y="16"/>
                    </a:lnTo>
                    <a:lnTo>
                      <a:pt x="372" y="16"/>
                    </a:lnTo>
                    <a:lnTo>
                      <a:pt x="370" y="12"/>
                    </a:lnTo>
                    <a:lnTo>
                      <a:pt x="364" y="8"/>
                    </a:lnTo>
                    <a:lnTo>
                      <a:pt x="364" y="0"/>
                    </a:lnTo>
                    <a:lnTo>
                      <a:pt x="355" y="1"/>
                    </a:lnTo>
                    <a:lnTo>
                      <a:pt x="355" y="4"/>
                    </a:lnTo>
                    <a:lnTo>
                      <a:pt x="363" y="4"/>
                    </a:lnTo>
                    <a:lnTo>
                      <a:pt x="363" y="7"/>
                    </a:lnTo>
                    <a:lnTo>
                      <a:pt x="364" y="9"/>
                    </a:lnTo>
                    <a:lnTo>
                      <a:pt x="360" y="18"/>
                    </a:lnTo>
                    <a:lnTo>
                      <a:pt x="359" y="18"/>
                    </a:lnTo>
                    <a:lnTo>
                      <a:pt x="357" y="19"/>
                    </a:lnTo>
                    <a:lnTo>
                      <a:pt x="353" y="18"/>
                    </a:lnTo>
                    <a:lnTo>
                      <a:pt x="349" y="14"/>
                    </a:lnTo>
                    <a:lnTo>
                      <a:pt x="348" y="11"/>
                    </a:lnTo>
                    <a:lnTo>
                      <a:pt x="341" y="8"/>
                    </a:lnTo>
                    <a:lnTo>
                      <a:pt x="321" y="25"/>
                    </a:lnTo>
                    <a:lnTo>
                      <a:pt x="305" y="42"/>
                    </a:lnTo>
                    <a:lnTo>
                      <a:pt x="305" y="43"/>
                    </a:lnTo>
                    <a:lnTo>
                      <a:pt x="304" y="45"/>
                    </a:lnTo>
                    <a:lnTo>
                      <a:pt x="307" y="53"/>
                    </a:lnTo>
                    <a:lnTo>
                      <a:pt x="315" y="68"/>
                    </a:lnTo>
                    <a:lnTo>
                      <a:pt x="318" y="76"/>
                    </a:lnTo>
                    <a:lnTo>
                      <a:pt x="317" y="82"/>
                    </a:lnTo>
                    <a:lnTo>
                      <a:pt x="314" y="88"/>
                    </a:lnTo>
                    <a:lnTo>
                      <a:pt x="308" y="89"/>
                    </a:lnTo>
                    <a:lnTo>
                      <a:pt x="304" y="93"/>
                    </a:lnTo>
                    <a:lnTo>
                      <a:pt x="293" y="117"/>
                    </a:lnTo>
                    <a:lnTo>
                      <a:pt x="289" y="124"/>
                    </a:lnTo>
                    <a:lnTo>
                      <a:pt x="289" y="125"/>
                    </a:lnTo>
                    <a:lnTo>
                      <a:pt x="288" y="125"/>
                    </a:lnTo>
                    <a:lnTo>
                      <a:pt x="289" y="127"/>
                    </a:lnTo>
                    <a:lnTo>
                      <a:pt x="290" y="129"/>
                    </a:lnTo>
                    <a:lnTo>
                      <a:pt x="290" y="135"/>
                    </a:lnTo>
                    <a:lnTo>
                      <a:pt x="283" y="144"/>
                    </a:lnTo>
                    <a:lnTo>
                      <a:pt x="281" y="149"/>
                    </a:lnTo>
                    <a:lnTo>
                      <a:pt x="285" y="158"/>
                    </a:lnTo>
                    <a:lnTo>
                      <a:pt x="285" y="159"/>
                    </a:lnTo>
                    <a:lnTo>
                      <a:pt x="288" y="162"/>
                    </a:lnTo>
                    <a:lnTo>
                      <a:pt x="290" y="163"/>
                    </a:lnTo>
                    <a:lnTo>
                      <a:pt x="292" y="163"/>
                    </a:lnTo>
                    <a:lnTo>
                      <a:pt x="295" y="162"/>
                    </a:lnTo>
                    <a:lnTo>
                      <a:pt x="296" y="162"/>
                    </a:lnTo>
                    <a:lnTo>
                      <a:pt x="296" y="163"/>
                    </a:lnTo>
                    <a:lnTo>
                      <a:pt x="300" y="170"/>
                    </a:lnTo>
                    <a:lnTo>
                      <a:pt x="300" y="180"/>
                    </a:lnTo>
                    <a:lnTo>
                      <a:pt x="297" y="182"/>
                    </a:lnTo>
                    <a:lnTo>
                      <a:pt x="293" y="189"/>
                    </a:lnTo>
                    <a:lnTo>
                      <a:pt x="290" y="197"/>
                    </a:lnTo>
                    <a:lnTo>
                      <a:pt x="290" y="204"/>
                    </a:lnTo>
                    <a:lnTo>
                      <a:pt x="289" y="204"/>
                    </a:lnTo>
                    <a:lnTo>
                      <a:pt x="289" y="205"/>
                    </a:lnTo>
                    <a:lnTo>
                      <a:pt x="288" y="205"/>
                    </a:lnTo>
                    <a:lnTo>
                      <a:pt x="286" y="206"/>
                    </a:lnTo>
                    <a:lnTo>
                      <a:pt x="285" y="212"/>
                    </a:lnTo>
                    <a:lnTo>
                      <a:pt x="285" y="223"/>
                    </a:lnTo>
                    <a:lnTo>
                      <a:pt x="288" y="226"/>
                    </a:lnTo>
                    <a:lnTo>
                      <a:pt x="289" y="226"/>
                    </a:lnTo>
                    <a:lnTo>
                      <a:pt x="289" y="229"/>
                    </a:lnTo>
                    <a:lnTo>
                      <a:pt x="285" y="229"/>
                    </a:lnTo>
                    <a:lnTo>
                      <a:pt x="275" y="232"/>
                    </a:lnTo>
                    <a:lnTo>
                      <a:pt x="267" y="239"/>
                    </a:lnTo>
                    <a:lnTo>
                      <a:pt x="265" y="239"/>
                    </a:lnTo>
                    <a:lnTo>
                      <a:pt x="265" y="240"/>
                    </a:lnTo>
                    <a:lnTo>
                      <a:pt x="255" y="252"/>
                    </a:lnTo>
                    <a:lnTo>
                      <a:pt x="252" y="257"/>
                    </a:lnTo>
                    <a:lnTo>
                      <a:pt x="252" y="258"/>
                    </a:lnTo>
                    <a:lnTo>
                      <a:pt x="255" y="259"/>
                    </a:lnTo>
                    <a:lnTo>
                      <a:pt x="257" y="259"/>
                    </a:lnTo>
                    <a:lnTo>
                      <a:pt x="262" y="269"/>
                    </a:lnTo>
                    <a:lnTo>
                      <a:pt x="264" y="273"/>
                    </a:lnTo>
                    <a:lnTo>
                      <a:pt x="264" y="280"/>
                    </a:lnTo>
                    <a:lnTo>
                      <a:pt x="265" y="282"/>
                    </a:lnTo>
                    <a:lnTo>
                      <a:pt x="265" y="285"/>
                    </a:lnTo>
                    <a:lnTo>
                      <a:pt x="267" y="286"/>
                    </a:lnTo>
                    <a:lnTo>
                      <a:pt x="268" y="286"/>
                    </a:lnTo>
                    <a:lnTo>
                      <a:pt x="269" y="287"/>
                    </a:lnTo>
                    <a:lnTo>
                      <a:pt x="271" y="287"/>
                    </a:lnTo>
                    <a:lnTo>
                      <a:pt x="275" y="286"/>
                    </a:lnTo>
                    <a:lnTo>
                      <a:pt x="274" y="296"/>
                    </a:lnTo>
                    <a:lnTo>
                      <a:pt x="267" y="304"/>
                    </a:lnTo>
                    <a:lnTo>
                      <a:pt x="265" y="304"/>
                    </a:lnTo>
                    <a:lnTo>
                      <a:pt x="264" y="306"/>
                    </a:lnTo>
                    <a:lnTo>
                      <a:pt x="259" y="306"/>
                    </a:lnTo>
                    <a:lnTo>
                      <a:pt x="259" y="308"/>
                    </a:lnTo>
                    <a:lnTo>
                      <a:pt x="262" y="319"/>
                    </a:lnTo>
                    <a:lnTo>
                      <a:pt x="264" y="322"/>
                    </a:lnTo>
                    <a:lnTo>
                      <a:pt x="269" y="328"/>
                    </a:lnTo>
                    <a:lnTo>
                      <a:pt x="265" y="347"/>
                    </a:lnTo>
                    <a:lnTo>
                      <a:pt x="264" y="347"/>
                    </a:lnTo>
                    <a:lnTo>
                      <a:pt x="264" y="352"/>
                    </a:lnTo>
                    <a:lnTo>
                      <a:pt x="262" y="360"/>
                    </a:lnTo>
                    <a:lnTo>
                      <a:pt x="262" y="363"/>
                    </a:lnTo>
                    <a:lnTo>
                      <a:pt x="267" y="363"/>
                    </a:lnTo>
                    <a:lnTo>
                      <a:pt x="267" y="366"/>
                    </a:lnTo>
                    <a:lnTo>
                      <a:pt x="264" y="369"/>
                    </a:lnTo>
                    <a:lnTo>
                      <a:pt x="262" y="371"/>
                    </a:lnTo>
                    <a:lnTo>
                      <a:pt x="255" y="373"/>
                    </a:lnTo>
                    <a:lnTo>
                      <a:pt x="251" y="373"/>
                    </a:lnTo>
                    <a:lnTo>
                      <a:pt x="245" y="369"/>
                    </a:lnTo>
                    <a:lnTo>
                      <a:pt x="244" y="369"/>
                    </a:lnTo>
                    <a:lnTo>
                      <a:pt x="243" y="366"/>
                    </a:lnTo>
                    <a:lnTo>
                      <a:pt x="237" y="363"/>
                    </a:lnTo>
                    <a:lnTo>
                      <a:pt x="236" y="363"/>
                    </a:lnTo>
                    <a:lnTo>
                      <a:pt x="229" y="364"/>
                    </a:lnTo>
                    <a:lnTo>
                      <a:pt x="228" y="366"/>
                    </a:lnTo>
                    <a:lnTo>
                      <a:pt x="226" y="366"/>
                    </a:lnTo>
                    <a:lnTo>
                      <a:pt x="223" y="369"/>
                    </a:lnTo>
                    <a:lnTo>
                      <a:pt x="216" y="374"/>
                    </a:lnTo>
                    <a:lnTo>
                      <a:pt x="211" y="377"/>
                    </a:lnTo>
                    <a:lnTo>
                      <a:pt x="208" y="374"/>
                    </a:lnTo>
                    <a:lnTo>
                      <a:pt x="197" y="350"/>
                    </a:lnTo>
                    <a:lnTo>
                      <a:pt x="190" y="340"/>
                    </a:lnTo>
                    <a:lnTo>
                      <a:pt x="180" y="335"/>
                    </a:lnTo>
                    <a:lnTo>
                      <a:pt x="171" y="335"/>
                    </a:lnTo>
                    <a:lnTo>
                      <a:pt x="165" y="339"/>
                    </a:lnTo>
                    <a:lnTo>
                      <a:pt x="163" y="342"/>
                    </a:lnTo>
                    <a:lnTo>
                      <a:pt x="163" y="347"/>
                    </a:lnTo>
                    <a:lnTo>
                      <a:pt x="159" y="356"/>
                    </a:lnTo>
                    <a:lnTo>
                      <a:pt x="154" y="360"/>
                    </a:lnTo>
                    <a:lnTo>
                      <a:pt x="152" y="363"/>
                    </a:lnTo>
                    <a:lnTo>
                      <a:pt x="147" y="366"/>
                    </a:lnTo>
                    <a:lnTo>
                      <a:pt x="141" y="363"/>
                    </a:lnTo>
                    <a:lnTo>
                      <a:pt x="139" y="363"/>
                    </a:lnTo>
                    <a:lnTo>
                      <a:pt x="139" y="364"/>
                    </a:lnTo>
                    <a:lnTo>
                      <a:pt x="138" y="367"/>
                    </a:lnTo>
                    <a:lnTo>
                      <a:pt x="135" y="370"/>
                    </a:lnTo>
                    <a:lnTo>
                      <a:pt x="135" y="371"/>
                    </a:lnTo>
                    <a:lnTo>
                      <a:pt x="128" y="380"/>
                    </a:lnTo>
                    <a:lnTo>
                      <a:pt x="127" y="384"/>
                    </a:lnTo>
                    <a:lnTo>
                      <a:pt x="123" y="385"/>
                    </a:lnTo>
                    <a:lnTo>
                      <a:pt x="121" y="386"/>
                    </a:lnTo>
                    <a:lnTo>
                      <a:pt x="120" y="413"/>
                    </a:lnTo>
                    <a:lnTo>
                      <a:pt x="121" y="414"/>
                    </a:lnTo>
                    <a:lnTo>
                      <a:pt x="121" y="416"/>
                    </a:lnTo>
                    <a:lnTo>
                      <a:pt x="120" y="414"/>
                    </a:lnTo>
                    <a:lnTo>
                      <a:pt x="104" y="413"/>
                    </a:lnTo>
                    <a:lnTo>
                      <a:pt x="92" y="414"/>
                    </a:lnTo>
                    <a:lnTo>
                      <a:pt x="85" y="424"/>
                    </a:lnTo>
                    <a:lnTo>
                      <a:pt x="61" y="424"/>
                    </a:lnTo>
                    <a:lnTo>
                      <a:pt x="60" y="423"/>
                    </a:lnTo>
                    <a:lnTo>
                      <a:pt x="57" y="423"/>
                    </a:lnTo>
                    <a:lnTo>
                      <a:pt x="53" y="420"/>
                    </a:lnTo>
                    <a:lnTo>
                      <a:pt x="49" y="420"/>
                    </a:lnTo>
                    <a:lnTo>
                      <a:pt x="49" y="421"/>
                    </a:lnTo>
                    <a:lnTo>
                      <a:pt x="39" y="419"/>
                    </a:lnTo>
                    <a:lnTo>
                      <a:pt x="29" y="414"/>
                    </a:lnTo>
                    <a:lnTo>
                      <a:pt x="21" y="412"/>
                    </a:lnTo>
                    <a:lnTo>
                      <a:pt x="18" y="412"/>
                    </a:lnTo>
                    <a:lnTo>
                      <a:pt x="17" y="414"/>
                    </a:lnTo>
                    <a:lnTo>
                      <a:pt x="17" y="419"/>
                    </a:lnTo>
                    <a:lnTo>
                      <a:pt x="15" y="431"/>
                    </a:lnTo>
                    <a:lnTo>
                      <a:pt x="15" y="433"/>
                    </a:lnTo>
                    <a:lnTo>
                      <a:pt x="32" y="444"/>
                    </a:lnTo>
                    <a:lnTo>
                      <a:pt x="42" y="447"/>
                    </a:lnTo>
                    <a:lnTo>
                      <a:pt x="54" y="447"/>
                    </a:lnTo>
                    <a:lnTo>
                      <a:pt x="56" y="452"/>
                    </a:lnTo>
                    <a:lnTo>
                      <a:pt x="56" y="459"/>
                    </a:lnTo>
                    <a:lnTo>
                      <a:pt x="54" y="459"/>
                    </a:lnTo>
                    <a:lnTo>
                      <a:pt x="54" y="460"/>
                    </a:lnTo>
                    <a:lnTo>
                      <a:pt x="53" y="465"/>
                    </a:lnTo>
                    <a:lnTo>
                      <a:pt x="51" y="466"/>
                    </a:lnTo>
                    <a:lnTo>
                      <a:pt x="51" y="467"/>
                    </a:lnTo>
                    <a:lnTo>
                      <a:pt x="47" y="489"/>
                    </a:lnTo>
                    <a:lnTo>
                      <a:pt x="44" y="490"/>
                    </a:lnTo>
                    <a:lnTo>
                      <a:pt x="42" y="493"/>
                    </a:lnTo>
                    <a:lnTo>
                      <a:pt x="40" y="493"/>
                    </a:lnTo>
                    <a:lnTo>
                      <a:pt x="37" y="494"/>
                    </a:lnTo>
                    <a:lnTo>
                      <a:pt x="36" y="494"/>
                    </a:lnTo>
                    <a:lnTo>
                      <a:pt x="35" y="493"/>
                    </a:lnTo>
                    <a:lnTo>
                      <a:pt x="32" y="493"/>
                    </a:lnTo>
                    <a:lnTo>
                      <a:pt x="31" y="491"/>
                    </a:lnTo>
                    <a:lnTo>
                      <a:pt x="26" y="489"/>
                    </a:lnTo>
                    <a:lnTo>
                      <a:pt x="25" y="489"/>
                    </a:lnTo>
                    <a:lnTo>
                      <a:pt x="22" y="490"/>
                    </a:lnTo>
                    <a:lnTo>
                      <a:pt x="5" y="493"/>
                    </a:lnTo>
                    <a:lnTo>
                      <a:pt x="1" y="491"/>
                    </a:lnTo>
                    <a:lnTo>
                      <a:pt x="1" y="493"/>
                    </a:lnTo>
                    <a:lnTo>
                      <a:pt x="0" y="511"/>
                    </a:lnTo>
                    <a:lnTo>
                      <a:pt x="1" y="520"/>
                    </a:lnTo>
                    <a:lnTo>
                      <a:pt x="0" y="523"/>
                    </a:lnTo>
                    <a:lnTo>
                      <a:pt x="0" y="525"/>
                    </a:lnTo>
                    <a:lnTo>
                      <a:pt x="15" y="525"/>
                    </a:lnTo>
                    <a:lnTo>
                      <a:pt x="18" y="526"/>
                    </a:lnTo>
                    <a:lnTo>
                      <a:pt x="24" y="527"/>
                    </a:lnTo>
                    <a:lnTo>
                      <a:pt x="26" y="529"/>
                    </a:lnTo>
                    <a:lnTo>
                      <a:pt x="31" y="533"/>
                    </a:lnTo>
                    <a:lnTo>
                      <a:pt x="31" y="536"/>
                    </a:lnTo>
                    <a:lnTo>
                      <a:pt x="29" y="540"/>
                    </a:lnTo>
                    <a:lnTo>
                      <a:pt x="29" y="551"/>
                    </a:lnTo>
                    <a:lnTo>
                      <a:pt x="31" y="556"/>
                    </a:lnTo>
                    <a:lnTo>
                      <a:pt x="29" y="560"/>
                    </a:lnTo>
                    <a:lnTo>
                      <a:pt x="29" y="567"/>
                    </a:lnTo>
                    <a:lnTo>
                      <a:pt x="15" y="582"/>
                    </a:lnTo>
                    <a:lnTo>
                      <a:pt x="8" y="597"/>
                    </a:lnTo>
                    <a:lnTo>
                      <a:pt x="8" y="606"/>
                    </a:lnTo>
                    <a:lnTo>
                      <a:pt x="10" y="606"/>
                    </a:lnTo>
                    <a:lnTo>
                      <a:pt x="19" y="607"/>
                    </a:lnTo>
                    <a:lnTo>
                      <a:pt x="37" y="607"/>
                    </a:lnTo>
                    <a:lnTo>
                      <a:pt x="63" y="613"/>
                    </a:lnTo>
                    <a:lnTo>
                      <a:pt x="63" y="616"/>
                    </a:lnTo>
                    <a:lnTo>
                      <a:pt x="57" y="628"/>
                    </a:lnTo>
                    <a:lnTo>
                      <a:pt x="70" y="644"/>
                    </a:lnTo>
                    <a:lnTo>
                      <a:pt x="71" y="645"/>
                    </a:lnTo>
                    <a:lnTo>
                      <a:pt x="70" y="646"/>
                    </a:lnTo>
                    <a:lnTo>
                      <a:pt x="79" y="646"/>
                    </a:lnTo>
                    <a:lnTo>
                      <a:pt x="82" y="645"/>
                    </a:lnTo>
                    <a:lnTo>
                      <a:pt x="86" y="637"/>
                    </a:lnTo>
                    <a:lnTo>
                      <a:pt x="89" y="625"/>
                    </a:lnTo>
                    <a:lnTo>
                      <a:pt x="89" y="624"/>
                    </a:lnTo>
                    <a:lnTo>
                      <a:pt x="91" y="624"/>
                    </a:lnTo>
                    <a:lnTo>
                      <a:pt x="104" y="620"/>
                    </a:lnTo>
                    <a:lnTo>
                      <a:pt x="116" y="613"/>
                    </a:lnTo>
                    <a:lnTo>
                      <a:pt x="125" y="610"/>
                    </a:lnTo>
                    <a:lnTo>
                      <a:pt x="127" y="611"/>
                    </a:lnTo>
                    <a:lnTo>
                      <a:pt x="128" y="610"/>
                    </a:lnTo>
                    <a:lnTo>
                      <a:pt x="130" y="603"/>
                    </a:lnTo>
                    <a:lnTo>
                      <a:pt x="131" y="603"/>
                    </a:lnTo>
                    <a:lnTo>
                      <a:pt x="134" y="600"/>
                    </a:lnTo>
                    <a:lnTo>
                      <a:pt x="139" y="600"/>
                    </a:lnTo>
                    <a:lnTo>
                      <a:pt x="144" y="604"/>
                    </a:lnTo>
                    <a:lnTo>
                      <a:pt x="147" y="604"/>
                    </a:lnTo>
                    <a:lnTo>
                      <a:pt x="152" y="603"/>
                    </a:lnTo>
                    <a:lnTo>
                      <a:pt x="154" y="603"/>
                    </a:lnTo>
                    <a:lnTo>
                      <a:pt x="154" y="628"/>
                    </a:lnTo>
                    <a:lnTo>
                      <a:pt x="149" y="637"/>
                    </a:lnTo>
                    <a:lnTo>
                      <a:pt x="141" y="649"/>
                    </a:lnTo>
                    <a:lnTo>
                      <a:pt x="141" y="650"/>
                    </a:lnTo>
                    <a:lnTo>
                      <a:pt x="139" y="652"/>
                    </a:lnTo>
                    <a:lnTo>
                      <a:pt x="139" y="654"/>
                    </a:lnTo>
                    <a:lnTo>
                      <a:pt x="156" y="695"/>
                    </a:lnTo>
                    <a:lnTo>
                      <a:pt x="156" y="697"/>
                    </a:lnTo>
                    <a:lnTo>
                      <a:pt x="155" y="698"/>
                    </a:lnTo>
                    <a:lnTo>
                      <a:pt x="154" y="698"/>
                    </a:lnTo>
                    <a:lnTo>
                      <a:pt x="159" y="701"/>
                    </a:lnTo>
                    <a:lnTo>
                      <a:pt x="161" y="702"/>
                    </a:lnTo>
                    <a:lnTo>
                      <a:pt x="169" y="706"/>
                    </a:lnTo>
                    <a:lnTo>
                      <a:pt x="183" y="712"/>
                    </a:lnTo>
                    <a:lnTo>
                      <a:pt x="185" y="712"/>
                    </a:lnTo>
                    <a:lnTo>
                      <a:pt x="195" y="717"/>
                    </a:lnTo>
                    <a:lnTo>
                      <a:pt x="207" y="719"/>
                    </a:lnTo>
                    <a:lnTo>
                      <a:pt x="211" y="719"/>
                    </a:lnTo>
                    <a:lnTo>
                      <a:pt x="223" y="699"/>
                    </a:lnTo>
                    <a:lnTo>
                      <a:pt x="226" y="694"/>
                    </a:lnTo>
                    <a:lnTo>
                      <a:pt x="243" y="676"/>
                    </a:lnTo>
                    <a:lnTo>
                      <a:pt x="245" y="671"/>
                    </a:lnTo>
                    <a:lnTo>
                      <a:pt x="247" y="670"/>
                    </a:lnTo>
                    <a:lnTo>
                      <a:pt x="254" y="660"/>
                    </a:lnTo>
                    <a:lnTo>
                      <a:pt x="255" y="659"/>
                    </a:lnTo>
                    <a:lnTo>
                      <a:pt x="255" y="656"/>
                    </a:lnTo>
                    <a:lnTo>
                      <a:pt x="259" y="656"/>
                    </a:lnTo>
                    <a:lnTo>
                      <a:pt x="261" y="657"/>
                    </a:lnTo>
                    <a:lnTo>
                      <a:pt x="261" y="659"/>
                    </a:lnTo>
                    <a:lnTo>
                      <a:pt x="262" y="659"/>
                    </a:lnTo>
                    <a:lnTo>
                      <a:pt x="265" y="660"/>
                    </a:lnTo>
                    <a:lnTo>
                      <a:pt x="267" y="660"/>
                    </a:lnTo>
                    <a:lnTo>
                      <a:pt x="271" y="663"/>
                    </a:lnTo>
                    <a:lnTo>
                      <a:pt x="276" y="669"/>
                    </a:lnTo>
                    <a:lnTo>
                      <a:pt x="276" y="680"/>
                    </a:lnTo>
                    <a:lnTo>
                      <a:pt x="278" y="681"/>
                    </a:lnTo>
                    <a:lnTo>
                      <a:pt x="278" y="685"/>
                    </a:lnTo>
                    <a:lnTo>
                      <a:pt x="281" y="690"/>
                    </a:lnTo>
                    <a:lnTo>
                      <a:pt x="292" y="719"/>
                    </a:lnTo>
                    <a:lnTo>
                      <a:pt x="296" y="715"/>
                    </a:lnTo>
                    <a:lnTo>
                      <a:pt x="303" y="711"/>
                    </a:lnTo>
                    <a:lnTo>
                      <a:pt x="304" y="711"/>
                    </a:lnTo>
                    <a:lnTo>
                      <a:pt x="307" y="715"/>
                    </a:lnTo>
                    <a:lnTo>
                      <a:pt x="317" y="715"/>
                    </a:lnTo>
                    <a:lnTo>
                      <a:pt x="339" y="706"/>
                    </a:lnTo>
                    <a:lnTo>
                      <a:pt x="350" y="708"/>
                    </a:lnTo>
                    <a:lnTo>
                      <a:pt x="359" y="705"/>
                    </a:lnTo>
                    <a:lnTo>
                      <a:pt x="360" y="705"/>
                    </a:lnTo>
                    <a:lnTo>
                      <a:pt x="368" y="694"/>
                    </a:lnTo>
                    <a:lnTo>
                      <a:pt x="368" y="692"/>
                    </a:lnTo>
                    <a:lnTo>
                      <a:pt x="370" y="691"/>
                    </a:lnTo>
                    <a:lnTo>
                      <a:pt x="377" y="690"/>
                    </a:lnTo>
                    <a:lnTo>
                      <a:pt x="378" y="690"/>
                    </a:lnTo>
                    <a:lnTo>
                      <a:pt x="384" y="692"/>
                    </a:lnTo>
                    <a:lnTo>
                      <a:pt x="401" y="691"/>
                    </a:lnTo>
                    <a:lnTo>
                      <a:pt x="405" y="690"/>
                    </a:lnTo>
                    <a:lnTo>
                      <a:pt x="408" y="685"/>
                    </a:lnTo>
                    <a:lnTo>
                      <a:pt x="408" y="683"/>
                    </a:lnTo>
                    <a:lnTo>
                      <a:pt x="409" y="681"/>
                    </a:lnTo>
                    <a:lnTo>
                      <a:pt x="410" y="678"/>
                    </a:lnTo>
                    <a:lnTo>
                      <a:pt x="410" y="673"/>
                    </a:lnTo>
                    <a:lnTo>
                      <a:pt x="408" y="657"/>
                    </a:lnTo>
                    <a:lnTo>
                      <a:pt x="406" y="653"/>
                    </a:lnTo>
                    <a:lnTo>
                      <a:pt x="406" y="652"/>
                    </a:lnTo>
                    <a:lnTo>
                      <a:pt x="396" y="641"/>
                    </a:lnTo>
                    <a:lnTo>
                      <a:pt x="398" y="632"/>
                    </a:lnTo>
                    <a:lnTo>
                      <a:pt x="396" y="624"/>
                    </a:lnTo>
                    <a:lnTo>
                      <a:pt x="396" y="623"/>
                    </a:lnTo>
                    <a:lnTo>
                      <a:pt x="399" y="623"/>
                    </a:lnTo>
                    <a:lnTo>
                      <a:pt x="405" y="620"/>
                    </a:lnTo>
                    <a:lnTo>
                      <a:pt x="408" y="620"/>
                    </a:lnTo>
                    <a:lnTo>
                      <a:pt x="409" y="618"/>
                    </a:lnTo>
                    <a:lnTo>
                      <a:pt x="409" y="617"/>
                    </a:lnTo>
                    <a:lnTo>
                      <a:pt x="401" y="609"/>
                    </a:lnTo>
                    <a:lnTo>
                      <a:pt x="401" y="603"/>
                    </a:lnTo>
                    <a:lnTo>
                      <a:pt x="402" y="602"/>
                    </a:lnTo>
                    <a:lnTo>
                      <a:pt x="402" y="600"/>
                    </a:lnTo>
                    <a:lnTo>
                      <a:pt x="403" y="599"/>
                    </a:lnTo>
                    <a:lnTo>
                      <a:pt x="403" y="597"/>
                    </a:lnTo>
                    <a:lnTo>
                      <a:pt x="405" y="596"/>
                    </a:lnTo>
                    <a:lnTo>
                      <a:pt x="424" y="583"/>
                    </a:lnTo>
                    <a:lnTo>
                      <a:pt x="424" y="582"/>
                    </a:lnTo>
                    <a:lnTo>
                      <a:pt x="420" y="572"/>
                    </a:lnTo>
                    <a:lnTo>
                      <a:pt x="420" y="571"/>
                    </a:lnTo>
                    <a:lnTo>
                      <a:pt x="423" y="571"/>
                    </a:lnTo>
                    <a:lnTo>
                      <a:pt x="426" y="572"/>
                    </a:lnTo>
                    <a:lnTo>
                      <a:pt x="429" y="577"/>
                    </a:lnTo>
                    <a:lnTo>
                      <a:pt x="431" y="578"/>
                    </a:lnTo>
                    <a:lnTo>
                      <a:pt x="461" y="587"/>
                    </a:lnTo>
                    <a:lnTo>
                      <a:pt x="463" y="583"/>
                    </a:lnTo>
                    <a:lnTo>
                      <a:pt x="468" y="578"/>
                    </a:lnTo>
                    <a:lnTo>
                      <a:pt x="468" y="577"/>
                    </a:lnTo>
                    <a:lnTo>
                      <a:pt x="466" y="575"/>
                    </a:lnTo>
                    <a:lnTo>
                      <a:pt x="456" y="563"/>
                    </a:lnTo>
                    <a:lnTo>
                      <a:pt x="449" y="560"/>
                    </a:lnTo>
                    <a:lnTo>
                      <a:pt x="442" y="554"/>
                    </a:lnTo>
                    <a:lnTo>
                      <a:pt x="440" y="549"/>
                    </a:lnTo>
                    <a:lnTo>
                      <a:pt x="441" y="547"/>
                    </a:lnTo>
                    <a:lnTo>
                      <a:pt x="440" y="546"/>
                    </a:lnTo>
                    <a:lnTo>
                      <a:pt x="438" y="547"/>
                    </a:lnTo>
                    <a:lnTo>
                      <a:pt x="435" y="549"/>
                    </a:lnTo>
                    <a:lnTo>
                      <a:pt x="435" y="547"/>
                    </a:lnTo>
                    <a:lnTo>
                      <a:pt x="431" y="544"/>
                    </a:lnTo>
                    <a:lnTo>
                      <a:pt x="431" y="540"/>
                    </a:lnTo>
                    <a:lnTo>
                      <a:pt x="430" y="539"/>
                    </a:lnTo>
                    <a:lnTo>
                      <a:pt x="430" y="533"/>
                    </a:lnTo>
                    <a:lnTo>
                      <a:pt x="431" y="527"/>
                    </a:lnTo>
                    <a:lnTo>
                      <a:pt x="430" y="526"/>
                    </a:lnTo>
                    <a:lnTo>
                      <a:pt x="430" y="525"/>
                    </a:lnTo>
                    <a:lnTo>
                      <a:pt x="431" y="512"/>
                    </a:lnTo>
                    <a:lnTo>
                      <a:pt x="440" y="487"/>
                    </a:lnTo>
                    <a:lnTo>
                      <a:pt x="438" y="486"/>
                    </a:lnTo>
                    <a:lnTo>
                      <a:pt x="437" y="487"/>
                    </a:lnTo>
                    <a:lnTo>
                      <a:pt x="431" y="483"/>
                    </a:lnTo>
                    <a:lnTo>
                      <a:pt x="429" y="479"/>
                    </a:lnTo>
                    <a:lnTo>
                      <a:pt x="426" y="476"/>
                    </a:lnTo>
                    <a:lnTo>
                      <a:pt x="426" y="474"/>
                    </a:lnTo>
                    <a:lnTo>
                      <a:pt x="424" y="473"/>
                    </a:lnTo>
                    <a:lnTo>
                      <a:pt x="423" y="470"/>
                    </a:lnTo>
                    <a:lnTo>
                      <a:pt x="426" y="466"/>
                    </a:lnTo>
                    <a:lnTo>
                      <a:pt x="435" y="458"/>
                    </a:lnTo>
                    <a:lnTo>
                      <a:pt x="442" y="453"/>
                    </a:lnTo>
                    <a:lnTo>
                      <a:pt x="442" y="451"/>
                    </a:lnTo>
                    <a:lnTo>
                      <a:pt x="452" y="451"/>
                    </a:lnTo>
                    <a:lnTo>
                      <a:pt x="454" y="449"/>
                    </a:lnTo>
                    <a:lnTo>
                      <a:pt x="458" y="447"/>
                    </a:lnTo>
                    <a:lnTo>
                      <a:pt x="461" y="444"/>
                    </a:lnTo>
                    <a:lnTo>
                      <a:pt x="461" y="441"/>
                    </a:lnTo>
                    <a:lnTo>
                      <a:pt x="463" y="438"/>
                    </a:lnTo>
                    <a:lnTo>
                      <a:pt x="465" y="431"/>
                    </a:lnTo>
                    <a:lnTo>
                      <a:pt x="465" y="424"/>
                    </a:lnTo>
                    <a:lnTo>
                      <a:pt x="462" y="409"/>
                    </a:lnTo>
                    <a:lnTo>
                      <a:pt x="461" y="409"/>
                    </a:lnTo>
                    <a:lnTo>
                      <a:pt x="459" y="406"/>
                    </a:lnTo>
                    <a:lnTo>
                      <a:pt x="461" y="395"/>
                    </a:lnTo>
                    <a:lnTo>
                      <a:pt x="466" y="388"/>
                    </a:lnTo>
                    <a:lnTo>
                      <a:pt x="470" y="389"/>
                    </a:lnTo>
                    <a:lnTo>
                      <a:pt x="475" y="385"/>
                    </a:lnTo>
                    <a:lnTo>
                      <a:pt x="479" y="376"/>
                    </a:lnTo>
                    <a:lnTo>
                      <a:pt x="480" y="374"/>
                    </a:lnTo>
                    <a:lnTo>
                      <a:pt x="483" y="376"/>
                    </a:lnTo>
                    <a:lnTo>
                      <a:pt x="509" y="382"/>
                    </a:lnTo>
                    <a:lnTo>
                      <a:pt x="512" y="382"/>
                    </a:lnTo>
                    <a:lnTo>
                      <a:pt x="523" y="380"/>
                    </a:lnTo>
                    <a:lnTo>
                      <a:pt x="526" y="380"/>
                    </a:lnTo>
                    <a:lnTo>
                      <a:pt x="525" y="385"/>
                    </a:lnTo>
                    <a:lnTo>
                      <a:pt x="525" y="386"/>
                    </a:lnTo>
                    <a:lnTo>
                      <a:pt x="533" y="395"/>
                    </a:lnTo>
                    <a:lnTo>
                      <a:pt x="535" y="395"/>
                    </a:lnTo>
                    <a:lnTo>
                      <a:pt x="560" y="386"/>
                    </a:lnTo>
                    <a:lnTo>
                      <a:pt x="561" y="385"/>
                    </a:lnTo>
                    <a:lnTo>
                      <a:pt x="561" y="384"/>
                    </a:lnTo>
                    <a:lnTo>
                      <a:pt x="563" y="384"/>
                    </a:lnTo>
                    <a:lnTo>
                      <a:pt x="563" y="377"/>
                    </a:lnTo>
                    <a:lnTo>
                      <a:pt x="561" y="376"/>
                    </a:lnTo>
                    <a:lnTo>
                      <a:pt x="559" y="377"/>
                    </a:lnTo>
                    <a:lnTo>
                      <a:pt x="557" y="378"/>
                    </a:lnTo>
                    <a:lnTo>
                      <a:pt x="559" y="380"/>
                    </a:lnTo>
                    <a:lnTo>
                      <a:pt x="559" y="382"/>
                    </a:lnTo>
                    <a:lnTo>
                      <a:pt x="554" y="384"/>
                    </a:lnTo>
                    <a:lnTo>
                      <a:pt x="553" y="385"/>
                    </a:lnTo>
                    <a:lnTo>
                      <a:pt x="549" y="386"/>
                    </a:lnTo>
                    <a:lnTo>
                      <a:pt x="549" y="384"/>
                    </a:lnTo>
                    <a:lnTo>
                      <a:pt x="552" y="382"/>
                    </a:lnTo>
                    <a:lnTo>
                      <a:pt x="554" y="378"/>
                    </a:lnTo>
                    <a:lnTo>
                      <a:pt x="556" y="374"/>
                    </a:lnTo>
                    <a:lnTo>
                      <a:pt x="556" y="367"/>
                    </a:lnTo>
                    <a:lnTo>
                      <a:pt x="553" y="363"/>
                    </a:lnTo>
                    <a:lnTo>
                      <a:pt x="552" y="356"/>
                    </a:lnTo>
                    <a:lnTo>
                      <a:pt x="559" y="342"/>
                    </a:lnTo>
                    <a:lnTo>
                      <a:pt x="565" y="333"/>
                    </a:lnTo>
                    <a:lnTo>
                      <a:pt x="576" y="308"/>
                    </a:lnTo>
                    <a:lnTo>
                      <a:pt x="579" y="304"/>
                    </a:lnTo>
                    <a:lnTo>
                      <a:pt x="579" y="299"/>
                    </a:lnTo>
                    <a:lnTo>
                      <a:pt x="581" y="299"/>
                    </a:lnTo>
                    <a:lnTo>
                      <a:pt x="581" y="297"/>
                    </a:lnTo>
                    <a:lnTo>
                      <a:pt x="582" y="296"/>
                    </a:lnTo>
                    <a:lnTo>
                      <a:pt x="582" y="290"/>
                    </a:lnTo>
                    <a:lnTo>
                      <a:pt x="583" y="287"/>
                    </a:lnTo>
                    <a:lnTo>
                      <a:pt x="588" y="287"/>
                    </a:lnTo>
                    <a:lnTo>
                      <a:pt x="609" y="296"/>
                    </a:lnTo>
                    <a:lnTo>
                      <a:pt x="613" y="296"/>
                    </a:lnTo>
                    <a:lnTo>
                      <a:pt x="626" y="293"/>
                    </a:lnTo>
                    <a:lnTo>
                      <a:pt x="627" y="292"/>
                    </a:lnTo>
                    <a:lnTo>
                      <a:pt x="628" y="292"/>
                    </a:lnTo>
                    <a:lnTo>
                      <a:pt x="628" y="290"/>
                    </a:lnTo>
                    <a:lnTo>
                      <a:pt x="630" y="287"/>
                    </a:lnTo>
                    <a:lnTo>
                      <a:pt x="632" y="282"/>
                    </a:lnTo>
                    <a:lnTo>
                      <a:pt x="634" y="279"/>
                    </a:lnTo>
                    <a:lnTo>
                      <a:pt x="628" y="265"/>
                    </a:lnTo>
                    <a:lnTo>
                      <a:pt x="623" y="258"/>
                    </a:lnTo>
                    <a:lnTo>
                      <a:pt x="623" y="252"/>
                    </a:lnTo>
                    <a:lnTo>
                      <a:pt x="624" y="25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65" name="Freeform 92">
                <a:extLst>
                  <a:ext uri="{FF2B5EF4-FFF2-40B4-BE49-F238E27FC236}">
                    <a16:creationId xmlns:a16="http://schemas.microsoft.com/office/drawing/2014/main" id="{41F70659-E717-6D52-66FD-9107562A29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2" y="1474"/>
                <a:ext cx="106" cy="124"/>
              </a:xfrm>
              <a:custGeom>
                <a:avLst/>
                <a:gdLst>
                  <a:gd name="T0" fmla="*/ 4 w 422"/>
                  <a:gd name="T1" fmla="*/ 50 h 497"/>
                  <a:gd name="T2" fmla="*/ 25 w 422"/>
                  <a:gd name="T3" fmla="*/ 105 h 497"/>
                  <a:gd name="T4" fmla="*/ 58 w 422"/>
                  <a:gd name="T5" fmla="*/ 114 h 497"/>
                  <a:gd name="T6" fmla="*/ 72 w 422"/>
                  <a:gd name="T7" fmla="*/ 127 h 497"/>
                  <a:gd name="T8" fmla="*/ 111 w 422"/>
                  <a:gd name="T9" fmla="*/ 183 h 497"/>
                  <a:gd name="T10" fmla="*/ 89 w 422"/>
                  <a:gd name="T11" fmla="*/ 209 h 497"/>
                  <a:gd name="T12" fmla="*/ 99 w 422"/>
                  <a:gd name="T13" fmla="*/ 253 h 497"/>
                  <a:gd name="T14" fmla="*/ 105 w 422"/>
                  <a:gd name="T15" fmla="*/ 287 h 497"/>
                  <a:gd name="T16" fmla="*/ 96 w 422"/>
                  <a:gd name="T17" fmla="*/ 310 h 497"/>
                  <a:gd name="T18" fmla="*/ 77 w 422"/>
                  <a:gd name="T19" fmla="*/ 317 h 497"/>
                  <a:gd name="T20" fmla="*/ 60 w 422"/>
                  <a:gd name="T21" fmla="*/ 332 h 497"/>
                  <a:gd name="T22" fmla="*/ 27 w 422"/>
                  <a:gd name="T23" fmla="*/ 356 h 497"/>
                  <a:gd name="T24" fmla="*/ 40 w 422"/>
                  <a:gd name="T25" fmla="*/ 367 h 497"/>
                  <a:gd name="T26" fmla="*/ 47 w 422"/>
                  <a:gd name="T27" fmla="*/ 391 h 497"/>
                  <a:gd name="T28" fmla="*/ 74 w 422"/>
                  <a:gd name="T29" fmla="*/ 404 h 497"/>
                  <a:gd name="T30" fmla="*/ 87 w 422"/>
                  <a:gd name="T31" fmla="*/ 451 h 497"/>
                  <a:gd name="T32" fmla="*/ 121 w 422"/>
                  <a:gd name="T33" fmla="*/ 433 h 497"/>
                  <a:gd name="T34" fmla="*/ 121 w 422"/>
                  <a:gd name="T35" fmla="*/ 462 h 497"/>
                  <a:gd name="T36" fmla="*/ 152 w 422"/>
                  <a:gd name="T37" fmla="*/ 497 h 497"/>
                  <a:gd name="T38" fmla="*/ 197 w 422"/>
                  <a:gd name="T39" fmla="*/ 473 h 497"/>
                  <a:gd name="T40" fmla="*/ 237 w 422"/>
                  <a:gd name="T41" fmla="*/ 434 h 497"/>
                  <a:gd name="T42" fmla="*/ 251 w 422"/>
                  <a:gd name="T43" fmla="*/ 426 h 497"/>
                  <a:gd name="T44" fmla="*/ 248 w 422"/>
                  <a:gd name="T45" fmla="*/ 388 h 497"/>
                  <a:gd name="T46" fmla="*/ 269 w 422"/>
                  <a:gd name="T47" fmla="*/ 360 h 497"/>
                  <a:gd name="T48" fmla="*/ 265 w 422"/>
                  <a:gd name="T49" fmla="*/ 320 h 497"/>
                  <a:gd name="T50" fmla="*/ 295 w 422"/>
                  <a:gd name="T51" fmla="*/ 289 h 497"/>
                  <a:gd name="T52" fmla="*/ 275 w 422"/>
                  <a:gd name="T53" fmla="*/ 243 h 497"/>
                  <a:gd name="T54" fmla="*/ 243 w 422"/>
                  <a:gd name="T55" fmla="*/ 264 h 497"/>
                  <a:gd name="T56" fmla="*/ 228 w 422"/>
                  <a:gd name="T57" fmla="*/ 248 h 497"/>
                  <a:gd name="T58" fmla="*/ 237 w 422"/>
                  <a:gd name="T59" fmla="*/ 220 h 497"/>
                  <a:gd name="T60" fmla="*/ 244 w 422"/>
                  <a:gd name="T61" fmla="*/ 209 h 497"/>
                  <a:gd name="T62" fmla="*/ 252 w 422"/>
                  <a:gd name="T63" fmla="*/ 215 h 497"/>
                  <a:gd name="T64" fmla="*/ 261 w 422"/>
                  <a:gd name="T65" fmla="*/ 207 h 497"/>
                  <a:gd name="T66" fmla="*/ 278 w 422"/>
                  <a:gd name="T67" fmla="*/ 198 h 497"/>
                  <a:gd name="T68" fmla="*/ 341 w 422"/>
                  <a:gd name="T69" fmla="*/ 225 h 497"/>
                  <a:gd name="T70" fmla="*/ 350 w 422"/>
                  <a:gd name="T71" fmla="*/ 205 h 497"/>
                  <a:gd name="T72" fmla="*/ 356 w 422"/>
                  <a:gd name="T73" fmla="*/ 179 h 497"/>
                  <a:gd name="T74" fmla="*/ 375 w 422"/>
                  <a:gd name="T75" fmla="*/ 124 h 497"/>
                  <a:gd name="T76" fmla="*/ 402 w 422"/>
                  <a:gd name="T77" fmla="*/ 124 h 497"/>
                  <a:gd name="T78" fmla="*/ 419 w 422"/>
                  <a:gd name="T79" fmla="*/ 107 h 497"/>
                  <a:gd name="T80" fmla="*/ 417 w 422"/>
                  <a:gd name="T81" fmla="*/ 67 h 497"/>
                  <a:gd name="T82" fmla="*/ 395 w 422"/>
                  <a:gd name="T83" fmla="*/ 59 h 497"/>
                  <a:gd name="T84" fmla="*/ 378 w 422"/>
                  <a:gd name="T85" fmla="*/ 70 h 497"/>
                  <a:gd name="T86" fmla="*/ 359 w 422"/>
                  <a:gd name="T87" fmla="*/ 59 h 497"/>
                  <a:gd name="T88" fmla="*/ 318 w 422"/>
                  <a:gd name="T89" fmla="*/ 43 h 497"/>
                  <a:gd name="T90" fmla="*/ 307 w 422"/>
                  <a:gd name="T91" fmla="*/ 39 h 497"/>
                  <a:gd name="T92" fmla="*/ 272 w 422"/>
                  <a:gd name="T93" fmla="*/ 63 h 497"/>
                  <a:gd name="T94" fmla="*/ 229 w 422"/>
                  <a:gd name="T95" fmla="*/ 99 h 497"/>
                  <a:gd name="T96" fmla="*/ 219 w 422"/>
                  <a:gd name="T97" fmla="*/ 140 h 497"/>
                  <a:gd name="T98" fmla="*/ 218 w 422"/>
                  <a:gd name="T99" fmla="*/ 140 h 497"/>
                  <a:gd name="T100" fmla="*/ 197 w 422"/>
                  <a:gd name="T101" fmla="*/ 110 h 497"/>
                  <a:gd name="T102" fmla="*/ 184 w 422"/>
                  <a:gd name="T103" fmla="*/ 123 h 497"/>
                  <a:gd name="T104" fmla="*/ 162 w 422"/>
                  <a:gd name="T105" fmla="*/ 112 h 497"/>
                  <a:gd name="T106" fmla="*/ 161 w 422"/>
                  <a:gd name="T107" fmla="*/ 109 h 497"/>
                  <a:gd name="T108" fmla="*/ 176 w 422"/>
                  <a:gd name="T109" fmla="*/ 82 h 497"/>
                  <a:gd name="T110" fmla="*/ 170 w 422"/>
                  <a:gd name="T111" fmla="*/ 52 h 497"/>
                  <a:gd name="T112" fmla="*/ 168 w 422"/>
                  <a:gd name="T113" fmla="*/ 33 h 497"/>
                  <a:gd name="T114" fmla="*/ 92 w 422"/>
                  <a:gd name="T115" fmla="*/ 18 h 497"/>
                  <a:gd name="T116" fmla="*/ 65 w 422"/>
                  <a:gd name="T117" fmla="*/ 33 h 497"/>
                  <a:gd name="T118" fmla="*/ 42 w 422"/>
                  <a:gd name="T119" fmla="*/ 26 h 4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22" h="497">
                    <a:moveTo>
                      <a:pt x="29" y="44"/>
                    </a:moveTo>
                    <a:lnTo>
                      <a:pt x="18" y="46"/>
                    </a:lnTo>
                    <a:lnTo>
                      <a:pt x="4" y="46"/>
                    </a:lnTo>
                    <a:lnTo>
                      <a:pt x="0" y="47"/>
                    </a:lnTo>
                    <a:lnTo>
                      <a:pt x="1" y="50"/>
                    </a:lnTo>
                    <a:lnTo>
                      <a:pt x="4" y="50"/>
                    </a:lnTo>
                    <a:lnTo>
                      <a:pt x="10" y="64"/>
                    </a:lnTo>
                    <a:lnTo>
                      <a:pt x="10" y="85"/>
                    </a:lnTo>
                    <a:lnTo>
                      <a:pt x="14" y="99"/>
                    </a:lnTo>
                    <a:lnTo>
                      <a:pt x="17" y="105"/>
                    </a:lnTo>
                    <a:lnTo>
                      <a:pt x="18" y="106"/>
                    </a:lnTo>
                    <a:lnTo>
                      <a:pt x="25" y="105"/>
                    </a:lnTo>
                    <a:lnTo>
                      <a:pt x="35" y="106"/>
                    </a:lnTo>
                    <a:lnTo>
                      <a:pt x="40" y="107"/>
                    </a:lnTo>
                    <a:lnTo>
                      <a:pt x="47" y="109"/>
                    </a:lnTo>
                    <a:lnTo>
                      <a:pt x="53" y="112"/>
                    </a:lnTo>
                    <a:lnTo>
                      <a:pt x="56" y="112"/>
                    </a:lnTo>
                    <a:lnTo>
                      <a:pt x="58" y="114"/>
                    </a:lnTo>
                    <a:lnTo>
                      <a:pt x="60" y="114"/>
                    </a:lnTo>
                    <a:lnTo>
                      <a:pt x="63" y="116"/>
                    </a:lnTo>
                    <a:lnTo>
                      <a:pt x="65" y="121"/>
                    </a:lnTo>
                    <a:lnTo>
                      <a:pt x="68" y="126"/>
                    </a:lnTo>
                    <a:lnTo>
                      <a:pt x="71" y="127"/>
                    </a:lnTo>
                    <a:lnTo>
                      <a:pt x="72" y="127"/>
                    </a:lnTo>
                    <a:lnTo>
                      <a:pt x="72" y="130"/>
                    </a:lnTo>
                    <a:lnTo>
                      <a:pt x="77" y="141"/>
                    </a:lnTo>
                    <a:lnTo>
                      <a:pt x="88" y="159"/>
                    </a:lnTo>
                    <a:lnTo>
                      <a:pt x="96" y="169"/>
                    </a:lnTo>
                    <a:lnTo>
                      <a:pt x="111" y="181"/>
                    </a:lnTo>
                    <a:lnTo>
                      <a:pt x="111" y="183"/>
                    </a:lnTo>
                    <a:lnTo>
                      <a:pt x="113" y="184"/>
                    </a:lnTo>
                    <a:lnTo>
                      <a:pt x="113" y="190"/>
                    </a:lnTo>
                    <a:lnTo>
                      <a:pt x="101" y="194"/>
                    </a:lnTo>
                    <a:lnTo>
                      <a:pt x="94" y="201"/>
                    </a:lnTo>
                    <a:lnTo>
                      <a:pt x="91" y="208"/>
                    </a:lnTo>
                    <a:lnTo>
                      <a:pt x="89" y="209"/>
                    </a:lnTo>
                    <a:lnTo>
                      <a:pt x="89" y="219"/>
                    </a:lnTo>
                    <a:lnTo>
                      <a:pt x="91" y="219"/>
                    </a:lnTo>
                    <a:lnTo>
                      <a:pt x="91" y="222"/>
                    </a:lnTo>
                    <a:lnTo>
                      <a:pt x="89" y="222"/>
                    </a:lnTo>
                    <a:lnTo>
                      <a:pt x="89" y="234"/>
                    </a:lnTo>
                    <a:lnTo>
                      <a:pt x="99" y="253"/>
                    </a:lnTo>
                    <a:lnTo>
                      <a:pt x="99" y="254"/>
                    </a:lnTo>
                    <a:lnTo>
                      <a:pt x="102" y="254"/>
                    </a:lnTo>
                    <a:lnTo>
                      <a:pt x="102" y="264"/>
                    </a:lnTo>
                    <a:lnTo>
                      <a:pt x="105" y="269"/>
                    </a:lnTo>
                    <a:lnTo>
                      <a:pt x="107" y="275"/>
                    </a:lnTo>
                    <a:lnTo>
                      <a:pt x="105" y="287"/>
                    </a:lnTo>
                    <a:lnTo>
                      <a:pt x="103" y="292"/>
                    </a:lnTo>
                    <a:lnTo>
                      <a:pt x="102" y="299"/>
                    </a:lnTo>
                    <a:lnTo>
                      <a:pt x="102" y="300"/>
                    </a:lnTo>
                    <a:lnTo>
                      <a:pt x="101" y="304"/>
                    </a:lnTo>
                    <a:lnTo>
                      <a:pt x="96" y="308"/>
                    </a:lnTo>
                    <a:lnTo>
                      <a:pt x="96" y="310"/>
                    </a:lnTo>
                    <a:lnTo>
                      <a:pt x="94" y="314"/>
                    </a:lnTo>
                    <a:lnTo>
                      <a:pt x="89" y="318"/>
                    </a:lnTo>
                    <a:lnTo>
                      <a:pt x="85" y="320"/>
                    </a:lnTo>
                    <a:lnTo>
                      <a:pt x="81" y="320"/>
                    </a:lnTo>
                    <a:lnTo>
                      <a:pt x="80" y="318"/>
                    </a:lnTo>
                    <a:lnTo>
                      <a:pt x="77" y="317"/>
                    </a:lnTo>
                    <a:lnTo>
                      <a:pt x="70" y="315"/>
                    </a:lnTo>
                    <a:lnTo>
                      <a:pt x="67" y="318"/>
                    </a:lnTo>
                    <a:lnTo>
                      <a:pt x="64" y="322"/>
                    </a:lnTo>
                    <a:lnTo>
                      <a:pt x="63" y="324"/>
                    </a:lnTo>
                    <a:lnTo>
                      <a:pt x="63" y="325"/>
                    </a:lnTo>
                    <a:lnTo>
                      <a:pt x="60" y="332"/>
                    </a:lnTo>
                    <a:lnTo>
                      <a:pt x="58" y="334"/>
                    </a:lnTo>
                    <a:lnTo>
                      <a:pt x="56" y="334"/>
                    </a:lnTo>
                    <a:lnTo>
                      <a:pt x="53" y="332"/>
                    </a:lnTo>
                    <a:lnTo>
                      <a:pt x="49" y="335"/>
                    </a:lnTo>
                    <a:lnTo>
                      <a:pt x="47" y="335"/>
                    </a:lnTo>
                    <a:lnTo>
                      <a:pt x="27" y="356"/>
                    </a:lnTo>
                    <a:lnTo>
                      <a:pt x="27" y="357"/>
                    </a:lnTo>
                    <a:lnTo>
                      <a:pt x="28" y="357"/>
                    </a:lnTo>
                    <a:lnTo>
                      <a:pt x="29" y="359"/>
                    </a:lnTo>
                    <a:lnTo>
                      <a:pt x="35" y="361"/>
                    </a:lnTo>
                    <a:lnTo>
                      <a:pt x="36" y="361"/>
                    </a:lnTo>
                    <a:lnTo>
                      <a:pt x="40" y="367"/>
                    </a:lnTo>
                    <a:lnTo>
                      <a:pt x="42" y="371"/>
                    </a:lnTo>
                    <a:lnTo>
                      <a:pt x="42" y="377"/>
                    </a:lnTo>
                    <a:lnTo>
                      <a:pt x="43" y="384"/>
                    </a:lnTo>
                    <a:lnTo>
                      <a:pt x="44" y="385"/>
                    </a:lnTo>
                    <a:lnTo>
                      <a:pt x="47" y="387"/>
                    </a:lnTo>
                    <a:lnTo>
                      <a:pt x="47" y="391"/>
                    </a:lnTo>
                    <a:lnTo>
                      <a:pt x="51" y="395"/>
                    </a:lnTo>
                    <a:lnTo>
                      <a:pt x="57" y="398"/>
                    </a:lnTo>
                    <a:lnTo>
                      <a:pt x="63" y="398"/>
                    </a:lnTo>
                    <a:lnTo>
                      <a:pt x="68" y="399"/>
                    </a:lnTo>
                    <a:lnTo>
                      <a:pt x="70" y="399"/>
                    </a:lnTo>
                    <a:lnTo>
                      <a:pt x="74" y="404"/>
                    </a:lnTo>
                    <a:lnTo>
                      <a:pt x="74" y="408"/>
                    </a:lnTo>
                    <a:lnTo>
                      <a:pt x="78" y="434"/>
                    </a:lnTo>
                    <a:lnTo>
                      <a:pt x="78" y="438"/>
                    </a:lnTo>
                    <a:lnTo>
                      <a:pt x="80" y="447"/>
                    </a:lnTo>
                    <a:lnTo>
                      <a:pt x="80" y="451"/>
                    </a:lnTo>
                    <a:lnTo>
                      <a:pt x="87" y="451"/>
                    </a:lnTo>
                    <a:lnTo>
                      <a:pt x="88" y="449"/>
                    </a:lnTo>
                    <a:lnTo>
                      <a:pt x="91" y="449"/>
                    </a:lnTo>
                    <a:lnTo>
                      <a:pt x="107" y="444"/>
                    </a:lnTo>
                    <a:lnTo>
                      <a:pt x="113" y="438"/>
                    </a:lnTo>
                    <a:lnTo>
                      <a:pt x="116" y="437"/>
                    </a:lnTo>
                    <a:lnTo>
                      <a:pt x="121" y="433"/>
                    </a:lnTo>
                    <a:lnTo>
                      <a:pt x="125" y="433"/>
                    </a:lnTo>
                    <a:lnTo>
                      <a:pt x="131" y="442"/>
                    </a:lnTo>
                    <a:lnTo>
                      <a:pt x="137" y="448"/>
                    </a:lnTo>
                    <a:lnTo>
                      <a:pt x="131" y="448"/>
                    </a:lnTo>
                    <a:lnTo>
                      <a:pt x="127" y="452"/>
                    </a:lnTo>
                    <a:lnTo>
                      <a:pt x="121" y="462"/>
                    </a:lnTo>
                    <a:lnTo>
                      <a:pt x="121" y="464"/>
                    </a:lnTo>
                    <a:lnTo>
                      <a:pt x="123" y="465"/>
                    </a:lnTo>
                    <a:lnTo>
                      <a:pt x="128" y="479"/>
                    </a:lnTo>
                    <a:lnTo>
                      <a:pt x="141" y="494"/>
                    </a:lnTo>
                    <a:lnTo>
                      <a:pt x="152" y="495"/>
                    </a:lnTo>
                    <a:lnTo>
                      <a:pt x="152" y="497"/>
                    </a:lnTo>
                    <a:lnTo>
                      <a:pt x="161" y="497"/>
                    </a:lnTo>
                    <a:lnTo>
                      <a:pt x="165" y="491"/>
                    </a:lnTo>
                    <a:lnTo>
                      <a:pt x="170" y="486"/>
                    </a:lnTo>
                    <a:lnTo>
                      <a:pt x="188" y="476"/>
                    </a:lnTo>
                    <a:lnTo>
                      <a:pt x="197" y="475"/>
                    </a:lnTo>
                    <a:lnTo>
                      <a:pt x="197" y="473"/>
                    </a:lnTo>
                    <a:lnTo>
                      <a:pt x="197" y="466"/>
                    </a:lnTo>
                    <a:lnTo>
                      <a:pt x="195" y="464"/>
                    </a:lnTo>
                    <a:lnTo>
                      <a:pt x="195" y="459"/>
                    </a:lnTo>
                    <a:lnTo>
                      <a:pt x="229" y="437"/>
                    </a:lnTo>
                    <a:lnTo>
                      <a:pt x="230" y="437"/>
                    </a:lnTo>
                    <a:lnTo>
                      <a:pt x="237" y="434"/>
                    </a:lnTo>
                    <a:lnTo>
                      <a:pt x="243" y="431"/>
                    </a:lnTo>
                    <a:lnTo>
                      <a:pt x="245" y="440"/>
                    </a:lnTo>
                    <a:lnTo>
                      <a:pt x="245" y="442"/>
                    </a:lnTo>
                    <a:lnTo>
                      <a:pt x="247" y="441"/>
                    </a:lnTo>
                    <a:lnTo>
                      <a:pt x="248" y="441"/>
                    </a:lnTo>
                    <a:lnTo>
                      <a:pt x="251" y="426"/>
                    </a:lnTo>
                    <a:lnTo>
                      <a:pt x="251" y="417"/>
                    </a:lnTo>
                    <a:lnTo>
                      <a:pt x="250" y="416"/>
                    </a:lnTo>
                    <a:lnTo>
                      <a:pt x="245" y="401"/>
                    </a:lnTo>
                    <a:lnTo>
                      <a:pt x="245" y="397"/>
                    </a:lnTo>
                    <a:lnTo>
                      <a:pt x="247" y="391"/>
                    </a:lnTo>
                    <a:lnTo>
                      <a:pt x="248" y="388"/>
                    </a:lnTo>
                    <a:lnTo>
                      <a:pt x="250" y="387"/>
                    </a:lnTo>
                    <a:lnTo>
                      <a:pt x="255" y="373"/>
                    </a:lnTo>
                    <a:lnTo>
                      <a:pt x="257" y="371"/>
                    </a:lnTo>
                    <a:lnTo>
                      <a:pt x="258" y="371"/>
                    </a:lnTo>
                    <a:lnTo>
                      <a:pt x="258" y="370"/>
                    </a:lnTo>
                    <a:lnTo>
                      <a:pt x="269" y="360"/>
                    </a:lnTo>
                    <a:lnTo>
                      <a:pt x="274" y="359"/>
                    </a:lnTo>
                    <a:lnTo>
                      <a:pt x="272" y="357"/>
                    </a:lnTo>
                    <a:lnTo>
                      <a:pt x="271" y="357"/>
                    </a:lnTo>
                    <a:lnTo>
                      <a:pt x="268" y="353"/>
                    </a:lnTo>
                    <a:lnTo>
                      <a:pt x="265" y="341"/>
                    </a:lnTo>
                    <a:lnTo>
                      <a:pt x="265" y="320"/>
                    </a:lnTo>
                    <a:lnTo>
                      <a:pt x="267" y="320"/>
                    </a:lnTo>
                    <a:lnTo>
                      <a:pt x="268" y="313"/>
                    </a:lnTo>
                    <a:lnTo>
                      <a:pt x="282" y="297"/>
                    </a:lnTo>
                    <a:lnTo>
                      <a:pt x="289" y="292"/>
                    </a:lnTo>
                    <a:lnTo>
                      <a:pt x="295" y="292"/>
                    </a:lnTo>
                    <a:lnTo>
                      <a:pt x="295" y="289"/>
                    </a:lnTo>
                    <a:lnTo>
                      <a:pt x="296" y="283"/>
                    </a:lnTo>
                    <a:lnTo>
                      <a:pt x="296" y="264"/>
                    </a:lnTo>
                    <a:lnTo>
                      <a:pt x="293" y="251"/>
                    </a:lnTo>
                    <a:lnTo>
                      <a:pt x="293" y="250"/>
                    </a:lnTo>
                    <a:lnTo>
                      <a:pt x="292" y="250"/>
                    </a:lnTo>
                    <a:lnTo>
                      <a:pt x="275" y="243"/>
                    </a:lnTo>
                    <a:lnTo>
                      <a:pt x="269" y="243"/>
                    </a:lnTo>
                    <a:lnTo>
                      <a:pt x="269" y="244"/>
                    </a:lnTo>
                    <a:lnTo>
                      <a:pt x="261" y="255"/>
                    </a:lnTo>
                    <a:lnTo>
                      <a:pt x="258" y="262"/>
                    </a:lnTo>
                    <a:lnTo>
                      <a:pt x="251" y="265"/>
                    </a:lnTo>
                    <a:lnTo>
                      <a:pt x="243" y="264"/>
                    </a:lnTo>
                    <a:lnTo>
                      <a:pt x="241" y="261"/>
                    </a:lnTo>
                    <a:lnTo>
                      <a:pt x="240" y="261"/>
                    </a:lnTo>
                    <a:lnTo>
                      <a:pt x="236" y="258"/>
                    </a:lnTo>
                    <a:lnTo>
                      <a:pt x="232" y="255"/>
                    </a:lnTo>
                    <a:lnTo>
                      <a:pt x="228" y="250"/>
                    </a:lnTo>
                    <a:lnTo>
                      <a:pt x="228" y="248"/>
                    </a:lnTo>
                    <a:lnTo>
                      <a:pt x="229" y="244"/>
                    </a:lnTo>
                    <a:lnTo>
                      <a:pt x="229" y="241"/>
                    </a:lnTo>
                    <a:lnTo>
                      <a:pt x="226" y="236"/>
                    </a:lnTo>
                    <a:lnTo>
                      <a:pt x="225" y="236"/>
                    </a:lnTo>
                    <a:lnTo>
                      <a:pt x="236" y="220"/>
                    </a:lnTo>
                    <a:lnTo>
                      <a:pt x="237" y="220"/>
                    </a:lnTo>
                    <a:lnTo>
                      <a:pt x="240" y="222"/>
                    </a:lnTo>
                    <a:lnTo>
                      <a:pt x="243" y="222"/>
                    </a:lnTo>
                    <a:lnTo>
                      <a:pt x="245" y="219"/>
                    </a:lnTo>
                    <a:lnTo>
                      <a:pt x="245" y="216"/>
                    </a:lnTo>
                    <a:lnTo>
                      <a:pt x="243" y="209"/>
                    </a:lnTo>
                    <a:lnTo>
                      <a:pt x="244" y="209"/>
                    </a:lnTo>
                    <a:lnTo>
                      <a:pt x="244" y="204"/>
                    </a:lnTo>
                    <a:lnTo>
                      <a:pt x="245" y="202"/>
                    </a:lnTo>
                    <a:lnTo>
                      <a:pt x="254" y="202"/>
                    </a:lnTo>
                    <a:lnTo>
                      <a:pt x="250" y="216"/>
                    </a:lnTo>
                    <a:lnTo>
                      <a:pt x="251" y="216"/>
                    </a:lnTo>
                    <a:lnTo>
                      <a:pt x="252" y="215"/>
                    </a:lnTo>
                    <a:lnTo>
                      <a:pt x="254" y="212"/>
                    </a:lnTo>
                    <a:lnTo>
                      <a:pt x="254" y="209"/>
                    </a:lnTo>
                    <a:lnTo>
                      <a:pt x="258" y="205"/>
                    </a:lnTo>
                    <a:lnTo>
                      <a:pt x="260" y="205"/>
                    </a:lnTo>
                    <a:lnTo>
                      <a:pt x="260" y="207"/>
                    </a:lnTo>
                    <a:lnTo>
                      <a:pt x="261" y="207"/>
                    </a:lnTo>
                    <a:lnTo>
                      <a:pt x="262" y="208"/>
                    </a:lnTo>
                    <a:lnTo>
                      <a:pt x="267" y="208"/>
                    </a:lnTo>
                    <a:lnTo>
                      <a:pt x="269" y="209"/>
                    </a:lnTo>
                    <a:lnTo>
                      <a:pt x="274" y="205"/>
                    </a:lnTo>
                    <a:lnTo>
                      <a:pt x="274" y="202"/>
                    </a:lnTo>
                    <a:lnTo>
                      <a:pt x="278" y="198"/>
                    </a:lnTo>
                    <a:lnTo>
                      <a:pt x="279" y="200"/>
                    </a:lnTo>
                    <a:lnTo>
                      <a:pt x="282" y="201"/>
                    </a:lnTo>
                    <a:lnTo>
                      <a:pt x="313" y="213"/>
                    </a:lnTo>
                    <a:lnTo>
                      <a:pt x="318" y="215"/>
                    </a:lnTo>
                    <a:lnTo>
                      <a:pt x="328" y="222"/>
                    </a:lnTo>
                    <a:lnTo>
                      <a:pt x="341" y="225"/>
                    </a:lnTo>
                    <a:lnTo>
                      <a:pt x="345" y="220"/>
                    </a:lnTo>
                    <a:lnTo>
                      <a:pt x="345" y="219"/>
                    </a:lnTo>
                    <a:lnTo>
                      <a:pt x="352" y="216"/>
                    </a:lnTo>
                    <a:lnTo>
                      <a:pt x="353" y="216"/>
                    </a:lnTo>
                    <a:lnTo>
                      <a:pt x="353" y="213"/>
                    </a:lnTo>
                    <a:lnTo>
                      <a:pt x="350" y="205"/>
                    </a:lnTo>
                    <a:lnTo>
                      <a:pt x="343" y="200"/>
                    </a:lnTo>
                    <a:lnTo>
                      <a:pt x="343" y="191"/>
                    </a:lnTo>
                    <a:lnTo>
                      <a:pt x="345" y="190"/>
                    </a:lnTo>
                    <a:lnTo>
                      <a:pt x="346" y="190"/>
                    </a:lnTo>
                    <a:lnTo>
                      <a:pt x="356" y="180"/>
                    </a:lnTo>
                    <a:lnTo>
                      <a:pt x="356" y="179"/>
                    </a:lnTo>
                    <a:lnTo>
                      <a:pt x="357" y="173"/>
                    </a:lnTo>
                    <a:lnTo>
                      <a:pt x="364" y="156"/>
                    </a:lnTo>
                    <a:lnTo>
                      <a:pt x="366" y="156"/>
                    </a:lnTo>
                    <a:lnTo>
                      <a:pt x="373" y="146"/>
                    </a:lnTo>
                    <a:lnTo>
                      <a:pt x="373" y="145"/>
                    </a:lnTo>
                    <a:lnTo>
                      <a:pt x="375" y="124"/>
                    </a:lnTo>
                    <a:lnTo>
                      <a:pt x="375" y="121"/>
                    </a:lnTo>
                    <a:lnTo>
                      <a:pt x="377" y="121"/>
                    </a:lnTo>
                    <a:lnTo>
                      <a:pt x="387" y="124"/>
                    </a:lnTo>
                    <a:lnTo>
                      <a:pt x="389" y="124"/>
                    </a:lnTo>
                    <a:lnTo>
                      <a:pt x="392" y="126"/>
                    </a:lnTo>
                    <a:lnTo>
                      <a:pt x="402" y="124"/>
                    </a:lnTo>
                    <a:lnTo>
                      <a:pt x="398" y="119"/>
                    </a:lnTo>
                    <a:lnTo>
                      <a:pt x="399" y="117"/>
                    </a:lnTo>
                    <a:lnTo>
                      <a:pt x="413" y="112"/>
                    </a:lnTo>
                    <a:lnTo>
                      <a:pt x="415" y="110"/>
                    </a:lnTo>
                    <a:lnTo>
                      <a:pt x="417" y="109"/>
                    </a:lnTo>
                    <a:lnTo>
                      <a:pt x="419" y="107"/>
                    </a:lnTo>
                    <a:lnTo>
                      <a:pt x="413" y="107"/>
                    </a:lnTo>
                    <a:lnTo>
                      <a:pt x="408" y="106"/>
                    </a:lnTo>
                    <a:lnTo>
                      <a:pt x="408" y="105"/>
                    </a:lnTo>
                    <a:lnTo>
                      <a:pt x="406" y="100"/>
                    </a:lnTo>
                    <a:lnTo>
                      <a:pt x="416" y="75"/>
                    </a:lnTo>
                    <a:lnTo>
                      <a:pt x="417" y="67"/>
                    </a:lnTo>
                    <a:lnTo>
                      <a:pt x="417" y="66"/>
                    </a:lnTo>
                    <a:lnTo>
                      <a:pt x="419" y="63"/>
                    </a:lnTo>
                    <a:lnTo>
                      <a:pt x="420" y="63"/>
                    </a:lnTo>
                    <a:lnTo>
                      <a:pt x="422" y="61"/>
                    </a:lnTo>
                    <a:lnTo>
                      <a:pt x="419" y="59"/>
                    </a:lnTo>
                    <a:lnTo>
                      <a:pt x="395" y="59"/>
                    </a:lnTo>
                    <a:lnTo>
                      <a:pt x="395" y="57"/>
                    </a:lnTo>
                    <a:lnTo>
                      <a:pt x="392" y="59"/>
                    </a:lnTo>
                    <a:lnTo>
                      <a:pt x="391" y="61"/>
                    </a:lnTo>
                    <a:lnTo>
                      <a:pt x="389" y="66"/>
                    </a:lnTo>
                    <a:lnTo>
                      <a:pt x="389" y="70"/>
                    </a:lnTo>
                    <a:lnTo>
                      <a:pt x="378" y="70"/>
                    </a:lnTo>
                    <a:lnTo>
                      <a:pt x="375" y="67"/>
                    </a:lnTo>
                    <a:lnTo>
                      <a:pt x="369" y="49"/>
                    </a:lnTo>
                    <a:lnTo>
                      <a:pt x="367" y="49"/>
                    </a:lnTo>
                    <a:lnTo>
                      <a:pt x="366" y="50"/>
                    </a:lnTo>
                    <a:lnTo>
                      <a:pt x="366" y="52"/>
                    </a:lnTo>
                    <a:lnTo>
                      <a:pt x="359" y="59"/>
                    </a:lnTo>
                    <a:lnTo>
                      <a:pt x="349" y="61"/>
                    </a:lnTo>
                    <a:lnTo>
                      <a:pt x="336" y="61"/>
                    </a:lnTo>
                    <a:lnTo>
                      <a:pt x="336" y="60"/>
                    </a:lnTo>
                    <a:lnTo>
                      <a:pt x="321" y="46"/>
                    </a:lnTo>
                    <a:lnTo>
                      <a:pt x="320" y="43"/>
                    </a:lnTo>
                    <a:lnTo>
                      <a:pt x="318" y="43"/>
                    </a:lnTo>
                    <a:lnTo>
                      <a:pt x="320" y="44"/>
                    </a:lnTo>
                    <a:lnTo>
                      <a:pt x="318" y="47"/>
                    </a:lnTo>
                    <a:lnTo>
                      <a:pt x="310" y="50"/>
                    </a:lnTo>
                    <a:lnTo>
                      <a:pt x="310" y="49"/>
                    </a:lnTo>
                    <a:lnTo>
                      <a:pt x="307" y="40"/>
                    </a:lnTo>
                    <a:lnTo>
                      <a:pt x="307" y="39"/>
                    </a:lnTo>
                    <a:lnTo>
                      <a:pt x="302" y="43"/>
                    </a:lnTo>
                    <a:lnTo>
                      <a:pt x="300" y="46"/>
                    </a:lnTo>
                    <a:lnTo>
                      <a:pt x="296" y="49"/>
                    </a:lnTo>
                    <a:lnTo>
                      <a:pt x="293" y="52"/>
                    </a:lnTo>
                    <a:lnTo>
                      <a:pt x="281" y="60"/>
                    </a:lnTo>
                    <a:lnTo>
                      <a:pt x="272" y="63"/>
                    </a:lnTo>
                    <a:lnTo>
                      <a:pt x="265" y="64"/>
                    </a:lnTo>
                    <a:lnTo>
                      <a:pt x="254" y="64"/>
                    </a:lnTo>
                    <a:lnTo>
                      <a:pt x="240" y="71"/>
                    </a:lnTo>
                    <a:lnTo>
                      <a:pt x="233" y="79"/>
                    </a:lnTo>
                    <a:lnTo>
                      <a:pt x="232" y="83"/>
                    </a:lnTo>
                    <a:lnTo>
                      <a:pt x="229" y="99"/>
                    </a:lnTo>
                    <a:lnTo>
                      <a:pt x="229" y="105"/>
                    </a:lnTo>
                    <a:lnTo>
                      <a:pt x="230" y="110"/>
                    </a:lnTo>
                    <a:lnTo>
                      <a:pt x="230" y="112"/>
                    </a:lnTo>
                    <a:lnTo>
                      <a:pt x="225" y="123"/>
                    </a:lnTo>
                    <a:lnTo>
                      <a:pt x="221" y="135"/>
                    </a:lnTo>
                    <a:lnTo>
                      <a:pt x="219" y="140"/>
                    </a:lnTo>
                    <a:lnTo>
                      <a:pt x="215" y="146"/>
                    </a:lnTo>
                    <a:lnTo>
                      <a:pt x="214" y="148"/>
                    </a:lnTo>
                    <a:lnTo>
                      <a:pt x="214" y="152"/>
                    </a:lnTo>
                    <a:lnTo>
                      <a:pt x="209" y="148"/>
                    </a:lnTo>
                    <a:lnTo>
                      <a:pt x="212" y="146"/>
                    </a:lnTo>
                    <a:lnTo>
                      <a:pt x="218" y="140"/>
                    </a:lnTo>
                    <a:lnTo>
                      <a:pt x="221" y="135"/>
                    </a:lnTo>
                    <a:lnTo>
                      <a:pt x="219" y="130"/>
                    </a:lnTo>
                    <a:lnTo>
                      <a:pt x="216" y="127"/>
                    </a:lnTo>
                    <a:lnTo>
                      <a:pt x="198" y="113"/>
                    </a:lnTo>
                    <a:lnTo>
                      <a:pt x="197" y="112"/>
                    </a:lnTo>
                    <a:lnTo>
                      <a:pt x="197" y="110"/>
                    </a:lnTo>
                    <a:lnTo>
                      <a:pt x="195" y="109"/>
                    </a:lnTo>
                    <a:lnTo>
                      <a:pt x="192" y="109"/>
                    </a:lnTo>
                    <a:lnTo>
                      <a:pt x="190" y="110"/>
                    </a:lnTo>
                    <a:lnTo>
                      <a:pt x="183" y="119"/>
                    </a:lnTo>
                    <a:lnTo>
                      <a:pt x="183" y="121"/>
                    </a:lnTo>
                    <a:lnTo>
                      <a:pt x="184" y="123"/>
                    </a:lnTo>
                    <a:lnTo>
                      <a:pt x="183" y="124"/>
                    </a:lnTo>
                    <a:lnTo>
                      <a:pt x="183" y="123"/>
                    </a:lnTo>
                    <a:lnTo>
                      <a:pt x="180" y="119"/>
                    </a:lnTo>
                    <a:lnTo>
                      <a:pt x="173" y="114"/>
                    </a:lnTo>
                    <a:lnTo>
                      <a:pt x="165" y="113"/>
                    </a:lnTo>
                    <a:lnTo>
                      <a:pt x="162" y="112"/>
                    </a:lnTo>
                    <a:lnTo>
                      <a:pt x="159" y="112"/>
                    </a:lnTo>
                    <a:lnTo>
                      <a:pt x="159" y="113"/>
                    </a:lnTo>
                    <a:lnTo>
                      <a:pt x="158" y="113"/>
                    </a:lnTo>
                    <a:lnTo>
                      <a:pt x="156" y="114"/>
                    </a:lnTo>
                    <a:lnTo>
                      <a:pt x="155" y="114"/>
                    </a:lnTo>
                    <a:lnTo>
                      <a:pt x="161" y="109"/>
                    </a:lnTo>
                    <a:lnTo>
                      <a:pt x="168" y="110"/>
                    </a:lnTo>
                    <a:lnTo>
                      <a:pt x="174" y="106"/>
                    </a:lnTo>
                    <a:lnTo>
                      <a:pt x="177" y="99"/>
                    </a:lnTo>
                    <a:lnTo>
                      <a:pt x="177" y="89"/>
                    </a:lnTo>
                    <a:lnTo>
                      <a:pt x="176" y="85"/>
                    </a:lnTo>
                    <a:lnTo>
                      <a:pt x="176" y="82"/>
                    </a:lnTo>
                    <a:lnTo>
                      <a:pt x="177" y="81"/>
                    </a:lnTo>
                    <a:lnTo>
                      <a:pt x="177" y="78"/>
                    </a:lnTo>
                    <a:lnTo>
                      <a:pt x="180" y="59"/>
                    </a:lnTo>
                    <a:lnTo>
                      <a:pt x="176" y="53"/>
                    </a:lnTo>
                    <a:lnTo>
                      <a:pt x="174" y="53"/>
                    </a:lnTo>
                    <a:lnTo>
                      <a:pt x="170" y="52"/>
                    </a:lnTo>
                    <a:lnTo>
                      <a:pt x="162" y="52"/>
                    </a:lnTo>
                    <a:lnTo>
                      <a:pt x="158" y="44"/>
                    </a:lnTo>
                    <a:lnTo>
                      <a:pt x="159" y="43"/>
                    </a:lnTo>
                    <a:lnTo>
                      <a:pt x="166" y="40"/>
                    </a:lnTo>
                    <a:lnTo>
                      <a:pt x="169" y="36"/>
                    </a:lnTo>
                    <a:lnTo>
                      <a:pt x="168" y="33"/>
                    </a:lnTo>
                    <a:lnTo>
                      <a:pt x="141" y="16"/>
                    </a:lnTo>
                    <a:lnTo>
                      <a:pt x="138" y="14"/>
                    </a:lnTo>
                    <a:lnTo>
                      <a:pt x="120" y="0"/>
                    </a:lnTo>
                    <a:lnTo>
                      <a:pt x="118" y="3"/>
                    </a:lnTo>
                    <a:lnTo>
                      <a:pt x="113" y="8"/>
                    </a:lnTo>
                    <a:lnTo>
                      <a:pt x="92" y="18"/>
                    </a:lnTo>
                    <a:lnTo>
                      <a:pt x="92" y="19"/>
                    </a:lnTo>
                    <a:lnTo>
                      <a:pt x="91" y="19"/>
                    </a:lnTo>
                    <a:lnTo>
                      <a:pt x="88" y="16"/>
                    </a:lnTo>
                    <a:lnTo>
                      <a:pt x="71" y="25"/>
                    </a:lnTo>
                    <a:lnTo>
                      <a:pt x="65" y="29"/>
                    </a:lnTo>
                    <a:lnTo>
                      <a:pt x="65" y="33"/>
                    </a:lnTo>
                    <a:lnTo>
                      <a:pt x="67" y="37"/>
                    </a:lnTo>
                    <a:lnTo>
                      <a:pt x="64" y="44"/>
                    </a:lnTo>
                    <a:lnTo>
                      <a:pt x="60" y="40"/>
                    </a:lnTo>
                    <a:lnTo>
                      <a:pt x="43" y="30"/>
                    </a:lnTo>
                    <a:lnTo>
                      <a:pt x="43" y="29"/>
                    </a:lnTo>
                    <a:lnTo>
                      <a:pt x="42" y="26"/>
                    </a:lnTo>
                    <a:lnTo>
                      <a:pt x="40" y="25"/>
                    </a:lnTo>
                    <a:lnTo>
                      <a:pt x="35" y="26"/>
                    </a:lnTo>
                    <a:lnTo>
                      <a:pt x="36" y="29"/>
                    </a:lnTo>
                    <a:lnTo>
                      <a:pt x="36" y="30"/>
                    </a:lnTo>
                    <a:lnTo>
                      <a:pt x="29" y="4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66" name="Freeform 93">
                <a:extLst>
                  <a:ext uri="{FF2B5EF4-FFF2-40B4-BE49-F238E27FC236}">
                    <a16:creationId xmlns:a16="http://schemas.microsoft.com/office/drawing/2014/main" id="{B6A38B4E-51A1-85D7-EF90-30A0737094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2" y="1429"/>
                <a:ext cx="80" cy="78"/>
              </a:xfrm>
              <a:custGeom>
                <a:avLst/>
                <a:gdLst>
                  <a:gd name="T0" fmla="*/ 159 w 320"/>
                  <a:gd name="T1" fmla="*/ 72 h 311"/>
                  <a:gd name="T2" fmla="*/ 145 w 320"/>
                  <a:gd name="T3" fmla="*/ 98 h 311"/>
                  <a:gd name="T4" fmla="*/ 134 w 320"/>
                  <a:gd name="T5" fmla="*/ 110 h 311"/>
                  <a:gd name="T6" fmla="*/ 121 w 320"/>
                  <a:gd name="T7" fmla="*/ 105 h 311"/>
                  <a:gd name="T8" fmla="*/ 84 w 320"/>
                  <a:gd name="T9" fmla="*/ 130 h 311"/>
                  <a:gd name="T10" fmla="*/ 49 w 320"/>
                  <a:gd name="T11" fmla="*/ 135 h 311"/>
                  <a:gd name="T12" fmla="*/ 39 w 320"/>
                  <a:gd name="T13" fmla="*/ 141 h 311"/>
                  <a:gd name="T14" fmla="*/ 22 w 320"/>
                  <a:gd name="T15" fmla="*/ 149 h 311"/>
                  <a:gd name="T16" fmla="*/ 10 w 320"/>
                  <a:gd name="T17" fmla="*/ 149 h 311"/>
                  <a:gd name="T18" fmla="*/ 5 w 320"/>
                  <a:gd name="T19" fmla="*/ 158 h 311"/>
                  <a:gd name="T20" fmla="*/ 18 w 320"/>
                  <a:gd name="T21" fmla="*/ 190 h 311"/>
                  <a:gd name="T22" fmla="*/ 46 w 320"/>
                  <a:gd name="T23" fmla="*/ 216 h 311"/>
                  <a:gd name="T24" fmla="*/ 50 w 320"/>
                  <a:gd name="T25" fmla="*/ 228 h 311"/>
                  <a:gd name="T26" fmla="*/ 57 w 320"/>
                  <a:gd name="T27" fmla="*/ 254 h 311"/>
                  <a:gd name="T28" fmla="*/ 57 w 320"/>
                  <a:gd name="T29" fmla="*/ 265 h 311"/>
                  <a:gd name="T30" fmla="*/ 41 w 320"/>
                  <a:gd name="T31" fmla="*/ 285 h 311"/>
                  <a:gd name="T32" fmla="*/ 39 w 320"/>
                  <a:gd name="T33" fmla="*/ 289 h 311"/>
                  <a:gd name="T34" fmla="*/ 53 w 320"/>
                  <a:gd name="T35" fmla="*/ 290 h 311"/>
                  <a:gd name="T36" fmla="*/ 64 w 320"/>
                  <a:gd name="T37" fmla="*/ 299 h 311"/>
                  <a:gd name="T38" fmla="*/ 72 w 320"/>
                  <a:gd name="T39" fmla="*/ 285 h 311"/>
                  <a:gd name="T40" fmla="*/ 78 w 320"/>
                  <a:gd name="T41" fmla="*/ 289 h 311"/>
                  <a:gd name="T42" fmla="*/ 105 w 320"/>
                  <a:gd name="T43" fmla="*/ 299 h 311"/>
                  <a:gd name="T44" fmla="*/ 109 w 320"/>
                  <a:gd name="T45" fmla="*/ 275 h 311"/>
                  <a:gd name="T46" fmla="*/ 134 w 320"/>
                  <a:gd name="T47" fmla="*/ 240 h 311"/>
                  <a:gd name="T48" fmla="*/ 173 w 320"/>
                  <a:gd name="T49" fmla="*/ 228 h 311"/>
                  <a:gd name="T50" fmla="*/ 187 w 320"/>
                  <a:gd name="T51" fmla="*/ 215 h 311"/>
                  <a:gd name="T52" fmla="*/ 198 w 320"/>
                  <a:gd name="T53" fmla="*/ 223 h 311"/>
                  <a:gd name="T54" fmla="*/ 201 w 320"/>
                  <a:gd name="T55" fmla="*/ 222 h 311"/>
                  <a:gd name="T56" fmla="*/ 239 w 320"/>
                  <a:gd name="T57" fmla="*/ 235 h 311"/>
                  <a:gd name="T58" fmla="*/ 244 w 320"/>
                  <a:gd name="T59" fmla="*/ 225 h 311"/>
                  <a:gd name="T60" fmla="*/ 250 w 320"/>
                  <a:gd name="T61" fmla="*/ 213 h 311"/>
                  <a:gd name="T62" fmla="*/ 265 w 320"/>
                  <a:gd name="T63" fmla="*/ 184 h 311"/>
                  <a:gd name="T64" fmla="*/ 249 w 320"/>
                  <a:gd name="T65" fmla="*/ 184 h 311"/>
                  <a:gd name="T66" fmla="*/ 226 w 320"/>
                  <a:gd name="T67" fmla="*/ 198 h 311"/>
                  <a:gd name="T68" fmla="*/ 208 w 320"/>
                  <a:gd name="T69" fmla="*/ 204 h 311"/>
                  <a:gd name="T70" fmla="*/ 211 w 320"/>
                  <a:gd name="T71" fmla="*/ 155 h 311"/>
                  <a:gd name="T72" fmla="*/ 228 w 320"/>
                  <a:gd name="T73" fmla="*/ 153 h 311"/>
                  <a:gd name="T74" fmla="*/ 237 w 320"/>
                  <a:gd name="T75" fmla="*/ 106 h 311"/>
                  <a:gd name="T76" fmla="*/ 244 w 320"/>
                  <a:gd name="T77" fmla="*/ 85 h 311"/>
                  <a:gd name="T78" fmla="*/ 292 w 320"/>
                  <a:gd name="T79" fmla="*/ 88 h 311"/>
                  <a:gd name="T80" fmla="*/ 271 w 320"/>
                  <a:gd name="T81" fmla="*/ 110 h 311"/>
                  <a:gd name="T82" fmla="*/ 265 w 320"/>
                  <a:gd name="T83" fmla="*/ 130 h 311"/>
                  <a:gd name="T84" fmla="*/ 281 w 320"/>
                  <a:gd name="T85" fmla="*/ 137 h 311"/>
                  <a:gd name="T86" fmla="*/ 299 w 320"/>
                  <a:gd name="T87" fmla="*/ 127 h 311"/>
                  <a:gd name="T88" fmla="*/ 300 w 320"/>
                  <a:gd name="T89" fmla="*/ 103 h 311"/>
                  <a:gd name="T90" fmla="*/ 297 w 320"/>
                  <a:gd name="T91" fmla="*/ 85 h 311"/>
                  <a:gd name="T92" fmla="*/ 314 w 320"/>
                  <a:gd name="T93" fmla="*/ 61 h 311"/>
                  <a:gd name="T94" fmla="*/ 316 w 320"/>
                  <a:gd name="T95" fmla="*/ 29 h 311"/>
                  <a:gd name="T96" fmla="*/ 309 w 320"/>
                  <a:gd name="T97" fmla="*/ 0 h 311"/>
                  <a:gd name="T98" fmla="*/ 260 w 320"/>
                  <a:gd name="T99" fmla="*/ 14 h 311"/>
                  <a:gd name="T100" fmla="*/ 232 w 320"/>
                  <a:gd name="T101" fmla="*/ 32 h 311"/>
                  <a:gd name="T102" fmla="*/ 211 w 320"/>
                  <a:gd name="T103" fmla="*/ 36 h 311"/>
                  <a:gd name="T104" fmla="*/ 188 w 320"/>
                  <a:gd name="T105" fmla="*/ 50 h 311"/>
                  <a:gd name="T106" fmla="*/ 166 w 320"/>
                  <a:gd name="T107" fmla="*/ 65 h 311"/>
                  <a:gd name="T108" fmla="*/ 163 w 320"/>
                  <a:gd name="T109" fmla="*/ 71 h 3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20" h="311">
                    <a:moveTo>
                      <a:pt x="163" y="71"/>
                    </a:moveTo>
                    <a:lnTo>
                      <a:pt x="162" y="71"/>
                    </a:lnTo>
                    <a:lnTo>
                      <a:pt x="161" y="72"/>
                    </a:lnTo>
                    <a:lnTo>
                      <a:pt x="159" y="72"/>
                    </a:lnTo>
                    <a:lnTo>
                      <a:pt x="159" y="75"/>
                    </a:lnTo>
                    <a:lnTo>
                      <a:pt x="158" y="81"/>
                    </a:lnTo>
                    <a:lnTo>
                      <a:pt x="151" y="92"/>
                    </a:lnTo>
                    <a:lnTo>
                      <a:pt x="145" y="98"/>
                    </a:lnTo>
                    <a:lnTo>
                      <a:pt x="141" y="100"/>
                    </a:lnTo>
                    <a:lnTo>
                      <a:pt x="140" y="103"/>
                    </a:lnTo>
                    <a:lnTo>
                      <a:pt x="135" y="108"/>
                    </a:lnTo>
                    <a:lnTo>
                      <a:pt x="134" y="110"/>
                    </a:lnTo>
                    <a:lnTo>
                      <a:pt x="132" y="112"/>
                    </a:lnTo>
                    <a:lnTo>
                      <a:pt x="123" y="117"/>
                    </a:lnTo>
                    <a:lnTo>
                      <a:pt x="121" y="116"/>
                    </a:lnTo>
                    <a:lnTo>
                      <a:pt x="121" y="105"/>
                    </a:lnTo>
                    <a:lnTo>
                      <a:pt x="117" y="100"/>
                    </a:lnTo>
                    <a:lnTo>
                      <a:pt x="115" y="99"/>
                    </a:lnTo>
                    <a:lnTo>
                      <a:pt x="113" y="99"/>
                    </a:lnTo>
                    <a:lnTo>
                      <a:pt x="84" y="130"/>
                    </a:lnTo>
                    <a:lnTo>
                      <a:pt x="82" y="130"/>
                    </a:lnTo>
                    <a:lnTo>
                      <a:pt x="68" y="135"/>
                    </a:lnTo>
                    <a:lnTo>
                      <a:pt x="58" y="137"/>
                    </a:lnTo>
                    <a:lnTo>
                      <a:pt x="49" y="135"/>
                    </a:lnTo>
                    <a:lnTo>
                      <a:pt x="48" y="135"/>
                    </a:lnTo>
                    <a:lnTo>
                      <a:pt x="45" y="137"/>
                    </a:lnTo>
                    <a:lnTo>
                      <a:pt x="42" y="139"/>
                    </a:lnTo>
                    <a:lnTo>
                      <a:pt x="39" y="141"/>
                    </a:lnTo>
                    <a:lnTo>
                      <a:pt x="34" y="142"/>
                    </a:lnTo>
                    <a:lnTo>
                      <a:pt x="32" y="144"/>
                    </a:lnTo>
                    <a:lnTo>
                      <a:pt x="31" y="144"/>
                    </a:lnTo>
                    <a:lnTo>
                      <a:pt x="22" y="149"/>
                    </a:lnTo>
                    <a:lnTo>
                      <a:pt x="21" y="149"/>
                    </a:lnTo>
                    <a:lnTo>
                      <a:pt x="17" y="151"/>
                    </a:lnTo>
                    <a:lnTo>
                      <a:pt x="12" y="151"/>
                    </a:lnTo>
                    <a:lnTo>
                      <a:pt x="10" y="149"/>
                    </a:lnTo>
                    <a:lnTo>
                      <a:pt x="8" y="149"/>
                    </a:lnTo>
                    <a:lnTo>
                      <a:pt x="3" y="155"/>
                    </a:lnTo>
                    <a:lnTo>
                      <a:pt x="3" y="156"/>
                    </a:lnTo>
                    <a:lnTo>
                      <a:pt x="5" y="158"/>
                    </a:lnTo>
                    <a:lnTo>
                      <a:pt x="4" y="166"/>
                    </a:lnTo>
                    <a:lnTo>
                      <a:pt x="0" y="175"/>
                    </a:lnTo>
                    <a:lnTo>
                      <a:pt x="0" y="176"/>
                    </a:lnTo>
                    <a:lnTo>
                      <a:pt x="18" y="190"/>
                    </a:lnTo>
                    <a:lnTo>
                      <a:pt x="21" y="192"/>
                    </a:lnTo>
                    <a:lnTo>
                      <a:pt x="48" y="209"/>
                    </a:lnTo>
                    <a:lnTo>
                      <a:pt x="49" y="212"/>
                    </a:lnTo>
                    <a:lnTo>
                      <a:pt x="46" y="216"/>
                    </a:lnTo>
                    <a:lnTo>
                      <a:pt x="39" y="219"/>
                    </a:lnTo>
                    <a:lnTo>
                      <a:pt x="38" y="220"/>
                    </a:lnTo>
                    <a:lnTo>
                      <a:pt x="42" y="228"/>
                    </a:lnTo>
                    <a:lnTo>
                      <a:pt x="50" y="228"/>
                    </a:lnTo>
                    <a:lnTo>
                      <a:pt x="54" y="229"/>
                    </a:lnTo>
                    <a:lnTo>
                      <a:pt x="56" y="229"/>
                    </a:lnTo>
                    <a:lnTo>
                      <a:pt x="60" y="235"/>
                    </a:lnTo>
                    <a:lnTo>
                      <a:pt x="57" y="254"/>
                    </a:lnTo>
                    <a:lnTo>
                      <a:pt x="57" y="257"/>
                    </a:lnTo>
                    <a:lnTo>
                      <a:pt x="56" y="258"/>
                    </a:lnTo>
                    <a:lnTo>
                      <a:pt x="56" y="261"/>
                    </a:lnTo>
                    <a:lnTo>
                      <a:pt x="57" y="265"/>
                    </a:lnTo>
                    <a:lnTo>
                      <a:pt x="57" y="275"/>
                    </a:lnTo>
                    <a:lnTo>
                      <a:pt x="54" y="282"/>
                    </a:lnTo>
                    <a:lnTo>
                      <a:pt x="48" y="286"/>
                    </a:lnTo>
                    <a:lnTo>
                      <a:pt x="41" y="285"/>
                    </a:lnTo>
                    <a:lnTo>
                      <a:pt x="35" y="290"/>
                    </a:lnTo>
                    <a:lnTo>
                      <a:pt x="36" y="290"/>
                    </a:lnTo>
                    <a:lnTo>
                      <a:pt x="38" y="289"/>
                    </a:lnTo>
                    <a:lnTo>
                      <a:pt x="39" y="289"/>
                    </a:lnTo>
                    <a:lnTo>
                      <a:pt x="39" y="288"/>
                    </a:lnTo>
                    <a:lnTo>
                      <a:pt x="42" y="288"/>
                    </a:lnTo>
                    <a:lnTo>
                      <a:pt x="45" y="289"/>
                    </a:lnTo>
                    <a:lnTo>
                      <a:pt x="53" y="290"/>
                    </a:lnTo>
                    <a:lnTo>
                      <a:pt x="60" y="295"/>
                    </a:lnTo>
                    <a:lnTo>
                      <a:pt x="63" y="299"/>
                    </a:lnTo>
                    <a:lnTo>
                      <a:pt x="63" y="300"/>
                    </a:lnTo>
                    <a:lnTo>
                      <a:pt x="64" y="299"/>
                    </a:lnTo>
                    <a:lnTo>
                      <a:pt x="63" y="297"/>
                    </a:lnTo>
                    <a:lnTo>
                      <a:pt x="63" y="295"/>
                    </a:lnTo>
                    <a:lnTo>
                      <a:pt x="70" y="286"/>
                    </a:lnTo>
                    <a:lnTo>
                      <a:pt x="72" y="285"/>
                    </a:lnTo>
                    <a:lnTo>
                      <a:pt x="75" y="285"/>
                    </a:lnTo>
                    <a:lnTo>
                      <a:pt x="77" y="286"/>
                    </a:lnTo>
                    <a:lnTo>
                      <a:pt x="77" y="288"/>
                    </a:lnTo>
                    <a:lnTo>
                      <a:pt x="78" y="289"/>
                    </a:lnTo>
                    <a:lnTo>
                      <a:pt x="96" y="303"/>
                    </a:lnTo>
                    <a:lnTo>
                      <a:pt x="99" y="306"/>
                    </a:lnTo>
                    <a:lnTo>
                      <a:pt x="101" y="311"/>
                    </a:lnTo>
                    <a:lnTo>
                      <a:pt x="105" y="299"/>
                    </a:lnTo>
                    <a:lnTo>
                      <a:pt x="110" y="288"/>
                    </a:lnTo>
                    <a:lnTo>
                      <a:pt x="110" y="286"/>
                    </a:lnTo>
                    <a:lnTo>
                      <a:pt x="109" y="281"/>
                    </a:lnTo>
                    <a:lnTo>
                      <a:pt x="109" y="275"/>
                    </a:lnTo>
                    <a:lnTo>
                      <a:pt x="112" y="259"/>
                    </a:lnTo>
                    <a:lnTo>
                      <a:pt x="113" y="255"/>
                    </a:lnTo>
                    <a:lnTo>
                      <a:pt x="120" y="247"/>
                    </a:lnTo>
                    <a:lnTo>
                      <a:pt x="134" y="240"/>
                    </a:lnTo>
                    <a:lnTo>
                      <a:pt x="145" y="240"/>
                    </a:lnTo>
                    <a:lnTo>
                      <a:pt x="152" y="239"/>
                    </a:lnTo>
                    <a:lnTo>
                      <a:pt x="161" y="236"/>
                    </a:lnTo>
                    <a:lnTo>
                      <a:pt x="173" y="228"/>
                    </a:lnTo>
                    <a:lnTo>
                      <a:pt x="176" y="225"/>
                    </a:lnTo>
                    <a:lnTo>
                      <a:pt x="180" y="222"/>
                    </a:lnTo>
                    <a:lnTo>
                      <a:pt x="182" y="219"/>
                    </a:lnTo>
                    <a:lnTo>
                      <a:pt x="187" y="215"/>
                    </a:lnTo>
                    <a:lnTo>
                      <a:pt x="187" y="216"/>
                    </a:lnTo>
                    <a:lnTo>
                      <a:pt x="190" y="225"/>
                    </a:lnTo>
                    <a:lnTo>
                      <a:pt x="190" y="226"/>
                    </a:lnTo>
                    <a:lnTo>
                      <a:pt x="198" y="223"/>
                    </a:lnTo>
                    <a:lnTo>
                      <a:pt x="200" y="220"/>
                    </a:lnTo>
                    <a:lnTo>
                      <a:pt x="198" y="219"/>
                    </a:lnTo>
                    <a:lnTo>
                      <a:pt x="200" y="219"/>
                    </a:lnTo>
                    <a:lnTo>
                      <a:pt x="201" y="222"/>
                    </a:lnTo>
                    <a:lnTo>
                      <a:pt x="216" y="236"/>
                    </a:lnTo>
                    <a:lnTo>
                      <a:pt x="216" y="237"/>
                    </a:lnTo>
                    <a:lnTo>
                      <a:pt x="229" y="237"/>
                    </a:lnTo>
                    <a:lnTo>
                      <a:pt x="239" y="235"/>
                    </a:lnTo>
                    <a:lnTo>
                      <a:pt x="246" y="228"/>
                    </a:lnTo>
                    <a:lnTo>
                      <a:pt x="246" y="226"/>
                    </a:lnTo>
                    <a:lnTo>
                      <a:pt x="247" y="225"/>
                    </a:lnTo>
                    <a:lnTo>
                      <a:pt x="244" y="225"/>
                    </a:lnTo>
                    <a:lnTo>
                      <a:pt x="244" y="218"/>
                    </a:lnTo>
                    <a:lnTo>
                      <a:pt x="247" y="215"/>
                    </a:lnTo>
                    <a:lnTo>
                      <a:pt x="247" y="213"/>
                    </a:lnTo>
                    <a:lnTo>
                      <a:pt x="250" y="213"/>
                    </a:lnTo>
                    <a:lnTo>
                      <a:pt x="257" y="211"/>
                    </a:lnTo>
                    <a:lnTo>
                      <a:pt x="267" y="201"/>
                    </a:lnTo>
                    <a:lnTo>
                      <a:pt x="267" y="199"/>
                    </a:lnTo>
                    <a:lnTo>
                      <a:pt x="265" y="184"/>
                    </a:lnTo>
                    <a:lnTo>
                      <a:pt x="265" y="182"/>
                    </a:lnTo>
                    <a:lnTo>
                      <a:pt x="258" y="180"/>
                    </a:lnTo>
                    <a:lnTo>
                      <a:pt x="253" y="182"/>
                    </a:lnTo>
                    <a:lnTo>
                      <a:pt x="249" y="184"/>
                    </a:lnTo>
                    <a:lnTo>
                      <a:pt x="244" y="191"/>
                    </a:lnTo>
                    <a:lnTo>
                      <a:pt x="239" y="195"/>
                    </a:lnTo>
                    <a:lnTo>
                      <a:pt x="230" y="198"/>
                    </a:lnTo>
                    <a:lnTo>
                      <a:pt x="226" y="198"/>
                    </a:lnTo>
                    <a:lnTo>
                      <a:pt x="219" y="201"/>
                    </a:lnTo>
                    <a:lnTo>
                      <a:pt x="209" y="208"/>
                    </a:lnTo>
                    <a:lnTo>
                      <a:pt x="208" y="208"/>
                    </a:lnTo>
                    <a:lnTo>
                      <a:pt x="208" y="204"/>
                    </a:lnTo>
                    <a:lnTo>
                      <a:pt x="212" y="190"/>
                    </a:lnTo>
                    <a:lnTo>
                      <a:pt x="214" y="182"/>
                    </a:lnTo>
                    <a:lnTo>
                      <a:pt x="211" y="172"/>
                    </a:lnTo>
                    <a:lnTo>
                      <a:pt x="211" y="155"/>
                    </a:lnTo>
                    <a:lnTo>
                      <a:pt x="212" y="153"/>
                    </a:lnTo>
                    <a:lnTo>
                      <a:pt x="214" y="151"/>
                    </a:lnTo>
                    <a:lnTo>
                      <a:pt x="219" y="153"/>
                    </a:lnTo>
                    <a:lnTo>
                      <a:pt x="228" y="153"/>
                    </a:lnTo>
                    <a:lnTo>
                      <a:pt x="235" y="128"/>
                    </a:lnTo>
                    <a:lnTo>
                      <a:pt x="239" y="121"/>
                    </a:lnTo>
                    <a:lnTo>
                      <a:pt x="237" y="119"/>
                    </a:lnTo>
                    <a:lnTo>
                      <a:pt x="237" y="106"/>
                    </a:lnTo>
                    <a:lnTo>
                      <a:pt x="236" y="98"/>
                    </a:lnTo>
                    <a:lnTo>
                      <a:pt x="236" y="88"/>
                    </a:lnTo>
                    <a:lnTo>
                      <a:pt x="240" y="84"/>
                    </a:lnTo>
                    <a:lnTo>
                      <a:pt x="244" y="85"/>
                    </a:lnTo>
                    <a:lnTo>
                      <a:pt x="272" y="81"/>
                    </a:lnTo>
                    <a:lnTo>
                      <a:pt x="282" y="86"/>
                    </a:lnTo>
                    <a:lnTo>
                      <a:pt x="290" y="88"/>
                    </a:lnTo>
                    <a:lnTo>
                      <a:pt x="292" y="88"/>
                    </a:lnTo>
                    <a:lnTo>
                      <a:pt x="292" y="91"/>
                    </a:lnTo>
                    <a:lnTo>
                      <a:pt x="290" y="93"/>
                    </a:lnTo>
                    <a:lnTo>
                      <a:pt x="281" y="103"/>
                    </a:lnTo>
                    <a:lnTo>
                      <a:pt x="271" y="110"/>
                    </a:lnTo>
                    <a:lnTo>
                      <a:pt x="267" y="117"/>
                    </a:lnTo>
                    <a:lnTo>
                      <a:pt x="267" y="119"/>
                    </a:lnTo>
                    <a:lnTo>
                      <a:pt x="264" y="130"/>
                    </a:lnTo>
                    <a:lnTo>
                      <a:pt x="265" y="130"/>
                    </a:lnTo>
                    <a:lnTo>
                      <a:pt x="279" y="135"/>
                    </a:lnTo>
                    <a:lnTo>
                      <a:pt x="281" y="135"/>
                    </a:lnTo>
                    <a:lnTo>
                      <a:pt x="279" y="137"/>
                    </a:lnTo>
                    <a:lnTo>
                      <a:pt x="281" y="137"/>
                    </a:lnTo>
                    <a:lnTo>
                      <a:pt x="282" y="135"/>
                    </a:lnTo>
                    <a:lnTo>
                      <a:pt x="297" y="135"/>
                    </a:lnTo>
                    <a:lnTo>
                      <a:pt x="297" y="134"/>
                    </a:lnTo>
                    <a:lnTo>
                      <a:pt x="299" y="127"/>
                    </a:lnTo>
                    <a:lnTo>
                      <a:pt x="300" y="124"/>
                    </a:lnTo>
                    <a:lnTo>
                      <a:pt x="302" y="115"/>
                    </a:lnTo>
                    <a:lnTo>
                      <a:pt x="302" y="106"/>
                    </a:lnTo>
                    <a:lnTo>
                      <a:pt x="300" y="103"/>
                    </a:lnTo>
                    <a:lnTo>
                      <a:pt x="302" y="102"/>
                    </a:lnTo>
                    <a:lnTo>
                      <a:pt x="302" y="93"/>
                    </a:lnTo>
                    <a:lnTo>
                      <a:pt x="299" y="89"/>
                    </a:lnTo>
                    <a:lnTo>
                      <a:pt x="297" y="85"/>
                    </a:lnTo>
                    <a:lnTo>
                      <a:pt x="296" y="85"/>
                    </a:lnTo>
                    <a:lnTo>
                      <a:pt x="296" y="84"/>
                    </a:lnTo>
                    <a:lnTo>
                      <a:pt x="303" y="71"/>
                    </a:lnTo>
                    <a:lnTo>
                      <a:pt x="314" y="61"/>
                    </a:lnTo>
                    <a:lnTo>
                      <a:pt x="317" y="46"/>
                    </a:lnTo>
                    <a:lnTo>
                      <a:pt x="317" y="39"/>
                    </a:lnTo>
                    <a:lnTo>
                      <a:pt x="320" y="35"/>
                    </a:lnTo>
                    <a:lnTo>
                      <a:pt x="316" y="29"/>
                    </a:lnTo>
                    <a:lnTo>
                      <a:pt x="317" y="26"/>
                    </a:lnTo>
                    <a:lnTo>
                      <a:pt x="320" y="7"/>
                    </a:lnTo>
                    <a:lnTo>
                      <a:pt x="314" y="3"/>
                    </a:lnTo>
                    <a:lnTo>
                      <a:pt x="309" y="0"/>
                    </a:lnTo>
                    <a:lnTo>
                      <a:pt x="307" y="0"/>
                    </a:lnTo>
                    <a:lnTo>
                      <a:pt x="303" y="0"/>
                    </a:lnTo>
                    <a:lnTo>
                      <a:pt x="279" y="5"/>
                    </a:lnTo>
                    <a:lnTo>
                      <a:pt x="260" y="14"/>
                    </a:lnTo>
                    <a:lnTo>
                      <a:pt x="242" y="25"/>
                    </a:lnTo>
                    <a:lnTo>
                      <a:pt x="236" y="31"/>
                    </a:lnTo>
                    <a:lnTo>
                      <a:pt x="233" y="32"/>
                    </a:lnTo>
                    <a:lnTo>
                      <a:pt x="232" y="32"/>
                    </a:lnTo>
                    <a:lnTo>
                      <a:pt x="232" y="33"/>
                    </a:lnTo>
                    <a:lnTo>
                      <a:pt x="230" y="33"/>
                    </a:lnTo>
                    <a:lnTo>
                      <a:pt x="226" y="36"/>
                    </a:lnTo>
                    <a:lnTo>
                      <a:pt x="211" y="36"/>
                    </a:lnTo>
                    <a:lnTo>
                      <a:pt x="200" y="42"/>
                    </a:lnTo>
                    <a:lnTo>
                      <a:pt x="191" y="49"/>
                    </a:lnTo>
                    <a:lnTo>
                      <a:pt x="190" y="50"/>
                    </a:lnTo>
                    <a:lnTo>
                      <a:pt x="188" y="50"/>
                    </a:lnTo>
                    <a:lnTo>
                      <a:pt x="184" y="54"/>
                    </a:lnTo>
                    <a:lnTo>
                      <a:pt x="176" y="58"/>
                    </a:lnTo>
                    <a:lnTo>
                      <a:pt x="175" y="60"/>
                    </a:lnTo>
                    <a:lnTo>
                      <a:pt x="166" y="65"/>
                    </a:lnTo>
                    <a:lnTo>
                      <a:pt x="166" y="67"/>
                    </a:lnTo>
                    <a:lnTo>
                      <a:pt x="165" y="68"/>
                    </a:lnTo>
                    <a:lnTo>
                      <a:pt x="165" y="70"/>
                    </a:lnTo>
                    <a:lnTo>
                      <a:pt x="163" y="7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67" name="Freeform 94">
                <a:extLst>
                  <a:ext uri="{FF2B5EF4-FFF2-40B4-BE49-F238E27FC236}">
                    <a16:creationId xmlns:a16="http://schemas.microsoft.com/office/drawing/2014/main" id="{37338A7F-6D54-638B-0671-AE25F7913C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4" y="1410"/>
                <a:ext cx="103" cy="100"/>
              </a:xfrm>
              <a:custGeom>
                <a:avLst/>
                <a:gdLst>
                  <a:gd name="T0" fmla="*/ 112 w 411"/>
                  <a:gd name="T1" fmla="*/ 86 h 401"/>
                  <a:gd name="T2" fmla="*/ 109 w 411"/>
                  <a:gd name="T3" fmla="*/ 118 h 401"/>
                  <a:gd name="T4" fmla="*/ 88 w 411"/>
                  <a:gd name="T5" fmla="*/ 163 h 401"/>
                  <a:gd name="T6" fmla="*/ 94 w 411"/>
                  <a:gd name="T7" fmla="*/ 172 h 401"/>
                  <a:gd name="T8" fmla="*/ 94 w 411"/>
                  <a:gd name="T9" fmla="*/ 194 h 401"/>
                  <a:gd name="T10" fmla="*/ 89 w 411"/>
                  <a:gd name="T11" fmla="*/ 214 h 401"/>
                  <a:gd name="T12" fmla="*/ 73 w 411"/>
                  <a:gd name="T13" fmla="*/ 214 h 401"/>
                  <a:gd name="T14" fmla="*/ 59 w 411"/>
                  <a:gd name="T15" fmla="*/ 198 h 401"/>
                  <a:gd name="T16" fmla="*/ 82 w 411"/>
                  <a:gd name="T17" fmla="*/ 172 h 401"/>
                  <a:gd name="T18" fmla="*/ 74 w 411"/>
                  <a:gd name="T19" fmla="*/ 165 h 401"/>
                  <a:gd name="T20" fmla="*/ 28 w 411"/>
                  <a:gd name="T21" fmla="*/ 167 h 401"/>
                  <a:gd name="T22" fmla="*/ 31 w 411"/>
                  <a:gd name="T23" fmla="*/ 200 h 401"/>
                  <a:gd name="T24" fmla="*/ 6 w 411"/>
                  <a:gd name="T25" fmla="*/ 230 h 401"/>
                  <a:gd name="T26" fmla="*/ 6 w 411"/>
                  <a:gd name="T27" fmla="*/ 261 h 401"/>
                  <a:gd name="T28" fmla="*/ 1 w 411"/>
                  <a:gd name="T29" fmla="*/ 287 h 401"/>
                  <a:gd name="T30" fmla="*/ 31 w 411"/>
                  <a:gd name="T31" fmla="*/ 274 h 401"/>
                  <a:gd name="T32" fmla="*/ 50 w 411"/>
                  <a:gd name="T33" fmla="*/ 259 h 401"/>
                  <a:gd name="T34" fmla="*/ 59 w 411"/>
                  <a:gd name="T35" fmla="*/ 280 h 401"/>
                  <a:gd name="T36" fmla="*/ 39 w 411"/>
                  <a:gd name="T37" fmla="*/ 294 h 401"/>
                  <a:gd name="T38" fmla="*/ 41 w 411"/>
                  <a:gd name="T39" fmla="*/ 304 h 401"/>
                  <a:gd name="T40" fmla="*/ 61 w 411"/>
                  <a:gd name="T41" fmla="*/ 321 h 401"/>
                  <a:gd name="T42" fmla="*/ 67 w 411"/>
                  <a:gd name="T43" fmla="*/ 314 h 401"/>
                  <a:gd name="T44" fmla="*/ 91 w 411"/>
                  <a:gd name="T45" fmla="*/ 318 h 401"/>
                  <a:gd name="T46" fmla="*/ 78 w 411"/>
                  <a:gd name="T47" fmla="*/ 355 h 401"/>
                  <a:gd name="T48" fmla="*/ 91 w 411"/>
                  <a:gd name="T49" fmla="*/ 362 h 401"/>
                  <a:gd name="T50" fmla="*/ 109 w 411"/>
                  <a:gd name="T51" fmla="*/ 371 h 401"/>
                  <a:gd name="T52" fmla="*/ 121 w 411"/>
                  <a:gd name="T53" fmla="*/ 385 h 401"/>
                  <a:gd name="T54" fmla="*/ 140 w 411"/>
                  <a:gd name="T55" fmla="*/ 385 h 401"/>
                  <a:gd name="T56" fmla="*/ 147 w 411"/>
                  <a:gd name="T57" fmla="*/ 390 h 401"/>
                  <a:gd name="T58" fmla="*/ 180 w 411"/>
                  <a:gd name="T59" fmla="*/ 395 h 401"/>
                  <a:gd name="T60" fmla="*/ 201 w 411"/>
                  <a:gd name="T61" fmla="*/ 376 h 401"/>
                  <a:gd name="T62" fmla="*/ 233 w 411"/>
                  <a:gd name="T63" fmla="*/ 364 h 401"/>
                  <a:gd name="T64" fmla="*/ 267 w 411"/>
                  <a:gd name="T65" fmla="*/ 367 h 401"/>
                  <a:gd name="T66" fmla="*/ 298 w 411"/>
                  <a:gd name="T67" fmla="*/ 358 h 401"/>
                  <a:gd name="T68" fmla="*/ 317 w 411"/>
                  <a:gd name="T69" fmla="*/ 338 h 401"/>
                  <a:gd name="T70" fmla="*/ 337 w 411"/>
                  <a:gd name="T71" fmla="*/ 308 h 401"/>
                  <a:gd name="T72" fmla="*/ 337 w 411"/>
                  <a:gd name="T73" fmla="*/ 299 h 401"/>
                  <a:gd name="T74" fmla="*/ 346 w 411"/>
                  <a:gd name="T75" fmla="*/ 290 h 401"/>
                  <a:gd name="T76" fmla="*/ 360 w 411"/>
                  <a:gd name="T77" fmla="*/ 271 h 401"/>
                  <a:gd name="T78" fmla="*/ 388 w 411"/>
                  <a:gd name="T79" fmla="*/ 238 h 401"/>
                  <a:gd name="T80" fmla="*/ 411 w 411"/>
                  <a:gd name="T81" fmla="*/ 214 h 401"/>
                  <a:gd name="T82" fmla="*/ 406 w 411"/>
                  <a:gd name="T83" fmla="*/ 194 h 401"/>
                  <a:gd name="T84" fmla="*/ 402 w 411"/>
                  <a:gd name="T85" fmla="*/ 185 h 401"/>
                  <a:gd name="T86" fmla="*/ 406 w 411"/>
                  <a:gd name="T87" fmla="*/ 175 h 401"/>
                  <a:gd name="T88" fmla="*/ 404 w 411"/>
                  <a:gd name="T89" fmla="*/ 167 h 401"/>
                  <a:gd name="T90" fmla="*/ 397 w 411"/>
                  <a:gd name="T91" fmla="*/ 158 h 401"/>
                  <a:gd name="T92" fmla="*/ 372 w 411"/>
                  <a:gd name="T93" fmla="*/ 153 h 401"/>
                  <a:gd name="T94" fmla="*/ 360 w 411"/>
                  <a:gd name="T95" fmla="*/ 144 h 401"/>
                  <a:gd name="T96" fmla="*/ 337 w 411"/>
                  <a:gd name="T97" fmla="*/ 135 h 401"/>
                  <a:gd name="T98" fmla="*/ 305 w 411"/>
                  <a:gd name="T99" fmla="*/ 115 h 401"/>
                  <a:gd name="T100" fmla="*/ 282 w 411"/>
                  <a:gd name="T101" fmla="*/ 100 h 401"/>
                  <a:gd name="T102" fmla="*/ 254 w 411"/>
                  <a:gd name="T103" fmla="*/ 87 h 401"/>
                  <a:gd name="T104" fmla="*/ 224 w 411"/>
                  <a:gd name="T105" fmla="*/ 69 h 401"/>
                  <a:gd name="T106" fmla="*/ 183 w 411"/>
                  <a:gd name="T107" fmla="*/ 15 h 401"/>
                  <a:gd name="T108" fmla="*/ 166 w 411"/>
                  <a:gd name="T109" fmla="*/ 0 h 401"/>
                  <a:gd name="T110" fmla="*/ 128 w 411"/>
                  <a:gd name="T111" fmla="*/ 19 h 401"/>
                  <a:gd name="T112" fmla="*/ 119 w 411"/>
                  <a:gd name="T113" fmla="*/ 40 h 4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411" h="401">
                    <a:moveTo>
                      <a:pt x="99" y="79"/>
                    </a:moveTo>
                    <a:lnTo>
                      <a:pt x="101" y="79"/>
                    </a:lnTo>
                    <a:lnTo>
                      <a:pt x="106" y="82"/>
                    </a:lnTo>
                    <a:lnTo>
                      <a:pt x="112" y="86"/>
                    </a:lnTo>
                    <a:lnTo>
                      <a:pt x="109" y="105"/>
                    </a:lnTo>
                    <a:lnTo>
                      <a:pt x="108" y="108"/>
                    </a:lnTo>
                    <a:lnTo>
                      <a:pt x="112" y="114"/>
                    </a:lnTo>
                    <a:lnTo>
                      <a:pt x="109" y="118"/>
                    </a:lnTo>
                    <a:lnTo>
                      <a:pt x="109" y="125"/>
                    </a:lnTo>
                    <a:lnTo>
                      <a:pt x="106" y="140"/>
                    </a:lnTo>
                    <a:lnTo>
                      <a:pt x="95" y="150"/>
                    </a:lnTo>
                    <a:lnTo>
                      <a:pt x="88" y="163"/>
                    </a:lnTo>
                    <a:lnTo>
                      <a:pt x="88" y="164"/>
                    </a:lnTo>
                    <a:lnTo>
                      <a:pt x="89" y="164"/>
                    </a:lnTo>
                    <a:lnTo>
                      <a:pt x="91" y="168"/>
                    </a:lnTo>
                    <a:lnTo>
                      <a:pt x="94" y="172"/>
                    </a:lnTo>
                    <a:lnTo>
                      <a:pt x="94" y="181"/>
                    </a:lnTo>
                    <a:lnTo>
                      <a:pt x="92" y="182"/>
                    </a:lnTo>
                    <a:lnTo>
                      <a:pt x="94" y="185"/>
                    </a:lnTo>
                    <a:lnTo>
                      <a:pt x="94" y="194"/>
                    </a:lnTo>
                    <a:lnTo>
                      <a:pt x="92" y="203"/>
                    </a:lnTo>
                    <a:lnTo>
                      <a:pt x="91" y="206"/>
                    </a:lnTo>
                    <a:lnTo>
                      <a:pt x="89" y="213"/>
                    </a:lnTo>
                    <a:lnTo>
                      <a:pt x="89" y="214"/>
                    </a:lnTo>
                    <a:lnTo>
                      <a:pt x="74" y="214"/>
                    </a:lnTo>
                    <a:lnTo>
                      <a:pt x="73" y="216"/>
                    </a:lnTo>
                    <a:lnTo>
                      <a:pt x="71" y="216"/>
                    </a:lnTo>
                    <a:lnTo>
                      <a:pt x="73" y="214"/>
                    </a:lnTo>
                    <a:lnTo>
                      <a:pt x="71" y="214"/>
                    </a:lnTo>
                    <a:lnTo>
                      <a:pt x="57" y="209"/>
                    </a:lnTo>
                    <a:lnTo>
                      <a:pt x="56" y="209"/>
                    </a:lnTo>
                    <a:lnTo>
                      <a:pt x="59" y="198"/>
                    </a:lnTo>
                    <a:lnTo>
                      <a:pt x="59" y="196"/>
                    </a:lnTo>
                    <a:lnTo>
                      <a:pt x="63" y="189"/>
                    </a:lnTo>
                    <a:lnTo>
                      <a:pt x="73" y="182"/>
                    </a:lnTo>
                    <a:lnTo>
                      <a:pt x="82" y="172"/>
                    </a:lnTo>
                    <a:lnTo>
                      <a:pt x="84" y="170"/>
                    </a:lnTo>
                    <a:lnTo>
                      <a:pt x="84" y="167"/>
                    </a:lnTo>
                    <a:lnTo>
                      <a:pt x="82" y="167"/>
                    </a:lnTo>
                    <a:lnTo>
                      <a:pt x="74" y="165"/>
                    </a:lnTo>
                    <a:lnTo>
                      <a:pt x="64" y="160"/>
                    </a:lnTo>
                    <a:lnTo>
                      <a:pt x="36" y="164"/>
                    </a:lnTo>
                    <a:lnTo>
                      <a:pt x="32" y="163"/>
                    </a:lnTo>
                    <a:lnTo>
                      <a:pt x="28" y="167"/>
                    </a:lnTo>
                    <a:lnTo>
                      <a:pt x="28" y="177"/>
                    </a:lnTo>
                    <a:lnTo>
                      <a:pt x="29" y="185"/>
                    </a:lnTo>
                    <a:lnTo>
                      <a:pt x="29" y="198"/>
                    </a:lnTo>
                    <a:lnTo>
                      <a:pt x="31" y="200"/>
                    </a:lnTo>
                    <a:lnTo>
                      <a:pt x="27" y="207"/>
                    </a:lnTo>
                    <a:lnTo>
                      <a:pt x="20" y="232"/>
                    </a:lnTo>
                    <a:lnTo>
                      <a:pt x="11" y="232"/>
                    </a:lnTo>
                    <a:lnTo>
                      <a:pt x="6" y="230"/>
                    </a:lnTo>
                    <a:lnTo>
                      <a:pt x="4" y="232"/>
                    </a:lnTo>
                    <a:lnTo>
                      <a:pt x="3" y="234"/>
                    </a:lnTo>
                    <a:lnTo>
                      <a:pt x="3" y="251"/>
                    </a:lnTo>
                    <a:lnTo>
                      <a:pt x="6" y="261"/>
                    </a:lnTo>
                    <a:lnTo>
                      <a:pt x="4" y="269"/>
                    </a:lnTo>
                    <a:lnTo>
                      <a:pt x="0" y="283"/>
                    </a:lnTo>
                    <a:lnTo>
                      <a:pt x="0" y="287"/>
                    </a:lnTo>
                    <a:lnTo>
                      <a:pt x="1" y="287"/>
                    </a:lnTo>
                    <a:lnTo>
                      <a:pt x="11" y="280"/>
                    </a:lnTo>
                    <a:lnTo>
                      <a:pt x="18" y="277"/>
                    </a:lnTo>
                    <a:lnTo>
                      <a:pt x="22" y="277"/>
                    </a:lnTo>
                    <a:lnTo>
                      <a:pt x="31" y="274"/>
                    </a:lnTo>
                    <a:lnTo>
                      <a:pt x="36" y="270"/>
                    </a:lnTo>
                    <a:lnTo>
                      <a:pt x="41" y="263"/>
                    </a:lnTo>
                    <a:lnTo>
                      <a:pt x="45" y="261"/>
                    </a:lnTo>
                    <a:lnTo>
                      <a:pt x="50" y="259"/>
                    </a:lnTo>
                    <a:lnTo>
                      <a:pt x="57" y="261"/>
                    </a:lnTo>
                    <a:lnTo>
                      <a:pt x="57" y="263"/>
                    </a:lnTo>
                    <a:lnTo>
                      <a:pt x="59" y="278"/>
                    </a:lnTo>
                    <a:lnTo>
                      <a:pt x="59" y="280"/>
                    </a:lnTo>
                    <a:lnTo>
                      <a:pt x="49" y="290"/>
                    </a:lnTo>
                    <a:lnTo>
                      <a:pt x="42" y="292"/>
                    </a:lnTo>
                    <a:lnTo>
                      <a:pt x="39" y="292"/>
                    </a:lnTo>
                    <a:lnTo>
                      <a:pt x="39" y="294"/>
                    </a:lnTo>
                    <a:lnTo>
                      <a:pt x="36" y="297"/>
                    </a:lnTo>
                    <a:lnTo>
                      <a:pt x="36" y="304"/>
                    </a:lnTo>
                    <a:lnTo>
                      <a:pt x="39" y="304"/>
                    </a:lnTo>
                    <a:lnTo>
                      <a:pt x="41" y="304"/>
                    </a:lnTo>
                    <a:lnTo>
                      <a:pt x="47" y="322"/>
                    </a:lnTo>
                    <a:lnTo>
                      <a:pt x="50" y="325"/>
                    </a:lnTo>
                    <a:lnTo>
                      <a:pt x="61" y="325"/>
                    </a:lnTo>
                    <a:lnTo>
                      <a:pt x="61" y="321"/>
                    </a:lnTo>
                    <a:lnTo>
                      <a:pt x="63" y="316"/>
                    </a:lnTo>
                    <a:lnTo>
                      <a:pt x="64" y="314"/>
                    </a:lnTo>
                    <a:lnTo>
                      <a:pt x="67" y="312"/>
                    </a:lnTo>
                    <a:lnTo>
                      <a:pt x="67" y="314"/>
                    </a:lnTo>
                    <a:lnTo>
                      <a:pt x="91" y="314"/>
                    </a:lnTo>
                    <a:lnTo>
                      <a:pt x="94" y="316"/>
                    </a:lnTo>
                    <a:lnTo>
                      <a:pt x="92" y="318"/>
                    </a:lnTo>
                    <a:lnTo>
                      <a:pt x="91" y="318"/>
                    </a:lnTo>
                    <a:lnTo>
                      <a:pt x="89" y="321"/>
                    </a:lnTo>
                    <a:lnTo>
                      <a:pt x="89" y="322"/>
                    </a:lnTo>
                    <a:lnTo>
                      <a:pt x="88" y="330"/>
                    </a:lnTo>
                    <a:lnTo>
                      <a:pt x="78" y="355"/>
                    </a:lnTo>
                    <a:lnTo>
                      <a:pt x="80" y="360"/>
                    </a:lnTo>
                    <a:lnTo>
                      <a:pt x="80" y="361"/>
                    </a:lnTo>
                    <a:lnTo>
                      <a:pt x="85" y="362"/>
                    </a:lnTo>
                    <a:lnTo>
                      <a:pt x="91" y="362"/>
                    </a:lnTo>
                    <a:lnTo>
                      <a:pt x="92" y="362"/>
                    </a:lnTo>
                    <a:lnTo>
                      <a:pt x="102" y="367"/>
                    </a:lnTo>
                    <a:lnTo>
                      <a:pt x="104" y="368"/>
                    </a:lnTo>
                    <a:lnTo>
                      <a:pt x="109" y="371"/>
                    </a:lnTo>
                    <a:lnTo>
                      <a:pt x="116" y="378"/>
                    </a:lnTo>
                    <a:lnTo>
                      <a:pt x="117" y="382"/>
                    </a:lnTo>
                    <a:lnTo>
                      <a:pt x="120" y="383"/>
                    </a:lnTo>
                    <a:lnTo>
                      <a:pt x="121" y="385"/>
                    </a:lnTo>
                    <a:lnTo>
                      <a:pt x="126" y="385"/>
                    </a:lnTo>
                    <a:lnTo>
                      <a:pt x="137" y="383"/>
                    </a:lnTo>
                    <a:lnTo>
                      <a:pt x="138" y="383"/>
                    </a:lnTo>
                    <a:lnTo>
                      <a:pt x="140" y="385"/>
                    </a:lnTo>
                    <a:lnTo>
                      <a:pt x="142" y="386"/>
                    </a:lnTo>
                    <a:lnTo>
                      <a:pt x="144" y="389"/>
                    </a:lnTo>
                    <a:lnTo>
                      <a:pt x="144" y="390"/>
                    </a:lnTo>
                    <a:lnTo>
                      <a:pt x="147" y="390"/>
                    </a:lnTo>
                    <a:lnTo>
                      <a:pt x="149" y="397"/>
                    </a:lnTo>
                    <a:lnTo>
                      <a:pt x="152" y="397"/>
                    </a:lnTo>
                    <a:lnTo>
                      <a:pt x="166" y="401"/>
                    </a:lnTo>
                    <a:lnTo>
                      <a:pt x="180" y="395"/>
                    </a:lnTo>
                    <a:lnTo>
                      <a:pt x="191" y="393"/>
                    </a:lnTo>
                    <a:lnTo>
                      <a:pt x="191" y="386"/>
                    </a:lnTo>
                    <a:lnTo>
                      <a:pt x="193" y="386"/>
                    </a:lnTo>
                    <a:lnTo>
                      <a:pt x="201" y="376"/>
                    </a:lnTo>
                    <a:lnTo>
                      <a:pt x="208" y="374"/>
                    </a:lnTo>
                    <a:lnTo>
                      <a:pt x="209" y="372"/>
                    </a:lnTo>
                    <a:lnTo>
                      <a:pt x="232" y="364"/>
                    </a:lnTo>
                    <a:lnTo>
                      <a:pt x="233" y="364"/>
                    </a:lnTo>
                    <a:lnTo>
                      <a:pt x="242" y="361"/>
                    </a:lnTo>
                    <a:lnTo>
                      <a:pt x="244" y="361"/>
                    </a:lnTo>
                    <a:lnTo>
                      <a:pt x="257" y="365"/>
                    </a:lnTo>
                    <a:lnTo>
                      <a:pt x="267" y="367"/>
                    </a:lnTo>
                    <a:lnTo>
                      <a:pt x="275" y="367"/>
                    </a:lnTo>
                    <a:lnTo>
                      <a:pt x="286" y="365"/>
                    </a:lnTo>
                    <a:lnTo>
                      <a:pt x="289" y="365"/>
                    </a:lnTo>
                    <a:lnTo>
                      <a:pt x="298" y="358"/>
                    </a:lnTo>
                    <a:lnTo>
                      <a:pt x="298" y="357"/>
                    </a:lnTo>
                    <a:lnTo>
                      <a:pt x="300" y="348"/>
                    </a:lnTo>
                    <a:lnTo>
                      <a:pt x="306" y="343"/>
                    </a:lnTo>
                    <a:lnTo>
                      <a:pt x="317" y="338"/>
                    </a:lnTo>
                    <a:lnTo>
                      <a:pt x="328" y="328"/>
                    </a:lnTo>
                    <a:lnTo>
                      <a:pt x="338" y="312"/>
                    </a:lnTo>
                    <a:lnTo>
                      <a:pt x="338" y="311"/>
                    </a:lnTo>
                    <a:lnTo>
                      <a:pt x="337" y="308"/>
                    </a:lnTo>
                    <a:lnTo>
                      <a:pt x="335" y="307"/>
                    </a:lnTo>
                    <a:lnTo>
                      <a:pt x="335" y="305"/>
                    </a:lnTo>
                    <a:lnTo>
                      <a:pt x="337" y="301"/>
                    </a:lnTo>
                    <a:lnTo>
                      <a:pt x="337" y="299"/>
                    </a:lnTo>
                    <a:lnTo>
                      <a:pt x="338" y="299"/>
                    </a:lnTo>
                    <a:lnTo>
                      <a:pt x="341" y="291"/>
                    </a:lnTo>
                    <a:lnTo>
                      <a:pt x="344" y="291"/>
                    </a:lnTo>
                    <a:lnTo>
                      <a:pt x="346" y="290"/>
                    </a:lnTo>
                    <a:lnTo>
                      <a:pt x="351" y="285"/>
                    </a:lnTo>
                    <a:lnTo>
                      <a:pt x="359" y="274"/>
                    </a:lnTo>
                    <a:lnTo>
                      <a:pt x="359" y="273"/>
                    </a:lnTo>
                    <a:lnTo>
                      <a:pt x="360" y="271"/>
                    </a:lnTo>
                    <a:lnTo>
                      <a:pt x="360" y="270"/>
                    </a:lnTo>
                    <a:lnTo>
                      <a:pt x="365" y="267"/>
                    </a:lnTo>
                    <a:lnTo>
                      <a:pt x="373" y="251"/>
                    </a:lnTo>
                    <a:lnTo>
                      <a:pt x="388" y="238"/>
                    </a:lnTo>
                    <a:lnTo>
                      <a:pt x="395" y="235"/>
                    </a:lnTo>
                    <a:lnTo>
                      <a:pt x="401" y="231"/>
                    </a:lnTo>
                    <a:lnTo>
                      <a:pt x="409" y="217"/>
                    </a:lnTo>
                    <a:lnTo>
                      <a:pt x="411" y="214"/>
                    </a:lnTo>
                    <a:lnTo>
                      <a:pt x="411" y="213"/>
                    </a:lnTo>
                    <a:lnTo>
                      <a:pt x="408" y="206"/>
                    </a:lnTo>
                    <a:lnTo>
                      <a:pt x="406" y="204"/>
                    </a:lnTo>
                    <a:lnTo>
                      <a:pt x="406" y="194"/>
                    </a:lnTo>
                    <a:lnTo>
                      <a:pt x="408" y="192"/>
                    </a:lnTo>
                    <a:lnTo>
                      <a:pt x="405" y="189"/>
                    </a:lnTo>
                    <a:lnTo>
                      <a:pt x="404" y="187"/>
                    </a:lnTo>
                    <a:lnTo>
                      <a:pt x="402" y="185"/>
                    </a:lnTo>
                    <a:lnTo>
                      <a:pt x="404" y="185"/>
                    </a:lnTo>
                    <a:lnTo>
                      <a:pt x="405" y="182"/>
                    </a:lnTo>
                    <a:lnTo>
                      <a:pt x="405" y="181"/>
                    </a:lnTo>
                    <a:lnTo>
                      <a:pt x="406" y="175"/>
                    </a:lnTo>
                    <a:lnTo>
                      <a:pt x="406" y="172"/>
                    </a:lnTo>
                    <a:lnTo>
                      <a:pt x="405" y="171"/>
                    </a:lnTo>
                    <a:lnTo>
                      <a:pt x="404" y="168"/>
                    </a:lnTo>
                    <a:lnTo>
                      <a:pt x="404" y="167"/>
                    </a:lnTo>
                    <a:lnTo>
                      <a:pt x="401" y="167"/>
                    </a:lnTo>
                    <a:lnTo>
                      <a:pt x="401" y="165"/>
                    </a:lnTo>
                    <a:lnTo>
                      <a:pt x="397" y="160"/>
                    </a:lnTo>
                    <a:lnTo>
                      <a:pt x="397" y="158"/>
                    </a:lnTo>
                    <a:lnTo>
                      <a:pt x="391" y="157"/>
                    </a:lnTo>
                    <a:lnTo>
                      <a:pt x="385" y="157"/>
                    </a:lnTo>
                    <a:lnTo>
                      <a:pt x="374" y="154"/>
                    </a:lnTo>
                    <a:lnTo>
                      <a:pt x="372" y="153"/>
                    </a:lnTo>
                    <a:lnTo>
                      <a:pt x="370" y="151"/>
                    </a:lnTo>
                    <a:lnTo>
                      <a:pt x="370" y="147"/>
                    </a:lnTo>
                    <a:lnTo>
                      <a:pt x="363" y="144"/>
                    </a:lnTo>
                    <a:lnTo>
                      <a:pt x="360" y="144"/>
                    </a:lnTo>
                    <a:lnTo>
                      <a:pt x="339" y="140"/>
                    </a:lnTo>
                    <a:lnTo>
                      <a:pt x="338" y="137"/>
                    </a:lnTo>
                    <a:lnTo>
                      <a:pt x="338" y="133"/>
                    </a:lnTo>
                    <a:lnTo>
                      <a:pt x="337" y="135"/>
                    </a:lnTo>
                    <a:lnTo>
                      <a:pt x="335" y="135"/>
                    </a:lnTo>
                    <a:lnTo>
                      <a:pt x="325" y="126"/>
                    </a:lnTo>
                    <a:lnTo>
                      <a:pt x="305" y="117"/>
                    </a:lnTo>
                    <a:lnTo>
                      <a:pt x="305" y="115"/>
                    </a:lnTo>
                    <a:lnTo>
                      <a:pt x="303" y="112"/>
                    </a:lnTo>
                    <a:lnTo>
                      <a:pt x="296" y="107"/>
                    </a:lnTo>
                    <a:lnTo>
                      <a:pt x="295" y="105"/>
                    </a:lnTo>
                    <a:lnTo>
                      <a:pt x="282" y="100"/>
                    </a:lnTo>
                    <a:lnTo>
                      <a:pt x="281" y="100"/>
                    </a:lnTo>
                    <a:lnTo>
                      <a:pt x="277" y="96"/>
                    </a:lnTo>
                    <a:lnTo>
                      <a:pt x="274" y="96"/>
                    </a:lnTo>
                    <a:lnTo>
                      <a:pt x="254" y="87"/>
                    </a:lnTo>
                    <a:lnTo>
                      <a:pt x="242" y="80"/>
                    </a:lnTo>
                    <a:lnTo>
                      <a:pt x="238" y="76"/>
                    </a:lnTo>
                    <a:lnTo>
                      <a:pt x="224" y="70"/>
                    </a:lnTo>
                    <a:lnTo>
                      <a:pt x="224" y="69"/>
                    </a:lnTo>
                    <a:lnTo>
                      <a:pt x="211" y="41"/>
                    </a:lnTo>
                    <a:lnTo>
                      <a:pt x="204" y="31"/>
                    </a:lnTo>
                    <a:lnTo>
                      <a:pt x="195" y="23"/>
                    </a:lnTo>
                    <a:lnTo>
                      <a:pt x="183" y="15"/>
                    </a:lnTo>
                    <a:lnTo>
                      <a:pt x="183" y="13"/>
                    </a:lnTo>
                    <a:lnTo>
                      <a:pt x="175" y="2"/>
                    </a:lnTo>
                    <a:lnTo>
                      <a:pt x="168" y="0"/>
                    </a:lnTo>
                    <a:lnTo>
                      <a:pt x="166" y="0"/>
                    </a:lnTo>
                    <a:lnTo>
                      <a:pt x="158" y="3"/>
                    </a:lnTo>
                    <a:lnTo>
                      <a:pt x="134" y="16"/>
                    </a:lnTo>
                    <a:lnTo>
                      <a:pt x="130" y="19"/>
                    </a:lnTo>
                    <a:lnTo>
                      <a:pt x="128" y="19"/>
                    </a:lnTo>
                    <a:lnTo>
                      <a:pt x="124" y="24"/>
                    </a:lnTo>
                    <a:lnTo>
                      <a:pt x="123" y="27"/>
                    </a:lnTo>
                    <a:lnTo>
                      <a:pt x="119" y="38"/>
                    </a:lnTo>
                    <a:lnTo>
                      <a:pt x="119" y="40"/>
                    </a:lnTo>
                    <a:lnTo>
                      <a:pt x="99" y="77"/>
                    </a:lnTo>
                    <a:lnTo>
                      <a:pt x="99" y="7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68" name="Freeform 95">
                <a:extLst>
                  <a:ext uri="{FF2B5EF4-FFF2-40B4-BE49-F238E27FC236}">
                    <a16:creationId xmlns:a16="http://schemas.microsoft.com/office/drawing/2014/main" id="{9FBDDED1-84AE-320D-59AE-EBBFF09965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8" y="1500"/>
                <a:ext cx="86" cy="67"/>
              </a:xfrm>
              <a:custGeom>
                <a:avLst/>
                <a:gdLst>
                  <a:gd name="T0" fmla="*/ 139 w 343"/>
                  <a:gd name="T1" fmla="*/ 49 h 266"/>
                  <a:gd name="T2" fmla="*/ 121 w 343"/>
                  <a:gd name="T3" fmla="*/ 83 h 266"/>
                  <a:gd name="T4" fmla="*/ 125 w 343"/>
                  <a:gd name="T5" fmla="*/ 98 h 266"/>
                  <a:gd name="T6" fmla="*/ 120 w 343"/>
                  <a:gd name="T7" fmla="*/ 112 h 266"/>
                  <a:gd name="T8" fmla="*/ 93 w 343"/>
                  <a:gd name="T9" fmla="*/ 108 h 266"/>
                  <a:gd name="T10" fmla="*/ 53 w 343"/>
                  <a:gd name="T11" fmla="*/ 91 h 266"/>
                  <a:gd name="T12" fmla="*/ 42 w 343"/>
                  <a:gd name="T13" fmla="*/ 101 h 266"/>
                  <a:gd name="T14" fmla="*/ 35 w 343"/>
                  <a:gd name="T15" fmla="*/ 98 h 266"/>
                  <a:gd name="T16" fmla="*/ 27 w 343"/>
                  <a:gd name="T17" fmla="*/ 108 h 266"/>
                  <a:gd name="T18" fmla="*/ 20 w 343"/>
                  <a:gd name="T19" fmla="*/ 95 h 266"/>
                  <a:gd name="T20" fmla="*/ 20 w 343"/>
                  <a:gd name="T21" fmla="*/ 109 h 266"/>
                  <a:gd name="T22" fmla="*/ 12 w 343"/>
                  <a:gd name="T23" fmla="*/ 113 h 266"/>
                  <a:gd name="T24" fmla="*/ 4 w 343"/>
                  <a:gd name="T25" fmla="*/ 134 h 266"/>
                  <a:gd name="T26" fmla="*/ 7 w 343"/>
                  <a:gd name="T27" fmla="*/ 148 h 266"/>
                  <a:gd name="T28" fmla="*/ 18 w 343"/>
                  <a:gd name="T29" fmla="*/ 157 h 266"/>
                  <a:gd name="T30" fmla="*/ 44 w 343"/>
                  <a:gd name="T31" fmla="*/ 137 h 266"/>
                  <a:gd name="T32" fmla="*/ 68 w 343"/>
                  <a:gd name="T33" fmla="*/ 143 h 266"/>
                  <a:gd name="T34" fmla="*/ 70 w 343"/>
                  <a:gd name="T35" fmla="*/ 182 h 266"/>
                  <a:gd name="T36" fmla="*/ 43 w 343"/>
                  <a:gd name="T37" fmla="*/ 206 h 266"/>
                  <a:gd name="T38" fmla="*/ 43 w 343"/>
                  <a:gd name="T39" fmla="*/ 246 h 266"/>
                  <a:gd name="T40" fmla="*/ 53 w 343"/>
                  <a:gd name="T41" fmla="*/ 252 h 266"/>
                  <a:gd name="T42" fmla="*/ 77 w 343"/>
                  <a:gd name="T43" fmla="*/ 263 h 266"/>
                  <a:gd name="T44" fmla="*/ 92 w 343"/>
                  <a:gd name="T45" fmla="*/ 257 h 266"/>
                  <a:gd name="T46" fmla="*/ 97 w 343"/>
                  <a:gd name="T47" fmla="*/ 260 h 266"/>
                  <a:gd name="T48" fmla="*/ 102 w 343"/>
                  <a:gd name="T49" fmla="*/ 263 h 266"/>
                  <a:gd name="T50" fmla="*/ 127 w 343"/>
                  <a:gd name="T51" fmla="*/ 240 h 266"/>
                  <a:gd name="T52" fmla="*/ 148 w 343"/>
                  <a:gd name="T53" fmla="*/ 224 h 266"/>
                  <a:gd name="T54" fmla="*/ 152 w 343"/>
                  <a:gd name="T55" fmla="*/ 232 h 266"/>
                  <a:gd name="T56" fmla="*/ 157 w 343"/>
                  <a:gd name="T57" fmla="*/ 238 h 266"/>
                  <a:gd name="T58" fmla="*/ 166 w 343"/>
                  <a:gd name="T59" fmla="*/ 245 h 266"/>
                  <a:gd name="T60" fmla="*/ 169 w 343"/>
                  <a:gd name="T61" fmla="*/ 231 h 266"/>
                  <a:gd name="T62" fmla="*/ 180 w 343"/>
                  <a:gd name="T63" fmla="*/ 199 h 266"/>
                  <a:gd name="T64" fmla="*/ 190 w 343"/>
                  <a:gd name="T65" fmla="*/ 200 h 266"/>
                  <a:gd name="T66" fmla="*/ 204 w 343"/>
                  <a:gd name="T67" fmla="*/ 211 h 266"/>
                  <a:gd name="T68" fmla="*/ 219 w 343"/>
                  <a:gd name="T69" fmla="*/ 240 h 266"/>
                  <a:gd name="T70" fmla="*/ 254 w 343"/>
                  <a:gd name="T71" fmla="*/ 246 h 266"/>
                  <a:gd name="T72" fmla="*/ 265 w 343"/>
                  <a:gd name="T73" fmla="*/ 257 h 266"/>
                  <a:gd name="T74" fmla="*/ 300 w 343"/>
                  <a:gd name="T75" fmla="*/ 264 h 266"/>
                  <a:gd name="T76" fmla="*/ 325 w 343"/>
                  <a:gd name="T77" fmla="*/ 253 h 266"/>
                  <a:gd name="T78" fmla="*/ 324 w 343"/>
                  <a:gd name="T79" fmla="*/ 230 h 266"/>
                  <a:gd name="T80" fmla="*/ 342 w 343"/>
                  <a:gd name="T81" fmla="*/ 214 h 266"/>
                  <a:gd name="T82" fmla="*/ 327 w 343"/>
                  <a:gd name="T83" fmla="*/ 193 h 266"/>
                  <a:gd name="T84" fmla="*/ 329 w 343"/>
                  <a:gd name="T85" fmla="*/ 185 h 266"/>
                  <a:gd name="T86" fmla="*/ 325 w 343"/>
                  <a:gd name="T87" fmla="*/ 167 h 266"/>
                  <a:gd name="T88" fmla="*/ 304 w 343"/>
                  <a:gd name="T89" fmla="*/ 130 h 266"/>
                  <a:gd name="T90" fmla="*/ 331 w 343"/>
                  <a:gd name="T91" fmla="*/ 94 h 266"/>
                  <a:gd name="T92" fmla="*/ 278 w 343"/>
                  <a:gd name="T93" fmla="*/ 88 h 266"/>
                  <a:gd name="T94" fmla="*/ 280 w 343"/>
                  <a:gd name="T95" fmla="*/ 76 h 266"/>
                  <a:gd name="T96" fmla="*/ 293 w 343"/>
                  <a:gd name="T97" fmla="*/ 38 h 266"/>
                  <a:gd name="T98" fmla="*/ 255 w 343"/>
                  <a:gd name="T99" fmla="*/ 35 h 266"/>
                  <a:gd name="T100" fmla="*/ 247 w 343"/>
                  <a:gd name="T101" fmla="*/ 27 h 266"/>
                  <a:gd name="T102" fmla="*/ 240 w 343"/>
                  <a:gd name="T103" fmla="*/ 21 h 266"/>
                  <a:gd name="T104" fmla="*/ 220 w 343"/>
                  <a:gd name="T105" fmla="*/ 20 h 266"/>
                  <a:gd name="T106" fmla="*/ 205 w 343"/>
                  <a:gd name="T107" fmla="*/ 5 h 266"/>
                  <a:gd name="T108" fmla="*/ 190 w 343"/>
                  <a:gd name="T109" fmla="*/ 3 h 266"/>
                  <a:gd name="T110" fmla="*/ 177 w 343"/>
                  <a:gd name="T111" fmla="*/ 17 h 266"/>
                  <a:gd name="T112" fmla="*/ 152 w 343"/>
                  <a:gd name="T113" fmla="*/ 14 h 2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343" h="266">
                    <a:moveTo>
                      <a:pt x="148" y="38"/>
                    </a:moveTo>
                    <a:lnTo>
                      <a:pt x="148" y="39"/>
                    </a:lnTo>
                    <a:lnTo>
                      <a:pt x="141" y="49"/>
                    </a:lnTo>
                    <a:lnTo>
                      <a:pt x="139" y="49"/>
                    </a:lnTo>
                    <a:lnTo>
                      <a:pt x="132" y="66"/>
                    </a:lnTo>
                    <a:lnTo>
                      <a:pt x="131" y="72"/>
                    </a:lnTo>
                    <a:lnTo>
                      <a:pt x="131" y="73"/>
                    </a:lnTo>
                    <a:lnTo>
                      <a:pt x="121" y="83"/>
                    </a:lnTo>
                    <a:lnTo>
                      <a:pt x="120" y="83"/>
                    </a:lnTo>
                    <a:lnTo>
                      <a:pt x="118" y="84"/>
                    </a:lnTo>
                    <a:lnTo>
                      <a:pt x="118" y="93"/>
                    </a:lnTo>
                    <a:lnTo>
                      <a:pt x="125" y="98"/>
                    </a:lnTo>
                    <a:lnTo>
                      <a:pt x="128" y="106"/>
                    </a:lnTo>
                    <a:lnTo>
                      <a:pt x="128" y="109"/>
                    </a:lnTo>
                    <a:lnTo>
                      <a:pt x="127" y="109"/>
                    </a:lnTo>
                    <a:lnTo>
                      <a:pt x="120" y="112"/>
                    </a:lnTo>
                    <a:lnTo>
                      <a:pt x="120" y="113"/>
                    </a:lnTo>
                    <a:lnTo>
                      <a:pt x="116" y="118"/>
                    </a:lnTo>
                    <a:lnTo>
                      <a:pt x="103" y="115"/>
                    </a:lnTo>
                    <a:lnTo>
                      <a:pt x="93" y="108"/>
                    </a:lnTo>
                    <a:lnTo>
                      <a:pt x="88" y="106"/>
                    </a:lnTo>
                    <a:lnTo>
                      <a:pt x="57" y="94"/>
                    </a:lnTo>
                    <a:lnTo>
                      <a:pt x="54" y="93"/>
                    </a:lnTo>
                    <a:lnTo>
                      <a:pt x="53" y="91"/>
                    </a:lnTo>
                    <a:lnTo>
                      <a:pt x="49" y="95"/>
                    </a:lnTo>
                    <a:lnTo>
                      <a:pt x="49" y="98"/>
                    </a:lnTo>
                    <a:lnTo>
                      <a:pt x="44" y="102"/>
                    </a:lnTo>
                    <a:lnTo>
                      <a:pt x="42" y="101"/>
                    </a:lnTo>
                    <a:lnTo>
                      <a:pt x="37" y="101"/>
                    </a:lnTo>
                    <a:lnTo>
                      <a:pt x="36" y="100"/>
                    </a:lnTo>
                    <a:lnTo>
                      <a:pt x="35" y="100"/>
                    </a:lnTo>
                    <a:lnTo>
                      <a:pt x="35" y="98"/>
                    </a:lnTo>
                    <a:lnTo>
                      <a:pt x="33" y="98"/>
                    </a:lnTo>
                    <a:lnTo>
                      <a:pt x="29" y="102"/>
                    </a:lnTo>
                    <a:lnTo>
                      <a:pt x="29" y="105"/>
                    </a:lnTo>
                    <a:lnTo>
                      <a:pt x="27" y="108"/>
                    </a:lnTo>
                    <a:lnTo>
                      <a:pt x="26" y="109"/>
                    </a:lnTo>
                    <a:lnTo>
                      <a:pt x="25" y="109"/>
                    </a:lnTo>
                    <a:lnTo>
                      <a:pt x="29" y="95"/>
                    </a:lnTo>
                    <a:lnTo>
                      <a:pt x="20" y="95"/>
                    </a:lnTo>
                    <a:lnTo>
                      <a:pt x="19" y="97"/>
                    </a:lnTo>
                    <a:lnTo>
                      <a:pt x="19" y="102"/>
                    </a:lnTo>
                    <a:lnTo>
                      <a:pt x="18" y="102"/>
                    </a:lnTo>
                    <a:lnTo>
                      <a:pt x="20" y="109"/>
                    </a:lnTo>
                    <a:lnTo>
                      <a:pt x="20" y="112"/>
                    </a:lnTo>
                    <a:lnTo>
                      <a:pt x="18" y="115"/>
                    </a:lnTo>
                    <a:lnTo>
                      <a:pt x="15" y="115"/>
                    </a:lnTo>
                    <a:lnTo>
                      <a:pt x="12" y="113"/>
                    </a:lnTo>
                    <a:lnTo>
                      <a:pt x="11" y="113"/>
                    </a:lnTo>
                    <a:lnTo>
                      <a:pt x="0" y="129"/>
                    </a:lnTo>
                    <a:lnTo>
                      <a:pt x="1" y="129"/>
                    </a:lnTo>
                    <a:lnTo>
                      <a:pt x="4" y="134"/>
                    </a:lnTo>
                    <a:lnTo>
                      <a:pt x="4" y="137"/>
                    </a:lnTo>
                    <a:lnTo>
                      <a:pt x="3" y="141"/>
                    </a:lnTo>
                    <a:lnTo>
                      <a:pt x="3" y="143"/>
                    </a:lnTo>
                    <a:lnTo>
                      <a:pt x="7" y="148"/>
                    </a:lnTo>
                    <a:lnTo>
                      <a:pt x="11" y="151"/>
                    </a:lnTo>
                    <a:lnTo>
                      <a:pt x="15" y="154"/>
                    </a:lnTo>
                    <a:lnTo>
                      <a:pt x="16" y="154"/>
                    </a:lnTo>
                    <a:lnTo>
                      <a:pt x="18" y="157"/>
                    </a:lnTo>
                    <a:lnTo>
                      <a:pt x="26" y="158"/>
                    </a:lnTo>
                    <a:lnTo>
                      <a:pt x="33" y="155"/>
                    </a:lnTo>
                    <a:lnTo>
                      <a:pt x="36" y="148"/>
                    </a:lnTo>
                    <a:lnTo>
                      <a:pt x="44" y="137"/>
                    </a:lnTo>
                    <a:lnTo>
                      <a:pt x="44" y="136"/>
                    </a:lnTo>
                    <a:lnTo>
                      <a:pt x="50" y="136"/>
                    </a:lnTo>
                    <a:lnTo>
                      <a:pt x="67" y="143"/>
                    </a:lnTo>
                    <a:lnTo>
                      <a:pt x="68" y="143"/>
                    </a:lnTo>
                    <a:lnTo>
                      <a:pt x="68" y="144"/>
                    </a:lnTo>
                    <a:lnTo>
                      <a:pt x="71" y="157"/>
                    </a:lnTo>
                    <a:lnTo>
                      <a:pt x="71" y="176"/>
                    </a:lnTo>
                    <a:lnTo>
                      <a:pt x="70" y="182"/>
                    </a:lnTo>
                    <a:lnTo>
                      <a:pt x="70" y="185"/>
                    </a:lnTo>
                    <a:lnTo>
                      <a:pt x="64" y="185"/>
                    </a:lnTo>
                    <a:lnTo>
                      <a:pt x="57" y="190"/>
                    </a:lnTo>
                    <a:lnTo>
                      <a:pt x="43" y="206"/>
                    </a:lnTo>
                    <a:lnTo>
                      <a:pt x="42" y="213"/>
                    </a:lnTo>
                    <a:lnTo>
                      <a:pt x="40" y="213"/>
                    </a:lnTo>
                    <a:lnTo>
                      <a:pt x="40" y="234"/>
                    </a:lnTo>
                    <a:lnTo>
                      <a:pt x="43" y="246"/>
                    </a:lnTo>
                    <a:lnTo>
                      <a:pt x="46" y="250"/>
                    </a:lnTo>
                    <a:lnTo>
                      <a:pt x="47" y="250"/>
                    </a:lnTo>
                    <a:lnTo>
                      <a:pt x="50" y="250"/>
                    </a:lnTo>
                    <a:lnTo>
                      <a:pt x="53" y="252"/>
                    </a:lnTo>
                    <a:lnTo>
                      <a:pt x="54" y="252"/>
                    </a:lnTo>
                    <a:lnTo>
                      <a:pt x="56" y="253"/>
                    </a:lnTo>
                    <a:lnTo>
                      <a:pt x="68" y="263"/>
                    </a:lnTo>
                    <a:lnTo>
                      <a:pt x="77" y="263"/>
                    </a:lnTo>
                    <a:lnTo>
                      <a:pt x="83" y="260"/>
                    </a:lnTo>
                    <a:lnTo>
                      <a:pt x="83" y="259"/>
                    </a:lnTo>
                    <a:lnTo>
                      <a:pt x="92" y="259"/>
                    </a:lnTo>
                    <a:lnTo>
                      <a:pt x="92" y="257"/>
                    </a:lnTo>
                    <a:lnTo>
                      <a:pt x="93" y="259"/>
                    </a:lnTo>
                    <a:lnTo>
                      <a:pt x="95" y="259"/>
                    </a:lnTo>
                    <a:lnTo>
                      <a:pt x="95" y="260"/>
                    </a:lnTo>
                    <a:lnTo>
                      <a:pt x="97" y="260"/>
                    </a:lnTo>
                    <a:lnTo>
                      <a:pt x="97" y="261"/>
                    </a:lnTo>
                    <a:lnTo>
                      <a:pt x="99" y="263"/>
                    </a:lnTo>
                    <a:lnTo>
                      <a:pt x="99" y="264"/>
                    </a:lnTo>
                    <a:lnTo>
                      <a:pt x="102" y="263"/>
                    </a:lnTo>
                    <a:lnTo>
                      <a:pt x="113" y="261"/>
                    </a:lnTo>
                    <a:lnTo>
                      <a:pt x="123" y="257"/>
                    </a:lnTo>
                    <a:lnTo>
                      <a:pt x="123" y="256"/>
                    </a:lnTo>
                    <a:lnTo>
                      <a:pt x="127" y="240"/>
                    </a:lnTo>
                    <a:lnTo>
                      <a:pt x="131" y="232"/>
                    </a:lnTo>
                    <a:lnTo>
                      <a:pt x="142" y="222"/>
                    </a:lnTo>
                    <a:lnTo>
                      <a:pt x="142" y="221"/>
                    </a:lnTo>
                    <a:lnTo>
                      <a:pt x="148" y="224"/>
                    </a:lnTo>
                    <a:lnTo>
                      <a:pt x="150" y="227"/>
                    </a:lnTo>
                    <a:lnTo>
                      <a:pt x="150" y="228"/>
                    </a:lnTo>
                    <a:lnTo>
                      <a:pt x="152" y="230"/>
                    </a:lnTo>
                    <a:lnTo>
                      <a:pt x="152" y="232"/>
                    </a:lnTo>
                    <a:lnTo>
                      <a:pt x="153" y="234"/>
                    </a:lnTo>
                    <a:lnTo>
                      <a:pt x="153" y="235"/>
                    </a:lnTo>
                    <a:lnTo>
                      <a:pt x="155" y="238"/>
                    </a:lnTo>
                    <a:lnTo>
                      <a:pt x="157" y="238"/>
                    </a:lnTo>
                    <a:lnTo>
                      <a:pt x="162" y="239"/>
                    </a:lnTo>
                    <a:lnTo>
                      <a:pt x="163" y="239"/>
                    </a:lnTo>
                    <a:lnTo>
                      <a:pt x="164" y="240"/>
                    </a:lnTo>
                    <a:lnTo>
                      <a:pt x="166" y="245"/>
                    </a:lnTo>
                    <a:lnTo>
                      <a:pt x="167" y="245"/>
                    </a:lnTo>
                    <a:lnTo>
                      <a:pt x="173" y="239"/>
                    </a:lnTo>
                    <a:lnTo>
                      <a:pt x="170" y="235"/>
                    </a:lnTo>
                    <a:lnTo>
                      <a:pt x="169" y="231"/>
                    </a:lnTo>
                    <a:lnTo>
                      <a:pt x="169" y="227"/>
                    </a:lnTo>
                    <a:lnTo>
                      <a:pt x="171" y="215"/>
                    </a:lnTo>
                    <a:lnTo>
                      <a:pt x="177" y="199"/>
                    </a:lnTo>
                    <a:lnTo>
                      <a:pt x="180" y="199"/>
                    </a:lnTo>
                    <a:lnTo>
                      <a:pt x="180" y="197"/>
                    </a:lnTo>
                    <a:lnTo>
                      <a:pt x="185" y="197"/>
                    </a:lnTo>
                    <a:lnTo>
                      <a:pt x="187" y="199"/>
                    </a:lnTo>
                    <a:lnTo>
                      <a:pt x="190" y="200"/>
                    </a:lnTo>
                    <a:lnTo>
                      <a:pt x="194" y="208"/>
                    </a:lnTo>
                    <a:lnTo>
                      <a:pt x="194" y="220"/>
                    </a:lnTo>
                    <a:lnTo>
                      <a:pt x="198" y="217"/>
                    </a:lnTo>
                    <a:lnTo>
                      <a:pt x="204" y="211"/>
                    </a:lnTo>
                    <a:lnTo>
                      <a:pt x="208" y="215"/>
                    </a:lnTo>
                    <a:lnTo>
                      <a:pt x="217" y="238"/>
                    </a:lnTo>
                    <a:lnTo>
                      <a:pt x="219" y="239"/>
                    </a:lnTo>
                    <a:lnTo>
                      <a:pt x="219" y="240"/>
                    </a:lnTo>
                    <a:lnTo>
                      <a:pt x="234" y="246"/>
                    </a:lnTo>
                    <a:lnTo>
                      <a:pt x="236" y="247"/>
                    </a:lnTo>
                    <a:lnTo>
                      <a:pt x="238" y="252"/>
                    </a:lnTo>
                    <a:lnTo>
                      <a:pt x="254" y="246"/>
                    </a:lnTo>
                    <a:lnTo>
                      <a:pt x="258" y="247"/>
                    </a:lnTo>
                    <a:lnTo>
                      <a:pt x="260" y="246"/>
                    </a:lnTo>
                    <a:lnTo>
                      <a:pt x="261" y="253"/>
                    </a:lnTo>
                    <a:lnTo>
                      <a:pt x="265" y="257"/>
                    </a:lnTo>
                    <a:lnTo>
                      <a:pt x="268" y="257"/>
                    </a:lnTo>
                    <a:lnTo>
                      <a:pt x="298" y="264"/>
                    </a:lnTo>
                    <a:lnTo>
                      <a:pt x="300" y="266"/>
                    </a:lnTo>
                    <a:lnTo>
                      <a:pt x="300" y="264"/>
                    </a:lnTo>
                    <a:lnTo>
                      <a:pt x="317" y="256"/>
                    </a:lnTo>
                    <a:lnTo>
                      <a:pt x="318" y="254"/>
                    </a:lnTo>
                    <a:lnTo>
                      <a:pt x="322" y="253"/>
                    </a:lnTo>
                    <a:lnTo>
                      <a:pt x="325" y="253"/>
                    </a:lnTo>
                    <a:lnTo>
                      <a:pt x="327" y="252"/>
                    </a:lnTo>
                    <a:lnTo>
                      <a:pt x="328" y="239"/>
                    </a:lnTo>
                    <a:lnTo>
                      <a:pt x="325" y="230"/>
                    </a:lnTo>
                    <a:lnTo>
                      <a:pt x="324" y="230"/>
                    </a:lnTo>
                    <a:lnTo>
                      <a:pt x="324" y="227"/>
                    </a:lnTo>
                    <a:lnTo>
                      <a:pt x="325" y="221"/>
                    </a:lnTo>
                    <a:lnTo>
                      <a:pt x="329" y="217"/>
                    </a:lnTo>
                    <a:lnTo>
                      <a:pt x="342" y="214"/>
                    </a:lnTo>
                    <a:lnTo>
                      <a:pt x="343" y="213"/>
                    </a:lnTo>
                    <a:lnTo>
                      <a:pt x="339" y="213"/>
                    </a:lnTo>
                    <a:lnTo>
                      <a:pt x="336" y="206"/>
                    </a:lnTo>
                    <a:lnTo>
                      <a:pt x="327" y="193"/>
                    </a:lnTo>
                    <a:lnTo>
                      <a:pt x="327" y="192"/>
                    </a:lnTo>
                    <a:lnTo>
                      <a:pt x="328" y="189"/>
                    </a:lnTo>
                    <a:lnTo>
                      <a:pt x="328" y="187"/>
                    </a:lnTo>
                    <a:lnTo>
                      <a:pt x="329" y="185"/>
                    </a:lnTo>
                    <a:lnTo>
                      <a:pt x="329" y="183"/>
                    </a:lnTo>
                    <a:lnTo>
                      <a:pt x="327" y="182"/>
                    </a:lnTo>
                    <a:lnTo>
                      <a:pt x="327" y="180"/>
                    </a:lnTo>
                    <a:lnTo>
                      <a:pt x="325" y="167"/>
                    </a:lnTo>
                    <a:lnTo>
                      <a:pt x="315" y="162"/>
                    </a:lnTo>
                    <a:lnTo>
                      <a:pt x="291" y="134"/>
                    </a:lnTo>
                    <a:lnTo>
                      <a:pt x="293" y="134"/>
                    </a:lnTo>
                    <a:lnTo>
                      <a:pt x="304" y="130"/>
                    </a:lnTo>
                    <a:lnTo>
                      <a:pt x="317" y="120"/>
                    </a:lnTo>
                    <a:lnTo>
                      <a:pt x="335" y="109"/>
                    </a:lnTo>
                    <a:lnTo>
                      <a:pt x="336" y="108"/>
                    </a:lnTo>
                    <a:lnTo>
                      <a:pt x="331" y="94"/>
                    </a:lnTo>
                    <a:lnTo>
                      <a:pt x="331" y="88"/>
                    </a:lnTo>
                    <a:lnTo>
                      <a:pt x="284" y="86"/>
                    </a:lnTo>
                    <a:lnTo>
                      <a:pt x="282" y="88"/>
                    </a:lnTo>
                    <a:lnTo>
                      <a:pt x="278" y="88"/>
                    </a:lnTo>
                    <a:lnTo>
                      <a:pt x="278" y="87"/>
                    </a:lnTo>
                    <a:lnTo>
                      <a:pt x="274" y="79"/>
                    </a:lnTo>
                    <a:lnTo>
                      <a:pt x="275" y="79"/>
                    </a:lnTo>
                    <a:lnTo>
                      <a:pt x="280" y="76"/>
                    </a:lnTo>
                    <a:lnTo>
                      <a:pt x="289" y="67"/>
                    </a:lnTo>
                    <a:lnTo>
                      <a:pt x="290" y="65"/>
                    </a:lnTo>
                    <a:lnTo>
                      <a:pt x="293" y="48"/>
                    </a:lnTo>
                    <a:lnTo>
                      <a:pt x="293" y="38"/>
                    </a:lnTo>
                    <a:lnTo>
                      <a:pt x="294" y="31"/>
                    </a:lnTo>
                    <a:lnTo>
                      <a:pt x="283" y="33"/>
                    </a:lnTo>
                    <a:lnTo>
                      <a:pt x="269" y="39"/>
                    </a:lnTo>
                    <a:lnTo>
                      <a:pt x="255" y="35"/>
                    </a:lnTo>
                    <a:lnTo>
                      <a:pt x="252" y="35"/>
                    </a:lnTo>
                    <a:lnTo>
                      <a:pt x="250" y="28"/>
                    </a:lnTo>
                    <a:lnTo>
                      <a:pt x="247" y="28"/>
                    </a:lnTo>
                    <a:lnTo>
                      <a:pt x="247" y="27"/>
                    </a:lnTo>
                    <a:lnTo>
                      <a:pt x="245" y="24"/>
                    </a:lnTo>
                    <a:lnTo>
                      <a:pt x="243" y="23"/>
                    </a:lnTo>
                    <a:lnTo>
                      <a:pt x="241" y="21"/>
                    </a:lnTo>
                    <a:lnTo>
                      <a:pt x="240" y="21"/>
                    </a:lnTo>
                    <a:lnTo>
                      <a:pt x="229" y="23"/>
                    </a:lnTo>
                    <a:lnTo>
                      <a:pt x="224" y="23"/>
                    </a:lnTo>
                    <a:lnTo>
                      <a:pt x="223" y="21"/>
                    </a:lnTo>
                    <a:lnTo>
                      <a:pt x="220" y="20"/>
                    </a:lnTo>
                    <a:lnTo>
                      <a:pt x="219" y="16"/>
                    </a:lnTo>
                    <a:lnTo>
                      <a:pt x="212" y="9"/>
                    </a:lnTo>
                    <a:lnTo>
                      <a:pt x="207" y="6"/>
                    </a:lnTo>
                    <a:lnTo>
                      <a:pt x="205" y="5"/>
                    </a:lnTo>
                    <a:lnTo>
                      <a:pt x="195" y="0"/>
                    </a:lnTo>
                    <a:lnTo>
                      <a:pt x="194" y="0"/>
                    </a:lnTo>
                    <a:lnTo>
                      <a:pt x="192" y="2"/>
                    </a:lnTo>
                    <a:lnTo>
                      <a:pt x="190" y="3"/>
                    </a:lnTo>
                    <a:lnTo>
                      <a:pt x="188" y="5"/>
                    </a:lnTo>
                    <a:lnTo>
                      <a:pt x="174" y="10"/>
                    </a:lnTo>
                    <a:lnTo>
                      <a:pt x="173" y="12"/>
                    </a:lnTo>
                    <a:lnTo>
                      <a:pt x="177" y="17"/>
                    </a:lnTo>
                    <a:lnTo>
                      <a:pt x="167" y="19"/>
                    </a:lnTo>
                    <a:lnTo>
                      <a:pt x="164" y="17"/>
                    </a:lnTo>
                    <a:lnTo>
                      <a:pt x="162" y="17"/>
                    </a:lnTo>
                    <a:lnTo>
                      <a:pt x="152" y="14"/>
                    </a:lnTo>
                    <a:lnTo>
                      <a:pt x="150" y="14"/>
                    </a:lnTo>
                    <a:lnTo>
                      <a:pt x="150" y="17"/>
                    </a:lnTo>
                    <a:lnTo>
                      <a:pt x="148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69" name="Freeform 96">
                <a:extLst>
                  <a:ext uri="{FF2B5EF4-FFF2-40B4-BE49-F238E27FC236}">
                    <a16:creationId xmlns:a16="http://schemas.microsoft.com/office/drawing/2014/main" id="{6A8C9406-10F4-BF7A-7652-D1004F9708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78" y="1329"/>
                <a:ext cx="77" cy="73"/>
              </a:xfrm>
              <a:custGeom>
                <a:avLst/>
                <a:gdLst>
                  <a:gd name="T0" fmla="*/ 106 w 307"/>
                  <a:gd name="T1" fmla="*/ 0 h 291"/>
                  <a:gd name="T2" fmla="*/ 102 w 307"/>
                  <a:gd name="T3" fmla="*/ 3 h 291"/>
                  <a:gd name="T4" fmla="*/ 99 w 307"/>
                  <a:gd name="T5" fmla="*/ 8 h 291"/>
                  <a:gd name="T6" fmla="*/ 80 w 307"/>
                  <a:gd name="T7" fmla="*/ 48 h 291"/>
                  <a:gd name="T8" fmla="*/ 76 w 307"/>
                  <a:gd name="T9" fmla="*/ 52 h 291"/>
                  <a:gd name="T10" fmla="*/ 67 w 307"/>
                  <a:gd name="T11" fmla="*/ 56 h 291"/>
                  <a:gd name="T12" fmla="*/ 57 w 307"/>
                  <a:gd name="T13" fmla="*/ 66 h 291"/>
                  <a:gd name="T14" fmla="*/ 34 w 307"/>
                  <a:gd name="T15" fmla="*/ 120 h 291"/>
                  <a:gd name="T16" fmla="*/ 41 w 307"/>
                  <a:gd name="T17" fmla="*/ 128 h 291"/>
                  <a:gd name="T18" fmla="*/ 41 w 307"/>
                  <a:gd name="T19" fmla="*/ 131 h 291"/>
                  <a:gd name="T20" fmla="*/ 38 w 307"/>
                  <a:gd name="T21" fmla="*/ 134 h 291"/>
                  <a:gd name="T22" fmla="*/ 32 w 307"/>
                  <a:gd name="T23" fmla="*/ 148 h 291"/>
                  <a:gd name="T24" fmla="*/ 13 w 307"/>
                  <a:gd name="T25" fmla="*/ 164 h 291"/>
                  <a:gd name="T26" fmla="*/ 2 w 307"/>
                  <a:gd name="T27" fmla="*/ 183 h 291"/>
                  <a:gd name="T28" fmla="*/ 0 w 307"/>
                  <a:gd name="T29" fmla="*/ 198 h 291"/>
                  <a:gd name="T30" fmla="*/ 21 w 307"/>
                  <a:gd name="T31" fmla="*/ 258 h 291"/>
                  <a:gd name="T32" fmla="*/ 35 w 307"/>
                  <a:gd name="T33" fmla="*/ 272 h 291"/>
                  <a:gd name="T34" fmla="*/ 74 w 307"/>
                  <a:gd name="T35" fmla="*/ 281 h 291"/>
                  <a:gd name="T36" fmla="*/ 95 w 307"/>
                  <a:gd name="T37" fmla="*/ 289 h 291"/>
                  <a:gd name="T38" fmla="*/ 127 w 307"/>
                  <a:gd name="T39" fmla="*/ 272 h 291"/>
                  <a:gd name="T40" fmla="*/ 173 w 307"/>
                  <a:gd name="T41" fmla="*/ 231 h 291"/>
                  <a:gd name="T42" fmla="*/ 179 w 307"/>
                  <a:gd name="T43" fmla="*/ 225 h 291"/>
                  <a:gd name="T44" fmla="*/ 185 w 307"/>
                  <a:gd name="T45" fmla="*/ 229 h 291"/>
                  <a:gd name="T46" fmla="*/ 225 w 307"/>
                  <a:gd name="T47" fmla="*/ 194 h 291"/>
                  <a:gd name="T48" fmla="*/ 242 w 307"/>
                  <a:gd name="T49" fmla="*/ 179 h 291"/>
                  <a:gd name="T50" fmla="*/ 245 w 307"/>
                  <a:gd name="T51" fmla="*/ 169 h 291"/>
                  <a:gd name="T52" fmla="*/ 249 w 307"/>
                  <a:gd name="T53" fmla="*/ 158 h 291"/>
                  <a:gd name="T54" fmla="*/ 253 w 307"/>
                  <a:gd name="T55" fmla="*/ 151 h 291"/>
                  <a:gd name="T56" fmla="*/ 266 w 307"/>
                  <a:gd name="T57" fmla="*/ 147 h 291"/>
                  <a:gd name="T58" fmla="*/ 281 w 307"/>
                  <a:gd name="T59" fmla="*/ 155 h 291"/>
                  <a:gd name="T60" fmla="*/ 280 w 307"/>
                  <a:gd name="T61" fmla="*/ 147 h 291"/>
                  <a:gd name="T62" fmla="*/ 285 w 307"/>
                  <a:gd name="T63" fmla="*/ 142 h 291"/>
                  <a:gd name="T64" fmla="*/ 303 w 307"/>
                  <a:gd name="T65" fmla="*/ 140 h 291"/>
                  <a:gd name="T66" fmla="*/ 306 w 307"/>
                  <a:gd name="T67" fmla="*/ 135 h 291"/>
                  <a:gd name="T68" fmla="*/ 303 w 307"/>
                  <a:gd name="T69" fmla="*/ 123 h 291"/>
                  <a:gd name="T70" fmla="*/ 306 w 307"/>
                  <a:gd name="T71" fmla="*/ 118 h 291"/>
                  <a:gd name="T72" fmla="*/ 300 w 307"/>
                  <a:gd name="T73" fmla="*/ 111 h 291"/>
                  <a:gd name="T74" fmla="*/ 264 w 307"/>
                  <a:gd name="T75" fmla="*/ 70 h 291"/>
                  <a:gd name="T76" fmla="*/ 235 w 307"/>
                  <a:gd name="T77" fmla="*/ 43 h 291"/>
                  <a:gd name="T78" fmla="*/ 233 w 307"/>
                  <a:gd name="T79" fmla="*/ 39 h 291"/>
                  <a:gd name="T80" fmla="*/ 214 w 307"/>
                  <a:gd name="T81" fmla="*/ 45 h 291"/>
                  <a:gd name="T82" fmla="*/ 196 w 307"/>
                  <a:gd name="T83" fmla="*/ 48 h 291"/>
                  <a:gd name="T84" fmla="*/ 175 w 307"/>
                  <a:gd name="T85" fmla="*/ 49 h 291"/>
                  <a:gd name="T86" fmla="*/ 150 w 307"/>
                  <a:gd name="T87" fmla="*/ 25 h 291"/>
                  <a:gd name="T88" fmla="*/ 109 w 307"/>
                  <a:gd name="T89" fmla="*/ 0 h 2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307" h="291">
                    <a:moveTo>
                      <a:pt x="109" y="0"/>
                    </a:moveTo>
                    <a:lnTo>
                      <a:pt x="108" y="0"/>
                    </a:lnTo>
                    <a:lnTo>
                      <a:pt x="106" y="0"/>
                    </a:lnTo>
                    <a:lnTo>
                      <a:pt x="103" y="1"/>
                    </a:lnTo>
                    <a:lnTo>
                      <a:pt x="102" y="1"/>
                    </a:lnTo>
                    <a:lnTo>
                      <a:pt x="102" y="3"/>
                    </a:lnTo>
                    <a:lnTo>
                      <a:pt x="101" y="4"/>
                    </a:lnTo>
                    <a:lnTo>
                      <a:pt x="99" y="6"/>
                    </a:lnTo>
                    <a:lnTo>
                      <a:pt x="99" y="8"/>
                    </a:lnTo>
                    <a:lnTo>
                      <a:pt x="84" y="39"/>
                    </a:lnTo>
                    <a:lnTo>
                      <a:pt x="80" y="46"/>
                    </a:lnTo>
                    <a:lnTo>
                      <a:pt x="80" y="48"/>
                    </a:lnTo>
                    <a:lnTo>
                      <a:pt x="79" y="48"/>
                    </a:lnTo>
                    <a:lnTo>
                      <a:pt x="77" y="49"/>
                    </a:lnTo>
                    <a:lnTo>
                      <a:pt x="76" y="52"/>
                    </a:lnTo>
                    <a:lnTo>
                      <a:pt x="73" y="53"/>
                    </a:lnTo>
                    <a:lnTo>
                      <a:pt x="70" y="53"/>
                    </a:lnTo>
                    <a:lnTo>
                      <a:pt x="67" y="56"/>
                    </a:lnTo>
                    <a:lnTo>
                      <a:pt x="66" y="56"/>
                    </a:lnTo>
                    <a:lnTo>
                      <a:pt x="63" y="57"/>
                    </a:lnTo>
                    <a:lnTo>
                      <a:pt x="57" y="66"/>
                    </a:lnTo>
                    <a:lnTo>
                      <a:pt x="55" y="68"/>
                    </a:lnTo>
                    <a:lnTo>
                      <a:pt x="36" y="118"/>
                    </a:lnTo>
                    <a:lnTo>
                      <a:pt x="34" y="120"/>
                    </a:lnTo>
                    <a:lnTo>
                      <a:pt x="35" y="124"/>
                    </a:lnTo>
                    <a:lnTo>
                      <a:pt x="39" y="127"/>
                    </a:lnTo>
                    <a:lnTo>
                      <a:pt x="41" y="128"/>
                    </a:lnTo>
                    <a:lnTo>
                      <a:pt x="41" y="130"/>
                    </a:lnTo>
                    <a:lnTo>
                      <a:pt x="42" y="131"/>
                    </a:lnTo>
                    <a:lnTo>
                      <a:pt x="41" y="131"/>
                    </a:lnTo>
                    <a:lnTo>
                      <a:pt x="39" y="133"/>
                    </a:lnTo>
                    <a:lnTo>
                      <a:pt x="38" y="133"/>
                    </a:lnTo>
                    <a:lnTo>
                      <a:pt x="38" y="134"/>
                    </a:lnTo>
                    <a:lnTo>
                      <a:pt x="36" y="135"/>
                    </a:lnTo>
                    <a:lnTo>
                      <a:pt x="34" y="140"/>
                    </a:lnTo>
                    <a:lnTo>
                      <a:pt x="32" y="148"/>
                    </a:lnTo>
                    <a:lnTo>
                      <a:pt x="27" y="159"/>
                    </a:lnTo>
                    <a:lnTo>
                      <a:pt x="14" y="162"/>
                    </a:lnTo>
                    <a:lnTo>
                      <a:pt x="13" y="164"/>
                    </a:lnTo>
                    <a:lnTo>
                      <a:pt x="12" y="166"/>
                    </a:lnTo>
                    <a:lnTo>
                      <a:pt x="7" y="172"/>
                    </a:lnTo>
                    <a:lnTo>
                      <a:pt x="2" y="183"/>
                    </a:lnTo>
                    <a:lnTo>
                      <a:pt x="2" y="186"/>
                    </a:lnTo>
                    <a:lnTo>
                      <a:pt x="0" y="191"/>
                    </a:lnTo>
                    <a:lnTo>
                      <a:pt x="0" y="198"/>
                    </a:lnTo>
                    <a:lnTo>
                      <a:pt x="6" y="231"/>
                    </a:lnTo>
                    <a:lnTo>
                      <a:pt x="7" y="232"/>
                    </a:lnTo>
                    <a:lnTo>
                      <a:pt x="21" y="258"/>
                    </a:lnTo>
                    <a:lnTo>
                      <a:pt x="23" y="258"/>
                    </a:lnTo>
                    <a:lnTo>
                      <a:pt x="27" y="264"/>
                    </a:lnTo>
                    <a:lnTo>
                      <a:pt x="35" y="272"/>
                    </a:lnTo>
                    <a:lnTo>
                      <a:pt x="60" y="291"/>
                    </a:lnTo>
                    <a:lnTo>
                      <a:pt x="65" y="291"/>
                    </a:lnTo>
                    <a:lnTo>
                      <a:pt x="74" y="281"/>
                    </a:lnTo>
                    <a:lnTo>
                      <a:pt x="76" y="281"/>
                    </a:lnTo>
                    <a:lnTo>
                      <a:pt x="79" y="284"/>
                    </a:lnTo>
                    <a:lnTo>
                      <a:pt x="95" y="289"/>
                    </a:lnTo>
                    <a:lnTo>
                      <a:pt x="112" y="284"/>
                    </a:lnTo>
                    <a:lnTo>
                      <a:pt x="120" y="279"/>
                    </a:lnTo>
                    <a:lnTo>
                      <a:pt x="127" y="272"/>
                    </a:lnTo>
                    <a:lnTo>
                      <a:pt x="137" y="255"/>
                    </a:lnTo>
                    <a:lnTo>
                      <a:pt x="168" y="232"/>
                    </a:lnTo>
                    <a:lnTo>
                      <a:pt x="173" y="231"/>
                    </a:lnTo>
                    <a:lnTo>
                      <a:pt x="175" y="231"/>
                    </a:lnTo>
                    <a:lnTo>
                      <a:pt x="179" y="226"/>
                    </a:lnTo>
                    <a:lnTo>
                      <a:pt x="179" y="225"/>
                    </a:lnTo>
                    <a:lnTo>
                      <a:pt x="182" y="225"/>
                    </a:lnTo>
                    <a:lnTo>
                      <a:pt x="183" y="228"/>
                    </a:lnTo>
                    <a:lnTo>
                      <a:pt x="185" y="229"/>
                    </a:lnTo>
                    <a:lnTo>
                      <a:pt x="189" y="232"/>
                    </a:lnTo>
                    <a:lnTo>
                      <a:pt x="206" y="232"/>
                    </a:lnTo>
                    <a:lnTo>
                      <a:pt x="225" y="194"/>
                    </a:lnTo>
                    <a:lnTo>
                      <a:pt x="232" y="191"/>
                    </a:lnTo>
                    <a:lnTo>
                      <a:pt x="238" y="185"/>
                    </a:lnTo>
                    <a:lnTo>
                      <a:pt x="242" y="179"/>
                    </a:lnTo>
                    <a:lnTo>
                      <a:pt x="242" y="178"/>
                    </a:lnTo>
                    <a:lnTo>
                      <a:pt x="242" y="173"/>
                    </a:lnTo>
                    <a:lnTo>
                      <a:pt x="245" y="169"/>
                    </a:lnTo>
                    <a:lnTo>
                      <a:pt x="245" y="165"/>
                    </a:lnTo>
                    <a:lnTo>
                      <a:pt x="247" y="159"/>
                    </a:lnTo>
                    <a:lnTo>
                      <a:pt x="249" y="158"/>
                    </a:lnTo>
                    <a:lnTo>
                      <a:pt x="252" y="154"/>
                    </a:lnTo>
                    <a:lnTo>
                      <a:pt x="253" y="154"/>
                    </a:lnTo>
                    <a:lnTo>
                      <a:pt x="253" y="151"/>
                    </a:lnTo>
                    <a:lnTo>
                      <a:pt x="259" y="145"/>
                    </a:lnTo>
                    <a:lnTo>
                      <a:pt x="264" y="145"/>
                    </a:lnTo>
                    <a:lnTo>
                      <a:pt x="266" y="147"/>
                    </a:lnTo>
                    <a:lnTo>
                      <a:pt x="268" y="148"/>
                    </a:lnTo>
                    <a:lnTo>
                      <a:pt x="270" y="151"/>
                    </a:lnTo>
                    <a:lnTo>
                      <a:pt x="281" y="155"/>
                    </a:lnTo>
                    <a:lnTo>
                      <a:pt x="282" y="155"/>
                    </a:lnTo>
                    <a:lnTo>
                      <a:pt x="282" y="154"/>
                    </a:lnTo>
                    <a:lnTo>
                      <a:pt x="280" y="147"/>
                    </a:lnTo>
                    <a:lnTo>
                      <a:pt x="281" y="145"/>
                    </a:lnTo>
                    <a:lnTo>
                      <a:pt x="285" y="145"/>
                    </a:lnTo>
                    <a:lnTo>
                      <a:pt x="285" y="142"/>
                    </a:lnTo>
                    <a:lnTo>
                      <a:pt x="292" y="140"/>
                    </a:lnTo>
                    <a:lnTo>
                      <a:pt x="298" y="138"/>
                    </a:lnTo>
                    <a:lnTo>
                      <a:pt x="303" y="140"/>
                    </a:lnTo>
                    <a:lnTo>
                      <a:pt x="306" y="138"/>
                    </a:lnTo>
                    <a:lnTo>
                      <a:pt x="307" y="138"/>
                    </a:lnTo>
                    <a:lnTo>
                      <a:pt x="306" y="135"/>
                    </a:lnTo>
                    <a:lnTo>
                      <a:pt x="305" y="131"/>
                    </a:lnTo>
                    <a:lnTo>
                      <a:pt x="303" y="128"/>
                    </a:lnTo>
                    <a:lnTo>
                      <a:pt x="303" y="123"/>
                    </a:lnTo>
                    <a:lnTo>
                      <a:pt x="305" y="120"/>
                    </a:lnTo>
                    <a:lnTo>
                      <a:pt x="305" y="119"/>
                    </a:lnTo>
                    <a:lnTo>
                      <a:pt x="306" y="118"/>
                    </a:lnTo>
                    <a:lnTo>
                      <a:pt x="305" y="118"/>
                    </a:lnTo>
                    <a:lnTo>
                      <a:pt x="303" y="116"/>
                    </a:lnTo>
                    <a:lnTo>
                      <a:pt x="300" y="111"/>
                    </a:lnTo>
                    <a:lnTo>
                      <a:pt x="291" y="87"/>
                    </a:lnTo>
                    <a:lnTo>
                      <a:pt x="274" y="78"/>
                    </a:lnTo>
                    <a:lnTo>
                      <a:pt x="264" y="70"/>
                    </a:lnTo>
                    <a:lnTo>
                      <a:pt x="238" y="53"/>
                    </a:lnTo>
                    <a:lnTo>
                      <a:pt x="238" y="51"/>
                    </a:lnTo>
                    <a:lnTo>
                      <a:pt x="235" y="43"/>
                    </a:lnTo>
                    <a:lnTo>
                      <a:pt x="235" y="42"/>
                    </a:lnTo>
                    <a:lnTo>
                      <a:pt x="240" y="36"/>
                    </a:lnTo>
                    <a:lnTo>
                      <a:pt x="233" y="39"/>
                    </a:lnTo>
                    <a:lnTo>
                      <a:pt x="220" y="46"/>
                    </a:lnTo>
                    <a:lnTo>
                      <a:pt x="215" y="46"/>
                    </a:lnTo>
                    <a:lnTo>
                      <a:pt x="214" y="45"/>
                    </a:lnTo>
                    <a:lnTo>
                      <a:pt x="211" y="45"/>
                    </a:lnTo>
                    <a:lnTo>
                      <a:pt x="199" y="48"/>
                    </a:lnTo>
                    <a:lnTo>
                      <a:pt x="196" y="48"/>
                    </a:lnTo>
                    <a:lnTo>
                      <a:pt x="179" y="52"/>
                    </a:lnTo>
                    <a:lnTo>
                      <a:pt x="179" y="51"/>
                    </a:lnTo>
                    <a:lnTo>
                      <a:pt x="175" y="49"/>
                    </a:lnTo>
                    <a:lnTo>
                      <a:pt x="173" y="49"/>
                    </a:lnTo>
                    <a:lnTo>
                      <a:pt x="161" y="41"/>
                    </a:lnTo>
                    <a:lnTo>
                      <a:pt x="150" y="25"/>
                    </a:lnTo>
                    <a:lnTo>
                      <a:pt x="136" y="11"/>
                    </a:lnTo>
                    <a:lnTo>
                      <a:pt x="119" y="3"/>
                    </a:lnTo>
                    <a:lnTo>
                      <a:pt x="10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70" name="Freeform 97">
                <a:extLst>
                  <a:ext uri="{FF2B5EF4-FFF2-40B4-BE49-F238E27FC236}">
                    <a16:creationId xmlns:a16="http://schemas.microsoft.com/office/drawing/2014/main" id="{8FA7D56F-FF7E-FB2E-AC89-B529962A1D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1" y="1303"/>
                <a:ext cx="112" cy="66"/>
              </a:xfrm>
              <a:custGeom>
                <a:avLst/>
                <a:gdLst>
                  <a:gd name="T0" fmla="*/ 419 w 451"/>
                  <a:gd name="T1" fmla="*/ 102 h 263"/>
                  <a:gd name="T2" fmla="*/ 385 w 451"/>
                  <a:gd name="T3" fmla="*/ 113 h 263"/>
                  <a:gd name="T4" fmla="*/ 371 w 451"/>
                  <a:gd name="T5" fmla="*/ 111 h 263"/>
                  <a:gd name="T6" fmla="*/ 378 w 451"/>
                  <a:gd name="T7" fmla="*/ 156 h 263"/>
                  <a:gd name="T8" fmla="*/ 379 w 451"/>
                  <a:gd name="T9" fmla="*/ 164 h 263"/>
                  <a:gd name="T10" fmla="*/ 373 w 451"/>
                  <a:gd name="T11" fmla="*/ 176 h 263"/>
                  <a:gd name="T12" fmla="*/ 370 w 451"/>
                  <a:gd name="T13" fmla="*/ 180 h 263"/>
                  <a:gd name="T14" fmla="*/ 356 w 451"/>
                  <a:gd name="T15" fmla="*/ 166 h 263"/>
                  <a:gd name="T16" fmla="*/ 345 w 451"/>
                  <a:gd name="T17" fmla="*/ 151 h 263"/>
                  <a:gd name="T18" fmla="*/ 317 w 451"/>
                  <a:gd name="T19" fmla="*/ 144 h 263"/>
                  <a:gd name="T20" fmla="*/ 283 w 451"/>
                  <a:gd name="T21" fmla="*/ 122 h 263"/>
                  <a:gd name="T22" fmla="*/ 285 w 451"/>
                  <a:gd name="T23" fmla="*/ 133 h 263"/>
                  <a:gd name="T24" fmla="*/ 268 w 451"/>
                  <a:gd name="T25" fmla="*/ 137 h 263"/>
                  <a:gd name="T26" fmla="*/ 248 w 451"/>
                  <a:gd name="T27" fmla="*/ 137 h 263"/>
                  <a:gd name="T28" fmla="*/ 212 w 451"/>
                  <a:gd name="T29" fmla="*/ 120 h 263"/>
                  <a:gd name="T30" fmla="*/ 206 w 451"/>
                  <a:gd name="T31" fmla="*/ 120 h 263"/>
                  <a:gd name="T32" fmla="*/ 198 w 451"/>
                  <a:gd name="T33" fmla="*/ 115 h 263"/>
                  <a:gd name="T34" fmla="*/ 167 w 451"/>
                  <a:gd name="T35" fmla="*/ 81 h 263"/>
                  <a:gd name="T36" fmla="*/ 153 w 451"/>
                  <a:gd name="T37" fmla="*/ 69 h 263"/>
                  <a:gd name="T38" fmla="*/ 155 w 451"/>
                  <a:gd name="T39" fmla="*/ 55 h 263"/>
                  <a:gd name="T40" fmla="*/ 155 w 451"/>
                  <a:gd name="T41" fmla="*/ 44 h 263"/>
                  <a:gd name="T42" fmla="*/ 121 w 451"/>
                  <a:gd name="T43" fmla="*/ 28 h 263"/>
                  <a:gd name="T44" fmla="*/ 102 w 451"/>
                  <a:gd name="T45" fmla="*/ 7 h 263"/>
                  <a:gd name="T46" fmla="*/ 82 w 451"/>
                  <a:gd name="T47" fmla="*/ 2 h 263"/>
                  <a:gd name="T48" fmla="*/ 75 w 451"/>
                  <a:gd name="T49" fmla="*/ 2 h 263"/>
                  <a:gd name="T50" fmla="*/ 79 w 451"/>
                  <a:gd name="T51" fmla="*/ 7 h 263"/>
                  <a:gd name="T52" fmla="*/ 81 w 451"/>
                  <a:gd name="T53" fmla="*/ 23 h 263"/>
                  <a:gd name="T54" fmla="*/ 68 w 451"/>
                  <a:gd name="T55" fmla="*/ 53 h 263"/>
                  <a:gd name="T56" fmla="*/ 43 w 451"/>
                  <a:gd name="T57" fmla="*/ 80 h 263"/>
                  <a:gd name="T58" fmla="*/ 28 w 451"/>
                  <a:gd name="T59" fmla="*/ 88 h 263"/>
                  <a:gd name="T60" fmla="*/ 24 w 451"/>
                  <a:gd name="T61" fmla="*/ 97 h 263"/>
                  <a:gd name="T62" fmla="*/ 0 w 451"/>
                  <a:gd name="T63" fmla="*/ 122 h 263"/>
                  <a:gd name="T64" fmla="*/ 24 w 451"/>
                  <a:gd name="T65" fmla="*/ 188 h 263"/>
                  <a:gd name="T66" fmla="*/ 67 w 451"/>
                  <a:gd name="T67" fmla="*/ 206 h 263"/>
                  <a:gd name="T68" fmla="*/ 119 w 451"/>
                  <a:gd name="T69" fmla="*/ 220 h 263"/>
                  <a:gd name="T70" fmla="*/ 198 w 451"/>
                  <a:gd name="T71" fmla="*/ 244 h 263"/>
                  <a:gd name="T72" fmla="*/ 257 w 451"/>
                  <a:gd name="T73" fmla="*/ 243 h 263"/>
                  <a:gd name="T74" fmla="*/ 331 w 451"/>
                  <a:gd name="T75" fmla="*/ 205 h 263"/>
                  <a:gd name="T76" fmla="*/ 384 w 451"/>
                  <a:gd name="T77" fmla="*/ 225 h 263"/>
                  <a:gd name="T78" fmla="*/ 407 w 451"/>
                  <a:gd name="T79" fmla="*/ 171 h 263"/>
                  <a:gd name="T80" fmla="*/ 417 w 451"/>
                  <a:gd name="T81" fmla="*/ 161 h 263"/>
                  <a:gd name="T82" fmla="*/ 426 w 451"/>
                  <a:gd name="T83" fmla="*/ 157 h 263"/>
                  <a:gd name="T84" fmla="*/ 430 w 451"/>
                  <a:gd name="T85" fmla="*/ 153 h 263"/>
                  <a:gd name="T86" fmla="*/ 449 w 451"/>
                  <a:gd name="T87" fmla="*/ 113 h 263"/>
                  <a:gd name="T88" fmla="*/ 448 w 451"/>
                  <a:gd name="T89" fmla="*/ 109 h 2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451" h="263">
                    <a:moveTo>
                      <a:pt x="448" y="109"/>
                    </a:moveTo>
                    <a:lnTo>
                      <a:pt x="448" y="108"/>
                    </a:lnTo>
                    <a:lnTo>
                      <a:pt x="419" y="102"/>
                    </a:lnTo>
                    <a:lnTo>
                      <a:pt x="403" y="101"/>
                    </a:lnTo>
                    <a:lnTo>
                      <a:pt x="402" y="104"/>
                    </a:lnTo>
                    <a:lnTo>
                      <a:pt x="385" y="113"/>
                    </a:lnTo>
                    <a:lnTo>
                      <a:pt x="381" y="113"/>
                    </a:lnTo>
                    <a:lnTo>
                      <a:pt x="373" y="111"/>
                    </a:lnTo>
                    <a:lnTo>
                      <a:pt x="371" y="111"/>
                    </a:lnTo>
                    <a:lnTo>
                      <a:pt x="369" y="127"/>
                    </a:lnTo>
                    <a:lnTo>
                      <a:pt x="370" y="140"/>
                    </a:lnTo>
                    <a:lnTo>
                      <a:pt x="378" y="156"/>
                    </a:lnTo>
                    <a:lnTo>
                      <a:pt x="378" y="158"/>
                    </a:lnTo>
                    <a:lnTo>
                      <a:pt x="379" y="161"/>
                    </a:lnTo>
                    <a:lnTo>
                      <a:pt x="379" y="164"/>
                    </a:lnTo>
                    <a:lnTo>
                      <a:pt x="378" y="165"/>
                    </a:lnTo>
                    <a:lnTo>
                      <a:pt x="378" y="166"/>
                    </a:lnTo>
                    <a:lnTo>
                      <a:pt x="373" y="176"/>
                    </a:lnTo>
                    <a:lnTo>
                      <a:pt x="371" y="178"/>
                    </a:lnTo>
                    <a:lnTo>
                      <a:pt x="371" y="179"/>
                    </a:lnTo>
                    <a:lnTo>
                      <a:pt x="370" y="180"/>
                    </a:lnTo>
                    <a:lnTo>
                      <a:pt x="364" y="182"/>
                    </a:lnTo>
                    <a:lnTo>
                      <a:pt x="360" y="179"/>
                    </a:lnTo>
                    <a:lnTo>
                      <a:pt x="356" y="166"/>
                    </a:lnTo>
                    <a:lnTo>
                      <a:pt x="350" y="156"/>
                    </a:lnTo>
                    <a:lnTo>
                      <a:pt x="349" y="156"/>
                    </a:lnTo>
                    <a:lnTo>
                      <a:pt x="345" y="151"/>
                    </a:lnTo>
                    <a:lnTo>
                      <a:pt x="336" y="148"/>
                    </a:lnTo>
                    <a:lnTo>
                      <a:pt x="318" y="144"/>
                    </a:lnTo>
                    <a:lnTo>
                      <a:pt x="317" y="144"/>
                    </a:lnTo>
                    <a:lnTo>
                      <a:pt x="317" y="143"/>
                    </a:lnTo>
                    <a:lnTo>
                      <a:pt x="312" y="139"/>
                    </a:lnTo>
                    <a:lnTo>
                      <a:pt x="283" y="122"/>
                    </a:lnTo>
                    <a:lnTo>
                      <a:pt x="283" y="125"/>
                    </a:lnTo>
                    <a:lnTo>
                      <a:pt x="285" y="127"/>
                    </a:lnTo>
                    <a:lnTo>
                      <a:pt x="285" y="133"/>
                    </a:lnTo>
                    <a:lnTo>
                      <a:pt x="282" y="136"/>
                    </a:lnTo>
                    <a:lnTo>
                      <a:pt x="273" y="137"/>
                    </a:lnTo>
                    <a:lnTo>
                      <a:pt x="268" y="137"/>
                    </a:lnTo>
                    <a:lnTo>
                      <a:pt x="264" y="136"/>
                    </a:lnTo>
                    <a:lnTo>
                      <a:pt x="250" y="137"/>
                    </a:lnTo>
                    <a:lnTo>
                      <a:pt x="248" y="137"/>
                    </a:lnTo>
                    <a:lnTo>
                      <a:pt x="243" y="127"/>
                    </a:lnTo>
                    <a:lnTo>
                      <a:pt x="218" y="123"/>
                    </a:lnTo>
                    <a:lnTo>
                      <a:pt x="212" y="120"/>
                    </a:lnTo>
                    <a:lnTo>
                      <a:pt x="211" y="119"/>
                    </a:lnTo>
                    <a:lnTo>
                      <a:pt x="209" y="120"/>
                    </a:lnTo>
                    <a:lnTo>
                      <a:pt x="206" y="120"/>
                    </a:lnTo>
                    <a:lnTo>
                      <a:pt x="205" y="119"/>
                    </a:lnTo>
                    <a:lnTo>
                      <a:pt x="201" y="118"/>
                    </a:lnTo>
                    <a:lnTo>
                      <a:pt x="198" y="115"/>
                    </a:lnTo>
                    <a:lnTo>
                      <a:pt x="192" y="111"/>
                    </a:lnTo>
                    <a:lnTo>
                      <a:pt x="178" y="97"/>
                    </a:lnTo>
                    <a:lnTo>
                      <a:pt x="167" y="81"/>
                    </a:lnTo>
                    <a:lnTo>
                      <a:pt x="159" y="73"/>
                    </a:lnTo>
                    <a:lnTo>
                      <a:pt x="156" y="72"/>
                    </a:lnTo>
                    <a:lnTo>
                      <a:pt x="153" y="69"/>
                    </a:lnTo>
                    <a:lnTo>
                      <a:pt x="149" y="62"/>
                    </a:lnTo>
                    <a:lnTo>
                      <a:pt x="149" y="60"/>
                    </a:lnTo>
                    <a:lnTo>
                      <a:pt x="155" y="55"/>
                    </a:lnTo>
                    <a:lnTo>
                      <a:pt x="156" y="51"/>
                    </a:lnTo>
                    <a:lnTo>
                      <a:pt x="156" y="44"/>
                    </a:lnTo>
                    <a:lnTo>
                      <a:pt x="155" y="44"/>
                    </a:lnTo>
                    <a:lnTo>
                      <a:pt x="146" y="42"/>
                    </a:lnTo>
                    <a:lnTo>
                      <a:pt x="130" y="37"/>
                    </a:lnTo>
                    <a:lnTo>
                      <a:pt x="121" y="28"/>
                    </a:lnTo>
                    <a:lnTo>
                      <a:pt x="121" y="27"/>
                    </a:lnTo>
                    <a:lnTo>
                      <a:pt x="111" y="13"/>
                    </a:lnTo>
                    <a:lnTo>
                      <a:pt x="102" y="7"/>
                    </a:lnTo>
                    <a:lnTo>
                      <a:pt x="85" y="2"/>
                    </a:lnTo>
                    <a:lnTo>
                      <a:pt x="84" y="2"/>
                    </a:lnTo>
                    <a:lnTo>
                      <a:pt x="82" y="2"/>
                    </a:lnTo>
                    <a:lnTo>
                      <a:pt x="81" y="0"/>
                    </a:lnTo>
                    <a:lnTo>
                      <a:pt x="77" y="2"/>
                    </a:lnTo>
                    <a:lnTo>
                      <a:pt x="75" y="2"/>
                    </a:lnTo>
                    <a:lnTo>
                      <a:pt x="75" y="3"/>
                    </a:lnTo>
                    <a:lnTo>
                      <a:pt x="77" y="3"/>
                    </a:lnTo>
                    <a:lnTo>
                      <a:pt x="79" y="7"/>
                    </a:lnTo>
                    <a:lnTo>
                      <a:pt x="79" y="9"/>
                    </a:lnTo>
                    <a:lnTo>
                      <a:pt x="81" y="16"/>
                    </a:lnTo>
                    <a:lnTo>
                      <a:pt x="81" y="23"/>
                    </a:lnTo>
                    <a:lnTo>
                      <a:pt x="79" y="28"/>
                    </a:lnTo>
                    <a:lnTo>
                      <a:pt x="78" y="55"/>
                    </a:lnTo>
                    <a:lnTo>
                      <a:pt x="68" y="53"/>
                    </a:lnTo>
                    <a:lnTo>
                      <a:pt x="44" y="70"/>
                    </a:lnTo>
                    <a:lnTo>
                      <a:pt x="43" y="70"/>
                    </a:lnTo>
                    <a:lnTo>
                      <a:pt x="43" y="80"/>
                    </a:lnTo>
                    <a:lnTo>
                      <a:pt x="44" y="83"/>
                    </a:lnTo>
                    <a:lnTo>
                      <a:pt x="38" y="83"/>
                    </a:lnTo>
                    <a:lnTo>
                      <a:pt x="28" y="88"/>
                    </a:lnTo>
                    <a:lnTo>
                      <a:pt x="25" y="91"/>
                    </a:lnTo>
                    <a:lnTo>
                      <a:pt x="25" y="98"/>
                    </a:lnTo>
                    <a:lnTo>
                      <a:pt x="24" y="97"/>
                    </a:lnTo>
                    <a:lnTo>
                      <a:pt x="18" y="97"/>
                    </a:lnTo>
                    <a:lnTo>
                      <a:pt x="17" y="98"/>
                    </a:lnTo>
                    <a:lnTo>
                      <a:pt x="0" y="122"/>
                    </a:lnTo>
                    <a:lnTo>
                      <a:pt x="9" y="147"/>
                    </a:lnTo>
                    <a:lnTo>
                      <a:pt x="0" y="179"/>
                    </a:lnTo>
                    <a:lnTo>
                      <a:pt x="24" y="188"/>
                    </a:lnTo>
                    <a:lnTo>
                      <a:pt x="40" y="180"/>
                    </a:lnTo>
                    <a:lnTo>
                      <a:pt x="56" y="163"/>
                    </a:lnTo>
                    <a:lnTo>
                      <a:pt x="67" y="206"/>
                    </a:lnTo>
                    <a:lnTo>
                      <a:pt x="98" y="222"/>
                    </a:lnTo>
                    <a:lnTo>
                      <a:pt x="98" y="203"/>
                    </a:lnTo>
                    <a:lnTo>
                      <a:pt x="119" y="220"/>
                    </a:lnTo>
                    <a:lnTo>
                      <a:pt x="155" y="220"/>
                    </a:lnTo>
                    <a:lnTo>
                      <a:pt x="181" y="244"/>
                    </a:lnTo>
                    <a:lnTo>
                      <a:pt x="198" y="244"/>
                    </a:lnTo>
                    <a:lnTo>
                      <a:pt x="221" y="263"/>
                    </a:lnTo>
                    <a:lnTo>
                      <a:pt x="243" y="263"/>
                    </a:lnTo>
                    <a:lnTo>
                      <a:pt x="257" y="243"/>
                    </a:lnTo>
                    <a:lnTo>
                      <a:pt x="257" y="225"/>
                    </a:lnTo>
                    <a:lnTo>
                      <a:pt x="283" y="205"/>
                    </a:lnTo>
                    <a:lnTo>
                      <a:pt x="331" y="205"/>
                    </a:lnTo>
                    <a:lnTo>
                      <a:pt x="346" y="222"/>
                    </a:lnTo>
                    <a:lnTo>
                      <a:pt x="385" y="229"/>
                    </a:lnTo>
                    <a:lnTo>
                      <a:pt x="384" y="225"/>
                    </a:lnTo>
                    <a:lnTo>
                      <a:pt x="386" y="223"/>
                    </a:lnTo>
                    <a:lnTo>
                      <a:pt x="405" y="173"/>
                    </a:lnTo>
                    <a:lnTo>
                      <a:pt x="407" y="171"/>
                    </a:lnTo>
                    <a:lnTo>
                      <a:pt x="413" y="162"/>
                    </a:lnTo>
                    <a:lnTo>
                      <a:pt x="416" y="161"/>
                    </a:lnTo>
                    <a:lnTo>
                      <a:pt x="417" y="161"/>
                    </a:lnTo>
                    <a:lnTo>
                      <a:pt x="420" y="158"/>
                    </a:lnTo>
                    <a:lnTo>
                      <a:pt x="423" y="158"/>
                    </a:lnTo>
                    <a:lnTo>
                      <a:pt x="426" y="157"/>
                    </a:lnTo>
                    <a:lnTo>
                      <a:pt x="427" y="154"/>
                    </a:lnTo>
                    <a:lnTo>
                      <a:pt x="429" y="153"/>
                    </a:lnTo>
                    <a:lnTo>
                      <a:pt x="430" y="153"/>
                    </a:lnTo>
                    <a:lnTo>
                      <a:pt x="430" y="151"/>
                    </a:lnTo>
                    <a:lnTo>
                      <a:pt x="434" y="144"/>
                    </a:lnTo>
                    <a:lnTo>
                      <a:pt x="449" y="113"/>
                    </a:lnTo>
                    <a:lnTo>
                      <a:pt x="449" y="111"/>
                    </a:lnTo>
                    <a:lnTo>
                      <a:pt x="451" y="109"/>
                    </a:lnTo>
                    <a:lnTo>
                      <a:pt x="448" y="10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71" name="Freeform 98">
                <a:extLst>
                  <a:ext uri="{FF2B5EF4-FFF2-40B4-BE49-F238E27FC236}">
                    <a16:creationId xmlns:a16="http://schemas.microsoft.com/office/drawing/2014/main" id="{4788976B-190F-5734-1B7C-C338AA2BAF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2" y="1322"/>
                <a:ext cx="117" cy="97"/>
              </a:xfrm>
              <a:custGeom>
                <a:avLst/>
                <a:gdLst>
                  <a:gd name="T0" fmla="*/ 330 w 465"/>
                  <a:gd name="T1" fmla="*/ 149 h 388"/>
                  <a:gd name="T2" fmla="*/ 271 w 465"/>
                  <a:gd name="T3" fmla="*/ 168 h 388"/>
                  <a:gd name="T4" fmla="*/ 171 w 465"/>
                  <a:gd name="T5" fmla="*/ 127 h 388"/>
                  <a:gd name="T6" fmla="*/ 113 w 465"/>
                  <a:gd name="T7" fmla="*/ 104 h 388"/>
                  <a:gd name="T8" fmla="*/ 73 w 465"/>
                  <a:gd name="T9" fmla="*/ 46 h 388"/>
                  <a:gd name="T10" fmla="*/ 63 w 465"/>
                  <a:gd name="T11" fmla="*/ 8 h 388"/>
                  <a:gd name="T12" fmla="*/ 57 w 465"/>
                  <a:gd name="T13" fmla="*/ 1 h 388"/>
                  <a:gd name="T14" fmla="*/ 25 w 465"/>
                  <a:gd name="T15" fmla="*/ 1 h 388"/>
                  <a:gd name="T16" fmla="*/ 28 w 465"/>
                  <a:gd name="T17" fmla="*/ 39 h 388"/>
                  <a:gd name="T18" fmla="*/ 24 w 465"/>
                  <a:gd name="T19" fmla="*/ 40 h 388"/>
                  <a:gd name="T20" fmla="*/ 14 w 465"/>
                  <a:gd name="T21" fmla="*/ 39 h 388"/>
                  <a:gd name="T22" fmla="*/ 1 w 465"/>
                  <a:gd name="T23" fmla="*/ 47 h 388"/>
                  <a:gd name="T24" fmla="*/ 1 w 465"/>
                  <a:gd name="T25" fmla="*/ 60 h 388"/>
                  <a:gd name="T26" fmla="*/ 11 w 465"/>
                  <a:gd name="T27" fmla="*/ 74 h 388"/>
                  <a:gd name="T28" fmla="*/ 4 w 465"/>
                  <a:gd name="T29" fmla="*/ 70 h 388"/>
                  <a:gd name="T30" fmla="*/ 14 w 465"/>
                  <a:gd name="T31" fmla="*/ 77 h 388"/>
                  <a:gd name="T32" fmla="*/ 50 w 465"/>
                  <a:gd name="T33" fmla="*/ 103 h 388"/>
                  <a:gd name="T34" fmla="*/ 44 w 465"/>
                  <a:gd name="T35" fmla="*/ 130 h 388"/>
                  <a:gd name="T36" fmla="*/ 28 w 465"/>
                  <a:gd name="T37" fmla="*/ 144 h 388"/>
                  <a:gd name="T38" fmla="*/ 17 w 465"/>
                  <a:gd name="T39" fmla="*/ 163 h 388"/>
                  <a:gd name="T40" fmla="*/ 31 w 465"/>
                  <a:gd name="T41" fmla="*/ 166 h 388"/>
                  <a:gd name="T42" fmla="*/ 35 w 465"/>
                  <a:gd name="T43" fmla="*/ 181 h 388"/>
                  <a:gd name="T44" fmla="*/ 53 w 465"/>
                  <a:gd name="T45" fmla="*/ 184 h 388"/>
                  <a:gd name="T46" fmla="*/ 60 w 465"/>
                  <a:gd name="T47" fmla="*/ 194 h 388"/>
                  <a:gd name="T48" fmla="*/ 41 w 465"/>
                  <a:gd name="T49" fmla="*/ 223 h 388"/>
                  <a:gd name="T50" fmla="*/ 53 w 465"/>
                  <a:gd name="T51" fmla="*/ 236 h 388"/>
                  <a:gd name="T52" fmla="*/ 66 w 465"/>
                  <a:gd name="T53" fmla="*/ 253 h 388"/>
                  <a:gd name="T54" fmla="*/ 78 w 465"/>
                  <a:gd name="T55" fmla="*/ 257 h 388"/>
                  <a:gd name="T56" fmla="*/ 94 w 465"/>
                  <a:gd name="T57" fmla="*/ 301 h 388"/>
                  <a:gd name="T58" fmla="*/ 94 w 465"/>
                  <a:gd name="T59" fmla="*/ 314 h 388"/>
                  <a:gd name="T60" fmla="*/ 109 w 465"/>
                  <a:gd name="T61" fmla="*/ 341 h 388"/>
                  <a:gd name="T62" fmla="*/ 141 w 465"/>
                  <a:gd name="T63" fmla="*/ 360 h 388"/>
                  <a:gd name="T64" fmla="*/ 165 w 465"/>
                  <a:gd name="T65" fmla="*/ 375 h 388"/>
                  <a:gd name="T66" fmla="*/ 188 w 465"/>
                  <a:gd name="T67" fmla="*/ 385 h 388"/>
                  <a:gd name="T68" fmla="*/ 228 w 465"/>
                  <a:gd name="T69" fmla="*/ 354 h 388"/>
                  <a:gd name="T70" fmla="*/ 242 w 465"/>
                  <a:gd name="T71" fmla="*/ 371 h 388"/>
                  <a:gd name="T72" fmla="*/ 254 w 465"/>
                  <a:gd name="T73" fmla="*/ 368 h 388"/>
                  <a:gd name="T74" fmla="*/ 300 w 465"/>
                  <a:gd name="T75" fmla="*/ 388 h 388"/>
                  <a:gd name="T76" fmla="*/ 356 w 465"/>
                  <a:gd name="T77" fmla="*/ 371 h 388"/>
                  <a:gd name="T78" fmla="*/ 365 w 465"/>
                  <a:gd name="T79" fmla="*/ 360 h 388"/>
                  <a:gd name="T80" fmla="*/ 356 w 465"/>
                  <a:gd name="T81" fmla="*/ 329 h 388"/>
                  <a:gd name="T82" fmla="*/ 363 w 465"/>
                  <a:gd name="T83" fmla="*/ 310 h 388"/>
                  <a:gd name="T84" fmla="*/ 368 w 465"/>
                  <a:gd name="T85" fmla="*/ 282 h 388"/>
                  <a:gd name="T86" fmla="*/ 380 w 465"/>
                  <a:gd name="T87" fmla="*/ 244 h 388"/>
                  <a:gd name="T88" fmla="*/ 395 w 465"/>
                  <a:gd name="T89" fmla="*/ 226 h 388"/>
                  <a:gd name="T90" fmla="*/ 430 w 465"/>
                  <a:gd name="T91" fmla="*/ 201 h 388"/>
                  <a:gd name="T92" fmla="*/ 450 w 465"/>
                  <a:gd name="T93" fmla="*/ 188 h 388"/>
                  <a:gd name="T94" fmla="*/ 461 w 465"/>
                  <a:gd name="T95" fmla="*/ 163 h 388"/>
                  <a:gd name="T96" fmla="*/ 465 w 465"/>
                  <a:gd name="T97" fmla="*/ 160 h 388"/>
                  <a:gd name="T98" fmla="*/ 458 w 465"/>
                  <a:gd name="T99" fmla="*/ 153 h 3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465" h="388">
                    <a:moveTo>
                      <a:pt x="419" y="146"/>
                    </a:moveTo>
                    <a:lnTo>
                      <a:pt x="404" y="129"/>
                    </a:lnTo>
                    <a:lnTo>
                      <a:pt x="356" y="129"/>
                    </a:lnTo>
                    <a:lnTo>
                      <a:pt x="330" y="149"/>
                    </a:lnTo>
                    <a:lnTo>
                      <a:pt x="330" y="167"/>
                    </a:lnTo>
                    <a:lnTo>
                      <a:pt x="316" y="187"/>
                    </a:lnTo>
                    <a:lnTo>
                      <a:pt x="294" y="187"/>
                    </a:lnTo>
                    <a:lnTo>
                      <a:pt x="271" y="168"/>
                    </a:lnTo>
                    <a:lnTo>
                      <a:pt x="254" y="168"/>
                    </a:lnTo>
                    <a:lnTo>
                      <a:pt x="228" y="144"/>
                    </a:lnTo>
                    <a:lnTo>
                      <a:pt x="192" y="144"/>
                    </a:lnTo>
                    <a:lnTo>
                      <a:pt x="171" y="127"/>
                    </a:lnTo>
                    <a:lnTo>
                      <a:pt x="171" y="146"/>
                    </a:lnTo>
                    <a:lnTo>
                      <a:pt x="140" y="130"/>
                    </a:lnTo>
                    <a:lnTo>
                      <a:pt x="129" y="87"/>
                    </a:lnTo>
                    <a:lnTo>
                      <a:pt x="113" y="104"/>
                    </a:lnTo>
                    <a:lnTo>
                      <a:pt x="97" y="112"/>
                    </a:lnTo>
                    <a:lnTo>
                      <a:pt x="73" y="103"/>
                    </a:lnTo>
                    <a:lnTo>
                      <a:pt x="82" y="71"/>
                    </a:lnTo>
                    <a:lnTo>
                      <a:pt x="73" y="46"/>
                    </a:lnTo>
                    <a:lnTo>
                      <a:pt x="90" y="22"/>
                    </a:lnTo>
                    <a:lnTo>
                      <a:pt x="84" y="23"/>
                    </a:lnTo>
                    <a:lnTo>
                      <a:pt x="77" y="21"/>
                    </a:lnTo>
                    <a:lnTo>
                      <a:pt x="63" y="8"/>
                    </a:lnTo>
                    <a:lnTo>
                      <a:pt x="63" y="7"/>
                    </a:lnTo>
                    <a:lnTo>
                      <a:pt x="61" y="1"/>
                    </a:lnTo>
                    <a:lnTo>
                      <a:pt x="59" y="0"/>
                    </a:lnTo>
                    <a:lnTo>
                      <a:pt x="57" y="1"/>
                    </a:lnTo>
                    <a:lnTo>
                      <a:pt x="56" y="1"/>
                    </a:lnTo>
                    <a:lnTo>
                      <a:pt x="53" y="3"/>
                    </a:lnTo>
                    <a:lnTo>
                      <a:pt x="32" y="0"/>
                    </a:lnTo>
                    <a:lnTo>
                      <a:pt x="25" y="1"/>
                    </a:lnTo>
                    <a:lnTo>
                      <a:pt x="25" y="3"/>
                    </a:lnTo>
                    <a:lnTo>
                      <a:pt x="30" y="25"/>
                    </a:lnTo>
                    <a:lnTo>
                      <a:pt x="30" y="33"/>
                    </a:lnTo>
                    <a:lnTo>
                      <a:pt x="28" y="39"/>
                    </a:lnTo>
                    <a:lnTo>
                      <a:pt x="28" y="42"/>
                    </a:lnTo>
                    <a:lnTo>
                      <a:pt x="27" y="43"/>
                    </a:lnTo>
                    <a:lnTo>
                      <a:pt x="24" y="43"/>
                    </a:lnTo>
                    <a:lnTo>
                      <a:pt x="24" y="40"/>
                    </a:lnTo>
                    <a:lnTo>
                      <a:pt x="23" y="40"/>
                    </a:lnTo>
                    <a:lnTo>
                      <a:pt x="23" y="39"/>
                    </a:lnTo>
                    <a:lnTo>
                      <a:pt x="17" y="36"/>
                    </a:lnTo>
                    <a:lnTo>
                      <a:pt x="14" y="39"/>
                    </a:lnTo>
                    <a:lnTo>
                      <a:pt x="8" y="42"/>
                    </a:lnTo>
                    <a:lnTo>
                      <a:pt x="6" y="42"/>
                    </a:lnTo>
                    <a:lnTo>
                      <a:pt x="6" y="43"/>
                    </a:lnTo>
                    <a:lnTo>
                      <a:pt x="1" y="47"/>
                    </a:lnTo>
                    <a:lnTo>
                      <a:pt x="1" y="49"/>
                    </a:lnTo>
                    <a:lnTo>
                      <a:pt x="0" y="50"/>
                    </a:lnTo>
                    <a:lnTo>
                      <a:pt x="1" y="53"/>
                    </a:lnTo>
                    <a:lnTo>
                      <a:pt x="1" y="60"/>
                    </a:lnTo>
                    <a:lnTo>
                      <a:pt x="3" y="63"/>
                    </a:lnTo>
                    <a:lnTo>
                      <a:pt x="13" y="68"/>
                    </a:lnTo>
                    <a:lnTo>
                      <a:pt x="13" y="74"/>
                    </a:lnTo>
                    <a:lnTo>
                      <a:pt x="11" y="74"/>
                    </a:lnTo>
                    <a:lnTo>
                      <a:pt x="10" y="72"/>
                    </a:lnTo>
                    <a:lnTo>
                      <a:pt x="8" y="72"/>
                    </a:lnTo>
                    <a:lnTo>
                      <a:pt x="4" y="68"/>
                    </a:lnTo>
                    <a:lnTo>
                      <a:pt x="4" y="70"/>
                    </a:lnTo>
                    <a:lnTo>
                      <a:pt x="6" y="72"/>
                    </a:lnTo>
                    <a:lnTo>
                      <a:pt x="11" y="75"/>
                    </a:lnTo>
                    <a:lnTo>
                      <a:pt x="13" y="75"/>
                    </a:lnTo>
                    <a:lnTo>
                      <a:pt x="14" y="77"/>
                    </a:lnTo>
                    <a:lnTo>
                      <a:pt x="24" y="80"/>
                    </a:lnTo>
                    <a:lnTo>
                      <a:pt x="27" y="80"/>
                    </a:lnTo>
                    <a:lnTo>
                      <a:pt x="34" y="92"/>
                    </a:lnTo>
                    <a:lnTo>
                      <a:pt x="50" y="103"/>
                    </a:lnTo>
                    <a:lnTo>
                      <a:pt x="60" y="113"/>
                    </a:lnTo>
                    <a:lnTo>
                      <a:pt x="46" y="125"/>
                    </a:lnTo>
                    <a:lnTo>
                      <a:pt x="46" y="127"/>
                    </a:lnTo>
                    <a:lnTo>
                      <a:pt x="44" y="130"/>
                    </a:lnTo>
                    <a:lnTo>
                      <a:pt x="41" y="130"/>
                    </a:lnTo>
                    <a:lnTo>
                      <a:pt x="34" y="128"/>
                    </a:lnTo>
                    <a:lnTo>
                      <a:pt x="28" y="130"/>
                    </a:lnTo>
                    <a:lnTo>
                      <a:pt x="28" y="144"/>
                    </a:lnTo>
                    <a:lnTo>
                      <a:pt x="25" y="147"/>
                    </a:lnTo>
                    <a:lnTo>
                      <a:pt x="21" y="147"/>
                    </a:lnTo>
                    <a:lnTo>
                      <a:pt x="18" y="153"/>
                    </a:lnTo>
                    <a:lnTo>
                      <a:pt x="17" y="163"/>
                    </a:lnTo>
                    <a:lnTo>
                      <a:pt x="18" y="164"/>
                    </a:lnTo>
                    <a:lnTo>
                      <a:pt x="23" y="164"/>
                    </a:lnTo>
                    <a:lnTo>
                      <a:pt x="25" y="163"/>
                    </a:lnTo>
                    <a:lnTo>
                      <a:pt x="31" y="166"/>
                    </a:lnTo>
                    <a:lnTo>
                      <a:pt x="34" y="169"/>
                    </a:lnTo>
                    <a:lnTo>
                      <a:pt x="34" y="170"/>
                    </a:lnTo>
                    <a:lnTo>
                      <a:pt x="35" y="173"/>
                    </a:lnTo>
                    <a:lnTo>
                      <a:pt x="35" y="181"/>
                    </a:lnTo>
                    <a:lnTo>
                      <a:pt x="34" y="183"/>
                    </a:lnTo>
                    <a:lnTo>
                      <a:pt x="38" y="183"/>
                    </a:lnTo>
                    <a:lnTo>
                      <a:pt x="46" y="181"/>
                    </a:lnTo>
                    <a:lnTo>
                      <a:pt x="53" y="184"/>
                    </a:lnTo>
                    <a:lnTo>
                      <a:pt x="53" y="185"/>
                    </a:lnTo>
                    <a:lnTo>
                      <a:pt x="54" y="185"/>
                    </a:lnTo>
                    <a:lnTo>
                      <a:pt x="54" y="188"/>
                    </a:lnTo>
                    <a:lnTo>
                      <a:pt x="60" y="194"/>
                    </a:lnTo>
                    <a:lnTo>
                      <a:pt x="61" y="197"/>
                    </a:lnTo>
                    <a:lnTo>
                      <a:pt x="61" y="198"/>
                    </a:lnTo>
                    <a:lnTo>
                      <a:pt x="59" y="205"/>
                    </a:lnTo>
                    <a:lnTo>
                      <a:pt x="41" y="223"/>
                    </a:lnTo>
                    <a:lnTo>
                      <a:pt x="38" y="223"/>
                    </a:lnTo>
                    <a:lnTo>
                      <a:pt x="38" y="224"/>
                    </a:lnTo>
                    <a:lnTo>
                      <a:pt x="48" y="234"/>
                    </a:lnTo>
                    <a:lnTo>
                      <a:pt x="53" y="236"/>
                    </a:lnTo>
                    <a:lnTo>
                      <a:pt x="54" y="236"/>
                    </a:lnTo>
                    <a:lnTo>
                      <a:pt x="64" y="244"/>
                    </a:lnTo>
                    <a:lnTo>
                      <a:pt x="64" y="248"/>
                    </a:lnTo>
                    <a:lnTo>
                      <a:pt x="66" y="253"/>
                    </a:lnTo>
                    <a:lnTo>
                      <a:pt x="70" y="255"/>
                    </a:lnTo>
                    <a:lnTo>
                      <a:pt x="75" y="255"/>
                    </a:lnTo>
                    <a:lnTo>
                      <a:pt x="77" y="257"/>
                    </a:lnTo>
                    <a:lnTo>
                      <a:pt x="78" y="257"/>
                    </a:lnTo>
                    <a:lnTo>
                      <a:pt x="78" y="260"/>
                    </a:lnTo>
                    <a:lnTo>
                      <a:pt x="91" y="284"/>
                    </a:lnTo>
                    <a:lnTo>
                      <a:pt x="90" y="297"/>
                    </a:lnTo>
                    <a:lnTo>
                      <a:pt x="94" y="301"/>
                    </a:lnTo>
                    <a:lnTo>
                      <a:pt x="97" y="307"/>
                    </a:lnTo>
                    <a:lnTo>
                      <a:pt x="95" y="308"/>
                    </a:lnTo>
                    <a:lnTo>
                      <a:pt x="95" y="310"/>
                    </a:lnTo>
                    <a:lnTo>
                      <a:pt x="94" y="314"/>
                    </a:lnTo>
                    <a:lnTo>
                      <a:pt x="94" y="315"/>
                    </a:lnTo>
                    <a:lnTo>
                      <a:pt x="106" y="336"/>
                    </a:lnTo>
                    <a:lnTo>
                      <a:pt x="108" y="338"/>
                    </a:lnTo>
                    <a:lnTo>
                      <a:pt x="109" y="341"/>
                    </a:lnTo>
                    <a:lnTo>
                      <a:pt x="127" y="349"/>
                    </a:lnTo>
                    <a:lnTo>
                      <a:pt x="128" y="351"/>
                    </a:lnTo>
                    <a:lnTo>
                      <a:pt x="136" y="354"/>
                    </a:lnTo>
                    <a:lnTo>
                      <a:pt x="141" y="360"/>
                    </a:lnTo>
                    <a:lnTo>
                      <a:pt x="158" y="364"/>
                    </a:lnTo>
                    <a:lnTo>
                      <a:pt x="159" y="368"/>
                    </a:lnTo>
                    <a:lnTo>
                      <a:pt x="164" y="375"/>
                    </a:lnTo>
                    <a:lnTo>
                      <a:pt x="165" y="375"/>
                    </a:lnTo>
                    <a:lnTo>
                      <a:pt x="175" y="378"/>
                    </a:lnTo>
                    <a:lnTo>
                      <a:pt x="186" y="384"/>
                    </a:lnTo>
                    <a:lnTo>
                      <a:pt x="186" y="385"/>
                    </a:lnTo>
                    <a:lnTo>
                      <a:pt x="188" y="385"/>
                    </a:lnTo>
                    <a:lnTo>
                      <a:pt x="204" y="368"/>
                    </a:lnTo>
                    <a:lnTo>
                      <a:pt x="222" y="357"/>
                    </a:lnTo>
                    <a:lnTo>
                      <a:pt x="228" y="353"/>
                    </a:lnTo>
                    <a:lnTo>
                      <a:pt x="228" y="354"/>
                    </a:lnTo>
                    <a:lnTo>
                      <a:pt x="231" y="360"/>
                    </a:lnTo>
                    <a:lnTo>
                      <a:pt x="231" y="361"/>
                    </a:lnTo>
                    <a:lnTo>
                      <a:pt x="232" y="364"/>
                    </a:lnTo>
                    <a:lnTo>
                      <a:pt x="242" y="371"/>
                    </a:lnTo>
                    <a:lnTo>
                      <a:pt x="251" y="371"/>
                    </a:lnTo>
                    <a:lnTo>
                      <a:pt x="251" y="370"/>
                    </a:lnTo>
                    <a:lnTo>
                      <a:pt x="253" y="370"/>
                    </a:lnTo>
                    <a:lnTo>
                      <a:pt x="254" y="368"/>
                    </a:lnTo>
                    <a:lnTo>
                      <a:pt x="261" y="367"/>
                    </a:lnTo>
                    <a:lnTo>
                      <a:pt x="267" y="367"/>
                    </a:lnTo>
                    <a:lnTo>
                      <a:pt x="298" y="388"/>
                    </a:lnTo>
                    <a:lnTo>
                      <a:pt x="300" y="388"/>
                    </a:lnTo>
                    <a:lnTo>
                      <a:pt x="348" y="380"/>
                    </a:lnTo>
                    <a:lnTo>
                      <a:pt x="351" y="380"/>
                    </a:lnTo>
                    <a:lnTo>
                      <a:pt x="351" y="378"/>
                    </a:lnTo>
                    <a:lnTo>
                      <a:pt x="356" y="371"/>
                    </a:lnTo>
                    <a:lnTo>
                      <a:pt x="359" y="368"/>
                    </a:lnTo>
                    <a:lnTo>
                      <a:pt x="362" y="364"/>
                    </a:lnTo>
                    <a:lnTo>
                      <a:pt x="363" y="363"/>
                    </a:lnTo>
                    <a:lnTo>
                      <a:pt x="365" y="360"/>
                    </a:lnTo>
                    <a:lnTo>
                      <a:pt x="365" y="351"/>
                    </a:lnTo>
                    <a:lnTo>
                      <a:pt x="358" y="334"/>
                    </a:lnTo>
                    <a:lnTo>
                      <a:pt x="356" y="332"/>
                    </a:lnTo>
                    <a:lnTo>
                      <a:pt x="356" y="329"/>
                    </a:lnTo>
                    <a:lnTo>
                      <a:pt x="358" y="327"/>
                    </a:lnTo>
                    <a:lnTo>
                      <a:pt x="360" y="318"/>
                    </a:lnTo>
                    <a:lnTo>
                      <a:pt x="360" y="313"/>
                    </a:lnTo>
                    <a:lnTo>
                      <a:pt x="363" y="310"/>
                    </a:lnTo>
                    <a:lnTo>
                      <a:pt x="363" y="307"/>
                    </a:lnTo>
                    <a:lnTo>
                      <a:pt x="362" y="306"/>
                    </a:lnTo>
                    <a:lnTo>
                      <a:pt x="362" y="304"/>
                    </a:lnTo>
                    <a:lnTo>
                      <a:pt x="368" y="282"/>
                    </a:lnTo>
                    <a:lnTo>
                      <a:pt x="379" y="271"/>
                    </a:lnTo>
                    <a:lnTo>
                      <a:pt x="383" y="267"/>
                    </a:lnTo>
                    <a:lnTo>
                      <a:pt x="383" y="245"/>
                    </a:lnTo>
                    <a:lnTo>
                      <a:pt x="380" y="244"/>
                    </a:lnTo>
                    <a:lnTo>
                      <a:pt x="380" y="233"/>
                    </a:lnTo>
                    <a:lnTo>
                      <a:pt x="383" y="231"/>
                    </a:lnTo>
                    <a:lnTo>
                      <a:pt x="392" y="226"/>
                    </a:lnTo>
                    <a:lnTo>
                      <a:pt x="395" y="226"/>
                    </a:lnTo>
                    <a:lnTo>
                      <a:pt x="397" y="227"/>
                    </a:lnTo>
                    <a:lnTo>
                      <a:pt x="404" y="226"/>
                    </a:lnTo>
                    <a:lnTo>
                      <a:pt x="425" y="212"/>
                    </a:lnTo>
                    <a:lnTo>
                      <a:pt x="430" y="201"/>
                    </a:lnTo>
                    <a:lnTo>
                      <a:pt x="435" y="195"/>
                    </a:lnTo>
                    <a:lnTo>
                      <a:pt x="436" y="193"/>
                    </a:lnTo>
                    <a:lnTo>
                      <a:pt x="437" y="191"/>
                    </a:lnTo>
                    <a:lnTo>
                      <a:pt x="450" y="188"/>
                    </a:lnTo>
                    <a:lnTo>
                      <a:pt x="455" y="177"/>
                    </a:lnTo>
                    <a:lnTo>
                      <a:pt x="457" y="169"/>
                    </a:lnTo>
                    <a:lnTo>
                      <a:pt x="459" y="164"/>
                    </a:lnTo>
                    <a:lnTo>
                      <a:pt x="461" y="163"/>
                    </a:lnTo>
                    <a:lnTo>
                      <a:pt x="461" y="162"/>
                    </a:lnTo>
                    <a:lnTo>
                      <a:pt x="462" y="162"/>
                    </a:lnTo>
                    <a:lnTo>
                      <a:pt x="464" y="160"/>
                    </a:lnTo>
                    <a:lnTo>
                      <a:pt x="465" y="160"/>
                    </a:lnTo>
                    <a:lnTo>
                      <a:pt x="464" y="159"/>
                    </a:lnTo>
                    <a:lnTo>
                      <a:pt x="464" y="157"/>
                    </a:lnTo>
                    <a:lnTo>
                      <a:pt x="462" y="156"/>
                    </a:lnTo>
                    <a:lnTo>
                      <a:pt x="458" y="153"/>
                    </a:lnTo>
                    <a:lnTo>
                      <a:pt x="419" y="14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72" name="Freeform 99">
                <a:extLst>
                  <a:ext uri="{FF2B5EF4-FFF2-40B4-BE49-F238E27FC236}">
                    <a16:creationId xmlns:a16="http://schemas.microsoft.com/office/drawing/2014/main" id="{215DD899-BA1D-D684-CFBD-2EB74CF1DC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56" y="1375"/>
                <a:ext cx="71" cy="84"/>
              </a:xfrm>
              <a:custGeom>
                <a:avLst/>
                <a:gdLst>
                  <a:gd name="T0" fmla="*/ 48 w 282"/>
                  <a:gd name="T1" fmla="*/ 55 h 335"/>
                  <a:gd name="T2" fmla="*/ 27 w 282"/>
                  <a:gd name="T3" fmla="*/ 92 h 335"/>
                  <a:gd name="T4" fmla="*/ 28 w 282"/>
                  <a:gd name="T5" fmla="*/ 98 h 335"/>
                  <a:gd name="T6" fmla="*/ 23 w 282"/>
                  <a:gd name="T7" fmla="*/ 115 h 335"/>
                  <a:gd name="T8" fmla="*/ 23 w 282"/>
                  <a:gd name="T9" fmla="*/ 122 h 335"/>
                  <a:gd name="T10" fmla="*/ 28 w 282"/>
                  <a:gd name="T11" fmla="*/ 151 h 335"/>
                  <a:gd name="T12" fmla="*/ 21 w 282"/>
                  <a:gd name="T13" fmla="*/ 159 h 335"/>
                  <a:gd name="T14" fmla="*/ 30 w 282"/>
                  <a:gd name="T15" fmla="*/ 169 h 335"/>
                  <a:gd name="T16" fmla="*/ 35 w 282"/>
                  <a:gd name="T17" fmla="*/ 180 h 335"/>
                  <a:gd name="T18" fmla="*/ 23 w 282"/>
                  <a:gd name="T19" fmla="*/ 194 h 335"/>
                  <a:gd name="T20" fmla="*/ 24 w 282"/>
                  <a:gd name="T21" fmla="*/ 203 h 335"/>
                  <a:gd name="T22" fmla="*/ 9 w 282"/>
                  <a:gd name="T23" fmla="*/ 214 h 335"/>
                  <a:gd name="T24" fmla="*/ 0 w 282"/>
                  <a:gd name="T25" fmla="*/ 228 h 335"/>
                  <a:gd name="T26" fmla="*/ 4 w 282"/>
                  <a:gd name="T27" fmla="*/ 230 h 335"/>
                  <a:gd name="T28" fmla="*/ 13 w 282"/>
                  <a:gd name="T29" fmla="*/ 256 h 335"/>
                  <a:gd name="T30" fmla="*/ 28 w 282"/>
                  <a:gd name="T31" fmla="*/ 275 h 335"/>
                  <a:gd name="T32" fmla="*/ 30 w 282"/>
                  <a:gd name="T33" fmla="*/ 289 h 335"/>
                  <a:gd name="T34" fmla="*/ 45 w 282"/>
                  <a:gd name="T35" fmla="*/ 292 h 335"/>
                  <a:gd name="T36" fmla="*/ 53 w 282"/>
                  <a:gd name="T37" fmla="*/ 286 h 335"/>
                  <a:gd name="T38" fmla="*/ 94 w 282"/>
                  <a:gd name="T39" fmla="*/ 303 h 335"/>
                  <a:gd name="T40" fmla="*/ 107 w 282"/>
                  <a:gd name="T41" fmla="*/ 299 h 335"/>
                  <a:gd name="T42" fmla="*/ 116 w 282"/>
                  <a:gd name="T43" fmla="*/ 304 h 335"/>
                  <a:gd name="T44" fmla="*/ 120 w 282"/>
                  <a:gd name="T45" fmla="*/ 313 h 335"/>
                  <a:gd name="T46" fmla="*/ 140 w 282"/>
                  <a:gd name="T47" fmla="*/ 334 h 335"/>
                  <a:gd name="T48" fmla="*/ 151 w 282"/>
                  <a:gd name="T49" fmla="*/ 333 h 335"/>
                  <a:gd name="T50" fmla="*/ 160 w 282"/>
                  <a:gd name="T51" fmla="*/ 328 h 335"/>
                  <a:gd name="T52" fmla="*/ 167 w 282"/>
                  <a:gd name="T53" fmla="*/ 300 h 335"/>
                  <a:gd name="T54" fmla="*/ 187 w 282"/>
                  <a:gd name="T55" fmla="*/ 292 h 335"/>
                  <a:gd name="T56" fmla="*/ 204 w 282"/>
                  <a:gd name="T57" fmla="*/ 274 h 335"/>
                  <a:gd name="T58" fmla="*/ 211 w 282"/>
                  <a:gd name="T59" fmla="*/ 242 h 335"/>
                  <a:gd name="T60" fmla="*/ 214 w 282"/>
                  <a:gd name="T61" fmla="*/ 226 h 335"/>
                  <a:gd name="T62" fmla="*/ 224 w 282"/>
                  <a:gd name="T63" fmla="*/ 225 h 335"/>
                  <a:gd name="T64" fmla="*/ 234 w 282"/>
                  <a:gd name="T65" fmla="*/ 243 h 335"/>
                  <a:gd name="T66" fmla="*/ 239 w 282"/>
                  <a:gd name="T67" fmla="*/ 258 h 335"/>
                  <a:gd name="T68" fmla="*/ 249 w 282"/>
                  <a:gd name="T69" fmla="*/ 253 h 335"/>
                  <a:gd name="T70" fmla="*/ 268 w 282"/>
                  <a:gd name="T71" fmla="*/ 247 h 335"/>
                  <a:gd name="T72" fmla="*/ 274 w 282"/>
                  <a:gd name="T73" fmla="*/ 243 h 335"/>
                  <a:gd name="T74" fmla="*/ 281 w 282"/>
                  <a:gd name="T75" fmla="*/ 214 h 335"/>
                  <a:gd name="T76" fmla="*/ 253 w 282"/>
                  <a:gd name="T77" fmla="*/ 200 h 335"/>
                  <a:gd name="T78" fmla="*/ 241 w 282"/>
                  <a:gd name="T79" fmla="*/ 186 h 335"/>
                  <a:gd name="T80" fmla="*/ 204 w 282"/>
                  <a:gd name="T81" fmla="*/ 176 h 335"/>
                  <a:gd name="T82" fmla="*/ 183 w 282"/>
                  <a:gd name="T83" fmla="*/ 173 h 335"/>
                  <a:gd name="T84" fmla="*/ 167 w 282"/>
                  <a:gd name="T85" fmla="*/ 152 h 335"/>
                  <a:gd name="T86" fmla="*/ 168 w 282"/>
                  <a:gd name="T87" fmla="*/ 141 h 335"/>
                  <a:gd name="T88" fmla="*/ 168 w 282"/>
                  <a:gd name="T89" fmla="*/ 126 h 335"/>
                  <a:gd name="T90" fmla="*/ 165 w 282"/>
                  <a:gd name="T91" fmla="*/ 117 h 335"/>
                  <a:gd name="T92" fmla="*/ 158 w 282"/>
                  <a:gd name="T93" fmla="*/ 119 h 335"/>
                  <a:gd name="T94" fmla="*/ 153 w 282"/>
                  <a:gd name="T95" fmla="*/ 108 h 335"/>
                  <a:gd name="T96" fmla="*/ 115 w 282"/>
                  <a:gd name="T97" fmla="*/ 81 h 335"/>
                  <a:gd name="T98" fmla="*/ 95 w 282"/>
                  <a:gd name="T99" fmla="*/ 49 h 335"/>
                  <a:gd name="T100" fmla="*/ 88 w 282"/>
                  <a:gd name="T101" fmla="*/ 8 h 335"/>
                  <a:gd name="T102" fmla="*/ 69 w 282"/>
                  <a:gd name="T103" fmla="*/ 14 h 335"/>
                  <a:gd name="T104" fmla="*/ 57 w 282"/>
                  <a:gd name="T105" fmla="*/ 14 h 335"/>
                  <a:gd name="T106" fmla="*/ 45 w 282"/>
                  <a:gd name="T107" fmla="*/ 32 h 3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82" h="335">
                    <a:moveTo>
                      <a:pt x="45" y="32"/>
                    </a:moveTo>
                    <a:lnTo>
                      <a:pt x="48" y="33"/>
                    </a:lnTo>
                    <a:lnTo>
                      <a:pt x="48" y="55"/>
                    </a:lnTo>
                    <a:lnTo>
                      <a:pt x="44" y="59"/>
                    </a:lnTo>
                    <a:lnTo>
                      <a:pt x="33" y="70"/>
                    </a:lnTo>
                    <a:lnTo>
                      <a:pt x="27" y="92"/>
                    </a:lnTo>
                    <a:lnTo>
                      <a:pt x="27" y="94"/>
                    </a:lnTo>
                    <a:lnTo>
                      <a:pt x="28" y="95"/>
                    </a:lnTo>
                    <a:lnTo>
                      <a:pt x="28" y="98"/>
                    </a:lnTo>
                    <a:lnTo>
                      <a:pt x="25" y="101"/>
                    </a:lnTo>
                    <a:lnTo>
                      <a:pt x="25" y="106"/>
                    </a:lnTo>
                    <a:lnTo>
                      <a:pt x="23" y="115"/>
                    </a:lnTo>
                    <a:lnTo>
                      <a:pt x="21" y="117"/>
                    </a:lnTo>
                    <a:lnTo>
                      <a:pt x="21" y="120"/>
                    </a:lnTo>
                    <a:lnTo>
                      <a:pt x="23" y="122"/>
                    </a:lnTo>
                    <a:lnTo>
                      <a:pt x="30" y="139"/>
                    </a:lnTo>
                    <a:lnTo>
                      <a:pt x="30" y="148"/>
                    </a:lnTo>
                    <a:lnTo>
                      <a:pt x="28" y="151"/>
                    </a:lnTo>
                    <a:lnTo>
                      <a:pt x="27" y="152"/>
                    </a:lnTo>
                    <a:lnTo>
                      <a:pt x="24" y="156"/>
                    </a:lnTo>
                    <a:lnTo>
                      <a:pt x="21" y="159"/>
                    </a:lnTo>
                    <a:lnTo>
                      <a:pt x="16" y="166"/>
                    </a:lnTo>
                    <a:lnTo>
                      <a:pt x="16" y="168"/>
                    </a:lnTo>
                    <a:lnTo>
                      <a:pt x="30" y="169"/>
                    </a:lnTo>
                    <a:lnTo>
                      <a:pt x="33" y="169"/>
                    </a:lnTo>
                    <a:lnTo>
                      <a:pt x="33" y="172"/>
                    </a:lnTo>
                    <a:lnTo>
                      <a:pt x="35" y="180"/>
                    </a:lnTo>
                    <a:lnTo>
                      <a:pt x="34" y="184"/>
                    </a:lnTo>
                    <a:lnTo>
                      <a:pt x="24" y="194"/>
                    </a:lnTo>
                    <a:lnTo>
                      <a:pt x="23" y="194"/>
                    </a:lnTo>
                    <a:lnTo>
                      <a:pt x="23" y="200"/>
                    </a:lnTo>
                    <a:lnTo>
                      <a:pt x="24" y="201"/>
                    </a:lnTo>
                    <a:lnTo>
                      <a:pt x="24" y="203"/>
                    </a:lnTo>
                    <a:lnTo>
                      <a:pt x="21" y="206"/>
                    </a:lnTo>
                    <a:lnTo>
                      <a:pt x="10" y="214"/>
                    </a:lnTo>
                    <a:lnTo>
                      <a:pt x="9" y="214"/>
                    </a:lnTo>
                    <a:lnTo>
                      <a:pt x="3" y="218"/>
                    </a:lnTo>
                    <a:lnTo>
                      <a:pt x="0" y="222"/>
                    </a:lnTo>
                    <a:lnTo>
                      <a:pt x="0" y="228"/>
                    </a:lnTo>
                    <a:lnTo>
                      <a:pt x="2" y="229"/>
                    </a:lnTo>
                    <a:lnTo>
                      <a:pt x="3" y="229"/>
                    </a:lnTo>
                    <a:lnTo>
                      <a:pt x="4" y="230"/>
                    </a:lnTo>
                    <a:lnTo>
                      <a:pt x="10" y="232"/>
                    </a:lnTo>
                    <a:lnTo>
                      <a:pt x="13" y="251"/>
                    </a:lnTo>
                    <a:lnTo>
                      <a:pt x="13" y="256"/>
                    </a:lnTo>
                    <a:lnTo>
                      <a:pt x="17" y="265"/>
                    </a:lnTo>
                    <a:lnTo>
                      <a:pt x="24" y="275"/>
                    </a:lnTo>
                    <a:lnTo>
                      <a:pt x="28" y="275"/>
                    </a:lnTo>
                    <a:lnTo>
                      <a:pt x="28" y="276"/>
                    </a:lnTo>
                    <a:lnTo>
                      <a:pt x="27" y="281"/>
                    </a:lnTo>
                    <a:lnTo>
                      <a:pt x="30" y="289"/>
                    </a:lnTo>
                    <a:lnTo>
                      <a:pt x="31" y="289"/>
                    </a:lnTo>
                    <a:lnTo>
                      <a:pt x="40" y="292"/>
                    </a:lnTo>
                    <a:lnTo>
                      <a:pt x="45" y="292"/>
                    </a:lnTo>
                    <a:lnTo>
                      <a:pt x="49" y="290"/>
                    </a:lnTo>
                    <a:lnTo>
                      <a:pt x="50" y="288"/>
                    </a:lnTo>
                    <a:lnTo>
                      <a:pt x="53" y="286"/>
                    </a:lnTo>
                    <a:lnTo>
                      <a:pt x="56" y="286"/>
                    </a:lnTo>
                    <a:lnTo>
                      <a:pt x="88" y="302"/>
                    </a:lnTo>
                    <a:lnTo>
                      <a:pt x="94" y="303"/>
                    </a:lnTo>
                    <a:lnTo>
                      <a:pt x="95" y="303"/>
                    </a:lnTo>
                    <a:lnTo>
                      <a:pt x="105" y="300"/>
                    </a:lnTo>
                    <a:lnTo>
                      <a:pt x="107" y="299"/>
                    </a:lnTo>
                    <a:lnTo>
                      <a:pt x="113" y="299"/>
                    </a:lnTo>
                    <a:lnTo>
                      <a:pt x="115" y="300"/>
                    </a:lnTo>
                    <a:lnTo>
                      <a:pt x="116" y="304"/>
                    </a:lnTo>
                    <a:lnTo>
                      <a:pt x="116" y="311"/>
                    </a:lnTo>
                    <a:lnTo>
                      <a:pt x="119" y="313"/>
                    </a:lnTo>
                    <a:lnTo>
                      <a:pt x="120" y="313"/>
                    </a:lnTo>
                    <a:lnTo>
                      <a:pt x="131" y="320"/>
                    </a:lnTo>
                    <a:lnTo>
                      <a:pt x="136" y="326"/>
                    </a:lnTo>
                    <a:lnTo>
                      <a:pt x="140" y="334"/>
                    </a:lnTo>
                    <a:lnTo>
                      <a:pt x="141" y="335"/>
                    </a:lnTo>
                    <a:lnTo>
                      <a:pt x="145" y="333"/>
                    </a:lnTo>
                    <a:lnTo>
                      <a:pt x="151" y="333"/>
                    </a:lnTo>
                    <a:lnTo>
                      <a:pt x="153" y="333"/>
                    </a:lnTo>
                    <a:lnTo>
                      <a:pt x="158" y="330"/>
                    </a:lnTo>
                    <a:lnTo>
                      <a:pt x="160" y="328"/>
                    </a:lnTo>
                    <a:lnTo>
                      <a:pt x="160" y="324"/>
                    </a:lnTo>
                    <a:lnTo>
                      <a:pt x="164" y="307"/>
                    </a:lnTo>
                    <a:lnTo>
                      <a:pt x="167" y="300"/>
                    </a:lnTo>
                    <a:lnTo>
                      <a:pt x="168" y="299"/>
                    </a:lnTo>
                    <a:lnTo>
                      <a:pt x="176" y="293"/>
                    </a:lnTo>
                    <a:lnTo>
                      <a:pt x="187" y="292"/>
                    </a:lnTo>
                    <a:lnTo>
                      <a:pt x="191" y="290"/>
                    </a:lnTo>
                    <a:lnTo>
                      <a:pt x="200" y="281"/>
                    </a:lnTo>
                    <a:lnTo>
                      <a:pt x="204" y="274"/>
                    </a:lnTo>
                    <a:lnTo>
                      <a:pt x="206" y="272"/>
                    </a:lnTo>
                    <a:lnTo>
                      <a:pt x="210" y="263"/>
                    </a:lnTo>
                    <a:lnTo>
                      <a:pt x="211" y="242"/>
                    </a:lnTo>
                    <a:lnTo>
                      <a:pt x="213" y="237"/>
                    </a:lnTo>
                    <a:lnTo>
                      <a:pt x="213" y="226"/>
                    </a:lnTo>
                    <a:lnTo>
                      <a:pt x="214" y="226"/>
                    </a:lnTo>
                    <a:lnTo>
                      <a:pt x="215" y="223"/>
                    </a:lnTo>
                    <a:lnTo>
                      <a:pt x="222" y="223"/>
                    </a:lnTo>
                    <a:lnTo>
                      <a:pt x="224" y="225"/>
                    </a:lnTo>
                    <a:lnTo>
                      <a:pt x="233" y="236"/>
                    </a:lnTo>
                    <a:lnTo>
                      <a:pt x="234" y="237"/>
                    </a:lnTo>
                    <a:lnTo>
                      <a:pt x="234" y="243"/>
                    </a:lnTo>
                    <a:lnTo>
                      <a:pt x="231" y="251"/>
                    </a:lnTo>
                    <a:lnTo>
                      <a:pt x="234" y="253"/>
                    </a:lnTo>
                    <a:lnTo>
                      <a:pt x="239" y="258"/>
                    </a:lnTo>
                    <a:lnTo>
                      <a:pt x="243" y="256"/>
                    </a:lnTo>
                    <a:lnTo>
                      <a:pt x="243" y="254"/>
                    </a:lnTo>
                    <a:lnTo>
                      <a:pt x="249" y="253"/>
                    </a:lnTo>
                    <a:lnTo>
                      <a:pt x="250" y="251"/>
                    </a:lnTo>
                    <a:lnTo>
                      <a:pt x="266" y="246"/>
                    </a:lnTo>
                    <a:lnTo>
                      <a:pt x="268" y="247"/>
                    </a:lnTo>
                    <a:lnTo>
                      <a:pt x="273" y="247"/>
                    </a:lnTo>
                    <a:lnTo>
                      <a:pt x="274" y="244"/>
                    </a:lnTo>
                    <a:lnTo>
                      <a:pt x="274" y="243"/>
                    </a:lnTo>
                    <a:lnTo>
                      <a:pt x="282" y="215"/>
                    </a:lnTo>
                    <a:lnTo>
                      <a:pt x="282" y="214"/>
                    </a:lnTo>
                    <a:lnTo>
                      <a:pt x="281" y="214"/>
                    </a:lnTo>
                    <a:lnTo>
                      <a:pt x="278" y="211"/>
                    </a:lnTo>
                    <a:lnTo>
                      <a:pt x="264" y="206"/>
                    </a:lnTo>
                    <a:lnTo>
                      <a:pt x="253" y="200"/>
                    </a:lnTo>
                    <a:lnTo>
                      <a:pt x="247" y="191"/>
                    </a:lnTo>
                    <a:lnTo>
                      <a:pt x="241" y="189"/>
                    </a:lnTo>
                    <a:lnTo>
                      <a:pt x="241" y="186"/>
                    </a:lnTo>
                    <a:lnTo>
                      <a:pt x="242" y="184"/>
                    </a:lnTo>
                    <a:lnTo>
                      <a:pt x="218" y="184"/>
                    </a:lnTo>
                    <a:lnTo>
                      <a:pt x="204" y="176"/>
                    </a:lnTo>
                    <a:lnTo>
                      <a:pt x="193" y="172"/>
                    </a:lnTo>
                    <a:lnTo>
                      <a:pt x="187" y="173"/>
                    </a:lnTo>
                    <a:lnTo>
                      <a:pt x="183" y="173"/>
                    </a:lnTo>
                    <a:lnTo>
                      <a:pt x="178" y="169"/>
                    </a:lnTo>
                    <a:lnTo>
                      <a:pt x="169" y="155"/>
                    </a:lnTo>
                    <a:lnTo>
                      <a:pt x="167" y="152"/>
                    </a:lnTo>
                    <a:lnTo>
                      <a:pt x="165" y="152"/>
                    </a:lnTo>
                    <a:lnTo>
                      <a:pt x="167" y="149"/>
                    </a:lnTo>
                    <a:lnTo>
                      <a:pt x="168" y="141"/>
                    </a:lnTo>
                    <a:lnTo>
                      <a:pt x="169" y="136"/>
                    </a:lnTo>
                    <a:lnTo>
                      <a:pt x="169" y="129"/>
                    </a:lnTo>
                    <a:lnTo>
                      <a:pt x="168" y="126"/>
                    </a:lnTo>
                    <a:lnTo>
                      <a:pt x="168" y="122"/>
                    </a:lnTo>
                    <a:lnTo>
                      <a:pt x="165" y="119"/>
                    </a:lnTo>
                    <a:lnTo>
                      <a:pt x="165" y="117"/>
                    </a:lnTo>
                    <a:lnTo>
                      <a:pt x="162" y="117"/>
                    </a:lnTo>
                    <a:lnTo>
                      <a:pt x="160" y="119"/>
                    </a:lnTo>
                    <a:lnTo>
                      <a:pt x="158" y="119"/>
                    </a:lnTo>
                    <a:lnTo>
                      <a:pt x="158" y="116"/>
                    </a:lnTo>
                    <a:lnTo>
                      <a:pt x="154" y="110"/>
                    </a:lnTo>
                    <a:lnTo>
                      <a:pt x="153" y="108"/>
                    </a:lnTo>
                    <a:lnTo>
                      <a:pt x="148" y="108"/>
                    </a:lnTo>
                    <a:lnTo>
                      <a:pt x="123" y="89"/>
                    </a:lnTo>
                    <a:lnTo>
                      <a:pt x="115" y="81"/>
                    </a:lnTo>
                    <a:lnTo>
                      <a:pt x="111" y="75"/>
                    </a:lnTo>
                    <a:lnTo>
                      <a:pt x="109" y="75"/>
                    </a:lnTo>
                    <a:lnTo>
                      <a:pt x="95" y="49"/>
                    </a:lnTo>
                    <a:lnTo>
                      <a:pt x="94" y="48"/>
                    </a:lnTo>
                    <a:lnTo>
                      <a:pt x="88" y="15"/>
                    </a:lnTo>
                    <a:lnTo>
                      <a:pt x="88" y="8"/>
                    </a:lnTo>
                    <a:lnTo>
                      <a:pt x="90" y="3"/>
                    </a:lnTo>
                    <a:lnTo>
                      <a:pt x="90" y="0"/>
                    </a:lnTo>
                    <a:lnTo>
                      <a:pt x="69" y="14"/>
                    </a:lnTo>
                    <a:lnTo>
                      <a:pt x="62" y="15"/>
                    </a:lnTo>
                    <a:lnTo>
                      <a:pt x="60" y="14"/>
                    </a:lnTo>
                    <a:lnTo>
                      <a:pt x="57" y="14"/>
                    </a:lnTo>
                    <a:lnTo>
                      <a:pt x="48" y="19"/>
                    </a:lnTo>
                    <a:lnTo>
                      <a:pt x="45" y="21"/>
                    </a:lnTo>
                    <a:lnTo>
                      <a:pt x="45" y="3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73" name="Freeform 100">
                <a:extLst>
                  <a:ext uri="{FF2B5EF4-FFF2-40B4-BE49-F238E27FC236}">
                    <a16:creationId xmlns:a16="http://schemas.microsoft.com/office/drawing/2014/main" id="{8AACB6C3-18F2-30AC-684B-5E5DCD4668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39" y="1368"/>
                <a:ext cx="7" cy="10"/>
              </a:xfrm>
              <a:custGeom>
                <a:avLst/>
                <a:gdLst>
                  <a:gd name="T0" fmla="*/ 11 w 28"/>
                  <a:gd name="T1" fmla="*/ 0 h 43"/>
                  <a:gd name="T2" fmla="*/ 10 w 28"/>
                  <a:gd name="T3" fmla="*/ 0 h 43"/>
                  <a:gd name="T4" fmla="*/ 7 w 28"/>
                  <a:gd name="T5" fmla="*/ 4 h 43"/>
                  <a:gd name="T6" fmla="*/ 5 w 28"/>
                  <a:gd name="T7" fmla="*/ 5 h 43"/>
                  <a:gd name="T8" fmla="*/ 3 w 28"/>
                  <a:gd name="T9" fmla="*/ 11 h 43"/>
                  <a:gd name="T10" fmla="*/ 3 w 28"/>
                  <a:gd name="T11" fmla="*/ 15 h 43"/>
                  <a:gd name="T12" fmla="*/ 0 w 28"/>
                  <a:gd name="T13" fmla="*/ 19 h 43"/>
                  <a:gd name="T14" fmla="*/ 0 w 28"/>
                  <a:gd name="T15" fmla="*/ 24 h 43"/>
                  <a:gd name="T16" fmla="*/ 5 w 28"/>
                  <a:gd name="T17" fmla="*/ 24 h 43"/>
                  <a:gd name="T18" fmla="*/ 5 w 28"/>
                  <a:gd name="T19" fmla="*/ 25 h 43"/>
                  <a:gd name="T20" fmla="*/ 7 w 28"/>
                  <a:gd name="T21" fmla="*/ 28 h 43"/>
                  <a:gd name="T22" fmla="*/ 8 w 28"/>
                  <a:gd name="T23" fmla="*/ 29 h 43"/>
                  <a:gd name="T24" fmla="*/ 8 w 28"/>
                  <a:gd name="T25" fmla="*/ 31 h 43"/>
                  <a:gd name="T26" fmla="*/ 17 w 28"/>
                  <a:gd name="T27" fmla="*/ 39 h 43"/>
                  <a:gd name="T28" fmla="*/ 26 w 28"/>
                  <a:gd name="T29" fmla="*/ 43 h 43"/>
                  <a:gd name="T30" fmla="*/ 28 w 28"/>
                  <a:gd name="T31" fmla="*/ 43 h 43"/>
                  <a:gd name="T32" fmla="*/ 25 w 28"/>
                  <a:gd name="T33" fmla="*/ 34 h 43"/>
                  <a:gd name="T34" fmla="*/ 25 w 28"/>
                  <a:gd name="T35" fmla="*/ 32 h 43"/>
                  <a:gd name="T36" fmla="*/ 24 w 28"/>
                  <a:gd name="T37" fmla="*/ 31 h 43"/>
                  <a:gd name="T38" fmla="*/ 24 w 28"/>
                  <a:gd name="T39" fmla="*/ 28 h 43"/>
                  <a:gd name="T40" fmla="*/ 26 w 28"/>
                  <a:gd name="T41" fmla="*/ 21 h 43"/>
                  <a:gd name="T42" fmla="*/ 26 w 28"/>
                  <a:gd name="T43" fmla="*/ 19 h 43"/>
                  <a:gd name="T44" fmla="*/ 14 w 28"/>
                  <a:gd name="T45" fmla="*/ 2 h 43"/>
                  <a:gd name="T46" fmla="*/ 11 w 28"/>
                  <a:gd name="T47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8" h="43">
                    <a:moveTo>
                      <a:pt x="11" y="0"/>
                    </a:moveTo>
                    <a:lnTo>
                      <a:pt x="10" y="0"/>
                    </a:lnTo>
                    <a:lnTo>
                      <a:pt x="7" y="4"/>
                    </a:lnTo>
                    <a:lnTo>
                      <a:pt x="5" y="5"/>
                    </a:lnTo>
                    <a:lnTo>
                      <a:pt x="3" y="11"/>
                    </a:lnTo>
                    <a:lnTo>
                      <a:pt x="3" y="15"/>
                    </a:lnTo>
                    <a:lnTo>
                      <a:pt x="0" y="19"/>
                    </a:lnTo>
                    <a:lnTo>
                      <a:pt x="0" y="24"/>
                    </a:lnTo>
                    <a:lnTo>
                      <a:pt x="5" y="24"/>
                    </a:lnTo>
                    <a:lnTo>
                      <a:pt x="5" y="25"/>
                    </a:lnTo>
                    <a:lnTo>
                      <a:pt x="7" y="28"/>
                    </a:lnTo>
                    <a:lnTo>
                      <a:pt x="8" y="29"/>
                    </a:lnTo>
                    <a:lnTo>
                      <a:pt x="8" y="31"/>
                    </a:lnTo>
                    <a:lnTo>
                      <a:pt x="17" y="39"/>
                    </a:lnTo>
                    <a:lnTo>
                      <a:pt x="26" y="43"/>
                    </a:lnTo>
                    <a:lnTo>
                      <a:pt x="28" y="43"/>
                    </a:lnTo>
                    <a:lnTo>
                      <a:pt x="25" y="34"/>
                    </a:lnTo>
                    <a:lnTo>
                      <a:pt x="25" y="32"/>
                    </a:lnTo>
                    <a:lnTo>
                      <a:pt x="24" y="31"/>
                    </a:lnTo>
                    <a:lnTo>
                      <a:pt x="24" y="28"/>
                    </a:lnTo>
                    <a:lnTo>
                      <a:pt x="26" y="21"/>
                    </a:lnTo>
                    <a:lnTo>
                      <a:pt x="26" y="19"/>
                    </a:lnTo>
                    <a:lnTo>
                      <a:pt x="14" y="2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74" name="Freeform 101">
                <a:extLst>
                  <a:ext uri="{FF2B5EF4-FFF2-40B4-BE49-F238E27FC236}">
                    <a16:creationId xmlns:a16="http://schemas.microsoft.com/office/drawing/2014/main" id="{8DFAE255-C858-4F9A-BBCF-8AA19353F4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5" y="1398"/>
                <a:ext cx="100" cy="67"/>
              </a:xfrm>
              <a:custGeom>
                <a:avLst/>
                <a:gdLst>
                  <a:gd name="T0" fmla="*/ 283 w 399"/>
                  <a:gd name="T1" fmla="*/ 62 h 268"/>
                  <a:gd name="T2" fmla="*/ 280 w 399"/>
                  <a:gd name="T3" fmla="*/ 65 h 268"/>
                  <a:gd name="T4" fmla="*/ 260 w 399"/>
                  <a:gd name="T5" fmla="*/ 55 h 268"/>
                  <a:gd name="T6" fmla="*/ 257 w 399"/>
                  <a:gd name="T7" fmla="*/ 47 h 268"/>
                  <a:gd name="T8" fmla="*/ 217 w 399"/>
                  <a:gd name="T9" fmla="*/ 79 h 268"/>
                  <a:gd name="T10" fmla="*/ 204 w 399"/>
                  <a:gd name="T11" fmla="*/ 72 h 268"/>
                  <a:gd name="T12" fmla="*/ 188 w 399"/>
                  <a:gd name="T13" fmla="*/ 62 h 268"/>
                  <a:gd name="T14" fmla="*/ 165 w 399"/>
                  <a:gd name="T15" fmla="*/ 48 h 268"/>
                  <a:gd name="T16" fmla="*/ 138 w 399"/>
                  <a:gd name="T17" fmla="*/ 35 h 268"/>
                  <a:gd name="T18" fmla="*/ 123 w 399"/>
                  <a:gd name="T19" fmla="*/ 9 h 268"/>
                  <a:gd name="T20" fmla="*/ 90 w 399"/>
                  <a:gd name="T21" fmla="*/ 26 h 268"/>
                  <a:gd name="T22" fmla="*/ 39 w 399"/>
                  <a:gd name="T23" fmla="*/ 2 h 268"/>
                  <a:gd name="T24" fmla="*/ 25 w 399"/>
                  <a:gd name="T25" fmla="*/ 0 h 268"/>
                  <a:gd name="T26" fmla="*/ 6 w 399"/>
                  <a:gd name="T27" fmla="*/ 9 h 268"/>
                  <a:gd name="T28" fmla="*/ 3 w 399"/>
                  <a:gd name="T29" fmla="*/ 23 h 268"/>
                  <a:gd name="T30" fmla="*/ 3 w 399"/>
                  <a:gd name="T31" fmla="*/ 45 h 268"/>
                  <a:gd name="T32" fmla="*/ 18 w 399"/>
                  <a:gd name="T33" fmla="*/ 60 h 268"/>
                  <a:gd name="T34" fmla="*/ 46 w 399"/>
                  <a:gd name="T35" fmla="*/ 86 h 268"/>
                  <a:gd name="T36" fmla="*/ 73 w 399"/>
                  <a:gd name="T37" fmla="*/ 121 h 268"/>
                  <a:gd name="T38" fmla="*/ 109 w 399"/>
                  <a:gd name="T39" fmla="*/ 141 h 268"/>
                  <a:gd name="T40" fmla="*/ 117 w 399"/>
                  <a:gd name="T41" fmla="*/ 145 h 268"/>
                  <a:gd name="T42" fmla="*/ 138 w 399"/>
                  <a:gd name="T43" fmla="*/ 157 h 268"/>
                  <a:gd name="T44" fmla="*/ 160 w 399"/>
                  <a:gd name="T45" fmla="*/ 171 h 268"/>
                  <a:gd name="T46" fmla="*/ 173 w 399"/>
                  <a:gd name="T47" fmla="*/ 178 h 268"/>
                  <a:gd name="T48" fmla="*/ 195 w 399"/>
                  <a:gd name="T49" fmla="*/ 189 h 268"/>
                  <a:gd name="T50" fmla="*/ 205 w 399"/>
                  <a:gd name="T51" fmla="*/ 196 h 268"/>
                  <a:gd name="T52" fmla="*/ 220 w 399"/>
                  <a:gd name="T53" fmla="*/ 202 h 268"/>
                  <a:gd name="T54" fmla="*/ 232 w 399"/>
                  <a:gd name="T55" fmla="*/ 205 h 268"/>
                  <a:gd name="T56" fmla="*/ 239 w 399"/>
                  <a:gd name="T57" fmla="*/ 212 h 268"/>
                  <a:gd name="T58" fmla="*/ 241 w 399"/>
                  <a:gd name="T59" fmla="*/ 217 h 268"/>
                  <a:gd name="T60" fmla="*/ 240 w 399"/>
                  <a:gd name="T61" fmla="*/ 227 h 268"/>
                  <a:gd name="T62" fmla="*/ 239 w 399"/>
                  <a:gd name="T63" fmla="*/ 232 h 268"/>
                  <a:gd name="T64" fmla="*/ 241 w 399"/>
                  <a:gd name="T65" fmla="*/ 239 h 268"/>
                  <a:gd name="T66" fmla="*/ 282 w 399"/>
                  <a:gd name="T67" fmla="*/ 268 h 268"/>
                  <a:gd name="T68" fmla="*/ 300 w 399"/>
                  <a:gd name="T69" fmla="*/ 247 h 268"/>
                  <a:gd name="T70" fmla="*/ 308 w 399"/>
                  <a:gd name="T71" fmla="*/ 248 h 268"/>
                  <a:gd name="T72" fmla="*/ 359 w 399"/>
                  <a:gd name="T73" fmla="*/ 226 h 268"/>
                  <a:gd name="T74" fmla="*/ 368 w 399"/>
                  <a:gd name="T75" fmla="*/ 224 h 268"/>
                  <a:gd name="T76" fmla="*/ 374 w 399"/>
                  <a:gd name="T77" fmla="*/ 209 h 268"/>
                  <a:gd name="T78" fmla="*/ 388 w 399"/>
                  <a:gd name="T79" fmla="*/ 202 h 268"/>
                  <a:gd name="T80" fmla="*/ 395 w 399"/>
                  <a:gd name="T81" fmla="*/ 195 h 268"/>
                  <a:gd name="T82" fmla="*/ 392 w 399"/>
                  <a:gd name="T83" fmla="*/ 182 h 268"/>
                  <a:gd name="T84" fmla="*/ 381 w 399"/>
                  <a:gd name="T85" fmla="*/ 171 h 268"/>
                  <a:gd name="T86" fmla="*/ 374 w 399"/>
                  <a:gd name="T87" fmla="*/ 138 h 268"/>
                  <a:gd name="T88" fmla="*/ 366 w 399"/>
                  <a:gd name="T89" fmla="*/ 135 h 268"/>
                  <a:gd name="T90" fmla="*/ 367 w 399"/>
                  <a:gd name="T91" fmla="*/ 124 h 268"/>
                  <a:gd name="T92" fmla="*/ 385 w 399"/>
                  <a:gd name="T93" fmla="*/ 112 h 268"/>
                  <a:gd name="T94" fmla="*/ 387 w 399"/>
                  <a:gd name="T95" fmla="*/ 106 h 268"/>
                  <a:gd name="T96" fmla="*/ 398 w 399"/>
                  <a:gd name="T97" fmla="*/ 90 h 268"/>
                  <a:gd name="T98" fmla="*/ 397 w 399"/>
                  <a:gd name="T99" fmla="*/ 75 h 268"/>
                  <a:gd name="T100" fmla="*/ 377 w 399"/>
                  <a:gd name="T101" fmla="*/ 74 h 268"/>
                  <a:gd name="T102" fmla="*/ 296 w 399"/>
                  <a:gd name="T103" fmla="*/ 61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99" h="268">
                    <a:moveTo>
                      <a:pt x="296" y="61"/>
                    </a:moveTo>
                    <a:lnTo>
                      <a:pt x="290" y="61"/>
                    </a:lnTo>
                    <a:lnTo>
                      <a:pt x="283" y="62"/>
                    </a:lnTo>
                    <a:lnTo>
                      <a:pt x="282" y="64"/>
                    </a:lnTo>
                    <a:lnTo>
                      <a:pt x="280" y="64"/>
                    </a:lnTo>
                    <a:lnTo>
                      <a:pt x="280" y="65"/>
                    </a:lnTo>
                    <a:lnTo>
                      <a:pt x="271" y="65"/>
                    </a:lnTo>
                    <a:lnTo>
                      <a:pt x="261" y="58"/>
                    </a:lnTo>
                    <a:lnTo>
                      <a:pt x="260" y="55"/>
                    </a:lnTo>
                    <a:lnTo>
                      <a:pt x="260" y="54"/>
                    </a:lnTo>
                    <a:lnTo>
                      <a:pt x="257" y="48"/>
                    </a:lnTo>
                    <a:lnTo>
                      <a:pt x="257" y="47"/>
                    </a:lnTo>
                    <a:lnTo>
                      <a:pt x="251" y="51"/>
                    </a:lnTo>
                    <a:lnTo>
                      <a:pt x="233" y="62"/>
                    </a:lnTo>
                    <a:lnTo>
                      <a:pt x="217" y="79"/>
                    </a:lnTo>
                    <a:lnTo>
                      <a:pt x="215" y="79"/>
                    </a:lnTo>
                    <a:lnTo>
                      <a:pt x="215" y="78"/>
                    </a:lnTo>
                    <a:lnTo>
                      <a:pt x="204" y="72"/>
                    </a:lnTo>
                    <a:lnTo>
                      <a:pt x="194" y="69"/>
                    </a:lnTo>
                    <a:lnTo>
                      <a:pt x="193" y="69"/>
                    </a:lnTo>
                    <a:lnTo>
                      <a:pt x="188" y="62"/>
                    </a:lnTo>
                    <a:lnTo>
                      <a:pt x="187" y="58"/>
                    </a:lnTo>
                    <a:lnTo>
                      <a:pt x="170" y="54"/>
                    </a:lnTo>
                    <a:lnTo>
                      <a:pt x="165" y="48"/>
                    </a:lnTo>
                    <a:lnTo>
                      <a:pt x="157" y="45"/>
                    </a:lnTo>
                    <a:lnTo>
                      <a:pt x="156" y="43"/>
                    </a:lnTo>
                    <a:lnTo>
                      <a:pt x="138" y="35"/>
                    </a:lnTo>
                    <a:lnTo>
                      <a:pt x="137" y="32"/>
                    </a:lnTo>
                    <a:lnTo>
                      <a:pt x="135" y="30"/>
                    </a:lnTo>
                    <a:lnTo>
                      <a:pt x="123" y="9"/>
                    </a:lnTo>
                    <a:lnTo>
                      <a:pt x="113" y="19"/>
                    </a:lnTo>
                    <a:lnTo>
                      <a:pt x="107" y="23"/>
                    </a:lnTo>
                    <a:lnTo>
                      <a:pt x="90" y="26"/>
                    </a:lnTo>
                    <a:lnTo>
                      <a:pt x="79" y="26"/>
                    </a:lnTo>
                    <a:lnTo>
                      <a:pt x="44" y="7"/>
                    </a:lnTo>
                    <a:lnTo>
                      <a:pt x="39" y="2"/>
                    </a:lnTo>
                    <a:lnTo>
                      <a:pt x="32" y="1"/>
                    </a:lnTo>
                    <a:lnTo>
                      <a:pt x="29" y="0"/>
                    </a:lnTo>
                    <a:lnTo>
                      <a:pt x="25" y="0"/>
                    </a:lnTo>
                    <a:lnTo>
                      <a:pt x="22" y="2"/>
                    </a:lnTo>
                    <a:lnTo>
                      <a:pt x="21" y="7"/>
                    </a:lnTo>
                    <a:lnTo>
                      <a:pt x="6" y="9"/>
                    </a:lnTo>
                    <a:lnTo>
                      <a:pt x="4" y="8"/>
                    </a:lnTo>
                    <a:lnTo>
                      <a:pt x="4" y="16"/>
                    </a:lnTo>
                    <a:lnTo>
                      <a:pt x="3" y="23"/>
                    </a:lnTo>
                    <a:lnTo>
                      <a:pt x="1" y="28"/>
                    </a:lnTo>
                    <a:lnTo>
                      <a:pt x="0" y="29"/>
                    </a:lnTo>
                    <a:lnTo>
                      <a:pt x="3" y="45"/>
                    </a:lnTo>
                    <a:lnTo>
                      <a:pt x="10" y="47"/>
                    </a:lnTo>
                    <a:lnTo>
                      <a:pt x="18" y="58"/>
                    </a:lnTo>
                    <a:lnTo>
                      <a:pt x="18" y="60"/>
                    </a:lnTo>
                    <a:lnTo>
                      <a:pt x="30" y="68"/>
                    </a:lnTo>
                    <a:lnTo>
                      <a:pt x="39" y="76"/>
                    </a:lnTo>
                    <a:lnTo>
                      <a:pt x="46" y="86"/>
                    </a:lnTo>
                    <a:lnTo>
                      <a:pt x="59" y="114"/>
                    </a:lnTo>
                    <a:lnTo>
                      <a:pt x="59" y="115"/>
                    </a:lnTo>
                    <a:lnTo>
                      <a:pt x="73" y="121"/>
                    </a:lnTo>
                    <a:lnTo>
                      <a:pt x="77" y="125"/>
                    </a:lnTo>
                    <a:lnTo>
                      <a:pt x="89" y="132"/>
                    </a:lnTo>
                    <a:lnTo>
                      <a:pt x="109" y="141"/>
                    </a:lnTo>
                    <a:lnTo>
                      <a:pt x="112" y="141"/>
                    </a:lnTo>
                    <a:lnTo>
                      <a:pt x="116" y="145"/>
                    </a:lnTo>
                    <a:lnTo>
                      <a:pt x="117" y="145"/>
                    </a:lnTo>
                    <a:lnTo>
                      <a:pt x="130" y="150"/>
                    </a:lnTo>
                    <a:lnTo>
                      <a:pt x="131" y="152"/>
                    </a:lnTo>
                    <a:lnTo>
                      <a:pt x="138" y="157"/>
                    </a:lnTo>
                    <a:lnTo>
                      <a:pt x="140" y="160"/>
                    </a:lnTo>
                    <a:lnTo>
                      <a:pt x="140" y="162"/>
                    </a:lnTo>
                    <a:lnTo>
                      <a:pt x="160" y="171"/>
                    </a:lnTo>
                    <a:lnTo>
                      <a:pt x="170" y="180"/>
                    </a:lnTo>
                    <a:lnTo>
                      <a:pt x="172" y="180"/>
                    </a:lnTo>
                    <a:lnTo>
                      <a:pt x="173" y="178"/>
                    </a:lnTo>
                    <a:lnTo>
                      <a:pt x="173" y="182"/>
                    </a:lnTo>
                    <a:lnTo>
                      <a:pt x="174" y="185"/>
                    </a:lnTo>
                    <a:lnTo>
                      <a:pt x="195" y="189"/>
                    </a:lnTo>
                    <a:lnTo>
                      <a:pt x="198" y="189"/>
                    </a:lnTo>
                    <a:lnTo>
                      <a:pt x="205" y="192"/>
                    </a:lnTo>
                    <a:lnTo>
                      <a:pt x="205" y="196"/>
                    </a:lnTo>
                    <a:lnTo>
                      <a:pt x="207" y="198"/>
                    </a:lnTo>
                    <a:lnTo>
                      <a:pt x="209" y="199"/>
                    </a:lnTo>
                    <a:lnTo>
                      <a:pt x="220" y="202"/>
                    </a:lnTo>
                    <a:lnTo>
                      <a:pt x="226" y="202"/>
                    </a:lnTo>
                    <a:lnTo>
                      <a:pt x="232" y="203"/>
                    </a:lnTo>
                    <a:lnTo>
                      <a:pt x="232" y="205"/>
                    </a:lnTo>
                    <a:lnTo>
                      <a:pt x="236" y="210"/>
                    </a:lnTo>
                    <a:lnTo>
                      <a:pt x="236" y="212"/>
                    </a:lnTo>
                    <a:lnTo>
                      <a:pt x="239" y="212"/>
                    </a:lnTo>
                    <a:lnTo>
                      <a:pt x="239" y="213"/>
                    </a:lnTo>
                    <a:lnTo>
                      <a:pt x="240" y="216"/>
                    </a:lnTo>
                    <a:lnTo>
                      <a:pt x="241" y="217"/>
                    </a:lnTo>
                    <a:lnTo>
                      <a:pt x="241" y="220"/>
                    </a:lnTo>
                    <a:lnTo>
                      <a:pt x="240" y="226"/>
                    </a:lnTo>
                    <a:lnTo>
                      <a:pt x="240" y="227"/>
                    </a:lnTo>
                    <a:lnTo>
                      <a:pt x="239" y="230"/>
                    </a:lnTo>
                    <a:lnTo>
                      <a:pt x="237" y="230"/>
                    </a:lnTo>
                    <a:lnTo>
                      <a:pt x="239" y="232"/>
                    </a:lnTo>
                    <a:lnTo>
                      <a:pt x="240" y="234"/>
                    </a:lnTo>
                    <a:lnTo>
                      <a:pt x="243" y="237"/>
                    </a:lnTo>
                    <a:lnTo>
                      <a:pt x="241" y="239"/>
                    </a:lnTo>
                    <a:lnTo>
                      <a:pt x="243" y="239"/>
                    </a:lnTo>
                    <a:lnTo>
                      <a:pt x="253" y="245"/>
                    </a:lnTo>
                    <a:lnTo>
                      <a:pt x="282" y="268"/>
                    </a:lnTo>
                    <a:lnTo>
                      <a:pt x="282" y="265"/>
                    </a:lnTo>
                    <a:lnTo>
                      <a:pt x="286" y="262"/>
                    </a:lnTo>
                    <a:lnTo>
                      <a:pt x="300" y="247"/>
                    </a:lnTo>
                    <a:lnTo>
                      <a:pt x="300" y="245"/>
                    </a:lnTo>
                    <a:lnTo>
                      <a:pt x="304" y="245"/>
                    </a:lnTo>
                    <a:lnTo>
                      <a:pt x="308" y="248"/>
                    </a:lnTo>
                    <a:lnTo>
                      <a:pt x="310" y="248"/>
                    </a:lnTo>
                    <a:lnTo>
                      <a:pt x="317" y="247"/>
                    </a:lnTo>
                    <a:lnTo>
                      <a:pt x="359" y="226"/>
                    </a:lnTo>
                    <a:lnTo>
                      <a:pt x="363" y="226"/>
                    </a:lnTo>
                    <a:lnTo>
                      <a:pt x="367" y="227"/>
                    </a:lnTo>
                    <a:lnTo>
                      <a:pt x="368" y="224"/>
                    </a:lnTo>
                    <a:lnTo>
                      <a:pt x="368" y="219"/>
                    </a:lnTo>
                    <a:lnTo>
                      <a:pt x="371" y="215"/>
                    </a:lnTo>
                    <a:lnTo>
                      <a:pt x="374" y="209"/>
                    </a:lnTo>
                    <a:lnTo>
                      <a:pt x="380" y="203"/>
                    </a:lnTo>
                    <a:lnTo>
                      <a:pt x="385" y="202"/>
                    </a:lnTo>
                    <a:lnTo>
                      <a:pt x="388" y="202"/>
                    </a:lnTo>
                    <a:lnTo>
                      <a:pt x="391" y="201"/>
                    </a:lnTo>
                    <a:lnTo>
                      <a:pt x="394" y="196"/>
                    </a:lnTo>
                    <a:lnTo>
                      <a:pt x="395" y="195"/>
                    </a:lnTo>
                    <a:lnTo>
                      <a:pt x="394" y="195"/>
                    </a:lnTo>
                    <a:lnTo>
                      <a:pt x="391" y="187"/>
                    </a:lnTo>
                    <a:lnTo>
                      <a:pt x="392" y="182"/>
                    </a:lnTo>
                    <a:lnTo>
                      <a:pt x="392" y="181"/>
                    </a:lnTo>
                    <a:lnTo>
                      <a:pt x="388" y="181"/>
                    </a:lnTo>
                    <a:lnTo>
                      <a:pt x="381" y="171"/>
                    </a:lnTo>
                    <a:lnTo>
                      <a:pt x="377" y="162"/>
                    </a:lnTo>
                    <a:lnTo>
                      <a:pt x="377" y="157"/>
                    </a:lnTo>
                    <a:lnTo>
                      <a:pt x="374" y="138"/>
                    </a:lnTo>
                    <a:lnTo>
                      <a:pt x="368" y="136"/>
                    </a:lnTo>
                    <a:lnTo>
                      <a:pt x="367" y="135"/>
                    </a:lnTo>
                    <a:lnTo>
                      <a:pt x="366" y="135"/>
                    </a:lnTo>
                    <a:lnTo>
                      <a:pt x="364" y="134"/>
                    </a:lnTo>
                    <a:lnTo>
                      <a:pt x="364" y="128"/>
                    </a:lnTo>
                    <a:lnTo>
                      <a:pt x="367" y="124"/>
                    </a:lnTo>
                    <a:lnTo>
                      <a:pt x="373" y="120"/>
                    </a:lnTo>
                    <a:lnTo>
                      <a:pt x="374" y="120"/>
                    </a:lnTo>
                    <a:lnTo>
                      <a:pt x="385" y="112"/>
                    </a:lnTo>
                    <a:lnTo>
                      <a:pt x="388" y="109"/>
                    </a:lnTo>
                    <a:lnTo>
                      <a:pt x="388" y="107"/>
                    </a:lnTo>
                    <a:lnTo>
                      <a:pt x="387" y="106"/>
                    </a:lnTo>
                    <a:lnTo>
                      <a:pt x="387" y="100"/>
                    </a:lnTo>
                    <a:lnTo>
                      <a:pt x="388" y="100"/>
                    </a:lnTo>
                    <a:lnTo>
                      <a:pt x="398" y="90"/>
                    </a:lnTo>
                    <a:lnTo>
                      <a:pt x="399" y="86"/>
                    </a:lnTo>
                    <a:lnTo>
                      <a:pt x="397" y="78"/>
                    </a:lnTo>
                    <a:lnTo>
                      <a:pt x="397" y="75"/>
                    </a:lnTo>
                    <a:lnTo>
                      <a:pt x="394" y="75"/>
                    </a:lnTo>
                    <a:lnTo>
                      <a:pt x="380" y="74"/>
                    </a:lnTo>
                    <a:lnTo>
                      <a:pt x="377" y="74"/>
                    </a:lnTo>
                    <a:lnTo>
                      <a:pt x="329" y="82"/>
                    </a:lnTo>
                    <a:lnTo>
                      <a:pt x="327" y="82"/>
                    </a:lnTo>
                    <a:lnTo>
                      <a:pt x="296" y="6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75" name="Freeform 102">
                <a:extLst>
                  <a:ext uri="{FF2B5EF4-FFF2-40B4-BE49-F238E27FC236}">
                    <a16:creationId xmlns:a16="http://schemas.microsoft.com/office/drawing/2014/main" id="{1E18E1A6-C901-3133-15F3-B1275CD200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7" y="1458"/>
                <a:ext cx="69" cy="91"/>
              </a:xfrm>
              <a:custGeom>
                <a:avLst/>
                <a:gdLst>
                  <a:gd name="T0" fmla="*/ 19 w 276"/>
                  <a:gd name="T1" fmla="*/ 216 h 362"/>
                  <a:gd name="T2" fmla="*/ 6 w 276"/>
                  <a:gd name="T3" fmla="*/ 244 h 362"/>
                  <a:gd name="T4" fmla="*/ 4 w 276"/>
                  <a:gd name="T5" fmla="*/ 255 h 362"/>
                  <a:gd name="T6" fmla="*/ 10 w 276"/>
                  <a:gd name="T7" fmla="*/ 254 h 362"/>
                  <a:gd name="T8" fmla="*/ 62 w 276"/>
                  <a:gd name="T9" fmla="*/ 276 h 362"/>
                  <a:gd name="T10" fmla="*/ 30 w 276"/>
                  <a:gd name="T11" fmla="*/ 298 h 362"/>
                  <a:gd name="T12" fmla="*/ 41 w 276"/>
                  <a:gd name="T13" fmla="*/ 330 h 362"/>
                  <a:gd name="T14" fmla="*/ 53 w 276"/>
                  <a:gd name="T15" fmla="*/ 350 h 362"/>
                  <a:gd name="T16" fmla="*/ 54 w 276"/>
                  <a:gd name="T17" fmla="*/ 355 h 362"/>
                  <a:gd name="T18" fmla="*/ 69 w 276"/>
                  <a:gd name="T19" fmla="*/ 358 h 362"/>
                  <a:gd name="T20" fmla="*/ 75 w 276"/>
                  <a:gd name="T21" fmla="*/ 354 h 362"/>
                  <a:gd name="T22" fmla="*/ 80 w 276"/>
                  <a:gd name="T23" fmla="*/ 336 h 362"/>
                  <a:gd name="T24" fmla="*/ 87 w 276"/>
                  <a:gd name="T25" fmla="*/ 329 h 362"/>
                  <a:gd name="T26" fmla="*/ 93 w 276"/>
                  <a:gd name="T27" fmla="*/ 308 h 362"/>
                  <a:gd name="T28" fmla="*/ 111 w 276"/>
                  <a:gd name="T29" fmla="*/ 307 h 362"/>
                  <a:gd name="T30" fmla="*/ 115 w 276"/>
                  <a:gd name="T31" fmla="*/ 300 h 362"/>
                  <a:gd name="T32" fmla="*/ 134 w 276"/>
                  <a:gd name="T33" fmla="*/ 297 h 362"/>
                  <a:gd name="T34" fmla="*/ 150 w 276"/>
                  <a:gd name="T35" fmla="*/ 293 h 362"/>
                  <a:gd name="T36" fmla="*/ 146 w 276"/>
                  <a:gd name="T37" fmla="*/ 302 h 362"/>
                  <a:gd name="T38" fmla="*/ 153 w 276"/>
                  <a:gd name="T39" fmla="*/ 309 h 362"/>
                  <a:gd name="T40" fmla="*/ 167 w 276"/>
                  <a:gd name="T41" fmla="*/ 328 h 362"/>
                  <a:gd name="T42" fmla="*/ 175 w 276"/>
                  <a:gd name="T43" fmla="*/ 332 h 362"/>
                  <a:gd name="T44" fmla="*/ 174 w 276"/>
                  <a:gd name="T45" fmla="*/ 347 h 362"/>
                  <a:gd name="T46" fmla="*/ 191 w 276"/>
                  <a:gd name="T47" fmla="*/ 360 h 362"/>
                  <a:gd name="T48" fmla="*/ 207 w 276"/>
                  <a:gd name="T49" fmla="*/ 361 h 362"/>
                  <a:gd name="T50" fmla="*/ 217 w 276"/>
                  <a:gd name="T51" fmla="*/ 348 h 362"/>
                  <a:gd name="T52" fmla="*/ 209 w 276"/>
                  <a:gd name="T53" fmla="*/ 343 h 362"/>
                  <a:gd name="T54" fmla="*/ 207 w 276"/>
                  <a:gd name="T55" fmla="*/ 333 h 362"/>
                  <a:gd name="T56" fmla="*/ 244 w 276"/>
                  <a:gd name="T57" fmla="*/ 319 h 362"/>
                  <a:gd name="T58" fmla="*/ 244 w 276"/>
                  <a:gd name="T59" fmla="*/ 315 h 362"/>
                  <a:gd name="T60" fmla="*/ 231 w 276"/>
                  <a:gd name="T61" fmla="*/ 290 h 362"/>
                  <a:gd name="T62" fmla="*/ 233 w 276"/>
                  <a:gd name="T63" fmla="*/ 273 h 362"/>
                  <a:gd name="T64" fmla="*/ 227 w 276"/>
                  <a:gd name="T65" fmla="*/ 235 h 362"/>
                  <a:gd name="T66" fmla="*/ 223 w 276"/>
                  <a:gd name="T67" fmla="*/ 217 h 362"/>
                  <a:gd name="T68" fmla="*/ 209 w 276"/>
                  <a:gd name="T69" fmla="*/ 195 h 362"/>
                  <a:gd name="T70" fmla="*/ 207 w 276"/>
                  <a:gd name="T71" fmla="*/ 170 h 362"/>
                  <a:gd name="T72" fmla="*/ 201 w 276"/>
                  <a:gd name="T73" fmla="*/ 149 h 362"/>
                  <a:gd name="T74" fmla="*/ 210 w 276"/>
                  <a:gd name="T75" fmla="*/ 134 h 362"/>
                  <a:gd name="T76" fmla="*/ 221 w 276"/>
                  <a:gd name="T77" fmla="*/ 114 h 362"/>
                  <a:gd name="T78" fmla="*/ 233 w 276"/>
                  <a:gd name="T79" fmla="*/ 86 h 362"/>
                  <a:gd name="T80" fmla="*/ 265 w 276"/>
                  <a:gd name="T81" fmla="*/ 55 h 362"/>
                  <a:gd name="T82" fmla="*/ 247 w 276"/>
                  <a:gd name="T83" fmla="*/ 6 h 362"/>
                  <a:gd name="T84" fmla="*/ 235 w 276"/>
                  <a:gd name="T85" fmla="*/ 10 h 362"/>
                  <a:gd name="T86" fmla="*/ 240 w 276"/>
                  <a:gd name="T87" fmla="*/ 20 h 362"/>
                  <a:gd name="T88" fmla="*/ 224 w 276"/>
                  <a:gd name="T89" fmla="*/ 41 h 362"/>
                  <a:gd name="T90" fmla="*/ 194 w 276"/>
                  <a:gd name="T91" fmla="*/ 73 h 362"/>
                  <a:gd name="T92" fmla="*/ 188 w 276"/>
                  <a:gd name="T93" fmla="*/ 79 h 362"/>
                  <a:gd name="T94" fmla="*/ 175 w 276"/>
                  <a:gd name="T95" fmla="*/ 96 h 362"/>
                  <a:gd name="T96" fmla="*/ 167 w 276"/>
                  <a:gd name="T97" fmla="*/ 105 h 362"/>
                  <a:gd name="T98" fmla="*/ 164 w 276"/>
                  <a:gd name="T99" fmla="*/ 111 h 362"/>
                  <a:gd name="T100" fmla="*/ 167 w 276"/>
                  <a:gd name="T101" fmla="*/ 117 h 362"/>
                  <a:gd name="T102" fmla="*/ 146 w 276"/>
                  <a:gd name="T103" fmla="*/ 144 h 362"/>
                  <a:gd name="T104" fmla="*/ 127 w 276"/>
                  <a:gd name="T105" fmla="*/ 163 h 362"/>
                  <a:gd name="T106" fmla="*/ 115 w 276"/>
                  <a:gd name="T107" fmla="*/ 171 h 362"/>
                  <a:gd name="T108" fmla="*/ 86 w 276"/>
                  <a:gd name="T109" fmla="*/ 171 h 362"/>
                  <a:gd name="T110" fmla="*/ 62 w 276"/>
                  <a:gd name="T111" fmla="*/ 170 h 362"/>
                  <a:gd name="T112" fmla="*/ 37 w 276"/>
                  <a:gd name="T113" fmla="*/ 180 h 362"/>
                  <a:gd name="T114" fmla="*/ 20 w 276"/>
                  <a:gd name="T115" fmla="*/ 192 h 3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76" h="362">
                    <a:moveTo>
                      <a:pt x="20" y="199"/>
                    </a:moveTo>
                    <a:lnTo>
                      <a:pt x="19" y="206"/>
                    </a:lnTo>
                    <a:lnTo>
                      <a:pt x="19" y="216"/>
                    </a:lnTo>
                    <a:lnTo>
                      <a:pt x="16" y="233"/>
                    </a:lnTo>
                    <a:lnTo>
                      <a:pt x="15" y="235"/>
                    </a:lnTo>
                    <a:lnTo>
                      <a:pt x="6" y="244"/>
                    </a:lnTo>
                    <a:lnTo>
                      <a:pt x="1" y="247"/>
                    </a:lnTo>
                    <a:lnTo>
                      <a:pt x="0" y="247"/>
                    </a:lnTo>
                    <a:lnTo>
                      <a:pt x="4" y="255"/>
                    </a:lnTo>
                    <a:lnTo>
                      <a:pt x="4" y="256"/>
                    </a:lnTo>
                    <a:lnTo>
                      <a:pt x="8" y="256"/>
                    </a:lnTo>
                    <a:lnTo>
                      <a:pt x="10" y="254"/>
                    </a:lnTo>
                    <a:lnTo>
                      <a:pt x="57" y="256"/>
                    </a:lnTo>
                    <a:lnTo>
                      <a:pt x="57" y="262"/>
                    </a:lnTo>
                    <a:lnTo>
                      <a:pt x="62" y="276"/>
                    </a:lnTo>
                    <a:lnTo>
                      <a:pt x="61" y="277"/>
                    </a:lnTo>
                    <a:lnTo>
                      <a:pt x="43" y="288"/>
                    </a:lnTo>
                    <a:lnTo>
                      <a:pt x="30" y="298"/>
                    </a:lnTo>
                    <a:lnTo>
                      <a:pt x="19" y="302"/>
                    </a:lnTo>
                    <a:lnTo>
                      <a:pt x="17" y="302"/>
                    </a:lnTo>
                    <a:lnTo>
                      <a:pt x="41" y="330"/>
                    </a:lnTo>
                    <a:lnTo>
                      <a:pt x="51" y="335"/>
                    </a:lnTo>
                    <a:lnTo>
                      <a:pt x="53" y="348"/>
                    </a:lnTo>
                    <a:lnTo>
                      <a:pt x="53" y="350"/>
                    </a:lnTo>
                    <a:lnTo>
                      <a:pt x="55" y="351"/>
                    </a:lnTo>
                    <a:lnTo>
                      <a:pt x="55" y="353"/>
                    </a:lnTo>
                    <a:lnTo>
                      <a:pt x="54" y="355"/>
                    </a:lnTo>
                    <a:lnTo>
                      <a:pt x="54" y="357"/>
                    </a:lnTo>
                    <a:lnTo>
                      <a:pt x="69" y="357"/>
                    </a:lnTo>
                    <a:lnTo>
                      <a:pt x="69" y="358"/>
                    </a:lnTo>
                    <a:lnTo>
                      <a:pt x="71" y="357"/>
                    </a:lnTo>
                    <a:lnTo>
                      <a:pt x="73" y="357"/>
                    </a:lnTo>
                    <a:lnTo>
                      <a:pt x="75" y="354"/>
                    </a:lnTo>
                    <a:lnTo>
                      <a:pt x="76" y="353"/>
                    </a:lnTo>
                    <a:lnTo>
                      <a:pt x="80" y="339"/>
                    </a:lnTo>
                    <a:lnTo>
                      <a:pt x="80" y="336"/>
                    </a:lnTo>
                    <a:lnTo>
                      <a:pt x="84" y="332"/>
                    </a:lnTo>
                    <a:lnTo>
                      <a:pt x="87" y="330"/>
                    </a:lnTo>
                    <a:lnTo>
                      <a:pt x="87" y="329"/>
                    </a:lnTo>
                    <a:lnTo>
                      <a:pt x="90" y="325"/>
                    </a:lnTo>
                    <a:lnTo>
                      <a:pt x="93" y="312"/>
                    </a:lnTo>
                    <a:lnTo>
                      <a:pt x="93" y="308"/>
                    </a:lnTo>
                    <a:lnTo>
                      <a:pt x="106" y="305"/>
                    </a:lnTo>
                    <a:lnTo>
                      <a:pt x="108" y="311"/>
                    </a:lnTo>
                    <a:lnTo>
                      <a:pt x="111" y="307"/>
                    </a:lnTo>
                    <a:lnTo>
                      <a:pt x="113" y="302"/>
                    </a:lnTo>
                    <a:lnTo>
                      <a:pt x="113" y="301"/>
                    </a:lnTo>
                    <a:lnTo>
                      <a:pt x="115" y="300"/>
                    </a:lnTo>
                    <a:lnTo>
                      <a:pt x="128" y="298"/>
                    </a:lnTo>
                    <a:lnTo>
                      <a:pt x="129" y="297"/>
                    </a:lnTo>
                    <a:lnTo>
                      <a:pt x="134" y="297"/>
                    </a:lnTo>
                    <a:lnTo>
                      <a:pt x="136" y="295"/>
                    </a:lnTo>
                    <a:lnTo>
                      <a:pt x="140" y="295"/>
                    </a:lnTo>
                    <a:lnTo>
                      <a:pt x="150" y="293"/>
                    </a:lnTo>
                    <a:lnTo>
                      <a:pt x="153" y="294"/>
                    </a:lnTo>
                    <a:lnTo>
                      <a:pt x="151" y="295"/>
                    </a:lnTo>
                    <a:lnTo>
                      <a:pt x="146" y="302"/>
                    </a:lnTo>
                    <a:lnTo>
                      <a:pt x="146" y="304"/>
                    </a:lnTo>
                    <a:lnTo>
                      <a:pt x="150" y="308"/>
                    </a:lnTo>
                    <a:lnTo>
                      <a:pt x="153" y="309"/>
                    </a:lnTo>
                    <a:lnTo>
                      <a:pt x="160" y="316"/>
                    </a:lnTo>
                    <a:lnTo>
                      <a:pt x="161" y="323"/>
                    </a:lnTo>
                    <a:lnTo>
                      <a:pt x="167" y="328"/>
                    </a:lnTo>
                    <a:lnTo>
                      <a:pt x="173" y="330"/>
                    </a:lnTo>
                    <a:lnTo>
                      <a:pt x="174" y="330"/>
                    </a:lnTo>
                    <a:lnTo>
                      <a:pt x="175" y="332"/>
                    </a:lnTo>
                    <a:lnTo>
                      <a:pt x="175" y="333"/>
                    </a:lnTo>
                    <a:lnTo>
                      <a:pt x="174" y="343"/>
                    </a:lnTo>
                    <a:lnTo>
                      <a:pt x="174" y="347"/>
                    </a:lnTo>
                    <a:lnTo>
                      <a:pt x="184" y="357"/>
                    </a:lnTo>
                    <a:lnTo>
                      <a:pt x="188" y="360"/>
                    </a:lnTo>
                    <a:lnTo>
                      <a:pt x="191" y="360"/>
                    </a:lnTo>
                    <a:lnTo>
                      <a:pt x="202" y="362"/>
                    </a:lnTo>
                    <a:lnTo>
                      <a:pt x="206" y="362"/>
                    </a:lnTo>
                    <a:lnTo>
                      <a:pt x="207" y="361"/>
                    </a:lnTo>
                    <a:lnTo>
                      <a:pt x="216" y="357"/>
                    </a:lnTo>
                    <a:lnTo>
                      <a:pt x="219" y="354"/>
                    </a:lnTo>
                    <a:lnTo>
                      <a:pt x="217" y="348"/>
                    </a:lnTo>
                    <a:lnTo>
                      <a:pt x="213" y="346"/>
                    </a:lnTo>
                    <a:lnTo>
                      <a:pt x="210" y="343"/>
                    </a:lnTo>
                    <a:lnTo>
                      <a:pt x="209" y="343"/>
                    </a:lnTo>
                    <a:lnTo>
                      <a:pt x="209" y="340"/>
                    </a:lnTo>
                    <a:lnTo>
                      <a:pt x="207" y="339"/>
                    </a:lnTo>
                    <a:lnTo>
                      <a:pt x="207" y="333"/>
                    </a:lnTo>
                    <a:lnTo>
                      <a:pt x="210" y="323"/>
                    </a:lnTo>
                    <a:lnTo>
                      <a:pt x="235" y="323"/>
                    </a:lnTo>
                    <a:lnTo>
                      <a:pt x="244" y="319"/>
                    </a:lnTo>
                    <a:lnTo>
                      <a:pt x="245" y="319"/>
                    </a:lnTo>
                    <a:lnTo>
                      <a:pt x="245" y="316"/>
                    </a:lnTo>
                    <a:lnTo>
                      <a:pt x="244" y="315"/>
                    </a:lnTo>
                    <a:lnTo>
                      <a:pt x="238" y="308"/>
                    </a:lnTo>
                    <a:lnTo>
                      <a:pt x="231" y="291"/>
                    </a:lnTo>
                    <a:lnTo>
                      <a:pt x="231" y="290"/>
                    </a:lnTo>
                    <a:lnTo>
                      <a:pt x="234" y="280"/>
                    </a:lnTo>
                    <a:lnTo>
                      <a:pt x="234" y="277"/>
                    </a:lnTo>
                    <a:lnTo>
                      <a:pt x="233" y="273"/>
                    </a:lnTo>
                    <a:lnTo>
                      <a:pt x="234" y="251"/>
                    </a:lnTo>
                    <a:lnTo>
                      <a:pt x="233" y="245"/>
                    </a:lnTo>
                    <a:lnTo>
                      <a:pt x="227" y="235"/>
                    </a:lnTo>
                    <a:lnTo>
                      <a:pt x="221" y="228"/>
                    </a:lnTo>
                    <a:lnTo>
                      <a:pt x="221" y="227"/>
                    </a:lnTo>
                    <a:lnTo>
                      <a:pt x="223" y="217"/>
                    </a:lnTo>
                    <a:lnTo>
                      <a:pt x="223" y="213"/>
                    </a:lnTo>
                    <a:lnTo>
                      <a:pt x="221" y="211"/>
                    </a:lnTo>
                    <a:lnTo>
                      <a:pt x="209" y="195"/>
                    </a:lnTo>
                    <a:lnTo>
                      <a:pt x="203" y="185"/>
                    </a:lnTo>
                    <a:lnTo>
                      <a:pt x="207" y="175"/>
                    </a:lnTo>
                    <a:lnTo>
                      <a:pt x="207" y="170"/>
                    </a:lnTo>
                    <a:lnTo>
                      <a:pt x="206" y="167"/>
                    </a:lnTo>
                    <a:lnTo>
                      <a:pt x="206" y="164"/>
                    </a:lnTo>
                    <a:lnTo>
                      <a:pt x="201" y="149"/>
                    </a:lnTo>
                    <a:lnTo>
                      <a:pt x="202" y="149"/>
                    </a:lnTo>
                    <a:lnTo>
                      <a:pt x="209" y="140"/>
                    </a:lnTo>
                    <a:lnTo>
                      <a:pt x="210" y="134"/>
                    </a:lnTo>
                    <a:lnTo>
                      <a:pt x="210" y="128"/>
                    </a:lnTo>
                    <a:lnTo>
                      <a:pt x="214" y="121"/>
                    </a:lnTo>
                    <a:lnTo>
                      <a:pt x="221" y="114"/>
                    </a:lnTo>
                    <a:lnTo>
                      <a:pt x="221" y="111"/>
                    </a:lnTo>
                    <a:lnTo>
                      <a:pt x="231" y="87"/>
                    </a:lnTo>
                    <a:lnTo>
                      <a:pt x="233" y="86"/>
                    </a:lnTo>
                    <a:lnTo>
                      <a:pt x="249" y="75"/>
                    </a:lnTo>
                    <a:lnTo>
                      <a:pt x="258" y="65"/>
                    </a:lnTo>
                    <a:lnTo>
                      <a:pt x="265" y="55"/>
                    </a:lnTo>
                    <a:lnTo>
                      <a:pt x="273" y="41"/>
                    </a:lnTo>
                    <a:lnTo>
                      <a:pt x="276" y="29"/>
                    </a:lnTo>
                    <a:lnTo>
                      <a:pt x="247" y="6"/>
                    </a:lnTo>
                    <a:lnTo>
                      <a:pt x="237" y="0"/>
                    </a:lnTo>
                    <a:lnTo>
                      <a:pt x="235" y="0"/>
                    </a:lnTo>
                    <a:lnTo>
                      <a:pt x="235" y="10"/>
                    </a:lnTo>
                    <a:lnTo>
                      <a:pt x="237" y="12"/>
                    </a:lnTo>
                    <a:lnTo>
                      <a:pt x="240" y="19"/>
                    </a:lnTo>
                    <a:lnTo>
                      <a:pt x="240" y="20"/>
                    </a:lnTo>
                    <a:lnTo>
                      <a:pt x="238" y="23"/>
                    </a:lnTo>
                    <a:lnTo>
                      <a:pt x="230" y="37"/>
                    </a:lnTo>
                    <a:lnTo>
                      <a:pt x="224" y="41"/>
                    </a:lnTo>
                    <a:lnTo>
                      <a:pt x="217" y="44"/>
                    </a:lnTo>
                    <a:lnTo>
                      <a:pt x="202" y="57"/>
                    </a:lnTo>
                    <a:lnTo>
                      <a:pt x="194" y="73"/>
                    </a:lnTo>
                    <a:lnTo>
                      <a:pt x="189" y="76"/>
                    </a:lnTo>
                    <a:lnTo>
                      <a:pt x="189" y="77"/>
                    </a:lnTo>
                    <a:lnTo>
                      <a:pt x="188" y="79"/>
                    </a:lnTo>
                    <a:lnTo>
                      <a:pt x="188" y="80"/>
                    </a:lnTo>
                    <a:lnTo>
                      <a:pt x="180" y="91"/>
                    </a:lnTo>
                    <a:lnTo>
                      <a:pt x="175" y="96"/>
                    </a:lnTo>
                    <a:lnTo>
                      <a:pt x="173" y="97"/>
                    </a:lnTo>
                    <a:lnTo>
                      <a:pt x="170" y="97"/>
                    </a:lnTo>
                    <a:lnTo>
                      <a:pt x="167" y="105"/>
                    </a:lnTo>
                    <a:lnTo>
                      <a:pt x="166" y="105"/>
                    </a:lnTo>
                    <a:lnTo>
                      <a:pt x="166" y="107"/>
                    </a:lnTo>
                    <a:lnTo>
                      <a:pt x="164" y="111"/>
                    </a:lnTo>
                    <a:lnTo>
                      <a:pt x="164" y="113"/>
                    </a:lnTo>
                    <a:lnTo>
                      <a:pt x="166" y="114"/>
                    </a:lnTo>
                    <a:lnTo>
                      <a:pt x="167" y="117"/>
                    </a:lnTo>
                    <a:lnTo>
                      <a:pt x="167" y="118"/>
                    </a:lnTo>
                    <a:lnTo>
                      <a:pt x="157" y="134"/>
                    </a:lnTo>
                    <a:lnTo>
                      <a:pt x="146" y="144"/>
                    </a:lnTo>
                    <a:lnTo>
                      <a:pt x="135" y="149"/>
                    </a:lnTo>
                    <a:lnTo>
                      <a:pt x="129" y="154"/>
                    </a:lnTo>
                    <a:lnTo>
                      <a:pt x="127" y="163"/>
                    </a:lnTo>
                    <a:lnTo>
                      <a:pt x="127" y="164"/>
                    </a:lnTo>
                    <a:lnTo>
                      <a:pt x="118" y="171"/>
                    </a:lnTo>
                    <a:lnTo>
                      <a:pt x="115" y="171"/>
                    </a:lnTo>
                    <a:lnTo>
                      <a:pt x="104" y="173"/>
                    </a:lnTo>
                    <a:lnTo>
                      <a:pt x="96" y="173"/>
                    </a:lnTo>
                    <a:lnTo>
                      <a:pt x="86" y="171"/>
                    </a:lnTo>
                    <a:lnTo>
                      <a:pt x="73" y="167"/>
                    </a:lnTo>
                    <a:lnTo>
                      <a:pt x="71" y="167"/>
                    </a:lnTo>
                    <a:lnTo>
                      <a:pt x="62" y="170"/>
                    </a:lnTo>
                    <a:lnTo>
                      <a:pt x="61" y="170"/>
                    </a:lnTo>
                    <a:lnTo>
                      <a:pt x="38" y="178"/>
                    </a:lnTo>
                    <a:lnTo>
                      <a:pt x="37" y="180"/>
                    </a:lnTo>
                    <a:lnTo>
                      <a:pt x="30" y="182"/>
                    </a:lnTo>
                    <a:lnTo>
                      <a:pt x="22" y="192"/>
                    </a:lnTo>
                    <a:lnTo>
                      <a:pt x="20" y="192"/>
                    </a:lnTo>
                    <a:lnTo>
                      <a:pt x="20" y="19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76" name="Freeform 103">
                <a:extLst>
                  <a:ext uri="{FF2B5EF4-FFF2-40B4-BE49-F238E27FC236}">
                    <a16:creationId xmlns:a16="http://schemas.microsoft.com/office/drawing/2014/main" id="{75C09A52-C223-376D-7FA6-1EC7925753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41" y="1446"/>
                <a:ext cx="107" cy="65"/>
              </a:xfrm>
              <a:custGeom>
                <a:avLst/>
                <a:gdLst>
                  <a:gd name="T0" fmla="*/ 13 w 428"/>
                  <a:gd name="T1" fmla="*/ 55 h 260"/>
                  <a:gd name="T2" fmla="*/ 3 w 428"/>
                  <a:gd name="T3" fmla="*/ 57 h 260"/>
                  <a:gd name="T4" fmla="*/ 2 w 428"/>
                  <a:gd name="T5" fmla="*/ 74 h 260"/>
                  <a:gd name="T6" fmla="*/ 16 w 428"/>
                  <a:gd name="T7" fmla="*/ 104 h 260"/>
                  <a:gd name="T8" fmla="*/ 28 w 428"/>
                  <a:gd name="T9" fmla="*/ 124 h 260"/>
                  <a:gd name="T10" fmla="*/ 62 w 428"/>
                  <a:gd name="T11" fmla="*/ 133 h 260"/>
                  <a:gd name="T12" fmla="*/ 64 w 428"/>
                  <a:gd name="T13" fmla="*/ 136 h 260"/>
                  <a:gd name="T14" fmla="*/ 84 w 428"/>
                  <a:gd name="T15" fmla="*/ 134 h 260"/>
                  <a:gd name="T16" fmla="*/ 100 w 428"/>
                  <a:gd name="T17" fmla="*/ 143 h 260"/>
                  <a:gd name="T18" fmla="*/ 126 w 428"/>
                  <a:gd name="T19" fmla="*/ 148 h 260"/>
                  <a:gd name="T20" fmla="*/ 180 w 428"/>
                  <a:gd name="T21" fmla="*/ 181 h 260"/>
                  <a:gd name="T22" fmla="*/ 197 w 428"/>
                  <a:gd name="T23" fmla="*/ 186 h 260"/>
                  <a:gd name="T24" fmla="*/ 222 w 428"/>
                  <a:gd name="T25" fmla="*/ 204 h 260"/>
                  <a:gd name="T26" fmla="*/ 243 w 428"/>
                  <a:gd name="T27" fmla="*/ 222 h 260"/>
                  <a:gd name="T28" fmla="*/ 254 w 428"/>
                  <a:gd name="T29" fmla="*/ 222 h 260"/>
                  <a:gd name="T30" fmla="*/ 277 w 428"/>
                  <a:gd name="T31" fmla="*/ 236 h 260"/>
                  <a:gd name="T32" fmla="*/ 291 w 428"/>
                  <a:gd name="T33" fmla="*/ 248 h 260"/>
                  <a:gd name="T34" fmla="*/ 295 w 428"/>
                  <a:gd name="T35" fmla="*/ 249 h 260"/>
                  <a:gd name="T36" fmla="*/ 338 w 428"/>
                  <a:gd name="T37" fmla="*/ 242 h 260"/>
                  <a:gd name="T38" fmla="*/ 342 w 428"/>
                  <a:gd name="T39" fmla="*/ 242 h 260"/>
                  <a:gd name="T40" fmla="*/ 381 w 428"/>
                  <a:gd name="T41" fmla="*/ 253 h 260"/>
                  <a:gd name="T42" fmla="*/ 393 w 428"/>
                  <a:gd name="T43" fmla="*/ 260 h 260"/>
                  <a:gd name="T44" fmla="*/ 404 w 428"/>
                  <a:gd name="T45" fmla="*/ 253 h 260"/>
                  <a:gd name="T46" fmla="*/ 407 w 428"/>
                  <a:gd name="T47" fmla="*/ 249 h 260"/>
                  <a:gd name="T48" fmla="*/ 409 w 428"/>
                  <a:gd name="T49" fmla="*/ 236 h 260"/>
                  <a:gd name="T50" fmla="*/ 419 w 428"/>
                  <a:gd name="T51" fmla="*/ 232 h 260"/>
                  <a:gd name="T52" fmla="*/ 425 w 428"/>
                  <a:gd name="T53" fmla="*/ 214 h 260"/>
                  <a:gd name="T54" fmla="*/ 428 w 428"/>
                  <a:gd name="T55" fmla="*/ 204 h 260"/>
                  <a:gd name="T56" fmla="*/ 414 w 428"/>
                  <a:gd name="T57" fmla="*/ 205 h 260"/>
                  <a:gd name="T58" fmla="*/ 394 w 428"/>
                  <a:gd name="T59" fmla="*/ 191 h 260"/>
                  <a:gd name="T60" fmla="*/ 390 w 428"/>
                  <a:gd name="T61" fmla="*/ 186 h 260"/>
                  <a:gd name="T62" fmla="*/ 374 w 428"/>
                  <a:gd name="T63" fmla="*/ 174 h 260"/>
                  <a:gd name="T64" fmla="*/ 366 w 428"/>
                  <a:gd name="T65" fmla="*/ 174 h 260"/>
                  <a:gd name="T66" fmla="*/ 348 w 428"/>
                  <a:gd name="T67" fmla="*/ 167 h 260"/>
                  <a:gd name="T68" fmla="*/ 324 w 428"/>
                  <a:gd name="T69" fmla="*/ 158 h 260"/>
                  <a:gd name="T70" fmla="*/ 307 w 428"/>
                  <a:gd name="T71" fmla="*/ 150 h 260"/>
                  <a:gd name="T72" fmla="*/ 294 w 428"/>
                  <a:gd name="T73" fmla="*/ 147 h 260"/>
                  <a:gd name="T74" fmla="*/ 289 w 428"/>
                  <a:gd name="T75" fmla="*/ 150 h 260"/>
                  <a:gd name="T76" fmla="*/ 285 w 428"/>
                  <a:gd name="T77" fmla="*/ 150 h 260"/>
                  <a:gd name="T78" fmla="*/ 278 w 428"/>
                  <a:gd name="T79" fmla="*/ 154 h 260"/>
                  <a:gd name="T80" fmla="*/ 243 w 428"/>
                  <a:gd name="T81" fmla="*/ 144 h 260"/>
                  <a:gd name="T82" fmla="*/ 232 w 428"/>
                  <a:gd name="T83" fmla="*/ 136 h 260"/>
                  <a:gd name="T84" fmla="*/ 224 w 428"/>
                  <a:gd name="T85" fmla="*/ 118 h 260"/>
                  <a:gd name="T86" fmla="*/ 220 w 428"/>
                  <a:gd name="T87" fmla="*/ 102 h 260"/>
                  <a:gd name="T88" fmla="*/ 214 w 428"/>
                  <a:gd name="T89" fmla="*/ 98 h 260"/>
                  <a:gd name="T90" fmla="*/ 210 w 428"/>
                  <a:gd name="T91" fmla="*/ 69 h 260"/>
                  <a:gd name="T92" fmla="*/ 222 w 428"/>
                  <a:gd name="T93" fmla="*/ 70 h 260"/>
                  <a:gd name="T94" fmla="*/ 228 w 428"/>
                  <a:gd name="T95" fmla="*/ 63 h 260"/>
                  <a:gd name="T96" fmla="*/ 227 w 428"/>
                  <a:gd name="T97" fmla="*/ 59 h 260"/>
                  <a:gd name="T98" fmla="*/ 210 w 428"/>
                  <a:gd name="T99" fmla="*/ 49 h 260"/>
                  <a:gd name="T100" fmla="*/ 201 w 428"/>
                  <a:gd name="T101" fmla="*/ 49 h 260"/>
                  <a:gd name="T102" fmla="*/ 191 w 428"/>
                  <a:gd name="T103" fmla="*/ 34 h 260"/>
                  <a:gd name="T104" fmla="*/ 176 w 428"/>
                  <a:gd name="T105" fmla="*/ 25 h 260"/>
                  <a:gd name="T106" fmla="*/ 173 w 428"/>
                  <a:gd name="T107" fmla="*/ 13 h 260"/>
                  <a:gd name="T108" fmla="*/ 155 w 428"/>
                  <a:gd name="T109" fmla="*/ 17 h 260"/>
                  <a:gd name="T110" fmla="*/ 116 w 428"/>
                  <a:gd name="T111" fmla="*/ 0 h 260"/>
                  <a:gd name="T112" fmla="*/ 109 w 428"/>
                  <a:gd name="T113" fmla="*/ 4 h 260"/>
                  <a:gd name="T114" fmla="*/ 91 w 428"/>
                  <a:gd name="T115" fmla="*/ 3 h 260"/>
                  <a:gd name="T116" fmla="*/ 84 w 428"/>
                  <a:gd name="T117" fmla="*/ 10 h 260"/>
                  <a:gd name="T118" fmla="*/ 70 w 428"/>
                  <a:gd name="T119" fmla="*/ 17 h 260"/>
                  <a:gd name="T120" fmla="*/ 64 w 428"/>
                  <a:gd name="T121" fmla="*/ 32 h 2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28" h="260">
                    <a:moveTo>
                      <a:pt x="59" y="34"/>
                    </a:moveTo>
                    <a:lnTo>
                      <a:pt x="55" y="34"/>
                    </a:lnTo>
                    <a:lnTo>
                      <a:pt x="13" y="55"/>
                    </a:lnTo>
                    <a:lnTo>
                      <a:pt x="6" y="56"/>
                    </a:lnTo>
                    <a:lnTo>
                      <a:pt x="4" y="56"/>
                    </a:lnTo>
                    <a:lnTo>
                      <a:pt x="3" y="57"/>
                    </a:lnTo>
                    <a:lnTo>
                      <a:pt x="0" y="62"/>
                    </a:lnTo>
                    <a:lnTo>
                      <a:pt x="0" y="67"/>
                    </a:lnTo>
                    <a:lnTo>
                      <a:pt x="2" y="74"/>
                    </a:lnTo>
                    <a:lnTo>
                      <a:pt x="2" y="77"/>
                    </a:lnTo>
                    <a:lnTo>
                      <a:pt x="9" y="88"/>
                    </a:lnTo>
                    <a:lnTo>
                      <a:pt x="16" y="104"/>
                    </a:lnTo>
                    <a:lnTo>
                      <a:pt x="27" y="122"/>
                    </a:lnTo>
                    <a:lnTo>
                      <a:pt x="28" y="123"/>
                    </a:lnTo>
                    <a:lnTo>
                      <a:pt x="28" y="124"/>
                    </a:lnTo>
                    <a:lnTo>
                      <a:pt x="30" y="124"/>
                    </a:lnTo>
                    <a:lnTo>
                      <a:pt x="42" y="129"/>
                    </a:lnTo>
                    <a:lnTo>
                      <a:pt x="62" y="133"/>
                    </a:lnTo>
                    <a:lnTo>
                      <a:pt x="63" y="134"/>
                    </a:lnTo>
                    <a:lnTo>
                      <a:pt x="64" y="134"/>
                    </a:lnTo>
                    <a:lnTo>
                      <a:pt x="64" y="136"/>
                    </a:lnTo>
                    <a:lnTo>
                      <a:pt x="77" y="136"/>
                    </a:lnTo>
                    <a:lnTo>
                      <a:pt x="81" y="134"/>
                    </a:lnTo>
                    <a:lnTo>
                      <a:pt x="84" y="134"/>
                    </a:lnTo>
                    <a:lnTo>
                      <a:pt x="94" y="137"/>
                    </a:lnTo>
                    <a:lnTo>
                      <a:pt x="100" y="141"/>
                    </a:lnTo>
                    <a:lnTo>
                      <a:pt x="100" y="143"/>
                    </a:lnTo>
                    <a:lnTo>
                      <a:pt x="102" y="145"/>
                    </a:lnTo>
                    <a:lnTo>
                      <a:pt x="115" y="144"/>
                    </a:lnTo>
                    <a:lnTo>
                      <a:pt x="126" y="148"/>
                    </a:lnTo>
                    <a:lnTo>
                      <a:pt x="137" y="158"/>
                    </a:lnTo>
                    <a:lnTo>
                      <a:pt x="158" y="172"/>
                    </a:lnTo>
                    <a:lnTo>
                      <a:pt x="180" y="181"/>
                    </a:lnTo>
                    <a:lnTo>
                      <a:pt x="183" y="182"/>
                    </a:lnTo>
                    <a:lnTo>
                      <a:pt x="191" y="186"/>
                    </a:lnTo>
                    <a:lnTo>
                      <a:pt x="197" y="186"/>
                    </a:lnTo>
                    <a:lnTo>
                      <a:pt x="201" y="189"/>
                    </a:lnTo>
                    <a:lnTo>
                      <a:pt x="215" y="189"/>
                    </a:lnTo>
                    <a:lnTo>
                      <a:pt x="222" y="204"/>
                    </a:lnTo>
                    <a:lnTo>
                      <a:pt x="238" y="220"/>
                    </a:lnTo>
                    <a:lnTo>
                      <a:pt x="240" y="220"/>
                    </a:lnTo>
                    <a:lnTo>
                      <a:pt x="243" y="222"/>
                    </a:lnTo>
                    <a:lnTo>
                      <a:pt x="244" y="227"/>
                    </a:lnTo>
                    <a:lnTo>
                      <a:pt x="249" y="225"/>
                    </a:lnTo>
                    <a:lnTo>
                      <a:pt x="254" y="222"/>
                    </a:lnTo>
                    <a:lnTo>
                      <a:pt x="256" y="227"/>
                    </a:lnTo>
                    <a:lnTo>
                      <a:pt x="275" y="235"/>
                    </a:lnTo>
                    <a:lnTo>
                      <a:pt x="277" y="236"/>
                    </a:lnTo>
                    <a:lnTo>
                      <a:pt x="281" y="236"/>
                    </a:lnTo>
                    <a:lnTo>
                      <a:pt x="284" y="239"/>
                    </a:lnTo>
                    <a:lnTo>
                      <a:pt x="291" y="248"/>
                    </a:lnTo>
                    <a:lnTo>
                      <a:pt x="292" y="253"/>
                    </a:lnTo>
                    <a:lnTo>
                      <a:pt x="294" y="249"/>
                    </a:lnTo>
                    <a:lnTo>
                      <a:pt x="295" y="249"/>
                    </a:lnTo>
                    <a:lnTo>
                      <a:pt x="298" y="246"/>
                    </a:lnTo>
                    <a:lnTo>
                      <a:pt x="326" y="238"/>
                    </a:lnTo>
                    <a:lnTo>
                      <a:pt x="338" y="242"/>
                    </a:lnTo>
                    <a:lnTo>
                      <a:pt x="338" y="241"/>
                    </a:lnTo>
                    <a:lnTo>
                      <a:pt x="341" y="242"/>
                    </a:lnTo>
                    <a:lnTo>
                      <a:pt x="342" y="242"/>
                    </a:lnTo>
                    <a:lnTo>
                      <a:pt x="359" y="249"/>
                    </a:lnTo>
                    <a:lnTo>
                      <a:pt x="374" y="245"/>
                    </a:lnTo>
                    <a:lnTo>
                      <a:pt x="381" y="253"/>
                    </a:lnTo>
                    <a:lnTo>
                      <a:pt x="386" y="256"/>
                    </a:lnTo>
                    <a:lnTo>
                      <a:pt x="391" y="258"/>
                    </a:lnTo>
                    <a:lnTo>
                      <a:pt x="393" y="260"/>
                    </a:lnTo>
                    <a:lnTo>
                      <a:pt x="394" y="257"/>
                    </a:lnTo>
                    <a:lnTo>
                      <a:pt x="394" y="256"/>
                    </a:lnTo>
                    <a:lnTo>
                      <a:pt x="404" y="253"/>
                    </a:lnTo>
                    <a:lnTo>
                      <a:pt x="405" y="254"/>
                    </a:lnTo>
                    <a:lnTo>
                      <a:pt x="407" y="254"/>
                    </a:lnTo>
                    <a:lnTo>
                      <a:pt x="407" y="249"/>
                    </a:lnTo>
                    <a:lnTo>
                      <a:pt x="408" y="245"/>
                    </a:lnTo>
                    <a:lnTo>
                      <a:pt x="408" y="241"/>
                    </a:lnTo>
                    <a:lnTo>
                      <a:pt x="409" y="236"/>
                    </a:lnTo>
                    <a:lnTo>
                      <a:pt x="411" y="234"/>
                    </a:lnTo>
                    <a:lnTo>
                      <a:pt x="416" y="234"/>
                    </a:lnTo>
                    <a:lnTo>
                      <a:pt x="419" y="232"/>
                    </a:lnTo>
                    <a:lnTo>
                      <a:pt x="422" y="224"/>
                    </a:lnTo>
                    <a:lnTo>
                      <a:pt x="423" y="214"/>
                    </a:lnTo>
                    <a:lnTo>
                      <a:pt x="425" y="214"/>
                    </a:lnTo>
                    <a:lnTo>
                      <a:pt x="425" y="213"/>
                    </a:lnTo>
                    <a:lnTo>
                      <a:pt x="428" y="205"/>
                    </a:lnTo>
                    <a:lnTo>
                      <a:pt x="428" y="204"/>
                    </a:lnTo>
                    <a:lnTo>
                      <a:pt x="426" y="200"/>
                    </a:lnTo>
                    <a:lnTo>
                      <a:pt x="415" y="205"/>
                    </a:lnTo>
                    <a:lnTo>
                      <a:pt x="414" y="205"/>
                    </a:lnTo>
                    <a:lnTo>
                      <a:pt x="407" y="201"/>
                    </a:lnTo>
                    <a:lnTo>
                      <a:pt x="401" y="196"/>
                    </a:lnTo>
                    <a:lnTo>
                      <a:pt x="394" y="191"/>
                    </a:lnTo>
                    <a:lnTo>
                      <a:pt x="394" y="190"/>
                    </a:lnTo>
                    <a:lnTo>
                      <a:pt x="393" y="187"/>
                    </a:lnTo>
                    <a:lnTo>
                      <a:pt x="390" y="186"/>
                    </a:lnTo>
                    <a:lnTo>
                      <a:pt x="381" y="178"/>
                    </a:lnTo>
                    <a:lnTo>
                      <a:pt x="376" y="175"/>
                    </a:lnTo>
                    <a:lnTo>
                      <a:pt x="374" y="174"/>
                    </a:lnTo>
                    <a:lnTo>
                      <a:pt x="373" y="175"/>
                    </a:lnTo>
                    <a:lnTo>
                      <a:pt x="369" y="174"/>
                    </a:lnTo>
                    <a:lnTo>
                      <a:pt x="366" y="174"/>
                    </a:lnTo>
                    <a:lnTo>
                      <a:pt x="349" y="168"/>
                    </a:lnTo>
                    <a:lnTo>
                      <a:pt x="348" y="168"/>
                    </a:lnTo>
                    <a:lnTo>
                      <a:pt x="348" y="167"/>
                    </a:lnTo>
                    <a:lnTo>
                      <a:pt x="345" y="165"/>
                    </a:lnTo>
                    <a:lnTo>
                      <a:pt x="342" y="165"/>
                    </a:lnTo>
                    <a:lnTo>
                      <a:pt x="324" y="158"/>
                    </a:lnTo>
                    <a:lnTo>
                      <a:pt x="317" y="157"/>
                    </a:lnTo>
                    <a:lnTo>
                      <a:pt x="314" y="155"/>
                    </a:lnTo>
                    <a:lnTo>
                      <a:pt x="307" y="150"/>
                    </a:lnTo>
                    <a:lnTo>
                      <a:pt x="301" y="150"/>
                    </a:lnTo>
                    <a:lnTo>
                      <a:pt x="296" y="148"/>
                    </a:lnTo>
                    <a:lnTo>
                      <a:pt x="294" y="147"/>
                    </a:lnTo>
                    <a:lnTo>
                      <a:pt x="291" y="147"/>
                    </a:lnTo>
                    <a:lnTo>
                      <a:pt x="292" y="148"/>
                    </a:lnTo>
                    <a:lnTo>
                      <a:pt x="289" y="150"/>
                    </a:lnTo>
                    <a:lnTo>
                      <a:pt x="288" y="148"/>
                    </a:lnTo>
                    <a:lnTo>
                      <a:pt x="287" y="150"/>
                    </a:lnTo>
                    <a:lnTo>
                      <a:pt x="285" y="150"/>
                    </a:lnTo>
                    <a:lnTo>
                      <a:pt x="282" y="152"/>
                    </a:lnTo>
                    <a:lnTo>
                      <a:pt x="281" y="152"/>
                    </a:lnTo>
                    <a:lnTo>
                      <a:pt x="278" y="154"/>
                    </a:lnTo>
                    <a:lnTo>
                      <a:pt x="270" y="154"/>
                    </a:lnTo>
                    <a:lnTo>
                      <a:pt x="251" y="148"/>
                    </a:lnTo>
                    <a:lnTo>
                      <a:pt x="243" y="144"/>
                    </a:lnTo>
                    <a:lnTo>
                      <a:pt x="242" y="143"/>
                    </a:lnTo>
                    <a:lnTo>
                      <a:pt x="238" y="141"/>
                    </a:lnTo>
                    <a:lnTo>
                      <a:pt x="232" y="136"/>
                    </a:lnTo>
                    <a:lnTo>
                      <a:pt x="225" y="126"/>
                    </a:lnTo>
                    <a:lnTo>
                      <a:pt x="225" y="122"/>
                    </a:lnTo>
                    <a:lnTo>
                      <a:pt x="224" y="118"/>
                    </a:lnTo>
                    <a:lnTo>
                      <a:pt x="224" y="109"/>
                    </a:lnTo>
                    <a:lnTo>
                      <a:pt x="222" y="108"/>
                    </a:lnTo>
                    <a:lnTo>
                      <a:pt x="220" y="102"/>
                    </a:lnTo>
                    <a:lnTo>
                      <a:pt x="218" y="101"/>
                    </a:lnTo>
                    <a:lnTo>
                      <a:pt x="215" y="100"/>
                    </a:lnTo>
                    <a:lnTo>
                      <a:pt x="214" y="98"/>
                    </a:lnTo>
                    <a:lnTo>
                      <a:pt x="207" y="92"/>
                    </a:lnTo>
                    <a:lnTo>
                      <a:pt x="204" y="85"/>
                    </a:lnTo>
                    <a:lnTo>
                      <a:pt x="210" y="69"/>
                    </a:lnTo>
                    <a:lnTo>
                      <a:pt x="214" y="67"/>
                    </a:lnTo>
                    <a:lnTo>
                      <a:pt x="220" y="70"/>
                    </a:lnTo>
                    <a:lnTo>
                      <a:pt x="222" y="70"/>
                    </a:lnTo>
                    <a:lnTo>
                      <a:pt x="225" y="67"/>
                    </a:lnTo>
                    <a:lnTo>
                      <a:pt x="227" y="64"/>
                    </a:lnTo>
                    <a:lnTo>
                      <a:pt x="228" y="63"/>
                    </a:lnTo>
                    <a:lnTo>
                      <a:pt x="228" y="62"/>
                    </a:lnTo>
                    <a:lnTo>
                      <a:pt x="227" y="60"/>
                    </a:lnTo>
                    <a:lnTo>
                      <a:pt x="227" y="59"/>
                    </a:lnTo>
                    <a:lnTo>
                      <a:pt x="218" y="48"/>
                    </a:lnTo>
                    <a:lnTo>
                      <a:pt x="217" y="48"/>
                    </a:lnTo>
                    <a:lnTo>
                      <a:pt x="210" y="49"/>
                    </a:lnTo>
                    <a:lnTo>
                      <a:pt x="211" y="47"/>
                    </a:lnTo>
                    <a:lnTo>
                      <a:pt x="205" y="47"/>
                    </a:lnTo>
                    <a:lnTo>
                      <a:pt x="201" y="49"/>
                    </a:lnTo>
                    <a:lnTo>
                      <a:pt x="200" y="48"/>
                    </a:lnTo>
                    <a:lnTo>
                      <a:pt x="196" y="40"/>
                    </a:lnTo>
                    <a:lnTo>
                      <a:pt x="191" y="34"/>
                    </a:lnTo>
                    <a:lnTo>
                      <a:pt x="180" y="27"/>
                    </a:lnTo>
                    <a:lnTo>
                      <a:pt x="179" y="27"/>
                    </a:lnTo>
                    <a:lnTo>
                      <a:pt x="176" y="25"/>
                    </a:lnTo>
                    <a:lnTo>
                      <a:pt x="176" y="18"/>
                    </a:lnTo>
                    <a:lnTo>
                      <a:pt x="175" y="14"/>
                    </a:lnTo>
                    <a:lnTo>
                      <a:pt x="173" y="13"/>
                    </a:lnTo>
                    <a:lnTo>
                      <a:pt x="167" y="13"/>
                    </a:lnTo>
                    <a:lnTo>
                      <a:pt x="165" y="14"/>
                    </a:lnTo>
                    <a:lnTo>
                      <a:pt x="155" y="17"/>
                    </a:lnTo>
                    <a:lnTo>
                      <a:pt x="154" y="17"/>
                    </a:lnTo>
                    <a:lnTo>
                      <a:pt x="148" y="16"/>
                    </a:lnTo>
                    <a:lnTo>
                      <a:pt x="116" y="0"/>
                    </a:lnTo>
                    <a:lnTo>
                      <a:pt x="113" y="0"/>
                    </a:lnTo>
                    <a:lnTo>
                      <a:pt x="110" y="2"/>
                    </a:lnTo>
                    <a:lnTo>
                      <a:pt x="109" y="4"/>
                    </a:lnTo>
                    <a:lnTo>
                      <a:pt x="105" y="6"/>
                    </a:lnTo>
                    <a:lnTo>
                      <a:pt x="100" y="6"/>
                    </a:lnTo>
                    <a:lnTo>
                      <a:pt x="91" y="3"/>
                    </a:lnTo>
                    <a:lnTo>
                      <a:pt x="90" y="4"/>
                    </a:lnTo>
                    <a:lnTo>
                      <a:pt x="87" y="9"/>
                    </a:lnTo>
                    <a:lnTo>
                      <a:pt x="84" y="10"/>
                    </a:lnTo>
                    <a:lnTo>
                      <a:pt x="81" y="10"/>
                    </a:lnTo>
                    <a:lnTo>
                      <a:pt x="76" y="11"/>
                    </a:lnTo>
                    <a:lnTo>
                      <a:pt x="70" y="17"/>
                    </a:lnTo>
                    <a:lnTo>
                      <a:pt x="67" y="23"/>
                    </a:lnTo>
                    <a:lnTo>
                      <a:pt x="64" y="27"/>
                    </a:lnTo>
                    <a:lnTo>
                      <a:pt x="64" y="32"/>
                    </a:lnTo>
                    <a:lnTo>
                      <a:pt x="63" y="35"/>
                    </a:lnTo>
                    <a:lnTo>
                      <a:pt x="59" y="3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77" name="Freeform 104">
                <a:extLst>
                  <a:ext uri="{FF2B5EF4-FFF2-40B4-BE49-F238E27FC236}">
                    <a16:creationId xmlns:a16="http://schemas.microsoft.com/office/drawing/2014/main" id="{2372942F-2F08-58F3-1223-A3D616FE47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7" y="1460"/>
                <a:ext cx="85" cy="61"/>
              </a:xfrm>
              <a:custGeom>
                <a:avLst/>
                <a:gdLst>
                  <a:gd name="T0" fmla="*/ 93 w 341"/>
                  <a:gd name="T1" fmla="*/ 2 h 245"/>
                  <a:gd name="T2" fmla="*/ 75 w 341"/>
                  <a:gd name="T3" fmla="*/ 20 h 245"/>
                  <a:gd name="T4" fmla="*/ 72 w 341"/>
                  <a:gd name="T5" fmla="*/ 35 h 245"/>
                  <a:gd name="T6" fmla="*/ 57 w 341"/>
                  <a:gd name="T7" fmla="*/ 59 h 245"/>
                  <a:gd name="T8" fmla="*/ 32 w 341"/>
                  <a:gd name="T9" fmla="*/ 80 h 245"/>
                  <a:gd name="T10" fmla="*/ 20 w 341"/>
                  <a:gd name="T11" fmla="*/ 105 h 245"/>
                  <a:gd name="T12" fmla="*/ 13 w 341"/>
                  <a:gd name="T13" fmla="*/ 115 h 245"/>
                  <a:gd name="T14" fmla="*/ 9 w 341"/>
                  <a:gd name="T15" fmla="*/ 128 h 245"/>
                  <a:gd name="T16" fmla="*/ 1 w 341"/>
                  <a:gd name="T17" fmla="*/ 143 h 245"/>
                  <a:gd name="T18" fmla="*/ 5 w 341"/>
                  <a:gd name="T19" fmla="*/ 158 h 245"/>
                  <a:gd name="T20" fmla="*/ 6 w 341"/>
                  <a:gd name="T21" fmla="*/ 164 h 245"/>
                  <a:gd name="T22" fmla="*/ 2 w 341"/>
                  <a:gd name="T23" fmla="*/ 179 h 245"/>
                  <a:gd name="T24" fmla="*/ 20 w 341"/>
                  <a:gd name="T25" fmla="*/ 205 h 245"/>
                  <a:gd name="T26" fmla="*/ 22 w 341"/>
                  <a:gd name="T27" fmla="*/ 211 h 245"/>
                  <a:gd name="T28" fmla="*/ 20 w 341"/>
                  <a:gd name="T29" fmla="*/ 222 h 245"/>
                  <a:gd name="T30" fmla="*/ 32 w 341"/>
                  <a:gd name="T31" fmla="*/ 239 h 245"/>
                  <a:gd name="T32" fmla="*/ 34 w 341"/>
                  <a:gd name="T33" fmla="*/ 245 h 245"/>
                  <a:gd name="T34" fmla="*/ 54 w 341"/>
                  <a:gd name="T35" fmla="*/ 243 h 245"/>
                  <a:gd name="T36" fmla="*/ 57 w 341"/>
                  <a:gd name="T37" fmla="*/ 241 h 245"/>
                  <a:gd name="T38" fmla="*/ 83 w 341"/>
                  <a:gd name="T39" fmla="*/ 232 h 245"/>
                  <a:gd name="T40" fmla="*/ 92 w 341"/>
                  <a:gd name="T41" fmla="*/ 228 h 245"/>
                  <a:gd name="T42" fmla="*/ 115 w 341"/>
                  <a:gd name="T43" fmla="*/ 228 h 245"/>
                  <a:gd name="T44" fmla="*/ 129 w 341"/>
                  <a:gd name="T45" fmla="*/ 222 h 245"/>
                  <a:gd name="T46" fmla="*/ 149 w 341"/>
                  <a:gd name="T47" fmla="*/ 224 h 245"/>
                  <a:gd name="T48" fmla="*/ 161 w 341"/>
                  <a:gd name="T49" fmla="*/ 228 h 245"/>
                  <a:gd name="T50" fmla="*/ 166 w 341"/>
                  <a:gd name="T51" fmla="*/ 231 h 245"/>
                  <a:gd name="T52" fmla="*/ 188 w 341"/>
                  <a:gd name="T53" fmla="*/ 236 h 245"/>
                  <a:gd name="T54" fmla="*/ 210 w 341"/>
                  <a:gd name="T55" fmla="*/ 235 h 245"/>
                  <a:gd name="T56" fmla="*/ 214 w 341"/>
                  <a:gd name="T57" fmla="*/ 234 h 245"/>
                  <a:gd name="T58" fmla="*/ 220 w 341"/>
                  <a:gd name="T59" fmla="*/ 231 h 245"/>
                  <a:gd name="T60" fmla="*/ 227 w 341"/>
                  <a:gd name="T61" fmla="*/ 229 h 245"/>
                  <a:gd name="T62" fmla="*/ 242 w 341"/>
                  <a:gd name="T63" fmla="*/ 231 h 245"/>
                  <a:gd name="T64" fmla="*/ 244 w 341"/>
                  <a:gd name="T65" fmla="*/ 231 h 245"/>
                  <a:gd name="T66" fmla="*/ 247 w 341"/>
                  <a:gd name="T67" fmla="*/ 235 h 245"/>
                  <a:gd name="T68" fmla="*/ 248 w 341"/>
                  <a:gd name="T69" fmla="*/ 236 h 245"/>
                  <a:gd name="T70" fmla="*/ 251 w 341"/>
                  <a:gd name="T71" fmla="*/ 235 h 245"/>
                  <a:gd name="T72" fmla="*/ 259 w 341"/>
                  <a:gd name="T73" fmla="*/ 234 h 245"/>
                  <a:gd name="T74" fmla="*/ 273 w 341"/>
                  <a:gd name="T75" fmla="*/ 225 h 245"/>
                  <a:gd name="T76" fmla="*/ 298 w 341"/>
                  <a:gd name="T77" fmla="*/ 207 h 245"/>
                  <a:gd name="T78" fmla="*/ 324 w 341"/>
                  <a:gd name="T79" fmla="*/ 204 h 245"/>
                  <a:gd name="T80" fmla="*/ 331 w 341"/>
                  <a:gd name="T81" fmla="*/ 203 h 245"/>
                  <a:gd name="T82" fmla="*/ 340 w 341"/>
                  <a:gd name="T83" fmla="*/ 178 h 245"/>
                  <a:gd name="T84" fmla="*/ 341 w 341"/>
                  <a:gd name="T85" fmla="*/ 174 h 245"/>
                  <a:gd name="T86" fmla="*/ 337 w 341"/>
                  <a:gd name="T87" fmla="*/ 167 h 245"/>
                  <a:gd name="T88" fmla="*/ 319 w 341"/>
                  <a:gd name="T89" fmla="*/ 151 h 245"/>
                  <a:gd name="T90" fmla="*/ 298 w 341"/>
                  <a:gd name="T91" fmla="*/ 136 h 245"/>
                  <a:gd name="T92" fmla="*/ 288 w 341"/>
                  <a:gd name="T93" fmla="*/ 133 h 245"/>
                  <a:gd name="T94" fmla="*/ 277 w 341"/>
                  <a:gd name="T95" fmla="*/ 128 h 245"/>
                  <a:gd name="T96" fmla="*/ 234 w 341"/>
                  <a:gd name="T97" fmla="*/ 105 h 245"/>
                  <a:gd name="T98" fmla="*/ 212 w 341"/>
                  <a:gd name="T99" fmla="*/ 91 h 245"/>
                  <a:gd name="T100" fmla="*/ 197 w 341"/>
                  <a:gd name="T101" fmla="*/ 90 h 245"/>
                  <a:gd name="T102" fmla="*/ 191 w 341"/>
                  <a:gd name="T103" fmla="*/ 84 h 245"/>
                  <a:gd name="T104" fmla="*/ 178 w 341"/>
                  <a:gd name="T105" fmla="*/ 81 h 245"/>
                  <a:gd name="T106" fmla="*/ 161 w 341"/>
                  <a:gd name="T107" fmla="*/ 83 h 245"/>
                  <a:gd name="T108" fmla="*/ 160 w 341"/>
                  <a:gd name="T109" fmla="*/ 81 h 245"/>
                  <a:gd name="T110" fmla="*/ 139 w 341"/>
                  <a:gd name="T111" fmla="*/ 76 h 245"/>
                  <a:gd name="T112" fmla="*/ 125 w 341"/>
                  <a:gd name="T113" fmla="*/ 71 h 245"/>
                  <a:gd name="T114" fmla="*/ 124 w 341"/>
                  <a:gd name="T115" fmla="*/ 69 h 245"/>
                  <a:gd name="T116" fmla="*/ 106 w 341"/>
                  <a:gd name="T117" fmla="*/ 35 h 245"/>
                  <a:gd name="T118" fmla="*/ 99 w 341"/>
                  <a:gd name="T119" fmla="*/ 21 h 245"/>
                  <a:gd name="T120" fmla="*/ 97 w 341"/>
                  <a:gd name="T121" fmla="*/ 9 h 245"/>
                  <a:gd name="T122" fmla="*/ 101 w 341"/>
                  <a:gd name="T123" fmla="*/ 3 h 245"/>
                  <a:gd name="T124" fmla="*/ 93 w 341"/>
                  <a:gd name="T125" fmla="*/ 0 h 2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41" h="245">
                    <a:moveTo>
                      <a:pt x="93" y="0"/>
                    </a:moveTo>
                    <a:lnTo>
                      <a:pt x="93" y="2"/>
                    </a:lnTo>
                    <a:lnTo>
                      <a:pt x="79" y="17"/>
                    </a:lnTo>
                    <a:lnTo>
                      <a:pt x="75" y="20"/>
                    </a:lnTo>
                    <a:lnTo>
                      <a:pt x="75" y="23"/>
                    </a:lnTo>
                    <a:lnTo>
                      <a:pt x="72" y="35"/>
                    </a:lnTo>
                    <a:lnTo>
                      <a:pt x="64" y="49"/>
                    </a:lnTo>
                    <a:lnTo>
                      <a:pt x="57" y="59"/>
                    </a:lnTo>
                    <a:lnTo>
                      <a:pt x="48" y="69"/>
                    </a:lnTo>
                    <a:lnTo>
                      <a:pt x="32" y="80"/>
                    </a:lnTo>
                    <a:lnTo>
                      <a:pt x="30" y="81"/>
                    </a:lnTo>
                    <a:lnTo>
                      <a:pt x="20" y="105"/>
                    </a:lnTo>
                    <a:lnTo>
                      <a:pt x="20" y="108"/>
                    </a:lnTo>
                    <a:lnTo>
                      <a:pt x="13" y="115"/>
                    </a:lnTo>
                    <a:lnTo>
                      <a:pt x="9" y="122"/>
                    </a:lnTo>
                    <a:lnTo>
                      <a:pt x="9" y="128"/>
                    </a:lnTo>
                    <a:lnTo>
                      <a:pt x="8" y="134"/>
                    </a:lnTo>
                    <a:lnTo>
                      <a:pt x="1" y="143"/>
                    </a:lnTo>
                    <a:lnTo>
                      <a:pt x="0" y="143"/>
                    </a:lnTo>
                    <a:lnTo>
                      <a:pt x="5" y="158"/>
                    </a:lnTo>
                    <a:lnTo>
                      <a:pt x="5" y="161"/>
                    </a:lnTo>
                    <a:lnTo>
                      <a:pt x="6" y="164"/>
                    </a:lnTo>
                    <a:lnTo>
                      <a:pt x="6" y="169"/>
                    </a:lnTo>
                    <a:lnTo>
                      <a:pt x="2" y="179"/>
                    </a:lnTo>
                    <a:lnTo>
                      <a:pt x="8" y="189"/>
                    </a:lnTo>
                    <a:lnTo>
                      <a:pt x="20" y="205"/>
                    </a:lnTo>
                    <a:lnTo>
                      <a:pt x="22" y="207"/>
                    </a:lnTo>
                    <a:lnTo>
                      <a:pt x="22" y="211"/>
                    </a:lnTo>
                    <a:lnTo>
                      <a:pt x="20" y="221"/>
                    </a:lnTo>
                    <a:lnTo>
                      <a:pt x="20" y="222"/>
                    </a:lnTo>
                    <a:lnTo>
                      <a:pt x="26" y="229"/>
                    </a:lnTo>
                    <a:lnTo>
                      <a:pt x="32" y="239"/>
                    </a:lnTo>
                    <a:lnTo>
                      <a:pt x="33" y="245"/>
                    </a:lnTo>
                    <a:lnTo>
                      <a:pt x="34" y="245"/>
                    </a:lnTo>
                    <a:lnTo>
                      <a:pt x="41" y="243"/>
                    </a:lnTo>
                    <a:lnTo>
                      <a:pt x="54" y="243"/>
                    </a:lnTo>
                    <a:lnTo>
                      <a:pt x="54" y="242"/>
                    </a:lnTo>
                    <a:lnTo>
                      <a:pt x="57" y="241"/>
                    </a:lnTo>
                    <a:lnTo>
                      <a:pt x="69" y="238"/>
                    </a:lnTo>
                    <a:lnTo>
                      <a:pt x="83" y="232"/>
                    </a:lnTo>
                    <a:lnTo>
                      <a:pt x="90" y="228"/>
                    </a:lnTo>
                    <a:lnTo>
                      <a:pt x="92" y="228"/>
                    </a:lnTo>
                    <a:lnTo>
                      <a:pt x="94" y="227"/>
                    </a:lnTo>
                    <a:lnTo>
                      <a:pt x="115" y="228"/>
                    </a:lnTo>
                    <a:lnTo>
                      <a:pt x="129" y="224"/>
                    </a:lnTo>
                    <a:lnTo>
                      <a:pt x="129" y="222"/>
                    </a:lnTo>
                    <a:lnTo>
                      <a:pt x="140" y="224"/>
                    </a:lnTo>
                    <a:lnTo>
                      <a:pt x="149" y="224"/>
                    </a:lnTo>
                    <a:lnTo>
                      <a:pt x="156" y="225"/>
                    </a:lnTo>
                    <a:lnTo>
                      <a:pt x="161" y="228"/>
                    </a:lnTo>
                    <a:lnTo>
                      <a:pt x="164" y="231"/>
                    </a:lnTo>
                    <a:lnTo>
                      <a:pt x="166" y="231"/>
                    </a:lnTo>
                    <a:lnTo>
                      <a:pt x="168" y="234"/>
                    </a:lnTo>
                    <a:lnTo>
                      <a:pt x="188" y="236"/>
                    </a:lnTo>
                    <a:lnTo>
                      <a:pt x="206" y="236"/>
                    </a:lnTo>
                    <a:lnTo>
                      <a:pt x="210" y="235"/>
                    </a:lnTo>
                    <a:lnTo>
                      <a:pt x="212" y="235"/>
                    </a:lnTo>
                    <a:lnTo>
                      <a:pt x="214" y="234"/>
                    </a:lnTo>
                    <a:lnTo>
                      <a:pt x="219" y="231"/>
                    </a:lnTo>
                    <a:lnTo>
                      <a:pt x="220" y="231"/>
                    </a:lnTo>
                    <a:lnTo>
                      <a:pt x="223" y="229"/>
                    </a:lnTo>
                    <a:lnTo>
                      <a:pt x="227" y="229"/>
                    </a:lnTo>
                    <a:lnTo>
                      <a:pt x="233" y="231"/>
                    </a:lnTo>
                    <a:lnTo>
                      <a:pt x="242" y="231"/>
                    </a:lnTo>
                    <a:lnTo>
                      <a:pt x="244" y="229"/>
                    </a:lnTo>
                    <a:lnTo>
                      <a:pt x="244" y="231"/>
                    </a:lnTo>
                    <a:lnTo>
                      <a:pt x="245" y="234"/>
                    </a:lnTo>
                    <a:lnTo>
                      <a:pt x="247" y="235"/>
                    </a:lnTo>
                    <a:lnTo>
                      <a:pt x="247" y="236"/>
                    </a:lnTo>
                    <a:lnTo>
                      <a:pt x="248" y="236"/>
                    </a:lnTo>
                    <a:lnTo>
                      <a:pt x="250" y="235"/>
                    </a:lnTo>
                    <a:lnTo>
                      <a:pt x="251" y="235"/>
                    </a:lnTo>
                    <a:lnTo>
                      <a:pt x="254" y="234"/>
                    </a:lnTo>
                    <a:lnTo>
                      <a:pt x="259" y="234"/>
                    </a:lnTo>
                    <a:lnTo>
                      <a:pt x="272" y="227"/>
                    </a:lnTo>
                    <a:lnTo>
                      <a:pt x="273" y="225"/>
                    </a:lnTo>
                    <a:lnTo>
                      <a:pt x="274" y="225"/>
                    </a:lnTo>
                    <a:lnTo>
                      <a:pt x="298" y="207"/>
                    </a:lnTo>
                    <a:lnTo>
                      <a:pt x="314" y="204"/>
                    </a:lnTo>
                    <a:lnTo>
                      <a:pt x="324" y="204"/>
                    </a:lnTo>
                    <a:lnTo>
                      <a:pt x="330" y="203"/>
                    </a:lnTo>
                    <a:lnTo>
                      <a:pt x="331" y="203"/>
                    </a:lnTo>
                    <a:lnTo>
                      <a:pt x="331" y="201"/>
                    </a:lnTo>
                    <a:lnTo>
                      <a:pt x="340" y="178"/>
                    </a:lnTo>
                    <a:lnTo>
                      <a:pt x="340" y="174"/>
                    </a:lnTo>
                    <a:lnTo>
                      <a:pt x="341" y="174"/>
                    </a:lnTo>
                    <a:lnTo>
                      <a:pt x="340" y="169"/>
                    </a:lnTo>
                    <a:lnTo>
                      <a:pt x="337" y="167"/>
                    </a:lnTo>
                    <a:lnTo>
                      <a:pt x="335" y="167"/>
                    </a:lnTo>
                    <a:lnTo>
                      <a:pt x="319" y="151"/>
                    </a:lnTo>
                    <a:lnTo>
                      <a:pt x="312" y="136"/>
                    </a:lnTo>
                    <a:lnTo>
                      <a:pt x="298" y="136"/>
                    </a:lnTo>
                    <a:lnTo>
                      <a:pt x="294" y="133"/>
                    </a:lnTo>
                    <a:lnTo>
                      <a:pt x="288" y="133"/>
                    </a:lnTo>
                    <a:lnTo>
                      <a:pt x="280" y="129"/>
                    </a:lnTo>
                    <a:lnTo>
                      <a:pt x="277" y="128"/>
                    </a:lnTo>
                    <a:lnTo>
                      <a:pt x="255" y="119"/>
                    </a:lnTo>
                    <a:lnTo>
                      <a:pt x="234" y="105"/>
                    </a:lnTo>
                    <a:lnTo>
                      <a:pt x="223" y="95"/>
                    </a:lnTo>
                    <a:lnTo>
                      <a:pt x="212" y="91"/>
                    </a:lnTo>
                    <a:lnTo>
                      <a:pt x="199" y="92"/>
                    </a:lnTo>
                    <a:lnTo>
                      <a:pt x="197" y="90"/>
                    </a:lnTo>
                    <a:lnTo>
                      <a:pt x="197" y="88"/>
                    </a:lnTo>
                    <a:lnTo>
                      <a:pt x="191" y="84"/>
                    </a:lnTo>
                    <a:lnTo>
                      <a:pt x="181" y="81"/>
                    </a:lnTo>
                    <a:lnTo>
                      <a:pt x="178" y="81"/>
                    </a:lnTo>
                    <a:lnTo>
                      <a:pt x="174" y="83"/>
                    </a:lnTo>
                    <a:lnTo>
                      <a:pt x="161" y="83"/>
                    </a:lnTo>
                    <a:lnTo>
                      <a:pt x="161" y="81"/>
                    </a:lnTo>
                    <a:lnTo>
                      <a:pt x="160" y="81"/>
                    </a:lnTo>
                    <a:lnTo>
                      <a:pt x="159" y="80"/>
                    </a:lnTo>
                    <a:lnTo>
                      <a:pt x="139" y="76"/>
                    </a:lnTo>
                    <a:lnTo>
                      <a:pt x="127" y="71"/>
                    </a:lnTo>
                    <a:lnTo>
                      <a:pt x="125" y="71"/>
                    </a:lnTo>
                    <a:lnTo>
                      <a:pt x="125" y="70"/>
                    </a:lnTo>
                    <a:lnTo>
                      <a:pt x="124" y="69"/>
                    </a:lnTo>
                    <a:lnTo>
                      <a:pt x="113" y="51"/>
                    </a:lnTo>
                    <a:lnTo>
                      <a:pt x="106" y="35"/>
                    </a:lnTo>
                    <a:lnTo>
                      <a:pt x="99" y="24"/>
                    </a:lnTo>
                    <a:lnTo>
                      <a:pt x="99" y="21"/>
                    </a:lnTo>
                    <a:lnTo>
                      <a:pt x="97" y="14"/>
                    </a:lnTo>
                    <a:lnTo>
                      <a:pt x="97" y="9"/>
                    </a:lnTo>
                    <a:lnTo>
                      <a:pt x="100" y="4"/>
                    </a:lnTo>
                    <a:lnTo>
                      <a:pt x="101" y="3"/>
                    </a:lnTo>
                    <a:lnTo>
                      <a:pt x="97" y="0"/>
                    </a:lnTo>
                    <a:lnTo>
                      <a:pt x="9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78" name="Freeform 105">
                <a:extLst>
                  <a:ext uri="{FF2B5EF4-FFF2-40B4-BE49-F238E27FC236}">
                    <a16:creationId xmlns:a16="http://schemas.microsoft.com/office/drawing/2014/main" id="{6F3E67A9-5A17-8D00-F6E4-5241353F69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2" y="1431"/>
                <a:ext cx="64" cy="67"/>
              </a:xfrm>
              <a:custGeom>
                <a:avLst/>
                <a:gdLst>
                  <a:gd name="T0" fmla="*/ 69 w 254"/>
                  <a:gd name="T1" fmla="*/ 14 h 268"/>
                  <a:gd name="T2" fmla="*/ 62 w 254"/>
                  <a:gd name="T3" fmla="*/ 49 h 268"/>
                  <a:gd name="T4" fmla="*/ 47 w 254"/>
                  <a:gd name="T5" fmla="*/ 67 h 268"/>
                  <a:gd name="T6" fmla="*/ 24 w 254"/>
                  <a:gd name="T7" fmla="*/ 76 h 268"/>
                  <a:gd name="T8" fmla="*/ 16 w 254"/>
                  <a:gd name="T9" fmla="*/ 101 h 268"/>
                  <a:gd name="T10" fmla="*/ 9 w 254"/>
                  <a:gd name="T11" fmla="*/ 110 h 268"/>
                  <a:gd name="T12" fmla="*/ 13 w 254"/>
                  <a:gd name="T13" fmla="*/ 111 h 268"/>
                  <a:gd name="T14" fmla="*/ 23 w 254"/>
                  <a:gd name="T15" fmla="*/ 123 h 268"/>
                  <a:gd name="T16" fmla="*/ 23 w 254"/>
                  <a:gd name="T17" fmla="*/ 127 h 268"/>
                  <a:gd name="T18" fmla="*/ 16 w 254"/>
                  <a:gd name="T19" fmla="*/ 133 h 268"/>
                  <a:gd name="T20" fmla="*/ 0 w 254"/>
                  <a:gd name="T21" fmla="*/ 148 h 268"/>
                  <a:gd name="T22" fmla="*/ 11 w 254"/>
                  <a:gd name="T23" fmla="*/ 163 h 268"/>
                  <a:gd name="T24" fmla="*/ 18 w 254"/>
                  <a:gd name="T25" fmla="*/ 171 h 268"/>
                  <a:gd name="T26" fmla="*/ 21 w 254"/>
                  <a:gd name="T27" fmla="*/ 185 h 268"/>
                  <a:gd name="T28" fmla="*/ 34 w 254"/>
                  <a:gd name="T29" fmla="*/ 204 h 268"/>
                  <a:gd name="T30" fmla="*/ 47 w 254"/>
                  <a:gd name="T31" fmla="*/ 211 h 268"/>
                  <a:gd name="T32" fmla="*/ 77 w 254"/>
                  <a:gd name="T33" fmla="*/ 215 h 268"/>
                  <a:gd name="T34" fmla="*/ 83 w 254"/>
                  <a:gd name="T35" fmla="*/ 213 h 268"/>
                  <a:gd name="T36" fmla="*/ 88 w 254"/>
                  <a:gd name="T37" fmla="*/ 211 h 268"/>
                  <a:gd name="T38" fmla="*/ 92 w 254"/>
                  <a:gd name="T39" fmla="*/ 211 h 268"/>
                  <a:gd name="T40" fmla="*/ 110 w 254"/>
                  <a:gd name="T41" fmla="*/ 218 h 268"/>
                  <a:gd name="T42" fmla="*/ 138 w 254"/>
                  <a:gd name="T43" fmla="*/ 228 h 268"/>
                  <a:gd name="T44" fmla="*/ 144 w 254"/>
                  <a:gd name="T45" fmla="*/ 231 h 268"/>
                  <a:gd name="T46" fmla="*/ 165 w 254"/>
                  <a:gd name="T47" fmla="*/ 237 h 268"/>
                  <a:gd name="T48" fmla="*/ 172 w 254"/>
                  <a:gd name="T49" fmla="*/ 238 h 268"/>
                  <a:gd name="T50" fmla="*/ 189 w 254"/>
                  <a:gd name="T51" fmla="*/ 250 h 268"/>
                  <a:gd name="T52" fmla="*/ 197 w 254"/>
                  <a:gd name="T53" fmla="*/ 259 h 268"/>
                  <a:gd name="T54" fmla="*/ 211 w 254"/>
                  <a:gd name="T55" fmla="*/ 268 h 268"/>
                  <a:gd name="T56" fmla="*/ 246 w 254"/>
                  <a:gd name="T57" fmla="*/ 254 h 268"/>
                  <a:gd name="T58" fmla="*/ 231 w 254"/>
                  <a:gd name="T59" fmla="*/ 244 h 268"/>
                  <a:gd name="T60" fmla="*/ 218 w 254"/>
                  <a:gd name="T61" fmla="*/ 223 h 268"/>
                  <a:gd name="T62" fmla="*/ 212 w 254"/>
                  <a:gd name="T63" fmla="*/ 196 h 268"/>
                  <a:gd name="T64" fmla="*/ 240 w 254"/>
                  <a:gd name="T65" fmla="*/ 186 h 268"/>
                  <a:gd name="T66" fmla="*/ 246 w 254"/>
                  <a:gd name="T67" fmla="*/ 172 h 268"/>
                  <a:gd name="T68" fmla="*/ 231 w 254"/>
                  <a:gd name="T69" fmla="*/ 133 h 268"/>
                  <a:gd name="T70" fmla="*/ 232 w 254"/>
                  <a:gd name="T71" fmla="*/ 120 h 268"/>
                  <a:gd name="T72" fmla="*/ 253 w 254"/>
                  <a:gd name="T73" fmla="*/ 98 h 268"/>
                  <a:gd name="T74" fmla="*/ 253 w 254"/>
                  <a:gd name="T75" fmla="*/ 83 h 268"/>
                  <a:gd name="T76" fmla="*/ 221 w 254"/>
                  <a:gd name="T77" fmla="*/ 58 h 268"/>
                  <a:gd name="T78" fmla="*/ 208 w 254"/>
                  <a:gd name="T79" fmla="*/ 49 h 268"/>
                  <a:gd name="T80" fmla="*/ 179 w 254"/>
                  <a:gd name="T81" fmla="*/ 33 h 268"/>
                  <a:gd name="T82" fmla="*/ 170 w 254"/>
                  <a:gd name="T83" fmla="*/ 33 h 268"/>
                  <a:gd name="T84" fmla="*/ 140 w 254"/>
                  <a:gd name="T85" fmla="*/ 38 h 268"/>
                  <a:gd name="T86" fmla="*/ 130 w 254"/>
                  <a:gd name="T87" fmla="*/ 21 h 268"/>
                  <a:gd name="T88" fmla="*/ 122 w 254"/>
                  <a:gd name="T89" fmla="*/ 23 h 268"/>
                  <a:gd name="T90" fmla="*/ 99 w 254"/>
                  <a:gd name="T91" fmla="*/ 31 h 268"/>
                  <a:gd name="T92" fmla="*/ 90 w 254"/>
                  <a:gd name="T93" fmla="*/ 30 h 268"/>
                  <a:gd name="T94" fmla="*/ 90 w 254"/>
                  <a:gd name="T95" fmla="*/ 14 h 268"/>
                  <a:gd name="T96" fmla="*/ 78 w 254"/>
                  <a:gd name="T97" fmla="*/ 0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54" h="268">
                    <a:moveTo>
                      <a:pt x="70" y="3"/>
                    </a:moveTo>
                    <a:lnTo>
                      <a:pt x="69" y="3"/>
                    </a:lnTo>
                    <a:lnTo>
                      <a:pt x="69" y="14"/>
                    </a:lnTo>
                    <a:lnTo>
                      <a:pt x="67" y="19"/>
                    </a:lnTo>
                    <a:lnTo>
                      <a:pt x="66" y="40"/>
                    </a:lnTo>
                    <a:lnTo>
                      <a:pt x="62" y="49"/>
                    </a:lnTo>
                    <a:lnTo>
                      <a:pt x="60" y="51"/>
                    </a:lnTo>
                    <a:lnTo>
                      <a:pt x="56" y="58"/>
                    </a:lnTo>
                    <a:lnTo>
                      <a:pt x="47" y="67"/>
                    </a:lnTo>
                    <a:lnTo>
                      <a:pt x="43" y="69"/>
                    </a:lnTo>
                    <a:lnTo>
                      <a:pt x="32" y="70"/>
                    </a:lnTo>
                    <a:lnTo>
                      <a:pt x="24" y="76"/>
                    </a:lnTo>
                    <a:lnTo>
                      <a:pt x="23" y="77"/>
                    </a:lnTo>
                    <a:lnTo>
                      <a:pt x="20" y="84"/>
                    </a:lnTo>
                    <a:lnTo>
                      <a:pt x="16" y="101"/>
                    </a:lnTo>
                    <a:lnTo>
                      <a:pt x="16" y="105"/>
                    </a:lnTo>
                    <a:lnTo>
                      <a:pt x="14" y="107"/>
                    </a:lnTo>
                    <a:lnTo>
                      <a:pt x="9" y="110"/>
                    </a:lnTo>
                    <a:lnTo>
                      <a:pt x="7" y="110"/>
                    </a:lnTo>
                    <a:lnTo>
                      <a:pt x="6" y="112"/>
                    </a:lnTo>
                    <a:lnTo>
                      <a:pt x="13" y="111"/>
                    </a:lnTo>
                    <a:lnTo>
                      <a:pt x="14" y="111"/>
                    </a:lnTo>
                    <a:lnTo>
                      <a:pt x="23" y="122"/>
                    </a:lnTo>
                    <a:lnTo>
                      <a:pt x="23" y="123"/>
                    </a:lnTo>
                    <a:lnTo>
                      <a:pt x="24" y="125"/>
                    </a:lnTo>
                    <a:lnTo>
                      <a:pt x="24" y="126"/>
                    </a:lnTo>
                    <a:lnTo>
                      <a:pt x="23" y="127"/>
                    </a:lnTo>
                    <a:lnTo>
                      <a:pt x="21" y="130"/>
                    </a:lnTo>
                    <a:lnTo>
                      <a:pt x="18" y="133"/>
                    </a:lnTo>
                    <a:lnTo>
                      <a:pt x="16" y="133"/>
                    </a:lnTo>
                    <a:lnTo>
                      <a:pt x="10" y="130"/>
                    </a:lnTo>
                    <a:lnTo>
                      <a:pt x="6" y="132"/>
                    </a:lnTo>
                    <a:lnTo>
                      <a:pt x="0" y="148"/>
                    </a:lnTo>
                    <a:lnTo>
                      <a:pt x="3" y="155"/>
                    </a:lnTo>
                    <a:lnTo>
                      <a:pt x="10" y="161"/>
                    </a:lnTo>
                    <a:lnTo>
                      <a:pt x="11" y="163"/>
                    </a:lnTo>
                    <a:lnTo>
                      <a:pt x="14" y="164"/>
                    </a:lnTo>
                    <a:lnTo>
                      <a:pt x="16" y="165"/>
                    </a:lnTo>
                    <a:lnTo>
                      <a:pt x="18" y="171"/>
                    </a:lnTo>
                    <a:lnTo>
                      <a:pt x="20" y="172"/>
                    </a:lnTo>
                    <a:lnTo>
                      <a:pt x="20" y="181"/>
                    </a:lnTo>
                    <a:lnTo>
                      <a:pt x="21" y="185"/>
                    </a:lnTo>
                    <a:lnTo>
                      <a:pt x="21" y="189"/>
                    </a:lnTo>
                    <a:lnTo>
                      <a:pt x="28" y="199"/>
                    </a:lnTo>
                    <a:lnTo>
                      <a:pt x="34" y="204"/>
                    </a:lnTo>
                    <a:lnTo>
                      <a:pt x="38" y="206"/>
                    </a:lnTo>
                    <a:lnTo>
                      <a:pt x="39" y="207"/>
                    </a:lnTo>
                    <a:lnTo>
                      <a:pt x="47" y="211"/>
                    </a:lnTo>
                    <a:lnTo>
                      <a:pt x="66" y="217"/>
                    </a:lnTo>
                    <a:lnTo>
                      <a:pt x="74" y="217"/>
                    </a:lnTo>
                    <a:lnTo>
                      <a:pt x="77" y="215"/>
                    </a:lnTo>
                    <a:lnTo>
                      <a:pt x="78" y="215"/>
                    </a:lnTo>
                    <a:lnTo>
                      <a:pt x="81" y="213"/>
                    </a:lnTo>
                    <a:lnTo>
                      <a:pt x="83" y="213"/>
                    </a:lnTo>
                    <a:lnTo>
                      <a:pt x="84" y="211"/>
                    </a:lnTo>
                    <a:lnTo>
                      <a:pt x="85" y="213"/>
                    </a:lnTo>
                    <a:lnTo>
                      <a:pt x="88" y="211"/>
                    </a:lnTo>
                    <a:lnTo>
                      <a:pt x="87" y="210"/>
                    </a:lnTo>
                    <a:lnTo>
                      <a:pt x="90" y="210"/>
                    </a:lnTo>
                    <a:lnTo>
                      <a:pt x="92" y="211"/>
                    </a:lnTo>
                    <a:lnTo>
                      <a:pt x="97" y="213"/>
                    </a:lnTo>
                    <a:lnTo>
                      <a:pt x="103" y="213"/>
                    </a:lnTo>
                    <a:lnTo>
                      <a:pt x="110" y="218"/>
                    </a:lnTo>
                    <a:lnTo>
                      <a:pt x="113" y="220"/>
                    </a:lnTo>
                    <a:lnTo>
                      <a:pt x="120" y="221"/>
                    </a:lnTo>
                    <a:lnTo>
                      <a:pt x="138" y="228"/>
                    </a:lnTo>
                    <a:lnTo>
                      <a:pt x="141" y="228"/>
                    </a:lnTo>
                    <a:lnTo>
                      <a:pt x="144" y="230"/>
                    </a:lnTo>
                    <a:lnTo>
                      <a:pt x="144" y="231"/>
                    </a:lnTo>
                    <a:lnTo>
                      <a:pt x="145" y="231"/>
                    </a:lnTo>
                    <a:lnTo>
                      <a:pt x="162" y="237"/>
                    </a:lnTo>
                    <a:lnTo>
                      <a:pt x="165" y="237"/>
                    </a:lnTo>
                    <a:lnTo>
                      <a:pt x="169" y="238"/>
                    </a:lnTo>
                    <a:lnTo>
                      <a:pt x="170" y="237"/>
                    </a:lnTo>
                    <a:lnTo>
                      <a:pt x="172" y="238"/>
                    </a:lnTo>
                    <a:lnTo>
                      <a:pt x="177" y="241"/>
                    </a:lnTo>
                    <a:lnTo>
                      <a:pt x="186" y="249"/>
                    </a:lnTo>
                    <a:lnTo>
                      <a:pt x="189" y="250"/>
                    </a:lnTo>
                    <a:lnTo>
                      <a:pt x="190" y="253"/>
                    </a:lnTo>
                    <a:lnTo>
                      <a:pt x="190" y="254"/>
                    </a:lnTo>
                    <a:lnTo>
                      <a:pt x="197" y="259"/>
                    </a:lnTo>
                    <a:lnTo>
                      <a:pt x="203" y="264"/>
                    </a:lnTo>
                    <a:lnTo>
                      <a:pt x="210" y="268"/>
                    </a:lnTo>
                    <a:lnTo>
                      <a:pt x="211" y="268"/>
                    </a:lnTo>
                    <a:lnTo>
                      <a:pt x="222" y="263"/>
                    </a:lnTo>
                    <a:lnTo>
                      <a:pt x="236" y="260"/>
                    </a:lnTo>
                    <a:lnTo>
                      <a:pt x="246" y="254"/>
                    </a:lnTo>
                    <a:lnTo>
                      <a:pt x="246" y="253"/>
                    </a:lnTo>
                    <a:lnTo>
                      <a:pt x="237" y="250"/>
                    </a:lnTo>
                    <a:lnTo>
                      <a:pt x="231" y="244"/>
                    </a:lnTo>
                    <a:lnTo>
                      <a:pt x="221" y="238"/>
                    </a:lnTo>
                    <a:lnTo>
                      <a:pt x="218" y="230"/>
                    </a:lnTo>
                    <a:lnTo>
                      <a:pt x="218" y="223"/>
                    </a:lnTo>
                    <a:lnTo>
                      <a:pt x="210" y="207"/>
                    </a:lnTo>
                    <a:lnTo>
                      <a:pt x="211" y="196"/>
                    </a:lnTo>
                    <a:lnTo>
                      <a:pt x="212" y="196"/>
                    </a:lnTo>
                    <a:lnTo>
                      <a:pt x="218" y="197"/>
                    </a:lnTo>
                    <a:lnTo>
                      <a:pt x="224" y="196"/>
                    </a:lnTo>
                    <a:lnTo>
                      <a:pt x="240" y="186"/>
                    </a:lnTo>
                    <a:lnTo>
                      <a:pt x="244" y="186"/>
                    </a:lnTo>
                    <a:lnTo>
                      <a:pt x="244" y="181"/>
                    </a:lnTo>
                    <a:lnTo>
                      <a:pt x="246" y="172"/>
                    </a:lnTo>
                    <a:lnTo>
                      <a:pt x="246" y="170"/>
                    </a:lnTo>
                    <a:lnTo>
                      <a:pt x="239" y="155"/>
                    </a:lnTo>
                    <a:lnTo>
                      <a:pt x="231" y="133"/>
                    </a:lnTo>
                    <a:lnTo>
                      <a:pt x="231" y="132"/>
                    </a:lnTo>
                    <a:lnTo>
                      <a:pt x="232" y="127"/>
                    </a:lnTo>
                    <a:lnTo>
                      <a:pt x="232" y="120"/>
                    </a:lnTo>
                    <a:lnTo>
                      <a:pt x="236" y="119"/>
                    </a:lnTo>
                    <a:lnTo>
                      <a:pt x="251" y="101"/>
                    </a:lnTo>
                    <a:lnTo>
                      <a:pt x="253" y="98"/>
                    </a:lnTo>
                    <a:lnTo>
                      <a:pt x="253" y="86"/>
                    </a:lnTo>
                    <a:lnTo>
                      <a:pt x="254" y="84"/>
                    </a:lnTo>
                    <a:lnTo>
                      <a:pt x="253" y="83"/>
                    </a:lnTo>
                    <a:lnTo>
                      <a:pt x="247" y="81"/>
                    </a:lnTo>
                    <a:lnTo>
                      <a:pt x="229" y="70"/>
                    </a:lnTo>
                    <a:lnTo>
                      <a:pt x="221" y="58"/>
                    </a:lnTo>
                    <a:lnTo>
                      <a:pt x="212" y="51"/>
                    </a:lnTo>
                    <a:lnTo>
                      <a:pt x="211" y="51"/>
                    </a:lnTo>
                    <a:lnTo>
                      <a:pt x="208" y="49"/>
                    </a:lnTo>
                    <a:lnTo>
                      <a:pt x="200" y="47"/>
                    </a:lnTo>
                    <a:lnTo>
                      <a:pt x="190" y="37"/>
                    </a:lnTo>
                    <a:lnTo>
                      <a:pt x="179" y="33"/>
                    </a:lnTo>
                    <a:lnTo>
                      <a:pt x="177" y="31"/>
                    </a:lnTo>
                    <a:lnTo>
                      <a:pt x="172" y="31"/>
                    </a:lnTo>
                    <a:lnTo>
                      <a:pt x="170" y="33"/>
                    </a:lnTo>
                    <a:lnTo>
                      <a:pt x="169" y="33"/>
                    </a:lnTo>
                    <a:lnTo>
                      <a:pt x="141" y="40"/>
                    </a:lnTo>
                    <a:lnTo>
                      <a:pt x="140" y="38"/>
                    </a:lnTo>
                    <a:lnTo>
                      <a:pt x="138" y="38"/>
                    </a:lnTo>
                    <a:lnTo>
                      <a:pt x="131" y="23"/>
                    </a:lnTo>
                    <a:lnTo>
                      <a:pt x="130" y="21"/>
                    </a:lnTo>
                    <a:lnTo>
                      <a:pt x="129" y="24"/>
                    </a:lnTo>
                    <a:lnTo>
                      <a:pt x="124" y="24"/>
                    </a:lnTo>
                    <a:lnTo>
                      <a:pt x="122" y="23"/>
                    </a:lnTo>
                    <a:lnTo>
                      <a:pt x="106" y="28"/>
                    </a:lnTo>
                    <a:lnTo>
                      <a:pt x="105" y="30"/>
                    </a:lnTo>
                    <a:lnTo>
                      <a:pt x="99" y="31"/>
                    </a:lnTo>
                    <a:lnTo>
                      <a:pt x="99" y="33"/>
                    </a:lnTo>
                    <a:lnTo>
                      <a:pt x="95" y="35"/>
                    </a:lnTo>
                    <a:lnTo>
                      <a:pt x="90" y="30"/>
                    </a:lnTo>
                    <a:lnTo>
                      <a:pt x="87" y="28"/>
                    </a:lnTo>
                    <a:lnTo>
                      <a:pt x="90" y="20"/>
                    </a:lnTo>
                    <a:lnTo>
                      <a:pt x="90" y="14"/>
                    </a:lnTo>
                    <a:lnTo>
                      <a:pt x="89" y="13"/>
                    </a:lnTo>
                    <a:lnTo>
                      <a:pt x="80" y="2"/>
                    </a:lnTo>
                    <a:lnTo>
                      <a:pt x="78" y="0"/>
                    </a:lnTo>
                    <a:lnTo>
                      <a:pt x="71" y="0"/>
                    </a:lnTo>
                    <a:lnTo>
                      <a:pt x="7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79" name="Freeform 106">
                <a:extLst>
                  <a:ext uri="{FF2B5EF4-FFF2-40B4-BE49-F238E27FC236}">
                    <a16:creationId xmlns:a16="http://schemas.microsoft.com/office/drawing/2014/main" id="{022F1667-ECA1-0A42-B2B9-E40F6F858B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5" y="1500"/>
                <a:ext cx="72" cy="105"/>
              </a:xfrm>
              <a:custGeom>
                <a:avLst/>
                <a:gdLst>
                  <a:gd name="T0" fmla="*/ 20 w 288"/>
                  <a:gd name="T1" fmla="*/ 42 h 419"/>
                  <a:gd name="T2" fmla="*/ 28 w 288"/>
                  <a:gd name="T3" fmla="*/ 54 h 419"/>
                  <a:gd name="T4" fmla="*/ 32 w 288"/>
                  <a:gd name="T5" fmla="*/ 67 h 419"/>
                  <a:gd name="T6" fmla="*/ 46 w 288"/>
                  <a:gd name="T7" fmla="*/ 78 h 419"/>
                  <a:gd name="T8" fmla="*/ 35 w 288"/>
                  <a:gd name="T9" fmla="*/ 96 h 419"/>
                  <a:gd name="T10" fmla="*/ 42 w 288"/>
                  <a:gd name="T11" fmla="*/ 99 h 419"/>
                  <a:gd name="T12" fmla="*/ 33 w 288"/>
                  <a:gd name="T13" fmla="*/ 117 h 419"/>
                  <a:gd name="T14" fmla="*/ 30 w 288"/>
                  <a:gd name="T15" fmla="*/ 141 h 419"/>
                  <a:gd name="T16" fmla="*/ 11 w 288"/>
                  <a:gd name="T17" fmla="*/ 142 h 419"/>
                  <a:gd name="T18" fmla="*/ 11 w 288"/>
                  <a:gd name="T19" fmla="*/ 179 h 419"/>
                  <a:gd name="T20" fmla="*/ 6 w 288"/>
                  <a:gd name="T21" fmla="*/ 179 h 419"/>
                  <a:gd name="T22" fmla="*/ 1 w 288"/>
                  <a:gd name="T23" fmla="*/ 188 h 419"/>
                  <a:gd name="T24" fmla="*/ 7 w 288"/>
                  <a:gd name="T25" fmla="*/ 222 h 419"/>
                  <a:gd name="T26" fmla="*/ 3 w 288"/>
                  <a:gd name="T27" fmla="*/ 228 h 419"/>
                  <a:gd name="T28" fmla="*/ 22 w 288"/>
                  <a:gd name="T29" fmla="*/ 243 h 419"/>
                  <a:gd name="T30" fmla="*/ 29 w 288"/>
                  <a:gd name="T31" fmla="*/ 244 h 419"/>
                  <a:gd name="T32" fmla="*/ 44 w 288"/>
                  <a:gd name="T33" fmla="*/ 228 h 419"/>
                  <a:gd name="T34" fmla="*/ 81 w 288"/>
                  <a:gd name="T35" fmla="*/ 228 h 419"/>
                  <a:gd name="T36" fmla="*/ 85 w 288"/>
                  <a:gd name="T37" fmla="*/ 229 h 419"/>
                  <a:gd name="T38" fmla="*/ 97 w 288"/>
                  <a:gd name="T39" fmla="*/ 239 h 419"/>
                  <a:gd name="T40" fmla="*/ 103 w 288"/>
                  <a:gd name="T41" fmla="*/ 247 h 419"/>
                  <a:gd name="T42" fmla="*/ 104 w 288"/>
                  <a:gd name="T43" fmla="*/ 255 h 419"/>
                  <a:gd name="T44" fmla="*/ 120 w 288"/>
                  <a:gd name="T45" fmla="*/ 275 h 419"/>
                  <a:gd name="T46" fmla="*/ 131 w 288"/>
                  <a:gd name="T47" fmla="*/ 314 h 419"/>
                  <a:gd name="T48" fmla="*/ 144 w 288"/>
                  <a:gd name="T49" fmla="*/ 318 h 419"/>
                  <a:gd name="T50" fmla="*/ 163 w 288"/>
                  <a:gd name="T51" fmla="*/ 331 h 419"/>
                  <a:gd name="T52" fmla="*/ 167 w 288"/>
                  <a:gd name="T53" fmla="*/ 346 h 419"/>
                  <a:gd name="T54" fmla="*/ 173 w 288"/>
                  <a:gd name="T55" fmla="*/ 356 h 419"/>
                  <a:gd name="T56" fmla="*/ 172 w 288"/>
                  <a:gd name="T57" fmla="*/ 375 h 419"/>
                  <a:gd name="T58" fmla="*/ 173 w 288"/>
                  <a:gd name="T59" fmla="*/ 399 h 419"/>
                  <a:gd name="T60" fmla="*/ 194 w 288"/>
                  <a:gd name="T61" fmla="*/ 415 h 419"/>
                  <a:gd name="T62" fmla="*/ 214 w 288"/>
                  <a:gd name="T63" fmla="*/ 419 h 419"/>
                  <a:gd name="T64" fmla="*/ 251 w 288"/>
                  <a:gd name="T65" fmla="*/ 413 h 419"/>
                  <a:gd name="T66" fmla="*/ 251 w 288"/>
                  <a:gd name="T67" fmla="*/ 405 h 419"/>
                  <a:gd name="T68" fmla="*/ 285 w 288"/>
                  <a:gd name="T69" fmla="*/ 380 h 419"/>
                  <a:gd name="T70" fmla="*/ 275 w 288"/>
                  <a:gd name="T71" fmla="*/ 365 h 419"/>
                  <a:gd name="T72" fmla="*/ 255 w 288"/>
                  <a:gd name="T73" fmla="*/ 356 h 419"/>
                  <a:gd name="T74" fmla="*/ 248 w 288"/>
                  <a:gd name="T75" fmla="*/ 328 h 419"/>
                  <a:gd name="T76" fmla="*/ 250 w 288"/>
                  <a:gd name="T77" fmla="*/ 310 h 419"/>
                  <a:gd name="T78" fmla="*/ 254 w 288"/>
                  <a:gd name="T79" fmla="*/ 300 h 419"/>
                  <a:gd name="T80" fmla="*/ 253 w 288"/>
                  <a:gd name="T81" fmla="*/ 286 h 419"/>
                  <a:gd name="T82" fmla="*/ 225 w 288"/>
                  <a:gd name="T83" fmla="*/ 261 h 419"/>
                  <a:gd name="T84" fmla="*/ 229 w 288"/>
                  <a:gd name="T85" fmla="*/ 233 h 419"/>
                  <a:gd name="T86" fmla="*/ 188 w 288"/>
                  <a:gd name="T87" fmla="*/ 226 h 419"/>
                  <a:gd name="T88" fmla="*/ 211 w 288"/>
                  <a:gd name="T89" fmla="*/ 176 h 419"/>
                  <a:gd name="T90" fmla="*/ 208 w 288"/>
                  <a:gd name="T91" fmla="*/ 147 h 419"/>
                  <a:gd name="T92" fmla="*/ 221 w 288"/>
                  <a:gd name="T93" fmla="*/ 142 h 419"/>
                  <a:gd name="T94" fmla="*/ 229 w 288"/>
                  <a:gd name="T95" fmla="*/ 127 h 419"/>
                  <a:gd name="T96" fmla="*/ 230 w 288"/>
                  <a:gd name="T97" fmla="*/ 74 h 419"/>
                  <a:gd name="T98" fmla="*/ 243 w 288"/>
                  <a:gd name="T99" fmla="*/ 49 h 419"/>
                  <a:gd name="T100" fmla="*/ 219 w 288"/>
                  <a:gd name="T101" fmla="*/ 10 h 419"/>
                  <a:gd name="T102" fmla="*/ 211 w 288"/>
                  <a:gd name="T103" fmla="*/ 0 h 419"/>
                  <a:gd name="T104" fmla="*/ 197 w 288"/>
                  <a:gd name="T105" fmla="*/ 20 h 419"/>
                  <a:gd name="T106" fmla="*/ 193 w 288"/>
                  <a:gd name="T107" fmla="*/ 40 h 419"/>
                  <a:gd name="T108" fmla="*/ 179 w 288"/>
                  <a:gd name="T109" fmla="*/ 46 h 419"/>
                  <a:gd name="T110" fmla="*/ 145 w 288"/>
                  <a:gd name="T111" fmla="*/ 35 h 419"/>
                  <a:gd name="T112" fmla="*/ 112 w 288"/>
                  <a:gd name="T113" fmla="*/ 24 h 419"/>
                  <a:gd name="T114" fmla="*/ 77 w 288"/>
                  <a:gd name="T115" fmla="*/ 34 h 419"/>
                  <a:gd name="T116" fmla="*/ 42 w 288"/>
                  <a:gd name="T117" fmla="*/ 13 h 4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88" h="419">
                    <a:moveTo>
                      <a:pt x="30" y="13"/>
                    </a:moveTo>
                    <a:lnTo>
                      <a:pt x="29" y="13"/>
                    </a:lnTo>
                    <a:lnTo>
                      <a:pt x="29" y="17"/>
                    </a:lnTo>
                    <a:lnTo>
                      <a:pt x="20" y="40"/>
                    </a:lnTo>
                    <a:lnTo>
                      <a:pt x="20" y="42"/>
                    </a:lnTo>
                    <a:lnTo>
                      <a:pt x="20" y="43"/>
                    </a:lnTo>
                    <a:lnTo>
                      <a:pt x="18" y="50"/>
                    </a:lnTo>
                    <a:lnTo>
                      <a:pt x="20" y="51"/>
                    </a:lnTo>
                    <a:lnTo>
                      <a:pt x="22" y="51"/>
                    </a:lnTo>
                    <a:lnTo>
                      <a:pt x="28" y="54"/>
                    </a:lnTo>
                    <a:lnTo>
                      <a:pt x="33" y="60"/>
                    </a:lnTo>
                    <a:lnTo>
                      <a:pt x="33" y="61"/>
                    </a:lnTo>
                    <a:lnTo>
                      <a:pt x="35" y="64"/>
                    </a:lnTo>
                    <a:lnTo>
                      <a:pt x="32" y="64"/>
                    </a:lnTo>
                    <a:lnTo>
                      <a:pt x="32" y="67"/>
                    </a:lnTo>
                    <a:lnTo>
                      <a:pt x="33" y="68"/>
                    </a:lnTo>
                    <a:lnTo>
                      <a:pt x="35" y="71"/>
                    </a:lnTo>
                    <a:lnTo>
                      <a:pt x="35" y="73"/>
                    </a:lnTo>
                    <a:lnTo>
                      <a:pt x="39" y="75"/>
                    </a:lnTo>
                    <a:lnTo>
                      <a:pt x="46" y="78"/>
                    </a:lnTo>
                    <a:lnTo>
                      <a:pt x="46" y="81"/>
                    </a:lnTo>
                    <a:lnTo>
                      <a:pt x="40" y="87"/>
                    </a:lnTo>
                    <a:lnTo>
                      <a:pt x="36" y="89"/>
                    </a:lnTo>
                    <a:lnTo>
                      <a:pt x="35" y="92"/>
                    </a:lnTo>
                    <a:lnTo>
                      <a:pt x="35" y="96"/>
                    </a:lnTo>
                    <a:lnTo>
                      <a:pt x="37" y="98"/>
                    </a:lnTo>
                    <a:lnTo>
                      <a:pt x="39" y="99"/>
                    </a:lnTo>
                    <a:lnTo>
                      <a:pt x="40" y="99"/>
                    </a:lnTo>
                    <a:lnTo>
                      <a:pt x="40" y="101"/>
                    </a:lnTo>
                    <a:lnTo>
                      <a:pt x="42" y="99"/>
                    </a:lnTo>
                    <a:lnTo>
                      <a:pt x="46" y="101"/>
                    </a:lnTo>
                    <a:lnTo>
                      <a:pt x="44" y="106"/>
                    </a:lnTo>
                    <a:lnTo>
                      <a:pt x="40" y="111"/>
                    </a:lnTo>
                    <a:lnTo>
                      <a:pt x="36" y="114"/>
                    </a:lnTo>
                    <a:lnTo>
                      <a:pt x="33" y="117"/>
                    </a:lnTo>
                    <a:lnTo>
                      <a:pt x="32" y="121"/>
                    </a:lnTo>
                    <a:lnTo>
                      <a:pt x="35" y="127"/>
                    </a:lnTo>
                    <a:lnTo>
                      <a:pt x="39" y="140"/>
                    </a:lnTo>
                    <a:lnTo>
                      <a:pt x="37" y="140"/>
                    </a:lnTo>
                    <a:lnTo>
                      <a:pt x="30" y="141"/>
                    </a:lnTo>
                    <a:lnTo>
                      <a:pt x="17" y="141"/>
                    </a:lnTo>
                    <a:lnTo>
                      <a:pt x="15" y="140"/>
                    </a:lnTo>
                    <a:lnTo>
                      <a:pt x="14" y="140"/>
                    </a:lnTo>
                    <a:lnTo>
                      <a:pt x="13" y="142"/>
                    </a:lnTo>
                    <a:lnTo>
                      <a:pt x="11" y="142"/>
                    </a:lnTo>
                    <a:lnTo>
                      <a:pt x="11" y="151"/>
                    </a:lnTo>
                    <a:lnTo>
                      <a:pt x="14" y="155"/>
                    </a:lnTo>
                    <a:lnTo>
                      <a:pt x="11" y="158"/>
                    </a:lnTo>
                    <a:lnTo>
                      <a:pt x="8" y="168"/>
                    </a:lnTo>
                    <a:lnTo>
                      <a:pt x="11" y="179"/>
                    </a:lnTo>
                    <a:lnTo>
                      <a:pt x="11" y="181"/>
                    </a:lnTo>
                    <a:lnTo>
                      <a:pt x="8" y="181"/>
                    </a:lnTo>
                    <a:lnTo>
                      <a:pt x="7" y="177"/>
                    </a:lnTo>
                    <a:lnTo>
                      <a:pt x="6" y="177"/>
                    </a:lnTo>
                    <a:lnTo>
                      <a:pt x="6" y="179"/>
                    </a:lnTo>
                    <a:lnTo>
                      <a:pt x="4" y="179"/>
                    </a:lnTo>
                    <a:lnTo>
                      <a:pt x="1" y="180"/>
                    </a:lnTo>
                    <a:lnTo>
                      <a:pt x="0" y="180"/>
                    </a:lnTo>
                    <a:lnTo>
                      <a:pt x="1" y="181"/>
                    </a:lnTo>
                    <a:lnTo>
                      <a:pt x="1" y="188"/>
                    </a:lnTo>
                    <a:lnTo>
                      <a:pt x="3" y="193"/>
                    </a:lnTo>
                    <a:lnTo>
                      <a:pt x="0" y="197"/>
                    </a:lnTo>
                    <a:lnTo>
                      <a:pt x="1" y="208"/>
                    </a:lnTo>
                    <a:lnTo>
                      <a:pt x="8" y="222"/>
                    </a:lnTo>
                    <a:lnTo>
                      <a:pt x="7" y="222"/>
                    </a:lnTo>
                    <a:lnTo>
                      <a:pt x="6" y="223"/>
                    </a:lnTo>
                    <a:lnTo>
                      <a:pt x="6" y="225"/>
                    </a:lnTo>
                    <a:lnTo>
                      <a:pt x="4" y="225"/>
                    </a:lnTo>
                    <a:lnTo>
                      <a:pt x="3" y="226"/>
                    </a:lnTo>
                    <a:lnTo>
                      <a:pt x="3" y="228"/>
                    </a:lnTo>
                    <a:lnTo>
                      <a:pt x="7" y="232"/>
                    </a:lnTo>
                    <a:lnTo>
                      <a:pt x="11" y="232"/>
                    </a:lnTo>
                    <a:lnTo>
                      <a:pt x="17" y="236"/>
                    </a:lnTo>
                    <a:lnTo>
                      <a:pt x="20" y="239"/>
                    </a:lnTo>
                    <a:lnTo>
                      <a:pt x="22" y="243"/>
                    </a:lnTo>
                    <a:lnTo>
                      <a:pt x="21" y="243"/>
                    </a:lnTo>
                    <a:lnTo>
                      <a:pt x="20" y="251"/>
                    </a:lnTo>
                    <a:lnTo>
                      <a:pt x="21" y="251"/>
                    </a:lnTo>
                    <a:lnTo>
                      <a:pt x="28" y="244"/>
                    </a:lnTo>
                    <a:lnTo>
                      <a:pt x="29" y="244"/>
                    </a:lnTo>
                    <a:lnTo>
                      <a:pt x="37" y="241"/>
                    </a:lnTo>
                    <a:lnTo>
                      <a:pt x="39" y="236"/>
                    </a:lnTo>
                    <a:lnTo>
                      <a:pt x="42" y="233"/>
                    </a:lnTo>
                    <a:lnTo>
                      <a:pt x="42" y="231"/>
                    </a:lnTo>
                    <a:lnTo>
                      <a:pt x="44" y="228"/>
                    </a:lnTo>
                    <a:lnTo>
                      <a:pt x="49" y="228"/>
                    </a:lnTo>
                    <a:lnTo>
                      <a:pt x="64" y="231"/>
                    </a:lnTo>
                    <a:lnTo>
                      <a:pt x="73" y="226"/>
                    </a:lnTo>
                    <a:lnTo>
                      <a:pt x="78" y="226"/>
                    </a:lnTo>
                    <a:lnTo>
                      <a:pt x="81" y="228"/>
                    </a:lnTo>
                    <a:lnTo>
                      <a:pt x="80" y="232"/>
                    </a:lnTo>
                    <a:lnTo>
                      <a:pt x="81" y="233"/>
                    </a:lnTo>
                    <a:lnTo>
                      <a:pt x="82" y="233"/>
                    </a:lnTo>
                    <a:lnTo>
                      <a:pt x="85" y="231"/>
                    </a:lnTo>
                    <a:lnTo>
                      <a:pt x="85" y="229"/>
                    </a:lnTo>
                    <a:lnTo>
                      <a:pt x="87" y="229"/>
                    </a:lnTo>
                    <a:lnTo>
                      <a:pt x="92" y="232"/>
                    </a:lnTo>
                    <a:lnTo>
                      <a:pt x="92" y="233"/>
                    </a:lnTo>
                    <a:lnTo>
                      <a:pt x="95" y="236"/>
                    </a:lnTo>
                    <a:lnTo>
                      <a:pt x="97" y="239"/>
                    </a:lnTo>
                    <a:lnTo>
                      <a:pt x="100" y="239"/>
                    </a:lnTo>
                    <a:lnTo>
                      <a:pt x="100" y="240"/>
                    </a:lnTo>
                    <a:lnTo>
                      <a:pt x="102" y="240"/>
                    </a:lnTo>
                    <a:lnTo>
                      <a:pt x="102" y="241"/>
                    </a:lnTo>
                    <a:lnTo>
                      <a:pt x="103" y="247"/>
                    </a:lnTo>
                    <a:lnTo>
                      <a:pt x="102" y="250"/>
                    </a:lnTo>
                    <a:lnTo>
                      <a:pt x="102" y="253"/>
                    </a:lnTo>
                    <a:lnTo>
                      <a:pt x="103" y="253"/>
                    </a:lnTo>
                    <a:lnTo>
                      <a:pt x="103" y="254"/>
                    </a:lnTo>
                    <a:lnTo>
                      <a:pt x="104" y="255"/>
                    </a:lnTo>
                    <a:lnTo>
                      <a:pt x="106" y="255"/>
                    </a:lnTo>
                    <a:lnTo>
                      <a:pt x="106" y="257"/>
                    </a:lnTo>
                    <a:lnTo>
                      <a:pt x="113" y="274"/>
                    </a:lnTo>
                    <a:lnTo>
                      <a:pt x="119" y="274"/>
                    </a:lnTo>
                    <a:lnTo>
                      <a:pt x="120" y="275"/>
                    </a:lnTo>
                    <a:lnTo>
                      <a:pt x="130" y="288"/>
                    </a:lnTo>
                    <a:lnTo>
                      <a:pt x="130" y="303"/>
                    </a:lnTo>
                    <a:lnTo>
                      <a:pt x="128" y="313"/>
                    </a:lnTo>
                    <a:lnTo>
                      <a:pt x="130" y="314"/>
                    </a:lnTo>
                    <a:lnTo>
                      <a:pt x="131" y="314"/>
                    </a:lnTo>
                    <a:lnTo>
                      <a:pt x="134" y="317"/>
                    </a:lnTo>
                    <a:lnTo>
                      <a:pt x="135" y="317"/>
                    </a:lnTo>
                    <a:lnTo>
                      <a:pt x="142" y="320"/>
                    </a:lnTo>
                    <a:lnTo>
                      <a:pt x="144" y="320"/>
                    </a:lnTo>
                    <a:lnTo>
                      <a:pt x="144" y="318"/>
                    </a:lnTo>
                    <a:lnTo>
                      <a:pt x="145" y="320"/>
                    </a:lnTo>
                    <a:lnTo>
                      <a:pt x="154" y="327"/>
                    </a:lnTo>
                    <a:lnTo>
                      <a:pt x="156" y="327"/>
                    </a:lnTo>
                    <a:lnTo>
                      <a:pt x="162" y="331"/>
                    </a:lnTo>
                    <a:lnTo>
                      <a:pt x="163" y="331"/>
                    </a:lnTo>
                    <a:lnTo>
                      <a:pt x="163" y="334"/>
                    </a:lnTo>
                    <a:lnTo>
                      <a:pt x="166" y="335"/>
                    </a:lnTo>
                    <a:lnTo>
                      <a:pt x="166" y="338"/>
                    </a:lnTo>
                    <a:lnTo>
                      <a:pt x="167" y="341"/>
                    </a:lnTo>
                    <a:lnTo>
                      <a:pt x="167" y="346"/>
                    </a:lnTo>
                    <a:lnTo>
                      <a:pt x="169" y="346"/>
                    </a:lnTo>
                    <a:lnTo>
                      <a:pt x="170" y="348"/>
                    </a:lnTo>
                    <a:lnTo>
                      <a:pt x="170" y="352"/>
                    </a:lnTo>
                    <a:lnTo>
                      <a:pt x="173" y="355"/>
                    </a:lnTo>
                    <a:lnTo>
                      <a:pt x="173" y="356"/>
                    </a:lnTo>
                    <a:lnTo>
                      <a:pt x="174" y="358"/>
                    </a:lnTo>
                    <a:lnTo>
                      <a:pt x="177" y="358"/>
                    </a:lnTo>
                    <a:lnTo>
                      <a:pt x="177" y="359"/>
                    </a:lnTo>
                    <a:lnTo>
                      <a:pt x="174" y="362"/>
                    </a:lnTo>
                    <a:lnTo>
                      <a:pt x="172" y="375"/>
                    </a:lnTo>
                    <a:lnTo>
                      <a:pt x="172" y="385"/>
                    </a:lnTo>
                    <a:lnTo>
                      <a:pt x="170" y="391"/>
                    </a:lnTo>
                    <a:lnTo>
                      <a:pt x="163" y="398"/>
                    </a:lnTo>
                    <a:lnTo>
                      <a:pt x="169" y="398"/>
                    </a:lnTo>
                    <a:lnTo>
                      <a:pt x="173" y="399"/>
                    </a:lnTo>
                    <a:lnTo>
                      <a:pt x="174" y="399"/>
                    </a:lnTo>
                    <a:lnTo>
                      <a:pt x="176" y="401"/>
                    </a:lnTo>
                    <a:lnTo>
                      <a:pt x="186" y="406"/>
                    </a:lnTo>
                    <a:lnTo>
                      <a:pt x="194" y="413"/>
                    </a:lnTo>
                    <a:lnTo>
                      <a:pt x="194" y="415"/>
                    </a:lnTo>
                    <a:lnTo>
                      <a:pt x="197" y="416"/>
                    </a:lnTo>
                    <a:lnTo>
                      <a:pt x="198" y="418"/>
                    </a:lnTo>
                    <a:lnTo>
                      <a:pt x="200" y="418"/>
                    </a:lnTo>
                    <a:lnTo>
                      <a:pt x="202" y="419"/>
                    </a:lnTo>
                    <a:lnTo>
                      <a:pt x="214" y="419"/>
                    </a:lnTo>
                    <a:lnTo>
                      <a:pt x="243" y="411"/>
                    </a:lnTo>
                    <a:lnTo>
                      <a:pt x="244" y="411"/>
                    </a:lnTo>
                    <a:lnTo>
                      <a:pt x="248" y="409"/>
                    </a:lnTo>
                    <a:lnTo>
                      <a:pt x="251" y="412"/>
                    </a:lnTo>
                    <a:lnTo>
                      <a:pt x="251" y="413"/>
                    </a:lnTo>
                    <a:lnTo>
                      <a:pt x="253" y="413"/>
                    </a:lnTo>
                    <a:lnTo>
                      <a:pt x="253" y="411"/>
                    </a:lnTo>
                    <a:lnTo>
                      <a:pt x="251" y="409"/>
                    </a:lnTo>
                    <a:lnTo>
                      <a:pt x="250" y="406"/>
                    </a:lnTo>
                    <a:lnTo>
                      <a:pt x="251" y="405"/>
                    </a:lnTo>
                    <a:lnTo>
                      <a:pt x="262" y="401"/>
                    </a:lnTo>
                    <a:lnTo>
                      <a:pt x="275" y="394"/>
                    </a:lnTo>
                    <a:lnTo>
                      <a:pt x="288" y="382"/>
                    </a:lnTo>
                    <a:lnTo>
                      <a:pt x="288" y="380"/>
                    </a:lnTo>
                    <a:lnTo>
                      <a:pt x="285" y="380"/>
                    </a:lnTo>
                    <a:lnTo>
                      <a:pt x="282" y="378"/>
                    </a:lnTo>
                    <a:lnTo>
                      <a:pt x="279" y="375"/>
                    </a:lnTo>
                    <a:lnTo>
                      <a:pt x="278" y="375"/>
                    </a:lnTo>
                    <a:lnTo>
                      <a:pt x="278" y="374"/>
                    </a:lnTo>
                    <a:lnTo>
                      <a:pt x="275" y="365"/>
                    </a:lnTo>
                    <a:lnTo>
                      <a:pt x="275" y="355"/>
                    </a:lnTo>
                    <a:lnTo>
                      <a:pt x="276" y="351"/>
                    </a:lnTo>
                    <a:lnTo>
                      <a:pt x="276" y="349"/>
                    </a:lnTo>
                    <a:lnTo>
                      <a:pt x="274" y="351"/>
                    </a:lnTo>
                    <a:lnTo>
                      <a:pt x="255" y="356"/>
                    </a:lnTo>
                    <a:lnTo>
                      <a:pt x="254" y="356"/>
                    </a:lnTo>
                    <a:lnTo>
                      <a:pt x="253" y="355"/>
                    </a:lnTo>
                    <a:lnTo>
                      <a:pt x="248" y="352"/>
                    </a:lnTo>
                    <a:lnTo>
                      <a:pt x="246" y="339"/>
                    </a:lnTo>
                    <a:lnTo>
                      <a:pt x="248" y="328"/>
                    </a:lnTo>
                    <a:lnTo>
                      <a:pt x="255" y="314"/>
                    </a:lnTo>
                    <a:lnTo>
                      <a:pt x="254" y="311"/>
                    </a:lnTo>
                    <a:lnTo>
                      <a:pt x="253" y="311"/>
                    </a:lnTo>
                    <a:lnTo>
                      <a:pt x="251" y="310"/>
                    </a:lnTo>
                    <a:lnTo>
                      <a:pt x="250" y="310"/>
                    </a:lnTo>
                    <a:lnTo>
                      <a:pt x="250" y="307"/>
                    </a:lnTo>
                    <a:lnTo>
                      <a:pt x="248" y="303"/>
                    </a:lnTo>
                    <a:lnTo>
                      <a:pt x="250" y="303"/>
                    </a:lnTo>
                    <a:lnTo>
                      <a:pt x="251" y="302"/>
                    </a:lnTo>
                    <a:lnTo>
                      <a:pt x="254" y="300"/>
                    </a:lnTo>
                    <a:lnTo>
                      <a:pt x="255" y="300"/>
                    </a:lnTo>
                    <a:lnTo>
                      <a:pt x="255" y="295"/>
                    </a:lnTo>
                    <a:lnTo>
                      <a:pt x="254" y="293"/>
                    </a:lnTo>
                    <a:lnTo>
                      <a:pt x="254" y="292"/>
                    </a:lnTo>
                    <a:lnTo>
                      <a:pt x="253" y="286"/>
                    </a:lnTo>
                    <a:lnTo>
                      <a:pt x="251" y="285"/>
                    </a:lnTo>
                    <a:lnTo>
                      <a:pt x="251" y="281"/>
                    </a:lnTo>
                    <a:lnTo>
                      <a:pt x="248" y="278"/>
                    </a:lnTo>
                    <a:lnTo>
                      <a:pt x="233" y="268"/>
                    </a:lnTo>
                    <a:lnTo>
                      <a:pt x="225" y="261"/>
                    </a:lnTo>
                    <a:lnTo>
                      <a:pt x="222" y="261"/>
                    </a:lnTo>
                    <a:lnTo>
                      <a:pt x="222" y="240"/>
                    </a:lnTo>
                    <a:lnTo>
                      <a:pt x="225" y="239"/>
                    </a:lnTo>
                    <a:lnTo>
                      <a:pt x="226" y="239"/>
                    </a:lnTo>
                    <a:lnTo>
                      <a:pt x="229" y="233"/>
                    </a:lnTo>
                    <a:lnTo>
                      <a:pt x="222" y="228"/>
                    </a:lnTo>
                    <a:lnTo>
                      <a:pt x="214" y="228"/>
                    </a:lnTo>
                    <a:lnTo>
                      <a:pt x="198" y="232"/>
                    </a:lnTo>
                    <a:lnTo>
                      <a:pt x="191" y="232"/>
                    </a:lnTo>
                    <a:lnTo>
                      <a:pt x="188" y="226"/>
                    </a:lnTo>
                    <a:lnTo>
                      <a:pt x="187" y="226"/>
                    </a:lnTo>
                    <a:lnTo>
                      <a:pt x="187" y="223"/>
                    </a:lnTo>
                    <a:lnTo>
                      <a:pt x="186" y="222"/>
                    </a:lnTo>
                    <a:lnTo>
                      <a:pt x="193" y="212"/>
                    </a:lnTo>
                    <a:lnTo>
                      <a:pt x="211" y="176"/>
                    </a:lnTo>
                    <a:lnTo>
                      <a:pt x="211" y="166"/>
                    </a:lnTo>
                    <a:lnTo>
                      <a:pt x="207" y="152"/>
                    </a:lnTo>
                    <a:lnTo>
                      <a:pt x="207" y="148"/>
                    </a:lnTo>
                    <a:lnTo>
                      <a:pt x="208" y="148"/>
                    </a:lnTo>
                    <a:lnTo>
                      <a:pt x="208" y="147"/>
                    </a:lnTo>
                    <a:lnTo>
                      <a:pt x="211" y="145"/>
                    </a:lnTo>
                    <a:lnTo>
                      <a:pt x="216" y="145"/>
                    </a:lnTo>
                    <a:lnTo>
                      <a:pt x="216" y="144"/>
                    </a:lnTo>
                    <a:lnTo>
                      <a:pt x="219" y="142"/>
                    </a:lnTo>
                    <a:lnTo>
                      <a:pt x="221" y="142"/>
                    </a:lnTo>
                    <a:lnTo>
                      <a:pt x="225" y="137"/>
                    </a:lnTo>
                    <a:lnTo>
                      <a:pt x="226" y="133"/>
                    </a:lnTo>
                    <a:lnTo>
                      <a:pt x="227" y="130"/>
                    </a:lnTo>
                    <a:lnTo>
                      <a:pt x="230" y="128"/>
                    </a:lnTo>
                    <a:lnTo>
                      <a:pt x="229" y="127"/>
                    </a:lnTo>
                    <a:lnTo>
                      <a:pt x="218" y="94"/>
                    </a:lnTo>
                    <a:lnTo>
                      <a:pt x="218" y="91"/>
                    </a:lnTo>
                    <a:lnTo>
                      <a:pt x="221" y="73"/>
                    </a:lnTo>
                    <a:lnTo>
                      <a:pt x="222" y="73"/>
                    </a:lnTo>
                    <a:lnTo>
                      <a:pt x="230" y="74"/>
                    </a:lnTo>
                    <a:lnTo>
                      <a:pt x="232" y="73"/>
                    </a:lnTo>
                    <a:lnTo>
                      <a:pt x="232" y="71"/>
                    </a:lnTo>
                    <a:lnTo>
                      <a:pt x="243" y="50"/>
                    </a:lnTo>
                    <a:lnTo>
                      <a:pt x="244" y="49"/>
                    </a:lnTo>
                    <a:lnTo>
                      <a:pt x="243" y="49"/>
                    </a:lnTo>
                    <a:lnTo>
                      <a:pt x="230" y="29"/>
                    </a:lnTo>
                    <a:lnTo>
                      <a:pt x="226" y="22"/>
                    </a:lnTo>
                    <a:lnTo>
                      <a:pt x="226" y="18"/>
                    </a:lnTo>
                    <a:lnTo>
                      <a:pt x="222" y="13"/>
                    </a:lnTo>
                    <a:lnTo>
                      <a:pt x="219" y="10"/>
                    </a:lnTo>
                    <a:lnTo>
                      <a:pt x="216" y="11"/>
                    </a:lnTo>
                    <a:lnTo>
                      <a:pt x="215" y="11"/>
                    </a:lnTo>
                    <a:lnTo>
                      <a:pt x="212" y="8"/>
                    </a:lnTo>
                    <a:lnTo>
                      <a:pt x="211" y="6"/>
                    </a:lnTo>
                    <a:lnTo>
                      <a:pt x="211" y="0"/>
                    </a:lnTo>
                    <a:lnTo>
                      <a:pt x="209" y="0"/>
                    </a:lnTo>
                    <a:lnTo>
                      <a:pt x="208" y="10"/>
                    </a:lnTo>
                    <a:lnTo>
                      <a:pt x="205" y="18"/>
                    </a:lnTo>
                    <a:lnTo>
                      <a:pt x="202" y="20"/>
                    </a:lnTo>
                    <a:lnTo>
                      <a:pt x="197" y="20"/>
                    </a:lnTo>
                    <a:lnTo>
                      <a:pt x="195" y="22"/>
                    </a:lnTo>
                    <a:lnTo>
                      <a:pt x="194" y="27"/>
                    </a:lnTo>
                    <a:lnTo>
                      <a:pt x="194" y="31"/>
                    </a:lnTo>
                    <a:lnTo>
                      <a:pt x="193" y="35"/>
                    </a:lnTo>
                    <a:lnTo>
                      <a:pt x="193" y="40"/>
                    </a:lnTo>
                    <a:lnTo>
                      <a:pt x="191" y="40"/>
                    </a:lnTo>
                    <a:lnTo>
                      <a:pt x="190" y="39"/>
                    </a:lnTo>
                    <a:lnTo>
                      <a:pt x="180" y="42"/>
                    </a:lnTo>
                    <a:lnTo>
                      <a:pt x="180" y="43"/>
                    </a:lnTo>
                    <a:lnTo>
                      <a:pt x="179" y="46"/>
                    </a:lnTo>
                    <a:lnTo>
                      <a:pt x="177" y="44"/>
                    </a:lnTo>
                    <a:lnTo>
                      <a:pt x="172" y="42"/>
                    </a:lnTo>
                    <a:lnTo>
                      <a:pt x="167" y="39"/>
                    </a:lnTo>
                    <a:lnTo>
                      <a:pt x="160" y="31"/>
                    </a:lnTo>
                    <a:lnTo>
                      <a:pt x="145" y="35"/>
                    </a:lnTo>
                    <a:lnTo>
                      <a:pt x="128" y="28"/>
                    </a:lnTo>
                    <a:lnTo>
                      <a:pt x="127" y="28"/>
                    </a:lnTo>
                    <a:lnTo>
                      <a:pt x="124" y="27"/>
                    </a:lnTo>
                    <a:lnTo>
                      <a:pt x="124" y="28"/>
                    </a:lnTo>
                    <a:lnTo>
                      <a:pt x="112" y="24"/>
                    </a:lnTo>
                    <a:lnTo>
                      <a:pt x="84" y="32"/>
                    </a:lnTo>
                    <a:lnTo>
                      <a:pt x="81" y="35"/>
                    </a:lnTo>
                    <a:lnTo>
                      <a:pt x="80" y="35"/>
                    </a:lnTo>
                    <a:lnTo>
                      <a:pt x="78" y="39"/>
                    </a:lnTo>
                    <a:lnTo>
                      <a:pt x="77" y="34"/>
                    </a:lnTo>
                    <a:lnTo>
                      <a:pt x="70" y="25"/>
                    </a:lnTo>
                    <a:lnTo>
                      <a:pt x="67" y="22"/>
                    </a:lnTo>
                    <a:lnTo>
                      <a:pt x="63" y="22"/>
                    </a:lnTo>
                    <a:lnTo>
                      <a:pt x="61" y="21"/>
                    </a:lnTo>
                    <a:lnTo>
                      <a:pt x="42" y="13"/>
                    </a:lnTo>
                    <a:lnTo>
                      <a:pt x="40" y="8"/>
                    </a:lnTo>
                    <a:lnTo>
                      <a:pt x="35" y="11"/>
                    </a:lnTo>
                    <a:lnTo>
                      <a:pt x="30" y="1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80" name="Freeform 107">
                <a:extLst>
                  <a:ext uri="{FF2B5EF4-FFF2-40B4-BE49-F238E27FC236}">
                    <a16:creationId xmlns:a16="http://schemas.microsoft.com/office/drawing/2014/main" id="{60525ABA-3844-F32E-05EC-300E835A8B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8" y="1557"/>
                <a:ext cx="71" cy="76"/>
              </a:xfrm>
              <a:custGeom>
                <a:avLst/>
                <a:gdLst>
                  <a:gd name="T0" fmla="*/ 155 w 283"/>
                  <a:gd name="T1" fmla="*/ 2 h 307"/>
                  <a:gd name="T2" fmla="*/ 145 w 283"/>
                  <a:gd name="T3" fmla="*/ 10 h 307"/>
                  <a:gd name="T4" fmla="*/ 127 w 283"/>
                  <a:gd name="T5" fmla="*/ 25 h 307"/>
                  <a:gd name="T6" fmla="*/ 126 w 283"/>
                  <a:gd name="T7" fmla="*/ 13 h 307"/>
                  <a:gd name="T8" fmla="*/ 114 w 283"/>
                  <a:gd name="T9" fmla="*/ 7 h 307"/>
                  <a:gd name="T10" fmla="*/ 109 w 283"/>
                  <a:gd name="T11" fmla="*/ 9 h 307"/>
                  <a:gd name="T12" fmla="*/ 95 w 283"/>
                  <a:gd name="T13" fmla="*/ 9 h 307"/>
                  <a:gd name="T14" fmla="*/ 76 w 283"/>
                  <a:gd name="T15" fmla="*/ 17 h 307"/>
                  <a:gd name="T16" fmla="*/ 71 w 283"/>
                  <a:gd name="T17" fmla="*/ 27 h 307"/>
                  <a:gd name="T18" fmla="*/ 68 w 283"/>
                  <a:gd name="T19" fmla="*/ 31 h 307"/>
                  <a:gd name="T20" fmla="*/ 54 w 283"/>
                  <a:gd name="T21" fmla="*/ 45 h 307"/>
                  <a:gd name="T22" fmla="*/ 49 w 283"/>
                  <a:gd name="T23" fmla="*/ 43 h 307"/>
                  <a:gd name="T24" fmla="*/ 42 w 283"/>
                  <a:gd name="T25" fmla="*/ 60 h 307"/>
                  <a:gd name="T26" fmla="*/ 32 w 283"/>
                  <a:gd name="T27" fmla="*/ 72 h 307"/>
                  <a:gd name="T28" fmla="*/ 28 w 283"/>
                  <a:gd name="T29" fmla="*/ 69 h 307"/>
                  <a:gd name="T30" fmla="*/ 32 w 283"/>
                  <a:gd name="T31" fmla="*/ 88 h 307"/>
                  <a:gd name="T32" fmla="*/ 46 w 283"/>
                  <a:gd name="T33" fmla="*/ 113 h 307"/>
                  <a:gd name="T34" fmla="*/ 35 w 283"/>
                  <a:gd name="T35" fmla="*/ 151 h 307"/>
                  <a:gd name="T36" fmla="*/ 40 w 283"/>
                  <a:gd name="T37" fmla="*/ 165 h 307"/>
                  <a:gd name="T38" fmla="*/ 43 w 283"/>
                  <a:gd name="T39" fmla="*/ 215 h 307"/>
                  <a:gd name="T40" fmla="*/ 21 w 283"/>
                  <a:gd name="T41" fmla="*/ 190 h 307"/>
                  <a:gd name="T42" fmla="*/ 0 w 283"/>
                  <a:gd name="T43" fmla="*/ 200 h 307"/>
                  <a:gd name="T44" fmla="*/ 11 w 283"/>
                  <a:gd name="T45" fmla="*/ 230 h 307"/>
                  <a:gd name="T46" fmla="*/ 14 w 283"/>
                  <a:gd name="T47" fmla="*/ 246 h 307"/>
                  <a:gd name="T48" fmla="*/ 36 w 283"/>
                  <a:gd name="T49" fmla="*/ 278 h 307"/>
                  <a:gd name="T50" fmla="*/ 36 w 283"/>
                  <a:gd name="T51" fmla="*/ 298 h 307"/>
                  <a:gd name="T52" fmla="*/ 45 w 283"/>
                  <a:gd name="T53" fmla="*/ 307 h 307"/>
                  <a:gd name="T54" fmla="*/ 75 w 283"/>
                  <a:gd name="T55" fmla="*/ 299 h 307"/>
                  <a:gd name="T56" fmla="*/ 79 w 283"/>
                  <a:gd name="T57" fmla="*/ 282 h 307"/>
                  <a:gd name="T58" fmla="*/ 100 w 283"/>
                  <a:gd name="T59" fmla="*/ 281 h 307"/>
                  <a:gd name="T60" fmla="*/ 114 w 283"/>
                  <a:gd name="T61" fmla="*/ 266 h 307"/>
                  <a:gd name="T62" fmla="*/ 113 w 283"/>
                  <a:gd name="T63" fmla="*/ 247 h 307"/>
                  <a:gd name="T64" fmla="*/ 103 w 283"/>
                  <a:gd name="T65" fmla="*/ 240 h 307"/>
                  <a:gd name="T66" fmla="*/ 96 w 283"/>
                  <a:gd name="T67" fmla="*/ 203 h 307"/>
                  <a:gd name="T68" fmla="*/ 100 w 283"/>
                  <a:gd name="T69" fmla="*/ 193 h 307"/>
                  <a:gd name="T70" fmla="*/ 141 w 283"/>
                  <a:gd name="T71" fmla="*/ 176 h 307"/>
                  <a:gd name="T72" fmla="*/ 155 w 283"/>
                  <a:gd name="T73" fmla="*/ 185 h 307"/>
                  <a:gd name="T74" fmla="*/ 191 w 283"/>
                  <a:gd name="T75" fmla="*/ 193 h 307"/>
                  <a:gd name="T76" fmla="*/ 202 w 283"/>
                  <a:gd name="T77" fmla="*/ 201 h 307"/>
                  <a:gd name="T78" fmla="*/ 215 w 283"/>
                  <a:gd name="T79" fmla="*/ 194 h 307"/>
                  <a:gd name="T80" fmla="*/ 229 w 283"/>
                  <a:gd name="T81" fmla="*/ 187 h 307"/>
                  <a:gd name="T82" fmla="*/ 247 w 283"/>
                  <a:gd name="T83" fmla="*/ 186 h 307"/>
                  <a:gd name="T84" fmla="*/ 269 w 283"/>
                  <a:gd name="T85" fmla="*/ 172 h 307"/>
                  <a:gd name="T86" fmla="*/ 280 w 283"/>
                  <a:gd name="T87" fmla="*/ 136 h 307"/>
                  <a:gd name="T88" fmla="*/ 279 w 283"/>
                  <a:gd name="T89" fmla="*/ 130 h 307"/>
                  <a:gd name="T90" fmla="*/ 275 w 283"/>
                  <a:gd name="T91" fmla="*/ 120 h 307"/>
                  <a:gd name="T92" fmla="*/ 272 w 283"/>
                  <a:gd name="T93" fmla="*/ 109 h 307"/>
                  <a:gd name="T94" fmla="*/ 262 w 283"/>
                  <a:gd name="T95" fmla="*/ 101 h 307"/>
                  <a:gd name="T96" fmla="*/ 250 w 283"/>
                  <a:gd name="T97" fmla="*/ 94 h 307"/>
                  <a:gd name="T98" fmla="*/ 237 w 283"/>
                  <a:gd name="T99" fmla="*/ 88 h 307"/>
                  <a:gd name="T100" fmla="*/ 236 w 283"/>
                  <a:gd name="T101" fmla="*/ 62 h 307"/>
                  <a:gd name="T102" fmla="*/ 212 w 283"/>
                  <a:gd name="T103" fmla="*/ 31 h 307"/>
                  <a:gd name="T104" fmla="*/ 209 w 283"/>
                  <a:gd name="T105" fmla="*/ 27 h 307"/>
                  <a:gd name="T106" fmla="*/ 208 w 283"/>
                  <a:gd name="T107" fmla="*/ 15 h 307"/>
                  <a:gd name="T108" fmla="*/ 203 w 283"/>
                  <a:gd name="T109" fmla="*/ 13 h 307"/>
                  <a:gd name="T110" fmla="*/ 193 w 283"/>
                  <a:gd name="T111" fmla="*/ 3 h 307"/>
                  <a:gd name="T112" fmla="*/ 187 w 283"/>
                  <a:gd name="T113" fmla="*/ 7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83" h="307">
                    <a:moveTo>
                      <a:pt x="184" y="0"/>
                    </a:moveTo>
                    <a:lnTo>
                      <a:pt x="179" y="0"/>
                    </a:lnTo>
                    <a:lnTo>
                      <a:pt x="170" y="5"/>
                    </a:lnTo>
                    <a:lnTo>
                      <a:pt x="155" y="2"/>
                    </a:lnTo>
                    <a:lnTo>
                      <a:pt x="150" y="2"/>
                    </a:lnTo>
                    <a:lnTo>
                      <a:pt x="148" y="5"/>
                    </a:lnTo>
                    <a:lnTo>
                      <a:pt x="148" y="7"/>
                    </a:lnTo>
                    <a:lnTo>
                      <a:pt x="145" y="10"/>
                    </a:lnTo>
                    <a:lnTo>
                      <a:pt x="143" y="15"/>
                    </a:lnTo>
                    <a:lnTo>
                      <a:pt x="135" y="18"/>
                    </a:lnTo>
                    <a:lnTo>
                      <a:pt x="134" y="18"/>
                    </a:lnTo>
                    <a:lnTo>
                      <a:pt x="127" y="25"/>
                    </a:lnTo>
                    <a:lnTo>
                      <a:pt x="126" y="25"/>
                    </a:lnTo>
                    <a:lnTo>
                      <a:pt x="127" y="17"/>
                    </a:lnTo>
                    <a:lnTo>
                      <a:pt x="128" y="17"/>
                    </a:lnTo>
                    <a:lnTo>
                      <a:pt x="126" y="13"/>
                    </a:lnTo>
                    <a:lnTo>
                      <a:pt x="123" y="10"/>
                    </a:lnTo>
                    <a:lnTo>
                      <a:pt x="117" y="6"/>
                    </a:lnTo>
                    <a:lnTo>
                      <a:pt x="113" y="6"/>
                    </a:lnTo>
                    <a:lnTo>
                      <a:pt x="114" y="7"/>
                    </a:lnTo>
                    <a:lnTo>
                      <a:pt x="114" y="9"/>
                    </a:lnTo>
                    <a:lnTo>
                      <a:pt x="112" y="10"/>
                    </a:lnTo>
                    <a:lnTo>
                      <a:pt x="110" y="9"/>
                    </a:lnTo>
                    <a:lnTo>
                      <a:pt x="109" y="9"/>
                    </a:lnTo>
                    <a:lnTo>
                      <a:pt x="107" y="7"/>
                    </a:lnTo>
                    <a:lnTo>
                      <a:pt x="102" y="5"/>
                    </a:lnTo>
                    <a:lnTo>
                      <a:pt x="99" y="5"/>
                    </a:lnTo>
                    <a:lnTo>
                      <a:pt x="95" y="9"/>
                    </a:lnTo>
                    <a:lnTo>
                      <a:pt x="89" y="14"/>
                    </a:lnTo>
                    <a:lnTo>
                      <a:pt x="86" y="14"/>
                    </a:lnTo>
                    <a:lnTo>
                      <a:pt x="78" y="17"/>
                    </a:lnTo>
                    <a:lnTo>
                      <a:pt x="76" y="17"/>
                    </a:lnTo>
                    <a:lnTo>
                      <a:pt x="72" y="20"/>
                    </a:lnTo>
                    <a:lnTo>
                      <a:pt x="72" y="22"/>
                    </a:lnTo>
                    <a:lnTo>
                      <a:pt x="71" y="22"/>
                    </a:lnTo>
                    <a:lnTo>
                      <a:pt x="71" y="27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68" y="29"/>
                    </a:lnTo>
                    <a:lnTo>
                      <a:pt x="68" y="31"/>
                    </a:lnTo>
                    <a:lnTo>
                      <a:pt x="63" y="34"/>
                    </a:lnTo>
                    <a:lnTo>
                      <a:pt x="57" y="39"/>
                    </a:lnTo>
                    <a:lnTo>
                      <a:pt x="57" y="41"/>
                    </a:lnTo>
                    <a:lnTo>
                      <a:pt x="54" y="45"/>
                    </a:lnTo>
                    <a:lnTo>
                      <a:pt x="53" y="46"/>
                    </a:lnTo>
                    <a:lnTo>
                      <a:pt x="52" y="45"/>
                    </a:lnTo>
                    <a:lnTo>
                      <a:pt x="52" y="43"/>
                    </a:lnTo>
                    <a:lnTo>
                      <a:pt x="49" y="43"/>
                    </a:lnTo>
                    <a:lnTo>
                      <a:pt x="46" y="46"/>
                    </a:lnTo>
                    <a:lnTo>
                      <a:pt x="46" y="52"/>
                    </a:lnTo>
                    <a:lnTo>
                      <a:pt x="45" y="52"/>
                    </a:lnTo>
                    <a:lnTo>
                      <a:pt x="42" y="60"/>
                    </a:lnTo>
                    <a:lnTo>
                      <a:pt x="37" y="66"/>
                    </a:lnTo>
                    <a:lnTo>
                      <a:pt x="36" y="70"/>
                    </a:lnTo>
                    <a:lnTo>
                      <a:pt x="35" y="72"/>
                    </a:lnTo>
                    <a:lnTo>
                      <a:pt x="32" y="72"/>
                    </a:lnTo>
                    <a:lnTo>
                      <a:pt x="30" y="70"/>
                    </a:lnTo>
                    <a:lnTo>
                      <a:pt x="29" y="70"/>
                    </a:lnTo>
                    <a:lnTo>
                      <a:pt x="29" y="69"/>
                    </a:lnTo>
                    <a:lnTo>
                      <a:pt x="28" y="69"/>
                    </a:lnTo>
                    <a:lnTo>
                      <a:pt x="28" y="70"/>
                    </a:lnTo>
                    <a:lnTo>
                      <a:pt x="25" y="76"/>
                    </a:lnTo>
                    <a:lnTo>
                      <a:pt x="25" y="81"/>
                    </a:lnTo>
                    <a:lnTo>
                      <a:pt x="32" y="88"/>
                    </a:lnTo>
                    <a:lnTo>
                      <a:pt x="39" y="88"/>
                    </a:lnTo>
                    <a:lnTo>
                      <a:pt x="50" y="89"/>
                    </a:lnTo>
                    <a:lnTo>
                      <a:pt x="50" y="91"/>
                    </a:lnTo>
                    <a:lnTo>
                      <a:pt x="46" y="113"/>
                    </a:lnTo>
                    <a:lnTo>
                      <a:pt x="37" y="132"/>
                    </a:lnTo>
                    <a:lnTo>
                      <a:pt x="37" y="139"/>
                    </a:lnTo>
                    <a:lnTo>
                      <a:pt x="42" y="148"/>
                    </a:lnTo>
                    <a:lnTo>
                      <a:pt x="35" y="151"/>
                    </a:lnTo>
                    <a:lnTo>
                      <a:pt x="36" y="154"/>
                    </a:lnTo>
                    <a:lnTo>
                      <a:pt x="35" y="158"/>
                    </a:lnTo>
                    <a:lnTo>
                      <a:pt x="33" y="158"/>
                    </a:lnTo>
                    <a:lnTo>
                      <a:pt x="40" y="165"/>
                    </a:lnTo>
                    <a:lnTo>
                      <a:pt x="43" y="165"/>
                    </a:lnTo>
                    <a:lnTo>
                      <a:pt x="45" y="190"/>
                    </a:lnTo>
                    <a:lnTo>
                      <a:pt x="50" y="214"/>
                    </a:lnTo>
                    <a:lnTo>
                      <a:pt x="43" y="215"/>
                    </a:lnTo>
                    <a:lnTo>
                      <a:pt x="43" y="216"/>
                    </a:lnTo>
                    <a:lnTo>
                      <a:pt x="42" y="215"/>
                    </a:lnTo>
                    <a:lnTo>
                      <a:pt x="32" y="200"/>
                    </a:lnTo>
                    <a:lnTo>
                      <a:pt x="21" y="190"/>
                    </a:lnTo>
                    <a:lnTo>
                      <a:pt x="18" y="189"/>
                    </a:lnTo>
                    <a:lnTo>
                      <a:pt x="18" y="190"/>
                    </a:lnTo>
                    <a:lnTo>
                      <a:pt x="9" y="193"/>
                    </a:lnTo>
                    <a:lnTo>
                      <a:pt x="0" y="200"/>
                    </a:lnTo>
                    <a:lnTo>
                      <a:pt x="0" y="201"/>
                    </a:lnTo>
                    <a:lnTo>
                      <a:pt x="4" y="216"/>
                    </a:lnTo>
                    <a:lnTo>
                      <a:pt x="11" y="229"/>
                    </a:lnTo>
                    <a:lnTo>
                      <a:pt x="11" y="230"/>
                    </a:lnTo>
                    <a:lnTo>
                      <a:pt x="5" y="233"/>
                    </a:lnTo>
                    <a:lnTo>
                      <a:pt x="1" y="239"/>
                    </a:lnTo>
                    <a:lnTo>
                      <a:pt x="2" y="239"/>
                    </a:lnTo>
                    <a:lnTo>
                      <a:pt x="14" y="246"/>
                    </a:lnTo>
                    <a:lnTo>
                      <a:pt x="32" y="267"/>
                    </a:lnTo>
                    <a:lnTo>
                      <a:pt x="33" y="268"/>
                    </a:lnTo>
                    <a:lnTo>
                      <a:pt x="33" y="270"/>
                    </a:lnTo>
                    <a:lnTo>
                      <a:pt x="36" y="278"/>
                    </a:lnTo>
                    <a:lnTo>
                      <a:pt x="36" y="285"/>
                    </a:lnTo>
                    <a:lnTo>
                      <a:pt x="37" y="289"/>
                    </a:lnTo>
                    <a:lnTo>
                      <a:pt x="35" y="296"/>
                    </a:lnTo>
                    <a:lnTo>
                      <a:pt x="36" y="298"/>
                    </a:lnTo>
                    <a:lnTo>
                      <a:pt x="37" y="300"/>
                    </a:lnTo>
                    <a:lnTo>
                      <a:pt x="40" y="305"/>
                    </a:lnTo>
                    <a:lnTo>
                      <a:pt x="43" y="307"/>
                    </a:lnTo>
                    <a:lnTo>
                      <a:pt x="45" y="307"/>
                    </a:lnTo>
                    <a:lnTo>
                      <a:pt x="52" y="307"/>
                    </a:lnTo>
                    <a:lnTo>
                      <a:pt x="71" y="305"/>
                    </a:lnTo>
                    <a:lnTo>
                      <a:pt x="74" y="302"/>
                    </a:lnTo>
                    <a:lnTo>
                      <a:pt x="75" y="299"/>
                    </a:lnTo>
                    <a:lnTo>
                      <a:pt x="76" y="299"/>
                    </a:lnTo>
                    <a:lnTo>
                      <a:pt x="78" y="290"/>
                    </a:lnTo>
                    <a:lnTo>
                      <a:pt x="78" y="289"/>
                    </a:lnTo>
                    <a:lnTo>
                      <a:pt x="79" y="282"/>
                    </a:lnTo>
                    <a:lnTo>
                      <a:pt x="83" y="282"/>
                    </a:lnTo>
                    <a:lnTo>
                      <a:pt x="96" y="278"/>
                    </a:lnTo>
                    <a:lnTo>
                      <a:pt x="97" y="278"/>
                    </a:lnTo>
                    <a:lnTo>
                      <a:pt x="100" y="281"/>
                    </a:lnTo>
                    <a:lnTo>
                      <a:pt x="102" y="278"/>
                    </a:lnTo>
                    <a:lnTo>
                      <a:pt x="106" y="278"/>
                    </a:lnTo>
                    <a:lnTo>
                      <a:pt x="114" y="270"/>
                    </a:lnTo>
                    <a:lnTo>
                      <a:pt x="114" y="266"/>
                    </a:lnTo>
                    <a:lnTo>
                      <a:pt x="113" y="260"/>
                    </a:lnTo>
                    <a:lnTo>
                      <a:pt x="114" y="254"/>
                    </a:lnTo>
                    <a:lnTo>
                      <a:pt x="114" y="252"/>
                    </a:lnTo>
                    <a:lnTo>
                      <a:pt x="113" y="247"/>
                    </a:lnTo>
                    <a:lnTo>
                      <a:pt x="110" y="246"/>
                    </a:lnTo>
                    <a:lnTo>
                      <a:pt x="105" y="246"/>
                    </a:lnTo>
                    <a:lnTo>
                      <a:pt x="103" y="245"/>
                    </a:lnTo>
                    <a:lnTo>
                      <a:pt x="103" y="240"/>
                    </a:lnTo>
                    <a:lnTo>
                      <a:pt x="99" y="235"/>
                    </a:lnTo>
                    <a:lnTo>
                      <a:pt x="99" y="210"/>
                    </a:lnTo>
                    <a:lnTo>
                      <a:pt x="97" y="208"/>
                    </a:lnTo>
                    <a:lnTo>
                      <a:pt x="96" y="203"/>
                    </a:lnTo>
                    <a:lnTo>
                      <a:pt x="90" y="197"/>
                    </a:lnTo>
                    <a:lnTo>
                      <a:pt x="90" y="196"/>
                    </a:lnTo>
                    <a:lnTo>
                      <a:pt x="92" y="196"/>
                    </a:lnTo>
                    <a:lnTo>
                      <a:pt x="100" y="193"/>
                    </a:lnTo>
                    <a:lnTo>
                      <a:pt x="109" y="187"/>
                    </a:lnTo>
                    <a:lnTo>
                      <a:pt x="130" y="178"/>
                    </a:lnTo>
                    <a:lnTo>
                      <a:pt x="135" y="176"/>
                    </a:lnTo>
                    <a:lnTo>
                      <a:pt x="141" y="176"/>
                    </a:lnTo>
                    <a:lnTo>
                      <a:pt x="142" y="179"/>
                    </a:lnTo>
                    <a:lnTo>
                      <a:pt x="149" y="183"/>
                    </a:lnTo>
                    <a:lnTo>
                      <a:pt x="150" y="185"/>
                    </a:lnTo>
                    <a:lnTo>
                      <a:pt x="155" y="185"/>
                    </a:lnTo>
                    <a:lnTo>
                      <a:pt x="156" y="187"/>
                    </a:lnTo>
                    <a:lnTo>
                      <a:pt x="169" y="187"/>
                    </a:lnTo>
                    <a:lnTo>
                      <a:pt x="186" y="190"/>
                    </a:lnTo>
                    <a:lnTo>
                      <a:pt x="191" y="193"/>
                    </a:lnTo>
                    <a:lnTo>
                      <a:pt x="198" y="194"/>
                    </a:lnTo>
                    <a:lnTo>
                      <a:pt x="199" y="194"/>
                    </a:lnTo>
                    <a:lnTo>
                      <a:pt x="201" y="199"/>
                    </a:lnTo>
                    <a:lnTo>
                      <a:pt x="202" y="201"/>
                    </a:lnTo>
                    <a:lnTo>
                      <a:pt x="205" y="201"/>
                    </a:lnTo>
                    <a:lnTo>
                      <a:pt x="206" y="200"/>
                    </a:lnTo>
                    <a:lnTo>
                      <a:pt x="209" y="200"/>
                    </a:lnTo>
                    <a:lnTo>
                      <a:pt x="215" y="194"/>
                    </a:lnTo>
                    <a:lnTo>
                      <a:pt x="222" y="189"/>
                    </a:lnTo>
                    <a:lnTo>
                      <a:pt x="223" y="189"/>
                    </a:lnTo>
                    <a:lnTo>
                      <a:pt x="225" y="187"/>
                    </a:lnTo>
                    <a:lnTo>
                      <a:pt x="229" y="187"/>
                    </a:lnTo>
                    <a:lnTo>
                      <a:pt x="230" y="189"/>
                    </a:lnTo>
                    <a:lnTo>
                      <a:pt x="234" y="189"/>
                    </a:lnTo>
                    <a:lnTo>
                      <a:pt x="246" y="187"/>
                    </a:lnTo>
                    <a:lnTo>
                      <a:pt x="247" y="186"/>
                    </a:lnTo>
                    <a:lnTo>
                      <a:pt x="250" y="186"/>
                    </a:lnTo>
                    <a:lnTo>
                      <a:pt x="266" y="170"/>
                    </a:lnTo>
                    <a:lnTo>
                      <a:pt x="268" y="172"/>
                    </a:lnTo>
                    <a:lnTo>
                      <a:pt x="269" y="172"/>
                    </a:lnTo>
                    <a:lnTo>
                      <a:pt x="276" y="165"/>
                    </a:lnTo>
                    <a:lnTo>
                      <a:pt x="278" y="159"/>
                    </a:lnTo>
                    <a:lnTo>
                      <a:pt x="278" y="149"/>
                    </a:lnTo>
                    <a:lnTo>
                      <a:pt x="280" y="136"/>
                    </a:lnTo>
                    <a:lnTo>
                      <a:pt x="283" y="133"/>
                    </a:lnTo>
                    <a:lnTo>
                      <a:pt x="283" y="132"/>
                    </a:lnTo>
                    <a:lnTo>
                      <a:pt x="280" y="132"/>
                    </a:lnTo>
                    <a:lnTo>
                      <a:pt x="279" y="130"/>
                    </a:lnTo>
                    <a:lnTo>
                      <a:pt x="279" y="129"/>
                    </a:lnTo>
                    <a:lnTo>
                      <a:pt x="276" y="126"/>
                    </a:lnTo>
                    <a:lnTo>
                      <a:pt x="276" y="122"/>
                    </a:lnTo>
                    <a:lnTo>
                      <a:pt x="275" y="120"/>
                    </a:lnTo>
                    <a:lnTo>
                      <a:pt x="273" y="120"/>
                    </a:lnTo>
                    <a:lnTo>
                      <a:pt x="273" y="115"/>
                    </a:lnTo>
                    <a:lnTo>
                      <a:pt x="272" y="112"/>
                    </a:lnTo>
                    <a:lnTo>
                      <a:pt x="272" y="109"/>
                    </a:lnTo>
                    <a:lnTo>
                      <a:pt x="269" y="108"/>
                    </a:lnTo>
                    <a:lnTo>
                      <a:pt x="269" y="105"/>
                    </a:lnTo>
                    <a:lnTo>
                      <a:pt x="268" y="105"/>
                    </a:lnTo>
                    <a:lnTo>
                      <a:pt x="262" y="101"/>
                    </a:lnTo>
                    <a:lnTo>
                      <a:pt x="260" y="101"/>
                    </a:lnTo>
                    <a:lnTo>
                      <a:pt x="251" y="94"/>
                    </a:lnTo>
                    <a:lnTo>
                      <a:pt x="250" y="92"/>
                    </a:lnTo>
                    <a:lnTo>
                      <a:pt x="250" y="94"/>
                    </a:lnTo>
                    <a:lnTo>
                      <a:pt x="248" y="94"/>
                    </a:lnTo>
                    <a:lnTo>
                      <a:pt x="241" y="91"/>
                    </a:lnTo>
                    <a:lnTo>
                      <a:pt x="240" y="91"/>
                    </a:lnTo>
                    <a:lnTo>
                      <a:pt x="237" y="88"/>
                    </a:lnTo>
                    <a:lnTo>
                      <a:pt x="236" y="88"/>
                    </a:lnTo>
                    <a:lnTo>
                      <a:pt x="234" y="87"/>
                    </a:lnTo>
                    <a:lnTo>
                      <a:pt x="236" y="77"/>
                    </a:lnTo>
                    <a:lnTo>
                      <a:pt x="236" y="62"/>
                    </a:lnTo>
                    <a:lnTo>
                      <a:pt x="226" y="49"/>
                    </a:lnTo>
                    <a:lnTo>
                      <a:pt x="225" y="48"/>
                    </a:lnTo>
                    <a:lnTo>
                      <a:pt x="219" y="48"/>
                    </a:lnTo>
                    <a:lnTo>
                      <a:pt x="212" y="31"/>
                    </a:lnTo>
                    <a:lnTo>
                      <a:pt x="212" y="29"/>
                    </a:lnTo>
                    <a:lnTo>
                      <a:pt x="210" y="29"/>
                    </a:lnTo>
                    <a:lnTo>
                      <a:pt x="209" y="28"/>
                    </a:lnTo>
                    <a:lnTo>
                      <a:pt x="209" y="27"/>
                    </a:lnTo>
                    <a:lnTo>
                      <a:pt x="208" y="27"/>
                    </a:lnTo>
                    <a:lnTo>
                      <a:pt x="208" y="24"/>
                    </a:lnTo>
                    <a:lnTo>
                      <a:pt x="209" y="21"/>
                    </a:lnTo>
                    <a:lnTo>
                      <a:pt x="208" y="15"/>
                    </a:lnTo>
                    <a:lnTo>
                      <a:pt x="208" y="14"/>
                    </a:lnTo>
                    <a:lnTo>
                      <a:pt x="206" y="14"/>
                    </a:lnTo>
                    <a:lnTo>
                      <a:pt x="206" y="13"/>
                    </a:lnTo>
                    <a:lnTo>
                      <a:pt x="203" y="13"/>
                    </a:lnTo>
                    <a:lnTo>
                      <a:pt x="201" y="10"/>
                    </a:lnTo>
                    <a:lnTo>
                      <a:pt x="198" y="7"/>
                    </a:lnTo>
                    <a:lnTo>
                      <a:pt x="198" y="6"/>
                    </a:lnTo>
                    <a:lnTo>
                      <a:pt x="193" y="3"/>
                    </a:lnTo>
                    <a:lnTo>
                      <a:pt x="191" y="3"/>
                    </a:lnTo>
                    <a:lnTo>
                      <a:pt x="191" y="5"/>
                    </a:lnTo>
                    <a:lnTo>
                      <a:pt x="188" y="7"/>
                    </a:lnTo>
                    <a:lnTo>
                      <a:pt x="187" y="7"/>
                    </a:lnTo>
                    <a:lnTo>
                      <a:pt x="186" y="6"/>
                    </a:lnTo>
                    <a:lnTo>
                      <a:pt x="187" y="2"/>
                    </a:lnTo>
                    <a:lnTo>
                      <a:pt x="18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81" name="Freeform 108">
                <a:extLst>
                  <a:ext uri="{FF2B5EF4-FFF2-40B4-BE49-F238E27FC236}">
                    <a16:creationId xmlns:a16="http://schemas.microsoft.com/office/drawing/2014/main" id="{EDAE7C47-63F9-8F46-4170-EDAE5E13DB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4" y="1510"/>
                <a:ext cx="82" cy="86"/>
              </a:xfrm>
              <a:custGeom>
                <a:avLst/>
                <a:gdLst>
                  <a:gd name="T0" fmla="*/ 299 w 327"/>
                  <a:gd name="T1" fmla="*/ 8 h 342"/>
                  <a:gd name="T2" fmla="*/ 244 w 327"/>
                  <a:gd name="T3" fmla="*/ 22 h 342"/>
                  <a:gd name="T4" fmla="*/ 221 w 327"/>
                  <a:gd name="T5" fmla="*/ 32 h 342"/>
                  <a:gd name="T6" fmla="*/ 215 w 327"/>
                  <a:gd name="T7" fmla="*/ 31 h 342"/>
                  <a:gd name="T8" fmla="*/ 197 w 327"/>
                  <a:gd name="T9" fmla="*/ 26 h 342"/>
                  <a:gd name="T10" fmla="*/ 182 w 327"/>
                  <a:gd name="T11" fmla="*/ 32 h 342"/>
                  <a:gd name="T12" fmla="*/ 136 w 327"/>
                  <a:gd name="T13" fmla="*/ 28 h 342"/>
                  <a:gd name="T14" fmla="*/ 110 w 327"/>
                  <a:gd name="T15" fmla="*/ 21 h 342"/>
                  <a:gd name="T16" fmla="*/ 62 w 327"/>
                  <a:gd name="T17" fmla="*/ 25 h 342"/>
                  <a:gd name="T18" fmla="*/ 24 w 327"/>
                  <a:gd name="T19" fmla="*/ 39 h 342"/>
                  <a:gd name="T20" fmla="*/ 2 w 327"/>
                  <a:gd name="T21" fmla="*/ 64 h 342"/>
                  <a:gd name="T22" fmla="*/ 7 w 327"/>
                  <a:gd name="T23" fmla="*/ 99 h 342"/>
                  <a:gd name="T24" fmla="*/ 18 w 327"/>
                  <a:gd name="T25" fmla="*/ 116 h 342"/>
                  <a:gd name="T26" fmla="*/ 25 w 327"/>
                  <a:gd name="T27" fmla="*/ 148 h 342"/>
                  <a:gd name="T28" fmla="*/ 9 w 327"/>
                  <a:gd name="T29" fmla="*/ 158 h 342"/>
                  <a:gd name="T30" fmla="*/ 13 w 327"/>
                  <a:gd name="T31" fmla="*/ 180 h 342"/>
                  <a:gd name="T32" fmla="*/ 20 w 327"/>
                  <a:gd name="T33" fmla="*/ 191 h 342"/>
                  <a:gd name="T34" fmla="*/ 27 w 327"/>
                  <a:gd name="T35" fmla="*/ 205 h 342"/>
                  <a:gd name="T36" fmla="*/ 34 w 327"/>
                  <a:gd name="T37" fmla="*/ 219 h 342"/>
                  <a:gd name="T38" fmla="*/ 62 w 327"/>
                  <a:gd name="T39" fmla="*/ 246 h 342"/>
                  <a:gd name="T40" fmla="*/ 50 w 327"/>
                  <a:gd name="T41" fmla="*/ 256 h 342"/>
                  <a:gd name="T42" fmla="*/ 57 w 327"/>
                  <a:gd name="T43" fmla="*/ 292 h 342"/>
                  <a:gd name="T44" fmla="*/ 70 w 327"/>
                  <a:gd name="T45" fmla="*/ 296 h 342"/>
                  <a:gd name="T46" fmla="*/ 113 w 327"/>
                  <a:gd name="T47" fmla="*/ 293 h 342"/>
                  <a:gd name="T48" fmla="*/ 160 w 327"/>
                  <a:gd name="T49" fmla="*/ 286 h 342"/>
                  <a:gd name="T50" fmla="*/ 169 w 327"/>
                  <a:gd name="T51" fmla="*/ 299 h 342"/>
                  <a:gd name="T52" fmla="*/ 180 w 327"/>
                  <a:gd name="T53" fmla="*/ 313 h 342"/>
                  <a:gd name="T54" fmla="*/ 177 w 327"/>
                  <a:gd name="T55" fmla="*/ 325 h 342"/>
                  <a:gd name="T56" fmla="*/ 203 w 327"/>
                  <a:gd name="T57" fmla="*/ 339 h 342"/>
                  <a:gd name="T58" fmla="*/ 210 w 327"/>
                  <a:gd name="T59" fmla="*/ 342 h 342"/>
                  <a:gd name="T60" fmla="*/ 212 w 327"/>
                  <a:gd name="T61" fmla="*/ 316 h 342"/>
                  <a:gd name="T62" fmla="*/ 207 w 327"/>
                  <a:gd name="T63" fmla="*/ 272 h 342"/>
                  <a:gd name="T64" fmla="*/ 204 w 327"/>
                  <a:gd name="T65" fmla="*/ 253 h 342"/>
                  <a:gd name="T66" fmla="*/ 211 w 327"/>
                  <a:gd name="T67" fmla="*/ 254 h 342"/>
                  <a:gd name="T68" fmla="*/ 221 w 327"/>
                  <a:gd name="T69" fmla="*/ 230 h 342"/>
                  <a:gd name="T70" fmla="*/ 229 w 327"/>
                  <a:gd name="T71" fmla="*/ 229 h 342"/>
                  <a:gd name="T72" fmla="*/ 243 w 327"/>
                  <a:gd name="T73" fmla="*/ 213 h 342"/>
                  <a:gd name="T74" fmla="*/ 247 w 327"/>
                  <a:gd name="T75" fmla="*/ 206 h 342"/>
                  <a:gd name="T76" fmla="*/ 264 w 327"/>
                  <a:gd name="T77" fmla="*/ 198 h 342"/>
                  <a:gd name="T78" fmla="*/ 284 w 327"/>
                  <a:gd name="T79" fmla="*/ 193 h 342"/>
                  <a:gd name="T80" fmla="*/ 288 w 327"/>
                  <a:gd name="T81" fmla="*/ 190 h 342"/>
                  <a:gd name="T82" fmla="*/ 287 w 327"/>
                  <a:gd name="T83" fmla="*/ 181 h 342"/>
                  <a:gd name="T84" fmla="*/ 284 w 327"/>
                  <a:gd name="T85" fmla="*/ 151 h 342"/>
                  <a:gd name="T86" fmla="*/ 285 w 327"/>
                  <a:gd name="T87" fmla="*/ 137 h 342"/>
                  <a:gd name="T88" fmla="*/ 292 w 327"/>
                  <a:gd name="T89" fmla="*/ 139 h 342"/>
                  <a:gd name="T90" fmla="*/ 292 w 327"/>
                  <a:gd name="T91" fmla="*/ 109 h 342"/>
                  <a:gd name="T92" fmla="*/ 298 w 327"/>
                  <a:gd name="T93" fmla="*/ 99 h 342"/>
                  <a:gd name="T94" fmla="*/ 313 w 327"/>
                  <a:gd name="T95" fmla="*/ 79 h 342"/>
                  <a:gd name="T96" fmla="*/ 327 w 327"/>
                  <a:gd name="T97" fmla="*/ 59 h 342"/>
                  <a:gd name="T98" fmla="*/ 318 w 327"/>
                  <a:gd name="T99" fmla="*/ 56 h 342"/>
                  <a:gd name="T100" fmla="*/ 327 w 327"/>
                  <a:gd name="T101" fmla="*/ 39 h 342"/>
                  <a:gd name="T102" fmla="*/ 314 w 327"/>
                  <a:gd name="T103" fmla="*/ 26 h 342"/>
                  <a:gd name="T104" fmla="*/ 314 w 327"/>
                  <a:gd name="T105" fmla="*/ 18 h 3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27" h="342">
                    <a:moveTo>
                      <a:pt x="314" y="18"/>
                    </a:moveTo>
                    <a:lnTo>
                      <a:pt x="309" y="12"/>
                    </a:lnTo>
                    <a:lnTo>
                      <a:pt x="303" y="9"/>
                    </a:lnTo>
                    <a:lnTo>
                      <a:pt x="301" y="9"/>
                    </a:lnTo>
                    <a:lnTo>
                      <a:pt x="299" y="8"/>
                    </a:lnTo>
                    <a:lnTo>
                      <a:pt x="300" y="0"/>
                    </a:lnTo>
                    <a:lnTo>
                      <a:pt x="294" y="1"/>
                    </a:lnTo>
                    <a:lnTo>
                      <a:pt x="284" y="1"/>
                    </a:lnTo>
                    <a:lnTo>
                      <a:pt x="268" y="4"/>
                    </a:lnTo>
                    <a:lnTo>
                      <a:pt x="244" y="22"/>
                    </a:lnTo>
                    <a:lnTo>
                      <a:pt x="243" y="22"/>
                    </a:lnTo>
                    <a:lnTo>
                      <a:pt x="242" y="24"/>
                    </a:lnTo>
                    <a:lnTo>
                      <a:pt x="229" y="31"/>
                    </a:lnTo>
                    <a:lnTo>
                      <a:pt x="224" y="31"/>
                    </a:lnTo>
                    <a:lnTo>
                      <a:pt x="221" y="32"/>
                    </a:lnTo>
                    <a:lnTo>
                      <a:pt x="220" y="32"/>
                    </a:lnTo>
                    <a:lnTo>
                      <a:pt x="218" y="33"/>
                    </a:lnTo>
                    <a:lnTo>
                      <a:pt x="217" y="33"/>
                    </a:lnTo>
                    <a:lnTo>
                      <a:pt x="217" y="32"/>
                    </a:lnTo>
                    <a:lnTo>
                      <a:pt x="215" y="31"/>
                    </a:lnTo>
                    <a:lnTo>
                      <a:pt x="214" y="28"/>
                    </a:lnTo>
                    <a:lnTo>
                      <a:pt x="214" y="26"/>
                    </a:lnTo>
                    <a:lnTo>
                      <a:pt x="212" y="28"/>
                    </a:lnTo>
                    <a:lnTo>
                      <a:pt x="203" y="28"/>
                    </a:lnTo>
                    <a:lnTo>
                      <a:pt x="197" y="26"/>
                    </a:lnTo>
                    <a:lnTo>
                      <a:pt x="193" y="26"/>
                    </a:lnTo>
                    <a:lnTo>
                      <a:pt x="190" y="28"/>
                    </a:lnTo>
                    <a:lnTo>
                      <a:pt x="189" y="28"/>
                    </a:lnTo>
                    <a:lnTo>
                      <a:pt x="184" y="31"/>
                    </a:lnTo>
                    <a:lnTo>
                      <a:pt x="182" y="32"/>
                    </a:lnTo>
                    <a:lnTo>
                      <a:pt x="180" y="32"/>
                    </a:lnTo>
                    <a:lnTo>
                      <a:pt x="176" y="33"/>
                    </a:lnTo>
                    <a:lnTo>
                      <a:pt x="158" y="33"/>
                    </a:lnTo>
                    <a:lnTo>
                      <a:pt x="138" y="31"/>
                    </a:lnTo>
                    <a:lnTo>
                      <a:pt x="136" y="28"/>
                    </a:lnTo>
                    <a:lnTo>
                      <a:pt x="134" y="28"/>
                    </a:lnTo>
                    <a:lnTo>
                      <a:pt x="131" y="25"/>
                    </a:lnTo>
                    <a:lnTo>
                      <a:pt x="126" y="22"/>
                    </a:lnTo>
                    <a:lnTo>
                      <a:pt x="119" y="21"/>
                    </a:lnTo>
                    <a:lnTo>
                      <a:pt x="110" y="21"/>
                    </a:lnTo>
                    <a:lnTo>
                      <a:pt x="99" y="19"/>
                    </a:lnTo>
                    <a:lnTo>
                      <a:pt x="99" y="21"/>
                    </a:lnTo>
                    <a:lnTo>
                      <a:pt x="85" y="25"/>
                    </a:lnTo>
                    <a:lnTo>
                      <a:pt x="64" y="24"/>
                    </a:lnTo>
                    <a:lnTo>
                      <a:pt x="62" y="25"/>
                    </a:lnTo>
                    <a:lnTo>
                      <a:pt x="60" y="25"/>
                    </a:lnTo>
                    <a:lnTo>
                      <a:pt x="53" y="29"/>
                    </a:lnTo>
                    <a:lnTo>
                      <a:pt x="39" y="35"/>
                    </a:lnTo>
                    <a:lnTo>
                      <a:pt x="27" y="38"/>
                    </a:lnTo>
                    <a:lnTo>
                      <a:pt x="24" y="39"/>
                    </a:lnTo>
                    <a:lnTo>
                      <a:pt x="24" y="40"/>
                    </a:lnTo>
                    <a:lnTo>
                      <a:pt x="11" y="40"/>
                    </a:lnTo>
                    <a:lnTo>
                      <a:pt x="4" y="42"/>
                    </a:lnTo>
                    <a:lnTo>
                      <a:pt x="3" y="42"/>
                    </a:lnTo>
                    <a:lnTo>
                      <a:pt x="2" y="64"/>
                    </a:lnTo>
                    <a:lnTo>
                      <a:pt x="3" y="68"/>
                    </a:lnTo>
                    <a:lnTo>
                      <a:pt x="3" y="71"/>
                    </a:lnTo>
                    <a:lnTo>
                      <a:pt x="0" y="81"/>
                    </a:lnTo>
                    <a:lnTo>
                      <a:pt x="0" y="82"/>
                    </a:lnTo>
                    <a:lnTo>
                      <a:pt x="7" y="99"/>
                    </a:lnTo>
                    <a:lnTo>
                      <a:pt x="13" y="106"/>
                    </a:lnTo>
                    <a:lnTo>
                      <a:pt x="14" y="107"/>
                    </a:lnTo>
                    <a:lnTo>
                      <a:pt x="14" y="110"/>
                    </a:lnTo>
                    <a:lnTo>
                      <a:pt x="16" y="110"/>
                    </a:lnTo>
                    <a:lnTo>
                      <a:pt x="18" y="116"/>
                    </a:lnTo>
                    <a:lnTo>
                      <a:pt x="28" y="126"/>
                    </a:lnTo>
                    <a:lnTo>
                      <a:pt x="32" y="137"/>
                    </a:lnTo>
                    <a:lnTo>
                      <a:pt x="32" y="139"/>
                    </a:lnTo>
                    <a:lnTo>
                      <a:pt x="27" y="145"/>
                    </a:lnTo>
                    <a:lnTo>
                      <a:pt x="25" y="148"/>
                    </a:lnTo>
                    <a:lnTo>
                      <a:pt x="24" y="148"/>
                    </a:lnTo>
                    <a:lnTo>
                      <a:pt x="21" y="151"/>
                    </a:lnTo>
                    <a:lnTo>
                      <a:pt x="21" y="155"/>
                    </a:lnTo>
                    <a:lnTo>
                      <a:pt x="20" y="153"/>
                    </a:lnTo>
                    <a:lnTo>
                      <a:pt x="9" y="158"/>
                    </a:lnTo>
                    <a:lnTo>
                      <a:pt x="9" y="162"/>
                    </a:lnTo>
                    <a:lnTo>
                      <a:pt x="6" y="174"/>
                    </a:lnTo>
                    <a:lnTo>
                      <a:pt x="7" y="177"/>
                    </a:lnTo>
                    <a:lnTo>
                      <a:pt x="10" y="180"/>
                    </a:lnTo>
                    <a:lnTo>
                      <a:pt x="13" y="180"/>
                    </a:lnTo>
                    <a:lnTo>
                      <a:pt x="14" y="181"/>
                    </a:lnTo>
                    <a:lnTo>
                      <a:pt x="17" y="183"/>
                    </a:lnTo>
                    <a:lnTo>
                      <a:pt x="17" y="184"/>
                    </a:lnTo>
                    <a:lnTo>
                      <a:pt x="18" y="184"/>
                    </a:lnTo>
                    <a:lnTo>
                      <a:pt x="20" y="191"/>
                    </a:lnTo>
                    <a:lnTo>
                      <a:pt x="20" y="194"/>
                    </a:lnTo>
                    <a:lnTo>
                      <a:pt x="23" y="194"/>
                    </a:lnTo>
                    <a:lnTo>
                      <a:pt x="25" y="202"/>
                    </a:lnTo>
                    <a:lnTo>
                      <a:pt x="27" y="204"/>
                    </a:lnTo>
                    <a:lnTo>
                      <a:pt x="27" y="205"/>
                    </a:lnTo>
                    <a:lnTo>
                      <a:pt x="25" y="205"/>
                    </a:lnTo>
                    <a:lnTo>
                      <a:pt x="25" y="206"/>
                    </a:lnTo>
                    <a:lnTo>
                      <a:pt x="24" y="208"/>
                    </a:lnTo>
                    <a:lnTo>
                      <a:pt x="24" y="209"/>
                    </a:lnTo>
                    <a:lnTo>
                      <a:pt x="34" y="219"/>
                    </a:lnTo>
                    <a:lnTo>
                      <a:pt x="38" y="227"/>
                    </a:lnTo>
                    <a:lnTo>
                      <a:pt x="50" y="236"/>
                    </a:lnTo>
                    <a:lnTo>
                      <a:pt x="56" y="239"/>
                    </a:lnTo>
                    <a:lnTo>
                      <a:pt x="62" y="244"/>
                    </a:lnTo>
                    <a:lnTo>
                      <a:pt x="62" y="246"/>
                    </a:lnTo>
                    <a:lnTo>
                      <a:pt x="63" y="247"/>
                    </a:lnTo>
                    <a:lnTo>
                      <a:pt x="63" y="249"/>
                    </a:lnTo>
                    <a:lnTo>
                      <a:pt x="57" y="251"/>
                    </a:lnTo>
                    <a:lnTo>
                      <a:pt x="53" y="254"/>
                    </a:lnTo>
                    <a:lnTo>
                      <a:pt x="50" y="256"/>
                    </a:lnTo>
                    <a:lnTo>
                      <a:pt x="50" y="257"/>
                    </a:lnTo>
                    <a:lnTo>
                      <a:pt x="46" y="268"/>
                    </a:lnTo>
                    <a:lnTo>
                      <a:pt x="46" y="269"/>
                    </a:lnTo>
                    <a:lnTo>
                      <a:pt x="48" y="269"/>
                    </a:lnTo>
                    <a:lnTo>
                      <a:pt x="57" y="292"/>
                    </a:lnTo>
                    <a:lnTo>
                      <a:pt x="57" y="293"/>
                    </a:lnTo>
                    <a:lnTo>
                      <a:pt x="59" y="293"/>
                    </a:lnTo>
                    <a:lnTo>
                      <a:pt x="60" y="294"/>
                    </a:lnTo>
                    <a:lnTo>
                      <a:pt x="63" y="294"/>
                    </a:lnTo>
                    <a:lnTo>
                      <a:pt x="70" y="296"/>
                    </a:lnTo>
                    <a:lnTo>
                      <a:pt x="78" y="296"/>
                    </a:lnTo>
                    <a:lnTo>
                      <a:pt x="97" y="292"/>
                    </a:lnTo>
                    <a:lnTo>
                      <a:pt x="109" y="292"/>
                    </a:lnTo>
                    <a:lnTo>
                      <a:pt x="110" y="293"/>
                    </a:lnTo>
                    <a:lnTo>
                      <a:pt x="113" y="293"/>
                    </a:lnTo>
                    <a:lnTo>
                      <a:pt x="113" y="292"/>
                    </a:lnTo>
                    <a:lnTo>
                      <a:pt x="140" y="278"/>
                    </a:lnTo>
                    <a:lnTo>
                      <a:pt x="141" y="278"/>
                    </a:lnTo>
                    <a:lnTo>
                      <a:pt x="148" y="286"/>
                    </a:lnTo>
                    <a:lnTo>
                      <a:pt x="160" y="286"/>
                    </a:lnTo>
                    <a:lnTo>
                      <a:pt x="165" y="289"/>
                    </a:lnTo>
                    <a:lnTo>
                      <a:pt x="167" y="290"/>
                    </a:lnTo>
                    <a:lnTo>
                      <a:pt x="168" y="294"/>
                    </a:lnTo>
                    <a:lnTo>
                      <a:pt x="168" y="297"/>
                    </a:lnTo>
                    <a:lnTo>
                      <a:pt x="169" y="299"/>
                    </a:lnTo>
                    <a:lnTo>
                      <a:pt x="169" y="301"/>
                    </a:lnTo>
                    <a:lnTo>
                      <a:pt x="172" y="303"/>
                    </a:lnTo>
                    <a:lnTo>
                      <a:pt x="176" y="306"/>
                    </a:lnTo>
                    <a:lnTo>
                      <a:pt x="177" y="310"/>
                    </a:lnTo>
                    <a:lnTo>
                      <a:pt x="180" y="313"/>
                    </a:lnTo>
                    <a:lnTo>
                      <a:pt x="182" y="316"/>
                    </a:lnTo>
                    <a:lnTo>
                      <a:pt x="182" y="321"/>
                    </a:lnTo>
                    <a:lnTo>
                      <a:pt x="180" y="321"/>
                    </a:lnTo>
                    <a:lnTo>
                      <a:pt x="177" y="324"/>
                    </a:lnTo>
                    <a:lnTo>
                      <a:pt x="177" y="325"/>
                    </a:lnTo>
                    <a:lnTo>
                      <a:pt x="171" y="325"/>
                    </a:lnTo>
                    <a:lnTo>
                      <a:pt x="171" y="328"/>
                    </a:lnTo>
                    <a:lnTo>
                      <a:pt x="175" y="328"/>
                    </a:lnTo>
                    <a:lnTo>
                      <a:pt x="194" y="339"/>
                    </a:lnTo>
                    <a:lnTo>
                      <a:pt x="203" y="339"/>
                    </a:lnTo>
                    <a:lnTo>
                      <a:pt x="205" y="342"/>
                    </a:lnTo>
                    <a:lnTo>
                      <a:pt x="205" y="340"/>
                    </a:lnTo>
                    <a:lnTo>
                      <a:pt x="207" y="342"/>
                    </a:lnTo>
                    <a:lnTo>
                      <a:pt x="208" y="342"/>
                    </a:lnTo>
                    <a:lnTo>
                      <a:pt x="210" y="342"/>
                    </a:lnTo>
                    <a:lnTo>
                      <a:pt x="211" y="338"/>
                    </a:lnTo>
                    <a:lnTo>
                      <a:pt x="210" y="335"/>
                    </a:lnTo>
                    <a:lnTo>
                      <a:pt x="217" y="332"/>
                    </a:lnTo>
                    <a:lnTo>
                      <a:pt x="212" y="323"/>
                    </a:lnTo>
                    <a:lnTo>
                      <a:pt x="212" y="316"/>
                    </a:lnTo>
                    <a:lnTo>
                      <a:pt x="221" y="297"/>
                    </a:lnTo>
                    <a:lnTo>
                      <a:pt x="225" y="275"/>
                    </a:lnTo>
                    <a:lnTo>
                      <a:pt x="225" y="273"/>
                    </a:lnTo>
                    <a:lnTo>
                      <a:pt x="214" y="272"/>
                    </a:lnTo>
                    <a:lnTo>
                      <a:pt x="207" y="272"/>
                    </a:lnTo>
                    <a:lnTo>
                      <a:pt x="200" y="265"/>
                    </a:lnTo>
                    <a:lnTo>
                      <a:pt x="200" y="260"/>
                    </a:lnTo>
                    <a:lnTo>
                      <a:pt x="203" y="254"/>
                    </a:lnTo>
                    <a:lnTo>
                      <a:pt x="203" y="253"/>
                    </a:lnTo>
                    <a:lnTo>
                      <a:pt x="204" y="253"/>
                    </a:lnTo>
                    <a:lnTo>
                      <a:pt x="204" y="254"/>
                    </a:lnTo>
                    <a:lnTo>
                      <a:pt x="205" y="254"/>
                    </a:lnTo>
                    <a:lnTo>
                      <a:pt x="207" y="256"/>
                    </a:lnTo>
                    <a:lnTo>
                      <a:pt x="210" y="256"/>
                    </a:lnTo>
                    <a:lnTo>
                      <a:pt x="211" y="254"/>
                    </a:lnTo>
                    <a:lnTo>
                      <a:pt x="212" y="250"/>
                    </a:lnTo>
                    <a:lnTo>
                      <a:pt x="217" y="244"/>
                    </a:lnTo>
                    <a:lnTo>
                      <a:pt x="220" y="236"/>
                    </a:lnTo>
                    <a:lnTo>
                      <a:pt x="221" y="236"/>
                    </a:lnTo>
                    <a:lnTo>
                      <a:pt x="221" y="230"/>
                    </a:lnTo>
                    <a:lnTo>
                      <a:pt x="224" y="227"/>
                    </a:lnTo>
                    <a:lnTo>
                      <a:pt x="227" y="227"/>
                    </a:lnTo>
                    <a:lnTo>
                      <a:pt x="227" y="229"/>
                    </a:lnTo>
                    <a:lnTo>
                      <a:pt x="228" y="230"/>
                    </a:lnTo>
                    <a:lnTo>
                      <a:pt x="229" y="229"/>
                    </a:lnTo>
                    <a:lnTo>
                      <a:pt x="232" y="225"/>
                    </a:lnTo>
                    <a:lnTo>
                      <a:pt x="232" y="223"/>
                    </a:lnTo>
                    <a:lnTo>
                      <a:pt x="238" y="218"/>
                    </a:lnTo>
                    <a:lnTo>
                      <a:pt x="243" y="215"/>
                    </a:lnTo>
                    <a:lnTo>
                      <a:pt x="243" y="213"/>
                    </a:lnTo>
                    <a:lnTo>
                      <a:pt x="247" y="213"/>
                    </a:lnTo>
                    <a:lnTo>
                      <a:pt x="247" y="212"/>
                    </a:lnTo>
                    <a:lnTo>
                      <a:pt x="246" y="211"/>
                    </a:lnTo>
                    <a:lnTo>
                      <a:pt x="246" y="206"/>
                    </a:lnTo>
                    <a:lnTo>
                      <a:pt x="247" y="206"/>
                    </a:lnTo>
                    <a:lnTo>
                      <a:pt x="247" y="204"/>
                    </a:lnTo>
                    <a:lnTo>
                      <a:pt x="251" y="201"/>
                    </a:lnTo>
                    <a:lnTo>
                      <a:pt x="253" y="201"/>
                    </a:lnTo>
                    <a:lnTo>
                      <a:pt x="261" y="198"/>
                    </a:lnTo>
                    <a:lnTo>
                      <a:pt x="264" y="198"/>
                    </a:lnTo>
                    <a:lnTo>
                      <a:pt x="270" y="193"/>
                    </a:lnTo>
                    <a:lnTo>
                      <a:pt x="274" y="189"/>
                    </a:lnTo>
                    <a:lnTo>
                      <a:pt x="277" y="189"/>
                    </a:lnTo>
                    <a:lnTo>
                      <a:pt x="282" y="191"/>
                    </a:lnTo>
                    <a:lnTo>
                      <a:pt x="284" y="193"/>
                    </a:lnTo>
                    <a:lnTo>
                      <a:pt x="285" y="193"/>
                    </a:lnTo>
                    <a:lnTo>
                      <a:pt x="287" y="194"/>
                    </a:lnTo>
                    <a:lnTo>
                      <a:pt x="289" y="193"/>
                    </a:lnTo>
                    <a:lnTo>
                      <a:pt x="289" y="191"/>
                    </a:lnTo>
                    <a:lnTo>
                      <a:pt x="288" y="190"/>
                    </a:lnTo>
                    <a:lnTo>
                      <a:pt x="284" y="186"/>
                    </a:lnTo>
                    <a:lnTo>
                      <a:pt x="284" y="184"/>
                    </a:lnTo>
                    <a:lnTo>
                      <a:pt x="285" y="183"/>
                    </a:lnTo>
                    <a:lnTo>
                      <a:pt x="287" y="183"/>
                    </a:lnTo>
                    <a:lnTo>
                      <a:pt x="287" y="181"/>
                    </a:lnTo>
                    <a:lnTo>
                      <a:pt x="288" y="180"/>
                    </a:lnTo>
                    <a:lnTo>
                      <a:pt x="289" y="180"/>
                    </a:lnTo>
                    <a:lnTo>
                      <a:pt x="282" y="166"/>
                    </a:lnTo>
                    <a:lnTo>
                      <a:pt x="281" y="155"/>
                    </a:lnTo>
                    <a:lnTo>
                      <a:pt x="284" y="151"/>
                    </a:lnTo>
                    <a:lnTo>
                      <a:pt x="282" y="146"/>
                    </a:lnTo>
                    <a:lnTo>
                      <a:pt x="282" y="139"/>
                    </a:lnTo>
                    <a:lnTo>
                      <a:pt x="281" y="138"/>
                    </a:lnTo>
                    <a:lnTo>
                      <a:pt x="282" y="138"/>
                    </a:lnTo>
                    <a:lnTo>
                      <a:pt x="285" y="137"/>
                    </a:lnTo>
                    <a:lnTo>
                      <a:pt x="287" y="137"/>
                    </a:lnTo>
                    <a:lnTo>
                      <a:pt x="287" y="135"/>
                    </a:lnTo>
                    <a:lnTo>
                      <a:pt x="288" y="135"/>
                    </a:lnTo>
                    <a:lnTo>
                      <a:pt x="289" y="139"/>
                    </a:lnTo>
                    <a:lnTo>
                      <a:pt x="292" y="139"/>
                    </a:lnTo>
                    <a:lnTo>
                      <a:pt x="292" y="137"/>
                    </a:lnTo>
                    <a:lnTo>
                      <a:pt x="289" y="126"/>
                    </a:lnTo>
                    <a:lnTo>
                      <a:pt x="292" y="116"/>
                    </a:lnTo>
                    <a:lnTo>
                      <a:pt x="295" y="113"/>
                    </a:lnTo>
                    <a:lnTo>
                      <a:pt x="292" y="109"/>
                    </a:lnTo>
                    <a:lnTo>
                      <a:pt x="292" y="100"/>
                    </a:lnTo>
                    <a:lnTo>
                      <a:pt x="294" y="100"/>
                    </a:lnTo>
                    <a:lnTo>
                      <a:pt x="295" y="98"/>
                    </a:lnTo>
                    <a:lnTo>
                      <a:pt x="296" y="98"/>
                    </a:lnTo>
                    <a:lnTo>
                      <a:pt x="298" y="99"/>
                    </a:lnTo>
                    <a:lnTo>
                      <a:pt x="311" y="99"/>
                    </a:lnTo>
                    <a:lnTo>
                      <a:pt x="318" y="98"/>
                    </a:lnTo>
                    <a:lnTo>
                      <a:pt x="320" y="98"/>
                    </a:lnTo>
                    <a:lnTo>
                      <a:pt x="316" y="85"/>
                    </a:lnTo>
                    <a:lnTo>
                      <a:pt x="313" y="79"/>
                    </a:lnTo>
                    <a:lnTo>
                      <a:pt x="314" y="75"/>
                    </a:lnTo>
                    <a:lnTo>
                      <a:pt x="317" y="72"/>
                    </a:lnTo>
                    <a:lnTo>
                      <a:pt x="321" y="69"/>
                    </a:lnTo>
                    <a:lnTo>
                      <a:pt x="325" y="64"/>
                    </a:lnTo>
                    <a:lnTo>
                      <a:pt x="327" y="59"/>
                    </a:lnTo>
                    <a:lnTo>
                      <a:pt x="323" y="57"/>
                    </a:lnTo>
                    <a:lnTo>
                      <a:pt x="321" y="59"/>
                    </a:lnTo>
                    <a:lnTo>
                      <a:pt x="321" y="57"/>
                    </a:lnTo>
                    <a:lnTo>
                      <a:pt x="320" y="57"/>
                    </a:lnTo>
                    <a:lnTo>
                      <a:pt x="318" y="56"/>
                    </a:lnTo>
                    <a:lnTo>
                      <a:pt x="316" y="54"/>
                    </a:lnTo>
                    <a:lnTo>
                      <a:pt x="316" y="50"/>
                    </a:lnTo>
                    <a:lnTo>
                      <a:pt x="317" y="47"/>
                    </a:lnTo>
                    <a:lnTo>
                      <a:pt x="321" y="45"/>
                    </a:lnTo>
                    <a:lnTo>
                      <a:pt x="327" y="39"/>
                    </a:lnTo>
                    <a:lnTo>
                      <a:pt x="327" y="36"/>
                    </a:lnTo>
                    <a:lnTo>
                      <a:pt x="320" y="33"/>
                    </a:lnTo>
                    <a:lnTo>
                      <a:pt x="316" y="31"/>
                    </a:lnTo>
                    <a:lnTo>
                      <a:pt x="316" y="29"/>
                    </a:lnTo>
                    <a:lnTo>
                      <a:pt x="314" y="26"/>
                    </a:lnTo>
                    <a:lnTo>
                      <a:pt x="313" y="25"/>
                    </a:lnTo>
                    <a:lnTo>
                      <a:pt x="313" y="22"/>
                    </a:lnTo>
                    <a:lnTo>
                      <a:pt x="316" y="22"/>
                    </a:lnTo>
                    <a:lnTo>
                      <a:pt x="314" y="19"/>
                    </a:lnTo>
                    <a:lnTo>
                      <a:pt x="314" y="1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82" name="Freeform 109">
                <a:extLst>
                  <a:ext uri="{FF2B5EF4-FFF2-40B4-BE49-F238E27FC236}">
                    <a16:creationId xmlns:a16="http://schemas.microsoft.com/office/drawing/2014/main" id="{C035CB7F-A5AE-EB17-5AE6-A488B7C574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0" y="1578"/>
                <a:ext cx="101" cy="105"/>
              </a:xfrm>
              <a:custGeom>
                <a:avLst/>
                <a:gdLst>
                  <a:gd name="T0" fmla="*/ 289 w 405"/>
                  <a:gd name="T1" fmla="*/ 23 h 423"/>
                  <a:gd name="T2" fmla="*/ 239 w 405"/>
                  <a:gd name="T3" fmla="*/ 24 h 423"/>
                  <a:gd name="T4" fmla="*/ 218 w 405"/>
                  <a:gd name="T5" fmla="*/ 3 h 423"/>
                  <a:gd name="T6" fmla="*/ 191 w 405"/>
                  <a:gd name="T7" fmla="*/ 47 h 423"/>
                  <a:gd name="T8" fmla="*/ 175 w 405"/>
                  <a:gd name="T9" fmla="*/ 41 h 423"/>
                  <a:gd name="T10" fmla="*/ 148 w 405"/>
                  <a:gd name="T11" fmla="*/ 38 h 423"/>
                  <a:gd name="T12" fmla="*/ 122 w 405"/>
                  <a:gd name="T13" fmla="*/ 35 h 423"/>
                  <a:gd name="T14" fmla="*/ 70 w 405"/>
                  <a:gd name="T15" fmla="*/ 30 h 423"/>
                  <a:gd name="T16" fmla="*/ 74 w 405"/>
                  <a:gd name="T17" fmla="*/ 45 h 423"/>
                  <a:gd name="T18" fmla="*/ 78 w 405"/>
                  <a:gd name="T19" fmla="*/ 83 h 423"/>
                  <a:gd name="T20" fmla="*/ 71 w 405"/>
                  <a:gd name="T21" fmla="*/ 105 h 423"/>
                  <a:gd name="T22" fmla="*/ 59 w 405"/>
                  <a:gd name="T23" fmla="*/ 111 h 423"/>
                  <a:gd name="T24" fmla="*/ 26 w 405"/>
                  <a:gd name="T25" fmla="*/ 111 h 423"/>
                  <a:gd name="T26" fmla="*/ 16 w 405"/>
                  <a:gd name="T27" fmla="*/ 136 h 423"/>
                  <a:gd name="T28" fmla="*/ 0 w 405"/>
                  <a:gd name="T29" fmla="*/ 168 h 423"/>
                  <a:gd name="T30" fmla="*/ 9 w 405"/>
                  <a:gd name="T31" fmla="*/ 198 h 423"/>
                  <a:gd name="T32" fmla="*/ 14 w 405"/>
                  <a:gd name="T33" fmla="*/ 228 h 423"/>
                  <a:gd name="T34" fmla="*/ 18 w 405"/>
                  <a:gd name="T35" fmla="*/ 249 h 423"/>
                  <a:gd name="T36" fmla="*/ 28 w 405"/>
                  <a:gd name="T37" fmla="*/ 274 h 423"/>
                  <a:gd name="T38" fmla="*/ 55 w 405"/>
                  <a:gd name="T39" fmla="*/ 285 h 423"/>
                  <a:gd name="T40" fmla="*/ 56 w 405"/>
                  <a:gd name="T41" fmla="*/ 313 h 423"/>
                  <a:gd name="T42" fmla="*/ 47 w 405"/>
                  <a:gd name="T43" fmla="*/ 344 h 423"/>
                  <a:gd name="T44" fmla="*/ 35 w 405"/>
                  <a:gd name="T45" fmla="*/ 359 h 423"/>
                  <a:gd name="T46" fmla="*/ 59 w 405"/>
                  <a:gd name="T47" fmla="*/ 382 h 423"/>
                  <a:gd name="T48" fmla="*/ 96 w 405"/>
                  <a:gd name="T49" fmla="*/ 376 h 423"/>
                  <a:gd name="T50" fmla="*/ 108 w 405"/>
                  <a:gd name="T51" fmla="*/ 397 h 423"/>
                  <a:gd name="T52" fmla="*/ 88 w 405"/>
                  <a:gd name="T53" fmla="*/ 421 h 423"/>
                  <a:gd name="T54" fmla="*/ 138 w 405"/>
                  <a:gd name="T55" fmla="*/ 414 h 423"/>
                  <a:gd name="T56" fmla="*/ 143 w 405"/>
                  <a:gd name="T57" fmla="*/ 407 h 423"/>
                  <a:gd name="T58" fmla="*/ 184 w 405"/>
                  <a:gd name="T59" fmla="*/ 389 h 423"/>
                  <a:gd name="T60" fmla="*/ 189 w 405"/>
                  <a:gd name="T61" fmla="*/ 415 h 423"/>
                  <a:gd name="T62" fmla="*/ 197 w 405"/>
                  <a:gd name="T63" fmla="*/ 416 h 423"/>
                  <a:gd name="T64" fmla="*/ 201 w 405"/>
                  <a:gd name="T65" fmla="*/ 404 h 423"/>
                  <a:gd name="T66" fmla="*/ 203 w 405"/>
                  <a:gd name="T67" fmla="*/ 386 h 423"/>
                  <a:gd name="T68" fmla="*/ 193 w 405"/>
                  <a:gd name="T69" fmla="*/ 380 h 423"/>
                  <a:gd name="T70" fmla="*/ 196 w 405"/>
                  <a:gd name="T71" fmla="*/ 365 h 423"/>
                  <a:gd name="T72" fmla="*/ 230 w 405"/>
                  <a:gd name="T73" fmla="*/ 358 h 423"/>
                  <a:gd name="T74" fmla="*/ 267 w 405"/>
                  <a:gd name="T75" fmla="*/ 359 h 423"/>
                  <a:gd name="T76" fmla="*/ 325 w 405"/>
                  <a:gd name="T77" fmla="*/ 375 h 423"/>
                  <a:gd name="T78" fmla="*/ 332 w 405"/>
                  <a:gd name="T79" fmla="*/ 359 h 423"/>
                  <a:gd name="T80" fmla="*/ 337 w 405"/>
                  <a:gd name="T81" fmla="*/ 342 h 423"/>
                  <a:gd name="T82" fmla="*/ 348 w 405"/>
                  <a:gd name="T83" fmla="*/ 323 h 423"/>
                  <a:gd name="T84" fmla="*/ 362 w 405"/>
                  <a:gd name="T85" fmla="*/ 316 h 423"/>
                  <a:gd name="T86" fmla="*/ 371 w 405"/>
                  <a:gd name="T87" fmla="*/ 303 h 423"/>
                  <a:gd name="T88" fmla="*/ 373 w 405"/>
                  <a:gd name="T89" fmla="*/ 288 h 423"/>
                  <a:gd name="T90" fmla="*/ 402 w 405"/>
                  <a:gd name="T91" fmla="*/ 263 h 423"/>
                  <a:gd name="T92" fmla="*/ 392 w 405"/>
                  <a:gd name="T93" fmla="*/ 215 h 423"/>
                  <a:gd name="T94" fmla="*/ 388 w 405"/>
                  <a:gd name="T95" fmla="*/ 185 h 423"/>
                  <a:gd name="T96" fmla="*/ 360 w 405"/>
                  <a:gd name="T97" fmla="*/ 148 h 423"/>
                  <a:gd name="T98" fmla="*/ 364 w 405"/>
                  <a:gd name="T99" fmla="*/ 108 h 423"/>
                  <a:gd name="T100" fmla="*/ 398 w 405"/>
                  <a:gd name="T101" fmla="*/ 131 h 423"/>
                  <a:gd name="T102" fmla="*/ 388 w 405"/>
                  <a:gd name="T103" fmla="*/ 73 h 423"/>
                  <a:gd name="T104" fmla="*/ 355 w 405"/>
                  <a:gd name="T105" fmla="*/ 59 h 423"/>
                  <a:gd name="T106" fmla="*/ 362 w 405"/>
                  <a:gd name="T107" fmla="*/ 52 h 423"/>
                  <a:gd name="T108" fmla="*/ 349 w 405"/>
                  <a:gd name="T109" fmla="*/ 32 h 423"/>
                  <a:gd name="T110" fmla="*/ 340 w 405"/>
                  <a:gd name="T111" fmla="*/ 17 h 4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405" h="423">
                    <a:moveTo>
                      <a:pt x="321" y="9"/>
                    </a:moveTo>
                    <a:lnTo>
                      <a:pt x="320" y="9"/>
                    </a:lnTo>
                    <a:lnTo>
                      <a:pt x="293" y="23"/>
                    </a:lnTo>
                    <a:lnTo>
                      <a:pt x="293" y="24"/>
                    </a:lnTo>
                    <a:lnTo>
                      <a:pt x="290" y="24"/>
                    </a:lnTo>
                    <a:lnTo>
                      <a:pt x="289" y="23"/>
                    </a:lnTo>
                    <a:lnTo>
                      <a:pt x="277" y="23"/>
                    </a:lnTo>
                    <a:lnTo>
                      <a:pt x="258" y="27"/>
                    </a:lnTo>
                    <a:lnTo>
                      <a:pt x="250" y="27"/>
                    </a:lnTo>
                    <a:lnTo>
                      <a:pt x="243" y="25"/>
                    </a:lnTo>
                    <a:lnTo>
                      <a:pt x="240" y="25"/>
                    </a:lnTo>
                    <a:lnTo>
                      <a:pt x="239" y="24"/>
                    </a:lnTo>
                    <a:lnTo>
                      <a:pt x="237" y="24"/>
                    </a:lnTo>
                    <a:lnTo>
                      <a:pt x="237" y="23"/>
                    </a:lnTo>
                    <a:lnTo>
                      <a:pt x="228" y="0"/>
                    </a:lnTo>
                    <a:lnTo>
                      <a:pt x="226" y="0"/>
                    </a:lnTo>
                    <a:lnTo>
                      <a:pt x="219" y="0"/>
                    </a:lnTo>
                    <a:lnTo>
                      <a:pt x="218" y="3"/>
                    </a:lnTo>
                    <a:lnTo>
                      <a:pt x="218" y="11"/>
                    </a:lnTo>
                    <a:lnTo>
                      <a:pt x="215" y="24"/>
                    </a:lnTo>
                    <a:lnTo>
                      <a:pt x="210" y="30"/>
                    </a:lnTo>
                    <a:lnTo>
                      <a:pt x="198" y="47"/>
                    </a:lnTo>
                    <a:lnTo>
                      <a:pt x="197" y="48"/>
                    </a:lnTo>
                    <a:lnTo>
                      <a:pt x="191" y="47"/>
                    </a:lnTo>
                    <a:lnTo>
                      <a:pt x="186" y="47"/>
                    </a:lnTo>
                    <a:lnTo>
                      <a:pt x="184" y="45"/>
                    </a:lnTo>
                    <a:lnTo>
                      <a:pt x="183" y="47"/>
                    </a:lnTo>
                    <a:lnTo>
                      <a:pt x="182" y="47"/>
                    </a:lnTo>
                    <a:lnTo>
                      <a:pt x="177" y="42"/>
                    </a:lnTo>
                    <a:lnTo>
                      <a:pt x="175" y="41"/>
                    </a:lnTo>
                    <a:lnTo>
                      <a:pt x="170" y="40"/>
                    </a:lnTo>
                    <a:lnTo>
                      <a:pt x="169" y="40"/>
                    </a:lnTo>
                    <a:lnTo>
                      <a:pt x="169" y="41"/>
                    </a:lnTo>
                    <a:lnTo>
                      <a:pt x="166" y="41"/>
                    </a:lnTo>
                    <a:lnTo>
                      <a:pt x="155" y="38"/>
                    </a:lnTo>
                    <a:lnTo>
                      <a:pt x="148" y="38"/>
                    </a:lnTo>
                    <a:lnTo>
                      <a:pt x="145" y="37"/>
                    </a:lnTo>
                    <a:lnTo>
                      <a:pt x="134" y="37"/>
                    </a:lnTo>
                    <a:lnTo>
                      <a:pt x="126" y="35"/>
                    </a:lnTo>
                    <a:lnTo>
                      <a:pt x="124" y="35"/>
                    </a:lnTo>
                    <a:lnTo>
                      <a:pt x="124" y="34"/>
                    </a:lnTo>
                    <a:lnTo>
                      <a:pt x="122" y="35"/>
                    </a:lnTo>
                    <a:lnTo>
                      <a:pt x="120" y="35"/>
                    </a:lnTo>
                    <a:lnTo>
                      <a:pt x="117" y="38"/>
                    </a:lnTo>
                    <a:lnTo>
                      <a:pt x="113" y="40"/>
                    </a:lnTo>
                    <a:lnTo>
                      <a:pt x="106" y="40"/>
                    </a:lnTo>
                    <a:lnTo>
                      <a:pt x="84" y="37"/>
                    </a:lnTo>
                    <a:lnTo>
                      <a:pt x="70" y="30"/>
                    </a:lnTo>
                    <a:lnTo>
                      <a:pt x="69" y="30"/>
                    </a:lnTo>
                    <a:lnTo>
                      <a:pt x="69" y="35"/>
                    </a:lnTo>
                    <a:lnTo>
                      <a:pt x="70" y="40"/>
                    </a:lnTo>
                    <a:lnTo>
                      <a:pt x="71" y="42"/>
                    </a:lnTo>
                    <a:lnTo>
                      <a:pt x="71" y="44"/>
                    </a:lnTo>
                    <a:lnTo>
                      <a:pt x="74" y="45"/>
                    </a:lnTo>
                    <a:lnTo>
                      <a:pt x="84" y="58"/>
                    </a:lnTo>
                    <a:lnTo>
                      <a:pt x="85" y="58"/>
                    </a:lnTo>
                    <a:lnTo>
                      <a:pt x="85" y="64"/>
                    </a:lnTo>
                    <a:lnTo>
                      <a:pt x="77" y="80"/>
                    </a:lnTo>
                    <a:lnTo>
                      <a:pt x="77" y="81"/>
                    </a:lnTo>
                    <a:lnTo>
                      <a:pt x="78" y="83"/>
                    </a:lnTo>
                    <a:lnTo>
                      <a:pt x="78" y="85"/>
                    </a:lnTo>
                    <a:lnTo>
                      <a:pt x="81" y="90"/>
                    </a:lnTo>
                    <a:lnTo>
                      <a:pt x="77" y="94"/>
                    </a:lnTo>
                    <a:lnTo>
                      <a:pt x="76" y="98"/>
                    </a:lnTo>
                    <a:lnTo>
                      <a:pt x="73" y="102"/>
                    </a:lnTo>
                    <a:lnTo>
                      <a:pt x="71" y="105"/>
                    </a:lnTo>
                    <a:lnTo>
                      <a:pt x="70" y="116"/>
                    </a:lnTo>
                    <a:lnTo>
                      <a:pt x="70" y="118"/>
                    </a:lnTo>
                    <a:lnTo>
                      <a:pt x="67" y="119"/>
                    </a:lnTo>
                    <a:lnTo>
                      <a:pt x="66" y="119"/>
                    </a:lnTo>
                    <a:lnTo>
                      <a:pt x="60" y="114"/>
                    </a:lnTo>
                    <a:lnTo>
                      <a:pt x="59" y="111"/>
                    </a:lnTo>
                    <a:lnTo>
                      <a:pt x="57" y="111"/>
                    </a:lnTo>
                    <a:lnTo>
                      <a:pt x="56" y="109"/>
                    </a:lnTo>
                    <a:lnTo>
                      <a:pt x="47" y="109"/>
                    </a:lnTo>
                    <a:lnTo>
                      <a:pt x="42" y="112"/>
                    </a:lnTo>
                    <a:lnTo>
                      <a:pt x="36" y="112"/>
                    </a:lnTo>
                    <a:lnTo>
                      <a:pt x="26" y="111"/>
                    </a:lnTo>
                    <a:lnTo>
                      <a:pt x="24" y="111"/>
                    </a:lnTo>
                    <a:lnTo>
                      <a:pt x="24" y="112"/>
                    </a:lnTo>
                    <a:lnTo>
                      <a:pt x="22" y="112"/>
                    </a:lnTo>
                    <a:lnTo>
                      <a:pt x="18" y="121"/>
                    </a:lnTo>
                    <a:lnTo>
                      <a:pt x="18" y="125"/>
                    </a:lnTo>
                    <a:lnTo>
                      <a:pt x="16" y="136"/>
                    </a:lnTo>
                    <a:lnTo>
                      <a:pt x="16" y="140"/>
                    </a:lnTo>
                    <a:lnTo>
                      <a:pt x="11" y="140"/>
                    </a:lnTo>
                    <a:lnTo>
                      <a:pt x="10" y="141"/>
                    </a:lnTo>
                    <a:lnTo>
                      <a:pt x="7" y="141"/>
                    </a:lnTo>
                    <a:lnTo>
                      <a:pt x="3" y="153"/>
                    </a:lnTo>
                    <a:lnTo>
                      <a:pt x="0" y="168"/>
                    </a:lnTo>
                    <a:lnTo>
                      <a:pt x="0" y="171"/>
                    </a:lnTo>
                    <a:lnTo>
                      <a:pt x="6" y="178"/>
                    </a:lnTo>
                    <a:lnTo>
                      <a:pt x="7" y="181"/>
                    </a:lnTo>
                    <a:lnTo>
                      <a:pt x="11" y="185"/>
                    </a:lnTo>
                    <a:lnTo>
                      <a:pt x="10" y="189"/>
                    </a:lnTo>
                    <a:lnTo>
                      <a:pt x="9" y="198"/>
                    </a:lnTo>
                    <a:lnTo>
                      <a:pt x="7" y="203"/>
                    </a:lnTo>
                    <a:lnTo>
                      <a:pt x="7" y="204"/>
                    </a:lnTo>
                    <a:lnTo>
                      <a:pt x="10" y="215"/>
                    </a:lnTo>
                    <a:lnTo>
                      <a:pt x="10" y="217"/>
                    </a:lnTo>
                    <a:lnTo>
                      <a:pt x="11" y="218"/>
                    </a:lnTo>
                    <a:lnTo>
                      <a:pt x="14" y="228"/>
                    </a:lnTo>
                    <a:lnTo>
                      <a:pt x="22" y="238"/>
                    </a:lnTo>
                    <a:lnTo>
                      <a:pt x="22" y="239"/>
                    </a:lnTo>
                    <a:lnTo>
                      <a:pt x="24" y="242"/>
                    </a:lnTo>
                    <a:lnTo>
                      <a:pt x="20" y="248"/>
                    </a:lnTo>
                    <a:lnTo>
                      <a:pt x="20" y="249"/>
                    </a:lnTo>
                    <a:lnTo>
                      <a:pt x="18" y="249"/>
                    </a:lnTo>
                    <a:lnTo>
                      <a:pt x="16" y="252"/>
                    </a:lnTo>
                    <a:lnTo>
                      <a:pt x="16" y="256"/>
                    </a:lnTo>
                    <a:lnTo>
                      <a:pt x="14" y="260"/>
                    </a:lnTo>
                    <a:lnTo>
                      <a:pt x="20" y="270"/>
                    </a:lnTo>
                    <a:lnTo>
                      <a:pt x="24" y="273"/>
                    </a:lnTo>
                    <a:lnTo>
                      <a:pt x="28" y="274"/>
                    </a:lnTo>
                    <a:lnTo>
                      <a:pt x="43" y="259"/>
                    </a:lnTo>
                    <a:lnTo>
                      <a:pt x="52" y="264"/>
                    </a:lnTo>
                    <a:lnTo>
                      <a:pt x="53" y="267"/>
                    </a:lnTo>
                    <a:lnTo>
                      <a:pt x="59" y="284"/>
                    </a:lnTo>
                    <a:lnTo>
                      <a:pt x="60" y="285"/>
                    </a:lnTo>
                    <a:lnTo>
                      <a:pt x="55" y="285"/>
                    </a:lnTo>
                    <a:lnTo>
                      <a:pt x="53" y="288"/>
                    </a:lnTo>
                    <a:lnTo>
                      <a:pt x="53" y="298"/>
                    </a:lnTo>
                    <a:lnTo>
                      <a:pt x="52" y="299"/>
                    </a:lnTo>
                    <a:lnTo>
                      <a:pt x="52" y="301"/>
                    </a:lnTo>
                    <a:lnTo>
                      <a:pt x="50" y="301"/>
                    </a:lnTo>
                    <a:lnTo>
                      <a:pt x="56" y="313"/>
                    </a:lnTo>
                    <a:lnTo>
                      <a:pt x="60" y="319"/>
                    </a:lnTo>
                    <a:lnTo>
                      <a:pt x="63" y="326"/>
                    </a:lnTo>
                    <a:lnTo>
                      <a:pt x="55" y="338"/>
                    </a:lnTo>
                    <a:lnTo>
                      <a:pt x="53" y="340"/>
                    </a:lnTo>
                    <a:lnTo>
                      <a:pt x="52" y="342"/>
                    </a:lnTo>
                    <a:lnTo>
                      <a:pt x="47" y="344"/>
                    </a:lnTo>
                    <a:lnTo>
                      <a:pt x="43" y="347"/>
                    </a:lnTo>
                    <a:lnTo>
                      <a:pt x="38" y="347"/>
                    </a:lnTo>
                    <a:lnTo>
                      <a:pt x="36" y="348"/>
                    </a:lnTo>
                    <a:lnTo>
                      <a:pt x="35" y="351"/>
                    </a:lnTo>
                    <a:lnTo>
                      <a:pt x="33" y="355"/>
                    </a:lnTo>
                    <a:lnTo>
                      <a:pt x="35" y="359"/>
                    </a:lnTo>
                    <a:lnTo>
                      <a:pt x="38" y="365"/>
                    </a:lnTo>
                    <a:lnTo>
                      <a:pt x="38" y="373"/>
                    </a:lnTo>
                    <a:lnTo>
                      <a:pt x="40" y="375"/>
                    </a:lnTo>
                    <a:lnTo>
                      <a:pt x="57" y="380"/>
                    </a:lnTo>
                    <a:lnTo>
                      <a:pt x="57" y="382"/>
                    </a:lnTo>
                    <a:lnTo>
                      <a:pt x="59" y="382"/>
                    </a:lnTo>
                    <a:lnTo>
                      <a:pt x="76" y="385"/>
                    </a:lnTo>
                    <a:lnTo>
                      <a:pt x="77" y="385"/>
                    </a:lnTo>
                    <a:lnTo>
                      <a:pt x="85" y="383"/>
                    </a:lnTo>
                    <a:lnTo>
                      <a:pt x="93" y="380"/>
                    </a:lnTo>
                    <a:lnTo>
                      <a:pt x="93" y="379"/>
                    </a:lnTo>
                    <a:lnTo>
                      <a:pt x="96" y="376"/>
                    </a:lnTo>
                    <a:lnTo>
                      <a:pt x="102" y="375"/>
                    </a:lnTo>
                    <a:lnTo>
                      <a:pt x="103" y="375"/>
                    </a:lnTo>
                    <a:lnTo>
                      <a:pt x="103" y="376"/>
                    </a:lnTo>
                    <a:lnTo>
                      <a:pt x="105" y="379"/>
                    </a:lnTo>
                    <a:lnTo>
                      <a:pt x="105" y="382"/>
                    </a:lnTo>
                    <a:lnTo>
                      <a:pt x="108" y="397"/>
                    </a:lnTo>
                    <a:lnTo>
                      <a:pt x="105" y="405"/>
                    </a:lnTo>
                    <a:lnTo>
                      <a:pt x="99" y="414"/>
                    </a:lnTo>
                    <a:lnTo>
                      <a:pt x="95" y="414"/>
                    </a:lnTo>
                    <a:lnTo>
                      <a:pt x="91" y="416"/>
                    </a:lnTo>
                    <a:lnTo>
                      <a:pt x="88" y="419"/>
                    </a:lnTo>
                    <a:lnTo>
                      <a:pt x="88" y="421"/>
                    </a:lnTo>
                    <a:lnTo>
                      <a:pt x="89" y="421"/>
                    </a:lnTo>
                    <a:lnTo>
                      <a:pt x="100" y="422"/>
                    </a:lnTo>
                    <a:lnTo>
                      <a:pt x="123" y="422"/>
                    </a:lnTo>
                    <a:lnTo>
                      <a:pt x="137" y="418"/>
                    </a:lnTo>
                    <a:lnTo>
                      <a:pt x="137" y="416"/>
                    </a:lnTo>
                    <a:lnTo>
                      <a:pt x="138" y="414"/>
                    </a:lnTo>
                    <a:lnTo>
                      <a:pt x="141" y="411"/>
                    </a:lnTo>
                    <a:lnTo>
                      <a:pt x="141" y="409"/>
                    </a:lnTo>
                    <a:lnTo>
                      <a:pt x="140" y="409"/>
                    </a:lnTo>
                    <a:lnTo>
                      <a:pt x="140" y="408"/>
                    </a:lnTo>
                    <a:lnTo>
                      <a:pt x="141" y="408"/>
                    </a:lnTo>
                    <a:lnTo>
                      <a:pt x="143" y="407"/>
                    </a:lnTo>
                    <a:lnTo>
                      <a:pt x="150" y="408"/>
                    </a:lnTo>
                    <a:lnTo>
                      <a:pt x="152" y="408"/>
                    </a:lnTo>
                    <a:lnTo>
                      <a:pt x="163" y="398"/>
                    </a:lnTo>
                    <a:lnTo>
                      <a:pt x="165" y="398"/>
                    </a:lnTo>
                    <a:lnTo>
                      <a:pt x="183" y="389"/>
                    </a:lnTo>
                    <a:lnTo>
                      <a:pt x="184" y="389"/>
                    </a:lnTo>
                    <a:lnTo>
                      <a:pt x="184" y="390"/>
                    </a:lnTo>
                    <a:lnTo>
                      <a:pt x="186" y="392"/>
                    </a:lnTo>
                    <a:lnTo>
                      <a:pt x="186" y="412"/>
                    </a:lnTo>
                    <a:lnTo>
                      <a:pt x="187" y="414"/>
                    </a:lnTo>
                    <a:lnTo>
                      <a:pt x="189" y="414"/>
                    </a:lnTo>
                    <a:lnTo>
                      <a:pt x="189" y="415"/>
                    </a:lnTo>
                    <a:lnTo>
                      <a:pt x="190" y="416"/>
                    </a:lnTo>
                    <a:lnTo>
                      <a:pt x="208" y="423"/>
                    </a:lnTo>
                    <a:lnTo>
                      <a:pt x="211" y="423"/>
                    </a:lnTo>
                    <a:lnTo>
                      <a:pt x="211" y="419"/>
                    </a:lnTo>
                    <a:lnTo>
                      <a:pt x="198" y="419"/>
                    </a:lnTo>
                    <a:lnTo>
                      <a:pt x="197" y="416"/>
                    </a:lnTo>
                    <a:lnTo>
                      <a:pt x="196" y="415"/>
                    </a:lnTo>
                    <a:lnTo>
                      <a:pt x="196" y="414"/>
                    </a:lnTo>
                    <a:lnTo>
                      <a:pt x="194" y="411"/>
                    </a:lnTo>
                    <a:lnTo>
                      <a:pt x="194" y="408"/>
                    </a:lnTo>
                    <a:lnTo>
                      <a:pt x="198" y="404"/>
                    </a:lnTo>
                    <a:lnTo>
                      <a:pt x="201" y="404"/>
                    </a:lnTo>
                    <a:lnTo>
                      <a:pt x="207" y="398"/>
                    </a:lnTo>
                    <a:lnTo>
                      <a:pt x="205" y="397"/>
                    </a:lnTo>
                    <a:lnTo>
                      <a:pt x="203" y="392"/>
                    </a:lnTo>
                    <a:lnTo>
                      <a:pt x="200" y="389"/>
                    </a:lnTo>
                    <a:lnTo>
                      <a:pt x="201" y="386"/>
                    </a:lnTo>
                    <a:lnTo>
                      <a:pt x="203" y="386"/>
                    </a:lnTo>
                    <a:lnTo>
                      <a:pt x="205" y="380"/>
                    </a:lnTo>
                    <a:lnTo>
                      <a:pt x="207" y="379"/>
                    </a:lnTo>
                    <a:lnTo>
                      <a:pt x="207" y="376"/>
                    </a:lnTo>
                    <a:lnTo>
                      <a:pt x="205" y="376"/>
                    </a:lnTo>
                    <a:lnTo>
                      <a:pt x="203" y="377"/>
                    </a:lnTo>
                    <a:lnTo>
                      <a:pt x="193" y="380"/>
                    </a:lnTo>
                    <a:lnTo>
                      <a:pt x="191" y="379"/>
                    </a:lnTo>
                    <a:lnTo>
                      <a:pt x="191" y="377"/>
                    </a:lnTo>
                    <a:lnTo>
                      <a:pt x="193" y="375"/>
                    </a:lnTo>
                    <a:lnTo>
                      <a:pt x="193" y="369"/>
                    </a:lnTo>
                    <a:lnTo>
                      <a:pt x="194" y="368"/>
                    </a:lnTo>
                    <a:lnTo>
                      <a:pt x="196" y="365"/>
                    </a:lnTo>
                    <a:lnTo>
                      <a:pt x="197" y="365"/>
                    </a:lnTo>
                    <a:lnTo>
                      <a:pt x="196" y="358"/>
                    </a:lnTo>
                    <a:lnTo>
                      <a:pt x="200" y="358"/>
                    </a:lnTo>
                    <a:lnTo>
                      <a:pt x="215" y="359"/>
                    </a:lnTo>
                    <a:lnTo>
                      <a:pt x="226" y="358"/>
                    </a:lnTo>
                    <a:lnTo>
                      <a:pt x="230" y="358"/>
                    </a:lnTo>
                    <a:lnTo>
                      <a:pt x="232" y="356"/>
                    </a:lnTo>
                    <a:lnTo>
                      <a:pt x="233" y="354"/>
                    </a:lnTo>
                    <a:lnTo>
                      <a:pt x="236" y="354"/>
                    </a:lnTo>
                    <a:lnTo>
                      <a:pt x="260" y="358"/>
                    </a:lnTo>
                    <a:lnTo>
                      <a:pt x="261" y="358"/>
                    </a:lnTo>
                    <a:lnTo>
                      <a:pt x="267" y="359"/>
                    </a:lnTo>
                    <a:lnTo>
                      <a:pt x="290" y="359"/>
                    </a:lnTo>
                    <a:lnTo>
                      <a:pt x="293" y="358"/>
                    </a:lnTo>
                    <a:lnTo>
                      <a:pt x="297" y="358"/>
                    </a:lnTo>
                    <a:lnTo>
                      <a:pt x="307" y="362"/>
                    </a:lnTo>
                    <a:lnTo>
                      <a:pt x="320" y="372"/>
                    </a:lnTo>
                    <a:lnTo>
                      <a:pt x="325" y="375"/>
                    </a:lnTo>
                    <a:lnTo>
                      <a:pt x="332" y="375"/>
                    </a:lnTo>
                    <a:lnTo>
                      <a:pt x="332" y="372"/>
                    </a:lnTo>
                    <a:lnTo>
                      <a:pt x="331" y="369"/>
                    </a:lnTo>
                    <a:lnTo>
                      <a:pt x="331" y="362"/>
                    </a:lnTo>
                    <a:lnTo>
                      <a:pt x="332" y="361"/>
                    </a:lnTo>
                    <a:lnTo>
                      <a:pt x="332" y="359"/>
                    </a:lnTo>
                    <a:lnTo>
                      <a:pt x="334" y="359"/>
                    </a:lnTo>
                    <a:lnTo>
                      <a:pt x="335" y="356"/>
                    </a:lnTo>
                    <a:lnTo>
                      <a:pt x="335" y="355"/>
                    </a:lnTo>
                    <a:lnTo>
                      <a:pt x="337" y="354"/>
                    </a:lnTo>
                    <a:lnTo>
                      <a:pt x="338" y="345"/>
                    </a:lnTo>
                    <a:lnTo>
                      <a:pt x="337" y="342"/>
                    </a:lnTo>
                    <a:lnTo>
                      <a:pt x="335" y="337"/>
                    </a:lnTo>
                    <a:lnTo>
                      <a:pt x="335" y="334"/>
                    </a:lnTo>
                    <a:lnTo>
                      <a:pt x="338" y="333"/>
                    </a:lnTo>
                    <a:lnTo>
                      <a:pt x="341" y="330"/>
                    </a:lnTo>
                    <a:lnTo>
                      <a:pt x="342" y="326"/>
                    </a:lnTo>
                    <a:lnTo>
                      <a:pt x="348" y="323"/>
                    </a:lnTo>
                    <a:lnTo>
                      <a:pt x="349" y="322"/>
                    </a:lnTo>
                    <a:lnTo>
                      <a:pt x="349" y="320"/>
                    </a:lnTo>
                    <a:lnTo>
                      <a:pt x="348" y="317"/>
                    </a:lnTo>
                    <a:lnTo>
                      <a:pt x="349" y="317"/>
                    </a:lnTo>
                    <a:lnTo>
                      <a:pt x="352" y="316"/>
                    </a:lnTo>
                    <a:lnTo>
                      <a:pt x="362" y="316"/>
                    </a:lnTo>
                    <a:lnTo>
                      <a:pt x="367" y="310"/>
                    </a:lnTo>
                    <a:lnTo>
                      <a:pt x="369" y="310"/>
                    </a:lnTo>
                    <a:lnTo>
                      <a:pt x="370" y="309"/>
                    </a:lnTo>
                    <a:lnTo>
                      <a:pt x="370" y="306"/>
                    </a:lnTo>
                    <a:lnTo>
                      <a:pt x="371" y="305"/>
                    </a:lnTo>
                    <a:lnTo>
                      <a:pt x="371" y="303"/>
                    </a:lnTo>
                    <a:lnTo>
                      <a:pt x="367" y="299"/>
                    </a:lnTo>
                    <a:lnTo>
                      <a:pt x="366" y="294"/>
                    </a:lnTo>
                    <a:lnTo>
                      <a:pt x="366" y="291"/>
                    </a:lnTo>
                    <a:lnTo>
                      <a:pt x="369" y="291"/>
                    </a:lnTo>
                    <a:lnTo>
                      <a:pt x="370" y="289"/>
                    </a:lnTo>
                    <a:lnTo>
                      <a:pt x="373" y="288"/>
                    </a:lnTo>
                    <a:lnTo>
                      <a:pt x="374" y="281"/>
                    </a:lnTo>
                    <a:lnTo>
                      <a:pt x="374" y="274"/>
                    </a:lnTo>
                    <a:lnTo>
                      <a:pt x="391" y="274"/>
                    </a:lnTo>
                    <a:lnTo>
                      <a:pt x="398" y="273"/>
                    </a:lnTo>
                    <a:lnTo>
                      <a:pt x="400" y="273"/>
                    </a:lnTo>
                    <a:lnTo>
                      <a:pt x="402" y="263"/>
                    </a:lnTo>
                    <a:lnTo>
                      <a:pt x="402" y="246"/>
                    </a:lnTo>
                    <a:lnTo>
                      <a:pt x="400" y="229"/>
                    </a:lnTo>
                    <a:lnTo>
                      <a:pt x="400" y="222"/>
                    </a:lnTo>
                    <a:lnTo>
                      <a:pt x="398" y="222"/>
                    </a:lnTo>
                    <a:lnTo>
                      <a:pt x="395" y="220"/>
                    </a:lnTo>
                    <a:lnTo>
                      <a:pt x="392" y="215"/>
                    </a:lnTo>
                    <a:lnTo>
                      <a:pt x="391" y="213"/>
                    </a:lnTo>
                    <a:lnTo>
                      <a:pt x="390" y="211"/>
                    </a:lnTo>
                    <a:lnTo>
                      <a:pt x="392" y="204"/>
                    </a:lnTo>
                    <a:lnTo>
                      <a:pt x="391" y="200"/>
                    </a:lnTo>
                    <a:lnTo>
                      <a:pt x="391" y="193"/>
                    </a:lnTo>
                    <a:lnTo>
                      <a:pt x="388" y="185"/>
                    </a:lnTo>
                    <a:lnTo>
                      <a:pt x="388" y="183"/>
                    </a:lnTo>
                    <a:lnTo>
                      <a:pt x="387" y="182"/>
                    </a:lnTo>
                    <a:lnTo>
                      <a:pt x="369" y="161"/>
                    </a:lnTo>
                    <a:lnTo>
                      <a:pt x="357" y="154"/>
                    </a:lnTo>
                    <a:lnTo>
                      <a:pt x="356" y="154"/>
                    </a:lnTo>
                    <a:lnTo>
                      <a:pt x="360" y="148"/>
                    </a:lnTo>
                    <a:lnTo>
                      <a:pt x="366" y="145"/>
                    </a:lnTo>
                    <a:lnTo>
                      <a:pt x="366" y="144"/>
                    </a:lnTo>
                    <a:lnTo>
                      <a:pt x="359" y="131"/>
                    </a:lnTo>
                    <a:lnTo>
                      <a:pt x="355" y="116"/>
                    </a:lnTo>
                    <a:lnTo>
                      <a:pt x="355" y="115"/>
                    </a:lnTo>
                    <a:lnTo>
                      <a:pt x="364" y="108"/>
                    </a:lnTo>
                    <a:lnTo>
                      <a:pt x="373" y="105"/>
                    </a:lnTo>
                    <a:lnTo>
                      <a:pt x="373" y="104"/>
                    </a:lnTo>
                    <a:lnTo>
                      <a:pt x="376" y="105"/>
                    </a:lnTo>
                    <a:lnTo>
                      <a:pt x="387" y="115"/>
                    </a:lnTo>
                    <a:lnTo>
                      <a:pt x="397" y="130"/>
                    </a:lnTo>
                    <a:lnTo>
                      <a:pt x="398" y="131"/>
                    </a:lnTo>
                    <a:lnTo>
                      <a:pt x="398" y="130"/>
                    </a:lnTo>
                    <a:lnTo>
                      <a:pt x="405" y="129"/>
                    </a:lnTo>
                    <a:lnTo>
                      <a:pt x="400" y="105"/>
                    </a:lnTo>
                    <a:lnTo>
                      <a:pt x="398" y="80"/>
                    </a:lnTo>
                    <a:lnTo>
                      <a:pt x="395" y="80"/>
                    </a:lnTo>
                    <a:lnTo>
                      <a:pt x="388" y="73"/>
                    </a:lnTo>
                    <a:lnTo>
                      <a:pt x="387" y="73"/>
                    </a:lnTo>
                    <a:lnTo>
                      <a:pt x="385" y="71"/>
                    </a:lnTo>
                    <a:lnTo>
                      <a:pt x="385" y="73"/>
                    </a:lnTo>
                    <a:lnTo>
                      <a:pt x="383" y="70"/>
                    </a:lnTo>
                    <a:lnTo>
                      <a:pt x="374" y="70"/>
                    </a:lnTo>
                    <a:lnTo>
                      <a:pt x="355" y="59"/>
                    </a:lnTo>
                    <a:lnTo>
                      <a:pt x="351" y="59"/>
                    </a:lnTo>
                    <a:lnTo>
                      <a:pt x="351" y="56"/>
                    </a:lnTo>
                    <a:lnTo>
                      <a:pt x="357" y="56"/>
                    </a:lnTo>
                    <a:lnTo>
                      <a:pt x="357" y="55"/>
                    </a:lnTo>
                    <a:lnTo>
                      <a:pt x="360" y="52"/>
                    </a:lnTo>
                    <a:lnTo>
                      <a:pt x="362" y="52"/>
                    </a:lnTo>
                    <a:lnTo>
                      <a:pt x="362" y="47"/>
                    </a:lnTo>
                    <a:lnTo>
                      <a:pt x="360" y="44"/>
                    </a:lnTo>
                    <a:lnTo>
                      <a:pt x="357" y="41"/>
                    </a:lnTo>
                    <a:lnTo>
                      <a:pt x="356" y="37"/>
                    </a:lnTo>
                    <a:lnTo>
                      <a:pt x="352" y="34"/>
                    </a:lnTo>
                    <a:lnTo>
                      <a:pt x="349" y="32"/>
                    </a:lnTo>
                    <a:lnTo>
                      <a:pt x="349" y="30"/>
                    </a:lnTo>
                    <a:lnTo>
                      <a:pt x="348" y="28"/>
                    </a:lnTo>
                    <a:lnTo>
                      <a:pt x="348" y="25"/>
                    </a:lnTo>
                    <a:lnTo>
                      <a:pt x="347" y="21"/>
                    </a:lnTo>
                    <a:lnTo>
                      <a:pt x="345" y="20"/>
                    </a:lnTo>
                    <a:lnTo>
                      <a:pt x="340" y="17"/>
                    </a:lnTo>
                    <a:lnTo>
                      <a:pt x="328" y="17"/>
                    </a:lnTo>
                    <a:lnTo>
                      <a:pt x="321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83" name="Freeform 110">
                <a:extLst>
                  <a:ext uri="{FF2B5EF4-FFF2-40B4-BE49-F238E27FC236}">
                    <a16:creationId xmlns:a16="http://schemas.microsoft.com/office/drawing/2014/main" id="{5DBEBA83-9011-4752-DA56-736675BCEA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3" y="1531"/>
                <a:ext cx="67" cy="63"/>
              </a:xfrm>
              <a:custGeom>
                <a:avLst/>
                <a:gdLst>
                  <a:gd name="T0" fmla="*/ 147 w 268"/>
                  <a:gd name="T1" fmla="*/ 37 h 252"/>
                  <a:gd name="T2" fmla="*/ 134 w 268"/>
                  <a:gd name="T3" fmla="*/ 23 h 252"/>
                  <a:gd name="T4" fmla="*/ 120 w 268"/>
                  <a:gd name="T5" fmla="*/ 11 h 252"/>
                  <a:gd name="T6" fmla="*/ 127 w 268"/>
                  <a:gd name="T7" fmla="*/ 1 h 252"/>
                  <a:gd name="T8" fmla="*/ 110 w 268"/>
                  <a:gd name="T9" fmla="*/ 2 h 252"/>
                  <a:gd name="T10" fmla="*/ 102 w 268"/>
                  <a:gd name="T11" fmla="*/ 5 h 252"/>
                  <a:gd name="T12" fmla="*/ 87 w 268"/>
                  <a:gd name="T13" fmla="*/ 9 h 252"/>
                  <a:gd name="T14" fmla="*/ 80 w 268"/>
                  <a:gd name="T15" fmla="*/ 12 h 252"/>
                  <a:gd name="T16" fmla="*/ 64 w 268"/>
                  <a:gd name="T17" fmla="*/ 32 h 252"/>
                  <a:gd name="T18" fmla="*/ 58 w 268"/>
                  <a:gd name="T19" fmla="*/ 39 h 252"/>
                  <a:gd name="T20" fmla="*/ 50 w 268"/>
                  <a:gd name="T21" fmla="*/ 60 h 252"/>
                  <a:gd name="T22" fmla="*/ 45 w 268"/>
                  <a:gd name="T23" fmla="*/ 64 h 252"/>
                  <a:gd name="T24" fmla="*/ 28 w 268"/>
                  <a:gd name="T25" fmla="*/ 64 h 252"/>
                  <a:gd name="T26" fmla="*/ 36 w 268"/>
                  <a:gd name="T27" fmla="*/ 81 h 252"/>
                  <a:gd name="T28" fmla="*/ 42 w 268"/>
                  <a:gd name="T29" fmla="*/ 89 h 252"/>
                  <a:gd name="T30" fmla="*/ 24 w 268"/>
                  <a:gd name="T31" fmla="*/ 102 h 252"/>
                  <a:gd name="T32" fmla="*/ 28 w 268"/>
                  <a:gd name="T33" fmla="*/ 114 h 252"/>
                  <a:gd name="T34" fmla="*/ 22 w 268"/>
                  <a:gd name="T35" fmla="*/ 128 h 252"/>
                  <a:gd name="T36" fmla="*/ 0 w 268"/>
                  <a:gd name="T37" fmla="*/ 139 h 252"/>
                  <a:gd name="T38" fmla="*/ 5 w 268"/>
                  <a:gd name="T39" fmla="*/ 167 h 252"/>
                  <a:gd name="T40" fmla="*/ 5 w 268"/>
                  <a:gd name="T41" fmla="*/ 184 h 252"/>
                  <a:gd name="T42" fmla="*/ 4 w 268"/>
                  <a:gd name="T43" fmla="*/ 201 h 252"/>
                  <a:gd name="T44" fmla="*/ 1 w 268"/>
                  <a:gd name="T45" fmla="*/ 203 h 252"/>
                  <a:gd name="T46" fmla="*/ 11 w 268"/>
                  <a:gd name="T47" fmla="*/ 240 h 252"/>
                  <a:gd name="T48" fmla="*/ 24 w 268"/>
                  <a:gd name="T49" fmla="*/ 252 h 252"/>
                  <a:gd name="T50" fmla="*/ 60 w 268"/>
                  <a:gd name="T51" fmla="*/ 243 h 252"/>
                  <a:gd name="T52" fmla="*/ 72 w 268"/>
                  <a:gd name="T53" fmla="*/ 223 h 252"/>
                  <a:gd name="T54" fmla="*/ 85 w 268"/>
                  <a:gd name="T55" fmla="*/ 205 h 252"/>
                  <a:gd name="T56" fmla="*/ 89 w 268"/>
                  <a:gd name="T57" fmla="*/ 203 h 252"/>
                  <a:gd name="T58" fmla="*/ 95 w 268"/>
                  <a:gd name="T59" fmla="*/ 205 h 252"/>
                  <a:gd name="T60" fmla="*/ 109 w 268"/>
                  <a:gd name="T61" fmla="*/ 222 h 252"/>
                  <a:gd name="T62" fmla="*/ 142 w 268"/>
                  <a:gd name="T63" fmla="*/ 223 h 252"/>
                  <a:gd name="T64" fmla="*/ 149 w 268"/>
                  <a:gd name="T65" fmla="*/ 219 h 252"/>
                  <a:gd name="T66" fmla="*/ 159 w 268"/>
                  <a:gd name="T67" fmla="*/ 222 h 252"/>
                  <a:gd name="T68" fmla="*/ 180 w 268"/>
                  <a:gd name="T69" fmla="*/ 223 h 252"/>
                  <a:gd name="T70" fmla="*/ 194 w 268"/>
                  <a:gd name="T71" fmla="*/ 225 h 252"/>
                  <a:gd name="T72" fmla="*/ 202 w 268"/>
                  <a:gd name="T73" fmla="*/ 227 h 252"/>
                  <a:gd name="T74" fmla="*/ 209 w 268"/>
                  <a:gd name="T75" fmla="*/ 230 h 252"/>
                  <a:gd name="T76" fmla="*/ 222 w 268"/>
                  <a:gd name="T77" fmla="*/ 233 h 252"/>
                  <a:gd name="T78" fmla="*/ 240 w 268"/>
                  <a:gd name="T79" fmla="*/ 209 h 252"/>
                  <a:gd name="T80" fmla="*/ 244 w 268"/>
                  <a:gd name="T81" fmla="*/ 185 h 252"/>
                  <a:gd name="T82" fmla="*/ 255 w 268"/>
                  <a:gd name="T83" fmla="*/ 173 h 252"/>
                  <a:gd name="T84" fmla="*/ 262 w 268"/>
                  <a:gd name="T85" fmla="*/ 167 h 252"/>
                  <a:gd name="T86" fmla="*/ 267 w 268"/>
                  <a:gd name="T87" fmla="*/ 162 h 252"/>
                  <a:gd name="T88" fmla="*/ 255 w 268"/>
                  <a:gd name="T89" fmla="*/ 152 h 252"/>
                  <a:gd name="T90" fmla="*/ 229 w 268"/>
                  <a:gd name="T91" fmla="*/ 125 h 252"/>
                  <a:gd name="T92" fmla="*/ 230 w 268"/>
                  <a:gd name="T93" fmla="*/ 121 h 252"/>
                  <a:gd name="T94" fmla="*/ 230 w 268"/>
                  <a:gd name="T95" fmla="*/ 118 h 252"/>
                  <a:gd name="T96" fmla="*/ 225 w 268"/>
                  <a:gd name="T97" fmla="*/ 107 h 252"/>
                  <a:gd name="T98" fmla="*/ 222 w 268"/>
                  <a:gd name="T99" fmla="*/ 99 h 252"/>
                  <a:gd name="T100" fmla="*/ 215 w 268"/>
                  <a:gd name="T101" fmla="*/ 96 h 252"/>
                  <a:gd name="T102" fmla="*/ 214 w 268"/>
                  <a:gd name="T103" fmla="*/ 78 h 252"/>
                  <a:gd name="T104" fmla="*/ 226 w 268"/>
                  <a:gd name="T105" fmla="*/ 71 h 252"/>
                  <a:gd name="T106" fmla="*/ 230 w 268"/>
                  <a:gd name="T107" fmla="*/ 64 h 252"/>
                  <a:gd name="T108" fmla="*/ 237 w 268"/>
                  <a:gd name="T109" fmla="*/ 53 h 252"/>
                  <a:gd name="T110" fmla="*/ 221 w 268"/>
                  <a:gd name="T111" fmla="*/ 26 h 252"/>
                  <a:gd name="T112" fmla="*/ 209 w 268"/>
                  <a:gd name="T113" fmla="*/ 30 h 252"/>
                  <a:gd name="T114" fmla="*/ 181 w 268"/>
                  <a:gd name="T115" fmla="*/ 46 h 252"/>
                  <a:gd name="T116" fmla="*/ 184 w 268"/>
                  <a:gd name="T117" fmla="*/ 50 h 252"/>
                  <a:gd name="T118" fmla="*/ 193 w 268"/>
                  <a:gd name="T119" fmla="*/ 61 h 252"/>
                  <a:gd name="T120" fmla="*/ 180 w 268"/>
                  <a:gd name="T121" fmla="*/ 69 h 252"/>
                  <a:gd name="T122" fmla="*/ 162 w 268"/>
                  <a:gd name="T123" fmla="*/ 67 h 252"/>
                  <a:gd name="T124" fmla="*/ 148 w 268"/>
                  <a:gd name="T125" fmla="*/ 50 h 2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68" h="252">
                    <a:moveTo>
                      <a:pt x="149" y="39"/>
                    </a:moveTo>
                    <a:lnTo>
                      <a:pt x="148" y="37"/>
                    </a:lnTo>
                    <a:lnTo>
                      <a:pt x="147" y="37"/>
                    </a:lnTo>
                    <a:lnTo>
                      <a:pt x="141" y="35"/>
                    </a:lnTo>
                    <a:lnTo>
                      <a:pt x="135" y="30"/>
                    </a:lnTo>
                    <a:lnTo>
                      <a:pt x="134" y="23"/>
                    </a:lnTo>
                    <a:lnTo>
                      <a:pt x="127" y="16"/>
                    </a:lnTo>
                    <a:lnTo>
                      <a:pt x="124" y="15"/>
                    </a:lnTo>
                    <a:lnTo>
                      <a:pt x="120" y="11"/>
                    </a:lnTo>
                    <a:lnTo>
                      <a:pt x="120" y="9"/>
                    </a:lnTo>
                    <a:lnTo>
                      <a:pt x="125" y="2"/>
                    </a:lnTo>
                    <a:lnTo>
                      <a:pt x="127" y="1"/>
                    </a:lnTo>
                    <a:lnTo>
                      <a:pt x="124" y="0"/>
                    </a:lnTo>
                    <a:lnTo>
                      <a:pt x="114" y="2"/>
                    </a:lnTo>
                    <a:lnTo>
                      <a:pt x="110" y="2"/>
                    </a:lnTo>
                    <a:lnTo>
                      <a:pt x="108" y="4"/>
                    </a:lnTo>
                    <a:lnTo>
                      <a:pt x="103" y="4"/>
                    </a:lnTo>
                    <a:lnTo>
                      <a:pt x="102" y="5"/>
                    </a:lnTo>
                    <a:lnTo>
                      <a:pt x="89" y="7"/>
                    </a:lnTo>
                    <a:lnTo>
                      <a:pt x="87" y="8"/>
                    </a:lnTo>
                    <a:lnTo>
                      <a:pt x="87" y="9"/>
                    </a:lnTo>
                    <a:lnTo>
                      <a:pt x="85" y="14"/>
                    </a:lnTo>
                    <a:lnTo>
                      <a:pt x="82" y="18"/>
                    </a:lnTo>
                    <a:lnTo>
                      <a:pt x="80" y="12"/>
                    </a:lnTo>
                    <a:lnTo>
                      <a:pt x="67" y="15"/>
                    </a:lnTo>
                    <a:lnTo>
                      <a:pt x="67" y="19"/>
                    </a:lnTo>
                    <a:lnTo>
                      <a:pt x="64" y="32"/>
                    </a:lnTo>
                    <a:lnTo>
                      <a:pt x="61" y="36"/>
                    </a:lnTo>
                    <a:lnTo>
                      <a:pt x="61" y="37"/>
                    </a:lnTo>
                    <a:lnTo>
                      <a:pt x="58" y="39"/>
                    </a:lnTo>
                    <a:lnTo>
                      <a:pt x="54" y="43"/>
                    </a:lnTo>
                    <a:lnTo>
                      <a:pt x="54" y="46"/>
                    </a:lnTo>
                    <a:lnTo>
                      <a:pt x="50" y="60"/>
                    </a:lnTo>
                    <a:lnTo>
                      <a:pt x="49" y="61"/>
                    </a:lnTo>
                    <a:lnTo>
                      <a:pt x="47" y="64"/>
                    </a:lnTo>
                    <a:lnTo>
                      <a:pt x="45" y="64"/>
                    </a:lnTo>
                    <a:lnTo>
                      <a:pt x="43" y="65"/>
                    </a:lnTo>
                    <a:lnTo>
                      <a:pt x="43" y="64"/>
                    </a:lnTo>
                    <a:lnTo>
                      <a:pt x="28" y="64"/>
                    </a:lnTo>
                    <a:lnTo>
                      <a:pt x="27" y="67"/>
                    </a:lnTo>
                    <a:lnTo>
                      <a:pt x="27" y="68"/>
                    </a:lnTo>
                    <a:lnTo>
                      <a:pt x="36" y="81"/>
                    </a:lnTo>
                    <a:lnTo>
                      <a:pt x="39" y="88"/>
                    </a:lnTo>
                    <a:lnTo>
                      <a:pt x="43" y="88"/>
                    </a:lnTo>
                    <a:lnTo>
                      <a:pt x="42" y="89"/>
                    </a:lnTo>
                    <a:lnTo>
                      <a:pt x="29" y="92"/>
                    </a:lnTo>
                    <a:lnTo>
                      <a:pt x="25" y="96"/>
                    </a:lnTo>
                    <a:lnTo>
                      <a:pt x="24" y="102"/>
                    </a:lnTo>
                    <a:lnTo>
                      <a:pt x="24" y="105"/>
                    </a:lnTo>
                    <a:lnTo>
                      <a:pt x="25" y="105"/>
                    </a:lnTo>
                    <a:lnTo>
                      <a:pt x="28" y="114"/>
                    </a:lnTo>
                    <a:lnTo>
                      <a:pt x="27" y="127"/>
                    </a:lnTo>
                    <a:lnTo>
                      <a:pt x="25" y="128"/>
                    </a:lnTo>
                    <a:lnTo>
                      <a:pt x="22" y="128"/>
                    </a:lnTo>
                    <a:lnTo>
                      <a:pt x="18" y="129"/>
                    </a:lnTo>
                    <a:lnTo>
                      <a:pt x="17" y="131"/>
                    </a:lnTo>
                    <a:lnTo>
                      <a:pt x="0" y="139"/>
                    </a:lnTo>
                    <a:lnTo>
                      <a:pt x="0" y="141"/>
                    </a:lnTo>
                    <a:lnTo>
                      <a:pt x="4" y="153"/>
                    </a:lnTo>
                    <a:lnTo>
                      <a:pt x="5" y="167"/>
                    </a:lnTo>
                    <a:lnTo>
                      <a:pt x="1" y="172"/>
                    </a:lnTo>
                    <a:lnTo>
                      <a:pt x="1" y="174"/>
                    </a:lnTo>
                    <a:lnTo>
                      <a:pt x="5" y="184"/>
                    </a:lnTo>
                    <a:lnTo>
                      <a:pt x="10" y="187"/>
                    </a:lnTo>
                    <a:lnTo>
                      <a:pt x="8" y="194"/>
                    </a:lnTo>
                    <a:lnTo>
                      <a:pt x="4" y="201"/>
                    </a:lnTo>
                    <a:lnTo>
                      <a:pt x="3" y="201"/>
                    </a:lnTo>
                    <a:lnTo>
                      <a:pt x="1" y="202"/>
                    </a:lnTo>
                    <a:lnTo>
                      <a:pt x="1" y="203"/>
                    </a:lnTo>
                    <a:lnTo>
                      <a:pt x="4" y="208"/>
                    </a:lnTo>
                    <a:lnTo>
                      <a:pt x="11" y="227"/>
                    </a:lnTo>
                    <a:lnTo>
                      <a:pt x="11" y="240"/>
                    </a:lnTo>
                    <a:lnTo>
                      <a:pt x="10" y="241"/>
                    </a:lnTo>
                    <a:lnTo>
                      <a:pt x="11" y="243"/>
                    </a:lnTo>
                    <a:lnTo>
                      <a:pt x="24" y="252"/>
                    </a:lnTo>
                    <a:lnTo>
                      <a:pt x="38" y="252"/>
                    </a:lnTo>
                    <a:lnTo>
                      <a:pt x="47" y="247"/>
                    </a:lnTo>
                    <a:lnTo>
                      <a:pt x="60" y="243"/>
                    </a:lnTo>
                    <a:lnTo>
                      <a:pt x="61" y="240"/>
                    </a:lnTo>
                    <a:lnTo>
                      <a:pt x="61" y="241"/>
                    </a:lnTo>
                    <a:lnTo>
                      <a:pt x="72" y="223"/>
                    </a:lnTo>
                    <a:lnTo>
                      <a:pt x="74" y="222"/>
                    </a:lnTo>
                    <a:lnTo>
                      <a:pt x="84" y="206"/>
                    </a:lnTo>
                    <a:lnTo>
                      <a:pt x="85" y="205"/>
                    </a:lnTo>
                    <a:lnTo>
                      <a:pt x="85" y="201"/>
                    </a:lnTo>
                    <a:lnTo>
                      <a:pt x="87" y="201"/>
                    </a:lnTo>
                    <a:lnTo>
                      <a:pt x="89" y="203"/>
                    </a:lnTo>
                    <a:lnTo>
                      <a:pt x="91" y="203"/>
                    </a:lnTo>
                    <a:lnTo>
                      <a:pt x="92" y="205"/>
                    </a:lnTo>
                    <a:lnTo>
                      <a:pt x="95" y="205"/>
                    </a:lnTo>
                    <a:lnTo>
                      <a:pt x="94" y="215"/>
                    </a:lnTo>
                    <a:lnTo>
                      <a:pt x="95" y="215"/>
                    </a:lnTo>
                    <a:lnTo>
                      <a:pt x="109" y="222"/>
                    </a:lnTo>
                    <a:lnTo>
                      <a:pt x="131" y="225"/>
                    </a:lnTo>
                    <a:lnTo>
                      <a:pt x="138" y="225"/>
                    </a:lnTo>
                    <a:lnTo>
                      <a:pt x="142" y="223"/>
                    </a:lnTo>
                    <a:lnTo>
                      <a:pt x="145" y="220"/>
                    </a:lnTo>
                    <a:lnTo>
                      <a:pt x="147" y="220"/>
                    </a:lnTo>
                    <a:lnTo>
                      <a:pt x="149" y="219"/>
                    </a:lnTo>
                    <a:lnTo>
                      <a:pt x="149" y="220"/>
                    </a:lnTo>
                    <a:lnTo>
                      <a:pt x="151" y="220"/>
                    </a:lnTo>
                    <a:lnTo>
                      <a:pt x="159" y="222"/>
                    </a:lnTo>
                    <a:lnTo>
                      <a:pt x="170" y="222"/>
                    </a:lnTo>
                    <a:lnTo>
                      <a:pt x="173" y="223"/>
                    </a:lnTo>
                    <a:lnTo>
                      <a:pt x="180" y="223"/>
                    </a:lnTo>
                    <a:lnTo>
                      <a:pt x="191" y="226"/>
                    </a:lnTo>
                    <a:lnTo>
                      <a:pt x="194" y="226"/>
                    </a:lnTo>
                    <a:lnTo>
                      <a:pt x="194" y="225"/>
                    </a:lnTo>
                    <a:lnTo>
                      <a:pt x="195" y="225"/>
                    </a:lnTo>
                    <a:lnTo>
                      <a:pt x="200" y="226"/>
                    </a:lnTo>
                    <a:lnTo>
                      <a:pt x="202" y="227"/>
                    </a:lnTo>
                    <a:lnTo>
                      <a:pt x="207" y="232"/>
                    </a:lnTo>
                    <a:lnTo>
                      <a:pt x="208" y="232"/>
                    </a:lnTo>
                    <a:lnTo>
                      <a:pt x="209" y="230"/>
                    </a:lnTo>
                    <a:lnTo>
                      <a:pt x="211" y="232"/>
                    </a:lnTo>
                    <a:lnTo>
                      <a:pt x="216" y="232"/>
                    </a:lnTo>
                    <a:lnTo>
                      <a:pt x="222" y="233"/>
                    </a:lnTo>
                    <a:lnTo>
                      <a:pt x="223" y="232"/>
                    </a:lnTo>
                    <a:lnTo>
                      <a:pt x="235" y="215"/>
                    </a:lnTo>
                    <a:lnTo>
                      <a:pt x="240" y="209"/>
                    </a:lnTo>
                    <a:lnTo>
                      <a:pt x="243" y="196"/>
                    </a:lnTo>
                    <a:lnTo>
                      <a:pt x="243" y="188"/>
                    </a:lnTo>
                    <a:lnTo>
                      <a:pt x="244" y="185"/>
                    </a:lnTo>
                    <a:lnTo>
                      <a:pt x="251" y="185"/>
                    </a:lnTo>
                    <a:lnTo>
                      <a:pt x="251" y="184"/>
                    </a:lnTo>
                    <a:lnTo>
                      <a:pt x="255" y="173"/>
                    </a:lnTo>
                    <a:lnTo>
                      <a:pt x="255" y="172"/>
                    </a:lnTo>
                    <a:lnTo>
                      <a:pt x="258" y="170"/>
                    </a:lnTo>
                    <a:lnTo>
                      <a:pt x="262" y="167"/>
                    </a:lnTo>
                    <a:lnTo>
                      <a:pt x="268" y="165"/>
                    </a:lnTo>
                    <a:lnTo>
                      <a:pt x="268" y="163"/>
                    </a:lnTo>
                    <a:lnTo>
                      <a:pt x="267" y="162"/>
                    </a:lnTo>
                    <a:lnTo>
                      <a:pt x="267" y="160"/>
                    </a:lnTo>
                    <a:lnTo>
                      <a:pt x="261" y="155"/>
                    </a:lnTo>
                    <a:lnTo>
                      <a:pt x="255" y="152"/>
                    </a:lnTo>
                    <a:lnTo>
                      <a:pt x="243" y="143"/>
                    </a:lnTo>
                    <a:lnTo>
                      <a:pt x="239" y="135"/>
                    </a:lnTo>
                    <a:lnTo>
                      <a:pt x="229" y="125"/>
                    </a:lnTo>
                    <a:lnTo>
                      <a:pt x="229" y="124"/>
                    </a:lnTo>
                    <a:lnTo>
                      <a:pt x="230" y="122"/>
                    </a:lnTo>
                    <a:lnTo>
                      <a:pt x="230" y="121"/>
                    </a:lnTo>
                    <a:lnTo>
                      <a:pt x="232" y="121"/>
                    </a:lnTo>
                    <a:lnTo>
                      <a:pt x="232" y="120"/>
                    </a:lnTo>
                    <a:lnTo>
                      <a:pt x="230" y="118"/>
                    </a:lnTo>
                    <a:lnTo>
                      <a:pt x="228" y="110"/>
                    </a:lnTo>
                    <a:lnTo>
                      <a:pt x="225" y="110"/>
                    </a:lnTo>
                    <a:lnTo>
                      <a:pt x="225" y="107"/>
                    </a:lnTo>
                    <a:lnTo>
                      <a:pt x="223" y="100"/>
                    </a:lnTo>
                    <a:lnTo>
                      <a:pt x="222" y="100"/>
                    </a:lnTo>
                    <a:lnTo>
                      <a:pt x="222" y="99"/>
                    </a:lnTo>
                    <a:lnTo>
                      <a:pt x="219" y="97"/>
                    </a:lnTo>
                    <a:lnTo>
                      <a:pt x="218" y="96"/>
                    </a:lnTo>
                    <a:lnTo>
                      <a:pt x="215" y="96"/>
                    </a:lnTo>
                    <a:lnTo>
                      <a:pt x="212" y="93"/>
                    </a:lnTo>
                    <a:lnTo>
                      <a:pt x="211" y="90"/>
                    </a:lnTo>
                    <a:lnTo>
                      <a:pt x="214" y="78"/>
                    </a:lnTo>
                    <a:lnTo>
                      <a:pt x="214" y="74"/>
                    </a:lnTo>
                    <a:lnTo>
                      <a:pt x="225" y="69"/>
                    </a:lnTo>
                    <a:lnTo>
                      <a:pt x="226" y="71"/>
                    </a:lnTo>
                    <a:lnTo>
                      <a:pt x="226" y="67"/>
                    </a:lnTo>
                    <a:lnTo>
                      <a:pt x="229" y="64"/>
                    </a:lnTo>
                    <a:lnTo>
                      <a:pt x="230" y="64"/>
                    </a:lnTo>
                    <a:lnTo>
                      <a:pt x="232" y="61"/>
                    </a:lnTo>
                    <a:lnTo>
                      <a:pt x="237" y="55"/>
                    </a:lnTo>
                    <a:lnTo>
                      <a:pt x="237" y="53"/>
                    </a:lnTo>
                    <a:lnTo>
                      <a:pt x="233" y="42"/>
                    </a:lnTo>
                    <a:lnTo>
                      <a:pt x="223" y="32"/>
                    </a:lnTo>
                    <a:lnTo>
                      <a:pt x="221" y="26"/>
                    </a:lnTo>
                    <a:lnTo>
                      <a:pt x="219" y="26"/>
                    </a:lnTo>
                    <a:lnTo>
                      <a:pt x="218" y="26"/>
                    </a:lnTo>
                    <a:lnTo>
                      <a:pt x="209" y="30"/>
                    </a:lnTo>
                    <a:lnTo>
                      <a:pt x="184" y="30"/>
                    </a:lnTo>
                    <a:lnTo>
                      <a:pt x="181" y="40"/>
                    </a:lnTo>
                    <a:lnTo>
                      <a:pt x="181" y="46"/>
                    </a:lnTo>
                    <a:lnTo>
                      <a:pt x="183" y="47"/>
                    </a:lnTo>
                    <a:lnTo>
                      <a:pt x="183" y="50"/>
                    </a:lnTo>
                    <a:lnTo>
                      <a:pt x="184" y="50"/>
                    </a:lnTo>
                    <a:lnTo>
                      <a:pt x="187" y="53"/>
                    </a:lnTo>
                    <a:lnTo>
                      <a:pt x="191" y="55"/>
                    </a:lnTo>
                    <a:lnTo>
                      <a:pt x="193" y="61"/>
                    </a:lnTo>
                    <a:lnTo>
                      <a:pt x="190" y="64"/>
                    </a:lnTo>
                    <a:lnTo>
                      <a:pt x="181" y="68"/>
                    </a:lnTo>
                    <a:lnTo>
                      <a:pt x="180" y="69"/>
                    </a:lnTo>
                    <a:lnTo>
                      <a:pt x="176" y="69"/>
                    </a:lnTo>
                    <a:lnTo>
                      <a:pt x="165" y="67"/>
                    </a:lnTo>
                    <a:lnTo>
                      <a:pt x="162" y="67"/>
                    </a:lnTo>
                    <a:lnTo>
                      <a:pt x="158" y="64"/>
                    </a:lnTo>
                    <a:lnTo>
                      <a:pt x="148" y="54"/>
                    </a:lnTo>
                    <a:lnTo>
                      <a:pt x="148" y="50"/>
                    </a:lnTo>
                    <a:lnTo>
                      <a:pt x="149" y="40"/>
                    </a:lnTo>
                    <a:lnTo>
                      <a:pt x="149" y="3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84" name="Freeform 111">
                <a:extLst>
                  <a:ext uri="{FF2B5EF4-FFF2-40B4-BE49-F238E27FC236}">
                    <a16:creationId xmlns:a16="http://schemas.microsoft.com/office/drawing/2014/main" id="{D7C4BF2A-5372-1BA1-E1B6-C74F6C4B94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0" y="1549"/>
                <a:ext cx="86" cy="69"/>
              </a:xfrm>
              <a:custGeom>
                <a:avLst/>
                <a:gdLst>
                  <a:gd name="T0" fmla="*/ 252 w 344"/>
                  <a:gd name="T1" fmla="*/ 42 h 274"/>
                  <a:gd name="T2" fmla="*/ 231 w 344"/>
                  <a:gd name="T3" fmla="*/ 20 h 274"/>
                  <a:gd name="T4" fmla="*/ 220 w 344"/>
                  <a:gd name="T5" fmla="*/ 2 h 274"/>
                  <a:gd name="T6" fmla="*/ 210 w 344"/>
                  <a:gd name="T7" fmla="*/ 2 h 274"/>
                  <a:gd name="T8" fmla="*/ 203 w 344"/>
                  <a:gd name="T9" fmla="*/ 38 h 274"/>
                  <a:gd name="T10" fmla="*/ 197 w 344"/>
                  <a:gd name="T11" fmla="*/ 43 h 274"/>
                  <a:gd name="T12" fmla="*/ 188 w 344"/>
                  <a:gd name="T13" fmla="*/ 41 h 274"/>
                  <a:gd name="T14" fmla="*/ 185 w 344"/>
                  <a:gd name="T15" fmla="*/ 33 h 274"/>
                  <a:gd name="T16" fmla="*/ 175 w 344"/>
                  <a:gd name="T17" fmla="*/ 24 h 274"/>
                  <a:gd name="T18" fmla="*/ 156 w 344"/>
                  <a:gd name="T19" fmla="*/ 59 h 274"/>
                  <a:gd name="T20" fmla="*/ 132 w 344"/>
                  <a:gd name="T21" fmla="*/ 67 h 274"/>
                  <a:gd name="T22" fmla="*/ 128 w 344"/>
                  <a:gd name="T23" fmla="*/ 63 h 274"/>
                  <a:gd name="T24" fmla="*/ 125 w 344"/>
                  <a:gd name="T25" fmla="*/ 62 h 274"/>
                  <a:gd name="T26" fmla="*/ 101 w 344"/>
                  <a:gd name="T27" fmla="*/ 66 h 274"/>
                  <a:gd name="T28" fmla="*/ 83 w 344"/>
                  <a:gd name="T29" fmla="*/ 53 h 274"/>
                  <a:gd name="T30" fmla="*/ 66 w 344"/>
                  <a:gd name="T31" fmla="*/ 66 h 274"/>
                  <a:gd name="T32" fmla="*/ 58 w 344"/>
                  <a:gd name="T33" fmla="*/ 83 h 274"/>
                  <a:gd name="T34" fmla="*/ 53 w 344"/>
                  <a:gd name="T35" fmla="*/ 97 h 274"/>
                  <a:gd name="T36" fmla="*/ 56 w 344"/>
                  <a:gd name="T37" fmla="*/ 137 h 274"/>
                  <a:gd name="T38" fmla="*/ 51 w 344"/>
                  <a:gd name="T39" fmla="*/ 127 h 274"/>
                  <a:gd name="T40" fmla="*/ 3 w 344"/>
                  <a:gd name="T41" fmla="*/ 155 h 274"/>
                  <a:gd name="T42" fmla="*/ 9 w 344"/>
                  <a:gd name="T43" fmla="*/ 172 h 274"/>
                  <a:gd name="T44" fmla="*/ 56 w 344"/>
                  <a:gd name="T45" fmla="*/ 214 h 274"/>
                  <a:gd name="T46" fmla="*/ 51 w 344"/>
                  <a:gd name="T47" fmla="*/ 228 h 274"/>
                  <a:gd name="T48" fmla="*/ 29 w 344"/>
                  <a:gd name="T49" fmla="*/ 242 h 274"/>
                  <a:gd name="T50" fmla="*/ 17 w 344"/>
                  <a:gd name="T51" fmla="*/ 238 h 274"/>
                  <a:gd name="T52" fmla="*/ 9 w 344"/>
                  <a:gd name="T53" fmla="*/ 258 h 274"/>
                  <a:gd name="T54" fmla="*/ 1 w 344"/>
                  <a:gd name="T55" fmla="*/ 274 h 274"/>
                  <a:gd name="T56" fmla="*/ 34 w 344"/>
                  <a:gd name="T57" fmla="*/ 246 h 274"/>
                  <a:gd name="T58" fmla="*/ 41 w 344"/>
                  <a:gd name="T59" fmla="*/ 243 h 274"/>
                  <a:gd name="T60" fmla="*/ 53 w 344"/>
                  <a:gd name="T61" fmla="*/ 243 h 274"/>
                  <a:gd name="T62" fmla="*/ 65 w 344"/>
                  <a:gd name="T63" fmla="*/ 243 h 274"/>
                  <a:gd name="T64" fmla="*/ 83 w 344"/>
                  <a:gd name="T65" fmla="*/ 236 h 274"/>
                  <a:gd name="T66" fmla="*/ 87 w 344"/>
                  <a:gd name="T67" fmla="*/ 227 h 274"/>
                  <a:gd name="T68" fmla="*/ 105 w 344"/>
                  <a:gd name="T69" fmla="*/ 208 h 274"/>
                  <a:gd name="T70" fmla="*/ 115 w 344"/>
                  <a:gd name="T71" fmla="*/ 211 h 274"/>
                  <a:gd name="T72" fmla="*/ 130 w 344"/>
                  <a:gd name="T73" fmla="*/ 215 h 274"/>
                  <a:gd name="T74" fmla="*/ 183 w 344"/>
                  <a:gd name="T75" fmla="*/ 267 h 274"/>
                  <a:gd name="T76" fmla="*/ 209 w 344"/>
                  <a:gd name="T77" fmla="*/ 235 h 274"/>
                  <a:gd name="T78" fmla="*/ 216 w 344"/>
                  <a:gd name="T79" fmla="*/ 222 h 274"/>
                  <a:gd name="T80" fmla="*/ 225 w 344"/>
                  <a:gd name="T81" fmla="*/ 239 h 274"/>
                  <a:gd name="T82" fmla="*/ 252 w 344"/>
                  <a:gd name="T83" fmla="*/ 239 h 274"/>
                  <a:gd name="T84" fmla="*/ 283 w 344"/>
                  <a:gd name="T85" fmla="*/ 253 h 274"/>
                  <a:gd name="T86" fmla="*/ 284 w 344"/>
                  <a:gd name="T87" fmla="*/ 247 h 274"/>
                  <a:gd name="T88" fmla="*/ 307 w 344"/>
                  <a:gd name="T89" fmla="*/ 246 h 274"/>
                  <a:gd name="T90" fmla="*/ 316 w 344"/>
                  <a:gd name="T91" fmla="*/ 221 h 274"/>
                  <a:gd name="T92" fmla="*/ 315 w 344"/>
                  <a:gd name="T93" fmla="*/ 207 h 274"/>
                  <a:gd name="T94" fmla="*/ 311 w 344"/>
                  <a:gd name="T95" fmla="*/ 197 h 274"/>
                  <a:gd name="T96" fmla="*/ 315 w 344"/>
                  <a:gd name="T97" fmla="*/ 186 h 274"/>
                  <a:gd name="T98" fmla="*/ 304 w 344"/>
                  <a:gd name="T99" fmla="*/ 187 h 274"/>
                  <a:gd name="T100" fmla="*/ 298 w 344"/>
                  <a:gd name="T101" fmla="*/ 177 h 274"/>
                  <a:gd name="T102" fmla="*/ 308 w 344"/>
                  <a:gd name="T103" fmla="*/ 168 h 274"/>
                  <a:gd name="T104" fmla="*/ 311 w 344"/>
                  <a:gd name="T105" fmla="*/ 160 h 274"/>
                  <a:gd name="T106" fmla="*/ 336 w 344"/>
                  <a:gd name="T107" fmla="*/ 167 h 274"/>
                  <a:gd name="T108" fmla="*/ 344 w 344"/>
                  <a:gd name="T109" fmla="*/ 155 h 274"/>
                  <a:gd name="T110" fmla="*/ 336 w 344"/>
                  <a:gd name="T111" fmla="*/ 129 h 274"/>
                  <a:gd name="T112" fmla="*/ 338 w 344"/>
                  <a:gd name="T113" fmla="*/ 112 h 274"/>
                  <a:gd name="T114" fmla="*/ 337 w 344"/>
                  <a:gd name="T115" fmla="*/ 81 h 274"/>
                  <a:gd name="T116" fmla="*/ 298 w 344"/>
                  <a:gd name="T117" fmla="*/ 60 h 274"/>
                  <a:gd name="T118" fmla="*/ 287 w 344"/>
                  <a:gd name="T119" fmla="*/ 49 h 2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44" h="274">
                    <a:moveTo>
                      <a:pt x="269" y="50"/>
                    </a:moveTo>
                    <a:lnTo>
                      <a:pt x="267" y="49"/>
                    </a:lnTo>
                    <a:lnTo>
                      <a:pt x="252" y="43"/>
                    </a:lnTo>
                    <a:lnTo>
                      <a:pt x="252" y="42"/>
                    </a:lnTo>
                    <a:lnTo>
                      <a:pt x="250" y="41"/>
                    </a:lnTo>
                    <a:lnTo>
                      <a:pt x="241" y="18"/>
                    </a:lnTo>
                    <a:lnTo>
                      <a:pt x="237" y="14"/>
                    </a:lnTo>
                    <a:lnTo>
                      <a:pt x="231" y="20"/>
                    </a:lnTo>
                    <a:lnTo>
                      <a:pt x="227" y="23"/>
                    </a:lnTo>
                    <a:lnTo>
                      <a:pt x="227" y="11"/>
                    </a:lnTo>
                    <a:lnTo>
                      <a:pt x="223" y="3"/>
                    </a:lnTo>
                    <a:lnTo>
                      <a:pt x="220" y="2"/>
                    </a:lnTo>
                    <a:lnTo>
                      <a:pt x="218" y="0"/>
                    </a:lnTo>
                    <a:lnTo>
                      <a:pt x="213" y="0"/>
                    </a:lnTo>
                    <a:lnTo>
                      <a:pt x="213" y="2"/>
                    </a:lnTo>
                    <a:lnTo>
                      <a:pt x="210" y="2"/>
                    </a:lnTo>
                    <a:lnTo>
                      <a:pt x="204" y="18"/>
                    </a:lnTo>
                    <a:lnTo>
                      <a:pt x="202" y="30"/>
                    </a:lnTo>
                    <a:lnTo>
                      <a:pt x="202" y="34"/>
                    </a:lnTo>
                    <a:lnTo>
                      <a:pt x="203" y="38"/>
                    </a:lnTo>
                    <a:lnTo>
                      <a:pt x="206" y="42"/>
                    </a:lnTo>
                    <a:lnTo>
                      <a:pt x="200" y="48"/>
                    </a:lnTo>
                    <a:lnTo>
                      <a:pt x="199" y="48"/>
                    </a:lnTo>
                    <a:lnTo>
                      <a:pt x="197" y="43"/>
                    </a:lnTo>
                    <a:lnTo>
                      <a:pt x="196" y="42"/>
                    </a:lnTo>
                    <a:lnTo>
                      <a:pt x="195" y="42"/>
                    </a:lnTo>
                    <a:lnTo>
                      <a:pt x="190" y="41"/>
                    </a:lnTo>
                    <a:lnTo>
                      <a:pt x="188" y="41"/>
                    </a:lnTo>
                    <a:lnTo>
                      <a:pt x="186" y="38"/>
                    </a:lnTo>
                    <a:lnTo>
                      <a:pt x="186" y="37"/>
                    </a:lnTo>
                    <a:lnTo>
                      <a:pt x="185" y="35"/>
                    </a:lnTo>
                    <a:lnTo>
                      <a:pt x="185" y="33"/>
                    </a:lnTo>
                    <a:lnTo>
                      <a:pt x="183" y="31"/>
                    </a:lnTo>
                    <a:lnTo>
                      <a:pt x="183" y="30"/>
                    </a:lnTo>
                    <a:lnTo>
                      <a:pt x="181" y="27"/>
                    </a:lnTo>
                    <a:lnTo>
                      <a:pt x="175" y="24"/>
                    </a:lnTo>
                    <a:lnTo>
                      <a:pt x="175" y="25"/>
                    </a:lnTo>
                    <a:lnTo>
                      <a:pt x="164" y="35"/>
                    </a:lnTo>
                    <a:lnTo>
                      <a:pt x="160" y="43"/>
                    </a:lnTo>
                    <a:lnTo>
                      <a:pt x="156" y="59"/>
                    </a:lnTo>
                    <a:lnTo>
                      <a:pt x="156" y="60"/>
                    </a:lnTo>
                    <a:lnTo>
                      <a:pt x="146" y="64"/>
                    </a:lnTo>
                    <a:lnTo>
                      <a:pt x="135" y="66"/>
                    </a:lnTo>
                    <a:lnTo>
                      <a:pt x="132" y="67"/>
                    </a:lnTo>
                    <a:lnTo>
                      <a:pt x="132" y="66"/>
                    </a:lnTo>
                    <a:lnTo>
                      <a:pt x="130" y="64"/>
                    </a:lnTo>
                    <a:lnTo>
                      <a:pt x="130" y="63"/>
                    </a:lnTo>
                    <a:lnTo>
                      <a:pt x="128" y="63"/>
                    </a:lnTo>
                    <a:lnTo>
                      <a:pt x="128" y="62"/>
                    </a:lnTo>
                    <a:lnTo>
                      <a:pt x="126" y="62"/>
                    </a:lnTo>
                    <a:lnTo>
                      <a:pt x="125" y="60"/>
                    </a:lnTo>
                    <a:lnTo>
                      <a:pt x="125" y="62"/>
                    </a:lnTo>
                    <a:lnTo>
                      <a:pt x="116" y="62"/>
                    </a:lnTo>
                    <a:lnTo>
                      <a:pt x="116" y="63"/>
                    </a:lnTo>
                    <a:lnTo>
                      <a:pt x="110" y="66"/>
                    </a:lnTo>
                    <a:lnTo>
                      <a:pt x="101" y="66"/>
                    </a:lnTo>
                    <a:lnTo>
                      <a:pt x="89" y="56"/>
                    </a:lnTo>
                    <a:lnTo>
                      <a:pt x="87" y="55"/>
                    </a:lnTo>
                    <a:lnTo>
                      <a:pt x="86" y="55"/>
                    </a:lnTo>
                    <a:lnTo>
                      <a:pt x="83" y="53"/>
                    </a:lnTo>
                    <a:lnTo>
                      <a:pt x="80" y="53"/>
                    </a:lnTo>
                    <a:lnTo>
                      <a:pt x="82" y="55"/>
                    </a:lnTo>
                    <a:lnTo>
                      <a:pt x="77" y="56"/>
                    </a:lnTo>
                    <a:lnTo>
                      <a:pt x="66" y="66"/>
                    </a:lnTo>
                    <a:lnTo>
                      <a:pt x="66" y="67"/>
                    </a:lnTo>
                    <a:lnTo>
                      <a:pt x="65" y="67"/>
                    </a:lnTo>
                    <a:lnTo>
                      <a:pt x="63" y="69"/>
                    </a:lnTo>
                    <a:lnTo>
                      <a:pt x="58" y="83"/>
                    </a:lnTo>
                    <a:lnTo>
                      <a:pt x="56" y="84"/>
                    </a:lnTo>
                    <a:lnTo>
                      <a:pt x="55" y="87"/>
                    </a:lnTo>
                    <a:lnTo>
                      <a:pt x="53" y="93"/>
                    </a:lnTo>
                    <a:lnTo>
                      <a:pt x="53" y="97"/>
                    </a:lnTo>
                    <a:lnTo>
                      <a:pt x="58" y="112"/>
                    </a:lnTo>
                    <a:lnTo>
                      <a:pt x="59" y="113"/>
                    </a:lnTo>
                    <a:lnTo>
                      <a:pt x="59" y="122"/>
                    </a:lnTo>
                    <a:lnTo>
                      <a:pt x="56" y="137"/>
                    </a:lnTo>
                    <a:lnTo>
                      <a:pt x="55" y="137"/>
                    </a:lnTo>
                    <a:lnTo>
                      <a:pt x="53" y="138"/>
                    </a:lnTo>
                    <a:lnTo>
                      <a:pt x="53" y="136"/>
                    </a:lnTo>
                    <a:lnTo>
                      <a:pt x="51" y="127"/>
                    </a:lnTo>
                    <a:lnTo>
                      <a:pt x="45" y="130"/>
                    </a:lnTo>
                    <a:lnTo>
                      <a:pt x="38" y="133"/>
                    </a:lnTo>
                    <a:lnTo>
                      <a:pt x="37" y="133"/>
                    </a:lnTo>
                    <a:lnTo>
                      <a:pt x="3" y="155"/>
                    </a:lnTo>
                    <a:lnTo>
                      <a:pt x="3" y="160"/>
                    </a:lnTo>
                    <a:lnTo>
                      <a:pt x="5" y="162"/>
                    </a:lnTo>
                    <a:lnTo>
                      <a:pt x="5" y="169"/>
                    </a:lnTo>
                    <a:lnTo>
                      <a:pt x="9" y="172"/>
                    </a:lnTo>
                    <a:lnTo>
                      <a:pt x="20" y="187"/>
                    </a:lnTo>
                    <a:lnTo>
                      <a:pt x="33" y="198"/>
                    </a:lnTo>
                    <a:lnTo>
                      <a:pt x="41" y="210"/>
                    </a:lnTo>
                    <a:lnTo>
                      <a:pt x="56" y="214"/>
                    </a:lnTo>
                    <a:lnTo>
                      <a:pt x="56" y="215"/>
                    </a:lnTo>
                    <a:lnTo>
                      <a:pt x="59" y="218"/>
                    </a:lnTo>
                    <a:lnTo>
                      <a:pt x="60" y="221"/>
                    </a:lnTo>
                    <a:lnTo>
                      <a:pt x="51" y="228"/>
                    </a:lnTo>
                    <a:lnTo>
                      <a:pt x="48" y="229"/>
                    </a:lnTo>
                    <a:lnTo>
                      <a:pt x="33" y="239"/>
                    </a:lnTo>
                    <a:lnTo>
                      <a:pt x="31" y="242"/>
                    </a:lnTo>
                    <a:lnTo>
                      <a:pt x="29" y="242"/>
                    </a:lnTo>
                    <a:lnTo>
                      <a:pt x="24" y="239"/>
                    </a:lnTo>
                    <a:lnTo>
                      <a:pt x="20" y="239"/>
                    </a:lnTo>
                    <a:lnTo>
                      <a:pt x="19" y="238"/>
                    </a:lnTo>
                    <a:lnTo>
                      <a:pt x="17" y="238"/>
                    </a:lnTo>
                    <a:lnTo>
                      <a:pt x="16" y="239"/>
                    </a:lnTo>
                    <a:lnTo>
                      <a:pt x="15" y="243"/>
                    </a:lnTo>
                    <a:lnTo>
                      <a:pt x="12" y="246"/>
                    </a:lnTo>
                    <a:lnTo>
                      <a:pt x="9" y="258"/>
                    </a:lnTo>
                    <a:lnTo>
                      <a:pt x="3" y="267"/>
                    </a:lnTo>
                    <a:lnTo>
                      <a:pt x="0" y="270"/>
                    </a:lnTo>
                    <a:lnTo>
                      <a:pt x="0" y="274"/>
                    </a:lnTo>
                    <a:lnTo>
                      <a:pt x="1" y="274"/>
                    </a:lnTo>
                    <a:lnTo>
                      <a:pt x="10" y="273"/>
                    </a:lnTo>
                    <a:lnTo>
                      <a:pt x="16" y="270"/>
                    </a:lnTo>
                    <a:lnTo>
                      <a:pt x="33" y="257"/>
                    </a:lnTo>
                    <a:lnTo>
                      <a:pt x="34" y="246"/>
                    </a:lnTo>
                    <a:lnTo>
                      <a:pt x="37" y="242"/>
                    </a:lnTo>
                    <a:lnTo>
                      <a:pt x="38" y="242"/>
                    </a:lnTo>
                    <a:lnTo>
                      <a:pt x="38" y="239"/>
                    </a:lnTo>
                    <a:lnTo>
                      <a:pt x="41" y="243"/>
                    </a:lnTo>
                    <a:lnTo>
                      <a:pt x="43" y="243"/>
                    </a:lnTo>
                    <a:lnTo>
                      <a:pt x="45" y="246"/>
                    </a:lnTo>
                    <a:lnTo>
                      <a:pt x="49" y="247"/>
                    </a:lnTo>
                    <a:lnTo>
                      <a:pt x="53" y="243"/>
                    </a:lnTo>
                    <a:lnTo>
                      <a:pt x="56" y="243"/>
                    </a:lnTo>
                    <a:lnTo>
                      <a:pt x="59" y="244"/>
                    </a:lnTo>
                    <a:lnTo>
                      <a:pt x="60" y="247"/>
                    </a:lnTo>
                    <a:lnTo>
                      <a:pt x="65" y="243"/>
                    </a:lnTo>
                    <a:lnTo>
                      <a:pt x="69" y="228"/>
                    </a:lnTo>
                    <a:lnTo>
                      <a:pt x="70" y="228"/>
                    </a:lnTo>
                    <a:lnTo>
                      <a:pt x="82" y="235"/>
                    </a:lnTo>
                    <a:lnTo>
                      <a:pt x="83" y="236"/>
                    </a:lnTo>
                    <a:lnTo>
                      <a:pt x="84" y="236"/>
                    </a:lnTo>
                    <a:lnTo>
                      <a:pt x="86" y="235"/>
                    </a:lnTo>
                    <a:lnTo>
                      <a:pt x="86" y="234"/>
                    </a:lnTo>
                    <a:lnTo>
                      <a:pt x="87" y="227"/>
                    </a:lnTo>
                    <a:lnTo>
                      <a:pt x="87" y="217"/>
                    </a:lnTo>
                    <a:lnTo>
                      <a:pt x="89" y="215"/>
                    </a:lnTo>
                    <a:lnTo>
                      <a:pt x="96" y="211"/>
                    </a:lnTo>
                    <a:lnTo>
                      <a:pt x="105" y="208"/>
                    </a:lnTo>
                    <a:lnTo>
                      <a:pt x="108" y="208"/>
                    </a:lnTo>
                    <a:lnTo>
                      <a:pt x="111" y="210"/>
                    </a:lnTo>
                    <a:lnTo>
                      <a:pt x="111" y="211"/>
                    </a:lnTo>
                    <a:lnTo>
                      <a:pt x="115" y="211"/>
                    </a:lnTo>
                    <a:lnTo>
                      <a:pt x="115" y="208"/>
                    </a:lnTo>
                    <a:lnTo>
                      <a:pt x="116" y="208"/>
                    </a:lnTo>
                    <a:lnTo>
                      <a:pt x="129" y="215"/>
                    </a:lnTo>
                    <a:lnTo>
                      <a:pt x="130" y="215"/>
                    </a:lnTo>
                    <a:lnTo>
                      <a:pt x="165" y="221"/>
                    </a:lnTo>
                    <a:lnTo>
                      <a:pt x="171" y="221"/>
                    </a:lnTo>
                    <a:lnTo>
                      <a:pt x="171" y="222"/>
                    </a:lnTo>
                    <a:lnTo>
                      <a:pt x="183" y="267"/>
                    </a:lnTo>
                    <a:lnTo>
                      <a:pt x="185" y="267"/>
                    </a:lnTo>
                    <a:lnTo>
                      <a:pt x="189" y="258"/>
                    </a:lnTo>
                    <a:lnTo>
                      <a:pt x="200" y="243"/>
                    </a:lnTo>
                    <a:lnTo>
                      <a:pt x="209" y="235"/>
                    </a:lnTo>
                    <a:lnTo>
                      <a:pt x="211" y="232"/>
                    </a:lnTo>
                    <a:lnTo>
                      <a:pt x="213" y="229"/>
                    </a:lnTo>
                    <a:lnTo>
                      <a:pt x="214" y="222"/>
                    </a:lnTo>
                    <a:lnTo>
                      <a:pt x="216" y="222"/>
                    </a:lnTo>
                    <a:lnTo>
                      <a:pt x="217" y="224"/>
                    </a:lnTo>
                    <a:lnTo>
                      <a:pt x="218" y="224"/>
                    </a:lnTo>
                    <a:lnTo>
                      <a:pt x="223" y="229"/>
                    </a:lnTo>
                    <a:lnTo>
                      <a:pt x="225" y="239"/>
                    </a:lnTo>
                    <a:lnTo>
                      <a:pt x="240" y="247"/>
                    </a:lnTo>
                    <a:lnTo>
                      <a:pt x="244" y="246"/>
                    </a:lnTo>
                    <a:lnTo>
                      <a:pt x="245" y="244"/>
                    </a:lnTo>
                    <a:lnTo>
                      <a:pt x="252" y="239"/>
                    </a:lnTo>
                    <a:lnTo>
                      <a:pt x="257" y="228"/>
                    </a:lnTo>
                    <a:lnTo>
                      <a:pt x="259" y="229"/>
                    </a:lnTo>
                    <a:lnTo>
                      <a:pt x="270" y="238"/>
                    </a:lnTo>
                    <a:lnTo>
                      <a:pt x="283" y="253"/>
                    </a:lnTo>
                    <a:lnTo>
                      <a:pt x="283" y="257"/>
                    </a:lnTo>
                    <a:lnTo>
                      <a:pt x="285" y="256"/>
                    </a:lnTo>
                    <a:lnTo>
                      <a:pt x="285" y="251"/>
                    </a:lnTo>
                    <a:lnTo>
                      <a:pt x="284" y="247"/>
                    </a:lnTo>
                    <a:lnTo>
                      <a:pt x="285" y="246"/>
                    </a:lnTo>
                    <a:lnTo>
                      <a:pt x="288" y="244"/>
                    </a:lnTo>
                    <a:lnTo>
                      <a:pt x="298" y="244"/>
                    </a:lnTo>
                    <a:lnTo>
                      <a:pt x="307" y="246"/>
                    </a:lnTo>
                    <a:lnTo>
                      <a:pt x="307" y="244"/>
                    </a:lnTo>
                    <a:lnTo>
                      <a:pt x="309" y="231"/>
                    </a:lnTo>
                    <a:lnTo>
                      <a:pt x="316" y="222"/>
                    </a:lnTo>
                    <a:lnTo>
                      <a:pt x="316" y="221"/>
                    </a:lnTo>
                    <a:lnTo>
                      <a:pt x="319" y="220"/>
                    </a:lnTo>
                    <a:lnTo>
                      <a:pt x="319" y="218"/>
                    </a:lnTo>
                    <a:lnTo>
                      <a:pt x="317" y="215"/>
                    </a:lnTo>
                    <a:lnTo>
                      <a:pt x="315" y="207"/>
                    </a:lnTo>
                    <a:lnTo>
                      <a:pt x="315" y="206"/>
                    </a:lnTo>
                    <a:lnTo>
                      <a:pt x="313" y="204"/>
                    </a:lnTo>
                    <a:lnTo>
                      <a:pt x="313" y="201"/>
                    </a:lnTo>
                    <a:lnTo>
                      <a:pt x="311" y="197"/>
                    </a:lnTo>
                    <a:lnTo>
                      <a:pt x="311" y="191"/>
                    </a:lnTo>
                    <a:lnTo>
                      <a:pt x="313" y="190"/>
                    </a:lnTo>
                    <a:lnTo>
                      <a:pt x="313" y="187"/>
                    </a:lnTo>
                    <a:lnTo>
                      <a:pt x="315" y="186"/>
                    </a:lnTo>
                    <a:lnTo>
                      <a:pt x="313" y="186"/>
                    </a:lnTo>
                    <a:lnTo>
                      <a:pt x="308" y="184"/>
                    </a:lnTo>
                    <a:lnTo>
                      <a:pt x="307" y="184"/>
                    </a:lnTo>
                    <a:lnTo>
                      <a:pt x="304" y="187"/>
                    </a:lnTo>
                    <a:lnTo>
                      <a:pt x="301" y="189"/>
                    </a:lnTo>
                    <a:lnTo>
                      <a:pt x="297" y="184"/>
                    </a:lnTo>
                    <a:lnTo>
                      <a:pt x="297" y="180"/>
                    </a:lnTo>
                    <a:lnTo>
                      <a:pt x="298" y="177"/>
                    </a:lnTo>
                    <a:lnTo>
                      <a:pt x="300" y="176"/>
                    </a:lnTo>
                    <a:lnTo>
                      <a:pt x="301" y="172"/>
                    </a:lnTo>
                    <a:lnTo>
                      <a:pt x="304" y="171"/>
                    </a:lnTo>
                    <a:lnTo>
                      <a:pt x="308" y="168"/>
                    </a:lnTo>
                    <a:lnTo>
                      <a:pt x="311" y="167"/>
                    </a:lnTo>
                    <a:lnTo>
                      <a:pt x="315" y="164"/>
                    </a:lnTo>
                    <a:lnTo>
                      <a:pt x="313" y="162"/>
                    </a:lnTo>
                    <a:lnTo>
                      <a:pt x="311" y="160"/>
                    </a:lnTo>
                    <a:lnTo>
                      <a:pt x="311" y="158"/>
                    </a:lnTo>
                    <a:lnTo>
                      <a:pt x="313" y="158"/>
                    </a:lnTo>
                    <a:lnTo>
                      <a:pt x="334" y="165"/>
                    </a:lnTo>
                    <a:lnTo>
                      <a:pt x="336" y="167"/>
                    </a:lnTo>
                    <a:lnTo>
                      <a:pt x="338" y="167"/>
                    </a:lnTo>
                    <a:lnTo>
                      <a:pt x="343" y="169"/>
                    </a:lnTo>
                    <a:lnTo>
                      <a:pt x="344" y="168"/>
                    </a:lnTo>
                    <a:lnTo>
                      <a:pt x="344" y="155"/>
                    </a:lnTo>
                    <a:lnTo>
                      <a:pt x="337" y="136"/>
                    </a:lnTo>
                    <a:lnTo>
                      <a:pt x="334" y="131"/>
                    </a:lnTo>
                    <a:lnTo>
                      <a:pt x="334" y="130"/>
                    </a:lnTo>
                    <a:lnTo>
                      <a:pt x="336" y="129"/>
                    </a:lnTo>
                    <a:lnTo>
                      <a:pt x="337" y="129"/>
                    </a:lnTo>
                    <a:lnTo>
                      <a:pt x="341" y="122"/>
                    </a:lnTo>
                    <a:lnTo>
                      <a:pt x="343" y="115"/>
                    </a:lnTo>
                    <a:lnTo>
                      <a:pt x="338" y="112"/>
                    </a:lnTo>
                    <a:lnTo>
                      <a:pt x="334" y="102"/>
                    </a:lnTo>
                    <a:lnTo>
                      <a:pt x="334" y="100"/>
                    </a:lnTo>
                    <a:lnTo>
                      <a:pt x="338" y="95"/>
                    </a:lnTo>
                    <a:lnTo>
                      <a:pt x="337" y="81"/>
                    </a:lnTo>
                    <a:lnTo>
                      <a:pt x="333" y="69"/>
                    </a:lnTo>
                    <a:lnTo>
                      <a:pt x="331" y="67"/>
                    </a:lnTo>
                    <a:lnTo>
                      <a:pt x="301" y="60"/>
                    </a:lnTo>
                    <a:lnTo>
                      <a:pt x="298" y="60"/>
                    </a:lnTo>
                    <a:lnTo>
                      <a:pt x="294" y="56"/>
                    </a:lnTo>
                    <a:lnTo>
                      <a:pt x="293" y="49"/>
                    </a:lnTo>
                    <a:lnTo>
                      <a:pt x="291" y="50"/>
                    </a:lnTo>
                    <a:lnTo>
                      <a:pt x="287" y="49"/>
                    </a:lnTo>
                    <a:lnTo>
                      <a:pt x="271" y="55"/>
                    </a:lnTo>
                    <a:lnTo>
                      <a:pt x="269" y="5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85" name="Freeform 112">
                <a:extLst>
                  <a:ext uri="{FF2B5EF4-FFF2-40B4-BE49-F238E27FC236}">
                    <a16:creationId xmlns:a16="http://schemas.microsoft.com/office/drawing/2014/main" id="{F0B54830-AC4B-3B27-4523-FED8C678B9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0" y="1582"/>
                <a:ext cx="131" cy="95"/>
              </a:xfrm>
              <a:custGeom>
                <a:avLst/>
                <a:gdLst>
                  <a:gd name="T0" fmla="*/ 497 w 522"/>
                  <a:gd name="T1" fmla="*/ 4 h 381"/>
                  <a:gd name="T2" fmla="*/ 459 w 522"/>
                  <a:gd name="T3" fmla="*/ 46 h 381"/>
                  <a:gd name="T4" fmla="*/ 413 w 522"/>
                  <a:gd name="T5" fmla="*/ 36 h 381"/>
                  <a:gd name="T6" fmla="*/ 387 w 522"/>
                  <a:gd name="T7" fmla="*/ 39 h 381"/>
                  <a:gd name="T8" fmla="*/ 380 w 522"/>
                  <a:gd name="T9" fmla="*/ 60 h 381"/>
                  <a:gd name="T10" fmla="*/ 392 w 522"/>
                  <a:gd name="T11" fmla="*/ 61 h 381"/>
                  <a:gd name="T12" fmla="*/ 396 w 522"/>
                  <a:gd name="T13" fmla="*/ 86 h 381"/>
                  <a:gd name="T14" fmla="*/ 386 w 522"/>
                  <a:gd name="T15" fmla="*/ 117 h 381"/>
                  <a:gd name="T16" fmla="*/ 362 w 522"/>
                  <a:gd name="T17" fmla="*/ 128 h 381"/>
                  <a:gd name="T18" fmla="*/ 323 w 522"/>
                  <a:gd name="T19" fmla="*/ 117 h 381"/>
                  <a:gd name="T20" fmla="*/ 293 w 522"/>
                  <a:gd name="T21" fmla="*/ 93 h 381"/>
                  <a:gd name="T22" fmla="*/ 262 w 522"/>
                  <a:gd name="T23" fmla="*/ 138 h 381"/>
                  <a:gd name="T24" fmla="*/ 194 w 522"/>
                  <a:gd name="T25" fmla="*/ 79 h 381"/>
                  <a:gd name="T26" fmla="*/ 168 w 522"/>
                  <a:gd name="T27" fmla="*/ 86 h 381"/>
                  <a:gd name="T28" fmla="*/ 161 w 522"/>
                  <a:gd name="T29" fmla="*/ 106 h 381"/>
                  <a:gd name="T30" fmla="*/ 132 w 522"/>
                  <a:gd name="T31" fmla="*/ 114 h 381"/>
                  <a:gd name="T32" fmla="*/ 116 w 522"/>
                  <a:gd name="T33" fmla="*/ 113 h 381"/>
                  <a:gd name="T34" fmla="*/ 81 w 522"/>
                  <a:gd name="T35" fmla="*/ 148 h 381"/>
                  <a:gd name="T36" fmla="*/ 56 w 522"/>
                  <a:gd name="T37" fmla="*/ 141 h 381"/>
                  <a:gd name="T38" fmla="*/ 53 w 522"/>
                  <a:gd name="T39" fmla="*/ 184 h 381"/>
                  <a:gd name="T40" fmla="*/ 38 w 522"/>
                  <a:gd name="T41" fmla="*/ 208 h 381"/>
                  <a:gd name="T42" fmla="*/ 43 w 522"/>
                  <a:gd name="T43" fmla="*/ 218 h 381"/>
                  <a:gd name="T44" fmla="*/ 32 w 522"/>
                  <a:gd name="T45" fmla="*/ 225 h 381"/>
                  <a:gd name="T46" fmla="*/ 7 w 522"/>
                  <a:gd name="T47" fmla="*/ 261 h 381"/>
                  <a:gd name="T48" fmla="*/ 7 w 522"/>
                  <a:gd name="T49" fmla="*/ 272 h 381"/>
                  <a:gd name="T50" fmla="*/ 25 w 522"/>
                  <a:gd name="T51" fmla="*/ 276 h 381"/>
                  <a:gd name="T52" fmla="*/ 42 w 522"/>
                  <a:gd name="T53" fmla="*/ 312 h 381"/>
                  <a:gd name="T54" fmla="*/ 53 w 522"/>
                  <a:gd name="T55" fmla="*/ 335 h 381"/>
                  <a:gd name="T56" fmla="*/ 78 w 522"/>
                  <a:gd name="T57" fmla="*/ 324 h 381"/>
                  <a:gd name="T58" fmla="*/ 113 w 522"/>
                  <a:gd name="T59" fmla="*/ 280 h 381"/>
                  <a:gd name="T60" fmla="*/ 139 w 522"/>
                  <a:gd name="T61" fmla="*/ 261 h 381"/>
                  <a:gd name="T62" fmla="*/ 186 w 522"/>
                  <a:gd name="T63" fmla="*/ 266 h 381"/>
                  <a:gd name="T64" fmla="*/ 223 w 522"/>
                  <a:gd name="T65" fmla="*/ 289 h 381"/>
                  <a:gd name="T66" fmla="*/ 235 w 522"/>
                  <a:gd name="T67" fmla="*/ 309 h 381"/>
                  <a:gd name="T68" fmla="*/ 254 w 522"/>
                  <a:gd name="T69" fmla="*/ 307 h 381"/>
                  <a:gd name="T70" fmla="*/ 268 w 522"/>
                  <a:gd name="T71" fmla="*/ 318 h 381"/>
                  <a:gd name="T72" fmla="*/ 251 w 522"/>
                  <a:gd name="T73" fmla="*/ 332 h 381"/>
                  <a:gd name="T74" fmla="*/ 249 w 522"/>
                  <a:gd name="T75" fmla="*/ 364 h 381"/>
                  <a:gd name="T76" fmla="*/ 265 w 522"/>
                  <a:gd name="T77" fmla="*/ 377 h 381"/>
                  <a:gd name="T78" fmla="*/ 310 w 522"/>
                  <a:gd name="T79" fmla="*/ 370 h 381"/>
                  <a:gd name="T80" fmla="*/ 355 w 522"/>
                  <a:gd name="T81" fmla="*/ 360 h 381"/>
                  <a:gd name="T82" fmla="*/ 433 w 522"/>
                  <a:gd name="T83" fmla="*/ 359 h 381"/>
                  <a:gd name="T84" fmla="*/ 451 w 522"/>
                  <a:gd name="T85" fmla="*/ 356 h 381"/>
                  <a:gd name="T86" fmla="*/ 472 w 522"/>
                  <a:gd name="T87" fmla="*/ 335 h 381"/>
                  <a:gd name="T88" fmla="*/ 492 w 522"/>
                  <a:gd name="T89" fmla="*/ 322 h 381"/>
                  <a:gd name="T90" fmla="*/ 490 w 522"/>
                  <a:gd name="T91" fmla="*/ 282 h 381"/>
                  <a:gd name="T92" fmla="*/ 480 w 522"/>
                  <a:gd name="T93" fmla="*/ 243 h 381"/>
                  <a:gd name="T94" fmla="*/ 455 w 522"/>
                  <a:gd name="T95" fmla="*/ 233 h 381"/>
                  <a:gd name="T96" fmla="*/ 448 w 522"/>
                  <a:gd name="T97" fmla="*/ 202 h 381"/>
                  <a:gd name="T98" fmla="*/ 448 w 522"/>
                  <a:gd name="T99" fmla="*/ 169 h 381"/>
                  <a:gd name="T100" fmla="*/ 447 w 522"/>
                  <a:gd name="T101" fmla="*/ 125 h 381"/>
                  <a:gd name="T102" fmla="*/ 461 w 522"/>
                  <a:gd name="T103" fmla="*/ 96 h 381"/>
                  <a:gd name="T104" fmla="*/ 494 w 522"/>
                  <a:gd name="T105" fmla="*/ 95 h 381"/>
                  <a:gd name="T106" fmla="*/ 508 w 522"/>
                  <a:gd name="T107" fmla="*/ 89 h 381"/>
                  <a:gd name="T108" fmla="*/ 514 w 522"/>
                  <a:gd name="T109" fmla="*/ 65 h 381"/>
                  <a:gd name="T110" fmla="*/ 508 w 522"/>
                  <a:gd name="T111" fmla="*/ 26 h 3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522" h="381">
                    <a:moveTo>
                      <a:pt x="507" y="4"/>
                    </a:moveTo>
                    <a:lnTo>
                      <a:pt x="504" y="4"/>
                    </a:lnTo>
                    <a:lnTo>
                      <a:pt x="503" y="2"/>
                    </a:lnTo>
                    <a:lnTo>
                      <a:pt x="501" y="2"/>
                    </a:lnTo>
                    <a:lnTo>
                      <a:pt x="499" y="0"/>
                    </a:lnTo>
                    <a:lnTo>
                      <a:pt x="497" y="0"/>
                    </a:lnTo>
                    <a:lnTo>
                      <a:pt x="497" y="4"/>
                    </a:lnTo>
                    <a:lnTo>
                      <a:pt x="496" y="5"/>
                    </a:lnTo>
                    <a:lnTo>
                      <a:pt x="486" y="21"/>
                    </a:lnTo>
                    <a:lnTo>
                      <a:pt x="484" y="22"/>
                    </a:lnTo>
                    <a:lnTo>
                      <a:pt x="473" y="40"/>
                    </a:lnTo>
                    <a:lnTo>
                      <a:pt x="473" y="39"/>
                    </a:lnTo>
                    <a:lnTo>
                      <a:pt x="472" y="42"/>
                    </a:lnTo>
                    <a:lnTo>
                      <a:pt x="459" y="46"/>
                    </a:lnTo>
                    <a:lnTo>
                      <a:pt x="450" y="51"/>
                    </a:lnTo>
                    <a:lnTo>
                      <a:pt x="436" y="51"/>
                    </a:lnTo>
                    <a:lnTo>
                      <a:pt x="423" y="42"/>
                    </a:lnTo>
                    <a:lnTo>
                      <a:pt x="422" y="40"/>
                    </a:lnTo>
                    <a:lnTo>
                      <a:pt x="417" y="38"/>
                    </a:lnTo>
                    <a:lnTo>
                      <a:pt x="415" y="38"/>
                    </a:lnTo>
                    <a:lnTo>
                      <a:pt x="413" y="36"/>
                    </a:lnTo>
                    <a:lnTo>
                      <a:pt x="392" y="29"/>
                    </a:lnTo>
                    <a:lnTo>
                      <a:pt x="390" y="29"/>
                    </a:lnTo>
                    <a:lnTo>
                      <a:pt x="390" y="31"/>
                    </a:lnTo>
                    <a:lnTo>
                      <a:pt x="392" y="33"/>
                    </a:lnTo>
                    <a:lnTo>
                      <a:pt x="394" y="35"/>
                    </a:lnTo>
                    <a:lnTo>
                      <a:pt x="390" y="38"/>
                    </a:lnTo>
                    <a:lnTo>
                      <a:pt x="387" y="39"/>
                    </a:lnTo>
                    <a:lnTo>
                      <a:pt x="383" y="42"/>
                    </a:lnTo>
                    <a:lnTo>
                      <a:pt x="380" y="43"/>
                    </a:lnTo>
                    <a:lnTo>
                      <a:pt x="379" y="47"/>
                    </a:lnTo>
                    <a:lnTo>
                      <a:pt x="377" y="48"/>
                    </a:lnTo>
                    <a:lnTo>
                      <a:pt x="376" y="51"/>
                    </a:lnTo>
                    <a:lnTo>
                      <a:pt x="376" y="55"/>
                    </a:lnTo>
                    <a:lnTo>
                      <a:pt x="380" y="60"/>
                    </a:lnTo>
                    <a:lnTo>
                      <a:pt x="383" y="58"/>
                    </a:lnTo>
                    <a:lnTo>
                      <a:pt x="386" y="55"/>
                    </a:lnTo>
                    <a:lnTo>
                      <a:pt x="387" y="55"/>
                    </a:lnTo>
                    <a:lnTo>
                      <a:pt x="392" y="57"/>
                    </a:lnTo>
                    <a:lnTo>
                      <a:pt x="394" y="57"/>
                    </a:lnTo>
                    <a:lnTo>
                      <a:pt x="392" y="58"/>
                    </a:lnTo>
                    <a:lnTo>
                      <a:pt x="392" y="61"/>
                    </a:lnTo>
                    <a:lnTo>
                      <a:pt x="390" y="62"/>
                    </a:lnTo>
                    <a:lnTo>
                      <a:pt x="390" y="68"/>
                    </a:lnTo>
                    <a:lnTo>
                      <a:pt x="392" y="72"/>
                    </a:lnTo>
                    <a:lnTo>
                      <a:pt x="392" y="75"/>
                    </a:lnTo>
                    <a:lnTo>
                      <a:pt x="394" y="77"/>
                    </a:lnTo>
                    <a:lnTo>
                      <a:pt x="394" y="78"/>
                    </a:lnTo>
                    <a:lnTo>
                      <a:pt x="396" y="86"/>
                    </a:lnTo>
                    <a:lnTo>
                      <a:pt x="398" y="89"/>
                    </a:lnTo>
                    <a:lnTo>
                      <a:pt x="398" y="91"/>
                    </a:lnTo>
                    <a:lnTo>
                      <a:pt x="395" y="92"/>
                    </a:lnTo>
                    <a:lnTo>
                      <a:pt x="395" y="93"/>
                    </a:lnTo>
                    <a:lnTo>
                      <a:pt x="388" y="102"/>
                    </a:lnTo>
                    <a:lnTo>
                      <a:pt x="386" y="115"/>
                    </a:lnTo>
                    <a:lnTo>
                      <a:pt x="386" y="117"/>
                    </a:lnTo>
                    <a:lnTo>
                      <a:pt x="377" y="115"/>
                    </a:lnTo>
                    <a:lnTo>
                      <a:pt x="367" y="115"/>
                    </a:lnTo>
                    <a:lnTo>
                      <a:pt x="364" y="117"/>
                    </a:lnTo>
                    <a:lnTo>
                      <a:pt x="363" y="118"/>
                    </a:lnTo>
                    <a:lnTo>
                      <a:pt x="364" y="122"/>
                    </a:lnTo>
                    <a:lnTo>
                      <a:pt x="364" y="127"/>
                    </a:lnTo>
                    <a:lnTo>
                      <a:pt x="362" y="128"/>
                    </a:lnTo>
                    <a:lnTo>
                      <a:pt x="362" y="124"/>
                    </a:lnTo>
                    <a:lnTo>
                      <a:pt x="349" y="109"/>
                    </a:lnTo>
                    <a:lnTo>
                      <a:pt x="338" y="100"/>
                    </a:lnTo>
                    <a:lnTo>
                      <a:pt x="336" y="99"/>
                    </a:lnTo>
                    <a:lnTo>
                      <a:pt x="331" y="110"/>
                    </a:lnTo>
                    <a:lnTo>
                      <a:pt x="324" y="115"/>
                    </a:lnTo>
                    <a:lnTo>
                      <a:pt x="323" y="117"/>
                    </a:lnTo>
                    <a:lnTo>
                      <a:pt x="319" y="118"/>
                    </a:lnTo>
                    <a:lnTo>
                      <a:pt x="304" y="110"/>
                    </a:lnTo>
                    <a:lnTo>
                      <a:pt x="302" y="100"/>
                    </a:lnTo>
                    <a:lnTo>
                      <a:pt x="297" y="95"/>
                    </a:lnTo>
                    <a:lnTo>
                      <a:pt x="296" y="95"/>
                    </a:lnTo>
                    <a:lnTo>
                      <a:pt x="295" y="93"/>
                    </a:lnTo>
                    <a:lnTo>
                      <a:pt x="293" y="93"/>
                    </a:lnTo>
                    <a:lnTo>
                      <a:pt x="292" y="100"/>
                    </a:lnTo>
                    <a:lnTo>
                      <a:pt x="290" y="103"/>
                    </a:lnTo>
                    <a:lnTo>
                      <a:pt x="288" y="106"/>
                    </a:lnTo>
                    <a:lnTo>
                      <a:pt x="279" y="114"/>
                    </a:lnTo>
                    <a:lnTo>
                      <a:pt x="268" y="129"/>
                    </a:lnTo>
                    <a:lnTo>
                      <a:pt x="264" y="138"/>
                    </a:lnTo>
                    <a:lnTo>
                      <a:pt x="262" y="138"/>
                    </a:lnTo>
                    <a:lnTo>
                      <a:pt x="250" y="93"/>
                    </a:lnTo>
                    <a:lnTo>
                      <a:pt x="250" y="92"/>
                    </a:lnTo>
                    <a:lnTo>
                      <a:pt x="244" y="92"/>
                    </a:lnTo>
                    <a:lnTo>
                      <a:pt x="209" y="86"/>
                    </a:lnTo>
                    <a:lnTo>
                      <a:pt x="208" y="86"/>
                    </a:lnTo>
                    <a:lnTo>
                      <a:pt x="195" y="79"/>
                    </a:lnTo>
                    <a:lnTo>
                      <a:pt x="194" y="79"/>
                    </a:lnTo>
                    <a:lnTo>
                      <a:pt x="194" y="82"/>
                    </a:lnTo>
                    <a:lnTo>
                      <a:pt x="190" y="82"/>
                    </a:lnTo>
                    <a:lnTo>
                      <a:pt x="190" y="81"/>
                    </a:lnTo>
                    <a:lnTo>
                      <a:pt x="187" y="79"/>
                    </a:lnTo>
                    <a:lnTo>
                      <a:pt x="184" y="79"/>
                    </a:lnTo>
                    <a:lnTo>
                      <a:pt x="175" y="82"/>
                    </a:lnTo>
                    <a:lnTo>
                      <a:pt x="168" y="86"/>
                    </a:lnTo>
                    <a:lnTo>
                      <a:pt x="166" y="88"/>
                    </a:lnTo>
                    <a:lnTo>
                      <a:pt x="166" y="98"/>
                    </a:lnTo>
                    <a:lnTo>
                      <a:pt x="165" y="105"/>
                    </a:lnTo>
                    <a:lnTo>
                      <a:pt x="165" y="106"/>
                    </a:lnTo>
                    <a:lnTo>
                      <a:pt x="163" y="107"/>
                    </a:lnTo>
                    <a:lnTo>
                      <a:pt x="162" y="107"/>
                    </a:lnTo>
                    <a:lnTo>
                      <a:pt x="161" y="106"/>
                    </a:lnTo>
                    <a:lnTo>
                      <a:pt x="149" y="99"/>
                    </a:lnTo>
                    <a:lnTo>
                      <a:pt x="148" y="99"/>
                    </a:lnTo>
                    <a:lnTo>
                      <a:pt x="144" y="114"/>
                    </a:lnTo>
                    <a:lnTo>
                      <a:pt x="139" y="118"/>
                    </a:lnTo>
                    <a:lnTo>
                      <a:pt x="138" y="115"/>
                    </a:lnTo>
                    <a:lnTo>
                      <a:pt x="135" y="114"/>
                    </a:lnTo>
                    <a:lnTo>
                      <a:pt x="132" y="114"/>
                    </a:lnTo>
                    <a:lnTo>
                      <a:pt x="128" y="118"/>
                    </a:lnTo>
                    <a:lnTo>
                      <a:pt x="124" y="117"/>
                    </a:lnTo>
                    <a:lnTo>
                      <a:pt x="122" y="114"/>
                    </a:lnTo>
                    <a:lnTo>
                      <a:pt x="120" y="114"/>
                    </a:lnTo>
                    <a:lnTo>
                      <a:pt x="117" y="110"/>
                    </a:lnTo>
                    <a:lnTo>
                      <a:pt x="117" y="113"/>
                    </a:lnTo>
                    <a:lnTo>
                      <a:pt x="116" y="113"/>
                    </a:lnTo>
                    <a:lnTo>
                      <a:pt x="113" y="117"/>
                    </a:lnTo>
                    <a:lnTo>
                      <a:pt x="112" y="128"/>
                    </a:lnTo>
                    <a:lnTo>
                      <a:pt x="95" y="141"/>
                    </a:lnTo>
                    <a:lnTo>
                      <a:pt x="89" y="144"/>
                    </a:lnTo>
                    <a:lnTo>
                      <a:pt x="80" y="145"/>
                    </a:lnTo>
                    <a:lnTo>
                      <a:pt x="81" y="146"/>
                    </a:lnTo>
                    <a:lnTo>
                      <a:pt x="81" y="148"/>
                    </a:lnTo>
                    <a:lnTo>
                      <a:pt x="78" y="148"/>
                    </a:lnTo>
                    <a:lnTo>
                      <a:pt x="68" y="144"/>
                    </a:lnTo>
                    <a:lnTo>
                      <a:pt x="65" y="141"/>
                    </a:lnTo>
                    <a:lnTo>
                      <a:pt x="61" y="139"/>
                    </a:lnTo>
                    <a:lnTo>
                      <a:pt x="60" y="139"/>
                    </a:lnTo>
                    <a:lnTo>
                      <a:pt x="56" y="138"/>
                    </a:lnTo>
                    <a:lnTo>
                      <a:pt x="56" y="141"/>
                    </a:lnTo>
                    <a:lnTo>
                      <a:pt x="55" y="152"/>
                    </a:lnTo>
                    <a:lnTo>
                      <a:pt x="53" y="153"/>
                    </a:lnTo>
                    <a:lnTo>
                      <a:pt x="55" y="153"/>
                    </a:lnTo>
                    <a:lnTo>
                      <a:pt x="55" y="155"/>
                    </a:lnTo>
                    <a:lnTo>
                      <a:pt x="57" y="170"/>
                    </a:lnTo>
                    <a:lnTo>
                      <a:pt x="57" y="181"/>
                    </a:lnTo>
                    <a:lnTo>
                      <a:pt x="53" y="184"/>
                    </a:lnTo>
                    <a:lnTo>
                      <a:pt x="52" y="184"/>
                    </a:lnTo>
                    <a:lnTo>
                      <a:pt x="50" y="185"/>
                    </a:lnTo>
                    <a:lnTo>
                      <a:pt x="49" y="185"/>
                    </a:lnTo>
                    <a:lnTo>
                      <a:pt x="41" y="194"/>
                    </a:lnTo>
                    <a:lnTo>
                      <a:pt x="39" y="202"/>
                    </a:lnTo>
                    <a:lnTo>
                      <a:pt x="39" y="204"/>
                    </a:lnTo>
                    <a:lnTo>
                      <a:pt x="38" y="208"/>
                    </a:lnTo>
                    <a:lnTo>
                      <a:pt x="38" y="209"/>
                    </a:lnTo>
                    <a:lnTo>
                      <a:pt x="36" y="211"/>
                    </a:lnTo>
                    <a:lnTo>
                      <a:pt x="36" y="212"/>
                    </a:lnTo>
                    <a:lnTo>
                      <a:pt x="39" y="213"/>
                    </a:lnTo>
                    <a:lnTo>
                      <a:pt x="39" y="215"/>
                    </a:lnTo>
                    <a:lnTo>
                      <a:pt x="42" y="218"/>
                    </a:lnTo>
                    <a:lnTo>
                      <a:pt x="43" y="218"/>
                    </a:lnTo>
                    <a:lnTo>
                      <a:pt x="42" y="219"/>
                    </a:lnTo>
                    <a:lnTo>
                      <a:pt x="42" y="220"/>
                    </a:lnTo>
                    <a:lnTo>
                      <a:pt x="41" y="220"/>
                    </a:lnTo>
                    <a:lnTo>
                      <a:pt x="38" y="222"/>
                    </a:lnTo>
                    <a:lnTo>
                      <a:pt x="36" y="223"/>
                    </a:lnTo>
                    <a:lnTo>
                      <a:pt x="34" y="225"/>
                    </a:lnTo>
                    <a:lnTo>
                      <a:pt x="32" y="225"/>
                    </a:lnTo>
                    <a:lnTo>
                      <a:pt x="21" y="220"/>
                    </a:lnTo>
                    <a:lnTo>
                      <a:pt x="14" y="222"/>
                    </a:lnTo>
                    <a:lnTo>
                      <a:pt x="14" y="223"/>
                    </a:lnTo>
                    <a:lnTo>
                      <a:pt x="12" y="236"/>
                    </a:lnTo>
                    <a:lnTo>
                      <a:pt x="12" y="251"/>
                    </a:lnTo>
                    <a:lnTo>
                      <a:pt x="10" y="257"/>
                    </a:lnTo>
                    <a:lnTo>
                      <a:pt x="7" y="261"/>
                    </a:lnTo>
                    <a:lnTo>
                      <a:pt x="5" y="261"/>
                    </a:lnTo>
                    <a:lnTo>
                      <a:pt x="3" y="262"/>
                    </a:lnTo>
                    <a:lnTo>
                      <a:pt x="1" y="262"/>
                    </a:lnTo>
                    <a:lnTo>
                      <a:pt x="0" y="261"/>
                    </a:lnTo>
                    <a:lnTo>
                      <a:pt x="0" y="262"/>
                    </a:lnTo>
                    <a:lnTo>
                      <a:pt x="1" y="264"/>
                    </a:lnTo>
                    <a:lnTo>
                      <a:pt x="7" y="272"/>
                    </a:lnTo>
                    <a:lnTo>
                      <a:pt x="8" y="273"/>
                    </a:lnTo>
                    <a:lnTo>
                      <a:pt x="10" y="279"/>
                    </a:lnTo>
                    <a:lnTo>
                      <a:pt x="10" y="280"/>
                    </a:lnTo>
                    <a:lnTo>
                      <a:pt x="12" y="282"/>
                    </a:lnTo>
                    <a:lnTo>
                      <a:pt x="15" y="282"/>
                    </a:lnTo>
                    <a:lnTo>
                      <a:pt x="21" y="278"/>
                    </a:lnTo>
                    <a:lnTo>
                      <a:pt x="25" y="276"/>
                    </a:lnTo>
                    <a:lnTo>
                      <a:pt x="28" y="273"/>
                    </a:lnTo>
                    <a:lnTo>
                      <a:pt x="31" y="273"/>
                    </a:lnTo>
                    <a:lnTo>
                      <a:pt x="29" y="275"/>
                    </a:lnTo>
                    <a:lnTo>
                      <a:pt x="32" y="285"/>
                    </a:lnTo>
                    <a:lnTo>
                      <a:pt x="41" y="300"/>
                    </a:lnTo>
                    <a:lnTo>
                      <a:pt x="41" y="306"/>
                    </a:lnTo>
                    <a:lnTo>
                      <a:pt x="42" y="312"/>
                    </a:lnTo>
                    <a:lnTo>
                      <a:pt x="42" y="318"/>
                    </a:lnTo>
                    <a:lnTo>
                      <a:pt x="39" y="322"/>
                    </a:lnTo>
                    <a:lnTo>
                      <a:pt x="38" y="322"/>
                    </a:lnTo>
                    <a:lnTo>
                      <a:pt x="39" y="324"/>
                    </a:lnTo>
                    <a:lnTo>
                      <a:pt x="39" y="325"/>
                    </a:lnTo>
                    <a:lnTo>
                      <a:pt x="52" y="335"/>
                    </a:lnTo>
                    <a:lnTo>
                      <a:pt x="53" y="335"/>
                    </a:lnTo>
                    <a:lnTo>
                      <a:pt x="56" y="332"/>
                    </a:lnTo>
                    <a:lnTo>
                      <a:pt x="61" y="332"/>
                    </a:lnTo>
                    <a:lnTo>
                      <a:pt x="67" y="331"/>
                    </a:lnTo>
                    <a:lnTo>
                      <a:pt x="70" y="331"/>
                    </a:lnTo>
                    <a:lnTo>
                      <a:pt x="75" y="329"/>
                    </a:lnTo>
                    <a:lnTo>
                      <a:pt x="77" y="328"/>
                    </a:lnTo>
                    <a:lnTo>
                      <a:pt x="78" y="324"/>
                    </a:lnTo>
                    <a:lnTo>
                      <a:pt x="87" y="317"/>
                    </a:lnTo>
                    <a:lnTo>
                      <a:pt x="89" y="314"/>
                    </a:lnTo>
                    <a:lnTo>
                      <a:pt x="92" y="312"/>
                    </a:lnTo>
                    <a:lnTo>
                      <a:pt x="94" y="310"/>
                    </a:lnTo>
                    <a:lnTo>
                      <a:pt x="106" y="293"/>
                    </a:lnTo>
                    <a:lnTo>
                      <a:pt x="110" y="283"/>
                    </a:lnTo>
                    <a:lnTo>
                      <a:pt x="113" y="280"/>
                    </a:lnTo>
                    <a:lnTo>
                      <a:pt x="116" y="279"/>
                    </a:lnTo>
                    <a:lnTo>
                      <a:pt x="117" y="278"/>
                    </a:lnTo>
                    <a:lnTo>
                      <a:pt x="119" y="278"/>
                    </a:lnTo>
                    <a:lnTo>
                      <a:pt x="120" y="276"/>
                    </a:lnTo>
                    <a:lnTo>
                      <a:pt x="122" y="273"/>
                    </a:lnTo>
                    <a:lnTo>
                      <a:pt x="135" y="259"/>
                    </a:lnTo>
                    <a:lnTo>
                      <a:pt x="139" y="261"/>
                    </a:lnTo>
                    <a:lnTo>
                      <a:pt x="161" y="261"/>
                    </a:lnTo>
                    <a:lnTo>
                      <a:pt x="176" y="258"/>
                    </a:lnTo>
                    <a:lnTo>
                      <a:pt x="177" y="259"/>
                    </a:lnTo>
                    <a:lnTo>
                      <a:pt x="177" y="261"/>
                    </a:lnTo>
                    <a:lnTo>
                      <a:pt x="180" y="262"/>
                    </a:lnTo>
                    <a:lnTo>
                      <a:pt x="182" y="262"/>
                    </a:lnTo>
                    <a:lnTo>
                      <a:pt x="186" y="266"/>
                    </a:lnTo>
                    <a:lnTo>
                      <a:pt x="194" y="272"/>
                    </a:lnTo>
                    <a:lnTo>
                      <a:pt x="194" y="279"/>
                    </a:lnTo>
                    <a:lnTo>
                      <a:pt x="197" y="280"/>
                    </a:lnTo>
                    <a:lnTo>
                      <a:pt x="204" y="286"/>
                    </a:lnTo>
                    <a:lnTo>
                      <a:pt x="212" y="287"/>
                    </a:lnTo>
                    <a:lnTo>
                      <a:pt x="223" y="287"/>
                    </a:lnTo>
                    <a:lnTo>
                      <a:pt x="223" y="289"/>
                    </a:lnTo>
                    <a:lnTo>
                      <a:pt x="226" y="293"/>
                    </a:lnTo>
                    <a:lnTo>
                      <a:pt x="226" y="296"/>
                    </a:lnTo>
                    <a:lnTo>
                      <a:pt x="230" y="299"/>
                    </a:lnTo>
                    <a:lnTo>
                      <a:pt x="232" y="299"/>
                    </a:lnTo>
                    <a:lnTo>
                      <a:pt x="232" y="307"/>
                    </a:lnTo>
                    <a:lnTo>
                      <a:pt x="233" y="309"/>
                    </a:lnTo>
                    <a:lnTo>
                      <a:pt x="235" y="309"/>
                    </a:lnTo>
                    <a:lnTo>
                      <a:pt x="236" y="310"/>
                    </a:lnTo>
                    <a:lnTo>
                      <a:pt x="239" y="310"/>
                    </a:lnTo>
                    <a:lnTo>
                      <a:pt x="240" y="309"/>
                    </a:lnTo>
                    <a:lnTo>
                      <a:pt x="243" y="307"/>
                    </a:lnTo>
                    <a:lnTo>
                      <a:pt x="251" y="307"/>
                    </a:lnTo>
                    <a:lnTo>
                      <a:pt x="254" y="306"/>
                    </a:lnTo>
                    <a:lnTo>
                      <a:pt x="254" y="307"/>
                    </a:lnTo>
                    <a:lnTo>
                      <a:pt x="256" y="309"/>
                    </a:lnTo>
                    <a:lnTo>
                      <a:pt x="261" y="309"/>
                    </a:lnTo>
                    <a:lnTo>
                      <a:pt x="264" y="312"/>
                    </a:lnTo>
                    <a:lnTo>
                      <a:pt x="265" y="312"/>
                    </a:lnTo>
                    <a:lnTo>
                      <a:pt x="265" y="314"/>
                    </a:lnTo>
                    <a:lnTo>
                      <a:pt x="267" y="314"/>
                    </a:lnTo>
                    <a:lnTo>
                      <a:pt x="268" y="318"/>
                    </a:lnTo>
                    <a:lnTo>
                      <a:pt x="268" y="321"/>
                    </a:lnTo>
                    <a:lnTo>
                      <a:pt x="265" y="322"/>
                    </a:lnTo>
                    <a:lnTo>
                      <a:pt x="264" y="322"/>
                    </a:lnTo>
                    <a:lnTo>
                      <a:pt x="257" y="326"/>
                    </a:lnTo>
                    <a:lnTo>
                      <a:pt x="254" y="328"/>
                    </a:lnTo>
                    <a:lnTo>
                      <a:pt x="254" y="329"/>
                    </a:lnTo>
                    <a:lnTo>
                      <a:pt x="251" y="332"/>
                    </a:lnTo>
                    <a:lnTo>
                      <a:pt x="247" y="339"/>
                    </a:lnTo>
                    <a:lnTo>
                      <a:pt x="247" y="350"/>
                    </a:lnTo>
                    <a:lnTo>
                      <a:pt x="249" y="350"/>
                    </a:lnTo>
                    <a:lnTo>
                      <a:pt x="249" y="354"/>
                    </a:lnTo>
                    <a:lnTo>
                      <a:pt x="247" y="359"/>
                    </a:lnTo>
                    <a:lnTo>
                      <a:pt x="247" y="360"/>
                    </a:lnTo>
                    <a:lnTo>
                      <a:pt x="249" y="364"/>
                    </a:lnTo>
                    <a:lnTo>
                      <a:pt x="249" y="370"/>
                    </a:lnTo>
                    <a:lnTo>
                      <a:pt x="247" y="379"/>
                    </a:lnTo>
                    <a:lnTo>
                      <a:pt x="247" y="381"/>
                    </a:lnTo>
                    <a:lnTo>
                      <a:pt x="260" y="377"/>
                    </a:lnTo>
                    <a:lnTo>
                      <a:pt x="264" y="377"/>
                    </a:lnTo>
                    <a:lnTo>
                      <a:pt x="265" y="379"/>
                    </a:lnTo>
                    <a:lnTo>
                      <a:pt x="265" y="377"/>
                    </a:lnTo>
                    <a:lnTo>
                      <a:pt x="268" y="373"/>
                    </a:lnTo>
                    <a:lnTo>
                      <a:pt x="269" y="371"/>
                    </a:lnTo>
                    <a:lnTo>
                      <a:pt x="274" y="370"/>
                    </a:lnTo>
                    <a:lnTo>
                      <a:pt x="274" y="369"/>
                    </a:lnTo>
                    <a:lnTo>
                      <a:pt x="286" y="369"/>
                    </a:lnTo>
                    <a:lnTo>
                      <a:pt x="289" y="367"/>
                    </a:lnTo>
                    <a:lnTo>
                      <a:pt x="310" y="370"/>
                    </a:lnTo>
                    <a:lnTo>
                      <a:pt x="310" y="369"/>
                    </a:lnTo>
                    <a:lnTo>
                      <a:pt x="313" y="366"/>
                    </a:lnTo>
                    <a:lnTo>
                      <a:pt x="317" y="363"/>
                    </a:lnTo>
                    <a:lnTo>
                      <a:pt x="323" y="363"/>
                    </a:lnTo>
                    <a:lnTo>
                      <a:pt x="346" y="359"/>
                    </a:lnTo>
                    <a:lnTo>
                      <a:pt x="355" y="359"/>
                    </a:lnTo>
                    <a:lnTo>
                      <a:pt x="355" y="360"/>
                    </a:lnTo>
                    <a:lnTo>
                      <a:pt x="380" y="360"/>
                    </a:lnTo>
                    <a:lnTo>
                      <a:pt x="380" y="363"/>
                    </a:lnTo>
                    <a:lnTo>
                      <a:pt x="387" y="367"/>
                    </a:lnTo>
                    <a:lnTo>
                      <a:pt x="388" y="367"/>
                    </a:lnTo>
                    <a:lnTo>
                      <a:pt x="388" y="366"/>
                    </a:lnTo>
                    <a:lnTo>
                      <a:pt x="394" y="366"/>
                    </a:lnTo>
                    <a:lnTo>
                      <a:pt x="433" y="359"/>
                    </a:lnTo>
                    <a:lnTo>
                      <a:pt x="439" y="356"/>
                    </a:lnTo>
                    <a:lnTo>
                      <a:pt x="440" y="357"/>
                    </a:lnTo>
                    <a:lnTo>
                      <a:pt x="441" y="357"/>
                    </a:lnTo>
                    <a:lnTo>
                      <a:pt x="441" y="356"/>
                    </a:lnTo>
                    <a:lnTo>
                      <a:pt x="443" y="354"/>
                    </a:lnTo>
                    <a:lnTo>
                      <a:pt x="447" y="354"/>
                    </a:lnTo>
                    <a:lnTo>
                      <a:pt x="451" y="356"/>
                    </a:lnTo>
                    <a:lnTo>
                      <a:pt x="469" y="356"/>
                    </a:lnTo>
                    <a:lnTo>
                      <a:pt x="472" y="357"/>
                    </a:lnTo>
                    <a:lnTo>
                      <a:pt x="475" y="357"/>
                    </a:lnTo>
                    <a:lnTo>
                      <a:pt x="475" y="349"/>
                    </a:lnTo>
                    <a:lnTo>
                      <a:pt x="472" y="343"/>
                    </a:lnTo>
                    <a:lnTo>
                      <a:pt x="470" y="339"/>
                    </a:lnTo>
                    <a:lnTo>
                      <a:pt x="472" y="335"/>
                    </a:lnTo>
                    <a:lnTo>
                      <a:pt x="473" y="332"/>
                    </a:lnTo>
                    <a:lnTo>
                      <a:pt x="475" y="331"/>
                    </a:lnTo>
                    <a:lnTo>
                      <a:pt x="480" y="331"/>
                    </a:lnTo>
                    <a:lnTo>
                      <a:pt x="484" y="328"/>
                    </a:lnTo>
                    <a:lnTo>
                      <a:pt x="489" y="326"/>
                    </a:lnTo>
                    <a:lnTo>
                      <a:pt x="490" y="324"/>
                    </a:lnTo>
                    <a:lnTo>
                      <a:pt x="492" y="322"/>
                    </a:lnTo>
                    <a:lnTo>
                      <a:pt x="500" y="310"/>
                    </a:lnTo>
                    <a:lnTo>
                      <a:pt x="497" y="303"/>
                    </a:lnTo>
                    <a:lnTo>
                      <a:pt x="493" y="297"/>
                    </a:lnTo>
                    <a:lnTo>
                      <a:pt x="487" y="285"/>
                    </a:lnTo>
                    <a:lnTo>
                      <a:pt x="489" y="285"/>
                    </a:lnTo>
                    <a:lnTo>
                      <a:pt x="489" y="283"/>
                    </a:lnTo>
                    <a:lnTo>
                      <a:pt x="490" y="282"/>
                    </a:lnTo>
                    <a:lnTo>
                      <a:pt x="490" y="272"/>
                    </a:lnTo>
                    <a:lnTo>
                      <a:pt x="492" y="269"/>
                    </a:lnTo>
                    <a:lnTo>
                      <a:pt x="497" y="269"/>
                    </a:lnTo>
                    <a:lnTo>
                      <a:pt x="496" y="268"/>
                    </a:lnTo>
                    <a:lnTo>
                      <a:pt x="490" y="251"/>
                    </a:lnTo>
                    <a:lnTo>
                      <a:pt x="489" y="248"/>
                    </a:lnTo>
                    <a:lnTo>
                      <a:pt x="480" y="243"/>
                    </a:lnTo>
                    <a:lnTo>
                      <a:pt x="465" y="258"/>
                    </a:lnTo>
                    <a:lnTo>
                      <a:pt x="461" y="257"/>
                    </a:lnTo>
                    <a:lnTo>
                      <a:pt x="457" y="254"/>
                    </a:lnTo>
                    <a:lnTo>
                      <a:pt x="451" y="244"/>
                    </a:lnTo>
                    <a:lnTo>
                      <a:pt x="453" y="240"/>
                    </a:lnTo>
                    <a:lnTo>
                      <a:pt x="453" y="236"/>
                    </a:lnTo>
                    <a:lnTo>
                      <a:pt x="455" y="233"/>
                    </a:lnTo>
                    <a:lnTo>
                      <a:pt x="457" y="233"/>
                    </a:lnTo>
                    <a:lnTo>
                      <a:pt x="457" y="232"/>
                    </a:lnTo>
                    <a:lnTo>
                      <a:pt x="461" y="226"/>
                    </a:lnTo>
                    <a:lnTo>
                      <a:pt x="459" y="223"/>
                    </a:lnTo>
                    <a:lnTo>
                      <a:pt x="459" y="222"/>
                    </a:lnTo>
                    <a:lnTo>
                      <a:pt x="451" y="212"/>
                    </a:lnTo>
                    <a:lnTo>
                      <a:pt x="448" y="202"/>
                    </a:lnTo>
                    <a:lnTo>
                      <a:pt x="447" y="201"/>
                    </a:lnTo>
                    <a:lnTo>
                      <a:pt x="447" y="199"/>
                    </a:lnTo>
                    <a:lnTo>
                      <a:pt x="444" y="188"/>
                    </a:lnTo>
                    <a:lnTo>
                      <a:pt x="444" y="187"/>
                    </a:lnTo>
                    <a:lnTo>
                      <a:pt x="446" y="182"/>
                    </a:lnTo>
                    <a:lnTo>
                      <a:pt x="447" y="173"/>
                    </a:lnTo>
                    <a:lnTo>
                      <a:pt x="448" y="169"/>
                    </a:lnTo>
                    <a:lnTo>
                      <a:pt x="444" y="165"/>
                    </a:lnTo>
                    <a:lnTo>
                      <a:pt x="443" y="162"/>
                    </a:lnTo>
                    <a:lnTo>
                      <a:pt x="437" y="155"/>
                    </a:lnTo>
                    <a:lnTo>
                      <a:pt x="437" y="152"/>
                    </a:lnTo>
                    <a:lnTo>
                      <a:pt x="440" y="137"/>
                    </a:lnTo>
                    <a:lnTo>
                      <a:pt x="444" y="125"/>
                    </a:lnTo>
                    <a:lnTo>
                      <a:pt x="447" y="125"/>
                    </a:lnTo>
                    <a:lnTo>
                      <a:pt x="448" y="124"/>
                    </a:lnTo>
                    <a:lnTo>
                      <a:pt x="453" y="124"/>
                    </a:lnTo>
                    <a:lnTo>
                      <a:pt x="453" y="120"/>
                    </a:lnTo>
                    <a:lnTo>
                      <a:pt x="455" y="109"/>
                    </a:lnTo>
                    <a:lnTo>
                      <a:pt x="455" y="105"/>
                    </a:lnTo>
                    <a:lnTo>
                      <a:pt x="459" y="96"/>
                    </a:lnTo>
                    <a:lnTo>
                      <a:pt x="461" y="96"/>
                    </a:lnTo>
                    <a:lnTo>
                      <a:pt x="461" y="95"/>
                    </a:lnTo>
                    <a:lnTo>
                      <a:pt x="463" y="95"/>
                    </a:lnTo>
                    <a:lnTo>
                      <a:pt x="473" y="96"/>
                    </a:lnTo>
                    <a:lnTo>
                      <a:pt x="479" y="96"/>
                    </a:lnTo>
                    <a:lnTo>
                      <a:pt x="484" y="93"/>
                    </a:lnTo>
                    <a:lnTo>
                      <a:pt x="493" y="93"/>
                    </a:lnTo>
                    <a:lnTo>
                      <a:pt x="494" y="95"/>
                    </a:lnTo>
                    <a:lnTo>
                      <a:pt x="496" y="95"/>
                    </a:lnTo>
                    <a:lnTo>
                      <a:pt x="497" y="98"/>
                    </a:lnTo>
                    <a:lnTo>
                      <a:pt x="503" y="103"/>
                    </a:lnTo>
                    <a:lnTo>
                      <a:pt x="504" y="103"/>
                    </a:lnTo>
                    <a:lnTo>
                      <a:pt x="507" y="102"/>
                    </a:lnTo>
                    <a:lnTo>
                      <a:pt x="507" y="100"/>
                    </a:lnTo>
                    <a:lnTo>
                      <a:pt x="508" y="89"/>
                    </a:lnTo>
                    <a:lnTo>
                      <a:pt x="510" y="86"/>
                    </a:lnTo>
                    <a:lnTo>
                      <a:pt x="513" y="82"/>
                    </a:lnTo>
                    <a:lnTo>
                      <a:pt x="514" y="78"/>
                    </a:lnTo>
                    <a:lnTo>
                      <a:pt x="518" y="74"/>
                    </a:lnTo>
                    <a:lnTo>
                      <a:pt x="515" y="69"/>
                    </a:lnTo>
                    <a:lnTo>
                      <a:pt x="515" y="67"/>
                    </a:lnTo>
                    <a:lnTo>
                      <a:pt x="514" y="65"/>
                    </a:lnTo>
                    <a:lnTo>
                      <a:pt x="514" y="64"/>
                    </a:lnTo>
                    <a:lnTo>
                      <a:pt x="522" y="48"/>
                    </a:lnTo>
                    <a:lnTo>
                      <a:pt x="522" y="42"/>
                    </a:lnTo>
                    <a:lnTo>
                      <a:pt x="521" y="42"/>
                    </a:lnTo>
                    <a:lnTo>
                      <a:pt x="511" y="29"/>
                    </a:lnTo>
                    <a:lnTo>
                      <a:pt x="508" y="28"/>
                    </a:lnTo>
                    <a:lnTo>
                      <a:pt x="508" y="26"/>
                    </a:lnTo>
                    <a:lnTo>
                      <a:pt x="507" y="24"/>
                    </a:lnTo>
                    <a:lnTo>
                      <a:pt x="506" y="19"/>
                    </a:lnTo>
                    <a:lnTo>
                      <a:pt x="506" y="14"/>
                    </a:lnTo>
                    <a:lnTo>
                      <a:pt x="507" y="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86" name="Freeform 113">
                <a:extLst>
                  <a:ext uri="{FF2B5EF4-FFF2-40B4-BE49-F238E27FC236}">
                    <a16:creationId xmlns:a16="http://schemas.microsoft.com/office/drawing/2014/main" id="{57AE9EE5-C3A1-713D-765C-8E58D5496A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4" y="1660"/>
                <a:ext cx="124" cy="104"/>
              </a:xfrm>
              <a:custGeom>
                <a:avLst/>
                <a:gdLst>
                  <a:gd name="T0" fmla="*/ 140 w 500"/>
                  <a:gd name="T1" fmla="*/ 30 h 419"/>
                  <a:gd name="T2" fmla="*/ 137 w 500"/>
                  <a:gd name="T3" fmla="*/ 47 h 419"/>
                  <a:gd name="T4" fmla="*/ 149 w 500"/>
                  <a:gd name="T5" fmla="*/ 48 h 419"/>
                  <a:gd name="T6" fmla="*/ 145 w 500"/>
                  <a:gd name="T7" fmla="*/ 58 h 419"/>
                  <a:gd name="T8" fmla="*/ 145 w 500"/>
                  <a:gd name="T9" fmla="*/ 76 h 419"/>
                  <a:gd name="T10" fmla="*/ 140 w 500"/>
                  <a:gd name="T11" fmla="*/ 87 h 419"/>
                  <a:gd name="T12" fmla="*/ 152 w 500"/>
                  <a:gd name="T13" fmla="*/ 95 h 419"/>
                  <a:gd name="T14" fmla="*/ 130 w 500"/>
                  <a:gd name="T15" fmla="*/ 84 h 419"/>
                  <a:gd name="T16" fmla="*/ 109 w 500"/>
                  <a:gd name="T17" fmla="*/ 70 h 419"/>
                  <a:gd name="T18" fmla="*/ 85 w 500"/>
                  <a:gd name="T19" fmla="*/ 80 h 419"/>
                  <a:gd name="T20" fmla="*/ 82 w 500"/>
                  <a:gd name="T21" fmla="*/ 86 h 419"/>
                  <a:gd name="T22" fmla="*/ 73 w 500"/>
                  <a:gd name="T23" fmla="*/ 115 h 419"/>
                  <a:gd name="T24" fmla="*/ 64 w 500"/>
                  <a:gd name="T25" fmla="*/ 132 h 419"/>
                  <a:gd name="T26" fmla="*/ 77 w 500"/>
                  <a:gd name="T27" fmla="*/ 153 h 419"/>
                  <a:gd name="T28" fmla="*/ 71 w 500"/>
                  <a:gd name="T29" fmla="*/ 162 h 419"/>
                  <a:gd name="T30" fmla="*/ 74 w 500"/>
                  <a:gd name="T31" fmla="*/ 179 h 419"/>
                  <a:gd name="T32" fmla="*/ 66 w 500"/>
                  <a:gd name="T33" fmla="*/ 196 h 419"/>
                  <a:gd name="T34" fmla="*/ 64 w 500"/>
                  <a:gd name="T35" fmla="*/ 201 h 419"/>
                  <a:gd name="T36" fmla="*/ 36 w 500"/>
                  <a:gd name="T37" fmla="*/ 220 h 419"/>
                  <a:gd name="T38" fmla="*/ 56 w 500"/>
                  <a:gd name="T39" fmla="*/ 258 h 419"/>
                  <a:gd name="T40" fmla="*/ 59 w 500"/>
                  <a:gd name="T41" fmla="*/ 277 h 419"/>
                  <a:gd name="T42" fmla="*/ 37 w 500"/>
                  <a:gd name="T43" fmla="*/ 292 h 419"/>
                  <a:gd name="T44" fmla="*/ 10 w 500"/>
                  <a:gd name="T45" fmla="*/ 316 h 419"/>
                  <a:gd name="T46" fmla="*/ 13 w 500"/>
                  <a:gd name="T47" fmla="*/ 315 h 419"/>
                  <a:gd name="T48" fmla="*/ 32 w 500"/>
                  <a:gd name="T49" fmla="*/ 315 h 419"/>
                  <a:gd name="T50" fmla="*/ 54 w 500"/>
                  <a:gd name="T51" fmla="*/ 325 h 419"/>
                  <a:gd name="T52" fmla="*/ 71 w 500"/>
                  <a:gd name="T53" fmla="*/ 299 h 419"/>
                  <a:gd name="T54" fmla="*/ 99 w 500"/>
                  <a:gd name="T55" fmla="*/ 277 h 419"/>
                  <a:gd name="T56" fmla="*/ 114 w 500"/>
                  <a:gd name="T57" fmla="*/ 263 h 419"/>
                  <a:gd name="T58" fmla="*/ 130 w 500"/>
                  <a:gd name="T59" fmla="*/ 263 h 419"/>
                  <a:gd name="T60" fmla="*/ 137 w 500"/>
                  <a:gd name="T61" fmla="*/ 285 h 419"/>
                  <a:gd name="T62" fmla="*/ 138 w 500"/>
                  <a:gd name="T63" fmla="*/ 305 h 419"/>
                  <a:gd name="T64" fmla="*/ 183 w 500"/>
                  <a:gd name="T65" fmla="*/ 379 h 419"/>
                  <a:gd name="T66" fmla="*/ 216 w 500"/>
                  <a:gd name="T67" fmla="*/ 408 h 419"/>
                  <a:gd name="T68" fmla="*/ 232 w 500"/>
                  <a:gd name="T69" fmla="*/ 418 h 419"/>
                  <a:gd name="T70" fmla="*/ 267 w 500"/>
                  <a:gd name="T71" fmla="*/ 382 h 419"/>
                  <a:gd name="T72" fmla="*/ 261 w 500"/>
                  <a:gd name="T73" fmla="*/ 378 h 419"/>
                  <a:gd name="T74" fmla="*/ 248 w 500"/>
                  <a:gd name="T75" fmla="*/ 376 h 419"/>
                  <a:gd name="T76" fmla="*/ 272 w 500"/>
                  <a:gd name="T77" fmla="*/ 354 h 419"/>
                  <a:gd name="T78" fmla="*/ 307 w 500"/>
                  <a:gd name="T79" fmla="*/ 302 h 419"/>
                  <a:gd name="T80" fmla="*/ 375 w 500"/>
                  <a:gd name="T81" fmla="*/ 230 h 419"/>
                  <a:gd name="T82" fmla="*/ 359 w 500"/>
                  <a:gd name="T83" fmla="*/ 164 h 419"/>
                  <a:gd name="T84" fmla="*/ 364 w 500"/>
                  <a:gd name="T85" fmla="*/ 150 h 419"/>
                  <a:gd name="T86" fmla="*/ 388 w 500"/>
                  <a:gd name="T87" fmla="*/ 146 h 419"/>
                  <a:gd name="T88" fmla="*/ 447 w 500"/>
                  <a:gd name="T89" fmla="*/ 105 h 419"/>
                  <a:gd name="T90" fmla="*/ 462 w 500"/>
                  <a:gd name="T91" fmla="*/ 80 h 419"/>
                  <a:gd name="T92" fmla="*/ 489 w 500"/>
                  <a:gd name="T93" fmla="*/ 61 h 419"/>
                  <a:gd name="T94" fmla="*/ 500 w 500"/>
                  <a:gd name="T95" fmla="*/ 47 h 419"/>
                  <a:gd name="T96" fmla="*/ 480 w 500"/>
                  <a:gd name="T97" fmla="*/ 16 h 419"/>
                  <a:gd name="T98" fmla="*/ 419 w 500"/>
                  <a:gd name="T99" fmla="*/ 16 h 419"/>
                  <a:gd name="T100" fmla="*/ 381 w 500"/>
                  <a:gd name="T101" fmla="*/ 27 h 419"/>
                  <a:gd name="T102" fmla="*/ 322 w 500"/>
                  <a:gd name="T103" fmla="*/ 34 h 419"/>
                  <a:gd name="T104" fmla="*/ 301 w 500"/>
                  <a:gd name="T105" fmla="*/ 33 h 419"/>
                  <a:gd name="T106" fmla="*/ 269 w 500"/>
                  <a:gd name="T107" fmla="*/ 47 h 419"/>
                  <a:gd name="T108" fmla="*/ 234 w 500"/>
                  <a:gd name="T109" fmla="*/ 31 h 419"/>
                  <a:gd name="T110" fmla="*/ 177 w 500"/>
                  <a:gd name="T111" fmla="*/ 26 h 4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500" h="419">
                    <a:moveTo>
                      <a:pt x="174" y="30"/>
                    </a:moveTo>
                    <a:lnTo>
                      <a:pt x="170" y="30"/>
                    </a:lnTo>
                    <a:lnTo>
                      <a:pt x="159" y="31"/>
                    </a:lnTo>
                    <a:lnTo>
                      <a:pt x="144" y="30"/>
                    </a:lnTo>
                    <a:lnTo>
                      <a:pt x="140" y="30"/>
                    </a:lnTo>
                    <a:lnTo>
                      <a:pt x="141" y="37"/>
                    </a:lnTo>
                    <a:lnTo>
                      <a:pt x="140" y="37"/>
                    </a:lnTo>
                    <a:lnTo>
                      <a:pt x="138" y="40"/>
                    </a:lnTo>
                    <a:lnTo>
                      <a:pt x="137" y="41"/>
                    </a:lnTo>
                    <a:lnTo>
                      <a:pt x="137" y="47"/>
                    </a:lnTo>
                    <a:lnTo>
                      <a:pt x="135" y="49"/>
                    </a:lnTo>
                    <a:lnTo>
                      <a:pt x="135" y="51"/>
                    </a:lnTo>
                    <a:lnTo>
                      <a:pt x="137" y="52"/>
                    </a:lnTo>
                    <a:lnTo>
                      <a:pt x="147" y="49"/>
                    </a:lnTo>
                    <a:lnTo>
                      <a:pt x="149" y="48"/>
                    </a:lnTo>
                    <a:lnTo>
                      <a:pt x="151" y="48"/>
                    </a:lnTo>
                    <a:lnTo>
                      <a:pt x="151" y="51"/>
                    </a:lnTo>
                    <a:lnTo>
                      <a:pt x="149" y="52"/>
                    </a:lnTo>
                    <a:lnTo>
                      <a:pt x="147" y="58"/>
                    </a:lnTo>
                    <a:lnTo>
                      <a:pt x="145" y="58"/>
                    </a:lnTo>
                    <a:lnTo>
                      <a:pt x="144" y="61"/>
                    </a:lnTo>
                    <a:lnTo>
                      <a:pt x="147" y="64"/>
                    </a:lnTo>
                    <a:lnTo>
                      <a:pt x="149" y="69"/>
                    </a:lnTo>
                    <a:lnTo>
                      <a:pt x="151" y="70"/>
                    </a:lnTo>
                    <a:lnTo>
                      <a:pt x="145" y="76"/>
                    </a:lnTo>
                    <a:lnTo>
                      <a:pt x="142" y="76"/>
                    </a:lnTo>
                    <a:lnTo>
                      <a:pt x="138" y="80"/>
                    </a:lnTo>
                    <a:lnTo>
                      <a:pt x="138" y="83"/>
                    </a:lnTo>
                    <a:lnTo>
                      <a:pt x="140" y="86"/>
                    </a:lnTo>
                    <a:lnTo>
                      <a:pt x="140" y="87"/>
                    </a:lnTo>
                    <a:lnTo>
                      <a:pt x="141" y="88"/>
                    </a:lnTo>
                    <a:lnTo>
                      <a:pt x="142" y="91"/>
                    </a:lnTo>
                    <a:lnTo>
                      <a:pt x="155" y="91"/>
                    </a:lnTo>
                    <a:lnTo>
                      <a:pt x="155" y="95"/>
                    </a:lnTo>
                    <a:lnTo>
                      <a:pt x="152" y="95"/>
                    </a:lnTo>
                    <a:lnTo>
                      <a:pt x="134" y="88"/>
                    </a:lnTo>
                    <a:lnTo>
                      <a:pt x="133" y="87"/>
                    </a:lnTo>
                    <a:lnTo>
                      <a:pt x="133" y="86"/>
                    </a:lnTo>
                    <a:lnTo>
                      <a:pt x="131" y="86"/>
                    </a:lnTo>
                    <a:lnTo>
                      <a:pt x="130" y="84"/>
                    </a:lnTo>
                    <a:lnTo>
                      <a:pt x="130" y="64"/>
                    </a:lnTo>
                    <a:lnTo>
                      <a:pt x="128" y="62"/>
                    </a:lnTo>
                    <a:lnTo>
                      <a:pt x="128" y="61"/>
                    </a:lnTo>
                    <a:lnTo>
                      <a:pt x="127" y="61"/>
                    </a:lnTo>
                    <a:lnTo>
                      <a:pt x="109" y="70"/>
                    </a:lnTo>
                    <a:lnTo>
                      <a:pt x="107" y="70"/>
                    </a:lnTo>
                    <a:lnTo>
                      <a:pt x="96" y="80"/>
                    </a:lnTo>
                    <a:lnTo>
                      <a:pt x="94" y="80"/>
                    </a:lnTo>
                    <a:lnTo>
                      <a:pt x="87" y="79"/>
                    </a:lnTo>
                    <a:lnTo>
                      <a:pt x="85" y="80"/>
                    </a:lnTo>
                    <a:lnTo>
                      <a:pt x="84" y="80"/>
                    </a:lnTo>
                    <a:lnTo>
                      <a:pt x="84" y="81"/>
                    </a:lnTo>
                    <a:lnTo>
                      <a:pt x="85" y="81"/>
                    </a:lnTo>
                    <a:lnTo>
                      <a:pt x="85" y="83"/>
                    </a:lnTo>
                    <a:lnTo>
                      <a:pt x="82" y="86"/>
                    </a:lnTo>
                    <a:lnTo>
                      <a:pt x="81" y="88"/>
                    </a:lnTo>
                    <a:lnTo>
                      <a:pt x="81" y="90"/>
                    </a:lnTo>
                    <a:lnTo>
                      <a:pt x="67" y="94"/>
                    </a:lnTo>
                    <a:lnTo>
                      <a:pt x="67" y="95"/>
                    </a:lnTo>
                    <a:lnTo>
                      <a:pt x="73" y="115"/>
                    </a:lnTo>
                    <a:lnTo>
                      <a:pt x="73" y="118"/>
                    </a:lnTo>
                    <a:lnTo>
                      <a:pt x="61" y="122"/>
                    </a:lnTo>
                    <a:lnTo>
                      <a:pt x="66" y="125"/>
                    </a:lnTo>
                    <a:lnTo>
                      <a:pt x="67" y="129"/>
                    </a:lnTo>
                    <a:lnTo>
                      <a:pt x="64" y="132"/>
                    </a:lnTo>
                    <a:lnTo>
                      <a:pt x="64" y="136"/>
                    </a:lnTo>
                    <a:lnTo>
                      <a:pt x="67" y="144"/>
                    </a:lnTo>
                    <a:lnTo>
                      <a:pt x="71" y="146"/>
                    </a:lnTo>
                    <a:lnTo>
                      <a:pt x="75" y="151"/>
                    </a:lnTo>
                    <a:lnTo>
                      <a:pt x="77" y="153"/>
                    </a:lnTo>
                    <a:lnTo>
                      <a:pt x="68" y="155"/>
                    </a:lnTo>
                    <a:lnTo>
                      <a:pt x="68" y="160"/>
                    </a:lnTo>
                    <a:lnTo>
                      <a:pt x="70" y="161"/>
                    </a:lnTo>
                    <a:lnTo>
                      <a:pt x="70" y="162"/>
                    </a:lnTo>
                    <a:lnTo>
                      <a:pt x="71" y="162"/>
                    </a:lnTo>
                    <a:lnTo>
                      <a:pt x="71" y="164"/>
                    </a:lnTo>
                    <a:lnTo>
                      <a:pt x="74" y="164"/>
                    </a:lnTo>
                    <a:lnTo>
                      <a:pt x="75" y="165"/>
                    </a:lnTo>
                    <a:lnTo>
                      <a:pt x="74" y="167"/>
                    </a:lnTo>
                    <a:lnTo>
                      <a:pt x="74" y="179"/>
                    </a:lnTo>
                    <a:lnTo>
                      <a:pt x="64" y="188"/>
                    </a:lnTo>
                    <a:lnTo>
                      <a:pt x="61" y="192"/>
                    </a:lnTo>
                    <a:lnTo>
                      <a:pt x="63" y="195"/>
                    </a:lnTo>
                    <a:lnTo>
                      <a:pt x="64" y="196"/>
                    </a:lnTo>
                    <a:lnTo>
                      <a:pt x="66" y="196"/>
                    </a:lnTo>
                    <a:lnTo>
                      <a:pt x="70" y="198"/>
                    </a:lnTo>
                    <a:lnTo>
                      <a:pt x="77" y="198"/>
                    </a:lnTo>
                    <a:lnTo>
                      <a:pt x="80" y="196"/>
                    </a:lnTo>
                    <a:lnTo>
                      <a:pt x="80" y="201"/>
                    </a:lnTo>
                    <a:lnTo>
                      <a:pt x="64" y="201"/>
                    </a:lnTo>
                    <a:lnTo>
                      <a:pt x="59" y="199"/>
                    </a:lnTo>
                    <a:lnTo>
                      <a:pt x="49" y="203"/>
                    </a:lnTo>
                    <a:lnTo>
                      <a:pt x="46" y="204"/>
                    </a:lnTo>
                    <a:lnTo>
                      <a:pt x="39" y="217"/>
                    </a:lnTo>
                    <a:lnTo>
                      <a:pt x="36" y="220"/>
                    </a:lnTo>
                    <a:lnTo>
                      <a:pt x="36" y="225"/>
                    </a:lnTo>
                    <a:lnTo>
                      <a:pt x="37" y="225"/>
                    </a:lnTo>
                    <a:lnTo>
                      <a:pt x="46" y="242"/>
                    </a:lnTo>
                    <a:lnTo>
                      <a:pt x="54" y="245"/>
                    </a:lnTo>
                    <a:lnTo>
                      <a:pt x="56" y="258"/>
                    </a:lnTo>
                    <a:lnTo>
                      <a:pt x="57" y="259"/>
                    </a:lnTo>
                    <a:lnTo>
                      <a:pt x="53" y="270"/>
                    </a:lnTo>
                    <a:lnTo>
                      <a:pt x="53" y="274"/>
                    </a:lnTo>
                    <a:lnTo>
                      <a:pt x="57" y="277"/>
                    </a:lnTo>
                    <a:lnTo>
                      <a:pt x="59" y="277"/>
                    </a:lnTo>
                    <a:lnTo>
                      <a:pt x="60" y="278"/>
                    </a:lnTo>
                    <a:lnTo>
                      <a:pt x="60" y="281"/>
                    </a:lnTo>
                    <a:lnTo>
                      <a:pt x="59" y="285"/>
                    </a:lnTo>
                    <a:lnTo>
                      <a:pt x="57" y="287"/>
                    </a:lnTo>
                    <a:lnTo>
                      <a:pt x="37" y="292"/>
                    </a:lnTo>
                    <a:lnTo>
                      <a:pt x="25" y="304"/>
                    </a:lnTo>
                    <a:lnTo>
                      <a:pt x="14" y="311"/>
                    </a:lnTo>
                    <a:lnTo>
                      <a:pt x="13" y="311"/>
                    </a:lnTo>
                    <a:lnTo>
                      <a:pt x="13" y="313"/>
                    </a:lnTo>
                    <a:lnTo>
                      <a:pt x="10" y="316"/>
                    </a:lnTo>
                    <a:lnTo>
                      <a:pt x="7" y="316"/>
                    </a:lnTo>
                    <a:lnTo>
                      <a:pt x="0" y="318"/>
                    </a:lnTo>
                    <a:lnTo>
                      <a:pt x="0" y="319"/>
                    </a:lnTo>
                    <a:lnTo>
                      <a:pt x="7" y="319"/>
                    </a:lnTo>
                    <a:lnTo>
                      <a:pt x="13" y="315"/>
                    </a:lnTo>
                    <a:lnTo>
                      <a:pt x="17" y="313"/>
                    </a:lnTo>
                    <a:lnTo>
                      <a:pt x="18" y="312"/>
                    </a:lnTo>
                    <a:lnTo>
                      <a:pt x="27" y="309"/>
                    </a:lnTo>
                    <a:lnTo>
                      <a:pt x="29" y="309"/>
                    </a:lnTo>
                    <a:lnTo>
                      <a:pt x="32" y="315"/>
                    </a:lnTo>
                    <a:lnTo>
                      <a:pt x="35" y="319"/>
                    </a:lnTo>
                    <a:lnTo>
                      <a:pt x="35" y="320"/>
                    </a:lnTo>
                    <a:lnTo>
                      <a:pt x="47" y="326"/>
                    </a:lnTo>
                    <a:lnTo>
                      <a:pt x="49" y="327"/>
                    </a:lnTo>
                    <a:lnTo>
                      <a:pt x="54" y="325"/>
                    </a:lnTo>
                    <a:lnTo>
                      <a:pt x="57" y="322"/>
                    </a:lnTo>
                    <a:lnTo>
                      <a:pt x="61" y="320"/>
                    </a:lnTo>
                    <a:lnTo>
                      <a:pt x="70" y="305"/>
                    </a:lnTo>
                    <a:lnTo>
                      <a:pt x="70" y="302"/>
                    </a:lnTo>
                    <a:lnTo>
                      <a:pt x="71" y="299"/>
                    </a:lnTo>
                    <a:lnTo>
                      <a:pt x="78" y="290"/>
                    </a:lnTo>
                    <a:lnTo>
                      <a:pt x="78" y="288"/>
                    </a:lnTo>
                    <a:lnTo>
                      <a:pt x="88" y="288"/>
                    </a:lnTo>
                    <a:lnTo>
                      <a:pt x="88" y="282"/>
                    </a:lnTo>
                    <a:lnTo>
                      <a:pt x="99" y="277"/>
                    </a:lnTo>
                    <a:lnTo>
                      <a:pt x="110" y="277"/>
                    </a:lnTo>
                    <a:lnTo>
                      <a:pt x="110" y="275"/>
                    </a:lnTo>
                    <a:lnTo>
                      <a:pt x="113" y="271"/>
                    </a:lnTo>
                    <a:lnTo>
                      <a:pt x="113" y="267"/>
                    </a:lnTo>
                    <a:lnTo>
                      <a:pt x="114" y="263"/>
                    </a:lnTo>
                    <a:lnTo>
                      <a:pt x="117" y="262"/>
                    </a:lnTo>
                    <a:lnTo>
                      <a:pt x="119" y="260"/>
                    </a:lnTo>
                    <a:lnTo>
                      <a:pt x="131" y="260"/>
                    </a:lnTo>
                    <a:lnTo>
                      <a:pt x="131" y="262"/>
                    </a:lnTo>
                    <a:lnTo>
                      <a:pt x="130" y="263"/>
                    </a:lnTo>
                    <a:lnTo>
                      <a:pt x="128" y="263"/>
                    </a:lnTo>
                    <a:lnTo>
                      <a:pt x="131" y="274"/>
                    </a:lnTo>
                    <a:lnTo>
                      <a:pt x="131" y="277"/>
                    </a:lnTo>
                    <a:lnTo>
                      <a:pt x="134" y="280"/>
                    </a:lnTo>
                    <a:lnTo>
                      <a:pt x="137" y="285"/>
                    </a:lnTo>
                    <a:lnTo>
                      <a:pt x="138" y="294"/>
                    </a:lnTo>
                    <a:lnTo>
                      <a:pt x="137" y="301"/>
                    </a:lnTo>
                    <a:lnTo>
                      <a:pt x="135" y="301"/>
                    </a:lnTo>
                    <a:lnTo>
                      <a:pt x="135" y="302"/>
                    </a:lnTo>
                    <a:lnTo>
                      <a:pt x="138" y="305"/>
                    </a:lnTo>
                    <a:lnTo>
                      <a:pt x="149" y="320"/>
                    </a:lnTo>
                    <a:lnTo>
                      <a:pt x="173" y="366"/>
                    </a:lnTo>
                    <a:lnTo>
                      <a:pt x="177" y="371"/>
                    </a:lnTo>
                    <a:lnTo>
                      <a:pt x="181" y="378"/>
                    </a:lnTo>
                    <a:lnTo>
                      <a:pt x="183" y="379"/>
                    </a:lnTo>
                    <a:lnTo>
                      <a:pt x="188" y="386"/>
                    </a:lnTo>
                    <a:lnTo>
                      <a:pt x="197" y="393"/>
                    </a:lnTo>
                    <a:lnTo>
                      <a:pt x="212" y="404"/>
                    </a:lnTo>
                    <a:lnTo>
                      <a:pt x="214" y="407"/>
                    </a:lnTo>
                    <a:lnTo>
                      <a:pt x="216" y="408"/>
                    </a:lnTo>
                    <a:lnTo>
                      <a:pt x="219" y="411"/>
                    </a:lnTo>
                    <a:lnTo>
                      <a:pt x="221" y="414"/>
                    </a:lnTo>
                    <a:lnTo>
                      <a:pt x="222" y="415"/>
                    </a:lnTo>
                    <a:lnTo>
                      <a:pt x="229" y="419"/>
                    </a:lnTo>
                    <a:lnTo>
                      <a:pt x="232" y="418"/>
                    </a:lnTo>
                    <a:lnTo>
                      <a:pt x="232" y="417"/>
                    </a:lnTo>
                    <a:lnTo>
                      <a:pt x="233" y="415"/>
                    </a:lnTo>
                    <a:lnTo>
                      <a:pt x="246" y="407"/>
                    </a:lnTo>
                    <a:lnTo>
                      <a:pt x="258" y="393"/>
                    </a:lnTo>
                    <a:lnTo>
                      <a:pt x="267" y="382"/>
                    </a:lnTo>
                    <a:lnTo>
                      <a:pt x="268" y="380"/>
                    </a:lnTo>
                    <a:lnTo>
                      <a:pt x="267" y="380"/>
                    </a:lnTo>
                    <a:lnTo>
                      <a:pt x="267" y="379"/>
                    </a:lnTo>
                    <a:lnTo>
                      <a:pt x="264" y="379"/>
                    </a:lnTo>
                    <a:lnTo>
                      <a:pt x="261" y="378"/>
                    </a:lnTo>
                    <a:lnTo>
                      <a:pt x="258" y="379"/>
                    </a:lnTo>
                    <a:lnTo>
                      <a:pt x="251" y="379"/>
                    </a:lnTo>
                    <a:lnTo>
                      <a:pt x="251" y="378"/>
                    </a:lnTo>
                    <a:lnTo>
                      <a:pt x="250" y="378"/>
                    </a:lnTo>
                    <a:lnTo>
                      <a:pt x="248" y="376"/>
                    </a:lnTo>
                    <a:lnTo>
                      <a:pt x="246" y="372"/>
                    </a:lnTo>
                    <a:lnTo>
                      <a:pt x="246" y="371"/>
                    </a:lnTo>
                    <a:lnTo>
                      <a:pt x="248" y="368"/>
                    </a:lnTo>
                    <a:lnTo>
                      <a:pt x="269" y="355"/>
                    </a:lnTo>
                    <a:lnTo>
                      <a:pt x="272" y="354"/>
                    </a:lnTo>
                    <a:lnTo>
                      <a:pt x="286" y="327"/>
                    </a:lnTo>
                    <a:lnTo>
                      <a:pt x="289" y="320"/>
                    </a:lnTo>
                    <a:lnTo>
                      <a:pt x="299" y="308"/>
                    </a:lnTo>
                    <a:lnTo>
                      <a:pt x="304" y="304"/>
                    </a:lnTo>
                    <a:lnTo>
                      <a:pt x="307" y="302"/>
                    </a:lnTo>
                    <a:lnTo>
                      <a:pt x="307" y="301"/>
                    </a:lnTo>
                    <a:lnTo>
                      <a:pt x="356" y="258"/>
                    </a:lnTo>
                    <a:lnTo>
                      <a:pt x="364" y="248"/>
                    </a:lnTo>
                    <a:lnTo>
                      <a:pt x="380" y="234"/>
                    </a:lnTo>
                    <a:lnTo>
                      <a:pt x="375" y="230"/>
                    </a:lnTo>
                    <a:lnTo>
                      <a:pt x="371" y="211"/>
                    </a:lnTo>
                    <a:lnTo>
                      <a:pt x="373" y="206"/>
                    </a:lnTo>
                    <a:lnTo>
                      <a:pt x="373" y="201"/>
                    </a:lnTo>
                    <a:lnTo>
                      <a:pt x="368" y="179"/>
                    </a:lnTo>
                    <a:lnTo>
                      <a:pt x="359" y="164"/>
                    </a:lnTo>
                    <a:lnTo>
                      <a:pt x="359" y="155"/>
                    </a:lnTo>
                    <a:lnTo>
                      <a:pt x="360" y="154"/>
                    </a:lnTo>
                    <a:lnTo>
                      <a:pt x="362" y="154"/>
                    </a:lnTo>
                    <a:lnTo>
                      <a:pt x="362" y="153"/>
                    </a:lnTo>
                    <a:lnTo>
                      <a:pt x="364" y="150"/>
                    </a:lnTo>
                    <a:lnTo>
                      <a:pt x="366" y="150"/>
                    </a:lnTo>
                    <a:lnTo>
                      <a:pt x="367" y="148"/>
                    </a:lnTo>
                    <a:lnTo>
                      <a:pt x="370" y="147"/>
                    </a:lnTo>
                    <a:lnTo>
                      <a:pt x="373" y="147"/>
                    </a:lnTo>
                    <a:lnTo>
                      <a:pt x="388" y="146"/>
                    </a:lnTo>
                    <a:lnTo>
                      <a:pt x="405" y="139"/>
                    </a:lnTo>
                    <a:lnTo>
                      <a:pt x="420" y="139"/>
                    </a:lnTo>
                    <a:lnTo>
                      <a:pt x="427" y="134"/>
                    </a:lnTo>
                    <a:lnTo>
                      <a:pt x="440" y="124"/>
                    </a:lnTo>
                    <a:lnTo>
                      <a:pt x="447" y="105"/>
                    </a:lnTo>
                    <a:lnTo>
                      <a:pt x="447" y="101"/>
                    </a:lnTo>
                    <a:lnTo>
                      <a:pt x="442" y="93"/>
                    </a:lnTo>
                    <a:lnTo>
                      <a:pt x="438" y="90"/>
                    </a:lnTo>
                    <a:lnTo>
                      <a:pt x="438" y="86"/>
                    </a:lnTo>
                    <a:lnTo>
                      <a:pt x="462" y="80"/>
                    </a:lnTo>
                    <a:lnTo>
                      <a:pt x="480" y="80"/>
                    </a:lnTo>
                    <a:lnTo>
                      <a:pt x="493" y="65"/>
                    </a:lnTo>
                    <a:lnTo>
                      <a:pt x="493" y="64"/>
                    </a:lnTo>
                    <a:lnTo>
                      <a:pt x="489" y="64"/>
                    </a:lnTo>
                    <a:lnTo>
                      <a:pt x="489" y="61"/>
                    </a:lnTo>
                    <a:lnTo>
                      <a:pt x="492" y="58"/>
                    </a:lnTo>
                    <a:lnTo>
                      <a:pt x="494" y="57"/>
                    </a:lnTo>
                    <a:lnTo>
                      <a:pt x="497" y="55"/>
                    </a:lnTo>
                    <a:lnTo>
                      <a:pt x="500" y="48"/>
                    </a:lnTo>
                    <a:lnTo>
                      <a:pt x="500" y="47"/>
                    </a:lnTo>
                    <a:lnTo>
                      <a:pt x="493" y="44"/>
                    </a:lnTo>
                    <a:lnTo>
                      <a:pt x="492" y="41"/>
                    </a:lnTo>
                    <a:lnTo>
                      <a:pt x="486" y="35"/>
                    </a:lnTo>
                    <a:lnTo>
                      <a:pt x="483" y="19"/>
                    </a:lnTo>
                    <a:lnTo>
                      <a:pt x="480" y="16"/>
                    </a:lnTo>
                    <a:lnTo>
                      <a:pt x="475" y="13"/>
                    </a:lnTo>
                    <a:lnTo>
                      <a:pt x="469" y="13"/>
                    </a:lnTo>
                    <a:lnTo>
                      <a:pt x="454" y="5"/>
                    </a:lnTo>
                    <a:lnTo>
                      <a:pt x="441" y="0"/>
                    </a:lnTo>
                    <a:lnTo>
                      <a:pt x="419" y="16"/>
                    </a:lnTo>
                    <a:lnTo>
                      <a:pt x="416" y="17"/>
                    </a:lnTo>
                    <a:lnTo>
                      <a:pt x="402" y="17"/>
                    </a:lnTo>
                    <a:lnTo>
                      <a:pt x="389" y="23"/>
                    </a:lnTo>
                    <a:lnTo>
                      <a:pt x="385" y="26"/>
                    </a:lnTo>
                    <a:lnTo>
                      <a:pt x="381" y="27"/>
                    </a:lnTo>
                    <a:lnTo>
                      <a:pt x="364" y="27"/>
                    </a:lnTo>
                    <a:lnTo>
                      <a:pt x="355" y="28"/>
                    </a:lnTo>
                    <a:lnTo>
                      <a:pt x="348" y="31"/>
                    </a:lnTo>
                    <a:lnTo>
                      <a:pt x="344" y="31"/>
                    </a:lnTo>
                    <a:lnTo>
                      <a:pt x="322" y="34"/>
                    </a:lnTo>
                    <a:lnTo>
                      <a:pt x="317" y="31"/>
                    </a:lnTo>
                    <a:lnTo>
                      <a:pt x="308" y="30"/>
                    </a:lnTo>
                    <a:lnTo>
                      <a:pt x="303" y="30"/>
                    </a:lnTo>
                    <a:lnTo>
                      <a:pt x="303" y="31"/>
                    </a:lnTo>
                    <a:lnTo>
                      <a:pt x="301" y="33"/>
                    </a:lnTo>
                    <a:lnTo>
                      <a:pt x="282" y="42"/>
                    </a:lnTo>
                    <a:lnTo>
                      <a:pt x="281" y="44"/>
                    </a:lnTo>
                    <a:lnTo>
                      <a:pt x="276" y="44"/>
                    </a:lnTo>
                    <a:lnTo>
                      <a:pt x="276" y="47"/>
                    </a:lnTo>
                    <a:lnTo>
                      <a:pt x="269" y="47"/>
                    </a:lnTo>
                    <a:lnTo>
                      <a:pt x="264" y="44"/>
                    </a:lnTo>
                    <a:lnTo>
                      <a:pt x="251" y="34"/>
                    </a:lnTo>
                    <a:lnTo>
                      <a:pt x="241" y="30"/>
                    </a:lnTo>
                    <a:lnTo>
                      <a:pt x="237" y="30"/>
                    </a:lnTo>
                    <a:lnTo>
                      <a:pt x="234" y="31"/>
                    </a:lnTo>
                    <a:lnTo>
                      <a:pt x="211" y="31"/>
                    </a:lnTo>
                    <a:lnTo>
                      <a:pt x="205" y="30"/>
                    </a:lnTo>
                    <a:lnTo>
                      <a:pt x="204" y="30"/>
                    </a:lnTo>
                    <a:lnTo>
                      <a:pt x="180" y="26"/>
                    </a:lnTo>
                    <a:lnTo>
                      <a:pt x="177" y="26"/>
                    </a:lnTo>
                    <a:lnTo>
                      <a:pt x="176" y="28"/>
                    </a:lnTo>
                    <a:lnTo>
                      <a:pt x="174" y="3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87" name="Freeform 114">
                <a:extLst>
                  <a:ext uri="{FF2B5EF4-FFF2-40B4-BE49-F238E27FC236}">
                    <a16:creationId xmlns:a16="http://schemas.microsoft.com/office/drawing/2014/main" id="{502AF8D7-A0A4-9E38-8EA1-A322F9EBA7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2" y="1670"/>
                <a:ext cx="92" cy="73"/>
              </a:xfrm>
              <a:custGeom>
                <a:avLst/>
                <a:gdLst>
                  <a:gd name="T0" fmla="*/ 324 w 364"/>
                  <a:gd name="T1" fmla="*/ 6 h 292"/>
                  <a:gd name="T2" fmla="*/ 305 w 364"/>
                  <a:gd name="T3" fmla="*/ 15 h 292"/>
                  <a:gd name="T4" fmla="*/ 285 w 364"/>
                  <a:gd name="T5" fmla="*/ 10 h 292"/>
                  <a:gd name="T6" fmla="*/ 260 w 364"/>
                  <a:gd name="T7" fmla="*/ 2 h 292"/>
                  <a:gd name="T8" fmla="*/ 232 w 364"/>
                  <a:gd name="T9" fmla="*/ 2 h 292"/>
                  <a:gd name="T10" fmla="*/ 224 w 364"/>
                  <a:gd name="T11" fmla="*/ 5 h 292"/>
                  <a:gd name="T12" fmla="*/ 178 w 364"/>
                  <a:gd name="T13" fmla="*/ 13 h 292"/>
                  <a:gd name="T14" fmla="*/ 146 w 364"/>
                  <a:gd name="T15" fmla="*/ 5 h 292"/>
                  <a:gd name="T16" fmla="*/ 104 w 364"/>
                  <a:gd name="T17" fmla="*/ 12 h 292"/>
                  <a:gd name="T18" fmla="*/ 77 w 364"/>
                  <a:gd name="T19" fmla="*/ 15 h 292"/>
                  <a:gd name="T20" fmla="*/ 59 w 364"/>
                  <a:gd name="T21" fmla="*/ 19 h 292"/>
                  <a:gd name="T22" fmla="*/ 55 w 364"/>
                  <a:gd name="T23" fmla="*/ 31 h 292"/>
                  <a:gd name="T24" fmla="*/ 59 w 364"/>
                  <a:gd name="T25" fmla="*/ 66 h 292"/>
                  <a:gd name="T26" fmla="*/ 38 w 364"/>
                  <a:gd name="T27" fmla="*/ 94 h 292"/>
                  <a:gd name="T28" fmla="*/ 27 w 364"/>
                  <a:gd name="T29" fmla="*/ 102 h 292"/>
                  <a:gd name="T30" fmla="*/ 7 w 364"/>
                  <a:gd name="T31" fmla="*/ 125 h 292"/>
                  <a:gd name="T32" fmla="*/ 0 w 364"/>
                  <a:gd name="T33" fmla="*/ 153 h 292"/>
                  <a:gd name="T34" fmla="*/ 19 w 364"/>
                  <a:gd name="T35" fmla="*/ 169 h 292"/>
                  <a:gd name="T36" fmla="*/ 31 w 364"/>
                  <a:gd name="T37" fmla="*/ 171 h 292"/>
                  <a:gd name="T38" fmla="*/ 44 w 364"/>
                  <a:gd name="T39" fmla="*/ 168 h 292"/>
                  <a:gd name="T40" fmla="*/ 74 w 364"/>
                  <a:gd name="T41" fmla="*/ 154 h 292"/>
                  <a:gd name="T42" fmla="*/ 93 w 364"/>
                  <a:gd name="T43" fmla="*/ 144 h 292"/>
                  <a:gd name="T44" fmla="*/ 132 w 364"/>
                  <a:gd name="T45" fmla="*/ 147 h 292"/>
                  <a:gd name="T46" fmla="*/ 137 w 364"/>
                  <a:gd name="T47" fmla="*/ 157 h 292"/>
                  <a:gd name="T48" fmla="*/ 140 w 364"/>
                  <a:gd name="T49" fmla="*/ 178 h 292"/>
                  <a:gd name="T50" fmla="*/ 154 w 364"/>
                  <a:gd name="T51" fmla="*/ 169 h 292"/>
                  <a:gd name="T52" fmla="*/ 207 w 364"/>
                  <a:gd name="T53" fmla="*/ 161 h 292"/>
                  <a:gd name="T54" fmla="*/ 223 w 364"/>
                  <a:gd name="T55" fmla="*/ 173 h 292"/>
                  <a:gd name="T56" fmla="*/ 232 w 364"/>
                  <a:gd name="T57" fmla="*/ 189 h 292"/>
                  <a:gd name="T58" fmla="*/ 235 w 364"/>
                  <a:gd name="T59" fmla="*/ 189 h 292"/>
                  <a:gd name="T60" fmla="*/ 224 w 364"/>
                  <a:gd name="T61" fmla="*/ 210 h 292"/>
                  <a:gd name="T62" fmla="*/ 227 w 364"/>
                  <a:gd name="T63" fmla="*/ 217 h 292"/>
                  <a:gd name="T64" fmla="*/ 231 w 364"/>
                  <a:gd name="T65" fmla="*/ 231 h 292"/>
                  <a:gd name="T66" fmla="*/ 218 w 364"/>
                  <a:gd name="T67" fmla="*/ 249 h 292"/>
                  <a:gd name="T68" fmla="*/ 235 w 364"/>
                  <a:gd name="T69" fmla="*/ 290 h 292"/>
                  <a:gd name="T70" fmla="*/ 245 w 364"/>
                  <a:gd name="T71" fmla="*/ 290 h 292"/>
                  <a:gd name="T72" fmla="*/ 284 w 364"/>
                  <a:gd name="T73" fmla="*/ 276 h 292"/>
                  <a:gd name="T74" fmla="*/ 297 w 364"/>
                  <a:gd name="T75" fmla="*/ 269 h 292"/>
                  <a:gd name="T76" fmla="*/ 341 w 364"/>
                  <a:gd name="T77" fmla="*/ 245 h 292"/>
                  <a:gd name="T78" fmla="*/ 343 w 364"/>
                  <a:gd name="T79" fmla="*/ 235 h 292"/>
                  <a:gd name="T80" fmla="*/ 341 w 364"/>
                  <a:gd name="T81" fmla="*/ 217 h 292"/>
                  <a:gd name="T82" fmla="*/ 321 w 364"/>
                  <a:gd name="T83" fmla="*/ 183 h 292"/>
                  <a:gd name="T84" fmla="*/ 330 w 364"/>
                  <a:gd name="T85" fmla="*/ 162 h 292"/>
                  <a:gd name="T86" fmla="*/ 364 w 364"/>
                  <a:gd name="T87" fmla="*/ 159 h 292"/>
                  <a:gd name="T88" fmla="*/ 350 w 364"/>
                  <a:gd name="T89" fmla="*/ 154 h 292"/>
                  <a:gd name="T90" fmla="*/ 348 w 364"/>
                  <a:gd name="T91" fmla="*/ 146 h 292"/>
                  <a:gd name="T92" fmla="*/ 358 w 364"/>
                  <a:gd name="T93" fmla="*/ 122 h 292"/>
                  <a:gd name="T94" fmla="*/ 354 w 364"/>
                  <a:gd name="T95" fmla="*/ 119 h 292"/>
                  <a:gd name="T96" fmla="*/ 359 w 364"/>
                  <a:gd name="T97" fmla="*/ 109 h 292"/>
                  <a:gd name="T98" fmla="*/ 348 w 364"/>
                  <a:gd name="T99" fmla="*/ 90 h 292"/>
                  <a:gd name="T100" fmla="*/ 357 w 364"/>
                  <a:gd name="T101" fmla="*/ 76 h 292"/>
                  <a:gd name="T102" fmla="*/ 328 w 364"/>
                  <a:gd name="T103" fmla="*/ 52 h 292"/>
                  <a:gd name="T104" fmla="*/ 319 w 364"/>
                  <a:gd name="T105" fmla="*/ 46 h 292"/>
                  <a:gd name="T106" fmla="*/ 336 w 364"/>
                  <a:gd name="T107" fmla="*/ 27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64" h="292">
                    <a:moveTo>
                      <a:pt x="331" y="6"/>
                    </a:moveTo>
                    <a:lnTo>
                      <a:pt x="331" y="5"/>
                    </a:lnTo>
                    <a:lnTo>
                      <a:pt x="330" y="5"/>
                    </a:lnTo>
                    <a:lnTo>
                      <a:pt x="324" y="6"/>
                    </a:lnTo>
                    <a:lnTo>
                      <a:pt x="321" y="9"/>
                    </a:lnTo>
                    <a:lnTo>
                      <a:pt x="321" y="10"/>
                    </a:lnTo>
                    <a:lnTo>
                      <a:pt x="313" y="13"/>
                    </a:lnTo>
                    <a:lnTo>
                      <a:pt x="305" y="15"/>
                    </a:lnTo>
                    <a:lnTo>
                      <a:pt x="304" y="15"/>
                    </a:lnTo>
                    <a:lnTo>
                      <a:pt x="287" y="12"/>
                    </a:lnTo>
                    <a:lnTo>
                      <a:pt x="285" y="12"/>
                    </a:lnTo>
                    <a:lnTo>
                      <a:pt x="285" y="10"/>
                    </a:lnTo>
                    <a:lnTo>
                      <a:pt x="268" y="5"/>
                    </a:lnTo>
                    <a:lnTo>
                      <a:pt x="266" y="3"/>
                    </a:lnTo>
                    <a:lnTo>
                      <a:pt x="263" y="3"/>
                    </a:lnTo>
                    <a:lnTo>
                      <a:pt x="260" y="2"/>
                    </a:lnTo>
                    <a:lnTo>
                      <a:pt x="242" y="2"/>
                    </a:lnTo>
                    <a:lnTo>
                      <a:pt x="238" y="0"/>
                    </a:lnTo>
                    <a:lnTo>
                      <a:pt x="234" y="0"/>
                    </a:lnTo>
                    <a:lnTo>
                      <a:pt x="232" y="2"/>
                    </a:lnTo>
                    <a:lnTo>
                      <a:pt x="232" y="3"/>
                    </a:lnTo>
                    <a:lnTo>
                      <a:pt x="231" y="3"/>
                    </a:lnTo>
                    <a:lnTo>
                      <a:pt x="230" y="2"/>
                    </a:lnTo>
                    <a:lnTo>
                      <a:pt x="224" y="5"/>
                    </a:lnTo>
                    <a:lnTo>
                      <a:pt x="185" y="12"/>
                    </a:lnTo>
                    <a:lnTo>
                      <a:pt x="179" y="12"/>
                    </a:lnTo>
                    <a:lnTo>
                      <a:pt x="179" y="13"/>
                    </a:lnTo>
                    <a:lnTo>
                      <a:pt x="178" y="13"/>
                    </a:lnTo>
                    <a:lnTo>
                      <a:pt x="171" y="9"/>
                    </a:lnTo>
                    <a:lnTo>
                      <a:pt x="171" y="6"/>
                    </a:lnTo>
                    <a:lnTo>
                      <a:pt x="146" y="6"/>
                    </a:lnTo>
                    <a:lnTo>
                      <a:pt x="146" y="5"/>
                    </a:lnTo>
                    <a:lnTo>
                      <a:pt x="137" y="5"/>
                    </a:lnTo>
                    <a:lnTo>
                      <a:pt x="114" y="9"/>
                    </a:lnTo>
                    <a:lnTo>
                      <a:pt x="108" y="9"/>
                    </a:lnTo>
                    <a:lnTo>
                      <a:pt x="104" y="12"/>
                    </a:lnTo>
                    <a:lnTo>
                      <a:pt x="101" y="15"/>
                    </a:lnTo>
                    <a:lnTo>
                      <a:pt x="101" y="16"/>
                    </a:lnTo>
                    <a:lnTo>
                      <a:pt x="80" y="13"/>
                    </a:lnTo>
                    <a:lnTo>
                      <a:pt x="77" y="15"/>
                    </a:lnTo>
                    <a:lnTo>
                      <a:pt x="65" y="15"/>
                    </a:lnTo>
                    <a:lnTo>
                      <a:pt x="65" y="16"/>
                    </a:lnTo>
                    <a:lnTo>
                      <a:pt x="60" y="17"/>
                    </a:lnTo>
                    <a:lnTo>
                      <a:pt x="59" y="19"/>
                    </a:lnTo>
                    <a:lnTo>
                      <a:pt x="56" y="23"/>
                    </a:lnTo>
                    <a:lnTo>
                      <a:pt x="56" y="25"/>
                    </a:lnTo>
                    <a:lnTo>
                      <a:pt x="56" y="27"/>
                    </a:lnTo>
                    <a:lnTo>
                      <a:pt x="55" y="31"/>
                    </a:lnTo>
                    <a:lnTo>
                      <a:pt x="55" y="44"/>
                    </a:lnTo>
                    <a:lnTo>
                      <a:pt x="60" y="51"/>
                    </a:lnTo>
                    <a:lnTo>
                      <a:pt x="60" y="66"/>
                    </a:lnTo>
                    <a:lnTo>
                      <a:pt x="59" y="66"/>
                    </a:lnTo>
                    <a:lnTo>
                      <a:pt x="59" y="70"/>
                    </a:lnTo>
                    <a:lnTo>
                      <a:pt x="55" y="76"/>
                    </a:lnTo>
                    <a:lnTo>
                      <a:pt x="44" y="83"/>
                    </a:lnTo>
                    <a:lnTo>
                      <a:pt x="38" y="94"/>
                    </a:lnTo>
                    <a:lnTo>
                      <a:pt x="37" y="95"/>
                    </a:lnTo>
                    <a:lnTo>
                      <a:pt x="33" y="95"/>
                    </a:lnTo>
                    <a:lnTo>
                      <a:pt x="27" y="101"/>
                    </a:lnTo>
                    <a:lnTo>
                      <a:pt x="27" y="102"/>
                    </a:lnTo>
                    <a:lnTo>
                      <a:pt x="5" y="113"/>
                    </a:lnTo>
                    <a:lnTo>
                      <a:pt x="3" y="116"/>
                    </a:lnTo>
                    <a:lnTo>
                      <a:pt x="3" y="123"/>
                    </a:lnTo>
                    <a:lnTo>
                      <a:pt x="7" y="125"/>
                    </a:lnTo>
                    <a:lnTo>
                      <a:pt x="6" y="129"/>
                    </a:lnTo>
                    <a:lnTo>
                      <a:pt x="5" y="137"/>
                    </a:lnTo>
                    <a:lnTo>
                      <a:pt x="2" y="146"/>
                    </a:lnTo>
                    <a:lnTo>
                      <a:pt x="0" y="153"/>
                    </a:lnTo>
                    <a:lnTo>
                      <a:pt x="0" y="156"/>
                    </a:lnTo>
                    <a:lnTo>
                      <a:pt x="2" y="162"/>
                    </a:lnTo>
                    <a:lnTo>
                      <a:pt x="16" y="168"/>
                    </a:lnTo>
                    <a:lnTo>
                      <a:pt x="19" y="169"/>
                    </a:lnTo>
                    <a:lnTo>
                      <a:pt x="20" y="169"/>
                    </a:lnTo>
                    <a:lnTo>
                      <a:pt x="26" y="169"/>
                    </a:lnTo>
                    <a:lnTo>
                      <a:pt x="30" y="171"/>
                    </a:lnTo>
                    <a:lnTo>
                      <a:pt x="31" y="171"/>
                    </a:lnTo>
                    <a:lnTo>
                      <a:pt x="35" y="172"/>
                    </a:lnTo>
                    <a:lnTo>
                      <a:pt x="41" y="172"/>
                    </a:lnTo>
                    <a:lnTo>
                      <a:pt x="41" y="169"/>
                    </a:lnTo>
                    <a:lnTo>
                      <a:pt x="44" y="168"/>
                    </a:lnTo>
                    <a:lnTo>
                      <a:pt x="59" y="164"/>
                    </a:lnTo>
                    <a:lnTo>
                      <a:pt x="66" y="159"/>
                    </a:lnTo>
                    <a:lnTo>
                      <a:pt x="70" y="159"/>
                    </a:lnTo>
                    <a:lnTo>
                      <a:pt x="74" y="154"/>
                    </a:lnTo>
                    <a:lnTo>
                      <a:pt x="77" y="154"/>
                    </a:lnTo>
                    <a:lnTo>
                      <a:pt x="79" y="153"/>
                    </a:lnTo>
                    <a:lnTo>
                      <a:pt x="91" y="146"/>
                    </a:lnTo>
                    <a:lnTo>
                      <a:pt x="93" y="144"/>
                    </a:lnTo>
                    <a:lnTo>
                      <a:pt x="98" y="144"/>
                    </a:lnTo>
                    <a:lnTo>
                      <a:pt x="98" y="146"/>
                    </a:lnTo>
                    <a:lnTo>
                      <a:pt x="108" y="154"/>
                    </a:lnTo>
                    <a:lnTo>
                      <a:pt x="132" y="147"/>
                    </a:lnTo>
                    <a:lnTo>
                      <a:pt x="137" y="144"/>
                    </a:lnTo>
                    <a:lnTo>
                      <a:pt x="139" y="144"/>
                    </a:lnTo>
                    <a:lnTo>
                      <a:pt x="139" y="157"/>
                    </a:lnTo>
                    <a:lnTo>
                      <a:pt x="137" y="157"/>
                    </a:lnTo>
                    <a:lnTo>
                      <a:pt x="137" y="161"/>
                    </a:lnTo>
                    <a:lnTo>
                      <a:pt x="136" y="176"/>
                    </a:lnTo>
                    <a:lnTo>
                      <a:pt x="136" y="178"/>
                    </a:lnTo>
                    <a:lnTo>
                      <a:pt x="140" y="178"/>
                    </a:lnTo>
                    <a:lnTo>
                      <a:pt x="143" y="175"/>
                    </a:lnTo>
                    <a:lnTo>
                      <a:pt x="150" y="172"/>
                    </a:lnTo>
                    <a:lnTo>
                      <a:pt x="151" y="171"/>
                    </a:lnTo>
                    <a:lnTo>
                      <a:pt x="154" y="169"/>
                    </a:lnTo>
                    <a:lnTo>
                      <a:pt x="163" y="168"/>
                    </a:lnTo>
                    <a:lnTo>
                      <a:pt x="171" y="165"/>
                    </a:lnTo>
                    <a:lnTo>
                      <a:pt x="206" y="161"/>
                    </a:lnTo>
                    <a:lnTo>
                      <a:pt x="207" y="161"/>
                    </a:lnTo>
                    <a:lnTo>
                      <a:pt x="207" y="162"/>
                    </a:lnTo>
                    <a:lnTo>
                      <a:pt x="208" y="165"/>
                    </a:lnTo>
                    <a:lnTo>
                      <a:pt x="223" y="168"/>
                    </a:lnTo>
                    <a:lnTo>
                      <a:pt x="223" y="173"/>
                    </a:lnTo>
                    <a:lnTo>
                      <a:pt x="221" y="182"/>
                    </a:lnTo>
                    <a:lnTo>
                      <a:pt x="221" y="188"/>
                    </a:lnTo>
                    <a:lnTo>
                      <a:pt x="223" y="189"/>
                    </a:lnTo>
                    <a:lnTo>
                      <a:pt x="232" y="189"/>
                    </a:lnTo>
                    <a:lnTo>
                      <a:pt x="234" y="188"/>
                    </a:lnTo>
                    <a:lnTo>
                      <a:pt x="237" y="188"/>
                    </a:lnTo>
                    <a:lnTo>
                      <a:pt x="237" y="189"/>
                    </a:lnTo>
                    <a:lnTo>
                      <a:pt x="235" y="189"/>
                    </a:lnTo>
                    <a:lnTo>
                      <a:pt x="232" y="190"/>
                    </a:lnTo>
                    <a:lnTo>
                      <a:pt x="224" y="196"/>
                    </a:lnTo>
                    <a:lnTo>
                      <a:pt x="221" y="199"/>
                    </a:lnTo>
                    <a:lnTo>
                      <a:pt x="224" y="210"/>
                    </a:lnTo>
                    <a:lnTo>
                      <a:pt x="224" y="211"/>
                    </a:lnTo>
                    <a:lnTo>
                      <a:pt x="225" y="214"/>
                    </a:lnTo>
                    <a:lnTo>
                      <a:pt x="227" y="216"/>
                    </a:lnTo>
                    <a:lnTo>
                      <a:pt x="227" y="217"/>
                    </a:lnTo>
                    <a:lnTo>
                      <a:pt x="235" y="220"/>
                    </a:lnTo>
                    <a:lnTo>
                      <a:pt x="235" y="226"/>
                    </a:lnTo>
                    <a:lnTo>
                      <a:pt x="232" y="228"/>
                    </a:lnTo>
                    <a:lnTo>
                      <a:pt x="231" y="231"/>
                    </a:lnTo>
                    <a:lnTo>
                      <a:pt x="231" y="232"/>
                    </a:lnTo>
                    <a:lnTo>
                      <a:pt x="221" y="242"/>
                    </a:lnTo>
                    <a:lnTo>
                      <a:pt x="218" y="246"/>
                    </a:lnTo>
                    <a:lnTo>
                      <a:pt x="218" y="249"/>
                    </a:lnTo>
                    <a:lnTo>
                      <a:pt x="217" y="250"/>
                    </a:lnTo>
                    <a:lnTo>
                      <a:pt x="214" y="280"/>
                    </a:lnTo>
                    <a:lnTo>
                      <a:pt x="217" y="284"/>
                    </a:lnTo>
                    <a:lnTo>
                      <a:pt x="235" y="290"/>
                    </a:lnTo>
                    <a:lnTo>
                      <a:pt x="235" y="292"/>
                    </a:lnTo>
                    <a:lnTo>
                      <a:pt x="238" y="292"/>
                    </a:lnTo>
                    <a:lnTo>
                      <a:pt x="241" y="290"/>
                    </a:lnTo>
                    <a:lnTo>
                      <a:pt x="245" y="290"/>
                    </a:lnTo>
                    <a:lnTo>
                      <a:pt x="281" y="278"/>
                    </a:lnTo>
                    <a:lnTo>
                      <a:pt x="284" y="278"/>
                    </a:lnTo>
                    <a:lnTo>
                      <a:pt x="284" y="277"/>
                    </a:lnTo>
                    <a:lnTo>
                      <a:pt x="284" y="276"/>
                    </a:lnTo>
                    <a:lnTo>
                      <a:pt x="291" y="274"/>
                    </a:lnTo>
                    <a:lnTo>
                      <a:pt x="294" y="274"/>
                    </a:lnTo>
                    <a:lnTo>
                      <a:pt x="297" y="271"/>
                    </a:lnTo>
                    <a:lnTo>
                      <a:pt x="297" y="269"/>
                    </a:lnTo>
                    <a:lnTo>
                      <a:pt x="298" y="269"/>
                    </a:lnTo>
                    <a:lnTo>
                      <a:pt x="309" y="262"/>
                    </a:lnTo>
                    <a:lnTo>
                      <a:pt x="321" y="250"/>
                    </a:lnTo>
                    <a:lnTo>
                      <a:pt x="341" y="245"/>
                    </a:lnTo>
                    <a:lnTo>
                      <a:pt x="343" y="243"/>
                    </a:lnTo>
                    <a:lnTo>
                      <a:pt x="344" y="239"/>
                    </a:lnTo>
                    <a:lnTo>
                      <a:pt x="344" y="236"/>
                    </a:lnTo>
                    <a:lnTo>
                      <a:pt x="343" y="235"/>
                    </a:lnTo>
                    <a:lnTo>
                      <a:pt x="341" y="235"/>
                    </a:lnTo>
                    <a:lnTo>
                      <a:pt x="337" y="232"/>
                    </a:lnTo>
                    <a:lnTo>
                      <a:pt x="337" y="228"/>
                    </a:lnTo>
                    <a:lnTo>
                      <a:pt x="341" y="217"/>
                    </a:lnTo>
                    <a:lnTo>
                      <a:pt x="340" y="216"/>
                    </a:lnTo>
                    <a:lnTo>
                      <a:pt x="338" y="203"/>
                    </a:lnTo>
                    <a:lnTo>
                      <a:pt x="330" y="200"/>
                    </a:lnTo>
                    <a:lnTo>
                      <a:pt x="321" y="183"/>
                    </a:lnTo>
                    <a:lnTo>
                      <a:pt x="320" y="183"/>
                    </a:lnTo>
                    <a:lnTo>
                      <a:pt x="320" y="178"/>
                    </a:lnTo>
                    <a:lnTo>
                      <a:pt x="323" y="175"/>
                    </a:lnTo>
                    <a:lnTo>
                      <a:pt x="330" y="162"/>
                    </a:lnTo>
                    <a:lnTo>
                      <a:pt x="333" y="161"/>
                    </a:lnTo>
                    <a:lnTo>
                      <a:pt x="343" y="157"/>
                    </a:lnTo>
                    <a:lnTo>
                      <a:pt x="348" y="159"/>
                    </a:lnTo>
                    <a:lnTo>
                      <a:pt x="364" y="159"/>
                    </a:lnTo>
                    <a:lnTo>
                      <a:pt x="364" y="154"/>
                    </a:lnTo>
                    <a:lnTo>
                      <a:pt x="361" y="156"/>
                    </a:lnTo>
                    <a:lnTo>
                      <a:pt x="354" y="156"/>
                    </a:lnTo>
                    <a:lnTo>
                      <a:pt x="350" y="154"/>
                    </a:lnTo>
                    <a:lnTo>
                      <a:pt x="348" y="154"/>
                    </a:lnTo>
                    <a:lnTo>
                      <a:pt x="347" y="153"/>
                    </a:lnTo>
                    <a:lnTo>
                      <a:pt x="345" y="150"/>
                    </a:lnTo>
                    <a:lnTo>
                      <a:pt x="348" y="146"/>
                    </a:lnTo>
                    <a:lnTo>
                      <a:pt x="358" y="137"/>
                    </a:lnTo>
                    <a:lnTo>
                      <a:pt x="358" y="125"/>
                    </a:lnTo>
                    <a:lnTo>
                      <a:pt x="359" y="123"/>
                    </a:lnTo>
                    <a:lnTo>
                      <a:pt x="358" y="122"/>
                    </a:lnTo>
                    <a:lnTo>
                      <a:pt x="355" y="122"/>
                    </a:lnTo>
                    <a:lnTo>
                      <a:pt x="355" y="120"/>
                    </a:lnTo>
                    <a:lnTo>
                      <a:pt x="354" y="120"/>
                    </a:lnTo>
                    <a:lnTo>
                      <a:pt x="354" y="119"/>
                    </a:lnTo>
                    <a:lnTo>
                      <a:pt x="352" y="118"/>
                    </a:lnTo>
                    <a:lnTo>
                      <a:pt x="352" y="113"/>
                    </a:lnTo>
                    <a:lnTo>
                      <a:pt x="361" y="111"/>
                    </a:lnTo>
                    <a:lnTo>
                      <a:pt x="359" y="109"/>
                    </a:lnTo>
                    <a:lnTo>
                      <a:pt x="355" y="104"/>
                    </a:lnTo>
                    <a:lnTo>
                      <a:pt x="351" y="102"/>
                    </a:lnTo>
                    <a:lnTo>
                      <a:pt x="348" y="94"/>
                    </a:lnTo>
                    <a:lnTo>
                      <a:pt x="348" y="90"/>
                    </a:lnTo>
                    <a:lnTo>
                      <a:pt x="351" y="87"/>
                    </a:lnTo>
                    <a:lnTo>
                      <a:pt x="350" y="83"/>
                    </a:lnTo>
                    <a:lnTo>
                      <a:pt x="345" y="80"/>
                    </a:lnTo>
                    <a:lnTo>
                      <a:pt x="357" y="76"/>
                    </a:lnTo>
                    <a:lnTo>
                      <a:pt x="357" y="73"/>
                    </a:lnTo>
                    <a:lnTo>
                      <a:pt x="351" y="53"/>
                    </a:lnTo>
                    <a:lnTo>
                      <a:pt x="351" y="52"/>
                    </a:lnTo>
                    <a:lnTo>
                      <a:pt x="328" y="52"/>
                    </a:lnTo>
                    <a:lnTo>
                      <a:pt x="317" y="51"/>
                    </a:lnTo>
                    <a:lnTo>
                      <a:pt x="316" y="51"/>
                    </a:lnTo>
                    <a:lnTo>
                      <a:pt x="316" y="49"/>
                    </a:lnTo>
                    <a:lnTo>
                      <a:pt x="319" y="46"/>
                    </a:lnTo>
                    <a:lnTo>
                      <a:pt x="323" y="44"/>
                    </a:lnTo>
                    <a:lnTo>
                      <a:pt x="327" y="44"/>
                    </a:lnTo>
                    <a:lnTo>
                      <a:pt x="333" y="35"/>
                    </a:lnTo>
                    <a:lnTo>
                      <a:pt x="336" y="27"/>
                    </a:lnTo>
                    <a:lnTo>
                      <a:pt x="333" y="12"/>
                    </a:lnTo>
                    <a:lnTo>
                      <a:pt x="333" y="9"/>
                    </a:lnTo>
                    <a:lnTo>
                      <a:pt x="331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88" name="Freeform 115">
                <a:extLst>
                  <a:ext uri="{FF2B5EF4-FFF2-40B4-BE49-F238E27FC236}">
                    <a16:creationId xmlns:a16="http://schemas.microsoft.com/office/drawing/2014/main" id="{0312C274-A398-EE52-EE6C-94D5798FC1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3" y="1706"/>
                <a:ext cx="138" cy="115"/>
              </a:xfrm>
              <a:custGeom>
                <a:avLst/>
                <a:gdLst>
                  <a:gd name="T0" fmla="*/ 502 w 552"/>
                  <a:gd name="T1" fmla="*/ 45 h 460"/>
                  <a:gd name="T2" fmla="*/ 486 w 552"/>
                  <a:gd name="T3" fmla="*/ 18 h 460"/>
                  <a:gd name="T4" fmla="*/ 430 w 552"/>
                  <a:gd name="T5" fmla="*/ 27 h 460"/>
                  <a:gd name="T6" fmla="*/ 416 w 552"/>
                  <a:gd name="T7" fmla="*/ 17 h 460"/>
                  <a:gd name="T8" fmla="*/ 387 w 552"/>
                  <a:gd name="T9" fmla="*/ 10 h 460"/>
                  <a:gd name="T10" fmla="*/ 356 w 552"/>
                  <a:gd name="T11" fmla="*/ 10 h 460"/>
                  <a:gd name="T12" fmla="*/ 320 w 552"/>
                  <a:gd name="T13" fmla="*/ 25 h 460"/>
                  <a:gd name="T14" fmla="*/ 299 w 552"/>
                  <a:gd name="T15" fmla="*/ 25 h 460"/>
                  <a:gd name="T16" fmla="*/ 260 w 552"/>
                  <a:gd name="T17" fmla="*/ 55 h 460"/>
                  <a:gd name="T18" fmla="*/ 232 w 552"/>
                  <a:gd name="T19" fmla="*/ 45 h 460"/>
                  <a:gd name="T20" fmla="*/ 215 w 552"/>
                  <a:gd name="T21" fmla="*/ 39 h 460"/>
                  <a:gd name="T22" fmla="*/ 205 w 552"/>
                  <a:gd name="T23" fmla="*/ 51 h 460"/>
                  <a:gd name="T24" fmla="*/ 197 w 552"/>
                  <a:gd name="T25" fmla="*/ 74 h 460"/>
                  <a:gd name="T26" fmla="*/ 178 w 552"/>
                  <a:gd name="T27" fmla="*/ 70 h 460"/>
                  <a:gd name="T28" fmla="*/ 168 w 552"/>
                  <a:gd name="T29" fmla="*/ 84 h 460"/>
                  <a:gd name="T30" fmla="*/ 130 w 552"/>
                  <a:gd name="T31" fmla="*/ 70 h 460"/>
                  <a:gd name="T32" fmla="*/ 95 w 552"/>
                  <a:gd name="T33" fmla="*/ 39 h 460"/>
                  <a:gd name="T34" fmla="*/ 77 w 552"/>
                  <a:gd name="T35" fmla="*/ 29 h 460"/>
                  <a:gd name="T36" fmla="*/ 60 w 552"/>
                  <a:gd name="T37" fmla="*/ 46 h 460"/>
                  <a:gd name="T38" fmla="*/ 28 w 552"/>
                  <a:gd name="T39" fmla="*/ 94 h 460"/>
                  <a:gd name="T40" fmla="*/ 11 w 552"/>
                  <a:gd name="T41" fmla="*/ 115 h 460"/>
                  <a:gd name="T42" fmla="*/ 13 w 552"/>
                  <a:gd name="T43" fmla="*/ 149 h 460"/>
                  <a:gd name="T44" fmla="*/ 18 w 552"/>
                  <a:gd name="T45" fmla="*/ 176 h 460"/>
                  <a:gd name="T46" fmla="*/ 39 w 552"/>
                  <a:gd name="T47" fmla="*/ 190 h 460"/>
                  <a:gd name="T48" fmla="*/ 78 w 552"/>
                  <a:gd name="T49" fmla="*/ 190 h 460"/>
                  <a:gd name="T50" fmla="*/ 62 w 552"/>
                  <a:gd name="T51" fmla="*/ 229 h 460"/>
                  <a:gd name="T52" fmla="*/ 8 w 552"/>
                  <a:gd name="T53" fmla="*/ 254 h 460"/>
                  <a:gd name="T54" fmla="*/ 22 w 552"/>
                  <a:gd name="T55" fmla="*/ 285 h 460"/>
                  <a:gd name="T56" fmla="*/ 58 w 552"/>
                  <a:gd name="T57" fmla="*/ 277 h 460"/>
                  <a:gd name="T58" fmla="*/ 67 w 552"/>
                  <a:gd name="T59" fmla="*/ 305 h 460"/>
                  <a:gd name="T60" fmla="*/ 88 w 552"/>
                  <a:gd name="T61" fmla="*/ 324 h 460"/>
                  <a:gd name="T62" fmla="*/ 74 w 552"/>
                  <a:gd name="T63" fmla="*/ 353 h 460"/>
                  <a:gd name="T64" fmla="*/ 105 w 552"/>
                  <a:gd name="T65" fmla="*/ 358 h 460"/>
                  <a:gd name="T66" fmla="*/ 133 w 552"/>
                  <a:gd name="T67" fmla="*/ 365 h 460"/>
                  <a:gd name="T68" fmla="*/ 130 w 552"/>
                  <a:gd name="T69" fmla="*/ 374 h 460"/>
                  <a:gd name="T70" fmla="*/ 140 w 552"/>
                  <a:gd name="T71" fmla="*/ 398 h 460"/>
                  <a:gd name="T72" fmla="*/ 155 w 552"/>
                  <a:gd name="T73" fmla="*/ 405 h 460"/>
                  <a:gd name="T74" fmla="*/ 133 w 552"/>
                  <a:gd name="T75" fmla="*/ 436 h 460"/>
                  <a:gd name="T76" fmla="*/ 152 w 552"/>
                  <a:gd name="T77" fmla="*/ 450 h 460"/>
                  <a:gd name="T78" fmla="*/ 165 w 552"/>
                  <a:gd name="T79" fmla="*/ 458 h 460"/>
                  <a:gd name="T80" fmla="*/ 176 w 552"/>
                  <a:gd name="T81" fmla="*/ 446 h 460"/>
                  <a:gd name="T82" fmla="*/ 228 w 552"/>
                  <a:gd name="T83" fmla="*/ 404 h 460"/>
                  <a:gd name="T84" fmla="*/ 274 w 552"/>
                  <a:gd name="T85" fmla="*/ 379 h 460"/>
                  <a:gd name="T86" fmla="*/ 326 w 552"/>
                  <a:gd name="T87" fmla="*/ 391 h 460"/>
                  <a:gd name="T88" fmla="*/ 342 w 552"/>
                  <a:gd name="T89" fmla="*/ 412 h 460"/>
                  <a:gd name="T90" fmla="*/ 366 w 552"/>
                  <a:gd name="T91" fmla="*/ 400 h 460"/>
                  <a:gd name="T92" fmla="*/ 397 w 552"/>
                  <a:gd name="T93" fmla="*/ 372 h 460"/>
                  <a:gd name="T94" fmla="*/ 426 w 552"/>
                  <a:gd name="T95" fmla="*/ 380 h 460"/>
                  <a:gd name="T96" fmla="*/ 464 w 552"/>
                  <a:gd name="T97" fmla="*/ 379 h 460"/>
                  <a:gd name="T98" fmla="*/ 497 w 552"/>
                  <a:gd name="T99" fmla="*/ 352 h 460"/>
                  <a:gd name="T100" fmla="*/ 536 w 552"/>
                  <a:gd name="T101" fmla="*/ 300 h 460"/>
                  <a:gd name="T102" fmla="*/ 533 w 552"/>
                  <a:gd name="T103" fmla="*/ 289 h 460"/>
                  <a:gd name="T104" fmla="*/ 542 w 552"/>
                  <a:gd name="T105" fmla="*/ 256 h 460"/>
                  <a:gd name="T106" fmla="*/ 550 w 552"/>
                  <a:gd name="T107" fmla="*/ 233 h 460"/>
                  <a:gd name="T108" fmla="*/ 527 w 552"/>
                  <a:gd name="T109" fmla="*/ 208 h 460"/>
                  <a:gd name="T110" fmla="*/ 524 w 552"/>
                  <a:gd name="T111" fmla="*/ 169 h 460"/>
                  <a:gd name="T112" fmla="*/ 525 w 552"/>
                  <a:gd name="T113" fmla="*/ 151 h 460"/>
                  <a:gd name="T114" fmla="*/ 496 w 552"/>
                  <a:gd name="T115" fmla="*/ 140 h 460"/>
                  <a:gd name="T116" fmla="*/ 510 w 552"/>
                  <a:gd name="T117" fmla="*/ 88 h 460"/>
                  <a:gd name="T118" fmla="*/ 506 w 552"/>
                  <a:gd name="T119" fmla="*/ 72 h 460"/>
                  <a:gd name="T120" fmla="*/ 511 w 552"/>
                  <a:gd name="T121" fmla="*/ 46 h 4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552" h="460">
                    <a:moveTo>
                      <a:pt x="514" y="45"/>
                    </a:moveTo>
                    <a:lnTo>
                      <a:pt x="516" y="45"/>
                    </a:lnTo>
                    <a:lnTo>
                      <a:pt x="516" y="44"/>
                    </a:lnTo>
                    <a:lnTo>
                      <a:pt x="513" y="44"/>
                    </a:lnTo>
                    <a:lnTo>
                      <a:pt x="511" y="45"/>
                    </a:lnTo>
                    <a:lnTo>
                      <a:pt x="502" y="45"/>
                    </a:lnTo>
                    <a:lnTo>
                      <a:pt x="500" y="44"/>
                    </a:lnTo>
                    <a:lnTo>
                      <a:pt x="500" y="38"/>
                    </a:lnTo>
                    <a:lnTo>
                      <a:pt x="502" y="29"/>
                    </a:lnTo>
                    <a:lnTo>
                      <a:pt x="502" y="24"/>
                    </a:lnTo>
                    <a:lnTo>
                      <a:pt x="487" y="21"/>
                    </a:lnTo>
                    <a:lnTo>
                      <a:pt x="486" y="18"/>
                    </a:lnTo>
                    <a:lnTo>
                      <a:pt x="486" y="17"/>
                    </a:lnTo>
                    <a:lnTo>
                      <a:pt x="485" y="17"/>
                    </a:lnTo>
                    <a:lnTo>
                      <a:pt x="450" y="21"/>
                    </a:lnTo>
                    <a:lnTo>
                      <a:pt x="442" y="24"/>
                    </a:lnTo>
                    <a:lnTo>
                      <a:pt x="433" y="25"/>
                    </a:lnTo>
                    <a:lnTo>
                      <a:pt x="430" y="27"/>
                    </a:lnTo>
                    <a:lnTo>
                      <a:pt x="429" y="28"/>
                    </a:lnTo>
                    <a:lnTo>
                      <a:pt x="422" y="31"/>
                    </a:lnTo>
                    <a:lnTo>
                      <a:pt x="419" y="34"/>
                    </a:lnTo>
                    <a:lnTo>
                      <a:pt x="415" y="34"/>
                    </a:lnTo>
                    <a:lnTo>
                      <a:pt x="415" y="32"/>
                    </a:lnTo>
                    <a:lnTo>
                      <a:pt x="416" y="17"/>
                    </a:lnTo>
                    <a:lnTo>
                      <a:pt x="416" y="13"/>
                    </a:lnTo>
                    <a:lnTo>
                      <a:pt x="418" y="13"/>
                    </a:lnTo>
                    <a:lnTo>
                      <a:pt x="418" y="0"/>
                    </a:lnTo>
                    <a:lnTo>
                      <a:pt x="416" y="0"/>
                    </a:lnTo>
                    <a:lnTo>
                      <a:pt x="411" y="3"/>
                    </a:lnTo>
                    <a:lnTo>
                      <a:pt x="387" y="10"/>
                    </a:lnTo>
                    <a:lnTo>
                      <a:pt x="377" y="2"/>
                    </a:lnTo>
                    <a:lnTo>
                      <a:pt x="377" y="0"/>
                    </a:lnTo>
                    <a:lnTo>
                      <a:pt x="372" y="0"/>
                    </a:lnTo>
                    <a:lnTo>
                      <a:pt x="370" y="2"/>
                    </a:lnTo>
                    <a:lnTo>
                      <a:pt x="358" y="9"/>
                    </a:lnTo>
                    <a:lnTo>
                      <a:pt x="356" y="10"/>
                    </a:lnTo>
                    <a:lnTo>
                      <a:pt x="353" y="10"/>
                    </a:lnTo>
                    <a:lnTo>
                      <a:pt x="349" y="15"/>
                    </a:lnTo>
                    <a:lnTo>
                      <a:pt x="345" y="15"/>
                    </a:lnTo>
                    <a:lnTo>
                      <a:pt x="338" y="20"/>
                    </a:lnTo>
                    <a:lnTo>
                      <a:pt x="323" y="24"/>
                    </a:lnTo>
                    <a:lnTo>
                      <a:pt x="320" y="25"/>
                    </a:lnTo>
                    <a:lnTo>
                      <a:pt x="320" y="28"/>
                    </a:lnTo>
                    <a:lnTo>
                      <a:pt x="314" y="28"/>
                    </a:lnTo>
                    <a:lnTo>
                      <a:pt x="310" y="27"/>
                    </a:lnTo>
                    <a:lnTo>
                      <a:pt x="309" y="27"/>
                    </a:lnTo>
                    <a:lnTo>
                      <a:pt x="305" y="25"/>
                    </a:lnTo>
                    <a:lnTo>
                      <a:pt x="299" y="25"/>
                    </a:lnTo>
                    <a:lnTo>
                      <a:pt x="277" y="39"/>
                    </a:lnTo>
                    <a:lnTo>
                      <a:pt x="271" y="58"/>
                    </a:lnTo>
                    <a:lnTo>
                      <a:pt x="271" y="59"/>
                    </a:lnTo>
                    <a:lnTo>
                      <a:pt x="265" y="58"/>
                    </a:lnTo>
                    <a:lnTo>
                      <a:pt x="264" y="56"/>
                    </a:lnTo>
                    <a:lnTo>
                      <a:pt x="260" y="55"/>
                    </a:lnTo>
                    <a:lnTo>
                      <a:pt x="259" y="53"/>
                    </a:lnTo>
                    <a:lnTo>
                      <a:pt x="253" y="49"/>
                    </a:lnTo>
                    <a:lnTo>
                      <a:pt x="240" y="45"/>
                    </a:lnTo>
                    <a:lnTo>
                      <a:pt x="238" y="45"/>
                    </a:lnTo>
                    <a:lnTo>
                      <a:pt x="233" y="44"/>
                    </a:lnTo>
                    <a:lnTo>
                      <a:pt x="232" y="45"/>
                    </a:lnTo>
                    <a:lnTo>
                      <a:pt x="231" y="45"/>
                    </a:lnTo>
                    <a:lnTo>
                      <a:pt x="222" y="44"/>
                    </a:lnTo>
                    <a:lnTo>
                      <a:pt x="218" y="42"/>
                    </a:lnTo>
                    <a:lnTo>
                      <a:pt x="217" y="41"/>
                    </a:lnTo>
                    <a:lnTo>
                      <a:pt x="215" y="41"/>
                    </a:lnTo>
                    <a:lnTo>
                      <a:pt x="215" y="39"/>
                    </a:lnTo>
                    <a:lnTo>
                      <a:pt x="214" y="41"/>
                    </a:lnTo>
                    <a:lnTo>
                      <a:pt x="207" y="46"/>
                    </a:lnTo>
                    <a:lnTo>
                      <a:pt x="207" y="48"/>
                    </a:lnTo>
                    <a:lnTo>
                      <a:pt x="208" y="48"/>
                    </a:lnTo>
                    <a:lnTo>
                      <a:pt x="205" y="49"/>
                    </a:lnTo>
                    <a:lnTo>
                      <a:pt x="205" y="51"/>
                    </a:lnTo>
                    <a:lnTo>
                      <a:pt x="202" y="53"/>
                    </a:lnTo>
                    <a:lnTo>
                      <a:pt x="202" y="56"/>
                    </a:lnTo>
                    <a:lnTo>
                      <a:pt x="204" y="60"/>
                    </a:lnTo>
                    <a:lnTo>
                      <a:pt x="204" y="62"/>
                    </a:lnTo>
                    <a:lnTo>
                      <a:pt x="198" y="74"/>
                    </a:lnTo>
                    <a:lnTo>
                      <a:pt x="197" y="74"/>
                    </a:lnTo>
                    <a:lnTo>
                      <a:pt x="192" y="73"/>
                    </a:lnTo>
                    <a:lnTo>
                      <a:pt x="186" y="70"/>
                    </a:lnTo>
                    <a:lnTo>
                      <a:pt x="186" y="69"/>
                    </a:lnTo>
                    <a:lnTo>
                      <a:pt x="183" y="69"/>
                    </a:lnTo>
                    <a:lnTo>
                      <a:pt x="180" y="70"/>
                    </a:lnTo>
                    <a:lnTo>
                      <a:pt x="178" y="70"/>
                    </a:lnTo>
                    <a:lnTo>
                      <a:pt x="176" y="67"/>
                    </a:lnTo>
                    <a:lnTo>
                      <a:pt x="176" y="70"/>
                    </a:lnTo>
                    <a:lnTo>
                      <a:pt x="175" y="73"/>
                    </a:lnTo>
                    <a:lnTo>
                      <a:pt x="175" y="74"/>
                    </a:lnTo>
                    <a:lnTo>
                      <a:pt x="169" y="81"/>
                    </a:lnTo>
                    <a:lnTo>
                      <a:pt x="168" y="84"/>
                    </a:lnTo>
                    <a:lnTo>
                      <a:pt x="168" y="85"/>
                    </a:lnTo>
                    <a:lnTo>
                      <a:pt x="162" y="85"/>
                    </a:lnTo>
                    <a:lnTo>
                      <a:pt x="142" y="77"/>
                    </a:lnTo>
                    <a:lnTo>
                      <a:pt x="135" y="73"/>
                    </a:lnTo>
                    <a:lnTo>
                      <a:pt x="131" y="72"/>
                    </a:lnTo>
                    <a:lnTo>
                      <a:pt x="130" y="70"/>
                    </a:lnTo>
                    <a:lnTo>
                      <a:pt x="130" y="72"/>
                    </a:lnTo>
                    <a:lnTo>
                      <a:pt x="113" y="74"/>
                    </a:lnTo>
                    <a:lnTo>
                      <a:pt x="112" y="74"/>
                    </a:lnTo>
                    <a:lnTo>
                      <a:pt x="106" y="65"/>
                    </a:lnTo>
                    <a:lnTo>
                      <a:pt x="92" y="52"/>
                    </a:lnTo>
                    <a:lnTo>
                      <a:pt x="95" y="39"/>
                    </a:lnTo>
                    <a:lnTo>
                      <a:pt x="94" y="39"/>
                    </a:lnTo>
                    <a:lnTo>
                      <a:pt x="92" y="38"/>
                    </a:lnTo>
                    <a:lnTo>
                      <a:pt x="89" y="32"/>
                    </a:lnTo>
                    <a:lnTo>
                      <a:pt x="88" y="28"/>
                    </a:lnTo>
                    <a:lnTo>
                      <a:pt x="82" y="28"/>
                    </a:lnTo>
                    <a:lnTo>
                      <a:pt x="77" y="29"/>
                    </a:lnTo>
                    <a:lnTo>
                      <a:pt x="71" y="29"/>
                    </a:lnTo>
                    <a:lnTo>
                      <a:pt x="64" y="27"/>
                    </a:lnTo>
                    <a:lnTo>
                      <a:pt x="62" y="27"/>
                    </a:lnTo>
                    <a:lnTo>
                      <a:pt x="59" y="32"/>
                    </a:lnTo>
                    <a:lnTo>
                      <a:pt x="59" y="39"/>
                    </a:lnTo>
                    <a:lnTo>
                      <a:pt x="60" y="46"/>
                    </a:lnTo>
                    <a:lnTo>
                      <a:pt x="45" y="62"/>
                    </a:lnTo>
                    <a:lnTo>
                      <a:pt x="42" y="66"/>
                    </a:lnTo>
                    <a:lnTo>
                      <a:pt x="38" y="69"/>
                    </a:lnTo>
                    <a:lnTo>
                      <a:pt x="32" y="70"/>
                    </a:lnTo>
                    <a:lnTo>
                      <a:pt x="29" y="72"/>
                    </a:lnTo>
                    <a:lnTo>
                      <a:pt x="28" y="94"/>
                    </a:lnTo>
                    <a:lnTo>
                      <a:pt x="27" y="96"/>
                    </a:lnTo>
                    <a:lnTo>
                      <a:pt x="27" y="98"/>
                    </a:lnTo>
                    <a:lnTo>
                      <a:pt x="24" y="102"/>
                    </a:lnTo>
                    <a:lnTo>
                      <a:pt x="21" y="105"/>
                    </a:lnTo>
                    <a:lnTo>
                      <a:pt x="14" y="113"/>
                    </a:lnTo>
                    <a:lnTo>
                      <a:pt x="11" y="115"/>
                    </a:lnTo>
                    <a:lnTo>
                      <a:pt x="10" y="116"/>
                    </a:lnTo>
                    <a:lnTo>
                      <a:pt x="4" y="120"/>
                    </a:lnTo>
                    <a:lnTo>
                      <a:pt x="0" y="125"/>
                    </a:lnTo>
                    <a:lnTo>
                      <a:pt x="0" y="127"/>
                    </a:lnTo>
                    <a:lnTo>
                      <a:pt x="3" y="134"/>
                    </a:lnTo>
                    <a:lnTo>
                      <a:pt x="13" y="149"/>
                    </a:lnTo>
                    <a:lnTo>
                      <a:pt x="11" y="151"/>
                    </a:lnTo>
                    <a:lnTo>
                      <a:pt x="8" y="152"/>
                    </a:lnTo>
                    <a:lnTo>
                      <a:pt x="13" y="171"/>
                    </a:lnTo>
                    <a:lnTo>
                      <a:pt x="14" y="175"/>
                    </a:lnTo>
                    <a:lnTo>
                      <a:pt x="17" y="175"/>
                    </a:lnTo>
                    <a:lnTo>
                      <a:pt x="18" y="176"/>
                    </a:lnTo>
                    <a:lnTo>
                      <a:pt x="25" y="179"/>
                    </a:lnTo>
                    <a:lnTo>
                      <a:pt x="29" y="182"/>
                    </a:lnTo>
                    <a:lnTo>
                      <a:pt x="31" y="182"/>
                    </a:lnTo>
                    <a:lnTo>
                      <a:pt x="32" y="183"/>
                    </a:lnTo>
                    <a:lnTo>
                      <a:pt x="32" y="185"/>
                    </a:lnTo>
                    <a:lnTo>
                      <a:pt x="39" y="190"/>
                    </a:lnTo>
                    <a:lnTo>
                      <a:pt x="51" y="190"/>
                    </a:lnTo>
                    <a:lnTo>
                      <a:pt x="60" y="189"/>
                    </a:lnTo>
                    <a:lnTo>
                      <a:pt x="67" y="189"/>
                    </a:lnTo>
                    <a:lnTo>
                      <a:pt x="81" y="186"/>
                    </a:lnTo>
                    <a:lnTo>
                      <a:pt x="81" y="190"/>
                    </a:lnTo>
                    <a:lnTo>
                      <a:pt x="78" y="190"/>
                    </a:lnTo>
                    <a:lnTo>
                      <a:pt x="70" y="197"/>
                    </a:lnTo>
                    <a:lnTo>
                      <a:pt x="59" y="210"/>
                    </a:lnTo>
                    <a:lnTo>
                      <a:pt x="59" y="215"/>
                    </a:lnTo>
                    <a:lnTo>
                      <a:pt x="64" y="215"/>
                    </a:lnTo>
                    <a:lnTo>
                      <a:pt x="62" y="226"/>
                    </a:lnTo>
                    <a:lnTo>
                      <a:pt x="62" y="229"/>
                    </a:lnTo>
                    <a:lnTo>
                      <a:pt x="60" y="232"/>
                    </a:lnTo>
                    <a:lnTo>
                      <a:pt x="39" y="231"/>
                    </a:lnTo>
                    <a:lnTo>
                      <a:pt x="37" y="229"/>
                    </a:lnTo>
                    <a:lnTo>
                      <a:pt x="29" y="222"/>
                    </a:lnTo>
                    <a:lnTo>
                      <a:pt x="28" y="225"/>
                    </a:lnTo>
                    <a:lnTo>
                      <a:pt x="8" y="254"/>
                    </a:lnTo>
                    <a:lnTo>
                      <a:pt x="7" y="257"/>
                    </a:lnTo>
                    <a:lnTo>
                      <a:pt x="10" y="260"/>
                    </a:lnTo>
                    <a:lnTo>
                      <a:pt x="17" y="276"/>
                    </a:lnTo>
                    <a:lnTo>
                      <a:pt x="17" y="277"/>
                    </a:lnTo>
                    <a:lnTo>
                      <a:pt x="20" y="281"/>
                    </a:lnTo>
                    <a:lnTo>
                      <a:pt x="22" y="285"/>
                    </a:lnTo>
                    <a:lnTo>
                      <a:pt x="24" y="284"/>
                    </a:lnTo>
                    <a:lnTo>
                      <a:pt x="25" y="284"/>
                    </a:lnTo>
                    <a:lnTo>
                      <a:pt x="42" y="281"/>
                    </a:lnTo>
                    <a:lnTo>
                      <a:pt x="51" y="281"/>
                    </a:lnTo>
                    <a:lnTo>
                      <a:pt x="56" y="278"/>
                    </a:lnTo>
                    <a:lnTo>
                      <a:pt x="58" y="277"/>
                    </a:lnTo>
                    <a:lnTo>
                      <a:pt x="58" y="278"/>
                    </a:lnTo>
                    <a:lnTo>
                      <a:pt x="56" y="281"/>
                    </a:lnTo>
                    <a:lnTo>
                      <a:pt x="59" y="296"/>
                    </a:lnTo>
                    <a:lnTo>
                      <a:pt x="64" y="303"/>
                    </a:lnTo>
                    <a:lnTo>
                      <a:pt x="66" y="305"/>
                    </a:lnTo>
                    <a:lnTo>
                      <a:pt x="67" y="305"/>
                    </a:lnTo>
                    <a:lnTo>
                      <a:pt x="68" y="306"/>
                    </a:lnTo>
                    <a:lnTo>
                      <a:pt x="68" y="310"/>
                    </a:lnTo>
                    <a:lnTo>
                      <a:pt x="71" y="314"/>
                    </a:lnTo>
                    <a:lnTo>
                      <a:pt x="74" y="316"/>
                    </a:lnTo>
                    <a:lnTo>
                      <a:pt x="80" y="320"/>
                    </a:lnTo>
                    <a:lnTo>
                      <a:pt x="88" y="324"/>
                    </a:lnTo>
                    <a:lnTo>
                      <a:pt x="91" y="321"/>
                    </a:lnTo>
                    <a:lnTo>
                      <a:pt x="92" y="319"/>
                    </a:lnTo>
                    <a:lnTo>
                      <a:pt x="95" y="321"/>
                    </a:lnTo>
                    <a:lnTo>
                      <a:pt x="94" y="326"/>
                    </a:lnTo>
                    <a:lnTo>
                      <a:pt x="87" y="331"/>
                    </a:lnTo>
                    <a:lnTo>
                      <a:pt x="74" y="353"/>
                    </a:lnTo>
                    <a:lnTo>
                      <a:pt x="75" y="355"/>
                    </a:lnTo>
                    <a:lnTo>
                      <a:pt x="75" y="356"/>
                    </a:lnTo>
                    <a:lnTo>
                      <a:pt x="78" y="356"/>
                    </a:lnTo>
                    <a:lnTo>
                      <a:pt x="84" y="358"/>
                    </a:lnTo>
                    <a:lnTo>
                      <a:pt x="95" y="359"/>
                    </a:lnTo>
                    <a:lnTo>
                      <a:pt x="105" y="358"/>
                    </a:lnTo>
                    <a:lnTo>
                      <a:pt x="112" y="358"/>
                    </a:lnTo>
                    <a:lnTo>
                      <a:pt x="123" y="360"/>
                    </a:lnTo>
                    <a:lnTo>
                      <a:pt x="126" y="359"/>
                    </a:lnTo>
                    <a:lnTo>
                      <a:pt x="127" y="359"/>
                    </a:lnTo>
                    <a:lnTo>
                      <a:pt x="131" y="362"/>
                    </a:lnTo>
                    <a:lnTo>
                      <a:pt x="133" y="365"/>
                    </a:lnTo>
                    <a:lnTo>
                      <a:pt x="138" y="369"/>
                    </a:lnTo>
                    <a:lnTo>
                      <a:pt x="137" y="370"/>
                    </a:lnTo>
                    <a:lnTo>
                      <a:pt x="134" y="370"/>
                    </a:lnTo>
                    <a:lnTo>
                      <a:pt x="133" y="372"/>
                    </a:lnTo>
                    <a:lnTo>
                      <a:pt x="133" y="373"/>
                    </a:lnTo>
                    <a:lnTo>
                      <a:pt x="130" y="374"/>
                    </a:lnTo>
                    <a:lnTo>
                      <a:pt x="127" y="393"/>
                    </a:lnTo>
                    <a:lnTo>
                      <a:pt x="126" y="396"/>
                    </a:lnTo>
                    <a:lnTo>
                      <a:pt x="126" y="397"/>
                    </a:lnTo>
                    <a:lnTo>
                      <a:pt x="127" y="403"/>
                    </a:lnTo>
                    <a:lnTo>
                      <a:pt x="134" y="400"/>
                    </a:lnTo>
                    <a:lnTo>
                      <a:pt x="140" y="398"/>
                    </a:lnTo>
                    <a:lnTo>
                      <a:pt x="144" y="404"/>
                    </a:lnTo>
                    <a:lnTo>
                      <a:pt x="144" y="405"/>
                    </a:lnTo>
                    <a:lnTo>
                      <a:pt x="145" y="404"/>
                    </a:lnTo>
                    <a:lnTo>
                      <a:pt x="155" y="404"/>
                    </a:lnTo>
                    <a:lnTo>
                      <a:pt x="158" y="403"/>
                    </a:lnTo>
                    <a:lnTo>
                      <a:pt x="155" y="405"/>
                    </a:lnTo>
                    <a:lnTo>
                      <a:pt x="154" y="405"/>
                    </a:lnTo>
                    <a:lnTo>
                      <a:pt x="148" y="408"/>
                    </a:lnTo>
                    <a:lnTo>
                      <a:pt x="137" y="418"/>
                    </a:lnTo>
                    <a:lnTo>
                      <a:pt x="135" y="419"/>
                    </a:lnTo>
                    <a:lnTo>
                      <a:pt x="130" y="429"/>
                    </a:lnTo>
                    <a:lnTo>
                      <a:pt x="133" y="436"/>
                    </a:lnTo>
                    <a:lnTo>
                      <a:pt x="138" y="439"/>
                    </a:lnTo>
                    <a:lnTo>
                      <a:pt x="144" y="439"/>
                    </a:lnTo>
                    <a:lnTo>
                      <a:pt x="147" y="440"/>
                    </a:lnTo>
                    <a:lnTo>
                      <a:pt x="148" y="443"/>
                    </a:lnTo>
                    <a:lnTo>
                      <a:pt x="152" y="447"/>
                    </a:lnTo>
                    <a:lnTo>
                      <a:pt x="152" y="450"/>
                    </a:lnTo>
                    <a:lnTo>
                      <a:pt x="149" y="451"/>
                    </a:lnTo>
                    <a:lnTo>
                      <a:pt x="148" y="453"/>
                    </a:lnTo>
                    <a:lnTo>
                      <a:pt x="151" y="458"/>
                    </a:lnTo>
                    <a:lnTo>
                      <a:pt x="154" y="460"/>
                    </a:lnTo>
                    <a:lnTo>
                      <a:pt x="161" y="460"/>
                    </a:lnTo>
                    <a:lnTo>
                      <a:pt x="165" y="458"/>
                    </a:lnTo>
                    <a:lnTo>
                      <a:pt x="166" y="454"/>
                    </a:lnTo>
                    <a:lnTo>
                      <a:pt x="168" y="453"/>
                    </a:lnTo>
                    <a:lnTo>
                      <a:pt x="171" y="451"/>
                    </a:lnTo>
                    <a:lnTo>
                      <a:pt x="171" y="450"/>
                    </a:lnTo>
                    <a:lnTo>
                      <a:pt x="173" y="449"/>
                    </a:lnTo>
                    <a:lnTo>
                      <a:pt x="176" y="446"/>
                    </a:lnTo>
                    <a:lnTo>
                      <a:pt x="178" y="446"/>
                    </a:lnTo>
                    <a:lnTo>
                      <a:pt x="180" y="440"/>
                    </a:lnTo>
                    <a:lnTo>
                      <a:pt x="201" y="422"/>
                    </a:lnTo>
                    <a:lnTo>
                      <a:pt x="208" y="411"/>
                    </a:lnTo>
                    <a:lnTo>
                      <a:pt x="208" y="408"/>
                    </a:lnTo>
                    <a:lnTo>
                      <a:pt x="228" y="404"/>
                    </a:lnTo>
                    <a:lnTo>
                      <a:pt x="231" y="404"/>
                    </a:lnTo>
                    <a:lnTo>
                      <a:pt x="232" y="407"/>
                    </a:lnTo>
                    <a:lnTo>
                      <a:pt x="235" y="398"/>
                    </a:lnTo>
                    <a:lnTo>
                      <a:pt x="236" y="397"/>
                    </a:lnTo>
                    <a:lnTo>
                      <a:pt x="256" y="389"/>
                    </a:lnTo>
                    <a:lnTo>
                      <a:pt x="274" y="379"/>
                    </a:lnTo>
                    <a:lnTo>
                      <a:pt x="277" y="379"/>
                    </a:lnTo>
                    <a:lnTo>
                      <a:pt x="277" y="377"/>
                    </a:lnTo>
                    <a:lnTo>
                      <a:pt x="291" y="374"/>
                    </a:lnTo>
                    <a:lnTo>
                      <a:pt x="292" y="374"/>
                    </a:lnTo>
                    <a:lnTo>
                      <a:pt x="313" y="396"/>
                    </a:lnTo>
                    <a:lnTo>
                      <a:pt x="326" y="391"/>
                    </a:lnTo>
                    <a:lnTo>
                      <a:pt x="327" y="391"/>
                    </a:lnTo>
                    <a:lnTo>
                      <a:pt x="330" y="396"/>
                    </a:lnTo>
                    <a:lnTo>
                      <a:pt x="330" y="397"/>
                    </a:lnTo>
                    <a:lnTo>
                      <a:pt x="332" y="401"/>
                    </a:lnTo>
                    <a:lnTo>
                      <a:pt x="339" y="410"/>
                    </a:lnTo>
                    <a:lnTo>
                      <a:pt x="342" y="412"/>
                    </a:lnTo>
                    <a:lnTo>
                      <a:pt x="346" y="411"/>
                    </a:lnTo>
                    <a:lnTo>
                      <a:pt x="349" y="408"/>
                    </a:lnTo>
                    <a:lnTo>
                      <a:pt x="349" y="407"/>
                    </a:lnTo>
                    <a:lnTo>
                      <a:pt x="352" y="405"/>
                    </a:lnTo>
                    <a:lnTo>
                      <a:pt x="353" y="404"/>
                    </a:lnTo>
                    <a:lnTo>
                      <a:pt x="366" y="400"/>
                    </a:lnTo>
                    <a:lnTo>
                      <a:pt x="370" y="397"/>
                    </a:lnTo>
                    <a:lnTo>
                      <a:pt x="379" y="384"/>
                    </a:lnTo>
                    <a:lnTo>
                      <a:pt x="379" y="383"/>
                    </a:lnTo>
                    <a:lnTo>
                      <a:pt x="390" y="374"/>
                    </a:lnTo>
                    <a:lnTo>
                      <a:pt x="391" y="373"/>
                    </a:lnTo>
                    <a:lnTo>
                      <a:pt x="397" y="372"/>
                    </a:lnTo>
                    <a:lnTo>
                      <a:pt x="405" y="373"/>
                    </a:lnTo>
                    <a:lnTo>
                      <a:pt x="420" y="373"/>
                    </a:lnTo>
                    <a:lnTo>
                      <a:pt x="422" y="374"/>
                    </a:lnTo>
                    <a:lnTo>
                      <a:pt x="423" y="377"/>
                    </a:lnTo>
                    <a:lnTo>
                      <a:pt x="425" y="379"/>
                    </a:lnTo>
                    <a:lnTo>
                      <a:pt x="426" y="380"/>
                    </a:lnTo>
                    <a:lnTo>
                      <a:pt x="444" y="384"/>
                    </a:lnTo>
                    <a:lnTo>
                      <a:pt x="449" y="384"/>
                    </a:lnTo>
                    <a:lnTo>
                      <a:pt x="457" y="383"/>
                    </a:lnTo>
                    <a:lnTo>
                      <a:pt x="460" y="383"/>
                    </a:lnTo>
                    <a:lnTo>
                      <a:pt x="464" y="380"/>
                    </a:lnTo>
                    <a:lnTo>
                      <a:pt x="464" y="379"/>
                    </a:lnTo>
                    <a:lnTo>
                      <a:pt x="473" y="370"/>
                    </a:lnTo>
                    <a:lnTo>
                      <a:pt x="482" y="360"/>
                    </a:lnTo>
                    <a:lnTo>
                      <a:pt x="486" y="353"/>
                    </a:lnTo>
                    <a:lnTo>
                      <a:pt x="492" y="348"/>
                    </a:lnTo>
                    <a:lnTo>
                      <a:pt x="497" y="351"/>
                    </a:lnTo>
                    <a:lnTo>
                      <a:pt x="497" y="352"/>
                    </a:lnTo>
                    <a:lnTo>
                      <a:pt x="499" y="351"/>
                    </a:lnTo>
                    <a:lnTo>
                      <a:pt x="510" y="348"/>
                    </a:lnTo>
                    <a:lnTo>
                      <a:pt x="516" y="344"/>
                    </a:lnTo>
                    <a:lnTo>
                      <a:pt x="518" y="341"/>
                    </a:lnTo>
                    <a:lnTo>
                      <a:pt x="539" y="300"/>
                    </a:lnTo>
                    <a:lnTo>
                      <a:pt x="536" y="300"/>
                    </a:lnTo>
                    <a:lnTo>
                      <a:pt x="533" y="302"/>
                    </a:lnTo>
                    <a:lnTo>
                      <a:pt x="532" y="303"/>
                    </a:lnTo>
                    <a:lnTo>
                      <a:pt x="525" y="307"/>
                    </a:lnTo>
                    <a:lnTo>
                      <a:pt x="525" y="303"/>
                    </a:lnTo>
                    <a:lnTo>
                      <a:pt x="531" y="298"/>
                    </a:lnTo>
                    <a:lnTo>
                      <a:pt x="533" y="289"/>
                    </a:lnTo>
                    <a:lnTo>
                      <a:pt x="533" y="278"/>
                    </a:lnTo>
                    <a:lnTo>
                      <a:pt x="535" y="270"/>
                    </a:lnTo>
                    <a:lnTo>
                      <a:pt x="535" y="268"/>
                    </a:lnTo>
                    <a:lnTo>
                      <a:pt x="540" y="259"/>
                    </a:lnTo>
                    <a:lnTo>
                      <a:pt x="542" y="257"/>
                    </a:lnTo>
                    <a:lnTo>
                      <a:pt x="542" y="256"/>
                    </a:lnTo>
                    <a:lnTo>
                      <a:pt x="547" y="247"/>
                    </a:lnTo>
                    <a:lnTo>
                      <a:pt x="552" y="243"/>
                    </a:lnTo>
                    <a:lnTo>
                      <a:pt x="552" y="238"/>
                    </a:lnTo>
                    <a:lnTo>
                      <a:pt x="549" y="238"/>
                    </a:lnTo>
                    <a:lnTo>
                      <a:pt x="550" y="235"/>
                    </a:lnTo>
                    <a:lnTo>
                      <a:pt x="550" y="233"/>
                    </a:lnTo>
                    <a:lnTo>
                      <a:pt x="549" y="232"/>
                    </a:lnTo>
                    <a:lnTo>
                      <a:pt x="543" y="233"/>
                    </a:lnTo>
                    <a:lnTo>
                      <a:pt x="542" y="235"/>
                    </a:lnTo>
                    <a:lnTo>
                      <a:pt x="540" y="235"/>
                    </a:lnTo>
                    <a:lnTo>
                      <a:pt x="532" y="225"/>
                    </a:lnTo>
                    <a:lnTo>
                      <a:pt x="527" y="208"/>
                    </a:lnTo>
                    <a:lnTo>
                      <a:pt x="527" y="206"/>
                    </a:lnTo>
                    <a:lnTo>
                      <a:pt x="518" y="206"/>
                    </a:lnTo>
                    <a:lnTo>
                      <a:pt x="516" y="200"/>
                    </a:lnTo>
                    <a:lnTo>
                      <a:pt x="516" y="194"/>
                    </a:lnTo>
                    <a:lnTo>
                      <a:pt x="523" y="180"/>
                    </a:lnTo>
                    <a:lnTo>
                      <a:pt x="524" y="169"/>
                    </a:lnTo>
                    <a:lnTo>
                      <a:pt x="523" y="169"/>
                    </a:lnTo>
                    <a:lnTo>
                      <a:pt x="520" y="166"/>
                    </a:lnTo>
                    <a:lnTo>
                      <a:pt x="520" y="164"/>
                    </a:lnTo>
                    <a:lnTo>
                      <a:pt x="523" y="161"/>
                    </a:lnTo>
                    <a:lnTo>
                      <a:pt x="525" y="159"/>
                    </a:lnTo>
                    <a:lnTo>
                      <a:pt x="525" y="151"/>
                    </a:lnTo>
                    <a:lnTo>
                      <a:pt x="524" y="151"/>
                    </a:lnTo>
                    <a:lnTo>
                      <a:pt x="520" y="146"/>
                    </a:lnTo>
                    <a:lnTo>
                      <a:pt x="517" y="148"/>
                    </a:lnTo>
                    <a:lnTo>
                      <a:pt x="514" y="148"/>
                    </a:lnTo>
                    <a:lnTo>
                      <a:pt x="514" y="146"/>
                    </a:lnTo>
                    <a:lnTo>
                      <a:pt x="496" y="140"/>
                    </a:lnTo>
                    <a:lnTo>
                      <a:pt x="493" y="136"/>
                    </a:lnTo>
                    <a:lnTo>
                      <a:pt x="496" y="106"/>
                    </a:lnTo>
                    <a:lnTo>
                      <a:pt x="497" y="105"/>
                    </a:lnTo>
                    <a:lnTo>
                      <a:pt x="497" y="102"/>
                    </a:lnTo>
                    <a:lnTo>
                      <a:pt x="500" y="98"/>
                    </a:lnTo>
                    <a:lnTo>
                      <a:pt x="510" y="88"/>
                    </a:lnTo>
                    <a:lnTo>
                      <a:pt x="510" y="87"/>
                    </a:lnTo>
                    <a:lnTo>
                      <a:pt x="511" y="84"/>
                    </a:lnTo>
                    <a:lnTo>
                      <a:pt x="514" y="82"/>
                    </a:lnTo>
                    <a:lnTo>
                      <a:pt x="514" y="76"/>
                    </a:lnTo>
                    <a:lnTo>
                      <a:pt x="506" y="73"/>
                    </a:lnTo>
                    <a:lnTo>
                      <a:pt x="506" y="72"/>
                    </a:lnTo>
                    <a:lnTo>
                      <a:pt x="504" y="70"/>
                    </a:lnTo>
                    <a:lnTo>
                      <a:pt x="503" y="67"/>
                    </a:lnTo>
                    <a:lnTo>
                      <a:pt x="503" y="66"/>
                    </a:lnTo>
                    <a:lnTo>
                      <a:pt x="500" y="55"/>
                    </a:lnTo>
                    <a:lnTo>
                      <a:pt x="503" y="52"/>
                    </a:lnTo>
                    <a:lnTo>
                      <a:pt x="511" y="46"/>
                    </a:lnTo>
                    <a:lnTo>
                      <a:pt x="514" y="4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89" name="Freeform 116">
                <a:extLst>
                  <a:ext uri="{FF2B5EF4-FFF2-40B4-BE49-F238E27FC236}">
                    <a16:creationId xmlns:a16="http://schemas.microsoft.com/office/drawing/2014/main" id="{CB961851-E757-58FF-A7C7-B77108B541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2" y="1725"/>
                <a:ext cx="69" cy="66"/>
              </a:xfrm>
              <a:custGeom>
                <a:avLst/>
                <a:gdLst>
                  <a:gd name="T0" fmla="*/ 65 w 276"/>
                  <a:gd name="T1" fmla="*/ 52 h 263"/>
                  <a:gd name="T2" fmla="*/ 54 w 276"/>
                  <a:gd name="T3" fmla="*/ 59 h 263"/>
                  <a:gd name="T4" fmla="*/ 44 w 276"/>
                  <a:gd name="T5" fmla="*/ 60 h 263"/>
                  <a:gd name="T6" fmla="*/ 4 w 276"/>
                  <a:gd name="T7" fmla="*/ 72 h 263"/>
                  <a:gd name="T8" fmla="*/ 9 w 276"/>
                  <a:gd name="T9" fmla="*/ 85 h 263"/>
                  <a:gd name="T10" fmla="*/ 4 w 276"/>
                  <a:gd name="T11" fmla="*/ 92 h 263"/>
                  <a:gd name="T12" fmla="*/ 7 w 276"/>
                  <a:gd name="T13" fmla="*/ 106 h 263"/>
                  <a:gd name="T14" fmla="*/ 2 w 276"/>
                  <a:gd name="T15" fmla="*/ 132 h 263"/>
                  <a:gd name="T16" fmla="*/ 16 w 276"/>
                  <a:gd name="T17" fmla="*/ 151 h 263"/>
                  <a:gd name="T18" fmla="*/ 27 w 276"/>
                  <a:gd name="T19" fmla="*/ 159 h 263"/>
                  <a:gd name="T20" fmla="*/ 34 w 276"/>
                  <a:gd name="T21" fmla="*/ 161 h 263"/>
                  <a:gd name="T22" fmla="*/ 37 w 276"/>
                  <a:gd name="T23" fmla="*/ 162 h 263"/>
                  <a:gd name="T24" fmla="*/ 46 w 276"/>
                  <a:gd name="T25" fmla="*/ 172 h 263"/>
                  <a:gd name="T26" fmla="*/ 50 w 276"/>
                  <a:gd name="T27" fmla="*/ 192 h 263"/>
                  <a:gd name="T28" fmla="*/ 58 w 276"/>
                  <a:gd name="T29" fmla="*/ 193 h 263"/>
                  <a:gd name="T30" fmla="*/ 65 w 276"/>
                  <a:gd name="T31" fmla="*/ 196 h 263"/>
                  <a:gd name="T32" fmla="*/ 74 w 276"/>
                  <a:gd name="T33" fmla="*/ 217 h 263"/>
                  <a:gd name="T34" fmla="*/ 44 w 276"/>
                  <a:gd name="T35" fmla="*/ 243 h 263"/>
                  <a:gd name="T36" fmla="*/ 41 w 276"/>
                  <a:gd name="T37" fmla="*/ 252 h 263"/>
                  <a:gd name="T38" fmla="*/ 83 w 276"/>
                  <a:gd name="T39" fmla="*/ 257 h 263"/>
                  <a:gd name="T40" fmla="*/ 93 w 276"/>
                  <a:gd name="T41" fmla="*/ 263 h 263"/>
                  <a:gd name="T42" fmla="*/ 100 w 276"/>
                  <a:gd name="T43" fmla="*/ 256 h 263"/>
                  <a:gd name="T44" fmla="*/ 106 w 276"/>
                  <a:gd name="T45" fmla="*/ 253 h 263"/>
                  <a:gd name="T46" fmla="*/ 136 w 276"/>
                  <a:gd name="T47" fmla="*/ 240 h 263"/>
                  <a:gd name="T48" fmla="*/ 175 w 276"/>
                  <a:gd name="T49" fmla="*/ 215 h 263"/>
                  <a:gd name="T50" fmla="*/ 180 w 276"/>
                  <a:gd name="T51" fmla="*/ 225 h 263"/>
                  <a:gd name="T52" fmla="*/ 185 w 276"/>
                  <a:gd name="T53" fmla="*/ 224 h 263"/>
                  <a:gd name="T54" fmla="*/ 189 w 276"/>
                  <a:gd name="T55" fmla="*/ 217 h 263"/>
                  <a:gd name="T56" fmla="*/ 202 w 276"/>
                  <a:gd name="T57" fmla="*/ 207 h 263"/>
                  <a:gd name="T58" fmla="*/ 247 w 276"/>
                  <a:gd name="T59" fmla="*/ 189 h 263"/>
                  <a:gd name="T60" fmla="*/ 266 w 276"/>
                  <a:gd name="T61" fmla="*/ 171 h 263"/>
                  <a:gd name="T62" fmla="*/ 276 w 276"/>
                  <a:gd name="T63" fmla="*/ 162 h 263"/>
                  <a:gd name="T64" fmla="*/ 268 w 276"/>
                  <a:gd name="T65" fmla="*/ 154 h 263"/>
                  <a:gd name="T66" fmla="*/ 261 w 276"/>
                  <a:gd name="T67" fmla="*/ 147 h 263"/>
                  <a:gd name="T68" fmla="*/ 235 w 276"/>
                  <a:gd name="T69" fmla="*/ 126 h 263"/>
                  <a:gd name="T70" fmla="*/ 224 w 276"/>
                  <a:gd name="T71" fmla="*/ 111 h 263"/>
                  <a:gd name="T72" fmla="*/ 185 w 276"/>
                  <a:gd name="T73" fmla="*/ 45 h 263"/>
                  <a:gd name="T74" fmla="*/ 184 w 276"/>
                  <a:gd name="T75" fmla="*/ 41 h 263"/>
                  <a:gd name="T76" fmla="*/ 181 w 276"/>
                  <a:gd name="T77" fmla="*/ 20 h 263"/>
                  <a:gd name="T78" fmla="*/ 175 w 276"/>
                  <a:gd name="T79" fmla="*/ 3 h 263"/>
                  <a:gd name="T80" fmla="*/ 178 w 276"/>
                  <a:gd name="T81" fmla="*/ 0 h 263"/>
                  <a:gd name="T82" fmla="*/ 161 w 276"/>
                  <a:gd name="T83" fmla="*/ 3 h 263"/>
                  <a:gd name="T84" fmla="*/ 157 w 276"/>
                  <a:gd name="T85" fmla="*/ 15 h 263"/>
                  <a:gd name="T86" fmla="*/ 135 w 276"/>
                  <a:gd name="T87" fmla="*/ 22 h 263"/>
                  <a:gd name="T88" fmla="*/ 125 w 276"/>
                  <a:gd name="T89" fmla="*/ 30 h 263"/>
                  <a:gd name="T90" fmla="*/ 117 w 276"/>
                  <a:gd name="T91" fmla="*/ 45 h 263"/>
                  <a:gd name="T92" fmla="*/ 101 w 276"/>
                  <a:gd name="T93" fmla="*/ 65 h 263"/>
                  <a:gd name="T94" fmla="*/ 82 w 276"/>
                  <a:gd name="T95" fmla="*/ 60 h 263"/>
                  <a:gd name="T96" fmla="*/ 76 w 276"/>
                  <a:gd name="T97" fmla="*/ 49 h 2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76" h="263">
                    <a:moveTo>
                      <a:pt x="76" y="49"/>
                    </a:moveTo>
                    <a:lnTo>
                      <a:pt x="74" y="49"/>
                    </a:lnTo>
                    <a:lnTo>
                      <a:pt x="65" y="52"/>
                    </a:lnTo>
                    <a:lnTo>
                      <a:pt x="64" y="53"/>
                    </a:lnTo>
                    <a:lnTo>
                      <a:pt x="60" y="55"/>
                    </a:lnTo>
                    <a:lnTo>
                      <a:pt x="54" y="59"/>
                    </a:lnTo>
                    <a:lnTo>
                      <a:pt x="47" y="59"/>
                    </a:lnTo>
                    <a:lnTo>
                      <a:pt x="47" y="60"/>
                    </a:lnTo>
                    <a:lnTo>
                      <a:pt x="44" y="60"/>
                    </a:lnTo>
                    <a:lnTo>
                      <a:pt x="34" y="65"/>
                    </a:lnTo>
                    <a:lnTo>
                      <a:pt x="8" y="72"/>
                    </a:lnTo>
                    <a:lnTo>
                      <a:pt x="4" y="72"/>
                    </a:lnTo>
                    <a:lnTo>
                      <a:pt x="8" y="77"/>
                    </a:lnTo>
                    <a:lnTo>
                      <a:pt x="9" y="77"/>
                    </a:lnTo>
                    <a:lnTo>
                      <a:pt x="9" y="85"/>
                    </a:lnTo>
                    <a:lnTo>
                      <a:pt x="7" y="87"/>
                    </a:lnTo>
                    <a:lnTo>
                      <a:pt x="4" y="90"/>
                    </a:lnTo>
                    <a:lnTo>
                      <a:pt x="4" y="92"/>
                    </a:lnTo>
                    <a:lnTo>
                      <a:pt x="7" y="95"/>
                    </a:lnTo>
                    <a:lnTo>
                      <a:pt x="8" y="95"/>
                    </a:lnTo>
                    <a:lnTo>
                      <a:pt x="7" y="106"/>
                    </a:lnTo>
                    <a:lnTo>
                      <a:pt x="0" y="120"/>
                    </a:lnTo>
                    <a:lnTo>
                      <a:pt x="0" y="126"/>
                    </a:lnTo>
                    <a:lnTo>
                      <a:pt x="2" y="132"/>
                    </a:lnTo>
                    <a:lnTo>
                      <a:pt x="11" y="132"/>
                    </a:lnTo>
                    <a:lnTo>
                      <a:pt x="11" y="134"/>
                    </a:lnTo>
                    <a:lnTo>
                      <a:pt x="16" y="151"/>
                    </a:lnTo>
                    <a:lnTo>
                      <a:pt x="24" y="161"/>
                    </a:lnTo>
                    <a:lnTo>
                      <a:pt x="26" y="161"/>
                    </a:lnTo>
                    <a:lnTo>
                      <a:pt x="27" y="159"/>
                    </a:lnTo>
                    <a:lnTo>
                      <a:pt x="33" y="158"/>
                    </a:lnTo>
                    <a:lnTo>
                      <a:pt x="34" y="159"/>
                    </a:lnTo>
                    <a:lnTo>
                      <a:pt x="34" y="161"/>
                    </a:lnTo>
                    <a:lnTo>
                      <a:pt x="33" y="164"/>
                    </a:lnTo>
                    <a:lnTo>
                      <a:pt x="36" y="164"/>
                    </a:lnTo>
                    <a:lnTo>
                      <a:pt x="37" y="162"/>
                    </a:lnTo>
                    <a:lnTo>
                      <a:pt x="40" y="165"/>
                    </a:lnTo>
                    <a:lnTo>
                      <a:pt x="43" y="166"/>
                    </a:lnTo>
                    <a:lnTo>
                      <a:pt x="46" y="172"/>
                    </a:lnTo>
                    <a:lnTo>
                      <a:pt x="44" y="176"/>
                    </a:lnTo>
                    <a:lnTo>
                      <a:pt x="46" y="185"/>
                    </a:lnTo>
                    <a:lnTo>
                      <a:pt x="50" y="192"/>
                    </a:lnTo>
                    <a:lnTo>
                      <a:pt x="51" y="192"/>
                    </a:lnTo>
                    <a:lnTo>
                      <a:pt x="55" y="196"/>
                    </a:lnTo>
                    <a:lnTo>
                      <a:pt x="58" y="193"/>
                    </a:lnTo>
                    <a:lnTo>
                      <a:pt x="62" y="193"/>
                    </a:lnTo>
                    <a:lnTo>
                      <a:pt x="65" y="194"/>
                    </a:lnTo>
                    <a:lnTo>
                      <a:pt x="65" y="196"/>
                    </a:lnTo>
                    <a:lnTo>
                      <a:pt x="64" y="202"/>
                    </a:lnTo>
                    <a:lnTo>
                      <a:pt x="72" y="214"/>
                    </a:lnTo>
                    <a:lnTo>
                      <a:pt x="74" y="217"/>
                    </a:lnTo>
                    <a:lnTo>
                      <a:pt x="72" y="219"/>
                    </a:lnTo>
                    <a:lnTo>
                      <a:pt x="53" y="240"/>
                    </a:lnTo>
                    <a:lnTo>
                      <a:pt x="44" y="243"/>
                    </a:lnTo>
                    <a:lnTo>
                      <a:pt x="44" y="245"/>
                    </a:lnTo>
                    <a:lnTo>
                      <a:pt x="43" y="247"/>
                    </a:lnTo>
                    <a:lnTo>
                      <a:pt x="41" y="252"/>
                    </a:lnTo>
                    <a:lnTo>
                      <a:pt x="43" y="252"/>
                    </a:lnTo>
                    <a:lnTo>
                      <a:pt x="79" y="256"/>
                    </a:lnTo>
                    <a:lnTo>
                      <a:pt x="83" y="257"/>
                    </a:lnTo>
                    <a:lnTo>
                      <a:pt x="86" y="259"/>
                    </a:lnTo>
                    <a:lnTo>
                      <a:pt x="91" y="263"/>
                    </a:lnTo>
                    <a:lnTo>
                      <a:pt x="93" y="263"/>
                    </a:lnTo>
                    <a:lnTo>
                      <a:pt x="93" y="262"/>
                    </a:lnTo>
                    <a:lnTo>
                      <a:pt x="97" y="257"/>
                    </a:lnTo>
                    <a:lnTo>
                      <a:pt x="100" y="256"/>
                    </a:lnTo>
                    <a:lnTo>
                      <a:pt x="101" y="256"/>
                    </a:lnTo>
                    <a:lnTo>
                      <a:pt x="104" y="253"/>
                    </a:lnTo>
                    <a:lnTo>
                      <a:pt x="106" y="253"/>
                    </a:lnTo>
                    <a:lnTo>
                      <a:pt x="121" y="250"/>
                    </a:lnTo>
                    <a:lnTo>
                      <a:pt x="132" y="245"/>
                    </a:lnTo>
                    <a:lnTo>
                      <a:pt x="136" y="240"/>
                    </a:lnTo>
                    <a:lnTo>
                      <a:pt x="138" y="240"/>
                    </a:lnTo>
                    <a:lnTo>
                      <a:pt x="141" y="239"/>
                    </a:lnTo>
                    <a:lnTo>
                      <a:pt x="175" y="215"/>
                    </a:lnTo>
                    <a:lnTo>
                      <a:pt x="177" y="218"/>
                    </a:lnTo>
                    <a:lnTo>
                      <a:pt x="177" y="219"/>
                    </a:lnTo>
                    <a:lnTo>
                      <a:pt x="180" y="225"/>
                    </a:lnTo>
                    <a:lnTo>
                      <a:pt x="180" y="226"/>
                    </a:lnTo>
                    <a:lnTo>
                      <a:pt x="182" y="226"/>
                    </a:lnTo>
                    <a:lnTo>
                      <a:pt x="185" y="224"/>
                    </a:lnTo>
                    <a:lnTo>
                      <a:pt x="187" y="221"/>
                    </a:lnTo>
                    <a:lnTo>
                      <a:pt x="189" y="218"/>
                    </a:lnTo>
                    <a:lnTo>
                      <a:pt x="189" y="217"/>
                    </a:lnTo>
                    <a:lnTo>
                      <a:pt x="194" y="214"/>
                    </a:lnTo>
                    <a:lnTo>
                      <a:pt x="195" y="212"/>
                    </a:lnTo>
                    <a:lnTo>
                      <a:pt x="202" y="207"/>
                    </a:lnTo>
                    <a:lnTo>
                      <a:pt x="205" y="204"/>
                    </a:lnTo>
                    <a:lnTo>
                      <a:pt x="206" y="204"/>
                    </a:lnTo>
                    <a:lnTo>
                      <a:pt x="247" y="189"/>
                    </a:lnTo>
                    <a:lnTo>
                      <a:pt x="254" y="185"/>
                    </a:lnTo>
                    <a:lnTo>
                      <a:pt x="266" y="173"/>
                    </a:lnTo>
                    <a:lnTo>
                      <a:pt x="266" y="171"/>
                    </a:lnTo>
                    <a:lnTo>
                      <a:pt x="270" y="166"/>
                    </a:lnTo>
                    <a:lnTo>
                      <a:pt x="273" y="165"/>
                    </a:lnTo>
                    <a:lnTo>
                      <a:pt x="276" y="162"/>
                    </a:lnTo>
                    <a:lnTo>
                      <a:pt x="276" y="159"/>
                    </a:lnTo>
                    <a:lnTo>
                      <a:pt x="269" y="155"/>
                    </a:lnTo>
                    <a:lnTo>
                      <a:pt x="268" y="154"/>
                    </a:lnTo>
                    <a:lnTo>
                      <a:pt x="266" y="151"/>
                    </a:lnTo>
                    <a:lnTo>
                      <a:pt x="263" y="148"/>
                    </a:lnTo>
                    <a:lnTo>
                      <a:pt x="261" y="147"/>
                    </a:lnTo>
                    <a:lnTo>
                      <a:pt x="259" y="144"/>
                    </a:lnTo>
                    <a:lnTo>
                      <a:pt x="244" y="133"/>
                    </a:lnTo>
                    <a:lnTo>
                      <a:pt x="235" y="126"/>
                    </a:lnTo>
                    <a:lnTo>
                      <a:pt x="230" y="119"/>
                    </a:lnTo>
                    <a:lnTo>
                      <a:pt x="228" y="118"/>
                    </a:lnTo>
                    <a:lnTo>
                      <a:pt x="224" y="111"/>
                    </a:lnTo>
                    <a:lnTo>
                      <a:pt x="220" y="106"/>
                    </a:lnTo>
                    <a:lnTo>
                      <a:pt x="196" y="60"/>
                    </a:lnTo>
                    <a:lnTo>
                      <a:pt x="185" y="45"/>
                    </a:lnTo>
                    <a:lnTo>
                      <a:pt x="182" y="42"/>
                    </a:lnTo>
                    <a:lnTo>
                      <a:pt x="182" y="41"/>
                    </a:lnTo>
                    <a:lnTo>
                      <a:pt x="184" y="41"/>
                    </a:lnTo>
                    <a:lnTo>
                      <a:pt x="185" y="34"/>
                    </a:lnTo>
                    <a:lnTo>
                      <a:pt x="184" y="25"/>
                    </a:lnTo>
                    <a:lnTo>
                      <a:pt x="181" y="20"/>
                    </a:lnTo>
                    <a:lnTo>
                      <a:pt x="178" y="17"/>
                    </a:lnTo>
                    <a:lnTo>
                      <a:pt x="178" y="14"/>
                    </a:lnTo>
                    <a:lnTo>
                      <a:pt x="175" y="3"/>
                    </a:lnTo>
                    <a:lnTo>
                      <a:pt x="177" y="3"/>
                    </a:lnTo>
                    <a:lnTo>
                      <a:pt x="178" y="2"/>
                    </a:lnTo>
                    <a:lnTo>
                      <a:pt x="178" y="0"/>
                    </a:lnTo>
                    <a:lnTo>
                      <a:pt x="166" y="0"/>
                    </a:lnTo>
                    <a:lnTo>
                      <a:pt x="164" y="2"/>
                    </a:lnTo>
                    <a:lnTo>
                      <a:pt x="161" y="3"/>
                    </a:lnTo>
                    <a:lnTo>
                      <a:pt x="160" y="7"/>
                    </a:lnTo>
                    <a:lnTo>
                      <a:pt x="160" y="11"/>
                    </a:lnTo>
                    <a:lnTo>
                      <a:pt x="157" y="15"/>
                    </a:lnTo>
                    <a:lnTo>
                      <a:pt x="157" y="17"/>
                    </a:lnTo>
                    <a:lnTo>
                      <a:pt x="146" y="17"/>
                    </a:lnTo>
                    <a:lnTo>
                      <a:pt x="135" y="22"/>
                    </a:lnTo>
                    <a:lnTo>
                      <a:pt x="135" y="28"/>
                    </a:lnTo>
                    <a:lnTo>
                      <a:pt x="125" y="28"/>
                    </a:lnTo>
                    <a:lnTo>
                      <a:pt x="125" y="30"/>
                    </a:lnTo>
                    <a:lnTo>
                      <a:pt x="118" y="39"/>
                    </a:lnTo>
                    <a:lnTo>
                      <a:pt x="117" y="42"/>
                    </a:lnTo>
                    <a:lnTo>
                      <a:pt x="117" y="45"/>
                    </a:lnTo>
                    <a:lnTo>
                      <a:pt x="108" y="60"/>
                    </a:lnTo>
                    <a:lnTo>
                      <a:pt x="104" y="62"/>
                    </a:lnTo>
                    <a:lnTo>
                      <a:pt x="101" y="65"/>
                    </a:lnTo>
                    <a:lnTo>
                      <a:pt x="96" y="67"/>
                    </a:lnTo>
                    <a:lnTo>
                      <a:pt x="94" y="66"/>
                    </a:lnTo>
                    <a:lnTo>
                      <a:pt x="82" y="60"/>
                    </a:lnTo>
                    <a:lnTo>
                      <a:pt x="82" y="59"/>
                    </a:lnTo>
                    <a:lnTo>
                      <a:pt x="79" y="55"/>
                    </a:lnTo>
                    <a:lnTo>
                      <a:pt x="76" y="4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90" name="Freeform 117">
                <a:extLst>
                  <a:ext uri="{FF2B5EF4-FFF2-40B4-BE49-F238E27FC236}">
                    <a16:creationId xmlns:a16="http://schemas.microsoft.com/office/drawing/2014/main" id="{9BFCC0FA-12DB-9CD3-6CA9-2AB3759E74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3" y="1528"/>
                <a:ext cx="66" cy="58"/>
              </a:xfrm>
              <a:custGeom>
                <a:avLst/>
                <a:gdLst>
                  <a:gd name="T0" fmla="*/ 232 w 264"/>
                  <a:gd name="T1" fmla="*/ 13 h 232"/>
                  <a:gd name="T2" fmla="*/ 221 w 264"/>
                  <a:gd name="T3" fmla="*/ 20 h 232"/>
                  <a:gd name="T4" fmla="*/ 206 w 264"/>
                  <a:gd name="T5" fmla="*/ 10 h 232"/>
                  <a:gd name="T6" fmla="*/ 195 w 264"/>
                  <a:gd name="T7" fmla="*/ 6 h 232"/>
                  <a:gd name="T8" fmla="*/ 185 w 264"/>
                  <a:gd name="T9" fmla="*/ 20 h 232"/>
                  <a:gd name="T10" fmla="*/ 175 w 264"/>
                  <a:gd name="T11" fmla="*/ 27 h 232"/>
                  <a:gd name="T12" fmla="*/ 172 w 264"/>
                  <a:gd name="T13" fmla="*/ 20 h 232"/>
                  <a:gd name="T14" fmla="*/ 165 w 264"/>
                  <a:gd name="T15" fmla="*/ 25 h 232"/>
                  <a:gd name="T16" fmla="*/ 158 w 264"/>
                  <a:gd name="T17" fmla="*/ 29 h 232"/>
                  <a:gd name="T18" fmla="*/ 128 w 264"/>
                  <a:gd name="T19" fmla="*/ 28 h 232"/>
                  <a:gd name="T20" fmla="*/ 104 w 264"/>
                  <a:gd name="T21" fmla="*/ 8 h 232"/>
                  <a:gd name="T22" fmla="*/ 101 w 264"/>
                  <a:gd name="T23" fmla="*/ 13 h 232"/>
                  <a:gd name="T24" fmla="*/ 90 w 264"/>
                  <a:gd name="T25" fmla="*/ 14 h 232"/>
                  <a:gd name="T26" fmla="*/ 76 w 264"/>
                  <a:gd name="T27" fmla="*/ 27 h 232"/>
                  <a:gd name="T28" fmla="*/ 65 w 264"/>
                  <a:gd name="T29" fmla="*/ 45 h 232"/>
                  <a:gd name="T30" fmla="*/ 61 w 264"/>
                  <a:gd name="T31" fmla="*/ 66 h 232"/>
                  <a:gd name="T32" fmla="*/ 58 w 264"/>
                  <a:gd name="T33" fmla="*/ 70 h 232"/>
                  <a:gd name="T34" fmla="*/ 55 w 264"/>
                  <a:gd name="T35" fmla="*/ 70 h 232"/>
                  <a:gd name="T36" fmla="*/ 49 w 264"/>
                  <a:gd name="T37" fmla="*/ 61 h 232"/>
                  <a:gd name="T38" fmla="*/ 44 w 264"/>
                  <a:gd name="T39" fmla="*/ 60 h 232"/>
                  <a:gd name="T40" fmla="*/ 42 w 264"/>
                  <a:gd name="T41" fmla="*/ 73 h 232"/>
                  <a:gd name="T42" fmla="*/ 3 w 264"/>
                  <a:gd name="T43" fmla="*/ 89 h 232"/>
                  <a:gd name="T44" fmla="*/ 6 w 264"/>
                  <a:gd name="T45" fmla="*/ 96 h 232"/>
                  <a:gd name="T46" fmla="*/ 10 w 264"/>
                  <a:gd name="T47" fmla="*/ 103 h 232"/>
                  <a:gd name="T48" fmla="*/ 17 w 264"/>
                  <a:gd name="T49" fmla="*/ 112 h 232"/>
                  <a:gd name="T50" fmla="*/ 14 w 264"/>
                  <a:gd name="T51" fmla="*/ 126 h 232"/>
                  <a:gd name="T52" fmla="*/ 10 w 264"/>
                  <a:gd name="T53" fmla="*/ 135 h 232"/>
                  <a:gd name="T54" fmla="*/ 12 w 264"/>
                  <a:gd name="T55" fmla="*/ 141 h 232"/>
                  <a:gd name="T56" fmla="*/ 9 w 264"/>
                  <a:gd name="T57" fmla="*/ 155 h 232"/>
                  <a:gd name="T58" fmla="*/ 27 w 264"/>
                  <a:gd name="T59" fmla="*/ 180 h 232"/>
                  <a:gd name="T60" fmla="*/ 30 w 264"/>
                  <a:gd name="T61" fmla="*/ 208 h 232"/>
                  <a:gd name="T62" fmla="*/ 35 w 264"/>
                  <a:gd name="T63" fmla="*/ 221 h 232"/>
                  <a:gd name="T64" fmla="*/ 58 w 264"/>
                  <a:gd name="T65" fmla="*/ 222 h 232"/>
                  <a:gd name="T66" fmla="*/ 95 w 264"/>
                  <a:gd name="T67" fmla="*/ 219 h 232"/>
                  <a:gd name="T68" fmla="*/ 108 w 264"/>
                  <a:gd name="T69" fmla="*/ 211 h 232"/>
                  <a:gd name="T70" fmla="*/ 134 w 264"/>
                  <a:gd name="T71" fmla="*/ 200 h 232"/>
                  <a:gd name="T72" fmla="*/ 137 w 264"/>
                  <a:gd name="T73" fmla="*/ 193 h 232"/>
                  <a:gd name="T74" fmla="*/ 146 w 264"/>
                  <a:gd name="T75" fmla="*/ 179 h 232"/>
                  <a:gd name="T76" fmla="*/ 182 w 264"/>
                  <a:gd name="T77" fmla="*/ 183 h 232"/>
                  <a:gd name="T78" fmla="*/ 186 w 264"/>
                  <a:gd name="T79" fmla="*/ 189 h 232"/>
                  <a:gd name="T80" fmla="*/ 206 w 264"/>
                  <a:gd name="T81" fmla="*/ 218 h 232"/>
                  <a:gd name="T82" fmla="*/ 234 w 264"/>
                  <a:gd name="T83" fmla="*/ 232 h 232"/>
                  <a:gd name="T84" fmla="*/ 235 w 264"/>
                  <a:gd name="T85" fmla="*/ 219 h 232"/>
                  <a:gd name="T86" fmla="*/ 231 w 264"/>
                  <a:gd name="T87" fmla="*/ 185 h 232"/>
                  <a:gd name="T88" fmla="*/ 220 w 264"/>
                  <a:gd name="T89" fmla="*/ 179 h 232"/>
                  <a:gd name="T90" fmla="*/ 204 w 264"/>
                  <a:gd name="T91" fmla="*/ 172 h 232"/>
                  <a:gd name="T92" fmla="*/ 200 w 264"/>
                  <a:gd name="T93" fmla="*/ 165 h 232"/>
                  <a:gd name="T94" fmla="*/ 197 w 264"/>
                  <a:gd name="T95" fmla="*/ 148 h 232"/>
                  <a:gd name="T96" fmla="*/ 186 w 264"/>
                  <a:gd name="T97" fmla="*/ 140 h 232"/>
                  <a:gd name="T98" fmla="*/ 184 w 264"/>
                  <a:gd name="T99" fmla="*/ 137 h 232"/>
                  <a:gd name="T100" fmla="*/ 210 w 264"/>
                  <a:gd name="T101" fmla="*/ 113 h 232"/>
                  <a:gd name="T102" fmla="*/ 217 w 264"/>
                  <a:gd name="T103" fmla="*/ 113 h 232"/>
                  <a:gd name="T104" fmla="*/ 221 w 264"/>
                  <a:gd name="T105" fmla="*/ 103 h 232"/>
                  <a:gd name="T106" fmla="*/ 234 w 264"/>
                  <a:gd name="T107" fmla="*/ 98 h 232"/>
                  <a:gd name="T108" fmla="*/ 242 w 264"/>
                  <a:gd name="T109" fmla="*/ 101 h 232"/>
                  <a:gd name="T110" fmla="*/ 253 w 264"/>
                  <a:gd name="T111" fmla="*/ 91 h 232"/>
                  <a:gd name="T112" fmla="*/ 259 w 264"/>
                  <a:gd name="T113" fmla="*/ 81 h 232"/>
                  <a:gd name="T114" fmla="*/ 262 w 264"/>
                  <a:gd name="T115" fmla="*/ 68 h 232"/>
                  <a:gd name="T116" fmla="*/ 259 w 264"/>
                  <a:gd name="T117" fmla="*/ 45 h 232"/>
                  <a:gd name="T118" fmla="*/ 256 w 264"/>
                  <a:gd name="T119" fmla="*/ 34 h 232"/>
                  <a:gd name="T120" fmla="*/ 248 w 264"/>
                  <a:gd name="T121" fmla="*/ 3 h 232"/>
                  <a:gd name="T122" fmla="*/ 246 w 264"/>
                  <a:gd name="T123" fmla="*/ 1 h 2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64" h="232">
                    <a:moveTo>
                      <a:pt x="241" y="3"/>
                    </a:moveTo>
                    <a:lnTo>
                      <a:pt x="234" y="11"/>
                    </a:lnTo>
                    <a:lnTo>
                      <a:pt x="232" y="13"/>
                    </a:lnTo>
                    <a:lnTo>
                      <a:pt x="232" y="18"/>
                    </a:lnTo>
                    <a:lnTo>
                      <a:pt x="228" y="20"/>
                    </a:lnTo>
                    <a:lnTo>
                      <a:pt x="221" y="20"/>
                    </a:lnTo>
                    <a:lnTo>
                      <a:pt x="207" y="14"/>
                    </a:lnTo>
                    <a:lnTo>
                      <a:pt x="207" y="13"/>
                    </a:lnTo>
                    <a:lnTo>
                      <a:pt x="206" y="10"/>
                    </a:lnTo>
                    <a:lnTo>
                      <a:pt x="201" y="7"/>
                    </a:lnTo>
                    <a:lnTo>
                      <a:pt x="201" y="6"/>
                    </a:lnTo>
                    <a:lnTo>
                      <a:pt x="195" y="6"/>
                    </a:lnTo>
                    <a:lnTo>
                      <a:pt x="188" y="13"/>
                    </a:lnTo>
                    <a:lnTo>
                      <a:pt x="185" y="18"/>
                    </a:lnTo>
                    <a:lnTo>
                      <a:pt x="185" y="20"/>
                    </a:lnTo>
                    <a:lnTo>
                      <a:pt x="184" y="21"/>
                    </a:lnTo>
                    <a:lnTo>
                      <a:pt x="182" y="21"/>
                    </a:lnTo>
                    <a:lnTo>
                      <a:pt x="175" y="27"/>
                    </a:lnTo>
                    <a:lnTo>
                      <a:pt x="175" y="25"/>
                    </a:lnTo>
                    <a:lnTo>
                      <a:pt x="174" y="24"/>
                    </a:lnTo>
                    <a:lnTo>
                      <a:pt x="172" y="20"/>
                    </a:lnTo>
                    <a:lnTo>
                      <a:pt x="171" y="18"/>
                    </a:lnTo>
                    <a:lnTo>
                      <a:pt x="165" y="24"/>
                    </a:lnTo>
                    <a:lnTo>
                      <a:pt x="165" y="25"/>
                    </a:lnTo>
                    <a:lnTo>
                      <a:pt x="164" y="27"/>
                    </a:lnTo>
                    <a:lnTo>
                      <a:pt x="162" y="27"/>
                    </a:lnTo>
                    <a:lnTo>
                      <a:pt x="158" y="29"/>
                    </a:lnTo>
                    <a:lnTo>
                      <a:pt x="153" y="31"/>
                    </a:lnTo>
                    <a:lnTo>
                      <a:pt x="134" y="31"/>
                    </a:lnTo>
                    <a:lnTo>
                      <a:pt x="128" y="28"/>
                    </a:lnTo>
                    <a:lnTo>
                      <a:pt x="122" y="24"/>
                    </a:lnTo>
                    <a:lnTo>
                      <a:pt x="111" y="13"/>
                    </a:lnTo>
                    <a:lnTo>
                      <a:pt x="104" y="8"/>
                    </a:lnTo>
                    <a:lnTo>
                      <a:pt x="102" y="7"/>
                    </a:lnTo>
                    <a:lnTo>
                      <a:pt x="101" y="7"/>
                    </a:lnTo>
                    <a:lnTo>
                      <a:pt x="101" y="13"/>
                    </a:lnTo>
                    <a:lnTo>
                      <a:pt x="100" y="11"/>
                    </a:lnTo>
                    <a:lnTo>
                      <a:pt x="95" y="11"/>
                    </a:lnTo>
                    <a:lnTo>
                      <a:pt x="90" y="14"/>
                    </a:lnTo>
                    <a:lnTo>
                      <a:pt x="88" y="15"/>
                    </a:lnTo>
                    <a:lnTo>
                      <a:pt x="87" y="15"/>
                    </a:lnTo>
                    <a:lnTo>
                      <a:pt x="76" y="27"/>
                    </a:lnTo>
                    <a:lnTo>
                      <a:pt x="66" y="31"/>
                    </a:lnTo>
                    <a:lnTo>
                      <a:pt x="65" y="31"/>
                    </a:lnTo>
                    <a:lnTo>
                      <a:pt x="65" y="45"/>
                    </a:lnTo>
                    <a:lnTo>
                      <a:pt x="62" y="55"/>
                    </a:lnTo>
                    <a:lnTo>
                      <a:pt x="62" y="63"/>
                    </a:lnTo>
                    <a:lnTo>
                      <a:pt x="61" y="66"/>
                    </a:lnTo>
                    <a:lnTo>
                      <a:pt x="59" y="67"/>
                    </a:lnTo>
                    <a:lnTo>
                      <a:pt x="61" y="68"/>
                    </a:lnTo>
                    <a:lnTo>
                      <a:pt x="58" y="70"/>
                    </a:lnTo>
                    <a:lnTo>
                      <a:pt x="56" y="70"/>
                    </a:lnTo>
                    <a:lnTo>
                      <a:pt x="55" y="71"/>
                    </a:lnTo>
                    <a:lnTo>
                      <a:pt x="55" y="70"/>
                    </a:lnTo>
                    <a:lnTo>
                      <a:pt x="51" y="66"/>
                    </a:lnTo>
                    <a:lnTo>
                      <a:pt x="49" y="66"/>
                    </a:lnTo>
                    <a:lnTo>
                      <a:pt x="49" y="61"/>
                    </a:lnTo>
                    <a:lnTo>
                      <a:pt x="48" y="60"/>
                    </a:lnTo>
                    <a:lnTo>
                      <a:pt x="44" y="59"/>
                    </a:lnTo>
                    <a:lnTo>
                      <a:pt x="44" y="60"/>
                    </a:lnTo>
                    <a:lnTo>
                      <a:pt x="45" y="63"/>
                    </a:lnTo>
                    <a:lnTo>
                      <a:pt x="45" y="67"/>
                    </a:lnTo>
                    <a:lnTo>
                      <a:pt x="42" y="73"/>
                    </a:lnTo>
                    <a:lnTo>
                      <a:pt x="21" y="85"/>
                    </a:lnTo>
                    <a:lnTo>
                      <a:pt x="4" y="89"/>
                    </a:lnTo>
                    <a:lnTo>
                      <a:pt x="3" y="89"/>
                    </a:lnTo>
                    <a:lnTo>
                      <a:pt x="2" y="88"/>
                    </a:lnTo>
                    <a:lnTo>
                      <a:pt x="0" y="89"/>
                    </a:lnTo>
                    <a:lnTo>
                      <a:pt x="6" y="96"/>
                    </a:lnTo>
                    <a:lnTo>
                      <a:pt x="7" y="99"/>
                    </a:lnTo>
                    <a:lnTo>
                      <a:pt x="7" y="101"/>
                    </a:lnTo>
                    <a:lnTo>
                      <a:pt x="10" y="103"/>
                    </a:lnTo>
                    <a:lnTo>
                      <a:pt x="9" y="106"/>
                    </a:lnTo>
                    <a:lnTo>
                      <a:pt x="13" y="110"/>
                    </a:lnTo>
                    <a:lnTo>
                      <a:pt x="17" y="112"/>
                    </a:lnTo>
                    <a:lnTo>
                      <a:pt x="16" y="115"/>
                    </a:lnTo>
                    <a:lnTo>
                      <a:pt x="16" y="120"/>
                    </a:lnTo>
                    <a:lnTo>
                      <a:pt x="14" y="126"/>
                    </a:lnTo>
                    <a:lnTo>
                      <a:pt x="14" y="131"/>
                    </a:lnTo>
                    <a:lnTo>
                      <a:pt x="13" y="131"/>
                    </a:lnTo>
                    <a:lnTo>
                      <a:pt x="10" y="135"/>
                    </a:lnTo>
                    <a:lnTo>
                      <a:pt x="12" y="137"/>
                    </a:lnTo>
                    <a:lnTo>
                      <a:pt x="14" y="138"/>
                    </a:lnTo>
                    <a:lnTo>
                      <a:pt x="12" y="141"/>
                    </a:lnTo>
                    <a:lnTo>
                      <a:pt x="10" y="145"/>
                    </a:lnTo>
                    <a:lnTo>
                      <a:pt x="10" y="147"/>
                    </a:lnTo>
                    <a:lnTo>
                      <a:pt x="9" y="155"/>
                    </a:lnTo>
                    <a:lnTo>
                      <a:pt x="9" y="158"/>
                    </a:lnTo>
                    <a:lnTo>
                      <a:pt x="20" y="175"/>
                    </a:lnTo>
                    <a:lnTo>
                      <a:pt x="27" y="180"/>
                    </a:lnTo>
                    <a:lnTo>
                      <a:pt x="28" y="194"/>
                    </a:lnTo>
                    <a:lnTo>
                      <a:pt x="27" y="201"/>
                    </a:lnTo>
                    <a:lnTo>
                      <a:pt x="30" y="208"/>
                    </a:lnTo>
                    <a:lnTo>
                      <a:pt x="38" y="216"/>
                    </a:lnTo>
                    <a:lnTo>
                      <a:pt x="37" y="218"/>
                    </a:lnTo>
                    <a:lnTo>
                      <a:pt x="35" y="221"/>
                    </a:lnTo>
                    <a:lnTo>
                      <a:pt x="38" y="221"/>
                    </a:lnTo>
                    <a:lnTo>
                      <a:pt x="41" y="222"/>
                    </a:lnTo>
                    <a:lnTo>
                      <a:pt x="58" y="222"/>
                    </a:lnTo>
                    <a:lnTo>
                      <a:pt x="77" y="219"/>
                    </a:lnTo>
                    <a:lnTo>
                      <a:pt x="95" y="222"/>
                    </a:lnTo>
                    <a:lnTo>
                      <a:pt x="95" y="219"/>
                    </a:lnTo>
                    <a:lnTo>
                      <a:pt x="97" y="216"/>
                    </a:lnTo>
                    <a:lnTo>
                      <a:pt x="102" y="211"/>
                    </a:lnTo>
                    <a:lnTo>
                      <a:pt x="108" y="211"/>
                    </a:lnTo>
                    <a:lnTo>
                      <a:pt x="111" y="209"/>
                    </a:lnTo>
                    <a:lnTo>
                      <a:pt x="128" y="204"/>
                    </a:lnTo>
                    <a:lnTo>
                      <a:pt x="134" y="200"/>
                    </a:lnTo>
                    <a:lnTo>
                      <a:pt x="136" y="200"/>
                    </a:lnTo>
                    <a:lnTo>
                      <a:pt x="136" y="198"/>
                    </a:lnTo>
                    <a:lnTo>
                      <a:pt x="137" y="193"/>
                    </a:lnTo>
                    <a:lnTo>
                      <a:pt x="144" y="180"/>
                    </a:lnTo>
                    <a:lnTo>
                      <a:pt x="144" y="179"/>
                    </a:lnTo>
                    <a:lnTo>
                      <a:pt x="146" y="179"/>
                    </a:lnTo>
                    <a:lnTo>
                      <a:pt x="168" y="172"/>
                    </a:lnTo>
                    <a:lnTo>
                      <a:pt x="169" y="173"/>
                    </a:lnTo>
                    <a:lnTo>
                      <a:pt x="182" y="183"/>
                    </a:lnTo>
                    <a:lnTo>
                      <a:pt x="184" y="183"/>
                    </a:lnTo>
                    <a:lnTo>
                      <a:pt x="186" y="187"/>
                    </a:lnTo>
                    <a:lnTo>
                      <a:pt x="186" y="189"/>
                    </a:lnTo>
                    <a:lnTo>
                      <a:pt x="195" y="198"/>
                    </a:lnTo>
                    <a:lnTo>
                      <a:pt x="204" y="212"/>
                    </a:lnTo>
                    <a:lnTo>
                      <a:pt x="206" y="218"/>
                    </a:lnTo>
                    <a:lnTo>
                      <a:pt x="210" y="222"/>
                    </a:lnTo>
                    <a:lnTo>
                      <a:pt x="220" y="228"/>
                    </a:lnTo>
                    <a:lnTo>
                      <a:pt x="234" y="232"/>
                    </a:lnTo>
                    <a:lnTo>
                      <a:pt x="237" y="232"/>
                    </a:lnTo>
                    <a:lnTo>
                      <a:pt x="237" y="228"/>
                    </a:lnTo>
                    <a:lnTo>
                      <a:pt x="235" y="219"/>
                    </a:lnTo>
                    <a:lnTo>
                      <a:pt x="235" y="215"/>
                    </a:lnTo>
                    <a:lnTo>
                      <a:pt x="231" y="189"/>
                    </a:lnTo>
                    <a:lnTo>
                      <a:pt x="231" y="185"/>
                    </a:lnTo>
                    <a:lnTo>
                      <a:pt x="227" y="180"/>
                    </a:lnTo>
                    <a:lnTo>
                      <a:pt x="225" y="180"/>
                    </a:lnTo>
                    <a:lnTo>
                      <a:pt x="220" y="179"/>
                    </a:lnTo>
                    <a:lnTo>
                      <a:pt x="214" y="179"/>
                    </a:lnTo>
                    <a:lnTo>
                      <a:pt x="208" y="176"/>
                    </a:lnTo>
                    <a:lnTo>
                      <a:pt x="204" y="172"/>
                    </a:lnTo>
                    <a:lnTo>
                      <a:pt x="204" y="168"/>
                    </a:lnTo>
                    <a:lnTo>
                      <a:pt x="201" y="166"/>
                    </a:lnTo>
                    <a:lnTo>
                      <a:pt x="200" y="165"/>
                    </a:lnTo>
                    <a:lnTo>
                      <a:pt x="199" y="158"/>
                    </a:lnTo>
                    <a:lnTo>
                      <a:pt x="199" y="152"/>
                    </a:lnTo>
                    <a:lnTo>
                      <a:pt x="197" y="148"/>
                    </a:lnTo>
                    <a:lnTo>
                      <a:pt x="193" y="142"/>
                    </a:lnTo>
                    <a:lnTo>
                      <a:pt x="192" y="142"/>
                    </a:lnTo>
                    <a:lnTo>
                      <a:pt x="186" y="140"/>
                    </a:lnTo>
                    <a:lnTo>
                      <a:pt x="185" y="138"/>
                    </a:lnTo>
                    <a:lnTo>
                      <a:pt x="184" y="138"/>
                    </a:lnTo>
                    <a:lnTo>
                      <a:pt x="184" y="137"/>
                    </a:lnTo>
                    <a:lnTo>
                      <a:pt x="204" y="116"/>
                    </a:lnTo>
                    <a:lnTo>
                      <a:pt x="206" y="116"/>
                    </a:lnTo>
                    <a:lnTo>
                      <a:pt x="210" y="113"/>
                    </a:lnTo>
                    <a:lnTo>
                      <a:pt x="213" y="115"/>
                    </a:lnTo>
                    <a:lnTo>
                      <a:pt x="215" y="115"/>
                    </a:lnTo>
                    <a:lnTo>
                      <a:pt x="217" y="113"/>
                    </a:lnTo>
                    <a:lnTo>
                      <a:pt x="220" y="106"/>
                    </a:lnTo>
                    <a:lnTo>
                      <a:pt x="220" y="105"/>
                    </a:lnTo>
                    <a:lnTo>
                      <a:pt x="221" y="103"/>
                    </a:lnTo>
                    <a:lnTo>
                      <a:pt x="224" y="99"/>
                    </a:lnTo>
                    <a:lnTo>
                      <a:pt x="227" y="96"/>
                    </a:lnTo>
                    <a:lnTo>
                      <a:pt x="234" y="98"/>
                    </a:lnTo>
                    <a:lnTo>
                      <a:pt x="237" y="99"/>
                    </a:lnTo>
                    <a:lnTo>
                      <a:pt x="238" y="101"/>
                    </a:lnTo>
                    <a:lnTo>
                      <a:pt x="242" y="101"/>
                    </a:lnTo>
                    <a:lnTo>
                      <a:pt x="246" y="99"/>
                    </a:lnTo>
                    <a:lnTo>
                      <a:pt x="251" y="95"/>
                    </a:lnTo>
                    <a:lnTo>
                      <a:pt x="253" y="91"/>
                    </a:lnTo>
                    <a:lnTo>
                      <a:pt x="253" y="89"/>
                    </a:lnTo>
                    <a:lnTo>
                      <a:pt x="258" y="85"/>
                    </a:lnTo>
                    <a:lnTo>
                      <a:pt x="259" y="81"/>
                    </a:lnTo>
                    <a:lnTo>
                      <a:pt x="259" y="80"/>
                    </a:lnTo>
                    <a:lnTo>
                      <a:pt x="260" y="73"/>
                    </a:lnTo>
                    <a:lnTo>
                      <a:pt x="262" y="68"/>
                    </a:lnTo>
                    <a:lnTo>
                      <a:pt x="264" y="56"/>
                    </a:lnTo>
                    <a:lnTo>
                      <a:pt x="262" y="50"/>
                    </a:lnTo>
                    <a:lnTo>
                      <a:pt x="259" y="45"/>
                    </a:lnTo>
                    <a:lnTo>
                      <a:pt x="259" y="35"/>
                    </a:lnTo>
                    <a:lnTo>
                      <a:pt x="256" y="35"/>
                    </a:lnTo>
                    <a:lnTo>
                      <a:pt x="256" y="34"/>
                    </a:lnTo>
                    <a:lnTo>
                      <a:pt x="246" y="15"/>
                    </a:lnTo>
                    <a:lnTo>
                      <a:pt x="246" y="3"/>
                    </a:lnTo>
                    <a:lnTo>
                      <a:pt x="248" y="3"/>
                    </a:lnTo>
                    <a:lnTo>
                      <a:pt x="248" y="0"/>
                    </a:lnTo>
                    <a:lnTo>
                      <a:pt x="246" y="0"/>
                    </a:lnTo>
                    <a:lnTo>
                      <a:pt x="246" y="1"/>
                    </a:lnTo>
                    <a:lnTo>
                      <a:pt x="241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91" name="Freeform 118">
                <a:extLst>
                  <a:ext uri="{FF2B5EF4-FFF2-40B4-BE49-F238E27FC236}">
                    <a16:creationId xmlns:a16="http://schemas.microsoft.com/office/drawing/2014/main" id="{6CEAF99F-9B5C-50D5-1E83-563D81A86A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7" y="1571"/>
                <a:ext cx="88" cy="89"/>
              </a:xfrm>
              <a:custGeom>
                <a:avLst/>
                <a:gdLst>
                  <a:gd name="T0" fmla="*/ 253 w 353"/>
                  <a:gd name="T1" fmla="*/ 106 h 356"/>
                  <a:gd name="T2" fmla="*/ 222 w 353"/>
                  <a:gd name="T3" fmla="*/ 73 h 356"/>
                  <a:gd name="T4" fmla="*/ 232 w 353"/>
                  <a:gd name="T5" fmla="*/ 51 h 356"/>
                  <a:gd name="T6" fmla="*/ 208 w 353"/>
                  <a:gd name="T7" fmla="*/ 53 h 356"/>
                  <a:gd name="T8" fmla="*/ 178 w 353"/>
                  <a:gd name="T9" fmla="*/ 60 h 356"/>
                  <a:gd name="T10" fmla="*/ 139 w 353"/>
                  <a:gd name="T11" fmla="*/ 26 h 356"/>
                  <a:gd name="T12" fmla="*/ 113 w 353"/>
                  <a:gd name="T13" fmla="*/ 1 h 356"/>
                  <a:gd name="T14" fmla="*/ 81 w 353"/>
                  <a:gd name="T15" fmla="*/ 21 h 356"/>
                  <a:gd name="T16" fmla="*/ 55 w 353"/>
                  <a:gd name="T17" fmla="*/ 37 h 356"/>
                  <a:gd name="T18" fmla="*/ 39 w 353"/>
                  <a:gd name="T19" fmla="*/ 50 h 356"/>
                  <a:gd name="T20" fmla="*/ 24 w 353"/>
                  <a:gd name="T21" fmla="*/ 90 h 356"/>
                  <a:gd name="T22" fmla="*/ 3 w 353"/>
                  <a:gd name="T23" fmla="*/ 113 h 356"/>
                  <a:gd name="T24" fmla="*/ 3 w 353"/>
                  <a:gd name="T25" fmla="*/ 128 h 356"/>
                  <a:gd name="T26" fmla="*/ 10 w 353"/>
                  <a:gd name="T27" fmla="*/ 160 h 356"/>
                  <a:gd name="T28" fmla="*/ 31 w 353"/>
                  <a:gd name="T29" fmla="*/ 157 h 356"/>
                  <a:gd name="T30" fmla="*/ 46 w 353"/>
                  <a:gd name="T31" fmla="*/ 171 h 356"/>
                  <a:gd name="T32" fmla="*/ 53 w 353"/>
                  <a:gd name="T33" fmla="*/ 207 h 356"/>
                  <a:gd name="T34" fmla="*/ 87 w 353"/>
                  <a:gd name="T35" fmla="*/ 234 h 356"/>
                  <a:gd name="T36" fmla="*/ 90 w 353"/>
                  <a:gd name="T37" fmla="*/ 250 h 356"/>
                  <a:gd name="T38" fmla="*/ 77 w 353"/>
                  <a:gd name="T39" fmla="*/ 275 h 356"/>
                  <a:gd name="T40" fmla="*/ 80 w 353"/>
                  <a:gd name="T41" fmla="*/ 296 h 356"/>
                  <a:gd name="T42" fmla="*/ 94 w 353"/>
                  <a:gd name="T43" fmla="*/ 335 h 356"/>
                  <a:gd name="T44" fmla="*/ 113 w 353"/>
                  <a:gd name="T45" fmla="*/ 342 h 356"/>
                  <a:gd name="T46" fmla="*/ 141 w 353"/>
                  <a:gd name="T47" fmla="*/ 341 h 356"/>
                  <a:gd name="T48" fmla="*/ 125 w 353"/>
                  <a:gd name="T49" fmla="*/ 338 h 356"/>
                  <a:gd name="T50" fmla="*/ 118 w 353"/>
                  <a:gd name="T51" fmla="*/ 334 h 356"/>
                  <a:gd name="T52" fmla="*/ 130 w 353"/>
                  <a:gd name="T53" fmla="*/ 322 h 356"/>
                  <a:gd name="T54" fmla="*/ 139 w 353"/>
                  <a:gd name="T55" fmla="*/ 322 h 356"/>
                  <a:gd name="T56" fmla="*/ 144 w 353"/>
                  <a:gd name="T57" fmla="*/ 327 h 356"/>
                  <a:gd name="T58" fmla="*/ 147 w 353"/>
                  <a:gd name="T59" fmla="*/ 320 h 356"/>
                  <a:gd name="T60" fmla="*/ 145 w 353"/>
                  <a:gd name="T61" fmla="*/ 317 h 356"/>
                  <a:gd name="T62" fmla="*/ 154 w 353"/>
                  <a:gd name="T63" fmla="*/ 297 h 356"/>
                  <a:gd name="T64" fmla="*/ 161 w 353"/>
                  <a:gd name="T65" fmla="*/ 299 h 356"/>
                  <a:gd name="T66" fmla="*/ 202 w 353"/>
                  <a:gd name="T67" fmla="*/ 324 h 356"/>
                  <a:gd name="T68" fmla="*/ 203 w 353"/>
                  <a:gd name="T69" fmla="*/ 317 h 356"/>
                  <a:gd name="T70" fmla="*/ 192 w 353"/>
                  <a:gd name="T71" fmla="*/ 293 h 356"/>
                  <a:gd name="T72" fmla="*/ 215 w 353"/>
                  <a:gd name="T73" fmla="*/ 304 h 356"/>
                  <a:gd name="T74" fmla="*/ 226 w 353"/>
                  <a:gd name="T75" fmla="*/ 293 h 356"/>
                  <a:gd name="T76" fmla="*/ 246 w 353"/>
                  <a:gd name="T77" fmla="*/ 267 h 356"/>
                  <a:gd name="T78" fmla="*/ 256 w 353"/>
                  <a:gd name="T79" fmla="*/ 262 h 356"/>
                  <a:gd name="T80" fmla="*/ 253 w 353"/>
                  <a:gd name="T81" fmla="*/ 255 h 356"/>
                  <a:gd name="T82" fmla="*/ 253 w 353"/>
                  <a:gd name="T83" fmla="*/ 246 h 356"/>
                  <a:gd name="T84" fmla="*/ 266 w 353"/>
                  <a:gd name="T85" fmla="*/ 226 h 356"/>
                  <a:gd name="T86" fmla="*/ 269 w 353"/>
                  <a:gd name="T87" fmla="*/ 195 h 356"/>
                  <a:gd name="T88" fmla="*/ 274 w 353"/>
                  <a:gd name="T89" fmla="*/ 181 h 356"/>
                  <a:gd name="T90" fmla="*/ 295 w 353"/>
                  <a:gd name="T91" fmla="*/ 190 h 356"/>
                  <a:gd name="T92" fmla="*/ 296 w 353"/>
                  <a:gd name="T93" fmla="*/ 180 h 356"/>
                  <a:gd name="T94" fmla="*/ 310 w 353"/>
                  <a:gd name="T95" fmla="*/ 151 h 356"/>
                  <a:gd name="T96" fmla="*/ 324 w 353"/>
                  <a:gd name="T97" fmla="*/ 155 h 356"/>
                  <a:gd name="T98" fmla="*/ 352 w 353"/>
                  <a:gd name="T99" fmla="*/ 131 h 356"/>
                  <a:gd name="T100" fmla="*/ 313 w 353"/>
                  <a:gd name="T101" fmla="*/ 100 h 3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353" h="356">
                    <a:moveTo>
                      <a:pt x="289" y="85"/>
                    </a:moveTo>
                    <a:lnTo>
                      <a:pt x="271" y="95"/>
                    </a:lnTo>
                    <a:lnTo>
                      <a:pt x="266" y="100"/>
                    </a:lnTo>
                    <a:lnTo>
                      <a:pt x="262" y="106"/>
                    </a:lnTo>
                    <a:lnTo>
                      <a:pt x="253" y="106"/>
                    </a:lnTo>
                    <a:lnTo>
                      <a:pt x="253" y="104"/>
                    </a:lnTo>
                    <a:lnTo>
                      <a:pt x="242" y="103"/>
                    </a:lnTo>
                    <a:lnTo>
                      <a:pt x="229" y="88"/>
                    </a:lnTo>
                    <a:lnTo>
                      <a:pt x="224" y="74"/>
                    </a:lnTo>
                    <a:lnTo>
                      <a:pt x="222" y="73"/>
                    </a:lnTo>
                    <a:lnTo>
                      <a:pt x="222" y="71"/>
                    </a:lnTo>
                    <a:lnTo>
                      <a:pt x="228" y="61"/>
                    </a:lnTo>
                    <a:lnTo>
                      <a:pt x="232" y="57"/>
                    </a:lnTo>
                    <a:lnTo>
                      <a:pt x="238" y="57"/>
                    </a:lnTo>
                    <a:lnTo>
                      <a:pt x="232" y="51"/>
                    </a:lnTo>
                    <a:lnTo>
                      <a:pt x="226" y="42"/>
                    </a:lnTo>
                    <a:lnTo>
                      <a:pt x="222" y="42"/>
                    </a:lnTo>
                    <a:lnTo>
                      <a:pt x="217" y="46"/>
                    </a:lnTo>
                    <a:lnTo>
                      <a:pt x="214" y="47"/>
                    </a:lnTo>
                    <a:lnTo>
                      <a:pt x="208" y="53"/>
                    </a:lnTo>
                    <a:lnTo>
                      <a:pt x="192" y="58"/>
                    </a:lnTo>
                    <a:lnTo>
                      <a:pt x="189" y="58"/>
                    </a:lnTo>
                    <a:lnTo>
                      <a:pt x="188" y="60"/>
                    </a:lnTo>
                    <a:lnTo>
                      <a:pt x="181" y="60"/>
                    </a:lnTo>
                    <a:lnTo>
                      <a:pt x="178" y="60"/>
                    </a:lnTo>
                    <a:lnTo>
                      <a:pt x="164" y="56"/>
                    </a:lnTo>
                    <a:lnTo>
                      <a:pt x="154" y="50"/>
                    </a:lnTo>
                    <a:lnTo>
                      <a:pt x="150" y="46"/>
                    </a:lnTo>
                    <a:lnTo>
                      <a:pt x="148" y="40"/>
                    </a:lnTo>
                    <a:lnTo>
                      <a:pt x="139" y="26"/>
                    </a:lnTo>
                    <a:lnTo>
                      <a:pt x="130" y="17"/>
                    </a:lnTo>
                    <a:lnTo>
                      <a:pt x="130" y="15"/>
                    </a:lnTo>
                    <a:lnTo>
                      <a:pt x="128" y="11"/>
                    </a:lnTo>
                    <a:lnTo>
                      <a:pt x="126" y="11"/>
                    </a:lnTo>
                    <a:lnTo>
                      <a:pt x="113" y="1"/>
                    </a:lnTo>
                    <a:lnTo>
                      <a:pt x="112" y="0"/>
                    </a:lnTo>
                    <a:lnTo>
                      <a:pt x="90" y="7"/>
                    </a:lnTo>
                    <a:lnTo>
                      <a:pt x="88" y="7"/>
                    </a:lnTo>
                    <a:lnTo>
                      <a:pt x="88" y="8"/>
                    </a:lnTo>
                    <a:lnTo>
                      <a:pt x="81" y="21"/>
                    </a:lnTo>
                    <a:lnTo>
                      <a:pt x="80" y="26"/>
                    </a:lnTo>
                    <a:lnTo>
                      <a:pt x="80" y="28"/>
                    </a:lnTo>
                    <a:lnTo>
                      <a:pt x="78" y="28"/>
                    </a:lnTo>
                    <a:lnTo>
                      <a:pt x="72" y="32"/>
                    </a:lnTo>
                    <a:lnTo>
                      <a:pt x="55" y="37"/>
                    </a:lnTo>
                    <a:lnTo>
                      <a:pt x="52" y="39"/>
                    </a:lnTo>
                    <a:lnTo>
                      <a:pt x="46" y="39"/>
                    </a:lnTo>
                    <a:lnTo>
                      <a:pt x="41" y="44"/>
                    </a:lnTo>
                    <a:lnTo>
                      <a:pt x="39" y="47"/>
                    </a:lnTo>
                    <a:lnTo>
                      <a:pt x="39" y="50"/>
                    </a:lnTo>
                    <a:lnTo>
                      <a:pt x="41" y="56"/>
                    </a:lnTo>
                    <a:lnTo>
                      <a:pt x="41" y="63"/>
                    </a:lnTo>
                    <a:lnTo>
                      <a:pt x="38" y="66"/>
                    </a:lnTo>
                    <a:lnTo>
                      <a:pt x="34" y="80"/>
                    </a:lnTo>
                    <a:lnTo>
                      <a:pt x="24" y="90"/>
                    </a:lnTo>
                    <a:lnTo>
                      <a:pt x="18" y="99"/>
                    </a:lnTo>
                    <a:lnTo>
                      <a:pt x="14" y="107"/>
                    </a:lnTo>
                    <a:lnTo>
                      <a:pt x="9" y="110"/>
                    </a:lnTo>
                    <a:lnTo>
                      <a:pt x="6" y="111"/>
                    </a:lnTo>
                    <a:lnTo>
                      <a:pt x="3" y="113"/>
                    </a:lnTo>
                    <a:lnTo>
                      <a:pt x="2" y="116"/>
                    </a:lnTo>
                    <a:lnTo>
                      <a:pt x="2" y="119"/>
                    </a:lnTo>
                    <a:lnTo>
                      <a:pt x="5" y="124"/>
                    </a:lnTo>
                    <a:lnTo>
                      <a:pt x="5" y="128"/>
                    </a:lnTo>
                    <a:lnTo>
                      <a:pt x="3" y="128"/>
                    </a:lnTo>
                    <a:lnTo>
                      <a:pt x="0" y="147"/>
                    </a:lnTo>
                    <a:lnTo>
                      <a:pt x="3" y="157"/>
                    </a:lnTo>
                    <a:lnTo>
                      <a:pt x="3" y="159"/>
                    </a:lnTo>
                    <a:lnTo>
                      <a:pt x="9" y="159"/>
                    </a:lnTo>
                    <a:lnTo>
                      <a:pt x="10" y="160"/>
                    </a:lnTo>
                    <a:lnTo>
                      <a:pt x="11" y="160"/>
                    </a:lnTo>
                    <a:lnTo>
                      <a:pt x="11" y="159"/>
                    </a:lnTo>
                    <a:lnTo>
                      <a:pt x="13" y="159"/>
                    </a:lnTo>
                    <a:lnTo>
                      <a:pt x="24" y="157"/>
                    </a:lnTo>
                    <a:lnTo>
                      <a:pt x="31" y="157"/>
                    </a:lnTo>
                    <a:lnTo>
                      <a:pt x="35" y="162"/>
                    </a:lnTo>
                    <a:lnTo>
                      <a:pt x="44" y="166"/>
                    </a:lnTo>
                    <a:lnTo>
                      <a:pt x="44" y="167"/>
                    </a:lnTo>
                    <a:lnTo>
                      <a:pt x="45" y="170"/>
                    </a:lnTo>
                    <a:lnTo>
                      <a:pt x="46" y="171"/>
                    </a:lnTo>
                    <a:lnTo>
                      <a:pt x="48" y="179"/>
                    </a:lnTo>
                    <a:lnTo>
                      <a:pt x="48" y="186"/>
                    </a:lnTo>
                    <a:lnTo>
                      <a:pt x="46" y="188"/>
                    </a:lnTo>
                    <a:lnTo>
                      <a:pt x="46" y="193"/>
                    </a:lnTo>
                    <a:lnTo>
                      <a:pt x="53" y="207"/>
                    </a:lnTo>
                    <a:lnTo>
                      <a:pt x="58" y="212"/>
                    </a:lnTo>
                    <a:lnTo>
                      <a:pt x="58" y="214"/>
                    </a:lnTo>
                    <a:lnTo>
                      <a:pt x="59" y="214"/>
                    </a:lnTo>
                    <a:lnTo>
                      <a:pt x="73" y="227"/>
                    </a:lnTo>
                    <a:lnTo>
                      <a:pt x="87" y="234"/>
                    </a:lnTo>
                    <a:lnTo>
                      <a:pt x="91" y="234"/>
                    </a:lnTo>
                    <a:lnTo>
                      <a:pt x="91" y="236"/>
                    </a:lnTo>
                    <a:lnTo>
                      <a:pt x="94" y="243"/>
                    </a:lnTo>
                    <a:lnTo>
                      <a:pt x="94" y="244"/>
                    </a:lnTo>
                    <a:lnTo>
                      <a:pt x="90" y="250"/>
                    </a:lnTo>
                    <a:lnTo>
                      <a:pt x="88" y="257"/>
                    </a:lnTo>
                    <a:lnTo>
                      <a:pt x="77" y="265"/>
                    </a:lnTo>
                    <a:lnTo>
                      <a:pt x="76" y="265"/>
                    </a:lnTo>
                    <a:lnTo>
                      <a:pt x="73" y="271"/>
                    </a:lnTo>
                    <a:lnTo>
                      <a:pt x="77" y="275"/>
                    </a:lnTo>
                    <a:lnTo>
                      <a:pt x="87" y="282"/>
                    </a:lnTo>
                    <a:lnTo>
                      <a:pt x="83" y="286"/>
                    </a:lnTo>
                    <a:lnTo>
                      <a:pt x="83" y="289"/>
                    </a:lnTo>
                    <a:lnTo>
                      <a:pt x="80" y="294"/>
                    </a:lnTo>
                    <a:lnTo>
                      <a:pt x="80" y="296"/>
                    </a:lnTo>
                    <a:lnTo>
                      <a:pt x="77" y="303"/>
                    </a:lnTo>
                    <a:lnTo>
                      <a:pt x="77" y="304"/>
                    </a:lnTo>
                    <a:lnTo>
                      <a:pt x="78" y="314"/>
                    </a:lnTo>
                    <a:lnTo>
                      <a:pt x="88" y="335"/>
                    </a:lnTo>
                    <a:lnTo>
                      <a:pt x="94" y="335"/>
                    </a:lnTo>
                    <a:lnTo>
                      <a:pt x="95" y="334"/>
                    </a:lnTo>
                    <a:lnTo>
                      <a:pt x="94" y="332"/>
                    </a:lnTo>
                    <a:lnTo>
                      <a:pt x="95" y="329"/>
                    </a:lnTo>
                    <a:lnTo>
                      <a:pt x="97" y="328"/>
                    </a:lnTo>
                    <a:lnTo>
                      <a:pt x="113" y="342"/>
                    </a:lnTo>
                    <a:lnTo>
                      <a:pt x="118" y="348"/>
                    </a:lnTo>
                    <a:lnTo>
                      <a:pt x="119" y="354"/>
                    </a:lnTo>
                    <a:lnTo>
                      <a:pt x="120" y="356"/>
                    </a:lnTo>
                    <a:lnTo>
                      <a:pt x="135" y="346"/>
                    </a:lnTo>
                    <a:lnTo>
                      <a:pt x="141" y="341"/>
                    </a:lnTo>
                    <a:lnTo>
                      <a:pt x="139" y="339"/>
                    </a:lnTo>
                    <a:lnTo>
                      <a:pt x="137" y="339"/>
                    </a:lnTo>
                    <a:lnTo>
                      <a:pt x="128" y="341"/>
                    </a:lnTo>
                    <a:lnTo>
                      <a:pt x="126" y="338"/>
                    </a:lnTo>
                    <a:lnTo>
                      <a:pt x="125" y="338"/>
                    </a:lnTo>
                    <a:lnTo>
                      <a:pt x="123" y="339"/>
                    </a:lnTo>
                    <a:lnTo>
                      <a:pt x="120" y="339"/>
                    </a:lnTo>
                    <a:lnTo>
                      <a:pt x="120" y="338"/>
                    </a:lnTo>
                    <a:lnTo>
                      <a:pt x="118" y="336"/>
                    </a:lnTo>
                    <a:lnTo>
                      <a:pt x="118" y="334"/>
                    </a:lnTo>
                    <a:lnTo>
                      <a:pt x="116" y="331"/>
                    </a:lnTo>
                    <a:lnTo>
                      <a:pt x="116" y="329"/>
                    </a:lnTo>
                    <a:lnTo>
                      <a:pt x="118" y="329"/>
                    </a:lnTo>
                    <a:lnTo>
                      <a:pt x="122" y="325"/>
                    </a:lnTo>
                    <a:lnTo>
                      <a:pt x="130" y="322"/>
                    </a:lnTo>
                    <a:lnTo>
                      <a:pt x="135" y="325"/>
                    </a:lnTo>
                    <a:lnTo>
                      <a:pt x="136" y="325"/>
                    </a:lnTo>
                    <a:lnTo>
                      <a:pt x="136" y="324"/>
                    </a:lnTo>
                    <a:lnTo>
                      <a:pt x="137" y="324"/>
                    </a:lnTo>
                    <a:lnTo>
                      <a:pt x="139" y="322"/>
                    </a:lnTo>
                    <a:lnTo>
                      <a:pt x="141" y="322"/>
                    </a:lnTo>
                    <a:lnTo>
                      <a:pt x="141" y="324"/>
                    </a:lnTo>
                    <a:lnTo>
                      <a:pt x="143" y="324"/>
                    </a:lnTo>
                    <a:lnTo>
                      <a:pt x="143" y="325"/>
                    </a:lnTo>
                    <a:lnTo>
                      <a:pt x="144" y="327"/>
                    </a:lnTo>
                    <a:lnTo>
                      <a:pt x="145" y="324"/>
                    </a:lnTo>
                    <a:lnTo>
                      <a:pt x="147" y="324"/>
                    </a:lnTo>
                    <a:lnTo>
                      <a:pt x="148" y="321"/>
                    </a:lnTo>
                    <a:lnTo>
                      <a:pt x="148" y="320"/>
                    </a:lnTo>
                    <a:lnTo>
                      <a:pt x="147" y="320"/>
                    </a:lnTo>
                    <a:lnTo>
                      <a:pt x="147" y="322"/>
                    </a:lnTo>
                    <a:lnTo>
                      <a:pt x="144" y="322"/>
                    </a:lnTo>
                    <a:lnTo>
                      <a:pt x="144" y="321"/>
                    </a:lnTo>
                    <a:lnTo>
                      <a:pt x="145" y="318"/>
                    </a:lnTo>
                    <a:lnTo>
                      <a:pt x="145" y="317"/>
                    </a:lnTo>
                    <a:lnTo>
                      <a:pt x="147" y="317"/>
                    </a:lnTo>
                    <a:lnTo>
                      <a:pt x="151" y="311"/>
                    </a:lnTo>
                    <a:lnTo>
                      <a:pt x="151" y="299"/>
                    </a:lnTo>
                    <a:lnTo>
                      <a:pt x="152" y="297"/>
                    </a:lnTo>
                    <a:lnTo>
                      <a:pt x="154" y="297"/>
                    </a:lnTo>
                    <a:lnTo>
                      <a:pt x="155" y="296"/>
                    </a:lnTo>
                    <a:lnTo>
                      <a:pt x="159" y="293"/>
                    </a:lnTo>
                    <a:lnTo>
                      <a:pt x="159" y="294"/>
                    </a:lnTo>
                    <a:lnTo>
                      <a:pt x="161" y="297"/>
                    </a:lnTo>
                    <a:lnTo>
                      <a:pt x="161" y="299"/>
                    </a:lnTo>
                    <a:lnTo>
                      <a:pt x="165" y="303"/>
                    </a:lnTo>
                    <a:lnTo>
                      <a:pt x="182" y="313"/>
                    </a:lnTo>
                    <a:lnTo>
                      <a:pt x="192" y="322"/>
                    </a:lnTo>
                    <a:lnTo>
                      <a:pt x="199" y="322"/>
                    </a:lnTo>
                    <a:lnTo>
                      <a:pt x="202" y="324"/>
                    </a:lnTo>
                    <a:lnTo>
                      <a:pt x="200" y="327"/>
                    </a:lnTo>
                    <a:lnTo>
                      <a:pt x="200" y="328"/>
                    </a:lnTo>
                    <a:lnTo>
                      <a:pt x="203" y="328"/>
                    </a:lnTo>
                    <a:lnTo>
                      <a:pt x="204" y="322"/>
                    </a:lnTo>
                    <a:lnTo>
                      <a:pt x="203" y="317"/>
                    </a:lnTo>
                    <a:lnTo>
                      <a:pt x="200" y="311"/>
                    </a:lnTo>
                    <a:lnTo>
                      <a:pt x="193" y="304"/>
                    </a:lnTo>
                    <a:lnTo>
                      <a:pt x="193" y="303"/>
                    </a:lnTo>
                    <a:lnTo>
                      <a:pt x="192" y="300"/>
                    </a:lnTo>
                    <a:lnTo>
                      <a:pt x="192" y="293"/>
                    </a:lnTo>
                    <a:lnTo>
                      <a:pt x="193" y="293"/>
                    </a:lnTo>
                    <a:lnTo>
                      <a:pt x="195" y="292"/>
                    </a:lnTo>
                    <a:lnTo>
                      <a:pt x="199" y="292"/>
                    </a:lnTo>
                    <a:lnTo>
                      <a:pt x="214" y="303"/>
                    </a:lnTo>
                    <a:lnTo>
                      <a:pt x="215" y="304"/>
                    </a:lnTo>
                    <a:lnTo>
                      <a:pt x="217" y="304"/>
                    </a:lnTo>
                    <a:lnTo>
                      <a:pt x="219" y="303"/>
                    </a:lnTo>
                    <a:lnTo>
                      <a:pt x="221" y="303"/>
                    </a:lnTo>
                    <a:lnTo>
                      <a:pt x="224" y="299"/>
                    </a:lnTo>
                    <a:lnTo>
                      <a:pt x="226" y="293"/>
                    </a:lnTo>
                    <a:lnTo>
                      <a:pt x="226" y="278"/>
                    </a:lnTo>
                    <a:lnTo>
                      <a:pt x="228" y="265"/>
                    </a:lnTo>
                    <a:lnTo>
                      <a:pt x="228" y="264"/>
                    </a:lnTo>
                    <a:lnTo>
                      <a:pt x="235" y="262"/>
                    </a:lnTo>
                    <a:lnTo>
                      <a:pt x="246" y="267"/>
                    </a:lnTo>
                    <a:lnTo>
                      <a:pt x="248" y="267"/>
                    </a:lnTo>
                    <a:lnTo>
                      <a:pt x="250" y="265"/>
                    </a:lnTo>
                    <a:lnTo>
                      <a:pt x="252" y="264"/>
                    </a:lnTo>
                    <a:lnTo>
                      <a:pt x="255" y="262"/>
                    </a:lnTo>
                    <a:lnTo>
                      <a:pt x="256" y="262"/>
                    </a:lnTo>
                    <a:lnTo>
                      <a:pt x="256" y="261"/>
                    </a:lnTo>
                    <a:lnTo>
                      <a:pt x="257" y="260"/>
                    </a:lnTo>
                    <a:lnTo>
                      <a:pt x="256" y="260"/>
                    </a:lnTo>
                    <a:lnTo>
                      <a:pt x="253" y="257"/>
                    </a:lnTo>
                    <a:lnTo>
                      <a:pt x="253" y="255"/>
                    </a:lnTo>
                    <a:lnTo>
                      <a:pt x="250" y="254"/>
                    </a:lnTo>
                    <a:lnTo>
                      <a:pt x="250" y="253"/>
                    </a:lnTo>
                    <a:lnTo>
                      <a:pt x="252" y="251"/>
                    </a:lnTo>
                    <a:lnTo>
                      <a:pt x="252" y="250"/>
                    </a:lnTo>
                    <a:lnTo>
                      <a:pt x="253" y="246"/>
                    </a:lnTo>
                    <a:lnTo>
                      <a:pt x="253" y="244"/>
                    </a:lnTo>
                    <a:lnTo>
                      <a:pt x="255" y="236"/>
                    </a:lnTo>
                    <a:lnTo>
                      <a:pt x="263" y="227"/>
                    </a:lnTo>
                    <a:lnTo>
                      <a:pt x="264" y="227"/>
                    </a:lnTo>
                    <a:lnTo>
                      <a:pt x="266" y="226"/>
                    </a:lnTo>
                    <a:lnTo>
                      <a:pt x="267" y="226"/>
                    </a:lnTo>
                    <a:lnTo>
                      <a:pt x="271" y="223"/>
                    </a:lnTo>
                    <a:lnTo>
                      <a:pt x="271" y="212"/>
                    </a:lnTo>
                    <a:lnTo>
                      <a:pt x="269" y="197"/>
                    </a:lnTo>
                    <a:lnTo>
                      <a:pt x="269" y="195"/>
                    </a:lnTo>
                    <a:lnTo>
                      <a:pt x="267" y="195"/>
                    </a:lnTo>
                    <a:lnTo>
                      <a:pt x="269" y="194"/>
                    </a:lnTo>
                    <a:lnTo>
                      <a:pt x="270" y="183"/>
                    </a:lnTo>
                    <a:lnTo>
                      <a:pt x="270" y="180"/>
                    </a:lnTo>
                    <a:lnTo>
                      <a:pt x="274" y="181"/>
                    </a:lnTo>
                    <a:lnTo>
                      <a:pt x="275" y="181"/>
                    </a:lnTo>
                    <a:lnTo>
                      <a:pt x="279" y="183"/>
                    </a:lnTo>
                    <a:lnTo>
                      <a:pt x="282" y="186"/>
                    </a:lnTo>
                    <a:lnTo>
                      <a:pt x="292" y="190"/>
                    </a:lnTo>
                    <a:lnTo>
                      <a:pt x="295" y="190"/>
                    </a:lnTo>
                    <a:lnTo>
                      <a:pt x="295" y="188"/>
                    </a:lnTo>
                    <a:lnTo>
                      <a:pt x="294" y="187"/>
                    </a:lnTo>
                    <a:lnTo>
                      <a:pt x="293" y="187"/>
                    </a:lnTo>
                    <a:lnTo>
                      <a:pt x="293" y="183"/>
                    </a:lnTo>
                    <a:lnTo>
                      <a:pt x="296" y="180"/>
                    </a:lnTo>
                    <a:lnTo>
                      <a:pt x="302" y="171"/>
                    </a:lnTo>
                    <a:lnTo>
                      <a:pt x="305" y="159"/>
                    </a:lnTo>
                    <a:lnTo>
                      <a:pt x="308" y="156"/>
                    </a:lnTo>
                    <a:lnTo>
                      <a:pt x="309" y="152"/>
                    </a:lnTo>
                    <a:lnTo>
                      <a:pt x="310" y="151"/>
                    </a:lnTo>
                    <a:lnTo>
                      <a:pt x="312" y="151"/>
                    </a:lnTo>
                    <a:lnTo>
                      <a:pt x="313" y="152"/>
                    </a:lnTo>
                    <a:lnTo>
                      <a:pt x="317" y="152"/>
                    </a:lnTo>
                    <a:lnTo>
                      <a:pt x="322" y="155"/>
                    </a:lnTo>
                    <a:lnTo>
                      <a:pt x="324" y="155"/>
                    </a:lnTo>
                    <a:lnTo>
                      <a:pt x="326" y="152"/>
                    </a:lnTo>
                    <a:lnTo>
                      <a:pt x="341" y="142"/>
                    </a:lnTo>
                    <a:lnTo>
                      <a:pt x="344" y="141"/>
                    </a:lnTo>
                    <a:lnTo>
                      <a:pt x="353" y="134"/>
                    </a:lnTo>
                    <a:lnTo>
                      <a:pt x="352" y="131"/>
                    </a:lnTo>
                    <a:lnTo>
                      <a:pt x="349" y="128"/>
                    </a:lnTo>
                    <a:lnTo>
                      <a:pt x="349" y="127"/>
                    </a:lnTo>
                    <a:lnTo>
                      <a:pt x="334" y="123"/>
                    </a:lnTo>
                    <a:lnTo>
                      <a:pt x="326" y="111"/>
                    </a:lnTo>
                    <a:lnTo>
                      <a:pt x="313" y="100"/>
                    </a:lnTo>
                    <a:lnTo>
                      <a:pt x="302" y="85"/>
                    </a:lnTo>
                    <a:lnTo>
                      <a:pt x="298" y="82"/>
                    </a:lnTo>
                    <a:lnTo>
                      <a:pt x="298" y="84"/>
                    </a:lnTo>
                    <a:lnTo>
                      <a:pt x="289" y="8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92" name="Freeform 119">
                <a:extLst>
                  <a:ext uri="{FF2B5EF4-FFF2-40B4-BE49-F238E27FC236}">
                    <a16:creationId xmlns:a16="http://schemas.microsoft.com/office/drawing/2014/main" id="{5784C13F-AD6C-71D4-26F1-5E8DBFEAD9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0" y="1520"/>
                <a:ext cx="87" cy="96"/>
              </a:xfrm>
              <a:custGeom>
                <a:avLst/>
                <a:gdLst>
                  <a:gd name="T0" fmla="*/ 239 w 349"/>
                  <a:gd name="T1" fmla="*/ 112 h 384"/>
                  <a:gd name="T2" fmla="*/ 220 w 349"/>
                  <a:gd name="T3" fmla="*/ 99 h 384"/>
                  <a:gd name="T4" fmla="*/ 212 w 349"/>
                  <a:gd name="T5" fmla="*/ 53 h 384"/>
                  <a:gd name="T6" fmla="*/ 184 w 349"/>
                  <a:gd name="T7" fmla="*/ 26 h 384"/>
                  <a:gd name="T8" fmla="*/ 165 w 349"/>
                  <a:gd name="T9" fmla="*/ 1 h 384"/>
                  <a:gd name="T10" fmla="*/ 110 w 349"/>
                  <a:gd name="T11" fmla="*/ 1 h 384"/>
                  <a:gd name="T12" fmla="*/ 98 w 349"/>
                  <a:gd name="T13" fmla="*/ 22 h 384"/>
                  <a:gd name="T14" fmla="*/ 85 w 349"/>
                  <a:gd name="T15" fmla="*/ 40 h 384"/>
                  <a:gd name="T16" fmla="*/ 38 w 349"/>
                  <a:gd name="T17" fmla="*/ 47 h 384"/>
                  <a:gd name="T18" fmla="*/ 29 w 349"/>
                  <a:gd name="T19" fmla="*/ 99 h 384"/>
                  <a:gd name="T20" fmla="*/ 46 w 349"/>
                  <a:gd name="T21" fmla="*/ 135 h 384"/>
                  <a:gd name="T22" fmla="*/ 69 w 349"/>
                  <a:gd name="T23" fmla="*/ 165 h 384"/>
                  <a:gd name="T24" fmla="*/ 100 w 349"/>
                  <a:gd name="T25" fmla="*/ 162 h 384"/>
                  <a:gd name="T26" fmla="*/ 78 w 349"/>
                  <a:gd name="T27" fmla="*/ 187 h 384"/>
                  <a:gd name="T28" fmla="*/ 46 w 349"/>
                  <a:gd name="T29" fmla="*/ 225 h 384"/>
                  <a:gd name="T30" fmla="*/ 51 w 349"/>
                  <a:gd name="T31" fmla="*/ 239 h 384"/>
                  <a:gd name="T32" fmla="*/ 42 w 349"/>
                  <a:gd name="T33" fmla="*/ 255 h 384"/>
                  <a:gd name="T34" fmla="*/ 31 w 349"/>
                  <a:gd name="T35" fmla="*/ 240 h 384"/>
                  <a:gd name="T36" fmla="*/ 26 w 349"/>
                  <a:gd name="T37" fmla="*/ 225 h 384"/>
                  <a:gd name="T38" fmla="*/ 11 w 349"/>
                  <a:gd name="T39" fmla="*/ 215 h 384"/>
                  <a:gd name="T40" fmla="*/ 2 w 349"/>
                  <a:gd name="T41" fmla="*/ 225 h 384"/>
                  <a:gd name="T42" fmla="*/ 4 w 349"/>
                  <a:gd name="T43" fmla="*/ 253 h 384"/>
                  <a:gd name="T44" fmla="*/ 15 w 349"/>
                  <a:gd name="T45" fmla="*/ 268 h 384"/>
                  <a:gd name="T46" fmla="*/ 38 w 349"/>
                  <a:gd name="T47" fmla="*/ 278 h 384"/>
                  <a:gd name="T48" fmla="*/ 55 w 349"/>
                  <a:gd name="T49" fmla="*/ 279 h 384"/>
                  <a:gd name="T50" fmla="*/ 82 w 349"/>
                  <a:gd name="T51" fmla="*/ 279 h 384"/>
                  <a:gd name="T52" fmla="*/ 75 w 349"/>
                  <a:gd name="T53" fmla="*/ 286 h 384"/>
                  <a:gd name="T54" fmla="*/ 53 w 349"/>
                  <a:gd name="T55" fmla="*/ 311 h 384"/>
                  <a:gd name="T56" fmla="*/ 36 w 349"/>
                  <a:gd name="T57" fmla="*/ 315 h 384"/>
                  <a:gd name="T58" fmla="*/ 21 w 349"/>
                  <a:gd name="T59" fmla="*/ 342 h 384"/>
                  <a:gd name="T60" fmla="*/ 64 w 349"/>
                  <a:gd name="T61" fmla="*/ 342 h 384"/>
                  <a:gd name="T62" fmla="*/ 74 w 349"/>
                  <a:gd name="T63" fmla="*/ 345 h 384"/>
                  <a:gd name="T64" fmla="*/ 93 w 349"/>
                  <a:gd name="T65" fmla="*/ 370 h 384"/>
                  <a:gd name="T66" fmla="*/ 107 w 349"/>
                  <a:gd name="T67" fmla="*/ 344 h 384"/>
                  <a:gd name="T68" fmla="*/ 129 w 349"/>
                  <a:gd name="T69" fmla="*/ 359 h 384"/>
                  <a:gd name="T70" fmla="*/ 142 w 349"/>
                  <a:gd name="T71" fmla="*/ 361 h 384"/>
                  <a:gd name="T72" fmla="*/ 149 w 349"/>
                  <a:gd name="T73" fmla="*/ 351 h 384"/>
                  <a:gd name="T74" fmla="*/ 162 w 349"/>
                  <a:gd name="T75" fmla="*/ 330 h 384"/>
                  <a:gd name="T76" fmla="*/ 169 w 349"/>
                  <a:gd name="T77" fmla="*/ 332 h 384"/>
                  <a:gd name="T78" fmla="*/ 187 w 349"/>
                  <a:gd name="T79" fmla="*/ 328 h 384"/>
                  <a:gd name="T80" fmla="*/ 211 w 349"/>
                  <a:gd name="T81" fmla="*/ 317 h 384"/>
                  <a:gd name="T82" fmla="*/ 251 w 349"/>
                  <a:gd name="T83" fmla="*/ 359 h 384"/>
                  <a:gd name="T84" fmla="*/ 297 w 349"/>
                  <a:gd name="T85" fmla="*/ 384 h 384"/>
                  <a:gd name="T86" fmla="*/ 310 w 349"/>
                  <a:gd name="T87" fmla="*/ 368 h 384"/>
                  <a:gd name="T88" fmla="*/ 308 w 349"/>
                  <a:gd name="T89" fmla="*/ 351 h 384"/>
                  <a:gd name="T90" fmla="*/ 310 w 349"/>
                  <a:gd name="T91" fmla="*/ 320 h 384"/>
                  <a:gd name="T92" fmla="*/ 326 w 349"/>
                  <a:gd name="T93" fmla="*/ 303 h 384"/>
                  <a:gd name="T94" fmla="*/ 349 w 349"/>
                  <a:gd name="T95" fmla="*/ 260 h 384"/>
                  <a:gd name="T96" fmla="*/ 290 w 349"/>
                  <a:gd name="T97" fmla="*/ 253 h 384"/>
                  <a:gd name="T98" fmla="*/ 279 w 349"/>
                  <a:gd name="T99" fmla="*/ 233 h 384"/>
                  <a:gd name="T100" fmla="*/ 261 w 349"/>
                  <a:gd name="T101" fmla="*/ 187 h 384"/>
                  <a:gd name="T102" fmla="*/ 264 w 349"/>
                  <a:gd name="T103" fmla="*/ 169 h 384"/>
                  <a:gd name="T104" fmla="*/ 268 w 349"/>
                  <a:gd name="T105" fmla="*/ 152 h 384"/>
                  <a:gd name="T106" fmla="*/ 262 w 349"/>
                  <a:gd name="T107" fmla="*/ 135 h 384"/>
                  <a:gd name="T108" fmla="*/ 244 w 349"/>
                  <a:gd name="T109" fmla="*/ 133 h 3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49" h="384">
                    <a:moveTo>
                      <a:pt x="246" y="128"/>
                    </a:moveTo>
                    <a:lnTo>
                      <a:pt x="246" y="124"/>
                    </a:lnTo>
                    <a:lnTo>
                      <a:pt x="244" y="123"/>
                    </a:lnTo>
                    <a:lnTo>
                      <a:pt x="244" y="121"/>
                    </a:lnTo>
                    <a:lnTo>
                      <a:pt x="239" y="112"/>
                    </a:lnTo>
                    <a:lnTo>
                      <a:pt x="236" y="110"/>
                    </a:lnTo>
                    <a:lnTo>
                      <a:pt x="234" y="110"/>
                    </a:lnTo>
                    <a:lnTo>
                      <a:pt x="232" y="112"/>
                    </a:lnTo>
                    <a:lnTo>
                      <a:pt x="222" y="102"/>
                    </a:lnTo>
                    <a:lnTo>
                      <a:pt x="220" y="99"/>
                    </a:lnTo>
                    <a:lnTo>
                      <a:pt x="218" y="96"/>
                    </a:lnTo>
                    <a:lnTo>
                      <a:pt x="212" y="77"/>
                    </a:lnTo>
                    <a:lnTo>
                      <a:pt x="213" y="59"/>
                    </a:lnTo>
                    <a:lnTo>
                      <a:pt x="213" y="57"/>
                    </a:lnTo>
                    <a:lnTo>
                      <a:pt x="212" y="53"/>
                    </a:lnTo>
                    <a:lnTo>
                      <a:pt x="209" y="50"/>
                    </a:lnTo>
                    <a:lnTo>
                      <a:pt x="201" y="43"/>
                    </a:lnTo>
                    <a:lnTo>
                      <a:pt x="188" y="36"/>
                    </a:lnTo>
                    <a:lnTo>
                      <a:pt x="187" y="35"/>
                    </a:lnTo>
                    <a:lnTo>
                      <a:pt x="184" y="26"/>
                    </a:lnTo>
                    <a:lnTo>
                      <a:pt x="184" y="15"/>
                    </a:lnTo>
                    <a:lnTo>
                      <a:pt x="181" y="14"/>
                    </a:lnTo>
                    <a:lnTo>
                      <a:pt x="180" y="14"/>
                    </a:lnTo>
                    <a:lnTo>
                      <a:pt x="167" y="4"/>
                    </a:lnTo>
                    <a:lnTo>
                      <a:pt x="165" y="1"/>
                    </a:lnTo>
                    <a:lnTo>
                      <a:pt x="162" y="1"/>
                    </a:lnTo>
                    <a:lnTo>
                      <a:pt x="141" y="0"/>
                    </a:lnTo>
                    <a:lnTo>
                      <a:pt x="121" y="4"/>
                    </a:lnTo>
                    <a:lnTo>
                      <a:pt x="118" y="4"/>
                    </a:lnTo>
                    <a:lnTo>
                      <a:pt x="110" y="1"/>
                    </a:lnTo>
                    <a:lnTo>
                      <a:pt x="109" y="4"/>
                    </a:lnTo>
                    <a:lnTo>
                      <a:pt x="103" y="18"/>
                    </a:lnTo>
                    <a:lnTo>
                      <a:pt x="102" y="20"/>
                    </a:lnTo>
                    <a:lnTo>
                      <a:pt x="100" y="20"/>
                    </a:lnTo>
                    <a:lnTo>
                      <a:pt x="98" y="22"/>
                    </a:lnTo>
                    <a:lnTo>
                      <a:pt x="93" y="26"/>
                    </a:lnTo>
                    <a:lnTo>
                      <a:pt x="92" y="29"/>
                    </a:lnTo>
                    <a:lnTo>
                      <a:pt x="92" y="30"/>
                    </a:lnTo>
                    <a:lnTo>
                      <a:pt x="91" y="33"/>
                    </a:lnTo>
                    <a:lnTo>
                      <a:pt x="85" y="40"/>
                    </a:lnTo>
                    <a:lnTo>
                      <a:pt x="51" y="47"/>
                    </a:lnTo>
                    <a:lnTo>
                      <a:pt x="47" y="47"/>
                    </a:lnTo>
                    <a:lnTo>
                      <a:pt x="46" y="46"/>
                    </a:lnTo>
                    <a:lnTo>
                      <a:pt x="43" y="46"/>
                    </a:lnTo>
                    <a:lnTo>
                      <a:pt x="38" y="47"/>
                    </a:lnTo>
                    <a:lnTo>
                      <a:pt x="35" y="50"/>
                    </a:lnTo>
                    <a:lnTo>
                      <a:pt x="26" y="64"/>
                    </a:lnTo>
                    <a:lnTo>
                      <a:pt x="26" y="67"/>
                    </a:lnTo>
                    <a:lnTo>
                      <a:pt x="26" y="84"/>
                    </a:lnTo>
                    <a:lnTo>
                      <a:pt x="29" y="99"/>
                    </a:lnTo>
                    <a:lnTo>
                      <a:pt x="40" y="120"/>
                    </a:lnTo>
                    <a:lnTo>
                      <a:pt x="40" y="123"/>
                    </a:lnTo>
                    <a:lnTo>
                      <a:pt x="42" y="126"/>
                    </a:lnTo>
                    <a:lnTo>
                      <a:pt x="42" y="128"/>
                    </a:lnTo>
                    <a:lnTo>
                      <a:pt x="46" y="135"/>
                    </a:lnTo>
                    <a:lnTo>
                      <a:pt x="46" y="137"/>
                    </a:lnTo>
                    <a:lnTo>
                      <a:pt x="47" y="140"/>
                    </a:lnTo>
                    <a:lnTo>
                      <a:pt x="47" y="154"/>
                    </a:lnTo>
                    <a:lnTo>
                      <a:pt x="65" y="162"/>
                    </a:lnTo>
                    <a:lnTo>
                      <a:pt x="69" y="165"/>
                    </a:lnTo>
                    <a:lnTo>
                      <a:pt x="74" y="166"/>
                    </a:lnTo>
                    <a:lnTo>
                      <a:pt x="88" y="166"/>
                    </a:lnTo>
                    <a:lnTo>
                      <a:pt x="95" y="159"/>
                    </a:lnTo>
                    <a:lnTo>
                      <a:pt x="96" y="160"/>
                    </a:lnTo>
                    <a:lnTo>
                      <a:pt x="100" y="162"/>
                    </a:lnTo>
                    <a:lnTo>
                      <a:pt x="93" y="170"/>
                    </a:lnTo>
                    <a:lnTo>
                      <a:pt x="83" y="177"/>
                    </a:lnTo>
                    <a:lnTo>
                      <a:pt x="82" y="179"/>
                    </a:lnTo>
                    <a:lnTo>
                      <a:pt x="82" y="187"/>
                    </a:lnTo>
                    <a:lnTo>
                      <a:pt x="78" y="187"/>
                    </a:lnTo>
                    <a:lnTo>
                      <a:pt x="69" y="193"/>
                    </a:lnTo>
                    <a:lnTo>
                      <a:pt x="53" y="208"/>
                    </a:lnTo>
                    <a:lnTo>
                      <a:pt x="49" y="210"/>
                    </a:lnTo>
                    <a:lnTo>
                      <a:pt x="46" y="212"/>
                    </a:lnTo>
                    <a:lnTo>
                      <a:pt x="46" y="225"/>
                    </a:lnTo>
                    <a:lnTo>
                      <a:pt x="47" y="226"/>
                    </a:lnTo>
                    <a:lnTo>
                      <a:pt x="47" y="227"/>
                    </a:lnTo>
                    <a:lnTo>
                      <a:pt x="49" y="230"/>
                    </a:lnTo>
                    <a:lnTo>
                      <a:pt x="51" y="232"/>
                    </a:lnTo>
                    <a:lnTo>
                      <a:pt x="51" y="239"/>
                    </a:lnTo>
                    <a:lnTo>
                      <a:pt x="49" y="240"/>
                    </a:lnTo>
                    <a:lnTo>
                      <a:pt x="47" y="240"/>
                    </a:lnTo>
                    <a:lnTo>
                      <a:pt x="45" y="250"/>
                    </a:lnTo>
                    <a:lnTo>
                      <a:pt x="43" y="251"/>
                    </a:lnTo>
                    <a:lnTo>
                      <a:pt x="42" y="255"/>
                    </a:lnTo>
                    <a:lnTo>
                      <a:pt x="40" y="255"/>
                    </a:lnTo>
                    <a:lnTo>
                      <a:pt x="36" y="253"/>
                    </a:lnTo>
                    <a:lnTo>
                      <a:pt x="35" y="251"/>
                    </a:lnTo>
                    <a:lnTo>
                      <a:pt x="35" y="250"/>
                    </a:lnTo>
                    <a:lnTo>
                      <a:pt x="31" y="240"/>
                    </a:lnTo>
                    <a:lnTo>
                      <a:pt x="31" y="232"/>
                    </a:lnTo>
                    <a:lnTo>
                      <a:pt x="29" y="229"/>
                    </a:lnTo>
                    <a:lnTo>
                      <a:pt x="29" y="226"/>
                    </a:lnTo>
                    <a:lnTo>
                      <a:pt x="28" y="226"/>
                    </a:lnTo>
                    <a:lnTo>
                      <a:pt x="26" y="225"/>
                    </a:lnTo>
                    <a:lnTo>
                      <a:pt x="25" y="225"/>
                    </a:lnTo>
                    <a:lnTo>
                      <a:pt x="25" y="222"/>
                    </a:lnTo>
                    <a:lnTo>
                      <a:pt x="19" y="225"/>
                    </a:lnTo>
                    <a:lnTo>
                      <a:pt x="15" y="221"/>
                    </a:lnTo>
                    <a:lnTo>
                      <a:pt x="11" y="215"/>
                    </a:lnTo>
                    <a:lnTo>
                      <a:pt x="7" y="215"/>
                    </a:lnTo>
                    <a:lnTo>
                      <a:pt x="5" y="217"/>
                    </a:lnTo>
                    <a:lnTo>
                      <a:pt x="5" y="222"/>
                    </a:lnTo>
                    <a:lnTo>
                      <a:pt x="4" y="225"/>
                    </a:lnTo>
                    <a:lnTo>
                      <a:pt x="2" y="225"/>
                    </a:lnTo>
                    <a:lnTo>
                      <a:pt x="1" y="226"/>
                    </a:lnTo>
                    <a:lnTo>
                      <a:pt x="2" y="227"/>
                    </a:lnTo>
                    <a:lnTo>
                      <a:pt x="7" y="241"/>
                    </a:lnTo>
                    <a:lnTo>
                      <a:pt x="4" y="251"/>
                    </a:lnTo>
                    <a:lnTo>
                      <a:pt x="4" y="253"/>
                    </a:lnTo>
                    <a:lnTo>
                      <a:pt x="0" y="253"/>
                    </a:lnTo>
                    <a:lnTo>
                      <a:pt x="0" y="255"/>
                    </a:lnTo>
                    <a:lnTo>
                      <a:pt x="2" y="257"/>
                    </a:lnTo>
                    <a:lnTo>
                      <a:pt x="15" y="267"/>
                    </a:lnTo>
                    <a:lnTo>
                      <a:pt x="15" y="268"/>
                    </a:lnTo>
                    <a:lnTo>
                      <a:pt x="18" y="268"/>
                    </a:lnTo>
                    <a:lnTo>
                      <a:pt x="31" y="262"/>
                    </a:lnTo>
                    <a:lnTo>
                      <a:pt x="35" y="265"/>
                    </a:lnTo>
                    <a:lnTo>
                      <a:pt x="38" y="270"/>
                    </a:lnTo>
                    <a:lnTo>
                      <a:pt x="38" y="278"/>
                    </a:lnTo>
                    <a:lnTo>
                      <a:pt x="39" y="282"/>
                    </a:lnTo>
                    <a:lnTo>
                      <a:pt x="40" y="285"/>
                    </a:lnTo>
                    <a:lnTo>
                      <a:pt x="45" y="285"/>
                    </a:lnTo>
                    <a:lnTo>
                      <a:pt x="49" y="281"/>
                    </a:lnTo>
                    <a:lnTo>
                      <a:pt x="55" y="279"/>
                    </a:lnTo>
                    <a:lnTo>
                      <a:pt x="68" y="282"/>
                    </a:lnTo>
                    <a:lnTo>
                      <a:pt x="75" y="282"/>
                    </a:lnTo>
                    <a:lnTo>
                      <a:pt x="81" y="279"/>
                    </a:lnTo>
                    <a:lnTo>
                      <a:pt x="82" y="278"/>
                    </a:lnTo>
                    <a:lnTo>
                      <a:pt x="82" y="279"/>
                    </a:lnTo>
                    <a:lnTo>
                      <a:pt x="83" y="279"/>
                    </a:lnTo>
                    <a:lnTo>
                      <a:pt x="81" y="281"/>
                    </a:lnTo>
                    <a:lnTo>
                      <a:pt x="79" y="284"/>
                    </a:lnTo>
                    <a:lnTo>
                      <a:pt x="78" y="284"/>
                    </a:lnTo>
                    <a:lnTo>
                      <a:pt x="75" y="286"/>
                    </a:lnTo>
                    <a:lnTo>
                      <a:pt x="74" y="289"/>
                    </a:lnTo>
                    <a:lnTo>
                      <a:pt x="68" y="299"/>
                    </a:lnTo>
                    <a:lnTo>
                      <a:pt x="58" y="308"/>
                    </a:lnTo>
                    <a:lnTo>
                      <a:pt x="54" y="311"/>
                    </a:lnTo>
                    <a:lnTo>
                      <a:pt x="53" y="311"/>
                    </a:lnTo>
                    <a:lnTo>
                      <a:pt x="47" y="313"/>
                    </a:lnTo>
                    <a:lnTo>
                      <a:pt x="45" y="317"/>
                    </a:lnTo>
                    <a:lnTo>
                      <a:pt x="45" y="320"/>
                    </a:lnTo>
                    <a:lnTo>
                      <a:pt x="46" y="325"/>
                    </a:lnTo>
                    <a:lnTo>
                      <a:pt x="36" y="315"/>
                    </a:lnTo>
                    <a:lnTo>
                      <a:pt x="35" y="317"/>
                    </a:lnTo>
                    <a:lnTo>
                      <a:pt x="22" y="341"/>
                    </a:lnTo>
                    <a:lnTo>
                      <a:pt x="19" y="341"/>
                    </a:lnTo>
                    <a:lnTo>
                      <a:pt x="19" y="342"/>
                    </a:lnTo>
                    <a:lnTo>
                      <a:pt x="21" y="342"/>
                    </a:lnTo>
                    <a:lnTo>
                      <a:pt x="43" y="346"/>
                    </a:lnTo>
                    <a:lnTo>
                      <a:pt x="61" y="339"/>
                    </a:lnTo>
                    <a:lnTo>
                      <a:pt x="62" y="339"/>
                    </a:lnTo>
                    <a:lnTo>
                      <a:pt x="62" y="342"/>
                    </a:lnTo>
                    <a:lnTo>
                      <a:pt x="64" y="342"/>
                    </a:lnTo>
                    <a:lnTo>
                      <a:pt x="64" y="341"/>
                    </a:lnTo>
                    <a:lnTo>
                      <a:pt x="67" y="341"/>
                    </a:lnTo>
                    <a:lnTo>
                      <a:pt x="68" y="342"/>
                    </a:lnTo>
                    <a:lnTo>
                      <a:pt x="71" y="342"/>
                    </a:lnTo>
                    <a:lnTo>
                      <a:pt x="74" y="345"/>
                    </a:lnTo>
                    <a:lnTo>
                      <a:pt x="81" y="355"/>
                    </a:lnTo>
                    <a:lnTo>
                      <a:pt x="83" y="359"/>
                    </a:lnTo>
                    <a:lnTo>
                      <a:pt x="88" y="367"/>
                    </a:lnTo>
                    <a:lnTo>
                      <a:pt x="91" y="370"/>
                    </a:lnTo>
                    <a:lnTo>
                      <a:pt x="93" y="370"/>
                    </a:lnTo>
                    <a:lnTo>
                      <a:pt x="95" y="367"/>
                    </a:lnTo>
                    <a:lnTo>
                      <a:pt x="99" y="351"/>
                    </a:lnTo>
                    <a:lnTo>
                      <a:pt x="100" y="338"/>
                    </a:lnTo>
                    <a:lnTo>
                      <a:pt x="102" y="337"/>
                    </a:lnTo>
                    <a:lnTo>
                      <a:pt x="107" y="344"/>
                    </a:lnTo>
                    <a:lnTo>
                      <a:pt x="114" y="348"/>
                    </a:lnTo>
                    <a:lnTo>
                      <a:pt x="122" y="349"/>
                    </a:lnTo>
                    <a:lnTo>
                      <a:pt x="125" y="351"/>
                    </a:lnTo>
                    <a:lnTo>
                      <a:pt x="128" y="355"/>
                    </a:lnTo>
                    <a:lnTo>
                      <a:pt x="129" y="359"/>
                    </a:lnTo>
                    <a:lnTo>
                      <a:pt x="138" y="373"/>
                    </a:lnTo>
                    <a:lnTo>
                      <a:pt x="138" y="366"/>
                    </a:lnTo>
                    <a:lnTo>
                      <a:pt x="136" y="360"/>
                    </a:lnTo>
                    <a:lnTo>
                      <a:pt x="141" y="361"/>
                    </a:lnTo>
                    <a:lnTo>
                      <a:pt x="142" y="361"/>
                    </a:lnTo>
                    <a:lnTo>
                      <a:pt x="144" y="364"/>
                    </a:lnTo>
                    <a:lnTo>
                      <a:pt x="145" y="364"/>
                    </a:lnTo>
                    <a:lnTo>
                      <a:pt x="151" y="361"/>
                    </a:lnTo>
                    <a:lnTo>
                      <a:pt x="151" y="360"/>
                    </a:lnTo>
                    <a:lnTo>
                      <a:pt x="149" y="351"/>
                    </a:lnTo>
                    <a:lnTo>
                      <a:pt x="146" y="344"/>
                    </a:lnTo>
                    <a:lnTo>
                      <a:pt x="146" y="339"/>
                    </a:lnTo>
                    <a:lnTo>
                      <a:pt x="148" y="335"/>
                    </a:lnTo>
                    <a:lnTo>
                      <a:pt x="153" y="332"/>
                    </a:lnTo>
                    <a:lnTo>
                      <a:pt x="162" y="330"/>
                    </a:lnTo>
                    <a:lnTo>
                      <a:pt x="165" y="330"/>
                    </a:lnTo>
                    <a:lnTo>
                      <a:pt x="165" y="331"/>
                    </a:lnTo>
                    <a:lnTo>
                      <a:pt x="166" y="331"/>
                    </a:lnTo>
                    <a:lnTo>
                      <a:pt x="167" y="332"/>
                    </a:lnTo>
                    <a:lnTo>
                      <a:pt x="169" y="332"/>
                    </a:lnTo>
                    <a:lnTo>
                      <a:pt x="174" y="331"/>
                    </a:lnTo>
                    <a:lnTo>
                      <a:pt x="180" y="331"/>
                    </a:lnTo>
                    <a:lnTo>
                      <a:pt x="185" y="330"/>
                    </a:lnTo>
                    <a:lnTo>
                      <a:pt x="187" y="330"/>
                    </a:lnTo>
                    <a:lnTo>
                      <a:pt x="187" y="328"/>
                    </a:lnTo>
                    <a:lnTo>
                      <a:pt x="189" y="321"/>
                    </a:lnTo>
                    <a:lnTo>
                      <a:pt x="194" y="314"/>
                    </a:lnTo>
                    <a:lnTo>
                      <a:pt x="206" y="314"/>
                    </a:lnTo>
                    <a:lnTo>
                      <a:pt x="209" y="315"/>
                    </a:lnTo>
                    <a:lnTo>
                      <a:pt x="211" y="317"/>
                    </a:lnTo>
                    <a:lnTo>
                      <a:pt x="213" y="321"/>
                    </a:lnTo>
                    <a:lnTo>
                      <a:pt x="230" y="339"/>
                    </a:lnTo>
                    <a:lnTo>
                      <a:pt x="240" y="346"/>
                    </a:lnTo>
                    <a:lnTo>
                      <a:pt x="248" y="356"/>
                    </a:lnTo>
                    <a:lnTo>
                      <a:pt x="251" y="359"/>
                    </a:lnTo>
                    <a:lnTo>
                      <a:pt x="252" y="363"/>
                    </a:lnTo>
                    <a:lnTo>
                      <a:pt x="287" y="383"/>
                    </a:lnTo>
                    <a:lnTo>
                      <a:pt x="289" y="383"/>
                    </a:lnTo>
                    <a:lnTo>
                      <a:pt x="294" y="384"/>
                    </a:lnTo>
                    <a:lnTo>
                      <a:pt x="297" y="384"/>
                    </a:lnTo>
                    <a:lnTo>
                      <a:pt x="303" y="375"/>
                    </a:lnTo>
                    <a:lnTo>
                      <a:pt x="303" y="374"/>
                    </a:lnTo>
                    <a:lnTo>
                      <a:pt x="307" y="373"/>
                    </a:lnTo>
                    <a:lnTo>
                      <a:pt x="307" y="371"/>
                    </a:lnTo>
                    <a:lnTo>
                      <a:pt x="310" y="368"/>
                    </a:lnTo>
                    <a:lnTo>
                      <a:pt x="310" y="367"/>
                    </a:lnTo>
                    <a:lnTo>
                      <a:pt x="311" y="366"/>
                    </a:lnTo>
                    <a:lnTo>
                      <a:pt x="311" y="363"/>
                    </a:lnTo>
                    <a:lnTo>
                      <a:pt x="311" y="361"/>
                    </a:lnTo>
                    <a:lnTo>
                      <a:pt x="308" y="351"/>
                    </a:lnTo>
                    <a:lnTo>
                      <a:pt x="311" y="332"/>
                    </a:lnTo>
                    <a:lnTo>
                      <a:pt x="313" y="332"/>
                    </a:lnTo>
                    <a:lnTo>
                      <a:pt x="313" y="328"/>
                    </a:lnTo>
                    <a:lnTo>
                      <a:pt x="310" y="323"/>
                    </a:lnTo>
                    <a:lnTo>
                      <a:pt x="310" y="320"/>
                    </a:lnTo>
                    <a:lnTo>
                      <a:pt x="311" y="317"/>
                    </a:lnTo>
                    <a:lnTo>
                      <a:pt x="314" y="315"/>
                    </a:lnTo>
                    <a:lnTo>
                      <a:pt x="317" y="314"/>
                    </a:lnTo>
                    <a:lnTo>
                      <a:pt x="322" y="311"/>
                    </a:lnTo>
                    <a:lnTo>
                      <a:pt x="326" y="303"/>
                    </a:lnTo>
                    <a:lnTo>
                      <a:pt x="332" y="294"/>
                    </a:lnTo>
                    <a:lnTo>
                      <a:pt x="342" y="284"/>
                    </a:lnTo>
                    <a:lnTo>
                      <a:pt x="346" y="270"/>
                    </a:lnTo>
                    <a:lnTo>
                      <a:pt x="349" y="267"/>
                    </a:lnTo>
                    <a:lnTo>
                      <a:pt x="349" y="260"/>
                    </a:lnTo>
                    <a:lnTo>
                      <a:pt x="347" y="254"/>
                    </a:lnTo>
                    <a:lnTo>
                      <a:pt x="329" y="251"/>
                    </a:lnTo>
                    <a:lnTo>
                      <a:pt x="310" y="254"/>
                    </a:lnTo>
                    <a:lnTo>
                      <a:pt x="293" y="254"/>
                    </a:lnTo>
                    <a:lnTo>
                      <a:pt x="290" y="253"/>
                    </a:lnTo>
                    <a:lnTo>
                      <a:pt x="287" y="253"/>
                    </a:lnTo>
                    <a:lnTo>
                      <a:pt x="289" y="250"/>
                    </a:lnTo>
                    <a:lnTo>
                      <a:pt x="290" y="248"/>
                    </a:lnTo>
                    <a:lnTo>
                      <a:pt x="282" y="240"/>
                    </a:lnTo>
                    <a:lnTo>
                      <a:pt x="279" y="233"/>
                    </a:lnTo>
                    <a:lnTo>
                      <a:pt x="280" y="226"/>
                    </a:lnTo>
                    <a:lnTo>
                      <a:pt x="279" y="212"/>
                    </a:lnTo>
                    <a:lnTo>
                      <a:pt x="272" y="207"/>
                    </a:lnTo>
                    <a:lnTo>
                      <a:pt x="261" y="190"/>
                    </a:lnTo>
                    <a:lnTo>
                      <a:pt x="261" y="187"/>
                    </a:lnTo>
                    <a:lnTo>
                      <a:pt x="262" y="179"/>
                    </a:lnTo>
                    <a:lnTo>
                      <a:pt x="262" y="177"/>
                    </a:lnTo>
                    <a:lnTo>
                      <a:pt x="264" y="173"/>
                    </a:lnTo>
                    <a:lnTo>
                      <a:pt x="266" y="170"/>
                    </a:lnTo>
                    <a:lnTo>
                      <a:pt x="264" y="169"/>
                    </a:lnTo>
                    <a:lnTo>
                      <a:pt x="262" y="167"/>
                    </a:lnTo>
                    <a:lnTo>
                      <a:pt x="265" y="163"/>
                    </a:lnTo>
                    <a:lnTo>
                      <a:pt x="266" y="163"/>
                    </a:lnTo>
                    <a:lnTo>
                      <a:pt x="266" y="158"/>
                    </a:lnTo>
                    <a:lnTo>
                      <a:pt x="268" y="152"/>
                    </a:lnTo>
                    <a:lnTo>
                      <a:pt x="268" y="147"/>
                    </a:lnTo>
                    <a:lnTo>
                      <a:pt x="269" y="144"/>
                    </a:lnTo>
                    <a:lnTo>
                      <a:pt x="265" y="142"/>
                    </a:lnTo>
                    <a:lnTo>
                      <a:pt x="261" y="138"/>
                    </a:lnTo>
                    <a:lnTo>
                      <a:pt x="262" y="135"/>
                    </a:lnTo>
                    <a:lnTo>
                      <a:pt x="259" y="133"/>
                    </a:lnTo>
                    <a:lnTo>
                      <a:pt x="259" y="131"/>
                    </a:lnTo>
                    <a:lnTo>
                      <a:pt x="247" y="137"/>
                    </a:lnTo>
                    <a:lnTo>
                      <a:pt x="244" y="137"/>
                    </a:lnTo>
                    <a:lnTo>
                      <a:pt x="244" y="133"/>
                    </a:lnTo>
                    <a:lnTo>
                      <a:pt x="246" y="1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93" name="Freeform 120">
                <a:extLst>
                  <a:ext uri="{FF2B5EF4-FFF2-40B4-BE49-F238E27FC236}">
                    <a16:creationId xmlns:a16="http://schemas.microsoft.com/office/drawing/2014/main" id="{996DBDAF-CA63-840C-C0F7-454A8356BD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1" y="1528"/>
                <a:ext cx="164" cy="110"/>
              </a:xfrm>
              <a:custGeom>
                <a:avLst/>
                <a:gdLst>
                  <a:gd name="T0" fmla="*/ 582 w 657"/>
                  <a:gd name="T1" fmla="*/ 35 h 440"/>
                  <a:gd name="T2" fmla="*/ 536 w 657"/>
                  <a:gd name="T3" fmla="*/ 42 h 440"/>
                  <a:gd name="T4" fmla="*/ 516 w 657"/>
                  <a:gd name="T5" fmla="*/ 50 h 440"/>
                  <a:gd name="T6" fmla="*/ 468 w 657"/>
                  <a:gd name="T7" fmla="*/ 31 h 440"/>
                  <a:gd name="T8" fmla="*/ 453 w 657"/>
                  <a:gd name="T9" fmla="*/ 28 h 440"/>
                  <a:gd name="T10" fmla="*/ 442 w 657"/>
                  <a:gd name="T11" fmla="*/ 53 h 440"/>
                  <a:gd name="T12" fmla="*/ 435 w 657"/>
                  <a:gd name="T13" fmla="*/ 71 h 440"/>
                  <a:gd name="T14" fmla="*/ 402 w 657"/>
                  <a:gd name="T15" fmla="*/ 74 h 440"/>
                  <a:gd name="T16" fmla="*/ 384 w 657"/>
                  <a:gd name="T17" fmla="*/ 27 h 440"/>
                  <a:gd name="T18" fmla="*/ 353 w 657"/>
                  <a:gd name="T19" fmla="*/ 34 h 440"/>
                  <a:gd name="T20" fmla="*/ 326 w 657"/>
                  <a:gd name="T21" fmla="*/ 52 h 440"/>
                  <a:gd name="T22" fmla="*/ 272 w 657"/>
                  <a:gd name="T23" fmla="*/ 59 h 440"/>
                  <a:gd name="T24" fmla="*/ 252 w 657"/>
                  <a:gd name="T25" fmla="*/ 13 h 440"/>
                  <a:gd name="T26" fmla="*/ 237 w 657"/>
                  <a:gd name="T27" fmla="*/ 1 h 440"/>
                  <a:gd name="T28" fmla="*/ 221 w 657"/>
                  <a:gd name="T29" fmla="*/ 15 h 440"/>
                  <a:gd name="T30" fmla="*/ 171 w 657"/>
                  <a:gd name="T31" fmla="*/ 61 h 440"/>
                  <a:gd name="T32" fmla="*/ 130 w 657"/>
                  <a:gd name="T33" fmla="*/ 42 h 440"/>
                  <a:gd name="T34" fmla="*/ 68 w 657"/>
                  <a:gd name="T35" fmla="*/ 67 h 440"/>
                  <a:gd name="T36" fmla="*/ 40 w 657"/>
                  <a:gd name="T37" fmla="*/ 66 h 440"/>
                  <a:gd name="T38" fmla="*/ 32 w 657"/>
                  <a:gd name="T39" fmla="*/ 110 h 440"/>
                  <a:gd name="T40" fmla="*/ 20 w 657"/>
                  <a:gd name="T41" fmla="*/ 130 h 440"/>
                  <a:gd name="T42" fmla="*/ 1 w 657"/>
                  <a:gd name="T43" fmla="*/ 180 h 440"/>
                  <a:gd name="T44" fmla="*/ 30 w 657"/>
                  <a:gd name="T45" fmla="*/ 204 h 440"/>
                  <a:gd name="T46" fmla="*/ 120 w 657"/>
                  <a:gd name="T47" fmla="*/ 179 h 440"/>
                  <a:gd name="T48" fmla="*/ 134 w 657"/>
                  <a:gd name="T49" fmla="*/ 207 h 440"/>
                  <a:gd name="T50" fmla="*/ 149 w 657"/>
                  <a:gd name="T51" fmla="*/ 253 h 440"/>
                  <a:gd name="T52" fmla="*/ 163 w 657"/>
                  <a:gd name="T53" fmla="*/ 256 h 440"/>
                  <a:gd name="T54" fmla="*/ 188 w 657"/>
                  <a:gd name="T55" fmla="*/ 274 h 440"/>
                  <a:gd name="T56" fmla="*/ 224 w 657"/>
                  <a:gd name="T57" fmla="*/ 252 h 440"/>
                  <a:gd name="T58" fmla="*/ 261 w 657"/>
                  <a:gd name="T59" fmla="*/ 285 h 440"/>
                  <a:gd name="T60" fmla="*/ 284 w 657"/>
                  <a:gd name="T61" fmla="*/ 309 h 440"/>
                  <a:gd name="T62" fmla="*/ 280 w 657"/>
                  <a:gd name="T63" fmla="*/ 329 h 440"/>
                  <a:gd name="T64" fmla="*/ 296 w 657"/>
                  <a:gd name="T65" fmla="*/ 365 h 440"/>
                  <a:gd name="T66" fmla="*/ 322 w 657"/>
                  <a:gd name="T67" fmla="*/ 384 h 440"/>
                  <a:gd name="T68" fmla="*/ 367 w 657"/>
                  <a:gd name="T69" fmla="*/ 408 h 440"/>
                  <a:gd name="T70" fmla="*/ 385 w 657"/>
                  <a:gd name="T71" fmla="*/ 434 h 440"/>
                  <a:gd name="T72" fmla="*/ 414 w 657"/>
                  <a:gd name="T73" fmla="*/ 436 h 440"/>
                  <a:gd name="T74" fmla="*/ 445 w 657"/>
                  <a:gd name="T75" fmla="*/ 386 h 440"/>
                  <a:gd name="T76" fmla="*/ 463 w 657"/>
                  <a:gd name="T77" fmla="*/ 363 h 440"/>
                  <a:gd name="T78" fmla="*/ 501 w 657"/>
                  <a:gd name="T79" fmla="*/ 338 h 440"/>
                  <a:gd name="T80" fmla="*/ 522 w 657"/>
                  <a:gd name="T81" fmla="*/ 339 h 440"/>
                  <a:gd name="T82" fmla="*/ 537 w 657"/>
                  <a:gd name="T83" fmla="*/ 328 h 440"/>
                  <a:gd name="T84" fmla="*/ 582 w 657"/>
                  <a:gd name="T85" fmla="*/ 285 h 440"/>
                  <a:gd name="T86" fmla="*/ 559 w 657"/>
                  <a:gd name="T87" fmla="*/ 250 h 440"/>
                  <a:gd name="T88" fmla="*/ 557 w 657"/>
                  <a:gd name="T89" fmla="*/ 223 h 440"/>
                  <a:gd name="T90" fmla="*/ 558 w 657"/>
                  <a:gd name="T91" fmla="*/ 194 h 440"/>
                  <a:gd name="T92" fmla="*/ 568 w 657"/>
                  <a:gd name="T93" fmla="*/ 183 h 440"/>
                  <a:gd name="T94" fmla="*/ 585 w 657"/>
                  <a:gd name="T95" fmla="*/ 194 h 440"/>
                  <a:gd name="T96" fmla="*/ 592 w 657"/>
                  <a:gd name="T97" fmla="*/ 219 h 440"/>
                  <a:gd name="T98" fmla="*/ 604 w 657"/>
                  <a:gd name="T99" fmla="*/ 208 h 440"/>
                  <a:gd name="T100" fmla="*/ 604 w 657"/>
                  <a:gd name="T101" fmla="*/ 194 h 440"/>
                  <a:gd name="T102" fmla="*/ 635 w 657"/>
                  <a:gd name="T103" fmla="*/ 155 h 440"/>
                  <a:gd name="T104" fmla="*/ 653 w 657"/>
                  <a:gd name="T105" fmla="*/ 128 h 440"/>
                  <a:gd name="T106" fmla="*/ 604 w 657"/>
                  <a:gd name="T107" fmla="*/ 122 h 440"/>
                  <a:gd name="T108" fmla="*/ 597 w 657"/>
                  <a:gd name="T109" fmla="*/ 91 h 4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657" h="440">
                    <a:moveTo>
                      <a:pt x="597" y="91"/>
                    </a:moveTo>
                    <a:lnTo>
                      <a:pt x="597" y="88"/>
                    </a:lnTo>
                    <a:lnTo>
                      <a:pt x="586" y="67"/>
                    </a:lnTo>
                    <a:lnTo>
                      <a:pt x="583" y="52"/>
                    </a:lnTo>
                    <a:lnTo>
                      <a:pt x="583" y="35"/>
                    </a:lnTo>
                    <a:lnTo>
                      <a:pt x="582" y="35"/>
                    </a:lnTo>
                    <a:lnTo>
                      <a:pt x="579" y="39"/>
                    </a:lnTo>
                    <a:lnTo>
                      <a:pt x="576" y="41"/>
                    </a:lnTo>
                    <a:lnTo>
                      <a:pt x="575" y="42"/>
                    </a:lnTo>
                    <a:lnTo>
                      <a:pt x="566" y="42"/>
                    </a:lnTo>
                    <a:lnTo>
                      <a:pt x="551" y="45"/>
                    </a:lnTo>
                    <a:lnTo>
                      <a:pt x="536" y="42"/>
                    </a:lnTo>
                    <a:lnTo>
                      <a:pt x="532" y="38"/>
                    </a:lnTo>
                    <a:lnTo>
                      <a:pt x="522" y="34"/>
                    </a:lnTo>
                    <a:lnTo>
                      <a:pt x="522" y="36"/>
                    </a:lnTo>
                    <a:lnTo>
                      <a:pt x="518" y="49"/>
                    </a:lnTo>
                    <a:lnTo>
                      <a:pt x="518" y="50"/>
                    </a:lnTo>
                    <a:lnTo>
                      <a:pt x="516" y="50"/>
                    </a:lnTo>
                    <a:lnTo>
                      <a:pt x="512" y="48"/>
                    </a:lnTo>
                    <a:lnTo>
                      <a:pt x="511" y="45"/>
                    </a:lnTo>
                    <a:lnTo>
                      <a:pt x="498" y="41"/>
                    </a:lnTo>
                    <a:lnTo>
                      <a:pt x="481" y="38"/>
                    </a:lnTo>
                    <a:lnTo>
                      <a:pt x="478" y="38"/>
                    </a:lnTo>
                    <a:lnTo>
                      <a:pt x="468" y="31"/>
                    </a:lnTo>
                    <a:lnTo>
                      <a:pt x="468" y="28"/>
                    </a:lnTo>
                    <a:lnTo>
                      <a:pt x="466" y="22"/>
                    </a:lnTo>
                    <a:lnTo>
                      <a:pt x="466" y="20"/>
                    </a:lnTo>
                    <a:lnTo>
                      <a:pt x="465" y="20"/>
                    </a:lnTo>
                    <a:lnTo>
                      <a:pt x="462" y="21"/>
                    </a:lnTo>
                    <a:lnTo>
                      <a:pt x="453" y="28"/>
                    </a:lnTo>
                    <a:lnTo>
                      <a:pt x="449" y="38"/>
                    </a:lnTo>
                    <a:lnTo>
                      <a:pt x="449" y="42"/>
                    </a:lnTo>
                    <a:lnTo>
                      <a:pt x="448" y="43"/>
                    </a:lnTo>
                    <a:lnTo>
                      <a:pt x="446" y="48"/>
                    </a:lnTo>
                    <a:lnTo>
                      <a:pt x="444" y="50"/>
                    </a:lnTo>
                    <a:lnTo>
                      <a:pt x="442" y="53"/>
                    </a:lnTo>
                    <a:lnTo>
                      <a:pt x="439" y="56"/>
                    </a:lnTo>
                    <a:lnTo>
                      <a:pt x="441" y="63"/>
                    </a:lnTo>
                    <a:lnTo>
                      <a:pt x="444" y="66"/>
                    </a:lnTo>
                    <a:lnTo>
                      <a:pt x="442" y="67"/>
                    </a:lnTo>
                    <a:lnTo>
                      <a:pt x="439" y="68"/>
                    </a:lnTo>
                    <a:lnTo>
                      <a:pt x="435" y="71"/>
                    </a:lnTo>
                    <a:lnTo>
                      <a:pt x="428" y="71"/>
                    </a:lnTo>
                    <a:lnTo>
                      <a:pt x="425" y="70"/>
                    </a:lnTo>
                    <a:lnTo>
                      <a:pt x="406" y="74"/>
                    </a:lnTo>
                    <a:lnTo>
                      <a:pt x="405" y="75"/>
                    </a:lnTo>
                    <a:lnTo>
                      <a:pt x="403" y="75"/>
                    </a:lnTo>
                    <a:lnTo>
                      <a:pt x="402" y="74"/>
                    </a:lnTo>
                    <a:lnTo>
                      <a:pt x="398" y="66"/>
                    </a:lnTo>
                    <a:lnTo>
                      <a:pt x="398" y="52"/>
                    </a:lnTo>
                    <a:lnTo>
                      <a:pt x="403" y="36"/>
                    </a:lnTo>
                    <a:lnTo>
                      <a:pt x="403" y="34"/>
                    </a:lnTo>
                    <a:lnTo>
                      <a:pt x="385" y="25"/>
                    </a:lnTo>
                    <a:lnTo>
                      <a:pt x="384" y="27"/>
                    </a:lnTo>
                    <a:lnTo>
                      <a:pt x="384" y="29"/>
                    </a:lnTo>
                    <a:lnTo>
                      <a:pt x="381" y="34"/>
                    </a:lnTo>
                    <a:lnTo>
                      <a:pt x="377" y="35"/>
                    </a:lnTo>
                    <a:lnTo>
                      <a:pt x="360" y="36"/>
                    </a:lnTo>
                    <a:lnTo>
                      <a:pt x="354" y="34"/>
                    </a:lnTo>
                    <a:lnTo>
                      <a:pt x="353" y="34"/>
                    </a:lnTo>
                    <a:lnTo>
                      <a:pt x="346" y="35"/>
                    </a:lnTo>
                    <a:lnTo>
                      <a:pt x="344" y="36"/>
                    </a:lnTo>
                    <a:lnTo>
                      <a:pt x="344" y="38"/>
                    </a:lnTo>
                    <a:lnTo>
                      <a:pt x="336" y="49"/>
                    </a:lnTo>
                    <a:lnTo>
                      <a:pt x="335" y="49"/>
                    </a:lnTo>
                    <a:lnTo>
                      <a:pt x="326" y="52"/>
                    </a:lnTo>
                    <a:lnTo>
                      <a:pt x="315" y="50"/>
                    </a:lnTo>
                    <a:lnTo>
                      <a:pt x="293" y="59"/>
                    </a:lnTo>
                    <a:lnTo>
                      <a:pt x="283" y="59"/>
                    </a:lnTo>
                    <a:lnTo>
                      <a:pt x="280" y="55"/>
                    </a:lnTo>
                    <a:lnTo>
                      <a:pt x="279" y="55"/>
                    </a:lnTo>
                    <a:lnTo>
                      <a:pt x="272" y="59"/>
                    </a:lnTo>
                    <a:lnTo>
                      <a:pt x="268" y="63"/>
                    </a:lnTo>
                    <a:lnTo>
                      <a:pt x="257" y="34"/>
                    </a:lnTo>
                    <a:lnTo>
                      <a:pt x="254" y="29"/>
                    </a:lnTo>
                    <a:lnTo>
                      <a:pt x="254" y="25"/>
                    </a:lnTo>
                    <a:lnTo>
                      <a:pt x="252" y="24"/>
                    </a:lnTo>
                    <a:lnTo>
                      <a:pt x="252" y="13"/>
                    </a:lnTo>
                    <a:lnTo>
                      <a:pt x="247" y="7"/>
                    </a:lnTo>
                    <a:lnTo>
                      <a:pt x="243" y="4"/>
                    </a:lnTo>
                    <a:lnTo>
                      <a:pt x="241" y="4"/>
                    </a:lnTo>
                    <a:lnTo>
                      <a:pt x="238" y="3"/>
                    </a:lnTo>
                    <a:lnTo>
                      <a:pt x="237" y="3"/>
                    </a:lnTo>
                    <a:lnTo>
                      <a:pt x="237" y="1"/>
                    </a:lnTo>
                    <a:lnTo>
                      <a:pt x="235" y="0"/>
                    </a:lnTo>
                    <a:lnTo>
                      <a:pt x="231" y="0"/>
                    </a:lnTo>
                    <a:lnTo>
                      <a:pt x="231" y="3"/>
                    </a:lnTo>
                    <a:lnTo>
                      <a:pt x="230" y="4"/>
                    </a:lnTo>
                    <a:lnTo>
                      <a:pt x="223" y="14"/>
                    </a:lnTo>
                    <a:lnTo>
                      <a:pt x="221" y="15"/>
                    </a:lnTo>
                    <a:lnTo>
                      <a:pt x="219" y="20"/>
                    </a:lnTo>
                    <a:lnTo>
                      <a:pt x="202" y="38"/>
                    </a:lnTo>
                    <a:lnTo>
                      <a:pt x="199" y="43"/>
                    </a:lnTo>
                    <a:lnTo>
                      <a:pt x="187" y="63"/>
                    </a:lnTo>
                    <a:lnTo>
                      <a:pt x="183" y="63"/>
                    </a:lnTo>
                    <a:lnTo>
                      <a:pt x="171" y="61"/>
                    </a:lnTo>
                    <a:lnTo>
                      <a:pt x="161" y="56"/>
                    </a:lnTo>
                    <a:lnTo>
                      <a:pt x="159" y="56"/>
                    </a:lnTo>
                    <a:lnTo>
                      <a:pt x="145" y="50"/>
                    </a:lnTo>
                    <a:lnTo>
                      <a:pt x="137" y="46"/>
                    </a:lnTo>
                    <a:lnTo>
                      <a:pt x="135" y="45"/>
                    </a:lnTo>
                    <a:lnTo>
                      <a:pt x="130" y="42"/>
                    </a:lnTo>
                    <a:lnTo>
                      <a:pt x="121" y="49"/>
                    </a:lnTo>
                    <a:lnTo>
                      <a:pt x="118" y="59"/>
                    </a:lnTo>
                    <a:lnTo>
                      <a:pt x="87" y="70"/>
                    </a:lnTo>
                    <a:lnTo>
                      <a:pt x="72" y="70"/>
                    </a:lnTo>
                    <a:lnTo>
                      <a:pt x="71" y="68"/>
                    </a:lnTo>
                    <a:lnTo>
                      <a:pt x="68" y="67"/>
                    </a:lnTo>
                    <a:lnTo>
                      <a:pt x="67" y="67"/>
                    </a:lnTo>
                    <a:lnTo>
                      <a:pt x="67" y="66"/>
                    </a:lnTo>
                    <a:lnTo>
                      <a:pt x="62" y="61"/>
                    </a:lnTo>
                    <a:lnTo>
                      <a:pt x="51" y="61"/>
                    </a:lnTo>
                    <a:lnTo>
                      <a:pt x="48" y="63"/>
                    </a:lnTo>
                    <a:lnTo>
                      <a:pt x="40" y="66"/>
                    </a:lnTo>
                    <a:lnTo>
                      <a:pt x="39" y="66"/>
                    </a:lnTo>
                    <a:lnTo>
                      <a:pt x="39" y="67"/>
                    </a:lnTo>
                    <a:lnTo>
                      <a:pt x="36" y="88"/>
                    </a:lnTo>
                    <a:lnTo>
                      <a:pt x="30" y="102"/>
                    </a:lnTo>
                    <a:lnTo>
                      <a:pt x="30" y="109"/>
                    </a:lnTo>
                    <a:lnTo>
                      <a:pt x="32" y="110"/>
                    </a:lnTo>
                    <a:lnTo>
                      <a:pt x="39" y="110"/>
                    </a:lnTo>
                    <a:lnTo>
                      <a:pt x="39" y="112"/>
                    </a:lnTo>
                    <a:lnTo>
                      <a:pt x="32" y="120"/>
                    </a:lnTo>
                    <a:lnTo>
                      <a:pt x="26" y="123"/>
                    </a:lnTo>
                    <a:lnTo>
                      <a:pt x="23" y="128"/>
                    </a:lnTo>
                    <a:lnTo>
                      <a:pt x="20" y="130"/>
                    </a:lnTo>
                    <a:lnTo>
                      <a:pt x="19" y="133"/>
                    </a:lnTo>
                    <a:lnTo>
                      <a:pt x="18" y="134"/>
                    </a:lnTo>
                    <a:lnTo>
                      <a:pt x="13" y="140"/>
                    </a:lnTo>
                    <a:lnTo>
                      <a:pt x="0" y="165"/>
                    </a:lnTo>
                    <a:lnTo>
                      <a:pt x="0" y="175"/>
                    </a:lnTo>
                    <a:lnTo>
                      <a:pt x="1" y="180"/>
                    </a:lnTo>
                    <a:lnTo>
                      <a:pt x="1" y="183"/>
                    </a:lnTo>
                    <a:lnTo>
                      <a:pt x="2" y="186"/>
                    </a:lnTo>
                    <a:lnTo>
                      <a:pt x="2" y="190"/>
                    </a:lnTo>
                    <a:lnTo>
                      <a:pt x="18" y="197"/>
                    </a:lnTo>
                    <a:lnTo>
                      <a:pt x="22" y="207"/>
                    </a:lnTo>
                    <a:lnTo>
                      <a:pt x="30" y="204"/>
                    </a:lnTo>
                    <a:lnTo>
                      <a:pt x="33" y="204"/>
                    </a:lnTo>
                    <a:lnTo>
                      <a:pt x="36" y="201"/>
                    </a:lnTo>
                    <a:lnTo>
                      <a:pt x="64" y="140"/>
                    </a:lnTo>
                    <a:lnTo>
                      <a:pt x="82" y="142"/>
                    </a:lnTo>
                    <a:lnTo>
                      <a:pt x="106" y="168"/>
                    </a:lnTo>
                    <a:lnTo>
                      <a:pt x="120" y="179"/>
                    </a:lnTo>
                    <a:lnTo>
                      <a:pt x="128" y="179"/>
                    </a:lnTo>
                    <a:lnTo>
                      <a:pt x="128" y="182"/>
                    </a:lnTo>
                    <a:lnTo>
                      <a:pt x="131" y="194"/>
                    </a:lnTo>
                    <a:lnTo>
                      <a:pt x="131" y="198"/>
                    </a:lnTo>
                    <a:lnTo>
                      <a:pt x="134" y="205"/>
                    </a:lnTo>
                    <a:lnTo>
                      <a:pt x="134" y="207"/>
                    </a:lnTo>
                    <a:lnTo>
                      <a:pt x="141" y="243"/>
                    </a:lnTo>
                    <a:lnTo>
                      <a:pt x="134" y="256"/>
                    </a:lnTo>
                    <a:lnTo>
                      <a:pt x="145" y="260"/>
                    </a:lnTo>
                    <a:lnTo>
                      <a:pt x="147" y="260"/>
                    </a:lnTo>
                    <a:lnTo>
                      <a:pt x="149" y="260"/>
                    </a:lnTo>
                    <a:lnTo>
                      <a:pt x="149" y="253"/>
                    </a:lnTo>
                    <a:lnTo>
                      <a:pt x="150" y="250"/>
                    </a:lnTo>
                    <a:lnTo>
                      <a:pt x="152" y="250"/>
                    </a:lnTo>
                    <a:lnTo>
                      <a:pt x="160" y="247"/>
                    </a:lnTo>
                    <a:lnTo>
                      <a:pt x="161" y="247"/>
                    </a:lnTo>
                    <a:lnTo>
                      <a:pt x="163" y="252"/>
                    </a:lnTo>
                    <a:lnTo>
                      <a:pt x="163" y="256"/>
                    </a:lnTo>
                    <a:lnTo>
                      <a:pt x="164" y="265"/>
                    </a:lnTo>
                    <a:lnTo>
                      <a:pt x="164" y="267"/>
                    </a:lnTo>
                    <a:lnTo>
                      <a:pt x="178" y="272"/>
                    </a:lnTo>
                    <a:lnTo>
                      <a:pt x="187" y="274"/>
                    </a:lnTo>
                    <a:lnTo>
                      <a:pt x="188" y="275"/>
                    </a:lnTo>
                    <a:lnTo>
                      <a:pt x="188" y="274"/>
                    </a:lnTo>
                    <a:lnTo>
                      <a:pt x="194" y="268"/>
                    </a:lnTo>
                    <a:lnTo>
                      <a:pt x="194" y="267"/>
                    </a:lnTo>
                    <a:lnTo>
                      <a:pt x="212" y="261"/>
                    </a:lnTo>
                    <a:lnTo>
                      <a:pt x="219" y="254"/>
                    </a:lnTo>
                    <a:lnTo>
                      <a:pt x="223" y="253"/>
                    </a:lnTo>
                    <a:lnTo>
                      <a:pt x="224" y="252"/>
                    </a:lnTo>
                    <a:lnTo>
                      <a:pt x="224" y="253"/>
                    </a:lnTo>
                    <a:lnTo>
                      <a:pt x="243" y="276"/>
                    </a:lnTo>
                    <a:lnTo>
                      <a:pt x="243" y="278"/>
                    </a:lnTo>
                    <a:lnTo>
                      <a:pt x="247" y="278"/>
                    </a:lnTo>
                    <a:lnTo>
                      <a:pt x="254" y="282"/>
                    </a:lnTo>
                    <a:lnTo>
                      <a:pt x="261" y="285"/>
                    </a:lnTo>
                    <a:lnTo>
                      <a:pt x="264" y="285"/>
                    </a:lnTo>
                    <a:lnTo>
                      <a:pt x="262" y="289"/>
                    </a:lnTo>
                    <a:lnTo>
                      <a:pt x="268" y="291"/>
                    </a:lnTo>
                    <a:lnTo>
                      <a:pt x="272" y="293"/>
                    </a:lnTo>
                    <a:lnTo>
                      <a:pt x="279" y="299"/>
                    </a:lnTo>
                    <a:lnTo>
                      <a:pt x="284" y="309"/>
                    </a:lnTo>
                    <a:lnTo>
                      <a:pt x="286" y="309"/>
                    </a:lnTo>
                    <a:lnTo>
                      <a:pt x="286" y="310"/>
                    </a:lnTo>
                    <a:lnTo>
                      <a:pt x="284" y="317"/>
                    </a:lnTo>
                    <a:lnTo>
                      <a:pt x="281" y="320"/>
                    </a:lnTo>
                    <a:lnTo>
                      <a:pt x="280" y="323"/>
                    </a:lnTo>
                    <a:lnTo>
                      <a:pt x="280" y="329"/>
                    </a:lnTo>
                    <a:lnTo>
                      <a:pt x="283" y="332"/>
                    </a:lnTo>
                    <a:lnTo>
                      <a:pt x="283" y="334"/>
                    </a:lnTo>
                    <a:lnTo>
                      <a:pt x="290" y="355"/>
                    </a:lnTo>
                    <a:lnTo>
                      <a:pt x="294" y="360"/>
                    </a:lnTo>
                    <a:lnTo>
                      <a:pt x="294" y="362"/>
                    </a:lnTo>
                    <a:lnTo>
                      <a:pt x="296" y="365"/>
                    </a:lnTo>
                    <a:lnTo>
                      <a:pt x="296" y="366"/>
                    </a:lnTo>
                    <a:lnTo>
                      <a:pt x="297" y="370"/>
                    </a:lnTo>
                    <a:lnTo>
                      <a:pt x="297" y="372"/>
                    </a:lnTo>
                    <a:lnTo>
                      <a:pt x="303" y="374"/>
                    </a:lnTo>
                    <a:lnTo>
                      <a:pt x="315" y="383"/>
                    </a:lnTo>
                    <a:lnTo>
                      <a:pt x="322" y="384"/>
                    </a:lnTo>
                    <a:lnTo>
                      <a:pt x="331" y="384"/>
                    </a:lnTo>
                    <a:lnTo>
                      <a:pt x="364" y="401"/>
                    </a:lnTo>
                    <a:lnTo>
                      <a:pt x="368" y="402"/>
                    </a:lnTo>
                    <a:lnTo>
                      <a:pt x="368" y="403"/>
                    </a:lnTo>
                    <a:lnTo>
                      <a:pt x="367" y="406"/>
                    </a:lnTo>
                    <a:lnTo>
                      <a:pt x="367" y="408"/>
                    </a:lnTo>
                    <a:lnTo>
                      <a:pt x="365" y="408"/>
                    </a:lnTo>
                    <a:lnTo>
                      <a:pt x="365" y="415"/>
                    </a:lnTo>
                    <a:lnTo>
                      <a:pt x="367" y="418"/>
                    </a:lnTo>
                    <a:lnTo>
                      <a:pt x="368" y="419"/>
                    </a:lnTo>
                    <a:lnTo>
                      <a:pt x="381" y="429"/>
                    </a:lnTo>
                    <a:lnTo>
                      <a:pt x="385" y="434"/>
                    </a:lnTo>
                    <a:lnTo>
                      <a:pt x="411" y="426"/>
                    </a:lnTo>
                    <a:lnTo>
                      <a:pt x="413" y="426"/>
                    </a:lnTo>
                    <a:lnTo>
                      <a:pt x="416" y="427"/>
                    </a:lnTo>
                    <a:lnTo>
                      <a:pt x="413" y="439"/>
                    </a:lnTo>
                    <a:lnTo>
                      <a:pt x="413" y="440"/>
                    </a:lnTo>
                    <a:lnTo>
                      <a:pt x="414" y="436"/>
                    </a:lnTo>
                    <a:lnTo>
                      <a:pt x="423" y="419"/>
                    </a:lnTo>
                    <a:lnTo>
                      <a:pt x="428" y="415"/>
                    </a:lnTo>
                    <a:lnTo>
                      <a:pt x="432" y="413"/>
                    </a:lnTo>
                    <a:lnTo>
                      <a:pt x="438" y="403"/>
                    </a:lnTo>
                    <a:lnTo>
                      <a:pt x="439" y="395"/>
                    </a:lnTo>
                    <a:lnTo>
                      <a:pt x="445" y="386"/>
                    </a:lnTo>
                    <a:lnTo>
                      <a:pt x="453" y="377"/>
                    </a:lnTo>
                    <a:lnTo>
                      <a:pt x="455" y="377"/>
                    </a:lnTo>
                    <a:lnTo>
                      <a:pt x="459" y="370"/>
                    </a:lnTo>
                    <a:lnTo>
                      <a:pt x="459" y="367"/>
                    </a:lnTo>
                    <a:lnTo>
                      <a:pt x="463" y="365"/>
                    </a:lnTo>
                    <a:lnTo>
                      <a:pt x="463" y="363"/>
                    </a:lnTo>
                    <a:lnTo>
                      <a:pt x="470" y="355"/>
                    </a:lnTo>
                    <a:lnTo>
                      <a:pt x="477" y="351"/>
                    </a:lnTo>
                    <a:lnTo>
                      <a:pt x="478" y="349"/>
                    </a:lnTo>
                    <a:lnTo>
                      <a:pt x="487" y="345"/>
                    </a:lnTo>
                    <a:lnTo>
                      <a:pt x="490" y="342"/>
                    </a:lnTo>
                    <a:lnTo>
                      <a:pt x="501" y="338"/>
                    </a:lnTo>
                    <a:lnTo>
                      <a:pt x="506" y="339"/>
                    </a:lnTo>
                    <a:lnTo>
                      <a:pt x="512" y="343"/>
                    </a:lnTo>
                    <a:lnTo>
                      <a:pt x="513" y="343"/>
                    </a:lnTo>
                    <a:lnTo>
                      <a:pt x="516" y="342"/>
                    </a:lnTo>
                    <a:lnTo>
                      <a:pt x="519" y="342"/>
                    </a:lnTo>
                    <a:lnTo>
                      <a:pt x="522" y="339"/>
                    </a:lnTo>
                    <a:lnTo>
                      <a:pt x="523" y="339"/>
                    </a:lnTo>
                    <a:lnTo>
                      <a:pt x="525" y="336"/>
                    </a:lnTo>
                    <a:lnTo>
                      <a:pt x="526" y="335"/>
                    </a:lnTo>
                    <a:lnTo>
                      <a:pt x="528" y="332"/>
                    </a:lnTo>
                    <a:lnTo>
                      <a:pt x="530" y="329"/>
                    </a:lnTo>
                    <a:lnTo>
                      <a:pt x="537" y="328"/>
                    </a:lnTo>
                    <a:lnTo>
                      <a:pt x="548" y="319"/>
                    </a:lnTo>
                    <a:lnTo>
                      <a:pt x="568" y="306"/>
                    </a:lnTo>
                    <a:lnTo>
                      <a:pt x="573" y="305"/>
                    </a:lnTo>
                    <a:lnTo>
                      <a:pt x="573" y="298"/>
                    </a:lnTo>
                    <a:lnTo>
                      <a:pt x="582" y="286"/>
                    </a:lnTo>
                    <a:lnTo>
                      <a:pt x="582" y="285"/>
                    </a:lnTo>
                    <a:lnTo>
                      <a:pt x="579" y="282"/>
                    </a:lnTo>
                    <a:lnTo>
                      <a:pt x="578" y="278"/>
                    </a:lnTo>
                    <a:lnTo>
                      <a:pt x="573" y="274"/>
                    </a:lnTo>
                    <a:lnTo>
                      <a:pt x="568" y="267"/>
                    </a:lnTo>
                    <a:lnTo>
                      <a:pt x="559" y="262"/>
                    </a:lnTo>
                    <a:lnTo>
                      <a:pt x="559" y="250"/>
                    </a:lnTo>
                    <a:lnTo>
                      <a:pt x="566" y="240"/>
                    </a:lnTo>
                    <a:lnTo>
                      <a:pt x="571" y="236"/>
                    </a:lnTo>
                    <a:lnTo>
                      <a:pt x="572" y="236"/>
                    </a:lnTo>
                    <a:lnTo>
                      <a:pt x="572" y="235"/>
                    </a:lnTo>
                    <a:lnTo>
                      <a:pt x="559" y="225"/>
                    </a:lnTo>
                    <a:lnTo>
                      <a:pt x="557" y="223"/>
                    </a:lnTo>
                    <a:lnTo>
                      <a:pt x="557" y="221"/>
                    </a:lnTo>
                    <a:lnTo>
                      <a:pt x="561" y="221"/>
                    </a:lnTo>
                    <a:lnTo>
                      <a:pt x="561" y="219"/>
                    </a:lnTo>
                    <a:lnTo>
                      <a:pt x="564" y="209"/>
                    </a:lnTo>
                    <a:lnTo>
                      <a:pt x="559" y="195"/>
                    </a:lnTo>
                    <a:lnTo>
                      <a:pt x="558" y="194"/>
                    </a:lnTo>
                    <a:lnTo>
                      <a:pt x="559" y="193"/>
                    </a:lnTo>
                    <a:lnTo>
                      <a:pt x="561" y="193"/>
                    </a:lnTo>
                    <a:lnTo>
                      <a:pt x="562" y="190"/>
                    </a:lnTo>
                    <a:lnTo>
                      <a:pt x="562" y="185"/>
                    </a:lnTo>
                    <a:lnTo>
                      <a:pt x="564" y="183"/>
                    </a:lnTo>
                    <a:lnTo>
                      <a:pt x="568" y="183"/>
                    </a:lnTo>
                    <a:lnTo>
                      <a:pt x="572" y="189"/>
                    </a:lnTo>
                    <a:lnTo>
                      <a:pt x="576" y="193"/>
                    </a:lnTo>
                    <a:lnTo>
                      <a:pt x="582" y="190"/>
                    </a:lnTo>
                    <a:lnTo>
                      <a:pt x="582" y="193"/>
                    </a:lnTo>
                    <a:lnTo>
                      <a:pt x="583" y="193"/>
                    </a:lnTo>
                    <a:lnTo>
                      <a:pt x="585" y="194"/>
                    </a:lnTo>
                    <a:lnTo>
                      <a:pt x="586" y="194"/>
                    </a:lnTo>
                    <a:lnTo>
                      <a:pt x="586" y="197"/>
                    </a:lnTo>
                    <a:lnTo>
                      <a:pt x="588" y="200"/>
                    </a:lnTo>
                    <a:lnTo>
                      <a:pt x="588" y="208"/>
                    </a:lnTo>
                    <a:lnTo>
                      <a:pt x="592" y="218"/>
                    </a:lnTo>
                    <a:lnTo>
                      <a:pt x="592" y="219"/>
                    </a:lnTo>
                    <a:lnTo>
                      <a:pt x="593" y="221"/>
                    </a:lnTo>
                    <a:lnTo>
                      <a:pt x="597" y="223"/>
                    </a:lnTo>
                    <a:lnTo>
                      <a:pt x="599" y="223"/>
                    </a:lnTo>
                    <a:lnTo>
                      <a:pt x="600" y="219"/>
                    </a:lnTo>
                    <a:lnTo>
                      <a:pt x="602" y="218"/>
                    </a:lnTo>
                    <a:lnTo>
                      <a:pt x="604" y="208"/>
                    </a:lnTo>
                    <a:lnTo>
                      <a:pt x="606" y="208"/>
                    </a:lnTo>
                    <a:lnTo>
                      <a:pt x="608" y="207"/>
                    </a:lnTo>
                    <a:lnTo>
                      <a:pt x="608" y="200"/>
                    </a:lnTo>
                    <a:lnTo>
                      <a:pt x="606" y="198"/>
                    </a:lnTo>
                    <a:lnTo>
                      <a:pt x="604" y="195"/>
                    </a:lnTo>
                    <a:lnTo>
                      <a:pt x="604" y="194"/>
                    </a:lnTo>
                    <a:lnTo>
                      <a:pt x="603" y="193"/>
                    </a:lnTo>
                    <a:lnTo>
                      <a:pt x="603" y="180"/>
                    </a:lnTo>
                    <a:lnTo>
                      <a:pt x="606" y="178"/>
                    </a:lnTo>
                    <a:lnTo>
                      <a:pt x="610" y="176"/>
                    </a:lnTo>
                    <a:lnTo>
                      <a:pt x="626" y="161"/>
                    </a:lnTo>
                    <a:lnTo>
                      <a:pt x="635" y="155"/>
                    </a:lnTo>
                    <a:lnTo>
                      <a:pt x="639" y="155"/>
                    </a:lnTo>
                    <a:lnTo>
                      <a:pt x="639" y="147"/>
                    </a:lnTo>
                    <a:lnTo>
                      <a:pt x="640" y="145"/>
                    </a:lnTo>
                    <a:lnTo>
                      <a:pt x="650" y="138"/>
                    </a:lnTo>
                    <a:lnTo>
                      <a:pt x="657" y="130"/>
                    </a:lnTo>
                    <a:lnTo>
                      <a:pt x="653" y="128"/>
                    </a:lnTo>
                    <a:lnTo>
                      <a:pt x="652" y="127"/>
                    </a:lnTo>
                    <a:lnTo>
                      <a:pt x="645" y="134"/>
                    </a:lnTo>
                    <a:lnTo>
                      <a:pt x="631" y="134"/>
                    </a:lnTo>
                    <a:lnTo>
                      <a:pt x="626" y="133"/>
                    </a:lnTo>
                    <a:lnTo>
                      <a:pt x="622" y="130"/>
                    </a:lnTo>
                    <a:lnTo>
                      <a:pt x="604" y="122"/>
                    </a:lnTo>
                    <a:lnTo>
                      <a:pt x="604" y="108"/>
                    </a:lnTo>
                    <a:lnTo>
                      <a:pt x="603" y="105"/>
                    </a:lnTo>
                    <a:lnTo>
                      <a:pt x="603" y="103"/>
                    </a:lnTo>
                    <a:lnTo>
                      <a:pt x="599" y="96"/>
                    </a:lnTo>
                    <a:lnTo>
                      <a:pt x="599" y="94"/>
                    </a:lnTo>
                    <a:lnTo>
                      <a:pt x="597" y="9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94" name="Freeform 121">
                <a:extLst>
                  <a:ext uri="{FF2B5EF4-FFF2-40B4-BE49-F238E27FC236}">
                    <a16:creationId xmlns:a16="http://schemas.microsoft.com/office/drawing/2014/main" id="{1D8F01AA-FA4E-BBB1-9932-1978012562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1" y="1586"/>
                <a:ext cx="87" cy="99"/>
              </a:xfrm>
              <a:custGeom>
                <a:avLst/>
                <a:gdLst>
                  <a:gd name="T0" fmla="*/ 303 w 349"/>
                  <a:gd name="T1" fmla="*/ 82 h 396"/>
                  <a:gd name="T2" fmla="*/ 301 w 349"/>
                  <a:gd name="T3" fmla="*/ 102 h 396"/>
                  <a:gd name="T4" fmla="*/ 295 w 349"/>
                  <a:gd name="T5" fmla="*/ 111 h 396"/>
                  <a:gd name="T6" fmla="*/ 271 w 349"/>
                  <a:gd name="T7" fmla="*/ 86 h 396"/>
                  <a:gd name="T8" fmla="*/ 252 w 349"/>
                  <a:gd name="T9" fmla="*/ 105 h 396"/>
                  <a:gd name="T10" fmla="*/ 238 w 349"/>
                  <a:gd name="T11" fmla="*/ 93 h 396"/>
                  <a:gd name="T12" fmla="*/ 221 w 349"/>
                  <a:gd name="T13" fmla="*/ 79 h 396"/>
                  <a:gd name="T14" fmla="*/ 200 w 349"/>
                  <a:gd name="T15" fmla="*/ 84 h 396"/>
                  <a:gd name="T16" fmla="*/ 192 w 349"/>
                  <a:gd name="T17" fmla="*/ 55 h 396"/>
                  <a:gd name="T18" fmla="*/ 204 w 349"/>
                  <a:gd name="T19" fmla="*/ 51 h 396"/>
                  <a:gd name="T20" fmla="*/ 231 w 349"/>
                  <a:gd name="T21" fmla="*/ 27 h 396"/>
                  <a:gd name="T22" fmla="*/ 240 w 349"/>
                  <a:gd name="T23" fmla="*/ 17 h 396"/>
                  <a:gd name="T24" fmla="*/ 225 w 349"/>
                  <a:gd name="T25" fmla="*/ 20 h 396"/>
                  <a:gd name="T26" fmla="*/ 196 w 349"/>
                  <a:gd name="T27" fmla="*/ 20 h 396"/>
                  <a:gd name="T28" fmla="*/ 175 w 349"/>
                  <a:gd name="T29" fmla="*/ 6 h 396"/>
                  <a:gd name="T30" fmla="*/ 159 w 349"/>
                  <a:gd name="T31" fmla="*/ 32 h 396"/>
                  <a:gd name="T32" fmla="*/ 182 w 349"/>
                  <a:gd name="T33" fmla="*/ 55 h 396"/>
                  <a:gd name="T34" fmla="*/ 148 w 349"/>
                  <a:gd name="T35" fmla="*/ 89 h 396"/>
                  <a:gd name="T36" fmla="*/ 125 w 349"/>
                  <a:gd name="T37" fmla="*/ 106 h 396"/>
                  <a:gd name="T38" fmla="*/ 113 w 349"/>
                  <a:gd name="T39" fmla="*/ 113 h 396"/>
                  <a:gd name="T40" fmla="*/ 115 w 349"/>
                  <a:gd name="T41" fmla="*/ 132 h 396"/>
                  <a:gd name="T42" fmla="*/ 120 w 349"/>
                  <a:gd name="T43" fmla="*/ 151 h 396"/>
                  <a:gd name="T44" fmla="*/ 106 w 349"/>
                  <a:gd name="T45" fmla="*/ 160 h 396"/>
                  <a:gd name="T46" fmla="*/ 97 w 349"/>
                  <a:gd name="T47" fmla="*/ 176 h 396"/>
                  <a:gd name="T48" fmla="*/ 80 w 349"/>
                  <a:gd name="T49" fmla="*/ 195 h 396"/>
                  <a:gd name="T50" fmla="*/ 68 w 349"/>
                  <a:gd name="T51" fmla="*/ 200 h 396"/>
                  <a:gd name="T52" fmla="*/ 68 w 349"/>
                  <a:gd name="T53" fmla="*/ 249 h 396"/>
                  <a:gd name="T54" fmla="*/ 70 w 349"/>
                  <a:gd name="T55" fmla="*/ 255 h 396"/>
                  <a:gd name="T56" fmla="*/ 37 w 349"/>
                  <a:gd name="T57" fmla="*/ 303 h 396"/>
                  <a:gd name="T58" fmla="*/ 41 w 349"/>
                  <a:gd name="T59" fmla="*/ 310 h 396"/>
                  <a:gd name="T60" fmla="*/ 23 w 349"/>
                  <a:gd name="T61" fmla="*/ 338 h 396"/>
                  <a:gd name="T62" fmla="*/ 11 w 349"/>
                  <a:gd name="T63" fmla="*/ 334 h 396"/>
                  <a:gd name="T64" fmla="*/ 6 w 349"/>
                  <a:gd name="T65" fmla="*/ 350 h 396"/>
                  <a:gd name="T66" fmla="*/ 17 w 349"/>
                  <a:gd name="T67" fmla="*/ 351 h 396"/>
                  <a:gd name="T68" fmla="*/ 44 w 349"/>
                  <a:gd name="T69" fmla="*/ 350 h 396"/>
                  <a:gd name="T70" fmla="*/ 70 w 349"/>
                  <a:gd name="T71" fmla="*/ 382 h 396"/>
                  <a:gd name="T72" fmla="*/ 81 w 349"/>
                  <a:gd name="T73" fmla="*/ 377 h 396"/>
                  <a:gd name="T74" fmla="*/ 105 w 349"/>
                  <a:gd name="T75" fmla="*/ 390 h 396"/>
                  <a:gd name="T76" fmla="*/ 139 w 349"/>
                  <a:gd name="T77" fmla="*/ 382 h 396"/>
                  <a:gd name="T78" fmla="*/ 154 w 349"/>
                  <a:gd name="T79" fmla="*/ 394 h 396"/>
                  <a:gd name="T80" fmla="*/ 193 w 349"/>
                  <a:gd name="T81" fmla="*/ 365 h 396"/>
                  <a:gd name="T82" fmla="*/ 212 w 349"/>
                  <a:gd name="T83" fmla="*/ 357 h 396"/>
                  <a:gd name="T84" fmla="*/ 225 w 349"/>
                  <a:gd name="T85" fmla="*/ 343 h 396"/>
                  <a:gd name="T86" fmla="*/ 231 w 349"/>
                  <a:gd name="T87" fmla="*/ 350 h 396"/>
                  <a:gd name="T88" fmla="*/ 243 w 349"/>
                  <a:gd name="T89" fmla="*/ 338 h 396"/>
                  <a:gd name="T90" fmla="*/ 249 w 349"/>
                  <a:gd name="T91" fmla="*/ 308 h 396"/>
                  <a:gd name="T92" fmla="*/ 250 w 349"/>
                  <a:gd name="T93" fmla="*/ 298 h 396"/>
                  <a:gd name="T94" fmla="*/ 245 w 349"/>
                  <a:gd name="T95" fmla="*/ 274 h 396"/>
                  <a:gd name="T96" fmla="*/ 240 w 349"/>
                  <a:gd name="T97" fmla="*/ 236 h 396"/>
                  <a:gd name="T98" fmla="*/ 281 w 349"/>
                  <a:gd name="T99" fmla="*/ 214 h 396"/>
                  <a:gd name="T100" fmla="*/ 298 w 349"/>
                  <a:gd name="T101" fmla="*/ 202 h 396"/>
                  <a:gd name="T102" fmla="*/ 310 w 349"/>
                  <a:gd name="T103" fmla="*/ 213 h 396"/>
                  <a:gd name="T104" fmla="*/ 312 w 349"/>
                  <a:gd name="T105" fmla="*/ 204 h 396"/>
                  <a:gd name="T106" fmla="*/ 337 w 349"/>
                  <a:gd name="T107" fmla="*/ 144 h 396"/>
                  <a:gd name="T108" fmla="*/ 346 w 349"/>
                  <a:gd name="T109" fmla="*/ 111 h 396"/>
                  <a:gd name="T110" fmla="*/ 346 w 349"/>
                  <a:gd name="T111" fmla="*/ 98 h 396"/>
                  <a:gd name="T112" fmla="*/ 344 w 349"/>
                  <a:gd name="T113" fmla="*/ 68 h 396"/>
                  <a:gd name="T114" fmla="*/ 324 w 349"/>
                  <a:gd name="T115" fmla="*/ 70 h 3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49" h="396">
                    <a:moveTo>
                      <a:pt x="319" y="68"/>
                    </a:moveTo>
                    <a:lnTo>
                      <a:pt x="310" y="70"/>
                    </a:lnTo>
                    <a:lnTo>
                      <a:pt x="305" y="73"/>
                    </a:lnTo>
                    <a:lnTo>
                      <a:pt x="303" y="77"/>
                    </a:lnTo>
                    <a:lnTo>
                      <a:pt x="303" y="82"/>
                    </a:lnTo>
                    <a:lnTo>
                      <a:pt x="306" y="89"/>
                    </a:lnTo>
                    <a:lnTo>
                      <a:pt x="308" y="98"/>
                    </a:lnTo>
                    <a:lnTo>
                      <a:pt x="308" y="99"/>
                    </a:lnTo>
                    <a:lnTo>
                      <a:pt x="302" y="102"/>
                    </a:lnTo>
                    <a:lnTo>
                      <a:pt x="301" y="102"/>
                    </a:lnTo>
                    <a:lnTo>
                      <a:pt x="299" y="99"/>
                    </a:lnTo>
                    <a:lnTo>
                      <a:pt x="298" y="99"/>
                    </a:lnTo>
                    <a:lnTo>
                      <a:pt x="293" y="98"/>
                    </a:lnTo>
                    <a:lnTo>
                      <a:pt x="295" y="104"/>
                    </a:lnTo>
                    <a:lnTo>
                      <a:pt x="295" y="111"/>
                    </a:lnTo>
                    <a:lnTo>
                      <a:pt x="286" y="97"/>
                    </a:lnTo>
                    <a:lnTo>
                      <a:pt x="285" y="93"/>
                    </a:lnTo>
                    <a:lnTo>
                      <a:pt x="282" y="89"/>
                    </a:lnTo>
                    <a:lnTo>
                      <a:pt x="279" y="87"/>
                    </a:lnTo>
                    <a:lnTo>
                      <a:pt x="271" y="86"/>
                    </a:lnTo>
                    <a:lnTo>
                      <a:pt x="264" y="82"/>
                    </a:lnTo>
                    <a:lnTo>
                      <a:pt x="259" y="75"/>
                    </a:lnTo>
                    <a:lnTo>
                      <a:pt x="257" y="76"/>
                    </a:lnTo>
                    <a:lnTo>
                      <a:pt x="256" y="89"/>
                    </a:lnTo>
                    <a:lnTo>
                      <a:pt x="252" y="105"/>
                    </a:lnTo>
                    <a:lnTo>
                      <a:pt x="250" y="108"/>
                    </a:lnTo>
                    <a:lnTo>
                      <a:pt x="248" y="108"/>
                    </a:lnTo>
                    <a:lnTo>
                      <a:pt x="245" y="105"/>
                    </a:lnTo>
                    <a:lnTo>
                      <a:pt x="240" y="97"/>
                    </a:lnTo>
                    <a:lnTo>
                      <a:pt x="238" y="93"/>
                    </a:lnTo>
                    <a:lnTo>
                      <a:pt x="231" y="83"/>
                    </a:lnTo>
                    <a:lnTo>
                      <a:pt x="228" y="80"/>
                    </a:lnTo>
                    <a:lnTo>
                      <a:pt x="225" y="80"/>
                    </a:lnTo>
                    <a:lnTo>
                      <a:pt x="224" y="79"/>
                    </a:lnTo>
                    <a:lnTo>
                      <a:pt x="221" y="79"/>
                    </a:lnTo>
                    <a:lnTo>
                      <a:pt x="221" y="80"/>
                    </a:lnTo>
                    <a:lnTo>
                      <a:pt x="219" y="80"/>
                    </a:lnTo>
                    <a:lnTo>
                      <a:pt x="219" y="77"/>
                    </a:lnTo>
                    <a:lnTo>
                      <a:pt x="218" y="77"/>
                    </a:lnTo>
                    <a:lnTo>
                      <a:pt x="200" y="84"/>
                    </a:lnTo>
                    <a:lnTo>
                      <a:pt x="178" y="80"/>
                    </a:lnTo>
                    <a:lnTo>
                      <a:pt x="176" y="80"/>
                    </a:lnTo>
                    <a:lnTo>
                      <a:pt x="176" y="79"/>
                    </a:lnTo>
                    <a:lnTo>
                      <a:pt x="179" y="79"/>
                    </a:lnTo>
                    <a:lnTo>
                      <a:pt x="192" y="55"/>
                    </a:lnTo>
                    <a:lnTo>
                      <a:pt x="193" y="53"/>
                    </a:lnTo>
                    <a:lnTo>
                      <a:pt x="203" y="63"/>
                    </a:lnTo>
                    <a:lnTo>
                      <a:pt x="202" y="58"/>
                    </a:lnTo>
                    <a:lnTo>
                      <a:pt x="202" y="55"/>
                    </a:lnTo>
                    <a:lnTo>
                      <a:pt x="204" y="51"/>
                    </a:lnTo>
                    <a:lnTo>
                      <a:pt x="210" y="49"/>
                    </a:lnTo>
                    <a:lnTo>
                      <a:pt x="211" y="49"/>
                    </a:lnTo>
                    <a:lnTo>
                      <a:pt x="215" y="46"/>
                    </a:lnTo>
                    <a:lnTo>
                      <a:pt x="225" y="37"/>
                    </a:lnTo>
                    <a:lnTo>
                      <a:pt x="231" y="27"/>
                    </a:lnTo>
                    <a:lnTo>
                      <a:pt x="232" y="24"/>
                    </a:lnTo>
                    <a:lnTo>
                      <a:pt x="235" y="22"/>
                    </a:lnTo>
                    <a:lnTo>
                      <a:pt x="236" y="22"/>
                    </a:lnTo>
                    <a:lnTo>
                      <a:pt x="238" y="19"/>
                    </a:lnTo>
                    <a:lnTo>
                      <a:pt x="240" y="17"/>
                    </a:lnTo>
                    <a:lnTo>
                      <a:pt x="239" y="17"/>
                    </a:lnTo>
                    <a:lnTo>
                      <a:pt x="239" y="16"/>
                    </a:lnTo>
                    <a:lnTo>
                      <a:pt x="238" y="17"/>
                    </a:lnTo>
                    <a:lnTo>
                      <a:pt x="232" y="20"/>
                    </a:lnTo>
                    <a:lnTo>
                      <a:pt x="225" y="20"/>
                    </a:lnTo>
                    <a:lnTo>
                      <a:pt x="212" y="17"/>
                    </a:lnTo>
                    <a:lnTo>
                      <a:pt x="206" y="19"/>
                    </a:lnTo>
                    <a:lnTo>
                      <a:pt x="202" y="23"/>
                    </a:lnTo>
                    <a:lnTo>
                      <a:pt x="197" y="23"/>
                    </a:lnTo>
                    <a:lnTo>
                      <a:pt x="196" y="20"/>
                    </a:lnTo>
                    <a:lnTo>
                      <a:pt x="195" y="16"/>
                    </a:lnTo>
                    <a:lnTo>
                      <a:pt x="195" y="8"/>
                    </a:lnTo>
                    <a:lnTo>
                      <a:pt x="192" y="3"/>
                    </a:lnTo>
                    <a:lnTo>
                      <a:pt x="188" y="0"/>
                    </a:lnTo>
                    <a:lnTo>
                      <a:pt x="175" y="6"/>
                    </a:lnTo>
                    <a:lnTo>
                      <a:pt x="172" y="6"/>
                    </a:lnTo>
                    <a:lnTo>
                      <a:pt x="171" y="6"/>
                    </a:lnTo>
                    <a:lnTo>
                      <a:pt x="166" y="10"/>
                    </a:lnTo>
                    <a:lnTo>
                      <a:pt x="159" y="20"/>
                    </a:lnTo>
                    <a:lnTo>
                      <a:pt x="159" y="32"/>
                    </a:lnTo>
                    <a:lnTo>
                      <a:pt x="168" y="37"/>
                    </a:lnTo>
                    <a:lnTo>
                      <a:pt x="173" y="44"/>
                    </a:lnTo>
                    <a:lnTo>
                      <a:pt x="178" y="48"/>
                    </a:lnTo>
                    <a:lnTo>
                      <a:pt x="179" y="52"/>
                    </a:lnTo>
                    <a:lnTo>
                      <a:pt x="182" y="55"/>
                    </a:lnTo>
                    <a:lnTo>
                      <a:pt x="182" y="56"/>
                    </a:lnTo>
                    <a:lnTo>
                      <a:pt x="173" y="68"/>
                    </a:lnTo>
                    <a:lnTo>
                      <a:pt x="173" y="75"/>
                    </a:lnTo>
                    <a:lnTo>
                      <a:pt x="168" y="76"/>
                    </a:lnTo>
                    <a:lnTo>
                      <a:pt x="148" y="89"/>
                    </a:lnTo>
                    <a:lnTo>
                      <a:pt x="137" y="98"/>
                    </a:lnTo>
                    <a:lnTo>
                      <a:pt x="130" y="99"/>
                    </a:lnTo>
                    <a:lnTo>
                      <a:pt x="128" y="102"/>
                    </a:lnTo>
                    <a:lnTo>
                      <a:pt x="126" y="105"/>
                    </a:lnTo>
                    <a:lnTo>
                      <a:pt x="125" y="106"/>
                    </a:lnTo>
                    <a:lnTo>
                      <a:pt x="123" y="109"/>
                    </a:lnTo>
                    <a:lnTo>
                      <a:pt x="122" y="109"/>
                    </a:lnTo>
                    <a:lnTo>
                      <a:pt x="119" y="112"/>
                    </a:lnTo>
                    <a:lnTo>
                      <a:pt x="116" y="112"/>
                    </a:lnTo>
                    <a:lnTo>
                      <a:pt x="113" y="113"/>
                    </a:lnTo>
                    <a:lnTo>
                      <a:pt x="113" y="115"/>
                    </a:lnTo>
                    <a:lnTo>
                      <a:pt x="115" y="118"/>
                    </a:lnTo>
                    <a:lnTo>
                      <a:pt x="115" y="126"/>
                    </a:lnTo>
                    <a:lnTo>
                      <a:pt x="113" y="128"/>
                    </a:lnTo>
                    <a:lnTo>
                      <a:pt x="115" y="132"/>
                    </a:lnTo>
                    <a:lnTo>
                      <a:pt x="116" y="143"/>
                    </a:lnTo>
                    <a:lnTo>
                      <a:pt x="118" y="144"/>
                    </a:lnTo>
                    <a:lnTo>
                      <a:pt x="118" y="146"/>
                    </a:lnTo>
                    <a:lnTo>
                      <a:pt x="122" y="150"/>
                    </a:lnTo>
                    <a:lnTo>
                      <a:pt x="120" y="151"/>
                    </a:lnTo>
                    <a:lnTo>
                      <a:pt x="118" y="151"/>
                    </a:lnTo>
                    <a:lnTo>
                      <a:pt x="115" y="154"/>
                    </a:lnTo>
                    <a:lnTo>
                      <a:pt x="112" y="156"/>
                    </a:lnTo>
                    <a:lnTo>
                      <a:pt x="109" y="158"/>
                    </a:lnTo>
                    <a:lnTo>
                      <a:pt x="106" y="160"/>
                    </a:lnTo>
                    <a:lnTo>
                      <a:pt x="105" y="161"/>
                    </a:lnTo>
                    <a:lnTo>
                      <a:pt x="99" y="166"/>
                    </a:lnTo>
                    <a:lnTo>
                      <a:pt x="95" y="172"/>
                    </a:lnTo>
                    <a:lnTo>
                      <a:pt x="94" y="173"/>
                    </a:lnTo>
                    <a:lnTo>
                      <a:pt x="97" y="176"/>
                    </a:lnTo>
                    <a:lnTo>
                      <a:pt x="99" y="181"/>
                    </a:lnTo>
                    <a:lnTo>
                      <a:pt x="98" y="185"/>
                    </a:lnTo>
                    <a:lnTo>
                      <a:pt x="95" y="189"/>
                    </a:lnTo>
                    <a:lnTo>
                      <a:pt x="94" y="189"/>
                    </a:lnTo>
                    <a:lnTo>
                      <a:pt x="80" y="195"/>
                    </a:lnTo>
                    <a:lnTo>
                      <a:pt x="72" y="196"/>
                    </a:lnTo>
                    <a:lnTo>
                      <a:pt x="69" y="195"/>
                    </a:lnTo>
                    <a:lnTo>
                      <a:pt x="69" y="193"/>
                    </a:lnTo>
                    <a:lnTo>
                      <a:pt x="68" y="195"/>
                    </a:lnTo>
                    <a:lnTo>
                      <a:pt x="68" y="200"/>
                    </a:lnTo>
                    <a:lnTo>
                      <a:pt x="76" y="234"/>
                    </a:lnTo>
                    <a:lnTo>
                      <a:pt x="76" y="245"/>
                    </a:lnTo>
                    <a:lnTo>
                      <a:pt x="73" y="245"/>
                    </a:lnTo>
                    <a:lnTo>
                      <a:pt x="68" y="246"/>
                    </a:lnTo>
                    <a:lnTo>
                      <a:pt x="68" y="249"/>
                    </a:lnTo>
                    <a:lnTo>
                      <a:pt x="69" y="249"/>
                    </a:lnTo>
                    <a:lnTo>
                      <a:pt x="70" y="250"/>
                    </a:lnTo>
                    <a:lnTo>
                      <a:pt x="70" y="252"/>
                    </a:lnTo>
                    <a:lnTo>
                      <a:pt x="72" y="255"/>
                    </a:lnTo>
                    <a:lnTo>
                      <a:pt x="70" y="255"/>
                    </a:lnTo>
                    <a:lnTo>
                      <a:pt x="63" y="270"/>
                    </a:lnTo>
                    <a:lnTo>
                      <a:pt x="53" y="283"/>
                    </a:lnTo>
                    <a:lnTo>
                      <a:pt x="39" y="293"/>
                    </a:lnTo>
                    <a:lnTo>
                      <a:pt x="39" y="294"/>
                    </a:lnTo>
                    <a:lnTo>
                      <a:pt x="37" y="303"/>
                    </a:lnTo>
                    <a:lnTo>
                      <a:pt x="35" y="303"/>
                    </a:lnTo>
                    <a:lnTo>
                      <a:pt x="37" y="305"/>
                    </a:lnTo>
                    <a:lnTo>
                      <a:pt x="38" y="309"/>
                    </a:lnTo>
                    <a:lnTo>
                      <a:pt x="39" y="309"/>
                    </a:lnTo>
                    <a:lnTo>
                      <a:pt x="41" y="310"/>
                    </a:lnTo>
                    <a:lnTo>
                      <a:pt x="39" y="326"/>
                    </a:lnTo>
                    <a:lnTo>
                      <a:pt x="38" y="329"/>
                    </a:lnTo>
                    <a:lnTo>
                      <a:pt x="37" y="330"/>
                    </a:lnTo>
                    <a:lnTo>
                      <a:pt x="25" y="337"/>
                    </a:lnTo>
                    <a:lnTo>
                      <a:pt x="23" y="338"/>
                    </a:lnTo>
                    <a:lnTo>
                      <a:pt x="18" y="341"/>
                    </a:lnTo>
                    <a:lnTo>
                      <a:pt x="16" y="338"/>
                    </a:lnTo>
                    <a:lnTo>
                      <a:pt x="16" y="336"/>
                    </a:lnTo>
                    <a:lnTo>
                      <a:pt x="13" y="334"/>
                    </a:lnTo>
                    <a:lnTo>
                      <a:pt x="11" y="334"/>
                    </a:lnTo>
                    <a:lnTo>
                      <a:pt x="7" y="340"/>
                    </a:lnTo>
                    <a:lnTo>
                      <a:pt x="2" y="344"/>
                    </a:lnTo>
                    <a:lnTo>
                      <a:pt x="0" y="345"/>
                    </a:lnTo>
                    <a:lnTo>
                      <a:pt x="2" y="345"/>
                    </a:lnTo>
                    <a:lnTo>
                      <a:pt x="6" y="350"/>
                    </a:lnTo>
                    <a:lnTo>
                      <a:pt x="10" y="351"/>
                    </a:lnTo>
                    <a:lnTo>
                      <a:pt x="11" y="351"/>
                    </a:lnTo>
                    <a:lnTo>
                      <a:pt x="14" y="350"/>
                    </a:lnTo>
                    <a:lnTo>
                      <a:pt x="16" y="350"/>
                    </a:lnTo>
                    <a:lnTo>
                      <a:pt x="17" y="351"/>
                    </a:lnTo>
                    <a:lnTo>
                      <a:pt x="37" y="338"/>
                    </a:lnTo>
                    <a:lnTo>
                      <a:pt x="42" y="336"/>
                    </a:lnTo>
                    <a:lnTo>
                      <a:pt x="42" y="337"/>
                    </a:lnTo>
                    <a:lnTo>
                      <a:pt x="44" y="344"/>
                    </a:lnTo>
                    <a:lnTo>
                      <a:pt x="44" y="350"/>
                    </a:lnTo>
                    <a:lnTo>
                      <a:pt x="52" y="363"/>
                    </a:lnTo>
                    <a:lnTo>
                      <a:pt x="63" y="375"/>
                    </a:lnTo>
                    <a:lnTo>
                      <a:pt x="69" y="379"/>
                    </a:lnTo>
                    <a:lnTo>
                      <a:pt x="69" y="380"/>
                    </a:lnTo>
                    <a:lnTo>
                      <a:pt x="70" y="382"/>
                    </a:lnTo>
                    <a:lnTo>
                      <a:pt x="72" y="384"/>
                    </a:lnTo>
                    <a:lnTo>
                      <a:pt x="72" y="386"/>
                    </a:lnTo>
                    <a:lnTo>
                      <a:pt x="73" y="386"/>
                    </a:lnTo>
                    <a:lnTo>
                      <a:pt x="76" y="384"/>
                    </a:lnTo>
                    <a:lnTo>
                      <a:pt x="81" y="377"/>
                    </a:lnTo>
                    <a:lnTo>
                      <a:pt x="83" y="377"/>
                    </a:lnTo>
                    <a:lnTo>
                      <a:pt x="90" y="386"/>
                    </a:lnTo>
                    <a:lnTo>
                      <a:pt x="98" y="393"/>
                    </a:lnTo>
                    <a:lnTo>
                      <a:pt x="101" y="391"/>
                    </a:lnTo>
                    <a:lnTo>
                      <a:pt x="105" y="390"/>
                    </a:lnTo>
                    <a:lnTo>
                      <a:pt x="111" y="386"/>
                    </a:lnTo>
                    <a:lnTo>
                      <a:pt x="118" y="383"/>
                    </a:lnTo>
                    <a:lnTo>
                      <a:pt x="129" y="383"/>
                    </a:lnTo>
                    <a:lnTo>
                      <a:pt x="132" y="382"/>
                    </a:lnTo>
                    <a:lnTo>
                      <a:pt x="139" y="382"/>
                    </a:lnTo>
                    <a:lnTo>
                      <a:pt x="143" y="383"/>
                    </a:lnTo>
                    <a:lnTo>
                      <a:pt x="151" y="393"/>
                    </a:lnTo>
                    <a:lnTo>
                      <a:pt x="151" y="396"/>
                    </a:lnTo>
                    <a:lnTo>
                      <a:pt x="152" y="394"/>
                    </a:lnTo>
                    <a:lnTo>
                      <a:pt x="154" y="394"/>
                    </a:lnTo>
                    <a:lnTo>
                      <a:pt x="169" y="383"/>
                    </a:lnTo>
                    <a:lnTo>
                      <a:pt x="169" y="382"/>
                    </a:lnTo>
                    <a:lnTo>
                      <a:pt x="173" y="373"/>
                    </a:lnTo>
                    <a:lnTo>
                      <a:pt x="180" y="369"/>
                    </a:lnTo>
                    <a:lnTo>
                      <a:pt x="193" y="365"/>
                    </a:lnTo>
                    <a:lnTo>
                      <a:pt x="196" y="365"/>
                    </a:lnTo>
                    <a:lnTo>
                      <a:pt x="202" y="366"/>
                    </a:lnTo>
                    <a:lnTo>
                      <a:pt x="211" y="366"/>
                    </a:lnTo>
                    <a:lnTo>
                      <a:pt x="211" y="365"/>
                    </a:lnTo>
                    <a:lnTo>
                      <a:pt x="212" y="357"/>
                    </a:lnTo>
                    <a:lnTo>
                      <a:pt x="212" y="351"/>
                    </a:lnTo>
                    <a:lnTo>
                      <a:pt x="215" y="347"/>
                    </a:lnTo>
                    <a:lnTo>
                      <a:pt x="218" y="345"/>
                    </a:lnTo>
                    <a:lnTo>
                      <a:pt x="219" y="344"/>
                    </a:lnTo>
                    <a:lnTo>
                      <a:pt x="225" y="343"/>
                    </a:lnTo>
                    <a:lnTo>
                      <a:pt x="226" y="343"/>
                    </a:lnTo>
                    <a:lnTo>
                      <a:pt x="228" y="341"/>
                    </a:lnTo>
                    <a:lnTo>
                      <a:pt x="228" y="343"/>
                    </a:lnTo>
                    <a:lnTo>
                      <a:pt x="229" y="345"/>
                    </a:lnTo>
                    <a:lnTo>
                      <a:pt x="231" y="350"/>
                    </a:lnTo>
                    <a:lnTo>
                      <a:pt x="232" y="351"/>
                    </a:lnTo>
                    <a:lnTo>
                      <a:pt x="233" y="351"/>
                    </a:lnTo>
                    <a:lnTo>
                      <a:pt x="233" y="350"/>
                    </a:lnTo>
                    <a:lnTo>
                      <a:pt x="242" y="341"/>
                    </a:lnTo>
                    <a:lnTo>
                      <a:pt x="243" y="338"/>
                    </a:lnTo>
                    <a:lnTo>
                      <a:pt x="243" y="337"/>
                    </a:lnTo>
                    <a:lnTo>
                      <a:pt x="242" y="333"/>
                    </a:lnTo>
                    <a:lnTo>
                      <a:pt x="245" y="312"/>
                    </a:lnTo>
                    <a:lnTo>
                      <a:pt x="245" y="309"/>
                    </a:lnTo>
                    <a:lnTo>
                      <a:pt x="249" y="308"/>
                    </a:lnTo>
                    <a:lnTo>
                      <a:pt x="262" y="308"/>
                    </a:lnTo>
                    <a:lnTo>
                      <a:pt x="260" y="306"/>
                    </a:lnTo>
                    <a:lnTo>
                      <a:pt x="257" y="302"/>
                    </a:lnTo>
                    <a:lnTo>
                      <a:pt x="255" y="301"/>
                    </a:lnTo>
                    <a:lnTo>
                      <a:pt x="250" y="298"/>
                    </a:lnTo>
                    <a:lnTo>
                      <a:pt x="245" y="287"/>
                    </a:lnTo>
                    <a:lnTo>
                      <a:pt x="245" y="280"/>
                    </a:lnTo>
                    <a:lnTo>
                      <a:pt x="243" y="277"/>
                    </a:lnTo>
                    <a:lnTo>
                      <a:pt x="243" y="274"/>
                    </a:lnTo>
                    <a:lnTo>
                      <a:pt x="245" y="274"/>
                    </a:lnTo>
                    <a:lnTo>
                      <a:pt x="250" y="256"/>
                    </a:lnTo>
                    <a:lnTo>
                      <a:pt x="250" y="249"/>
                    </a:lnTo>
                    <a:lnTo>
                      <a:pt x="249" y="245"/>
                    </a:lnTo>
                    <a:lnTo>
                      <a:pt x="246" y="241"/>
                    </a:lnTo>
                    <a:lnTo>
                      <a:pt x="240" y="236"/>
                    </a:lnTo>
                    <a:lnTo>
                      <a:pt x="243" y="228"/>
                    </a:lnTo>
                    <a:lnTo>
                      <a:pt x="243" y="227"/>
                    </a:lnTo>
                    <a:lnTo>
                      <a:pt x="255" y="223"/>
                    </a:lnTo>
                    <a:lnTo>
                      <a:pt x="270" y="223"/>
                    </a:lnTo>
                    <a:lnTo>
                      <a:pt x="281" y="214"/>
                    </a:lnTo>
                    <a:lnTo>
                      <a:pt x="291" y="199"/>
                    </a:lnTo>
                    <a:lnTo>
                      <a:pt x="291" y="197"/>
                    </a:lnTo>
                    <a:lnTo>
                      <a:pt x="295" y="196"/>
                    </a:lnTo>
                    <a:lnTo>
                      <a:pt x="298" y="197"/>
                    </a:lnTo>
                    <a:lnTo>
                      <a:pt x="298" y="202"/>
                    </a:lnTo>
                    <a:lnTo>
                      <a:pt x="299" y="207"/>
                    </a:lnTo>
                    <a:lnTo>
                      <a:pt x="303" y="210"/>
                    </a:lnTo>
                    <a:lnTo>
                      <a:pt x="306" y="211"/>
                    </a:lnTo>
                    <a:lnTo>
                      <a:pt x="308" y="213"/>
                    </a:lnTo>
                    <a:lnTo>
                      <a:pt x="310" y="213"/>
                    </a:lnTo>
                    <a:lnTo>
                      <a:pt x="309" y="210"/>
                    </a:lnTo>
                    <a:lnTo>
                      <a:pt x="309" y="209"/>
                    </a:lnTo>
                    <a:lnTo>
                      <a:pt x="310" y="209"/>
                    </a:lnTo>
                    <a:lnTo>
                      <a:pt x="312" y="206"/>
                    </a:lnTo>
                    <a:lnTo>
                      <a:pt x="312" y="204"/>
                    </a:lnTo>
                    <a:lnTo>
                      <a:pt x="313" y="204"/>
                    </a:lnTo>
                    <a:lnTo>
                      <a:pt x="316" y="196"/>
                    </a:lnTo>
                    <a:lnTo>
                      <a:pt x="336" y="150"/>
                    </a:lnTo>
                    <a:lnTo>
                      <a:pt x="336" y="147"/>
                    </a:lnTo>
                    <a:lnTo>
                      <a:pt x="337" y="144"/>
                    </a:lnTo>
                    <a:lnTo>
                      <a:pt x="337" y="142"/>
                    </a:lnTo>
                    <a:lnTo>
                      <a:pt x="334" y="132"/>
                    </a:lnTo>
                    <a:lnTo>
                      <a:pt x="336" y="126"/>
                    </a:lnTo>
                    <a:lnTo>
                      <a:pt x="344" y="113"/>
                    </a:lnTo>
                    <a:lnTo>
                      <a:pt x="346" y="111"/>
                    </a:lnTo>
                    <a:lnTo>
                      <a:pt x="348" y="111"/>
                    </a:lnTo>
                    <a:lnTo>
                      <a:pt x="348" y="109"/>
                    </a:lnTo>
                    <a:lnTo>
                      <a:pt x="346" y="108"/>
                    </a:lnTo>
                    <a:lnTo>
                      <a:pt x="345" y="101"/>
                    </a:lnTo>
                    <a:lnTo>
                      <a:pt x="346" y="98"/>
                    </a:lnTo>
                    <a:lnTo>
                      <a:pt x="346" y="97"/>
                    </a:lnTo>
                    <a:lnTo>
                      <a:pt x="348" y="94"/>
                    </a:lnTo>
                    <a:lnTo>
                      <a:pt x="349" y="91"/>
                    </a:lnTo>
                    <a:lnTo>
                      <a:pt x="345" y="68"/>
                    </a:lnTo>
                    <a:lnTo>
                      <a:pt x="344" y="68"/>
                    </a:lnTo>
                    <a:lnTo>
                      <a:pt x="342" y="68"/>
                    </a:lnTo>
                    <a:lnTo>
                      <a:pt x="337" y="69"/>
                    </a:lnTo>
                    <a:lnTo>
                      <a:pt x="331" y="69"/>
                    </a:lnTo>
                    <a:lnTo>
                      <a:pt x="326" y="70"/>
                    </a:lnTo>
                    <a:lnTo>
                      <a:pt x="324" y="70"/>
                    </a:lnTo>
                    <a:lnTo>
                      <a:pt x="323" y="69"/>
                    </a:lnTo>
                    <a:lnTo>
                      <a:pt x="322" y="69"/>
                    </a:lnTo>
                    <a:lnTo>
                      <a:pt x="322" y="68"/>
                    </a:lnTo>
                    <a:lnTo>
                      <a:pt x="319" y="6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95" name="Freeform 122">
                <a:extLst>
                  <a:ext uri="{FF2B5EF4-FFF2-40B4-BE49-F238E27FC236}">
                    <a16:creationId xmlns:a16="http://schemas.microsoft.com/office/drawing/2014/main" id="{102DDCAE-52B0-70E5-EE11-B24511BDA5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0" y="1599"/>
                <a:ext cx="87" cy="95"/>
              </a:xfrm>
              <a:custGeom>
                <a:avLst/>
                <a:gdLst>
                  <a:gd name="T0" fmla="*/ 108 w 345"/>
                  <a:gd name="T1" fmla="*/ 42 h 380"/>
                  <a:gd name="T2" fmla="*/ 108 w 345"/>
                  <a:gd name="T3" fmla="*/ 57 h 380"/>
                  <a:gd name="T4" fmla="*/ 94 w 345"/>
                  <a:gd name="T5" fmla="*/ 80 h 380"/>
                  <a:gd name="T6" fmla="*/ 76 w 345"/>
                  <a:gd name="T7" fmla="*/ 144 h 380"/>
                  <a:gd name="T8" fmla="*/ 69 w 345"/>
                  <a:gd name="T9" fmla="*/ 157 h 380"/>
                  <a:gd name="T10" fmla="*/ 63 w 345"/>
                  <a:gd name="T11" fmla="*/ 158 h 380"/>
                  <a:gd name="T12" fmla="*/ 51 w 345"/>
                  <a:gd name="T13" fmla="*/ 145 h 380"/>
                  <a:gd name="T14" fmla="*/ 3 w 345"/>
                  <a:gd name="T15" fmla="*/ 175 h 380"/>
                  <a:gd name="T16" fmla="*/ 10 w 345"/>
                  <a:gd name="T17" fmla="*/ 197 h 380"/>
                  <a:gd name="T18" fmla="*/ 5 w 345"/>
                  <a:gd name="T19" fmla="*/ 228 h 380"/>
                  <a:gd name="T20" fmla="*/ 20 w 345"/>
                  <a:gd name="T21" fmla="*/ 254 h 380"/>
                  <a:gd name="T22" fmla="*/ 2 w 345"/>
                  <a:gd name="T23" fmla="*/ 281 h 380"/>
                  <a:gd name="T24" fmla="*/ 39 w 345"/>
                  <a:gd name="T25" fmla="*/ 338 h 380"/>
                  <a:gd name="T26" fmla="*/ 68 w 345"/>
                  <a:gd name="T27" fmla="*/ 352 h 380"/>
                  <a:gd name="T28" fmla="*/ 104 w 345"/>
                  <a:gd name="T29" fmla="*/ 368 h 380"/>
                  <a:gd name="T30" fmla="*/ 125 w 345"/>
                  <a:gd name="T31" fmla="*/ 378 h 380"/>
                  <a:gd name="T32" fmla="*/ 130 w 345"/>
                  <a:gd name="T33" fmla="*/ 368 h 380"/>
                  <a:gd name="T34" fmla="*/ 137 w 345"/>
                  <a:gd name="T35" fmla="*/ 355 h 380"/>
                  <a:gd name="T36" fmla="*/ 153 w 345"/>
                  <a:gd name="T37" fmla="*/ 368 h 380"/>
                  <a:gd name="T38" fmla="*/ 171 w 345"/>
                  <a:gd name="T39" fmla="*/ 366 h 380"/>
                  <a:gd name="T40" fmla="*/ 188 w 345"/>
                  <a:gd name="T41" fmla="*/ 348 h 380"/>
                  <a:gd name="T42" fmla="*/ 200 w 345"/>
                  <a:gd name="T43" fmla="*/ 338 h 380"/>
                  <a:gd name="T44" fmla="*/ 204 w 345"/>
                  <a:gd name="T45" fmla="*/ 335 h 380"/>
                  <a:gd name="T46" fmla="*/ 236 w 345"/>
                  <a:gd name="T47" fmla="*/ 328 h 380"/>
                  <a:gd name="T48" fmla="*/ 238 w 345"/>
                  <a:gd name="T49" fmla="*/ 299 h 380"/>
                  <a:gd name="T50" fmla="*/ 248 w 345"/>
                  <a:gd name="T51" fmla="*/ 293 h 380"/>
                  <a:gd name="T52" fmla="*/ 263 w 345"/>
                  <a:gd name="T53" fmla="*/ 301 h 380"/>
                  <a:gd name="T54" fmla="*/ 274 w 345"/>
                  <a:gd name="T55" fmla="*/ 314 h 380"/>
                  <a:gd name="T56" fmla="*/ 278 w 345"/>
                  <a:gd name="T57" fmla="*/ 292 h 380"/>
                  <a:gd name="T58" fmla="*/ 267 w 345"/>
                  <a:gd name="T59" fmla="*/ 285 h 380"/>
                  <a:gd name="T60" fmla="*/ 269 w 345"/>
                  <a:gd name="T61" fmla="*/ 278 h 380"/>
                  <a:gd name="T62" fmla="*/ 270 w 345"/>
                  <a:gd name="T63" fmla="*/ 270 h 380"/>
                  <a:gd name="T64" fmla="*/ 276 w 345"/>
                  <a:gd name="T65" fmla="*/ 261 h 380"/>
                  <a:gd name="T66" fmla="*/ 305 w 345"/>
                  <a:gd name="T67" fmla="*/ 267 h 380"/>
                  <a:gd name="T68" fmla="*/ 337 w 345"/>
                  <a:gd name="T69" fmla="*/ 261 h 380"/>
                  <a:gd name="T70" fmla="*/ 337 w 345"/>
                  <a:gd name="T71" fmla="*/ 254 h 380"/>
                  <a:gd name="T72" fmla="*/ 344 w 345"/>
                  <a:gd name="T73" fmla="*/ 258 h 380"/>
                  <a:gd name="T74" fmla="*/ 338 w 345"/>
                  <a:gd name="T75" fmla="*/ 232 h 380"/>
                  <a:gd name="T76" fmla="*/ 319 w 345"/>
                  <a:gd name="T77" fmla="*/ 225 h 380"/>
                  <a:gd name="T78" fmla="*/ 305 w 345"/>
                  <a:gd name="T79" fmla="*/ 186 h 380"/>
                  <a:gd name="T80" fmla="*/ 302 w 345"/>
                  <a:gd name="T81" fmla="*/ 165 h 380"/>
                  <a:gd name="T82" fmla="*/ 315 w 345"/>
                  <a:gd name="T83" fmla="*/ 140 h 380"/>
                  <a:gd name="T84" fmla="*/ 312 w 345"/>
                  <a:gd name="T85" fmla="*/ 124 h 380"/>
                  <a:gd name="T86" fmla="*/ 278 w 345"/>
                  <a:gd name="T87" fmla="*/ 97 h 380"/>
                  <a:gd name="T88" fmla="*/ 271 w 345"/>
                  <a:gd name="T89" fmla="*/ 61 h 380"/>
                  <a:gd name="T90" fmla="*/ 256 w 345"/>
                  <a:gd name="T91" fmla="*/ 47 h 380"/>
                  <a:gd name="T92" fmla="*/ 235 w 345"/>
                  <a:gd name="T93" fmla="*/ 50 h 380"/>
                  <a:gd name="T94" fmla="*/ 227 w 345"/>
                  <a:gd name="T95" fmla="*/ 54 h 380"/>
                  <a:gd name="T96" fmla="*/ 214 w 345"/>
                  <a:gd name="T97" fmla="*/ 70 h 380"/>
                  <a:gd name="T98" fmla="*/ 168 w 345"/>
                  <a:gd name="T99" fmla="*/ 45 h 380"/>
                  <a:gd name="T100" fmla="*/ 128 w 345"/>
                  <a:gd name="T101" fmla="*/ 3 h 380"/>
                  <a:gd name="T102" fmla="*/ 104 w 345"/>
                  <a:gd name="T103" fmla="*/ 14 h 3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45" h="380">
                    <a:moveTo>
                      <a:pt x="104" y="14"/>
                    </a:moveTo>
                    <a:lnTo>
                      <a:pt x="104" y="16"/>
                    </a:lnTo>
                    <a:lnTo>
                      <a:pt x="105" y="16"/>
                    </a:lnTo>
                    <a:lnTo>
                      <a:pt x="109" y="39"/>
                    </a:lnTo>
                    <a:lnTo>
                      <a:pt x="108" y="42"/>
                    </a:lnTo>
                    <a:lnTo>
                      <a:pt x="106" y="45"/>
                    </a:lnTo>
                    <a:lnTo>
                      <a:pt x="106" y="46"/>
                    </a:lnTo>
                    <a:lnTo>
                      <a:pt x="105" y="49"/>
                    </a:lnTo>
                    <a:lnTo>
                      <a:pt x="106" y="56"/>
                    </a:lnTo>
                    <a:lnTo>
                      <a:pt x="108" y="57"/>
                    </a:lnTo>
                    <a:lnTo>
                      <a:pt x="108" y="59"/>
                    </a:lnTo>
                    <a:lnTo>
                      <a:pt x="106" y="59"/>
                    </a:lnTo>
                    <a:lnTo>
                      <a:pt x="104" y="61"/>
                    </a:lnTo>
                    <a:lnTo>
                      <a:pt x="96" y="74"/>
                    </a:lnTo>
                    <a:lnTo>
                      <a:pt x="94" y="80"/>
                    </a:lnTo>
                    <a:lnTo>
                      <a:pt x="97" y="90"/>
                    </a:lnTo>
                    <a:lnTo>
                      <a:pt x="97" y="92"/>
                    </a:lnTo>
                    <a:lnTo>
                      <a:pt x="96" y="95"/>
                    </a:lnTo>
                    <a:lnTo>
                      <a:pt x="96" y="98"/>
                    </a:lnTo>
                    <a:lnTo>
                      <a:pt x="76" y="144"/>
                    </a:lnTo>
                    <a:lnTo>
                      <a:pt x="73" y="152"/>
                    </a:lnTo>
                    <a:lnTo>
                      <a:pt x="72" y="152"/>
                    </a:lnTo>
                    <a:lnTo>
                      <a:pt x="72" y="154"/>
                    </a:lnTo>
                    <a:lnTo>
                      <a:pt x="70" y="157"/>
                    </a:lnTo>
                    <a:lnTo>
                      <a:pt x="69" y="157"/>
                    </a:lnTo>
                    <a:lnTo>
                      <a:pt x="69" y="158"/>
                    </a:lnTo>
                    <a:lnTo>
                      <a:pt x="70" y="161"/>
                    </a:lnTo>
                    <a:lnTo>
                      <a:pt x="68" y="161"/>
                    </a:lnTo>
                    <a:lnTo>
                      <a:pt x="66" y="159"/>
                    </a:lnTo>
                    <a:lnTo>
                      <a:pt x="63" y="158"/>
                    </a:lnTo>
                    <a:lnTo>
                      <a:pt x="59" y="155"/>
                    </a:lnTo>
                    <a:lnTo>
                      <a:pt x="58" y="150"/>
                    </a:lnTo>
                    <a:lnTo>
                      <a:pt x="58" y="145"/>
                    </a:lnTo>
                    <a:lnTo>
                      <a:pt x="55" y="144"/>
                    </a:lnTo>
                    <a:lnTo>
                      <a:pt x="51" y="145"/>
                    </a:lnTo>
                    <a:lnTo>
                      <a:pt x="51" y="147"/>
                    </a:lnTo>
                    <a:lnTo>
                      <a:pt x="41" y="162"/>
                    </a:lnTo>
                    <a:lnTo>
                      <a:pt x="30" y="171"/>
                    </a:lnTo>
                    <a:lnTo>
                      <a:pt x="15" y="171"/>
                    </a:lnTo>
                    <a:lnTo>
                      <a:pt x="3" y="175"/>
                    </a:lnTo>
                    <a:lnTo>
                      <a:pt x="3" y="176"/>
                    </a:lnTo>
                    <a:lnTo>
                      <a:pt x="0" y="184"/>
                    </a:lnTo>
                    <a:lnTo>
                      <a:pt x="6" y="189"/>
                    </a:lnTo>
                    <a:lnTo>
                      <a:pt x="9" y="193"/>
                    </a:lnTo>
                    <a:lnTo>
                      <a:pt x="10" y="197"/>
                    </a:lnTo>
                    <a:lnTo>
                      <a:pt x="10" y="204"/>
                    </a:lnTo>
                    <a:lnTo>
                      <a:pt x="5" y="222"/>
                    </a:lnTo>
                    <a:lnTo>
                      <a:pt x="3" y="222"/>
                    </a:lnTo>
                    <a:lnTo>
                      <a:pt x="3" y="225"/>
                    </a:lnTo>
                    <a:lnTo>
                      <a:pt x="5" y="228"/>
                    </a:lnTo>
                    <a:lnTo>
                      <a:pt x="5" y="235"/>
                    </a:lnTo>
                    <a:lnTo>
                      <a:pt x="10" y="246"/>
                    </a:lnTo>
                    <a:lnTo>
                      <a:pt x="15" y="249"/>
                    </a:lnTo>
                    <a:lnTo>
                      <a:pt x="17" y="250"/>
                    </a:lnTo>
                    <a:lnTo>
                      <a:pt x="20" y="254"/>
                    </a:lnTo>
                    <a:lnTo>
                      <a:pt x="22" y="256"/>
                    </a:lnTo>
                    <a:lnTo>
                      <a:pt x="9" y="256"/>
                    </a:lnTo>
                    <a:lnTo>
                      <a:pt x="5" y="257"/>
                    </a:lnTo>
                    <a:lnTo>
                      <a:pt x="5" y="260"/>
                    </a:lnTo>
                    <a:lnTo>
                      <a:pt x="2" y="281"/>
                    </a:lnTo>
                    <a:lnTo>
                      <a:pt x="3" y="285"/>
                    </a:lnTo>
                    <a:lnTo>
                      <a:pt x="16" y="295"/>
                    </a:lnTo>
                    <a:lnTo>
                      <a:pt x="46" y="328"/>
                    </a:lnTo>
                    <a:lnTo>
                      <a:pt x="45" y="328"/>
                    </a:lnTo>
                    <a:lnTo>
                      <a:pt x="39" y="338"/>
                    </a:lnTo>
                    <a:lnTo>
                      <a:pt x="41" y="339"/>
                    </a:lnTo>
                    <a:lnTo>
                      <a:pt x="49" y="346"/>
                    </a:lnTo>
                    <a:lnTo>
                      <a:pt x="49" y="351"/>
                    </a:lnTo>
                    <a:lnTo>
                      <a:pt x="68" y="351"/>
                    </a:lnTo>
                    <a:lnTo>
                      <a:pt x="68" y="352"/>
                    </a:lnTo>
                    <a:lnTo>
                      <a:pt x="69" y="352"/>
                    </a:lnTo>
                    <a:lnTo>
                      <a:pt x="73" y="355"/>
                    </a:lnTo>
                    <a:lnTo>
                      <a:pt x="93" y="363"/>
                    </a:lnTo>
                    <a:lnTo>
                      <a:pt x="98" y="363"/>
                    </a:lnTo>
                    <a:lnTo>
                      <a:pt x="104" y="368"/>
                    </a:lnTo>
                    <a:lnTo>
                      <a:pt x="105" y="368"/>
                    </a:lnTo>
                    <a:lnTo>
                      <a:pt x="108" y="372"/>
                    </a:lnTo>
                    <a:lnTo>
                      <a:pt x="112" y="375"/>
                    </a:lnTo>
                    <a:lnTo>
                      <a:pt x="118" y="378"/>
                    </a:lnTo>
                    <a:lnTo>
                      <a:pt x="125" y="378"/>
                    </a:lnTo>
                    <a:lnTo>
                      <a:pt x="125" y="380"/>
                    </a:lnTo>
                    <a:lnTo>
                      <a:pt x="128" y="380"/>
                    </a:lnTo>
                    <a:lnTo>
                      <a:pt x="132" y="375"/>
                    </a:lnTo>
                    <a:lnTo>
                      <a:pt x="130" y="373"/>
                    </a:lnTo>
                    <a:lnTo>
                      <a:pt x="130" y="368"/>
                    </a:lnTo>
                    <a:lnTo>
                      <a:pt x="132" y="363"/>
                    </a:lnTo>
                    <a:lnTo>
                      <a:pt x="135" y="358"/>
                    </a:lnTo>
                    <a:lnTo>
                      <a:pt x="135" y="356"/>
                    </a:lnTo>
                    <a:lnTo>
                      <a:pt x="136" y="356"/>
                    </a:lnTo>
                    <a:lnTo>
                      <a:pt x="137" y="355"/>
                    </a:lnTo>
                    <a:lnTo>
                      <a:pt x="139" y="355"/>
                    </a:lnTo>
                    <a:lnTo>
                      <a:pt x="146" y="359"/>
                    </a:lnTo>
                    <a:lnTo>
                      <a:pt x="149" y="362"/>
                    </a:lnTo>
                    <a:lnTo>
                      <a:pt x="150" y="365"/>
                    </a:lnTo>
                    <a:lnTo>
                      <a:pt x="153" y="368"/>
                    </a:lnTo>
                    <a:lnTo>
                      <a:pt x="153" y="366"/>
                    </a:lnTo>
                    <a:lnTo>
                      <a:pt x="154" y="365"/>
                    </a:lnTo>
                    <a:lnTo>
                      <a:pt x="165" y="366"/>
                    </a:lnTo>
                    <a:lnTo>
                      <a:pt x="169" y="369"/>
                    </a:lnTo>
                    <a:lnTo>
                      <a:pt x="171" y="366"/>
                    </a:lnTo>
                    <a:lnTo>
                      <a:pt x="175" y="362"/>
                    </a:lnTo>
                    <a:lnTo>
                      <a:pt x="176" y="359"/>
                    </a:lnTo>
                    <a:lnTo>
                      <a:pt x="178" y="359"/>
                    </a:lnTo>
                    <a:lnTo>
                      <a:pt x="182" y="354"/>
                    </a:lnTo>
                    <a:lnTo>
                      <a:pt x="188" y="348"/>
                    </a:lnTo>
                    <a:lnTo>
                      <a:pt x="195" y="344"/>
                    </a:lnTo>
                    <a:lnTo>
                      <a:pt x="196" y="344"/>
                    </a:lnTo>
                    <a:lnTo>
                      <a:pt x="197" y="342"/>
                    </a:lnTo>
                    <a:lnTo>
                      <a:pt x="200" y="341"/>
                    </a:lnTo>
                    <a:lnTo>
                      <a:pt x="200" y="338"/>
                    </a:lnTo>
                    <a:lnTo>
                      <a:pt x="202" y="338"/>
                    </a:lnTo>
                    <a:lnTo>
                      <a:pt x="202" y="332"/>
                    </a:lnTo>
                    <a:lnTo>
                      <a:pt x="206" y="332"/>
                    </a:lnTo>
                    <a:lnTo>
                      <a:pt x="206" y="334"/>
                    </a:lnTo>
                    <a:lnTo>
                      <a:pt x="204" y="335"/>
                    </a:lnTo>
                    <a:lnTo>
                      <a:pt x="207" y="337"/>
                    </a:lnTo>
                    <a:lnTo>
                      <a:pt x="220" y="337"/>
                    </a:lnTo>
                    <a:lnTo>
                      <a:pt x="228" y="334"/>
                    </a:lnTo>
                    <a:lnTo>
                      <a:pt x="230" y="332"/>
                    </a:lnTo>
                    <a:lnTo>
                      <a:pt x="236" y="328"/>
                    </a:lnTo>
                    <a:lnTo>
                      <a:pt x="236" y="327"/>
                    </a:lnTo>
                    <a:lnTo>
                      <a:pt x="238" y="323"/>
                    </a:lnTo>
                    <a:lnTo>
                      <a:pt x="239" y="316"/>
                    </a:lnTo>
                    <a:lnTo>
                      <a:pt x="238" y="306"/>
                    </a:lnTo>
                    <a:lnTo>
                      <a:pt x="238" y="299"/>
                    </a:lnTo>
                    <a:lnTo>
                      <a:pt x="236" y="298"/>
                    </a:lnTo>
                    <a:lnTo>
                      <a:pt x="236" y="296"/>
                    </a:lnTo>
                    <a:lnTo>
                      <a:pt x="238" y="295"/>
                    </a:lnTo>
                    <a:lnTo>
                      <a:pt x="239" y="295"/>
                    </a:lnTo>
                    <a:lnTo>
                      <a:pt x="248" y="293"/>
                    </a:lnTo>
                    <a:lnTo>
                      <a:pt x="259" y="295"/>
                    </a:lnTo>
                    <a:lnTo>
                      <a:pt x="260" y="295"/>
                    </a:lnTo>
                    <a:lnTo>
                      <a:pt x="260" y="296"/>
                    </a:lnTo>
                    <a:lnTo>
                      <a:pt x="263" y="299"/>
                    </a:lnTo>
                    <a:lnTo>
                      <a:pt x="263" y="301"/>
                    </a:lnTo>
                    <a:lnTo>
                      <a:pt x="264" y="302"/>
                    </a:lnTo>
                    <a:lnTo>
                      <a:pt x="264" y="305"/>
                    </a:lnTo>
                    <a:lnTo>
                      <a:pt x="263" y="306"/>
                    </a:lnTo>
                    <a:lnTo>
                      <a:pt x="263" y="314"/>
                    </a:lnTo>
                    <a:lnTo>
                      <a:pt x="274" y="314"/>
                    </a:lnTo>
                    <a:lnTo>
                      <a:pt x="276" y="313"/>
                    </a:lnTo>
                    <a:lnTo>
                      <a:pt x="281" y="305"/>
                    </a:lnTo>
                    <a:lnTo>
                      <a:pt x="283" y="303"/>
                    </a:lnTo>
                    <a:lnTo>
                      <a:pt x="283" y="298"/>
                    </a:lnTo>
                    <a:lnTo>
                      <a:pt x="278" y="292"/>
                    </a:lnTo>
                    <a:lnTo>
                      <a:pt x="270" y="288"/>
                    </a:lnTo>
                    <a:lnTo>
                      <a:pt x="269" y="286"/>
                    </a:lnTo>
                    <a:lnTo>
                      <a:pt x="267" y="286"/>
                    </a:lnTo>
                    <a:lnTo>
                      <a:pt x="266" y="285"/>
                    </a:lnTo>
                    <a:lnTo>
                      <a:pt x="267" y="285"/>
                    </a:lnTo>
                    <a:lnTo>
                      <a:pt x="267" y="284"/>
                    </a:lnTo>
                    <a:lnTo>
                      <a:pt x="273" y="282"/>
                    </a:lnTo>
                    <a:lnTo>
                      <a:pt x="273" y="281"/>
                    </a:lnTo>
                    <a:lnTo>
                      <a:pt x="271" y="279"/>
                    </a:lnTo>
                    <a:lnTo>
                      <a:pt x="269" y="278"/>
                    </a:lnTo>
                    <a:lnTo>
                      <a:pt x="267" y="278"/>
                    </a:lnTo>
                    <a:lnTo>
                      <a:pt x="267" y="281"/>
                    </a:lnTo>
                    <a:lnTo>
                      <a:pt x="263" y="275"/>
                    </a:lnTo>
                    <a:lnTo>
                      <a:pt x="269" y="270"/>
                    </a:lnTo>
                    <a:lnTo>
                      <a:pt x="270" y="270"/>
                    </a:lnTo>
                    <a:lnTo>
                      <a:pt x="271" y="268"/>
                    </a:lnTo>
                    <a:lnTo>
                      <a:pt x="274" y="267"/>
                    </a:lnTo>
                    <a:lnTo>
                      <a:pt x="274" y="265"/>
                    </a:lnTo>
                    <a:lnTo>
                      <a:pt x="276" y="265"/>
                    </a:lnTo>
                    <a:lnTo>
                      <a:pt x="276" y="261"/>
                    </a:lnTo>
                    <a:lnTo>
                      <a:pt x="277" y="257"/>
                    </a:lnTo>
                    <a:lnTo>
                      <a:pt x="277" y="256"/>
                    </a:lnTo>
                    <a:lnTo>
                      <a:pt x="284" y="256"/>
                    </a:lnTo>
                    <a:lnTo>
                      <a:pt x="291" y="258"/>
                    </a:lnTo>
                    <a:lnTo>
                      <a:pt x="305" y="267"/>
                    </a:lnTo>
                    <a:lnTo>
                      <a:pt x="322" y="267"/>
                    </a:lnTo>
                    <a:lnTo>
                      <a:pt x="326" y="260"/>
                    </a:lnTo>
                    <a:lnTo>
                      <a:pt x="330" y="264"/>
                    </a:lnTo>
                    <a:lnTo>
                      <a:pt x="337" y="263"/>
                    </a:lnTo>
                    <a:lnTo>
                      <a:pt x="337" y="261"/>
                    </a:lnTo>
                    <a:lnTo>
                      <a:pt x="330" y="258"/>
                    </a:lnTo>
                    <a:lnTo>
                      <a:pt x="330" y="257"/>
                    </a:lnTo>
                    <a:lnTo>
                      <a:pt x="331" y="256"/>
                    </a:lnTo>
                    <a:lnTo>
                      <a:pt x="333" y="256"/>
                    </a:lnTo>
                    <a:lnTo>
                      <a:pt x="337" y="254"/>
                    </a:lnTo>
                    <a:lnTo>
                      <a:pt x="340" y="254"/>
                    </a:lnTo>
                    <a:lnTo>
                      <a:pt x="340" y="257"/>
                    </a:lnTo>
                    <a:lnTo>
                      <a:pt x="341" y="260"/>
                    </a:lnTo>
                    <a:lnTo>
                      <a:pt x="343" y="260"/>
                    </a:lnTo>
                    <a:lnTo>
                      <a:pt x="344" y="258"/>
                    </a:lnTo>
                    <a:lnTo>
                      <a:pt x="344" y="249"/>
                    </a:lnTo>
                    <a:lnTo>
                      <a:pt x="345" y="246"/>
                    </a:lnTo>
                    <a:lnTo>
                      <a:pt x="344" y="244"/>
                    </a:lnTo>
                    <a:lnTo>
                      <a:pt x="343" y="238"/>
                    </a:lnTo>
                    <a:lnTo>
                      <a:pt x="338" y="232"/>
                    </a:lnTo>
                    <a:lnTo>
                      <a:pt x="322" y="218"/>
                    </a:lnTo>
                    <a:lnTo>
                      <a:pt x="320" y="219"/>
                    </a:lnTo>
                    <a:lnTo>
                      <a:pt x="319" y="222"/>
                    </a:lnTo>
                    <a:lnTo>
                      <a:pt x="320" y="224"/>
                    </a:lnTo>
                    <a:lnTo>
                      <a:pt x="319" y="225"/>
                    </a:lnTo>
                    <a:lnTo>
                      <a:pt x="313" y="225"/>
                    </a:lnTo>
                    <a:lnTo>
                      <a:pt x="303" y="204"/>
                    </a:lnTo>
                    <a:lnTo>
                      <a:pt x="302" y="194"/>
                    </a:lnTo>
                    <a:lnTo>
                      <a:pt x="302" y="193"/>
                    </a:lnTo>
                    <a:lnTo>
                      <a:pt x="305" y="186"/>
                    </a:lnTo>
                    <a:lnTo>
                      <a:pt x="305" y="184"/>
                    </a:lnTo>
                    <a:lnTo>
                      <a:pt x="308" y="179"/>
                    </a:lnTo>
                    <a:lnTo>
                      <a:pt x="308" y="176"/>
                    </a:lnTo>
                    <a:lnTo>
                      <a:pt x="312" y="172"/>
                    </a:lnTo>
                    <a:lnTo>
                      <a:pt x="302" y="165"/>
                    </a:lnTo>
                    <a:lnTo>
                      <a:pt x="298" y="161"/>
                    </a:lnTo>
                    <a:lnTo>
                      <a:pt x="301" y="155"/>
                    </a:lnTo>
                    <a:lnTo>
                      <a:pt x="302" y="155"/>
                    </a:lnTo>
                    <a:lnTo>
                      <a:pt x="313" y="147"/>
                    </a:lnTo>
                    <a:lnTo>
                      <a:pt x="315" y="140"/>
                    </a:lnTo>
                    <a:lnTo>
                      <a:pt x="319" y="134"/>
                    </a:lnTo>
                    <a:lnTo>
                      <a:pt x="319" y="133"/>
                    </a:lnTo>
                    <a:lnTo>
                      <a:pt x="316" y="126"/>
                    </a:lnTo>
                    <a:lnTo>
                      <a:pt x="316" y="124"/>
                    </a:lnTo>
                    <a:lnTo>
                      <a:pt x="312" y="124"/>
                    </a:lnTo>
                    <a:lnTo>
                      <a:pt x="298" y="117"/>
                    </a:lnTo>
                    <a:lnTo>
                      <a:pt x="284" y="104"/>
                    </a:lnTo>
                    <a:lnTo>
                      <a:pt x="283" y="104"/>
                    </a:lnTo>
                    <a:lnTo>
                      <a:pt x="283" y="102"/>
                    </a:lnTo>
                    <a:lnTo>
                      <a:pt x="278" y="97"/>
                    </a:lnTo>
                    <a:lnTo>
                      <a:pt x="271" y="83"/>
                    </a:lnTo>
                    <a:lnTo>
                      <a:pt x="271" y="78"/>
                    </a:lnTo>
                    <a:lnTo>
                      <a:pt x="273" y="76"/>
                    </a:lnTo>
                    <a:lnTo>
                      <a:pt x="273" y="69"/>
                    </a:lnTo>
                    <a:lnTo>
                      <a:pt x="271" y="61"/>
                    </a:lnTo>
                    <a:lnTo>
                      <a:pt x="270" y="60"/>
                    </a:lnTo>
                    <a:lnTo>
                      <a:pt x="269" y="57"/>
                    </a:lnTo>
                    <a:lnTo>
                      <a:pt x="269" y="56"/>
                    </a:lnTo>
                    <a:lnTo>
                      <a:pt x="260" y="52"/>
                    </a:lnTo>
                    <a:lnTo>
                      <a:pt x="256" y="47"/>
                    </a:lnTo>
                    <a:lnTo>
                      <a:pt x="249" y="47"/>
                    </a:lnTo>
                    <a:lnTo>
                      <a:pt x="238" y="49"/>
                    </a:lnTo>
                    <a:lnTo>
                      <a:pt x="236" y="49"/>
                    </a:lnTo>
                    <a:lnTo>
                      <a:pt x="236" y="50"/>
                    </a:lnTo>
                    <a:lnTo>
                      <a:pt x="235" y="50"/>
                    </a:lnTo>
                    <a:lnTo>
                      <a:pt x="234" y="49"/>
                    </a:lnTo>
                    <a:lnTo>
                      <a:pt x="228" y="49"/>
                    </a:lnTo>
                    <a:lnTo>
                      <a:pt x="228" y="52"/>
                    </a:lnTo>
                    <a:lnTo>
                      <a:pt x="227" y="53"/>
                    </a:lnTo>
                    <a:lnTo>
                      <a:pt x="227" y="54"/>
                    </a:lnTo>
                    <a:lnTo>
                      <a:pt x="224" y="57"/>
                    </a:lnTo>
                    <a:lnTo>
                      <a:pt x="224" y="59"/>
                    </a:lnTo>
                    <a:lnTo>
                      <a:pt x="220" y="60"/>
                    </a:lnTo>
                    <a:lnTo>
                      <a:pt x="220" y="61"/>
                    </a:lnTo>
                    <a:lnTo>
                      <a:pt x="214" y="70"/>
                    </a:lnTo>
                    <a:lnTo>
                      <a:pt x="211" y="70"/>
                    </a:lnTo>
                    <a:lnTo>
                      <a:pt x="206" y="69"/>
                    </a:lnTo>
                    <a:lnTo>
                      <a:pt x="204" y="69"/>
                    </a:lnTo>
                    <a:lnTo>
                      <a:pt x="169" y="49"/>
                    </a:lnTo>
                    <a:lnTo>
                      <a:pt x="168" y="45"/>
                    </a:lnTo>
                    <a:lnTo>
                      <a:pt x="165" y="42"/>
                    </a:lnTo>
                    <a:lnTo>
                      <a:pt x="157" y="32"/>
                    </a:lnTo>
                    <a:lnTo>
                      <a:pt x="147" y="25"/>
                    </a:lnTo>
                    <a:lnTo>
                      <a:pt x="130" y="7"/>
                    </a:lnTo>
                    <a:lnTo>
                      <a:pt x="128" y="3"/>
                    </a:lnTo>
                    <a:lnTo>
                      <a:pt x="126" y="1"/>
                    </a:lnTo>
                    <a:lnTo>
                      <a:pt x="123" y="0"/>
                    </a:lnTo>
                    <a:lnTo>
                      <a:pt x="111" y="0"/>
                    </a:lnTo>
                    <a:lnTo>
                      <a:pt x="106" y="7"/>
                    </a:lnTo>
                    <a:lnTo>
                      <a:pt x="104" y="1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96" name="Freeform 123">
                <a:extLst>
                  <a:ext uri="{FF2B5EF4-FFF2-40B4-BE49-F238E27FC236}">
                    <a16:creationId xmlns:a16="http://schemas.microsoft.com/office/drawing/2014/main" id="{9CCF1517-355D-571F-E04F-4AE4C1E295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6" y="1644"/>
                <a:ext cx="111" cy="83"/>
              </a:xfrm>
              <a:custGeom>
                <a:avLst/>
                <a:gdLst>
                  <a:gd name="T0" fmla="*/ 11 w 445"/>
                  <a:gd name="T1" fmla="*/ 85 h 333"/>
                  <a:gd name="T2" fmla="*/ 4 w 445"/>
                  <a:gd name="T3" fmla="*/ 96 h 333"/>
                  <a:gd name="T4" fmla="*/ 4 w 445"/>
                  <a:gd name="T5" fmla="*/ 103 h 333"/>
                  <a:gd name="T6" fmla="*/ 20 w 445"/>
                  <a:gd name="T7" fmla="*/ 116 h 333"/>
                  <a:gd name="T8" fmla="*/ 1 w 445"/>
                  <a:gd name="T9" fmla="*/ 135 h 333"/>
                  <a:gd name="T10" fmla="*/ 54 w 445"/>
                  <a:gd name="T11" fmla="*/ 145 h 333"/>
                  <a:gd name="T12" fmla="*/ 73 w 445"/>
                  <a:gd name="T13" fmla="*/ 127 h 333"/>
                  <a:gd name="T14" fmla="*/ 92 w 445"/>
                  <a:gd name="T15" fmla="*/ 155 h 333"/>
                  <a:gd name="T16" fmla="*/ 73 w 445"/>
                  <a:gd name="T17" fmla="*/ 177 h 333"/>
                  <a:gd name="T18" fmla="*/ 61 w 445"/>
                  <a:gd name="T19" fmla="*/ 206 h 333"/>
                  <a:gd name="T20" fmla="*/ 124 w 445"/>
                  <a:gd name="T21" fmla="*/ 212 h 333"/>
                  <a:gd name="T22" fmla="*/ 138 w 445"/>
                  <a:gd name="T23" fmla="*/ 224 h 333"/>
                  <a:gd name="T24" fmla="*/ 131 w 445"/>
                  <a:gd name="T25" fmla="*/ 263 h 333"/>
                  <a:gd name="T26" fmla="*/ 113 w 445"/>
                  <a:gd name="T27" fmla="*/ 279 h 333"/>
                  <a:gd name="T28" fmla="*/ 123 w 445"/>
                  <a:gd name="T29" fmla="*/ 308 h 333"/>
                  <a:gd name="T30" fmla="*/ 151 w 445"/>
                  <a:gd name="T31" fmla="*/ 310 h 333"/>
                  <a:gd name="T32" fmla="*/ 177 w 445"/>
                  <a:gd name="T33" fmla="*/ 277 h 333"/>
                  <a:gd name="T34" fmla="*/ 200 w 445"/>
                  <a:gd name="T35" fmla="*/ 287 h 333"/>
                  <a:gd name="T36" fmla="*/ 236 w 445"/>
                  <a:gd name="T37" fmla="*/ 320 h 333"/>
                  <a:gd name="T38" fmla="*/ 274 w 445"/>
                  <a:gd name="T39" fmla="*/ 333 h 333"/>
                  <a:gd name="T40" fmla="*/ 282 w 445"/>
                  <a:gd name="T41" fmla="*/ 315 h 333"/>
                  <a:gd name="T42" fmla="*/ 298 w 445"/>
                  <a:gd name="T43" fmla="*/ 321 h 333"/>
                  <a:gd name="T44" fmla="*/ 308 w 445"/>
                  <a:gd name="T45" fmla="*/ 301 h 333"/>
                  <a:gd name="T46" fmla="*/ 320 w 445"/>
                  <a:gd name="T47" fmla="*/ 289 h 333"/>
                  <a:gd name="T48" fmla="*/ 337 w 445"/>
                  <a:gd name="T49" fmla="*/ 293 h 333"/>
                  <a:gd name="T50" fmla="*/ 365 w 445"/>
                  <a:gd name="T51" fmla="*/ 301 h 333"/>
                  <a:gd name="T52" fmla="*/ 383 w 445"/>
                  <a:gd name="T53" fmla="*/ 287 h 333"/>
                  <a:gd name="T54" fmla="*/ 385 w 445"/>
                  <a:gd name="T55" fmla="*/ 257 h 333"/>
                  <a:gd name="T56" fmla="*/ 388 w 445"/>
                  <a:gd name="T57" fmla="*/ 220 h 333"/>
                  <a:gd name="T58" fmla="*/ 423 w 445"/>
                  <a:gd name="T59" fmla="*/ 198 h 333"/>
                  <a:gd name="T60" fmla="*/ 445 w 445"/>
                  <a:gd name="T61" fmla="*/ 155 h 333"/>
                  <a:gd name="T62" fmla="*/ 436 w 445"/>
                  <a:gd name="T63" fmla="*/ 127 h 333"/>
                  <a:gd name="T64" fmla="*/ 423 w 445"/>
                  <a:gd name="T65" fmla="*/ 109 h 333"/>
                  <a:gd name="T66" fmla="*/ 430 w 445"/>
                  <a:gd name="T67" fmla="*/ 79 h 333"/>
                  <a:gd name="T68" fmla="*/ 444 w 445"/>
                  <a:gd name="T69" fmla="*/ 68 h 333"/>
                  <a:gd name="T70" fmla="*/ 432 w 445"/>
                  <a:gd name="T71" fmla="*/ 59 h 333"/>
                  <a:gd name="T72" fmla="*/ 415 w 445"/>
                  <a:gd name="T73" fmla="*/ 60 h 333"/>
                  <a:gd name="T74" fmla="*/ 406 w 445"/>
                  <a:gd name="T75" fmla="*/ 49 h 333"/>
                  <a:gd name="T76" fmla="*/ 380 w 445"/>
                  <a:gd name="T77" fmla="*/ 36 h 333"/>
                  <a:gd name="T78" fmla="*/ 356 w 445"/>
                  <a:gd name="T79" fmla="*/ 12 h 333"/>
                  <a:gd name="T80" fmla="*/ 311 w 445"/>
                  <a:gd name="T81" fmla="*/ 9 h 333"/>
                  <a:gd name="T82" fmla="*/ 289 w 445"/>
                  <a:gd name="T83" fmla="*/ 30 h 333"/>
                  <a:gd name="T84" fmla="*/ 263 w 445"/>
                  <a:gd name="T85" fmla="*/ 67 h 333"/>
                  <a:gd name="T86" fmla="*/ 237 w 445"/>
                  <a:gd name="T87" fmla="*/ 82 h 333"/>
                  <a:gd name="T88" fmla="*/ 214 w 445"/>
                  <a:gd name="T89" fmla="*/ 72 h 333"/>
                  <a:gd name="T90" fmla="*/ 208 w 445"/>
                  <a:gd name="T91" fmla="*/ 35 h 333"/>
                  <a:gd name="T92" fmla="*/ 191 w 445"/>
                  <a:gd name="T93" fmla="*/ 32 h 333"/>
                  <a:gd name="T94" fmla="*/ 177 w 445"/>
                  <a:gd name="T95" fmla="*/ 14 h 333"/>
                  <a:gd name="T96" fmla="*/ 154 w 445"/>
                  <a:gd name="T97" fmla="*/ 1 h 333"/>
                  <a:gd name="T98" fmla="*/ 166 w 445"/>
                  <a:gd name="T99" fmla="*/ 30 h 333"/>
                  <a:gd name="T100" fmla="*/ 154 w 445"/>
                  <a:gd name="T101" fmla="*/ 30 h 333"/>
                  <a:gd name="T102" fmla="*/ 121 w 445"/>
                  <a:gd name="T103" fmla="*/ 1 h 333"/>
                  <a:gd name="T104" fmla="*/ 109 w 445"/>
                  <a:gd name="T105" fmla="*/ 25 h 333"/>
                  <a:gd name="T106" fmla="*/ 109 w 445"/>
                  <a:gd name="T107" fmla="*/ 28 h 333"/>
                  <a:gd name="T108" fmla="*/ 105 w 445"/>
                  <a:gd name="T109" fmla="*/ 33 h 333"/>
                  <a:gd name="T110" fmla="*/ 98 w 445"/>
                  <a:gd name="T111" fmla="*/ 32 h 333"/>
                  <a:gd name="T112" fmla="*/ 78 w 445"/>
                  <a:gd name="T113" fmla="*/ 37 h 333"/>
                  <a:gd name="T114" fmla="*/ 85 w 445"/>
                  <a:gd name="T115" fmla="*/ 47 h 333"/>
                  <a:gd name="T116" fmla="*/ 103 w 445"/>
                  <a:gd name="T117" fmla="*/ 49 h 333"/>
                  <a:gd name="T118" fmla="*/ 78 w 445"/>
                  <a:gd name="T119" fmla="*/ 78 h 333"/>
                  <a:gd name="T120" fmla="*/ 67 w 445"/>
                  <a:gd name="T121" fmla="*/ 75 h 333"/>
                  <a:gd name="T122" fmla="*/ 59 w 445"/>
                  <a:gd name="T123" fmla="*/ 85 h 3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45" h="333">
                    <a:moveTo>
                      <a:pt x="14" y="74"/>
                    </a:moveTo>
                    <a:lnTo>
                      <a:pt x="14" y="75"/>
                    </a:lnTo>
                    <a:lnTo>
                      <a:pt x="13" y="79"/>
                    </a:lnTo>
                    <a:lnTo>
                      <a:pt x="13" y="83"/>
                    </a:lnTo>
                    <a:lnTo>
                      <a:pt x="11" y="83"/>
                    </a:lnTo>
                    <a:lnTo>
                      <a:pt x="11" y="85"/>
                    </a:lnTo>
                    <a:lnTo>
                      <a:pt x="8" y="86"/>
                    </a:lnTo>
                    <a:lnTo>
                      <a:pt x="7" y="88"/>
                    </a:lnTo>
                    <a:lnTo>
                      <a:pt x="6" y="88"/>
                    </a:lnTo>
                    <a:lnTo>
                      <a:pt x="0" y="93"/>
                    </a:lnTo>
                    <a:lnTo>
                      <a:pt x="4" y="99"/>
                    </a:lnTo>
                    <a:lnTo>
                      <a:pt x="4" y="96"/>
                    </a:lnTo>
                    <a:lnTo>
                      <a:pt x="6" y="96"/>
                    </a:lnTo>
                    <a:lnTo>
                      <a:pt x="8" y="97"/>
                    </a:lnTo>
                    <a:lnTo>
                      <a:pt x="10" y="99"/>
                    </a:lnTo>
                    <a:lnTo>
                      <a:pt x="10" y="100"/>
                    </a:lnTo>
                    <a:lnTo>
                      <a:pt x="4" y="102"/>
                    </a:lnTo>
                    <a:lnTo>
                      <a:pt x="4" y="103"/>
                    </a:lnTo>
                    <a:lnTo>
                      <a:pt x="3" y="103"/>
                    </a:lnTo>
                    <a:lnTo>
                      <a:pt x="4" y="104"/>
                    </a:lnTo>
                    <a:lnTo>
                      <a:pt x="6" y="104"/>
                    </a:lnTo>
                    <a:lnTo>
                      <a:pt x="7" y="106"/>
                    </a:lnTo>
                    <a:lnTo>
                      <a:pt x="15" y="110"/>
                    </a:lnTo>
                    <a:lnTo>
                      <a:pt x="20" y="116"/>
                    </a:lnTo>
                    <a:lnTo>
                      <a:pt x="20" y="121"/>
                    </a:lnTo>
                    <a:lnTo>
                      <a:pt x="18" y="123"/>
                    </a:lnTo>
                    <a:lnTo>
                      <a:pt x="13" y="131"/>
                    </a:lnTo>
                    <a:lnTo>
                      <a:pt x="11" y="132"/>
                    </a:lnTo>
                    <a:lnTo>
                      <a:pt x="0" y="132"/>
                    </a:lnTo>
                    <a:lnTo>
                      <a:pt x="1" y="135"/>
                    </a:lnTo>
                    <a:lnTo>
                      <a:pt x="22" y="139"/>
                    </a:lnTo>
                    <a:lnTo>
                      <a:pt x="46" y="139"/>
                    </a:lnTo>
                    <a:lnTo>
                      <a:pt x="49" y="141"/>
                    </a:lnTo>
                    <a:lnTo>
                      <a:pt x="53" y="145"/>
                    </a:lnTo>
                    <a:lnTo>
                      <a:pt x="53" y="146"/>
                    </a:lnTo>
                    <a:lnTo>
                      <a:pt x="54" y="145"/>
                    </a:lnTo>
                    <a:lnTo>
                      <a:pt x="59" y="142"/>
                    </a:lnTo>
                    <a:lnTo>
                      <a:pt x="60" y="142"/>
                    </a:lnTo>
                    <a:lnTo>
                      <a:pt x="63" y="138"/>
                    </a:lnTo>
                    <a:lnTo>
                      <a:pt x="71" y="127"/>
                    </a:lnTo>
                    <a:lnTo>
                      <a:pt x="73" y="126"/>
                    </a:lnTo>
                    <a:lnTo>
                      <a:pt x="73" y="127"/>
                    </a:lnTo>
                    <a:lnTo>
                      <a:pt x="78" y="126"/>
                    </a:lnTo>
                    <a:lnTo>
                      <a:pt x="81" y="129"/>
                    </a:lnTo>
                    <a:lnTo>
                      <a:pt x="84" y="135"/>
                    </a:lnTo>
                    <a:lnTo>
                      <a:pt x="84" y="141"/>
                    </a:lnTo>
                    <a:lnTo>
                      <a:pt x="85" y="146"/>
                    </a:lnTo>
                    <a:lnTo>
                      <a:pt x="92" y="155"/>
                    </a:lnTo>
                    <a:lnTo>
                      <a:pt x="101" y="159"/>
                    </a:lnTo>
                    <a:lnTo>
                      <a:pt x="103" y="159"/>
                    </a:lnTo>
                    <a:lnTo>
                      <a:pt x="103" y="163"/>
                    </a:lnTo>
                    <a:lnTo>
                      <a:pt x="101" y="163"/>
                    </a:lnTo>
                    <a:lnTo>
                      <a:pt x="87" y="167"/>
                    </a:lnTo>
                    <a:lnTo>
                      <a:pt x="73" y="177"/>
                    </a:lnTo>
                    <a:lnTo>
                      <a:pt x="68" y="186"/>
                    </a:lnTo>
                    <a:lnTo>
                      <a:pt x="66" y="187"/>
                    </a:lnTo>
                    <a:lnTo>
                      <a:pt x="64" y="187"/>
                    </a:lnTo>
                    <a:lnTo>
                      <a:pt x="63" y="191"/>
                    </a:lnTo>
                    <a:lnTo>
                      <a:pt x="61" y="199"/>
                    </a:lnTo>
                    <a:lnTo>
                      <a:pt x="61" y="206"/>
                    </a:lnTo>
                    <a:lnTo>
                      <a:pt x="97" y="208"/>
                    </a:lnTo>
                    <a:lnTo>
                      <a:pt x="109" y="213"/>
                    </a:lnTo>
                    <a:lnTo>
                      <a:pt x="110" y="215"/>
                    </a:lnTo>
                    <a:lnTo>
                      <a:pt x="112" y="215"/>
                    </a:lnTo>
                    <a:lnTo>
                      <a:pt x="123" y="213"/>
                    </a:lnTo>
                    <a:lnTo>
                      <a:pt x="124" y="212"/>
                    </a:lnTo>
                    <a:lnTo>
                      <a:pt x="126" y="212"/>
                    </a:lnTo>
                    <a:lnTo>
                      <a:pt x="126" y="216"/>
                    </a:lnTo>
                    <a:lnTo>
                      <a:pt x="127" y="227"/>
                    </a:lnTo>
                    <a:lnTo>
                      <a:pt x="128" y="226"/>
                    </a:lnTo>
                    <a:lnTo>
                      <a:pt x="131" y="224"/>
                    </a:lnTo>
                    <a:lnTo>
                      <a:pt x="138" y="224"/>
                    </a:lnTo>
                    <a:lnTo>
                      <a:pt x="138" y="226"/>
                    </a:lnTo>
                    <a:lnTo>
                      <a:pt x="143" y="244"/>
                    </a:lnTo>
                    <a:lnTo>
                      <a:pt x="143" y="250"/>
                    </a:lnTo>
                    <a:lnTo>
                      <a:pt x="140" y="253"/>
                    </a:lnTo>
                    <a:lnTo>
                      <a:pt x="140" y="254"/>
                    </a:lnTo>
                    <a:lnTo>
                      <a:pt x="131" y="263"/>
                    </a:lnTo>
                    <a:lnTo>
                      <a:pt x="126" y="263"/>
                    </a:lnTo>
                    <a:lnTo>
                      <a:pt x="126" y="270"/>
                    </a:lnTo>
                    <a:lnTo>
                      <a:pt x="123" y="273"/>
                    </a:lnTo>
                    <a:lnTo>
                      <a:pt x="117" y="277"/>
                    </a:lnTo>
                    <a:lnTo>
                      <a:pt x="114" y="279"/>
                    </a:lnTo>
                    <a:lnTo>
                      <a:pt x="113" y="279"/>
                    </a:lnTo>
                    <a:lnTo>
                      <a:pt x="110" y="280"/>
                    </a:lnTo>
                    <a:lnTo>
                      <a:pt x="109" y="282"/>
                    </a:lnTo>
                    <a:lnTo>
                      <a:pt x="107" y="282"/>
                    </a:lnTo>
                    <a:lnTo>
                      <a:pt x="110" y="284"/>
                    </a:lnTo>
                    <a:lnTo>
                      <a:pt x="116" y="293"/>
                    </a:lnTo>
                    <a:lnTo>
                      <a:pt x="123" y="308"/>
                    </a:lnTo>
                    <a:lnTo>
                      <a:pt x="130" y="317"/>
                    </a:lnTo>
                    <a:lnTo>
                      <a:pt x="135" y="320"/>
                    </a:lnTo>
                    <a:lnTo>
                      <a:pt x="138" y="318"/>
                    </a:lnTo>
                    <a:lnTo>
                      <a:pt x="144" y="317"/>
                    </a:lnTo>
                    <a:lnTo>
                      <a:pt x="148" y="314"/>
                    </a:lnTo>
                    <a:lnTo>
                      <a:pt x="151" y="310"/>
                    </a:lnTo>
                    <a:lnTo>
                      <a:pt x="166" y="294"/>
                    </a:lnTo>
                    <a:lnTo>
                      <a:pt x="165" y="287"/>
                    </a:lnTo>
                    <a:lnTo>
                      <a:pt x="165" y="280"/>
                    </a:lnTo>
                    <a:lnTo>
                      <a:pt x="168" y="275"/>
                    </a:lnTo>
                    <a:lnTo>
                      <a:pt x="170" y="275"/>
                    </a:lnTo>
                    <a:lnTo>
                      <a:pt x="177" y="277"/>
                    </a:lnTo>
                    <a:lnTo>
                      <a:pt x="183" y="277"/>
                    </a:lnTo>
                    <a:lnTo>
                      <a:pt x="188" y="276"/>
                    </a:lnTo>
                    <a:lnTo>
                      <a:pt x="194" y="276"/>
                    </a:lnTo>
                    <a:lnTo>
                      <a:pt x="195" y="280"/>
                    </a:lnTo>
                    <a:lnTo>
                      <a:pt x="198" y="286"/>
                    </a:lnTo>
                    <a:lnTo>
                      <a:pt x="200" y="287"/>
                    </a:lnTo>
                    <a:lnTo>
                      <a:pt x="201" y="287"/>
                    </a:lnTo>
                    <a:lnTo>
                      <a:pt x="198" y="300"/>
                    </a:lnTo>
                    <a:lnTo>
                      <a:pt x="212" y="313"/>
                    </a:lnTo>
                    <a:lnTo>
                      <a:pt x="218" y="322"/>
                    </a:lnTo>
                    <a:lnTo>
                      <a:pt x="219" y="322"/>
                    </a:lnTo>
                    <a:lnTo>
                      <a:pt x="236" y="320"/>
                    </a:lnTo>
                    <a:lnTo>
                      <a:pt x="236" y="318"/>
                    </a:lnTo>
                    <a:lnTo>
                      <a:pt x="237" y="320"/>
                    </a:lnTo>
                    <a:lnTo>
                      <a:pt x="241" y="321"/>
                    </a:lnTo>
                    <a:lnTo>
                      <a:pt x="248" y="325"/>
                    </a:lnTo>
                    <a:lnTo>
                      <a:pt x="268" y="333"/>
                    </a:lnTo>
                    <a:lnTo>
                      <a:pt x="274" y="333"/>
                    </a:lnTo>
                    <a:lnTo>
                      <a:pt x="274" y="332"/>
                    </a:lnTo>
                    <a:lnTo>
                      <a:pt x="275" y="329"/>
                    </a:lnTo>
                    <a:lnTo>
                      <a:pt x="281" y="322"/>
                    </a:lnTo>
                    <a:lnTo>
                      <a:pt x="281" y="321"/>
                    </a:lnTo>
                    <a:lnTo>
                      <a:pt x="282" y="318"/>
                    </a:lnTo>
                    <a:lnTo>
                      <a:pt x="282" y="315"/>
                    </a:lnTo>
                    <a:lnTo>
                      <a:pt x="284" y="318"/>
                    </a:lnTo>
                    <a:lnTo>
                      <a:pt x="286" y="318"/>
                    </a:lnTo>
                    <a:lnTo>
                      <a:pt x="289" y="317"/>
                    </a:lnTo>
                    <a:lnTo>
                      <a:pt x="292" y="317"/>
                    </a:lnTo>
                    <a:lnTo>
                      <a:pt x="292" y="318"/>
                    </a:lnTo>
                    <a:lnTo>
                      <a:pt x="298" y="321"/>
                    </a:lnTo>
                    <a:lnTo>
                      <a:pt x="303" y="322"/>
                    </a:lnTo>
                    <a:lnTo>
                      <a:pt x="304" y="322"/>
                    </a:lnTo>
                    <a:lnTo>
                      <a:pt x="310" y="310"/>
                    </a:lnTo>
                    <a:lnTo>
                      <a:pt x="310" y="308"/>
                    </a:lnTo>
                    <a:lnTo>
                      <a:pt x="308" y="304"/>
                    </a:lnTo>
                    <a:lnTo>
                      <a:pt x="308" y="301"/>
                    </a:lnTo>
                    <a:lnTo>
                      <a:pt x="311" y="299"/>
                    </a:lnTo>
                    <a:lnTo>
                      <a:pt x="311" y="297"/>
                    </a:lnTo>
                    <a:lnTo>
                      <a:pt x="314" y="296"/>
                    </a:lnTo>
                    <a:lnTo>
                      <a:pt x="313" y="296"/>
                    </a:lnTo>
                    <a:lnTo>
                      <a:pt x="313" y="294"/>
                    </a:lnTo>
                    <a:lnTo>
                      <a:pt x="320" y="289"/>
                    </a:lnTo>
                    <a:lnTo>
                      <a:pt x="321" y="287"/>
                    </a:lnTo>
                    <a:lnTo>
                      <a:pt x="321" y="289"/>
                    </a:lnTo>
                    <a:lnTo>
                      <a:pt x="323" y="289"/>
                    </a:lnTo>
                    <a:lnTo>
                      <a:pt x="324" y="290"/>
                    </a:lnTo>
                    <a:lnTo>
                      <a:pt x="328" y="292"/>
                    </a:lnTo>
                    <a:lnTo>
                      <a:pt x="337" y="293"/>
                    </a:lnTo>
                    <a:lnTo>
                      <a:pt x="338" y="293"/>
                    </a:lnTo>
                    <a:lnTo>
                      <a:pt x="339" y="292"/>
                    </a:lnTo>
                    <a:lnTo>
                      <a:pt x="344" y="293"/>
                    </a:lnTo>
                    <a:lnTo>
                      <a:pt x="346" y="293"/>
                    </a:lnTo>
                    <a:lnTo>
                      <a:pt x="359" y="297"/>
                    </a:lnTo>
                    <a:lnTo>
                      <a:pt x="365" y="301"/>
                    </a:lnTo>
                    <a:lnTo>
                      <a:pt x="366" y="303"/>
                    </a:lnTo>
                    <a:lnTo>
                      <a:pt x="370" y="304"/>
                    </a:lnTo>
                    <a:lnTo>
                      <a:pt x="371" y="306"/>
                    </a:lnTo>
                    <a:lnTo>
                      <a:pt x="377" y="307"/>
                    </a:lnTo>
                    <a:lnTo>
                      <a:pt x="377" y="306"/>
                    </a:lnTo>
                    <a:lnTo>
                      <a:pt x="383" y="287"/>
                    </a:lnTo>
                    <a:lnTo>
                      <a:pt x="405" y="273"/>
                    </a:lnTo>
                    <a:lnTo>
                      <a:pt x="404" y="273"/>
                    </a:lnTo>
                    <a:lnTo>
                      <a:pt x="401" y="272"/>
                    </a:lnTo>
                    <a:lnTo>
                      <a:pt x="387" y="266"/>
                    </a:lnTo>
                    <a:lnTo>
                      <a:pt x="385" y="260"/>
                    </a:lnTo>
                    <a:lnTo>
                      <a:pt x="385" y="257"/>
                    </a:lnTo>
                    <a:lnTo>
                      <a:pt x="387" y="250"/>
                    </a:lnTo>
                    <a:lnTo>
                      <a:pt x="390" y="241"/>
                    </a:lnTo>
                    <a:lnTo>
                      <a:pt x="391" y="233"/>
                    </a:lnTo>
                    <a:lnTo>
                      <a:pt x="392" y="229"/>
                    </a:lnTo>
                    <a:lnTo>
                      <a:pt x="388" y="227"/>
                    </a:lnTo>
                    <a:lnTo>
                      <a:pt x="388" y="220"/>
                    </a:lnTo>
                    <a:lnTo>
                      <a:pt x="390" y="217"/>
                    </a:lnTo>
                    <a:lnTo>
                      <a:pt x="412" y="206"/>
                    </a:lnTo>
                    <a:lnTo>
                      <a:pt x="412" y="205"/>
                    </a:lnTo>
                    <a:lnTo>
                      <a:pt x="418" y="199"/>
                    </a:lnTo>
                    <a:lnTo>
                      <a:pt x="422" y="199"/>
                    </a:lnTo>
                    <a:lnTo>
                      <a:pt x="423" y="198"/>
                    </a:lnTo>
                    <a:lnTo>
                      <a:pt x="429" y="187"/>
                    </a:lnTo>
                    <a:lnTo>
                      <a:pt x="440" y="180"/>
                    </a:lnTo>
                    <a:lnTo>
                      <a:pt x="444" y="174"/>
                    </a:lnTo>
                    <a:lnTo>
                      <a:pt x="444" y="170"/>
                    </a:lnTo>
                    <a:lnTo>
                      <a:pt x="445" y="170"/>
                    </a:lnTo>
                    <a:lnTo>
                      <a:pt x="445" y="155"/>
                    </a:lnTo>
                    <a:lnTo>
                      <a:pt x="440" y="148"/>
                    </a:lnTo>
                    <a:lnTo>
                      <a:pt x="440" y="135"/>
                    </a:lnTo>
                    <a:lnTo>
                      <a:pt x="441" y="131"/>
                    </a:lnTo>
                    <a:lnTo>
                      <a:pt x="441" y="129"/>
                    </a:lnTo>
                    <a:lnTo>
                      <a:pt x="440" y="127"/>
                    </a:lnTo>
                    <a:lnTo>
                      <a:pt x="436" y="127"/>
                    </a:lnTo>
                    <a:lnTo>
                      <a:pt x="423" y="131"/>
                    </a:lnTo>
                    <a:lnTo>
                      <a:pt x="423" y="129"/>
                    </a:lnTo>
                    <a:lnTo>
                      <a:pt x="425" y="120"/>
                    </a:lnTo>
                    <a:lnTo>
                      <a:pt x="425" y="114"/>
                    </a:lnTo>
                    <a:lnTo>
                      <a:pt x="423" y="110"/>
                    </a:lnTo>
                    <a:lnTo>
                      <a:pt x="423" y="109"/>
                    </a:lnTo>
                    <a:lnTo>
                      <a:pt x="425" y="104"/>
                    </a:lnTo>
                    <a:lnTo>
                      <a:pt x="425" y="100"/>
                    </a:lnTo>
                    <a:lnTo>
                      <a:pt x="423" y="100"/>
                    </a:lnTo>
                    <a:lnTo>
                      <a:pt x="423" y="89"/>
                    </a:lnTo>
                    <a:lnTo>
                      <a:pt x="427" y="82"/>
                    </a:lnTo>
                    <a:lnTo>
                      <a:pt x="430" y="79"/>
                    </a:lnTo>
                    <a:lnTo>
                      <a:pt x="430" y="78"/>
                    </a:lnTo>
                    <a:lnTo>
                      <a:pt x="433" y="76"/>
                    </a:lnTo>
                    <a:lnTo>
                      <a:pt x="440" y="72"/>
                    </a:lnTo>
                    <a:lnTo>
                      <a:pt x="441" y="72"/>
                    </a:lnTo>
                    <a:lnTo>
                      <a:pt x="444" y="71"/>
                    </a:lnTo>
                    <a:lnTo>
                      <a:pt x="444" y="68"/>
                    </a:lnTo>
                    <a:lnTo>
                      <a:pt x="443" y="64"/>
                    </a:lnTo>
                    <a:lnTo>
                      <a:pt x="441" y="64"/>
                    </a:lnTo>
                    <a:lnTo>
                      <a:pt x="441" y="62"/>
                    </a:lnTo>
                    <a:lnTo>
                      <a:pt x="440" y="62"/>
                    </a:lnTo>
                    <a:lnTo>
                      <a:pt x="437" y="59"/>
                    </a:lnTo>
                    <a:lnTo>
                      <a:pt x="432" y="59"/>
                    </a:lnTo>
                    <a:lnTo>
                      <a:pt x="430" y="57"/>
                    </a:lnTo>
                    <a:lnTo>
                      <a:pt x="430" y="56"/>
                    </a:lnTo>
                    <a:lnTo>
                      <a:pt x="427" y="57"/>
                    </a:lnTo>
                    <a:lnTo>
                      <a:pt x="419" y="57"/>
                    </a:lnTo>
                    <a:lnTo>
                      <a:pt x="416" y="59"/>
                    </a:lnTo>
                    <a:lnTo>
                      <a:pt x="415" y="60"/>
                    </a:lnTo>
                    <a:lnTo>
                      <a:pt x="412" y="60"/>
                    </a:lnTo>
                    <a:lnTo>
                      <a:pt x="411" y="59"/>
                    </a:lnTo>
                    <a:lnTo>
                      <a:pt x="409" y="59"/>
                    </a:lnTo>
                    <a:lnTo>
                      <a:pt x="408" y="57"/>
                    </a:lnTo>
                    <a:lnTo>
                      <a:pt x="408" y="49"/>
                    </a:lnTo>
                    <a:lnTo>
                      <a:pt x="406" y="49"/>
                    </a:lnTo>
                    <a:lnTo>
                      <a:pt x="402" y="46"/>
                    </a:lnTo>
                    <a:lnTo>
                      <a:pt x="402" y="43"/>
                    </a:lnTo>
                    <a:lnTo>
                      <a:pt x="399" y="39"/>
                    </a:lnTo>
                    <a:lnTo>
                      <a:pt x="399" y="37"/>
                    </a:lnTo>
                    <a:lnTo>
                      <a:pt x="388" y="37"/>
                    </a:lnTo>
                    <a:lnTo>
                      <a:pt x="380" y="36"/>
                    </a:lnTo>
                    <a:lnTo>
                      <a:pt x="373" y="30"/>
                    </a:lnTo>
                    <a:lnTo>
                      <a:pt x="370" y="29"/>
                    </a:lnTo>
                    <a:lnTo>
                      <a:pt x="370" y="22"/>
                    </a:lnTo>
                    <a:lnTo>
                      <a:pt x="362" y="16"/>
                    </a:lnTo>
                    <a:lnTo>
                      <a:pt x="358" y="12"/>
                    </a:lnTo>
                    <a:lnTo>
                      <a:pt x="356" y="12"/>
                    </a:lnTo>
                    <a:lnTo>
                      <a:pt x="353" y="11"/>
                    </a:lnTo>
                    <a:lnTo>
                      <a:pt x="353" y="9"/>
                    </a:lnTo>
                    <a:lnTo>
                      <a:pt x="352" y="8"/>
                    </a:lnTo>
                    <a:lnTo>
                      <a:pt x="337" y="11"/>
                    </a:lnTo>
                    <a:lnTo>
                      <a:pt x="315" y="11"/>
                    </a:lnTo>
                    <a:lnTo>
                      <a:pt x="311" y="9"/>
                    </a:lnTo>
                    <a:lnTo>
                      <a:pt x="298" y="23"/>
                    </a:lnTo>
                    <a:lnTo>
                      <a:pt x="296" y="26"/>
                    </a:lnTo>
                    <a:lnTo>
                      <a:pt x="295" y="28"/>
                    </a:lnTo>
                    <a:lnTo>
                      <a:pt x="293" y="28"/>
                    </a:lnTo>
                    <a:lnTo>
                      <a:pt x="292" y="29"/>
                    </a:lnTo>
                    <a:lnTo>
                      <a:pt x="289" y="30"/>
                    </a:lnTo>
                    <a:lnTo>
                      <a:pt x="286" y="33"/>
                    </a:lnTo>
                    <a:lnTo>
                      <a:pt x="282" y="43"/>
                    </a:lnTo>
                    <a:lnTo>
                      <a:pt x="270" y="60"/>
                    </a:lnTo>
                    <a:lnTo>
                      <a:pt x="268" y="62"/>
                    </a:lnTo>
                    <a:lnTo>
                      <a:pt x="265" y="64"/>
                    </a:lnTo>
                    <a:lnTo>
                      <a:pt x="263" y="67"/>
                    </a:lnTo>
                    <a:lnTo>
                      <a:pt x="254" y="74"/>
                    </a:lnTo>
                    <a:lnTo>
                      <a:pt x="253" y="78"/>
                    </a:lnTo>
                    <a:lnTo>
                      <a:pt x="251" y="79"/>
                    </a:lnTo>
                    <a:lnTo>
                      <a:pt x="246" y="81"/>
                    </a:lnTo>
                    <a:lnTo>
                      <a:pt x="243" y="81"/>
                    </a:lnTo>
                    <a:lnTo>
                      <a:pt x="237" y="82"/>
                    </a:lnTo>
                    <a:lnTo>
                      <a:pt x="232" y="82"/>
                    </a:lnTo>
                    <a:lnTo>
                      <a:pt x="229" y="85"/>
                    </a:lnTo>
                    <a:lnTo>
                      <a:pt x="228" y="85"/>
                    </a:lnTo>
                    <a:lnTo>
                      <a:pt x="215" y="75"/>
                    </a:lnTo>
                    <a:lnTo>
                      <a:pt x="215" y="74"/>
                    </a:lnTo>
                    <a:lnTo>
                      <a:pt x="214" y="72"/>
                    </a:lnTo>
                    <a:lnTo>
                      <a:pt x="215" y="72"/>
                    </a:lnTo>
                    <a:lnTo>
                      <a:pt x="218" y="68"/>
                    </a:lnTo>
                    <a:lnTo>
                      <a:pt x="218" y="62"/>
                    </a:lnTo>
                    <a:lnTo>
                      <a:pt x="217" y="56"/>
                    </a:lnTo>
                    <a:lnTo>
                      <a:pt x="217" y="50"/>
                    </a:lnTo>
                    <a:lnTo>
                      <a:pt x="208" y="35"/>
                    </a:lnTo>
                    <a:lnTo>
                      <a:pt x="205" y="25"/>
                    </a:lnTo>
                    <a:lnTo>
                      <a:pt x="207" y="23"/>
                    </a:lnTo>
                    <a:lnTo>
                      <a:pt x="204" y="23"/>
                    </a:lnTo>
                    <a:lnTo>
                      <a:pt x="201" y="26"/>
                    </a:lnTo>
                    <a:lnTo>
                      <a:pt x="197" y="28"/>
                    </a:lnTo>
                    <a:lnTo>
                      <a:pt x="191" y="32"/>
                    </a:lnTo>
                    <a:lnTo>
                      <a:pt x="188" y="32"/>
                    </a:lnTo>
                    <a:lnTo>
                      <a:pt x="186" y="30"/>
                    </a:lnTo>
                    <a:lnTo>
                      <a:pt x="186" y="29"/>
                    </a:lnTo>
                    <a:lnTo>
                      <a:pt x="184" y="23"/>
                    </a:lnTo>
                    <a:lnTo>
                      <a:pt x="183" y="22"/>
                    </a:lnTo>
                    <a:lnTo>
                      <a:pt x="177" y="14"/>
                    </a:lnTo>
                    <a:lnTo>
                      <a:pt x="176" y="12"/>
                    </a:lnTo>
                    <a:lnTo>
                      <a:pt x="176" y="11"/>
                    </a:lnTo>
                    <a:lnTo>
                      <a:pt x="161" y="0"/>
                    </a:lnTo>
                    <a:lnTo>
                      <a:pt x="157" y="0"/>
                    </a:lnTo>
                    <a:lnTo>
                      <a:pt x="155" y="1"/>
                    </a:lnTo>
                    <a:lnTo>
                      <a:pt x="154" y="1"/>
                    </a:lnTo>
                    <a:lnTo>
                      <a:pt x="154" y="8"/>
                    </a:lnTo>
                    <a:lnTo>
                      <a:pt x="155" y="11"/>
                    </a:lnTo>
                    <a:lnTo>
                      <a:pt x="155" y="12"/>
                    </a:lnTo>
                    <a:lnTo>
                      <a:pt x="162" y="19"/>
                    </a:lnTo>
                    <a:lnTo>
                      <a:pt x="165" y="25"/>
                    </a:lnTo>
                    <a:lnTo>
                      <a:pt x="166" y="30"/>
                    </a:lnTo>
                    <a:lnTo>
                      <a:pt x="165" y="36"/>
                    </a:lnTo>
                    <a:lnTo>
                      <a:pt x="162" y="36"/>
                    </a:lnTo>
                    <a:lnTo>
                      <a:pt x="162" y="35"/>
                    </a:lnTo>
                    <a:lnTo>
                      <a:pt x="164" y="32"/>
                    </a:lnTo>
                    <a:lnTo>
                      <a:pt x="161" y="30"/>
                    </a:lnTo>
                    <a:lnTo>
                      <a:pt x="154" y="30"/>
                    </a:lnTo>
                    <a:lnTo>
                      <a:pt x="144" y="21"/>
                    </a:lnTo>
                    <a:lnTo>
                      <a:pt x="127" y="11"/>
                    </a:lnTo>
                    <a:lnTo>
                      <a:pt x="123" y="7"/>
                    </a:lnTo>
                    <a:lnTo>
                      <a:pt x="123" y="5"/>
                    </a:lnTo>
                    <a:lnTo>
                      <a:pt x="121" y="2"/>
                    </a:lnTo>
                    <a:lnTo>
                      <a:pt x="121" y="1"/>
                    </a:lnTo>
                    <a:lnTo>
                      <a:pt x="117" y="4"/>
                    </a:lnTo>
                    <a:lnTo>
                      <a:pt x="116" y="5"/>
                    </a:lnTo>
                    <a:lnTo>
                      <a:pt x="114" y="5"/>
                    </a:lnTo>
                    <a:lnTo>
                      <a:pt x="113" y="7"/>
                    </a:lnTo>
                    <a:lnTo>
                      <a:pt x="113" y="19"/>
                    </a:lnTo>
                    <a:lnTo>
                      <a:pt x="109" y="25"/>
                    </a:lnTo>
                    <a:lnTo>
                      <a:pt x="107" y="25"/>
                    </a:lnTo>
                    <a:lnTo>
                      <a:pt x="107" y="26"/>
                    </a:lnTo>
                    <a:lnTo>
                      <a:pt x="106" y="29"/>
                    </a:lnTo>
                    <a:lnTo>
                      <a:pt x="106" y="30"/>
                    </a:lnTo>
                    <a:lnTo>
                      <a:pt x="109" y="30"/>
                    </a:lnTo>
                    <a:lnTo>
                      <a:pt x="109" y="28"/>
                    </a:lnTo>
                    <a:lnTo>
                      <a:pt x="110" y="28"/>
                    </a:lnTo>
                    <a:lnTo>
                      <a:pt x="110" y="29"/>
                    </a:lnTo>
                    <a:lnTo>
                      <a:pt x="109" y="32"/>
                    </a:lnTo>
                    <a:lnTo>
                      <a:pt x="107" y="32"/>
                    </a:lnTo>
                    <a:lnTo>
                      <a:pt x="106" y="35"/>
                    </a:lnTo>
                    <a:lnTo>
                      <a:pt x="105" y="33"/>
                    </a:lnTo>
                    <a:lnTo>
                      <a:pt x="105" y="32"/>
                    </a:lnTo>
                    <a:lnTo>
                      <a:pt x="103" y="32"/>
                    </a:lnTo>
                    <a:lnTo>
                      <a:pt x="103" y="30"/>
                    </a:lnTo>
                    <a:lnTo>
                      <a:pt x="101" y="30"/>
                    </a:lnTo>
                    <a:lnTo>
                      <a:pt x="99" y="32"/>
                    </a:lnTo>
                    <a:lnTo>
                      <a:pt x="98" y="32"/>
                    </a:lnTo>
                    <a:lnTo>
                      <a:pt x="98" y="33"/>
                    </a:lnTo>
                    <a:lnTo>
                      <a:pt x="97" y="33"/>
                    </a:lnTo>
                    <a:lnTo>
                      <a:pt x="92" y="30"/>
                    </a:lnTo>
                    <a:lnTo>
                      <a:pt x="84" y="33"/>
                    </a:lnTo>
                    <a:lnTo>
                      <a:pt x="80" y="37"/>
                    </a:lnTo>
                    <a:lnTo>
                      <a:pt x="78" y="37"/>
                    </a:lnTo>
                    <a:lnTo>
                      <a:pt x="78" y="39"/>
                    </a:lnTo>
                    <a:lnTo>
                      <a:pt x="80" y="42"/>
                    </a:lnTo>
                    <a:lnTo>
                      <a:pt x="80" y="44"/>
                    </a:lnTo>
                    <a:lnTo>
                      <a:pt x="82" y="46"/>
                    </a:lnTo>
                    <a:lnTo>
                      <a:pt x="82" y="47"/>
                    </a:lnTo>
                    <a:lnTo>
                      <a:pt x="85" y="47"/>
                    </a:lnTo>
                    <a:lnTo>
                      <a:pt x="87" y="46"/>
                    </a:lnTo>
                    <a:lnTo>
                      <a:pt x="88" y="46"/>
                    </a:lnTo>
                    <a:lnTo>
                      <a:pt x="90" y="49"/>
                    </a:lnTo>
                    <a:lnTo>
                      <a:pt x="99" y="47"/>
                    </a:lnTo>
                    <a:lnTo>
                      <a:pt x="101" y="47"/>
                    </a:lnTo>
                    <a:lnTo>
                      <a:pt x="103" y="49"/>
                    </a:lnTo>
                    <a:lnTo>
                      <a:pt x="97" y="54"/>
                    </a:lnTo>
                    <a:lnTo>
                      <a:pt x="82" y="64"/>
                    </a:lnTo>
                    <a:lnTo>
                      <a:pt x="81" y="67"/>
                    </a:lnTo>
                    <a:lnTo>
                      <a:pt x="81" y="76"/>
                    </a:lnTo>
                    <a:lnTo>
                      <a:pt x="80" y="78"/>
                    </a:lnTo>
                    <a:lnTo>
                      <a:pt x="78" y="78"/>
                    </a:lnTo>
                    <a:lnTo>
                      <a:pt x="77" y="75"/>
                    </a:lnTo>
                    <a:lnTo>
                      <a:pt x="77" y="72"/>
                    </a:lnTo>
                    <a:lnTo>
                      <a:pt x="74" y="72"/>
                    </a:lnTo>
                    <a:lnTo>
                      <a:pt x="70" y="74"/>
                    </a:lnTo>
                    <a:lnTo>
                      <a:pt x="68" y="74"/>
                    </a:lnTo>
                    <a:lnTo>
                      <a:pt x="67" y="75"/>
                    </a:lnTo>
                    <a:lnTo>
                      <a:pt x="67" y="76"/>
                    </a:lnTo>
                    <a:lnTo>
                      <a:pt x="74" y="79"/>
                    </a:lnTo>
                    <a:lnTo>
                      <a:pt x="74" y="81"/>
                    </a:lnTo>
                    <a:lnTo>
                      <a:pt x="67" y="82"/>
                    </a:lnTo>
                    <a:lnTo>
                      <a:pt x="63" y="78"/>
                    </a:lnTo>
                    <a:lnTo>
                      <a:pt x="59" y="85"/>
                    </a:lnTo>
                    <a:lnTo>
                      <a:pt x="42" y="85"/>
                    </a:lnTo>
                    <a:lnTo>
                      <a:pt x="28" y="76"/>
                    </a:lnTo>
                    <a:lnTo>
                      <a:pt x="21" y="74"/>
                    </a:lnTo>
                    <a:lnTo>
                      <a:pt x="14" y="7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97" name="Freeform 124">
                <a:extLst>
                  <a:ext uri="{FF2B5EF4-FFF2-40B4-BE49-F238E27FC236}">
                    <a16:creationId xmlns:a16="http://schemas.microsoft.com/office/drawing/2014/main" id="{290F4F80-566D-6156-E73A-A980E67C7E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2" y="1672"/>
                <a:ext cx="130" cy="131"/>
              </a:xfrm>
              <a:custGeom>
                <a:avLst/>
                <a:gdLst>
                  <a:gd name="T0" fmla="*/ 352 w 520"/>
                  <a:gd name="T1" fmla="*/ 6 h 523"/>
                  <a:gd name="T2" fmla="*/ 342 w 520"/>
                  <a:gd name="T3" fmla="*/ 41 h 523"/>
                  <a:gd name="T4" fmla="*/ 316 w 520"/>
                  <a:gd name="T5" fmla="*/ 45 h 523"/>
                  <a:gd name="T6" fmla="*/ 296 w 520"/>
                  <a:gd name="T7" fmla="*/ 61 h 523"/>
                  <a:gd name="T8" fmla="*/ 268 w 520"/>
                  <a:gd name="T9" fmla="*/ 72 h 523"/>
                  <a:gd name="T10" fmla="*/ 251 w 520"/>
                  <a:gd name="T11" fmla="*/ 62 h 523"/>
                  <a:gd name="T12" fmla="*/ 246 w 520"/>
                  <a:gd name="T13" fmla="*/ 82 h 523"/>
                  <a:gd name="T14" fmla="*/ 219 w 520"/>
                  <a:gd name="T15" fmla="*/ 75 h 523"/>
                  <a:gd name="T16" fmla="*/ 182 w 520"/>
                  <a:gd name="T17" fmla="*/ 58 h 523"/>
                  <a:gd name="T18" fmla="*/ 170 w 520"/>
                  <a:gd name="T19" fmla="*/ 88 h 523"/>
                  <a:gd name="T20" fmla="*/ 167 w 520"/>
                  <a:gd name="T21" fmla="*/ 119 h 523"/>
                  <a:gd name="T22" fmla="*/ 158 w 520"/>
                  <a:gd name="T23" fmla="*/ 157 h 523"/>
                  <a:gd name="T24" fmla="*/ 107 w 520"/>
                  <a:gd name="T25" fmla="*/ 147 h 523"/>
                  <a:gd name="T26" fmla="*/ 86 w 520"/>
                  <a:gd name="T27" fmla="*/ 172 h 523"/>
                  <a:gd name="T28" fmla="*/ 77 w 520"/>
                  <a:gd name="T29" fmla="*/ 200 h 523"/>
                  <a:gd name="T30" fmla="*/ 84 w 520"/>
                  <a:gd name="T31" fmla="*/ 222 h 523"/>
                  <a:gd name="T32" fmla="*/ 77 w 520"/>
                  <a:gd name="T33" fmla="*/ 245 h 523"/>
                  <a:gd name="T34" fmla="*/ 98 w 520"/>
                  <a:gd name="T35" fmla="*/ 269 h 523"/>
                  <a:gd name="T36" fmla="*/ 98 w 520"/>
                  <a:gd name="T37" fmla="*/ 283 h 523"/>
                  <a:gd name="T38" fmla="*/ 89 w 520"/>
                  <a:gd name="T39" fmla="*/ 283 h 523"/>
                  <a:gd name="T40" fmla="*/ 66 w 520"/>
                  <a:gd name="T41" fmla="*/ 285 h 523"/>
                  <a:gd name="T42" fmla="*/ 39 w 520"/>
                  <a:gd name="T43" fmla="*/ 310 h 523"/>
                  <a:gd name="T44" fmla="*/ 2 w 520"/>
                  <a:gd name="T45" fmla="*/ 343 h 523"/>
                  <a:gd name="T46" fmla="*/ 4 w 520"/>
                  <a:gd name="T47" fmla="*/ 373 h 523"/>
                  <a:gd name="T48" fmla="*/ 39 w 520"/>
                  <a:gd name="T49" fmla="*/ 411 h 523"/>
                  <a:gd name="T50" fmla="*/ 42 w 520"/>
                  <a:gd name="T51" fmla="*/ 443 h 523"/>
                  <a:gd name="T52" fmla="*/ 70 w 520"/>
                  <a:gd name="T53" fmla="*/ 492 h 523"/>
                  <a:gd name="T54" fmla="*/ 56 w 520"/>
                  <a:gd name="T55" fmla="*/ 521 h 523"/>
                  <a:gd name="T56" fmla="*/ 80 w 520"/>
                  <a:gd name="T57" fmla="*/ 507 h 523"/>
                  <a:gd name="T58" fmla="*/ 103 w 520"/>
                  <a:gd name="T59" fmla="*/ 488 h 523"/>
                  <a:gd name="T60" fmla="*/ 106 w 520"/>
                  <a:gd name="T61" fmla="*/ 471 h 523"/>
                  <a:gd name="T62" fmla="*/ 93 w 520"/>
                  <a:gd name="T63" fmla="*/ 449 h 523"/>
                  <a:gd name="T64" fmla="*/ 124 w 520"/>
                  <a:gd name="T65" fmla="*/ 425 h 523"/>
                  <a:gd name="T66" fmla="*/ 140 w 520"/>
                  <a:gd name="T67" fmla="*/ 425 h 523"/>
                  <a:gd name="T68" fmla="*/ 156 w 520"/>
                  <a:gd name="T69" fmla="*/ 428 h 523"/>
                  <a:gd name="T70" fmla="*/ 176 w 520"/>
                  <a:gd name="T71" fmla="*/ 422 h 523"/>
                  <a:gd name="T72" fmla="*/ 193 w 520"/>
                  <a:gd name="T73" fmla="*/ 407 h 523"/>
                  <a:gd name="T74" fmla="*/ 257 w 520"/>
                  <a:gd name="T75" fmla="*/ 390 h 523"/>
                  <a:gd name="T76" fmla="*/ 299 w 520"/>
                  <a:gd name="T77" fmla="*/ 369 h 523"/>
                  <a:gd name="T78" fmla="*/ 356 w 520"/>
                  <a:gd name="T79" fmla="*/ 337 h 523"/>
                  <a:gd name="T80" fmla="*/ 376 w 520"/>
                  <a:gd name="T81" fmla="*/ 320 h 523"/>
                  <a:gd name="T82" fmla="*/ 419 w 520"/>
                  <a:gd name="T83" fmla="*/ 350 h 523"/>
                  <a:gd name="T84" fmla="*/ 438 w 520"/>
                  <a:gd name="T85" fmla="*/ 348 h 523"/>
                  <a:gd name="T86" fmla="*/ 472 w 520"/>
                  <a:gd name="T87" fmla="*/ 326 h 523"/>
                  <a:gd name="T88" fmla="*/ 498 w 520"/>
                  <a:gd name="T89" fmla="*/ 319 h 523"/>
                  <a:gd name="T90" fmla="*/ 494 w 520"/>
                  <a:gd name="T91" fmla="*/ 288 h 523"/>
                  <a:gd name="T92" fmla="*/ 494 w 520"/>
                  <a:gd name="T93" fmla="*/ 252 h 523"/>
                  <a:gd name="T94" fmla="*/ 512 w 520"/>
                  <a:gd name="T95" fmla="*/ 209 h 523"/>
                  <a:gd name="T96" fmla="*/ 487 w 520"/>
                  <a:gd name="T97" fmla="*/ 169 h 523"/>
                  <a:gd name="T98" fmla="*/ 508 w 520"/>
                  <a:gd name="T99" fmla="*/ 152 h 523"/>
                  <a:gd name="T100" fmla="*/ 508 w 520"/>
                  <a:gd name="T101" fmla="*/ 113 h 523"/>
                  <a:gd name="T102" fmla="*/ 489 w 520"/>
                  <a:gd name="T103" fmla="*/ 104 h 523"/>
                  <a:gd name="T104" fmla="*/ 441 w 520"/>
                  <a:gd name="T105" fmla="*/ 76 h 523"/>
                  <a:gd name="T106" fmla="*/ 480 w 520"/>
                  <a:gd name="T107" fmla="*/ 48 h 523"/>
                  <a:gd name="T108" fmla="*/ 455 w 520"/>
                  <a:gd name="T109" fmla="*/ 15 h 523"/>
                  <a:gd name="T110" fmla="*/ 431 w 520"/>
                  <a:gd name="T111" fmla="*/ 34 h 523"/>
                  <a:gd name="T112" fmla="*/ 377 w 520"/>
                  <a:gd name="T113" fmla="*/ 21 h 523"/>
                  <a:gd name="T114" fmla="*/ 374 w 520"/>
                  <a:gd name="T115" fmla="*/ 2 h 5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520" h="523">
                    <a:moveTo>
                      <a:pt x="373" y="2"/>
                    </a:moveTo>
                    <a:lnTo>
                      <a:pt x="362" y="0"/>
                    </a:lnTo>
                    <a:lnTo>
                      <a:pt x="353" y="2"/>
                    </a:lnTo>
                    <a:lnTo>
                      <a:pt x="352" y="2"/>
                    </a:lnTo>
                    <a:lnTo>
                      <a:pt x="350" y="3"/>
                    </a:lnTo>
                    <a:lnTo>
                      <a:pt x="350" y="5"/>
                    </a:lnTo>
                    <a:lnTo>
                      <a:pt x="352" y="6"/>
                    </a:lnTo>
                    <a:lnTo>
                      <a:pt x="352" y="13"/>
                    </a:lnTo>
                    <a:lnTo>
                      <a:pt x="353" y="23"/>
                    </a:lnTo>
                    <a:lnTo>
                      <a:pt x="352" y="30"/>
                    </a:lnTo>
                    <a:lnTo>
                      <a:pt x="350" y="34"/>
                    </a:lnTo>
                    <a:lnTo>
                      <a:pt x="350" y="35"/>
                    </a:lnTo>
                    <a:lnTo>
                      <a:pt x="344" y="39"/>
                    </a:lnTo>
                    <a:lnTo>
                      <a:pt x="342" y="41"/>
                    </a:lnTo>
                    <a:lnTo>
                      <a:pt x="334" y="44"/>
                    </a:lnTo>
                    <a:lnTo>
                      <a:pt x="321" y="44"/>
                    </a:lnTo>
                    <a:lnTo>
                      <a:pt x="318" y="42"/>
                    </a:lnTo>
                    <a:lnTo>
                      <a:pt x="320" y="41"/>
                    </a:lnTo>
                    <a:lnTo>
                      <a:pt x="320" y="39"/>
                    </a:lnTo>
                    <a:lnTo>
                      <a:pt x="316" y="39"/>
                    </a:lnTo>
                    <a:lnTo>
                      <a:pt x="316" y="45"/>
                    </a:lnTo>
                    <a:lnTo>
                      <a:pt x="314" y="45"/>
                    </a:lnTo>
                    <a:lnTo>
                      <a:pt x="314" y="48"/>
                    </a:lnTo>
                    <a:lnTo>
                      <a:pt x="311" y="49"/>
                    </a:lnTo>
                    <a:lnTo>
                      <a:pt x="310" y="51"/>
                    </a:lnTo>
                    <a:lnTo>
                      <a:pt x="309" y="51"/>
                    </a:lnTo>
                    <a:lnTo>
                      <a:pt x="302" y="55"/>
                    </a:lnTo>
                    <a:lnTo>
                      <a:pt x="296" y="61"/>
                    </a:lnTo>
                    <a:lnTo>
                      <a:pt x="292" y="66"/>
                    </a:lnTo>
                    <a:lnTo>
                      <a:pt x="290" y="66"/>
                    </a:lnTo>
                    <a:lnTo>
                      <a:pt x="289" y="69"/>
                    </a:lnTo>
                    <a:lnTo>
                      <a:pt x="285" y="73"/>
                    </a:lnTo>
                    <a:lnTo>
                      <a:pt x="283" y="76"/>
                    </a:lnTo>
                    <a:lnTo>
                      <a:pt x="279" y="73"/>
                    </a:lnTo>
                    <a:lnTo>
                      <a:pt x="268" y="72"/>
                    </a:lnTo>
                    <a:lnTo>
                      <a:pt x="267" y="73"/>
                    </a:lnTo>
                    <a:lnTo>
                      <a:pt x="267" y="75"/>
                    </a:lnTo>
                    <a:lnTo>
                      <a:pt x="264" y="72"/>
                    </a:lnTo>
                    <a:lnTo>
                      <a:pt x="263" y="69"/>
                    </a:lnTo>
                    <a:lnTo>
                      <a:pt x="260" y="66"/>
                    </a:lnTo>
                    <a:lnTo>
                      <a:pt x="253" y="62"/>
                    </a:lnTo>
                    <a:lnTo>
                      <a:pt x="251" y="62"/>
                    </a:lnTo>
                    <a:lnTo>
                      <a:pt x="250" y="63"/>
                    </a:lnTo>
                    <a:lnTo>
                      <a:pt x="249" y="63"/>
                    </a:lnTo>
                    <a:lnTo>
                      <a:pt x="249" y="65"/>
                    </a:lnTo>
                    <a:lnTo>
                      <a:pt x="246" y="70"/>
                    </a:lnTo>
                    <a:lnTo>
                      <a:pt x="244" y="75"/>
                    </a:lnTo>
                    <a:lnTo>
                      <a:pt x="244" y="80"/>
                    </a:lnTo>
                    <a:lnTo>
                      <a:pt x="246" y="82"/>
                    </a:lnTo>
                    <a:lnTo>
                      <a:pt x="242" y="87"/>
                    </a:lnTo>
                    <a:lnTo>
                      <a:pt x="239" y="87"/>
                    </a:lnTo>
                    <a:lnTo>
                      <a:pt x="239" y="85"/>
                    </a:lnTo>
                    <a:lnTo>
                      <a:pt x="232" y="85"/>
                    </a:lnTo>
                    <a:lnTo>
                      <a:pt x="226" y="82"/>
                    </a:lnTo>
                    <a:lnTo>
                      <a:pt x="222" y="79"/>
                    </a:lnTo>
                    <a:lnTo>
                      <a:pt x="219" y="75"/>
                    </a:lnTo>
                    <a:lnTo>
                      <a:pt x="218" y="75"/>
                    </a:lnTo>
                    <a:lnTo>
                      <a:pt x="212" y="70"/>
                    </a:lnTo>
                    <a:lnTo>
                      <a:pt x="207" y="70"/>
                    </a:lnTo>
                    <a:lnTo>
                      <a:pt x="187" y="62"/>
                    </a:lnTo>
                    <a:lnTo>
                      <a:pt x="183" y="59"/>
                    </a:lnTo>
                    <a:lnTo>
                      <a:pt x="182" y="59"/>
                    </a:lnTo>
                    <a:lnTo>
                      <a:pt x="182" y="58"/>
                    </a:lnTo>
                    <a:lnTo>
                      <a:pt x="163" y="58"/>
                    </a:lnTo>
                    <a:lnTo>
                      <a:pt x="163" y="61"/>
                    </a:lnTo>
                    <a:lnTo>
                      <a:pt x="166" y="75"/>
                    </a:lnTo>
                    <a:lnTo>
                      <a:pt x="167" y="76"/>
                    </a:lnTo>
                    <a:lnTo>
                      <a:pt x="167" y="77"/>
                    </a:lnTo>
                    <a:lnTo>
                      <a:pt x="170" y="83"/>
                    </a:lnTo>
                    <a:lnTo>
                      <a:pt x="170" y="88"/>
                    </a:lnTo>
                    <a:lnTo>
                      <a:pt x="169" y="90"/>
                    </a:lnTo>
                    <a:lnTo>
                      <a:pt x="166" y="91"/>
                    </a:lnTo>
                    <a:lnTo>
                      <a:pt x="165" y="91"/>
                    </a:lnTo>
                    <a:lnTo>
                      <a:pt x="165" y="94"/>
                    </a:lnTo>
                    <a:lnTo>
                      <a:pt x="162" y="102"/>
                    </a:lnTo>
                    <a:lnTo>
                      <a:pt x="163" y="112"/>
                    </a:lnTo>
                    <a:lnTo>
                      <a:pt x="167" y="119"/>
                    </a:lnTo>
                    <a:lnTo>
                      <a:pt x="166" y="122"/>
                    </a:lnTo>
                    <a:lnTo>
                      <a:pt x="166" y="130"/>
                    </a:lnTo>
                    <a:lnTo>
                      <a:pt x="165" y="140"/>
                    </a:lnTo>
                    <a:lnTo>
                      <a:pt x="162" y="149"/>
                    </a:lnTo>
                    <a:lnTo>
                      <a:pt x="159" y="152"/>
                    </a:lnTo>
                    <a:lnTo>
                      <a:pt x="159" y="155"/>
                    </a:lnTo>
                    <a:lnTo>
                      <a:pt x="158" y="157"/>
                    </a:lnTo>
                    <a:lnTo>
                      <a:pt x="151" y="157"/>
                    </a:lnTo>
                    <a:lnTo>
                      <a:pt x="145" y="158"/>
                    </a:lnTo>
                    <a:lnTo>
                      <a:pt x="137" y="158"/>
                    </a:lnTo>
                    <a:lnTo>
                      <a:pt x="133" y="154"/>
                    </a:lnTo>
                    <a:lnTo>
                      <a:pt x="129" y="150"/>
                    </a:lnTo>
                    <a:lnTo>
                      <a:pt x="122" y="147"/>
                    </a:lnTo>
                    <a:lnTo>
                      <a:pt x="107" y="147"/>
                    </a:lnTo>
                    <a:lnTo>
                      <a:pt x="106" y="165"/>
                    </a:lnTo>
                    <a:lnTo>
                      <a:pt x="103" y="165"/>
                    </a:lnTo>
                    <a:lnTo>
                      <a:pt x="99" y="164"/>
                    </a:lnTo>
                    <a:lnTo>
                      <a:pt x="93" y="164"/>
                    </a:lnTo>
                    <a:lnTo>
                      <a:pt x="92" y="166"/>
                    </a:lnTo>
                    <a:lnTo>
                      <a:pt x="89" y="168"/>
                    </a:lnTo>
                    <a:lnTo>
                      <a:pt x="86" y="172"/>
                    </a:lnTo>
                    <a:lnTo>
                      <a:pt x="80" y="178"/>
                    </a:lnTo>
                    <a:lnTo>
                      <a:pt x="70" y="190"/>
                    </a:lnTo>
                    <a:lnTo>
                      <a:pt x="71" y="195"/>
                    </a:lnTo>
                    <a:lnTo>
                      <a:pt x="73" y="196"/>
                    </a:lnTo>
                    <a:lnTo>
                      <a:pt x="74" y="199"/>
                    </a:lnTo>
                    <a:lnTo>
                      <a:pt x="76" y="199"/>
                    </a:lnTo>
                    <a:lnTo>
                      <a:pt x="77" y="200"/>
                    </a:lnTo>
                    <a:lnTo>
                      <a:pt x="80" y="200"/>
                    </a:lnTo>
                    <a:lnTo>
                      <a:pt x="85" y="203"/>
                    </a:lnTo>
                    <a:lnTo>
                      <a:pt x="89" y="207"/>
                    </a:lnTo>
                    <a:lnTo>
                      <a:pt x="91" y="207"/>
                    </a:lnTo>
                    <a:lnTo>
                      <a:pt x="91" y="210"/>
                    </a:lnTo>
                    <a:lnTo>
                      <a:pt x="88" y="211"/>
                    </a:lnTo>
                    <a:lnTo>
                      <a:pt x="84" y="222"/>
                    </a:lnTo>
                    <a:lnTo>
                      <a:pt x="85" y="225"/>
                    </a:lnTo>
                    <a:lnTo>
                      <a:pt x="84" y="226"/>
                    </a:lnTo>
                    <a:lnTo>
                      <a:pt x="80" y="231"/>
                    </a:lnTo>
                    <a:lnTo>
                      <a:pt x="78" y="232"/>
                    </a:lnTo>
                    <a:lnTo>
                      <a:pt x="78" y="239"/>
                    </a:lnTo>
                    <a:lnTo>
                      <a:pt x="77" y="242"/>
                    </a:lnTo>
                    <a:lnTo>
                      <a:pt x="77" y="245"/>
                    </a:lnTo>
                    <a:lnTo>
                      <a:pt x="78" y="245"/>
                    </a:lnTo>
                    <a:lnTo>
                      <a:pt x="78" y="246"/>
                    </a:lnTo>
                    <a:lnTo>
                      <a:pt x="82" y="253"/>
                    </a:lnTo>
                    <a:lnTo>
                      <a:pt x="86" y="259"/>
                    </a:lnTo>
                    <a:lnTo>
                      <a:pt x="93" y="263"/>
                    </a:lnTo>
                    <a:lnTo>
                      <a:pt x="96" y="266"/>
                    </a:lnTo>
                    <a:lnTo>
                      <a:pt x="98" y="269"/>
                    </a:lnTo>
                    <a:lnTo>
                      <a:pt x="98" y="274"/>
                    </a:lnTo>
                    <a:lnTo>
                      <a:pt x="96" y="280"/>
                    </a:lnTo>
                    <a:lnTo>
                      <a:pt x="95" y="280"/>
                    </a:lnTo>
                    <a:lnTo>
                      <a:pt x="96" y="281"/>
                    </a:lnTo>
                    <a:lnTo>
                      <a:pt x="99" y="281"/>
                    </a:lnTo>
                    <a:lnTo>
                      <a:pt x="99" y="283"/>
                    </a:lnTo>
                    <a:lnTo>
                      <a:pt x="98" y="283"/>
                    </a:lnTo>
                    <a:lnTo>
                      <a:pt x="95" y="286"/>
                    </a:lnTo>
                    <a:lnTo>
                      <a:pt x="92" y="287"/>
                    </a:lnTo>
                    <a:lnTo>
                      <a:pt x="92" y="288"/>
                    </a:lnTo>
                    <a:lnTo>
                      <a:pt x="91" y="288"/>
                    </a:lnTo>
                    <a:lnTo>
                      <a:pt x="92" y="287"/>
                    </a:lnTo>
                    <a:lnTo>
                      <a:pt x="92" y="286"/>
                    </a:lnTo>
                    <a:lnTo>
                      <a:pt x="89" y="283"/>
                    </a:lnTo>
                    <a:lnTo>
                      <a:pt x="86" y="281"/>
                    </a:lnTo>
                    <a:lnTo>
                      <a:pt x="82" y="281"/>
                    </a:lnTo>
                    <a:lnTo>
                      <a:pt x="76" y="286"/>
                    </a:lnTo>
                    <a:lnTo>
                      <a:pt x="71" y="288"/>
                    </a:lnTo>
                    <a:lnTo>
                      <a:pt x="69" y="285"/>
                    </a:lnTo>
                    <a:lnTo>
                      <a:pt x="67" y="286"/>
                    </a:lnTo>
                    <a:lnTo>
                      <a:pt x="66" y="285"/>
                    </a:lnTo>
                    <a:lnTo>
                      <a:pt x="62" y="285"/>
                    </a:lnTo>
                    <a:lnTo>
                      <a:pt x="54" y="291"/>
                    </a:lnTo>
                    <a:lnTo>
                      <a:pt x="52" y="295"/>
                    </a:lnTo>
                    <a:lnTo>
                      <a:pt x="49" y="302"/>
                    </a:lnTo>
                    <a:lnTo>
                      <a:pt x="43" y="305"/>
                    </a:lnTo>
                    <a:lnTo>
                      <a:pt x="40" y="308"/>
                    </a:lnTo>
                    <a:lnTo>
                      <a:pt x="39" y="310"/>
                    </a:lnTo>
                    <a:lnTo>
                      <a:pt x="26" y="330"/>
                    </a:lnTo>
                    <a:lnTo>
                      <a:pt x="17" y="329"/>
                    </a:lnTo>
                    <a:lnTo>
                      <a:pt x="15" y="329"/>
                    </a:lnTo>
                    <a:lnTo>
                      <a:pt x="15" y="327"/>
                    </a:lnTo>
                    <a:lnTo>
                      <a:pt x="10" y="329"/>
                    </a:lnTo>
                    <a:lnTo>
                      <a:pt x="6" y="333"/>
                    </a:lnTo>
                    <a:lnTo>
                      <a:pt x="2" y="343"/>
                    </a:lnTo>
                    <a:lnTo>
                      <a:pt x="2" y="344"/>
                    </a:lnTo>
                    <a:lnTo>
                      <a:pt x="3" y="344"/>
                    </a:lnTo>
                    <a:lnTo>
                      <a:pt x="4" y="352"/>
                    </a:lnTo>
                    <a:lnTo>
                      <a:pt x="3" y="365"/>
                    </a:lnTo>
                    <a:lnTo>
                      <a:pt x="0" y="373"/>
                    </a:lnTo>
                    <a:lnTo>
                      <a:pt x="2" y="376"/>
                    </a:lnTo>
                    <a:lnTo>
                      <a:pt x="4" y="373"/>
                    </a:lnTo>
                    <a:lnTo>
                      <a:pt x="10" y="370"/>
                    </a:lnTo>
                    <a:lnTo>
                      <a:pt x="13" y="370"/>
                    </a:lnTo>
                    <a:lnTo>
                      <a:pt x="25" y="373"/>
                    </a:lnTo>
                    <a:lnTo>
                      <a:pt x="28" y="373"/>
                    </a:lnTo>
                    <a:lnTo>
                      <a:pt x="35" y="377"/>
                    </a:lnTo>
                    <a:lnTo>
                      <a:pt x="35" y="397"/>
                    </a:lnTo>
                    <a:lnTo>
                      <a:pt x="39" y="411"/>
                    </a:lnTo>
                    <a:lnTo>
                      <a:pt x="39" y="413"/>
                    </a:lnTo>
                    <a:lnTo>
                      <a:pt x="56" y="425"/>
                    </a:lnTo>
                    <a:lnTo>
                      <a:pt x="56" y="429"/>
                    </a:lnTo>
                    <a:lnTo>
                      <a:pt x="49" y="432"/>
                    </a:lnTo>
                    <a:lnTo>
                      <a:pt x="47" y="435"/>
                    </a:lnTo>
                    <a:lnTo>
                      <a:pt x="42" y="440"/>
                    </a:lnTo>
                    <a:lnTo>
                      <a:pt x="42" y="443"/>
                    </a:lnTo>
                    <a:lnTo>
                      <a:pt x="31" y="466"/>
                    </a:lnTo>
                    <a:lnTo>
                      <a:pt x="31" y="473"/>
                    </a:lnTo>
                    <a:lnTo>
                      <a:pt x="40" y="481"/>
                    </a:lnTo>
                    <a:lnTo>
                      <a:pt x="53" y="481"/>
                    </a:lnTo>
                    <a:lnTo>
                      <a:pt x="54" y="482"/>
                    </a:lnTo>
                    <a:lnTo>
                      <a:pt x="69" y="492"/>
                    </a:lnTo>
                    <a:lnTo>
                      <a:pt x="70" y="492"/>
                    </a:lnTo>
                    <a:lnTo>
                      <a:pt x="70" y="493"/>
                    </a:lnTo>
                    <a:lnTo>
                      <a:pt x="67" y="497"/>
                    </a:lnTo>
                    <a:lnTo>
                      <a:pt x="62" y="504"/>
                    </a:lnTo>
                    <a:lnTo>
                      <a:pt x="60" y="504"/>
                    </a:lnTo>
                    <a:lnTo>
                      <a:pt x="59" y="509"/>
                    </a:lnTo>
                    <a:lnTo>
                      <a:pt x="57" y="517"/>
                    </a:lnTo>
                    <a:lnTo>
                      <a:pt x="56" y="521"/>
                    </a:lnTo>
                    <a:lnTo>
                      <a:pt x="56" y="523"/>
                    </a:lnTo>
                    <a:lnTo>
                      <a:pt x="60" y="520"/>
                    </a:lnTo>
                    <a:lnTo>
                      <a:pt x="66" y="517"/>
                    </a:lnTo>
                    <a:lnTo>
                      <a:pt x="67" y="516"/>
                    </a:lnTo>
                    <a:lnTo>
                      <a:pt x="69" y="516"/>
                    </a:lnTo>
                    <a:lnTo>
                      <a:pt x="73" y="511"/>
                    </a:lnTo>
                    <a:lnTo>
                      <a:pt x="80" y="507"/>
                    </a:lnTo>
                    <a:lnTo>
                      <a:pt x="91" y="504"/>
                    </a:lnTo>
                    <a:lnTo>
                      <a:pt x="92" y="506"/>
                    </a:lnTo>
                    <a:lnTo>
                      <a:pt x="93" y="506"/>
                    </a:lnTo>
                    <a:lnTo>
                      <a:pt x="93" y="503"/>
                    </a:lnTo>
                    <a:lnTo>
                      <a:pt x="96" y="496"/>
                    </a:lnTo>
                    <a:lnTo>
                      <a:pt x="102" y="490"/>
                    </a:lnTo>
                    <a:lnTo>
                      <a:pt x="103" y="488"/>
                    </a:lnTo>
                    <a:lnTo>
                      <a:pt x="106" y="486"/>
                    </a:lnTo>
                    <a:lnTo>
                      <a:pt x="107" y="482"/>
                    </a:lnTo>
                    <a:lnTo>
                      <a:pt x="107" y="481"/>
                    </a:lnTo>
                    <a:lnTo>
                      <a:pt x="109" y="477"/>
                    </a:lnTo>
                    <a:lnTo>
                      <a:pt x="107" y="477"/>
                    </a:lnTo>
                    <a:lnTo>
                      <a:pt x="106" y="475"/>
                    </a:lnTo>
                    <a:lnTo>
                      <a:pt x="106" y="471"/>
                    </a:lnTo>
                    <a:lnTo>
                      <a:pt x="107" y="468"/>
                    </a:lnTo>
                    <a:lnTo>
                      <a:pt x="109" y="461"/>
                    </a:lnTo>
                    <a:lnTo>
                      <a:pt x="109" y="456"/>
                    </a:lnTo>
                    <a:lnTo>
                      <a:pt x="106" y="454"/>
                    </a:lnTo>
                    <a:lnTo>
                      <a:pt x="106" y="453"/>
                    </a:lnTo>
                    <a:lnTo>
                      <a:pt x="102" y="453"/>
                    </a:lnTo>
                    <a:lnTo>
                      <a:pt x="93" y="449"/>
                    </a:lnTo>
                    <a:lnTo>
                      <a:pt x="88" y="444"/>
                    </a:lnTo>
                    <a:lnTo>
                      <a:pt x="86" y="443"/>
                    </a:lnTo>
                    <a:lnTo>
                      <a:pt x="102" y="430"/>
                    </a:lnTo>
                    <a:lnTo>
                      <a:pt x="109" y="428"/>
                    </a:lnTo>
                    <a:lnTo>
                      <a:pt x="117" y="426"/>
                    </a:lnTo>
                    <a:lnTo>
                      <a:pt x="123" y="426"/>
                    </a:lnTo>
                    <a:lnTo>
                      <a:pt x="124" y="425"/>
                    </a:lnTo>
                    <a:lnTo>
                      <a:pt x="127" y="423"/>
                    </a:lnTo>
                    <a:lnTo>
                      <a:pt x="131" y="419"/>
                    </a:lnTo>
                    <a:lnTo>
                      <a:pt x="133" y="421"/>
                    </a:lnTo>
                    <a:lnTo>
                      <a:pt x="133" y="422"/>
                    </a:lnTo>
                    <a:lnTo>
                      <a:pt x="131" y="428"/>
                    </a:lnTo>
                    <a:lnTo>
                      <a:pt x="133" y="428"/>
                    </a:lnTo>
                    <a:lnTo>
                      <a:pt x="140" y="425"/>
                    </a:lnTo>
                    <a:lnTo>
                      <a:pt x="141" y="423"/>
                    </a:lnTo>
                    <a:lnTo>
                      <a:pt x="145" y="421"/>
                    </a:lnTo>
                    <a:lnTo>
                      <a:pt x="151" y="422"/>
                    </a:lnTo>
                    <a:lnTo>
                      <a:pt x="153" y="422"/>
                    </a:lnTo>
                    <a:lnTo>
                      <a:pt x="156" y="426"/>
                    </a:lnTo>
                    <a:lnTo>
                      <a:pt x="155" y="428"/>
                    </a:lnTo>
                    <a:lnTo>
                      <a:pt x="156" y="428"/>
                    </a:lnTo>
                    <a:lnTo>
                      <a:pt x="159" y="429"/>
                    </a:lnTo>
                    <a:lnTo>
                      <a:pt x="160" y="429"/>
                    </a:lnTo>
                    <a:lnTo>
                      <a:pt x="160" y="430"/>
                    </a:lnTo>
                    <a:lnTo>
                      <a:pt x="163" y="433"/>
                    </a:lnTo>
                    <a:lnTo>
                      <a:pt x="166" y="433"/>
                    </a:lnTo>
                    <a:lnTo>
                      <a:pt x="167" y="430"/>
                    </a:lnTo>
                    <a:lnTo>
                      <a:pt x="176" y="422"/>
                    </a:lnTo>
                    <a:lnTo>
                      <a:pt x="183" y="422"/>
                    </a:lnTo>
                    <a:lnTo>
                      <a:pt x="187" y="423"/>
                    </a:lnTo>
                    <a:lnTo>
                      <a:pt x="187" y="421"/>
                    </a:lnTo>
                    <a:lnTo>
                      <a:pt x="189" y="418"/>
                    </a:lnTo>
                    <a:lnTo>
                      <a:pt x="190" y="413"/>
                    </a:lnTo>
                    <a:lnTo>
                      <a:pt x="190" y="410"/>
                    </a:lnTo>
                    <a:lnTo>
                      <a:pt x="193" y="407"/>
                    </a:lnTo>
                    <a:lnTo>
                      <a:pt x="201" y="394"/>
                    </a:lnTo>
                    <a:lnTo>
                      <a:pt x="203" y="394"/>
                    </a:lnTo>
                    <a:lnTo>
                      <a:pt x="227" y="390"/>
                    </a:lnTo>
                    <a:lnTo>
                      <a:pt x="236" y="390"/>
                    </a:lnTo>
                    <a:lnTo>
                      <a:pt x="239" y="389"/>
                    </a:lnTo>
                    <a:lnTo>
                      <a:pt x="242" y="389"/>
                    </a:lnTo>
                    <a:lnTo>
                      <a:pt x="257" y="390"/>
                    </a:lnTo>
                    <a:lnTo>
                      <a:pt x="274" y="394"/>
                    </a:lnTo>
                    <a:lnTo>
                      <a:pt x="275" y="394"/>
                    </a:lnTo>
                    <a:lnTo>
                      <a:pt x="283" y="390"/>
                    </a:lnTo>
                    <a:lnTo>
                      <a:pt x="283" y="384"/>
                    </a:lnTo>
                    <a:lnTo>
                      <a:pt x="282" y="383"/>
                    </a:lnTo>
                    <a:lnTo>
                      <a:pt x="290" y="377"/>
                    </a:lnTo>
                    <a:lnTo>
                      <a:pt x="299" y="369"/>
                    </a:lnTo>
                    <a:lnTo>
                      <a:pt x="306" y="369"/>
                    </a:lnTo>
                    <a:lnTo>
                      <a:pt x="310" y="365"/>
                    </a:lnTo>
                    <a:lnTo>
                      <a:pt x="335" y="355"/>
                    </a:lnTo>
                    <a:lnTo>
                      <a:pt x="341" y="344"/>
                    </a:lnTo>
                    <a:lnTo>
                      <a:pt x="350" y="338"/>
                    </a:lnTo>
                    <a:lnTo>
                      <a:pt x="353" y="338"/>
                    </a:lnTo>
                    <a:lnTo>
                      <a:pt x="356" y="337"/>
                    </a:lnTo>
                    <a:lnTo>
                      <a:pt x="360" y="341"/>
                    </a:lnTo>
                    <a:lnTo>
                      <a:pt x="367" y="341"/>
                    </a:lnTo>
                    <a:lnTo>
                      <a:pt x="369" y="340"/>
                    </a:lnTo>
                    <a:lnTo>
                      <a:pt x="369" y="336"/>
                    </a:lnTo>
                    <a:lnTo>
                      <a:pt x="371" y="330"/>
                    </a:lnTo>
                    <a:lnTo>
                      <a:pt x="373" y="329"/>
                    </a:lnTo>
                    <a:lnTo>
                      <a:pt x="376" y="320"/>
                    </a:lnTo>
                    <a:lnTo>
                      <a:pt x="377" y="319"/>
                    </a:lnTo>
                    <a:lnTo>
                      <a:pt x="395" y="331"/>
                    </a:lnTo>
                    <a:lnTo>
                      <a:pt x="401" y="331"/>
                    </a:lnTo>
                    <a:lnTo>
                      <a:pt x="399" y="340"/>
                    </a:lnTo>
                    <a:lnTo>
                      <a:pt x="412" y="354"/>
                    </a:lnTo>
                    <a:lnTo>
                      <a:pt x="417" y="350"/>
                    </a:lnTo>
                    <a:lnTo>
                      <a:pt x="419" y="350"/>
                    </a:lnTo>
                    <a:lnTo>
                      <a:pt x="424" y="356"/>
                    </a:lnTo>
                    <a:lnTo>
                      <a:pt x="426" y="356"/>
                    </a:lnTo>
                    <a:lnTo>
                      <a:pt x="430" y="358"/>
                    </a:lnTo>
                    <a:lnTo>
                      <a:pt x="434" y="358"/>
                    </a:lnTo>
                    <a:lnTo>
                      <a:pt x="436" y="355"/>
                    </a:lnTo>
                    <a:lnTo>
                      <a:pt x="438" y="352"/>
                    </a:lnTo>
                    <a:lnTo>
                      <a:pt x="438" y="348"/>
                    </a:lnTo>
                    <a:lnTo>
                      <a:pt x="441" y="340"/>
                    </a:lnTo>
                    <a:lnTo>
                      <a:pt x="445" y="336"/>
                    </a:lnTo>
                    <a:lnTo>
                      <a:pt x="445" y="334"/>
                    </a:lnTo>
                    <a:lnTo>
                      <a:pt x="458" y="334"/>
                    </a:lnTo>
                    <a:lnTo>
                      <a:pt x="461" y="331"/>
                    </a:lnTo>
                    <a:lnTo>
                      <a:pt x="471" y="327"/>
                    </a:lnTo>
                    <a:lnTo>
                      <a:pt x="472" y="326"/>
                    </a:lnTo>
                    <a:lnTo>
                      <a:pt x="478" y="326"/>
                    </a:lnTo>
                    <a:lnTo>
                      <a:pt x="478" y="327"/>
                    </a:lnTo>
                    <a:lnTo>
                      <a:pt x="480" y="327"/>
                    </a:lnTo>
                    <a:lnTo>
                      <a:pt x="480" y="326"/>
                    </a:lnTo>
                    <a:lnTo>
                      <a:pt x="482" y="324"/>
                    </a:lnTo>
                    <a:lnTo>
                      <a:pt x="487" y="320"/>
                    </a:lnTo>
                    <a:lnTo>
                      <a:pt x="498" y="319"/>
                    </a:lnTo>
                    <a:lnTo>
                      <a:pt x="500" y="319"/>
                    </a:lnTo>
                    <a:lnTo>
                      <a:pt x="501" y="313"/>
                    </a:lnTo>
                    <a:lnTo>
                      <a:pt x="500" y="312"/>
                    </a:lnTo>
                    <a:lnTo>
                      <a:pt x="497" y="312"/>
                    </a:lnTo>
                    <a:lnTo>
                      <a:pt x="496" y="308"/>
                    </a:lnTo>
                    <a:lnTo>
                      <a:pt x="491" y="289"/>
                    </a:lnTo>
                    <a:lnTo>
                      <a:pt x="494" y="288"/>
                    </a:lnTo>
                    <a:lnTo>
                      <a:pt x="496" y="286"/>
                    </a:lnTo>
                    <a:lnTo>
                      <a:pt x="486" y="271"/>
                    </a:lnTo>
                    <a:lnTo>
                      <a:pt x="483" y="264"/>
                    </a:lnTo>
                    <a:lnTo>
                      <a:pt x="483" y="262"/>
                    </a:lnTo>
                    <a:lnTo>
                      <a:pt x="487" y="257"/>
                    </a:lnTo>
                    <a:lnTo>
                      <a:pt x="493" y="253"/>
                    </a:lnTo>
                    <a:lnTo>
                      <a:pt x="494" y="252"/>
                    </a:lnTo>
                    <a:lnTo>
                      <a:pt x="497" y="250"/>
                    </a:lnTo>
                    <a:lnTo>
                      <a:pt x="504" y="242"/>
                    </a:lnTo>
                    <a:lnTo>
                      <a:pt x="507" y="239"/>
                    </a:lnTo>
                    <a:lnTo>
                      <a:pt x="510" y="235"/>
                    </a:lnTo>
                    <a:lnTo>
                      <a:pt x="510" y="233"/>
                    </a:lnTo>
                    <a:lnTo>
                      <a:pt x="511" y="231"/>
                    </a:lnTo>
                    <a:lnTo>
                      <a:pt x="512" y="209"/>
                    </a:lnTo>
                    <a:lnTo>
                      <a:pt x="507" y="206"/>
                    </a:lnTo>
                    <a:lnTo>
                      <a:pt x="500" y="197"/>
                    </a:lnTo>
                    <a:lnTo>
                      <a:pt x="493" y="182"/>
                    </a:lnTo>
                    <a:lnTo>
                      <a:pt x="487" y="173"/>
                    </a:lnTo>
                    <a:lnTo>
                      <a:pt x="484" y="171"/>
                    </a:lnTo>
                    <a:lnTo>
                      <a:pt x="486" y="171"/>
                    </a:lnTo>
                    <a:lnTo>
                      <a:pt x="487" y="169"/>
                    </a:lnTo>
                    <a:lnTo>
                      <a:pt x="490" y="168"/>
                    </a:lnTo>
                    <a:lnTo>
                      <a:pt x="491" y="168"/>
                    </a:lnTo>
                    <a:lnTo>
                      <a:pt x="494" y="166"/>
                    </a:lnTo>
                    <a:lnTo>
                      <a:pt x="500" y="162"/>
                    </a:lnTo>
                    <a:lnTo>
                      <a:pt x="503" y="159"/>
                    </a:lnTo>
                    <a:lnTo>
                      <a:pt x="503" y="152"/>
                    </a:lnTo>
                    <a:lnTo>
                      <a:pt x="508" y="152"/>
                    </a:lnTo>
                    <a:lnTo>
                      <a:pt x="517" y="143"/>
                    </a:lnTo>
                    <a:lnTo>
                      <a:pt x="517" y="142"/>
                    </a:lnTo>
                    <a:lnTo>
                      <a:pt x="520" y="139"/>
                    </a:lnTo>
                    <a:lnTo>
                      <a:pt x="520" y="133"/>
                    </a:lnTo>
                    <a:lnTo>
                      <a:pt x="515" y="115"/>
                    </a:lnTo>
                    <a:lnTo>
                      <a:pt x="515" y="113"/>
                    </a:lnTo>
                    <a:lnTo>
                      <a:pt x="508" y="113"/>
                    </a:lnTo>
                    <a:lnTo>
                      <a:pt x="505" y="115"/>
                    </a:lnTo>
                    <a:lnTo>
                      <a:pt x="504" y="116"/>
                    </a:lnTo>
                    <a:lnTo>
                      <a:pt x="503" y="105"/>
                    </a:lnTo>
                    <a:lnTo>
                      <a:pt x="503" y="101"/>
                    </a:lnTo>
                    <a:lnTo>
                      <a:pt x="501" y="101"/>
                    </a:lnTo>
                    <a:lnTo>
                      <a:pt x="500" y="102"/>
                    </a:lnTo>
                    <a:lnTo>
                      <a:pt x="489" y="104"/>
                    </a:lnTo>
                    <a:lnTo>
                      <a:pt x="487" y="104"/>
                    </a:lnTo>
                    <a:lnTo>
                      <a:pt x="486" y="102"/>
                    </a:lnTo>
                    <a:lnTo>
                      <a:pt x="474" y="97"/>
                    </a:lnTo>
                    <a:lnTo>
                      <a:pt x="438" y="95"/>
                    </a:lnTo>
                    <a:lnTo>
                      <a:pt x="438" y="88"/>
                    </a:lnTo>
                    <a:lnTo>
                      <a:pt x="440" y="80"/>
                    </a:lnTo>
                    <a:lnTo>
                      <a:pt x="441" y="76"/>
                    </a:lnTo>
                    <a:lnTo>
                      <a:pt x="443" y="76"/>
                    </a:lnTo>
                    <a:lnTo>
                      <a:pt x="445" y="75"/>
                    </a:lnTo>
                    <a:lnTo>
                      <a:pt x="450" y="66"/>
                    </a:lnTo>
                    <a:lnTo>
                      <a:pt x="464" y="56"/>
                    </a:lnTo>
                    <a:lnTo>
                      <a:pt x="478" y="52"/>
                    </a:lnTo>
                    <a:lnTo>
                      <a:pt x="480" y="52"/>
                    </a:lnTo>
                    <a:lnTo>
                      <a:pt x="480" y="48"/>
                    </a:lnTo>
                    <a:lnTo>
                      <a:pt x="478" y="48"/>
                    </a:lnTo>
                    <a:lnTo>
                      <a:pt x="469" y="44"/>
                    </a:lnTo>
                    <a:lnTo>
                      <a:pt x="462" y="35"/>
                    </a:lnTo>
                    <a:lnTo>
                      <a:pt x="461" y="30"/>
                    </a:lnTo>
                    <a:lnTo>
                      <a:pt x="461" y="24"/>
                    </a:lnTo>
                    <a:lnTo>
                      <a:pt x="458" y="18"/>
                    </a:lnTo>
                    <a:lnTo>
                      <a:pt x="455" y="15"/>
                    </a:lnTo>
                    <a:lnTo>
                      <a:pt x="450" y="16"/>
                    </a:lnTo>
                    <a:lnTo>
                      <a:pt x="450" y="15"/>
                    </a:lnTo>
                    <a:lnTo>
                      <a:pt x="448" y="16"/>
                    </a:lnTo>
                    <a:lnTo>
                      <a:pt x="440" y="27"/>
                    </a:lnTo>
                    <a:lnTo>
                      <a:pt x="437" y="31"/>
                    </a:lnTo>
                    <a:lnTo>
                      <a:pt x="436" y="31"/>
                    </a:lnTo>
                    <a:lnTo>
                      <a:pt x="431" y="34"/>
                    </a:lnTo>
                    <a:lnTo>
                      <a:pt x="430" y="35"/>
                    </a:lnTo>
                    <a:lnTo>
                      <a:pt x="430" y="34"/>
                    </a:lnTo>
                    <a:lnTo>
                      <a:pt x="426" y="30"/>
                    </a:lnTo>
                    <a:lnTo>
                      <a:pt x="423" y="28"/>
                    </a:lnTo>
                    <a:lnTo>
                      <a:pt x="399" y="28"/>
                    </a:lnTo>
                    <a:lnTo>
                      <a:pt x="378" y="24"/>
                    </a:lnTo>
                    <a:lnTo>
                      <a:pt x="377" y="21"/>
                    </a:lnTo>
                    <a:lnTo>
                      <a:pt x="377" y="13"/>
                    </a:lnTo>
                    <a:lnTo>
                      <a:pt x="378" y="12"/>
                    </a:lnTo>
                    <a:lnTo>
                      <a:pt x="378" y="9"/>
                    </a:lnTo>
                    <a:lnTo>
                      <a:pt x="377" y="8"/>
                    </a:lnTo>
                    <a:lnTo>
                      <a:pt x="377" y="6"/>
                    </a:lnTo>
                    <a:lnTo>
                      <a:pt x="374" y="3"/>
                    </a:lnTo>
                    <a:lnTo>
                      <a:pt x="374" y="2"/>
                    </a:lnTo>
                    <a:lnTo>
                      <a:pt x="373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98" name="Freeform 125">
                <a:extLst>
                  <a:ext uri="{FF2B5EF4-FFF2-40B4-BE49-F238E27FC236}">
                    <a16:creationId xmlns:a16="http://schemas.microsoft.com/office/drawing/2014/main" id="{7EECD9A5-BB8B-5B41-468B-AD3602C1C2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6" y="1670"/>
                <a:ext cx="108" cy="88"/>
              </a:xfrm>
              <a:custGeom>
                <a:avLst/>
                <a:gdLst>
                  <a:gd name="T0" fmla="*/ 381 w 434"/>
                  <a:gd name="T1" fmla="*/ 2 h 353"/>
                  <a:gd name="T2" fmla="*/ 369 w 434"/>
                  <a:gd name="T3" fmla="*/ 14 h 353"/>
                  <a:gd name="T4" fmla="*/ 363 w 434"/>
                  <a:gd name="T5" fmla="*/ 7 h 353"/>
                  <a:gd name="T6" fmla="*/ 350 w 434"/>
                  <a:gd name="T7" fmla="*/ 21 h 353"/>
                  <a:gd name="T8" fmla="*/ 331 w 434"/>
                  <a:gd name="T9" fmla="*/ 29 h 353"/>
                  <a:gd name="T10" fmla="*/ 292 w 434"/>
                  <a:gd name="T11" fmla="*/ 58 h 353"/>
                  <a:gd name="T12" fmla="*/ 277 w 434"/>
                  <a:gd name="T13" fmla="*/ 46 h 353"/>
                  <a:gd name="T14" fmla="*/ 243 w 434"/>
                  <a:gd name="T15" fmla="*/ 54 h 353"/>
                  <a:gd name="T16" fmla="*/ 219 w 434"/>
                  <a:gd name="T17" fmla="*/ 41 h 353"/>
                  <a:gd name="T18" fmla="*/ 208 w 434"/>
                  <a:gd name="T19" fmla="*/ 46 h 353"/>
                  <a:gd name="T20" fmla="*/ 182 w 434"/>
                  <a:gd name="T21" fmla="*/ 14 h 353"/>
                  <a:gd name="T22" fmla="*/ 155 w 434"/>
                  <a:gd name="T23" fmla="*/ 15 h 353"/>
                  <a:gd name="T24" fmla="*/ 140 w 434"/>
                  <a:gd name="T25" fmla="*/ 30 h 353"/>
                  <a:gd name="T26" fmla="*/ 131 w 434"/>
                  <a:gd name="T27" fmla="*/ 77 h 353"/>
                  <a:gd name="T28" fmla="*/ 115 w 434"/>
                  <a:gd name="T29" fmla="*/ 82 h 353"/>
                  <a:gd name="T30" fmla="*/ 101 w 434"/>
                  <a:gd name="T31" fmla="*/ 118 h 353"/>
                  <a:gd name="T32" fmla="*/ 91 w 434"/>
                  <a:gd name="T33" fmla="*/ 122 h 353"/>
                  <a:gd name="T34" fmla="*/ 81 w 434"/>
                  <a:gd name="T35" fmla="*/ 138 h 353"/>
                  <a:gd name="T36" fmla="*/ 62 w 434"/>
                  <a:gd name="T37" fmla="*/ 135 h 353"/>
                  <a:gd name="T38" fmla="*/ 45 w 434"/>
                  <a:gd name="T39" fmla="*/ 166 h 353"/>
                  <a:gd name="T40" fmla="*/ 49 w 434"/>
                  <a:gd name="T41" fmla="*/ 168 h 353"/>
                  <a:gd name="T42" fmla="*/ 57 w 434"/>
                  <a:gd name="T43" fmla="*/ 188 h 353"/>
                  <a:gd name="T44" fmla="*/ 46 w 434"/>
                  <a:gd name="T45" fmla="*/ 190 h 353"/>
                  <a:gd name="T46" fmla="*/ 28 w 434"/>
                  <a:gd name="T47" fmla="*/ 199 h 353"/>
                  <a:gd name="T48" fmla="*/ 2 w 434"/>
                  <a:gd name="T49" fmla="*/ 231 h 353"/>
                  <a:gd name="T50" fmla="*/ 2 w 434"/>
                  <a:gd name="T51" fmla="*/ 238 h 353"/>
                  <a:gd name="T52" fmla="*/ 10 w 434"/>
                  <a:gd name="T53" fmla="*/ 247 h 353"/>
                  <a:gd name="T54" fmla="*/ 17 w 434"/>
                  <a:gd name="T55" fmla="*/ 241 h 353"/>
                  <a:gd name="T56" fmla="*/ 49 w 434"/>
                  <a:gd name="T57" fmla="*/ 235 h 353"/>
                  <a:gd name="T58" fmla="*/ 78 w 434"/>
                  <a:gd name="T59" fmla="*/ 240 h 353"/>
                  <a:gd name="T60" fmla="*/ 91 w 434"/>
                  <a:gd name="T61" fmla="*/ 234 h 353"/>
                  <a:gd name="T62" fmla="*/ 108 w 434"/>
                  <a:gd name="T63" fmla="*/ 222 h 353"/>
                  <a:gd name="T64" fmla="*/ 120 w 434"/>
                  <a:gd name="T65" fmla="*/ 204 h 353"/>
                  <a:gd name="T66" fmla="*/ 136 w 434"/>
                  <a:gd name="T67" fmla="*/ 209 h 353"/>
                  <a:gd name="T68" fmla="*/ 155 w 434"/>
                  <a:gd name="T69" fmla="*/ 219 h 353"/>
                  <a:gd name="T70" fmla="*/ 177 w 434"/>
                  <a:gd name="T71" fmla="*/ 258 h 353"/>
                  <a:gd name="T72" fmla="*/ 177 w 434"/>
                  <a:gd name="T73" fmla="*/ 268 h 353"/>
                  <a:gd name="T74" fmla="*/ 184 w 434"/>
                  <a:gd name="T75" fmla="*/ 300 h 353"/>
                  <a:gd name="T76" fmla="*/ 194 w 434"/>
                  <a:gd name="T77" fmla="*/ 305 h 353"/>
                  <a:gd name="T78" fmla="*/ 207 w 434"/>
                  <a:gd name="T79" fmla="*/ 331 h 353"/>
                  <a:gd name="T80" fmla="*/ 216 w 434"/>
                  <a:gd name="T81" fmla="*/ 331 h 353"/>
                  <a:gd name="T82" fmla="*/ 232 w 434"/>
                  <a:gd name="T83" fmla="*/ 338 h 353"/>
                  <a:gd name="T84" fmla="*/ 236 w 434"/>
                  <a:gd name="T85" fmla="*/ 346 h 353"/>
                  <a:gd name="T86" fmla="*/ 266 w 434"/>
                  <a:gd name="T87" fmla="*/ 353 h 353"/>
                  <a:gd name="T88" fmla="*/ 279 w 434"/>
                  <a:gd name="T89" fmla="*/ 338 h 353"/>
                  <a:gd name="T90" fmla="*/ 307 w 434"/>
                  <a:gd name="T91" fmla="*/ 314 h 353"/>
                  <a:gd name="T92" fmla="*/ 330 w 434"/>
                  <a:gd name="T93" fmla="*/ 294 h 353"/>
                  <a:gd name="T94" fmla="*/ 346 w 434"/>
                  <a:gd name="T95" fmla="*/ 290 h 353"/>
                  <a:gd name="T96" fmla="*/ 359 w 434"/>
                  <a:gd name="T97" fmla="*/ 295 h 353"/>
                  <a:gd name="T98" fmla="*/ 359 w 434"/>
                  <a:gd name="T99" fmla="*/ 289 h 353"/>
                  <a:gd name="T100" fmla="*/ 357 w 434"/>
                  <a:gd name="T101" fmla="*/ 272 h 353"/>
                  <a:gd name="T102" fmla="*/ 341 w 434"/>
                  <a:gd name="T103" fmla="*/ 254 h 353"/>
                  <a:gd name="T104" fmla="*/ 348 w 434"/>
                  <a:gd name="T105" fmla="*/ 235 h 353"/>
                  <a:gd name="T106" fmla="*/ 355 w 434"/>
                  <a:gd name="T107" fmla="*/ 216 h 353"/>
                  <a:gd name="T108" fmla="*/ 340 w 434"/>
                  <a:gd name="T109" fmla="*/ 208 h 353"/>
                  <a:gd name="T110" fmla="*/ 344 w 434"/>
                  <a:gd name="T111" fmla="*/ 187 h 353"/>
                  <a:gd name="T112" fmla="*/ 363 w 434"/>
                  <a:gd name="T113" fmla="*/ 173 h 353"/>
                  <a:gd name="T114" fmla="*/ 393 w 434"/>
                  <a:gd name="T115" fmla="*/ 159 h 353"/>
                  <a:gd name="T116" fmla="*/ 422 w 434"/>
                  <a:gd name="T117" fmla="*/ 166 h 353"/>
                  <a:gd name="T118" fmla="*/ 430 w 434"/>
                  <a:gd name="T119" fmla="*/ 139 h 353"/>
                  <a:gd name="T120" fmla="*/ 429 w 434"/>
                  <a:gd name="T121" fmla="*/ 103 h 353"/>
                  <a:gd name="T122" fmla="*/ 434 w 434"/>
                  <a:gd name="T123" fmla="*/ 92 h 353"/>
                  <a:gd name="T124" fmla="*/ 427 w 434"/>
                  <a:gd name="T125" fmla="*/ 67 h 3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34" h="353">
                    <a:moveTo>
                      <a:pt x="423" y="44"/>
                    </a:moveTo>
                    <a:lnTo>
                      <a:pt x="424" y="44"/>
                    </a:lnTo>
                    <a:lnTo>
                      <a:pt x="394" y="11"/>
                    </a:lnTo>
                    <a:lnTo>
                      <a:pt x="381" y="1"/>
                    </a:lnTo>
                    <a:lnTo>
                      <a:pt x="381" y="2"/>
                    </a:lnTo>
                    <a:lnTo>
                      <a:pt x="380" y="5"/>
                    </a:lnTo>
                    <a:lnTo>
                      <a:pt x="371" y="14"/>
                    </a:lnTo>
                    <a:lnTo>
                      <a:pt x="371" y="15"/>
                    </a:lnTo>
                    <a:lnTo>
                      <a:pt x="370" y="15"/>
                    </a:lnTo>
                    <a:lnTo>
                      <a:pt x="369" y="14"/>
                    </a:lnTo>
                    <a:lnTo>
                      <a:pt x="367" y="9"/>
                    </a:lnTo>
                    <a:lnTo>
                      <a:pt x="366" y="7"/>
                    </a:lnTo>
                    <a:lnTo>
                      <a:pt x="366" y="5"/>
                    </a:lnTo>
                    <a:lnTo>
                      <a:pt x="364" y="7"/>
                    </a:lnTo>
                    <a:lnTo>
                      <a:pt x="363" y="7"/>
                    </a:lnTo>
                    <a:lnTo>
                      <a:pt x="357" y="8"/>
                    </a:lnTo>
                    <a:lnTo>
                      <a:pt x="356" y="9"/>
                    </a:lnTo>
                    <a:lnTo>
                      <a:pt x="353" y="11"/>
                    </a:lnTo>
                    <a:lnTo>
                      <a:pt x="350" y="15"/>
                    </a:lnTo>
                    <a:lnTo>
                      <a:pt x="350" y="21"/>
                    </a:lnTo>
                    <a:lnTo>
                      <a:pt x="349" y="29"/>
                    </a:lnTo>
                    <a:lnTo>
                      <a:pt x="349" y="30"/>
                    </a:lnTo>
                    <a:lnTo>
                      <a:pt x="340" y="30"/>
                    </a:lnTo>
                    <a:lnTo>
                      <a:pt x="334" y="29"/>
                    </a:lnTo>
                    <a:lnTo>
                      <a:pt x="331" y="29"/>
                    </a:lnTo>
                    <a:lnTo>
                      <a:pt x="318" y="33"/>
                    </a:lnTo>
                    <a:lnTo>
                      <a:pt x="311" y="37"/>
                    </a:lnTo>
                    <a:lnTo>
                      <a:pt x="307" y="46"/>
                    </a:lnTo>
                    <a:lnTo>
                      <a:pt x="307" y="47"/>
                    </a:lnTo>
                    <a:lnTo>
                      <a:pt x="292" y="58"/>
                    </a:lnTo>
                    <a:lnTo>
                      <a:pt x="290" y="58"/>
                    </a:lnTo>
                    <a:lnTo>
                      <a:pt x="289" y="60"/>
                    </a:lnTo>
                    <a:lnTo>
                      <a:pt x="289" y="57"/>
                    </a:lnTo>
                    <a:lnTo>
                      <a:pt x="281" y="47"/>
                    </a:lnTo>
                    <a:lnTo>
                      <a:pt x="277" y="46"/>
                    </a:lnTo>
                    <a:lnTo>
                      <a:pt x="270" y="46"/>
                    </a:lnTo>
                    <a:lnTo>
                      <a:pt x="267" y="47"/>
                    </a:lnTo>
                    <a:lnTo>
                      <a:pt x="256" y="47"/>
                    </a:lnTo>
                    <a:lnTo>
                      <a:pt x="249" y="50"/>
                    </a:lnTo>
                    <a:lnTo>
                      <a:pt x="243" y="54"/>
                    </a:lnTo>
                    <a:lnTo>
                      <a:pt x="239" y="55"/>
                    </a:lnTo>
                    <a:lnTo>
                      <a:pt x="236" y="57"/>
                    </a:lnTo>
                    <a:lnTo>
                      <a:pt x="228" y="50"/>
                    </a:lnTo>
                    <a:lnTo>
                      <a:pt x="221" y="41"/>
                    </a:lnTo>
                    <a:lnTo>
                      <a:pt x="219" y="41"/>
                    </a:lnTo>
                    <a:lnTo>
                      <a:pt x="214" y="48"/>
                    </a:lnTo>
                    <a:lnTo>
                      <a:pt x="211" y="50"/>
                    </a:lnTo>
                    <a:lnTo>
                      <a:pt x="210" y="50"/>
                    </a:lnTo>
                    <a:lnTo>
                      <a:pt x="210" y="48"/>
                    </a:lnTo>
                    <a:lnTo>
                      <a:pt x="208" y="46"/>
                    </a:lnTo>
                    <a:lnTo>
                      <a:pt x="207" y="44"/>
                    </a:lnTo>
                    <a:lnTo>
                      <a:pt x="207" y="43"/>
                    </a:lnTo>
                    <a:lnTo>
                      <a:pt x="201" y="39"/>
                    </a:lnTo>
                    <a:lnTo>
                      <a:pt x="190" y="27"/>
                    </a:lnTo>
                    <a:lnTo>
                      <a:pt x="182" y="14"/>
                    </a:lnTo>
                    <a:lnTo>
                      <a:pt x="182" y="8"/>
                    </a:lnTo>
                    <a:lnTo>
                      <a:pt x="180" y="1"/>
                    </a:lnTo>
                    <a:lnTo>
                      <a:pt x="180" y="0"/>
                    </a:lnTo>
                    <a:lnTo>
                      <a:pt x="175" y="2"/>
                    </a:lnTo>
                    <a:lnTo>
                      <a:pt x="155" y="15"/>
                    </a:lnTo>
                    <a:lnTo>
                      <a:pt x="155" y="17"/>
                    </a:lnTo>
                    <a:lnTo>
                      <a:pt x="151" y="18"/>
                    </a:lnTo>
                    <a:lnTo>
                      <a:pt x="145" y="22"/>
                    </a:lnTo>
                    <a:lnTo>
                      <a:pt x="141" y="29"/>
                    </a:lnTo>
                    <a:lnTo>
                      <a:pt x="140" y="30"/>
                    </a:lnTo>
                    <a:lnTo>
                      <a:pt x="145" y="39"/>
                    </a:lnTo>
                    <a:lnTo>
                      <a:pt x="154" y="58"/>
                    </a:lnTo>
                    <a:lnTo>
                      <a:pt x="151" y="61"/>
                    </a:lnTo>
                    <a:lnTo>
                      <a:pt x="149" y="60"/>
                    </a:lnTo>
                    <a:lnTo>
                      <a:pt x="131" y="77"/>
                    </a:lnTo>
                    <a:lnTo>
                      <a:pt x="127" y="78"/>
                    </a:lnTo>
                    <a:lnTo>
                      <a:pt x="126" y="79"/>
                    </a:lnTo>
                    <a:lnTo>
                      <a:pt x="123" y="81"/>
                    </a:lnTo>
                    <a:lnTo>
                      <a:pt x="115" y="81"/>
                    </a:lnTo>
                    <a:lnTo>
                      <a:pt x="115" y="82"/>
                    </a:lnTo>
                    <a:lnTo>
                      <a:pt x="113" y="82"/>
                    </a:lnTo>
                    <a:lnTo>
                      <a:pt x="113" y="94"/>
                    </a:lnTo>
                    <a:lnTo>
                      <a:pt x="109" y="107"/>
                    </a:lnTo>
                    <a:lnTo>
                      <a:pt x="105" y="114"/>
                    </a:lnTo>
                    <a:lnTo>
                      <a:pt x="101" y="118"/>
                    </a:lnTo>
                    <a:lnTo>
                      <a:pt x="95" y="121"/>
                    </a:lnTo>
                    <a:lnTo>
                      <a:pt x="94" y="121"/>
                    </a:lnTo>
                    <a:lnTo>
                      <a:pt x="92" y="120"/>
                    </a:lnTo>
                    <a:lnTo>
                      <a:pt x="91" y="121"/>
                    </a:lnTo>
                    <a:lnTo>
                      <a:pt x="91" y="122"/>
                    </a:lnTo>
                    <a:lnTo>
                      <a:pt x="89" y="127"/>
                    </a:lnTo>
                    <a:lnTo>
                      <a:pt x="89" y="132"/>
                    </a:lnTo>
                    <a:lnTo>
                      <a:pt x="88" y="135"/>
                    </a:lnTo>
                    <a:lnTo>
                      <a:pt x="85" y="138"/>
                    </a:lnTo>
                    <a:lnTo>
                      <a:pt x="81" y="138"/>
                    </a:lnTo>
                    <a:lnTo>
                      <a:pt x="77" y="137"/>
                    </a:lnTo>
                    <a:lnTo>
                      <a:pt x="74" y="134"/>
                    </a:lnTo>
                    <a:lnTo>
                      <a:pt x="64" y="131"/>
                    </a:lnTo>
                    <a:lnTo>
                      <a:pt x="62" y="134"/>
                    </a:lnTo>
                    <a:lnTo>
                      <a:pt x="62" y="135"/>
                    </a:lnTo>
                    <a:lnTo>
                      <a:pt x="60" y="135"/>
                    </a:lnTo>
                    <a:lnTo>
                      <a:pt x="48" y="151"/>
                    </a:lnTo>
                    <a:lnTo>
                      <a:pt x="46" y="155"/>
                    </a:lnTo>
                    <a:lnTo>
                      <a:pt x="46" y="166"/>
                    </a:lnTo>
                    <a:lnTo>
                      <a:pt x="45" y="166"/>
                    </a:lnTo>
                    <a:lnTo>
                      <a:pt x="45" y="167"/>
                    </a:lnTo>
                    <a:lnTo>
                      <a:pt x="43" y="170"/>
                    </a:lnTo>
                    <a:lnTo>
                      <a:pt x="45" y="171"/>
                    </a:lnTo>
                    <a:lnTo>
                      <a:pt x="46" y="170"/>
                    </a:lnTo>
                    <a:lnTo>
                      <a:pt x="49" y="168"/>
                    </a:lnTo>
                    <a:lnTo>
                      <a:pt x="55" y="174"/>
                    </a:lnTo>
                    <a:lnTo>
                      <a:pt x="57" y="180"/>
                    </a:lnTo>
                    <a:lnTo>
                      <a:pt x="55" y="185"/>
                    </a:lnTo>
                    <a:lnTo>
                      <a:pt x="55" y="187"/>
                    </a:lnTo>
                    <a:lnTo>
                      <a:pt x="57" y="188"/>
                    </a:lnTo>
                    <a:lnTo>
                      <a:pt x="57" y="190"/>
                    </a:lnTo>
                    <a:lnTo>
                      <a:pt x="55" y="190"/>
                    </a:lnTo>
                    <a:lnTo>
                      <a:pt x="50" y="191"/>
                    </a:lnTo>
                    <a:lnTo>
                      <a:pt x="46" y="191"/>
                    </a:lnTo>
                    <a:lnTo>
                      <a:pt x="46" y="190"/>
                    </a:lnTo>
                    <a:lnTo>
                      <a:pt x="34" y="192"/>
                    </a:lnTo>
                    <a:lnTo>
                      <a:pt x="31" y="194"/>
                    </a:lnTo>
                    <a:lnTo>
                      <a:pt x="31" y="195"/>
                    </a:lnTo>
                    <a:lnTo>
                      <a:pt x="29" y="197"/>
                    </a:lnTo>
                    <a:lnTo>
                      <a:pt x="28" y="199"/>
                    </a:lnTo>
                    <a:lnTo>
                      <a:pt x="22" y="205"/>
                    </a:lnTo>
                    <a:lnTo>
                      <a:pt x="10" y="213"/>
                    </a:lnTo>
                    <a:lnTo>
                      <a:pt x="4" y="219"/>
                    </a:lnTo>
                    <a:lnTo>
                      <a:pt x="2" y="230"/>
                    </a:lnTo>
                    <a:lnTo>
                      <a:pt x="2" y="231"/>
                    </a:lnTo>
                    <a:lnTo>
                      <a:pt x="3" y="233"/>
                    </a:lnTo>
                    <a:lnTo>
                      <a:pt x="2" y="234"/>
                    </a:lnTo>
                    <a:lnTo>
                      <a:pt x="2" y="237"/>
                    </a:lnTo>
                    <a:lnTo>
                      <a:pt x="0" y="237"/>
                    </a:lnTo>
                    <a:lnTo>
                      <a:pt x="2" y="238"/>
                    </a:lnTo>
                    <a:lnTo>
                      <a:pt x="4" y="245"/>
                    </a:lnTo>
                    <a:lnTo>
                      <a:pt x="6" y="247"/>
                    </a:lnTo>
                    <a:lnTo>
                      <a:pt x="7" y="247"/>
                    </a:lnTo>
                    <a:lnTo>
                      <a:pt x="7" y="248"/>
                    </a:lnTo>
                    <a:lnTo>
                      <a:pt x="10" y="247"/>
                    </a:lnTo>
                    <a:lnTo>
                      <a:pt x="14" y="247"/>
                    </a:lnTo>
                    <a:lnTo>
                      <a:pt x="14" y="244"/>
                    </a:lnTo>
                    <a:lnTo>
                      <a:pt x="15" y="242"/>
                    </a:lnTo>
                    <a:lnTo>
                      <a:pt x="17" y="242"/>
                    </a:lnTo>
                    <a:lnTo>
                      <a:pt x="17" y="241"/>
                    </a:lnTo>
                    <a:lnTo>
                      <a:pt x="24" y="235"/>
                    </a:lnTo>
                    <a:lnTo>
                      <a:pt x="25" y="235"/>
                    </a:lnTo>
                    <a:lnTo>
                      <a:pt x="38" y="233"/>
                    </a:lnTo>
                    <a:lnTo>
                      <a:pt x="46" y="233"/>
                    </a:lnTo>
                    <a:lnTo>
                      <a:pt x="49" y="235"/>
                    </a:lnTo>
                    <a:lnTo>
                      <a:pt x="49" y="237"/>
                    </a:lnTo>
                    <a:lnTo>
                      <a:pt x="50" y="237"/>
                    </a:lnTo>
                    <a:lnTo>
                      <a:pt x="50" y="238"/>
                    </a:lnTo>
                    <a:lnTo>
                      <a:pt x="63" y="241"/>
                    </a:lnTo>
                    <a:lnTo>
                      <a:pt x="78" y="240"/>
                    </a:lnTo>
                    <a:lnTo>
                      <a:pt x="85" y="240"/>
                    </a:lnTo>
                    <a:lnTo>
                      <a:pt x="86" y="238"/>
                    </a:lnTo>
                    <a:lnTo>
                      <a:pt x="88" y="238"/>
                    </a:lnTo>
                    <a:lnTo>
                      <a:pt x="91" y="235"/>
                    </a:lnTo>
                    <a:lnTo>
                      <a:pt x="91" y="234"/>
                    </a:lnTo>
                    <a:lnTo>
                      <a:pt x="92" y="234"/>
                    </a:lnTo>
                    <a:lnTo>
                      <a:pt x="94" y="233"/>
                    </a:lnTo>
                    <a:lnTo>
                      <a:pt x="98" y="223"/>
                    </a:lnTo>
                    <a:lnTo>
                      <a:pt x="99" y="222"/>
                    </a:lnTo>
                    <a:lnTo>
                      <a:pt x="108" y="222"/>
                    </a:lnTo>
                    <a:lnTo>
                      <a:pt x="110" y="220"/>
                    </a:lnTo>
                    <a:lnTo>
                      <a:pt x="115" y="219"/>
                    </a:lnTo>
                    <a:lnTo>
                      <a:pt x="119" y="213"/>
                    </a:lnTo>
                    <a:lnTo>
                      <a:pt x="120" y="208"/>
                    </a:lnTo>
                    <a:lnTo>
                      <a:pt x="120" y="204"/>
                    </a:lnTo>
                    <a:lnTo>
                      <a:pt x="126" y="202"/>
                    </a:lnTo>
                    <a:lnTo>
                      <a:pt x="129" y="202"/>
                    </a:lnTo>
                    <a:lnTo>
                      <a:pt x="133" y="204"/>
                    </a:lnTo>
                    <a:lnTo>
                      <a:pt x="136" y="206"/>
                    </a:lnTo>
                    <a:lnTo>
                      <a:pt x="136" y="209"/>
                    </a:lnTo>
                    <a:lnTo>
                      <a:pt x="137" y="209"/>
                    </a:lnTo>
                    <a:lnTo>
                      <a:pt x="140" y="211"/>
                    </a:lnTo>
                    <a:lnTo>
                      <a:pt x="141" y="211"/>
                    </a:lnTo>
                    <a:lnTo>
                      <a:pt x="154" y="219"/>
                    </a:lnTo>
                    <a:lnTo>
                      <a:pt x="155" y="219"/>
                    </a:lnTo>
                    <a:lnTo>
                      <a:pt x="155" y="220"/>
                    </a:lnTo>
                    <a:lnTo>
                      <a:pt x="163" y="233"/>
                    </a:lnTo>
                    <a:lnTo>
                      <a:pt x="168" y="244"/>
                    </a:lnTo>
                    <a:lnTo>
                      <a:pt x="173" y="251"/>
                    </a:lnTo>
                    <a:lnTo>
                      <a:pt x="177" y="258"/>
                    </a:lnTo>
                    <a:lnTo>
                      <a:pt x="179" y="258"/>
                    </a:lnTo>
                    <a:lnTo>
                      <a:pt x="182" y="262"/>
                    </a:lnTo>
                    <a:lnTo>
                      <a:pt x="182" y="265"/>
                    </a:lnTo>
                    <a:lnTo>
                      <a:pt x="180" y="268"/>
                    </a:lnTo>
                    <a:lnTo>
                      <a:pt x="177" y="268"/>
                    </a:lnTo>
                    <a:lnTo>
                      <a:pt x="176" y="271"/>
                    </a:lnTo>
                    <a:lnTo>
                      <a:pt x="176" y="273"/>
                    </a:lnTo>
                    <a:lnTo>
                      <a:pt x="179" y="276"/>
                    </a:lnTo>
                    <a:lnTo>
                      <a:pt x="184" y="294"/>
                    </a:lnTo>
                    <a:lnTo>
                      <a:pt x="184" y="300"/>
                    </a:lnTo>
                    <a:lnTo>
                      <a:pt x="186" y="303"/>
                    </a:lnTo>
                    <a:lnTo>
                      <a:pt x="187" y="303"/>
                    </a:lnTo>
                    <a:lnTo>
                      <a:pt x="190" y="304"/>
                    </a:lnTo>
                    <a:lnTo>
                      <a:pt x="193" y="304"/>
                    </a:lnTo>
                    <a:lnTo>
                      <a:pt x="194" y="305"/>
                    </a:lnTo>
                    <a:lnTo>
                      <a:pt x="206" y="319"/>
                    </a:lnTo>
                    <a:lnTo>
                      <a:pt x="207" y="319"/>
                    </a:lnTo>
                    <a:lnTo>
                      <a:pt x="208" y="328"/>
                    </a:lnTo>
                    <a:lnTo>
                      <a:pt x="208" y="331"/>
                    </a:lnTo>
                    <a:lnTo>
                      <a:pt x="207" y="331"/>
                    </a:lnTo>
                    <a:lnTo>
                      <a:pt x="206" y="332"/>
                    </a:lnTo>
                    <a:lnTo>
                      <a:pt x="207" y="333"/>
                    </a:lnTo>
                    <a:lnTo>
                      <a:pt x="208" y="333"/>
                    </a:lnTo>
                    <a:lnTo>
                      <a:pt x="215" y="331"/>
                    </a:lnTo>
                    <a:lnTo>
                      <a:pt x="216" y="331"/>
                    </a:lnTo>
                    <a:lnTo>
                      <a:pt x="223" y="326"/>
                    </a:lnTo>
                    <a:lnTo>
                      <a:pt x="226" y="324"/>
                    </a:lnTo>
                    <a:lnTo>
                      <a:pt x="230" y="325"/>
                    </a:lnTo>
                    <a:lnTo>
                      <a:pt x="235" y="329"/>
                    </a:lnTo>
                    <a:lnTo>
                      <a:pt x="232" y="338"/>
                    </a:lnTo>
                    <a:lnTo>
                      <a:pt x="230" y="339"/>
                    </a:lnTo>
                    <a:lnTo>
                      <a:pt x="232" y="340"/>
                    </a:lnTo>
                    <a:lnTo>
                      <a:pt x="233" y="343"/>
                    </a:lnTo>
                    <a:lnTo>
                      <a:pt x="236" y="343"/>
                    </a:lnTo>
                    <a:lnTo>
                      <a:pt x="236" y="346"/>
                    </a:lnTo>
                    <a:lnTo>
                      <a:pt x="240" y="345"/>
                    </a:lnTo>
                    <a:lnTo>
                      <a:pt x="260" y="345"/>
                    </a:lnTo>
                    <a:lnTo>
                      <a:pt x="258" y="350"/>
                    </a:lnTo>
                    <a:lnTo>
                      <a:pt x="263" y="352"/>
                    </a:lnTo>
                    <a:lnTo>
                      <a:pt x="266" y="353"/>
                    </a:lnTo>
                    <a:lnTo>
                      <a:pt x="266" y="352"/>
                    </a:lnTo>
                    <a:lnTo>
                      <a:pt x="270" y="342"/>
                    </a:lnTo>
                    <a:lnTo>
                      <a:pt x="274" y="338"/>
                    </a:lnTo>
                    <a:lnTo>
                      <a:pt x="279" y="336"/>
                    </a:lnTo>
                    <a:lnTo>
                      <a:pt x="279" y="338"/>
                    </a:lnTo>
                    <a:lnTo>
                      <a:pt x="281" y="338"/>
                    </a:lnTo>
                    <a:lnTo>
                      <a:pt x="290" y="339"/>
                    </a:lnTo>
                    <a:lnTo>
                      <a:pt x="303" y="319"/>
                    </a:lnTo>
                    <a:lnTo>
                      <a:pt x="304" y="317"/>
                    </a:lnTo>
                    <a:lnTo>
                      <a:pt x="307" y="314"/>
                    </a:lnTo>
                    <a:lnTo>
                      <a:pt x="313" y="311"/>
                    </a:lnTo>
                    <a:lnTo>
                      <a:pt x="316" y="304"/>
                    </a:lnTo>
                    <a:lnTo>
                      <a:pt x="318" y="300"/>
                    </a:lnTo>
                    <a:lnTo>
                      <a:pt x="326" y="294"/>
                    </a:lnTo>
                    <a:lnTo>
                      <a:pt x="330" y="294"/>
                    </a:lnTo>
                    <a:lnTo>
                      <a:pt x="331" y="295"/>
                    </a:lnTo>
                    <a:lnTo>
                      <a:pt x="333" y="294"/>
                    </a:lnTo>
                    <a:lnTo>
                      <a:pt x="335" y="297"/>
                    </a:lnTo>
                    <a:lnTo>
                      <a:pt x="340" y="295"/>
                    </a:lnTo>
                    <a:lnTo>
                      <a:pt x="346" y="290"/>
                    </a:lnTo>
                    <a:lnTo>
                      <a:pt x="350" y="290"/>
                    </a:lnTo>
                    <a:lnTo>
                      <a:pt x="353" y="292"/>
                    </a:lnTo>
                    <a:lnTo>
                      <a:pt x="356" y="295"/>
                    </a:lnTo>
                    <a:lnTo>
                      <a:pt x="356" y="296"/>
                    </a:lnTo>
                    <a:lnTo>
                      <a:pt x="359" y="295"/>
                    </a:lnTo>
                    <a:lnTo>
                      <a:pt x="362" y="292"/>
                    </a:lnTo>
                    <a:lnTo>
                      <a:pt x="363" y="292"/>
                    </a:lnTo>
                    <a:lnTo>
                      <a:pt x="363" y="290"/>
                    </a:lnTo>
                    <a:lnTo>
                      <a:pt x="360" y="290"/>
                    </a:lnTo>
                    <a:lnTo>
                      <a:pt x="359" y="289"/>
                    </a:lnTo>
                    <a:lnTo>
                      <a:pt x="360" y="289"/>
                    </a:lnTo>
                    <a:lnTo>
                      <a:pt x="362" y="283"/>
                    </a:lnTo>
                    <a:lnTo>
                      <a:pt x="362" y="278"/>
                    </a:lnTo>
                    <a:lnTo>
                      <a:pt x="360" y="275"/>
                    </a:lnTo>
                    <a:lnTo>
                      <a:pt x="357" y="272"/>
                    </a:lnTo>
                    <a:lnTo>
                      <a:pt x="350" y="268"/>
                    </a:lnTo>
                    <a:lnTo>
                      <a:pt x="346" y="262"/>
                    </a:lnTo>
                    <a:lnTo>
                      <a:pt x="342" y="255"/>
                    </a:lnTo>
                    <a:lnTo>
                      <a:pt x="342" y="254"/>
                    </a:lnTo>
                    <a:lnTo>
                      <a:pt x="341" y="254"/>
                    </a:lnTo>
                    <a:lnTo>
                      <a:pt x="341" y="251"/>
                    </a:lnTo>
                    <a:lnTo>
                      <a:pt x="342" y="248"/>
                    </a:lnTo>
                    <a:lnTo>
                      <a:pt x="342" y="241"/>
                    </a:lnTo>
                    <a:lnTo>
                      <a:pt x="344" y="240"/>
                    </a:lnTo>
                    <a:lnTo>
                      <a:pt x="348" y="235"/>
                    </a:lnTo>
                    <a:lnTo>
                      <a:pt x="349" y="234"/>
                    </a:lnTo>
                    <a:lnTo>
                      <a:pt x="348" y="231"/>
                    </a:lnTo>
                    <a:lnTo>
                      <a:pt x="352" y="220"/>
                    </a:lnTo>
                    <a:lnTo>
                      <a:pt x="355" y="219"/>
                    </a:lnTo>
                    <a:lnTo>
                      <a:pt x="355" y="216"/>
                    </a:lnTo>
                    <a:lnTo>
                      <a:pt x="353" y="216"/>
                    </a:lnTo>
                    <a:lnTo>
                      <a:pt x="349" y="212"/>
                    </a:lnTo>
                    <a:lnTo>
                      <a:pt x="344" y="209"/>
                    </a:lnTo>
                    <a:lnTo>
                      <a:pt x="341" y="209"/>
                    </a:lnTo>
                    <a:lnTo>
                      <a:pt x="340" y="208"/>
                    </a:lnTo>
                    <a:lnTo>
                      <a:pt x="338" y="208"/>
                    </a:lnTo>
                    <a:lnTo>
                      <a:pt x="337" y="205"/>
                    </a:lnTo>
                    <a:lnTo>
                      <a:pt x="335" y="204"/>
                    </a:lnTo>
                    <a:lnTo>
                      <a:pt x="334" y="199"/>
                    </a:lnTo>
                    <a:lnTo>
                      <a:pt x="344" y="187"/>
                    </a:lnTo>
                    <a:lnTo>
                      <a:pt x="350" y="181"/>
                    </a:lnTo>
                    <a:lnTo>
                      <a:pt x="353" y="177"/>
                    </a:lnTo>
                    <a:lnTo>
                      <a:pt x="356" y="175"/>
                    </a:lnTo>
                    <a:lnTo>
                      <a:pt x="357" y="173"/>
                    </a:lnTo>
                    <a:lnTo>
                      <a:pt x="363" y="173"/>
                    </a:lnTo>
                    <a:lnTo>
                      <a:pt x="367" y="174"/>
                    </a:lnTo>
                    <a:lnTo>
                      <a:pt x="370" y="174"/>
                    </a:lnTo>
                    <a:lnTo>
                      <a:pt x="371" y="156"/>
                    </a:lnTo>
                    <a:lnTo>
                      <a:pt x="386" y="156"/>
                    </a:lnTo>
                    <a:lnTo>
                      <a:pt x="393" y="159"/>
                    </a:lnTo>
                    <a:lnTo>
                      <a:pt x="397" y="163"/>
                    </a:lnTo>
                    <a:lnTo>
                      <a:pt x="401" y="167"/>
                    </a:lnTo>
                    <a:lnTo>
                      <a:pt x="409" y="167"/>
                    </a:lnTo>
                    <a:lnTo>
                      <a:pt x="415" y="166"/>
                    </a:lnTo>
                    <a:lnTo>
                      <a:pt x="422" y="166"/>
                    </a:lnTo>
                    <a:lnTo>
                      <a:pt x="423" y="164"/>
                    </a:lnTo>
                    <a:lnTo>
                      <a:pt x="423" y="161"/>
                    </a:lnTo>
                    <a:lnTo>
                      <a:pt x="426" y="158"/>
                    </a:lnTo>
                    <a:lnTo>
                      <a:pt x="429" y="149"/>
                    </a:lnTo>
                    <a:lnTo>
                      <a:pt x="430" y="139"/>
                    </a:lnTo>
                    <a:lnTo>
                      <a:pt x="430" y="131"/>
                    </a:lnTo>
                    <a:lnTo>
                      <a:pt x="431" y="128"/>
                    </a:lnTo>
                    <a:lnTo>
                      <a:pt x="427" y="121"/>
                    </a:lnTo>
                    <a:lnTo>
                      <a:pt x="426" y="111"/>
                    </a:lnTo>
                    <a:lnTo>
                      <a:pt x="429" y="103"/>
                    </a:lnTo>
                    <a:lnTo>
                      <a:pt x="429" y="100"/>
                    </a:lnTo>
                    <a:lnTo>
                      <a:pt x="430" y="100"/>
                    </a:lnTo>
                    <a:lnTo>
                      <a:pt x="433" y="99"/>
                    </a:lnTo>
                    <a:lnTo>
                      <a:pt x="434" y="97"/>
                    </a:lnTo>
                    <a:lnTo>
                      <a:pt x="434" y="92"/>
                    </a:lnTo>
                    <a:lnTo>
                      <a:pt x="431" y="86"/>
                    </a:lnTo>
                    <a:lnTo>
                      <a:pt x="431" y="85"/>
                    </a:lnTo>
                    <a:lnTo>
                      <a:pt x="430" y="84"/>
                    </a:lnTo>
                    <a:lnTo>
                      <a:pt x="427" y="70"/>
                    </a:lnTo>
                    <a:lnTo>
                      <a:pt x="427" y="67"/>
                    </a:lnTo>
                    <a:lnTo>
                      <a:pt x="427" y="62"/>
                    </a:lnTo>
                    <a:lnTo>
                      <a:pt x="419" y="55"/>
                    </a:lnTo>
                    <a:lnTo>
                      <a:pt x="417" y="54"/>
                    </a:lnTo>
                    <a:lnTo>
                      <a:pt x="423" y="4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99" name="Freeform 126">
                <a:extLst>
                  <a:ext uri="{FF2B5EF4-FFF2-40B4-BE49-F238E27FC236}">
                    <a16:creationId xmlns:a16="http://schemas.microsoft.com/office/drawing/2014/main" id="{AF7D3F2D-44C3-F6BF-5434-51FD1135A8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0" y="1750"/>
                <a:ext cx="177" cy="120"/>
              </a:xfrm>
              <a:custGeom>
                <a:avLst/>
                <a:gdLst>
                  <a:gd name="T0" fmla="*/ 332 w 710"/>
                  <a:gd name="T1" fmla="*/ 71 h 478"/>
                  <a:gd name="T2" fmla="*/ 276 w 710"/>
                  <a:gd name="T3" fmla="*/ 77 h 478"/>
                  <a:gd name="T4" fmla="*/ 236 w 710"/>
                  <a:gd name="T5" fmla="*/ 110 h 478"/>
                  <a:gd name="T6" fmla="*/ 208 w 710"/>
                  <a:gd name="T7" fmla="*/ 116 h 478"/>
                  <a:gd name="T8" fmla="*/ 189 w 710"/>
                  <a:gd name="T9" fmla="*/ 112 h 478"/>
                  <a:gd name="T10" fmla="*/ 172 w 710"/>
                  <a:gd name="T11" fmla="*/ 113 h 478"/>
                  <a:gd name="T12" fmla="*/ 155 w 710"/>
                  <a:gd name="T13" fmla="*/ 140 h 478"/>
                  <a:gd name="T14" fmla="*/ 158 w 710"/>
                  <a:gd name="T15" fmla="*/ 164 h 478"/>
                  <a:gd name="T16" fmla="*/ 142 w 710"/>
                  <a:gd name="T17" fmla="*/ 193 h 478"/>
                  <a:gd name="T18" fmla="*/ 109 w 710"/>
                  <a:gd name="T19" fmla="*/ 207 h 478"/>
                  <a:gd name="T20" fmla="*/ 119 w 710"/>
                  <a:gd name="T21" fmla="*/ 180 h 478"/>
                  <a:gd name="T22" fmla="*/ 78 w 710"/>
                  <a:gd name="T23" fmla="*/ 167 h 478"/>
                  <a:gd name="T24" fmla="*/ 53 w 710"/>
                  <a:gd name="T25" fmla="*/ 197 h 478"/>
                  <a:gd name="T26" fmla="*/ 49 w 710"/>
                  <a:gd name="T27" fmla="*/ 235 h 478"/>
                  <a:gd name="T28" fmla="*/ 58 w 710"/>
                  <a:gd name="T29" fmla="*/ 271 h 478"/>
                  <a:gd name="T30" fmla="*/ 32 w 710"/>
                  <a:gd name="T31" fmla="*/ 288 h 478"/>
                  <a:gd name="T32" fmla="*/ 1 w 710"/>
                  <a:gd name="T33" fmla="*/ 282 h 478"/>
                  <a:gd name="T34" fmla="*/ 7 w 710"/>
                  <a:gd name="T35" fmla="*/ 321 h 478"/>
                  <a:gd name="T36" fmla="*/ 32 w 710"/>
                  <a:gd name="T37" fmla="*/ 349 h 478"/>
                  <a:gd name="T38" fmla="*/ 64 w 710"/>
                  <a:gd name="T39" fmla="*/ 333 h 478"/>
                  <a:gd name="T40" fmla="*/ 78 w 710"/>
                  <a:gd name="T41" fmla="*/ 311 h 478"/>
                  <a:gd name="T42" fmla="*/ 75 w 710"/>
                  <a:gd name="T43" fmla="*/ 289 h 478"/>
                  <a:gd name="T44" fmla="*/ 98 w 710"/>
                  <a:gd name="T45" fmla="*/ 301 h 478"/>
                  <a:gd name="T46" fmla="*/ 126 w 710"/>
                  <a:gd name="T47" fmla="*/ 340 h 478"/>
                  <a:gd name="T48" fmla="*/ 148 w 710"/>
                  <a:gd name="T49" fmla="*/ 352 h 478"/>
                  <a:gd name="T50" fmla="*/ 183 w 710"/>
                  <a:gd name="T51" fmla="*/ 368 h 478"/>
                  <a:gd name="T52" fmla="*/ 222 w 710"/>
                  <a:gd name="T53" fmla="*/ 340 h 478"/>
                  <a:gd name="T54" fmla="*/ 226 w 710"/>
                  <a:gd name="T55" fmla="*/ 387 h 478"/>
                  <a:gd name="T56" fmla="*/ 253 w 710"/>
                  <a:gd name="T57" fmla="*/ 387 h 478"/>
                  <a:gd name="T58" fmla="*/ 272 w 710"/>
                  <a:gd name="T59" fmla="*/ 395 h 478"/>
                  <a:gd name="T60" fmla="*/ 296 w 710"/>
                  <a:gd name="T61" fmla="*/ 408 h 478"/>
                  <a:gd name="T62" fmla="*/ 289 w 710"/>
                  <a:gd name="T63" fmla="*/ 441 h 478"/>
                  <a:gd name="T64" fmla="*/ 282 w 710"/>
                  <a:gd name="T65" fmla="*/ 457 h 478"/>
                  <a:gd name="T66" fmla="*/ 326 w 710"/>
                  <a:gd name="T67" fmla="*/ 478 h 478"/>
                  <a:gd name="T68" fmla="*/ 363 w 710"/>
                  <a:gd name="T69" fmla="*/ 428 h 478"/>
                  <a:gd name="T70" fmla="*/ 388 w 710"/>
                  <a:gd name="T71" fmla="*/ 402 h 478"/>
                  <a:gd name="T72" fmla="*/ 430 w 710"/>
                  <a:gd name="T73" fmla="*/ 381 h 478"/>
                  <a:gd name="T74" fmla="*/ 454 w 710"/>
                  <a:gd name="T75" fmla="*/ 390 h 478"/>
                  <a:gd name="T76" fmla="*/ 521 w 710"/>
                  <a:gd name="T77" fmla="*/ 354 h 478"/>
                  <a:gd name="T78" fmla="*/ 540 w 710"/>
                  <a:gd name="T79" fmla="*/ 324 h 478"/>
                  <a:gd name="T80" fmla="*/ 549 w 710"/>
                  <a:gd name="T81" fmla="*/ 342 h 478"/>
                  <a:gd name="T82" fmla="*/ 590 w 710"/>
                  <a:gd name="T83" fmla="*/ 333 h 478"/>
                  <a:gd name="T84" fmla="*/ 643 w 710"/>
                  <a:gd name="T85" fmla="*/ 323 h 478"/>
                  <a:gd name="T86" fmla="*/ 681 w 710"/>
                  <a:gd name="T87" fmla="*/ 317 h 478"/>
                  <a:gd name="T88" fmla="*/ 710 w 710"/>
                  <a:gd name="T89" fmla="*/ 271 h 478"/>
                  <a:gd name="T90" fmla="*/ 697 w 710"/>
                  <a:gd name="T91" fmla="*/ 282 h 478"/>
                  <a:gd name="T92" fmla="*/ 680 w 710"/>
                  <a:gd name="T93" fmla="*/ 267 h 478"/>
                  <a:gd name="T94" fmla="*/ 680 w 710"/>
                  <a:gd name="T95" fmla="*/ 232 h 478"/>
                  <a:gd name="T96" fmla="*/ 672 w 710"/>
                  <a:gd name="T97" fmla="*/ 222 h 478"/>
                  <a:gd name="T98" fmla="*/ 665 w 710"/>
                  <a:gd name="T99" fmla="*/ 196 h 478"/>
                  <a:gd name="T100" fmla="*/ 655 w 710"/>
                  <a:gd name="T101" fmla="*/ 184 h 478"/>
                  <a:gd name="T102" fmla="*/ 606 w 710"/>
                  <a:gd name="T103" fmla="*/ 177 h 478"/>
                  <a:gd name="T104" fmla="*/ 606 w 710"/>
                  <a:gd name="T105" fmla="*/ 140 h 478"/>
                  <a:gd name="T106" fmla="*/ 588 w 710"/>
                  <a:gd name="T107" fmla="*/ 105 h 478"/>
                  <a:gd name="T108" fmla="*/ 554 w 710"/>
                  <a:gd name="T109" fmla="*/ 109 h 478"/>
                  <a:gd name="T110" fmla="*/ 561 w 710"/>
                  <a:gd name="T111" fmla="*/ 46 h 478"/>
                  <a:gd name="T112" fmla="*/ 591 w 710"/>
                  <a:gd name="T113" fmla="*/ 34 h 478"/>
                  <a:gd name="T114" fmla="*/ 571 w 710"/>
                  <a:gd name="T115" fmla="*/ 14 h 478"/>
                  <a:gd name="T116" fmla="*/ 547 w 710"/>
                  <a:gd name="T117" fmla="*/ 6 h 478"/>
                  <a:gd name="T118" fmla="*/ 520 w 710"/>
                  <a:gd name="T119" fmla="*/ 14 h 478"/>
                  <a:gd name="T120" fmla="*/ 485 w 710"/>
                  <a:gd name="T121" fmla="*/ 42 h 478"/>
                  <a:gd name="T122" fmla="*/ 448 w 710"/>
                  <a:gd name="T123" fmla="*/ 27 h 478"/>
                  <a:gd name="T124" fmla="*/ 418 w 710"/>
                  <a:gd name="T125" fmla="*/ 27 h 4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710" h="478">
                    <a:moveTo>
                      <a:pt x="390" y="31"/>
                    </a:moveTo>
                    <a:lnTo>
                      <a:pt x="384" y="42"/>
                    </a:lnTo>
                    <a:lnTo>
                      <a:pt x="359" y="52"/>
                    </a:lnTo>
                    <a:lnTo>
                      <a:pt x="355" y="56"/>
                    </a:lnTo>
                    <a:lnTo>
                      <a:pt x="348" y="56"/>
                    </a:lnTo>
                    <a:lnTo>
                      <a:pt x="339" y="64"/>
                    </a:lnTo>
                    <a:lnTo>
                      <a:pt x="331" y="70"/>
                    </a:lnTo>
                    <a:lnTo>
                      <a:pt x="332" y="71"/>
                    </a:lnTo>
                    <a:lnTo>
                      <a:pt x="332" y="77"/>
                    </a:lnTo>
                    <a:lnTo>
                      <a:pt x="324" y="81"/>
                    </a:lnTo>
                    <a:lnTo>
                      <a:pt x="323" y="81"/>
                    </a:lnTo>
                    <a:lnTo>
                      <a:pt x="306" y="77"/>
                    </a:lnTo>
                    <a:lnTo>
                      <a:pt x="291" y="76"/>
                    </a:lnTo>
                    <a:lnTo>
                      <a:pt x="288" y="76"/>
                    </a:lnTo>
                    <a:lnTo>
                      <a:pt x="285" y="77"/>
                    </a:lnTo>
                    <a:lnTo>
                      <a:pt x="276" y="77"/>
                    </a:lnTo>
                    <a:lnTo>
                      <a:pt x="252" y="81"/>
                    </a:lnTo>
                    <a:lnTo>
                      <a:pt x="250" y="81"/>
                    </a:lnTo>
                    <a:lnTo>
                      <a:pt x="242" y="94"/>
                    </a:lnTo>
                    <a:lnTo>
                      <a:pt x="239" y="97"/>
                    </a:lnTo>
                    <a:lnTo>
                      <a:pt x="239" y="100"/>
                    </a:lnTo>
                    <a:lnTo>
                      <a:pt x="238" y="105"/>
                    </a:lnTo>
                    <a:lnTo>
                      <a:pt x="236" y="108"/>
                    </a:lnTo>
                    <a:lnTo>
                      <a:pt x="236" y="110"/>
                    </a:lnTo>
                    <a:lnTo>
                      <a:pt x="232" y="109"/>
                    </a:lnTo>
                    <a:lnTo>
                      <a:pt x="225" y="109"/>
                    </a:lnTo>
                    <a:lnTo>
                      <a:pt x="216" y="117"/>
                    </a:lnTo>
                    <a:lnTo>
                      <a:pt x="215" y="120"/>
                    </a:lnTo>
                    <a:lnTo>
                      <a:pt x="212" y="120"/>
                    </a:lnTo>
                    <a:lnTo>
                      <a:pt x="209" y="117"/>
                    </a:lnTo>
                    <a:lnTo>
                      <a:pt x="209" y="116"/>
                    </a:lnTo>
                    <a:lnTo>
                      <a:pt x="208" y="116"/>
                    </a:lnTo>
                    <a:lnTo>
                      <a:pt x="205" y="115"/>
                    </a:lnTo>
                    <a:lnTo>
                      <a:pt x="204" y="115"/>
                    </a:lnTo>
                    <a:lnTo>
                      <a:pt x="205" y="113"/>
                    </a:lnTo>
                    <a:lnTo>
                      <a:pt x="202" y="109"/>
                    </a:lnTo>
                    <a:lnTo>
                      <a:pt x="200" y="109"/>
                    </a:lnTo>
                    <a:lnTo>
                      <a:pt x="194" y="108"/>
                    </a:lnTo>
                    <a:lnTo>
                      <a:pt x="190" y="110"/>
                    </a:lnTo>
                    <a:lnTo>
                      <a:pt x="189" y="112"/>
                    </a:lnTo>
                    <a:lnTo>
                      <a:pt x="182" y="115"/>
                    </a:lnTo>
                    <a:lnTo>
                      <a:pt x="180" y="115"/>
                    </a:lnTo>
                    <a:lnTo>
                      <a:pt x="182" y="109"/>
                    </a:lnTo>
                    <a:lnTo>
                      <a:pt x="182" y="108"/>
                    </a:lnTo>
                    <a:lnTo>
                      <a:pt x="180" y="106"/>
                    </a:lnTo>
                    <a:lnTo>
                      <a:pt x="176" y="110"/>
                    </a:lnTo>
                    <a:lnTo>
                      <a:pt x="173" y="112"/>
                    </a:lnTo>
                    <a:lnTo>
                      <a:pt x="172" y="113"/>
                    </a:lnTo>
                    <a:lnTo>
                      <a:pt x="166" y="113"/>
                    </a:lnTo>
                    <a:lnTo>
                      <a:pt x="158" y="115"/>
                    </a:lnTo>
                    <a:lnTo>
                      <a:pt x="151" y="117"/>
                    </a:lnTo>
                    <a:lnTo>
                      <a:pt x="135" y="130"/>
                    </a:lnTo>
                    <a:lnTo>
                      <a:pt x="137" y="131"/>
                    </a:lnTo>
                    <a:lnTo>
                      <a:pt x="142" y="136"/>
                    </a:lnTo>
                    <a:lnTo>
                      <a:pt x="151" y="140"/>
                    </a:lnTo>
                    <a:lnTo>
                      <a:pt x="155" y="140"/>
                    </a:lnTo>
                    <a:lnTo>
                      <a:pt x="155" y="141"/>
                    </a:lnTo>
                    <a:lnTo>
                      <a:pt x="158" y="143"/>
                    </a:lnTo>
                    <a:lnTo>
                      <a:pt x="158" y="148"/>
                    </a:lnTo>
                    <a:lnTo>
                      <a:pt x="156" y="155"/>
                    </a:lnTo>
                    <a:lnTo>
                      <a:pt x="155" y="158"/>
                    </a:lnTo>
                    <a:lnTo>
                      <a:pt x="155" y="162"/>
                    </a:lnTo>
                    <a:lnTo>
                      <a:pt x="156" y="164"/>
                    </a:lnTo>
                    <a:lnTo>
                      <a:pt x="158" y="164"/>
                    </a:lnTo>
                    <a:lnTo>
                      <a:pt x="156" y="168"/>
                    </a:lnTo>
                    <a:lnTo>
                      <a:pt x="156" y="169"/>
                    </a:lnTo>
                    <a:lnTo>
                      <a:pt x="155" y="173"/>
                    </a:lnTo>
                    <a:lnTo>
                      <a:pt x="152" y="175"/>
                    </a:lnTo>
                    <a:lnTo>
                      <a:pt x="151" y="177"/>
                    </a:lnTo>
                    <a:lnTo>
                      <a:pt x="145" y="183"/>
                    </a:lnTo>
                    <a:lnTo>
                      <a:pt x="142" y="190"/>
                    </a:lnTo>
                    <a:lnTo>
                      <a:pt x="142" y="193"/>
                    </a:lnTo>
                    <a:lnTo>
                      <a:pt x="141" y="193"/>
                    </a:lnTo>
                    <a:lnTo>
                      <a:pt x="140" y="191"/>
                    </a:lnTo>
                    <a:lnTo>
                      <a:pt x="129" y="194"/>
                    </a:lnTo>
                    <a:lnTo>
                      <a:pt x="122" y="198"/>
                    </a:lnTo>
                    <a:lnTo>
                      <a:pt x="118" y="203"/>
                    </a:lnTo>
                    <a:lnTo>
                      <a:pt x="116" y="203"/>
                    </a:lnTo>
                    <a:lnTo>
                      <a:pt x="115" y="204"/>
                    </a:lnTo>
                    <a:lnTo>
                      <a:pt x="109" y="207"/>
                    </a:lnTo>
                    <a:lnTo>
                      <a:pt x="105" y="210"/>
                    </a:lnTo>
                    <a:lnTo>
                      <a:pt x="105" y="208"/>
                    </a:lnTo>
                    <a:lnTo>
                      <a:pt x="106" y="204"/>
                    </a:lnTo>
                    <a:lnTo>
                      <a:pt x="108" y="196"/>
                    </a:lnTo>
                    <a:lnTo>
                      <a:pt x="109" y="191"/>
                    </a:lnTo>
                    <a:lnTo>
                      <a:pt x="111" y="191"/>
                    </a:lnTo>
                    <a:lnTo>
                      <a:pt x="116" y="184"/>
                    </a:lnTo>
                    <a:lnTo>
                      <a:pt x="119" y="180"/>
                    </a:lnTo>
                    <a:lnTo>
                      <a:pt x="119" y="179"/>
                    </a:lnTo>
                    <a:lnTo>
                      <a:pt x="118" y="179"/>
                    </a:lnTo>
                    <a:lnTo>
                      <a:pt x="103" y="169"/>
                    </a:lnTo>
                    <a:lnTo>
                      <a:pt x="102" y="168"/>
                    </a:lnTo>
                    <a:lnTo>
                      <a:pt x="89" y="168"/>
                    </a:lnTo>
                    <a:lnTo>
                      <a:pt x="80" y="160"/>
                    </a:lnTo>
                    <a:lnTo>
                      <a:pt x="80" y="165"/>
                    </a:lnTo>
                    <a:lnTo>
                      <a:pt x="78" y="167"/>
                    </a:lnTo>
                    <a:lnTo>
                      <a:pt x="78" y="168"/>
                    </a:lnTo>
                    <a:lnTo>
                      <a:pt x="75" y="172"/>
                    </a:lnTo>
                    <a:lnTo>
                      <a:pt x="74" y="172"/>
                    </a:lnTo>
                    <a:lnTo>
                      <a:pt x="62" y="184"/>
                    </a:lnTo>
                    <a:lnTo>
                      <a:pt x="62" y="186"/>
                    </a:lnTo>
                    <a:lnTo>
                      <a:pt x="62" y="187"/>
                    </a:lnTo>
                    <a:lnTo>
                      <a:pt x="58" y="193"/>
                    </a:lnTo>
                    <a:lnTo>
                      <a:pt x="53" y="197"/>
                    </a:lnTo>
                    <a:lnTo>
                      <a:pt x="51" y="194"/>
                    </a:lnTo>
                    <a:lnTo>
                      <a:pt x="48" y="194"/>
                    </a:lnTo>
                    <a:lnTo>
                      <a:pt x="41" y="200"/>
                    </a:lnTo>
                    <a:lnTo>
                      <a:pt x="38" y="203"/>
                    </a:lnTo>
                    <a:lnTo>
                      <a:pt x="36" y="207"/>
                    </a:lnTo>
                    <a:lnTo>
                      <a:pt x="36" y="211"/>
                    </a:lnTo>
                    <a:lnTo>
                      <a:pt x="38" y="213"/>
                    </a:lnTo>
                    <a:lnTo>
                      <a:pt x="49" y="235"/>
                    </a:lnTo>
                    <a:lnTo>
                      <a:pt x="49" y="243"/>
                    </a:lnTo>
                    <a:lnTo>
                      <a:pt x="52" y="256"/>
                    </a:lnTo>
                    <a:lnTo>
                      <a:pt x="52" y="260"/>
                    </a:lnTo>
                    <a:lnTo>
                      <a:pt x="55" y="263"/>
                    </a:lnTo>
                    <a:lnTo>
                      <a:pt x="55" y="265"/>
                    </a:lnTo>
                    <a:lnTo>
                      <a:pt x="56" y="268"/>
                    </a:lnTo>
                    <a:lnTo>
                      <a:pt x="58" y="270"/>
                    </a:lnTo>
                    <a:lnTo>
                      <a:pt x="58" y="271"/>
                    </a:lnTo>
                    <a:lnTo>
                      <a:pt x="56" y="271"/>
                    </a:lnTo>
                    <a:lnTo>
                      <a:pt x="53" y="273"/>
                    </a:lnTo>
                    <a:lnTo>
                      <a:pt x="51" y="275"/>
                    </a:lnTo>
                    <a:lnTo>
                      <a:pt x="39" y="281"/>
                    </a:lnTo>
                    <a:lnTo>
                      <a:pt x="35" y="284"/>
                    </a:lnTo>
                    <a:lnTo>
                      <a:pt x="34" y="288"/>
                    </a:lnTo>
                    <a:lnTo>
                      <a:pt x="32" y="289"/>
                    </a:lnTo>
                    <a:lnTo>
                      <a:pt x="32" y="288"/>
                    </a:lnTo>
                    <a:lnTo>
                      <a:pt x="29" y="287"/>
                    </a:lnTo>
                    <a:lnTo>
                      <a:pt x="22" y="280"/>
                    </a:lnTo>
                    <a:lnTo>
                      <a:pt x="18" y="274"/>
                    </a:lnTo>
                    <a:lnTo>
                      <a:pt x="11" y="268"/>
                    </a:lnTo>
                    <a:lnTo>
                      <a:pt x="10" y="268"/>
                    </a:lnTo>
                    <a:lnTo>
                      <a:pt x="0" y="273"/>
                    </a:lnTo>
                    <a:lnTo>
                      <a:pt x="0" y="282"/>
                    </a:lnTo>
                    <a:lnTo>
                      <a:pt x="1" y="282"/>
                    </a:lnTo>
                    <a:lnTo>
                      <a:pt x="7" y="288"/>
                    </a:lnTo>
                    <a:lnTo>
                      <a:pt x="13" y="292"/>
                    </a:lnTo>
                    <a:lnTo>
                      <a:pt x="20" y="299"/>
                    </a:lnTo>
                    <a:lnTo>
                      <a:pt x="20" y="301"/>
                    </a:lnTo>
                    <a:lnTo>
                      <a:pt x="17" y="310"/>
                    </a:lnTo>
                    <a:lnTo>
                      <a:pt x="11" y="316"/>
                    </a:lnTo>
                    <a:lnTo>
                      <a:pt x="7" y="316"/>
                    </a:lnTo>
                    <a:lnTo>
                      <a:pt x="7" y="321"/>
                    </a:lnTo>
                    <a:lnTo>
                      <a:pt x="11" y="333"/>
                    </a:lnTo>
                    <a:lnTo>
                      <a:pt x="17" y="337"/>
                    </a:lnTo>
                    <a:lnTo>
                      <a:pt x="18" y="337"/>
                    </a:lnTo>
                    <a:lnTo>
                      <a:pt x="18" y="340"/>
                    </a:lnTo>
                    <a:lnTo>
                      <a:pt x="22" y="340"/>
                    </a:lnTo>
                    <a:lnTo>
                      <a:pt x="27" y="342"/>
                    </a:lnTo>
                    <a:lnTo>
                      <a:pt x="31" y="347"/>
                    </a:lnTo>
                    <a:lnTo>
                      <a:pt x="32" y="349"/>
                    </a:lnTo>
                    <a:lnTo>
                      <a:pt x="35" y="349"/>
                    </a:lnTo>
                    <a:lnTo>
                      <a:pt x="36" y="348"/>
                    </a:lnTo>
                    <a:lnTo>
                      <a:pt x="36" y="347"/>
                    </a:lnTo>
                    <a:lnTo>
                      <a:pt x="39" y="342"/>
                    </a:lnTo>
                    <a:lnTo>
                      <a:pt x="39" y="341"/>
                    </a:lnTo>
                    <a:lnTo>
                      <a:pt x="42" y="338"/>
                    </a:lnTo>
                    <a:lnTo>
                      <a:pt x="46" y="337"/>
                    </a:lnTo>
                    <a:lnTo>
                      <a:pt x="64" y="333"/>
                    </a:lnTo>
                    <a:lnTo>
                      <a:pt x="66" y="331"/>
                    </a:lnTo>
                    <a:lnTo>
                      <a:pt x="68" y="330"/>
                    </a:lnTo>
                    <a:lnTo>
                      <a:pt x="70" y="328"/>
                    </a:lnTo>
                    <a:lnTo>
                      <a:pt x="70" y="327"/>
                    </a:lnTo>
                    <a:lnTo>
                      <a:pt x="73" y="323"/>
                    </a:lnTo>
                    <a:lnTo>
                      <a:pt x="75" y="317"/>
                    </a:lnTo>
                    <a:lnTo>
                      <a:pt x="78" y="314"/>
                    </a:lnTo>
                    <a:lnTo>
                      <a:pt x="78" y="311"/>
                    </a:lnTo>
                    <a:lnTo>
                      <a:pt x="77" y="306"/>
                    </a:lnTo>
                    <a:lnTo>
                      <a:pt x="77" y="301"/>
                    </a:lnTo>
                    <a:lnTo>
                      <a:pt x="75" y="299"/>
                    </a:lnTo>
                    <a:lnTo>
                      <a:pt x="75" y="298"/>
                    </a:lnTo>
                    <a:lnTo>
                      <a:pt x="74" y="294"/>
                    </a:lnTo>
                    <a:lnTo>
                      <a:pt x="74" y="292"/>
                    </a:lnTo>
                    <a:lnTo>
                      <a:pt x="75" y="291"/>
                    </a:lnTo>
                    <a:lnTo>
                      <a:pt x="75" y="289"/>
                    </a:lnTo>
                    <a:lnTo>
                      <a:pt x="78" y="288"/>
                    </a:lnTo>
                    <a:lnTo>
                      <a:pt x="87" y="287"/>
                    </a:lnTo>
                    <a:lnTo>
                      <a:pt x="89" y="284"/>
                    </a:lnTo>
                    <a:lnTo>
                      <a:pt x="92" y="284"/>
                    </a:lnTo>
                    <a:lnTo>
                      <a:pt x="95" y="285"/>
                    </a:lnTo>
                    <a:lnTo>
                      <a:pt x="96" y="285"/>
                    </a:lnTo>
                    <a:lnTo>
                      <a:pt x="99" y="292"/>
                    </a:lnTo>
                    <a:lnTo>
                      <a:pt x="98" y="301"/>
                    </a:lnTo>
                    <a:lnTo>
                      <a:pt x="98" y="318"/>
                    </a:lnTo>
                    <a:lnTo>
                      <a:pt x="99" y="324"/>
                    </a:lnTo>
                    <a:lnTo>
                      <a:pt x="98" y="327"/>
                    </a:lnTo>
                    <a:lnTo>
                      <a:pt x="98" y="331"/>
                    </a:lnTo>
                    <a:lnTo>
                      <a:pt x="103" y="338"/>
                    </a:lnTo>
                    <a:lnTo>
                      <a:pt x="115" y="345"/>
                    </a:lnTo>
                    <a:lnTo>
                      <a:pt x="123" y="342"/>
                    </a:lnTo>
                    <a:lnTo>
                      <a:pt x="126" y="340"/>
                    </a:lnTo>
                    <a:lnTo>
                      <a:pt x="127" y="340"/>
                    </a:lnTo>
                    <a:lnTo>
                      <a:pt x="127" y="351"/>
                    </a:lnTo>
                    <a:lnTo>
                      <a:pt x="134" y="351"/>
                    </a:lnTo>
                    <a:lnTo>
                      <a:pt x="138" y="354"/>
                    </a:lnTo>
                    <a:lnTo>
                      <a:pt x="138" y="361"/>
                    </a:lnTo>
                    <a:lnTo>
                      <a:pt x="141" y="361"/>
                    </a:lnTo>
                    <a:lnTo>
                      <a:pt x="144" y="354"/>
                    </a:lnTo>
                    <a:lnTo>
                      <a:pt x="148" y="352"/>
                    </a:lnTo>
                    <a:lnTo>
                      <a:pt x="155" y="352"/>
                    </a:lnTo>
                    <a:lnTo>
                      <a:pt x="169" y="354"/>
                    </a:lnTo>
                    <a:lnTo>
                      <a:pt x="173" y="354"/>
                    </a:lnTo>
                    <a:lnTo>
                      <a:pt x="180" y="355"/>
                    </a:lnTo>
                    <a:lnTo>
                      <a:pt x="180" y="358"/>
                    </a:lnTo>
                    <a:lnTo>
                      <a:pt x="182" y="361"/>
                    </a:lnTo>
                    <a:lnTo>
                      <a:pt x="183" y="366"/>
                    </a:lnTo>
                    <a:lnTo>
                      <a:pt x="183" y="368"/>
                    </a:lnTo>
                    <a:lnTo>
                      <a:pt x="186" y="369"/>
                    </a:lnTo>
                    <a:lnTo>
                      <a:pt x="187" y="369"/>
                    </a:lnTo>
                    <a:lnTo>
                      <a:pt x="189" y="370"/>
                    </a:lnTo>
                    <a:lnTo>
                      <a:pt x="200" y="370"/>
                    </a:lnTo>
                    <a:lnTo>
                      <a:pt x="202" y="366"/>
                    </a:lnTo>
                    <a:lnTo>
                      <a:pt x="216" y="365"/>
                    </a:lnTo>
                    <a:lnTo>
                      <a:pt x="216" y="363"/>
                    </a:lnTo>
                    <a:lnTo>
                      <a:pt x="222" y="340"/>
                    </a:lnTo>
                    <a:lnTo>
                      <a:pt x="224" y="337"/>
                    </a:lnTo>
                    <a:lnTo>
                      <a:pt x="225" y="337"/>
                    </a:lnTo>
                    <a:lnTo>
                      <a:pt x="225" y="335"/>
                    </a:lnTo>
                    <a:lnTo>
                      <a:pt x="228" y="337"/>
                    </a:lnTo>
                    <a:lnTo>
                      <a:pt x="228" y="338"/>
                    </a:lnTo>
                    <a:lnTo>
                      <a:pt x="222" y="354"/>
                    </a:lnTo>
                    <a:lnTo>
                      <a:pt x="222" y="387"/>
                    </a:lnTo>
                    <a:lnTo>
                      <a:pt x="226" y="387"/>
                    </a:lnTo>
                    <a:lnTo>
                      <a:pt x="231" y="390"/>
                    </a:lnTo>
                    <a:lnTo>
                      <a:pt x="229" y="397"/>
                    </a:lnTo>
                    <a:lnTo>
                      <a:pt x="231" y="400"/>
                    </a:lnTo>
                    <a:lnTo>
                      <a:pt x="233" y="401"/>
                    </a:lnTo>
                    <a:lnTo>
                      <a:pt x="235" y="400"/>
                    </a:lnTo>
                    <a:lnTo>
                      <a:pt x="242" y="394"/>
                    </a:lnTo>
                    <a:lnTo>
                      <a:pt x="253" y="391"/>
                    </a:lnTo>
                    <a:lnTo>
                      <a:pt x="253" y="387"/>
                    </a:lnTo>
                    <a:lnTo>
                      <a:pt x="256" y="384"/>
                    </a:lnTo>
                    <a:lnTo>
                      <a:pt x="259" y="383"/>
                    </a:lnTo>
                    <a:lnTo>
                      <a:pt x="261" y="383"/>
                    </a:lnTo>
                    <a:lnTo>
                      <a:pt x="261" y="387"/>
                    </a:lnTo>
                    <a:lnTo>
                      <a:pt x="257" y="397"/>
                    </a:lnTo>
                    <a:lnTo>
                      <a:pt x="257" y="398"/>
                    </a:lnTo>
                    <a:lnTo>
                      <a:pt x="264" y="395"/>
                    </a:lnTo>
                    <a:lnTo>
                      <a:pt x="272" y="395"/>
                    </a:lnTo>
                    <a:lnTo>
                      <a:pt x="278" y="397"/>
                    </a:lnTo>
                    <a:lnTo>
                      <a:pt x="279" y="397"/>
                    </a:lnTo>
                    <a:lnTo>
                      <a:pt x="284" y="395"/>
                    </a:lnTo>
                    <a:lnTo>
                      <a:pt x="288" y="395"/>
                    </a:lnTo>
                    <a:lnTo>
                      <a:pt x="289" y="397"/>
                    </a:lnTo>
                    <a:lnTo>
                      <a:pt x="289" y="404"/>
                    </a:lnTo>
                    <a:lnTo>
                      <a:pt x="298" y="404"/>
                    </a:lnTo>
                    <a:lnTo>
                      <a:pt x="296" y="408"/>
                    </a:lnTo>
                    <a:lnTo>
                      <a:pt x="298" y="408"/>
                    </a:lnTo>
                    <a:lnTo>
                      <a:pt x="298" y="409"/>
                    </a:lnTo>
                    <a:lnTo>
                      <a:pt x="299" y="409"/>
                    </a:lnTo>
                    <a:lnTo>
                      <a:pt x="295" y="415"/>
                    </a:lnTo>
                    <a:lnTo>
                      <a:pt x="300" y="422"/>
                    </a:lnTo>
                    <a:lnTo>
                      <a:pt x="303" y="425"/>
                    </a:lnTo>
                    <a:lnTo>
                      <a:pt x="303" y="426"/>
                    </a:lnTo>
                    <a:lnTo>
                      <a:pt x="289" y="441"/>
                    </a:lnTo>
                    <a:lnTo>
                      <a:pt x="288" y="444"/>
                    </a:lnTo>
                    <a:lnTo>
                      <a:pt x="286" y="444"/>
                    </a:lnTo>
                    <a:lnTo>
                      <a:pt x="282" y="446"/>
                    </a:lnTo>
                    <a:lnTo>
                      <a:pt x="279" y="450"/>
                    </a:lnTo>
                    <a:lnTo>
                      <a:pt x="276" y="453"/>
                    </a:lnTo>
                    <a:lnTo>
                      <a:pt x="276" y="454"/>
                    </a:lnTo>
                    <a:lnTo>
                      <a:pt x="281" y="457"/>
                    </a:lnTo>
                    <a:lnTo>
                      <a:pt x="282" y="457"/>
                    </a:lnTo>
                    <a:lnTo>
                      <a:pt x="285" y="454"/>
                    </a:lnTo>
                    <a:lnTo>
                      <a:pt x="286" y="455"/>
                    </a:lnTo>
                    <a:lnTo>
                      <a:pt x="288" y="455"/>
                    </a:lnTo>
                    <a:lnTo>
                      <a:pt x="295" y="462"/>
                    </a:lnTo>
                    <a:lnTo>
                      <a:pt x="300" y="465"/>
                    </a:lnTo>
                    <a:lnTo>
                      <a:pt x="303" y="468"/>
                    </a:lnTo>
                    <a:lnTo>
                      <a:pt x="317" y="475"/>
                    </a:lnTo>
                    <a:lnTo>
                      <a:pt x="326" y="478"/>
                    </a:lnTo>
                    <a:lnTo>
                      <a:pt x="327" y="476"/>
                    </a:lnTo>
                    <a:lnTo>
                      <a:pt x="334" y="464"/>
                    </a:lnTo>
                    <a:lnTo>
                      <a:pt x="336" y="461"/>
                    </a:lnTo>
                    <a:lnTo>
                      <a:pt x="344" y="458"/>
                    </a:lnTo>
                    <a:lnTo>
                      <a:pt x="348" y="455"/>
                    </a:lnTo>
                    <a:lnTo>
                      <a:pt x="362" y="443"/>
                    </a:lnTo>
                    <a:lnTo>
                      <a:pt x="360" y="433"/>
                    </a:lnTo>
                    <a:lnTo>
                      <a:pt x="363" y="428"/>
                    </a:lnTo>
                    <a:lnTo>
                      <a:pt x="365" y="418"/>
                    </a:lnTo>
                    <a:lnTo>
                      <a:pt x="365" y="411"/>
                    </a:lnTo>
                    <a:lnTo>
                      <a:pt x="363" y="411"/>
                    </a:lnTo>
                    <a:lnTo>
                      <a:pt x="365" y="408"/>
                    </a:lnTo>
                    <a:lnTo>
                      <a:pt x="367" y="407"/>
                    </a:lnTo>
                    <a:lnTo>
                      <a:pt x="377" y="404"/>
                    </a:lnTo>
                    <a:lnTo>
                      <a:pt x="386" y="402"/>
                    </a:lnTo>
                    <a:lnTo>
                      <a:pt x="388" y="402"/>
                    </a:lnTo>
                    <a:lnTo>
                      <a:pt x="391" y="400"/>
                    </a:lnTo>
                    <a:lnTo>
                      <a:pt x="393" y="400"/>
                    </a:lnTo>
                    <a:lnTo>
                      <a:pt x="394" y="397"/>
                    </a:lnTo>
                    <a:lnTo>
                      <a:pt x="398" y="395"/>
                    </a:lnTo>
                    <a:lnTo>
                      <a:pt x="401" y="395"/>
                    </a:lnTo>
                    <a:lnTo>
                      <a:pt x="402" y="394"/>
                    </a:lnTo>
                    <a:lnTo>
                      <a:pt x="416" y="384"/>
                    </a:lnTo>
                    <a:lnTo>
                      <a:pt x="430" y="381"/>
                    </a:lnTo>
                    <a:lnTo>
                      <a:pt x="437" y="381"/>
                    </a:lnTo>
                    <a:lnTo>
                      <a:pt x="448" y="383"/>
                    </a:lnTo>
                    <a:lnTo>
                      <a:pt x="450" y="383"/>
                    </a:lnTo>
                    <a:lnTo>
                      <a:pt x="450" y="384"/>
                    </a:lnTo>
                    <a:lnTo>
                      <a:pt x="451" y="384"/>
                    </a:lnTo>
                    <a:lnTo>
                      <a:pt x="453" y="387"/>
                    </a:lnTo>
                    <a:lnTo>
                      <a:pt x="453" y="388"/>
                    </a:lnTo>
                    <a:lnTo>
                      <a:pt x="454" y="390"/>
                    </a:lnTo>
                    <a:lnTo>
                      <a:pt x="486" y="370"/>
                    </a:lnTo>
                    <a:lnTo>
                      <a:pt x="489" y="370"/>
                    </a:lnTo>
                    <a:lnTo>
                      <a:pt x="492" y="369"/>
                    </a:lnTo>
                    <a:lnTo>
                      <a:pt x="493" y="369"/>
                    </a:lnTo>
                    <a:lnTo>
                      <a:pt x="497" y="368"/>
                    </a:lnTo>
                    <a:lnTo>
                      <a:pt x="503" y="365"/>
                    </a:lnTo>
                    <a:lnTo>
                      <a:pt x="516" y="361"/>
                    </a:lnTo>
                    <a:lnTo>
                      <a:pt x="521" y="354"/>
                    </a:lnTo>
                    <a:lnTo>
                      <a:pt x="521" y="347"/>
                    </a:lnTo>
                    <a:lnTo>
                      <a:pt x="523" y="341"/>
                    </a:lnTo>
                    <a:lnTo>
                      <a:pt x="532" y="335"/>
                    </a:lnTo>
                    <a:lnTo>
                      <a:pt x="538" y="333"/>
                    </a:lnTo>
                    <a:lnTo>
                      <a:pt x="542" y="330"/>
                    </a:lnTo>
                    <a:lnTo>
                      <a:pt x="543" y="330"/>
                    </a:lnTo>
                    <a:lnTo>
                      <a:pt x="543" y="327"/>
                    </a:lnTo>
                    <a:lnTo>
                      <a:pt x="540" y="324"/>
                    </a:lnTo>
                    <a:lnTo>
                      <a:pt x="540" y="323"/>
                    </a:lnTo>
                    <a:lnTo>
                      <a:pt x="538" y="323"/>
                    </a:lnTo>
                    <a:lnTo>
                      <a:pt x="540" y="320"/>
                    </a:lnTo>
                    <a:lnTo>
                      <a:pt x="546" y="320"/>
                    </a:lnTo>
                    <a:lnTo>
                      <a:pt x="552" y="330"/>
                    </a:lnTo>
                    <a:lnTo>
                      <a:pt x="552" y="334"/>
                    </a:lnTo>
                    <a:lnTo>
                      <a:pt x="553" y="340"/>
                    </a:lnTo>
                    <a:lnTo>
                      <a:pt x="549" y="342"/>
                    </a:lnTo>
                    <a:lnTo>
                      <a:pt x="546" y="347"/>
                    </a:lnTo>
                    <a:lnTo>
                      <a:pt x="545" y="352"/>
                    </a:lnTo>
                    <a:lnTo>
                      <a:pt x="550" y="349"/>
                    </a:lnTo>
                    <a:lnTo>
                      <a:pt x="560" y="345"/>
                    </a:lnTo>
                    <a:lnTo>
                      <a:pt x="567" y="344"/>
                    </a:lnTo>
                    <a:lnTo>
                      <a:pt x="580" y="338"/>
                    </a:lnTo>
                    <a:lnTo>
                      <a:pt x="587" y="333"/>
                    </a:lnTo>
                    <a:lnTo>
                      <a:pt x="590" y="333"/>
                    </a:lnTo>
                    <a:lnTo>
                      <a:pt x="603" y="328"/>
                    </a:lnTo>
                    <a:lnTo>
                      <a:pt x="610" y="328"/>
                    </a:lnTo>
                    <a:lnTo>
                      <a:pt x="629" y="321"/>
                    </a:lnTo>
                    <a:lnTo>
                      <a:pt x="630" y="321"/>
                    </a:lnTo>
                    <a:lnTo>
                      <a:pt x="640" y="328"/>
                    </a:lnTo>
                    <a:lnTo>
                      <a:pt x="641" y="327"/>
                    </a:lnTo>
                    <a:lnTo>
                      <a:pt x="643" y="324"/>
                    </a:lnTo>
                    <a:lnTo>
                      <a:pt x="643" y="323"/>
                    </a:lnTo>
                    <a:lnTo>
                      <a:pt x="650" y="316"/>
                    </a:lnTo>
                    <a:lnTo>
                      <a:pt x="655" y="306"/>
                    </a:lnTo>
                    <a:lnTo>
                      <a:pt x="659" y="299"/>
                    </a:lnTo>
                    <a:lnTo>
                      <a:pt x="663" y="298"/>
                    </a:lnTo>
                    <a:lnTo>
                      <a:pt x="666" y="299"/>
                    </a:lnTo>
                    <a:lnTo>
                      <a:pt x="680" y="316"/>
                    </a:lnTo>
                    <a:lnTo>
                      <a:pt x="680" y="317"/>
                    </a:lnTo>
                    <a:lnTo>
                      <a:pt x="681" y="317"/>
                    </a:lnTo>
                    <a:lnTo>
                      <a:pt x="689" y="314"/>
                    </a:lnTo>
                    <a:lnTo>
                      <a:pt x="690" y="313"/>
                    </a:lnTo>
                    <a:lnTo>
                      <a:pt x="693" y="306"/>
                    </a:lnTo>
                    <a:lnTo>
                      <a:pt x="691" y="302"/>
                    </a:lnTo>
                    <a:lnTo>
                      <a:pt x="691" y="292"/>
                    </a:lnTo>
                    <a:lnTo>
                      <a:pt x="704" y="281"/>
                    </a:lnTo>
                    <a:lnTo>
                      <a:pt x="708" y="273"/>
                    </a:lnTo>
                    <a:lnTo>
                      <a:pt x="710" y="271"/>
                    </a:lnTo>
                    <a:lnTo>
                      <a:pt x="710" y="270"/>
                    </a:lnTo>
                    <a:lnTo>
                      <a:pt x="708" y="270"/>
                    </a:lnTo>
                    <a:lnTo>
                      <a:pt x="705" y="273"/>
                    </a:lnTo>
                    <a:lnTo>
                      <a:pt x="703" y="274"/>
                    </a:lnTo>
                    <a:lnTo>
                      <a:pt x="703" y="275"/>
                    </a:lnTo>
                    <a:lnTo>
                      <a:pt x="700" y="277"/>
                    </a:lnTo>
                    <a:lnTo>
                      <a:pt x="698" y="278"/>
                    </a:lnTo>
                    <a:lnTo>
                      <a:pt x="697" y="282"/>
                    </a:lnTo>
                    <a:lnTo>
                      <a:pt x="693" y="284"/>
                    </a:lnTo>
                    <a:lnTo>
                      <a:pt x="686" y="284"/>
                    </a:lnTo>
                    <a:lnTo>
                      <a:pt x="683" y="282"/>
                    </a:lnTo>
                    <a:lnTo>
                      <a:pt x="680" y="277"/>
                    </a:lnTo>
                    <a:lnTo>
                      <a:pt x="681" y="275"/>
                    </a:lnTo>
                    <a:lnTo>
                      <a:pt x="684" y="274"/>
                    </a:lnTo>
                    <a:lnTo>
                      <a:pt x="684" y="271"/>
                    </a:lnTo>
                    <a:lnTo>
                      <a:pt x="680" y="267"/>
                    </a:lnTo>
                    <a:lnTo>
                      <a:pt x="679" y="264"/>
                    </a:lnTo>
                    <a:lnTo>
                      <a:pt x="676" y="263"/>
                    </a:lnTo>
                    <a:lnTo>
                      <a:pt x="670" y="263"/>
                    </a:lnTo>
                    <a:lnTo>
                      <a:pt x="665" y="260"/>
                    </a:lnTo>
                    <a:lnTo>
                      <a:pt x="662" y="253"/>
                    </a:lnTo>
                    <a:lnTo>
                      <a:pt x="667" y="243"/>
                    </a:lnTo>
                    <a:lnTo>
                      <a:pt x="669" y="242"/>
                    </a:lnTo>
                    <a:lnTo>
                      <a:pt x="680" y="232"/>
                    </a:lnTo>
                    <a:lnTo>
                      <a:pt x="686" y="229"/>
                    </a:lnTo>
                    <a:lnTo>
                      <a:pt x="687" y="229"/>
                    </a:lnTo>
                    <a:lnTo>
                      <a:pt x="690" y="227"/>
                    </a:lnTo>
                    <a:lnTo>
                      <a:pt x="687" y="228"/>
                    </a:lnTo>
                    <a:lnTo>
                      <a:pt x="677" y="228"/>
                    </a:lnTo>
                    <a:lnTo>
                      <a:pt x="676" y="229"/>
                    </a:lnTo>
                    <a:lnTo>
                      <a:pt x="676" y="228"/>
                    </a:lnTo>
                    <a:lnTo>
                      <a:pt x="672" y="222"/>
                    </a:lnTo>
                    <a:lnTo>
                      <a:pt x="666" y="224"/>
                    </a:lnTo>
                    <a:lnTo>
                      <a:pt x="659" y="227"/>
                    </a:lnTo>
                    <a:lnTo>
                      <a:pt x="658" y="221"/>
                    </a:lnTo>
                    <a:lnTo>
                      <a:pt x="658" y="220"/>
                    </a:lnTo>
                    <a:lnTo>
                      <a:pt x="659" y="217"/>
                    </a:lnTo>
                    <a:lnTo>
                      <a:pt x="662" y="198"/>
                    </a:lnTo>
                    <a:lnTo>
                      <a:pt x="665" y="197"/>
                    </a:lnTo>
                    <a:lnTo>
                      <a:pt x="665" y="196"/>
                    </a:lnTo>
                    <a:lnTo>
                      <a:pt x="666" y="194"/>
                    </a:lnTo>
                    <a:lnTo>
                      <a:pt x="669" y="194"/>
                    </a:lnTo>
                    <a:lnTo>
                      <a:pt x="670" y="193"/>
                    </a:lnTo>
                    <a:lnTo>
                      <a:pt x="665" y="189"/>
                    </a:lnTo>
                    <a:lnTo>
                      <a:pt x="663" y="186"/>
                    </a:lnTo>
                    <a:lnTo>
                      <a:pt x="659" y="183"/>
                    </a:lnTo>
                    <a:lnTo>
                      <a:pt x="658" y="183"/>
                    </a:lnTo>
                    <a:lnTo>
                      <a:pt x="655" y="184"/>
                    </a:lnTo>
                    <a:lnTo>
                      <a:pt x="644" y="182"/>
                    </a:lnTo>
                    <a:lnTo>
                      <a:pt x="637" y="182"/>
                    </a:lnTo>
                    <a:lnTo>
                      <a:pt x="627" y="183"/>
                    </a:lnTo>
                    <a:lnTo>
                      <a:pt x="616" y="182"/>
                    </a:lnTo>
                    <a:lnTo>
                      <a:pt x="610" y="180"/>
                    </a:lnTo>
                    <a:lnTo>
                      <a:pt x="607" y="180"/>
                    </a:lnTo>
                    <a:lnTo>
                      <a:pt x="607" y="179"/>
                    </a:lnTo>
                    <a:lnTo>
                      <a:pt x="606" y="177"/>
                    </a:lnTo>
                    <a:lnTo>
                      <a:pt x="619" y="155"/>
                    </a:lnTo>
                    <a:lnTo>
                      <a:pt x="626" y="150"/>
                    </a:lnTo>
                    <a:lnTo>
                      <a:pt x="627" y="145"/>
                    </a:lnTo>
                    <a:lnTo>
                      <a:pt x="624" y="143"/>
                    </a:lnTo>
                    <a:lnTo>
                      <a:pt x="623" y="145"/>
                    </a:lnTo>
                    <a:lnTo>
                      <a:pt x="620" y="148"/>
                    </a:lnTo>
                    <a:lnTo>
                      <a:pt x="612" y="144"/>
                    </a:lnTo>
                    <a:lnTo>
                      <a:pt x="606" y="140"/>
                    </a:lnTo>
                    <a:lnTo>
                      <a:pt x="603" y="138"/>
                    </a:lnTo>
                    <a:lnTo>
                      <a:pt x="600" y="134"/>
                    </a:lnTo>
                    <a:lnTo>
                      <a:pt x="600" y="130"/>
                    </a:lnTo>
                    <a:lnTo>
                      <a:pt x="599" y="129"/>
                    </a:lnTo>
                    <a:lnTo>
                      <a:pt x="598" y="129"/>
                    </a:lnTo>
                    <a:lnTo>
                      <a:pt x="596" y="127"/>
                    </a:lnTo>
                    <a:lnTo>
                      <a:pt x="591" y="120"/>
                    </a:lnTo>
                    <a:lnTo>
                      <a:pt x="588" y="105"/>
                    </a:lnTo>
                    <a:lnTo>
                      <a:pt x="590" y="102"/>
                    </a:lnTo>
                    <a:lnTo>
                      <a:pt x="590" y="101"/>
                    </a:lnTo>
                    <a:lnTo>
                      <a:pt x="588" y="102"/>
                    </a:lnTo>
                    <a:lnTo>
                      <a:pt x="583" y="105"/>
                    </a:lnTo>
                    <a:lnTo>
                      <a:pt x="574" y="105"/>
                    </a:lnTo>
                    <a:lnTo>
                      <a:pt x="557" y="108"/>
                    </a:lnTo>
                    <a:lnTo>
                      <a:pt x="556" y="108"/>
                    </a:lnTo>
                    <a:lnTo>
                      <a:pt x="554" y="109"/>
                    </a:lnTo>
                    <a:lnTo>
                      <a:pt x="552" y="105"/>
                    </a:lnTo>
                    <a:lnTo>
                      <a:pt x="549" y="101"/>
                    </a:lnTo>
                    <a:lnTo>
                      <a:pt x="549" y="100"/>
                    </a:lnTo>
                    <a:lnTo>
                      <a:pt x="542" y="84"/>
                    </a:lnTo>
                    <a:lnTo>
                      <a:pt x="539" y="81"/>
                    </a:lnTo>
                    <a:lnTo>
                      <a:pt x="540" y="78"/>
                    </a:lnTo>
                    <a:lnTo>
                      <a:pt x="560" y="49"/>
                    </a:lnTo>
                    <a:lnTo>
                      <a:pt x="561" y="46"/>
                    </a:lnTo>
                    <a:lnTo>
                      <a:pt x="569" y="53"/>
                    </a:lnTo>
                    <a:lnTo>
                      <a:pt x="571" y="55"/>
                    </a:lnTo>
                    <a:lnTo>
                      <a:pt x="592" y="56"/>
                    </a:lnTo>
                    <a:lnTo>
                      <a:pt x="594" y="53"/>
                    </a:lnTo>
                    <a:lnTo>
                      <a:pt x="594" y="50"/>
                    </a:lnTo>
                    <a:lnTo>
                      <a:pt x="596" y="39"/>
                    </a:lnTo>
                    <a:lnTo>
                      <a:pt x="591" y="39"/>
                    </a:lnTo>
                    <a:lnTo>
                      <a:pt x="591" y="34"/>
                    </a:lnTo>
                    <a:lnTo>
                      <a:pt x="602" y="21"/>
                    </a:lnTo>
                    <a:lnTo>
                      <a:pt x="610" y="14"/>
                    </a:lnTo>
                    <a:lnTo>
                      <a:pt x="613" y="14"/>
                    </a:lnTo>
                    <a:lnTo>
                      <a:pt x="613" y="10"/>
                    </a:lnTo>
                    <a:lnTo>
                      <a:pt x="599" y="13"/>
                    </a:lnTo>
                    <a:lnTo>
                      <a:pt x="592" y="13"/>
                    </a:lnTo>
                    <a:lnTo>
                      <a:pt x="583" y="14"/>
                    </a:lnTo>
                    <a:lnTo>
                      <a:pt x="571" y="14"/>
                    </a:lnTo>
                    <a:lnTo>
                      <a:pt x="564" y="9"/>
                    </a:lnTo>
                    <a:lnTo>
                      <a:pt x="564" y="7"/>
                    </a:lnTo>
                    <a:lnTo>
                      <a:pt x="563" y="6"/>
                    </a:lnTo>
                    <a:lnTo>
                      <a:pt x="561" y="6"/>
                    </a:lnTo>
                    <a:lnTo>
                      <a:pt x="557" y="3"/>
                    </a:lnTo>
                    <a:lnTo>
                      <a:pt x="550" y="0"/>
                    </a:lnTo>
                    <a:lnTo>
                      <a:pt x="549" y="6"/>
                    </a:lnTo>
                    <a:lnTo>
                      <a:pt x="547" y="6"/>
                    </a:lnTo>
                    <a:lnTo>
                      <a:pt x="536" y="7"/>
                    </a:lnTo>
                    <a:lnTo>
                      <a:pt x="531" y="11"/>
                    </a:lnTo>
                    <a:lnTo>
                      <a:pt x="529" y="13"/>
                    </a:lnTo>
                    <a:lnTo>
                      <a:pt x="529" y="14"/>
                    </a:lnTo>
                    <a:lnTo>
                      <a:pt x="527" y="14"/>
                    </a:lnTo>
                    <a:lnTo>
                      <a:pt x="527" y="13"/>
                    </a:lnTo>
                    <a:lnTo>
                      <a:pt x="521" y="13"/>
                    </a:lnTo>
                    <a:lnTo>
                      <a:pt x="520" y="14"/>
                    </a:lnTo>
                    <a:lnTo>
                      <a:pt x="510" y="18"/>
                    </a:lnTo>
                    <a:lnTo>
                      <a:pt x="507" y="21"/>
                    </a:lnTo>
                    <a:lnTo>
                      <a:pt x="494" y="21"/>
                    </a:lnTo>
                    <a:lnTo>
                      <a:pt x="494" y="23"/>
                    </a:lnTo>
                    <a:lnTo>
                      <a:pt x="490" y="27"/>
                    </a:lnTo>
                    <a:lnTo>
                      <a:pt x="487" y="35"/>
                    </a:lnTo>
                    <a:lnTo>
                      <a:pt x="487" y="39"/>
                    </a:lnTo>
                    <a:lnTo>
                      <a:pt x="485" y="42"/>
                    </a:lnTo>
                    <a:lnTo>
                      <a:pt x="483" y="45"/>
                    </a:lnTo>
                    <a:lnTo>
                      <a:pt x="479" y="45"/>
                    </a:lnTo>
                    <a:lnTo>
                      <a:pt x="475" y="43"/>
                    </a:lnTo>
                    <a:lnTo>
                      <a:pt x="473" y="43"/>
                    </a:lnTo>
                    <a:lnTo>
                      <a:pt x="468" y="37"/>
                    </a:lnTo>
                    <a:lnTo>
                      <a:pt x="466" y="37"/>
                    </a:lnTo>
                    <a:lnTo>
                      <a:pt x="461" y="41"/>
                    </a:lnTo>
                    <a:lnTo>
                      <a:pt x="448" y="27"/>
                    </a:lnTo>
                    <a:lnTo>
                      <a:pt x="450" y="18"/>
                    </a:lnTo>
                    <a:lnTo>
                      <a:pt x="444" y="18"/>
                    </a:lnTo>
                    <a:lnTo>
                      <a:pt x="426" y="6"/>
                    </a:lnTo>
                    <a:lnTo>
                      <a:pt x="425" y="7"/>
                    </a:lnTo>
                    <a:lnTo>
                      <a:pt x="422" y="16"/>
                    </a:lnTo>
                    <a:lnTo>
                      <a:pt x="420" y="17"/>
                    </a:lnTo>
                    <a:lnTo>
                      <a:pt x="418" y="23"/>
                    </a:lnTo>
                    <a:lnTo>
                      <a:pt x="418" y="27"/>
                    </a:lnTo>
                    <a:lnTo>
                      <a:pt x="416" y="28"/>
                    </a:lnTo>
                    <a:lnTo>
                      <a:pt x="409" y="28"/>
                    </a:lnTo>
                    <a:lnTo>
                      <a:pt x="405" y="24"/>
                    </a:lnTo>
                    <a:lnTo>
                      <a:pt x="402" y="25"/>
                    </a:lnTo>
                    <a:lnTo>
                      <a:pt x="399" y="25"/>
                    </a:lnTo>
                    <a:lnTo>
                      <a:pt x="390" y="3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00" name="Freeform 127">
                <a:extLst>
                  <a:ext uri="{FF2B5EF4-FFF2-40B4-BE49-F238E27FC236}">
                    <a16:creationId xmlns:a16="http://schemas.microsoft.com/office/drawing/2014/main" id="{24A8F6AF-595A-4832-455C-164D79A6B6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8" y="1799"/>
                <a:ext cx="83" cy="65"/>
              </a:xfrm>
              <a:custGeom>
                <a:avLst/>
                <a:gdLst>
                  <a:gd name="T0" fmla="*/ 178 w 335"/>
                  <a:gd name="T1" fmla="*/ 5 h 261"/>
                  <a:gd name="T2" fmla="*/ 157 w 335"/>
                  <a:gd name="T3" fmla="*/ 17 h 261"/>
                  <a:gd name="T4" fmla="*/ 133 w 335"/>
                  <a:gd name="T5" fmla="*/ 35 h 261"/>
                  <a:gd name="T6" fmla="*/ 109 w 335"/>
                  <a:gd name="T7" fmla="*/ 36 h 261"/>
                  <a:gd name="T8" fmla="*/ 81 w 335"/>
                  <a:gd name="T9" fmla="*/ 68 h 261"/>
                  <a:gd name="T10" fmla="*/ 77 w 335"/>
                  <a:gd name="T11" fmla="*/ 77 h 261"/>
                  <a:gd name="T12" fmla="*/ 60 w 335"/>
                  <a:gd name="T13" fmla="*/ 106 h 261"/>
                  <a:gd name="T14" fmla="*/ 58 w 335"/>
                  <a:gd name="T15" fmla="*/ 118 h 261"/>
                  <a:gd name="T16" fmla="*/ 49 w 335"/>
                  <a:gd name="T17" fmla="*/ 120 h 261"/>
                  <a:gd name="T18" fmla="*/ 28 w 335"/>
                  <a:gd name="T19" fmla="*/ 103 h 261"/>
                  <a:gd name="T20" fmla="*/ 12 w 335"/>
                  <a:gd name="T21" fmla="*/ 127 h 261"/>
                  <a:gd name="T22" fmla="*/ 9 w 335"/>
                  <a:gd name="T23" fmla="*/ 132 h 261"/>
                  <a:gd name="T24" fmla="*/ 0 w 335"/>
                  <a:gd name="T25" fmla="*/ 149 h 261"/>
                  <a:gd name="T26" fmla="*/ 36 w 335"/>
                  <a:gd name="T27" fmla="*/ 169 h 261"/>
                  <a:gd name="T28" fmla="*/ 99 w 335"/>
                  <a:gd name="T29" fmla="*/ 160 h 261"/>
                  <a:gd name="T30" fmla="*/ 122 w 335"/>
                  <a:gd name="T31" fmla="*/ 166 h 261"/>
                  <a:gd name="T32" fmla="*/ 132 w 335"/>
                  <a:gd name="T33" fmla="*/ 177 h 261"/>
                  <a:gd name="T34" fmla="*/ 137 w 335"/>
                  <a:gd name="T35" fmla="*/ 188 h 261"/>
                  <a:gd name="T36" fmla="*/ 132 w 335"/>
                  <a:gd name="T37" fmla="*/ 198 h 261"/>
                  <a:gd name="T38" fmla="*/ 132 w 335"/>
                  <a:gd name="T39" fmla="*/ 239 h 261"/>
                  <a:gd name="T40" fmla="*/ 143 w 335"/>
                  <a:gd name="T41" fmla="*/ 250 h 261"/>
                  <a:gd name="T42" fmla="*/ 180 w 335"/>
                  <a:gd name="T43" fmla="*/ 251 h 261"/>
                  <a:gd name="T44" fmla="*/ 185 w 335"/>
                  <a:gd name="T45" fmla="*/ 254 h 261"/>
                  <a:gd name="T46" fmla="*/ 208 w 335"/>
                  <a:gd name="T47" fmla="*/ 227 h 261"/>
                  <a:gd name="T48" fmla="*/ 214 w 335"/>
                  <a:gd name="T49" fmla="*/ 220 h 261"/>
                  <a:gd name="T50" fmla="*/ 220 w 335"/>
                  <a:gd name="T51" fmla="*/ 220 h 261"/>
                  <a:gd name="T52" fmla="*/ 221 w 335"/>
                  <a:gd name="T53" fmla="*/ 230 h 261"/>
                  <a:gd name="T54" fmla="*/ 245 w 335"/>
                  <a:gd name="T55" fmla="*/ 261 h 261"/>
                  <a:gd name="T56" fmla="*/ 257 w 335"/>
                  <a:gd name="T57" fmla="*/ 248 h 261"/>
                  <a:gd name="T58" fmla="*/ 285 w 335"/>
                  <a:gd name="T59" fmla="*/ 205 h 261"/>
                  <a:gd name="T60" fmla="*/ 309 w 335"/>
                  <a:gd name="T61" fmla="*/ 182 h 261"/>
                  <a:gd name="T62" fmla="*/ 316 w 335"/>
                  <a:gd name="T63" fmla="*/ 177 h 261"/>
                  <a:gd name="T64" fmla="*/ 326 w 335"/>
                  <a:gd name="T65" fmla="*/ 166 h 261"/>
                  <a:gd name="T66" fmla="*/ 321 w 335"/>
                  <a:gd name="T67" fmla="*/ 156 h 261"/>
                  <a:gd name="T68" fmla="*/ 326 w 335"/>
                  <a:gd name="T69" fmla="*/ 141 h 261"/>
                  <a:gd name="T70" fmla="*/ 335 w 335"/>
                  <a:gd name="T71" fmla="*/ 124 h 261"/>
                  <a:gd name="T72" fmla="*/ 327 w 335"/>
                  <a:gd name="T73" fmla="*/ 89 h 261"/>
                  <a:gd name="T74" fmla="*/ 300 w 335"/>
                  <a:gd name="T75" fmla="*/ 103 h 261"/>
                  <a:gd name="T76" fmla="*/ 295 w 335"/>
                  <a:gd name="T77" fmla="*/ 93 h 261"/>
                  <a:gd name="T78" fmla="*/ 300 w 335"/>
                  <a:gd name="T79" fmla="*/ 85 h 261"/>
                  <a:gd name="T80" fmla="*/ 309 w 335"/>
                  <a:gd name="T81" fmla="*/ 81 h 261"/>
                  <a:gd name="T82" fmla="*/ 316 w 335"/>
                  <a:gd name="T83" fmla="*/ 64 h 261"/>
                  <a:gd name="T84" fmla="*/ 327 w 335"/>
                  <a:gd name="T85" fmla="*/ 46 h 261"/>
                  <a:gd name="T86" fmla="*/ 326 w 335"/>
                  <a:gd name="T87" fmla="*/ 9 h 261"/>
                  <a:gd name="T88" fmla="*/ 323 w 335"/>
                  <a:gd name="T89" fmla="*/ 2 h 261"/>
                  <a:gd name="T90" fmla="*/ 298 w 335"/>
                  <a:gd name="T91" fmla="*/ 0 h 261"/>
                  <a:gd name="T92" fmla="*/ 280 w 335"/>
                  <a:gd name="T93" fmla="*/ 11 h 261"/>
                  <a:gd name="T94" fmla="*/ 267 w 335"/>
                  <a:gd name="T95" fmla="*/ 28 h 261"/>
                  <a:gd name="T96" fmla="*/ 250 w 335"/>
                  <a:gd name="T97" fmla="*/ 35 h 261"/>
                  <a:gd name="T98" fmla="*/ 243 w 335"/>
                  <a:gd name="T99" fmla="*/ 40 h 261"/>
                  <a:gd name="T100" fmla="*/ 231 w 335"/>
                  <a:gd name="T101" fmla="*/ 25 h 261"/>
                  <a:gd name="T102" fmla="*/ 227 w 335"/>
                  <a:gd name="T103" fmla="*/ 19 h 2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35" h="261">
                    <a:moveTo>
                      <a:pt x="193" y="2"/>
                    </a:moveTo>
                    <a:lnTo>
                      <a:pt x="192" y="2"/>
                    </a:lnTo>
                    <a:lnTo>
                      <a:pt x="178" y="5"/>
                    </a:lnTo>
                    <a:lnTo>
                      <a:pt x="178" y="7"/>
                    </a:lnTo>
                    <a:lnTo>
                      <a:pt x="175" y="7"/>
                    </a:lnTo>
                    <a:lnTo>
                      <a:pt x="157" y="17"/>
                    </a:lnTo>
                    <a:lnTo>
                      <a:pt x="137" y="25"/>
                    </a:lnTo>
                    <a:lnTo>
                      <a:pt x="136" y="26"/>
                    </a:lnTo>
                    <a:lnTo>
                      <a:pt x="133" y="35"/>
                    </a:lnTo>
                    <a:lnTo>
                      <a:pt x="132" y="32"/>
                    </a:lnTo>
                    <a:lnTo>
                      <a:pt x="129" y="32"/>
                    </a:lnTo>
                    <a:lnTo>
                      <a:pt x="109" y="36"/>
                    </a:lnTo>
                    <a:lnTo>
                      <a:pt x="109" y="39"/>
                    </a:lnTo>
                    <a:lnTo>
                      <a:pt x="102" y="50"/>
                    </a:lnTo>
                    <a:lnTo>
                      <a:pt x="81" y="68"/>
                    </a:lnTo>
                    <a:lnTo>
                      <a:pt x="79" y="74"/>
                    </a:lnTo>
                    <a:lnTo>
                      <a:pt x="79" y="75"/>
                    </a:lnTo>
                    <a:lnTo>
                      <a:pt x="77" y="77"/>
                    </a:lnTo>
                    <a:lnTo>
                      <a:pt x="73" y="85"/>
                    </a:lnTo>
                    <a:lnTo>
                      <a:pt x="60" y="96"/>
                    </a:lnTo>
                    <a:lnTo>
                      <a:pt x="60" y="106"/>
                    </a:lnTo>
                    <a:lnTo>
                      <a:pt x="62" y="110"/>
                    </a:lnTo>
                    <a:lnTo>
                      <a:pt x="59" y="117"/>
                    </a:lnTo>
                    <a:lnTo>
                      <a:pt x="58" y="118"/>
                    </a:lnTo>
                    <a:lnTo>
                      <a:pt x="50" y="121"/>
                    </a:lnTo>
                    <a:lnTo>
                      <a:pt x="49" y="121"/>
                    </a:lnTo>
                    <a:lnTo>
                      <a:pt x="49" y="120"/>
                    </a:lnTo>
                    <a:lnTo>
                      <a:pt x="35" y="103"/>
                    </a:lnTo>
                    <a:lnTo>
                      <a:pt x="32" y="102"/>
                    </a:lnTo>
                    <a:lnTo>
                      <a:pt x="28" y="103"/>
                    </a:lnTo>
                    <a:lnTo>
                      <a:pt x="24" y="110"/>
                    </a:lnTo>
                    <a:lnTo>
                      <a:pt x="19" y="120"/>
                    </a:lnTo>
                    <a:lnTo>
                      <a:pt x="12" y="127"/>
                    </a:lnTo>
                    <a:lnTo>
                      <a:pt x="12" y="128"/>
                    </a:lnTo>
                    <a:lnTo>
                      <a:pt x="10" y="131"/>
                    </a:lnTo>
                    <a:lnTo>
                      <a:pt x="9" y="132"/>
                    </a:lnTo>
                    <a:lnTo>
                      <a:pt x="9" y="134"/>
                    </a:lnTo>
                    <a:lnTo>
                      <a:pt x="2" y="148"/>
                    </a:lnTo>
                    <a:lnTo>
                      <a:pt x="0" y="149"/>
                    </a:lnTo>
                    <a:lnTo>
                      <a:pt x="12" y="152"/>
                    </a:lnTo>
                    <a:lnTo>
                      <a:pt x="35" y="169"/>
                    </a:lnTo>
                    <a:lnTo>
                      <a:pt x="36" y="169"/>
                    </a:lnTo>
                    <a:lnTo>
                      <a:pt x="55" y="174"/>
                    </a:lnTo>
                    <a:lnTo>
                      <a:pt x="65" y="174"/>
                    </a:lnTo>
                    <a:lnTo>
                      <a:pt x="99" y="160"/>
                    </a:lnTo>
                    <a:lnTo>
                      <a:pt x="108" y="159"/>
                    </a:lnTo>
                    <a:lnTo>
                      <a:pt x="113" y="159"/>
                    </a:lnTo>
                    <a:lnTo>
                      <a:pt x="122" y="166"/>
                    </a:lnTo>
                    <a:lnTo>
                      <a:pt x="123" y="169"/>
                    </a:lnTo>
                    <a:lnTo>
                      <a:pt x="125" y="177"/>
                    </a:lnTo>
                    <a:lnTo>
                      <a:pt x="132" y="177"/>
                    </a:lnTo>
                    <a:lnTo>
                      <a:pt x="133" y="178"/>
                    </a:lnTo>
                    <a:lnTo>
                      <a:pt x="137" y="187"/>
                    </a:lnTo>
                    <a:lnTo>
                      <a:pt x="137" y="188"/>
                    </a:lnTo>
                    <a:lnTo>
                      <a:pt x="134" y="191"/>
                    </a:lnTo>
                    <a:lnTo>
                      <a:pt x="132" y="195"/>
                    </a:lnTo>
                    <a:lnTo>
                      <a:pt x="132" y="198"/>
                    </a:lnTo>
                    <a:lnTo>
                      <a:pt x="130" y="205"/>
                    </a:lnTo>
                    <a:lnTo>
                      <a:pt x="129" y="237"/>
                    </a:lnTo>
                    <a:lnTo>
                      <a:pt x="132" y="239"/>
                    </a:lnTo>
                    <a:lnTo>
                      <a:pt x="134" y="239"/>
                    </a:lnTo>
                    <a:lnTo>
                      <a:pt x="140" y="244"/>
                    </a:lnTo>
                    <a:lnTo>
                      <a:pt x="143" y="250"/>
                    </a:lnTo>
                    <a:lnTo>
                      <a:pt x="160" y="257"/>
                    </a:lnTo>
                    <a:lnTo>
                      <a:pt x="173" y="251"/>
                    </a:lnTo>
                    <a:lnTo>
                      <a:pt x="180" y="251"/>
                    </a:lnTo>
                    <a:lnTo>
                      <a:pt x="182" y="252"/>
                    </a:lnTo>
                    <a:lnTo>
                      <a:pt x="182" y="254"/>
                    </a:lnTo>
                    <a:lnTo>
                      <a:pt x="185" y="254"/>
                    </a:lnTo>
                    <a:lnTo>
                      <a:pt x="204" y="236"/>
                    </a:lnTo>
                    <a:lnTo>
                      <a:pt x="208" y="229"/>
                    </a:lnTo>
                    <a:lnTo>
                      <a:pt x="208" y="227"/>
                    </a:lnTo>
                    <a:lnTo>
                      <a:pt x="211" y="225"/>
                    </a:lnTo>
                    <a:lnTo>
                      <a:pt x="213" y="222"/>
                    </a:lnTo>
                    <a:lnTo>
                      <a:pt x="214" y="220"/>
                    </a:lnTo>
                    <a:lnTo>
                      <a:pt x="218" y="218"/>
                    </a:lnTo>
                    <a:lnTo>
                      <a:pt x="218" y="219"/>
                    </a:lnTo>
                    <a:lnTo>
                      <a:pt x="220" y="220"/>
                    </a:lnTo>
                    <a:lnTo>
                      <a:pt x="218" y="222"/>
                    </a:lnTo>
                    <a:lnTo>
                      <a:pt x="218" y="223"/>
                    </a:lnTo>
                    <a:lnTo>
                      <a:pt x="221" y="230"/>
                    </a:lnTo>
                    <a:lnTo>
                      <a:pt x="240" y="255"/>
                    </a:lnTo>
                    <a:lnTo>
                      <a:pt x="243" y="258"/>
                    </a:lnTo>
                    <a:lnTo>
                      <a:pt x="245" y="261"/>
                    </a:lnTo>
                    <a:lnTo>
                      <a:pt x="247" y="259"/>
                    </a:lnTo>
                    <a:lnTo>
                      <a:pt x="247" y="258"/>
                    </a:lnTo>
                    <a:lnTo>
                      <a:pt x="257" y="248"/>
                    </a:lnTo>
                    <a:lnTo>
                      <a:pt x="275" y="219"/>
                    </a:lnTo>
                    <a:lnTo>
                      <a:pt x="277" y="216"/>
                    </a:lnTo>
                    <a:lnTo>
                      <a:pt x="285" y="205"/>
                    </a:lnTo>
                    <a:lnTo>
                      <a:pt x="290" y="201"/>
                    </a:lnTo>
                    <a:lnTo>
                      <a:pt x="292" y="197"/>
                    </a:lnTo>
                    <a:lnTo>
                      <a:pt x="309" y="182"/>
                    </a:lnTo>
                    <a:lnTo>
                      <a:pt x="309" y="181"/>
                    </a:lnTo>
                    <a:lnTo>
                      <a:pt x="313" y="180"/>
                    </a:lnTo>
                    <a:lnTo>
                      <a:pt x="316" y="177"/>
                    </a:lnTo>
                    <a:lnTo>
                      <a:pt x="319" y="174"/>
                    </a:lnTo>
                    <a:lnTo>
                      <a:pt x="324" y="167"/>
                    </a:lnTo>
                    <a:lnTo>
                      <a:pt x="326" y="166"/>
                    </a:lnTo>
                    <a:lnTo>
                      <a:pt x="326" y="162"/>
                    </a:lnTo>
                    <a:lnTo>
                      <a:pt x="324" y="159"/>
                    </a:lnTo>
                    <a:lnTo>
                      <a:pt x="321" y="156"/>
                    </a:lnTo>
                    <a:lnTo>
                      <a:pt x="321" y="151"/>
                    </a:lnTo>
                    <a:lnTo>
                      <a:pt x="324" y="148"/>
                    </a:lnTo>
                    <a:lnTo>
                      <a:pt x="326" y="141"/>
                    </a:lnTo>
                    <a:lnTo>
                      <a:pt x="326" y="132"/>
                    </a:lnTo>
                    <a:lnTo>
                      <a:pt x="328" y="128"/>
                    </a:lnTo>
                    <a:lnTo>
                      <a:pt x="335" y="124"/>
                    </a:lnTo>
                    <a:lnTo>
                      <a:pt x="335" y="113"/>
                    </a:lnTo>
                    <a:lnTo>
                      <a:pt x="333" y="102"/>
                    </a:lnTo>
                    <a:lnTo>
                      <a:pt x="327" y="89"/>
                    </a:lnTo>
                    <a:lnTo>
                      <a:pt x="327" y="88"/>
                    </a:lnTo>
                    <a:lnTo>
                      <a:pt x="309" y="92"/>
                    </a:lnTo>
                    <a:lnTo>
                      <a:pt x="300" y="103"/>
                    </a:lnTo>
                    <a:lnTo>
                      <a:pt x="300" y="105"/>
                    </a:lnTo>
                    <a:lnTo>
                      <a:pt x="295" y="99"/>
                    </a:lnTo>
                    <a:lnTo>
                      <a:pt x="295" y="93"/>
                    </a:lnTo>
                    <a:lnTo>
                      <a:pt x="298" y="92"/>
                    </a:lnTo>
                    <a:lnTo>
                      <a:pt x="300" y="86"/>
                    </a:lnTo>
                    <a:lnTo>
                      <a:pt x="300" y="85"/>
                    </a:lnTo>
                    <a:lnTo>
                      <a:pt x="302" y="84"/>
                    </a:lnTo>
                    <a:lnTo>
                      <a:pt x="303" y="84"/>
                    </a:lnTo>
                    <a:lnTo>
                      <a:pt x="309" y="81"/>
                    </a:lnTo>
                    <a:lnTo>
                      <a:pt x="310" y="81"/>
                    </a:lnTo>
                    <a:lnTo>
                      <a:pt x="316" y="68"/>
                    </a:lnTo>
                    <a:lnTo>
                      <a:pt x="316" y="64"/>
                    </a:lnTo>
                    <a:lnTo>
                      <a:pt x="320" y="57"/>
                    </a:lnTo>
                    <a:lnTo>
                      <a:pt x="326" y="51"/>
                    </a:lnTo>
                    <a:lnTo>
                      <a:pt x="327" y="46"/>
                    </a:lnTo>
                    <a:lnTo>
                      <a:pt x="321" y="33"/>
                    </a:lnTo>
                    <a:lnTo>
                      <a:pt x="324" y="24"/>
                    </a:lnTo>
                    <a:lnTo>
                      <a:pt x="326" y="9"/>
                    </a:lnTo>
                    <a:lnTo>
                      <a:pt x="326" y="7"/>
                    </a:lnTo>
                    <a:lnTo>
                      <a:pt x="324" y="5"/>
                    </a:lnTo>
                    <a:lnTo>
                      <a:pt x="323" y="2"/>
                    </a:lnTo>
                    <a:lnTo>
                      <a:pt x="321" y="1"/>
                    </a:lnTo>
                    <a:lnTo>
                      <a:pt x="306" y="1"/>
                    </a:lnTo>
                    <a:lnTo>
                      <a:pt x="298" y="0"/>
                    </a:lnTo>
                    <a:lnTo>
                      <a:pt x="292" y="1"/>
                    </a:lnTo>
                    <a:lnTo>
                      <a:pt x="291" y="2"/>
                    </a:lnTo>
                    <a:lnTo>
                      <a:pt x="280" y="11"/>
                    </a:lnTo>
                    <a:lnTo>
                      <a:pt x="280" y="12"/>
                    </a:lnTo>
                    <a:lnTo>
                      <a:pt x="271" y="25"/>
                    </a:lnTo>
                    <a:lnTo>
                      <a:pt x="267" y="28"/>
                    </a:lnTo>
                    <a:lnTo>
                      <a:pt x="254" y="32"/>
                    </a:lnTo>
                    <a:lnTo>
                      <a:pt x="253" y="33"/>
                    </a:lnTo>
                    <a:lnTo>
                      <a:pt x="250" y="35"/>
                    </a:lnTo>
                    <a:lnTo>
                      <a:pt x="250" y="36"/>
                    </a:lnTo>
                    <a:lnTo>
                      <a:pt x="247" y="39"/>
                    </a:lnTo>
                    <a:lnTo>
                      <a:pt x="243" y="40"/>
                    </a:lnTo>
                    <a:lnTo>
                      <a:pt x="240" y="38"/>
                    </a:lnTo>
                    <a:lnTo>
                      <a:pt x="233" y="29"/>
                    </a:lnTo>
                    <a:lnTo>
                      <a:pt x="231" y="25"/>
                    </a:lnTo>
                    <a:lnTo>
                      <a:pt x="231" y="24"/>
                    </a:lnTo>
                    <a:lnTo>
                      <a:pt x="228" y="19"/>
                    </a:lnTo>
                    <a:lnTo>
                      <a:pt x="227" y="19"/>
                    </a:lnTo>
                    <a:lnTo>
                      <a:pt x="214" y="24"/>
                    </a:lnTo>
                    <a:lnTo>
                      <a:pt x="193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01" name="Freeform 128">
                <a:extLst>
                  <a:ext uri="{FF2B5EF4-FFF2-40B4-BE49-F238E27FC236}">
                    <a16:creationId xmlns:a16="http://schemas.microsoft.com/office/drawing/2014/main" id="{C69269DB-5B7F-B9AA-34B2-0212E26339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1" y="1765"/>
                <a:ext cx="77" cy="84"/>
              </a:xfrm>
              <a:custGeom>
                <a:avLst/>
                <a:gdLst>
                  <a:gd name="T0" fmla="*/ 5 w 306"/>
                  <a:gd name="T1" fmla="*/ 239 h 335"/>
                  <a:gd name="T2" fmla="*/ 38 w 306"/>
                  <a:gd name="T3" fmla="*/ 238 h 335"/>
                  <a:gd name="T4" fmla="*/ 31 w 306"/>
                  <a:gd name="T5" fmla="*/ 268 h 335"/>
                  <a:gd name="T6" fmla="*/ 26 w 306"/>
                  <a:gd name="T7" fmla="*/ 292 h 335"/>
                  <a:gd name="T8" fmla="*/ 29 w 306"/>
                  <a:gd name="T9" fmla="*/ 303 h 335"/>
                  <a:gd name="T10" fmla="*/ 14 w 306"/>
                  <a:gd name="T11" fmla="*/ 317 h 335"/>
                  <a:gd name="T12" fmla="*/ 40 w 306"/>
                  <a:gd name="T13" fmla="*/ 324 h 335"/>
                  <a:gd name="T14" fmla="*/ 95 w 306"/>
                  <a:gd name="T15" fmla="*/ 305 h 335"/>
                  <a:gd name="T16" fmla="*/ 117 w 306"/>
                  <a:gd name="T17" fmla="*/ 291 h 335"/>
                  <a:gd name="T18" fmla="*/ 130 w 306"/>
                  <a:gd name="T19" fmla="*/ 282 h 335"/>
                  <a:gd name="T20" fmla="*/ 156 w 306"/>
                  <a:gd name="T21" fmla="*/ 282 h 335"/>
                  <a:gd name="T22" fmla="*/ 183 w 306"/>
                  <a:gd name="T23" fmla="*/ 261 h 335"/>
                  <a:gd name="T24" fmla="*/ 201 w 306"/>
                  <a:gd name="T25" fmla="*/ 224 h 335"/>
                  <a:gd name="T26" fmla="*/ 223 w 306"/>
                  <a:gd name="T27" fmla="*/ 204 h 335"/>
                  <a:gd name="T28" fmla="*/ 250 w 306"/>
                  <a:gd name="T29" fmla="*/ 197 h 335"/>
                  <a:gd name="T30" fmla="*/ 273 w 306"/>
                  <a:gd name="T31" fmla="*/ 168 h 335"/>
                  <a:gd name="T32" fmla="*/ 243 w 306"/>
                  <a:gd name="T33" fmla="*/ 147 h 335"/>
                  <a:gd name="T34" fmla="*/ 243 w 306"/>
                  <a:gd name="T35" fmla="*/ 140 h 335"/>
                  <a:gd name="T36" fmla="*/ 253 w 306"/>
                  <a:gd name="T37" fmla="*/ 136 h 335"/>
                  <a:gd name="T38" fmla="*/ 272 w 306"/>
                  <a:gd name="T39" fmla="*/ 102 h 335"/>
                  <a:gd name="T40" fmla="*/ 286 w 306"/>
                  <a:gd name="T41" fmla="*/ 101 h 335"/>
                  <a:gd name="T42" fmla="*/ 297 w 306"/>
                  <a:gd name="T43" fmla="*/ 98 h 335"/>
                  <a:gd name="T44" fmla="*/ 304 w 306"/>
                  <a:gd name="T45" fmla="*/ 88 h 335"/>
                  <a:gd name="T46" fmla="*/ 304 w 306"/>
                  <a:gd name="T47" fmla="*/ 81 h 335"/>
                  <a:gd name="T48" fmla="*/ 296 w 306"/>
                  <a:gd name="T49" fmla="*/ 67 h 335"/>
                  <a:gd name="T50" fmla="*/ 302 w 306"/>
                  <a:gd name="T51" fmla="*/ 64 h 335"/>
                  <a:gd name="T52" fmla="*/ 297 w 306"/>
                  <a:gd name="T53" fmla="*/ 53 h 335"/>
                  <a:gd name="T54" fmla="*/ 254 w 306"/>
                  <a:gd name="T55" fmla="*/ 83 h 335"/>
                  <a:gd name="T56" fmla="*/ 223 w 306"/>
                  <a:gd name="T57" fmla="*/ 94 h 335"/>
                  <a:gd name="T58" fmla="*/ 215 w 306"/>
                  <a:gd name="T59" fmla="*/ 101 h 335"/>
                  <a:gd name="T60" fmla="*/ 201 w 306"/>
                  <a:gd name="T61" fmla="*/ 94 h 335"/>
                  <a:gd name="T62" fmla="*/ 166 w 306"/>
                  <a:gd name="T63" fmla="*/ 83 h 335"/>
                  <a:gd name="T64" fmla="*/ 196 w 306"/>
                  <a:gd name="T65" fmla="*/ 55 h 335"/>
                  <a:gd name="T66" fmla="*/ 187 w 306"/>
                  <a:gd name="T67" fmla="*/ 32 h 335"/>
                  <a:gd name="T68" fmla="*/ 173 w 306"/>
                  <a:gd name="T69" fmla="*/ 30 h 335"/>
                  <a:gd name="T70" fmla="*/ 168 w 306"/>
                  <a:gd name="T71" fmla="*/ 10 h 335"/>
                  <a:gd name="T72" fmla="*/ 158 w 306"/>
                  <a:gd name="T73" fmla="*/ 2 h 335"/>
                  <a:gd name="T74" fmla="*/ 148 w 306"/>
                  <a:gd name="T75" fmla="*/ 21 h 335"/>
                  <a:gd name="T76" fmla="*/ 139 w 306"/>
                  <a:gd name="T77" fmla="*/ 42 h 335"/>
                  <a:gd name="T78" fmla="*/ 131 w 306"/>
                  <a:gd name="T79" fmla="*/ 71 h 335"/>
                  <a:gd name="T80" fmla="*/ 145 w 306"/>
                  <a:gd name="T81" fmla="*/ 64 h 335"/>
                  <a:gd name="T82" fmla="*/ 105 w 306"/>
                  <a:gd name="T83" fmla="*/ 115 h 335"/>
                  <a:gd name="T84" fmla="*/ 92 w 306"/>
                  <a:gd name="T85" fmla="*/ 117 h 335"/>
                  <a:gd name="T86" fmla="*/ 70 w 306"/>
                  <a:gd name="T87" fmla="*/ 144 h 335"/>
                  <a:gd name="T88" fmla="*/ 50 w 306"/>
                  <a:gd name="T89" fmla="*/ 148 h 335"/>
                  <a:gd name="T90" fmla="*/ 29 w 306"/>
                  <a:gd name="T91" fmla="*/ 160 h 335"/>
                  <a:gd name="T92" fmla="*/ 25 w 306"/>
                  <a:gd name="T93" fmla="*/ 193 h 335"/>
                  <a:gd name="T94" fmla="*/ 14 w 306"/>
                  <a:gd name="T95" fmla="*/ 217 h 335"/>
                  <a:gd name="T96" fmla="*/ 5 w 306"/>
                  <a:gd name="T97" fmla="*/ 222 h 3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06" h="335">
                    <a:moveTo>
                      <a:pt x="0" y="229"/>
                    </a:moveTo>
                    <a:lnTo>
                      <a:pt x="0" y="235"/>
                    </a:lnTo>
                    <a:lnTo>
                      <a:pt x="5" y="241"/>
                    </a:lnTo>
                    <a:lnTo>
                      <a:pt x="5" y="239"/>
                    </a:lnTo>
                    <a:lnTo>
                      <a:pt x="14" y="228"/>
                    </a:lnTo>
                    <a:lnTo>
                      <a:pt x="32" y="224"/>
                    </a:lnTo>
                    <a:lnTo>
                      <a:pt x="32" y="225"/>
                    </a:lnTo>
                    <a:lnTo>
                      <a:pt x="38" y="238"/>
                    </a:lnTo>
                    <a:lnTo>
                      <a:pt x="40" y="249"/>
                    </a:lnTo>
                    <a:lnTo>
                      <a:pt x="40" y="260"/>
                    </a:lnTo>
                    <a:lnTo>
                      <a:pt x="33" y="264"/>
                    </a:lnTo>
                    <a:lnTo>
                      <a:pt x="31" y="268"/>
                    </a:lnTo>
                    <a:lnTo>
                      <a:pt x="31" y="277"/>
                    </a:lnTo>
                    <a:lnTo>
                      <a:pt x="29" y="284"/>
                    </a:lnTo>
                    <a:lnTo>
                      <a:pt x="26" y="287"/>
                    </a:lnTo>
                    <a:lnTo>
                      <a:pt x="26" y="292"/>
                    </a:lnTo>
                    <a:lnTo>
                      <a:pt x="29" y="295"/>
                    </a:lnTo>
                    <a:lnTo>
                      <a:pt x="31" y="298"/>
                    </a:lnTo>
                    <a:lnTo>
                      <a:pt x="31" y="302"/>
                    </a:lnTo>
                    <a:lnTo>
                      <a:pt x="29" y="303"/>
                    </a:lnTo>
                    <a:lnTo>
                      <a:pt x="24" y="310"/>
                    </a:lnTo>
                    <a:lnTo>
                      <a:pt x="21" y="313"/>
                    </a:lnTo>
                    <a:lnTo>
                      <a:pt x="18" y="316"/>
                    </a:lnTo>
                    <a:lnTo>
                      <a:pt x="14" y="317"/>
                    </a:lnTo>
                    <a:lnTo>
                      <a:pt x="14" y="318"/>
                    </a:lnTo>
                    <a:lnTo>
                      <a:pt x="11" y="321"/>
                    </a:lnTo>
                    <a:lnTo>
                      <a:pt x="21" y="335"/>
                    </a:lnTo>
                    <a:lnTo>
                      <a:pt x="40" y="324"/>
                    </a:lnTo>
                    <a:lnTo>
                      <a:pt x="46" y="323"/>
                    </a:lnTo>
                    <a:lnTo>
                      <a:pt x="50" y="323"/>
                    </a:lnTo>
                    <a:lnTo>
                      <a:pt x="56" y="321"/>
                    </a:lnTo>
                    <a:lnTo>
                      <a:pt x="95" y="305"/>
                    </a:lnTo>
                    <a:lnTo>
                      <a:pt x="110" y="296"/>
                    </a:lnTo>
                    <a:lnTo>
                      <a:pt x="116" y="292"/>
                    </a:lnTo>
                    <a:lnTo>
                      <a:pt x="116" y="291"/>
                    </a:lnTo>
                    <a:lnTo>
                      <a:pt x="117" y="291"/>
                    </a:lnTo>
                    <a:lnTo>
                      <a:pt x="120" y="288"/>
                    </a:lnTo>
                    <a:lnTo>
                      <a:pt x="126" y="284"/>
                    </a:lnTo>
                    <a:lnTo>
                      <a:pt x="127" y="284"/>
                    </a:lnTo>
                    <a:lnTo>
                      <a:pt x="130" y="282"/>
                    </a:lnTo>
                    <a:lnTo>
                      <a:pt x="138" y="282"/>
                    </a:lnTo>
                    <a:lnTo>
                      <a:pt x="141" y="284"/>
                    </a:lnTo>
                    <a:lnTo>
                      <a:pt x="148" y="284"/>
                    </a:lnTo>
                    <a:lnTo>
                      <a:pt x="156" y="282"/>
                    </a:lnTo>
                    <a:lnTo>
                      <a:pt x="158" y="282"/>
                    </a:lnTo>
                    <a:lnTo>
                      <a:pt x="175" y="271"/>
                    </a:lnTo>
                    <a:lnTo>
                      <a:pt x="182" y="264"/>
                    </a:lnTo>
                    <a:lnTo>
                      <a:pt x="183" y="261"/>
                    </a:lnTo>
                    <a:lnTo>
                      <a:pt x="187" y="256"/>
                    </a:lnTo>
                    <a:lnTo>
                      <a:pt x="190" y="250"/>
                    </a:lnTo>
                    <a:lnTo>
                      <a:pt x="194" y="235"/>
                    </a:lnTo>
                    <a:lnTo>
                      <a:pt x="201" y="224"/>
                    </a:lnTo>
                    <a:lnTo>
                      <a:pt x="205" y="218"/>
                    </a:lnTo>
                    <a:lnTo>
                      <a:pt x="205" y="217"/>
                    </a:lnTo>
                    <a:lnTo>
                      <a:pt x="208" y="214"/>
                    </a:lnTo>
                    <a:lnTo>
                      <a:pt x="223" y="204"/>
                    </a:lnTo>
                    <a:lnTo>
                      <a:pt x="226" y="201"/>
                    </a:lnTo>
                    <a:lnTo>
                      <a:pt x="228" y="201"/>
                    </a:lnTo>
                    <a:lnTo>
                      <a:pt x="236" y="197"/>
                    </a:lnTo>
                    <a:lnTo>
                      <a:pt x="250" y="197"/>
                    </a:lnTo>
                    <a:lnTo>
                      <a:pt x="251" y="194"/>
                    </a:lnTo>
                    <a:lnTo>
                      <a:pt x="271" y="174"/>
                    </a:lnTo>
                    <a:lnTo>
                      <a:pt x="273" y="169"/>
                    </a:lnTo>
                    <a:lnTo>
                      <a:pt x="273" y="168"/>
                    </a:lnTo>
                    <a:lnTo>
                      <a:pt x="265" y="165"/>
                    </a:lnTo>
                    <a:lnTo>
                      <a:pt x="258" y="158"/>
                    </a:lnTo>
                    <a:lnTo>
                      <a:pt x="251" y="154"/>
                    </a:lnTo>
                    <a:lnTo>
                      <a:pt x="243" y="147"/>
                    </a:lnTo>
                    <a:lnTo>
                      <a:pt x="242" y="145"/>
                    </a:lnTo>
                    <a:lnTo>
                      <a:pt x="242" y="141"/>
                    </a:lnTo>
                    <a:lnTo>
                      <a:pt x="243" y="141"/>
                    </a:lnTo>
                    <a:lnTo>
                      <a:pt x="243" y="140"/>
                    </a:lnTo>
                    <a:lnTo>
                      <a:pt x="249" y="138"/>
                    </a:lnTo>
                    <a:lnTo>
                      <a:pt x="251" y="138"/>
                    </a:lnTo>
                    <a:lnTo>
                      <a:pt x="251" y="137"/>
                    </a:lnTo>
                    <a:lnTo>
                      <a:pt x="253" y="136"/>
                    </a:lnTo>
                    <a:lnTo>
                      <a:pt x="257" y="129"/>
                    </a:lnTo>
                    <a:lnTo>
                      <a:pt x="258" y="123"/>
                    </a:lnTo>
                    <a:lnTo>
                      <a:pt x="258" y="115"/>
                    </a:lnTo>
                    <a:lnTo>
                      <a:pt x="272" y="102"/>
                    </a:lnTo>
                    <a:lnTo>
                      <a:pt x="278" y="100"/>
                    </a:lnTo>
                    <a:lnTo>
                      <a:pt x="283" y="98"/>
                    </a:lnTo>
                    <a:lnTo>
                      <a:pt x="286" y="100"/>
                    </a:lnTo>
                    <a:lnTo>
                      <a:pt x="286" y="101"/>
                    </a:lnTo>
                    <a:lnTo>
                      <a:pt x="288" y="101"/>
                    </a:lnTo>
                    <a:lnTo>
                      <a:pt x="290" y="100"/>
                    </a:lnTo>
                    <a:lnTo>
                      <a:pt x="293" y="100"/>
                    </a:lnTo>
                    <a:lnTo>
                      <a:pt x="297" y="98"/>
                    </a:lnTo>
                    <a:lnTo>
                      <a:pt x="299" y="97"/>
                    </a:lnTo>
                    <a:lnTo>
                      <a:pt x="300" y="97"/>
                    </a:lnTo>
                    <a:lnTo>
                      <a:pt x="302" y="95"/>
                    </a:lnTo>
                    <a:lnTo>
                      <a:pt x="304" y="88"/>
                    </a:lnTo>
                    <a:lnTo>
                      <a:pt x="306" y="85"/>
                    </a:lnTo>
                    <a:lnTo>
                      <a:pt x="306" y="84"/>
                    </a:lnTo>
                    <a:lnTo>
                      <a:pt x="304" y="83"/>
                    </a:lnTo>
                    <a:lnTo>
                      <a:pt x="304" y="81"/>
                    </a:lnTo>
                    <a:lnTo>
                      <a:pt x="303" y="80"/>
                    </a:lnTo>
                    <a:lnTo>
                      <a:pt x="302" y="77"/>
                    </a:lnTo>
                    <a:lnTo>
                      <a:pt x="299" y="74"/>
                    </a:lnTo>
                    <a:lnTo>
                      <a:pt x="296" y="67"/>
                    </a:lnTo>
                    <a:lnTo>
                      <a:pt x="296" y="66"/>
                    </a:lnTo>
                    <a:lnTo>
                      <a:pt x="297" y="66"/>
                    </a:lnTo>
                    <a:lnTo>
                      <a:pt x="297" y="64"/>
                    </a:lnTo>
                    <a:lnTo>
                      <a:pt x="302" y="64"/>
                    </a:lnTo>
                    <a:lnTo>
                      <a:pt x="302" y="63"/>
                    </a:lnTo>
                    <a:lnTo>
                      <a:pt x="299" y="57"/>
                    </a:lnTo>
                    <a:lnTo>
                      <a:pt x="299" y="56"/>
                    </a:lnTo>
                    <a:lnTo>
                      <a:pt x="297" y="53"/>
                    </a:lnTo>
                    <a:lnTo>
                      <a:pt x="263" y="77"/>
                    </a:lnTo>
                    <a:lnTo>
                      <a:pt x="260" y="78"/>
                    </a:lnTo>
                    <a:lnTo>
                      <a:pt x="258" y="78"/>
                    </a:lnTo>
                    <a:lnTo>
                      <a:pt x="254" y="83"/>
                    </a:lnTo>
                    <a:lnTo>
                      <a:pt x="243" y="88"/>
                    </a:lnTo>
                    <a:lnTo>
                      <a:pt x="228" y="91"/>
                    </a:lnTo>
                    <a:lnTo>
                      <a:pt x="226" y="91"/>
                    </a:lnTo>
                    <a:lnTo>
                      <a:pt x="223" y="94"/>
                    </a:lnTo>
                    <a:lnTo>
                      <a:pt x="222" y="94"/>
                    </a:lnTo>
                    <a:lnTo>
                      <a:pt x="219" y="95"/>
                    </a:lnTo>
                    <a:lnTo>
                      <a:pt x="215" y="100"/>
                    </a:lnTo>
                    <a:lnTo>
                      <a:pt x="215" y="101"/>
                    </a:lnTo>
                    <a:lnTo>
                      <a:pt x="213" y="101"/>
                    </a:lnTo>
                    <a:lnTo>
                      <a:pt x="208" y="97"/>
                    </a:lnTo>
                    <a:lnTo>
                      <a:pt x="205" y="95"/>
                    </a:lnTo>
                    <a:lnTo>
                      <a:pt x="201" y="94"/>
                    </a:lnTo>
                    <a:lnTo>
                      <a:pt x="165" y="90"/>
                    </a:lnTo>
                    <a:lnTo>
                      <a:pt x="163" y="90"/>
                    </a:lnTo>
                    <a:lnTo>
                      <a:pt x="165" y="85"/>
                    </a:lnTo>
                    <a:lnTo>
                      <a:pt x="166" y="83"/>
                    </a:lnTo>
                    <a:lnTo>
                      <a:pt x="166" y="81"/>
                    </a:lnTo>
                    <a:lnTo>
                      <a:pt x="175" y="78"/>
                    </a:lnTo>
                    <a:lnTo>
                      <a:pt x="194" y="57"/>
                    </a:lnTo>
                    <a:lnTo>
                      <a:pt x="196" y="55"/>
                    </a:lnTo>
                    <a:lnTo>
                      <a:pt x="194" y="52"/>
                    </a:lnTo>
                    <a:lnTo>
                      <a:pt x="186" y="40"/>
                    </a:lnTo>
                    <a:lnTo>
                      <a:pt x="187" y="34"/>
                    </a:lnTo>
                    <a:lnTo>
                      <a:pt x="187" y="32"/>
                    </a:lnTo>
                    <a:lnTo>
                      <a:pt x="184" y="31"/>
                    </a:lnTo>
                    <a:lnTo>
                      <a:pt x="180" y="31"/>
                    </a:lnTo>
                    <a:lnTo>
                      <a:pt x="177" y="34"/>
                    </a:lnTo>
                    <a:lnTo>
                      <a:pt x="173" y="30"/>
                    </a:lnTo>
                    <a:lnTo>
                      <a:pt x="172" y="30"/>
                    </a:lnTo>
                    <a:lnTo>
                      <a:pt x="168" y="23"/>
                    </a:lnTo>
                    <a:lnTo>
                      <a:pt x="166" y="14"/>
                    </a:lnTo>
                    <a:lnTo>
                      <a:pt x="168" y="10"/>
                    </a:lnTo>
                    <a:lnTo>
                      <a:pt x="165" y="4"/>
                    </a:lnTo>
                    <a:lnTo>
                      <a:pt x="162" y="3"/>
                    </a:lnTo>
                    <a:lnTo>
                      <a:pt x="159" y="0"/>
                    </a:lnTo>
                    <a:lnTo>
                      <a:pt x="158" y="2"/>
                    </a:lnTo>
                    <a:lnTo>
                      <a:pt x="158" y="7"/>
                    </a:lnTo>
                    <a:lnTo>
                      <a:pt x="153" y="11"/>
                    </a:lnTo>
                    <a:lnTo>
                      <a:pt x="148" y="20"/>
                    </a:lnTo>
                    <a:lnTo>
                      <a:pt x="148" y="21"/>
                    </a:lnTo>
                    <a:lnTo>
                      <a:pt x="146" y="23"/>
                    </a:lnTo>
                    <a:lnTo>
                      <a:pt x="141" y="32"/>
                    </a:lnTo>
                    <a:lnTo>
                      <a:pt x="141" y="34"/>
                    </a:lnTo>
                    <a:lnTo>
                      <a:pt x="139" y="42"/>
                    </a:lnTo>
                    <a:lnTo>
                      <a:pt x="139" y="53"/>
                    </a:lnTo>
                    <a:lnTo>
                      <a:pt x="137" y="62"/>
                    </a:lnTo>
                    <a:lnTo>
                      <a:pt x="131" y="67"/>
                    </a:lnTo>
                    <a:lnTo>
                      <a:pt x="131" y="71"/>
                    </a:lnTo>
                    <a:lnTo>
                      <a:pt x="138" y="67"/>
                    </a:lnTo>
                    <a:lnTo>
                      <a:pt x="139" y="66"/>
                    </a:lnTo>
                    <a:lnTo>
                      <a:pt x="142" y="64"/>
                    </a:lnTo>
                    <a:lnTo>
                      <a:pt x="145" y="64"/>
                    </a:lnTo>
                    <a:lnTo>
                      <a:pt x="124" y="105"/>
                    </a:lnTo>
                    <a:lnTo>
                      <a:pt x="122" y="108"/>
                    </a:lnTo>
                    <a:lnTo>
                      <a:pt x="116" y="112"/>
                    </a:lnTo>
                    <a:lnTo>
                      <a:pt x="105" y="115"/>
                    </a:lnTo>
                    <a:lnTo>
                      <a:pt x="103" y="116"/>
                    </a:lnTo>
                    <a:lnTo>
                      <a:pt x="103" y="115"/>
                    </a:lnTo>
                    <a:lnTo>
                      <a:pt x="98" y="112"/>
                    </a:lnTo>
                    <a:lnTo>
                      <a:pt x="92" y="117"/>
                    </a:lnTo>
                    <a:lnTo>
                      <a:pt x="88" y="124"/>
                    </a:lnTo>
                    <a:lnTo>
                      <a:pt x="79" y="134"/>
                    </a:lnTo>
                    <a:lnTo>
                      <a:pt x="70" y="143"/>
                    </a:lnTo>
                    <a:lnTo>
                      <a:pt x="70" y="144"/>
                    </a:lnTo>
                    <a:lnTo>
                      <a:pt x="66" y="147"/>
                    </a:lnTo>
                    <a:lnTo>
                      <a:pt x="63" y="147"/>
                    </a:lnTo>
                    <a:lnTo>
                      <a:pt x="55" y="148"/>
                    </a:lnTo>
                    <a:lnTo>
                      <a:pt x="50" y="148"/>
                    </a:lnTo>
                    <a:lnTo>
                      <a:pt x="32" y="144"/>
                    </a:lnTo>
                    <a:lnTo>
                      <a:pt x="31" y="143"/>
                    </a:lnTo>
                    <a:lnTo>
                      <a:pt x="31" y="145"/>
                    </a:lnTo>
                    <a:lnTo>
                      <a:pt x="29" y="160"/>
                    </a:lnTo>
                    <a:lnTo>
                      <a:pt x="26" y="169"/>
                    </a:lnTo>
                    <a:lnTo>
                      <a:pt x="32" y="182"/>
                    </a:lnTo>
                    <a:lnTo>
                      <a:pt x="31" y="187"/>
                    </a:lnTo>
                    <a:lnTo>
                      <a:pt x="25" y="193"/>
                    </a:lnTo>
                    <a:lnTo>
                      <a:pt x="21" y="200"/>
                    </a:lnTo>
                    <a:lnTo>
                      <a:pt x="21" y="204"/>
                    </a:lnTo>
                    <a:lnTo>
                      <a:pt x="15" y="217"/>
                    </a:lnTo>
                    <a:lnTo>
                      <a:pt x="14" y="217"/>
                    </a:lnTo>
                    <a:lnTo>
                      <a:pt x="8" y="220"/>
                    </a:lnTo>
                    <a:lnTo>
                      <a:pt x="7" y="220"/>
                    </a:lnTo>
                    <a:lnTo>
                      <a:pt x="5" y="221"/>
                    </a:lnTo>
                    <a:lnTo>
                      <a:pt x="5" y="222"/>
                    </a:lnTo>
                    <a:lnTo>
                      <a:pt x="3" y="228"/>
                    </a:lnTo>
                    <a:lnTo>
                      <a:pt x="0" y="22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02" name="Freeform 129">
                <a:extLst>
                  <a:ext uri="{FF2B5EF4-FFF2-40B4-BE49-F238E27FC236}">
                    <a16:creationId xmlns:a16="http://schemas.microsoft.com/office/drawing/2014/main" id="{EDC3400E-2F26-55E8-22D9-1B7B0E8AE9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7" y="1830"/>
                <a:ext cx="112" cy="69"/>
              </a:xfrm>
              <a:custGeom>
                <a:avLst/>
                <a:gdLst>
                  <a:gd name="T0" fmla="*/ 301 w 447"/>
                  <a:gd name="T1" fmla="*/ 8 h 275"/>
                  <a:gd name="T2" fmla="*/ 278 w 447"/>
                  <a:gd name="T3" fmla="*/ 13 h 275"/>
                  <a:gd name="T4" fmla="*/ 251 w 447"/>
                  <a:gd name="T5" fmla="*/ 25 h 275"/>
                  <a:gd name="T6" fmla="*/ 237 w 447"/>
                  <a:gd name="T7" fmla="*/ 27 h 275"/>
                  <a:gd name="T8" fmla="*/ 243 w 447"/>
                  <a:gd name="T9" fmla="*/ 14 h 275"/>
                  <a:gd name="T10" fmla="*/ 231 w 447"/>
                  <a:gd name="T11" fmla="*/ 0 h 275"/>
                  <a:gd name="T12" fmla="*/ 231 w 447"/>
                  <a:gd name="T13" fmla="*/ 4 h 275"/>
                  <a:gd name="T14" fmla="*/ 233 w 447"/>
                  <a:gd name="T15" fmla="*/ 10 h 275"/>
                  <a:gd name="T16" fmla="*/ 214 w 447"/>
                  <a:gd name="T17" fmla="*/ 21 h 275"/>
                  <a:gd name="T18" fmla="*/ 207 w 447"/>
                  <a:gd name="T19" fmla="*/ 41 h 275"/>
                  <a:gd name="T20" fmla="*/ 184 w 447"/>
                  <a:gd name="T21" fmla="*/ 49 h 275"/>
                  <a:gd name="T22" fmla="*/ 177 w 447"/>
                  <a:gd name="T23" fmla="*/ 50 h 275"/>
                  <a:gd name="T24" fmla="*/ 144 w 447"/>
                  <a:gd name="T25" fmla="*/ 67 h 275"/>
                  <a:gd name="T26" fmla="*/ 141 w 447"/>
                  <a:gd name="T27" fmla="*/ 63 h 275"/>
                  <a:gd name="T28" fmla="*/ 121 w 447"/>
                  <a:gd name="T29" fmla="*/ 61 h 275"/>
                  <a:gd name="T30" fmla="*/ 92 w 447"/>
                  <a:gd name="T31" fmla="*/ 75 h 275"/>
                  <a:gd name="T32" fmla="*/ 84 w 447"/>
                  <a:gd name="T33" fmla="*/ 80 h 275"/>
                  <a:gd name="T34" fmla="*/ 77 w 447"/>
                  <a:gd name="T35" fmla="*/ 82 h 275"/>
                  <a:gd name="T36" fmla="*/ 56 w 447"/>
                  <a:gd name="T37" fmla="*/ 88 h 275"/>
                  <a:gd name="T38" fmla="*/ 56 w 447"/>
                  <a:gd name="T39" fmla="*/ 98 h 275"/>
                  <a:gd name="T40" fmla="*/ 53 w 447"/>
                  <a:gd name="T41" fmla="*/ 123 h 275"/>
                  <a:gd name="T42" fmla="*/ 27 w 447"/>
                  <a:gd name="T43" fmla="*/ 141 h 275"/>
                  <a:gd name="T44" fmla="*/ 17 w 447"/>
                  <a:gd name="T45" fmla="*/ 158 h 275"/>
                  <a:gd name="T46" fmla="*/ 3 w 447"/>
                  <a:gd name="T47" fmla="*/ 180 h 275"/>
                  <a:gd name="T48" fmla="*/ 5 w 447"/>
                  <a:gd name="T49" fmla="*/ 208 h 275"/>
                  <a:gd name="T50" fmla="*/ 22 w 447"/>
                  <a:gd name="T51" fmla="*/ 223 h 275"/>
                  <a:gd name="T52" fmla="*/ 35 w 447"/>
                  <a:gd name="T53" fmla="*/ 226 h 275"/>
                  <a:gd name="T54" fmla="*/ 39 w 447"/>
                  <a:gd name="T55" fmla="*/ 243 h 275"/>
                  <a:gd name="T56" fmla="*/ 33 w 447"/>
                  <a:gd name="T57" fmla="*/ 262 h 275"/>
                  <a:gd name="T58" fmla="*/ 43 w 447"/>
                  <a:gd name="T59" fmla="*/ 269 h 275"/>
                  <a:gd name="T60" fmla="*/ 47 w 447"/>
                  <a:gd name="T61" fmla="*/ 275 h 275"/>
                  <a:gd name="T62" fmla="*/ 54 w 447"/>
                  <a:gd name="T63" fmla="*/ 262 h 275"/>
                  <a:gd name="T64" fmla="*/ 64 w 447"/>
                  <a:gd name="T65" fmla="*/ 268 h 275"/>
                  <a:gd name="T66" fmla="*/ 84 w 447"/>
                  <a:gd name="T67" fmla="*/ 247 h 275"/>
                  <a:gd name="T68" fmla="*/ 90 w 447"/>
                  <a:gd name="T69" fmla="*/ 239 h 275"/>
                  <a:gd name="T70" fmla="*/ 137 w 447"/>
                  <a:gd name="T71" fmla="*/ 195 h 275"/>
                  <a:gd name="T72" fmla="*/ 152 w 447"/>
                  <a:gd name="T73" fmla="*/ 186 h 275"/>
                  <a:gd name="T74" fmla="*/ 166 w 447"/>
                  <a:gd name="T75" fmla="*/ 166 h 275"/>
                  <a:gd name="T76" fmla="*/ 169 w 447"/>
                  <a:gd name="T77" fmla="*/ 163 h 275"/>
                  <a:gd name="T78" fmla="*/ 171 w 447"/>
                  <a:gd name="T79" fmla="*/ 172 h 275"/>
                  <a:gd name="T80" fmla="*/ 170 w 447"/>
                  <a:gd name="T81" fmla="*/ 190 h 275"/>
                  <a:gd name="T82" fmla="*/ 199 w 447"/>
                  <a:gd name="T83" fmla="*/ 188 h 275"/>
                  <a:gd name="T84" fmla="*/ 211 w 447"/>
                  <a:gd name="T85" fmla="*/ 193 h 275"/>
                  <a:gd name="T86" fmla="*/ 215 w 447"/>
                  <a:gd name="T87" fmla="*/ 190 h 275"/>
                  <a:gd name="T88" fmla="*/ 248 w 447"/>
                  <a:gd name="T89" fmla="*/ 162 h 275"/>
                  <a:gd name="T90" fmla="*/ 271 w 447"/>
                  <a:gd name="T91" fmla="*/ 152 h 275"/>
                  <a:gd name="T92" fmla="*/ 294 w 447"/>
                  <a:gd name="T93" fmla="*/ 145 h 275"/>
                  <a:gd name="T94" fmla="*/ 304 w 447"/>
                  <a:gd name="T95" fmla="*/ 147 h 275"/>
                  <a:gd name="T96" fmla="*/ 375 w 447"/>
                  <a:gd name="T97" fmla="*/ 137 h 275"/>
                  <a:gd name="T98" fmla="*/ 392 w 447"/>
                  <a:gd name="T99" fmla="*/ 120 h 275"/>
                  <a:gd name="T100" fmla="*/ 402 w 447"/>
                  <a:gd name="T101" fmla="*/ 108 h 275"/>
                  <a:gd name="T102" fmla="*/ 413 w 447"/>
                  <a:gd name="T103" fmla="*/ 84 h 275"/>
                  <a:gd name="T104" fmla="*/ 447 w 447"/>
                  <a:gd name="T105" fmla="*/ 53 h 275"/>
                  <a:gd name="T106" fmla="*/ 435 w 447"/>
                  <a:gd name="T107" fmla="*/ 35 h 275"/>
                  <a:gd name="T108" fmla="*/ 387 w 447"/>
                  <a:gd name="T109" fmla="*/ 50 h 275"/>
                  <a:gd name="T110" fmla="*/ 357 w 447"/>
                  <a:gd name="T111" fmla="*/ 45 h 275"/>
                  <a:gd name="T112" fmla="*/ 324 w 447"/>
                  <a:gd name="T113" fmla="*/ 24 h 275"/>
                  <a:gd name="T114" fmla="*/ 321 w 447"/>
                  <a:gd name="T115" fmla="*/ 1 h 2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447" h="275">
                    <a:moveTo>
                      <a:pt x="321" y="1"/>
                    </a:moveTo>
                    <a:lnTo>
                      <a:pt x="320" y="1"/>
                    </a:lnTo>
                    <a:lnTo>
                      <a:pt x="301" y="8"/>
                    </a:lnTo>
                    <a:lnTo>
                      <a:pt x="294" y="8"/>
                    </a:lnTo>
                    <a:lnTo>
                      <a:pt x="281" y="13"/>
                    </a:lnTo>
                    <a:lnTo>
                      <a:pt x="278" y="13"/>
                    </a:lnTo>
                    <a:lnTo>
                      <a:pt x="271" y="18"/>
                    </a:lnTo>
                    <a:lnTo>
                      <a:pt x="258" y="24"/>
                    </a:lnTo>
                    <a:lnTo>
                      <a:pt x="251" y="25"/>
                    </a:lnTo>
                    <a:lnTo>
                      <a:pt x="241" y="29"/>
                    </a:lnTo>
                    <a:lnTo>
                      <a:pt x="236" y="32"/>
                    </a:lnTo>
                    <a:lnTo>
                      <a:pt x="237" y="27"/>
                    </a:lnTo>
                    <a:lnTo>
                      <a:pt x="240" y="22"/>
                    </a:lnTo>
                    <a:lnTo>
                      <a:pt x="244" y="20"/>
                    </a:lnTo>
                    <a:lnTo>
                      <a:pt x="243" y="14"/>
                    </a:lnTo>
                    <a:lnTo>
                      <a:pt x="243" y="10"/>
                    </a:lnTo>
                    <a:lnTo>
                      <a:pt x="237" y="0"/>
                    </a:lnTo>
                    <a:lnTo>
                      <a:pt x="231" y="0"/>
                    </a:lnTo>
                    <a:lnTo>
                      <a:pt x="229" y="3"/>
                    </a:lnTo>
                    <a:lnTo>
                      <a:pt x="231" y="3"/>
                    </a:lnTo>
                    <a:lnTo>
                      <a:pt x="231" y="4"/>
                    </a:lnTo>
                    <a:lnTo>
                      <a:pt x="234" y="7"/>
                    </a:lnTo>
                    <a:lnTo>
                      <a:pt x="234" y="10"/>
                    </a:lnTo>
                    <a:lnTo>
                      <a:pt x="233" y="10"/>
                    </a:lnTo>
                    <a:lnTo>
                      <a:pt x="229" y="13"/>
                    </a:lnTo>
                    <a:lnTo>
                      <a:pt x="223" y="15"/>
                    </a:lnTo>
                    <a:lnTo>
                      <a:pt x="214" y="21"/>
                    </a:lnTo>
                    <a:lnTo>
                      <a:pt x="212" y="27"/>
                    </a:lnTo>
                    <a:lnTo>
                      <a:pt x="212" y="34"/>
                    </a:lnTo>
                    <a:lnTo>
                      <a:pt x="207" y="41"/>
                    </a:lnTo>
                    <a:lnTo>
                      <a:pt x="194" y="45"/>
                    </a:lnTo>
                    <a:lnTo>
                      <a:pt x="188" y="48"/>
                    </a:lnTo>
                    <a:lnTo>
                      <a:pt x="184" y="49"/>
                    </a:lnTo>
                    <a:lnTo>
                      <a:pt x="183" y="49"/>
                    </a:lnTo>
                    <a:lnTo>
                      <a:pt x="180" y="50"/>
                    </a:lnTo>
                    <a:lnTo>
                      <a:pt x="177" y="50"/>
                    </a:lnTo>
                    <a:lnTo>
                      <a:pt x="145" y="70"/>
                    </a:lnTo>
                    <a:lnTo>
                      <a:pt x="144" y="68"/>
                    </a:lnTo>
                    <a:lnTo>
                      <a:pt x="144" y="67"/>
                    </a:lnTo>
                    <a:lnTo>
                      <a:pt x="142" y="64"/>
                    </a:lnTo>
                    <a:lnTo>
                      <a:pt x="141" y="64"/>
                    </a:lnTo>
                    <a:lnTo>
                      <a:pt x="141" y="63"/>
                    </a:lnTo>
                    <a:lnTo>
                      <a:pt x="139" y="63"/>
                    </a:lnTo>
                    <a:lnTo>
                      <a:pt x="128" y="61"/>
                    </a:lnTo>
                    <a:lnTo>
                      <a:pt x="121" y="61"/>
                    </a:lnTo>
                    <a:lnTo>
                      <a:pt x="107" y="64"/>
                    </a:lnTo>
                    <a:lnTo>
                      <a:pt x="93" y="74"/>
                    </a:lnTo>
                    <a:lnTo>
                      <a:pt x="92" y="75"/>
                    </a:lnTo>
                    <a:lnTo>
                      <a:pt x="89" y="75"/>
                    </a:lnTo>
                    <a:lnTo>
                      <a:pt x="85" y="77"/>
                    </a:lnTo>
                    <a:lnTo>
                      <a:pt x="84" y="80"/>
                    </a:lnTo>
                    <a:lnTo>
                      <a:pt x="82" y="80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68" y="84"/>
                    </a:lnTo>
                    <a:lnTo>
                      <a:pt x="58" y="87"/>
                    </a:lnTo>
                    <a:lnTo>
                      <a:pt x="56" y="88"/>
                    </a:lnTo>
                    <a:lnTo>
                      <a:pt x="54" y="91"/>
                    </a:lnTo>
                    <a:lnTo>
                      <a:pt x="56" y="91"/>
                    </a:lnTo>
                    <a:lnTo>
                      <a:pt x="56" y="98"/>
                    </a:lnTo>
                    <a:lnTo>
                      <a:pt x="54" y="108"/>
                    </a:lnTo>
                    <a:lnTo>
                      <a:pt x="51" y="113"/>
                    </a:lnTo>
                    <a:lnTo>
                      <a:pt x="53" y="123"/>
                    </a:lnTo>
                    <a:lnTo>
                      <a:pt x="39" y="135"/>
                    </a:lnTo>
                    <a:lnTo>
                      <a:pt x="35" y="138"/>
                    </a:lnTo>
                    <a:lnTo>
                      <a:pt x="27" y="141"/>
                    </a:lnTo>
                    <a:lnTo>
                      <a:pt x="25" y="144"/>
                    </a:lnTo>
                    <a:lnTo>
                      <a:pt x="18" y="156"/>
                    </a:lnTo>
                    <a:lnTo>
                      <a:pt x="17" y="158"/>
                    </a:lnTo>
                    <a:lnTo>
                      <a:pt x="17" y="159"/>
                    </a:lnTo>
                    <a:lnTo>
                      <a:pt x="4" y="177"/>
                    </a:lnTo>
                    <a:lnTo>
                      <a:pt x="3" y="180"/>
                    </a:lnTo>
                    <a:lnTo>
                      <a:pt x="0" y="183"/>
                    </a:lnTo>
                    <a:lnTo>
                      <a:pt x="1" y="194"/>
                    </a:lnTo>
                    <a:lnTo>
                      <a:pt x="5" y="208"/>
                    </a:lnTo>
                    <a:lnTo>
                      <a:pt x="11" y="212"/>
                    </a:lnTo>
                    <a:lnTo>
                      <a:pt x="17" y="218"/>
                    </a:lnTo>
                    <a:lnTo>
                      <a:pt x="22" y="223"/>
                    </a:lnTo>
                    <a:lnTo>
                      <a:pt x="25" y="225"/>
                    </a:lnTo>
                    <a:lnTo>
                      <a:pt x="25" y="226"/>
                    </a:lnTo>
                    <a:lnTo>
                      <a:pt x="35" y="226"/>
                    </a:lnTo>
                    <a:lnTo>
                      <a:pt x="35" y="228"/>
                    </a:lnTo>
                    <a:lnTo>
                      <a:pt x="39" y="238"/>
                    </a:lnTo>
                    <a:lnTo>
                      <a:pt x="39" y="243"/>
                    </a:lnTo>
                    <a:lnTo>
                      <a:pt x="37" y="254"/>
                    </a:lnTo>
                    <a:lnTo>
                      <a:pt x="35" y="258"/>
                    </a:lnTo>
                    <a:lnTo>
                      <a:pt x="33" y="262"/>
                    </a:lnTo>
                    <a:lnTo>
                      <a:pt x="33" y="267"/>
                    </a:lnTo>
                    <a:lnTo>
                      <a:pt x="40" y="268"/>
                    </a:lnTo>
                    <a:lnTo>
                      <a:pt x="43" y="269"/>
                    </a:lnTo>
                    <a:lnTo>
                      <a:pt x="46" y="272"/>
                    </a:lnTo>
                    <a:lnTo>
                      <a:pt x="44" y="274"/>
                    </a:lnTo>
                    <a:lnTo>
                      <a:pt x="47" y="275"/>
                    </a:lnTo>
                    <a:lnTo>
                      <a:pt x="51" y="275"/>
                    </a:lnTo>
                    <a:lnTo>
                      <a:pt x="54" y="269"/>
                    </a:lnTo>
                    <a:lnTo>
                      <a:pt x="54" y="262"/>
                    </a:lnTo>
                    <a:lnTo>
                      <a:pt x="58" y="264"/>
                    </a:lnTo>
                    <a:lnTo>
                      <a:pt x="63" y="267"/>
                    </a:lnTo>
                    <a:lnTo>
                      <a:pt x="64" y="268"/>
                    </a:lnTo>
                    <a:lnTo>
                      <a:pt x="67" y="267"/>
                    </a:lnTo>
                    <a:lnTo>
                      <a:pt x="81" y="253"/>
                    </a:lnTo>
                    <a:lnTo>
                      <a:pt x="84" y="247"/>
                    </a:lnTo>
                    <a:lnTo>
                      <a:pt x="88" y="245"/>
                    </a:lnTo>
                    <a:lnTo>
                      <a:pt x="89" y="240"/>
                    </a:lnTo>
                    <a:lnTo>
                      <a:pt x="90" y="239"/>
                    </a:lnTo>
                    <a:lnTo>
                      <a:pt x="107" y="216"/>
                    </a:lnTo>
                    <a:lnTo>
                      <a:pt x="125" y="201"/>
                    </a:lnTo>
                    <a:lnTo>
                      <a:pt x="137" y="195"/>
                    </a:lnTo>
                    <a:lnTo>
                      <a:pt x="145" y="190"/>
                    </a:lnTo>
                    <a:lnTo>
                      <a:pt x="149" y="188"/>
                    </a:lnTo>
                    <a:lnTo>
                      <a:pt x="152" y="186"/>
                    </a:lnTo>
                    <a:lnTo>
                      <a:pt x="152" y="183"/>
                    </a:lnTo>
                    <a:lnTo>
                      <a:pt x="155" y="183"/>
                    </a:lnTo>
                    <a:lnTo>
                      <a:pt x="166" y="166"/>
                    </a:lnTo>
                    <a:lnTo>
                      <a:pt x="166" y="165"/>
                    </a:lnTo>
                    <a:lnTo>
                      <a:pt x="167" y="162"/>
                    </a:lnTo>
                    <a:lnTo>
                      <a:pt x="169" y="163"/>
                    </a:lnTo>
                    <a:lnTo>
                      <a:pt x="174" y="165"/>
                    </a:lnTo>
                    <a:lnTo>
                      <a:pt x="174" y="166"/>
                    </a:lnTo>
                    <a:lnTo>
                      <a:pt x="171" y="172"/>
                    </a:lnTo>
                    <a:lnTo>
                      <a:pt x="169" y="180"/>
                    </a:lnTo>
                    <a:lnTo>
                      <a:pt x="169" y="188"/>
                    </a:lnTo>
                    <a:lnTo>
                      <a:pt x="170" y="190"/>
                    </a:lnTo>
                    <a:lnTo>
                      <a:pt x="176" y="194"/>
                    </a:lnTo>
                    <a:lnTo>
                      <a:pt x="183" y="197"/>
                    </a:lnTo>
                    <a:lnTo>
                      <a:pt x="199" y="188"/>
                    </a:lnTo>
                    <a:lnTo>
                      <a:pt x="205" y="190"/>
                    </a:lnTo>
                    <a:lnTo>
                      <a:pt x="209" y="193"/>
                    </a:lnTo>
                    <a:lnTo>
                      <a:pt x="211" y="193"/>
                    </a:lnTo>
                    <a:lnTo>
                      <a:pt x="212" y="191"/>
                    </a:lnTo>
                    <a:lnTo>
                      <a:pt x="214" y="191"/>
                    </a:lnTo>
                    <a:lnTo>
                      <a:pt x="215" y="190"/>
                    </a:lnTo>
                    <a:lnTo>
                      <a:pt x="229" y="179"/>
                    </a:lnTo>
                    <a:lnTo>
                      <a:pt x="230" y="177"/>
                    </a:lnTo>
                    <a:lnTo>
                      <a:pt x="248" y="162"/>
                    </a:lnTo>
                    <a:lnTo>
                      <a:pt x="251" y="156"/>
                    </a:lnTo>
                    <a:lnTo>
                      <a:pt x="269" y="156"/>
                    </a:lnTo>
                    <a:lnTo>
                      <a:pt x="271" y="152"/>
                    </a:lnTo>
                    <a:lnTo>
                      <a:pt x="272" y="152"/>
                    </a:lnTo>
                    <a:lnTo>
                      <a:pt x="290" y="149"/>
                    </a:lnTo>
                    <a:lnTo>
                      <a:pt x="294" y="145"/>
                    </a:lnTo>
                    <a:lnTo>
                      <a:pt x="291" y="142"/>
                    </a:lnTo>
                    <a:lnTo>
                      <a:pt x="294" y="144"/>
                    </a:lnTo>
                    <a:lnTo>
                      <a:pt x="304" y="147"/>
                    </a:lnTo>
                    <a:lnTo>
                      <a:pt x="357" y="149"/>
                    </a:lnTo>
                    <a:lnTo>
                      <a:pt x="360" y="151"/>
                    </a:lnTo>
                    <a:lnTo>
                      <a:pt x="375" y="137"/>
                    </a:lnTo>
                    <a:lnTo>
                      <a:pt x="380" y="134"/>
                    </a:lnTo>
                    <a:lnTo>
                      <a:pt x="382" y="130"/>
                    </a:lnTo>
                    <a:lnTo>
                      <a:pt x="392" y="120"/>
                    </a:lnTo>
                    <a:lnTo>
                      <a:pt x="395" y="115"/>
                    </a:lnTo>
                    <a:lnTo>
                      <a:pt x="398" y="113"/>
                    </a:lnTo>
                    <a:lnTo>
                      <a:pt x="402" y="108"/>
                    </a:lnTo>
                    <a:lnTo>
                      <a:pt x="412" y="85"/>
                    </a:lnTo>
                    <a:lnTo>
                      <a:pt x="412" y="84"/>
                    </a:lnTo>
                    <a:lnTo>
                      <a:pt x="413" y="84"/>
                    </a:lnTo>
                    <a:lnTo>
                      <a:pt x="435" y="60"/>
                    </a:lnTo>
                    <a:lnTo>
                      <a:pt x="444" y="56"/>
                    </a:lnTo>
                    <a:lnTo>
                      <a:pt x="447" y="53"/>
                    </a:lnTo>
                    <a:lnTo>
                      <a:pt x="445" y="45"/>
                    </a:lnTo>
                    <a:lnTo>
                      <a:pt x="444" y="42"/>
                    </a:lnTo>
                    <a:lnTo>
                      <a:pt x="435" y="35"/>
                    </a:lnTo>
                    <a:lnTo>
                      <a:pt x="430" y="35"/>
                    </a:lnTo>
                    <a:lnTo>
                      <a:pt x="421" y="36"/>
                    </a:lnTo>
                    <a:lnTo>
                      <a:pt x="387" y="50"/>
                    </a:lnTo>
                    <a:lnTo>
                      <a:pt x="377" y="50"/>
                    </a:lnTo>
                    <a:lnTo>
                      <a:pt x="358" y="45"/>
                    </a:lnTo>
                    <a:lnTo>
                      <a:pt x="357" y="45"/>
                    </a:lnTo>
                    <a:lnTo>
                      <a:pt x="334" y="28"/>
                    </a:lnTo>
                    <a:lnTo>
                      <a:pt x="322" y="25"/>
                    </a:lnTo>
                    <a:lnTo>
                      <a:pt x="324" y="24"/>
                    </a:lnTo>
                    <a:lnTo>
                      <a:pt x="331" y="10"/>
                    </a:lnTo>
                    <a:lnTo>
                      <a:pt x="331" y="8"/>
                    </a:lnTo>
                    <a:lnTo>
                      <a:pt x="321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03" name="Freeform 130">
                <a:extLst>
                  <a:ext uri="{FF2B5EF4-FFF2-40B4-BE49-F238E27FC236}">
                    <a16:creationId xmlns:a16="http://schemas.microsoft.com/office/drawing/2014/main" id="{098CB9DE-0764-0496-42C4-E78D37896D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4" y="1843"/>
                <a:ext cx="82" cy="73"/>
              </a:xfrm>
              <a:custGeom>
                <a:avLst/>
                <a:gdLst>
                  <a:gd name="T0" fmla="*/ 143 w 326"/>
                  <a:gd name="T1" fmla="*/ 32 h 289"/>
                  <a:gd name="T2" fmla="*/ 126 w 326"/>
                  <a:gd name="T3" fmla="*/ 62 h 289"/>
                  <a:gd name="T4" fmla="*/ 111 w 326"/>
                  <a:gd name="T5" fmla="*/ 81 h 289"/>
                  <a:gd name="T6" fmla="*/ 88 w 326"/>
                  <a:gd name="T7" fmla="*/ 96 h 289"/>
                  <a:gd name="T8" fmla="*/ 22 w 326"/>
                  <a:gd name="T9" fmla="*/ 89 h 289"/>
                  <a:gd name="T10" fmla="*/ 3 w 326"/>
                  <a:gd name="T11" fmla="*/ 99 h 289"/>
                  <a:gd name="T12" fmla="*/ 3 w 326"/>
                  <a:gd name="T13" fmla="*/ 103 h 289"/>
                  <a:gd name="T14" fmla="*/ 56 w 326"/>
                  <a:gd name="T15" fmla="*/ 135 h 289"/>
                  <a:gd name="T16" fmla="*/ 87 w 326"/>
                  <a:gd name="T17" fmla="*/ 177 h 289"/>
                  <a:gd name="T18" fmla="*/ 77 w 326"/>
                  <a:gd name="T19" fmla="*/ 183 h 289"/>
                  <a:gd name="T20" fmla="*/ 58 w 326"/>
                  <a:gd name="T21" fmla="*/ 204 h 289"/>
                  <a:gd name="T22" fmla="*/ 77 w 326"/>
                  <a:gd name="T23" fmla="*/ 221 h 289"/>
                  <a:gd name="T24" fmla="*/ 87 w 326"/>
                  <a:gd name="T25" fmla="*/ 223 h 289"/>
                  <a:gd name="T26" fmla="*/ 96 w 326"/>
                  <a:gd name="T27" fmla="*/ 232 h 289"/>
                  <a:gd name="T28" fmla="*/ 115 w 326"/>
                  <a:gd name="T29" fmla="*/ 229 h 289"/>
                  <a:gd name="T30" fmla="*/ 118 w 326"/>
                  <a:gd name="T31" fmla="*/ 222 h 289"/>
                  <a:gd name="T32" fmla="*/ 146 w 326"/>
                  <a:gd name="T33" fmla="*/ 219 h 289"/>
                  <a:gd name="T34" fmla="*/ 165 w 326"/>
                  <a:gd name="T35" fmla="*/ 211 h 289"/>
                  <a:gd name="T36" fmla="*/ 171 w 326"/>
                  <a:gd name="T37" fmla="*/ 208 h 289"/>
                  <a:gd name="T38" fmla="*/ 178 w 326"/>
                  <a:gd name="T39" fmla="*/ 211 h 289"/>
                  <a:gd name="T40" fmla="*/ 196 w 326"/>
                  <a:gd name="T41" fmla="*/ 204 h 289"/>
                  <a:gd name="T42" fmla="*/ 201 w 326"/>
                  <a:gd name="T43" fmla="*/ 205 h 289"/>
                  <a:gd name="T44" fmla="*/ 197 w 326"/>
                  <a:gd name="T45" fmla="*/ 232 h 289"/>
                  <a:gd name="T46" fmla="*/ 196 w 326"/>
                  <a:gd name="T47" fmla="*/ 240 h 289"/>
                  <a:gd name="T48" fmla="*/ 207 w 326"/>
                  <a:gd name="T49" fmla="*/ 245 h 289"/>
                  <a:gd name="T50" fmla="*/ 210 w 326"/>
                  <a:gd name="T51" fmla="*/ 256 h 289"/>
                  <a:gd name="T52" fmla="*/ 218 w 326"/>
                  <a:gd name="T53" fmla="*/ 288 h 289"/>
                  <a:gd name="T54" fmla="*/ 224 w 326"/>
                  <a:gd name="T55" fmla="*/ 286 h 289"/>
                  <a:gd name="T56" fmla="*/ 224 w 326"/>
                  <a:gd name="T57" fmla="*/ 252 h 289"/>
                  <a:gd name="T58" fmla="*/ 214 w 326"/>
                  <a:gd name="T59" fmla="*/ 228 h 289"/>
                  <a:gd name="T60" fmla="*/ 233 w 326"/>
                  <a:gd name="T61" fmla="*/ 222 h 289"/>
                  <a:gd name="T62" fmla="*/ 259 w 326"/>
                  <a:gd name="T63" fmla="*/ 228 h 289"/>
                  <a:gd name="T64" fmla="*/ 263 w 326"/>
                  <a:gd name="T65" fmla="*/ 218 h 289"/>
                  <a:gd name="T66" fmla="*/ 271 w 326"/>
                  <a:gd name="T67" fmla="*/ 209 h 289"/>
                  <a:gd name="T68" fmla="*/ 296 w 326"/>
                  <a:gd name="T69" fmla="*/ 202 h 289"/>
                  <a:gd name="T70" fmla="*/ 310 w 326"/>
                  <a:gd name="T71" fmla="*/ 207 h 289"/>
                  <a:gd name="T72" fmla="*/ 314 w 326"/>
                  <a:gd name="T73" fmla="*/ 138 h 289"/>
                  <a:gd name="T74" fmla="*/ 288 w 326"/>
                  <a:gd name="T75" fmla="*/ 105 h 289"/>
                  <a:gd name="T76" fmla="*/ 289 w 326"/>
                  <a:gd name="T77" fmla="*/ 89 h 289"/>
                  <a:gd name="T78" fmla="*/ 293 w 326"/>
                  <a:gd name="T79" fmla="*/ 78 h 289"/>
                  <a:gd name="T80" fmla="*/ 271 w 326"/>
                  <a:gd name="T81" fmla="*/ 45 h 289"/>
                  <a:gd name="T82" fmla="*/ 271 w 326"/>
                  <a:gd name="T83" fmla="*/ 41 h 289"/>
                  <a:gd name="T84" fmla="*/ 264 w 326"/>
                  <a:gd name="T85" fmla="*/ 48 h 289"/>
                  <a:gd name="T86" fmla="*/ 257 w 326"/>
                  <a:gd name="T87" fmla="*/ 59 h 289"/>
                  <a:gd name="T88" fmla="*/ 235 w 326"/>
                  <a:gd name="T89" fmla="*/ 75 h 289"/>
                  <a:gd name="T90" fmla="*/ 213 w 326"/>
                  <a:gd name="T91" fmla="*/ 80 h 289"/>
                  <a:gd name="T92" fmla="*/ 187 w 326"/>
                  <a:gd name="T93" fmla="*/ 62 h 289"/>
                  <a:gd name="T94" fmla="*/ 183 w 326"/>
                  <a:gd name="T95" fmla="*/ 28 h 289"/>
                  <a:gd name="T96" fmla="*/ 187 w 326"/>
                  <a:gd name="T97" fmla="*/ 14 h 289"/>
                  <a:gd name="T98" fmla="*/ 186 w 326"/>
                  <a:gd name="T99" fmla="*/ 1 h 289"/>
                  <a:gd name="T100" fmla="*/ 175 w 326"/>
                  <a:gd name="T101" fmla="*/ 3 h 2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326" h="289">
                    <a:moveTo>
                      <a:pt x="144" y="31"/>
                    </a:moveTo>
                    <a:lnTo>
                      <a:pt x="143" y="31"/>
                    </a:lnTo>
                    <a:lnTo>
                      <a:pt x="143" y="32"/>
                    </a:lnTo>
                    <a:lnTo>
                      <a:pt x="133" y="55"/>
                    </a:lnTo>
                    <a:lnTo>
                      <a:pt x="129" y="60"/>
                    </a:lnTo>
                    <a:lnTo>
                      <a:pt x="126" y="62"/>
                    </a:lnTo>
                    <a:lnTo>
                      <a:pt x="123" y="67"/>
                    </a:lnTo>
                    <a:lnTo>
                      <a:pt x="113" y="77"/>
                    </a:lnTo>
                    <a:lnTo>
                      <a:pt x="111" y="81"/>
                    </a:lnTo>
                    <a:lnTo>
                      <a:pt x="106" y="84"/>
                    </a:lnTo>
                    <a:lnTo>
                      <a:pt x="91" y="98"/>
                    </a:lnTo>
                    <a:lnTo>
                      <a:pt x="88" y="96"/>
                    </a:lnTo>
                    <a:lnTo>
                      <a:pt x="35" y="94"/>
                    </a:lnTo>
                    <a:lnTo>
                      <a:pt x="25" y="91"/>
                    </a:lnTo>
                    <a:lnTo>
                      <a:pt x="22" y="89"/>
                    </a:lnTo>
                    <a:lnTo>
                      <a:pt x="25" y="92"/>
                    </a:lnTo>
                    <a:lnTo>
                      <a:pt x="21" y="96"/>
                    </a:lnTo>
                    <a:lnTo>
                      <a:pt x="3" y="99"/>
                    </a:lnTo>
                    <a:lnTo>
                      <a:pt x="2" y="99"/>
                    </a:lnTo>
                    <a:lnTo>
                      <a:pt x="0" y="103"/>
                    </a:lnTo>
                    <a:lnTo>
                      <a:pt x="3" y="103"/>
                    </a:lnTo>
                    <a:lnTo>
                      <a:pt x="12" y="108"/>
                    </a:lnTo>
                    <a:lnTo>
                      <a:pt x="20" y="115"/>
                    </a:lnTo>
                    <a:lnTo>
                      <a:pt x="56" y="135"/>
                    </a:lnTo>
                    <a:lnTo>
                      <a:pt x="79" y="159"/>
                    </a:lnTo>
                    <a:lnTo>
                      <a:pt x="87" y="169"/>
                    </a:lnTo>
                    <a:lnTo>
                      <a:pt x="87" y="177"/>
                    </a:lnTo>
                    <a:lnTo>
                      <a:pt x="81" y="182"/>
                    </a:lnTo>
                    <a:lnTo>
                      <a:pt x="81" y="183"/>
                    </a:lnTo>
                    <a:lnTo>
                      <a:pt x="77" y="183"/>
                    </a:lnTo>
                    <a:lnTo>
                      <a:pt x="66" y="193"/>
                    </a:lnTo>
                    <a:lnTo>
                      <a:pt x="63" y="197"/>
                    </a:lnTo>
                    <a:lnTo>
                      <a:pt x="58" y="204"/>
                    </a:lnTo>
                    <a:lnTo>
                      <a:pt x="60" y="205"/>
                    </a:lnTo>
                    <a:lnTo>
                      <a:pt x="62" y="208"/>
                    </a:lnTo>
                    <a:lnTo>
                      <a:pt x="77" y="221"/>
                    </a:lnTo>
                    <a:lnTo>
                      <a:pt x="80" y="226"/>
                    </a:lnTo>
                    <a:lnTo>
                      <a:pt x="81" y="225"/>
                    </a:lnTo>
                    <a:lnTo>
                      <a:pt x="87" y="223"/>
                    </a:lnTo>
                    <a:lnTo>
                      <a:pt x="92" y="225"/>
                    </a:lnTo>
                    <a:lnTo>
                      <a:pt x="95" y="229"/>
                    </a:lnTo>
                    <a:lnTo>
                      <a:pt x="96" y="232"/>
                    </a:lnTo>
                    <a:lnTo>
                      <a:pt x="103" y="233"/>
                    </a:lnTo>
                    <a:lnTo>
                      <a:pt x="113" y="230"/>
                    </a:lnTo>
                    <a:lnTo>
                      <a:pt x="115" y="229"/>
                    </a:lnTo>
                    <a:lnTo>
                      <a:pt x="115" y="226"/>
                    </a:lnTo>
                    <a:lnTo>
                      <a:pt x="116" y="223"/>
                    </a:lnTo>
                    <a:lnTo>
                      <a:pt x="118" y="222"/>
                    </a:lnTo>
                    <a:lnTo>
                      <a:pt x="132" y="223"/>
                    </a:lnTo>
                    <a:lnTo>
                      <a:pt x="140" y="218"/>
                    </a:lnTo>
                    <a:lnTo>
                      <a:pt x="146" y="219"/>
                    </a:lnTo>
                    <a:lnTo>
                      <a:pt x="155" y="219"/>
                    </a:lnTo>
                    <a:lnTo>
                      <a:pt x="161" y="214"/>
                    </a:lnTo>
                    <a:lnTo>
                      <a:pt x="165" y="211"/>
                    </a:lnTo>
                    <a:lnTo>
                      <a:pt x="166" y="209"/>
                    </a:lnTo>
                    <a:lnTo>
                      <a:pt x="169" y="209"/>
                    </a:lnTo>
                    <a:lnTo>
                      <a:pt x="171" y="208"/>
                    </a:lnTo>
                    <a:lnTo>
                      <a:pt x="172" y="208"/>
                    </a:lnTo>
                    <a:lnTo>
                      <a:pt x="176" y="209"/>
                    </a:lnTo>
                    <a:lnTo>
                      <a:pt x="178" y="211"/>
                    </a:lnTo>
                    <a:lnTo>
                      <a:pt x="186" y="211"/>
                    </a:lnTo>
                    <a:lnTo>
                      <a:pt x="190" y="209"/>
                    </a:lnTo>
                    <a:lnTo>
                      <a:pt x="196" y="204"/>
                    </a:lnTo>
                    <a:lnTo>
                      <a:pt x="199" y="202"/>
                    </a:lnTo>
                    <a:lnTo>
                      <a:pt x="200" y="201"/>
                    </a:lnTo>
                    <a:lnTo>
                      <a:pt x="201" y="205"/>
                    </a:lnTo>
                    <a:lnTo>
                      <a:pt x="196" y="218"/>
                    </a:lnTo>
                    <a:lnTo>
                      <a:pt x="197" y="225"/>
                    </a:lnTo>
                    <a:lnTo>
                      <a:pt x="197" y="232"/>
                    </a:lnTo>
                    <a:lnTo>
                      <a:pt x="194" y="236"/>
                    </a:lnTo>
                    <a:lnTo>
                      <a:pt x="193" y="239"/>
                    </a:lnTo>
                    <a:lnTo>
                      <a:pt x="196" y="240"/>
                    </a:lnTo>
                    <a:lnTo>
                      <a:pt x="201" y="242"/>
                    </a:lnTo>
                    <a:lnTo>
                      <a:pt x="206" y="242"/>
                    </a:lnTo>
                    <a:lnTo>
                      <a:pt x="207" y="245"/>
                    </a:lnTo>
                    <a:lnTo>
                      <a:pt x="208" y="250"/>
                    </a:lnTo>
                    <a:lnTo>
                      <a:pt x="210" y="252"/>
                    </a:lnTo>
                    <a:lnTo>
                      <a:pt x="210" y="256"/>
                    </a:lnTo>
                    <a:lnTo>
                      <a:pt x="213" y="289"/>
                    </a:lnTo>
                    <a:lnTo>
                      <a:pt x="214" y="288"/>
                    </a:lnTo>
                    <a:lnTo>
                      <a:pt x="218" y="288"/>
                    </a:lnTo>
                    <a:lnTo>
                      <a:pt x="221" y="289"/>
                    </a:lnTo>
                    <a:lnTo>
                      <a:pt x="222" y="289"/>
                    </a:lnTo>
                    <a:lnTo>
                      <a:pt x="224" y="286"/>
                    </a:lnTo>
                    <a:lnTo>
                      <a:pt x="226" y="278"/>
                    </a:lnTo>
                    <a:lnTo>
                      <a:pt x="229" y="259"/>
                    </a:lnTo>
                    <a:lnTo>
                      <a:pt x="224" y="252"/>
                    </a:lnTo>
                    <a:lnTo>
                      <a:pt x="214" y="246"/>
                    </a:lnTo>
                    <a:lnTo>
                      <a:pt x="215" y="232"/>
                    </a:lnTo>
                    <a:lnTo>
                      <a:pt x="214" y="228"/>
                    </a:lnTo>
                    <a:lnTo>
                      <a:pt x="218" y="223"/>
                    </a:lnTo>
                    <a:lnTo>
                      <a:pt x="218" y="222"/>
                    </a:lnTo>
                    <a:lnTo>
                      <a:pt x="233" y="222"/>
                    </a:lnTo>
                    <a:lnTo>
                      <a:pt x="249" y="225"/>
                    </a:lnTo>
                    <a:lnTo>
                      <a:pt x="254" y="228"/>
                    </a:lnTo>
                    <a:lnTo>
                      <a:pt x="259" y="228"/>
                    </a:lnTo>
                    <a:lnTo>
                      <a:pt x="260" y="226"/>
                    </a:lnTo>
                    <a:lnTo>
                      <a:pt x="264" y="223"/>
                    </a:lnTo>
                    <a:lnTo>
                      <a:pt x="263" y="218"/>
                    </a:lnTo>
                    <a:lnTo>
                      <a:pt x="263" y="215"/>
                    </a:lnTo>
                    <a:lnTo>
                      <a:pt x="266" y="212"/>
                    </a:lnTo>
                    <a:lnTo>
                      <a:pt x="271" y="209"/>
                    </a:lnTo>
                    <a:lnTo>
                      <a:pt x="288" y="207"/>
                    </a:lnTo>
                    <a:lnTo>
                      <a:pt x="295" y="204"/>
                    </a:lnTo>
                    <a:lnTo>
                      <a:pt x="296" y="202"/>
                    </a:lnTo>
                    <a:lnTo>
                      <a:pt x="299" y="201"/>
                    </a:lnTo>
                    <a:lnTo>
                      <a:pt x="299" y="207"/>
                    </a:lnTo>
                    <a:lnTo>
                      <a:pt x="310" y="207"/>
                    </a:lnTo>
                    <a:lnTo>
                      <a:pt x="323" y="211"/>
                    </a:lnTo>
                    <a:lnTo>
                      <a:pt x="326" y="159"/>
                    </a:lnTo>
                    <a:lnTo>
                      <a:pt x="314" y="138"/>
                    </a:lnTo>
                    <a:lnTo>
                      <a:pt x="295" y="110"/>
                    </a:lnTo>
                    <a:lnTo>
                      <a:pt x="292" y="109"/>
                    </a:lnTo>
                    <a:lnTo>
                      <a:pt x="288" y="105"/>
                    </a:lnTo>
                    <a:lnTo>
                      <a:pt x="284" y="92"/>
                    </a:lnTo>
                    <a:lnTo>
                      <a:pt x="288" y="89"/>
                    </a:lnTo>
                    <a:lnTo>
                      <a:pt x="289" y="89"/>
                    </a:lnTo>
                    <a:lnTo>
                      <a:pt x="298" y="84"/>
                    </a:lnTo>
                    <a:lnTo>
                      <a:pt x="296" y="81"/>
                    </a:lnTo>
                    <a:lnTo>
                      <a:pt x="293" y="78"/>
                    </a:lnTo>
                    <a:lnTo>
                      <a:pt x="274" y="53"/>
                    </a:lnTo>
                    <a:lnTo>
                      <a:pt x="271" y="46"/>
                    </a:lnTo>
                    <a:lnTo>
                      <a:pt x="271" y="45"/>
                    </a:lnTo>
                    <a:lnTo>
                      <a:pt x="273" y="43"/>
                    </a:lnTo>
                    <a:lnTo>
                      <a:pt x="271" y="42"/>
                    </a:lnTo>
                    <a:lnTo>
                      <a:pt x="271" y="41"/>
                    </a:lnTo>
                    <a:lnTo>
                      <a:pt x="267" y="43"/>
                    </a:lnTo>
                    <a:lnTo>
                      <a:pt x="266" y="45"/>
                    </a:lnTo>
                    <a:lnTo>
                      <a:pt x="264" y="48"/>
                    </a:lnTo>
                    <a:lnTo>
                      <a:pt x="261" y="50"/>
                    </a:lnTo>
                    <a:lnTo>
                      <a:pt x="261" y="52"/>
                    </a:lnTo>
                    <a:lnTo>
                      <a:pt x="257" y="59"/>
                    </a:lnTo>
                    <a:lnTo>
                      <a:pt x="238" y="77"/>
                    </a:lnTo>
                    <a:lnTo>
                      <a:pt x="235" y="77"/>
                    </a:lnTo>
                    <a:lnTo>
                      <a:pt x="235" y="75"/>
                    </a:lnTo>
                    <a:lnTo>
                      <a:pt x="233" y="74"/>
                    </a:lnTo>
                    <a:lnTo>
                      <a:pt x="226" y="74"/>
                    </a:lnTo>
                    <a:lnTo>
                      <a:pt x="213" y="80"/>
                    </a:lnTo>
                    <a:lnTo>
                      <a:pt x="196" y="73"/>
                    </a:lnTo>
                    <a:lnTo>
                      <a:pt x="193" y="67"/>
                    </a:lnTo>
                    <a:lnTo>
                      <a:pt x="187" y="62"/>
                    </a:lnTo>
                    <a:lnTo>
                      <a:pt x="185" y="62"/>
                    </a:lnTo>
                    <a:lnTo>
                      <a:pt x="182" y="60"/>
                    </a:lnTo>
                    <a:lnTo>
                      <a:pt x="183" y="28"/>
                    </a:lnTo>
                    <a:lnTo>
                      <a:pt x="185" y="21"/>
                    </a:lnTo>
                    <a:lnTo>
                      <a:pt x="185" y="18"/>
                    </a:lnTo>
                    <a:lnTo>
                      <a:pt x="187" y="14"/>
                    </a:lnTo>
                    <a:lnTo>
                      <a:pt x="190" y="11"/>
                    </a:lnTo>
                    <a:lnTo>
                      <a:pt x="190" y="10"/>
                    </a:lnTo>
                    <a:lnTo>
                      <a:pt x="186" y="1"/>
                    </a:lnTo>
                    <a:lnTo>
                      <a:pt x="185" y="0"/>
                    </a:lnTo>
                    <a:lnTo>
                      <a:pt x="178" y="0"/>
                    </a:lnTo>
                    <a:lnTo>
                      <a:pt x="175" y="3"/>
                    </a:lnTo>
                    <a:lnTo>
                      <a:pt x="166" y="7"/>
                    </a:lnTo>
                    <a:lnTo>
                      <a:pt x="144" y="3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04" name="Freeform 131">
                <a:extLst>
                  <a:ext uri="{FF2B5EF4-FFF2-40B4-BE49-F238E27FC236}">
                    <a16:creationId xmlns:a16="http://schemas.microsoft.com/office/drawing/2014/main" id="{06E5D138-30D5-A8C8-677C-542CD8D8FD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1" y="1869"/>
                <a:ext cx="77" cy="70"/>
              </a:xfrm>
              <a:custGeom>
                <a:avLst/>
                <a:gdLst>
                  <a:gd name="T0" fmla="*/ 213 w 307"/>
                  <a:gd name="T1" fmla="*/ 0 h 280"/>
                  <a:gd name="T2" fmla="*/ 174 w 307"/>
                  <a:gd name="T3" fmla="*/ 21 h 280"/>
                  <a:gd name="T4" fmla="*/ 158 w 307"/>
                  <a:gd name="T5" fmla="*/ 35 h 280"/>
                  <a:gd name="T6" fmla="*/ 153 w 307"/>
                  <a:gd name="T7" fmla="*/ 37 h 280"/>
                  <a:gd name="T8" fmla="*/ 127 w 307"/>
                  <a:gd name="T9" fmla="*/ 41 h 280"/>
                  <a:gd name="T10" fmla="*/ 113 w 307"/>
                  <a:gd name="T11" fmla="*/ 32 h 280"/>
                  <a:gd name="T12" fmla="*/ 118 w 307"/>
                  <a:gd name="T13" fmla="*/ 10 h 280"/>
                  <a:gd name="T14" fmla="*/ 111 w 307"/>
                  <a:gd name="T15" fmla="*/ 6 h 280"/>
                  <a:gd name="T16" fmla="*/ 99 w 307"/>
                  <a:gd name="T17" fmla="*/ 27 h 280"/>
                  <a:gd name="T18" fmla="*/ 93 w 307"/>
                  <a:gd name="T19" fmla="*/ 32 h 280"/>
                  <a:gd name="T20" fmla="*/ 69 w 307"/>
                  <a:gd name="T21" fmla="*/ 45 h 280"/>
                  <a:gd name="T22" fmla="*/ 33 w 307"/>
                  <a:gd name="T23" fmla="*/ 84 h 280"/>
                  <a:gd name="T24" fmla="*/ 25 w 307"/>
                  <a:gd name="T25" fmla="*/ 97 h 280"/>
                  <a:gd name="T26" fmla="*/ 9 w 307"/>
                  <a:gd name="T27" fmla="*/ 113 h 280"/>
                  <a:gd name="T28" fmla="*/ 4 w 307"/>
                  <a:gd name="T29" fmla="*/ 132 h 280"/>
                  <a:gd name="T30" fmla="*/ 0 w 307"/>
                  <a:gd name="T31" fmla="*/ 142 h 280"/>
                  <a:gd name="T32" fmla="*/ 18 w 307"/>
                  <a:gd name="T33" fmla="*/ 150 h 280"/>
                  <a:gd name="T34" fmla="*/ 29 w 307"/>
                  <a:gd name="T35" fmla="*/ 153 h 280"/>
                  <a:gd name="T36" fmla="*/ 33 w 307"/>
                  <a:gd name="T37" fmla="*/ 154 h 280"/>
                  <a:gd name="T38" fmla="*/ 67 w 307"/>
                  <a:gd name="T39" fmla="*/ 140 h 280"/>
                  <a:gd name="T40" fmla="*/ 76 w 307"/>
                  <a:gd name="T41" fmla="*/ 158 h 280"/>
                  <a:gd name="T42" fmla="*/ 85 w 307"/>
                  <a:gd name="T43" fmla="*/ 161 h 280"/>
                  <a:gd name="T44" fmla="*/ 93 w 307"/>
                  <a:gd name="T45" fmla="*/ 157 h 280"/>
                  <a:gd name="T46" fmla="*/ 104 w 307"/>
                  <a:gd name="T47" fmla="*/ 160 h 280"/>
                  <a:gd name="T48" fmla="*/ 131 w 307"/>
                  <a:gd name="T49" fmla="*/ 185 h 280"/>
                  <a:gd name="T50" fmla="*/ 148 w 307"/>
                  <a:gd name="T51" fmla="*/ 194 h 280"/>
                  <a:gd name="T52" fmla="*/ 156 w 307"/>
                  <a:gd name="T53" fmla="*/ 196 h 280"/>
                  <a:gd name="T54" fmla="*/ 156 w 307"/>
                  <a:gd name="T55" fmla="*/ 203 h 280"/>
                  <a:gd name="T56" fmla="*/ 175 w 307"/>
                  <a:gd name="T57" fmla="*/ 227 h 280"/>
                  <a:gd name="T58" fmla="*/ 188 w 307"/>
                  <a:gd name="T59" fmla="*/ 232 h 280"/>
                  <a:gd name="T60" fmla="*/ 215 w 307"/>
                  <a:gd name="T61" fmla="*/ 267 h 280"/>
                  <a:gd name="T62" fmla="*/ 220 w 307"/>
                  <a:gd name="T63" fmla="*/ 273 h 280"/>
                  <a:gd name="T64" fmla="*/ 226 w 307"/>
                  <a:gd name="T65" fmla="*/ 280 h 280"/>
                  <a:gd name="T66" fmla="*/ 256 w 307"/>
                  <a:gd name="T67" fmla="*/ 267 h 280"/>
                  <a:gd name="T68" fmla="*/ 271 w 307"/>
                  <a:gd name="T69" fmla="*/ 252 h 280"/>
                  <a:gd name="T70" fmla="*/ 298 w 307"/>
                  <a:gd name="T71" fmla="*/ 218 h 280"/>
                  <a:gd name="T72" fmla="*/ 307 w 307"/>
                  <a:gd name="T73" fmla="*/ 196 h 280"/>
                  <a:gd name="T74" fmla="*/ 298 w 307"/>
                  <a:gd name="T75" fmla="*/ 192 h 280"/>
                  <a:gd name="T76" fmla="*/ 287 w 307"/>
                  <a:gd name="T77" fmla="*/ 192 h 280"/>
                  <a:gd name="T78" fmla="*/ 276 w 307"/>
                  <a:gd name="T79" fmla="*/ 171 h 280"/>
                  <a:gd name="T80" fmla="*/ 265 w 307"/>
                  <a:gd name="T81" fmla="*/ 156 h 280"/>
                  <a:gd name="T82" fmla="*/ 290 w 307"/>
                  <a:gd name="T83" fmla="*/ 132 h 280"/>
                  <a:gd name="T84" fmla="*/ 294 w 307"/>
                  <a:gd name="T85" fmla="*/ 123 h 280"/>
                  <a:gd name="T86" fmla="*/ 275 w 307"/>
                  <a:gd name="T87" fmla="*/ 105 h 280"/>
                  <a:gd name="T88" fmla="*/ 276 w 307"/>
                  <a:gd name="T89" fmla="*/ 94 h 280"/>
                  <a:gd name="T90" fmla="*/ 294 w 307"/>
                  <a:gd name="T91" fmla="*/ 80 h 280"/>
                  <a:gd name="T92" fmla="*/ 300 w 307"/>
                  <a:gd name="T93" fmla="*/ 66 h 280"/>
                  <a:gd name="T94" fmla="*/ 233 w 307"/>
                  <a:gd name="T95" fmla="*/ 12 h 2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307" h="280">
                    <a:moveTo>
                      <a:pt x="225" y="5"/>
                    </a:moveTo>
                    <a:lnTo>
                      <a:pt x="216" y="0"/>
                    </a:lnTo>
                    <a:lnTo>
                      <a:pt x="213" y="0"/>
                    </a:lnTo>
                    <a:lnTo>
                      <a:pt x="195" y="0"/>
                    </a:lnTo>
                    <a:lnTo>
                      <a:pt x="192" y="6"/>
                    </a:lnTo>
                    <a:lnTo>
                      <a:pt x="174" y="21"/>
                    </a:lnTo>
                    <a:lnTo>
                      <a:pt x="173" y="23"/>
                    </a:lnTo>
                    <a:lnTo>
                      <a:pt x="159" y="34"/>
                    </a:lnTo>
                    <a:lnTo>
                      <a:pt x="158" y="35"/>
                    </a:lnTo>
                    <a:lnTo>
                      <a:pt x="156" y="35"/>
                    </a:lnTo>
                    <a:lnTo>
                      <a:pt x="155" y="37"/>
                    </a:lnTo>
                    <a:lnTo>
                      <a:pt x="153" y="37"/>
                    </a:lnTo>
                    <a:lnTo>
                      <a:pt x="149" y="34"/>
                    </a:lnTo>
                    <a:lnTo>
                      <a:pt x="143" y="32"/>
                    </a:lnTo>
                    <a:lnTo>
                      <a:pt x="127" y="41"/>
                    </a:lnTo>
                    <a:lnTo>
                      <a:pt x="120" y="38"/>
                    </a:lnTo>
                    <a:lnTo>
                      <a:pt x="114" y="34"/>
                    </a:lnTo>
                    <a:lnTo>
                      <a:pt x="113" y="32"/>
                    </a:lnTo>
                    <a:lnTo>
                      <a:pt x="113" y="24"/>
                    </a:lnTo>
                    <a:lnTo>
                      <a:pt x="115" y="16"/>
                    </a:lnTo>
                    <a:lnTo>
                      <a:pt x="118" y="10"/>
                    </a:lnTo>
                    <a:lnTo>
                      <a:pt x="118" y="9"/>
                    </a:lnTo>
                    <a:lnTo>
                      <a:pt x="113" y="7"/>
                    </a:lnTo>
                    <a:lnTo>
                      <a:pt x="111" y="6"/>
                    </a:lnTo>
                    <a:lnTo>
                      <a:pt x="110" y="9"/>
                    </a:lnTo>
                    <a:lnTo>
                      <a:pt x="110" y="10"/>
                    </a:lnTo>
                    <a:lnTo>
                      <a:pt x="99" y="27"/>
                    </a:lnTo>
                    <a:lnTo>
                      <a:pt x="96" y="27"/>
                    </a:lnTo>
                    <a:lnTo>
                      <a:pt x="96" y="30"/>
                    </a:lnTo>
                    <a:lnTo>
                      <a:pt x="93" y="32"/>
                    </a:lnTo>
                    <a:lnTo>
                      <a:pt x="89" y="34"/>
                    </a:lnTo>
                    <a:lnTo>
                      <a:pt x="81" y="39"/>
                    </a:lnTo>
                    <a:lnTo>
                      <a:pt x="69" y="45"/>
                    </a:lnTo>
                    <a:lnTo>
                      <a:pt x="51" y="60"/>
                    </a:lnTo>
                    <a:lnTo>
                      <a:pt x="34" y="83"/>
                    </a:lnTo>
                    <a:lnTo>
                      <a:pt x="33" y="84"/>
                    </a:lnTo>
                    <a:lnTo>
                      <a:pt x="32" y="89"/>
                    </a:lnTo>
                    <a:lnTo>
                      <a:pt x="28" y="91"/>
                    </a:lnTo>
                    <a:lnTo>
                      <a:pt x="25" y="97"/>
                    </a:lnTo>
                    <a:lnTo>
                      <a:pt x="11" y="111"/>
                    </a:lnTo>
                    <a:lnTo>
                      <a:pt x="8" y="112"/>
                    </a:lnTo>
                    <a:lnTo>
                      <a:pt x="9" y="113"/>
                    </a:lnTo>
                    <a:lnTo>
                      <a:pt x="5" y="130"/>
                    </a:lnTo>
                    <a:lnTo>
                      <a:pt x="5" y="132"/>
                    </a:lnTo>
                    <a:lnTo>
                      <a:pt x="4" y="132"/>
                    </a:lnTo>
                    <a:lnTo>
                      <a:pt x="1" y="139"/>
                    </a:lnTo>
                    <a:lnTo>
                      <a:pt x="1" y="140"/>
                    </a:lnTo>
                    <a:lnTo>
                      <a:pt x="0" y="142"/>
                    </a:lnTo>
                    <a:lnTo>
                      <a:pt x="5" y="147"/>
                    </a:lnTo>
                    <a:lnTo>
                      <a:pt x="12" y="151"/>
                    </a:lnTo>
                    <a:lnTo>
                      <a:pt x="18" y="150"/>
                    </a:lnTo>
                    <a:lnTo>
                      <a:pt x="25" y="151"/>
                    </a:lnTo>
                    <a:lnTo>
                      <a:pt x="29" y="151"/>
                    </a:lnTo>
                    <a:lnTo>
                      <a:pt x="29" y="153"/>
                    </a:lnTo>
                    <a:lnTo>
                      <a:pt x="28" y="156"/>
                    </a:lnTo>
                    <a:lnTo>
                      <a:pt x="28" y="157"/>
                    </a:lnTo>
                    <a:lnTo>
                      <a:pt x="33" y="154"/>
                    </a:lnTo>
                    <a:lnTo>
                      <a:pt x="41" y="144"/>
                    </a:lnTo>
                    <a:lnTo>
                      <a:pt x="54" y="133"/>
                    </a:lnTo>
                    <a:lnTo>
                      <a:pt x="67" y="140"/>
                    </a:lnTo>
                    <a:lnTo>
                      <a:pt x="74" y="146"/>
                    </a:lnTo>
                    <a:lnTo>
                      <a:pt x="76" y="150"/>
                    </a:lnTo>
                    <a:lnTo>
                      <a:pt x="76" y="158"/>
                    </a:lnTo>
                    <a:lnTo>
                      <a:pt x="78" y="160"/>
                    </a:lnTo>
                    <a:lnTo>
                      <a:pt x="82" y="161"/>
                    </a:lnTo>
                    <a:lnTo>
                      <a:pt x="85" y="161"/>
                    </a:lnTo>
                    <a:lnTo>
                      <a:pt x="85" y="160"/>
                    </a:lnTo>
                    <a:lnTo>
                      <a:pt x="91" y="157"/>
                    </a:lnTo>
                    <a:lnTo>
                      <a:pt x="93" y="157"/>
                    </a:lnTo>
                    <a:lnTo>
                      <a:pt x="96" y="156"/>
                    </a:lnTo>
                    <a:lnTo>
                      <a:pt x="101" y="156"/>
                    </a:lnTo>
                    <a:lnTo>
                      <a:pt x="104" y="160"/>
                    </a:lnTo>
                    <a:lnTo>
                      <a:pt x="107" y="166"/>
                    </a:lnTo>
                    <a:lnTo>
                      <a:pt x="115" y="175"/>
                    </a:lnTo>
                    <a:lnTo>
                      <a:pt x="131" y="185"/>
                    </a:lnTo>
                    <a:lnTo>
                      <a:pt x="132" y="186"/>
                    </a:lnTo>
                    <a:lnTo>
                      <a:pt x="136" y="189"/>
                    </a:lnTo>
                    <a:lnTo>
                      <a:pt x="148" y="194"/>
                    </a:lnTo>
                    <a:lnTo>
                      <a:pt x="151" y="194"/>
                    </a:lnTo>
                    <a:lnTo>
                      <a:pt x="153" y="196"/>
                    </a:lnTo>
                    <a:lnTo>
                      <a:pt x="156" y="196"/>
                    </a:lnTo>
                    <a:lnTo>
                      <a:pt x="159" y="197"/>
                    </a:lnTo>
                    <a:lnTo>
                      <a:pt x="159" y="199"/>
                    </a:lnTo>
                    <a:lnTo>
                      <a:pt x="156" y="203"/>
                    </a:lnTo>
                    <a:lnTo>
                      <a:pt x="156" y="206"/>
                    </a:lnTo>
                    <a:lnTo>
                      <a:pt x="166" y="213"/>
                    </a:lnTo>
                    <a:lnTo>
                      <a:pt x="175" y="227"/>
                    </a:lnTo>
                    <a:lnTo>
                      <a:pt x="178" y="231"/>
                    </a:lnTo>
                    <a:lnTo>
                      <a:pt x="184" y="231"/>
                    </a:lnTo>
                    <a:lnTo>
                      <a:pt x="188" y="232"/>
                    </a:lnTo>
                    <a:lnTo>
                      <a:pt x="189" y="233"/>
                    </a:lnTo>
                    <a:lnTo>
                      <a:pt x="215" y="266"/>
                    </a:lnTo>
                    <a:lnTo>
                      <a:pt x="215" y="267"/>
                    </a:lnTo>
                    <a:lnTo>
                      <a:pt x="216" y="267"/>
                    </a:lnTo>
                    <a:lnTo>
                      <a:pt x="216" y="269"/>
                    </a:lnTo>
                    <a:lnTo>
                      <a:pt x="220" y="273"/>
                    </a:lnTo>
                    <a:lnTo>
                      <a:pt x="222" y="276"/>
                    </a:lnTo>
                    <a:lnTo>
                      <a:pt x="225" y="280"/>
                    </a:lnTo>
                    <a:lnTo>
                      <a:pt x="226" y="280"/>
                    </a:lnTo>
                    <a:lnTo>
                      <a:pt x="248" y="264"/>
                    </a:lnTo>
                    <a:lnTo>
                      <a:pt x="255" y="267"/>
                    </a:lnTo>
                    <a:lnTo>
                      <a:pt x="256" y="267"/>
                    </a:lnTo>
                    <a:lnTo>
                      <a:pt x="264" y="263"/>
                    </a:lnTo>
                    <a:lnTo>
                      <a:pt x="266" y="260"/>
                    </a:lnTo>
                    <a:lnTo>
                      <a:pt x="271" y="252"/>
                    </a:lnTo>
                    <a:lnTo>
                      <a:pt x="293" y="227"/>
                    </a:lnTo>
                    <a:lnTo>
                      <a:pt x="297" y="223"/>
                    </a:lnTo>
                    <a:lnTo>
                      <a:pt x="298" y="218"/>
                    </a:lnTo>
                    <a:lnTo>
                      <a:pt x="300" y="216"/>
                    </a:lnTo>
                    <a:lnTo>
                      <a:pt x="304" y="202"/>
                    </a:lnTo>
                    <a:lnTo>
                      <a:pt x="307" y="196"/>
                    </a:lnTo>
                    <a:lnTo>
                      <a:pt x="307" y="194"/>
                    </a:lnTo>
                    <a:lnTo>
                      <a:pt x="305" y="194"/>
                    </a:lnTo>
                    <a:lnTo>
                      <a:pt x="298" y="192"/>
                    </a:lnTo>
                    <a:lnTo>
                      <a:pt x="290" y="194"/>
                    </a:lnTo>
                    <a:lnTo>
                      <a:pt x="289" y="194"/>
                    </a:lnTo>
                    <a:lnTo>
                      <a:pt x="287" y="192"/>
                    </a:lnTo>
                    <a:lnTo>
                      <a:pt x="286" y="190"/>
                    </a:lnTo>
                    <a:lnTo>
                      <a:pt x="286" y="187"/>
                    </a:lnTo>
                    <a:lnTo>
                      <a:pt x="276" y="171"/>
                    </a:lnTo>
                    <a:lnTo>
                      <a:pt x="269" y="165"/>
                    </a:lnTo>
                    <a:lnTo>
                      <a:pt x="265" y="158"/>
                    </a:lnTo>
                    <a:lnTo>
                      <a:pt x="265" y="156"/>
                    </a:lnTo>
                    <a:lnTo>
                      <a:pt x="266" y="154"/>
                    </a:lnTo>
                    <a:lnTo>
                      <a:pt x="272" y="150"/>
                    </a:lnTo>
                    <a:lnTo>
                      <a:pt x="290" y="132"/>
                    </a:lnTo>
                    <a:lnTo>
                      <a:pt x="293" y="125"/>
                    </a:lnTo>
                    <a:lnTo>
                      <a:pt x="294" y="125"/>
                    </a:lnTo>
                    <a:lnTo>
                      <a:pt x="294" y="123"/>
                    </a:lnTo>
                    <a:lnTo>
                      <a:pt x="293" y="123"/>
                    </a:lnTo>
                    <a:lnTo>
                      <a:pt x="290" y="118"/>
                    </a:lnTo>
                    <a:lnTo>
                      <a:pt x="275" y="105"/>
                    </a:lnTo>
                    <a:lnTo>
                      <a:pt x="273" y="102"/>
                    </a:lnTo>
                    <a:lnTo>
                      <a:pt x="271" y="101"/>
                    </a:lnTo>
                    <a:lnTo>
                      <a:pt x="276" y="94"/>
                    </a:lnTo>
                    <a:lnTo>
                      <a:pt x="279" y="90"/>
                    </a:lnTo>
                    <a:lnTo>
                      <a:pt x="290" y="80"/>
                    </a:lnTo>
                    <a:lnTo>
                      <a:pt x="294" y="80"/>
                    </a:lnTo>
                    <a:lnTo>
                      <a:pt x="294" y="79"/>
                    </a:lnTo>
                    <a:lnTo>
                      <a:pt x="300" y="74"/>
                    </a:lnTo>
                    <a:lnTo>
                      <a:pt x="300" y="66"/>
                    </a:lnTo>
                    <a:lnTo>
                      <a:pt x="292" y="56"/>
                    </a:lnTo>
                    <a:lnTo>
                      <a:pt x="269" y="32"/>
                    </a:lnTo>
                    <a:lnTo>
                      <a:pt x="233" y="12"/>
                    </a:lnTo>
                    <a:lnTo>
                      <a:pt x="225" y="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05" name="Freeform 132">
                <a:extLst>
                  <a:ext uri="{FF2B5EF4-FFF2-40B4-BE49-F238E27FC236}">
                    <a16:creationId xmlns:a16="http://schemas.microsoft.com/office/drawing/2014/main" id="{E049D5CA-C75D-263A-FFD7-F659875ED9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3" y="1834"/>
                <a:ext cx="170" cy="126"/>
              </a:xfrm>
              <a:custGeom>
                <a:avLst/>
                <a:gdLst>
                  <a:gd name="T0" fmla="*/ 496 w 681"/>
                  <a:gd name="T1" fmla="*/ 35 h 504"/>
                  <a:gd name="T2" fmla="*/ 487 w 681"/>
                  <a:gd name="T3" fmla="*/ 20 h 504"/>
                  <a:gd name="T4" fmla="*/ 445 w 681"/>
                  <a:gd name="T5" fmla="*/ 26 h 504"/>
                  <a:gd name="T6" fmla="*/ 434 w 681"/>
                  <a:gd name="T7" fmla="*/ 81 h 504"/>
                  <a:gd name="T8" fmla="*/ 418 w 681"/>
                  <a:gd name="T9" fmla="*/ 95 h 504"/>
                  <a:gd name="T10" fmla="*/ 380 w 681"/>
                  <a:gd name="T11" fmla="*/ 100 h 504"/>
                  <a:gd name="T12" fmla="*/ 362 w 681"/>
                  <a:gd name="T13" fmla="*/ 93 h 504"/>
                  <a:gd name="T14" fmla="*/ 349 w 681"/>
                  <a:gd name="T15" fmla="*/ 101 h 504"/>
                  <a:gd name="T16" fmla="*/ 322 w 681"/>
                  <a:gd name="T17" fmla="*/ 109 h 504"/>
                  <a:gd name="T18" fmla="*/ 303 w 681"/>
                  <a:gd name="T19" fmla="*/ 73 h 504"/>
                  <a:gd name="T20" fmla="*/ 243 w 681"/>
                  <a:gd name="T21" fmla="*/ 83 h 504"/>
                  <a:gd name="T22" fmla="*/ 218 w 681"/>
                  <a:gd name="T23" fmla="*/ 102 h 504"/>
                  <a:gd name="T24" fmla="*/ 187 w 681"/>
                  <a:gd name="T25" fmla="*/ 139 h 504"/>
                  <a:gd name="T26" fmla="*/ 166 w 681"/>
                  <a:gd name="T27" fmla="*/ 162 h 504"/>
                  <a:gd name="T28" fmla="*/ 135 w 681"/>
                  <a:gd name="T29" fmla="*/ 153 h 504"/>
                  <a:gd name="T30" fmla="*/ 89 w 681"/>
                  <a:gd name="T31" fmla="*/ 153 h 504"/>
                  <a:gd name="T32" fmla="*/ 92 w 681"/>
                  <a:gd name="T33" fmla="*/ 199 h 504"/>
                  <a:gd name="T34" fmla="*/ 46 w 681"/>
                  <a:gd name="T35" fmla="*/ 208 h 504"/>
                  <a:gd name="T36" fmla="*/ 8 w 681"/>
                  <a:gd name="T37" fmla="*/ 190 h 504"/>
                  <a:gd name="T38" fmla="*/ 1 w 681"/>
                  <a:gd name="T39" fmla="*/ 201 h 504"/>
                  <a:gd name="T40" fmla="*/ 10 w 681"/>
                  <a:gd name="T41" fmla="*/ 217 h 504"/>
                  <a:gd name="T42" fmla="*/ 25 w 681"/>
                  <a:gd name="T43" fmla="*/ 223 h 504"/>
                  <a:gd name="T44" fmla="*/ 57 w 681"/>
                  <a:gd name="T45" fmla="*/ 240 h 504"/>
                  <a:gd name="T46" fmla="*/ 74 w 681"/>
                  <a:gd name="T47" fmla="*/ 273 h 504"/>
                  <a:gd name="T48" fmla="*/ 107 w 681"/>
                  <a:gd name="T49" fmla="*/ 330 h 504"/>
                  <a:gd name="T50" fmla="*/ 149 w 681"/>
                  <a:gd name="T51" fmla="*/ 344 h 504"/>
                  <a:gd name="T52" fmla="*/ 162 w 681"/>
                  <a:gd name="T53" fmla="*/ 377 h 504"/>
                  <a:gd name="T54" fmla="*/ 174 w 681"/>
                  <a:gd name="T55" fmla="*/ 361 h 504"/>
                  <a:gd name="T56" fmla="*/ 178 w 681"/>
                  <a:gd name="T57" fmla="*/ 383 h 504"/>
                  <a:gd name="T58" fmla="*/ 202 w 681"/>
                  <a:gd name="T59" fmla="*/ 377 h 504"/>
                  <a:gd name="T60" fmla="*/ 221 w 681"/>
                  <a:gd name="T61" fmla="*/ 415 h 504"/>
                  <a:gd name="T62" fmla="*/ 240 w 681"/>
                  <a:gd name="T63" fmla="*/ 419 h 504"/>
                  <a:gd name="T64" fmla="*/ 271 w 681"/>
                  <a:gd name="T65" fmla="*/ 446 h 504"/>
                  <a:gd name="T66" fmla="*/ 295 w 681"/>
                  <a:gd name="T67" fmla="*/ 496 h 504"/>
                  <a:gd name="T68" fmla="*/ 343 w 681"/>
                  <a:gd name="T69" fmla="*/ 504 h 504"/>
                  <a:gd name="T70" fmla="*/ 399 w 681"/>
                  <a:gd name="T71" fmla="*/ 451 h 504"/>
                  <a:gd name="T72" fmla="*/ 423 w 681"/>
                  <a:gd name="T73" fmla="*/ 403 h 504"/>
                  <a:gd name="T74" fmla="*/ 408 w 681"/>
                  <a:gd name="T75" fmla="*/ 369 h 504"/>
                  <a:gd name="T76" fmla="*/ 425 w 681"/>
                  <a:gd name="T77" fmla="*/ 357 h 504"/>
                  <a:gd name="T78" fmla="*/ 452 w 681"/>
                  <a:gd name="T79" fmla="*/ 352 h 504"/>
                  <a:gd name="T80" fmla="*/ 456 w 681"/>
                  <a:gd name="T81" fmla="*/ 333 h 504"/>
                  <a:gd name="T82" fmla="*/ 482 w 681"/>
                  <a:gd name="T83" fmla="*/ 309 h 504"/>
                  <a:gd name="T84" fmla="*/ 499 w 681"/>
                  <a:gd name="T85" fmla="*/ 295 h 504"/>
                  <a:gd name="T86" fmla="*/ 535 w 681"/>
                  <a:gd name="T87" fmla="*/ 263 h 504"/>
                  <a:gd name="T88" fmla="*/ 572 w 681"/>
                  <a:gd name="T89" fmla="*/ 242 h 504"/>
                  <a:gd name="T90" fmla="*/ 598 w 681"/>
                  <a:gd name="T91" fmla="*/ 260 h 504"/>
                  <a:gd name="T92" fmla="*/ 681 w 681"/>
                  <a:gd name="T93" fmla="*/ 254 h 504"/>
                  <a:gd name="T94" fmla="*/ 663 w 681"/>
                  <a:gd name="T95" fmla="*/ 260 h 504"/>
                  <a:gd name="T96" fmla="*/ 651 w 681"/>
                  <a:gd name="T97" fmla="*/ 243 h 504"/>
                  <a:gd name="T98" fmla="*/ 641 w 681"/>
                  <a:gd name="T99" fmla="*/ 210 h 504"/>
                  <a:gd name="T100" fmla="*/ 619 w 681"/>
                  <a:gd name="T101" fmla="*/ 165 h 504"/>
                  <a:gd name="T102" fmla="*/ 602 w 681"/>
                  <a:gd name="T103" fmla="*/ 127 h 504"/>
                  <a:gd name="T104" fmla="*/ 583 w 681"/>
                  <a:gd name="T105" fmla="*/ 118 h 504"/>
                  <a:gd name="T106" fmla="*/ 610 w 681"/>
                  <a:gd name="T107" fmla="*/ 90 h 504"/>
                  <a:gd name="T108" fmla="*/ 605 w 681"/>
                  <a:gd name="T109" fmla="*/ 69 h 504"/>
                  <a:gd name="T110" fmla="*/ 579 w 681"/>
                  <a:gd name="T111" fmla="*/ 60 h 504"/>
                  <a:gd name="T112" fmla="*/ 563 w 681"/>
                  <a:gd name="T113" fmla="*/ 49 h 504"/>
                  <a:gd name="T114" fmla="*/ 536 w 681"/>
                  <a:gd name="T115" fmla="*/ 62 h 504"/>
                  <a:gd name="T116" fmla="*/ 532 w 681"/>
                  <a:gd name="T117" fmla="*/ 0 h 5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681" h="504">
                    <a:moveTo>
                      <a:pt x="531" y="2"/>
                    </a:moveTo>
                    <a:lnTo>
                      <a:pt x="529" y="5"/>
                    </a:lnTo>
                    <a:lnTo>
                      <a:pt x="523" y="28"/>
                    </a:lnTo>
                    <a:lnTo>
                      <a:pt x="523" y="30"/>
                    </a:lnTo>
                    <a:lnTo>
                      <a:pt x="509" y="31"/>
                    </a:lnTo>
                    <a:lnTo>
                      <a:pt x="507" y="35"/>
                    </a:lnTo>
                    <a:lnTo>
                      <a:pt x="496" y="35"/>
                    </a:lnTo>
                    <a:lnTo>
                      <a:pt x="494" y="34"/>
                    </a:lnTo>
                    <a:lnTo>
                      <a:pt x="493" y="34"/>
                    </a:lnTo>
                    <a:lnTo>
                      <a:pt x="490" y="33"/>
                    </a:lnTo>
                    <a:lnTo>
                      <a:pt x="490" y="31"/>
                    </a:lnTo>
                    <a:lnTo>
                      <a:pt x="489" y="26"/>
                    </a:lnTo>
                    <a:lnTo>
                      <a:pt x="487" y="23"/>
                    </a:lnTo>
                    <a:lnTo>
                      <a:pt x="487" y="20"/>
                    </a:lnTo>
                    <a:lnTo>
                      <a:pt x="480" y="19"/>
                    </a:lnTo>
                    <a:lnTo>
                      <a:pt x="476" y="19"/>
                    </a:lnTo>
                    <a:lnTo>
                      <a:pt x="462" y="17"/>
                    </a:lnTo>
                    <a:lnTo>
                      <a:pt x="455" y="17"/>
                    </a:lnTo>
                    <a:lnTo>
                      <a:pt x="451" y="19"/>
                    </a:lnTo>
                    <a:lnTo>
                      <a:pt x="448" y="26"/>
                    </a:lnTo>
                    <a:lnTo>
                      <a:pt x="445" y="26"/>
                    </a:lnTo>
                    <a:lnTo>
                      <a:pt x="445" y="48"/>
                    </a:lnTo>
                    <a:lnTo>
                      <a:pt x="444" y="53"/>
                    </a:lnTo>
                    <a:lnTo>
                      <a:pt x="440" y="59"/>
                    </a:lnTo>
                    <a:lnTo>
                      <a:pt x="438" y="60"/>
                    </a:lnTo>
                    <a:lnTo>
                      <a:pt x="438" y="66"/>
                    </a:lnTo>
                    <a:lnTo>
                      <a:pt x="433" y="80"/>
                    </a:lnTo>
                    <a:lnTo>
                      <a:pt x="434" y="81"/>
                    </a:lnTo>
                    <a:lnTo>
                      <a:pt x="434" y="83"/>
                    </a:lnTo>
                    <a:lnTo>
                      <a:pt x="441" y="83"/>
                    </a:lnTo>
                    <a:lnTo>
                      <a:pt x="441" y="84"/>
                    </a:lnTo>
                    <a:lnTo>
                      <a:pt x="427" y="88"/>
                    </a:lnTo>
                    <a:lnTo>
                      <a:pt x="419" y="94"/>
                    </a:lnTo>
                    <a:lnTo>
                      <a:pt x="419" y="95"/>
                    </a:lnTo>
                    <a:lnTo>
                      <a:pt x="418" y="95"/>
                    </a:lnTo>
                    <a:lnTo>
                      <a:pt x="410" y="94"/>
                    </a:lnTo>
                    <a:lnTo>
                      <a:pt x="406" y="94"/>
                    </a:lnTo>
                    <a:lnTo>
                      <a:pt x="403" y="86"/>
                    </a:lnTo>
                    <a:lnTo>
                      <a:pt x="403" y="83"/>
                    </a:lnTo>
                    <a:lnTo>
                      <a:pt x="395" y="83"/>
                    </a:lnTo>
                    <a:lnTo>
                      <a:pt x="385" y="91"/>
                    </a:lnTo>
                    <a:lnTo>
                      <a:pt x="380" y="100"/>
                    </a:lnTo>
                    <a:lnTo>
                      <a:pt x="373" y="100"/>
                    </a:lnTo>
                    <a:lnTo>
                      <a:pt x="373" y="97"/>
                    </a:lnTo>
                    <a:lnTo>
                      <a:pt x="369" y="94"/>
                    </a:lnTo>
                    <a:lnTo>
                      <a:pt x="369" y="93"/>
                    </a:lnTo>
                    <a:lnTo>
                      <a:pt x="367" y="91"/>
                    </a:lnTo>
                    <a:lnTo>
                      <a:pt x="365" y="90"/>
                    </a:lnTo>
                    <a:lnTo>
                      <a:pt x="362" y="93"/>
                    </a:lnTo>
                    <a:lnTo>
                      <a:pt x="362" y="94"/>
                    </a:lnTo>
                    <a:lnTo>
                      <a:pt x="363" y="95"/>
                    </a:lnTo>
                    <a:lnTo>
                      <a:pt x="362" y="100"/>
                    </a:lnTo>
                    <a:lnTo>
                      <a:pt x="356" y="101"/>
                    </a:lnTo>
                    <a:lnTo>
                      <a:pt x="353" y="101"/>
                    </a:lnTo>
                    <a:lnTo>
                      <a:pt x="350" y="100"/>
                    </a:lnTo>
                    <a:lnTo>
                      <a:pt x="349" y="101"/>
                    </a:lnTo>
                    <a:lnTo>
                      <a:pt x="345" y="102"/>
                    </a:lnTo>
                    <a:lnTo>
                      <a:pt x="339" y="102"/>
                    </a:lnTo>
                    <a:lnTo>
                      <a:pt x="335" y="106"/>
                    </a:lnTo>
                    <a:lnTo>
                      <a:pt x="331" y="111"/>
                    </a:lnTo>
                    <a:lnTo>
                      <a:pt x="325" y="112"/>
                    </a:lnTo>
                    <a:lnTo>
                      <a:pt x="324" y="112"/>
                    </a:lnTo>
                    <a:lnTo>
                      <a:pt x="322" y="109"/>
                    </a:lnTo>
                    <a:lnTo>
                      <a:pt x="314" y="100"/>
                    </a:lnTo>
                    <a:lnTo>
                      <a:pt x="310" y="94"/>
                    </a:lnTo>
                    <a:lnTo>
                      <a:pt x="308" y="88"/>
                    </a:lnTo>
                    <a:lnTo>
                      <a:pt x="308" y="86"/>
                    </a:lnTo>
                    <a:lnTo>
                      <a:pt x="307" y="80"/>
                    </a:lnTo>
                    <a:lnTo>
                      <a:pt x="307" y="73"/>
                    </a:lnTo>
                    <a:lnTo>
                      <a:pt x="303" y="73"/>
                    </a:lnTo>
                    <a:lnTo>
                      <a:pt x="302" y="74"/>
                    </a:lnTo>
                    <a:lnTo>
                      <a:pt x="286" y="84"/>
                    </a:lnTo>
                    <a:lnTo>
                      <a:pt x="271" y="90"/>
                    </a:lnTo>
                    <a:lnTo>
                      <a:pt x="268" y="90"/>
                    </a:lnTo>
                    <a:lnTo>
                      <a:pt x="248" y="84"/>
                    </a:lnTo>
                    <a:lnTo>
                      <a:pt x="246" y="83"/>
                    </a:lnTo>
                    <a:lnTo>
                      <a:pt x="243" y="83"/>
                    </a:lnTo>
                    <a:lnTo>
                      <a:pt x="237" y="87"/>
                    </a:lnTo>
                    <a:lnTo>
                      <a:pt x="237" y="88"/>
                    </a:lnTo>
                    <a:lnTo>
                      <a:pt x="236" y="90"/>
                    </a:lnTo>
                    <a:lnTo>
                      <a:pt x="235" y="90"/>
                    </a:lnTo>
                    <a:lnTo>
                      <a:pt x="229" y="93"/>
                    </a:lnTo>
                    <a:lnTo>
                      <a:pt x="219" y="102"/>
                    </a:lnTo>
                    <a:lnTo>
                      <a:pt x="218" y="102"/>
                    </a:lnTo>
                    <a:lnTo>
                      <a:pt x="211" y="97"/>
                    </a:lnTo>
                    <a:lnTo>
                      <a:pt x="207" y="90"/>
                    </a:lnTo>
                    <a:lnTo>
                      <a:pt x="205" y="90"/>
                    </a:lnTo>
                    <a:lnTo>
                      <a:pt x="205" y="94"/>
                    </a:lnTo>
                    <a:lnTo>
                      <a:pt x="208" y="109"/>
                    </a:lnTo>
                    <a:lnTo>
                      <a:pt x="207" y="112"/>
                    </a:lnTo>
                    <a:lnTo>
                      <a:pt x="187" y="139"/>
                    </a:lnTo>
                    <a:lnTo>
                      <a:pt x="183" y="146"/>
                    </a:lnTo>
                    <a:lnTo>
                      <a:pt x="180" y="154"/>
                    </a:lnTo>
                    <a:lnTo>
                      <a:pt x="174" y="165"/>
                    </a:lnTo>
                    <a:lnTo>
                      <a:pt x="174" y="167"/>
                    </a:lnTo>
                    <a:lnTo>
                      <a:pt x="169" y="165"/>
                    </a:lnTo>
                    <a:lnTo>
                      <a:pt x="168" y="165"/>
                    </a:lnTo>
                    <a:lnTo>
                      <a:pt x="166" y="162"/>
                    </a:lnTo>
                    <a:lnTo>
                      <a:pt x="155" y="158"/>
                    </a:lnTo>
                    <a:lnTo>
                      <a:pt x="154" y="157"/>
                    </a:lnTo>
                    <a:lnTo>
                      <a:pt x="152" y="157"/>
                    </a:lnTo>
                    <a:lnTo>
                      <a:pt x="149" y="155"/>
                    </a:lnTo>
                    <a:lnTo>
                      <a:pt x="145" y="151"/>
                    </a:lnTo>
                    <a:lnTo>
                      <a:pt x="141" y="151"/>
                    </a:lnTo>
                    <a:lnTo>
                      <a:pt x="135" y="153"/>
                    </a:lnTo>
                    <a:lnTo>
                      <a:pt x="133" y="155"/>
                    </a:lnTo>
                    <a:lnTo>
                      <a:pt x="128" y="157"/>
                    </a:lnTo>
                    <a:lnTo>
                      <a:pt x="123" y="157"/>
                    </a:lnTo>
                    <a:lnTo>
                      <a:pt x="121" y="155"/>
                    </a:lnTo>
                    <a:lnTo>
                      <a:pt x="98" y="150"/>
                    </a:lnTo>
                    <a:lnTo>
                      <a:pt x="92" y="150"/>
                    </a:lnTo>
                    <a:lnTo>
                      <a:pt x="89" y="153"/>
                    </a:lnTo>
                    <a:lnTo>
                      <a:pt x="71" y="165"/>
                    </a:lnTo>
                    <a:lnTo>
                      <a:pt x="70" y="167"/>
                    </a:lnTo>
                    <a:lnTo>
                      <a:pt x="75" y="173"/>
                    </a:lnTo>
                    <a:lnTo>
                      <a:pt x="80" y="176"/>
                    </a:lnTo>
                    <a:lnTo>
                      <a:pt x="87" y="183"/>
                    </a:lnTo>
                    <a:lnTo>
                      <a:pt x="87" y="185"/>
                    </a:lnTo>
                    <a:lnTo>
                      <a:pt x="92" y="199"/>
                    </a:lnTo>
                    <a:lnTo>
                      <a:pt x="94" y="200"/>
                    </a:lnTo>
                    <a:lnTo>
                      <a:pt x="92" y="200"/>
                    </a:lnTo>
                    <a:lnTo>
                      <a:pt x="78" y="203"/>
                    </a:lnTo>
                    <a:lnTo>
                      <a:pt x="67" y="203"/>
                    </a:lnTo>
                    <a:lnTo>
                      <a:pt x="56" y="207"/>
                    </a:lnTo>
                    <a:lnTo>
                      <a:pt x="54" y="207"/>
                    </a:lnTo>
                    <a:lnTo>
                      <a:pt x="46" y="208"/>
                    </a:lnTo>
                    <a:lnTo>
                      <a:pt x="42" y="210"/>
                    </a:lnTo>
                    <a:lnTo>
                      <a:pt x="40" y="210"/>
                    </a:lnTo>
                    <a:lnTo>
                      <a:pt x="27" y="206"/>
                    </a:lnTo>
                    <a:lnTo>
                      <a:pt x="18" y="201"/>
                    </a:lnTo>
                    <a:lnTo>
                      <a:pt x="13" y="194"/>
                    </a:lnTo>
                    <a:lnTo>
                      <a:pt x="10" y="193"/>
                    </a:lnTo>
                    <a:lnTo>
                      <a:pt x="8" y="190"/>
                    </a:lnTo>
                    <a:lnTo>
                      <a:pt x="5" y="190"/>
                    </a:lnTo>
                    <a:lnTo>
                      <a:pt x="5" y="192"/>
                    </a:lnTo>
                    <a:lnTo>
                      <a:pt x="4" y="193"/>
                    </a:lnTo>
                    <a:lnTo>
                      <a:pt x="1" y="194"/>
                    </a:lnTo>
                    <a:lnTo>
                      <a:pt x="0" y="194"/>
                    </a:lnTo>
                    <a:lnTo>
                      <a:pt x="0" y="196"/>
                    </a:lnTo>
                    <a:lnTo>
                      <a:pt x="1" y="201"/>
                    </a:lnTo>
                    <a:lnTo>
                      <a:pt x="3" y="203"/>
                    </a:lnTo>
                    <a:lnTo>
                      <a:pt x="3" y="204"/>
                    </a:lnTo>
                    <a:lnTo>
                      <a:pt x="4" y="204"/>
                    </a:lnTo>
                    <a:lnTo>
                      <a:pt x="5" y="206"/>
                    </a:lnTo>
                    <a:lnTo>
                      <a:pt x="5" y="211"/>
                    </a:lnTo>
                    <a:lnTo>
                      <a:pt x="5" y="213"/>
                    </a:lnTo>
                    <a:lnTo>
                      <a:pt x="10" y="217"/>
                    </a:lnTo>
                    <a:lnTo>
                      <a:pt x="11" y="220"/>
                    </a:lnTo>
                    <a:lnTo>
                      <a:pt x="13" y="220"/>
                    </a:lnTo>
                    <a:lnTo>
                      <a:pt x="15" y="223"/>
                    </a:lnTo>
                    <a:lnTo>
                      <a:pt x="15" y="224"/>
                    </a:lnTo>
                    <a:lnTo>
                      <a:pt x="20" y="228"/>
                    </a:lnTo>
                    <a:lnTo>
                      <a:pt x="24" y="228"/>
                    </a:lnTo>
                    <a:lnTo>
                      <a:pt x="25" y="223"/>
                    </a:lnTo>
                    <a:lnTo>
                      <a:pt x="27" y="220"/>
                    </a:lnTo>
                    <a:lnTo>
                      <a:pt x="49" y="230"/>
                    </a:lnTo>
                    <a:lnTo>
                      <a:pt x="51" y="232"/>
                    </a:lnTo>
                    <a:lnTo>
                      <a:pt x="54" y="238"/>
                    </a:lnTo>
                    <a:lnTo>
                      <a:pt x="56" y="238"/>
                    </a:lnTo>
                    <a:lnTo>
                      <a:pt x="56" y="239"/>
                    </a:lnTo>
                    <a:lnTo>
                      <a:pt x="57" y="240"/>
                    </a:lnTo>
                    <a:lnTo>
                      <a:pt x="57" y="242"/>
                    </a:lnTo>
                    <a:lnTo>
                      <a:pt x="68" y="261"/>
                    </a:lnTo>
                    <a:lnTo>
                      <a:pt x="70" y="263"/>
                    </a:lnTo>
                    <a:lnTo>
                      <a:pt x="70" y="264"/>
                    </a:lnTo>
                    <a:lnTo>
                      <a:pt x="73" y="270"/>
                    </a:lnTo>
                    <a:lnTo>
                      <a:pt x="73" y="271"/>
                    </a:lnTo>
                    <a:lnTo>
                      <a:pt x="74" y="273"/>
                    </a:lnTo>
                    <a:lnTo>
                      <a:pt x="74" y="274"/>
                    </a:lnTo>
                    <a:lnTo>
                      <a:pt x="82" y="281"/>
                    </a:lnTo>
                    <a:lnTo>
                      <a:pt x="82" y="283"/>
                    </a:lnTo>
                    <a:lnTo>
                      <a:pt x="84" y="284"/>
                    </a:lnTo>
                    <a:lnTo>
                      <a:pt x="92" y="298"/>
                    </a:lnTo>
                    <a:lnTo>
                      <a:pt x="107" y="313"/>
                    </a:lnTo>
                    <a:lnTo>
                      <a:pt x="107" y="330"/>
                    </a:lnTo>
                    <a:lnTo>
                      <a:pt x="109" y="330"/>
                    </a:lnTo>
                    <a:lnTo>
                      <a:pt x="111" y="331"/>
                    </a:lnTo>
                    <a:lnTo>
                      <a:pt x="114" y="331"/>
                    </a:lnTo>
                    <a:lnTo>
                      <a:pt x="128" y="328"/>
                    </a:lnTo>
                    <a:lnTo>
                      <a:pt x="130" y="328"/>
                    </a:lnTo>
                    <a:lnTo>
                      <a:pt x="130" y="335"/>
                    </a:lnTo>
                    <a:lnTo>
                      <a:pt x="149" y="344"/>
                    </a:lnTo>
                    <a:lnTo>
                      <a:pt x="151" y="347"/>
                    </a:lnTo>
                    <a:lnTo>
                      <a:pt x="141" y="374"/>
                    </a:lnTo>
                    <a:lnTo>
                      <a:pt x="141" y="376"/>
                    </a:lnTo>
                    <a:lnTo>
                      <a:pt x="142" y="376"/>
                    </a:lnTo>
                    <a:lnTo>
                      <a:pt x="152" y="379"/>
                    </a:lnTo>
                    <a:lnTo>
                      <a:pt x="158" y="379"/>
                    </a:lnTo>
                    <a:lnTo>
                      <a:pt x="162" y="377"/>
                    </a:lnTo>
                    <a:lnTo>
                      <a:pt x="165" y="376"/>
                    </a:lnTo>
                    <a:lnTo>
                      <a:pt x="166" y="376"/>
                    </a:lnTo>
                    <a:lnTo>
                      <a:pt x="166" y="374"/>
                    </a:lnTo>
                    <a:lnTo>
                      <a:pt x="169" y="366"/>
                    </a:lnTo>
                    <a:lnTo>
                      <a:pt x="169" y="364"/>
                    </a:lnTo>
                    <a:lnTo>
                      <a:pt x="170" y="364"/>
                    </a:lnTo>
                    <a:lnTo>
                      <a:pt x="174" y="361"/>
                    </a:lnTo>
                    <a:lnTo>
                      <a:pt x="176" y="361"/>
                    </a:lnTo>
                    <a:lnTo>
                      <a:pt x="176" y="365"/>
                    </a:lnTo>
                    <a:lnTo>
                      <a:pt x="178" y="366"/>
                    </a:lnTo>
                    <a:lnTo>
                      <a:pt x="180" y="368"/>
                    </a:lnTo>
                    <a:lnTo>
                      <a:pt x="180" y="369"/>
                    </a:lnTo>
                    <a:lnTo>
                      <a:pt x="178" y="369"/>
                    </a:lnTo>
                    <a:lnTo>
                      <a:pt x="178" y="383"/>
                    </a:lnTo>
                    <a:lnTo>
                      <a:pt x="180" y="384"/>
                    </a:lnTo>
                    <a:lnTo>
                      <a:pt x="181" y="384"/>
                    </a:lnTo>
                    <a:lnTo>
                      <a:pt x="186" y="386"/>
                    </a:lnTo>
                    <a:lnTo>
                      <a:pt x="190" y="380"/>
                    </a:lnTo>
                    <a:lnTo>
                      <a:pt x="191" y="377"/>
                    </a:lnTo>
                    <a:lnTo>
                      <a:pt x="193" y="376"/>
                    </a:lnTo>
                    <a:lnTo>
                      <a:pt x="202" y="377"/>
                    </a:lnTo>
                    <a:lnTo>
                      <a:pt x="205" y="380"/>
                    </a:lnTo>
                    <a:lnTo>
                      <a:pt x="208" y="384"/>
                    </a:lnTo>
                    <a:lnTo>
                      <a:pt x="208" y="387"/>
                    </a:lnTo>
                    <a:lnTo>
                      <a:pt x="209" y="387"/>
                    </a:lnTo>
                    <a:lnTo>
                      <a:pt x="208" y="396"/>
                    </a:lnTo>
                    <a:lnTo>
                      <a:pt x="209" y="401"/>
                    </a:lnTo>
                    <a:lnTo>
                      <a:pt x="221" y="415"/>
                    </a:lnTo>
                    <a:lnTo>
                      <a:pt x="222" y="417"/>
                    </a:lnTo>
                    <a:lnTo>
                      <a:pt x="230" y="421"/>
                    </a:lnTo>
                    <a:lnTo>
                      <a:pt x="232" y="421"/>
                    </a:lnTo>
                    <a:lnTo>
                      <a:pt x="232" y="419"/>
                    </a:lnTo>
                    <a:lnTo>
                      <a:pt x="233" y="421"/>
                    </a:lnTo>
                    <a:lnTo>
                      <a:pt x="235" y="421"/>
                    </a:lnTo>
                    <a:lnTo>
                      <a:pt x="240" y="419"/>
                    </a:lnTo>
                    <a:lnTo>
                      <a:pt x="241" y="421"/>
                    </a:lnTo>
                    <a:lnTo>
                      <a:pt x="241" y="424"/>
                    </a:lnTo>
                    <a:lnTo>
                      <a:pt x="261" y="433"/>
                    </a:lnTo>
                    <a:lnTo>
                      <a:pt x="262" y="435"/>
                    </a:lnTo>
                    <a:lnTo>
                      <a:pt x="267" y="439"/>
                    </a:lnTo>
                    <a:lnTo>
                      <a:pt x="264" y="440"/>
                    </a:lnTo>
                    <a:lnTo>
                      <a:pt x="271" y="446"/>
                    </a:lnTo>
                    <a:lnTo>
                      <a:pt x="274" y="453"/>
                    </a:lnTo>
                    <a:lnTo>
                      <a:pt x="274" y="458"/>
                    </a:lnTo>
                    <a:lnTo>
                      <a:pt x="272" y="464"/>
                    </a:lnTo>
                    <a:lnTo>
                      <a:pt x="272" y="470"/>
                    </a:lnTo>
                    <a:lnTo>
                      <a:pt x="279" y="475"/>
                    </a:lnTo>
                    <a:lnTo>
                      <a:pt x="288" y="485"/>
                    </a:lnTo>
                    <a:lnTo>
                      <a:pt x="295" y="496"/>
                    </a:lnTo>
                    <a:lnTo>
                      <a:pt x="306" y="502"/>
                    </a:lnTo>
                    <a:lnTo>
                      <a:pt x="307" y="502"/>
                    </a:lnTo>
                    <a:lnTo>
                      <a:pt x="317" y="499"/>
                    </a:lnTo>
                    <a:lnTo>
                      <a:pt x="334" y="499"/>
                    </a:lnTo>
                    <a:lnTo>
                      <a:pt x="336" y="502"/>
                    </a:lnTo>
                    <a:lnTo>
                      <a:pt x="342" y="504"/>
                    </a:lnTo>
                    <a:lnTo>
                      <a:pt x="343" y="504"/>
                    </a:lnTo>
                    <a:lnTo>
                      <a:pt x="359" y="495"/>
                    </a:lnTo>
                    <a:lnTo>
                      <a:pt x="384" y="475"/>
                    </a:lnTo>
                    <a:lnTo>
                      <a:pt x="387" y="477"/>
                    </a:lnTo>
                    <a:lnTo>
                      <a:pt x="388" y="470"/>
                    </a:lnTo>
                    <a:lnTo>
                      <a:pt x="388" y="468"/>
                    </a:lnTo>
                    <a:lnTo>
                      <a:pt x="389" y="468"/>
                    </a:lnTo>
                    <a:lnTo>
                      <a:pt x="399" y="451"/>
                    </a:lnTo>
                    <a:lnTo>
                      <a:pt x="403" y="447"/>
                    </a:lnTo>
                    <a:lnTo>
                      <a:pt x="406" y="443"/>
                    </a:lnTo>
                    <a:lnTo>
                      <a:pt x="415" y="433"/>
                    </a:lnTo>
                    <a:lnTo>
                      <a:pt x="415" y="432"/>
                    </a:lnTo>
                    <a:lnTo>
                      <a:pt x="413" y="431"/>
                    </a:lnTo>
                    <a:lnTo>
                      <a:pt x="420" y="419"/>
                    </a:lnTo>
                    <a:lnTo>
                      <a:pt x="423" y="403"/>
                    </a:lnTo>
                    <a:lnTo>
                      <a:pt x="422" y="390"/>
                    </a:lnTo>
                    <a:lnTo>
                      <a:pt x="418" y="379"/>
                    </a:lnTo>
                    <a:lnTo>
                      <a:pt x="418" y="374"/>
                    </a:lnTo>
                    <a:lnTo>
                      <a:pt x="416" y="373"/>
                    </a:lnTo>
                    <a:lnTo>
                      <a:pt x="412" y="373"/>
                    </a:lnTo>
                    <a:lnTo>
                      <a:pt x="409" y="372"/>
                    </a:lnTo>
                    <a:lnTo>
                      <a:pt x="408" y="369"/>
                    </a:lnTo>
                    <a:lnTo>
                      <a:pt x="409" y="366"/>
                    </a:lnTo>
                    <a:lnTo>
                      <a:pt x="410" y="368"/>
                    </a:lnTo>
                    <a:lnTo>
                      <a:pt x="415" y="369"/>
                    </a:lnTo>
                    <a:lnTo>
                      <a:pt x="419" y="361"/>
                    </a:lnTo>
                    <a:lnTo>
                      <a:pt x="419" y="358"/>
                    </a:lnTo>
                    <a:lnTo>
                      <a:pt x="422" y="358"/>
                    </a:lnTo>
                    <a:lnTo>
                      <a:pt x="425" y="357"/>
                    </a:lnTo>
                    <a:lnTo>
                      <a:pt x="426" y="355"/>
                    </a:lnTo>
                    <a:lnTo>
                      <a:pt x="438" y="355"/>
                    </a:lnTo>
                    <a:lnTo>
                      <a:pt x="444" y="352"/>
                    </a:lnTo>
                    <a:lnTo>
                      <a:pt x="445" y="350"/>
                    </a:lnTo>
                    <a:lnTo>
                      <a:pt x="448" y="350"/>
                    </a:lnTo>
                    <a:lnTo>
                      <a:pt x="452" y="351"/>
                    </a:lnTo>
                    <a:lnTo>
                      <a:pt x="452" y="352"/>
                    </a:lnTo>
                    <a:lnTo>
                      <a:pt x="448" y="357"/>
                    </a:lnTo>
                    <a:lnTo>
                      <a:pt x="448" y="358"/>
                    </a:lnTo>
                    <a:lnTo>
                      <a:pt x="451" y="362"/>
                    </a:lnTo>
                    <a:lnTo>
                      <a:pt x="456" y="368"/>
                    </a:lnTo>
                    <a:lnTo>
                      <a:pt x="458" y="366"/>
                    </a:lnTo>
                    <a:lnTo>
                      <a:pt x="461" y="348"/>
                    </a:lnTo>
                    <a:lnTo>
                      <a:pt x="456" y="333"/>
                    </a:lnTo>
                    <a:lnTo>
                      <a:pt x="456" y="331"/>
                    </a:lnTo>
                    <a:lnTo>
                      <a:pt x="454" y="327"/>
                    </a:lnTo>
                    <a:lnTo>
                      <a:pt x="454" y="326"/>
                    </a:lnTo>
                    <a:lnTo>
                      <a:pt x="461" y="312"/>
                    </a:lnTo>
                    <a:lnTo>
                      <a:pt x="461" y="310"/>
                    </a:lnTo>
                    <a:lnTo>
                      <a:pt x="462" y="309"/>
                    </a:lnTo>
                    <a:lnTo>
                      <a:pt x="482" y="309"/>
                    </a:lnTo>
                    <a:lnTo>
                      <a:pt x="486" y="307"/>
                    </a:lnTo>
                    <a:lnTo>
                      <a:pt x="487" y="306"/>
                    </a:lnTo>
                    <a:lnTo>
                      <a:pt x="486" y="305"/>
                    </a:lnTo>
                    <a:lnTo>
                      <a:pt x="486" y="301"/>
                    </a:lnTo>
                    <a:lnTo>
                      <a:pt x="487" y="299"/>
                    </a:lnTo>
                    <a:lnTo>
                      <a:pt x="497" y="297"/>
                    </a:lnTo>
                    <a:lnTo>
                      <a:pt x="499" y="295"/>
                    </a:lnTo>
                    <a:lnTo>
                      <a:pt x="499" y="301"/>
                    </a:lnTo>
                    <a:lnTo>
                      <a:pt x="500" y="301"/>
                    </a:lnTo>
                    <a:lnTo>
                      <a:pt x="531" y="309"/>
                    </a:lnTo>
                    <a:lnTo>
                      <a:pt x="529" y="307"/>
                    </a:lnTo>
                    <a:lnTo>
                      <a:pt x="526" y="292"/>
                    </a:lnTo>
                    <a:lnTo>
                      <a:pt x="526" y="281"/>
                    </a:lnTo>
                    <a:lnTo>
                      <a:pt x="535" y="263"/>
                    </a:lnTo>
                    <a:lnTo>
                      <a:pt x="550" y="242"/>
                    </a:lnTo>
                    <a:lnTo>
                      <a:pt x="553" y="243"/>
                    </a:lnTo>
                    <a:lnTo>
                      <a:pt x="559" y="243"/>
                    </a:lnTo>
                    <a:lnTo>
                      <a:pt x="564" y="231"/>
                    </a:lnTo>
                    <a:lnTo>
                      <a:pt x="567" y="231"/>
                    </a:lnTo>
                    <a:lnTo>
                      <a:pt x="572" y="239"/>
                    </a:lnTo>
                    <a:lnTo>
                      <a:pt x="572" y="242"/>
                    </a:lnTo>
                    <a:lnTo>
                      <a:pt x="574" y="242"/>
                    </a:lnTo>
                    <a:lnTo>
                      <a:pt x="575" y="243"/>
                    </a:lnTo>
                    <a:lnTo>
                      <a:pt x="576" y="250"/>
                    </a:lnTo>
                    <a:lnTo>
                      <a:pt x="576" y="252"/>
                    </a:lnTo>
                    <a:lnTo>
                      <a:pt x="591" y="254"/>
                    </a:lnTo>
                    <a:lnTo>
                      <a:pt x="598" y="257"/>
                    </a:lnTo>
                    <a:lnTo>
                      <a:pt x="598" y="260"/>
                    </a:lnTo>
                    <a:lnTo>
                      <a:pt x="603" y="264"/>
                    </a:lnTo>
                    <a:lnTo>
                      <a:pt x="612" y="267"/>
                    </a:lnTo>
                    <a:lnTo>
                      <a:pt x="674" y="273"/>
                    </a:lnTo>
                    <a:lnTo>
                      <a:pt x="676" y="273"/>
                    </a:lnTo>
                    <a:lnTo>
                      <a:pt x="677" y="273"/>
                    </a:lnTo>
                    <a:lnTo>
                      <a:pt x="677" y="271"/>
                    </a:lnTo>
                    <a:lnTo>
                      <a:pt x="681" y="254"/>
                    </a:lnTo>
                    <a:lnTo>
                      <a:pt x="680" y="253"/>
                    </a:lnTo>
                    <a:lnTo>
                      <a:pt x="679" y="252"/>
                    </a:lnTo>
                    <a:lnTo>
                      <a:pt x="674" y="249"/>
                    </a:lnTo>
                    <a:lnTo>
                      <a:pt x="670" y="247"/>
                    </a:lnTo>
                    <a:lnTo>
                      <a:pt x="670" y="254"/>
                    </a:lnTo>
                    <a:lnTo>
                      <a:pt x="667" y="260"/>
                    </a:lnTo>
                    <a:lnTo>
                      <a:pt x="663" y="260"/>
                    </a:lnTo>
                    <a:lnTo>
                      <a:pt x="660" y="259"/>
                    </a:lnTo>
                    <a:lnTo>
                      <a:pt x="662" y="257"/>
                    </a:lnTo>
                    <a:lnTo>
                      <a:pt x="659" y="254"/>
                    </a:lnTo>
                    <a:lnTo>
                      <a:pt x="656" y="253"/>
                    </a:lnTo>
                    <a:lnTo>
                      <a:pt x="649" y="252"/>
                    </a:lnTo>
                    <a:lnTo>
                      <a:pt x="649" y="247"/>
                    </a:lnTo>
                    <a:lnTo>
                      <a:pt x="651" y="243"/>
                    </a:lnTo>
                    <a:lnTo>
                      <a:pt x="653" y="239"/>
                    </a:lnTo>
                    <a:lnTo>
                      <a:pt x="655" y="228"/>
                    </a:lnTo>
                    <a:lnTo>
                      <a:pt x="655" y="223"/>
                    </a:lnTo>
                    <a:lnTo>
                      <a:pt x="651" y="213"/>
                    </a:lnTo>
                    <a:lnTo>
                      <a:pt x="651" y="211"/>
                    </a:lnTo>
                    <a:lnTo>
                      <a:pt x="641" y="211"/>
                    </a:lnTo>
                    <a:lnTo>
                      <a:pt x="641" y="210"/>
                    </a:lnTo>
                    <a:lnTo>
                      <a:pt x="638" y="208"/>
                    </a:lnTo>
                    <a:lnTo>
                      <a:pt x="633" y="203"/>
                    </a:lnTo>
                    <a:lnTo>
                      <a:pt x="627" y="197"/>
                    </a:lnTo>
                    <a:lnTo>
                      <a:pt x="621" y="193"/>
                    </a:lnTo>
                    <a:lnTo>
                      <a:pt x="617" y="179"/>
                    </a:lnTo>
                    <a:lnTo>
                      <a:pt x="616" y="168"/>
                    </a:lnTo>
                    <a:lnTo>
                      <a:pt x="619" y="165"/>
                    </a:lnTo>
                    <a:lnTo>
                      <a:pt x="620" y="162"/>
                    </a:lnTo>
                    <a:lnTo>
                      <a:pt x="633" y="144"/>
                    </a:lnTo>
                    <a:lnTo>
                      <a:pt x="633" y="143"/>
                    </a:lnTo>
                    <a:lnTo>
                      <a:pt x="624" y="140"/>
                    </a:lnTo>
                    <a:lnTo>
                      <a:pt x="610" y="133"/>
                    </a:lnTo>
                    <a:lnTo>
                      <a:pt x="607" y="130"/>
                    </a:lnTo>
                    <a:lnTo>
                      <a:pt x="602" y="127"/>
                    </a:lnTo>
                    <a:lnTo>
                      <a:pt x="595" y="120"/>
                    </a:lnTo>
                    <a:lnTo>
                      <a:pt x="593" y="120"/>
                    </a:lnTo>
                    <a:lnTo>
                      <a:pt x="592" y="119"/>
                    </a:lnTo>
                    <a:lnTo>
                      <a:pt x="589" y="122"/>
                    </a:lnTo>
                    <a:lnTo>
                      <a:pt x="588" y="122"/>
                    </a:lnTo>
                    <a:lnTo>
                      <a:pt x="583" y="119"/>
                    </a:lnTo>
                    <a:lnTo>
                      <a:pt x="583" y="118"/>
                    </a:lnTo>
                    <a:lnTo>
                      <a:pt x="586" y="115"/>
                    </a:lnTo>
                    <a:lnTo>
                      <a:pt x="589" y="111"/>
                    </a:lnTo>
                    <a:lnTo>
                      <a:pt x="593" y="109"/>
                    </a:lnTo>
                    <a:lnTo>
                      <a:pt x="595" y="109"/>
                    </a:lnTo>
                    <a:lnTo>
                      <a:pt x="596" y="106"/>
                    </a:lnTo>
                    <a:lnTo>
                      <a:pt x="610" y="91"/>
                    </a:lnTo>
                    <a:lnTo>
                      <a:pt x="610" y="90"/>
                    </a:lnTo>
                    <a:lnTo>
                      <a:pt x="607" y="87"/>
                    </a:lnTo>
                    <a:lnTo>
                      <a:pt x="602" y="80"/>
                    </a:lnTo>
                    <a:lnTo>
                      <a:pt x="606" y="74"/>
                    </a:lnTo>
                    <a:lnTo>
                      <a:pt x="605" y="74"/>
                    </a:lnTo>
                    <a:lnTo>
                      <a:pt x="605" y="73"/>
                    </a:lnTo>
                    <a:lnTo>
                      <a:pt x="603" y="73"/>
                    </a:lnTo>
                    <a:lnTo>
                      <a:pt x="605" y="69"/>
                    </a:lnTo>
                    <a:lnTo>
                      <a:pt x="596" y="69"/>
                    </a:lnTo>
                    <a:lnTo>
                      <a:pt x="596" y="62"/>
                    </a:lnTo>
                    <a:lnTo>
                      <a:pt x="595" y="60"/>
                    </a:lnTo>
                    <a:lnTo>
                      <a:pt x="591" y="60"/>
                    </a:lnTo>
                    <a:lnTo>
                      <a:pt x="586" y="62"/>
                    </a:lnTo>
                    <a:lnTo>
                      <a:pt x="585" y="62"/>
                    </a:lnTo>
                    <a:lnTo>
                      <a:pt x="579" y="60"/>
                    </a:lnTo>
                    <a:lnTo>
                      <a:pt x="571" y="60"/>
                    </a:lnTo>
                    <a:lnTo>
                      <a:pt x="564" y="63"/>
                    </a:lnTo>
                    <a:lnTo>
                      <a:pt x="564" y="62"/>
                    </a:lnTo>
                    <a:lnTo>
                      <a:pt x="568" y="52"/>
                    </a:lnTo>
                    <a:lnTo>
                      <a:pt x="568" y="48"/>
                    </a:lnTo>
                    <a:lnTo>
                      <a:pt x="566" y="48"/>
                    </a:lnTo>
                    <a:lnTo>
                      <a:pt x="563" y="49"/>
                    </a:lnTo>
                    <a:lnTo>
                      <a:pt x="560" y="52"/>
                    </a:lnTo>
                    <a:lnTo>
                      <a:pt x="560" y="56"/>
                    </a:lnTo>
                    <a:lnTo>
                      <a:pt x="549" y="59"/>
                    </a:lnTo>
                    <a:lnTo>
                      <a:pt x="542" y="65"/>
                    </a:lnTo>
                    <a:lnTo>
                      <a:pt x="540" y="66"/>
                    </a:lnTo>
                    <a:lnTo>
                      <a:pt x="538" y="65"/>
                    </a:lnTo>
                    <a:lnTo>
                      <a:pt x="536" y="62"/>
                    </a:lnTo>
                    <a:lnTo>
                      <a:pt x="538" y="55"/>
                    </a:lnTo>
                    <a:lnTo>
                      <a:pt x="533" y="52"/>
                    </a:lnTo>
                    <a:lnTo>
                      <a:pt x="529" y="52"/>
                    </a:lnTo>
                    <a:lnTo>
                      <a:pt x="529" y="19"/>
                    </a:lnTo>
                    <a:lnTo>
                      <a:pt x="535" y="3"/>
                    </a:lnTo>
                    <a:lnTo>
                      <a:pt x="535" y="2"/>
                    </a:lnTo>
                    <a:lnTo>
                      <a:pt x="532" y="0"/>
                    </a:lnTo>
                    <a:lnTo>
                      <a:pt x="532" y="2"/>
                    </a:lnTo>
                    <a:lnTo>
                      <a:pt x="531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06" name="Freeform 133">
                <a:extLst>
                  <a:ext uri="{FF2B5EF4-FFF2-40B4-BE49-F238E27FC236}">
                    <a16:creationId xmlns:a16="http://schemas.microsoft.com/office/drawing/2014/main" id="{48520569-000B-C735-E04F-DFD44F7571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1" y="1795"/>
                <a:ext cx="103" cy="81"/>
              </a:xfrm>
              <a:custGeom>
                <a:avLst/>
                <a:gdLst>
                  <a:gd name="T0" fmla="*/ 373 w 413"/>
                  <a:gd name="T1" fmla="*/ 152 h 323"/>
                  <a:gd name="T2" fmla="*/ 373 w 413"/>
                  <a:gd name="T3" fmla="*/ 122 h 323"/>
                  <a:gd name="T4" fmla="*/ 367 w 413"/>
                  <a:gd name="T5" fmla="*/ 105 h 323"/>
                  <a:gd name="T6" fmla="*/ 350 w 413"/>
                  <a:gd name="T7" fmla="*/ 110 h 323"/>
                  <a:gd name="T8" fmla="*/ 350 w 413"/>
                  <a:gd name="T9" fmla="*/ 119 h 323"/>
                  <a:gd name="T10" fmla="*/ 353 w 413"/>
                  <a:gd name="T11" fmla="*/ 132 h 323"/>
                  <a:gd name="T12" fmla="*/ 345 w 413"/>
                  <a:gd name="T13" fmla="*/ 148 h 323"/>
                  <a:gd name="T14" fmla="*/ 339 w 413"/>
                  <a:gd name="T15" fmla="*/ 154 h 323"/>
                  <a:gd name="T16" fmla="*/ 314 w 413"/>
                  <a:gd name="T17" fmla="*/ 163 h 323"/>
                  <a:gd name="T18" fmla="*/ 307 w 413"/>
                  <a:gd name="T19" fmla="*/ 170 h 323"/>
                  <a:gd name="T20" fmla="*/ 293 w 413"/>
                  <a:gd name="T21" fmla="*/ 161 h 323"/>
                  <a:gd name="T22" fmla="*/ 282 w 413"/>
                  <a:gd name="T23" fmla="*/ 142 h 323"/>
                  <a:gd name="T24" fmla="*/ 295 w 413"/>
                  <a:gd name="T25" fmla="*/ 122 h 323"/>
                  <a:gd name="T26" fmla="*/ 276 w 413"/>
                  <a:gd name="T27" fmla="*/ 103 h 323"/>
                  <a:gd name="T28" fmla="*/ 286 w 413"/>
                  <a:gd name="T29" fmla="*/ 89 h 323"/>
                  <a:gd name="T30" fmla="*/ 307 w 413"/>
                  <a:gd name="T31" fmla="*/ 109 h 323"/>
                  <a:gd name="T32" fmla="*/ 314 w 413"/>
                  <a:gd name="T33" fmla="*/ 102 h 323"/>
                  <a:gd name="T34" fmla="*/ 333 w 413"/>
                  <a:gd name="T35" fmla="*/ 92 h 323"/>
                  <a:gd name="T36" fmla="*/ 330 w 413"/>
                  <a:gd name="T37" fmla="*/ 84 h 323"/>
                  <a:gd name="T38" fmla="*/ 324 w 413"/>
                  <a:gd name="T39" fmla="*/ 56 h 323"/>
                  <a:gd name="T40" fmla="*/ 313 w 413"/>
                  <a:gd name="T41" fmla="*/ 24 h 323"/>
                  <a:gd name="T42" fmla="*/ 328 w 413"/>
                  <a:gd name="T43" fmla="*/ 18 h 323"/>
                  <a:gd name="T44" fmla="*/ 297 w 413"/>
                  <a:gd name="T45" fmla="*/ 12 h 323"/>
                  <a:gd name="T46" fmla="*/ 225 w 413"/>
                  <a:gd name="T47" fmla="*/ 39 h 323"/>
                  <a:gd name="T48" fmla="*/ 158 w 413"/>
                  <a:gd name="T49" fmla="*/ 64 h 323"/>
                  <a:gd name="T50" fmla="*/ 48 w 413"/>
                  <a:gd name="T51" fmla="*/ 112 h 323"/>
                  <a:gd name="T52" fmla="*/ 24 w 413"/>
                  <a:gd name="T53" fmla="*/ 127 h 323"/>
                  <a:gd name="T54" fmla="*/ 0 w 413"/>
                  <a:gd name="T55" fmla="*/ 161 h 323"/>
                  <a:gd name="T56" fmla="*/ 7 w 413"/>
                  <a:gd name="T57" fmla="*/ 165 h 323"/>
                  <a:gd name="T58" fmla="*/ 11 w 413"/>
                  <a:gd name="T59" fmla="*/ 170 h 323"/>
                  <a:gd name="T60" fmla="*/ 31 w 413"/>
                  <a:gd name="T61" fmla="*/ 180 h 323"/>
                  <a:gd name="T62" fmla="*/ 12 w 413"/>
                  <a:gd name="T63" fmla="*/ 226 h 323"/>
                  <a:gd name="T64" fmla="*/ 39 w 413"/>
                  <a:gd name="T65" fmla="*/ 233 h 323"/>
                  <a:gd name="T66" fmla="*/ 35 w 413"/>
                  <a:gd name="T67" fmla="*/ 282 h 323"/>
                  <a:gd name="T68" fmla="*/ 66 w 413"/>
                  <a:gd name="T69" fmla="*/ 306 h 323"/>
                  <a:gd name="T70" fmla="*/ 101 w 413"/>
                  <a:gd name="T71" fmla="*/ 311 h 323"/>
                  <a:gd name="T72" fmla="*/ 117 w 413"/>
                  <a:gd name="T73" fmla="*/ 311 h 323"/>
                  <a:gd name="T74" fmla="*/ 134 w 413"/>
                  <a:gd name="T75" fmla="*/ 318 h 323"/>
                  <a:gd name="T76" fmla="*/ 142 w 413"/>
                  <a:gd name="T77" fmla="*/ 321 h 323"/>
                  <a:gd name="T78" fmla="*/ 175 w 413"/>
                  <a:gd name="T79" fmla="*/ 268 h 323"/>
                  <a:gd name="T80" fmla="*/ 175 w 413"/>
                  <a:gd name="T81" fmla="*/ 246 h 323"/>
                  <a:gd name="T82" fmla="*/ 197 w 413"/>
                  <a:gd name="T83" fmla="*/ 249 h 323"/>
                  <a:gd name="T84" fmla="*/ 205 w 413"/>
                  <a:gd name="T85" fmla="*/ 243 h 323"/>
                  <a:gd name="T86" fmla="*/ 236 w 413"/>
                  <a:gd name="T87" fmla="*/ 246 h 323"/>
                  <a:gd name="T88" fmla="*/ 271 w 413"/>
                  <a:gd name="T89" fmla="*/ 229 h 323"/>
                  <a:gd name="T90" fmla="*/ 276 w 413"/>
                  <a:gd name="T91" fmla="*/ 244 h 323"/>
                  <a:gd name="T92" fmla="*/ 292 w 413"/>
                  <a:gd name="T93" fmla="*/ 268 h 323"/>
                  <a:gd name="T94" fmla="*/ 307 w 413"/>
                  <a:gd name="T95" fmla="*/ 258 h 323"/>
                  <a:gd name="T96" fmla="*/ 321 w 413"/>
                  <a:gd name="T97" fmla="*/ 257 h 323"/>
                  <a:gd name="T98" fmla="*/ 330 w 413"/>
                  <a:gd name="T99" fmla="*/ 250 h 323"/>
                  <a:gd name="T100" fmla="*/ 337 w 413"/>
                  <a:gd name="T101" fmla="*/ 249 h 323"/>
                  <a:gd name="T102" fmla="*/ 348 w 413"/>
                  <a:gd name="T103" fmla="*/ 256 h 323"/>
                  <a:gd name="T104" fmla="*/ 371 w 413"/>
                  <a:gd name="T105" fmla="*/ 242 h 323"/>
                  <a:gd name="T106" fmla="*/ 387 w 413"/>
                  <a:gd name="T107" fmla="*/ 251 h 323"/>
                  <a:gd name="T108" fmla="*/ 409 w 413"/>
                  <a:gd name="T109" fmla="*/ 239 h 323"/>
                  <a:gd name="T110" fmla="*/ 406 w 413"/>
                  <a:gd name="T111" fmla="*/ 222 h 323"/>
                  <a:gd name="T112" fmla="*/ 413 w 413"/>
                  <a:gd name="T113" fmla="*/ 204 h 323"/>
                  <a:gd name="T114" fmla="*/ 402 w 413"/>
                  <a:gd name="T115" fmla="*/ 172 h 3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413" h="323">
                    <a:moveTo>
                      <a:pt x="398" y="163"/>
                    </a:moveTo>
                    <a:lnTo>
                      <a:pt x="390" y="166"/>
                    </a:lnTo>
                    <a:lnTo>
                      <a:pt x="378" y="159"/>
                    </a:lnTo>
                    <a:lnTo>
                      <a:pt x="373" y="152"/>
                    </a:lnTo>
                    <a:lnTo>
                      <a:pt x="373" y="148"/>
                    </a:lnTo>
                    <a:lnTo>
                      <a:pt x="374" y="145"/>
                    </a:lnTo>
                    <a:lnTo>
                      <a:pt x="373" y="139"/>
                    </a:lnTo>
                    <a:lnTo>
                      <a:pt x="373" y="122"/>
                    </a:lnTo>
                    <a:lnTo>
                      <a:pt x="374" y="113"/>
                    </a:lnTo>
                    <a:lnTo>
                      <a:pt x="371" y="106"/>
                    </a:lnTo>
                    <a:lnTo>
                      <a:pt x="370" y="106"/>
                    </a:lnTo>
                    <a:lnTo>
                      <a:pt x="367" y="105"/>
                    </a:lnTo>
                    <a:lnTo>
                      <a:pt x="364" y="105"/>
                    </a:lnTo>
                    <a:lnTo>
                      <a:pt x="362" y="108"/>
                    </a:lnTo>
                    <a:lnTo>
                      <a:pt x="353" y="109"/>
                    </a:lnTo>
                    <a:lnTo>
                      <a:pt x="350" y="110"/>
                    </a:lnTo>
                    <a:lnTo>
                      <a:pt x="350" y="112"/>
                    </a:lnTo>
                    <a:lnTo>
                      <a:pt x="349" y="113"/>
                    </a:lnTo>
                    <a:lnTo>
                      <a:pt x="349" y="115"/>
                    </a:lnTo>
                    <a:lnTo>
                      <a:pt x="350" y="119"/>
                    </a:lnTo>
                    <a:lnTo>
                      <a:pt x="350" y="120"/>
                    </a:lnTo>
                    <a:lnTo>
                      <a:pt x="352" y="122"/>
                    </a:lnTo>
                    <a:lnTo>
                      <a:pt x="352" y="127"/>
                    </a:lnTo>
                    <a:lnTo>
                      <a:pt x="353" y="132"/>
                    </a:lnTo>
                    <a:lnTo>
                      <a:pt x="353" y="135"/>
                    </a:lnTo>
                    <a:lnTo>
                      <a:pt x="350" y="138"/>
                    </a:lnTo>
                    <a:lnTo>
                      <a:pt x="348" y="144"/>
                    </a:lnTo>
                    <a:lnTo>
                      <a:pt x="345" y="148"/>
                    </a:lnTo>
                    <a:lnTo>
                      <a:pt x="345" y="149"/>
                    </a:lnTo>
                    <a:lnTo>
                      <a:pt x="343" y="151"/>
                    </a:lnTo>
                    <a:lnTo>
                      <a:pt x="341" y="152"/>
                    </a:lnTo>
                    <a:lnTo>
                      <a:pt x="339" y="154"/>
                    </a:lnTo>
                    <a:lnTo>
                      <a:pt x="321" y="158"/>
                    </a:lnTo>
                    <a:lnTo>
                      <a:pt x="317" y="159"/>
                    </a:lnTo>
                    <a:lnTo>
                      <a:pt x="314" y="162"/>
                    </a:lnTo>
                    <a:lnTo>
                      <a:pt x="314" y="163"/>
                    </a:lnTo>
                    <a:lnTo>
                      <a:pt x="311" y="168"/>
                    </a:lnTo>
                    <a:lnTo>
                      <a:pt x="311" y="169"/>
                    </a:lnTo>
                    <a:lnTo>
                      <a:pt x="310" y="170"/>
                    </a:lnTo>
                    <a:lnTo>
                      <a:pt x="307" y="170"/>
                    </a:lnTo>
                    <a:lnTo>
                      <a:pt x="306" y="168"/>
                    </a:lnTo>
                    <a:lnTo>
                      <a:pt x="302" y="163"/>
                    </a:lnTo>
                    <a:lnTo>
                      <a:pt x="297" y="161"/>
                    </a:lnTo>
                    <a:lnTo>
                      <a:pt x="293" y="161"/>
                    </a:lnTo>
                    <a:lnTo>
                      <a:pt x="293" y="158"/>
                    </a:lnTo>
                    <a:lnTo>
                      <a:pt x="292" y="158"/>
                    </a:lnTo>
                    <a:lnTo>
                      <a:pt x="286" y="154"/>
                    </a:lnTo>
                    <a:lnTo>
                      <a:pt x="282" y="142"/>
                    </a:lnTo>
                    <a:lnTo>
                      <a:pt x="282" y="137"/>
                    </a:lnTo>
                    <a:lnTo>
                      <a:pt x="286" y="137"/>
                    </a:lnTo>
                    <a:lnTo>
                      <a:pt x="292" y="131"/>
                    </a:lnTo>
                    <a:lnTo>
                      <a:pt x="295" y="122"/>
                    </a:lnTo>
                    <a:lnTo>
                      <a:pt x="295" y="120"/>
                    </a:lnTo>
                    <a:lnTo>
                      <a:pt x="288" y="113"/>
                    </a:lnTo>
                    <a:lnTo>
                      <a:pt x="282" y="109"/>
                    </a:lnTo>
                    <a:lnTo>
                      <a:pt x="276" y="103"/>
                    </a:lnTo>
                    <a:lnTo>
                      <a:pt x="275" y="103"/>
                    </a:lnTo>
                    <a:lnTo>
                      <a:pt x="275" y="94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93" y="95"/>
                    </a:lnTo>
                    <a:lnTo>
                      <a:pt x="297" y="101"/>
                    </a:lnTo>
                    <a:lnTo>
                      <a:pt x="304" y="108"/>
                    </a:lnTo>
                    <a:lnTo>
                      <a:pt x="307" y="109"/>
                    </a:lnTo>
                    <a:lnTo>
                      <a:pt x="307" y="110"/>
                    </a:lnTo>
                    <a:lnTo>
                      <a:pt x="309" y="109"/>
                    </a:lnTo>
                    <a:lnTo>
                      <a:pt x="310" y="105"/>
                    </a:lnTo>
                    <a:lnTo>
                      <a:pt x="314" y="102"/>
                    </a:lnTo>
                    <a:lnTo>
                      <a:pt x="326" y="96"/>
                    </a:lnTo>
                    <a:lnTo>
                      <a:pt x="328" y="94"/>
                    </a:lnTo>
                    <a:lnTo>
                      <a:pt x="331" y="92"/>
                    </a:lnTo>
                    <a:lnTo>
                      <a:pt x="333" y="92"/>
                    </a:lnTo>
                    <a:lnTo>
                      <a:pt x="333" y="91"/>
                    </a:lnTo>
                    <a:lnTo>
                      <a:pt x="331" y="89"/>
                    </a:lnTo>
                    <a:lnTo>
                      <a:pt x="330" y="86"/>
                    </a:lnTo>
                    <a:lnTo>
                      <a:pt x="330" y="84"/>
                    </a:lnTo>
                    <a:lnTo>
                      <a:pt x="327" y="81"/>
                    </a:lnTo>
                    <a:lnTo>
                      <a:pt x="327" y="77"/>
                    </a:lnTo>
                    <a:lnTo>
                      <a:pt x="324" y="64"/>
                    </a:lnTo>
                    <a:lnTo>
                      <a:pt x="324" y="56"/>
                    </a:lnTo>
                    <a:lnTo>
                      <a:pt x="313" y="34"/>
                    </a:lnTo>
                    <a:lnTo>
                      <a:pt x="311" y="32"/>
                    </a:lnTo>
                    <a:lnTo>
                      <a:pt x="311" y="28"/>
                    </a:lnTo>
                    <a:lnTo>
                      <a:pt x="313" y="24"/>
                    </a:lnTo>
                    <a:lnTo>
                      <a:pt x="316" y="21"/>
                    </a:lnTo>
                    <a:lnTo>
                      <a:pt x="323" y="15"/>
                    </a:lnTo>
                    <a:lnTo>
                      <a:pt x="326" y="15"/>
                    </a:lnTo>
                    <a:lnTo>
                      <a:pt x="328" y="18"/>
                    </a:lnTo>
                    <a:lnTo>
                      <a:pt x="333" y="14"/>
                    </a:lnTo>
                    <a:lnTo>
                      <a:pt x="337" y="7"/>
                    </a:lnTo>
                    <a:lnTo>
                      <a:pt x="333" y="0"/>
                    </a:lnTo>
                    <a:lnTo>
                      <a:pt x="297" y="12"/>
                    </a:lnTo>
                    <a:lnTo>
                      <a:pt x="296" y="14"/>
                    </a:lnTo>
                    <a:lnTo>
                      <a:pt x="236" y="35"/>
                    </a:lnTo>
                    <a:lnTo>
                      <a:pt x="233" y="36"/>
                    </a:lnTo>
                    <a:lnTo>
                      <a:pt x="225" y="39"/>
                    </a:lnTo>
                    <a:lnTo>
                      <a:pt x="223" y="39"/>
                    </a:lnTo>
                    <a:lnTo>
                      <a:pt x="162" y="63"/>
                    </a:lnTo>
                    <a:lnTo>
                      <a:pt x="161" y="63"/>
                    </a:lnTo>
                    <a:lnTo>
                      <a:pt x="158" y="64"/>
                    </a:lnTo>
                    <a:lnTo>
                      <a:pt x="149" y="67"/>
                    </a:lnTo>
                    <a:lnTo>
                      <a:pt x="144" y="70"/>
                    </a:lnTo>
                    <a:lnTo>
                      <a:pt x="45" y="105"/>
                    </a:lnTo>
                    <a:lnTo>
                      <a:pt x="48" y="112"/>
                    </a:lnTo>
                    <a:lnTo>
                      <a:pt x="48" y="113"/>
                    </a:lnTo>
                    <a:lnTo>
                      <a:pt x="43" y="115"/>
                    </a:lnTo>
                    <a:lnTo>
                      <a:pt x="28" y="122"/>
                    </a:lnTo>
                    <a:lnTo>
                      <a:pt x="24" y="127"/>
                    </a:lnTo>
                    <a:lnTo>
                      <a:pt x="22" y="131"/>
                    </a:lnTo>
                    <a:lnTo>
                      <a:pt x="10" y="149"/>
                    </a:lnTo>
                    <a:lnTo>
                      <a:pt x="2" y="154"/>
                    </a:lnTo>
                    <a:lnTo>
                      <a:pt x="0" y="161"/>
                    </a:lnTo>
                    <a:lnTo>
                      <a:pt x="2" y="159"/>
                    </a:lnTo>
                    <a:lnTo>
                      <a:pt x="8" y="159"/>
                    </a:lnTo>
                    <a:lnTo>
                      <a:pt x="7" y="162"/>
                    </a:lnTo>
                    <a:lnTo>
                      <a:pt x="7" y="165"/>
                    </a:lnTo>
                    <a:lnTo>
                      <a:pt x="3" y="170"/>
                    </a:lnTo>
                    <a:lnTo>
                      <a:pt x="3" y="172"/>
                    </a:lnTo>
                    <a:lnTo>
                      <a:pt x="4" y="172"/>
                    </a:lnTo>
                    <a:lnTo>
                      <a:pt x="11" y="170"/>
                    </a:lnTo>
                    <a:lnTo>
                      <a:pt x="24" y="177"/>
                    </a:lnTo>
                    <a:lnTo>
                      <a:pt x="25" y="179"/>
                    </a:lnTo>
                    <a:lnTo>
                      <a:pt x="28" y="180"/>
                    </a:lnTo>
                    <a:lnTo>
                      <a:pt x="31" y="180"/>
                    </a:lnTo>
                    <a:lnTo>
                      <a:pt x="29" y="183"/>
                    </a:lnTo>
                    <a:lnTo>
                      <a:pt x="26" y="201"/>
                    </a:lnTo>
                    <a:lnTo>
                      <a:pt x="17" y="215"/>
                    </a:lnTo>
                    <a:lnTo>
                      <a:pt x="12" y="226"/>
                    </a:lnTo>
                    <a:lnTo>
                      <a:pt x="14" y="228"/>
                    </a:lnTo>
                    <a:lnTo>
                      <a:pt x="18" y="228"/>
                    </a:lnTo>
                    <a:lnTo>
                      <a:pt x="38" y="232"/>
                    </a:lnTo>
                    <a:lnTo>
                      <a:pt x="39" y="233"/>
                    </a:lnTo>
                    <a:lnTo>
                      <a:pt x="43" y="236"/>
                    </a:lnTo>
                    <a:lnTo>
                      <a:pt x="33" y="268"/>
                    </a:lnTo>
                    <a:lnTo>
                      <a:pt x="29" y="276"/>
                    </a:lnTo>
                    <a:lnTo>
                      <a:pt x="35" y="282"/>
                    </a:lnTo>
                    <a:lnTo>
                      <a:pt x="50" y="285"/>
                    </a:lnTo>
                    <a:lnTo>
                      <a:pt x="57" y="290"/>
                    </a:lnTo>
                    <a:lnTo>
                      <a:pt x="60" y="306"/>
                    </a:lnTo>
                    <a:lnTo>
                      <a:pt x="66" y="306"/>
                    </a:lnTo>
                    <a:lnTo>
                      <a:pt x="89" y="311"/>
                    </a:lnTo>
                    <a:lnTo>
                      <a:pt x="91" y="313"/>
                    </a:lnTo>
                    <a:lnTo>
                      <a:pt x="96" y="313"/>
                    </a:lnTo>
                    <a:lnTo>
                      <a:pt x="101" y="311"/>
                    </a:lnTo>
                    <a:lnTo>
                      <a:pt x="103" y="309"/>
                    </a:lnTo>
                    <a:lnTo>
                      <a:pt x="109" y="307"/>
                    </a:lnTo>
                    <a:lnTo>
                      <a:pt x="113" y="307"/>
                    </a:lnTo>
                    <a:lnTo>
                      <a:pt x="117" y="311"/>
                    </a:lnTo>
                    <a:lnTo>
                      <a:pt x="120" y="313"/>
                    </a:lnTo>
                    <a:lnTo>
                      <a:pt x="122" y="313"/>
                    </a:lnTo>
                    <a:lnTo>
                      <a:pt x="123" y="314"/>
                    </a:lnTo>
                    <a:lnTo>
                      <a:pt x="134" y="318"/>
                    </a:lnTo>
                    <a:lnTo>
                      <a:pt x="136" y="321"/>
                    </a:lnTo>
                    <a:lnTo>
                      <a:pt x="137" y="321"/>
                    </a:lnTo>
                    <a:lnTo>
                      <a:pt x="142" y="323"/>
                    </a:lnTo>
                    <a:lnTo>
                      <a:pt x="142" y="321"/>
                    </a:lnTo>
                    <a:lnTo>
                      <a:pt x="148" y="310"/>
                    </a:lnTo>
                    <a:lnTo>
                      <a:pt x="151" y="302"/>
                    </a:lnTo>
                    <a:lnTo>
                      <a:pt x="155" y="295"/>
                    </a:lnTo>
                    <a:lnTo>
                      <a:pt x="175" y="268"/>
                    </a:lnTo>
                    <a:lnTo>
                      <a:pt x="176" y="265"/>
                    </a:lnTo>
                    <a:lnTo>
                      <a:pt x="173" y="250"/>
                    </a:lnTo>
                    <a:lnTo>
                      <a:pt x="173" y="246"/>
                    </a:lnTo>
                    <a:lnTo>
                      <a:pt x="175" y="246"/>
                    </a:lnTo>
                    <a:lnTo>
                      <a:pt x="179" y="253"/>
                    </a:lnTo>
                    <a:lnTo>
                      <a:pt x="186" y="258"/>
                    </a:lnTo>
                    <a:lnTo>
                      <a:pt x="187" y="258"/>
                    </a:lnTo>
                    <a:lnTo>
                      <a:pt x="197" y="249"/>
                    </a:lnTo>
                    <a:lnTo>
                      <a:pt x="203" y="246"/>
                    </a:lnTo>
                    <a:lnTo>
                      <a:pt x="204" y="246"/>
                    </a:lnTo>
                    <a:lnTo>
                      <a:pt x="205" y="244"/>
                    </a:lnTo>
                    <a:lnTo>
                      <a:pt x="205" y="243"/>
                    </a:lnTo>
                    <a:lnTo>
                      <a:pt x="211" y="239"/>
                    </a:lnTo>
                    <a:lnTo>
                      <a:pt x="214" y="239"/>
                    </a:lnTo>
                    <a:lnTo>
                      <a:pt x="216" y="240"/>
                    </a:lnTo>
                    <a:lnTo>
                      <a:pt x="236" y="246"/>
                    </a:lnTo>
                    <a:lnTo>
                      <a:pt x="239" y="246"/>
                    </a:lnTo>
                    <a:lnTo>
                      <a:pt x="254" y="240"/>
                    </a:lnTo>
                    <a:lnTo>
                      <a:pt x="270" y="230"/>
                    </a:lnTo>
                    <a:lnTo>
                      <a:pt x="271" y="229"/>
                    </a:lnTo>
                    <a:lnTo>
                      <a:pt x="275" y="229"/>
                    </a:lnTo>
                    <a:lnTo>
                      <a:pt x="275" y="236"/>
                    </a:lnTo>
                    <a:lnTo>
                      <a:pt x="276" y="242"/>
                    </a:lnTo>
                    <a:lnTo>
                      <a:pt x="276" y="244"/>
                    </a:lnTo>
                    <a:lnTo>
                      <a:pt x="278" y="250"/>
                    </a:lnTo>
                    <a:lnTo>
                      <a:pt x="282" y="256"/>
                    </a:lnTo>
                    <a:lnTo>
                      <a:pt x="290" y="265"/>
                    </a:lnTo>
                    <a:lnTo>
                      <a:pt x="292" y="268"/>
                    </a:lnTo>
                    <a:lnTo>
                      <a:pt x="293" y="268"/>
                    </a:lnTo>
                    <a:lnTo>
                      <a:pt x="299" y="267"/>
                    </a:lnTo>
                    <a:lnTo>
                      <a:pt x="303" y="262"/>
                    </a:lnTo>
                    <a:lnTo>
                      <a:pt x="307" y="258"/>
                    </a:lnTo>
                    <a:lnTo>
                      <a:pt x="313" y="258"/>
                    </a:lnTo>
                    <a:lnTo>
                      <a:pt x="317" y="257"/>
                    </a:lnTo>
                    <a:lnTo>
                      <a:pt x="318" y="256"/>
                    </a:lnTo>
                    <a:lnTo>
                      <a:pt x="321" y="257"/>
                    </a:lnTo>
                    <a:lnTo>
                      <a:pt x="324" y="257"/>
                    </a:lnTo>
                    <a:lnTo>
                      <a:pt x="330" y="256"/>
                    </a:lnTo>
                    <a:lnTo>
                      <a:pt x="331" y="251"/>
                    </a:lnTo>
                    <a:lnTo>
                      <a:pt x="330" y="250"/>
                    </a:lnTo>
                    <a:lnTo>
                      <a:pt x="330" y="249"/>
                    </a:lnTo>
                    <a:lnTo>
                      <a:pt x="333" y="246"/>
                    </a:lnTo>
                    <a:lnTo>
                      <a:pt x="335" y="247"/>
                    </a:lnTo>
                    <a:lnTo>
                      <a:pt x="337" y="249"/>
                    </a:lnTo>
                    <a:lnTo>
                      <a:pt x="337" y="250"/>
                    </a:lnTo>
                    <a:lnTo>
                      <a:pt x="341" y="253"/>
                    </a:lnTo>
                    <a:lnTo>
                      <a:pt x="341" y="256"/>
                    </a:lnTo>
                    <a:lnTo>
                      <a:pt x="348" y="256"/>
                    </a:lnTo>
                    <a:lnTo>
                      <a:pt x="353" y="247"/>
                    </a:lnTo>
                    <a:lnTo>
                      <a:pt x="363" y="239"/>
                    </a:lnTo>
                    <a:lnTo>
                      <a:pt x="371" y="239"/>
                    </a:lnTo>
                    <a:lnTo>
                      <a:pt x="371" y="242"/>
                    </a:lnTo>
                    <a:lnTo>
                      <a:pt x="374" y="250"/>
                    </a:lnTo>
                    <a:lnTo>
                      <a:pt x="378" y="250"/>
                    </a:lnTo>
                    <a:lnTo>
                      <a:pt x="386" y="251"/>
                    </a:lnTo>
                    <a:lnTo>
                      <a:pt x="387" y="251"/>
                    </a:lnTo>
                    <a:lnTo>
                      <a:pt x="387" y="250"/>
                    </a:lnTo>
                    <a:lnTo>
                      <a:pt x="395" y="244"/>
                    </a:lnTo>
                    <a:lnTo>
                      <a:pt x="409" y="240"/>
                    </a:lnTo>
                    <a:lnTo>
                      <a:pt x="409" y="239"/>
                    </a:lnTo>
                    <a:lnTo>
                      <a:pt x="402" y="239"/>
                    </a:lnTo>
                    <a:lnTo>
                      <a:pt x="402" y="237"/>
                    </a:lnTo>
                    <a:lnTo>
                      <a:pt x="401" y="236"/>
                    </a:lnTo>
                    <a:lnTo>
                      <a:pt x="406" y="222"/>
                    </a:lnTo>
                    <a:lnTo>
                      <a:pt x="406" y="216"/>
                    </a:lnTo>
                    <a:lnTo>
                      <a:pt x="408" y="215"/>
                    </a:lnTo>
                    <a:lnTo>
                      <a:pt x="412" y="209"/>
                    </a:lnTo>
                    <a:lnTo>
                      <a:pt x="413" y="204"/>
                    </a:lnTo>
                    <a:lnTo>
                      <a:pt x="413" y="182"/>
                    </a:lnTo>
                    <a:lnTo>
                      <a:pt x="413" y="175"/>
                    </a:lnTo>
                    <a:lnTo>
                      <a:pt x="409" y="172"/>
                    </a:lnTo>
                    <a:lnTo>
                      <a:pt x="402" y="172"/>
                    </a:lnTo>
                    <a:lnTo>
                      <a:pt x="402" y="161"/>
                    </a:lnTo>
                    <a:lnTo>
                      <a:pt x="401" y="161"/>
                    </a:lnTo>
                    <a:lnTo>
                      <a:pt x="398" y="16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07" name="Freeform 134">
                <a:extLst>
                  <a:ext uri="{FF2B5EF4-FFF2-40B4-BE49-F238E27FC236}">
                    <a16:creationId xmlns:a16="http://schemas.microsoft.com/office/drawing/2014/main" id="{10C77D86-5BE7-AC07-300C-DC8B629FCF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6" y="1892"/>
                <a:ext cx="143" cy="125"/>
              </a:xfrm>
              <a:custGeom>
                <a:avLst/>
                <a:gdLst>
                  <a:gd name="T0" fmla="*/ 431 w 571"/>
                  <a:gd name="T1" fmla="*/ 67 h 500"/>
                  <a:gd name="T2" fmla="*/ 416 w 571"/>
                  <a:gd name="T3" fmla="*/ 68 h 500"/>
                  <a:gd name="T4" fmla="*/ 381 w 571"/>
                  <a:gd name="T5" fmla="*/ 54 h 500"/>
                  <a:gd name="T6" fmla="*/ 369 w 571"/>
                  <a:gd name="T7" fmla="*/ 61 h 500"/>
                  <a:gd name="T8" fmla="*/ 340 w 571"/>
                  <a:gd name="T9" fmla="*/ 52 h 500"/>
                  <a:gd name="T10" fmla="*/ 280 w 571"/>
                  <a:gd name="T11" fmla="*/ 36 h 500"/>
                  <a:gd name="T12" fmla="*/ 244 w 571"/>
                  <a:gd name="T13" fmla="*/ 21 h 500"/>
                  <a:gd name="T14" fmla="*/ 240 w 571"/>
                  <a:gd name="T15" fmla="*/ 8 h 500"/>
                  <a:gd name="T16" fmla="*/ 218 w 571"/>
                  <a:gd name="T17" fmla="*/ 11 h 500"/>
                  <a:gd name="T18" fmla="*/ 199 w 571"/>
                  <a:gd name="T19" fmla="*/ 78 h 500"/>
                  <a:gd name="T20" fmla="*/ 155 w 571"/>
                  <a:gd name="T21" fmla="*/ 68 h 500"/>
                  <a:gd name="T22" fmla="*/ 150 w 571"/>
                  <a:gd name="T23" fmla="*/ 78 h 500"/>
                  <a:gd name="T24" fmla="*/ 122 w 571"/>
                  <a:gd name="T25" fmla="*/ 96 h 500"/>
                  <a:gd name="T26" fmla="*/ 124 w 571"/>
                  <a:gd name="T27" fmla="*/ 137 h 500"/>
                  <a:gd name="T28" fmla="*/ 120 w 571"/>
                  <a:gd name="T29" fmla="*/ 120 h 500"/>
                  <a:gd name="T30" fmla="*/ 94 w 571"/>
                  <a:gd name="T31" fmla="*/ 124 h 500"/>
                  <a:gd name="T32" fmla="*/ 83 w 571"/>
                  <a:gd name="T33" fmla="*/ 138 h 500"/>
                  <a:gd name="T34" fmla="*/ 80 w 571"/>
                  <a:gd name="T35" fmla="*/ 142 h 500"/>
                  <a:gd name="T36" fmla="*/ 91 w 571"/>
                  <a:gd name="T37" fmla="*/ 172 h 500"/>
                  <a:gd name="T38" fmla="*/ 74 w 571"/>
                  <a:gd name="T39" fmla="*/ 212 h 500"/>
                  <a:gd name="T40" fmla="*/ 56 w 571"/>
                  <a:gd name="T41" fmla="*/ 239 h 500"/>
                  <a:gd name="T42" fmla="*/ 35 w 571"/>
                  <a:gd name="T43" fmla="*/ 276 h 500"/>
                  <a:gd name="T44" fmla="*/ 27 w 571"/>
                  <a:gd name="T45" fmla="*/ 306 h 500"/>
                  <a:gd name="T46" fmla="*/ 41 w 571"/>
                  <a:gd name="T47" fmla="*/ 313 h 500"/>
                  <a:gd name="T48" fmla="*/ 31 w 571"/>
                  <a:gd name="T49" fmla="*/ 354 h 500"/>
                  <a:gd name="T50" fmla="*/ 0 w 571"/>
                  <a:gd name="T51" fmla="*/ 386 h 500"/>
                  <a:gd name="T52" fmla="*/ 87 w 571"/>
                  <a:gd name="T53" fmla="*/ 382 h 500"/>
                  <a:gd name="T54" fmla="*/ 94 w 571"/>
                  <a:gd name="T55" fmla="*/ 349 h 500"/>
                  <a:gd name="T56" fmla="*/ 123 w 571"/>
                  <a:gd name="T57" fmla="*/ 364 h 500"/>
                  <a:gd name="T58" fmla="*/ 125 w 571"/>
                  <a:gd name="T59" fmla="*/ 398 h 500"/>
                  <a:gd name="T60" fmla="*/ 182 w 571"/>
                  <a:gd name="T61" fmla="*/ 418 h 500"/>
                  <a:gd name="T62" fmla="*/ 147 w 571"/>
                  <a:gd name="T63" fmla="*/ 478 h 500"/>
                  <a:gd name="T64" fmla="*/ 184 w 571"/>
                  <a:gd name="T65" fmla="*/ 491 h 500"/>
                  <a:gd name="T66" fmla="*/ 182 w 571"/>
                  <a:gd name="T67" fmla="*/ 472 h 500"/>
                  <a:gd name="T68" fmla="*/ 218 w 571"/>
                  <a:gd name="T69" fmla="*/ 466 h 500"/>
                  <a:gd name="T70" fmla="*/ 247 w 571"/>
                  <a:gd name="T71" fmla="*/ 442 h 500"/>
                  <a:gd name="T72" fmla="*/ 263 w 571"/>
                  <a:gd name="T73" fmla="*/ 459 h 500"/>
                  <a:gd name="T74" fmla="*/ 307 w 571"/>
                  <a:gd name="T75" fmla="*/ 438 h 500"/>
                  <a:gd name="T76" fmla="*/ 320 w 571"/>
                  <a:gd name="T77" fmla="*/ 444 h 500"/>
                  <a:gd name="T78" fmla="*/ 359 w 571"/>
                  <a:gd name="T79" fmla="*/ 462 h 500"/>
                  <a:gd name="T80" fmla="*/ 398 w 571"/>
                  <a:gd name="T81" fmla="*/ 476 h 500"/>
                  <a:gd name="T82" fmla="*/ 425 w 571"/>
                  <a:gd name="T83" fmla="*/ 441 h 500"/>
                  <a:gd name="T84" fmla="*/ 448 w 571"/>
                  <a:gd name="T85" fmla="*/ 428 h 500"/>
                  <a:gd name="T86" fmla="*/ 429 w 571"/>
                  <a:gd name="T87" fmla="*/ 375 h 500"/>
                  <a:gd name="T88" fmla="*/ 419 w 571"/>
                  <a:gd name="T89" fmla="*/ 338 h 500"/>
                  <a:gd name="T90" fmla="*/ 454 w 571"/>
                  <a:gd name="T91" fmla="*/ 314 h 500"/>
                  <a:gd name="T92" fmla="*/ 478 w 571"/>
                  <a:gd name="T93" fmla="*/ 292 h 500"/>
                  <a:gd name="T94" fmla="*/ 491 w 571"/>
                  <a:gd name="T95" fmla="*/ 280 h 500"/>
                  <a:gd name="T96" fmla="*/ 521 w 571"/>
                  <a:gd name="T97" fmla="*/ 261 h 500"/>
                  <a:gd name="T98" fmla="*/ 541 w 571"/>
                  <a:gd name="T99" fmla="*/ 240 h 500"/>
                  <a:gd name="T100" fmla="*/ 571 w 571"/>
                  <a:gd name="T101" fmla="*/ 201 h 500"/>
                  <a:gd name="T102" fmla="*/ 562 w 571"/>
                  <a:gd name="T103" fmla="*/ 186 h 500"/>
                  <a:gd name="T104" fmla="*/ 555 w 571"/>
                  <a:gd name="T105" fmla="*/ 176 h 500"/>
                  <a:gd name="T106" fmla="*/ 515 w 571"/>
                  <a:gd name="T107" fmla="*/ 137 h 500"/>
                  <a:gd name="T108" fmla="*/ 499 w 571"/>
                  <a:gd name="T109" fmla="*/ 107 h 500"/>
                  <a:gd name="T110" fmla="*/ 476 w 571"/>
                  <a:gd name="T111" fmla="*/ 99 h 500"/>
                  <a:gd name="T112" fmla="*/ 444 w 571"/>
                  <a:gd name="T113" fmla="*/ 70 h 5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571" h="500">
                    <a:moveTo>
                      <a:pt x="444" y="70"/>
                    </a:moveTo>
                    <a:lnTo>
                      <a:pt x="441" y="66"/>
                    </a:lnTo>
                    <a:lnTo>
                      <a:pt x="436" y="66"/>
                    </a:lnTo>
                    <a:lnTo>
                      <a:pt x="433" y="67"/>
                    </a:lnTo>
                    <a:lnTo>
                      <a:pt x="431" y="67"/>
                    </a:lnTo>
                    <a:lnTo>
                      <a:pt x="425" y="70"/>
                    </a:lnTo>
                    <a:lnTo>
                      <a:pt x="425" y="71"/>
                    </a:lnTo>
                    <a:lnTo>
                      <a:pt x="422" y="71"/>
                    </a:lnTo>
                    <a:lnTo>
                      <a:pt x="418" y="70"/>
                    </a:lnTo>
                    <a:lnTo>
                      <a:pt x="416" y="68"/>
                    </a:lnTo>
                    <a:lnTo>
                      <a:pt x="416" y="60"/>
                    </a:lnTo>
                    <a:lnTo>
                      <a:pt x="414" y="56"/>
                    </a:lnTo>
                    <a:lnTo>
                      <a:pt x="407" y="50"/>
                    </a:lnTo>
                    <a:lnTo>
                      <a:pt x="394" y="43"/>
                    </a:lnTo>
                    <a:lnTo>
                      <a:pt x="381" y="54"/>
                    </a:lnTo>
                    <a:lnTo>
                      <a:pt x="373" y="64"/>
                    </a:lnTo>
                    <a:lnTo>
                      <a:pt x="368" y="67"/>
                    </a:lnTo>
                    <a:lnTo>
                      <a:pt x="368" y="66"/>
                    </a:lnTo>
                    <a:lnTo>
                      <a:pt x="369" y="63"/>
                    </a:lnTo>
                    <a:lnTo>
                      <a:pt x="369" y="61"/>
                    </a:lnTo>
                    <a:lnTo>
                      <a:pt x="365" y="61"/>
                    </a:lnTo>
                    <a:lnTo>
                      <a:pt x="358" y="60"/>
                    </a:lnTo>
                    <a:lnTo>
                      <a:pt x="352" y="61"/>
                    </a:lnTo>
                    <a:lnTo>
                      <a:pt x="345" y="57"/>
                    </a:lnTo>
                    <a:lnTo>
                      <a:pt x="340" y="52"/>
                    </a:lnTo>
                    <a:lnTo>
                      <a:pt x="341" y="50"/>
                    </a:lnTo>
                    <a:lnTo>
                      <a:pt x="341" y="49"/>
                    </a:lnTo>
                    <a:lnTo>
                      <a:pt x="344" y="42"/>
                    </a:lnTo>
                    <a:lnTo>
                      <a:pt x="342" y="42"/>
                    </a:lnTo>
                    <a:lnTo>
                      <a:pt x="280" y="36"/>
                    </a:lnTo>
                    <a:lnTo>
                      <a:pt x="271" y="33"/>
                    </a:lnTo>
                    <a:lnTo>
                      <a:pt x="266" y="29"/>
                    </a:lnTo>
                    <a:lnTo>
                      <a:pt x="266" y="26"/>
                    </a:lnTo>
                    <a:lnTo>
                      <a:pt x="259" y="23"/>
                    </a:lnTo>
                    <a:lnTo>
                      <a:pt x="244" y="21"/>
                    </a:lnTo>
                    <a:lnTo>
                      <a:pt x="244" y="19"/>
                    </a:lnTo>
                    <a:lnTo>
                      <a:pt x="243" y="12"/>
                    </a:lnTo>
                    <a:lnTo>
                      <a:pt x="242" y="11"/>
                    </a:lnTo>
                    <a:lnTo>
                      <a:pt x="240" y="11"/>
                    </a:lnTo>
                    <a:lnTo>
                      <a:pt x="240" y="8"/>
                    </a:lnTo>
                    <a:lnTo>
                      <a:pt x="235" y="0"/>
                    </a:lnTo>
                    <a:lnTo>
                      <a:pt x="232" y="0"/>
                    </a:lnTo>
                    <a:lnTo>
                      <a:pt x="227" y="12"/>
                    </a:lnTo>
                    <a:lnTo>
                      <a:pt x="221" y="12"/>
                    </a:lnTo>
                    <a:lnTo>
                      <a:pt x="218" y="11"/>
                    </a:lnTo>
                    <a:lnTo>
                      <a:pt x="203" y="32"/>
                    </a:lnTo>
                    <a:lnTo>
                      <a:pt x="194" y="50"/>
                    </a:lnTo>
                    <a:lnTo>
                      <a:pt x="194" y="61"/>
                    </a:lnTo>
                    <a:lnTo>
                      <a:pt x="197" y="76"/>
                    </a:lnTo>
                    <a:lnTo>
                      <a:pt x="199" y="78"/>
                    </a:lnTo>
                    <a:lnTo>
                      <a:pt x="168" y="70"/>
                    </a:lnTo>
                    <a:lnTo>
                      <a:pt x="167" y="70"/>
                    </a:lnTo>
                    <a:lnTo>
                      <a:pt x="167" y="64"/>
                    </a:lnTo>
                    <a:lnTo>
                      <a:pt x="165" y="66"/>
                    </a:lnTo>
                    <a:lnTo>
                      <a:pt x="155" y="68"/>
                    </a:lnTo>
                    <a:lnTo>
                      <a:pt x="154" y="70"/>
                    </a:lnTo>
                    <a:lnTo>
                      <a:pt x="154" y="74"/>
                    </a:lnTo>
                    <a:lnTo>
                      <a:pt x="155" y="75"/>
                    </a:lnTo>
                    <a:lnTo>
                      <a:pt x="154" y="76"/>
                    </a:lnTo>
                    <a:lnTo>
                      <a:pt x="150" y="78"/>
                    </a:lnTo>
                    <a:lnTo>
                      <a:pt x="130" y="78"/>
                    </a:lnTo>
                    <a:lnTo>
                      <a:pt x="129" y="79"/>
                    </a:lnTo>
                    <a:lnTo>
                      <a:pt x="129" y="81"/>
                    </a:lnTo>
                    <a:lnTo>
                      <a:pt x="122" y="95"/>
                    </a:lnTo>
                    <a:lnTo>
                      <a:pt x="122" y="96"/>
                    </a:lnTo>
                    <a:lnTo>
                      <a:pt x="124" y="100"/>
                    </a:lnTo>
                    <a:lnTo>
                      <a:pt x="124" y="102"/>
                    </a:lnTo>
                    <a:lnTo>
                      <a:pt x="129" y="117"/>
                    </a:lnTo>
                    <a:lnTo>
                      <a:pt x="126" y="135"/>
                    </a:lnTo>
                    <a:lnTo>
                      <a:pt x="124" y="137"/>
                    </a:lnTo>
                    <a:lnTo>
                      <a:pt x="119" y="131"/>
                    </a:lnTo>
                    <a:lnTo>
                      <a:pt x="116" y="127"/>
                    </a:lnTo>
                    <a:lnTo>
                      <a:pt x="116" y="126"/>
                    </a:lnTo>
                    <a:lnTo>
                      <a:pt x="120" y="121"/>
                    </a:lnTo>
                    <a:lnTo>
                      <a:pt x="120" y="120"/>
                    </a:lnTo>
                    <a:lnTo>
                      <a:pt x="116" y="119"/>
                    </a:lnTo>
                    <a:lnTo>
                      <a:pt x="113" y="119"/>
                    </a:lnTo>
                    <a:lnTo>
                      <a:pt x="112" y="121"/>
                    </a:lnTo>
                    <a:lnTo>
                      <a:pt x="106" y="124"/>
                    </a:lnTo>
                    <a:lnTo>
                      <a:pt x="94" y="124"/>
                    </a:lnTo>
                    <a:lnTo>
                      <a:pt x="93" y="126"/>
                    </a:lnTo>
                    <a:lnTo>
                      <a:pt x="90" y="127"/>
                    </a:lnTo>
                    <a:lnTo>
                      <a:pt x="87" y="127"/>
                    </a:lnTo>
                    <a:lnTo>
                      <a:pt x="87" y="130"/>
                    </a:lnTo>
                    <a:lnTo>
                      <a:pt x="83" y="138"/>
                    </a:lnTo>
                    <a:lnTo>
                      <a:pt x="78" y="137"/>
                    </a:lnTo>
                    <a:lnTo>
                      <a:pt x="77" y="135"/>
                    </a:lnTo>
                    <a:lnTo>
                      <a:pt x="76" y="138"/>
                    </a:lnTo>
                    <a:lnTo>
                      <a:pt x="77" y="141"/>
                    </a:lnTo>
                    <a:lnTo>
                      <a:pt x="80" y="142"/>
                    </a:lnTo>
                    <a:lnTo>
                      <a:pt x="84" y="142"/>
                    </a:lnTo>
                    <a:lnTo>
                      <a:pt x="86" y="143"/>
                    </a:lnTo>
                    <a:lnTo>
                      <a:pt x="86" y="148"/>
                    </a:lnTo>
                    <a:lnTo>
                      <a:pt x="90" y="159"/>
                    </a:lnTo>
                    <a:lnTo>
                      <a:pt x="91" y="172"/>
                    </a:lnTo>
                    <a:lnTo>
                      <a:pt x="88" y="188"/>
                    </a:lnTo>
                    <a:lnTo>
                      <a:pt x="81" y="200"/>
                    </a:lnTo>
                    <a:lnTo>
                      <a:pt x="83" y="201"/>
                    </a:lnTo>
                    <a:lnTo>
                      <a:pt x="83" y="202"/>
                    </a:lnTo>
                    <a:lnTo>
                      <a:pt x="74" y="212"/>
                    </a:lnTo>
                    <a:lnTo>
                      <a:pt x="71" y="216"/>
                    </a:lnTo>
                    <a:lnTo>
                      <a:pt x="67" y="220"/>
                    </a:lnTo>
                    <a:lnTo>
                      <a:pt x="57" y="237"/>
                    </a:lnTo>
                    <a:lnTo>
                      <a:pt x="56" y="237"/>
                    </a:lnTo>
                    <a:lnTo>
                      <a:pt x="56" y="239"/>
                    </a:lnTo>
                    <a:lnTo>
                      <a:pt x="55" y="246"/>
                    </a:lnTo>
                    <a:lnTo>
                      <a:pt x="55" y="247"/>
                    </a:lnTo>
                    <a:lnTo>
                      <a:pt x="49" y="255"/>
                    </a:lnTo>
                    <a:lnTo>
                      <a:pt x="49" y="257"/>
                    </a:lnTo>
                    <a:lnTo>
                      <a:pt x="35" y="276"/>
                    </a:lnTo>
                    <a:lnTo>
                      <a:pt x="30" y="282"/>
                    </a:lnTo>
                    <a:lnTo>
                      <a:pt x="18" y="299"/>
                    </a:lnTo>
                    <a:lnTo>
                      <a:pt x="18" y="300"/>
                    </a:lnTo>
                    <a:lnTo>
                      <a:pt x="24" y="303"/>
                    </a:lnTo>
                    <a:lnTo>
                      <a:pt x="27" y="306"/>
                    </a:lnTo>
                    <a:lnTo>
                      <a:pt x="37" y="311"/>
                    </a:lnTo>
                    <a:lnTo>
                      <a:pt x="39" y="311"/>
                    </a:lnTo>
                    <a:lnTo>
                      <a:pt x="41" y="310"/>
                    </a:lnTo>
                    <a:lnTo>
                      <a:pt x="43" y="310"/>
                    </a:lnTo>
                    <a:lnTo>
                      <a:pt x="41" y="313"/>
                    </a:lnTo>
                    <a:lnTo>
                      <a:pt x="30" y="349"/>
                    </a:lnTo>
                    <a:lnTo>
                      <a:pt x="30" y="352"/>
                    </a:lnTo>
                    <a:lnTo>
                      <a:pt x="31" y="352"/>
                    </a:lnTo>
                    <a:lnTo>
                      <a:pt x="30" y="353"/>
                    </a:lnTo>
                    <a:lnTo>
                      <a:pt x="31" y="354"/>
                    </a:lnTo>
                    <a:lnTo>
                      <a:pt x="35" y="354"/>
                    </a:lnTo>
                    <a:lnTo>
                      <a:pt x="37" y="353"/>
                    </a:lnTo>
                    <a:lnTo>
                      <a:pt x="37" y="363"/>
                    </a:lnTo>
                    <a:lnTo>
                      <a:pt x="18" y="377"/>
                    </a:lnTo>
                    <a:lnTo>
                      <a:pt x="0" y="386"/>
                    </a:lnTo>
                    <a:lnTo>
                      <a:pt x="0" y="398"/>
                    </a:lnTo>
                    <a:lnTo>
                      <a:pt x="18" y="416"/>
                    </a:lnTo>
                    <a:lnTo>
                      <a:pt x="39" y="397"/>
                    </a:lnTo>
                    <a:lnTo>
                      <a:pt x="45" y="377"/>
                    </a:lnTo>
                    <a:lnTo>
                      <a:pt x="87" y="382"/>
                    </a:lnTo>
                    <a:lnTo>
                      <a:pt x="102" y="373"/>
                    </a:lnTo>
                    <a:lnTo>
                      <a:pt x="91" y="359"/>
                    </a:lnTo>
                    <a:lnTo>
                      <a:pt x="91" y="343"/>
                    </a:lnTo>
                    <a:lnTo>
                      <a:pt x="95" y="343"/>
                    </a:lnTo>
                    <a:lnTo>
                      <a:pt x="94" y="349"/>
                    </a:lnTo>
                    <a:lnTo>
                      <a:pt x="94" y="357"/>
                    </a:lnTo>
                    <a:lnTo>
                      <a:pt x="95" y="356"/>
                    </a:lnTo>
                    <a:lnTo>
                      <a:pt x="101" y="356"/>
                    </a:lnTo>
                    <a:lnTo>
                      <a:pt x="109" y="357"/>
                    </a:lnTo>
                    <a:lnTo>
                      <a:pt x="123" y="364"/>
                    </a:lnTo>
                    <a:lnTo>
                      <a:pt x="126" y="367"/>
                    </a:lnTo>
                    <a:lnTo>
                      <a:pt x="126" y="368"/>
                    </a:lnTo>
                    <a:lnTo>
                      <a:pt x="124" y="370"/>
                    </a:lnTo>
                    <a:lnTo>
                      <a:pt x="118" y="390"/>
                    </a:lnTo>
                    <a:lnTo>
                      <a:pt x="125" y="398"/>
                    </a:lnTo>
                    <a:lnTo>
                      <a:pt x="144" y="391"/>
                    </a:lnTo>
                    <a:lnTo>
                      <a:pt x="161" y="398"/>
                    </a:lnTo>
                    <a:lnTo>
                      <a:pt x="155" y="418"/>
                    </a:lnTo>
                    <a:lnTo>
                      <a:pt x="169" y="424"/>
                    </a:lnTo>
                    <a:lnTo>
                      <a:pt x="182" y="418"/>
                    </a:lnTo>
                    <a:lnTo>
                      <a:pt x="182" y="434"/>
                    </a:lnTo>
                    <a:lnTo>
                      <a:pt x="162" y="444"/>
                    </a:lnTo>
                    <a:lnTo>
                      <a:pt x="157" y="457"/>
                    </a:lnTo>
                    <a:lnTo>
                      <a:pt x="142" y="463"/>
                    </a:lnTo>
                    <a:lnTo>
                      <a:pt x="147" y="478"/>
                    </a:lnTo>
                    <a:lnTo>
                      <a:pt x="161" y="482"/>
                    </a:lnTo>
                    <a:lnTo>
                      <a:pt x="186" y="500"/>
                    </a:lnTo>
                    <a:lnTo>
                      <a:pt x="183" y="494"/>
                    </a:lnTo>
                    <a:lnTo>
                      <a:pt x="183" y="493"/>
                    </a:lnTo>
                    <a:lnTo>
                      <a:pt x="184" y="491"/>
                    </a:lnTo>
                    <a:lnTo>
                      <a:pt x="184" y="490"/>
                    </a:lnTo>
                    <a:lnTo>
                      <a:pt x="183" y="488"/>
                    </a:lnTo>
                    <a:lnTo>
                      <a:pt x="183" y="487"/>
                    </a:lnTo>
                    <a:lnTo>
                      <a:pt x="182" y="487"/>
                    </a:lnTo>
                    <a:lnTo>
                      <a:pt x="182" y="472"/>
                    </a:lnTo>
                    <a:lnTo>
                      <a:pt x="189" y="459"/>
                    </a:lnTo>
                    <a:lnTo>
                      <a:pt x="190" y="459"/>
                    </a:lnTo>
                    <a:lnTo>
                      <a:pt x="190" y="458"/>
                    </a:lnTo>
                    <a:lnTo>
                      <a:pt x="193" y="459"/>
                    </a:lnTo>
                    <a:lnTo>
                      <a:pt x="218" y="466"/>
                    </a:lnTo>
                    <a:lnTo>
                      <a:pt x="220" y="466"/>
                    </a:lnTo>
                    <a:lnTo>
                      <a:pt x="220" y="465"/>
                    </a:lnTo>
                    <a:lnTo>
                      <a:pt x="236" y="448"/>
                    </a:lnTo>
                    <a:lnTo>
                      <a:pt x="247" y="445"/>
                    </a:lnTo>
                    <a:lnTo>
                      <a:pt x="247" y="442"/>
                    </a:lnTo>
                    <a:lnTo>
                      <a:pt x="249" y="442"/>
                    </a:lnTo>
                    <a:lnTo>
                      <a:pt x="249" y="444"/>
                    </a:lnTo>
                    <a:lnTo>
                      <a:pt x="251" y="449"/>
                    </a:lnTo>
                    <a:lnTo>
                      <a:pt x="261" y="459"/>
                    </a:lnTo>
                    <a:lnTo>
                      <a:pt x="263" y="459"/>
                    </a:lnTo>
                    <a:lnTo>
                      <a:pt x="274" y="449"/>
                    </a:lnTo>
                    <a:lnTo>
                      <a:pt x="301" y="440"/>
                    </a:lnTo>
                    <a:lnTo>
                      <a:pt x="302" y="440"/>
                    </a:lnTo>
                    <a:lnTo>
                      <a:pt x="303" y="438"/>
                    </a:lnTo>
                    <a:lnTo>
                      <a:pt x="307" y="438"/>
                    </a:lnTo>
                    <a:lnTo>
                      <a:pt x="316" y="435"/>
                    </a:lnTo>
                    <a:lnTo>
                      <a:pt x="319" y="435"/>
                    </a:lnTo>
                    <a:lnTo>
                      <a:pt x="319" y="438"/>
                    </a:lnTo>
                    <a:lnTo>
                      <a:pt x="317" y="440"/>
                    </a:lnTo>
                    <a:lnTo>
                      <a:pt x="320" y="444"/>
                    </a:lnTo>
                    <a:lnTo>
                      <a:pt x="321" y="445"/>
                    </a:lnTo>
                    <a:lnTo>
                      <a:pt x="334" y="454"/>
                    </a:lnTo>
                    <a:lnTo>
                      <a:pt x="348" y="457"/>
                    </a:lnTo>
                    <a:lnTo>
                      <a:pt x="351" y="459"/>
                    </a:lnTo>
                    <a:lnTo>
                      <a:pt x="359" y="462"/>
                    </a:lnTo>
                    <a:lnTo>
                      <a:pt x="361" y="464"/>
                    </a:lnTo>
                    <a:lnTo>
                      <a:pt x="363" y="465"/>
                    </a:lnTo>
                    <a:lnTo>
                      <a:pt x="393" y="484"/>
                    </a:lnTo>
                    <a:lnTo>
                      <a:pt x="393" y="483"/>
                    </a:lnTo>
                    <a:lnTo>
                      <a:pt x="398" y="476"/>
                    </a:lnTo>
                    <a:lnTo>
                      <a:pt x="401" y="465"/>
                    </a:lnTo>
                    <a:lnTo>
                      <a:pt x="400" y="462"/>
                    </a:lnTo>
                    <a:lnTo>
                      <a:pt x="400" y="459"/>
                    </a:lnTo>
                    <a:lnTo>
                      <a:pt x="402" y="458"/>
                    </a:lnTo>
                    <a:lnTo>
                      <a:pt x="425" y="441"/>
                    </a:lnTo>
                    <a:lnTo>
                      <a:pt x="426" y="440"/>
                    </a:lnTo>
                    <a:lnTo>
                      <a:pt x="429" y="438"/>
                    </a:lnTo>
                    <a:lnTo>
                      <a:pt x="432" y="435"/>
                    </a:lnTo>
                    <a:lnTo>
                      <a:pt x="447" y="428"/>
                    </a:lnTo>
                    <a:lnTo>
                      <a:pt x="448" y="428"/>
                    </a:lnTo>
                    <a:lnTo>
                      <a:pt x="448" y="427"/>
                    </a:lnTo>
                    <a:lnTo>
                      <a:pt x="453" y="416"/>
                    </a:lnTo>
                    <a:lnTo>
                      <a:pt x="448" y="404"/>
                    </a:lnTo>
                    <a:lnTo>
                      <a:pt x="433" y="384"/>
                    </a:lnTo>
                    <a:lnTo>
                      <a:pt x="429" y="375"/>
                    </a:lnTo>
                    <a:lnTo>
                      <a:pt x="412" y="354"/>
                    </a:lnTo>
                    <a:lnTo>
                      <a:pt x="409" y="352"/>
                    </a:lnTo>
                    <a:lnTo>
                      <a:pt x="409" y="350"/>
                    </a:lnTo>
                    <a:lnTo>
                      <a:pt x="408" y="346"/>
                    </a:lnTo>
                    <a:lnTo>
                      <a:pt x="419" y="338"/>
                    </a:lnTo>
                    <a:lnTo>
                      <a:pt x="425" y="335"/>
                    </a:lnTo>
                    <a:lnTo>
                      <a:pt x="426" y="334"/>
                    </a:lnTo>
                    <a:lnTo>
                      <a:pt x="426" y="332"/>
                    </a:lnTo>
                    <a:lnTo>
                      <a:pt x="428" y="332"/>
                    </a:lnTo>
                    <a:lnTo>
                      <a:pt x="454" y="314"/>
                    </a:lnTo>
                    <a:lnTo>
                      <a:pt x="455" y="313"/>
                    </a:lnTo>
                    <a:lnTo>
                      <a:pt x="458" y="311"/>
                    </a:lnTo>
                    <a:lnTo>
                      <a:pt x="460" y="311"/>
                    </a:lnTo>
                    <a:lnTo>
                      <a:pt x="472" y="299"/>
                    </a:lnTo>
                    <a:lnTo>
                      <a:pt x="478" y="292"/>
                    </a:lnTo>
                    <a:lnTo>
                      <a:pt x="479" y="290"/>
                    </a:lnTo>
                    <a:lnTo>
                      <a:pt x="481" y="290"/>
                    </a:lnTo>
                    <a:lnTo>
                      <a:pt x="481" y="289"/>
                    </a:lnTo>
                    <a:lnTo>
                      <a:pt x="488" y="282"/>
                    </a:lnTo>
                    <a:lnTo>
                      <a:pt x="491" y="280"/>
                    </a:lnTo>
                    <a:lnTo>
                      <a:pt x="491" y="279"/>
                    </a:lnTo>
                    <a:lnTo>
                      <a:pt x="496" y="276"/>
                    </a:lnTo>
                    <a:lnTo>
                      <a:pt x="508" y="268"/>
                    </a:lnTo>
                    <a:lnTo>
                      <a:pt x="510" y="267"/>
                    </a:lnTo>
                    <a:lnTo>
                      <a:pt x="521" y="261"/>
                    </a:lnTo>
                    <a:lnTo>
                      <a:pt x="524" y="258"/>
                    </a:lnTo>
                    <a:lnTo>
                      <a:pt x="527" y="257"/>
                    </a:lnTo>
                    <a:lnTo>
                      <a:pt x="536" y="250"/>
                    </a:lnTo>
                    <a:lnTo>
                      <a:pt x="539" y="247"/>
                    </a:lnTo>
                    <a:lnTo>
                      <a:pt x="541" y="240"/>
                    </a:lnTo>
                    <a:lnTo>
                      <a:pt x="541" y="239"/>
                    </a:lnTo>
                    <a:lnTo>
                      <a:pt x="545" y="223"/>
                    </a:lnTo>
                    <a:lnTo>
                      <a:pt x="566" y="209"/>
                    </a:lnTo>
                    <a:lnTo>
                      <a:pt x="569" y="205"/>
                    </a:lnTo>
                    <a:lnTo>
                      <a:pt x="571" y="201"/>
                    </a:lnTo>
                    <a:lnTo>
                      <a:pt x="569" y="197"/>
                    </a:lnTo>
                    <a:lnTo>
                      <a:pt x="566" y="193"/>
                    </a:lnTo>
                    <a:lnTo>
                      <a:pt x="566" y="190"/>
                    </a:lnTo>
                    <a:lnTo>
                      <a:pt x="565" y="190"/>
                    </a:lnTo>
                    <a:lnTo>
                      <a:pt x="562" y="186"/>
                    </a:lnTo>
                    <a:lnTo>
                      <a:pt x="560" y="183"/>
                    </a:lnTo>
                    <a:lnTo>
                      <a:pt x="556" y="179"/>
                    </a:lnTo>
                    <a:lnTo>
                      <a:pt x="556" y="177"/>
                    </a:lnTo>
                    <a:lnTo>
                      <a:pt x="555" y="177"/>
                    </a:lnTo>
                    <a:lnTo>
                      <a:pt x="555" y="176"/>
                    </a:lnTo>
                    <a:lnTo>
                      <a:pt x="529" y="143"/>
                    </a:lnTo>
                    <a:lnTo>
                      <a:pt x="528" y="142"/>
                    </a:lnTo>
                    <a:lnTo>
                      <a:pt x="524" y="141"/>
                    </a:lnTo>
                    <a:lnTo>
                      <a:pt x="518" y="141"/>
                    </a:lnTo>
                    <a:lnTo>
                      <a:pt x="515" y="137"/>
                    </a:lnTo>
                    <a:lnTo>
                      <a:pt x="506" y="123"/>
                    </a:lnTo>
                    <a:lnTo>
                      <a:pt x="496" y="116"/>
                    </a:lnTo>
                    <a:lnTo>
                      <a:pt x="496" y="113"/>
                    </a:lnTo>
                    <a:lnTo>
                      <a:pt x="499" y="109"/>
                    </a:lnTo>
                    <a:lnTo>
                      <a:pt x="499" y="107"/>
                    </a:lnTo>
                    <a:lnTo>
                      <a:pt x="496" y="106"/>
                    </a:lnTo>
                    <a:lnTo>
                      <a:pt x="493" y="106"/>
                    </a:lnTo>
                    <a:lnTo>
                      <a:pt x="491" y="104"/>
                    </a:lnTo>
                    <a:lnTo>
                      <a:pt x="488" y="104"/>
                    </a:lnTo>
                    <a:lnTo>
                      <a:pt x="476" y="99"/>
                    </a:lnTo>
                    <a:lnTo>
                      <a:pt x="472" y="96"/>
                    </a:lnTo>
                    <a:lnTo>
                      <a:pt x="471" y="95"/>
                    </a:lnTo>
                    <a:lnTo>
                      <a:pt x="455" y="85"/>
                    </a:lnTo>
                    <a:lnTo>
                      <a:pt x="447" y="76"/>
                    </a:lnTo>
                    <a:lnTo>
                      <a:pt x="444" y="7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08" name="Freeform 135">
                <a:extLst>
                  <a:ext uri="{FF2B5EF4-FFF2-40B4-BE49-F238E27FC236}">
                    <a16:creationId xmlns:a16="http://schemas.microsoft.com/office/drawing/2014/main" id="{FF6B0385-85EE-B2B6-39E2-51375949A2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8" y="1977"/>
                <a:ext cx="155" cy="198"/>
              </a:xfrm>
              <a:custGeom>
                <a:avLst/>
                <a:gdLst>
                  <a:gd name="T0" fmla="*/ 450 w 619"/>
                  <a:gd name="T1" fmla="*/ 73 h 788"/>
                  <a:gd name="T2" fmla="*/ 462 w 619"/>
                  <a:gd name="T3" fmla="*/ 10 h 788"/>
                  <a:gd name="T4" fmla="*/ 443 w 619"/>
                  <a:gd name="T5" fmla="*/ 20 h 788"/>
                  <a:gd name="T6" fmla="*/ 381 w 619"/>
                  <a:gd name="T7" fmla="*/ 71 h 788"/>
                  <a:gd name="T8" fmla="*/ 364 w 619"/>
                  <a:gd name="T9" fmla="*/ 109 h 788"/>
                  <a:gd name="T10" fmla="*/ 350 w 619"/>
                  <a:gd name="T11" fmla="*/ 152 h 788"/>
                  <a:gd name="T12" fmla="*/ 350 w 619"/>
                  <a:gd name="T13" fmla="*/ 162 h 788"/>
                  <a:gd name="T14" fmla="*/ 330 w 619"/>
                  <a:gd name="T15" fmla="*/ 158 h 788"/>
                  <a:gd name="T16" fmla="*/ 287 w 619"/>
                  <a:gd name="T17" fmla="*/ 158 h 788"/>
                  <a:gd name="T18" fmla="*/ 277 w 619"/>
                  <a:gd name="T19" fmla="*/ 159 h 788"/>
                  <a:gd name="T20" fmla="*/ 248 w 619"/>
                  <a:gd name="T21" fmla="*/ 141 h 788"/>
                  <a:gd name="T22" fmla="*/ 242 w 619"/>
                  <a:gd name="T23" fmla="*/ 189 h 788"/>
                  <a:gd name="T24" fmla="*/ 214 w 619"/>
                  <a:gd name="T25" fmla="*/ 193 h 788"/>
                  <a:gd name="T26" fmla="*/ 187 w 619"/>
                  <a:gd name="T27" fmla="*/ 175 h 788"/>
                  <a:gd name="T28" fmla="*/ 157 w 619"/>
                  <a:gd name="T29" fmla="*/ 154 h 788"/>
                  <a:gd name="T30" fmla="*/ 147 w 619"/>
                  <a:gd name="T31" fmla="*/ 188 h 788"/>
                  <a:gd name="T32" fmla="*/ 147 w 619"/>
                  <a:gd name="T33" fmla="*/ 219 h 788"/>
                  <a:gd name="T34" fmla="*/ 144 w 619"/>
                  <a:gd name="T35" fmla="*/ 248 h 788"/>
                  <a:gd name="T36" fmla="*/ 163 w 619"/>
                  <a:gd name="T37" fmla="*/ 264 h 788"/>
                  <a:gd name="T38" fmla="*/ 161 w 619"/>
                  <a:gd name="T39" fmla="*/ 289 h 788"/>
                  <a:gd name="T40" fmla="*/ 107 w 619"/>
                  <a:gd name="T41" fmla="*/ 279 h 788"/>
                  <a:gd name="T42" fmla="*/ 96 w 619"/>
                  <a:gd name="T43" fmla="*/ 323 h 788"/>
                  <a:gd name="T44" fmla="*/ 91 w 619"/>
                  <a:gd name="T45" fmla="*/ 345 h 788"/>
                  <a:gd name="T46" fmla="*/ 125 w 619"/>
                  <a:gd name="T47" fmla="*/ 407 h 788"/>
                  <a:gd name="T48" fmla="*/ 86 w 619"/>
                  <a:gd name="T49" fmla="*/ 443 h 788"/>
                  <a:gd name="T50" fmla="*/ 61 w 619"/>
                  <a:gd name="T51" fmla="*/ 481 h 788"/>
                  <a:gd name="T52" fmla="*/ 48 w 619"/>
                  <a:gd name="T53" fmla="*/ 521 h 788"/>
                  <a:gd name="T54" fmla="*/ 69 w 619"/>
                  <a:gd name="T55" fmla="*/ 549 h 788"/>
                  <a:gd name="T56" fmla="*/ 40 w 619"/>
                  <a:gd name="T57" fmla="*/ 609 h 788"/>
                  <a:gd name="T58" fmla="*/ 29 w 619"/>
                  <a:gd name="T59" fmla="*/ 657 h 788"/>
                  <a:gd name="T60" fmla="*/ 51 w 619"/>
                  <a:gd name="T61" fmla="*/ 679 h 788"/>
                  <a:gd name="T62" fmla="*/ 67 w 619"/>
                  <a:gd name="T63" fmla="*/ 653 h 788"/>
                  <a:gd name="T64" fmla="*/ 118 w 619"/>
                  <a:gd name="T65" fmla="*/ 686 h 788"/>
                  <a:gd name="T66" fmla="*/ 115 w 619"/>
                  <a:gd name="T67" fmla="*/ 740 h 788"/>
                  <a:gd name="T68" fmla="*/ 124 w 619"/>
                  <a:gd name="T69" fmla="*/ 784 h 788"/>
                  <a:gd name="T70" fmla="*/ 175 w 619"/>
                  <a:gd name="T71" fmla="*/ 788 h 788"/>
                  <a:gd name="T72" fmla="*/ 237 w 619"/>
                  <a:gd name="T73" fmla="*/ 747 h 788"/>
                  <a:gd name="T74" fmla="*/ 268 w 619"/>
                  <a:gd name="T75" fmla="*/ 736 h 788"/>
                  <a:gd name="T76" fmla="*/ 287 w 619"/>
                  <a:gd name="T77" fmla="*/ 704 h 788"/>
                  <a:gd name="T78" fmla="*/ 290 w 619"/>
                  <a:gd name="T79" fmla="*/ 696 h 788"/>
                  <a:gd name="T80" fmla="*/ 318 w 619"/>
                  <a:gd name="T81" fmla="*/ 666 h 788"/>
                  <a:gd name="T82" fmla="*/ 333 w 619"/>
                  <a:gd name="T83" fmla="*/ 644 h 788"/>
                  <a:gd name="T84" fmla="*/ 343 w 619"/>
                  <a:gd name="T85" fmla="*/ 662 h 788"/>
                  <a:gd name="T86" fmla="*/ 368 w 619"/>
                  <a:gd name="T87" fmla="*/ 676 h 788"/>
                  <a:gd name="T88" fmla="*/ 429 w 619"/>
                  <a:gd name="T89" fmla="*/ 641 h 788"/>
                  <a:gd name="T90" fmla="*/ 473 w 619"/>
                  <a:gd name="T91" fmla="*/ 615 h 788"/>
                  <a:gd name="T92" fmla="*/ 449 w 619"/>
                  <a:gd name="T93" fmla="*/ 586 h 788"/>
                  <a:gd name="T94" fmla="*/ 456 w 619"/>
                  <a:gd name="T95" fmla="*/ 528 h 788"/>
                  <a:gd name="T96" fmla="*/ 467 w 619"/>
                  <a:gd name="T97" fmla="*/ 507 h 788"/>
                  <a:gd name="T98" fmla="*/ 491 w 619"/>
                  <a:gd name="T99" fmla="*/ 472 h 788"/>
                  <a:gd name="T100" fmla="*/ 534 w 619"/>
                  <a:gd name="T101" fmla="*/ 449 h 788"/>
                  <a:gd name="T102" fmla="*/ 554 w 619"/>
                  <a:gd name="T103" fmla="*/ 384 h 788"/>
                  <a:gd name="T104" fmla="*/ 544 w 619"/>
                  <a:gd name="T105" fmla="*/ 329 h 788"/>
                  <a:gd name="T106" fmla="*/ 580 w 619"/>
                  <a:gd name="T107" fmla="*/ 272 h 788"/>
                  <a:gd name="T108" fmla="*/ 611 w 619"/>
                  <a:gd name="T109" fmla="*/ 204 h 788"/>
                  <a:gd name="T110" fmla="*/ 579 w 619"/>
                  <a:gd name="T111" fmla="*/ 135 h 788"/>
                  <a:gd name="T112" fmla="*/ 593 w 619"/>
                  <a:gd name="T113" fmla="*/ 55 h 788"/>
                  <a:gd name="T114" fmla="*/ 541 w 619"/>
                  <a:gd name="T115" fmla="*/ 14 h 7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619" h="788">
                    <a:moveTo>
                      <a:pt x="527" y="0"/>
                    </a:moveTo>
                    <a:lnTo>
                      <a:pt x="523" y="0"/>
                    </a:lnTo>
                    <a:lnTo>
                      <a:pt x="523" y="16"/>
                    </a:lnTo>
                    <a:lnTo>
                      <a:pt x="534" y="30"/>
                    </a:lnTo>
                    <a:lnTo>
                      <a:pt x="519" y="39"/>
                    </a:lnTo>
                    <a:lnTo>
                      <a:pt x="477" y="34"/>
                    </a:lnTo>
                    <a:lnTo>
                      <a:pt x="471" y="54"/>
                    </a:lnTo>
                    <a:lnTo>
                      <a:pt x="450" y="73"/>
                    </a:lnTo>
                    <a:lnTo>
                      <a:pt x="432" y="55"/>
                    </a:lnTo>
                    <a:lnTo>
                      <a:pt x="432" y="43"/>
                    </a:lnTo>
                    <a:lnTo>
                      <a:pt x="450" y="34"/>
                    </a:lnTo>
                    <a:lnTo>
                      <a:pt x="469" y="20"/>
                    </a:lnTo>
                    <a:lnTo>
                      <a:pt x="469" y="10"/>
                    </a:lnTo>
                    <a:lnTo>
                      <a:pt x="467" y="11"/>
                    </a:lnTo>
                    <a:lnTo>
                      <a:pt x="463" y="11"/>
                    </a:lnTo>
                    <a:lnTo>
                      <a:pt x="462" y="10"/>
                    </a:lnTo>
                    <a:lnTo>
                      <a:pt x="463" y="9"/>
                    </a:lnTo>
                    <a:lnTo>
                      <a:pt x="462" y="9"/>
                    </a:lnTo>
                    <a:lnTo>
                      <a:pt x="460" y="7"/>
                    </a:lnTo>
                    <a:lnTo>
                      <a:pt x="459" y="10"/>
                    </a:lnTo>
                    <a:lnTo>
                      <a:pt x="459" y="13"/>
                    </a:lnTo>
                    <a:lnTo>
                      <a:pt x="452" y="18"/>
                    </a:lnTo>
                    <a:lnTo>
                      <a:pt x="446" y="21"/>
                    </a:lnTo>
                    <a:lnTo>
                      <a:pt x="443" y="20"/>
                    </a:lnTo>
                    <a:lnTo>
                      <a:pt x="438" y="20"/>
                    </a:lnTo>
                    <a:lnTo>
                      <a:pt x="421" y="23"/>
                    </a:lnTo>
                    <a:lnTo>
                      <a:pt x="418" y="28"/>
                    </a:lnTo>
                    <a:lnTo>
                      <a:pt x="417" y="34"/>
                    </a:lnTo>
                    <a:lnTo>
                      <a:pt x="406" y="45"/>
                    </a:lnTo>
                    <a:lnTo>
                      <a:pt x="396" y="51"/>
                    </a:lnTo>
                    <a:lnTo>
                      <a:pt x="390" y="55"/>
                    </a:lnTo>
                    <a:lnTo>
                      <a:pt x="381" y="71"/>
                    </a:lnTo>
                    <a:lnTo>
                      <a:pt x="381" y="73"/>
                    </a:lnTo>
                    <a:lnTo>
                      <a:pt x="378" y="77"/>
                    </a:lnTo>
                    <a:lnTo>
                      <a:pt x="376" y="80"/>
                    </a:lnTo>
                    <a:lnTo>
                      <a:pt x="376" y="83"/>
                    </a:lnTo>
                    <a:lnTo>
                      <a:pt x="375" y="87"/>
                    </a:lnTo>
                    <a:lnTo>
                      <a:pt x="375" y="90"/>
                    </a:lnTo>
                    <a:lnTo>
                      <a:pt x="372" y="94"/>
                    </a:lnTo>
                    <a:lnTo>
                      <a:pt x="364" y="109"/>
                    </a:lnTo>
                    <a:lnTo>
                      <a:pt x="362" y="109"/>
                    </a:lnTo>
                    <a:lnTo>
                      <a:pt x="362" y="112"/>
                    </a:lnTo>
                    <a:lnTo>
                      <a:pt x="358" y="143"/>
                    </a:lnTo>
                    <a:lnTo>
                      <a:pt x="360" y="145"/>
                    </a:lnTo>
                    <a:lnTo>
                      <a:pt x="360" y="148"/>
                    </a:lnTo>
                    <a:lnTo>
                      <a:pt x="358" y="154"/>
                    </a:lnTo>
                    <a:lnTo>
                      <a:pt x="354" y="152"/>
                    </a:lnTo>
                    <a:lnTo>
                      <a:pt x="350" y="152"/>
                    </a:lnTo>
                    <a:lnTo>
                      <a:pt x="346" y="151"/>
                    </a:lnTo>
                    <a:lnTo>
                      <a:pt x="344" y="152"/>
                    </a:lnTo>
                    <a:lnTo>
                      <a:pt x="344" y="154"/>
                    </a:lnTo>
                    <a:lnTo>
                      <a:pt x="346" y="155"/>
                    </a:lnTo>
                    <a:lnTo>
                      <a:pt x="346" y="159"/>
                    </a:lnTo>
                    <a:lnTo>
                      <a:pt x="347" y="159"/>
                    </a:lnTo>
                    <a:lnTo>
                      <a:pt x="347" y="158"/>
                    </a:lnTo>
                    <a:lnTo>
                      <a:pt x="350" y="162"/>
                    </a:lnTo>
                    <a:lnTo>
                      <a:pt x="353" y="169"/>
                    </a:lnTo>
                    <a:lnTo>
                      <a:pt x="346" y="175"/>
                    </a:lnTo>
                    <a:lnTo>
                      <a:pt x="340" y="178"/>
                    </a:lnTo>
                    <a:lnTo>
                      <a:pt x="340" y="179"/>
                    </a:lnTo>
                    <a:lnTo>
                      <a:pt x="337" y="179"/>
                    </a:lnTo>
                    <a:lnTo>
                      <a:pt x="329" y="171"/>
                    </a:lnTo>
                    <a:lnTo>
                      <a:pt x="328" y="168"/>
                    </a:lnTo>
                    <a:lnTo>
                      <a:pt x="330" y="158"/>
                    </a:lnTo>
                    <a:lnTo>
                      <a:pt x="321" y="152"/>
                    </a:lnTo>
                    <a:lnTo>
                      <a:pt x="318" y="152"/>
                    </a:lnTo>
                    <a:lnTo>
                      <a:pt x="315" y="151"/>
                    </a:lnTo>
                    <a:lnTo>
                      <a:pt x="305" y="151"/>
                    </a:lnTo>
                    <a:lnTo>
                      <a:pt x="298" y="152"/>
                    </a:lnTo>
                    <a:lnTo>
                      <a:pt x="293" y="152"/>
                    </a:lnTo>
                    <a:lnTo>
                      <a:pt x="293" y="158"/>
                    </a:lnTo>
                    <a:lnTo>
                      <a:pt x="287" y="158"/>
                    </a:lnTo>
                    <a:lnTo>
                      <a:pt x="283" y="161"/>
                    </a:lnTo>
                    <a:lnTo>
                      <a:pt x="283" y="172"/>
                    </a:lnTo>
                    <a:lnTo>
                      <a:pt x="280" y="181"/>
                    </a:lnTo>
                    <a:lnTo>
                      <a:pt x="278" y="179"/>
                    </a:lnTo>
                    <a:lnTo>
                      <a:pt x="278" y="175"/>
                    </a:lnTo>
                    <a:lnTo>
                      <a:pt x="280" y="174"/>
                    </a:lnTo>
                    <a:lnTo>
                      <a:pt x="280" y="169"/>
                    </a:lnTo>
                    <a:lnTo>
                      <a:pt x="277" y="159"/>
                    </a:lnTo>
                    <a:lnTo>
                      <a:pt x="273" y="155"/>
                    </a:lnTo>
                    <a:lnTo>
                      <a:pt x="269" y="154"/>
                    </a:lnTo>
                    <a:lnTo>
                      <a:pt x="265" y="150"/>
                    </a:lnTo>
                    <a:lnTo>
                      <a:pt x="263" y="147"/>
                    </a:lnTo>
                    <a:lnTo>
                      <a:pt x="263" y="145"/>
                    </a:lnTo>
                    <a:lnTo>
                      <a:pt x="262" y="144"/>
                    </a:lnTo>
                    <a:lnTo>
                      <a:pt x="259" y="144"/>
                    </a:lnTo>
                    <a:lnTo>
                      <a:pt x="248" y="141"/>
                    </a:lnTo>
                    <a:lnTo>
                      <a:pt x="244" y="150"/>
                    </a:lnTo>
                    <a:lnTo>
                      <a:pt x="244" y="164"/>
                    </a:lnTo>
                    <a:lnTo>
                      <a:pt x="245" y="171"/>
                    </a:lnTo>
                    <a:lnTo>
                      <a:pt x="245" y="178"/>
                    </a:lnTo>
                    <a:lnTo>
                      <a:pt x="244" y="179"/>
                    </a:lnTo>
                    <a:lnTo>
                      <a:pt x="244" y="185"/>
                    </a:lnTo>
                    <a:lnTo>
                      <a:pt x="242" y="188"/>
                    </a:lnTo>
                    <a:lnTo>
                      <a:pt x="242" y="189"/>
                    </a:lnTo>
                    <a:lnTo>
                      <a:pt x="241" y="188"/>
                    </a:lnTo>
                    <a:lnTo>
                      <a:pt x="238" y="179"/>
                    </a:lnTo>
                    <a:lnTo>
                      <a:pt x="234" y="171"/>
                    </a:lnTo>
                    <a:lnTo>
                      <a:pt x="230" y="166"/>
                    </a:lnTo>
                    <a:lnTo>
                      <a:pt x="227" y="166"/>
                    </a:lnTo>
                    <a:lnTo>
                      <a:pt x="217" y="192"/>
                    </a:lnTo>
                    <a:lnTo>
                      <a:pt x="217" y="193"/>
                    </a:lnTo>
                    <a:lnTo>
                      <a:pt x="214" y="193"/>
                    </a:lnTo>
                    <a:lnTo>
                      <a:pt x="213" y="190"/>
                    </a:lnTo>
                    <a:lnTo>
                      <a:pt x="209" y="189"/>
                    </a:lnTo>
                    <a:lnTo>
                      <a:pt x="203" y="189"/>
                    </a:lnTo>
                    <a:lnTo>
                      <a:pt x="194" y="186"/>
                    </a:lnTo>
                    <a:lnTo>
                      <a:pt x="192" y="186"/>
                    </a:lnTo>
                    <a:lnTo>
                      <a:pt x="192" y="185"/>
                    </a:lnTo>
                    <a:lnTo>
                      <a:pt x="187" y="185"/>
                    </a:lnTo>
                    <a:lnTo>
                      <a:pt x="187" y="175"/>
                    </a:lnTo>
                    <a:lnTo>
                      <a:pt x="181" y="174"/>
                    </a:lnTo>
                    <a:lnTo>
                      <a:pt x="181" y="166"/>
                    </a:lnTo>
                    <a:lnTo>
                      <a:pt x="180" y="165"/>
                    </a:lnTo>
                    <a:lnTo>
                      <a:pt x="174" y="164"/>
                    </a:lnTo>
                    <a:lnTo>
                      <a:pt x="171" y="162"/>
                    </a:lnTo>
                    <a:lnTo>
                      <a:pt x="164" y="157"/>
                    </a:lnTo>
                    <a:lnTo>
                      <a:pt x="164" y="154"/>
                    </a:lnTo>
                    <a:lnTo>
                      <a:pt x="157" y="154"/>
                    </a:lnTo>
                    <a:lnTo>
                      <a:pt x="157" y="155"/>
                    </a:lnTo>
                    <a:lnTo>
                      <a:pt x="154" y="162"/>
                    </a:lnTo>
                    <a:lnTo>
                      <a:pt x="151" y="166"/>
                    </a:lnTo>
                    <a:lnTo>
                      <a:pt x="144" y="174"/>
                    </a:lnTo>
                    <a:lnTo>
                      <a:pt x="143" y="174"/>
                    </a:lnTo>
                    <a:lnTo>
                      <a:pt x="143" y="175"/>
                    </a:lnTo>
                    <a:lnTo>
                      <a:pt x="147" y="186"/>
                    </a:lnTo>
                    <a:lnTo>
                      <a:pt x="147" y="188"/>
                    </a:lnTo>
                    <a:lnTo>
                      <a:pt x="149" y="189"/>
                    </a:lnTo>
                    <a:lnTo>
                      <a:pt x="150" y="189"/>
                    </a:lnTo>
                    <a:lnTo>
                      <a:pt x="153" y="190"/>
                    </a:lnTo>
                    <a:lnTo>
                      <a:pt x="154" y="190"/>
                    </a:lnTo>
                    <a:lnTo>
                      <a:pt x="154" y="200"/>
                    </a:lnTo>
                    <a:lnTo>
                      <a:pt x="153" y="205"/>
                    </a:lnTo>
                    <a:lnTo>
                      <a:pt x="153" y="208"/>
                    </a:lnTo>
                    <a:lnTo>
                      <a:pt x="147" y="219"/>
                    </a:lnTo>
                    <a:lnTo>
                      <a:pt x="146" y="221"/>
                    </a:lnTo>
                    <a:lnTo>
                      <a:pt x="143" y="222"/>
                    </a:lnTo>
                    <a:lnTo>
                      <a:pt x="134" y="218"/>
                    </a:lnTo>
                    <a:lnTo>
                      <a:pt x="132" y="219"/>
                    </a:lnTo>
                    <a:lnTo>
                      <a:pt x="124" y="239"/>
                    </a:lnTo>
                    <a:lnTo>
                      <a:pt x="127" y="241"/>
                    </a:lnTo>
                    <a:lnTo>
                      <a:pt x="139" y="245"/>
                    </a:lnTo>
                    <a:lnTo>
                      <a:pt x="144" y="248"/>
                    </a:lnTo>
                    <a:lnTo>
                      <a:pt x="149" y="246"/>
                    </a:lnTo>
                    <a:lnTo>
                      <a:pt x="154" y="243"/>
                    </a:lnTo>
                    <a:lnTo>
                      <a:pt x="161" y="243"/>
                    </a:lnTo>
                    <a:lnTo>
                      <a:pt x="163" y="245"/>
                    </a:lnTo>
                    <a:lnTo>
                      <a:pt x="163" y="248"/>
                    </a:lnTo>
                    <a:lnTo>
                      <a:pt x="161" y="250"/>
                    </a:lnTo>
                    <a:lnTo>
                      <a:pt x="161" y="264"/>
                    </a:lnTo>
                    <a:lnTo>
                      <a:pt x="163" y="264"/>
                    </a:lnTo>
                    <a:lnTo>
                      <a:pt x="163" y="265"/>
                    </a:lnTo>
                    <a:lnTo>
                      <a:pt x="161" y="274"/>
                    </a:lnTo>
                    <a:lnTo>
                      <a:pt x="168" y="277"/>
                    </a:lnTo>
                    <a:lnTo>
                      <a:pt x="170" y="279"/>
                    </a:lnTo>
                    <a:lnTo>
                      <a:pt x="170" y="282"/>
                    </a:lnTo>
                    <a:lnTo>
                      <a:pt x="167" y="285"/>
                    </a:lnTo>
                    <a:lnTo>
                      <a:pt x="164" y="287"/>
                    </a:lnTo>
                    <a:lnTo>
                      <a:pt x="161" y="289"/>
                    </a:lnTo>
                    <a:lnTo>
                      <a:pt x="161" y="295"/>
                    </a:lnTo>
                    <a:lnTo>
                      <a:pt x="150" y="296"/>
                    </a:lnTo>
                    <a:lnTo>
                      <a:pt x="140" y="296"/>
                    </a:lnTo>
                    <a:lnTo>
                      <a:pt x="131" y="295"/>
                    </a:lnTo>
                    <a:lnTo>
                      <a:pt x="129" y="294"/>
                    </a:lnTo>
                    <a:lnTo>
                      <a:pt x="124" y="292"/>
                    </a:lnTo>
                    <a:lnTo>
                      <a:pt x="108" y="278"/>
                    </a:lnTo>
                    <a:lnTo>
                      <a:pt x="107" y="279"/>
                    </a:lnTo>
                    <a:lnTo>
                      <a:pt x="107" y="281"/>
                    </a:lnTo>
                    <a:lnTo>
                      <a:pt x="104" y="289"/>
                    </a:lnTo>
                    <a:lnTo>
                      <a:pt x="103" y="292"/>
                    </a:lnTo>
                    <a:lnTo>
                      <a:pt x="101" y="294"/>
                    </a:lnTo>
                    <a:lnTo>
                      <a:pt x="100" y="296"/>
                    </a:lnTo>
                    <a:lnTo>
                      <a:pt x="97" y="308"/>
                    </a:lnTo>
                    <a:lnTo>
                      <a:pt x="96" y="309"/>
                    </a:lnTo>
                    <a:lnTo>
                      <a:pt x="96" y="323"/>
                    </a:lnTo>
                    <a:lnTo>
                      <a:pt x="94" y="326"/>
                    </a:lnTo>
                    <a:lnTo>
                      <a:pt x="94" y="334"/>
                    </a:lnTo>
                    <a:lnTo>
                      <a:pt x="93" y="338"/>
                    </a:lnTo>
                    <a:lnTo>
                      <a:pt x="91" y="339"/>
                    </a:lnTo>
                    <a:lnTo>
                      <a:pt x="90" y="342"/>
                    </a:lnTo>
                    <a:lnTo>
                      <a:pt x="89" y="344"/>
                    </a:lnTo>
                    <a:lnTo>
                      <a:pt x="89" y="345"/>
                    </a:lnTo>
                    <a:lnTo>
                      <a:pt x="91" y="345"/>
                    </a:lnTo>
                    <a:lnTo>
                      <a:pt x="98" y="347"/>
                    </a:lnTo>
                    <a:lnTo>
                      <a:pt x="129" y="359"/>
                    </a:lnTo>
                    <a:lnTo>
                      <a:pt x="134" y="359"/>
                    </a:lnTo>
                    <a:lnTo>
                      <a:pt x="134" y="361"/>
                    </a:lnTo>
                    <a:lnTo>
                      <a:pt x="131" y="376"/>
                    </a:lnTo>
                    <a:lnTo>
                      <a:pt x="128" y="383"/>
                    </a:lnTo>
                    <a:lnTo>
                      <a:pt x="124" y="401"/>
                    </a:lnTo>
                    <a:lnTo>
                      <a:pt x="125" y="407"/>
                    </a:lnTo>
                    <a:lnTo>
                      <a:pt x="124" y="411"/>
                    </a:lnTo>
                    <a:lnTo>
                      <a:pt x="124" y="412"/>
                    </a:lnTo>
                    <a:lnTo>
                      <a:pt x="115" y="425"/>
                    </a:lnTo>
                    <a:lnTo>
                      <a:pt x="107" y="429"/>
                    </a:lnTo>
                    <a:lnTo>
                      <a:pt x="97" y="432"/>
                    </a:lnTo>
                    <a:lnTo>
                      <a:pt x="89" y="437"/>
                    </a:lnTo>
                    <a:lnTo>
                      <a:pt x="86" y="442"/>
                    </a:lnTo>
                    <a:lnTo>
                      <a:pt x="86" y="443"/>
                    </a:lnTo>
                    <a:lnTo>
                      <a:pt x="84" y="444"/>
                    </a:lnTo>
                    <a:lnTo>
                      <a:pt x="84" y="446"/>
                    </a:lnTo>
                    <a:lnTo>
                      <a:pt x="77" y="460"/>
                    </a:lnTo>
                    <a:lnTo>
                      <a:pt x="73" y="476"/>
                    </a:lnTo>
                    <a:lnTo>
                      <a:pt x="73" y="479"/>
                    </a:lnTo>
                    <a:lnTo>
                      <a:pt x="71" y="479"/>
                    </a:lnTo>
                    <a:lnTo>
                      <a:pt x="65" y="481"/>
                    </a:lnTo>
                    <a:lnTo>
                      <a:pt x="61" y="481"/>
                    </a:lnTo>
                    <a:lnTo>
                      <a:pt x="53" y="478"/>
                    </a:lnTo>
                    <a:lnTo>
                      <a:pt x="45" y="472"/>
                    </a:lnTo>
                    <a:lnTo>
                      <a:pt x="45" y="471"/>
                    </a:lnTo>
                    <a:lnTo>
                      <a:pt x="37" y="465"/>
                    </a:lnTo>
                    <a:lnTo>
                      <a:pt x="37" y="467"/>
                    </a:lnTo>
                    <a:lnTo>
                      <a:pt x="38" y="474"/>
                    </a:lnTo>
                    <a:lnTo>
                      <a:pt x="37" y="519"/>
                    </a:lnTo>
                    <a:lnTo>
                      <a:pt x="48" y="521"/>
                    </a:lnTo>
                    <a:lnTo>
                      <a:pt x="50" y="523"/>
                    </a:lnTo>
                    <a:lnTo>
                      <a:pt x="55" y="535"/>
                    </a:lnTo>
                    <a:lnTo>
                      <a:pt x="58" y="536"/>
                    </a:lnTo>
                    <a:lnTo>
                      <a:pt x="65" y="542"/>
                    </a:lnTo>
                    <a:lnTo>
                      <a:pt x="67" y="543"/>
                    </a:lnTo>
                    <a:lnTo>
                      <a:pt x="68" y="543"/>
                    </a:lnTo>
                    <a:lnTo>
                      <a:pt x="69" y="546"/>
                    </a:lnTo>
                    <a:lnTo>
                      <a:pt x="69" y="549"/>
                    </a:lnTo>
                    <a:lnTo>
                      <a:pt x="67" y="574"/>
                    </a:lnTo>
                    <a:lnTo>
                      <a:pt x="67" y="579"/>
                    </a:lnTo>
                    <a:lnTo>
                      <a:pt x="64" y="586"/>
                    </a:lnTo>
                    <a:lnTo>
                      <a:pt x="61" y="598"/>
                    </a:lnTo>
                    <a:lnTo>
                      <a:pt x="61" y="603"/>
                    </a:lnTo>
                    <a:lnTo>
                      <a:pt x="60" y="606"/>
                    </a:lnTo>
                    <a:lnTo>
                      <a:pt x="60" y="609"/>
                    </a:lnTo>
                    <a:lnTo>
                      <a:pt x="40" y="609"/>
                    </a:lnTo>
                    <a:lnTo>
                      <a:pt x="2" y="626"/>
                    </a:lnTo>
                    <a:lnTo>
                      <a:pt x="0" y="634"/>
                    </a:lnTo>
                    <a:lnTo>
                      <a:pt x="0" y="637"/>
                    </a:lnTo>
                    <a:lnTo>
                      <a:pt x="1" y="640"/>
                    </a:lnTo>
                    <a:lnTo>
                      <a:pt x="6" y="646"/>
                    </a:lnTo>
                    <a:lnTo>
                      <a:pt x="16" y="653"/>
                    </a:lnTo>
                    <a:lnTo>
                      <a:pt x="24" y="657"/>
                    </a:lnTo>
                    <a:lnTo>
                      <a:pt x="29" y="657"/>
                    </a:lnTo>
                    <a:lnTo>
                      <a:pt x="33" y="658"/>
                    </a:lnTo>
                    <a:lnTo>
                      <a:pt x="36" y="670"/>
                    </a:lnTo>
                    <a:lnTo>
                      <a:pt x="38" y="670"/>
                    </a:lnTo>
                    <a:lnTo>
                      <a:pt x="40" y="710"/>
                    </a:lnTo>
                    <a:lnTo>
                      <a:pt x="47" y="713"/>
                    </a:lnTo>
                    <a:lnTo>
                      <a:pt x="47" y="710"/>
                    </a:lnTo>
                    <a:lnTo>
                      <a:pt x="50" y="703"/>
                    </a:lnTo>
                    <a:lnTo>
                      <a:pt x="51" y="679"/>
                    </a:lnTo>
                    <a:lnTo>
                      <a:pt x="53" y="672"/>
                    </a:lnTo>
                    <a:lnTo>
                      <a:pt x="54" y="657"/>
                    </a:lnTo>
                    <a:lnTo>
                      <a:pt x="61" y="644"/>
                    </a:lnTo>
                    <a:lnTo>
                      <a:pt x="61" y="643"/>
                    </a:lnTo>
                    <a:lnTo>
                      <a:pt x="62" y="643"/>
                    </a:lnTo>
                    <a:lnTo>
                      <a:pt x="65" y="647"/>
                    </a:lnTo>
                    <a:lnTo>
                      <a:pt x="67" y="651"/>
                    </a:lnTo>
                    <a:lnTo>
                      <a:pt x="67" y="653"/>
                    </a:lnTo>
                    <a:lnTo>
                      <a:pt x="82" y="699"/>
                    </a:lnTo>
                    <a:lnTo>
                      <a:pt x="82" y="700"/>
                    </a:lnTo>
                    <a:lnTo>
                      <a:pt x="87" y="697"/>
                    </a:lnTo>
                    <a:lnTo>
                      <a:pt x="105" y="692"/>
                    </a:lnTo>
                    <a:lnTo>
                      <a:pt x="114" y="687"/>
                    </a:lnTo>
                    <a:lnTo>
                      <a:pt x="115" y="684"/>
                    </a:lnTo>
                    <a:lnTo>
                      <a:pt x="117" y="684"/>
                    </a:lnTo>
                    <a:lnTo>
                      <a:pt x="118" y="686"/>
                    </a:lnTo>
                    <a:lnTo>
                      <a:pt x="118" y="693"/>
                    </a:lnTo>
                    <a:lnTo>
                      <a:pt x="120" y="696"/>
                    </a:lnTo>
                    <a:lnTo>
                      <a:pt x="127" y="699"/>
                    </a:lnTo>
                    <a:lnTo>
                      <a:pt x="128" y="699"/>
                    </a:lnTo>
                    <a:lnTo>
                      <a:pt x="128" y="700"/>
                    </a:lnTo>
                    <a:lnTo>
                      <a:pt x="121" y="725"/>
                    </a:lnTo>
                    <a:lnTo>
                      <a:pt x="120" y="735"/>
                    </a:lnTo>
                    <a:lnTo>
                      <a:pt x="115" y="740"/>
                    </a:lnTo>
                    <a:lnTo>
                      <a:pt x="110" y="744"/>
                    </a:lnTo>
                    <a:lnTo>
                      <a:pt x="108" y="744"/>
                    </a:lnTo>
                    <a:lnTo>
                      <a:pt x="110" y="747"/>
                    </a:lnTo>
                    <a:lnTo>
                      <a:pt x="110" y="757"/>
                    </a:lnTo>
                    <a:lnTo>
                      <a:pt x="107" y="771"/>
                    </a:lnTo>
                    <a:lnTo>
                      <a:pt x="107" y="773"/>
                    </a:lnTo>
                    <a:lnTo>
                      <a:pt x="117" y="778"/>
                    </a:lnTo>
                    <a:lnTo>
                      <a:pt x="124" y="784"/>
                    </a:lnTo>
                    <a:lnTo>
                      <a:pt x="128" y="788"/>
                    </a:lnTo>
                    <a:lnTo>
                      <a:pt x="134" y="788"/>
                    </a:lnTo>
                    <a:lnTo>
                      <a:pt x="143" y="784"/>
                    </a:lnTo>
                    <a:lnTo>
                      <a:pt x="153" y="782"/>
                    </a:lnTo>
                    <a:lnTo>
                      <a:pt x="161" y="782"/>
                    </a:lnTo>
                    <a:lnTo>
                      <a:pt x="168" y="784"/>
                    </a:lnTo>
                    <a:lnTo>
                      <a:pt x="175" y="787"/>
                    </a:lnTo>
                    <a:lnTo>
                      <a:pt x="175" y="788"/>
                    </a:lnTo>
                    <a:lnTo>
                      <a:pt x="177" y="788"/>
                    </a:lnTo>
                    <a:lnTo>
                      <a:pt x="207" y="781"/>
                    </a:lnTo>
                    <a:lnTo>
                      <a:pt x="210" y="780"/>
                    </a:lnTo>
                    <a:lnTo>
                      <a:pt x="211" y="778"/>
                    </a:lnTo>
                    <a:lnTo>
                      <a:pt x="214" y="777"/>
                    </a:lnTo>
                    <a:lnTo>
                      <a:pt x="217" y="773"/>
                    </a:lnTo>
                    <a:lnTo>
                      <a:pt x="233" y="756"/>
                    </a:lnTo>
                    <a:lnTo>
                      <a:pt x="237" y="747"/>
                    </a:lnTo>
                    <a:lnTo>
                      <a:pt x="237" y="744"/>
                    </a:lnTo>
                    <a:lnTo>
                      <a:pt x="238" y="742"/>
                    </a:lnTo>
                    <a:lnTo>
                      <a:pt x="238" y="739"/>
                    </a:lnTo>
                    <a:lnTo>
                      <a:pt x="241" y="735"/>
                    </a:lnTo>
                    <a:lnTo>
                      <a:pt x="242" y="733"/>
                    </a:lnTo>
                    <a:lnTo>
                      <a:pt x="244" y="733"/>
                    </a:lnTo>
                    <a:lnTo>
                      <a:pt x="266" y="736"/>
                    </a:lnTo>
                    <a:lnTo>
                      <a:pt x="268" y="736"/>
                    </a:lnTo>
                    <a:lnTo>
                      <a:pt x="269" y="735"/>
                    </a:lnTo>
                    <a:lnTo>
                      <a:pt x="273" y="735"/>
                    </a:lnTo>
                    <a:lnTo>
                      <a:pt x="278" y="728"/>
                    </a:lnTo>
                    <a:lnTo>
                      <a:pt x="281" y="727"/>
                    </a:lnTo>
                    <a:lnTo>
                      <a:pt x="283" y="724"/>
                    </a:lnTo>
                    <a:lnTo>
                      <a:pt x="286" y="715"/>
                    </a:lnTo>
                    <a:lnTo>
                      <a:pt x="287" y="706"/>
                    </a:lnTo>
                    <a:lnTo>
                      <a:pt x="287" y="704"/>
                    </a:lnTo>
                    <a:lnTo>
                      <a:pt x="291" y="704"/>
                    </a:lnTo>
                    <a:lnTo>
                      <a:pt x="291" y="703"/>
                    </a:lnTo>
                    <a:lnTo>
                      <a:pt x="293" y="701"/>
                    </a:lnTo>
                    <a:lnTo>
                      <a:pt x="293" y="700"/>
                    </a:lnTo>
                    <a:lnTo>
                      <a:pt x="291" y="699"/>
                    </a:lnTo>
                    <a:lnTo>
                      <a:pt x="291" y="697"/>
                    </a:lnTo>
                    <a:lnTo>
                      <a:pt x="290" y="697"/>
                    </a:lnTo>
                    <a:lnTo>
                      <a:pt x="290" y="696"/>
                    </a:lnTo>
                    <a:lnTo>
                      <a:pt x="295" y="677"/>
                    </a:lnTo>
                    <a:lnTo>
                      <a:pt x="295" y="676"/>
                    </a:lnTo>
                    <a:lnTo>
                      <a:pt x="297" y="675"/>
                    </a:lnTo>
                    <a:lnTo>
                      <a:pt x="298" y="672"/>
                    </a:lnTo>
                    <a:lnTo>
                      <a:pt x="302" y="669"/>
                    </a:lnTo>
                    <a:lnTo>
                      <a:pt x="304" y="669"/>
                    </a:lnTo>
                    <a:lnTo>
                      <a:pt x="314" y="668"/>
                    </a:lnTo>
                    <a:lnTo>
                      <a:pt x="318" y="666"/>
                    </a:lnTo>
                    <a:lnTo>
                      <a:pt x="321" y="666"/>
                    </a:lnTo>
                    <a:lnTo>
                      <a:pt x="322" y="665"/>
                    </a:lnTo>
                    <a:lnTo>
                      <a:pt x="323" y="661"/>
                    </a:lnTo>
                    <a:lnTo>
                      <a:pt x="325" y="660"/>
                    </a:lnTo>
                    <a:lnTo>
                      <a:pt x="328" y="654"/>
                    </a:lnTo>
                    <a:lnTo>
                      <a:pt x="328" y="653"/>
                    </a:lnTo>
                    <a:lnTo>
                      <a:pt x="332" y="646"/>
                    </a:lnTo>
                    <a:lnTo>
                      <a:pt x="333" y="644"/>
                    </a:lnTo>
                    <a:lnTo>
                      <a:pt x="333" y="641"/>
                    </a:lnTo>
                    <a:lnTo>
                      <a:pt x="336" y="641"/>
                    </a:lnTo>
                    <a:lnTo>
                      <a:pt x="340" y="643"/>
                    </a:lnTo>
                    <a:lnTo>
                      <a:pt x="341" y="644"/>
                    </a:lnTo>
                    <a:lnTo>
                      <a:pt x="343" y="648"/>
                    </a:lnTo>
                    <a:lnTo>
                      <a:pt x="344" y="655"/>
                    </a:lnTo>
                    <a:lnTo>
                      <a:pt x="344" y="658"/>
                    </a:lnTo>
                    <a:lnTo>
                      <a:pt x="343" y="662"/>
                    </a:lnTo>
                    <a:lnTo>
                      <a:pt x="337" y="672"/>
                    </a:lnTo>
                    <a:lnTo>
                      <a:pt x="336" y="673"/>
                    </a:lnTo>
                    <a:lnTo>
                      <a:pt x="336" y="676"/>
                    </a:lnTo>
                    <a:lnTo>
                      <a:pt x="343" y="677"/>
                    </a:lnTo>
                    <a:lnTo>
                      <a:pt x="348" y="677"/>
                    </a:lnTo>
                    <a:lnTo>
                      <a:pt x="360" y="675"/>
                    </a:lnTo>
                    <a:lnTo>
                      <a:pt x="367" y="675"/>
                    </a:lnTo>
                    <a:lnTo>
                      <a:pt x="368" y="676"/>
                    </a:lnTo>
                    <a:lnTo>
                      <a:pt x="386" y="689"/>
                    </a:lnTo>
                    <a:lnTo>
                      <a:pt x="386" y="690"/>
                    </a:lnTo>
                    <a:lnTo>
                      <a:pt x="393" y="684"/>
                    </a:lnTo>
                    <a:lnTo>
                      <a:pt x="395" y="680"/>
                    </a:lnTo>
                    <a:lnTo>
                      <a:pt x="408" y="655"/>
                    </a:lnTo>
                    <a:lnTo>
                      <a:pt x="424" y="637"/>
                    </a:lnTo>
                    <a:lnTo>
                      <a:pt x="424" y="636"/>
                    </a:lnTo>
                    <a:lnTo>
                      <a:pt x="429" y="641"/>
                    </a:lnTo>
                    <a:lnTo>
                      <a:pt x="429" y="644"/>
                    </a:lnTo>
                    <a:lnTo>
                      <a:pt x="431" y="646"/>
                    </a:lnTo>
                    <a:lnTo>
                      <a:pt x="438" y="641"/>
                    </a:lnTo>
                    <a:lnTo>
                      <a:pt x="445" y="644"/>
                    </a:lnTo>
                    <a:lnTo>
                      <a:pt x="463" y="647"/>
                    </a:lnTo>
                    <a:lnTo>
                      <a:pt x="473" y="637"/>
                    </a:lnTo>
                    <a:lnTo>
                      <a:pt x="474" y="616"/>
                    </a:lnTo>
                    <a:lnTo>
                      <a:pt x="473" y="615"/>
                    </a:lnTo>
                    <a:lnTo>
                      <a:pt x="467" y="612"/>
                    </a:lnTo>
                    <a:lnTo>
                      <a:pt x="460" y="603"/>
                    </a:lnTo>
                    <a:lnTo>
                      <a:pt x="460" y="599"/>
                    </a:lnTo>
                    <a:lnTo>
                      <a:pt x="458" y="591"/>
                    </a:lnTo>
                    <a:lnTo>
                      <a:pt x="458" y="590"/>
                    </a:lnTo>
                    <a:lnTo>
                      <a:pt x="455" y="587"/>
                    </a:lnTo>
                    <a:lnTo>
                      <a:pt x="453" y="587"/>
                    </a:lnTo>
                    <a:lnTo>
                      <a:pt x="449" y="586"/>
                    </a:lnTo>
                    <a:lnTo>
                      <a:pt x="445" y="586"/>
                    </a:lnTo>
                    <a:lnTo>
                      <a:pt x="441" y="584"/>
                    </a:lnTo>
                    <a:lnTo>
                      <a:pt x="441" y="580"/>
                    </a:lnTo>
                    <a:lnTo>
                      <a:pt x="448" y="569"/>
                    </a:lnTo>
                    <a:lnTo>
                      <a:pt x="450" y="553"/>
                    </a:lnTo>
                    <a:lnTo>
                      <a:pt x="450" y="542"/>
                    </a:lnTo>
                    <a:lnTo>
                      <a:pt x="455" y="531"/>
                    </a:lnTo>
                    <a:lnTo>
                      <a:pt x="456" y="528"/>
                    </a:lnTo>
                    <a:lnTo>
                      <a:pt x="458" y="524"/>
                    </a:lnTo>
                    <a:lnTo>
                      <a:pt x="459" y="523"/>
                    </a:lnTo>
                    <a:lnTo>
                      <a:pt x="459" y="521"/>
                    </a:lnTo>
                    <a:lnTo>
                      <a:pt x="463" y="517"/>
                    </a:lnTo>
                    <a:lnTo>
                      <a:pt x="465" y="517"/>
                    </a:lnTo>
                    <a:lnTo>
                      <a:pt x="465" y="513"/>
                    </a:lnTo>
                    <a:lnTo>
                      <a:pt x="467" y="509"/>
                    </a:lnTo>
                    <a:lnTo>
                      <a:pt x="467" y="507"/>
                    </a:lnTo>
                    <a:lnTo>
                      <a:pt x="477" y="499"/>
                    </a:lnTo>
                    <a:lnTo>
                      <a:pt x="475" y="499"/>
                    </a:lnTo>
                    <a:lnTo>
                      <a:pt x="475" y="497"/>
                    </a:lnTo>
                    <a:lnTo>
                      <a:pt x="473" y="496"/>
                    </a:lnTo>
                    <a:lnTo>
                      <a:pt x="471" y="496"/>
                    </a:lnTo>
                    <a:lnTo>
                      <a:pt x="487" y="474"/>
                    </a:lnTo>
                    <a:lnTo>
                      <a:pt x="489" y="472"/>
                    </a:lnTo>
                    <a:lnTo>
                      <a:pt x="491" y="472"/>
                    </a:lnTo>
                    <a:lnTo>
                      <a:pt x="499" y="469"/>
                    </a:lnTo>
                    <a:lnTo>
                      <a:pt x="508" y="464"/>
                    </a:lnTo>
                    <a:lnTo>
                      <a:pt x="513" y="457"/>
                    </a:lnTo>
                    <a:lnTo>
                      <a:pt x="515" y="451"/>
                    </a:lnTo>
                    <a:lnTo>
                      <a:pt x="515" y="447"/>
                    </a:lnTo>
                    <a:lnTo>
                      <a:pt x="518" y="447"/>
                    </a:lnTo>
                    <a:lnTo>
                      <a:pt x="527" y="449"/>
                    </a:lnTo>
                    <a:lnTo>
                      <a:pt x="534" y="449"/>
                    </a:lnTo>
                    <a:lnTo>
                      <a:pt x="534" y="446"/>
                    </a:lnTo>
                    <a:lnTo>
                      <a:pt x="536" y="444"/>
                    </a:lnTo>
                    <a:lnTo>
                      <a:pt x="544" y="426"/>
                    </a:lnTo>
                    <a:lnTo>
                      <a:pt x="548" y="408"/>
                    </a:lnTo>
                    <a:lnTo>
                      <a:pt x="551" y="402"/>
                    </a:lnTo>
                    <a:lnTo>
                      <a:pt x="556" y="386"/>
                    </a:lnTo>
                    <a:lnTo>
                      <a:pt x="556" y="384"/>
                    </a:lnTo>
                    <a:lnTo>
                      <a:pt x="554" y="384"/>
                    </a:lnTo>
                    <a:lnTo>
                      <a:pt x="554" y="383"/>
                    </a:lnTo>
                    <a:lnTo>
                      <a:pt x="538" y="383"/>
                    </a:lnTo>
                    <a:lnTo>
                      <a:pt x="530" y="380"/>
                    </a:lnTo>
                    <a:lnTo>
                      <a:pt x="530" y="369"/>
                    </a:lnTo>
                    <a:lnTo>
                      <a:pt x="541" y="344"/>
                    </a:lnTo>
                    <a:lnTo>
                      <a:pt x="541" y="341"/>
                    </a:lnTo>
                    <a:lnTo>
                      <a:pt x="544" y="332"/>
                    </a:lnTo>
                    <a:lnTo>
                      <a:pt x="544" y="329"/>
                    </a:lnTo>
                    <a:lnTo>
                      <a:pt x="547" y="326"/>
                    </a:lnTo>
                    <a:lnTo>
                      <a:pt x="568" y="284"/>
                    </a:lnTo>
                    <a:lnTo>
                      <a:pt x="568" y="281"/>
                    </a:lnTo>
                    <a:lnTo>
                      <a:pt x="570" y="278"/>
                    </a:lnTo>
                    <a:lnTo>
                      <a:pt x="573" y="278"/>
                    </a:lnTo>
                    <a:lnTo>
                      <a:pt x="579" y="275"/>
                    </a:lnTo>
                    <a:lnTo>
                      <a:pt x="580" y="274"/>
                    </a:lnTo>
                    <a:lnTo>
                      <a:pt x="580" y="272"/>
                    </a:lnTo>
                    <a:lnTo>
                      <a:pt x="586" y="267"/>
                    </a:lnTo>
                    <a:lnTo>
                      <a:pt x="589" y="259"/>
                    </a:lnTo>
                    <a:lnTo>
                      <a:pt x="593" y="255"/>
                    </a:lnTo>
                    <a:lnTo>
                      <a:pt x="604" y="238"/>
                    </a:lnTo>
                    <a:lnTo>
                      <a:pt x="601" y="236"/>
                    </a:lnTo>
                    <a:lnTo>
                      <a:pt x="601" y="218"/>
                    </a:lnTo>
                    <a:lnTo>
                      <a:pt x="604" y="215"/>
                    </a:lnTo>
                    <a:lnTo>
                      <a:pt x="611" y="204"/>
                    </a:lnTo>
                    <a:lnTo>
                      <a:pt x="611" y="198"/>
                    </a:lnTo>
                    <a:lnTo>
                      <a:pt x="612" y="195"/>
                    </a:lnTo>
                    <a:lnTo>
                      <a:pt x="615" y="169"/>
                    </a:lnTo>
                    <a:lnTo>
                      <a:pt x="618" y="166"/>
                    </a:lnTo>
                    <a:lnTo>
                      <a:pt x="619" y="158"/>
                    </a:lnTo>
                    <a:lnTo>
                      <a:pt x="618" y="157"/>
                    </a:lnTo>
                    <a:lnTo>
                      <a:pt x="593" y="139"/>
                    </a:lnTo>
                    <a:lnTo>
                      <a:pt x="579" y="135"/>
                    </a:lnTo>
                    <a:lnTo>
                      <a:pt x="574" y="120"/>
                    </a:lnTo>
                    <a:lnTo>
                      <a:pt x="589" y="114"/>
                    </a:lnTo>
                    <a:lnTo>
                      <a:pt x="594" y="101"/>
                    </a:lnTo>
                    <a:lnTo>
                      <a:pt x="614" y="91"/>
                    </a:lnTo>
                    <a:lnTo>
                      <a:pt x="614" y="75"/>
                    </a:lnTo>
                    <a:lnTo>
                      <a:pt x="601" y="81"/>
                    </a:lnTo>
                    <a:lnTo>
                      <a:pt x="587" y="75"/>
                    </a:lnTo>
                    <a:lnTo>
                      <a:pt x="593" y="55"/>
                    </a:lnTo>
                    <a:lnTo>
                      <a:pt x="576" y="48"/>
                    </a:lnTo>
                    <a:lnTo>
                      <a:pt x="557" y="55"/>
                    </a:lnTo>
                    <a:lnTo>
                      <a:pt x="550" y="47"/>
                    </a:lnTo>
                    <a:lnTo>
                      <a:pt x="556" y="27"/>
                    </a:lnTo>
                    <a:lnTo>
                      <a:pt x="558" y="25"/>
                    </a:lnTo>
                    <a:lnTo>
                      <a:pt x="558" y="24"/>
                    </a:lnTo>
                    <a:lnTo>
                      <a:pt x="555" y="21"/>
                    </a:lnTo>
                    <a:lnTo>
                      <a:pt x="541" y="14"/>
                    </a:lnTo>
                    <a:lnTo>
                      <a:pt x="533" y="13"/>
                    </a:lnTo>
                    <a:lnTo>
                      <a:pt x="527" y="13"/>
                    </a:lnTo>
                    <a:lnTo>
                      <a:pt x="526" y="14"/>
                    </a:lnTo>
                    <a:lnTo>
                      <a:pt x="526" y="6"/>
                    </a:lnTo>
                    <a:lnTo>
                      <a:pt x="527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09" name="Freeform 136">
                <a:extLst>
                  <a:ext uri="{FF2B5EF4-FFF2-40B4-BE49-F238E27FC236}">
                    <a16:creationId xmlns:a16="http://schemas.microsoft.com/office/drawing/2014/main" id="{654C4E11-018D-72CB-7C5A-82D7D97617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1" y="2000"/>
                <a:ext cx="73" cy="80"/>
              </a:xfrm>
              <a:custGeom>
                <a:avLst/>
                <a:gdLst>
                  <a:gd name="T0" fmla="*/ 91 w 296"/>
                  <a:gd name="T1" fmla="*/ 24 h 320"/>
                  <a:gd name="T2" fmla="*/ 85 w 296"/>
                  <a:gd name="T3" fmla="*/ 52 h 320"/>
                  <a:gd name="T4" fmla="*/ 86 w 296"/>
                  <a:gd name="T5" fmla="*/ 56 h 320"/>
                  <a:gd name="T6" fmla="*/ 88 w 296"/>
                  <a:gd name="T7" fmla="*/ 65 h 320"/>
                  <a:gd name="T8" fmla="*/ 85 w 296"/>
                  <a:gd name="T9" fmla="*/ 77 h 320"/>
                  <a:gd name="T10" fmla="*/ 81 w 296"/>
                  <a:gd name="T11" fmla="*/ 112 h 320"/>
                  <a:gd name="T12" fmla="*/ 71 w 296"/>
                  <a:gd name="T13" fmla="*/ 144 h 320"/>
                  <a:gd name="T14" fmla="*/ 59 w 296"/>
                  <a:gd name="T15" fmla="*/ 167 h 320"/>
                  <a:gd name="T16" fmla="*/ 50 w 296"/>
                  <a:gd name="T17" fmla="*/ 182 h 320"/>
                  <a:gd name="T18" fmla="*/ 40 w 296"/>
                  <a:gd name="T19" fmla="*/ 186 h 320"/>
                  <a:gd name="T20" fmla="*/ 17 w 296"/>
                  <a:gd name="T21" fmla="*/ 234 h 320"/>
                  <a:gd name="T22" fmla="*/ 11 w 296"/>
                  <a:gd name="T23" fmla="*/ 249 h 320"/>
                  <a:gd name="T24" fmla="*/ 0 w 296"/>
                  <a:gd name="T25" fmla="*/ 288 h 320"/>
                  <a:gd name="T26" fmla="*/ 24 w 296"/>
                  <a:gd name="T27" fmla="*/ 292 h 320"/>
                  <a:gd name="T28" fmla="*/ 38 w 296"/>
                  <a:gd name="T29" fmla="*/ 287 h 320"/>
                  <a:gd name="T30" fmla="*/ 39 w 296"/>
                  <a:gd name="T31" fmla="*/ 294 h 320"/>
                  <a:gd name="T32" fmla="*/ 52 w 296"/>
                  <a:gd name="T33" fmla="*/ 288 h 320"/>
                  <a:gd name="T34" fmla="*/ 64 w 296"/>
                  <a:gd name="T35" fmla="*/ 277 h 320"/>
                  <a:gd name="T36" fmla="*/ 115 w 296"/>
                  <a:gd name="T37" fmla="*/ 320 h 320"/>
                  <a:gd name="T38" fmla="*/ 126 w 296"/>
                  <a:gd name="T39" fmla="*/ 308 h 320"/>
                  <a:gd name="T40" fmla="*/ 151 w 296"/>
                  <a:gd name="T41" fmla="*/ 280 h 320"/>
                  <a:gd name="T42" fmla="*/ 146 w 296"/>
                  <a:gd name="T43" fmla="*/ 271 h 320"/>
                  <a:gd name="T44" fmla="*/ 144 w 296"/>
                  <a:gd name="T45" fmla="*/ 264 h 320"/>
                  <a:gd name="T46" fmla="*/ 165 w 296"/>
                  <a:gd name="T47" fmla="*/ 230 h 320"/>
                  <a:gd name="T48" fmla="*/ 169 w 296"/>
                  <a:gd name="T49" fmla="*/ 220 h 320"/>
                  <a:gd name="T50" fmla="*/ 180 w 296"/>
                  <a:gd name="T51" fmla="*/ 195 h 320"/>
                  <a:gd name="T52" fmla="*/ 190 w 296"/>
                  <a:gd name="T53" fmla="*/ 185 h 320"/>
                  <a:gd name="T54" fmla="*/ 223 w 296"/>
                  <a:gd name="T55" fmla="*/ 137 h 320"/>
                  <a:gd name="T56" fmla="*/ 226 w 296"/>
                  <a:gd name="T57" fmla="*/ 132 h 320"/>
                  <a:gd name="T58" fmla="*/ 282 w 296"/>
                  <a:gd name="T59" fmla="*/ 72 h 320"/>
                  <a:gd name="T60" fmla="*/ 288 w 296"/>
                  <a:gd name="T61" fmla="*/ 62 h 320"/>
                  <a:gd name="T62" fmla="*/ 293 w 296"/>
                  <a:gd name="T63" fmla="*/ 52 h 320"/>
                  <a:gd name="T64" fmla="*/ 296 w 296"/>
                  <a:gd name="T65" fmla="*/ 49 h 320"/>
                  <a:gd name="T66" fmla="*/ 263 w 296"/>
                  <a:gd name="T67" fmla="*/ 29 h 320"/>
                  <a:gd name="T68" fmla="*/ 250 w 296"/>
                  <a:gd name="T69" fmla="*/ 22 h 320"/>
                  <a:gd name="T70" fmla="*/ 222 w 296"/>
                  <a:gd name="T71" fmla="*/ 9 h 320"/>
                  <a:gd name="T72" fmla="*/ 221 w 296"/>
                  <a:gd name="T73" fmla="*/ 0 h 320"/>
                  <a:gd name="T74" fmla="*/ 205 w 296"/>
                  <a:gd name="T75" fmla="*/ 3 h 320"/>
                  <a:gd name="T76" fmla="*/ 176 w 296"/>
                  <a:gd name="T77" fmla="*/ 14 h 320"/>
                  <a:gd name="T78" fmla="*/ 153 w 296"/>
                  <a:gd name="T79" fmla="*/ 14 h 320"/>
                  <a:gd name="T80" fmla="*/ 149 w 296"/>
                  <a:gd name="T81" fmla="*/ 7 h 320"/>
                  <a:gd name="T82" fmla="*/ 122 w 296"/>
                  <a:gd name="T83" fmla="*/ 30 h 320"/>
                  <a:gd name="T84" fmla="*/ 95 w 296"/>
                  <a:gd name="T85" fmla="*/ 24 h 3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96" h="320">
                    <a:moveTo>
                      <a:pt x="92" y="23"/>
                    </a:moveTo>
                    <a:lnTo>
                      <a:pt x="92" y="24"/>
                    </a:lnTo>
                    <a:lnTo>
                      <a:pt x="91" y="24"/>
                    </a:lnTo>
                    <a:lnTo>
                      <a:pt x="84" y="37"/>
                    </a:lnTo>
                    <a:lnTo>
                      <a:pt x="84" y="52"/>
                    </a:lnTo>
                    <a:lnTo>
                      <a:pt x="85" y="52"/>
                    </a:lnTo>
                    <a:lnTo>
                      <a:pt x="85" y="53"/>
                    </a:lnTo>
                    <a:lnTo>
                      <a:pt x="86" y="55"/>
                    </a:lnTo>
                    <a:lnTo>
                      <a:pt x="86" y="56"/>
                    </a:lnTo>
                    <a:lnTo>
                      <a:pt x="85" y="58"/>
                    </a:lnTo>
                    <a:lnTo>
                      <a:pt x="85" y="59"/>
                    </a:lnTo>
                    <a:lnTo>
                      <a:pt x="88" y="65"/>
                    </a:lnTo>
                    <a:lnTo>
                      <a:pt x="89" y="66"/>
                    </a:lnTo>
                    <a:lnTo>
                      <a:pt x="88" y="74"/>
                    </a:lnTo>
                    <a:lnTo>
                      <a:pt x="85" y="77"/>
                    </a:lnTo>
                    <a:lnTo>
                      <a:pt x="82" y="103"/>
                    </a:lnTo>
                    <a:lnTo>
                      <a:pt x="81" y="106"/>
                    </a:lnTo>
                    <a:lnTo>
                      <a:pt x="81" y="112"/>
                    </a:lnTo>
                    <a:lnTo>
                      <a:pt x="74" y="123"/>
                    </a:lnTo>
                    <a:lnTo>
                      <a:pt x="71" y="126"/>
                    </a:lnTo>
                    <a:lnTo>
                      <a:pt x="71" y="144"/>
                    </a:lnTo>
                    <a:lnTo>
                      <a:pt x="74" y="146"/>
                    </a:lnTo>
                    <a:lnTo>
                      <a:pt x="63" y="163"/>
                    </a:lnTo>
                    <a:lnTo>
                      <a:pt x="59" y="167"/>
                    </a:lnTo>
                    <a:lnTo>
                      <a:pt x="56" y="175"/>
                    </a:lnTo>
                    <a:lnTo>
                      <a:pt x="50" y="180"/>
                    </a:lnTo>
                    <a:lnTo>
                      <a:pt x="50" y="182"/>
                    </a:lnTo>
                    <a:lnTo>
                      <a:pt x="49" y="183"/>
                    </a:lnTo>
                    <a:lnTo>
                      <a:pt x="43" y="186"/>
                    </a:lnTo>
                    <a:lnTo>
                      <a:pt x="40" y="186"/>
                    </a:lnTo>
                    <a:lnTo>
                      <a:pt x="38" y="189"/>
                    </a:lnTo>
                    <a:lnTo>
                      <a:pt x="38" y="192"/>
                    </a:lnTo>
                    <a:lnTo>
                      <a:pt x="17" y="234"/>
                    </a:lnTo>
                    <a:lnTo>
                      <a:pt x="14" y="237"/>
                    </a:lnTo>
                    <a:lnTo>
                      <a:pt x="14" y="240"/>
                    </a:lnTo>
                    <a:lnTo>
                      <a:pt x="11" y="249"/>
                    </a:lnTo>
                    <a:lnTo>
                      <a:pt x="11" y="252"/>
                    </a:lnTo>
                    <a:lnTo>
                      <a:pt x="0" y="277"/>
                    </a:lnTo>
                    <a:lnTo>
                      <a:pt x="0" y="288"/>
                    </a:lnTo>
                    <a:lnTo>
                      <a:pt x="8" y="291"/>
                    </a:lnTo>
                    <a:lnTo>
                      <a:pt x="24" y="291"/>
                    </a:lnTo>
                    <a:lnTo>
                      <a:pt x="24" y="292"/>
                    </a:lnTo>
                    <a:lnTo>
                      <a:pt x="26" y="292"/>
                    </a:lnTo>
                    <a:lnTo>
                      <a:pt x="32" y="283"/>
                    </a:lnTo>
                    <a:lnTo>
                      <a:pt x="38" y="287"/>
                    </a:lnTo>
                    <a:lnTo>
                      <a:pt x="38" y="288"/>
                    </a:lnTo>
                    <a:lnTo>
                      <a:pt x="39" y="290"/>
                    </a:lnTo>
                    <a:lnTo>
                      <a:pt x="39" y="294"/>
                    </a:lnTo>
                    <a:lnTo>
                      <a:pt x="48" y="294"/>
                    </a:lnTo>
                    <a:lnTo>
                      <a:pt x="49" y="291"/>
                    </a:lnTo>
                    <a:lnTo>
                      <a:pt x="52" y="288"/>
                    </a:lnTo>
                    <a:lnTo>
                      <a:pt x="53" y="285"/>
                    </a:lnTo>
                    <a:lnTo>
                      <a:pt x="57" y="281"/>
                    </a:lnTo>
                    <a:lnTo>
                      <a:pt x="64" y="277"/>
                    </a:lnTo>
                    <a:lnTo>
                      <a:pt x="67" y="274"/>
                    </a:lnTo>
                    <a:lnTo>
                      <a:pt x="84" y="287"/>
                    </a:lnTo>
                    <a:lnTo>
                      <a:pt x="115" y="320"/>
                    </a:lnTo>
                    <a:lnTo>
                      <a:pt x="115" y="319"/>
                    </a:lnTo>
                    <a:lnTo>
                      <a:pt x="120" y="312"/>
                    </a:lnTo>
                    <a:lnTo>
                      <a:pt x="126" y="308"/>
                    </a:lnTo>
                    <a:lnTo>
                      <a:pt x="134" y="298"/>
                    </a:lnTo>
                    <a:lnTo>
                      <a:pt x="148" y="283"/>
                    </a:lnTo>
                    <a:lnTo>
                      <a:pt x="151" y="280"/>
                    </a:lnTo>
                    <a:lnTo>
                      <a:pt x="149" y="277"/>
                    </a:lnTo>
                    <a:lnTo>
                      <a:pt x="146" y="273"/>
                    </a:lnTo>
                    <a:lnTo>
                      <a:pt x="146" y="271"/>
                    </a:lnTo>
                    <a:lnTo>
                      <a:pt x="145" y="269"/>
                    </a:lnTo>
                    <a:lnTo>
                      <a:pt x="145" y="267"/>
                    </a:lnTo>
                    <a:lnTo>
                      <a:pt x="144" y="264"/>
                    </a:lnTo>
                    <a:lnTo>
                      <a:pt x="138" y="260"/>
                    </a:lnTo>
                    <a:lnTo>
                      <a:pt x="158" y="247"/>
                    </a:lnTo>
                    <a:lnTo>
                      <a:pt x="165" y="230"/>
                    </a:lnTo>
                    <a:lnTo>
                      <a:pt x="165" y="225"/>
                    </a:lnTo>
                    <a:lnTo>
                      <a:pt x="166" y="223"/>
                    </a:lnTo>
                    <a:lnTo>
                      <a:pt x="169" y="220"/>
                    </a:lnTo>
                    <a:lnTo>
                      <a:pt x="173" y="218"/>
                    </a:lnTo>
                    <a:lnTo>
                      <a:pt x="173" y="217"/>
                    </a:lnTo>
                    <a:lnTo>
                      <a:pt x="180" y="195"/>
                    </a:lnTo>
                    <a:lnTo>
                      <a:pt x="184" y="190"/>
                    </a:lnTo>
                    <a:lnTo>
                      <a:pt x="184" y="189"/>
                    </a:lnTo>
                    <a:lnTo>
                      <a:pt x="190" y="185"/>
                    </a:lnTo>
                    <a:lnTo>
                      <a:pt x="191" y="183"/>
                    </a:lnTo>
                    <a:lnTo>
                      <a:pt x="209" y="163"/>
                    </a:lnTo>
                    <a:lnTo>
                      <a:pt x="223" y="137"/>
                    </a:lnTo>
                    <a:lnTo>
                      <a:pt x="223" y="136"/>
                    </a:lnTo>
                    <a:lnTo>
                      <a:pt x="225" y="133"/>
                    </a:lnTo>
                    <a:lnTo>
                      <a:pt x="226" y="132"/>
                    </a:lnTo>
                    <a:lnTo>
                      <a:pt x="236" y="115"/>
                    </a:lnTo>
                    <a:lnTo>
                      <a:pt x="244" y="103"/>
                    </a:lnTo>
                    <a:lnTo>
                      <a:pt x="282" y="72"/>
                    </a:lnTo>
                    <a:lnTo>
                      <a:pt x="286" y="65"/>
                    </a:lnTo>
                    <a:lnTo>
                      <a:pt x="286" y="62"/>
                    </a:lnTo>
                    <a:lnTo>
                      <a:pt x="288" y="62"/>
                    </a:lnTo>
                    <a:lnTo>
                      <a:pt x="289" y="59"/>
                    </a:lnTo>
                    <a:lnTo>
                      <a:pt x="292" y="53"/>
                    </a:lnTo>
                    <a:lnTo>
                      <a:pt x="293" y="52"/>
                    </a:lnTo>
                    <a:lnTo>
                      <a:pt x="295" y="52"/>
                    </a:lnTo>
                    <a:lnTo>
                      <a:pt x="296" y="51"/>
                    </a:lnTo>
                    <a:lnTo>
                      <a:pt x="296" y="49"/>
                    </a:lnTo>
                    <a:lnTo>
                      <a:pt x="295" y="49"/>
                    </a:lnTo>
                    <a:lnTo>
                      <a:pt x="265" y="30"/>
                    </a:lnTo>
                    <a:lnTo>
                      <a:pt x="263" y="29"/>
                    </a:lnTo>
                    <a:lnTo>
                      <a:pt x="261" y="27"/>
                    </a:lnTo>
                    <a:lnTo>
                      <a:pt x="253" y="24"/>
                    </a:lnTo>
                    <a:lnTo>
                      <a:pt x="250" y="22"/>
                    </a:lnTo>
                    <a:lnTo>
                      <a:pt x="236" y="19"/>
                    </a:lnTo>
                    <a:lnTo>
                      <a:pt x="223" y="10"/>
                    </a:lnTo>
                    <a:lnTo>
                      <a:pt x="222" y="9"/>
                    </a:lnTo>
                    <a:lnTo>
                      <a:pt x="219" y="5"/>
                    </a:lnTo>
                    <a:lnTo>
                      <a:pt x="221" y="3"/>
                    </a:lnTo>
                    <a:lnTo>
                      <a:pt x="221" y="0"/>
                    </a:lnTo>
                    <a:lnTo>
                      <a:pt x="218" y="0"/>
                    </a:lnTo>
                    <a:lnTo>
                      <a:pt x="209" y="3"/>
                    </a:lnTo>
                    <a:lnTo>
                      <a:pt x="205" y="3"/>
                    </a:lnTo>
                    <a:lnTo>
                      <a:pt x="204" y="5"/>
                    </a:lnTo>
                    <a:lnTo>
                      <a:pt x="203" y="5"/>
                    </a:lnTo>
                    <a:lnTo>
                      <a:pt x="176" y="14"/>
                    </a:lnTo>
                    <a:lnTo>
                      <a:pt x="165" y="24"/>
                    </a:lnTo>
                    <a:lnTo>
                      <a:pt x="163" y="24"/>
                    </a:lnTo>
                    <a:lnTo>
                      <a:pt x="153" y="14"/>
                    </a:lnTo>
                    <a:lnTo>
                      <a:pt x="151" y="9"/>
                    </a:lnTo>
                    <a:lnTo>
                      <a:pt x="151" y="7"/>
                    </a:lnTo>
                    <a:lnTo>
                      <a:pt x="149" y="7"/>
                    </a:lnTo>
                    <a:lnTo>
                      <a:pt x="149" y="10"/>
                    </a:lnTo>
                    <a:lnTo>
                      <a:pt x="138" y="13"/>
                    </a:lnTo>
                    <a:lnTo>
                      <a:pt x="122" y="30"/>
                    </a:lnTo>
                    <a:lnTo>
                      <a:pt x="122" y="31"/>
                    </a:lnTo>
                    <a:lnTo>
                      <a:pt x="120" y="31"/>
                    </a:lnTo>
                    <a:lnTo>
                      <a:pt x="95" y="24"/>
                    </a:lnTo>
                    <a:lnTo>
                      <a:pt x="92" y="2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10" name="Freeform 137">
                <a:extLst>
                  <a:ext uri="{FF2B5EF4-FFF2-40B4-BE49-F238E27FC236}">
                    <a16:creationId xmlns:a16="http://schemas.microsoft.com/office/drawing/2014/main" id="{2989AB21-7627-9272-264A-14F44652CF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3" y="1894"/>
                <a:ext cx="123" cy="144"/>
              </a:xfrm>
              <a:custGeom>
                <a:avLst/>
                <a:gdLst>
                  <a:gd name="T0" fmla="*/ 101 w 492"/>
                  <a:gd name="T1" fmla="*/ 274 h 578"/>
                  <a:gd name="T2" fmla="*/ 91 w 492"/>
                  <a:gd name="T3" fmla="*/ 284 h 578"/>
                  <a:gd name="T4" fmla="*/ 68 w 492"/>
                  <a:gd name="T5" fmla="*/ 305 h 578"/>
                  <a:gd name="T6" fmla="*/ 39 w 492"/>
                  <a:gd name="T7" fmla="*/ 326 h 578"/>
                  <a:gd name="T8" fmla="*/ 22 w 492"/>
                  <a:gd name="T9" fmla="*/ 342 h 578"/>
                  <a:gd name="T10" fmla="*/ 46 w 492"/>
                  <a:gd name="T11" fmla="*/ 376 h 578"/>
                  <a:gd name="T12" fmla="*/ 61 w 492"/>
                  <a:gd name="T13" fmla="*/ 420 h 578"/>
                  <a:gd name="T14" fmla="*/ 39 w 492"/>
                  <a:gd name="T15" fmla="*/ 432 h 578"/>
                  <a:gd name="T16" fmla="*/ 13 w 492"/>
                  <a:gd name="T17" fmla="*/ 454 h 578"/>
                  <a:gd name="T18" fmla="*/ 6 w 492"/>
                  <a:gd name="T19" fmla="*/ 476 h 578"/>
                  <a:gd name="T20" fmla="*/ 4 w 492"/>
                  <a:gd name="T21" fmla="*/ 479 h 578"/>
                  <a:gd name="T22" fmla="*/ 45 w 492"/>
                  <a:gd name="T23" fmla="*/ 524 h 578"/>
                  <a:gd name="T24" fmla="*/ 105 w 492"/>
                  <a:gd name="T25" fmla="*/ 577 h 578"/>
                  <a:gd name="T26" fmla="*/ 113 w 492"/>
                  <a:gd name="T27" fmla="*/ 570 h 578"/>
                  <a:gd name="T28" fmla="*/ 84 w 492"/>
                  <a:gd name="T29" fmla="*/ 532 h 578"/>
                  <a:gd name="T30" fmla="*/ 155 w 492"/>
                  <a:gd name="T31" fmla="*/ 469 h 578"/>
                  <a:gd name="T32" fmla="*/ 201 w 492"/>
                  <a:gd name="T33" fmla="*/ 418 h 578"/>
                  <a:gd name="T34" fmla="*/ 235 w 492"/>
                  <a:gd name="T35" fmla="*/ 380 h 578"/>
                  <a:gd name="T36" fmla="*/ 265 w 492"/>
                  <a:gd name="T37" fmla="*/ 352 h 578"/>
                  <a:gd name="T38" fmla="*/ 274 w 492"/>
                  <a:gd name="T39" fmla="*/ 337 h 578"/>
                  <a:gd name="T40" fmla="*/ 300 w 492"/>
                  <a:gd name="T41" fmla="*/ 317 h 578"/>
                  <a:gd name="T42" fmla="*/ 335 w 492"/>
                  <a:gd name="T43" fmla="*/ 295 h 578"/>
                  <a:gd name="T44" fmla="*/ 372 w 492"/>
                  <a:gd name="T45" fmla="*/ 269 h 578"/>
                  <a:gd name="T46" fmla="*/ 387 w 492"/>
                  <a:gd name="T47" fmla="*/ 261 h 578"/>
                  <a:gd name="T48" fmla="*/ 411 w 492"/>
                  <a:gd name="T49" fmla="*/ 240 h 578"/>
                  <a:gd name="T50" fmla="*/ 411 w 492"/>
                  <a:gd name="T51" fmla="*/ 228 h 578"/>
                  <a:gd name="T52" fmla="*/ 425 w 492"/>
                  <a:gd name="T53" fmla="*/ 212 h 578"/>
                  <a:gd name="T54" fmla="*/ 452 w 492"/>
                  <a:gd name="T55" fmla="*/ 204 h 578"/>
                  <a:gd name="T56" fmla="*/ 465 w 492"/>
                  <a:gd name="T57" fmla="*/ 193 h 578"/>
                  <a:gd name="T58" fmla="*/ 479 w 492"/>
                  <a:gd name="T59" fmla="*/ 172 h 578"/>
                  <a:gd name="T60" fmla="*/ 471 w 492"/>
                  <a:gd name="T61" fmla="*/ 125 h 578"/>
                  <a:gd name="T62" fmla="*/ 466 w 492"/>
                  <a:gd name="T63" fmla="*/ 88 h 578"/>
                  <a:gd name="T64" fmla="*/ 489 w 492"/>
                  <a:gd name="T65" fmla="*/ 29 h 578"/>
                  <a:gd name="T66" fmla="*/ 465 w 492"/>
                  <a:gd name="T67" fmla="*/ 0 h 578"/>
                  <a:gd name="T68" fmla="*/ 437 w 492"/>
                  <a:gd name="T69" fmla="*/ 8 h 578"/>
                  <a:gd name="T70" fmla="*/ 430 w 492"/>
                  <a:gd name="T71" fmla="*/ 22 h 578"/>
                  <a:gd name="T72" fmla="*/ 415 w 492"/>
                  <a:gd name="T73" fmla="*/ 24 h 578"/>
                  <a:gd name="T74" fmla="*/ 380 w 492"/>
                  <a:gd name="T75" fmla="*/ 27 h 578"/>
                  <a:gd name="T76" fmla="*/ 395 w 492"/>
                  <a:gd name="T77" fmla="*/ 58 h 578"/>
                  <a:gd name="T78" fmla="*/ 387 w 492"/>
                  <a:gd name="T79" fmla="*/ 88 h 578"/>
                  <a:gd name="T80" fmla="*/ 376 w 492"/>
                  <a:gd name="T81" fmla="*/ 55 h 578"/>
                  <a:gd name="T82" fmla="*/ 372 w 492"/>
                  <a:gd name="T83" fmla="*/ 41 h 578"/>
                  <a:gd name="T84" fmla="*/ 360 w 492"/>
                  <a:gd name="T85" fmla="*/ 35 h 578"/>
                  <a:gd name="T86" fmla="*/ 367 w 492"/>
                  <a:gd name="T87" fmla="*/ 4 h 578"/>
                  <a:gd name="T88" fmla="*/ 356 w 492"/>
                  <a:gd name="T89" fmla="*/ 8 h 578"/>
                  <a:gd name="T90" fmla="*/ 338 w 492"/>
                  <a:gd name="T91" fmla="*/ 7 h 578"/>
                  <a:gd name="T92" fmla="*/ 331 w 492"/>
                  <a:gd name="T93" fmla="*/ 10 h 578"/>
                  <a:gd name="T94" fmla="*/ 306 w 492"/>
                  <a:gd name="T95" fmla="*/ 17 h 578"/>
                  <a:gd name="T96" fmla="*/ 281 w 492"/>
                  <a:gd name="T97" fmla="*/ 25 h 578"/>
                  <a:gd name="T98" fmla="*/ 262 w 492"/>
                  <a:gd name="T99" fmla="*/ 31 h 578"/>
                  <a:gd name="T100" fmla="*/ 247 w 492"/>
                  <a:gd name="T101" fmla="*/ 24 h 578"/>
                  <a:gd name="T102" fmla="*/ 246 w 492"/>
                  <a:gd name="T103" fmla="*/ 27 h 578"/>
                  <a:gd name="T104" fmla="*/ 218 w 492"/>
                  <a:gd name="T105" fmla="*/ 58 h 578"/>
                  <a:gd name="T106" fmla="*/ 239 w 492"/>
                  <a:gd name="T107" fmla="*/ 89 h 578"/>
                  <a:gd name="T108" fmla="*/ 243 w 492"/>
                  <a:gd name="T109" fmla="*/ 96 h 578"/>
                  <a:gd name="T110" fmla="*/ 260 w 492"/>
                  <a:gd name="T111" fmla="*/ 98 h 578"/>
                  <a:gd name="T112" fmla="*/ 250 w 492"/>
                  <a:gd name="T113" fmla="*/ 125 h 578"/>
                  <a:gd name="T114" fmla="*/ 217 w 492"/>
                  <a:gd name="T115" fmla="*/ 165 h 578"/>
                  <a:gd name="T116" fmla="*/ 179 w 492"/>
                  <a:gd name="T117" fmla="*/ 182 h 578"/>
                  <a:gd name="T118" fmla="*/ 182 w 492"/>
                  <a:gd name="T119" fmla="*/ 197 h 578"/>
                  <a:gd name="T120" fmla="*/ 154 w 492"/>
                  <a:gd name="T121" fmla="*/ 232 h 578"/>
                  <a:gd name="T122" fmla="*/ 137 w 492"/>
                  <a:gd name="T123" fmla="*/ 250 h 578"/>
                  <a:gd name="T124" fmla="*/ 109 w 492"/>
                  <a:gd name="T125" fmla="*/ 268 h 5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92" h="578">
                    <a:moveTo>
                      <a:pt x="109" y="268"/>
                    </a:moveTo>
                    <a:lnTo>
                      <a:pt x="104" y="271"/>
                    </a:lnTo>
                    <a:lnTo>
                      <a:pt x="104" y="272"/>
                    </a:lnTo>
                    <a:lnTo>
                      <a:pt x="101" y="274"/>
                    </a:lnTo>
                    <a:lnTo>
                      <a:pt x="94" y="281"/>
                    </a:lnTo>
                    <a:lnTo>
                      <a:pt x="94" y="282"/>
                    </a:lnTo>
                    <a:lnTo>
                      <a:pt x="92" y="282"/>
                    </a:lnTo>
                    <a:lnTo>
                      <a:pt x="91" y="284"/>
                    </a:lnTo>
                    <a:lnTo>
                      <a:pt x="85" y="291"/>
                    </a:lnTo>
                    <a:lnTo>
                      <a:pt x="73" y="303"/>
                    </a:lnTo>
                    <a:lnTo>
                      <a:pt x="71" y="303"/>
                    </a:lnTo>
                    <a:lnTo>
                      <a:pt x="68" y="305"/>
                    </a:lnTo>
                    <a:lnTo>
                      <a:pt x="67" y="306"/>
                    </a:lnTo>
                    <a:lnTo>
                      <a:pt x="41" y="324"/>
                    </a:lnTo>
                    <a:lnTo>
                      <a:pt x="39" y="324"/>
                    </a:lnTo>
                    <a:lnTo>
                      <a:pt x="39" y="326"/>
                    </a:lnTo>
                    <a:lnTo>
                      <a:pt x="38" y="327"/>
                    </a:lnTo>
                    <a:lnTo>
                      <a:pt x="32" y="330"/>
                    </a:lnTo>
                    <a:lnTo>
                      <a:pt x="21" y="338"/>
                    </a:lnTo>
                    <a:lnTo>
                      <a:pt x="22" y="342"/>
                    </a:lnTo>
                    <a:lnTo>
                      <a:pt x="22" y="344"/>
                    </a:lnTo>
                    <a:lnTo>
                      <a:pt x="25" y="346"/>
                    </a:lnTo>
                    <a:lnTo>
                      <a:pt x="42" y="367"/>
                    </a:lnTo>
                    <a:lnTo>
                      <a:pt x="46" y="376"/>
                    </a:lnTo>
                    <a:lnTo>
                      <a:pt x="61" y="396"/>
                    </a:lnTo>
                    <a:lnTo>
                      <a:pt x="66" y="408"/>
                    </a:lnTo>
                    <a:lnTo>
                      <a:pt x="61" y="419"/>
                    </a:lnTo>
                    <a:lnTo>
                      <a:pt x="61" y="420"/>
                    </a:lnTo>
                    <a:lnTo>
                      <a:pt x="60" y="420"/>
                    </a:lnTo>
                    <a:lnTo>
                      <a:pt x="45" y="427"/>
                    </a:lnTo>
                    <a:lnTo>
                      <a:pt x="42" y="430"/>
                    </a:lnTo>
                    <a:lnTo>
                      <a:pt x="39" y="432"/>
                    </a:lnTo>
                    <a:lnTo>
                      <a:pt x="38" y="433"/>
                    </a:lnTo>
                    <a:lnTo>
                      <a:pt x="15" y="450"/>
                    </a:lnTo>
                    <a:lnTo>
                      <a:pt x="13" y="451"/>
                    </a:lnTo>
                    <a:lnTo>
                      <a:pt x="13" y="454"/>
                    </a:lnTo>
                    <a:lnTo>
                      <a:pt x="14" y="457"/>
                    </a:lnTo>
                    <a:lnTo>
                      <a:pt x="11" y="468"/>
                    </a:lnTo>
                    <a:lnTo>
                      <a:pt x="6" y="475"/>
                    </a:lnTo>
                    <a:lnTo>
                      <a:pt x="6" y="476"/>
                    </a:lnTo>
                    <a:lnTo>
                      <a:pt x="7" y="476"/>
                    </a:lnTo>
                    <a:lnTo>
                      <a:pt x="7" y="478"/>
                    </a:lnTo>
                    <a:lnTo>
                      <a:pt x="6" y="479"/>
                    </a:lnTo>
                    <a:lnTo>
                      <a:pt x="4" y="479"/>
                    </a:lnTo>
                    <a:lnTo>
                      <a:pt x="3" y="480"/>
                    </a:lnTo>
                    <a:lnTo>
                      <a:pt x="0" y="486"/>
                    </a:lnTo>
                    <a:lnTo>
                      <a:pt x="32" y="511"/>
                    </a:lnTo>
                    <a:lnTo>
                      <a:pt x="45" y="524"/>
                    </a:lnTo>
                    <a:lnTo>
                      <a:pt x="48" y="528"/>
                    </a:lnTo>
                    <a:lnTo>
                      <a:pt x="49" y="528"/>
                    </a:lnTo>
                    <a:lnTo>
                      <a:pt x="66" y="545"/>
                    </a:lnTo>
                    <a:lnTo>
                      <a:pt x="105" y="577"/>
                    </a:lnTo>
                    <a:lnTo>
                      <a:pt x="105" y="578"/>
                    </a:lnTo>
                    <a:lnTo>
                      <a:pt x="106" y="578"/>
                    </a:lnTo>
                    <a:lnTo>
                      <a:pt x="113" y="571"/>
                    </a:lnTo>
                    <a:lnTo>
                      <a:pt x="113" y="570"/>
                    </a:lnTo>
                    <a:lnTo>
                      <a:pt x="80" y="539"/>
                    </a:lnTo>
                    <a:lnTo>
                      <a:pt x="80" y="536"/>
                    </a:lnTo>
                    <a:lnTo>
                      <a:pt x="82" y="535"/>
                    </a:lnTo>
                    <a:lnTo>
                      <a:pt x="84" y="532"/>
                    </a:lnTo>
                    <a:lnTo>
                      <a:pt x="94" y="520"/>
                    </a:lnTo>
                    <a:lnTo>
                      <a:pt x="96" y="514"/>
                    </a:lnTo>
                    <a:lnTo>
                      <a:pt x="142" y="476"/>
                    </a:lnTo>
                    <a:lnTo>
                      <a:pt x="155" y="469"/>
                    </a:lnTo>
                    <a:lnTo>
                      <a:pt x="157" y="468"/>
                    </a:lnTo>
                    <a:lnTo>
                      <a:pt x="166" y="451"/>
                    </a:lnTo>
                    <a:lnTo>
                      <a:pt x="201" y="420"/>
                    </a:lnTo>
                    <a:lnTo>
                      <a:pt x="201" y="418"/>
                    </a:lnTo>
                    <a:lnTo>
                      <a:pt x="205" y="413"/>
                    </a:lnTo>
                    <a:lnTo>
                      <a:pt x="211" y="409"/>
                    </a:lnTo>
                    <a:lnTo>
                      <a:pt x="235" y="381"/>
                    </a:lnTo>
                    <a:lnTo>
                      <a:pt x="235" y="380"/>
                    </a:lnTo>
                    <a:lnTo>
                      <a:pt x="253" y="365"/>
                    </a:lnTo>
                    <a:lnTo>
                      <a:pt x="254" y="365"/>
                    </a:lnTo>
                    <a:lnTo>
                      <a:pt x="255" y="362"/>
                    </a:lnTo>
                    <a:lnTo>
                      <a:pt x="265" y="352"/>
                    </a:lnTo>
                    <a:lnTo>
                      <a:pt x="267" y="349"/>
                    </a:lnTo>
                    <a:lnTo>
                      <a:pt x="268" y="345"/>
                    </a:lnTo>
                    <a:lnTo>
                      <a:pt x="268" y="339"/>
                    </a:lnTo>
                    <a:lnTo>
                      <a:pt x="274" y="337"/>
                    </a:lnTo>
                    <a:lnTo>
                      <a:pt x="286" y="324"/>
                    </a:lnTo>
                    <a:lnTo>
                      <a:pt x="292" y="321"/>
                    </a:lnTo>
                    <a:lnTo>
                      <a:pt x="300" y="319"/>
                    </a:lnTo>
                    <a:lnTo>
                      <a:pt x="300" y="317"/>
                    </a:lnTo>
                    <a:lnTo>
                      <a:pt x="303" y="317"/>
                    </a:lnTo>
                    <a:lnTo>
                      <a:pt x="321" y="305"/>
                    </a:lnTo>
                    <a:lnTo>
                      <a:pt x="322" y="303"/>
                    </a:lnTo>
                    <a:lnTo>
                      <a:pt x="335" y="295"/>
                    </a:lnTo>
                    <a:lnTo>
                      <a:pt x="341" y="293"/>
                    </a:lnTo>
                    <a:lnTo>
                      <a:pt x="358" y="285"/>
                    </a:lnTo>
                    <a:lnTo>
                      <a:pt x="367" y="278"/>
                    </a:lnTo>
                    <a:lnTo>
                      <a:pt x="372" y="269"/>
                    </a:lnTo>
                    <a:lnTo>
                      <a:pt x="373" y="268"/>
                    </a:lnTo>
                    <a:lnTo>
                      <a:pt x="376" y="263"/>
                    </a:lnTo>
                    <a:lnTo>
                      <a:pt x="384" y="263"/>
                    </a:lnTo>
                    <a:lnTo>
                      <a:pt x="387" y="261"/>
                    </a:lnTo>
                    <a:lnTo>
                      <a:pt x="402" y="249"/>
                    </a:lnTo>
                    <a:lnTo>
                      <a:pt x="405" y="247"/>
                    </a:lnTo>
                    <a:lnTo>
                      <a:pt x="411" y="242"/>
                    </a:lnTo>
                    <a:lnTo>
                      <a:pt x="411" y="240"/>
                    </a:lnTo>
                    <a:lnTo>
                      <a:pt x="413" y="235"/>
                    </a:lnTo>
                    <a:lnTo>
                      <a:pt x="413" y="229"/>
                    </a:lnTo>
                    <a:lnTo>
                      <a:pt x="412" y="228"/>
                    </a:lnTo>
                    <a:lnTo>
                      <a:pt x="411" y="228"/>
                    </a:lnTo>
                    <a:lnTo>
                      <a:pt x="411" y="224"/>
                    </a:lnTo>
                    <a:lnTo>
                      <a:pt x="415" y="218"/>
                    </a:lnTo>
                    <a:lnTo>
                      <a:pt x="423" y="212"/>
                    </a:lnTo>
                    <a:lnTo>
                      <a:pt x="425" y="212"/>
                    </a:lnTo>
                    <a:lnTo>
                      <a:pt x="427" y="214"/>
                    </a:lnTo>
                    <a:lnTo>
                      <a:pt x="440" y="208"/>
                    </a:lnTo>
                    <a:lnTo>
                      <a:pt x="446" y="207"/>
                    </a:lnTo>
                    <a:lnTo>
                      <a:pt x="452" y="204"/>
                    </a:lnTo>
                    <a:lnTo>
                      <a:pt x="455" y="204"/>
                    </a:lnTo>
                    <a:lnTo>
                      <a:pt x="459" y="200"/>
                    </a:lnTo>
                    <a:lnTo>
                      <a:pt x="462" y="197"/>
                    </a:lnTo>
                    <a:lnTo>
                      <a:pt x="465" y="193"/>
                    </a:lnTo>
                    <a:lnTo>
                      <a:pt x="469" y="190"/>
                    </a:lnTo>
                    <a:lnTo>
                      <a:pt x="469" y="180"/>
                    </a:lnTo>
                    <a:lnTo>
                      <a:pt x="472" y="178"/>
                    </a:lnTo>
                    <a:lnTo>
                      <a:pt x="479" y="172"/>
                    </a:lnTo>
                    <a:lnTo>
                      <a:pt x="479" y="171"/>
                    </a:lnTo>
                    <a:lnTo>
                      <a:pt x="492" y="141"/>
                    </a:lnTo>
                    <a:lnTo>
                      <a:pt x="473" y="127"/>
                    </a:lnTo>
                    <a:lnTo>
                      <a:pt x="471" y="125"/>
                    </a:lnTo>
                    <a:lnTo>
                      <a:pt x="466" y="122"/>
                    </a:lnTo>
                    <a:lnTo>
                      <a:pt x="457" y="101"/>
                    </a:lnTo>
                    <a:lnTo>
                      <a:pt x="457" y="99"/>
                    </a:lnTo>
                    <a:lnTo>
                      <a:pt x="466" y="88"/>
                    </a:lnTo>
                    <a:lnTo>
                      <a:pt x="466" y="74"/>
                    </a:lnTo>
                    <a:lnTo>
                      <a:pt x="471" y="59"/>
                    </a:lnTo>
                    <a:lnTo>
                      <a:pt x="473" y="56"/>
                    </a:lnTo>
                    <a:lnTo>
                      <a:pt x="489" y="29"/>
                    </a:lnTo>
                    <a:lnTo>
                      <a:pt x="489" y="10"/>
                    </a:lnTo>
                    <a:lnTo>
                      <a:pt x="476" y="6"/>
                    </a:lnTo>
                    <a:lnTo>
                      <a:pt x="465" y="6"/>
                    </a:lnTo>
                    <a:lnTo>
                      <a:pt x="465" y="0"/>
                    </a:lnTo>
                    <a:lnTo>
                      <a:pt x="462" y="1"/>
                    </a:lnTo>
                    <a:lnTo>
                      <a:pt x="461" y="3"/>
                    </a:lnTo>
                    <a:lnTo>
                      <a:pt x="454" y="6"/>
                    </a:lnTo>
                    <a:lnTo>
                      <a:pt x="437" y="8"/>
                    </a:lnTo>
                    <a:lnTo>
                      <a:pt x="432" y="11"/>
                    </a:lnTo>
                    <a:lnTo>
                      <a:pt x="429" y="14"/>
                    </a:lnTo>
                    <a:lnTo>
                      <a:pt x="429" y="17"/>
                    </a:lnTo>
                    <a:lnTo>
                      <a:pt x="430" y="22"/>
                    </a:lnTo>
                    <a:lnTo>
                      <a:pt x="426" y="25"/>
                    </a:lnTo>
                    <a:lnTo>
                      <a:pt x="425" y="27"/>
                    </a:lnTo>
                    <a:lnTo>
                      <a:pt x="420" y="27"/>
                    </a:lnTo>
                    <a:lnTo>
                      <a:pt x="415" y="24"/>
                    </a:lnTo>
                    <a:lnTo>
                      <a:pt x="399" y="21"/>
                    </a:lnTo>
                    <a:lnTo>
                      <a:pt x="384" y="21"/>
                    </a:lnTo>
                    <a:lnTo>
                      <a:pt x="384" y="22"/>
                    </a:lnTo>
                    <a:lnTo>
                      <a:pt x="380" y="27"/>
                    </a:lnTo>
                    <a:lnTo>
                      <a:pt x="381" y="31"/>
                    </a:lnTo>
                    <a:lnTo>
                      <a:pt x="380" y="45"/>
                    </a:lnTo>
                    <a:lnTo>
                      <a:pt x="390" y="51"/>
                    </a:lnTo>
                    <a:lnTo>
                      <a:pt x="395" y="58"/>
                    </a:lnTo>
                    <a:lnTo>
                      <a:pt x="392" y="77"/>
                    </a:lnTo>
                    <a:lnTo>
                      <a:pt x="390" y="85"/>
                    </a:lnTo>
                    <a:lnTo>
                      <a:pt x="388" y="88"/>
                    </a:lnTo>
                    <a:lnTo>
                      <a:pt x="387" y="88"/>
                    </a:lnTo>
                    <a:lnTo>
                      <a:pt x="384" y="87"/>
                    </a:lnTo>
                    <a:lnTo>
                      <a:pt x="380" y="87"/>
                    </a:lnTo>
                    <a:lnTo>
                      <a:pt x="379" y="88"/>
                    </a:lnTo>
                    <a:lnTo>
                      <a:pt x="376" y="55"/>
                    </a:lnTo>
                    <a:lnTo>
                      <a:pt x="376" y="51"/>
                    </a:lnTo>
                    <a:lnTo>
                      <a:pt x="374" y="49"/>
                    </a:lnTo>
                    <a:lnTo>
                      <a:pt x="373" y="44"/>
                    </a:lnTo>
                    <a:lnTo>
                      <a:pt x="372" y="41"/>
                    </a:lnTo>
                    <a:lnTo>
                      <a:pt x="367" y="41"/>
                    </a:lnTo>
                    <a:lnTo>
                      <a:pt x="362" y="39"/>
                    </a:lnTo>
                    <a:lnTo>
                      <a:pt x="359" y="38"/>
                    </a:lnTo>
                    <a:lnTo>
                      <a:pt x="360" y="35"/>
                    </a:lnTo>
                    <a:lnTo>
                      <a:pt x="363" y="31"/>
                    </a:lnTo>
                    <a:lnTo>
                      <a:pt x="363" y="24"/>
                    </a:lnTo>
                    <a:lnTo>
                      <a:pt x="362" y="17"/>
                    </a:lnTo>
                    <a:lnTo>
                      <a:pt x="367" y="4"/>
                    </a:lnTo>
                    <a:lnTo>
                      <a:pt x="366" y="0"/>
                    </a:lnTo>
                    <a:lnTo>
                      <a:pt x="365" y="1"/>
                    </a:lnTo>
                    <a:lnTo>
                      <a:pt x="362" y="3"/>
                    </a:lnTo>
                    <a:lnTo>
                      <a:pt x="356" y="8"/>
                    </a:lnTo>
                    <a:lnTo>
                      <a:pt x="352" y="10"/>
                    </a:lnTo>
                    <a:lnTo>
                      <a:pt x="344" y="10"/>
                    </a:lnTo>
                    <a:lnTo>
                      <a:pt x="342" y="8"/>
                    </a:lnTo>
                    <a:lnTo>
                      <a:pt x="338" y="7"/>
                    </a:lnTo>
                    <a:lnTo>
                      <a:pt x="337" y="7"/>
                    </a:lnTo>
                    <a:lnTo>
                      <a:pt x="335" y="8"/>
                    </a:lnTo>
                    <a:lnTo>
                      <a:pt x="332" y="8"/>
                    </a:lnTo>
                    <a:lnTo>
                      <a:pt x="331" y="10"/>
                    </a:lnTo>
                    <a:lnTo>
                      <a:pt x="327" y="13"/>
                    </a:lnTo>
                    <a:lnTo>
                      <a:pt x="321" y="18"/>
                    </a:lnTo>
                    <a:lnTo>
                      <a:pt x="312" y="18"/>
                    </a:lnTo>
                    <a:lnTo>
                      <a:pt x="306" y="17"/>
                    </a:lnTo>
                    <a:lnTo>
                      <a:pt x="298" y="22"/>
                    </a:lnTo>
                    <a:lnTo>
                      <a:pt x="284" y="21"/>
                    </a:lnTo>
                    <a:lnTo>
                      <a:pt x="282" y="22"/>
                    </a:lnTo>
                    <a:lnTo>
                      <a:pt x="281" y="25"/>
                    </a:lnTo>
                    <a:lnTo>
                      <a:pt x="281" y="28"/>
                    </a:lnTo>
                    <a:lnTo>
                      <a:pt x="279" y="29"/>
                    </a:lnTo>
                    <a:lnTo>
                      <a:pt x="269" y="32"/>
                    </a:lnTo>
                    <a:lnTo>
                      <a:pt x="262" y="31"/>
                    </a:lnTo>
                    <a:lnTo>
                      <a:pt x="261" y="28"/>
                    </a:lnTo>
                    <a:lnTo>
                      <a:pt x="258" y="24"/>
                    </a:lnTo>
                    <a:lnTo>
                      <a:pt x="253" y="22"/>
                    </a:lnTo>
                    <a:lnTo>
                      <a:pt x="247" y="24"/>
                    </a:lnTo>
                    <a:lnTo>
                      <a:pt x="246" y="25"/>
                    </a:lnTo>
                    <a:lnTo>
                      <a:pt x="247" y="25"/>
                    </a:lnTo>
                    <a:lnTo>
                      <a:pt x="247" y="27"/>
                    </a:lnTo>
                    <a:lnTo>
                      <a:pt x="246" y="27"/>
                    </a:lnTo>
                    <a:lnTo>
                      <a:pt x="243" y="34"/>
                    </a:lnTo>
                    <a:lnTo>
                      <a:pt x="225" y="52"/>
                    </a:lnTo>
                    <a:lnTo>
                      <a:pt x="219" y="56"/>
                    </a:lnTo>
                    <a:lnTo>
                      <a:pt x="218" y="58"/>
                    </a:lnTo>
                    <a:lnTo>
                      <a:pt x="218" y="60"/>
                    </a:lnTo>
                    <a:lnTo>
                      <a:pt x="222" y="67"/>
                    </a:lnTo>
                    <a:lnTo>
                      <a:pt x="229" y="73"/>
                    </a:lnTo>
                    <a:lnTo>
                      <a:pt x="239" y="89"/>
                    </a:lnTo>
                    <a:lnTo>
                      <a:pt x="239" y="92"/>
                    </a:lnTo>
                    <a:lnTo>
                      <a:pt x="240" y="94"/>
                    </a:lnTo>
                    <a:lnTo>
                      <a:pt x="242" y="96"/>
                    </a:lnTo>
                    <a:lnTo>
                      <a:pt x="243" y="96"/>
                    </a:lnTo>
                    <a:lnTo>
                      <a:pt x="251" y="94"/>
                    </a:lnTo>
                    <a:lnTo>
                      <a:pt x="258" y="96"/>
                    </a:lnTo>
                    <a:lnTo>
                      <a:pt x="260" y="96"/>
                    </a:lnTo>
                    <a:lnTo>
                      <a:pt x="260" y="98"/>
                    </a:lnTo>
                    <a:lnTo>
                      <a:pt x="257" y="104"/>
                    </a:lnTo>
                    <a:lnTo>
                      <a:pt x="253" y="118"/>
                    </a:lnTo>
                    <a:lnTo>
                      <a:pt x="251" y="120"/>
                    </a:lnTo>
                    <a:lnTo>
                      <a:pt x="250" y="125"/>
                    </a:lnTo>
                    <a:lnTo>
                      <a:pt x="246" y="129"/>
                    </a:lnTo>
                    <a:lnTo>
                      <a:pt x="224" y="154"/>
                    </a:lnTo>
                    <a:lnTo>
                      <a:pt x="219" y="162"/>
                    </a:lnTo>
                    <a:lnTo>
                      <a:pt x="217" y="165"/>
                    </a:lnTo>
                    <a:lnTo>
                      <a:pt x="209" y="169"/>
                    </a:lnTo>
                    <a:lnTo>
                      <a:pt x="208" y="169"/>
                    </a:lnTo>
                    <a:lnTo>
                      <a:pt x="201" y="166"/>
                    </a:lnTo>
                    <a:lnTo>
                      <a:pt x="179" y="182"/>
                    </a:lnTo>
                    <a:lnTo>
                      <a:pt x="179" y="185"/>
                    </a:lnTo>
                    <a:lnTo>
                      <a:pt x="182" y="189"/>
                    </a:lnTo>
                    <a:lnTo>
                      <a:pt x="184" y="193"/>
                    </a:lnTo>
                    <a:lnTo>
                      <a:pt x="182" y="197"/>
                    </a:lnTo>
                    <a:lnTo>
                      <a:pt x="179" y="201"/>
                    </a:lnTo>
                    <a:lnTo>
                      <a:pt x="158" y="215"/>
                    </a:lnTo>
                    <a:lnTo>
                      <a:pt x="154" y="231"/>
                    </a:lnTo>
                    <a:lnTo>
                      <a:pt x="154" y="232"/>
                    </a:lnTo>
                    <a:lnTo>
                      <a:pt x="152" y="239"/>
                    </a:lnTo>
                    <a:lnTo>
                      <a:pt x="149" y="242"/>
                    </a:lnTo>
                    <a:lnTo>
                      <a:pt x="140" y="249"/>
                    </a:lnTo>
                    <a:lnTo>
                      <a:pt x="137" y="250"/>
                    </a:lnTo>
                    <a:lnTo>
                      <a:pt x="134" y="253"/>
                    </a:lnTo>
                    <a:lnTo>
                      <a:pt x="123" y="259"/>
                    </a:lnTo>
                    <a:lnTo>
                      <a:pt x="121" y="260"/>
                    </a:lnTo>
                    <a:lnTo>
                      <a:pt x="109" y="26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11" name="Freeform 138">
                <a:extLst>
                  <a:ext uri="{FF2B5EF4-FFF2-40B4-BE49-F238E27FC236}">
                    <a16:creationId xmlns:a16="http://schemas.microsoft.com/office/drawing/2014/main" id="{FA46AA1B-4C79-0993-1A51-7452F9B8F6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2" y="2376"/>
                <a:ext cx="147" cy="181"/>
              </a:xfrm>
              <a:custGeom>
                <a:avLst/>
                <a:gdLst>
                  <a:gd name="T0" fmla="*/ 503 w 586"/>
                  <a:gd name="T1" fmla="*/ 490 h 725"/>
                  <a:gd name="T2" fmla="*/ 454 w 586"/>
                  <a:gd name="T3" fmla="*/ 488 h 725"/>
                  <a:gd name="T4" fmla="*/ 441 w 586"/>
                  <a:gd name="T5" fmla="*/ 455 h 725"/>
                  <a:gd name="T6" fmla="*/ 423 w 586"/>
                  <a:gd name="T7" fmla="*/ 431 h 725"/>
                  <a:gd name="T8" fmla="*/ 423 w 586"/>
                  <a:gd name="T9" fmla="*/ 398 h 725"/>
                  <a:gd name="T10" fmla="*/ 424 w 586"/>
                  <a:gd name="T11" fmla="*/ 351 h 725"/>
                  <a:gd name="T12" fmla="*/ 399 w 586"/>
                  <a:gd name="T13" fmla="*/ 325 h 725"/>
                  <a:gd name="T14" fmla="*/ 409 w 586"/>
                  <a:gd name="T15" fmla="*/ 289 h 725"/>
                  <a:gd name="T16" fmla="*/ 417 w 586"/>
                  <a:gd name="T17" fmla="*/ 257 h 725"/>
                  <a:gd name="T18" fmla="*/ 394 w 586"/>
                  <a:gd name="T19" fmla="*/ 227 h 725"/>
                  <a:gd name="T20" fmla="*/ 377 w 586"/>
                  <a:gd name="T21" fmla="*/ 212 h 725"/>
                  <a:gd name="T22" fmla="*/ 316 w 586"/>
                  <a:gd name="T23" fmla="*/ 220 h 725"/>
                  <a:gd name="T24" fmla="*/ 299 w 586"/>
                  <a:gd name="T25" fmla="*/ 200 h 725"/>
                  <a:gd name="T26" fmla="*/ 299 w 586"/>
                  <a:gd name="T27" fmla="*/ 170 h 725"/>
                  <a:gd name="T28" fmla="*/ 283 w 586"/>
                  <a:gd name="T29" fmla="*/ 176 h 725"/>
                  <a:gd name="T30" fmla="*/ 227 w 586"/>
                  <a:gd name="T31" fmla="*/ 156 h 725"/>
                  <a:gd name="T32" fmla="*/ 205 w 586"/>
                  <a:gd name="T33" fmla="*/ 135 h 725"/>
                  <a:gd name="T34" fmla="*/ 181 w 586"/>
                  <a:gd name="T35" fmla="*/ 82 h 725"/>
                  <a:gd name="T36" fmla="*/ 180 w 586"/>
                  <a:gd name="T37" fmla="*/ 64 h 725"/>
                  <a:gd name="T38" fmla="*/ 158 w 586"/>
                  <a:gd name="T39" fmla="*/ 0 h 725"/>
                  <a:gd name="T40" fmla="*/ 116 w 586"/>
                  <a:gd name="T41" fmla="*/ 19 h 725"/>
                  <a:gd name="T42" fmla="*/ 57 w 586"/>
                  <a:gd name="T43" fmla="*/ 103 h 725"/>
                  <a:gd name="T44" fmla="*/ 49 w 586"/>
                  <a:gd name="T45" fmla="*/ 127 h 725"/>
                  <a:gd name="T46" fmla="*/ 32 w 586"/>
                  <a:gd name="T47" fmla="*/ 135 h 725"/>
                  <a:gd name="T48" fmla="*/ 39 w 586"/>
                  <a:gd name="T49" fmla="*/ 170 h 725"/>
                  <a:gd name="T50" fmla="*/ 7 w 586"/>
                  <a:gd name="T51" fmla="*/ 210 h 725"/>
                  <a:gd name="T52" fmla="*/ 1 w 586"/>
                  <a:gd name="T53" fmla="*/ 230 h 725"/>
                  <a:gd name="T54" fmla="*/ 33 w 586"/>
                  <a:gd name="T55" fmla="*/ 260 h 725"/>
                  <a:gd name="T56" fmla="*/ 45 w 586"/>
                  <a:gd name="T57" fmla="*/ 307 h 725"/>
                  <a:gd name="T58" fmla="*/ 47 w 586"/>
                  <a:gd name="T59" fmla="*/ 329 h 725"/>
                  <a:gd name="T60" fmla="*/ 61 w 586"/>
                  <a:gd name="T61" fmla="*/ 364 h 725"/>
                  <a:gd name="T62" fmla="*/ 81 w 586"/>
                  <a:gd name="T63" fmla="*/ 371 h 725"/>
                  <a:gd name="T64" fmla="*/ 103 w 586"/>
                  <a:gd name="T65" fmla="*/ 346 h 725"/>
                  <a:gd name="T66" fmla="*/ 110 w 586"/>
                  <a:gd name="T67" fmla="*/ 354 h 725"/>
                  <a:gd name="T68" fmla="*/ 134 w 586"/>
                  <a:gd name="T69" fmla="*/ 368 h 725"/>
                  <a:gd name="T70" fmla="*/ 186 w 586"/>
                  <a:gd name="T71" fmla="*/ 402 h 725"/>
                  <a:gd name="T72" fmla="*/ 260 w 586"/>
                  <a:gd name="T73" fmla="*/ 451 h 725"/>
                  <a:gd name="T74" fmla="*/ 276 w 586"/>
                  <a:gd name="T75" fmla="*/ 501 h 725"/>
                  <a:gd name="T76" fmla="*/ 270 w 586"/>
                  <a:gd name="T77" fmla="*/ 583 h 725"/>
                  <a:gd name="T78" fmla="*/ 270 w 586"/>
                  <a:gd name="T79" fmla="*/ 607 h 725"/>
                  <a:gd name="T80" fmla="*/ 302 w 586"/>
                  <a:gd name="T81" fmla="*/ 622 h 725"/>
                  <a:gd name="T82" fmla="*/ 321 w 586"/>
                  <a:gd name="T83" fmla="*/ 627 h 725"/>
                  <a:gd name="T84" fmla="*/ 345 w 586"/>
                  <a:gd name="T85" fmla="*/ 696 h 725"/>
                  <a:gd name="T86" fmla="*/ 359 w 586"/>
                  <a:gd name="T87" fmla="*/ 699 h 725"/>
                  <a:gd name="T88" fmla="*/ 423 w 586"/>
                  <a:gd name="T89" fmla="*/ 716 h 725"/>
                  <a:gd name="T90" fmla="*/ 450 w 586"/>
                  <a:gd name="T91" fmla="*/ 719 h 725"/>
                  <a:gd name="T92" fmla="*/ 452 w 586"/>
                  <a:gd name="T93" fmla="*/ 684 h 725"/>
                  <a:gd name="T94" fmla="*/ 490 w 586"/>
                  <a:gd name="T95" fmla="*/ 611 h 725"/>
                  <a:gd name="T96" fmla="*/ 551 w 586"/>
                  <a:gd name="T97" fmla="*/ 600 h 725"/>
                  <a:gd name="T98" fmla="*/ 586 w 586"/>
                  <a:gd name="T99" fmla="*/ 583 h 725"/>
                  <a:gd name="T100" fmla="*/ 567 w 586"/>
                  <a:gd name="T101" fmla="*/ 546 h 725"/>
                  <a:gd name="T102" fmla="*/ 567 w 586"/>
                  <a:gd name="T103" fmla="*/ 535 h 725"/>
                  <a:gd name="T104" fmla="*/ 522 w 586"/>
                  <a:gd name="T105" fmla="*/ 528 h 725"/>
                  <a:gd name="T106" fmla="*/ 496 w 586"/>
                  <a:gd name="T107" fmla="*/ 522 h 725"/>
                  <a:gd name="T108" fmla="*/ 507 w 586"/>
                  <a:gd name="T109" fmla="*/ 505 h 7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586" h="725">
                    <a:moveTo>
                      <a:pt x="508" y="505"/>
                    </a:moveTo>
                    <a:lnTo>
                      <a:pt x="508" y="501"/>
                    </a:lnTo>
                    <a:lnTo>
                      <a:pt x="507" y="494"/>
                    </a:lnTo>
                    <a:lnTo>
                      <a:pt x="507" y="493"/>
                    </a:lnTo>
                    <a:lnTo>
                      <a:pt x="505" y="493"/>
                    </a:lnTo>
                    <a:lnTo>
                      <a:pt x="503" y="490"/>
                    </a:lnTo>
                    <a:lnTo>
                      <a:pt x="500" y="490"/>
                    </a:lnTo>
                    <a:lnTo>
                      <a:pt x="497" y="488"/>
                    </a:lnTo>
                    <a:lnTo>
                      <a:pt x="493" y="488"/>
                    </a:lnTo>
                    <a:lnTo>
                      <a:pt x="475" y="491"/>
                    </a:lnTo>
                    <a:lnTo>
                      <a:pt x="464" y="491"/>
                    </a:lnTo>
                    <a:lnTo>
                      <a:pt x="454" y="488"/>
                    </a:lnTo>
                    <a:lnTo>
                      <a:pt x="437" y="478"/>
                    </a:lnTo>
                    <a:lnTo>
                      <a:pt x="436" y="478"/>
                    </a:lnTo>
                    <a:lnTo>
                      <a:pt x="436" y="477"/>
                    </a:lnTo>
                    <a:lnTo>
                      <a:pt x="437" y="465"/>
                    </a:lnTo>
                    <a:lnTo>
                      <a:pt x="440" y="459"/>
                    </a:lnTo>
                    <a:lnTo>
                      <a:pt x="441" y="455"/>
                    </a:lnTo>
                    <a:lnTo>
                      <a:pt x="441" y="454"/>
                    </a:lnTo>
                    <a:lnTo>
                      <a:pt x="440" y="449"/>
                    </a:lnTo>
                    <a:lnTo>
                      <a:pt x="440" y="448"/>
                    </a:lnTo>
                    <a:lnTo>
                      <a:pt x="438" y="448"/>
                    </a:lnTo>
                    <a:lnTo>
                      <a:pt x="433" y="441"/>
                    </a:lnTo>
                    <a:lnTo>
                      <a:pt x="423" y="431"/>
                    </a:lnTo>
                    <a:lnTo>
                      <a:pt x="423" y="426"/>
                    </a:lnTo>
                    <a:lnTo>
                      <a:pt x="424" y="420"/>
                    </a:lnTo>
                    <a:lnTo>
                      <a:pt x="424" y="418"/>
                    </a:lnTo>
                    <a:lnTo>
                      <a:pt x="426" y="416"/>
                    </a:lnTo>
                    <a:lnTo>
                      <a:pt x="426" y="402"/>
                    </a:lnTo>
                    <a:lnTo>
                      <a:pt x="423" y="398"/>
                    </a:lnTo>
                    <a:lnTo>
                      <a:pt x="422" y="394"/>
                    </a:lnTo>
                    <a:lnTo>
                      <a:pt x="422" y="391"/>
                    </a:lnTo>
                    <a:lnTo>
                      <a:pt x="419" y="377"/>
                    </a:lnTo>
                    <a:lnTo>
                      <a:pt x="422" y="371"/>
                    </a:lnTo>
                    <a:lnTo>
                      <a:pt x="424" y="361"/>
                    </a:lnTo>
                    <a:lnTo>
                      <a:pt x="424" y="351"/>
                    </a:lnTo>
                    <a:lnTo>
                      <a:pt x="417" y="346"/>
                    </a:lnTo>
                    <a:lnTo>
                      <a:pt x="404" y="339"/>
                    </a:lnTo>
                    <a:lnTo>
                      <a:pt x="401" y="332"/>
                    </a:lnTo>
                    <a:lnTo>
                      <a:pt x="401" y="331"/>
                    </a:lnTo>
                    <a:lnTo>
                      <a:pt x="399" y="327"/>
                    </a:lnTo>
                    <a:lnTo>
                      <a:pt x="399" y="325"/>
                    </a:lnTo>
                    <a:lnTo>
                      <a:pt x="401" y="324"/>
                    </a:lnTo>
                    <a:lnTo>
                      <a:pt x="404" y="313"/>
                    </a:lnTo>
                    <a:lnTo>
                      <a:pt x="404" y="303"/>
                    </a:lnTo>
                    <a:lnTo>
                      <a:pt x="405" y="301"/>
                    </a:lnTo>
                    <a:lnTo>
                      <a:pt x="409" y="293"/>
                    </a:lnTo>
                    <a:lnTo>
                      <a:pt x="409" y="289"/>
                    </a:lnTo>
                    <a:lnTo>
                      <a:pt x="406" y="283"/>
                    </a:lnTo>
                    <a:lnTo>
                      <a:pt x="405" y="282"/>
                    </a:lnTo>
                    <a:lnTo>
                      <a:pt x="405" y="275"/>
                    </a:lnTo>
                    <a:lnTo>
                      <a:pt x="406" y="268"/>
                    </a:lnTo>
                    <a:lnTo>
                      <a:pt x="410" y="262"/>
                    </a:lnTo>
                    <a:lnTo>
                      <a:pt x="417" y="257"/>
                    </a:lnTo>
                    <a:lnTo>
                      <a:pt x="426" y="244"/>
                    </a:lnTo>
                    <a:lnTo>
                      <a:pt x="426" y="237"/>
                    </a:lnTo>
                    <a:lnTo>
                      <a:pt x="424" y="236"/>
                    </a:lnTo>
                    <a:lnTo>
                      <a:pt x="398" y="229"/>
                    </a:lnTo>
                    <a:lnTo>
                      <a:pt x="395" y="227"/>
                    </a:lnTo>
                    <a:lnTo>
                      <a:pt x="394" y="227"/>
                    </a:lnTo>
                    <a:lnTo>
                      <a:pt x="391" y="226"/>
                    </a:lnTo>
                    <a:lnTo>
                      <a:pt x="391" y="224"/>
                    </a:lnTo>
                    <a:lnTo>
                      <a:pt x="388" y="222"/>
                    </a:lnTo>
                    <a:lnTo>
                      <a:pt x="387" y="217"/>
                    </a:lnTo>
                    <a:lnTo>
                      <a:pt x="385" y="216"/>
                    </a:lnTo>
                    <a:lnTo>
                      <a:pt x="377" y="212"/>
                    </a:lnTo>
                    <a:lnTo>
                      <a:pt x="376" y="212"/>
                    </a:lnTo>
                    <a:lnTo>
                      <a:pt x="357" y="222"/>
                    </a:lnTo>
                    <a:lnTo>
                      <a:pt x="342" y="227"/>
                    </a:lnTo>
                    <a:lnTo>
                      <a:pt x="330" y="226"/>
                    </a:lnTo>
                    <a:lnTo>
                      <a:pt x="318" y="222"/>
                    </a:lnTo>
                    <a:lnTo>
                      <a:pt x="316" y="220"/>
                    </a:lnTo>
                    <a:lnTo>
                      <a:pt x="317" y="219"/>
                    </a:lnTo>
                    <a:lnTo>
                      <a:pt x="317" y="206"/>
                    </a:lnTo>
                    <a:lnTo>
                      <a:pt x="314" y="202"/>
                    </a:lnTo>
                    <a:lnTo>
                      <a:pt x="311" y="202"/>
                    </a:lnTo>
                    <a:lnTo>
                      <a:pt x="300" y="200"/>
                    </a:lnTo>
                    <a:lnTo>
                      <a:pt x="299" y="200"/>
                    </a:lnTo>
                    <a:lnTo>
                      <a:pt x="300" y="197"/>
                    </a:lnTo>
                    <a:lnTo>
                      <a:pt x="302" y="195"/>
                    </a:lnTo>
                    <a:lnTo>
                      <a:pt x="304" y="190"/>
                    </a:lnTo>
                    <a:lnTo>
                      <a:pt x="304" y="188"/>
                    </a:lnTo>
                    <a:lnTo>
                      <a:pt x="302" y="174"/>
                    </a:lnTo>
                    <a:lnTo>
                      <a:pt x="299" y="170"/>
                    </a:lnTo>
                    <a:lnTo>
                      <a:pt x="299" y="169"/>
                    </a:lnTo>
                    <a:lnTo>
                      <a:pt x="294" y="169"/>
                    </a:lnTo>
                    <a:lnTo>
                      <a:pt x="294" y="170"/>
                    </a:lnTo>
                    <a:lnTo>
                      <a:pt x="293" y="170"/>
                    </a:lnTo>
                    <a:lnTo>
                      <a:pt x="287" y="174"/>
                    </a:lnTo>
                    <a:lnTo>
                      <a:pt x="283" y="176"/>
                    </a:lnTo>
                    <a:lnTo>
                      <a:pt x="267" y="174"/>
                    </a:lnTo>
                    <a:lnTo>
                      <a:pt x="258" y="171"/>
                    </a:lnTo>
                    <a:lnTo>
                      <a:pt x="256" y="171"/>
                    </a:lnTo>
                    <a:lnTo>
                      <a:pt x="256" y="170"/>
                    </a:lnTo>
                    <a:lnTo>
                      <a:pt x="229" y="157"/>
                    </a:lnTo>
                    <a:lnTo>
                      <a:pt x="227" y="156"/>
                    </a:lnTo>
                    <a:lnTo>
                      <a:pt x="226" y="156"/>
                    </a:lnTo>
                    <a:lnTo>
                      <a:pt x="226" y="152"/>
                    </a:lnTo>
                    <a:lnTo>
                      <a:pt x="220" y="139"/>
                    </a:lnTo>
                    <a:lnTo>
                      <a:pt x="213" y="134"/>
                    </a:lnTo>
                    <a:lnTo>
                      <a:pt x="207" y="135"/>
                    </a:lnTo>
                    <a:lnTo>
                      <a:pt x="205" y="135"/>
                    </a:lnTo>
                    <a:lnTo>
                      <a:pt x="203" y="134"/>
                    </a:lnTo>
                    <a:lnTo>
                      <a:pt x="203" y="133"/>
                    </a:lnTo>
                    <a:lnTo>
                      <a:pt x="187" y="104"/>
                    </a:lnTo>
                    <a:lnTo>
                      <a:pt x="181" y="100"/>
                    </a:lnTo>
                    <a:lnTo>
                      <a:pt x="179" y="86"/>
                    </a:lnTo>
                    <a:lnTo>
                      <a:pt x="181" y="82"/>
                    </a:lnTo>
                    <a:lnTo>
                      <a:pt x="181" y="81"/>
                    </a:lnTo>
                    <a:lnTo>
                      <a:pt x="183" y="78"/>
                    </a:lnTo>
                    <a:lnTo>
                      <a:pt x="183" y="76"/>
                    </a:lnTo>
                    <a:lnTo>
                      <a:pt x="184" y="68"/>
                    </a:lnTo>
                    <a:lnTo>
                      <a:pt x="183" y="65"/>
                    </a:lnTo>
                    <a:lnTo>
                      <a:pt x="180" y="64"/>
                    </a:lnTo>
                    <a:lnTo>
                      <a:pt x="177" y="61"/>
                    </a:lnTo>
                    <a:lnTo>
                      <a:pt x="170" y="53"/>
                    </a:lnTo>
                    <a:lnTo>
                      <a:pt x="169" y="42"/>
                    </a:lnTo>
                    <a:lnTo>
                      <a:pt x="169" y="25"/>
                    </a:lnTo>
                    <a:lnTo>
                      <a:pt x="165" y="0"/>
                    </a:lnTo>
                    <a:lnTo>
                      <a:pt x="158" y="0"/>
                    </a:lnTo>
                    <a:lnTo>
                      <a:pt x="153" y="6"/>
                    </a:lnTo>
                    <a:lnTo>
                      <a:pt x="145" y="13"/>
                    </a:lnTo>
                    <a:lnTo>
                      <a:pt x="144" y="15"/>
                    </a:lnTo>
                    <a:lnTo>
                      <a:pt x="133" y="18"/>
                    </a:lnTo>
                    <a:lnTo>
                      <a:pt x="123" y="18"/>
                    </a:lnTo>
                    <a:lnTo>
                      <a:pt x="116" y="19"/>
                    </a:lnTo>
                    <a:lnTo>
                      <a:pt x="112" y="21"/>
                    </a:lnTo>
                    <a:lnTo>
                      <a:pt x="110" y="22"/>
                    </a:lnTo>
                    <a:lnTo>
                      <a:pt x="107" y="23"/>
                    </a:lnTo>
                    <a:lnTo>
                      <a:pt x="106" y="25"/>
                    </a:lnTo>
                    <a:lnTo>
                      <a:pt x="91" y="57"/>
                    </a:lnTo>
                    <a:lnTo>
                      <a:pt x="57" y="103"/>
                    </a:lnTo>
                    <a:lnTo>
                      <a:pt x="54" y="104"/>
                    </a:lnTo>
                    <a:lnTo>
                      <a:pt x="56" y="107"/>
                    </a:lnTo>
                    <a:lnTo>
                      <a:pt x="56" y="109"/>
                    </a:lnTo>
                    <a:lnTo>
                      <a:pt x="53" y="121"/>
                    </a:lnTo>
                    <a:lnTo>
                      <a:pt x="52" y="124"/>
                    </a:lnTo>
                    <a:lnTo>
                      <a:pt x="49" y="127"/>
                    </a:lnTo>
                    <a:lnTo>
                      <a:pt x="46" y="128"/>
                    </a:lnTo>
                    <a:lnTo>
                      <a:pt x="42" y="130"/>
                    </a:lnTo>
                    <a:lnTo>
                      <a:pt x="39" y="130"/>
                    </a:lnTo>
                    <a:lnTo>
                      <a:pt x="35" y="131"/>
                    </a:lnTo>
                    <a:lnTo>
                      <a:pt x="32" y="134"/>
                    </a:lnTo>
                    <a:lnTo>
                      <a:pt x="32" y="135"/>
                    </a:lnTo>
                    <a:lnTo>
                      <a:pt x="31" y="150"/>
                    </a:lnTo>
                    <a:lnTo>
                      <a:pt x="32" y="156"/>
                    </a:lnTo>
                    <a:lnTo>
                      <a:pt x="33" y="159"/>
                    </a:lnTo>
                    <a:lnTo>
                      <a:pt x="36" y="160"/>
                    </a:lnTo>
                    <a:lnTo>
                      <a:pt x="36" y="162"/>
                    </a:lnTo>
                    <a:lnTo>
                      <a:pt x="39" y="170"/>
                    </a:lnTo>
                    <a:lnTo>
                      <a:pt x="39" y="171"/>
                    </a:lnTo>
                    <a:lnTo>
                      <a:pt x="36" y="178"/>
                    </a:lnTo>
                    <a:lnTo>
                      <a:pt x="29" y="188"/>
                    </a:lnTo>
                    <a:lnTo>
                      <a:pt x="12" y="208"/>
                    </a:lnTo>
                    <a:lnTo>
                      <a:pt x="7" y="209"/>
                    </a:lnTo>
                    <a:lnTo>
                      <a:pt x="7" y="210"/>
                    </a:lnTo>
                    <a:lnTo>
                      <a:pt x="4" y="212"/>
                    </a:lnTo>
                    <a:lnTo>
                      <a:pt x="3" y="213"/>
                    </a:lnTo>
                    <a:lnTo>
                      <a:pt x="3" y="217"/>
                    </a:lnTo>
                    <a:lnTo>
                      <a:pt x="0" y="227"/>
                    </a:lnTo>
                    <a:lnTo>
                      <a:pt x="0" y="229"/>
                    </a:lnTo>
                    <a:lnTo>
                      <a:pt x="1" y="230"/>
                    </a:lnTo>
                    <a:lnTo>
                      <a:pt x="8" y="236"/>
                    </a:lnTo>
                    <a:lnTo>
                      <a:pt x="18" y="234"/>
                    </a:lnTo>
                    <a:lnTo>
                      <a:pt x="25" y="234"/>
                    </a:lnTo>
                    <a:lnTo>
                      <a:pt x="32" y="236"/>
                    </a:lnTo>
                    <a:lnTo>
                      <a:pt x="31" y="247"/>
                    </a:lnTo>
                    <a:lnTo>
                      <a:pt x="33" y="260"/>
                    </a:lnTo>
                    <a:lnTo>
                      <a:pt x="32" y="272"/>
                    </a:lnTo>
                    <a:lnTo>
                      <a:pt x="33" y="273"/>
                    </a:lnTo>
                    <a:lnTo>
                      <a:pt x="35" y="283"/>
                    </a:lnTo>
                    <a:lnTo>
                      <a:pt x="39" y="298"/>
                    </a:lnTo>
                    <a:lnTo>
                      <a:pt x="45" y="305"/>
                    </a:lnTo>
                    <a:lnTo>
                      <a:pt x="45" y="307"/>
                    </a:lnTo>
                    <a:lnTo>
                      <a:pt x="46" y="310"/>
                    </a:lnTo>
                    <a:lnTo>
                      <a:pt x="47" y="314"/>
                    </a:lnTo>
                    <a:lnTo>
                      <a:pt x="47" y="317"/>
                    </a:lnTo>
                    <a:lnTo>
                      <a:pt x="49" y="321"/>
                    </a:lnTo>
                    <a:lnTo>
                      <a:pt x="49" y="324"/>
                    </a:lnTo>
                    <a:lnTo>
                      <a:pt x="47" y="329"/>
                    </a:lnTo>
                    <a:lnTo>
                      <a:pt x="47" y="334"/>
                    </a:lnTo>
                    <a:lnTo>
                      <a:pt x="49" y="344"/>
                    </a:lnTo>
                    <a:lnTo>
                      <a:pt x="50" y="349"/>
                    </a:lnTo>
                    <a:lnTo>
                      <a:pt x="59" y="364"/>
                    </a:lnTo>
                    <a:lnTo>
                      <a:pt x="60" y="366"/>
                    </a:lnTo>
                    <a:lnTo>
                      <a:pt x="61" y="364"/>
                    </a:lnTo>
                    <a:lnTo>
                      <a:pt x="64" y="363"/>
                    </a:lnTo>
                    <a:lnTo>
                      <a:pt x="66" y="361"/>
                    </a:lnTo>
                    <a:lnTo>
                      <a:pt x="68" y="361"/>
                    </a:lnTo>
                    <a:lnTo>
                      <a:pt x="78" y="364"/>
                    </a:lnTo>
                    <a:lnTo>
                      <a:pt x="81" y="370"/>
                    </a:lnTo>
                    <a:lnTo>
                      <a:pt x="81" y="371"/>
                    </a:lnTo>
                    <a:lnTo>
                      <a:pt x="84" y="371"/>
                    </a:lnTo>
                    <a:lnTo>
                      <a:pt x="88" y="370"/>
                    </a:lnTo>
                    <a:lnTo>
                      <a:pt x="92" y="361"/>
                    </a:lnTo>
                    <a:lnTo>
                      <a:pt x="95" y="357"/>
                    </a:lnTo>
                    <a:lnTo>
                      <a:pt x="96" y="353"/>
                    </a:lnTo>
                    <a:lnTo>
                      <a:pt x="103" y="346"/>
                    </a:lnTo>
                    <a:lnTo>
                      <a:pt x="107" y="336"/>
                    </a:lnTo>
                    <a:lnTo>
                      <a:pt x="109" y="339"/>
                    </a:lnTo>
                    <a:lnTo>
                      <a:pt x="112" y="344"/>
                    </a:lnTo>
                    <a:lnTo>
                      <a:pt x="112" y="353"/>
                    </a:lnTo>
                    <a:lnTo>
                      <a:pt x="110" y="353"/>
                    </a:lnTo>
                    <a:lnTo>
                      <a:pt x="110" y="354"/>
                    </a:lnTo>
                    <a:lnTo>
                      <a:pt x="107" y="354"/>
                    </a:lnTo>
                    <a:lnTo>
                      <a:pt x="106" y="357"/>
                    </a:lnTo>
                    <a:lnTo>
                      <a:pt x="107" y="357"/>
                    </a:lnTo>
                    <a:lnTo>
                      <a:pt x="110" y="358"/>
                    </a:lnTo>
                    <a:lnTo>
                      <a:pt x="113" y="358"/>
                    </a:lnTo>
                    <a:lnTo>
                      <a:pt x="134" y="368"/>
                    </a:lnTo>
                    <a:lnTo>
                      <a:pt x="140" y="374"/>
                    </a:lnTo>
                    <a:lnTo>
                      <a:pt x="156" y="384"/>
                    </a:lnTo>
                    <a:lnTo>
                      <a:pt x="166" y="388"/>
                    </a:lnTo>
                    <a:lnTo>
                      <a:pt x="173" y="392"/>
                    </a:lnTo>
                    <a:lnTo>
                      <a:pt x="174" y="394"/>
                    </a:lnTo>
                    <a:lnTo>
                      <a:pt x="186" y="402"/>
                    </a:lnTo>
                    <a:lnTo>
                      <a:pt x="201" y="409"/>
                    </a:lnTo>
                    <a:lnTo>
                      <a:pt x="237" y="411"/>
                    </a:lnTo>
                    <a:lnTo>
                      <a:pt x="239" y="413"/>
                    </a:lnTo>
                    <a:lnTo>
                      <a:pt x="246" y="431"/>
                    </a:lnTo>
                    <a:lnTo>
                      <a:pt x="258" y="445"/>
                    </a:lnTo>
                    <a:lnTo>
                      <a:pt x="260" y="451"/>
                    </a:lnTo>
                    <a:lnTo>
                      <a:pt x="271" y="474"/>
                    </a:lnTo>
                    <a:lnTo>
                      <a:pt x="272" y="476"/>
                    </a:lnTo>
                    <a:lnTo>
                      <a:pt x="271" y="476"/>
                    </a:lnTo>
                    <a:lnTo>
                      <a:pt x="268" y="486"/>
                    </a:lnTo>
                    <a:lnTo>
                      <a:pt x="274" y="500"/>
                    </a:lnTo>
                    <a:lnTo>
                      <a:pt x="276" y="501"/>
                    </a:lnTo>
                    <a:lnTo>
                      <a:pt x="274" y="539"/>
                    </a:lnTo>
                    <a:lnTo>
                      <a:pt x="276" y="561"/>
                    </a:lnTo>
                    <a:lnTo>
                      <a:pt x="267" y="576"/>
                    </a:lnTo>
                    <a:lnTo>
                      <a:pt x="267" y="578"/>
                    </a:lnTo>
                    <a:lnTo>
                      <a:pt x="268" y="579"/>
                    </a:lnTo>
                    <a:lnTo>
                      <a:pt x="270" y="583"/>
                    </a:lnTo>
                    <a:lnTo>
                      <a:pt x="270" y="589"/>
                    </a:lnTo>
                    <a:lnTo>
                      <a:pt x="267" y="593"/>
                    </a:lnTo>
                    <a:lnTo>
                      <a:pt x="264" y="596"/>
                    </a:lnTo>
                    <a:lnTo>
                      <a:pt x="264" y="599"/>
                    </a:lnTo>
                    <a:lnTo>
                      <a:pt x="268" y="603"/>
                    </a:lnTo>
                    <a:lnTo>
                      <a:pt x="270" y="607"/>
                    </a:lnTo>
                    <a:lnTo>
                      <a:pt x="272" y="607"/>
                    </a:lnTo>
                    <a:lnTo>
                      <a:pt x="279" y="608"/>
                    </a:lnTo>
                    <a:lnTo>
                      <a:pt x="285" y="611"/>
                    </a:lnTo>
                    <a:lnTo>
                      <a:pt x="289" y="613"/>
                    </a:lnTo>
                    <a:lnTo>
                      <a:pt x="296" y="617"/>
                    </a:lnTo>
                    <a:lnTo>
                      <a:pt x="302" y="622"/>
                    </a:lnTo>
                    <a:lnTo>
                      <a:pt x="303" y="625"/>
                    </a:lnTo>
                    <a:lnTo>
                      <a:pt x="304" y="632"/>
                    </a:lnTo>
                    <a:lnTo>
                      <a:pt x="306" y="632"/>
                    </a:lnTo>
                    <a:lnTo>
                      <a:pt x="307" y="629"/>
                    </a:lnTo>
                    <a:lnTo>
                      <a:pt x="310" y="627"/>
                    </a:lnTo>
                    <a:lnTo>
                      <a:pt x="321" y="627"/>
                    </a:lnTo>
                    <a:lnTo>
                      <a:pt x="331" y="632"/>
                    </a:lnTo>
                    <a:lnTo>
                      <a:pt x="332" y="634"/>
                    </a:lnTo>
                    <a:lnTo>
                      <a:pt x="339" y="639"/>
                    </a:lnTo>
                    <a:lnTo>
                      <a:pt x="339" y="681"/>
                    </a:lnTo>
                    <a:lnTo>
                      <a:pt x="345" y="695"/>
                    </a:lnTo>
                    <a:lnTo>
                      <a:pt x="345" y="696"/>
                    </a:lnTo>
                    <a:lnTo>
                      <a:pt x="347" y="698"/>
                    </a:lnTo>
                    <a:lnTo>
                      <a:pt x="349" y="699"/>
                    </a:lnTo>
                    <a:lnTo>
                      <a:pt x="353" y="699"/>
                    </a:lnTo>
                    <a:lnTo>
                      <a:pt x="353" y="701"/>
                    </a:lnTo>
                    <a:lnTo>
                      <a:pt x="356" y="701"/>
                    </a:lnTo>
                    <a:lnTo>
                      <a:pt x="359" y="699"/>
                    </a:lnTo>
                    <a:lnTo>
                      <a:pt x="371" y="699"/>
                    </a:lnTo>
                    <a:lnTo>
                      <a:pt x="390" y="703"/>
                    </a:lnTo>
                    <a:lnTo>
                      <a:pt x="398" y="703"/>
                    </a:lnTo>
                    <a:lnTo>
                      <a:pt x="405" y="705"/>
                    </a:lnTo>
                    <a:lnTo>
                      <a:pt x="412" y="708"/>
                    </a:lnTo>
                    <a:lnTo>
                      <a:pt x="423" y="716"/>
                    </a:lnTo>
                    <a:lnTo>
                      <a:pt x="431" y="725"/>
                    </a:lnTo>
                    <a:lnTo>
                      <a:pt x="445" y="725"/>
                    </a:lnTo>
                    <a:lnTo>
                      <a:pt x="447" y="723"/>
                    </a:lnTo>
                    <a:lnTo>
                      <a:pt x="447" y="720"/>
                    </a:lnTo>
                    <a:lnTo>
                      <a:pt x="448" y="719"/>
                    </a:lnTo>
                    <a:lnTo>
                      <a:pt x="450" y="719"/>
                    </a:lnTo>
                    <a:lnTo>
                      <a:pt x="454" y="709"/>
                    </a:lnTo>
                    <a:lnTo>
                      <a:pt x="457" y="698"/>
                    </a:lnTo>
                    <a:lnTo>
                      <a:pt x="457" y="691"/>
                    </a:lnTo>
                    <a:lnTo>
                      <a:pt x="458" y="688"/>
                    </a:lnTo>
                    <a:lnTo>
                      <a:pt x="457" y="688"/>
                    </a:lnTo>
                    <a:lnTo>
                      <a:pt x="452" y="684"/>
                    </a:lnTo>
                    <a:lnTo>
                      <a:pt x="454" y="681"/>
                    </a:lnTo>
                    <a:lnTo>
                      <a:pt x="455" y="673"/>
                    </a:lnTo>
                    <a:lnTo>
                      <a:pt x="464" y="648"/>
                    </a:lnTo>
                    <a:lnTo>
                      <a:pt x="477" y="636"/>
                    </a:lnTo>
                    <a:lnTo>
                      <a:pt x="489" y="620"/>
                    </a:lnTo>
                    <a:lnTo>
                      <a:pt x="490" y="611"/>
                    </a:lnTo>
                    <a:lnTo>
                      <a:pt x="503" y="603"/>
                    </a:lnTo>
                    <a:lnTo>
                      <a:pt x="522" y="610"/>
                    </a:lnTo>
                    <a:lnTo>
                      <a:pt x="536" y="608"/>
                    </a:lnTo>
                    <a:lnTo>
                      <a:pt x="539" y="607"/>
                    </a:lnTo>
                    <a:lnTo>
                      <a:pt x="542" y="606"/>
                    </a:lnTo>
                    <a:lnTo>
                      <a:pt x="551" y="600"/>
                    </a:lnTo>
                    <a:lnTo>
                      <a:pt x="563" y="600"/>
                    </a:lnTo>
                    <a:lnTo>
                      <a:pt x="570" y="602"/>
                    </a:lnTo>
                    <a:lnTo>
                      <a:pt x="584" y="596"/>
                    </a:lnTo>
                    <a:lnTo>
                      <a:pt x="585" y="596"/>
                    </a:lnTo>
                    <a:lnTo>
                      <a:pt x="586" y="590"/>
                    </a:lnTo>
                    <a:lnTo>
                      <a:pt x="586" y="583"/>
                    </a:lnTo>
                    <a:lnTo>
                      <a:pt x="578" y="572"/>
                    </a:lnTo>
                    <a:lnTo>
                      <a:pt x="568" y="562"/>
                    </a:lnTo>
                    <a:lnTo>
                      <a:pt x="565" y="554"/>
                    </a:lnTo>
                    <a:lnTo>
                      <a:pt x="565" y="551"/>
                    </a:lnTo>
                    <a:lnTo>
                      <a:pt x="564" y="550"/>
                    </a:lnTo>
                    <a:lnTo>
                      <a:pt x="567" y="546"/>
                    </a:lnTo>
                    <a:lnTo>
                      <a:pt x="568" y="541"/>
                    </a:lnTo>
                    <a:lnTo>
                      <a:pt x="570" y="541"/>
                    </a:lnTo>
                    <a:lnTo>
                      <a:pt x="570" y="540"/>
                    </a:lnTo>
                    <a:lnTo>
                      <a:pt x="571" y="539"/>
                    </a:lnTo>
                    <a:lnTo>
                      <a:pt x="570" y="536"/>
                    </a:lnTo>
                    <a:lnTo>
                      <a:pt x="567" y="535"/>
                    </a:lnTo>
                    <a:lnTo>
                      <a:pt x="565" y="535"/>
                    </a:lnTo>
                    <a:lnTo>
                      <a:pt x="549" y="530"/>
                    </a:lnTo>
                    <a:lnTo>
                      <a:pt x="538" y="529"/>
                    </a:lnTo>
                    <a:lnTo>
                      <a:pt x="532" y="529"/>
                    </a:lnTo>
                    <a:lnTo>
                      <a:pt x="526" y="528"/>
                    </a:lnTo>
                    <a:lnTo>
                      <a:pt x="522" y="528"/>
                    </a:lnTo>
                    <a:lnTo>
                      <a:pt x="519" y="529"/>
                    </a:lnTo>
                    <a:lnTo>
                      <a:pt x="518" y="529"/>
                    </a:lnTo>
                    <a:lnTo>
                      <a:pt x="507" y="532"/>
                    </a:lnTo>
                    <a:lnTo>
                      <a:pt x="500" y="532"/>
                    </a:lnTo>
                    <a:lnTo>
                      <a:pt x="500" y="530"/>
                    </a:lnTo>
                    <a:lnTo>
                      <a:pt x="496" y="522"/>
                    </a:lnTo>
                    <a:lnTo>
                      <a:pt x="496" y="521"/>
                    </a:lnTo>
                    <a:lnTo>
                      <a:pt x="497" y="521"/>
                    </a:lnTo>
                    <a:lnTo>
                      <a:pt x="497" y="519"/>
                    </a:lnTo>
                    <a:lnTo>
                      <a:pt x="498" y="518"/>
                    </a:lnTo>
                    <a:lnTo>
                      <a:pt x="504" y="507"/>
                    </a:lnTo>
                    <a:lnTo>
                      <a:pt x="507" y="505"/>
                    </a:lnTo>
                    <a:lnTo>
                      <a:pt x="508" y="50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12" name="Freeform 139">
                <a:extLst>
                  <a:ext uri="{FF2B5EF4-FFF2-40B4-BE49-F238E27FC236}">
                    <a16:creationId xmlns:a16="http://schemas.microsoft.com/office/drawing/2014/main" id="{D4A7E070-575F-2ACE-A1CF-88E85CCA3E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9" y="2096"/>
                <a:ext cx="113" cy="93"/>
              </a:xfrm>
              <a:custGeom>
                <a:avLst/>
                <a:gdLst>
                  <a:gd name="T0" fmla="*/ 368 w 451"/>
                  <a:gd name="T1" fmla="*/ 18 h 373"/>
                  <a:gd name="T2" fmla="*/ 308 w 451"/>
                  <a:gd name="T3" fmla="*/ 8 h 373"/>
                  <a:gd name="T4" fmla="*/ 293 w 451"/>
                  <a:gd name="T5" fmla="*/ 4 h 373"/>
                  <a:gd name="T6" fmla="*/ 273 w 451"/>
                  <a:gd name="T7" fmla="*/ 1 h 373"/>
                  <a:gd name="T8" fmla="*/ 225 w 451"/>
                  <a:gd name="T9" fmla="*/ 1 h 373"/>
                  <a:gd name="T10" fmla="*/ 184 w 451"/>
                  <a:gd name="T11" fmla="*/ 8 h 373"/>
                  <a:gd name="T12" fmla="*/ 131 w 451"/>
                  <a:gd name="T13" fmla="*/ 14 h 373"/>
                  <a:gd name="T14" fmla="*/ 75 w 451"/>
                  <a:gd name="T15" fmla="*/ 25 h 373"/>
                  <a:gd name="T16" fmla="*/ 54 w 451"/>
                  <a:gd name="T17" fmla="*/ 29 h 373"/>
                  <a:gd name="T18" fmla="*/ 15 w 451"/>
                  <a:gd name="T19" fmla="*/ 16 h 373"/>
                  <a:gd name="T20" fmla="*/ 0 w 451"/>
                  <a:gd name="T21" fmla="*/ 76 h 373"/>
                  <a:gd name="T22" fmla="*/ 12 w 451"/>
                  <a:gd name="T23" fmla="*/ 89 h 373"/>
                  <a:gd name="T24" fmla="*/ 18 w 451"/>
                  <a:gd name="T25" fmla="*/ 95 h 373"/>
                  <a:gd name="T26" fmla="*/ 39 w 451"/>
                  <a:gd name="T27" fmla="*/ 120 h 373"/>
                  <a:gd name="T28" fmla="*/ 49 w 451"/>
                  <a:gd name="T29" fmla="*/ 124 h 373"/>
                  <a:gd name="T30" fmla="*/ 59 w 451"/>
                  <a:gd name="T31" fmla="*/ 127 h 373"/>
                  <a:gd name="T32" fmla="*/ 90 w 451"/>
                  <a:gd name="T33" fmla="*/ 139 h 373"/>
                  <a:gd name="T34" fmla="*/ 116 w 451"/>
                  <a:gd name="T35" fmla="*/ 155 h 373"/>
                  <a:gd name="T36" fmla="*/ 121 w 451"/>
                  <a:gd name="T37" fmla="*/ 145 h 373"/>
                  <a:gd name="T38" fmla="*/ 145 w 451"/>
                  <a:gd name="T39" fmla="*/ 153 h 373"/>
                  <a:gd name="T40" fmla="*/ 163 w 451"/>
                  <a:gd name="T41" fmla="*/ 169 h 373"/>
                  <a:gd name="T42" fmla="*/ 176 w 451"/>
                  <a:gd name="T43" fmla="*/ 174 h 373"/>
                  <a:gd name="T44" fmla="*/ 180 w 451"/>
                  <a:gd name="T45" fmla="*/ 187 h 373"/>
                  <a:gd name="T46" fmla="*/ 183 w 451"/>
                  <a:gd name="T47" fmla="*/ 199 h 373"/>
                  <a:gd name="T48" fmla="*/ 194 w 451"/>
                  <a:gd name="T49" fmla="*/ 236 h 373"/>
                  <a:gd name="T50" fmla="*/ 201 w 451"/>
                  <a:gd name="T51" fmla="*/ 246 h 373"/>
                  <a:gd name="T52" fmla="*/ 209 w 451"/>
                  <a:gd name="T53" fmla="*/ 254 h 373"/>
                  <a:gd name="T54" fmla="*/ 230 w 451"/>
                  <a:gd name="T55" fmla="*/ 253 h 373"/>
                  <a:gd name="T56" fmla="*/ 239 w 451"/>
                  <a:gd name="T57" fmla="*/ 255 h 373"/>
                  <a:gd name="T58" fmla="*/ 247 w 451"/>
                  <a:gd name="T59" fmla="*/ 293 h 373"/>
                  <a:gd name="T60" fmla="*/ 272 w 451"/>
                  <a:gd name="T61" fmla="*/ 314 h 373"/>
                  <a:gd name="T62" fmla="*/ 289 w 451"/>
                  <a:gd name="T63" fmla="*/ 310 h 373"/>
                  <a:gd name="T64" fmla="*/ 308 w 451"/>
                  <a:gd name="T65" fmla="*/ 317 h 373"/>
                  <a:gd name="T66" fmla="*/ 363 w 451"/>
                  <a:gd name="T67" fmla="*/ 356 h 373"/>
                  <a:gd name="T68" fmla="*/ 387 w 451"/>
                  <a:gd name="T69" fmla="*/ 373 h 373"/>
                  <a:gd name="T70" fmla="*/ 383 w 451"/>
                  <a:gd name="T71" fmla="*/ 356 h 373"/>
                  <a:gd name="T72" fmla="*/ 416 w 451"/>
                  <a:gd name="T73" fmla="*/ 300 h 373"/>
                  <a:gd name="T74" fmla="*/ 441 w 451"/>
                  <a:gd name="T75" fmla="*/ 266 h 373"/>
                  <a:gd name="T76" fmla="*/ 451 w 451"/>
                  <a:gd name="T77" fmla="*/ 213 h 373"/>
                  <a:gd name="T78" fmla="*/ 435 w 451"/>
                  <a:gd name="T79" fmla="*/ 198 h 373"/>
                  <a:gd name="T80" fmla="*/ 416 w 451"/>
                  <a:gd name="T81" fmla="*/ 191 h 373"/>
                  <a:gd name="T82" fmla="*/ 380 w 451"/>
                  <a:gd name="T83" fmla="*/ 150 h 373"/>
                  <a:gd name="T84" fmla="*/ 368 w 451"/>
                  <a:gd name="T85" fmla="*/ 152 h 373"/>
                  <a:gd name="T86" fmla="*/ 366 w 451"/>
                  <a:gd name="T87" fmla="*/ 136 h 373"/>
                  <a:gd name="T88" fmla="*/ 345 w 451"/>
                  <a:gd name="T89" fmla="*/ 121 h 373"/>
                  <a:gd name="T90" fmla="*/ 338 w 451"/>
                  <a:gd name="T91" fmla="*/ 105 h 373"/>
                  <a:gd name="T92" fmla="*/ 328 w 451"/>
                  <a:gd name="T93" fmla="*/ 82 h 373"/>
                  <a:gd name="T94" fmla="*/ 349 w 451"/>
                  <a:gd name="T95" fmla="*/ 69 h 373"/>
                  <a:gd name="T96" fmla="*/ 356 w 451"/>
                  <a:gd name="T97" fmla="*/ 65 h 373"/>
                  <a:gd name="T98" fmla="*/ 370 w 451"/>
                  <a:gd name="T99" fmla="*/ 46 h 3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451" h="373">
                    <a:moveTo>
                      <a:pt x="370" y="43"/>
                    </a:moveTo>
                    <a:lnTo>
                      <a:pt x="368" y="39"/>
                    </a:lnTo>
                    <a:lnTo>
                      <a:pt x="367" y="19"/>
                    </a:lnTo>
                    <a:lnTo>
                      <a:pt x="368" y="18"/>
                    </a:lnTo>
                    <a:lnTo>
                      <a:pt x="366" y="18"/>
                    </a:lnTo>
                    <a:lnTo>
                      <a:pt x="356" y="21"/>
                    </a:lnTo>
                    <a:lnTo>
                      <a:pt x="311" y="9"/>
                    </a:lnTo>
                    <a:lnTo>
                      <a:pt x="308" y="8"/>
                    </a:lnTo>
                    <a:lnTo>
                      <a:pt x="308" y="7"/>
                    </a:lnTo>
                    <a:lnTo>
                      <a:pt x="307" y="5"/>
                    </a:lnTo>
                    <a:lnTo>
                      <a:pt x="299" y="5"/>
                    </a:lnTo>
                    <a:lnTo>
                      <a:pt x="293" y="4"/>
                    </a:lnTo>
                    <a:lnTo>
                      <a:pt x="289" y="4"/>
                    </a:lnTo>
                    <a:lnTo>
                      <a:pt x="283" y="2"/>
                    </a:lnTo>
                    <a:lnTo>
                      <a:pt x="278" y="2"/>
                    </a:lnTo>
                    <a:lnTo>
                      <a:pt x="273" y="1"/>
                    </a:lnTo>
                    <a:lnTo>
                      <a:pt x="271" y="1"/>
                    </a:lnTo>
                    <a:lnTo>
                      <a:pt x="265" y="0"/>
                    </a:lnTo>
                    <a:lnTo>
                      <a:pt x="227" y="0"/>
                    </a:lnTo>
                    <a:lnTo>
                      <a:pt x="225" y="1"/>
                    </a:lnTo>
                    <a:lnTo>
                      <a:pt x="211" y="2"/>
                    </a:lnTo>
                    <a:lnTo>
                      <a:pt x="206" y="2"/>
                    </a:lnTo>
                    <a:lnTo>
                      <a:pt x="205" y="4"/>
                    </a:lnTo>
                    <a:lnTo>
                      <a:pt x="184" y="8"/>
                    </a:lnTo>
                    <a:lnTo>
                      <a:pt x="156" y="8"/>
                    </a:lnTo>
                    <a:lnTo>
                      <a:pt x="138" y="12"/>
                    </a:lnTo>
                    <a:lnTo>
                      <a:pt x="131" y="12"/>
                    </a:lnTo>
                    <a:lnTo>
                      <a:pt x="131" y="14"/>
                    </a:lnTo>
                    <a:lnTo>
                      <a:pt x="128" y="14"/>
                    </a:lnTo>
                    <a:lnTo>
                      <a:pt x="86" y="21"/>
                    </a:lnTo>
                    <a:lnTo>
                      <a:pt x="78" y="23"/>
                    </a:lnTo>
                    <a:lnTo>
                      <a:pt x="75" y="25"/>
                    </a:lnTo>
                    <a:lnTo>
                      <a:pt x="72" y="23"/>
                    </a:lnTo>
                    <a:lnTo>
                      <a:pt x="61" y="28"/>
                    </a:lnTo>
                    <a:lnTo>
                      <a:pt x="56" y="29"/>
                    </a:lnTo>
                    <a:lnTo>
                      <a:pt x="54" y="29"/>
                    </a:lnTo>
                    <a:lnTo>
                      <a:pt x="49" y="32"/>
                    </a:lnTo>
                    <a:lnTo>
                      <a:pt x="42" y="32"/>
                    </a:lnTo>
                    <a:lnTo>
                      <a:pt x="36" y="29"/>
                    </a:lnTo>
                    <a:lnTo>
                      <a:pt x="15" y="16"/>
                    </a:lnTo>
                    <a:lnTo>
                      <a:pt x="5" y="16"/>
                    </a:lnTo>
                    <a:lnTo>
                      <a:pt x="4" y="40"/>
                    </a:lnTo>
                    <a:lnTo>
                      <a:pt x="1" y="52"/>
                    </a:lnTo>
                    <a:lnTo>
                      <a:pt x="0" y="76"/>
                    </a:lnTo>
                    <a:lnTo>
                      <a:pt x="2" y="82"/>
                    </a:lnTo>
                    <a:lnTo>
                      <a:pt x="7" y="86"/>
                    </a:lnTo>
                    <a:lnTo>
                      <a:pt x="9" y="86"/>
                    </a:lnTo>
                    <a:lnTo>
                      <a:pt x="12" y="89"/>
                    </a:lnTo>
                    <a:lnTo>
                      <a:pt x="14" y="89"/>
                    </a:lnTo>
                    <a:lnTo>
                      <a:pt x="15" y="90"/>
                    </a:lnTo>
                    <a:lnTo>
                      <a:pt x="15" y="92"/>
                    </a:lnTo>
                    <a:lnTo>
                      <a:pt x="18" y="95"/>
                    </a:lnTo>
                    <a:lnTo>
                      <a:pt x="19" y="99"/>
                    </a:lnTo>
                    <a:lnTo>
                      <a:pt x="26" y="105"/>
                    </a:lnTo>
                    <a:lnTo>
                      <a:pt x="38" y="119"/>
                    </a:lnTo>
                    <a:lnTo>
                      <a:pt x="39" y="120"/>
                    </a:lnTo>
                    <a:lnTo>
                      <a:pt x="40" y="120"/>
                    </a:lnTo>
                    <a:lnTo>
                      <a:pt x="43" y="121"/>
                    </a:lnTo>
                    <a:lnTo>
                      <a:pt x="46" y="121"/>
                    </a:lnTo>
                    <a:lnTo>
                      <a:pt x="49" y="124"/>
                    </a:lnTo>
                    <a:lnTo>
                      <a:pt x="52" y="124"/>
                    </a:lnTo>
                    <a:lnTo>
                      <a:pt x="53" y="121"/>
                    </a:lnTo>
                    <a:lnTo>
                      <a:pt x="54" y="121"/>
                    </a:lnTo>
                    <a:lnTo>
                      <a:pt x="59" y="127"/>
                    </a:lnTo>
                    <a:lnTo>
                      <a:pt x="74" y="132"/>
                    </a:lnTo>
                    <a:lnTo>
                      <a:pt x="81" y="134"/>
                    </a:lnTo>
                    <a:lnTo>
                      <a:pt x="88" y="136"/>
                    </a:lnTo>
                    <a:lnTo>
                      <a:pt x="90" y="139"/>
                    </a:lnTo>
                    <a:lnTo>
                      <a:pt x="96" y="143"/>
                    </a:lnTo>
                    <a:lnTo>
                      <a:pt x="102" y="152"/>
                    </a:lnTo>
                    <a:lnTo>
                      <a:pt x="105" y="155"/>
                    </a:lnTo>
                    <a:lnTo>
                      <a:pt x="116" y="155"/>
                    </a:lnTo>
                    <a:lnTo>
                      <a:pt x="116" y="153"/>
                    </a:lnTo>
                    <a:lnTo>
                      <a:pt x="120" y="148"/>
                    </a:lnTo>
                    <a:lnTo>
                      <a:pt x="121" y="146"/>
                    </a:lnTo>
                    <a:lnTo>
                      <a:pt x="121" y="145"/>
                    </a:lnTo>
                    <a:lnTo>
                      <a:pt x="123" y="143"/>
                    </a:lnTo>
                    <a:lnTo>
                      <a:pt x="126" y="143"/>
                    </a:lnTo>
                    <a:lnTo>
                      <a:pt x="127" y="145"/>
                    </a:lnTo>
                    <a:lnTo>
                      <a:pt x="145" y="153"/>
                    </a:lnTo>
                    <a:lnTo>
                      <a:pt x="148" y="158"/>
                    </a:lnTo>
                    <a:lnTo>
                      <a:pt x="156" y="162"/>
                    </a:lnTo>
                    <a:lnTo>
                      <a:pt x="163" y="163"/>
                    </a:lnTo>
                    <a:lnTo>
                      <a:pt x="163" y="169"/>
                    </a:lnTo>
                    <a:lnTo>
                      <a:pt x="165" y="169"/>
                    </a:lnTo>
                    <a:lnTo>
                      <a:pt x="172" y="172"/>
                    </a:lnTo>
                    <a:lnTo>
                      <a:pt x="176" y="172"/>
                    </a:lnTo>
                    <a:lnTo>
                      <a:pt x="176" y="174"/>
                    </a:lnTo>
                    <a:lnTo>
                      <a:pt x="177" y="177"/>
                    </a:lnTo>
                    <a:lnTo>
                      <a:pt x="179" y="184"/>
                    </a:lnTo>
                    <a:lnTo>
                      <a:pt x="179" y="186"/>
                    </a:lnTo>
                    <a:lnTo>
                      <a:pt x="180" y="187"/>
                    </a:lnTo>
                    <a:lnTo>
                      <a:pt x="181" y="187"/>
                    </a:lnTo>
                    <a:lnTo>
                      <a:pt x="177" y="195"/>
                    </a:lnTo>
                    <a:lnTo>
                      <a:pt x="177" y="196"/>
                    </a:lnTo>
                    <a:lnTo>
                      <a:pt x="183" y="199"/>
                    </a:lnTo>
                    <a:lnTo>
                      <a:pt x="186" y="202"/>
                    </a:lnTo>
                    <a:lnTo>
                      <a:pt x="187" y="212"/>
                    </a:lnTo>
                    <a:lnTo>
                      <a:pt x="187" y="225"/>
                    </a:lnTo>
                    <a:lnTo>
                      <a:pt x="194" y="236"/>
                    </a:lnTo>
                    <a:lnTo>
                      <a:pt x="198" y="237"/>
                    </a:lnTo>
                    <a:lnTo>
                      <a:pt x="203" y="244"/>
                    </a:lnTo>
                    <a:lnTo>
                      <a:pt x="202" y="244"/>
                    </a:lnTo>
                    <a:lnTo>
                      <a:pt x="201" y="246"/>
                    </a:lnTo>
                    <a:lnTo>
                      <a:pt x="201" y="251"/>
                    </a:lnTo>
                    <a:lnTo>
                      <a:pt x="205" y="258"/>
                    </a:lnTo>
                    <a:lnTo>
                      <a:pt x="206" y="258"/>
                    </a:lnTo>
                    <a:lnTo>
                      <a:pt x="209" y="254"/>
                    </a:lnTo>
                    <a:lnTo>
                      <a:pt x="212" y="253"/>
                    </a:lnTo>
                    <a:lnTo>
                      <a:pt x="216" y="253"/>
                    </a:lnTo>
                    <a:lnTo>
                      <a:pt x="218" y="254"/>
                    </a:lnTo>
                    <a:lnTo>
                      <a:pt x="230" y="253"/>
                    </a:lnTo>
                    <a:lnTo>
                      <a:pt x="236" y="250"/>
                    </a:lnTo>
                    <a:lnTo>
                      <a:pt x="237" y="250"/>
                    </a:lnTo>
                    <a:lnTo>
                      <a:pt x="237" y="253"/>
                    </a:lnTo>
                    <a:lnTo>
                      <a:pt x="239" y="255"/>
                    </a:lnTo>
                    <a:lnTo>
                      <a:pt x="246" y="278"/>
                    </a:lnTo>
                    <a:lnTo>
                      <a:pt x="246" y="282"/>
                    </a:lnTo>
                    <a:lnTo>
                      <a:pt x="247" y="287"/>
                    </a:lnTo>
                    <a:lnTo>
                      <a:pt x="247" y="293"/>
                    </a:lnTo>
                    <a:lnTo>
                      <a:pt x="251" y="306"/>
                    </a:lnTo>
                    <a:lnTo>
                      <a:pt x="265" y="313"/>
                    </a:lnTo>
                    <a:lnTo>
                      <a:pt x="266" y="313"/>
                    </a:lnTo>
                    <a:lnTo>
                      <a:pt x="272" y="314"/>
                    </a:lnTo>
                    <a:lnTo>
                      <a:pt x="278" y="314"/>
                    </a:lnTo>
                    <a:lnTo>
                      <a:pt x="283" y="308"/>
                    </a:lnTo>
                    <a:lnTo>
                      <a:pt x="287" y="308"/>
                    </a:lnTo>
                    <a:lnTo>
                      <a:pt x="289" y="310"/>
                    </a:lnTo>
                    <a:lnTo>
                      <a:pt x="289" y="313"/>
                    </a:lnTo>
                    <a:lnTo>
                      <a:pt x="292" y="314"/>
                    </a:lnTo>
                    <a:lnTo>
                      <a:pt x="300" y="317"/>
                    </a:lnTo>
                    <a:lnTo>
                      <a:pt x="308" y="317"/>
                    </a:lnTo>
                    <a:lnTo>
                      <a:pt x="314" y="315"/>
                    </a:lnTo>
                    <a:lnTo>
                      <a:pt x="321" y="315"/>
                    </a:lnTo>
                    <a:lnTo>
                      <a:pt x="333" y="321"/>
                    </a:lnTo>
                    <a:lnTo>
                      <a:pt x="363" y="356"/>
                    </a:lnTo>
                    <a:lnTo>
                      <a:pt x="364" y="359"/>
                    </a:lnTo>
                    <a:lnTo>
                      <a:pt x="371" y="366"/>
                    </a:lnTo>
                    <a:lnTo>
                      <a:pt x="378" y="370"/>
                    </a:lnTo>
                    <a:lnTo>
                      <a:pt x="387" y="373"/>
                    </a:lnTo>
                    <a:lnTo>
                      <a:pt x="387" y="370"/>
                    </a:lnTo>
                    <a:lnTo>
                      <a:pt x="385" y="368"/>
                    </a:lnTo>
                    <a:lnTo>
                      <a:pt x="383" y="360"/>
                    </a:lnTo>
                    <a:lnTo>
                      <a:pt x="383" y="356"/>
                    </a:lnTo>
                    <a:lnTo>
                      <a:pt x="388" y="343"/>
                    </a:lnTo>
                    <a:lnTo>
                      <a:pt x="395" y="333"/>
                    </a:lnTo>
                    <a:lnTo>
                      <a:pt x="403" y="314"/>
                    </a:lnTo>
                    <a:lnTo>
                      <a:pt x="416" y="300"/>
                    </a:lnTo>
                    <a:lnTo>
                      <a:pt x="428" y="276"/>
                    </a:lnTo>
                    <a:lnTo>
                      <a:pt x="438" y="270"/>
                    </a:lnTo>
                    <a:lnTo>
                      <a:pt x="438" y="269"/>
                    </a:lnTo>
                    <a:lnTo>
                      <a:pt x="441" y="266"/>
                    </a:lnTo>
                    <a:lnTo>
                      <a:pt x="447" y="239"/>
                    </a:lnTo>
                    <a:lnTo>
                      <a:pt x="448" y="223"/>
                    </a:lnTo>
                    <a:lnTo>
                      <a:pt x="451" y="220"/>
                    </a:lnTo>
                    <a:lnTo>
                      <a:pt x="451" y="213"/>
                    </a:lnTo>
                    <a:lnTo>
                      <a:pt x="444" y="202"/>
                    </a:lnTo>
                    <a:lnTo>
                      <a:pt x="444" y="201"/>
                    </a:lnTo>
                    <a:lnTo>
                      <a:pt x="438" y="198"/>
                    </a:lnTo>
                    <a:lnTo>
                      <a:pt x="435" y="198"/>
                    </a:lnTo>
                    <a:lnTo>
                      <a:pt x="434" y="199"/>
                    </a:lnTo>
                    <a:lnTo>
                      <a:pt x="434" y="202"/>
                    </a:lnTo>
                    <a:lnTo>
                      <a:pt x="433" y="202"/>
                    </a:lnTo>
                    <a:lnTo>
                      <a:pt x="416" y="191"/>
                    </a:lnTo>
                    <a:lnTo>
                      <a:pt x="403" y="169"/>
                    </a:lnTo>
                    <a:lnTo>
                      <a:pt x="394" y="160"/>
                    </a:lnTo>
                    <a:lnTo>
                      <a:pt x="381" y="152"/>
                    </a:lnTo>
                    <a:lnTo>
                      <a:pt x="380" y="150"/>
                    </a:lnTo>
                    <a:lnTo>
                      <a:pt x="377" y="150"/>
                    </a:lnTo>
                    <a:lnTo>
                      <a:pt x="375" y="149"/>
                    </a:lnTo>
                    <a:lnTo>
                      <a:pt x="373" y="152"/>
                    </a:lnTo>
                    <a:lnTo>
                      <a:pt x="368" y="152"/>
                    </a:lnTo>
                    <a:lnTo>
                      <a:pt x="368" y="150"/>
                    </a:lnTo>
                    <a:lnTo>
                      <a:pt x="364" y="141"/>
                    </a:lnTo>
                    <a:lnTo>
                      <a:pt x="364" y="139"/>
                    </a:lnTo>
                    <a:lnTo>
                      <a:pt x="366" y="136"/>
                    </a:lnTo>
                    <a:lnTo>
                      <a:pt x="366" y="135"/>
                    </a:lnTo>
                    <a:lnTo>
                      <a:pt x="364" y="134"/>
                    </a:lnTo>
                    <a:lnTo>
                      <a:pt x="363" y="131"/>
                    </a:lnTo>
                    <a:lnTo>
                      <a:pt x="345" y="121"/>
                    </a:lnTo>
                    <a:lnTo>
                      <a:pt x="340" y="109"/>
                    </a:lnTo>
                    <a:lnTo>
                      <a:pt x="340" y="107"/>
                    </a:lnTo>
                    <a:lnTo>
                      <a:pt x="339" y="107"/>
                    </a:lnTo>
                    <a:lnTo>
                      <a:pt x="338" y="105"/>
                    </a:lnTo>
                    <a:lnTo>
                      <a:pt x="335" y="103"/>
                    </a:lnTo>
                    <a:lnTo>
                      <a:pt x="333" y="103"/>
                    </a:lnTo>
                    <a:lnTo>
                      <a:pt x="328" y="92"/>
                    </a:lnTo>
                    <a:lnTo>
                      <a:pt x="328" y="82"/>
                    </a:lnTo>
                    <a:lnTo>
                      <a:pt x="331" y="78"/>
                    </a:lnTo>
                    <a:lnTo>
                      <a:pt x="336" y="72"/>
                    </a:lnTo>
                    <a:lnTo>
                      <a:pt x="340" y="69"/>
                    </a:lnTo>
                    <a:lnTo>
                      <a:pt x="349" y="69"/>
                    </a:lnTo>
                    <a:lnTo>
                      <a:pt x="353" y="68"/>
                    </a:lnTo>
                    <a:lnTo>
                      <a:pt x="354" y="68"/>
                    </a:lnTo>
                    <a:lnTo>
                      <a:pt x="354" y="67"/>
                    </a:lnTo>
                    <a:lnTo>
                      <a:pt x="356" y="65"/>
                    </a:lnTo>
                    <a:lnTo>
                      <a:pt x="364" y="52"/>
                    </a:lnTo>
                    <a:lnTo>
                      <a:pt x="367" y="50"/>
                    </a:lnTo>
                    <a:lnTo>
                      <a:pt x="368" y="47"/>
                    </a:lnTo>
                    <a:lnTo>
                      <a:pt x="370" y="46"/>
                    </a:lnTo>
                    <a:lnTo>
                      <a:pt x="370" y="4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13" name="Freeform 140">
                <a:extLst>
                  <a:ext uri="{FF2B5EF4-FFF2-40B4-BE49-F238E27FC236}">
                    <a16:creationId xmlns:a16="http://schemas.microsoft.com/office/drawing/2014/main" id="{B848D686-9A1D-ADE6-8E55-B53A68582F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7" y="2100"/>
                <a:ext cx="95" cy="80"/>
              </a:xfrm>
              <a:custGeom>
                <a:avLst/>
                <a:gdLst>
                  <a:gd name="T0" fmla="*/ 294 w 378"/>
                  <a:gd name="T1" fmla="*/ 46 h 322"/>
                  <a:gd name="T2" fmla="*/ 280 w 378"/>
                  <a:gd name="T3" fmla="*/ 60 h 322"/>
                  <a:gd name="T4" fmla="*/ 263 w 378"/>
                  <a:gd name="T5" fmla="*/ 67 h 322"/>
                  <a:gd name="T6" fmla="*/ 242 w 378"/>
                  <a:gd name="T7" fmla="*/ 80 h 322"/>
                  <a:gd name="T8" fmla="*/ 231 w 378"/>
                  <a:gd name="T9" fmla="*/ 86 h 322"/>
                  <a:gd name="T10" fmla="*/ 200 w 378"/>
                  <a:gd name="T11" fmla="*/ 103 h 322"/>
                  <a:gd name="T12" fmla="*/ 194 w 378"/>
                  <a:gd name="T13" fmla="*/ 105 h 322"/>
                  <a:gd name="T14" fmla="*/ 189 w 378"/>
                  <a:gd name="T15" fmla="*/ 115 h 322"/>
                  <a:gd name="T16" fmla="*/ 185 w 378"/>
                  <a:gd name="T17" fmla="*/ 120 h 322"/>
                  <a:gd name="T18" fmla="*/ 181 w 378"/>
                  <a:gd name="T19" fmla="*/ 122 h 322"/>
                  <a:gd name="T20" fmla="*/ 151 w 378"/>
                  <a:gd name="T21" fmla="*/ 111 h 322"/>
                  <a:gd name="T22" fmla="*/ 133 w 378"/>
                  <a:gd name="T23" fmla="*/ 80 h 322"/>
                  <a:gd name="T24" fmla="*/ 132 w 378"/>
                  <a:gd name="T25" fmla="*/ 74 h 322"/>
                  <a:gd name="T26" fmla="*/ 122 w 378"/>
                  <a:gd name="T27" fmla="*/ 70 h 322"/>
                  <a:gd name="T28" fmla="*/ 95 w 378"/>
                  <a:gd name="T29" fmla="*/ 74 h 322"/>
                  <a:gd name="T30" fmla="*/ 79 w 378"/>
                  <a:gd name="T31" fmla="*/ 80 h 322"/>
                  <a:gd name="T32" fmla="*/ 74 w 378"/>
                  <a:gd name="T33" fmla="*/ 82 h 322"/>
                  <a:gd name="T34" fmla="*/ 62 w 378"/>
                  <a:gd name="T35" fmla="*/ 93 h 322"/>
                  <a:gd name="T36" fmla="*/ 55 w 378"/>
                  <a:gd name="T37" fmla="*/ 98 h 322"/>
                  <a:gd name="T38" fmla="*/ 38 w 378"/>
                  <a:gd name="T39" fmla="*/ 132 h 322"/>
                  <a:gd name="T40" fmla="*/ 34 w 378"/>
                  <a:gd name="T41" fmla="*/ 136 h 322"/>
                  <a:gd name="T42" fmla="*/ 21 w 378"/>
                  <a:gd name="T43" fmla="*/ 165 h 322"/>
                  <a:gd name="T44" fmla="*/ 10 w 378"/>
                  <a:gd name="T45" fmla="*/ 192 h 322"/>
                  <a:gd name="T46" fmla="*/ 13 w 378"/>
                  <a:gd name="T47" fmla="*/ 209 h 322"/>
                  <a:gd name="T48" fmla="*/ 17 w 378"/>
                  <a:gd name="T49" fmla="*/ 217 h 322"/>
                  <a:gd name="T50" fmla="*/ 4 w 378"/>
                  <a:gd name="T51" fmla="*/ 230 h 322"/>
                  <a:gd name="T52" fmla="*/ 2 w 378"/>
                  <a:gd name="T53" fmla="*/ 246 h 322"/>
                  <a:gd name="T54" fmla="*/ 14 w 378"/>
                  <a:gd name="T55" fmla="*/ 267 h 322"/>
                  <a:gd name="T56" fmla="*/ 30 w 378"/>
                  <a:gd name="T57" fmla="*/ 284 h 322"/>
                  <a:gd name="T58" fmla="*/ 49 w 378"/>
                  <a:gd name="T59" fmla="*/ 287 h 322"/>
                  <a:gd name="T60" fmla="*/ 71 w 378"/>
                  <a:gd name="T61" fmla="*/ 263 h 322"/>
                  <a:gd name="T62" fmla="*/ 102 w 378"/>
                  <a:gd name="T63" fmla="*/ 260 h 322"/>
                  <a:gd name="T64" fmla="*/ 112 w 378"/>
                  <a:gd name="T65" fmla="*/ 267 h 322"/>
                  <a:gd name="T66" fmla="*/ 127 w 378"/>
                  <a:gd name="T67" fmla="*/ 269 h 322"/>
                  <a:gd name="T68" fmla="*/ 147 w 378"/>
                  <a:gd name="T69" fmla="*/ 320 h 322"/>
                  <a:gd name="T70" fmla="*/ 162 w 378"/>
                  <a:gd name="T71" fmla="*/ 306 h 322"/>
                  <a:gd name="T72" fmla="*/ 176 w 378"/>
                  <a:gd name="T73" fmla="*/ 301 h 322"/>
                  <a:gd name="T74" fmla="*/ 188 w 378"/>
                  <a:gd name="T75" fmla="*/ 285 h 322"/>
                  <a:gd name="T76" fmla="*/ 222 w 378"/>
                  <a:gd name="T77" fmla="*/ 269 h 322"/>
                  <a:gd name="T78" fmla="*/ 235 w 378"/>
                  <a:gd name="T79" fmla="*/ 280 h 322"/>
                  <a:gd name="T80" fmla="*/ 243 w 378"/>
                  <a:gd name="T81" fmla="*/ 267 h 322"/>
                  <a:gd name="T82" fmla="*/ 268 w 378"/>
                  <a:gd name="T83" fmla="*/ 263 h 322"/>
                  <a:gd name="T84" fmla="*/ 277 w 378"/>
                  <a:gd name="T85" fmla="*/ 232 h 322"/>
                  <a:gd name="T86" fmla="*/ 304 w 378"/>
                  <a:gd name="T87" fmla="*/ 227 h 322"/>
                  <a:gd name="T88" fmla="*/ 320 w 378"/>
                  <a:gd name="T89" fmla="*/ 206 h 322"/>
                  <a:gd name="T90" fmla="*/ 333 w 378"/>
                  <a:gd name="T91" fmla="*/ 189 h 322"/>
                  <a:gd name="T92" fmla="*/ 366 w 378"/>
                  <a:gd name="T93" fmla="*/ 151 h 322"/>
                  <a:gd name="T94" fmla="*/ 375 w 378"/>
                  <a:gd name="T95" fmla="*/ 129 h 322"/>
                  <a:gd name="T96" fmla="*/ 375 w 378"/>
                  <a:gd name="T97" fmla="*/ 108 h 322"/>
                  <a:gd name="T98" fmla="*/ 365 w 378"/>
                  <a:gd name="T99" fmla="*/ 104 h 322"/>
                  <a:gd name="T100" fmla="*/ 344 w 378"/>
                  <a:gd name="T101" fmla="*/ 79 h 322"/>
                  <a:gd name="T102" fmla="*/ 338 w 378"/>
                  <a:gd name="T103" fmla="*/ 73 h 322"/>
                  <a:gd name="T104" fmla="*/ 326 w 378"/>
                  <a:gd name="T105" fmla="*/ 60 h 322"/>
                  <a:gd name="T106" fmla="*/ 330 w 378"/>
                  <a:gd name="T107" fmla="*/ 0 h 3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78" h="322">
                    <a:moveTo>
                      <a:pt x="296" y="21"/>
                    </a:moveTo>
                    <a:lnTo>
                      <a:pt x="295" y="24"/>
                    </a:lnTo>
                    <a:lnTo>
                      <a:pt x="295" y="42"/>
                    </a:lnTo>
                    <a:lnTo>
                      <a:pt x="294" y="46"/>
                    </a:lnTo>
                    <a:lnTo>
                      <a:pt x="292" y="48"/>
                    </a:lnTo>
                    <a:lnTo>
                      <a:pt x="287" y="55"/>
                    </a:lnTo>
                    <a:lnTo>
                      <a:pt x="285" y="56"/>
                    </a:lnTo>
                    <a:lnTo>
                      <a:pt x="280" y="60"/>
                    </a:lnTo>
                    <a:lnTo>
                      <a:pt x="278" y="60"/>
                    </a:lnTo>
                    <a:lnTo>
                      <a:pt x="277" y="62"/>
                    </a:lnTo>
                    <a:lnTo>
                      <a:pt x="275" y="62"/>
                    </a:lnTo>
                    <a:lnTo>
                      <a:pt x="263" y="67"/>
                    </a:lnTo>
                    <a:lnTo>
                      <a:pt x="249" y="76"/>
                    </a:lnTo>
                    <a:lnTo>
                      <a:pt x="248" y="77"/>
                    </a:lnTo>
                    <a:lnTo>
                      <a:pt x="246" y="77"/>
                    </a:lnTo>
                    <a:lnTo>
                      <a:pt x="242" y="80"/>
                    </a:lnTo>
                    <a:lnTo>
                      <a:pt x="235" y="83"/>
                    </a:lnTo>
                    <a:lnTo>
                      <a:pt x="234" y="84"/>
                    </a:lnTo>
                    <a:lnTo>
                      <a:pt x="232" y="84"/>
                    </a:lnTo>
                    <a:lnTo>
                      <a:pt x="231" y="86"/>
                    </a:lnTo>
                    <a:lnTo>
                      <a:pt x="215" y="86"/>
                    </a:lnTo>
                    <a:lnTo>
                      <a:pt x="210" y="89"/>
                    </a:lnTo>
                    <a:lnTo>
                      <a:pt x="201" y="101"/>
                    </a:lnTo>
                    <a:lnTo>
                      <a:pt x="200" y="103"/>
                    </a:lnTo>
                    <a:lnTo>
                      <a:pt x="199" y="103"/>
                    </a:lnTo>
                    <a:lnTo>
                      <a:pt x="196" y="104"/>
                    </a:lnTo>
                    <a:lnTo>
                      <a:pt x="194" y="104"/>
                    </a:lnTo>
                    <a:lnTo>
                      <a:pt x="194" y="105"/>
                    </a:lnTo>
                    <a:lnTo>
                      <a:pt x="193" y="105"/>
                    </a:lnTo>
                    <a:lnTo>
                      <a:pt x="193" y="108"/>
                    </a:lnTo>
                    <a:lnTo>
                      <a:pt x="189" y="112"/>
                    </a:lnTo>
                    <a:lnTo>
                      <a:pt x="189" y="115"/>
                    </a:lnTo>
                    <a:lnTo>
                      <a:pt x="188" y="116"/>
                    </a:lnTo>
                    <a:lnTo>
                      <a:pt x="186" y="119"/>
                    </a:lnTo>
                    <a:lnTo>
                      <a:pt x="186" y="120"/>
                    </a:lnTo>
                    <a:lnTo>
                      <a:pt x="185" y="120"/>
                    </a:lnTo>
                    <a:lnTo>
                      <a:pt x="185" y="122"/>
                    </a:lnTo>
                    <a:lnTo>
                      <a:pt x="183" y="122"/>
                    </a:lnTo>
                    <a:lnTo>
                      <a:pt x="182" y="123"/>
                    </a:lnTo>
                    <a:lnTo>
                      <a:pt x="181" y="122"/>
                    </a:lnTo>
                    <a:lnTo>
                      <a:pt x="178" y="122"/>
                    </a:lnTo>
                    <a:lnTo>
                      <a:pt x="160" y="116"/>
                    </a:lnTo>
                    <a:lnTo>
                      <a:pt x="153" y="112"/>
                    </a:lnTo>
                    <a:lnTo>
                      <a:pt x="151" y="111"/>
                    </a:lnTo>
                    <a:lnTo>
                      <a:pt x="148" y="111"/>
                    </a:lnTo>
                    <a:lnTo>
                      <a:pt x="143" y="100"/>
                    </a:lnTo>
                    <a:lnTo>
                      <a:pt x="133" y="86"/>
                    </a:lnTo>
                    <a:lnTo>
                      <a:pt x="133" y="80"/>
                    </a:lnTo>
                    <a:lnTo>
                      <a:pt x="134" y="77"/>
                    </a:lnTo>
                    <a:lnTo>
                      <a:pt x="133" y="76"/>
                    </a:lnTo>
                    <a:lnTo>
                      <a:pt x="132" y="76"/>
                    </a:lnTo>
                    <a:lnTo>
                      <a:pt x="132" y="74"/>
                    </a:lnTo>
                    <a:lnTo>
                      <a:pt x="127" y="72"/>
                    </a:lnTo>
                    <a:lnTo>
                      <a:pt x="123" y="72"/>
                    </a:lnTo>
                    <a:lnTo>
                      <a:pt x="123" y="70"/>
                    </a:lnTo>
                    <a:lnTo>
                      <a:pt x="122" y="70"/>
                    </a:lnTo>
                    <a:lnTo>
                      <a:pt x="121" y="72"/>
                    </a:lnTo>
                    <a:lnTo>
                      <a:pt x="109" y="72"/>
                    </a:lnTo>
                    <a:lnTo>
                      <a:pt x="104" y="70"/>
                    </a:lnTo>
                    <a:lnTo>
                      <a:pt x="95" y="74"/>
                    </a:lnTo>
                    <a:lnTo>
                      <a:pt x="88" y="74"/>
                    </a:lnTo>
                    <a:lnTo>
                      <a:pt x="86" y="76"/>
                    </a:lnTo>
                    <a:lnTo>
                      <a:pt x="81" y="80"/>
                    </a:lnTo>
                    <a:lnTo>
                      <a:pt x="79" y="80"/>
                    </a:lnTo>
                    <a:lnTo>
                      <a:pt x="77" y="79"/>
                    </a:lnTo>
                    <a:lnTo>
                      <a:pt x="76" y="79"/>
                    </a:lnTo>
                    <a:lnTo>
                      <a:pt x="76" y="80"/>
                    </a:lnTo>
                    <a:lnTo>
                      <a:pt x="74" y="82"/>
                    </a:lnTo>
                    <a:lnTo>
                      <a:pt x="74" y="83"/>
                    </a:lnTo>
                    <a:lnTo>
                      <a:pt x="73" y="84"/>
                    </a:lnTo>
                    <a:lnTo>
                      <a:pt x="62" y="91"/>
                    </a:lnTo>
                    <a:lnTo>
                      <a:pt x="62" y="93"/>
                    </a:lnTo>
                    <a:lnTo>
                      <a:pt x="60" y="93"/>
                    </a:lnTo>
                    <a:lnTo>
                      <a:pt x="60" y="94"/>
                    </a:lnTo>
                    <a:lnTo>
                      <a:pt x="55" y="97"/>
                    </a:lnTo>
                    <a:lnTo>
                      <a:pt x="55" y="98"/>
                    </a:lnTo>
                    <a:lnTo>
                      <a:pt x="52" y="100"/>
                    </a:lnTo>
                    <a:lnTo>
                      <a:pt x="42" y="116"/>
                    </a:lnTo>
                    <a:lnTo>
                      <a:pt x="42" y="122"/>
                    </a:lnTo>
                    <a:lnTo>
                      <a:pt x="38" y="132"/>
                    </a:lnTo>
                    <a:lnTo>
                      <a:pt x="37" y="133"/>
                    </a:lnTo>
                    <a:lnTo>
                      <a:pt x="37" y="134"/>
                    </a:lnTo>
                    <a:lnTo>
                      <a:pt x="34" y="134"/>
                    </a:lnTo>
                    <a:lnTo>
                      <a:pt x="34" y="136"/>
                    </a:lnTo>
                    <a:lnTo>
                      <a:pt x="21" y="161"/>
                    </a:lnTo>
                    <a:lnTo>
                      <a:pt x="23" y="163"/>
                    </a:lnTo>
                    <a:lnTo>
                      <a:pt x="21" y="164"/>
                    </a:lnTo>
                    <a:lnTo>
                      <a:pt x="21" y="165"/>
                    </a:lnTo>
                    <a:lnTo>
                      <a:pt x="17" y="180"/>
                    </a:lnTo>
                    <a:lnTo>
                      <a:pt x="13" y="189"/>
                    </a:lnTo>
                    <a:lnTo>
                      <a:pt x="11" y="189"/>
                    </a:lnTo>
                    <a:lnTo>
                      <a:pt x="10" y="192"/>
                    </a:lnTo>
                    <a:lnTo>
                      <a:pt x="4" y="194"/>
                    </a:lnTo>
                    <a:lnTo>
                      <a:pt x="3" y="194"/>
                    </a:lnTo>
                    <a:lnTo>
                      <a:pt x="11" y="203"/>
                    </a:lnTo>
                    <a:lnTo>
                      <a:pt x="13" y="209"/>
                    </a:lnTo>
                    <a:lnTo>
                      <a:pt x="13" y="211"/>
                    </a:lnTo>
                    <a:lnTo>
                      <a:pt x="14" y="216"/>
                    </a:lnTo>
                    <a:lnTo>
                      <a:pt x="16" y="216"/>
                    </a:lnTo>
                    <a:lnTo>
                      <a:pt x="17" y="217"/>
                    </a:lnTo>
                    <a:lnTo>
                      <a:pt x="17" y="221"/>
                    </a:lnTo>
                    <a:lnTo>
                      <a:pt x="16" y="223"/>
                    </a:lnTo>
                    <a:lnTo>
                      <a:pt x="10" y="227"/>
                    </a:lnTo>
                    <a:lnTo>
                      <a:pt x="4" y="230"/>
                    </a:lnTo>
                    <a:lnTo>
                      <a:pt x="2" y="232"/>
                    </a:lnTo>
                    <a:lnTo>
                      <a:pt x="0" y="237"/>
                    </a:lnTo>
                    <a:lnTo>
                      <a:pt x="0" y="246"/>
                    </a:lnTo>
                    <a:lnTo>
                      <a:pt x="2" y="246"/>
                    </a:lnTo>
                    <a:lnTo>
                      <a:pt x="2" y="247"/>
                    </a:lnTo>
                    <a:lnTo>
                      <a:pt x="3" y="249"/>
                    </a:lnTo>
                    <a:lnTo>
                      <a:pt x="6" y="250"/>
                    </a:lnTo>
                    <a:lnTo>
                      <a:pt x="14" y="267"/>
                    </a:lnTo>
                    <a:lnTo>
                      <a:pt x="21" y="274"/>
                    </a:lnTo>
                    <a:lnTo>
                      <a:pt x="24" y="276"/>
                    </a:lnTo>
                    <a:lnTo>
                      <a:pt x="31" y="283"/>
                    </a:lnTo>
                    <a:lnTo>
                      <a:pt x="30" y="284"/>
                    </a:lnTo>
                    <a:lnTo>
                      <a:pt x="37" y="294"/>
                    </a:lnTo>
                    <a:lnTo>
                      <a:pt x="38" y="294"/>
                    </a:lnTo>
                    <a:lnTo>
                      <a:pt x="45" y="291"/>
                    </a:lnTo>
                    <a:lnTo>
                      <a:pt x="49" y="287"/>
                    </a:lnTo>
                    <a:lnTo>
                      <a:pt x="60" y="280"/>
                    </a:lnTo>
                    <a:lnTo>
                      <a:pt x="69" y="266"/>
                    </a:lnTo>
                    <a:lnTo>
                      <a:pt x="72" y="263"/>
                    </a:lnTo>
                    <a:lnTo>
                      <a:pt x="71" y="263"/>
                    </a:lnTo>
                    <a:lnTo>
                      <a:pt x="74" y="260"/>
                    </a:lnTo>
                    <a:lnTo>
                      <a:pt x="77" y="260"/>
                    </a:lnTo>
                    <a:lnTo>
                      <a:pt x="79" y="259"/>
                    </a:lnTo>
                    <a:lnTo>
                      <a:pt x="102" y="260"/>
                    </a:lnTo>
                    <a:lnTo>
                      <a:pt x="109" y="259"/>
                    </a:lnTo>
                    <a:lnTo>
                      <a:pt x="111" y="259"/>
                    </a:lnTo>
                    <a:lnTo>
                      <a:pt x="111" y="263"/>
                    </a:lnTo>
                    <a:lnTo>
                      <a:pt x="112" y="267"/>
                    </a:lnTo>
                    <a:lnTo>
                      <a:pt x="114" y="269"/>
                    </a:lnTo>
                    <a:lnTo>
                      <a:pt x="119" y="266"/>
                    </a:lnTo>
                    <a:lnTo>
                      <a:pt x="121" y="266"/>
                    </a:lnTo>
                    <a:lnTo>
                      <a:pt x="127" y="269"/>
                    </a:lnTo>
                    <a:lnTo>
                      <a:pt x="132" y="277"/>
                    </a:lnTo>
                    <a:lnTo>
                      <a:pt x="140" y="302"/>
                    </a:lnTo>
                    <a:lnTo>
                      <a:pt x="140" y="316"/>
                    </a:lnTo>
                    <a:lnTo>
                      <a:pt x="147" y="320"/>
                    </a:lnTo>
                    <a:lnTo>
                      <a:pt x="148" y="322"/>
                    </a:lnTo>
                    <a:lnTo>
                      <a:pt x="151" y="315"/>
                    </a:lnTo>
                    <a:lnTo>
                      <a:pt x="157" y="309"/>
                    </a:lnTo>
                    <a:lnTo>
                      <a:pt x="162" y="306"/>
                    </a:lnTo>
                    <a:lnTo>
                      <a:pt x="168" y="306"/>
                    </a:lnTo>
                    <a:lnTo>
                      <a:pt x="169" y="305"/>
                    </a:lnTo>
                    <a:lnTo>
                      <a:pt x="176" y="302"/>
                    </a:lnTo>
                    <a:lnTo>
                      <a:pt x="176" y="301"/>
                    </a:lnTo>
                    <a:lnTo>
                      <a:pt x="178" y="298"/>
                    </a:lnTo>
                    <a:lnTo>
                      <a:pt x="185" y="290"/>
                    </a:lnTo>
                    <a:lnTo>
                      <a:pt x="186" y="288"/>
                    </a:lnTo>
                    <a:lnTo>
                      <a:pt x="188" y="285"/>
                    </a:lnTo>
                    <a:lnTo>
                      <a:pt x="189" y="284"/>
                    </a:lnTo>
                    <a:lnTo>
                      <a:pt x="192" y="284"/>
                    </a:lnTo>
                    <a:lnTo>
                      <a:pt x="193" y="283"/>
                    </a:lnTo>
                    <a:lnTo>
                      <a:pt x="222" y="269"/>
                    </a:lnTo>
                    <a:lnTo>
                      <a:pt x="224" y="270"/>
                    </a:lnTo>
                    <a:lnTo>
                      <a:pt x="225" y="273"/>
                    </a:lnTo>
                    <a:lnTo>
                      <a:pt x="229" y="277"/>
                    </a:lnTo>
                    <a:lnTo>
                      <a:pt x="235" y="280"/>
                    </a:lnTo>
                    <a:lnTo>
                      <a:pt x="236" y="276"/>
                    </a:lnTo>
                    <a:lnTo>
                      <a:pt x="241" y="269"/>
                    </a:lnTo>
                    <a:lnTo>
                      <a:pt x="242" y="269"/>
                    </a:lnTo>
                    <a:lnTo>
                      <a:pt x="243" y="267"/>
                    </a:lnTo>
                    <a:lnTo>
                      <a:pt x="246" y="267"/>
                    </a:lnTo>
                    <a:lnTo>
                      <a:pt x="248" y="269"/>
                    </a:lnTo>
                    <a:lnTo>
                      <a:pt x="263" y="269"/>
                    </a:lnTo>
                    <a:lnTo>
                      <a:pt x="268" y="263"/>
                    </a:lnTo>
                    <a:lnTo>
                      <a:pt x="271" y="256"/>
                    </a:lnTo>
                    <a:lnTo>
                      <a:pt x="271" y="250"/>
                    </a:lnTo>
                    <a:lnTo>
                      <a:pt x="274" y="237"/>
                    </a:lnTo>
                    <a:lnTo>
                      <a:pt x="277" y="232"/>
                    </a:lnTo>
                    <a:lnTo>
                      <a:pt x="280" y="232"/>
                    </a:lnTo>
                    <a:lnTo>
                      <a:pt x="281" y="234"/>
                    </a:lnTo>
                    <a:lnTo>
                      <a:pt x="304" y="234"/>
                    </a:lnTo>
                    <a:lnTo>
                      <a:pt x="304" y="227"/>
                    </a:lnTo>
                    <a:lnTo>
                      <a:pt x="305" y="223"/>
                    </a:lnTo>
                    <a:lnTo>
                      <a:pt x="308" y="220"/>
                    </a:lnTo>
                    <a:lnTo>
                      <a:pt x="315" y="210"/>
                    </a:lnTo>
                    <a:lnTo>
                      <a:pt x="320" y="206"/>
                    </a:lnTo>
                    <a:lnTo>
                      <a:pt x="320" y="204"/>
                    </a:lnTo>
                    <a:lnTo>
                      <a:pt x="322" y="204"/>
                    </a:lnTo>
                    <a:lnTo>
                      <a:pt x="322" y="203"/>
                    </a:lnTo>
                    <a:lnTo>
                      <a:pt x="333" y="189"/>
                    </a:lnTo>
                    <a:lnTo>
                      <a:pt x="362" y="156"/>
                    </a:lnTo>
                    <a:lnTo>
                      <a:pt x="365" y="154"/>
                    </a:lnTo>
                    <a:lnTo>
                      <a:pt x="365" y="153"/>
                    </a:lnTo>
                    <a:lnTo>
                      <a:pt x="366" y="151"/>
                    </a:lnTo>
                    <a:lnTo>
                      <a:pt x="368" y="147"/>
                    </a:lnTo>
                    <a:lnTo>
                      <a:pt x="369" y="140"/>
                    </a:lnTo>
                    <a:lnTo>
                      <a:pt x="372" y="133"/>
                    </a:lnTo>
                    <a:lnTo>
                      <a:pt x="375" y="129"/>
                    </a:lnTo>
                    <a:lnTo>
                      <a:pt x="375" y="127"/>
                    </a:lnTo>
                    <a:lnTo>
                      <a:pt x="378" y="109"/>
                    </a:lnTo>
                    <a:lnTo>
                      <a:pt x="378" y="108"/>
                    </a:lnTo>
                    <a:lnTo>
                      <a:pt x="375" y="108"/>
                    </a:lnTo>
                    <a:lnTo>
                      <a:pt x="372" y="105"/>
                    </a:lnTo>
                    <a:lnTo>
                      <a:pt x="369" y="105"/>
                    </a:lnTo>
                    <a:lnTo>
                      <a:pt x="366" y="104"/>
                    </a:lnTo>
                    <a:lnTo>
                      <a:pt x="365" y="104"/>
                    </a:lnTo>
                    <a:lnTo>
                      <a:pt x="364" y="103"/>
                    </a:lnTo>
                    <a:lnTo>
                      <a:pt x="352" y="89"/>
                    </a:lnTo>
                    <a:lnTo>
                      <a:pt x="345" y="83"/>
                    </a:lnTo>
                    <a:lnTo>
                      <a:pt x="344" y="79"/>
                    </a:lnTo>
                    <a:lnTo>
                      <a:pt x="341" y="76"/>
                    </a:lnTo>
                    <a:lnTo>
                      <a:pt x="341" y="74"/>
                    </a:lnTo>
                    <a:lnTo>
                      <a:pt x="340" y="73"/>
                    </a:lnTo>
                    <a:lnTo>
                      <a:pt x="338" y="73"/>
                    </a:lnTo>
                    <a:lnTo>
                      <a:pt x="335" y="70"/>
                    </a:lnTo>
                    <a:lnTo>
                      <a:pt x="333" y="70"/>
                    </a:lnTo>
                    <a:lnTo>
                      <a:pt x="328" y="66"/>
                    </a:lnTo>
                    <a:lnTo>
                      <a:pt x="326" y="60"/>
                    </a:lnTo>
                    <a:lnTo>
                      <a:pt x="327" y="36"/>
                    </a:lnTo>
                    <a:lnTo>
                      <a:pt x="330" y="24"/>
                    </a:lnTo>
                    <a:lnTo>
                      <a:pt x="331" y="0"/>
                    </a:lnTo>
                    <a:lnTo>
                      <a:pt x="330" y="0"/>
                    </a:lnTo>
                    <a:lnTo>
                      <a:pt x="322" y="3"/>
                    </a:lnTo>
                    <a:lnTo>
                      <a:pt x="306" y="12"/>
                    </a:lnTo>
                    <a:lnTo>
                      <a:pt x="296" y="2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14" name="Freeform 141">
                <a:extLst>
                  <a:ext uri="{FF2B5EF4-FFF2-40B4-BE49-F238E27FC236}">
                    <a16:creationId xmlns:a16="http://schemas.microsoft.com/office/drawing/2014/main" id="{F4113571-4D6C-85CC-5562-A1B30B292C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3" y="2126"/>
                <a:ext cx="104" cy="100"/>
              </a:xfrm>
              <a:custGeom>
                <a:avLst/>
                <a:gdLst>
                  <a:gd name="T0" fmla="*/ 58 w 416"/>
                  <a:gd name="T1" fmla="*/ 51 h 397"/>
                  <a:gd name="T2" fmla="*/ 16 w 416"/>
                  <a:gd name="T3" fmla="*/ 99 h 397"/>
                  <a:gd name="T4" fmla="*/ 1 w 416"/>
                  <a:gd name="T5" fmla="*/ 118 h 397"/>
                  <a:gd name="T6" fmla="*/ 12 w 416"/>
                  <a:gd name="T7" fmla="*/ 141 h 397"/>
                  <a:gd name="T8" fmla="*/ 11 w 416"/>
                  <a:gd name="T9" fmla="*/ 154 h 397"/>
                  <a:gd name="T10" fmla="*/ 18 w 416"/>
                  <a:gd name="T11" fmla="*/ 182 h 397"/>
                  <a:gd name="T12" fmla="*/ 11 w 416"/>
                  <a:gd name="T13" fmla="*/ 212 h 397"/>
                  <a:gd name="T14" fmla="*/ 44 w 416"/>
                  <a:gd name="T15" fmla="*/ 196 h 397"/>
                  <a:gd name="T16" fmla="*/ 52 w 416"/>
                  <a:gd name="T17" fmla="*/ 219 h 397"/>
                  <a:gd name="T18" fmla="*/ 62 w 416"/>
                  <a:gd name="T19" fmla="*/ 238 h 397"/>
                  <a:gd name="T20" fmla="*/ 71 w 416"/>
                  <a:gd name="T21" fmla="*/ 235 h 397"/>
                  <a:gd name="T22" fmla="*/ 81 w 416"/>
                  <a:gd name="T23" fmla="*/ 229 h 397"/>
                  <a:gd name="T24" fmla="*/ 96 w 416"/>
                  <a:gd name="T25" fmla="*/ 240 h 397"/>
                  <a:gd name="T26" fmla="*/ 103 w 416"/>
                  <a:gd name="T27" fmla="*/ 270 h 397"/>
                  <a:gd name="T28" fmla="*/ 93 w 416"/>
                  <a:gd name="T29" fmla="*/ 293 h 397"/>
                  <a:gd name="T30" fmla="*/ 114 w 416"/>
                  <a:gd name="T31" fmla="*/ 300 h 397"/>
                  <a:gd name="T32" fmla="*/ 121 w 416"/>
                  <a:gd name="T33" fmla="*/ 317 h 397"/>
                  <a:gd name="T34" fmla="*/ 121 w 416"/>
                  <a:gd name="T35" fmla="*/ 323 h 397"/>
                  <a:gd name="T36" fmla="*/ 127 w 416"/>
                  <a:gd name="T37" fmla="*/ 319 h 397"/>
                  <a:gd name="T38" fmla="*/ 136 w 416"/>
                  <a:gd name="T39" fmla="*/ 306 h 397"/>
                  <a:gd name="T40" fmla="*/ 153 w 416"/>
                  <a:gd name="T41" fmla="*/ 313 h 397"/>
                  <a:gd name="T42" fmla="*/ 165 w 416"/>
                  <a:gd name="T43" fmla="*/ 306 h 397"/>
                  <a:gd name="T44" fmla="*/ 177 w 416"/>
                  <a:gd name="T45" fmla="*/ 306 h 397"/>
                  <a:gd name="T46" fmla="*/ 178 w 416"/>
                  <a:gd name="T47" fmla="*/ 327 h 397"/>
                  <a:gd name="T48" fmla="*/ 192 w 416"/>
                  <a:gd name="T49" fmla="*/ 377 h 397"/>
                  <a:gd name="T50" fmla="*/ 213 w 416"/>
                  <a:gd name="T51" fmla="*/ 376 h 397"/>
                  <a:gd name="T52" fmla="*/ 235 w 416"/>
                  <a:gd name="T53" fmla="*/ 383 h 397"/>
                  <a:gd name="T54" fmla="*/ 237 w 416"/>
                  <a:gd name="T55" fmla="*/ 369 h 397"/>
                  <a:gd name="T56" fmla="*/ 255 w 416"/>
                  <a:gd name="T57" fmla="*/ 376 h 397"/>
                  <a:gd name="T58" fmla="*/ 279 w 416"/>
                  <a:gd name="T59" fmla="*/ 370 h 397"/>
                  <a:gd name="T60" fmla="*/ 272 w 416"/>
                  <a:gd name="T61" fmla="*/ 330 h 397"/>
                  <a:gd name="T62" fmla="*/ 295 w 416"/>
                  <a:gd name="T63" fmla="*/ 352 h 397"/>
                  <a:gd name="T64" fmla="*/ 321 w 416"/>
                  <a:gd name="T65" fmla="*/ 360 h 397"/>
                  <a:gd name="T66" fmla="*/ 349 w 416"/>
                  <a:gd name="T67" fmla="*/ 342 h 397"/>
                  <a:gd name="T68" fmla="*/ 389 w 416"/>
                  <a:gd name="T69" fmla="*/ 327 h 397"/>
                  <a:gd name="T70" fmla="*/ 402 w 416"/>
                  <a:gd name="T71" fmla="*/ 302 h 397"/>
                  <a:gd name="T72" fmla="*/ 412 w 416"/>
                  <a:gd name="T73" fmla="*/ 284 h 397"/>
                  <a:gd name="T74" fmla="*/ 400 w 416"/>
                  <a:gd name="T75" fmla="*/ 249 h 397"/>
                  <a:gd name="T76" fmla="*/ 355 w 416"/>
                  <a:gd name="T77" fmla="*/ 200 h 397"/>
                  <a:gd name="T78" fmla="*/ 322 w 416"/>
                  <a:gd name="T79" fmla="*/ 196 h 397"/>
                  <a:gd name="T80" fmla="*/ 309 w 416"/>
                  <a:gd name="T81" fmla="*/ 187 h 397"/>
                  <a:gd name="T82" fmla="*/ 288 w 416"/>
                  <a:gd name="T83" fmla="*/ 192 h 397"/>
                  <a:gd name="T84" fmla="*/ 269 w 416"/>
                  <a:gd name="T85" fmla="*/ 166 h 397"/>
                  <a:gd name="T86" fmla="*/ 259 w 416"/>
                  <a:gd name="T87" fmla="*/ 132 h 397"/>
                  <a:gd name="T88" fmla="*/ 240 w 416"/>
                  <a:gd name="T89" fmla="*/ 133 h 397"/>
                  <a:gd name="T90" fmla="*/ 228 w 416"/>
                  <a:gd name="T91" fmla="*/ 137 h 397"/>
                  <a:gd name="T92" fmla="*/ 224 w 416"/>
                  <a:gd name="T93" fmla="*/ 123 h 397"/>
                  <a:gd name="T94" fmla="*/ 209 w 416"/>
                  <a:gd name="T95" fmla="*/ 104 h 397"/>
                  <a:gd name="T96" fmla="*/ 199 w 416"/>
                  <a:gd name="T97" fmla="*/ 75 h 397"/>
                  <a:gd name="T98" fmla="*/ 201 w 416"/>
                  <a:gd name="T99" fmla="*/ 65 h 397"/>
                  <a:gd name="T100" fmla="*/ 198 w 416"/>
                  <a:gd name="T101" fmla="*/ 51 h 397"/>
                  <a:gd name="T102" fmla="*/ 185 w 416"/>
                  <a:gd name="T103" fmla="*/ 42 h 397"/>
                  <a:gd name="T104" fmla="*/ 149 w 416"/>
                  <a:gd name="T105" fmla="*/ 24 h 397"/>
                  <a:gd name="T106" fmla="*/ 143 w 416"/>
                  <a:gd name="T107" fmla="*/ 25 h 397"/>
                  <a:gd name="T108" fmla="*/ 127 w 416"/>
                  <a:gd name="T109" fmla="*/ 34 h 397"/>
                  <a:gd name="T110" fmla="*/ 110 w 416"/>
                  <a:gd name="T111" fmla="*/ 15 h 397"/>
                  <a:gd name="T112" fmla="*/ 76 w 416"/>
                  <a:gd name="T113" fmla="*/ 0 h 397"/>
                  <a:gd name="T114" fmla="*/ 71 w 416"/>
                  <a:gd name="T115" fmla="*/ 22 h 397"/>
                  <a:gd name="T116" fmla="*/ 64 w 416"/>
                  <a:gd name="T117" fmla="*/ 42 h 3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416" h="397">
                    <a:moveTo>
                      <a:pt x="62" y="46"/>
                    </a:moveTo>
                    <a:lnTo>
                      <a:pt x="61" y="48"/>
                    </a:lnTo>
                    <a:lnTo>
                      <a:pt x="61" y="49"/>
                    </a:lnTo>
                    <a:lnTo>
                      <a:pt x="58" y="51"/>
                    </a:lnTo>
                    <a:lnTo>
                      <a:pt x="29" y="84"/>
                    </a:lnTo>
                    <a:lnTo>
                      <a:pt x="18" y="98"/>
                    </a:lnTo>
                    <a:lnTo>
                      <a:pt x="18" y="99"/>
                    </a:lnTo>
                    <a:lnTo>
                      <a:pt x="16" y="99"/>
                    </a:lnTo>
                    <a:lnTo>
                      <a:pt x="16" y="101"/>
                    </a:lnTo>
                    <a:lnTo>
                      <a:pt x="11" y="105"/>
                    </a:lnTo>
                    <a:lnTo>
                      <a:pt x="4" y="115"/>
                    </a:lnTo>
                    <a:lnTo>
                      <a:pt x="1" y="118"/>
                    </a:lnTo>
                    <a:lnTo>
                      <a:pt x="0" y="122"/>
                    </a:lnTo>
                    <a:lnTo>
                      <a:pt x="0" y="129"/>
                    </a:lnTo>
                    <a:lnTo>
                      <a:pt x="7" y="134"/>
                    </a:lnTo>
                    <a:lnTo>
                      <a:pt x="12" y="141"/>
                    </a:lnTo>
                    <a:lnTo>
                      <a:pt x="12" y="142"/>
                    </a:lnTo>
                    <a:lnTo>
                      <a:pt x="14" y="144"/>
                    </a:lnTo>
                    <a:lnTo>
                      <a:pt x="14" y="145"/>
                    </a:lnTo>
                    <a:lnTo>
                      <a:pt x="11" y="154"/>
                    </a:lnTo>
                    <a:lnTo>
                      <a:pt x="7" y="161"/>
                    </a:lnTo>
                    <a:lnTo>
                      <a:pt x="11" y="169"/>
                    </a:lnTo>
                    <a:lnTo>
                      <a:pt x="15" y="175"/>
                    </a:lnTo>
                    <a:lnTo>
                      <a:pt x="18" y="182"/>
                    </a:lnTo>
                    <a:lnTo>
                      <a:pt x="20" y="183"/>
                    </a:lnTo>
                    <a:lnTo>
                      <a:pt x="18" y="190"/>
                    </a:lnTo>
                    <a:lnTo>
                      <a:pt x="11" y="205"/>
                    </a:lnTo>
                    <a:lnTo>
                      <a:pt x="11" y="212"/>
                    </a:lnTo>
                    <a:lnTo>
                      <a:pt x="18" y="212"/>
                    </a:lnTo>
                    <a:lnTo>
                      <a:pt x="23" y="204"/>
                    </a:lnTo>
                    <a:lnTo>
                      <a:pt x="37" y="196"/>
                    </a:lnTo>
                    <a:lnTo>
                      <a:pt x="44" y="196"/>
                    </a:lnTo>
                    <a:lnTo>
                      <a:pt x="50" y="199"/>
                    </a:lnTo>
                    <a:lnTo>
                      <a:pt x="51" y="205"/>
                    </a:lnTo>
                    <a:lnTo>
                      <a:pt x="51" y="212"/>
                    </a:lnTo>
                    <a:lnTo>
                      <a:pt x="52" y="219"/>
                    </a:lnTo>
                    <a:lnTo>
                      <a:pt x="57" y="232"/>
                    </a:lnTo>
                    <a:lnTo>
                      <a:pt x="60" y="236"/>
                    </a:lnTo>
                    <a:lnTo>
                      <a:pt x="61" y="236"/>
                    </a:lnTo>
                    <a:lnTo>
                      <a:pt x="62" y="238"/>
                    </a:lnTo>
                    <a:lnTo>
                      <a:pt x="64" y="238"/>
                    </a:lnTo>
                    <a:lnTo>
                      <a:pt x="65" y="236"/>
                    </a:lnTo>
                    <a:lnTo>
                      <a:pt x="69" y="236"/>
                    </a:lnTo>
                    <a:lnTo>
                      <a:pt x="71" y="235"/>
                    </a:lnTo>
                    <a:lnTo>
                      <a:pt x="72" y="235"/>
                    </a:lnTo>
                    <a:lnTo>
                      <a:pt x="76" y="231"/>
                    </a:lnTo>
                    <a:lnTo>
                      <a:pt x="79" y="229"/>
                    </a:lnTo>
                    <a:lnTo>
                      <a:pt x="81" y="229"/>
                    </a:lnTo>
                    <a:lnTo>
                      <a:pt x="89" y="232"/>
                    </a:lnTo>
                    <a:lnTo>
                      <a:pt x="91" y="235"/>
                    </a:lnTo>
                    <a:lnTo>
                      <a:pt x="93" y="238"/>
                    </a:lnTo>
                    <a:lnTo>
                      <a:pt x="96" y="240"/>
                    </a:lnTo>
                    <a:lnTo>
                      <a:pt x="100" y="250"/>
                    </a:lnTo>
                    <a:lnTo>
                      <a:pt x="100" y="260"/>
                    </a:lnTo>
                    <a:lnTo>
                      <a:pt x="103" y="266"/>
                    </a:lnTo>
                    <a:lnTo>
                      <a:pt x="103" y="270"/>
                    </a:lnTo>
                    <a:lnTo>
                      <a:pt x="107" y="282"/>
                    </a:lnTo>
                    <a:lnTo>
                      <a:pt x="98" y="291"/>
                    </a:lnTo>
                    <a:lnTo>
                      <a:pt x="94" y="292"/>
                    </a:lnTo>
                    <a:lnTo>
                      <a:pt x="93" y="293"/>
                    </a:lnTo>
                    <a:lnTo>
                      <a:pt x="89" y="299"/>
                    </a:lnTo>
                    <a:lnTo>
                      <a:pt x="90" y="299"/>
                    </a:lnTo>
                    <a:lnTo>
                      <a:pt x="91" y="300"/>
                    </a:lnTo>
                    <a:lnTo>
                      <a:pt x="114" y="300"/>
                    </a:lnTo>
                    <a:lnTo>
                      <a:pt x="115" y="302"/>
                    </a:lnTo>
                    <a:lnTo>
                      <a:pt x="118" y="303"/>
                    </a:lnTo>
                    <a:lnTo>
                      <a:pt x="121" y="310"/>
                    </a:lnTo>
                    <a:lnTo>
                      <a:pt x="121" y="317"/>
                    </a:lnTo>
                    <a:lnTo>
                      <a:pt x="120" y="317"/>
                    </a:lnTo>
                    <a:lnTo>
                      <a:pt x="118" y="319"/>
                    </a:lnTo>
                    <a:lnTo>
                      <a:pt x="118" y="320"/>
                    </a:lnTo>
                    <a:lnTo>
                      <a:pt x="121" y="323"/>
                    </a:lnTo>
                    <a:lnTo>
                      <a:pt x="122" y="323"/>
                    </a:lnTo>
                    <a:lnTo>
                      <a:pt x="125" y="321"/>
                    </a:lnTo>
                    <a:lnTo>
                      <a:pt x="127" y="320"/>
                    </a:lnTo>
                    <a:lnTo>
                      <a:pt x="127" y="319"/>
                    </a:lnTo>
                    <a:lnTo>
                      <a:pt x="129" y="317"/>
                    </a:lnTo>
                    <a:lnTo>
                      <a:pt x="129" y="312"/>
                    </a:lnTo>
                    <a:lnTo>
                      <a:pt x="134" y="307"/>
                    </a:lnTo>
                    <a:lnTo>
                      <a:pt x="136" y="306"/>
                    </a:lnTo>
                    <a:lnTo>
                      <a:pt x="148" y="306"/>
                    </a:lnTo>
                    <a:lnTo>
                      <a:pt x="150" y="310"/>
                    </a:lnTo>
                    <a:lnTo>
                      <a:pt x="150" y="312"/>
                    </a:lnTo>
                    <a:lnTo>
                      <a:pt x="153" y="313"/>
                    </a:lnTo>
                    <a:lnTo>
                      <a:pt x="156" y="313"/>
                    </a:lnTo>
                    <a:lnTo>
                      <a:pt x="161" y="307"/>
                    </a:lnTo>
                    <a:lnTo>
                      <a:pt x="163" y="307"/>
                    </a:lnTo>
                    <a:lnTo>
                      <a:pt x="165" y="306"/>
                    </a:lnTo>
                    <a:lnTo>
                      <a:pt x="170" y="303"/>
                    </a:lnTo>
                    <a:lnTo>
                      <a:pt x="174" y="305"/>
                    </a:lnTo>
                    <a:lnTo>
                      <a:pt x="175" y="306"/>
                    </a:lnTo>
                    <a:lnTo>
                      <a:pt x="177" y="306"/>
                    </a:lnTo>
                    <a:lnTo>
                      <a:pt x="178" y="314"/>
                    </a:lnTo>
                    <a:lnTo>
                      <a:pt x="178" y="324"/>
                    </a:lnTo>
                    <a:lnTo>
                      <a:pt x="180" y="326"/>
                    </a:lnTo>
                    <a:lnTo>
                      <a:pt x="178" y="327"/>
                    </a:lnTo>
                    <a:lnTo>
                      <a:pt x="175" y="341"/>
                    </a:lnTo>
                    <a:lnTo>
                      <a:pt x="175" y="348"/>
                    </a:lnTo>
                    <a:lnTo>
                      <a:pt x="185" y="377"/>
                    </a:lnTo>
                    <a:lnTo>
                      <a:pt x="192" y="377"/>
                    </a:lnTo>
                    <a:lnTo>
                      <a:pt x="198" y="376"/>
                    </a:lnTo>
                    <a:lnTo>
                      <a:pt x="199" y="374"/>
                    </a:lnTo>
                    <a:lnTo>
                      <a:pt x="210" y="374"/>
                    </a:lnTo>
                    <a:lnTo>
                      <a:pt x="213" y="376"/>
                    </a:lnTo>
                    <a:lnTo>
                      <a:pt x="217" y="379"/>
                    </a:lnTo>
                    <a:lnTo>
                      <a:pt x="237" y="397"/>
                    </a:lnTo>
                    <a:lnTo>
                      <a:pt x="237" y="390"/>
                    </a:lnTo>
                    <a:lnTo>
                      <a:pt x="235" y="383"/>
                    </a:lnTo>
                    <a:lnTo>
                      <a:pt x="233" y="377"/>
                    </a:lnTo>
                    <a:lnTo>
                      <a:pt x="230" y="374"/>
                    </a:lnTo>
                    <a:lnTo>
                      <a:pt x="231" y="372"/>
                    </a:lnTo>
                    <a:lnTo>
                      <a:pt x="237" y="369"/>
                    </a:lnTo>
                    <a:lnTo>
                      <a:pt x="241" y="367"/>
                    </a:lnTo>
                    <a:lnTo>
                      <a:pt x="247" y="367"/>
                    </a:lnTo>
                    <a:lnTo>
                      <a:pt x="251" y="370"/>
                    </a:lnTo>
                    <a:lnTo>
                      <a:pt x="255" y="376"/>
                    </a:lnTo>
                    <a:lnTo>
                      <a:pt x="256" y="379"/>
                    </a:lnTo>
                    <a:lnTo>
                      <a:pt x="261" y="383"/>
                    </a:lnTo>
                    <a:lnTo>
                      <a:pt x="277" y="372"/>
                    </a:lnTo>
                    <a:lnTo>
                      <a:pt x="279" y="370"/>
                    </a:lnTo>
                    <a:lnTo>
                      <a:pt x="279" y="365"/>
                    </a:lnTo>
                    <a:lnTo>
                      <a:pt x="273" y="351"/>
                    </a:lnTo>
                    <a:lnTo>
                      <a:pt x="273" y="342"/>
                    </a:lnTo>
                    <a:lnTo>
                      <a:pt x="272" y="330"/>
                    </a:lnTo>
                    <a:lnTo>
                      <a:pt x="270" y="326"/>
                    </a:lnTo>
                    <a:lnTo>
                      <a:pt x="270" y="323"/>
                    </a:lnTo>
                    <a:lnTo>
                      <a:pt x="272" y="321"/>
                    </a:lnTo>
                    <a:lnTo>
                      <a:pt x="295" y="352"/>
                    </a:lnTo>
                    <a:lnTo>
                      <a:pt x="300" y="355"/>
                    </a:lnTo>
                    <a:lnTo>
                      <a:pt x="300" y="356"/>
                    </a:lnTo>
                    <a:lnTo>
                      <a:pt x="319" y="359"/>
                    </a:lnTo>
                    <a:lnTo>
                      <a:pt x="321" y="360"/>
                    </a:lnTo>
                    <a:lnTo>
                      <a:pt x="325" y="356"/>
                    </a:lnTo>
                    <a:lnTo>
                      <a:pt x="336" y="341"/>
                    </a:lnTo>
                    <a:lnTo>
                      <a:pt x="343" y="341"/>
                    </a:lnTo>
                    <a:lnTo>
                      <a:pt x="349" y="342"/>
                    </a:lnTo>
                    <a:lnTo>
                      <a:pt x="357" y="342"/>
                    </a:lnTo>
                    <a:lnTo>
                      <a:pt x="379" y="329"/>
                    </a:lnTo>
                    <a:lnTo>
                      <a:pt x="385" y="329"/>
                    </a:lnTo>
                    <a:lnTo>
                      <a:pt x="389" y="327"/>
                    </a:lnTo>
                    <a:lnTo>
                      <a:pt x="392" y="327"/>
                    </a:lnTo>
                    <a:lnTo>
                      <a:pt x="392" y="326"/>
                    </a:lnTo>
                    <a:lnTo>
                      <a:pt x="393" y="313"/>
                    </a:lnTo>
                    <a:lnTo>
                      <a:pt x="402" y="302"/>
                    </a:lnTo>
                    <a:lnTo>
                      <a:pt x="405" y="299"/>
                    </a:lnTo>
                    <a:lnTo>
                      <a:pt x="410" y="288"/>
                    </a:lnTo>
                    <a:lnTo>
                      <a:pt x="412" y="286"/>
                    </a:lnTo>
                    <a:lnTo>
                      <a:pt x="412" y="284"/>
                    </a:lnTo>
                    <a:lnTo>
                      <a:pt x="416" y="271"/>
                    </a:lnTo>
                    <a:lnTo>
                      <a:pt x="410" y="253"/>
                    </a:lnTo>
                    <a:lnTo>
                      <a:pt x="409" y="252"/>
                    </a:lnTo>
                    <a:lnTo>
                      <a:pt x="400" y="249"/>
                    </a:lnTo>
                    <a:lnTo>
                      <a:pt x="393" y="245"/>
                    </a:lnTo>
                    <a:lnTo>
                      <a:pt x="386" y="238"/>
                    </a:lnTo>
                    <a:lnTo>
                      <a:pt x="385" y="235"/>
                    </a:lnTo>
                    <a:lnTo>
                      <a:pt x="355" y="200"/>
                    </a:lnTo>
                    <a:lnTo>
                      <a:pt x="343" y="194"/>
                    </a:lnTo>
                    <a:lnTo>
                      <a:pt x="336" y="194"/>
                    </a:lnTo>
                    <a:lnTo>
                      <a:pt x="330" y="196"/>
                    </a:lnTo>
                    <a:lnTo>
                      <a:pt x="322" y="196"/>
                    </a:lnTo>
                    <a:lnTo>
                      <a:pt x="314" y="193"/>
                    </a:lnTo>
                    <a:lnTo>
                      <a:pt x="311" y="192"/>
                    </a:lnTo>
                    <a:lnTo>
                      <a:pt x="311" y="189"/>
                    </a:lnTo>
                    <a:lnTo>
                      <a:pt x="309" y="187"/>
                    </a:lnTo>
                    <a:lnTo>
                      <a:pt x="305" y="187"/>
                    </a:lnTo>
                    <a:lnTo>
                      <a:pt x="300" y="193"/>
                    </a:lnTo>
                    <a:lnTo>
                      <a:pt x="294" y="193"/>
                    </a:lnTo>
                    <a:lnTo>
                      <a:pt x="288" y="192"/>
                    </a:lnTo>
                    <a:lnTo>
                      <a:pt x="287" y="192"/>
                    </a:lnTo>
                    <a:lnTo>
                      <a:pt x="273" y="185"/>
                    </a:lnTo>
                    <a:lnTo>
                      <a:pt x="269" y="172"/>
                    </a:lnTo>
                    <a:lnTo>
                      <a:pt x="269" y="166"/>
                    </a:lnTo>
                    <a:lnTo>
                      <a:pt x="268" y="161"/>
                    </a:lnTo>
                    <a:lnTo>
                      <a:pt x="268" y="157"/>
                    </a:lnTo>
                    <a:lnTo>
                      <a:pt x="261" y="134"/>
                    </a:lnTo>
                    <a:lnTo>
                      <a:pt x="259" y="132"/>
                    </a:lnTo>
                    <a:lnTo>
                      <a:pt x="259" y="129"/>
                    </a:lnTo>
                    <a:lnTo>
                      <a:pt x="258" y="129"/>
                    </a:lnTo>
                    <a:lnTo>
                      <a:pt x="252" y="132"/>
                    </a:lnTo>
                    <a:lnTo>
                      <a:pt x="240" y="133"/>
                    </a:lnTo>
                    <a:lnTo>
                      <a:pt x="238" y="132"/>
                    </a:lnTo>
                    <a:lnTo>
                      <a:pt x="234" y="132"/>
                    </a:lnTo>
                    <a:lnTo>
                      <a:pt x="231" y="133"/>
                    </a:lnTo>
                    <a:lnTo>
                      <a:pt x="228" y="137"/>
                    </a:lnTo>
                    <a:lnTo>
                      <a:pt x="227" y="137"/>
                    </a:lnTo>
                    <a:lnTo>
                      <a:pt x="223" y="130"/>
                    </a:lnTo>
                    <a:lnTo>
                      <a:pt x="223" y="125"/>
                    </a:lnTo>
                    <a:lnTo>
                      <a:pt x="224" y="123"/>
                    </a:lnTo>
                    <a:lnTo>
                      <a:pt x="225" y="123"/>
                    </a:lnTo>
                    <a:lnTo>
                      <a:pt x="220" y="116"/>
                    </a:lnTo>
                    <a:lnTo>
                      <a:pt x="216" y="115"/>
                    </a:lnTo>
                    <a:lnTo>
                      <a:pt x="209" y="104"/>
                    </a:lnTo>
                    <a:lnTo>
                      <a:pt x="209" y="91"/>
                    </a:lnTo>
                    <a:lnTo>
                      <a:pt x="208" y="81"/>
                    </a:lnTo>
                    <a:lnTo>
                      <a:pt x="205" y="78"/>
                    </a:lnTo>
                    <a:lnTo>
                      <a:pt x="199" y="75"/>
                    </a:lnTo>
                    <a:lnTo>
                      <a:pt x="199" y="74"/>
                    </a:lnTo>
                    <a:lnTo>
                      <a:pt x="203" y="66"/>
                    </a:lnTo>
                    <a:lnTo>
                      <a:pt x="202" y="66"/>
                    </a:lnTo>
                    <a:lnTo>
                      <a:pt x="201" y="65"/>
                    </a:lnTo>
                    <a:lnTo>
                      <a:pt x="201" y="63"/>
                    </a:lnTo>
                    <a:lnTo>
                      <a:pt x="199" y="56"/>
                    </a:lnTo>
                    <a:lnTo>
                      <a:pt x="198" y="53"/>
                    </a:lnTo>
                    <a:lnTo>
                      <a:pt x="198" y="51"/>
                    </a:lnTo>
                    <a:lnTo>
                      <a:pt x="194" y="51"/>
                    </a:lnTo>
                    <a:lnTo>
                      <a:pt x="187" y="48"/>
                    </a:lnTo>
                    <a:lnTo>
                      <a:pt x="185" y="48"/>
                    </a:lnTo>
                    <a:lnTo>
                      <a:pt x="185" y="42"/>
                    </a:lnTo>
                    <a:lnTo>
                      <a:pt x="178" y="41"/>
                    </a:lnTo>
                    <a:lnTo>
                      <a:pt x="170" y="37"/>
                    </a:lnTo>
                    <a:lnTo>
                      <a:pt x="167" y="32"/>
                    </a:lnTo>
                    <a:lnTo>
                      <a:pt x="149" y="24"/>
                    </a:lnTo>
                    <a:lnTo>
                      <a:pt x="148" y="22"/>
                    </a:lnTo>
                    <a:lnTo>
                      <a:pt x="145" y="22"/>
                    </a:lnTo>
                    <a:lnTo>
                      <a:pt x="143" y="24"/>
                    </a:lnTo>
                    <a:lnTo>
                      <a:pt x="143" y="25"/>
                    </a:lnTo>
                    <a:lnTo>
                      <a:pt x="142" y="27"/>
                    </a:lnTo>
                    <a:lnTo>
                      <a:pt x="138" y="32"/>
                    </a:lnTo>
                    <a:lnTo>
                      <a:pt x="138" y="34"/>
                    </a:lnTo>
                    <a:lnTo>
                      <a:pt x="127" y="34"/>
                    </a:lnTo>
                    <a:lnTo>
                      <a:pt x="124" y="31"/>
                    </a:lnTo>
                    <a:lnTo>
                      <a:pt x="118" y="22"/>
                    </a:lnTo>
                    <a:lnTo>
                      <a:pt x="112" y="18"/>
                    </a:lnTo>
                    <a:lnTo>
                      <a:pt x="110" y="15"/>
                    </a:lnTo>
                    <a:lnTo>
                      <a:pt x="103" y="13"/>
                    </a:lnTo>
                    <a:lnTo>
                      <a:pt x="96" y="11"/>
                    </a:lnTo>
                    <a:lnTo>
                      <a:pt x="81" y="6"/>
                    </a:lnTo>
                    <a:lnTo>
                      <a:pt x="76" y="0"/>
                    </a:lnTo>
                    <a:lnTo>
                      <a:pt x="75" y="0"/>
                    </a:lnTo>
                    <a:lnTo>
                      <a:pt x="74" y="3"/>
                    </a:lnTo>
                    <a:lnTo>
                      <a:pt x="74" y="4"/>
                    </a:lnTo>
                    <a:lnTo>
                      <a:pt x="71" y="22"/>
                    </a:lnTo>
                    <a:lnTo>
                      <a:pt x="71" y="24"/>
                    </a:lnTo>
                    <a:lnTo>
                      <a:pt x="68" y="28"/>
                    </a:lnTo>
                    <a:lnTo>
                      <a:pt x="65" y="35"/>
                    </a:lnTo>
                    <a:lnTo>
                      <a:pt x="64" y="42"/>
                    </a:lnTo>
                    <a:lnTo>
                      <a:pt x="62" y="4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15" name="Freeform 142">
                <a:extLst>
                  <a:ext uri="{FF2B5EF4-FFF2-40B4-BE49-F238E27FC236}">
                    <a16:creationId xmlns:a16="http://schemas.microsoft.com/office/drawing/2014/main" id="{C133A045-6FA4-C060-1C90-ABD7D4E22C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3" y="2158"/>
                <a:ext cx="45" cy="46"/>
              </a:xfrm>
              <a:custGeom>
                <a:avLst/>
                <a:gdLst>
                  <a:gd name="T0" fmla="*/ 161 w 181"/>
                  <a:gd name="T1" fmla="*/ 2 h 183"/>
                  <a:gd name="T2" fmla="*/ 137 w 181"/>
                  <a:gd name="T3" fmla="*/ 0 h 183"/>
                  <a:gd name="T4" fmla="*/ 131 w 181"/>
                  <a:gd name="T5" fmla="*/ 5 h 183"/>
                  <a:gd name="T6" fmla="*/ 128 w 181"/>
                  <a:gd name="T7" fmla="*/ 24 h 183"/>
                  <a:gd name="T8" fmla="*/ 120 w 181"/>
                  <a:gd name="T9" fmla="*/ 37 h 183"/>
                  <a:gd name="T10" fmla="*/ 103 w 181"/>
                  <a:gd name="T11" fmla="*/ 35 h 183"/>
                  <a:gd name="T12" fmla="*/ 99 w 181"/>
                  <a:gd name="T13" fmla="*/ 37 h 183"/>
                  <a:gd name="T14" fmla="*/ 93 w 181"/>
                  <a:gd name="T15" fmla="*/ 44 h 183"/>
                  <a:gd name="T16" fmla="*/ 86 w 181"/>
                  <a:gd name="T17" fmla="*/ 45 h 183"/>
                  <a:gd name="T18" fmla="*/ 81 w 181"/>
                  <a:gd name="T19" fmla="*/ 38 h 183"/>
                  <a:gd name="T20" fmla="*/ 50 w 181"/>
                  <a:gd name="T21" fmla="*/ 51 h 183"/>
                  <a:gd name="T22" fmla="*/ 46 w 181"/>
                  <a:gd name="T23" fmla="*/ 52 h 183"/>
                  <a:gd name="T24" fmla="*/ 43 w 181"/>
                  <a:gd name="T25" fmla="*/ 56 h 183"/>
                  <a:gd name="T26" fmla="*/ 35 w 181"/>
                  <a:gd name="T27" fmla="*/ 66 h 183"/>
                  <a:gd name="T28" fmla="*/ 33 w 181"/>
                  <a:gd name="T29" fmla="*/ 70 h 183"/>
                  <a:gd name="T30" fmla="*/ 25 w 181"/>
                  <a:gd name="T31" fmla="*/ 74 h 183"/>
                  <a:gd name="T32" fmla="*/ 14 w 181"/>
                  <a:gd name="T33" fmla="*/ 77 h 183"/>
                  <a:gd name="T34" fmla="*/ 5 w 181"/>
                  <a:gd name="T35" fmla="*/ 90 h 183"/>
                  <a:gd name="T36" fmla="*/ 5 w 181"/>
                  <a:gd name="T37" fmla="*/ 115 h 183"/>
                  <a:gd name="T38" fmla="*/ 7 w 181"/>
                  <a:gd name="T39" fmla="*/ 119 h 183"/>
                  <a:gd name="T40" fmla="*/ 5 w 181"/>
                  <a:gd name="T41" fmla="*/ 122 h 183"/>
                  <a:gd name="T42" fmla="*/ 0 w 181"/>
                  <a:gd name="T43" fmla="*/ 150 h 183"/>
                  <a:gd name="T44" fmla="*/ 3 w 181"/>
                  <a:gd name="T45" fmla="*/ 155 h 183"/>
                  <a:gd name="T46" fmla="*/ 4 w 181"/>
                  <a:gd name="T47" fmla="*/ 155 h 183"/>
                  <a:gd name="T48" fmla="*/ 17 w 181"/>
                  <a:gd name="T49" fmla="*/ 162 h 183"/>
                  <a:gd name="T50" fmla="*/ 33 w 181"/>
                  <a:gd name="T51" fmla="*/ 176 h 183"/>
                  <a:gd name="T52" fmla="*/ 36 w 181"/>
                  <a:gd name="T53" fmla="*/ 179 h 183"/>
                  <a:gd name="T54" fmla="*/ 46 w 181"/>
                  <a:gd name="T55" fmla="*/ 182 h 183"/>
                  <a:gd name="T56" fmla="*/ 72 w 181"/>
                  <a:gd name="T57" fmla="*/ 179 h 183"/>
                  <a:gd name="T58" fmla="*/ 84 w 181"/>
                  <a:gd name="T59" fmla="*/ 154 h 183"/>
                  <a:gd name="T60" fmla="*/ 88 w 181"/>
                  <a:gd name="T61" fmla="*/ 155 h 183"/>
                  <a:gd name="T62" fmla="*/ 91 w 181"/>
                  <a:gd name="T63" fmla="*/ 157 h 183"/>
                  <a:gd name="T64" fmla="*/ 100 w 181"/>
                  <a:gd name="T65" fmla="*/ 169 h 183"/>
                  <a:gd name="T66" fmla="*/ 121 w 181"/>
                  <a:gd name="T67" fmla="*/ 171 h 183"/>
                  <a:gd name="T68" fmla="*/ 127 w 181"/>
                  <a:gd name="T69" fmla="*/ 172 h 183"/>
                  <a:gd name="T70" fmla="*/ 130 w 181"/>
                  <a:gd name="T71" fmla="*/ 172 h 183"/>
                  <a:gd name="T72" fmla="*/ 132 w 181"/>
                  <a:gd name="T73" fmla="*/ 166 h 183"/>
                  <a:gd name="T74" fmla="*/ 134 w 181"/>
                  <a:gd name="T75" fmla="*/ 161 h 183"/>
                  <a:gd name="T76" fmla="*/ 137 w 181"/>
                  <a:gd name="T77" fmla="*/ 151 h 183"/>
                  <a:gd name="T78" fmla="*/ 142 w 181"/>
                  <a:gd name="T79" fmla="*/ 140 h 183"/>
                  <a:gd name="T80" fmla="*/ 144 w 181"/>
                  <a:gd name="T81" fmla="*/ 137 h 183"/>
                  <a:gd name="T82" fmla="*/ 152 w 181"/>
                  <a:gd name="T83" fmla="*/ 133 h 183"/>
                  <a:gd name="T84" fmla="*/ 159 w 181"/>
                  <a:gd name="T85" fmla="*/ 123 h 183"/>
                  <a:gd name="T86" fmla="*/ 158 w 181"/>
                  <a:gd name="T87" fmla="*/ 118 h 183"/>
                  <a:gd name="T88" fmla="*/ 158 w 181"/>
                  <a:gd name="T89" fmla="*/ 113 h 183"/>
                  <a:gd name="T90" fmla="*/ 166 w 181"/>
                  <a:gd name="T91" fmla="*/ 97 h 183"/>
                  <a:gd name="T92" fmla="*/ 170 w 181"/>
                  <a:gd name="T93" fmla="*/ 94 h 183"/>
                  <a:gd name="T94" fmla="*/ 172 w 181"/>
                  <a:gd name="T95" fmla="*/ 91 h 183"/>
                  <a:gd name="T96" fmla="*/ 172 w 181"/>
                  <a:gd name="T97" fmla="*/ 78 h 183"/>
                  <a:gd name="T98" fmla="*/ 181 w 181"/>
                  <a:gd name="T99" fmla="*/ 56 h 183"/>
                  <a:gd name="T100" fmla="*/ 176 w 181"/>
                  <a:gd name="T101" fmla="*/ 48 h 183"/>
                  <a:gd name="T102" fmla="*/ 168 w 181"/>
                  <a:gd name="T103" fmla="*/ 34 h 183"/>
                  <a:gd name="T104" fmla="*/ 175 w 181"/>
                  <a:gd name="T105" fmla="*/ 18 h 183"/>
                  <a:gd name="T106" fmla="*/ 173 w 181"/>
                  <a:gd name="T107" fmla="*/ 15 h 183"/>
                  <a:gd name="T108" fmla="*/ 168 w 181"/>
                  <a:gd name="T109" fmla="*/ 7 h 1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81" h="183">
                    <a:moveTo>
                      <a:pt x="168" y="7"/>
                    </a:moveTo>
                    <a:lnTo>
                      <a:pt x="161" y="2"/>
                    </a:lnTo>
                    <a:lnTo>
                      <a:pt x="138" y="2"/>
                    </a:lnTo>
                    <a:lnTo>
                      <a:pt x="137" y="0"/>
                    </a:lnTo>
                    <a:lnTo>
                      <a:pt x="134" y="0"/>
                    </a:lnTo>
                    <a:lnTo>
                      <a:pt x="131" y="5"/>
                    </a:lnTo>
                    <a:lnTo>
                      <a:pt x="128" y="18"/>
                    </a:lnTo>
                    <a:lnTo>
                      <a:pt x="128" y="24"/>
                    </a:lnTo>
                    <a:lnTo>
                      <a:pt x="125" y="31"/>
                    </a:lnTo>
                    <a:lnTo>
                      <a:pt x="120" y="37"/>
                    </a:lnTo>
                    <a:lnTo>
                      <a:pt x="105" y="37"/>
                    </a:lnTo>
                    <a:lnTo>
                      <a:pt x="103" y="35"/>
                    </a:lnTo>
                    <a:lnTo>
                      <a:pt x="100" y="35"/>
                    </a:lnTo>
                    <a:lnTo>
                      <a:pt x="99" y="37"/>
                    </a:lnTo>
                    <a:lnTo>
                      <a:pt x="98" y="37"/>
                    </a:lnTo>
                    <a:lnTo>
                      <a:pt x="93" y="44"/>
                    </a:lnTo>
                    <a:lnTo>
                      <a:pt x="92" y="48"/>
                    </a:lnTo>
                    <a:lnTo>
                      <a:pt x="86" y="45"/>
                    </a:lnTo>
                    <a:lnTo>
                      <a:pt x="82" y="41"/>
                    </a:lnTo>
                    <a:lnTo>
                      <a:pt x="81" y="38"/>
                    </a:lnTo>
                    <a:lnTo>
                      <a:pt x="79" y="37"/>
                    </a:lnTo>
                    <a:lnTo>
                      <a:pt x="50" y="51"/>
                    </a:lnTo>
                    <a:lnTo>
                      <a:pt x="49" y="52"/>
                    </a:lnTo>
                    <a:lnTo>
                      <a:pt x="46" y="52"/>
                    </a:lnTo>
                    <a:lnTo>
                      <a:pt x="45" y="53"/>
                    </a:lnTo>
                    <a:lnTo>
                      <a:pt x="43" y="56"/>
                    </a:lnTo>
                    <a:lnTo>
                      <a:pt x="42" y="58"/>
                    </a:lnTo>
                    <a:lnTo>
                      <a:pt x="35" y="66"/>
                    </a:lnTo>
                    <a:lnTo>
                      <a:pt x="33" y="69"/>
                    </a:lnTo>
                    <a:lnTo>
                      <a:pt x="33" y="70"/>
                    </a:lnTo>
                    <a:lnTo>
                      <a:pt x="26" y="73"/>
                    </a:lnTo>
                    <a:lnTo>
                      <a:pt x="25" y="74"/>
                    </a:lnTo>
                    <a:lnTo>
                      <a:pt x="19" y="74"/>
                    </a:lnTo>
                    <a:lnTo>
                      <a:pt x="14" y="77"/>
                    </a:lnTo>
                    <a:lnTo>
                      <a:pt x="8" y="83"/>
                    </a:lnTo>
                    <a:lnTo>
                      <a:pt x="5" y="90"/>
                    </a:lnTo>
                    <a:lnTo>
                      <a:pt x="4" y="113"/>
                    </a:lnTo>
                    <a:lnTo>
                      <a:pt x="5" y="115"/>
                    </a:lnTo>
                    <a:lnTo>
                      <a:pt x="5" y="116"/>
                    </a:lnTo>
                    <a:lnTo>
                      <a:pt x="7" y="119"/>
                    </a:lnTo>
                    <a:lnTo>
                      <a:pt x="5" y="120"/>
                    </a:lnTo>
                    <a:lnTo>
                      <a:pt x="5" y="122"/>
                    </a:lnTo>
                    <a:lnTo>
                      <a:pt x="4" y="125"/>
                    </a:lnTo>
                    <a:lnTo>
                      <a:pt x="0" y="150"/>
                    </a:lnTo>
                    <a:lnTo>
                      <a:pt x="0" y="151"/>
                    </a:lnTo>
                    <a:lnTo>
                      <a:pt x="3" y="155"/>
                    </a:lnTo>
                    <a:lnTo>
                      <a:pt x="3" y="157"/>
                    </a:lnTo>
                    <a:lnTo>
                      <a:pt x="4" y="155"/>
                    </a:lnTo>
                    <a:lnTo>
                      <a:pt x="5" y="155"/>
                    </a:lnTo>
                    <a:lnTo>
                      <a:pt x="17" y="162"/>
                    </a:lnTo>
                    <a:lnTo>
                      <a:pt x="18" y="164"/>
                    </a:lnTo>
                    <a:lnTo>
                      <a:pt x="33" y="176"/>
                    </a:lnTo>
                    <a:lnTo>
                      <a:pt x="35" y="179"/>
                    </a:lnTo>
                    <a:lnTo>
                      <a:pt x="36" y="179"/>
                    </a:lnTo>
                    <a:lnTo>
                      <a:pt x="43" y="182"/>
                    </a:lnTo>
                    <a:lnTo>
                      <a:pt x="46" y="182"/>
                    </a:lnTo>
                    <a:lnTo>
                      <a:pt x="64" y="183"/>
                    </a:lnTo>
                    <a:lnTo>
                      <a:pt x="72" y="179"/>
                    </a:lnTo>
                    <a:lnTo>
                      <a:pt x="77" y="172"/>
                    </a:lnTo>
                    <a:lnTo>
                      <a:pt x="84" y="154"/>
                    </a:lnTo>
                    <a:lnTo>
                      <a:pt x="85" y="154"/>
                    </a:lnTo>
                    <a:lnTo>
                      <a:pt x="88" y="155"/>
                    </a:lnTo>
                    <a:lnTo>
                      <a:pt x="89" y="155"/>
                    </a:lnTo>
                    <a:lnTo>
                      <a:pt x="91" y="157"/>
                    </a:lnTo>
                    <a:lnTo>
                      <a:pt x="92" y="161"/>
                    </a:lnTo>
                    <a:lnTo>
                      <a:pt x="100" y="169"/>
                    </a:lnTo>
                    <a:lnTo>
                      <a:pt x="109" y="169"/>
                    </a:lnTo>
                    <a:lnTo>
                      <a:pt x="121" y="171"/>
                    </a:lnTo>
                    <a:lnTo>
                      <a:pt x="124" y="171"/>
                    </a:lnTo>
                    <a:lnTo>
                      <a:pt x="127" y="172"/>
                    </a:lnTo>
                    <a:lnTo>
                      <a:pt x="128" y="173"/>
                    </a:lnTo>
                    <a:lnTo>
                      <a:pt x="130" y="172"/>
                    </a:lnTo>
                    <a:lnTo>
                      <a:pt x="130" y="169"/>
                    </a:lnTo>
                    <a:lnTo>
                      <a:pt x="132" y="166"/>
                    </a:lnTo>
                    <a:lnTo>
                      <a:pt x="134" y="166"/>
                    </a:lnTo>
                    <a:lnTo>
                      <a:pt x="134" y="161"/>
                    </a:lnTo>
                    <a:lnTo>
                      <a:pt x="137" y="154"/>
                    </a:lnTo>
                    <a:lnTo>
                      <a:pt x="137" y="151"/>
                    </a:lnTo>
                    <a:lnTo>
                      <a:pt x="139" y="145"/>
                    </a:lnTo>
                    <a:lnTo>
                      <a:pt x="142" y="140"/>
                    </a:lnTo>
                    <a:lnTo>
                      <a:pt x="144" y="139"/>
                    </a:lnTo>
                    <a:lnTo>
                      <a:pt x="144" y="137"/>
                    </a:lnTo>
                    <a:lnTo>
                      <a:pt x="145" y="137"/>
                    </a:lnTo>
                    <a:lnTo>
                      <a:pt x="152" y="133"/>
                    </a:lnTo>
                    <a:lnTo>
                      <a:pt x="158" y="125"/>
                    </a:lnTo>
                    <a:lnTo>
                      <a:pt x="159" y="123"/>
                    </a:lnTo>
                    <a:lnTo>
                      <a:pt x="158" y="120"/>
                    </a:lnTo>
                    <a:lnTo>
                      <a:pt x="158" y="118"/>
                    </a:lnTo>
                    <a:lnTo>
                      <a:pt x="156" y="115"/>
                    </a:lnTo>
                    <a:lnTo>
                      <a:pt x="158" y="113"/>
                    </a:lnTo>
                    <a:lnTo>
                      <a:pt x="161" y="106"/>
                    </a:lnTo>
                    <a:lnTo>
                      <a:pt x="166" y="97"/>
                    </a:lnTo>
                    <a:lnTo>
                      <a:pt x="169" y="95"/>
                    </a:lnTo>
                    <a:lnTo>
                      <a:pt x="170" y="94"/>
                    </a:lnTo>
                    <a:lnTo>
                      <a:pt x="170" y="92"/>
                    </a:lnTo>
                    <a:lnTo>
                      <a:pt x="172" y="91"/>
                    </a:lnTo>
                    <a:lnTo>
                      <a:pt x="172" y="85"/>
                    </a:lnTo>
                    <a:lnTo>
                      <a:pt x="172" y="78"/>
                    </a:lnTo>
                    <a:lnTo>
                      <a:pt x="179" y="63"/>
                    </a:lnTo>
                    <a:lnTo>
                      <a:pt x="181" y="56"/>
                    </a:lnTo>
                    <a:lnTo>
                      <a:pt x="179" y="55"/>
                    </a:lnTo>
                    <a:lnTo>
                      <a:pt x="176" y="48"/>
                    </a:lnTo>
                    <a:lnTo>
                      <a:pt x="172" y="42"/>
                    </a:lnTo>
                    <a:lnTo>
                      <a:pt x="168" y="34"/>
                    </a:lnTo>
                    <a:lnTo>
                      <a:pt x="172" y="27"/>
                    </a:lnTo>
                    <a:lnTo>
                      <a:pt x="175" y="18"/>
                    </a:lnTo>
                    <a:lnTo>
                      <a:pt x="175" y="17"/>
                    </a:lnTo>
                    <a:lnTo>
                      <a:pt x="173" y="15"/>
                    </a:lnTo>
                    <a:lnTo>
                      <a:pt x="173" y="14"/>
                    </a:lnTo>
                    <a:lnTo>
                      <a:pt x="168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16" name="Freeform 143">
                <a:extLst>
                  <a:ext uri="{FF2B5EF4-FFF2-40B4-BE49-F238E27FC236}">
                    <a16:creationId xmlns:a16="http://schemas.microsoft.com/office/drawing/2014/main" id="{8A2EAC0B-6B4B-3BEA-EBE1-F550490074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4" y="2175"/>
                <a:ext cx="74" cy="64"/>
              </a:xfrm>
              <a:custGeom>
                <a:avLst/>
                <a:gdLst>
                  <a:gd name="T0" fmla="*/ 236 w 299"/>
                  <a:gd name="T1" fmla="*/ 0 h 255"/>
                  <a:gd name="T2" fmla="*/ 210 w 299"/>
                  <a:gd name="T3" fmla="*/ 16 h 255"/>
                  <a:gd name="T4" fmla="*/ 208 w 299"/>
                  <a:gd name="T5" fmla="*/ 25 h 255"/>
                  <a:gd name="T6" fmla="*/ 199 w 299"/>
                  <a:gd name="T7" fmla="*/ 37 h 255"/>
                  <a:gd name="T8" fmla="*/ 196 w 299"/>
                  <a:gd name="T9" fmla="*/ 49 h 255"/>
                  <a:gd name="T10" fmla="*/ 196 w 299"/>
                  <a:gd name="T11" fmla="*/ 56 h 255"/>
                  <a:gd name="T12" fmla="*/ 182 w 299"/>
                  <a:gd name="T13" fmla="*/ 68 h 255"/>
                  <a:gd name="T14" fmla="*/ 177 w 299"/>
                  <a:gd name="T15" fmla="*/ 76 h 255"/>
                  <a:gd name="T16" fmla="*/ 172 w 299"/>
                  <a:gd name="T17" fmla="*/ 92 h 255"/>
                  <a:gd name="T18" fmla="*/ 168 w 299"/>
                  <a:gd name="T19" fmla="*/ 100 h 255"/>
                  <a:gd name="T20" fmla="*/ 165 w 299"/>
                  <a:gd name="T21" fmla="*/ 103 h 255"/>
                  <a:gd name="T22" fmla="*/ 147 w 299"/>
                  <a:gd name="T23" fmla="*/ 100 h 255"/>
                  <a:gd name="T24" fmla="*/ 129 w 299"/>
                  <a:gd name="T25" fmla="*/ 88 h 255"/>
                  <a:gd name="T26" fmla="*/ 123 w 299"/>
                  <a:gd name="T27" fmla="*/ 85 h 255"/>
                  <a:gd name="T28" fmla="*/ 110 w 299"/>
                  <a:gd name="T29" fmla="*/ 110 h 255"/>
                  <a:gd name="T30" fmla="*/ 81 w 299"/>
                  <a:gd name="T31" fmla="*/ 113 h 255"/>
                  <a:gd name="T32" fmla="*/ 71 w 299"/>
                  <a:gd name="T33" fmla="*/ 107 h 255"/>
                  <a:gd name="T34" fmla="*/ 43 w 299"/>
                  <a:gd name="T35" fmla="*/ 86 h 255"/>
                  <a:gd name="T36" fmla="*/ 42 w 299"/>
                  <a:gd name="T37" fmla="*/ 90 h 255"/>
                  <a:gd name="T38" fmla="*/ 41 w 299"/>
                  <a:gd name="T39" fmla="*/ 99 h 255"/>
                  <a:gd name="T40" fmla="*/ 34 w 299"/>
                  <a:gd name="T41" fmla="*/ 123 h 255"/>
                  <a:gd name="T42" fmla="*/ 35 w 299"/>
                  <a:gd name="T43" fmla="*/ 138 h 255"/>
                  <a:gd name="T44" fmla="*/ 4 w 299"/>
                  <a:gd name="T45" fmla="*/ 145 h 255"/>
                  <a:gd name="T46" fmla="*/ 3 w 299"/>
                  <a:gd name="T47" fmla="*/ 156 h 255"/>
                  <a:gd name="T48" fmla="*/ 3 w 299"/>
                  <a:gd name="T49" fmla="*/ 169 h 255"/>
                  <a:gd name="T50" fmla="*/ 28 w 299"/>
                  <a:gd name="T51" fmla="*/ 170 h 255"/>
                  <a:gd name="T52" fmla="*/ 41 w 299"/>
                  <a:gd name="T53" fmla="*/ 180 h 255"/>
                  <a:gd name="T54" fmla="*/ 59 w 299"/>
                  <a:gd name="T55" fmla="*/ 195 h 255"/>
                  <a:gd name="T56" fmla="*/ 63 w 299"/>
                  <a:gd name="T57" fmla="*/ 201 h 255"/>
                  <a:gd name="T58" fmla="*/ 46 w 299"/>
                  <a:gd name="T59" fmla="*/ 205 h 255"/>
                  <a:gd name="T60" fmla="*/ 50 w 299"/>
                  <a:gd name="T61" fmla="*/ 224 h 255"/>
                  <a:gd name="T62" fmla="*/ 59 w 299"/>
                  <a:gd name="T63" fmla="*/ 229 h 255"/>
                  <a:gd name="T64" fmla="*/ 67 w 299"/>
                  <a:gd name="T65" fmla="*/ 241 h 255"/>
                  <a:gd name="T66" fmla="*/ 94 w 299"/>
                  <a:gd name="T67" fmla="*/ 248 h 255"/>
                  <a:gd name="T68" fmla="*/ 99 w 299"/>
                  <a:gd name="T69" fmla="*/ 250 h 255"/>
                  <a:gd name="T70" fmla="*/ 127 w 299"/>
                  <a:gd name="T71" fmla="*/ 248 h 255"/>
                  <a:gd name="T72" fmla="*/ 147 w 299"/>
                  <a:gd name="T73" fmla="*/ 253 h 255"/>
                  <a:gd name="T74" fmla="*/ 166 w 299"/>
                  <a:gd name="T75" fmla="*/ 250 h 255"/>
                  <a:gd name="T76" fmla="*/ 175 w 299"/>
                  <a:gd name="T77" fmla="*/ 236 h 255"/>
                  <a:gd name="T78" fmla="*/ 197 w 299"/>
                  <a:gd name="T79" fmla="*/ 237 h 255"/>
                  <a:gd name="T80" fmla="*/ 204 w 299"/>
                  <a:gd name="T81" fmla="*/ 233 h 255"/>
                  <a:gd name="T82" fmla="*/ 230 w 299"/>
                  <a:gd name="T83" fmla="*/ 200 h 255"/>
                  <a:gd name="T84" fmla="*/ 201 w 299"/>
                  <a:gd name="T85" fmla="*/ 155 h 255"/>
                  <a:gd name="T86" fmla="*/ 201 w 299"/>
                  <a:gd name="T87" fmla="*/ 143 h 255"/>
                  <a:gd name="T88" fmla="*/ 206 w 299"/>
                  <a:gd name="T89" fmla="*/ 130 h 255"/>
                  <a:gd name="T90" fmla="*/ 237 w 299"/>
                  <a:gd name="T91" fmla="*/ 128 h 255"/>
                  <a:gd name="T92" fmla="*/ 290 w 299"/>
                  <a:gd name="T93" fmla="*/ 99 h 255"/>
                  <a:gd name="T94" fmla="*/ 299 w 299"/>
                  <a:gd name="T95" fmla="*/ 54 h 255"/>
                  <a:gd name="T96" fmla="*/ 290 w 299"/>
                  <a:gd name="T97" fmla="*/ 39 h 255"/>
                  <a:gd name="T98" fmla="*/ 278 w 299"/>
                  <a:gd name="T99" fmla="*/ 33 h 255"/>
                  <a:gd name="T100" fmla="*/ 270 w 299"/>
                  <a:gd name="T101" fmla="*/ 39 h 255"/>
                  <a:gd name="T102" fmla="*/ 263 w 299"/>
                  <a:gd name="T103" fmla="*/ 42 h 255"/>
                  <a:gd name="T104" fmla="*/ 259 w 299"/>
                  <a:gd name="T105" fmla="*/ 40 h 255"/>
                  <a:gd name="T106" fmla="*/ 250 w 299"/>
                  <a:gd name="T107" fmla="*/ 16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99" h="255">
                    <a:moveTo>
                      <a:pt x="249" y="3"/>
                    </a:moveTo>
                    <a:lnTo>
                      <a:pt x="243" y="0"/>
                    </a:lnTo>
                    <a:lnTo>
                      <a:pt x="236" y="0"/>
                    </a:lnTo>
                    <a:lnTo>
                      <a:pt x="222" y="8"/>
                    </a:lnTo>
                    <a:lnTo>
                      <a:pt x="217" y="16"/>
                    </a:lnTo>
                    <a:lnTo>
                      <a:pt x="210" y="16"/>
                    </a:lnTo>
                    <a:lnTo>
                      <a:pt x="210" y="22"/>
                    </a:lnTo>
                    <a:lnTo>
                      <a:pt x="208" y="23"/>
                    </a:lnTo>
                    <a:lnTo>
                      <a:pt x="208" y="25"/>
                    </a:lnTo>
                    <a:lnTo>
                      <a:pt x="207" y="26"/>
                    </a:lnTo>
                    <a:lnTo>
                      <a:pt x="204" y="28"/>
                    </a:lnTo>
                    <a:lnTo>
                      <a:pt x="199" y="37"/>
                    </a:lnTo>
                    <a:lnTo>
                      <a:pt x="196" y="44"/>
                    </a:lnTo>
                    <a:lnTo>
                      <a:pt x="194" y="46"/>
                    </a:lnTo>
                    <a:lnTo>
                      <a:pt x="196" y="49"/>
                    </a:lnTo>
                    <a:lnTo>
                      <a:pt x="196" y="51"/>
                    </a:lnTo>
                    <a:lnTo>
                      <a:pt x="197" y="54"/>
                    </a:lnTo>
                    <a:lnTo>
                      <a:pt x="196" y="56"/>
                    </a:lnTo>
                    <a:lnTo>
                      <a:pt x="190" y="64"/>
                    </a:lnTo>
                    <a:lnTo>
                      <a:pt x="183" y="68"/>
                    </a:lnTo>
                    <a:lnTo>
                      <a:pt x="182" y="68"/>
                    </a:lnTo>
                    <a:lnTo>
                      <a:pt x="182" y="70"/>
                    </a:lnTo>
                    <a:lnTo>
                      <a:pt x="180" y="71"/>
                    </a:lnTo>
                    <a:lnTo>
                      <a:pt x="177" y="76"/>
                    </a:lnTo>
                    <a:lnTo>
                      <a:pt x="175" y="82"/>
                    </a:lnTo>
                    <a:lnTo>
                      <a:pt x="175" y="85"/>
                    </a:lnTo>
                    <a:lnTo>
                      <a:pt x="172" y="92"/>
                    </a:lnTo>
                    <a:lnTo>
                      <a:pt x="172" y="97"/>
                    </a:lnTo>
                    <a:lnTo>
                      <a:pt x="170" y="97"/>
                    </a:lnTo>
                    <a:lnTo>
                      <a:pt x="168" y="100"/>
                    </a:lnTo>
                    <a:lnTo>
                      <a:pt x="168" y="103"/>
                    </a:lnTo>
                    <a:lnTo>
                      <a:pt x="166" y="104"/>
                    </a:lnTo>
                    <a:lnTo>
                      <a:pt x="165" y="103"/>
                    </a:lnTo>
                    <a:lnTo>
                      <a:pt x="162" y="102"/>
                    </a:lnTo>
                    <a:lnTo>
                      <a:pt x="159" y="102"/>
                    </a:lnTo>
                    <a:lnTo>
                      <a:pt x="147" y="100"/>
                    </a:lnTo>
                    <a:lnTo>
                      <a:pt x="138" y="100"/>
                    </a:lnTo>
                    <a:lnTo>
                      <a:pt x="130" y="92"/>
                    </a:lnTo>
                    <a:lnTo>
                      <a:pt x="129" y="88"/>
                    </a:lnTo>
                    <a:lnTo>
                      <a:pt x="127" y="86"/>
                    </a:lnTo>
                    <a:lnTo>
                      <a:pt x="126" y="86"/>
                    </a:lnTo>
                    <a:lnTo>
                      <a:pt x="123" y="85"/>
                    </a:lnTo>
                    <a:lnTo>
                      <a:pt x="122" y="85"/>
                    </a:lnTo>
                    <a:lnTo>
                      <a:pt x="115" y="103"/>
                    </a:lnTo>
                    <a:lnTo>
                      <a:pt x="110" y="110"/>
                    </a:lnTo>
                    <a:lnTo>
                      <a:pt x="102" y="114"/>
                    </a:lnTo>
                    <a:lnTo>
                      <a:pt x="84" y="113"/>
                    </a:lnTo>
                    <a:lnTo>
                      <a:pt x="81" y="113"/>
                    </a:lnTo>
                    <a:lnTo>
                      <a:pt x="74" y="110"/>
                    </a:lnTo>
                    <a:lnTo>
                      <a:pt x="73" y="110"/>
                    </a:lnTo>
                    <a:lnTo>
                      <a:pt x="71" y="107"/>
                    </a:lnTo>
                    <a:lnTo>
                      <a:pt x="56" y="95"/>
                    </a:lnTo>
                    <a:lnTo>
                      <a:pt x="55" y="93"/>
                    </a:lnTo>
                    <a:lnTo>
                      <a:pt x="43" y="86"/>
                    </a:lnTo>
                    <a:lnTo>
                      <a:pt x="42" y="86"/>
                    </a:lnTo>
                    <a:lnTo>
                      <a:pt x="41" y="88"/>
                    </a:lnTo>
                    <a:lnTo>
                      <a:pt x="42" y="90"/>
                    </a:lnTo>
                    <a:lnTo>
                      <a:pt x="42" y="92"/>
                    </a:lnTo>
                    <a:lnTo>
                      <a:pt x="41" y="92"/>
                    </a:lnTo>
                    <a:lnTo>
                      <a:pt x="41" y="99"/>
                    </a:lnTo>
                    <a:lnTo>
                      <a:pt x="36" y="113"/>
                    </a:lnTo>
                    <a:lnTo>
                      <a:pt x="36" y="116"/>
                    </a:lnTo>
                    <a:lnTo>
                      <a:pt x="34" y="123"/>
                    </a:lnTo>
                    <a:lnTo>
                      <a:pt x="36" y="134"/>
                    </a:lnTo>
                    <a:lnTo>
                      <a:pt x="36" y="137"/>
                    </a:lnTo>
                    <a:lnTo>
                      <a:pt x="35" y="138"/>
                    </a:lnTo>
                    <a:lnTo>
                      <a:pt x="7" y="138"/>
                    </a:lnTo>
                    <a:lnTo>
                      <a:pt x="4" y="143"/>
                    </a:lnTo>
                    <a:lnTo>
                      <a:pt x="4" y="145"/>
                    </a:lnTo>
                    <a:lnTo>
                      <a:pt x="2" y="146"/>
                    </a:lnTo>
                    <a:lnTo>
                      <a:pt x="3" y="152"/>
                    </a:lnTo>
                    <a:lnTo>
                      <a:pt x="3" y="156"/>
                    </a:lnTo>
                    <a:lnTo>
                      <a:pt x="0" y="166"/>
                    </a:lnTo>
                    <a:lnTo>
                      <a:pt x="0" y="167"/>
                    </a:lnTo>
                    <a:lnTo>
                      <a:pt x="3" y="169"/>
                    </a:lnTo>
                    <a:lnTo>
                      <a:pt x="4" y="167"/>
                    </a:lnTo>
                    <a:lnTo>
                      <a:pt x="18" y="164"/>
                    </a:lnTo>
                    <a:lnTo>
                      <a:pt x="28" y="170"/>
                    </a:lnTo>
                    <a:lnTo>
                      <a:pt x="31" y="170"/>
                    </a:lnTo>
                    <a:lnTo>
                      <a:pt x="36" y="174"/>
                    </a:lnTo>
                    <a:lnTo>
                      <a:pt x="41" y="180"/>
                    </a:lnTo>
                    <a:lnTo>
                      <a:pt x="45" y="188"/>
                    </a:lnTo>
                    <a:lnTo>
                      <a:pt x="56" y="197"/>
                    </a:lnTo>
                    <a:lnTo>
                      <a:pt x="59" y="195"/>
                    </a:lnTo>
                    <a:lnTo>
                      <a:pt x="60" y="195"/>
                    </a:lnTo>
                    <a:lnTo>
                      <a:pt x="60" y="197"/>
                    </a:lnTo>
                    <a:lnTo>
                      <a:pt x="63" y="201"/>
                    </a:lnTo>
                    <a:lnTo>
                      <a:pt x="60" y="201"/>
                    </a:lnTo>
                    <a:lnTo>
                      <a:pt x="49" y="202"/>
                    </a:lnTo>
                    <a:lnTo>
                      <a:pt x="46" y="205"/>
                    </a:lnTo>
                    <a:lnTo>
                      <a:pt x="46" y="213"/>
                    </a:lnTo>
                    <a:lnTo>
                      <a:pt x="49" y="217"/>
                    </a:lnTo>
                    <a:lnTo>
                      <a:pt x="50" y="224"/>
                    </a:lnTo>
                    <a:lnTo>
                      <a:pt x="50" y="227"/>
                    </a:lnTo>
                    <a:lnTo>
                      <a:pt x="57" y="227"/>
                    </a:lnTo>
                    <a:lnTo>
                      <a:pt x="59" y="229"/>
                    </a:lnTo>
                    <a:lnTo>
                      <a:pt x="60" y="233"/>
                    </a:lnTo>
                    <a:lnTo>
                      <a:pt x="63" y="236"/>
                    </a:lnTo>
                    <a:lnTo>
                      <a:pt x="67" y="241"/>
                    </a:lnTo>
                    <a:lnTo>
                      <a:pt x="69" y="243"/>
                    </a:lnTo>
                    <a:lnTo>
                      <a:pt x="91" y="248"/>
                    </a:lnTo>
                    <a:lnTo>
                      <a:pt x="94" y="248"/>
                    </a:lnTo>
                    <a:lnTo>
                      <a:pt x="94" y="247"/>
                    </a:lnTo>
                    <a:lnTo>
                      <a:pt x="98" y="247"/>
                    </a:lnTo>
                    <a:lnTo>
                      <a:pt x="99" y="250"/>
                    </a:lnTo>
                    <a:lnTo>
                      <a:pt x="115" y="251"/>
                    </a:lnTo>
                    <a:lnTo>
                      <a:pt x="119" y="250"/>
                    </a:lnTo>
                    <a:lnTo>
                      <a:pt x="127" y="248"/>
                    </a:lnTo>
                    <a:lnTo>
                      <a:pt x="134" y="250"/>
                    </a:lnTo>
                    <a:lnTo>
                      <a:pt x="143" y="253"/>
                    </a:lnTo>
                    <a:lnTo>
                      <a:pt x="147" y="253"/>
                    </a:lnTo>
                    <a:lnTo>
                      <a:pt x="159" y="255"/>
                    </a:lnTo>
                    <a:lnTo>
                      <a:pt x="163" y="253"/>
                    </a:lnTo>
                    <a:lnTo>
                      <a:pt x="166" y="250"/>
                    </a:lnTo>
                    <a:lnTo>
                      <a:pt x="172" y="238"/>
                    </a:lnTo>
                    <a:lnTo>
                      <a:pt x="175" y="237"/>
                    </a:lnTo>
                    <a:lnTo>
                      <a:pt x="175" y="236"/>
                    </a:lnTo>
                    <a:lnTo>
                      <a:pt x="177" y="236"/>
                    </a:lnTo>
                    <a:lnTo>
                      <a:pt x="180" y="237"/>
                    </a:lnTo>
                    <a:lnTo>
                      <a:pt x="197" y="237"/>
                    </a:lnTo>
                    <a:lnTo>
                      <a:pt x="199" y="236"/>
                    </a:lnTo>
                    <a:lnTo>
                      <a:pt x="200" y="236"/>
                    </a:lnTo>
                    <a:lnTo>
                      <a:pt x="204" y="233"/>
                    </a:lnTo>
                    <a:lnTo>
                      <a:pt x="213" y="215"/>
                    </a:lnTo>
                    <a:lnTo>
                      <a:pt x="214" y="213"/>
                    </a:lnTo>
                    <a:lnTo>
                      <a:pt x="230" y="200"/>
                    </a:lnTo>
                    <a:lnTo>
                      <a:pt x="232" y="200"/>
                    </a:lnTo>
                    <a:lnTo>
                      <a:pt x="232" y="198"/>
                    </a:lnTo>
                    <a:lnTo>
                      <a:pt x="201" y="155"/>
                    </a:lnTo>
                    <a:lnTo>
                      <a:pt x="201" y="149"/>
                    </a:lnTo>
                    <a:lnTo>
                      <a:pt x="200" y="146"/>
                    </a:lnTo>
                    <a:lnTo>
                      <a:pt x="201" y="143"/>
                    </a:lnTo>
                    <a:lnTo>
                      <a:pt x="201" y="135"/>
                    </a:lnTo>
                    <a:lnTo>
                      <a:pt x="203" y="131"/>
                    </a:lnTo>
                    <a:lnTo>
                      <a:pt x="206" y="130"/>
                    </a:lnTo>
                    <a:lnTo>
                      <a:pt x="210" y="125"/>
                    </a:lnTo>
                    <a:lnTo>
                      <a:pt x="211" y="121"/>
                    </a:lnTo>
                    <a:lnTo>
                      <a:pt x="237" y="128"/>
                    </a:lnTo>
                    <a:lnTo>
                      <a:pt x="266" y="117"/>
                    </a:lnTo>
                    <a:lnTo>
                      <a:pt x="278" y="109"/>
                    </a:lnTo>
                    <a:lnTo>
                      <a:pt x="290" y="99"/>
                    </a:lnTo>
                    <a:lnTo>
                      <a:pt x="289" y="81"/>
                    </a:lnTo>
                    <a:lnTo>
                      <a:pt x="299" y="64"/>
                    </a:lnTo>
                    <a:lnTo>
                      <a:pt x="299" y="54"/>
                    </a:lnTo>
                    <a:lnTo>
                      <a:pt x="295" y="44"/>
                    </a:lnTo>
                    <a:lnTo>
                      <a:pt x="292" y="42"/>
                    </a:lnTo>
                    <a:lnTo>
                      <a:pt x="290" y="39"/>
                    </a:lnTo>
                    <a:lnTo>
                      <a:pt x="288" y="36"/>
                    </a:lnTo>
                    <a:lnTo>
                      <a:pt x="280" y="33"/>
                    </a:lnTo>
                    <a:lnTo>
                      <a:pt x="278" y="33"/>
                    </a:lnTo>
                    <a:lnTo>
                      <a:pt x="275" y="35"/>
                    </a:lnTo>
                    <a:lnTo>
                      <a:pt x="271" y="39"/>
                    </a:lnTo>
                    <a:lnTo>
                      <a:pt x="270" y="39"/>
                    </a:lnTo>
                    <a:lnTo>
                      <a:pt x="268" y="40"/>
                    </a:lnTo>
                    <a:lnTo>
                      <a:pt x="264" y="40"/>
                    </a:lnTo>
                    <a:lnTo>
                      <a:pt x="263" y="42"/>
                    </a:lnTo>
                    <a:lnTo>
                      <a:pt x="261" y="42"/>
                    </a:lnTo>
                    <a:lnTo>
                      <a:pt x="260" y="40"/>
                    </a:lnTo>
                    <a:lnTo>
                      <a:pt x="259" y="40"/>
                    </a:lnTo>
                    <a:lnTo>
                      <a:pt x="256" y="36"/>
                    </a:lnTo>
                    <a:lnTo>
                      <a:pt x="251" y="23"/>
                    </a:lnTo>
                    <a:lnTo>
                      <a:pt x="250" y="16"/>
                    </a:lnTo>
                    <a:lnTo>
                      <a:pt x="250" y="9"/>
                    </a:lnTo>
                    <a:lnTo>
                      <a:pt x="249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17" name="Freeform 144">
                <a:extLst>
                  <a:ext uri="{FF2B5EF4-FFF2-40B4-BE49-F238E27FC236}">
                    <a16:creationId xmlns:a16="http://schemas.microsoft.com/office/drawing/2014/main" id="{6ED569F6-2A5D-3ED2-6C50-366CA24C87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4" y="2191"/>
                <a:ext cx="132" cy="102"/>
              </a:xfrm>
              <a:custGeom>
                <a:avLst/>
                <a:gdLst>
                  <a:gd name="T0" fmla="*/ 78 w 528"/>
                  <a:gd name="T1" fmla="*/ 45 h 408"/>
                  <a:gd name="T2" fmla="*/ 6 w 528"/>
                  <a:gd name="T3" fmla="*/ 66 h 408"/>
                  <a:gd name="T4" fmla="*/ 1 w 528"/>
                  <a:gd name="T5" fmla="*/ 85 h 408"/>
                  <a:gd name="T6" fmla="*/ 37 w 528"/>
                  <a:gd name="T7" fmla="*/ 138 h 408"/>
                  <a:gd name="T8" fmla="*/ 71 w 528"/>
                  <a:gd name="T9" fmla="*/ 169 h 408"/>
                  <a:gd name="T10" fmla="*/ 97 w 528"/>
                  <a:gd name="T11" fmla="*/ 180 h 408"/>
                  <a:gd name="T12" fmla="*/ 107 w 528"/>
                  <a:gd name="T13" fmla="*/ 204 h 408"/>
                  <a:gd name="T14" fmla="*/ 141 w 528"/>
                  <a:gd name="T15" fmla="*/ 220 h 408"/>
                  <a:gd name="T16" fmla="*/ 157 w 528"/>
                  <a:gd name="T17" fmla="*/ 218 h 408"/>
                  <a:gd name="T18" fmla="*/ 155 w 528"/>
                  <a:gd name="T19" fmla="*/ 205 h 408"/>
                  <a:gd name="T20" fmla="*/ 173 w 528"/>
                  <a:gd name="T21" fmla="*/ 196 h 408"/>
                  <a:gd name="T22" fmla="*/ 193 w 528"/>
                  <a:gd name="T23" fmla="*/ 196 h 408"/>
                  <a:gd name="T24" fmla="*/ 211 w 528"/>
                  <a:gd name="T25" fmla="*/ 218 h 408"/>
                  <a:gd name="T26" fmla="*/ 219 w 528"/>
                  <a:gd name="T27" fmla="*/ 226 h 408"/>
                  <a:gd name="T28" fmla="*/ 281 w 528"/>
                  <a:gd name="T29" fmla="*/ 293 h 408"/>
                  <a:gd name="T30" fmla="*/ 307 w 528"/>
                  <a:gd name="T31" fmla="*/ 306 h 408"/>
                  <a:gd name="T32" fmla="*/ 328 w 528"/>
                  <a:gd name="T33" fmla="*/ 343 h 408"/>
                  <a:gd name="T34" fmla="*/ 321 w 528"/>
                  <a:gd name="T35" fmla="*/ 376 h 408"/>
                  <a:gd name="T36" fmla="*/ 349 w 528"/>
                  <a:gd name="T37" fmla="*/ 405 h 408"/>
                  <a:gd name="T38" fmla="*/ 381 w 528"/>
                  <a:gd name="T39" fmla="*/ 399 h 408"/>
                  <a:gd name="T40" fmla="*/ 396 w 528"/>
                  <a:gd name="T41" fmla="*/ 374 h 408"/>
                  <a:gd name="T42" fmla="*/ 385 w 528"/>
                  <a:gd name="T43" fmla="*/ 335 h 408"/>
                  <a:gd name="T44" fmla="*/ 389 w 528"/>
                  <a:gd name="T45" fmla="*/ 316 h 408"/>
                  <a:gd name="T46" fmla="*/ 413 w 528"/>
                  <a:gd name="T47" fmla="*/ 325 h 408"/>
                  <a:gd name="T48" fmla="*/ 435 w 528"/>
                  <a:gd name="T49" fmla="*/ 337 h 408"/>
                  <a:gd name="T50" fmla="*/ 459 w 528"/>
                  <a:gd name="T51" fmla="*/ 325 h 408"/>
                  <a:gd name="T52" fmla="*/ 465 w 528"/>
                  <a:gd name="T53" fmla="*/ 311 h 408"/>
                  <a:gd name="T54" fmla="*/ 472 w 528"/>
                  <a:gd name="T55" fmla="*/ 307 h 408"/>
                  <a:gd name="T56" fmla="*/ 497 w 528"/>
                  <a:gd name="T57" fmla="*/ 249 h 408"/>
                  <a:gd name="T58" fmla="*/ 508 w 528"/>
                  <a:gd name="T59" fmla="*/ 223 h 408"/>
                  <a:gd name="T60" fmla="*/ 524 w 528"/>
                  <a:gd name="T61" fmla="*/ 190 h 408"/>
                  <a:gd name="T62" fmla="*/ 515 w 528"/>
                  <a:gd name="T63" fmla="*/ 174 h 408"/>
                  <a:gd name="T64" fmla="*/ 526 w 528"/>
                  <a:gd name="T65" fmla="*/ 126 h 408"/>
                  <a:gd name="T66" fmla="*/ 512 w 528"/>
                  <a:gd name="T67" fmla="*/ 116 h 408"/>
                  <a:gd name="T68" fmla="*/ 459 w 528"/>
                  <a:gd name="T69" fmla="*/ 110 h 408"/>
                  <a:gd name="T70" fmla="*/ 427 w 528"/>
                  <a:gd name="T71" fmla="*/ 110 h 408"/>
                  <a:gd name="T72" fmla="*/ 402 w 528"/>
                  <a:gd name="T73" fmla="*/ 99 h 408"/>
                  <a:gd name="T74" fmla="*/ 388 w 528"/>
                  <a:gd name="T75" fmla="*/ 67 h 408"/>
                  <a:gd name="T76" fmla="*/ 342 w 528"/>
                  <a:gd name="T77" fmla="*/ 81 h 408"/>
                  <a:gd name="T78" fmla="*/ 299 w 528"/>
                  <a:gd name="T79" fmla="*/ 96 h 408"/>
                  <a:gd name="T80" fmla="*/ 269 w 528"/>
                  <a:gd name="T81" fmla="*/ 66 h 408"/>
                  <a:gd name="T82" fmla="*/ 278 w 528"/>
                  <a:gd name="T83" fmla="*/ 110 h 408"/>
                  <a:gd name="T84" fmla="*/ 250 w 528"/>
                  <a:gd name="T85" fmla="*/ 110 h 408"/>
                  <a:gd name="T86" fmla="*/ 229 w 528"/>
                  <a:gd name="T87" fmla="*/ 114 h 408"/>
                  <a:gd name="T88" fmla="*/ 216 w 528"/>
                  <a:gd name="T89" fmla="*/ 119 h 408"/>
                  <a:gd name="T90" fmla="*/ 191 w 528"/>
                  <a:gd name="T91" fmla="*/ 117 h 408"/>
                  <a:gd name="T92" fmla="*/ 179 w 528"/>
                  <a:gd name="T93" fmla="*/ 66 h 408"/>
                  <a:gd name="T94" fmla="*/ 173 w 528"/>
                  <a:gd name="T95" fmla="*/ 45 h 408"/>
                  <a:gd name="T96" fmla="*/ 155 w 528"/>
                  <a:gd name="T97" fmla="*/ 53 h 408"/>
                  <a:gd name="T98" fmla="*/ 135 w 528"/>
                  <a:gd name="T99" fmla="*/ 46 h 408"/>
                  <a:gd name="T100" fmla="*/ 126 w 528"/>
                  <a:gd name="T101" fmla="*/ 60 h 408"/>
                  <a:gd name="T102" fmla="*/ 117 w 528"/>
                  <a:gd name="T103" fmla="*/ 59 h 408"/>
                  <a:gd name="T104" fmla="*/ 114 w 528"/>
                  <a:gd name="T105" fmla="*/ 42 h 408"/>
                  <a:gd name="T106" fmla="*/ 92 w 528"/>
                  <a:gd name="T107" fmla="*/ 33 h 408"/>
                  <a:gd name="T108" fmla="*/ 102 w 528"/>
                  <a:gd name="T109" fmla="*/ 6 h 4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528" h="408">
                    <a:moveTo>
                      <a:pt x="102" y="6"/>
                    </a:moveTo>
                    <a:lnTo>
                      <a:pt x="99" y="0"/>
                    </a:lnTo>
                    <a:lnTo>
                      <a:pt x="89" y="17"/>
                    </a:lnTo>
                    <a:lnTo>
                      <a:pt x="90" y="35"/>
                    </a:lnTo>
                    <a:lnTo>
                      <a:pt x="78" y="45"/>
                    </a:lnTo>
                    <a:lnTo>
                      <a:pt x="66" y="53"/>
                    </a:lnTo>
                    <a:lnTo>
                      <a:pt x="37" y="64"/>
                    </a:lnTo>
                    <a:lnTo>
                      <a:pt x="11" y="57"/>
                    </a:lnTo>
                    <a:lnTo>
                      <a:pt x="10" y="61"/>
                    </a:lnTo>
                    <a:lnTo>
                      <a:pt x="6" y="66"/>
                    </a:lnTo>
                    <a:lnTo>
                      <a:pt x="3" y="67"/>
                    </a:lnTo>
                    <a:lnTo>
                      <a:pt x="1" y="71"/>
                    </a:lnTo>
                    <a:lnTo>
                      <a:pt x="1" y="79"/>
                    </a:lnTo>
                    <a:lnTo>
                      <a:pt x="0" y="82"/>
                    </a:lnTo>
                    <a:lnTo>
                      <a:pt x="1" y="85"/>
                    </a:lnTo>
                    <a:lnTo>
                      <a:pt x="1" y="91"/>
                    </a:lnTo>
                    <a:lnTo>
                      <a:pt x="32" y="134"/>
                    </a:lnTo>
                    <a:lnTo>
                      <a:pt x="32" y="136"/>
                    </a:lnTo>
                    <a:lnTo>
                      <a:pt x="33" y="134"/>
                    </a:lnTo>
                    <a:lnTo>
                      <a:pt x="37" y="138"/>
                    </a:lnTo>
                    <a:lnTo>
                      <a:pt x="46" y="151"/>
                    </a:lnTo>
                    <a:lnTo>
                      <a:pt x="60" y="163"/>
                    </a:lnTo>
                    <a:lnTo>
                      <a:pt x="68" y="167"/>
                    </a:lnTo>
                    <a:lnTo>
                      <a:pt x="70" y="169"/>
                    </a:lnTo>
                    <a:lnTo>
                      <a:pt x="71" y="169"/>
                    </a:lnTo>
                    <a:lnTo>
                      <a:pt x="80" y="167"/>
                    </a:lnTo>
                    <a:lnTo>
                      <a:pt x="103" y="167"/>
                    </a:lnTo>
                    <a:lnTo>
                      <a:pt x="102" y="172"/>
                    </a:lnTo>
                    <a:lnTo>
                      <a:pt x="97" y="177"/>
                    </a:lnTo>
                    <a:lnTo>
                      <a:pt x="97" y="180"/>
                    </a:lnTo>
                    <a:lnTo>
                      <a:pt x="102" y="184"/>
                    </a:lnTo>
                    <a:lnTo>
                      <a:pt x="104" y="189"/>
                    </a:lnTo>
                    <a:lnTo>
                      <a:pt x="109" y="193"/>
                    </a:lnTo>
                    <a:lnTo>
                      <a:pt x="109" y="194"/>
                    </a:lnTo>
                    <a:lnTo>
                      <a:pt x="107" y="204"/>
                    </a:lnTo>
                    <a:lnTo>
                      <a:pt x="107" y="205"/>
                    </a:lnTo>
                    <a:lnTo>
                      <a:pt x="114" y="208"/>
                    </a:lnTo>
                    <a:lnTo>
                      <a:pt x="133" y="213"/>
                    </a:lnTo>
                    <a:lnTo>
                      <a:pt x="137" y="216"/>
                    </a:lnTo>
                    <a:lnTo>
                      <a:pt x="141" y="220"/>
                    </a:lnTo>
                    <a:lnTo>
                      <a:pt x="159" y="232"/>
                    </a:lnTo>
                    <a:lnTo>
                      <a:pt x="160" y="232"/>
                    </a:lnTo>
                    <a:lnTo>
                      <a:pt x="163" y="227"/>
                    </a:lnTo>
                    <a:lnTo>
                      <a:pt x="162" y="222"/>
                    </a:lnTo>
                    <a:lnTo>
                      <a:pt x="157" y="218"/>
                    </a:lnTo>
                    <a:lnTo>
                      <a:pt x="156" y="218"/>
                    </a:lnTo>
                    <a:lnTo>
                      <a:pt x="155" y="215"/>
                    </a:lnTo>
                    <a:lnTo>
                      <a:pt x="152" y="212"/>
                    </a:lnTo>
                    <a:lnTo>
                      <a:pt x="152" y="207"/>
                    </a:lnTo>
                    <a:lnTo>
                      <a:pt x="155" y="205"/>
                    </a:lnTo>
                    <a:lnTo>
                      <a:pt x="166" y="197"/>
                    </a:lnTo>
                    <a:lnTo>
                      <a:pt x="167" y="196"/>
                    </a:lnTo>
                    <a:lnTo>
                      <a:pt x="170" y="194"/>
                    </a:lnTo>
                    <a:lnTo>
                      <a:pt x="172" y="196"/>
                    </a:lnTo>
                    <a:lnTo>
                      <a:pt x="173" y="196"/>
                    </a:lnTo>
                    <a:lnTo>
                      <a:pt x="176" y="194"/>
                    </a:lnTo>
                    <a:lnTo>
                      <a:pt x="183" y="193"/>
                    </a:lnTo>
                    <a:lnTo>
                      <a:pt x="188" y="193"/>
                    </a:lnTo>
                    <a:lnTo>
                      <a:pt x="190" y="194"/>
                    </a:lnTo>
                    <a:lnTo>
                      <a:pt x="193" y="196"/>
                    </a:lnTo>
                    <a:lnTo>
                      <a:pt x="194" y="203"/>
                    </a:lnTo>
                    <a:lnTo>
                      <a:pt x="197" y="207"/>
                    </a:lnTo>
                    <a:lnTo>
                      <a:pt x="200" y="211"/>
                    </a:lnTo>
                    <a:lnTo>
                      <a:pt x="207" y="216"/>
                    </a:lnTo>
                    <a:lnTo>
                      <a:pt x="211" y="218"/>
                    </a:lnTo>
                    <a:lnTo>
                      <a:pt x="214" y="220"/>
                    </a:lnTo>
                    <a:lnTo>
                      <a:pt x="215" y="223"/>
                    </a:lnTo>
                    <a:lnTo>
                      <a:pt x="216" y="223"/>
                    </a:lnTo>
                    <a:lnTo>
                      <a:pt x="216" y="225"/>
                    </a:lnTo>
                    <a:lnTo>
                      <a:pt x="219" y="226"/>
                    </a:lnTo>
                    <a:lnTo>
                      <a:pt x="222" y="227"/>
                    </a:lnTo>
                    <a:lnTo>
                      <a:pt x="236" y="247"/>
                    </a:lnTo>
                    <a:lnTo>
                      <a:pt x="247" y="278"/>
                    </a:lnTo>
                    <a:lnTo>
                      <a:pt x="257" y="285"/>
                    </a:lnTo>
                    <a:lnTo>
                      <a:pt x="281" y="293"/>
                    </a:lnTo>
                    <a:lnTo>
                      <a:pt x="282" y="293"/>
                    </a:lnTo>
                    <a:lnTo>
                      <a:pt x="282" y="295"/>
                    </a:lnTo>
                    <a:lnTo>
                      <a:pt x="294" y="296"/>
                    </a:lnTo>
                    <a:lnTo>
                      <a:pt x="306" y="304"/>
                    </a:lnTo>
                    <a:lnTo>
                      <a:pt x="307" y="306"/>
                    </a:lnTo>
                    <a:lnTo>
                      <a:pt x="307" y="316"/>
                    </a:lnTo>
                    <a:lnTo>
                      <a:pt x="306" y="321"/>
                    </a:lnTo>
                    <a:lnTo>
                      <a:pt x="315" y="337"/>
                    </a:lnTo>
                    <a:lnTo>
                      <a:pt x="320" y="338"/>
                    </a:lnTo>
                    <a:lnTo>
                      <a:pt x="328" y="343"/>
                    </a:lnTo>
                    <a:lnTo>
                      <a:pt x="331" y="346"/>
                    </a:lnTo>
                    <a:lnTo>
                      <a:pt x="332" y="352"/>
                    </a:lnTo>
                    <a:lnTo>
                      <a:pt x="325" y="369"/>
                    </a:lnTo>
                    <a:lnTo>
                      <a:pt x="321" y="374"/>
                    </a:lnTo>
                    <a:lnTo>
                      <a:pt x="321" y="376"/>
                    </a:lnTo>
                    <a:lnTo>
                      <a:pt x="329" y="401"/>
                    </a:lnTo>
                    <a:lnTo>
                      <a:pt x="331" y="402"/>
                    </a:lnTo>
                    <a:lnTo>
                      <a:pt x="332" y="408"/>
                    </a:lnTo>
                    <a:lnTo>
                      <a:pt x="336" y="408"/>
                    </a:lnTo>
                    <a:lnTo>
                      <a:pt x="349" y="405"/>
                    </a:lnTo>
                    <a:lnTo>
                      <a:pt x="367" y="405"/>
                    </a:lnTo>
                    <a:lnTo>
                      <a:pt x="370" y="406"/>
                    </a:lnTo>
                    <a:lnTo>
                      <a:pt x="373" y="406"/>
                    </a:lnTo>
                    <a:lnTo>
                      <a:pt x="377" y="404"/>
                    </a:lnTo>
                    <a:lnTo>
                      <a:pt x="381" y="399"/>
                    </a:lnTo>
                    <a:lnTo>
                      <a:pt x="388" y="395"/>
                    </a:lnTo>
                    <a:lnTo>
                      <a:pt x="396" y="387"/>
                    </a:lnTo>
                    <a:lnTo>
                      <a:pt x="398" y="381"/>
                    </a:lnTo>
                    <a:lnTo>
                      <a:pt x="398" y="377"/>
                    </a:lnTo>
                    <a:lnTo>
                      <a:pt x="396" y="374"/>
                    </a:lnTo>
                    <a:lnTo>
                      <a:pt x="395" y="370"/>
                    </a:lnTo>
                    <a:lnTo>
                      <a:pt x="388" y="357"/>
                    </a:lnTo>
                    <a:lnTo>
                      <a:pt x="387" y="352"/>
                    </a:lnTo>
                    <a:lnTo>
                      <a:pt x="387" y="339"/>
                    </a:lnTo>
                    <a:lnTo>
                      <a:pt x="385" y="335"/>
                    </a:lnTo>
                    <a:lnTo>
                      <a:pt x="384" y="334"/>
                    </a:lnTo>
                    <a:lnTo>
                      <a:pt x="384" y="332"/>
                    </a:lnTo>
                    <a:lnTo>
                      <a:pt x="381" y="316"/>
                    </a:lnTo>
                    <a:lnTo>
                      <a:pt x="387" y="314"/>
                    </a:lnTo>
                    <a:lnTo>
                      <a:pt x="389" y="316"/>
                    </a:lnTo>
                    <a:lnTo>
                      <a:pt x="398" y="323"/>
                    </a:lnTo>
                    <a:lnTo>
                      <a:pt x="406" y="327"/>
                    </a:lnTo>
                    <a:lnTo>
                      <a:pt x="408" y="328"/>
                    </a:lnTo>
                    <a:lnTo>
                      <a:pt x="409" y="327"/>
                    </a:lnTo>
                    <a:lnTo>
                      <a:pt x="413" y="325"/>
                    </a:lnTo>
                    <a:lnTo>
                      <a:pt x="421" y="324"/>
                    </a:lnTo>
                    <a:lnTo>
                      <a:pt x="426" y="327"/>
                    </a:lnTo>
                    <a:lnTo>
                      <a:pt x="430" y="332"/>
                    </a:lnTo>
                    <a:lnTo>
                      <a:pt x="434" y="337"/>
                    </a:lnTo>
                    <a:lnTo>
                      <a:pt x="435" y="337"/>
                    </a:lnTo>
                    <a:lnTo>
                      <a:pt x="440" y="338"/>
                    </a:lnTo>
                    <a:lnTo>
                      <a:pt x="445" y="338"/>
                    </a:lnTo>
                    <a:lnTo>
                      <a:pt x="451" y="335"/>
                    </a:lnTo>
                    <a:lnTo>
                      <a:pt x="454" y="332"/>
                    </a:lnTo>
                    <a:lnTo>
                      <a:pt x="459" y="325"/>
                    </a:lnTo>
                    <a:lnTo>
                      <a:pt x="459" y="324"/>
                    </a:lnTo>
                    <a:lnTo>
                      <a:pt x="461" y="323"/>
                    </a:lnTo>
                    <a:lnTo>
                      <a:pt x="461" y="318"/>
                    </a:lnTo>
                    <a:lnTo>
                      <a:pt x="462" y="314"/>
                    </a:lnTo>
                    <a:lnTo>
                      <a:pt x="465" y="311"/>
                    </a:lnTo>
                    <a:lnTo>
                      <a:pt x="465" y="310"/>
                    </a:lnTo>
                    <a:lnTo>
                      <a:pt x="466" y="310"/>
                    </a:lnTo>
                    <a:lnTo>
                      <a:pt x="468" y="309"/>
                    </a:lnTo>
                    <a:lnTo>
                      <a:pt x="469" y="309"/>
                    </a:lnTo>
                    <a:lnTo>
                      <a:pt x="472" y="307"/>
                    </a:lnTo>
                    <a:lnTo>
                      <a:pt x="478" y="292"/>
                    </a:lnTo>
                    <a:lnTo>
                      <a:pt x="487" y="258"/>
                    </a:lnTo>
                    <a:lnTo>
                      <a:pt x="488" y="258"/>
                    </a:lnTo>
                    <a:lnTo>
                      <a:pt x="491" y="254"/>
                    </a:lnTo>
                    <a:lnTo>
                      <a:pt x="497" y="249"/>
                    </a:lnTo>
                    <a:lnTo>
                      <a:pt x="502" y="246"/>
                    </a:lnTo>
                    <a:lnTo>
                      <a:pt x="502" y="244"/>
                    </a:lnTo>
                    <a:lnTo>
                      <a:pt x="504" y="243"/>
                    </a:lnTo>
                    <a:lnTo>
                      <a:pt x="504" y="237"/>
                    </a:lnTo>
                    <a:lnTo>
                      <a:pt x="508" y="223"/>
                    </a:lnTo>
                    <a:lnTo>
                      <a:pt x="511" y="218"/>
                    </a:lnTo>
                    <a:lnTo>
                      <a:pt x="514" y="213"/>
                    </a:lnTo>
                    <a:lnTo>
                      <a:pt x="518" y="208"/>
                    </a:lnTo>
                    <a:lnTo>
                      <a:pt x="522" y="200"/>
                    </a:lnTo>
                    <a:lnTo>
                      <a:pt x="524" y="190"/>
                    </a:lnTo>
                    <a:lnTo>
                      <a:pt x="524" y="186"/>
                    </a:lnTo>
                    <a:lnTo>
                      <a:pt x="522" y="184"/>
                    </a:lnTo>
                    <a:lnTo>
                      <a:pt x="518" y="179"/>
                    </a:lnTo>
                    <a:lnTo>
                      <a:pt x="518" y="177"/>
                    </a:lnTo>
                    <a:lnTo>
                      <a:pt x="515" y="174"/>
                    </a:lnTo>
                    <a:lnTo>
                      <a:pt x="512" y="166"/>
                    </a:lnTo>
                    <a:lnTo>
                      <a:pt x="516" y="162"/>
                    </a:lnTo>
                    <a:lnTo>
                      <a:pt x="524" y="151"/>
                    </a:lnTo>
                    <a:lnTo>
                      <a:pt x="525" y="129"/>
                    </a:lnTo>
                    <a:lnTo>
                      <a:pt x="526" y="126"/>
                    </a:lnTo>
                    <a:lnTo>
                      <a:pt x="526" y="124"/>
                    </a:lnTo>
                    <a:lnTo>
                      <a:pt x="528" y="117"/>
                    </a:lnTo>
                    <a:lnTo>
                      <a:pt x="526" y="114"/>
                    </a:lnTo>
                    <a:lnTo>
                      <a:pt x="518" y="114"/>
                    </a:lnTo>
                    <a:lnTo>
                      <a:pt x="512" y="116"/>
                    </a:lnTo>
                    <a:lnTo>
                      <a:pt x="504" y="116"/>
                    </a:lnTo>
                    <a:lnTo>
                      <a:pt x="495" y="113"/>
                    </a:lnTo>
                    <a:lnTo>
                      <a:pt x="466" y="113"/>
                    </a:lnTo>
                    <a:lnTo>
                      <a:pt x="461" y="110"/>
                    </a:lnTo>
                    <a:lnTo>
                      <a:pt x="459" y="110"/>
                    </a:lnTo>
                    <a:lnTo>
                      <a:pt x="458" y="109"/>
                    </a:lnTo>
                    <a:lnTo>
                      <a:pt x="458" y="107"/>
                    </a:lnTo>
                    <a:lnTo>
                      <a:pt x="456" y="106"/>
                    </a:lnTo>
                    <a:lnTo>
                      <a:pt x="449" y="103"/>
                    </a:lnTo>
                    <a:lnTo>
                      <a:pt x="427" y="110"/>
                    </a:lnTo>
                    <a:lnTo>
                      <a:pt x="424" y="110"/>
                    </a:lnTo>
                    <a:lnTo>
                      <a:pt x="411" y="99"/>
                    </a:lnTo>
                    <a:lnTo>
                      <a:pt x="408" y="100"/>
                    </a:lnTo>
                    <a:lnTo>
                      <a:pt x="404" y="100"/>
                    </a:lnTo>
                    <a:lnTo>
                      <a:pt x="402" y="99"/>
                    </a:lnTo>
                    <a:lnTo>
                      <a:pt x="402" y="98"/>
                    </a:lnTo>
                    <a:lnTo>
                      <a:pt x="401" y="95"/>
                    </a:lnTo>
                    <a:lnTo>
                      <a:pt x="392" y="69"/>
                    </a:lnTo>
                    <a:lnTo>
                      <a:pt x="391" y="67"/>
                    </a:lnTo>
                    <a:lnTo>
                      <a:pt x="388" y="67"/>
                    </a:lnTo>
                    <a:lnTo>
                      <a:pt x="384" y="69"/>
                    </a:lnTo>
                    <a:lnTo>
                      <a:pt x="378" y="69"/>
                    </a:lnTo>
                    <a:lnTo>
                      <a:pt x="356" y="82"/>
                    </a:lnTo>
                    <a:lnTo>
                      <a:pt x="348" y="82"/>
                    </a:lnTo>
                    <a:lnTo>
                      <a:pt x="342" y="81"/>
                    </a:lnTo>
                    <a:lnTo>
                      <a:pt x="335" y="81"/>
                    </a:lnTo>
                    <a:lnTo>
                      <a:pt x="324" y="96"/>
                    </a:lnTo>
                    <a:lnTo>
                      <a:pt x="320" y="100"/>
                    </a:lnTo>
                    <a:lnTo>
                      <a:pt x="318" y="99"/>
                    </a:lnTo>
                    <a:lnTo>
                      <a:pt x="299" y="96"/>
                    </a:lnTo>
                    <a:lnTo>
                      <a:pt x="299" y="95"/>
                    </a:lnTo>
                    <a:lnTo>
                      <a:pt x="294" y="92"/>
                    </a:lnTo>
                    <a:lnTo>
                      <a:pt x="271" y="61"/>
                    </a:lnTo>
                    <a:lnTo>
                      <a:pt x="269" y="63"/>
                    </a:lnTo>
                    <a:lnTo>
                      <a:pt x="269" y="66"/>
                    </a:lnTo>
                    <a:lnTo>
                      <a:pt x="271" y="70"/>
                    </a:lnTo>
                    <a:lnTo>
                      <a:pt x="272" y="82"/>
                    </a:lnTo>
                    <a:lnTo>
                      <a:pt x="272" y="91"/>
                    </a:lnTo>
                    <a:lnTo>
                      <a:pt x="278" y="105"/>
                    </a:lnTo>
                    <a:lnTo>
                      <a:pt x="278" y="110"/>
                    </a:lnTo>
                    <a:lnTo>
                      <a:pt x="276" y="112"/>
                    </a:lnTo>
                    <a:lnTo>
                      <a:pt x="260" y="123"/>
                    </a:lnTo>
                    <a:lnTo>
                      <a:pt x="255" y="119"/>
                    </a:lnTo>
                    <a:lnTo>
                      <a:pt x="254" y="116"/>
                    </a:lnTo>
                    <a:lnTo>
                      <a:pt x="250" y="110"/>
                    </a:lnTo>
                    <a:lnTo>
                      <a:pt x="246" y="107"/>
                    </a:lnTo>
                    <a:lnTo>
                      <a:pt x="240" y="107"/>
                    </a:lnTo>
                    <a:lnTo>
                      <a:pt x="236" y="109"/>
                    </a:lnTo>
                    <a:lnTo>
                      <a:pt x="230" y="112"/>
                    </a:lnTo>
                    <a:lnTo>
                      <a:pt x="229" y="114"/>
                    </a:lnTo>
                    <a:lnTo>
                      <a:pt x="232" y="117"/>
                    </a:lnTo>
                    <a:lnTo>
                      <a:pt x="234" y="123"/>
                    </a:lnTo>
                    <a:lnTo>
                      <a:pt x="236" y="130"/>
                    </a:lnTo>
                    <a:lnTo>
                      <a:pt x="236" y="137"/>
                    </a:lnTo>
                    <a:lnTo>
                      <a:pt x="216" y="119"/>
                    </a:lnTo>
                    <a:lnTo>
                      <a:pt x="212" y="116"/>
                    </a:lnTo>
                    <a:lnTo>
                      <a:pt x="209" y="114"/>
                    </a:lnTo>
                    <a:lnTo>
                      <a:pt x="198" y="114"/>
                    </a:lnTo>
                    <a:lnTo>
                      <a:pt x="197" y="116"/>
                    </a:lnTo>
                    <a:lnTo>
                      <a:pt x="191" y="117"/>
                    </a:lnTo>
                    <a:lnTo>
                      <a:pt x="184" y="117"/>
                    </a:lnTo>
                    <a:lnTo>
                      <a:pt x="174" y="88"/>
                    </a:lnTo>
                    <a:lnTo>
                      <a:pt x="174" y="81"/>
                    </a:lnTo>
                    <a:lnTo>
                      <a:pt x="177" y="67"/>
                    </a:lnTo>
                    <a:lnTo>
                      <a:pt x="179" y="66"/>
                    </a:lnTo>
                    <a:lnTo>
                      <a:pt x="177" y="64"/>
                    </a:lnTo>
                    <a:lnTo>
                      <a:pt x="177" y="54"/>
                    </a:lnTo>
                    <a:lnTo>
                      <a:pt x="176" y="46"/>
                    </a:lnTo>
                    <a:lnTo>
                      <a:pt x="174" y="46"/>
                    </a:lnTo>
                    <a:lnTo>
                      <a:pt x="173" y="45"/>
                    </a:lnTo>
                    <a:lnTo>
                      <a:pt x="169" y="43"/>
                    </a:lnTo>
                    <a:lnTo>
                      <a:pt x="164" y="46"/>
                    </a:lnTo>
                    <a:lnTo>
                      <a:pt x="162" y="47"/>
                    </a:lnTo>
                    <a:lnTo>
                      <a:pt x="160" y="47"/>
                    </a:lnTo>
                    <a:lnTo>
                      <a:pt x="155" y="53"/>
                    </a:lnTo>
                    <a:lnTo>
                      <a:pt x="152" y="53"/>
                    </a:lnTo>
                    <a:lnTo>
                      <a:pt x="149" y="52"/>
                    </a:lnTo>
                    <a:lnTo>
                      <a:pt x="149" y="50"/>
                    </a:lnTo>
                    <a:lnTo>
                      <a:pt x="147" y="46"/>
                    </a:lnTo>
                    <a:lnTo>
                      <a:pt x="135" y="46"/>
                    </a:lnTo>
                    <a:lnTo>
                      <a:pt x="133" y="47"/>
                    </a:lnTo>
                    <a:lnTo>
                      <a:pt x="128" y="52"/>
                    </a:lnTo>
                    <a:lnTo>
                      <a:pt x="128" y="57"/>
                    </a:lnTo>
                    <a:lnTo>
                      <a:pt x="126" y="59"/>
                    </a:lnTo>
                    <a:lnTo>
                      <a:pt x="126" y="60"/>
                    </a:lnTo>
                    <a:lnTo>
                      <a:pt x="124" y="61"/>
                    </a:lnTo>
                    <a:lnTo>
                      <a:pt x="121" y="63"/>
                    </a:lnTo>
                    <a:lnTo>
                      <a:pt x="120" y="63"/>
                    </a:lnTo>
                    <a:lnTo>
                      <a:pt x="117" y="60"/>
                    </a:lnTo>
                    <a:lnTo>
                      <a:pt x="117" y="59"/>
                    </a:lnTo>
                    <a:lnTo>
                      <a:pt x="119" y="57"/>
                    </a:lnTo>
                    <a:lnTo>
                      <a:pt x="120" y="57"/>
                    </a:lnTo>
                    <a:lnTo>
                      <a:pt x="120" y="50"/>
                    </a:lnTo>
                    <a:lnTo>
                      <a:pt x="117" y="43"/>
                    </a:lnTo>
                    <a:lnTo>
                      <a:pt x="114" y="42"/>
                    </a:lnTo>
                    <a:lnTo>
                      <a:pt x="113" y="40"/>
                    </a:lnTo>
                    <a:lnTo>
                      <a:pt x="90" y="40"/>
                    </a:lnTo>
                    <a:lnTo>
                      <a:pt x="89" y="39"/>
                    </a:lnTo>
                    <a:lnTo>
                      <a:pt x="88" y="39"/>
                    </a:lnTo>
                    <a:lnTo>
                      <a:pt x="92" y="33"/>
                    </a:lnTo>
                    <a:lnTo>
                      <a:pt x="93" y="32"/>
                    </a:lnTo>
                    <a:lnTo>
                      <a:pt x="97" y="31"/>
                    </a:lnTo>
                    <a:lnTo>
                      <a:pt x="106" y="22"/>
                    </a:lnTo>
                    <a:lnTo>
                      <a:pt x="102" y="10"/>
                    </a:lnTo>
                    <a:lnTo>
                      <a:pt x="102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18" name="Freeform 145">
                <a:extLst>
                  <a:ext uri="{FF2B5EF4-FFF2-40B4-BE49-F238E27FC236}">
                    <a16:creationId xmlns:a16="http://schemas.microsoft.com/office/drawing/2014/main" id="{231EA1FC-3561-9CCC-D0AC-283C0AE85C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4" y="2216"/>
                <a:ext cx="67" cy="100"/>
              </a:xfrm>
              <a:custGeom>
                <a:avLst/>
                <a:gdLst>
                  <a:gd name="T0" fmla="*/ 230 w 267"/>
                  <a:gd name="T1" fmla="*/ 34 h 398"/>
                  <a:gd name="T2" fmla="*/ 210 w 267"/>
                  <a:gd name="T3" fmla="*/ 51 h 398"/>
                  <a:gd name="T4" fmla="*/ 194 w 267"/>
                  <a:gd name="T5" fmla="*/ 73 h 398"/>
                  <a:gd name="T6" fmla="*/ 172 w 267"/>
                  <a:gd name="T7" fmla="*/ 73 h 398"/>
                  <a:gd name="T8" fmla="*/ 156 w 267"/>
                  <a:gd name="T9" fmla="*/ 91 h 398"/>
                  <a:gd name="T10" fmla="*/ 124 w 267"/>
                  <a:gd name="T11" fmla="*/ 84 h 398"/>
                  <a:gd name="T12" fmla="*/ 95 w 267"/>
                  <a:gd name="T13" fmla="*/ 83 h 398"/>
                  <a:gd name="T14" fmla="*/ 66 w 267"/>
                  <a:gd name="T15" fmla="*/ 79 h 398"/>
                  <a:gd name="T16" fmla="*/ 56 w 267"/>
                  <a:gd name="T17" fmla="*/ 65 h 398"/>
                  <a:gd name="T18" fmla="*/ 46 w 267"/>
                  <a:gd name="T19" fmla="*/ 53 h 398"/>
                  <a:gd name="T20" fmla="*/ 57 w 267"/>
                  <a:gd name="T21" fmla="*/ 37 h 398"/>
                  <a:gd name="T22" fmla="*/ 56 w 267"/>
                  <a:gd name="T23" fmla="*/ 31 h 398"/>
                  <a:gd name="T24" fmla="*/ 33 w 267"/>
                  <a:gd name="T25" fmla="*/ 10 h 398"/>
                  <a:gd name="T26" fmla="*/ 1 w 267"/>
                  <a:gd name="T27" fmla="*/ 3 h 398"/>
                  <a:gd name="T28" fmla="*/ 4 w 267"/>
                  <a:gd name="T29" fmla="*/ 24 h 398"/>
                  <a:gd name="T30" fmla="*/ 32 w 267"/>
                  <a:gd name="T31" fmla="*/ 58 h 398"/>
                  <a:gd name="T32" fmla="*/ 40 w 267"/>
                  <a:gd name="T33" fmla="*/ 70 h 398"/>
                  <a:gd name="T34" fmla="*/ 74 w 267"/>
                  <a:gd name="T35" fmla="*/ 107 h 398"/>
                  <a:gd name="T36" fmla="*/ 95 w 267"/>
                  <a:gd name="T37" fmla="*/ 115 h 398"/>
                  <a:gd name="T38" fmla="*/ 103 w 267"/>
                  <a:gd name="T39" fmla="*/ 137 h 398"/>
                  <a:gd name="T40" fmla="*/ 86 w 267"/>
                  <a:gd name="T41" fmla="*/ 164 h 398"/>
                  <a:gd name="T42" fmla="*/ 103 w 267"/>
                  <a:gd name="T43" fmla="*/ 187 h 398"/>
                  <a:gd name="T44" fmla="*/ 117 w 267"/>
                  <a:gd name="T45" fmla="*/ 190 h 398"/>
                  <a:gd name="T46" fmla="*/ 95 w 267"/>
                  <a:gd name="T47" fmla="*/ 213 h 398"/>
                  <a:gd name="T48" fmla="*/ 81 w 267"/>
                  <a:gd name="T49" fmla="*/ 213 h 398"/>
                  <a:gd name="T50" fmla="*/ 42 w 267"/>
                  <a:gd name="T51" fmla="*/ 232 h 398"/>
                  <a:gd name="T52" fmla="*/ 52 w 267"/>
                  <a:gd name="T53" fmla="*/ 255 h 398"/>
                  <a:gd name="T54" fmla="*/ 53 w 267"/>
                  <a:gd name="T55" fmla="*/ 271 h 398"/>
                  <a:gd name="T56" fmla="*/ 49 w 267"/>
                  <a:gd name="T57" fmla="*/ 358 h 398"/>
                  <a:gd name="T58" fmla="*/ 42 w 267"/>
                  <a:gd name="T59" fmla="*/ 372 h 398"/>
                  <a:gd name="T60" fmla="*/ 49 w 267"/>
                  <a:gd name="T61" fmla="*/ 393 h 398"/>
                  <a:gd name="T62" fmla="*/ 67 w 267"/>
                  <a:gd name="T63" fmla="*/ 390 h 398"/>
                  <a:gd name="T64" fmla="*/ 86 w 267"/>
                  <a:gd name="T65" fmla="*/ 379 h 398"/>
                  <a:gd name="T66" fmla="*/ 107 w 267"/>
                  <a:gd name="T67" fmla="*/ 376 h 398"/>
                  <a:gd name="T68" fmla="*/ 116 w 267"/>
                  <a:gd name="T69" fmla="*/ 384 h 398"/>
                  <a:gd name="T70" fmla="*/ 126 w 267"/>
                  <a:gd name="T71" fmla="*/ 366 h 398"/>
                  <a:gd name="T72" fmla="*/ 134 w 267"/>
                  <a:gd name="T73" fmla="*/ 331 h 398"/>
                  <a:gd name="T74" fmla="*/ 155 w 267"/>
                  <a:gd name="T75" fmla="*/ 305 h 398"/>
                  <a:gd name="T76" fmla="*/ 177 w 267"/>
                  <a:gd name="T77" fmla="*/ 273 h 398"/>
                  <a:gd name="T78" fmla="*/ 190 w 267"/>
                  <a:gd name="T79" fmla="*/ 264 h 398"/>
                  <a:gd name="T80" fmla="*/ 176 w 267"/>
                  <a:gd name="T81" fmla="*/ 203 h 398"/>
                  <a:gd name="T82" fmla="*/ 179 w 267"/>
                  <a:gd name="T83" fmla="*/ 165 h 398"/>
                  <a:gd name="T84" fmla="*/ 173 w 267"/>
                  <a:gd name="T85" fmla="*/ 160 h 398"/>
                  <a:gd name="T86" fmla="*/ 184 w 267"/>
                  <a:gd name="T87" fmla="*/ 156 h 398"/>
                  <a:gd name="T88" fmla="*/ 227 w 267"/>
                  <a:gd name="T89" fmla="*/ 150 h 398"/>
                  <a:gd name="T90" fmla="*/ 248 w 267"/>
                  <a:gd name="T91" fmla="*/ 147 h 398"/>
                  <a:gd name="T92" fmla="*/ 257 w 267"/>
                  <a:gd name="T93" fmla="*/ 130 h 398"/>
                  <a:gd name="T94" fmla="*/ 251 w 267"/>
                  <a:gd name="T95" fmla="*/ 103 h 398"/>
                  <a:gd name="T96" fmla="*/ 258 w 267"/>
                  <a:gd name="T97" fmla="*/ 91 h 398"/>
                  <a:gd name="T98" fmla="*/ 267 w 267"/>
                  <a:gd name="T99" fmla="*/ 69 h 3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67" h="398">
                    <a:moveTo>
                      <a:pt x="257" y="63"/>
                    </a:moveTo>
                    <a:lnTo>
                      <a:pt x="243" y="51"/>
                    </a:lnTo>
                    <a:lnTo>
                      <a:pt x="234" y="38"/>
                    </a:lnTo>
                    <a:lnTo>
                      <a:pt x="230" y="34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11" y="49"/>
                    </a:lnTo>
                    <a:lnTo>
                      <a:pt x="210" y="51"/>
                    </a:lnTo>
                    <a:lnTo>
                      <a:pt x="201" y="69"/>
                    </a:lnTo>
                    <a:lnTo>
                      <a:pt x="197" y="72"/>
                    </a:lnTo>
                    <a:lnTo>
                      <a:pt x="196" y="72"/>
                    </a:lnTo>
                    <a:lnTo>
                      <a:pt x="194" y="73"/>
                    </a:lnTo>
                    <a:lnTo>
                      <a:pt x="177" y="73"/>
                    </a:lnTo>
                    <a:lnTo>
                      <a:pt x="174" y="72"/>
                    </a:lnTo>
                    <a:lnTo>
                      <a:pt x="172" y="72"/>
                    </a:lnTo>
                    <a:lnTo>
                      <a:pt x="172" y="73"/>
                    </a:lnTo>
                    <a:lnTo>
                      <a:pt x="169" y="74"/>
                    </a:lnTo>
                    <a:lnTo>
                      <a:pt x="163" y="86"/>
                    </a:lnTo>
                    <a:lnTo>
                      <a:pt x="160" y="89"/>
                    </a:lnTo>
                    <a:lnTo>
                      <a:pt x="156" y="91"/>
                    </a:lnTo>
                    <a:lnTo>
                      <a:pt x="144" y="89"/>
                    </a:lnTo>
                    <a:lnTo>
                      <a:pt x="140" y="89"/>
                    </a:lnTo>
                    <a:lnTo>
                      <a:pt x="131" y="86"/>
                    </a:lnTo>
                    <a:lnTo>
                      <a:pt x="124" y="84"/>
                    </a:lnTo>
                    <a:lnTo>
                      <a:pt x="116" y="86"/>
                    </a:lnTo>
                    <a:lnTo>
                      <a:pt x="112" y="87"/>
                    </a:lnTo>
                    <a:lnTo>
                      <a:pt x="96" y="86"/>
                    </a:lnTo>
                    <a:lnTo>
                      <a:pt x="95" y="83"/>
                    </a:lnTo>
                    <a:lnTo>
                      <a:pt x="91" y="83"/>
                    </a:lnTo>
                    <a:lnTo>
                      <a:pt x="91" y="84"/>
                    </a:lnTo>
                    <a:lnTo>
                      <a:pt x="88" y="84"/>
                    </a:lnTo>
                    <a:lnTo>
                      <a:pt x="66" y="79"/>
                    </a:lnTo>
                    <a:lnTo>
                      <a:pt x="64" y="77"/>
                    </a:lnTo>
                    <a:lnTo>
                      <a:pt x="60" y="72"/>
                    </a:lnTo>
                    <a:lnTo>
                      <a:pt x="57" y="69"/>
                    </a:lnTo>
                    <a:lnTo>
                      <a:pt x="56" y="65"/>
                    </a:lnTo>
                    <a:lnTo>
                      <a:pt x="54" y="63"/>
                    </a:lnTo>
                    <a:lnTo>
                      <a:pt x="47" y="63"/>
                    </a:lnTo>
                    <a:lnTo>
                      <a:pt x="47" y="60"/>
                    </a:lnTo>
                    <a:lnTo>
                      <a:pt x="46" y="53"/>
                    </a:lnTo>
                    <a:lnTo>
                      <a:pt x="43" y="49"/>
                    </a:lnTo>
                    <a:lnTo>
                      <a:pt x="43" y="41"/>
                    </a:lnTo>
                    <a:lnTo>
                      <a:pt x="46" y="38"/>
                    </a:lnTo>
                    <a:lnTo>
                      <a:pt x="57" y="37"/>
                    </a:lnTo>
                    <a:lnTo>
                      <a:pt x="60" y="37"/>
                    </a:lnTo>
                    <a:lnTo>
                      <a:pt x="57" y="33"/>
                    </a:lnTo>
                    <a:lnTo>
                      <a:pt x="57" y="31"/>
                    </a:lnTo>
                    <a:lnTo>
                      <a:pt x="56" y="31"/>
                    </a:lnTo>
                    <a:lnTo>
                      <a:pt x="53" y="33"/>
                    </a:lnTo>
                    <a:lnTo>
                      <a:pt x="42" y="24"/>
                    </a:lnTo>
                    <a:lnTo>
                      <a:pt x="38" y="16"/>
                    </a:lnTo>
                    <a:lnTo>
                      <a:pt x="33" y="10"/>
                    </a:lnTo>
                    <a:lnTo>
                      <a:pt x="28" y="6"/>
                    </a:lnTo>
                    <a:lnTo>
                      <a:pt x="25" y="6"/>
                    </a:lnTo>
                    <a:lnTo>
                      <a:pt x="15" y="0"/>
                    </a:lnTo>
                    <a:lnTo>
                      <a:pt x="1" y="3"/>
                    </a:lnTo>
                    <a:lnTo>
                      <a:pt x="0" y="5"/>
                    </a:lnTo>
                    <a:lnTo>
                      <a:pt x="0" y="6"/>
                    </a:lnTo>
                    <a:lnTo>
                      <a:pt x="3" y="24"/>
                    </a:lnTo>
                    <a:lnTo>
                      <a:pt x="4" y="24"/>
                    </a:lnTo>
                    <a:lnTo>
                      <a:pt x="15" y="34"/>
                    </a:lnTo>
                    <a:lnTo>
                      <a:pt x="19" y="38"/>
                    </a:lnTo>
                    <a:lnTo>
                      <a:pt x="24" y="44"/>
                    </a:lnTo>
                    <a:lnTo>
                      <a:pt x="32" y="58"/>
                    </a:lnTo>
                    <a:lnTo>
                      <a:pt x="38" y="65"/>
                    </a:lnTo>
                    <a:lnTo>
                      <a:pt x="38" y="66"/>
                    </a:lnTo>
                    <a:lnTo>
                      <a:pt x="40" y="69"/>
                    </a:lnTo>
                    <a:lnTo>
                      <a:pt x="40" y="70"/>
                    </a:lnTo>
                    <a:lnTo>
                      <a:pt x="49" y="79"/>
                    </a:lnTo>
                    <a:lnTo>
                      <a:pt x="70" y="104"/>
                    </a:lnTo>
                    <a:lnTo>
                      <a:pt x="71" y="104"/>
                    </a:lnTo>
                    <a:lnTo>
                      <a:pt x="74" y="107"/>
                    </a:lnTo>
                    <a:lnTo>
                      <a:pt x="73" y="112"/>
                    </a:lnTo>
                    <a:lnTo>
                      <a:pt x="81" y="116"/>
                    </a:lnTo>
                    <a:lnTo>
                      <a:pt x="92" y="116"/>
                    </a:lnTo>
                    <a:lnTo>
                      <a:pt x="95" y="115"/>
                    </a:lnTo>
                    <a:lnTo>
                      <a:pt x="105" y="118"/>
                    </a:lnTo>
                    <a:lnTo>
                      <a:pt x="105" y="130"/>
                    </a:lnTo>
                    <a:lnTo>
                      <a:pt x="103" y="134"/>
                    </a:lnTo>
                    <a:lnTo>
                      <a:pt x="103" y="137"/>
                    </a:lnTo>
                    <a:lnTo>
                      <a:pt x="100" y="140"/>
                    </a:lnTo>
                    <a:lnTo>
                      <a:pt x="98" y="146"/>
                    </a:lnTo>
                    <a:lnTo>
                      <a:pt x="92" y="153"/>
                    </a:lnTo>
                    <a:lnTo>
                      <a:pt x="86" y="164"/>
                    </a:lnTo>
                    <a:lnTo>
                      <a:pt x="91" y="164"/>
                    </a:lnTo>
                    <a:lnTo>
                      <a:pt x="98" y="182"/>
                    </a:lnTo>
                    <a:lnTo>
                      <a:pt x="98" y="183"/>
                    </a:lnTo>
                    <a:lnTo>
                      <a:pt x="103" y="187"/>
                    </a:lnTo>
                    <a:lnTo>
                      <a:pt x="105" y="187"/>
                    </a:lnTo>
                    <a:lnTo>
                      <a:pt x="116" y="189"/>
                    </a:lnTo>
                    <a:lnTo>
                      <a:pt x="119" y="189"/>
                    </a:lnTo>
                    <a:lnTo>
                      <a:pt x="117" y="190"/>
                    </a:lnTo>
                    <a:lnTo>
                      <a:pt x="113" y="193"/>
                    </a:lnTo>
                    <a:lnTo>
                      <a:pt x="112" y="196"/>
                    </a:lnTo>
                    <a:lnTo>
                      <a:pt x="98" y="211"/>
                    </a:lnTo>
                    <a:lnTo>
                      <a:pt x="95" y="213"/>
                    </a:lnTo>
                    <a:lnTo>
                      <a:pt x="93" y="214"/>
                    </a:lnTo>
                    <a:lnTo>
                      <a:pt x="88" y="214"/>
                    </a:lnTo>
                    <a:lnTo>
                      <a:pt x="85" y="213"/>
                    </a:lnTo>
                    <a:lnTo>
                      <a:pt x="81" y="213"/>
                    </a:lnTo>
                    <a:lnTo>
                      <a:pt x="70" y="216"/>
                    </a:lnTo>
                    <a:lnTo>
                      <a:pt x="68" y="216"/>
                    </a:lnTo>
                    <a:lnTo>
                      <a:pt x="57" y="224"/>
                    </a:lnTo>
                    <a:lnTo>
                      <a:pt x="42" y="232"/>
                    </a:lnTo>
                    <a:lnTo>
                      <a:pt x="50" y="241"/>
                    </a:lnTo>
                    <a:lnTo>
                      <a:pt x="50" y="243"/>
                    </a:lnTo>
                    <a:lnTo>
                      <a:pt x="52" y="253"/>
                    </a:lnTo>
                    <a:lnTo>
                      <a:pt x="52" y="255"/>
                    </a:lnTo>
                    <a:lnTo>
                      <a:pt x="47" y="259"/>
                    </a:lnTo>
                    <a:lnTo>
                      <a:pt x="47" y="260"/>
                    </a:lnTo>
                    <a:lnTo>
                      <a:pt x="49" y="267"/>
                    </a:lnTo>
                    <a:lnTo>
                      <a:pt x="53" y="271"/>
                    </a:lnTo>
                    <a:lnTo>
                      <a:pt x="53" y="285"/>
                    </a:lnTo>
                    <a:lnTo>
                      <a:pt x="26" y="317"/>
                    </a:lnTo>
                    <a:lnTo>
                      <a:pt x="40" y="345"/>
                    </a:lnTo>
                    <a:lnTo>
                      <a:pt x="49" y="358"/>
                    </a:lnTo>
                    <a:lnTo>
                      <a:pt x="50" y="359"/>
                    </a:lnTo>
                    <a:lnTo>
                      <a:pt x="49" y="362"/>
                    </a:lnTo>
                    <a:lnTo>
                      <a:pt x="47" y="364"/>
                    </a:lnTo>
                    <a:lnTo>
                      <a:pt x="42" y="372"/>
                    </a:lnTo>
                    <a:lnTo>
                      <a:pt x="40" y="374"/>
                    </a:lnTo>
                    <a:lnTo>
                      <a:pt x="36" y="382"/>
                    </a:lnTo>
                    <a:lnTo>
                      <a:pt x="42" y="386"/>
                    </a:lnTo>
                    <a:lnTo>
                      <a:pt x="49" y="393"/>
                    </a:lnTo>
                    <a:lnTo>
                      <a:pt x="59" y="398"/>
                    </a:lnTo>
                    <a:lnTo>
                      <a:pt x="60" y="397"/>
                    </a:lnTo>
                    <a:lnTo>
                      <a:pt x="60" y="396"/>
                    </a:lnTo>
                    <a:lnTo>
                      <a:pt x="67" y="390"/>
                    </a:lnTo>
                    <a:lnTo>
                      <a:pt x="78" y="383"/>
                    </a:lnTo>
                    <a:lnTo>
                      <a:pt x="81" y="382"/>
                    </a:lnTo>
                    <a:lnTo>
                      <a:pt x="85" y="379"/>
                    </a:lnTo>
                    <a:lnTo>
                      <a:pt x="86" y="379"/>
                    </a:lnTo>
                    <a:lnTo>
                      <a:pt x="92" y="376"/>
                    </a:lnTo>
                    <a:lnTo>
                      <a:pt x="105" y="371"/>
                    </a:lnTo>
                    <a:lnTo>
                      <a:pt x="107" y="374"/>
                    </a:lnTo>
                    <a:lnTo>
                      <a:pt x="107" y="376"/>
                    </a:lnTo>
                    <a:lnTo>
                      <a:pt x="109" y="380"/>
                    </a:lnTo>
                    <a:lnTo>
                      <a:pt x="109" y="382"/>
                    </a:lnTo>
                    <a:lnTo>
                      <a:pt x="110" y="383"/>
                    </a:lnTo>
                    <a:lnTo>
                      <a:pt x="116" y="384"/>
                    </a:lnTo>
                    <a:lnTo>
                      <a:pt x="121" y="387"/>
                    </a:lnTo>
                    <a:lnTo>
                      <a:pt x="124" y="384"/>
                    </a:lnTo>
                    <a:lnTo>
                      <a:pt x="130" y="369"/>
                    </a:lnTo>
                    <a:lnTo>
                      <a:pt x="126" y="366"/>
                    </a:lnTo>
                    <a:lnTo>
                      <a:pt x="123" y="361"/>
                    </a:lnTo>
                    <a:lnTo>
                      <a:pt x="123" y="358"/>
                    </a:lnTo>
                    <a:lnTo>
                      <a:pt x="127" y="350"/>
                    </a:lnTo>
                    <a:lnTo>
                      <a:pt x="134" y="331"/>
                    </a:lnTo>
                    <a:lnTo>
                      <a:pt x="135" y="330"/>
                    </a:lnTo>
                    <a:lnTo>
                      <a:pt x="148" y="313"/>
                    </a:lnTo>
                    <a:lnTo>
                      <a:pt x="151" y="310"/>
                    </a:lnTo>
                    <a:lnTo>
                      <a:pt x="155" y="305"/>
                    </a:lnTo>
                    <a:lnTo>
                      <a:pt x="163" y="292"/>
                    </a:lnTo>
                    <a:lnTo>
                      <a:pt x="174" y="280"/>
                    </a:lnTo>
                    <a:lnTo>
                      <a:pt x="174" y="277"/>
                    </a:lnTo>
                    <a:lnTo>
                      <a:pt x="177" y="273"/>
                    </a:lnTo>
                    <a:lnTo>
                      <a:pt x="180" y="270"/>
                    </a:lnTo>
                    <a:lnTo>
                      <a:pt x="186" y="266"/>
                    </a:lnTo>
                    <a:lnTo>
                      <a:pt x="187" y="264"/>
                    </a:lnTo>
                    <a:lnTo>
                      <a:pt x="190" y="264"/>
                    </a:lnTo>
                    <a:lnTo>
                      <a:pt x="183" y="260"/>
                    </a:lnTo>
                    <a:lnTo>
                      <a:pt x="176" y="247"/>
                    </a:lnTo>
                    <a:lnTo>
                      <a:pt x="174" y="239"/>
                    </a:lnTo>
                    <a:lnTo>
                      <a:pt x="176" y="203"/>
                    </a:lnTo>
                    <a:lnTo>
                      <a:pt x="180" y="195"/>
                    </a:lnTo>
                    <a:lnTo>
                      <a:pt x="180" y="172"/>
                    </a:lnTo>
                    <a:lnTo>
                      <a:pt x="179" y="167"/>
                    </a:lnTo>
                    <a:lnTo>
                      <a:pt x="179" y="165"/>
                    </a:lnTo>
                    <a:lnTo>
                      <a:pt x="180" y="164"/>
                    </a:lnTo>
                    <a:lnTo>
                      <a:pt x="177" y="161"/>
                    </a:lnTo>
                    <a:lnTo>
                      <a:pt x="174" y="160"/>
                    </a:lnTo>
                    <a:lnTo>
                      <a:pt x="173" y="160"/>
                    </a:lnTo>
                    <a:lnTo>
                      <a:pt x="173" y="158"/>
                    </a:lnTo>
                    <a:lnTo>
                      <a:pt x="174" y="157"/>
                    </a:lnTo>
                    <a:lnTo>
                      <a:pt x="180" y="157"/>
                    </a:lnTo>
                    <a:lnTo>
                      <a:pt x="184" y="156"/>
                    </a:lnTo>
                    <a:lnTo>
                      <a:pt x="187" y="156"/>
                    </a:lnTo>
                    <a:lnTo>
                      <a:pt x="210" y="149"/>
                    </a:lnTo>
                    <a:lnTo>
                      <a:pt x="219" y="150"/>
                    </a:lnTo>
                    <a:lnTo>
                      <a:pt x="227" y="150"/>
                    </a:lnTo>
                    <a:lnTo>
                      <a:pt x="237" y="147"/>
                    </a:lnTo>
                    <a:lnTo>
                      <a:pt x="244" y="147"/>
                    </a:lnTo>
                    <a:lnTo>
                      <a:pt x="244" y="150"/>
                    </a:lnTo>
                    <a:lnTo>
                      <a:pt x="248" y="147"/>
                    </a:lnTo>
                    <a:lnTo>
                      <a:pt x="250" y="146"/>
                    </a:lnTo>
                    <a:lnTo>
                      <a:pt x="250" y="139"/>
                    </a:lnTo>
                    <a:lnTo>
                      <a:pt x="251" y="133"/>
                    </a:lnTo>
                    <a:lnTo>
                      <a:pt x="257" y="130"/>
                    </a:lnTo>
                    <a:lnTo>
                      <a:pt x="253" y="129"/>
                    </a:lnTo>
                    <a:lnTo>
                      <a:pt x="250" y="129"/>
                    </a:lnTo>
                    <a:lnTo>
                      <a:pt x="250" y="113"/>
                    </a:lnTo>
                    <a:lnTo>
                      <a:pt x="251" y="103"/>
                    </a:lnTo>
                    <a:lnTo>
                      <a:pt x="251" y="98"/>
                    </a:lnTo>
                    <a:lnTo>
                      <a:pt x="256" y="93"/>
                    </a:lnTo>
                    <a:lnTo>
                      <a:pt x="257" y="91"/>
                    </a:lnTo>
                    <a:lnTo>
                      <a:pt x="258" y="91"/>
                    </a:lnTo>
                    <a:lnTo>
                      <a:pt x="261" y="89"/>
                    </a:lnTo>
                    <a:lnTo>
                      <a:pt x="264" y="82"/>
                    </a:lnTo>
                    <a:lnTo>
                      <a:pt x="267" y="79"/>
                    </a:lnTo>
                    <a:lnTo>
                      <a:pt x="267" y="69"/>
                    </a:lnTo>
                    <a:lnTo>
                      <a:pt x="265" y="67"/>
                    </a:lnTo>
                    <a:lnTo>
                      <a:pt x="257" y="6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19" name="Freeform 146">
                <a:extLst>
                  <a:ext uri="{FF2B5EF4-FFF2-40B4-BE49-F238E27FC236}">
                    <a16:creationId xmlns:a16="http://schemas.microsoft.com/office/drawing/2014/main" id="{8250E61A-353E-0A4B-35E5-65CEE3C7FC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7" y="2233"/>
                <a:ext cx="90" cy="67"/>
              </a:xfrm>
              <a:custGeom>
                <a:avLst/>
                <a:gdLst>
                  <a:gd name="T0" fmla="*/ 77 w 356"/>
                  <a:gd name="T1" fmla="*/ 62 h 270"/>
                  <a:gd name="T2" fmla="*/ 78 w 356"/>
                  <a:gd name="T3" fmla="*/ 66 h 270"/>
                  <a:gd name="T4" fmla="*/ 75 w 356"/>
                  <a:gd name="T5" fmla="*/ 80 h 270"/>
                  <a:gd name="T6" fmla="*/ 64 w 356"/>
                  <a:gd name="T7" fmla="*/ 80 h 270"/>
                  <a:gd name="T8" fmla="*/ 37 w 356"/>
                  <a:gd name="T9" fmla="*/ 82 h 270"/>
                  <a:gd name="T10" fmla="*/ 7 w 356"/>
                  <a:gd name="T11" fmla="*/ 90 h 270"/>
                  <a:gd name="T12" fmla="*/ 0 w 356"/>
                  <a:gd name="T13" fmla="*/ 93 h 270"/>
                  <a:gd name="T14" fmla="*/ 7 w 356"/>
                  <a:gd name="T15" fmla="*/ 97 h 270"/>
                  <a:gd name="T16" fmla="*/ 7 w 356"/>
                  <a:gd name="T17" fmla="*/ 105 h 270"/>
                  <a:gd name="T18" fmla="*/ 1 w 356"/>
                  <a:gd name="T19" fmla="*/ 172 h 270"/>
                  <a:gd name="T20" fmla="*/ 17 w 356"/>
                  <a:gd name="T21" fmla="*/ 197 h 270"/>
                  <a:gd name="T22" fmla="*/ 50 w 356"/>
                  <a:gd name="T23" fmla="*/ 220 h 270"/>
                  <a:gd name="T24" fmla="*/ 70 w 356"/>
                  <a:gd name="T25" fmla="*/ 230 h 270"/>
                  <a:gd name="T26" fmla="*/ 90 w 356"/>
                  <a:gd name="T27" fmla="*/ 225 h 270"/>
                  <a:gd name="T28" fmla="*/ 128 w 356"/>
                  <a:gd name="T29" fmla="*/ 264 h 270"/>
                  <a:gd name="T30" fmla="*/ 143 w 356"/>
                  <a:gd name="T31" fmla="*/ 266 h 270"/>
                  <a:gd name="T32" fmla="*/ 158 w 356"/>
                  <a:gd name="T33" fmla="*/ 224 h 270"/>
                  <a:gd name="T34" fmla="*/ 186 w 356"/>
                  <a:gd name="T35" fmla="*/ 227 h 270"/>
                  <a:gd name="T36" fmla="*/ 194 w 356"/>
                  <a:gd name="T37" fmla="*/ 230 h 270"/>
                  <a:gd name="T38" fmla="*/ 217 w 356"/>
                  <a:gd name="T39" fmla="*/ 210 h 270"/>
                  <a:gd name="T40" fmla="*/ 226 w 356"/>
                  <a:gd name="T41" fmla="*/ 216 h 270"/>
                  <a:gd name="T42" fmla="*/ 231 w 356"/>
                  <a:gd name="T43" fmla="*/ 221 h 270"/>
                  <a:gd name="T44" fmla="*/ 247 w 356"/>
                  <a:gd name="T45" fmla="*/ 223 h 270"/>
                  <a:gd name="T46" fmla="*/ 274 w 356"/>
                  <a:gd name="T47" fmla="*/ 224 h 270"/>
                  <a:gd name="T48" fmla="*/ 264 w 356"/>
                  <a:gd name="T49" fmla="*/ 217 h 270"/>
                  <a:gd name="T50" fmla="*/ 271 w 356"/>
                  <a:gd name="T51" fmla="*/ 207 h 270"/>
                  <a:gd name="T52" fmla="*/ 293 w 356"/>
                  <a:gd name="T53" fmla="*/ 209 h 270"/>
                  <a:gd name="T54" fmla="*/ 306 w 356"/>
                  <a:gd name="T55" fmla="*/ 211 h 270"/>
                  <a:gd name="T56" fmla="*/ 310 w 356"/>
                  <a:gd name="T57" fmla="*/ 224 h 270"/>
                  <a:gd name="T58" fmla="*/ 307 w 356"/>
                  <a:gd name="T59" fmla="*/ 232 h 270"/>
                  <a:gd name="T60" fmla="*/ 321 w 356"/>
                  <a:gd name="T61" fmla="*/ 223 h 270"/>
                  <a:gd name="T62" fmla="*/ 337 w 356"/>
                  <a:gd name="T63" fmla="*/ 210 h 270"/>
                  <a:gd name="T64" fmla="*/ 345 w 356"/>
                  <a:gd name="T65" fmla="*/ 207 h 270"/>
                  <a:gd name="T66" fmla="*/ 355 w 356"/>
                  <a:gd name="T67" fmla="*/ 179 h 270"/>
                  <a:gd name="T68" fmla="*/ 339 w 356"/>
                  <a:gd name="T69" fmla="*/ 170 h 270"/>
                  <a:gd name="T70" fmla="*/ 331 w 356"/>
                  <a:gd name="T71" fmla="*/ 139 h 270"/>
                  <a:gd name="T72" fmla="*/ 306 w 356"/>
                  <a:gd name="T73" fmla="*/ 128 h 270"/>
                  <a:gd name="T74" fmla="*/ 281 w 356"/>
                  <a:gd name="T75" fmla="*/ 118 h 270"/>
                  <a:gd name="T76" fmla="*/ 246 w 356"/>
                  <a:gd name="T77" fmla="*/ 60 h 270"/>
                  <a:gd name="T78" fmla="*/ 240 w 356"/>
                  <a:gd name="T79" fmla="*/ 56 h 270"/>
                  <a:gd name="T80" fmla="*/ 235 w 356"/>
                  <a:gd name="T81" fmla="*/ 51 h 270"/>
                  <a:gd name="T82" fmla="*/ 221 w 356"/>
                  <a:gd name="T83" fmla="*/ 40 h 270"/>
                  <a:gd name="T84" fmla="*/ 214 w 356"/>
                  <a:gd name="T85" fmla="*/ 27 h 270"/>
                  <a:gd name="T86" fmla="*/ 200 w 356"/>
                  <a:gd name="T87" fmla="*/ 27 h 270"/>
                  <a:gd name="T88" fmla="*/ 194 w 356"/>
                  <a:gd name="T89" fmla="*/ 27 h 270"/>
                  <a:gd name="T90" fmla="*/ 179 w 356"/>
                  <a:gd name="T91" fmla="*/ 38 h 270"/>
                  <a:gd name="T92" fmla="*/ 179 w 356"/>
                  <a:gd name="T93" fmla="*/ 48 h 270"/>
                  <a:gd name="T94" fmla="*/ 186 w 356"/>
                  <a:gd name="T95" fmla="*/ 55 h 270"/>
                  <a:gd name="T96" fmla="*/ 183 w 356"/>
                  <a:gd name="T97" fmla="*/ 65 h 270"/>
                  <a:gd name="T98" fmla="*/ 157 w 356"/>
                  <a:gd name="T99" fmla="*/ 46 h 270"/>
                  <a:gd name="T100" fmla="*/ 131 w 356"/>
                  <a:gd name="T101" fmla="*/ 37 h 270"/>
                  <a:gd name="T102" fmla="*/ 128 w 356"/>
                  <a:gd name="T103" fmla="*/ 22 h 270"/>
                  <a:gd name="T104" fmla="*/ 121 w 356"/>
                  <a:gd name="T105" fmla="*/ 10 h 270"/>
                  <a:gd name="T106" fmla="*/ 104 w 356"/>
                  <a:gd name="T107" fmla="*/ 0 h 270"/>
                  <a:gd name="T108" fmla="*/ 94 w 356"/>
                  <a:gd name="T109" fmla="*/ 12 h 270"/>
                  <a:gd name="T110" fmla="*/ 85 w 356"/>
                  <a:gd name="T111" fmla="*/ 24 h 270"/>
                  <a:gd name="T112" fmla="*/ 78 w 356"/>
                  <a:gd name="T113" fmla="*/ 31 h 2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356" h="270">
                    <a:moveTo>
                      <a:pt x="78" y="36"/>
                    </a:moveTo>
                    <a:lnTo>
                      <a:pt x="77" y="46"/>
                    </a:lnTo>
                    <a:lnTo>
                      <a:pt x="77" y="62"/>
                    </a:lnTo>
                    <a:lnTo>
                      <a:pt x="80" y="62"/>
                    </a:lnTo>
                    <a:lnTo>
                      <a:pt x="84" y="63"/>
                    </a:lnTo>
                    <a:lnTo>
                      <a:pt x="78" y="66"/>
                    </a:lnTo>
                    <a:lnTo>
                      <a:pt x="77" y="72"/>
                    </a:lnTo>
                    <a:lnTo>
                      <a:pt x="77" y="79"/>
                    </a:lnTo>
                    <a:lnTo>
                      <a:pt x="75" y="80"/>
                    </a:lnTo>
                    <a:lnTo>
                      <a:pt x="71" y="83"/>
                    </a:lnTo>
                    <a:lnTo>
                      <a:pt x="71" y="80"/>
                    </a:lnTo>
                    <a:lnTo>
                      <a:pt x="64" y="80"/>
                    </a:lnTo>
                    <a:lnTo>
                      <a:pt x="54" y="83"/>
                    </a:lnTo>
                    <a:lnTo>
                      <a:pt x="46" y="83"/>
                    </a:lnTo>
                    <a:lnTo>
                      <a:pt x="37" y="82"/>
                    </a:lnTo>
                    <a:lnTo>
                      <a:pt x="14" y="89"/>
                    </a:lnTo>
                    <a:lnTo>
                      <a:pt x="11" y="89"/>
                    </a:lnTo>
                    <a:lnTo>
                      <a:pt x="7" y="90"/>
                    </a:lnTo>
                    <a:lnTo>
                      <a:pt x="1" y="90"/>
                    </a:lnTo>
                    <a:lnTo>
                      <a:pt x="0" y="91"/>
                    </a:lnTo>
                    <a:lnTo>
                      <a:pt x="0" y="93"/>
                    </a:lnTo>
                    <a:lnTo>
                      <a:pt x="1" y="93"/>
                    </a:lnTo>
                    <a:lnTo>
                      <a:pt x="4" y="94"/>
                    </a:lnTo>
                    <a:lnTo>
                      <a:pt x="7" y="97"/>
                    </a:lnTo>
                    <a:lnTo>
                      <a:pt x="6" y="98"/>
                    </a:lnTo>
                    <a:lnTo>
                      <a:pt x="6" y="100"/>
                    </a:lnTo>
                    <a:lnTo>
                      <a:pt x="7" y="105"/>
                    </a:lnTo>
                    <a:lnTo>
                      <a:pt x="7" y="128"/>
                    </a:lnTo>
                    <a:lnTo>
                      <a:pt x="3" y="136"/>
                    </a:lnTo>
                    <a:lnTo>
                      <a:pt x="1" y="172"/>
                    </a:lnTo>
                    <a:lnTo>
                      <a:pt x="3" y="180"/>
                    </a:lnTo>
                    <a:lnTo>
                      <a:pt x="10" y="193"/>
                    </a:lnTo>
                    <a:lnTo>
                      <a:pt x="17" y="197"/>
                    </a:lnTo>
                    <a:lnTo>
                      <a:pt x="20" y="200"/>
                    </a:lnTo>
                    <a:lnTo>
                      <a:pt x="30" y="206"/>
                    </a:lnTo>
                    <a:lnTo>
                      <a:pt x="50" y="220"/>
                    </a:lnTo>
                    <a:lnTo>
                      <a:pt x="50" y="223"/>
                    </a:lnTo>
                    <a:lnTo>
                      <a:pt x="61" y="228"/>
                    </a:lnTo>
                    <a:lnTo>
                      <a:pt x="70" y="230"/>
                    </a:lnTo>
                    <a:lnTo>
                      <a:pt x="73" y="231"/>
                    </a:lnTo>
                    <a:lnTo>
                      <a:pt x="80" y="231"/>
                    </a:lnTo>
                    <a:lnTo>
                      <a:pt x="90" y="225"/>
                    </a:lnTo>
                    <a:lnTo>
                      <a:pt x="102" y="223"/>
                    </a:lnTo>
                    <a:lnTo>
                      <a:pt x="114" y="250"/>
                    </a:lnTo>
                    <a:lnTo>
                      <a:pt x="128" y="264"/>
                    </a:lnTo>
                    <a:lnTo>
                      <a:pt x="140" y="270"/>
                    </a:lnTo>
                    <a:lnTo>
                      <a:pt x="140" y="269"/>
                    </a:lnTo>
                    <a:lnTo>
                      <a:pt x="143" y="266"/>
                    </a:lnTo>
                    <a:lnTo>
                      <a:pt x="152" y="228"/>
                    </a:lnTo>
                    <a:lnTo>
                      <a:pt x="157" y="224"/>
                    </a:lnTo>
                    <a:lnTo>
                      <a:pt x="158" y="224"/>
                    </a:lnTo>
                    <a:lnTo>
                      <a:pt x="162" y="221"/>
                    </a:lnTo>
                    <a:lnTo>
                      <a:pt x="168" y="221"/>
                    </a:lnTo>
                    <a:lnTo>
                      <a:pt x="186" y="227"/>
                    </a:lnTo>
                    <a:lnTo>
                      <a:pt x="188" y="231"/>
                    </a:lnTo>
                    <a:lnTo>
                      <a:pt x="193" y="231"/>
                    </a:lnTo>
                    <a:lnTo>
                      <a:pt x="194" y="230"/>
                    </a:lnTo>
                    <a:lnTo>
                      <a:pt x="201" y="225"/>
                    </a:lnTo>
                    <a:lnTo>
                      <a:pt x="204" y="221"/>
                    </a:lnTo>
                    <a:lnTo>
                      <a:pt x="217" y="210"/>
                    </a:lnTo>
                    <a:lnTo>
                      <a:pt x="218" y="210"/>
                    </a:lnTo>
                    <a:lnTo>
                      <a:pt x="226" y="214"/>
                    </a:lnTo>
                    <a:lnTo>
                      <a:pt x="226" y="216"/>
                    </a:lnTo>
                    <a:lnTo>
                      <a:pt x="228" y="217"/>
                    </a:lnTo>
                    <a:lnTo>
                      <a:pt x="229" y="220"/>
                    </a:lnTo>
                    <a:lnTo>
                      <a:pt x="231" y="221"/>
                    </a:lnTo>
                    <a:lnTo>
                      <a:pt x="232" y="221"/>
                    </a:lnTo>
                    <a:lnTo>
                      <a:pt x="240" y="224"/>
                    </a:lnTo>
                    <a:lnTo>
                      <a:pt x="247" y="223"/>
                    </a:lnTo>
                    <a:lnTo>
                      <a:pt x="258" y="223"/>
                    </a:lnTo>
                    <a:lnTo>
                      <a:pt x="261" y="224"/>
                    </a:lnTo>
                    <a:lnTo>
                      <a:pt x="274" y="224"/>
                    </a:lnTo>
                    <a:lnTo>
                      <a:pt x="274" y="220"/>
                    </a:lnTo>
                    <a:lnTo>
                      <a:pt x="271" y="220"/>
                    </a:lnTo>
                    <a:lnTo>
                      <a:pt x="264" y="217"/>
                    </a:lnTo>
                    <a:lnTo>
                      <a:pt x="263" y="216"/>
                    </a:lnTo>
                    <a:lnTo>
                      <a:pt x="263" y="214"/>
                    </a:lnTo>
                    <a:lnTo>
                      <a:pt x="271" y="207"/>
                    </a:lnTo>
                    <a:lnTo>
                      <a:pt x="278" y="207"/>
                    </a:lnTo>
                    <a:lnTo>
                      <a:pt x="288" y="209"/>
                    </a:lnTo>
                    <a:lnTo>
                      <a:pt x="293" y="209"/>
                    </a:lnTo>
                    <a:lnTo>
                      <a:pt x="299" y="210"/>
                    </a:lnTo>
                    <a:lnTo>
                      <a:pt x="302" y="210"/>
                    </a:lnTo>
                    <a:lnTo>
                      <a:pt x="306" y="211"/>
                    </a:lnTo>
                    <a:lnTo>
                      <a:pt x="307" y="213"/>
                    </a:lnTo>
                    <a:lnTo>
                      <a:pt x="307" y="216"/>
                    </a:lnTo>
                    <a:lnTo>
                      <a:pt x="310" y="224"/>
                    </a:lnTo>
                    <a:lnTo>
                      <a:pt x="310" y="228"/>
                    </a:lnTo>
                    <a:lnTo>
                      <a:pt x="307" y="231"/>
                    </a:lnTo>
                    <a:lnTo>
                      <a:pt x="307" y="232"/>
                    </a:lnTo>
                    <a:lnTo>
                      <a:pt x="310" y="231"/>
                    </a:lnTo>
                    <a:lnTo>
                      <a:pt x="313" y="230"/>
                    </a:lnTo>
                    <a:lnTo>
                      <a:pt x="321" y="223"/>
                    </a:lnTo>
                    <a:lnTo>
                      <a:pt x="324" y="217"/>
                    </a:lnTo>
                    <a:lnTo>
                      <a:pt x="335" y="211"/>
                    </a:lnTo>
                    <a:lnTo>
                      <a:pt x="337" y="210"/>
                    </a:lnTo>
                    <a:lnTo>
                      <a:pt x="342" y="209"/>
                    </a:lnTo>
                    <a:lnTo>
                      <a:pt x="345" y="209"/>
                    </a:lnTo>
                    <a:lnTo>
                      <a:pt x="345" y="207"/>
                    </a:lnTo>
                    <a:lnTo>
                      <a:pt x="349" y="202"/>
                    </a:lnTo>
                    <a:lnTo>
                      <a:pt x="356" y="185"/>
                    </a:lnTo>
                    <a:lnTo>
                      <a:pt x="355" y="179"/>
                    </a:lnTo>
                    <a:lnTo>
                      <a:pt x="352" y="176"/>
                    </a:lnTo>
                    <a:lnTo>
                      <a:pt x="344" y="171"/>
                    </a:lnTo>
                    <a:lnTo>
                      <a:pt x="339" y="170"/>
                    </a:lnTo>
                    <a:lnTo>
                      <a:pt x="330" y="154"/>
                    </a:lnTo>
                    <a:lnTo>
                      <a:pt x="331" y="149"/>
                    </a:lnTo>
                    <a:lnTo>
                      <a:pt x="331" y="139"/>
                    </a:lnTo>
                    <a:lnTo>
                      <a:pt x="330" y="137"/>
                    </a:lnTo>
                    <a:lnTo>
                      <a:pt x="318" y="129"/>
                    </a:lnTo>
                    <a:lnTo>
                      <a:pt x="306" y="128"/>
                    </a:lnTo>
                    <a:lnTo>
                      <a:pt x="306" y="126"/>
                    </a:lnTo>
                    <a:lnTo>
                      <a:pt x="305" y="126"/>
                    </a:lnTo>
                    <a:lnTo>
                      <a:pt x="281" y="118"/>
                    </a:lnTo>
                    <a:lnTo>
                      <a:pt x="271" y="111"/>
                    </a:lnTo>
                    <a:lnTo>
                      <a:pt x="260" y="80"/>
                    </a:lnTo>
                    <a:lnTo>
                      <a:pt x="246" y="60"/>
                    </a:lnTo>
                    <a:lnTo>
                      <a:pt x="243" y="59"/>
                    </a:lnTo>
                    <a:lnTo>
                      <a:pt x="240" y="58"/>
                    </a:lnTo>
                    <a:lnTo>
                      <a:pt x="240" y="56"/>
                    </a:lnTo>
                    <a:lnTo>
                      <a:pt x="239" y="56"/>
                    </a:lnTo>
                    <a:lnTo>
                      <a:pt x="238" y="53"/>
                    </a:lnTo>
                    <a:lnTo>
                      <a:pt x="235" y="51"/>
                    </a:lnTo>
                    <a:lnTo>
                      <a:pt x="231" y="49"/>
                    </a:lnTo>
                    <a:lnTo>
                      <a:pt x="224" y="44"/>
                    </a:lnTo>
                    <a:lnTo>
                      <a:pt x="221" y="40"/>
                    </a:lnTo>
                    <a:lnTo>
                      <a:pt x="218" y="36"/>
                    </a:lnTo>
                    <a:lnTo>
                      <a:pt x="217" y="29"/>
                    </a:lnTo>
                    <a:lnTo>
                      <a:pt x="214" y="27"/>
                    </a:lnTo>
                    <a:lnTo>
                      <a:pt x="212" y="26"/>
                    </a:lnTo>
                    <a:lnTo>
                      <a:pt x="207" y="26"/>
                    </a:lnTo>
                    <a:lnTo>
                      <a:pt x="200" y="27"/>
                    </a:lnTo>
                    <a:lnTo>
                      <a:pt x="197" y="29"/>
                    </a:lnTo>
                    <a:lnTo>
                      <a:pt x="196" y="29"/>
                    </a:lnTo>
                    <a:lnTo>
                      <a:pt x="194" y="27"/>
                    </a:lnTo>
                    <a:lnTo>
                      <a:pt x="191" y="29"/>
                    </a:lnTo>
                    <a:lnTo>
                      <a:pt x="190" y="30"/>
                    </a:lnTo>
                    <a:lnTo>
                      <a:pt x="179" y="38"/>
                    </a:lnTo>
                    <a:lnTo>
                      <a:pt x="176" y="40"/>
                    </a:lnTo>
                    <a:lnTo>
                      <a:pt x="176" y="45"/>
                    </a:lnTo>
                    <a:lnTo>
                      <a:pt x="179" y="48"/>
                    </a:lnTo>
                    <a:lnTo>
                      <a:pt x="180" y="51"/>
                    </a:lnTo>
                    <a:lnTo>
                      <a:pt x="181" y="51"/>
                    </a:lnTo>
                    <a:lnTo>
                      <a:pt x="186" y="55"/>
                    </a:lnTo>
                    <a:lnTo>
                      <a:pt x="187" y="60"/>
                    </a:lnTo>
                    <a:lnTo>
                      <a:pt x="184" y="65"/>
                    </a:lnTo>
                    <a:lnTo>
                      <a:pt x="183" y="65"/>
                    </a:lnTo>
                    <a:lnTo>
                      <a:pt x="165" y="53"/>
                    </a:lnTo>
                    <a:lnTo>
                      <a:pt x="161" y="49"/>
                    </a:lnTo>
                    <a:lnTo>
                      <a:pt x="157" y="46"/>
                    </a:lnTo>
                    <a:lnTo>
                      <a:pt x="138" y="41"/>
                    </a:lnTo>
                    <a:lnTo>
                      <a:pt x="131" y="38"/>
                    </a:lnTo>
                    <a:lnTo>
                      <a:pt x="131" y="37"/>
                    </a:lnTo>
                    <a:lnTo>
                      <a:pt x="133" y="27"/>
                    </a:lnTo>
                    <a:lnTo>
                      <a:pt x="133" y="26"/>
                    </a:lnTo>
                    <a:lnTo>
                      <a:pt x="128" y="22"/>
                    </a:lnTo>
                    <a:lnTo>
                      <a:pt x="126" y="17"/>
                    </a:lnTo>
                    <a:lnTo>
                      <a:pt x="121" y="13"/>
                    </a:lnTo>
                    <a:lnTo>
                      <a:pt x="121" y="10"/>
                    </a:lnTo>
                    <a:lnTo>
                      <a:pt x="126" y="5"/>
                    </a:lnTo>
                    <a:lnTo>
                      <a:pt x="127" y="0"/>
                    </a:lnTo>
                    <a:lnTo>
                      <a:pt x="104" y="0"/>
                    </a:lnTo>
                    <a:lnTo>
                      <a:pt x="95" y="2"/>
                    </a:lnTo>
                    <a:lnTo>
                      <a:pt x="94" y="2"/>
                    </a:lnTo>
                    <a:lnTo>
                      <a:pt x="94" y="12"/>
                    </a:lnTo>
                    <a:lnTo>
                      <a:pt x="91" y="15"/>
                    </a:lnTo>
                    <a:lnTo>
                      <a:pt x="88" y="22"/>
                    </a:lnTo>
                    <a:lnTo>
                      <a:pt x="85" y="24"/>
                    </a:lnTo>
                    <a:lnTo>
                      <a:pt x="84" y="24"/>
                    </a:lnTo>
                    <a:lnTo>
                      <a:pt x="83" y="26"/>
                    </a:lnTo>
                    <a:lnTo>
                      <a:pt x="78" y="31"/>
                    </a:lnTo>
                    <a:lnTo>
                      <a:pt x="78" y="3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20" name="Freeform 147">
                <a:extLst>
                  <a:ext uri="{FF2B5EF4-FFF2-40B4-BE49-F238E27FC236}">
                    <a16:creationId xmlns:a16="http://schemas.microsoft.com/office/drawing/2014/main" id="{00433E6C-3933-A9B7-B28F-5F7C59FAF4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52" y="2246"/>
                <a:ext cx="94" cy="107"/>
              </a:xfrm>
              <a:custGeom>
                <a:avLst/>
                <a:gdLst>
                  <a:gd name="T0" fmla="*/ 197 w 373"/>
                  <a:gd name="T1" fmla="*/ 21 h 429"/>
                  <a:gd name="T2" fmla="*/ 166 w 373"/>
                  <a:gd name="T3" fmla="*/ 42 h 429"/>
                  <a:gd name="T4" fmla="*/ 149 w 373"/>
                  <a:gd name="T5" fmla="*/ 29 h 429"/>
                  <a:gd name="T6" fmla="*/ 132 w 373"/>
                  <a:gd name="T7" fmla="*/ 40 h 429"/>
                  <a:gd name="T8" fmla="*/ 130 w 373"/>
                  <a:gd name="T9" fmla="*/ 107 h 429"/>
                  <a:gd name="T10" fmla="*/ 120 w 373"/>
                  <a:gd name="T11" fmla="*/ 113 h 429"/>
                  <a:gd name="T12" fmla="*/ 108 w 373"/>
                  <a:gd name="T13" fmla="*/ 123 h 429"/>
                  <a:gd name="T14" fmla="*/ 103 w 373"/>
                  <a:gd name="T15" fmla="*/ 144 h 429"/>
                  <a:gd name="T16" fmla="*/ 100 w 373"/>
                  <a:gd name="T17" fmla="*/ 166 h 429"/>
                  <a:gd name="T18" fmla="*/ 93 w 373"/>
                  <a:gd name="T19" fmla="*/ 198 h 429"/>
                  <a:gd name="T20" fmla="*/ 65 w 373"/>
                  <a:gd name="T21" fmla="*/ 199 h 429"/>
                  <a:gd name="T22" fmla="*/ 46 w 373"/>
                  <a:gd name="T23" fmla="*/ 190 h 429"/>
                  <a:gd name="T24" fmla="*/ 39 w 373"/>
                  <a:gd name="T25" fmla="*/ 199 h 429"/>
                  <a:gd name="T26" fmla="*/ 4 w 373"/>
                  <a:gd name="T27" fmla="*/ 222 h 429"/>
                  <a:gd name="T28" fmla="*/ 4 w 373"/>
                  <a:gd name="T29" fmla="*/ 234 h 429"/>
                  <a:gd name="T30" fmla="*/ 5 w 373"/>
                  <a:gd name="T31" fmla="*/ 251 h 429"/>
                  <a:gd name="T32" fmla="*/ 10 w 373"/>
                  <a:gd name="T33" fmla="*/ 278 h 429"/>
                  <a:gd name="T34" fmla="*/ 7 w 373"/>
                  <a:gd name="T35" fmla="*/ 299 h 429"/>
                  <a:gd name="T36" fmla="*/ 25 w 373"/>
                  <a:gd name="T37" fmla="*/ 342 h 429"/>
                  <a:gd name="T38" fmla="*/ 79 w 373"/>
                  <a:gd name="T39" fmla="*/ 371 h 429"/>
                  <a:gd name="T40" fmla="*/ 124 w 373"/>
                  <a:gd name="T41" fmla="*/ 400 h 429"/>
                  <a:gd name="T42" fmla="*/ 139 w 373"/>
                  <a:gd name="T43" fmla="*/ 409 h 429"/>
                  <a:gd name="T44" fmla="*/ 144 w 373"/>
                  <a:gd name="T45" fmla="*/ 414 h 429"/>
                  <a:gd name="T46" fmla="*/ 156 w 373"/>
                  <a:gd name="T47" fmla="*/ 420 h 429"/>
                  <a:gd name="T48" fmla="*/ 163 w 373"/>
                  <a:gd name="T49" fmla="*/ 427 h 429"/>
                  <a:gd name="T50" fmla="*/ 173 w 373"/>
                  <a:gd name="T51" fmla="*/ 390 h 429"/>
                  <a:gd name="T52" fmla="*/ 180 w 373"/>
                  <a:gd name="T53" fmla="*/ 392 h 429"/>
                  <a:gd name="T54" fmla="*/ 219 w 373"/>
                  <a:gd name="T55" fmla="*/ 398 h 429"/>
                  <a:gd name="T56" fmla="*/ 235 w 373"/>
                  <a:gd name="T57" fmla="*/ 390 h 429"/>
                  <a:gd name="T58" fmla="*/ 249 w 373"/>
                  <a:gd name="T59" fmla="*/ 390 h 429"/>
                  <a:gd name="T60" fmla="*/ 279 w 373"/>
                  <a:gd name="T61" fmla="*/ 359 h 429"/>
                  <a:gd name="T62" fmla="*/ 302 w 373"/>
                  <a:gd name="T63" fmla="*/ 347 h 429"/>
                  <a:gd name="T64" fmla="*/ 324 w 373"/>
                  <a:gd name="T65" fmla="*/ 323 h 429"/>
                  <a:gd name="T66" fmla="*/ 328 w 373"/>
                  <a:gd name="T67" fmla="*/ 285 h 429"/>
                  <a:gd name="T68" fmla="*/ 345 w 373"/>
                  <a:gd name="T69" fmla="*/ 261 h 429"/>
                  <a:gd name="T70" fmla="*/ 371 w 373"/>
                  <a:gd name="T71" fmla="*/ 248 h 429"/>
                  <a:gd name="T72" fmla="*/ 362 w 373"/>
                  <a:gd name="T73" fmla="*/ 215 h 429"/>
                  <a:gd name="T74" fmla="*/ 343 w 373"/>
                  <a:gd name="T75" fmla="*/ 186 h 429"/>
                  <a:gd name="T76" fmla="*/ 328 w 373"/>
                  <a:gd name="T77" fmla="*/ 172 h 429"/>
                  <a:gd name="T78" fmla="*/ 325 w 373"/>
                  <a:gd name="T79" fmla="*/ 160 h 429"/>
                  <a:gd name="T80" fmla="*/ 324 w 373"/>
                  <a:gd name="T81" fmla="*/ 123 h 429"/>
                  <a:gd name="T82" fmla="*/ 290 w 373"/>
                  <a:gd name="T83" fmla="*/ 102 h 429"/>
                  <a:gd name="T84" fmla="*/ 285 w 373"/>
                  <a:gd name="T85" fmla="*/ 81 h 429"/>
                  <a:gd name="T86" fmla="*/ 269 w 373"/>
                  <a:gd name="T87" fmla="*/ 64 h 429"/>
                  <a:gd name="T88" fmla="*/ 247 w 373"/>
                  <a:gd name="T89" fmla="*/ 35 h 429"/>
                  <a:gd name="T90" fmla="*/ 225 w 373"/>
                  <a:gd name="T91" fmla="*/ 18 h 429"/>
                  <a:gd name="T92" fmla="*/ 228 w 373"/>
                  <a:gd name="T93" fmla="*/ 4 h 429"/>
                  <a:gd name="T94" fmla="*/ 219 w 373"/>
                  <a:gd name="T95" fmla="*/ 0 h 4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373" h="429">
                    <a:moveTo>
                      <a:pt x="219" y="0"/>
                    </a:moveTo>
                    <a:lnTo>
                      <a:pt x="211" y="1"/>
                    </a:lnTo>
                    <a:lnTo>
                      <a:pt x="206" y="5"/>
                    </a:lnTo>
                    <a:lnTo>
                      <a:pt x="197" y="21"/>
                    </a:lnTo>
                    <a:lnTo>
                      <a:pt x="195" y="25"/>
                    </a:lnTo>
                    <a:lnTo>
                      <a:pt x="191" y="28"/>
                    </a:lnTo>
                    <a:lnTo>
                      <a:pt x="179" y="32"/>
                    </a:lnTo>
                    <a:lnTo>
                      <a:pt x="166" y="42"/>
                    </a:lnTo>
                    <a:lnTo>
                      <a:pt x="156" y="38"/>
                    </a:lnTo>
                    <a:lnTo>
                      <a:pt x="155" y="38"/>
                    </a:lnTo>
                    <a:lnTo>
                      <a:pt x="152" y="36"/>
                    </a:lnTo>
                    <a:lnTo>
                      <a:pt x="149" y="29"/>
                    </a:lnTo>
                    <a:lnTo>
                      <a:pt x="146" y="28"/>
                    </a:lnTo>
                    <a:lnTo>
                      <a:pt x="141" y="31"/>
                    </a:lnTo>
                    <a:lnTo>
                      <a:pt x="135" y="36"/>
                    </a:lnTo>
                    <a:lnTo>
                      <a:pt x="132" y="40"/>
                    </a:lnTo>
                    <a:lnTo>
                      <a:pt x="131" y="40"/>
                    </a:lnTo>
                    <a:lnTo>
                      <a:pt x="122" y="74"/>
                    </a:lnTo>
                    <a:lnTo>
                      <a:pt x="116" y="89"/>
                    </a:lnTo>
                    <a:lnTo>
                      <a:pt x="130" y="107"/>
                    </a:lnTo>
                    <a:lnTo>
                      <a:pt x="130" y="109"/>
                    </a:lnTo>
                    <a:lnTo>
                      <a:pt x="128" y="109"/>
                    </a:lnTo>
                    <a:lnTo>
                      <a:pt x="123" y="110"/>
                    </a:lnTo>
                    <a:lnTo>
                      <a:pt x="120" y="113"/>
                    </a:lnTo>
                    <a:lnTo>
                      <a:pt x="113" y="117"/>
                    </a:lnTo>
                    <a:lnTo>
                      <a:pt x="109" y="121"/>
                    </a:lnTo>
                    <a:lnTo>
                      <a:pt x="108" y="121"/>
                    </a:lnTo>
                    <a:lnTo>
                      <a:pt x="108" y="123"/>
                    </a:lnTo>
                    <a:lnTo>
                      <a:pt x="105" y="128"/>
                    </a:lnTo>
                    <a:lnTo>
                      <a:pt x="102" y="137"/>
                    </a:lnTo>
                    <a:lnTo>
                      <a:pt x="102" y="141"/>
                    </a:lnTo>
                    <a:lnTo>
                      <a:pt x="103" y="144"/>
                    </a:lnTo>
                    <a:lnTo>
                      <a:pt x="103" y="152"/>
                    </a:lnTo>
                    <a:lnTo>
                      <a:pt x="102" y="156"/>
                    </a:lnTo>
                    <a:lnTo>
                      <a:pt x="102" y="158"/>
                    </a:lnTo>
                    <a:lnTo>
                      <a:pt x="100" y="166"/>
                    </a:lnTo>
                    <a:lnTo>
                      <a:pt x="93" y="181"/>
                    </a:lnTo>
                    <a:lnTo>
                      <a:pt x="93" y="184"/>
                    </a:lnTo>
                    <a:lnTo>
                      <a:pt x="92" y="190"/>
                    </a:lnTo>
                    <a:lnTo>
                      <a:pt x="93" y="198"/>
                    </a:lnTo>
                    <a:lnTo>
                      <a:pt x="95" y="202"/>
                    </a:lnTo>
                    <a:lnTo>
                      <a:pt x="95" y="205"/>
                    </a:lnTo>
                    <a:lnTo>
                      <a:pt x="92" y="205"/>
                    </a:lnTo>
                    <a:lnTo>
                      <a:pt x="65" y="199"/>
                    </a:lnTo>
                    <a:lnTo>
                      <a:pt x="64" y="198"/>
                    </a:lnTo>
                    <a:lnTo>
                      <a:pt x="57" y="195"/>
                    </a:lnTo>
                    <a:lnTo>
                      <a:pt x="53" y="192"/>
                    </a:lnTo>
                    <a:lnTo>
                      <a:pt x="46" y="190"/>
                    </a:lnTo>
                    <a:lnTo>
                      <a:pt x="43" y="190"/>
                    </a:lnTo>
                    <a:lnTo>
                      <a:pt x="43" y="192"/>
                    </a:lnTo>
                    <a:lnTo>
                      <a:pt x="39" y="197"/>
                    </a:lnTo>
                    <a:lnTo>
                      <a:pt x="39" y="199"/>
                    </a:lnTo>
                    <a:lnTo>
                      <a:pt x="38" y="202"/>
                    </a:lnTo>
                    <a:lnTo>
                      <a:pt x="32" y="209"/>
                    </a:lnTo>
                    <a:lnTo>
                      <a:pt x="24" y="216"/>
                    </a:lnTo>
                    <a:lnTo>
                      <a:pt x="4" y="222"/>
                    </a:lnTo>
                    <a:lnTo>
                      <a:pt x="4" y="225"/>
                    </a:lnTo>
                    <a:lnTo>
                      <a:pt x="5" y="227"/>
                    </a:lnTo>
                    <a:lnTo>
                      <a:pt x="5" y="230"/>
                    </a:lnTo>
                    <a:lnTo>
                      <a:pt x="4" y="234"/>
                    </a:lnTo>
                    <a:lnTo>
                      <a:pt x="4" y="236"/>
                    </a:lnTo>
                    <a:lnTo>
                      <a:pt x="0" y="243"/>
                    </a:lnTo>
                    <a:lnTo>
                      <a:pt x="1" y="247"/>
                    </a:lnTo>
                    <a:lnTo>
                      <a:pt x="5" y="251"/>
                    </a:lnTo>
                    <a:lnTo>
                      <a:pt x="11" y="254"/>
                    </a:lnTo>
                    <a:lnTo>
                      <a:pt x="11" y="256"/>
                    </a:lnTo>
                    <a:lnTo>
                      <a:pt x="12" y="259"/>
                    </a:lnTo>
                    <a:lnTo>
                      <a:pt x="10" y="278"/>
                    </a:lnTo>
                    <a:lnTo>
                      <a:pt x="7" y="280"/>
                    </a:lnTo>
                    <a:lnTo>
                      <a:pt x="5" y="289"/>
                    </a:lnTo>
                    <a:lnTo>
                      <a:pt x="5" y="297"/>
                    </a:lnTo>
                    <a:lnTo>
                      <a:pt x="7" y="299"/>
                    </a:lnTo>
                    <a:lnTo>
                      <a:pt x="4" y="301"/>
                    </a:lnTo>
                    <a:lnTo>
                      <a:pt x="8" y="307"/>
                    </a:lnTo>
                    <a:lnTo>
                      <a:pt x="22" y="339"/>
                    </a:lnTo>
                    <a:lnTo>
                      <a:pt x="25" y="342"/>
                    </a:lnTo>
                    <a:lnTo>
                      <a:pt x="43" y="345"/>
                    </a:lnTo>
                    <a:lnTo>
                      <a:pt x="49" y="349"/>
                    </a:lnTo>
                    <a:lnTo>
                      <a:pt x="68" y="349"/>
                    </a:lnTo>
                    <a:lnTo>
                      <a:pt x="79" y="371"/>
                    </a:lnTo>
                    <a:lnTo>
                      <a:pt x="112" y="383"/>
                    </a:lnTo>
                    <a:lnTo>
                      <a:pt x="115" y="385"/>
                    </a:lnTo>
                    <a:lnTo>
                      <a:pt x="119" y="393"/>
                    </a:lnTo>
                    <a:lnTo>
                      <a:pt x="124" y="400"/>
                    </a:lnTo>
                    <a:lnTo>
                      <a:pt x="130" y="405"/>
                    </a:lnTo>
                    <a:lnTo>
                      <a:pt x="135" y="407"/>
                    </a:lnTo>
                    <a:lnTo>
                      <a:pt x="137" y="407"/>
                    </a:lnTo>
                    <a:lnTo>
                      <a:pt x="139" y="409"/>
                    </a:lnTo>
                    <a:lnTo>
                      <a:pt x="141" y="412"/>
                    </a:lnTo>
                    <a:lnTo>
                      <a:pt x="142" y="413"/>
                    </a:lnTo>
                    <a:lnTo>
                      <a:pt x="142" y="414"/>
                    </a:lnTo>
                    <a:lnTo>
                      <a:pt x="144" y="414"/>
                    </a:lnTo>
                    <a:lnTo>
                      <a:pt x="144" y="416"/>
                    </a:lnTo>
                    <a:lnTo>
                      <a:pt x="152" y="421"/>
                    </a:lnTo>
                    <a:lnTo>
                      <a:pt x="152" y="420"/>
                    </a:lnTo>
                    <a:lnTo>
                      <a:pt x="156" y="420"/>
                    </a:lnTo>
                    <a:lnTo>
                      <a:pt x="159" y="423"/>
                    </a:lnTo>
                    <a:lnTo>
                      <a:pt x="159" y="424"/>
                    </a:lnTo>
                    <a:lnTo>
                      <a:pt x="163" y="429"/>
                    </a:lnTo>
                    <a:lnTo>
                      <a:pt x="163" y="427"/>
                    </a:lnTo>
                    <a:lnTo>
                      <a:pt x="166" y="398"/>
                    </a:lnTo>
                    <a:lnTo>
                      <a:pt x="166" y="396"/>
                    </a:lnTo>
                    <a:lnTo>
                      <a:pt x="172" y="390"/>
                    </a:lnTo>
                    <a:lnTo>
                      <a:pt x="173" y="390"/>
                    </a:lnTo>
                    <a:lnTo>
                      <a:pt x="175" y="388"/>
                    </a:lnTo>
                    <a:lnTo>
                      <a:pt x="176" y="388"/>
                    </a:lnTo>
                    <a:lnTo>
                      <a:pt x="179" y="392"/>
                    </a:lnTo>
                    <a:lnTo>
                      <a:pt x="180" y="392"/>
                    </a:lnTo>
                    <a:lnTo>
                      <a:pt x="186" y="398"/>
                    </a:lnTo>
                    <a:lnTo>
                      <a:pt x="191" y="400"/>
                    </a:lnTo>
                    <a:lnTo>
                      <a:pt x="211" y="400"/>
                    </a:lnTo>
                    <a:lnTo>
                      <a:pt x="219" y="398"/>
                    </a:lnTo>
                    <a:lnTo>
                      <a:pt x="219" y="396"/>
                    </a:lnTo>
                    <a:lnTo>
                      <a:pt x="221" y="396"/>
                    </a:lnTo>
                    <a:lnTo>
                      <a:pt x="228" y="390"/>
                    </a:lnTo>
                    <a:lnTo>
                      <a:pt x="235" y="390"/>
                    </a:lnTo>
                    <a:lnTo>
                      <a:pt x="236" y="392"/>
                    </a:lnTo>
                    <a:lnTo>
                      <a:pt x="239" y="393"/>
                    </a:lnTo>
                    <a:lnTo>
                      <a:pt x="243" y="393"/>
                    </a:lnTo>
                    <a:lnTo>
                      <a:pt x="249" y="390"/>
                    </a:lnTo>
                    <a:lnTo>
                      <a:pt x="251" y="385"/>
                    </a:lnTo>
                    <a:lnTo>
                      <a:pt x="253" y="380"/>
                    </a:lnTo>
                    <a:lnTo>
                      <a:pt x="262" y="367"/>
                    </a:lnTo>
                    <a:lnTo>
                      <a:pt x="279" y="359"/>
                    </a:lnTo>
                    <a:lnTo>
                      <a:pt x="286" y="352"/>
                    </a:lnTo>
                    <a:lnTo>
                      <a:pt x="296" y="349"/>
                    </a:lnTo>
                    <a:lnTo>
                      <a:pt x="299" y="347"/>
                    </a:lnTo>
                    <a:lnTo>
                      <a:pt x="302" y="347"/>
                    </a:lnTo>
                    <a:lnTo>
                      <a:pt x="304" y="349"/>
                    </a:lnTo>
                    <a:lnTo>
                      <a:pt x="311" y="349"/>
                    </a:lnTo>
                    <a:lnTo>
                      <a:pt x="321" y="336"/>
                    </a:lnTo>
                    <a:lnTo>
                      <a:pt x="324" y="323"/>
                    </a:lnTo>
                    <a:lnTo>
                      <a:pt x="325" y="309"/>
                    </a:lnTo>
                    <a:lnTo>
                      <a:pt x="323" y="299"/>
                    </a:lnTo>
                    <a:lnTo>
                      <a:pt x="323" y="294"/>
                    </a:lnTo>
                    <a:lnTo>
                      <a:pt x="328" y="285"/>
                    </a:lnTo>
                    <a:lnTo>
                      <a:pt x="332" y="280"/>
                    </a:lnTo>
                    <a:lnTo>
                      <a:pt x="333" y="280"/>
                    </a:lnTo>
                    <a:lnTo>
                      <a:pt x="339" y="272"/>
                    </a:lnTo>
                    <a:lnTo>
                      <a:pt x="345" y="261"/>
                    </a:lnTo>
                    <a:lnTo>
                      <a:pt x="353" y="254"/>
                    </a:lnTo>
                    <a:lnTo>
                      <a:pt x="355" y="254"/>
                    </a:lnTo>
                    <a:lnTo>
                      <a:pt x="360" y="251"/>
                    </a:lnTo>
                    <a:lnTo>
                      <a:pt x="371" y="248"/>
                    </a:lnTo>
                    <a:lnTo>
                      <a:pt x="373" y="248"/>
                    </a:lnTo>
                    <a:lnTo>
                      <a:pt x="371" y="246"/>
                    </a:lnTo>
                    <a:lnTo>
                      <a:pt x="371" y="244"/>
                    </a:lnTo>
                    <a:lnTo>
                      <a:pt x="362" y="215"/>
                    </a:lnTo>
                    <a:lnTo>
                      <a:pt x="362" y="192"/>
                    </a:lnTo>
                    <a:lnTo>
                      <a:pt x="360" y="192"/>
                    </a:lnTo>
                    <a:lnTo>
                      <a:pt x="357" y="188"/>
                    </a:lnTo>
                    <a:lnTo>
                      <a:pt x="343" y="186"/>
                    </a:lnTo>
                    <a:lnTo>
                      <a:pt x="342" y="184"/>
                    </a:lnTo>
                    <a:lnTo>
                      <a:pt x="338" y="183"/>
                    </a:lnTo>
                    <a:lnTo>
                      <a:pt x="329" y="174"/>
                    </a:lnTo>
                    <a:lnTo>
                      <a:pt x="328" y="172"/>
                    </a:lnTo>
                    <a:lnTo>
                      <a:pt x="325" y="167"/>
                    </a:lnTo>
                    <a:lnTo>
                      <a:pt x="324" y="166"/>
                    </a:lnTo>
                    <a:lnTo>
                      <a:pt x="324" y="160"/>
                    </a:lnTo>
                    <a:lnTo>
                      <a:pt x="325" y="160"/>
                    </a:lnTo>
                    <a:lnTo>
                      <a:pt x="335" y="155"/>
                    </a:lnTo>
                    <a:lnTo>
                      <a:pt x="336" y="148"/>
                    </a:lnTo>
                    <a:lnTo>
                      <a:pt x="335" y="139"/>
                    </a:lnTo>
                    <a:lnTo>
                      <a:pt x="324" y="123"/>
                    </a:lnTo>
                    <a:lnTo>
                      <a:pt x="314" y="112"/>
                    </a:lnTo>
                    <a:lnTo>
                      <a:pt x="303" y="112"/>
                    </a:lnTo>
                    <a:lnTo>
                      <a:pt x="296" y="107"/>
                    </a:lnTo>
                    <a:lnTo>
                      <a:pt x="290" y="102"/>
                    </a:lnTo>
                    <a:lnTo>
                      <a:pt x="290" y="98"/>
                    </a:lnTo>
                    <a:lnTo>
                      <a:pt x="288" y="91"/>
                    </a:lnTo>
                    <a:lnTo>
                      <a:pt x="288" y="86"/>
                    </a:lnTo>
                    <a:lnTo>
                      <a:pt x="285" y="81"/>
                    </a:lnTo>
                    <a:lnTo>
                      <a:pt x="281" y="75"/>
                    </a:lnTo>
                    <a:lnTo>
                      <a:pt x="272" y="68"/>
                    </a:lnTo>
                    <a:lnTo>
                      <a:pt x="271" y="67"/>
                    </a:lnTo>
                    <a:lnTo>
                      <a:pt x="269" y="64"/>
                    </a:lnTo>
                    <a:lnTo>
                      <a:pt x="266" y="60"/>
                    </a:lnTo>
                    <a:lnTo>
                      <a:pt x="264" y="60"/>
                    </a:lnTo>
                    <a:lnTo>
                      <a:pt x="261" y="61"/>
                    </a:lnTo>
                    <a:lnTo>
                      <a:pt x="247" y="35"/>
                    </a:lnTo>
                    <a:lnTo>
                      <a:pt x="244" y="26"/>
                    </a:lnTo>
                    <a:lnTo>
                      <a:pt x="243" y="24"/>
                    </a:lnTo>
                    <a:lnTo>
                      <a:pt x="232" y="24"/>
                    </a:lnTo>
                    <a:lnTo>
                      <a:pt x="225" y="18"/>
                    </a:lnTo>
                    <a:lnTo>
                      <a:pt x="223" y="16"/>
                    </a:lnTo>
                    <a:lnTo>
                      <a:pt x="223" y="12"/>
                    </a:lnTo>
                    <a:lnTo>
                      <a:pt x="226" y="8"/>
                    </a:lnTo>
                    <a:lnTo>
                      <a:pt x="228" y="4"/>
                    </a:lnTo>
                    <a:lnTo>
                      <a:pt x="228" y="2"/>
                    </a:lnTo>
                    <a:lnTo>
                      <a:pt x="226" y="1"/>
                    </a:lnTo>
                    <a:lnTo>
                      <a:pt x="222" y="0"/>
                    </a:lnTo>
                    <a:lnTo>
                      <a:pt x="21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21" name="Freeform 148">
                <a:extLst>
                  <a:ext uri="{FF2B5EF4-FFF2-40B4-BE49-F238E27FC236}">
                    <a16:creationId xmlns:a16="http://schemas.microsoft.com/office/drawing/2014/main" id="{3A9C0F76-6F67-C244-D3CF-D972B06739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1" y="2037"/>
                <a:ext cx="66" cy="81"/>
              </a:xfrm>
              <a:custGeom>
                <a:avLst/>
                <a:gdLst>
                  <a:gd name="T0" fmla="*/ 233 w 265"/>
                  <a:gd name="T1" fmla="*/ 7 h 326"/>
                  <a:gd name="T2" fmla="*/ 194 w 265"/>
                  <a:gd name="T3" fmla="*/ 51 h 326"/>
                  <a:gd name="T4" fmla="*/ 156 w 265"/>
                  <a:gd name="T5" fmla="*/ 55 h 326"/>
                  <a:gd name="T6" fmla="*/ 145 w 265"/>
                  <a:gd name="T7" fmla="*/ 67 h 326"/>
                  <a:gd name="T8" fmla="*/ 126 w 265"/>
                  <a:gd name="T9" fmla="*/ 70 h 326"/>
                  <a:gd name="T10" fmla="*/ 114 w 265"/>
                  <a:gd name="T11" fmla="*/ 72 h 326"/>
                  <a:gd name="T12" fmla="*/ 106 w 265"/>
                  <a:gd name="T13" fmla="*/ 106 h 326"/>
                  <a:gd name="T14" fmla="*/ 109 w 265"/>
                  <a:gd name="T15" fmla="*/ 127 h 326"/>
                  <a:gd name="T16" fmla="*/ 94 w 265"/>
                  <a:gd name="T17" fmla="*/ 133 h 326"/>
                  <a:gd name="T18" fmla="*/ 80 w 265"/>
                  <a:gd name="T19" fmla="*/ 143 h 326"/>
                  <a:gd name="T20" fmla="*/ 71 w 265"/>
                  <a:gd name="T21" fmla="*/ 158 h 326"/>
                  <a:gd name="T22" fmla="*/ 64 w 265"/>
                  <a:gd name="T23" fmla="*/ 172 h 326"/>
                  <a:gd name="T24" fmla="*/ 70 w 265"/>
                  <a:gd name="T25" fmla="*/ 185 h 326"/>
                  <a:gd name="T26" fmla="*/ 78 w 265"/>
                  <a:gd name="T27" fmla="*/ 193 h 326"/>
                  <a:gd name="T28" fmla="*/ 92 w 265"/>
                  <a:gd name="T29" fmla="*/ 203 h 326"/>
                  <a:gd name="T30" fmla="*/ 113 w 265"/>
                  <a:gd name="T31" fmla="*/ 207 h 326"/>
                  <a:gd name="T32" fmla="*/ 109 w 265"/>
                  <a:gd name="T33" fmla="*/ 221 h 326"/>
                  <a:gd name="T34" fmla="*/ 95 w 265"/>
                  <a:gd name="T35" fmla="*/ 215 h 326"/>
                  <a:gd name="T36" fmla="*/ 88 w 265"/>
                  <a:gd name="T37" fmla="*/ 223 h 326"/>
                  <a:gd name="T38" fmla="*/ 80 w 265"/>
                  <a:gd name="T39" fmla="*/ 242 h 326"/>
                  <a:gd name="T40" fmla="*/ 60 w 265"/>
                  <a:gd name="T41" fmla="*/ 252 h 326"/>
                  <a:gd name="T42" fmla="*/ 39 w 265"/>
                  <a:gd name="T43" fmla="*/ 243 h 326"/>
                  <a:gd name="T44" fmla="*/ 18 w 265"/>
                  <a:gd name="T45" fmla="*/ 273 h 326"/>
                  <a:gd name="T46" fmla="*/ 0 w 265"/>
                  <a:gd name="T47" fmla="*/ 287 h 326"/>
                  <a:gd name="T48" fmla="*/ 27 w 265"/>
                  <a:gd name="T49" fmla="*/ 324 h 326"/>
                  <a:gd name="T50" fmla="*/ 41 w 265"/>
                  <a:gd name="T51" fmla="*/ 323 h 326"/>
                  <a:gd name="T52" fmla="*/ 57 w 265"/>
                  <a:gd name="T53" fmla="*/ 313 h 326"/>
                  <a:gd name="T54" fmla="*/ 73 w 265"/>
                  <a:gd name="T55" fmla="*/ 306 h 326"/>
                  <a:gd name="T56" fmla="*/ 77 w 265"/>
                  <a:gd name="T57" fmla="*/ 292 h 326"/>
                  <a:gd name="T58" fmla="*/ 106 w 265"/>
                  <a:gd name="T59" fmla="*/ 263 h 326"/>
                  <a:gd name="T60" fmla="*/ 133 w 265"/>
                  <a:gd name="T61" fmla="*/ 240 h 326"/>
                  <a:gd name="T62" fmla="*/ 151 w 265"/>
                  <a:gd name="T63" fmla="*/ 228 h 326"/>
                  <a:gd name="T64" fmla="*/ 154 w 265"/>
                  <a:gd name="T65" fmla="*/ 250 h 326"/>
                  <a:gd name="T66" fmla="*/ 159 w 265"/>
                  <a:gd name="T67" fmla="*/ 257 h 326"/>
                  <a:gd name="T68" fmla="*/ 186 w 265"/>
                  <a:gd name="T69" fmla="*/ 211 h 326"/>
                  <a:gd name="T70" fmla="*/ 181 w 265"/>
                  <a:gd name="T71" fmla="*/ 199 h 326"/>
                  <a:gd name="T72" fmla="*/ 168 w 265"/>
                  <a:gd name="T73" fmla="*/ 179 h 326"/>
                  <a:gd name="T74" fmla="*/ 176 w 265"/>
                  <a:gd name="T75" fmla="*/ 158 h 326"/>
                  <a:gd name="T76" fmla="*/ 195 w 265"/>
                  <a:gd name="T77" fmla="*/ 139 h 326"/>
                  <a:gd name="T78" fmla="*/ 215 w 265"/>
                  <a:gd name="T79" fmla="*/ 83 h 326"/>
                  <a:gd name="T80" fmla="*/ 222 w 265"/>
                  <a:gd name="T81" fmla="*/ 73 h 326"/>
                  <a:gd name="T82" fmla="*/ 244 w 265"/>
                  <a:gd name="T83" fmla="*/ 48 h 326"/>
                  <a:gd name="T84" fmla="*/ 260 w 265"/>
                  <a:gd name="T85" fmla="*/ 32 h 3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65" h="326">
                    <a:moveTo>
                      <a:pt x="265" y="20"/>
                    </a:moveTo>
                    <a:lnTo>
                      <a:pt x="240" y="0"/>
                    </a:lnTo>
                    <a:lnTo>
                      <a:pt x="233" y="7"/>
                    </a:lnTo>
                    <a:lnTo>
                      <a:pt x="232" y="7"/>
                    </a:lnTo>
                    <a:lnTo>
                      <a:pt x="225" y="17"/>
                    </a:lnTo>
                    <a:lnTo>
                      <a:pt x="194" y="51"/>
                    </a:lnTo>
                    <a:lnTo>
                      <a:pt x="171" y="38"/>
                    </a:lnTo>
                    <a:lnTo>
                      <a:pt x="169" y="36"/>
                    </a:lnTo>
                    <a:lnTo>
                      <a:pt x="156" y="55"/>
                    </a:lnTo>
                    <a:lnTo>
                      <a:pt x="151" y="60"/>
                    </a:lnTo>
                    <a:lnTo>
                      <a:pt x="147" y="66"/>
                    </a:lnTo>
                    <a:lnTo>
                      <a:pt x="145" y="67"/>
                    </a:lnTo>
                    <a:lnTo>
                      <a:pt x="135" y="73"/>
                    </a:lnTo>
                    <a:lnTo>
                      <a:pt x="126" y="72"/>
                    </a:lnTo>
                    <a:lnTo>
                      <a:pt x="126" y="70"/>
                    </a:lnTo>
                    <a:lnTo>
                      <a:pt x="121" y="67"/>
                    </a:lnTo>
                    <a:lnTo>
                      <a:pt x="119" y="67"/>
                    </a:lnTo>
                    <a:lnTo>
                      <a:pt x="114" y="72"/>
                    </a:lnTo>
                    <a:lnTo>
                      <a:pt x="109" y="87"/>
                    </a:lnTo>
                    <a:lnTo>
                      <a:pt x="109" y="90"/>
                    </a:lnTo>
                    <a:lnTo>
                      <a:pt x="106" y="106"/>
                    </a:lnTo>
                    <a:lnTo>
                      <a:pt x="106" y="119"/>
                    </a:lnTo>
                    <a:lnTo>
                      <a:pt x="108" y="126"/>
                    </a:lnTo>
                    <a:lnTo>
                      <a:pt x="109" y="127"/>
                    </a:lnTo>
                    <a:lnTo>
                      <a:pt x="109" y="129"/>
                    </a:lnTo>
                    <a:lnTo>
                      <a:pt x="106" y="130"/>
                    </a:lnTo>
                    <a:lnTo>
                      <a:pt x="94" y="133"/>
                    </a:lnTo>
                    <a:lnTo>
                      <a:pt x="92" y="133"/>
                    </a:lnTo>
                    <a:lnTo>
                      <a:pt x="84" y="140"/>
                    </a:lnTo>
                    <a:lnTo>
                      <a:pt x="80" y="143"/>
                    </a:lnTo>
                    <a:lnTo>
                      <a:pt x="70" y="154"/>
                    </a:lnTo>
                    <a:lnTo>
                      <a:pt x="70" y="155"/>
                    </a:lnTo>
                    <a:lnTo>
                      <a:pt x="71" y="158"/>
                    </a:lnTo>
                    <a:lnTo>
                      <a:pt x="70" y="161"/>
                    </a:lnTo>
                    <a:lnTo>
                      <a:pt x="66" y="166"/>
                    </a:lnTo>
                    <a:lnTo>
                      <a:pt x="64" y="172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70" y="185"/>
                    </a:lnTo>
                    <a:lnTo>
                      <a:pt x="74" y="183"/>
                    </a:lnTo>
                    <a:lnTo>
                      <a:pt x="75" y="185"/>
                    </a:lnTo>
                    <a:lnTo>
                      <a:pt x="78" y="193"/>
                    </a:lnTo>
                    <a:lnTo>
                      <a:pt x="82" y="200"/>
                    </a:lnTo>
                    <a:lnTo>
                      <a:pt x="85" y="203"/>
                    </a:lnTo>
                    <a:lnTo>
                      <a:pt x="92" y="203"/>
                    </a:lnTo>
                    <a:lnTo>
                      <a:pt x="99" y="200"/>
                    </a:lnTo>
                    <a:lnTo>
                      <a:pt x="103" y="200"/>
                    </a:lnTo>
                    <a:lnTo>
                      <a:pt x="113" y="207"/>
                    </a:lnTo>
                    <a:lnTo>
                      <a:pt x="114" y="207"/>
                    </a:lnTo>
                    <a:lnTo>
                      <a:pt x="114" y="211"/>
                    </a:lnTo>
                    <a:lnTo>
                      <a:pt x="109" y="221"/>
                    </a:lnTo>
                    <a:lnTo>
                      <a:pt x="106" y="221"/>
                    </a:lnTo>
                    <a:lnTo>
                      <a:pt x="102" y="218"/>
                    </a:lnTo>
                    <a:lnTo>
                      <a:pt x="95" y="215"/>
                    </a:lnTo>
                    <a:lnTo>
                      <a:pt x="94" y="215"/>
                    </a:lnTo>
                    <a:lnTo>
                      <a:pt x="91" y="218"/>
                    </a:lnTo>
                    <a:lnTo>
                      <a:pt x="88" y="223"/>
                    </a:lnTo>
                    <a:lnTo>
                      <a:pt x="85" y="225"/>
                    </a:lnTo>
                    <a:lnTo>
                      <a:pt x="80" y="236"/>
                    </a:lnTo>
                    <a:lnTo>
                      <a:pt x="80" y="242"/>
                    </a:lnTo>
                    <a:lnTo>
                      <a:pt x="73" y="247"/>
                    </a:lnTo>
                    <a:lnTo>
                      <a:pt x="63" y="252"/>
                    </a:lnTo>
                    <a:lnTo>
                      <a:pt x="60" y="252"/>
                    </a:lnTo>
                    <a:lnTo>
                      <a:pt x="51" y="250"/>
                    </a:lnTo>
                    <a:lnTo>
                      <a:pt x="42" y="246"/>
                    </a:lnTo>
                    <a:lnTo>
                      <a:pt x="39" y="243"/>
                    </a:lnTo>
                    <a:lnTo>
                      <a:pt x="34" y="256"/>
                    </a:lnTo>
                    <a:lnTo>
                      <a:pt x="22" y="267"/>
                    </a:lnTo>
                    <a:lnTo>
                      <a:pt x="18" y="273"/>
                    </a:lnTo>
                    <a:lnTo>
                      <a:pt x="8" y="283"/>
                    </a:lnTo>
                    <a:lnTo>
                      <a:pt x="0" y="285"/>
                    </a:lnTo>
                    <a:lnTo>
                      <a:pt x="0" y="287"/>
                    </a:lnTo>
                    <a:lnTo>
                      <a:pt x="1" y="288"/>
                    </a:lnTo>
                    <a:lnTo>
                      <a:pt x="25" y="323"/>
                    </a:lnTo>
                    <a:lnTo>
                      <a:pt x="27" y="324"/>
                    </a:lnTo>
                    <a:lnTo>
                      <a:pt x="29" y="326"/>
                    </a:lnTo>
                    <a:lnTo>
                      <a:pt x="38" y="324"/>
                    </a:lnTo>
                    <a:lnTo>
                      <a:pt x="41" y="323"/>
                    </a:lnTo>
                    <a:lnTo>
                      <a:pt x="43" y="323"/>
                    </a:lnTo>
                    <a:lnTo>
                      <a:pt x="49" y="320"/>
                    </a:lnTo>
                    <a:lnTo>
                      <a:pt x="57" y="313"/>
                    </a:lnTo>
                    <a:lnTo>
                      <a:pt x="68" y="307"/>
                    </a:lnTo>
                    <a:lnTo>
                      <a:pt x="70" y="307"/>
                    </a:lnTo>
                    <a:lnTo>
                      <a:pt x="73" y="306"/>
                    </a:lnTo>
                    <a:lnTo>
                      <a:pt x="75" y="299"/>
                    </a:lnTo>
                    <a:lnTo>
                      <a:pt x="77" y="296"/>
                    </a:lnTo>
                    <a:lnTo>
                      <a:pt x="77" y="292"/>
                    </a:lnTo>
                    <a:lnTo>
                      <a:pt x="84" y="283"/>
                    </a:lnTo>
                    <a:lnTo>
                      <a:pt x="102" y="267"/>
                    </a:lnTo>
                    <a:lnTo>
                      <a:pt x="106" y="263"/>
                    </a:lnTo>
                    <a:lnTo>
                      <a:pt x="119" y="254"/>
                    </a:lnTo>
                    <a:lnTo>
                      <a:pt x="131" y="240"/>
                    </a:lnTo>
                    <a:lnTo>
                      <a:pt x="133" y="240"/>
                    </a:lnTo>
                    <a:lnTo>
                      <a:pt x="149" y="223"/>
                    </a:lnTo>
                    <a:lnTo>
                      <a:pt x="149" y="224"/>
                    </a:lnTo>
                    <a:lnTo>
                      <a:pt x="151" y="228"/>
                    </a:lnTo>
                    <a:lnTo>
                      <a:pt x="152" y="235"/>
                    </a:lnTo>
                    <a:lnTo>
                      <a:pt x="152" y="238"/>
                    </a:lnTo>
                    <a:lnTo>
                      <a:pt x="154" y="250"/>
                    </a:lnTo>
                    <a:lnTo>
                      <a:pt x="155" y="254"/>
                    </a:lnTo>
                    <a:lnTo>
                      <a:pt x="158" y="256"/>
                    </a:lnTo>
                    <a:lnTo>
                      <a:pt x="159" y="257"/>
                    </a:lnTo>
                    <a:lnTo>
                      <a:pt x="172" y="229"/>
                    </a:lnTo>
                    <a:lnTo>
                      <a:pt x="184" y="211"/>
                    </a:lnTo>
                    <a:lnTo>
                      <a:pt x="186" y="211"/>
                    </a:lnTo>
                    <a:lnTo>
                      <a:pt x="186" y="206"/>
                    </a:lnTo>
                    <a:lnTo>
                      <a:pt x="183" y="200"/>
                    </a:lnTo>
                    <a:lnTo>
                      <a:pt x="181" y="199"/>
                    </a:lnTo>
                    <a:lnTo>
                      <a:pt x="175" y="196"/>
                    </a:lnTo>
                    <a:lnTo>
                      <a:pt x="169" y="189"/>
                    </a:lnTo>
                    <a:lnTo>
                      <a:pt x="168" y="179"/>
                    </a:lnTo>
                    <a:lnTo>
                      <a:pt x="168" y="171"/>
                    </a:lnTo>
                    <a:lnTo>
                      <a:pt x="171" y="165"/>
                    </a:lnTo>
                    <a:lnTo>
                      <a:pt x="176" y="158"/>
                    </a:lnTo>
                    <a:lnTo>
                      <a:pt x="181" y="153"/>
                    </a:lnTo>
                    <a:lnTo>
                      <a:pt x="190" y="146"/>
                    </a:lnTo>
                    <a:lnTo>
                      <a:pt x="195" y="139"/>
                    </a:lnTo>
                    <a:lnTo>
                      <a:pt x="197" y="137"/>
                    </a:lnTo>
                    <a:lnTo>
                      <a:pt x="202" y="116"/>
                    </a:lnTo>
                    <a:lnTo>
                      <a:pt x="215" y="83"/>
                    </a:lnTo>
                    <a:lnTo>
                      <a:pt x="218" y="80"/>
                    </a:lnTo>
                    <a:lnTo>
                      <a:pt x="222" y="74"/>
                    </a:lnTo>
                    <a:lnTo>
                      <a:pt x="222" y="73"/>
                    </a:lnTo>
                    <a:lnTo>
                      <a:pt x="223" y="73"/>
                    </a:lnTo>
                    <a:lnTo>
                      <a:pt x="242" y="48"/>
                    </a:lnTo>
                    <a:lnTo>
                      <a:pt x="244" y="48"/>
                    </a:lnTo>
                    <a:lnTo>
                      <a:pt x="251" y="52"/>
                    </a:lnTo>
                    <a:lnTo>
                      <a:pt x="261" y="38"/>
                    </a:lnTo>
                    <a:lnTo>
                      <a:pt x="260" y="32"/>
                    </a:lnTo>
                    <a:lnTo>
                      <a:pt x="264" y="21"/>
                    </a:lnTo>
                    <a:lnTo>
                      <a:pt x="265" y="2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22" name="Freeform 149">
                <a:extLst>
                  <a:ext uri="{FF2B5EF4-FFF2-40B4-BE49-F238E27FC236}">
                    <a16:creationId xmlns:a16="http://schemas.microsoft.com/office/drawing/2014/main" id="{E122A8E8-1070-6235-F059-0A8089FA56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7" y="2100"/>
                <a:ext cx="107" cy="151"/>
              </a:xfrm>
              <a:custGeom>
                <a:avLst/>
                <a:gdLst>
                  <a:gd name="T0" fmla="*/ 416 w 427"/>
                  <a:gd name="T1" fmla="*/ 70 h 605"/>
                  <a:gd name="T2" fmla="*/ 385 w 427"/>
                  <a:gd name="T3" fmla="*/ 51 h 605"/>
                  <a:gd name="T4" fmla="*/ 356 w 427"/>
                  <a:gd name="T5" fmla="*/ 33 h 605"/>
                  <a:gd name="T6" fmla="*/ 338 w 427"/>
                  <a:gd name="T7" fmla="*/ 19 h 605"/>
                  <a:gd name="T8" fmla="*/ 293 w 427"/>
                  <a:gd name="T9" fmla="*/ 3 h 605"/>
                  <a:gd name="T10" fmla="*/ 286 w 427"/>
                  <a:gd name="T11" fmla="*/ 2 h 605"/>
                  <a:gd name="T12" fmla="*/ 279 w 427"/>
                  <a:gd name="T13" fmla="*/ 12 h 605"/>
                  <a:gd name="T14" fmla="*/ 237 w 427"/>
                  <a:gd name="T15" fmla="*/ 70 h 605"/>
                  <a:gd name="T16" fmla="*/ 188 w 427"/>
                  <a:gd name="T17" fmla="*/ 127 h 605"/>
                  <a:gd name="T18" fmla="*/ 154 w 427"/>
                  <a:gd name="T19" fmla="*/ 193 h 605"/>
                  <a:gd name="T20" fmla="*/ 142 w 427"/>
                  <a:gd name="T21" fmla="*/ 199 h 605"/>
                  <a:gd name="T22" fmla="*/ 121 w 427"/>
                  <a:gd name="T23" fmla="*/ 204 h 605"/>
                  <a:gd name="T24" fmla="*/ 109 w 427"/>
                  <a:gd name="T25" fmla="*/ 247 h 605"/>
                  <a:gd name="T26" fmla="*/ 80 w 427"/>
                  <a:gd name="T27" fmla="*/ 264 h 605"/>
                  <a:gd name="T28" fmla="*/ 63 w 427"/>
                  <a:gd name="T29" fmla="*/ 285 h 605"/>
                  <a:gd name="T30" fmla="*/ 34 w 427"/>
                  <a:gd name="T31" fmla="*/ 331 h 605"/>
                  <a:gd name="T32" fmla="*/ 41 w 427"/>
                  <a:gd name="T33" fmla="*/ 394 h 605"/>
                  <a:gd name="T34" fmla="*/ 22 w 427"/>
                  <a:gd name="T35" fmla="*/ 414 h 605"/>
                  <a:gd name="T36" fmla="*/ 10 w 427"/>
                  <a:gd name="T37" fmla="*/ 428 h 605"/>
                  <a:gd name="T38" fmla="*/ 1 w 427"/>
                  <a:gd name="T39" fmla="*/ 456 h 605"/>
                  <a:gd name="T40" fmla="*/ 8 w 427"/>
                  <a:gd name="T41" fmla="*/ 464 h 605"/>
                  <a:gd name="T42" fmla="*/ 22 w 427"/>
                  <a:gd name="T43" fmla="*/ 453 h 605"/>
                  <a:gd name="T44" fmla="*/ 36 w 427"/>
                  <a:gd name="T45" fmla="*/ 457 h 605"/>
                  <a:gd name="T46" fmla="*/ 64 w 427"/>
                  <a:gd name="T47" fmla="*/ 475 h 605"/>
                  <a:gd name="T48" fmla="*/ 67 w 427"/>
                  <a:gd name="T49" fmla="*/ 517 h 605"/>
                  <a:gd name="T50" fmla="*/ 65 w 427"/>
                  <a:gd name="T51" fmla="*/ 551 h 605"/>
                  <a:gd name="T52" fmla="*/ 61 w 427"/>
                  <a:gd name="T53" fmla="*/ 569 h 605"/>
                  <a:gd name="T54" fmla="*/ 67 w 427"/>
                  <a:gd name="T55" fmla="*/ 581 h 605"/>
                  <a:gd name="T56" fmla="*/ 61 w 427"/>
                  <a:gd name="T57" fmla="*/ 605 h 605"/>
                  <a:gd name="T58" fmla="*/ 75 w 427"/>
                  <a:gd name="T59" fmla="*/ 602 h 605"/>
                  <a:gd name="T60" fmla="*/ 82 w 427"/>
                  <a:gd name="T61" fmla="*/ 604 h 605"/>
                  <a:gd name="T62" fmla="*/ 99 w 427"/>
                  <a:gd name="T63" fmla="*/ 601 h 605"/>
                  <a:gd name="T64" fmla="*/ 103 w 427"/>
                  <a:gd name="T65" fmla="*/ 585 h 605"/>
                  <a:gd name="T66" fmla="*/ 98 w 427"/>
                  <a:gd name="T67" fmla="*/ 573 h 605"/>
                  <a:gd name="T68" fmla="*/ 92 w 427"/>
                  <a:gd name="T69" fmla="*/ 562 h 605"/>
                  <a:gd name="T70" fmla="*/ 101 w 427"/>
                  <a:gd name="T71" fmla="*/ 542 h 605"/>
                  <a:gd name="T72" fmla="*/ 118 w 427"/>
                  <a:gd name="T73" fmla="*/ 537 h 605"/>
                  <a:gd name="T74" fmla="*/ 134 w 427"/>
                  <a:gd name="T75" fmla="*/ 520 h 605"/>
                  <a:gd name="T76" fmla="*/ 169 w 427"/>
                  <a:gd name="T77" fmla="*/ 524 h 605"/>
                  <a:gd name="T78" fmla="*/ 180 w 427"/>
                  <a:gd name="T79" fmla="*/ 517 h 605"/>
                  <a:gd name="T80" fmla="*/ 188 w 427"/>
                  <a:gd name="T81" fmla="*/ 495 h 605"/>
                  <a:gd name="T82" fmla="*/ 195 w 427"/>
                  <a:gd name="T83" fmla="*/ 478 h 605"/>
                  <a:gd name="T84" fmla="*/ 200 w 427"/>
                  <a:gd name="T85" fmla="*/ 472 h 605"/>
                  <a:gd name="T86" fmla="*/ 214 w 427"/>
                  <a:gd name="T87" fmla="*/ 443 h 605"/>
                  <a:gd name="T88" fmla="*/ 208 w 427"/>
                  <a:gd name="T89" fmla="*/ 410 h 605"/>
                  <a:gd name="T90" fmla="*/ 190 w 427"/>
                  <a:gd name="T91" fmla="*/ 383 h 605"/>
                  <a:gd name="T92" fmla="*/ 200 w 427"/>
                  <a:gd name="T93" fmla="*/ 364 h 605"/>
                  <a:gd name="T94" fmla="*/ 248 w 427"/>
                  <a:gd name="T95" fmla="*/ 336 h 605"/>
                  <a:gd name="T96" fmla="*/ 262 w 427"/>
                  <a:gd name="T97" fmla="*/ 329 h 605"/>
                  <a:gd name="T98" fmla="*/ 282 w 427"/>
                  <a:gd name="T99" fmla="*/ 334 h 605"/>
                  <a:gd name="T100" fmla="*/ 302 w 427"/>
                  <a:gd name="T101" fmla="*/ 309 h 605"/>
                  <a:gd name="T102" fmla="*/ 313 w 427"/>
                  <a:gd name="T103" fmla="*/ 316 h 605"/>
                  <a:gd name="T104" fmla="*/ 352 w 427"/>
                  <a:gd name="T105" fmla="*/ 322 h 605"/>
                  <a:gd name="T106" fmla="*/ 381 w 427"/>
                  <a:gd name="T107" fmla="*/ 295 h 605"/>
                  <a:gd name="T108" fmla="*/ 370 w 427"/>
                  <a:gd name="T109" fmla="*/ 270 h 605"/>
                  <a:gd name="T110" fmla="*/ 350 w 427"/>
                  <a:gd name="T111" fmla="*/ 235 h 605"/>
                  <a:gd name="T112" fmla="*/ 372 w 427"/>
                  <a:gd name="T113" fmla="*/ 211 h 605"/>
                  <a:gd name="T114" fmla="*/ 369 w 427"/>
                  <a:gd name="T115" fmla="*/ 194 h 605"/>
                  <a:gd name="T116" fmla="*/ 374 w 427"/>
                  <a:gd name="T117" fmla="*/ 178 h 605"/>
                  <a:gd name="T118" fmla="*/ 394 w 427"/>
                  <a:gd name="T119" fmla="*/ 134 h 605"/>
                  <a:gd name="T120" fmla="*/ 403 w 427"/>
                  <a:gd name="T121" fmla="*/ 130 h 605"/>
                  <a:gd name="T122" fmla="*/ 415 w 427"/>
                  <a:gd name="T123" fmla="*/ 109 h 605"/>
                  <a:gd name="T124" fmla="*/ 427 w 427"/>
                  <a:gd name="T125" fmla="*/ 89 h 6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27" h="605">
                    <a:moveTo>
                      <a:pt x="427" y="89"/>
                    </a:moveTo>
                    <a:lnTo>
                      <a:pt x="427" y="84"/>
                    </a:lnTo>
                    <a:lnTo>
                      <a:pt x="422" y="76"/>
                    </a:lnTo>
                    <a:lnTo>
                      <a:pt x="416" y="70"/>
                    </a:lnTo>
                    <a:lnTo>
                      <a:pt x="412" y="67"/>
                    </a:lnTo>
                    <a:lnTo>
                      <a:pt x="399" y="65"/>
                    </a:lnTo>
                    <a:lnTo>
                      <a:pt x="389" y="53"/>
                    </a:lnTo>
                    <a:lnTo>
                      <a:pt x="385" y="51"/>
                    </a:lnTo>
                    <a:lnTo>
                      <a:pt x="382" y="48"/>
                    </a:lnTo>
                    <a:lnTo>
                      <a:pt x="376" y="45"/>
                    </a:lnTo>
                    <a:lnTo>
                      <a:pt x="362" y="34"/>
                    </a:lnTo>
                    <a:lnTo>
                      <a:pt x="356" y="33"/>
                    </a:lnTo>
                    <a:lnTo>
                      <a:pt x="343" y="27"/>
                    </a:lnTo>
                    <a:lnTo>
                      <a:pt x="339" y="23"/>
                    </a:lnTo>
                    <a:lnTo>
                      <a:pt x="339" y="21"/>
                    </a:lnTo>
                    <a:lnTo>
                      <a:pt x="338" y="19"/>
                    </a:lnTo>
                    <a:lnTo>
                      <a:pt x="338" y="16"/>
                    </a:lnTo>
                    <a:lnTo>
                      <a:pt x="336" y="14"/>
                    </a:lnTo>
                    <a:lnTo>
                      <a:pt x="334" y="13"/>
                    </a:lnTo>
                    <a:lnTo>
                      <a:pt x="293" y="3"/>
                    </a:lnTo>
                    <a:lnTo>
                      <a:pt x="292" y="2"/>
                    </a:lnTo>
                    <a:lnTo>
                      <a:pt x="289" y="0"/>
                    </a:lnTo>
                    <a:lnTo>
                      <a:pt x="288" y="2"/>
                    </a:lnTo>
                    <a:lnTo>
                      <a:pt x="286" y="2"/>
                    </a:lnTo>
                    <a:lnTo>
                      <a:pt x="285" y="3"/>
                    </a:lnTo>
                    <a:lnTo>
                      <a:pt x="283" y="3"/>
                    </a:lnTo>
                    <a:lnTo>
                      <a:pt x="281" y="10"/>
                    </a:lnTo>
                    <a:lnTo>
                      <a:pt x="279" y="12"/>
                    </a:lnTo>
                    <a:lnTo>
                      <a:pt x="279" y="13"/>
                    </a:lnTo>
                    <a:lnTo>
                      <a:pt x="275" y="23"/>
                    </a:lnTo>
                    <a:lnTo>
                      <a:pt x="253" y="58"/>
                    </a:lnTo>
                    <a:lnTo>
                      <a:pt x="237" y="70"/>
                    </a:lnTo>
                    <a:lnTo>
                      <a:pt x="230" y="80"/>
                    </a:lnTo>
                    <a:lnTo>
                      <a:pt x="201" y="98"/>
                    </a:lnTo>
                    <a:lnTo>
                      <a:pt x="188" y="125"/>
                    </a:lnTo>
                    <a:lnTo>
                      <a:pt x="188" y="127"/>
                    </a:lnTo>
                    <a:lnTo>
                      <a:pt x="162" y="168"/>
                    </a:lnTo>
                    <a:lnTo>
                      <a:pt x="156" y="186"/>
                    </a:lnTo>
                    <a:lnTo>
                      <a:pt x="155" y="189"/>
                    </a:lnTo>
                    <a:lnTo>
                      <a:pt x="154" y="193"/>
                    </a:lnTo>
                    <a:lnTo>
                      <a:pt x="148" y="200"/>
                    </a:lnTo>
                    <a:lnTo>
                      <a:pt x="149" y="200"/>
                    </a:lnTo>
                    <a:lnTo>
                      <a:pt x="148" y="202"/>
                    </a:lnTo>
                    <a:lnTo>
                      <a:pt x="142" y="199"/>
                    </a:lnTo>
                    <a:lnTo>
                      <a:pt x="138" y="196"/>
                    </a:lnTo>
                    <a:lnTo>
                      <a:pt x="130" y="193"/>
                    </a:lnTo>
                    <a:lnTo>
                      <a:pt x="127" y="196"/>
                    </a:lnTo>
                    <a:lnTo>
                      <a:pt x="121" y="204"/>
                    </a:lnTo>
                    <a:lnTo>
                      <a:pt x="118" y="224"/>
                    </a:lnTo>
                    <a:lnTo>
                      <a:pt x="110" y="246"/>
                    </a:lnTo>
                    <a:lnTo>
                      <a:pt x="110" y="247"/>
                    </a:lnTo>
                    <a:lnTo>
                      <a:pt x="109" y="247"/>
                    </a:lnTo>
                    <a:lnTo>
                      <a:pt x="99" y="246"/>
                    </a:lnTo>
                    <a:lnTo>
                      <a:pt x="92" y="243"/>
                    </a:lnTo>
                    <a:lnTo>
                      <a:pt x="89" y="246"/>
                    </a:lnTo>
                    <a:lnTo>
                      <a:pt x="80" y="264"/>
                    </a:lnTo>
                    <a:lnTo>
                      <a:pt x="71" y="277"/>
                    </a:lnTo>
                    <a:lnTo>
                      <a:pt x="64" y="281"/>
                    </a:lnTo>
                    <a:lnTo>
                      <a:pt x="63" y="283"/>
                    </a:lnTo>
                    <a:lnTo>
                      <a:pt x="63" y="285"/>
                    </a:lnTo>
                    <a:lnTo>
                      <a:pt x="56" y="302"/>
                    </a:lnTo>
                    <a:lnTo>
                      <a:pt x="41" y="323"/>
                    </a:lnTo>
                    <a:lnTo>
                      <a:pt x="36" y="326"/>
                    </a:lnTo>
                    <a:lnTo>
                      <a:pt x="34" y="331"/>
                    </a:lnTo>
                    <a:lnTo>
                      <a:pt x="35" y="365"/>
                    </a:lnTo>
                    <a:lnTo>
                      <a:pt x="34" y="380"/>
                    </a:lnTo>
                    <a:lnTo>
                      <a:pt x="36" y="389"/>
                    </a:lnTo>
                    <a:lnTo>
                      <a:pt x="41" y="394"/>
                    </a:lnTo>
                    <a:lnTo>
                      <a:pt x="42" y="396"/>
                    </a:lnTo>
                    <a:lnTo>
                      <a:pt x="43" y="396"/>
                    </a:lnTo>
                    <a:lnTo>
                      <a:pt x="34" y="405"/>
                    </a:lnTo>
                    <a:lnTo>
                      <a:pt x="22" y="414"/>
                    </a:lnTo>
                    <a:lnTo>
                      <a:pt x="14" y="418"/>
                    </a:lnTo>
                    <a:lnTo>
                      <a:pt x="12" y="421"/>
                    </a:lnTo>
                    <a:lnTo>
                      <a:pt x="11" y="421"/>
                    </a:lnTo>
                    <a:lnTo>
                      <a:pt x="10" y="428"/>
                    </a:lnTo>
                    <a:lnTo>
                      <a:pt x="8" y="431"/>
                    </a:lnTo>
                    <a:lnTo>
                      <a:pt x="8" y="436"/>
                    </a:lnTo>
                    <a:lnTo>
                      <a:pt x="1" y="454"/>
                    </a:lnTo>
                    <a:lnTo>
                      <a:pt x="1" y="456"/>
                    </a:lnTo>
                    <a:lnTo>
                      <a:pt x="0" y="460"/>
                    </a:lnTo>
                    <a:lnTo>
                      <a:pt x="0" y="461"/>
                    </a:lnTo>
                    <a:lnTo>
                      <a:pt x="5" y="464"/>
                    </a:lnTo>
                    <a:lnTo>
                      <a:pt x="8" y="464"/>
                    </a:lnTo>
                    <a:lnTo>
                      <a:pt x="18" y="461"/>
                    </a:lnTo>
                    <a:lnTo>
                      <a:pt x="20" y="461"/>
                    </a:lnTo>
                    <a:lnTo>
                      <a:pt x="20" y="458"/>
                    </a:lnTo>
                    <a:lnTo>
                      <a:pt x="22" y="453"/>
                    </a:lnTo>
                    <a:lnTo>
                      <a:pt x="24" y="453"/>
                    </a:lnTo>
                    <a:lnTo>
                      <a:pt x="28" y="451"/>
                    </a:lnTo>
                    <a:lnTo>
                      <a:pt x="31" y="451"/>
                    </a:lnTo>
                    <a:lnTo>
                      <a:pt x="36" y="457"/>
                    </a:lnTo>
                    <a:lnTo>
                      <a:pt x="56" y="467"/>
                    </a:lnTo>
                    <a:lnTo>
                      <a:pt x="57" y="468"/>
                    </a:lnTo>
                    <a:lnTo>
                      <a:pt x="58" y="471"/>
                    </a:lnTo>
                    <a:lnTo>
                      <a:pt x="64" y="475"/>
                    </a:lnTo>
                    <a:lnTo>
                      <a:pt x="63" y="488"/>
                    </a:lnTo>
                    <a:lnTo>
                      <a:pt x="68" y="492"/>
                    </a:lnTo>
                    <a:lnTo>
                      <a:pt x="67" y="495"/>
                    </a:lnTo>
                    <a:lnTo>
                      <a:pt x="67" y="517"/>
                    </a:lnTo>
                    <a:lnTo>
                      <a:pt x="68" y="525"/>
                    </a:lnTo>
                    <a:lnTo>
                      <a:pt x="68" y="545"/>
                    </a:lnTo>
                    <a:lnTo>
                      <a:pt x="65" y="549"/>
                    </a:lnTo>
                    <a:lnTo>
                      <a:pt x="65" y="551"/>
                    </a:lnTo>
                    <a:lnTo>
                      <a:pt x="60" y="565"/>
                    </a:lnTo>
                    <a:lnTo>
                      <a:pt x="60" y="566"/>
                    </a:lnTo>
                    <a:lnTo>
                      <a:pt x="61" y="566"/>
                    </a:lnTo>
                    <a:lnTo>
                      <a:pt x="61" y="569"/>
                    </a:lnTo>
                    <a:lnTo>
                      <a:pt x="64" y="573"/>
                    </a:lnTo>
                    <a:lnTo>
                      <a:pt x="65" y="577"/>
                    </a:lnTo>
                    <a:lnTo>
                      <a:pt x="67" y="578"/>
                    </a:lnTo>
                    <a:lnTo>
                      <a:pt x="67" y="581"/>
                    </a:lnTo>
                    <a:lnTo>
                      <a:pt x="63" y="592"/>
                    </a:lnTo>
                    <a:lnTo>
                      <a:pt x="57" y="602"/>
                    </a:lnTo>
                    <a:lnTo>
                      <a:pt x="58" y="602"/>
                    </a:lnTo>
                    <a:lnTo>
                      <a:pt x="61" y="605"/>
                    </a:lnTo>
                    <a:lnTo>
                      <a:pt x="67" y="605"/>
                    </a:lnTo>
                    <a:lnTo>
                      <a:pt x="70" y="604"/>
                    </a:lnTo>
                    <a:lnTo>
                      <a:pt x="71" y="604"/>
                    </a:lnTo>
                    <a:lnTo>
                      <a:pt x="75" y="602"/>
                    </a:lnTo>
                    <a:lnTo>
                      <a:pt x="77" y="601"/>
                    </a:lnTo>
                    <a:lnTo>
                      <a:pt x="80" y="602"/>
                    </a:lnTo>
                    <a:lnTo>
                      <a:pt x="81" y="602"/>
                    </a:lnTo>
                    <a:lnTo>
                      <a:pt x="82" y="604"/>
                    </a:lnTo>
                    <a:lnTo>
                      <a:pt x="92" y="604"/>
                    </a:lnTo>
                    <a:lnTo>
                      <a:pt x="96" y="602"/>
                    </a:lnTo>
                    <a:lnTo>
                      <a:pt x="98" y="601"/>
                    </a:lnTo>
                    <a:lnTo>
                      <a:pt x="99" y="601"/>
                    </a:lnTo>
                    <a:lnTo>
                      <a:pt x="101" y="599"/>
                    </a:lnTo>
                    <a:lnTo>
                      <a:pt x="101" y="598"/>
                    </a:lnTo>
                    <a:lnTo>
                      <a:pt x="102" y="587"/>
                    </a:lnTo>
                    <a:lnTo>
                      <a:pt x="103" y="585"/>
                    </a:lnTo>
                    <a:lnTo>
                      <a:pt x="102" y="583"/>
                    </a:lnTo>
                    <a:lnTo>
                      <a:pt x="102" y="577"/>
                    </a:lnTo>
                    <a:lnTo>
                      <a:pt x="99" y="573"/>
                    </a:lnTo>
                    <a:lnTo>
                      <a:pt x="98" y="573"/>
                    </a:lnTo>
                    <a:lnTo>
                      <a:pt x="95" y="569"/>
                    </a:lnTo>
                    <a:lnTo>
                      <a:pt x="94" y="566"/>
                    </a:lnTo>
                    <a:lnTo>
                      <a:pt x="92" y="565"/>
                    </a:lnTo>
                    <a:lnTo>
                      <a:pt x="92" y="562"/>
                    </a:lnTo>
                    <a:lnTo>
                      <a:pt x="94" y="559"/>
                    </a:lnTo>
                    <a:lnTo>
                      <a:pt x="99" y="545"/>
                    </a:lnTo>
                    <a:lnTo>
                      <a:pt x="101" y="544"/>
                    </a:lnTo>
                    <a:lnTo>
                      <a:pt x="101" y="542"/>
                    </a:lnTo>
                    <a:lnTo>
                      <a:pt x="103" y="542"/>
                    </a:lnTo>
                    <a:lnTo>
                      <a:pt x="105" y="541"/>
                    </a:lnTo>
                    <a:lnTo>
                      <a:pt x="109" y="541"/>
                    </a:lnTo>
                    <a:lnTo>
                      <a:pt x="118" y="537"/>
                    </a:lnTo>
                    <a:lnTo>
                      <a:pt x="118" y="535"/>
                    </a:lnTo>
                    <a:lnTo>
                      <a:pt x="130" y="523"/>
                    </a:lnTo>
                    <a:lnTo>
                      <a:pt x="133" y="521"/>
                    </a:lnTo>
                    <a:lnTo>
                      <a:pt x="134" y="520"/>
                    </a:lnTo>
                    <a:lnTo>
                      <a:pt x="137" y="520"/>
                    </a:lnTo>
                    <a:lnTo>
                      <a:pt x="141" y="521"/>
                    </a:lnTo>
                    <a:lnTo>
                      <a:pt x="154" y="524"/>
                    </a:lnTo>
                    <a:lnTo>
                      <a:pt x="169" y="524"/>
                    </a:lnTo>
                    <a:lnTo>
                      <a:pt x="172" y="521"/>
                    </a:lnTo>
                    <a:lnTo>
                      <a:pt x="175" y="520"/>
                    </a:lnTo>
                    <a:lnTo>
                      <a:pt x="177" y="517"/>
                    </a:lnTo>
                    <a:lnTo>
                      <a:pt x="180" y="517"/>
                    </a:lnTo>
                    <a:lnTo>
                      <a:pt x="180" y="516"/>
                    </a:lnTo>
                    <a:lnTo>
                      <a:pt x="183" y="514"/>
                    </a:lnTo>
                    <a:lnTo>
                      <a:pt x="190" y="498"/>
                    </a:lnTo>
                    <a:lnTo>
                      <a:pt x="188" y="495"/>
                    </a:lnTo>
                    <a:lnTo>
                      <a:pt x="188" y="494"/>
                    </a:lnTo>
                    <a:lnTo>
                      <a:pt x="190" y="492"/>
                    </a:lnTo>
                    <a:lnTo>
                      <a:pt x="194" y="481"/>
                    </a:lnTo>
                    <a:lnTo>
                      <a:pt x="195" y="478"/>
                    </a:lnTo>
                    <a:lnTo>
                      <a:pt x="197" y="477"/>
                    </a:lnTo>
                    <a:lnTo>
                      <a:pt x="198" y="474"/>
                    </a:lnTo>
                    <a:lnTo>
                      <a:pt x="198" y="472"/>
                    </a:lnTo>
                    <a:lnTo>
                      <a:pt x="200" y="472"/>
                    </a:lnTo>
                    <a:lnTo>
                      <a:pt x="200" y="471"/>
                    </a:lnTo>
                    <a:lnTo>
                      <a:pt x="208" y="450"/>
                    </a:lnTo>
                    <a:lnTo>
                      <a:pt x="209" y="444"/>
                    </a:lnTo>
                    <a:lnTo>
                      <a:pt x="214" y="443"/>
                    </a:lnTo>
                    <a:lnTo>
                      <a:pt x="218" y="439"/>
                    </a:lnTo>
                    <a:lnTo>
                      <a:pt x="223" y="424"/>
                    </a:lnTo>
                    <a:lnTo>
                      <a:pt x="219" y="417"/>
                    </a:lnTo>
                    <a:lnTo>
                      <a:pt x="208" y="410"/>
                    </a:lnTo>
                    <a:lnTo>
                      <a:pt x="184" y="400"/>
                    </a:lnTo>
                    <a:lnTo>
                      <a:pt x="185" y="398"/>
                    </a:lnTo>
                    <a:lnTo>
                      <a:pt x="185" y="396"/>
                    </a:lnTo>
                    <a:lnTo>
                      <a:pt x="190" y="383"/>
                    </a:lnTo>
                    <a:lnTo>
                      <a:pt x="194" y="375"/>
                    </a:lnTo>
                    <a:lnTo>
                      <a:pt x="195" y="369"/>
                    </a:lnTo>
                    <a:lnTo>
                      <a:pt x="197" y="366"/>
                    </a:lnTo>
                    <a:lnTo>
                      <a:pt x="200" y="364"/>
                    </a:lnTo>
                    <a:lnTo>
                      <a:pt x="201" y="364"/>
                    </a:lnTo>
                    <a:lnTo>
                      <a:pt x="208" y="362"/>
                    </a:lnTo>
                    <a:lnTo>
                      <a:pt x="236" y="347"/>
                    </a:lnTo>
                    <a:lnTo>
                      <a:pt x="248" y="336"/>
                    </a:lnTo>
                    <a:lnTo>
                      <a:pt x="253" y="334"/>
                    </a:lnTo>
                    <a:lnTo>
                      <a:pt x="254" y="334"/>
                    </a:lnTo>
                    <a:lnTo>
                      <a:pt x="262" y="330"/>
                    </a:lnTo>
                    <a:lnTo>
                      <a:pt x="262" y="329"/>
                    </a:lnTo>
                    <a:lnTo>
                      <a:pt x="268" y="323"/>
                    </a:lnTo>
                    <a:lnTo>
                      <a:pt x="271" y="324"/>
                    </a:lnTo>
                    <a:lnTo>
                      <a:pt x="279" y="331"/>
                    </a:lnTo>
                    <a:lnTo>
                      <a:pt x="282" y="334"/>
                    </a:lnTo>
                    <a:lnTo>
                      <a:pt x="285" y="333"/>
                    </a:lnTo>
                    <a:lnTo>
                      <a:pt x="288" y="330"/>
                    </a:lnTo>
                    <a:lnTo>
                      <a:pt x="295" y="316"/>
                    </a:lnTo>
                    <a:lnTo>
                      <a:pt x="302" y="309"/>
                    </a:lnTo>
                    <a:lnTo>
                      <a:pt x="305" y="309"/>
                    </a:lnTo>
                    <a:lnTo>
                      <a:pt x="306" y="312"/>
                    </a:lnTo>
                    <a:lnTo>
                      <a:pt x="309" y="315"/>
                    </a:lnTo>
                    <a:lnTo>
                      <a:pt x="313" y="316"/>
                    </a:lnTo>
                    <a:lnTo>
                      <a:pt x="314" y="316"/>
                    </a:lnTo>
                    <a:lnTo>
                      <a:pt x="334" y="304"/>
                    </a:lnTo>
                    <a:lnTo>
                      <a:pt x="335" y="304"/>
                    </a:lnTo>
                    <a:lnTo>
                      <a:pt x="352" y="322"/>
                    </a:lnTo>
                    <a:lnTo>
                      <a:pt x="353" y="322"/>
                    </a:lnTo>
                    <a:lnTo>
                      <a:pt x="362" y="317"/>
                    </a:lnTo>
                    <a:lnTo>
                      <a:pt x="380" y="295"/>
                    </a:lnTo>
                    <a:lnTo>
                      <a:pt x="381" y="295"/>
                    </a:lnTo>
                    <a:lnTo>
                      <a:pt x="376" y="285"/>
                    </a:lnTo>
                    <a:lnTo>
                      <a:pt x="373" y="271"/>
                    </a:lnTo>
                    <a:lnTo>
                      <a:pt x="373" y="270"/>
                    </a:lnTo>
                    <a:lnTo>
                      <a:pt x="370" y="270"/>
                    </a:lnTo>
                    <a:lnTo>
                      <a:pt x="369" y="269"/>
                    </a:lnTo>
                    <a:lnTo>
                      <a:pt x="367" y="269"/>
                    </a:lnTo>
                    <a:lnTo>
                      <a:pt x="352" y="246"/>
                    </a:lnTo>
                    <a:lnTo>
                      <a:pt x="350" y="235"/>
                    </a:lnTo>
                    <a:lnTo>
                      <a:pt x="357" y="227"/>
                    </a:lnTo>
                    <a:lnTo>
                      <a:pt x="367" y="218"/>
                    </a:lnTo>
                    <a:lnTo>
                      <a:pt x="370" y="217"/>
                    </a:lnTo>
                    <a:lnTo>
                      <a:pt x="372" y="211"/>
                    </a:lnTo>
                    <a:lnTo>
                      <a:pt x="372" y="207"/>
                    </a:lnTo>
                    <a:lnTo>
                      <a:pt x="370" y="196"/>
                    </a:lnTo>
                    <a:lnTo>
                      <a:pt x="370" y="194"/>
                    </a:lnTo>
                    <a:lnTo>
                      <a:pt x="369" y="194"/>
                    </a:lnTo>
                    <a:lnTo>
                      <a:pt x="370" y="193"/>
                    </a:lnTo>
                    <a:lnTo>
                      <a:pt x="370" y="189"/>
                    </a:lnTo>
                    <a:lnTo>
                      <a:pt x="372" y="183"/>
                    </a:lnTo>
                    <a:lnTo>
                      <a:pt x="374" y="178"/>
                    </a:lnTo>
                    <a:lnTo>
                      <a:pt x="376" y="178"/>
                    </a:lnTo>
                    <a:lnTo>
                      <a:pt x="391" y="149"/>
                    </a:lnTo>
                    <a:lnTo>
                      <a:pt x="391" y="140"/>
                    </a:lnTo>
                    <a:lnTo>
                      <a:pt x="394" y="134"/>
                    </a:lnTo>
                    <a:lnTo>
                      <a:pt x="398" y="133"/>
                    </a:lnTo>
                    <a:lnTo>
                      <a:pt x="399" y="133"/>
                    </a:lnTo>
                    <a:lnTo>
                      <a:pt x="401" y="132"/>
                    </a:lnTo>
                    <a:lnTo>
                      <a:pt x="403" y="130"/>
                    </a:lnTo>
                    <a:lnTo>
                      <a:pt x="405" y="130"/>
                    </a:lnTo>
                    <a:lnTo>
                      <a:pt x="413" y="113"/>
                    </a:lnTo>
                    <a:lnTo>
                      <a:pt x="413" y="112"/>
                    </a:lnTo>
                    <a:lnTo>
                      <a:pt x="415" y="109"/>
                    </a:lnTo>
                    <a:lnTo>
                      <a:pt x="415" y="108"/>
                    </a:lnTo>
                    <a:lnTo>
                      <a:pt x="418" y="100"/>
                    </a:lnTo>
                    <a:lnTo>
                      <a:pt x="418" y="98"/>
                    </a:lnTo>
                    <a:lnTo>
                      <a:pt x="427" y="8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23" name="Freeform 150">
                <a:extLst>
                  <a:ext uri="{FF2B5EF4-FFF2-40B4-BE49-F238E27FC236}">
                    <a16:creationId xmlns:a16="http://schemas.microsoft.com/office/drawing/2014/main" id="{7E99136B-F265-276F-C579-98088BF666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6" y="2015"/>
                <a:ext cx="73" cy="84"/>
              </a:xfrm>
              <a:custGeom>
                <a:avLst/>
                <a:gdLst>
                  <a:gd name="T0" fmla="*/ 186 w 291"/>
                  <a:gd name="T1" fmla="*/ 0 h 337"/>
                  <a:gd name="T2" fmla="*/ 183 w 291"/>
                  <a:gd name="T3" fmla="*/ 6 h 337"/>
                  <a:gd name="T4" fmla="*/ 133 w 291"/>
                  <a:gd name="T5" fmla="*/ 56 h 337"/>
                  <a:gd name="T6" fmla="*/ 120 w 291"/>
                  <a:gd name="T7" fmla="*/ 77 h 337"/>
                  <a:gd name="T8" fmla="*/ 88 w 291"/>
                  <a:gd name="T9" fmla="*/ 124 h 337"/>
                  <a:gd name="T10" fmla="*/ 81 w 291"/>
                  <a:gd name="T11" fmla="*/ 131 h 337"/>
                  <a:gd name="T12" fmla="*/ 70 w 291"/>
                  <a:gd name="T13" fmla="*/ 159 h 337"/>
                  <a:gd name="T14" fmla="*/ 62 w 291"/>
                  <a:gd name="T15" fmla="*/ 166 h 337"/>
                  <a:gd name="T16" fmla="*/ 35 w 291"/>
                  <a:gd name="T17" fmla="*/ 201 h 337"/>
                  <a:gd name="T18" fmla="*/ 42 w 291"/>
                  <a:gd name="T19" fmla="*/ 210 h 337"/>
                  <a:gd name="T20" fmla="*/ 46 w 291"/>
                  <a:gd name="T21" fmla="*/ 218 h 337"/>
                  <a:gd name="T22" fmla="*/ 31 w 291"/>
                  <a:gd name="T23" fmla="*/ 239 h 337"/>
                  <a:gd name="T24" fmla="*/ 12 w 291"/>
                  <a:gd name="T25" fmla="*/ 260 h 337"/>
                  <a:gd name="T26" fmla="*/ 3 w 291"/>
                  <a:gd name="T27" fmla="*/ 281 h 337"/>
                  <a:gd name="T28" fmla="*/ 0 w 291"/>
                  <a:gd name="T29" fmla="*/ 293 h 337"/>
                  <a:gd name="T30" fmla="*/ 3 w 291"/>
                  <a:gd name="T31" fmla="*/ 302 h 337"/>
                  <a:gd name="T32" fmla="*/ 17 w 291"/>
                  <a:gd name="T33" fmla="*/ 303 h 337"/>
                  <a:gd name="T34" fmla="*/ 30 w 291"/>
                  <a:gd name="T35" fmla="*/ 302 h 337"/>
                  <a:gd name="T36" fmla="*/ 45 w 291"/>
                  <a:gd name="T37" fmla="*/ 317 h 337"/>
                  <a:gd name="T38" fmla="*/ 88 w 291"/>
                  <a:gd name="T39" fmla="*/ 316 h 337"/>
                  <a:gd name="T40" fmla="*/ 101 w 291"/>
                  <a:gd name="T41" fmla="*/ 331 h 337"/>
                  <a:gd name="T42" fmla="*/ 122 w 291"/>
                  <a:gd name="T43" fmla="*/ 337 h 337"/>
                  <a:gd name="T44" fmla="*/ 139 w 291"/>
                  <a:gd name="T45" fmla="*/ 321 h 337"/>
                  <a:gd name="T46" fmla="*/ 150 w 291"/>
                  <a:gd name="T47" fmla="*/ 303 h 337"/>
                  <a:gd name="T48" fmla="*/ 161 w 291"/>
                  <a:gd name="T49" fmla="*/ 303 h 337"/>
                  <a:gd name="T50" fmla="*/ 173 w 291"/>
                  <a:gd name="T51" fmla="*/ 296 h 337"/>
                  <a:gd name="T52" fmla="*/ 162 w 291"/>
                  <a:gd name="T53" fmla="*/ 285 h 337"/>
                  <a:gd name="T54" fmla="*/ 144 w 291"/>
                  <a:gd name="T55" fmla="*/ 288 h 337"/>
                  <a:gd name="T56" fmla="*/ 134 w 291"/>
                  <a:gd name="T57" fmla="*/ 270 h 337"/>
                  <a:gd name="T58" fmla="*/ 126 w 291"/>
                  <a:gd name="T59" fmla="*/ 264 h 337"/>
                  <a:gd name="T60" fmla="*/ 125 w 291"/>
                  <a:gd name="T61" fmla="*/ 251 h 337"/>
                  <a:gd name="T62" fmla="*/ 129 w 291"/>
                  <a:gd name="T63" fmla="*/ 240 h 337"/>
                  <a:gd name="T64" fmla="*/ 143 w 291"/>
                  <a:gd name="T65" fmla="*/ 225 h 337"/>
                  <a:gd name="T66" fmla="*/ 165 w 291"/>
                  <a:gd name="T67" fmla="*/ 215 h 337"/>
                  <a:gd name="T68" fmla="*/ 167 w 291"/>
                  <a:gd name="T69" fmla="*/ 211 h 337"/>
                  <a:gd name="T70" fmla="*/ 168 w 291"/>
                  <a:gd name="T71" fmla="*/ 175 h 337"/>
                  <a:gd name="T72" fmla="*/ 178 w 291"/>
                  <a:gd name="T73" fmla="*/ 152 h 337"/>
                  <a:gd name="T74" fmla="*/ 185 w 291"/>
                  <a:gd name="T75" fmla="*/ 157 h 337"/>
                  <a:gd name="T76" fmla="*/ 206 w 291"/>
                  <a:gd name="T77" fmla="*/ 151 h 337"/>
                  <a:gd name="T78" fmla="*/ 228 w 291"/>
                  <a:gd name="T79" fmla="*/ 121 h 337"/>
                  <a:gd name="T80" fmla="*/ 271 w 291"/>
                  <a:gd name="T81" fmla="*/ 114 h 337"/>
                  <a:gd name="T82" fmla="*/ 291 w 291"/>
                  <a:gd name="T83" fmla="*/ 91 h 337"/>
                  <a:gd name="T84" fmla="*/ 234 w 291"/>
                  <a:gd name="T85" fmla="*/ 42 h 3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91" h="337">
                    <a:moveTo>
                      <a:pt x="231" y="38"/>
                    </a:moveTo>
                    <a:lnTo>
                      <a:pt x="218" y="25"/>
                    </a:lnTo>
                    <a:lnTo>
                      <a:pt x="186" y="0"/>
                    </a:lnTo>
                    <a:lnTo>
                      <a:pt x="185" y="3"/>
                    </a:lnTo>
                    <a:lnTo>
                      <a:pt x="183" y="3"/>
                    </a:lnTo>
                    <a:lnTo>
                      <a:pt x="183" y="6"/>
                    </a:lnTo>
                    <a:lnTo>
                      <a:pt x="179" y="13"/>
                    </a:lnTo>
                    <a:lnTo>
                      <a:pt x="141" y="44"/>
                    </a:lnTo>
                    <a:lnTo>
                      <a:pt x="133" y="56"/>
                    </a:lnTo>
                    <a:lnTo>
                      <a:pt x="123" y="73"/>
                    </a:lnTo>
                    <a:lnTo>
                      <a:pt x="122" y="74"/>
                    </a:lnTo>
                    <a:lnTo>
                      <a:pt x="120" y="77"/>
                    </a:lnTo>
                    <a:lnTo>
                      <a:pt x="120" y="78"/>
                    </a:lnTo>
                    <a:lnTo>
                      <a:pt x="106" y="104"/>
                    </a:lnTo>
                    <a:lnTo>
                      <a:pt x="88" y="124"/>
                    </a:lnTo>
                    <a:lnTo>
                      <a:pt x="87" y="126"/>
                    </a:lnTo>
                    <a:lnTo>
                      <a:pt x="81" y="130"/>
                    </a:lnTo>
                    <a:lnTo>
                      <a:pt x="81" y="131"/>
                    </a:lnTo>
                    <a:lnTo>
                      <a:pt x="77" y="136"/>
                    </a:lnTo>
                    <a:lnTo>
                      <a:pt x="70" y="158"/>
                    </a:lnTo>
                    <a:lnTo>
                      <a:pt x="70" y="159"/>
                    </a:lnTo>
                    <a:lnTo>
                      <a:pt x="66" y="161"/>
                    </a:lnTo>
                    <a:lnTo>
                      <a:pt x="63" y="164"/>
                    </a:lnTo>
                    <a:lnTo>
                      <a:pt x="62" y="166"/>
                    </a:lnTo>
                    <a:lnTo>
                      <a:pt x="62" y="171"/>
                    </a:lnTo>
                    <a:lnTo>
                      <a:pt x="55" y="188"/>
                    </a:lnTo>
                    <a:lnTo>
                      <a:pt x="35" y="201"/>
                    </a:lnTo>
                    <a:lnTo>
                      <a:pt x="41" y="205"/>
                    </a:lnTo>
                    <a:lnTo>
                      <a:pt x="42" y="208"/>
                    </a:lnTo>
                    <a:lnTo>
                      <a:pt x="42" y="210"/>
                    </a:lnTo>
                    <a:lnTo>
                      <a:pt x="43" y="212"/>
                    </a:lnTo>
                    <a:lnTo>
                      <a:pt x="43" y="214"/>
                    </a:lnTo>
                    <a:lnTo>
                      <a:pt x="46" y="218"/>
                    </a:lnTo>
                    <a:lnTo>
                      <a:pt x="48" y="221"/>
                    </a:lnTo>
                    <a:lnTo>
                      <a:pt x="45" y="224"/>
                    </a:lnTo>
                    <a:lnTo>
                      <a:pt x="31" y="239"/>
                    </a:lnTo>
                    <a:lnTo>
                      <a:pt x="23" y="249"/>
                    </a:lnTo>
                    <a:lnTo>
                      <a:pt x="17" y="253"/>
                    </a:lnTo>
                    <a:lnTo>
                      <a:pt x="12" y="260"/>
                    </a:lnTo>
                    <a:lnTo>
                      <a:pt x="12" y="261"/>
                    </a:lnTo>
                    <a:lnTo>
                      <a:pt x="12" y="263"/>
                    </a:lnTo>
                    <a:lnTo>
                      <a:pt x="3" y="281"/>
                    </a:lnTo>
                    <a:lnTo>
                      <a:pt x="7" y="285"/>
                    </a:lnTo>
                    <a:lnTo>
                      <a:pt x="7" y="286"/>
                    </a:lnTo>
                    <a:lnTo>
                      <a:pt x="0" y="293"/>
                    </a:lnTo>
                    <a:lnTo>
                      <a:pt x="0" y="295"/>
                    </a:lnTo>
                    <a:lnTo>
                      <a:pt x="2" y="299"/>
                    </a:lnTo>
                    <a:lnTo>
                      <a:pt x="3" y="302"/>
                    </a:lnTo>
                    <a:lnTo>
                      <a:pt x="5" y="302"/>
                    </a:lnTo>
                    <a:lnTo>
                      <a:pt x="10" y="305"/>
                    </a:lnTo>
                    <a:lnTo>
                      <a:pt x="17" y="303"/>
                    </a:lnTo>
                    <a:lnTo>
                      <a:pt x="19" y="302"/>
                    </a:lnTo>
                    <a:lnTo>
                      <a:pt x="26" y="298"/>
                    </a:lnTo>
                    <a:lnTo>
                      <a:pt x="30" y="302"/>
                    </a:lnTo>
                    <a:lnTo>
                      <a:pt x="34" y="308"/>
                    </a:lnTo>
                    <a:lnTo>
                      <a:pt x="41" y="314"/>
                    </a:lnTo>
                    <a:lnTo>
                      <a:pt x="45" y="317"/>
                    </a:lnTo>
                    <a:lnTo>
                      <a:pt x="58" y="317"/>
                    </a:lnTo>
                    <a:lnTo>
                      <a:pt x="62" y="316"/>
                    </a:lnTo>
                    <a:lnTo>
                      <a:pt x="88" y="316"/>
                    </a:lnTo>
                    <a:lnTo>
                      <a:pt x="95" y="324"/>
                    </a:lnTo>
                    <a:lnTo>
                      <a:pt x="98" y="328"/>
                    </a:lnTo>
                    <a:lnTo>
                      <a:pt x="101" y="331"/>
                    </a:lnTo>
                    <a:lnTo>
                      <a:pt x="110" y="335"/>
                    </a:lnTo>
                    <a:lnTo>
                      <a:pt x="119" y="337"/>
                    </a:lnTo>
                    <a:lnTo>
                      <a:pt x="122" y="337"/>
                    </a:lnTo>
                    <a:lnTo>
                      <a:pt x="132" y="332"/>
                    </a:lnTo>
                    <a:lnTo>
                      <a:pt x="139" y="327"/>
                    </a:lnTo>
                    <a:lnTo>
                      <a:pt x="139" y="321"/>
                    </a:lnTo>
                    <a:lnTo>
                      <a:pt x="144" y="310"/>
                    </a:lnTo>
                    <a:lnTo>
                      <a:pt x="147" y="308"/>
                    </a:lnTo>
                    <a:lnTo>
                      <a:pt x="150" y="303"/>
                    </a:lnTo>
                    <a:lnTo>
                      <a:pt x="153" y="300"/>
                    </a:lnTo>
                    <a:lnTo>
                      <a:pt x="154" y="300"/>
                    </a:lnTo>
                    <a:lnTo>
                      <a:pt x="161" y="303"/>
                    </a:lnTo>
                    <a:lnTo>
                      <a:pt x="165" y="306"/>
                    </a:lnTo>
                    <a:lnTo>
                      <a:pt x="168" y="306"/>
                    </a:lnTo>
                    <a:lnTo>
                      <a:pt x="173" y="296"/>
                    </a:lnTo>
                    <a:lnTo>
                      <a:pt x="173" y="292"/>
                    </a:lnTo>
                    <a:lnTo>
                      <a:pt x="172" y="292"/>
                    </a:lnTo>
                    <a:lnTo>
                      <a:pt x="162" y="285"/>
                    </a:lnTo>
                    <a:lnTo>
                      <a:pt x="158" y="285"/>
                    </a:lnTo>
                    <a:lnTo>
                      <a:pt x="151" y="288"/>
                    </a:lnTo>
                    <a:lnTo>
                      <a:pt x="144" y="288"/>
                    </a:lnTo>
                    <a:lnTo>
                      <a:pt x="141" y="285"/>
                    </a:lnTo>
                    <a:lnTo>
                      <a:pt x="137" y="278"/>
                    </a:lnTo>
                    <a:lnTo>
                      <a:pt x="134" y="270"/>
                    </a:lnTo>
                    <a:lnTo>
                      <a:pt x="133" y="268"/>
                    </a:lnTo>
                    <a:lnTo>
                      <a:pt x="129" y="270"/>
                    </a:lnTo>
                    <a:lnTo>
                      <a:pt x="126" y="264"/>
                    </a:lnTo>
                    <a:lnTo>
                      <a:pt x="126" y="263"/>
                    </a:lnTo>
                    <a:lnTo>
                      <a:pt x="123" y="257"/>
                    </a:lnTo>
                    <a:lnTo>
                      <a:pt x="125" y="251"/>
                    </a:lnTo>
                    <a:lnTo>
                      <a:pt x="129" y="246"/>
                    </a:lnTo>
                    <a:lnTo>
                      <a:pt x="130" y="243"/>
                    </a:lnTo>
                    <a:lnTo>
                      <a:pt x="129" y="240"/>
                    </a:lnTo>
                    <a:lnTo>
                      <a:pt x="129" y="239"/>
                    </a:lnTo>
                    <a:lnTo>
                      <a:pt x="139" y="228"/>
                    </a:lnTo>
                    <a:lnTo>
                      <a:pt x="143" y="225"/>
                    </a:lnTo>
                    <a:lnTo>
                      <a:pt x="151" y="218"/>
                    </a:lnTo>
                    <a:lnTo>
                      <a:pt x="153" y="218"/>
                    </a:lnTo>
                    <a:lnTo>
                      <a:pt x="165" y="215"/>
                    </a:lnTo>
                    <a:lnTo>
                      <a:pt x="168" y="214"/>
                    </a:lnTo>
                    <a:lnTo>
                      <a:pt x="168" y="212"/>
                    </a:lnTo>
                    <a:lnTo>
                      <a:pt x="167" y="211"/>
                    </a:lnTo>
                    <a:lnTo>
                      <a:pt x="165" y="204"/>
                    </a:lnTo>
                    <a:lnTo>
                      <a:pt x="165" y="191"/>
                    </a:lnTo>
                    <a:lnTo>
                      <a:pt x="168" y="175"/>
                    </a:lnTo>
                    <a:lnTo>
                      <a:pt x="168" y="172"/>
                    </a:lnTo>
                    <a:lnTo>
                      <a:pt x="173" y="157"/>
                    </a:lnTo>
                    <a:lnTo>
                      <a:pt x="178" y="152"/>
                    </a:lnTo>
                    <a:lnTo>
                      <a:pt x="180" y="152"/>
                    </a:lnTo>
                    <a:lnTo>
                      <a:pt x="185" y="155"/>
                    </a:lnTo>
                    <a:lnTo>
                      <a:pt x="185" y="157"/>
                    </a:lnTo>
                    <a:lnTo>
                      <a:pt x="194" y="158"/>
                    </a:lnTo>
                    <a:lnTo>
                      <a:pt x="204" y="152"/>
                    </a:lnTo>
                    <a:lnTo>
                      <a:pt x="206" y="151"/>
                    </a:lnTo>
                    <a:lnTo>
                      <a:pt x="210" y="145"/>
                    </a:lnTo>
                    <a:lnTo>
                      <a:pt x="215" y="140"/>
                    </a:lnTo>
                    <a:lnTo>
                      <a:pt x="228" y="121"/>
                    </a:lnTo>
                    <a:lnTo>
                      <a:pt x="230" y="123"/>
                    </a:lnTo>
                    <a:lnTo>
                      <a:pt x="253" y="136"/>
                    </a:lnTo>
                    <a:lnTo>
                      <a:pt x="271" y="114"/>
                    </a:lnTo>
                    <a:lnTo>
                      <a:pt x="284" y="102"/>
                    </a:lnTo>
                    <a:lnTo>
                      <a:pt x="291" y="92"/>
                    </a:lnTo>
                    <a:lnTo>
                      <a:pt x="291" y="91"/>
                    </a:lnTo>
                    <a:lnTo>
                      <a:pt x="252" y="59"/>
                    </a:lnTo>
                    <a:lnTo>
                      <a:pt x="235" y="42"/>
                    </a:lnTo>
                    <a:lnTo>
                      <a:pt x="234" y="42"/>
                    </a:lnTo>
                    <a:lnTo>
                      <a:pt x="231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24" name="Freeform 151">
                <a:extLst>
                  <a:ext uri="{FF2B5EF4-FFF2-40B4-BE49-F238E27FC236}">
                    <a16:creationId xmlns:a16="http://schemas.microsoft.com/office/drawing/2014/main" id="{21711853-7447-39FE-35C0-D80D69AF45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5" y="2069"/>
                <a:ext cx="115" cy="105"/>
              </a:xfrm>
              <a:custGeom>
                <a:avLst/>
                <a:gdLst>
                  <a:gd name="T0" fmla="*/ 182 w 461"/>
                  <a:gd name="T1" fmla="*/ 13 h 421"/>
                  <a:gd name="T2" fmla="*/ 165 w 461"/>
                  <a:gd name="T3" fmla="*/ 36 h 421"/>
                  <a:gd name="T4" fmla="*/ 148 w 461"/>
                  <a:gd name="T5" fmla="*/ 80 h 421"/>
                  <a:gd name="T6" fmla="*/ 129 w 461"/>
                  <a:gd name="T7" fmla="*/ 81 h 421"/>
                  <a:gd name="T8" fmla="*/ 113 w 461"/>
                  <a:gd name="T9" fmla="*/ 103 h 421"/>
                  <a:gd name="T10" fmla="*/ 85 w 461"/>
                  <a:gd name="T11" fmla="*/ 130 h 421"/>
                  <a:gd name="T12" fmla="*/ 91 w 461"/>
                  <a:gd name="T13" fmla="*/ 133 h 421"/>
                  <a:gd name="T14" fmla="*/ 79 w 461"/>
                  <a:gd name="T15" fmla="*/ 151 h 421"/>
                  <a:gd name="T16" fmla="*/ 72 w 461"/>
                  <a:gd name="T17" fmla="*/ 158 h 421"/>
                  <a:gd name="T18" fmla="*/ 64 w 461"/>
                  <a:gd name="T19" fmla="*/ 187 h 421"/>
                  <a:gd name="T20" fmla="*/ 59 w 461"/>
                  <a:gd name="T21" fmla="*/ 220 h 421"/>
                  <a:gd name="T22" fmla="*/ 72 w 461"/>
                  <a:gd name="T23" fmla="*/ 224 h 421"/>
                  <a:gd name="T24" fmla="*/ 81 w 461"/>
                  <a:gd name="T25" fmla="*/ 246 h 421"/>
                  <a:gd name="T26" fmla="*/ 77 w 461"/>
                  <a:gd name="T27" fmla="*/ 281 h 421"/>
                  <a:gd name="T28" fmla="*/ 43 w 461"/>
                  <a:gd name="T29" fmla="*/ 278 h 421"/>
                  <a:gd name="T30" fmla="*/ 22 w 461"/>
                  <a:gd name="T31" fmla="*/ 289 h 421"/>
                  <a:gd name="T32" fmla="*/ 0 w 461"/>
                  <a:gd name="T33" fmla="*/ 326 h 421"/>
                  <a:gd name="T34" fmla="*/ 39 w 461"/>
                  <a:gd name="T35" fmla="*/ 334 h 421"/>
                  <a:gd name="T36" fmla="*/ 46 w 461"/>
                  <a:gd name="T37" fmla="*/ 362 h 421"/>
                  <a:gd name="T38" fmla="*/ 48 w 461"/>
                  <a:gd name="T39" fmla="*/ 398 h 421"/>
                  <a:gd name="T40" fmla="*/ 60 w 461"/>
                  <a:gd name="T41" fmla="*/ 419 h 421"/>
                  <a:gd name="T42" fmla="*/ 66 w 461"/>
                  <a:gd name="T43" fmla="*/ 414 h 421"/>
                  <a:gd name="T44" fmla="*/ 109 w 461"/>
                  <a:gd name="T45" fmla="*/ 405 h 421"/>
                  <a:gd name="T46" fmla="*/ 175 w 461"/>
                  <a:gd name="T47" fmla="*/ 414 h 421"/>
                  <a:gd name="T48" fmla="*/ 226 w 461"/>
                  <a:gd name="T49" fmla="*/ 397 h 421"/>
                  <a:gd name="T50" fmla="*/ 235 w 461"/>
                  <a:gd name="T51" fmla="*/ 407 h 421"/>
                  <a:gd name="T52" fmla="*/ 261 w 461"/>
                  <a:gd name="T53" fmla="*/ 370 h 421"/>
                  <a:gd name="T54" fmla="*/ 282 w 461"/>
                  <a:gd name="T55" fmla="*/ 371 h 421"/>
                  <a:gd name="T56" fmla="*/ 299 w 461"/>
                  <a:gd name="T57" fmla="*/ 320 h 421"/>
                  <a:gd name="T58" fmla="*/ 320 w 461"/>
                  <a:gd name="T59" fmla="*/ 326 h 421"/>
                  <a:gd name="T60" fmla="*/ 327 w 461"/>
                  <a:gd name="T61" fmla="*/ 313 h 421"/>
                  <a:gd name="T62" fmla="*/ 360 w 461"/>
                  <a:gd name="T63" fmla="*/ 249 h 421"/>
                  <a:gd name="T64" fmla="*/ 425 w 461"/>
                  <a:gd name="T65" fmla="*/ 182 h 421"/>
                  <a:gd name="T66" fmla="*/ 453 w 461"/>
                  <a:gd name="T67" fmla="*/ 134 h 421"/>
                  <a:gd name="T68" fmla="*/ 460 w 461"/>
                  <a:gd name="T69" fmla="*/ 126 h 421"/>
                  <a:gd name="T70" fmla="*/ 458 w 461"/>
                  <a:gd name="T71" fmla="*/ 105 h 421"/>
                  <a:gd name="T72" fmla="*/ 439 w 461"/>
                  <a:gd name="T73" fmla="*/ 110 h 421"/>
                  <a:gd name="T74" fmla="*/ 408 w 461"/>
                  <a:gd name="T75" fmla="*/ 137 h 421"/>
                  <a:gd name="T76" fmla="*/ 381 w 461"/>
                  <a:gd name="T77" fmla="*/ 169 h 421"/>
                  <a:gd name="T78" fmla="*/ 363 w 461"/>
                  <a:gd name="T79" fmla="*/ 183 h 421"/>
                  <a:gd name="T80" fmla="*/ 344 w 461"/>
                  <a:gd name="T81" fmla="*/ 194 h 421"/>
                  <a:gd name="T82" fmla="*/ 307 w 461"/>
                  <a:gd name="T83" fmla="*/ 158 h 421"/>
                  <a:gd name="T84" fmla="*/ 324 w 461"/>
                  <a:gd name="T85" fmla="*/ 143 h 421"/>
                  <a:gd name="T86" fmla="*/ 342 w 461"/>
                  <a:gd name="T87" fmla="*/ 109 h 421"/>
                  <a:gd name="T88" fmla="*/ 292 w 461"/>
                  <a:gd name="T89" fmla="*/ 102 h 421"/>
                  <a:gd name="T90" fmla="*/ 273 w 461"/>
                  <a:gd name="T91" fmla="*/ 83 h 421"/>
                  <a:gd name="T92" fmla="*/ 252 w 461"/>
                  <a:gd name="T93" fmla="*/ 87 h 421"/>
                  <a:gd name="T94" fmla="*/ 247 w 461"/>
                  <a:gd name="T95" fmla="*/ 78 h 421"/>
                  <a:gd name="T96" fmla="*/ 259 w 461"/>
                  <a:gd name="T97" fmla="*/ 48 h 421"/>
                  <a:gd name="T98" fmla="*/ 208 w 461"/>
                  <a:gd name="T99" fmla="*/ 3 h 421"/>
                  <a:gd name="T100" fmla="*/ 193 w 461"/>
                  <a:gd name="T101" fmla="*/ 17 h 4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461" h="421">
                    <a:moveTo>
                      <a:pt x="183" y="20"/>
                    </a:moveTo>
                    <a:lnTo>
                      <a:pt x="183" y="16"/>
                    </a:lnTo>
                    <a:lnTo>
                      <a:pt x="182" y="14"/>
                    </a:lnTo>
                    <a:lnTo>
                      <a:pt x="182" y="13"/>
                    </a:lnTo>
                    <a:lnTo>
                      <a:pt x="176" y="9"/>
                    </a:lnTo>
                    <a:lnTo>
                      <a:pt x="170" y="18"/>
                    </a:lnTo>
                    <a:lnTo>
                      <a:pt x="170" y="20"/>
                    </a:lnTo>
                    <a:lnTo>
                      <a:pt x="165" y="36"/>
                    </a:lnTo>
                    <a:lnTo>
                      <a:pt x="162" y="42"/>
                    </a:lnTo>
                    <a:lnTo>
                      <a:pt x="158" y="60"/>
                    </a:lnTo>
                    <a:lnTo>
                      <a:pt x="150" y="78"/>
                    </a:lnTo>
                    <a:lnTo>
                      <a:pt x="148" y="80"/>
                    </a:lnTo>
                    <a:lnTo>
                      <a:pt x="148" y="83"/>
                    </a:lnTo>
                    <a:lnTo>
                      <a:pt x="141" y="83"/>
                    </a:lnTo>
                    <a:lnTo>
                      <a:pt x="132" y="81"/>
                    </a:lnTo>
                    <a:lnTo>
                      <a:pt x="129" y="81"/>
                    </a:lnTo>
                    <a:lnTo>
                      <a:pt x="129" y="85"/>
                    </a:lnTo>
                    <a:lnTo>
                      <a:pt x="127" y="91"/>
                    </a:lnTo>
                    <a:lnTo>
                      <a:pt x="122" y="98"/>
                    </a:lnTo>
                    <a:lnTo>
                      <a:pt x="113" y="103"/>
                    </a:lnTo>
                    <a:lnTo>
                      <a:pt x="105" y="106"/>
                    </a:lnTo>
                    <a:lnTo>
                      <a:pt x="103" y="106"/>
                    </a:lnTo>
                    <a:lnTo>
                      <a:pt x="101" y="108"/>
                    </a:lnTo>
                    <a:lnTo>
                      <a:pt x="85" y="130"/>
                    </a:lnTo>
                    <a:lnTo>
                      <a:pt x="87" y="130"/>
                    </a:lnTo>
                    <a:lnTo>
                      <a:pt x="89" y="131"/>
                    </a:lnTo>
                    <a:lnTo>
                      <a:pt x="89" y="133"/>
                    </a:lnTo>
                    <a:lnTo>
                      <a:pt x="91" y="133"/>
                    </a:lnTo>
                    <a:lnTo>
                      <a:pt x="81" y="141"/>
                    </a:lnTo>
                    <a:lnTo>
                      <a:pt x="81" y="143"/>
                    </a:lnTo>
                    <a:lnTo>
                      <a:pt x="79" y="147"/>
                    </a:lnTo>
                    <a:lnTo>
                      <a:pt x="79" y="151"/>
                    </a:lnTo>
                    <a:lnTo>
                      <a:pt x="77" y="151"/>
                    </a:lnTo>
                    <a:lnTo>
                      <a:pt x="73" y="155"/>
                    </a:lnTo>
                    <a:lnTo>
                      <a:pt x="73" y="157"/>
                    </a:lnTo>
                    <a:lnTo>
                      <a:pt x="72" y="158"/>
                    </a:lnTo>
                    <a:lnTo>
                      <a:pt x="70" y="162"/>
                    </a:lnTo>
                    <a:lnTo>
                      <a:pt x="69" y="165"/>
                    </a:lnTo>
                    <a:lnTo>
                      <a:pt x="64" y="176"/>
                    </a:lnTo>
                    <a:lnTo>
                      <a:pt x="64" y="187"/>
                    </a:lnTo>
                    <a:lnTo>
                      <a:pt x="62" y="203"/>
                    </a:lnTo>
                    <a:lnTo>
                      <a:pt x="55" y="214"/>
                    </a:lnTo>
                    <a:lnTo>
                      <a:pt x="55" y="218"/>
                    </a:lnTo>
                    <a:lnTo>
                      <a:pt x="59" y="220"/>
                    </a:lnTo>
                    <a:lnTo>
                      <a:pt x="63" y="220"/>
                    </a:lnTo>
                    <a:lnTo>
                      <a:pt x="67" y="221"/>
                    </a:lnTo>
                    <a:lnTo>
                      <a:pt x="69" y="221"/>
                    </a:lnTo>
                    <a:lnTo>
                      <a:pt x="72" y="224"/>
                    </a:lnTo>
                    <a:lnTo>
                      <a:pt x="72" y="225"/>
                    </a:lnTo>
                    <a:lnTo>
                      <a:pt x="74" y="233"/>
                    </a:lnTo>
                    <a:lnTo>
                      <a:pt x="74" y="237"/>
                    </a:lnTo>
                    <a:lnTo>
                      <a:pt x="81" y="246"/>
                    </a:lnTo>
                    <a:lnTo>
                      <a:pt x="87" y="249"/>
                    </a:lnTo>
                    <a:lnTo>
                      <a:pt x="88" y="250"/>
                    </a:lnTo>
                    <a:lnTo>
                      <a:pt x="87" y="271"/>
                    </a:lnTo>
                    <a:lnTo>
                      <a:pt x="77" y="281"/>
                    </a:lnTo>
                    <a:lnTo>
                      <a:pt x="59" y="278"/>
                    </a:lnTo>
                    <a:lnTo>
                      <a:pt x="52" y="275"/>
                    </a:lnTo>
                    <a:lnTo>
                      <a:pt x="45" y="280"/>
                    </a:lnTo>
                    <a:lnTo>
                      <a:pt x="43" y="278"/>
                    </a:lnTo>
                    <a:lnTo>
                      <a:pt x="43" y="275"/>
                    </a:lnTo>
                    <a:lnTo>
                      <a:pt x="38" y="270"/>
                    </a:lnTo>
                    <a:lnTo>
                      <a:pt x="38" y="271"/>
                    </a:lnTo>
                    <a:lnTo>
                      <a:pt x="22" y="289"/>
                    </a:lnTo>
                    <a:lnTo>
                      <a:pt x="9" y="314"/>
                    </a:lnTo>
                    <a:lnTo>
                      <a:pt x="7" y="318"/>
                    </a:lnTo>
                    <a:lnTo>
                      <a:pt x="0" y="324"/>
                    </a:lnTo>
                    <a:lnTo>
                      <a:pt x="0" y="326"/>
                    </a:lnTo>
                    <a:lnTo>
                      <a:pt x="2" y="330"/>
                    </a:lnTo>
                    <a:lnTo>
                      <a:pt x="2" y="333"/>
                    </a:lnTo>
                    <a:lnTo>
                      <a:pt x="32" y="333"/>
                    </a:lnTo>
                    <a:lnTo>
                      <a:pt x="39" y="334"/>
                    </a:lnTo>
                    <a:lnTo>
                      <a:pt x="39" y="335"/>
                    </a:lnTo>
                    <a:lnTo>
                      <a:pt x="45" y="349"/>
                    </a:lnTo>
                    <a:lnTo>
                      <a:pt x="45" y="354"/>
                    </a:lnTo>
                    <a:lnTo>
                      <a:pt x="46" y="362"/>
                    </a:lnTo>
                    <a:lnTo>
                      <a:pt x="46" y="367"/>
                    </a:lnTo>
                    <a:lnTo>
                      <a:pt x="45" y="369"/>
                    </a:lnTo>
                    <a:lnTo>
                      <a:pt x="43" y="387"/>
                    </a:lnTo>
                    <a:lnTo>
                      <a:pt x="48" y="398"/>
                    </a:lnTo>
                    <a:lnTo>
                      <a:pt x="49" y="411"/>
                    </a:lnTo>
                    <a:lnTo>
                      <a:pt x="55" y="421"/>
                    </a:lnTo>
                    <a:lnTo>
                      <a:pt x="59" y="419"/>
                    </a:lnTo>
                    <a:lnTo>
                      <a:pt x="60" y="419"/>
                    </a:lnTo>
                    <a:lnTo>
                      <a:pt x="62" y="416"/>
                    </a:lnTo>
                    <a:lnTo>
                      <a:pt x="63" y="415"/>
                    </a:lnTo>
                    <a:lnTo>
                      <a:pt x="66" y="415"/>
                    </a:lnTo>
                    <a:lnTo>
                      <a:pt x="66" y="414"/>
                    </a:lnTo>
                    <a:lnTo>
                      <a:pt x="80" y="409"/>
                    </a:lnTo>
                    <a:lnTo>
                      <a:pt x="98" y="408"/>
                    </a:lnTo>
                    <a:lnTo>
                      <a:pt x="105" y="405"/>
                    </a:lnTo>
                    <a:lnTo>
                      <a:pt x="109" y="405"/>
                    </a:lnTo>
                    <a:lnTo>
                      <a:pt x="143" y="409"/>
                    </a:lnTo>
                    <a:lnTo>
                      <a:pt x="148" y="409"/>
                    </a:lnTo>
                    <a:lnTo>
                      <a:pt x="165" y="411"/>
                    </a:lnTo>
                    <a:lnTo>
                      <a:pt x="175" y="414"/>
                    </a:lnTo>
                    <a:lnTo>
                      <a:pt x="195" y="413"/>
                    </a:lnTo>
                    <a:lnTo>
                      <a:pt x="210" y="412"/>
                    </a:lnTo>
                    <a:lnTo>
                      <a:pt x="215" y="411"/>
                    </a:lnTo>
                    <a:lnTo>
                      <a:pt x="226" y="397"/>
                    </a:lnTo>
                    <a:lnTo>
                      <a:pt x="228" y="395"/>
                    </a:lnTo>
                    <a:lnTo>
                      <a:pt x="230" y="400"/>
                    </a:lnTo>
                    <a:lnTo>
                      <a:pt x="235" y="404"/>
                    </a:lnTo>
                    <a:lnTo>
                      <a:pt x="235" y="407"/>
                    </a:lnTo>
                    <a:lnTo>
                      <a:pt x="236" y="405"/>
                    </a:lnTo>
                    <a:lnTo>
                      <a:pt x="243" y="401"/>
                    </a:lnTo>
                    <a:lnTo>
                      <a:pt x="252" y="388"/>
                    </a:lnTo>
                    <a:lnTo>
                      <a:pt x="261" y="370"/>
                    </a:lnTo>
                    <a:lnTo>
                      <a:pt x="264" y="367"/>
                    </a:lnTo>
                    <a:lnTo>
                      <a:pt x="271" y="370"/>
                    </a:lnTo>
                    <a:lnTo>
                      <a:pt x="281" y="371"/>
                    </a:lnTo>
                    <a:lnTo>
                      <a:pt x="282" y="371"/>
                    </a:lnTo>
                    <a:lnTo>
                      <a:pt x="282" y="370"/>
                    </a:lnTo>
                    <a:lnTo>
                      <a:pt x="290" y="348"/>
                    </a:lnTo>
                    <a:lnTo>
                      <a:pt x="293" y="328"/>
                    </a:lnTo>
                    <a:lnTo>
                      <a:pt x="299" y="320"/>
                    </a:lnTo>
                    <a:lnTo>
                      <a:pt x="302" y="317"/>
                    </a:lnTo>
                    <a:lnTo>
                      <a:pt x="310" y="320"/>
                    </a:lnTo>
                    <a:lnTo>
                      <a:pt x="314" y="323"/>
                    </a:lnTo>
                    <a:lnTo>
                      <a:pt x="320" y="326"/>
                    </a:lnTo>
                    <a:lnTo>
                      <a:pt x="321" y="324"/>
                    </a:lnTo>
                    <a:lnTo>
                      <a:pt x="320" y="324"/>
                    </a:lnTo>
                    <a:lnTo>
                      <a:pt x="326" y="317"/>
                    </a:lnTo>
                    <a:lnTo>
                      <a:pt x="327" y="313"/>
                    </a:lnTo>
                    <a:lnTo>
                      <a:pt x="328" y="310"/>
                    </a:lnTo>
                    <a:lnTo>
                      <a:pt x="334" y="292"/>
                    </a:lnTo>
                    <a:lnTo>
                      <a:pt x="360" y="251"/>
                    </a:lnTo>
                    <a:lnTo>
                      <a:pt x="360" y="249"/>
                    </a:lnTo>
                    <a:lnTo>
                      <a:pt x="373" y="222"/>
                    </a:lnTo>
                    <a:lnTo>
                      <a:pt x="402" y="204"/>
                    </a:lnTo>
                    <a:lnTo>
                      <a:pt x="409" y="194"/>
                    </a:lnTo>
                    <a:lnTo>
                      <a:pt x="425" y="182"/>
                    </a:lnTo>
                    <a:lnTo>
                      <a:pt x="447" y="147"/>
                    </a:lnTo>
                    <a:lnTo>
                      <a:pt x="451" y="137"/>
                    </a:lnTo>
                    <a:lnTo>
                      <a:pt x="451" y="136"/>
                    </a:lnTo>
                    <a:lnTo>
                      <a:pt x="453" y="134"/>
                    </a:lnTo>
                    <a:lnTo>
                      <a:pt x="455" y="127"/>
                    </a:lnTo>
                    <a:lnTo>
                      <a:pt x="457" y="127"/>
                    </a:lnTo>
                    <a:lnTo>
                      <a:pt x="458" y="126"/>
                    </a:lnTo>
                    <a:lnTo>
                      <a:pt x="460" y="126"/>
                    </a:lnTo>
                    <a:lnTo>
                      <a:pt x="461" y="124"/>
                    </a:lnTo>
                    <a:lnTo>
                      <a:pt x="460" y="120"/>
                    </a:lnTo>
                    <a:lnTo>
                      <a:pt x="458" y="108"/>
                    </a:lnTo>
                    <a:lnTo>
                      <a:pt x="458" y="105"/>
                    </a:lnTo>
                    <a:lnTo>
                      <a:pt x="457" y="98"/>
                    </a:lnTo>
                    <a:lnTo>
                      <a:pt x="455" y="94"/>
                    </a:lnTo>
                    <a:lnTo>
                      <a:pt x="455" y="93"/>
                    </a:lnTo>
                    <a:lnTo>
                      <a:pt x="439" y="110"/>
                    </a:lnTo>
                    <a:lnTo>
                      <a:pt x="437" y="110"/>
                    </a:lnTo>
                    <a:lnTo>
                      <a:pt x="425" y="124"/>
                    </a:lnTo>
                    <a:lnTo>
                      <a:pt x="412" y="133"/>
                    </a:lnTo>
                    <a:lnTo>
                      <a:pt x="408" y="137"/>
                    </a:lnTo>
                    <a:lnTo>
                      <a:pt x="390" y="153"/>
                    </a:lnTo>
                    <a:lnTo>
                      <a:pt x="383" y="162"/>
                    </a:lnTo>
                    <a:lnTo>
                      <a:pt x="383" y="166"/>
                    </a:lnTo>
                    <a:lnTo>
                      <a:pt x="381" y="169"/>
                    </a:lnTo>
                    <a:lnTo>
                      <a:pt x="379" y="176"/>
                    </a:lnTo>
                    <a:lnTo>
                      <a:pt x="376" y="177"/>
                    </a:lnTo>
                    <a:lnTo>
                      <a:pt x="374" y="177"/>
                    </a:lnTo>
                    <a:lnTo>
                      <a:pt x="363" y="183"/>
                    </a:lnTo>
                    <a:lnTo>
                      <a:pt x="355" y="190"/>
                    </a:lnTo>
                    <a:lnTo>
                      <a:pt x="349" y="193"/>
                    </a:lnTo>
                    <a:lnTo>
                      <a:pt x="347" y="193"/>
                    </a:lnTo>
                    <a:lnTo>
                      <a:pt x="344" y="194"/>
                    </a:lnTo>
                    <a:lnTo>
                      <a:pt x="335" y="196"/>
                    </a:lnTo>
                    <a:lnTo>
                      <a:pt x="333" y="194"/>
                    </a:lnTo>
                    <a:lnTo>
                      <a:pt x="331" y="193"/>
                    </a:lnTo>
                    <a:lnTo>
                      <a:pt x="307" y="158"/>
                    </a:lnTo>
                    <a:lnTo>
                      <a:pt x="306" y="157"/>
                    </a:lnTo>
                    <a:lnTo>
                      <a:pt x="306" y="155"/>
                    </a:lnTo>
                    <a:lnTo>
                      <a:pt x="314" y="153"/>
                    </a:lnTo>
                    <a:lnTo>
                      <a:pt x="324" y="143"/>
                    </a:lnTo>
                    <a:lnTo>
                      <a:pt x="328" y="137"/>
                    </a:lnTo>
                    <a:lnTo>
                      <a:pt x="340" y="126"/>
                    </a:lnTo>
                    <a:lnTo>
                      <a:pt x="345" y="113"/>
                    </a:lnTo>
                    <a:lnTo>
                      <a:pt x="342" y="109"/>
                    </a:lnTo>
                    <a:lnTo>
                      <a:pt x="335" y="101"/>
                    </a:lnTo>
                    <a:lnTo>
                      <a:pt x="309" y="101"/>
                    </a:lnTo>
                    <a:lnTo>
                      <a:pt x="305" y="102"/>
                    </a:lnTo>
                    <a:lnTo>
                      <a:pt x="292" y="102"/>
                    </a:lnTo>
                    <a:lnTo>
                      <a:pt x="288" y="99"/>
                    </a:lnTo>
                    <a:lnTo>
                      <a:pt x="281" y="93"/>
                    </a:lnTo>
                    <a:lnTo>
                      <a:pt x="277" y="87"/>
                    </a:lnTo>
                    <a:lnTo>
                      <a:pt x="273" y="83"/>
                    </a:lnTo>
                    <a:lnTo>
                      <a:pt x="266" y="87"/>
                    </a:lnTo>
                    <a:lnTo>
                      <a:pt x="264" y="88"/>
                    </a:lnTo>
                    <a:lnTo>
                      <a:pt x="257" y="90"/>
                    </a:lnTo>
                    <a:lnTo>
                      <a:pt x="252" y="87"/>
                    </a:lnTo>
                    <a:lnTo>
                      <a:pt x="250" y="87"/>
                    </a:lnTo>
                    <a:lnTo>
                      <a:pt x="249" y="84"/>
                    </a:lnTo>
                    <a:lnTo>
                      <a:pt x="247" y="80"/>
                    </a:lnTo>
                    <a:lnTo>
                      <a:pt x="247" y="78"/>
                    </a:lnTo>
                    <a:lnTo>
                      <a:pt x="254" y="71"/>
                    </a:lnTo>
                    <a:lnTo>
                      <a:pt x="254" y="70"/>
                    </a:lnTo>
                    <a:lnTo>
                      <a:pt x="250" y="66"/>
                    </a:lnTo>
                    <a:lnTo>
                      <a:pt x="259" y="48"/>
                    </a:lnTo>
                    <a:lnTo>
                      <a:pt x="259" y="46"/>
                    </a:lnTo>
                    <a:lnTo>
                      <a:pt x="228" y="13"/>
                    </a:lnTo>
                    <a:lnTo>
                      <a:pt x="211" y="0"/>
                    </a:lnTo>
                    <a:lnTo>
                      <a:pt x="208" y="3"/>
                    </a:lnTo>
                    <a:lnTo>
                      <a:pt x="201" y="7"/>
                    </a:lnTo>
                    <a:lnTo>
                      <a:pt x="197" y="11"/>
                    </a:lnTo>
                    <a:lnTo>
                      <a:pt x="196" y="14"/>
                    </a:lnTo>
                    <a:lnTo>
                      <a:pt x="193" y="17"/>
                    </a:lnTo>
                    <a:lnTo>
                      <a:pt x="192" y="20"/>
                    </a:lnTo>
                    <a:lnTo>
                      <a:pt x="183" y="2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25" name="Freeform 152">
                <a:extLst>
                  <a:ext uri="{FF2B5EF4-FFF2-40B4-BE49-F238E27FC236}">
                    <a16:creationId xmlns:a16="http://schemas.microsoft.com/office/drawing/2014/main" id="{82B27FAB-0C00-0A4D-EADE-967B391D96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2" y="2168"/>
                <a:ext cx="52" cy="130"/>
              </a:xfrm>
              <a:custGeom>
                <a:avLst/>
                <a:gdLst>
                  <a:gd name="T0" fmla="*/ 179 w 209"/>
                  <a:gd name="T1" fmla="*/ 17 h 521"/>
                  <a:gd name="T2" fmla="*/ 152 w 209"/>
                  <a:gd name="T3" fmla="*/ 30 h 521"/>
                  <a:gd name="T4" fmla="*/ 139 w 209"/>
                  <a:gd name="T5" fmla="*/ 58 h 521"/>
                  <a:gd name="T6" fmla="*/ 99 w 209"/>
                  <a:gd name="T7" fmla="*/ 58 h 521"/>
                  <a:gd name="T8" fmla="*/ 81 w 209"/>
                  <a:gd name="T9" fmla="*/ 69 h 521"/>
                  <a:gd name="T10" fmla="*/ 70 w 209"/>
                  <a:gd name="T11" fmla="*/ 101 h 521"/>
                  <a:gd name="T12" fmla="*/ 75 w 209"/>
                  <a:gd name="T13" fmla="*/ 129 h 521"/>
                  <a:gd name="T14" fmla="*/ 39 w 209"/>
                  <a:gd name="T15" fmla="*/ 134 h 521"/>
                  <a:gd name="T16" fmla="*/ 22 w 209"/>
                  <a:gd name="T17" fmla="*/ 134 h 521"/>
                  <a:gd name="T18" fmla="*/ 8 w 209"/>
                  <a:gd name="T19" fmla="*/ 130 h 521"/>
                  <a:gd name="T20" fmla="*/ 3 w 209"/>
                  <a:gd name="T21" fmla="*/ 154 h 521"/>
                  <a:gd name="T22" fmla="*/ 4 w 209"/>
                  <a:gd name="T23" fmla="*/ 179 h 521"/>
                  <a:gd name="T24" fmla="*/ 17 w 209"/>
                  <a:gd name="T25" fmla="*/ 189 h 521"/>
                  <a:gd name="T26" fmla="*/ 49 w 209"/>
                  <a:gd name="T27" fmla="*/ 246 h 521"/>
                  <a:gd name="T28" fmla="*/ 36 w 209"/>
                  <a:gd name="T29" fmla="*/ 268 h 521"/>
                  <a:gd name="T30" fmla="*/ 28 w 209"/>
                  <a:gd name="T31" fmla="*/ 301 h 521"/>
                  <a:gd name="T32" fmla="*/ 22 w 209"/>
                  <a:gd name="T33" fmla="*/ 330 h 521"/>
                  <a:gd name="T34" fmla="*/ 36 w 209"/>
                  <a:gd name="T35" fmla="*/ 366 h 521"/>
                  <a:gd name="T36" fmla="*/ 32 w 209"/>
                  <a:gd name="T37" fmla="*/ 426 h 521"/>
                  <a:gd name="T38" fmla="*/ 38 w 209"/>
                  <a:gd name="T39" fmla="*/ 454 h 521"/>
                  <a:gd name="T40" fmla="*/ 58 w 209"/>
                  <a:gd name="T41" fmla="*/ 489 h 521"/>
                  <a:gd name="T42" fmla="*/ 72 w 209"/>
                  <a:gd name="T43" fmla="*/ 518 h 521"/>
                  <a:gd name="T44" fmla="*/ 105 w 209"/>
                  <a:gd name="T45" fmla="*/ 506 h 521"/>
                  <a:gd name="T46" fmla="*/ 125 w 209"/>
                  <a:gd name="T47" fmla="*/ 493 h 521"/>
                  <a:gd name="T48" fmla="*/ 148 w 209"/>
                  <a:gd name="T49" fmla="*/ 496 h 521"/>
                  <a:gd name="T50" fmla="*/ 145 w 209"/>
                  <a:gd name="T51" fmla="*/ 482 h 521"/>
                  <a:gd name="T52" fmla="*/ 144 w 209"/>
                  <a:gd name="T53" fmla="*/ 468 h 521"/>
                  <a:gd name="T54" fmla="*/ 139 w 209"/>
                  <a:gd name="T55" fmla="*/ 461 h 521"/>
                  <a:gd name="T56" fmla="*/ 145 w 209"/>
                  <a:gd name="T57" fmla="*/ 435 h 521"/>
                  <a:gd name="T58" fmla="*/ 142 w 209"/>
                  <a:gd name="T59" fmla="*/ 415 h 521"/>
                  <a:gd name="T60" fmla="*/ 141 w 209"/>
                  <a:gd name="T61" fmla="*/ 408 h 521"/>
                  <a:gd name="T62" fmla="*/ 148 w 209"/>
                  <a:gd name="T63" fmla="*/ 391 h 521"/>
                  <a:gd name="T64" fmla="*/ 139 w 209"/>
                  <a:gd name="T65" fmla="*/ 374 h 521"/>
                  <a:gd name="T66" fmla="*/ 155 w 209"/>
                  <a:gd name="T67" fmla="*/ 327 h 521"/>
                  <a:gd name="T68" fmla="*/ 158 w 209"/>
                  <a:gd name="T69" fmla="*/ 313 h 521"/>
                  <a:gd name="T70" fmla="*/ 158 w 209"/>
                  <a:gd name="T71" fmla="*/ 302 h 521"/>
                  <a:gd name="T72" fmla="*/ 176 w 209"/>
                  <a:gd name="T73" fmla="*/ 305 h 521"/>
                  <a:gd name="T74" fmla="*/ 183 w 209"/>
                  <a:gd name="T75" fmla="*/ 316 h 521"/>
                  <a:gd name="T76" fmla="*/ 198 w 209"/>
                  <a:gd name="T77" fmla="*/ 331 h 521"/>
                  <a:gd name="T78" fmla="*/ 206 w 209"/>
                  <a:gd name="T79" fmla="*/ 306 h 521"/>
                  <a:gd name="T80" fmla="*/ 201 w 209"/>
                  <a:gd name="T81" fmla="*/ 295 h 521"/>
                  <a:gd name="T82" fmla="*/ 209 w 209"/>
                  <a:gd name="T83" fmla="*/ 274 h 521"/>
                  <a:gd name="T84" fmla="*/ 209 w 209"/>
                  <a:gd name="T85" fmla="*/ 221 h 521"/>
                  <a:gd name="T86" fmla="*/ 198 w 209"/>
                  <a:gd name="T87" fmla="*/ 197 h 521"/>
                  <a:gd name="T88" fmla="*/ 169 w 209"/>
                  <a:gd name="T89" fmla="*/ 180 h 521"/>
                  <a:gd name="T90" fmla="*/ 161 w 209"/>
                  <a:gd name="T91" fmla="*/ 190 h 521"/>
                  <a:gd name="T92" fmla="*/ 141 w 209"/>
                  <a:gd name="T93" fmla="*/ 190 h 521"/>
                  <a:gd name="T94" fmla="*/ 149 w 209"/>
                  <a:gd name="T95" fmla="*/ 165 h 521"/>
                  <a:gd name="T96" fmla="*/ 153 w 209"/>
                  <a:gd name="T97" fmla="*/ 150 h 521"/>
                  <a:gd name="T98" fmla="*/ 184 w 209"/>
                  <a:gd name="T99" fmla="*/ 125 h 521"/>
                  <a:gd name="T100" fmla="*/ 175 w 209"/>
                  <a:gd name="T101" fmla="*/ 109 h 521"/>
                  <a:gd name="T102" fmla="*/ 182 w 209"/>
                  <a:gd name="T103" fmla="*/ 52 h 521"/>
                  <a:gd name="T104" fmla="*/ 204 w 209"/>
                  <a:gd name="T105" fmla="*/ 9 h 5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09" h="521">
                    <a:moveTo>
                      <a:pt x="197" y="0"/>
                    </a:moveTo>
                    <a:lnTo>
                      <a:pt x="195" y="2"/>
                    </a:lnTo>
                    <a:lnTo>
                      <a:pt x="184" y="16"/>
                    </a:lnTo>
                    <a:lnTo>
                      <a:pt x="179" y="17"/>
                    </a:lnTo>
                    <a:lnTo>
                      <a:pt x="164" y="18"/>
                    </a:lnTo>
                    <a:lnTo>
                      <a:pt x="149" y="19"/>
                    </a:lnTo>
                    <a:lnTo>
                      <a:pt x="149" y="20"/>
                    </a:lnTo>
                    <a:lnTo>
                      <a:pt x="152" y="30"/>
                    </a:lnTo>
                    <a:lnTo>
                      <a:pt x="153" y="39"/>
                    </a:lnTo>
                    <a:lnTo>
                      <a:pt x="151" y="53"/>
                    </a:lnTo>
                    <a:lnTo>
                      <a:pt x="145" y="56"/>
                    </a:lnTo>
                    <a:lnTo>
                      <a:pt x="139" y="58"/>
                    </a:lnTo>
                    <a:lnTo>
                      <a:pt x="128" y="59"/>
                    </a:lnTo>
                    <a:lnTo>
                      <a:pt x="110" y="66"/>
                    </a:lnTo>
                    <a:lnTo>
                      <a:pt x="106" y="62"/>
                    </a:lnTo>
                    <a:lnTo>
                      <a:pt x="99" y="58"/>
                    </a:lnTo>
                    <a:lnTo>
                      <a:pt x="93" y="58"/>
                    </a:lnTo>
                    <a:lnTo>
                      <a:pt x="86" y="60"/>
                    </a:lnTo>
                    <a:lnTo>
                      <a:pt x="84" y="66"/>
                    </a:lnTo>
                    <a:lnTo>
                      <a:pt x="81" y="69"/>
                    </a:lnTo>
                    <a:lnTo>
                      <a:pt x="75" y="79"/>
                    </a:lnTo>
                    <a:lnTo>
                      <a:pt x="74" y="83"/>
                    </a:lnTo>
                    <a:lnTo>
                      <a:pt x="72" y="84"/>
                    </a:lnTo>
                    <a:lnTo>
                      <a:pt x="70" y="101"/>
                    </a:lnTo>
                    <a:lnTo>
                      <a:pt x="70" y="105"/>
                    </a:lnTo>
                    <a:lnTo>
                      <a:pt x="72" y="111"/>
                    </a:lnTo>
                    <a:lnTo>
                      <a:pt x="77" y="127"/>
                    </a:lnTo>
                    <a:lnTo>
                      <a:pt x="75" y="129"/>
                    </a:lnTo>
                    <a:lnTo>
                      <a:pt x="75" y="130"/>
                    </a:lnTo>
                    <a:lnTo>
                      <a:pt x="60" y="134"/>
                    </a:lnTo>
                    <a:lnTo>
                      <a:pt x="43" y="136"/>
                    </a:lnTo>
                    <a:lnTo>
                      <a:pt x="39" y="134"/>
                    </a:lnTo>
                    <a:lnTo>
                      <a:pt x="35" y="134"/>
                    </a:lnTo>
                    <a:lnTo>
                      <a:pt x="33" y="136"/>
                    </a:lnTo>
                    <a:lnTo>
                      <a:pt x="26" y="136"/>
                    </a:lnTo>
                    <a:lnTo>
                      <a:pt x="22" y="134"/>
                    </a:lnTo>
                    <a:lnTo>
                      <a:pt x="21" y="134"/>
                    </a:lnTo>
                    <a:lnTo>
                      <a:pt x="15" y="130"/>
                    </a:lnTo>
                    <a:lnTo>
                      <a:pt x="10" y="127"/>
                    </a:lnTo>
                    <a:lnTo>
                      <a:pt x="8" y="130"/>
                    </a:lnTo>
                    <a:lnTo>
                      <a:pt x="8" y="133"/>
                    </a:lnTo>
                    <a:lnTo>
                      <a:pt x="7" y="136"/>
                    </a:lnTo>
                    <a:lnTo>
                      <a:pt x="7" y="139"/>
                    </a:lnTo>
                    <a:lnTo>
                      <a:pt x="3" y="154"/>
                    </a:lnTo>
                    <a:lnTo>
                      <a:pt x="3" y="157"/>
                    </a:lnTo>
                    <a:lnTo>
                      <a:pt x="1" y="161"/>
                    </a:lnTo>
                    <a:lnTo>
                      <a:pt x="0" y="176"/>
                    </a:lnTo>
                    <a:lnTo>
                      <a:pt x="4" y="179"/>
                    </a:lnTo>
                    <a:lnTo>
                      <a:pt x="7" y="182"/>
                    </a:lnTo>
                    <a:lnTo>
                      <a:pt x="14" y="182"/>
                    </a:lnTo>
                    <a:lnTo>
                      <a:pt x="14" y="186"/>
                    </a:lnTo>
                    <a:lnTo>
                      <a:pt x="17" y="189"/>
                    </a:lnTo>
                    <a:lnTo>
                      <a:pt x="38" y="193"/>
                    </a:lnTo>
                    <a:lnTo>
                      <a:pt x="56" y="203"/>
                    </a:lnTo>
                    <a:lnTo>
                      <a:pt x="57" y="227"/>
                    </a:lnTo>
                    <a:lnTo>
                      <a:pt x="49" y="246"/>
                    </a:lnTo>
                    <a:lnTo>
                      <a:pt x="43" y="252"/>
                    </a:lnTo>
                    <a:lnTo>
                      <a:pt x="41" y="261"/>
                    </a:lnTo>
                    <a:lnTo>
                      <a:pt x="41" y="263"/>
                    </a:lnTo>
                    <a:lnTo>
                      <a:pt x="36" y="268"/>
                    </a:lnTo>
                    <a:lnTo>
                      <a:pt x="33" y="268"/>
                    </a:lnTo>
                    <a:lnTo>
                      <a:pt x="32" y="274"/>
                    </a:lnTo>
                    <a:lnTo>
                      <a:pt x="32" y="278"/>
                    </a:lnTo>
                    <a:lnTo>
                      <a:pt x="28" y="301"/>
                    </a:lnTo>
                    <a:lnTo>
                      <a:pt x="28" y="302"/>
                    </a:lnTo>
                    <a:lnTo>
                      <a:pt x="26" y="305"/>
                    </a:lnTo>
                    <a:lnTo>
                      <a:pt x="22" y="321"/>
                    </a:lnTo>
                    <a:lnTo>
                      <a:pt x="22" y="330"/>
                    </a:lnTo>
                    <a:lnTo>
                      <a:pt x="31" y="354"/>
                    </a:lnTo>
                    <a:lnTo>
                      <a:pt x="31" y="355"/>
                    </a:lnTo>
                    <a:lnTo>
                      <a:pt x="33" y="362"/>
                    </a:lnTo>
                    <a:lnTo>
                      <a:pt x="36" y="366"/>
                    </a:lnTo>
                    <a:lnTo>
                      <a:pt x="38" y="368"/>
                    </a:lnTo>
                    <a:lnTo>
                      <a:pt x="38" y="374"/>
                    </a:lnTo>
                    <a:lnTo>
                      <a:pt x="32" y="421"/>
                    </a:lnTo>
                    <a:lnTo>
                      <a:pt x="32" y="426"/>
                    </a:lnTo>
                    <a:lnTo>
                      <a:pt x="33" y="429"/>
                    </a:lnTo>
                    <a:lnTo>
                      <a:pt x="33" y="447"/>
                    </a:lnTo>
                    <a:lnTo>
                      <a:pt x="35" y="449"/>
                    </a:lnTo>
                    <a:lnTo>
                      <a:pt x="38" y="454"/>
                    </a:lnTo>
                    <a:lnTo>
                      <a:pt x="41" y="463"/>
                    </a:lnTo>
                    <a:lnTo>
                      <a:pt x="43" y="467"/>
                    </a:lnTo>
                    <a:lnTo>
                      <a:pt x="43" y="468"/>
                    </a:lnTo>
                    <a:lnTo>
                      <a:pt x="58" y="489"/>
                    </a:lnTo>
                    <a:lnTo>
                      <a:pt x="67" y="516"/>
                    </a:lnTo>
                    <a:lnTo>
                      <a:pt x="67" y="520"/>
                    </a:lnTo>
                    <a:lnTo>
                      <a:pt x="68" y="521"/>
                    </a:lnTo>
                    <a:lnTo>
                      <a:pt x="72" y="518"/>
                    </a:lnTo>
                    <a:lnTo>
                      <a:pt x="75" y="518"/>
                    </a:lnTo>
                    <a:lnTo>
                      <a:pt x="81" y="516"/>
                    </a:lnTo>
                    <a:lnTo>
                      <a:pt x="88" y="516"/>
                    </a:lnTo>
                    <a:lnTo>
                      <a:pt x="105" y="506"/>
                    </a:lnTo>
                    <a:lnTo>
                      <a:pt x="110" y="496"/>
                    </a:lnTo>
                    <a:lnTo>
                      <a:pt x="119" y="495"/>
                    </a:lnTo>
                    <a:lnTo>
                      <a:pt x="121" y="495"/>
                    </a:lnTo>
                    <a:lnTo>
                      <a:pt x="125" y="493"/>
                    </a:lnTo>
                    <a:lnTo>
                      <a:pt x="130" y="496"/>
                    </a:lnTo>
                    <a:lnTo>
                      <a:pt x="134" y="500"/>
                    </a:lnTo>
                    <a:lnTo>
                      <a:pt x="146" y="500"/>
                    </a:lnTo>
                    <a:lnTo>
                      <a:pt x="148" y="496"/>
                    </a:lnTo>
                    <a:lnTo>
                      <a:pt x="148" y="492"/>
                    </a:lnTo>
                    <a:lnTo>
                      <a:pt x="146" y="489"/>
                    </a:lnTo>
                    <a:lnTo>
                      <a:pt x="146" y="485"/>
                    </a:lnTo>
                    <a:lnTo>
                      <a:pt x="145" y="482"/>
                    </a:lnTo>
                    <a:lnTo>
                      <a:pt x="145" y="478"/>
                    </a:lnTo>
                    <a:lnTo>
                      <a:pt x="146" y="474"/>
                    </a:lnTo>
                    <a:lnTo>
                      <a:pt x="146" y="470"/>
                    </a:lnTo>
                    <a:lnTo>
                      <a:pt x="144" y="468"/>
                    </a:lnTo>
                    <a:lnTo>
                      <a:pt x="141" y="465"/>
                    </a:lnTo>
                    <a:lnTo>
                      <a:pt x="141" y="464"/>
                    </a:lnTo>
                    <a:lnTo>
                      <a:pt x="139" y="463"/>
                    </a:lnTo>
                    <a:lnTo>
                      <a:pt x="139" y="461"/>
                    </a:lnTo>
                    <a:lnTo>
                      <a:pt x="141" y="460"/>
                    </a:lnTo>
                    <a:lnTo>
                      <a:pt x="142" y="457"/>
                    </a:lnTo>
                    <a:lnTo>
                      <a:pt x="144" y="457"/>
                    </a:lnTo>
                    <a:lnTo>
                      <a:pt x="145" y="435"/>
                    </a:lnTo>
                    <a:lnTo>
                      <a:pt x="144" y="431"/>
                    </a:lnTo>
                    <a:lnTo>
                      <a:pt x="144" y="421"/>
                    </a:lnTo>
                    <a:lnTo>
                      <a:pt x="142" y="418"/>
                    </a:lnTo>
                    <a:lnTo>
                      <a:pt x="142" y="415"/>
                    </a:lnTo>
                    <a:lnTo>
                      <a:pt x="141" y="414"/>
                    </a:lnTo>
                    <a:lnTo>
                      <a:pt x="141" y="412"/>
                    </a:lnTo>
                    <a:lnTo>
                      <a:pt x="139" y="410"/>
                    </a:lnTo>
                    <a:lnTo>
                      <a:pt x="141" y="408"/>
                    </a:lnTo>
                    <a:lnTo>
                      <a:pt x="141" y="405"/>
                    </a:lnTo>
                    <a:lnTo>
                      <a:pt x="142" y="404"/>
                    </a:lnTo>
                    <a:lnTo>
                      <a:pt x="146" y="393"/>
                    </a:lnTo>
                    <a:lnTo>
                      <a:pt x="148" y="391"/>
                    </a:lnTo>
                    <a:lnTo>
                      <a:pt x="148" y="384"/>
                    </a:lnTo>
                    <a:lnTo>
                      <a:pt x="141" y="380"/>
                    </a:lnTo>
                    <a:lnTo>
                      <a:pt x="139" y="379"/>
                    </a:lnTo>
                    <a:lnTo>
                      <a:pt x="139" y="374"/>
                    </a:lnTo>
                    <a:lnTo>
                      <a:pt x="144" y="354"/>
                    </a:lnTo>
                    <a:lnTo>
                      <a:pt x="144" y="347"/>
                    </a:lnTo>
                    <a:lnTo>
                      <a:pt x="155" y="328"/>
                    </a:lnTo>
                    <a:lnTo>
                      <a:pt x="155" y="327"/>
                    </a:lnTo>
                    <a:lnTo>
                      <a:pt x="156" y="326"/>
                    </a:lnTo>
                    <a:lnTo>
                      <a:pt x="156" y="323"/>
                    </a:lnTo>
                    <a:lnTo>
                      <a:pt x="158" y="317"/>
                    </a:lnTo>
                    <a:lnTo>
                      <a:pt x="158" y="313"/>
                    </a:lnTo>
                    <a:lnTo>
                      <a:pt x="156" y="312"/>
                    </a:lnTo>
                    <a:lnTo>
                      <a:pt x="156" y="309"/>
                    </a:lnTo>
                    <a:lnTo>
                      <a:pt x="155" y="307"/>
                    </a:lnTo>
                    <a:lnTo>
                      <a:pt x="158" y="302"/>
                    </a:lnTo>
                    <a:lnTo>
                      <a:pt x="163" y="298"/>
                    </a:lnTo>
                    <a:lnTo>
                      <a:pt x="163" y="297"/>
                    </a:lnTo>
                    <a:lnTo>
                      <a:pt x="166" y="297"/>
                    </a:lnTo>
                    <a:lnTo>
                      <a:pt x="176" y="305"/>
                    </a:lnTo>
                    <a:lnTo>
                      <a:pt x="180" y="313"/>
                    </a:lnTo>
                    <a:lnTo>
                      <a:pt x="180" y="314"/>
                    </a:lnTo>
                    <a:lnTo>
                      <a:pt x="182" y="314"/>
                    </a:lnTo>
                    <a:lnTo>
                      <a:pt x="183" y="316"/>
                    </a:lnTo>
                    <a:lnTo>
                      <a:pt x="187" y="320"/>
                    </a:lnTo>
                    <a:lnTo>
                      <a:pt x="192" y="324"/>
                    </a:lnTo>
                    <a:lnTo>
                      <a:pt x="197" y="330"/>
                    </a:lnTo>
                    <a:lnTo>
                      <a:pt x="198" y="331"/>
                    </a:lnTo>
                    <a:lnTo>
                      <a:pt x="204" y="321"/>
                    </a:lnTo>
                    <a:lnTo>
                      <a:pt x="208" y="310"/>
                    </a:lnTo>
                    <a:lnTo>
                      <a:pt x="208" y="307"/>
                    </a:lnTo>
                    <a:lnTo>
                      <a:pt x="206" y="306"/>
                    </a:lnTo>
                    <a:lnTo>
                      <a:pt x="205" y="302"/>
                    </a:lnTo>
                    <a:lnTo>
                      <a:pt x="202" y="298"/>
                    </a:lnTo>
                    <a:lnTo>
                      <a:pt x="202" y="295"/>
                    </a:lnTo>
                    <a:lnTo>
                      <a:pt x="201" y="295"/>
                    </a:lnTo>
                    <a:lnTo>
                      <a:pt x="201" y="294"/>
                    </a:lnTo>
                    <a:lnTo>
                      <a:pt x="206" y="280"/>
                    </a:lnTo>
                    <a:lnTo>
                      <a:pt x="206" y="278"/>
                    </a:lnTo>
                    <a:lnTo>
                      <a:pt x="209" y="274"/>
                    </a:lnTo>
                    <a:lnTo>
                      <a:pt x="209" y="254"/>
                    </a:lnTo>
                    <a:lnTo>
                      <a:pt x="208" y="246"/>
                    </a:lnTo>
                    <a:lnTo>
                      <a:pt x="208" y="224"/>
                    </a:lnTo>
                    <a:lnTo>
                      <a:pt x="209" y="221"/>
                    </a:lnTo>
                    <a:lnTo>
                      <a:pt x="204" y="217"/>
                    </a:lnTo>
                    <a:lnTo>
                      <a:pt x="205" y="204"/>
                    </a:lnTo>
                    <a:lnTo>
                      <a:pt x="199" y="200"/>
                    </a:lnTo>
                    <a:lnTo>
                      <a:pt x="198" y="197"/>
                    </a:lnTo>
                    <a:lnTo>
                      <a:pt x="197" y="196"/>
                    </a:lnTo>
                    <a:lnTo>
                      <a:pt x="177" y="186"/>
                    </a:lnTo>
                    <a:lnTo>
                      <a:pt x="172" y="180"/>
                    </a:lnTo>
                    <a:lnTo>
                      <a:pt x="169" y="180"/>
                    </a:lnTo>
                    <a:lnTo>
                      <a:pt x="165" y="182"/>
                    </a:lnTo>
                    <a:lnTo>
                      <a:pt x="163" y="182"/>
                    </a:lnTo>
                    <a:lnTo>
                      <a:pt x="161" y="187"/>
                    </a:lnTo>
                    <a:lnTo>
                      <a:pt x="161" y="190"/>
                    </a:lnTo>
                    <a:lnTo>
                      <a:pt x="159" y="190"/>
                    </a:lnTo>
                    <a:lnTo>
                      <a:pt x="149" y="193"/>
                    </a:lnTo>
                    <a:lnTo>
                      <a:pt x="146" y="193"/>
                    </a:lnTo>
                    <a:lnTo>
                      <a:pt x="141" y="190"/>
                    </a:lnTo>
                    <a:lnTo>
                      <a:pt x="141" y="189"/>
                    </a:lnTo>
                    <a:lnTo>
                      <a:pt x="142" y="185"/>
                    </a:lnTo>
                    <a:lnTo>
                      <a:pt x="142" y="183"/>
                    </a:lnTo>
                    <a:lnTo>
                      <a:pt x="149" y="165"/>
                    </a:lnTo>
                    <a:lnTo>
                      <a:pt x="149" y="160"/>
                    </a:lnTo>
                    <a:lnTo>
                      <a:pt x="151" y="157"/>
                    </a:lnTo>
                    <a:lnTo>
                      <a:pt x="152" y="150"/>
                    </a:lnTo>
                    <a:lnTo>
                      <a:pt x="153" y="150"/>
                    </a:lnTo>
                    <a:lnTo>
                      <a:pt x="155" y="147"/>
                    </a:lnTo>
                    <a:lnTo>
                      <a:pt x="163" y="143"/>
                    </a:lnTo>
                    <a:lnTo>
                      <a:pt x="175" y="134"/>
                    </a:lnTo>
                    <a:lnTo>
                      <a:pt x="184" y="125"/>
                    </a:lnTo>
                    <a:lnTo>
                      <a:pt x="183" y="125"/>
                    </a:lnTo>
                    <a:lnTo>
                      <a:pt x="182" y="123"/>
                    </a:lnTo>
                    <a:lnTo>
                      <a:pt x="177" y="118"/>
                    </a:lnTo>
                    <a:lnTo>
                      <a:pt x="175" y="109"/>
                    </a:lnTo>
                    <a:lnTo>
                      <a:pt x="176" y="94"/>
                    </a:lnTo>
                    <a:lnTo>
                      <a:pt x="175" y="60"/>
                    </a:lnTo>
                    <a:lnTo>
                      <a:pt x="177" y="55"/>
                    </a:lnTo>
                    <a:lnTo>
                      <a:pt x="182" y="52"/>
                    </a:lnTo>
                    <a:lnTo>
                      <a:pt x="197" y="31"/>
                    </a:lnTo>
                    <a:lnTo>
                      <a:pt x="204" y="14"/>
                    </a:lnTo>
                    <a:lnTo>
                      <a:pt x="204" y="12"/>
                    </a:lnTo>
                    <a:lnTo>
                      <a:pt x="204" y="9"/>
                    </a:lnTo>
                    <a:lnTo>
                      <a:pt x="199" y="5"/>
                    </a:lnTo>
                    <a:lnTo>
                      <a:pt x="197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26" name="Freeform 153">
                <a:extLst>
                  <a:ext uri="{FF2B5EF4-FFF2-40B4-BE49-F238E27FC236}">
                    <a16:creationId xmlns:a16="http://schemas.microsoft.com/office/drawing/2014/main" id="{DB377538-AF77-593F-8069-32F4E28C9B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3" y="2138"/>
                <a:ext cx="117" cy="220"/>
              </a:xfrm>
              <a:custGeom>
                <a:avLst/>
                <a:gdLst>
                  <a:gd name="T0" fmla="*/ 383 w 469"/>
                  <a:gd name="T1" fmla="*/ 133 h 880"/>
                  <a:gd name="T2" fmla="*/ 344 w 469"/>
                  <a:gd name="T3" fmla="*/ 144 h 880"/>
                  <a:gd name="T4" fmla="*/ 331 w 469"/>
                  <a:gd name="T5" fmla="*/ 87 h 880"/>
                  <a:gd name="T6" fmla="*/ 287 w 469"/>
                  <a:gd name="T7" fmla="*/ 55 h 880"/>
                  <a:gd name="T8" fmla="*/ 247 w 469"/>
                  <a:gd name="T9" fmla="*/ 36 h 880"/>
                  <a:gd name="T10" fmla="*/ 243 w 469"/>
                  <a:gd name="T11" fmla="*/ 14 h 880"/>
                  <a:gd name="T12" fmla="*/ 231 w 469"/>
                  <a:gd name="T13" fmla="*/ 5 h 880"/>
                  <a:gd name="T14" fmla="*/ 217 w 469"/>
                  <a:gd name="T15" fmla="*/ 25 h 880"/>
                  <a:gd name="T16" fmla="*/ 194 w 469"/>
                  <a:gd name="T17" fmla="*/ 36 h 880"/>
                  <a:gd name="T18" fmla="*/ 190 w 469"/>
                  <a:gd name="T19" fmla="*/ 62 h 880"/>
                  <a:gd name="T20" fmla="*/ 177 w 469"/>
                  <a:gd name="T21" fmla="*/ 87 h 880"/>
                  <a:gd name="T22" fmla="*/ 140 w 469"/>
                  <a:gd name="T23" fmla="*/ 94 h 880"/>
                  <a:gd name="T24" fmla="*/ 113 w 469"/>
                  <a:gd name="T25" fmla="*/ 136 h 880"/>
                  <a:gd name="T26" fmla="*/ 67 w 469"/>
                  <a:gd name="T27" fmla="*/ 178 h 880"/>
                  <a:gd name="T28" fmla="*/ 20 w 469"/>
                  <a:gd name="T29" fmla="*/ 246 h 880"/>
                  <a:gd name="T30" fmla="*/ 2 w 469"/>
                  <a:gd name="T31" fmla="*/ 240 h 880"/>
                  <a:gd name="T32" fmla="*/ 9 w 469"/>
                  <a:gd name="T33" fmla="*/ 253 h 880"/>
                  <a:gd name="T34" fmla="*/ 19 w 469"/>
                  <a:gd name="T35" fmla="*/ 288 h 880"/>
                  <a:gd name="T36" fmla="*/ 9 w 469"/>
                  <a:gd name="T37" fmla="*/ 300 h 880"/>
                  <a:gd name="T38" fmla="*/ 21 w 469"/>
                  <a:gd name="T39" fmla="*/ 303 h 880"/>
                  <a:gd name="T40" fmla="*/ 20 w 469"/>
                  <a:gd name="T41" fmla="*/ 373 h 880"/>
                  <a:gd name="T42" fmla="*/ 49 w 469"/>
                  <a:gd name="T43" fmla="*/ 425 h 880"/>
                  <a:gd name="T44" fmla="*/ 86 w 469"/>
                  <a:gd name="T45" fmla="*/ 433 h 880"/>
                  <a:gd name="T46" fmla="*/ 80 w 469"/>
                  <a:gd name="T47" fmla="*/ 486 h 880"/>
                  <a:gd name="T48" fmla="*/ 72 w 469"/>
                  <a:gd name="T49" fmla="*/ 520 h 880"/>
                  <a:gd name="T50" fmla="*/ 57 w 469"/>
                  <a:gd name="T51" fmla="*/ 528 h 880"/>
                  <a:gd name="T52" fmla="*/ 49 w 469"/>
                  <a:gd name="T53" fmla="*/ 631 h 880"/>
                  <a:gd name="T54" fmla="*/ 53 w 469"/>
                  <a:gd name="T55" fmla="*/ 675 h 880"/>
                  <a:gd name="T56" fmla="*/ 86 w 469"/>
                  <a:gd name="T57" fmla="*/ 719 h 880"/>
                  <a:gd name="T58" fmla="*/ 120 w 469"/>
                  <a:gd name="T59" fmla="*/ 690 h 880"/>
                  <a:gd name="T60" fmla="*/ 137 w 469"/>
                  <a:gd name="T61" fmla="*/ 679 h 880"/>
                  <a:gd name="T62" fmla="*/ 151 w 469"/>
                  <a:gd name="T63" fmla="*/ 685 h 880"/>
                  <a:gd name="T64" fmla="*/ 134 w 469"/>
                  <a:gd name="T65" fmla="*/ 700 h 880"/>
                  <a:gd name="T66" fmla="*/ 123 w 469"/>
                  <a:gd name="T67" fmla="*/ 752 h 880"/>
                  <a:gd name="T68" fmla="*/ 109 w 469"/>
                  <a:gd name="T69" fmla="*/ 768 h 880"/>
                  <a:gd name="T70" fmla="*/ 109 w 469"/>
                  <a:gd name="T71" fmla="*/ 801 h 880"/>
                  <a:gd name="T72" fmla="*/ 129 w 469"/>
                  <a:gd name="T73" fmla="*/ 813 h 880"/>
                  <a:gd name="T74" fmla="*/ 132 w 469"/>
                  <a:gd name="T75" fmla="*/ 835 h 880"/>
                  <a:gd name="T76" fmla="*/ 157 w 469"/>
                  <a:gd name="T77" fmla="*/ 859 h 880"/>
                  <a:gd name="T78" fmla="*/ 218 w 469"/>
                  <a:gd name="T79" fmla="*/ 877 h 880"/>
                  <a:gd name="T80" fmla="*/ 235 w 469"/>
                  <a:gd name="T81" fmla="*/ 848 h 880"/>
                  <a:gd name="T82" fmla="*/ 225 w 469"/>
                  <a:gd name="T83" fmla="*/ 772 h 880"/>
                  <a:gd name="T84" fmla="*/ 247 w 469"/>
                  <a:gd name="T85" fmla="*/ 683 h 880"/>
                  <a:gd name="T86" fmla="*/ 246 w 469"/>
                  <a:gd name="T87" fmla="*/ 633 h 880"/>
                  <a:gd name="T88" fmla="*/ 234 w 469"/>
                  <a:gd name="T89" fmla="*/ 561 h 880"/>
                  <a:gd name="T90" fmla="*/ 228 w 469"/>
                  <a:gd name="T91" fmla="*/ 539 h 880"/>
                  <a:gd name="T92" fmla="*/ 240 w 469"/>
                  <a:gd name="T93" fmla="*/ 541 h 880"/>
                  <a:gd name="T94" fmla="*/ 239 w 469"/>
                  <a:gd name="T95" fmla="*/ 484 h 880"/>
                  <a:gd name="T96" fmla="*/ 239 w 469"/>
                  <a:gd name="T97" fmla="*/ 425 h 880"/>
                  <a:gd name="T98" fmla="*/ 252 w 469"/>
                  <a:gd name="T99" fmla="*/ 410 h 880"/>
                  <a:gd name="T100" fmla="*/ 278 w 469"/>
                  <a:gd name="T101" fmla="*/ 400 h 880"/>
                  <a:gd name="T102" fmla="*/ 289 w 469"/>
                  <a:gd name="T103" fmla="*/ 407 h 880"/>
                  <a:gd name="T104" fmla="*/ 301 w 469"/>
                  <a:gd name="T105" fmla="*/ 388 h 880"/>
                  <a:gd name="T106" fmla="*/ 357 w 469"/>
                  <a:gd name="T107" fmla="*/ 381 h 880"/>
                  <a:gd name="T108" fmla="*/ 330 w 469"/>
                  <a:gd name="T109" fmla="*/ 306 h 880"/>
                  <a:gd name="T110" fmla="*/ 319 w 469"/>
                  <a:gd name="T111" fmla="*/ 274 h 880"/>
                  <a:gd name="T112" fmla="*/ 337 w 469"/>
                  <a:gd name="T113" fmla="*/ 254 h 880"/>
                  <a:gd name="T114" fmla="*/ 376 w 469"/>
                  <a:gd name="T115" fmla="*/ 254 h 880"/>
                  <a:gd name="T116" fmla="*/ 388 w 469"/>
                  <a:gd name="T117" fmla="*/ 204 h 880"/>
                  <a:gd name="T118" fmla="*/ 415 w 469"/>
                  <a:gd name="T119" fmla="*/ 178 h 880"/>
                  <a:gd name="T120" fmla="*/ 469 w 469"/>
                  <a:gd name="T121" fmla="*/ 159 h 8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69" h="880">
                    <a:moveTo>
                      <a:pt x="460" y="139"/>
                    </a:moveTo>
                    <a:lnTo>
                      <a:pt x="450" y="136"/>
                    </a:lnTo>
                    <a:lnTo>
                      <a:pt x="433" y="134"/>
                    </a:lnTo>
                    <a:lnTo>
                      <a:pt x="428" y="134"/>
                    </a:lnTo>
                    <a:lnTo>
                      <a:pt x="394" y="130"/>
                    </a:lnTo>
                    <a:lnTo>
                      <a:pt x="390" y="130"/>
                    </a:lnTo>
                    <a:lnTo>
                      <a:pt x="383" y="133"/>
                    </a:lnTo>
                    <a:lnTo>
                      <a:pt x="365" y="134"/>
                    </a:lnTo>
                    <a:lnTo>
                      <a:pt x="351" y="139"/>
                    </a:lnTo>
                    <a:lnTo>
                      <a:pt x="351" y="140"/>
                    </a:lnTo>
                    <a:lnTo>
                      <a:pt x="348" y="140"/>
                    </a:lnTo>
                    <a:lnTo>
                      <a:pt x="347" y="141"/>
                    </a:lnTo>
                    <a:lnTo>
                      <a:pt x="345" y="144"/>
                    </a:lnTo>
                    <a:lnTo>
                      <a:pt x="344" y="144"/>
                    </a:lnTo>
                    <a:lnTo>
                      <a:pt x="340" y="146"/>
                    </a:lnTo>
                    <a:lnTo>
                      <a:pt x="334" y="136"/>
                    </a:lnTo>
                    <a:lnTo>
                      <a:pt x="333" y="123"/>
                    </a:lnTo>
                    <a:lnTo>
                      <a:pt x="328" y="112"/>
                    </a:lnTo>
                    <a:lnTo>
                      <a:pt x="330" y="94"/>
                    </a:lnTo>
                    <a:lnTo>
                      <a:pt x="331" y="92"/>
                    </a:lnTo>
                    <a:lnTo>
                      <a:pt x="331" y="87"/>
                    </a:lnTo>
                    <a:lnTo>
                      <a:pt x="330" y="79"/>
                    </a:lnTo>
                    <a:lnTo>
                      <a:pt x="330" y="74"/>
                    </a:lnTo>
                    <a:lnTo>
                      <a:pt x="324" y="60"/>
                    </a:lnTo>
                    <a:lnTo>
                      <a:pt x="324" y="59"/>
                    </a:lnTo>
                    <a:lnTo>
                      <a:pt x="317" y="58"/>
                    </a:lnTo>
                    <a:lnTo>
                      <a:pt x="287" y="58"/>
                    </a:lnTo>
                    <a:lnTo>
                      <a:pt x="287" y="55"/>
                    </a:lnTo>
                    <a:lnTo>
                      <a:pt x="285" y="51"/>
                    </a:lnTo>
                    <a:lnTo>
                      <a:pt x="285" y="49"/>
                    </a:lnTo>
                    <a:lnTo>
                      <a:pt x="285" y="48"/>
                    </a:lnTo>
                    <a:lnTo>
                      <a:pt x="267" y="35"/>
                    </a:lnTo>
                    <a:lnTo>
                      <a:pt x="266" y="34"/>
                    </a:lnTo>
                    <a:lnTo>
                      <a:pt x="259" y="34"/>
                    </a:lnTo>
                    <a:lnTo>
                      <a:pt x="247" y="36"/>
                    </a:lnTo>
                    <a:lnTo>
                      <a:pt x="242" y="36"/>
                    </a:lnTo>
                    <a:lnTo>
                      <a:pt x="235" y="35"/>
                    </a:lnTo>
                    <a:lnTo>
                      <a:pt x="235" y="32"/>
                    </a:lnTo>
                    <a:lnTo>
                      <a:pt x="236" y="31"/>
                    </a:lnTo>
                    <a:lnTo>
                      <a:pt x="242" y="21"/>
                    </a:lnTo>
                    <a:lnTo>
                      <a:pt x="243" y="17"/>
                    </a:lnTo>
                    <a:lnTo>
                      <a:pt x="243" y="14"/>
                    </a:lnTo>
                    <a:lnTo>
                      <a:pt x="242" y="7"/>
                    </a:lnTo>
                    <a:lnTo>
                      <a:pt x="240" y="3"/>
                    </a:lnTo>
                    <a:lnTo>
                      <a:pt x="239" y="2"/>
                    </a:lnTo>
                    <a:lnTo>
                      <a:pt x="235" y="0"/>
                    </a:lnTo>
                    <a:lnTo>
                      <a:pt x="232" y="0"/>
                    </a:lnTo>
                    <a:lnTo>
                      <a:pt x="232" y="3"/>
                    </a:lnTo>
                    <a:lnTo>
                      <a:pt x="231" y="5"/>
                    </a:lnTo>
                    <a:lnTo>
                      <a:pt x="227" y="12"/>
                    </a:lnTo>
                    <a:lnTo>
                      <a:pt x="227" y="13"/>
                    </a:lnTo>
                    <a:lnTo>
                      <a:pt x="224" y="19"/>
                    </a:lnTo>
                    <a:lnTo>
                      <a:pt x="222" y="20"/>
                    </a:lnTo>
                    <a:lnTo>
                      <a:pt x="221" y="24"/>
                    </a:lnTo>
                    <a:lnTo>
                      <a:pt x="220" y="25"/>
                    </a:lnTo>
                    <a:lnTo>
                      <a:pt x="217" y="25"/>
                    </a:lnTo>
                    <a:lnTo>
                      <a:pt x="213" y="27"/>
                    </a:lnTo>
                    <a:lnTo>
                      <a:pt x="203" y="28"/>
                    </a:lnTo>
                    <a:lnTo>
                      <a:pt x="201" y="28"/>
                    </a:lnTo>
                    <a:lnTo>
                      <a:pt x="197" y="31"/>
                    </a:lnTo>
                    <a:lnTo>
                      <a:pt x="196" y="34"/>
                    </a:lnTo>
                    <a:lnTo>
                      <a:pt x="194" y="35"/>
                    </a:lnTo>
                    <a:lnTo>
                      <a:pt x="194" y="36"/>
                    </a:lnTo>
                    <a:lnTo>
                      <a:pt x="189" y="55"/>
                    </a:lnTo>
                    <a:lnTo>
                      <a:pt x="189" y="56"/>
                    </a:lnTo>
                    <a:lnTo>
                      <a:pt x="190" y="56"/>
                    </a:lnTo>
                    <a:lnTo>
                      <a:pt x="190" y="58"/>
                    </a:lnTo>
                    <a:lnTo>
                      <a:pt x="192" y="59"/>
                    </a:lnTo>
                    <a:lnTo>
                      <a:pt x="192" y="60"/>
                    </a:lnTo>
                    <a:lnTo>
                      <a:pt x="190" y="62"/>
                    </a:lnTo>
                    <a:lnTo>
                      <a:pt x="190" y="63"/>
                    </a:lnTo>
                    <a:lnTo>
                      <a:pt x="186" y="63"/>
                    </a:lnTo>
                    <a:lnTo>
                      <a:pt x="186" y="65"/>
                    </a:lnTo>
                    <a:lnTo>
                      <a:pt x="185" y="74"/>
                    </a:lnTo>
                    <a:lnTo>
                      <a:pt x="182" y="83"/>
                    </a:lnTo>
                    <a:lnTo>
                      <a:pt x="180" y="86"/>
                    </a:lnTo>
                    <a:lnTo>
                      <a:pt x="177" y="87"/>
                    </a:lnTo>
                    <a:lnTo>
                      <a:pt x="172" y="94"/>
                    </a:lnTo>
                    <a:lnTo>
                      <a:pt x="168" y="94"/>
                    </a:lnTo>
                    <a:lnTo>
                      <a:pt x="167" y="95"/>
                    </a:lnTo>
                    <a:lnTo>
                      <a:pt x="165" y="95"/>
                    </a:lnTo>
                    <a:lnTo>
                      <a:pt x="143" y="92"/>
                    </a:lnTo>
                    <a:lnTo>
                      <a:pt x="141" y="92"/>
                    </a:lnTo>
                    <a:lnTo>
                      <a:pt x="140" y="94"/>
                    </a:lnTo>
                    <a:lnTo>
                      <a:pt x="137" y="98"/>
                    </a:lnTo>
                    <a:lnTo>
                      <a:pt x="137" y="101"/>
                    </a:lnTo>
                    <a:lnTo>
                      <a:pt x="136" y="103"/>
                    </a:lnTo>
                    <a:lnTo>
                      <a:pt x="136" y="106"/>
                    </a:lnTo>
                    <a:lnTo>
                      <a:pt x="132" y="115"/>
                    </a:lnTo>
                    <a:lnTo>
                      <a:pt x="116" y="132"/>
                    </a:lnTo>
                    <a:lnTo>
                      <a:pt x="113" y="136"/>
                    </a:lnTo>
                    <a:lnTo>
                      <a:pt x="110" y="137"/>
                    </a:lnTo>
                    <a:lnTo>
                      <a:pt x="109" y="139"/>
                    </a:lnTo>
                    <a:lnTo>
                      <a:pt x="106" y="140"/>
                    </a:lnTo>
                    <a:lnTo>
                      <a:pt x="76" y="147"/>
                    </a:lnTo>
                    <a:lnTo>
                      <a:pt x="74" y="147"/>
                    </a:lnTo>
                    <a:lnTo>
                      <a:pt x="74" y="164"/>
                    </a:lnTo>
                    <a:lnTo>
                      <a:pt x="67" y="178"/>
                    </a:lnTo>
                    <a:lnTo>
                      <a:pt x="60" y="186"/>
                    </a:lnTo>
                    <a:lnTo>
                      <a:pt x="50" y="194"/>
                    </a:lnTo>
                    <a:lnTo>
                      <a:pt x="30" y="236"/>
                    </a:lnTo>
                    <a:lnTo>
                      <a:pt x="24" y="243"/>
                    </a:lnTo>
                    <a:lnTo>
                      <a:pt x="24" y="245"/>
                    </a:lnTo>
                    <a:lnTo>
                      <a:pt x="23" y="245"/>
                    </a:lnTo>
                    <a:lnTo>
                      <a:pt x="20" y="246"/>
                    </a:lnTo>
                    <a:lnTo>
                      <a:pt x="19" y="246"/>
                    </a:lnTo>
                    <a:lnTo>
                      <a:pt x="14" y="242"/>
                    </a:lnTo>
                    <a:lnTo>
                      <a:pt x="14" y="240"/>
                    </a:lnTo>
                    <a:lnTo>
                      <a:pt x="9" y="235"/>
                    </a:lnTo>
                    <a:lnTo>
                      <a:pt x="6" y="235"/>
                    </a:lnTo>
                    <a:lnTo>
                      <a:pt x="2" y="239"/>
                    </a:lnTo>
                    <a:lnTo>
                      <a:pt x="2" y="240"/>
                    </a:lnTo>
                    <a:lnTo>
                      <a:pt x="0" y="242"/>
                    </a:lnTo>
                    <a:lnTo>
                      <a:pt x="0" y="243"/>
                    </a:lnTo>
                    <a:lnTo>
                      <a:pt x="2" y="246"/>
                    </a:lnTo>
                    <a:lnTo>
                      <a:pt x="2" y="249"/>
                    </a:lnTo>
                    <a:lnTo>
                      <a:pt x="4" y="252"/>
                    </a:lnTo>
                    <a:lnTo>
                      <a:pt x="6" y="252"/>
                    </a:lnTo>
                    <a:lnTo>
                      <a:pt x="9" y="253"/>
                    </a:lnTo>
                    <a:lnTo>
                      <a:pt x="13" y="253"/>
                    </a:lnTo>
                    <a:lnTo>
                      <a:pt x="19" y="266"/>
                    </a:lnTo>
                    <a:lnTo>
                      <a:pt x="23" y="281"/>
                    </a:lnTo>
                    <a:lnTo>
                      <a:pt x="23" y="283"/>
                    </a:lnTo>
                    <a:lnTo>
                      <a:pt x="21" y="284"/>
                    </a:lnTo>
                    <a:lnTo>
                      <a:pt x="20" y="287"/>
                    </a:lnTo>
                    <a:lnTo>
                      <a:pt x="19" y="288"/>
                    </a:lnTo>
                    <a:lnTo>
                      <a:pt x="16" y="291"/>
                    </a:lnTo>
                    <a:lnTo>
                      <a:pt x="12" y="292"/>
                    </a:lnTo>
                    <a:lnTo>
                      <a:pt x="10" y="293"/>
                    </a:lnTo>
                    <a:lnTo>
                      <a:pt x="9" y="293"/>
                    </a:lnTo>
                    <a:lnTo>
                      <a:pt x="9" y="295"/>
                    </a:lnTo>
                    <a:lnTo>
                      <a:pt x="7" y="296"/>
                    </a:lnTo>
                    <a:lnTo>
                      <a:pt x="9" y="300"/>
                    </a:lnTo>
                    <a:lnTo>
                      <a:pt x="10" y="302"/>
                    </a:lnTo>
                    <a:lnTo>
                      <a:pt x="12" y="305"/>
                    </a:lnTo>
                    <a:lnTo>
                      <a:pt x="16" y="305"/>
                    </a:lnTo>
                    <a:lnTo>
                      <a:pt x="17" y="306"/>
                    </a:lnTo>
                    <a:lnTo>
                      <a:pt x="17" y="305"/>
                    </a:lnTo>
                    <a:lnTo>
                      <a:pt x="20" y="303"/>
                    </a:lnTo>
                    <a:lnTo>
                      <a:pt x="21" y="303"/>
                    </a:lnTo>
                    <a:lnTo>
                      <a:pt x="30" y="320"/>
                    </a:lnTo>
                    <a:lnTo>
                      <a:pt x="28" y="330"/>
                    </a:lnTo>
                    <a:lnTo>
                      <a:pt x="28" y="334"/>
                    </a:lnTo>
                    <a:lnTo>
                      <a:pt x="26" y="338"/>
                    </a:lnTo>
                    <a:lnTo>
                      <a:pt x="17" y="372"/>
                    </a:lnTo>
                    <a:lnTo>
                      <a:pt x="17" y="373"/>
                    </a:lnTo>
                    <a:lnTo>
                      <a:pt x="20" y="373"/>
                    </a:lnTo>
                    <a:lnTo>
                      <a:pt x="35" y="379"/>
                    </a:lnTo>
                    <a:lnTo>
                      <a:pt x="38" y="380"/>
                    </a:lnTo>
                    <a:lnTo>
                      <a:pt x="38" y="404"/>
                    </a:lnTo>
                    <a:lnTo>
                      <a:pt x="35" y="414"/>
                    </a:lnTo>
                    <a:lnTo>
                      <a:pt x="35" y="415"/>
                    </a:lnTo>
                    <a:lnTo>
                      <a:pt x="45" y="425"/>
                    </a:lnTo>
                    <a:lnTo>
                      <a:pt x="49" y="425"/>
                    </a:lnTo>
                    <a:lnTo>
                      <a:pt x="53" y="422"/>
                    </a:lnTo>
                    <a:lnTo>
                      <a:pt x="57" y="422"/>
                    </a:lnTo>
                    <a:lnTo>
                      <a:pt x="63" y="425"/>
                    </a:lnTo>
                    <a:lnTo>
                      <a:pt x="72" y="429"/>
                    </a:lnTo>
                    <a:lnTo>
                      <a:pt x="76" y="432"/>
                    </a:lnTo>
                    <a:lnTo>
                      <a:pt x="79" y="432"/>
                    </a:lnTo>
                    <a:lnTo>
                      <a:pt x="86" y="433"/>
                    </a:lnTo>
                    <a:lnTo>
                      <a:pt x="86" y="436"/>
                    </a:lnTo>
                    <a:lnTo>
                      <a:pt x="83" y="450"/>
                    </a:lnTo>
                    <a:lnTo>
                      <a:pt x="83" y="456"/>
                    </a:lnTo>
                    <a:lnTo>
                      <a:pt x="80" y="460"/>
                    </a:lnTo>
                    <a:lnTo>
                      <a:pt x="77" y="475"/>
                    </a:lnTo>
                    <a:lnTo>
                      <a:pt x="77" y="478"/>
                    </a:lnTo>
                    <a:lnTo>
                      <a:pt x="80" y="486"/>
                    </a:lnTo>
                    <a:lnTo>
                      <a:pt x="79" y="493"/>
                    </a:lnTo>
                    <a:lnTo>
                      <a:pt x="79" y="506"/>
                    </a:lnTo>
                    <a:lnTo>
                      <a:pt x="81" y="511"/>
                    </a:lnTo>
                    <a:lnTo>
                      <a:pt x="81" y="516"/>
                    </a:lnTo>
                    <a:lnTo>
                      <a:pt x="77" y="517"/>
                    </a:lnTo>
                    <a:lnTo>
                      <a:pt x="73" y="520"/>
                    </a:lnTo>
                    <a:lnTo>
                      <a:pt x="72" y="520"/>
                    </a:lnTo>
                    <a:lnTo>
                      <a:pt x="66" y="523"/>
                    </a:lnTo>
                    <a:lnTo>
                      <a:pt x="64" y="523"/>
                    </a:lnTo>
                    <a:lnTo>
                      <a:pt x="63" y="525"/>
                    </a:lnTo>
                    <a:lnTo>
                      <a:pt x="62" y="525"/>
                    </a:lnTo>
                    <a:lnTo>
                      <a:pt x="60" y="527"/>
                    </a:lnTo>
                    <a:lnTo>
                      <a:pt x="59" y="527"/>
                    </a:lnTo>
                    <a:lnTo>
                      <a:pt x="57" y="528"/>
                    </a:lnTo>
                    <a:lnTo>
                      <a:pt x="57" y="541"/>
                    </a:lnTo>
                    <a:lnTo>
                      <a:pt x="53" y="573"/>
                    </a:lnTo>
                    <a:lnTo>
                      <a:pt x="53" y="585"/>
                    </a:lnTo>
                    <a:lnTo>
                      <a:pt x="53" y="588"/>
                    </a:lnTo>
                    <a:lnTo>
                      <a:pt x="51" y="606"/>
                    </a:lnTo>
                    <a:lnTo>
                      <a:pt x="50" y="631"/>
                    </a:lnTo>
                    <a:lnTo>
                      <a:pt x="49" y="631"/>
                    </a:lnTo>
                    <a:lnTo>
                      <a:pt x="45" y="640"/>
                    </a:lnTo>
                    <a:lnTo>
                      <a:pt x="43" y="641"/>
                    </a:lnTo>
                    <a:lnTo>
                      <a:pt x="42" y="641"/>
                    </a:lnTo>
                    <a:lnTo>
                      <a:pt x="43" y="643"/>
                    </a:lnTo>
                    <a:lnTo>
                      <a:pt x="52" y="669"/>
                    </a:lnTo>
                    <a:lnTo>
                      <a:pt x="50" y="672"/>
                    </a:lnTo>
                    <a:lnTo>
                      <a:pt x="53" y="675"/>
                    </a:lnTo>
                    <a:lnTo>
                      <a:pt x="59" y="685"/>
                    </a:lnTo>
                    <a:lnTo>
                      <a:pt x="64" y="714"/>
                    </a:lnTo>
                    <a:lnTo>
                      <a:pt x="64" y="715"/>
                    </a:lnTo>
                    <a:lnTo>
                      <a:pt x="73" y="724"/>
                    </a:lnTo>
                    <a:lnTo>
                      <a:pt x="80" y="728"/>
                    </a:lnTo>
                    <a:lnTo>
                      <a:pt x="81" y="725"/>
                    </a:lnTo>
                    <a:lnTo>
                      <a:pt x="86" y="719"/>
                    </a:lnTo>
                    <a:lnTo>
                      <a:pt x="102" y="703"/>
                    </a:lnTo>
                    <a:lnTo>
                      <a:pt x="105" y="694"/>
                    </a:lnTo>
                    <a:lnTo>
                      <a:pt x="105" y="683"/>
                    </a:lnTo>
                    <a:lnTo>
                      <a:pt x="113" y="685"/>
                    </a:lnTo>
                    <a:lnTo>
                      <a:pt x="119" y="688"/>
                    </a:lnTo>
                    <a:lnTo>
                      <a:pt x="119" y="690"/>
                    </a:lnTo>
                    <a:lnTo>
                      <a:pt x="120" y="690"/>
                    </a:lnTo>
                    <a:lnTo>
                      <a:pt x="122" y="691"/>
                    </a:lnTo>
                    <a:lnTo>
                      <a:pt x="125" y="693"/>
                    </a:lnTo>
                    <a:lnTo>
                      <a:pt x="136" y="693"/>
                    </a:lnTo>
                    <a:lnTo>
                      <a:pt x="136" y="691"/>
                    </a:lnTo>
                    <a:lnTo>
                      <a:pt x="134" y="690"/>
                    </a:lnTo>
                    <a:lnTo>
                      <a:pt x="134" y="686"/>
                    </a:lnTo>
                    <a:lnTo>
                      <a:pt x="137" y="679"/>
                    </a:lnTo>
                    <a:lnTo>
                      <a:pt x="143" y="679"/>
                    </a:lnTo>
                    <a:lnTo>
                      <a:pt x="143" y="685"/>
                    </a:lnTo>
                    <a:lnTo>
                      <a:pt x="144" y="685"/>
                    </a:lnTo>
                    <a:lnTo>
                      <a:pt x="146" y="686"/>
                    </a:lnTo>
                    <a:lnTo>
                      <a:pt x="148" y="686"/>
                    </a:lnTo>
                    <a:lnTo>
                      <a:pt x="150" y="685"/>
                    </a:lnTo>
                    <a:lnTo>
                      <a:pt x="151" y="685"/>
                    </a:lnTo>
                    <a:lnTo>
                      <a:pt x="151" y="683"/>
                    </a:lnTo>
                    <a:lnTo>
                      <a:pt x="153" y="682"/>
                    </a:lnTo>
                    <a:lnTo>
                      <a:pt x="157" y="680"/>
                    </a:lnTo>
                    <a:lnTo>
                      <a:pt x="160" y="682"/>
                    </a:lnTo>
                    <a:lnTo>
                      <a:pt x="148" y="694"/>
                    </a:lnTo>
                    <a:lnTo>
                      <a:pt x="148" y="700"/>
                    </a:lnTo>
                    <a:lnTo>
                      <a:pt x="134" y="700"/>
                    </a:lnTo>
                    <a:lnTo>
                      <a:pt x="132" y="703"/>
                    </a:lnTo>
                    <a:lnTo>
                      <a:pt x="130" y="707"/>
                    </a:lnTo>
                    <a:lnTo>
                      <a:pt x="126" y="710"/>
                    </a:lnTo>
                    <a:lnTo>
                      <a:pt x="126" y="729"/>
                    </a:lnTo>
                    <a:lnTo>
                      <a:pt x="127" y="732"/>
                    </a:lnTo>
                    <a:lnTo>
                      <a:pt x="127" y="738"/>
                    </a:lnTo>
                    <a:lnTo>
                      <a:pt x="123" y="752"/>
                    </a:lnTo>
                    <a:lnTo>
                      <a:pt x="120" y="757"/>
                    </a:lnTo>
                    <a:lnTo>
                      <a:pt x="120" y="764"/>
                    </a:lnTo>
                    <a:lnTo>
                      <a:pt x="119" y="765"/>
                    </a:lnTo>
                    <a:lnTo>
                      <a:pt x="119" y="768"/>
                    </a:lnTo>
                    <a:lnTo>
                      <a:pt x="117" y="770"/>
                    </a:lnTo>
                    <a:lnTo>
                      <a:pt x="113" y="770"/>
                    </a:lnTo>
                    <a:lnTo>
                      <a:pt x="109" y="768"/>
                    </a:lnTo>
                    <a:lnTo>
                      <a:pt x="105" y="770"/>
                    </a:lnTo>
                    <a:lnTo>
                      <a:pt x="102" y="770"/>
                    </a:lnTo>
                    <a:lnTo>
                      <a:pt x="100" y="777"/>
                    </a:lnTo>
                    <a:lnTo>
                      <a:pt x="100" y="779"/>
                    </a:lnTo>
                    <a:lnTo>
                      <a:pt x="102" y="793"/>
                    </a:lnTo>
                    <a:lnTo>
                      <a:pt x="102" y="796"/>
                    </a:lnTo>
                    <a:lnTo>
                      <a:pt x="109" y="801"/>
                    </a:lnTo>
                    <a:lnTo>
                      <a:pt x="112" y="803"/>
                    </a:lnTo>
                    <a:lnTo>
                      <a:pt x="117" y="806"/>
                    </a:lnTo>
                    <a:lnTo>
                      <a:pt x="119" y="806"/>
                    </a:lnTo>
                    <a:lnTo>
                      <a:pt x="120" y="808"/>
                    </a:lnTo>
                    <a:lnTo>
                      <a:pt x="123" y="809"/>
                    </a:lnTo>
                    <a:lnTo>
                      <a:pt x="125" y="809"/>
                    </a:lnTo>
                    <a:lnTo>
                      <a:pt x="129" y="813"/>
                    </a:lnTo>
                    <a:lnTo>
                      <a:pt x="129" y="815"/>
                    </a:lnTo>
                    <a:lnTo>
                      <a:pt x="130" y="819"/>
                    </a:lnTo>
                    <a:lnTo>
                      <a:pt x="136" y="825"/>
                    </a:lnTo>
                    <a:lnTo>
                      <a:pt x="140" y="827"/>
                    </a:lnTo>
                    <a:lnTo>
                      <a:pt x="140" y="828"/>
                    </a:lnTo>
                    <a:lnTo>
                      <a:pt x="137" y="828"/>
                    </a:lnTo>
                    <a:lnTo>
                      <a:pt x="132" y="835"/>
                    </a:lnTo>
                    <a:lnTo>
                      <a:pt x="129" y="842"/>
                    </a:lnTo>
                    <a:lnTo>
                      <a:pt x="130" y="846"/>
                    </a:lnTo>
                    <a:lnTo>
                      <a:pt x="130" y="848"/>
                    </a:lnTo>
                    <a:lnTo>
                      <a:pt x="132" y="849"/>
                    </a:lnTo>
                    <a:lnTo>
                      <a:pt x="140" y="853"/>
                    </a:lnTo>
                    <a:lnTo>
                      <a:pt x="151" y="853"/>
                    </a:lnTo>
                    <a:lnTo>
                      <a:pt x="157" y="859"/>
                    </a:lnTo>
                    <a:lnTo>
                      <a:pt x="157" y="861"/>
                    </a:lnTo>
                    <a:lnTo>
                      <a:pt x="158" y="859"/>
                    </a:lnTo>
                    <a:lnTo>
                      <a:pt x="175" y="861"/>
                    </a:lnTo>
                    <a:lnTo>
                      <a:pt x="182" y="861"/>
                    </a:lnTo>
                    <a:lnTo>
                      <a:pt x="201" y="863"/>
                    </a:lnTo>
                    <a:lnTo>
                      <a:pt x="214" y="873"/>
                    </a:lnTo>
                    <a:lnTo>
                      <a:pt x="218" y="877"/>
                    </a:lnTo>
                    <a:lnTo>
                      <a:pt x="225" y="880"/>
                    </a:lnTo>
                    <a:lnTo>
                      <a:pt x="225" y="879"/>
                    </a:lnTo>
                    <a:lnTo>
                      <a:pt x="227" y="869"/>
                    </a:lnTo>
                    <a:lnTo>
                      <a:pt x="228" y="868"/>
                    </a:lnTo>
                    <a:lnTo>
                      <a:pt x="235" y="858"/>
                    </a:lnTo>
                    <a:lnTo>
                      <a:pt x="236" y="855"/>
                    </a:lnTo>
                    <a:lnTo>
                      <a:pt x="235" y="848"/>
                    </a:lnTo>
                    <a:lnTo>
                      <a:pt x="239" y="828"/>
                    </a:lnTo>
                    <a:lnTo>
                      <a:pt x="236" y="815"/>
                    </a:lnTo>
                    <a:lnTo>
                      <a:pt x="236" y="813"/>
                    </a:lnTo>
                    <a:lnTo>
                      <a:pt x="240" y="796"/>
                    </a:lnTo>
                    <a:lnTo>
                      <a:pt x="243" y="786"/>
                    </a:lnTo>
                    <a:lnTo>
                      <a:pt x="243" y="785"/>
                    </a:lnTo>
                    <a:lnTo>
                      <a:pt x="225" y="772"/>
                    </a:lnTo>
                    <a:lnTo>
                      <a:pt x="224" y="771"/>
                    </a:lnTo>
                    <a:lnTo>
                      <a:pt x="225" y="770"/>
                    </a:lnTo>
                    <a:lnTo>
                      <a:pt x="234" y="753"/>
                    </a:lnTo>
                    <a:lnTo>
                      <a:pt x="235" y="752"/>
                    </a:lnTo>
                    <a:lnTo>
                      <a:pt x="245" y="724"/>
                    </a:lnTo>
                    <a:lnTo>
                      <a:pt x="247" y="708"/>
                    </a:lnTo>
                    <a:lnTo>
                      <a:pt x="247" y="683"/>
                    </a:lnTo>
                    <a:lnTo>
                      <a:pt x="246" y="679"/>
                    </a:lnTo>
                    <a:lnTo>
                      <a:pt x="246" y="672"/>
                    </a:lnTo>
                    <a:lnTo>
                      <a:pt x="252" y="645"/>
                    </a:lnTo>
                    <a:lnTo>
                      <a:pt x="250" y="644"/>
                    </a:lnTo>
                    <a:lnTo>
                      <a:pt x="247" y="638"/>
                    </a:lnTo>
                    <a:lnTo>
                      <a:pt x="246" y="634"/>
                    </a:lnTo>
                    <a:lnTo>
                      <a:pt x="246" y="633"/>
                    </a:lnTo>
                    <a:lnTo>
                      <a:pt x="245" y="620"/>
                    </a:lnTo>
                    <a:lnTo>
                      <a:pt x="236" y="602"/>
                    </a:lnTo>
                    <a:lnTo>
                      <a:pt x="236" y="601"/>
                    </a:lnTo>
                    <a:lnTo>
                      <a:pt x="235" y="594"/>
                    </a:lnTo>
                    <a:lnTo>
                      <a:pt x="234" y="591"/>
                    </a:lnTo>
                    <a:lnTo>
                      <a:pt x="235" y="563"/>
                    </a:lnTo>
                    <a:lnTo>
                      <a:pt x="234" y="561"/>
                    </a:lnTo>
                    <a:lnTo>
                      <a:pt x="232" y="559"/>
                    </a:lnTo>
                    <a:lnTo>
                      <a:pt x="231" y="559"/>
                    </a:lnTo>
                    <a:lnTo>
                      <a:pt x="231" y="557"/>
                    </a:lnTo>
                    <a:lnTo>
                      <a:pt x="224" y="544"/>
                    </a:lnTo>
                    <a:lnTo>
                      <a:pt x="224" y="542"/>
                    </a:lnTo>
                    <a:lnTo>
                      <a:pt x="228" y="538"/>
                    </a:lnTo>
                    <a:lnTo>
                      <a:pt x="228" y="539"/>
                    </a:lnTo>
                    <a:lnTo>
                      <a:pt x="229" y="539"/>
                    </a:lnTo>
                    <a:lnTo>
                      <a:pt x="229" y="541"/>
                    </a:lnTo>
                    <a:lnTo>
                      <a:pt x="231" y="542"/>
                    </a:lnTo>
                    <a:lnTo>
                      <a:pt x="231" y="544"/>
                    </a:lnTo>
                    <a:lnTo>
                      <a:pt x="239" y="544"/>
                    </a:lnTo>
                    <a:lnTo>
                      <a:pt x="240" y="542"/>
                    </a:lnTo>
                    <a:lnTo>
                      <a:pt x="240" y="541"/>
                    </a:lnTo>
                    <a:lnTo>
                      <a:pt x="245" y="517"/>
                    </a:lnTo>
                    <a:lnTo>
                      <a:pt x="245" y="511"/>
                    </a:lnTo>
                    <a:lnTo>
                      <a:pt x="246" y="507"/>
                    </a:lnTo>
                    <a:lnTo>
                      <a:pt x="246" y="497"/>
                    </a:lnTo>
                    <a:lnTo>
                      <a:pt x="240" y="488"/>
                    </a:lnTo>
                    <a:lnTo>
                      <a:pt x="240" y="486"/>
                    </a:lnTo>
                    <a:lnTo>
                      <a:pt x="239" y="484"/>
                    </a:lnTo>
                    <a:lnTo>
                      <a:pt x="236" y="482"/>
                    </a:lnTo>
                    <a:lnTo>
                      <a:pt x="236" y="479"/>
                    </a:lnTo>
                    <a:lnTo>
                      <a:pt x="235" y="477"/>
                    </a:lnTo>
                    <a:lnTo>
                      <a:pt x="236" y="467"/>
                    </a:lnTo>
                    <a:lnTo>
                      <a:pt x="234" y="447"/>
                    </a:lnTo>
                    <a:lnTo>
                      <a:pt x="234" y="439"/>
                    </a:lnTo>
                    <a:lnTo>
                      <a:pt x="239" y="425"/>
                    </a:lnTo>
                    <a:lnTo>
                      <a:pt x="239" y="422"/>
                    </a:lnTo>
                    <a:lnTo>
                      <a:pt x="240" y="421"/>
                    </a:lnTo>
                    <a:lnTo>
                      <a:pt x="245" y="415"/>
                    </a:lnTo>
                    <a:lnTo>
                      <a:pt x="246" y="412"/>
                    </a:lnTo>
                    <a:lnTo>
                      <a:pt x="247" y="412"/>
                    </a:lnTo>
                    <a:lnTo>
                      <a:pt x="250" y="415"/>
                    </a:lnTo>
                    <a:lnTo>
                      <a:pt x="252" y="410"/>
                    </a:lnTo>
                    <a:lnTo>
                      <a:pt x="252" y="401"/>
                    </a:lnTo>
                    <a:lnTo>
                      <a:pt x="250" y="388"/>
                    </a:lnTo>
                    <a:lnTo>
                      <a:pt x="252" y="387"/>
                    </a:lnTo>
                    <a:lnTo>
                      <a:pt x="264" y="387"/>
                    </a:lnTo>
                    <a:lnTo>
                      <a:pt x="268" y="386"/>
                    </a:lnTo>
                    <a:lnTo>
                      <a:pt x="271" y="387"/>
                    </a:lnTo>
                    <a:lnTo>
                      <a:pt x="278" y="400"/>
                    </a:lnTo>
                    <a:lnTo>
                      <a:pt x="278" y="410"/>
                    </a:lnTo>
                    <a:lnTo>
                      <a:pt x="281" y="419"/>
                    </a:lnTo>
                    <a:lnTo>
                      <a:pt x="282" y="421"/>
                    </a:lnTo>
                    <a:lnTo>
                      <a:pt x="287" y="421"/>
                    </a:lnTo>
                    <a:lnTo>
                      <a:pt x="288" y="418"/>
                    </a:lnTo>
                    <a:lnTo>
                      <a:pt x="288" y="412"/>
                    </a:lnTo>
                    <a:lnTo>
                      <a:pt x="289" y="407"/>
                    </a:lnTo>
                    <a:lnTo>
                      <a:pt x="289" y="405"/>
                    </a:lnTo>
                    <a:lnTo>
                      <a:pt x="291" y="405"/>
                    </a:lnTo>
                    <a:lnTo>
                      <a:pt x="292" y="404"/>
                    </a:lnTo>
                    <a:lnTo>
                      <a:pt x="295" y="403"/>
                    </a:lnTo>
                    <a:lnTo>
                      <a:pt x="299" y="398"/>
                    </a:lnTo>
                    <a:lnTo>
                      <a:pt x="299" y="397"/>
                    </a:lnTo>
                    <a:lnTo>
                      <a:pt x="301" y="388"/>
                    </a:lnTo>
                    <a:lnTo>
                      <a:pt x="302" y="387"/>
                    </a:lnTo>
                    <a:lnTo>
                      <a:pt x="335" y="388"/>
                    </a:lnTo>
                    <a:lnTo>
                      <a:pt x="344" y="387"/>
                    </a:lnTo>
                    <a:lnTo>
                      <a:pt x="349" y="388"/>
                    </a:lnTo>
                    <a:lnTo>
                      <a:pt x="352" y="388"/>
                    </a:lnTo>
                    <a:lnTo>
                      <a:pt x="357" y="383"/>
                    </a:lnTo>
                    <a:lnTo>
                      <a:pt x="357" y="381"/>
                    </a:lnTo>
                    <a:lnTo>
                      <a:pt x="359" y="372"/>
                    </a:lnTo>
                    <a:lnTo>
                      <a:pt x="365" y="366"/>
                    </a:lnTo>
                    <a:lnTo>
                      <a:pt x="373" y="347"/>
                    </a:lnTo>
                    <a:lnTo>
                      <a:pt x="372" y="323"/>
                    </a:lnTo>
                    <a:lnTo>
                      <a:pt x="354" y="313"/>
                    </a:lnTo>
                    <a:lnTo>
                      <a:pt x="333" y="309"/>
                    </a:lnTo>
                    <a:lnTo>
                      <a:pt x="330" y="306"/>
                    </a:lnTo>
                    <a:lnTo>
                      <a:pt x="330" y="302"/>
                    </a:lnTo>
                    <a:lnTo>
                      <a:pt x="323" y="302"/>
                    </a:lnTo>
                    <a:lnTo>
                      <a:pt x="320" y="299"/>
                    </a:lnTo>
                    <a:lnTo>
                      <a:pt x="316" y="296"/>
                    </a:lnTo>
                    <a:lnTo>
                      <a:pt x="317" y="281"/>
                    </a:lnTo>
                    <a:lnTo>
                      <a:pt x="319" y="277"/>
                    </a:lnTo>
                    <a:lnTo>
                      <a:pt x="319" y="274"/>
                    </a:lnTo>
                    <a:lnTo>
                      <a:pt x="323" y="259"/>
                    </a:lnTo>
                    <a:lnTo>
                      <a:pt x="323" y="256"/>
                    </a:lnTo>
                    <a:lnTo>
                      <a:pt x="324" y="253"/>
                    </a:lnTo>
                    <a:lnTo>
                      <a:pt x="324" y="250"/>
                    </a:lnTo>
                    <a:lnTo>
                      <a:pt x="326" y="247"/>
                    </a:lnTo>
                    <a:lnTo>
                      <a:pt x="331" y="250"/>
                    </a:lnTo>
                    <a:lnTo>
                      <a:pt x="337" y="254"/>
                    </a:lnTo>
                    <a:lnTo>
                      <a:pt x="338" y="254"/>
                    </a:lnTo>
                    <a:lnTo>
                      <a:pt x="342" y="256"/>
                    </a:lnTo>
                    <a:lnTo>
                      <a:pt x="349" y="256"/>
                    </a:lnTo>
                    <a:lnTo>
                      <a:pt x="351" y="254"/>
                    </a:lnTo>
                    <a:lnTo>
                      <a:pt x="355" y="254"/>
                    </a:lnTo>
                    <a:lnTo>
                      <a:pt x="359" y="256"/>
                    </a:lnTo>
                    <a:lnTo>
                      <a:pt x="376" y="254"/>
                    </a:lnTo>
                    <a:lnTo>
                      <a:pt x="391" y="250"/>
                    </a:lnTo>
                    <a:lnTo>
                      <a:pt x="391" y="249"/>
                    </a:lnTo>
                    <a:lnTo>
                      <a:pt x="393" y="247"/>
                    </a:lnTo>
                    <a:lnTo>
                      <a:pt x="388" y="231"/>
                    </a:lnTo>
                    <a:lnTo>
                      <a:pt x="386" y="225"/>
                    </a:lnTo>
                    <a:lnTo>
                      <a:pt x="386" y="221"/>
                    </a:lnTo>
                    <a:lnTo>
                      <a:pt x="388" y="204"/>
                    </a:lnTo>
                    <a:lnTo>
                      <a:pt x="390" y="203"/>
                    </a:lnTo>
                    <a:lnTo>
                      <a:pt x="391" y="199"/>
                    </a:lnTo>
                    <a:lnTo>
                      <a:pt x="397" y="189"/>
                    </a:lnTo>
                    <a:lnTo>
                      <a:pt x="400" y="186"/>
                    </a:lnTo>
                    <a:lnTo>
                      <a:pt x="402" y="180"/>
                    </a:lnTo>
                    <a:lnTo>
                      <a:pt x="409" y="178"/>
                    </a:lnTo>
                    <a:lnTo>
                      <a:pt x="415" y="178"/>
                    </a:lnTo>
                    <a:lnTo>
                      <a:pt x="422" y="182"/>
                    </a:lnTo>
                    <a:lnTo>
                      <a:pt x="426" y="186"/>
                    </a:lnTo>
                    <a:lnTo>
                      <a:pt x="444" y="179"/>
                    </a:lnTo>
                    <a:lnTo>
                      <a:pt x="455" y="178"/>
                    </a:lnTo>
                    <a:lnTo>
                      <a:pt x="461" y="176"/>
                    </a:lnTo>
                    <a:lnTo>
                      <a:pt x="467" y="173"/>
                    </a:lnTo>
                    <a:lnTo>
                      <a:pt x="469" y="159"/>
                    </a:lnTo>
                    <a:lnTo>
                      <a:pt x="468" y="150"/>
                    </a:lnTo>
                    <a:lnTo>
                      <a:pt x="465" y="140"/>
                    </a:lnTo>
                    <a:lnTo>
                      <a:pt x="465" y="139"/>
                    </a:lnTo>
                    <a:lnTo>
                      <a:pt x="460" y="13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27" name="Freeform 154">
                <a:extLst>
                  <a:ext uri="{FF2B5EF4-FFF2-40B4-BE49-F238E27FC236}">
                    <a16:creationId xmlns:a16="http://schemas.microsoft.com/office/drawing/2014/main" id="{40EE8DD9-20A3-7717-C546-8C83285DBD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3" y="2215"/>
                <a:ext cx="92" cy="51"/>
              </a:xfrm>
              <a:custGeom>
                <a:avLst/>
                <a:gdLst>
                  <a:gd name="T0" fmla="*/ 36 w 369"/>
                  <a:gd name="T1" fmla="*/ 60 h 204"/>
                  <a:gd name="T2" fmla="*/ 29 w 369"/>
                  <a:gd name="T3" fmla="*/ 63 h 204"/>
                  <a:gd name="T4" fmla="*/ 8 w 369"/>
                  <a:gd name="T5" fmla="*/ 81 h 204"/>
                  <a:gd name="T6" fmla="*/ 0 w 369"/>
                  <a:gd name="T7" fmla="*/ 82 h 204"/>
                  <a:gd name="T8" fmla="*/ 7 w 369"/>
                  <a:gd name="T9" fmla="*/ 102 h 204"/>
                  <a:gd name="T10" fmla="*/ 19 w 369"/>
                  <a:gd name="T11" fmla="*/ 124 h 204"/>
                  <a:gd name="T12" fmla="*/ 39 w 369"/>
                  <a:gd name="T13" fmla="*/ 158 h 204"/>
                  <a:gd name="T14" fmla="*/ 65 w 369"/>
                  <a:gd name="T15" fmla="*/ 195 h 204"/>
                  <a:gd name="T16" fmla="*/ 94 w 369"/>
                  <a:gd name="T17" fmla="*/ 204 h 204"/>
                  <a:gd name="T18" fmla="*/ 103 w 369"/>
                  <a:gd name="T19" fmla="*/ 201 h 204"/>
                  <a:gd name="T20" fmla="*/ 107 w 369"/>
                  <a:gd name="T21" fmla="*/ 185 h 204"/>
                  <a:gd name="T22" fmla="*/ 104 w 369"/>
                  <a:gd name="T23" fmla="*/ 176 h 204"/>
                  <a:gd name="T24" fmla="*/ 128 w 369"/>
                  <a:gd name="T25" fmla="*/ 176 h 204"/>
                  <a:gd name="T26" fmla="*/ 132 w 369"/>
                  <a:gd name="T27" fmla="*/ 168 h 204"/>
                  <a:gd name="T28" fmla="*/ 149 w 369"/>
                  <a:gd name="T29" fmla="*/ 151 h 204"/>
                  <a:gd name="T30" fmla="*/ 156 w 369"/>
                  <a:gd name="T31" fmla="*/ 139 h 204"/>
                  <a:gd name="T32" fmla="*/ 159 w 369"/>
                  <a:gd name="T33" fmla="*/ 156 h 204"/>
                  <a:gd name="T34" fmla="*/ 164 w 369"/>
                  <a:gd name="T35" fmla="*/ 145 h 204"/>
                  <a:gd name="T36" fmla="*/ 199 w 369"/>
                  <a:gd name="T37" fmla="*/ 147 h 204"/>
                  <a:gd name="T38" fmla="*/ 201 w 369"/>
                  <a:gd name="T39" fmla="*/ 142 h 204"/>
                  <a:gd name="T40" fmla="*/ 226 w 369"/>
                  <a:gd name="T41" fmla="*/ 131 h 204"/>
                  <a:gd name="T42" fmla="*/ 251 w 369"/>
                  <a:gd name="T43" fmla="*/ 145 h 204"/>
                  <a:gd name="T44" fmla="*/ 254 w 369"/>
                  <a:gd name="T45" fmla="*/ 152 h 204"/>
                  <a:gd name="T46" fmla="*/ 286 w 369"/>
                  <a:gd name="T47" fmla="*/ 151 h 204"/>
                  <a:gd name="T48" fmla="*/ 290 w 369"/>
                  <a:gd name="T49" fmla="*/ 149 h 204"/>
                  <a:gd name="T50" fmla="*/ 291 w 369"/>
                  <a:gd name="T51" fmla="*/ 144 h 204"/>
                  <a:gd name="T52" fmla="*/ 304 w 369"/>
                  <a:gd name="T53" fmla="*/ 125 h 204"/>
                  <a:gd name="T54" fmla="*/ 314 w 369"/>
                  <a:gd name="T55" fmla="*/ 118 h 204"/>
                  <a:gd name="T56" fmla="*/ 321 w 369"/>
                  <a:gd name="T57" fmla="*/ 105 h 204"/>
                  <a:gd name="T58" fmla="*/ 336 w 369"/>
                  <a:gd name="T59" fmla="*/ 81 h 204"/>
                  <a:gd name="T60" fmla="*/ 347 w 369"/>
                  <a:gd name="T61" fmla="*/ 68 h 204"/>
                  <a:gd name="T62" fmla="*/ 350 w 369"/>
                  <a:gd name="T63" fmla="*/ 46 h 204"/>
                  <a:gd name="T64" fmla="*/ 354 w 369"/>
                  <a:gd name="T65" fmla="*/ 36 h 204"/>
                  <a:gd name="T66" fmla="*/ 361 w 369"/>
                  <a:gd name="T67" fmla="*/ 31 h 204"/>
                  <a:gd name="T68" fmla="*/ 361 w 369"/>
                  <a:gd name="T69" fmla="*/ 4 h 204"/>
                  <a:gd name="T70" fmla="*/ 348 w 369"/>
                  <a:gd name="T71" fmla="*/ 0 h 204"/>
                  <a:gd name="T72" fmla="*/ 321 w 369"/>
                  <a:gd name="T73" fmla="*/ 12 h 204"/>
                  <a:gd name="T74" fmla="*/ 315 w 369"/>
                  <a:gd name="T75" fmla="*/ 21 h 204"/>
                  <a:gd name="T76" fmla="*/ 300 w 369"/>
                  <a:gd name="T77" fmla="*/ 31 h 204"/>
                  <a:gd name="T78" fmla="*/ 290 w 369"/>
                  <a:gd name="T79" fmla="*/ 32 h 204"/>
                  <a:gd name="T80" fmla="*/ 284 w 369"/>
                  <a:gd name="T81" fmla="*/ 29 h 204"/>
                  <a:gd name="T82" fmla="*/ 247 w 369"/>
                  <a:gd name="T83" fmla="*/ 15 h 204"/>
                  <a:gd name="T84" fmla="*/ 195 w 369"/>
                  <a:gd name="T85" fmla="*/ 17 h 204"/>
                  <a:gd name="T86" fmla="*/ 192 w 369"/>
                  <a:gd name="T87" fmla="*/ 35 h 204"/>
                  <a:gd name="T88" fmla="*/ 180 w 369"/>
                  <a:gd name="T89" fmla="*/ 41 h 204"/>
                  <a:gd name="T90" fmla="*/ 152 w 369"/>
                  <a:gd name="T91" fmla="*/ 35 h 204"/>
                  <a:gd name="T92" fmla="*/ 132 w 369"/>
                  <a:gd name="T93" fmla="*/ 35 h 204"/>
                  <a:gd name="T94" fmla="*/ 117 w 369"/>
                  <a:gd name="T95" fmla="*/ 34 h 204"/>
                  <a:gd name="T96" fmla="*/ 110 w 369"/>
                  <a:gd name="T97" fmla="*/ 38 h 204"/>
                  <a:gd name="T98" fmla="*/ 107 w 369"/>
                  <a:gd name="T99" fmla="*/ 50 h 204"/>
                  <a:gd name="T100" fmla="*/ 100 w 369"/>
                  <a:gd name="T101" fmla="*/ 57 h 204"/>
                  <a:gd name="T102" fmla="*/ 79 w 369"/>
                  <a:gd name="T103" fmla="*/ 58 h 204"/>
                  <a:gd name="T104" fmla="*/ 74 w 369"/>
                  <a:gd name="T105" fmla="*/ 60 h 204"/>
                  <a:gd name="T106" fmla="*/ 53 w 369"/>
                  <a:gd name="T107" fmla="*/ 64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69" h="204">
                    <a:moveTo>
                      <a:pt x="53" y="64"/>
                    </a:moveTo>
                    <a:lnTo>
                      <a:pt x="40" y="61"/>
                    </a:lnTo>
                    <a:lnTo>
                      <a:pt x="36" y="60"/>
                    </a:lnTo>
                    <a:lnTo>
                      <a:pt x="33" y="60"/>
                    </a:lnTo>
                    <a:lnTo>
                      <a:pt x="32" y="61"/>
                    </a:lnTo>
                    <a:lnTo>
                      <a:pt x="29" y="63"/>
                    </a:lnTo>
                    <a:lnTo>
                      <a:pt x="17" y="75"/>
                    </a:lnTo>
                    <a:lnTo>
                      <a:pt x="17" y="77"/>
                    </a:lnTo>
                    <a:lnTo>
                      <a:pt x="8" y="81"/>
                    </a:lnTo>
                    <a:lnTo>
                      <a:pt x="4" y="81"/>
                    </a:lnTo>
                    <a:lnTo>
                      <a:pt x="2" y="82"/>
                    </a:lnTo>
                    <a:lnTo>
                      <a:pt x="0" y="82"/>
                    </a:lnTo>
                    <a:lnTo>
                      <a:pt x="0" y="84"/>
                    </a:lnTo>
                    <a:lnTo>
                      <a:pt x="2" y="88"/>
                    </a:lnTo>
                    <a:lnTo>
                      <a:pt x="7" y="102"/>
                    </a:lnTo>
                    <a:lnTo>
                      <a:pt x="12" y="110"/>
                    </a:lnTo>
                    <a:lnTo>
                      <a:pt x="16" y="117"/>
                    </a:lnTo>
                    <a:lnTo>
                      <a:pt x="19" y="124"/>
                    </a:lnTo>
                    <a:lnTo>
                      <a:pt x="19" y="127"/>
                    </a:lnTo>
                    <a:lnTo>
                      <a:pt x="27" y="147"/>
                    </a:lnTo>
                    <a:lnTo>
                      <a:pt x="39" y="158"/>
                    </a:lnTo>
                    <a:lnTo>
                      <a:pt x="62" y="190"/>
                    </a:lnTo>
                    <a:lnTo>
                      <a:pt x="62" y="191"/>
                    </a:lnTo>
                    <a:lnTo>
                      <a:pt x="65" y="195"/>
                    </a:lnTo>
                    <a:lnTo>
                      <a:pt x="67" y="197"/>
                    </a:lnTo>
                    <a:lnTo>
                      <a:pt x="82" y="195"/>
                    </a:lnTo>
                    <a:lnTo>
                      <a:pt x="94" y="204"/>
                    </a:lnTo>
                    <a:lnTo>
                      <a:pt x="97" y="202"/>
                    </a:lnTo>
                    <a:lnTo>
                      <a:pt x="99" y="202"/>
                    </a:lnTo>
                    <a:lnTo>
                      <a:pt x="103" y="201"/>
                    </a:lnTo>
                    <a:lnTo>
                      <a:pt x="108" y="195"/>
                    </a:lnTo>
                    <a:lnTo>
                      <a:pt x="108" y="188"/>
                    </a:lnTo>
                    <a:lnTo>
                      <a:pt x="107" y="185"/>
                    </a:lnTo>
                    <a:lnTo>
                      <a:pt x="107" y="183"/>
                    </a:lnTo>
                    <a:lnTo>
                      <a:pt x="104" y="177"/>
                    </a:lnTo>
                    <a:lnTo>
                      <a:pt x="104" y="176"/>
                    </a:lnTo>
                    <a:lnTo>
                      <a:pt x="106" y="176"/>
                    </a:lnTo>
                    <a:lnTo>
                      <a:pt x="118" y="177"/>
                    </a:lnTo>
                    <a:lnTo>
                      <a:pt x="128" y="176"/>
                    </a:lnTo>
                    <a:lnTo>
                      <a:pt x="128" y="175"/>
                    </a:lnTo>
                    <a:lnTo>
                      <a:pt x="129" y="172"/>
                    </a:lnTo>
                    <a:lnTo>
                      <a:pt x="132" y="168"/>
                    </a:lnTo>
                    <a:lnTo>
                      <a:pt x="132" y="166"/>
                    </a:lnTo>
                    <a:lnTo>
                      <a:pt x="145" y="158"/>
                    </a:lnTo>
                    <a:lnTo>
                      <a:pt x="149" y="151"/>
                    </a:lnTo>
                    <a:lnTo>
                      <a:pt x="152" y="147"/>
                    </a:lnTo>
                    <a:lnTo>
                      <a:pt x="154" y="139"/>
                    </a:lnTo>
                    <a:lnTo>
                      <a:pt x="156" y="139"/>
                    </a:lnTo>
                    <a:lnTo>
                      <a:pt x="159" y="141"/>
                    </a:lnTo>
                    <a:lnTo>
                      <a:pt x="153" y="153"/>
                    </a:lnTo>
                    <a:lnTo>
                      <a:pt x="159" y="156"/>
                    </a:lnTo>
                    <a:lnTo>
                      <a:pt x="159" y="155"/>
                    </a:lnTo>
                    <a:lnTo>
                      <a:pt x="163" y="147"/>
                    </a:lnTo>
                    <a:lnTo>
                      <a:pt x="164" y="145"/>
                    </a:lnTo>
                    <a:lnTo>
                      <a:pt x="171" y="145"/>
                    </a:lnTo>
                    <a:lnTo>
                      <a:pt x="178" y="148"/>
                    </a:lnTo>
                    <a:lnTo>
                      <a:pt x="199" y="147"/>
                    </a:lnTo>
                    <a:lnTo>
                      <a:pt x="202" y="145"/>
                    </a:lnTo>
                    <a:lnTo>
                      <a:pt x="202" y="144"/>
                    </a:lnTo>
                    <a:lnTo>
                      <a:pt x="201" y="142"/>
                    </a:lnTo>
                    <a:lnTo>
                      <a:pt x="201" y="138"/>
                    </a:lnTo>
                    <a:lnTo>
                      <a:pt x="212" y="134"/>
                    </a:lnTo>
                    <a:lnTo>
                      <a:pt x="226" y="131"/>
                    </a:lnTo>
                    <a:lnTo>
                      <a:pt x="230" y="134"/>
                    </a:lnTo>
                    <a:lnTo>
                      <a:pt x="237" y="141"/>
                    </a:lnTo>
                    <a:lnTo>
                      <a:pt x="251" y="145"/>
                    </a:lnTo>
                    <a:lnTo>
                      <a:pt x="252" y="149"/>
                    </a:lnTo>
                    <a:lnTo>
                      <a:pt x="252" y="152"/>
                    </a:lnTo>
                    <a:lnTo>
                      <a:pt x="254" y="152"/>
                    </a:lnTo>
                    <a:lnTo>
                      <a:pt x="268" y="165"/>
                    </a:lnTo>
                    <a:lnTo>
                      <a:pt x="271" y="162"/>
                    </a:lnTo>
                    <a:lnTo>
                      <a:pt x="286" y="151"/>
                    </a:lnTo>
                    <a:lnTo>
                      <a:pt x="287" y="149"/>
                    </a:lnTo>
                    <a:lnTo>
                      <a:pt x="288" y="151"/>
                    </a:lnTo>
                    <a:lnTo>
                      <a:pt x="290" y="149"/>
                    </a:lnTo>
                    <a:lnTo>
                      <a:pt x="290" y="147"/>
                    </a:lnTo>
                    <a:lnTo>
                      <a:pt x="291" y="145"/>
                    </a:lnTo>
                    <a:lnTo>
                      <a:pt x="291" y="144"/>
                    </a:lnTo>
                    <a:lnTo>
                      <a:pt x="293" y="144"/>
                    </a:lnTo>
                    <a:lnTo>
                      <a:pt x="294" y="142"/>
                    </a:lnTo>
                    <a:lnTo>
                      <a:pt x="304" y="125"/>
                    </a:lnTo>
                    <a:lnTo>
                      <a:pt x="308" y="123"/>
                    </a:lnTo>
                    <a:lnTo>
                      <a:pt x="312" y="118"/>
                    </a:lnTo>
                    <a:lnTo>
                      <a:pt x="314" y="118"/>
                    </a:lnTo>
                    <a:lnTo>
                      <a:pt x="318" y="110"/>
                    </a:lnTo>
                    <a:lnTo>
                      <a:pt x="319" y="106"/>
                    </a:lnTo>
                    <a:lnTo>
                      <a:pt x="321" y="105"/>
                    </a:lnTo>
                    <a:lnTo>
                      <a:pt x="328" y="96"/>
                    </a:lnTo>
                    <a:lnTo>
                      <a:pt x="336" y="82"/>
                    </a:lnTo>
                    <a:lnTo>
                      <a:pt x="336" y="81"/>
                    </a:lnTo>
                    <a:lnTo>
                      <a:pt x="338" y="81"/>
                    </a:lnTo>
                    <a:lnTo>
                      <a:pt x="344" y="75"/>
                    </a:lnTo>
                    <a:lnTo>
                      <a:pt x="347" y="68"/>
                    </a:lnTo>
                    <a:lnTo>
                      <a:pt x="348" y="68"/>
                    </a:lnTo>
                    <a:lnTo>
                      <a:pt x="348" y="61"/>
                    </a:lnTo>
                    <a:lnTo>
                      <a:pt x="350" y="46"/>
                    </a:lnTo>
                    <a:lnTo>
                      <a:pt x="350" y="42"/>
                    </a:lnTo>
                    <a:lnTo>
                      <a:pt x="351" y="39"/>
                    </a:lnTo>
                    <a:lnTo>
                      <a:pt x="354" y="36"/>
                    </a:lnTo>
                    <a:lnTo>
                      <a:pt x="358" y="35"/>
                    </a:lnTo>
                    <a:lnTo>
                      <a:pt x="361" y="32"/>
                    </a:lnTo>
                    <a:lnTo>
                      <a:pt x="361" y="31"/>
                    </a:lnTo>
                    <a:lnTo>
                      <a:pt x="369" y="11"/>
                    </a:lnTo>
                    <a:lnTo>
                      <a:pt x="368" y="5"/>
                    </a:lnTo>
                    <a:lnTo>
                      <a:pt x="361" y="4"/>
                    </a:lnTo>
                    <a:lnTo>
                      <a:pt x="353" y="4"/>
                    </a:lnTo>
                    <a:lnTo>
                      <a:pt x="350" y="0"/>
                    </a:lnTo>
                    <a:lnTo>
                      <a:pt x="348" y="0"/>
                    </a:lnTo>
                    <a:lnTo>
                      <a:pt x="346" y="1"/>
                    </a:lnTo>
                    <a:lnTo>
                      <a:pt x="332" y="5"/>
                    </a:lnTo>
                    <a:lnTo>
                      <a:pt x="321" y="12"/>
                    </a:lnTo>
                    <a:lnTo>
                      <a:pt x="318" y="14"/>
                    </a:lnTo>
                    <a:lnTo>
                      <a:pt x="317" y="15"/>
                    </a:lnTo>
                    <a:lnTo>
                      <a:pt x="315" y="21"/>
                    </a:lnTo>
                    <a:lnTo>
                      <a:pt x="312" y="24"/>
                    </a:lnTo>
                    <a:lnTo>
                      <a:pt x="301" y="31"/>
                    </a:lnTo>
                    <a:lnTo>
                      <a:pt x="300" y="31"/>
                    </a:lnTo>
                    <a:lnTo>
                      <a:pt x="295" y="34"/>
                    </a:lnTo>
                    <a:lnTo>
                      <a:pt x="290" y="34"/>
                    </a:lnTo>
                    <a:lnTo>
                      <a:pt x="290" y="32"/>
                    </a:lnTo>
                    <a:lnTo>
                      <a:pt x="288" y="32"/>
                    </a:lnTo>
                    <a:lnTo>
                      <a:pt x="286" y="31"/>
                    </a:lnTo>
                    <a:lnTo>
                      <a:pt x="284" y="29"/>
                    </a:lnTo>
                    <a:lnTo>
                      <a:pt x="266" y="29"/>
                    </a:lnTo>
                    <a:lnTo>
                      <a:pt x="255" y="28"/>
                    </a:lnTo>
                    <a:lnTo>
                      <a:pt x="247" y="15"/>
                    </a:lnTo>
                    <a:lnTo>
                      <a:pt x="224" y="21"/>
                    </a:lnTo>
                    <a:lnTo>
                      <a:pt x="221" y="19"/>
                    </a:lnTo>
                    <a:lnTo>
                      <a:pt x="195" y="17"/>
                    </a:lnTo>
                    <a:lnTo>
                      <a:pt x="192" y="25"/>
                    </a:lnTo>
                    <a:lnTo>
                      <a:pt x="191" y="32"/>
                    </a:lnTo>
                    <a:lnTo>
                      <a:pt x="192" y="35"/>
                    </a:lnTo>
                    <a:lnTo>
                      <a:pt x="191" y="36"/>
                    </a:lnTo>
                    <a:lnTo>
                      <a:pt x="188" y="38"/>
                    </a:lnTo>
                    <a:lnTo>
                      <a:pt x="180" y="41"/>
                    </a:lnTo>
                    <a:lnTo>
                      <a:pt x="171" y="41"/>
                    </a:lnTo>
                    <a:lnTo>
                      <a:pt x="170" y="39"/>
                    </a:lnTo>
                    <a:lnTo>
                      <a:pt x="152" y="35"/>
                    </a:lnTo>
                    <a:lnTo>
                      <a:pt x="145" y="35"/>
                    </a:lnTo>
                    <a:lnTo>
                      <a:pt x="139" y="36"/>
                    </a:lnTo>
                    <a:lnTo>
                      <a:pt x="132" y="35"/>
                    </a:lnTo>
                    <a:lnTo>
                      <a:pt x="128" y="35"/>
                    </a:lnTo>
                    <a:lnTo>
                      <a:pt x="125" y="34"/>
                    </a:lnTo>
                    <a:lnTo>
                      <a:pt x="117" y="34"/>
                    </a:lnTo>
                    <a:lnTo>
                      <a:pt x="114" y="35"/>
                    </a:lnTo>
                    <a:lnTo>
                      <a:pt x="113" y="35"/>
                    </a:lnTo>
                    <a:lnTo>
                      <a:pt x="110" y="38"/>
                    </a:lnTo>
                    <a:lnTo>
                      <a:pt x="111" y="39"/>
                    </a:lnTo>
                    <a:lnTo>
                      <a:pt x="110" y="46"/>
                    </a:lnTo>
                    <a:lnTo>
                      <a:pt x="107" y="50"/>
                    </a:lnTo>
                    <a:lnTo>
                      <a:pt x="104" y="54"/>
                    </a:lnTo>
                    <a:lnTo>
                      <a:pt x="103" y="56"/>
                    </a:lnTo>
                    <a:lnTo>
                      <a:pt x="100" y="57"/>
                    </a:lnTo>
                    <a:lnTo>
                      <a:pt x="84" y="60"/>
                    </a:lnTo>
                    <a:lnTo>
                      <a:pt x="80" y="64"/>
                    </a:lnTo>
                    <a:lnTo>
                      <a:pt x="79" y="58"/>
                    </a:lnTo>
                    <a:lnTo>
                      <a:pt x="79" y="57"/>
                    </a:lnTo>
                    <a:lnTo>
                      <a:pt x="76" y="57"/>
                    </a:lnTo>
                    <a:lnTo>
                      <a:pt x="74" y="60"/>
                    </a:lnTo>
                    <a:lnTo>
                      <a:pt x="71" y="61"/>
                    </a:lnTo>
                    <a:lnTo>
                      <a:pt x="68" y="64"/>
                    </a:lnTo>
                    <a:lnTo>
                      <a:pt x="53" y="6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28" name="Freeform 155">
                <a:extLst>
                  <a:ext uri="{FF2B5EF4-FFF2-40B4-BE49-F238E27FC236}">
                    <a16:creationId xmlns:a16="http://schemas.microsoft.com/office/drawing/2014/main" id="{0C2085B2-86FE-3E5E-79DB-4C67AF8773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9" y="2236"/>
                <a:ext cx="88" cy="109"/>
              </a:xfrm>
              <a:custGeom>
                <a:avLst/>
                <a:gdLst>
                  <a:gd name="T0" fmla="*/ 90 w 352"/>
                  <a:gd name="T1" fmla="*/ 29 h 437"/>
                  <a:gd name="T2" fmla="*/ 90 w 352"/>
                  <a:gd name="T3" fmla="*/ 44 h 437"/>
                  <a:gd name="T4" fmla="*/ 76 w 352"/>
                  <a:gd name="T5" fmla="*/ 74 h 437"/>
                  <a:gd name="T6" fmla="*/ 80 w 352"/>
                  <a:gd name="T7" fmla="*/ 111 h 437"/>
                  <a:gd name="T8" fmla="*/ 73 w 352"/>
                  <a:gd name="T9" fmla="*/ 135 h 437"/>
                  <a:gd name="T10" fmla="*/ 74 w 352"/>
                  <a:gd name="T11" fmla="*/ 145 h 437"/>
                  <a:gd name="T12" fmla="*/ 74 w 352"/>
                  <a:gd name="T13" fmla="*/ 184 h 437"/>
                  <a:gd name="T14" fmla="*/ 73 w 352"/>
                  <a:gd name="T15" fmla="*/ 192 h 437"/>
                  <a:gd name="T16" fmla="*/ 77 w 352"/>
                  <a:gd name="T17" fmla="*/ 209 h 437"/>
                  <a:gd name="T18" fmla="*/ 78 w 352"/>
                  <a:gd name="T19" fmla="*/ 227 h 437"/>
                  <a:gd name="T20" fmla="*/ 51 w 352"/>
                  <a:gd name="T21" fmla="*/ 222 h 437"/>
                  <a:gd name="T22" fmla="*/ 7 w 352"/>
                  <a:gd name="T23" fmla="*/ 245 h 437"/>
                  <a:gd name="T24" fmla="*/ 3 w 352"/>
                  <a:gd name="T25" fmla="*/ 286 h 437"/>
                  <a:gd name="T26" fmla="*/ 10 w 352"/>
                  <a:gd name="T27" fmla="*/ 285 h 437"/>
                  <a:gd name="T28" fmla="*/ 20 w 352"/>
                  <a:gd name="T29" fmla="*/ 298 h 437"/>
                  <a:gd name="T30" fmla="*/ 28 w 352"/>
                  <a:gd name="T31" fmla="*/ 332 h 437"/>
                  <a:gd name="T32" fmla="*/ 30 w 352"/>
                  <a:gd name="T33" fmla="*/ 355 h 437"/>
                  <a:gd name="T34" fmla="*/ 66 w 352"/>
                  <a:gd name="T35" fmla="*/ 431 h 437"/>
                  <a:gd name="T36" fmla="*/ 93 w 352"/>
                  <a:gd name="T37" fmla="*/ 435 h 437"/>
                  <a:gd name="T38" fmla="*/ 104 w 352"/>
                  <a:gd name="T39" fmla="*/ 388 h 437"/>
                  <a:gd name="T40" fmla="*/ 107 w 352"/>
                  <a:gd name="T41" fmla="*/ 362 h 437"/>
                  <a:gd name="T42" fmla="*/ 98 w 352"/>
                  <a:gd name="T43" fmla="*/ 346 h 437"/>
                  <a:gd name="T44" fmla="*/ 108 w 352"/>
                  <a:gd name="T45" fmla="*/ 325 h 437"/>
                  <a:gd name="T46" fmla="*/ 148 w 352"/>
                  <a:gd name="T47" fmla="*/ 335 h 437"/>
                  <a:gd name="T48" fmla="*/ 161 w 352"/>
                  <a:gd name="T49" fmla="*/ 311 h 437"/>
                  <a:gd name="T50" fmla="*/ 186 w 352"/>
                  <a:gd name="T51" fmla="*/ 278 h 437"/>
                  <a:gd name="T52" fmla="*/ 214 w 352"/>
                  <a:gd name="T53" fmla="*/ 300 h 437"/>
                  <a:gd name="T54" fmla="*/ 220 w 352"/>
                  <a:gd name="T55" fmla="*/ 304 h 437"/>
                  <a:gd name="T56" fmla="*/ 235 w 352"/>
                  <a:gd name="T57" fmla="*/ 304 h 437"/>
                  <a:gd name="T58" fmla="*/ 270 w 352"/>
                  <a:gd name="T59" fmla="*/ 276 h 437"/>
                  <a:gd name="T60" fmla="*/ 301 w 352"/>
                  <a:gd name="T61" fmla="*/ 272 h 437"/>
                  <a:gd name="T62" fmla="*/ 301 w 352"/>
                  <a:gd name="T63" fmla="*/ 264 h 437"/>
                  <a:gd name="T64" fmla="*/ 306 w 352"/>
                  <a:gd name="T65" fmla="*/ 254 h 437"/>
                  <a:gd name="T66" fmla="*/ 289 w 352"/>
                  <a:gd name="T67" fmla="*/ 198 h 437"/>
                  <a:gd name="T68" fmla="*/ 302 w 352"/>
                  <a:gd name="T69" fmla="*/ 183 h 437"/>
                  <a:gd name="T70" fmla="*/ 320 w 352"/>
                  <a:gd name="T71" fmla="*/ 192 h 437"/>
                  <a:gd name="T72" fmla="*/ 349 w 352"/>
                  <a:gd name="T73" fmla="*/ 191 h 437"/>
                  <a:gd name="T74" fmla="*/ 348 w 352"/>
                  <a:gd name="T75" fmla="*/ 177 h 437"/>
                  <a:gd name="T76" fmla="*/ 334 w 352"/>
                  <a:gd name="T77" fmla="*/ 177 h 437"/>
                  <a:gd name="T78" fmla="*/ 341 w 352"/>
                  <a:gd name="T79" fmla="*/ 156 h 437"/>
                  <a:gd name="T80" fmla="*/ 347 w 352"/>
                  <a:gd name="T81" fmla="*/ 134 h 437"/>
                  <a:gd name="T82" fmla="*/ 344 w 352"/>
                  <a:gd name="T83" fmla="*/ 99 h 437"/>
                  <a:gd name="T84" fmla="*/ 326 w 352"/>
                  <a:gd name="T85" fmla="*/ 97 h 437"/>
                  <a:gd name="T86" fmla="*/ 327 w 352"/>
                  <a:gd name="T87" fmla="*/ 69 h 437"/>
                  <a:gd name="T88" fmla="*/ 303 w 352"/>
                  <a:gd name="T89" fmla="*/ 88 h 437"/>
                  <a:gd name="T90" fmla="*/ 278 w 352"/>
                  <a:gd name="T91" fmla="*/ 92 h 437"/>
                  <a:gd name="T92" fmla="*/ 282 w 352"/>
                  <a:gd name="T93" fmla="*/ 111 h 437"/>
                  <a:gd name="T94" fmla="*/ 256 w 352"/>
                  <a:gd name="T95" fmla="*/ 111 h 437"/>
                  <a:gd name="T96" fmla="*/ 213 w 352"/>
                  <a:gd name="T97" fmla="*/ 74 h 437"/>
                  <a:gd name="T98" fmla="*/ 186 w 352"/>
                  <a:gd name="T99" fmla="*/ 26 h 437"/>
                  <a:gd name="T100" fmla="*/ 167 w 352"/>
                  <a:gd name="T101" fmla="*/ 15 h 437"/>
                  <a:gd name="T102" fmla="*/ 171 w 352"/>
                  <a:gd name="T103" fmla="*/ 29 h 437"/>
                  <a:gd name="T104" fmla="*/ 175 w 352"/>
                  <a:gd name="T105" fmla="*/ 43 h 437"/>
                  <a:gd name="T106" fmla="*/ 169 w 352"/>
                  <a:gd name="T107" fmla="*/ 58 h 437"/>
                  <a:gd name="T108" fmla="*/ 150 w 352"/>
                  <a:gd name="T109" fmla="*/ 57 h 437"/>
                  <a:gd name="T110" fmla="*/ 134 w 352"/>
                  <a:gd name="T111" fmla="*/ 61 h 437"/>
                  <a:gd name="T112" fmla="*/ 119 w 352"/>
                  <a:gd name="T113" fmla="*/ 47 h 437"/>
                  <a:gd name="T114" fmla="*/ 108 w 352"/>
                  <a:gd name="T115" fmla="*/ 32 h 4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52" h="437">
                    <a:moveTo>
                      <a:pt x="108" y="32"/>
                    </a:moveTo>
                    <a:lnTo>
                      <a:pt x="98" y="24"/>
                    </a:lnTo>
                    <a:lnTo>
                      <a:pt x="95" y="24"/>
                    </a:lnTo>
                    <a:lnTo>
                      <a:pt x="95" y="25"/>
                    </a:lnTo>
                    <a:lnTo>
                      <a:pt x="90" y="29"/>
                    </a:lnTo>
                    <a:lnTo>
                      <a:pt x="87" y="34"/>
                    </a:lnTo>
                    <a:lnTo>
                      <a:pt x="88" y="36"/>
                    </a:lnTo>
                    <a:lnTo>
                      <a:pt x="88" y="39"/>
                    </a:lnTo>
                    <a:lnTo>
                      <a:pt x="90" y="40"/>
                    </a:lnTo>
                    <a:lnTo>
                      <a:pt x="90" y="44"/>
                    </a:lnTo>
                    <a:lnTo>
                      <a:pt x="88" y="50"/>
                    </a:lnTo>
                    <a:lnTo>
                      <a:pt x="88" y="53"/>
                    </a:lnTo>
                    <a:lnTo>
                      <a:pt x="87" y="54"/>
                    </a:lnTo>
                    <a:lnTo>
                      <a:pt x="87" y="55"/>
                    </a:lnTo>
                    <a:lnTo>
                      <a:pt x="76" y="74"/>
                    </a:lnTo>
                    <a:lnTo>
                      <a:pt x="76" y="81"/>
                    </a:lnTo>
                    <a:lnTo>
                      <a:pt x="71" y="101"/>
                    </a:lnTo>
                    <a:lnTo>
                      <a:pt x="71" y="106"/>
                    </a:lnTo>
                    <a:lnTo>
                      <a:pt x="73" y="107"/>
                    </a:lnTo>
                    <a:lnTo>
                      <a:pt x="80" y="111"/>
                    </a:lnTo>
                    <a:lnTo>
                      <a:pt x="80" y="118"/>
                    </a:lnTo>
                    <a:lnTo>
                      <a:pt x="78" y="120"/>
                    </a:lnTo>
                    <a:lnTo>
                      <a:pt x="74" y="131"/>
                    </a:lnTo>
                    <a:lnTo>
                      <a:pt x="73" y="132"/>
                    </a:lnTo>
                    <a:lnTo>
                      <a:pt x="73" y="135"/>
                    </a:lnTo>
                    <a:lnTo>
                      <a:pt x="71" y="137"/>
                    </a:lnTo>
                    <a:lnTo>
                      <a:pt x="73" y="139"/>
                    </a:lnTo>
                    <a:lnTo>
                      <a:pt x="73" y="141"/>
                    </a:lnTo>
                    <a:lnTo>
                      <a:pt x="74" y="142"/>
                    </a:lnTo>
                    <a:lnTo>
                      <a:pt x="74" y="145"/>
                    </a:lnTo>
                    <a:lnTo>
                      <a:pt x="76" y="148"/>
                    </a:lnTo>
                    <a:lnTo>
                      <a:pt x="76" y="158"/>
                    </a:lnTo>
                    <a:lnTo>
                      <a:pt x="77" y="162"/>
                    </a:lnTo>
                    <a:lnTo>
                      <a:pt x="76" y="184"/>
                    </a:lnTo>
                    <a:lnTo>
                      <a:pt x="74" y="184"/>
                    </a:lnTo>
                    <a:lnTo>
                      <a:pt x="73" y="187"/>
                    </a:lnTo>
                    <a:lnTo>
                      <a:pt x="71" y="188"/>
                    </a:lnTo>
                    <a:lnTo>
                      <a:pt x="71" y="190"/>
                    </a:lnTo>
                    <a:lnTo>
                      <a:pt x="73" y="191"/>
                    </a:lnTo>
                    <a:lnTo>
                      <a:pt x="73" y="192"/>
                    </a:lnTo>
                    <a:lnTo>
                      <a:pt x="76" y="195"/>
                    </a:lnTo>
                    <a:lnTo>
                      <a:pt x="78" y="197"/>
                    </a:lnTo>
                    <a:lnTo>
                      <a:pt x="78" y="201"/>
                    </a:lnTo>
                    <a:lnTo>
                      <a:pt x="77" y="205"/>
                    </a:lnTo>
                    <a:lnTo>
                      <a:pt x="77" y="209"/>
                    </a:lnTo>
                    <a:lnTo>
                      <a:pt x="78" y="212"/>
                    </a:lnTo>
                    <a:lnTo>
                      <a:pt x="78" y="216"/>
                    </a:lnTo>
                    <a:lnTo>
                      <a:pt x="80" y="219"/>
                    </a:lnTo>
                    <a:lnTo>
                      <a:pt x="80" y="223"/>
                    </a:lnTo>
                    <a:lnTo>
                      <a:pt x="78" y="227"/>
                    </a:lnTo>
                    <a:lnTo>
                      <a:pt x="66" y="227"/>
                    </a:lnTo>
                    <a:lnTo>
                      <a:pt x="62" y="223"/>
                    </a:lnTo>
                    <a:lnTo>
                      <a:pt x="57" y="220"/>
                    </a:lnTo>
                    <a:lnTo>
                      <a:pt x="53" y="222"/>
                    </a:lnTo>
                    <a:lnTo>
                      <a:pt x="51" y="222"/>
                    </a:lnTo>
                    <a:lnTo>
                      <a:pt x="42" y="223"/>
                    </a:lnTo>
                    <a:lnTo>
                      <a:pt x="37" y="233"/>
                    </a:lnTo>
                    <a:lnTo>
                      <a:pt x="20" y="243"/>
                    </a:lnTo>
                    <a:lnTo>
                      <a:pt x="13" y="243"/>
                    </a:lnTo>
                    <a:lnTo>
                      <a:pt x="7" y="245"/>
                    </a:lnTo>
                    <a:lnTo>
                      <a:pt x="4" y="245"/>
                    </a:lnTo>
                    <a:lnTo>
                      <a:pt x="0" y="248"/>
                    </a:lnTo>
                    <a:lnTo>
                      <a:pt x="0" y="250"/>
                    </a:lnTo>
                    <a:lnTo>
                      <a:pt x="3" y="272"/>
                    </a:lnTo>
                    <a:lnTo>
                      <a:pt x="3" y="286"/>
                    </a:lnTo>
                    <a:lnTo>
                      <a:pt x="4" y="287"/>
                    </a:lnTo>
                    <a:lnTo>
                      <a:pt x="6" y="287"/>
                    </a:lnTo>
                    <a:lnTo>
                      <a:pt x="9" y="286"/>
                    </a:lnTo>
                    <a:lnTo>
                      <a:pt x="10" y="286"/>
                    </a:lnTo>
                    <a:lnTo>
                      <a:pt x="10" y="285"/>
                    </a:lnTo>
                    <a:lnTo>
                      <a:pt x="13" y="286"/>
                    </a:lnTo>
                    <a:lnTo>
                      <a:pt x="14" y="286"/>
                    </a:lnTo>
                    <a:lnTo>
                      <a:pt x="18" y="289"/>
                    </a:lnTo>
                    <a:lnTo>
                      <a:pt x="18" y="290"/>
                    </a:lnTo>
                    <a:lnTo>
                      <a:pt x="20" y="298"/>
                    </a:lnTo>
                    <a:lnTo>
                      <a:pt x="20" y="301"/>
                    </a:lnTo>
                    <a:lnTo>
                      <a:pt x="24" y="321"/>
                    </a:lnTo>
                    <a:lnTo>
                      <a:pt x="25" y="322"/>
                    </a:lnTo>
                    <a:lnTo>
                      <a:pt x="25" y="324"/>
                    </a:lnTo>
                    <a:lnTo>
                      <a:pt x="28" y="332"/>
                    </a:lnTo>
                    <a:lnTo>
                      <a:pt x="28" y="333"/>
                    </a:lnTo>
                    <a:lnTo>
                      <a:pt x="31" y="339"/>
                    </a:lnTo>
                    <a:lnTo>
                      <a:pt x="31" y="350"/>
                    </a:lnTo>
                    <a:lnTo>
                      <a:pt x="30" y="353"/>
                    </a:lnTo>
                    <a:lnTo>
                      <a:pt x="30" y="355"/>
                    </a:lnTo>
                    <a:lnTo>
                      <a:pt x="23" y="393"/>
                    </a:lnTo>
                    <a:lnTo>
                      <a:pt x="23" y="416"/>
                    </a:lnTo>
                    <a:lnTo>
                      <a:pt x="24" y="417"/>
                    </a:lnTo>
                    <a:lnTo>
                      <a:pt x="42" y="429"/>
                    </a:lnTo>
                    <a:lnTo>
                      <a:pt x="66" y="431"/>
                    </a:lnTo>
                    <a:lnTo>
                      <a:pt x="71" y="434"/>
                    </a:lnTo>
                    <a:lnTo>
                      <a:pt x="74" y="434"/>
                    </a:lnTo>
                    <a:lnTo>
                      <a:pt x="81" y="437"/>
                    </a:lnTo>
                    <a:lnTo>
                      <a:pt x="91" y="437"/>
                    </a:lnTo>
                    <a:lnTo>
                      <a:pt x="93" y="435"/>
                    </a:lnTo>
                    <a:lnTo>
                      <a:pt x="97" y="416"/>
                    </a:lnTo>
                    <a:lnTo>
                      <a:pt x="102" y="395"/>
                    </a:lnTo>
                    <a:lnTo>
                      <a:pt x="102" y="393"/>
                    </a:lnTo>
                    <a:lnTo>
                      <a:pt x="104" y="389"/>
                    </a:lnTo>
                    <a:lnTo>
                      <a:pt x="104" y="388"/>
                    </a:lnTo>
                    <a:lnTo>
                      <a:pt x="105" y="386"/>
                    </a:lnTo>
                    <a:lnTo>
                      <a:pt x="105" y="382"/>
                    </a:lnTo>
                    <a:lnTo>
                      <a:pt x="108" y="374"/>
                    </a:lnTo>
                    <a:lnTo>
                      <a:pt x="108" y="364"/>
                    </a:lnTo>
                    <a:lnTo>
                      <a:pt x="107" y="362"/>
                    </a:lnTo>
                    <a:lnTo>
                      <a:pt x="107" y="359"/>
                    </a:lnTo>
                    <a:lnTo>
                      <a:pt x="105" y="357"/>
                    </a:lnTo>
                    <a:lnTo>
                      <a:pt x="102" y="352"/>
                    </a:lnTo>
                    <a:lnTo>
                      <a:pt x="100" y="349"/>
                    </a:lnTo>
                    <a:lnTo>
                      <a:pt x="98" y="346"/>
                    </a:lnTo>
                    <a:lnTo>
                      <a:pt x="98" y="336"/>
                    </a:lnTo>
                    <a:lnTo>
                      <a:pt x="100" y="335"/>
                    </a:lnTo>
                    <a:lnTo>
                      <a:pt x="102" y="329"/>
                    </a:lnTo>
                    <a:lnTo>
                      <a:pt x="104" y="328"/>
                    </a:lnTo>
                    <a:lnTo>
                      <a:pt x="108" y="325"/>
                    </a:lnTo>
                    <a:lnTo>
                      <a:pt x="112" y="331"/>
                    </a:lnTo>
                    <a:lnTo>
                      <a:pt x="122" y="333"/>
                    </a:lnTo>
                    <a:lnTo>
                      <a:pt x="129" y="332"/>
                    </a:lnTo>
                    <a:lnTo>
                      <a:pt x="146" y="333"/>
                    </a:lnTo>
                    <a:lnTo>
                      <a:pt x="148" y="335"/>
                    </a:lnTo>
                    <a:lnTo>
                      <a:pt x="148" y="332"/>
                    </a:lnTo>
                    <a:lnTo>
                      <a:pt x="157" y="315"/>
                    </a:lnTo>
                    <a:lnTo>
                      <a:pt x="160" y="314"/>
                    </a:lnTo>
                    <a:lnTo>
                      <a:pt x="160" y="311"/>
                    </a:lnTo>
                    <a:lnTo>
                      <a:pt x="161" y="311"/>
                    </a:lnTo>
                    <a:lnTo>
                      <a:pt x="161" y="310"/>
                    </a:lnTo>
                    <a:lnTo>
                      <a:pt x="169" y="310"/>
                    </a:lnTo>
                    <a:lnTo>
                      <a:pt x="178" y="293"/>
                    </a:lnTo>
                    <a:lnTo>
                      <a:pt x="183" y="279"/>
                    </a:lnTo>
                    <a:lnTo>
                      <a:pt x="186" y="278"/>
                    </a:lnTo>
                    <a:lnTo>
                      <a:pt x="187" y="278"/>
                    </a:lnTo>
                    <a:lnTo>
                      <a:pt x="197" y="282"/>
                    </a:lnTo>
                    <a:lnTo>
                      <a:pt x="207" y="293"/>
                    </a:lnTo>
                    <a:lnTo>
                      <a:pt x="210" y="292"/>
                    </a:lnTo>
                    <a:lnTo>
                      <a:pt x="214" y="300"/>
                    </a:lnTo>
                    <a:lnTo>
                      <a:pt x="215" y="300"/>
                    </a:lnTo>
                    <a:lnTo>
                      <a:pt x="215" y="301"/>
                    </a:lnTo>
                    <a:lnTo>
                      <a:pt x="217" y="301"/>
                    </a:lnTo>
                    <a:lnTo>
                      <a:pt x="218" y="304"/>
                    </a:lnTo>
                    <a:lnTo>
                      <a:pt x="220" y="304"/>
                    </a:lnTo>
                    <a:lnTo>
                      <a:pt x="221" y="321"/>
                    </a:lnTo>
                    <a:lnTo>
                      <a:pt x="236" y="321"/>
                    </a:lnTo>
                    <a:lnTo>
                      <a:pt x="236" y="319"/>
                    </a:lnTo>
                    <a:lnTo>
                      <a:pt x="235" y="308"/>
                    </a:lnTo>
                    <a:lnTo>
                      <a:pt x="235" y="304"/>
                    </a:lnTo>
                    <a:lnTo>
                      <a:pt x="241" y="295"/>
                    </a:lnTo>
                    <a:lnTo>
                      <a:pt x="256" y="289"/>
                    </a:lnTo>
                    <a:lnTo>
                      <a:pt x="268" y="278"/>
                    </a:lnTo>
                    <a:lnTo>
                      <a:pt x="270" y="278"/>
                    </a:lnTo>
                    <a:lnTo>
                      <a:pt x="270" y="276"/>
                    </a:lnTo>
                    <a:lnTo>
                      <a:pt x="271" y="276"/>
                    </a:lnTo>
                    <a:lnTo>
                      <a:pt x="274" y="275"/>
                    </a:lnTo>
                    <a:lnTo>
                      <a:pt x="277" y="272"/>
                    </a:lnTo>
                    <a:lnTo>
                      <a:pt x="284" y="269"/>
                    </a:lnTo>
                    <a:lnTo>
                      <a:pt x="301" y="272"/>
                    </a:lnTo>
                    <a:lnTo>
                      <a:pt x="302" y="272"/>
                    </a:lnTo>
                    <a:lnTo>
                      <a:pt x="303" y="272"/>
                    </a:lnTo>
                    <a:lnTo>
                      <a:pt x="302" y="268"/>
                    </a:lnTo>
                    <a:lnTo>
                      <a:pt x="302" y="266"/>
                    </a:lnTo>
                    <a:lnTo>
                      <a:pt x="301" y="264"/>
                    </a:lnTo>
                    <a:lnTo>
                      <a:pt x="301" y="262"/>
                    </a:lnTo>
                    <a:lnTo>
                      <a:pt x="302" y="259"/>
                    </a:lnTo>
                    <a:lnTo>
                      <a:pt x="303" y="258"/>
                    </a:lnTo>
                    <a:lnTo>
                      <a:pt x="305" y="254"/>
                    </a:lnTo>
                    <a:lnTo>
                      <a:pt x="306" y="254"/>
                    </a:lnTo>
                    <a:lnTo>
                      <a:pt x="303" y="238"/>
                    </a:lnTo>
                    <a:lnTo>
                      <a:pt x="295" y="220"/>
                    </a:lnTo>
                    <a:lnTo>
                      <a:pt x="295" y="219"/>
                    </a:lnTo>
                    <a:lnTo>
                      <a:pt x="294" y="218"/>
                    </a:lnTo>
                    <a:lnTo>
                      <a:pt x="289" y="198"/>
                    </a:lnTo>
                    <a:lnTo>
                      <a:pt x="288" y="198"/>
                    </a:lnTo>
                    <a:lnTo>
                      <a:pt x="288" y="197"/>
                    </a:lnTo>
                    <a:lnTo>
                      <a:pt x="291" y="192"/>
                    </a:lnTo>
                    <a:lnTo>
                      <a:pt x="301" y="184"/>
                    </a:lnTo>
                    <a:lnTo>
                      <a:pt x="302" y="183"/>
                    </a:lnTo>
                    <a:lnTo>
                      <a:pt x="306" y="187"/>
                    </a:lnTo>
                    <a:lnTo>
                      <a:pt x="308" y="187"/>
                    </a:lnTo>
                    <a:lnTo>
                      <a:pt x="310" y="190"/>
                    </a:lnTo>
                    <a:lnTo>
                      <a:pt x="316" y="192"/>
                    </a:lnTo>
                    <a:lnTo>
                      <a:pt x="320" y="192"/>
                    </a:lnTo>
                    <a:lnTo>
                      <a:pt x="321" y="191"/>
                    </a:lnTo>
                    <a:lnTo>
                      <a:pt x="333" y="191"/>
                    </a:lnTo>
                    <a:lnTo>
                      <a:pt x="344" y="192"/>
                    </a:lnTo>
                    <a:lnTo>
                      <a:pt x="348" y="191"/>
                    </a:lnTo>
                    <a:lnTo>
                      <a:pt x="349" y="191"/>
                    </a:lnTo>
                    <a:lnTo>
                      <a:pt x="351" y="190"/>
                    </a:lnTo>
                    <a:lnTo>
                      <a:pt x="352" y="185"/>
                    </a:lnTo>
                    <a:lnTo>
                      <a:pt x="352" y="180"/>
                    </a:lnTo>
                    <a:lnTo>
                      <a:pt x="351" y="178"/>
                    </a:lnTo>
                    <a:lnTo>
                      <a:pt x="348" y="177"/>
                    </a:lnTo>
                    <a:lnTo>
                      <a:pt x="345" y="177"/>
                    </a:lnTo>
                    <a:lnTo>
                      <a:pt x="341" y="178"/>
                    </a:lnTo>
                    <a:lnTo>
                      <a:pt x="338" y="178"/>
                    </a:lnTo>
                    <a:lnTo>
                      <a:pt x="335" y="177"/>
                    </a:lnTo>
                    <a:lnTo>
                      <a:pt x="334" y="177"/>
                    </a:lnTo>
                    <a:lnTo>
                      <a:pt x="327" y="173"/>
                    </a:lnTo>
                    <a:lnTo>
                      <a:pt x="327" y="170"/>
                    </a:lnTo>
                    <a:lnTo>
                      <a:pt x="330" y="166"/>
                    </a:lnTo>
                    <a:lnTo>
                      <a:pt x="335" y="162"/>
                    </a:lnTo>
                    <a:lnTo>
                      <a:pt x="341" y="156"/>
                    </a:lnTo>
                    <a:lnTo>
                      <a:pt x="347" y="145"/>
                    </a:lnTo>
                    <a:lnTo>
                      <a:pt x="347" y="144"/>
                    </a:lnTo>
                    <a:lnTo>
                      <a:pt x="345" y="142"/>
                    </a:lnTo>
                    <a:lnTo>
                      <a:pt x="345" y="134"/>
                    </a:lnTo>
                    <a:lnTo>
                      <a:pt x="347" y="134"/>
                    </a:lnTo>
                    <a:lnTo>
                      <a:pt x="347" y="121"/>
                    </a:lnTo>
                    <a:lnTo>
                      <a:pt x="345" y="120"/>
                    </a:lnTo>
                    <a:lnTo>
                      <a:pt x="345" y="103"/>
                    </a:lnTo>
                    <a:lnTo>
                      <a:pt x="344" y="100"/>
                    </a:lnTo>
                    <a:lnTo>
                      <a:pt x="344" y="99"/>
                    </a:lnTo>
                    <a:lnTo>
                      <a:pt x="341" y="100"/>
                    </a:lnTo>
                    <a:lnTo>
                      <a:pt x="335" y="101"/>
                    </a:lnTo>
                    <a:lnTo>
                      <a:pt x="326" y="99"/>
                    </a:lnTo>
                    <a:lnTo>
                      <a:pt x="324" y="99"/>
                    </a:lnTo>
                    <a:lnTo>
                      <a:pt x="326" y="97"/>
                    </a:lnTo>
                    <a:lnTo>
                      <a:pt x="331" y="77"/>
                    </a:lnTo>
                    <a:lnTo>
                      <a:pt x="333" y="74"/>
                    </a:lnTo>
                    <a:lnTo>
                      <a:pt x="333" y="72"/>
                    </a:lnTo>
                    <a:lnTo>
                      <a:pt x="327" y="70"/>
                    </a:lnTo>
                    <a:lnTo>
                      <a:pt x="327" y="69"/>
                    </a:lnTo>
                    <a:lnTo>
                      <a:pt x="323" y="67"/>
                    </a:lnTo>
                    <a:lnTo>
                      <a:pt x="319" y="74"/>
                    </a:lnTo>
                    <a:lnTo>
                      <a:pt x="306" y="82"/>
                    </a:lnTo>
                    <a:lnTo>
                      <a:pt x="306" y="84"/>
                    </a:lnTo>
                    <a:lnTo>
                      <a:pt x="303" y="88"/>
                    </a:lnTo>
                    <a:lnTo>
                      <a:pt x="302" y="91"/>
                    </a:lnTo>
                    <a:lnTo>
                      <a:pt x="302" y="92"/>
                    </a:lnTo>
                    <a:lnTo>
                      <a:pt x="292" y="93"/>
                    </a:lnTo>
                    <a:lnTo>
                      <a:pt x="280" y="92"/>
                    </a:lnTo>
                    <a:lnTo>
                      <a:pt x="278" y="92"/>
                    </a:lnTo>
                    <a:lnTo>
                      <a:pt x="278" y="93"/>
                    </a:lnTo>
                    <a:lnTo>
                      <a:pt x="281" y="99"/>
                    </a:lnTo>
                    <a:lnTo>
                      <a:pt x="281" y="101"/>
                    </a:lnTo>
                    <a:lnTo>
                      <a:pt x="282" y="104"/>
                    </a:lnTo>
                    <a:lnTo>
                      <a:pt x="282" y="111"/>
                    </a:lnTo>
                    <a:lnTo>
                      <a:pt x="277" y="117"/>
                    </a:lnTo>
                    <a:lnTo>
                      <a:pt x="273" y="118"/>
                    </a:lnTo>
                    <a:lnTo>
                      <a:pt x="271" y="118"/>
                    </a:lnTo>
                    <a:lnTo>
                      <a:pt x="268" y="120"/>
                    </a:lnTo>
                    <a:lnTo>
                      <a:pt x="256" y="111"/>
                    </a:lnTo>
                    <a:lnTo>
                      <a:pt x="241" y="113"/>
                    </a:lnTo>
                    <a:lnTo>
                      <a:pt x="239" y="111"/>
                    </a:lnTo>
                    <a:lnTo>
                      <a:pt x="236" y="107"/>
                    </a:lnTo>
                    <a:lnTo>
                      <a:pt x="236" y="106"/>
                    </a:lnTo>
                    <a:lnTo>
                      <a:pt x="213" y="74"/>
                    </a:lnTo>
                    <a:lnTo>
                      <a:pt x="201" y="63"/>
                    </a:lnTo>
                    <a:lnTo>
                      <a:pt x="193" y="43"/>
                    </a:lnTo>
                    <a:lnTo>
                      <a:pt x="193" y="40"/>
                    </a:lnTo>
                    <a:lnTo>
                      <a:pt x="190" y="33"/>
                    </a:lnTo>
                    <a:lnTo>
                      <a:pt x="186" y="26"/>
                    </a:lnTo>
                    <a:lnTo>
                      <a:pt x="181" y="18"/>
                    </a:lnTo>
                    <a:lnTo>
                      <a:pt x="176" y="4"/>
                    </a:lnTo>
                    <a:lnTo>
                      <a:pt x="174" y="0"/>
                    </a:lnTo>
                    <a:lnTo>
                      <a:pt x="172" y="1"/>
                    </a:lnTo>
                    <a:lnTo>
                      <a:pt x="167" y="15"/>
                    </a:lnTo>
                    <a:lnTo>
                      <a:pt x="165" y="18"/>
                    </a:lnTo>
                    <a:lnTo>
                      <a:pt x="165" y="21"/>
                    </a:lnTo>
                    <a:lnTo>
                      <a:pt x="167" y="22"/>
                    </a:lnTo>
                    <a:lnTo>
                      <a:pt x="168" y="25"/>
                    </a:lnTo>
                    <a:lnTo>
                      <a:pt x="171" y="29"/>
                    </a:lnTo>
                    <a:lnTo>
                      <a:pt x="172" y="29"/>
                    </a:lnTo>
                    <a:lnTo>
                      <a:pt x="175" y="33"/>
                    </a:lnTo>
                    <a:lnTo>
                      <a:pt x="175" y="39"/>
                    </a:lnTo>
                    <a:lnTo>
                      <a:pt x="176" y="41"/>
                    </a:lnTo>
                    <a:lnTo>
                      <a:pt x="175" y="43"/>
                    </a:lnTo>
                    <a:lnTo>
                      <a:pt x="174" y="54"/>
                    </a:lnTo>
                    <a:lnTo>
                      <a:pt x="174" y="55"/>
                    </a:lnTo>
                    <a:lnTo>
                      <a:pt x="172" y="57"/>
                    </a:lnTo>
                    <a:lnTo>
                      <a:pt x="171" y="57"/>
                    </a:lnTo>
                    <a:lnTo>
                      <a:pt x="169" y="58"/>
                    </a:lnTo>
                    <a:lnTo>
                      <a:pt x="165" y="60"/>
                    </a:lnTo>
                    <a:lnTo>
                      <a:pt x="155" y="60"/>
                    </a:lnTo>
                    <a:lnTo>
                      <a:pt x="154" y="58"/>
                    </a:lnTo>
                    <a:lnTo>
                      <a:pt x="153" y="58"/>
                    </a:lnTo>
                    <a:lnTo>
                      <a:pt x="150" y="57"/>
                    </a:lnTo>
                    <a:lnTo>
                      <a:pt x="148" y="58"/>
                    </a:lnTo>
                    <a:lnTo>
                      <a:pt x="144" y="60"/>
                    </a:lnTo>
                    <a:lnTo>
                      <a:pt x="143" y="60"/>
                    </a:lnTo>
                    <a:lnTo>
                      <a:pt x="140" y="61"/>
                    </a:lnTo>
                    <a:lnTo>
                      <a:pt x="134" y="61"/>
                    </a:lnTo>
                    <a:lnTo>
                      <a:pt x="131" y="58"/>
                    </a:lnTo>
                    <a:lnTo>
                      <a:pt x="130" y="58"/>
                    </a:lnTo>
                    <a:lnTo>
                      <a:pt x="129" y="57"/>
                    </a:lnTo>
                    <a:lnTo>
                      <a:pt x="124" y="51"/>
                    </a:lnTo>
                    <a:lnTo>
                      <a:pt x="119" y="47"/>
                    </a:lnTo>
                    <a:lnTo>
                      <a:pt x="115" y="43"/>
                    </a:lnTo>
                    <a:lnTo>
                      <a:pt x="114" y="41"/>
                    </a:lnTo>
                    <a:lnTo>
                      <a:pt x="112" y="41"/>
                    </a:lnTo>
                    <a:lnTo>
                      <a:pt x="112" y="40"/>
                    </a:lnTo>
                    <a:lnTo>
                      <a:pt x="108" y="3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29" name="Freeform 156">
                <a:extLst>
                  <a:ext uri="{FF2B5EF4-FFF2-40B4-BE49-F238E27FC236}">
                    <a16:creationId xmlns:a16="http://schemas.microsoft.com/office/drawing/2014/main" id="{FAA35631-4A80-6E87-8679-EFBD4460B1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0" y="2236"/>
                <a:ext cx="59" cy="66"/>
              </a:xfrm>
              <a:custGeom>
                <a:avLst/>
                <a:gdLst>
                  <a:gd name="T0" fmla="*/ 9 w 236"/>
                  <a:gd name="T1" fmla="*/ 74 h 267"/>
                  <a:gd name="T2" fmla="*/ 0 w 236"/>
                  <a:gd name="T3" fmla="*/ 101 h 267"/>
                  <a:gd name="T4" fmla="*/ 20 w 236"/>
                  <a:gd name="T5" fmla="*/ 101 h 267"/>
                  <a:gd name="T6" fmla="*/ 23 w 236"/>
                  <a:gd name="T7" fmla="*/ 123 h 267"/>
                  <a:gd name="T8" fmla="*/ 23 w 236"/>
                  <a:gd name="T9" fmla="*/ 146 h 267"/>
                  <a:gd name="T10" fmla="*/ 6 w 236"/>
                  <a:gd name="T11" fmla="*/ 168 h 267"/>
                  <a:gd name="T12" fmla="*/ 11 w 236"/>
                  <a:gd name="T13" fmla="*/ 179 h 267"/>
                  <a:gd name="T14" fmla="*/ 24 w 236"/>
                  <a:gd name="T15" fmla="*/ 179 h 267"/>
                  <a:gd name="T16" fmla="*/ 27 w 236"/>
                  <a:gd name="T17" fmla="*/ 192 h 267"/>
                  <a:gd name="T18" fmla="*/ 42 w 236"/>
                  <a:gd name="T19" fmla="*/ 190 h 267"/>
                  <a:gd name="T20" fmla="*/ 58 w 236"/>
                  <a:gd name="T21" fmla="*/ 179 h 267"/>
                  <a:gd name="T22" fmla="*/ 84 w 236"/>
                  <a:gd name="T23" fmla="*/ 194 h 267"/>
                  <a:gd name="T24" fmla="*/ 88 w 236"/>
                  <a:gd name="T25" fmla="*/ 197 h 267"/>
                  <a:gd name="T26" fmla="*/ 87 w 236"/>
                  <a:gd name="T27" fmla="*/ 211 h 267"/>
                  <a:gd name="T28" fmla="*/ 98 w 236"/>
                  <a:gd name="T29" fmla="*/ 207 h 267"/>
                  <a:gd name="T30" fmla="*/ 102 w 236"/>
                  <a:gd name="T31" fmla="*/ 196 h 267"/>
                  <a:gd name="T32" fmla="*/ 112 w 236"/>
                  <a:gd name="T33" fmla="*/ 203 h 267"/>
                  <a:gd name="T34" fmla="*/ 114 w 236"/>
                  <a:gd name="T35" fmla="*/ 227 h 267"/>
                  <a:gd name="T36" fmla="*/ 104 w 236"/>
                  <a:gd name="T37" fmla="*/ 229 h 267"/>
                  <a:gd name="T38" fmla="*/ 105 w 236"/>
                  <a:gd name="T39" fmla="*/ 245 h 267"/>
                  <a:gd name="T40" fmla="*/ 109 w 236"/>
                  <a:gd name="T41" fmla="*/ 252 h 267"/>
                  <a:gd name="T42" fmla="*/ 127 w 236"/>
                  <a:gd name="T43" fmla="*/ 263 h 267"/>
                  <a:gd name="T44" fmla="*/ 136 w 236"/>
                  <a:gd name="T45" fmla="*/ 256 h 267"/>
                  <a:gd name="T46" fmla="*/ 144 w 236"/>
                  <a:gd name="T47" fmla="*/ 263 h 267"/>
                  <a:gd name="T48" fmla="*/ 154 w 236"/>
                  <a:gd name="T49" fmla="*/ 263 h 267"/>
                  <a:gd name="T50" fmla="*/ 155 w 236"/>
                  <a:gd name="T51" fmla="*/ 246 h 267"/>
                  <a:gd name="T52" fmla="*/ 145 w 236"/>
                  <a:gd name="T53" fmla="*/ 231 h 267"/>
                  <a:gd name="T54" fmla="*/ 152 w 236"/>
                  <a:gd name="T55" fmla="*/ 229 h 267"/>
                  <a:gd name="T56" fmla="*/ 155 w 236"/>
                  <a:gd name="T57" fmla="*/ 213 h 267"/>
                  <a:gd name="T58" fmla="*/ 165 w 236"/>
                  <a:gd name="T59" fmla="*/ 213 h 267"/>
                  <a:gd name="T60" fmla="*/ 176 w 236"/>
                  <a:gd name="T61" fmla="*/ 214 h 267"/>
                  <a:gd name="T62" fmla="*/ 175 w 236"/>
                  <a:gd name="T63" fmla="*/ 201 h 267"/>
                  <a:gd name="T64" fmla="*/ 164 w 236"/>
                  <a:gd name="T65" fmla="*/ 180 h 267"/>
                  <a:gd name="T66" fmla="*/ 183 w 236"/>
                  <a:gd name="T67" fmla="*/ 141 h 267"/>
                  <a:gd name="T68" fmla="*/ 210 w 236"/>
                  <a:gd name="T69" fmla="*/ 127 h 267"/>
                  <a:gd name="T70" fmla="*/ 231 w 236"/>
                  <a:gd name="T71" fmla="*/ 113 h 267"/>
                  <a:gd name="T72" fmla="*/ 228 w 236"/>
                  <a:gd name="T73" fmla="*/ 72 h 267"/>
                  <a:gd name="T74" fmla="*/ 207 w 236"/>
                  <a:gd name="T75" fmla="*/ 63 h 267"/>
                  <a:gd name="T76" fmla="*/ 200 w 236"/>
                  <a:gd name="T77" fmla="*/ 62 h 267"/>
                  <a:gd name="T78" fmla="*/ 212 w 236"/>
                  <a:gd name="T79" fmla="*/ 52 h 267"/>
                  <a:gd name="T80" fmla="*/ 227 w 236"/>
                  <a:gd name="T81" fmla="*/ 20 h 267"/>
                  <a:gd name="T82" fmla="*/ 186 w 236"/>
                  <a:gd name="T83" fmla="*/ 0 h 267"/>
                  <a:gd name="T84" fmla="*/ 168 w 236"/>
                  <a:gd name="T85" fmla="*/ 28 h 267"/>
                  <a:gd name="T86" fmla="*/ 154 w 236"/>
                  <a:gd name="T87" fmla="*/ 43 h 267"/>
                  <a:gd name="T88" fmla="*/ 141 w 236"/>
                  <a:gd name="T89" fmla="*/ 63 h 267"/>
                  <a:gd name="T90" fmla="*/ 137 w 236"/>
                  <a:gd name="T91" fmla="*/ 67 h 267"/>
                  <a:gd name="T92" fmla="*/ 104 w 236"/>
                  <a:gd name="T93" fmla="*/ 70 h 267"/>
                  <a:gd name="T94" fmla="*/ 87 w 236"/>
                  <a:gd name="T95" fmla="*/ 59 h 267"/>
                  <a:gd name="T96" fmla="*/ 51 w 236"/>
                  <a:gd name="T97" fmla="*/ 56 h 267"/>
                  <a:gd name="T98" fmla="*/ 49 w 236"/>
                  <a:gd name="T99" fmla="*/ 65 h 2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36" h="267">
                    <a:moveTo>
                      <a:pt x="14" y="63"/>
                    </a:moveTo>
                    <a:lnTo>
                      <a:pt x="13" y="65"/>
                    </a:lnTo>
                    <a:lnTo>
                      <a:pt x="9" y="73"/>
                    </a:lnTo>
                    <a:lnTo>
                      <a:pt x="9" y="74"/>
                    </a:lnTo>
                    <a:lnTo>
                      <a:pt x="9" y="76"/>
                    </a:lnTo>
                    <a:lnTo>
                      <a:pt x="7" y="79"/>
                    </a:lnTo>
                    <a:lnTo>
                      <a:pt x="2" y="99"/>
                    </a:lnTo>
                    <a:lnTo>
                      <a:pt x="0" y="101"/>
                    </a:lnTo>
                    <a:lnTo>
                      <a:pt x="2" y="101"/>
                    </a:lnTo>
                    <a:lnTo>
                      <a:pt x="11" y="103"/>
                    </a:lnTo>
                    <a:lnTo>
                      <a:pt x="17" y="102"/>
                    </a:lnTo>
                    <a:lnTo>
                      <a:pt x="20" y="101"/>
                    </a:lnTo>
                    <a:lnTo>
                      <a:pt x="20" y="102"/>
                    </a:lnTo>
                    <a:lnTo>
                      <a:pt x="21" y="105"/>
                    </a:lnTo>
                    <a:lnTo>
                      <a:pt x="21" y="122"/>
                    </a:lnTo>
                    <a:lnTo>
                      <a:pt x="23" y="123"/>
                    </a:lnTo>
                    <a:lnTo>
                      <a:pt x="23" y="136"/>
                    </a:lnTo>
                    <a:lnTo>
                      <a:pt x="21" y="136"/>
                    </a:lnTo>
                    <a:lnTo>
                      <a:pt x="21" y="144"/>
                    </a:lnTo>
                    <a:lnTo>
                      <a:pt x="23" y="146"/>
                    </a:lnTo>
                    <a:lnTo>
                      <a:pt x="23" y="147"/>
                    </a:lnTo>
                    <a:lnTo>
                      <a:pt x="17" y="158"/>
                    </a:lnTo>
                    <a:lnTo>
                      <a:pt x="11" y="164"/>
                    </a:lnTo>
                    <a:lnTo>
                      <a:pt x="6" y="168"/>
                    </a:lnTo>
                    <a:lnTo>
                      <a:pt x="3" y="172"/>
                    </a:lnTo>
                    <a:lnTo>
                      <a:pt x="3" y="175"/>
                    </a:lnTo>
                    <a:lnTo>
                      <a:pt x="10" y="179"/>
                    </a:lnTo>
                    <a:lnTo>
                      <a:pt x="11" y="179"/>
                    </a:lnTo>
                    <a:lnTo>
                      <a:pt x="14" y="180"/>
                    </a:lnTo>
                    <a:lnTo>
                      <a:pt x="17" y="180"/>
                    </a:lnTo>
                    <a:lnTo>
                      <a:pt x="21" y="179"/>
                    </a:lnTo>
                    <a:lnTo>
                      <a:pt x="24" y="179"/>
                    </a:lnTo>
                    <a:lnTo>
                      <a:pt x="27" y="180"/>
                    </a:lnTo>
                    <a:lnTo>
                      <a:pt x="28" y="182"/>
                    </a:lnTo>
                    <a:lnTo>
                      <a:pt x="28" y="187"/>
                    </a:lnTo>
                    <a:lnTo>
                      <a:pt x="27" y="192"/>
                    </a:lnTo>
                    <a:lnTo>
                      <a:pt x="25" y="193"/>
                    </a:lnTo>
                    <a:lnTo>
                      <a:pt x="25" y="194"/>
                    </a:lnTo>
                    <a:lnTo>
                      <a:pt x="38" y="194"/>
                    </a:lnTo>
                    <a:lnTo>
                      <a:pt x="42" y="190"/>
                    </a:lnTo>
                    <a:lnTo>
                      <a:pt x="39" y="186"/>
                    </a:lnTo>
                    <a:lnTo>
                      <a:pt x="49" y="178"/>
                    </a:lnTo>
                    <a:lnTo>
                      <a:pt x="51" y="178"/>
                    </a:lnTo>
                    <a:lnTo>
                      <a:pt x="58" y="179"/>
                    </a:lnTo>
                    <a:lnTo>
                      <a:pt x="64" y="183"/>
                    </a:lnTo>
                    <a:lnTo>
                      <a:pt x="66" y="186"/>
                    </a:lnTo>
                    <a:lnTo>
                      <a:pt x="80" y="193"/>
                    </a:lnTo>
                    <a:lnTo>
                      <a:pt x="84" y="194"/>
                    </a:lnTo>
                    <a:lnTo>
                      <a:pt x="85" y="193"/>
                    </a:lnTo>
                    <a:lnTo>
                      <a:pt x="87" y="193"/>
                    </a:lnTo>
                    <a:lnTo>
                      <a:pt x="88" y="196"/>
                    </a:lnTo>
                    <a:lnTo>
                      <a:pt x="88" y="197"/>
                    </a:lnTo>
                    <a:lnTo>
                      <a:pt x="87" y="199"/>
                    </a:lnTo>
                    <a:lnTo>
                      <a:pt x="85" y="199"/>
                    </a:lnTo>
                    <a:lnTo>
                      <a:pt x="84" y="204"/>
                    </a:lnTo>
                    <a:lnTo>
                      <a:pt x="87" y="211"/>
                    </a:lnTo>
                    <a:lnTo>
                      <a:pt x="88" y="213"/>
                    </a:lnTo>
                    <a:lnTo>
                      <a:pt x="94" y="214"/>
                    </a:lnTo>
                    <a:lnTo>
                      <a:pt x="95" y="214"/>
                    </a:lnTo>
                    <a:lnTo>
                      <a:pt x="98" y="207"/>
                    </a:lnTo>
                    <a:lnTo>
                      <a:pt x="97" y="203"/>
                    </a:lnTo>
                    <a:lnTo>
                      <a:pt x="97" y="197"/>
                    </a:lnTo>
                    <a:lnTo>
                      <a:pt x="101" y="196"/>
                    </a:lnTo>
                    <a:lnTo>
                      <a:pt x="102" y="196"/>
                    </a:lnTo>
                    <a:lnTo>
                      <a:pt x="108" y="194"/>
                    </a:lnTo>
                    <a:lnTo>
                      <a:pt x="109" y="194"/>
                    </a:lnTo>
                    <a:lnTo>
                      <a:pt x="112" y="197"/>
                    </a:lnTo>
                    <a:lnTo>
                      <a:pt x="112" y="203"/>
                    </a:lnTo>
                    <a:lnTo>
                      <a:pt x="111" y="208"/>
                    </a:lnTo>
                    <a:lnTo>
                      <a:pt x="112" y="211"/>
                    </a:lnTo>
                    <a:lnTo>
                      <a:pt x="115" y="225"/>
                    </a:lnTo>
                    <a:lnTo>
                      <a:pt x="114" y="227"/>
                    </a:lnTo>
                    <a:lnTo>
                      <a:pt x="109" y="227"/>
                    </a:lnTo>
                    <a:lnTo>
                      <a:pt x="108" y="228"/>
                    </a:lnTo>
                    <a:lnTo>
                      <a:pt x="106" y="228"/>
                    </a:lnTo>
                    <a:lnTo>
                      <a:pt x="104" y="229"/>
                    </a:lnTo>
                    <a:lnTo>
                      <a:pt x="97" y="239"/>
                    </a:lnTo>
                    <a:lnTo>
                      <a:pt x="97" y="240"/>
                    </a:lnTo>
                    <a:lnTo>
                      <a:pt x="99" y="240"/>
                    </a:lnTo>
                    <a:lnTo>
                      <a:pt x="105" y="245"/>
                    </a:lnTo>
                    <a:lnTo>
                      <a:pt x="104" y="246"/>
                    </a:lnTo>
                    <a:lnTo>
                      <a:pt x="104" y="247"/>
                    </a:lnTo>
                    <a:lnTo>
                      <a:pt x="108" y="252"/>
                    </a:lnTo>
                    <a:lnTo>
                      <a:pt x="109" y="252"/>
                    </a:lnTo>
                    <a:lnTo>
                      <a:pt x="123" y="263"/>
                    </a:lnTo>
                    <a:lnTo>
                      <a:pt x="123" y="264"/>
                    </a:lnTo>
                    <a:lnTo>
                      <a:pt x="125" y="263"/>
                    </a:lnTo>
                    <a:lnTo>
                      <a:pt x="127" y="263"/>
                    </a:lnTo>
                    <a:lnTo>
                      <a:pt x="129" y="261"/>
                    </a:lnTo>
                    <a:lnTo>
                      <a:pt x="130" y="259"/>
                    </a:lnTo>
                    <a:lnTo>
                      <a:pt x="133" y="256"/>
                    </a:lnTo>
                    <a:lnTo>
                      <a:pt x="136" y="256"/>
                    </a:lnTo>
                    <a:lnTo>
                      <a:pt x="138" y="254"/>
                    </a:lnTo>
                    <a:lnTo>
                      <a:pt x="140" y="254"/>
                    </a:lnTo>
                    <a:lnTo>
                      <a:pt x="141" y="256"/>
                    </a:lnTo>
                    <a:lnTo>
                      <a:pt x="144" y="263"/>
                    </a:lnTo>
                    <a:lnTo>
                      <a:pt x="151" y="267"/>
                    </a:lnTo>
                    <a:lnTo>
                      <a:pt x="152" y="267"/>
                    </a:lnTo>
                    <a:lnTo>
                      <a:pt x="152" y="266"/>
                    </a:lnTo>
                    <a:lnTo>
                      <a:pt x="154" y="263"/>
                    </a:lnTo>
                    <a:lnTo>
                      <a:pt x="154" y="259"/>
                    </a:lnTo>
                    <a:lnTo>
                      <a:pt x="157" y="250"/>
                    </a:lnTo>
                    <a:lnTo>
                      <a:pt x="157" y="247"/>
                    </a:lnTo>
                    <a:lnTo>
                      <a:pt x="155" y="246"/>
                    </a:lnTo>
                    <a:lnTo>
                      <a:pt x="154" y="242"/>
                    </a:lnTo>
                    <a:lnTo>
                      <a:pt x="147" y="239"/>
                    </a:lnTo>
                    <a:lnTo>
                      <a:pt x="145" y="236"/>
                    </a:lnTo>
                    <a:lnTo>
                      <a:pt x="145" y="231"/>
                    </a:lnTo>
                    <a:lnTo>
                      <a:pt x="150" y="231"/>
                    </a:lnTo>
                    <a:lnTo>
                      <a:pt x="151" y="233"/>
                    </a:lnTo>
                    <a:lnTo>
                      <a:pt x="152" y="233"/>
                    </a:lnTo>
                    <a:lnTo>
                      <a:pt x="152" y="229"/>
                    </a:lnTo>
                    <a:lnTo>
                      <a:pt x="148" y="215"/>
                    </a:lnTo>
                    <a:lnTo>
                      <a:pt x="148" y="214"/>
                    </a:lnTo>
                    <a:lnTo>
                      <a:pt x="154" y="214"/>
                    </a:lnTo>
                    <a:lnTo>
                      <a:pt x="155" y="213"/>
                    </a:lnTo>
                    <a:lnTo>
                      <a:pt x="158" y="213"/>
                    </a:lnTo>
                    <a:lnTo>
                      <a:pt x="159" y="211"/>
                    </a:lnTo>
                    <a:lnTo>
                      <a:pt x="164" y="213"/>
                    </a:lnTo>
                    <a:lnTo>
                      <a:pt x="165" y="213"/>
                    </a:lnTo>
                    <a:lnTo>
                      <a:pt x="169" y="215"/>
                    </a:lnTo>
                    <a:lnTo>
                      <a:pt x="169" y="217"/>
                    </a:lnTo>
                    <a:lnTo>
                      <a:pt x="171" y="220"/>
                    </a:lnTo>
                    <a:lnTo>
                      <a:pt x="176" y="214"/>
                    </a:lnTo>
                    <a:lnTo>
                      <a:pt x="178" y="211"/>
                    </a:lnTo>
                    <a:lnTo>
                      <a:pt x="178" y="206"/>
                    </a:lnTo>
                    <a:lnTo>
                      <a:pt x="175" y="203"/>
                    </a:lnTo>
                    <a:lnTo>
                      <a:pt x="175" y="201"/>
                    </a:lnTo>
                    <a:lnTo>
                      <a:pt x="169" y="192"/>
                    </a:lnTo>
                    <a:lnTo>
                      <a:pt x="161" y="183"/>
                    </a:lnTo>
                    <a:lnTo>
                      <a:pt x="161" y="182"/>
                    </a:lnTo>
                    <a:lnTo>
                      <a:pt x="164" y="180"/>
                    </a:lnTo>
                    <a:lnTo>
                      <a:pt x="169" y="173"/>
                    </a:lnTo>
                    <a:lnTo>
                      <a:pt x="178" y="154"/>
                    </a:lnTo>
                    <a:lnTo>
                      <a:pt x="178" y="144"/>
                    </a:lnTo>
                    <a:lnTo>
                      <a:pt x="183" y="141"/>
                    </a:lnTo>
                    <a:lnTo>
                      <a:pt x="185" y="141"/>
                    </a:lnTo>
                    <a:lnTo>
                      <a:pt x="203" y="129"/>
                    </a:lnTo>
                    <a:lnTo>
                      <a:pt x="204" y="129"/>
                    </a:lnTo>
                    <a:lnTo>
                      <a:pt x="210" y="127"/>
                    </a:lnTo>
                    <a:lnTo>
                      <a:pt x="211" y="127"/>
                    </a:lnTo>
                    <a:lnTo>
                      <a:pt x="228" y="118"/>
                    </a:lnTo>
                    <a:lnTo>
                      <a:pt x="231" y="118"/>
                    </a:lnTo>
                    <a:lnTo>
                      <a:pt x="231" y="113"/>
                    </a:lnTo>
                    <a:lnTo>
                      <a:pt x="236" y="83"/>
                    </a:lnTo>
                    <a:lnTo>
                      <a:pt x="236" y="80"/>
                    </a:lnTo>
                    <a:lnTo>
                      <a:pt x="234" y="80"/>
                    </a:lnTo>
                    <a:lnTo>
                      <a:pt x="228" y="72"/>
                    </a:lnTo>
                    <a:lnTo>
                      <a:pt x="222" y="67"/>
                    </a:lnTo>
                    <a:lnTo>
                      <a:pt x="221" y="66"/>
                    </a:lnTo>
                    <a:lnTo>
                      <a:pt x="217" y="66"/>
                    </a:lnTo>
                    <a:lnTo>
                      <a:pt x="207" y="63"/>
                    </a:lnTo>
                    <a:lnTo>
                      <a:pt x="204" y="62"/>
                    </a:lnTo>
                    <a:lnTo>
                      <a:pt x="201" y="62"/>
                    </a:lnTo>
                    <a:lnTo>
                      <a:pt x="200" y="63"/>
                    </a:lnTo>
                    <a:lnTo>
                      <a:pt x="200" y="62"/>
                    </a:lnTo>
                    <a:lnTo>
                      <a:pt x="201" y="62"/>
                    </a:lnTo>
                    <a:lnTo>
                      <a:pt x="207" y="56"/>
                    </a:lnTo>
                    <a:lnTo>
                      <a:pt x="212" y="53"/>
                    </a:lnTo>
                    <a:lnTo>
                      <a:pt x="212" y="52"/>
                    </a:lnTo>
                    <a:lnTo>
                      <a:pt x="215" y="46"/>
                    </a:lnTo>
                    <a:lnTo>
                      <a:pt x="217" y="41"/>
                    </a:lnTo>
                    <a:lnTo>
                      <a:pt x="222" y="27"/>
                    </a:lnTo>
                    <a:lnTo>
                      <a:pt x="227" y="20"/>
                    </a:lnTo>
                    <a:lnTo>
                      <a:pt x="227" y="19"/>
                    </a:lnTo>
                    <a:lnTo>
                      <a:pt x="225" y="17"/>
                    </a:lnTo>
                    <a:lnTo>
                      <a:pt x="190" y="3"/>
                    </a:lnTo>
                    <a:lnTo>
                      <a:pt x="186" y="0"/>
                    </a:lnTo>
                    <a:lnTo>
                      <a:pt x="178" y="14"/>
                    </a:lnTo>
                    <a:lnTo>
                      <a:pt x="171" y="23"/>
                    </a:lnTo>
                    <a:lnTo>
                      <a:pt x="169" y="24"/>
                    </a:lnTo>
                    <a:lnTo>
                      <a:pt x="168" y="28"/>
                    </a:lnTo>
                    <a:lnTo>
                      <a:pt x="164" y="36"/>
                    </a:lnTo>
                    <a:lnTo>
                      <a:pt x="162" y="36"/>
                    </a:lnTo>
                    <a:lnTo>
                      <a:pt x="158" y="41"/>
                    </a:lnTo>
                    <a:lnTo>
                      <a:pt x="154" y="43"/>
                    </a:lnTo>
                    <a:lnTo>
                      <a:pt x="144" y="60"/>
                    </a:lnTo>
                    <a:lnTo>
                      <a:pt x="143" y="62"/>
                    </a:lnTo>
                    <a:lnTo>
                      <a:pt x="141" y="62"/>
                    </a:lnTo>
                    <a:lnTo>
                      <a:pt x="141" y="63"/>
                    </a:lnTo>
                    <a:lnTo>
                      <a:pt x="140" y="65"/>
                    </a:lnTo>
                    <a:lnTo>
                      <a:pt x="140" y="67"/>
                    </a:lnTo>
                    <a:lnTo>
                      <a:pt x="138" y="69"/>
                    </a:lnTo>
                    <a:lnTo>
                      <a:pt x="137" y="67"/>
                    </a:lnTo>
                    <a:lnTo>
                      <a:pt x="136" y="69"/>
                    </a:lnTo>
                    <a:lnTo>
                      <a:pt x="121" y="80"/>
                    </a:lnTo>
                    <a:lnTo>
                      <a:pt x="118" y="83"/>
                    </a:lnTo>
                    <a:lnTo>
                      <a:pt x="104" y="70"/>
                    </a:lnTo>
                    <a:lnTo>
                      <a:pt x="102" y="70"/>
                    </a:lnTo>
                    <a:lnTo>
                      <a:pt x="102" y="67"/>
                    </a:lnTo>
                    <a:lnTo>
                      <a:pt x="101" y="63"/>
                    </a:lnTo>
                    <a:lnTo>
                      <a:pt x="87" y="59"/>
                    </a:lnTo>
                    <a:lnTo>
                      <a:pt x="80" y="52"/>
                    </a:lnTo>
                    <a:lnTo>
                      <a:pt x="76" y="49"/>
                    </a:lnTo>
                    <a:lnTo>
                      <a:pt x="62" y="52"/>
                    </a:lnTo>
                    <a:lnTo>
                      <a:pt x="51" y="56"/>
                    </a:lnTo>
                    <a:lnTo>
                      <a:pt x="51" y="60"/>
                    </a:lnTo>
                    <a:lnTo>
                      <a:pt x="52" y="62"/>
                    </a:lnTo>
                    <a:lnTo>
                      <a:pt x="52" y="63"/>
                    </a:lnTo>
                    <a:lnTo>
                      <a:pt x="49" y="65"/>
                    </a:lnTo>
                    <a:lnTo>
                      <a:pt x="28" y="66"/>
                    </a:lnTo>
                    <a:lnTo>
                      <a:pt x="21" y="63"/>
                    </a:lnTo>
                    <a:lnTo>
                      <a:pt x="14" y="6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30" name="Freeform 157">
                <a:extLst>
                  <a:ext uri="{FF2B5EF4-FFF2-40B4-BE49-F238E27FC236}">
                    <a16:creationId xmlns:a16="http://schemas.microsoft.com/office/drawing/2014/main" id="{936603BF-72B1-D2CA-B568-090EAF75FB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0" y="2165"/>
                <a:ext cx="55" cy="51"/>
              </a:xfrm>
              <a:custGeom>
                <a:avLst/>
                <a:gdLst>
                  <a:gd name="T0" fmla="*/ 145 w 218"/>
                  <a:gd name="T1" fmla="*/ 1 h 206"/>
                  <a:gd name="T2" fmla="*/ 139 w 218"/>
                  <a:gd name="T3" fmla="*/ 4 h 206"/>
                  <a:gd name="T4" fmla="*/ 141 w 218"/>
                  <a:gd name="T5" fmla="*/ 4 h 206"/>
                  <a:gd name="T6" fmla="*/ 142 w 218"/>
                  <a:gd name="T7" fmla="*/ 10 h 206"/>
                  <a:gd name="T8" fmla="*/ 139 w 218"/>
                  <a:gd name="T9" fmla="*/ 15 h 206"/>
                  <a:gd name="T10" fmla="*/ 141 w 218"/>
                  <a:gd name="T11" fmla="*/ 19 h 206"/>
                  <a:gd name="T12" fmla="*/ 148 w 218"/>
                  <a:gd name="T13" fmla="*/ 21 h 206"/>
                  <a:gd name="T14" fmla="*/ 152 w 218"/>
                  <a:gd name="T15" fmla="*/ 19 h 206"/>
                  <a:gd name="T16" fmla="*/ 156 w 218"/>
                  <a:gd name="T17" fmla="*/ 21 h 206"/>
                  <a:gd name="T18" fmla="*/ 159 w 218"/>
                  <a:gd name="T19" fmla="*/ 31 h 206"/>
                  <a:gd name="T20" fmla="*/ 142 w 218"/>
                  <a:gd name="T21" fmla="*/ 75 h 206"/>
                  <a:gd name="T22" fmla="*/ 122 w 218"/>
                  <a:gd name="T23" fmla="*/ 92 h 206"/>
                  <a:gd name="T24" fmla="*/ 109 w 218"/>
                  <a:gd name="T25" fmla="*/ 96 h 206"/>
                  <a:gd name="T26" fmla="*/ 91 w 218"/>
                  <a:gd name="T27" fmla="*/ 109 h 206"/>
                  <a:gd name="T28" fmla="*/ 72 w 218"/>
                  <a:gd name="T29" fmla="*/ 110 h 206"/>
                  <a:gd name="T30" fmla="*/ 67 w 218"/>
                  <a:gd name="T31" fmla="*/ 112 h 206"/>
                  <a:gd name="T32" fmla="*/ 64 w 218"/>
                  <a:gd name="T33" fmla="*/ 117 h 206"/>
                  <a:gd name="T34" fmla="*/ 48 w 218"/>
                  <a:gd name="T35" fmla="*/ 130 h 206"/>
                  <a:gd name="T36" fmla="*/ 45 w 218"/>
                  <a:gd name="T37" fmla="*/ 135 h 206"/>
                  <a:gd name="T38" fmla="*/ 36 w 218"/>
                  <a:gd name="T39" fmla="*/ 138 h 206"/>
                  <a:gd name="T40" fmla="*/ 34 w 218"/>
                  <a:gd name="T41" fmla="*/ 139 h 206"/>
                  <a:gd name="T42" fmla="*/ 27 w 218"/>
                  <a:gd name="T43" fmla="*/ 152 h 206"/>
                  <a:gd name="T44" fmla="*/ 12 w 218"/>
                  <a:gd name="T45" fmla="*/ 160 h 206"/>
                  <a:gd name="T46" fmla="*/ 11 w 218"/>
                  <a:gd name="T47" fmla="*/ 165 h 206"/>
                  <a:gd name="T48" fmla="*/ 14 w 218"/>
                  <a:gd name="T49" fmla="*/ 180 h 206"/>
                  <a:gd name="T50" fmla="*/ 1 w 218"/>
                  <a:gd name="T51" fmla="*/ 198 h 206"/>
                  <a:gd name="T52" fmla="*/ 0 w 218"/>
                  <a:gd name="T53" fmla="*/ 201 h 206"/>
                  <a:gd name="T54" fmla="*/ 11 w 218"/>
                  <a:gd name="T55" fmla="*/ 205 h 206"/>
                  <a:gd name="T56" fmla="*/ 21 w 218"/>
                  <a:gd name="T57" fmla="*/ 199 h 206"/>
                  <a:gd name="T58" fmla="*/ 38 w 218"/>
                  <a:gd name="T59" fmla="*/ 184 h 206"/>
                  <a:gd name="T60" fmla="*/ 82 w 218"/>
                  <a:gd name="T61" fmla="*/ 175 h 206"/>
                  <a:gd name="T62" fmla="*/ 85 w 218"/>
                  <a:gd name="T63" fmla="*/ 176 h 206"/>
                  <a:gd name="T64" fmla="*/ 102 w 218"/>
                  <a:gd name="T65" fmla="*/ 180 h 206"/>
                  <a:gd name="T66" fmla="*/ 112 w 218"/>
                  <a:gd name="T67" fmla="*/ 179 h 206"/>
                  <a:gd name="T68" fmla="*/ 120 w 218"/>
                  <a:gd name="T69" fmla="*/ 173 h 206"/>
                  <a:gd name="T70" fmla="*/ 137 w 218"/>
                  <a:gd name="T71" fmla="*/ 172 h 206"/>
                  <a:gd name="T72" fmla="*/ 142 w 218"/>
                  <a:gd name="T73" fmla="*/ 191 h 206"/>
                  <a:gd name="T74" fmla="*/ 154 w 218"/>
                  <a:gd name="T75" fmla="*/ 195 h 206"/>
                  <a:gd name="T76" fmla="*/ 163 w 218"/>
                  <a:gd name="T77" fmla="*/ 188 h 206"/>
                  <a:gd name="T78" fmla="*/ 173 w 218"/>
                  <a:gd name="T79" fmla="*/ 187 h 206"/>
                  <a:gd name="T80" fmla="*/ 177 w 218"/>
                  <a:gd name="T81" fmla="*/ 187 h 206"/>
                  <a:gd name="T82" fmla="*/ 180 w 218"/>
                  <a:gd name="T83" fmla="*/ 180 h 206"/>
                  <a:gd name="T84" fmla="*/ 209 w 218"/>
                  <a:gd name="T85" fmla="*/ 179 h 206"/>
                  <a:gd name="T86" fmla="*/ 207 w 218"/>
                  <a:gd name="T87" fmla="*/ 165 h 206"/>
                  <a:gd name="T88" fmla="*/ 209 w 218"/>
                  <a:gd name="T89" fmla="*/ 155 h 206"/>
                  <a:gd name="T90" fmla="*/ 214 w 218"/>
                  <a:gd name="T91" fmla="*/ 134 h 206"/>
                  <a:gd name="T92" fmla="*/ 215 w 218"/>
                  <a:gd name="T93" fmla="*/ 132 h 206"/>
                  <a:gd name="T94" fmla="*/ 214 w 218"/>
                  <a:gd name="T95" fmla="*/ 128 h 206"/>
                  <a:gd name="T96" fmla="*/ 211 w 218"/>
                  <a:gd name="T97" fmla="*/ 123 h 206"/>
                  <a:gd name="T98" fmla="*/ 216 w 218"/>
                  <a:gd name="T99" fmla="*/ 95 h 206"/>
                  <a:gd name="T100" fmla="*/ 218 w 218"/>
                  <a:gd name="T101" fmla="*/ 92 h 206"/>
                  <a:gd name="T102" fmla="*/ 216 w 218"/>
                  <a:gd name="T103" fmla="*/ 88 h 206"/>
                  <a:gd name="T104" fmla="*/ 216 w 218"/>
                  <a:gd name="T105" fmla="*/ 63 h 206"/>
                  <a:gd name="T106" fmla="*/ 208 w 218"/>
                  <a:gd name="T107" fmla="*/ 57 h 206"/>
                  <a:gd name="T108" fmla="*/ 200 w 218"/>
                  <a:gd name="T109" fmla="*/ 18 h 206"/>
                  <a:gd name="T110" fmla="*/ 189 w 218"/>
                  <a:gd name="T111" fmla="*/ 7 h 206"/>
                  <a:gd name="T112" fmla="*/ 182 w 218"/>
                  <a:gd name="T113" fmla="*/ 10 h 206"/>
                  <a:gd name="T114" fmla="*/ 179 w 218"/>
                  <a:gd name="T115" fmla="*/ 4 h 206"/>
                  <a:gd name="T116" fmla="*/ 177 w 218"/>
                  <a:gd name="T117" fmla="*/ 0 h 206"/>
                  <a:gd name="T118" fmla="*/ 147 w 218"/>
                  <a:gd name="T119" fmla="*/ 0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18" h="206">
                    <a:moveTo>
                      <a:pt x="147" y="0"/>
                    </a:moveTo>
                    <a:lnTo>
                      <a:pt x="145" y="1"/>
                    </a:lnTo>
                    <a:lnTo>
                      <a:pt x="142" y="1"/>
                    </a:lnTo>
                    <a:lnTo>
                      <a:pt x="139" y="4"/>
                    </a:lnTo>
                    <a:lnTo>
                      <a:pt x="140" y="4"/>
                    </a:lnTo>
                    <a:lnTo>
                      <a:pt x="141" y="4"/>
                    </a:lnTo>
                    <a:lnTo>
                      <a:pt x="142" y="5"/>
                    </a:lnTo>
                    <a:lnTo>
                      <a:pt x="142" y="10"/>
                    </a:lnTo>
                    <a:lnTo>
                      <a:pt x="139" y="12"/>
                    </a:lnTo>
                    <a:lnTo>
                      <a:pt x="139" y="15"/>
                    </a:lnTo>
                    <a:lnTo>
                      <a:pt x="141" y="18"/>
                    </a:lnTo>
                    <a:lnTo>
                      <a:pt x="141" y="19"/>
                    </a:lnTo>
                    <a:lnTo>
                      <a:pt x="142" y="19"/>
                    </a:lnTo>
                    <a:lnTo>
                      <a:pt x="148" y="21"/>
                    </a:lnTo>
                    <a:lnTo>
                      <a:pt x="151" y="21"/>
                    </a:lnTo>
                    <a:lnTo>
                      <a:pt x="152" y="19"/>
                    </a:lnTo>
                    <a:lnTo>
                      <a:pt x="158" y="19"/>
                    </a:lnTo>
                    <a:lnTo>
                      <a:pt x="156" y="21"/>
                    </a:lnTo>
                    <a:lnTo>
                      <a:pt x="155" y="26"/>
                    </a:lnTo>
                    <a:lnTo>
                      <a:pt x="159" y="31"/>
                    </a:lnTo>
                    <a:lnTo>
                      <a:pt x="161" y="39"/>
                    </a:lnTo>
                    <a:lnTo>
                      <a:pt x="142" y="75"/>
                    </a:lnTo>
                    <a:lnTo>
                      <a:pt x="138" y="77"/>
                    </a:lnTo>
                    <a:lnTo>
                      <a:pt x="122" y="92"/>
                    </a:lnTo>
                    <a:lnTo>
                      <a:pt x="120" y="92"/>
                    </a:lnTo>
                    <a:lnTo>
                      <a:pt x="109" y="96"/>
                    </a:lnTo>
                    <a:lnTo>
                      <a:pt x="95" y="103"/>
                    </a:lnTo>
                    <a:lnTo>
                      <a:pt x="91" y="109"/>
                    </a:lnTo>
                    <a:lnTo>
                      <a:pt x="74" y="112"/>
                    </a:lnTo>
                    <a:lnTo>
                      <a:pt x="72" y="110"/>
                    </a:lnTo>
                    <a:lnTo>
                      <a:pt x="70" y="110"/>
                    </a:lnTo>
                    <a:lnTo>
                      <a:pt x="67" y="112"/>
                    </a:lnTo>
                    <a:lnTo>
                      <a:pt x="64" y="116"/>
                    </a:lnTo>
                    <a:lnTo>
                      <a:pt x="64" y="117"/>
                    </a:lnTo>
                    <a:lnTo>
                      <a:pt x="60" y="118"/>
                    </a:lnTo>
                    <a:lnTo>
                      <a:pt x="48" y="130"/>
                    </a:lnTo>
                    <a:lnTo>
                      <a:pt x="45" y="134"/>
                    </a:lnTo>
                    <a:lnTo>
                      <a:pt x="45" y="135"/>
                    </a:lnTo>
                    <a:lnTo>
                      <a:pt x="42" y="135"/>
                    </a:lnTo>
                    <a:lnTo>
                      <a:pt x="36" y="138"/>
                    </a:lnTo>
                    <a:lnTo>
                      <a:pt x="35" y="138"/>
                    </a:lnTo>
                    <a:lnTo>
                      <a:pt x="34" y="139"/>
                    </a:lnTo>
                    <a:lnTo>
                      <a:pt x="32" y="144"/>
                    </a:lnTo>
                    <a:lnTo>
                      <a:pt x="27" y="152"/>
                    </a:lnTo>
                    <a:lnTo>
                      <a:pt x="24" y="153"/>
                    </a:lnTo>
                    <a:lnTo>
                      <a:pt x="12" y="160"/>
                    </a:lnTo>
                    <a:lnTo>
                      <a:pt x="11" y="163"/>
                    </a:lnTo>
                    <a:lnTo>
                      <a:pt x="11" y="165"/>
                    </a:lnTo>
                    <a:lnTo>
                      <a:pt x="14" y="175"/>
                    </a:lnTo>
                    <a:lnTo>
                      <a:pt x="14" y="180"/>
                    </a:lnTo>
                    <a:lnTo>
                      <a:pt x="8" y="192"/>
                    </a:lnTo>
                    <a:lnTo>
                      <a:pt x="1" y="198"/>
                    </a:lnTo>
                    <a:lnTo>
                      <a:pt x="0" y="199"/>
                    </a:lnTo>
                    <a:lnTo>
                      <a:pt x="0" y="201"/>
                    </a:lnTo>
                    <a:lnTo>
                      <a:pt x="3" y="205"/>
                    </a:lnTo>
                    <a:lnTo>
                      <a:pt x="11" y="205"/>
                    </a:lnTo>
                    <a:lnTo>
                      <a:pt x="18" y="206"/>
                    </a:lnTo>
                    <a:lnTo>
                      <a:pt x="21" y="199"/>
                    </a:lnTo>
                    <a:lnTo>
                      <a:pt x="34" y="187"/>
                    </a:lnTo>
                    <a:lnTo>
                      <a:pt x="38" y="184"/>
                    </a:lnTo>
                    <a:lnTo>
                      <a:pt x="67" y="172"/>
                    </a:lnTo>
                    <a:lnTo>
                      <a:pt x="82" y="175"/>
                    </a:lnTo>
                    <a:lnTo>
                      <a:pt x="85" y="177"/>
                    </a:lnTo>
                    <a:lnTo>
                      <a:pt x="85" y="176"/>
                    </a:lnTo>
                    <a:lnTo>
                      <a:pt x="87" y="175"/>
                    </a:lnTo>
                    <a:lnTo>
                      <a:pt x="102" y="180"/>
                    </a:lnTo>
                    <a:lnTo>
                      <a:pt x="108" y="179"/>
                    </a:lnTo>
                    <a:lnTo>
                      <a:pt x="112" y="179"/>
                    </a:lnTo>
                    <a:lnTo>
                      <a:pt x="119" y="175"/>
                    </a:lnTo>
                    <a:lnTo>
                      <a:pt x="120" y="173"/>
                    </a:lnTo>
                    <a:lnTo>
                      <a:pt x="135" y="173"/>
                    </a:lnTo>
                    <a:lnTo>
                      <a:pt x="137" y="172"/>
                    </a:lnTo>
                    <a:lnTo>
                      <a:pt x="137" y="173"/>
                    </a:lnTo>
                    <a:lnTo>
                      <a:pt x="142" y="191"/>
                    </a:lnTo>
                    <a:lnTo>
                      <a:pt x="142" y="194"/>
                    </a:lnTo>
                    <a:lnTo>
                      <a:pt x="154" y="195"/>
                    </a:lnTo>
                    <a:lnTo>
                      <a:pt x="162" y="190"/>
                    </a:lnTo>
                    <a:lnTo>
                      <a:pt x="163" y="188"/>
                    </a:lnTo>
                    <a:lnTo>
                      <a:pt x="166" y="187"/>
                    </a:lnTo>
                    <a:lnTo>
                      <a:pt x="173" y="187"/>
                    </a:lnTo>
                    <a:lnTo>
                      <a:pt x="175" y="188"/>
                    </a:lnTo>
                    <a:lnTo>
                      <a:pt x="177" y="187"/>
                    </a:lnTo>
                    <a:lnTo>
                      <a:pt x="177" y="185"/>
                    </a:lnTo>
                    <a:lnTo>
                      <a:pt x="180" y="180"/>
                    </a:lnTo>
                    <a:lnTo>
                      <a:pt x="208" y="180"/>
                    </a:lnTo>
                    <a:lnTo>
                      <a:pt x="209" y="179"/>
                    </a:lnTo>
                    <a:lnTo>
                      <a:pt x="209" y="176"/>
                    </a:lnTo>
                    <a:lnTo>
                      <a:pt x="207" y="165"/>
                    </a:lnTo>
                    <a:lnTo>
                      <a:pt x="209" y="158"/>
                    </a:lnTo>
                    <a:lnTo>
                      <a:pt x="209" y="155"/>
                    </a:lnTo>
                    <a:lnTo>
                      <a:pt x="214" y="141"/>
                    </a:lnTo>
                    <a:lnTo>
                      <a:pt x="214" y="134"/>
                    </a:lnTo>
                    <a:lnTo>
                      <a:pt x="215" y="134"/>
                    </a:lnTo>
                    <a:lnTo>
                      <a:pt x="215" y="132"/>
                    </a:lnTo>
                    <a:lnTo>
                      <a:pt x="214" y="130"/>
                    </a:lnTo>
                    <a:lnTo>
                      <a:pt x="214" y="128"/>
                    </a:lnTo>
                    <a:lnTo>
                      <a:pt x="211" y="124"/>
                    </a:lnTo>
                    <a:lnTo>
                      <a:pt x="211" y="123"/>
                    </a:lnTo>
                    <a:lnTo>
                      <a:pt x="215" y="98"/>
                    </a:lnTo>
                    <a:lnTo>
                      <a:pt x="216" y="95"/>
                    </a:lnTo>
                    <a:lnTo>
                      <a:pt x="216" y="93"/>
                    </a:lnTo>
                    <a:lnTo>
                      <a:pt x="218" y="92"/>
                    </a:lnTo>
                    <a:lnTo>
                      <a:pt x="216" y="89"/>
                    </a:lnTo>
                    <a:lnTo>
                      <a:pt x="216" y="88"/>
                    </a:lnTo>
                    <a:lnTo>
                      <a:pt x="215" y="86"/>
                    </a:lnTo>
                    <a:lnTo>
                      <a:pt x="216" y="63"/>
                    </a:lnTo>
                    <a:lnTo>
                      <a:pt x="215" y="61"/>
                    </a:lnTo>
                    <a:lnTo>
                      <a:pt x="208" y="57"/>
                    </a:lnTo>
                    <a:lnTo>
                      <a:pt x="208" y="43"/>
                    </a:lnTo>
                    <a:lnTo>
                      <a:pt x="200" y="18"/>
                    </a:lnTo>
                    <a:lnTo>
                      <a:pt x="195" y="10"/>
                    </a:lnTo>
                    <a:lnTo>
                      <a:pt x="189" y="7"/>
                    </a:lnTo>
                    <a:lnTo>
                      <a:pt x="187" y="7"/>
                    </a:lnTo>
                    <a:lnTo>
                      <a:pt x="182" y="10"/>
                    </a:lnTo>
                    <a:lnTo>
                      <a:pt x="180" y="8"/>
                    </a:lnTo>
                    <a:lnTo>
                      <a:pt x="179" y="4"/>
                    </a:lnTo>
                    <a:lnTo>
                      <a:pt x="179" y="0"/>
                    </a:lnTo>
                    <a:lnTo>
                      <a:pt x="177" y="0"/>
                    </a:lnTo>
                    <a:lnTo>
                      <a:pt x="170" y="1"/>
                    </a:lnTo>
                    <a:lnTo>
                      <a:pt x="147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31" name="Freeform 158">
                <a:extLst>
                  <a:ext uri="{FF2B5EF4-FFF2-40B4-BE49-F238E27FC236}">
                    <a16:creationId xmlns:a16="http://schemas.microsoft.com/office/drawing/2014/main" id="{D7D8F7EE-18B2-FF4C-2991-B118840AFB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7" y="2208"/>
                <a:ext cx="57" cy="48"/>
              </a:xfrm>
              <a:custGeom>
                <a:avLst/>
                <a:gdLst>
                  <a:gd name="T0" fmla="*/ 133 w 228"/>
                  <a:gd name="T1" fmla="*/ 3 h 192"/>
                  <a:gd name="T2" fmla="*/ 122 w 228"/>
                  <a:gd name="T3" fmla="*/ 7 h 192"/>
                  <a:gd name="T4" fmla="*/ 101 w 228"/>
                  <a:gd name="T5" fmla="*/ 3 h 192"/>
                  <a:gd name="T6" fmla="*/ 99 w 228"/>
                  <a:gd name="T7" fmla="*/ 5 h 192"/>
                  <a:gd name="T8" fmla="*/ 81 w 228"/>
                  <a:gd name="T9" fmla="*/ 0 h 192"/>
                  <a:gd name="T10" fmla="*/ 48 w 228"/>
                  <a:gd name="T11" fmla="*/ 15 h 192"/>
                  <a:gd name="T12" fmla="*/ 32 w 228"/>
                  <a:gd name="T13" fmla="*/ 34 h 192"/>
                  <a:gd name="T14" fmla="*/ 25 w 228"/>
                  <a:gd name="T15" fmla="*/ 60 h 192"/>
                  <a:gd name="T16" fmla="*/ 22 w 228"/>
                  <a:gd name="T17" fmla="*/ 64 h 192"/>
                  <a:gd name="T18" fmla="*/ 15 w 228"/>
                  <a:gd name="T19" fmla="*/ 68 h 192"/>
                  <a:gd name="T20" fmla="*/ 14 w 228"/>
                  <a:gd name="T21" fmla="*/ 75 h 192"/>
                  <a:gd name="T22" fmla="*/ 12 w 228"/>
                  <a:gd name="T23" fmla="*/ 97 h 192"/>
                  <a:gd name="T24" fmla="*/ 8 w 228"/>
                  <a:gd name="T25" fmla="*/ 104 h 192"/>
                  <a:gd name="T26" fmla="*/ 0 w 228"/>
                  <a:gd name="T27" fmla="*/ 110 h 192"/>
                  <a:gd name="T28" fmla="*/ 4 w 228"/>
                  <a:gd name="T29" fmla="*/ 114 h 192"/>
                  <a:gd name="T30" fmla="*/ 41 w 228"/>
                  <a:gd name="T31" fmla="*/ 130 h 192"/>
                  <a:gd name="T32" fmla="*/ 36 w 228"/>
                  <a:gd name="T33" fmla="*/ 138 h 192"/>
                  <a:gd name="T34" fmla="*/ 29 w 228"/>
                  <a:gd name="T35" fmla="*/ 157 h 192"/>
                  <a:gd name="T36" fmla="*/ 26 w 228"/>
                  <a:gd name="T37" fmla="*/ 164 h 192"/>
                  <a:gd name="T38" fmla="*/ 15 w 228"/>
                  <a:gd name="T39" fmla="*/ 173 h 192"/>
                  <a:gd name="T40" fmla="*/ 21 w 228"/>
                  <a:gd name="T41" fmla="*/ 174 h 192"/>
                  <a:gd name="T42" fmla="*/ 35 w 228"/>
                  <a:gd name="T43" fmla="*/ 177 h 192"/>
                  <a:gd name="T44" fmla="*/ 42 w 228"/>
                  <a:gd name="T45" fmla="*/ 183 h 192"/>
                  <a:gd name="T46" fmla="*/ 50 w 228"/>
                  <a:gd name="T47" fmla="*/ 191 h 192"/>
                  <a:gd name="T48" fmla="*/ 60 w 228"/>
                  <a:gd name="T49" fmla="*/ 192 h 192"/>
                  <a:gd name="T50" fmla="*/ 71 w 228"/>
                  <a:gd name="T51" fmla="*/ 184 h 192"/>
                  <a:gd name="T52" fmla="*/ 85 w 228"/>
                  <a:gd name="T53" fmla="*/ 160 h 192"/>
                  <a:gd name="T54" fmla="*/ 88 w 228"/>
                  <a:gd name="T55" fmla="*/ 160 h 192"/>
                  <a:gd name="T56" fmla="*/ 103 w 228"/>
                  <a:gd name="T57" fmla="*/ 166 h 192"/>
                  <a:gd name="T58" fmla="*/ 115 w 228"/>
                  <a:gd name="T59" fmla="*/ 164 h 192"/>
                  <a:gd name="T60" fmla="*/ 119 w 228"/>
                  <a:gd name="T61" fmla="*/ 166 h 192"/>
                  <a:gd name="T62" fmla="*/ 122 w 228"/>
                  <a:gd name="T63" fmla="*/ 173 h 192"/>
                  <a:gd name="T64" fmla="*/ 123 w 228"/>
                  <a:gd name="T65" fmla="*/ 174 h 192"/>
                  <a:gd name="T66" fmla="*/ 129 w 228"/>
                  <a:gd name="T67" fmla="*/ 173 h 192"/>
                  <a:gd name="T68" fmla="*/ 126 w 228"/>
                  <a:gd name="T69" fmla="*/ 170 h 192"/>
                  <a:gd name="T70" fmla="*/ 124 w 228"/>
                  <a:gd name="T71" fmla="*/ 153 h 192"/>
                  <a:gd name="T72" fmla="*/ 134 w 228"/>
                  <a:gd name="T73" fmla="*/ 147 h 192"/>
                  <a:gd name="T74" fmla="*/ 158 w 228"/>
                  <a:gd name="T75" fmla="*/ 132 h 192"/>
                  <a:gd name="T76" fmla="*/ 166 w 228"/>
                  <a:gd name="T77" fmla="*/ 125 h 192"/>
                  <a:gd name="T78" fmla="*/ 176 w 228"/>
                  <a:gd name="T79" fmla="*/ 117 h 192"/>
                  <a:gd name="T80" fmla="*/ 177 w 228"/>
                  <a:gd name="T81" fmla="*/ 111 h 192"/>
                  <a:gd name="T82" fmla="*/ 179 w 228"/>
                  <a:gd name="T83" fmla="*/ 108 h 192"/>
                  <a:gd name="T84" fmla="*/ 191 w 228"/>
                  <a:gd name="T85" fmla="*/ 101 h 192"/>
                  <a:gd name="T86" fmla="*/ 205 w 228"/>
                  <a:gd name="T87" fmla="*/ 106 h 192"/>
                  <a:gd name="T88" fmla="*/ 228 w 228"/>
                  <a:gd name="T89" fmla="*/ 100 h 192"/>
                  <a:gd name="T90" fmla="*/ 222 w 228"/>
                  <a:gd name="T91" fmla="*/ 92 h 192"/>
                  <a:gd name="T92" fmla="*/ 209 w 228"/>
                  <a:gd name="T93" fmla="*/ 72 h 192"/>
                  <a:gd name="T94" fmla="*/ 194 w 228"/>
                  <a:gd name="T95" fmla="*/ 58 h 192"/>
                  <a:gd name="T96" fmla="*/ 190 w 228"/>
                  <a:gd name="T97" fmla="*/ 40 h 192"/>
                  <a:gd name="T98" fmla="*/ 187 w 228"/>
                  <a:gd name="T99" fmla="*/ 37 h 192"/>
                  <a:gd name="T100" fmla="*/ 190 w 228"/>
                  <a:gd name="T101" fmla="*/ 26 h 192"/>
                  <a:gd name="T102" fmla="*/ 189 w 228"/>
                  <a:gd name="T103" fmla="*/ 16 h 192"/>
                  <a:gd name="T104" fmla="*/ 180 w 228"/>
                  <a:gd name="T105" fmla="*/ 15 h 192"/>
                  <a:gd name="T106" fmla="*/ 176 w 228"/>
                  <a:gd name="T107" fmla="*/ 18 h 192"/>
                  <a:gd name="T108" fmla="*/ 156 w 228"/>
                  <a:gd name="T109" fmla="*/ 22 h 192"/>
                  <a:gd name="T110" fmla="*/ 151 w 228"/>
                  <a:gd name="T111" fmla="*/ 1 h 192"/>
                  <a:gd name="T112" fmla="*/ 149 w 228"/>
                  <a:gd name="T113" fmla="*/ 1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28" h="192">
                    <a:moveTo>
                      <a:pt x="134" y="1"/>
                    </a:moveTo>
                    <a:lnTo>
                      <a:pt x="133" y="3"/>
                    </a:lnTo>
                    <a:lnTo>
                      <a:pt x="126" y="7"/>
                    </a:lnTo>
                    <a:lnTo>
                      <a:pt x="122" y="7"/>
                    </a:lnTo>
                    <a:lnTo>
                      <a:pt x="116" y="8"/>
                    </a:lnTo>
                    <a:lnTo>
                      <a:pt x="101" y="3"/>
                    </a:lnTo>
                    <a:lnTo>
                      <a:pt x="99" y="4"/>
                    </a:lnTo>
                    <a:lnTo>
                      <a:pt x="99" y="5"/>
                    </a:lnTo>
                    <a:lnTo>
                      <a:pt x="96" y="3"/>
                    </a:lnTo>
                    <a:lnTo>
                      <a:pt x="81" y="0"/>
                    </a:lnTo>
                    <a:lnTo>
                      <a:pt x="52" y="12"/>
                    </a:lnTo>
                    <a:lnTo>
                      <a:pt x="48" y="15"/>
                    </a:lnTo>
                    <a:lnTo>
                      <a:pt x="35" y="27"/>
                    </a:lnTo>
                    <a:lnTo>
                      <a:pt x="32" y="34"/>
                    </a:lnTo>
                    <a:lnTo>
                      <a:pt x="33" y="40"/>
                    </a:lnTo>
                    <a:lnTo>
                      <a:pt x="25" y="60"/>
                    </a:lnTo>
                    <a:lnTo>
                      <a:pt x="25" y="61"/>
                    </a:lnTo>
                    <a:lnTo>
                      <a:pt x="22" y="64"/>
                    </a:lnTo>
                    <a:lnTo>
                      <a:pt x="18" y="65"/>
                    </a:lnTo>
                    <a:lnTo>
                      <a:pt x="15" y="68"/>
                    </a:lnTo>
                    <a:lnTo>
                      <a:pt x="14" y="71"/>
                    </a:lnTo>
                    <a:lnTo>
                      <a:pt x="14" y="75"/>
                    </a:lnTo>
                    <a:lnTo>
                      <a:pt x="12" y="90"/>
                    </a:lnTo>
                    <a:lnTo>
                      <a:pt x="12" y="97"/>
                    </a:lnTo>
                    <a:lnTo>
                      <a:pt x="11" y="97"/>
                    </a:lnTo>
                    <a:lnTo>
                      <a:pt x="8" y="104"/>
                    </a:lnTo>
                    <a:lnTo>
                      <a:pt x="2" y="110"/>
                    </a:lnTo>
                    <a:lnTo>
                      <a:pt x="0" y="110"/>
                    </a:lnTo>
                    <a:lnTo>
                      <a:pt x="0" y="111"/>
                    </a:lnTo>
                    <a:lnTo>
                      <a:pt x="4" y="114"/>
                    </a:lnTo>
                    <a:lnTo>
                      <a:pt x="39" y="128"/>
                    </a:lnTo>
                    <a:lnTo>
                      <a:pt x="41" y="130"/>
                    </a:lnTo>
                    <a:lnTo>
                      <a:pt x="41" y="131"/>
                    </a:lnTo>
                    <a:lnTo>
                      <a:pt x="36" y="138"/>
                    </a:lnTo>
                    <a:lnTo>
                      <a:pt x="31" y="152"/>
                    </a:lnTo>
                    <a:lnTo>
                      <a:pt x="29" y="157"/>
                    </a:lnTo>
                    <a:lnTo>
                      <a:pt x="26" y="163"/>
                    </a:lnTo>
                    <a:lnTo>
                      <a:pt x="26" y="164"/>
                    </a:lnTo>
                    <a:lnTo>
                      <a:pt x="21" y="167"/>
                    </a:lnTo>
                    <a:lnTo>
                      <a:pt x="15" y="173"/>
                    </a:lnTo>
                    <a:lnTo>
                      <a:pt x="18" y="173"/>
                    </a:lnTo>
                    <a:lnTo>
                      <a:pt x="21" y="174"/>
                    </a:lnTo>
                    <a:lnTo>
                      <a:pt x="31" y="177"/>
                    </a:lnTo>
                    <a:lnTo>
                      <a:pt x="35" y="177"/>
                    </a:lnTo>
                    <a:lnTo>
                      <a:pt x="36" y="178"/>
                    </a:lnTo>
                    <a:lnTo>
                      <a:pt x="42" y="183"/>
                    </a:lnTo>
                    <a:lnTo>
                      <a:pt x="48" y="191"/>
                    </a:lnTo>
                    <a:lnTo>
                      <a:pt x="50" y="191"/>
                    </a:lnTo>
                    <a:lnTo>
                      <a:pt x="52" y="188"/>
                    </a:lnTo>
                    <a:lnTo>
                      <a:pt x="60" y="192"/>
                    </a:lnTo>
                    <a:lnTo>
                      <a:pt x="63" y="191"/>
                    </a:lnTo>
                    <a:lnTo>
                      <a:pt x="71" y="184"/>
                    </a:lnTo>
                    <a:lnTo>
                      <a:pt x="71" y="183"/>
                    </a:lnTo>
                    <a:lnTo>
                      <a:pt x="85" y="160"/>
                    </a:lnTo>
                    <a:lnTo>
                      <a:pt x="86" y="159"/>
                    </a:lnTo>
                    <a:lnTo>
                      <a:pt x="88" y="160"/>
                    </a:lnTo>
                    <a:lnTo>
                      <a:pt x="93" y="161"/>
                    </a:lnTo>
                    <a:lnTo>
                      <a:pt x="103" y="166"/>
                    </a:lnTo>
                    <a:lnTo>
                      <a:pt x="112" y="166"/>
                    </a:lnTo>
                    <a:lnTo>
                      <a:pt x="115" y="164"/>
                    </a:lnTo>
                    <a:lnTo>
                      <a:pt x="117" y="164"/>
                    </a:lnTo>
                    <a:lnTo>
                      <a:pt x="119" y="166"/>
                    </a:lnTo>
                    <a:lnTo>
                      <a:pt x="120" y="166"/>
                    </a:lnTo>
                    <a:lnTo>
                      <a:pt x="122" y="173"/>
                    </a:lnTo>
                    <a:lnTo>
                      <a:pt x="122" y="174"/>
                    </a:lnTo>
                    <a:lnTo>
                      <a:pt x="123" y="174"/>
                    </a:lnTo>
                    <a:lnTo>
                      <a:pt x="124" y="173"/>
                    </a:lnTo>
                    <a:lnTo>
                      <a:pt x="129" y="173"/>
                    </a:lnTo>
                    <a:lnTo>
                      <a:pt x="129" y="171"/>
                    </a:lnTo>
                    <a:lnTo>
                      <a:pt x="126" y="170"/>
                    </a:lnTo>
                    <a:lnTo>
                      <a:pt x="124" y="164"/>
                    </a:lnTo>
                    <a:lnTo>
                      <a:pt x="124" y="153"/>
                    </a:lnTo>
                    <a:lnTo>
                      <a:pt x="130" y="149"/>
                    </a:lnTo>
                    <a:lnTo>
                      <a:pt x="134" y="147"/>
                    </a:lnTo>
                    <a:lnTo>
                      <a:pt x="146" y="141"/>
                    </a:lnTo>
                    <a:lnTo>
                      <a:pt x="158" y="132"/>
                    </a:lnTo>
                    <a:lnTo>
                      <a:pt x="159" y="131"/>
                    </a:lnTo>
                    <a:lnTo>
                      <a:pt x="166" y="125"/>
                    </a:lnTo>
                    <a:lnTo>
                      <a:pt x="175" y="117"/>
                    </a:lnTo>
                    <a:lnTo>
                      <a:pt x="176" y="117"/>
                    </a:lnTo>
                    <a:lnTo>
                      <a:pt x="176" y="114"/>
                    </a:lnTo>
                    <a:lnTo>
                      <a:pt x="177" y="111"/>
                    </a:lnTo>
                    <a:lnTo>
                      <a:pt x="177" y="110"/>
                    </a:lnTo>
                    <a:lnTo>
                      <a:pt x="179" y="108"/>
                    </a:lnTo>
                    <a:lnTo>
                      <a:pt x="187" y="104"/>
                    </a:lnTo>
                    <a:lnTo>
                      <a:pt x="191" y="101"/>
                    </a:lnTo>
                    <a:lnTo>
                      <a:pt x="197" y="101"/>
                    </a:lnTo>
                    <a:lnTo>
                      <a:pt x="205" y="106"/>
                    </a:lnTo>
                    <a:lnTo>
                      <a:pt x="215" y="106"/>
                    </a:lnTo>
                    <a:lnTo>
                      <a:pt x="228" y="100"/>
                    </a:lnTo>
                    <a:lnTo>
                      <a:pt x="228" y="99"/>
                    </a:lnTo>
                    <a:lnTo>
                      <a:pt x="222" y="92"/>
                    </a:lnTo>
                    <a:lnTo>
                      <a:pt x="214" y="78"/>
                    </a:lnTo>
                    <a:lnTo>
                      <a:pt x="209" y="72"/>
                    </a:lnTo>
                    <a:lnTo>
                      <a:pt x="205" y="68"/>
                    </a:lnTo>
                    <a:lnTo>
                      <a:pt x="194" y="58"/>
                    </a:lnTo>
                    <a:lnTo>
                      <a:pt x="193" y="58"/>
                    </a:lnTo>
                    <a:lnTo>
                      <a:pt x="190" y="40"/>
                    </a:lnTo>
                    <a:lnTo>
                      <a:pt x="190" y="39"/>
                    </a:lnTo>
                    <a:lnTo>
                      <a:pt x="187" y="37"/>
                    </a:lnTo>
                    <a:lnTo>
                      <a:pt x="187" y="36"/>
                    </a:lnTo>
                    <a:lnTo>
                      <a:pt x="190" y="26"/>
                    </a:lnTo>
                    <a:lnTo>
                      <a:pt x="190" y="22"/>
                    </a:lnTo>
                    <a:lnTo>
                      <a:pt x="189" y="16"/>
                    </a:lnTo>
                    <a:lnTo>
                      <a:pt x="187" y="15"/>
                    </a:lnTo>
                    <a:lnTo>
                      <a:pt x="180" y="15"/>
                    </a:lnTo>
                    <a:lnTo>
                      <a:pt x="177" y="16"/>
                    </a:lnTo>
                    <a:lnTo>
                      <a:pt x="176" y="18"/>
                    </a:lnTo>
                    <a:lnTo>
                      <a:pt x="168" y="23"/>
                    </a:lnTo>
                    <a:lnTo>
                      <a:pt x="156" y="22"/>
                    </a:lnTo>
                    <a:lnTo>
                      <a:pt x="156" y="19"/>
                    </a:lnTo>
                    <a:lnTo>
                      <a:pt x="151" y="1"/>
                    </a:lnTo>
                    <a:lnTo>
                      <a:pt x="151" y="0"/>
                    </a:lnTo>
                    <a:lnTo>
                      <a:pt x="149" y="1"/>
                    </a:lnTo>
                    <a:lnTo>
                      <a:pt x="134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32" name="Freeform 159">
                <a:extLst>
                  <a:ext uri="{FF2B5EF4-FFF2-40B4-BE49-F238E27FC236}">
                    <a16:creationId xmlns:a16="http://schemas.microsoft.com/office/drawing/2014/main" id="{30777B51-DD6F-E5A7-3ED1-F7602890AF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5" y="2233"/>
                <a:ext cx="59" cy="48"/>
              </a:xfrm>
              <a:custGeom>
                <a:avLst/>
                <a:gdLst>
                  <a:gd name="T0" fmla="*/ 59 w 238"/>
                  <a:gd name="T1" fmla="*/ 49 h 193"/>
                  <a:gd name="T2" fmla="*/ 53 w 238"/>
                  <a:gd name="T3" fmla="*/ 64 h 193"/>
                  <a:gd name="T4" fmla="*/ 58 w 238"/>
                  <a:gd name="T5" fmla="*/ 71 h 193"/>
                  <a:gd name="T6" fmla="*/ 53 w 238"/>
                  <a:gd name="T7" fmla="*/ 73 h 193"/>
                  <a:gd name="T8" fmla="*/ 51 w 238"/>
                  <a:gd name="T9" fmla="*/ 74 h 193"/>
                  <a:gd name="T10" fmla="*/ 49 w 238"/>
                  <a:gd name="T11" fmla="*/ 66 h 193"/>
                  <a:gd name="T12" fmla="*/ 46 w 238"/>
                  <a:gd name="T13" fmla="*/ 64 h 193"/>
                  <a:gd name="T14" fmla="*/ 41 w 238"/>
                  <a:gd name="T15" fmla="*/ 66 h 193"/>
                  <a:gd name="T16" fmla="*/ 22 w 238"/>
                  <a:gd name="T17" fmla="*/ 61 h 193"/>
                  <a:gd name="T18" fmla="*/ 15 w 238"/>
                  <a:gd name="T19" fmla="*/ 59 h 193"/>
                  <a:gd name="T20" fmla="*/ 0 w 238"/>
                  <a:gd name="T21" fmla="*/ 83 h 193"/>
                  <a:gd name="T22" fmla="*/ 3 w 238"/>
                  <a:gd name="T23" fmla="*/ 84 h 193"/>
                  <a:gd name="T24" fmla="*/ 37 w 238"/>
                  <a:gd name="T25" fmla="*/ 94 h 193"/>
                  <a:gd name="T26" fmla="*/ 38 w 238"/>
                  <a:gd name="T27" fmla="*/ 95 h 193"/>
                  <a:gd name="T28" fmla="*/ 31 w 238"/>
                  <a:gd name="T29" fmla="*/ 101 h 193"/>
                  <a:gd name="T30" fmla="*/ 28 w 238"/>
                  <a:gd name="T31" fmla="*/ 110 h 193"/>
                  <a:gd name="T32" fmla="*/ 37 w 238"/>
                  <a:gd name="T33" fmla="*/ 119 h 193"/>
                  <a:gd name="T34" fmla="*/ 45 w 238"/>
                  <a:gd name="T35" fmla="*/ 140 h 193"/>
                  <a:gd name="T36" fmla="*/ 46 w 238"/>
                  <a:gd name="T37" fmla="*/ 144 h 193"/>
                  <a:gd name="T38" fmla="*/ 48 w 238"/>
                  <a:gd name="T39" fmla="*/ 148 h 193"/>
                  <a:gd name="T40" fmla="*/ 78 w 238"/>
                  <a:gd name="T41" fmla="*/ 155 h 193"/>
                  <a:gd name="T42" fmla="*/ 90 w 238"/>
                  <a:gd name="T43" fmla="*/ 151 h 193"/>
                  <a:gd name="T44" fmla="*/ 99 w 238"/>
                  <a:gd name="T45" fmla="*/ 150 h 193"/>
                  <a:gd name="T46" fmla="*/ 130 w 238"/>
                  <a:gd name="T47" fmla="*/ 168 h 193"/>
                  <a:gd name="T48" fmla="*/ 166 w 238"/>
                  <a:gd name="T49" fmla="*/ 191 h 193"/>
                  <a:gd name="T50" fmla="*/ 171 w 238"/>
                  <a:gd name="T51" fmla="*/ 189 h 193"/>
                  <a:gd name="T52" fmla="*/ 169 w 238"/>
                  <a:gd name="T53" fmla="*/ 177 h 193"/>
                  <a:gd name="T54" fmla="*/ 161 w 238"/>
                  <a:gd name="T55" fmla="*/ 166 h 193"/>
                  <a:gd name="T56" fmla="*/ 187 w 238"/>
                  <a:gd name="T57" fmla="*/ 150 h 193"/>
                  <a:gd name="T58" fmla="*/ 200 w 238"/>
                  <a:gd name="T59" fmla="*/ 147 h 193"/>
                  <a:gd name="T60" fmla="*/ 207 w 238"/>
                  <a:gd name="T61" fmla="*/ 148 h 193"/>
                  <a:gd name="T62" fmla="*/ 214 w 238"/>
                  <a:gd name="T63" fmla="*/ 147 h 193"/>
                  <a:gd name="T64" fmla="*/ 231 w 238"/>
                  <a:gd name="T65" fmla="*/ 130 h 193"/>
                  <a:gd name="T66" fmla="*/ 236 w 238"/>
                  <a:gd name="T67" fmla="*/ 124 h 193"/>
                  <a:gd name="T68" fmla="*/ 235 w 238"/>
                  <a:gd name="T69" fmla="*/ 123 h 193"/>
                  <a:gd name="T70" fmla="*/ 222 w 238"/>
                  <a:gd name="T71" fmla="*/ 121 h 193"/>
                  <a:gd name="T72" fmla="*/ 217 w 238"/>
                  <a:gd name="T73" fmla="*/ 116 h 193"/>
                  <a:gd name="T74" fmla="*/ 205 w 238"/>
                  <a:gd name="T75" fmla="*/ 98 h 193"/>
                  <a:gd name="T76" fmla="*/ 217 w 238"/>
                  <a:gd name="T77" fmla="*/ 80 h 193"/>
                  <a:gd name="T78" fmla="*/ 222 w 238"/>
                  <a:gd name="T79" fmla="*/ 71 h 193"/>
                  <a:gd name="T80" fmla="*/ 224 w 238"/>
                  <a:gd name="T81" fmla="*/ 64 h 193"/>
                  <a:gd name="T82" fmla="*/ 214 w 238"/>
                  <a:gd name="T83" fmla="*/ 49 h 193"/>
                  <a:gd name="T84" fmla="*/ 200 w 238"/>
                  <a:gd name="T85" fmla="*/ 50 h 193"/>
                  <a:gd name="T86" fmla="*/ 193 w 238"/>
                  <a:gd name="T87" fmla="*/ 41 h 193"/>
                  <a:gd name="T88" fmla="*/ 189 w 238"/>
                  <a:gd name="T89" fmla="*/ 38 h 193"/>
                  <a:gd name="T90" fmla="*/ 159 w 238"/>
                  <a:gd name="T91" fmla="*/ 4 h 193"/>
                  <a:gd name="T92" fmla="*/ 157 w 238"/>
                  <a:gd name="T93" fmla="*/ 0 h 193"/>
                  <a:gd name="T94" fmla="*/ 134 w 238"/>
                  <a:gd name="T95" fmla="*/ 6 h 193"/>
                  <a:gd name="T96" fmla="*/ 120 w 238"/>
                  <a:gd name="T97" fmla="*/ 1 h 193"/>
                  <a:gd name="T98" fmla="*/ 108 w 238"/>
                  <a:gd name="T99" fmla="*/ 8 h 193"/>
                  <a:gd name="T100" fmla="*/ 106 w 238"/>
                  <a:gd name="T101" fmla="*/ 11 h 193"/>
                  <a:gd name="T102" fmla="*/ 105 w 238"/>
                  <a:gd name="T103" fmla="*/ 17 h 193"/>
                  <a:gd name="T104" fmla="*/ 95 w 238"/>
                  <a:gd name="T105" fmla="*/ 25 h 193"/>
                  <a:gd name="T106" fmla="*/ 87 w 238"/>
                  <a:gd name="T107" fmla="*/ 32 h 193"/>
                  <a:gd name="T108" fmla="*/ 63 w 238"/>
                  <a:gd name="T109" fmla="*/ 47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38" h="193">
                    <a:moveTo>
                      <a:pt x="63" y="47"/>
                    </a:moveTo>
                    <a:lnTo>
                      <a:pt x="59" y="49"/>
                    </a:lnTo>
                    <a:lnTo>
                      <a:pt x="53" y="53"/>
                    </a:lnTo>
                    <a:lnTo>
                      <a:pt x="53" y="64"/>
                    </a:lnTo>
                    <a:lnTo>
                      <a:pt x="55" y="70"/>
                    </a:lnTo>
                    <a:lnTo>
                      <a:pt x="58" y="71"/>
                    </a:lnTo>
                    <a:lnTo>
                      <a:pt x="58" y="73"/>
                    </a:lnTo>
                    <a:lnTo>
                      <a:pt x="53" y="73"/>
                    </a:lnTo>
                    <a:lnTo>
                      <a:pt x="52" y="74"/>
                    </a:lnTo>
                    <a:lnTo>
                      <a:pt x="51" y="74"/>
                    </a:lnTo>
                    <a:lnTo>
                      <a:pt x="51" y="73"/>
                    </a:lnTo>
                    <a:lnTo>
                      <a:pt x="49" y="66"/>
                    </a:lnTo>
                    <a:lnTo>
                      <a:pt x="48" y="66"/>
                    </a:lnTo>
                    <a:lnTo>
                      <a:pt x="46" y="64"/>
                    </a:lnTo>
                    <a:lnTo>
                      <a:pt x="44" y="64"/>
                    </a:lnTo>
                    <a:lnTo>
                      <a:pt x="41" y="66"/>
                    </a:lnTo>
                    <a:lnTo>
                      <a:pt x="32" y="66"/>
                    </a:lnTo>
                    <a:lnTo>
                      <a:pt x="22" y="61"/>
                    </a:lnTo>
                    <a:lnTo>
                      <a:pt x="17" y="60"/>
                    </a:lnTo>
                    <a:lnTo>
                      <a:pt x="15" y="59"/>
                    </a:lnTo>
                    <a:lnTo>
                      <a:pt x="14" y="60"/>
                    </a:lnTo>
                    <a:lnTo>
                      <a:pt x="0" y="83"/>
                    </a:lnTo>
                    <a:lnTo>
                      <a:pt x="0" y="84"/>
                    </a:lnTo>
                    <a:lnTo>
                      <a:pt x="3" y="84"/>
                    </a:lnTo>
                    <a:lnTo>
                      <a:pt x="35" y="91"/>
                    </a:lnTo>
                    <a:lnTo>
                      <a:pt x="37" y="94"/>
                    </a:lnTo>
                    <a:lnTo>
                      <a:pt x="38" y="94"/>
                    </a:lnTo>
                    <a:lnTo>
                      <a:pt x="38" y="95"/>
                    </a:lnTo>
                    <a:lnTo>
                      <a:pt x="34" y="99"/>
                    </a:lnTo>
                    <a:lnTo>
                      <a:pt x="31" y="101"/>
                    </a:lnTo>
                    <a:lnTo>
                      <a:pt x="28" y="106"/>
                    </a:lnTo>
                    <a:lnTo>
                      <a:pt x="28" y="110"/>
                    </a:lnTo>
                    <a:lnTo>
                      <a:pt x="32" y="116"/>
                    </a:lnTo>
                    <a:lnTo>
                      <a:pt x="37" y="119"/>
                    </a:lnTo>
                    <a:lnTo>
                      <a:pt x="44" y="134"/>
                    </a:lnTo>
                    <a:lnTo>
                      <a:pt x="45" y="140"/>
                    </a:lnTo>
                    <a:lnTo>
                      <a:pt x="45" y="141"/>
                    </a:lnTo>
                    <a:lnTo>
                      <a:pt x="46" y="144"/>
                    </a:lnTo>
                    <a:lnTo>
                      <a:pt x="46" y="147"/>
                    </a:lnTo>
                    <a:lnTo>
                      <a:pt x="48" y="148"/>
                    </a:lnTo>
                    <a:lnTo>
                      <a:pt x="62" y="157"/>
                    </a:lnTo>
                    <a:lnTo>
                      <a:pt x="78" y="155"/>
                    </a:lnTo>
                    <a:lnTo>
                      <a:pt x="85" y="151"/>
                    </a:lnTo>
                    <a:lnTo>
                      <a:pt x="90" y="151"/>
                    </a:lnTo>
                    <a:lnTo>
                      <a:pt x="92" y="150"/>
                    </a:lnTo>
                    <a:lnTo>
                      <a:pt x="99" y="150"/>
                    </a:lnTo>
                    <a:lnTo>
                      <a:pt x="105" y="151"/>
                    </a:lnTo>
                    <a:lnTo>
                      <a:pt x="130" y="168"/>
                    </a:lnTo>
                    <a:lnTo>
                      <a:pt x="137" y="171"/>
                    </a:lnTo>
                    <a:lnTo>
                      <a:pt x="166" y="191"/>
                    </a:lnTo>
                    <a:lnTo>
                      <a:pt x="166" y="193"/>
                    </a:lnTo>
                    <a:lnTo>
                      <a:pt x="171" y="189"/>
                    </a:lnTo>
                    <a:lnTo>
                      <a:pt x="171" y="187"/>
                    </a:lnTo>
                    <a:lnTo>
                      <a:pt x="169" y="177"/>
                    </a:lnTo>
                    <a:lnTo>
                      <a:pt x="169" y="175"/>
                    </a:lnTo>
                    <a:lnTo>
                      <a:pt x="161" y="166"/>
                    </a:lnTo>
                    <a:lnTo>
                      <a:pt x="176" y="158"/>
                    </a:lnTo>
                    <a:lnTo>
                      <a:pt x="187" y="150"/>
                    </a:lnTo>
                    <a:lnTo>
                      <a:pt x="189" y="150"/>
                    </a:lnTo>
                    <a:lnTo>
                      <a:pt x="200" y="147"/>
                    </a:lnTo>
                    <a:lnTo>
                      <a:pt x="204" y="147"/>
                    </a:lnTo>
                    <a:lnTo>
                      <a:pt x="207" y="148"/>
                    </a:lnTo>
                    <a:lnTo>
                      <a:pt x="212" y="148"/>
                    </a:lnTo>
                    <a:lnTo>
                      <a:pt x="214" y="147"/>
                    </a:lnTo>
                    <a:lnTo>
                      <a:pt x="217" y="145"/>
                    </a:lnTo>
                    <a:lnTo>
                      <a:pt x="231" y="130"/>
                    </a:lnTo>
                    <a:lnTo>
                      <a:pt x="232" y="127"/>
                    </a:lnTo>
                    <a:lnTo>
                      <a:pt x="236" y="124"/>
                    </a:lnTo>
                    <a:lnTo>
                      <a:pt x="238" y="123"/>
                    </a:lnTo>
                    <a:lnTo>
                      <a:pt x="235" y="123"/>
                    </a:lnTo>
                    <a:lnTo>
                      <a:pt x="224" y="121"/>
                    </a:lnTo>
                    <a:lnTo>
                      <a:pt x="222" y="121"/>
                    </a:lnTo>
                    <a:lnTo>
                      <a:pt x="217" y="117"/>
                    </a:lnTo>
                    <a:lnTo>
                      <a:pt x="217" y="116"/>
                    </a:lnTo>
                    <a:lnTo>
                      <a:pt x="210" y="98"/>
                    </a:lnTo>
                    <a:lnTo>
                      <a:pt x="205" y="98"/>
                    </a:lnTo>
                    <a:lnTo>
                      <a:pt x="211" y="87"/>
                    </a:lnTo>
                    <a:lnTo>
                      <a:pt x="217" y="80"/>
                    </a:lnTo>
                    <a:lnTo>
                      <a:pt x="219" y="74"/>
                    </a:lnTo>
                    <a:lnTo>
                      <a:pt x="222" y="71"/>
                    </a:lnTo>
                    <a:lnTo>
                      <a:pt x="222" y="68"/>
                    </a:lnTo>
                    <a:lnTo>
                      <a:pt x="224" y="64"/>
                    </a:lnTo>
                    <a:lnTo>
                      <a:pt x="224" y="52"/>
                    </a:lnTo>
                    <a:lnTo>
                      <a:pt x="214" y="49"/>
                    </a:lnTo>
                    <a:lnTo>
                      <a:pt x="211" y="50"/>
                    </a:lnTo>
                    <a:lnTo>
                      <a:pt x="200" y="50"/>
                    </a:lnTo>
                    <a:lnTo>
                      <a:pt x="192" y="46"/>
                    </a:lnTo>
                    <a:lnTo>
                      <a:pt x="193" y="41"/>
                    </a:lnTo>
                    <a:lnTo>
                      <a:pt x="190" y="38"/>
                    </a:lnTo>
                    <a:lnTo>
                      <a:pt x="189" y="38"/>
                    </a:lnTo>
                    <a:lnTo>
                      <a:pt x="168" y="13"/>
                    </a:lnTo>
                    <a:lnTo>
                      <a:pt x="159" y="4"/>
                    </a:lnTo>
                    <a:lnTo>
                      <a:pt x="159" y="3"/>
                    </a:lnTo>
                    <a:lnTo>
                      <a:pt x="157" y="0"/>
                    </a:lnTo>
                    <a:lnTo>
                      <a:pt x="144" y="6"/>
                    </a:lnTo>
                    <a:lnTo>
                      <a:pt x="134" y="6"/>
                    </a:lnTo>
                    <a:lnTo>
                      <a:pt x="126" y="1"/>
                    </a:lnTo>
                    <a:lnTo>
                      <a:pt x="120" y="1"/>
                    </a:lnTo>
                    <a:lnTo>
                      <a:pt x="116" y="4"/>
                    </a:lnTo>
                    <a:lnTo>
                      <a:pt x="108" y="8"/>
                    </a:lnTo>
                    <a:lnTo>
                      <a:pt x="106" y="10"/>
                    </a:lnTo>
                    <a:lnTo>
                      <a:pt x="106" y="11"/>
                    </a:lnTo>
                    <a:lnTo>
                      <a:pt x="105" y="14"/>
                    </a:lnTo>
                    <a:lnTo>
                      <a:pt x="105" y="17"/>
                    </a:lnTo>
                    <a:lnTo>
                      <a:pt x="104" y="17"/>
                    </a:lnTo>
                    <a:lnTo>
                      <a:pt x="95" y="25"/>
                    </a:lnTo>
                    <a:lnTo>
                      <a:pt x="88" y="31"/>
                    </a:lnTo>
                    <a:lnTo>
                      <a:pt x="87" y="32"/>
                    </a:lnTo>
                    <a:lnTo>
                      <a:pt x="75" y="41"/>
                    </a:lnTo>
                    <a:lnTo>
                      <a:pt x="63" y="4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33" name="Freeform 160">
                <a:extLst>
                  <a:ext uri="{FF2B5EF4-FFF2-40B4-BE49-F238E27FC236}">
                    <a16:creationId xmlns:a16="http://schemas.microsoft.com/office/drawing/2014/main" id="{A59190D2-B393-C343-BDF1-0597884BB2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8" y="2254"/>
                <a:ext cx="120" cy="152"/>
              </a:xfrm>
              <a:custGeom>
                <a:avLst/>
                <a:gdLst>
                  <a:gd name="T0" fmla="*/ 283 w 476"/>
                  <a:gd name="T1" fmla="*/ 7 h 609"/>
                  <a:gd name="T2" fmla="*/ 257 w 476"/>
                  <a:gd name="T3" fmla="*/ 54 h 609"/>
                  <a:gd name="T4" fmla="*/ 225 w 476"/>
                  <a:gd name="T5" fmla="*/ 81 h 609"/>
                  <a:gd name="T6" fmla="*/ 222 w 476"/>
                  <a:gd name="T7" fmla="*/ 128 h 609"/>
                  <a:gd name="T8" fmla="*/ 216 w 476"/>
                  <a:gd name="T9" fmla="*/ 144 h 609"/>
                  <a:gd name="T10" fmla="*/ 202 w 476"/>
                  <a:gd name="T11" fmla="*/ 140 h 609"/>
                  <a:gd name="T12" fmla="*/ 198 w 476"/>
                  <a:gd name="T13" fmla="*/ 160 h 609"/>
                  <a:gd name="T14" fmla="*/ 202 w 476"/>
                  <a:gd name="T15" fmla="*/ 173 h 609"/>
                  <a:gd name="T16" fmla="*/ 199 w 476"/>
                  <a:gd name="T17" fmla="*/ 194 h 609"/>
                  <a:gd name="T18" fmla="*/ 183 w 476"/>
                  <a:gd name="T19" fmla="*/ 183 h 609"/>
                  <a:gd name="T20" fmla="*/ 170 w 476"/>
                  <a:gd name="T21" fmla="*/ 191 h 609"/>
                  <a:gd name="T22" fmla="*/ 135 w 476"/>
                  <a:gd name="T23" fmla="*/ 191 h 609"/>
                  <a:gd name="T24" fmla="*/ 141 w 476"/>
                  <a:gd name="T25" fmla="*/ 224 h 609"/>
                  <a:gd name="T26" fmla="*/ 121 w 476"/>
                  <a:gd name="T27" fmla="*/ 243 h 609"/>
                  <a:gd name="T28" fmla="*/ 91 w 476"/>
                  <a:gd name="T29" fmla="*/ 281 h 609"/>
                  <a:gd name="T30" fmla="*/ 116 w 476"/>
                  <a:gd name="T31" fmla="*/ 318 h 609"/>
                  <a:gd name="T32" fmla="*/ 74 w 476"/>
                  <a:gd name="T33" fmla="*/ 322 h 609"/>
                  <a:gd name="T34" fmla="*/ 72 w 476"/>
                  <a:gd name="T35" fmla="*/ 348 h 609"/>
                  <a:gd name="T36" fmla="*/ 81 w 476"/>
                  <a:gd name="T37" fmla="*/ 380 h 609"/>
                  <a:gd name="T38" fmla="*/ 81 w 476"/>
                  <a:gd name="T39" fmla="*/ 404 h 609"/>
                  <a:gd name="T40" fmla="*/ 56 w 476"/>
                  <a:gd name="T41" fmla="*/ 405 h 609"/>
                  <a:gd name="T42" fmla="*/ 39 w 476"/>
                  <a:gd name="T43" fmla="*/ 434 h 609"/>
                  <a:gd name="T44" fmla="*/ 68 w 476"/>
                  <a:gd name="T45" fmla="*/ 438 h 609"/>
                  <a:gd name="T46" fmla="*/ 8 w 476"/>
                  <a:gd name="T47" fmla="*/ 458 h 609"/>
                  <a:gd name="T48" fmla="*/ 0 w 476"/>
                  <a:gd name="T49" fmla="*/ 504 h 609"/>
                  <a:gd name="T50" fmla="*/ 31 w 476"/>
                  <a:gd name="T51" fmla="*/ 514 h 609"/>
                  <a:gd name="T52" fmla="*/ 29 w 476"/>
                  <a:gd name="T53" fmla="*/ 550 h 609"/>
                  <a:gd name="T54" fmla="*/ 47 w 476"/>
                  <a:gd name="T55" fmla="*/ 561 h 609"/>
                  <a:gd name="T56" fmla="*/ 60 w 476"/>
                  <a:gd name="T57" fmla="*/ 585 h 609"/>
                  <a:gd name="T58" fmla="*/ 116 w 476"/>
                  <a:gd name="T59" fmla="*/ 591 h 609"/>
                  <a:gd name="T60" fmla="*/ 151 w 476"/>
                  <a:gd name="T61" fmla="*/ 596 h 609"/>
                  <a:gd name="T62" fmla="*/ 178 w 476"/>
                  <a:gd name="T63" fmla="*/ 593 h 609"/>
                  <a:gd name="T64" fmla="*/ 185 w 476"/>
                  <a:gd name="T65" fmla="*/ 605 h 609"/>
                  <a:gd name="T66" fmla="*/ 199 w 476"/>
                  <a:gd name="T67" fmla="*/ 565 h 609"/>
                  <a:gd name="T68" fmla="*/ 223 w 476"/>
                  <a:gd name="T69" fmla="*/ 568 h 609"/>
                  <a:gd name="T70" fmla="*/ 250 w 476"/>
                  <a:gd name="T71" fmla="*/ 562 h 609"/>
                  <a:gd name="T72" fmla="*/ 262 w 476"/>
                  <a:gd name="T73" fmla="*/ 574 h 609"/>
                  <a:gd name="T74" fmla="*/ 282 w 476"/>
                  <a:gd name="T75" fmla="*/ 570 h 609"/>
                  <a:gd name="T76" fmla="*/ 297 w 476"/>
                  <a:gd name="T77" fmla="*/ 475 h 609"/>
                  <a:gd name="T78" fmla="*/ 324 w 476"/>
                  <a:gd name="T79" fmla="*/ 454 h 609"/>
                  <a:gd name="T80" fmla="*/ 360 w 476"/>
                  <a:gd name="T81" fmla="*/ 478 h 609"/>
                  <a:gd name="T82" fmla="*/ 381 w 476"/>
                  <a:gd name="T83" fmla="*/ 521 h 609"/>
                  <a:gd name="T84" fmla="*/ 398 w 476"/>
                  <a:gd name="T85" fmla="*/ 524 h 609"/>
                  <a:gd name="T86" fmla="*/ 412 w 476"/>
                  <a:gd name="T87" fmla="*/ 507 h 609"/>
                  <a:gd name="T88" fmla="*/ 413 w 476"/>
                  <a:gd name="T89" fmla="*/ 444 h 609"/>
                  <a:gd name="T90" fmla="*/ 406 w 476"/>
                  <a:gd name="T91" fmla="*/ 427 h 609"/>
                  <a:gd name="T92" fmla="*/ 375 w 476"/>
                  <a:gd name="T93" fmla="*/ 401 h 609"/>
                  <a:gd name="T94" fmla="*/ 319 w 476"/>
                  <a:gd name="T95" fmla="*/ 344 h 609"/>
                  <a:gd name="T96" fmla="*/ 295 w 476"/>
                  <a:gd name="T97" fmla="*/ 318 h 609"/>
                  <a:gd name="T98" fmla="*/ 292 w 476"/>
                  <a:gd name="T99" fmla="*/ 304 h 609"/>
                  <a:gd name="T100" fmla="*/ 289 w 476"/>
                  <a:gd name="T101" fmla="*/ 269 h 609"/>
                  <a:gd name="T102" fmla="*/ 310 w 476"/>
                  <a:gd name="T103" fmla="*/ 258 h 609"/>
                  <a:gd name="T104" fmla="*/ 328 w 476"/>
                  <a:gd name="T105" fmla="*/ 219 h 609"/>
                  <a:gd name="T106" fmla="*/ 370 w 476"/>
                  <a:gd name="T107" fmla="*/ 198 h 609"/>
                  <a:gd name="T108" fmla="*/ 452 w 476"/>
                  <a:gd name="T109" fmla="*/ 216 h 609"/>
                  <a:gd name="T110" fmla="*/ 473 w 476"/>
                  <a:gd name="T111" fmla="*/ 209 h 609"/>
                  <a:gd name="T112" fmla="*/ 472 w 476"/>
                  <a:gd name="T113" fmla="*/ 117 h 609"/>
                  <a:gd name="T114" fmla="*/ 409 w 476"/>
                  <a:gd name="T115" fmla="*/ 67 h 609"/>
                  <a:gd name="T116" fmla="*/ 366 w 476"/>
                  <a:gd name="T117" fmla="*/ 73 h 609"/>
                  <a:gd name="T118" fmla="*/ 348 w 476"/>
                  <a:gd name="T119" fmla="*/ 50 h 609"/>
                  <a:gd name="T120" fmla="*/ 338 w 476"/>
                  <a:gd name="T121" fmla="*/ 15 h 6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76" h="609">
                    <a:moveTo>
                      <a:pt x="307" y="0"/>
                    </a:moveTo>
                    <a:lnTo>
                      <a:pt x="304" y="0"/>
                    </a:lnTo>
                    <a:lnTo>
                      <a:pt x="296" y="7"/>
                    </a:lnTo>
                    <a:lnTo>
                      <a:pt x="293" y="8"/>
                    </a:lnTo>
                    <a:lnTo>
                      <a:pt x="285" y="4"/>
                    </a:lnTo>
                    <a:lnTo>
                      <a:pt x="283" y="7"/>
                    </a:lnTo>
                    <a:lnTo>
                      <a:pt x="283" y="10"/>
                    </a:lnTo>
                    <a:lnTo>
                      <a:pt x="278" y="40"/>
                    </a:lnTo>
                    <a:lnTo>
                      <a:pt x="278" y="45"/>
                    </a:lnTo>
                    <a:lnTo>
                      <a:pt x="275" y="45"/>
                    </a:lnTo>
                    <a:lnTo>
                      <a:pt x="258" y="54"/>
                    </a:lnTo>
                    <a:lnTo>
                      <a:pt x="257" y="54"/>
                    </a:lnTo>
                    <a:lnTo>
                      <a:pt x="251" y="56"/>
                    </a:lnTo>
                    <a:lnTo>
                      <a:pt x="250" y="56"/>
                    </a:lnTo>
                    <a:lnTo>
                      <a:pt x="232" y="68"/>
                    </a:lnTo>
                    <a:lnTo>
                      <a:pt x="230" y="68"/>
                    </a:lnTo>
                    <a:lnTo>
                      <a:pt x="225" y="71"/>
                    </a:lnTo>
                    <a:lnTo>
                      <a:pt x="225" y="81"/>
                    </a:lnTo>
                    <a:lnTo>
                      <a:pt x="216" y="100"/>
                    </a:lnTo>
                    <a:lnTo>
                      <a:pt x="211" y="107"/>
                    </a:lnTo>
                    <a:lnTo>
                      <a:pt x="208" y="109"/>
                    </a:lnTo>
                    <a:lnTo>
                      <a:pt x="208" y="110"/>
                    </a:lnTo>
                    <a:lnTo>
                      <a:pt x="216" y="119"/>
                    </a:lnTo>
                    <a:lnTo>
                      <a:pt x="222" y="128"/>
                    </a:lnTo>
                    <a:lnTo>
                      <a:pt x="222" y="130"/>
                    </a:lnTo>
                    <a:lnTo>
                      <a:pt x="225" y="133"/>
                    </a:lnTo>
                    <a:lnTo>
                      <a:pt x="225" y="138"/>
                    </a:lnTo>
                    <a:lnTo>
                      <a:pt x="223" y="141"/>
                    </a:lnTo>
                    <a:lnTo>
                      <a:pt x="218" y="147"/>
                    </a:lnTo>
                    <a:lnTo>
                      <a:pt x="216" y="144"/>
                    </a:lnTo>
                    <a:lnTo>
                      <a:pt x="216" y="142"/>
                    </a:lnTo>
                    <a:lnTo>
                      <a:pt x="212" y="140"/>
                    </a:lnTo>
                    <a:lnTo>
                      <a:pt x="211" y="140"/>
                    </a:lnTo>
                    <a:lnTo>
                      <a:pt x="206" y="138"/>
                    </a:lnTo>
                    <a:lnTo>
                      <a:pt x="205" y="140"/>
                    </a:lnTo>
                    <a:lnTo>
                      <a:pt x="202" y="140"/>
                    </a:lnTo>
                    <a:lnTo>
                      <a:pt x="201" y="141"/>
                    </a:lnTo>
                    <a:lnTo>
                      <a:pt x="195" y="141"/>
                    </a:lnTo>
                    <a:lnTo>
                      <a:pt x="195" y="142"/>
                    </a:lnTo>
                    <a:lnTo>
                      <a:pt x="199" y="156"/>
                    </a:lnTo>
                    <a:lnTo>
                      <a:pt x="199" y="160"/>
                    </a:lnTo>
                    <a:lnTo>
                      <a:pt x="198" y="160"/>
                    </a:lnTo>
                    <a:lnTo>
                      <a:pt x="197" y="158"/>
                    </a:lnTo>
                    <a:lnTo>
                      <a:pt x="192" y="158"/>
                    </a:lnTo>
                    <a:lnTo>
                      <a:pt x="192" y="163"/>
                    </a:lnTo>
                    <a:lnTo>
                      <a:pt x="194" y="166"/>
                    </a:lnTo>
                    <a:lnTo>
                      <a:pt x="201" y="169"/>
                    </a:lnTo>
                    <a:lnTo>
                      <a:pt x="202" y="173"/>
                    </a:lnTo>
                    <a:lnTo>
                      <a:pt x="204" y="174"/>
                    </a:lnTo>
                    <a:lnTo>
                      <a:pt x="204" y="177"/>
                    </a:lnTo>
                    <a:lnTo>
                      <a:pt x="201" y="186"/>
                    </a:lnTo>
                    <a:lnTo>
                      <a:pt x="201" y="190"/>
                    </a:lnTo>
                    <a:lnTo>
                      <a:pt x="199" y="193"/>
                    </a:lnTo>
                    <a:lnTo>
                      <a:pt x="199" y="194"/>
                    </a:lnTo>
                    <a:lnTo>
                      <a:pt x="198" y="194"/>
                    </a:lnTo>
                    <a:lnTo>
                      <a:pt x="191" y="190"/>
                    </a:lnTo>
                    <a:lnTo>
                      <a:pt x="188" y="183"/>
                    </a:lnTo>
                    <a:lnTo>
                      <a:pt x="187" y="181"/>
                    </a:lnTo>
                    <a:lnTo>
                      <a:pt x="185" y="181"/>
                    </a:lnTo>
                    <a:lnTo>
                      <a:pt x="183" y="183"/>
                    </a:lnTo>
                    <a:lnTo>
                      <a:pt x="180" y="183"/>
                    </a:lnTo>
                    <a:lnTo>
                      <a:pt x="177" y="186"/>
                    </a:lnTo>
                    <a:lnTo>
                      <a:pt x="176" y="188"/>
                    </a:lnTo>
                    <a:lnTo>
                      <a:pt x="174" y="190"/>
                    </a:lnTo>
                    <a:lnTo>
                      <a:pt x="172" y="190"/>
                    </a:lnTo>
                    <a:lnTo>
                      <a:pt x="170" y="191"/>
                    </a:lnTo>
                    <a:lnTo>
                      <a:pt x="170" y="190"/>
                    </a:lnTo>
                    <a:lnTo>
                      <a:pt x="156" y="179"/>
                    </a:lnTo>
                    <a:lnTo>
                      <a:pt x="155" y="179"/>
                    </a:lnTo>
                    <a:lnTo>
                      <a:pt x="151" y="174"/>
                    </a:lnTo>
                    <a:lnTo>
                      <a:pt x="142" y="179"/>
                    </a:lnTo>
                    <a:lnTo>
                      <a:pt x="135" y="191"/>
                    </a:lnTo>
                    <a:lnTo>
                      <a:pt x="135" y="195"/>
                    </a:lnTo>
                    <a:lnTo>
                      <a:pt x="125" y="205"/>
                    </a:lnTo>
                    <a:lnTo>
                      <a:pt x="125" y="211"/>
                    </a:lnTo>
                    <a:lnTo>
                      <a:pt x="124" y="215"/>
                    </a:lnTo>
                    <a:lnTo>
                      <a:pt x="125" y="219"/>
                    </a:lnTo>
                    <a:lnTo>
                      <a:pt x="141" y="224"/>
                    </a:lnTo>
                    <a:lnTo>
                      <a:pt x="146" y="227"/>
                    </a:lnTo>
                    <a:lnTo>
                      <a:pt x="145" y="232"/>
                    </a:lnTo>
                    <a:lnTo>
                      <a:pt x="144" y="232"/>
                    </a:lnTo>
                    <a:lnTo>
                      <a:pt x="128" y="240"/>
                    </a:lnTo>
                    <a:lnTo>
                      <a:pt x="123" y="241"/>
                    </a:lnTo>
                    <a:lnTo>
                      <a:pt x="121" y="243"/>
                    </a:lnTo>
                    <a:lnTo>
                      <a:pt x="98" y="254"/>
                    </a:lnTo>
                    <a:lnTo>
                      <a:pt x="98" y="257"/>
                    </a:lnTo>
                    <a:lnTo>
                      <a:pt x="96" y="260"/>
                    </a:lnTo>
                    <a:lnTo>
                      <a:pt x="92" y="272"/>
                    </a:lnTo>
                    <a:lnTo>
                      <a:pt x="92" y="277"/>
                    </a:lnTo>
                    <a:lnTo>
                      <a:pt x="91" y="281"/>
                    </a:lnTo>
                    <a:lnTo>
                      <a:pt x="95" y="279"/>
                    </a:lnTo>
                    <a:lnTo>
                      <a:pt x="102" y="300"/>
                    </a:lnTo>
                    <a:lnTo>
                      <a:pt x="117" y="313"/>
                    </a:lnTo>
                    <a:lnTo>
                      <a:pt x="117" y="314"/>
                    </a:lnTo>
                    <a:lnTo>
                      <a:pt x="118" y="315"/>
                    </a:lnTo>
                    <a:lnTo>
                      <a:pt x="116" y="318"/>
                    </a:lnTo>
                    <a:lnTo>
                      <a:pt x="114" y="321"/>
                    </a:lnTo>
                    <a:lnTo>
                      <a:pt x="111" y="322"/>
                    </a:lnTo>
                    <a:lnTo>
                      <a:pt x="109" y="322"/>
                    </a:lnTo>
                    <a:lnTo>
                      <a:pt x="95" y="325"/>
                    </a:lnTo>
                    <a:lnTo>
                      <a:pt x="85" y="325"/>
                    </a:lnTo>
                    <a:lnTo>
                      <a:pt x="74" y="322"/>
                    </a:lnTo>
                    <a:lnTo>
                      <a:pt x="72" y="322"/>
                    </a:lnTo>
                    <a:lnTo>
                      <a:pt x="71" y="322"/>
                    </a:lnTo>
                    <a:lnTo>
                      <a:pt x="70" y="324"/>
                    </a:lnTo>
                    <a:lnTo>
                      <a:pt x="70" y="334"/>
                    </a:lnTo>
                    <a:lnTo>
                      <a:pt x="72" y="346"/>
                    </a:lnTo>
                    <a:lnTo>
                      <a:pt x="72" y="348"/>
                    </a:lnTo>
                    <a:lnTo>
                      <a:pt x="79" y="370"/>
                    </a:lnTo>
                    <a:lnTo>
                      <a:pt x="82" y="371"/>
                    </a:lnTo>
                    <a:lnTo>
                      <a:pt x="84" y="373"/>
                    </a:lnTo>
                    <a:lnTo>
                      <a:pt x="82" y="373"/>
                    </a:lnTo>
                    <a:lnTo>
                      <a:pt x="81" y="378"/>
                    </a:lnTo>
                    <a:lnTo>
                      <a:pt x="81" y="380"/>
                    </a:lnTo>
                    <a:lnTo>
                      <a:pt x="84" y="387"/>
                    </a:lnTo>
                    <a:lnTo>
                      <a:pt x="88" y="391"/>
                    </a:lnTo>
                    <a:lnTo>
                      <a:pt x="88" y="392"/>
                    </a:lnTo>
                    <a:lnTo>
                      <a:pt x="89" y="394"/>
                    </a:lnTo>
                    <a:lnTo>
                      <a:pt x="89" y="398"/>
                    </a:lnTo>
                    <a:lnTo>
                      <a:pt x="81" y="404"/>
                    </a:lnTo>
                    <a:lnTo>
                      <a:pt x="68" y="392"/>
                    </a:lnTo>
                    <a:lnTo>
                      <a:pt x="67" y="397"/>
                    </a:lnTo>
                    <a:lnTo>
                      <a:pt x="61" y="402"/>
                    </a:lnTo>
                    <a:lnTo>
                      <a:pt x="58" y="404"/>
                    </a:lnTo>
                    <a:lnTo>
                      <a:pt x="57" y="404"/>
                    </a:lnTo>
                    <a:lnTo>
                      <a:pt x="56" y="405"/>
                    </a:lnTo>
                    <a:lnTo>
                      <a:pt x="56" y="406"/>
                    </a:lnTo>
                    <a:lnTo>
                      <a:pt x="46" y="427"/>
                    </a:lnTo>
                    <a:lnTo>
                      <a:pt x="44" y="428"/>
                    </a:lnTo>
                    <a:lnTo>
                      <a:pt x="42" y="428"/>
                    </a:lnTo>
                    <a:lnTo>
                      <a:pt x="42" y="430"/>
                    </a:lnTo>
                    <a:lnTo>
                      <a:pt x="39" y="434"/>
                    </a:lnTo>
                    <a:lnTo>
                      <a:pt x="38" y="434"/>
                    </a:lnTo>
                    <a:lnTo>
                      <a:pt x="38" y="435"/>
                    </a:lnTo>
                    <a:lnTo>
                      <a:pt x="54" y="435"/>
                    </a:lnTo>
                    <a:lnTo>
                      <a:pt x="57" y="437"/>
                    </a:lnTo>
                    <a:lnTo>
                      <a:pt x="61" y="437"/>
                    </a:lnTo>
                    <a:lnTo>
                      <a:pt x="68" y="438"/>
                    </a:lnTo>
                    <a:lnTo>
                      <a:pt x="68" y="445"/>
                    </a:lnTo>
                    <a:lnTo>
                      <a:pt x="67" y="445"/>
                    </a:lnTo>
                    <a:lnTo>
                      <a:pt x="60" y="448"/>
                    </a:lnTo>
                    <a:lnTo>
                      <a:pt x="44" y="461"/>
                    </a:lnTo>
                    <a:lnTo>
                      <a:pt x="24" y="461"/>
                    </a:lnTo>
                    <a:lnTo>
                      <a:pt x="8" y="458"/>
                    </a:lnTo>
                    <a:lnTo>
                      <a:pt x="7" y="459"/>
                    </a:lnTo>
                    <a:lnTo>
                      <a:pt x="7" y="466"/>
                    </a:lnTo>
                    <a:lnTo>
                      <a:pt x="5" y="471"/>
                    </a:lnTo>
                    <a:lnTo>
                      <a:pt x="5" y="472"/>
                    </a:lnTo>
                    <a:lnTo>
                      <a:pt x="4" y="473"/>
                    </a:lnTo>
                    <a:lnTo>
                      <a:pt x="0" y="504"/>
                    </a:lnTo>
                    <a:lnTo>
                      <a:pt x="0" y="505"/>
                    </a:lnTo>
                    <a:lnTo>
                      <a:pt x="12" y="505"/>
                    </a:lnTo>
                    <a:lnTo>
                      <a:pt x="19" y="504"/>
                    </a:lnTo>
                    <a:lnTo>
                      <a:pt x="24" y="502"/>
                    </a:lnTo>
                    <a:lnTo>
                      <a:pt x="28" y="502"/>
                    </a:lnTo>
                    <a:lnTo>
                      <a:pt x="31" y="514"/>
                    </a:lnTo>
                    <a:lnTo>
                      <a:pt x="31" y="528"/>
                    </a:lnTo>
                    <a:lnTo>
                      <a:pt x="22" y="536"/>
                    </a:lnTo>
                    <a:lnTo>
                      <a:pt x="19" y="545"/>
                    </a:lnTo>
                    <a:lnTo>
                      <a:pt x="19" y="549"/>
                    </a:lnTo>
                    <a:lnTo>
                      <a:pt x="21" y="550"/>
                    </a:lnTo>
                    <a:lnTo>
                      <a:pt x="29" y="550"/>
                    </a:lnTo>
                    <a:lnTo>
                      <a:pt x="35" y="553"/>
                    </a:lnTo>
                    <a:lnTo>
                      <a:pt x="36" y="554"/>
                    </a:lnTo>
                    <a:lnTo>
                      <a:pt x="39" y="556"/>
                    </a:lnTo>
                    <a:lnTo>
                      <a:pt x="42" y="557"/>
                    </a:lnTo>
                    <a:lnTo>
                      <a:pt x="46" y="561"/>
                    </a:lnTo>
                    <a:lnTo>
                      <a:pt x="47" y="561"/>
                    </a:lnTo>
                    <a:lnTo>
                      <a:pt x="49" y="562"/>
                    </a:lnTo>
                    <a:lnTo>
                      <a:pt x="51" y="575"/>
                    </a:lnTo>
                    <a:lnTo>
                      <a:pt x="44" y="581"/>
                    </a:lnTo>
                    <a:lnTo>
                      <a:pt x="47" y="588"/>
                    </a:lnTo>
                    <a:lnTo>
                      <a:pt x="50" y="588"/>
                    </a:lnTo>
                    <a:lnTo>
                      <a:pt x="60" y="585"/>
                    </a:lnTo>
                    <a:lnTo>
                      <a:pt x="71" y="585"/>
                    </a:lnTo>
                    <a:lnTo>
                      <a:pt x="91" y="593"/>
                    </a:lnTo>
                    <a:lnTo>
                      <a:pt x="101" y="596"/>
                    </a:lnTo>
                    <a:lnTo>
                      <a:pt x="110" y="600"/>
                    </a:lnTo>
                    <a:lnTo>
                      <a:pt x="114" y="595"/>
                    </a:lnTo>
                    <a:lnTo>
                      <a:pt x="116" y="591"/>
                    </a:lnTo>
                    <a:lnTo>
                      <a:pt x="123" y="584"/>
                    </a:lnTo>
                    <a:lnTo>
                      <a:pt x="128" y="582"/>
                    </a:lnTo>
                    <a:lnTo>
                      <a:pt x="134" y="586"/>
                    </a:lnTo>
                    <a:lnTo>
                      <a:pt x="139" y="592"/>
                    </a:lnTo>
                    <a:lnTo>
                      <a:pt x="142" y="593"/>
                    </a:lnTo>
                    <a:lnTo>
                      <a:pt x="151" y="596"/>
                    </a:lnTo>
                    <a:lnTo>
                      <a:pt x="158" y="598"/>
                    </a:lnTo>
                    <a:lnTo>
                      <a:pt x="159" y="598"/>
                    </a:lnTo>
                    <a:lnTo>
                      <a:pt x="162" y="593"/>
                    </a:lnTo>
                    <a:lnTo>
                      <a:pt x="174" y="592"/>
                    </a:lnTo>
                    <a:lnTo>
                      <a:pt x="178" y="592"/>
                    </a:lnTo>
                    <a:lnTo>
                      <a:pt x="178" y="593"/>
                    </a:lnTo>
                    <a:lnTo>
                      <a:pt x="180" y="606"/>
                    </a:lnTo>
                    <a:lnTo>
                      <a:pt x="178" y="607"/>
                    </a:lnTo>
                    <a:lnTo>
                      <a:pt x="180" y="607"/>
                    </a:lnTo>
                    <a:lnTo>
                      <a:pt x="181" y="609"/>
                    </a:lnTo>
                    <a:lnTo>
                      <a:pt x="184" y="609"/>
                    </a:lnTo>
                    <a:lnTo>
                      <a:pt x="185" y="605"/>
                    </a:lnTo>
                    <a:lnTo>
                      <a:pt x="185" y="588"/>
                    </a:lnTo>
                    <a:lnTo>
                      <a:pt x="183" y="577"/>
                    </a:lnTo>
                    <a:lnTo>
                      <a:pt x="183" y="560"/>
                    </a:lnTo>
                    <a:lnTo>
                      <a:pt x="184" y="554"/>
                    </a:lnTo>
                    <a:lnTo>
                      <a:pt x="192" y="562"/>
                    </a:lnTo>
                    <a:lnTo>
                      <a:pt x="199" y="565"/>
                    </a:lnTo>
                    <a:lnTo>
                      <a:pt x="204" y="568"/>
                    </a:lnTo>
                    <a:lnTo>
                      <a:pt x="205" y="570"/>
                    </a:lnTo>
                    <a:lnTo>
                      <a:pt x="208" y="574"/>
                    </a:lnTo>
                    <a:lnTo>
                      <a:pt x="212" y="575"/>
                    </a:lnTo>
                    <a:lnTo>
                      <a:pt x="215" y="575"/>
                    </a:lnTo>
                    <a:lnTo>
                      <a:pt x="223" y="568"/>
                    </a:lnTo>
                    <a:lnTo>
                      <a:pt x="226" y="567"/>
                    </a:lnTo>
                    <a:lnTo>
                      <a:pt x="228" y="564"/>
                    </a:lnTo>
                    <a:lnTo>
                      <a:pt x="228" y="556"/>
                    </a:lnTo>
                    <a:lnTo>
                      <a:pt x="233" y="556"/>
                    </a:lnTo>
                    <a:lnTo>
                      <a:pt x="241" y="557"/>
                    </a:lnTo>
                    <a:lnTo>
                      <a:pt x="250" y="562"/>
                    </a:lnTo>
                    <a:lnTo>
                      <a:pt x="251" y="564"/>
                    </a:lnTo>
                    <a:lnTo>
                      <a:pt x="252" y="564"/>
                    </a:lnTo>
                    <a:lnTo>
                      <a:pt x="262" y="565"/>
                    </a:lnTo>
                    <a:lnTo>
                      <a:pt x="264" y="565"/>
                    </a:lnTo>
                    <a:lnTo>
                      <a:pt x="264" y="570"/>
                    </a:lnTo>
                    <a:lnTo>
                      <a:pt x="262" y="574"/>
                    </a:lnTo>
                    <a:lnTo>
                      <a:pt x="264" y="575"/>
                    </a:lnTo>
                    <a:lnTo>
                      <a:pt x="264" y="578"/>
                    </a:lnTo>
                    <a:lnTo>
                      <a:pt x="266" y="578"/>
                    </a:lnTo>
                    <a:lnTo>
                      <a:pt x="272" y="579"/>
                    </a:lnTo>
                    <a:lnTo>
                      <a:pt x="279" y="579"/>
                    </a:lnTo>
                    <a:lnTo>
                      <a:pt x="282" y="570"/>
                    </a:lnTo>
                    <a:lnTo>
                      <a:pt x="282" y="564"/>
                    </a:lnTo>
                    <a:lnTo>
                      <a:pt x="290" y="538"/>
                    </a:lnTo>
                    <a:lnTo>
                      <a:pt x="296" y="504"/>
                    </a:lnTo>
                    <a:lnTo>
                      <a:pt x="296" y="483"/>
                    </a:lnTo>
                    <a:lnTo>
                      <a:pt x="297" y="480"/>
                    </a:lnTo>
                    <a:lnTo>
                      <a:pt x="297" y="475"/>
                    </a:lnTo>
                    <a:lnTo>
                      <a:pt x="299" y="471"/>
                    </a:lnTo>
                    <a:lnTo>
                      <a:pt x="300" y="462"/>
                    </a:lnTo>
                    <a:lnTo>
                      <a:pt x="307" y="450"/>
                    </a:lnTo>
                    <a:lnTo>
                      <a:pt x="310" y="450"/>
                    </a:lnTo>
                    <a:lnTo>
                      <a:pt x="321" y="447"/>
                    </a:lnTo>
                    <a:lnTo>
                      <a:pt x="324" y="454"/>
                    </a:lnTo>
                    <a:lnTo>
                      <a:pt x="325" y="462"/>
                    </a:lnTo>
                    <a:lnTo>
                      <a:pt x="331" y="480"/>
                    </a:lnTo>
                    <a:lnTo>
                      <a:pt x="343" y="480"/>
                    </a:lnTo>
                    <a:lnTo>
                      <a:pt x="353" y="473"/>
                    </a:lnTo>
                    <a:lnTo>
                      <a:pt x="359" y="475"/>
                    </a:lnTo>
                    <a:lnTo>
                      <a:pt x="360" y="478"/>
                    </a:lnTo>
                    <a:lnTo>
                      <a:pt x="363" y="479"/>
                    </a:lnTo>
                    <a:lnTo>
                      <a:pt x="366" y="493"/>
                    </a:lnTo>
                    <a:lnTo>
                      <a:pt x="367" y="494"/>
                    </a:lnTo>
                    <a:lnTo>
                      <a:pt x="367" y="505"/>
                    </a:lnTo>
                    <a:lnTo>
                      <a:pt x="369" y="507"/>
                    </a:lnTo>
                    <a:lnTo>
                      <a:pt x="381" y="521"/>
                    </a:lnTo>
                    <a:lnTo>
                      <a:pt x="384" y="524"/>
                    </a:lnTo>
                    <a:lnTo>
                      <a:pt x="391" y="526"/>
                    </a:lnTo>
                    <a:lnTo>
                      <a:pt x="392" y="526"/>
                    </a:lnTo>
                    <a:lnTo>
                      <a:pt x="395" y="528"/>
                    </a:lnTo>
                    <a:lnTo>
                      <a:pt x="396" y="525"/>
                    </a:lnTo>
                    <a:lnTo>
                      <a:pt x="398" y="524"/>
                    </a:lnTo>
                    <a:lnTo>
                      <a:pt x="401" y="522"/>
                    </a:lnTo>
                    <a:lnTo>
                      <a:pt x="406" y="524"/>
                    </a:lnTo>
                    <a:lnTo>
                      <a:pt x="410" y="524"/>
                    </a:lnTo>
                    <a:lnTo>
                      <a:pt x="410" y="521"/>
                    </a:lnTo>
                    <a:lnTo>
                      <a:pt x="412" y="519"/>
                    </a:lnTo>
                    <a:lnTo>
                      <a:pt x="412" y="507"/>
                    </a:lnTo>
                    <a:lnTo>
                      <a:pt x="410" y="502"/>
                    </a:lnTo>
                    <a:lnTo>
                      <a:pt x="413" y="482"/>
                    </a:lnTo>
                    <a:lnTo>
                      <a:pt x="413" y="458"/>
                    </a:lnTo>
                    <a:lnTo>
                      <a:pt x="416" y="451"/>
                    </a:lnTo>
                    <a:lnTo>
                      <a:pt x="413" y="445"/>
                    </a:lnTo>
                    <a:lnTo>
                      <a:pt x="413" y="444"/>
                    </a:lnTo>
                    <a:lnTo>
                      <a:pt x="415" y="442"/>
                    </a:lnTo>
                    <a:lnTo>
                      <a:pt x="409" y="437"/>
                    </a:lnTo>
                    <a:lnTo>
                      <a:pt x="409" y="434"/>
                    </a:lnTo>
                    <a:lnTo>
                      <a:pt x="408" y="433"/>
                    </a:lnTo>
                    <a:lnTo>
                      <a:pt x="408" y="428"/>
                    </a:lnTo>
                    <a:lnTo>
                      <a:pt x="406" y="427"/>
                    </a:lnTo>
                    <a:lnTo>
                      <a:pt x="405" y="427"/>
                    </a:lnTo>
                    <a:lnTo>
                      <a:pt x="403" y="425"/>
                    </a:lnTo>
                    <a:lnTo>
                      <a:pt x="378" y="405"/>
                    </a:lnTo>
                    <a:lnTo>
                      <a:pt x="377" y="404"/>
                    </a:lnTo>
                    <a:lnTo>
                      <a:pt x="377" y="401"/>
                    </a:lnTo>
                    <a:lnTo>
                      <a:pt x="375" y="401"/>
                    </a:lnTo>
                    <a:lnTo>
                      <a:pt x="349" y="374"/>
                    </a:lnTo>
                    <a:lnTo>
                      <a:pt x="349" y="368"/>
                    </a:lnTo>
                    <a:lnTo>
                      <a:pt x="348" y="364"/>
                    </a:lnTo>
                    <a:lnTo>
                      <a:pt x="346" y="363"/>
                    </a:lnTo>
                    <a:lnTo>
                      <a:pt x="336" y="356"/>
                    </a:lnTo>
                    <a:lnTo>
                      <a:pt x="319" y="344"/>
                    </a:lnTo>
                    <a:lnTo>
                      <a:pt x="311" y="335"/>
                    </a:lnTo>
                    <a:lnTo>
                      <a:pt x="292" y="335"/>
                    </a:lnTo>
                    <a:lnTo>
                      <a:pt x="292" y="325"/>
                    </a:lnTo>
                    <a:lnTo>
                      <a:pt x="293" y="324"/>
                    </a:lnTo>
                    <a:lnTo>
                      <a:pt x="295" y="321"/>
                    </a:lnTo>
                    <a:lnTo>
                      <a:pt x="295" y="318"/>
                    </a:lnTo>
                    <a:lnTo>
                      <a:pt x="296" y="317"/>
                    </a:lnTo>
                    <a:lnTo>
                      <a:pt x="296" y="314"/>
                    </a:lnTo>
                    <a:lnTo>
                      <a:pt x="297" y="311"/>
                    </a:lnTo>
                    <a:lnTo>
                      <a:pt x="297" y="306"/>
                    </a:lnTo>
                    <a:lnTo>
                      <a:pt x="296" y="304"/>
                    </a:lnTo>
                    <a:lnTo>
                      <a:pt x="292" y="304"/>
                    </a:lnTo>
                    <a:lnTo>
                      <a:pt x="292" y="301"/>
                    </a:lnTo>
                    <a:lnTo>
                      <a:pt x="300" y="293"/>
                    </a:lnTo>
                    <a:lnTo>
                      <a:pt x="297" y="289"/>
                    </a:lnTo>
                    <a:lnTo>
                      <a:pt x="293" y="272"/>
                    </a:lnTo>
                    <a:lnTo>
                      <a:pt x="293" y="271"/>
                    </a:lnTo>
                    <a:lnTo>
                      <a:pt x="289" y="269"/>
                    </a:lnTo>
                    <a:lnTo>
                      <a:pt x="286" y="269"/>
                    </a:lnTo>
                    <a:lnTo>
                      <a:pt x="286" y="268"/>
                    </a:lnTo>
                    <a:lnTo>
                      <a:pt x="292" y="264"/>
                    </a:lnTo>
                    <a:lnTo>
                      <a:pt x="292" y="262"/>
                    </a:lnTo>
                    <a:lnTo>
                      <a:pt x="300" y="262"/>
                    </a:lnTo>
                    <a:lnTo>
                      <a:pt x="310" y="258"/>
                    </a:lnTo>
                    <a:lnTo>
                      <a:pt x="312" y="244"/>
                    </a:lnTo>
                    <a:lnTo>
                      <a:pt x="312" y="232"/>
                    </a:lnTo>
                    <a:lnTo>
                      <a:pt x="311" y="232"/>
                    </a:lnTo>
                    <a:lnTo>
                      <a:pt x="321" y="221"/>
                    </a:lnTo>
                    <a:lnTo>
                      <a:pt x="322" y="221"/>
                    </a:lnTo>
                    <a:lnTo>
                      <a:pt x="328" y="219"/>
                    </a:lnTo>
                    <a:lnTo>
                      <a:pt x="334" y="219"/>
                    </a:lnTo>
                    <a:lnTo>
                      <a:pt x="338" y="216"/>
                    </a:lnTo>
                    <a:lnTo>
                      <a:pt x="342" y="207"/>
                    </a:lnTo>
                    <a:lnTo>
                      <a:pt x="346" y="201"/>
                    </a:lnTo>
                    <a:lnTo>
                      <a:pt x="352" y="201"/>
                    </a:lnTo>
                    <a:lnTo>
                      <a:pt x="370" y="198"/>
                    </a:lnTo>
                    <a:lnTo>
                      <a:pt x="381" y="207"/>
                    </a:lnTo>
                    <a:lnTo>
                      <a:pt x="384" y="207"/>
                    </a:lnTo>
                    <a:lnTo>
                      <a:pt x="417" y="214"/>
                    </a:lnTo>
                    <a:lnTo>
                      <a:pt x="422" y="212"/>
                    </a:lnTo>
                    <a:lnTo>
                      <a:pt x="436" y="212"/>
                    </a:lnTo>
                    <a:lnTo>
                      <a:pt x="452" y="216"/>
                    </a:lnTo>
                    <a:lnTo>
                      <a:pt x="454" y="216"/>
                    </a:lnTo>
                    <a:lnTo>
                      <a:pt x="463" y="224"/>
                    </a:lnTo>
                    <a:lnTo>
                      <a:pt x="465" y="222"/>
                    </a:lnTo>
                    <a:lnTo>
                      <a:pt x="470" y="214"/>
                    </a:lnTo>
                    <a:lnTo>
                      <a:pt x="472" y="212"/>
                    </a:lnTo>
                    <a:lnTo>
                      <a:pt x="473" y="209"/>
                    </a:lnTo>
                    <a:lnTo>
                      <a:pt x="472" y="208"/>
                    </a:lnTo>
                    <a:lnTo>
                      <a:pt x="463" y="195"/>
                    </a:lnTo>
                    <a:lnTo>
                      <a:pt x="449" y="167"/>
                    </a:lnTo>
                    <a:lnTo>
                      <a:pt x="476" y="135"/>
                    </a:lnTo>
                    <a:lnTo>
                      <a:pt x="476" y="121"/>
                    </a:lnTo>
                    <a:lnTo>
                      <a:pt x="472" y="117"/>
                    </a:lnTo>
                    <a:lnTo>
                      <a:pt x="470" y="110"/>
                    </a:lnTo>
                    <a:lnTo>
                      <a:pt x="470" y="109"/>
                    </a:lnTo>
                    <a:lnTo>
                      <a:pt x="470" y="107"/>
                    </a:lnTo>
                    <a:lnTo>
                      <a:pt x="441" y="87"/>
                    </a:lnTo>
                    <a:lnTo>
                      <a:pt x="434" y="84"/>
                    </a:lnTo>
                    <a:lnTo>
                      <a:pt x="409" y="67"/>
                    </a:lnTo>
                    <a:lnTo>
                      <a:pt x="403" y="66"/>
                    </a:lnTo>
                    <a:lnTo>
                      <a:pt x="396" y="66"/>
                    </a:lnTo>
                    <a:lnTo>
                      <a:pt x="394" y="67"/>
                    </a:lnTo>
                    <a:lnTo>
                      <a:pt x="389" y="67"/>
                    </a:lnTo>
                    <a:lnTo>
                      <a:pt x="382" y="71"/>
                    </a:lnTo>
                    <a:lnTo>
                      <a:pt x="366" y="73"/>
                    </a:lnTo>
                    <a:lnTo>
                      <a:pt x="352" y="64"/>
                    </a:lnTo>
                    <a:lnTo>
                      <a:pt x="350" y="63"/>
                    </a:lnTo>
                    <a:lnTo>
                      <a:pt x="350" y="60"/>
                    </a:lnTo>
                    <a:lnTo>
                      <a:pt x="349" y="57"/>
                    </a:lnTo>
                    <a:lnTo>
                      <a:pt x="349" y="56"/>
                    </a:lnTo>
                    <a:lnTo>
                      <a:pt x="348" y="50"/>
                    </a:lnTo>
                    <a:lnTo>
                      <a:pt x="341" y="35"/>
                    </a:lnTo>
                    <a:lnTo>
                      <a:pt x="336" y="32"/>
                    </a:lnTo>
                    <a:lnTo>
                      <a:pt x="332" y="26"/>
                    </a:lnTo>
                    <a:lnTo>
                      <a:pt x="332" y="22"/>
                    </a:lnTo>
                    <a:lnTo>
                      <a:pt x="335" y="17"/>
                    </a:lnTo>
                    <a:lnTo>
                      <a:pt x="338" y="15"/>
                    </a:lnTo>
                    <a:lnTo>
                      <a:pt x="342" y="11"/>
                    </a:lnTo>
                    <a:lnTo>
                      <a:pt x="342" y="10"/>
                    </a:lnTo>
                    <a:lnTo>
                      <a:pt x="341" y="10"/>
                    </a:lnTo>
                    <a:lnTo>
                      <a:pt x="339" y="7"/>
                    </a:lnTo>
                    <a:lnTo>
                      <a:pt x="307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34" name="Freeform 161">
                <a:extLst>
                  <a:ext uri="{FF2B5EF4-FFF2-40B4-BE49-F238E27FC236}">
                    <a16:creationId xmlns:a16="http://schemas.microsoft.com/office/drawing/2014/main" id="{0E64F509-DF48-18F1-4BAB-89B1305506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0" y="2282"/>
                <a:ext cx="112" cy="100"/>
              </a:xfrm>
              <a:custGeom>
                <a:avLst/>
                <a:gdLst>
                  <a:gd name="T0" fmla="*/ 271 w 450"/>
                  <a:gd name="T1" fmla="*/ 67 h 401"/>
                  <a:gd name="T2" fmla="*/ 263 w 450"/>
                  <a:gd name="T3" fmla="*/ 102 h 401"/>
                  <a:gd name="T4" fmla="*/ 253 w 450"/>
                  <a:gd name="T5" fmla="*/ 120 h 401"/>
                  <a:gd name="T6" fmla="*/ 244 w 450"/>
                  <a:gd name="T7" fmla="*/ 112 h 401"/>
                  <a:gd name="T8" fmla="*/ 223 w 450"/>
                  <a:gd name="T9" fmla="*/ 115 h 401"/>
                  <a:gd name="T10" fmla="*/ 204 w 450"/>
                  <a:gd name="T11" fmla="*/ 126 h 401"/>
                  <a:gd name="T12" fmla="*/ 186 w 450"/>
                  <a:gd name="T13" fmla="*/ 129 h 401"/>
                  <a:gd name="T14" fmla="*/ 168 w 450"/>
                  <a:gd name="T15" fmla="*/ 102 h 401"/>
                  <a:gd name="T16" fmla="*/ 131 w 450"/>
                  <a:gd name="T17" fmla="*/ 100 h 401"/>
                  <a:gd name="T18" fmla="*/ 66 w 450"/>
                  <a:gd name="T19" fmla="*/ 87 h 401"/>
                  <a:gd name="T20" fmla="*/ 48 w 450"/>
                  <a:gd name="T21" fmla="*/ 105 h 401"/>
                  <a:gd name="T22" fmla="*/ 25 w 450"/>
                  <a:gd name="T23" fmla="*/ 118 h 401"/>
                  <a:gd name="T24" fmla="*/ 14 w 450"/>
                  <a:gd name="T25" fmla="*/ 148 h 401"/>
                  <a:gd name="T26" fmla="*/ 0 w 450"/>
                  <a:gd name="T27" fmla="*/ 155 h 401"/>
                  <a:gd name="T28" fmla="*/ 11 w 450"/>
                  <a:gd name="T29" fmla="*/ 175 h 401"/>
                  <a:gd name="T30" fmla="*/ 10 w 450"/>
                  <a:gd name="T31" fmla="*/ 190 h 401"/>
                  <a:gd name="T32" fmla="*/ 10 w 450"/>
                  <a:gd name="T33" fmla="*/ 203 h 401"/>
                  <a:gd name="T34" fmla="*/ 6 w 450"/>
                  <a:gd name="T35" fmla="*/ 211 h 401"/>
                  <a:gd name="T36" fmla="*/ 50 w 450"/>
                  <a:gd name="T37" fmla="*/ 242 h 401"/>
                  <a:gd name="T38" fmla="*/ 63 w 450"/>
                  <a:gd name="T39" fmla="*/ 260 h 401"/>
                  <a:gd name="T40" fmla="*/ 92 w 450"/>
                  <a:gd name="T41" fmla="*/ 291 h 401"/>
                  <a:gd name="T42" fmla="*/ 122 w 450"/>
                  <a:gd name="T43" fmla="*/ 314 h 401"/>
                  <a:gd name="T44" fmla="*/ 129 w 450"/>
                  <a:gd name="T45" fmla="*/ 328 h 401"/>
                  <a:gd name="T46" fmla="*/ 145 w 450"/>
                  <a:gd name="T47" fmla="*/ 347 h 401"/>
                  <a:gd name="T48" fmla="*/ 173 w 450"/>
                  <a:gd name="T49" fmla="*/ 365 h 401"/>
                  <a:gd name="T50" fmla="*/ 180 w 450"/>
                  <a:gd name="T51" fmla="*/ 386 h 401"/>
                  <a:gd name="T52" fmla="*/ 186 w 450"/>
                  <a:gd name="T53" fmla="*/ 383 h 401"/>
                  <a:gd name="T54" fmla="*/ 196 w 450"/>
                  <a:gd name="T55" fmla="*/ 397 h 401"/>
                  <a:gd name="T56" fmla="*/ 203 w 450"/>
                  <a:gd name="T57" fmla="*/ 400 h 401"/>
                  <a:gd name="T58" fmla="*/ 243 w 450"/>
                  <a:gd name="T59" fmla="*/ 387 h 401"/>
                  <a:gd name="T60" fmla="*/ 293 w 450"/>
                  <a:gd name="T61" fmla="*/ 357 h 401"/>
                  <a:gd name="T62" fmla="*/ 299 w 450"/>
                  <a:gd name="T63" fmla="*/ 351 h 401"/>
                  <a:gd name="T64" fmla="*/ 317 w 450"/>
                  <a:gd name="T65" fmla="*/ 302 h 401"/>
                  <a:gd name="T66" fmla="*/ 325 w 450"/>
                  <a:gd name="T67" fmla="*/ 287 h 401"/>
                  <a:gd name="T68" fmla="*/ 320 w 450"/>
                  <a:gd name="T69" fmla="*/ 275 h 401"/>
                  <a:gd name="T70" fmla="*/ 325 w 450"/>
                  <a:gd name="T71" fmla="*/ 266 h 401"/>
                  <a:gd name="T72" fmla="*/ 328 w 450"/>
                  <a:gd name="T73" fmla="*/ 252 h 401"/>
                  <a:gd name="T74" fmla="*/ 345 w 450"/>
                  <a:gd name="T75" fmla="*/ 221 h 401"/>
                  <a:gd name="T76" fmla="*/ 359 w 450"/>
                  <a:gd name="T77" fmla="*/ 201 h 401"/>
                  <a:gd name="T78" fmla="*/ 387 w 450"/>
                  <a:gd name="T79" fmla="*/ 182 h 401"/>
                  <a:gd name="T80" fmla="*/ 397 w 450"/>
                  <a:gd name="T81" fmla="*/ 157 h 401"/>
                  <a:gd name="T82" fmla="*/ 407 w 450"/>
                  <a:gd name="T83" fmla="*/ 140 h 401"/>
                  <a:gd name="T84" fmla="*/ 423 w 450"/>
                  <a:gd name="T85" fmla="*/ 129 h 401"/>
                  <a:gd name="T86" fmla="*/ 430 w 450"/>
                  <a:gd name="T87" fmla="*/ 94 h 401"/>
                  <a:gd name="T88" fmla="*/ 412 w 450"/>
                  <a:gd name="T89" fmla="*/ 26 h 401"/>
                  <a:gd name="T90" fmla="*/ 380 w 450"/>
                  <a:gd name="T91" fmla="*/ 33 h 401"/>
                  <a:gd name="T92" fmla="*/ 340 w 450"/>
                  <a:gd name="T93" fmla="*/ 9 h 401"/>
                  <a:gd name="T94" fmla="*/ 323 w 450"/>
                  <a:gd name="T95" fmla="*/ 2 h 401"/>
                  <a:gd name="T96" fmla="*/ 311 w 450"/>
                  <a:gd name="T97" fmla="*/ 16 h 4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450" h="401">
                    <a:moveTo>
                      <a:pt x="288" y="46"/>
                    </a:moveTo>
                    <a:lnTo>
                      <a:pt x="285" y="49"/>
                    </a:lnTo>
                    <a:lnTo>
                      <a:pt x="272" y="66"/>
                    </a:lnTo>
                    <a:lnTo>
                      <a:pt x="271" y="67"/>
                    </a:lnTo>
                    <a:lnTo>
                      <a:pt x="264" y="86"/>
                    </a:lnTo>
                    <a:lnTo>
                      <a:pt x="260" y="94"/>
                    </a:lnTo>
                    <a:lnTo>
                      <a:pt x="260" y="97"/>
                    </a:lnTo>
                    <a:lnTo>
                      <a:pt x="263" y="102"/>
                    </a:lnTo>
                    <a:lnTo>
                      <a:pt x="267" y="105"/>
                    </a:lnTo>
                    <a:lnTo>
                      <a:pt x="261" y="120"/>
                    </a:lnTo>
                    <a:lnTo>
                      <a:pt x="258" y="123"/>
                    </a:lnTo>
                    <a:lnTo>
                      <a:pt x="253" y="120"/>
                    </a:lnTo>
                    <a:lnTo>
                      <a:pt x="247" y="119"/>
                    </a:lnTo>
                    <a:lnTo>
                      <a:pt x="246" y="118"/>
                    </a:lnTo>
                    <a:lnTo>
                      <a:pt x="246" y="116"/>
                    </a:lnTo>
                    <a:lnTo>
                      <a:pt x="244" y="112"/>
                    </a:lnTo>
                    <a:lnTo>
                      <a:pt x="244" y="110"/>
                    </a:lnTo>
                    <a:lnTo>
                      <a:pt x="242" y="107"/>
                    </a:lnTo>
                    <a:lnTo>
                      <a:pt x="229" y="112"/>
                    </a:lnTo>
                    <a:lnTo>
                      <a:pt x="223" y="115"/>
                    </a:lnTo>
                    <a:lnTo>
                      <a:pt x="222" y="115"/>
                    </a:lnTo>
                    <a:lnTo>
                      <a:pt x="218" y="118"/>
                    </a:lnTo>
                    <a:lnTo>
                      <a:pt x="215" y="119"/>
                    </a:lnTo>
                    <a:lnTo>
                      <a:pt x="204" y="126"/>
                    </a:lnTo>
                    <a:lnTo>
                      <a:pt x="197" y="132"/>
                    </a:lnTo>
                    <a:lnTo>
                      <a:pt x="197" y="133"/>
                    </a:lnTo>
                    <a:lnTo>
                      <a:pt x="196" y="134"/>
                    </a:lnTo>
                    <a:lnTo>
                      <a:pt x="186" y="129"/>
                    </a:lnTo>
                    <a:lnTo>
                      <a:pt x="179" y="122"/>
                    </a:lnTo>
                    <a:lnTo>
                      <a:pt x="173" y="118"/>
                    </a:lnTo>
                    <a:lnTo>
                      <a:pt x="177" y="110"/>
                    </a:lnTo>
                    <a:lnTo>
                      <a:pt x="168" y="102"/>
                    </a:lnTo>
                    <a:lnTo>
                      <a:pt x="166" y="102"/>
                    </a:lnTo>
                    <a:lnTo>
                      <a:pt x="150" y="98"/>
                    </a:lnTo>
                    <a:lnTo>
                      <a:pt x="136" y="98"/>
                    </a:lnTo>
                    <a:lnTo>
                      <a:pt x="131" y="100"/>
                    </a:lnTo>
                    <a:lnTo>
                      <a:pt x="98" y="93"/>
                    </a:lnTo>
                    <a:lnTo>
                      <a:pt x="95" y="93"/>
                    </a:lnTo>
                    <a:lnTo>
                      <a:pt x="84" y="84"/>
                    </a:lnTo>
                    <a:lnTo>
                      <a:pt x="66" y="87"/>
                    </a:lnTo>
                    <a:lnTo>
                      <a:pt x="60" y="87"/>
                    </a:lnTo>
                    <a:lnTo>
                      <a:pt x="56" y="93"/>
                    </a:lnTo>
                    <a:lnTo>
                      <a:pt x="52" y="102"/>
                    </a:lnTo>
                    <a:lnTo>
                      <a:pt x="48" y="105"/>
                    </a:lnTo>
                    <a:lnTo>
                      <a:pt x="42" y="105"/>
                    </a:lnTo>
                    <a:lnTo>
                      <a:pt x="36" y="107"/>
                    </a:lnTo>
                    <a:lnTo>
                      <a:pt x="35" y="107"/>
                    </a:lnTo>
                    <a:lnTo>
                      <a:pt x="25" y="118"/>
                    </a:lnTo>
                    <a:lnTo>
                      <a:pt x="26" y="118"/>
                    </a:lnTo>
                    <a:lnTo>
                      <a:pt x="26" y="130"/>
                    </a:lnTo>
                    <a:lnTo>
                      <a:pt x="24" y="144"/>
                    </a:lnTo>
                    <a:lnTo>
                      <a:pt x="14" y="148"/>
                    </a:lnTo>
                    <a:lnTo>
                      <a:pt x="6" y="148"/>
                    </a:lnTo>
                    <a:lnTo>
                      <a:pt x="6" y="150"/>
                    </a:lnTo>
                    <a:lnTo>
                      <a:pt x="0" y="154"/>
                    </a:lnTo>
                    <a:lnTo>
                      <a:pt x="0" y="155"/>
                    </a:lnTo>
                    <a:lnTo>
                      <a:pt x="3" y="155"/>
                    </a:lnTo>
                    <a:lnTo>
                      <a:pt x="7" y="157"/>
                    </a:lnTo>
                    <a:lnTo>
                      <a:pt x="7" y="158"/>
                    </a:lnTo>
                    <a:lnTo>
                      <a:pt x="11" y="175"/>
                    </a:lnTo>
                    <a:lnTo>
                      <a:pt x="14" y="179"/>
                    </a:lnTo>
                    <a:lnTo>
                      <a:pt x="6" y="187"/>
                    </a:lnTo>
                    <a:lnTo>
                      <a:pt x="6" y="190"/>
                    </a:lnTo>
                    <a:lnTo>
                      <a:pt x="10" y="190"/>
                    </a:lnTo>
                    <a:lnTo>
                      <a:pt x="11" y="192"/>
                    </a:lnTo>
                    <a:lnTo>
                      <a:pt x="11" y="197"/>
                    </a:lnTo>
                    <a:lnTo>
                      <a:pt x="10" y="200"/>
                    </a:lnTo>
                    <a:lnTo>
                      <a:pt x="10" y="203"/>
                    </a:lnTo>
                    <a:lnTo>
                      <a:pt x="9" y="204"/>
                    </a:lnTo>
                    <a:lnTo>
                      <a:pt x="9" y="207"/>
                    </a:lnTo>
                    <a:lnTo>
                      <a:pt x="7" y="210"/>
                    </a:lnTo>
                    <a:lnTo>
                      <a:pt x="6" y="211"/>
                    </a:lnTo>
                    <a:lnTo>
                      <a:pt x="6" y="221"/>
                    </a:lnTo>
                    <a:lnTo>
                      <a:pt x="25" y="221"/>
                    </a:lnTo>
                    <a:lnTo>
                      <a:pt x="33" y="230"/>
                    </a:lnTo>
                    <a:lnTo>
                      <a:pt x="50" y="242"/>
                    </a:lnTo>
                    <a:lnTo>
                      <a:pt x="60" y="249"/>
                    </a:lnTo>
                    <a:lnTo>
                      <a:pt x="62" y="250"/>
                    </a:lnTo>
                    <a:lnTo>
                      <a:pt x="63" y="254"/>
                    </a:lnTo>
                    <a:lnTo>
                      <a:pt x="63" y="260"/>
                    </a:lnTo>
                    <a:lnTo>
                      <a:pt x="89" y="287"/>
                    </a:lnTo>
                    <a:lnTo>
                      <a:pt x="91" y="287"/>
                    </a:lnTo>
                    <a:lnTo>
                      <a:pt x="91" y="290"/>
                    </a:lnTo>
                    <a:lnTo>
                      <a:pt x="92" y="291"/>
                    </a:lnTo>
                    <a:lnTo>
                      <a:pt x="117" y="311"/>
                    </a:lnTo>
                    <a:lnTo>
                      <a:pt x="119" y="313"/>
                    </a:lnTo>
                    <a:lnTo>
                      <a:pt x="120" y="313"/>
                    </a:lnTo>
                    <a:lnTo>
                      <a:pt x="122" y="314"/>
                    </a:lnTo>
                    <a:lnTo>
                      <a:pt x="122" y="319"/>
                    </a:lnTo>
                    <a:lnTo>
                      <a:pt x="123" y="320"/>
                    </a:lnTo>
                    <a:lnTo>
                      <a:pt x="123" y="323"/>
                    </a:lnTo>
                    <a:lnTo>
                      <a:pt x="129" y="328"/>
                    </a:lnTo>
                    <a:lnTo>
                      <a:pt x="127" y="330"/>
                    </a:lnTo>
                    <a:lnTo>
                      <a:pt x="127" y="331"/>
                    </a:lnTo>
                    <a:lnTo>
                      <a:pt x="130" y="337"/>
                    </a:lnTo>
                    <a:lnTo>
                      <a:pt x="145" y="347"/>
                    </a:lnTo>
                    <a:lnTo>
                      <a:pt x="151" y="350"/>
                    </a:lnTo>
                    <a:lnTo>
                      <a:pt x="161" y="355"/>
                    </a:lnTo>
                    <a:lnTo>
                      <a:pt x="166" y="358"/>
                    </a:lnTo>
                    <a:lnTo>
                      <a:pt x="173" y="365"/>
                    </a:lnTo>
                    <a:lnTo>
                      <a:pt x="173" y="366"/>
                    </a:lnTo>
                    <a:lnTo>
                      <a:pt x="175" y="368"/>
                    </a:lnTo>
                    <a:lnTo>
                      <a:pt x="175" y="379"/>
                    </a:lnTo>
                    <a:lnTo>
                      <a:pt x="180" y="386"/>
                    </a:lnTo>
                    <a:lnTo>
                      <a:pt x="180" y="384"/>
                    </a:lnTo>
                    <a:lnTo>
                      <a:pt x="182" y="384"/>
                    </a:lnTo>
                    <a:lnTo>
                      <a:pt x="182" y="383"/>
                    </a:lnTo>
                    <a:lnTo>
                      <a:pt x="186" y="383"/>
                    </a:lnTo>
                    <a:lnTo>
                      <a:pt x="194" y="386"/>
                    </a:lnTo>
                    <a:lnTo>
                      <a:pt x="197" y="387"/>
                    </a:lnTo>
                    <a:lnTo>
                      <a:pt x="197" y="396"/>
                    </a:lnTo>
                    <a:lnTo>
                      <a:pt x="196" y="397"/>
                    </a:lnTo>
                    <a:lnTo>
                      <a:pt x="197" y="400"/>
                    </a:lnTo>
                    <a:lnTo>
                      <a:pt x="197" y="401"/>
                    </a:lnTo>
                    <a:lnTo>
                      <a:pt x="201" y="401"/>
                    </a:lnTo>
                    <a:lnTo>
                      <a:pt x="203" y="400"/>
                    </a:lnTo>
                    <a:lnTo>
                      <a:pt x="205" y="400"/>
                    </a:lnTo>
                    <a:lnTo>
                      <a:pt x="221" y="396"/>
                    </a:lnTo>
                    <a:lnTo>
                      <a:pt x="236" y="388"/>
                    </a:lnTo>
                    <a:lnTo>
                      <a:pt x="243" y="387"/>
                    </a:lnTo>
                    <a:lnTo>
                      <a:pt x="260" y="387"/>
                    </a:lnTo>
                    <a:lnTo>
                      <a:pt x="289" y="362"/>
                    </a:lnTo>
                    <a:lnTo>
                      <a:pt x="293" y="358"/>
                    </a:lnTo>
                    <a:lnTo>
                      <a:pt x="293" y="357"/>
                    </a:lnTo>
                    <a:lnTo>
                      <a:pt x="292" y="354"/>
                    </a:lnTo>
                    <a:lnTo>
                      <a:pt x="297" y="354"/>
                    </a:lnTo>
                    <a:lnTo>
                      <a:pt x="299" y="352"/>
                    </a:lnTo>
                    <a:lnTo>
                      <a:pt x="299" y="351"/>
                    </a:lnTo>
                    <a:lnTo>
                      <a:pt x="300" y="338"/>
                    </a:lnTo>
                    <a:lnTo>
                      <a:pt x="304" y="323"/>
                    </a:lnTo>
                    <a:lnTo>
                      <a:pt x="304" y="321"/>
                    </a:lnTo>
                    <a:lnTo>
                      <a:pt x="317" y="302"/>
                    </a:lnTo>
                    <a:lnTo>
                      <a:pt x="320" y="301"/>
                    </a:lnTo>
                    <a:lnTo>
                      <a:pt x="327" y="290"/>
                    </a:lnTo>
                    <a:lnTo>
                      <a:pt x="327" y="288"/>
                    </a:lnTo>
                    <a:lnTo>
                      <a:pt x="325" y="287"/>
                    </a:lnTo>
                    <a:lnTo>
                      <a:pt x="325" y="285"/>
                    </a:lnTo>
                    <a:lnTo>
                      <a:pt x="323" y="280"/>
                    </a:lnTo>
                    <a:lnTo>
                      <a:pt x="320" y="277"/>
                    </a:lnTo>
                    <a:lnTo>
                      <a:pt x="320" y="275"/>
                    </a:lnTo>
                    <a:lnTo>
                      <a:pt x="321" y="270"/>
                    </a:lnTo>
                    <a:lnTo>
                      <a:pt x="323" y="267"/>
                    </a:lnTo>
                    <a:lnTo>
                      <a:pt x="323" y="266"/>
                    </a:lnTo>
                    <a:lnTo>
                      <a:pt x="325" y="266"/>
                    </a:lnTo>
                    <a:lnTo>
                      <a:pt x="328" y="263"/>
                    </a:lnTo>
                    <a:lnTo>
                      <a:pt x="330" y="260"/>
                    </a:lnTo>
                    <a:lnTo>
                      <a:pt x="330" y="257"/>
                    </a:lnTo>
                    <a:lnTo>
                      <a:pt x="328" y="252"/>
                    </a:lnTo>
                    <a:lnTo>
                      <a:pt x="327" y="249"/>
                    </a:lnTo>
                    <a:lnTo>
                      <a:pt x="325" y="247"/>
                    </a:lnTo>
                    <a:lnTo>
                      <a:pt x="340" y="232"/>
                    </a:lnTo>
                    <a:lnTo>
                      <a:pt x="345" y="221"/>
                    </a:lnTo>
                    <a:lnTo>
                      <a:pt x="348" y="204"/>
                    </a:lnTo>
                    <a:lnTo>
                      <a:pt x="349" y="204"/>
                    </a:lnTo>
                    <a:lnTo>
                      <a:pt x="356" y="201"/>
                    </a:lnTo>
                    <a:lnTo>
                      <a:pt x="359" y="201"/>
                    </a:lnTo>
                    <a:lnTo>
                      <a:pt x="370" y="197"/>
                    </a:lnTo>
                    <a:lnTo>
                      <a:pt x="383" y="189"/>
                    </a:lnTo>
                    <a:lnTo>
                      <a:pt x="387" y="185"/>
                    </a:lnTo>
                    <a:lnTo>
                      <a:pt x="387" y="182"/>
                    </a:lnTo>
                    <a:lnTo>
                      <a:pt x="388" y="172"/>
                    </a:lnTo>
                    <a:lnTo>
                      <a:pt x="395" y="158"/>
                    </a:lnTo>
                    <a:lnTo>
                      <a:pt x="397" y="158"/>
                    </a:lnTo>
                    <a:lnTo>
                      <a:pt x="397" y="157"/>
                    </a:lnTo>
                    <a:lnTo>
                      <a:pt x="400" y="146"/>
                    </a:lnTo>
                    <a:lnTo>
                      <a:pt x="402" y="146"/>
                    </a:lnTo>
                    <a:lnTo>
                      <a:pt x="402" y="144"/>
                    </a:lnTo>
                    <a:lnTo>
                      <a:pt x="407" y="140"/>
                    </a:lnTo>
                    <a:lnTo>
                      <a:pt x="412" y="137"/>
                    </a:lnTo>
                    <a:lnTo>
                      <a:pt x="416" y="133"/>
                    </a:lnTo>
                    <a:lnTo>
                      <a:pt x="422" y="130"/>
                    </a:lnTo>
                    <a:lnTo>
                      <a:pt x="423" y="129"/>
                    </a:lnTo>
                    <a:lnTo>
                      <a:pt x="426" y="127"/>
                    </a:lnTo>
                    <a:lnTo>
                      <a:pt x="426" y="113"/>
                    </a:lnTo>
                    <a:lnTo>
                      <a:pt x="430" y="95"/>
                    </a:lnTo>
                    <a:lnTo>
                      <a:pt x="430" y="94"/>
                    </a:lnTo>
                    <a:lnTo>
                      <a:pt x="450" y="73"/>
                    </a:lnTo>
                    <a:lnTo>
                      <a:pt x="438" y="67"/>
                    </a:lnTo>
                    <a:lnTo>
                      <a:pt x="424" y="53"/>
                    </a:lnTo>
                    <a:lnTo>
                      <a:pt x="412" y="26"/>
                    </a:lnTo>
                    <a:lnTo>
                      <a:pt x="400" y="28"/>
                    </a:lnTo>
                    <a:lnTo>
                      <a:pt x="390" y="34"/>
                    </a:lnTo>
                    <a:lnTo>
                      <a:pt x="383" y="34"/>
                    </a:lnTo>
                    <a:lnTo>
                      <a:pt x="380" y="33"/>
                    </a:lnTo>
                    <a:lnTo>
                      <a:pt x="371" y="31"/>
                    </a:lnTo>
                    <a:lnTo>
                      <a:pt x="360" y="26"/>
                    </a:lnTo>
                    <a:lnTo>
                      <a:pt x="360" y="23"/>
                    </a:lnTo>
                    <a:lnTo>
                      <a:pt x="340" y="9"/>
                    </a:lnTo>
                    <a:lnTo>
                      <a:pt x="330" y="3"/>
                    </a:lnTo>
                    <a:lnTo>
                      <a:pt x="327" y="0"/>
                    </a:lnTo>
                    <a:lnTo>
                      <a:pt x="324" y="0"/>
                    </a:lnTo>
                    <a:lnTo>
                      <a:pt x="323" y="2"/>
                    </a:lnTo>
                    <a:lnTo>
                      <a:pt x="317" y="6"/>
                    </a:lnTo>
                    <a:lnTo>
                      <a:pt x="314" y="9"/>
                    </a:lnTo>
                    <a:lnTo>
                      <a:pt x="311" y="13"/>
                    </a:lnTo>
                    <a:lnTo>
                      <a:pt x="311" y="16"/>
                    </a:lnTo>
                    <a:lnTo>
                      <a:pt x="300" y="28"/>
                    </a:lnTo>
                    <a:lnTo>
                      <a:pt x="292" y="41"/>
                    </a:lnTo>
                    <a:lnTo>
                      <a:pt x="288" y="4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35" name="Freeform 162">
                <a:extLst>
                  <a:ext uri="{FF2B5EF4-FFF2-40B4-BE49-F238E27FC236}">
                    <a16:creationId xmlns:a16="http://schemas.microsoft.com/office/drawing/2014/main" id="{1991B3A2-0054-D1BB-C2F1-1CE21BB9EA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8" y="2365"/>
                <a:ext cx="67" cy="62"/>
              </a:xfrm>
              <a:custGeom>
                <a:avLst/>
                <a:gdLst>
                  <a:gd name="T0" fmla="*/ 45 w 267"/>
                  <a:gd name="T1" fmla="*/ 7 h 248"/>
                  <a:gd name="T2" fmla="*/ 28 w 267"/>
                  <a:gd name="T3" fmla="*/ 3 h 248"/>
                  <a:gd name="T4" fmla="*/ 18 w 267"/>
                  <a:gd name="T5" fmla="*/ 28 h 248"/>
                  <a:gd name="T6" fmla="*/ 17 w 267"/>
                  <a:gd name="T7" fmla="*/ 57 h 248"/>
                  <a:gd name="T8" fmla="*/ 3 w 267"/>
                  <a:gd name="T9" fmla="*/ 123 h 248"/>
                  <a:gd name="T10" fmla="*/ 2 w 267"/>
                  <a:gd name="T11" fmla="*/ 151 h 248"/>
                  <a:gd name="T12" fmla="*/ 9 w 267"/>
                  <a:gd name="T13" fmla="*/ 156 h 248"/>
                  <a:gd name="T14" fmla="*/ 21 w 267"/>
                  <a:gd name="T15" fmla="*/ 160 h 248"/>
                  <a:gd name="T16" fmla="*/ 20 w 267"/>
                  <a:gd name="T17" fmla="*/ 175 h 248"/>
                  <a:gd name="T18" fmla="*/ 24 w 267"/>
                  <a:gd name="T19" fmla="*/ 227 h 248"/>
                  <a:gd name="T20" fmla="*/ 43 w 267"/>
                  <a:gd name="T21" fmla="*/ 215 h 248"/>
                  <a:gd name="T22" fmla="*/ 49 w 267"/>
                  <a:gd name="T23" fmla="*/ 199 h 248"/>
                  <a:gd name="T24" fmla="*/ 71 w 267"/>
                  <a:gd name="T25" fmla="*/ 211 h 248"/>
                  <a:gd name="T26" fmla="*/ 69 w 267"/>
                  <a:gd name="T27" fmla="*/ 225 h 248"/>
                  <a:gd name="T28" fmla="*/ 69 w 267"/>
                  <a:gd name="T29" fmla="*/ 239 h 248"/>
                  <a:gd name="T30" fmla="*/ 67 w 267"/>
                  <a:gd name="T31" fmla="*/ 248 h 248"/>
                  <a:gd name="T32" fmla="*/ 78 w 267"/>
                  <a:gd name="T33" fmla="*/ 243 h 248"/>
                  <a:gd name="T34" fmla="*/ 92 w 267"/>
                  <a:gd name="T35" fmla="*/ 242 h 248"/>
                  <a:gd name="T36" fmla="*/ 106 w 267"/>
                  <a:gd name="T37" fmla="*/ 240 h 248"/>
                  <a:gd name="T38" fmla="*/ 122 w 267"/>
                  <a:gd name="T39" fmla="*/ 237 h 248"/>
                  <a:gd name="T40" fmla="*/ 169 w 267"/>
                  <a:gd name="T41" fmla="*/ 223 h 248"/>
                  <a:gd name="T42" fmla="*/ 203 w 267"/>
                  <a:gd name="T43" fmla="*/ 198 h 248"/>
                  <a:gd name="T44" fmla="*/ 208 w 267"/>
                  <a:gd name="T45" fmla="*/ 177 h 248"/>
                  <a:gd name="T46" fmla="*/ 217 w 267"/>
                  <a:gd name="T47" fmla="*/ 156 h 248"/>
                  <a:gd name="T48" fmla="*/ 219 w 267"/>
                  <a:gd name="T49" fmla="*/ 149 h 248"/>
                  <a:gd name="T50" fmla="*/ 212 w 267"/>
                  <a:gd name="T51" fmla="*/ 142 h 248"/>
                  <a:gd name="T52" fmla="*/ 242 w 267"/>
                  <a:gd name="T53" fmla="*/ 110 h 248"/>
                  <a:gd name="T54" fmla="*/ 240 w 267"/>
                  <a:gd name="T55" fmla="*/ 88 h 248"/>
                  <a:gd name="T56" fmla="*/ 232 w 267"/>
                  <a:gd name="T57" fmla="*/ 89 h 248"/>
                  <a:gd name="T58" fmla="*/ 233 w 267"/>
                  <a:gd name="T59" fmla="*/ 81 h 248"/>
                  <a:gd name="T60" fmla="*/ 263 w 267"/>
                  <a:gd name="T61" fmla="*/ 61 h 248"/>
                  <a:gd name="T62" fmla="*/ 267 w 267"/>
                  <a:gd name="T63" fmla="*/ 54 h 248"/>
                  <a:gd name="T64" fmla="*/ 228 w 267"/>
                  <a:gd name="T65" fmla="*/ 63 h 248"/>
                  <a:gd name="T66" fmla="*/ 208 w 267"/>
                  <a:gd name="T67" fmla="*/ 68 h 248"/>
                  <a:gd name="T68" fmla="*/ 203 w 267"/>
                  <a:gd name="T69" fmla="*/ 64 h 248"/>
                  <a:gd name="T70" fmla="*/ 201 w 267"/>
                  <a:gd name="T71" fmla="*/ 53 h 248"/>
                  <a:gd name="T72" fmla="*/ 189 w 267"/>
                  <a:gd name="T73" fmla="*/ 51 h 248"/>
                  <a:gd name="T74" fmla="*/ 182 w 267"/>
                  <a:gd name="T75" fmla="*/ 46 h 248"/>
                  <a:gd name="T76" fmla="*/ 180 w 267"/>
                  <a:gd name="T77" fmla="*/ 32 h 248"/>
                  <a:gd name="T78" fmla="*/ 158 w 267"/>
                  <a:gd name="T79" fmla="*/ 17 h 248"/>
                  <a:gd name="T80" fmla="*/ 134 w 267"/>
                  <a:gd name="T81" fmla="*/ 11 h 248"/>
                  <a:gd name="T82" fmla="*/ 133 w 267"/>
                  <a:gd name="T83" fmla="*/ 60 h 248"/>
                  <a:gd name="T84" fmla="*/ 131 w 267"/>
                  <a:gd name="T85" fmla="*/ 77 h 248"/>
                  <a:gd name="T86" fmla="*/ 119 w 267"/>
                  <a:gd name="T87" fmla="*/ 77 h 248"/>
                  <a:gd name="T88" fmla="*/ 113 w 267"/>
                  <a:gd name="T89" fmla="*/ 79 h 248"/>
                  <a:gd name="T90" fmla="*/ 102 w 267"/>
                  <a:gd name="T91" fmla="*/ 74 h 248"/>
                  <a:gd name="T92" fmla="*/ 88 w 267"/>
                  <a:gd name="T93" fmla="*/ 47 h 248"/>
                  <a:gd name="T94" fmla="*/ 81 w 267"/>
                  <a:gd name="T95" fmla="*/ 31 h 248"/>
                  <a:gd name="T96" fmla="*/ 64 w 267"/>
                  <a:gd name="T97" fmla="*/ 33 h 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67" h="248">
                    <a:moveTo>
                      <a:pt x="52" y="33"/>
                    </a:moveTo>
                    <a:lnTo>
                      <a:pt x="46" y="15"/>
                    </a:lnTo>
                    <a:lnTo>
                      <a:pt x="45" y="7"/>
                    </a:lnTo>
                    <a:lnTo>
                      <a:pt x="42" y="0"/>
                    </a:lnTo>
                    <a:lnTo>
                      <a:pt x="31" y="3"/>
                    </a:lnTo>
                    <a:lnTo>
                      <a:pt x="28" y="3"/>
                    </a:lnTo>
                    <a:lnTo>
                      <a:pt x="21" y="15"/>
                    </a:lnTo>
                    <a:lnTo>
                      <a:pt x="20" y="24"/>
                    </a:lnTo>
                    <a:lnTo>
                      <a:pt x="18" y="28"/>
                    </a:lnTo>
                    <a:lnTo>
                      <a:pt x="18" y="33"/>
                    </a:lnTo>
                    <a:lnTo>
                      <a:pt x="17" y="36"/>
                    </a:lnTo>
                    <a:lnTo>
                      <a:pt x="17" y="57"/>
                    </a:lnTo>
                    <a:lnTo>
                      <a:pt x="11" y="91"/>
                    </a:lnTo>
                    <a:lnTo>
                      <a:pt x="3" y="117"/>
                    </a:lnTo>
                    <a:lnTo>
                      <a:pt x="3" y="123"/>
                    </a:lnTo>
                    <a:lnTo>
                      <a:pt x="0" y="132"/>
                    </a:lnTo>
                    <a:lnTo>
                      <a:pt x="0" y="146"/>
                    </a:lnTo>
                    <a:lnTo>
                      <a:pt x="2" y="151"/>
                    </a:lnTo>
                    <a:lnTo>
                      <a:pt x="6" y="158"/>
                    </a:lnTo>
                    <a:lnTo>
                      <a:pt x="9" y="158"/>
                    </a:lnTo>
                    <a:lnTo>
                      <a:pt x="9" y="156"/>
                    </a:lnTo>
                    <a:lnTo>
                      <a:pt x="11" y="156"/>
                    </a:lnTo>
                    <a:lnTo>
                      <a:pt x="23" y="158"/>
                    </a:lnTo>
                    <a:lnTo>
                      <a:pt x="21" y="160"/>
                    </a:lnTo>
                    <a:lnTo>
                      <a:pt x="21" y="165"/>
                    </a:lnTo>
                    <a:lnTo>
                      <a:pt x="20" y="172"/>
                    </a:lnTo>
                    <a:lnTo>
                      <a:pt x="20" y="175"/>
                    </a:lnTo>
                    <a:lnTo>
                      <a:pt x="18" y="180"/>
                    </a:lnTo>
                    <a:lnTo>
                      <a:pt x="17" y="209"/>
                    </a:lnTo>
                    <a:lnTo>
                      <a:pt x="24" y="227"/>
                    </a:lnTo>
                    <a:lnTo>
                      <a:pt x="25" y="229"/>
                    </a:lnTo>
                    <a:lnTo>
                      <a:pt x="38" y="216"/>
                    </a:lnTo>
                    <a:lnTo>
                      <a:pt x="43" y="215"/>
                    </a:lnTo>
                    <a:lnTo>
                      <a:pt x="46" y="211"/>
                    </a:lnTo>
                    <a:lnTo>
                      <a:pt x="49" y="204"/>
                    </a:lnTo>
                    <a:lnTo>
                      <a:pt x="49" y="199"/>
                    </a:lnTo>
                    <a:lnTo>
                      <a:pt x="53" y="202"/>
                    </a:lnTo>
                    <a:lnTo>
                      <a:pt x="70" y="209"/>
                    </a:lnTo>
                    <a:lnTo>
                      <a:pt x="71" y="211"/>
                    </a:lnTo>
                    <a:lnTo>
                      <a:pt x="70" y="215"/>
                    </a:lnTo>
                    <a:lnTo>
                      <a:pt x="67" y="216"/>
                    </a:lnTo>
                    <a:lnTo>
                      <a:pt x="69" y="225"/>
                    </a:lnTo>
                    <a:lnTo>
                      <a:pt x="70" y="227"/>
                    </a:lnTo>
                    <a:lnTo>
                      <a:pt x="70" y="237"/>
                    </a:lnTo>
                    <a:lnTo>
                      <a:pt x="69" y="239"/>
                    </a:lnTo>
                    <a:lnTo>
                      <a:pt x="66" y="244"/>
                    </a:lnTo>
                    <a:lnTo>
                      <a:pt x="66" y="247"/>
                    </a:lnTo>
                    <a:lnTo>
                      <a:pt x="67" y="248"/>
                    </a:lnTo>
                    <a:lnTo>
                      <a:pt x="69" y="248"/>
                    </a:lnTo>
                    <a:lnTo>
                      <a:pt x="73" y="247"/>
                    </a:lnTo>
                    <a:lnTo>
                      <a:pt x="78" y="243"/>
                    </a:lnTo>
                    <a:lnTo>
                      <a:pt x="81" y="240"/>
                    </a:lnTo>
                    <a:lnTo>
                      <a:pt x="88" y="240"/>
                    </a:lnTo>
                    <a:lnTo>
                      <a:pt x="92" y="242"/>
                    </a:lnTo>
                    <a:lnTo>
                      <a:pt x="105" y="242"/>
                    </a:lnTo>
                    <a:lnTo>
                      <a:pt x="106" y="242"/>
                    </a:lnTo>
                    <a:lnTo>
                      <a:pt x="106" y="240"/>
                    </a:lnTo>
                    <a:lnTo>
                      <a:pt x="109" y="236"/>
                    </a:lnTo>
                    <a:lnTo>
                      <a:pt x="117" y="236"/>
                    </a:lnTo>
                    <a:lnTo>
                      <a:pt x="122" y="237"/>
                    </a:lnTo>
                    <a:lnTo>
                      <a:pt x="138" y="236"/>
                    </a:lnTo>
                    <a:lnTo>
                      <a:pt x="163" y="223"/>
                    </a:lnTo>
                    <a:lnTo>
                      <a:pt x="169" y="223"/>
                    </a:lnTo>
                    <a:lnTo>
                      <a:pt x="184" y="222"/>
                    </a:lnTo>
                    <a:lnTo>
                      <a:pt x="196" y="218"/>
                    </a:lnTo>
                    <a:lnTo>
                      <a:pt x="203" y="198"/>
                    </a:lnTo>
                    <a:lnTo>
                      <a:pt x="207" y="190"/>
                    </a:lnTo>
                    <a:lnTo>
                      <a:pt x="207" y="188"/>
                    </a:lnTo>
                    <a:lnTo>
                      <a:pt x="208" y="177"/>
                    </a:lnTo>
                    <a:lnTo>
                      <a:pt x="212" y="166"/>
                    </a:lnTo>
                    <a:lnTo>
                      <a:pt x="212" y="165"/>
                    </a:lnTo>
                    <a:lnTo>
                      <a:pt x="217" y="156"/>
                    </a:lnTo>
                    <a:lnTo>
                      <a:pt x="218" y="156"/>
                    </a:lnTo>
                    <a:lnTo>
                      <a:pt x="218" y="155"/>
                    </a:lnTo>
                    <a:lnTo>
                      <a:pt x="219" y="149"/>
                    </a:lnTo>
                    <a:lnTo>
                      <a:pt x="218" y="148"/>
                    </a:lnTo>
                    <a:lnTo>
                      <a:pt x="214" y="142"/>
                    </a:lnTo>
                    <a:lnTo>
                      <a:pt x="212" y="142"/>
                    </a:lnTo>
                    <a:lnTo>
                      <a:pt x="240" y="113"/>
                    </a:lnTo>
                    <a:lnTo>
                      <a:pt x="242" y="113"/>
                    </a:lnTo>
                    <a:lnTo>
                      <a:pt x="242" y="110"/>
                    </a:lnTo>
                    <a:lnTo>
                      <a:pt x="246" y="96"/>
                    </a:lnTo>
                    <a:lnTo>
                      <a:pt x="246" y="89"/>
                    </a:lnTo>
                    <a:lnTo>
                      <a:pt x="240" y="88"/>
                    </a:lnTo>
                    <a:lnTo>
                      <a:pt x="235" y="88"/>
                    </a:lnTo>
                    <a:lnTo>
                      <a:pt x="233" y="89"/>
                    </a:lnTo>
                    <a:lnTo>
                      <a:pt x="232" y="89"/>
                    </a:lnTo>
                    <a:lnTo>
                      <a:pt x="230" y="86"/>
                    </a:lnTo>
                    <a:lnTo>
                      <a:pt x="230" y="85"/>
                    </a:lnTo>
                    <a:lnTo>
                      <a:pt x="233" y="81"/>
                    </a:lnTo>
                    <a:lnTo>
                      <a:pt x="235" y="79"/>
                    </a:lnTo>
                    <a:lnTo>
                      <a:pt x="258" y="65"/>
                    </a:lnTo>
                    <a:lnTo>
                      <a:pt x="263" y="61"/>
                    </a:lnTo>
                    <a:lnTo>
                      <a:pt x="263" y="60"/>
                    </a:lnTo>
                    <a:lnTo>
                      <a:pt x="267" y="55"/>
                    </a:lnTo>
                    <a:lnTo>
                      <a:pt x="267" y="54"/>
                    </a:lnTo>
                    <a:lnTo>
                      <a:pt x="250" y="54"/>
                    </a:lnTo>
                    <a:lnTo>
                      <a:pt x="243" y="55"/>
                    </a:lnTo>
                    <a:lnTo>
                      <a:pt x="228" y="63"/>
                    </a:lnTo>
                    <a:lnTo>
                      <a:pt x="212" y="67"/>
                    </a:lnTo>
                    <a:lnTo>
                      <a:pt x="210" y="67"/>
                    </a:lnTo>
                    <a:lnTo>
                      <a:pt x="208" y="68"/>
                    </a:lnTo>
                    <a:lnTo>
                      <a:pt x="204" y="68"/>
                    </a:lnTo>
                    <a:lnTo>
                      <a:pt x="204" y="67"/>
                    </a:lnTo>
                    <a:lnTo>
                      <a:pt x="203" y="64"/>
                    </a:lnTo>
                    <a:lnTo>
                      <a:pt x="204" y="63"/>
                    </a:lnTo>
                    <a:lnTo>
                      <a:pt x="204" y="54"/>
                    </a:lnTo>
                    <a:lnTo>
                      <a:pt x="201" y="53"/>
                    </a:lnTo>
                    <a:lnTo>
                      <a:pt x="193" y="50"/>
                    </a:lnTo>
                    <a:lnTo>
                      <a:pt x="189" y="50"/>
                    </a:lnTo>
                    <a:lnTo>
                      <a:pt x="189" y="51"/>
                    </a:lnTo>
                    <a:lnTo>
                      <a:pt x="187" y="51"/>
                    </a:lnTo>
                    <a:lnTo>
                      <a:pt x="187" y="53"/>
                    </a:lnTo>
                    <a:lnTo>
                      <a:pt x="182" y="46"/>
                    </a:lnTo>
                    <a:lnTo>
                      <a:pt x="182" y="35"/>
                    </a:lnTo>
                    <a:lnTo>
                      <a:pt x="180" y="33"/>
                    </a:lnTo>
                    <a:lnTo>
                      <a:pt x="180" y="32"/>
                    </a:lnTo>
                    <a:lnTo>
                      <a:pt x="173" y="25"/>
                    </a:lnTo>
                    <a:lnTo>
                      <a:pt x="168" y="22"/>
                    </a:lnTo>
                    <a:lnTo>
                      <a:pt x="158" y="17"/>
                    </a:lnTo>
                    <a:lnTo>
                      <a:pt x="152" y="14"/>
                    </a:lnTo>
                    <a:lnTo>
                      <a:pt x="137" y="4"/>
                    </a:lnTo>
                    <a:lnTo>
                      <a:pt x="134" y="11"/>
                    </a:lnTo>
                    <a:lnTo>
                      <a:pt x="134" y="35"/>
                    </a:lnTo>
                    <a:lnTo>
                      <a:pt x="131" y="55"/>
                    </a:lnTo>
                    <a:lnTo>
                      <a:pt x="133" y="60"/>
                    </a:lnTo>
                    <a:lnTo>
                      <a:pt x="133" y="72"/>
                    </a:lnTo>
                    <a:lnTo>
                      <a:pt x="131" y="74"/>
                    </a:lnTo>
                    <a:lnTo>
                      <a:pt x="131" y="77"/>
                    </a:lnTo>
                    <a:lnTo>
                      <a:pt x="127" y="77"/>
                    </a:lnTo>
                    <a:lnTo>
                      <a:pt x="122" y="75"/>
                    </a:lnTo>
                    <a:lnTo>
                      <a:pt x="119" y="77"/>
                    </a:lnTo>
                    <a:lnTo>
                      <a:pt x="117" y="78"/>
                    </a:lnTo>
                    <a:lnTo>
                      <a:pt x="116" y="81"/>
                    </a:lnTo>
                    <a:lnTo>
                      <a:pt x="113" y="79"/>
                    </a:lnTo>
                    <a:lnTo>
                      <a:pt x="112" y="79"/>
                    </a:lnTo>
                    <a:lnTo>
                      <a:pt x="105" y="77"/>
                    </a:lnTo>
                    <a:lnTo>
                      <a:pt x="102" y="74"/>
                    </a:lnTo>
                    <a:lnTo>
                      <a:pt x="90" y="60"/>
                    </a:lnTo>
                    <a:lnTo>
                      <a:pt x="88" y="58"/>
                    </a:lnTo>
                    <a:lnTo>
                      <a:pt x="88" y="47"/>
                    </a:lnTo>
                    <a:lnTo>
                      <a:pt x="87" y="46"/>
                    </a:lnTo>
                    <a:lnTo>
                      <a:pt x="84" y="32"/>
                    </a:lnTo>
                    <a:lnTo>
                      <a:pt x="81" y="31"/>
                    </a:lnTo>
                    <a:lnTo>
                      <a:pt x="80" y="28"/>
                    </a:lnTo>
                    <a:lnTo>
                      <a:pt x="74" y="26"/>
                    </a:lnTo>
                    <a:lnTo>
                      <a:pt x="64" y="33"/>
                    </a:lnTo>
                    <a:lnTo>
                      <a:pt x="52" y="3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36" name="Freeform 163">
                <a:extLst>
                  <a:ext uri="{FF2B5EF4-FFF2-40B4-BE49-F238E27FC236}">
                    <a16:creationId xmlns:a16="http://schemas.microsoft.com/office/drawing/2014/main" id="{C0D0EAF9-09A7-4B00-96AA-E35554FADF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4" y="2322"/>
                <a:ext cx="152" cy="163"/>
              </a:xfrm>
              <a:custGeom>
                <a:avLst/>
                <a:gdLst>
                  <a:gd name="T0" fmla="*/ 204 w 609"/>
                  <a:gd name="T1" fmla="*/ 230 h 652"/>
                  <a:gd name="T2" fmla="*/ 167 w 609"/>
                  <a:gd name="T3" fmla="*/ 260 h 652"/>
                  <a:gd name="T4" fmla="*/ 183 w 609"/>
                  <a:gd name="T5" fmla="*/ 264 h 652"/>
                  <a:gd name="T6" fmla="*/ 149 w 609"/>
                  <a:gd name="T7" fmla="*/ 317 h 652"/>
                  <a:gd name="T8" fmla="*/ 154 w 609"/>
                  <a:gd name="T9" fmla="*/ 331 h 652"/>
                  <a:gd name="T10" fmla="*/ 140 w 609"/>
                  <a:gd name="T11" fmla="*/ 373 h 652"/>
                  <a:gd name="T12" fmla="*/ 59 w 609"/>
                  <a:gd name="T13" fmla="*/ 412 h 652"/>
                  <a:gd name="T14" fmla="*/ 43 w 609"/>
                  <a:gd name="T15" fmla="*/ 418 h 652"/>
                  <a:gd name="T16" fmla="*/ 25 w 609"/>
                  <a:gd name="T17" fmla="*/ 478 h 652"/>
                  <a:gd name="T18" fmla="*/ 21 w 609"/>
                  <a:gd name="T19" fmla="*/ 490 h 652"/>
                  <a:gd name="T20" fmla="*/ 20 w 609"/>
                  <a:gd name="T21" fmla="*/ 518 h 652"/>
                  <a:gd name="T22" fmla="*/ 8 w 609"/>
                  <a:gd name="T23" fmla="*/ 559 h 652"/>
                  <a:gd name="T24" fmla="*/ 50 w 609"/>
                  <a:gd name="T25" fmla="*/ 601 h 652"/>
                  <a:gd name="T26" fmla="*/ 82 w 609"/>
                  <a:gd name="T27" fmla="*/ 578 h 652"/>
                  <a:gd name="T28" fmla="*/ 81 w 609"/>
                  <a:gd name="T29" fmla="*/ 605 h 652"/>
                  <a:gd name="T30" fmla="*/ 96 w 609"/>
                  <a:gd name="T31" fmla="*/ 613 h 652"/>
                  <a:gd name="T32" fmla="*/ 172 w 609"/>
                  <a:gd name="T33" fmla="*/ 624 h 652"/>
                  <a:gd name="T34" fmla="*/ 191 w 609"/>
                  <a:gd name="T35" fmla="*/ 627 h 652"/>
                  <a:gd name="T36" fmla="*/ 216 w 609"/>
                  <a:gd name="T37" fmla="*/ 648 h 652"/>
                  <a:gd name="T38" fmla="*/ 258 w 609"/>
                  <a:gd name="T39" fmla="*/ 619 h 652"/>
                  <a:gd name="T40" fmla="*/ 308 w 609"/>
                  <a:gd name="T41" fmla="*/ 615 h 652"/>
                  <a:gd name="T42" fmla="*/ 307 w 609"/>
                  <a:gd name="T43" fmla="*/ 604 h 652"/>
                  <a:gd name="T44" fmla="*/ 342 w 609"/>
                  <a:gd name="T45" fmla="*/ 590 h 652"/>
                  <a:gd name="T46" fmla="*/ 359 w 609"/>
                  <a:gd name="T47" fmla="*/ 587 h 652"/>
                  <a:gd name="T48" fmla="*/ 351 w 609"/>
                  <a:gd name="T49" fmla="*/ 571 h 652"/>
                  <a:gd name="T50" fmla="*/ 364 w 609"/>
                  <a:gd name="T51" fmla="*/ 545 h 652"/>
                  <a:gd name="T52" fmla="*/ 409 w 609"/>
                  <a:gd name="T53" fmla="*/ 522 h 652"/>
                  <a:gd name="T54" fmla="*/ 438 w 609"/>
                  <a:gd name="T55" fmla="*/ 503 h 652"/>
                  <a:gd name="T56" fmla="*/ 452 w 609"/>
                  <a:gd name="T57" fmla="*/ 475 h 652"/>
                  <a:gd name="T58" fmla="*/ 473 w 609"/>
                  <a:gd name="T59" fmla="*/ 511 h 652"/>
                  <a:gd name="T60" fmla="*/ 485 w 609"/>
                  <a:gd name="T61" fmla="*/ 494 h 652"/>
                  <a:gd name="T62" fmla="*/ 501 w 609"/>
                  <a:gd name="T63" fmla="*/ 490 h 652"/>
                  <a:gd name="T64" fmla="*/ 539 w 609"/>
                  <a:gd name="T65" fmla="*/ 475 h 652"/>
                  <a:gd name="T66" fmla="*/ 553 w 609"/>
                  <a:gd name="T67" fmla="*/ 446 h 652"/>
                  <a:gd name="T68" fmla="*/ 560 w 609"/>
                  <a:gd name="T69" fmla="*/ 426 h 652"/>
                  <a:gd name="T70" fmla="*/ 589 w 609"/>
                  <a:gd name="T71" fmla="*/ 379 h 652"/>
                  <a:gd name="T72" fmla="*/ 585 w 609"/>
                  <a:gd name="T73" fmla="*/ 351 h 652"/>
                  <a:gd name="T74" fmla="*/ 605 w 609"/>
                  <a:gd name="T75" fmla="*/ 341 h 652"/>
                  <a:gd name="T76" fmla="*/ 598 w 609"/>
                  <a:gd name="T77" fmla="*/ 316 h 652"/>
                  <a:gd name="T78" fmla="*/ 585 w 609"/>
                  <a:gd name="T79" fmla="*/ 307 h 652"/>
                  <a:gd name="T80" fmla="*/ 574 w 609"/>
                  <a:gd name="T81" fmla="*/ 266 h 652"/>
                  <a:gd name="T82" fmla="*/ 561 w 609"/>
                  <a:gd name="T83" fmla="*/ 225 h 652"/>
                  <a:gd name="T84" fmla="*/ 522 w 609"/>
                  <a:gd name="T85" fmla="*/ 187 h 652"/>
                  <a:gd name="T86" fmla="*/ 464 w 609"/>
                  <a:gd name="T87" fmla="*/ 199 h 652"/>
                  <a:gd name="T88" fmla="*/ 441 w 609"/>
                  <a:gd name="T89" fmla="*/ 179 h 652"/>
                  <a:gd name="T90" fmla="*/ 418 w 609"/>
                  <a:gd name="T91" fmla="*/ 165 h 652"/>
                  <a:gd name="T92" fmla="*/ 382 w 609"/>
                  <a:gd name="T93" fmla="*/ 96 h 652"/>
                  <a:gd name="T94" fmla="*/ 409 w 609"/>
                  <a:gd name="T95" fmla="*/ 79 h 652"/>
                  <a:gd name="T96" fmla="*/ 416 w 609"/>
                  <a:gd name="T97" fmla="*/ 57 h 652"/>
                  <a:gd name="T98" fmla="*/ 418 w 609"/>
                  <a:gd name="T99" fmla="*/ 49 h 652"/>
                  <a:gd name="T100" fmla="*/ 381 w 609"/>
                  <a:gd name="T101" fmla="*/ 24 h 652"/>
                  <a:gd name="T102" fmla="*/ 331 w 609"/>
                  <a:gd name="T103" fmla="*/ 27 h 652"/>
                  <a:gd name="T104" fmla="*/ 292 w 609"/>
                  <a:gd name="T105" fmla="*/ 46 h 652"/>
                  <a:gd name="T106" fmla="*/ 274 w 609"/>
                  <a:gd name="T107" fmla="*/ 99 h 652"/>
                  <a:gd name="T108" fmla="*/ 265 w 609"/>
                  <a:gd name="T109" fmla="*/ 112 h 652"/>
                  <a:gd name="T110" fmla="*/ 271 w 609"/>
                  <a:gd name="T111" fmla="*/ 130 h 652"/>
                  <a:gd name="T112" fmla="*/ 244 w 609"/>
                  <a:gd name="T113" fmla="*/ 180 h 6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609" h="652">
                    <a:moveTo>
                      <a:pt x="236" y="196"/>
                    </a:moveTo>
                    <a:lnTo>
                      <a:pt x="237" y="199"/>
                    </a:lnTo>
                    <a:lnTo>
                      <a:pt x="237" y="200"/>
                    </a:lnTo>
                    <a:lnTo>
                      <a:pt x="233" y="204"/>
                    </a:lnTo>
                    <a:lnTo>
                      <a:pt x="204" y="229"/>
                    </a:lnTo>
                    <a:lnTo>
                      <a:pt x="204" y="230"/>
                    </a:lnTo>
                    <a:lnTo>
                      <a:pt x="200" y="235"/>
                    </a:lnTo>
                    <a:lnTo>
                      <a:pt x="200" y="236"/>
                    </a:lnTo>
                    <a:lnTo>
                      <a:pt x="195" y="240"/>
                    </a:lnTo>
                    <a:lnTo>
                      <a:pt x="172" y="254"/>
                    </a:lnTo>
                    <a:lnTo>
                      <a:pt x="170" y="256"/>
                    </a:lnTo>
                    <a:lnTo>
                      <a:pt x="167" y="260"/>
                    </a:lnTo>
                    <a:lnTo>
                      <a:pt x="167" y="261"/>
                    </a:lnTo>
                    <a:lnTo>
                      <a:pt x="169" y="264"/>
                    </a:lnTo>
                    <a:lnTo>
                      <a:pt x="170" y="264"/>
                    </a:lnTo>
                    <a:lnTo>
                      <a:pt x="172" y="263"/>
                    </a:lnTo>
                    <a:lnTo>
                      <a:pt x="177" y="263"/>
                    </a:lnTo>
                    <a:lnTo>
                      <a:pt x="183" y="264"/>
                    </a:lnTo>
                    <a:lnTo>
                      <a:pt x="183" y="271"/>
                    </a:lnTo>
                    <a:lnTo>
                      <a:pt x="179" y="285"/>
                    </a:lnTo>
                    <a:lnTo>
                      <a:pt x="179" y="288"/>
                    </a:lnTo>
                    <a:lnTo>
                      <a:pt x="177" y="288"/>
                    </a:lnTo>
                    <a:lnTo>
                      <a:pt x="172" y="295"/>
                    </a:lnTo>
                    <a:lnTo>
                      <a:pt x="149" y="317"/>
                    </a:lnTo>
                    <a:lnTo>
                      <a:pt x="151" y="317"/>
                    </a:lnTo>
                    <a:lnTo>
                      <a:pt x="155" y="323"/>
                    </a:lnTo>
                    <a:lnTo>
                      <a:pt x="156" y="324"/>
                    </a:lnTo>
                    <a:lnTo>
                      <a:pt x="155" y="330"/>
                    </a:lnTo>
                    <a:lnTo>
                      <a:pt x="155" y="331"/>
                    </a:lnTo>
                    <a:lnTo>
                      <a:pt x="154" y="331"/>
                    </a:lnTo>
                    <a:lnTo>
                      <a:pt x="149" y="340"/>
                    </a:lnTo>
                    <a:lnTo>
                      <a:pt x="149" y="341"/>
                    </a:lnTo>
                    <a:lnTo>
                      <a:pt x="145" y="352"/>
                    </a:lnTo>
                    <a:lnTo>
                      <a:pt x="144" y="363"/>
                    </a:lnTo>
                    <a:lnTo>
                      <a:pt x="144" y="365"/>
                    </a:lnTo>
                    <a:lnTo>
                      <a:pt x="140" y="373"/>
                    </a:lnTo>
                    <a:lnTo>
                      <a:pt x="133" y="393"/>
                    </a:lnTo>
                    <a:lnTo>
                      <a:pt x="121" y="397"/>
                    </a:lnTo>
                    <a:lnTo>
                      <a:pt x="106" y="398"/>
                    </a:lnTo>
                    <a:lnTo>
                      <a:pt x="100" y="398"/>
                    </a:lnTo>
                    <a:lnTo>
                      <a:pt x="75" y="411"/>
                    </a:lnTo>
                    <a:lnTo>
                      <a:pt x="59" y="412"/>
                    </a:lnTo>
                    <a:lnTo>
                      <a:pt x="54" y="411"/>
                    </a:lnTo>
                    <a:lnTo>
                      <a:pt x="46" y="411"/>
                    </a:lnTo>
                    <a:lnTo>
                      <a:pt x="43" y="415"/>
                    </a:lnTo>
                    <a:lnTo>
                      <a:pt x="43" y="417"/>
                    </a:lnTo>
                    <a:lnTo>
                      <a:pt x="42" y="417"/>
                    </a:lnTo>
                    <a:lnTo>
                      <a:pt x="43" y="418"/>
                    </a:lnTo>
                    <a:lnTo>
                      <a:pt x="43" y="423"/>
                    </a:lnTo>
                    <a:lnTo>
                      <a:pt x="42" y="423"/>
                    </a:lnTo>
                    <a:lnTo>
                      <a:pt x="37" y="436"/>
                    </a:lnTo>
                    <a:lnTo>
                      <a:pt x="37" y="458"/>
                    </a:lnTo>
                    <a:lnTo>
                      <a:pt x="39" y="460"/>
                    </a:lnTo>
                    <a:lnTo>
                      <a:pt x="25" y="478"/>
                    </a:lnTo>
                    <a:lnTo>
                      <a:pt x="20" y="484"/>
                    </a:lnTo>
                    <a:lnTo>
                      <a:pt x="20" y="485"/>
                    </a:lnTo>
                    <a:lnTo>
                      <a:pt x="18" y="485"/>
                    </a:lnTo>
                    <a:lnTo>
                      <a:pt x="20" y="486"/>
                    </a:lnTo>
                    <a:lnTo>
                      <a:pt x="20" y="489"/>
                    </a:lnTo>
                    <a:lnTo>
                      <a:pt x="21" y="490"/>
                    </a:lnTo>
                    <a:lnTo>
                      <a:pt x="21" y="492"/>
                    </a:lnTo>
                    <a:lnTo>
                      <a:pt x="15" y="508"/>
                    </a:lnTo>
                    <a:lnTo>
                      <a:pt x="15" y="515"/>
                    </a:lnTo>
                    <a:lnTo>
                      <a:pt x="18" y="517"/>
                    </a:lnTo>
                    <a:lnTo>
                      <a:pt x="18" y="518"/>
                    </a:lnTo>
                    <a:lnTo>
                      <a:pt x="20" y="518"/>
                    </a:lnTo>
                    <a:lnTo>
                      <a:pt x="22" y="524"/>
                    </a:lnTo>
                    <a:lnTo>
                      <a:pt x="22" y="525"/>
                    </a:lnTo>
                    <a:lnTo>
                      <a:pt x="0" y="546"/>
                    </a:lnTo>
                    <a:lnTo>
                      <a:pt x="0" y="548"/>
                    </a:lnTo>
                    <a:lnTo>
                      <a:pt x="0" y="549"/>
                    </a:lnTo>
                    <a:lnTo>
                      <a:pt x="8" y="559"/>
                    </a:lnTo>
                    <a:lnTo>
                      <a:pt x="14" y="563"/>
                    </a:lnTo>
                    <a:lnTo>
                      <a:pt x="18" y="570"/>
                    </a:lnTo>
                    <a:lnTo>
                      <a:pt x="18" y="571"/>
                    </a:lnTo>
                    <a:lnTo>
                      <a:pt x="27" y="594"/>
                    </a:lnTo>
                    <a:lnTo>
                      <a:pt x="37" y="598"/>
                    </a:lnTo>
                    <a:lnTo>
                      <a:pt x="50" y="601"/>
                    </a:lnTo>
                    <a:lnTo>
                      <a:pt x="52" y="601"/>
                    </a:lnTo>
                    <a:lnTo>
                      <a:pt x="60" y="598"/>
                    </a:lnTo>
                    <a:lnTo>
                      <a:pt x="64" y="595"/>
                    </a:lnTo>
                    <a:lnTo>
                      <a:pt x="70" y="583"/>
                    </a:lnTo>
                    <a:lnTo>
                      <a:pt x="73" y="570"/>
                    </a:lnTo>
                    <a:lnTo>
                      <a:pt x="82" y="578"/>
                    </a:lnTo>
                    <a:lnTo>
                      <a:pt x="91" y="584"/>
                    </a:lnTo>
                    <a:lnTo>
                      <a:pt x="94" y="587"/>
                    </a:lnTo>
                    <a:lnTo>
                      <a:pt x="95" y="587"/>
                    </a:lnTo>
                    <a:lnTo>
                      <a:pt x="94" y="588"/>
                    </a:lnTo>
                    <a:lnTo>
                      <a:pt x="88" y="598"/>
                    </a:lnTo>
                    <a:lnTo>
                      <a:pt x="81" y="605"/>
                    </a:lnTo>
                    <a:lnTo>
                      <a:pt x="81" y="606"/>
                    </a:lnTo>
                    <a:lnTo>
                      <a:pt x="82" y="608"/>
                    </a:lnTo>
                    <a:lnTo>
                      <a:pt x="88" y="612"/>
                    </a:lnTo>
                    <a:lnTo>
                      <a:pt x="89" y="612"/>
                    </a:lnTo>
                    <a:lnTo>
                      <a:pt x="95" y="613"/>
                    </a:lnTo>
                    <a:lnTo>
                      <a:pt x="96" y="613"/>
                    </a:lnTo>
                    <a:lnTo>
                      <a:pt x="102" y="615"/>
                    </a:lnTo>
                    <a:lnTo>
                      <a:pt x="107" y="613"/>
                    </a:lnTo>
                    <a:lnTo>
                      <a:pt x="130" y="613"/>
                    </a:lnTo>
                    <a:lnTo>
                      <a:pt x="151" y="616"/>
                    </a:lnTo>
                    <a:lnTo>
                      <a:pt x="166" y="620"/>
                    </a:lnTo>
                    <a:lnTo>
                      <a:pt x="172" y="624"/>
                    </a:lnTo>
                    <a:lnTo>
                      <a:pt x="173" y="624"/>
                    </a:lnTo>
                    <a:lnTo>
                      <a:pt x="173" y="626"/>
                    </a:lnTo>
                    <a:lnTo>
                      <a:pt x="174" y="626"/>
                    </a:lnTo>
                    <a:lnTo>
                      <a:pt x="183" y="623"/>
                    </a:lnTo>
                    <a:lnTo>
                      <a:pt x="186" y="623"/>
                    </a:lnTo>
                    <a:lnTo>
                      <a:pt x="191" y="627"/>
                    </a:lnTo>
                    <a:lnTo>
                      <a:pt x="201" y="631"/>
                    </a:lnTo>
                    <a:lnTo>
                      <a:pt x="202" y="631"/>
                    </a:lnTo>
                    <a:lnTo>
                      <a:pt x="205" y="633"/>
                    </a:lnTo>
                    <a:lnTo>
                      <a:pt x="207" y="634"/>
                    </a:lnTo>
                    <a:lnTo>
                      <a:pt x="215" y="645"/>
                    </a:lnTo>
                    <a:lnTo>
                      <a:pt x="216" y="648"/>
                    </a:lnTo>
                    <a:lnTo>
                      <a:pt x="221" y="652"/>
                    </a:lnTo>
                    <a:lnTo>
                      <a:pt x="234" y="647"/>
                    </a:lnTo>
                    <a:lnTo>
                      <a:pt x="239" y="644"/>
                    </a:lnTo>
                    <a:lnTo>
                      <a:pt x="247" y="635"/>
                    </a:lnTo>
                    <a:lnTo>
                      <a:pt x="248" y="633"/>
                    </a:lnTo>
                    <a:lnTo>
                      <a:pt x="258" y="619"/>
                    </a:lnTo>
                    <a:lnTo>
                      <a:pt x="284" y="604"/>
                    </a:lnTo>
                    <a:lnTo>
                      <a:pt x="299" y="599"/>
                    </a:lnTo>
                    <a:lnTo>
                      <a:pt x="307" y="608"/>
                    </a:lnTo>
                    <a:lnTo>
                      <a:pt x="307" y="611"/>
                    </a:lnTo>
                    <a:lnTo>
                      <a:pt x="308" y="613"/>
                    </a:lnTo>
                    <a:lnTo>
                      <a:pt x="308" y="615"/>
                    </a:lnTo>
                    <a:lnTo>
                      <a:pt x="307" y="624"/>
                    </a:lnTo>
                    <a:lnTo>
                      <a:pt x="310" y="630"/>
                    </a:lnTo>
                    <a:lnTo>
                      <a:pt x="311" y="628"/>
                    </a:lnTo>
                    <a:lnTo>
                      <a:pt x="314" y="624"/>
                    </a:lnTo>
                    <a:lnTo>
                      <a:pt x="313" y="623"/>
                    </a:lnTo>
                    <a:lnTo>
                      <a:pt x="307" y="604"/>
                    </a:lnTo>
                    <a:lnTo>
                      <a:pt x="307" y="601"/>
                    </a:lnTo>
                    <a:lnTo>
                      <a:pt x="321" y="590"/>
                    </a:lnTo>
                    <a:lnTo>
                      <a:pt x="322" y="590"/>
                    </a:lnTo>
                    <a:lnTo>
                      <a:pt x="324" y="588"/>
                    </a:lnTo>
                    <a:lnTo>
                      <a:pt x="334" y="590"/>
                    </a:lnTo>
                    <a:lnTo>
                      <a:pt x="342" y="590"/>
                    </a:lnTo>
                    <a:lnTo>
                      <a:pt x="344" y="594"/>
                    </a:lnTo>
                    <a:lnTo>
                      <a:pt x="344" y="597"/>
                    </a:lnTo>
                    <a:lnTo>
                      <a:pt x="345" y="599"/>
                    </a:lnTo>
                    <a:lnTo>
                      <a:pt x="346" y="601"/>
                    </a:lnTo>
                    <a:lnTo>
                      <a:pt x="358" y="588"/>
                    </a:lnTo>
                    <a:lnTo>
                      <a:pt x="359" y="587"/>
                    </a:lnTo>
                    <a:lnTo>
                      <a:pt x="359" y="585"/>
                    </a:lnTo>
                    <a:lnTo>
                      <a:pt x="355" y="581"/>
                    </a:lnTo>
                    <a:lnTo>
                      <a:pt x="352" y="580"/>
                    </a:lnTo>
                    <a:lnTo>
                      <a:pt x="352" y="578"/>
                    </a:lnTo>
                    <a:lnTo>
                      <a:pt x="351" y="574"/>
                    </a:lnTo>
                    <a:lnTo>
                      <a:pt x="351" y="571"/>
                    </a:lnTo>
                    <a:lnTo>
                      <a:pt x="353" y="563"/>
                    </a:lnTo>
                    <a:lnTo>
                      <a:pt x="349" y="546"/>
                    </a:lnTo>
                    <a:lnTo>
                      <a:pt x="351" y="545"/>
                    </a:lnTo>
                    <a:lnTo>
                      <a:pt x="358" y="541"/>
                    </a:lnTo>
                    <a:lnTo>
                      <a:pt x="362" y="545"/>
                    </a:lnTo>
                    <a:lnTo>
                      <a:pt x="364" y="545"/>
                    </a:lnTo>
                    <a:lnTo>
                      <a:pt x="371" y="551"/>
                    </a:lnTo>
                    <a:lnTo>
                      <a:pt x="389" y="564"/>
                    </a:lnTo>
                    <a:lnTo>
                      <a:pt x="398" y="542"/>
                    </a:lnTo>
                    <a:lnTo>
                      <a:pt x="404" y="538"/>
                    </a:lnTo>
                    <a:lnTo>
                      <a:pt x="405" y="537"/>
                    </a:lnTo>
                    <a:lnTo>
                      <a:pt x="409" y="522"/>
                    </a:lnTo>
                    <a:lnTo>
                      <a:pt x="416" y="508"/>
                    </a:lnTo>
                    <a:lnTo>
                      <a:pt x="427" y="515"/>
                    </a:lnTo>
                    <a:lnTo>
                      <a:pt x="430" y="515"/>
                    </a:lnTo>
                    <a:lnTo>
                      <a:pt x="430" y="514"/>
                    </a:lnTo>
                    <a:lnTo>
                      <a:pt x="437" y="504"/>
                    </a:lnTo>
                    <a:lnTo>
                      <a:pt x="438" y="503"/>
                    </a:lnTo>
                    <a:lnTo>
                      <a:pt x="442" y="496"/>
                    </a:lnTo>
                    <a:lnTo>
                      <a:pt x="444" y="494"/>
                    </a:lnTo>
                    <a:lnTo>
                      <a:pt x="444" y="489"/>
                    </a:lnTo>
                    <a:lnTo>
                      <a:pt x="445" y="484"/>
                    </a:lnTo>
                    <a:lnTo>
                      <a:pt x="452" y="477"/>
                    </a:lnTo>
                    <a:lnTo>
                      <a:pt x="452" y="475"/>
                    </a:lnTo>
                    <a:lnTo>
                      <a:pt x="455" y="478"/>
                    </a:lnTo>
                    <a:lnTo>
                      <a:pt x="455" y="479"/>
                    </a:lnTo>
                    <a:lnTo>
                      <a:pt x="457" y="479"/>
                    </a:lnTo>
                    <a:lnTo>
                      <a:pt x="465" y="492"/>
                    </a:lnTo>
                    <a:lnTo>
                      <a:pt x="472" y="506"/>
                    </a:lnTo>
                    <a:lnTo>
                      <a:pt x="473" y="511"/>
                    </a:lnTo>
                    <a:lnTo>
                      <a:pt x="476" y="514"/>
                    </a:lnTo>
                    <a:lnTo>
                      <a:pt x="480" y="514"/>
                    </a:lnTo>
                    <a:lnTo>
                      <a:pt x="480" y="513"/>
                    </a:lnTo>
                    <a:lnTo>
                      <a:pt x="486" y="507"/>
                    </a:lnTo>
                    <a:lnTo>
                      <a:pt x="486" y="499"/>
                    </a:lnTo>
                    <a:lnTo>
                      <a:pt x="485" y="494"/>
                    </a:lnTo>
                    <a:lnTo>
                      <a:pt x="485" y="493"/>
                    </a:lnTo>
                    <a:lnTo>
                      <a:pt x="486" y="493"/>
                    </a:lnTo>
                    <a:lnTo>
                      <a:pt x="489" y="485"/>
                    </a:lnTo>
                    <a:lnTo>
                      <a:pt x="490" y="485"/>
                    </a:lnTo>
                    <a:lnTo>
                      <a:pt x="497" y="489"/>
                    </a:lnTo>
                    <a:lnTo>
                      <a:pt x="501" y="490"/>
                    </a:lnTo>
                    <a:lnTo>
                      <a:pt x="504" y="493"/>
                    </a:lnTo>
                    <a:lnTo>
                      <a:pt x="512" y="496"/>
                    </a:lnTo>
                    <a:lnTo>
                      <a:pt x="514" y="496"/>
                    </a:lnTo>
                    <a:lnTo>
                      <a:pt x="532" y="492"/>
                    </a:lnTo>
                    <a:lnTo>
                      <a:pt x="536" y="479"/>
                    </a:lnTo>
                    <a:lnTo>
                      <a:pt x="539" y="475"/>
                    </a:lnTo>
                    <a:lnTo>
                      <a:pt x="549" y="451"/>
                    </a:lnTo>
                    <a:lnTo>
                      <a:pt x="550" y="450"/>
                    </a:lnTo>
                    <a:lnTo>
                      <a:pt x="550" y="448"/>
                    </a:lnTo>
                    <a:lnTo>
                      <a:pt x="552" y="447"/>
                    </a:lnTo>
                    <a:lnTo>
                      <a:pt x="552" y="446"/>
                    </a:lnTo>
                    <a:lnTo>
                      <a:pt x="553" y="446"/>
                    </a:lnTo>
                    <a:lnTo>
                      <a:pt x="553" y="444"/>
                    </a:lnTo>
                    <a:lnTo>
                      <a:pt x="556" y="434"/>
                    </a:lnTo>
                    <a:lnTo>
                      <a:pt x="556" y="430"/>
                    </a:lnTo>
                    <a:lnTo>
                      <a:pt x="557" y="429"/>
                    </a:lnTo>
                    <a:lnTo>
                      <a:pt x="560" y="427"/>
                    </a:lnTo>
                    <a:lnTo>
                      <a:pt x="560" y="426"/>
                    </a:lnTo>
                    <a:lnTo>
                      <a:pt x="565" y="425"/>
                    </a:lnTo>
                    <a:lnTo>
                      <a:pt x="582" y="405"/>
                    </a:lnTo>
                    <a:lnTo>
                      <a:pt x="589" y="395"/>
                    </a:lnTo>
                    <a:lnTo>
                      <a:pt x="592" y="388"/>
                    </a:lnTo>
                    <a:lnTo>
                      <a:pt x="592" y="387"/>
                    </a:lnTo>
                    <a:lnTo>
                      <a:pt x="589" y="379"/>
                    </a:lnTo>
                    <a:lnTo>
                      <a:pt x="589" y="377"/>
                    </a:lnTo>
                    <a:lnTo>
                      <a:pt x="586" y="376"/>
                    </a:lnTo>
                    <a:lnTo>
                      <a:pt x="585" y="373"/>
                    </a:lnTo>
                    <a:lnTo>
                      <a:pt x="584" y="367"/>
                    </a:lnTo>
                    <a:lnTo>
                      <a:pt x="585" y="352"/>
                    </a:lnTo>
                    <a:lnTo>
                      <a:pt x="585" y="351"/>
                    </a:lnTo>
                    <a:lnTo>
                      <a:pt x="588" y="348"/>
                    </a:lnTo>
                    <a:lnTo>
                      <a:pt x="592" y="347"/>
                    </a:lnTo>
                    <a:lnTo>
                      <a:pt x="595" y="347"/>
                    </a:lnTo>
                    <a:lnTo>
                      <a:pt x="599" y="345"/>
                    </a:lnTo>
                    <a:lnTo>
                      <a:pt x="602" y="344"/>
                    </a:lnTo>
                    <a:lnTo>
                      <a:pt x="605" y="341"/>
                    </a:lnTo>
                    <a:lnTo>
                      <a:pt x="606" y="338"/>
                    </a:lnTo>
                    <a:lnTo>
                      <a:pt x="609" y="326"/>
                    </a:lnTo>
                    <a:lnTo>
                      <a:pt x="609" y="324"/>
                    </a:lnTo>
                    <a:lnTo>
                      <a:pt x="607" y="321"/>
                    </a:lnTo>
                    <a:lnTo>
                      <a:pt x="606" y="321"/>
                    </a:lnTo>
                    <a:lnTo>
                      <a:pt x="598" y="316"/>
                    </a:lnTo>
                    <a:lnTo>
                      <a:pt x="581" y="316"/>
                    </a:lnTo>
                    <a:lnTo>
                      <a:pt x="578" y="313"/>
                    </a:lnTo>
                    <a:lnTo>
                      <a:pt x="578" y="312"/>
                    </a:lnTo>
                    <a:lnTo>
                      <a:pt x="579" y="310"/>
                    </a:lnTo>
                    <a:lnTo>
                      <a:pt x="584" y="307"/>
                    </a:lnTo>
                    <a:lnTo>
                      <a:pt x="585" y="307"/>
                    </a:lnTo>
                    <a:lnTo>
                      <a:pt x="588" y="302"/>
                    </a:lnTo>
                    <a:lnTo>
                      <a:pt x="589" y="300"/>
                    </a:lnTo>
                    <a:lnTo>
                      <a:pt x="589" y="285"/>
                    </a:lnTo>
                    <a:lnTo>
                      <a:pt x="581" y="270"/>
                    </a:lnTo>
                    <a:lnTo>
                      <a:pt x="575" y="267"/>
                    </a:lnTo>
                    <a:lnTo>
                      <a:pt x="574" y="266"/>
                    </a:lnTo>
                    <a:lnTo>
                      <a:pt x="574" y="263"/>
                    </a:lnTo>
                    <a:lnTo>
                      <a:pt x="578" y="253"/>
                    </a:lnTo>
                    <a:lnTo>
                      <a:pt x="578" y="249"/>
                    </a:lnTo>
                    <a:lnTo>
                      <a:pt x="577" y="242"/>
                    </a:lnTo>
                    <a:lnTo>
                      <a:pt x="575" y="238"/>
                    </a:lnTo>
                    <a:lnTo>
                      <a:pt x="561" y="225"/>
                    </a:lnTo>
                    <a:lnTo>
                      <a:pt x="538" y="189"/>
                    </a:lnTo>
                    <a:lnTo>
                      <a:pt x="535" y="186"/>
                    </a:lnTo>
                    <a:lnTo>
                      <a:pt x="535" y="187"/>
                    </a:lnTo>
                    <a:lnTo>
                      <a:pt x="531" y="187"/>
                    </a:lnTo>
                    <a:lnTo>
                      <a:pt x="529" y="189"/>
                    </a:lnTo>
                    <a:lnTo>
                      <a:pt x="522" y="187"/>
                    </a:lnTo>
                    <a:lnTo>
                      <a:pt x="517" y="187"/>
                    </a:lnTo>
                    <a:lnTo>
                      <a:pt x="508" y="189"/>
                    </a:lnTo>
                    <a:lnTo>
                      <a:pt x="505" y="190"/>
                    </a:lnTo>
                    <a:lnTo>
                      <a:pt x="485" y="197"/>
                    </a:lnTo>
                    <a:lnTo>
                      <a:pt x="466" y="197"/>
                    </a:lnTo>
                    <a:lnTo>
                      <a:pt x="464" y="199"/>
                    </a:lnTo>
                    <a:lnTo>
                      <a:pt x="461" y="203"/>
                    </a:lnTo>
                    <a:lnTo>
                      <a:pt x="461" y="204"/>
                    </a:lnTo>
                    <a:lnTo>
                      <a:pt x="459" y="204"/>
                    </a:lnTo>
                    <a:lnTo>
                      <a:pt x="445" y="192"/>
                    </a:lnTo>
                    <a:lnTo>
                      <a:pt x="441" y="183"/>
                    </a:lnTo>
                    <a:lnTo>
                      <a:pt x="441" y="179"/>
                    </a:lnTo>
                    <a:lnTo>
                      <a:pt x="440" y="173"/>
                    </a:lnTo>
                    <a:lnTo>
                      <a:pt x="438" y="170"/>
                    </a:lnTo>
                    <a:lnTo>
                      <a:pt x="433" y="162"/>
                    </a:lnTo>
                    <a:lnTo>
                      <a:pt x="427" y="161"/>
                    </a:lnTo>
                    <a:lnTo>
                      <a:pt x="420" y="161"/>
                    </a:lnTo>
                    <a:lnTo>
                      <a:pt x="418" y="165"/>
                    </a:lnTo>
                    <a:lnTo>
                      <a:pt x="416" y="165"/>
                    </a:lnTo>
                    <a:lnTo>
                      <a:pt x="405" y="153"/>
                    </a:lnTo>
                    <a:lnTo>
                      <a:pt x="399" y="144"/>
                    </a:lnTo>
                    <a:lnTo>
                      <a:pt x="388" y="108"/>
                    </a:lnTo>
                    <a:lnTo>
                      <a:pt x="384" y="98"/>
                    </a:lnTo>
                    <a:lnTo>
                      <a:pt x="382" y="96"/>
                    </a:lnTo>
                    <a:lnTo>
                      <a:pt x="380" y="91"/>
                    </a:lnTo>
                    <a:lnTo>
                      <a:pt x="377" y="86"/>
                    </a:lnTo>
                    <a:lnTo>
                      <a:pt x="375" y="84"/>
                    </a:lnTo>
                    <a:lnTo>
                      <a:pt x="375" y="83"/>
                    </a:lnTo>
                    <a:lnTo>
                      <a:pt x="377" y="83"/>
                    </a:lnTo>
                    <a:lnTo>
                      <a:pt x="409" y="79"/>
                    </a:lnTo>
                    <a:lnTo>
                      <a:pt x="413" y="80"/>
                    </a:lnTo>
                    <a:lnTo>
                      <a:pt x="416" y="80"/>
                    </a:lnTo>
                    <a:lnTo>
                      <a:pt x="416" y="79"/>
                    </a:lnTo>
                    <a:lnTo>
                      <a:pt x="413" y="69"/>
                    </a:lnTo>
                    <a:lnTo>
                      <a:pt x="413" y="66"/>
                    </a:lnTo>
                    <a:lnTo>
                      <a:pt x="416" y="57"/>
                    </a:lnTo>
                    <a:lnTo>
                      <a:pt x="418" y="56"/>
                    </a:lnTo>
                    <a:lnTo>
                      <a:pt x="418" y="55"/>
                    </a:lnTo>
                    <a:lnTo>
                      <a:pt x="419" y="55"/>
                    </a:lnTo>
                    <a:lnTo>
                      <a:pt x="420" y="53"/>
                    </a:lnTo>
                    <a:lnTo>
                      <a:pt x="419" y="50"/>
                    </a:lnTo>
                    <a:lnTo>
                      <a:pt x="418" y="49"/>
                    </a:lnTo>
                    <a:lnTo>
                      <a:pt x="418" y="48"/>
                    </a:lnTo>
                    <a:lnTo>
                      <a:pt x="408" y="38"/>
                    </a:lnTo>
                    <a:lnTo>
                      <a:pt x="404" y="31"/>
                    </a:lnTo>
                    <a:lnTo>
                      <a:pt x="404" y="29"/>
                    </a:lnTo>
                    <a:lnTo>
                      <a:pt x="402" y="27"/>
                    </a:lnTo>
                    <a:lnTo>
                      <a:pt x="381" y="24"/>
                    </a:lnTo>
                    <a:lnTo>
                      <a:pt x="355" y="13"/>
                    </a:lnTo>
                    <a:lnTo>
                      <a:pt x="341" y="0"/>
                    </a:lnTo>
                    <a:lnTo>
                      <a:pt x="339" y="0"/>
                    </a:lnTo>
                    <a:lnTo>
                      <a:pt x="332" y="14"/>
                    </a:lnTo>
                    <a:lnTo>
                      <a:pt x="331" y="24"/>
                    </a:lnTo>
                    <a:lnTo>
                      <a:pt x="331" y="27"/>
                    </a:lnTo>
                    <a:lnTo>
                      <a:pt x="327" y="31"/>
                    </a:lnTo>
                    <a:lnTo>
                      <a:pt x="314" y="39"/>
                    </a:lnTo>
                    <a:lnTo>
                      <a:pt x="303" y="43"/>
                    </a:lnTo>
                    <a:lnTo>
                      <a:pt x="300" y="43"/>
                    </a:lnTo>
                    <a:lnTo>
                      <a:pt x="293" y="46"/>
                    </a:lnTo>
                    <a:lnTo>
                      <a:pt x="292" y="46"/>
                    </a:lnTo>
                    <a:lnTo>
                      <a:pt x="289" y="63"/>
                    </a:lnTo>
                    <a:lnTo>
                      <a:pt x="284" y="74"/>
                    </a:lnTo>
                    <a:lnTo>
                      <a:pt x="269" y="89"/>
                    </a:lnTo>
                    <a:lnTo>
                      <a:pt x="271" y="91"/>
                    </a:lnTo>
                    <a:lnTo>
                      <a:pt x="272" y="94"/>
                    </a:lnTo>
                    <a:lnTo>
                      <a:pt x="274" y="99"/>
                    </a:lnTo>
                    <a:lnTo>
                      <a:pt x="274" y="102"/>
                    </a:lnTo>
                    <a:lnTo>
                      <a:pt x="272" y="105"/>
                    </a:lnTo>
                    <a:lnTo>
                      <a:pt x="269" y="108"/>
                    </a:lnTo>
                    <a:lnTo>
                      <a:pt x="267" y="108"/>
                    </a:lnTo>
                    <a:lnTo>
                      <a:pt x="267" y="109"/>
                    </a:lnTo>
                    <a:lnTo>
                      <a:pt x="265" y="112"/>
                    </a:lnTo>
                    <a:lnTo>
                      <a:pt x="264" y="117"/>
                    </a:lnTo>
                    <a:lnTo>
                      <a:pt x="264" y="119"/>
                    </a:lnTo>
                    <a:lnTo>
                      <a:pt x="267" y="122"/>
                    </a:lnTo>
                    <a:lnTo>
                      <a:pt x="269" y="127"/>
                    </a:lnTo>
                    <a:lnTo>
                      <a:pt x="269" y="129"/>
                    </a:lnTo>
                    <a:lnTo>
                      <a:pt x="271" y="130"/>
                    </a:lnTo>
                    <a:lnTo>
                      <a:pt x="271" y="132"/>
                    </a:lnTo>
                    <a:lnTo>
                      <a:pt x="264" y="143"/>
                    </a:lnTo>
                    <a:lnTo>
                      <a:pt x="261" y="144"/>
                    </a:lnTo>
                    <a:lnTo>
                      <a:pt x="248" y="163"/>
                    </a:lnTo>
                    <a:lnTo>
                      <a:pt x="248" y="165"/>
                    </a:lnTo>
                    <a:lnTo>
                      <a:pt x="244" y="180"/>
                    </a:lnTo>
                    <a:lnTo>
                      <a:pt x="243" y="193"/>
                    </a:lnTo>
                    <a:lnTo>
                      <a:pt x="243" y="194"/>
                    </a:lnTo>
                    <a:lnTo>
                      <a:pt x="241" y="196"/>
                    </a:lnTo>
                    <a:lnTo>
                      <a:pt x="236" y="19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37" name="Freeform 164">
                <a:extLst>
                  <a:ext uri="{FF2B5EF4-FFF2-40B4-BE49-F238E27FC236}">
                    <a16:creationId xmlns:a16="http://schemas.microsoft.com/office/drawing/2014/main" id="{635DF94A-B059-2418-E0CA-362AA7453E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1" y="2280"/>
                <a:ext cx="38" cy="55"/>
              </a:xfrm>
              <a:custGeom>
                <a:avLst/>
                <a:gdLst>
                  <a:gd name="T0" fmla="*/ 94 w 151"/>
                  <a:gd name="T1" fmla="*/ 1 h 220"/>
                  <a:gd name="T2" fmla="*/ 75 w 151"/>
                  <a:gd name="T3" fmla="*/ 8 h 220"/>
                  <a:gd name="T4" fmla="*/ 61 w 151"/>
                  <a:gd name="T5" fmla="*/ 16 h 220"/>
                  <a:gd name="T6" fmla="*/ 56 w 151"/>
                  <a:gd name="T7" fmla="*/ 16 h 220"/>
                  <a:gd name="T8" fmla="*/ 32 w 151"/>
                  <a:gd name="T9" fmla="*/ 16 h 220"/>
                  <a:gd name="T10" fmla="*/ 20 w 151"/>
                  <a:gd name="T11" fmla="*/ 11 h 220"/>
                  <a:gd name="T12" fmla="*/ 13 w 151"/>
                  <a:gd name="T13" fmla="*/ 8 h 220"/>
                  <a:gd name="T14" fmla="*/ 0 w 151"/>
                  <a:gd name="T15" fmla="*/ 22 h 220"/>
                  <a:gd name="T16" fmla="*/ 7 w 151"/>
                  <a:gd name="T17" fmla="*/ 43 h 220"/>
                  <a:gd name="T18" fmla="*/ 18 w 151"/>
                  <a:gd name="T19" fmla="*/ 78 h 220"/>
                  <a:gd name="T20" fmla="*/ 14 w 151"/>
                  <a:gd name="T21" fmla="*/ 83 h 220"/>
                  <a:gd name="T22" fmla="*/ 14 w 151"/>
                  <a:gd name="T23" fmla="*/ 90 h 220"/>
                  <a:gd name="T24" fmla="*/ 14 w 151"/>
                  <a:gd name="T25" fmla="*/ 96 h 220"/>
                  <a:gd name="T26" fmla="*/ 24 w 151"/>
                  <a:gd name="T27" fmla="*/ 119 h 220"/>
                  <a:gd name="T28" fmla="*/ 50 w 151"/>
                  <a:gd name="T29" fmla="*/ 138 h 220"/>
                  <a:gd name="T30" fmla="*/ 54 w 151"/>
                  <a:gd name="T31" fmla="*/ 157 h 220"/>
                  <a:gd name="T32" fmla="*/ 49 w 151"/>
                  <a:gd name="T33" fmla="*/ 166 h 220"/>
                  <a:gd name="T34" fmla="*/ 54 w 151"/>
                  <a:gd name="T35" fmla="*/ 191 h 220"/>
                  <a:gd name="T36" fmla="*/ 54 w 151"/>
                  <a:gd name="T37" fmla="*/ 201 h 220"/>
                  <a:gd name="T38" fmla="*/ 61 w 151"/>
                  <a:gd name="T39" fmla="*/ 215 h 220"/>
                  <a:gd name="T40" fmla="*/ 74 w 151"/>
                  <a:gd name="T41" fmla="*/ 220 h 220"/>
                  <a:gd name="T42" fmla="*/ 100 w 151"/>
                  <a:gd name="T43" fmla="*/ 217 h 220"/>
                  <a:gd name="T44" fmla="*/ 107 w 151"/>
                  <a:gd name="T45" fmla="*/ 210 h 220"/>
                  <a:gd name="T46" fmla="*/ 91 w 151"/>
                  <a:gd name="T47" fmla="*/ 195 h 220"/>
                  <a:gd name="T48" fmla="*/ 81 w 151"/>
                  <a:gd name="T49" fmla="*/ 172 h 220"/>
                  <a:gd name="T50" fmla="*/ 87 w 151"/>
                  <a:gd name="T51" fmla="*/ 152 h 220"/>
                  <a:gd name="T52" fmla="*/ 112 w 151"/>
                  <a:gd name="T53" fmla="*/ 136 h 220"/>
                  <a:gd name="T54" fmla="*/ 134 w 151"/>
                  <a:gd name="T55" fmla="*/ 127 h 220"/>
                  <a:gd name="T56" fmla="*/ 114 w 151"/>
                  <a:gd name="T57" fmla="*/ 114 h 220"/>
                  <a:gd name="T58" fmla="*/ 114 w 151"/>
                  <a:gd name="T59" fmla="*/ 100 h 220"/>
                  <a:gd name="T60" fmla="*/ 131 w 151"/>
                  <a:gd name="T61" fmla="*/ 74 h 220"/>
                  <a:gd name="T62" fmla="*/ 140 w 151"/>
                  <a:gd name="T63" fmla="*/ 68 h 220"/>
                  <a:gd name="T64" fmla="*/ 133 w 151"/>
                  <a:gd name="T65" fmla="*/ 61 h 220"/>
                  <a:gd name="T66" fmla="*/ 144 w 151"/>
                  <a:gd name="T67" fmla="*/ 50 h 220"/>
                  <a:gd name="T68" fmla="*/ 151 w 151"/>
                  <a:gd name="T69" fmla="*/ 47 h 220"/>
                  <a:gd name="T70" fmla="*/ 148 w 151"/>
                  <a:gd name="T71" fmla="*/ 25 h 220"/>
                  <a:gd name="T72" fmla="*/ 144 w 151"/>
                  <a:gd name="T73" fmla="*/ 16 h 220"/>
                  <a:gd name="T74" fmla="*/ 133 w 151"/>
                  <a:gd name="T75" fmla="*/ 19 h 220"/>
                  <a:gd name="T76" fmla="*/ 131 w 151"/>
                  <a:gd name="T77" fmla="*/ 36 h 220"/>
                  <a:gd name="T78" fmla="*/ 123 w 151"/>
                  <a:gd name="T79" fmla="*/ 33 h 220"/>
                  <a:gd name="T80" fmla="*/ 123 w 151"/>
                  <a:gd name="T81" fmla="*/ 21 h 220"/>
                  <a:gd name="T82" fmla="*/ 123 w 151"/>
                  <a:gd name="T83" fmla="*/ 15 h 220"/>
                  <a:gd name="T84" fmla="*/ 116 w 151"/>
                  <a:gd name="T85" fmla="*/ 15 h 2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51" h="220">
                    <a:moveTo>
                      <a:pt x="102" y="8"/>
                    </a:moveTo>
                    <a:lnTo>
                      <a:pt x="100" y="5"/>
                    </a:lnTo>
                    <a:lnTo>
                      <a:pt x="94" y="1"/>
                    </a:lnTo>
                    <a:lnTo>
                      <a:pt x="87" y="0"/>
                    </a:lnTo>
                    <a:lnTo>
                      <a:pt x="85" y="0"/>
                    </a:lnTo>
                    <a:lnTo>
                      <a:pt x="75" y="8"/>
                    </a:lnTo>
                    <a:lnTo>
                      <a:pt x="78" y="12"/>
                    </a:lnTo>
                    <a:lnTo>
                      <a:pt x="74" y="16"/>
                    </a:lnTo>
                    <a:lnTo>
                      <a:pt x="61" y="16"/>
                    </a:lnTo>
                    <a:lnTo>
                      <a:pt x="61" y="15"/>
                    </a:lnTo>
                    <a:lnTo>
                      <a:pt x="60" y="15"/>
                    </a:lnTo>
                    <a:lnTo>
                      <a:pt x="56" y="16"/>
                    </a:lnTo>
                    <a:lnTo>
                      <a:pt x="45" y="15"/>
                    </a:lnTo>
                    <a:lnTo>
                      <a:pt x="33" y="15"/>
                    </a:lnTo>
                    <a:lnTo>
                      <a:pt x="32" y="16"/>
                    </a:lnTo>
                    <a:lnTo>
                      <a:pt x="28" y="16"/>
                    </a:lnTo>
                    <a:lnTo>
                      <a:pt x="22" y="14"/>
                    </a:lnTo>
                    <a:lnTo>
                      <a:pt x="20" y="11"/>
                    </a:lnTo>
                    <a:lnTo>
                      <a:pt x="18" y="11"/>
                    </a:lnTo>
                    <a:lnTo>
                      <a:pt x="14" y="7"/>
                    </a:lnTo>
                    <a:lnTo>
                      <a:pt x="13" y="8"/>
                    </a:lnTo>
                    <a:lnTo>
                      <a:pt x="3" y="16"/>
                    </a:lnTo>
                    <a:lnTo>
                      <a:pt x="0" y="21"/>
                    </a:lnTo>
                    <a:lnTo>
                      <a:pt x="0" y="22"/>
                    </a:lnTo>
                    <a:lnTo>
                      <a:pt x="1" y="22"/>
                    </a:lnTo>
                    <a:lnTo>
                      <a:pt x="6" y="42"/>
                    </a:lnTo>
                    <a:lnTo>
                      <a:pt x="7" y="43"/>
                    </a:lnTo>
                    <a:lnTo>
                      <a:pt x="7" y="44"/>
                    </a:lnTo>
                    <a:lnTo>
                      <a:pt x="15" y="62"/>
                    </a:lnTo>
                    <a:lnTo>
                      <a:pt x="18" y="78"/>
                    </a:lnTo>
                    <a:lnTo>
                      <a:pt x="17" y="78"/>
                    </a:lnTo>
                    <a:lnTo>
                      <a:pt x="15" y="82"/>
                    </a:lnTo>
                    <a:lnTo>
                      <a:pt x="14" y="83"/>
                    </a:lnTo>
                    <a:lnTo>
                      <a:pt x="13" y="86"/>
                    </a:lnTo>
                    <a:lnTo>
                      <a:pt x="13" y="88"/>
                    </a:lnTo>
                    <a:lnTo>
                      <a:pt x="14" y="90"/>
                    </a:lnTo>
                    <a:lnTo>
                      <a:pt x="14" y="92"/>
                    </a:lnTo>
                    <a:lnTo>
                      <a:pt x="15" y="96"/>
                    </a:lnTo>
                    <a:lnTo>
                      <a:pt x="14" y="96"/>
                    </a:lnTo>
                    <a:lnTo>
                      <a:pt x="15" y="97"/>
                    </a:lnTo>
                    <a:lnTo>
                      <a:pt x="17" y="103"/>
                    </a:lnTo>
                    <a:lnTo>
                      <a:pt x="24" y="119"/>
                    </a:lnTo>
                    <a:lnTo>
                      <a:pt x="36" y="127"/>
                    </a:lnTo>
                    <a:lnTo>
                      <a:pt x="49" y="138"/>
                    </a:lnTo>
                    <a:lnTo>
                      <a:pt x="50" y="138"/>
                    </a:lnTo>
                    <a:lnTo>
                      <a:pt x="56" y="155"/>
                    </a:lnTo>
                    <a:lnTo>
                      <a:pt x="56" y="156"/>
                    </a:lnTo>
                    <a:lnTo>
                      <a:pt x="54" y="157"/>
                    </a:lnTo>
                    <a:lnTo>
                      <a:pt x="50" y="163"/>
                    </a:lnTo>
                    <a:lnTo>
                      <a:pt x="50" y="164"/>
                    </a:lnTo>
                    <a:lnTo>
                      <a:pt x="49" y="166"/>
                    </a:lnTo>
                    <a:lnTo>
                      <a:pt x="49" y="174"/>
                    </a:lnTo>
                    <a:lnTo>
                      <a:pt x="50" y="180"/>
                    </a:lnTo>
                    <a:lnTo>
                      <a:pt x="54" y="191"/>
                    </a:lnTo>
                    <a:lnTo>
                      <a:pt x="56" y="192"/>
                    </a:lnTo>
                    <a:lnTo>
                      <a:pt x="56" y="198"/>
                    </a:lnTo>
                    <a:lnTo>
                      <a:pt x="54" y="201"/>
                    </a:lnTo>
                    <a:lnTo>
                      <a:pt x="52" y="203"/>
                    </a:lnTo>
                    <a:lnTo>
                      <a:pt x="54" y="203"/>
                    </a:lnTo>
                    <a:lnTo>
                      <a:pt x="61" y="215"/>
                    </a:lnTo>
                    <a:lnTo>
                      <a:pt x="61" y="217"/>
                    </a:lnTo>
                    <a:lnTo>
                      <a:pt x="63" y="217"/>
                    </a:lnTo>
                    <a:lnTo>
                      <a:pt x="74" y="220"/>
                    </a:lnTo>
                    <a:lnTo>
                      <a:pt x="84" y="220"/>
                    </a:lnTo>
                    <a:lnTo>
                      <a:pt x="98" y="217"/>
                    </a:lnTo>
                    <a:lnTo>
                      <a:pt x="100" y="217"/>
                    </a:lnTo>
                    <a:lnTo>
                      <a:pt x="103" y="216"/>
                    </a:lnTo>
                    <a:lnTo>
                      <a:pt x="105" y="213"/>
                    </a:lnTo>
                    <a:lnTo>
                      <a:pt x="107" y="210"/>
                    </a:lnTo>
                    <a:lnTo>
                      <a:pt x="106" y="209"/>
                    </a:lnTo>
                    <a:lnTo>
                      <a:pt x="106" y="208"/>
                    </a:lnTo>
                    <a:lnTo>
                      <a:pt x="91" y="195"/>
                    </a:lnTo>
                    <a:lnTo>
                      <a:pt x="84" y="174"/>
                    </a:lnTo>
                    <a:lnTo>
                      <a:pt x="80" y="176"/>
                    </a:lnTo>
                    <a:lnTo>
                      <a:pt x="81" y="172"/>
                    </a:lnTo>
                    <a:lnTo>
                      <a:pt x="81" y="167"/>
                    </a:lnTo>
                    <a:lnTo>
                      <a:pt x="85" y="155"/>
                    </a:lnTo>
                    <a:lnTo>
                      <a:pt x="87" y="152"/>
                    </a:lnTo>
                    <a:lnTo>
                      <a:pt x="87" y="149"/>
                    </a:lnTo>
                    <a:lnTo>
                      <a:pt x="110" y="138"/>
                    </a:lnTo>
                    <a:lnTo>
                      <a:pt x="112" y="136"/>
                    </a:lnTo>
                    <a:lnTo>
                      <a:pt x="117" y="135"/>
                    </a:lnTo>
                    <a:lnTo>
                      <a:pt x="133" y="127"/>
                    </a:lnTo>
                    <a:lnTo>
                      <a:pt x="134" y="127"/>
                    </a:lnTo>
                    <a:lnTo>
                      <a:pt x="135" y="122"/>
                    </a:lnTo>
                    <a:lnTo>
                      <a:pt x="130" y="119"/>
                    </a:lnTo>
                    <a:lnTo>
                      <a:pt x="114" y="114"/>
                    </a:lnTo>
                    <a:lnTo>
                      <a:pt x="113" y="110"/>
                    </a:lnTo>
                    <a:lnTo>
                      <a:pt x="114" y="106"/>
                    </a:lnTo>
                    <a:lnTo>
                      <a:pt x="114" y="100"/>
                    </a:lnTo>
                    <a:lnTo>
                      <a:pt x="124" y="90"/>
                    </a:lnTo>
                    <a:lnTo>
                      <a:pt x="124" y="86"/>
                    </a:lnTo>
                    <a:lnTo>
                      <a:pt x="131" y="74"/>
                    </a:lnTo>
                    <a:lnTo>
                      <a:pt x="135" y="71"/>
                    </a:lnTo>
                    <a:lnTo>
                      <a:pt x="138" y="69"/>
                    </a:lnTo>
                    <a:lnTo>
                      <a:pt x="140" y="68"/>
                    </a:lnTo>
                    <a:lnTo>
                      <a:pt x="135" y="62"/>
                    </a:lnTo>
                    <a:lnTo>
                      <a:pt x="133" y="62"/>
                    </a:lnTo>
                    <a:lnTo>
                      <a:pt x="133" y="61"/>
                    </a:lnTo>
                    <a:lnTo>
                      <a:pt x="140" y="51"/>
                    </a:lnTo>
                    <a:lnTo>
                      <a:pt x="142" y="50"/>
                    </a:lnTo>
                    <a:lnTo>
                      <a:pt x="144" y="50"/>
                    </a:lnTo>
                    <a:lnTo>
                      <a:pt x="145" y="49"/>
                    </a:lnTo>
                    <a:lnTo>
                      <a:pt x="150" y="49"/>
                    </a:lnTo>
                    <a:lnTo>
                      <a:pt x="151" y="47"/>
                    </a:lnTo>
                    <a:lnTo>
                      <a:pt x="148" y="33"/>
                    </a:lnTo>
                    <a:lnTo>
                      <a:pt x="147" y="30"/>
                    </a:lnTo>
                    <a:lnTo>
                      <a:pt x="148" y="25"/>
                    </a:lnTo>
                    <a:lnTo>
                      <a:pt x="148" y="19"/>
                    </a:lnTo>
                    <a:lnTo>
                      <a:pt x="145" y="16"/>
                    </a:lnTo>
                    <a:lnTo>
                      <a:pt x="144" y="16"/>
                    </a:lnTo>
                    <a:lnTo>
                      <a:pt x="138" y="18"/>
                    </a:lnTo>
                    <a:lnTo>
                      <a:pt x="137" y="18"/>
                    </a:lnTo>
                    <a:lnTo>
                      <a:pt x="133" y="19"/>
                    </a:lnTo>
                    <a:lnTo>
                      <a:pt x="133" y="25"/>
                    </a:lnTo>
                    <a:lnTo>
                      <a:pt x="134" y="29"/>
                    </a:lnTo>
                    <a:lnTo>
                      <a:pt x="131" y="36"/>
                    </a:lnTo>
                    <a:lnTo>
                      <a:pt x="130" y="36"/>
                    </a:lnTo>
                    <a:lnTo>
                      <a:pt x="124" y="35"/>
                    </a:lnTo>
                    <a:lnTo>
                      <a:pt x="123" y="33"/>
                    </a:lnTo>
                    <a:lnTo>
                      <a:pt x="120" y="26"/>
                    </a:lnTo>
                    <a:lnTo>
                      <a:pt x="121" y="21"/>
                    </a:lnTo>
                    <a:lnTo>
                      <a:pt x="123" y="21"/>
                    </a:lnTo>
                    <a:lnTo>
                      <a:pt x="124" y="19"/>
                    </a:lnTo>
                    <a:lnTo>
                      <a:pt x="124" y="18"/>
                    </a:lnTo>
                    <a:lnTo>
                      <a:pt x="123" y="15"/>
                    </a:lnTo>
                    <a:lnTo>
                      <a:pt x="121" y="15"/>
                    </a:lnTo>
                    <a:lnTo>
                      <a:pt x="120" y="16"/>
                    </a:lnTo>
                    <a:lnTo>
                      <a:pt x="116" y="15"/>
                    </a:lnTo>
                    <a:lnTo>
                      <a:pt x="102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38" name="Freeform 165">
                <a:extLst>
                  <a:ext uri="{FF2B5EF4-FFF2-40B4-BE49-F238E27FC236}">
                    <a16:creationId xmlns:a16="http://schemas.microsoft.com/office/drawing/2014/main" id="{AD250D30-F04D-08AE-ECC7-E16C7CE25C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6" y="2303"/>
                <a:ext cx="55" cy="73"/>
              </a:xfrm>
              <a:custGeom>
                <a:avLst/>
                <a:gdLst>
                  <a:gd name="T0" fmla="*/ 153 w 218"/>
                  <a:gd name="T1" fmla="*/ 3 h 292"/>
                  <a:gd name="T2" fmla="*/ 126 w 218"/>
                  <a:gd name="T3" fmla="*/ 6 h 292"/>
                  <a:gd name="T4" fmla="*/ 122 w 218"/>
                  <a:gd name="T5" fmla="*/ 9 h 292"/>
                  <a:gd name="T6" fmla="*/ 93 w 218"/>
                  <a:gd name="T7" fmla="*/ 26 h 292"/>
                  <a:gd name="T8" fmla="*/ 88 w 218"/>
                  <a:gd name="T9" fmla="*/ 50 h 292"/>
                  <a:gd name="T10" fmla="*/ 72 w 218"/>
                  <a:gd name="T11" fmla="*/ 35 h 292"/>
                  <a:gd name="T12" fmla="*/ 67 w 218"/>
                  <a:gd name="T13" fmla="*/ 32 h 292"/>
                  <a:gd name="T14" fmla="*/ 62 w 218"/>
                  <a:gd name="T15" fmla="*/ 23 h 292"/>
                  <a:gd name="T16" fmla="*/ 39 w 218"/>
                  <a:gd name="T17" fmla="*/ 9 h 292"/>
                  <a:gd name="T18" fmla="*/ 30 w 218"/>
                  <a:gd name="T19" fmla="*/ 24 h 292"/>
                  <a:gd name="T20" fmla="*/ 13 w 218"/>
                  <a:gd name="T21" fmla="*/ 42 h 292"/>
                  <a:gd name="T22" fmla="*/ 9 w 218"/>
                  <a:gd name="T23" fmla="*/ 46 h 292"/>
                  <a:gd name="T24" fmla="*/ 5 w 218"/>
                  <a:gd name="T25" fmla="*/ 88 h 292"/>
                  <a:gd name="T26" fmla="*/ 5 w 218"/>
                  <a:gd name="T27" fmla="*/ 102 h 292"/>
                  <a:gd name="T28" fmla="*/ 6 w 218"/>
                  <a:gd name="T29" fmla="*/ 116 h 292"/>
                  <a:gd name="T30" fmla="*/ 9 w 218"/>
                  <a:gd name="T31" fmla="*/ 134 h 292"/>
                  <a:gd name="T32" fmla="*/ 20 w 218"/>
                  <a:gd name="T33" fmla="*/ 177 h 292"/>
                  <a:gd name="T34" fmla="*/ 24 w 218"/>
                  <a:gd name="T35" fmla="*/ 189 h 292"/>
                  <a:gd name="T36" fmla="*/ 26 w 218"/>
                  <a:gd name="T37" fmla="*/ 194 h 292"/>
                  <a:gd name="T38" fmla="*/ 20 w 218"/>
                  <a:gd name="T39" fmla="*/ 235 h 292"/>
                  <a:gd name="T40" fmla="*/ 30 w 218"/>
                  <a:gd name="T41" fmla="*/ 247 h 292"/>
                  <a:gd name="T42" fmla="*/ 31 w 218"/>
                  <a:gd name="T43" fmla="*/ 254 h 292"/>
                  <a:gd name="T44" fmla="*/ 59 w 218"/>
                  <a:gd name="T45" fmla="*/ 260 h 292"/>
                  <a:gd name="T46" fmla="*/ 72 w 218"/>
                  <a:gd name="T47" fmla="*/ 292 h 292"/>
                  <a:gd name="T48" fmla="*/ 97 w 218"/>
                  <a:gd name="T49" fmla="*/ 277 h 292"/>
                  <a:gd name="T50" fmla="*/ 116 w 218"/>
                  <a:gd name="T51" fmla="*/ 280 h 292"/>
                  <a:gd name="T52" fmla="*/ 130 w 218"/>
                  <a:gd name="T53" fmla="*/ 275 h 292"/>
                  <a:gd name="T54" fmla="*/ 134 w 218"/>
                  <a:gd name="T55" fmla="*/ 274 h 292"/>
                  <a:gd name="T56" fmla="*/ 136 w 218"/>
                  <a:gd name="T57" fmla="*/ 261 h 292"/>
                  <a:gd name="T58" fmla="*/ 173 w 218"/>
                  <a:gd name="T59" fmla="*/ 263 h 292"/>
                  <a:gd name="T60" fmla="*/ 197 w 218"/>
                  <a:gd name="T61" fmla="*/ 247 h 292"/>
                  <a:gd name="T62" fmla="*/ 186 w 218"/>
                  <a:gd name="T63" fmla="*/ 239 h 292"/>
                  <a:gd name="T64" fmla="*/ 167 w 218"/>
                  <a:gd name="T65" fmla="*/ 236 h 292"/>
                  <a:gd name="T66" fmla="*/ 171 w 218"/>
                  <a:gd name="T67" fmla="*/ 230 h 292"/>
                  <a:gd name="T68" fmla="*/ 185 w 218"/>
                  <a:gd name="T69" fmla="*/ 208 h 292"/>
                  <a:gd name="T70" fmla="*/ 187 w 218"/>
                  <a:gd name="T71" fmla="*/ 206 h 292"/>
                  <a:gd name="T72" fmla="*/ 197 w 218"/>
                  <a:gd name="T73" fmla="*/ 194 h 292"/>
                  <a:gd name="T74" fmla="*/ 218 w 218"/>
                  <a:gd name="T75" fmla="*/ 196 h 292"/>
                  <a:gd name="T76" fmla="*/ 213 w 218"/>
                  <a:gd name="T77" fmla="*/ 189 h 292"/>
                  <a:gd name="T78" fmla="*/ 211 w 218"/>
                  <a:gd name="T79" fmla="*/ 175 h 292"/>
                  <a:gd name="T80" fmla="*/ 208 w 218"/>
                  <a:gd name="T81" fmla="*/ 172 h 292"/>
                  <a:gd name="T82" fmla="*/ 199 w 218"/>
                  <a:gd name="T83" fmla="*/ 136 h 292"/>
                  <a:gd name="T84" fmla="*/ 201 w 218"/>
                  <a:gd name="T85" fmla="*/ 124 h 292"/>
                  <a:gd name="T86" fmla="*/ 192 w 218"/>
                  <a:gd name="T87" fmla="*/ 110 h 292"/>
                  <a:gd name="T88" fmla="*/ 196 w 218"/>
                  <a:gd name="T89" fmla="*/ 99 h 292"/>
                  <a:gd name="T90" fmla="*/ 189 w 218"/>
                  <a:gd name="T91" fmla="*/ 81 h 292"/>
                  <a:gd name="T92" fmla="*/ 190 w 218"/>
                  <a:gd name="T93" fmla="*/ 70 h 292"/>
                  <a:gd name="T94" fmla="*/ 196 w 218"/>
                  <a:gd name="T95" fmla="*/ 62 h 292"/>
                  <a:gd name="T96" fmla="*/ 176 w 218"/>
                  <a:gd name="T97" fmla="*/ 34 h 292"/>
                  <a:gd name="T98" fmla="*/ 155 w 218"/>
                  <a:gd name="T99" fmla="*/ 4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18" h="292">
                    <a:moveTo>
                      <a:pt x="155" y="4"/>
                    </a:moveTo>
                    <a:lnTo>
                      <a:pt x="154" y="3"/>
                    </a:lnTo>
                    <a:lnTo>
                      <a:pt x="153" y="3"/>
                    </a:lnTo>
                    <a:lnTo>
                      <a:pt x="136" y="0"/>
                    </a:lnTo>
                    <a:lnTo>
                      <a:pt x="129" y="3"/>
                    </a:lnTo>
                    <a:lnTo>
                      <a:pt x="126" y="6"/>
                    </a:lnTo>
                    <a:lnTo>
                      <a:pt x="123" y="7"/>
                    </a:lnTo>
                    <a:lnTo>
                      <a:pt x="122" y="7"/>
                    </a:lnTo>
                    <a:lnTo>
                      <a:pt x="122" y="9"/>
                    </a:lnTo>
                    <a:lnTo>
                      <a:pt x="120" y="9"/>
                    </a:lnTo>
                    <a:lnTo>
                      <a:pt x="108" y="20"/>
                    </a:lnTo>
                    <a:lnTo>
                      <a:pt x="93" y="26"/>
                    </a:lnTo>
                    <a:lnTo>
                      <a:pt x="87" y="35"/>
                    </a:lnTo>
                    <a:lnTo>
                      <a:pt x="87" y="39"/>
                    </a:lnTo>
                    <a:lnTo>
                      <a:pt x="88" y="50"/>
                    </a:lnTo>
                    <a:lnTo>
                      <a:pt x="88" y="52"/>
                    </a:lnTo>
                    <a:lnTo>
                      <a:pt x="73" y="52"/>
                    </a:lnTo>
                    <a:lnTo>
                      <a:pt x="72" y="35"/>
                    </a:lnTo>
                    <a:lnTo>
                      <a:pt x="70" y="35"/>
                    </a:lnTo>
                    <a:lnTo>
                      <a:pt x="69" y="32"/>
                    </a:lnTo>
                    <a:lnTo>
                      <a:pt x="67" y="32"/>
                    </a:lnTo>
                    <a:lnTo>
                      <a:pt x="67" y="31"/>
                    </a:lnTo>
                    <a:lnTo>
                      <a:pt x="66" y="31"/>
                    </a:lnTo>
                    <a:lnTo>
                      <a:pt x="62" y="23"/>
                    </a:lnTo>
                    <a:lnTo>
                      <a:pt x="59" y="24"/>
                    </a:lnTo>
                    <a:lnTo>
                      <a:pt x="49" y="13"/>
                    </a:lnTo>
                    <a:lnTo>
                      <a:pt x="39" y="9"/>
                    </a:lnTo>
                    <a:lnTo>
                      <a:pt x="38" y="9"/>
                    </a:lnTo>
                    <a:lnTo>
                      <a:pt x="35" y="10"/>
                    </a:lnTo>
                    <a:lnTo>
                      <a:pt x="30" y="24"/>
                    </a:lnTo>
                    <a:lnTo>
                      <a:pt x="21" y="41"/>
                    </a:lnTo>
                    <a:lnTo>
                      <a:pt x="13" y="41"/>
                    </a:lnTo>
                    <a:lnTo>
                      <a:pt x="13" y="42"/>
                    </a:lnTo>
                    <a:lnTo>
                      <a:pt x="12" y="42"/>
                    </a:lnTo>
                    <a:lnTo>
                      <a:pt x="12" y="45"/>
                    </a:lnTo>
                    <a:lnTo>
                      <a:pt x="9" y="46"/>
                    </a:lnTo>
                    <a:lnTo>
                      <a:pt x="0" y="63"/>
                    </a:lnTo>
                    <a:lnTo>
                      <a:pt x="0" y="66"/>
                    </a:lnTo>
                    <a:lnTo>
                      <a:pt x="5" y="88"/>
                    </a:lnTo>
                    <a:lnTo>
                      <a:pt x="5" y="90"/>
                    </a:lnTo>
                    <a:lnTo>
                      <a:pt x="3" y="101"/>
                    </a:lnTo>
                    <a:lnTo>
                      <a:pt x="5" y="102"/>
                    </a:lnTo>
                    <a:lnTo>
                      <a:pt x="5" y="106"/>
                    </a:lnTo>
                    <a:lnTo>
                      <a:pt x="6" y="113"/>
                    </a:lnTo>
                    <a:lnTo>
                      <a:pt x="6" y="116"/>
                    </a:lnTo>
                    <a:lnTo>
                      <a:pt x="7" y="120"/>
                    </a:lnTo>
                    <a:lnTo>
                      <a:pt x="7" y="126"/>
                    </a:lnTo>
                    <a:lnTo>
                      <a:pt x="9" y="134"/>
                    </a:lnTo>
                    <a:lnTo>
                      <a:pt x="10" y="137"/>
                    </a:lnTo>
                    <a:lnTo>
                      <a:pt x="10" y="141"/>
                    </a:lnTo>
                    <a:lnTo>
                      <a:pt x="20" y="177"/>
                    </a:lnTo>
                    <a:lnTo>
                      <a:pt x="21" y="186"/>
                    </a:lnTo>
                    <a:lnTo>
                      <a:pt x="21" y="189"/>
                    </a:lnTo>
                    <a:lnTo>
                      <a:pt x="24" y="189"/>
                    </a:lnTo>
                    <a:lnTo>
                      <a:pt x="24" y="190"/>
                    </a:lnTo>
                    <a:lnTo>
                      <a:pt x="26" y="193"/>
                    </a:lnTo>
                    <a:lnTo>
                      <a:pt x="26" y="194"/>
                    </a:lnTo>
                    <a:lnTo>
                      <a:pt x="21" y="222"/>
                    </a:lnTo>
                    <a:lnTo>
                      <a:pt x="20" y="225"/>
                    </a:lnTo>
                    <a:lnTo>
                      <a:pt x="20" y="235"/>
                    </a:lnTo>
                    <a:lnTo>
                      <a:pt x="23" y="240"/>
                    </a:lnTo>
                    <a:lnTo>
                      <a:pt x="30" y="244"/>
                    </a:lnTo>
                    <a:lnTo>
                      <a:pt x="30" y="247"/>
                    </a:lnTo>
                    <a:lnTo>
                      <a:pt x="28" y="249"/>
                    </a:lnTo>
                    <a:lnTo>
                      <a:pt x="28" y="252"/>
                    </a:lnTo>
                    <a:lnTo>
                      <a:pt x="31" y="254"/>
                    </a:lnTo>
                    <a:lnTo>
                      <a:pt x="49" y="254"/>
                    </a:lnTo>
                    <a:lnTo>
                      <a:pt x="55" y="256"/>
                    </a:lnTo>
                    <a:lnTo>
                      <a:pt x="59" y="260"/>
                    </a:lnTo>
                    <a:lnTo>
                      <a:pt x="59" y="268"/>
                    </a:lnTo>
                    <a:lnTo>
                      <a:pt x="62" y="278"/>
                    </a:lnTo>
                    <a:lnTo>
                      <a:pt x="72" y="292"/>
                    </a:lnTo>
                    <a:lnTo>
                      <a:pt x="79" y="292"/>
                    </a:lnTo>
                    <a:lnTo>
                      <a:pt x="91" y="287"/>
                    </a:lnTo>
                    <a:lnTo>
                      <a:pt x="97" y="277"/>
                    </a:lnTo>
                    <a:lnTo>
                      <a:pt x="97" y="273"/>
                    </a:lnTo>
                    <a:lnTo>
                      <a:pt x="106" y="278"/>
                    </a:lnTo>
                    <a:lnTo>
                      <a:pt x="116" y="280"/>
                    </a:lnTo>
                    <a:lnTo>
                      <a:pt x="127" y="277"/>
                    </a:lnTo>
                    <a:lnTo>
                      <a:pt x="129" y="275"/>
                    </a:lnTo>
                    <a:lnTo>
                      <a:pt x="130" y="275"/>
                    </a:lnTo>
                    <a:lnTo>
                      <a:pt x="132" y="274"/>
                    </a:lnTo>
                    <a:lnTo>
                      <a:pt x="133" y="275"/>
                    </a:lnTo>
                    <a:lnTo>
                      <a:pt x="134" y="274"/>
                    </a:lnTo>
                    <a:lnTo>
                      <a:pt x="134" y="273"/>
                    </a:lnTo>
                    <a:lnTo>
                      <a:pt x="136" y="268"/>
                    </a:lnTo>
                    <a:lnTo>
                      <a:pt x="136" y="261"/>
                    </a:lnTo>
                    <a:lnTo>
                      <a:pt x="137" y="260"/>
                    </a:lnTo>
                    <a:lnTo>
                      <a:pt x="153" y="263"/>
                    </a:lnTo>
                    <a:lnTo>
                      <a:pt x="173" y="263"/>
                    </a:lnTo>
                    <a:lnTo>
                      <a:pt x="189" y="250"/>
                    </a:lnTo>
                    <a:lnTo>
                      <a:pt x="196" y="247"/>
                    </a:lnTo>
                    <a:lnTo>
                      <a:pt x="197" y="247"/>
                    </a:lnTo>
                    <a:lnTo>
                      <a:pt x="197" y="240"/>
                    </a:lnTo>
                    <a:lnTo>
                      <a:pt x="190" y="239"/>
                    </a:lnTo>
                    <a:lnTo>
                      <a:pt x="186" y="239"/>
                    </a:lnTo>
                    <a:lnTo>
                      <a:pt x="183" y="237"/>
                    </a:lnTo>
                    <a:lnTo>
                      <a:pt x="167" y="237"/>
                    </a:lnTo>
                    <a:lnTo>
                      <a:pt x="167" y="236"/>
                    </a:lnTo>
                    <a:lnTo>
                      <a:pt x="168" y="236"/>
                    </a:lnTo>
                    <a:lnTo>
                      <a:pt x="171" y="232"/>
                    </a:lnTo>
                    <a:lnTo>
                      <a:pt x="171" y="230"/>
                    </a:lnTo>
                    <a:lnTo>
                      <a:pt x="173" y="230"/>
                    </a:lnTo>
                    <a:lnTo>
                      <a:pt x="175" y="229"/>
                    </a:lnTo>
                    <a:lnTo>
                      <a:pt x="185" y="208"/>
                    </a:lnTo>
                    <a:lnTo>
                      <a:pt x="185" y="207"/>
                    </a:lnTo>
                    <a:lnTo>
                      <a:pt x="186" y="206"/>
                    </a:lnTo>
                    <a:lnTo>
                      <a:pt x="187" y="206"/>
                    </a:lnTo>
                    <a:lnTo>
                      <a:pt x="190" y="204"/>
                    </a:lnTo>
                    <a:lnTo>
                      <a:pt x="196" y="199"/>
                    </a:lnTo>
                    <a:lnTo>
                      <a:pt x="197" y="194"/>
                    </a:lnTo>
                    <a:lnTo>
                      <a:pt x="210" y="206"/>
                    </a:lnTo>
                    <a:lnTo>
                      <a:pt x="218" y="200"/>
                    </a:lnTo>
                    <a:lnTo>
                      <a:pt x="218" y="196"/>
                    </a:lnTo>
                    <a:lnTo>
                      <a:pt x="217" y="194"/>
                    </a:lnTo>
                    <a:lnTo>
                      <a:pt x="217" y="193"/>
                    </a:lnTo>
                    <a:lnTo>
                      <a:pt x="213" y="189"/>
                    </a:lnTo>
                    <a:lnTo>
                      <a:pt x="210" y="182"/>
                    </a:lnTo>
                    <a:lnTo>
                      <a:pt x="210" y="180"/>
                    </a:lnTo>
                    <a:lnTo>
                      <a:pt x="211" y="175"/>
                    </a:lnTo>
                    <a:lnTo>
                      <a:pt x="213" y="175"/>
                    </a:lnTo>
                    <a:lnTo>
                      <a:pt x="211" y="173"/>
                    </a:lnTo>
                    <a:lnTo>
                      <a:pt x="208" y="172"/>
                    </a:lnTo>
                    <a:lnTo>
                      <a:pt x="201" y="150"/>
                    </a:lnTo>
                    <a:lnTo>
                      <a:pt x="201" y="148"/>
                    </a:lnTo>
                    <a:lnTo>
                      <a:pt x="199" y="136"/>
                    </a:lnTo>
                    <a:lnTo>
                      <a:pt x="199" y="126"/>
                    </a:lnTo>
                    <a:lnTo>
                      <a:pt x="200" y="124"/>
                    </a:lnTo>
                    <a:lnTo>
                      <a:pt x="201" y="124"/>
                    </a:lnTo>
                    <a:lnTo>
                      <a:pt x="201" y="122"/>
                    </a:lnTo>
                    <a:lnTo>
                      <a:pt x="194" y="110"/>
                    </a:lnTo>
                    <a:lnTo>
                      <a:pt x="192" y="110"/>
                    </a:lnTo>
                    <a:lnTo>
                      <a:pt x="194" y="108"/>
                    </a:lnTo>
                    <a:lnTo>
                      <a:pt x="196" y="105"/>
                    </a:lnTo>
                    <a:lnTo>
                      <a:pt x="196" y="99"/>
                    </a:lnTo>
                    <a:lnTo>
                      <a:pt x="194" y="98"/>
                    </a:lnTo>
                    <a:lnTo>
                      <a:pt x="190" y="87"/>
                    </a:lnTo>
                    <a:lnTo>
                      <a:pt x="189" y="81"/>
                    </a:lnTo>
                    <a:lnTo>
                      <a:pt x="189" y="73"/>
                    </a:lnTo>
                    <a:lnTo>
                      <a:pt x="190" y="71"/>
                    </a:lnTo>
                    <a:lnTo>
                      <a:pt x="190" y="70"/>
                    </a:lnTo>
                    <a:lnTo>
                      <a:pt x="194" y="64"/>
                    </a:lnTo>
                    <a:lnTo>
                      <a:pt x="196" y="63"/>
                    </a:lnTo>
                    <a:lnTo>
                      <a:pt x="196" y="62"/>
                    </a:lnTo>
                    <a:lnTo>
                      <a:pt x="190" y="45"/>
                    </a:lnTo>
                    <a:lnTo>
                      <a:pt x="189" y="45"/>
                    </a:lnTo>
                    <a:lnTo>
                      <a:pt x="176" y="34"/>
                    </a:lnTo>
                    <a:lnTo>
                      <a:pt x="164" y="26"/>
                    </a:lnTo>
                    <a:lnTo>
                      <a:pt x="157" y="10"/>
                    </a:lnTo>
                    <a:lnTo>
                      <a:pt x="155" y="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39" name="Freeform 166">
                <a:extLst>
                  <a:ext uri="{FF2B5EF4-FFF2-40B4-BE49-F238E27FC236}">
                    <a16:creationId xmlns:a16="http://schemas.microsoft.com/office/drawing/2014/main" id="{0E66E61F-E916-E674-422E-8934AB2CCF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3" y="2317"/>
                <a:ext cx="83" cy="145"/>
              </a:xfrm>
              <a:custGeom>
                <a:avLst/>
                <a:gdLst>
                  <a:gd name="T0" fmla="*/ 43 w 330"/>
                  <a:gd name="T1" fmla="*/ 10 h 579"/>
                  <a:gd name="T2" fmla="*/ 45 w 330"/>
                  <a:gd name="T3" fmla="*/ 27 h 579"/>
                  <a:gd name="T4" fmla="*/ 51 w 330"/>
                  <a:gd name="T5" fmla="*/ 39 h 579"/>
                  <a:gd name="T6" fmla="*/ 47 w 330"/>
                  <a:gd name="T7" fmla="*/ 63 h 579"/>
                  <a:gd name="T8" fmla="*/ 40 w 330"/>
                  <a:gd name="T9" fmla="*/ 91 h 579"/>
                  <a:gd name="T10" fmla="*/ 23 w 330"/>
                  <a:gd name="T11" fmla="*/ 150 h 579"/>
                  <a:gd name="T12" fmla="*/ 6 w 330"/>
                  <a:gd name="T13" fmla="*/ 203 h 579"/>
                  <a:gd name="T14" fmla="*/ 2 w 330"/>
                  <a:gd name="T15" fmla="*/ 263 h 579"/>
                  <a:gd name="T16" fmla="*/ 17 w 330"/>
                  <a:gd name="T17" fmla="*/ 288 h 579"/>
                  <a:gd name="T18" fmla="*/ 20 w 330"/>
                  <a:gd name="T19" fmla="*/ 316 h 579"/>
                  <a:gd name="T20" fmla="*/ 47 w 330"/>
                  <a:gd name="T21" fmla="*/ 314 h 579"/>
                  <a:gd name="T22" fmla="*/ 38 w 330"/>
                  <a:gd name="T23" fmla="*/ 339 h 579"/>
                  <a:gd name="T24" fmla="*/ 65 w 330"/>
                  <a:gd name="T25" fmla="*/ 373 h 579"/>
                  <a:gd name="T26" fmla="*/ 73 w 330"/>
                  <a:gd name="T27" fmla="*/ 387 h 579"/>
                  <a:gd name="T28" fmla="*/ 83 w 330"/>
                  <a:gd name="T29" fmla="*/ 404 h 579"/>
                  <a:gd name="T30" fmla="*/ 86 w 330"/>
                  <a:gd name="T31" fmla="*/ 443 h 579"/>
                  <a:gd name="T32" fmla="*/ 72 w 330"/>
                  <a:gd name="T33" fmla="*/ 473 h 579"/>
                  <a:gd name="T34" fmla="*/ 57 w 330"/>
                  <a:gd name="T35" fmla="*/ 495 h 579"/>
                  <a:gd name="T36" fmla="*/ 54 w 330"/>
                  <a:gd name="T37" fmla="*/ 522 h 579"/>
                  <a:gd name="T38" fmla="*/ 55 w 330"/>
                  <a:gd name="T39" fmla="*/ 575 h 579"/>
                  <a:gd name="T40" fmla="*/ 90 w 330"/>
                  <a:gd name="T41" fmla="*/ 579 h 579"/>
                  <a:gd name="T42" fmla="*/ 104 w 330"/>
                  <a:gd name="T43" fmla="*/ 559 h 579"/>
                  <a:gd name="T44" fmla="*/ 111 w 330"/>
                  <a:gd name="T45" fmla="*/ 533 h 579"/>
                  <a:gd name="T46" fmla="*/ 140 w 330"/>
                  <a:gd name="T47" fmla="*/ 536 h 579"/>
                  <a:gd name="T48" fmla="*/ 129 w 330"/>
                  <a:gd name="T49" fmla="*/ 563 h 579"/>
                  <a:gd name="T50" fmla="*/ 157 w 330"/>
                  <a:gd name="T51" fmla="*/ 575 h 579"/>
                  <a:gd name="T52" fmla="*/ 161 w 330"/>
                  <a:gd name="T53" fmla="*/ 552 h 579"/>
                  <a:gd name="T54" fmla="*/ 165 w 330"/>
                  <a:gd name="T55" fmla="*/ 538 h 579"/>
                  <a:gd name="T56" fmla="*/ 171 w 330"/>
                  <a:gd name="T57" fmla="*/ 529 h 579"/>
                  <a:gd name="T58" fmla="*/ 186 w 330"/>
                  <a:gd name="T59" fmla="*/ 555 h 579"/>
                  <a:gd name="T60" fmla="*/ 209 w 330"/>
                  <a:gd name="T61" fmla="*/ 578 h 579"/>
                  <a:gd name="T62" fmla="*/ 227 w 330"/>
                  <a:gd name="T63" fmla="*/ 519 h 579"/>
                  <a:gd name="T64" fmla="*/ 239 w 330"/>
                  <a:gd name="T65" fmla="*/ 518 h 579"/>
                  <a:gd name="T66" fmla="*/ 239 w 330"/>
                  <a:gd name="T67" fmla="*/ 483 h 579"/>
                  <a:gd name="T68" fmla="*/ 248 w 330"/>
                  <a:gd name="T69" fmla="*/ 472 h 579"/>
                  <a:gd name="T70" fmla="*/ 248 w 330"/>
                  <a:gd name="T71" fmla="*/ 451 h 579"/>
                  <a:gd name="T72" fmla="*/ 281 w 330"/>
                  <a:gd name="T73" fmla="*/ 464 h 579"/>
                  <a:gd name="T74" fmla="*/ 311 w 330"/>
                  <a:gd name="T75" fmla="*/ 405 h 579"/>
                  <a:gd name="T76" fmla="*/ 330 w 330"/>
                  <a:gd name="T77" fmla="*/ 346 h 579"/>
                  <a:gd name="T78" fmla="*/ 280 w 330"/>
                  <a:gd name="T79" fmla="*/ 331 h 579"/>
                  <a:gd name="T80" fmla="*/ 271 w 330"/>
                  <a:gd name="T81" fmla="*/ 321 h 579"/>
                  <a:gd name="T82" fmla="*/ 262 w 330"/>
                  <a:gd name="T83" fmla="*/ 303 h 579"/>
                  <a:gd name="T84" fmla="*/ 249 w 330"/>
                  <a:gd name="T85" fmla="*/ 296 h 579"/>
                  <a:gd name="T86" fmla="*/ 242 w 330"/>
                  <a:gd name="T87" fmla="*/ 282 h 579"/>
                  <a:gd name="T88" fmla="*/ 244 w 330"/>
                  <a:gd name="T89" fmla="*/ 248 h 579"/>
                  <a:gd name="T90" fmla="*/ 220 w 330"/>
                  <a:gd name="T91" fmla="*/ 250 h 579"/>
                  <a:gd name="T92" fmla="*/ 220 w 330"/>
                  <a:gd name="T93" fmla="*/ 219 h 579"/>
                  <a:gd name="T94" fmla="*/ 188 w 330"/>
                  <a:gd name="T95" fmla="*/ 217 h 579"/>
                  <a:gd name="T96" fmla="*/ 163 w 330"/>
                  <a:gd name="T97" fmla="*/ 236 h 579"/>
                  <a:gd name="T98" fmla="*/ 146 w 330"/>
                  <a:gd name="T99" fmla="*/ 200 h 579"/>
                  <a:gd name="T100" fmla="*/ 119 w 330"/>
                  <a:gd name="T101" fmla="*/ 193 h 579"/>
                  <a:gd name="T102" fmla="*/ 111 w 330"/>
                  <a:gd name="T103" fmla="*/ 179 h 579"/>
                  <a:gd name="T104" fmla="*/ 117 w 330"/>
                  <a:gd name="T105" fmla="*/ 137 h 579"/>
                  <a:gd name="T106" fmla="*/ 112 w 330"/>
                  <a:gd name="T107" fmla="*/ 130 h 579"/>
                  <a:gd name="T108" fmla="*/ 100 w 330"/>
                  <a:gd name="T109" fmla="*/ 78 h 579"/>
                  <a:gd name="T110" fmla="*/ 97 w 330"/>
                  <a:gd name="T111" fmla="*/ 57 h 579"/>
                  <a:gd name="T112" fmla="*/ 96 w 330"/>
                  <a:gd name="T113" fmla="*/ 34 h 579"/>
                  <a:gd name="T114" fmla="*/ 72 w 330"/>
                  <a:gd name="T115" fmla="*/ 7 h 5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30" h="579">
                    <a:moveTo>
                      <a:pt x="51" y="0"/>
                    </a:moveTo>
                    <a:lnTo>
                      <a:pt x="47" y="3"/>
                    </a:lnTo>
                    <a:lnTo>
                      <a:pt x="45" y="4"/>
                    </a:lnTo>
                    <a:lnTo>
                      <a:pt x="43" y="10"/>
                    </a:lnTo>
                    <a:lnTo>
                      <a:pt x="41" y="11"/>
                    </a:lnTo>
                    <a:lnTo>
                      <a:pt x="41" y="21"/>
                    </a:lnTo>
                    <a:lnTo>
                      <a:pt x="43" y="24"/>
                    </a:lnTo>
                    <a:lnTo>
                      <a:pt x="45" y="27"/>
                    </a:lnTo>
                    <a:lnTo>
                      <a:pt x="48" y="32"/>
                    </a:lnTo>
                    <a:lnTo>
                      <a:pt x="50" y="34"/>
                    </a:lnTo>
                    <a:lnTo>
                      <a:pt x="50" y="37"/>
                    </a:lnTo>
                    <a:lnTo>
                      <a:pt x="51" y="39"/>
                    </a:lnTo>
                    <a:lnTo>
                      <a:pt x="51" y="49"/>
                    </a:lnTo>
                    <a:lnTo>
                      <a:pt x="48" y="57"/>
                    </a:lnTo>
                    <a:lnTo>
                      <a:pt x="48" y="61"/>
                    </a:lnTo>
                    <a:lnTo>
                      <a:pt x="47" y="63"/>
                    </a:lnTo>
                    <a:lnTo>
                      <a:pt x="47" y="64"/>
                    </a:lnTo>
                    <a:lnTo>
                      <a:pt x="45" y="68"/>
                    </a:lnTo>
                    <a:lnTo>
                      <a:pt x="45" y="70"/>
                    </a:lnTo>
                    <a:lnTo>
                      <a:pt x="40" y="91"/>
                    </a:lnTo>
                    <a:lnTo>
                      <a:pt x="34" y="119"/>
                    </a:lnTo>
                    <a:lnTo>
                      <a:pt x="27" y="140"/>
                    </a:lnTo>
                    <a:lnTo>
                      <a:pt x="27" y="141"/>
                    </a:lnTo>
                    <a:lnTo>
                      <a:pt x="23" y="150"/>
                    </a:lnTo>
                    <a:lnTo>
                      <a:pt x="16" y="194"/>
                    </a:lnTo>
                    <a:lnTo>
                      <a:pt x="12" y="198"/>
                    </a:lnTo>
                    <a:lnTo>
                      <a:pt x="7" y="201"/>
                    </a:lnTo>
                    <a:lnTo>
                      <a:pt x="6" y="203"/>
                    </a:lnTo>
                    <a:lnTo>
                      <a:pt x="6" y="204"/>
                    </a:lnTo>
                    <a:lnTo>
                      <a:pt x="5" y="207"/>
                    </a:lnTo>
                    <a:lnTo>
                      <a:pt x="3" y="258"/>
                    </a:lnTo>
                    <a:lnTo>
                      <a:pt x="2" y="263"/>
                    </a:lnTo>
                    <a:lnTo>
                      <a:pt x="2" y="278"/>
                    </a:lnTo>
                    <a:lnTo>
                      <a:pt x="0" y="284"/>
                    </a:lnTo>
                    <a:lnTo>
                      <a:pt x="17" y="284"/>
                    </a:lnTo>
                    <a:lnTo>
                      <a:pt x="17" y="288"/>
                    </a:lnTo>
                    <a:lnTo>
                      <a:pt x="16" y="298"/>
                    </a:lnTo>
                    <a:lnTo>
                      <a:pt x="17" y="306"/>
                    </a:lnTo>
                    <a:lnTo>
                      <a:pt x="17" y="308"/>
                    </a:lnTo>
                    <a:lnTo>
                      <a:pt x="20" y="316"/>
                    </a:lnTo>
                    <a:lnTo>
                      <a:pt x="21" y="317"/>
                    </a:lnTo>
                    <a:lnTo>
                      <a:pt x="41" y="313"/>
                    </a:lnTo>
                    <a:lnTo>
                      <a:pt x="43" y="313"/>
                    </a:lnTo>
                    <a:lnTo>
                      <a:pt x="47" y="314"/>
                    </a:lnTo>
                    <a:lnTo>
                      <a:pt x="47" y="317"/>
                    </a:lnTo>
                    <a:lnTo>
                      <a:pt x="45" y="318"/>
                    </a:lnTo>
                    <a:lnTo>
                      <a:pt x="38" y="338"/>
                    </a:lnTo>
                    <a:lnTo>
                      <a:pt x="38" y="339"/>
                    </a:lnTo>
                    <a:lnTo>
                      <a:pt x="54" y="368"/>
                    </a:lnTo>
                    <a:lnTo>
                      <a:pt x="55" y="369"/>
                    </a:lnTo>
                    <a:lnTo>
                      <a:pt x="58" y="370"/>
                    </a:lnTo>
                    <a:lnTo>
                      <a:pt x="65" y="373"/>
                    </a:lnTo>
                    <a:lnTo>
                      <a:pt x="66" y="374"/>
                    </a:lnTo>
                    <a:lnTo>
                      <a:pt x="66" y="376"/>
                    </a:lnTo>
                    <a:lnTo>
                      <a:pt x="70" y="384"/>
                    </a:lnTo>
                    <a:lnTo>
                      <a:pt x="73" y="387"/>
                    </a:lnTo>
                    <a:lnTo>
                      <a:pt x="73" y="388"/>
                    </a:lnTo>
                    <a:lnTo>
                      <a:pt x="76" y="391"/>
                    </a:lnTo>
                    <a:lnTo>
                      <a:pt x="81" y="399"/>
                    </a:lnTo>
                    <a:lnTo>
                      <a:pt x="83" y="404"/>
                    </a:lnTo>
                    <a:lnTo>
                      <a:pt x="84" y="411"/>
                    </a:lnTo>
                    <a:lnTo>
                      <a:pt x="87" y="418"/>
                    </a:lnTo>
                    <a:lnTo>
                      <a:pt x="87" y="440"/>
                    </a:lnTo>
                    <a:lnTo>
                      <a:pt x="86" y="443"/>
                    </a:lnTo>
                    <a:lnTo>
                      <a:pt x="86" y="444"/>
                    </a:lnTo>
                    <a:lnTo>
                      <a:pt x="84" y="445"/>
                    </a:lnTo>
                    <a:lnTo>
                      <a:pt x="83" y="451"/>
                    </a:lnTo>
                    <a:lnTo>
                      <a:pt x="72" y="473"/>
                    </a:lnTo>
                    <a:lnTo>
                      <a:pt x="65" y="480"/>
                    </a:lnTo>
                    <a:lnTo>
                      <a:pt x="65" y="483"/>
                    </a:lnTo>
                    <a:lnTo>
                      <a:pt x="62" y="486"/>
                    </a:lnTo>
                    <a:lnTo>
                      <a:pt x="57" y="495"/>
                    </a:lnTo>
                    <a:lnTo>
                      <a:pt x="57" y="503"/>
                    </a:lnTo>
                    <a:lnTo>
                      <a:pt x="55" y="507"/>
                    </a:lnTo>
                    <a:lnTo>
                      <a:pt x="55" y="512"/>
                    </a:lnTo>
                    <a:lnTo>
                      <a:pt x="54" y="522"/>
                    </a:lnTo>
                    <a:lnTo>
                      <a:pt x="52" y="526"/>
                    </a:lnTo>
                    <a:lnTo>
                      <a:pt x="52" y="531"/>
                    </a:lnTo>
                    <a:lnTo>
                      <a:pt x="55" y="553"/>
                    </a:lnTo>
                    <a:lnTo>
                      <a:pt x="55" y="575"/>
                    </a:lnTo>
                    <a:lnTo>
                      <a:pt x="70" y="577"/>
                    </a:lnTo>
                    <a:lnTo>
                      <a:pt x="77" y="577"/>
                    </a:lnTo>
                    <a:lnTo>
                      <a:pt x="81" y="578"/>
                    </a:lnTo>
                    <a:lnTo>
                      <a:pt x="90" y="579"/>
                    </a:lnTo>
                    <a:lnTo>
                      <a:pt x="96" y="578"/>
                    </a:lnTo>
                    <a:lnTo>
                      <a:pt x="98" y="577"/>
                    </a:lnTo>
                    <a:lnTo>
                      <a:pt x="100" y="575"/>
                    </a:lnTo>
                    <a:lnTo>
                      <a:pt x="104" y="559"/>
                    </a:lnTo>
                    <a:lnTo>
                      <a:pt x="104" y="556"/>
                    </a:lnTo>
                    <a:lnTo>
                      <a:pt x="107" y="549"/>
                    </a:lnTo>
                    <a:lnTo>
                      <a:pt x="107" y="538"/>
                    </a:lnTo>
                    <a:lnTo>
                      <a:pt x="111" y="533"/>
                    </a:lnTo>
                    <a:lnTo>
                      <a:pt x="118" y="533"/>
                    </a:lnTo>
                    <a:lnTo>
                      <a:pt x="119" y="535"/>
                    </a:lnTo>
                    <a:lnTo>
                      <a:pt x="139" y="532"/>
                    </a:lnTo>
                    <a:lnTo>
                      <a:pt x="140" y="536"/>
                    </a:lnTo>
                    <a:lnTo>
                      <a:pt x="140" y="543"/>
                    </a:lnTo>
                    <a:lnTo>
                      <a:pt x="125" y="555"/>
                    </a:lnTo>
                    <a:lnTo>
                      <a:pt x="125" y="560"/>
                    </a:lnTo>
                    <a:lnTo>
                      <a:pt x="129" y="563"/>
                    </a:lnTo>
                    <a:lnTo>
                      <a:pt x="139" y="577"/>
                    </a:lnTo>
                    <a:lnTo>
                      <a:pt x="141" y="577"/>
                    </a:lnTo>
                    <a:lnTo>
                      <a:pt x="156" y="575"/>
                    </a:lnTo>
                    <a:lnTo>
                      <a:pt x="157" y="575"/>
                    </a:lnTo>
                    <a:lnTo>
                      <a:pt x="157" y="574"/>
                    </a:lnTo>
                    <a:lnTo>
                      <a:pt x="163" y="567"/>
                    </a:lnTo>
                    <a:lnTo>
                      <a:pt x="163" y="556"/>
                    </a:lnTo>
                    <a:lnTo>
                      <a:pt x="161" y="552"/>
                    </a:lnTo>
                    <a:lnTo>
                      <a:pt x="161" y="543"/>
                    </a:lnTo>
                    <a:lnTo>
                      <a:pt x="160" y="539"/>
                    </a:lnTo>
                    <a:lnTo>
                      <a:pt x="161" y="539"/>
                    </a:lnTo>
                    <a:lnTo>
                      <a:pt x="165" y="538"/>
                    </a:lnTo>
                    <a:lnTo>
                      <a:pt x="168" y="538"/>
                    </a:lnTo>
                    <a:lnTo>
                      <a:pt x="171" y="535"/>
                    </a:lnTo>
                    <a:lnTo>
                      <a:pt x="170" y="531"/>
                    </a:lnTo>
                    <a:lnTo>
                      <a:pt x="171" y="529"/>
                    </a:lnTo>
                    <a:lnTo>
                      <a:pt x="172" y="526"/>
                    </a:lnTo>
                    <a:lnTo>
                      <a:pt x="172" y="525"/>
                    </a:lnTo>
                    <a:lnTo>
                      <a:pt x="174" y="525"/>
                    </a:lnTo>
                    <a:lnTo>
                      <a:pt x="186" y="555"/>
                    </a:lnTo>
                    <a:lnTo>
                      <a:pt x="191" y="560"/>
                    </a:lnTo>
                    <a:lnTo>
                      <a:pt x="197" y="570"/>
                    </a:lnTo>
                    <a:lnTo>
                      <a:pt x="206" y="577"/>
                    </a:lnTo>
                    <a:lnTo>
                      <a:pt x="209" y="578"/>
                    </a:lnTo>
                    <a:lnTo>
                      <a:pt x="209" y="575"/>
                    </a:lnTo>
                    <a:lnTo>
                      <a:pt x="225" y="524"/>
                    </a:lnTo>
                    <a:lnTo>
                      <a:pt x="227" y="521"/>
                    </a:lnTo>
                    <a:lnTo>
                      <a:pt x="227" y="519"/>
                    </a:lnTo>
                    <a:lnTo>
                      <a:pt x="228" y="518"/>
                    </a:lnTo>
                    <a:lnTo>
                      <a:pt x="228" y="519"/>
                    </a:lnTo>
                    <a:lnTo>
                      <a:pt x="239" y="519"/>
                    </a:lnTo>
                    <a:lnTo>
                      <a:pt x="239" y="518"/>
                    </a:lnTo>
                    <a:lnTo>
                      <a:pt x="241" y="499"/>
                    </a:lnTo>
                    <a:lnTo>
                      <a:pt x="238" y="483"/>
                    </a:lnTo>
                    <a:lnTo>
                      <a:pt x="239" y="482"/>
                    </a:lnTo>
                    <a:lnTo>
                      <a:pt x="239" y="483"/>
                    </a:lnTo>
                    <a:lnTo>
                      <a:pt x="244" y="482"/>
                    </a:lnTo>
                    <a:lnTo>
                      <a:pt x="245" y="479"/>
                    </a:lnTo>
                    <a:lnTo>
                      <a:pt x="246" y="475"/>
                    </a:lnTo>
                    <a:lnTo>
                      <a:pt x="248" y="472"/>
                    </a:lnTo>
                    <a:lnTo>
                      <a:pt x="249" y="466"/>
                    </a:lnTo>
                    <a:lnTo>
                      <a:pt x="249" y="458"/>
                    </a:lnTo>
                    <a:lnTo>
                      <a:pt x="248" y="455"/>
                    </a:lnTo>
                    <a:lnTo>
                      <a:pt x="248" y="451"/>
                    </a:lnTo>
                    <a:lnTo>
                      <a:pt x="251" y="452"/>
                    </a:lnTo>
                    <a:lnTo>
                      <a:pt x="256" y="452"/>
                    </a:lnTo>
                    <a:lnTo>
                      <a:pt x="277" y="464"/>
                    </a:lnTo>
                    <a:lnTo>
                      <a:pt x="281" y="464"/>
                    </a:lnTo>
                    <a:lnTo>
                      <a:pt x="285" y="465"/>
                    </a:lnTo>
                    <a:lnTo>
                      <a:pt x="301" y="450"/>
                    </a:lnTo>
                    <a:lnTo>
                      <a:pt x="302" y="420"/>
                    </a:lnTo>
                    <a:lnTo>
                      <a:pt x="311" y="405"/>
                    </a:lnTo>
                    <a:lnTo>
                      <a:pt x="318" y="387"/>
                    </a:lnTo>
                    <a:lnTo>
                      <a:pt x="321" y="368"/>
                    </a:lnTo>
                    <a:lnTo>
                      <a:pt x="330" y="348"/>
                    </a:lnTo>
                    <a:lnTo>
                      <a:pt x="330" y="346"/>
                    </a:lnTo>
                    <a:lnTo>
                      <a:pt x="321" y="342"/>
                    </a:lnTo>
                    <a:lnTo>
                      <a:pt x="311" y="339"/>
                    </a:lnTo>
                    <a:lnTo>
                      <a:pt x="291" y="331"/>
                    </a:lnTo>
                    <a:lnTo>
                      <a:pt x="280" y="331"/>
                    </a:lnTo>
                    <a:lnTo>
                      <a:pt x="270" y="334"/>
                    </a:lnTo>
                    <a:lnTo>
                      <a:pt x="267" y="334"/>
                    </a:lnTo>
                    <a:lnTo>
                      <a:pt x="264" y="327"/>
                    </a:lnTo>
                    <a:lnTo>
                      <a:pt x="271" y="321"/>
                    </a:lnTo>
                    <a:lnTo>
                      <a:pt x="269" y="308"/>
                    </a:lnTo>
                    <a:lnTo>
                      <a:pt x="267" y="307"/>
                    </a:lnTo>
                    <a:lnTo>
                      <a:pt x="266" y="307"/>
                    </a:lnTo>
                    <a:lnTo>
                      <a:pt x="262" y="303"/>
                    </a:lnTo>
                    <a:lnTo>
                      <a:pt x="259" y="302"/>
                    </a:lnTo>
                    <a:lnTo>
                      <a:pt x="256" y="300"/>
                    </a:lnTo>
                    <a:lnTo>
                      <a:pt x="255" y="299"/>
                    </a:lnTo>
                    <a:lnTo>
                      <a:pt x="249" y="296"/>
                    </a:lnTo>
                    <a:lnTo>
                      <a:pt x="241" y="296"/>
                    </a:lnTo>
                    <a:lnTo>
                      <a:pt x="239" y="295"/>
                    </a:lnTo>
                    <a:lnTo>
                      <a:pt x="239" y="291"/>
                    </a:lnTo>
                    <a:lnTo>
                      <a:pt x="242" y="282"/>
                    </a:lnTo>
                    <a:lnTo>
                      <a:pt x="251" y="274"/>
                    </a:lnTo>
                    <a:lnTo>
                      <a:pt x="251" y="260"/>
                    </a:lnTo>
                    <a:lnTo>
                      <a:pt x="248" y="248"/>
                    </a:lnTo>
                    <a:lnTo>
                      <a:pt x="244" y="248"/>
                    </a:lnTo>
                    <a:lnTo>
                      <a:pt x="239" y="250"/>
                    </a:lnTo>
                    <a:lnTo>
                      <a:pt x="232" y="251"/>
                    </a:lnTo>
                    <a:lnTo>
                      <a:pt x="220" y="251"/>
                    </a:lnTo>
                    <a:lnTo>
                      <a:pt x="220" y="250"/>
                    </a:lnTo>
                    <a:lnTo>
                      <a:pt x="224" y="219"/>
                    </a:lnTo>
                    <a:lnTo>
                      <a:pt x="223" y="218"/>
                    </a:lnTo>
                    <a:lnTo>
                      <a:pt x="221" y="219"/>
                    </a:lnTo>
                    <a:lnTo>
                      <a:pt x="220" y="219"/>
                    </a:lnTo>
                    <a:lnTo>
                      <a:pt x="218" y="221"/>
                    </a:lnTo>
                    <a:lnTo>
                      <a:pt x="207" y="224"/>
                    </a:lnTo>
                    <a:lnTo>
                      <a:pt x="197" y="222"/>
                    </a:lnTo>
                    <a:lnTo>
                      <a:pt x="188" y="217"/>
                    </a:lnTo>
                    <a:lnTo>
                      <a:pt x="188" y="221"/>
                    </a:lnTo>
                    <a:lnTo>
                      <a:pt x="182" y="231"/>
                    </a:lnTo>
                    <a:lnTo>
                      <a:pt x="170" y="236"/>
                    </a:lnTo>
                    <a:lnTo>
                      <a:pt x="163" y="236"/>
                    </a:lnTo>
                    <a:lnTo>
                      <a:pt x="153" y="222"/>
                    </a:lnTo>
                    <a:lnTo>
                      <a:pt x="150" y="212"/>
                    </a:lnTo>
                    <a:lnTo>
                      <a:pt x="150" y="204"/>
                    </a:lnTo>
                    <a:lnTo>
                      <a:pt x="146" y="200"/>
                    </a:lnTo>
                    <a:lnTo>
                      <a:pt x="140" y="198"/>
                    </a:lnTo>
                    <a:lnTo>
                      <a:pt x="122" y="198"/>
                    </a:lnTo>
                    <a:lnTo>
                      <a:pt x="119" y="196"/>
                    </a:lnTo>
                    <a:lnTo>
                      <a:pt x="119" y="193"/>
                    </a:lnTo>
                    <a:lnTo>
                      <a:pt x="121" y="191"/>
                    </a:lnTo>
                    <a:lnTo>
                      <a:pt x="121" y="188"/>
                    </a:lnTo>
                    <a:lnTo>
                      <a:pt x="114" y="184"/>
                    </a:lnTo>
                    <a:lnTo>
                      <a:pt x="111" y="179"/>
                    </a:lnTo>
                    <a:lnTo>
                      <a:pt x="111" y="169"/>
                    </a:lnTo>
                    <a:lnTo>
                      <a:pt x="112" y="166"/>
                    </a:lnTo>
                    <a:lnTo>
                      <a:pt x="117" y="138"/>
                    </a:lnTo>
                    <a:lnTo>
                      <a:pt x="117" y="137"/>
                    </a:lnTo>
                    <a:lnTo>
                      <a:pt x="115" y="134"/>
                    </a:lnTo>
                    <a:lnTo>
                      <a:pt x="115" y="133"/>
                    </a:lnTo>
                    <a:lnTo>
                      <a:pt x="112" y="133"/>
                    </a:lnTo>
                    <a:lnTo>
                      <a:pt x="112" y="130"/>
                    </a:lnTo>
                    <a:lnTo>
                      <a:pt x="111" y="121"/>
                    </a:lnTo>
                    <a:lnTo>
                      <a:pt x="101" y="85"/>
                    </a:lnTo>
                    <a:lnTo>
                      <a:pt x="101" y="81"/>
                    </a:lnTo>
                    <a:lnTo>
                      <a:pt x="100" y="78"/>
                    </a:lnTo>
                    <a:lnTo>
                      <a:pt x="98" y="70"/>
                    </a:lnTo>
                    <a:lnTo>
                      <a:pt x="98" y="64"/>
                    </a:lnTo>
                    <a:lnTo>
                      <a:pt x="97" y="60"/>
                    </a:lnTo>
                    <a:lnTo>
                      <a:pt x="97" y="57"/>
                    </a:lnTo>
                    <a:lnTo>
                      <a:pt x="96" y="50"/>
                    </a:lnTo>
                    <a:lnTo>
                      <a:pt x="96" y="46"/>
                    </a:lnTo>
                    <a:lnTo>
                      <a:pt x="94" y="45"/>
                    </a:lnTo>
                    <a:lnTo>
                      <a:pt x="96" y="34"/>
                    </a:lnTo>
                    <a:lnTo>
                      <a:pt x="96" y="32"/>
                    </a:lnTo>
                    <a:lnTo>
                      <a:pt x="91" y="10"/>
                    </a:lnTo>
                    <a:lnTo>
                      <a:pt x="89" y="8"/>
                    </a:lnTo>
                    <a:lnTo>
                      <a:pt x="72" y="7"/>
                    </a:lnTo>
                    <a:lnTo>
                      <a:pt x="65" y="8"/>
                    </a:lnTo>
                    <a:lnTo>
                      <a:pt x="55" y="6"/>
                    </a:lnTo>
                    <a:lnTo>
                      <a:pt x="5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40" name="Freeform 167">
                <a:extLst>
                  <a:ext uri="{FF2B5EF4-FFF2-40B4-BE49-F238E27FC236}">
                    <a16:creationId xmlns:a16="http://schemas.microsoft.com/office/drawing/2014/main" id="{6DFAD781-900F-6706-0652-707C73815B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1" y="2234"/>
                <a:ext cx="92" cy="232"/>
              </a:xfrm>
              <a:custGeom>
                <a:avLst/>
                <a:gdLst>
                  <a:gd name="T0" fmla="*/ 348 w 367"/>
                  <a:gd name="T1" fmla="*/ 441 h 927"/>
                  <a:gd name="T2" fmla="*/ 304 w 367"/>
                  <a:gd name="T3" fmla="*/ 362 h 927"/>
                  <a:gd name="T4" fmla="*/ 299 w 367"/>
                  <a:gd name="T5" fmla="*/ 329 h 927"/>
                  <a:gd name="T6" fmla="*/ 287 w 367"/>
                  <a:gd name="T7" fmla="*/ 293 h 927"/>
                  <a:gd name="T8" fmla="*/ 277 w 367"/>
                  <a:gd name="T9" fmla="*/ 279 h 927"/>
                  <a:gd name="T10" fmla="*/ 249 w 367"/>
                  <a:gd name="T11" fmla="*/ 201 h 927"/>
                  <a:gd name="T12" fmla="*/ 238 w 367"/>
                  <a:gd name="T13" fmla="*/ 155 h 927"/>
                  <a:gd name="T14" fmla="*/ 228 w 367"/>
                  <a:gd name="T15" fmla="*/ 64 h 927"/>
                  <a:gd name="T16" fmla="*/ 239 w 367"/>
                  <a:gd name="T17" fmla="*/ 2 h 927"/>
                  <a:gd name="T18" fmla="*/ 185 w 367"/>
                  <a:gd name="T19" fmla="*/ 17 h 927"/>
                  <a:gd name="T20" fmla="*/ 177 w 367"/>
                  <a:gd name="T21" fmla="*/ 35 h 927"/>
                  <a:gd name="T22" fmla="*/ 154 w 367"/>
                  <a:gd name="T23" fmla="*/ 1 h 927"/>
                  <a:gd name="T24" fmla="*/ 136 w 367"/>
                  <a:gd name="T25" fmla="*/ 26 h 927"/>
                  <a:gd name="T26" fmla="*/ 126 w 367"/>
                  <a:gd name="T27" fmla="*/ 81 h 927"/>
                  <a:gd name="T28" fmla="*/ 136 w 367"/>
                  <a:gd name="T29" fmla="*/ 111 h 927"/>
                  <a:gd name="T30" fmla="*/ 121 w 367"/>
                  <a:gd name="T31" fmla="*/ 158 h 927"/>
                  <a:gd name="T32" fmla="*/ 114 w 367"/>
                  <a:gd name="T33" fmla="*/ 158 h 927"/>
                  <a:gd name="T34" fmla="*/ 125 w 367"/>
                  <a:gd name="T35" fmla="*/ 208 h 927"/>
                  <a:gd name="T36" fmla="*/ 140 w 367"/>
                  <a:gd name="T37" fmla="*/ 258 h 927"/>
                  <a:gd name="T38" fmla="*/ 125 w 367"/>
                  <a:gd name="T39" fmla="*/ 366 h 927"/>
                  <a:gd name="T40" fmla="*/ 130 w 367"/>
                  <a:gd name="T41" fmla="*/ 410 h 927"/>
                  <a:gd name="T42" fmla="*/ 118 w 367"/>
                  <a:gd name="T43" fmla="*/ 482 h 927"/>
                  <a:gd name="T44" fmla="*/ 72 w 367"/>
                  <a:gd name="T45" fmla="*/ 475 h 927"/>
                  <a:gd name="T46" fmla="*/ 22 w 367"/>
                  <a:gd name="T47" fmla="*/ 463 h 927"/>
                  <a:gd name="T48" fmla="*/ 30 w 367"/>
                  <a:gd name="T49" fmla="*/ 441 h 927"/>
                  <a:gd name="T50" fmla="*/ 7 w 367"/>
                  <a:gd name="T51" fmla="*/ 427 h 927"/>
                  <a:gd name="T52" fmla="*/ 2 w 367"/>
                  <a:gd name="T53" fmla="*/ 472 h 927"/>
                  <a:gd name="T54" fmla="*/ 40 w 367"/>
                  <a:gd name="T55" fmla="*/ 529 h 927"/>
                  <a:gd name="T56" fmla="*/ 63 w 367"/>
                  <a:gd name="T57" fmla="*/ 536 h 927"/>
                  <a:gd name="T58" fmla="*/ 76 w 367"/>
                  <a:gd name="T59" fmla="*/ 572 h 927"/>
                  <a:gd name="T60" fmla="*/ 93 w 367"/>
                  <a:gd name="T61" fmla="*/ 597 h 927"/>
                  <a:gd name="T62" fmla="*/ 82 w 367"/>
                  <a:gd name="T63" fmla="*/ 659 h 927"/>
                  <a:gd name="T64" fmla="*/ 83 w 367"/>
                  <a:gd name="T65" fmla="*/ 697 h 927"/>
                  <a:gd name="T66" fmla="*/ 38 w 367"/>
                  <a:gd name="T67" fmla="*/ 747 h 927"/>
                  <a:gd name="T68" fmla="*/ 50 w 367"/>
                  <a:gd name="T69" fmla="*/ 762 h 927"/>
                  <a:gd name="T70" fmla="*/ 59 w 367"/>
                  <a:gd name="T71" fmla="*/ 769 h 927"/>
                  <a:gd name="T72" fmla="*/ 79 w 367"/>
                  <a:gd name="T73" fmla="*/ 791 h 927"/>
                  <a:gd name="T74" fmla="*/ 62 w 367"/>
                  <a:gd name="T75" fmla="*/ 784 h 927"/>
                  <a:gd name="T76" fmla="*/ 40 w 367"/>
                  <a:gd name="T77" fmla="*/ 794 h 927"/>
                  <a:gd name="T78" fmla="*/ 50 w 367"/>
                  <a:gd name="T79" fmla="*/ 807 h 927"/>
                  <a:gd name="T80" fmla="*/ 62 w 367"/>
                  <a:gd name="T81" fmla="*/ 820 h 927"/>
                  <a:gd name="T82" fmla="*/ 93 w 367"/>
                  <a:gd name="T83" fmla="*/ 831 h 927"/>
                  <a:gd name="T84" fmla="*/ 136 w 367"/>
                  <a:gd name="T85" fmla="*/ 910 h 927"/>
                  <a:gd name="T86" fmla="*/ 158 w 367"/>
                  <a:gd name="T87" fmla="*/ 907 h 927"/>
                  <a:gd name="T88" fmla="*/ 174 w 367"/>
                  <a:gd name="T89" fmla="*/ 885 h 927"/>
                  <a:gd name="T90" fmla="*/ 221 w 367"/>
                  <a:gd name="T91" fmla="*/ 867 h 927"/>
                  <a:gd name="T92" fmla="*/ 217 w 367"/>
                  <a:gd name="T93" fmla="*/ 842 h 927"/>
                  <a:gd name="T94" fmla="*/ 242 w 367"/>
                  <a:gd name="T95" fmla="*/ 798 h 927"/>
                  <a:gd name="T96" fmla="*/ 238 w 367"/>
                  <a:gd name="T97" fmla="*/ 767 h 927"/>
                  <a:gd name="T98" fmla="*/ 237 w 367"/>
                  <a:gd name="T99" fmla="*/ 745 h 927"/>
                  <a:gd name="T100" fmla="*/ 276 w 367"/>
                  <a:gd name="T101" fmla="*/ 745 h 927"/>
                  <a:gd name="T102" fmla="*/ 299 w 367"/>
                  <a:gd name="T103" fmla="*/ 751 h 927"/>
                  <a:gd name="T104" fmla="*/ 311 w 367"/>
                  <a:gd name="T105" fmla="*/ 730 h 927"/>
                  <a:gd name="T106" fmla="*/ 329 w 367"/>
                  <a:gd name="T107" fmla="*/ 715 h 927"/>
                  <a:gd name="T108" fmla="*/ 318 w 367"/>
                  <a:gd name="T109" fmla="*/ 687 h 927"/>
                  <a:gd name="T110" fmla="*/ 336 w 367"/>
                  <a:gd name="T111" fmla="*/ 666 h 927"/>
                  <a:gd name="T112" fmla="*/ 331 w 367"/>
                  <a:gd name="T113" fmla="*/ 616 h 927"/>
                  <a:gd name="T114" fmla="*/ 338 w 367"/>
                  <a:gd name="T115" fmla="*/ 533 h 9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67" h="927">
                    <a:moveTo>
                      <a:pt x="358" y="473"/>
                    </a:moveTo>
                    <a:lnTo>
                      <a:pt x="358" y="472"/>
                    </a:lnTo>
                    <a:lnTo>
                      <a:pt x="365" y="451"/>
                    </a:lnTo>
                    <a:lnTo>
                      <a:pt x="367" y="442"/>
                    </a:lnTo>
                    <a:lnTo>
                      <a:pt x="365" y="444"/>
                    </a:lnTo>
                    <a:lnTo>
                      <a:pt x="355" y="444"/>
                    </a:lnTo>
                    <a:lnTo>
                      <a:pt x="348" y="441"/>
                    </a:lnTo>
                    <a:lnTo>
                      <a:pt x="345" y="441"/>
                    </a:lnTo>
                    <a:lnTo>
                      <a:pt x="340" y="438"/>
                    </a:lnTo>
                    <a:lnTo>
                      <a:pt x="316" y="436"/>
                    </a:lnTo>
                    <a:lnTo>
                      <a:pt x="298" y="424"/>
                    </a:lnTo>
                    <a:lnTo>
                      <a:pt x="297" y="423"/>
                    </a:lnTo>
                    <a:lnTo>
                      <a:pt x="297" y="400"/>
                    </a:lnTo>
                    <a:lnTo>
                      <a:pt x="304" y="362"/>
                    </a:lnTo>
                    <a:lnTo>
                      <a:pt x="304" y="360"/>
                    </a:lnTo>
                    <a:lnTo>
                      <a:pt x="305" y="357"/>
                    </a:lnTo>
                    <a:lnTo>
                      <a:pt x="305" y="346"/>
                    </a:lnTo>
                    <a:lnTo>
                      <a:pt x="302" y="340"/>
                    </a:lnTo>
                    <a:lnTo>
                      <a:pt x="302" y="339"/>
                    </a:lnTo>
                    <a:lnTo>
                      <a:pt x="299" y="331"/>
                    </a:lnTo>
                    <a:lnTo>
                      <a:pt x="299" y="329"/>
                    </a:lnTo>
                    <a:lnTo>
                      <a:pt x="298" y="328"/>
                    </a:lnTo>
                    <a:lnTo>
                      <a:pt x="294" y="308"/>
                    </a:lnTo>
                    <a:lnTo>
                      <a:pt x="294" y="305"/>
                    </a:lnTo>
                    <a:lnTo>
                      <a:pt x="292" y="297"/>
                    </a:lnTo>
                    <a:lnTo>
                      <a:pt x="292" y="296"/>
                    </a:lnTo>
                    <a:lnTo>
                      <a:pt x="288" y="293"/>
                    </a:lnTo>
                    <a:lnTo>
                      <a:pt x="287" y="293"/>
                    </a:lnTo>
                    <a:lnTo>
                      <a:pt x="284" y="292"/>
                    </a:lnTo>
                    <a:lnTo>
                      <a:pt x="284" y="293"/>
                    </a:lnTo>
                    <a:lnTo>
                      <a:pt x="283" y="293"/>
                    </a:lnTo>
                    <a:lnTo>
                      <a:pt x="280" y="294"/>
                    </a:lnTo>
                    <a:lnTo>
                      <a:pt x="278" y="294"/>
                    </a:lnTo>
                    <a:lnTo>
                      <a:pt x="277" y="293"/>
                    </a:lnTo>
                    <a:lnTo>
                      <a:pt x="277" y="279"/>
                    </a:lnTo>
                    <a:lnTo>
                      <a:pt x="274" y="257"/>
                    </a:lnTo>
                    <a:lnTo>
                      <a:pt x="274" y="255"/>
                    </a:lnTo>
                    <a:lnTo>
                      <a:pt x="273" y="254"/>
                    </a:lnTo>
                    <a:lnTo>
                      <a:pt x="273" y="250"/>
                    </a:lnTo>
                    <a:lnTo>
                      <a:pt x="264" y="223"/>
                    </a:lnTo>
                    <a:lnTo>
                      <a:pt x="249" y="202"/>
                    </a:lnTo>
                    <a:lnTo>
                      <a:pt x="249" y="201"/>
                    </a:lnTo>
                    <a:lnTo>
                      <a:pt x="247" y="197"/>
                    </a:lnTo>
                    <a:lnTo>
                      <a:pt x="244" y="188"/>
                    </a:lnTo>
                    <a:lnTo>
                      <a:pt x="241" y="183"/>
                    </a:lnTo>
                    <a:lnTo>
                      <a:pt x="239" y="181"/>
                    </a:lnTo>
                    <a:lnTo>
                      <a:pt x="239" y="163"/>
                    </a:lnTo>
                    <a:lnTo>
                      <a:pt x="238" y="160"/>
                    </a:lnTo>
                    <a:lnTo>
                      <a:pt x="238" y="155"/>
                    </a:lnTo>
                    <a:lnTo>
                      <a:pt x="244" y="108"/>
                    </a:lnTo>
                    <a:lnTo>
                      <a:pt x="244" y="102"/>
                    </a:lnTo>
                    <a:lnTo>
                      <a:pt x="242" y="100"/>
                    </a:lnTo>
                    <a:lnTo>
                      <a:pt x="239" y="96"/>
                    </a:lnTo>
                    <a:lnTo>
                      <a:pt x="237" y="89"/>
                    </a:lnTo>
                    <a:lnTo>
                      <a:pt x="237" y="88"/>
                    </a:lnTo>
                    <a:lnTo>
                      <a:pt x="228" y="64"/>
                    </a:lnTo>
                    <a:lnTo>
                      <a:pt x="228" y="55"/>
                    </a:lnTo>
                    <a:lnTo>
                      <a:pt x="232" y="39"/>
                    </a:lnTo>
                    <a:lnTo>
                      <a:pt x="234" y="36"/>
                    </a:lnTo>
                    <a:lnTo>
                      <a:pt x="234" y="35"/>
                    </a:lnTo>
                    <a:lnTo>
                      <a:pt x="238" y="12"/>
                    </a:lnTo>
                    <a:lnTo>
                      <a:pt x="238" y="8"/>
                    </a:lnTo>
                    <a:lnTo>
                      <a:pt x="239" y="2"/>
                    </a:lnTo>
                    <a:lnTo>
                      <a:pt x="234" y="1"/>
                    </a:lnTo>
                    <a:lnTo>
                      <a:pt x="225" y="2"/>
                    </a:lnTo>
                    <a:lnTo>
                      <a:pt x="192" y="1"/>
                    </a:lnTo>
                    <a:lnTo>
                      <a:pt x="191" y="2"/>
                    </a:lnTo>
                    <a:lnTo>
                      <a:pt x="189" y="11"/>
                    </a:lnTo>
                    <a:lnTo>
                      <a:pt x="189" y="12"/>
                    </a:lnTo>
                    <a:lnTo>
                      <a:pt x="185" y="17"/>
                    </a:lnTo>
                    <a:lnTo>
                      <a:pt x="182" y="18"/>
                    </a:lnTo>
                    <a:lnTo>
                      <a:pt x="181" y="19"/>
                    </a:lnTo>
                    <a:lnTo>
                      <a:pt x="179" y="19"/>
                    </a:lnTo>
                    <a:lnTo>
                      <a:pt x="179" y="21"/>
                    </a:lnTo>
                    <a:lnTo>
                      <a:pt x="178" y="26"/>
                    </a:lnTo>
                    <a:lnTo>
                      <a:pt x="178" y="32"/>
                    </a:lnTo>
                    <a:lnTo>
                      <a:pt x="177" y="35"/>
                    </a:lnTo>
                    <a:lnTo>
                      <a:pt x="172" y="35"/>
                    </a:lnTo>
                    <a:lnTo>
                      <a:pt x="171" y="33"/>
                    </a:lnTo>
                    <a:lnTo>
                      <a:pt x="168" y="24"/>
                    </a:lnTo>
                    <a:lnTo>
                      <a:pt x="168" y="14"/>
                    </a:lnTo>
                    <a:lnTo>
                      <a:pt x="161" y="1"/>
                    </a:lnTo>
                    <a:lnTo>
                      <a:pt x="158" y="0"/>
                    </a:lnTo>
                    <a:lnTo>
                      <a:pt x="154" y="1"/>
                    </a:lnTo>
                    <a:lnTo>
                      <a:pt x="142" y="1"/>
                    </a:lnTo>
                    <a:lnTo>
                      <a:pt x="140" y="2"/>
                    </a:lnTo>
                    <a:lnTo>
                      <a:pt x="142" y="15"/>
                    </a:lnTo>
                    <a:lnTo>
                      <a:pt x="142" y="24"/>
                    </a:lnTo>
                    <a:lnTo>
                      <a:pt x="140" y="29"/>
                    </a:lnTo>
                    <a:lnTo>
                      <a:pt x="137" y="26"/>
                    </a:lnTo>
                    <a:lnTo>
                      <a:pt x="136" y="26"/>
                    </a:lnTo>
                    <a:lnTo>
                      <a:pt x="135" y="29"/>
                    </a:lnTo>
                    <a:lnTo>
                      <a:pt x="130" y="35"/>
                    </a:lnTo>
                    <a:lnTo>
                      <a:pt x="129" y="36"/>
                    </a:lnTo>
                    <a:lnTo>
                      <a:pt x="129" y="39"/>
                    </a:lnTo>
                    <a:lnTo>
                      <a:pt x="124" y="53"/>
                    </a:lnTo>
                    <a:lnTo>
                      <a:pt x="124" y="61"/>
                    </a:lnTo>
                    <a:lnTo>
                      <a:pt x="126" y="81"/>
                    </a:lnTo>
                    <a:lnTo>
                      <a:pt x="125" y="91"/>
                    </a:lnTo>
                    <a:lnTo>
                      <a:pt x="126" y="93"/>
                    </a:lnTo>
                    <a:lnTo>
                      <a:pt x="126" y="96"/>
                    </a:lnTo>
                    <a:lnTo>
                      <a:pt x="129" y="98"/>
                    </a:lnTo>
                    <a:lnTo>
                      <a:pt x="130" y="100"/>
                    </a:lnTo>
                    <a:lnTo>
                      <a:pt x="130" y="102"/>
                    </a:lnTo>
                    <a:lnTo>
                      <a:pt x="136" y="111"/>
                    </a:lnTo>
                    <a:lnTo>
                      <a:pt x="136" y="121"/>
                    </a:lnTo>
                    <a:lnTo>
                      <a:pt x="135" y="125"/>
                    </a:lnTo>
                    <a:lnTo>
                      <a:pt x="135" y="131"/>
                    </a:lnTo>
                    <a:lnTo>
                      <a:pt x="130" y="155"/>
                    </a:lnTo>
                    <a:lnTo>
                      <a:pt x="130" y="156"/>
                    </a:lnTo>
                    <a:lnTo>
                      <a:pt x="129" y="158"/>
                    </a:lnTo>
                    <a:lnTo>
                      <a:pt x="121" y="158"/>
                    </a:lnTo>
                    <a:lnTo>
                      <a:pt x="121" y="156"/>
                    </a:lnTo>
                    <a:lnTo>
                      <a:pt x="119" y="155"/>
                    </a:lnTo>
                    <a:lnTo>
                      <a:pt x="119" y="153"/>
                    </a:lnTo>
                    <a:lnTo>
                      <a:pt x="118" y="153"/>
                    </a:lnTo>
                    <a:lnTo>
                      <a:pt x="118" y="152"/>
                    </a:lnTo>
                    <a:lnTo>
                      <a:pt x="114" y="156"/>
                    </a:lnTo>
                    <a:lnTo>
                      <a:pt x="114" y="158"/>
                    </a:lnTo>
                    <a:lnTo>
                      <a:pt x="121" y="171"/>
                    </a:lnTo>
                    <a:lnTo>
                      <a:pt x="121" y="173"/>
                    </a:lnTo>
                    <a:lnTo>
                      <a:pt x="122" y="173"/>
                    </a:lnTo>
                    <a:lnTo>
                      <a:pt x="124" y="175"/>
                    </a:lnTo>
                    <a:lnTo>
                      <a:pt x="125" y="177"/>
                    </a:lnTo>
                    <a:lnTo>
                      <a:pt x="124" y="205"/>
                    </a:lnTo>
                    <a:lnTo>
                      <a:pt x="125" y="208"/>
                    </a:lnTo>
                    <a:lnTo>
                      <a:pt x="126" y="215"/>
                    </a:lnTo>
                    <a:lnTo>
                      <a:pt x="126" y="216"/>
                    </a:lnTo>
                    <a:lnTo>
                      <a:pt x="135" y="234"/>
                    </a:lnTo>
                    <a:lnTo>
                      <a:pt x="136" y="247"/>
                    </a:lnTo>
                    <a:lnTo>
                      <a:pt x="136" y="248"/>
                    </a:lnTo>
                    <a:lnTo>
                      <a:pt x="137" y="252"/>
                    </a:lnTo>
                    <a:lnTo>
                      <a:pt x="140" y="258"/>
                    </a:lnTo>
                    <a:lnTo>
                      <a:pt x="142" y="259"/>
                    </a:lnTo>
                    <a:lnTo>
                      <a:pt x="136" y="286"/>
                    </a:lnTo>
                    <a:lnTo>
                      <a:pt x="136" y="293"/>
                    </a:lnTo>
                    <a:lnTo>
                      <a:pt x="137" y="297"/>
                    </a:lnTo>
                    <a:lnTo>
                      <a:pt x="137" y="322"/>
                    </a:lnTo>
                    <a:lnTo>
                      <a:pt x="135" y="338"/>
                    </a:lnTo>
                    <a:lnTo>
                      <a:pt x="125" y="366"/>
                    </a:lnTo>
                    <a:lnTo>
                      <a:pt x="124" y="367"/>
                    </a:lnTo>
                    <a:lnTo>
                      <a:pt x="115" y="384"/>
                    </a:lnTo>
                    <a:lnTo>
                      <a:pt x="114" y="385"/>
                    </a:lnTo>
                    <a:lnTo>
                      <a:pt x="115" y="386"/>
                    </a:lnTo>
                    <a:lnTo>
                      <a:pt x="133" y="399"/>
                    </a:lnTo>
                    <a:lnTo>
                      <a:pt x="133" y="400"/>
                    </a:lnTo>
                    <a:lnTo>
                      <a:pt x="130" y="410"/>
                    </a:lnTo>
                    <a:lnTo>
                      <a:pt x="126" y="427"/>
                    </a:lnTo>
                    <a:lnTo>
                      <a:pt x="126" y="429"/>
                    </a:lnTo>
                    <a:lnTo>
                      <a:pt x="129" y="442"/>
                    </a:lnTo>
                    <a:lnTo>
                      <a:pt x="125" y="462"/>
                    </a:lnTo>
                    <a:lnTo>
                      <a:pt x="126" y="469"/>
                    </a:lnTo>
                    <a:lnTo>
                      <a:pt x="125" y="472"/>
                    </a:lnTo>
                    <a:lnTo>
                      <a:pt x="118" y="482"/>
                    </a:lnTo>
                    <a:lnTo>
                      <a:pt x="117" y="483"/>
                    </a:lnTo>
                    <a:lnTo>
                      <a:pt x="115" y="493"/>
                    </a:lnTo>
                    <a:lnTo>
                      <a:pt x="115" y="494"/>
                    </a:lnTo>
                    <a:lnTo>
                      <a:pt x="108" y="491"/>
                    </a:lnTo>
                    <a:lnTo>
                      <a:pt x="104" y="487"/>
                    </a:lnTo>
                    <a:lnTo>
                      <a:pt x="91" y="477"/>
                    </a:lnTo>
                    <a:lnTo>
                      <a:pt x="72" y="475"/>
                    </a:lnTo>
                    <a:lnTo>
                      <a:pt x="65" y="475"/>
                    </a:lnTo>
                    <a:lnTo>
                      <a:pt x="48" y="473"/>
                    </a:lnTo>
                    <a:lnTo>
                      <a:pt x="47" y="475"/>
                    </a:lnTo>
                    <a:lnTo>
                      <a:pt x="47" y="473"/>
                    </a:lnTo>
                    <a:lnTo>
                      <a:pt x="41" y="467"/>
                    </a:lnTo>
                    <a:lnTo>
                      <a:pt x="30" y="467"/>
                    </a:lnTo>
                    <a:lnTo>
                      <a:pt x="22" y="463"/>
                    </a:lnTo>
                    <a:lnTo>
                      <a:pt x="20" y="462"/>
                    </a:lnTo>
                    <a:lnTo>
                      <a:pt x="20" y="460"/>
                    </a:lnTo>
                    <a:lnTo>
                      <a:pt x="19" y="456"/>
                    </a:lnTo>
                    <a:lnTo>
                      <a:pt x="22" y="449"/>
                    </a:lnTo>
                    <a:lnTo>
                      <a:pt x="27" y="442"/>
                    </a:lnTo>
                    <a:lnTo>
                      <a:pt x="30" y="442"/>
                    </a:lnTo>
                    <a:lnTo>
                      <a:pt x="30" y="441"/>
                    </a:lnTo>
                    <a:lnTo>
                      <a:pt x="26" y="439"/>
                    </a:lnTo>
                    <a:lnTo>
                      <a:pt x="20" y="433"/>
                    </a:lnTo>
                    <a:lnTo>
                      <a:pt x="19" y="429"/>
                    </a:lnTo>
                    <a:lnTo>
                      <a:pt x="19" y="427"/>
                    </a:lnTo>
                    <a:lnTo>
                      <a:pt x="15" y="423"/>
                    </a:lnTo>
                    <a:lnTo>
                      <a:pt x="13" y="424"/>
                    </a:lnTo>
                    <a:lnTo>
                      <a:pt x="7" y="427"/>
                    </a:lnTo>
                    <a:lnTo>
                      <a:pt x="5" y="431"/>
                    </a:lnTo>
                    <a:lnTo>
                      <a:pt x="5" y="451"/>
                    </a:lnTo>
                    <a:lnTo>
                      <a:pt x="3" y="452"/>
                    </a:lnTo>
                    <a:lnTo>
                      <a:pt x="2" y="455"/>
                    </a:lnTo>
                    <a:lnTo>
                      <a:pt x="0" y="462"/>
                    </a:lnTo>
                    <a:lnTo>
                      <a:pt x="0" y="469"/>
                    </a:lnTo>
                    <a:lnTo>
                      <a:pt x="2" y="472"/>
                    </a:lnTo>
                    <a:lnTo>
                      <a:pt x="3" y="477"/>
                    </a:lnTo>
                    <a:lnTo>
                      <a:pt x="3" y="479"/>
                    </a:lnTo>
                    <a:lnTo>
                      <a:pt x="5" y="480"/>
                    </a:lnTo>
                    <a:lnTo>
                      <a:pt x="19" y="491"/>
                    </a:lnTo>
                    <a:lnTo>
                      <a:pt x="22" y="494"/>
                    </a:lnTo>
                    <a:lnTo>
                      <a:pt x="26" y="500"/>
                    </a:lnTo>
                    <a:lnTo>
                      <a:pt x="40" y="529"/>
                    </a:lnTo>
                    <a:lnTo>
                      <a:pt x="44" y="533"/>
                    </a:lnTo>
                    <a:lnTo>
                      <a:pt x="47" y="535"/>
                    </a:lnTo>
                    <a:lnTo>
                      <a:pt x="52" y="535"/>
                    </a:lnTo>
                    <a:lnTo>
                      <a:pt x="55" y="533"/>
                    </a:lnTo>
                    <a:lnTo>
                      <a:pt x="58" y="530"/>
                    </a:lnTo>
                    <a:lnTo>
                      <a:pt x="58" y="532"/>
                    </a:lnTo>
                    <a:lnTo>
                      <a:pt x="63" y="536"/>
                    </a:lnTo>
                    <a:lnTo>
                      <a:pt x="75" y="553"/>
                    </a:lnTo>
                    <a:lnTo>
                      <a:pt x="72" y="560"/>
                    </a:lnTo>
                    <a:lnTo>
                      <a:pt x="70" y="561"/>
                    </a:lnTo>
                    <a:lnTo>
                      <a:pt x="73" y="564"/>
                    </a:lnTo>
                    <a:lnTo>
                      <a:pt x="73" y="567"/>
                    </a:lnTo>
                    <a:lnTo>
                      <a:pt x="75" y="568"/>
                    </a:lnTo>
                    <a:lnTo>
                      <a:pt x="76" y="572"/>
                    </a:lnTo>
                    <a:lnTo>
                      <a:pt x="77" y="573"/>
                    </a:lnTo>
                    <a:lnTo>
                      <a:pt x="82" y="573"/>
                    </a:lnTo>
                    <a:lnTo>
                      <a:pt x="83" y="575"/>
                    </a:lnTo>
                    <a:lnTo>
                      <a:pt x="84" y="575"/>
                    </a:lnTo>
                    <a:lnTo>
                      <a:pt x="87" y="578"/>
                    </a:lnTo>
                    <a:lnTo>
                      <a:pt x="93" y="592"/>
                    </a:lnTo>
                    <a:lnTo>
                      <a:pt x="93" y="597"/>
                    </a:lnTo>
                    <a:lnTo>
                      <a:pt x="94" y="600"/>
                    </a:lnTo>
                    <a:lnTo>
                      <a:pt x="96" y="616"/>
                    </a:lnTo>
                    <a:lnTo>
                      <a:pt x="93" y="653"/>
                    </a:lnTo>
                    <a:lnTo>
                      <a:pt x="93" y="664"/>
                    </a:lnTo>
                    <a:lnTo>
                      <a:pt x="91" y="664"/>
                    </a:lnTo>
                    <a:lnTo>
                      <a:pt x="84" y="657"/>
                    </a:lnTo>
                    <a:lnTo>
                      <a:pt x="82" y="659"/>
                    </a:lnTo>
                    <a:lnTo>
                      <a:pt x="82" y="660"/>
                    </a:lnTo>
                    <a:lnTo>
                      <a:pt x="80" y="663"/>
                    </a:lnTo>
                    <a:lnTo>
                      <a:pt x="79" y="664"/>
                    </a:lnTo>
                    <a:lnTo>
                      <a:pt x="73" y="673"/>
                    </a:lnTo>
                    <a:lnTo>
                      <a:pt x="70" y="674"/>
                    </a:lnTo>
                    <a:lnTo>
                      <a:pt x="69" y="674"/>
                    </a:lnTo>
                    <a:lnTo>
                      <a:pt x="83" y="697"/>
                    </a:lnTo>
                    <a:lnTo>
                      <a:pt x="82" y="700"/>
                    </a:lnTo>
                    <a:lnTo>
                      <a:pt x="82" y="701"/>
                    </a:lnTo>
                    <a:lnTo>
                      <a:pt x="79" y="702"/>
                    </a:lnTo>
                    <a:lnTo>
                      <a:pt x="69" y="710"/>
                    </a:lnTo>
                    <a:lnTo>
                      <a:pt x="59" y="719"/>
                    </a:lnTo>
                    <a:lnTo>
                      <a:pt x="40" y="744"/>
                    </a:lnTo>
                    <a:lnTo>
                      <a:pt x="38" y="747"/>
                    </a:lnTo>
                    <a:lnTo>
                      <a:pt x="40" y="747"/>
                    </a:lnTo>
                    <a:lnTo>
                      <a:pt x="44" y="750"/>
                    </a:lnTo>
                    <a:lnTo>
                      <a:pt x="47" y="752"/>
                    </a:lnTo>
                    <a:lnTo>
                      <a:pt x="48" y="752"/>
                    </a:lnTo>
                    <a:lnTo>
                      <a:pt x="48" y="754"/>
                    </a:lnTo>
                    <a:lnTo>
                      <a:pt x="50" y="755"/>
                    </a:lnTo>
                    <a:lnTo>
                      <a:pt x="50" y="762"/>
                    </a:lnTo>
                    <a:lnTo>
                      <a:pt x="48" y="764"/>
                    </a:lnTo>
                    <a:lnTo>
                      <a:pt x="47" y="767"/>
                    </a:lnTo>
                    <a:lnTo>
                      <a:pt x="51" y="769"/>
                    </a:lnTo>
                    <a:lnTo>
                      <a:pt x="52" y="772"/>
                    </a:lnTo>
                    <a:lnTo>
                      <a:pt x="55" y="772"/>
                    </a:lnTo>
                    <a:lnTo>
                      <a:pt x="58" y="769"/>
                    </a:lnTo>
                    <a:lnTo>
                      <a:pt x="59" y="769"/>
                    </a:lnTo>
                    <a:lnTo>
                      <a:pt x="62" y="772"/>
                    </a:lnTo>
                    <a:lnTo>
                      <a:pt x="75" y="777"/>
                    </a:lnTo>
                    <a:lnTo>
                      <a:pt x="75" y="779"/>
                    </a:lnTo>
                    <a:lnTo>
                      <a:pt x="76" y="780"/>
                    </a:lnTo>
                    <a:lnTo>
                      <a:pt x="77" y="782"/>
                    </a:lnTo>
                    <a:lnTo>
                      <a:pt x="79" y="784"/>
                    </a:lnTo>
                    <a:lnTo>
                      <a:pt x="79" y="791"/>
                    </a:lnTo>
                    <a:lnTo>
                      <a:pt x="72" y="798"/>
                    </a:lnTo>
                    <a:lnTo>
                      <a:pt x="63" y="798"/>
                    </a:lnTo>
                    <a:lnTo>
                      <a:pt x="63" y="797"/>
                    </a:lnTo>
                    <a:lnTo>
                      <a:pt x="59" y="794"/>
                    </a:lnTo>
                    <a:lnTo>
                      <a:pt x="59" y="790"/>
                    </a:lnTo>
                    <a:lnTo>
                      <a:pt x="62" y="786"/>
                    </a:lnTo>
                    <a:lnTo>
                      <a:pt x="62" y="784"/>
                    </a:lnTo>
                    <a:lnTo>
                      <a:pt x="51" y="775"/>
                    </a:lnTo>
                    <a:lnTo>
                      <a:pt x="45" y="773"/>
                    </a:lnTo>
                    <a:lnTo>
                      <a:pt x="44" y="772"/>
                    </a:lnTo>
                    <a:lnTo>
                      <a:pt x="43" y="772"/>
                    </a:lnTo>
                    <a:lnTo>
                      <a:pt x="41" y="775"/>
                    </a:lnTo>
                    <a:lnTo>
                      <a:pt x="40" y="776"/>
                    </a:lnTo>
                    <a:lnTo>
                      <a:pt x="40" y="794"/>
                    </a:lnTo>
                    <a:lnTo>
                      <a:pt x="41" y="797"/>
                    </a:lnTo>
                    <a:lnTo>
                      <a:pt x="41" y="798"/>
                    </a:lnTo>
                    <a:lnTo>
                      <a:pt x="44" y="800"/>
                    </a:lnTo>
                    <a:lnTo>
                      <a:pt x="44" y="801"/>
                    </a:lnTo>
                    <a:lnTo>
                      <a:pt x="47" y="803"/>
                    </a:lnTo>
                    <a:lnTo>
                      <a:pt x="47" y="804"/>
                    </a:lnTo>
                    <a:lnTo>
                      <a:pt x="50" y="807"/>
                    </a:lnTo>
                    <a:lnTo>
                      <a:pt x="50" y="814"/>
                    </a:lnTo>
                    <a:lnTo>
                      <a:pt x="48" y="817"/>
                    </a:lnTo>
                    <a:lnTo>
                      <a:pt x="48" y="818"/>
                    </a:lnTo>
                    <a:lnTo>
                      <a:pt x="51" y="821"/>
                    </a:lnTo>
                    <a:lnTo>
                      <a:pt x="57" y="821"/>
                    </a:lnTo>
                    <a:lnTo>
                      <a:pt x="59" y="820"/>
                    </a:lnTo>
                    <a:lnTo>
                      <a:pt x="62" y="820"/>
                    </a:lnTo>
                    <a:lnTo>
                      <a:pt x="65" y="817"/>
                    </a:lnTo>
                    <a:lnTo>
                      <a:pt x="69" y="818"/>
                    </a:lnTo>
                    <a:lnTo>
                      <a:pt x="83" y="825"/>
                    </a:lnTo>
                    <a:lnTo>
                      <a:pt x="84" y="825"/>
                    </a:lnTo>
                    <a:lnTo>
                      <a:pt x="91" y="828"/>
                    </a:lnTo>
                    <a:lnTo>
                      <a:pt x="93" y="828"/>
                    </a:lnTo>
                    <a:lnTo>
                      <a:pt x="93" y="831"/>
                    </a:lnTo>
                    <a:lnTo>
                      <a:pt x="115" y="863"/>
                    </a:lnTo>
                    <a:lnTo>
                      <a:pt x="119" y="884"/>
                    </a:lnTo>
                    <a:lnTo>
                      <a:pt x="130" y="899"/>
                    </a:lnTo>
                    <a:lnTo>
                      <a:pt x="132" y="901"/>
                    </a:lnTo>
                    <a:lnTo>
                      <a:pt x="132" y="902"/>
                    </a:lnTo>
                    <a:lnTo>
                      <a:pt x="135" y="906"/>
                    </a:lnTo>
                    <a:lnTo>
                      <a:pt x="136" y="910"/>
                    </a:lnTo>
                    <a:lnTo>
                      <a:pt x="143" y="921"/>
                    </a:lnTo>
                    <a:lnTo>
                      <a:pt x="143" y="924"/>
                    </a:lnTo>
                    <a:lnTo>
                      <a:pt x="144" y="925"/>
                    </a:lnTo>
                    <a:lnTo>
                      <a:pt x="147" y="927"/>
                    </a:lnTo>
                    <a:lnTo>
                      <a:pt x="153" y="927"/>
                    </a:lnTo>
                    <a:lnTo>
                      <a:pt x="158" y="921"/>
                    </a:lnTo>
                    <a:lnTo>
                      <a:pt x="158" y="907"/>
                    </a:lnTo>
                    <a:lnTo>
                      <a:pt x="160" y="907"/>
                    </a:lnTo>
                    <a:lnTo>
                      <a:pt x="163" y="903"/>
                    </a:lnTo>
                    <a:lnTo>
                      <a:pt x="168" y="902"/>
                    </a:lnTo>
                    <a:lnTo>
                      <a:pt x="170" y="902"/>
                    </a:lnTo>
                    <a:lnTo>
                      <a:pt x="172" y="899"/>
                    </a:lnTo>
                    <a:lnTo>
                      <a:pt x="172" y="888"/>
                    </a:lnTo>
                    <a:lnTo>
                      <a:pt x="174" y="885"/>
                    </a:lnTo>
                    <a:lnTo>
                      <a:pt x="174" y="884"/>
                    </a:lnTo>
                    <a:lnTo>
                      <a:pt x="178" y="880"/>
                    </a:lnTo>
                    <a:lnTo>
                      <a:pt x="184" y="877"/>
                    </a:lnTo>
                    <a:lnTo>
                      <a:pt x="209" y="877"/>
                    </a:lnTo>
                    <a:lnTo>
                      <a:pt x="210" y="875"/>
                    </a:lnTo>
                    <a:lnTo>
                      <a:pt x="216" y="872"/>
                    </a:lnTo>
                    <a:lnTo>
                      <a:pt x="221" y="867"/>
                    </a:lnTo>
                    <a:lnTo>
                      <a:pt x="221" y="865"/>
                    </a:lnTo>
                    <a:lnTo>
                      <a:pt x="223" y="864"/>
                    </a:lnTo>
                    <a:lnTo>
                      <a:pt x="223" y="857"/>
                    </a:lnTo>
                    <a:lnTo>
                      <a:pt x="221" y="850"/>
                    </a:lnTo>
                    <a:lnTo>
                      <a:pt x="221" y="849"/>
                    </a:lnTo>
                    <a:lnTo>
                      <a:pt x="218" y="843"/>
                    </a:lnTo>
                    <a:lnTo>
                      <a:pt x="217" y="842"/>
                    </a:lnTo>
                    <a:lnTo>
                      <a:pt x="217" y="839"/>
                    </a:lnTo>
                    <a:lnTo>
                      <a:pt x="216" y="834"/>
                    </a:lnTo>
                    <a:lnTo>
                      <a:pt x="216" y="828"/>
                    </a:lnTo>
                    <a:lnTo>
                      <a:pt x="217" y="825"/>
                    </a:lnTo>
                    <a:lnTo>
                      <a:pt x="237" y="805"/>
                    </a:lnTo>
                    <a:lnTo>
                      <a:pt x="241" y="800"/>
                    </a:lnTo>
                    <a:lnTo>
                      <a:pt x="242" y="798"/>
                    </a:lnTo>
                    <a:lnTo>
                      <a:pt x="245" y="794"/>
                    </a:lnTo>
                    <a:lnTo>
                      <a:pt x="245" y="791"/>
                    </a:lnTo>
                    <a:lnTo>
                      <a:pt x="247" y="789"/>
                    </a:lnTo>
                    <a:lnTo>
                      <a:pt x="247" y="784"/>
                    </a:lnTo>
                    <a:lnTo>
                      <a:pt x="241" y="772"/>
                    </a:lnTo>
                    <a:lnTo>
                      <a:pt x="238" y="768"/>
                    </a:lnTo>
                    <a:lnTo>
                      <a:pt x="238" y="767"/>
                    </a:lnTo>
                    <a:lnTo>
                      <a:pt x="237" y="765"/>
                    </a:lnTo>
                    <a:lnTo>
                      <a:pt x="235" y="762"/>
                    </a:lnTo>
                    <a:lnTo>
                      <a:pt x="234" y="761"/>
                    </a:lnTo>
                    <a:lnTo>
                      <a:pt x="232" y="752"/>
                    </a:lnTo>
                    <a:lnTo>
                      <a:pt x="232" y="748"/>
                    </a:lnTo>
                    <a:lnTo>
                      <a:pt x="235" y="745"/>
                    </a:lnTo>
                    <a:lnTo>
                      <a:pt x="237" y="745"/>
                    </a:lnTo>
                    <a:lnTo>
                      <a:pt x="238" y="744"/>
                    </a:lnTo>
                    <a:lnTo>
                      <a:pt x="241" y="745"/>
                    </a:lnTo>
                    <a:lnTo>
                      <a:pt x="244" y="745"/>
                    </a:lnTo>
                    <a:lnTo>
                      <a:pt x="247" y="747"/>
                    </a:lnTo>
                    <a:lnTo>
                      <a:pt x="269" y="747"/>
                    </a:lnTo>
                    <a:lnTo>
                      <a:pt x="270" y="745"/>
                    </a:lnTo>
                    <a:lnTo>
                      <a:pt x="276" y="745"/>
                    </a:lnTo>
                    <a:lnTo>
                      <a:pt x="280" y="747"/>
                    </a:lnTo>
                    <a:lnTo>
                      <a:pt x="285" y="750"/>
                    </a:lnTo>
                    <a:lnTo>
                      <a:pt x="287" y="750"/>
                    </a:lnTo>
                    <a:lnTo>
                      <a:pt x="287" y="751"/>
                    </a:lnTo>
                    <a:lnTo>
                      <a:pt x="288" y="751"/>
                    </a:lnTo>
                    <a:lnTo>
                      <a:pt x="294" y="752"/>
                    </a:lnTo>
                    <a:lnTo>
                      <a:pt x="299" y="751"/>
                    </a:lnTo>
                    <a:lnTo>
                      <a:pt x="304" y="747"/>
                    </a:lnTo>
                    <a:lnTo>
                      <a:pt x="305" y="744"/>
                    </a:lnTo>
                    <a:lnTo>
                      <a:pt x="307" y="738"/>
                    </a:lnTo>
                    <a:lnTo>
                      <a:pt x="308" y="736"/>
                    </a:lnTo>
                    <a:lnTo>
                      <a:pt x="309" y="734"/>
                    </a:lnTo>
                    <a:lnTo>
                      <a:pt x="309" y="731"/>
                    </a:lnTo>
                    <a:lnTo>
                      <a:pt x="311" y="730"/>
                    </a:lnTo>
                    <a:lnTo>
                      <a:pt x="315" y="724"/>
                    </a:lnTo>
                    <a:lnTo>
                      <a:pt x="322" y="720"/>
                    </a:lnTo>
                    <a:lnTo>
                      <a:pt x="323" y="719"/>
                    </a:lnTo>
                    <a:lnTo>
                      <a:pt x="325" y="719"/>
                    </a:lnTo>
                    <a:lnTo>
                      <a:pt x="327" y="717"/>
                    </a:lnTo>
                    <a:lnTo>
                      <a:pt x="327" y="716"/>
                    </a:lnTo>
                    <a:lnTo>
                      <a:pt x="329" y="715"/>
                    </a:lnTo>
                    <a:lnTo>
                      <a:pt x="329" y="712"/>
                    </a:lnTo>
                    <a:lnTo>
                      <a:pt x="327" y="709"/>
                    </a:lnTo>
                    <a:lnTo>
                      <a:pt x="327" y="708"/>
                    </a:lnTo>
                    <a:lnTo>
                      <a:pt x="321" y="697"/>
                    </a:lnTo>
                    <a:lnTo>
                      <a:pt x="319" y="691"/>
                    </a:lnTo>
                    <a:lnTo>
                      <a:pt x="318" y="690"/>
                    </a:lnTo>
                    <a:lnTo>
                      <a:pt x="318" y="687"/>
                    </a:lnTo>
                    <a:lnTo>
                      <a:pt x="319" y="687"/>
                    </a:lnTo>
                    <a:lnTo>
                      <a:pt x="321" y="685"/>
                    </a:lnTo>
                    <a:lnTo>
                      <a:pt x="323" y="685"/>
                    </a:lnTo>
                    <a:lnTo>
                      <a:pt x="331" y="684"/>
                    </a:lnTo>
                    <a:lnTo>
                      <a:pt x="334" y="684"/>
                    </a:lnTo>
                    <a:lnTo>
                      <a:pt x="336" y="683"/>
                    </a:lnTo>
                    <a:lnTo>
                      <a:pt x="336" y="666"/>
                    </a:lnTo>
                    <a:lnTo>
                      <a:pt x="334" y="664"/>
                    </a:lnTo>
                    <a:lnTo>
                      <a:pt x="331" y="645"/>
                    </a:lnTo>
                    <a:lnTo>
                      <a:pt x="333" y="642"/>
                    </a:lnTo>
                    <a:lnTo>
                      <a:pt x="333" y="627"/>
                    </a:lnTo>
                    <a:lnTo>
                      <a:pt x="330" y="624"/>
                    </a:lnTo>
                    <a:lnTo>
                      <a:pt x="330" y="618"/>
                    </a:lnTo>
                    <a:lnTo>
                      <a:pt x="331" y="616"/>
                    </a:lnTo>
                    <a:lnTo>
                      <a:pt x="333" y="610"/>
                    </a:lnTo>
                    <a:lnTo>
                      <a:pt x="333" y="595"/>
                    </a:lnTo>
                    <a:lnTo>
                      <a:pt x="334" y="590"/>
                    </a:lnTo>
                    <a:lnTo>
                      <a:pt x="336" y="539"/>
                    </a:lnTo>
                    <a:lnTo>
                      <a:pt x="337" y="536"/>
                    </a:lnTo>
                    <a:lnTo>
                      <a:pt x="337" y="535"/>
                    </a:lnTo>
                    <a:lnTo>
                      <a:pt x="338" y="533"/>
                    </a:lnTo>
                    <a:lnTo>
                      <a:pt x="343" y="530"/>
                    </a:lnTo>
                    <a:lnTo>
                      <a:pt x="347" y="526"/>
                    </a:lnTo>
                    <a:lnTo>
                      <a:pt x="354" y="482"/>
                    </a:lnTo>
                    <a:lnTo>
                      <a:pt x="358" y="47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41" name="Freeform 168">
                <a:extLst>
                  <a:ext uri="{FF2B5EF4-FFF2-40B4-BE49-F238E27FC236}">
                    <a16:creationId xmlns:a16="http://schemas.microsoft.com/office/drawing/2014/main" id="{3526EF99-F1DC-2DE1-05DC-52A13C0956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5" y="2388"/>
                <a:ext cx="50" cy="75"/>
              </a:xfrm>
              <a:custGeom>
                <a:avLst/>
                <a:gdLst>
                  <a:gd name="T0" fmla="*/ 114 w 202"/>
                  <a:gd name="T1" fmla="*/ 2 h 300"/>
                  <a:gd name="T2" fmla="*/ 117 w 202"/>
                  <a:gd name="T3" fmla="*/ 26 h 300"/>
                  <a:gd name="T4" fmla="*/ 120 w 202"/>
                  <a:gd name="T5" fmla="*/ 50 h 300"/>
                  <a:gd name="T6" fmla="*/ 115 w 202"/>
                  <a:gd name="T7" fmla="*/ 68 h 300"/>
                  <a:gd name="T8" fmla="*/ 103 w 202"/>
                  <a:gd name="T9" fmla="*/ 71 h 300"/>
                  <a:gd name="T10" fmla="*/ 103 w 202"/>
                  <a:gd name="T11" fmla="*/ 75 h 300"/>
                  <a:gd name="T12" fmla="*/ 111 w 202"/>
                  <a:gd name="T13" fmla="*/ 93 h 300"/>
                  <a:gd name="T14" fmla="*/ 111 w 202"/>
                  <a:gd name="T15" fmla="*/ 100 h 300"/>
                  <a:gd name="T16" fmla="*/ 107 w 202"/>
                  <a:gd name="T17" fmla="*/ 103 h 300"/>
                  <a:gd name="T18" fmla="*/ 95 w 202"/>
                  <a:gd name="T19" fmla="*/ 114 h 300"/>
                  <a:gd name="T20" fmla="*/ 92 w 202"/>
                  <a:gd name="T21" fmla="*/ 120 h 300"/>
                  <a:gd name="T22" fmla="*/ 88 w 202"/>
                  <a:gd name="T23" fmla="*/ 131 h 300"/>
                  <a:gd name="T24" fmla="*/ 72 w 202"/>
                  <a:gd name="T25" fmla="*/ 135 h 300"/>
                  <a:gd name="T26" fmla="*/ 69 w 202"/>
                  <a:gd name="T27" fmla="*/ 134 h 300"/>
                  <a:gd name="T28" fmla="*/ 54 w 202"/>
                  <a:gd name="T29" fmla="*/ 129 h 300"/>
                  <a:gd name="T30" fmla="*/ 28 w 202"/>
                  <a:gd name="T31" fmla="*/ 129 h 300"/>
                  <a:gd name="T32" fmla="*/ 21 w 202"/>
                  <a:gd name="T33" fmla="*/ 129 h 300"/>
                  <a:gd name="T34" fmla="*/ 16 w 202"/>
                  <a:gd name="T35" fmla="*/ 136 h 300"/>
                  <a:gd name="T36" fmla="*/ 21 w 202"/>
                  <a:gd name="T37" fmla="*/ 149 h 300"/>
                  <a:gd name="T38" fmla="*/ 25 w 202"/>
                  <a:gd name="T39" fmla="*/ 156 h 300"/>
                  <a:gd name="T40" fmla="*/ 29 w 202"/>
                  <a:gd name="T41" fmla="*/ 175 h 300"/>
                  <a:gd name="T42" fmla="*/ 25 w 202"/>
                  <a:gd name="T43" fmla="*/ 184 h 300"/>
                  <a:gd name="T44" fmla="*/ 0 w 202"/>
                  <a:gd name="T45" fmla="*/ 212 h 300"/>
                  <a:gd name="T46" fmla="*/ 1 w 202"/>
                  <a:gd name="T47" fmla="*/ 226 h 300"/>
                  <a:gd name="T48" fmla="*/ 5 w 202"/>
                  <a:gd name="T49" fmla="*/ 234 h 300"/>
                  <a:gd name="T50" fmla="*/ 5 w 202"/>
                  <a:gd name="T51" fmla="*/ 249 h 300"/>
                  <a:gd name="T52" fmla="*/ 25 w 202"/>
                  <a:gd name="T53" fmla="*/ 235 h 300"/>
                  <a:gd name="T54" fmla="*/ 26 w 202"/>
                  <a:gd name="T55" fmla="*/ 242 h 300"/>
                  <a:gd name="T56" fmla="*/ 29 w 202"/>
                  <a:gd name="T57" fmla="*/ 252 h 300"/>
                  <a:gd name="T58" fmla="*/ 35 w 202"/>
                  <a:gd name="T59" fmla="*/ 266 h 300"/>
                  <a:gd name="T60" fmla="*/ 51 w 202"/>
                  <a:gd name="T61" fmla="*/ 295 h 300"/>
                  <a:gd name="T62" fmla="*/ 68 w 202"/>
                  <a:gd name="T63" fmla="*/ 297 h 300"/>
                  <a:gd name="T64" fmla="*/ 96 w 202"/>
                  <a:gd name="T65" fmla="*/ 297 h 300"/>
                  <a:gd name="T66" fmla="*/ 99 w 202"/>
                  <a:gd name="T67" fmla="*/ 298 h 300"/>
                  <a:gd name="T68" fmla="*/ 103 w 202"/>
                  <a:gd name="T69" fmla="*/ 279 h 300"/>
                  <a:gd name="T70" fmla="*/ 100 w 202"/>
                  <a:gd name="T71" fmla="*/ 273 h 300"/>
                  <a:gd name="T72" fmla="*/ 103 w 202"/>
                  <a:gd name="T73" fmla="*/ 262 h 300"/>
                  <a:gd name="T74" fmla="*/ 105 w 202"/>
                  <a:gd name="T75" fmla="*/ 269 h 300"/>
                  <a:gd name="T76" fmla="*/ 120 w 202"/>
                  <a:gd name="T77" fmla="*/ 287 h 300"/>
                  <a:gd name="T78" fmla="*/ 145 w 202"/>
                  <a:gd name="T79" fmla="*/ 297 h 300"/>
                  <a:gd name="T80" fmla="*/ 170 w 202"/>
                  <a:gd name="T81" fmla="*/ 291 h 300"/>
                  <a:gd name="T82" fmla="*/ 167 w 202"/>
                  <a:gd name="T83" fmla="*/ 242 h 300"/>
                  <a:gd name="T84" fmla="*/ 170 w 202"/>
                  <a:gd name="T85" fmla="*/ 223 h 300"/>
                  <a:gd name="T86" fmla="*/ 177 w 202"/>
                  <a:gd name="T87" fmla="*/ 202 h 300"/>
                  <a:gd name="T88" fmla="*/ 187 w 202"/>
                  <a:gd name="T89" fmla="*/ 189 h 300"/>
                  <a:gd name="T90" fmla="*/ 201 w 202"/>
                  <a:gd name="T91" fmla="*/ 160 h 300"/>
                  <a:gd name="T92" fmla="*/ 202 w 202"/>
                  <a:gd name="T93" fmla="*/ 134 h 300"/>
                  <a:gd name="T94" fmla="*/ 196 w 202"/>
                  <a:gd name="T95" fmla="*/ 115 h 300"/>
                  <a:gd name="T96" fmla="*/ 188 w 202"/>
                  <a:gd name="T97" fmla="*/ 103 h 300"/>
                  <a:gd name="T98" fmla="*/ 181 w 202"/>
                  <a:gd name="T99" fmla="*/ 90 h 300"/>
                  <a:gd name="T100" fmla="*/ 170 w 202"/>
                  <a:gd name="T101" fmla="*/ 85 h 300"/>
                  <a:gd name="T102" fmla="*/ 153 w 202"/>
                  <a:gd name="T103" fmla="*/ 54 h 300"/>
                  <a:gd name="T104" fmla="*/ 162 w 202"/>
                  <a:gd name="T105" fmla="*/ 30 h 300"/>
                  <a:gd name="T106" fmla="*/ 136 w 202"/>
                  <a:gd name="T107" fmla="*/ 33 h 300"/>
                  <a:gd name="T108" fmla="*/ 132 w 202"/>
                  <a:gd name="T109" fmla="*/ 22 h 300"/>
                  <a:gd name="T110" fmla="*/ 132 w 202"/>
                  <a:gd name="T111" fmla="*/ 0 h 3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02" h="300">
                    <a:moveTo>
                      <a:pt x="132" y="0"/>
                    </a:moveTo>
                    <a:lnTo>
                      <a:pt x="115" y="0"/>
                    </a:lnTo>
                    <a:lnTo>
                      <a:pt x="114" y="2"/>
                    </a:lnTo>
                    <a:lnTo>
                      <a:pt x="114" y="8"/>
                    </a:lnTo>
                    <a:lnTo>
                      <a:pt x="117" y="11"/>
                    </a:lnTo>
                    <a:lnTo>
                      <a:pt x="117" y="26"/>
                    </a:lnTo>
                    <a:lnTo>
                      <a:pt x="115" y="29"/>
                    </a:lnTo>
                    <a:lnTo>
                      <a:pt x="118" y="48"/>
                    </a:lnTo>
                    <a:lnTo>
                      <a:pt x="120" y="50"/>
                    </a:lnTo>
                    <a:lnTo>
                      <a:pt x="120" y="67"/>
                    </a:lnTo>
                    <a:lnTo>
                      <a:pt x="118" y="68"/>
                    </a:lnTo>
                    <a:lnTo>
                      <a:pt x="115" y="68"/>
                    </a:lnTo>
                    <a:lnTo>
                      <a:pt x="107" y="69"/>
                    </a:lnTo>
                    <a:lnTo>
                      <a:pt x="105" y="69"/>
                    </a:lnTo>
                    <a:lnTo>
                      <a:pt x="103" y="71"/>
                    </a:lnTo>
                    <a:lnTo>
                      <a:pt x="102" y="71"/>
                    </a:lnTo>
                    <a:lnTo>
                      <a:pt x="102" y="74"/>
                    </a:lnTo>
                    <a:lnTo>
                      <a:pt x="103" y="75"/>
                    </a:lnTo>
                    <a:lnTo>
                      <a:pt x="105" y="81"/>
                    </a:lnTo>
                    <a:lnTo>
                      <a:pt x="111" y="92"/>
                    </a:lnTo>
                    <a:lnTo>
                      <a:pt x="111" y="93"/>
                    </a:lnTo>
                    <a:lnTo>
                      <a:pt x="113" y="96"/>
                    </a:lnTo>
                    <a:lnTo>
                      <a:pt x="113" y="99"/>
                    </a:lnTo>
                    <a:lnTo>
                      <a:pt x="111" y="100"/>
                    </a:lnTo>
                    <a:lnTo>
                      <a:pt x="111" y="101"/>
                    </a:lnTo>
                    <a:lnTo>
                      <a:pt x="109" y="103"/>
                    </a:lnTo>
                    <a:lnTo>
                      <a:pt x="107" y="103"/>
                    </a:lnTo>
                    <a:lnTo>
                      <a:pt x="106" y="104"/>
                    </a:lnTo>
                    <a:lnTo>
                      <a:pt x="99" y="108"/>
                    </a:lnTo>
                    <a:lnTo>
                      <a:pt x="95" y="114"/>
                    </a:lnTo>
                    <a:lnTo>
                      <a:pt x="93" y="115"/>
                    </a:lnTo>
                    <a:lnTo>
                      <a:pt x="93" y="118"/>
                    </a:lnTo>
                    <a:lnTo>
                      <a:pt x="92" y="120"/>
                    </a:lnTo>
                    <a:lnTo>
                      <a:pt x="91" y="122"/>
                    </a:lnTo>
                    <a:lnTo>
                      <a:pt x="89" y="128"/>
                    </a:lnTo>
                    <a:lnTo>
                      <a:pt x="88" y="131"/>
                    </a:lnTo>
                    <a:lnTo>
                      <a:pt x="83" y="135"/>
                    </a:lnTo>
                    <a:lnTo>
                      <a:pt x="78" y="136"/>
                    </a:lnTo>
                    <a:lnTo>
                      <a:pt x="72" y="135"/>
                    </a:lnTo>
                    <a:lnTo>
                      <a:pt x="71" y="135"/>
                    </a:lnTo>
                    <a:lnTo>
                      <a:pt x="71" y="134"/>
                    </a:lnTo>
                    <a:lnTo>
                      <a:pt x="69" y="134"/>
                    </a:lnTo>
                    <a:lnTo>
                      <a:pt x="64" y="131"/>
                    </a:lnTo>
                    <a:lnTo>
                      <a:pt x="60" y="129"/>
                    </a:lnTo>
                    <a:lnTo>
                      <a:pt x="54" y="129"/>
                    </a:lnTo>
                    <a:lnTo>
                      <a:pt x="53" y="131"/>
                    </a:lnTo>
                    <a:lnTo>
                      <a:pt x="31" y="131"/>
                    </a:lnTo>
                    <a:lnTo>
                      <a:pt x="28" y="129"/>
                    </a:lnTo>
                    <a:lnTo>
                      <a:pt x="25" y="129"/>
                    </a:lnTo>
                    <a:lnTo>
                      <a:pt x="22" y="128"/>
                    </a:lnTo>
                    <a:lnTo>
                      <a:pt x="21" y="129"/>
                    </a:lnTo>
                    <a:lnTo>
                      <a:pt x="19" y="129"/>
                    </a:lnTo>
                    <a:lnTo>
                      <a:pt x="16" y="132"/>
                    </a:lnTo>
                    <a:lnTo>
                      <a:pt x="16" y="136"/>
                    </a:lnTo>
                    <a:lnTo>
                      <a:pt x="18" y="145"/>
                    </a:lnTo>
                    <a:lnTo>
                      <a:pt x="19" y="146"/>
                    </a:lnTo>
                    <a:lnTo>
                      <a:pt x="21" y="149"/>
                    </a:lnTo>
                    <a:lnTo>
                      <a:pt x="22" y="151"/>
                    </a:lnTo>
                    <a:lnTo>
                      <a:pt x="22" y="152"/>
                    </a:lnTo>
                    <a:lnTo>
                      <a:pt x="25" y="156"/>
                    </a:lnTo>
                    <a:lnTo>
                      <a:pt x="31" y="168"/>
                    </a:lnTo>
                    <a:lnTo>
                      <a:pt x="31" y="173"/>
                    </a:lnTo>
                    <a:lnTo>
                      <a:pt x="29" y="175"/>
                    </a:lnTo>
                    <a:lnTo>
                      <a:pt x="29" y="178"/>
                    </a:lnTo>
                    <a:lnTo>
                      <a:pt x="26" y="182"/>
                    </a:lnTo>
                    <a:lnTo>
                      <a:pt x="25" y="184"/>
                    </a:lnTo>
                    <a:lnTo>
                      <a:pt x="21" y="189"/>
                    </a:lnTo>
                    <a:lnTo>
                      <a:pt x="1" y="209"/>
                    </a:lnTo>
                    <a:lnTo>
                      <a:pt x="0" y="212"/>
                    </a:lnTo>
                    <a:lnTo>
                      <a:pt x="0" y="218"/>
                    </a:lnTo>
                    <a:lnTo>
                      <a:pt x="1" y="223"/>
                    </a:lnTo>
                    <a:lnTo>
                      <a:pt x="1" y="226"/>
                    </a:lnTo>
                    <a:lnTo>
                      <a:pt x="2" y="227"/>
                    </a:lnTo>
                    <a:lnTo>
                      <a:pt x="5" y="233"/>
                    </a:lnTo>
                    <a:lnTo>
                      <a:pt x="5" y="234"/>
                    </a:lnTo>
                    <a:lnTo>
                      <a:pt x="7" y="241"/>
                    </a:lnTo>
                    <a:lnTo>
                      <a:pt x="7" y="248"/>
                    </a:lnTo>
                    <a:lnTo>
                      <a:pt x="5" y="249"/>
                    </a:lnTo>
                    <a:lnTo>
                      <a:pt x="11" y="251"/>
                    </a:lnTo>
                    <a:lnTo>
                      <a:pt x="21" y="238"/>
                    </a:lnTo>
                    <a:lnTo>
                      <a:pt x="25" y="235"/>
                    </a:lnTo>
                    <a:lnTo>
                      <a:pt x="28" y="235"/>
                    </a:lnTo>
                    <a:lnTo>
                      <a:pt x="28" y="237"/>
                    </a:lnTo>
                    <a:lnTo>
                      <a:pt x="26" y="242"/>
                    </a:lnTo>
                    <a:lnTo>
                      <a:pt x="26" y="248"/>
                    </a:lnTo>
                    <a:lnTo>
                      <a:pt x="28" y="251"/>
                    </a:lnTo>
                    <a:lnTo>
                      <a:pt x="29" y="252"/>
                    </a:lnTo>
                    <a:lnTo>
                      <a:pt x="32" y="258"/>
                    </a:lnTo>
                    <a:lnTo>
                      <a:pt x="32" y="261"/>
                    </a:lnTo>
                    <a:lnTo>
                      <a:pt x="35" y="266"/>
                    </a:lnTo>
                    <a:lnTo>
                      <a:pt x="35" y="269"/>
                    </a:lnTo>
                    <a:lnTo>
                      <a:pt x="46" y="290"/>
                    </a:lnTo>
                    <a:lnTo>
                      <a:pt x="51" y="295"/>
                    </a:lnTo>
                    <a:lnTo>
                      <a:pt x="53" y="300"/>
                    </a:lnTo>
                    <a:lnTo>
                      <a:pt x="60" y="300"/>
                    </a:lnTo>
                    <a:lnTo>
                      <a:pt x="68" y="297"/>
                    </a:lnTo>
                    <a:lnTo>
                      <a:pt x="76" y="295"/>
                    </a:lnTo>
                    <a:lnTo>
                      <a:pt x="86" y="295"/>
                    </a:lnTo>
                    <a:lnTo>
                      <a:pt x="96" y="297"/>
                    </a:lnTo>
                    <a:lnTo>
                      <a:pt x="98" y="297"/>
                    </a:lnTo>
                    <a:lnTo>
                      <a:pt x="98" y="298"/>
                    </a:lnTo>
                    <a:lnTo>
                      <a:pt x="99" y="298"/>
                    </a:lnTo>
                    <a:lnTo>
                      <a:pt x="102" y="297"/>
                    </a:lnTo>
                    <a:lnTo>
                      <a:pt x="103" y="295"/>
                    </a:lnTo>
                    <a:lnTo>
                      <a:pt x="103" y="279"/>
                    </a:lnTo>
                    <a:lnTo>
                      <a:pt x="102" y="275"/>
                    </a:lnTo>
                    <a:lnTo>
                      <a:pt x="102" y="273"/>
                    </a:lnTo>
                    <a:lnTo>
                      <a:pt x="100" y="273"/>
                    </a:lnTo>
                    <a:lnTo>
                      <a:pt x="102" y="272"/>
                    </a:lnTo>
                    <a:lnTo>
                      <a:pt x="102" y="266"/>
                    </a:lnTo>
                    <a:lnTo>
                      <a:pt x="103" y="262"/>
                    </a:lnTo>
                    <a:lnTo>
                      <a:pt x="103" y="264"/>
                    </a:lnTo>
                    <a:lnTo>
                      <a:pt x="105" y="265"/>
                    </a:lnTo>
                    <a:lnTo>
                      <a:pt x="105" y="269"/>
                    </a:lnTo>
                    <a:lnTo>
                      <a:pt x="107" y="273"/>
                    </a:lnTo>
                    <a:lnTo>
                      <a:pt x="109" y="278"/>
                    </a:lnTo>
                    <a:lnTo>
                      <a:pt x="120" y="287"/>
                    </a:lnTo>
                    <a:lnTo>
                      <a:pt x="125" y="291"/>
                    </a:lnTo>
                    <a:lnTo>
                      <a:pt x="128" y="291"/>
                    </a:lnTo>
                    <a:lnTo>
                      <a:pt x="145" y="297"/>
                    </a:lnTo>
                    <a:lnTo>
                      <a:pt x="151" y="300"/>
                    </a:lnTo>
                    <a:lnTo>
                      <a:pt x="166" y="300"/>
                    </a:lnTo>
                    <a:lnTo>
                      <a:pt x="170" y="291"/>
                    </a:lnTo>
                    <a:lnTo>
                      <a:pt x="170" y="269"/>
                    </a:lnTo>
                    <a:lnTo>
                      <a:pt x="167" y="247"/>
                    </a:lnTo>
                    <a:lnTo>
                      <a:pt x="167" y="242"/>
                    </a:lnTo>
                    <a:lnTo>
                      <a:pt x="169" y="238"/>
                    </a:lnTo>
                    <a:lnTo>
                      <a:pt x="170" y="228"/>
                    </a:lnTo>
                    <a:lnTo>
                      <a:pt x="170" y="223"/>
                    </a:lnTo>
                    <a:lnTo>
                      <a:pt x="172" y="219"/>
                    </a:lnTo>
                    <a:lnTo>
                      <a:pt x="172" y="211"/>
                    </a:lnTo>
                    <a:lnTo>
                      <a:pt x="177" y="202"/>
                    </a:lnTo>
                    <a:lnTo>
                      <a:pt x="180" y="199"/>
                    </a:lnTo>
                    <a:lnTo>
                      <a:pt x="180" y="196"/>
                    </a:lnTo>
                    <a:lnTo>
                      <a:pt x="187" y="189"/>
                    </a:lnTo>
                    <a:lnTo>
                      <a:pt x="198" y="167"/>
                    </a:lnTo>
                    <a:lnTo>
                      <a:pt x="199" y="161"/>
                    </a:lnTo>
                    <a:lnTo>
                      <a:pt x="201" y="160"/>
                    </a:lnTo>
                    <a:lnTo>
                      <a:pt x="201" y="159"/>
                    </a:lnTo>
                    <a:lnTo>
                      <a:pt x="202" y="156"/>
                    </a:lnTo>
                    <a:lnTo>
                      <a:pt x="202" y="134"/>
                    </a:lnTo>
                    <a:lnTo>
                      <a:pt x="199" y="127"/>
                    </a:lnTo>
                    <a:lnTo>
                      <a:pt x="198" y="120"/>
                    </a:lnTo>
                    <a:lnTo>
                      <a:pt x="196" y="115"/>
                    </a:lnTo>
                    <a:lnTo>
                      <a:pt x="191" y="107"/>
                    </a:lnTo>
                    <a:lnTo>
                      <a:pt x="188" y="104"/>
                    </a:lnTo>
                    <a:lnTo>
                      <a:pt x="188" y="103"/>
                    </a:lnTo>
                    <a:lnTo>
                      <a:pt x="185" y="100"/>
                    </a:lnTo>
                    <a:lnTo>
                      <a:pt x="181" y="92"/>
                    </a:lnTo>
                    <a:lnTo>
                      <a:pt x="181" y="90"/>
                    </a:lnTo>
                    <a:lnTo>
                      <a:pt x="180" y="89"/>
                    </a:lnTo>
                    <a:lnTo>
                      <a:pt x="173" y="86"/>
                    </a:lnTo>
                    <a:lnTo>
                      <a:pt x="170" y="85"/>
                    </a:lnTo>
                    <a:lnTo>
                      <a:pt x="169" y="84"/>
                    </a:lnTo>
                    <a:lnTo>
                      <a:pt x="153" y="55"/>
                    </a:lnTo>
                    <a:lnTo>
                      <a:pt x="153" y="54"/>
                    </a:lnTo>
                    <a:lnTo>
                      <a:pt x="160" y="34"/>
                    </a:lnTo>
                    <a:lnTo>
                      <a:pt x="162" y="33"/>
                    </a:lnTo>
                    <a:lnTo>
                      <a:pt x="162" y="30"/>
                    </a:lnTo>
                    <a:lnTo>
                      <a:pt x="158" y="29"/>
                    </a:lnTo>
                    <a:lnTo>
                      <a:pt x="156" y="29"/>
                    </a:lnTo>
                    <a:lnTo>
                      <a:pt x="136" y="33"/>
                    </a:lnTo>
                    <a:lnTo>
                      <a:pt x="135" y="32"/>
                    </a:lnTo>
                    <a:lnTo>
                      <a:pt x="132" y="24"/>
                    </a:lnTo>
                    <a:lnTo>
                      <a:pt x="132" y="22"/>
                    </a:lnTo>
                    <a:lnTo>
                      <a:pt x="131" y="14"/>
                    </a:lnTo>
                    <a:lnTo>
                      <a:pt x="132" y="4"/>
                    </a:lnTo>
                    <a:lnTo>
                      <a:pt x="13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42" name="Freeform 169">
                <a:extLst>
                  <a:ext uri="{FF2B5EF4-FFF2-40B4-BE49-F238E27FC236}">
                    <a16:creationId xmlns:a16="http://schemas.microsoft.com/office/drawing/2014/main" id="{18608952-986D-FF4F-0F42-D8A501B193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6" y="2392"/>
                <a:ext cx="139" cy="125"/>
              </a:xfrm>
              <a:custGeom>
                <a:avLst/>
                <a:gdLst>
                  <a:gd name="T0" fmla="*/ 279 w 554"/>
                  <a:gd name="T1" fmla="*/ 48 h 499"/>
                  <a:gd name="T2" fmla="*/ 234 w 554"/>
                  <a:gd name="T3" fmla="*/ 165 h 499"/>
                  <a:gd name="T4" fmla="*/ 197 w 554"/>
                  <a:gd name="T5" fmla="*/ 155 h 499"/>
                  <a:gd name="T6" fmla="*/ 193 w 554"/>
                  <a:gd name="T7" fmla="*/ 182 h 499"/>
                  <a:gd name="T8" fmla="*/ 188 w 554"/>
                  <a:gd name="T9" fmla="*/ 219 h 499"/>
                  <a:gd name="T10" fmla="*/ 158 w 554"/>
                  <a:gd name="T11" fmla="*/ 275 h 499"/>
                  <a:gd name="T12" fmla="*/ 123 w 554"/>
                  <a:gd name="T13" fmla="*/ 225 h 499"/>
                  <a:gd name="T14" fmla="*/ 117 w 554"/>
                  <a:gd name="T15" fmla="*/ 238 h 499"/>
                  <a:gd name="T16" fmla="*/ 112 w 554"/>
                  <a:gd name="T17" fmla="*/ 256 h 499"/>
                  <a:gd name="T18" fmla="*/ 88 w 554"/>
                  <a:gd name="T19" fmla="*/ 277 h 499"/>
                  <a:gd name="T20" fmla="*/ 88 w 554"/>
                  <a:gd name="T21" fmla="*/ 232 h 499"/>
                  <a:gd name="T22" fmla="*/ 53 w 554"/>
                  <a:gd name="T23" fmla="*/ 256 h 499"/>
                  <a:gd name="T24" fmla="*/ 30 w 554"/>
                  <a:gd name="T25" fmla="*/ 278 h 499"/>
                  <a:gd name="T26" fmla="*/ 1 w 554"/>
                  <a:gd name="T27" fmla="*/ 295 h 499"/>
                  <a:gd name="T28" fmla="*/ 6 w 554"/>
                  <a:gd name="T29" fmla="*/ 345 h 499"/>
                  <a:gd name="T30" fmla="*/ 16 w 554"/>
                  <a:gd name="T31" fmla="*/ 383 h 499"/>
                  <a:gd name="T32" fmla="*/ 26 w 554"/>
                  <a:gd name="T33" fmla="*/ 398 h 499"/>
                  <a:gd name="T34" fmla="*/ 12 w 554"/>
                  <a:gd name="T35" fmla="*/ 446 h 499"/>
                  <a:gd name="T36" fmla="*/ 21 w 554"/>
                  <a:gd name="T37" fmla="*/ 453 h 499"/>
                  <a:gd name="T38" fmla="*/ 39 w 554"/>
                  <a:gd name="T39" fmla="*/ 451 h 499"/>
                  <a:gd name="T40" fmla="*/ 46 w 554"/>
                  <a:gd name="T41" fmla="*/ 458 h 499"/>
                  <a:gd name="T42" fmla="*/ 57 w 554"/>
                  <a:gd name="T43" fmla="*/ 444 h 499"/>
                  <a:gd name="T44" fmla="*/ 68 w 554"/>
                  <a:gd name="T45" fmla="*/ 485 h 499"/>
                  <a:gd name="T46" fmla="*/ 68 w 554"/>
                  <a:gd name="T47" fmla="*/ 499 h 499"/>
                  <a:gd name="T48" fmla="*/ 81 w 554"/>
                  <a:gd name="T49" fmla="*/ 493 h 499"/>
                  <a:gd name="T50" fmla="*/ 109 w 554"/>
                  <a:gd name="T51" fmla="*/ 488 h 499"/>
                  <a:gd name="T52" fmla="*/ 177 w 554"/>
                  <a:gd name="T53" fmla="*/ 442 h 499"/>
                  <a:gd name="T54" fmla="*/ 198 w 554"/>
                  <a:gd name="T55" fmla="*/ 415 h 499"/>
                  <a:gd name="T56" fmla="*/ 202 w 554"/>
                  <a:gd name="T57" fmla="*/ 435 h 499"/>
                  <a:gd name="T58" fmla="*/ 233 w 554"/>
                  <a:gd name="T59" fmla="*/ 436 h 499"/>
                  <a:gd name="T60" fmla="*/ 255 w 554"/>
                  <a:gd name="T61" fmla="*/ 404 h 499"/>
                  <a:gd name="T62" fmla="*/ 272 w 554"/>
                  <a:gd name="T63" fmla="*/ 415 h 499"/>
                  <a:gd name="T64" fmla="*/ 299 w 554"/>
                  <a:gd name="T65" fmla="*/ 447 h 499"/>
                  <a:gd name="T66" fmla="*/ 339 w 554"/>
                  <a:gd name="T67" fmla="*/ 409 h 499"/>
                  <a:gd name="T68" fmla="*/ 349 w 554"/>
                  <a:gd name="T69" fmla="*/ 376 h 499"/>
                  <a:gd name="T70" fmla="*/ 359 w 554"/>
                  <a:gd name="T71" fmla="*/ 355 h 499"/>
                  <a:gd name="T72" fmla="*/ 392 w 554"/>
                  <a:gd name="T73" fmla="*/ 320 h 499"/>
                  <a:gd name="T74" fmla="*/ 426 w 554"/>
                  <a:gd name="T75" fmla="*/ 291 h 499"/>
                  <a:gd name="T76" fmla="*/ 455 w 554"/>
                  <a:gd name="T77" fmla="*/ 292 h 499"/>
                  <a:gd name="T78" fmla="*/ 468 w 554"/>
                  <a:gd name="T79" fmla="*/ 298 h 499"/>
                  <a:gd name="T80" fmla="*/ 511 w 554"/>
                  <a:gd name="T81" fmla="*/ 264 h 499"/>
                  <a:gd name="T82" fmla="*/ 526 w 554"/>
                  <a:gd name="T83" fmla="*/ 233 h 499"/>
                  <a:gd name="T84" fmla="*/ 529 w 554"/>
                  <a:gd name="T85" fmla="*/ 203 h 499"/>
                  <a:gd name="T86" fmla="*/ 548 w 554"/>
                  <a:gd name="T87" fmla="*/ 154 h 499"/>
                  <a:gd name="T88" fmla="*/ 536 w 554"/>
                  <a:gd name="T89" fmla="*/ 133 h 499"/>
                  <a:gd name="T90" fmla="*/ 514 w 554"/>
                  <a:gd name="T91" fmla="*/ 140 h 499"/>
                  <a:gd name="T92" fmla="*/ 515 w 554"/>
                  <a:gd name="T93" fmla="*/ 109 h 499"/>
                  <a:gd name="T94" fmla="*/ 497 w 554"/>
                  <a:gd name="T95" fmla="*/ 97 h 499"/>
                  <a:gd name="T96" fmla="*/ 465 w 554"/>
                  <a:gd name="T97" fmla="*/ 102 h 499"/>
                  <a:gd name="T98" fmla="*/ 471 w 554"/>
                  <a:gd name="T99" fmla="*/ 51 h 499"/>
                  <a:gd name="T100" fmla="*/ 448 w 554"/>
                  <a:gd name="T101" fmla="*/ 39 h 499"/>
                  <a:gd name="T102" fmla="*/ 431 w 554"/>
                  <a:gd name="T103" fmla="*/ 20 h 499"/>
                  <a:gd name="T104" fmla="*/ 419 w 554"/>
                  <a:gd name="T105" fmla="*/ 8 h 499"/>
                  <a:gd name="T106" fmla="*/ 392 w 554"/>
                  <a:gd name="T107" fmla="*/ 14 h 499"/>
                  <a:gd name="T108" fmla="*/ 368 w 554"/>
                  <a:gd name="T109" fmla="*/ 11 h 499"/>
                  <a:gd name="T110" fmla="*/ 354 w 554"/>
                  <a:gd name="T111" fmla="*/ 51 h 499"/>
                  <a:gd name="T112" fmla="*/ 347 w 554"/>
                  <a:gd name="T113" fmla="*/ 39 h 499"/>
                  <a:gd name="T114" fmla="*/ 320 w 554"/>
                  <a:gd name="T115" fmla="*/ 42 h 4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554" h="499">
                    <a:moveTo>
                      <a:pt x="297" y="28"/>
                    </a:moveTo>
                    <a:lnTo>
                      <a:pt x="292" y="30"/>
                    </a:lnTo>
                    <a:lnTo>
                      <a:pt x="285" y="37"/>
                    </a:lnTo>
                    <a:lnTo>
                      <a:pt x="283" y="41"/>
                    </a:lnTo>
                    <a:lnTo>
                      <a:pt x="279" y="46"/>
                    </a:lnTo>
                    <a:lnTo>
                      <a:pt x="279" y="48"/>
                    </a:lnTo>
                    <a:lnTo>
                      <a:pt x="270" y="68"/>
                    </a:lnTo>
                    <a:lnTo>
                      <a:pt x="267" y="87"/>
                    </a:lnTo>
                    <a:lnTo>
                      <a:pt x="260" y="105"/>
                    </a:lnTo>
                    <a:lnTo>
                      <a:pt x="251" y="120"/>
                    </a:lnTo>
                    <a:lnTo>
                      <a:pt x="250" y="150"/>
                    </a:lnTo>
                    <a:lnTo>
                      <a:pt x="234" y="165"/>
                    </a:lnTo>
                    <a:lnTo>
                      <a:pt x="230" y="164"/>
                    </a:lnTo>
                    <a:lnTo>
                      <a:pt x="226" y="164"/>
                    </a:lnTo>
                    <a:lnTo>
                      <a:pt x="205" y="152"/>
                    </a:lnTo>
                    <a:lnTo>
                      <a:pt x="200" y="152"/>
                    </a:lnTo>
                    <a:lnTo>
                      <a:pt x="197" y="151"/>
                    </a:lnTo>
                    <a:lnTo>
                      <a:pt x="197" y="155"/>
                    </a:lnTo>
                    <a:lnTo>
                      <a:pt x="198" y="158"/>
                    </a:lnTo>
                    <a:lnTo>
                      <a:pt x="198" y="166"/>
                    </a:lnTo>
                    <a:lnTo>
                      <a:pt x="197" y="172"/>
                    </a:lnTo>
                    <a:lnTo>
                      <a:pt x="195" y="175"/>
                    </a:lnTo>
                    <a:lnTo>
                      <a:pt x="194" y="179"/>
                    </a:lnTo>
                    <a:lnTo>
                      <a:pt x="193" y="182"/>
                    </a:lnTo>
                    <a:lnTo>
                      <a:pt x="188" y="183"/>
                    </a:lnTo>
                    <a:lnTo>
                      <a:pt x="188" y="182"/>
                    </a:lnTo>
                    <a:lnTo>
                      <a:pt x="187" y="183"/>
                    </a:lnTo>
                    <a:lnTo>
                      <a:pt x="190" y="199"/>
                    </a:lnTo>
                    <a:lnTo>
                      <a:pt x="188" y="218"/>
                    </a:lnTo>
                    <a:lnTo>
                      <a:pt x="188" y="219"/>
                    </a:lnTo>
                    <a:lnTo>
                      <a:pt x="177" y="219"/>
                    </a:lnTo>
                    <a:lnTo>
                      <a:pt x="177" y="218"/>
                    </a:lnTo>
                    <a:lnTo>
                      <a:pt x="176" y="219"/>
                    </a:lnTo>
                    <a:lnTo>
                      <a:pt x="176" y="221"/>
                    </a:lnTo>
                    <a:lnTo>
                      <a:pt x="174" y="224"/>
                    </a:lnTo>
                    <a:lnTo>
                      <a:pt x="158" y="275"/>
                    </a:lnTo>
                    <a:lnTo>
                      <a:pt x="158" y="278"/>
                    </a:lnTo>
                    <a:lnTo>
                      <a:pt x="155" y="277"/>
                    </a:lnTo>
                    <a:lnTo>
                      <a:pt x="146" y="270"/>
                    </a:lnTo>
                    <a:lnTo>
                      <a:pt x="140" y="260"/>
                    </a:lnTo>
                    <a:lnTo>
                      <a:pt x="135" y="255"/>
                    </a:lnTo>
                    <a:lnTo>
                      <a:pt x="123" y="225"/>
                    </a:lnTo>
                    <a:lnTo>
                      <a:pt x="121" y="225"/>
                    </a:lnTo>
                    <a:lnTo>
                      <a:pt x="121" y="226"/>
                    </a:lnTo>
                    <a:lnTo>
                      <a:pt x="120" y="229"/>
                    </a:lnTo>
                    <a:lnTo>
                      <a:pt x="119" y="231"/>
                    </a:lnTo>
                    <a:lnTo>
                      <a:pt x="120" y="235"/>
                    </a:lnTo>
                    <a:lnTo>
                      <a:pt x="117" y="238"/>
                    </a:lnTo>
                    <a:lnTo>
                      <a:pt x="114" y="238"/>
                    </a:lnTo>
                    <a:lnTo>
                      <a:pt x="110" y="239"/>
                    </a:lnTo>
                    <a:lnTo>
                      <a:pt x="109" y="239"/>
                    </a:lnTo>
                    <a:lnTo>
                      <a:pt x="110" y="243"/>
                    </a:lnTo>
                    <a:lnTo>
                      <a:pt x="110" y="252"/>
                    </a:lnTo>
                    <a:lnTo>
                      <a:pt x="112" y="256"/>
                    </a:lnTo>
                    <a:lnTo>
                      <a:pt x="112" y="267"/>
                    </a:lnTo>
                    <a:lnTo>
                      <a:pt x="106" y="274"/>
                    </a:lnTo>
                    <a:lnTo>
                      <a:pt x="106" y="275"/>
                    </a:lnTo>
                    <a:lnTo>
                      <a:pt x="105" y="275"/>
                    </a:lnTo>
                    <a:lnTo>
                      <a:pt x="90" y="277"/>
                    </a:lnTo>
                    <a:lnTo>
                      <a:pt x="88" y="277"/>
                    </a:lnTo>
                    <a:lnTo>
                      <a:pt x="78" y="263"/>
                    </a:lnTo>
                    <a:lnTo>
                      <a:pt x="74" y="260"/>
                    </a:lnTo>
                    <a:lnTo>
                      <a:pt x="74" y="255"/>
                    </a:lnTo>
                    <a:lnTo>
                      <a:pt x="89" y="243"/>
                    </a:lnTo>
                    <a:lnTo>
                      <a:pt x="89" y="236"/>
                    </a:lnTo>
                    <a:lnTo>
                      <a:pt x="88" y="232"/>
                    </a:lnTo>
                    <a:lnTo>
                      <a:pt x="68" y="235"/>
                    </a:lnTo>
                    <a:lnTo>
                      <a:pt x="67" y="233"/>
                    </a:lnTo>
                    <a:lnTo>
                      <a:pt x="60" y="233"/>
                    </a:lnTo>
                    <a:lnTo>
                      <a:pt x="56" y="238"/>
                    </a:lnTo>
                    <a:lnTo>
                      <a:pt x="56" y="249"/>
                    </a:lnTo>
                    <a:lnTo>
                      <a:pt x="53" y="256"/>
                    </a:lnTo>
                    <a:lnTo>
                      <a:pt x="53" y="259"/>
                    </a:lnTo>
                    <a:lnTo>
                      <a:pt x="49" y="275"/>
                    </a:lnTo>
                    <a:lnTo>
                      <a:pt x="47" y="277"/>
                    </a:lnTo>
                    <a:lnTo>
                      <a:pt x="45" y="278"/>
                    </a:lnTo>
                    <a:lnTo>
                      <a:pt x="39" y="279"/>
                    </a:lnTo>
                    <a:lnTo>
                      <a:pt x="30" y="278"/>
                    </a:lnTo>
                    <a:lnTo>
                      <a:pt x="26" y="277"/>
                    </a:lnTo>
                    <a:lnTo>
                      <a:pt x="19" y="277"/>
                    </a:lnTo>
                    <a:lnTo>
                      <a:pt x="4" y="275"/>
                    </a:lnTo>
                    <a:lnTo>
                      <a:pt x="0" y="284"/>
                    </a:lnTo>
                    <a:lnTo>
                      <a:pt x="1" y="285"/>
                    </a:lnTo>
                    <a:lnTo>
                      <a:pt x="1" y="295"/>
                    </a:lnTo>
                    <a:lnTo>
                      <a:pt x="3" y="301"/>
                    </a:lnTo>
                    <a:lnTo>
                      <a:pt x="7" y="330"/>
                    </a:lnTo>
                    <a:lnTo>
                      <a:pt x="8" y="334"/>
                    </a:lnTo>
                    <a:lnTo>
                      <a:pt x="7" y="338"/>
                    </a:lnTo>
                    <a:lnTo>
                      <a:pt x="6" y="342"/>
                    </a:lnTo>
                    <a:lnTo>
                      <a:pt x="6" y="345"/>
                    </a:lnTo>
                    <a:lnTo>
                      <a:pt x="7" y="352"/>
                    </a:lnTo>
                    <a:lnTo>
                      <a:pt x="8" y="353"/>
                    </a:lnTo>
                    <a:lnTo>
                      <a:pt x="8" y="356"/>
                    </a:lnTo>
                    <a:lnTo>
                      <a:pt x="12" y="362"/>
                    </a:lnTo>
                    <a:lnTo>
                      <a:pt x="12" y="366"/>
                    </a:lnTo>
                    <a:lnTo>
                      <a:pt x="16" y="383"/>
                    </a:lnTo>
                    <a:lnTo>
                      <a:pt x="18" y="387"/>
                    </a:lnTo>
                    <a:lnTo>
                      <a:pt x="19" y="389"/>
                    </a:lnTo>
                    <a:lnTo>
                      <a:pt x="23" y="396"/>
                    </a:lnTo>
                    <a:lnTo>
                      <a:pt x="25" y="396"/>
                    </a:lnTo>
                    <a:lnTo>
                      <a:pt x="25" y="397"/>
                    </a:lnTo>
                    <a:lnTo>
                      <a:pt x="26" y="398"/>
                    </a:lnTo>
                    <a:lnTo>
                      <a:pt x="25" y="403"/>
                    </a:lnTo>
                    <a:lnTo>
                      <a:pt x="21" y="425"/>
                    </a:lnTo>
                    <a:lnTo>
                      <a:pt x="21" y="429"/>
                    </a:lnTo>
                    <a:lnTo>
                      <a:pt x="19" y="433"/>
                    </a:lnTo>
                    <a:lnTo>
                      <a:pt x="18" y="435"/>
                    </a:lnTo>
                    <a:lnTo>
                      <a:pt x="12" y="446"/>
                    </a:lnTo>
                    <a:lnTo>
                      <a:pt x="8" y="449"/>
                    </a:lnTo>
                    <a:lnTo>
                      <a:pt x="8" y="450"/>
                    </a:lnTo>
                    <a:lnTo>
                      <a:pt x="7" y="450"/>
                    </a:lnTo>
                    <a:lnTo>
                      <a:pt x="8" y="451"/>
                    </a:lnTo>
                    <a:lnTo>
                      <a:pt x="16" y="451"/>
                    </a:lnTo>
                    <a:lnTo>
                      <a:pt x="21" y="453"/>
                    </a:lnTo>
                    <a:lnTo>
                      <a:pt x="26" y="450"/>
                    </a:lnTo>
                    <a:lnTo>
                      <a:pt x="29" y="450"/>
                    </a:lnTo>
                    <a:lnTo>
                      <a:pt x="36" y="449"/>
                    </a:lnTo>
                    <a:lnTo>
                      <a:pt x="38" y="449"/>
                    </a:lnTo>
                    <a:lnTo>
                      <a:pt x="38" y="450"/>
                    </a:lnTo>
                    <a:lnTo>
                      <a:pt x="39" y="451"/>
                    </a:lnTo>
                    <a:lnTo>
                      <a:pt x="40" y="451"/>
                    </a:lnTo>
                    <a:lnTo>
                      <a:pt x="40" y="454"/>
                    </a:lnTo>
                    <a:lnTo>
                      <a:pt x="42" y="456"/>
                    </a:lnTo>
                    <a:lnTo>
                      <a:pt x="42" y="460"/>
                    </a:lnTo>
                    <a:lnTo>
                      <a:pt x="43" y="460"/>
                    </a:lnTo>
                    <a:lnTo>
                      <a:pt x="46" y="458"/>
                    </a:lnTo>
                    <a:lnTo>
                      <a:pt x="49" y="458"/>
                    </a:lnTo>
                    <a:lnTo>
                      <a:pt x="52" y="453"/>
                    </a:lnTo>
                    <a:lnTo>
                      <a:pt x="53" y="449"/>
                    </a:lnTo>
                    <a:lnTo>
                      <a:pt x="56" y="443"/>
                    </a:lnTo>
                    <a:lnTo>
                      <a:pt x="57" y="443"/>
                    </a:lnTo>
                    <a:lnTo>
                      <a:pt x="57" y="444"/>
                    </a:lnTo>
                    <a:lnTo>
                      <a:pt x="60" y="447"/>
                    </a:lnTo>
                    <a:lnTo>
                      <a:pt x="67" y="449"/>
                    </a:lnTo>
                    <a:lnTo>
                      <a:pt x="59" y="482"/>
                    </a:lnTo>
                    <a:lnTo>
                      <a:pt x="60" y="483"/>
                    </a:lnTo>
                    <a:lnTo>
                      <a:pt x="66" y="483"/>
                    </a:lnTo>
                    <a:lnTo>
                      <a:pt x="68" y="485"/>
                    </a:lnTo>
                    <a:lnTo>
                      <a:pt x="70" y="485"/>
                    </a:lnTo>
                    <a:lnTo>
                      <a:pt x="70" y="488"/>
                    </a:lnTo>
                    <a:lnTo>
                      <a:pt x="67" y="492"/>
                    </a:lnTo>
                    <a:lnTo>
                      <a:pt x="67" y="493"/>
                    </a:lnTo>
                    <a:lnTo>
                      <a:pt x="68" y="497"/>
                    </a:lnTo>
                    <a:lnTo>
                      <a:pt x="68" y="499"/>
                    </a:lnTo>
                    <a:lnTo>
                      <a:pt x="71" y="496"/>
                    </a:lnTo>
                    <a:lnTo>
                      <a:pt x="71" y="495"/>
                    </a:lnTo>
                    <a:lnTo>
                      <a:pt x="74" y="492"/>
                    </a:lnTo>
                    <a:lnTo>
                      <a:pt x="75" y="489"/>
                    </a:lnTo>
                    <a:lnTo>
                      <a:pt x="81" y="492"/>
                    </a:lnTo>
                    <a:lnTo>
                      <a:pt x="81" y="493"/>
                    </a:lnTo>
                    <a:lnTo>
                      <a:pt x="82" y="495"/>
                    </a:lnTo>
                    <a:lnTo>
                      <a:pt x="86" y="496"/>
                    </a:lnTo>
                    <a:lnTo>
                      <a:pt x="88" y="493"/>
                    </a:lnTo>
                    <a:lnTo>
                      <a:pt x="99" y="489"/>
                    </a:lnTo>
                    <a:lnTo>
                      <a:pt x="109" y="489"/>
                    </a:lnTo>
                    <a:lnTo>
                      <a:pt x="109" y="488"/>
                    </a:lnTo>
                    <a:lnTo>
                      <a:pt x="138" y="465"/>
                    </a:lnTo>
                    <a:lnTo>
                      <a:pt x="148" y="454"/>
                    </a:lnTo>
                    <a:lnTo>
                      <a:pt x="148" y="453"/>
                    </a:lnTo>
                    <a:lnTo>
                      <a:pt x="149" y="453"/>
                    </a:lnTo>
                    <a:lnTo>
                      <a:pt x="166" y="449"/>
                    </a:lnTo>
                    <a:lnTo>
                      <a:pt x="177" y="442"/>
                    </a:lnTo>
                    <a:lnTo>
                      <a:pt x="190" y="437"/>
                    </a:lnTo>
                    <a:lnTo>
                      <a:pt x="193" y="437"/>
                    </a:lnTo>
                    <a:lnTo>
                      <a:pt x="193" y="413"/>
                    </a:lnTo>
                    <a:lnTo>
                      <a:pt x="194" y="413"/>
                    </a:lnTo>
                    <a:lnTo>
                      <a:pt x="195" y="415"/>
                    </a:lnTo>
                    <a:lnTo>
                      <a:pt x="198" y="415"/>
                    </a:lnTo>
                    <a:lnTo>
                      <a:pt x="200" y="413"/>
                    </a:lnTo>
                    <a:lnTo>
                      <a:pt x="204" y="421"/>
                    </a:lnTo>
                    <a:lnTo>
                      <a:pt x="202" y="428"/>
                    </a:lnTo>
                    <a:lnTo>
                      <a:pt x="201" y="428"/>
                    </a:lnTo>
                    <a:lnTo>
                      <a:pt x="201" y="432"/>
                    </a:lnTo>
                    <a:lnTo>
                      <a:pt x="202" y="435"/>
                    </a:lnTo>
                    <a:lnTo>
                      <a:pt x="205" y="439"/>
                    </a:lnTo>
                    <a:lnTo>
                      <a:pt x="205" y="440"/>
                    </a:lnTo>
                    <a:lnTo>
                      <a:pt x="212" y="444"/>
                    </a:lnTo>
                    <a:lnTo>
                      <a:pt x="213" y="444"/>
                    </a:lnTo>
                    <a:lnTo>
                      <a:pt x="229" y="440"/>
                    </a:lnTo>
                    <a:lnTo>
                      <a:pt x="233" y="436"/>
                    </a:lnTo>
                    <a:lnTo>
                      <a:pt x="234" y="432"/>
                    </a:lnTo>
                    <a:lnTo>
                      <a:pt x="236" y="423"/>
                    </a:lnTo>
                    <a:lnTo>
                      <a:pt x="237" y="419"/>
                    </a:lnTo>
                    <a:lnTo>
                      <a:pt x="237" y="413"/>
                    </a:lnTo>
                    <a:lnTo>
                      <a:pt x="243" y="408"/>
                    </a:lnTo>
                    <a:lnTo>
                      <a:pt x="255" y="404"/>
                    </a:lnTo>
                    <a:lnTo>
                      <a:pt x="260" y="404"/>
                    </a:lnTo>
                    <a:lnTo>
                      <a:pt x="267" y="411"/>
                    </a:lnTo>
                    <a:lnTo>
                      <a:pt x="267" y="412"/>
                    </a:lnTo>
                    <a:lnTo>
                      <a:pt x="268" y="413"/>
                    </a:lnTo>
                    <a:lnTo>
                      <a:pt x="268" y="416"/>
                    </a:lnTo>
                    <a:lnTo>
                      <a:pt x="272" y="415"/>
                    </a:lnTo>
                    <a:lnTo>
                      <a:pt x="272" y="418"/>
                    </a:lnTo>
                    <a:lnTo>
                      <a:pt x="283" y="447"/>
                    </a:lnTo>
                    <a:lnTo>
                      <a:pt x="283" y="449"/>
                    </a:lnTo>
                    <a:lnTo>
                      <a:pt x="290" y="449"/>
                    </a:lnTo>
                    <a:lnTo>
                      <a:pt x="294" y="447"/>
                    </a:lnTo>
                    <a:lnTo>
                      <a:pt x="299" y="447"/>
                    </a:lnTo>
                    <a:lnTo>
                      <a:pt x="322" y="433"/>
                    </a:lnTo>
                    <a:lnTo>
                      <a:pt x="324" y="432"/>
                    </a:lnTo>
                    <a:lnTo>
                      <a:pt x="327" y="430"/>
                    </a:lnTo>
                    <a:lnTo>
                      <a:pt x="325" y="429"/>
                    </a:lnTo>
                    <a:lnTo>
                      <a:pt x="328" y="426"/>
                    </a:lnTo>
                    <a:lnTo>
                      <a:pt x="339" y="409"/>
                    </a:lnTo>
                    <a:lnTo>
                      <a:pt x="339" y="408"/>
                    </a:lnTo>
                    <a:lnTo>
                      <a:pt x="345" y="398"/>
                    </a:lnTo>
                    <a:lnTo>
                      <a:pt x="343" y="394"/>
                    </a:lnTo>
                    <a:lnTo>
                      <a:pt x="343" y="386"/>
                    </a:lnTo>
                    <a:lnTo>
                      <a:pt x="345" y="382"/>
                    </a:lnTo>
                    <a:lnTo>
                      <a:pt x="349" y="376"/>
                    </a:lnTo>
                    <a:lnTo>
                      <a:pt x="353" y="373"/>
                    </a:lnTo>
                    <a:lnTo>
                      <a:pt x="353" y="372"/>
                    </a:lnTo>
                    <a:lnTo>
                      <a:pt x="354" y="365"/>
                    </a:lnTo>
                    <a:lnTo>
                      <a:pt x="356" y="362"/>
                    </a:lnTo>
                    <a:lnTo>
                      <a:pt x="356" y="359"/>
                    </a:lnTo>
                    <a:lnTo>
                      <a:pt x="359" y="355"/>
                    </a:lnTo>
                    <a:lnTo>
                      <a:pt x="374" y="315"/>
                    </a:lnTo>
                    <a:lnTo>
                      <a:pt x="374" y="310"/>
                    </a:lnTo>
                    <a:lnTo>
                      <a:pt x="375" y="312"/>
                    </a:lnTo>
                    <a:lnTo>
                      <a:pt x="385" y="315"/>
                    </a:lnTo>
                    <a:lnTo>
                      <a:pt x="388" y="320"/>
                    </a:lnTo>
                    <a:lnTo>
                      <a:pt x="392" y="320"/>
                    </a:lnTo>
                    <a:lnTo>
                      <a:pt x="413" y="316"/>
                    </a:lnTo>
                    <a:lnTo>
                      <a:pt x="417" y="313"/>
                    </a:lnTo>
                    <a:lnTo>
                      <a:pt x="421" y="309"/>
                    </a:lnTo>
                    <a:lnTo>
                      <a:pt x="423" y="302"/>
                    </a:lnTo>
                    <a:lnTo>
                      <a:pt x="423" y="296"/>
                    </a:lnTo>
                    <a:lnTo>
                      <a:pt x="426" y="291"/>
                    </a:lnTo>
                    <a:lnTo>
                      <a:pt x="435" y="281"/>
                    </a:lnTo>
                    <a:lnTo>
                      <a:pt x="437" y="281"/>
                    </a:lnTo>
                    <a:lnTo>
                      <a:pt x="438" y="282"/>
                    </a:lnTo>
                    <a:lnTo>
                      <a:pt x="443" y="284"/>
                    </a:lnTo>
                    <a:lnTo>
                      <a:pt x="452" y="289"/>
                    </a:lnTo>
                    <a:lnTo>
                      <a:pt x="455" y="292"/>
                    </a:lnTo>
                    <a:lnTo>
                      <a:pt x="455" y="296"/>
                    </a:lnTo>
                    <a:lnTo>
                      <a:pt x="457" y="298"/>
                    </a:lnTo>
                    <a:lnTo>
                      <a:pt x="458" y="298"/>
                    </a:lnTo>
                    <a:lnTo>
                      <a:pt x="459" y="299"/>
                    </a:lnTo>
                    <a:lnTo>
                      <a:pt x="465" y="299"/>
                    </a:lnTo>
                    <a:lnTo>
                      <a:pt x="468" y="298"/>
                    </a:lnTo>
                    <a:lnTo>
                      <a:pt x="469" y="298"/>
                    </a:lnTo>
                    <a:lnTo>
                      <a:pt x="472" y="296"/>
                    </a:lnTo>
                    <a:lnTo>
                      <a:pt x="494" y="277"/>
                    </a:lnTo>
                    <a:lnTo>
                      <a:pt x="510" y="266"/>
                    </a:lnTo>
                    <a:lnTo>
                      <a:pt x="511" y="266"/>
                    </a:lnTo>
                    <a:lnTo>
                      <a:pt x="511" y="264"/>
                    </a:lnTo>
                    <a:lnTo>
                      <a:pt x="533" y="243"/>
                    </a:lnTo>
                    <a:lnTo>
                      <a:pt x="533" y="242"/>
                    </a:lnTo>
                    <a:lnTo>
                      <a:pt x="531" y="236"/>
                    </a:lnTo>
                    <a:lnTo>
                      <a:pt x="529" y="236"/>
                    </a:lnTo>
                    <a:lnTo>
                      <a:pt x="529" y="235"/>
                    </a:lnTo>
                    <a:lnTo>
                      <a:pt x="526" y="233"/>
                    </a:lnTo>
                    <a:lnTo>
                      <a:pt x="526" y="226"/>
                    </a:lnTo>
                    <a:lnTo>
                      <a:pt x="532" y="210"/>
                    </a:lnTo>
                    <a:lnTo>
                      <a:pt x="532" y="208"/>
                    </a:lnTo>
                    <a:lnTo>
                      <a:pt x="531" y="207"/>
                    </a:lnTo>
                    <a:lnTo>
                      <a:pt x="531" y="204"/>
                    </a:lnTo>
                    <a:lnTo>
                      <a:pt x="529" y="203"/>
                    </a:lnTo>
                    <a:lnTo>
                      <a:pt x="531" y="203"/>
                    </a:lnTo>
                    <a:lnTo>
                      <a:pt x="531" y="202"/>
                    </a:lnTo>
                    <a:lnTo>
                      <a:pt x="536" y="196"/>
                    </a:lnTo>
                    <a:lnTo>
                      <a:pt x="550" y="178"/>
                    </a:lnTo>
                    <a:lnTo>
                      <a:pt x="548" y="176"/>
                    </a:lnTo>
                    <a:lnTo>
                      <a:pt x="548" y="154"/>
                    </a:lnTo>
                    <a:lnTo>
                      <a:pt x="553" y="141"/>
                    </a:lnTo>
                    <a:lnTo>
                      <a:pt x="554" y="141"/>
                    </a:lnTo>
                    <a:lnTo>
                      <a:pt x="554" y="136"/>
                    </a:lnTo>
                    <a:lnTo>
                      <a:pt x="553" y="135"/>
                    </a:lnTo>
                    <a:lnTo>
                      <a:pt x="540" y="135"/>
                    </a:lnTo>
                    <a:lnTo>
                      <a:pt x="536" y="133"/>
                    </a:lnTo>
                    <a:lnTo>
                      <a:pt x="529" y="133"/>
                    </a:lnTo>
                    <a:lnTo>
                      <a:pt x="526" y="136"/>
                    </a:lnTo>
                    <a:lnTo>
                      <a:pt x="521" y="140"/>
                    </a:lnTo>
                    <a:lnTo>
                      <a:pt x="517" y="141"/>
                    </a:lnTo>
                    <a:lnTo>
                      <a:pt x="515" y="141"/>
                    </a:lnTo>
                    <a:lnTo>
                      <a:pt x="514" y="140"/>
                    </a:lnTo>
                    <a:lnTo>
                      <a:pt x="514" y="137"/>
                    </a:lnTo>
                    <a:lnTo>
                      <a:pt x="517" y="132"/>
                    </a:lnTo>
                    <a:lnTo>
                      <a:pt x="518" y="130"/>
                    </a:lnTo>
                    <a:lnTo>
                      <a:pt x="518" y="120"/>
                    </a:lnTo>
                    <a:lnTo>
                      <a:pt x="517" y="118"/>
                    </a:lnTo>
                    <a:lnTo>
                      <a:pt x="515" y="109"/>
                    </a:lnTo>
                    <a:lnTo>
                      <a:pt x="518" y="108"/>
                    </a:lnTo>
                    <a:lnTo>
                      <a:pt x="519" y="104"/>
                    </a:lnTo>
                    <a:lnTo>
                      <a:pt x="518" y="102"/>
                    </a:lnTo>
                    <a:lnTo>
                      <a:pt x="501" y="95"/>
                    </a:lnTo>
                    <a:lnTo>
                      <a:pt x="497" y="92"/>
                    </a:lnTo>
                    <a:lnTo>
                      <a:pt x="497" y="97"/>
                    </a:lnTo>
                    <a:lnTo>
                      <a:pt x="494" y="104"/>
                    </a:lnTo>
                    <a:lnTo>
                      <a:pt x="491" y="108"/>
                    </a:lnTo>
                    <a:lnTo>
                      <a:pt x="486" y="109"/>
                    </a:lnTo>
                    <a:lnTo>
                      <a:pt x="473" y="122"/>
                    </a:lnTo>
                    <a:lnTo>
                      <a:pt x="472" y="120"/>
                    </a:lnTo>
                    <a:lnTo>
                      <a:pt x="465" y="102"/>
                    </a:lnTo>
                    <a:lnTo>
                      <a:pt x="466" y="73"/>
                    </a:lnTo>
                    <a:lnTo>
                      <a:pt x="468" y="68"/>
                    </a:lnTo>
                    <a:lnTo>
                      <a:pt x="468" y="65"/>
                    </a:lnTo>
                    <a:lnTo>
                      <a:pt x="469" y="58"/>
                    </a:lnTo>
                    <a:lnTo>
                      <a:pt x="469" y="53"/>
                    </a:lnTo>
                    <a:lnTo>
                      <a:pt x="471" y="51"/>
                    </a:lnTo>
                    <a:lnTo>
                      <a:pt x="459" y="49"/>
                    </a:lnTo>
                    <a:lnTo>
                      <a:pt x="457" y="49"/>
                    </a:lnTo>
                    <a:lnTo>
                      <a:pt x="457" y="51"/>
                    </a:lnTo>
                    <a:lnTo>
                      <a:pt x="454" y="51"/>
                    </a:lnTo>
                    <a:lnTo>
                      <a:pt x="450" y="44"/>
                    </a:lnTo>
                    <a:lnTo>
                      <a:pt x="448" y="39"/>
                    </a:lnTo>
                    <a:lnTo>
                      <a:pt x="448" y="25"/>
                    </a:lnTo>
                    <a:lnTo>
                      <a:pt x="441" y="25"/>
                    </a:lnTo>
                    <a:lnTo>
                      <a:pt x="435" y="24"/>
                    </a:lnTo>
                    <a:lnTo>
                      <a:pt x="433" y="24"/>
                    </a:lnTo>
                    <a:lnTo>
                      <a:pt x="433" y="21"/>
                    </a:lnTo>
                    <a:lnTo>
                      <a:pt x="431" y="20"/>
                    </a:lnTo>
                    <a:lnTo>
                      <a:pt x="433" y="16"/>
                    </a:lnTo>
                    <a:lnTo>
                      <a:pt x="433" y="11"/>
                    </a:lnTo>
                    <a:lnTo>
                      <a:pt x="431" y="11"/>
                    </a:lnTo>
                    <a:lnTo>
                      <a:pt x="421" y="10"/>
                    </a:lnTo>
                    <a:lnTo>
                      <a:pt x="420" y="10"/>
                    </a:lnTo>
                    <a:lnTo>
                      <a:pt x="419" y="8"/>
                    </a:lnTo>
                    <a:lnTo>
                      <a:pt x="410" y="3"/>
                    </a:lnTo>
                    <a:lnTo>
                      <a:pt x="402" y="2"/>
                    </a:lnTo>
                    <a:lnTo>
                      <a:pt x="397" y="2"/>
                    </a:lnTo>
                    <a:lnTo>
                      <a:pt x="397" y="10"/>
                    </a:lnTo>
                    <a:lnTo>
                      <a:pt x="395" y="13"/>
                    </a:lnTo>
                    <a:lnTo>
                      <a:pt x="392" y="14"/>
                    </a:lnTo>
                    <a:lnTo>
                      <a:pt x="384" y="21"/>
                    </a:lnTo>
                    <a:lnTo>
                      <a:pt x="381" y="21"/>
                    </a:lnTo>
                    <a:lnTo>
                      <a:pt x="377" y="20"/>
                    </a:lnTo>
                    <a:lnTo>
                      <a:pt x="374" y="16"/>
                    </a:lnTo>
                    <a:lnTo>
                      <a:pt x="373" y="14"/>
                    </a:lnTo>
                    <a:lnTo>
                      <a:pt x="368" y="11"/>
                    </a:lnTo>
                    <a:lnTo>
                      <a:pt x="361" y="8"/>
                    </a:lnTo>
                    <a:lnTo>
                      <a:pt x="353" y="0"/>
                    </a:lnTo>
                    <a:lnTo>
                      <a:pt x="352" y="6"/>
                    </a:lnTo>
                    <a:lnTo>
                      <a:pt x="352" y="23"/>
                    </a:lnTo>
                    <a:lnTo>
                      <a:pt x="354" y="34"/>
                    </a:lnTo>
                    <a:lnTo>
                      <a:pt x="354" y="51"/>
                    </a:lnTo>
                    <a:lnTo>
                      <a:pt x="353" y="55"/>
                    </a:lnTo>
                    <a:lnTo>
                      <a:pt x="350" y="55"/>
                    </a:lnTo>
                    <a:lnTo>
                      <a:pt x="349" y="53"/>
                    </a:lnTo>
                    <a:lnTo>
                      <a:pt x="347" y="53"/>
                    </a:lnTo>
                    <a:lnTo>
                      <a:pt x="349" y="52"/>
                    </a:lnTo>
                    <a:lnTo>
                      <a:pt x="347" y="39"/>
                    </a:lnTo>
                    <a:lnTo>
                      <a:pt x="347" y="38"/>
                    </a:lnTo>
                    <a:lnTo>
                      <a:pt x="343" y="38"/>
                    </a:lnTo>
                    <a:lnTo>
                      <a:pt x="331" y="39"/>
                    </a:lnTo>
                    <a:lnTo>
                      <a:pt x="328" y="44"/>
                    </a:lnTo>
                    <a:lnTo>
                      <a:pt x="327" y="44"/>
                    </a:lnTo>
                    <a:lnTo>
                      <a:pt x="320" y="42"/>
                    </a:lnTo>
                    <a:lnTo>
                      <a:pt x="311" y="39"/>
                    </a:lnTo>
                    <a:lnTo>
                      <a:pt x="308" y="38"/>
                    </a:lnTo>
                    <a:lnTo>
                      <a:pt x="303" y="32"/>
                    </a:lnTo>
                    <a:lnTo>
                      <a:pt x="297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43" name="Freeform 170">
                <a:extLst>
                  <a:ext uri="{FF2B5EF4-FFF2-40B4-BE49-F238E27FC236}">
                    <a16:creationId xmlns:a16="http://schemas.microsoft.com/office/drawing/2014/main" id="{FFBCACC5-E778-12F7-6C71-7A322936F7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5" y="2454"/>
                <a:ext cx="38" cy="66"/>
              </a:xfrm>
              <a:custGeom>
                <a:avLst/>
                <a:gdLst>
                  <a:gd name="T0" fmla="*/ 111 w 152"/>
                  <a:gd name="T1" fmla="*/ 38 h 263"/>
                  <a:gd name="T2" fmla="*/ 88 w 152"/>
                  <a:gd name="T3" fmla="*/ 29 h 263"/>
                  <a:gd name="T4" fmla="*/ 80 w 152"/>
                  <a:gd name="T5" fmla="*/ 25 h 263"/>
                  <a:gd name="T6" fmla="*/ 67 w 152"/>
                  <a:gd name="T7" fmla="*/ 11 h 263"/>
                  <a:gd name="T8" fmla="*/ 65 w 152"/>
                  <a:gd name="T9" fmla="*/ 3 h 263"/>
                  <a:gd name="T10" fmla="*/ 63 w 152"/>
                  <a:gd name="T11" fmla="*/ 0 h 263"/>
                  <a:gd name="T12" fmla="*/ 62 w 152"/>
                  <a:gd name="T13" fmla="*/ 10 h 263"/>
                  <a:gd name="T14" fmla="*/ 62 w 152"/>
                  <a:gd name="T15" fmla="*/ 11 h 263"/>
                  <a:gd name="T16" fmla="*/ 63 w 152"/>
                  <a:gd name="T17" fmla="*/ 17 h 263"/>
                  <a:gd name="T18" fmla="*/ 62 w 152"/>
                  <a:gd name="T19" fmla="*/ 35 h 263"/>
                  <a:gd name="T20" fmla="*/ 58 w 152"/>
                  <a:gd name="T21" fmla="*/ 36 h 263"/>
                  <a:gd name="T22" fmla="*/ 56 w 152"/>
                  <a:gd name="T23" fmla="*/ 35 h 263"/>
                  <a:gd name="T24" fmla="*/ 36 w 152"/>
                  <a:gd name="T25" fmla="*/ 33 h 263"/>
                  <a:gd name="T26" fmla="*/ 20 w 152"/>
                  <a:gd name="T27" fmla="*/ 38 h 263"/>
                  <a:gd name="T28" fmla="*/ 11 w 152"/>
                  <a:gd name="T29" fmla="*/ 33 h 263"/>
                  <a:gd name="T30" fmla="*/ 4 w 152"/>
                  <a:gd name="T31" fmla="*/ 29 h 263"/>
                  <a:gd name="T32" fmla="*/ 0 w 152"/>
                  <a:gd name="T33" fmla="*/ 57 h 263"/>
                  <a:gd name="T34" fmla="*/ 7 w 152"/>
                  <a:gd name="T35" fmla="*/ 62 h 263"/>
                  <a:gd name="T36" fmla="*/ 18 w 152"/>
                  <a:gd name="T37" fmla="*/ 76 h 263"/>
                  <a:gd name="T38" fmla="*/ 21 w 152"/>
                  <a:gd name="T39" fmla="*/ 78 h 263"/>
                  <a:gd name="T40" fmla="*/ 20 w 152"/>
                  <a:gd name="T41" fmla="*/ 84 h 263"/>
                  <a:gd name="T42" fmla="*/ 22 w 152"/>
                  <a:gd name="T43" fmla="*/ 96 h 263"/>
                  <a:gd name="T44" fmla="*/ 27 w 152"/>
                  <a:gd name="T45" fmla="*/ 115 h 263"/>
                  <a:gd name="T46" fmla="*/ 25 w 152"/>
                  <a:gd name="T47" fmla="*/ 127 h 263"/>
                  <a:gd name="T48" fmla="*/ 27 w 152"/>
                  <a:gd name="T49" fmla="*/ 136 h 263"/>
                  <a:gd name="T50" fmla="*/ 29 w 152"/>
                  <a:gd name="T51" fmla="*/ 144 h 263"/>
                  <a:gd name="T52" fmla="*/ 34 w 152"/>
                  <a:gd name="T53" fmla="*/ 155 h 263"/>
                  <a:gd name="T54" fmla="*/ 35 w 152"/>
                  <a:gd name="T55" fmla="*/ 179 h 263"/>
                  <a:gd name="T56" fmla="*/ 49 w 152"/>
                  <a:gd name="T57" fmla="*/ 182 h 263"/>
                  <a:gd name="T58" fmla="*/ 49 w 152"/>
                  <a:gd name="T59" fmla="*/ 175 h 263"/>
                  <a:gd name="T60" fmla="*/ 55 w 152"/>
                  <a:gd name="T61" fmla="*/ 167 h 263"/>
                  <a:gd name="T62" fmla="*/ 56 w 152"/>
                  <a:gd name="T63" fmla="*/ 166 h 263"/>
                  <a:gd name="T64" fmla="*/ 63 w 152"/>
                  <a:gd name="T65" fmla="*/ 167 h 263"/>
                  <a:gd name="T66" fmla="*/ 59 w 152"/>
                  <a:gd name="T67" fmla="*/ 170 h 263"/>
                  <a:gd name="T68" fmla="*/ 58 w 152"/>
                  <a:gd name="T69" fmla="*/ 177 h 263"/>
                  <a:gd name="T70" fmla="*/ 59 w 152"/>
                  <a:gd name="T71" fmla="*/ 186 h 263"/>
                  <a:gd name="T72" fmla="*/ 49 w 152"/>
                  <a:gd name="T73" fmla="*/ 219 h 263"/>
                  <a:gd name="T74" fmla="*/ 55 w 152"/>
                  <a:gd name="T75" fmla="*/ 221 h 263"/>
                  <a:gd name="T76" fmla="*/ 59 w 152"/>
                  <a:gd name="T77" fmla="*/ 228 h 263"/>
                  <a:gd name="T78" fmla="*/ 63 w 152"/>
                  <a:gd name="T79" fmla="*/ 257 h 263"/>
                  <a:gd name="T80" fmla="*/ 95 w 152"/>
                  <a:gd name="T81" fmla="*/ 256 h 263"/>
                  <a:gd name="T82" fmla="*/ 101 w 152"/>
                  <a:gd name="T83" fmla="*/ 257 h 263"/>
                  <a:gd name="T84" fmla="*/ 105 w 152"/>
                  <a:gd name="T85" fmla="*/ 258 h 263"/>
                  <a:gd name="T86" fmla="*/ 108 w 152"/>
                  <a:gd name="T87" fmla="*/ 260 h 263"/>
                  <a:gd name="T88" fmla="*/ 109 w 152"/>
                  <a:gd name="T89" fmla="*/ 263 h 263"/>
                  <a:gd name="T90" fmla="*/ 113 w 152"/>
                  <a:gd name="T91" fmla="*/ 257 h 263"/>
                  <a:gd name="T92" fmla="*/ 119 w 152"/>
                  <a:gd name="T93" fmla="*/ 232 h 263"/>
                  <a:gd name="T94" fmla="*/ 122 w 152"/>
                  <a:gd name="T95" fmla="*/ 224 h 263"/>
                  <a:gd name="T96" fmla="*/ 133 w 152"/>
                  <a:gd name="T97" fmla="*/ 204 h 263"/>
                  <a:gd name="T98" fmla="*/ 134 w 152"/>
                  <a:gd name="T99" fmla="*/ 203 h 263"/>
                  <a:gd name="T100" fmla="*/ 144 w 152"/>
                  <a:gd name="T101" fmla="*/ 189 h 263"/>
                  <a:gd name="T102" fmla="*/ 147 w 152"/>
                  <a:gd name="T103" fmla="*/ 183 h 263"/>
                  <a:gd name="T104" fmla="*/ 151 w 152"/>
                  <a:gd name="T105" fmla="*/ 157 h 263"/>
                  <a:gd name="T106" fmla="*/ 151 w 152"/>
                  <a:gd name="T107" fmla="*/ 151 h 263"/>
                  <a:gd name="T108" fmla="*/ 149 w 152"/>
                  <a:gd name="T109" fmla="*/ 150 h 263"/>
                  <a:gd name="T110" fmla="*/ 144 w 152"/>
                  <a:gd name="T111" fmla="*/ 141 h 263"/>
                  <a:gd name="T112" fmla="*/ 138 w 152"/>
                  <a:gd name="T113" fmla="*/ 120 h 263"/>
                  <a:gd name="T114" fmla="*/ 134 w 152"/>
                  <a:gd name="T115" fmla="*/ 110 h 263"/>
                  <a:gd name="T116" fmla="*/ 133 w 152"/>
                  <a:gd name="T117" fmla="*/ 106 h 263"/>
                  <a:gd name="T118" fmla="*/ 132 w 152"/>
                  <a:gd name="T119" fmla="*/ 96 h 263"/>
                  <a:gd name="T120" fmla="*/ 134 w 152"/>
                  <a:gd name="T121" fmla="*/ 88 h 263"/>
                  <a:gd name="T122" fmla="*/ 129 w 152"/>
                  <a:gd name="T123" fmla="*/ 55 h 263"/>
                  <a:gd name="T124" fmla="*/ 127 w 152"/>
                  <a:gd name="T125" fmla="*/ 39 h 2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52" h="263">
                    <a:moveTo>
                      <a:pt x="126" y="38"/>
                    </a:moveTo>
                    <a:lnTo>
                      <a:pt x="111" y="38"/>
                    </a:lnTo>
                    <a:lnTo>
                      <a:pt x="105" y="35"/>
                    </a:lnTo>
                    <a:lnTo>
                      <a:pt x="88" y="29"/>
                    </a:lnTo>
                    <a:lnTo>
                      <a:pt x="85" y="29"/>
                    </a:lnTo>
                    <a:lnTo>
                      <a:pt x="80" y="25"/>
                    </a:lnTo>
                    <a:lnTo>
                      <a:pt x="69" y="16"/>
                    </a:lnTo>
                    <a:lnTo>
                      <a:pt x="67" y="11"/>
                    </a:lnTo>
                    <a:lnTo>
                      <a:pt x="65" y="7"/>
                    </a:lnTo>
                    <a:lnTo>
                      <a:pt x="65" y="3"/>
                    </a:lnTo>
                    <a:lnTo>
                      <a:pt x="63" y="2"/>
                    </a:lnTo>
                    <a:lnTo>
                      <a:pt x="63" y="0"/>
                    </a:lnTo>
                    <a:lnTo>
                      <a:pt x="62" y="4"/>
                    </a:lnTo>
                    <a:lnTo>
                      <a:pt x="62" y="10"/>
                    </a:lnTo>
                    <a:lnTo>
                      <a:pt x="60" y="11"/>
                    </a:lnTo>
                    <a:lnTo>
                      <a:pt x="62" y="11"/>
                    </a:lnTo>
                    <a:lnTo>
                      <a:pt x="62" y="13"/>
                    </a:lnTo>
                    <a:lnTo>
                      <a:pt x="63" y="17"/>
                    </a:lnTo>
                    <a:lnTo>
                      <a:pt x="63" y="33"/>
                    </a:lnTo>
                    <a:lnTo>
                      <a:pt x="62" y="35"/>
                    </a:lnTo>
                    <a:lnTo>
                      <a:pt x="59" y="36"/>
                    </a:lnTo>
                    <a:lnTo>
                      <a:pt x="58" y="36"/>
                    </a:lnTo>
                    <a:lnTo>
                      <a:pt x="58" y="35"/>
                    </a:lnTo>
                    <a:lnTo>
                      <a:pt x="56" y="35"/>
                    </a:lnTo>
                    <a:lnTo>
                      <a:pt x="46" y="33"/>
                    </a:lnTo>
                    <a:lnTo>
                      <a:pt x="36" y="33"/>
                    </a:lnTo>
                    <a:lnTo>
                      <a:pt x="28" y="35"/>
                    </a:lnTo>
                    <a:lnTo>
                      <a:pt x="20" y="38"/>
                    </a:lnTo>
                    <a:lnTo>
                      <a:pt x="13" y="38"/>
                    </a:lnTo>
                    <a:lnTo>
                      <a:pt x="11" y="33"/>
                    </a:lnTo>
                    <a:lnTo>
                      <a:pt x="6" y="28"/>
                    </a:lnTo>
                    <a:lnTo>
                      <a:pt x="4" y="29"/>
                    </a:lnTo>
                    <a:lnTo>
                      <a:pt x="2" y="57"/>
                    </a:lnTo>
                    <a:lnTo>
                      <a:pt x="0" y="57"/>
                    </a:lnTo>
                    <a:lnTo>
                      <a:pt x="6" y="60"/>
                    </a:lnTo>
                    <a:lnTo>
                      <a:pt x="7" y="62"/>
                    </a:lnTo>
                    <a:lnTo>
                      <a:pt x="18" y="74"/>
                    </a:lnTo>
                    <a:lnTo>
                      <a:pt x="18" y="76"/>
                    </a:lnTo>
                    <a:lnTo>
                      <a:pt x="20" y="76"/>
                    </a:lnTo>
                    <a:lnTo>
                      <a:pt x="21" y="78"/>
                    </a:lnTo>
                    <a:lnTo>
                      <a:pt x="21" y="83"/>
                    </a:lnTo>
                    <a:lnTo>
                      <a:pt x="20" y="84"/>
                    </a:lnTo>
                    <a:lnTo>
                      <a:pt x="22" y="85"/>
                    </a:lnTo>
                    <a:lnTo>
                      <a:pt x="22" y="96"/>
                    </a:lnTo>
                    <a:lnTo>
                      <a:pt x="24" y="100"/>
                    </a:lnTo>
                    <a:lnTo>
                      <a:pt x="27" y="115"/>
                    </a:lnTo>
                    <a:lnTo>
                      <a:pt x="25" y="124"/>
                    </a:lnTo>
                    <a:lnTo>
                      <a:pt x="25" y="127"/>
                    </a:lnTo>
                    <a:lnTo>
                      <a:pt x="27" y="133"/>
                    </a:lnTo>
                    <a:lnTo>
                      <a:pt x="27" y="136"/>
                    </a:lnTo>
                    <a:lnTo>
                      <a:pt x="28" y="137"/>
                    </a:lnTo>
                    <a:lnTo>
                      <a:pt x="29" y="144"/>
                    </a:lnTo>
                    <a:lnTo>
                      <a:pt x="31" y="147"/>
                    </a:lnTo>
                    <a:lnTo>
                      <a:pt x="34" y="155"/>
                    </a:lnTo>
                    <a:lnTo>
                      <a:pt x="35" y="165"/>
                    </a:lnTo>
                    <a:lnTo>
                      <a:pt x="35" y="179"/>
                    </a:lnTo>
                    <a:lnTo>
                      <a:pt x="36" y="179"/>
                    </a:lnTo>
                    <a:lnTo>
                      <a:pt x="49" y="182"/>
                    </a:lnTo>
                    <a:lnTo>
                      <a:pt x="51" y="177"/>
                    </a:lnTo>
                    <a:lnTo>
                      <a:pt x="49" y="175"/>
                    </a:lnTo>
                    <a:lnTo>
                      <a:pt x="49" y="173"/>
                    </a:lnTo>
                    <a:lnTo>
                      <a:pt x="55" y="167"/>
                    </a:lnTo>
                    <a:lnTo>
                      <a:pt x="56" y="167"/>
                    </a:lnTo>
                    <a:lnTo>
                      <a:pt x="56" y="166"/>
                    </a:lnTo>
                    <a:lnTo>
                      <a:pt x="63" y="166"/>
                    </a:lnTo>
                    <a:lnTo>
                      <a:pt x="63" y="167"/>
                    </a:lnTo>
                    <a:lnTo>
                      <a:pt x="62" y="167"/>
                    </a:lnTo>
                    <a:lnTo>
                      <a:pt x="59" y="170"/>
                    </a:lnTo>
                    <a:lnTo>
                      <a:pt x="58" y="175"/>
                    </a:lnTo>
                    <a:lnTo>
                      <a:pt x="58" y="177"/>
                    </a:lnTo>
                    <a:lnTo>
                      <a:pt x="59" y="179"/>
                    </a:lnTo>
                    <a:lnTo>
                      <a:pt x="59" y="186"/>
                    </a:lnTo>
                    <a:lnTo>
                      <a:pt x="52" y="212"/>
                    </a:lnTo>
                    <a:lnTo>
                      <a:pt x="49" y="219"/>
                    </a:lnTo>
                    <a:lnTo>
                      <a:pt x="48" y="221"/>
                    </a:lnTo>
                    <a:lnTo>
                      <a:pt x="55" y="221"/>
                    </a:lnTo>
                    <a:lnTo>
                      <a:pt x="55" y="222"/>
                    </a:lnTo>
                    <a:lnTo>
                      <a:pt x="59" y="228"/>
                    </a:lnTo>
                    <a:lnTo>
                      <a:pt x="63" y="237"/>
                    </a:lnTo>
                    <a:lnTo>
                      <a:pt x="63" y="257"/>
                    </a:lnTo>
                    <a:lnTo>
                      <a:pt x="78" y="253"/>
                    </a:lnTo>
                    <a:lnTo>
                      <a:pt x="95" y="256"/>
                    </a:lnTo>
                    <a:lnTo>
                      <a:pt x="99" y="256"/>
                    </a:lnTo>
                    <a:lnTo>
                      <a:pt x="101" y="257"/>
                    </a:lnTo>
                    <a:lnTo>
                      <a:pt x="102" y="257"/>
                    </a:lnTo>
                    <a:lnTo>
                      <a:pt x="105" y="258"/>
                    </a:lnTo>
                    <a:lnTo>
                      <a:pt x="106" y="260"/>
                    </a:lnTo>
                    <a:lnTo>
                      <a:pt x="108" y="260"/>
                    </a:lnTo>
                    <a:lnTo>
                      <a:pt x="108" y="261"/>
                    </a:lnTo>
                    <a:lnTo>
                      <a:pt x="109" y="263"/>
                    </a:lnTo>
                    <a:lnTo>
                      <a:pt x="113" y="258"/>
                    </a:lnTo>
                    <a:lnTo>
                      <a:pt x="113" y="257"/>
                    </a:lnTo>
                    <a:lnTo>
                      <a:pt x="119" y="235"/>
                    </a:lnTo>
                    <a:lnTo>
                      <a:pt x="119" y="232"/>
                    </a:lnTo>
                    <a:lnTo>
                      <a:pt x="120" y="225"/>
                    </a:lnTo>
                    <a:lnTo>
                      <a:pt x="122" y="224"/>
                    </a:lnTo>
                    <a:lnTo>
                      <a:pt x="133" y="205"/>
                    </a:lnTo>
                    <a:lnTo>
                      <a:pt x="133" y="204"/>
                    </a:lnTo>
                    <a:lnTo>
                      <a:pt x="134" y="204"/>
                    </a:lnTo>
                    <a:lnTo>
                      <a:pt x="134" y="203"/>
                    </a:lnTo>
                    <a:lnTo>
                      <a:pt x="138" y="200"/>
                    </a:lnTo>
                    <a:lnTo>
                      <a:pt x="144" y="189"/>
                    </a:lnTo>
                    <a:lnTo>
                      <a:pt x="145" y="187"/>
                    </a:lnTo>
                    <a:lnTo>
                      <a:pt x="147" y="183"/>
                    </a:lnTo>
                    <a:lnTo>
                      <a:pt x="147" y="179"/>
                    </a:lnTo>
                    <a:lnTo>
                      <a:pt x="151" y="157"/>
                    </a:lnTo>
                    <a:lnTo>
                      <a:pt x="152" y="152"/>
                    </a:lnTo>
                    <a:lnTo>
                      <a:pt x="151" y="151"/>
                    </a:lnTo>
                    <a:lnTo>
                      <a:pt x="151" y="150"/>
                    </a:lnTo>
                    <a:lnTo>
                      <a:pt x="149" y="150"/>
                    </a:lnTo>
                    <a:lnTo>
                      <a:pt x="145" y="143"/>
                    </a:lnTo>
                    <a:lnTo>
                      <a:pt x="144" y="141"/>
                    </a:lnTo>
                    <a:lnTo>
                      <a:pt x="142" y="137"/>
                    </a:lnTo>
                    <a:lnTo>
                      <a:pt x="138" y="120"/>
                    </a:lnTo>
                    <a:lnTo>
                      <a:pt x="138" y="116"/>
                    </a:lnTo>
                    <a:lnTo>
                      <a:pt x="134" y="110"/>
                    </a:lnTo>
                    <a:lnTo>
                      <a:pt x="134" y="107"/>
                    </a:lnTo>
                    <a:lnTo>
                      <a:pt x="133" y="106"/>
                    </a:lnTo>
                    <a:lnTo>
                      <a:pt x="132" y="99"/>
                    </a:lnTo>
                    <a:lnTo>
                      <a:pt x="132" y="96"/>
                    </a:lnTo>
                    <a:lnTo>
                      <a:pt x="133" y="92"/>
                    </a:lnTo>
                    <a:lnTo>
                      <a:pt x="134" y="88"/>
                    </a:lnTo>
                    <a:lnTo>
                      <a:pt x="133" y="84"/>
                    </a:lnTo>
                    <a:lnTo>
                      <a:pt x="129" y="55"/>
                    </a:lnTo>
                    <a:lnTo>
                      <a:pt x="127" y="49"/>
                    </a:lnTo>
                    <a:lnTo>
                      <a:pt x="127" y="39"/>
                    </a:lnTo>
                    <a:lnTo>
                      <a:pt x="126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44" name="Freeform 171">
                <a:extLst>
                  <a:ext uri="{FF2B5EF4-FFF2-40B4-BE49-F238E27FC236}">
                    <a16:creationId xmlns:a16="http://schemas.microsoft.com/office/drawing/2014/main" id="{DD01FF18-643D-9C97-2735-440906EA92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6" y="2447"/>
                <a:ext cx="45" cy="75"/>
              </a:xfrm>
              <a:custGeom>
                <a:avLst/>
                <a:gdLst>
                  <a:gd name="T0" fmla="*/ 163 w 177"/>
                  <a:gd name="T1" fmla="*/ 200 h 301"/>
                  <a:gd name="T2" fmla="*/ 163 w 177"/>
                  <a:gd name="T3" fmla="*/ 209 h 301"/>
                  <a:gd name="T4" fmla="*/ 149 w 177"/>
                  <a:gd name="T5" fmla="*/ 192 h 301"/>
                  <a:gd name="T6" fmla="*/ 143 w 177"/>
                  <a:gd name="T7" fmla="*/ 171 h 301"/>
                  <a:gd name="T8" fmla="*/ 141 w 177"/>
                  <a:gd name="T9" fmla="*/ 160 h 301"/>
                  <a:gd name="T10" fmla="*/ 141 w 177"/>
                  <a:gd name="T11" fmla="*/ 142 h 301"/>
                  <a:gd name="T12" fmla="*/ 136 w 177"/>
                  <a:gd name="T13" fmla="*/ 112 h 301"/>
                  <a:gd name="T14" fmla="*/ 135 w 177"/>
                  <a:gd name="T15" fmla="*/ 105 h 301"/>
                  <a:gd name="T16" fmla="*/ 132 w 177"/>
                  <a:gd name="T17" fmla="*/ 101 h 301"/>
                  <a:gd name="T18" fmla="*/ 114 w 177"/>
                  <a:gd name="T19" fmla="*/ 84 h 301"/>
                  <a:gd name="T20" fmla="*/ 120 w 177"/>
                  <a:gd name="T21" fmla="*/ 55 h 301"/>
                  <a:gd name="T22" fmla="*/ 106 w 177"/>
                  <a:gd name="T23" fmla="*/ 26 h 301"/>
                  <a:gd name="T24" fmla="*/ 102 w 177"/>
                  <a:gd name="T25" fmla="*/ 16 h 301"/>
                  <a:gd name="T26" fmla="*/ 102 w 177"/>
                  <a:gd name="T27" fmla="*/ 2 h 301"/>
                  <a:gd name="T28" fmla="*/ 95 w 177"/>
                  <a:gd name="T29" fmla="*/ 3 h 301"/>
                  <a:gd name="T30" fmla="*/ 79 w 177"/>
                  <a:gd name="T31" fmla="*/ 16 h 301"/>
                  <a:gd name="T32" fmla="*/ 67 w 177"/>
                  <a:gd name="T33" fmla="*/ 26 h 301"/>
                  <a:gd name="T34" fmla="*/ 32 w 177"/>
                  <a:gd name="T35" fmla="*/ 33 h 301"/>
                  <a:gd name="T36" fmla="*/ 30 w 177"/>
                  <a:gd name="T37" fmla="*/ 48 h 301"/>
                  <a:gd name="T38" fmla="*/ 21 w 177"/>
                  <a:gd name="T39" fmla="*/ 52 h 301"/>
                  <a:gd name="T40" fmla="*/ 16 w 177"/>
                  <a:gd name="T41" fmla="*/ 70 h 301"/>
                  <a:gd name="T42" fmla="*/ 2 w 177"/>
                  <a:gd name="T43" fmla="*/ 74 h 301"/>
                  <a:gd name="T44" fmla="*/ 0 w 177"/>
                  <a:gd name="T45" fmla="*/ 79 h 301"/>
                  <a:gd name="T46" fmla="*/ 2 w 177"/>
                  <a:gd name="T47" fmla="*/ 93 h 301"/>
                  <a:gd name="T48" fmla="*/ 8 w 177"/>
                  <a:gd name="T49" fmla="*/ 97 h 301"/>
                  <a:gd name="T50" fmla="*/ 19 w 177"/>
                  <a:gd name="T51" fmla="*/ 114 h 301"/>
                  <a:gd name="T52" fmla="*/ 30 w 177"/>
                  <a:gd name="T53" fmla="*/ 130 h 301"/>
                  <a:gd name="T54" fmla="*/ 32 w 177"/>
                  <a:gd name="T55" fmla="*/ 137 h 301"/>
                  <a:gd name="T56" fmla="*/ 62 w 177"/>
                  <a:gd name="T57" fmla="*/ 160 h 301"/>
                  <a:gd name="T58" fmla="*/ 69 w 177"/>
                  <a:gd name="T59" fmla="*/ 178 h 301"/>
                  <a:gd name="T60" fmla="*/ 78 w 177"/>
                  <a:gd name="T61" fmla="*/ 199 h 301"/>
                  <a:gd name="T62" fmla="*/ 74 w 177"/>
                  <a:gd name="T63" fmla="*/ 199 h 301"/>
                  <a:gd name="T64" fmla="*/ 71 w 177"/>
                  <a:gd name="T65" fmla="*/ 196 h 301"/>
                  <a:gd name="T66" fmla="*/ 68 w 177"/>
                  <a:gd name="T67" fmla="*/ 196 h 301"/>
                  <a:gd name="T68" fmla="*/ 67 w 177"/>
                  <a:gd name="T69" fmla="*/ 207 h 301"/>
                  <a:gd name="T70" fmla="*/ 76 w 177"/>
                  <a:gd name="T71" fmla="*/ 220 h 301"/>
                  <a:gd name="T72" fmla="*/ 90 w 177"/>
                  <a:gd name="T73" fmla="*/ 223 h 301"/>
                  <a:gd name="T74" fmla="*/ 93 w 177"/>
                  <a:gd name="T75" fmla="*/ 235 h 301"/>
                  <a:gd name="T76" fmla="*/ 103 w 177"/>
                  <a:gd name="T77" fmla="*/ 239 h 301"/>
                  <a:gd name="T78" fmla="*/ 120 w 177"/>
                  <a:gd name="T79" fmla="*/ 262 h 301"/>
                  <a:gd name="T80" fmla="*/ 120 w 177"/>
                  <a:gd name="T81" fmla="*/ 278 h 301"/>
                  <a:gd name="T82" fmla="*/ 124 w 177"/>
                  <a:gd name="T83" fmla="*/ 283 h 301"/>
                  <a:gd name="T84" fmla="*/ 142 w 177"/>
                  <a:gd name="T85" fmla="*/ 287 h 301"/>
                  <a:gd name="T86" fmla="*/ 162 w 177"/>
                  <a:gd name="T87" fmla="*/ 248 h 301"/>
                  <a:gd name="T88" fmla="*/ 173 w 177"/>
                  <a:gd name="T89" fmla="*/ 213 h 301"/>
                  <a:gd name="T90" fmla="*/ 172 w 177"/>
                  <a:gd name="T91" fmla="*/ 202 h 301"/>
                  <a:gd name="T92" fmla="*/ 177 w 177"/>
                  <a:gd name="T93" fmla="*/ 194 h 301"/>
                  <a:gd name="T94" fmla="*/ 170 w 177"/>
                  <a:gd name="T95" fmla="*/ 194 h 3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77" h="301">
                    <a:moveTo>
                      <a:pt x="170" y="194"/>
                    </a:moveTo>
                    <a:lnTo>
                      <a:pt x="169" y="194"/>
                    </a:lnTo>
                    <a:lnTo>
                      <a:pt x="163" y="200"/>
                    </a:lnTo>
                    <a:lnTo>
                      <a:pt x="163" y="202"/>
                    </a:lnTo>
                    <a:lnTo>
                      <a:pt x="165" y="204"/>
                    </a:lnTo>
                    <a:lnTo>
                      <a:pt x="163" y="209"/>
                    </a:lnTo>
                    <a:lnTo>
                      <a:pt x="150" y="206"/>
                    </a:lnTo>
                    <a:lnTo>
                      <a:pt x="149" y="206"/>
                    </a:lnTo>
                    <a:lnTo>
                      <a:pt x="149" y="192"/>
                    </a:lnTo>
                    <a:lnTo>
                      <a:pt x="148" y="182"/>
                    </a:lnTo>
                    <a:lnTo>
                      <a:pt x="145" y="174"/>
                    </a:lnTo>
                    <a:lnTo>
                      <a:pt x="143" y="171"/>
                    </a:lnTo>
                    <a:lnTo>
                      <a:pt x="142" y="164"/>
                    </a:lnTo>
                    <a:lnTo>
                      <a:pt x="141" y="163"/>
                    </a:lnTo>
                    <a:lnTo>
                      <a:pt x="141" y="160"/>
                    </a:lnTo>
                    <a:lnTo>
                      <a:pt x="139" y="154"/>
                    </a:lnTo>
                    <a:lnTo>
                      <a:pt x="139" y="151"/>
                    </a:lnTo>
                    <a:lnTo>
                      <a:pt x="141" y="142"/>
                    </a:lnTo>
                    <a:lnTo>
                      <a:pt x="138" y="127"/>
                    </a:lnTo>
                    <a:lnTo>
                      <a:pt x="136" y="123"/>
                    </a:lnTo>
                    <a:lnTo>
                      <a:pt x="136" y="112"/>
                    </a:lnTo>
                    <a:lnTo>
                      <a:pt x="134" y="111"/>
                    </a:lnTo>
                    <a:lnTo>
                      <a:pt x="135" y="110"/>
                    </a:lnTo>
                    <a:lnTo>
                      <a:pt x="135" y="105"/>
                    </a:lnTo>
                    <a:lnTo>
                      <a:pt x="134" y="103"/>
                    </a:lnTo>
                    <a:lnTo>
                      <a:pt x="132" y="103"/>
                    </a:lnTo>
                    <a:lnTo>
                      <a:pt x="132" y="101"/>
                    </a:lnTo>
                    <a:lnTo>
                      <a:pt x="121" y="89"/>
                    </a:lnTo>
                    <a:lnTo>
                      <a:pt x="120" y="87"/>
                    </a:lnTo>
                    <a:lnTo>
                      <a:pt x="114" y="84"/>
                    </a:lnTo>
                    <a:lnTo>
                      <a:pt x="116" y="84"/>
                    </a:lnTo>
                    <a:lnTo>
                      <a:pt x="118" y="56"/>
                    </a:lnTo>
                    <a:lnTo>
                      <a:pt x="120" y="55"/>
                    </a:lnTo>
                    <a:lnTo>
                      <a:pt x="109" y="34"/>
                    </a:lnTo>
                    <a:lnTo>
                      <a:pt x="109" y="31"/>
                    </a:lnTo>
                    <a:lnTo>
                      <a:pt x="106" y="26"/>
                    </a:lnTo>
                    <a:lnTo>
                      <a:pt x="106" y="23"/>
                    </a:lnTo>
                    <a:lnTo>
                      <a:pt x="103" y="17"/>
                    </a:lnTo>
                    <a:lnTo>
                      <a:pt x="102" y="16"/>
                    </a:lnTo>
                    <a:lnTo>
                      <a:pt x="100" y="13"/>
                    </a:lnTo>
                    <a:lnTo>
                      <a:pt x="100" y="7"/>
                    </a:lnTo>
                    <a:lnTo>
                      <a:pt x="102" y="2"/>
                    </a:lnTo>
                    <a:lnTo>
                      <a:pt x="102" y="0"/>
                    </a:lnTo>
                    <a:lnTo>
                      <a:pt x="99" y="0"/>
                    </a:lnTo>
                    <a:lnTo>
                      <a:pt x="95" y="3"/>
                    </a:lnTo>
                    <a:lnTo>
                      <a:pt x="85" y="16"/>
                    </a:lnTo>
                    <a:lnTo>
                      <a:pt x="79" y="14"/>
                    </a:lnTo>
                    <a:lnTo>
                      <a:pt x="79" y="16"/>
                    </a:lnTo>
                    <a:lnTo>
                      <a:pt x="74" y="21"/>
                    </a:lnTo>
                    <a:lnTo>
                      <a:pt x="68" y="24"/>
                    </a:lnTo>
                    <a:lnTo>
                      <a:pt x="67" y="26"/>
                    </a:lnTo>
                    <a:lnTo>
                      <a:pt x="42" y="26"/>
                    </a:lnTo>
                    <a:lnTo>
                      <a:pt x="36" y="29"/>
                    </a:lnTo>
                    <a:lnTo>
                      <a:pt x="32" y="33"/>
                    </a:lnTo>
                    <a:lnTo>
                      <a:pt x="32" y="34"/>
                    </a:lnTo>
                    <a:lnTo>
                      <a:pt x="30" y="37"/>
                    </a:lnTo>
                    <a:lnTo>
                      <a:pt x="30" y="48"/>
                    </a:lnTo>
                    <a:lnTo>
                      <a:pt x="28" y="51"/>
                    </a:lnTo>
                    <a:lnTo>
                      <a:pt x="26" y="51"/>
                    </a:lnTo>
                    <a:lnTo>
                      <a:pt x="21" y="52"/>
                    </a:lnTo>
                    <a:lnTo>
                      <a:pt x="18" y="56"/>
                    </a:lnTo>
                    <a:lnTo>
                      <a:pt x="16" y="56"/>
                    </a:lnTo>
                    <a:lnTo>
                      <a:pt x="16" y="70"/>
                    </a:lnTo>
                    <a:lnTo>
                      <a:pt x="11" y="76"/>
                    </a:lnTo>
                    <a:lnTo>
                      <a:pt x="5" y="76"/>
                    </a:lnTo>
                    <a:lnTo>
                      <a:pt x="2" y="74"/>
                    </a:lnTo>
                    <a:lnTo>
                      <a:pt x="1" y="73"/>
                    </a:lnTo>
                    <a:lnTo>
                      <a:pt x="0" y="74"/>
                    </a:lnTo>
                    <a:lnTo>
                      <a:pt x="0" y="79"/>
                    </a:lnTo>
                    <a:lnTo>
                      <a:pt x="1" y="89"/>
                    </a:lnTo>
                    <a:lnTo>
                      <a:pt x="2" y="90"/>
                    </a:lnTo>
                    <a:lnTo>
                      <a:pt x="2" y="93"/>
                    </a:lnTo>
                    <a:lnTo>
                      <a:pt x="4" y="94"/>
                    </a:lnTo>
                    <a:lnTo>
                      <a:pt x="7" y="96"/>
                    </a:lnTo>
                    <a:lnTo>
                      <a:pt x="8" y="97"/>
                    </a:lnTo>
                    <a:lnTo>
                      <a:pt x="15" y="105"/>
                    </a:lnTo>
                    <a:lnTo>
                      <a:pt x="19" y="112"/>
                    </a:lnTo>
                    <a:lnTo>
                      <a:pt x="19" y="114"/>
                    </a:lnTo>
                    <a:lnTo>
                      <a:pt x="21" y="114"/>
                    </a:lnTo>
                    <a:lnTo>
                      <a:pt x="26" y="122"/>
                    </a:lnTo>
                    <a:lnTo>
                      <a:pt x="30" y="130"/>
                    </a:lnTo>
                    <a:lnTo>
                      <a:pt x="30" y="134"/>
                    </a:lnTo>
                    <a:lnTo>
                      <a:pt x="32" y="136"/>
                    </a:lnTo>
                    <a:lnTo>
                      <a:pt x="32" y="137"/>
                    </a:lnTo>
                    <a:lnTo>
                      <a:pt x="42" y="149"/>
                    </a:lnTo>
                    <a:lnTo>
                      <a:pt x="49" y="151"/>
                    </a:lnTo>
                    <a:lnTo>
                      <a:pt x="62" y="160"/>
                    </a:lnTo>
                    <a:lnTo>
                      <a:pt x="65" y="165"/>
                    </a:lnTo>
                    <a:lnTo>
                      <a:pt x="69" y="177"/>
                    </a:lnTo>
                    <a:lnTo>
                      <a:pt x="69" y="178"/>
                    </a:lnTo>
                    <a:lnTo>
                      <a:pt x="76" y="192"/>
                    </a:lnTo>
                    <a:lnTo>
                      <a:pt x="78" y="197"/>
                    </a:lnTo>
                    <a:lnTo>
                      <a:pt x="78" y="199"/>
                    </a:lnTo>
                    <a:lnTo>
                      <a:pt x="76" y="200"/>
                    </a:lnTo>
                    <a:lnTo>
                      <a:pt x="75" y="200"/>
                    </a:lnTo>
                    <a:lnTo>
                      <a:pt x="74" y="199"/>
                    </a:lnTo>
                    <a:lnTo>
                      <a:pt x="72" y="199"/>
                    </a:lnTo>
                    <a:lnTo>
                      <a:pt x="71" y="197"/>
                    </a:lnTo>
                    <a:lnTo>
                      <a:pt x="71" y="196"/>
                    </a:lnTo>
                    <a:lnTo>
                      <a:pt x="69" y="196"/>
                    </a:lnTo>
                    <a:lnTo>
                      <a:pt x="69" y="194"/>
                    </a:lnTo>
                    <a:lnTo>
                      <a:pt x="68" y="196"/>
                    </a:lnTo>
                    <a:lnTo>
                      <a:pt x="67" y="196"/>
                    </a:lnTo>
                    <a:lnTo>
                      <a:pt x="65" y="203"/>
                    </a:lnTo>
                    <a:lnTo>
                      <a:pt x="67" y="207"/>
                    </a:lnTo>
                    <a:lnTo>
                      <a:pt x="72" y="218"/>
                    </a:lnTo>
                    <a:lnTo>
                      <a:pt x="75" y="220"/>
                    </a:lnTo>
                    <a:lnTo>
                      <a:pt x="76" y="220"/>
                    </a:lnTo>
                    <a:lnTo>
                      <a:pt x="78" y="221"/>
                    </a:lnTo>
                    <a:lnTo>
                      <a:pt x="89" y="221"/>
                    </a:lnTo>
                    <a:lnTo>
                      <a:pt x="90" y="223"/>
                    </a:lnTo>
                    <a:lnTo>
                      <a:pt x="92" y="223"/>
                    </a:lnTo>
                    <a:lnTo>
                      <a:pt x="92" y="234"/>
                    </a:lnTo>
                    <a:lnTo>
                      <a:pt x="93" y="235"/>
                    </a:lnTo>
                    <a:lnTo>
                      <a:pt x="97" y="235"/>
                    </a:lnTo>
                    <a:lnTo>
                      <a:pt x="97" y="237"/>
                    </a:lnTo>
                    <a:lnTo>
                      <a:pt x="103" y="239"/>
                    </a:lnTo>
                    <a:lnTo>
                      <a:pt x="106" y="251"/>
                    </a:lnTo>
                    <a:lnTo>
                      <a:pt x="116" y="259"/>
                    </a:lnTo>
                    <a:lnTo>
                      <a:pt x="120" y="262"/>
                    </a:lnTo>
                    <a:lnTo>
                      <a:pt x="122" y="274"/>
                    </a:lnTo>
                    <a:lnTo>
                      <a:pt x="122" y="276"/>
                    </a:lnTo>
                    <a:lnTo>
                      <a:pt x="120" y="278"/>
                    </a:lnTo>
                    <a:lnTo>
                      <a:pt x="121" y="278"/>
                    </a:lnTo>
                    <a:lnTo>
                      <a:pt x="121" y="280"/>
                    </a:lnTo>
                    <a:lnTo>
                      <a:pt x="124" y="283"/>
                    </a:lnTo>
                    <a:lnTo>
                      <a:pt x="129" y="299"/>
                    </a:lnTo>
                    <a:lnTo>
                      <a:pt x="129" y="301"/>
                    </a:lnTo>
                    <a:lnTo>
                      <a:pt x="142" y="287"/>
                    </a:lnTo>
                    <a:lnTo>
                      <a:pt x="156" y="266"/>
                    </a:lnTo>
                    <a:lnTo>
                      <a:pt x="162" y="249"/>
                    </a:lnTo>
                    <a:lnTo>
                      <a:pt x="162" y="248"/>
                    </a:lnTo>
                    <a:lnTo>
                      <a:pt x="163" y="246"/>
                    </a:lnTo>
                    <a:lnTo>
                      <a:pt x="166" y="239"/>
                    </a:lnTo>
                    <a:lnTo>
                      <a:pt x="173" y="213"/>
                    </a:lnTo>
                    <a:lnTo>
                      <a:pt x="173" y="206"/>
                    </a:lnTo>
                    <a:lnTo>
                      <a:pt x="172" y="204"/>
                    </a:lnTo>
                    <a:lnTo>
                      <a:pt x="172" y="202"/>
                    </a:lnTo>
                    <a:lnTo>
                      <a:pt x="173" y="197"/>
                    </a:lnTo>
                    <a:lnTo>
                      <a:pt x="176" y="194"/>
                    </a:lnTo>
                    <a:lnTo>
                      <a:pt x="177" y="194"/>
                    </a:lnTo>
                    <a:lnTo>
                      <a:pt x="177" y="193"/>
                    </a:lnTo>
                    <a:lnTo>
                      <a:pt x="170" y="193"/>
                    </a:lnTo>
                    <a:lnTo>
                      <a:pt x="170" y="19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45" name="Freeform 172">
                <a:extLst>
                  <a:ext uri="{FF2B5EF4-FFF2-40B4-BE49-F238E27FC236}">
                    <a16:creationId xmlns:a16="http://schemas.microsoft.com/office/drawing/2014/main" id="{2C7644E0-99DA-87AB-AC04-FAC1F7838C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3" y="2503"/>
                <a:ext cx="83" cy="109"/>
              </a:xfrm>
              <a:custGeom>
                <a:avLst/>
                <a:gdLst>
                  <a:gd name="T0" fmla="*/ 102 w 331"/>
                  <a:gd name="T1" fmla="*/ 24 h 437"/>
                  <a:gd name="T2" fmla="*/ 75 w 331"/>
                  <a:gd name="T3" fmla="*/ 63 h 437"/>
                  <a:gd name="T4" fmla="*/ 55 w 331"/>
                  <a:gd name="T5" fmla="*/ 84 h 437"/>
                  <a:gd name="T6" fmla="*/ 42 w 331"/>
                  <a:gd name="T7" fmla="*/ 102 h 437"/>
                  <a:gd name="T8" fmla="*/ 30 w 331"/>
                  <a:gd name="T9" fmla="*/ 137 h 437"/>
                  <a:gd name="T10" fmla="*/ 18 w 331"/>
                  <a:gd name="T11" fmla="*/ 207 h 437"/>
                  <a:gd name="T12" fmla="*/ 2 w 331"/>
                  <a:gd name="T13" fmla="*/ 265 h 437"/>
                  <a:gd name="T14" fmla="*/ 0 w 331"/>
                  <a:gd name="T15" fmla="*/ 278 h 437"/>
                  <a:gd name="T16" fmla="*/ 5 w 331"/>
                  <a:gd name="T17" fmla="*/ 286 h 437"/>
                  <a:gd name="T18" fmla="*/ 7 w 331"/>
                  <a:gd name="T19" fmla="*/ 313 h 437"/>
                  <a:gd name="T20" fmla="*/ 40 w 331"/>
                  <a:gd name="T21" fmla="*/ 330 h 437"/>
                  <a:gd name="T22" fmla="*/ 60 w 331"/>
                  <a:gd name="T23" fmla="*/ 370 h 437"/>
                  <a:gd name="T24" fmla="*/ 62 w 331"/>
                  <a:gd name="T25" fmla="*/ 390 h 437"/>
                  <a:gd name="T26" fmla="*/ 81 w 331"/>
                  <a:gd name="T27" fmla="*/ 366 h 437"/>
                  <a:gd name="T28" fmla="*/ 98 w 331"/>
                  <a:gd name="T29" fmla="*/ 366 h 437"/>
                  <a:gd name="T30" fmla="*/ 110 w 331"/>
                  <a:gd name="T31" fmla="*/ 385 h 437"/>
                  <a:gd name="T32" fmla="*/ 103 w 331"/>
                  <a:gd name="T33" fmla="*/ 408 h 437"/>
                  <a:gd name="T34" fmla="*/ 129 w 331"/>
                  <a:gd name="T35" fmla="*/ 404 h 437"/>
                  <a:gd name="T36" fmla="*/ 145 w 331"/>
                  <a:gd name="T37" fmla="*/ 415 h 437"/>
                  <a:gd name="T38" fmla="*/ 173 w 331"/>
                  <a:gd name="T39" fmla="*/ 422 h 437"/>
                  <a:gd name="T40" fmla="*/ 198 w 331"/>
                  <a:gd name="T41" fmla="*/ 436 h 437"/>
                  <a:gd name="T42" fmla="*/ 208 w 331"/>
                  <a:gd name="T43" fmla="*/ 409 h 437"/>
                  <a:gd name="T44" fmla="*/ 222 w 331"/>
                  <a:gd name="T45" fmla="*/ 385 h 437"/>
                  <a:gd name="T46" fmla="*/ 247 w 331"/>
                  <a:gd name="T47" fmla="*/ 381 h 437"/>
                  <a:gd name="T48" fmla="*/ 265 w 331"/>
                  <a:gd name="T49" fmla="*/ 345 h 437"/>
                  <a:gd name="T50" fmla="*/ 272 w 331"/>
                  <a:gd name="T51" fmla="*/ 330 h 437"/>
                  <a:gd name="T52" fmla="*/ 265 w 331"/>
                  <a:gd name="T53" fmla="*/ 313 h 437"/>
                  <a:gd name="T54" fmla="*/ 269 w 331"/>
                  <a:gd name="T55" fmla="*/ 301 h 437"/>
                  <a:gd name="T56" fmla="*/ 271 w 331"/>
                  <a:gd name="T57" fmla="*/ 258 h 437"/>
                  <a:gd name="T58" fmla="*/ 279 w 331"/>
                  <a:gd name="T59" fmla="*/ 241 h 437"/>
                  <a:gd name="T60" fmla="*/ 289 w 331"/>
                  <a:gd name="T61" fmla="*/ 239 h 437"/>
                  <a:gd name="T62" fmla="*/ 297 w 331"/>
                  <a:gd name="T63" fmla="*/ 233 h 437"/>
                  <a:gd name="T64" fmla="*/ 314 w 331"/>
                  <a:gd name="T65" fmla="*/ 214 h 437"/>
                  <a:gd name="T66" fmla="*/ 331 w 331"/>
                  <a:gd name="T67" fmla="*/ 187 h 437"/>
                  <a:gd name="T68" fmla="*/ 321 w 331"/>
                  <a:gd name="T69" fmla="*/ 190 h 437"/>
                  <a:gd name="T70" fmla="*/ 299 w 331"/>
                  <a:gd name="T71" fmla="*/ 204 h 437"/>
                  <a:gd name="T72" fmla="*/ 297 w 331"/>
                  <a:gd name="T73" fmla="*/ 180 h 437"/>
                  <a:gd name="T74" fmla="*/ 303 w 331"/>
                  <a:gd name="T75" fmla="*/ 158 h 437"/>
                  <a:gd name="T76" fmla="*/ 310 w 331"/>
                  <a:gd name="T77" fmla="*/ 152 h 437"/>
                  <a:gd name="T78" fmla="*/ 323 w 331"/>
                  <a:gd name="T79" fmla="*/ 102 h 437"/>
                  <a:gd name="T80" fmla="*/ 308 w 331"/>
                  <a:gd name="T81" fmla="*/ 80 h 437"/>
                  <a:gd name="T82" fmla="*/ 285 w 331"/>
                  <a:gd name="T83" fmla="*/ 49 h 437"/>
                  <a:gd name="T84" fmla="*/ 259 w 331"/>
                  <a:gd name="T85" fmla="*/ 53 h 437"/>
                  <a:gd name="T86" fmla="*/ 248 w 331"/>
                  <a:gd name="T87" fmla="*/ 46 h 437"/>
                  <a:gd name="T88" fmla="*/ 241 w 331"/>
                  <a:gd name="T89" fmla="*/ 56 h 437"/>
                  <a:gd name="T90" fmla="*/ 243 w 331"/>
                  <a:gd name="T91" fmla="*/ 45 h 437"/>
                  <a:gd name="T92" fmla="*/ 233 w 331"/>
                  <a:gd name="T93" fmla="*/ 40 h 437"/>
                  <a:gd name="T94" fmla="*/ 230 w 331"/>
                  <a:gd name="T95" fmla="*/ 1 h 437"/>
                  <a:gd name="T96" fmla="*/ 225 w 331"/>
                  <a:gd name="T97" fmla="*/ 10 h 437"/>
                  <a:gd name="T98" fmla="*/ 215 w 331"/>
                  <a:gd name="T99" fmla="*/ 17 h 437"/>
                  <a:gd name="T100" fmla="*/ 212 w 331"/>
                  <a:gd name="T101" fmla="*/ 8 h 437"/>
                  <a:gd name="T102" fmla="*/ 202 w 331"/>
                  <a:gd name="T103" fmla="*/ 7 h 437"/>
                  <a:gd name="T104" fmla="*/ 181 w 331"/>
                  <a:gd name="T105" fmla="*/ 8 h 437"/>
                  <a:gd name="T106" fmla="*/ 167 w 331"/>
                  <a:gd name="T107" fmla="*/ 28 h 437"/>
                  <a:gd name="T108" fmla="*/ 160 w 331"/>
                  <a:gd name="T109" fmla="*/ 61 h 437"/>
                  <a:gd name="T110" fmla="*/ 153 w 331"/>
                  <a:gd name="T111" fmla="*/ 63 h 437"/>
                  <a:gd name="T112" fmla="*/ 146 w 331"/>
                  <a:gd name="T113" fmla="*/ 59 h 437"/>
                  <a:gd name="T114" fmla="*/ 110 w 331"/>
                  <a:gd name="T115" fmla="*/ 40 h 4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31" h="437">
                    <a:moveTo>
                      <a:pt x="110" y="40"/>
                    </a:moveTo>
                    <a:lnTo>
                      <a:pt x="106" y="31"/>
                    </a:lnTo>
                    <a:lnTo>
                      <a:pt x="102" y="25"/>
                    </a:lnTo>
                    <a:lnTo>
                      <a:pt x="102" y="24"/>
                    </a:lnTo>
                    <a:lnTo>
                      <a:pt x="95" y="24"/>
                    </a:lnTo>
                    <a:lnTo>
                      <a:pt x="95" y="25"/>
                    </a:lnTo>
                    <a:lnTo>
                      <a:pt x="89" y="42"/>
                    </a:lnTo>
                    <a:lnTo>
                      <a:pt x="75" y="63"/>
                    </a:lnTo>
                    <a:lnTo>
                      <a:pt x="62" y="77"/>
                    </a:lnTo>
                    <a:lnTo>
                      <a:pt x="61" y="77"/>
                    </a:lnTo>
                    <a:lnTo>
                      <a:pt x="61" y="78"/>
                    </a:lnTo>
                    <a:lnTo>
                      <a:pt x="55" y="84"/>
                    </a:lnTo>
                    <a:lnTo>
                      <a:pt x="54" y="87"/>
                    </a:lnTo>
                    <a:lnTo>
                      <a:pt x="53" y="88"/>
                    </a:lnTo>
                    <a:lnTo>
                      <a:pt x="43" y="100"/>
                    </a:lnTo>
                    <a:lnTo>
                      <a:pt x="42" y="102"/>
                    </a:lnTo>
                    <a:lnTo>
                      <a:pt x="36" y="116"/>
                    </a:lnTo>
                    <a:lnTo>
                      <a:pt x="32" y="133"/>
                    </a:lnTo>
                    <a:lnTo>
                      <a:pt x="32" y="135"/>
                    </a:lnTo>
                    <a:lnTo>
                      <a:pt x="30" y="137"/>
                    </a:lnTo>
                    <a:lnTo>
                      <a:pt x="12" y="167"/>
                    </a:lnTo>
                    <a:lnTo>
                      <a:pt x="11" y="177"/>
                    </a:lnTo>
                    <a:lnTo>
                      <a:pt x="11" y="179"/>
                    </a:lnTo>
                    <a:lnTo>
                      <a:pt x="18" y="207"/>
                    </a:lnTo>
                    <a:lnTo>
                      <a:pt x="14" y="237"/>
                    </a:lnTo>
                    <a:lnTo>
                      <a:pt x="14" y="239"/>
                    </a:lnTo>
                    <a:lnTo>
                      <a:pt x="4" y="260"/>
                    </a:lnTo>
                    <a:lnTo>
                      <a:pt x="2" y="265"/>
                    </a:lnTo>
                    <a:lnTo>
                      <a:pt x="1" y="265"/>
                    </a:lnTo>
                    <a:lnTo>
                      <a:pt x="1" y="267"/>
                    </a:lnTo>
                    <a:lnTo>
                      <a:pt x="0" y="275"/>
                    </a:lnTo>
                    <a:lnTo>
                      <a:pt x="0" y="278"/>
                    </a:lnTo>
                    <a:lnTo>
                      <a:pt x="1" y="278"/>
                    </a:lnTo>
                    <a:lnTo>
                      <a:pt x="1" y="277"/>
                    </a:lnTo>
                    <a:lnTo>
                      <a:pt x="5" y="279"/>
                    </a:lnTo>
                    <a:lnTo>
                      <a:pt x="5" y="286"/>
                    </a:lnTo>
                    <a:lnTo>
                      <a:pt x="4" y="293"/>
                    </a:lnTo>
                    <a:lnTo>
                      <a:pt x="2" y="295"/>
                    </a:lnTo>
                    <a:lnTo>
                      <a:pt x="2" y="297"/>
                    </a:lnTo>
                    <a:lnTo>
                      <a:pt x="7" y="313"/>
                    </a:lnTo>
                    <a:lnTo>
                      <a:pt x="21" y="323"/>
                    </a:lnTo>
                    <a:lnTo>
                      <a:pt x="29" y="323"/>
                    </a:lnTo>
                    <a:lnTo>
                      <a:pt x="39" y="328"/>
                    </a:lnTo>
                    <a:lnTo>
                      <a:pt x="40" y="330"/>
                    </a:lnTo>
                    <a:lnTo>
                      <a:pt x="67" y="341"/>
                    </a:lnTo>
                    <a:lnTo>
                      <a:pt x="67" y="342"/>
                    </a:lnTo>
                    <a:lnTo>
                      <a:pt x="64" y="358"/>
                    </a:lnTo>
                    <a:lnTo>
                      <a:pt x="60" y="370"/>
                    </a:lnTo>
                    <a:lnTo>
                      <a:pt x="60" y="374"/>
                    </a:lnTo>
                    <a:lnTo>
                      <a:pt x="58" y="387"/>
                    </a:lnTo>
                    <a:lnTo>
                      <a:pt x="61" y="390"/>
                    </a:lnTo>
                    <a:lnTo>
                      <a:pt x="62" y="390"/>
                    </a:lnTo>
                    <a:lnTo>
                      <a:pt x="72" y="383"/>
                    </a:lnTo>
                    <a:lnTo>
                      <a:pt x="75" y="378"/>
                    </a:lnTo>
                    <a:lnTo>
                      <a:pt x="76" y="374"/>
                    </a:lnTo>
                    <a:lnTo>
                      <a:pt x="81" y="366"/>
                    </a:lnTo>
                    <a:lnTo>
                      <a:pt x="82" y="367"/>
                    </a:lnTo>
                    <a:lnTo>
                      <a:pt x="85" y="371"/>
                    </a:lnTo>
                    <a:lnTo>
                      <a:pt x="86" y="371"/>
                    </a:lnTo>
                    <a:lnTo>
                      <a:pt x="98" y="366"/>
                    </a:lnTo>
                    <a:lnTo>
                      <a:pt x="102" y="370"/>
                    </a:lnTo>
                    <a:lnTo>
                      <a:pt x="105" y="374"/>
                    </a:lnTo>
                    <a:lnTo>
                      <a:pt x="107" y="383"/>
                    </a:lnTo>
                    <a:lnTo>
                      <a:pt x="110" y="385"/>
                    </a:lnTo>
                    <a:lnTo>
                      <a:pt x="112" y="390"/>
                    </a:lnTo>
                    <a:lnTo>
                      <a:pt x="106" y="398"/>
                    </a:lnTo>
                    <a:lnTo>
                      <a:pt x="103" y="405"/>
                    </a:lnTo>
                    <a:lnTo>
                      <a:pt x="103" y="408"/>
                    </a:lnTo>
                    <a:lnTo>
                      <a:pt x="105" y="408"/>
                    </a:lnTo>
                    <a:lnTo>
                      <a:pt x="109" y="405"/>
                    </a:lnTo>
                    <a:lnTo>
                      <a:pt x="112" y="405"/>
                    </a:lnTo>
                    <a:lnTo>
                      <a:pt x="129" y="404"/>
                    </a:lnTo>
                    <a:lnTo>
                      <a:pt x="135" y="406"/>
                    </a:lnTo>
                    <a:lnTo>
                      <a:pt x="138" y="409"/>
                    </a:lnTo>
                    <a:lnTo>
                      <a:pt x="142" y="412"/>
                    </a:lnTo>
                    <a:lnTo>
                      <a:pt x="145" y="415"/>
                    </a:lnTo>
                    <a:lnTo>
                      <a:pt x="156" y="422"/>
                    </a:lnTo>
                    <a:lnTo>
                      <a:pt x="160" y="423"/>
                    </a:lnTo>
                    <a:lnTo>
                      <a:pt x="162" y="423"/>
                    </a:lnTo>
                    <a:lnTo>
                      <a:pt x="173" y="422"/>
                    </a:lnTo>
                    <a:lnTo>
                      <a:pt x="195" y="426"/>
                    </a:lnTo>
                    <a:lnTo>
                      <a:pt x="195" y="436"/>
                    </a:lnTo>
                    <a:lnTo>
                      <a:pt x="196" y="437"/>
                    </a:lnTo>
                    <a:lnTo>
                      <a:pt x="198" y="436"/>
                    </a:lnTo>
                    <a:lnTo>
                      <a:pt x="198" y="433"/>
                    </a:lnTo>
                    <a:lnTo>
                      <a:pt x="201" y="430"/>
                    </a:lnTo>
                    <a:lnTo>
                      <a:pt x="203" y="419"/>
                    </a:lnTo>
                    <a:lnTo>
                      <a:pt x="208" y="409"/>
                    </a:lnTo>
                    <a:lnTo>
                      <a:pt x="211" y="406"/>
                    </a:lnTo>
                    <a:lnTo>
                      <a:pt x="216" y="406"/>
                    </a:lnTo>
                    <a:lnTo>
                      <a:pt x="222" y="401"/>
                    </a:lnTo>
                    <a:lnTo>
                      <a:pt x="222" y="385"/>
                    </a:lnTo>
                    <a:lnTo>
                      <a:pt x="225" y="381"/>
                    </a:lnTo>
                    <a:lnTo>
                      <a:pt x="240" y="380"/>
                    </a:lnTo>
                    <a:lnTo>
                      <a:pt x="244" y="384"/>
                    </a:lnTo>
                    <a:lnTo>
                      <a:pt x="247" y="381"/>
                    </a:lnTo>
                    <a:lnTo>
                      <a:pt x="258" y="362"/>
                    </a:lnTo>
                    <a:lnTo>
                      <a:pt x="258" y="356"/>
                    </a:lnTo>
                    <a:lnTo>
                      <a:pt x="259" y="355"/>
                    </a:lnTo>
                    <a:lnTo>
                      <a:pt x="265" y="345"/>
                    </a:lnTo>
                    <a:lnTo>
                      <a:pt x="268" y="342"/>
                    </a:lnTo>
                    <a:lnTo>
                      <a:pt x="268" y="341"/>
                    </a:lnTo>
                    <a:lnTo>
                      <a:pt x="269" y="341"/>
                    </a:lnTo>
                    <a:lnTo>
                      <a:pt x="272" y="330"/>
                    </a:lnTo>
                    <a:lnTo>
                      <a:pt x="272" y="324"/>
                    </a:lnTo>
                    <a:lnTo>
                      <a:pt x="266" y="318"/>
                    </a:lnTo>
                    <a:lnTo>
                      <a:pt x="265" y="315"/>
                    </a:lnTo>
                    <a:lnTo>
                      <a:pt x="265" y="313"/>
                    </a:lnTo>
                    <a:lnTo>
                      <a:pt x="266" y="313"/>
                    </a:lnTo>
                    <a:lnTo>
                      <a:pt x="266" y="310"/>
                    </a:lnTo>
                    <a:lnTo>
                      <a:pt x="268" y="307"/>
                    </a:lnTo>
                    <a:lnTo>
                      <a:pt x="269" y="301"/>
                    </a:lnTo>
                    <a:lnTo>
                      <a:pt x="269" y="299"/>
                    </a:lnTo>
                    <a:lnTo>
                      <a:pt x="272" y="272"/>
                    </a:lnTo>
                    <a:lnTo>
                      <a:pt x="272" y="263"/>
                    </a:lnTo>
                    <a:lnTo>
                      <a:pt x="271" y="258"/>
                    </a:lnTo>
                    <a:lnTo>
                      <a:pt x="271" y="250"/>
                    </a:lnTo>
                    <a:lnTo>
                      <a:pt x="272" y="247"/>
                    </a:lnTo>
                    <a:lnTo>
                      <a:pt x="276" y="243"/>
                    </a:lnTo>
                    <a:lnTo>
                      <a:pt x="279" y="241"/>
                    </a:lnTo>
                    <a:lnTo>
                      <a:pt x="282" y="239"/>
                    </a:lnTo>
                    <a:lnTo>
                      <a:pt x="285" y="239"/>
                    </a:lnTo>
                    <a:lnTo>
                      <a:pt x="287" y="240"/>
                    </a:lnTo>
                    <a:lnTo>
                      <a:pt x="289" y="239"/>
                    </a:lnTo>
                    <a:lnTo>
                      <a:pt x="289" y="237"/>
                    </a:lnTo>
                    <a:lnTo>
                      <a:pt x="290" y="237"/>
                    </a:lnTo>
                    <a:lnTo>
                      <a:pt x="296" y="232"/>
                    </a:lnTo>
                    <a:lnTo>
                      <a:pt x="297" y="233"/>
                    </a:lnTo>
                    <a:lnTo>
                      <a:pt x="301" y="234"/>
                    </a:lnTo>
                    <a:lnTo>
                      <a:pt x="307" y="234"/>
                    </a:lnTo>
                    <a:lnTo>
                      <a:pt x="314" y="215"/>
                    </a:lnTo>
                    <a:lnTo>
                      <a:pt x="314" y="214"/>
                    </a:lnTo>
                    <a:lnTo>
                      <a:pt x="318" y="208"/>
                    </a:lnTo>
                    <a:lnTo>
                      <a:pt x="322" y="204"/>
                    </a:lnTo>
                    <a:lnTo>
                      <a:pt x="331" y="188"/>
                    </a:lnTo>
                    <a:lnTo>
                      <a:pt x="331" y="187"/>
                    </a:lnTo>
                    <a:lnTo>
                      <a:pt x="328" y="184"/>
                    </a:lnTo>
                    <a:lnTo>
                      <a:pt x="323" y="187"/>
                    </a:lnTo>
                    <a:lnTo>
                      <a:pt x="322" y="187"/>
                    </a:lnTo>
                    <a:lnTo>
                      <a:pt x="321" y="190"/>
                    </a:lnTo>
                    <a:lnTo>
                      <a:pt x="306" y="203"/>
                    </a:lnTo>
                    <a:lnTo>
                      <a:pt x="304" y="203"/>
                    </a:lnTo>
                    <a:lnTo>
                      <a:pt x="304" y="204"/>
                    </a:lnTo>
                    <a:lnTo>
                      <a:pt x="299" y="204"/>
                    </a:lnTo>
                    <a:lnTo>
                      <a:pt x="297" y="197"/>
                    </a:lnTo>
                    <a:lnTo>
                      <a:pt x="297" y="191"/>
                    </a:lnTo>
                    <a:lnTo>
                      <a:pt x="296" y="186"/>
                    </a:lnTo>
                    <a:lnTo>
                      <a:pt x="297" y="180"/>
                    </a:lnTo>
                    <a:lnTo>
                      <a:pt x="297" y="176"/>
                    </a:lnTo>
                    <a:lnTo>
                      <a:pt x="299" y="166"/>
                    </a:lnTo>
                    <a:lnTo>
                      <a:pt x="299" y="158"/>
                    </a:lnTo>
                    <a:lnTo>
                      <a:pt x="303" y="158"/>
                    </a:lnTo>
                    <a:lnTo>
                      <a:pt x="304" y="157"/>
                    </a:lnTo>
                    <a:lnTo>
                      <a:pt x="306" y="157"/>
                    </a:lnTo>
                    <a:lnTo>
                      <a:pt x="310" y="154"/>
                    </a:lnTo>
                    <a:lnTo>
                      <a:pt x="310" y="152"/>
                    </a:lnTo>
                    <a:lnTo>
                      <a:pt x="311" y="151"/>
                    </a:lnTo>
                    <a:lnTo>
                      <a:pt x="321" y="121"/>
                    </a:lnTo>
                    <a:lnTo>
                      <a:pt x="321" y="117"/>
                    </a:lnTo>
                    <a:lnTo>
                      <a:pt x="323" y="102"/>
                    </a:lnTo>
                    <a:lnTo>
                      <a:pt x="323" y="98"/>
                    </a:lnTo>
                    <a:lnTo>
                      <a:pt x="322" y="98"/>
                    </a:lnTo>
                    <a:lnTo>
                      <a:pt x="310" y="81"/>
                    </a:lnTo>
                    <a:lnTo>
                      <a:pt x="308" y="80"/>
                    </a:lnTo>
                    <a:lnTo>
                      <a:pt x="308" y="78"/>
                    </a:lnTo>
                    <a:lnTo>
                      <a:pt x="294" y="61"/>
                    </a:lnTo>
                    <a:lnTo>
                      <a:pt x="292" y="57"/>
                    </a:lnTo>
                    <a:lnTo>
                      <a:pt x="285" y="49"/>
                    </a:lnTo>
                    <a:lnTo>
                      <a:pt x="282" y="46"/>
                    </a:lnTo>
                    <a:lnTo>
                      <a:pt x="272" y="46"/>
                    </a:lnTo>
                    <a:lnTo>
                      <a:pt x="261" y="50"/>
                    </a:lnTo>
                    <a:lnTo>
                      <a:pt x="259" y="53"/>
                    </a:lnTo>
                    <a:lnTo>
                      <a:pt x="255" y="52"/>
                    </a:lnTo>
                    <a:lnTo>
                      <a:pt x="254" y="50"/>
                    </a:lnTo>
                    <a:lnTo>
                      <a:pt x="254" y="49"/>
                    </a:lnTo>
                    <a:lnTo>
                      <a:pt x="248" y="46"/>
                    </a:lnTo>
                    <a:lnTo>
                      <a:pt x="247" y="49"/>
                    </a:lnTo>
                    <a:lnTo>
                      <a:pt x="244" y="52"/>
                    </a:lnTo>
                    <a:lnTo>
                      <a:pt x="244" y="53"/>
                    </a:lnTo>
                    <a:lnTo>
                      <a:pt x="241" y="56"/>
                    </a:lnTo>
                    <a:lnTo>
                      <a:pt x="241" y="54"/>
                    </a:lnTo>
                    <a:lnTo>
                      <a:pt x="240" y="50"/>
                    </a:lnTo>
                    <a:lnTo>
                      <a:pt x="240" y="49"/>
                    </a:lnTo>
                    <a:lnTo>
                      <a:pt x="243" y="45"/>
                    </a:lnTo>
                    <a:lnTo>
                      <a:pt x="243" y="42"/>
                    </a:lnTo>
                    <a:lnTo>
                      <a:pt x="241" y="42"/>
                    </a:lnTo>
                    <a:lnTo>
                      <a:pt x="239" y="40"/>
                    </a:lnTo>
                    <a:lnTo>
                      <a:pt x="233" y="40"/>
                    </a:lnTo>
                    <a:lnTo>
                      <a:pt x="232" y="39"/>
                    </a:lnTo>
                    <a:lnTo>
                      <a:pt x="240" y="6"/>
                    </a:lnTo>
                    <a:lnTo>
                      <a:pt x="233" y="4"/>
                    </a:lnTo>
                    <a:lnTo>
                      <a:pt x="230" y="1"/>
                    </a:lnTo>
                    <a:lnTo>
                      <a:pt x="230" y="0"/>
                    </a:lnTo>
                    <a:lnTo>
                      <a:pt x="229" y="0"/>
                    </a:lnTo>
                    <a:lnTo>
                      <a:pt x="226" y="6"/>
                    </a:lnTo>
                    <a:lnTo>
                      <a:pt x="225" y="10"/>
                    </a:lnTo>
                    <a:lnTo>
                      <a:pt x="222" y="15"/>
                    </a:lnTo>
                    <a:lnTo>
                      <a:pt x="219" y="15"/>
                    </a:lnTo>
                    <a:lnTo>
                      <a:pt x="216" y="17"/>
                    </a:lnTo>
                    <a:lnTo>
                      <a:pt x="215" y="17"/>
                    </a:lnTo>
                    <a:lnTo>
                      <a:pt x="215" y="13"/>
                    </a:lnTo>
                    <a:lnTo>
                      <a:pt x="213" y="11"/>
                    </a:lnTo>
                    <a:lnTo>
                      <a:pt x="213" y="8"/>
                    </a:lnTo>
                    <a:lnTo>
                      <a:pt x="212" y="8"/>
                    </a:lnTo>
                    <a:lnTo>
                      <a:pt x="211" y="7"/>
                    </a:lnTo>
                    <a:lnTo>
                      <a:pt x="211" y="6"/>
                    </a:lnTo>
                    <a:lnTo>
                      <a:pt x="209" y="6"/>
                    </a:lnTo>
                    <a:lnTo>
                      <a:pt x="202" y="7"/>
                    </a:lnTo>
                    <a:lnTo>
                      <a:pt x="199" y="7"/>
                    </a:lnTo>
                    <a:lnTo>
                      <a:pt x="194" y="10"/>
                    </a:lnTo>
                    <a:lnTo>
                      <a:pt x="189" y="8"/>
                    </a:lnTo>
                    <a:lnTo>
                      <a:pt x="181" y="8"/>
                    </a:lnTo>
                    <a:lnTo>
                      <a:pt x="180" y="7"/>
                    </a:lnTo>
                    <a:lnTo>
                      <a:pt x="180" y="8"/>
                    </a:lnTo>
                    <a:lnTo>
                      <a:pt x="169" y="27"/>
                    </a:lnTo>
                    <a:lnTo>
                      <a:pt x="167" y="28"/>
                    </a:lnTo>
                    <a:lnTo>
                      <a:pt x="166" y="35"/>
                    </a:lnTo>
                    <a:lnTo>
                      <a:pt x="166" y="38"/>
                    </a:lnTo>
                    <a:lnTo>
                      <a:pt x="160" y="60"/>
                    </a:lnTo>
                    <a:lnTo>
                      <a:pt x="160" y="61"/>
                    </a:lnTo>
                    <a:lnTo>
                      <a:pt x="156" y="66"/>
                    </a:lnTo>
                    <a:lnTo>
                      <a:pt x="155" y="64"/>
                    </a:lnTo>
                    <a:lnTo>
                      <a:pt x="155" y="63"/>
                    </a:lnTo>
                    <a:lnTo>
                      <a:pt x="153" y="63"/>
                    </a:lnTo>
                    <a:lnTo>
                      <a:pt x="152" y="61"/>
                    </a:lnTo>
                    <a:lnTo>
                      <a:pt x="149" y="60"/>
                    </a:lnTo>
                    <a:lnTo>
                      <a:pt x="148" y="60"/>
                    </a:lnTo>
                    <a:lnTo>
                      <a:pt x="146" y="59"/>
                    </a:lnTo>
                    <a:lnTo>
                      <a:pt x="142" y="59"/>
                    </a:lnTo>
                    <a:lnTo>
                      <a:pt x="125" y="56"/>
                    </a:lnTo>
                    <a:lnTo>
                      <a:pt x="110" y="60"/>
                    </a:lnTo>
                    <a:lnTo>
                      <a:pt x="110" y="4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46" name="Freeform 173">
                <a:extLst>
                  <a:ext uri="{FF2B5EF4-FFF2-40B4-BE49-F238E27FC236}">
                    <a16:creationId xmlns:a16="http://schemas.microsoft.com/office/drawing/2014/main" id="{CB34F74E-3803-7321-35F1-A9BDBED617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3" y="2459"/>
                <a:ext cx="126" cy="116"/>
              </a:xfrm>
              <a:custGeom>
                <a:avLst/>
                <a:gdLst>
                  <a:gd name="T0" fmla="*/ 26 w 504"/>
                  <a:gd name="T1" fmla="*/ 255 h 466"/>
                  <a:gd name="T2" fmla="*/ 86 w 504"/>
                  <a:gd name="T3" fmla="*/ 230 h 466"/>
                  <a:gd name="T4" fmla="*/ 114 w 504"/>
                  <a:gd name="T5" fmla="*/ 245 h 466"/>
                  <a:gd name="T6" fmla="*/ 148 w 504"/>
                  <a:gd name="T7" fmla="*/ 272 h 466"/>
                  <a:gd name="T8" fmla="*/ 146 w 504"/>
                  <a:gd name="T9" fmla="*/ 293 h 466"/>
                  <a:gd name="T10" fmla="*/ 174 w 504"/>
                  <a:gd name="T11" fmla="*/ 308 h 466"/>
                  <a:gd name="T12" fmla="*/ 205 w 504"/>
                  <a:gd name="T13" fmla="*/ 314 h 466"/>
                  <a:gd name="T14" fmla="*/ 232 w 504"/>
                  <a:gd name="T15" fmla="*/ 308 h 466"/>
                  <a:gd name="T16" fmla="*/ 251 w 504"/>
                  <a:gd name="T17" fmla="*/ 307 h 466"/>
                  <a:gd name="T18" fmla="*/ 268 w 504"/>
                  <a:gd name="T19" fmla="*/ 324 h 466"/>
                  <a:gd name="T20" fmla="*/ 293 w 504"/>
                  <a:gd name="T21" fmla="*/ 315 h 466"/>
                  <a:gd name="T22" fmla="*/ 310 w 504"/>
                  <a:gd name="T23" fmla="*/ 338 h 466"/>
                  <a:gd name="T24" fmla="*/ 321 w 504"/>
                  <a:gd name="T25" fmla="*/ 358 h 466"/>
                  <a:gd name="T26" fmla="*/ 350 w 504"/>
                  <a:gd name="T27" fmla="*/ 382 h 466"/>
                  <a:gd name="T28" fmla="*/ 368 w 504"/>
                  <a:gd name="T29" fmla="*/ 407 h 466"/>
                  <a:gd name="T30" fmla="*/ 381 w 504"/>
                  <a:gd name="T31" fmla="*/ 441 h 466"/>
                  <a:gd name="T32" fmla="*/ 357 w 504"/>
                  <a:gd name="T33" fmla="*/ 455 h 466"/>
                  <a:gd name="T34" fmla="*/ 389 w 504"/>
                  <a:gd name="T35" fmla="*/ 466 h 466"/>
                  <a:gd name="T36" fmla="*/ 395 w 504"/>
                  <a:gd name="T37" fmla="*/ 407 h 466"/>
                  <a:gd name="T38" fmla="*/ 406 w 504"/>
                  <a:gd name="T39" fmla="*/ 357 h 466"/>
                  <a:gd name="T40" fmla="*/ 399 w 504"/>
                  <a:gd name="T41" fmla="*/ 324 h 466"/>
                  <a:gd name="T42" fmla="*/ 410 w 504"/>
                  <a:gd name="T43" fmla="*/ 307 h 466"/>
                  <a:gd name="T44" fmla="*/ 406 w 504"/>
                  <a:gd name="T45" fmla="*/ 293 h 466"/>
                  <a:gd name="T46" fmla="*/ 424 w 504"/>
                  <a:gd name="T47" fmla="*/ 251 h 466"/>
                  <a:gd name="T48" fmla="*/ 452 w 504"/>
                  <a:gd name="T49" fmla="*/ 204 h 466"/>
                  <a:gd name="T50" fmla="*/ 466 w 504"/>
                  <a:gd name="T51" fmla="*/ 171 h 466"/>
                  <a:gd name="T52" fmla="*/ 449 w 504"/>
                  <a:gd name="T53" fmla="*/ 130 h 466"/>
                  <a:gd name="T54" fmla="*/ 483 w 504"/>
                  <a:gd name="T55" fmla="*/ 102 h 466"/>
                  <a:gd name="T56" fmla="*/ 494 w 504"/>
                  <a:gd name="T57" fmla="*/ 109 h 466"/>
                  <a:gd name="T58" fmla="*/ 501 w 504"/>
                  <a:gd name="T59" fmla="*/ 103 h 466"/>
                  <a:gd name="T60" fmla="*/ 479 w 504"/>
                  <a:gd name="T61" fmla="*/ 92 h 466"/>
                  <a:gd name="T62" fmla="*/ 430 w 504"/>
                  <a:gd name="T63" fmla="*/ 92 h 466"/>
                  <a:gd name="T64" fmla="*/ 408 w 504"/>
                  <a:gd name="T65" fmla="*/ 85 h 466"/>
                  <a:gd name="T66" fmla="*/ 408 w 504"/>
                  <a:gd name="T67" fmla="*/ 70 h 466"/>
                  <a:gd name="T68" fmla="*/ 409 w 504"/>
                  <a:gd name="T69" fmla="*/ 47 h 466"/>
                  <a:gd name="T70" fmla="*/ 416 w 504"/>
                  <a:gd name="T71" fmla="*/ 15 h 466"/>
                  <a:gd name="T72" fmla="*/ 385 w 504"/>
                  <a:gd name="T73" fmla="*/ 11 h 466"/>
                  <a:gd name="T74" fmla="*/ 350 w 504"/>
                  <a:gd name="T75" fmla="*/ 33 h 466"/>
                  <a:gd name="T76" fmla="*/ 343 w 504"/>
                  <a:gd name="T77" fmla="*/ 23 h 466"/>
                  <a:gd name="T78" fmla="*/ 317 w 504"/>
                  <a:gd name="T79" fmla="*/ 25 h 466"/>
                  <a:gd name="T80" fmla="*/ 304 w 504"/>
                  <a:gd name="T81" fmla="*/ 50 h 466"/>
                  <a:gd name="T82" fmla="*/ 265 w 504"/>
                  <a:gd name="T83" fmla="*/ 44 h 466"/>
                  <a:gd name="T84" fmla="*/ 245 w 504"/>
                  <a:gd name="T85" fmla="*/ 99 h 466"/>
                  <a:gd name="T86" fmla="*/ 234 w 504"/>
                  <a:gd name="T87" fmla="*/ 120 h 466"/>
                  <a:gd name="T88" fmla="*/ 219 w 504"/>
                  <a:gd name="T89" fmla="*/ 160 h 466"/>
                  <a:gd name="T90" fmla="*/ 190 w 504"/>
                  <a:gd name="T91" fmla="*/ 181 h 466"/>
                  <a:gd name="T92" fmla="*/ 163 w 504"/>
                  <a:gd name="T93" fmla="*/ 152 h 466"/>
                  <a:gd name="T94" fmla="*/ 158 w 504"/>
                  <a:gd name="T95" fmla="*/ 145 h 466"/>
                  <a:gd name="T96" fmla="*/ 128 w 504"/>
                  <a:gd name="T97" fmla="*/ 153 h 466"/>
                  <a:gd name="T98" fmla="*/ 104 w 504"/>
                  <a:gd name="T99" fmla="*/ 178 h 466"/>
                  <a:gd name="T100" fmla="*/ 92 w 504"/>
                  <a:gd name="T101" fmla="*/ 166 h 466"/>
                  <a:gd name="T102" fmla="*/ 89 w 504"/>
                  <a:gd name="T103" fmla="*/ 149 h 466"/>
                  <a:gd name="T104" fmla="*/ 81 w 504"/>
                  <a:gd name="T105" fmla="*/ 171 h 466"/>
                  <a:gd name="T106" fmla="*/ 39 w 504"/>
                  <a:gd name="T107" fmla="*/ 188 h 4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504" h="466">
                    <a:moveTo>
                      <a:pt x="0" y="223"/>
                    </a:moveTo>
                    <a:lnTo>
                      <a:pt x="3" y="226"/>
                    </a:lnTo>
                    <a:lnTo>
                      <a:pt x="10" y="234"/>
                    </a:lnTo>
                    <a:lnTo>
                      <a:pt x="12" y="238"/>
                    </a:lnTo>
                    <a:lnTo>
                      <a:pt x="26" y="255"/>
                    </a:lnTo>
                    <a:lnTo>
                      <a:pt x="26" y="257"/>
                    </a:lnTo>
                    <a:lnTo>
                      <a:pt x="28" y="257"/>
                    </a:lnTo>
                    <a:lnTo>
                      <a:pt x="72" y="241"/>
                    </a:lnTo>
                    <a:lnTo>
                      <a:pt x="75" y="240"/>
                    </a:lnTo>
                    <a:lnTo>
                      <a:pt x="86" y="230"/>
                    </a:lnTo>
                    <a:lnTo>
                      <a:pt x="88" y="227"/>
                    </a:lnTo>
                    <a:lnTo>
                      <a:pt x="98" y="227"/>
                    </a:lnTo>
                    <a:lnTo>
                      <a:pt x="104" y="230"/>
                    </a:lnTo>
                    <a:lnTo>
                      <a:pt x="111" y="236"/>
                    </a:lnTo>
                    <a:lnTo>
                      <a:pt x="114" y="245"/>
                    </a:lnTo>
                    <a:lnTo>
                      <a:pt x="116" y="248"/>
                    </a:lnTo>
                    <a:lnTo>
                      <a:pt x="123" y="255"/>
                    </a:lnTo>
                    <a:lnTo>
                      <a:pt x="130" y="258"/>
                    </a:lnTo>
                    <a:lnTo>
                      <a:pt x="148" y="258"/>
                    </a:lnTo>
                    <a:lnTo>
                      <a:pt x="148" y="272"/>
                    </a:lnTo>
                    <a:lnTo>
                      <a:pt x="145" y="280"/>
                    </a:lnTo>
                    <a:lnTo>
                      <a:pt x="145" y="284"/>
                    </a:lnTo>
                    <a:lnTo>
                      <a:pt x="146" y="284"/>
                    </a:lnTo>
                    <a:lnTo>
                      <a:pt x="149" y="286"/>
                    </a:lnTo>
                    <a:lnTo>
                      <a:pt x="146" y="293"/>
                    </a:lnTo>
                    <a:lnTo>
                      <a:pt x="146" y="294"/>
                    </a:lnTo>
                    <a:lnTo>
                      <a:pt x="148" y="294"/>
                    </a:lnTo>
                    <a:lnTo>
                      <a:pt x="161" y="300"/>
                    </a:lnTo>
                    <a:lnTo>
                      <a:pt x="173" y="307"/>
                    </a:lnTo>
                    <a:lnTo>
                      <a:pt x="174" y="308"/>
                    </a:lnTo>
                    <a:lnTo>
                      <a:pt x="176" y="308"/>
                    </a:lnTo>
                    <a:lnTo>
                      <a:pt x="198" y="319"/>
                    </a:lnTo>
                    <a:lnTo>
                      <a:pt x="201" y="319"/>
                    </a:lnTo>
                    <a:lnTo>
                      <a:pt x="204" y="317"/>
                    </a:lnTo>
                    <a:lnTo>
                      <a:pt x="205" y="314"/>
                    </a:lnTo>
                    <a:lnTo>
                      <a:pt x="209" y="312"/>
                    </a:lnTo>
                    <a:lnTo>
                      <a:pt x="209" y="311"/>
                    </a:lnTo>
                    <a:lnTo>
                      <a:pt x="211" y="311"/>
                    </a:lnTo>
                    <a:lnTo>
                      <a:pt x="219" y="308"/>
                    </a:lnTo>
                    <a:lnTo>
                      <a:pt x="232" y="308"/>
                    </a:lnTo>
                    <a:lnTo>
                      <a:pt x="236" y="310"/>
                    </a:lnTo>
                    <a:lnTo>
                      <a:pt x="237" y="308"/>
                    </a:lnTo>
                    <a:lnTo>
                      <a:pt x="243" y="308"/>
                    </a:lnTo>
                    <a:lnTo>
                      <a:pt x="248" y="307"/>
                    </a:lnTo>
                    <a:lnTo>
                      <a:pt x="251" y="307"/>
                    </a:lnTo>
                    <a:lnTo>
                      <a:pt x="257" y="317"/>
                    </a:lnTo>
                    <a:lnTo>
                      <a:pt x="257" y="328"/>
                    </a:lnTo>
                    <a:lnTo>
                      <a:pt x="259" y="328"/>
                    </a:lnTo>
                    <a:lnTo>
                      <a:pt x="266" y="325"/>
                    </a:lnTo>
                    <a:lnTo>
                      <a:pt x="268" y="324"/>
                    </a:lnTo>
                    <a:lnTo>
                      <a:pt x="282" y="317"/>
                    </a:lnTo>
                    <a:lnTo>
                      <a:pt x="283" y="317"/>
                    </a:lnTo>
                    <a:lnTo>
                      <a:pt x="289" y="314"/>
                    </a:lnTo>
                    <a:lnTo>
                      <a:pt x="292" y="314"/>
                    </a:lnTo>
                    <a:lnTo>
                      <a:pt x="293" y="315"/>
                    </a:lnTo>
                    <a:lnTo>
                      <a:pt x="299" y="318"/>
                    </a:lnTo>
                    <a:lnTo>
                      <a:pt x="303" y="321"/>
                    </a:lnTo>
                    <a:lnTo>
                      <a:pt x="304" y="324"/>
                    </a:lnTo>
                    <a:lnTo>
                      <a:pt x="308" y="338"/>
                    </a:lnTo>
                    <a:lnTo>
                      <a:pt x="310" y="338"/>
                    </a:lnTo>
                    <a:lnTo>
                      <a:pt x="315" y="344"/>
                    </a:lnTo>
                    <a:lnTo>
                      <a:pt x="318" y="354"/>
                    </a:lnTo>
                    <a:lnTo>
                      <a:pt x="319" y="356"/>
                    </a:lnTo>
                    <a:lnTo>
                      <a:pt x="319" y="357"/>
                    </a:lnTo>
                    <a:lnTo>
                      <a:pt x="321" y="358"/>
                    </a:lnTo>
                    <a:lnTo>
                      <a:pt x="326" y="363"/>
                    </a:lnTo>
                    <a:lnTo>
                      <a:pt x="334" y="365"/>
                    </a:lnTo>
                    <a:lnTo>
                      <a:pt x="336" y="368"/>
                    </a:lnTo>
                    <a:lnTo>
                      <a:pt x="338" y="368"/>
                    </a:lnTo>
                    <a:lnTo>
                      <a:pt x="350" y="382"/>
                    </a:lnTo>
                    <a:lnTo>
                      <a:pt x="362" y="391"/>
                    </a:lnTo>
                    <a:lnTo>
                      <a:pt x="363" y="392"/>
                    </a:lnTo>
                    <a:lnTo>
                      <a:pt x="363" y="394"/>
                    </a:lnTo>
                    <a:lnTo>
                      <a:pt x="367" y="399"/>
                    </a:lnTo>
                    <a:lnTo>
                      <a:pt x="368" y="407"/>
                    </a:lnTo>
                    <a:lnTo>
                      <a:pt x="377" y="427"/>
                    </a:lnTo>
                    <a:lnTo>
                      <a:pt x="382" y="434"/>
                    </a:lnTo>
                    <a:lnTo>
                      <a:pt x="384" y="435"/>
                    </a:lnTo>
                    <a:lnTo>
                      <a:pt x="384" y="437"/>
                    </a:lnTo>
                    <a:lnTo>
                      <a:pt x="381" y="441"/>
                    </a:lnTo>
                    <a:lnTo>
                      <a:pt x="370" y="452"/>
                    </a:lnTo>
                    <a:lnTo>
                      <a:pt x="368" y="452"/>
                    </a:lnTo>
                    <a:lnTo>
                      <a:pt x="362" y="454"/>
                    </a:lnTo>
                    <a:lnTo>
                      <a:pt x="356" y="454"/>
                    </a:lnTo>
                    <a:lnTo>
                      <a:pt x="357" y="455"/>
                    </a:lnTo>
                    <a:lnTo>
                      <a:pt x="371" y="462"/>
                    </a:lnTo>
                    <a:lnTo>
                      <a:pt x="377" y="462"/>
                    </a:lnTo>
                    <a:lnTo>
                      <a:pt x="382" y="463"/>
                    </a:lnTo>
                    <a:lnTo>
                      <a:pt x="388" y="466"/>
                    </a:lnTo>
                    <a:lnTo>
                      <a:pt x="389" y="466"/>
                    </a:lnTo>
                    <a:lnTo>
                      <a:pt x="392" y="465"/>
                    </a:lnTo>
                    <a:lnTo>
                      <a:pt x="398" y="452"/>
                    </a:lnTo>
                    <a:lnTo>
                      <a:pt x="401" y="440"/>
                    </a:lnTo>
                    <a:lnTo>
                      <a:pt x="401" y="418"/>
                    </a:lnTo>
                    <a:lnTo>
                      <a:pt x="395" y="407"/>
                    </a:lnTo>
                    <a:lnTo>
                      <a:pt x="392" y="381"/>
                    </a:lnTo>
                    <a:lnTo>
                      <a:pt x="394" y="374"/>
                    </a:lnTo>
                    <a:lnTo>
                      <a:pt x="398" y="365"/>
                    </a:lnTo>
                    <a:lnTo>
                      <a:pt x="405" y="361"/>
                    </a:lnTo>
                    <a:lnTo>
                      <a:pt x="406" y="357"/>
                    </a:lnTo>
                    <a:lnTo>
                      <a:pt x="406" y="344"/>
                    </a:lnTo>
                    <a:lnTo>
                      <a:pt x="412" y="338"/>
                    </a:lnTo>
                    <a:lnTo>
                      <a:pt x="403" y="329"/>
                    </a:lnTo>
                    <a:lnTo>
                      <a:pt x="403" y="328"/>
                    </a:lnTo>
                    <a:lnTo>
                      <a:pt x="399" y="324"/>
                    </a:lnTo>
                    <a:lnTo>
                      <a:pt x="401" y="322"/>
                    </a:lnTo>
                    <a:lnTo>
                      <a:pt x="405" y="319"/>
                    </a:lnTo>
                    <a:lnTo>
                      <a:pt x="405" y="318"/>
                    </a:lnTo>
                    <a:lnTo>
                      <a:pt x="408" y="317"/>
                    </a:lnTo>
                    <a:lnTo>
                      <a:pt x="410" y="307"/>
                    </a:lnTo>
                    <a:lnTo>
                      <a:pt x="410" y="303"/>
                    </a:lnTo>
                    <a:lnTo>
                      <a:pt x="408" y="300"/>
                    </a:lnTo>
                    <a:lnTo>
                      <a:pt x="408" y="298"/>
                    </a:lnTo>
                    <a:lnTo>
                      <a:pt x="406" y="298"/>
                    </a:lnTo>
                    <a:lnTo>
                      <a:pt x="406" y="293"/>
                    </a:lnTo>
                    <a:lnTo>
                      <a:pt x="412" y="272"/>
                    </a:lnTo>
                    <a:lnTo>
                      <a:pt x="412" y="269"/>
                    </a:lnTo>
                    <a:lnTo>
                      <a:pt x="413" y="269"/>
                    </a:lnTo>
                    <a:lnTo>
                      <a:pt x="424" y="254"/>
                    </a:lnTo>
                    <a:lnTo>
                      <a:pt x="424" y="251"/>
                    </a:lnTo>
                    <a:lnTo>
                      <a:pt x="427" y="247"/>
                    </a:lnTo>
                    <a:lnTo>
                      <a:pt x="427" y="243"/>
                    </a:lnTo>
                    <a:lnTo>
                      <a:pt x="430" y="241"/>
                    </a:lnTo>
                    <a:lnTo>
                      <a:pt x="441" y="220"/>
                    </a:lnTo>
                    <a:lnTo>
                      <a:pt x="452" y="204"/>
                    </a:lnTo>
                    <a:lnTo>
                      <a:pt x="454" y="202"/>
                    </a:lnTo>
                    <a:lnTo>
                      <a:pt x="465" y="178"/>
                    </a:lnTo>
                    <a:lnTo>
                      <a:pt x="465" y="177"/>
                    </a:lnTo>
                    <a:lnTo>
                      <a:pt x="466" y="174"/>
                    </a:lnTo>
                    <a:lnTo>
                      <a:pt x="466" y="171"/>
                    </a:lnTo>
                    <a:lnTo>
                      <a:pt x="463" y="170"/>
                    </a:lnTo>
                    <a:lnTo>
                      <a:pt x="461" y="167"/>
                    </a:lnTo>
                    <a:lnTo>
                      <a:pt x="461" y="166"/>
                    </a:lnTo>
                    <a:lnTo>
                      <a:pt x="449" y="135"/>
                    </a:lnTo>
                    <a:lnTo>
                      <a:pt x="449" y="130"/>
                    </a:lnTo>
                    <a:lnTo>
                      <a:pt x="452" y="120"/>
                    </a:lnTo>
                    <a:lnTo>
                      <a:pt x="452" y="118"/>
                    </a:lnTo>
                    <a:lnTo>
                      <a:pt x="454" y="118"/>
                    </a:lnTo>
                    <a:lnTo>
                      <a:pt x="472" y="106"/>
                    </a:lnTo>
                    <a:lnTo>
                      <a:pt x="483" y="102"/>
                    </a:lnTo>
                    <a:lnTo>
                      <a:pt x="484" y="100"/>
                    </a:lnTo>
                    <a:lnTo>
                      <a:pt x="490" y="100"/>
                    </a:lnTo>
                    <a:lnTo>
                      <a:pt x="491" y="102"/>
                    </a:lnTo>
                    <a:lnTo>
                      <a:pt x="494" y="103"/>
                    </a:lnTo>
                    <a:lnTo>
                      <a:pt x="494" y="109"/>
                    </a:lnTo>
                    <a:lnTo>
                      <a:pt x="496" y="109"/>
                    </a:lnTo>
                    <a:lnTo>
                      <a:pt x="498" y="110"/>
                    </a:lnTo>
                    <a:lnTo>
                      <a:pt x="501" y="110"/>
                    </a:lnTo>
                    <a:lnTo>
                      <a:pt x="504" y="107"/>
                    </a:lnTo>
                    <a:lnTo>
                      <a:pt x="501" y="103"/>
                    </a:lnTo>
                    <a:lnTo>
                      <a:pt x="498" y="103"/>
                    </a:lnTo>
                    <a:lnTo>
                      <a:pt x="496" y="100"/>
                    </a:lnTo>
                    <a:lnTo>
                      <a:pt x="484" y="92"/>
                    </a:lnTo>
                    <a:lnTo>
                      <a:pt x="482" y="90"/>
                    </a:lnTo>
                    <a:lnTo>
                      <a:pt x="479" y="92"/>
                    </a:lnTo>
                    <a:lnTo>
                      <a:pt x="445" y="102"/>
                    </a:lnTo>
                    <a:lnTo>
                      <a:pt x="444" y="102"/>
                    </a:lnTo>
                    <a:lnTo>
                      <a:pt x="442" y="100"/>
                    </a:lnTo>
                    <a:lnTo>
                      <a:pt x="431" y="95"/>
                    </a:lnTo>
                    <a:lnTo>
                      <a:pt x="430" y="92"/>
                    </a:lnTo>
                    <a:lnTo>
                      <a:pt x="429" y="92"/>
                    </a:lnTo>
                    <a:lnTo>
                      <a:pt x="427" y="90"/>
                    </a:lnTo>
                    <a:lnTo>
                      <a:pt x="424" y="89"/>
                    </a:lnTo>
                    <a:lnTo>
                      <a:pt x="413" y="87"/>
                    </a:lnTo>
                    <a:lnTo>
                      <a:pt x="408" y="85"/>
                    </a:lnTo>
                    <a:lnTo>
                      <a:pt x="403" y="80"/>
                    </a:lnTo>
                    <a:lnTo>
                      <a:pt x="403" y="79"/>
                    </a:lnTo>
                    <a:lnTo>
                      <a:pt x="406" y="75"/>
                    </a:lnTo>
                    <a:lnTo>
                      <a:pt x="408" y="72"/>
                    </a:lnTo>
                    <a:lnTo>
                      <a:pt x="408" y="70"/>
                    </a:lnTo>
                    <a:lnTo>
                      <a:pt x="405" y="67"/>
                    </a:lnTo>
                    <a:lnTo>
                      <a:pt x="401" y="60"/>
                    </a:lnTo>
                    <a:lnTo>
                      <a:pt x="396" y="56"/>
                    </a:lnTo>
                    <a:lnTo>
                      <a:pt x="396" y="54"/>
                    </a:lnTo>
                    <a:lnTo>
                      <a:pt x="409" y="47"/>
                    </a:lnTo>
                    <a:lnTo>
                      <a:pt x="415" y="46"/>
                    </a:lnTo>
                    <a:lnTo>
                      <a:pt x="429" y="46"/>
                    </a:lnTo>
                    <a:lnTo>
                      <a:pt x="420" y="23"/>
                    </a:lnTo>
                    <a:lnTo>
                      <a:pt x="420" y="22"/>
                    </a:lnTo>
                    <a:lnTo>
                      <a:pt x="416" y="15"/>
                    </a:lnTo>
                    <a:lnTo>
                      <a:pt x="410" y="11"/>
                    </a:lnTo>
                    <a:lnTo>
                      <a:pt x="402" y="1"/>
                    </a:lnTo>
                    <a:lnTo>
                      <a:pt x="402" y="0"/>
                    </a:lnTo>
                    <a:lnTo>
                      <a:pt x="401" y="0"/>
                    </a:lnTo>
                    <a:lnTo>
                      <a:pt x="385" y="11"/>
                    </a:lnTo>
                    <a:lnTo>
                      <a:pt x="363" y="30"/>
                    </a:lnTo>
                    <a:lnTo>
                      <a:pt x="360" y="32"/>
                    </a:lnTo>
                    <a:lnTo>
                      <a:pt x="359" y="32"/>
                    </a:lnTo>
                    <a:lnTo>
                      <a:pt x="356" y="33"/>
                    </a:lnTo>
                    <a:lnTo>
                      <a:pt x="350" y="33"/>
                    </a:lnTo>
                    <a:lnTo>
                      <a:pt x="349" y="32"/>
                    </a:lnTo>
                    <a:lnTo>
                      <a:pt x="348" y="32"/>
                    </a:lnTo>
                    <a:lnTo>
                      <a:pt x="346" y="30"/>
                    </a:lnTo>
                    <a:lnTo>
                      <a:pt x="346" y="26"/>
                    </a:lnTo>
                    <a:lnTo>
                      <a:pt x="343" y="23"/>
                    </a:lnTo>
                    <a:lnTo>
                      <a:pt x="334" y="18"/>
                    </a:lnTo>
                    <a:lnTo>
                      <a:pt x="329" y="16"/>
                    </a:lnTo>
                    <a:lnTo>
                      <a:pt x="328" y="15"/>
                    </a:lnTo>
                    <a:lnTo>
                      <a:pt x="326" y="15"/>
                    </a:lnTo>
                    <a:lnTo>
                      <a:pt x="317" y="25"/>
                    </a:lnTo>
                    <a:lnTo>
                      <a:pt x="314" y="30"/>
                    </a:lnTo>
                    <a:lnTo>
                      <a:pt x="314" y="36"/>
                    </a:lnTo>
                    <a:lnTo>
                      <a:pt x="312" y="43"/>
                    </a:lnTo>
                    <a:lnTo>
                      <a:pt x="308" y="47"/>
                    </a:lnTo>
                    <a:lnTo>
                      <a:pt x="304" y="50"/>
                    </a:lnTo>
                    <a:lnTo>
                      <a:pt x="283" y="54"/>
                    </a:lnTo>
                    <a:lnTo>
                      <a:pt x="279" y="54"/>
                    </a:lnTo>
                    <a:lnTo>
                      <a:pt x="276" y="49"/>
                    </a:lnTo>
                    <a:lnTo>
                      <a:pt x="266" y="46"/>
                    </a:lnTo>
                    <a:lnTo>
                      <a:pt x="265" y="44"/>
                    </a:lnTo>
                    <a:lnTo>
                      <a:pt x="265" y="49"/>
                    </a:lnTo>
                    <a:lnTo>
                      <a:pt x="250" y="89"/>
                    </a:lnTo>
                    <a:lnTo>
                      <a:pt x="247" y="93"/>
                    </a:lnTo>
                    <a:lnTo>
                      <a:pt x="247" y="96"/>
                    </a:lnTo>
                    <a:lnTo>
                      <a:pt x="245" y="99"/>
                    </a:lnTo>
                    <a:lnTo>
                      <a:pt x="244" y="106"/>
                    </a:lnTo>
                    <a:lnTo>
                      <a:pt x="244" y="107"/>
                    </a:lnTo>
                    <a:lnTo>
                      <a:pt x="240" y="110"/>
                    </a:lnTo>
                    <a:lnTo>
                      <a:pt x="236" y="116"/>
                    </a:lnTo>
                    <a:lnTo>
                      <a:pt x="234" y="120"/>
                    </a:lnTo>
                    <a:lnTo>
                      <a:pt x="234" y="128"/>
                    </a:lnTo>
                    <a:lnTo>
                      <a:pt x="236" y="132"/>
                    </a:lnTo>
                    <a:lnTo>
                      <a:pt x="230" y="142"/>
                    </a:lnTo>
                    <a:lnTo>
                      <a:pt x="230" y="143"/>
                    </a:lnTo>
                    <a:lnTo>
                      <a:pt x="219" y="160"/>
                    </a:lnTo>
                    <a:lnTo>
                      <a:pt x="216" y="163"/>
                    </a:lnTo>
                    <a:lnTo>
                      <a:pt x="218" y="164"/>
                    </a:lnTo>
                    <a:lnTo>
                      <a:pt x="215" y="166"/>
                    </a:lnTo>
                    <a:lnTo>
                      <a:pt x="213" y="167"/>
                    </a:lnTo>
                    <a:lnTo>
                      <a:pt x="190" y="181"/>
                    </a:lnTo>
                    <a:lnTo>
                      <a:pt x="185" y="181"/>
                    </a:lnTo>
                    <a:lnTo>
                      <a:pt x="181" y="183"/>
                    </a:lnTo>
                    <a:lnTo>
                      <a:pt x="174" y="183"/>
                    </a:lnTo>
                    <a:lnTo>
                      <a:pt x="174" y="181"/>
                    </a:lnTo>
                    <a:lnTo>
                      <a:pt x="163" y="152"/>
                    </a:lnTo>
                    <a:lnTo>
                      <a:pt x="163" y="149"/>
                    </a:lnTo>
                    <a:lnTo>
                      <a:pt x="159" y="150"/>
                    </a:lnTo>
                    <a:lnTo>
                      <a:pt x="159" y="147"/>
                    </a:lnTo>
                    <a:lnTo>
                      <a:pt x="158" y="146"/>
                    </a:lnTo>
                    <a:lnTo>
                      <a:pt x="158" y="145"/>
                    </a:lnTo>
                    <a:lnTo>
                      <a:pt x="151" y="138"/>
                    </a:lnTo>
                    <a:lnTo>
                      <a:pt x="146" y="138"/>
                    </a:lnTo>
                    <a:lnTo>
                      <a:pt x="134" y="142"/>
                    </a:lnTo>
                    <a:lnTo>
                      <a:pt x="128" y="147"/>
                    </a:lnTo>
                    <a:lnTo>
                      <a:pt x="128" y="153"/>
                    </a:lnTo>
                    <a:lnTo>
                      <a:pt x="127" y="157"/>
                    </a:lnTo>
                    <a:lnTo>
                      <a:pt x="125" y="166"/>
                    </a:lnTo>
                    <a:lnTo>
                      <a:pt x="124" y="170"/>
                    </a:lnTo>
                    <a:lnTo>
                      <a:pt x="120" y="174"/>
                    </a:lnTo>
                    <a:lnTo>
                      <a:pt x="104" y="178"/>
                    </a:lnTo>
                    <a:lnTo>
                      <a:pt x="103" y="178"/>
                    </a:lnTo>
                    <a:lnTo>
                      <a:pt x="96" y="174"/>
                    </a:lnTo>
                    <a:lnTo>
                      <a:pt x="96" y="173"/>
                    </a:lnTo>
                    <a:lnTo>
                      <a:pt x="93" y="169"/>
                    </a:lnTo>
                    <a:lnTo>
                      <a:pt x="92" y="166"/>
                    </a:lnTo>
                    <a:lnTo>
                      <a:pt x="92" y="162"/>
                    </a:lnTo>
                    <a:lnTo>
                      <a:pt x="93" y="162"/>
                    </a:lnTo>
                    <a:lnTo>
                      <a:pt x="95" y="155"/>
                    </a:lnTo>
                    <a:lnTo>
                      <a:pt x="91" y="147"/>
                    </a:lnTo>
                    <a:lnTo>
                      <a:pt x="89" y="149"/>
                    </a:lnTo>
                    <a:lnTo>
                      <a:pt x="86" y="149"/>
                    </a:lnTo>
                    <a:lnTo>
                      <a:pt x="85" y="147"/>
                    </a:lnTo>
                    <a:lnTo>
                      <a:pt x="84" y="147"/>
                    </a:lnTo>
                    <a:lnTo>
                      <a:pt x="84" y="171"/>
                    </a:lnTo>
                    <a:lnTo>
                      <a:pt x="81" y="171"/>
                    </a:lnTo>
                    <a:lnTo>
                      <a:pt x="68" y="176"/>
                    </a:lnTo>
                    <a:lnTo>
                      <a:pt x="57" y="183"/>
                    </a:lnTo>
                    <a:lnTo>
                      <a:pt x="40" y="187"/>
                    </a:lnTo>
                    <a:lnTo>
                      <a:pt x="39" y="187"/>
                    </a:lnTo>
                    <a:lnTo>
                      <a:pt x="39" y="188"/>
                    </a:lnTo>
                    <a:lnTo>
                      <a:pt x="29" y="199"/>
                    </a:lnTo>
                    <a:lnTo>
                      <a:pt x="0" y="222"/>
                    </a:lnTo>
                    <a:lnTo>
                      <a:pt x="0" y="22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47" name="Freeform 174">
                <a:extLst>
                  <a:ext uri="{FF2B5EF4-FFF2-40B4-BE49-F238E27FC236}">
                    <a16:creationId xmlns:a16="http://schemas.microsoft.com/office/drawing/2014/main" id="{E68A595B-2523-D13C-5301-1F34EE7F9F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2" y="2464"/>
                <a:ext cx="62" cy="79"/>
              </a:xfrm>
              <a:custGeom>
                <a:avLst/>
                <a:gdLst>
                  <a:gd name="T0" fmla="*/ 13 w 245"/>
                  <a:gd name="T1" fmla="*/ 25 h 316"/>
                  <a:gd name="T2" fmla="*/ 5 w 245"/>
                  <a:gd name="T3" fmla="*/ 38 h 316"/>
                  <a:gd name="T4" fmla="*/ 12 w 245"/>
                  <a:gd name="T5" fmla="*/ 50 h 316"/>
                  <a:gd name="T6" fmla="*/ 7 w 245"/>
                  <a:gd name="T7" fmla="*/ 58 h 316"/>
                  <a:gd name="T8" fmla="*/ 28 w 245"/>
                  <a:gd name="T9" fmla="*/ 67 h 316"/>
                  <a:gd name="T10" fmla="*/ 34 w 245"/>
                  <a:gd name="T11" fmla="*/ 70 h 316"/>
                  <a:gd name="T12" fmla="*/ 48 w 245"/>
                  <a:gd name="T13" fmla="*/ 80 h 316"/>
                  <a:gd name="T14" fmla="*/ 86 w 245"/>
                  <a:gd name="T15" fmla="*/ 68 h 316"/>
                  <a:gd name="T16" fmla="*/ 102 w 245"/>
                  <a:gd name="T17" fmla="*/ 81 h 316"/>
                  <a:gd name="T18" fmla="*/ 105 w 245"/>
                  <a:gd name="T19" fmla="*/ 88 h 316"/>
                  <a:gd name="T20" fmla="*/ 98 w 245"/>
                  <a:gd name="T21" fmla="*/ 87 h 316"/>
                  <a:gd name="T22" fmla="*/ 94 w 245"/>
                  <a:gd name="T23" fmla="*/ 78 h 316"/>
                  <a:gd name="T24" fmla="*/ 76 w 245"/>
                  <a:gd name="T25" fmla="*/ 84 h 316"/>
                  <a:gd name="T26" fmla="*/ 56 w 245"/>
                  <a:gd name="T27" fmla="*/ 98 h 316"/>
                  <a:gd name="T28" fmla="*/ 65 w 245"/>
                  <a:gd name="T29" fmla="*/ 144 h 316"/>
                  <a:gd name="T30" fmla="*/ 70 w 245"/>
                  <a:gd name="T31" fmla="*/ 149 h 316"/>
                  <a:gd name="T32" fmla="*/ 69 w 245"/>
                  <a:gd name="T33" fmla="*/ 156 h 316"/>
                  <a:gd name="T34" fmla="*/ 45 w 245"/>
                  <a:gd name="T35" fmla="*/ 198 h 316"/>
                  <a:gd name="T36" fmla="*/ 31 w 245"/>
                  <a:gd name="T37" fmla="*/ 225 h 316"/>
                  <a:gd name="T38" fmla="*/ 17 w 245"/>
                  <a:gd name="T39" fmla="*/ 247 h 316"/>
                  <a:gd name="T40" fmla="*/ 10 w 245"/>
                  <a:gd name="T41" fmla="*/ 271 h 316"/>
                  <a:gd name="T42" fmla="*/ 12 w 245"/>
                  <a:gd name="T43" fmla="*/ 278 h 316"/>
                  <a:gd name="T44" fmla="*/ 12 w 245"/>
                  <a:gd name="T45" fmla="*/ 295 h 316"/>
                  <a:gd name="T46" fmla="*/ 5 w 245"/>
                  <a:gd name="T47" fmla="*/ 300 h 316"/>
                  <a:gd name="T48" fmla="*/ 7 w 245"/>
                  <a:gd name="T49" fmla="*/ 307 h 316"/>
                  <a:gd name="T50" fmla="*/ 26 w 245"/>
                  <a:gd name="T51" fmla="*/ 309 h 316"/>
                  <a:gd name="T52" fmla="*/ 83 w 245"/>
                  <a:gd name="T53" fmla="*/ 314 h 316"/>
                  <a:gd name="T54" fmla="*/ 93 w 245"/>
                  <a:gd name="T55" fmla="*/ 300 h 316"/>
                  <a:gd name="T56" fmla="*/ 108 w 245"/>
                  <a:gd name="T57" fmla="*/ 276 h 316"/>
                  <a:gd name="T58" fmla="*/ 134 w 245"/>
                  <a:gd name="T59" fmla="*/ 288 h 316"/>
                  <a:gd name="T60" fmla="*/ 141 w 245"/>
                  <a:gd name="T61" fmla="*/ 297 h 316"/>
                  <a:gd name="T62" fmla="*/ 143 w 245"/>
                  <a:gd name="T63" fmla="*/ 306 h 316"/>
                  <a:gd name="T64" fmla="*/ 155 w 245"/>
                  <a:gd name="T65" fmla="*/ 300 h 316"/>
                  <a:gd name="T66" fmla="*/ 189 w 245"/>
                  <a:gd name="T67" fmla="*/ 268 h 316"/>
                  <a:gd name="T68" fmla="*/ 200 w 245"/>
                  <a:gd name="T69" fmla="*/ 233 h 316"/>
                  <a:gd name="T70" fmla="*/ 203 w 245"/>
                  <a:gd name="T71" fmla="*/ 209 h 316"/>
                  <a:gd name="T72" fmla="*/ 213 w 245"/>
                  <a:gd name="T73" fmla="*/ 194 h 316"/>
                  <a:gd name="T74" fmla="*/ 214 w 245"/>
                  <a:gd name="T75" fmla="*/ 169 h 316"/>
                  <a:gd name="T76" fmla="*/ 217 w 245"/>
                  <a:gd name="T77" fmla="*/ 152 h 316"/>
                  <a:gd name="T78" fmla="*/ 228 w 245"/>
                  <a:gd name="T79" fmla="*/ 137 h 316"/>
                  <a:gd name="T80" fmla="*/ 243 w 245"/>
                  <a:gd name="T81" fmla="*/ 101 h 316"/>
                  <a:gd name="T82" fmla="*/ 240 w 245"/>
                  <a:gd name="T83" fmla="*/ 91 h 316"/>
                  <a:gd name="T84" fmla="*/ 234 w 245"/>
                  <a:gd name="T85" fmla="*/ 87 h 316"/>
                  <a:gd name="T86" fmla="*/ 221 w 245"/>
                  <a:gd name="T87" fmla="*/ 75 h 316"/>
                  <a:gd name="T88" fmla="*/ 208 w 245"/>
                  <a:gd name="T89" fmla="*/ 61 h 316"/>
                  <a:gd name="T90" fmla="*/ 192 w 245"/>
                  <a:gd name="T91" fmla="*/ 53 h 316"/>
                  <a:gd name="T92" fmla="*/ 179 w 245"/>
                  <a:gd name="T93" fmla="*/ 56 h 316"/>
                  <a:gd name="T94" fmla="*/ 172 w 245"/>
                  <a:gd name="T95" fmla="*/ 50 h 316"/>
                  <a:gd name="T96" fmla="*/ 113 w 245"/>
                  <a:gd name="T97" fmla="*/ 43 h 316"/>
                  <a:gd name="T98" fmla="*/ 101 w 245"/>
                  <a:gd name="T99" fmla="*/ 43 h 316"/>
                  <a:gd name="T100" fmla="*/ 88 w 245"/>
                  <a:gd name="T101" fmla="*/ 38 h 316"/>
                  <a:gd name="T102" fmla="*/ 94 w 245"/>
                  <a:gd name="T103" fmla="*/ 28 h 316"/>
                  <a:gd name="T104" fmla="*/ 100 w 245"/>
                  <a:gd name="T105" fmla="*/ 17 h 316"/>
                  <a:gd name="T106" fmla="*/ 79 w 245"/>
                  <a:gd name="T107" fmla="*/ 0 h 316"/>
                  <a:gd name="T108" fmla="*/ 66 w 245"/>
                  <a:gd name="T109" fmla="*/ 28 h 316"/>
                  <a:gd name="T110" fmla="*/ 43 w 245"/>
                  <a:gd name="T111" fmla="*/ 28 h 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45" h="316">
                    <a:moveTo>
                      <a:pt x="33" y="24"/>
                    </a:moveTo>
                    <a:lnTo>
                      <a:pt x="19" y="24"/>
                    </a:lnTo>
                    <a:lnTo>
                      <a:pt x="13" y="25"/>
                    </a:lnTo>
                    <a:lnTo>
                      <a:pt x="0" y="32"/>
                    </a:lnTo>
                    <a:lnTo>
                      <a:pt x="0" y="34"/>
                    </a:lnTo>
                    <a:lnTo>
                      <a:pt x="5" y="38"/>
                    </a:lnTo>
                    <a:lnTo>
                      <a:pt x="9" y="45"/>
                    </a:lnTo>
                    <a:lnTo>
                      <a:pt x="12" y="48"/>
                    </a:lnTo>
                    <a:lnTo>
                      <a:pt x="12" y="50"/>
                    </a:lnTo>
                    <a:lnTo>
                      <a:pt x="10" y="53"/>
                    </a:lnTo>
                    <a:lnTo>
                      <a:pt x="7" y="57"/>
                    </a:lnTo>
                    <a:lnTo>
                      <a:pt x="7" y="58"/>
                    </a:lnTo>
                    <a:lnTo>
                      <a:pt x="12" y="63"/>
                    </a:lnTo>
                    <a:lnTo>
                      <a:pt x="17" y="65"/>
                    </a:lnTo>
                    <a:lnTo>
                      <a:pt x="28" y="67"/>
                    </a:lnTo>
                    <a:lnTo>
                      <a:pt x="31" y="68"/>
                    </a:lnTo>
                    <a:lnTo>
                      <a:pt x="33" y="70"/>
                    </a:lnTo>
                    <a:lnTo>
                      <a:pt x="34" y="70"/>
                    </a:lnTo>
                    <a:lnTo>
                      <a:pt x="35" y="73"/>
                    </a:lnTo>
                    <a:lnTo>
                      <a:pt x="46" y="78"/>
                    </a:lnTo>
                    <a:lnTo>
                      <a:pt x="48" y="80"/>
                    </a:lnTo>
                    <a:lnTo>
                      <a:pt x="49" y="80"/>
                    </a:lnTo>
                    <a:lnTo>
                      <a:pt x="83" y="70"/>
                    </a:lnTo>
                    <a:lnTo>
                      <a:pt x="86" y="68"/>
                    </a:lnTo>
                    <a:lnTo>
                      <a:pt x="88" y="70"/>
                    </a:lnTo>
                    <a:lnTo>
                      <a:pt x="100" y="78"/>
                    </a:lnTo>
                    <a:lnTo>
                      <a:pt x="102" y="81"/>
                    </a:lnTo>
                    <a:lnTo>
                      <a:pt x="105" y="81"/>
                    </a:lnTo>
                    <a:lnTo>
                      <a:pt x="108" y="85"/>
                    </a:lnTo>
                    <a:lnTo>
                      <a:pt x="105" y="88"/>
                    </a:lnTo>
                    <a:lnTo>
                      <a:pt x="102" y="88"/>
                    </a:lnTo>
                    <a:lnTo>
                      <a:pt x="100" y="87"/>
                    </a:lnTo>
                    <a:lnTo>
                      <a:pt x="98" y="87"/>
                    </a:lnTo>
                    <a:lnTo>
                      <a:pt x="98" y="81"/>
                    </a:lnTo>
                    <a:lnTo>
                      <a:pt x="95" y="80"/>
                    </a:lnTo>
                    <a:lnTo>
                      <a:pt x="94" y="78"/>
                    </a:lnTo>
                    <a:lnTo>
                      <a:pt x="88" y="78"/>
                    </a:lnTo>
                    <a:lnTo>
                      <a:pt x="87" y="80"/>
                    </a:lnTo>
                    <a:lnTo>
                      <a:pt x="76" y="84"/>
                    </a:lnTo>
                    <a:lnTo>
                      <a:pt x="58" y="96"/>
                    </a:lnTo>
                    <a:lnTo>
                      <a:pt x="56" y="96"/>
                    </a:lnTo>
                    <a:lnTo>
                      <a:pt x="56" y="98"/>
                    </a:lnTo>
                    <a:lnTo>
                      <a:pt x="53" y="108"/>
                    </a:lnTo>
                    <a:lnTo>
                      <a:pt x="53" y="113"/>
                    </a:lnTo>
                    <a:lnTo>
                      <a:pt x="65" y="144"/>
                    </a:lnTo>
                    <a:lnTo>
                      <a:pt x="65" y="145"/>
                    </a:lnTo>
                    <a:lnTo>
                      <a:pt x="67" y="148"/>
                    </a:lnTo>
                    <a:lnTo>
                      <a:pt x="70" y="149"/>
                    </a:lnTo>
                    <a:lnTo>
                      <a:pt x="70" y="152"/>
                    </a:lnTo>
                    <a:lnTo>
                      <a:pt x="69" y="155"/>
                    </a:lnTo>
                    <a:lnTo>
                      <a:pt x="69" y="156"/>
                    </a:lnTo>
                    <a:lnTo>
                      <a:pt x="58" y="180"/>
                    </a:lnTo>
                    <a:lnTo>
                      <a:pt x="56" y="182"/>
                    </a:lnTo>
                    <a:lnTo>
                      <a:pt x="45" y="198"/>
                    </a:lnTo>
                    <a:lnTo>
                      <a:pt x="34" y="219"/>
                    </a:lnTo>
                    <a:lnTo>
                      <a:pt x="31" y="221"/>
                    </a:lnTo>
                    <a:lnTo>
                      <a:pt x="31" y="225"/>
                    </a:lnTo>
                    <a:lnTo>
                      <a:pt x="28" y="229"/>
                    </a:lnTo>
                    <a:lnTo>
                      <a:pt x="28" y="232"/>
                    </a:lnTo>
                    <a:lnTo>
                      <a:pt x="17" y="247"/>
                    </a:lnTo>
                    <a:lnTo>
                      <a:pt x="16" y="247"/>
                    </a:lnTo>
                    <a:lnTo>
                      <a:pt x="16" y="250"/>
                    </a:lnTo>
                    <a:lnTo>
                      <a:pt x="10" y="271"/>
                    </a:lnTo>
                    <a:lnTo>
                      <a:pt x="10" y="276"/>
                    </a:lnTo>
                    <a:lnTo>
                      <a:pt x="12" y="276"/>
                    </a:lnTo>
                    <a:lnTo>
                      <a:pt x="12" y="278"/>
                    </a:lnTo>
                    <a:lnTo>
                      <a:pt x="14" y="281"/>
                    </a:lnTo>
                    <a:lnTo>
                      <a:pt x="14" y="285"/>
                    </a:lnTo>
                    <a:lnTo>
                      <a:pt x="12" y="295"/>
                    </a:lnTo>
                    <a:lnTo>
                      <a:pt x="9" y="296"/>
                    </a:lnTo>
                    <a:lnTo>
                      <a:pt x="9" y="297"/>
                    </a:lnTo>
                    <a:lnTo>
                      <a:pt x="5" y="300"/>
                    </a:lnTo>
                    <a:lnTo>
                      <a:pt x="3" y="302"/>
                    </a:lnTo>
                    <a:lnTo>
                      <a:pt x="7" y="306"/>
                    </a:lnTo>
                    <a:lnTo>
                      <a:pt x="7" y="307"/>
                    </a:lnTo>
                    <a:lnTo>
                      <a:pt x="16" y="316"/>
                    </a:lnTo>
                    <a:lnTo>
                      <a:pt x="17" y="316"/>
                    </a:lnTo>
                    <a:lnTo>
                      <a:pt x="26" y="309"/>
                    </a:lnTo>
                    <a:lnTo>
                      <a:pt x="30" y="309"/>
                    </a:lnTo>
                    <a:lnTo>
                      <a:pt x="48" y="307"/>
                    </a:lnTo>
                    <a:lnTo>
                      <a:pt x="83" y="314"/>
                    </a:lnTo>
                    <a:lnTo>
                      <a:pt x="83" y="312"/>
                    </a:lnTo>
                    <a:lnTo>
                      <a:pt x="86" y="309"/>
                    </a:lnTo>
                    <a:lnTo>
                      <a:pt x="93" y="300"/>
                    </a:lnTo>
                    <a:lnTo>
                      <a:pt x="101" y="275"/>
                    </a:lnTo>
                    <a:lnTo>
                      <a:pt x="102" y="274"/>
                    </a:lnTo>
                    <a:lnTo>
                      <a:pt x="108" y="276"/>
                    </a:lnTo>
                    <a:lnTo>
                      <a:pt x="127" y="283"/>
                    </a:lnTo>
                    <a:lnTo>
                      <a:pt x="130" y="283"/>
                    </a:lnTo>
                    <a:lnTo>
                      <a:pt x="134" y="288"/>
                    </a:lnTo>
                    <a:lnTo>
                      <a:pt x="137" y="289"/>
                    </a:lnTo>
                    <a:lnTo>
                      <a:pt x="139" y="290"/>
                    </a:lnTo>
                    <a:lnTo>
                      <a:pt x="141" y="297"/>
                    </a:lnTo>
                    <a:lnTo>
                      <a:pt x="141" y="303"/>
                    </a:lnTo>
                    <a:lnTo>
                      <a:pt x="143" y="305"/>
                    </a:lnTo>
                    <a:lnTo>
                      <a:pt x="143" y="306"/>
                    </a:lnTo>
                    <a:lnTo>
                      <a:pt x="146" y="307"/>
                    </a:lnTo>
                    <a:lnTo>
                      <a:pt x="148" y="307"/>
                    </a:lnTo>
                    <a:lnTo>
                      <a:pt x="155" y="300"/>
                    </a:lnTo>
                    <a:lnTo>
                      <a:pt x="157" y="297"/>
                    </a:lnTo>
                    <a:lnTo>
                      <a:pt x="187" y="271"/>
                    </a:lnTo>
                    <a:lnTo>
                      <a:pt x="189" y="268"/>
                    </a:lnTo>
                    <a:lnTo>
                      <a:pt x="190" y="267"/>
                    </a:lnTo>
                    <a:lnTo>
                      <a:pt x="196" y="242"/>
                    </a:lnTo>
                    <a:lnTo>
                      <a:pt x="200" y="233"/>
                    </a:lnTo>
                    <a:lnTo>
                      <a:pt x="200" y="229"/>
                    </a:lnTo>
                    <a:lnTo>
                      <a:pt x="203" y="214"/>
                    </a:lnTo>
                    <a:lnTo>
                      <a:pt x="203" y="209"/>
                    </a:lnTo>
                    <a:lnTo>
                      <a:pt x="204" y="207"/>
                    </a:lnTo>
                    <a:lnTo>
                      <a:pt x="207" y="205"/>
                    </a:lnTo>
                    <a:lnTo>
                      <a:pt x="213" y="194"/>
                    </a:lnTo>
                    <a:lnTo>
                      <a:pt x="210" y="186"/>
                    </a:lnTo>
                    <a:lnTo>
                      <a:pt x="210" y="177"/>
                    </a:lnTo>
                    <a:lnTo>
                      <a:pt x="214" y="169"/>
                    </a:lnTo>
                    <a:lnTo>
                      <a:pt x="214" y="166"/>
                    </a:lnTo>
                    <a:lnTo>
                      <a:pt x="217" y="158"/>
                    </a:lnTo>
                    <a:lnTo>
                      <a:pt x="217" y="152"/>
                    </a:lnTo>
                    <a:lnTo>
                      <a:pt x="218" y="151"/>
                    </a:lnTo>
                    <a:lnTo>
                      <a:pt x="222" y="142"/>
                    </a:lnTo>
                    <a:lnTo>
                      <a:pt x="228" y="137"/>
                    </a:lnTo>
                    <a:lnTo>
                      <a:pt x="231" y="131"/>
                    </a:lnTo>
                    <a:lnTo>
                      <a:pt x="240" y="106"/>
                    </a:lnTo>
                    <a:lnTo>
                      <a:pt x="243" y="101"/>
                    </a:lnTo>
                    <a:lnTo>
                      <a:pt x="243" y="96"/>
                    </a:lnTo>
                    <a:lnTo>
                      <a:pt x="245" y="95"/>
                    </a:lnTo>
                    <a:lnTo>
                      <a:pt x="240" y="91"/>
                    </a:lnTo>
                    <a:lnTo>
                      <a:pt x="240" y="89"/>
                    </a:lnTo>
                    <a:lnTo>
                      <a:pt x="238" y="87"/>
                    </a:lnTo>
                    <a:lnTo>
                      <a:pt x="234" y="87"/>
                    </a:lnTo>
                    <a:lnTo>
                      <a:pt x="230" y="85"/>
                    </a:lnTo>
                    <a:lnTo>
                      <a:pt x="222" y="78"/>
                    </a:lnTo>
                    <a:lnTo>
                      <a:pt x="221" y="75"/>
                    </a:lnTo>
                    <a:lnTo>
                      <a:pt x="213" y="64"/>
                    </a:lnTo>
                    <a:lnTo>
                      <a:pt x="211" y="63"/>
                    </a:lnTo>
                    <a:lnTo>
                      <a:pt x="208" y="61"/>
                    </a:lnTo>
                    <a:lnTo>
                      <a:pt x="207" y="61"/>
                    </a:lnTo>
                    <a:lnTo>
                      <a:pt x="197" y="57"/>
                    </a:lnTo>
                    <a:lnTo>
                      <a:pt x="192" y="53"/>
                    </a:lnTo>
                    <a:lnTo>
                      <a:pt x="189" y="53"/>
                    </a:lnTo>
                    <a:lnTo>
                      <a:pt x="180" y="56"/>
                    </a:lnTo>
                    <a:lnTo>
                      <a:pt x="179" y="56"/>
                    </a:lnTo>
                    <a:lnTo>
                      <a:pt x="179" y="54"/>
                    </a:lnTo>
                    <a:lnTo>
                      <a:pt x="178" y="54"/>
                    </a:lnTo>
                    <a:lnTo>
                      <a:pt x="172" y="50"/>
                    </a:lnTo>
                    <a:lnTo>
                      <a:pt x="157" y="46"/>
                    </a:lnTo>
                    <a:lnTo>
                      <a:pt x="136" y="43"/>
                    </a:lnTo>
                    <a:lnTo>
                      <a:pt x="113" y="43"/>
                    </a:lnTo>
                    <a:lnTo>
                      <a:pt x="108" y="45"/>
                    </a:lnTo>
                    <a:lnTo>
                      <a:pt x="102" y="43"/>
                    </a:lnTo>
                    <a:lnTo>
                      <a:pt x="101" y="43"/>
                    </a:lnTo>
                    <a:lnTo>
                      <a:pt x="95" y="42"/>
                    </a:lnTo>
                    <a:lnTo>
                      <a:pt x="94" y="42"/>
                    </a:lnTo>
                    <a:lnTo>
                      <a:pt x="88" y="38"/>
                    </a:lnTo>
                    <a:lnTo>
                      <a:pt x="87" y="36"/>
                    </a:lnTo>
                    <a:lnTo>
                      <a:pt x="87" y="35"/>
                    </a:lnTo>
                    <a:lnTo>
                      <a:pt x="94" y="28"/>
                    </a:lnTo>
                    <a:lnTo>
                      <a:pt x="100" y="18"/>
                    </a:lnTo>
                    <a:lnTo>
                      <a:pt x="101" y="17"/>
                    </a:lnTo>
                    <a:lnTo>
                      <a:pt x="100" y="17"/>
                    </a:lnTo>
                    <a:lnTo>
                      <a:pt x="97" y="14"/>
                    </a:lnTo>
                    <a:lnTo>
                      <a:pt x="88" y="8"/>
                    </a:lnTo>
                    <a:lnTo>
                      <a:pt x="79" y="0"/>
                    </a:lnTo>
                    <a:lnTo>
                      <a:pt x="76" y="13"/>
                    </a:lnTo>
                    <a:lnTo>
                      <a:pt x="70" y="25"/>
                    </a:lnTo>
                    <a:lnTo>
                      <a:pt x="66" y="28"/>
                    </a:lnTo>
                    <a:lnTo>
                      <a:pt x="58" y="31"/>
                    </a:lnTo>
                    <a:lnTo>
                      <a:pt x="56" y="31"/>
                    </a:lnTo>
                    <a:lnTo>
                      <a:pt x="43" y="28"/>
                    </a:lnTo>
                    <a:lnTo>
                      <a:pt x="33" y="2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48" name="Freeform 175">
                <a:extLst>
                  <a:ext uri="{FF2B5EF4-FFF2-40B4-BE49-F238E27FC236}">
                    <a16:creationId xmlns:a16="http://schemas.microsoft.com/office/drawing/2014/main" id="{9FA6A183-2AE8-A162-74E8-B839888239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9" y="2449"/>
                <a:ext cx="67" cy="90"/>
              </a:xfrm>
              <a:custGeom>
                <a:avLst/>
                <a:gdLst>
                  <a:gd name="T0" fmla="*/ 40 w 269"/>
                  <a:gd name="T1" fmla="*/ 144 h 361"/>
                  <a:gd name="T2" fmla="*/ 51 w 269"/>
                  <a:gd name="T3" fmla="*/ 149 h 361"/>
                  <a:gd name="T4" fmla="*/ 58 w 269"/>
                  <a:gd name="T5" fmla="*/ 157 h 361"/>
                  <a:gd name="T6" fmla="*/ 53 w 269"/>
                  <a:gd name="T7" fmla="*/ 168 h 361"/>
                  <a:gd name="T8" fmla="*/ 35 w 269"/>
                  <a:gd name="T9" fmla="*/ 204 h 361"/>
                  <a:gd name="T10" fmla="*/ 30 w 269"/>
                  <a:gd name="T11" fmla="*/ 220 h 361"/>
                  <a:gd name="T12" fmla="*/ 23 w 269"/>
                  <a:gd name="T13" fmla="*/ 239 h 361"/>
                  <a:gd name="T14" fmla="*/ 20 w 269"/>
                  <a:gd name="T15" fmla="*/ 267 h 361"/>
                  <a:gd name="T16" fmla="*/ 16 w 269"/>
                  <a:gd name="T17" fmla="*/ 276 h 361"/>
                  <a:gd name="T18" fmla="*/ 9 w 269"/>
                  <a:gd name="T19" fmla="*/ 304 h 361"/>
                  <a:gd name="T20" fmla="*/ 0 w 269"/>
                  <a:gd name="T21" fmla="*/ 333 h 361"/>
                  <a:gd name="T22" fmla="*/ 37 w 269"/>
                  <a:gd name="T23" fmla="*/ 352 h 361"/>
                  <a:gd name="T24" fmla="*/ 65 w 269"/>
                  <a:gd name="T25" fmla="*/ 359 h 361"/>
                  <a:gd name="T26" fmla="*/ 74 w 269"/>
                  <a:gd name="T27" fmla="*/ 361 h 361"/>
                  <a:gd name="T28" fmla="*/ 76 w 269"/>
                  <a:gd name="T29" fmla="*/ 357 h 361"/>
                  <a:gd name="T30" fmla="*/ 90 w 269"/>
                  <a:gd name="T31" fmla="*/ 354 h 361"/>
                  <a:gd name="T32" fmla="*/ 104 w 269"/>
                  <a:gd name="T33" fmla="*/ 358 h 361"/>
                  <a:gd name="T34" fmla="*/ 114 w 269"/>
                  <a:gd name="T35" fmla="*/ 352 h 361"/>
                  <a:gd name="T36" fmla="*/ 133 w 269"/>
                  <a:gd name="T37" fmla="*/ 319 h 361"/>
                  <a:gd name="T38" fmla="*/ 158 w 269"/>
                  <a:gd name="T39" fmla="*/ 284 h 361"/>
                  <a:gd name="T40" fmla="*/ 161 w 269"/>
                  <a:gd name="T41" fmla="*/ 278 h 361"/>
                  <a:gd name="T42" fmla="*/ 165 w 269"/>
                  <a:gd name="T43" fmla="*/ 276 h 361"/>
                  <a:gd name="T44" fmla="*/ 175 w 269"/>
                  <a:gd name="T45" fmla="*/ 283 h 361"/>
                  <a:gd name="T46" fmla="*/ 183 w 269"/>
                  <a:gd name="T47" fmla="*/ 273 h 361"/>
                  <a:gd name="T48" fmla="*/ 204 w 269"/>
                  <a:gd name="T49" fmla="*/ 248 h 361"/>
                  <a:gd name="T50" fmla="*/ 208 w 269"/>
                  <a:gd name="T51" fmla="*/ 248 h 361"/>
                  <a:gd name="T52" fmla="*/ 208 w 269"/>
                  <a:gd name="T53" fmla="*/ 241 h 361"/>
                  <a:gd name="T54" fmla="*/ 223 w 269"/>
                  <a:gd name="T55" fmla="*/ 172 h 361"/>
                  <a:gd name="T56" fmla="*/ 242 w 269"/>
                  <a:gd name="T57" fmla="*/ 123 h 361"/>
                  <a:gd name="T58" fmla="*/ 252 w 269"/>
                  <a:gd name="T59" fmla="*/ 115 h 361"/>
                  <a:gd name="T60" fmla="*/ 253 w 269"/>
                  <a:gd name="T61" fmla="*/ 103 h 361"/>
                  <a:gd name="T62" fmla="*/ 267 w 269"/>
                  <a:gd name="T63" fmla="*/ 60 h 361"/>
                  <a:gd name="T64" fmla="*/ 261 w 269"/>
                  <a:gd name="T65" fmla="*/ 41 h 361"/>
                  <a:gd name="T66" fmla="*/ 249 w 269"/>
                  <a:gd name="T67" fmla="*/ 9 h 361"/>
                  <a:gd name="T68" fmla="*/ 235 w 269"/>
                  <a:gd name="T69" fmla="*/ 0 h 361"/>
                  <a:gd name="T70" fmla="*/ 223 w 269"/>
                  <a:gd name="T71" fmla="*/ 30 h 361"/>
                  <a:gd name="T72" fmla="*/ 190 w 269"/>
                  <a:gd name="T73" fmla="*/ 43 h 361"/>
                  <a:gd name="T74" fmla="*/ 177 w 269"/>
                  <a:gd name="T75" fmla="*/ 33 h 361"/>
                  <a:gd name="T76" fmla="*/ 172 w 269"/>
                  <a:gd name="T77" fmla="*/ 55 h 361"/>
                  <a:gd name="T78" fmla="*/ 171 w 269"/>
                  <a:gd name="T79" fmla="*/ 70 h 361"/>
                  <a:gd name="T80" fmla="*/ 178 w 269"/>
                  <a:gd name="T81" fmla="*/ 77 h 361"/>
                  <a:gd name="T82" fmla="*/ 165 w 269"/>
                  <a:gd name="T83" fmla="*/ 93 h 361"/>
                  <a:gd name="T84" fmla="*/ 163 w 269"/>
                  <a:gd name="T85" fmla="*/ 86 h 361"/>
                  <a:gd name="T86" fmla="*/ 143 w 269"/>
                  <a:gd name="T87" fmla="*/ 80 h 361"/>
                  <a:gd name="T88" fmla="*/ 126 w 269"/>
                  <a:gd name="T89" fmla="*/ 93 h 361"/>
                  <a:gd name="T90" fmla="*/ 133 w 269"/>
                  <a:gd name="T91" fmla="*/ 116 h 361"/>
                  <a:gd name="T92" fmla="*/ 126 w 269"/>
                  <a:gd name="T93" fmla="*/ 116 h 361"/>
                  <a:gd name="T94" fmla="*/ 126 w 269"/>
                  <a:gd name="T95" fmla="*/ 103 h 361"/>
                  <a:gd name="T96" fmla="*/ 103 w 269"/>
                  <a:gd name="T97" fmla="*/ 96 h 361"/>
                  <a:gd name="T98" fmla="*/ 66 w 269"/>
                  <a:gd name="T99" fmla="*/ 127 h 3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69" h="361">
                    <a:moveTo>
                      <a:pt x="58" y="136"/>
                    </a:moveTo>
                    <a:lnTo>
                      <a:pt x="53" y="139"/>
                    </a:lnTo>
                    <a:lnTo>
                      <a:pt x="40" y="144"/>
                    </a:lnTo>
                    <a:lnTo>
                      <a:pt x="43" y="147"/>
                    </a:lnTo>
                    <a:lnTo>
                      <a:pt x="47" y="149"/>
                    </a:lnTo>
                    <a:lnTo>
                      <a:pt x="51" y="149"/>
                    </a:lnTo>
                    <a:lnTo>
                      <a:pt x="53" y="151"/>
                    </a:lnTo>
                    <a:lnTo>
                      <a:pt x="53" y="153"/>
                    </a:lnTo>
                    <a:lnTo>
                      <a:pt x="58" y="157"/>
                    </a:lnTo>
                    <a:lnTo>
                      <a:pt x="56" y="158"/>
                    </a:lnTo>
                    <a:lnTo>
                      <a:pt x="56" y="163"/>
                    </a:lnTo>
                    <a:lnTo>
                      <a:pt x="53" y="168"/>
                    </a:lnTo>
                    <a:lnTo>
                      <a:pt x="44" y="193"/>
                    </a:lnTo>
                    <a:lnTo>
                      <a:pt x="41" y="199"/>
                    </a:lnTo>
                    <a:lnTo>
                      <a:pt x="35" y="204"/>
                    </a:lnTo>
                    <a:lnTo>
                      <a:pt x="31" y="213"/>
                    </a:lnTo>
                    <a:lnTo>
                      <a:pt x="30" y="214"/>
                    </a:lnTo>
                    <a:lnTo>
                      <a:pt x="30" y="220"/>
                    </a:lnTo>
                    <a:lnTo>
                      <a:pt x="27" y="228"/>
                    </a:lnTo>
                    <a:lnTo>
                      <a:pt x="27" y="231"/>
                    </a:lnTo>
                    <a:lnTo>
                      <a:pt x="23" y="239"/>
                    </a:lnTo>
                    <a:lnTo>
                      <a:pt x="23" y="248"/>
                    </a:lnTo>
                    <a:lnTo>
                      <a:pt x="26" y="256"/>
                    </a:lnTo>
                    <a:lnTo>
                      <a:pt x="20" y="267"/>
                    </a:lnTo>
                    <a:lnTo>
                      <a:pt x="17" y="269"/>
                    </a:lnTo>
                    <a:lnTo>
                      <a:pt x="16" y="271"/>
                    </a:lnTo>
                    <a:lnTo>
                      <a:pt x="16" y="276"/>
                    </a:lnTo>
                    <a:lnTo>
                      <a:pt x="13" y="291"/>
                    </a:lnTo>
                    <a:lnTo>
                      <a:pt x="13" y="295"/>
                    </a:lnTo>
                    <a:lnTo>
                      <a:pt x="9" y="304"/>
                    </a:lnTo>
                    <a:lnTo>
                      <a:pt x="3" y="329"/>
                    </a:lnTo>
                    <a:lnTo>
                      <a:pt x="2" y="330"/>
                    </a:lnTo>
                    <a:lnTo>
                      <a:pt x="0" y="333"/>
                    </a:lnTo>
                    <a:lnTo>
                      <a:pt x="2" y="334"/>
                    </a:lnTo>
                    <a:lnTo>
                      <a:pt x="20" y="345"/>
                    </a:lnTo>
                    <a:lnTo>
                      <a:pt x="37" y="352"/>
                    </a:lnTo>
                    <a:lnTo>
                      <a:pt x="40" y="352"/>
                    </a:lnTo>
                    <a:lnTo>
                      <a:pt x="41" y="354"/>
                    </a:lnTo>
                    <a:lnTo>
                      <a:pt x="65" y="359"/>
                    </a:lnTo>
                    <a:lnTo>
                      <a:pt x="70" y="359"/>
                    </a:lnTo>
                    <a:lnTo>
                      <a:pt x="73" y="361"/>
                    </a:lnTo>
                    <a:lnTo>
                      <a:pt x="74" y="361"/>
                    </a:lnTo>
                    <a:lnTo>
                      <a:pt x="74" y="359"/>
                    </a:lnTo>
                    <a:lnTo>
                      <a:pt x="76" y="358"/>
                    </a:lnTo>
                    <a:lnTo>
                      <a:pt x="76" y="357"/>
                    </a:lnTo>
                    <a:lnTo>
                      <a:pt x="79" y="355"/>
                    </a:lnTo>
                    <a:lnTo>
                      <a:pt x="84" y="354"/>
                    </a:lnTo>
                    <a:lnTo>
                      <a:pt x="90" y="354"/>
                    </a:lnTo>
                    <a:lnTo>
                      <a:pt x="93" y="355"/>
                    </a:lnTo>
                    <a:lnTo>
                      <a:pt x="97" y="355"/>
                    </a:lnTo>
                    <a:lnTo>
                      <a:pt x="104" y="358"/>
                    </a:lnTo>
                    <a:lnTo>
                      <a:pt x="107" y="357"/>
                    </a:lnTo>
                    <a:lnTo>
                      <a:pt x="111" y="354"/>
                    </a:lnTo>
                    <a:lnTo>
                      <a:pt x="114" y="352"/>
                    </a:lnTo>
                    <a:lnTo>
                      <a:pt x="118" y="350"/>
                    </a:lnTo>
                    <a:lnTo>
                      <a:pt x="120" y="340"/>
                    </a:lnTo>
                    <a:lnTo>
                      <a:pt x="133" y="319"/>
                    </a:lnTo>
                    <a:lnTo>
                      <a:pt x="144" y="309"/>
                    </a:lnTo>
                    <a:lnTo>
                      <a:pt x="158" y="287"/>
                    </a:lnTo>
                    <a:lnTo>
                      <a:pt x="158" y="284"/>
                    </a:lnTo>
                    <a:lnTo>
                      <a:pt x="160" y="283"/>
                    </a:lnTo>
                    <a:lnTo>
                      <a:pt x="160" y="280"/>
                    </a:lnTo>
                    <a:lnTo>
                      <a:pt x="161" y="278"/>
                    </a:lnTo>
                    <a:lnTo>
                      <a:pt x="161" y="274"/>
                    </a:lnTo>
                    <a:lnTo>
                      <a:pt x="164" y="274"/>
                    </a:lnTo>
                    <a:lnTo>
                      <a:pt x="165" y="276"/>
                    </a:lnTo>
                    <a:lnTo>
                      <a:pt x="165" y="277"/>
                    </a:lnTo>
                    <a:lnTo>
                      <a:pt x="167" y="277"/>
                    </a:lnTo>
                    <a:lnTo>
                      <a:pt x="175" y="283"/>
                    </a:lnTo>
                    <a:lnTo>
                      <a:pt x="175" y="284"/>
                    </a:lnTo>
                    <a:lnTo>
                      <a:pt x="178" y="284"/>
                    </a:lnTo>
                    <a:lnTo>
                      <a:pt x="183" y="273"/>
                    </a:lnTo>
                    <a:lnTo>
                      <a:pt x="194" y="259"/>
                    </a:lnTo>
                    <a:lnTo>
                      <a:pt x="194" y="257"/>
                    </a:lnTo>
                    <a:lnTo>
                      <a:pt x="204" y="248"/>
                    </a:lnTo>
                    <a:lnTo>
                      <a:pt x="204" y="245"/>
                    </a:lnTo>
                    <a:lnTo>
                      <a:pt x="207" y="248"/>
                    </a:lnTo>
                    <a:lnTo>
                      <a:pt x="208" y="248"/>
                    </a:lnTo>
                    <a:lnTo>
                      <a:pt x="208" y="245"/>
                    </a:lnTo>
                    <a:lnTo>
                      <a:pt x="207" y="244"/>
                    </a:lnTo>
                    <a:lnTo>
                      <a:pt x="208" y="241"/>
                    </a:lnTo>
                    <a:lnTo>
                      <a:pt x="208" y="237"/>
                    </a:lnTo>
                    <a:lnTo>
                      <a:pt x="211" y="199"/>
                    </a:lnTo>
                    <a:lnTo>
                      <a:pt x="223" y="172"/>
                    </a:lnTo>
                    <a:lnTo>
                      <a:pt x="228" y="153"/>
                    </a:lnTo>
                    <a:lnTo>
                      <a:pt x="237" y="139"/>
                    </a:lnTo>
                    <a:lnTo>
                      <a:pt x="242" y="123"/>
                    </a:lnTo>
                    <a:lnTo>
                      <a:pt x="245" y="119"/>
                    </a:lnTo>
                    <a:lnTo>
                      <a:pt x="250" y="116"/>
                    </a:lnTo>
                    <a:lnTo>
                      <a:pt x="252" y="115"/>
                    </a:lnTo>
                    <a:lnTo>
                      <a:pt x="252" y="108"/>
                    </a:lnTo>
                    <a:lnTo>
                      <a:pt x="252" y="107"/>
                    </a:lnTo>
                    <a:lnTo>
                      <a:pt x="253" y="103"/>
                    </a:lnTo>
                    <a:lnTo>
                      <a:pt x="253" y="100"/>
                    </a:lnTo>
                    <a:lnTo>
                      <a:pt x="264" y="72"/>
                    </a:lnTo>
                    <a:lnTo>
                      <a:pt x="267" y="60"/>
                    </a:lnTo>
                    <a:lnTo>
                      <a:pt x="269" y="48"/>
                    </a:lnTo>
                    <a:lnTo>
                      <a:pt x="264" y="44"/>
                    </a:lnTo>
                    <a:lnTo>
                      <a:pt x="261" y="41"/>
                    </a:lnTo>
                    <a:lnTo>
                      <a:pt x="257" y="34"/>
                    </a:lnTo>
                    <a:lnTo>
                      <a:pt x="252" y="14"/>
                    </a:lnTo>
                    <a:lnTo>
                      <a:pt x="249" y="9"/>
                    </a:lnTo>
                    <a:lnTo>
                      <a:pt x="249" y="7"/>
                    </a:lnTo>
                    <a:lnTo>
                      <a:pt x="246" y="7"/>
                    </a:lnTo>
                    <a:lnTo>
                      <a:pt x="235" y="0"/>
                    </a:lnTo>
                    <a:lnTo>
                      <a:pt x="228" y="14"/>
                    </a:lnTo>
                    <a:lnTo>
                      <a:pt x="224" y="29"/>
                    </a:lnTo>
                    <a:lnTo>
                      <a:pt x="223" y="30"/>
                    </a:lnTo>
                    <a:lnTo>
                      <a:pt x="217" y="34"/>
                    </a:lnTo>
                    <a:lnTo>
                      <a:pt x="208" y="56"/>
                    </a:lnTo>
                    <a:lnTo>
                      <a:pt x="190" y="43"/>
                    </a:lnTo>
                    <a:lnTo>
                      <a:pt x="183" y="37"/>
                    </a:lnTo>
                    <a:lnTo>
                      <a:pt x="181" y="37"/>
                    </a:lnTo>
                    <a:lnTo>
                      <a:pt x="177" y="33"/>
                    </a:lnTo>
                    <a:lnTo>
                      <a:pt x="170" y="37"/>
                    </a:lnTo>
                    <a:lnTo>
                      <a:pt x="168" y="38"/>
                    </a:lnTo>
                    <a:lnTo>
                      <a:pt x="172" y="55"/>
                    </a:lnTo>
                    <a:lnTo>
                      <a:pt x="170" y="63"/>
                    </a:lnTo>
                    <a:lnTo>
                      <a:pt x="170" y="66"/>
                    </a:lnTo>
                    <a:lnTo>
                      <a:pt x="171" y="70"/>
                    </a:lnTo>
                    <a:lnTo>
                      <a:pt x="171" y="72"/>
                    </a:lnTo>
                    <a:lnTo>
                      <a:pt x="174" y="73"/>
                    </a:lnTo>
                    <a:lnTo>
                      <a:pt x="178" y="77"/>
                    </a:lnTo>
                    <a:lnTo>
                      <a:pt x="178" y="79"/>
                    </a:lnTo>
                    <a:lnTo>
                      <a:pt x="177" y="80"/>
                    </a:lnTo>
                    <a:lnTo>
                      <a:pt x="165" y="93"/>
                    </a:lnTo>
                    <a:lnTo>
                      <a:pt x="164" y="91"/>
                    </a:lnTo>
                    <a:lnTo>
                      <a:pt x="163" y="89"/>
                    </a:lnTo>
                    <a:lnTo>
                      <a:pt x="163" y="86"/>
                    </a:lnTo>
                    <a:lnTo>
                      <a:pt x="161" y="82"/>
                    </a:lnTo>
                    <a:lnTo>
                      <a:pt x="153" y="82"/>
                    </a:lnTo>
                    <a:lnTo>
                      <a:pt x="143" y="80"/>
                    </a:lnTo>
                    <a:lnTo>
                      <a:pt x="141" y="82"/>
                    </a:lnTo>
                    <a:lnTo>
                      <a:pt x="140" y="82"/>
                    </a:lnTo>
                    <a:lnTo>
                      <a:pt x="126" y="93"/>
                    </a:lnTo>
                    <a:lnTo>
                      <a:pt x="126" y="96"/>
                    </a:lnTo>
                    <a:lnTo>
                      <a:pt x="132" y="115"/>
                    </a:lnTo>
                    <a:lnTo>
                      <a:pt x="133" y="116"/>
                    </a:lnTo>
                    <a:lnTo>
                      <a:pt x="130" y="120"/>
                    </a:lnTo>
                    <a:lnTo>
                      <a:pt x="129" y="122"/>
                    </a:lnTo>
                    <a:lnTo>
                      <a:pt x="126" y="116"/>
                    </a:lnTo>
                    <a:lnTo>
                      <a:pt x="127" y="107"/>
                    </a:lnTo>
                    <a:lnTo>
                      <a:pt x="127" y="105"/>
                    </a:lnTo>
                    <a:lnTo>
                      <a:pt x="126" y="103"/>
                    </a:lnTo>
                    <a:lnTo>
                      <a:pt x="126" y="100"/>
                    </a:lnTo>
                    <a:lnTo>
                      <a:pt x="118" y="91"/>
                    </a:lnTo>
                    <a:lnTo>
                      <a:pt x="103" y="96"/>
                    </a:lnTo>
                    <a:lnTo>
                      <a:pt x="77" y="111"/>
                    </a:lnTo>
                    <a:lnTo>
                      <a:pt x="67" y="125"/>
                    </a:lnTo>
                    <a:lnTo>
                      <a:pt x="66" y="127"/>
                    </a:lnTo>
                    <a:lnTo>
                      <a:pt x="58" y="13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49" name="Freeform 176">
                <a:extLst>
                  <a:ext uri="{FF2B5EF4-FFF2-40B4-BE49-F238E27FC236}">
                    <a16:creationId xmlns:a16="http://schemas.microsoft.com/office/drawing/2014/main" id="{3AEEEA77-3520-DE2E-7DC3-33E5A41BB9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9" y="2268"/>
                <a:ext cx="109" cy="134"/>
              </a:xfrm>
              <a:custGeom>
                <a:avLst/>
                <a:gdLst>
                  <a:gd name="T0" fmla="*/ 405 w 435"/>
                  <a:gd name="T1" fmla="*/ 2 h 536"/>
                  <a:gd name="T2" fmla="*/ 398 w 435"/>
                  <a:gd name="T3" fmla="*/ 11 h 536"/>
                  <a:gd name="T4" fmla="*/ 388 w 435"/>
                  <a:gd name="T5" fmla="*/ 28 h 536"/>
                  <a:gd name="T6" fmla="*/ 367 w 435"/>
                  <a:gd name="T7" fmla="*/ 25 h 536"/>
                  <a:gd name="T8" fmla="*/ 345 w 435"/>
                  <a:gd name="T9" fmla="*/ 21 h 536"/>
                  <a:gd name="T10" fmla="*/ 318 w 435"/>
                  <a:gd name="T11" fmla="*/ 9 h 536"/>
                  <a:gd name="T12" fmla="*/ 324 w 435"/>
                  <a:gd name="T13" fmla="*/ 45 h 536"/>
                  <a:gd name="T14" fmla="*/ 335 w 435"/>
                  <a:gd name="T15" fmla="*/ 74 h 536"/>
                  <a:gd name="T16" fmla="*/ 310 w 435"/>
                  <a:gd name="T17" fmla="*/ 99 h 536"/>
                  <a:gd name="T18" fmla="*/ 269 w 435"/>
                  <a:gd name="T19" fmla="*/ 101 h 536"/>
                  <a:gd name="T20" fmla="*/ 250 w 435"/>
                  <a:gd name="T21" fmla="*/ 70 h 536"/>
                  <a:gd name="T22" fmla="*/ 223 w 435"/>
                  <a:gd name="T23" fmla="*/ 91 h 536"/>
                  <a:gd name="T24" fmla="*/ 220 w 435"/>
                  <a:gd name="T25" fmla="*/ 76 h 536"/>
                  <a:gd name="T26" fmla="*/ 206 w 435"/>
                  <a:gd name="T27" fmla="*/ 69 h 536"/>
                  <a:gd name="T28" fmla="*/ 176 w 435"/>
                  <a:gd name="T29" fmla="*/ 76 h 536"/>
                  <a:gd name="T30" fmla="*/ 174 w 435"/>
                  <a:gd name="T31" fmla="*/ 84 h 536"/>
                  <a:gd name="T32" fmla="*/ 144 w 435"/>
                  <a:gd name="T33" fmla="*/ 81 h 536"/>
                  <a:gd name="T34" fmla="*/ 131 w 435"/>
                  <a:gd name="T35" fmla="*/ 70 h 536"/>
                  <a:gd name="T36" fmla="*/ 106 w 435"/>
                  <a:gd name="T37" fmla="*/ 91 h 536"/>
                  <a:gd name="T38" fmla="*/ 71 w 435"/>
                  <a:gd name="T39" fmla="*/ 84 h 536"/>
                  <a:gd name="T40" fmla="*/ 53 w 435"/>
                  <a:gd name="T41" fmla="*/ 130 h 536"/>
                  <a:gd name="T42" fmla="*/ 26 w 435"/>
                  <a:gd name="T43" fmla="*/ 186 h 536"/>
                  <a:gd name="T44" fmla="*/ 5 w 435"/>
                  <a:gd name="T45" fmla="*/ 201 h 536"/>
                  <a:gd name="T46" fmla="*/ 14 w 435"/>
                  <a:gd name="T47" fmla="*/ 228 h 536"/>
                  <a:gd name="T48" fmla="*/ 67 w 435"/>
                  <a:gd name="T49" fmla="*/ 253 h 536"/>
                  <a:gd name="T50" fmla="*/ 78 w 435"/>
                  <a:gd name="T51" fmla="*/ 270 h 536"/>
                  <a:gd name="T52" fmla="*/ 72 w 435"/>
                  <a:gd name="T53" fmla="*/ 284 h 536"/>
                  <a:gd name="T54" fmla="*/ 36 w 435"/>
                  <a:gd name="T55" fmla="*/ 298 h 536"/>
                  <a:gd name="T56" fmla="*/ 41 w 435"/>
                  <a:gd name="T57" fmla="*/ 311 h 536"/>
                  <a:gd name="T58" fmla="*/ 75 w 435"/>
                  <a:gd name="T59" fmla="*/ 380 h 536"/>
                  <a:gd name="T60" fmla="*/ 97 w 435"/>
                  <a:gd name="T61" fmla="*/ 385 h 536"/>
                  <a:gd name="T62" fmla="*/ 118 w 435"/>
                  <a:gd name="T63" fmla="*/ 419 h 536"/>
                  <a:gd name="T64" fmla="*/ 144 w 435"/>
                  <a:gd name="T65" fmla="*/ 412 h 536"/>
                  <a:gd name="T66" fmla="*/ 188 w 435"/>
                  <a:gd name="T67" fmla="*/ 404 h 536"/>
                  <a:gd name="T68" fmla="*/ 220 w 435"/>
                  <a:gd name="T69" fmla="*/ 440 h 536"/>
                  <a:gd name="T70" fmla="*/ 233 w 435"/>
                  <a:gd name="T71" fmla="*/ 478 h 536"/>
                  <a:gd name="T72" fmla="*/ 248 w 435"/>
                  <a:gd name="T73" fmla="*/ 515 h 536"/>
                  <a:gd name="T74" fmla="*/ 237 w 435"/>
                  <a:gd name="T75" fmla="*/ 527 h 536"/>
                  <a:gd name="T76" fmla="*/ 266 w 435"/>
                  <a:gd name="T77" fmla="*/ 536 h 536"/>
                  <a:gd name="T78" fmla="*/ 322 w 435"/>
                  <a:gd name="T79" fmla="*/ 454 h 536"/>
                  <a:gd name="T80" fmla="*/ 356 w 435"/>
                  <a:gd name="T81" fmla="*/ 447 h 536"/>
                  <a:gd name="T82" fmla="*/ 375 w 435"/>
                  <a:gd name="T83" fmla="*/ 430 h 536"/>
                  <a:gd name="T84" fmla="*/ 385 w 435"/>
                  <a:gd name="T85" fmla="*/ 397 h 536"/>
                  <a:gd name="T86" fmla="*/ 375 w 435"/>
                  <a:gd name="T87" fmla="*/ 365 h 536"/>
                  <a:gd name="T88" fmla="*/ 430 w 435"/>
                  <a:gd name="T89" fmla="*/ 323 h 536"/>
                  <a:gd name="T90" fmla="*/ 430 w 435"/>
                  <a:gd name="T91" fmla="*/ 318 h 536"/>
                  <a:gd name="T92" fmla="*/ 408 w 435"/>
                  <a:gd name="T93" fmla="*/ 296 h 536"/>
                  <a:gd name="T94" fmla="*/ 336 w 435"/>
                  <a:gd name="T95" fmla="*/ 256 h 536"/>
                  <a:gd name="T96" fmla="*/ 300 w 435"/>
                  <a:gd name="T97" fmla="*/ 210 h 536"/>
                  <a:gd name="T98" fmla="*/ 305 w 435"/>
                  <a:gd name="T99" fmla="*/ 170 h 536"/>
                  <a:gd name="T100" fmla="*/ 293 w 435"/>
                  <a:gd name="T101" fmla="*/ 154 h 536"/>
                  <a:gd name="T102" fmla="*/ 297 w 435"/>
                  <a:gd name="T103" fmla="*/ 136 h 536"/>
                  <a:gd name="T104" fmla="*/ 332 w 435"/>
                  <a:gd name="T105" fmla="*/ 110 h 536"/>
                  <a:gd name="T106" fmla="*/ 346 w 435"/>
                  <a:gd name="T107" fmla="*/ 103 h 536"/>
                  <a:gd name="T108" fmla="*/ 388 w 435"/>
                  <a:gd name="T109" fmla="*/ 116 h 536"/>
                  <a:gd name="T110" fmla="*/ 386 w 435"/>
                  <a:gd name="T111" fmla="*/ 92 h 536"/>
                  <a:gd name="T112" fmla="*/ 396 w 435"/>
                  <a:gd name="T113" fmla="*/ 55 h 536"/>
                  <a:gd name="T114" fmla="*/ 401 w 435"/>
                  <a:gd name="T115" fmla="*/ 32 h 536"/>
                  <a:gd name="T116" fmla="*/ 421 w 435"/>
                  <a:gd name="T117" fmla="*/ 20 h 5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435" h="536">
                    <a:moveTo>
                      <a:pt x="423" y="20"/>
                    </a:moveTo>
                    <a:lnTo>
                      <a:pt x="423" y="18"/>
                    </a:lnTo>
                    <a:lnTo>
                      <a:pt x="409" y="0"/>
                    </a:lnTo>
                    <a:lnTo>
                      <a:pt x="406" y="2"/>
                    </a:lnTo>
                    <a:lnTo>
                      <a:pt x="405" y="2"/>
                    </a:lnTo>
                    <a:lnTo>
                      <a:pt x="403" y="3"/>
                    </a:lnTo>
                    <a:lnTo>
                      <a:pt x="402" y="3"/>
                    </a:lnTo>
                    <a:lnTo>
                      <a:pt x="402" y="4"/>
                    </a:lnTo>
                    <a:lnTo>
                      <a:pt x="399" y="7"/>
                    </a:lnTo>
                    <a:lnTo>
                      <a:pt x="398" y="11"/>
                    </a:lnTo>
                    <a:lnTo>
                      <a:pt x="398" y="16"/>
                    </a:lnTo>
                    <a:lnTo>
                      <a:pt x="396" y="17"/>
                    </a:lnTo>
                    <a:lnTo>
                      <a:pt x="396" y="18"/>
                    </a:lnTo>
                    <a:lnTo>
                      <a:pt x="391" y="25"/>
                    </a:lnTo>
                    <a:lnTo>
                      <a:pt x="388" y="28"/>
                    </a:lnTo>
                    <a:lnTo>
                      <a:pt x="382" y="31"/>
                    </a:lnTo>
                    <a:lnTo>
                      <a:pt x="377" y="31"/>
                    </a:lnTo>
                    <a:lnTo>
                      <a:pt x="372" y="30"/>
                    </a:lnTo>
                    <a:lnTo>
                      <a:pt x="371" y="30"/>
                    </a:lnTo>
                    <a:lnTo>
                      <a:pt x="367" y="25"/>
                    </a:lnTo>
                    <a:lnTo>
                      <a:pt x="363" y="20"/>
                    </a:lnTo>
                    <a:lnTo>
                      <a:pt x="358" y="17"/>
                    </a:lnTo>
                    <a:lnTo>
                      <a:pt x="350" y="18"/>
                    </a:lnTo>
                    <a:lnTo>
                      <a:pt x="346" y="20"/>
                    </a:lnTo>
                    <a:lnTo>
                      <a:pt x="345" y="21"/>
                    </a:lnTo>
                    <a:lnTo>
                      <a:pt x="343" y="20"/>
                    </a:lnTo>
                    <a:lnTo>
                      <a:pt x="335" y="16"/>
                    </a:lnTo>
                    <a:lnTo>
                      <a:pt x="326" y="9"/>
                    </a:lnTo>
                    <a:lnTo>
                      <a:pt x="324" y="7"/>
                    </a:lnTo>
                    <a:lnTo>
                      <a:pt x="318" y="9"/>
                    </a:lnTo>
                    <a:lnTo>
                      <a:pt x="321" y="25"/>
                    </a:lnTo>
                    <a:lnTo>
                      <a:pt x="321" y="27"/>
                    </a:lnTo>
                    <a:lnTo>
                      <a:pt x="322" y="28"/>
                    </a:lnTo>
                    <a:lnTo>
                      <a:pt x="324" y="32"/>
                    </a:lnTo>
                    <a:lnTo>
                      <a:pt x="324" y="45"/>
                    </a:lnTo>
                    <a:lnTo>
                      <a:pt x="325" y="50"/>
                    </a:lnTo>
                    <a:lnTo>
                      <a:pt x="332" y="63"/>
                    </a:lnTo>
                    <a:lnTo>
                      <a:pt x="333" y="67"/>
                    </a:lnTo>
                    <a:lnTo>
                      <a:pt x="335" y="70"/>
                    </a:lnTo>
                    <a:lnTo>
                      <a:pt x="335" y="74"/>
                    </a:lnTo>
                    <a:lnTo>
                      <a:pt x="333" y="80"/>
                    </a:lnTo>
                    <a:lnTo>
                      <a:pt x="325" y="88"/>
                    </a:lnTo>
                    <a:lnTo>
                      <a:pt x="318" y="92"/>
                    </a:lnTo>
                    <a:lnTo>
                      <a:pt x="314" y="97"/>
                    </a:lnTo>
                    <a:lnTo>
                      <a:pt x="310" y="99"/>
                    </a:lnTo>
                    <a:lnTo>
                      <a:pt x="307" y="99"/>
                    </a:lnTo>
                    <a:lnTo>
                      <a:pt x="304" y="98"/>
                    </a:lnTo>
                    <a:lnTo>
                      <a:pt x="286" y="98"/>
                    </a:lnTo>
                    <a:lnTo>
                      <a:pt x="273" y="101"/>
                    </a:lnTo>
                    <a:lnTo>
                      <a:pt x="269" y="101"/>
                    </a:lnTo>
                    <a:lnTo>
                      <a:pt x="268" y="95"/>
                    </a:lnTo>
                    <a:lnTo>
                      <a:pt x="266" y="94"/>
                    </a:lnTo>
                    <a:lnTo>
                      <a:pt x="258" y="69"/>
                    </a:lnTo>
                    <a:lnTo>
                      <a:pt x="255" y="69"/>
                    </a:lnTo>
                    <a:lnTo>
                      <a:pt x="250" y="70"/>
                    </a:lnTo>
                    <a:lnTo>
                      <a:pt x="248" y="71"/>
                    </a:lnTo>
                    <a:lnTo>
                      <a:pt x="237" y="77"/>
                    </a:lnTo>
                    <a:lnTo>
                      <a:pt x="234" y="83"/>
                    </a:lnTo>
                    <a:lnTo>
                      <a:pt x="226" y="90"/>
                    </a:lnTo>
                    <a:lnTo>
                      <a:pt x="223" y="91"/>
                    </a:lnTo>
                    <a:lnTo>
                      <a:pt x="220" y="92"/>
                    </a:lnTo>
                    <a:lnTo>
                      <a:pt x="220" y="91"/>
                    </a:lnTo>
                    <a:lnTo>
                      <a:pt x="223" y="88"/>
                    </a:lnTo>
                    <a:lnTo>
                      <a:pt x="223" y="84"/>
                    </a:lnTo>
                    <a:lnTo>
                      <a:pt x="220" y="76"/>
                    </a:lnTo>
                    <a:lnTo>
                      <a:pt x="220" y="73"/>
                    </a:lnTo>
                    <a:lnTo>
                      <a:pt x="219" y="71"/>
                    </a:lnTo>
                    <a:lnTo>
                      <a:pt x="215" y="70"/>
                    </a:lnTo>
                    <a:lnTo>
                      <a:pt x="212" y="70"/>
                    </a:lnTo>
                    <a:lnTo>
                      <a:pt x="206" y="69"/>
                    </a:lnTo>
                    <a:lnTo>
                      <a:pt x="201" y="69"/>
                    </a:lnTo>
                    <a:lnTo>
                      <a:pt x="191" y="67"/>
                    </a:lnTo>
                    <a:lnTo>
                      <a:pt x="184" y="67"/>
                    </a:lnTo>
                    <a:lnTo>
                      <a:pt x="176" y="74"/>
                    </a:lnTo>
                    <a:lnTo>
                      <a:pt x="176" y="76"/>
                    </a:lnTo>
                    <a:lnTo>
                      <a:pt x="177" y="77"/>
                    </a:lnTo>
                    <a:lnTo>
                      <a:pt x="184" y="80"/>
                    </a:lnTo>
                    <a:lnTo>
                      <a:pt x="187" y="80"/>
                    </a:lnTo>
                    <a:lnTo>
                      <a:pt x="187" y="84"/>
                    </a:lnTo>
                    <a:lnTo>
                      <a:pt x="174" y="84"/>
                    </a:lnTo>
                    <a:lnTo>
                      <a:pt x="171" y="83"/>
                    </a:lnTo>
                    <a:lnTo>
                      <a:pt x="160" y="83"/>
                    </a:lnTo>
                    <a:lnTo>
                      <a:pt x="153" y="84"/>
                    </a:lnTo>
                    <a:lnTo>
                      <a:pt x="145" y="81"/>
                    </a:lnTo>
                    <a:lnTo>
                      <a:pt x="144" y="81"/>
                    </a:lnTo>
                    <a:lnTo>
                      <a:pt x="142" y="80"/>
                    </a:lnTo>
                    <a:lnTo>
                      <a:pt x="141" y="77"/>
                    </a:lnTo>
                    <a:lnTo>
                      <a:pt x="139" y="76"/>
                    </a:lnTo>
                    <a:lnTo>
                      <a:pt x="139" y="74"/>
                    </a:lnTo>
                    <a:lnTo>
                      <a:pt x="131" y="70"/>
                    </a:lnTo>
                    <a:lnTo>
                      <a:pt x="130" y="70"/>
                    </a:lnTo>
                    <a:lnTo>
                      <a:pt x="117" y="81"/>
                    </a:lnTo>
                    <a:lnTo>
                      <a:pt x="114" y="85"/>
                    </a:lnTo>
                    <a:lnTo>
                      <a:pt x="107" y="90"/>
                    </a:lnTo>
                    <a:lnTo>
                      <a:pt x="106" y="91"/>
                    </a:lnTo>
                    <a:lnTo>
                      <a:pt x="101" y="91"/>
                    </a:lnTo>
                    <a:lnTo>
                      <a:pt x="99" y="87"/>
                    </a:lnTo>
                    <a:lnTo>
                      <a:pt x="81" y="81"/>
                    </a:lnTo>
                    <a:lnTo>
                      <a:pt x="75" y="81"/>
                    </a:lnTo>
                    <a:lnTo>
                      <a:pt x="71" y="84"/>
                    </a:lnTo>
                    <a:lnTo>
                      <a:pt x="70" y="84"/>
                    </a:lnTo>
                    <a:lnTo>
                      <a:pt x="65" y="88"/>
                    </a:lnTo>
                    <a:lnTo>
                      <a:pt x="56" y="126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33" y="151"/>
                    </a:lnTo>
                    <a:lnTo>
                      <a:pt x="33" y="152"/>
                    </a:lnTo>
                    <a:lnTo>
                      <a:pt x="29" y="170"/>
                    </a:lnTo>
                    <a:lnTo>
                      <a:pt x="29" y="184"/>
                    </a:lnTo>
                    <a:lnTo>
                      <a:pt x="26" y="186"/>
                    </a:lnTo>
                    <a:lnTo>
                      <a:pt x="25" y="187"/>
                    </a:lnTo>
                    <a:lnTo>
                      <a:pt x="19" y="190"/>
                    </a:lnTo>
                    <a:lnTo>
                      <a:pt x="15" y="194"/>
                    </a:lnTo>
                    <a:lnTo>
                      <a:pt x="10" y="197"/>
                    </a:lnTo>
                    <a:lnTo>
                      <a:pt x="5" y="201"/>
                    </a:lnTo>
                    <a:lnTo>
                      <a:pt x="5" y="203"/>
                    </a:lnTo>
                    <a:lnTo>
                      <a:pt x="3" y="203"/>
                    </a:lnTo>
                    <a:lnTo>
                      <a:pt x="0" y="214"/>
                    </a:lnTo>
                    <a:lnTo>
                      <a:pt x="0" y="215"/>
                    </a:lnTo>
                    <a:lnTo>
                      <a:pt x="14" y="228"/>
                    </a:lnTo>
                    <a:lnTo>
                      <a:pt x="40" y="239"/>
                    </a:lnTo>
                    <a:lnTo>
                      <a:pt x="61" y="242"/>
                    </a:lnTo>
                    <a:lnTo>
                      <a:pt x="63" y="244"/>
                    </a:lnTo>
                    <a:lnTo>
                      <a:pt x="63" y="246"/>
                    </a:lnTo>
                    <a:lnTo>
                      <a:pt x="67" y="253"/>
                    </a:lnTo>
                    <a:lnTo>
                      <a:pt x="77" y="263"/>
                    </a:lnTo>
                    <a:lnTo>
                      <a:pt x="77" y="264"/>
                    </a:lnTo>
                    <a:lnTo>
                      <a:pt x="78" y="265"/>
                    </a:lnTo>
                    <a:lnTo>
                      <a:pt x="79" y="268"/>
                    </a:lnTo>
                    <a:lnTo>
                      <a:pt x="78" y="270"/>
                    </a:lnTo>
                    <a:lnTo>
                      <a:pt x="77" y="270"/>
                    </a:lnTo>
                    <a:lnTo>
                      <a:pt x="77" y="271"/>
                    </a:lnTo>
                    <a:lnTo>
                      <a:pt x="75" y="272"/>
                    </a:lnTo>
                    <a:lnTo>
                      <a:pt x="72" y="281"/>
                    </a:lnTo>
                    <a:lnTo>
                      <a:pt x="72" y="284"/>
                    </a:lnTo>
                    <a:lnTo>
                      <a:pt x="75" y="294"/>
                    </a:lnTo>
                    <a:lnTo>
                      <a:pt x="75" y="295"/>
                    </a:lnTo>
                    <a:lnTo>
                      <a:pt x="72" y="295"/>
                    </a:lnTo>
                    <a:lnTo>
                      <a:pt x="68" y="294"/>
                    </a:lnTo>
                    <a:lnTo>
                      <a:pt x="36" y="298"/>
                    </a:lnTo>
                    <a:lnTo>
                      <a:pt x="34" y="298"/>
                    </a:lnTo>
                    <a:lnTo>
                      <a:pt x="34" y="299"/>
                    </a:lnTo>
                    <a:lnTo>
                      <a:pt x="36" y="301"/>
                    </a:lnTo>
                    <a:lnTo>
                      <a:pt x="39" y="306"/>
                    </a:lnTo>
                    <a:lnTo>
                      <a:pt x="41" y="311"/>
                    </a:lnTo>
                    <a:lnTo>
                      <a:pt x="43" y="313"/>
                    </a:lnTo>
                    <a:lnTo>
                      <a:pt x="47" y="323"/>
                    </a:lnTo>
                    <a:lnTo>
                      <a:pt x="58" y="359"/>
                    </a:lnTo>
                    <a:lnTo>
                      <a:pt x="64" y="368"/>
                    </a:lnTo>
                    <a:lnTo>
                      <a:pt x="75" y="380"/>
                    </a:lnTo>
                    <a:lnTo>
                      <a:pt x="77" y="380"/>
                    </a:lnTo>
                    <a:lnTo>
                      <a:pt x="79" y="376"/>
                    </a:lnTo>
                    <a:lnTo>
                      <a:pt x="86" y="376"/>
                    </a:lnTo>
                    <a:lnTo>
                      <a:pt x="92" y="377"/>
                    </a:lnTo>
                    <a:lnTo>
                      <a:pt x="97" y="385"/>
                    </a:lnTo>
                    <a:lnTo>
                      <a:pt x="99" y="388"/>
                    </a:lnTo>
                    <a:lnTo>
                      <a:pt x="100" y="394"/>
                    </a:lnTo>
                    <a:lnTo>
                      <a:pt x="100" y="398"/>
                    </a:lnTo>
                    <a:lnTo>
                      <a:pt x="104" y="407"/>
                    </a:lnTo>
                    <a:lnTo>
                      <a:pt x="118" y="419"/>
                    </a:lnTo>
                    <a:lnTo>
                      <a:pt x="120" y="419"/>
                    </a:lnTo>
                    <a:lnTo>
                      <a:pt x="120" y="418"/>
                    </a:lnTo>
                    <a:lnTo>
                      <a:pt x="123" y="414"/>
                    </a:lnTo>
                    <a:lnTo>
                      <a:pt x="125" y="412"/>
                    </a:lnTo>
                    <a:lnTo>
                      <a:pt x="144" y="412"/>
                    </a:lnTo>
                    <a:lnTo>
                      <a:pt x="164" y="405"/>
                    </a:lnTo>
                    <a:lnTo>
                      <a:pt x="167" y="404"/>
                    </a:lnTo>
                    <a:lnTo>
                      <a:pt x="176" y="402"/>
                    </a:lnTo>
                    <a:lnTo>
                      <a:pt x="181" y="402"/>
                    </a:lnTo>
                    <a:lnTo>
                      <a:pt x="188" y="404"/>
                    </a:lnTo>
                    <a:lnTo>
                      <a:pt x="190" y="402"/>
                    </a:lnTo>
                    <a:lnTo>
                      <a:pt x="194" y="402"/>
                    </a:lnTo>
                    <a:lnTo>
                      <a:pt x="194" y="401"/>
                    </a:lnTo>
                    <a:lnTo>
                      <a:pt x="197" y="404"/>
                    </a:lnTo>
                    <a:lnTo>
                      <a:pt x="220" y="440"/>
                    </a:lnTo>
                    <a:lnTo>
                      <a:pt x="234" y="453"/>
                    </a:lnTo>
                    <a:lnTo>
                      <a:pt x="236" y="457"/>
                    </a:lnTo>
                    <a:lnTo>
                      <a:pt x="237" y="464"/>
                    </a:lnTo>
                    <a:lnTo>
                      <a:pt x="237" y="468"/>
                    </a:lnTo>
                    <a:lnTo>
                      <a:pt x="233" y="478"/>
                    </a:lnTo>
                    <a:lnTo>
                      <a:pt x="233" y="481"/>
                    </a:lnTo>
                    <a:lnTo>
                      <a:pt x="234" y="482"/>
                    </a:lnTo>
                    <a:lnTo>
                      <a:pt x="240" y="485"/>
                    </a:lnTo>
                    <a:lnTo>
                      <a:pt x="248" y="500"/>
                    </a:lnTo>
                    <a:lnTo>
                      <a:pt x="248" y="515"/>
                    </a:lnTo>
                    <a:lnTo>
                      <a:pt x="247" y="517"/>
                    </a:lnTo>
                    <a:lnTo>
                      <a:pt x="244" y="522"/>
                    </a:lnTo>
                    <a:lnTo>
                      <a:pt x="243" y="522"/>
                    </a:lnTo>
                    <a:lnTo>
                      <a:pt x="238" y="525"/>
                    </a:lnTo>
                    <a:lnTo>
                      <a:pt x="237" y="527"/>
                    </a:lnTo>
                    <a:lnTo>
                      <a:pt x="237" y="528"/>
                    </a:lnTo>
                    <a:lnTo>
                      <a:pt x="240" y="531"/>
                    </a:lnTo>
                    <a:lnTo>
                      <a:pt x="257" y="531"/>
                    </a:lnTo>
                    <a:lnTo>
                      <a:pt x="265" y="536"/>
                    </a:lnTo>
                    <a:lnTo>
                      <a:pt x="266" y="536"/>
                    </a:lnTo>
                    <a:lnTo>
                      <a:pt x="269" y="535"/>
                    </a:lnTo>
                    <a:lnTo>
                      <a:pt x="303" y="489"/>
                    </a:lnTo>
                    <a:lnTo>
                      <a:pt x="318" y="457"/>
                    </a:lnTo>
                    <a:lnTo>
                      <a:pt x="319" y="455"/>
                    </a:lnTo>
                    <a:lnTo>
                      <a:pt x="322" y="454"/>
                    </a:lnTo>
                    <a:lnTo>
                      <a:pt x="324" y="453"/>
                    </a:lnTo>
                    <a:lnTo>
                      <a:pt x="328" y="451"/>
                    </a:lnTo>
                    <a:lnTo>
                      <a:pt x="335" y="450"/>
                    </a:lnTo>
                    <a:lnTo>
                      <a:pt x="345" y="450"/>
                    </a:lnTo>
                    <a:lnTo>
                      <a:pt x="356" y="447"/>
                    </a:lnTo>
                    <a:lnTo>
                      <a:pt x="357" y="445"/>
                    </a:lnTo>
                    <a:lnTo>
                      <a:pt x="365" y="438"/>
                    </a:lnTo>
                    <a:lnTo>
                      <a:pt x="370" y="432"/>
                    </a:lnTo>
                    <a:lnTo>
                      <a:pt x="377" y="432"/>
                    </a:lnTo>
                    <a:lnTo>
                      <a:pt x="375" y="430"/>
                    </a:lnTo>
                    <a:lnTo>
                      <a:pt x="375" y="429"/>
                    </a:lnTo>
                    <a:lnTo>
                      <a:pt x="377" y="418"/>
                    </a:lnTo>
                    <a:lnTo>
                      <a:pt x="377" y="412"/>
                    </a:lnTo>
                    <a:lnTo>
                      <a:pt x="382" y="405"/>
                    </a:lnTo>
                    <a:lnTo>
                      <a:pt x="385" y="397"/>
                    </a:lnTo>
                    <a:lnTo>
                      <a:pt x="386" y="378"/>
                    </a:lnTo>
                    <a:lnTo>
                      <a:pt x="382" y="371"/>
                    </a:lnTo>
                    <a:lnTo>
                      <a:pt x="381" y="370"/>
                    </a:lnTo>
                    <a:lnTo>
                      <a:pt x="379" y="370"/>
                    </a:lnTo>
                    <a:lnTo>
                      <a:pt x="375" y="365"/>
                    </a:lnTo>
                    <a:lnTo>
                      <a:pt x="386" y="345"/>
                    </a:lnTo>
                    <a:lnTo>
                      <a:pt x="391" y="330"/>
                    </a:lnTo>
                    <a:lnTo>
                      <a:pt x="402" y="324"/>
                    </a:lnTo>
                    <a:lnTo>
                      <a:pt x="415" y="321"/>
                    </a:lnTo>
                    <a:lnTo>
                      <a:pt x="430" y="323"/>
                    </a:lnTo>
                    <a:lnTo>
                      <a:pt x="434" y="324"/>
                    </a:lnTo>
                    <a:lnTo>
                      <a:pt x="435" y="324"/>
                    </a:lnTo>
                    <a:lnTo>
                      <a:pt x="434" y="323"/>
                    </a:lnTo>
                    <a:lnTo>
                      <a:pt x="432" y="320"/>
                    </a:lnTo>
                    <a:lnTo>
                      <a:pt x="430" y="318"/>
                    </a:lnTo>
                    <a:lnTo>
                      <a:pt x="428" y="318"/>
                    </a:lnTo>
                    <a:lnTo>
                      <a:pt x="423" y="316"/>
                    </a:lnTo>
                    <a:lnTo>
                      <a:pt x="417" y="311"/>
                    </a:lnTo>
                    <a:lnTo>
                      <a:pt x="412" y="304"/>
                    </a:lnTo>
                    <a:lnTo>
                      <a:pt x="408" y="296"/>
                    </a:lnTo>
                    <a:lnTo>
                      <a:pt x="405" y="294"/>
                    </a:lnTo>
                    <a:lnTo>
                      <a:pt x="372" y="282"/>
                    </a:lnTo>
                    <a:lnTo>
                      <a:pt x="361" y="260"/>
                    </a:lnTo>
                    <a:lnTo>
                      <a:pt x="342" y="260"/>
                    </a:lnTo>
                    <a:lnTo>
                      <a:pt x="336" y="256"/>
                    </a:lnTo>
                    <a:lnTo>
                      <a:pt x="318" y="253"/>
                    </a:lnTo>
                    <a:lnTo>
                      <a:pt x="315" y="250"/>
                    </a:lnTo>
                    <a:lnTo>
                      <a:pt x="301" y="218"/>
                    </a:lnTo>
                    <a:lnTo>
                      <a:pt x="297" y="212"/>
                    </a:lnTo>
                    <a:lnTo>
                      <a:pt x="300" y="210"/>
                    </a:lnTo>
                    <a:lnTo>
                      <a:pt x="298" y="208"/>
                    </a:lnTo>
                    <a:lnTo>
                      <a:pt x="298" y="200"/>
                    </a:lnTo>
                    <a:lnTo>
                      <a:pt x="300" y="191"/>
                    </a:lnTo>
                    <a:lnTo>
                      <a:pt x="303" y="189"/>
                    </a:lnTo>
                    <a:lnTo>
                      <a:pt x="305" y="170"/>
                    </a:lnTo>
                    <a:lnTo>
                      <a:pt x="304" y="167"/>
                    </a:lnTo>
                    <a:lnTo>
                      <a:pt x="304" y="165"/>
                    </a:lnTo>
                    <a:lnTo>
                      <a:pt x="298" y="162"/>
                    </a:lnTo>
                    <a:lnTo>
                      <a:pt x="294" y="158"/>
                    </a:lnTo>
                    <a:lnTo>
                      <a:pt x="293" y="154"/>
                    </a:lnTo>
                    <a:lnTo>
                      <a:pt x="297" y="147"/>
                    </a:lnTo>
                    <a:lnTo>
                      <a:pt x="297" y="145"/>
                    </a:lnTo>
                    <a:lnTo>
                      <a:pt x="298" y="141"/>
                    </a:lnTo>
                    <a:lnTo>
                      <a:pt x="298" y="138"/>
                    </a:lnTo>
                    <a:lnTo>
                      <a:pt x="297" y="136"/>
                    </a:lnTo>
                    <a:lnTo>
                      <a:pt x="297" y="133"/>
                    </a:lnTo>
                    <a:lnTo>
                      <a:pt x="317" y="127"/>
                    </a:lnTo>
                    <a:lnTo>
                      <a:pt x="325" y="120"/>
                    </a:lnTo>
                    <a:lnTo>
                      <a:pt x="331" y="113"/>
                    </a:lnTo>
                    <a:lnTo>
                      <a:pt x="332" y="110"/>
                    </a:lnTo>
                    <a:lnTo>
                      <a:pt x="332" y="108"/>
                    </a:lnTo>
                    <a:lnTo>
                      <a:pt x="336" y="103"/>
                    </a:lnTo>
                    <a:lnTo>
                      <a:pt x="336" y="101"/>
                    </a:lnTo>
                    <a:lnTo>
                      <a:pt x="339" y="101"/>
                    </a:lnTo>
                    <a:lnTo>
                      <a:pt x="346" y="103"/>
                    </a:lnTo>
                    <a:lnTo>
                      <a:pt x="350" y="106"/>
                    </a:lnTo>
                    <a:lnTo>
                      <a:pt x="357" y="109"/>
                    </a:lnTo>
                    <a:lnTo>
                      <a:pt x="358" y="110"/>
                    </a:lnTo>
                    <a:lnTo>
                      <a:pt x="385" y="116"/>
                    </a:lnTo>
                    <a:lnTo>
                      <a:pt x="388" y="116"/>
                    </a:lnTo>
                    <a:lnTo>
                      <a:pt x="388" y="113"/>
                    </a:lnTo>
                    <a:lnTo>
                      <a:pt x="386" y="109"/>
                    </a:lnTo>
                    <a:lnTo>
                      <a:pt x="385" y="101"/>
                    </a:lnTo>
                    <a:lnTo>
                      <a:pt x="386" y="95"/>
                    </a:lnTo>
                    <a:lnTo>
                      <a:pt x="386" y="92"/>
                    </a:lnTo>
                    <a:lnTo>
                      <a:pt x="393" y="77"/>
                    </a:lnTo>
                    <a:lnTo>
                      <a:pt x="395" y="69"/>
                    </a:lnTo>
                    <a:lnTo>
                      <a:pt x="395" y="67"/>
                    </a:lnTo>
                    <a:lnTo>
                      <a:pt x="396" y="63"/>
                    </a:lnTo>
                    <a:lnTo>
                      <a:pt x="396" y="55"/>
                    </a:lnTo>
                    <a:lnTo>
                      <a:pt x="395" y="52"/>
                    </a:lnTo>
                    <a:lnTo>
                      <a:pt x="395" y="48"/>
                    </a:lnTo>
                    <a:lnTo>
                      <a:pt x="398" y="39"/>
                    </a:lnTo>
                    <a:lnTo>
                      <a:pt x="401" y="34"/>
                    </a:lnTo>
                    <a:lnTo>
                      <a:pt x="401" y="32"/>
                    </a:lnTo>
                    <a:lnTo>
                      <a:pt x="402" y="32"/>
                    </a:lnTo>
                    <a:lnTo>
                      <a:pt x="406" y="28"/>
                    </a:lnTo>
                    <a:lnTo>
                      <a:pt x="413" y="24"/>
                    </a:lnTo>
                    <a:lnTo>
                      <a:pt x="416" y="21"/>
                    </a:lnTo>
                    <a:lnTo>
                      <a:pt x="421" y="20"/>
                    </a:lnTo>
                    <a:lnTo>
                      <a:pt x="423" y="2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50" name="Freeform 177">
                <a:extLst>
                  <a:ext uri="{FF2B5EF4-FFF2-40B4-BE49-F238E27FC236}">
                    <a16:creationId xmlns:a16="http://schemas.microsoft.com/office/drawing/2014/main" id="{CD64F8F9-44F7-8E93-3414-CFB9E92A52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0" y="2433"/>
                <a:ext cx="101" cy="88"/>
              </a:xfrm>
              <a:custGeom>
                <a:avLst/>
                <a:gdLst>
                  <a:gd name="T0" fmla="*/ 60 w 404"/>
                  <a:gd name="T1" fmla="*/ 47 h 350"/>
                  <a:gd name="T2" fmla="*/ 55 w 404"/>
                  <a:gd name="T3" fmla="*/ 67 h 350"/>
                  <a:gd name="T4" fmla="*/ 47 w 404"/>
                  <a:gd name="T5" fmla="*/ 60 h 350"/>
                  <a:gd name="T6" fmla="*/ 30 w 404"/>
                  <a:gd name="T7" fmla="*/ 32 h 350"/>
                  <a:gd name="T8" fmla="*/ 19 w 404"/>
                  <a:gd name="T9" fmla="*/ 43 h 350"/>
                  <a:gd name="T10" fmla="*/ 12 w 404"/>
                  <a:gd name="T11" fmla="*/ 58 h 350"/>
                  <a:gd name="T12" fmla="*/ 8 w 404"/>
                  <a:gd name="T13" fmla="*/ 76 h 350"/>
                  <a:gd name="T14" fmla="*/ 25 w 404"/>
                  <a:gd name="T15" fmla="*/ 110 h 350"/>
                  <a:gd name="T16" fmla="*/ 9 w 404"/>
                  <a:gd name="T17" fmla="*/ 165 h 350"/>
                  <a:gd name="T18" fmla="*/ 1 w 404"/>
                  <a:gd name="T19" fmla="*/ 194 h 350"/>
                  <a:gd name="T20" fmla="*/ 5 w 404"/>
                  <a:gd name="T21" fmla="*/ 216 h 350"/>
                  <a:gd name="T22" fmla="*/ 1 w 404"/>
                  <a:gd name="T23" fmla="*/ 239 h 350"/>
                  <a:gd name="T24" fmla="*/ 8 w 404"/>
                  <a:gd name="T25" fmla="*/ 247 h 350"/>
                  <a:gd name="T26" fmla="*/ 40 w 404"/>
                  <a:gd name="T27" fmla="*/ 248 h 350"/>
                  <a:gd name="T28" fmla="*/ 64 w 404"/>
                  <a:gd name="T29" fmla="*/ 236 h 350"/>
                  <a:gd name="T30" fmla="*/ 68 w 404"/>
                  <a:gd name="T31" fmla="*/ 239 h 350"/>
                  <a:gd name="T32" fmla="*/ 101 w 404"/>
                  <a:gd name="T33" fmla="*/ 262 h 350"/>
                  <a:gd name="T34" fmla="*/ 114 w 404"/>
                  <a:gd name="T35" fmla="*/ 289 h 350"/>
                  <a:gd name="T36" fmla="*/ 136 w 404"/>
                  <a:gd name="T37" fmla="*/ 293 h 350"/>
                  <a:gd name="T38" fmla="*/ 147 w 404"/>
                  <a:gd name="T39" fmla="*/ 293 h 350"/>
                  <a:gd name="T40" fmla="*/ 161 w 404"/>
                  <a:gd name="T41" fmla="*/ 312 h 350"/>
                  <a:gd name="T42" fmla="*/ 173 w 404"/>
                  <a:gd name="T43" fmla="*/ 301 h 350"/>
                  <a:gd name="T44" fmla="*/ 182 w 404"/>
                  <a:gd name="T45" fmla="*/ 303 h 350"/>
                  <a:gd name="T46" fmla="*/ 219 w 404"/>
                  <a:gd name="T47" fmla="*/ 299 h 350"/>
                  <a:gd name="T48" fmla="*/ 227 w 404"/>
                  <a:gd name="T49" fmla="*/ 294 h 350"/>
                  <a:gd name="T50" fmla="*/ 251 w 404"/>
                  <a:gd name="T51" fmla="*/ 285 h 350"/>
                  <a:gd name="T52" fmla="*/ 273 w 404"/>
                  <a:gd name="T53" fmla="*/ 275 h 350"/>
                  <a:gd name="T54" fmla="*/ 290 w 404"/>
                  <a:gd name="T55" fmla="*/ 283 h 350"/>
                  <a:gd name="T56" fmla="*/ 302 w 404"/>
                  <a:gd name="T57" fmla="*/ 286 h 350"/>
                  <a:gd name="T58" fmla="*/ 341 w 404"/>
                  <a:gd name="T59" fmla="*/ 333 h 350"/>
                  <a:gd name="T60" fmla="*/ 346 w 404"/>
                  <a:gd name="T61" fmla="*/ 340 h 350"/>
                  <a:gd name="T62" fmla="*/ 377 w 404"/>
                  <a:gd name="T63" fmla="*/ 347 h 350"/>
                  <a:gd name="T64" fmla="*/ 404 w 404"/>
                  <a:gd name="T65" fmla="*/ 332 h 350"/>
                  <a:gd name="T66" fmla="*/ 396 w 404"/>
                  <a:gd name="T67" fmla="*/ 257 h 350"/>
                  <a:gd name="T68" fmla="*/ 388 w 404"/>
                  <a:gd name="T69" fmla="*/ 222 h 350"/>
                  <a:gd name="T70" fmla="*/ 365 w 404"/>
                  <a:gd name="T71" fmla="*/ 182 h 350"/>
                  <a:gd name="T72" fmla="*/ 301 w 404"/>
                  <a:gd name="T73" fmla="*/ 163 h 350"/>
                  <a:gd name="T74" fmla="*/ 262 w 404"/>
                  <a:gd name="T75" fmla="*/ 139 h 350"/>
                  <a:gd name="T76" fmla="*/ 234 w 404"/>
                  <a:gd name="T77" fmla="*/ 128 h 350"/>
                  <a:gd name="T78" fmla="*/ 240 w 404"/>
                  <a:gd name="T79" fmla="*/ 124 h 350"/>
                  <a:gd name="T80" fmla="*/ 231 w 404"/>
                  <a:gd name="T81" fmla="*/ 117 h 350"/>
                  <a:gd name="T82" fmla="*/ 216 w 404"/>
                  <a:gd name="T83" fmla="*/ 141 h 350"/>
                  <a:gd name="T84" fmla="*/ 206 w 404"/>
                  <a:gd name="T85" fmla="*/ 135 h 350"/>
                  <a:gd name="T86" fmla="*/ 189 w 404"/>
                  <a:gd name="T87" fmla="*/ 135 h 350"/>
                  <a:gd name="T88" fmla="*/ 177 w 404"/>
                  <a:gd name="T89" fmla="*/ 115 h 350"/>
                  <a:gd name="T90" fmla="*/ 177 w 404"/>
                  <a:gd name="T91" fmla="*/ 92 h 350"/>
                  <a:gd name="T92" fmla="*/ 173 w 404"/>
                  <a:gd name="T93" fmla="*/ 78 h 350"/>
                  <a:gd name="T94" fmla="*/ 161 w 404"/>
                  <a:gd name="T95" fmla="*/ 44 h 350"/>
                  <a:gd name="T96" fmla="*/ 160 w 404"/>
                  <a:gd name="T97" fmla="*/ 7 h 350"/>
                  <a:gd name="T98" fmla="*/ 129 w 404"/>
                  <a:gd name="T99" fmla="*/ 1 h 350"/>
                  <a:gd name="T100" fmla="*/ 125 w 404"/>
                  <a:gd name="T101" fmla="*/ 2 h 350"/>
                  <a:gd name="T102" fmla="*/ 111 w 404"/>
                  <a:gd name="T103" fmla="*/ 33 h 350"/>
                  <a:gd name="T104" fmla="*/ 79 w 404"/>
                  <a:gd name="T105" fmla="*/ 47 h 3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404" h="350">
                    <a:moveTo>
                      <a:pt x="65" y="39"/>
                    </a:moveTo>
                    <a:lnTo>
                      <a:pt x="64" y="39"/>
                    </a:lnTo>
                    <a:lnTo>
                      <a:pt x="61" y="47"/>
                    </a:lnTo>
                    <a:lnTo>
                      <a:pt x="60" y="47"/>
                    </a:lnTo>
                    <a:lnTo>
                      <a:pt x="60" y="48"/>
                    </a:lnTo>
                    <a:lnTo>
                      <a:pt x="61" y="53"/>
                    </a:lnTo>
                    <a:lnTo>
                      <a:pt x="61" y="61"/>
                    </a:lnTo>
                    <a:lnTo>
                      <a:pt x="55" y="67"/>
                    </a:lnTo>
                    <a:lnTo>
                      <a:pt x="55" y="68"/>
                    </a:lnTo>
                    <a:lnTo>
                      <a:pt x="51" y="68"/>
                    </a:lnTo>
                    <a:lnTo>
                      <a:pt x="48" y="65"/>
                    </a:lnTo>
                    <a:lnTo>
                      <a:pt x="47" y="60"/>
                    </a:lnTo>
                    <a:lnTo>
                      <a:pt x="40" y="46"/>
                    </a:lnTo>
                    <a:lnTo>
                      <a:pt x="32" y="33"/>
                    </a:lnTo>
                    <a:lnTo>
                      <a:pt x="30" y="33"/>
                    </a:lnTo>
                    <a:lnTo>
                      <a:pt x="30" y="32"/>
                    </a:lnTo>
                    <a:lnTo>
                      <a:pt x="27" y="29"/>
                    </a:lnTo>
                    <a:lnTo>
                      <a:pt x="27" y="31"/>
                    </a:lnTo>
                    <a:lnTo>
                      <a:pt x="20" y="38"/>
                    </a:lnTo>
                    <a:lnTo>
                      <a:pt x="19" y="43"/>
                    </a:lnTo>
                    <a:lnTo>
                      <a:pt x="19" y="48"/>
                    </a:lnTo>
                    <a:lnTo>
                      <a:pt x="17" y="50"/>
                    </a:lnTo>
                    <a:lnTo>
                      <a:pt x="13" y="57"/>
                    </a:lnTo>
                    <a:lnTo>
                      <a:pt x="12" y="58"/>
                    </a:lnTo>
                    <a:lnTo>
                      <a:pt x="5" y="68"/>
                    </a:lnTo>
                    <a:lnTo>
                      <a:pt x="5" y="69"/>
                    </a:lnTo>
                    <a:lnTo>
                      <a:pt x="5" y="71"/>
                    </a:lnTo>
                    <a:lnTo>
                      <a:pt x="8" y="76"/>
                    </a:lnTo>
                    <a:lnTo>
                      <a:pt x="13" y="96"/>
                    </a:lnTo>
                    <a:lnTo>
                      <a:pt x="17" y="103"/>
                    </a:lnTo>
                    <a:lnTo>
                      <a:pt x="20" y="106"/>
                    </a:lnTo>
                    <a:lnTo>
                      <a:pt x="25" y="110"/>
                    </a:lnTo>
                    <a:lnTo>
                      <a:pt x="23" y="122"/>
                    </a:lnTo>
                    <a:lnTo>
                      <a:pt x="20" y="134"/>
                    </a:lnTo>
                    <a:lnTo>
                      <a:pt x="9" y="162"/>
                    </a:lnTo>
                    <a:lnTo>
                      <a:pt x="9" y="165"/>
                    </a:lnTo>
                    <a:lnTo>
                      <a:pt x="8" y="169"/>
                    </a:lnTo>
                    <a:lnTo>
                      <a:pt x="8" y="170"/>
                    </a:lnTo>
                    <a:lnTo>
                      <a:pt x="12" y="178"/>
                    </a:lnTo>
                    <a:lnTo>
                      <a:pt x="1" y="194"/>
                    </a:lnTo>
                    <a:lnTo>
                      <a:pt x="0" y="195"/>
                    </a:lnTo>
                    <a:lnTo>
                      <a:pt x="0" y="205"/>
                    </a:lnTo>
                    <a:lnTo>
                      <a:pt x="1" y="206"/>
                    </a:lnTo>
                    <a:lnTo>
                      <a:pt x="5" y="216"/>
                    </a:lnTo>
                    <a:lnTo>
                      <a:pt x="2" y="223"/>
                    </a:lnTo>
                    <a:lnTo>
                      <a:pt x="2" y="229"/>
                    </a:lnTo>
                    <a:lnTo>
                      <a:pt x="1" y="237"/>
                    </a:lnTo>
                    <a:lnTo>
                      <a:pt x="1" y="239"/>
                    </a:lnTo>
                    <a:lnTo>
                      <a:pt x="2" y="242"/>
                    </a:lnTo>
                    <a:lnTo>
                      <a:pt x="2" y="244"/>
                    </a:lnTo>
                    <a:lnTo>
                      <a:pt x="8" y="245"/>
                    </a:lnTo>
                    <a:lnTo>
                      <a:pt x="8" y="247"/>
                    </a:lnTo>
                    <a:lnTo>
                      <a:pt x="23" y="247"/>
                    </a:lnTo>
                    <a:lnTo>
                      <a:pt x="34" y="252"/>
                    </a:lnTo>
                    <a:lnTo>
                      <a:pt x="37" y="251"/>
                    </a:lnTo>
                    <a:lnTo>
                      <a:pt x="40" y="248"/>
                    </a:lnTo>
                    <a:lnTo>
                      <a:pt x="55" y="239"/>
                    </a:lnTo>
                    <a:lnTo>
                      <a:pt x="62" y="232"/>
                    </a:lnTo>
                    <a:lnTo>
                      <a:pt x="62" y="233"/>
                    </a:lnTo>
                    <a:lnTo>
                      <a:pt x="64" y="236"/>
                    </a:lnTo>
                    <a:lnTo>
                      <a:pt x="65" y="237"/>
                    </a:lnTo>
                    <a:lnTo>
                      <a:pt x="67" y="237"/>
                    </a:lnTo>
                    <a:lnTo>
                      <a:pt x="67" y="239"/>
                    </a:lnTo>
                    <a:lnTo>
                      <a:pt x="68" y="239"/>
                    </a:lnTo>
                    <a:lnTo>
                      <a:pt x="68" y="237"/>
                    </a:lnTo>
                    <a:lnTo>
                      <a:pt x="69" y="236"/>
                    </a:lnTo>
                    <a:lnTo>
                      <a:pt x="80" y="234"/>
                    </a:lnTo>
                    <a:lnTo>
                      <a:pt x="101" y="262"/>
                    </a:lnTo>
                    <a:lnTo>
                      <a:pt x="103" y="266"/>
                    </a:lnTo>
                    <a:lnTo>
                      <a:pt x="113" y="286"/>
                    </a:lnTo>
                    <a:lnTo>
                      <a:pt x="114" y="287"/>
                    </a:lnTo>
                    <a:lnTo>
                      <a:pt x="114" y="289"/>
                    </a:lnTo>
                    <a:lnTo>
                      <a:pt x="117" y="290"/>
                    </a:lnTo>
                    <a:lnTo>
                      <a:pt x="122" y="292"/>
                    </a:lnTo>
                    <a:lnTo>
                      <a:pt x="125" y="293"/>
                    </a:lnTo>
                    <a:lnTo>
                      <a:pt x="136" y="293"/>
                    </a:lnTo>
                    <a:lnTo>
                      <a:pt x="139" y="292"/>
                    </a:lnTo>
                    <a:lnTo>
                      <a:pt x="143" y="290"/>
                    </a:lnTo>
                    <a:lnTo>
                      <a:pt x="143" y="292"/>
                    </a:lnTo>
                    <a:lnTo>
                      <a:pt x="147" y="293"/>
                    </a:lnTo>
                    <a:lnTo>
                      <a:pt x="154" y="297"/>
                    </a:lnTo>
                    <a:lnTo>
                      <a:pt x="154" y="306"/>
                    </a:lnTo>
                    <a:lnTo>
                      <a:pt x="157" y="311"/>
                    </a:lnTo>
                    <a:lnTo>
                      <a:pt x="161" y="312"/>
                    </a:lnTo>
                    <a:lnTo>
                      <a:pt x="164" y="312"/>
                    </a:lnTo>
                    <a:lnTo>
                      <a:pt x="166" y="311"/>
                    </a:lnTo>
                    <a:lnTo>
                      <a:pt x="168" y="306"/>
                    </a:lnTo>
                    <a:lnTo>
                      <a:pt x="173" y="301"/>
                    </a:lnTo>
                    <a:lnTo>
                      <a:pt x="174" y="301"/>
                    </a:lnTo>
                    <a:lnTo>
                      <a:pt x="177" y="300"/>
                    </a:lnTo>
                    <a:lnTo>
                      <a:pt x="181" y="300"/>
                    </a:lnTo>
                    <a:lnTo>
                      <a:pt x="182" y="303"/>
                    </a:lnTo>
                    <a:lnTo>
                      <a:pt x="184" y="303"/>
                    </a:lnTo>
                    <a:lnTo>
                      <a:pt x="195" y="296"/>
                    </a:lnTo>
                    <a:lnTo>
                      <a:pt x="201" y="296"/>
                    </a:lnTo>
                    <a:lnTo>
                      <a:pt x="219" y="299"/>
                    </a:lnTo>
                    <a:lnTo>
                      <a:pt x="220" y="299"/>
                    </a:lnTo>
                    <a:lnTo>
                      <a:pt x="223" y="297"/>
                    </a:lnTo>
                    <a:lnTo>
                      <a:pt x="226" y="294"/>
                    </a:lnTo>
                    <a:lnTo>
                      <a:pt x="227" y="294"/>
                    </a:lnTo>
                    <a:lnTo>
                      <a:pt x="228" y="293"/>
                    </a:lnTo>
                    <a:lnTo>
                      <a:pt x="230" y="289"/>
                    </a:lnTo>
                    <a:lnTo>
                      <a:pt x="231" y="287"/>
                    </a:lnTo>
                    <a:lnTo>
                      <a:pt x="251" y="285"/>
                    </a:lnTo>
                    <a:lnTo>
                      <a:pt x="269" y="279"/>
                    </a:lnTo>
                    <a:lnTo>
                      <a:pt x="272" y="278"/>
                    </a:lnTo>
                    <a:lnTo>
                      <a:pt x="273" y="278"/>
                    </a:lnTo>
                    <a:lnTo>
                      <a:pt x="273" y="275"/>
                    </a:lnTo>
                    <a:lnTo>
                      <a:pt x="274" y="273"/>
                    </a:lnTo>
                    <a:lnTo>
                      <a:pt x="276" y="275"/>
                    </a:lnTo>
                    <a:lnTo>
                      <a:pt x="288" y="283"/>
                    </a:lnTo>
                    <a:lnTo>
                      <a:pt x="290" y="283"/>
                    </a:lnTo>
                    <a:lnTo>
                      <a:pt x="293" y="285"/>
                    </a:lnTo>
                    <a:lnTo>
                      <a:pt x="298" y="285"/>
                    </a:lnTo>
                    <a:lnTo>
                      <a:pt x="301" y="286"/>
                    </a:lnTo>
                    <a:lnTo>
                      <a:pt x="302" y="286"/>
                    </a:lnTo>
                    <a:lnTo>
                      <a:pt x="305" y="285"/>
                    </a:lnTo>
                    <a:lnTo>
                      <a:pt x="315" y="289"/>
                    </a:lnTo>
                    <a:lnTo>
                      <a:pt x="321" y="294"/>
                    </a:lnTo>
                    <a:lnTo>
                      <a:pt x="341" y="333"/>
                    </a:lnTo>
                    <a:lnTo>
                      <a:pt x="341" y="335"/>
                    </a:lnTo>
                    <a:lnTo>
                      <a:pt x="343" y="336"/>
                    </a:lnTo>
                    <a:lnTo>
                      <a:pt x="343" y="338"/>
                    </a:lnTo>
                    <a:lnTo>
                      <a:pt x="346" y="340"/>
                    </a:lnTo>
                    <a:lnTo>
                      <a:pt x="346" y="342"/>
                    </a:lnTo>
                    <a:lnTo>
                      <a:pt x="351" y="346"/>
                    </a:lnTo>
                    <a:lnTo>
                      <a:pt x="368" y="350"/>
                    </a:lnTo>
                    <a:lnTo>
                      <a:pt x="377" y="347"/>
                    </a:lnTo>
                    <a:lnTo>
                      <a:pt x="389" y="349"/>
                    </a:lnTo>
                    <a:lnTo>
                      <a:pt x="395" y="349"/>
                    </a:lnTo>
                    <a:lnTo>
                      <a:pt x="395" y="347"/>
                    </a:lnTo>
                    <a:lnTo>
                      <a:pt x="404" y="332"/>
                    </a:lnTo>
                    <a:lnTo>
                      <a:pt x="402" y="310"/>
                    </a:lnTo>
                    <a:lnTo>
                      <a:pt x="404" y="272"/>
                    </a:lnTo>
                    <a:lnTo>
                      <a:pt x="402" y="271"/>
                    </a:lnTo>
                    <a:lnTo>
                      <a:pt x="396" y="257"/>
                    </a:lnTo>
                    <a:lnTo>
                      <a:pt x="399" y="247"/>
                    </a:lnTo>
                    <a:lnTo>
                      <a:pt x="400" y="247"/>
                    </a:lnTo>
                    <a:lnTo>
                      <a:pt x="399" y="245"/>
                    </a:lnTo>
                    <a:lnTo>
                      <a:pt x="388" y="222"/>
                    </a:lnTo>
                    <a:lnTo>
                      <a:pt x="386" y="216"/>
                    </a:lnTo>
                    <a:lnTo>
                      <a:pt x="374" y="202"/>
                    </a:lnTo>
                    <a:lnTo>
                      <a:pt x="367" y="184"/>
                    </a:lnTo>
                    <a:lnTo>
                      <a:pt x="365" y="182"/>
                    </a:lnTo>
                    <a:lnTo>
                      <a:pt x="329" y="180"/>
                    </a:lnTo>
                    <a:lnTo>
                      <a:pt x="314" y="173"/>
                    </a:lnTo>
                    <a:lnTo>
                      <a:pt x="302" y="165"/>
                    </a:lnTo>
                    <a:lnTo>
                      <a:pt x="301" y="163"/>
                    </a:lnTo>
                    <a:lnTo>
                      <a:pt x="294" y="159"/>
                    </a:lnTo>
                    <a:lnTo>
                      <a:pt x="284" y="155"/>
                    </a:lnTo>
                    <a:lnTo>
                      <a:pt x="268" y="145"/>
                    </a:lnTo>
                    <a:lnTo>
                      <a:pt x="262" y="139"/>
                    </a:lnTo>
                    <a:lnTo>
                      <a:pt x="241" y="129"/>
                    </a:lnTo>
                    <a:lnTo>
                      <a:pt x="238" y="129"/>
                    </a:lnTo>
                    <a:lnTo>
                      <a:pt x="235" y="128"/>
                    </a:lnTo>
                    <a:lnTo>
                      <a:pt x="234" y="128"/>
                    </a:lnTo>
                    <a:lnTo>
                      <a:pt x="235" y="125"/>
                    </a:lnTo>
                    <a:lnTo>
                      <a:pt x="238" y="125"/>
                    </a:lnTo>
                    <a:lnTo>
                      <a:pt x="238" y="124"/>
                    </a:lnTo>
                    <a:lnTo>
                      <a:pt x="240" y="124"/>
                    </a:lnTo>
                    <a:lnTo>
                      <a:pt x="240" y="115"/>
                    </a:lnTo>
                    <a:lnTo>
                      <a:pt x="237" y="110"/>
                    </a:lnTo>
                    <a:lnTo>
                      <a:pt x="235" y="107"/>
                    </a:lnTo>
                    <a:lnTo>
                      <a:pt x="231" y="117"/>
                    </a:lnTo>
                    <a:lnTo>
                      <a:pt x="224" y="124"/>
                    </a:lnTo>
                    <a:lnTo>
                      <a:pt x="223" y="128"/>
                    </a:lnTo>
                    <a:lnTo>
                      <a:pt x="220" y="132"/>
                    </a:lnTo>
                    <a:lnTo>
                      <a:pt x="216" y="141"/>
                    </a:lnTo>
                    <a:lnTo>
                      <a:pt x="212" y="142"/>
                    </a:lnTo>
                    <a:lnTo>
                      <a:pt x="209" y="142"/>
                    </a:lnTo>
                    <a:lnTo>
                      <a:pt x="209" y="141"/>
                    </a:lnTo>
                    <a:lnTo>
                      <a:pt x="206" y="135"/>
                    </a:lnTo>
                    <a:lnTo>
                      <a:pt x="196" y="132"/>
                    </a:lnTo>
                    <a:lnTo>
                      <a:pt x="194" y="132"/>
                    </a:lnTo>
                    <a:lnTo>
                      <a:pt x="192" y="134"/>
                    </a:lnTo>
                    <a:lnTo>
                      <a:pt x="189" y="135"/>
                    </a:lnTo>
                    <a:lnTo>
                      <a:pt x="188" y="137"/>
                    </a:lnTo>
                    <a:lnTo>
                      <a:pt x="187" y="135"/>
                    </a:lnTo>
                    <a:lnTo>
                      <a:pt x="178" y="120"/>
                    </a:lnTo>
                    <a:lnTo>
                      <a:pt x="177" y="115"/>
                    </a:lnTo>
                    <a:lnTo>
                      <a:pt x="175" y="105"/>
                    </a:lnTo>
                    <a:lnTo>
                      <a:pt x="175" y="100"/>
                    </a:lnTo>
                    <a:lnTo>
                      <a:pt x="177" y="95"/>
                    </a:lnTo>
                    <a:lnTo>
                      <a:pt x="177" y="92"/>
                    </a:lnTo>
                    <a:lnTo>
                      <a:pt x="175" y="88"/>
                    </a:lnTo>
                    <a:lnTo>
                      <a:pt x="175" y="85"/>
                    </a:lnTo>
                    <a:lnTo>
                      <a:pt x="174" y="81"/>
                    </a:lnTo>
                    <a:lnTo>
                      <a:pt x="173" y="78"/>
                    </a:lnTo>
                    <a:lnTo>
                      <a:pt x="173" y="76"/>
                    </a:lnTo>
                    <a:lnTo>
                      <a:pt x="167" y="69"/>
                    </a:lnTo>
                    <a:lnTo>
                      <a:pt x="163" y="54"/>
                    </a:lnTo>
                    <a:lnTo>
                      <a:pt x="161" y="44"/>
                    </a:lnTo>
                    <a:lnTo>
                      <a:pt x="160" y="43"/>
                    </a:lnTo>
                    <a:lnTo>
                      <a:pt x="161" y="31"/>
                    </a:lnTo>
                    <a:lnTo>
                      <a:pt x="159" y="18"/>
                    </a:lnTo>
                    <a:lnTo>
                      <a:pt x="160" y="7"/>
                    </a:lnTo>
                    <a:lnTo>
                      <a:pt x="153" y="5"/>
                    </a:lnTo>
                    <a:lnTo>
                      <a:pt x="146" y="5"/>
                    </a:lnTo>
                    <a:lnTo>
                      <a:pt x="136" y="7"/>
                    </a:lnTo>
                    <a:lnTo>
                      <a:pt x="129" y="1"/>
                    </a:lnTo>
                    <a:lnTo>
                      <a:pt x="128" y="0"/>
                    </a:lnTo>
                    <a:lnTo>
                      <a:pt x="127" y="0"/>
                    </a:lnTo>
                    <a:lnTo>
                      <a:pt x="127" y="1"/>
                    </a:lnTo>
                    <a:lnTo>
                      <a:pt x="125" y="2"/>
                    </a:lnTo>
                    <a:lnTo>
                      <a:pt x="125" y="4"/>
                    </a:lnTo>
                    <a:lnTo>
                      <a:pt x="124" y="5"/>
                    </a:lnTo>
                    <a:lnTo>
                      <a:pt x="114" y="29"/>
                    </a:lnTo>
                    <a:lnTo>
                      <a:pt x="111" y="33"/>
                    </a:lnTo>
                    <a:lnTo>
                      <a:pt x="107" y="46"/>
                    </a:lnTo>
                    <a:lnTo>
                      <a:pt x="89" y="50"/>
                    </a:lnTo>
                    <a:lnTo>
                      <a:pt x="87" y="50"/>
                    </a:lnTo>
                    <a:lnTo>
                      <a:pt x="79" y="47"/>
                    </a:lnTo>
                    <a:lnTo>
                      <a:pt x="76" y="44"/>
                    </a:lnTo>
                    <a:lnTo>
                      <a:pt x="72" y="43"/>
                    </a:lnTo>
                    <a:lnTo>
                      <a:pt x="65" y="3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51" name="Freeform 178">
                <a:extLst>
                  <a:ext uri="{FF2B5EF4-FFF2-40B4-BE49-F238E27FC236}">
                    <a16:creationId xmlns:a16="http://schemas.microsoft.com/office/drawing/2014/main" id="{51779BEE-D653-73BC-0B95-08D9FC16B6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1" y="2476"/>
                <a:ext cx="78" cy="139"/>
              </a:xfrm>
              <a:custGeom>
                <a:avLst/>
                <a:gdLst>
                  <a:gd name="T0" fmla="*/ 205 w 311"/>
                  <a:gd name="T1" fmla="*/ 0 h 559"/>
                  <a:gd name="T2" fmla="*/ 195 w 311"/>
                  <a:gd name="T3" fmla="*/ 15 h 559"/>
                  <a:gd name="T4" fmla="*/ 164 w 311"/>
                  <a:gd name="T5" fmla="*/ 91 h 559"/>
                  <a:gd name="T6" fmla="*/ 161 w 311"/>
                  <a:gd name="T7" fmla="*/ 137 h 559"/>
                  <a:gd name="T8" fmla="*/ 157 w 311"/>
                  <a:gd name="T9" fmla="*/ 140 h 559"/>
                  <a:gd name="T10" fmla="*/ 131 w 311"/>
                  <a:gd name="T11" fmla="*/ 176 h 559"/>
                  <a:gd name="T12" fmla="*/ 118 w 311"/>
                  <a:gd name="T13" fmla="*/ 169 h 559"/>
                  <a:gd name="T14" fmla="*/ 114 w 311"/>
                  <a:gd name="T15" fmla="*/ 170 h 559"/>
                  <a:gd name="T16" fmla="*/ 111 w 311"/>
                  <a:gd name="T17" fmla="*/ 179 h 559"/>
                  <a:gd name="T18" fmla="*/ 71 w 311"/>
                  <a:gd name="T19" fmla="*/ 242 h 559"/>
                  <a:gd name="T20" fmla="*/ 57 w 311"/>
                  <a:gd name="T21" fmla="*/ 250 h 559"/>
                  <a:gd name="T22" fmla="*/ 37 w 311"/>
                  <a:gd name="T23" fmla="*/ 246 h 559"/>
                  <a:gd name="T24" fmla="*/ 27 w 311"/>
                  <a:gd name="T25" fmla="*/ 251 h 559"/>
                  <a:gd name="T26" fmla="*/ 25 w 311"/>
                  <a:gd name="T27" fmla="*/ 264 h 559"/>
                  <a:gd name="T28" fmla="*/ 4 w 311"/>
                  <a:gd name="T29" fmla="*/ 310 h 559"/>
                  <a:gd name="T30" fmla="*/ 19 w 311"/>
                  <a:gd name="T31" fmla="*/ 353 h 559"/>
                  <a:gd name="T32" fmla="*/ 13 w 311"/>
                  <a:gd name="T33" fmla="*/ 390 h 559"/>
                  <a:gd name="T34" fmla="*/ 26 w 311"/>
                  <a:gd name="T35" fmla="*/ 401 h 559"/>
                  <a:gd name="T36" fmla="*/ 46 w 311"/>
                  <a:gd name="T37" fmla="*/ 416 h 559"/>
                  <a:gd name="T38" fmla="*/ 54 w 311"/>
                  <a:gd name="T39" fmla="*/ 441 h 559"/>
                  <a:gd name="T40" fmla="*/ 80 w 311"/>
                  <a:gd name="T41" fmla="*/ 468 h 559"/>
                  <a:gd name="T42" fmla="*/ 104 w 311"/>
                  <a:gd name="T43" fmla="*/ 490 h 559"/>
                  <a:gd name="T44" fmla="*/ 153 w 311"/>
                  <a:gd name="T45" fmla="*/ 497 h 559"/>
                  <a:gd name="T46" fmla="*/ 176 w 311"/>
                  <a:gd name="T47" fmla="*/ 547 h 559"/>
                  <a:gd name="T48" fmla="*/ 194 w 311"/>
                  <a:gd name="T49" fmla="*/ 559 h 559"/>
                  <a:gd name="T50" fmla="*/ 223 w 311"/>
                  <a:gd name="T51" fmla="*/ 542 h 559"/>
                  <a:gd name="T52" fmla="*/ 273 w 311"/>
                  <a:gd name="T53" fmla="*/ 529 h 559"/>
                  <a:gd name="T54" fmla="*/ 293 w 311"/>
                  <a:gd name="T55" fmla="*/ 525 h 559"/>
                  <a:gd name="T56" fmla="*/ 305 w 311"/>
                  <a:gd name="T57" fmla="*/ 500 h 559"/>
                  <a:gd name="T58" fmla="*/ 294 w 311"/>
                  <a:gd name="T59" fmla="*/ 464 h 559"/>
                  <a:gd name="T60" fmla="*/ 273 w 311"/>
                  <a:gd name="T61" fmla="*/ 450 h 559"/>
                  <a:gd name="T62" fmla="*/ 240 w 311"/>
                  <a:gd name="T63" fmla="*/ 436 h 559"/>
                  <a:gd name="T64" fmla="*/ 231 w 311"/>
                  <a:gd name="T65" fmla="*/ 398 h 559"/>
                  <a:gd name="T66" fmla="*/ 194 w 311"/>
                  <a:gd name="T67" fmla="*/ 317 h 559"/>
                  <a:gd name="T68" fmla="*/ 180 w 311"/>
                  <a:gd name="T69" fmla="*/ 281 h 559"/>
                  <a:gd name="T70" fmla="*/ 177 w 311"/>
                  <a:gd name="T71" fmla="*/ 212 h 559"/>
                  <a:gd name="T72" fmla="*/ 202 w 311"/>
                  <a:gd name="T73" fmla="*/ 189 h 559"/>
                  <a:gd name="T74" fmla="*/ 205 w 311"/>
                  <a:gd name="T75" fmla="*/ 187 h 559"/>
                  <a:gd name="T76" fmla="*/ 203 w 311"/>
                  <a:gd name="T77" fmla="*/ 179 h 559"/>
                  <a:gd name="T78" fmla="*/ 184 w 311"/>
                  <a:gd name="T79" fmla="*/ 158 h 559"/>
                  <a:gd name="T80" fmla="*/ 214 w 311"/>
                  <a:gd name="T81" fmla="*/ 152 h 559"/>
                  <a:gd name="T82" fmla="*/ 257 w 311"/>
                  <a:gd name="T83" fmla="*/ 144 h 559"/>
                  <a:gd name="T84" fmla="*/ 277 w 311"/>
                  <a:gd name="T85" fmla="*/ 141 h 559"/>
                  <a:gd name="T86" fmla="*/ 284 w 311"/>
                  <a:gd name="T87" fmla="*/ 133 h 559"/>
                  <a:gd name="T88" fmla="*/ 293 w 311"/>
                  <a:gd name="T89" fmla="*/ 124 h 559"/>
                  <a:gd name="T90" fmla="*/ 310 w 311"/>
                  <a:gd name="T91" fmla="*/ 116 h 559"/>
                  <a:gd name="T92" fmla="*/ 266 w 311"/>
                  <a:gd name="T93" fmla="*/ 66 h 559"/>
                  <a:gd name="T94" fmla="*/ 264 w 311"/>
                  <a:gd name="T95" fmla="*/ 67 h 559"/>
                  <a:gd name="T96" fmla="*/ 259 w 311"/>
                  <a:gd name="T97" fmla="*/ 62 h 559"/>
                  <a:gd name="T98" fmla="*/ 231 w 311"/>
                  <a:gd name="T99" fmla="*/ 82 h 559"/>
                  <a:gd name="T100" fmla="*/ 199 w 311"/>
                  <a:gd name="T101" fmla="*/ 74 h 559"/>
                  <a:gd name="T102" fmla="*/ 199 w 311"/>
                  <a:gd name="T103" fmla="*/ 59 h 559"/>
                  <a:gd name="T104" fmla="*/ 197 w 311"/>
                  <a:gd name="T105" fmla="*/ 35 h 5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11" h="559">
                    <a:moveTo>
                      <a:pt x="197" y="25"/>
                    </a:moveTo>
                    <a:lnTo>
                      <a:pt x="198" y="24"/>
                    </a:lnTo>
                    <a:lnTo>
                      <a:pt x="209" y="8"/>
                    </a:lnTo>
                    <a:lnTo>
                      <a:pt x="205" y="0"/>
                    </a:lnTo>
                    <a:lnTo>
                      <a:pt x="205" y="7"/>
                    </a:lnTo>
                    <a:lnTo>
                      <a:pt x="203" y="8"/>
                    </a:lnTo>
                    <a:lnTo>
                      <a:pt x="198" y="11"/>
                    </a:lnTo>
                    <a:lnTo>
                      <a:pt x="195" y="15"/>
                    </a:lnTo>
                    <a:lnTo>
                      <a:pt x="190" y="31"/>
                    </a:lnTo>
                    <a:lnTo>
                      <a:pt x="181" y="45"/>
                    </a:lnTo>
                    <a:lnTo>
                      <a:pt x="176" y="64"/>
                    </a:lnTo>
                    <a:lnTo>
                      <a:pt x="164" y="91"/>
                    </a:lnTo>
                    <a:lnTo>
                      <a:pt x="161" y="129"/>
                    </a:lnTo>
                    <a:lnTo>
                      <a:pt x="161" y="133"/>
                    </a:lnTo>
                    <a:lnTo>
                      <a:pt x="160" y="136"/>
                    </a:lnTo>
                    <a:lnTo>
                      <a:pt x="161" y="137"/>
                    </a:lnTo>
                    <a:lnTo>
                      <a:pt x="161" y="140"/>
                    </a:lnTo>
                    <a:lnTo>
                      <a:pt x="160" y="140"/>
                    </a:lnTo>
                    <a:lnTo>
                      <a:pt x="157" y="137"/>
                    </a:lnTo>
                    <a:lnTo>
                      <a:pt x="157" y="140"/>
                    </a:lnTo>
                    <a:lnTo>
                      <a:pt x="147" y="149"/>
                    </a:lnTo>
                    <a:lnTo>
                      <a:pt x="147" y="151"/>
                    </a:lnTo>
                    <a:lnTo>
                      <a:pt x="136" y="165"/>
                    </a:lnTo>
                    <a:lnTo>
                      <a:pt x="131" y="176"/>
                    </a:lnTo>
                    <a:lnTo>
                      <a:pt x="128" y="176"/>
                    </a:lnTo>
                    <a:lnTo>
                      <a:pt x="128" y="175"/>
                    </a:lnTo>
                    <a:lnTo>
                      <a:pt x="120" y="169"/>
                    </a:lnTo>
                    <a:lnTo>
                      <a:pt x="118" y="169"/>
                    </a:lnTo>
                    <a:lnTo>
                      <a:pt x="118" y="168"/>
                    </a:lnTo>
                    <a:lnTo>
                      <a:pt x="117" y="166"/>
                    </a:lnTo>
                    <a:lnTo>
                      <a:pt x="114" y="166"/>
                    </a:lnTo>
                    <a:lnTo>
                      <a:pt x="114" y="170"/>
                    </a:lnTo>
                    <a:lnTo>
                      <a:pt x="113" y="172"/>
                    </a:lnTo>
                    <a:lnTo>
                      <a:pt x="113" y="175"/>
                    </a:lnTo>
                    <a:lnTo>
                      <a:pt x="111" y="176"/>
                    </a:lnTo>
                    <a:lnTo>
                      <a:pt x="111" y="179"/>
                    </a:lnTo>
                    <a:lnTo>
                      <a:pt x="97" y="201"/>
                    </a:lnTo>
                    <a:lnTo>
                      <a:pt x="86" y="211"/>
                    </a:lnTo>
                    <a:lnTo>
                      <a:pt x="73" y="232"/>
                    </a:lnTo>
                    <a:lnTo>
                      <a:pt x="71" y="242"/>
                    </a:lnTo>
                    <a:lnTo>
                      <a:pt x="67" y="244"/>
                    </a:lnTo>
                    <a:lnTo>
                      <a:pt x="64" y="246"/>
                    </a:lnTo>
                    <a:lnTo>
                      <a:pt x="60" y="249"/>
                    </a:lnTo>
                    <a:lnTo>
                      <a:pt x="57" y="250"/>
                    </a:lnTo>
                    <a:lnTo>
                      <a:pt x="50" y="247"/>
                    </a:lnTo>
                    <a:lnTo>
                      <a:pt x="46" y="247"/>
                    </a:lnTo>
                    <a:lnTo>
                      <a:pt x="43" y="246"/>
                    </a:lnTo>
                    <a:lnTo>
                      <a:pt x="37" y="246"/>
                    </a:lnTo>
                    <a:lnTo>
                      <a:pt x="32" y="247"/>
                    </a:lnTo>
                    <a:lnTo>
                      <a:pt x="29" y="249"/>
                    </a:lnTo>
                    <a:lnTo>
                      <a:pt x="29" y="250"/>
                    </a:lnTo>
                    <a:lnTo>
                      <a:pt x="27" y="251"/>
                    </a:lnTo>
                    <a:lnTo>
                      <a:pt x="27" y="253"/>
                    </a:lnTo>
                    <a:lnTo>
                      <a:pt x="26" y="253"/>
                    </a:lnTo>
                    <a:lnTo>
                      <a:pt x="27" y="256"/>
                    </a:lnTo>
                    <a:lnTo>
                      <a:pt x="25" y="264"/>
                    </a:lnTo>
                    <a:lnTo>
                      <a:pt x="15" y="282"/>
                    </a:lnTo>
                    <a:lnTo>
                      <a:pt x="5" y="304"/>
                    </a:lnTo>
                    <a:lnTo>
                      <a:pt x="5" y="309"/>
                    </a:lnTo>
                    <a:lnTo>
                      <a:pt x="4" y="310"/>
                    </a:lnTo>
                    <a:lnTo>
                      <a:pt x="1" y="310"/>
                    </a:lnTo>
                    <a:lnTo>
                      <a:pt x="0" y="321"/>
                    </a:lnTo>
                    <a:lnTo>
                      <a:pt x="6" y="335"/>
                    </a:lnTo>
                    <a:lnTo>
                      <a:pt x="19" y="353"/>
                    </a:lnTo>
                    <a:lnTo>
                      <a:pt x="19" y="362"/>
                    </a:lnTo>
                    <a:lnTo>
                      <a:pt x="16" y="369"/>
                    </a:lnTo>
                    <a:lnTo>
                      <a:pt x="12" y="390"/>
                    </a:lnTo>
                    <a:lnTo>
                      <a:pt x="13" y="390"/>
                    </a:lnTo>
                    <a:lnTo>
                      <a:pt x="16" y="391"/>
                    </a:lnTo>
                    <a:lnTo>
                      <a:pt x="18" y="391"/>
                    </a:lnTo>
                    <a:lnTo>
                      <a:pt x="18" y="393"/>
                    </a:lnTo>
                    <a:lnTo>
                      <a:pt x="26" y="401"/>
                    </a:lnTo>
                    <a:lnTo>
                      <a:pt x="27" y="404"/>
                    </a:lnTo>
                    <a:lnTo>
                      <a:pt x="37" y="404"/>
                    </a:lnTo>
                    <a:lnTo>
                      <a:pt x="39" y="406"/>
                    </a:lnTo>
                    <a:lnTo>
                      <a:pt x="46" y="416"/>
                    </a:lnTo>
                    <a:lnTo>
                      <a:pt x="51" y="430"/>
                    </a:lnTo>
                    <a:lnTo>
                      <a:pt x="53" y="439"/>
                    </a:lnTo>
                    <a:lnTo>
                      <a:pt x="53" y="440"/>
                    </a:lnTo>
                    <a:lnTo>
                      <a:pt x="54" y="441"/>
                    </a:lnTo>
                    <a:lnTo>
                      <a:pt x="63" y="441"/>
                    </a:lnTo>
                    <a:lnTo>
                      <a:pt x="76" y="453"/>
                    </a:lnTo>
                    <a:lnTo>
                      <a:pt x="80" y="461"/>
                    </a:lnTo>
                    <a:lnTo>
                      <a:pt x="80" y="468"/>
                    </a:lnTo>
                    <a:lnTo>
                      <a:pt x="85" y="482"/>
                    </a:lnTo>
                    <a:lnTo>
                      <a:pt x="85" y="483"/>
                    </a:lnTo>
                    <a:lnTo>
                      <a:pt x="86" y="483"/>
                    </a:lnTo>
                    <a:lnTo>
                      <a:pt x="104" y="490"/>
                    </a:lnTo>
                    <a:lnTo>
                      <a:pt x="116" y="493"/>
                    </a:lnTo>
                    <a:lnTo>
                      <a:pt x="118" y="493"/>
                    </a:lnTo>
                    <a:lnTo>
                      <a:pt x="152" y="496"/>
                    </a:lnTo>
                    <a:lnTo>
                      <a:pt x="153" y="497"/>
                    </a:lnTo>
                    <a:lnTo>
                      <a:pt x="154" y="500"/>
                    </a:lnTo>
                    <a:lnTo>
                      <a:pt x="154" y="503"/>
                    </a:lnTo>
                    <a:lnTo>
                      <a:pt x="159" y="518"/>
                    </a:lnTo>
                    <a:lnTo>
                      <a:pt x="176" y="547"/>
                    </a:lnTo>
                    <a:lnTo>
                      <a:pt x="184" y="553"/>
                    </a:lnTo>
                    <a:lnTo>
                      <a:pt x="187" y="556"/>
                    </a:lnTo>
                    <a:lnTo>
                      <a:pt x="192" y="559"/>
                    </a:lnTo>
                    <a:lnTo>
                      <a:pt x="194" y="559"/>
                    </a:lnTo>
                    <a:lnTo>
                      <a:pt x="195" y="557"/>
                    </a:lnTo>
                    <a:lnTo>
                      <a:pt x="207" y="550"/>
                    </a:lnTo>
                    <a:lnTo>
                      <a:pt x="216" y="547"/>
                    </a:lnTo>
                    <a:lnTo>
                      <a:pt x="223" y="542"/>
                    </a:lnTo>
                    <a:lnTo>
                      <a:pt x="229" y="539"/>
                    </a:lnTo>
                    <a:lnTo>
                      <a:pt x="234" y="534"/>
                    </a:lnTo>
                    <a:lnTo>
                      <a:pt x="238" y="532"/>
                    </a:lnTo>
                    <a:lnTo>
                      <a:pt x="273" y="529"/>
                    </a:lnTo>
                    <a:lnTo>
                      <a:pt x="286" y="531"/>
                    </a:lnTo>
                    <a:lnTo>
                      <a:pt x="290" y="531"/>
                    </a:lnTo>
                    <a:lnTo>
                      <a:pt x="293" y="528"/>
                    </a:lnTo>
                    <a:lnTo>
                      <a:pt x="293" y="525"/>
                    </a:lnTo>
                    <a:lnTo>
                      <a:pt x="298" y="507"/>
                    </a:lnTo>
                    <a:lnTo>
                      <a:pt x="304" y="504"/>
                    </a:lnTo>
                    <a:lnTo>
                      <a:pt x="307" y="501"/>
                    </a:lnTo>
                    <a:lnTo>
                      <a:pt x="305" y="500"/>
                    </a:lnTo>
                    <a:lnTo>
                      <a:pt x="303" y="483"/>
                    </a:lnTo>
                    <a:lnTo>
                      <a:pt x="297" y="467"/>
                    </a:lnTo>
                    <a:lnTo>
                      <a:pt x="297" y="465"/>
                    </a:lnTo>
                    <a:lnTo>
                      <a:pt x="294" y="464"/>
                    </a:lnTo>
                    <a:lnTo>
                      <a:pt x="287" y="458"/>
                    </a:lnTo>
                    <a:lnTo>
                      <a:pt x="284" y="455"/>
                    </a:lnTo>
                    <a:lnTo>
                      <a:pt x="277" y="453"/>
                    </a:lnTo>
                    <a:lnTo>
                      <a:pt x="273" y="450"/>
                    </a:lnTo>
                    <a:lnTo>
                      <a:pt x="264" y="450"/>
                    </a:lnTo>
                    <a:lnTo>
                      <a:pt x="257" y="448"/>
                    </a:lnTo>
                    <a:lnTo>
                      <a:pt x="250" y="446"/>
                    </a:lnTo>
                    <a:lnTo>
                      <a:pt x="240" y="436"/>
                    </a:lnTo>
                    <a:lnTo>
                      <a:pt x="236" y="424"/>
                    </a:lnTo>
                    <a:lnTo>
                      <a:pt x="237" y="416"/>
                    </a:lnTo>
                    <a:lnTo>
                      <a:pt x="236" y="408"/>
                    </a:lnTo>
                    <a:lnTo>
                      <a:pt x="231" y="398"/>
                    </a:lnTo>
                    <a:lnTo>
                      <a:pt x="229" y="387"/>
                    </a:lnTo>
                    <a:lnTo>
                      <a:pt x="229" y="374"/>
                    </a:lnTo>
                    <a:lnTo>
                      <a:pt x="227" y="374"/>
                    </a:lnTo>
                    <a:lnTo>
                      <a:pt x="194" y="317"/>
                    </a:lnTo>
                    <a:lnTo>
                      <a:pt x="187" y="310"/>
                    </a:lnTo>
                    <a:lnTo>
                      <a:pt x="185" y="306"/>
                    </a:lnTo>
                    <a:lnTo>
                      <a:pt x="185" y="303"/>
                    </a:lnTo>
                    <a:lnTo>
                      <a:pt x="180" y="281"/>
                    </a:lnTo>
                    <a:lnTo>
                      <a:pt x="180" y="278"/>
                    </a:lnTo>
                    <a:lnTo>
                      <a:pt x="166" y="256"/>
                    </a:lnTo>
                    <a:lnTo>
                      <a:pt x="164" y="228"/>
                    </a:lnTo>
                    <a:lnTo>
                      <a:pt x="177" y="212"/>
                    </a:lnTo>
                    <a:lnTo>
                      <a:pt x="194" y="199"/>
                    </a:lnTo>
                    <a:lnTo>
                      <a:pt x="194" y="197"/>
                    </a:lnTo>
                    <a:lnTo>
                      <a:pt x="197" y="194"/>
                    </a:lnTo>
                    <a:lnTo>
                      <a:pt x="202" y="189"/>
                    </a:lnTo>
                    <a:lnTo>
                      <a:pt x="203" y="189"/>
                    </a:lnTo>
                    <a:lnTo>
                      <a:pt x="203" y="190"/>
                    </a:lnTo>
                    <a:lnTo>
                      <a:pt x="205" y="190"/>
                    </a:lnTo>
                    <a:lnTo>
                      <a:pt x="205" y="187"/>
                    </a:lnTo>
                    <a:lnTo>
                      <a:pt x="206" y="184"/>
                    </a:lnTo>
                    <a:lnTo>
                      <a:pt x="206" y="183"/>
                    </a:lnTo>
                    <a:lnTo>
                      <a:pt x="205" y="182"/>
                    </a:lnTo>
                    <a:lnTo>
                      <a:pt x="203" y="179"/>
                    </a:lnTo>
                    <a:lnTo>
                      <a:pt x="195" y="172"/>
                    </a:lnTo>
                    <a:lnTo>
                      <a:pt x="187" y="170"/>
                    </a:lnTo>
                    <a:lnTo>
                      <a:pt x="184" y="169"/>
                    </a:lnTo>
                    <a:lnTo>
                      <a:pt x="184" y="158"/>
                    </a:lnTo>
                    <a:lnTo>
                      <a:pt x="185" y="158"/>
                    </a:lnTo>
                    <a:lnTo>
                      <a:pt x="197" y="151"/>
                    </a:lnTo>
                    <a:lnTo>
                      <a:pt x="198" y="152"/>
                    </a:lnTo>
                    <a:lnTo>
                      <a:pt x="214" y="152"/>
                    </a:lnTo>
                    <a:lnTo>
                      <a:pt x="220" y="151"/>
                    </a:lnTo>
                    <a:lnTo>
                      <a:pt x="245" y="142"/>
                    </a:lnTo>
                    <a:lnTo>
                      <a:pt x="255" y="142"/>
                    </a:lnTo>
                    <a:lnTo>
                      <a:pt x="257" y="144"/>
                    </a:lnTo>
                    <a:lnTo>
                      <a:pt x="258" y="144"/>
                    </a:lnTo>
                    <a:lnTo>
                      <a:pt x="259" y="145"/>
                    </a:lnTo>
                    <a:lnTo>
                      <a:pt x="266" y="145"/>
                    </a:lnTo>
                    <a:lnTo>
                      <a:pt x="277" y="141"/>
                    </a:lnTo>
                    <a:lnTo>
                      <a:pt x="279" y="141"/>
                    </a:lnTo>
                    <a:lnTo>
                      <a:pt x="279" y="140"/>
                    </a:lnTo>
                    <a:lnTo>
                      <a:pt x="283" y="136"/>
                    </a:lnTo>
                    <a:lnTo>
                      <a:pt x="284" y="133"/>
                    </a:lnTo>
                    <a:lnTo>
                      <a:pt x="289" y="127"/>
                    </a:lnTo>
                    <a:lnTo>
                      <a:pt x="290" y="127"/>
                    </a:lnTo>
                    <a:lnTo>
                      <a:pt x="291" y="124"/>
                    </a:lnTo>
                    <a:lnTo>
                      <a:pt x="293" y="124"/>
                    </a:lnTo>
                    <a:lnTo>
                      <a:pt x="297" y="122"/>
                    </a:lnTo>
                    <a:lnTo>
                      <a:pt x="310" y="117"/>
                    </a:lnTo>
                    <a:lnTo>
                      <a:pt x="311" y="117"/>
                    </a:lnTo>
                    <a:lnTo>
                      <a:pt x="310" y="116"/>
                    </a:lnTo>
                    <a:lnTo>
                      <a:pt x="300" y="96"/>
                    </a:lnTo>
                    <a:lnTo>
                      <a:pt x="298" y="92"/>
                    </a:lnTo>
                    <a:lnTo>
                      <a:pt x="277" y="64"/>
                    </a:lnTo>
                    <a:lnTo>
                      <a:pt x="266" y="66"/>
                    </a:lnTo>
                    <a:lnTo>
                      <a:pt x="265" y="67"/>
                    </a:lnTo>
                    <a:lnTo>
                      <a:pt x="265" y="69"/>
                    </a:lnTo>
                    <a:lnTo>
                      <a:pt x="264" y="69"/>
                    </a:lnTo>
                    <a:lnTo>
                      <a:pt x="264" y="67"/>
                    </a:lnTo>
                    <a:lnTo>
                      <a:pt x="262" y="67"/>
                    </a:lnTo>
                    <a:lnTo>
                      <a:pt x="261" y="66"/>
                    </a:lnTo>
                    <a:lnTo>
                      <a:pt x="259" y="63"/>
                    </a:lnTo>
                    <a:lnTo>
                      <a:pt x="259" y="62"/>
                    </a:lnTo>
                    <a:lnTo>
                      <a:pt x="252" y="69"/>
                    </a:lnTo>
                    <a:lnTo>
                      <a:pt x="237" y="78"/>
                    </a:lnTo>
                    <a:lnTo>
                      <a:pt x="234" y="81"/>
                    </a:lnTo>
                    <a:lnTo>
                      <a:pt x="231" y="82"/>
                    </a:lnTo>
                    <a:lnTo>
                      <a:pt x="220" y="77"/>
                    </a:lnTo>
                    <a:lnTo>
                      <a:pt x="205" y="77"/>
                    </a:lnTo>
                    <a:lnTo>
                      <a:pt x="205" y="75"/>
                    </a:lnTo>
                    <a:lnTo>
                      <a:pt x="199" y="74"/>
                    </a:lnTo>
                    <a:lnTo>
                      <a:pt x="199" y="72"/>
                    </a:lnTo>
                    <a:lnTo>
                      <a:pt x="198" y="69"/>
                    </a:lnTo>
                    <a:lnTo>
                      <a:pt x="198" y="67"/>
                    </a:lnTo>
                    <a:lnTo>
                      <a:pt x="199" y="59"/>
                    </a:lnTo>
                    <a:lnTo>
                      <a:pt x="199" y="53"/>
                    </a:lnTo>
                    <a:lnTo>
                      <a:pt x="202" y="46"/>
                    </a:lnTo>
                    <a:lnTo>
                      <a:pt x="198" y="36"/>
                    </a:lnTo>
                    <a:lnTo>
                      <a:pt x="197" y="35"/>
                    </a:lnTo>
                    <a:lnTo>
                      <a:pt x="197" y="2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52" name="Freeform 179">
                <a:extLst>
                  <a:ext uri="{FF2B5EF4-FFF2-40B4-BE49-F238E27FC236}">
                    <a16:creationId xmlns:a16="http://schemas.microsoft.com/office/drawing/2014/main" id="{CE9E2878-035D-264B-64FB-8E64EE5E21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2" y="2501"/>
                <a:ext cx="116" cy="105"/>
              </a:xfrm>
              <a:custGeom>
                <a:avLst/>
                <a:gdLst>
                  <a:gd name="T0" fmla="*/ 23 w 465"/>
                  <a:gd name="T1" fmla="*/ 67 h 417"/>
                  <a:gd name="T2" fmla="*/ 42 w 465"/>
                  <a:gd name="T3" fmla="*/ 80 h 417"/>
                  <a:gd name="T4" fmla="*/ 39 w 465"/>
                  <a:gd name="T5" fmla="*/ 87 h 417"/>
                  <a:gd name="T6" fmla="*/ 30 w 465"/>
                  <a:gd name="T7" fmla="*/ 94 h 417"/>
                  <a:gd name="T8" fmla="*/ 2 w 465"/>
                  <a:gd name="T9" fmla="*/ 153 h 417"/>
                  <a:gd name="T10" fmla="*/ 21 w 465"/>
                  <a:gd name="T11" fmla="*/ 203 h 417"/>
                  <a:gd name="T12" fmla="*/ 65 w 465"/>
                  <a:gd name="T13" fmla="*/ 271 h 417"/>
                  <a:gd name="T14" fmla="*/ 73 w 465"/>
                  <a:gd name="T15" fmla="*/ 313 h 417"/>
                  <a:gd name="T16" fmla="*/ 93 w 465"/>
                  <a:gd name="T17" fmla="*/ 345 h 417"/>
                  <a:gd name="T18" fmla="*/ 120 w 465"/>
                  <a:gd name="T19" fmla="*/ 352 h 417"/>
                  <a:gd name="T20" fmla="*/ 133 w 465"/>
                  <a:gd name="T21" fmla="*/ 364 h 417"/>
                  <a:gd name="T22" fmla="*/ 160 w 465"/>
                  <a:gd name="T23" fmla="*/ 407 h 417"/>
                  <a:gd name="T24" fmla="*/ 194 w 465"/>
                  <a:gd name="T25" fmla="*/ 417 h 417"/>
                  <a:gd name="T26" fmla="*/ 215 w 465"/>
                  <a:gd name="T27" fmla="*/ 404 h 417"/>
                  <a:gd name="T28" fmla="*/ 252 w 465"/>
                  <a:gd name="T29" fmla="*/ 372 h 417"/>
                  <a:gd name="T30" fmla="*/ 266 w 465"/>
                  <a:gd name="T31" fmla="*/ 370 h 417"/>
                  <a:gd name="T32" fmla="*/ 277 w 465"/>
                  <a:gd name="T33" fmla="*/ 362 h 417"/>
                  <a:gd name="T34" fmla="*/ 295 w 465"/>
                  <a:gd name="T35" fmla="*/ 306 h 417"/>
                  <a:gd name="T36" fmla="*/ 294 w 465"/>
                  <a:gd name="T37" fmla="*/ 273 h 417"/>
                  <a:gd name="T38" fmla="*/ 345 w 465"/>
                  <a:gd name="T39" fmla="*/ 239 h 417"/>
                  <a:gd name="T40" fmla="*/ 350 w 465"/>
                  <a:gd name="T41" fmla="*/ 216 h 417"/>
                  <a:gd name="T42" fmla="*/ 345 w 465"/>
                  <a:gd name="T43" fmla="*/ 197 h 417"/>
                  <a:gd name="T44" fmla="*/ 362 w 465"/>
                  <a:gd name="T45" fmla="*/ 182 h 417"/>
                  <a:gd name="T46" fmla="*/ 380 w 465"/>
                  <a:gd name="T47" fmla="*/ 178 h 417"/>
                  <a:gd name="T48" fmla="*/ 419 w 465"/>
                  <a:gd name="T49" fmla="*/ 157 h 417"/>
                  <a:gd name="T50" fmla="*/ 440 w 465"/>
                  <a:gd name="T51" fmla="*/ 153 h 417"/>
                  <a:gd name="T52" fmla="*/ 464 w 465"/>
                  <a:gd name="T53" fmla="*/ 123 h 417"/>
                  <a:gd name="T54" fmla="*/ 446 w 465"/>
                  <a:gd name="T55" fmla="*/ 109 h 417"/>
                  <a:gd name="T56" fmla="*/ 429 w 465"/>
                  <a:gd name="T57" fmla="*/ 101 h 417"/>
                  <a:gd name="T58" fmla="*/ 431 w 465"/>
                  <a:gd name="T59" fmla="*/ 87 h 417"/>
                  <a:gd name="T60" fmla="*/ 422 w 465"/>
                  <a:gd name="T61" fmla="*/ 76 h 417"/>
                  <a:gd name="T62" fmla="*/ 379 w 465"/>
                  <a:gd name="T63" fmla="*/ 69 h 417"/>
                  <a:gd name="T64" fmla="*/ 374 w 465"/>
                  <a:gd name="T65" fmla="*/ 62 h 417"/>
                  <a:gd name="T66" fmla="*/ 338 w 465"/>
                  <a:gd name="T67" fmla="*/ 12 h 417"/>
                  <a:gd name="T68" fmla="*/ 326 w 465"/>
                  <a:gd name="T69" fmla="*/ 12 h 417"/>
                  <a:gd name="T70" fmla="*/ 307 w 465"/>
                  <a:gd name="T71" fmla="*/ 0 h 417"/>
                  <a:gd name="T72" fmla="*/ 302 w 465"/>
                  <a:gd name="T73" fmla="*/ 6 h 417"/>
                  <a:gd name="T74" fmla="*/ 261 w 465"/>
                  <a:gd name="T75" fmla="*/ 20 h 417"/>
                  <a:gd name="T76" fmla="*/ 253 w 465"/>
                  <a:gd name="T77" fmla="*/ 26 h 417"/>
                  <a:gd name="T78" fmla="*/ 217 w 465"/>
                  <a:gd name="T79" fmla="*/ 30 h 417"/>
                  <a:gd name="T80" fmla="*/ 207 w 465"/>
                  <a:gd name="T81" fmla="*/ 28 h 417"/>
                  <a:gd name="T82" fmla="*/ 197 w 465"/>
                  <a:gd name="T83" fmla="*/ 39 h 417"/>
                  <a:gd name="T84" fmla="*/ 187 w 465"/>
                  <a:gd name="T85" fmla="*/ 24 h 417"/>
                  <a:gd name="T86" fmla="*/ 172 w 465"/>
                  <a:gd name="T87" fmla="*/ 19 h 417"/>
                  <a:gd name="T88" fmla="*/ 150 w 465"/>
                  <a:gd name="T89" fmla="*/ 17 h 417"/>
                  <a:gd name="T90" fmla="*/ 133 w 465"/>
                  <a:gd name="T91" fmla="*/ 19 h 417"/>
                  <a:gd name="T92" fmla="*/ 125 w 465"/>
                  <a:gd name="T93" fmla="*/ 24 h 417"/>
                  <a:gd name="T94" fmla="*/ 115 w 465"/>
                  <a:gd name="T95" fmla="*/ 38 h 417"/>
                  <a:gd name="T96" fmla="*/ 94 w 465"/>
                  <a:gd name="T97" fmla="*/ 41 h 417"/>
                  <a:gd name="T98" fmla="*/ 56 w 465"/>
                  <a:gd name="T99" fmla="*/ 48 h 417"/>
                  <a:gd name="T100" fmla="*/ 21 w 465"/>
                  <a:gd name="T101" fmla="*/ 55 h 4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465" h="417">
                    <a:moveTo>
                      <a:pt x="21" y="55"/>
                    </a:moveTo>
                    <a:lnTo>
                      <a:pt x="20" y="55"/>
                    </a:lnTo>
                    <a:lnTo>
                      <a:pt x="20" y="66"/>
                    </a:lnTo>
                    <a:lnTo>
                      <a:pt x="23" y="67"/>
                    </a:lnTo>
                    <a:lnTo>
                      <a:pt x="31" y="69"/>
                    </a:lnTo>
                    <a:lnTo>
                      <a:pt x="39" y="76"/>
                    </a:lnTo>
                    <a:lnTo>
                      <a:pt x="41" y="79"/>
                    </a:lnTo>
                    <a:lnTo>
                      <a:pt x="42" y="80"/>
                    </a:lnTo>
                    <a:lnTo>
                      <a:pt x="42" y="81"/>
                    </a:lnTo>
                    <a:lnTo>
                      <a:pt x="41" y="84"/>
                    </a:lnTo>
                    <a:lnTo>
                      <a:pt x="41" y="87"/>
                    </a:lnTo>
                    <a:lnTo>
                      <a:pt x="39" y="87"/>
                    </a:lnTo>
                    <a:lnTo>
                      <a:pt x="39" y="86"/>
                    </a:lnTo>
                    <a:lnTo>
                      <a:pt x="38" y="86"/>
                    </a:lnTo>
                    <a:lnTo>
                      <a:pt x="33" y="91"/>
                    </a:lnTo>
                    <a:lnTo>
                      <a:pt x="30" y="94"/>
                    </a:lnTo>
                    <a:lnTo>
                      <a:pt x="30" y="96"/>
                    </a:lnTo>
                    <a:lnTo>
                      <a:pt x="13" y="109"/>
                    </a:lnTo>
                    <a:lnTo>
                      <a:pt x="0" y="125"/>
                    </a:lnTo>
                    <a:lnTo>
                      <a:pt x="2" y="153"/>
                    </a:lnTo>
                    <a:lnTo>
                      <a:pt x="16" y="175"/>
                    </a:lnTo>
                    <a:lnTo>
                      <a:pt x="16" y="178"/>
                    </a:lnTo>
                    <a:lnTo>
                      <a:pt x="21" y="200"/>
                    </a:lnTo>
                    <a:lnTo>
                      <a:pt x="21" y="203"/>
                    </a:lnTo>
                    <a:lnTo>
                      <a:pt x="23" y="207"/>
                    </a:lnTo>
                    <a:lnTo>
                      <a:pt x="30" y="214"/>
                    </a:lnTo>
                    <a:lnTo>
                      <a:pt x="63" y="271"/>
                    </a:lnTo>
                    <a:lnTo>
                      <a:pt x="65" y="271"/>
                    </a:lnTo>
                    <a:lnTo>
                      <a:pt x="65" y="284"/>
                    </a:lnTo>
                    <a:lnTo>
                      <a:pt x="67" y="295"/>
                    </a:lnTo>
                    <a:lnTo>
                      <a:pt x="72" y="305"/>
                    </a:lnTo>
                    <a:lnTo>
                      <a:pt x="73" y="313"/>
                    </a:lnTo>
                    <a:lnTo>
                      <a:pt x="72" y="321"/>
                    </a:lnTo>
                    <a:lnTo>
                      <a:pt x="76" y="333"/>
                    </a:lnTo>
                    <a:lnTo>
                      <a:pt x="86" y="343"/>
                    </a:lnTo>
                    <a:lnTo>
                      <a:pt x="93" y="345"/>
                    </a:lnTo>
                    <a:lnTo>
                      <a:pt x="100" y="347"/>
                    </a:lnTo>
                    <a:lnTo>
                      <a:pt x="109" y="347"/>
                    </a:lnTo>
                    <a:lnTo>
                      <a:pt x="113" y="350"/>
                    </a:lnTo>
                    <a:lnTo>
                      <a:pt x="120" y="352"/>
                    </a:lnTo>
                    <a:lnTo>
                      <a:pt x="123" y="355"/>
                    </a:lnTo>
                    <a:lnTo>
                      <a:pt x="130" y="361"/>
                    </a:lnTo>
                    <a:lnTo>
                      <a:pt x="133" y="362"/>
                    </a:lnTo>
                    <a:lnTo>
                      <a:pt x="133" y="364"/>
                    </a:lnTo>
                    <a:lnTo>
                      <a:pt x="139" y="380"/>
                    </a:lnTo>
                    <a:lnTo>
                      <a:pt x="141" y="397"/>
                    </a:lnTo>
                    <a:lnTo>
                      <a:pt x="154" y="408"/>
                    </a:lnTo>
                    <a:lnTo>
                      <a:pt x="160" y="407"/>
                    </a:lnTo>
                    <a:lnTo>
                      <a:pt x="161" y="407"/>
                    </a:lnTo>
                    <a:lnTo>
                      <a:pt x="162" y="405"/>
                    </a:lnTo>
                    <a:lnTo>
                      <a:pt x="164" y="405"/>
                    </a:lnTo>
                    <a:lnTo>
                      <a:pt x="194" y="417"/>
                    </a:lnTo>
                    <a:lnTo>
                      <a:pt x="220" y="417"/>
                    </a:lnTo>
                    <a:lnTo>
                      <a:pt x="220" y="414"/>
                    </a:lnTo>
                    <a:lnTo>
                      <a:pt x="215" y="405"/>
                    </a:lnTo>
                    <a:lnTo>
                      <a:pt x="215" y="404"/>
                    </a:lnTo>
                    <a:lnTo>
                      <a:pt x="214" y="404"/>
                    </a:lnTo>
                    <a:lnTo>
                      <a:pt x="214" y="393"/>
                    </a:lnTo>
                    <a:lnTo>
                      <a:pt x="218" y="381"/>
                    </a:lnTo>
                    <a:lnTo>
                      <a:pt x="252" y="372"/>
                    </a:lnTo>
                    <a:lnTo>
                      <a:pt x="259" y="373"/>
                    </a:lnTo>
                    <a:lnTo>
                      <a:pt x="261" y="373"/>
                    </a:lnTo>
                    <a:lnTo>
                      <a:pt x="266" y="372"/>
                    </a:lnTo>
                    <a:lnTo>
                      <a:pt x="266" y="370"/>
                    </a:lnTo>
                    <a:lnTo>
                      <a:pt x="268" y="368"/>
                    </a:lnTo>
                    <a:lnTo>
                      <a:pt x="268" y="366"/>
                    </a:lnTo>
                    <a:lnTo>
                      <a:pt x="270" y="365"/>
                    </a:lnTo>
                    <a:lnTo>
                      <a:pt x="277" y="362"/>
                    </a:lnTo>
                    <a:lnTo>
                      <a:pt x="277" y="361"/>
                    </a:lnTo>
                    <a:lnTo>
                      <a:pt x="280" y="352"/>
                    </a:lnTo>
                    <a:lnTo>
                      <a:pt x="291" y="307"/>
                    </a:lnTo>
                    <a:lnTo>
                      <a:pt x="295" y="306"/>
                    </a:lnTo>
                    <a:lnTo>
                      <a:pt x="301" y="299"/>
                    </a:lnTo>
                    <a:lnTo>
                      <a:pt x="294" y="288"/>
                    </a:lnTo>
                    <a:lnTo>
                      <a:pt x="292" y="278"/>
                    </a:lnTo>
                    <a:lnTo>
                      <a:pt x="294" y="273"/>
                    </a:lnTo>
                    <a:lnTo>
                      <a:pt x="302" y="270"/>
                    </a:lnTo>
                    <a:lnTo>
                      <a:pt x="321" y="254"/>
                    </a:lnTo>
                    <a:lnTo>
                      <a:pt x="335" y="250"/>
                    </a:lnTo>
                    <a:lnTo>
                      <a:pt x="345" y="239"/>
                    </a:lnTo>
                    <a:lnTo>
                      <a:pt x="358" y="218"/>
                    </a:lnTo>
                    <a:lnTo>
                      <a:pt x="352" y="217"/>
                    </a:lnTo>
                    <a:lnTo>
                      <a:pt x="351" y="216"/>
                    </a:lnTo>
                    <a:lnTo>
                      <a:pt x="350" y="216"/>
                    </a:lnTo>
                    <a:lnTo>
                      <a:pt x="348" y="214"/>
                    </a:lnTo>
                    <a:lnTo>
                      <a:pt x="347" y="210"/>
                    </a:lnTo>
                    <a:lnTo>
                      <a:pt x="345" y="207"/>
                    </a:lnTo>
                    <a:lnTo>
                      <a:pt x="345" y="197"/>
                    </a:lnTo>
                    <a:lnTo>
                      <a:pt x="347" y="197"/>
                    </a:lnTo>
                    <a:lnTo>
                      <a:pt x="350" y="193"/>
                    </a:lnTo>
                    <a:lnTo>
                      <a:pt x="361" y="182"/>
                    </a:lnTo>
                    <a:lnTo>
                      <a:pt x="362" y="182"/>
                    </a:lnTo>
                    <a:lnTo>
                      <a:pt x="372" y="178"/>
                    </a:lnTo>
                    <a:lnTo>
                      <a:pt x="373" y="178"/>
                    </a:lnTo>
                    <a:lnTo>
                      <a:pt x="377" y="179"/>
                    </a:lnTo>
                    <a:lnTo>
                      <a:pt x="380" y="178"/>
                    </a:lnTo>
                    <a:lnTo>
                      <a:pt x="388" y="167"/>
                    </a:lnTo>
                    <a:lnTo>
                      <a:pt x="388" y="164"/>
                    </a:lnTo>
                    <a:lnTo>
                      <a:pt x="390" y="164"/>
                    </a:lnTo>
                    <a:lnTo>
                      <a:pt x="419" y="157"/>
                    </a:lnTo>
                    <a:lnTo>
                      <a:pt x="429" y="157"/>
                    </a:lnTo>
                    <a:lnTo>
                      <a:pt x="435" y="156"/>
                    </a:lnTo>
                    <a:lnTo>
                      <a:pt x="437" y="156"/>
                    </a:lnTo>
                    <a:lnTo>
                      <a:pt x="440" y="153"/>
                    </a:lnTo>
                    <a:lnTo>
                      <a:pt x="457" y="143"/>
                    </a:lnTo>
                    <a:lnTo>
                      <a:pt x="465" y="132"/>
                    </a:lnTo>
                    <a:lnTo>
                      <a:pt x="465" y="130"/>
                    </a:lnTo>
                    <a:lnTo>
                      <a:pt x="464" y="123"/>
                    </a:lnTo>
                    <a:lnTo>
                      <a:pt x="463" y="120"/>
                    </a:lnTo>
                    <a:lnTo>
                      <a:pt x="457" y="115"/>
                    </a:lnTo>
                    <a:lnTo>
                      <a:pt x="450" y="111"/>
                    </a:lnTo>
                    <a:lnTo>
                      <a:pt x="446" y="109"/>
                    </a:lnTo>
                    <a:lnTo>
                      <a:pt x="440" y="106"/>
                    </a:lnTo>
                    <a:lnTo>
                      <a:pt x="433" y="105"/>
                    </a:lnTo>
                    <a:lnTo>
                      <a:pt x="431" y="105"/>
                    </a:lnTo>
                    <a:lnTo>
                      <a:pt x="429" y="101"/>
                    </a:lnTo>
                    <a:lnTo>
                      <a:pt x="425" y="97"/>
                    </a:lnTo>
                    <a:lnTo>
                      <a:pt x="425" y="94"/>
                    </a:lnTo>
                    <a:lnTo>
                      <a:pt x="428" y="91"/>
                    </a:lnTo>
                    <a:lnTo>
                      <a:pt x="431" y="87"/>
                    </a:lnTo>
                    <a:lnTo>
                      <a:pt x="431" y="81"/>
                    </a:lnTo>
                    <a:lnTo>
                      <a:pt x="429" y="77"/>
                    </a:lnTo>
                    <a:lnTo>
                      <a:pt x="428" y="76"/>
                    </a:lnTo>
                    <a:lnTo>
                      <a:pt x="422" y="76"/>
                    </a:lnTo>
                    <a:lnTo>
                      <a:pt x="410" y="74"/>
                    </a:lnTo>
                    <a:lnTo>
                      <a:pt x="401" y="77"/>
                    </a:lnTo>
                    <a:lnTo>
                      <a:pt x="384" y="73"/>
                    </a:lnTo>
                    <a:lnTo>
                      <a:pt x="379" y="69"/>
                    </a:lnTo>
                    <a:lnTo>
                      <a:pt x="379" y="67"/>
                    </a:lnTo>
                    <a:lnTo>
                      <a:pt x="376" y="65"/>
                    </a:lnTo>
                    <a:lnTo>
                      <a:pt x="376" y="63"/>
                    </a:lnTo>
                    <a:lnTo>
                      <a:pt x="374" y="62"/>
                    </a:lnTo>
                    <a:lnTo>
                      <a:pt x="374" y="60"/>
                    </a:lnTo>
                    <a:lnTo>
                      <a:pt x="354" y="21"/>
                    </a:lnTo>
                    <a:lnTo>
                      <a:pt x="348" y="16"/>
                    </a:lnTo>
                    <a:lnTo>
                      <a:pt x="338" y="12"/>
                    </a:lnTo>
                    <a:lnTo>
                      <a:pt x="335" y="13"/>
                    </a:lnTo>
                    <a:lnTo>
                      <a:pt x="334" y="13"/>
                    </a:lnTo>
                    <a:lnTo>
                      <a:pt x="331" y="12"/>
                    </a:lnTo>
                    <a:lnTo>
                      <a:pt x="326" y="12"/>
                    </a:lnTo>
                    <a:lnTo>
                      <a:pt x="323" y="10"/>
                    </a:lnTo>
                    <a:lnTo>
                      <a:pt x="321" y="10"/>
                    </a:lnTo>
                    <a:lnTo>
                      <a:pt x="309" y="2"/>
                    </a:lnTo>
                    <a:lnTo>
                      <a:pt x="307" y="0"/>
                    </a:lnTo>
                    <a:lnTo>
                      <a:pt x="306" y="2"/>
                    </a:lnTo>
                    <a:lnTo>
                      <a:pt x="306" y="5"/>
                    </a:lnTo>
                    <a:lnTo>
                      <a:pt x="305" y="5"/>
                    </a:lnTo>
                    <a:lnTo>
                      <a:pt x="302" y="6"/>
                    </a:lnTo>
                    <a:lnTo>
                      <a:pt x="284" y="12"/>
                    </a:lnTo>
                    <a:lnTo>
                      <a:pt x="264" y="14"/>
                    </a:lnTo>
                    <a:lnTo>
                      <a:pt x="263" y="16"/>
                    </a:lnTo>
                    <a:lnTo>
                      <a:pt x="261" y="20"/>
                    </a:lnTo>
                    <a:lnTo>
                      <a:pt x="260" y="21"/>
                    </a:lnTo>
                    <a:lnTo>
                      <a:pt x="259" y="21"/>
                    </a:lnTo>
                    <a:lnTo>
                      <a:pt x="256" y="24"/>
                    </a:lnTo>
                    <a:lnTo>
                      <a:pt x="253" y="26"/>
                    </a:lnTo>
                    <a:lnTo>
                      <a:pt x="252" y="26"/>
                    </a:lnTo>
                    <a:lnTo>
                      <a:pt x="234" y="23"/>
                    </a:lnTo>
                    <a:lnTo>
                      <a:pt x="228" y="23"/>
                    </a:lnTo>
                    <a:lnTo>
                      <a:pt x="217" y="30"/>
                    </a:lnTo>
                    <a:lnTo>
                      <a:pt x="215" y="30"/>
                    </a:lnTo>
                    <a:lnTo>
                      <a:pt x="214" y="27"/>
                    </a:lnTo>
                    <a:lnTo>
                      <a:pt x="210" y="27"/>
                    </a:lnTo>
                    <a:lnTo>
                      <a:pt x="207" y="28"/>
                    </a:lnTo>
                    <a:lnTo>
                      <a:pt x="206" y="28"/>
                    </a:lnTo>
                    <a:lnTo>
                      <a:pt x="201" y="33"/>
                    </a:lnTo>
                    <a:lnTo>
                      <a:pt x="199" y="38"/>
                    </a:lnTo>
                    <a:lnTo>
                      <a:pt x="197" y="39"/>
                    </a:lnTo>
                    <a:lnTo>
                      <a:pt x="194" y="39"/>
                    </a:lnTo>
                    <a:lnTo>
                      <a:pt x="190" y="38"/>
                    </a:lnTo>
                    <a:lnTo>
                      <a:pt x="187" y="33"/>
                    </a:lnTo>
                    <a:lnTo>
                      <a:pt x="187" y="24"/>
                    </a:lnTo>
                    <a:lnTo>
                      <a:pt x="180" y="20"/>
                    </a:lnTo>
                    <a:lnTo>
                      <a:pt x="176" y="19"/>
                    </a:lnTo>
                    <a:lnTo>
                      <a:pt x="176" y="17"/>
                    </a:lnTo>
                    <a:lnTo>
                      <a:pt x="172" y="19"/>
                    </a:lnTo>
                    <a:lnTo>
                      <a:pt x="169" y="20"/>
                    </a:lnTo>
                    <a:lnTo>
                      <a:pt x="158" y="20"/>
                    </a:lnTo>
                    <a:lnTo>
                      <a:pt x="155" y="19"/>
                    </a:lnTo>
                    <a:lnTo>
                      <a:pt x="150" y="17"/>
                    </a:lnTo>
                    <a:lnTo>
                      <a:pt x="147" y="16"/>
                    </a:lnTo>
                    <a:lnTo>
                      <a:pt x="147" y="14"/>
                    </a:lnTo>
                    <a:lnTo>
                      <a:pt x="146" y="14"/>
                    </a:lnTo>
                    <a:lnTo>
                      <a:pt x="133" y="19"/>
                    </a:lnTo>
                    <a:lnTo>
                      <a:pt x="129" y="21"/>
                    </a:lnTo>
                    <a:lnTo>
                      <a:pt x="127" y="21"/>
                    </a:lnTo>
                    <a:lnTo>
                      <a:pt x="126" y="24"/>
                    </a:lnTo>
                    <a:lnTo>
                      <a:pt x="125" y="24"/>
                    </a:lnTo>
                    <a:lnTo>
                      <a:pt x="120" y="30"/>
                    </a:lnTo>
                    <a:lnTo>
                      <a:pt x="119" y="33"/>
                    </a:lnTo>
                    <a:lnTo>
                      <a:pt x="115" y="37"/>
                    </a:lnTo>
                    <a:lnTo>
                      <a:pt x="115" y="38"/>
                    </a:lnTo>
                    <a:lnTo>
                      <a:pt x="113" y="38"/>
                    </a:lnTo>
                    <a:lnTo>
                      <a:pt x="102" y="42"/>
                    </a:lnTo>
                    <a:lnTo>
                      <a:pt x="95" y="42"/>
                    </a:lnTo>
                    <a:lnTo>
                      <a:pt x="94" y="41"/>
                    </a:lnTo>
                    <a:lnTo>
                      <a:pt x="93" y="41"/>
                    </a:lnTo>
                    <a:lnTo>
                      <a:pt x="91" y="39"/>
                    </a:lnTo>
                    <a:lnTo>
                      <a:pt x="81" y="39"/>
                    </a:lnTo>
                    <a:lnTo>
                      <a:pt x="56" y="48"/>
                    </a:lnTo>
                    <a:lnTo>
                      <a:pt x="50" y="49"/>
                    </a:lnTo>
                    <a:lnTo>
                      <a:pt x="34" y="49"/>
                    </a:lnTo>
                    <a:lnTo>
                      <a:pt x="33" y="48"/>
                    </a:lnTo>
                    <a:lnTo>
                      <a:pt x="21" y="5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53" name="Freeform 180">
                <a:extLst>
                  <a:ext uri="{FF2B5EF4-FFF2-40B4-BE49-F238E27FC236}">
                    <a16:creationId xmlns:a16="http://schemas.microsoft.com/office/drawing/2014/main" id="{500C77DC-3E47-9831-DD6A-250734A4F9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4" y="2525"/>
                <a:ext cx="188" cy="153"/>
              </a:xfrm>
              <a:custGeom>
                <a:avLst/>
                <a:gdLst>
                  <a:gd name="T0" fmla="*/ 529 w 754"/>
                  <a:gd name="T1" fmla="*/ 77 h 613"/>
                  <a:gd name="T2" fmla="*/ 531 w 754"/>
                  <a:gd name="T3" fmla="*/ 102 h 613"/>
                  <a:gd name="T4" fmla="*/ 519 w 754"/>
                  <a:gd name="T5" fmla="*/ 129 h 613"/>
                  <a:gd name="T6" fmla="*/ 464 w 754"/>
                  <a:gd name="T7" fmla="*/ 107 h 613"/>
                  <a:gd name="T8" fmla="*/ 423 w 754"/>
                  <a:gd name="T9" fmla="*/ 103 h 613"/>
                  <a:gd name="T10" fmla="*/ 406 w 754"/>
                  <a:gd name="T11" fmla="*/ 38 h 613"/>
                  <a:gd name="T12" fmla="*/ 378 w 754"/>
                  <a:gd name="T13" fmla="*/ 36 h 613"/>
                  <a:gd name="T14" fmla="*/ 342 w 754"/>
                  <a:gd name="T15" fmla="*/ 63 h 613"/>
                  <a:gd name="T16" fmla="*/ 290 w 754"/>
                  <a:gd name="T17" fmla="*/ 85 h 613"/>
                  <a:gd name="T18" fmla="*/ 260 w 754"/>
                  <a:gd name="T19" fmla="*/ 103 h 613"/>
                  <a:gd name="T20" fmla="*/ 264 w 754"/>
                  <a:gd name="T21" fmla="*/ 122 h 613"/>
                  <a:gd name="T22" fmla="*/ 215 w 754"/>
                  <a:gd name="T23" fmla="*/ 176 h 613"/>
                  <a:gd name="T24" fmla="*/ 204 w 754"/>
                  <a:gd name="T25" fmla="*/ 213 h 613"/>
                  <a:gd name="T26" fmla="*/ 181 w 754"/>
                  <a:gd name="T27" fmla="*/ 274 h 613"/>
                  <a:gd name="T28" fmla="*/ 131 w 754"/>
                  <a:gd name="T29" fmla="*/ 287 h 613"/>
                  <a:gd name="T30" fmla="*/ 133 w 754"/>
                  <a:gd name="T31" fmla="*/ 323 h 613"/>
                  <a:gd name="T32" fmla="*/ 67 w 754"/>
                  <a:gd name="T33" fmla="*/ 314 h 613"/>
                  <a:gd name="T34" fmla="*/ 42 w 754"/>
                  <a:gd name="T35" fmla="*/ 331 h 613"/>
                  <a:gd name="T36" fmla="*/ 32 w 754"/>
                  <a:gd name="T37" fmla="*/ 356 h 613"/>
                  <a:gd name="T38" fmla="*/ 0 w 754"/>
                  <a:gd name="T39" fmla="*/ 426 h 613"/>
                  <a:gd name="T40" fmla="*/ 23 w 754"/>
                  <a:gd name="T41" fmla="*/ 469 h 613"/>
                  <a:gd name="T42" fmla="*/ 36 w 754"/>
                  <a:gd name="T43" fmla="*/ 517 h 613"/>
                  <a:gd name="T44" fmla="*/ 7 w 754"/>
                  <a:gd name="T45" fmla="*/ 588 h 613"/>
                  <a:gd name="T46" fmla="*/ 31 w 754"/>
                  <a:gd name="T47" fmla="*/ 596 h 613"/>
                  <a:gd name="T48" fmla="*/ 75 w 754"/>
                  <a:gd name="T49" fmla="*/ 613 h 613"/>
                  <a:gd name="T50" fmla="*/ 121 w 754"/>
                  <a:gd name="T51" fmla="*/ 587 h 613"/>
                  <a:gd name="T52" fmla="*/ 145 w 754"/>
                  <a:gd name="T53" fmla="*/ 554 h 613"/>
                  <a:gd name="T54" fmla="*/ 197 w 754"/>
                  <a:gd name="T55" fmla="*/ 554 h 613"/>
                  <a:gd name="T56" fmla="*/ 222 w 754"/>
                  <a:gd name="T57" fmla="*/ 551 h 613"/>
                  <a:gd name="T58" fmla="*/ 260 w 754"/>
                  <a:gd name="T59" fmla="*/ 515 h 613"/>
                  <a:gd name="T60" fmla="*/ 290 w 754"/>
                  <a:gd name="T61" fmla="*/ 528 h 613"/>
                  <a:gd name="T62" fmla="*/ 327 w 754"/>
                  <a:gd name="T63" fmla="*/ 544 h 613"/>
                  <a:gd name="T64" fmla="*/ 352 w 754"/>
                  <a:gd name="T65" fmla="*/ 567 h 613"/>
                  <a:gd name="T66" fmla="*/ 408 w 754"/>
                  <a:gd name="T67" fmla="*/ 547 h 613"/>
                  <a:gd name="T68" fmla="*/ 404 w 754"/>
                  <a:gd name="T69" fmla="*/ 528 h 613"/>
                  <a:gd name="T70" fmla="*/ 431 w 754"/>
                  <a:gd name="T71" fmla="*/ 490 h 613"/>
                  <a:gd name="T72" fmla="*/ 468 w 754"/>
                  <a:gd name="T73" fmla="*/ 483 h 613"/>
                  <a:gd name="T74" fmla="*/ 480 w 754"/>
                  <a:gd name="T75" fmla="*/ 461 h 613"/>
                  <a:gd name="T76" fmla="*/ 536 w 754"/>
                  <a:gd name="T77" fmla="*/ 395 h 613"/>
                  <a:gd name="T78" fmla="*/ 588 w 754"/>
                  <a:gd name="T79" fmla="*/ 380 h 613"/>
                  <a:gd name="T80" fmla="*/ 627 w 754"/>
                  <a:gd name="T81" fmla="*/ 404 h 613"/>
                  <a:gd name="T82" fmla="*/ 669 w 754"/>
                  <a:gd name="T83" fmla="*/ 350 h 613"/>
                  <a:gd name="T84" fmla="*/ 684 w 754"/>
                  <a:gd name="T85" fmla="*/ 339 h 613"/>
                  <a:gd name="T86" fmla="*/ 705 w 754"/>
                  <a:gd name="T87" fmla="*/ 311 h 613"/>
                  <a:gd name="T88" fmla="*/ 702 w 754"/>
                  <a:gd name="T89" fmla="*/ 280 h 613"/>
                  <a:gd name="T90" fmla="*/ 683 w 754"/>
                  <a:gd name="T91" fmla="*/ 242 h 613"/>
                  <a:gd name="T92" fmla="*/ 666 w 754"/>
                  <a:gd name="T93" fmla="*/ 194 h 613"/>
                  <a:gd name="T94" fmla="*/ 690 w 754"/>
                  <a:gd name="T95" fmla="*/ 190 h 613"/>
                  <a:gd name="T96" fmla="*/ 698 w 754"/>
                  <a:gd name="T97" fmla="*/ 149 h 613"/>
                  <a:gd name="T98" fmla="*/ 725 w 754"/>
                  <a:gd name="T99" fmla="*/ 124 h 613"/>
                  <a:gd name="T100" fmla="*/ 729 w 754"/>
                  <a:gd name="T101" fmla="*/ 88 h 613"/>
                  <a:gd name="T102" fmla="*/ 751 w 754"/>
                  <a:gd name="T103" fmla="*/ 54 h 613"/>
                  <a:gd name="T104" fmla="*/ 722 w 754"/>
                  <a:gd name="T105" fmla="*/ 33 h 613"/>
                  <a:gd name="T106" fmla="*/ 691 w 754"/>
                  <a:gd name="T107" fmla="*/ 14 h 613"/>
                  <a:gd name="T108" fmla="*/ 659 w 754"/>
                  <a:gd name="T109" fmla="*/ 0 h 613"/>
                  <a:gd name="T110" fmla="*/ 613 w 754"/>
                  <a:gd name="T111" fmla="*/ 11 h 6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754" h="613">
                    <a:moveTo>
                      <a:pt x="577" y="7"/>
                    </a:moveTo>
                    <a:lnTo>
                      <a:pt x="564" y="15"/>
                    </a:lnTo>
                    <a:lnTo>
                      <a:pt x="563" y="24"/>
                    </a:lnTo>
                    <a:lnTo>
                      <a:pt x="551" y="40"/>
                    </a:lnTo>
                    <a:lnTo>
                      <a:pt x="538" y="52"/>
                    </a:lnTo>
                    <a:lnTo>
                      <a:pt x="529" y="77"/>
                    </a:lnTo>
                    <a:lnTo>
                      <a:pt x="528" y="85"/>
                    </a:lnTo>
                    <a:lnTo>
                      <a:pt x="526" y="88"/>
                    </a:lnTo>
                    <a:lnTo>
                      <a:pt x="531" y="92"/>
                    </a:lnTo>
                    <a:lnTo>
                      <a:pt x="532" y="92"/>
                    </a:lnTo>
                    <a:lnTo>
                      <a:pt x="531" y="95"/>
                    </a:lnTo>
                    <a:lnTo>
                      <a:pt x="531" y="102"/>
                    </a:lnTo>
                    <a:lnTo>
                      <a:pt x="528" y="113"/>
                    </a:lnTo>
                    <a:lnTo>
                      <a:pt x="524" y="123"/>
                    </a:lnTo>
                    <a:lnTo>
                      <a:pt x="522" y="123"/>
                    </a:lnTo>
                    <a:lnTo>
                      <a:pt x="521" y="124"/>
                    </a:lnTo>
                    <a:lnTo>
                      <a:pt x="521" y="127"/>
                    </a:lnTo>
                    <a:lnTo>
                      <a:pt x="519" y="129"/>
                    </a:lnTo>
                    <a:lnTo>
                      <a:pt x="505" y="129"/>
                    </a:lnTo>
                    <a:lnTo>
                      <a:pt x="497" y="120"/>
                    </a:lnTo>
                    <a:lnTo>
                      <a:pt x="486" y="112"/>
                    </a:lnTo>
                    <a:lnTo>
                      <a:pt x="479" y="109"/>
                    </a:lnTo>
                    <a:lnTo>
                      <a:pt x="472" y="107"/>
                    </a:lnTo>
                    <a:lnTo>
                      <a:pt x="464" y="107"/>
                    </a:lnTo>
                    <a:lnTo>
                      <a:pt x="445" y="103"/>
                    </a:lnTo>
                    <a:lnTo>
                      <a:pt x="433" y="103"/>
                    </a:lnTo>
                    <a:lnTo>
                      <a:pt x="430" y="105"/>
                    </a:lnTo>
                    <a:lnTo>
                      <a:pt x="427" y="105"/>
                    </a:lnTo>
                    <a:lnTo>
                      <a:pt x="427" y="103"/>
                    </a:lnTo>
                    <a:lnTo>
                      <a:pt x="423" y="103"/>
                    </a:lnTo>
                    <a:lnTo>
                      <a:pt x="421" y="102"/>
                    </a:lnTo>
                    <a:lnTo>
                      <a:pt x="419" y="100"/>
                    </a:lnTo>
                    <a:lnTo>
                      <a:pt x="419" y="99"/>
                    </a:lnTo>
                    <a:lnTo>
                      <a:pt x="413" y="85"/>
                    </a:lnTo>
                    <a:lnTo>
                      <a:pt x="413" y="43"/>
                    </a:lnTo>
                    <a:lnTo>
                      <a:pt x="406" y="38"/>
                    </a:lnTo>
                    <a:lnTo>
                      <a:pt x="405" y="36"/>
                    </a:lnTo>
                    <a:lnTo>
                      <a:pt x="395" y="31"/>
                    </a:lnTo>
                    <a:lnTo>
                      <a:pt x="384" y="31"/>
                    </a:lnTo>
                    <a:lnTo>
                      <a:pt x="381" y="33"/>
                    </a:lnTo>
                    <a:lnTo>
                      <a:pt x="380" y="36"/>
                    </a:lnTo>
                    <a:lnTo>
                      <a:pt x="378" y="36"/>
                    </a:lnTo>
                    <a:lnTo>
                      <a:pt x="378" y="38"/>
                    </a:lnTo>
                    <a:lnTo>
                      <a:pt x="370" y="49"/>
                    </a:lnTo>
                    <a:lnTo>
                      <a:pt x="353" y="59"/>
                    </a:lnTo>
                    <a:lnTo>
                      <a:pt x="350" y="62"/>
                    </a:lnTo>
                    <a:lnTo>
                      <a:pt x="348" y="62"/>
                    </a:lnTo>
                    <a:lnTo>
                      <a:pt x="342" y="63"/>
                    </a:lnTo>
                    <a:lnTo>
                      <a:pt x="332" y="63"/>
                    </a:lnTo>
                    <a:lnTo>
                      <a:pt x="303" y="70"/>
                    </a:lnTo>
                    <a:lnTo>
                      <a:pt x="301" y="70"/>
                    </a:lnTo>
                    <a:lnTo>
                      <a:pt x="301" y="73"/>
                    </a:lnTo>
                    <a:lnTo>
                      <a:pt x="293" y="84"/>
                    </a:lnTo>
                    <a:lnTo>
                      <a:pt x="290" y="85"/>
                    </a:lnTo>
                    <a:lnTo>
                      <a:pt x="286" y="84"/>
                    </a:lnTo>
                    <a:lnTo>
                      <a:pt x="285" y="84"/>
                    </a:lnTo>
                    <a:lnTo>
                      <a:pt x="275" y="88"/>
                    </a:lnTo>
                    <a:lnTo>
                      <a:pt x="274" y="88"/>
                    </a:lnTo>
                    <a:lnTo>
                      <a:pt x="263" y="99"/>
                    </a:lnTo>
                    <a:lnTo>
                      <a:pt x="260" y="103"/>
                    </a:lnTo>
                    <a:lnTo>
                      <a:pt x="258" y="103"/>
                    </a:lnTo>
                    <a:lnTo>
                      <a:pt x="258" y="113"/>
                    </a:lnTo>
                    <a:lnTo>
                      <a:pt x="260" y="116"/>
                    </a:lnTo>
                    <a:lnTo>
                      <a:pt x="261" y="120"/>
                    </a:lnTo>
                    <a:lnTo>
                      <a:pt x="263" y="122"/>
                    </a:lnTo>
                    <a:lnTo>
                      <a:pt x="264" y="122"/>
                    </a:lnTo>
                    <a:lnTo>
                      <a:pt x="265" y="123"/>
                    </a:lnTo>
                    <a:lnTo>
                      <a:pt x="271" y="124"/>
                    </a:lnTo>
                    <a:lnTo>
                      <a:pt x="258" y="145"/>
                    </a:lnTo>
                    <a:lnTo>
                      <a:pt x="248" y="156"/>
                    </a:lnTo>
                    <a:lnTo>
                      <a:pt x="234" y="160"/>
                    </a:lnTo>
                    <a:lnTo>
                      <a:pt x="215" y="176"/>
                    </a:lnTo>
                    <a:lnTo>
                      <a:pt x="207" y="179"/>
                    </a:lnTo>
                    <a:lnTo>
                      <a:pt x="205" y="184"/>
                    </a:lnTo>
                    <a:lnTo>
                      <a:pt x="207" y="194"/>
                    </a:lnTo>
                    <a:lnTo>
                      <a:pt x="214" y="205"/>
                    </a:lnTo>
                    <a:lnTo>
                      <a:pt x="208" y="212"/>
                    </a:lnTo>
                    <a:lnTo>
                      <a:pt x="204" y="213"/>
                    </a:lnTo>
                    <a:lnTo>
                      <a:pt x="193" y="258"/>
                    </a:lnTo>
                    <a:lnTo>
                      <a:pt x="190" y="267"/>
                    </a:lnTo>
                    <a:lnTo>
                      <a:pt x="190" y="268"/>
                    </a:lnTo>
                    <a:lnTo>
                      <a:pt x="183" y="271"/>
                    </a:lnTo>
                    <a:lnTo>
                      <a:pt x="181" y="272"/>
                    </a:lnTo>
                    <a:lnTo>
                      <a:pt x="181" y="274"/>
                    </a:lnTo>
                    <a:lnTo>
                      <a:pt x="179" y="276"/>
                    </a:lnTo>
                    <a:lnTo>
                      <a:pt x="179" y="278"/>
                    </a:lnTo>
                    <a:lnTo>
                      <a:pt x="174" y="279"/>
                    </a:lnTo>
                    <a:lnTo>
                      <a:pt x="172" y="279"/>
                    </a:lnTo>
                    <a:lnTo>
                      <a:pt x="165" y="278"/>
                    </a:lnTo>
                    <a:lnTo>
                      <a:pt x="131" y="287"/>
                    </a:lnTo>
                    <a:lnTo>
                      <a:pt x="127" y="299"/>
                    </a:lnTo>
                    <a:lnTo>
                      <a:pt x="127" y="310"/>
                    </a:lnTo>
                    <a:lnTo>
                      <a:pt x="128" y="310"/>
                    </a:lnTo>
                    <a:lnTo>
                      <a:pt x="128" y="311"/>
                    </a:lnTo>
                    <a:lnTo>
                      <a:pt x="133" y="320"/>
                    </a:lnTo>
                    <a:lnTo>
                      <a:pt x="133" y="323"/>
                    </a:lnTo>
                    <a:lnTo>
                      <a:pt x="107" y="323"/>
                    </a:lnTo>
                    <a:lnTo>
                      <a:pt x="77" y="311"/>
                    </a:lnTo>
                    <a:lnTo>
                      <a:pt x="75" y="311"/>
                    </a:lnTo>
                    <a:lnTo>
                      <a:pt x="74" y="313"/>
                    </a:lnTo>
                    <a:lnTo>
                      <a:pt x="73" y="313"/>
                    </a:lnTo>
                    <a:lnTo>
                      <a:pt x="67" y="314"/>
                    </a:lnTo>
                    <a:lnTo>
                      <a:pt x="60" y="309"/>
                    </a:lnTo>
                    <a:lnTo>
                      <a:pt x="56" y="304"/>
                    </a:lnTo>
                    <a:lnTo>
                      <a:pt x="53" y="307"/>
                    </a:lnTo>
                    <a:lnTo>
                      <a:pt x="47" y="310"/>
                    </a:lnTo>
                    <a:lnTo>
                      <a:pt x="42" y="328"/>
                    </a:lnTo>
                    <a:lnTo>
                      <a:pt x="42" y="331"/>
                    </a:lnTo>
                    <a:lnTo>
                      <a:pt x="39" y="334"/>
                    </a:lnTo>
                    <a:lnTo>
                      <a:pt x="39" y="335"/>
                    </a:lnTo>
                    <a:lnTo>
                      <a:pt x="40" y="335"/>
                    </a:lnTo>
                    <a:lnTo>
                      <a:pt x="42" y="337"/>
                    </a:lnTo>
                    <a:lnTo>
                      <a:pt x="39" y="339"/>
                    </a:lnTo>
                    <a:lnTo>
                      <a:pt x="32" y="356"/>
                    </a:lnTo>
                    <a:lnTo>
                      <a:pt x="31" y="364"/>
                    </a:lnTo>
                    <a:lnTo>
                      <a:pt x="31" y="371"/>
                    </a:lnTo>
                    <a:lnTo>
                      <a:pt x="28" y="374"/>
                    </a:lnTo>
                    <a:lnTo>
                      <a:pt x="4" y="388"/>
                    </a:lnTo>
                    <a:lnTo>
                      <a:pt x="0" y="417"/>
                    </a:lnTo>
                    <a:lnTo>
                      <a:pt x="0" y="426"/>
                    </a:lnTo>
                    <a:lnTo>
                      <a:pt x="6" y="443"/>
                    </a:lnTo>
                    <a:lnTo>
                      <a:pt x="11" y="445"/>
                    </a:lnTo>
                    <a:lnTo>
                      <a:pt x="13" y="447"/>
                    </a:lnTo>
                    <a:lnTo>
                      <a:pt x="13" y="448"/>
                    </a:lnTo>
                    <a:lnTo>
                      <a:pt x="22" y="464"/>
                    </a:lnTo>
                    <a:lnTo>
                      <a:pt x="23" y="469"/>
                    </a:lnTo>
                    <a:lnTo>
                      <a:pt x="23" y="476"/>
                    </a:lnTo>
                    <a:lnTo>
                      <a:pt x="28" y="487"/>
                    </a:lnTo>
                    <a:lnTo>
                      <a:pt x="29" y="489"/>
                    </a:lnTo>
                    <a:lnTo>
                      <a:pt x="33" y="496"/>
                    </a:lnTo>
                    <a:lnTo>
                      <a:pt x="36" y="515"/>
                    </a:lnTo>
                    <a:lnTo>
                      <a:pt x="36" y="517"/>
                    </a:lnTo>
                    <a:lnTo>
                      <a:pt x="31" y="520"/>
                    </a:lnTo>
                    <a:lnTo>
                      <a:pt x="28" y="525"/>
                    </a:lnTo>
                    <a:lnTo>
                      <a:pt x="28" y="536"/>
                    </a:lnTo>
                    <a:lnTo>
                      <a:pt x="18" y="556"/>
                    </a:lnTo>
                    <a:lnTo>
                      <a:pt x="10" y="574"/>
                    </a:lnTo>
                    <a:lnTo>
                      <a:pt x="7" y="588"/>
                    </a:lnTo>
                    <a:lnTo>
                      <a:pt x="7" y="591"/>
                    </a:lnTo>
                    <a:lnTo>
                      <a:pt x="13" y="592"/>
                    </a:lnTo>
                    <a:lnTo>
                      <a:pt x="18" y="595"/>
                    </a:lnTo>
                    <a:lnTo>
                      <a:pt x="19" y="595"/>
                    </a:lnTo>
                    <a:lnTo>
                      <a:pt x="25" y="596"/>
                    </a:lnTo>
                    <a:lnTo>
                      <a:pt x="31" y="596"/>
                    </a:lnTo>
                    <a:lnTo>
                      <a:pt x="43" y="595"/>
                    </a:lnTo>
                    <a:lnTo>
                      <a:pt x="57" y="591"/>
                    </a:lnTo>
                    <a:lnTo>
                      <a:pt x="61" y="594"/>
                    </a:lnTo>
                    <a:lnTo>
                      <a:pt x="68" y="601"/>
                    </a:lnTo>
                    <a:lnTo>
                      <a:pt x="73" y="610"/>
                    </a:lnTo>
                    <a:lnTo>
                      <a:pt x="75" y="613"/>
                    </a:lnTo>
                    <a:lnTo>
                      <a:pt x="77" y="613"/>
                    </a:lnTo>
                    <a:lnTo>
                      <a:pt x="78" y="611"/>
                    </a:lnTo>
                    <a:lnTo>
                      <a:pt x="80" y="606"/>
                    </a:lnTo>
                    <a:lnTo>
                      <a:pt x="98" y="601"/>
                    </a:lnTo>
                    <a:lnTo>
                      <a:pt x="110" y="591"/>
                    </a:lnTo>
                    <a:lnTo>
                      <a:pt x="121" y="587"/>
                    </a:lnTo>
                    <a:lnTo>
                      <a:pt x="126" y="580"/>
                    </a:lnTo>
                    <a:lnTo>
                      <a:pt x="131" y="574"/>
                    </a:lnTo>
                    <a:lnTo>
                      <a:pt x="133" y="568"/>
                    </a:lnTo>
                    <a:lnTo>
                      <a:pt x="133" y="564"/>
                    </a:lnTo>
                    <a:lnTo>
                      <a:pt x="137" y="554"/>
                    </a:lnTo>
                    <a:lnTo>
                      <a:pt x="145" y="554"/>
                    </a:lnTo>
                    <a:lnTo>
                      <a:pt x="165" y="549"/>
                    </a:lnTo>
                    <a:lnTo>
                      <a:pt x="174" y="544"/>
                    </a:lnTo>
                    <a:lnTo>
                      <a:pt x="179" y="544"/>
                    </a:lnTo>
                    <a:lnTo>
                      <a:pt x="181" y="546"/>
                    </a:lnTo>
                    <a:lnTo>
                      <a:pt x="184" y="549"/>
                    </a:lnTo>
                    <a:lnTo>
                      <a:pt x="197" y="554"/>
                    </a:lnTo>
                    <a:lnTo>
                      <a:pt x="212" y="557"/>
                    </a:lnTo>
                    <a:lnTo>
                      <a:pt x="214" y="557"/>
                    </a:lnTo>
                    <a:lnTo>
                      <a:pt x="215" y="556"/>
                    </a:lnTo>
                    <a:lnTo>
                      <a:pt x="220" y="553"/>
                    </a:lnTo>
                    <a:lnTo>
                      <a:pt x="220" y="551"/>
                    </a:lnTo>
                    <a:lnTo>
                      <a:pt x="222" y="551"/>
                    </a:lnTo>
                    <a:lnTo>
                      <a:pt x="226" y="546"/>
                    </a:lnTo>
                    <a:lnTo>
                      <a:pt x="234" y="529"/>
                    </a:lnTo>
                    <a:lnTo>
                      <a:pt x="244" y="518"/>
                    </a:lnTo>
                    <a:lnTo>
                      <a:pt x="247" y="514"/>
                    </a:lnTo>
                    <a:lnTo>
                      <a:pt x="248" y="514"/>
                    </a:lnTo>
                    <a:lnTo>
                      <a:pt x="260" y="515"/>
                    </a:lnTo>
                    <a:lnTo>
                      <a:pt x="263" y="515"/>
                    </a:lnTo>
                    <a:lnTo>
                      <a:pt x="264" y="517"/>
                    </a:lnTo>
                    <a:lnTo>
                      <a:pt x="281" y="524"/>
                    </a:lnTo>
                    <a:lnTo>
                      <a:pt x="285" y="524"/>
                    </a:lnTo>
                    <a:lnTo>
                      <a:pt x="287" y="527"/>
                    </a:lnTo>
                    <a:lnTo>
                      <a:pt x="290" y="528"/>
                    </a:lnTo>
                    <a:lnTo>
                      <a:pt x="292" y="528"/>
                    </a:lnTo>
                    <a:lnTo>
                      <a:pt x="294" y="529"/>
                    </a:lnTo>
                    <a:lnTo>
                      <a:pt x="299" y="529"/>
                    </a:lnTo>
                    <a:lnTo>
                      <a:pt x="304" y="531"/>
                    </a:lnTo>
                    <a:lnTo>
                      <a:pt x="306" y="532"/>
                    </a:lnTo>
                    <a:lnTo>
                      <a:pt x="327" y="544"/>
                    </a:lnTo>
                    <a:lnTo>
                      <a:pt x="328" y="547"/>
                    </a:lnTo>
                    <a:lnTo>
                      <a:pt x="335" y="554"/>
                    </a:lnTo>
                    <a:lnTo>
                      <a:pt x="344" y="553"/>
                    </a:lnTo>
                    <a:lnTo>
                      <a:pt x="348" y="557"/>
                    </a:lnTo>
                    <a:lnTo>
                      <a:pt x="348" y="564"/>
                    </a:lnTo>
                    <a:lnTo>
                      <a:pt x="352" y="567"/>
                    </a:lnTo>
                    <a:lnTo>
                      <a:pt x="356" y="567"/>
                    </a:lnTo>
                    <a:lnTo>
                      <a:pt x="367" y="561"/>
                    </a:lnTo>
                    <a:lnTo>
                      <a:pt x="385" y="550"/>
                    </a:lnTo>
                    <a:lnTo>
                      <a:pt x="397" y="550"/>
                    </a:lnTo>
                    <a:lnTo>
                      <a:pt x="406" y="547"/>
                    </a:lnTo>
                    <a:lnTo>
                      <a:pt x="408" y="547"/>
                    </a:lnTo>
                    <a:lnTo>
                      <a:pt x="412" y="543"/>
                    </a:lnTo>
                    <a:lnTo>
                      <a:pt x="412" y="541"/>
                    </a:lnTo>
                    <a:lnTo>
                      <a:pt x="413" y="538"/>
                    </a:lnTo>
                    <a:lnTo>
                      <a:pt x="413" y="535"/>
                    </a:lnTo>
                    <a:lnTo>
                      <a:pt x="412" y="535"/>
                    </a:lnTo>
                    <a:lnTo>
                      <a:pt x="404" y="528"/>
                    </a:lnTo>
                    <a:lnTo>
                      <a:pt x="397" y="517"/>
                    </a:lnTo>
                    <a:lnTo>
                      <a:pt x="404" y="493"/>
                    </a:lnTo>
                    <a:lnTo>
                      <a:pt x="406" y="490"/>
                    </a:lnTo>
                    <a:lnTo>
                      <a:pt x="408" y="490"/>
                    </a:lnTo>
                    <a:lnTo>
                      <a:pt x="423" y="493"/>
                    </a:lnTo>
                    <a:lnTo>
                      <a:pt x="431" y="490"/>
                    </a:lnTo>
                    <a:lnTo>
                      <a:pt x="438" y="490"/>
                    </a:lnTo>
                    <a:lnTo>
                      <a:pt x="441" y="489"/>
                    </a:lnTo>
                    <a:lnTo>
                      <a:pt x="448" y="484"/>
                    </a:lnTo>
                    <a:lnTo>
                      <a:pt x="452" y="484"/>
                    </a:lnTo>
                    <a:lnTo>
                      <a:pt x="455" y="483"/>
                    </a:lnTo>
                    <a:lnTo>
                      <a:pt x="468" y="483"/>
                    </a:lnTo>
                    <a:lnTo>
                      <a:pt x="468" y="472"/>
                    </a:lnTo>
                    <a:lnTo>
                      <a:pt x="472" y="471"/>
                    </a:lnTo>
                    <a:lnTo>
                      <a:pt x="480" y="467"/>
                    </a:lnTo>
                    <a:lnTo>
                      <a:pt x="480" y="465"/>
                    </a:lnTo>
                    <a:lnTo>
                      <a:pt x="483" y="464"/>
                    </a:lnTo>
                    <a:lnTo>
                      <a:pt x="480" y="461"/>
                    </a:lnTo>
                    <a:lnTo>
                      <a:pt x="480" y="457"/>
                    </a:lnTo>
                    <a:lnTo>
                      <a:pt x="497" y="415"/>
                    </a:lnTo>
                    <a:lnTo>
                      <a:pt x="522" y="410"/>
                    </a:lnTo>
                    <a:lnTo>
                      <a:pt x="529" y="405"/>
                    </a:lnTo>
                    <a:lnTo>
                      <a:pt x="532" y="399"/>
                    </a:lnTo>
                    <a:lnTo>
                      <a:pt x="536" y="395"/>
                    </a:lnTo>
                    <a:lnTo>
                      <a:pt x="542" y="392"/>
                    </a:lnTo>
                    <a:lnTo>
                      <a:pt x="542" y="394"/>
                    </a:lnTo>
                    <a:lnTo>
                      <a:pt x="545" y="397"/>
                    </a:lnTo>
                    <a:lnTo>
                      <a:pt x="561" y="397"/>
                    </a:lnTo>
                    <a:lnTo>
                      <a:pt x="574" y="392"/>
                    </a:lnTo>
                    <a:lnTo>
                      <a:pt x="588" y="380"/>
                    </a:lnTo>
                    <a:lnTo>
                      <a:pt x="589" y="380"/>
                    </a:lnTo>
                    <a:lnTo>
                      <a:pt x="589" y="378"/>
                    </a:lnTo>
                    <a:lnTo>
                      <a:pt x="599" y="378"/>
                    </a:lnTo>
                    <a:lnTo>
                      <a:pt x="620" y="401"/>
                    </a:lnTo>
                    <a:lnTo>
                      <a:pt x="621" y="404"/>
                    </a:lnTo>
                    <a:lnTo>
                      <a:pt x="627" y="404"/>
                    </a:lnTo>
                    <a:lnTo>
                      <a:pt x="628" y="402"/>
                    </a:lnTo>
                    <a:lnTo>
                      <a:pt x="637" y="397"/>
                    </a:lnTo>
                    <a:lnTo>
                      <a:pt x="641" y="390"/>
                    </a:lnTo>
                    <a:lnTo>
                      <a:pt x="641" y="383"/>
                    </a:lnTo>
                    <a:lnTo>
                      <a:pt x="644" y="376"/>
                    </a:lnTo>
                    <a:lnTo>
                      <a:pt x="669" y="350"/>
                    </a:lnTo>
                    <a:lnTo>
                      <a:pt x="669" y="343"/>
                    </a:lnTo>
                    <a:lnTo>
                      <a:pt x="670" y="342"/>
                    </a:lnTo>
                    <a:lnTo>
                      <a:pt x="670" y="339"/>
                    </a:lnTo>
                    <a:lnTo>
                      <a:pt x="673" y="337"/>
                    </a:lnTo>
                    <a:lnTo>
                      <a:pt x="680" y="337"/>
                    </a:lnTo>
                    <a:lnTo>
                      <a:pt x="684" y="339"/>
                    </a:lnTo>
                    <a:lnTo>
                      <a:pt x="691" y="339"/>
                    </a:lnTo>
                    <a:lnTo>
                      <a:pt x="695" y="335"/>
                    </a:lnTo>
                    <a:lnTo>
                      <a:pt x="705" y="321"/>
                    </a:lnTo>
                    <a:lnTo>
                      <a:pt x="706" y="318"/>
                    </a:lnTo>
                    <a:lnTo>
                      <a:pt x="706" y="316"/>
                    </a:lnTo>
                    <a:lnTo>
                      <a:pt x="705" y="311"/>
                    </a:lnTo>
                    <a:lnTo>
                      <a:pt x="704" y="310"/>
                    </a:lnTo>
                    <a:lnTo>
                      <a:pt x="702" y="310"/>
                    </a:lnTo>
                    <a:lnTo>
                      <a:pt x="698" y="299"/>
                    </a:lnTo>
                    <a:lnTo>
                      <a:pt x="699" y="285"/>
                    </a:lnTo>
                    <a:lnTo>
                      <a:pt x="701" y="282"/>
                    </a:lnTo>
                    <a:lnTo>
                      <a:pt x="702" y="280"/>
                    </a:lnTo>
                    <a:lnTo>
                      <a:pt x="702" y="272"/>
                    </a:lnTo>
                    <a:lnTo>
                      <a:pt x="701" y="270"/>
                    </a:lnTo>
                    <a:lnTo>
                      <a:pt x="699" y="268"/>
                    </a:lnTo>
                    <a:lnTo>
                      <a:pt x="694" y="260"/>
                    </a:lnTo>
                    <a:lnTo>
                      <a:pt x="683" y="247"/>
                    </a:lnTo>
                    <a:lnTo>
                      <a:pt x="683" y="242"/>
                    </a:lnTo>
                    <a:lnTo>
                      <a:pt x="677" y="229"/>
                    </a:lnTo>
                    <a:lnTo>
                      <a:pt x="669" y="213"/>
                    </a:lnTo>
                    <a:lnTo>
                      <a:pt x="666" y="203"/>
                    </a:lnTo>
                    <a:lnTo>
                      <a:pt x="666" y="201"/>
                    </a:lnTo>
                    <a:lnTo>
                      <a:pt x="668" y="197"/>
                    </a:lnTo>
                    <a:lnTo>
                      <a:pt x="666" y="194"/>
                    </a:lnTo>
                    <a:lnTo>
                      <a:pt x="666" y="193"/>
                    </a:lnTo>
                    <a:lnTo>
                      <a:pt x="669" y="189"/>
                    </a:lnTo>
                    <a:lnTo>
                      <a:pt x="677" y="191"/>
                    </a:lnTo>
                    <a:lnTo>
                      <a:pt x="685" y="191"/>
                    </a:lnTo>
                    <a:lnTo>
                      <a:pt x="688" y="190"/>
                    </a:lnTo>
                    <a:lnTo>
                      <a:pt x="690" y="190"/>
                    </a:lnTo>
                    <a:lnTo>
                      <a:pt x="691" y="187"/>
                    </a:lnTo>
                    <a:lnTo>
                      <a:pt x="697" y="183"/>
                    </a:lnTo>
                    <a:lnTo>
                      <a:pt x="695" y="179"/>
                    </a:lnTo>
                    <a:lnTo>
                      <a:pt x="692" y="166"/>
                    </a:lnTo>
                    <a:lnTo>
                      <a:pt x="694" y="155"/>
                    </a:lnTo>
                    <a:lnTo>
                      <a:pt x="698" y="149"/>
                    </a:lnTo>
                    <a:lnTo>
                      <a:pt x="698" y="148"/>
                    </a:lnTo>
                    <a:lnTo>
                      <a:pt x="701" y="148"/>
                    </a:lnTo>
                    <a:lnTo>
                      <a:pt x="708" y="146"/>
                    </a:lnTo>
                    <a:lnTo>
                      <a:pt x="716" y="142"/>
                    </a:lnTo>
                    <a:lnTo>
                      <a:pt x="726" y="126"/>
                    </a:lnTo>
                    <a:lnTo>
                      <a:pt x="725" y="124"/>
                    </a:lnTo>
                    <a:lnTo>
                      <a:pt x="725" y="122"/>
                    </a:lnTo>
                    <a:lnTo>
                      <a:pt x="723" y="120"/>
                    </a:lnTo>
                    <a:lnTo>
                      <a:pt x="722" y="112"/>
                    </a:lnTo>
                    <a:lnTo>
                      <a:pt x="726" y="93"/>
                    </a:lnTo>
                    <a:lnTo>
                      <a:pt x="726" y="92"/>
                    </a:lnTo>
                    <a:lnTo>
                      <a:pt x="729" y="88"/>
                    </a:lnTo>
                    <a:lnTo>
                      <a:pt x="739" y="85"/>
                    </a:lnTo>
                    <a:lnTo>
                      <a:pt x="742" y="82"/>
                    </a:lnTo>
                    <a:lnTo>
                      <a:pt x="744" y="78"/>
                    </a:lnTo>
                    <a:lnTo>
                      <a:pt x="744" y="63"/>
                    </a:lnTo>
                    <a:lnTo>
                      <a:pt x="750" y="56"/>
                    </a:lnTo>
                    <a:lnTo>
                      <a:pt x="751" y="54"/>
                    </a:lnTo>
                    <a:lnTo>
                      <a:pt x="754" y="50"/>
                    </a:lnTo>
                    <a:lnTo>
                      <a:pt x="752" y="45"/>
                    </a:lnTo>
                    <a:lnTo>
                      <a:pt x="751" y="43"/>
                    </a:lnTo>
                    <a:lnTo>
                      <a:pt x="729" y="38"/>
                    </a:lnTo>
                    <a:lnTo>
                      <a:pt x="728" y="36"/>
                    </a:lnTo>
                    <a:lnTo>
                      <a:pt x="722" y="33"/>
                    </a:lnTo>
                    <a:lnTo>
                      <a:pt x="716" y="29"/>
                    </a:lnTo>
                    <a:lnTo>
                      <a:pt x="713" y="26"/>
                    </a:lnTo>
                    <a:lnTo>
                      <a:pt x="713" y="25"/>
                    </a:lnTo>
                    <a:lnTo>
                      <a:pt x="704" y="17"/>
                    </a:lnTo>
                    <a:lnTo>
                      <a:pt x="701" y="17"/>
                    </a:lnTo>
                    <a:lnTo>
                      <a:pt x="691" y="14"/>
                    </a:lnTo>
                    <a:lnTo>
                      <a:pt x="687" y="14"/>
                    </a:lnTo>
                    <a:lnTo>
                      <a:pt x="669" y="4"/>
                    </a:lnTo>
                    <a:lnTo>
                      <a:pt x="663" y="3"/>
                    </a:lnTo>
                    <a:lnTo>
                      <a:pt x="662" y="2"/>
                    </a:lnTo>
                    <a:lnTo>
                      <a:pt x="660" y="2"/>
                    </a:lnTo>
                    <a:lnTo>
                      <a:pt x="659" y="0"/>
                    </a:lnTo>
                    <a:lnTo>
                      <a:pt x="658" y="0"/>
                    </a:lnTo>
                    <a:lnTo>
                      <a:pt x="644" y="6"/>
                    </a:lnTo>
                    <a:lnTo>
                      <a:pt x="637" y="4"/>
                    </a:lnTo>
                    <a:lnTo>
                      <a:pt x="625" y="4"/>
                    </a:lnTo>
                    <a:lnTo>
                      <a:pt x="616" y="10"/>
                    </a:lnTo>
                    <a:lnTo>
                      <a:pt x="613" y="11"/>
                    </a:lnTo>
                    <a:lnTo>
                      <a:pt x="610" y="12"/>
                    </a:lnTo>
                    <a:lnTo>
                      <a:pt x="596" y="14"/>
                    </a:lnTo>
                    <a:lnTo>
                      <a:pt x="577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54" name="Freeform 181">
                <a:extLst>
                  <a:ext uri="{FF2B5EF4-FFF2-40B4-BE49-F238E27FC236}">
                    <a16:creationId xmlns:a16="http://schemas.microsoft.com/office/drawing/2014/main" id="{B24CEF0C-9097-473E-863F-B4A9F02A65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1" y="2532"/>
                <a:ext cx="87" cy="117"/>
              </a:xfrm>
              <a:custGeom>
                <a:avLst/>
                <a:gdLst>
                  <a:gd name="T0" fmla="*/ 314 w 347"/>
                  <a:gd name="T1" fmla="*/ 21 h 468"/>
                  <a:gd name="T2" fmla="*/ 293 w 347"/>
                  <a:gd name="T3" fmla="*/ 12 h 468"/>
                  <a:gd name="T4" fmla="*/ 243 w 347"/>
                  <a:gd name="T5" fmla="*/ 26 h 468"/>
                  <a:gd name="T6" fmla="*/ 232 w 347"/>
                  <a:gd name="T7" fmla="*/ 36 h 468"/>
                  <a:gd name="T8" fmla="*/ 227 w 347"/>
                  <a:gd name="T9" fmla="*/ 32 h 468"/>
                  <a:gd name="T10" fmla="*/ 223 w 347"/>
                  <a:gd name="T11" fmla="*/ 18 h 468"/>
                  <a:gd name="T12" fmla="*/ 213 w 347"/>
                  <a:gd name="T13" fmla="*/ 12 h 468"/>
                  <a:gd name="T14" fmla="*/ 187 w 347"/>
                  <a:gd name="T15" fmla="*/ 4 h 468"/>
                  <a:gd name="T16" fmla="*/ 169 w 347"/>
                  <a:gd name="T17" fmla="*/ 41 h 468"/>
                  <a:gd name="T18" fmla="*/ 116 w 347"/>
                  <a:gd name="T19" fmla="*/ 38 h 468"/>
                  <a:gd name="T20" fmla="*/ 102 w 347"/>
                  <a:gd name="T21" fmla="*/ 45 h 468"/>
                  <a:gd name="T22" fmla="*/ 95 w 347"/>
                  <a:gd name="T23" fmla="*/ 68 h 468"/>
                  <a:gd name="T24" fmla="*/ 82 w 347"/>
                  <a:gd name="T25" fmla="*/ 88 h 468"/>
                  <a:gd name="T26" fmla="*/ 91 w 347"/>
                  <a:gd name="T27" fmla="*/ 147 h 468"/>
                  <a:gd name="T28" fmla="*/ 79 w 347"/>
                  <a:gd name="T29" fmla="*/ 173 h 468"/>
                  <a:gd name="T30" fmla="*/ 76 w 347"/>
                  <a:gd name="T31" fmla="*/ 179 h 468"/>
                  <a:gd name="T32" fmla="*/ 75 w 347"/>
                  <a:gd name="T33" fmla="*/ 197 h 468"/>
                  <a:gd name="T34" fmla="*/ 71 w 347"/>
                  <a:gd name="T35" fmla="*/ 207 h 468"/>
                  <a:gd name="T36" fmla="*/ 68 w 347"/>
                  <a:gd name="T37" fmla="*/ 235 h 468"/>
                  <a:gd name="T38" fmla="*/ 15 w 347"/>
                  <a:gd name="T39" fmla="*/ 271 h 468"/>
                  <a:gd name="T40" fmla="*/ 7 w 347"/>
                  <a:gd name="T41" fmla="*/ 289 h 468"/>
                  <a:gd name="T42" fmla="*/ 2 w 347"/>
                  <a:gd name="T43" fmla="*/ 296 h 468"/>
                  <a:gd name="T44" fmla="*/ 15 w 347"/>
                  <a:gd name="T45" fmla="*/ 329 h 468"/>
                  <a:gd name="T46" fmla="*/ 15 w 347"/>
                  <a:gd name="T47" fmla="*/ 346 h 468"/>
                  <a:gd name="T48" fmla="*/ 0 w 347"/>
                  <a:gd name="T49" fmla="*/ 369 h 468"/>
                  <a:gd name="T50" fmla="*/ 2 w 347"/>
                  <a:gd name="T51" fmla="*/ 389 h 468"/>
                  <a:gd name="T52" fmla="*/ 21 w 347"/>
                  <a:gd name="T53" fmla="*/ 408 h 468"/>
                  <a:gd name="T54" fmla="*/ 21 w 347"/>
                  <a:gd name="T55" fmla="*/ 416 h 468"/>
                  <a:gd name="T56" fmla="*/ 18 w 347"/>
                  <a:gd name="T57" fmla="*/ 419 h 468"/>
                  <a:gd name="T58" fmla="*/ 22 w 347"/>
                  <a:gd name="T59" fmla="*/ 430 h 468"/>
                  <a:gd name="T60" fmla="*/ 45 w 347"/>
                  <a:gd name="T61" fmla="*/ 443 h 468"/>
                  <a:gd name="T62" fmla="*/ 47 w 347"/>
                  <a:gd name="T63" fmla="*/ 463 h 468"/>
                  <a:gd name="T64" fmla="*/ 64 w 347"/>
                  <a:gd name="T65" fmla="*/ 454 h 468"/>
                  <a:gd name="T66" fmla="*/ 65 w 347"/>
                  <a:gd name="T67" fmla="*/ 440 h 468"/>
                  <a:gd name="T68" fmla="*/ 65 w 347"/>
                  <a:gd name="T69" fmla="*/ 412 h 468"/>
                  <a:gd name="T70" fmla="*/ 75 w 347"/>
                  <a:gd name="T71" fmla="*/ 401 h 468"/>
                  <a:gd name="T72" fmla="*/ 99 w 347"/>
                  <a:gd name="T73" fmla="*/ 371 h 468"/>
                  <a:gd name="T74" fmla="*/ 119 w 347"/>
                  <a:gd name="T75" fmla="*/ 356 h 468"/>
                  <a:gd name="T76" fmla="*/ 132 w 347"/>
                  <a:gd name="T77" fmla="*/ 343 h 468"/>
                  <a:gd name="T78" fmla="*/ 152 w 347"/>
                  <a:gd name="T79" fmla="*/ 320 h 468"/>
                  <a:gd name="T80" fmla="*/ 162 w 347"/>
                  <a:gd name="T81" fmla="*/ 309 h 468"/>
                  <a:gd name="T82" fmla="*/ 170 w 347"/>
                  <a:gd name="T83" fmla="*/ 303 h 468"/>
                  <a:gd name="T84" fmla="*/ 192 w 347"/>
                  <a:gd name="T85" fmla="*/ 274 h 468"/>
                  <a:gd name="T86" fmla="*/ 213 w 347"/>
                  <a:gd name="T87" fmla="*/ 258 h 468"/>
                  <a:gd name="T88" fmla="*/ 241 w 347"/>
                  <a:gd name="T89" fmla="*/ 225 h 468"/>
                  <a:gd name="T90" fmla="*/ 239 w 347"/>
                  <a:gd name="T91" fmla="*/ 199 h 468"/>
                  <a:gd name="T92" fmla="*/ 236 w 347"/>
                  <a:gd name="T93" fmla="*/ 185 h 468"/>
                  <a:gd name="T94" fmla="*/ 253 w 347"/>
                  <a:gd name="T95" fmla="*/ 168 h 468"/>
                  <a:gd name="T96" fmla="*/ 262 w 347"/>
                  <a:gd name="T97" fmla="*/ 166 h 468"/>
                  <a:gd name="T98" fmla="*/ 292 w 347"/>
                  <a:gd name="T99" fmla="*/ 172 h 468"/>
                  <a:gd name="T100" fmla="*/ 300 w 347"/>
                  <a:gd name="T101" fmla="*/ 172 h 468"/>
                  <a:gd name="T102" fmla="*/ 332 w 347"/>
                  <a:gd name="T103" fmla="*/ 165 h 468"/>
                  <a:gd name="T104" fmla="*/ 339 w 347"/>
                  <a:gd name="T105" fmla="*/ 128 h 468"/>
                  <a:gd name="T106" fmla="*/ 321 w 347"/>
                  <a:gd name="T107" fmla="*/ 85 h 468"/>
                  <a:gd name="T108" fmla="*/ 325 w 347"/>
                  <a:gd name="T109" fmla="*/ 79 h 468"/>
                  <a:gd name="T110" fmla="*/ 347 w 347"/>
                  <a:gd name="T111" fmla="*/ 31 h 4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347" h="468">
                    <a:moveTo>
                      <a:pt x="343" y="26"/>
                    </a:moveTo>
                    <a:lnTo>
                      <a:pt x="338" y="26"/>
                    </a:lnTo>
                    <a:lnTo>
                      <a:pt x="314" y="21"/>
                    </a:lnTo>
                    <a:lnTo>
                      <a:pt x="313" y="19"/>
                    </a:lnTo>
                    <a:lnTo>
                      <a:pt x="310" y="19"/>
                    </a:lnTo>
                    <a:lnTo>
                      <a:pt x="293" y="12"/>
                    </a:lnTo>
                    <a:lnTo>
                      <a:pt x="275" y="1"/>
                    </a:lnTo>
                    <a:lnTo>
                      <a:pt x="273" y="0"/>
                    </a:lnTo>
                    <a:lnTo>
                      <a:pt x="243" y="26"/>
                    </a:lnTo>
                    <a:lnTo>
                      <a:pt x="241" y="29"/>
                    </a:lnTo>
                    <a:lnTo>
                      <a:pt x="234" y="36"/>
                    </a:lnTo>
                    <a:lnTo>
                      <a:pt x="232" y="36"/>
                    </a:lnTo>
                    <a:lnTo>
                      <a:pt x="229" y="35"/>
                    </a:lnTo>
                    <a:lnTo>
                      <a:pt x="229" y="34"/>
                    </a:lnTo>
                    <a:lnTo>
                      <a:pt x="227" y="32"/>
                    </a:lnTo>
                    <a:lnTo>
                      <a:pt x="227" y="26"/>
                    </a:lnTo>
                    <a:lnTo>
                      <a:pt x="225" y="19"/>
                    </a:lnTo>
                    <a:lnTo>
                      <a:pt x="223" y="18"/>
                    </a:lnTo>
                    <a:lnTo>
                      <a:pt x="220" y="17"/>
                    </a:lnTo>
                    <a:lnTo>
                      <a:pt x="216" y="12"/>
                    </a:lnTo>
                    <a:lnTo>
                      <a:pt x="213" y="12"/>
                    </a:lnTo>
                    <a:lnTo>
                      <a:pt x="194" y="5"/>
                    </a:lnTo>
                    <a:lnTo>
                      <a:pt x="188" y="3"/>
                    </a:lnTo>
                    <a:lnTo>
                      <a:pt x="187" y="4"/>
                    </a:lnTo>
                    <a:lnTo>
                      <a:pt x="179" y="29"/>
                    </a:lnTo>
                    <a:lnTo>
                      <a:pt x="172" y="38"/>
                    </a:lnTo>
                    <a:lnTo>
                      <a:pt x="169" y="41"/>
                    </a:lnTo>
                    <a:lnTo>
                      <a:pt x="169" y="43"/>
                    </a:lnTo>
                    <a:lnTo>
                      <a:pt x="134" y="36"/>
                    </a:lnTo>
                    <a:lnTo>
                      <a:pt x="116" y="38"/>
                    </a:lnTo>
                    <a:lnTo>
                      <a:pt x="112" y="38"/>
                    </a:lnTo>
                    <a:lnTo>
                      <a:pt x="103" y="45"/>
                    </a:lnTo>
                    <a:lnTo>
                      <a:pt x="102" y="45"/>
                    </a:lnTo>
                    <a:lnTo>
                      <a:pt x="96" y="51"/>
                    </a:lnTo>
                    <a:lnTo>
                      <a:pt x="96" y="64"/>
                    </a:lnTo>
                    <a:lnTo>
                      <a:pt x="95" y="68"/>
                    </a:lnTo>
                    <a:lnTo>
                      <a:pt x="88" y="72"/>
                    </a:lnTo>
                    <a:lnTo>
                      <a:pt x="84" y="81"/>
                    </a:lnTo>
                    <a:lnTo>
                      <a:pt x="82" y="88"/>
                    </a:lnTo>
                    <a:lnTo>
                      <a:pt x="85" y="114"/>
                    </a:lnTo>
                    <a:lnTo>
                      <a:pt x="91" y="125"/>
                    </a:lnTo>
                    <a:lnTo>
                      <a:pt x="91" y="147"/>
                    </a:lnTo>
                    <a:lnTo>
                      <a:pt x="88" y="159"/>
                    </a:lnTo>
                    <a:lnTo>
                      <a:pt x="82" y="172"/>
                    </a:lnTo>
                    <a:lnTo>
                      <a:pt x="79" y="173"/>
                    </a:lnTo>
                    <a:lnTo>
                      <a:pt x="78" y="173"/>
                    </a:lnTo>
                    <a:lnTo>
                      <a:pt x="76" y="176"/>
                    </a:lnTo>
                    <a:lnTo>
                      <a:pt x="76" y="179"/>
                    </a:lnTo>
                    <a:lnTo>
                      <a:pt x="74" y="185"/>
                    </a:lnTo>
                    <a:lnTo>
                      <a:pt x="74" y="194"/>
                    </a:lnTo>
                    <a:lnTo>
                      <a:pt x="75" y="197"/>
                    </a:lnTo>
                    <a:lnTo>
                      <a:pt x="75" y="201"/>
                    </a:lnTo>
                    <a:lnTo>
                      <a:pt x="74" y="204"/>
                    </a:lnTo>
                    <a:lnTo>
                      <a:pt x="71" y="207"/>
                    </a:lnTo>
                    <a:lnTo>
                      <a:pt x="71" y="208"/>
                    </a:lnTo>
                    <a:lnTo>
                      <a:pt x="68" y="223"/>
                    </a:lnTo>
                    <a:lnTo>
                      <a:pt x="68" y="235"/>
                    </a:lnTo>
                    <a:lnTo>
                      <a:pt x="42" y="244"/>
                    </a:lnTo>
                    <a:lnTo>
                      <a:pt x="31" y="258"/>
                    </a:lnTo>
                    <a:lnTo>
                      <a:pt x="15" y="271"/>
                    </a:lnTo>
                    <a:lnTo>
                      <a:pt x="15" y="272"/>
                    </a:lnTo>
                    <a:lnTo>
                      <a:pt x="8" y="288"/>
                    </a:lnTo>
                    <a:lnTo>
                      <a:pt x="7" y="289"/>
                    </a:lnTo>
                    <a:lnTo>
                      <a:pt x="4" y="290"/>
                    </a:lnTo>
                    <a:lnTo>
                      <a:pt x="4" y="292"/>
                    </a:lnTo>
                    <a:lnTo>
                      <a:pt x="2" y="296"/>
                    </a:lnTo>
                    <a:lnTo>
                      <a:pt x="2" y="304"/>
                    </a:lnTo>
                    <a:lnTo>
                      <a:pt x="5" y="320"/>
                    </a:lnTo>
                    <a:lnTo>
                      <a:pt x="15" y="329"/>
                    </a:lnTo>
                    <a:lnTo>
                      <a:pt x="15" y="331"/>
                    </a:lnTo>
                    <a:lnTo>
                      <a:pt x="16" y="338"/>
                    </a:lnTo>
                    <a:lnTo>
                      <a:pt x="15" y="346"/>
                    </a:lnTo>
                    <a:lnTo>
                      <a:pt x="15" y="348"/>
                    </a:lnTo>
                    <a:lnTo>
                      <a:pt x="5" y="363"/>
                    </a:lnTo>
                    <a:lnTo>
                      <a:pt x="0" y="369"/>
                    </a:lnTo>
                    <a:lnTo>
                      <a:pt x="0" y="370"/>
                    </a:lnTo>
                    <a:lnTo>
                      <a:pt x="2" y="381"/>
                    </a:lnTo>
                    <a:lnTo>
                      <a:pt x="2" y="389"/>
                    </a:lnTo>
                    <a:lnTo>
                      <a:pt x="9" y="399"/>
                    </a:lnTo>
                    <a:lnTo>
                      <a:pt x="19" y="406"/>
                    </a:lnTo>
                    <a:lnTo>
                      <a:pt x="21" y="408"/>
                    </a:lnTo>
                    <a:lnTo>
                      <a:pt x="21" y="410"/>
                    </a:lnTo>
                    <a:lnTo>
                      <a:pt x="22" y="415"/>
                    </a:lnTo>
                    <a:lnTo>
                      <a:pt x="21" y="416"/>
                    </a:lnTo>
                    <a:lnTo>
                      <a:pt x="19" y="416"/>
                    </a:lnTo>
                    <a:lnTo>
                      <a:pt x="19" y="417"/>
                    </a:lnTo>
                    <a:lnTo>
                      <a:pt x="18" y="419"/>
                    </a:lnTo>
                    <a:lnTo>
                      <a:pt x="16" y="419"/>
                    </a:lnTo>
                    <a:lnTo>
                      <a:pt x="16" y="424"/>
                    </a:lnTo>
                    <a:lnTo>
                      <a:pt x="22" y="430"/>
                    </a:lnTo>
                    <a:lnTo>
                      <a:pt x="39" y="439"/>
                    </a:lnTo>
                    <a:lnTo>
                      <a:pt x="42" y="439"/>
                    </a:lnTo>
                    <a:lnTo>
                      <a:pt x="45" y="443"/>
                    </a:lnTo>
                    <a:lnTo>
                      <a:pt x="45" y="446"/>
                    </a:lnTo>
                    <a:lnTo>
                      <a:pt x="47" y="459"/>
                    </a:lnTo>
                    <a:lnTo>
                      <a:pt x="47" y="463"/>
                    </a:lnTo>
                    <a:lnTo>
                      <a:pt x="49" y="468"/>
                    </a:lnTo>
                    <a:lnTo>
                      <a:pt x="64" y="455"/>
                    </a:lnTo>
                    <a:lnTo>
                      <a:pt x="64" y="454"/>
                    </a:lnTo>
                    <a:lnTo>
                      <a:pt x="67" y="446"/>
                    </a:lnTo>
                    <a:lnTo>
                      <a:pt x="67" y="440"/>
                    </a:lnTo>
                    <a:lnTo>
                      <a:pt x="65" y="440"/>
                    </a:lnTo>
                    <a:lnTo>
                      <a:pt x="62" y="437"/>
                    </a:lnTo>
                    <a:lnTo>
                      <a:pt x="60" y="427"/>
                    </a:lnTo>
                    <a:lnTo>
                      <a:pt x="65" y="412"/>
                    </a:lnTo>
                    <a:lnTo>
                      <a:pt x="69" y="405"/>
                    </a:lnTo>
                    <a:lnTo>
                      <a:pt x="74" y="401"/>
                    </a:lnTo>
                    <a:lnTo>
                      <a:pt x="75" y="401"/>
                    </a:lnTo>
                    <a:lnTo>
                      <a:pt x="84" y="394"/>
                    </a:lnTo>
                    <a:lnTo>
                      <a:pt x="88" y="382"/>
                    </a:lnTo>
                    <a:lnTo>
                      <a:pt x="99" y="371"/>
                    </a:lnTo>
                    <a:lnTo>
                      <a:pt x="103" y="367"/>
                    </a:lnTo>
                    <a:lnTo>
                      <a:pt x="112" y="361"/>
                    </a:lnTo>
                    <a:lnTo>
                      <a:pt x="119" y="356"/>
                    </a:lnTo>
                    <a:lnTo>
                      <a:pt x="119" y="355"/>
                    </a:lnTo>
                    <a:lnTo>
                      <a:pt x="120" y="355"/>
                    </a:lnTo>
                    <a:lnTo>
                      <a:pt x="132" y="343"/>
                    </a:lnTo>
                    <a:lnTo>
                      <a:pt x="145" y="327"/>
                    </a:lnTo>
                    <a:lnTo>
                      <a:pt x="146" y="324"/>
                    </a:lnTo>
                    <a:lnTo>
                      <a:pt x="152" y="320"/>
                    </a:lnTo>
                    <a:lnTo>
                      <a:pt x="156" y="315"/>
                    </a:lnTo>
                    <a:lnTo>
                      <a:pt x="162" y="310"/>
                    </a:lnTo>
                    <a:lnTo>
                      <a:pt x="162" y="309"/>
                    </a:lnTo>
                    <a:lnTo>
                      <a:pt x="163" y="309"/>
                    </a:lnTo>
                    <a:lnTo>
                      <a:pt x="169" y="304"/>
                    </a:lnTo>
                    <a:lnTo>
                      <a:pt x="170" y="303"/>
                    </a:lnTo>
                    <a:lnTo>
                      <a:pt x="179" y="289"/>
                    </a:lnTo>
                    <a:lnTo>
                      <a:pt x="191" y="276"/>
                    </a:lnTo>
                    <a:lnTo>
                      <a:pt x="192" y="274"/>
                    </a:lnTo>
                    <a:lnTo>
                      <a:pt x="194" y="274"/>
                    </a:lnTo>
                    <a:lnTo>
                      <a:pt x="197" y="272"/>
                    </a:lnTo>
                    <a:lnTo>
                      <a:pt x="213" y="258"/>
                    </a:lnTo>
                    <a:lnTo>
                      <a:pt x="215" y="257"/>
                    </a:lnTo>
                    <a:lnTo>
                      <a:pt x="229" y="237"/>
                    </a:lnTo>
                    <a:lnTo>
                      <a:pt x="241" y="225"/>
                    </a:lnTo>
                    <a:lnTo>
                      <a:pt x="243" y="221"/>
                    </a:lnTo>
                    <a:lnTo>
                      <a:pt x="244" y="219"/>
                    </a:lnTo>
                    <a:lnTo>
                      <a:pt x="239" y="199"/>
                    </a:lnTo>
                    <a:lnTo>
                      <a:pt x="240" y="191"/>
                    </a:lnTo>
                    <a:lnTo>
                      <a:pt x="236" y="191"/>
                    </a:lnTo>
                    <a:lnTo>
                      <a:pt x="236" y="185"/>
                    </a:lnTo>
                    <a:lnTo>
                      <a:pt x="239" y="170"/>
                    </a:lnTo>
                    <a:lnTo>
                      <a:pt x="244" y="170"/>
                    </a:lnTo>
                    <a:lnTo>
                      <a:pt x="253" y="168"/>
                    </a:lnTo>
                    <a:lnTo>
                      <a:pt x="254" y="168"/>
                    </a:lnTo>
                    <a:lnTo>
                      <a:pt x="259" y="166"/>
                    </a:lnTo>
                    <a:lnTo>
                      <a:pt x="262" y="166"/>
                    </a:lnTo>
                    <a:lnTo>
                      <a:pt x="265" y="168"/>
                    </a:lnTo>
                    <a:lnTo>
                      <a:pt x="269" y="168"/>
                    </a:lnTo>
                    <a:lnTo>
                      <a:pt x="292" y="172"/>
                    </a:lnTo>
                    <a:lnTo>
                      <a:pt x="294" y="173"/>
                    </a:lnTo>
                    <a:lnTo>
                      <a:pt x="297" y="173"/>
                    </a:lnTo>
                    <a:lnTo>
                      <a:pt x="300" y="172"/>
                    </a:lnTo>
                    <a:lnTo>
                      <a:pt x="332" y="166"/>
                    </a:lnTo>
                    <a:lnTo>
                      <a:pt x="333" y="165"/>
                    </a:lnTo>
                    <a:lnTo>
                      <a:pt x="332" y="165"/>
                    </a:lnTo>
                    <a:lnTo>
                      <a:pt x="336" y="144"/>
                    </a:lnTo>
                    <a:lnTo>
                      <a:pt x="339" y="137"/>
                    </a:lnTo>
                    <a:lnTo>
                      <a:pt x="339" y="128"/>
                    </a:lnTo>
                    <a:lnTo>
                      <a:pt x="326" y="110"/>
                    </a:lnTo>
                    <a:lnTo>
                      <a:pt x="320" y="96"/>
                    </a:lnTo>
                    <a:lnTo>
                      <a:pt x="321" y="85"/>
                    </a:lnTo>
                    <a:lnTo>
                      <a:pt x="324" y="85"/>
                    </a:lnTo>
                    <a:lnTo>
                      <a:pt x="325" y="84"/>
                    </a:lnTo>
                    <a:lnTo>
                      <a:pt x="325" y="79"/>
                    </a:lnTo>
                    <a:lnTo>
                      <a:pt x="335" y="57"/>
                    </a:lnTo>
                    <a:lnTo>
                      <a:pt x="345" y="39"/>
                    </a:lnTo>
                    <a:lnTo>
                      <a:pt x="347" y="31"/>
                    </a:lnTo>
                    <a:lnTo>
                      <a:pt x="346" y="28"/>
                    </a:lnTo>
                    <a:lnTo>
                      <a:pt x="343" y="2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55" name="Freeform 182">
                <a:extLst>
                  <a:ext uri="{FF2B5EF4-FFF2-40B4-BE49-F238E27FC236}">
                    <a16:creationId xmlns:a16="http://schemas.microsoft.com/office/drawing/2014/main" id="{4498D0A6-387A-92D3-CBC1-6A331F0AEF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8" y="2573"/>
                <a:ext cx="94" cy="110"/>
              </a:xfrm>
              <a:custGeom>
                <a:avLst/>
                <a:gdLst>
                  <a:gd name="T0" fmla="*/ 304 w 377"/>
                  <a:gd name="T1" fmla="*/ 1 h 439"/>
                  <a:gd name="T2" fmla="*/ 266 w 377"/>
                  <a:gd name="T3" fmla="*/ 8 h 439"/>
                  <a:gd name="T4" fmla="*/ 237 w 377"/>
                  <a:gd name="T5" fmla="*/ 3 h 439"/>
                  <a:gd name="T6" fmla="*/ 226 w 377"/>
                  <a:gd name="T7" fmla="*/ 3 h 439"/>
                  <a:gd name="T8" fmla="*/ 211 w 377"/>
                  <a:gd name="T9" fmla="*/ 5 h 439"/>
                  <a:gd name="T10" fmla="*/ 212 w 377"/>
                  <a:gd name="T11" fmla="*/ 26 h 439"/>
                  <a:gd name="T12" fmla="*/ 215 w 377"/>
                  <a:gd name="T13" fmla="*/ 56 h 439"/>
                  <a:gd name="T14" fmla="*/ 187 w 377"/>
                  <a:gd name="T15" fmla="*/ 92 h 439"/>
                  <a:gd name="T16" fmla="*/ 166 w 377"/>
                  <a:gd name="T17" fmla="*/ 109 h 439"/>
                  <a:gd name="T18" fmla="*/ 151 w 377"/>
                  <a:gd name="T19" fmla="*/ 124 h 439"/>
                  <a:gd name="T20" fmla="*/ 135 w 377"/>
                  <a:gd name="T21" fmla="*/ 144 h 439"/>
                  <a:gd name="T22" fmla="*/ 128 w 377"/>
                  <a:gd name="T23" fmla="*/ 150 h 439"/>
                  <a:gd name="T24" fmla="*/ 117 w 377"/>
                  <a:gd name="T25" fmla="*/ 162 h 439"/>
                  <a:gd name="T26" fmla="*/ 91 w 377"/>
                  <a:gd name="T27" fmla="*/ 190 h 439"/>
                  <a:gd name="T28" fmla="*/ 71 w 377"/>
                  <a:gd name="T29" fmla="*/ 206 h 439"/>
                  <a:gd name="T30" fmla="*/ 47 w 377"/>
                  <a:gd name="T31" fmla="*/ 236 h 439"/>
                  <a:gd name="T32" fmla="*/ 37 w 377"/>
                  <a:gd name="T33" fmla="*/ 247 h 439"/>
                  <a:gd name="T34" fmla="*/ 37 w 377"/>
                  <a:gd name="T35" fmla="*/ 275 h 439"/>
                  <a:gd name="T36" fmla="*/ 36 w 377"/>
                  <a:gd name="T37" fmla="*/ 289 h 439"/>
                  <a:gd name="T38" fmla="*/ 21 w 377"/>
                  <a:gd name="T39" fmla="*/ 304 h 439"/>
                  <a:gd name="T40" fmla="*/ 14 w 377"/>
                  <a:gd name="T41" fmla="*/ 370 h 439"/>
                  <a:gd name="T42" fmla="*/ 26 w 377"/>
                  <a:gd name="T43" fmla="*/ 368 h 439"/>
                  <a:gd name="T44" fmla="*/ 33 w 377"/>
                  <a:gd name="T45" fmla="*/ 364 h 439"/>
                  <a:gd name="T46" fmla="*/ 40 w 377"/>
                  <a:gd name="T47" fmla="*/ 350 h 439"/>
                  <a:gd name="T48" fmla="*/ 53 w 377"/>
                  <a:gd name="T49" fmla="*/ 346 h 439"/>
                  <a:gd name="T50" fmla="*/ 72 w 377"/>
                  <a:gd name="T51" fmla="*/ 353 h 439"/>
                  <a:gd name="T52" fmla="*/ 91 w 377"/>
                  <a:gd name="T53" fmla="*/ 365 h 439"/>
                  <a:gd name="T54" fmla="*/ 93 w 377"/>
                  <a:gd name="T55" fmla="*/ 371 h 439"/>
                  <a:gd name="T56" fmla="*/ 97 w 377"/>
                  <a:gd name="T57" fmla="*/ 379 h 439"/>
                  <a:gd name="T58" fmla="*/ 114 w 377"/>
                  <a:gd name="T59" fmla="*/ 378 h 439"/>
                  <a:gd name="T60" fmla="*/ 138 w 377"/>
                  <a:gd name="T61" fmla="*/ 370 h 439"/>
                  <a:gd name="T62" fmla="*/ 153 w 377"/>
                  <a:gd name="T63" fmla="*/ 384 h 439"/>
                  <a:gd name="T64" fmla="*/ 153 w 377"/>
                  <a:gd name="T65" fmla="*/ 395 h 439"/>
                  <a:gd name="T66" fmla="*/ 170 w 377"/>
                  <a:gd name="T67" fmla="*/ 427 h 439"/>
                  <a:gd name="T68" fmla="*/ 195 w 377"/>
                  <a:gd name="T69" fmla="*/ 439 h 439"/>
                  <a:gd name="T70" fmla="*/ 204 w 377"/>
                  <a:gd name="T71" fmla="*/ 438 h 439"/>
                  <a:gd name="T72" fmla="*/ 231 w 377"/>
                  <a:gd name="T73" fmla="*/ 427 h 439"/>
                  <a:gd name="T74" fmla="*/ 244 w 377"/>
                  <a:gd name="T75" fmla="*/ 410 h 439"/>
                  <a:gd name="T76" fmla="*/ 252 w 377"/>
                  <a:gd name="T77" fmla="*/ 395 h 439"/>
                  <a:gd name="T78" fmla="*/ 257 w 377"/>
                  <a:gd name="T79" fmla="*/ 391 h 439"/>
                  <a:gd name="T80" fmla="*/ 271 w 377"/>
                  <a:gd name="T81" fmla="*/ 392 h 439"/>
                  <a:gd name="T82" fmla="*/ 280 w 377"/>
                  <a:gd name="T83" fmla="*/ 324 h 439"/>
                  <a:gd name="T84" fmla="*/ 307 w 377"/>
                  <a:gd name="T85" fmla="*/ 304 h 439"/>
                  <a:gd name="T86" fmla="*/ 322 w 377"/>
                  <a:gd name="T87" fmla="*/ 291 h 439"/>
                  <a:gd name="T88" fmla="*/ 364 w 377"/>
                  <a:gd name="T89" fmla="*/ 278 h 439"/>
                  <a:gd name="T90" fmla="*/ 365 w 377"/>
                  <a:gd name="T91" fmla="*/ 259 h 439"/>
                  <a:gd name="T92" fmla="*/ 375 w 377"/>
                  <a:gd name="T93" fmla="*/ 217 h 439"/>
                  <a:gd name="T94" fmla="*/ 357 w 377"/>
                  <a:gd name="T95" fmla="*/ 199 h 439"/>
                  <a:gd name="T96" fmla="*/ 363 w 377"/>
                  <a:gd name="T97" fmla="*/ 178 h 439"/>
                  <a:gd name="T98" fmla="*/ 371 w 377"/>
                  <a:gd name="T99" fmla="*/ 164 h 439"/>
                  <a:gd name="T100" fmla="*/ 374 w 377"/>
                  <a:gd name="T101" fmla="*/ 120 h 439"/>
                  <a:gd name="T102" fmla="*/ 377 w 377"/>
                  <a:gd name="T103" fmla="*/ 92 h 439"/>
                  <a:gd name="T104" fmla="*/ 368 w 377"/>
                  <a:gd name="T105" fmla="*/ 63 h 439"/>
                  <a:gd name="T106" fmla="*/ 345 w 377"/>
                  <a:gd name="T107" fmla="*/ 50 h 439"/>
                  <a:gd name="T108" fmla="*/ 338 w 377"/>
                  <a:gd name="T109" fmla="*/ 26 h 439"/>
                  <a:gd name="T110" fmla="*/ 319 w 377"/>
                  <a:gd name="T111" fmla="*/ 14 h 439"/>
                  <a:gd name="T112" fmla="*/ 310 w 377"/>
                  <a:gd name="T113" fmla="*/ 1 h 4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377" h="439">
                    <a:moveTo>
                      <a:pt x="308" y="1"/>
                    </a:moveTo>
                    <a:lnTo>
                      <a:pt x="305" y="0"/>
                    </a:lnTo>
                    <a:lnTo>
                      <a:pt x="304" y="1"/>
                    </a:lnTo>
                    <a:lnTo>
                      <a:pt x="272" y="7"/>
                    </a:lnTo>
                    <a:lnTo>
                      <a:pt x="269" y="8"/>
                    </a:lnTo>
                    <a:lnTo>
                      <a:pt x="266" y="8"/>
                    </a:lnTo>
                    <a:lnTo>
                      <a:pt x="264" y="7"/>
                    </a:lnTo>
                    <a:lnTo>
                      <a:pt x="241" y="3"/>
                    </a:lnTo>
                    <a:lnTo>
                      <a:pt x="237" y="3"/>
                    </a:lnTo>
                    <a:lnTo>
                      <a:pt x="234" y="1"/>
                    </a:lnTo>
                    <a:lnTo>
                      <a:pt x="231" y="1"/>
                    </a:lnTo>
                    <a:lnTo>
                      <a:pt x="226" y="3"/>
                    </a:lnTo>
                    <a:lnTo>
                      <a:pt x="225" y="3"/>
                    </a:lnTo>
                    <a:lnTo>
                      <a:pt x="216" y="5"/>
                    </a:lnTo>
                    <a:lnTo>
                      <a:pt x="211" y="5"/>
                    </a:lnTo>
                    <a:lnTo>
                      <a:pt x="208" y="20"/>
                    </a:lnTo>
                    <a:lnTo>
                      <a:pt x="208" y="26"/>
                    </a:lnTo>
                    <a:lnTo>
                      <a:pt x="212" y="26"/>
                    </a:lnTo>
                    <a:lnTo>
                      <a:pt x="211" y="34"/>
                    </a:lnTo>
                    <a:lnTo>
                      <a:pt x="216" y="54"/>
                    </a:lnTo>
                    <a:lnTo>
                      <a:pt x="215" y="56"/>
                    </a:lnTo>
                    <a:lnTo>
                      <a:pt x="213" y="60"/>
                    </a:lnTo>
                    <a:lnTo>
                      <a:pt x="201" y="72"/>
                    </a:lnTo>
                    <a:lnTo>
                      <a:pt x="187" y="92"/>
                    </a:lnTo>
                    <a:lnTo>
                      <a:pt x="185" y="93"/>
                    </a:lnTo>
                    <a:lnTo>
                      <a:pt x="169" y="107"/>
                    </a:lnTo>
                    <a:lnTo>
                      <a:pt x="166" y="109"/>
                    </a:lnTo>
                    <a:lnTo>
                      <a:pt x="164" y="109"/>
                    </a:lnTo>
                    <a:lnTo>
                      <a:pt x="163" y="111"/>
                    </a:lnTo>
                    <a:lnTo>
                      <a:pt x="151" y="124"/>
                    </a:lnTo>
                    <a:lnTo>
                      <a:pt x="142" y="138"/>
                    </a:lnTo>
                    <a:lnTo>
                      <a:pt x="141" y="139"/>
                    </a:lnTo>
                    <a:lnTo>
                      <a:pt x="135" y="144"/>
                    </a:lnTo>
                    <a:lnTo>
                      <a:pt x="134" y="144"/>
                    </a:lnTo>
                    <a:lnTo>
                      <a:pt x="134" y="145"/>
                    </a:lnTo>
                    <a:lnTo>
                      <a:pt x="128" y="150"/>
                    </a:lnTo>
                    <a:lnTo>
                      <a:pt x="124" y="155"/>
                    </a:lnTo>
                    <a:lnTo>
                      <a:pt x="118" y="159"/>
                    </a:lnTo>
                    <a:lnTo>
                      <a:pt x="117" y="162"/>
                    </a:lnTo>
                    <a:lnTo>
                      <a:pt x="104" y="178"/>
                    </a:lnTo>
                    <a:lnTo>
                      <a:pt x="92" y="190"/>
                    </a:lnTo>
                    <a:lnTo>
                      <a:pt x="91" y="190"/>
                    </a:lnTo>
                    <a:lnTo>
                      <a:pt x="91" y="191"/>
                    </a:lnTo>
                    <a:lnTo>
                      <a:pt x="84" y="196"/>
                    </a:lnTo>
                    <a:lnTo>
                      <a:pt x="71" y="206"/>
                    </a:lnTo>
                    <a:lnTo>
                      <a:pt x="60" y="217"/>
                    </a:lnTo>
                    <a:lnTo>
                      <a:pt x="56" y="229"/>
                    </a:lnTo>
                    <a:lnTo>
                      <a:pt x="47" y="236"/>
                    </a:lnTo>
                    <a:lnTo>
                      <a:pt x="46" y="236"/>
                    </a:lnTo>
                    <a:lnTo>
                      <a:pt x="41" y="240"/>
                    </a:lnTo>
                    <a:lnTo>
                      <a:pt x="37" y="247"/>
                    </a:lnTo>
                    <a:lnTo>
                      <a:pt x="32" y="262"/>
                    </a:lnTo>
                    <a:lnTo>
                      <a:pt x="34" y="272"/>
                    </a:lnTo>
                    <a:lnTo>
                      <a:pt x="37" y="275"/>
                    </a:lnTo>
                    <a:lnTo>
                      <a:pt x="39" y="275"/>
                    </a:lnTo>
                    <a:lnTo>
                      <a:pt x="39" y="281"/>
                    </a:lnTo>
                    <a:lnTo>
                      <a:pt x="36" y="289"/>
                    </a:lnTo>
                    <a:lnTo>
                      <a:pt x="36" y="290"/>
                    </a:lnTo>
                    <a:lnTo>
                      <a:pt x="21" y="303"/>
                    </a:lnTo>
                    <a:lnTo>
                      <a:pt x="21" y="304"/>
                    </a:lnTo>
                    <a:lnTo>
                      <a:pt x="0" y="364"/>
                    </a:lnTo>
                    <a:lnTo>
                      <a:pt x="0" y="365"/>
                    </a:lnTo>
                    <a:lnTo>
                      <a:pt x="14" y="370"/>
                    </a:lnTo>
                    <a:lnTo>
                      <a:pt x="24" y="370"/>
                    </a:lnTo>
                    <a:lnTo>
                      <a:pt x="25" y="368"/>
                    </a:lnTo>
                    <a:lnTo>
                      <a:pt x="26" y="368"/>
                    </a:lnTo>
                    <a:lnTo>
                      <a:pt x="26" y="365"/>
                    </a:lnTo>
                    <a:lnTo>
                      <a:pt x="29" y="364"/>
                    </a:lnTo>
                    <a:lnTo>
                      <a:pt x="33" y="364"/>
                    </a:lnTo>
                    <a:lnTo>
                      <a:pt x="33" y="363"/>
                    </a:lnTo>
                    <a:lnTo>
                      <a:pt x="37" y="354"/>
                    </a:lnTo>
                    <a:lnTo>
                      <a:pt x="40" y="350"/>
                    </a:lnTo>
                    <a:lnTo>
                      <a:pt x="46" y="345"/>
                    </a:lnTo>
                    <a:lnTo>
                      <a:pt x="47" y="343"/>
                    </a:lnTo>
                    <a:lnTo>
                      <a:pt x="53" y="346"/>
                    </a:lnTo>
                    <a:lnTo>
                      <a:pt x="56" y="346"/>
                    </a:lnTo>
                    <a:lnTo>
                      <a:pt x="57" y="345"/>
                    </a:lnTo>
                    <a:lnTo>
                      <a:pt x="72" y="353"/>
                    </a:lnTo>
                    <a:lnTo>
                      <a:pt x="74" y="354"/>
                    </a:lnTo>
                    <a:lnTo>
                      <a:pt x="85" y="360"/>
                    </a:lnTo>
                    <a:lnTo>
                      <a:pt x="91" y="365"/>
                    </a:lnTo>
                    <a:lnTo>
                      <a:pt x="92" y="368"/>
                    </a:lnTo>
                    <a:lnTo>
                      <a:pt x="93" y="370"/>
                    </a:lnTo>
                    <a:lnTo>
                      <a:pt x="93" y="371"/>
                    </a:lnTo>
                    <a:lnTo>
                      <a:pt x="96" y="374"/>
                    </a:lnTo>
                    <a:lnTo>
                      <a:pt x="96" y="377"/>
                    </a:lnTo>
                    <a:lnTo>
                      <a:pt x="97" y="379"/>
                    </a:lnTo>
                    <a:lnTo>
                      <a:pt x="101" y="381"/>
                    </a:lnTo>
                    <a:lnTo>
                      <a:pt x="107" y="381"/>
                    </a:lnTo>
                    <a:lnTo>
                      <a:pt x="114" y="378"/>
                    </a:lnTo>
                    <a:lnTo>
                      <a:pt x="117" y="375"/>
                    </a:lnTo>
                    <a:lnTo>
                      <a:pt x="134" y="368"/>
                    </a:lnTo>
                    <a:lnTo>
                      <a:pt x="138" y="370"/>
                    </a:lnTo>
                    <a:lnTo>
                      <a:pt x="145" y="374"/>
                    </a:lnTo>
                    <a:lnTo>
                      <a:pt x="146" y="377"/>
                    </a:lnTo>
                    <a:lnTo>
                      <a:pt x="153" y="384"/>
                    </a:lnTo>
                    <a:lnTo>
                      <a:pt x="155" y="384"/>
                    </a:lnTo>
                    <a:lnTo>
                      <a:pt x="155" y="392"/>
                    </a:lnTo>
                    <a:lnTo>
                      <a:pt x="153" y="395"/>
                    </a:lnTo>
                    <a:lnTo>
                      <a:pt x="151" y="408"/>
                    </a:lnTo>
                    <a:lnTo>
                      <a:pt x="152" y="408"/>
                    </a:lnTo>
                    <a:lnTo>
                      <a:pt x="170" y="427"/>
                    </a:lnTo>
                    <a:lnTo>
                      <a:pt x="170" y="428"/>
                    </a:lnTo>
                    <a:lnTo>
                      <a:pt x="184" y="437"/>
                    </a:lnTo>
                    <a:lnTo>
                      <a:pt x="195" y="439"/>
                    </a:lnTo>
                    <a:lnTo>
                      <a:pt x="201" y="439"/>
                    </a:lnTo>
                    <a:lnTo>
                      <a:pt x="202" y="438"/>
                    </a:lnTo>
                    <a:lnTo>
                      <a:pt x="204" y="438"/>
                    </a:lnTo>
                    <a:lnTo>
                      <a:pt x="215" y="432"/>
                    </a:lnTo>
                    <a:lnTo>
                      <a:pt x="225" y="430"/>
                    </a:lnTo>
                    <a:lnTo>
                      <a:pt x="231" y="427"/>
                    </a:lnTo>
                    <a:lnTo>
                      <a:pt x="241" y="420"/>
                    </a:lnTo>
                    <a:lnTo>
                      <a:pt x="244" y="413"/>
                    </a:lnTo>
                    <a:lnTo>
                      <a:pt x="244" y="410"/>
                    </a:lnTo>
                    <a:lnTo>
                      <a:pt x="244" y="408"/>
                    </a:lnTo>
                    <a:lnTo>
                      <a:pt x="250" y="398"/>
                    </a:lnTo>
                    <a:lnTo>
                      <a:pt x="252" y="395"/>
                    </a:lnTo>
                    <a:lnTo>
                      <a:pt x="252" y="394"/>
                    </a:lnTo>
                    <a:lnTo>
                      <a:pt x="254" y="394"/>
                    </a:lnTo>
                    <a:lnTo>
                      <a:pt x="257" y="391"/>
                    </a:lnTo>
                    <a:lnTo>
                      <a:pt x="261" y="391"/>
                    </a:lnTo>
                    <a:lnTo>
                      <a:pt x="262" y="392"/>
                    </a:lnTo>
                    <a:lnTo>
                      <a:pt x="271" y="392"/>
                    </a:lnTo>
                    <a:lnTo>
                      <a:pt x="273" y="389"/>
                    </a:lnTo>
                    <a:lnTo>
                      <a:pt x="272" y="356"/>
                    </a:lnTo>
                    <a:lnTo>
                      <a:pt x="280" y="324"/>
                    </a:lnTo>
                    <a:lnTo>
                      <a:pt x="289" y="307"/>
                    </a:lnTo>
                    <a:lnTo>
                      <a:pt x="289" y="305"/>
                    </a:lnTo>
                    <a:lnTo>
                      <a:pt x="307" y="304"/>
                    </a:lnTo>
                    <a:lnTo>
                      <a:pt x="311" y="300"/>
                    </a:lnTo>
                    <a:lnTo>
                      <a:pt x="314" y="298"/>
                    </a:lnTo>
                    <a:lnTo>
                      <a:pt x="322" y="291"/>
                    </a:lnTo>
                    <a:lnTo>
                      <a:pt x="331" y="289"/>
                    </a:lnTo>
                    <a:lnTo>
                      <a:pt x="338" y="289"/>
                    </a:lnTo>
                    <a:lnTo>
                      <a:pt x="364" y="278"/>
                    </a:lnTo>
                    <a:lnTo>
                      <a:pt x="367" y="275"/>
                    </a:lnTo>
                    <a:lnTo>
                      <a:pt x="367" y="264"/>
                    </a:lnTo>
                    <a:lnTo>
                      <a:pt x="365" y="259"/>
                    </a:lnTo>
                    <a:lnTo>
                      <a:pt x="375" y="227"/>
                    </a:lnTo>
                    <a:lnTo>
                      <a:pt x="377" y="226"/>
                    </a:lnTo>
                    <a:lnTo>
                      <a:pt x="375" y="217"/>
                    </a:lnTo>
                    <a:lnTo>
                      <a:pt x="367" y="204"/>
                    </a:lnTo>
                    <a:lnTo>
                      <a:pt x="359" y="201"/>
                    </a:lnTo>
                    <a:lnTo>
                      <a:pt x="357" y="199"/>
                    </a:lnTo>
                    <a:lnTo>
                      <a:pt x="355" y="191"/>
                    </a:lnTo>
                    <a:lnTo>
                      <a:pt x="355" y="188"/>
                    </a:lnTo>
                    <a:lnTo>
                      <a:pt x="363" y="178"/>
                    </a:lnTo>
                    <a:lnTo>
                      <a:pt x="368" y="173"/>
                    </a:lnTo>
                    <a:lnTo>
                      <a:pt x="370" y="167"/>
                    </a:lnTo>
                    <a:lnTo>
                      <a:pt x="371" y="164"/>
                    </a:lnTo>
                    <a:lnTo>
                      <a:pt x="372" y="163"/>
                    </a:lnTo>
                    <a:lnTo>
                      <a:pt x="370" y="146"/>
                    </a:lnTo>
                    <a:lnTo>
                      <a:pt x="374" y="120"/>
                    </a:lnTo>
                    <a:lnTo>
                      <a:pt x="377" y="111"/>
                    </a:lnTo>
                    <a:lnTo>
                      <a:pt x="377" y="93"/>
                    </a:lnTo>
                    <a:lnTo>
                      <a:pt x="377" y="92"/>
                    </a:lnTo>
                    <a:lnTo>
                      <a:pt x="372" y="78"/>
                    </a:lnTo>
                    <a:lnTo>
                      <a:pt x="372" y="71"/>
                    </a:lnTo>
                    <a:lnTo>
                      <a:pt x="368" y="63"/>
                    </a:lnTo>
                    <a:lnTo>
                      <a:pt x="355" y="51"/>
                    </a:lnTo>
                    <a:lnTo>
                      <a:pt x="346" y="51"/>
                    </a:lnTo>
                    <a:lnTo>
                      <a:pt x="345" y="50"/>
                    </a:lnTo>
                    <a:lnTo>
                      <a:pt x="345" y="49"/>
                    </a:lnTo>
                    <a:lnTo>
                      <a:pt x="343" y="40"/>
                    </a:lnTo>
                    <a:lnTo>
                      <a:pt x="338" y="26"/>
                    </a:lnTo>
                    <a:lnTo>
                      <a:pt x="331" y="16"/>
                    </a:lnTo>
                    <a:lnTo>
                      <a:pt x="329" y="14"/>
                    </a:lnTo>
                    <a:lnTo>
                      <a:pt x="319" y="14"/>
                    </a:lnTo>
                    <a:lnTo>
                      <a:pt x="318" y="11"/>
                    </a:lnTo>
                    <a:lnTo>
                      <a:pt x="310" y="3"/>
                    </a:lnTo>
                    <a:lnTo>
                      <a:pt x="310" y="1"/>
                    </a:lnTo>
                    <a:lnTo>
                      <a:pt x="308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56" name="Freeform 183">
                <a:extLst>
                  <a:ext uri="{FF2B5EF4-FFF2-40B4-BE49-F238E27FC236}">
                    <a16:creationId xmlns:a16="http://schemas.microsoft.com/office/drawing/2014/main" id="{8D0662EE-70CC-B71A-371E-2C3337ABC9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9" y="2596"/>
                <a:ext cx="85" cy="110"/>
              </a:xfrm>
              <a:custGeom>
                <a:avLst/>
                <a:gdLst>
                  <a:gd name="T0" fmla="*/ 152 w 341"/>
                  <a:gd name="T1" fmla="*/ 7 h 439"/>
                  <a:gd name="T2" fmla="*/ 133 w 341"/>
                  <a:gd name="T3" fmla="*/ 18 h 439"/>
                  <a:gd name="T4" fmla="*/ 128 w 341"/>
                  <a:gd name="T5" fmla="*/ 70 h 439"/>
                  <a:gd name="T6" fmla="*/ 124 w 341"/>
                  <a:gd name="T7" fmla="*/ 80 h 439"/>
                  <a:gd name="T8" fmla="*/ 111 w 341"/>
                  <a:gd name="T9" fmla="*/ 98 h 439"/>
                  <a:gd name="T10" fmla="*/ 123 w 341"/>
                  <a:gd name="T11" fmla="*/ 111 h 439"/>
                  <a:gd name="T12" fmla="*/ 131 w 341"/>
                  <a:gd name="T13" fmla="*/ 134 h 439"/>
                  <a:gd name="T14" fmla="*/ 123 w 341"/>
                  <a:gd name="T15" fmla="*/ 182 h 439"/>
                  <a:gd name="T16" fmla="*/ 87 w 341"/>
                  <a:gd name="T17" fmla="*/ 196 h 439"/>
                  <a:gd name="T18" fmla="*/ 67 w 341"/>
                  <a:gd name="T19" fmla="*/ 207 h 439"/>
                  <a:gd name="T20" fmla="*/ 45 w 341"/>
                  <a:gd name="T21" fmla="*/ 214 h 439"/>
                  <a:gd name="T22" fmla="*/ 29 w 341"/>
                  <a:gd name="T23" fmla="*/ 296 h 439"/>
                  <a:gd name="T24" fmla="*/ 17 w 341"/>
                  <a:gd name="T25" fmla="*/ 298 h 439"/>
                  <a:gd name="T26" fmla="*/ 8 w 341"/>
                  <a:gd name="T27" fmla="*/ 301 h 439"/>
                  <a:gd name="T28" fmla="*/ 0 w 341"/>
                  <a:gd name="T29" fmla="*/ 315 h 439"/>
                  <a:gd name="T30" fmla="*/ 4 w 341"/>
                  <a:gd name="T31" fmla="*/ 323 h 439"/>
                  <a:gd name="T32" fmla="*/ 38 w 341"/>
                  <a:gd name="T33" fmla="*/ 349 h 439"/>
                  <a:gd name="T34" fmla="*/ 41 w 341"/>
                  <a:gd name="T35" fmla="*/ 356 h 439"/>
                  <a:gd name="T36" fmla="*/ 48 w 341"/>
                  <a:gd name="T37" fmla="*/ 399 h 439"/>
                  <a:gd name="T38" fmla="*/ 42 w 341"/>
                  <a:gd name="T39" fmla="*/ 409 h 439"/>
                  <a:gd name="T40" fmla="*/ 71 w 341"/>
                  <a:gd name="T41" fmla="*/ 421 h 439"/>
                  <a:gd name="T42" fmla="*/ 88 w 341"/>
                  <a:gd name="T43" fmla="*/ 422 h 439"/>
                  <a:gd name="T44" fmla="*/ 131 w 341"/>
                  <a:gd name="T45" fmla="*/ 419 h 439"/>
                  <a:gd name="T46" fmla="*/ 138 w 341"/>
                  <a:gd name="T47" fmla="*/ 422 h 439"/>
                  <a:gd name="T48" fmla="*/ 145 w 341"/>
                  <a:gd name="T49" fmla="*/ 435 h 439"/>
                  <a:gd name="T50" fmla="*/ 157 w 341"/>
                  <a:gd name="T51" fmla="*/ 439 h 439"/>
                  <a:gd name="T52" fmla="*/ 198 w 341"/>
                  <a:gd name="T53" fmla="*/ 429 h 439"/>
                  <a:gd name="T54" fmla="*/ 198 w 341"/>
                  <a:gd name="T55" fmla="*/ 423 h 439"/>
                  <a:gd name="T56" fmla="*/ 191 w 341"/>
                  <a:gd name="T57" fmla="*/ 373 h 439"/>
                  <a:gd name="T58" fmla="*/ 222 w 341"/>
                  <a:gd name="T59" fmla="*/ 338 h 439"/>
                  <a:gd name="T60" fmla="*/ 235 w 341"/>
                  <a:gd name="T61" fmla="*/ 339 h 439"/>
                  <a:gd name="T62" fmla="*/ 253 w 341"/>
                  <a:gd name="T63" fmla="*/ 351 h 439"/>
                  <a:gd name="T64" fmla="*/ 284 w 341"/>
                  <a:gd name="T65" fmla="*/ 339 h 439"/>
                  <a:gd name="T66" fmla="*/ 291 w 341"/>
                  <a:gd name="T67" fmla="*/ 324 h 439"/>
                  <a:gd name="T68" fmla="*/ 306 w 341"/>
                  <a:gd name="T69" fmla="*/ 305 h 439"/>
                  <a:gd name="T70" fmla="*/ 317 w 341"/>
                  <a:gd name="T71" fmla="*/ 270 h 439"/>
                  <a:gd name="T72" fmla="*/ 330 w 341"/>
                  <a:gd name="T73" fmla="*/ 234 h 439"/>
                  <a:gd name="T74" fmla="*/ 332 w 341"/>
                  <a:gd name="T75" fmla="*/ 210 h 439"/>
                  <a:gd name="T76" fmla="*/ 322 w 341"/>
                  <a:gd name="T77" fmla="*/ 183 h 439"/>
                  <a:gd name="T78" fmla="*/ 312 w 341"/>
                  <a:gd name="T79" fmla="*/ 161 h 439"/>
                  <a:gd name="T80" fmla="*/ 299 w 341"/>
                  <a:gd name="T81" fmla="*/ 140 h 439"/>
                  <a:gd name="T82" fmla="*/ 327 w 341"/>
                  <a:gd name="T83" fmla="*/ 88 h 439"/>
                  <a:gd name="T84" fmla="*/ 331 w 341"/>
                  <a:gd name="T85" fmla="*/ 70 h 439"/>
                  <a:gd name="T86" fmla="*/ 339 w 341"/>
                  <a:gd name="T87" fmla="*/ 49 h 439"/>
                  <a:gd name="T88" fmla="*/ 334 w 341"/>
                  <a:gd name="T89" fmla="*/ 48 h 439"/>
                  <a:gd name="T90" fmla="*/ 282 w 341"/>
                  <a:gd name="T91" fmla="*/ 51 h 439"/>
                  <a:gd name="T92" fmla="*/ 264 w 341"/>
                  <a:gd name="T93" fmla="*/ 64 h 439"/>
                  <a:gd name="T94" fmla="*/ 242 w 341"/>
                  <a:gd name="T95" fmla="*/ 76 h 439"/>
                  <a:gd name="T96" fmla="*/ 232 w 341"/>
                  <a:gd name="T97" fmla="*/ 70 h 439"/>
                  <a:gd name="T98" fmla="*/ 202 w 341"/>
                  <a:gd name="T99" fmla="*/ 20 h 439"/>
                  <a:gd name="T100" fmla="*/ 200 w 341"/>
                  <a:gd name="T101" fmla="*/ 13 h 4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341" h="439">
                    <a:moveTo>
                      <a:pt x="166" y="10"/>
                    </a:moveTo>
                    <a:lnTo>
                      <a:pt x="164" y="10"/>
                    </a:lnTo>
                    <a:lnTo>
                      <a:pt x="152" y="7"/>
                    </a:lnTo>
                    <a:lnTo>
                      <a:pt x="134" y="0"/>
                    </a:lnTo>
                    <a:lnTo>
                      <a:pt x="133" y="0"/>
                    </a:lnTo>
                    <a:lnTo>
                      <a:pt x="133" y="18"/>
                    </a:lnTo>
                    <a:lnTo>
                      <a:pt x="130" y="27"/>
                    </a:lnTo>
                    <a:lnTo>
                      <a:pt x="126" y="53"/>
                    </a:lnTo>
                    <a:lnTo>
                      <a:pt x="128" y="70"/>
                    </a:lnTo>
                    <a:lnTo>
                      <a:pt x="127" y="71"/>
                    </a:lnTo>
                    <a:lnTo>
                      <a:pt x="126" y="74"/>
                    </a:lnTo>
                    <a:lnTo>
                      <a:pt x="124" y="80"/>
                    </a:lnTo>
                    <a:lnTo>
                      <a:pt x="119" y="85"/>
                    </a:lnTo>
                    <a:lnTo>
                      <a:pt x="111" y="95"/>
                    </a:lnTo>
                    <a:lnTo>
                      <a:pt x="111" y="98"/>
                    </a:lnTo>
                    <a:lnTo>
                      <a:pt x="113" y="106"/>
                    </a:lnTo>
                    <a:lnTo>
                      <a:pt x="115" y="108"/>
                    </a:lnTo>
                    <a:lnTo>
                      <a:pt x="123" y="111"/>
                    </a:lnTo>
                    <a:lnTo>
                      <a:pt x="131" y="124"/>
                    </a:lnTo>
                    <a:lnTo>
                      <a:pt x="133" y="133"/>
                    </a:lnTo>
                    <a:lnTo>
                      <a:pt x="131" y="134"/>
                    </a:lnTo>
                    <a:lnTo>
                      <a:pt x="121" y="166"/>
                    </a:lnTo>
                    <a:lnTo>
                      <a:pt x="123" y="171"/>
                    </a:lnTo>
                    <a:lnTo>
                      <a:pt x="123" y="182"/>
                    </a:lnTo>
                    <a:lnTo>
                      <a:pt x="120" y="185"/>
                    </a:lnTo>
                    <a:lnTo>
                      <a:pt x="94" y="196"/>
                    </a:lnTo>
                    <a:lnTo>
                      <a:pt x="87" y="196"/>
                    </a:lnTo>
                    <a:lnTo>
                      <a:pt x="78" y="198"/>
                    </a:lnTo>
                    <a:lnTo>
                      <a:pt x="70" y="205"/>
                    </a:lnTo>
                    <a:lnTo>
                      <a:pt x="67" y="207"/>
                    </a:lnTo>
                    <a:lnTo>
                      <a:pt x="63" y="211"/>
                    </a:lnTo>
                    <a:lnTo>
                      <a:pt x="45" y="212"/>
                    </a:lnTo>
                    <a:lnTo>
                      <a:pt x="45" y="214"/>
                    </a:lnTo>
                    <a:lnTo>
                      <a:pt x="36" y="231"/>
                    </a:lnTo>
                    <a:lnTo>
                      <a:pt x="28" y="263"/>
                    </a:lnTo>
                    <a:lnTo>
                      <a:pt x="29" y="296"/>
                    </a:lnTo>
                    <a:lnTo>
                      <a:pt x="27" y="299"/>
                    </a:lnTo>
                    <a:lnTo>
                      <a:pt x="18" y="299"/>
                    </a:lnTo>
                    <a:lnTo>
                      <a:pt x="17" y="298"/>
                    </a:lnTo>
                    <a:lnTo>
                      <a:pt x="13" y="298"/>
                    </a:lnTo>
                    <a:lnTo>
                      <a:pt x="10" y="301"/>
                    </a:lnTo>
                    <a:lnTo>
                      <a:pt x="8" y="301"/>
                    </a:lnTo>
                    <a:lnTo>
                      <a:pt x="8" y="302"/>
                    </a:lnTo>
                    <a:lnTo>
                      <a:pt x="6" y="305"/>
                    </a:lnTo>
                    <a:lnTo>
                      <a:pt x="0" y="315"/>
                    </a:lnTo>
                    <a:lnTo>
                      <a:pt x="0" y="317"/>
                    </a:lnTo>
                    <a:lnTo>
                      <a:pt x="1" y="319"/>
                    </a:lnTo>
                    <a:lnTo>
                      <a:pt x="4" y="323"/>
                    </a:lnTo>
                    <a:lnTo>
                      <a:pt x="6" y="325"/>
                    </a:lnTo>
                    <a:lnTo>
                      <a:pt x="22" y="339"/>
                    </a:lnTo>
                    <a:lnTo>
                      <a:pt x="38" y="349"/>
                    </a:lnTo>
                    <a:lnTo>
                      <a:pt x="39" y="352"/>
                    </a:lnTo>
                    <a:lnTo>
                      <a:pt x="41" y="354"/>
                    </a:lnTo>
                    <a:lnTo>
                      <a:pt x="41" y="356"/>
                    </a:lnTo>
                    <a:lnTo>
                      <a:pt x="53" y="384"/>
                    </a:lnTo>
                    <a:lnTo>
                      <a:pt x="53" y="392"/>
                    </a:lnTo>
                    <a:lnTo>
                      <a:pt x="48" y="399"/>
                    </a:lnTo>
                    <a:lnTo>
                      <a:pt x="46" y="404"/>
                    </a:lnTo>
                    <a:lnTo>
                      <a:pt x="44" y="406"/>
                    </a:lnTo>
                    <a:lnTo>
                      <a:pt x="42" y="409"/>
                    </a:lnTo>
                    <a:lnTo>
                      <a:pt x="42" y="411"/>
                    </a:lnTo>
                    <a:lnTo>
                      <a:pt x="45" y="412"/>
                    </a:lnTo>
                    <a:lnTo>
                      <a:pt x="71" y="421"/>
                    </a:lnTo>
                    <a:lnTo>
                      <a:pt x="80" y="425"/>
                    </a:lnTo>
                    <a:lnTo>
                      <a:pt x="85" y="423"/>
                    </a:lnTo>
                    <a:lnTo>
                      <a:pt x="88" y="422"/>
                    </a:lnTo>
                    <a:lnTo>
                      <a:pt x="123" y="422"/>
                    </a:lnTo>
                    <a:lnTo>
                      <a:pt x="128" y="419"/>
                    </a:lnTo>
                    <a:lnTo>
                      <a:pt x="131" y="419"/>
                    </a:lnTo>
                    <a:lnTo>
                      <a:pt x="137" y="421"/>
                    </a:lnTo>
                    <a:lnTo>
                      <a:pt x="138" y="421"/>
                    </a:lnTo>
                    <a:lnTo>
                      <a:pt x="138" y="422"/>
                    </a:lnTo>
                    <a:lnTo>
                      <a:pt x="142" y="429"/>
                    </a:lnTo>
                    <a:lnTo>
                      <a:pt x="144" y="433"/>
                    </a:lnTo>
                    <a:lnTo>
                      <a:pt x="145" y="435"/>
                    </a:lnTo>
                    <a:lnTo>
                      <a:pt x="149" y="437"/>
                    </a:lnTo>
                    <a:lnTo>
                      <a:pt x="154" y="439"/>
                    </a:lnTo>
                    <a:lnTo>
                      <a:pt x="157" y="439"/>
                    </a:lnTo>
                    <a:lnTo>
                      <a:pt x="178" y="430"/>
                    </a:lnTo>
                    <a:lnTo>
                      <a:pt x="188" y="430"/>
                    </a:lnTo>
                    <a:lnTo>
                      <a:pt x="198" y="429"/>
                    </a:lnTo>
                    <a:lnTo>
                      <a:pt x="200" y="429"/>
                    </a:lnTo>
                    <a:lnTo>
                      <a:pt x="200" y="428"/>
                    </a:lnTo>
                    <a:lnTo>
                      <a:pt x="198" y="423"/>
                    </a:lnTo>
                    <a:lnTo>
                      <a:pt x="201" y="408"/>
                    </a:lnTo>
                    <a:lnTo>
                      <a:pt x="197" y="387"/>
                    </a:lnTo>
                    <a:lnTo>
                      <a:pt x="191" y="373"/>
                    </a:lnTo>
                    <a:lnTo>
                      <a:pt x="188" y="362"/>
                    </a:lnTo>
                    <a:lnTo>
                      <a:pt x="211" y="348"/>
                    </a:lnTo>
                    <a:lnTo>
                      <a:pt x="222" y="338"/>
                    </a:lnTo>
                    <a:lnTo>
                      <a:pt x="224" y="334"/>
                    </a:lnTo>
                    <a:lnTo>
                      <a:pt x="225" y="334"/>
                    </a:lnTo>
                    <a:lnTo>
                      <a:pt x="235" y="339"/>
                    </a:lnTo>
                    <a:lnTo>
                      <a:pt x="245" y="349"/>
                    </a:lnTo>
                    <a:lnTo>
                      <a:pt x="250" y="351"/>
                    </a:lnTo>
                    <a:lnTo>
                      <a:pt x="253" y="351"/>
                    </a:lnTo>
                    <a:lnTo>
                      <a:pt x="260" y="349"/>
                    </a:lnTo>
                    <a:lnTo>
                      <a:pt x="262" y="349"/>
                    </a:lnTo>
                    <a:lnTo>
                      <a:pt x="284" y="339"/>
                    </a:lnTo>
                    <a:lnTo>
                      <a:pt x="289" y="332"/>
                    </a:lnTo>
                    <a:lnTo>
                      <a:pt x="289" y="328"/>
                    </a:lnTo>
                    <a:lnTo>
                      <a:pt x="291" y="324"/>
                    </a:lnTo>
                    <a:lnTo>
                      <a:pt x="292" y="323"/>
                    </a:lnTo>
                    <a:lnTo>
                      <a:pt x="292" y="320"/>
                    </a:lnTo>
                    <a:lnTo>
                      <a:pt x="306" y="305"/>
                    </a:lnTo>
                    <a:lnTo>
                      <a:pt x="306" y="302"/>
                    </a:lnTo>
                    <a:lnTo>
                      <a:pt x="309" y="288"/>
                    </a:lnTo>
                    <a:lnTo>
                      <a:pt x="317" y="270"/>
                    </a:lnTo>
                    <a:lnTo>
                      <a:pt x="327" y="250"/>
                    </a:lnTo>
                    <a:lnTo>
                      <a:pt x="327" y="239"/>
                    </a:lnTo>
                    <a:lnTo>
                      <a:pt x="330" y="234"/>
                    </a:lnTo>
                    <a:lnTo>
                      <a:pt x="335" y="231"/>
                    </a:lnTo>
                    <a:lnTo>
                      <a:pt x="335" y="229"/>
                    </a:lnTo>
                    <a:lnTo>
                      <a:pt x="332" y="210"/>
                    </a:lnTo>
                    <a:lnTo>
                      <a:pt x="327" y="201"/>
                    </a:lnTo>
                    <a:lnTo>
                      <a:pt x="322" y="190"/>
                    </a:lnTo>
                    <a:lnTo>
                      <a:pt x="322" y="183"/>
                    </a:lnTo>
                    <a:lnTo>
                      <a:pt x="321" y="178"/>
                    </a:lnTo>
                    <a:lnTo>
                      <a:pt x="312" y="162"/>
                    </a:lnTo>
                    <a:lnTo>
                      <a:pt x="312" y="161"/>
                    </a:lnTo>
                    <a:lnTo>
                      <a:pt x="310" y="159"/>
                    </a:lnTo>
                    <a:lnTo>
                      <a:pt x="305" y="157"/>
                    </a:lnTo>
                    <a:lnTo>
                      <a:pt x="299" y="140"/>
                    </a:lnTo>
                    <a:lnTo>
                      <a:pt x="299" y="131"/>
                    </a:lnTo>
                    <a:lnTo>
                      <a:pt x="303" y="102"/>
                    </a:lnTo>
                    <a:lnTo>
                      <a:pt x="327" y="88"/>
                    </a:lnTo>
                    <a:lnTo>
                      <a:pt x="330" y="85"/>
                    </a:lnTo>
                    <a:lnTo>
                      <a:pt x="330" y="78"/>
                    </a:lnTo>
                    <a:lnTo>
                      <a:pt x="331" y="70"/>
                    </a:lnTo>
                    <a:lnTo>
                      <a:pt x="338" y="53"/>
                    </a:lnTo>
                    <a:lnTo>
                      <a:pt x="341" y="51"/>
                    </a:lnTo>
                    <a:lnTo>
                      <a:pt x="339" y="49"/>
                    </a:lnTo>
                    <a:lnTo>
                      <a:pt x="338" y="49"/>
                    </a:lnTo>
                    <a:lnTo>
                      <a:pt x="338" y="48"/>
                    </a:lnTo>
                    <a:lnTo>
                      <a:pt x="334" y="48"/>
                    </a:lnTo>
                    <a:lnTo>
                      <a:pt x="321" y="46"/>
                    </a:lnTo>
                    <a:lnTo>
                      <a:pt x="286" y="49"/>
                    </a:lnTo>
                    <a:lnTo>
                      <a:pt x="282" y="51"/>
                    </a:lnTo>
                    <a:lnTo>
                      <a:pt x="277" y="56"/>
                    </a:lnTo>
                    <a:lnTo>
                      <a:pt x="271" y="59"/>
                    </a:lnTo>
                    <a:lnTo>
                      <a:pt x="264" y="64"/>
                    </a:lnTo>
                    <a:lnTo>
                      <a:pt x="255" y="67"/>
                    </a:lnTo>
                    <a:lnTo>
                      <a:pt x="243" y="74"/>
                    </a:lnTo>
                    <a:lnTo>
                      <a:pt x="242" y="76"/>
                    </a:lnTo>
                    <a:lnTo>
                      <a:pt x="240" y="76"/>
                    </a:lnTo>
                    <a:lnTo>
                      <a:pt x="235" y="73"/>
                    </a:lnTo>
                    <a:lnTo>
                      <a:pt x="232" y="70"/>
                    </a:lnTo>
                    <a:lnTo>
                      <a:pt x="224" y="64"/>
                    </a:lnTo>
                    <a:lnTo>
                      <a:pt x="207" y="35"/>
                    </a:lnTo>
                    <a:lnTo>
                      <a:pt x="202" y="20"/>
                    </a:lnTo>
                    <a:lnTo>
                      <a:pt x="202" y="17"/>
                    </a:lnTo>
                    <a:lnTo>
                      <a:pt x="201" y="14"/>
                    </a:lnTo>
                    <a:lnTo>
                      <a:pt x="200" y="13"/>
                    </a:lnTo>
                    <a:lnTo>
                      <a:pt x="166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57" name="Freeform 184">
                <a:extLst>
                  <a:ext uri="{FF2B5EF4-FFF2-40B4-BE49-F238E27FC236}">
                    <a16:creationId xmlns:a16="http://schemas.microsoft.com/office/drawing/2014/main" id="{B6411CC6-63D3-3588-1EFB-EA30E7C46E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9" y="2673"/>
                <a:ext cx="220" cy="145"/>
              </a:xfrm>
              <a:custGeom>
                <a:avLst/>
                <a:gdLst>
                  <a:gd name="T0" fmla="*/ 452 w 880"/>
                  <a:gd name="T1" fmla="*/ 18 h 583"/>
                  <a:gd name="T2" fmla="*/ 420 w 880"/>
                  <a:gd name="T3" fmla="*/ 44 h 583"/>
                  <a:gd name="T4" fmla="*/ 384 w 880"/>
                  <a:gd name="T5" fmla="*/ 29 h 583"/>
                  <a:gd name="T6" fmla="*/ 361 w 880"/>
                  <a:gd name="T7" fmla="*/ 103 h 583"/>
                  <a:gd name="T8" fmla="*/ 338 w 880"/>
                  <a:gd name="T9" fmla="*/ 125 h 583"/>
                  <a:gd name="T10" fmla="*/ 302 w 880"/>
                  <a:gd name="T11" fmla="*/ 124 h 583"/>
                  <a:gd name="T12" fmla="*/ 283 w 880"/>
                  <a:gd name="T13" fmla="*/ 117 h 583"/>
                  <a:gd name="T14" fmla="*/ 202 w 880"/>
                  <a:gd name="T15" fmla="*/ 106 h 583"/>
                  <a:gd name="T16" fmla="*/ 213 w 880"/>
                  <a:gd name="T17" fmla="*/ 79 h 583"/>
                  <a:gd name="T18" fmla="*/ 166 w 880"/>
                  <a:gd name="T19" fmla="*/ 20 h 583"/>
                  <a:gd name="T20" fmla="*/ 131 w 880"/>
                  <a:gd name="T21" fmla="*/ 34 h 583"/>
                  <a:gd name="T22" fmla="*/ 86 w 880"/>
                  <a:gd name="T23" fmla="*/ 30 h 583"/>
                  <a:gd name="T24" fmla="*/ 46 w 880"/>
                  <a:gd name="T25" fmla="*/ 29 h 583"/>
                  <a:gd name="T26" fmla="*/ 30 w 880"/>
                  <a:gd name="T27" fmla="*/ 65 h 583"/>
                  <a:gd name="T28" fmla="*/ 43 w 880"/>
                  <a:gd name="T29" fmla="*/ 104 h 583"/>
                  <a:gd name="T30" fmla="*/ 43 w 880"/>
                  <a:gd name="T31" fmla="*/ 118 h 583"/>
                  <a:gd name="T32" fmla="*/ 4 w 880"/>
                  <a:gd name="T33" fmla="*/ 192 h 583"/>
                  <a:gd name="T34" fmla="*/ 17 w 880"/>
                  <a:gd name="T35" fmla="*/ 226 h 583"/>
                  <a:gd name="T36" fmla="*/ 147 w 880"/>
                  <a:gd name="T37" fmla="*/ 227 h 583"/>
                  <a:gd name="T38" fmla="*/ 147 w 880"/>
                  <a:gd name="T39" fmla="*/ 271 h 583"/>
                  <a:gd name="T40" fmla="*/ 161 w 880"/>
                  <a:gd name="T41" fmla="*/ 322 h 583"/>
                  <a:gd name="T42" fmla="*/ 204 w 880"/>
                  <a:gd name="T43" fmla="*/ 336 h 583"/>
                  <a:gd name="T44" fmla="*/ 244 w 880"/>
                  <a:gd name="T45" fmla="*/ 310 h 583"/>
                  <a:gd name="T46" fmla="*/ 291 w 880"/>
                  <a:gd name="T47" fmla="*/ 314 h 583"/>
                  <a:gd name="T48" fmla="*/ 340 w 880"/>
                  <a:gd name="T49" fmla="*/ 338 h 583"/>
                  <a:gd name="T50" fmla="*/ 362 w 880"/>
                  <a:gd name="T51" fmla="*/ 341 h 583"/>
                  <a:gd name="T52" fmla="*/ 396 w 880"/>
                  <a:gd name="T53" fmla="*/ 336 h 583"/>
                  <a:gd name="T54" fmla="*/ 415 w 880"/>
                  <a:gd name="T55" fmla="*/ 403 h 583"/>
                  <a:gd name="T56" fmla="*/ 427 w 880"/>
                  <a:gd name="T57" fmla="*/ 420 h 583"/>
                  <a:gd name="T58" fmla="*/ 519 w 880"/>
                  <a:gd name="T59" fmla="*/ 462 h 583"/>
                  <a:gd name="T60" fmla="*/ 569 w 880"/>
                  <a:gd name="T61" fmla="*/ 562 h 583"/>
                  <a:gd name="T62" fmla="*/ 606 w 880"/>
                  <a:gd name="T63" fmla="*/ 582 h 583"/>
                  <a:gd name="T64" fmla="*/ 643 w 880"/>
                  <a:gd name="T65" fmla="*/ 540 h 583"/>
                  <a:gd name="T66" fmla="*/ 691 w 880"/>
                  <a:gd name="T67" fmla="*/ 532 h 583"/>
                  <a:gd name="T68" fmla="*/ 712 w 880"/>
                  <a:gd name="T69" fmla="*/ 542 h 583"/>
                  <a:gd name="T70" fmla="*/ 783 w 880"/>
                  <a:gd name="T71" fmla="*/ 537 h 583"/>
                  <a:gd name="T72" fmla="*/ 839 w 880"/>
                  <a:gd name="T73" fmla="*/ 518 h 583"/>
                  <a:gd name="T74" fmla="*/ 878 w 880"/>
                  <a:gd name="T75" fmla="*/ 476 h 583"/>
                  <a:gd name="T76" fmla="*/ 868 w 880"/>
                  <a:gd name="T77" fmla="*/ 469 h 583"/>
                  <a:gd name="T78" fmla="*/ 793 w 880"/>
                  <a:gd name="T79" fmla="*/ 435 h 583"/>
                  <a:gd name="T80" fmla="*/ 770 w 880"/>
                  <a:gd name="T81" fmla="*/ 410 h 583"/>
                  <a:gd name="T82" fmla="*/ 706 w 880"/>
                  <a:gd name="T83" fmla="*/ 378 h 583"/>
                  <a:gd name="T84" fmla="*/ 713 w 880"/>
                  <a:gd name="T85" fmla="*/ 332 h 583"/>
                  <a:gd name="T86" fmla="*/ 713 w 880"/>
                  <a:gd name="T87" fmla="*/ 322 h 583"/>
                  <a:gd name="T88" fmla="*/ 699 w 880"/>
                  <a:gd name="T89" fmla="*/ 318 h 583"/>
                  <a:gd name="T90" fmla="*/ 716 w 880"/>
                  <a:gd name="T91" fmla="*/ 259 h 583"/>
                  <a:gd name="T92" fmla="*/ 698 w 880"/>
                  <a:gd name="T93" fmla="*/ 236 h 583"/>
                  <a:gd name="T94" fmla="*/ 692 w 880"/>
                  <a:gd name="T95" fmla="*/ 219 h 583"/>
                  <a:gd name="T96" fmla="*/ 659 w 880"/>
                  <a:gd name="T97" fmla="*/ 173 h 583"/>
                  <a:gd name="T98" fmla="*/ 596 w 880"/>
                  <a:gd name="T99" fmla="*/ 174 h 583"/>
                  <a:gd name="T100" fmla="*/ 592 w 880"/>
                  <a:gd name="T101" fmla="*/ 139 h 583"/>
                  <a:gd name="T102" fmla="*/ 575 w 880"/>
                  <a:gd name="T103" fmla="*/ 86 h 583"/>
                  <a:gd name="T104" fmla="*/ 559 w 880"/>
                  <a:gd name="T105" fmla="*/ 67 h 583"/>
                  <a:gd name="T106" fmla="*/ 532 w 880"/>
                  <a:gd name="T107" fmla="*/ 30 h 583"/>
                  <a:gd name="T108" fmla="*/ 520 w 880"/>
                  <a:gd name="T109" fmla="*/ 3 h 5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880" h="583">
                    <a:moveTo>
                      <a:pt x="478" y="4"/>
                    </a:moveTo>
                    <a:lnTo>
                      <a:pt x="477" y="4"/>
                    </a:lnTo>
                    <a:lnTo>
                      <a:pt x="472" y="1"/>
                    </a:lnTo>
                    <a:lnTo>
                      <a:pt x="466" y="0"/>
                    </a:lnTo>
                    <a:lnTo>
                      <a:pt x="452" y="15"/>
                    </a:lnTo>
                    <a:lnTo>
                      <a:pt x="452" y="18"/>
                    </a:lnTo>
                    <a:lnTo>
                      <a:pt x="451" y="19"/>
                    </a:lnTo>
                    <a:lnTo>
                      <a:pt x="449" y="23"/>
                    </a:lnTo>
                    <a:lnTo>
                      <a:pt x="449" y="27"/>
                    </a:lnTo>
                    <a:lnTo>
                      <a:pt x="444" y="34"/>
                    </a:lnTo>
                    <a:lnTo>
                      <a:pt x="422" y="44"/>
                    </a:lnTo>
                    <a:lnTo>
                      <a:pt x="420" y="44"/>
                    </a:lnTo>
                    <a:lnTo>
                      <a:pt x="413" y="46"/>
                    </a:lnTo>
                    <a:lnTo>
                      <a:pt x="410" y="46"/>
                    </a:lnTo>
                    <a:lnTo>
                      <a:pt x="405" y="44"/>
                    </a:lnTo>
                    <a:lnTo>
                      <a:pt x="395" y="34"/>
                    </a:lnTo>
                    <a:lnTo>
                      <a:pt x="385" y="29"/>
                    </a:lnTo>
                    <a:lnTo>
                      <a:pt x="384" y="29"/>
                    </a:lnTo>
                    <a:lnTo>
                      <a:pt x="382" y="33"/>
                    </a:lnTo>
                    <a:lnTo>
                      <a:pt x="371" y="43"/>
                    </a:lnTo>
                    <a:lnTo>
                      <a:pt x="348" y="57"/>
                    </a:lnTo>
                    <a:lnTo>
                      <a:pt x="351" y="68"/>
                    </a:lnTo>
                    <a:lnTo>
                      <a:pt x="357" y="82"/>
                    </a:lnTo>
                    <a:lnTo>
                      <a:pt x="361" y="103"/>
                    </a:lnTo>
                    <a:lnTo>
                      <a:pt x="358" y="118"/>
                    </a:lnTo>
                    <a:lnTo>
                      <a:pt x="360" y="123"/>
                    </a:lnTo>
                    <a:lnTo>
                      <a:pt x="360" y="124"/>
                    </a:lnTo>
                    <a:lnTo>
                      <a:pt x="358" y="124"/>
                    </a:lnTo>
                    <a:lnTo>
                      <a:pt x="348" y="125"/>
                    </a:lnTo>
                    <a:lnTo>
                      <a:pt x="338" y="125"/>
                    </a:lnTo>
                    <a:lnTo>
                      <a:pt x="317" y="134"/>
                    </a:lnTo>
                    <a:lnTo>
                      <a:pt x="314" y="134"/>
                    </a:lnTo>
                    <a:lnTo>
                      <a:pt x="309" y="132"/>
                    </a:lnTo>
                    <a:lnTo>
                      <a:pt x="305" y="130"/>
                    </a:lnTo>
                    <a:lnTo>
                      <a:pt x="304" y="128"/>
                    </a:lnTo>
                    <a:lnTo>
                      <a:pt x="302" y="124"/>
                    </a:lnTo>
                    <a:lnTo>
                      <a:pt x="298" y="117"/>
                    </a:lnTo>
                    <a:lnTo>
                      <a:pt x="298" y="116"/>
                    </a:lnTo>
                    <a:lnTo>
                      <a:pt x="297" y="116"/>
                    </a:lnTo>
                    <a:lnTo>
                      <a:pt x="291" y="114"/>
                    </a:lnTo>
                    <a:lnTo>
                      <a:pt x="288" y="114"/>
                    </a:lnTo>
                    <a:lnTo>
                      <a:pt x="283" y="117"/>
                    </a:lnTo>
                    <a:lnTo>
                      <a:pt x="248" y="117"/>
                    </a:lnTo>
                    <a:lnTo>
                      <a:pt x="245" y="118"/>
                    </a:lnTo>
                    <a:lnTo>
                      <a:pt x="240" y="120"/>
                    </a:lnTo>
                    <a:lnTo>
                      <a:pt x="231" y="116"/>
                    </a:lnTo>
                    <a:lnTo>
                      <a:pt x="205" y="107"/>
                    </a:lnTo>
                    <a:lnTo>
                      <a:pt x="202" y="106"/>
                    </a:lnTo>
                    <a:lnTo>
                      <a:pt x="202" y="104"/>
                    </a:lnTo>
                    <a:lnTo>
                      <a:pt x="204" y="101"/>
                    </a:lnTo>
                    <a:lnTo>
                      <a:pt x="206" y="99"/>
                    </a:lnTo>
                    <a:lnTo>
                      <a:pt x="208" y="94"/>
                    </a:lnTo>
                    <a:lnTo>
                      <a:pt x="213" y="87"/>
                    </a:lnTo>
                    <a:lnTo>
                      <a:pt x="213" y="79"/>
                    </a:lnTo>
                    <a:lnTo>
                      <a:pt x="201" y="51"/>
                    </a:lnTo>
                    <a:lnTo>
                      <a:pt x="201" y="49"/>
                    </a:lnTo>
                    <a:lnTo>
                      <a:pt x="199" y="47"/>
                    </a:lnTo>
                    <a:lnTo>
                      <a:pt x="198" y="44"/>
                    </a:lnTo>
                    <a:lnTo>
                      <a:pt x="182" y="34"/>
                    </a:lnTo>
                    <a:lnTo>
                      <a:pt x="166" y="20"/>
                    </a:lnTo>
                    <a:lnTo>
                      <a:pt x="164" y="18"/>
                    </a:lnTo>
                    <a:lnTo>
                      <a:pt x="161" y="14"/>
                    </a:lnTo>
                    <a:lnTo>
                      <a:pt x="157" y="22"/>
                    </a:lnTo>
                    <a:lnTo>
                      <a:pt x="147" y="29"/>
                    </a:lnTo>
                    <a:lnTo>
                      <a:pt x="141" y="32"/>
                    </a:lnTo>
                    <a:lnTo>
                      <a:pt x="131" y="34"/>
                    </a:lnTo>
                    <a:lnTo>
                      <a:pt x="120" y="40"/>
                    </a:lnTo>
                    <a:lnTo>
                      <a:pt x="118" y="40"/>
                    </a:lnTo>
                    <a:lnTo>
                      <a:pt x="117" y="41"/>
                    </a:lnTo>
                    <a:lnTo>
                      <a:pt x="111" y="41"/>
                    </a:lnTo>
                    <a:lnTo>
                      <a:pt x="100" y="39"/>
                    </a:lnTo>
                    <a:lnTo>
                      <a:pt x="86" y="30"/>
                    </a:lnTo>
                    <a:lnTo>
                      <a:pt x="86" y="29"/>
                    </a:lnTo>
                    <a:lnTo>
                      <a:pt x="68" y="10"/>
                    </a:lnTo>
                    <a:lnTo>
                      <a:pt x="67" y="10"/>
                    </a:lnTo>
                    <a:lnTo>
                      <a:pt x="65" y="10"/>
                    </a:lnTo>
                    <a:lnTo>
                      <a:pt x="58" y="22"/>
                    </a:lnTo>
                    <a:lnTo>
                      <a:pt x="46" y="29"/>
                    </a:lnTo>
                    <a:lnTo>
                      <a:pt x="32" y="40"/>
                    </a:lnTo>
                    <a:lnTo>
                      <a:pt x="30" y="41"/>
                    </a:lnTo>
                    <a:lnTo>
                      <a:pt x="29" y="44"/>
                    </a:lnTo>
                    <a:lnTo>
                      <a:pt x="29" y="58"/>
                    </a:lnTo>
                    <a:lnTo>
                      <a:pt x="30" y="61"/>
                    </a:lnTo>
                    <a:lnTo>
                      <a:pt x="30" y="65"/>
                    </a:lnTo>
                    <a:lnTo>
                      <a:pt x="32" y="67"/>
                    </a:lnTo>
                    <a:lnTo>
                      <a:pt x="32" y="68"/>
                    </a:lnTo>
                    <a:lnTo>
                      <a:pt x="33" y="70"/>
                    </a:lnTo>
                    <a:lnTo>
                      <a:pt x="41" y="96"/>
                    </a:lnTo>
                    <a:lnTo>
                      <a:pt x="41" y="97"/>
                    </a:lnTo>
                    <a:lnTo>
                      <a:pt x="43" y="104"/>
                    </a:lnTo>
                    <a:lnTo>
                      <a:pt x="46" y="106"/>
                    </a:lnTo>
                    <a:lnTo>
                      <a:pt x="50" y="110"/>
                    </a:lnTo>
                    <a:lnTo>
                      <a:pt x="50" y="113"/>
                    </a:lnTo>
                    <a:lnTo>
                      <a:pt x="48" y="114"/>
                    </a:lnTo>
                    <a:lnTo>
                      <a:pt x="46" y="116"/>
                    </a:lnTo>
                    <a:lnTo>
                      <a:pt x="43" y="118"/>
                    </a:lnTo>
                    <a:lnTo>
                      <a:pt x="34" y="118"/>
                    </a:lnTo>
                    <a:lnTo>
                      <a:pt x="20" y="123"/>
                    </a:lnTo>
                    <a:lnTo>
                      <a:pt x="19" y="123"/>
                    </a:lnTo>
                    <a:lnTo>
                      <a:pt x="19" y="124"/>
                    </a:lnTo>
                    <a:lnTo>
                      <a:pt x="17" y="135"/>
                    </a:lnTo>
                    <a:lnTo>
                      <a:pt x="4" y="192"/>
                    </a:lnTo>
                    <a:lnTo>
                      <a:pt x="0" y="204"/>
                    </a:lnTo>
                    <a:lnTo>
                      <a:pt x="2" y="219"/>
                    </a:lnTo>
                    <a:lnTo>
                      <a:pt x="4" y="219"/>
                    </a:lnTo>
                    <a:lnTo>
                      <a:pt x="9" y="223"/>
                    </a:lnTo>
                    <a:lnTo>
                      <a:pt x="15" y="224"/>
                    </a:lnTo>
                    <a:lnTo>
                      <a:pt x="17" y="226"/>
                    </a:lnTo>
                    <a:lnTo>
                      <a:pt x="27" y="229"/>
                    </a:lnTo>
                    <a:lnTo>
                      <a:pt x="64" y="244"/>
                    </a:lnTo>
                    <a:lnTo>
                      <a:pt x="82" y="241"/>
                    </a:lnTo>
                    <a:lnTo>
                      <a:pt x="121" y="230"/>
                    </a:lnTo>
                    <a:lnTo>
                      <a:pt x="142" y="229"/>
                    </a:lnTo>
                    <a:lnTo>
                      <a:pt x="147" y="227"/>
                    </a:lnTo>
                    <a:lnTo>
                      <a:pt x="149" y="227"/>
                    </a:lnTo>
                    <a:lnTo>
                      <a:pt x="150" y="230"/>
                    </a:lnTo>
                    <a:lnTo>
                      <a:pt x="152" y="244"/>
                    </a:lnTo>
                    <a:lnTo>
                      <a:pt x="147" y="266"/>
                    </a:lnTo>
                    <a:lnTo>
                      <a:pt x="146" y="269"/>
                    </a:lnTo>
                    <a:lnTo>
                      <a:pt x="147" y="271"/>
                    </a:lnTo>
                    <a:lnTo>
                      <a:pt x="147" y="272"/>
                    </a:lnTo>
                    <a:lnTo>
                      <a:pt x="157" y="283"/>
                    </a:lnTo>
                    <a:lnTo>
                      <a:pt x="164" y="289"/>
                    </a:lnTo>
                    <a:lnTo>
                      <a:pt x="159" y="310"/>
                    </a:lnTo>
                    <a:lnTo>
                      <a:pt x="159" y="318"/>
                    </a:lnTo>
                    <a:lnTo>
                      <a:pt x="161" y="322"/>
                    </a:lnTo>
                    <a:lnTo>
                      <a:pt x="168" y="329"/>
                    </a:lnTo>
                    <a:lnTo>
                      <a:pt x="173" y="329"/>
                    </a:lnTo>
                    <a:lnTo>
                      <a:pt x="184" y="331"/>
                    </a:lnTo>
                    <a:lnTo>
                      <a:pt x="199" y="335"/>
                    </a:lnTo>
                    <a:lnTo>
                      <a:pt x="202" y="336"/>
                    </a:lnTo>
                    <a:lnTo>
                      <a:pt x="204" y="336"/>
                    </a:lnTo>
                    <a:lnTo>
                      <a:pt x="223" y="325"/>
                    </a:lnTo>
                    <a:lnTo>
                      <a:pt x="230" y="317"/>
                    </a:lnTo>
                    <a:lnTo>
                      <a:pt x="234" y="314"/>
                    </a:lnTo>
                    <a:lnTo>
                      <a:pt x="237" y="311"/>
                    </a:lnTo>
                    <a:lnTo>
                      <a:pt x="242" y="310"/>
                    </a:lnTo>
                    <a:lnTo>
                      <a:pt x="244" y="310"/>
                    </a:lnTo>
                    <a:lnTo>
                      <a:pt x="266" y="315"/>
                    </a:lnTo>
                    <a:lnTo>
                      <a:pt x="269" y="318"/>
                    </a:lnTo>
                    <a:lnTo>
                      <a:pt x="273" y="318"/>
                    </a:lnTo>
                    <a:lnTo>
                      <a:pt x="283" y="315"/>
                    </a:lnTo>
                    <a:lnTo>
                      <a:pt x="290" y="314"/>
                    </a:lnTo>
                    <a:lnTo>
                      <a:pt x="291" y="314"/>
                    </a:lnTo>
                    <a:lnTo>
                      <a:pt x="293" y="315"/>
                    </a:lnTo>
                    <a:lnTo>
                      <a:pt x="295" y="317"/>
                    </a:lnTo>
                    <a:lnTo>
                      <a:pt x="302" y="341"/>
                    </a:lnTo>
                    <a:lnTo>
                      <a:pt x="317" y="356"/>
                    </a:lnTo>
                    <a:lnTo>
                      <a:pt x="329" y="342"/>
                    </a:lnTo>
                    <a:lnTo>
                      <a:pt x="340" y="338"/>
                    </a:lnTo>
                    <a:lnTo>
                      <a:pt x="342" y="336"/>
                    </a:lnTo>
                    <a:lnTo>
                      <a:pt x="344" y="336"/>
                    </a:lnTo>
                    <a:lnTo>
                      <a:pt x="346" y="335"/>
                    </a:lnTo>
                    <a:lnTo>
                      <a:pt x="353" y="335"/>
                    </a:lnTo>
                    <a:lnTo>
                      <a:pt x="361" y="339"/>
                    </a:lnTo>
                    <a:lnTo>
                      <a:pt x="362" y="341"/>
                    </a:lnTo>
                    <a:lnTo>
                      <a:pt x="364" y="341"/>
                    </a:lnTo>
                    <a:lnTo>
                      <a:pt x="368" y="342"/>
                    </a:lnTo>
                    <a:lnTo>
                      <a:pt x="388" y="342"/>
                    </a:lnTo>
                    <a:lnTo>
                      <a:pt x="392" y="339"/>
                    </a:lnTo>
                    <a:lnTo>
                      <a:pt x="396" y="335"/>
                    </a:lnTo>
                    <a:lnTo>
                      <a:pt x="396" y="336"/>
                    </a:lnTo>
                    <a:lnTo>
                      <a:pt x="403" y="367"/>
                    </a:lnTo>
                    <a:lnTo>
                      <a:pt x="418" y="385"/>
                    </a:lnTo>
                    <a:lnTo>
                      <a:pt x="421" y="388"/>
                    </a:lnTo>
                    <a:lnTo>
                      <a:pt x="424" y="389"/>
                    </a:lnTo>
                    <a:lnTo>
                      <a:pt x="424" y="392"/>
                    </a:lnTo>
                    <a:lnTo>
                      <a:pt x="415" y="403"/>
                    </a:lnTo>
                    <a:lnTo>
                      <a:pt x="413" y="409"/>
                    </a:lnTo>
                    <a:lnTo>
                      <a:pt x="413" y="410"/>
                    </a:lnTo>
                    <a:lnTo>
                      <a:pt x="414" y="417"/>
                    </a:lnTo>
                    <a:lnTo>
                      <a:pt x="420" y="421"/>
                    </a:lnTo>
                    <a:lnTo>
                      <a:pt x="421" y="423"/>
                    </a:lnTo>
                    <a:lnTo>
                      <a:pt x="427" y="420"/>
                    </a:lnTo>
                    <a:lnTo>
                      <a:pt x="439" y="416"/>
                    </a:lnTo>
                    <a:lnTo>
                      <a:pt x="445" y="416"/>
                    </a:lnTo>
                    <a:lnTo>
                      <a:pt x="453" y="417"/>
                    </a:lnTo>
                    <a:lnTo>
                      <a:pt x="458" y="421"/>
                    </a:lnTo>
                    <a:lnTo>
                      <a:pt x="477" y="431"/>
                    </a:lnTo>
                    <a:lnTo>
                      <a:pt x="519" y="462"/>
                    </a:lnTo>
                    <a:lnTo>
                      <a:pt x="519" y="465"/>
                    </a:lnTo>
                    <a:lnTo>
                      <a:pt x="539" y="492"/>
                    </a:lnTo>
                    <a:lnTo>
                      <a:pt x="559" y="529"/>
                    </a:lnTo>
                    <a:lnTo>
                      <a:pt x="559" y="546"/>
                    </a:lnTo>
                    <a:lnTo>
                      <a:pt x="565" y="561"/>
                    </a:lnTo>
                    <a:lnTo>
                      <a:pt x="569" y="562"/>
                    </a:lnTo>
                    <a:lnTo>
                      <a:pt x="575" y="567"/>
                    </a:lnTo>
                    <a:lnTo>
                      <a:pt x="579" y="581"/>
                    </a:lnTo>
                    <a:lnTo>
                      <a:pt x="580" y="581"/>
                    </a:lnTo>
                    <a:lnTo>
                      <a:pt x="599" y="583"/>
                    </a:lnTo>
                    <a:lnTo>
                      <a:pt x="600" y="582"/>
                    </a:lnTo>
                    <a:lnTo>
                      <a:pt x="606" y="582"/>
                    </a:lnTo>
                    <a:lnTo>
                      <a:pt x="606" y="581"/>
                    </a:lnTo>
                    <a:lnTo>
                      <a:pt x="607" y="581"/>
                    </a:lnTo>
                    <a:lnTo>
                      <a:pt x="610" y="579"/>
                    </a:lnTo>
                    <a:lnTo>
                      <a:pt x="615" y="575"/>
                    </a:lnTo>
                    <a:lnTo>
                      <a:pt x="628" y="550"/>
                    </a:lnTo>
                    <a:lnTo>
                      <a:pt x="643" y="540"/>
                    </a:lnTo>
                    <a:lnTo>
                      <a:pt x="645" y="540"/>
                    </a:lnTo>
                    <a:lnTo>
                      <a:pt x="652" y="543"/>
                    </a:lnTo>
                    <a:lnTo>
                      <a:pt x="685" y="535"/>
                    </a:lnTo>
                    <a:lnTo>
                      <a:pt x="688" y="533"/>
                    </a:lnTo>
                    <a:lnTo>
                      <a:pt x="689" y="533"/>
                    </a:lnTo>
                    <a:lnTo>
                      <a:pt x="691" y="532"/>
                    </a:lnTo>
                    <a:lnTo>
                      <a:pt x="692" y="532"/>
                    </a:lnTo>
                    <a:lnTo>
                      <a:pt x="699" y="533"/>
                    </a:lnTo>
                    <a:lnTo>
                      <a:pt x="703" y="533"/>
                    </a:lnTo>
                    <a:lnTo>
                      <a:pt x="710" y="543"/>
                    </a:lnTo>
                    <a:lnTo>
                      <a:pt x="712" y="543"/>
                    </a:lnTo>
                    <a:lnTo>
                      <a:pt x="712" y="542"/>
                    </a:lnTo>
                    <a:lnTo>
                      <a:pt x="723" y="542"/>
                    </a:lnTo>
                    <a:lnTo>
                      <a:pt x="742" y="536"/>
                    </a:lnTo>
                    <a:lnTo>
                      <a:pt x="753" y="530"/>
                    </a:lnTo>
                    <a:lnTo>
                      <a:pt x="759" y="529"/>
                    </a:lnTo>
                    <a:lnTo>
                      <a:pt x="762" y="530"/>
                    </a:lnTo>
                    <a:lnTo>
                      <a:pt x="783" y="537"/>
                    </a:lnTo>
                    <a:lnTo>
                      <a:pt x="798" y="539"/>
                    </a:lnTo>
                    <a:lnTo>
                      <a:pt x="812" y="542"/>
                    </a:lnTo>
                    <a:lnTo>
                      <a:pt x="813" y="542"/>
                    </a:lnTo>
                    <a:lnTo>
                      <a:pt x="816" y="539"/>
                    </a:lnTo>
                    <a:lnTo>
                      <a:pt x="826" y="525"/>
                    </a:lnTo>
                    <a:lnTo>
                      <a:pt x="839" y="518"/>
                    </a:lnTo>
                    <a:lnTo>
                      <a:pt x="858" y="511"/>
                    </a:lnTo>
                    <a:lnTo>
                      <a:pt x="860" y="509"/>
                    </a:lnTo>
                    <a:lnTo>
                      <a:pt x="863" y="508"/>
                    </a:lnTo>
                    <a:lnTo>
                      <a:pt x="872" y="494"/>
                    </a:lnTo>
                    <a:lnTo>
                      <a:pt x="875" y="485"/>
                    </a:lnTo>
                    <a:lnTo>
                      <a:pt x="878" y="476"/>
                    </a:lnTo>
                    <a:lnTo>
                      <a:pt x="879" y="473"/>
                    </a:lnTo>
                    <a:lnTo>
                      <a:pt x="880" y="473"/>
                    </a:lnTo>
                    <a:lnTo>
                      <a:pt x="879" y="472"/>
                    </a:lnTo>
                    <a:lnTo>
                      <a:pt x="879" y="470"/>
                    </a:lnTo>
                    <a:lnTo>
                      <a:pt x="871" y="468"/>
                    </a:lnTo>
                    <a:lnTo>
                      <a:pt x="868" y="469"/>
                    </a:lnTo>
                    <a:lnTo>
                      <a:pt x="850" y="466"/>
                    </a:lnTo>
                    <a:lnTo>
                      <a:pt x="833" y="456"/>
                    </a:lnTo>
                    <a:lnTo>
                      <a:pt x="827" y="455"/>
                    </a:lnTo>
                    <a:lnTo>
                      <a:pt x="819" y="451"/>
                    </a:lnTo>
                    <a:lnTo>
                      <a:pt x="809" y="441"/>
                    </a:lnTo>
                    <a:lnTo>
                      <a:pt x="793" y="435"/>
                    </a:lnTo>
                    <a:lnTo>
                      <a:pt x="782" y="428"/>
                    </a:lnTo>
                    <a:lnTo>
                      <a:pt x="776" y="425"/>
                    </a:lnTo>
                    <a:lnTo>
                      <a:pt x="776" y="424"/>
                    </a:lnTo>
                    <a:lnTo>
                      <a:pt x="774" y="423"/>
                    </a:lnTo>
                    <a:lnTo>
                      <a:pt x="772" y="413"/>
                    </a:lnTo>
                    <a:lnTo>
                      <a:pt x="770" y="410"/>
                    </a:lnTo>
                    <a:lnTo>
                      <a:pt x="744" y="395"/>
                    </a:lnTo>
                    <a:lnTo>
                      <a:pt x="731" y="381"/>
                    </a:lnTo>
                    <a:lnTo>
                      <a:pt x="714" y="381"/>
                    </a:lnTo>
                    <a:lnTo>
                      <a:pt x="712" y="379"/>
                    </a:lnTo>
                    <a:lnTo>
                      <a:pt x="706" y="379"/>
                    </a:lnTo>
                    <a:lnTo>
                      <a:pt x="706" y="378"/>
                    </a:lnTo>
                    <a:lnTo>
                      <a:pt x="705" y="375"/>
                    </a:lnTo>
                    <a:lnTo>
                      <a:pt x="706" y="367"/>
                    </a:lnTo>
                    <a:lnTo>
                      <a:pt x="706" y="360"/>
                    </a:lnTo>
                    <a:lnTo>
                      <a:pt x="705" y="353"/>
                    </a:lnTo>
                    <a:lnTo>
                      <a:pt x="705" y="343"/>
                    </a:lnTo>
                    <a:lnTo>
                      <a:pt x="713" y="332"/>
                    </a:lnTo>
                    <a:lnTo>
                      <a:pt x="714" y="334"/>
                    </a:lnTo>
                    <a:lnTo>
                      <a:pt x="717" y="334"/>
                    </a:lnTo>
                    <a:lnTo>
                      <a:pt x="717" y="332"/>
                    </a:lnTo>
                    <a:lnTo>
                      <a:pt x="716" y="329"/>
                    </a:lnTo>
                    <a:lnTo>
                      <a:pt x="716" y="328"/>
                    </a:lnTo>
                    <a:lnTo>
                      <a:pt x="713" y="322"/>
                    </a:lnTo>
                    <a:lnTo>
                      <a:pt x="712" y="321"/>
                    </a:lnTo>
                    <a:lnTo>
                      <a:pt x="707" y="321"/>
                    </a:lnTo>
                    <a:lnTo>
                      <a:pt x="703" y="322"/>
                    </a:lnTo>
                    <a:lnTo>
                      <a:pt x="698" y="325"/>
                    </a:lnTo>
                    <a:lnTo>
                      <a:pt x="696" y="322"/>
                    </a:lnTo>
                    <a:lnTo>
                      <a:pt x="699" y="318"/>
                    </a:lnTo>
                    <a:lnTo>
                      <a:pt x="706" y="311"/>
                    </a:lnTo>
                    <a:lnTo>
                      <a:pt x="719" y="283"/>
                    </a:lnTo>
                    <a:lnTo>
                      <a:pt x="720" y="281"/>
                    </a:lnTo>
                    <a:lnTo>
                      <a:pt x="720" y="276"/>
                    </a:lnTo>
                    <a:lnTo>
                      <a:pt x="717" y="261"/>
                    </a:lnTo>
                    <a:lnTo>
                      <a:pt x="716" y="259"/>
                    </a:lnTo>
                    <a:lnTo>
                      <a:pt x="713" y="258"/>
                    </a:lnTo>
                    <a:lnTo>
                      <a:pt x="700" y="250"/>
                    </a:lnTo>
                    <a:lnTo>
                      <a:pt x="699" y="247"/>
                    </a:lnTo>
                    <a:lnTo>
                      <a:pt x="699" y="244"/>
                    </a:lnTo>
                    <a:lnTo>
                      <a:pt x="698" y="241"/>
                    </a:lnTo>
                    <a:lnTo>
                      <a:pt x="698" y="236"/>
                    </a:lnTo>
                    <a:lnTo>
                      <a:pt x="688" y="230"/>
                    </a:lnTo>
                    <a:lnTo>
                      <a:pt x="684" y="230"/>
                    </a:lnTo>
                    <a:lnTo>
                      <a:pt x="684" y="229"/>
                    </a:lnTo>
                    <a:lnTo>
                      <a:pt x="682" y="226"/>
                    </a:lnTo>
                    <a:lnTo>
                      <a:pt x="688" y="220"/>
                    </a:lnTo>
                    <a:lnTo>
                      <a:pt x="692" y="219"/>
                    </a:lnTo>
                    <a:lnTo>
                      <a:pt x="698" y="219"/>
                    </a:lnTo>
                    <a:lnTo>
                      <a:pt x="699" y="213"/>
                    </a:lnTo>
                    <a:lnTo>
                      <a:pt x="696" y="201"/>
                    </a:lnTo>
                    <a:lnTo>
                      <a:pt x="691" y="187"/>
                    </a:lnTo>
                    <a:lnTo>
                      <a:pt x="685" y="180"/>
                    </a:lnTo>
                    <a:lnTo>
                      <a:pt x="659" y="173"/>
                    </a:lnTo>
                    <a:lnTo>
                      <a:pt x="617" y="176"/>
                    </a:lnTo>
                    <a:lnTo>
                      <a:pt x="600" y="180"/>
                    </a:lnTo>
                    <a:lnTo>
                      <a:pt x="599" y="180"/>
                    </a:lnTo>
                    <a:lnTo>
                      <a:pt x="597" y="178"/>
                    </a:lnTo>
                    <a:lnTo>
                      <a:pt x="597" y="176"/>
                    </a:lnTo>
                    <a:lnTo>
                      <a:pt x="596" y="174"/>
                    </a:lnTo>
                    <a:lnTo>
                      <a:pt x="589" y="160"/>
                    </a:lnTo>
                    <a:lnTo>
                      <a:pt x="587" y="159"/>
                    </a:lnTo>
                    <a:lnTo>
                      <a:pt x="585" y="154"/>
                    </a:lnTo>
                    <a:lnTo>
                      <a:pt x="585" y="153"/>
                    </a:lnTo>
                    <a:lnTo>
                      <a:pt x="586" y="146"/>
                    </a:lnTo>
                    <a:lnTo>
                      <a:pt x="592" y="139"/>
                    </a:lnTo>
                    <a:lnTo>
                      <a:pt x="580" y="118"/>
                    </a:lnTo>
                    <a:lnTo>
                      <a:pt x="582" y="101"/>
                    </a:lnTo>
                    <a:lnTo>
                      <a:pt x="580" y="93"/>
                    </a:lnTo>
                    <a:lnTo>
                      <a:pt x="580" y="90"/>
                    </a:lnTo>
                    <a:lnTo>
                      <a:pt x="579" y="87"/>
                    </a:lnTo>
                    <a:lnTo>
                      <a:pt x="575" y="86"/>
                    </a:lnTo>
                    <a:lnTo>
                      <a:pt x="575" y="87"/>
                    </a:lnTo>
                    <a:lnTo>
                      <a:pt x="568" y="86"/>
                    </a:lnTo>
                    <a:lnTo>
                      <a:pt x="561" y="82"/>
                    </a:lnTo>
                    <a:lnTo>
                      <a:pt x="558" y="79"/>
                    </a:lnTo>
                    <a:lnTo>
                      <a:pt x="559" y="74"/>
                    </a:lnTo>
                    <a:lnTo>
                      <a:pt x="559" y="67"/>
                    </a:lnTo>
                    <a:lnTo>
                      <a:pt x="558" y="63"/>
                    </a:lnTo>
                    <a:lnTo>
                      <a:pt x="544" y="49"/>
                    </a:lnTo>
                    <a:lnTo>
                      <a:pt x="533" y="36"/>
                    </a:lnTo>
                    <a:lnTo>
                      <a:pt x="533" y="34"/>
                    </a:lnTo>
                    <a:lnTo>
                      <a:pt x="532" y="33"/>
                    </a:lnTo>
                    <a:lnTo>
                      <a:pt x="532" y="30"/>
                    </a:lnTo>
                    <a:lnTo>
                      <a:pt x="533" y="29"/>
                    </a:lnTo>
                    <a:lnTo>
                      <a:pt x="536" y="22"/>
                    </a:lnTo>
                    <a:lnTo>
                      <a:pt x="534" y="22"/>
                    </a:lnTo>
                    <a:lnTo>
                      <a:pt x="532" y="19"/>
                    </a:lnTo>
                    <a:lnTo>
                      <a:pt x="527" y="10"/>
                    </a:lnTo>
                    <a:lnTo>
                      <a:pt x="520" y="3"/>
                    </a:lnTo>
                    <a:lnTo>
                      <a:pt x="516" y="0"/>
                    </a:lnTo>
                    <a:lnTo>
                      <a:pt x="502" y="4"/>
                    </a:lnTo>
                    <a:lnTo>
                      <a:pt x="490" y="5"/>
                    </a:lnTo>
                    <a:lnTo>
                      <a:pt x="484" y="5"/>
                    </a:lnTo>
                    <a:lnTo>
                      <a:pt x="478" y="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58" name="Freeform 185">
                <a:extLst>
                  <a:ext uri="{FF2B5EF4-FFF2-40B4-BE49-F238E27FC236}">
                    <a16:creationId xmlns:a16="http://schemas.microsoft.com/office/drawing/2014/main" id="{81E6E560-D8A4-53AA-F362-E320E11B44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4" y="2750"/>
                <a:ext cx="113" cy="121"/>
              </a:xfrm>
              <a:custGeom>
                <a:avLst/>
                <a:gdLst>
                  <a:gd name="T0" fmla="*/ 50 w 451"/>
                  <a:gd name="T1" fmla="*/ 7 h 484"/>
                  <a:gd name="T2" fmla="*/ 25 w 451"/>
                  <a:gd name="T3" fmla="*/ 35 h 484"/>
                  <a:gd name="T4" fmla="*/ 25 w 451"/>
                  <a:gd name="T5" fmla="*/ 98 h 484"/>
                  <a:gd name="T6" fmla="*/ 19 w 451"/>
                  <a:gd name="T7" fmla="*/ 135 h 484"/>
                  <a:gd name="T8" fmla="*/ 25 w 451"/>
                  <a:gd name="T9" fmla="*/ 185 h 484"/>
                  <a:gd name="T10" fmla="*/ 2 w 451"/>
                  <a:gd name="T11" fmla="*/ 199 h 484"/>
                  <a:gd name="T12" fmla="*/ 4 w 451"/>
                  <a:gd name="T13" fmla="*/ 230 h 484"/>
                  <a:gd name="T14" fmla="*/ 14 w 451"/>
                  <a:gd name="T15" fmla="*/ 259 h 484"/>
                  <a:gd name="T16" fmla="*/ 16 w 451"/>
                  <a:gd name="T17" fmla="*/ 289 h 484"/>
                  <a:gd name="T18" fmla="*/ 16 w 451"/>
                  <a:gd name="T19" fmla="*/ 311 h 484"/>
                  <a:gd name="T20" fmla="*/ 32 w 451"/>
                  <a:gd name="T21" fmla="*/ 336 h 484"/>
                  <a:gd name="T22" fmla="*/ 40 w 451"/>
                  <a:gd name="T23" fmla="*/ 354 h 484"/>
                  <a:gd name="T24" fmla="*/ 29 w 451"/>
                  <a:gd name="T25" fmla="*/ 375 h 484"/>
                  <a:gd name="T26" fmla="*/ 24 w 451"/>
                  <a:gd name="T27" fmla="*/ 378 h 484"/>
                  <a:gd name="T28" fmla="*/ 34 w 451"/>
                  <a:gd name="T29" fmla="*/ 392 h 484"/>
                  <a:gd name="T30" fmla="*/ 61 w 451"/>
                  <a:gd name="T31" fmla="*/ 396 h 484"/>
                  <a:gd name="T32" fmla="*/ 97 w 451"/>
                  <a:gd name="T33" fmla="*/ 419 h 484"/>
                  <a:gd name="T34" fmla="*/ 99 w 451"/>
                  <a:gd name="T35" fmla="*/ 460 h 484"/>
                  <a:gd name="T36" fmla="*/ 121 w 451"/>
                  <a:gd name="T37" fmla="*/ 474 h 484"/>
                  <a:gd name="T38" fmla="*/ 139 w 451"/>
                  <a:gd name="T39" fmla="*/ 477 h 484"/>
                  <a:gd name="T40" fmla="*/ 152 w 451"/>
                  <a:gd name="T41" fmla="*/ 484 h 484"/>
                  <a:gd name="T42" fmla="*/ 181 w 451"/>
                  <a:gd name="T43" fmla="*/ 462 h 484"/>
                  <a:gd name="T44" fmla="*/ 197 w 451"/>
                  <a:gd name="T45" fmla="*/ 452 h 484"/>
                  <a:gd name="T46" fmla="*/ 233 w 451"/>
                  <a:gd name="T47" fmla="*/ 449 h 484"/>
                  <a:gd name="T48" fmla="*/ 279 w 451"/>
                  <a:gd name="T49" fmla="*/ 452 h 484"/>
                  <a:gd name="T50" fmla="*/ 300 w 451"/>
                  <a:gd name="T51" fmla="*/ 449 h 484"/>
                  <a:gd name="T52" fmla="*/ 326 w 451"/>
                  <a:gd name="T53" fmla="*/ 431 h 484"/>
                  <a:gd name="T54" fmla="*/ 340 w 451"/>
                  <a:gd name="T55" fmla="*/ 419 h 484"/>
                  <a:gd name="T56" fmla="*/ 359 w 451"/>
                  <a:gd name="T57" fmla="*/ 385 h 484"/>
                  <a:gd name="T58" fmla="*/ 371 w 451"/>
                  <a:gd name="T59" fmla="*/ 360 h 484"/>
                  <a:gd name="T60" fmla="*/ 409 w 451"/>
                  <a:gd name="T61" fmla="*/ 335 h 484"/>
                  <a:gd name="T62" fmla="*/ 431 w 451"/>
                  <a:gd name="T63" fmla="*/ 326 h 484"/>
                  <a:gd name="T64" fmla="*/ 451 w 451"/>
                  <a:gd name="T65" fmla="*/ 311 h 484"/>
                  <a:gd name="T66" fmla="*/ 441 w 451"/>
                  <a:gd name="T67" fmla="*/ 293 h 484"/>
                  <a:gd name="T68" fmla="*/ 426 w 451"/>
                  <a:gd name="T69" fmla="*/ 272 h 484"/>
                  <a:gd name="T70" fmla="*/ 399 w 451"/>
                  <a:gd name="T71" fmla="*/ 271 h 484"/>
                  <a:gd name="T72" fmla="*/ 379 w 451"/>
                  <a:gd name="T73" fmla="*/ 236 h 484"/>
                  <a:gd name="T74" fmla="*/ 339 w 451"/>
                  <a:gd name="T75" fmla="*/ 152 h 484"/>
                  <a:gd name="T76" fmla="*/ 265 w 451"/>
                  <a:gd name="T77" fmla="*/ 106 h 484"/>
                  <a:gd name="T78" fmla="*/ 240 w 451"/>
                  <a:gd name="T79" fmla="*/ 111 h 484"/>
                  <a:gd name="T80" fmla="*/ 235 w 451"/>
                  <a:gd name="T81" fmla="*/ 93 h 484"/>
                  <a:gd name="T82" fmla="*/ 238 w 451"/>
                  <a:gd name="T83" fmla="*/ 75 h 484"/>
                  <a:gd name="T84" fmla="*/ 212 w 451"/>
                  <a:gd name="T85" fmla="*/ 29 h 484"/>
                  <a:gd name="T86" fmla="*/ 182 w 451"/>
                  <a:gd name="T87" fmla="*/ 31 h 484"/>
                  <a:gd name="T88" fmla="*/ 164 w 451"/>
                  <a:gd name="T89" fmla="*/ 26 h 484"/>
                  <a:gd name="T90" fmla="*/ 137 w 451"/>
                  <a:gd name="T91" fmla="*/ 46 h 484"/>
                  <a:gd name="T92" fmla="*/ 111 w 451"/>
                  <a:gd name="T93" fmla="*/ 4 h 484"/>
                  <a:gd name="T94" fmla="*/ 89 w 451"/>
                  <a:gd name="T95" fmla="*/ 8 h 4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51" h="484">
                    <a:moveTo>
                      <a:pt x="62" y="0"/>
                    </a:moveTo>
                    <a:lnTo>
                      <a:pt x="57" y="1"/>
                    </a:lnTo>
                    <a:lnTo>
                      <a:pt x="54" y="4"/>
                    </a:lnTo>
                    <a:lnTo>
                      <a:pt x="50" y="7"/>
                    </a:lnTo>
                    <a:lnTo>
                      <a:pt x="43" y="15"/>
                    </a:lnTo>
                    <a:lnTo>
                      <a:pt x="24" y="26"/>
                    </a:lnTo>
                    <a:lnTo>
                      <a:pt x="25" y="26"/>
                    </a:lnTo>
                    <a:lnTo>
                      <a:pt x="25" y="35"/>
                    </a:lnTo>
                    <a:lnTo>
                      <a:pt x="22" y="43"/>
                    </a:lnTo>
                    <a:lnTo>
                      <a:pt x="21" y="60"/>
                    </a:lnTo>
                    <a:lnTo>
                      <a:pt x="25" y="82"/>
                    </a:lnTo>
                    <a:lnTo>
                      <a:pt x="25" y="98"/>
                    </a:lnTo>
                    <a:lnTo>
                      <a:pt x="28" y="113"/>
                    </a:lnTo>
                    <a:lnTo>
                      <a:pt x="22" y="131"/>
                    </a:lnTo>
                    <a:lnTo>
                      <a:pt x="21" y="132"/>
                    </a:lnTo>
                    <a:lnTo>
                      <a:pt x="19" y="135"/>
                    </a:lnTo>
                    <a:lnTo>
                      <a:pt x="19" y="146"/>
                    </a:lnTo>
                    <a:lnTo>
                      <a:pt x="26" y="182"/>
                    </a:lnTo>
                    <a:lnTo>
                      <a:pt x="26" y="184"/>
                    </a:lnTo>
                    <a:lnTo>
                      <a:pt x="25" y="185"/>
                    </a:lnTo>
                    <a:lnTo>
                      <a:pt x="24" y="185"/>
                    </a:lnTo>
                    <a:lnTo>
                      <a:pt x="4" y="195"/>
                    </a:lnTo>
                    <a:lnTo>
                      <a:pt x="4" y="197"/>
                    </a:lnTo>
                    <a:lnTo>
                      <a:pt x="2" y="199"/>
                    </a:lnTo>
                    <a:lnTo>
                      <a:pt x="2" y="202"/>
                    </a:lnTo>
                    <a:lnTo>
                      <a:pt x="0" y="204"/>
                    </a:lnTo>
                    <a:lnTo>
                      <a:pt x="0" y="216"/>
                    </a:lnTo>
                    <a:lnTo>
                      <a:pt x="4" y="230"/>
                    </a:lnTo>
                    <a:lnTo>
                      <a:pt x="18" y="240"/>
                    </a:lnTo>
                    <a:lnTo>
                      <a:pt x="21" y="245"/>
                    </a:lnTo>
                    <a:lnTo>
                      <a:pt x="19" y="251"/>
                    </a:lnTo>
                    <a:lnTo>
                      <a:pt x="14" y="259"/>
                    </a:lnTo>
                    <a:lnTo>
                      <a:pt x="9" y="283"/>
                    </a:lnTo>
                    <a:lnTo>
                      <a:pt x="15" y="287"/>
                    </a:lnTo>
                    <a:lnTo>
                      <a:pt x="16" y="287"/>
                    </a:lnTo>
                    <a:lnTo>
                      <a:pt x="16" y="289"/>
                    </a:lnTo>
                    <a:lnTo>
                      <a:pt x="18" y="290"/>
                    </a:lnTo>
                    <a:lnTo>
                      <a:pt x="18" y="303"/>
                    </a:lnTo>
                    <a:lnTo>
                      <a:pt x="16" y="306"/>
                    </a:lnTo>
                    <a:lnTo>
                      <a:pt x="16" y="311"/>
                    </a:lnTo>
                    <a:lnTo>
                      <a:pt x="21" y="321"/>
                    </a:lnTo>
                    <a:lnTo>
                      <a:pt x="29" y="328"/>
                    </a:lnTo>
                    <a:lnTo>
                      <a:pt x="32" y="329"/>
                    </a:lnTo>
                    <a:lnTo>
                      <a:pt x="32" y="336"/>
                    </a:lnTo>
                    <a:lnTo>
                      <a:pt x="34" y="345"/>
                    </a:lnTo>
                    <a:lnTo>
                      <a:pt x="39" y="353"/>
                    </a:lnTo>
                    <a:lnTo>
                      <a:pt x="39" y="354"/>
                    </a:lnTo>
                    <a:lnTo>
                      <a:pt x="40" y="354"/>
                    </a:lnTo>
                    <a:lnTo>
                      <a:pt x="40" y="356"/>
                    </a:lnTo>
                    <a:lnTo>
                      <a:pt x="37" y="364"/>
                    </a:lnTo>
                    <a:lnTo>
                      <a:pt x="36" y="366"/>
                    </a:lnTo>
                    <a:lnTo>
                      <a:pt x="29" y="375"/>
                    </a:lnTo>
                    <a:lnTo>
                      <a:pt x="28" y="377"/>
                    </a:lnTo>
                    <a:lnTo>
                      <a:pt x="26" y="377"/>
                    </a:lnTo>
                    <a:lnTo>
                      <a:pt x="25" y="378"/>
                    </a:lnTo>
                    <a:lnTo>
                      <a:pt x="24" y="378"/>
                    </a:lnTo>
                    <a:lnTo>
                      <a:pt x="22" y="381"/>
                    </a:lnTo>
                    <a:lnTo>
                      <a:pt x="22" y="382"/>
                    </a:lnTo>
                    <a:lnTo>
                      <a:pt x="32" y="391"/>
                    </a:lnTo>
                    <a:lnTo>
                      <a:pt x="34" y="392"/>
                    </a:lnTo>
                    <a:lnTo>
                      <a:pt x="43" y="399"/>
                    </a:lnTo>
                    <a:lnTo>
                      <a:pt x="48" y="398"/>
                    </a:lnTo>
                    <a:lnTo>
                      <a:pt x="51" y="396"/>
                    </a:lnTo>
                    <a:lnTo>
                      <a:pt x="61" y="396"/>
                    </a:lnTo>
                    <a:lnTo>
                      <a:pt x="67" y="398"/>
                    </a:lnTo>
                    <a:lnTo>
                      <a:pt x="75" y="406"/>
                    </a:lnTo>
                    <a:lnTo>
                      <a:pt x="91" y="414"/>
                    </a:lnTo>
                    <a:lnTo>
                      <a:pt x="97" y="419"/>
                    </a:lnTo>
                    <a:lnTo>
                      <a:pt x="100" y="437"/>
                    </a:lnTo>
                    <a:lnTo>
                      <a:pt x="100" y="455"/>
                    </a:lnTo>
                    <a:lnTo>
                      <a:pt x="99" y="458"/>
                    </a:lnTo>
                    <a:lnTo>
                      <a:pt x="99" y="460"/>
                    </a:lnTo>
                    <a:lnTo>
                      <a:pt x="101" y="463"/>
                    </a:lnTo>
                    <a:lnTo>
                      <a:pt x="101" y="465"/>
                    </a:lnTo>
                    <a:lnTo>
                      <a:pt x="114" y="472"/>
                    </a:lnTo>
                    <a:lnTo>
                      <a:pt x="121" y="474"/>
                    </a:lnTo>
                    <a:lnTo>
                      <a:pt x="129" y="476"/>
                    </a:lnTo>
                    <a:lnTo>
                      <a:pt x="137" y="476"/>
                    </a:lnTo>
                    <a:lnTo>
                      <a:pt x="138" y="477"/>
                    </a:lnTo>
                    <a:lnTo>
                      <a:pt x="139" y="477"/>
                    </a:lnTo>
                    <a:lnTo>
                      <a:pt x="146" y="479"/>
                    </a:lnTo>
                    <a:lnTo>
                      <a:pt x="149" y="483"/>
                    </a:lnTo>
                    <a:lnTo>
                      <a:pt x="151" y="484"/>
                    </a:lnTo>
                    <a:lnTo>
                      <a:pt x="152" y="484"/>
                    </a:lnTo>
                    <a:lnTo>
                      <a:pt x="160" y="484"/>
                    </a:lnTo>
                    <a:lnTo>
                      <a:pt x="166" y="481"/>
                    </a:lnTo>
                    <a:lnTo>
                      <a:pt x="170" y="477"/>
                    </a:lnTo>
                    <a:lnTo>
                      <a:pt x="181" y="462"/>
                    </a:lnTo>
                    <a:lnTo>
                      <a:pt x="181" y="459"/>
                    </a:lnTo>
                    <a:lnTo>
                      <a:pt x="182" y="459"/>
                    </a:lnTo>
                    <a:lnTo>
                      <a:pt x="195" y="453"/>
                    </a:lnTo>
                    <a:lnTo>
                      <a:pt x="197" y="452"/>
                    </a:lnTo>
                    <a:lnTo>
                      <a:pt x="202" y="451"/>
                    </a:lnTo>
                    <a:lnTo>
                      <a:pt x="205" y="451"/>
                    </a:lnTo>
                    <a:lnTo>
                      <a:pt x="222" y="451"/>
                    </a:lnTo>
                    <a:lnTo>
                      <a:pt x="233" y="449"/>
                    </a:lnTo>
                    <a:lnTo>
                      <a:pt x="254" y="453"/>
                    </a:lnTo>
                    <a:lnTo>
                      <a:pt x="268" y="453"/>
                    </a:lnTo>
                    <a:lnTo>
                      <a:pt x="275" y="452"/>
                    </a:lnTo>
                    <a:lnTo>
                      <a:pt x="279" y="452"/>
                    </a:lnTo>
                    <a:lnTo>
                      <a:pt x="282" y="451"/>
                    </a:lnTo>
                    <a:lnTo>
                      <a:pt x="286" y="448"/>
                    </a:lnTo>
                    <a:lnTo>
                      <a:pt x="293" y="448"/>
                    </a:lnTo>
                    <a:lnTo>
                      <a:pt x="300" y="449"/>
                    </a:lnTo>
                    <a:lnTo>
                      <a:pt x="308" y="453"/>
                    </a:lnTo>
                    <a:lnTo>
                      <a:pt x="308" y="452"/>
                    </a:lnTo>
                    <a:lnTo>
                      <a:pt x="311" y="446"/>
                    </a:lnTo>
                    <a:lnTo>
                      <a:pt x="326" y="431"/>
                    </a:lnTo>
                    <a:lnTo>
                      <a:pt x="331" y="423"/>
                    </a:lnTo>
                    <a:lnTo>
                      <a:pt x="333" y="413"/>
                    </a:lnTo>
                    <a:lnTo>
                      <a:pt x="339" y="419"/>
                    </a:lnTo>
                    <a:lnTo>
                      <a:pt x="340" y="419"/>
                    </a:lnTo>
                    <a:lnTo>
                      <a:pt x="340" y="417"/>
                    </a:lnTo>
                    <a:lnTo>
                      <a:pt x="350" y="405"/>
                    </a:lnTo>
                    <a:lnTo>
                      <a:pt x="359" y="386"/>
                    </a:lnTo>
                    <a:lnTo>
                      <a:pt x="359" y="385"/>
                    </a:lnTo>
                    <a:lnTo>
                      <a:pt x="364" y="373"/>
                    </a:lnTo>
                    <a:lnTo>
                      <a:pt x="365" y="370"/>
                    </a:lnTo>
                    <a:lnTo>
                      <a:pt x="368" y="366"/>
                    </a:lnTo>
                    <a:lnTo>
                      <a:pt x="371" y="360"/>
                    </a:lnTo>
                    <a:lnTo>
                      <a:pt x="372" y="360"/>
                    </a:lnTo>
                    <a:lnTo>
                      <a:pt x="374" y="357"/>
                    </a:lnTo>
                    <a:lnTo>
                      <a:pt x="377" y="356"/>
                    </a:lnTo>
                    <a:lnTo>
                      <a:pt x="409" y="335"/>
                    </a:lnTo>
                    <a:lnTo>
                      <a:pt x="421" y="329"/>
                    </a:lnTo>
                    <a:lnTo>
                      <a:pt x="424" y="329"/>
                    </a:lnTo>
                    <a:lnTo>
                      <a:pt x="426" y="328"/>
                    </a:lnTo>
                    <a:lnTo>
                      <a:pt x="431" y="326"/>
                    </a:lnTo>
                    <a:lnTo>
                      <a:pt x="432" y="326"/>
                    </a:lnTo>
                    <a:lnTo>
                      <a:pt x="444" y="314"/>
                    </a:lnTo>
                    <a:lnTo>
                      <a:pt x="449" y="312"/>
                    </a:lnTo>
                    <a:lnTo>
                      <a:pt x="451" y="311"/>
                    </a:lnTo>
                    <a:lnTo>
                      <a:pt x="451" y="301"/>
                    </a:lnTo>
                    <a:lnTo>
                      <a:pt x="449" y="299"/>
                    </a:lnTo>
                    <a:lnTo>
                      <a:pt x="444" y="294"/>
                    </a:lnTo>
                    <a:lnTo>
                      <a:pt x="441" y="293"/>
                    </a:lnTo>
                    <a:lnTo>
                      <a:pt x="430" y="279"/>
                    </a:lnTo>
                    <a:lnTo>
                      <a:pt x="427" y="275"/>
                    </a:lnTo>
                    <a:lnTo>
                      <a:pt x="426" y="273"/>
                    </a:lnTo>
                    <a:lnTo>
                      <a:pt x="426" y="272"/>
                    </a:lnTo>
                    <a:lnTo>
                      <a:pt x="420" y="272"/>
                    </a:lnTo>
                    <a:lnTo>
                      <a:pt x="419" y="273"/>
                    </a:lnTo>
                    <a:lnTo>
                      <a:pt x="400" y="271"/>
                    </a:lnTo>
                    <a:lnTo>
                      <a:pt x="399" y="271"/>
                    </a:lnTo>
                    <a:lnTo>
                      <a:pt x="395" y="257"/>
                    </a:lnTo>
                    <a:lnTo>
                      <a:pt x="389" y="252"/>
                    </a:lnTo>
                    <a:lnTo>
                      <a:pt x="385" y="251"/>
                    </a:lnTo>
                    <a:lnTo>
                      <a:pt x="379" y="236"/>
                    </a:lnTo>
                    <a:lnTo>
                      <a:pt x="379" y="219"/>
                    </a:lnTo>
                    <a:lnTo>
                      <a:pt x="359" y="182"/>
                    </a:lnTo>
                    <a:lnTo>
                      <a:pt x="339" y="155"/>
                    </a:lnTo>
                    <a:lnTo>
                      <a:pt x="339" y="152"/>
                    </a:lnTo>
                    <a:lnTo>
                      <a:pt x="297" y="121"/>
                    </a:lnTo>
                    <a:lnTo>
                      <a:pt x="278" y="111"/>
                    </a:lnTo>
                    <a:lnTo>
                      <a:pt x="273" y="107"/>
                    </a:lnTo>
                    <a:lnTo>
                      <a:pt x="265" y="106"/>
                    </a:lnTo>
                    <a:lnTo>
                      <a:pt x="259" y="106"/>
                    </a:lnTo>
                    <a:lnTo>
                      <a:pt x="247" y="110"/>
                    </a:lnTo>
                    <a:lnTo>
                      <a:pt x="241" y="113"/>
                    </a:lnTo>
                    <a:lnTo>
                      <a:pt x="240" y="111"/>
                    </a:lnTo>
                    <a:lnTo>
                      <a:pt x="234" y="107"/>
                    </a:lnTo>
                    <a:lnTo>
                      <a:pt x="233" y="100"/>
                    </a:lnTo>
                    <a:lnTo>
                      <a:pt x="233" y="99"/>
                    </a:lnTo>
                    <a:lnTo>
                      <a:pt x="235" y="93"/>
                    </a:lnTo>
                    <a:lnTo>
                      <a:pt x="244" y="82"/>
                    </a:lnTo>
                    <a:lnTo>
                      <a:pt x="244" y="79"/>
                    </a:lnTo>
                    <a:lnTo>
                      <a:pt x="241" y="78"/>
                    </a:lnTo>
                    <a:lnTo>
                      <a:pt x="238" y="75"/>
                    </a:lnTo>
                    <a:lnTo>
                      <a:pt x="223" y="57"/>
                    </a:lnTo>
                    <a:lnTo>
                      <a:pt x="216" y="26"/>
                    </a:lnTo>
                    <a:lnTo>
                      <a:pt x="216" y="25"/>
                    </a:lnTo>
                    <a:lnTo>
                      <a:pt x="212" y="29"/>
                    </a:lnTo>
                    <a:lnTo>
                      <a:pt x="208" y="32"/>
                    </a:lnTo>
                    <a:lnTo>
                      <a:pt x="188" y="32"/>
                    </a:lnTo>
                    <a:lnTo>
                      <a:pt x="184" y="31"/>
                    </a:lnTo>
                    <a:lnTo>
                      <a:pt x="182" y="31"/>
                    </a:lnTo>
                    <a:lnTo>
                      <a:pt x="181" y="29"/>
                    </a:lnTo>
                    <a:lnTo>
                      <a:pt x="173" y="25"/>
                    </a:lnTo>
                    <a:lnTo>
                      <a:pt x="166" y="25"/>
                    </a:lnTo>
                    <a:lnTo>
                      <a:pt x="164" y="26"/>
                    </a:lnTo>
                    <a:lnTo>
                      <a:pt x="162" y="26"/>
                    </a:lnTo>
                    <a:lnTo>
                      <a:pt x="160" y="28"/>
                    </a:lnTo>
                    <a:lnTo>
                      <a:pt x="149" y="32"/>
                    </a:lnTo>
                    <a:lnTo>
                      <a:pt x="137" y="46"/>
                    </a:lnTo>
                    <a:lnTo>
                      <a:pt x="122" y="31"/>
                    </a:lnTo>
                    <a:lnTo>
                      <a:pt x="115" y="7"/>
                    </a:lnTo>
                    <a:lnTo>
                      <a:pt x="113" y="5"/>
                    </a:lnTo>
                    <a:lnTo>
                      <a:pt x="111" y="4"/>
                    </a:lnTo>
                    <a:lnTo>
                      <a:pt x="110" y="4"/>
                    </a:lnTo>
                    <a:lnTo>
                      <a:pt x="103" y="5"/>
                    </a:lnTo>
                    <a:lnTo>
                      <a:pt x="93" y="8"/>
                    </a:lnTo>
                    <a:lnTo>
                      <a:pt x="89" y="8"/>
                    </a:lnTo>
                    <a:lnTo>
                      <a:pt x="86" y="5"/>
                    </a:lnTo>
                    <a:lnTo>
                      <a:pt x="64" y="0"/>
                    </a:lnTo>
                    <a:lnTo>
                      <a:pt x="6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59" name="Freeform 186">
                <a:extLst>
                  <a:ext uri="{FF2B5EF4-FFF2-40B4-BE49-F238E27FC236}">
                    <a16:creationId xmlns:a16="http://schemas.microsoft.com/office/drawing/2014/main" id="{8D182FE5-D920-8C17-F5EF-C9EBDCDEA6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1" y="2515"/>
                <a:ext cx="129" cy="179"/>
              </a:xfrm>
              <a:custGeom>
                <a:avLst/>
                <a:gdLst>
                  <a:gd name="T0" fmla="*/ 362 w 518"/>
                  <a:gd name="T1" fmla="*/ 81 h 716"/>
                  <a:gd name="T2" fmla="*/ 334 w 518"/>
                  <a:gd name="T3" fmla="*/ 90 h 716"/>
                  <a:gd name="T4" fmla="*/ 291 w 518"/>
                  <a:gd name="T5" fmla="*/ 73 h 716"/>
                  <a:gd name="T6" fmla="*/ 275 w 518"/>
                  <a:gd name="T7" fmla="*/ 57 h 716"/>
                  <a:gd name="T8" fmla="*/ 246 w 518"/>
                  <a:gd name="T9" fmla="*/ 21 h 716"/>
                  <a:gd name="T10" fmla="*/ 216 w 518"/>
                  <a:gd name="T11" fmla="*/ 3 h 716"/>
                  <a:gd name="T12" fmla="*/ 170 w 518"/>
                  <a:gd name="T13" fmla="*/ 48 h 716"/>
                  <a:gd name="T14" fmla="*/ 158 w 518"/>
                  <a:gd name="T15" fmla="*/ 102 h 716"/>
                  <a:gd name="T16" fmla="*/ 147 w 518"/>
                  <a:gd name="T17" fmla="*/ 116 h 716"/>
                  <a:gd name="T18" fmla="*/ 147 w 518"/>
                  <a:gd name="T19" fmla="*/ 154 h 716"/>
                  <a:gd name="T20" fmla="*/ 171 w 518"/>
                  <a:gd name="T21" fmla="*/ 137 h 716"/>
                  <a:gd name="T22" fmla="*/ 162 w 518"/>
                  <a:gd name="T23" fmla="*/ 164 h 716"/>
                  <a:gd name="T24" fmla="*/ 138 w 518"/>
                  <a:gd name="T25" fmla="*/ 187 h 716"/>
                  <a:gd name="T26" fmla="*/ 127 w 518"/>
                  <a:gd name="T27" fmla="*/ 191 h 716"/>
                  <a:gd name="T28" fmla="*/ 120 w 518"/>
                  <a:gd name="T29" fmla="*/ 222 h 716"/>
                  <a:gd name="T30" fmla="*/ 113 w 518"/>
                  <a:gd name="T31" fmla="*/ 263 h 716"/>
                  <a:gd name="T32" fmla="*/ 116 w 518"/>
                  <a:gd name="T33" fmla="*/ 291 h 716"/>
                  <a:gd name="T34" fmla="*/ 95 w 518"/>
                  <a:gd name="T35" fmla="*/ 331 h 716"/>
                  <a:gd name="T36" fmla="*/ 64 w 518"/>
                  <a:gd name="T37" fmla="*/ 356 h 716"/>
                  <a:gd name="T38" fmla="*/ 46 w 518"/>
                  <a:gd name="T39" fmla="*/ 386 h 716"/>
                  <a:gd name="T40" fmla="*/ 25 w 518"/>
                  <a:gd name="T41" fmla="*/ 421 h 716"/>
                  <a:gd name="T42" fmla="*/ 3 w 518"/>
                  <a:gd name="T43" fmla="*/ 460 h 716"/>
                  <a:gd name="T44" fmla="*/ 28 w 518"/>
                  <a:gd name="T45" fmla="*/ 493 h 716"/>
                  <a:gd name="T46" fmla="*/ 56 w 518"/>
                  <a:gd name="T47" fmla="*/ 524 h 716"/>
                  <a:gd name="T48" fmla="*/ 78 w 518"/>
                  <a:gd name="T49" fmla="*/ 495 h 716"/>
                  <a:gd name="T50" fmla="*/ 106 w 518"/>
                  <a:gd name="T51" fmla="*/ 521 h 716"/>
                  <a:gd name="T52" fmla="*/ 87 w 518"/>
                  <a:gd name="T53" fmla="*/ 550 h 716"/>
                  <a:gd name="T54" fmla="*/ 73 w 518"/>
                  <a:gd name="T55" fmla="*/ 579 h 716"/>
                  <a:gd name="T56" fmla="*/ 66 w 518"/>
                  <a:gd name="T57" fmla="*/ 585 h 716"/>
                  <a:gd name="T58" fmla="*/ 35 w 518"/>
                  <a:gd name="T59" fmla="*/ 601 h 716"/>
                  <a:gd name="T60" fmla="*/ 50 w 518"/>
                  <a:gd name="T61" fmla="*/ 623 h 716"/>
                  <a:gd name="T62" fmla="*/ 60 w 518"/>
                  <a:gd name="T63" fmla="*/ 641 h 716"/>
                  <a:gd name="T64" fmla="*/ 113 w 518"/>
                  <a:gd name="T65" fmla="*/ 666 h 716"/>
                  <a:gd name="T66" fmla="*/ 128 w 518"/>
                  <a:gd name="T67" fmla="*/ 668 h 716"/>
                  <a:gd name="T68" fmla="*/ 133 w 518"/>
                  <a:gd name="T69" fmla="*/ 706 h 716"/>
                  <a:gd name="T70" fmla="*/ 138 w 518"/>
                  <a:gd name="T71" fmla="*/ 715 h 716"/>
                  <a:gd name="T72" fmla="*/ 198 w 518"/>
                  <a:gd name="T73" fmla="*/ 656 h 716"/>
                  <a:gd name="T74" fmla="*/ 221 w 518"/>
                  <a:gd name="T75" fmla="*/ 625 h 716"/>
                  <a:gd name="T76" fmla="*/ 269 w 518"/>
                  <a:gd name="T77" fmla="*/ 579 h 716"/>
                  <a:gd name="T78" fmla="*/ 285 w 518"/>
                  <a:gd name="T79" fmla="*/ 507 h 716"/>
                  <a:gd name="T80" fmla="*/ 332 w 518"/>
                  <a:gd name="T81" fmla="*/ 450 h 716"/>
                  <a:gd name="T82" fmla="*/ 364 w 518"/>
                  <a:gd name="T83" fmla="*/ 465 h 716"/>
                  <a:gd name="T84" fmla="*/ 399 w 518"/>
                  <a:gd name="T85" fmla="*/ 481 h 716"/>
                  <a:gd name="T86" fmla="*/ 419 w 518"/>
                  <a:gd name="T87" fmla="*/ 442 h 716"/>
                  <a:gd name="T88" fmla="*/ 455 w 518"/>
                  <a:gd name="T89" fmla="*/ 412 h 716"/>
                  <a:gd name="T90" fmla="*/ 442 w 518"/>
                  <a:gd name="T91" fmla="*/ 362 h 716"/>
                  <a:gd name="T92" fmla="*/ 455 w 518"/>
                  <a:gd name="T93" fmla="*/ 337 h 716"/>
                  <a:gd name="T94" fmla="*/ 511 w 518"/>
                  <a:gd name="T95" fmla="*/ 273 h 716"/>
                  <a:gd name="T96" fmla="*/ 516 w 518"/>
                  <a:gd name="T97" fmla="*/ 245 h 716"/>
                  <a:gd name="T98" fmla="*/ 487 w 518"/>
                  <a:gd name="T99" fmla="*/ 228 h 716"/>
                  <a:gd name="T100" fmla="*/ 514 w 518"/>
                  <a:gd name="T101" fmla="*/ 210 h 716"/>
                  <a:gd name="T102" fmla="*/ 493 w 518"/>
                  <a:gd name="T103" fmla="*/ 167 h 716"/>
                  <a:gd name="T104" fmla="*/ 464 w 518"/>
                  <a:gd name="T105" fmla="*/ 138 h 716"/>
                  <a:gd name="T106" fmla="*/ 445 w 518"/>
                  <a:gd name="T107" fmla="*/ 117 h 716"/>
                  <a:gd name="T108" fmla="*/ 423 w 518"/>
                  <a:gd name="T109" fmla="*/ 88 h 716"/>
                  <a:gd name="T110" fmla="*/ 396 w 518"/>
                  <a:gd name="T111" fmla="*/ 98 h 7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518" h="716">
                    <a:moveTo>
                      <a:pt x="381" y="80"/>
                    </a:moveTo>
                    <a:lnTo>
                      <a:pt x="378" y="80"/>
                    </a:lnTo>
                    <a:lnTo>
                      <a:pt x="373" y="81"/>
                    </a:lnTo>
                    <a:lnTo>
                      <a:pt x="367" y="81"/>
                    </a:lnTo>
                    <a:lnTo>
                      <a:pt x="366" y="83"/>
                    </a:lnTo>
                    <a:lnTo>
                      <a:pt x="362" y="81"/>
                    </a:lnTo>
                    <a:lnTo>
                      <a:pt x="349" y="81"/>
                    </a:lnTo>
                    <a:lnTo>
                      <a:pt x="341" y="84"/>
                    </a:lnTo>
                    <a:lnTo>
                      <a:pt x="339" y="84"/>
                    </a:lnTo>
                    <a:lnTo>
                      <a:pt x="339" y="85"/>
                    </a:lnTo>
                    <a:lnTo>
                      <a:pt x="335" y="87"/>
                    </a:lnTo>
                    <a:lnTo>
                      <a:pt x="334" y="90"/>
                    </a:lnTo>
                    <a:lnTo>
                      <a:pt x="331" y="92"/>
                    </a:lnTo>
                    <a:lnTo>
                      <a:pt x="328" y="92"/>
                    </a:lnTo>
                    <a:lnTo>
                      <a:pt x="306" y="81"/>
                    </a:lnTo>
                    <a:lnTo>
                      <a:pt x="304" y="81"/>
                    </a:lnTo>
                    <a:lnTo>
                      <a:pt x="303" y="80"/>
                    </a:lnTo>
                    <a:lnTo>
                      <a:pt x="291" y="73"/>
                    </a:lnTo>
                    <a:lnTo>
                      <a:pt x="278" y="67"/>
                    </a:lnTo>
                    <a:lnTo>
                      <a:pt x="276" y="67"/>
                    </a:lnTo>
                    <a:lnTo>
                      <a:pt x="276" y="66"/>
                    </a:lnTo>
                    <a:lnTo>
                      <a:pt x="279" y="59"/>
                    </a:lnTo>
                    <a:lnTo>
                      <a:pt x="276" y="57"/>
                    </a:lnTo>
                    <a:lnTo>
                      <a:pt x="275" y="57"/>
                    </a:lnTo>
                    <a:lnTo>
                      <a:pt x="275" y="53"/>
                    </a:lnTo>
                    <a:lnTo>
                      <a:pt x="278" y="45"/>
                    </a:lnTo>
                    <a:lnTo>
                      <a:pt x="278" y="31"/>
                    </a:lnTo>
                    <a:lnTo>
                      <a:pt x="260" y="31"/>
                    </a:lnTo>
                    <a:lnTo>
                      <a:pt x="253" y="28"/>
                    </a:lnTo>
                    <a:lnTo>
                      <a:pt x="246" y="21"/>
                    </a:lnTo>
                    <a:lnTo>
                      <a:pt x="244" y="18"/>
                    </a:lnTo>
                    <a:lnTo>
                      <a:pt x="241" y="9"/>
                    </a:lnTo>
                    <a:lnTo>
                      <a:pt x="234" y="3"/>
                    </a:lnTo>
                    <a:lnTo>
                      <a:pt x="228" y="0"/>
                    </a:lnTo>
                    <a:lnTo>
                      <a:pt x="218" y="0"/>
                    </a:lnTo>
                    <a:lnTo>
                      <a:pt x="216" y="3"/>
                    </a:lnTo>
                    <a:lnTo>
                      <a:pt x="205" y="13"/>
                    </a:lnTo>
                    <a:lnTo>
                      <a:pt x="202" y="14"/>
                    </a:lnTo>
                    <a:lnTo>
                      <a:pt x="158" y="30"/>
                    </a:lnTo>
                    <a:lnTo>
                      <a:pt x="156" y="30"/>
                    </a:lnTo>
                    <a:lnTo>
                      <a:pt x="158" y="31"/>
                    </a:lnTo>
                    <a:lnTo>
                      <a:pt x="170" y="48"/>
                    </a:lnTo>
                    <a:lnTo>
                      <a:pt x="171" y="48"/>
                    </a:lnTo>
                    <a:lnTo>
                      <a:pt x="171" y="52"/>
                    </a:lnTo>
                    <a:lnTo>
                      <a:pt x="169" y="67"/>
                    </a:lnTo>
                    <a:lnTo>
                      <a:pt x="169" y="71"/>
                    </a:lnTo>
                    <a:lnTo>
                      <a:pt x="159" y="101"/>
                    </a:lnTo>
                    <a:lnTo>
                      <a:pt x="158" y="102"/>
                    </a:lnTo>
                    <a:lnTo>
                      <a:pt x="158" y="104"/>
                    </a:lnTo>
                    <a:lnTo>
                      <a:pt x="154" y="107"/>
                    </a:lnTo>
                    <a:lnTo>
                      <a:pt x="152" y="107"/>
                    </a:lnTo>
                    <a:lnTo>
                      <a:pt x="151" y="108"/>
                    </a:lnTo>
                    <a:lnTo>
                      <a:pt x="147" y="108"/>
                    </a:lnTo>
                    <a:lnTo>
                      <a:pt x="147" y="116"/>
                    </a:lnTo>
                    <a:lnTo>
                      <a:pt x="145" y="126"/>
                    </a:lnTo>
                    <a:lnTo>
                      <a:pt x="145" y="130"/>
                    </a:lnTo>
                    <a:lnTo>
                      <a:pt x="144" y="136"/>
                    </a:lnTo>
                    <a:lnTo>
                      <a:pt x="145" y="141"/>
                    </a:lnTo>
                    <a:lnTo>
                      <a:pt x="145" y="147"/>
                    </a:lnTo>
                    <a:lnTo>
                      <a:pt x="147" y="154"/>
                    </a:lnTo>
                    <a:lnTo>
                      <a:pt x="152" y="154"/>
                    </a:lnTo>
                    <a:lnTo>
                      <a:pt x="152" y="153"/>
                    </a:lnTo>
                    <a:lnTo>
                      <a:pt x="154" y="153"/>
                    </a:lnTo>
                    <a:lnTo>
                      <a:pt x="169" y="140"/>
                    </a:lnTo>
                    <a:lnTo>
                      <a:pt x="170" y="137"/>
                    </a:lnTo>
                    <a:lnTo>
                      <a:pt x="171" y="137"/>
                    </a:lnTo>
                    <a:lnTo>
                      <a:pt x="176" y="134"/>
                    </a:lnTo>
                    <a:lnTo>
                      <a:pt x="179" y="137"/>
                    </a:lnTo>
                    <a:lnTo>
                      <a:pt x="179" y="138"/>
                    </a:lnTo>
                    <a:lnTo>
                      <a:pt x="170" y="154"/>
                    </a:lnTo>
                    <a:lnTo>
                      <a:pt x="166" y="158"/>
                    </a:lnTo>
                    <a:lnTo>
                      <a:pt x="162" y="164"/>
                    </a:lnTo>
                    <a:lnTo>
                      <a:pt x="162" y="165"/>
                    </a:lnTo>
                    <a:lnTo>
                      <a:pt x="155" y="184"/>
                    </a:lnTo>
                    <a:lnTo>
                      <a:pt x="149" y="184"/>
                    </a:lnTo>
                    <a:lnTo>
                      <a:pt x="145" y="183"/>
                    </a:lnTo>
                    <a:lnTo>
                      <a:pt x="144" y="182"/>
                    </a:lnTo>
                    <a:lnTo>
                      <a:pt x="138" y="187"/>
                    </a:lnTo>
                    <a:lnTo>
                      <a:pt x="137" y="187"/>
                    </a:lnTo>
                    <a:lnTo>
                      <a:pt x="137" y="189"/>
                    </a:lnTo>
                    <a:lnTo>
                      <a:pt x="135" y="190"/>
                    </a:lnTo>
                    <a:lnTo>
                      <a:pt x="133" y="189"/>
                    </a:lnTo>
                    <a:lnTo>
                      <a:pt x="130" y="189"/>
                    </a:lnTo>
                    <a:lnTo>
                      <a:pt x="127" y="191"/>
                    </a:lnTo>
                    <a:lnTo>
                      <a:pt x="124" y="193"/>
                    </a:lnTo>
                    <a:lnTo>
                      <a:pt x="120" y="197"/>
                    </a:lnTo>
                    <a:lnTo>
                      <a:pt x="119" y="200"/>
                    </a:lnTo>
                    <a:lnTo>
                      <a:pt x="119" y="208"/>
                    </a:lnTo>
                    <a:lnTo>
                      <a:pt x="120" y="213"/>
                    </a:lnTo>
                    <a:lnTo>
                      <a:pt x="120" y="222"/>
                    </a:lnTo>
                    <a:lnTo>
                      <a:pt x="117" y="249"/>
                    </a:lnTo>
                    <a:lnTo>
                      <a:pt x="117" y="251"/>
                    </a:lnTo>
                    <a:lnTo>
                      <a:pt x="116" y="257"/>
                    </a:lnTo>
                    <a:lnTo>
                      <a:pt x="114" y="260"/>
                    </a:lnTo>
                    <a:lnTo>
                      <a:pt x="114" y="263"/>
                    </a:lnTo>
                    <a:lnTo>
                      <a:pt x="113" y="263"/>
                    </a:lnTo>
                    <a:lnTo>
                      <a:pt x="113" y="265"/>
                    </a:lnTo>
                    <a:lnTo>
                      <a:pt x="114" y="268"/>
                    </a:lnTo>
                    <a:lnTo>
                      <a:pt x="120" y="274"/>
                    </a:lnTo>
                    <a:lnTo>
                      <a:pt x="120" y="280"/>
                    </a:lnTo>
                    <a:lnTo>
                      <a:pt x="117" y="291"/>
                    </a:lnTo>
                    <a:lnTo>
                      <a:pt x="116" y="291"/>
                    </a:lnTo>
                    <a:lnTo>
                      <a:pt x="116" y="292"/>
                    </a:lnTo>
                    <a:lnTo>
                      <a:pt x="113" y="295"/>
                    </a:lnTo>
                    <a:lnTo>
                      <a:pt x="107" y="305"/>
                    </a:lnTo>
                    <a:lnTo>
                      <a:pt x="106" y="306"/>
                    </a:lnTo>
                    <a:lnTo>
                      <a:pt x="106" y="312"/>
                    </a:lnTo>
                    <a:lnTo>
                      <a:pt x="95" y="331"/>
                    </a:lnTo>
                    <a:lnTo>
                      <a:pt x="92" y="334"/>
                    </a:lnTo>
                    <a:lnTo>
                      <a:pt x="88" y="330"/>
                    </a:lnTo>
                    <a:lnTo>
                      <a:pt x="73" y="331"/>
                    </a:lnTo>
                    <a:lnTo>
                      <a:pt x="70" y="335"/>
                    </a:lnTo>
                    <a:lnTo>
                      <a:pt x="70" y="351"/>
                    </a:lnTo>
                    <a:lnTo>
                      <a:pt x="64" y="356"/>
                    </a:lnTo>
                    <a:lnTo>
                      <a:pt x="59" y="356"/>
                    </a:lnTo>
                    <a:lnTo>
                      <a:pt x="56" y="359"/>
                    </a:lnTo>
                    <a:lnTo>
                      <a:pt x="51" y="369"/>
                    </a:lnTo>
                    <a:lnTo>
                      <a:pt x="49" y="380"/>
                    </a:lnTo>
                    <a:lnTo>
                      <a:pt x="46" y="383"/>
                    </a:lnTo>
                    <a:lnTo>
                      <a:pt x="46" y="386"/>
                    </a:lnTo>
                    <a:lnTo>
                      <a:pt x="44" y="387"/>
                    </a:lnTo>
                    <a:lnTo>
                      <a:pt x="43" y="387"/>
                    </a:lnTo>
                    <a:lnTo>
                      <a:pt x="43" y="390"/>
                    </a:lnTo>
                    <a:lnTo>
                      <a:pt x="35" y="409"/>
                    </a:lnTo>
                    <a:lnTo>
                      <a:pt x="28" y="415"/>
                    </a:lnTo>
                    <a:lnTo>
                      <a:pt x="25" y="421"/>
                    </a:lnTo>
                    <a:lnTo>
                      <a:pt x="25" y="422"/>
                    </a:lnTo>
                    <a:lnTo>
                      <a:pt x="24" y="422"/>
                    </a:lnTo>
                    <a:lnTo>
                      <a:pt x="24" y="423"/>
                    </a:lnTo>
                    <a:lnTo>
                      <a:pt x="10" y="443"/>
                    </a:lnTo>
                    <a:lnTo>
                      <a:pt x="0" y="455"/>
                    </a:lnTo>
                    <a:lnTo>
                      <a:pt x="3" y="460"/>
                    </a:lnTo>
                    <a:lnTo>
                      <a:pt x="15" y="475"/>
                    </a:lnTo>
                    <a:lnTo>
                      <a:pt x="17" y="476"/>
                    </a:lnTo>
                    <a:lnTo>
                      <a:pt x="17" y="478"/>
                    </a:lnTo>
                    <a:lnTo>
                      <a:pt x="18" y="479"/>
                    </a:lnTo>
                    <a:lnTo>
                      <a:pt x="20" y="482"/>
                    </a:lnTo>
                    <a:lnTo>
                      <a:pt x="28" y="493"/>
                    </a:lnTo>
                    <a:lnTo>
                      <a:pt x="33" y="503"/>
                    </a:lnTo>
                    <a:lnTo>
                      <a:pt x="37" y="506"/>
                    </a:lnTo>
                    <a:lnTo>
                      <a:pt x="40" y="509"/>
                    </a:lnTo>
                    <a:lnTo>
                      <a:pt x="50" y="517"/>
                    </a:lnTo>
                    <a:lnTo>
                      <a:pt x="56" y="522"/>
                    </a:lnTo>
                    <a:lnTo>
                      <a:pt x="56" y="524"/>
                    </a:lnTo>
                    <a:lnTo>
                      <a:pt x="59" y="522"/>
                    </a:lnTo>
                    <a:lnTo>
                      <a:pt x="59" y="521"/>
                    </a:lnTo>
                    <a:lnTo>
                      <a:pt x="68" y="505"/>
                    </a:lnTo>
                    <a:lnTo>
                      <a:pt x="73" y="500"/>
                    </a:lnTo>
                    <a:lnTo>
                      <a:pt x="75" y="499"/>
                    </a:lnTo>
                    <a:lnTo>
                      <a:pt x="78" y="495"/>
                    </a:lnTo>
                    <a:lnTo>
                      <a:pt x="80" y="495"/>
                    </a:lnTo>
                    <a:lnTo>
                      <a:pt x="81" y="493"/>
                    </a:lnTo>
                    <a:lnTo>
                      <a:pt x="103" y="518"/>
                    </a:lnTo>
                    <a:lnTo>
                      <a:pt x="103" y="520"/>
                    </a:lnTo>
                    <a:lnTo>
                      <a:pt x="104" y="520"/>
                    </a:lnTo>
                    <a:lnTo>
                      <a:pt x="106" y="521"/>
                    </a:lnTo>
                    <a:lnTo>
                      <a:pt x="102" y="521"/>
                    </a:lnTo>
                    <a:lnTo>
                      <a:pt x="99" y="522"/>
                    </a:lnTo>
                    <a:lnTo>
                      <a:pt x="96" y="524"/>
                    </a:lnTo>
                    <a:lnTo>
                      <a:pt x="89" y="538"/>
                    </a:lnTo>
                    <a:lnTo>
                      <a:pt x="89" y="541"/>
                    </a:lnTo>
                    <a:lnTo>
                      <a:pt x="87" y="550"/>
                    </a:lnTo>
                    <a:lnTo>
                      <a:pt x="85" y="567"/>
                    </a:lnTo>
                    <a:lnTo>
                      <a:pt x="84" y="570"/>
                    </a:lnTo>
                    <a:lnTo>
                      <a:pt x="78" y="576"/>
                    </a:lnTo>
                    <a:lnTo>
                      <a:pt x="74" y="577"/>
                    </a:lnTo>
                    <a:lnTo>
                      <a:pt x="74" y="579"/>
                    </a:lnTo>
                    <a:lnTo>
                      <a:pt x="73" y="579"/>
                    </a:lnTo>
                    <a:lnTo>
                      <a:pt x="73" y="577"/>
                    </a:lnTo>
                    <a:lnTo>
                      <a:pt x="71" y="577"/>
                    </a:lnTo>
                    <a:lnTo>
                      <a:pt x="68" y="581"/>
                    </a:lnTo>
                    <a:lnTo>
                      <a:pt x="67" y="584"/>
                    </a:lnTo>
                    <a:lnTo>
                      <a:pt x="66" y="584"/>
                    </a:lnTo>
                    <a:lnTo>
                      <a:pt x="66" y="585"/>
                    </a:lnTo>
                    <a:lnTo>
                      <a:pt x="51" y="594"/>
                    </a:lnTo>
                    <a:lnTo>
                      <a:pt x="43" y="595"/>
                    </a:lnTo>
                    <a:lnTo>
                      <a:pt x="42" y="594"/>
                    </a:lnTo>
                    <a:lnTo>
                      <a:pt x="37" y="594"/>
                    </a:lnTo>
                    <a:lnTo>
                      <a:pt x="36" y="598"/>
                    </a:lnTo>
                    <a:lnTo>
                      <a:pt x="35" y="601"/>
                    </a:lnTo>
                    <a:lnTo>
                      <a:pt x="35" y="602"/>
                    </a:lnTo>
                    <a:lnTo>
                      <a:pt x="36" y="609"/>
                    </a:lnTo>
                    <a:lnTo>
                      <a:pt x="39" y="612"/>
                    </a:lnTo>
                    <a:lnTo>
                      <a:pt x="40" y="615"/>
                    </a:lnTo>
                    <a:lnTo>
                      <a:pt x="43" y="616"/>
                    </a:lnTo>
                    <a:lnTo>
                      <a:pt x="50" y="623"/>
                    </a:lnTo>
                    <a:lnTo>
                      <a:pt x="53" y="633"/>
                    </a:lnTo>
                    <a:lnTo>
                      <a:pt x="53" y="637"/>
                    </a:lnTo>
                    <a:lnTo>
                      <a:pt x="56" y="643"/>
                    </a:lnTo>
                    <a:lnTo>
                      <a:pt x="57" y="644"/>
                    </a:lnTo>
                    <a:lnTo>
                      <a:pt x="57" y="643"/>
                    </a:lnTo>
                    <a:lnTo>
                      <a:pt x="60" y="641"/>
                    </a:lnTo>
                    <a:lnTo>
                      <a:pt x="73" y="647"/>
                    </a:lnTo>
                    <a:lnTo>
                      <a:pt x="88" y="656"/>
                    </a:lnTo>
                    <a:lnTo>
                      <a:pt x="94" y="656"/>
                    </a:lnTo>
                    <a:lnTo>
                      <a:pt x="103" y="659"/>
                    </a:lnTo>
                    <a:lnTo>
                      <a:pt x="110" y="663"/>
                    </a:lnTo>
                    <a:lnTo>
                      <a:pt x="113" y="666"/>
                    </a:lnTo>
                    <a:lnTo>
                      <a:pt x="114" y="669"/>
                    </a:lnTo>
                    <a:lnTo>
                      <a:pt x="117" y="672"/>
                    </a:lnTo>
                    <a:lnTo>
                      <a:pt x="121" y="672"/>
                    </a:lnTo>
                    <a:lnTo>
                      <a:pt x="124" y="670"/>
                    </a:lnTo>
                    <a:lnTo>
                      <a:pt x="126" y="670"/>
                    </a:lnTo>
                    <a:lnTo>
                      <a:pt x="128" y="668"/>
                    </a:lnTo>
                    <a:lnTo>
                      <a:pt x="130" y="668"/>
                    </a:lnTo>
                    <a:lnTo>
                      <a:pt x="131" y="666"/>
                    </a:lnTo>
                    <a:lnTo>
                      <a:pt x="131" y="670"/>
                    </a:lnTo>
                    <a:lnTo>
                      <a:pt x="130" y="683"/>
                    </a:lnTo>
                    <a:lnTo>
                      <a:pt x="130" y="687"/>
                    </a:lnTo>
                    <a:lnTo>
                      <a:pt x="133" y="706"/>
                    </a:lnTo>
                    <a:lnTo>
                      <a:pt x="130" y="708"/>
                    </a:lnTo>
                    <a:lnTo>
                      <a:pt x="130" y="710"/>
                    </a:lnTo>
                    <a:lnTo>
                      <a:pt x="133" y="715"/>
                    </a:lnTo>
                    <a:lnTo>
                      <a:pt x="135" y="715"/>
                    </a:lnTo>
                    <a:lnTo>
                      <a:pt x="135" y="714"/>
                    </a:lnTo>
                    <a:lnTo>
                      <a:pt x="138" y="715"/>
                    </a:lnTo>
                    <a:lnTo>
                      <a:pt x="138" y="716"/>
                    </a:lnTo>
                    <a:lnTo>
                      <a:pt x="144" y="716"/>
                    </a:lnTo>
                    <a:lnTo>
                      <a:pt x="145" y="715"/>
                    </a:lnTo>
                    <a:lnTo>
                      <a:pt x="170" y="680"/>
                    </a:lnTo>
                    <a:lnTo>
                      <a:pt x="197" y="658"/>
                    </a:lnTo>
                    <a:lnTo>
                      <a:pt x="198" y="656"/>
                    </a:lnTo>
                    <a:lnTo>
                      <a:pt x="200" y="654"/>
                    </a:lnTo>
                    <a:lnTo>
                      <a:pt x="200" y="648"/>
                    </a:lnTo>
                    <a:lnTo>
                      <a:pt x="208" y="632"/>
                    </a:lnTo>
                    <a:lnTo>
                      <a:pt x="214" y="629"/>
                    </a:lnTo>
                    <a:lnTo>
                      <a:pt x="218" y="626"/>
                    </a:lnTo>
                    <a:lnTo>
                      <a:pt x="221" y="625"/>
                    </a:lnTo>
                    <a:lnTo>
                      <a:pt x="228" y="616"/>
                    </a:lnTo>
                    <a:lnTo>
                      <a:pt x="234" y="602"/>
                    </a:lnTo>
                    <a:lnTo>
                      <a:pt x="234" y="601"/>
                    </a:lnTo>
                    <a:lnTo>
                      <a:pt x="236" y="599"/>
                    </a:lnTo>
                    <a:lnTo>
                      <a:pt x="255" y="587"/>
                    </a:lnTo>
                    <a:lnTo>
                      <a:pt x="269" y="579"/>
                    </a:lnTo>
                    <a:lnTo>
                      <a:pt x="275" y="573"/>
                    </a:lnTo>
                    <a:lnTo>
                      <a:pt x="275" y="572"/>
                    </a:lnTo>
                    <a:lnTo>
                      <a:pt x="269" y="558"/>
                    </a:lnTo>
                    <a:lnTo>
                      <a:pt x="269" y="545"/>
                    </a:lnTo>
                    <a:lnTo>
                      <a:pt x="285" y="509"/>
                    </a:lnTo>
                    <a:lnTo>
                      <a:pt x="285" y="507"/>
                    </a:lnTo>
                    <a:lnTo>
                      <a:pt x="291" y="503"/>
                    </a:lnTo>
                    <a:lnTo>
                      <a:pt x="308" y="495"/>
                    </a:lnTo>
                    <a:lnTo>
                      <a:pt x="322" y="483"/>
                    </a:lnTo>
                    <a:lnTo>
                      <a:pt x="331" y="455"/>
                    </a:lnTo>
                    <a:lnTo>
                      <a:pt x="331" y="450"/>
                    </a:lnTo>
                    <a:lnTo>
                      <a:pt x="332" y="450"/>
                    </a:lnTo>
                    <a:lnTo>
                      <a:pt x="346" y="453"/>
                    </a:lnTo>
                    <a:lnTo>
                      <a:pt x="349" y="455"/>
                    </a:lnTo>
                    <a:lnTo>
                      <a:pt x="353" y="461"/>
                    </a:lnTo>
                    <a:lnTo>
                      <a:pt x="356" y="462"/>
                    </a:lnTo>
                    <a:lnTo>
                      <a:pt x="360" y="465"/>
                    </a:lnTo>
                    <a:lnTo>
                      <a:pt x="364" y="465"/>
                    </a:lnTo>
                    <a:lnTo>
                      <a:pt x="371" y="464"/>
                    </a:lnTo>
                    <a:lnTo>
                      <a:pt x="374" y="464"/>
                    </a:lnTo>
                    <a:lnTo>
                      <a:pt x="377" y="462"/>
                    </a:lnTo>
                    <a:lnTo>
                      <a:pt x="378" y="462"/>
                    </a:lnTo>
                    <a:lnTo>
                      <a:pt x="396" y="481"/>
                    </a:lnTo>
                    <a:lnTo>
                      <a:pt x="399" y="481"/>
                    </a:lnTo>
                    <a:lnTo>
                      <a:pt x="406" y="476"/>
                    </a:lnTo>
                    <a:lnTo>
                      <a:pt x="411" y="467"/>
                    </a:lnTo>
                    <a:lnTo>
                      <a:pt x="406" y="461"/>
                    </a:lnTo>
                    <a:lnTo>
                      <a:pt x="405" y="460"/>
                    </a:lnTo>
                    <a:lnTo>
                      <a:pt x="405" y="457"/>
                    </a:lnTo>
                    <a:lnTo>
                      <a:pt x="419" y="442"/>
                    </a:lnTo>
                    <a:lnTo>
                      <a:pt x="433" y="436"/>
                    </a:lnTo>
                    <a:lnTo>
                      <a:pt x="440" y="436"/>
                    </a:lnTo>
                    <a:lnTo>
                      <a:pt x="440" y="435"/>
                    </a:lnTo>
                    <a:lnTo>
                      <a:pt x="445" y="429"/>
                    </a:lnTo>
                    <a:lnTo>
                      <a:pt x="455" y="414"/>
                    </a:lnTo>
                    <a:lnTo>
                      <a:pt x="455" y="412"/>
                    </a:lnTo>
                    <a:lnTo>
                      <a:pt x="456" y="404"/>
                    </a:lnTo>
                    <a:lnTo>
                      <a:pt x="455" y="397"/>
                    </a:lnTo>
                    <a:lnTo>
                      <a:pt x="455" y="395"/>
                    </a:lnTo>
                    <a:lnTo>
                      <a:pt x="445" y="386"/>
                    </a:lnTo>
                    <a:lnTo>
                      <a:pt x="442" y="370"/>
                    </a:lnTo>
                    <a:lnTo>
                      <a:pt x="442" y="362"/>
                    </a:lnTo>
                    <a:lnTo>
                      <a:pt x="444" y="358"/>
                    </a:lnTo>
                    <a:lnTo>
                      <a:pt x="444" y="356"/>
                    </a:lnTo>
                    <a:lnTo>
                      <a:pt x="447" y="355"/>
                    </a:lnTo>
                    <a:lnTo>
                      <a:pt x="448" y="354"/>
                    </a:lnTo>
                    <a:lnTo>
                      <a:pt x="455" y="338"/>
                    </a:lnTo>
                    <a:lnTo>
                      <a:pt x="455" y="337"/>
                    </a:lnTo>
                    <a:lnTo>
                      <a:pt x="471" y="324"/>
                    </a:lnTo>
                    <a:lnTo>
                      <a:pt x="482" y="310"/>
                    </a:lnTo>
                    <a:lnTo>
                      <a:pt x="508" y="301"/>
                    </a:lnTo>
                    <a:lnTo>
                      <a:pt x="508" y="289"/>
                    </a:lnTo>
                    <a:lnTo>
                      <a:pt x="511" y="274"/>
                    </a:lnTo>
                    <a:lnTo>
                      <a:pt x="511" y="273"/>
                    </a:lnTo>
                    <a:lnTo>
                      <a:pt x="514" y="270"/>
                    </a:lnTo>
                    <a:lnTo>
                      <a:pt x="515" y="267"/>
                    </a:lnTo>
                    <a:lnTo>
                      <a:pt x="515" y="263"/>
                    </a:lnTo>
                    <a:lnTo>
                      <a:pt x="514" y="260"/>
                    </a:lnTo>
                    <a:lnTo>
                      <a:pt x="514" y="251"/>
                    </a:lnTo>
                    <a:lnTo>
                      <a:pt x="516" y="245"/>
                    </a:lnTo>
                    <a:lnTo>
                      <a:pt x="516" y="242"/>
                    </a:lnTo>
                    <a:lnTo>
                      <a:pt x="518" y="239"/>
                    </a:lnTo>
                    <a:lnTo>
                      <a:pt x="512" y="236"/>
                    </a:lnTo>
                    <a:lnTo>
                      <a:pt x="507" y="235"/>
                    </a:lnTo>
                    <a:lnTo>
                      <a:pt x="501" y="235"/>
                    </a:lnTo>
                    <a:lnTo>
                      <a:pt x="487" y="228"/>
                    </a:lnTo>
                    <a:lnTo>
                      <a:pt x="486" y="227"/>
                    </a:lnTo>
                    <a:lnTo>
                      <a:pt x="492" y="227"/>
                    </a:lnTo>
                    <a:lnTo>
                      <a:pt x="498" y="225"/>
                    </a:lnTo>
                    <a:lnTo>
                      <a:pt x="500" y="225"/>
                    </a:lnTo>
                    <a:lnTo>
                      <a:pt x="511" y="214"/>
                    </a:lnTo>
                    <a:lnTo>
                      <a:pt x="514" y="210"/>
                    </a:lnTo>
                    <a:lnTo>
                      <a:pt x="514" y="208"/>
                    </a:lnTo>
                    <a:lnTo>
                      <a:pt x="512" y="207"/>
                    </a:lnTo>
                    <a:lnTo>
                      <a:pt x="507" y="200"/>
                    </a:lnTo>
                    <a:lnTo>
                      <a:pt x="498" y="180"/>
                    </a:lnTo>
                    <a:lnTo>
                      <a:pt x="497" y="172"/>
                    </a:lnTo>
                    <a:lnTo>
                      <a:pt x="493" y="167"/>
                    </a:lnTo>
                    <a:lnTo>
                      <a:pt x="493" y="165"/>
                    </a:lnTo>
                    <a:lnTo>
                      <a:pt x="492" y="164"/>
                    </a:lnTo>
                    <a:lnTo>
                      <a:pt x="480" y="155"/>
                    </a:lnTo>
                    <a:lnTo>
                      <a:pt x="468" y="141"/>
                    </a:lnTo>
                    <a:lnTo>
                      <a:pt x="466" y="141"/>
                    </a:lnTo>
                    <a:lnTo>
                      <a:pt x="464" y="138"/>
                    </a:lnTo>
                    <a:lnTo>
                      <a:pt x="456" y="136"/>
                    </a:lnTo>
                    <a:lnTo>
                      <a:pt x="451" y="131"/>
                    </a:lnTo>
                    <a:lnTo>
                      <a:pt x="449" y="130"/>
                    </a:lnTo>
                    <a:lnTo>
                      <a:pt x="449" y="129"/>
                    </a:lnTo>
                    <a:lnTo>
                      <a:pt x="448" y="127"/>
                    </a:lnTo>
                    <a:lnTo>
                      <a:pt x="445" y="117"/>
                    </a:lnTo>
                    <a:lnTo>
                      <a:pt x="440" y="111"/>
                    </a:lnTo>
                    <a:lnTo>
                      <a:pt x="438" y="111"/>
                    </a:lnTo>
                    <a:lnTo>
                      <a:pt x="434" y="97"/>
                    </a:lnTo>
                    <a:lnTo>
                      <a:pt x="433" y="94"/>
                    </a:lnTo>
                    <a:lnTo>
                      <a:pt x="429" y="91"/>
                    </a:lnTo>
                    <a:lnTo>
                      <a:pt x="423" y="88"/>
                    </a:lnTo>
                    <a:lnTo>
                      <a:pt x="422" y="87"/>
                    </a:lnTo>
                    <a:lnTo>
                      <a:pt x="419" y="87"/>
                    </a:lnTo>
                    <a:lnTo>
                      <a:pt x="413" y="90"/>
                    </a:lnTo>
                    <a:lnTo>
                      <a:pt x="412" y="90"/>
                    </a:lnTo>
                    <a:lnTo>
                      <a:pt x="398" y="97"/>
                    </a:lnTo>
                    <a:lnTo>
                      <a:pt x="396" y="98"/>
                    </a:lnTo>
                    <a:lnTo>
                      <a:pt x="389" y="101"/>
                    </a:lnTo>
                    <a:lnTo>
                      <a:pt x="387" y="101"/>
                    </a:lnTo>
                    <a:lnTo>
                      <a:pt x="387" y="90"/>
                    </a:lnTo>
                    <a:lnTo>
                      <a:pt x="381" y="8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60" name="Freeform 187">
                <a:extLst>
                  <a:ext uri="{FF2B5EF4-FFF2-40B4-BE49-F238E27FC236}">
                    <a16:creationId xmlns:a16="http://schemas.microsoft.com/office/drawing/2014/main" id="{6C04EE2B-EC21-FBB5-52D6-8B056FF10A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4" y="2625"/>
                <a:ext cx="167" cy="174"/>
              </a:xfrm>
              <a:custGeom>
                <a:avLst/>
                <a:gdLst>
                  <a:gd name="T0" fmla="*/ 314 w 669"/>
                  <a:gd name="T1" fmla="*/ 24 h 698"/>
                  <a:gd name="T2" fmla="*/ 305 w 669"/>
                  <a:gd name="T3" fmla="*/ 45 h 698"/>
                  <a:gd name="T4" fmla="*/ 273 w 669"/>
                  <a:gd name="T5" fmla="*/ 29 h 698"/>
                  <a:gd name="T6" fmla="*/ 255 w 669"/>
                  <a:gd name="T7" fmla="*/ 17 h 698"/>
                  <a:gd name="T8" fmla="*/ 217 w 669"/>
                  <a:gd name="T9" fmla="*/ 59 h 698"/>
                  <a:gd name="T10" fmla="*/ 178 w 669"/>
                  <a:gd name="T11" fmla="*/ 122 h 698"/>
                  <a:gd name="T12" fmla="*/ 145 w 669"/>
                  <a:gd name="T13" fmla="*/ 163 h 698"/>
                  <a:gd name="T14" fmla="*/ 127 w 669"/>
                  <a:gd name="T15" fmla="*/ 190 h 698"/>
                  <a:gd name="T16" fmla="*/ 107 w 669"/>
                  <a:gd name="T17" fmla="*/ 220 h 698"/>
                  <a:gd name="T18" fmla="*/ 47 w 669"/>
                  <a:gd name="T19" fmla="*/ 280 h 698"/>
                  <a:gd name="T20" fmla="*/ 25 w 669"/>
                  <a:gd name="T21" fmla="*/ 303 h 698"/>
                  <a:gd name="T22" fmla="*/ 30 w 669"/>
                  <a:gd name="T23" fmla="*/ 370 h 698"/>
                  <a:gd name="T24" fmla="*/ 49 w 669"/>
                  <a:gd name="T25" fmla="*/ 355 h 698"/>
                  <a:gd name="T26" fmla="*/ 64 w 669"/>
                  <a:gd name="T27" fmla="*/ 371 h 698"/>
                  <a:gd name="T28" fmla="*/ 90 w 669"/>
                  <a:gd name="T29" fmla="*/ 378 h 698"/>
                  <a:gd name="T30" fmla="*/ 125 w 669"/>
                  <a:gd name="T31" fmla="*/ 381 h 698"/>
                  <a:gd name="T32" fmla="*/ 163 w 669"/>
                  <a:gd name="T33" fmla="*/ 415 h 698"/>
                  <a:gd name="T34" fmla="*/ 202 w 669"/>
                  <a:gd name="T35" fmla="*/ 434 h 698"/>
                  <a:gd name="T36" fmla="*/ 227 w 669"/>
                  <a:gd name="T37" fmla="*/ 464 h 698"/>
                  <a:gd name="T38" fmla="*/ 245 w 669"/>
                  <a:gd name="T39" fmla="*/ 479 h 698"/>
                  <a:gd name="T40" fmla="*/ 248 w 669"/>
                  <a:gd name="T41" fmla="*/ 493 h 698"/>
                  <a:gd name="T42" fmla="*/ 264 w 669"/>
                  <a:gd name="T43" fmla="*/ 549 h 698"/>
                  <a:gd name="T44" fmla="*/ 303 w 669"/>
                  <a:gd name="T45" fmla="*/ 556 h 698"/>
                  <a:gd name="T46" fmla="*/ 310 w 669"/>
                  <a:gd name="T47" fmla="*/ 554 h 698"/>
                  <a:gd name="T48" fmla="*/ 354 w 669"/>
                  <a:gd name="T49" fmla="*/ 592 h 698"/>
                  <a:gd name="T50" fmla="*/ 401 w 669"/>
                  <a:gd name="T51" fmla="*/ 616 h 698"/>
                  <a:gd name="T52" fmla="*/ 434 w 669"/>
                  <a:gd name="T53" fmla="*/ 623 h 698"/>
                  <a:gd name="T54" fmla="*/ 444 w 669"/>
                  <a:gd name="T55" fmla="*/ 645 h 698"/>
                  <a:gd name="T56" fmla="*/ 469 w 669"/>
                  <a:gd name="T57" fmla="*/ 658 h 698"/>
                  <a:gd name="T58" fmla="*/ 465 w 669"/>
                  <a:gd name="T59" fmla="*/ 687 h 698"/>
                  <a:gd name="T60" fmla="*/ 514 w 669"/>
                  <a:gd name="T61" fmla="*/ 698 h 698"/>
                  <a:gd name="T62" fmla="*/ 536 w 669"/>
                  <a:gd name="T63" fmla="*/ 692 h 698"/>
                  <a:gd name="T64" fmla="*/ 567 w 669"/>
                  <a:gd name="T65" fmla="*/ 659 h 698"/>
                  <a:gd name="T66" fmla="*/ 622 w 669"/>
                  <a:gd name="T67" fmla="*/ 684 h 698"/>
                  <a:gd name="T68" fmla="*/ 645 w 669"/>
                  <a:gd name="T69" fmla="*/ 698 h 698"/>
                  <a:gd name="T70" fmla="*/ 660 w 669"/>
                  <a:gd name="T71" fmla="*/ 649 h 698"/>
                  <a:gd name="T72" fmla="*/ 666 w 669"/>
                  <a:gd name="T73" fmla="*/ 601 h 698"/>
                  <a:gd name="T74" fmla="*/ 666 w 669"/>
                  <a:gd name="T75" fmla="*/ 529 h 698"/>
                  <a:gd name="T76" fmla="*/ 634 w 669"/>
                  <a:gd name="T77" fmla="*/ 522 h 698"/>
                  <a:gd name="T78" fmla="*/ 625 w 669"/>
                  <a:gd name="T79" fmla="*/ 482 h 698"/>
                  <a:gd name="T80" fmla="*/ 608 w 669"/>
                  <a:gd name="T81" fmla="*/ 459 h 698"/>
                  <a:gd name="T82" fmla="*/ 603 w 669"/>
                  <a:gd name="T83" fmla="*/ 422 h 698"/>
                  <a:gd name="T84" fmla="*/ 478 w 669"/>
                  <a:gd name="T85" fmla="*/ 419 h 698"/>
                  <a:gd name="T86" fmla="*/ 461 w 669"/>
                  <a:gd name="T87" fmla="*/ 397 h 698"/>
                  <a:gd name="T88" fmla="*/ 481 w 669"/>
                  <a:gd name="T89" fmla="*/ 316 h 698"/>
                  <a:gd name="T90" fmla="*/ 511 w 669"/>
                  <a:gd name="T91" fmla="*/ 306 h 698"/>
                  <a:gd name="T92" fmla="*/ 502 w 669"/>
                  <a:gd name="T93" fmla="*/ 289 h 698"/>
                  <a:gd name="T94" fmla="*/ 491 w 669"/>
                  <a:gd name="T95" fmla="*/ 254 h 698"/>
                  <a:gd name="T96" fmla="*/ 507 w 669"/>
                  <a:gd name="T97" fmla="*/ 222 h 698"/>
                  <a:gd name="T98" fmla="*/ 532 w 669"/>
                  <a:gd name="T99" fmla="*/ 187 h 698"/>
                  <a:gd name="T100" fmla="*/ 515 w 669"/>
                  <a:gd name="T101" fmla="*/ 165 h 698"/>
                  <a:gd name="T102" fmla="*/ 478 w 669"/>
                  <a:gd name="T103" fmla="*/ 176 h 698"/>
                  <a:gd name="T104" fmla="*/ 470 w 669"/>
                  <a:gd name="T105" fmla="*/ 165 h 698"/>
                  <a:gd name="T106" fmla="*/ 449 w 669"/>
                  <a:gd name="T107" fmla="*/ 148 h 698"/>
                  <a:gd name="T108" fmla="*/ 423 w 669"/>
                  <a:gd name="T109" fmla="*/ 140 h 698"/>
                  <a:gd name="T110" fmla="*/ 406 w 669"/>
                  <a:gd name="T111" fmla="*/ 159 h 698"/>
                  <a:gd name="T112" fmla="*/ 391 w 669"/>
                  <a:gd name="T113" fmla="*/ 165 h 698"/>
                  <a:gd name="T114" fmla="*/ 396 w 669"/>
                  <a:gd name="T115" fmla="*/ 93 h 698"/>
                  <a:gd name="T116" fmla="*/ 388 w 669"/>
                  <a:gd name="T117" fmla="*/ 69 h 698"/>
                  <a:gd name="T118" fmla="*/ 368 w 669"/>
                  <a:gd name="T119" fmla="*/ 47 h 698"/>
                  <a:gd name="T120" fmla="*/ 370 w 669"/>
                  <a:gd name="T121" fmla="*/ 38 h 698"/>
                  <a:gd name="T122" fmla="*/ 349 w 669"/>
                  <a:gd name="T123" fmla="*/ 0 h 6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669" h="698">
                    <a:moveTo>
                      <a:pt x="349" y="0"/>
                    </a:moveTo>
                    <a:lnTo>
                      <a:pt x="342" y="0"/>
                    </a:lnTo>
                    <a:lnTo>
                      <a:pt x="328" y="6"/>
                    </a:lnTo>
                    <a:lnTo>
                      <a:pt x="314" y="21"/>
                    </a:lnTo>
                    <a:lnTo>
                      <a:pt x="314" y="24"/>
                    </a:lnTo>
                    <a:lnTo>
                      <a:pt x="315" y="25"/>
                    </a:lnTo>
                    <a:lnTo>
                      <a:pt x="320" y="31"/>
                    </a:lnTo>
                    <a:lnTo>
                      <a:pt x="315" y="40"/>
                    </a:lnTo>
                    <a:lnTo>
                      <a:pt x="308" y="45"/>
                    </a:lnTo>
                    <a:lnTo>
                      <a:pt x="305" y="45"/>
                    </a:lnTo>
                    <a:lnTo>
                      <a:pt x="287" y="26"/>
                    </a:lnTo>
                    <a:lnTo>
                      <a:pt x="286" y="26"/>
                    </a:lnTo>
                    <a:lnTo>
                      <a:pt x="283" y="28"/>
                    </a:lnTo>
                    <a:lnTo>
                      <a:pt x="280" y="28"/>
                    </a:lnTo>
                    <a:lnTo>
                      <a:pt x="273" y="29"/>
                    </a:lnTo>
                    <a:lnTo>
                      <a:pt x="269" y="29"/>
                    </a:lnTo>
                    <a:lnTo>
                      <a:pt x="265" y="26"/>
                    </a:lnTo>
                    <a:lnTo>
                      <a:pt x="262" y="25"/>
                    </a:lnTo>
                    <a:lnTo>
                      <a:pt x="258" y="19"/>
                    </a:lnTo>
                    <a:lnTo>
                      <a:pt x="255" y="17"/>
                    </a:lnTo>
                    <a:lnTo>
                      <a:pt x="241" y="14"/>
                    </a:lnTo>
                    <a:lnTo>
                      <a:pt x="240" y="14"/>
                    </a:lnTo>
                    <a:lnTo>
                      <a:pt x="240" y="19"/>
                    </a:lnTo>
                    <a:lnTo>
                      <a:pt x="231" y="47"/>
                    </a:lnTo>
                    <a:lnTo>
                      <a:pt x="217" y="59"/>
                    </a:lnTo>
                    <a:lnTo>
                      <a:pt x="200" y="67"/>
                    </a:lnTo>
                    <a:lnTo>
                      <a:pt x="194" y="71"/>
                    </a:lnTo>
                    <a:lnTo>
                      <a:pt x="194" y="73"/>
                    </a:lnTo>
                    <a:lnTo>
                      <a:pt x="178" y="109"/>
                    </a:lnTo>
                    <a:lnTo>
                      <a:pt x="178" y="122"/>
                    </a:lnTo>
                    <a:lnTo>
                      <a:pt x="184" y="136"/>
                    </a:lnTo>
                    <a:lnTo>
                      <a:pt x="184" y="137"/>
                    </a:lnTo>
                    <a:lnTo>
                      <a:pt x="178" y="143"/>
                    </a:lnTo>
                    <a:lnTo>
                      <a:pt x="164" y="151"/>
                    </a:lnTo>
                    <a:lnTo>
                      <a:pt x="145" y="163"/>
                    </a:lnTo>
                    <a:lnTo>
                      <a:pt x="143" y="165"/>
                    </a:lnTo>
                    <a:lnTo>
                      <a:pt x="143" y="166"/>
                    </a:lnTo>
                    <a:lnTo>
                      <a:pt x="137" y="180"/>
                    </a:lnTo>
                    <a:lnTo>
                      <a:pt x="130" y="189"/>
                    </a:lnTo>
                    <a:lnTo>
                      <a:pt x="127" y="190"/>
                    </a:lnTo>
                    <a:lnTo>
                      <a:pt x="123" y="193"/>
                    </a:lnTo>
                    <a:lnTo>
                      <a:pt x="117" y="196"/>
                    </a:lnTo>
                    <a:lnTo>
                      <a:pt x="109" y="212"/>
                    </a:lnTo>
                    <a:lnTo>
                      <a:pt x="109" y="218"/>
                    </a:lnTo>
                    <a:lnTo>
                      <a:pt x="107" y="220"/>
                    </a:lnTo>
                    <a:lnTo>
                      <a:pt x="106" y="222"/>
                    </a:lnTo>
                    <a:lnTo>
                      <a:pt x="79" y="244"/>
                    </a:lnTo>
                    <a:lnTo>
                      <a:pt x="54" y="279"/>
                    </a:lnTo>
                    <a:lnTo>
                      <a:pt x="53" y="280"/>
                    </a:lnTo>
                    <a:lnTo>
                      <a:pt x="47" y="280"/>
                    </a:lnTo>
                    <a:lnTo>
                      <a:pt x="43" y="290"/>
                    </a:lnTo>
                    <a:lnTo>
                      <a:pt x="39" y="296"/>
                    </a:lnTo>
                    <a:lnTo>
                      <a:pt x="33" y="296"/>
                    </a:lnTo>
                    <a:lnTo>
                      <a:pt x="26" y="299"/>
                    </a:lnTo>
                    <a:lnTo>
                      <a:pt x="25" y="303"/>
                    </a:lnTo>
                    <a:lnTo>
                      <a:pt x="25" y="316"/>
                    </a:lnTo>
                    <a:lnTo>
                      <a:pt x="0" y="355"/>
                    </a:lnTo>
                    <a:lnTo>
                      <a:pt x="0" y="356"/>
                    </a:lnTo>
                    <a:lnTo>
                      <a:pt x="22" y="370"/>
                    </a:lnTo>
                    <a:lnTo>
                      <a:pt x="30" y="370"/>
                    </a:lnTo>
                    <a:lnTo>
                      <a:pt x="42" y="364"/>
                    </a:lnTo>
                    <a:lnTo>
                      <a:pt x="46" y="359"/>
                    </a:lnTo>
                    <a:lnTo>
                      <a:pt x="43" y="356"/>
                    </a:lnTo>
                    <a:lnTo>
                      <a:pt x="46" y="353"/>
                    </a:lnTo>
                    <a:lnTo>
                      <a:pt x="49" y="355"/>
                    </a:lnTo>
                    <a:lnTo>
                      <a:pt x="57" y="357"/>
                    </a:lnTo>
                    <a:lnTo>
                      <a:pt x="58" y="359"/>
                    </a:lnTo>
                    <a:lnTo>
                      <a:pt x="58" y="362"/>
                    </a:lnTo>
                    <a:lnTo>
                      <a:pt x="60" y="367"/>
                    </a:lnTo>
                    <a:lnTo>
                      <a:pt x="64" y="371"/>
                    </a:lnTo>
                    <a:lnTo>
                      <a:pt x="64" y="373"/>
                    </a:lnTo>
                    <a:lnTo>
                      <a:pt x="72" y="376"/>
                    </a:lnTo>
                    <a:lnTo>
                      <a:pt x="80" y="376"/>
                    </a:lnTo>
                    <a:lnTo>
                      <a:pt x="89" y="378"/>
                    </a:lnTo>
                    <a:lnTo>
                      <a:pt x="90" y="378"/>
                    </a:lnTo>
                    <a:lnTo>
                      <a:pt x="99" y="377"/>
                    </a:lnTo>
                    <a:lnTo>
                      <a:pt x="118" y="376"/>
                    </a:lnTo>
                    <a:lnTo>
                      <a:pt x="124" y="374"/>
                    </a:lnTo>
                    <a:lnTo>
                      <a:pt x="125" y="377"/>
                    </a:lnTo>
                    <a:lnTo>
                      <a:pt x="125" y="381"/>
                    </a:lnTo>
                    <a:lnTo>
                      <a:pt x="132" y="409"/>
                    </a:lnTo>
                    <a:lnTo>
                      <a:pt x="141" y="415"/>
                    </a:lnTo>
                    <a:lnTo>
                      <a:pt x="143" y="413"/>
                    </a:lnTo>
                    <a:lnTo>
                      <a:pt x="157" y="413"/>
                    </a:lnTo>
                    <a:lnTo>
                      <a:pt x="163" y="415"/>
                    </a:lnTo>
                    <a:lnTo>
                      <a:pt x="176" y="415"/>
                    </a:lnTo>
                    <a:lnTo>
                      <a:pt x="185" y="416"/>
                    </a:lnTo>
                    <a:lnTo>
                      <a:pt x="198" y="416"/>
                    </a:lnTo>
                    <a:lnTo>
                      <a:pt x="202" y="426"/>
                    </a:lnTo>
                    <a:lnTo>
                      <a:pt x="202" y="434"/>
                    </a:lnTo>
                    <a:lnTo>
                      <a:pt x="204" y="438"/>
                    </a:lnTo>
                    <a:lnTo>
                      <a:pt x="217" y="443"/>
                    </a:lnTo>
                    <a:lnTo>
                      <a:pt x="220" y="443"/>
                    </a:lnTo>
                    <a:lnTo>
                      <a:pt x="224" y="450"/>
                    </a:lnTo>
                    <a:lnTo>
                      <a:pt x="227" y="464"/>
                    </a:lnTo>
                    <a:lnTo>
                      <a:pt x="227" y="466"/>
                    </a:lnTo>
                    <a:lnTo>
                      <a:pt x="231" y="471"/>
                    </a:lnTo>
                    <a:lnTo>
                      <a:pt x="237" y="472"/>
                    </a:lnTo>
                    <a:lnTo>
                      <a:pt x="245" y="476"/>
                    </a:lnTo>
                    <a:lnTo>
                      <a:pt x="245" y="479"/>
                    </a:lnTo>
                    <a:lnTo>
                      <a:pt x="247" y="479"/>
                    </a:lnTo>
                    <a:lnTo>
                      <a:pt x="248" y="484"/>
                    </a:lnTo>
                    <a:lnTo>
                      <a:pt x="248" y="491"/>
                    </a:lnTo>
                    <a:lnTo>
                      <a:pt x="247" y="493"/>
                    </a:lnTo>
                    <a:lnTo>
                      <a:pt x="248" y="493"/>
                    </a:lnTo>
                    <a:lnTo>
                      <a:pt x="248" y="494"/>
                    </a:lnTo>
                    <a:lnTo>
                      <a:pt x="251" y="504"/>
                    </a:lnTo>
                    <a:lnTo>
                      <a:pt x="252" y="514"/>
                    </a:lnTo>
                    <a:lnTo>
                      <a:pt x="260" y="529"/>
                    </a:lnTo>
                    <a:lnTo>
                      <a:pt x="264" y="549"/>
                    </a:lnTo>
                    <a:lnTo>
                      <a:pt x="264" y="550"/>
                    </a:lnTo>
                    <a:lnTo>
                      <a:pt x="265" y="550"/>
                    </a:lnTo>
                    <a:lnTo>
                      <a:pt x="271" y="553"/>
                    </a:lnTo>
                    <a:lnTo>
                      <a:pt x="301" y="556"/>
                    </a:lnTo>
                    <a:lnTo>
                      <a:pt x="303" y="556"/>
                    </a:lnTo>
                    <a:lnTo>
                      <a:pt x="304" y="554"/>
                    </a:lnTo>
                    <a:lnTo>
                      <a:pt x="305" y="554"/>
                    </a:lnTo>
                    <a:lnTo>
                      <a:pt x="307" y="553"/>
                    </a:lnTo>
                    <a:lnTo>
                      <a:pt x="308" y="553"/>
                    </a:lnTo>
                    <a:lnTo>
                      <a:pt x="310" y="554"/>
                    </a:lnTo>
                    <a:lnTo>
                      <a:pt x="313" y="556"/>
                    </a:lnTo>
                    <a:lnTo>
                      <a:pt x="334" y="563"/>
                    </a:lnTo>
                    <a:lnTo>
                      <a:pt x="346" y="563"/>
                    </a:lnTo>
                    <a:lnTo>
                      <a:pt x="346" y="565"/>
                    </a:lnTo>
                    <a:lnTo>
                      <a:pt x="354" y="592"/>
                    </a:lnTo>
                    <a:lnTo>
                      <a:pt x="360" y="602"/>
                    </a:lnTo>
                    <a:lnTo>
                      <a:pt x="385" y="601"/>
                    </a:lnTo>
                    <a:lnTo>
                      <a:pt x="398" y="606"/>
                    </a:lnTo>
                    <a:lnTo>
                      <a:pt x="401" y="614"/>
                    </a:lnTo>
                    <a:lnTo>
                      <a:pt x="401" y="616"/>
                    </a:lnTo>
                    <a:lnTo>
                      <a:pt x="402" y="616"/>
                    </a:lnTo>
                    <a:lnTo>
                      <a:pt x="413" y="620"/>
                    </a:lnTo>
                    <a:lnTo>
                      <a:pt x="414" y="620"/>
                    </a:lnTo>
                    <a:lnTo>
                      <a:pt x="425" y="623"/>
                    </a:lnTo>
                    <a:lnTo>
                      <a:pt x="434" y="623"/>
                    </a:lnTo>
                    <a:lnTo>
                      <a:pt x="434" y="624"/>
                    </a:lnTo>
                    <a:lnTo>
                      <a:pt x="435" y="624"/>
                    </a:lnTo>
                    <a:lnTo>
                      <a:pt x="437" y="627"/>
                    </a:lnTo>
                    <a:lnTo>
                      <a:pt x="438" y="632"/>
                    </a:lnTo>
                    <a:lnTo>
                      <a:pt x="444" y="645"/>
                    </a:lnTo>
                    <a:lnTo>
                      <a:pt x="448" y="651"/>
                    </a:lnTo>
                    <a:lnTo>
                      <a:pt x="452" y="654"/>
                    </a:lnTo>
                    <a:lnTo>
                      <a:pt x="459" y="652"/>
                    </a:lnTo>
                    <a:lnTo>
                      <a:pt x="465" y="655"/>
                    </a:lnTo>
                    <a:lnTo>
                      <a:pt x="469" y="658"/>
                    </a:lnTo>
                    <a:lnTo>
                      <a:pt x="468" y="665"/>
                    </a:lnTo>
                    <a:lnTo>
                      <a:pt x="466" y="669"/>
                    </a:lnTo>
                    <a:lnTo>
                      <a:pt x="466" y="672"/>
                    </a:lnTo>
                    <a:lnTo>
                      <a:pt x="465" y="676"/>
                    </a:lnTo>
                    <a:lnTo>
                      <a:pt x="465" y="687"/>
                    </a:lnTo>
                    <a:lnTo>
                      <a:pt x="466" y="687"/>
                    </a:lnTo>
                    <a:lnTo>
                      <a:pt x="481" y="690"/>
                    </a:lnTo>
                    <a:lnTo>
                      <a:pt x="501" y="697"/>
                    </a:lnTo>
                    <a:lnTo>
                      <a:pt x="508" y="697"/>
                    </a:lnTo>
                    <a:lnTo>
                      <a:pt x="514" y="698"/>
                    </a:lnTo>
                    <a:lnTo>
                      <a:pt x="515" y="698"/>
                    </a:lnTo>
                    <a:lnTo>
                      <a:pt x="530" y="697"/>
                    </a:lnTo>
                    <a:lnTo>
                      <a:pt x="533" y="695"/>
                    </a:lnTo>
                    <a:lnTo>
                      <a:pt x="535" y="695"/>
                    </a:lnTo>
                    <a:lnTo>
                      <a:pt x="536" y="692"/>
                    </a:lnTo>
                    <a:lnTo>
                      <a:pt x="540" y="684"/>
                    </a:lnTo>
                    <a:lnTo>
                      <a:pt x="550" y="668"/>
                    </a:lnTo>
                    <a:lnTo>
                      <a:pt x="555" y="663"/>
                    </a:lnTo>
                    <a:lnTo>
                      <a:pt x="561" y="661"/>
                    </a:lnTo>
                    <a:lnTo>
                      <a:pt x="567" y="659"/>
                    </a:lnTo>
                    <a:lnTo>
                      <a:pt x="581" y="654"/>
                    </a:lnTo>
                    <a:lnTo>
                      <a:pt x="599" y="655"/>
                    </a:lnTo>
                    <a:lnTo>
                      <a:pt x="603" y="658"/>
                    </a:lnTo>
                    <a:lnTo>
                      <a:pt x="606" y="661"/>
                    </a:lnTo>
                    <a:lnTo>
                      <a:pt x="622" y="684"/>
                    </a:lnTo>
                    <a:lnTo>
                      <a:pt x="634" y="692"/>
                    </a:lnTo>
                    <a:lnTo>
                      <a:pt x="636" y="692"/>
                    </a:lnTo>
                    <a:lnTo>
                      <a:pt x="638" y="694"/>
                    </a:lnTo>
                    <a:lnTo>
                      <a:pt x="643" y="697"/>
                    </a:lnTo>
                    <a:lnTo>
                      <a:pt x="645" y="698"/>
                    </a:lnTo>
                    <a:lnTo>
                      <a:pt x="665" y="688"/>
                    </a:lnTo>
                    <a:lnTo>
                      <a:pt x="666" y="688"/>
                    </a:lnTo>
                    <a:lnTo>
                      <a:pt x="667" y="687"/>
                    </a:lnTo>
                    <a:lnTo>
                      <a:pt x="667" y="685"/>
                    </a:lnTo>
                    <a:lnTo>
                      <a:pt x="660" y="649"/>
                    </a:lnTo>
                    <a:lnTo>
                      <a:pt x="660" y="638"/>
                    </a:lnTo>
                    <a:lnTo>
                      <a:pt x="662" y="635"/>
                    </a:lnTo>
                    <a:lnTo>
                      <a:pt x="663" y="634"/>
                    </a:lnTo>
                    <a:lnTo>
                      <a:pt x="669" y="616"/>
                    </a:lnTo>
                    <a:lnTo>
                      <a:pt x="666" y="601"/>
                    </a:lnTo>
                    <a:lnTo>
                      <a:pt x="666" y="585"/>
                    </a:lnTo>
                    <a:lnTo>
                      <a:pt x="662" y="563"/>
                    </a:lnTo>
                    <a:lnTo>
                      <a:pt x="663" y="546"/>
                    </a:lnTo>
                    <a:lnTo>
                      <a:pt x="666" y="538"/>
                    </a:lnTo>
                    <a:lnTo>
                      <a:pt x="666" y="529"/>
                    </a:lnTo>
                    <a:lnTo>
                      <a:pt x="665" y="529"/>
                    </a:lnTo>
                    <a:lnTo>
                      <a:pt x="663" y="529"/>
                    </a:lnTo>
                    <a:lnTo>
                      <a:pt x="660" y="528"/>
                    </a:lnTo>
                    <a:lnTo>
                      <a:pt x="645" y="524"/>
                    </a:lnTo>
                    <a:lnTo>
                      <a:pt x="634" y="522"/>
                    </a:lnTo>
                    <a:lnTo>
                      <a:pt x="629" y="522"/>
                    </a:lnTo>
                    <a:lnTo>
                      <a:pt x="622" y="515"/>
                    </a:lnTo>
                    <a:lnTo>
                      <a:pt x="620" y="511"/>
                    </a:lnTo>
                    <a:lnTo>
                      <a:pt x="620" y="503"/>
                    </a:lnTo>
                    <a:lnTo>
                      <a:pt x="625" y="482"/>
                    </a:lnTo>
                    <a:lnTo>
                      <a:pt x="618" y="476"/>
                    </a:lnTo>
                    <a:lnTo>
                      <a:pt x="608" y="465"/>
                    </a:lnTo>
                    <a:lnTo>
                      <a:pt x="608" y="464"/>
                    </a:lnTo>
                    <a:lnTo>
                      <a:pt x="607" y="462"/>
                    </a:lnTo>
                    <a:lnTo>
                      <a:pt x="608" y="459"/>
                    </a:lnTo>
                    <a:lnTo>
                      <a:pt x="613" y="437"/>
                    </a:lnTo>
                    <a:lnTo>
                      <a:pt x="611" y="423"/>
                    </a:lnTo>
                    <a:lnTo>
                      <a:pt x="610" y="420"/>
                    </a:lnTo>
                    <a:lnTo>
                      <a:pt x="608" y="420"/>
                    </a:lnTo>
                    <a:lnTo>
                      <a:pt x="603" y="422"/>
                    </a:lnTo>
                    <a:lnTo>
                      <a:pt x="582" y="423"/>
                    </a:lnTo>
                    <a:lnTo>
                      <a:pt x="543" y="434"/>
                    </a:lnTo>
                    <a:lnTo>
                      <a:pt x="525" y="437"/>
                    </a:lnTo>
                    <a:lnTo>
                      <a:pt x="488" y="422"/>
                    </a:lnTo>
                    <a:lnTo>
                      <a:pt x="478" y="419"/>
                    </a:lnTo>
                    <a:lnTo>
                      <a:pt x="476" y="417"/>
                    </a:lnTo>
                    <a:lnTo>
                      <a:pt x="470" y="416"/>
                    </a:lnTo>
                    <a:lnTo>
                      <a:pt x="465" y="412"/>
                    </a:lnTo>
                    <a:lnTo>
                      <a:pt x="463" y="412"/>
                    </a:lnTo>
                    <a:lnTo>
                      <a:pt x="461" y="397"/>
                    </a:lnTo>
                    <a:lnTo>
                      <a:pt x="465" y="385"/>
                    </a:lnTo>
                    <a:lnTo>
                      <a:pt x="478" y="328"/>
                    </a:lnTo>
                    <a:lnTo>
                      <a:pt x="480" y="317"/>
                    </a:lnTo>
                    <a:lnTo>
                      <a:pt x="480" y="316"/>
                    </a:lnTo>
                    <a:lnTo>
                      <a:pt x="481" y="316"/>
                    </a:lnTo>
                    <a:lnTo>
                      <a:pt x="495" y="311"/>
                    </a:lnTo>
                    <a:lnTo>
                      <a:pt x="504" y="311"/>
                    </a:lnTo>
                    <a:lnTo>
                      <a:pt x="507" y="309"/>
                    </a:lnTo>
                    <a:lnTo>
                      <a:pt x="509" y="307"/>
                    </a:lnTo>
                    <a:lnTo>
                      <a:pt x="511" y="306"/>
                    </a:lnTo>
                    <a:lnTo>
                      <a:pt x="511" y="303"/>
                    </a:lnTo>
                    <a:lnTo>
                      <a:pt x="507" y="299"/>
                    </a:lnTo>
                    <a:lnTo>
                      <a:pt x="504" y="297"/>
                    </a:lnTo>
                    <a:lnTo>
                      <a:pt x="502" y="290"/>
                    </a:lnTo>
                    <a:lnTo>
                      <a:pt x="502" y="289"/>
                    </a:lnTo>
                    <a:lnTo>
                      <a:pt x="494" y="263"/>
                    </a:lnTo>
                    <a:lnTo>
                      <a:pt x="493" y="261"/>
                    </a:lnTo>
                    <a:lnTo>
                      <a:pt x="493" y="260"/>
                    </a:lnTo>
                    <a:lnTo>
                      <a:pt x="491" y="258"/>
                    </a:lnTo>
                    <a:lnTo>
                      <a:pt x="491" y="254"/>
                    </a:lnTo>
                    <a:lnTo>
                      <a:pt x="490" y="251"/>
                    </a:lnTo>
                    <a:lnTo>
                      <a:pt x="490" y="237"/>
                    </a:lnTo>
                    <a:lnTo>
                      <a:pt x="491" y="234"/>
                    </a:lnTo>
                    <a:lnTo>
                      <a:pt x="493" y="233"/>
                    </a:lnTo>
                    <a:lnTo>
                      <a:pt x="507" y="222"/>
                    </a:lnTo>
                    <a:lnTo>
                      <a:pt x="519" y="215"/>
                    </a:lnTo>
                    <a:lnTo>
                      <a:pt x="526" y="203"/>
                    </a:lnTo>
                    <a:lnTo>
                      <a:pt x="528" y="203"/>
                    </a:lnTo>
                    <a:lnTo>
                      <a:pt x="530" y="190"/>
                    </a:lnTo>
                    <a:lnTo>
                      <a:pt x="532" y="187"/>
                    </a:lnTo>
                    <a:lnTo>
                      <a:pt x="532" y="179"/>
                    </a:lnTo>
                    <a:lnTo>
                      <a:pt x="530" y="179"/>
                    </a:lnTo>
                    <a:lnTo>
                      <a:pt x="523" y="172"/>
                    </a:lnTo>
                    <a:lnTo>
                      <a:pt x="522" y="169"/>
                    </a:lnTo>
                    <a:lnTo>
                      <a:pt x="515" y="165"/>
                    </a:lnTo>
                    <a:lnTo>
                      <a:pt x="511" y="163"/>
                    </a:lnTo>
                    <a:lnTo>
                      <a:pt x="494" y="170"/>
                    </a:lnTo>
                    <a:lnTo>
                      <a:pt x="491" y="173"/>
                    </a:lnTo>
                    <a:lnTo>
                      <a:pt x="484" y="176"/>
                    </a:lnTo>
                    <a:lnTo>
                      <a:pt x="478" y="176"/>
                    </a:lnTo>
                    <a:lnTo>
                      <a:pt x="474" y="174"/>
                    </a:lnTo>
                    <a:lnTo>
                      <a:pt x="473" y="172"/>
                    </a:lnTo>
                    <a:lnTo>
                      <a:pt x="473" y="169"/>
                    </a:lnTo>
                    <a:lnTo>
                      <a:pt x="470" y="166"/>
                    </a:lnTo>
                    <a:lnTo>
                      <a:pt x="470" y="165"/>
                    </a:lnTo>
                    <a:lnTo>
                      <a:pt x="469" y="163"/>
                    </a:lnTo>
                    <a:lnTo>
                      <a:pt x="468" y="160"/>
                    </a:lnTo>
                    <a:lnTo>
                      <a:pt x="462" y="155"/>
                    </a:lnTo>
                    <a:lnTo>
                      <a:pt x="451" y="149"/>
                    </a:lnTo>
                    <a:lnTo>
                      <a:pt x="449" y="148"/>
                    </a:lnTo>
                    <a:lnTo>
                      <a:pt x="434" y="140"/>
                    </a:lnTo>
                    <a:lnTo>
                      <a:pt x="433" y="141"/>
                    </a:lnTo>
                    <a:lnTo>
                      <a:pt x="430" y="141"/>
                    </a:lnTo>
                    <a:lnTo>
                      <a:pt x="424" y="138"/>
                    </a:lnTo>
                    <a:lnTo>
                      <a:pt x="423" y="140"/>
                    </a:lnTo>
                    <a:lnTo>
                      <a:pt x="417" y="145"/>
                    </a:lnTo>
                    <a:lnTo>
                      <a:pt x="414" y="149"/>
                    </a:lnTo>
                    <a:lnTo>
                      <a:pt x="410" y="158"/>
                    </a:lnTo>
                    <a:lnTo>
                      <a:pt x="410" y="159"/>
                    </a:lnTo>
                    <a:lnTo>
                      <a:pt x="406" y="159"/>
                    </a:lnTo>
                    <a:lnTo>
                      <a:pt x="403" y="160"/>
                    </a:lnTo>
                    <a:lnTo>
                      <a:pt x="403" y="163"/>
                    </a:lnTo>
                    <a:lnTo>
                      <a:pt x="402" y="163"/>
                    </a:lnTo>
                    <a:lnTo>
                      <a:pt x="401" y="165"/>
                    </a:lnTo>
                    <a:lnTo>
                      <a:pt x="391" y="165"/>
                    </a:lnTo>
                    <a:lnTo>
                      <a:pt x="377" y="160"/>
                    </a:lnTo>
                    <a:lnTo>
                      <a:pt x="377" y="159"/>
                    </a:lnTo>
                    <a:lnTo>
                      <a:pt x="398" y="99"/>
                    </a:lnTo>
                    <a:lnTo>
                      <a:pt x="398" y="98"/>
                    </a:lnTo>
                    <a:lnTo>
                      <a:pt x="396" y="93"/>
                    </a:lnTo>
                    <a:lnTo>
                      <a:pt x="396" y="89"/>
                    </a:lnTo>
                    <a:lnTo>
                      <a:pt x="394" y="76"/>
                    </a:lnTo>
                    <a:lnTo>
                      <a:pt x="394" y="73"/>
                    </a:lnTo>
                    <a:lnTo>
                      <a:pt x="391" y="69"/>
                    </a:lnTo>
                    <a:lnTo>
                      <a:pt x="388" y="69"/>
                    </a:lnTo>
                    <a:lnTo>
                      <a:pt x="371" y="60"/>
                    </a:lnTo>
                    <a:lnTo>
                      <a:pt x="365" y="54"/>
                    </a:lnTo>
                    <a:lnTo>
                      <a:pt x="365" y="49"/>
                    </a:lnTo>
                    <a:lnTo>
                      <a:pt x="367" y="49"/>
                    </a:lnTo>
                    <a:lnTo>
                      <a:pt x="368" y="47"/>
                    </a:lnTo>
                    <a:lnTo>
                      <a:pt x="368" y="46"/>
                    </a:lnTo>
                    <a:lnTo>
                      <a:pt x="370" y="46"/>
                    </a:lnTo>
                    <a:lnTo>
                      <a:pt x="371" y="45"/>
                    </a:lnTo>
                    <a:lnTo>
                      <a:pt x="370" y="40"/>
                    </a:lnTo>
                    <a:lnTo>
                      <a:pt x="370" y="38"/>
                    </a:lnTo>
                    <a:lnTo>
                      <a:pt x="368" y="36"/>
                    </a:lnTo>
                    <a:lnTo>
                      <a:pt x="358" y="29"/>
                    </a:lnTo>
                    <a:lnTo>
                      <a:pt x="351" y="19"/>
                    </a:lnTo>
                    <a:lnTo>
                      <a:pt x="351" y="11"/>
                    </a:lnTo>
                    <a:lnTo>
                      <a:pt x="34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61" name="Freeform 188">
                <a:extLst>
                  <a:ext uri="{FF2B5EF4-FFF2-40B4-BE49-F238E27FC236}">
                    <a16:creationId xmlns:a16="http://schemas.microsoft.com/office/drawing/2014/main" id="{454B1D2B-BDED-50C4-6F4D-5B78FFEC6A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5" y="2594"/>
                <a:ext cx="101" cy="165"/>
              </a:xfrm>
              <a:custGeom>
                <a:avLst/>
                <a:gdLst>
                  <a:gd name="T0" fmla="*/ 193 w 401"/>
                  <a:gd name="T1" fmla="*/ 1 h 659"/>
                  <a:gd name="T2" fmla="*/ 172 w 401"/>
                  <a:gd name="T3" fmla="*/ 24 h 659"/>
                  <a:gd name="T4" fmla="*/ 150 w 401"/>
                  <a:gd name="T5" fmla="*/ 43 h 659"/>
                  <a:gd name="T6" fmla="*/ 120 w 401"/>
                  <a:gd name="T7" fmla="*/ 95 h 659"/>
                  <a:gd name="T8" fmla="*/ 79 w 401"/>
                  <a:gd name="T9" fmla="*/ 119 h 659"/>
                  <a:gd name="T10" fmla="*/ 59 w 401"/>
                  <a:gd name="T11" fmla="*/ 77 h 659"/>
                  <a:gd name="T12" fmla="*/ 52 w 401"/>
                  <a:gd name="T13" fmla="*/ 53 h 659"/>
                  <a:gd name="T14" fmla="*/ 38 w 401"/>
                  <a:gd name="T15" fmla="*/ 46 h 659"/>
                  <a:gd name="T16" fmla="*/ 34 w 401"/>
                  <a:gd name="T17" fmla="*/ 74 h 659"/>
                  <a:gd name="T18" fmla="*/ 7 w 401"/>
                  <a:gd name="T19" fmla="*/ 106 h 659"/>
                  <a:gd name="T20" fmla="*/ 17 w 401"/>
                  <a:gd name="T21" fmla="*/ 146 h 659"/>
                  <a:gd name="T22" fmla="*/ 49 w 401"/>
                  <a:gd name="T23" fmla="*/ 180 h 659"/>
                  <a:gd name="T24" fmla="*/ 65 w 401"/>
                  <a:gd name="T25" fmla="*/ 206 h 659"/>
                  <a:gd name="T26" fmla="*/ 83 w 401"/>
                  <a:gd name="T27" fmla="*/ 218 h 659"/>
                  <a:gd name="T28" fmla="*/ 94 w 401"/>
                  <a:gd name="T29" fmla="*/ 229 h 659"/>
                  <a:gd name="T30" fmla="*/ 104 w 401"/>
                  <a:gd name="T31" fmla="*/ 244 h 659"/>
                  <a:gd name="T32" fmla="*/ 91 w 401"/>
                  <a:gd name="T33" fmla="*/ 300 h 659"/>
                  <a:gd name="T34" fmla="*/ 91 w 401"/>
                  <a:gd name="T35" fmla="*/ 316 h 659"/>
                  <a:gd name="T36" fmla="*/ 79 w 401"/>
                  <a:gd name="T37" fmla="*/ 352 h 659"/>
                  <a:gd name="T38" fmla="*/ 70 w 401"/>
                  <a:gd name="T39" fmla="*/ 417 h 659"/>
                  <a:gd name="T40" fmla="*/ 65 w 401"/>
                  <a:gd name="T41" fmla="*/ 427 h 659"/>
                  <a:gd name="T42" fmla="*/ 39 w 401"/>
                  <a:gd name="T43" fmla="*/ 524 h 659"/>
                  <a:gd name="T44" fmla="*/ 24 w 401"/>
                  <a:gd name="T45" fmla="*/ 575 h 659"/>
                  <a:gd name="T46" fmla="*/ 48 w 401"/>
                  <a:gd name="T47" fmla="*/ 600 h 659"/>
                  <a:gd name="T48" fmla="*/ 14 w 401"/>
                  <a:gd name="T49" fmla="*/ 652 h 659"/>
                  <a:gd name="T50" fmla="*/ 67 w 401"/>
                  <a:gd name="T51" fmla="*/ 645 h 659"/>
                  <a:gd name="T52" fmla="*/ 91 w 401"/>
                  <a:gd name="T53" fmla="*/ 635 h 659"/>
                  <a:gd name="T54" fmla="*/ 106 w 401"/>
                  <a:gd name="T55" fmla="*/ 600 h 659"/>
                  <a:gd name="T56" fmla="*/ 125 w 401"/>
                  <a:gd name="T57" fmla="*/ 550 h 659"/>
                  <a:gd name="T58" fmla="*/ 164 w 401"/>
                  <a:gd name="T59" fmla="*/ 568 h 659"/>
                  <a:gd name="T60" fmla="*/ 169 w 401"/>
                  <a:gd name="T61" fmla="*/ 578 h 659"/>
                  <a:gd name="T62" fmla="*/ 199 w 401"/>
                  <a:gd name="T63" fmla="*/ 568 h 659"/>
                  <a:gd name="T64" fmla="*/ 218 w 401"/>
                  <a:gd name="T65" fmla="*/ 549 h 659"/>
                  <a:gd name="T66" fmla="*/ 235 w 401"/>
                  <a:gd name="T67" fmla="*/ 510 h 659"/>
                  <a:gd name="T68" fmla="*/ 221 w 401"/>
                  <a:gd name="T69" fmla="*/ 487 h 659"/>
                  <a:gd name="T70" fmla="*/ 295 w 401"/>
                  <a:gd name="T71" fmla="*/ 500 h 659"/>
                  <a:gd name="T72" fmla="*/ 317 w 401"/>
                  <a:gd name="T73" fmla="*/ 524 h 659"/>
                  <a:gd name="T74" fmla="*/ 341 w 401"/>
                  <a:gd name="T75" fmla="*/ 542 h 659"/>
                  <a:gd name="T76" fmla="*/ 376 w 401"/>
                  <a:gd name="T77" fmla="*/ 490 h 659"/>
                  <a:gd name="T78" fmla="*/ 387 w 401"/>
                  <a:gd name="T79" fmla="*/ 416 h 659"/>
                  <a:gd name="T80" fmla="*/ 398 w 401"/>
                  <a:gd name="T81" fmla="*/ 399 h 659"/>
                  <a:gd name="T82" fmla="*/ 393 w 401"/>
                  <a:gd name="T83" fmla="*/ 367 h 659"/>
                  <a:gd name="T84" fmla="*/ 387 w 401"/>
                  <a:gd name="T85" fmla="*/ 354 h 659"/>
                  <a:gd name="T86" fmla="*/ 366 w 401"/>
                  <a:gd name="T87" fmla="*/ 343 h 659"/>
                  <a:gd name="T88" fmla="*/ 320 w 401"/>
                  <a:gd name="T89" fmla="*/ 328 h 659"/>
                  <a:gd name="T90" fmla="*/ 303 w 401"/>
                  <a:gd name="T91" fmla="*/ 299 h 659"/>
                  <a:gd name="T92" fmla="*/ 300 w 401"/>
                  <a:gd name="T93" fmla="*/ 278 h 659"/>
                  <a:gd name="T94" fmla="*/ 330 w 401"/>
                  <a:gd name="T95" fmla="*/ 268 h 659"/>
                  <a:gd name="T96" fmla="*/ 337 w 401"/>
                  <a:gd name="T97" fmla="*/ 261 h 659"/>
                  <a:gd name="T98" fmla="*/ 352 w 401"/>
                  <a:gd name="T99" fmla="*/ 222 h 659"/>
                  <a:gd name="T100" fmla="*/ 366 w 401"/>
                  <a:gd name="T101" fmla="*/ 204 h 659"/>
                  <a:gd name="T102" fmla="*/ 336 w 401"/>
                  <a:gd name="T103" fmla="*/ 184 h 659"/>
                  <a:gd name="T104" fmla="*/ 313 w 401"/>
                  <a:gd name="T105" fmla="*/ 201 h 659"/>
                  <a:gd name="T106" fmla="*/ 281 w 401"/>
                  <a:gd name="T107" fmla="*/ 163 h 659"/>
                  <a:gd name="T108" fmla="*/ 273 w 401"/>
                  <a:gd name="T109" fmla="*/ 127 h 659"/>
                  <a:gd name="T110" fmla="*/ 298 w 401"/>
                  <a:gd name="T111" fmla="*/ 93 h 659"/>
                  <a:gd name="T112" fmla="*/ 284 w 401"/>
                  <a:gd name="T113" fmla="*/ 56 h 659"/>
                  <a:gd name="T114" fmla="*/ 249 w 401"/>
                  <a:gd name="T115" fmla="*/ 43 h 659"/>
                  <a:gd name="T116" fmla="*/ 214 w 401"/>
                  <a:gd name="T117" fmla="*/ 42 h 659"/>
                  <a:gd name="T118" fmla="*/ 216 w 401"/>
                  <a:gd name="T119" fmla="*/ 8 h 6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01" h="659">
                    <a:moveTo>
                      <a:pt x="216" y="8"/>
                    </a:moveTo>
                    <a:lnTo>
                      <a:pt x="213" y="4"/>
                    </a:lnTo>
                    <a:lnTo>
                      <a:pt x="209" y="0"/>
                    </a:lnTo>
                    <a:lnTo>
                      <a:pt x="197" y="5"/>
                    </a:lnTo>
                    <a:lnTo>
                      <a:pt x="196" y="5"/>
                    </a:lnTo>
                    <a:lnTo>
                      <a:pt x="193" y="1"/>
                    </a:lnTo>
                    <a:lnTo>
                      <a:pt x="192" y="0"/>
                    </a:lnTo>
                    <a:lnTo>
                      <a:pt x="187" y="8"/>
                    </a:lnTo>
                    <a:lnTo>
                      <a:pt x="186" y="12"/>
                    </a:lnTo>
                    <a:lnTo>
                      <a:pt x="183" y="17"/>
                    </a:lnTo>
                    <a:lnTo>
                      <a:pt x="173" y="24"/>
                    </a:lnTo>
                    <a:lnTo>
                      <a:pt x="172" y="24"/>
                    </a:lnTo>
                    <a:lnTo>
                      <a:pt x="164" y="31"/>
                    </a:lnTo>
                    <a:lnTo>
                      <a:pt x="158" y="40"/>
                    </a:lnTo>
                    <a:lnTo>
                      <a:pt x="157" y="40"/>
                    </a:lnTo>
                    <a:lnTo>
                      <a:pt x="156" y="39"/>
                    </a:lnTo>
                    <a:lnTo>
                      <a:pt x="154" y="39"/>
                    </a:lnTo>
                    <a:lnTo>
                      <a:pt x="150" y="43"/>
                    </a:lnTo>
                    <a:lnTo>
                      <a:pt x="150" y="47"/>
                    </a:lnTo>
                    <a:lnTo>
                      <a:pt x="143" y="59"/>
                    </a:lnTo>
                    <a:lnTo>
                      <a:pt x="134" y="70"/>
                    </a:lnTo>
                    <a:lnTo>
                      <a:pt x="132" y="74"/>
                    </a:lnTo>
                    <a:lnTo>
                      <a:pt x="120" y="84"/>
                    </a:lnTo>
                    <a:lnTo>
                      <a:pt x="120" y="95"/>
                    </a:lnTo>
                    <a:lnTo>
                      <a:pt x="113" y="105"/>
                    </a:lnTo>
                    <a:lnTo>
                      <a:pt x="98" y="119"/>
                    </a:lnTo>
                    <a:lnTo>
                      <a:pt x="86" y="123"/>
                    </a:lnTo>
                    <a:lnTo>
                      <a:pt x="84" y="123"/>
                    </a:lnTo>
                    <a:lnTo>
                      <a:pt x="81" y="120"/>
                    </a:lnTo>
                    <a:lnTo>
                      <a:pt x="79" y="119"/>
                    </a:lnTo>
                    <a:lnTo>
                      <a:pt x="72" y="110"/>
                    </a:lnTo>
                    <a:lnTo>
                      <a:pt x="70" y="107"/>
                    </a:lnTo>
                    <a:lnTo>
                      <a:pt x="60" y="93"/>
                    </a:lnTo>
                    <a:lnTo>
                      <a:pt x="60" y="88"/>
                    </a:lnTo>
                    <a:lnTo>
                      <a:pt x="59" y="81"/>
                    </a:lnTo>
                    <a:lnTo>
                      <a:pt x="59" y="77"/>
                    </a:lnTo>
                    <a:lnTo>
                      <a:pt x="58" y="71"/>
                    </a:lnTo>
                    <a:lnTo>
                      <a:pt x="58" y="67"/>
                    </a:lnTo>
                    <a:lnTo>
                      <a:pt x="55" y="57"/>
                    </a:lnTo>
                    <a:lnTo>
                      <a:pt x="53" y="54"/>
                    </a:lnTo>
                    <a:lnTo>
                      <a:pt x="53" y="53"/>
                    </a:lnTo>
                    <a:lnTo>
                      <a:pt x="52" y="53"/>
                    </a:lnTo>
                    <a:lnTo>
                      <a:pt x="48" y="52"/>
                    </a:lnTo>
                    <a:lnTo>
                      <a:pt x="44" y="47"/>
                    </a:lnTo>
                    <a:lnTo>
                      <a:pt x="41" y="46"/>
                    </a:lnTo>
                    <a:lnTo>
                      <a:pt x="39" y="45"/>
                    </a:lnTo>
                    <a:lnTo>
                      <a:pt x="38" y="45"/>
                    </a:lnTo>
                    <a:lnTo>
                      <a:pt x="38" y="46"/>
                    </a:lnTo>
                    <a:lnTo>
                      <a:pt x="28" y="67"/>
                    </a:lnTo>
                    <a:lnTo>
                      <a:pt x="28" y="68"/>
                    </a:lnTo>
                    <a:lnTo>
                      <a:pt x="32" y="71"/>
                    </a:lnTo>
                    <a:lnTo>
                      <a:pt x="35" y="71"/>
                    </a:lnTo>
                    <a:lnTo>
                      <a:pt x="34" y="72"/>
                    </a:lnTo>
                    <a:lnTo>
                      <a:pt x="34" y="74"/>
                    </a:lnTo>
                    <a:lnTo>
                      <a:pt x="32" y="75"/>
                    </a:lnTo>
                    <a:lnTo>
                      <a:pt x="32" y="78"/>
                    </a:lnTo>
                    <a:lnTo>
                      <a:pt x="28" y="79"/>
                    </a:lnTo>
                    <a:lnTo>
                      <a:pt x="14" y="100"/>
                    </a:lnTo>
                    <a:lnTo>
                      <a:pt x="10" y="103"/>
                    </a:lnTo>
                    <a:lnTo>
                      <a:pt x="7" y="106"/>
                    </a:lnTo>
                    <a:lnTo>
                      <a:pt x="0" y="112"/>
                    </a:lnTo>
                    <a:lnTo>
                      <a:pt x="0" y="131"/>
                    </a:lnTo>
                    <a:lnTo>
                      <a:pt x="2" y="138"/>
                    </a:lnTo>
                    <a:lnTo>
                      <a:pt x="7" y="148"/>
                    </a:lnTo>
                    <a:lnTo>
                      <a:pt x="9" y="146"/>
                    </a:lnTo>
                    <a:lnTo>
                      <a:pt x="17" y="146"/>
                    </a:lnTo>
                    <a:lnTo>
                      <a:pt x="35" y="160"/>
                    </a:lnTo>
                    <a:lnTo>
                      <a:pt x="37" y="162"/>
                    </a:lnTo>
                    <a:lnTo>
                      <a:pt x="44" y="174"/>
                    </a:lnTo>
                    <a:lnTo>
                      <a:pt x="46" y="177"/>
                    </a:lnTo>
                    <a:lnTo>
                      <a:pt x="48" y="180"/>
                    </a:lnTo>
                    <a:lnTo>
                      <a:pt x="49" y="180"/>
                    </a:lnTo>
                    <a:lnTo>
                      <a:pt x="60" y="186"/>
                    </a:lnTo>
                    <a:lnTo>
                      <a:pt x="69" y="184"/>
                    </a:lnTo>
                    <a:lnTo>
                      <a:pt x="69" y="187"/>
                    </a:lnTo>
                    <a:lnTo>
                      <a:pt x="66" y="201"/>
                    </a:lnTo>
                    <a:lnTo>
                      <a:pt x="65" y="202"/>
                    </a:lnTo>
                    <a:lnTo>
                      <a:pt x="65" y="206"/>
                    </a:lnTo>
                    <a:lnTo>
                      <a:pt x="66" y="206"/>
                    </a:lnTo>
                    <a:lnTo>
                      <a:pt x="66" y="208"/>
                    </a:lnTo>
                    <a:lnTo>
                      <a:pt x="73" y="209"/>
                    </a:lnTo>
                    <a:lnTo>
                      <a:pt x="76" y="211"/>
                    </a:lnTo>
                    <a:lnTo>
                      <a:pt x="81" y="215"/>
                    </a:lnTo>
                    <a:lnTo>
                      <a:pt x="83" y="218"/>
                    </a:lnTo>
                    <a:lnTo>
                      <a:pt x="77" y="223"/>
                    </a:lnTo>
                    <a:lnTo>
                      <a:pt x="76" y="226"/>
                    </a:lnTo>
                    <a:lnTo>
                      <a:pt x="77" y="226"/>
                    </a:lnTo>
                    <a:lnTo>
                      <a:pt x="89" y="230"/>
                    </a:lnTo>
                    <a:lnTo>
                      <a:pt x="93" y="229"/>
                    </a:lnTo>
                    <a:lnTo>
                      <a:pt x="94" y="229"/>
                    </a:lnTo>
                    <a:lnTo>
                      <a:pt x="101" y="223"/>
                    </a:lnTo>
                    <a:lnTo>
                      <a:pt x="104" y="222"/>
                    </a:lnTo>
                    <a:lnTo>
                      <a:pt x="105" y="225"/>
                    </a:lnTo>
                    <a:lnTo>
                      <a:pt x="105" y="237"/>
                    </a:lnTo>
                    <a:lnTo>
                      <a:pt x="106" y="242"/>
                    </a:lnTo>
                    <a:lnTo>
                      <a:pt x="104" y="244"/>
                    </a:lnTo>
                    <a:lnTo>
                      <a:pt x="101" y="254"/>
                    </a:lnTo>
                    <a:lnTo>
                      <a:pt x="102" y="263"/>
                    </a:lnTo>
                    <a:lnTo>
                      <a:pt x="102" y="273"/>
                    </a:lnTo>
                    <a:lnTo>
                      <a:pt x="99" y="283"/>
                    </a:lnTo>
                    <a:lnTo>
                      <a:pt x="93" y="296"/>
                    </a:lnTo>
                    <a:lnTo>
                      <a:pt x="91" y="300"/>
                    </a:lnTo>
                    <a:lnTo>
                      <a:pt x="91" y="304"/>
                    </a:lnTo>
                    <a:lnTo>
                      <a:pt x="90" y="307"/>
                    </a:lnTo>
                    <a:lnTo>
                      <a:pt x="90" y="310"/>
                    </a:lnTo>
                    <a:lnTo>
                      <a:pt x="93" y="313"/>
                    </a:lnTo>
                    <a:lnTo>
                      <a:pt x="93" y="314"/>
                    </a:lnTo>
                    <a:lnTo>
                      <a:pt x="91" y="316"/>
                    </a:lnTo>
                    <a:lnTo>
                      <a:pt x="89" y="331"/>
                    </a:lnTo>
                    <a:lnTo>
                      <a:pt x="84" y="340"/>
                    </a:lnTo>
                    <a:lnTo>
                      <a:pt x="84" y="342"/>
                    </a:lnTo>
                    <a:lnTo>
                      <a:pt x="80" y="347"/>
                    </a:lnTo>
                    <a:lnTo>
                      <a:pt x="79" y="349"/>
                    </a:lnTo>
                    <a:lnTo>
                      <a:pt x="79" y="352"/>
                    </a:lnTo>
                    <a:lnTo>
                      <a:pt x="74" y="383"/>
                    </a:lnTo>
                    <a:lnTo>
                      <a:pt x="70" y="398"/>
                    </a:lnTo>
                    <a:lnTo>
                      <a:pt x="70" y="399"/>
                    </a:lnTo>
                    <a:lnTo>
                      <a:pt x="69" y="400"/>
                    </a:lnTo>
                    <a:lnTo>
                      <a:pt x="69" y="413"/>
                    </a:lnTo>
                    <a:lnTo>
                      <a:pt x="70" y="417"/>
                    </a:lnTo>
                    <a:lnTo>
                      <a:pt x="72" y="419"/>
                    </a:lnTo>
                    <a:lnTo>
                      <a:pt x="72" y="420"/>
                    </a:lnTo>
                    <a:lnTo>
                      <a:pt x="70" y="422"/>
                    </a:lnTo>
                    <a:lnTo>
                      <a:pt x="70" y="423"/>
                    </a:lnTo>
                    <a:lnTo>
                      <a:pt x="69" y="423"/>
                    </a:lnTo>
                    <a:lnTo>
                      <a:pt x="65" y="427"/>
                    </a:lnTo>
                    <a:lnTo>
                      <a:pt x="65" y="430"/>
                    </a:lnTo>
                    <a:lnTo>
                      <a:pt x="63" y="431"/>
                    </a:lnTo>
                    <a:lnTo>
                      <a:pt x="44" y="490"/>
                    </a:lnTo>
                    <a:lnTo>
                      <a:pt x="42" y="501"/>
                    </a:lnTo>
                    <a:lnTo>
                      <a:pt x="42" y="505"/>
                    </a:lnTo>
                    <a:lnTo>
                      <a:pt x="39" y="524"/>
                    </a:lnTo>
                    <a:lnTo>
                      <a:pt x="39" y="526"/>
                    </a:lnTo>
                    <a:lnTo>
                      <a:pt x="38" y="535"/>
                    </a:lnTo>
                    <a:lnTo>
                      <a:pt x="32" y="550"/>
                    </a:lnTo>
                    <a:lnTo>
                      <a:pt x="27" y="557"/>
                    </a:lnTo>
                    <a:lnTo>
                      <a:pt x="24" y="564"/>
                    </a:lnTo>
                    <a:lnTo>
                      <a:pt x="24" y="575"/>
                    </a:lnTo>
                    <a:lnTo>
                      <a:pt x="21" y="579"/>
                    </a:lnTo>
                    <a:lnTo>
                      <a:pt x="21" y="581"/>
                    </a:lnTo>
                    <a:lnTo>
                      <a:pt x="20" y="582"/>
                    </a:lnTo>
                    <a:lnTo>
                      <a:pt x="21" y="582"/>
                    </a:lnTo>
                    <a:lnTo>
                      <a:pt x="42" y="595"/>
                    </a:lnTo>
                    <a:lnTo>
                      <a:pt x="48" y="600"/>
                    </a:lnTo>
                    <a:lnTo>
                      <a:pt x="56" y="609"/>
                    </a:lnTo>
                    <a:lnTo>
                      <a:pt x="56" y="610"/>
                    </a:lnTo>
                    <a:lnTo>
                      <a:pt x="55" y="613"/>
                    </a:lnTo>
                    <a:lnTo>
                      <a:pt x="55" y="614"/>
                    </a:lnTo>
                    <a:lnTo>
                      <a:pt x="24" y="647"/>
                    </a:lnTo>
                    <a:lnTo>
                      <a:pt x="14" y="652"/>
                    </a:lnTo>
                    <a:lnTo>
                      <a:pt x="14" y="654"/>
                    </a:lnTo>
                    <a:lnTo>
                      <a:pt x="27" y="659"/>
                    </a:lnTo>
                    <a:lnTo>
                      <a:pt x="56" y="651"/>
                    </a:lnTo>
                    <a:lnTo>
                      <a:pt x="58" y="651"/>
                    </a:lnTo>
                    <a:lnTo>
                      <a:pt x="61" y="649"/>
                    </a:lnTo>
                    <a:lnTo>
                      <a:pt x="67" y="645"/>
                    </a:lnTo>
                    <a:lnTo>
                      <a:pt x="69" y="647"/>
                    </a:lnTo>
                    <a:lnTo>
                      <a:pt x="69" y="645"/>
                    </a:lnTo>
                    <a:lnTo>
                      <a:pt x="84" y="639"/>
                    </a:lnTo>
                    <a:lnTo>
                      <a:pt x="90" y="639"/>
                    </a:lnTo>
                    <a:lnTo>
                      <a:pt x="91" y="637"/>
                    </a:lnTo>
                    <a:lnTo>
                      <a:pt x="91" y="635"/>
                    </a:lnTo>
                    <a:lnTo>
                      <a:pt x="90" y="634"/>
                    </a:lnTo>
                    <a:lnTo>
                      <a:pt x="91" y="634"/>
                    </a:lnTo>
                    <a:lnTo>
                      <a:pt x="94" y="627"/>
                    </a:lnTo>
                    <a:lnTo>
                      <a:pt x="102" y="617"/>
                    </a:lnTo>
                    <a:lnTo>
                      <a:pt x="106" y="607"/>
                    </a:lnTo>
                    <a:lnTo>
                      <a:pt x="106" y="600"/>
                    </a:lnTo>
                    <a:lnTo>
                      <a:pt x="102" y="591"/>
                    </a:lnTo>
                    <a:lnTo>
                      <a:pt x="104" y="589"/>
                    </a:lnTo>
                    <a:lnTo>
                      <a:pt x="116" y="550"/>
                    </a:lnTo>
                    <a:lnTo>
                      <a:pt x="116" y="549"/>
                    </a:lnTo>
                    <a:lnTo>
                      <a:pt x="120" y="549"/>
                    </a:lnTo>
                    <a:lnTo>
                      <a:pt x="125" y="550"/>
                    </a:lnTo>
                    <a:lnTo>
                      <a:pt x="129" y="554"/>
                    </a:lnTo>
                    <a:lnTo>
                      <a:pt x="151" y="568"/>
                    </a:lnTo>
                    <a:lnTo>
                      <a:pt x="157" y="568"/>
                    </a:lnTo>
                    <a:lnTo>
                      <a:pt x="158" y="567"/>
                    </a:lnTo>
                    <a:lnTo>
                      <a:pt x="162" y="567"/>
                    </a:lnTo>
                    <a:lnTo>
                      <a:pt x="164" y="568"/>
                    </a:lnTo>
                    <a:lnTo>
                      <a:pt x="166" y="570"/>
                    </a:lnTo>
                    <a:lnTo>
                      <a:pt x="168" y="570"/>
                    </a:lnTo>
                    <a:lnTo>
                      <a:pt x="169" y="571"/>
                    </a:lnTo>
                    <a:lnTo>
                      <a:pt x="171" y="574"/>
                    </a:lnTo>
                    <a:lnTo>
                      <a:pt x="171" y="575"/>
                    </a:lnTo>
                    <a:lnTo>
                      <a:pt x="169" y="578"/>
                    </a:lnTo>
                    <a:lnTo>
                      <a:pt x="172" y="578"/>
                    </a:lnTo>
                    <a:lnTo>
                      <a:pt x="179" y="581"/>
                    </a:lnTo>
                    <a:lnTo>
                      <a:pt x="193" y="581"/>
                    </a:lnTo>
                    <a:lnTo>
                      <a:pt x="197" y="578"/>
                    </a:lnTo>
                    <a:lnTo>
                      <a:pt x="199" y="570"/>
                    </a:lnTo>
                    <a:lnTo>
                      <a:pt x="199" y="568"/>
                    </a:lnTo>
                    <a:lnTo>
                      <a:pt x="200" y="565"/>
                    </a:lnTo>
                    <a:lnTo>
                      <a:pt x="201" y="565"/>
                    </a:lnTo>
                    <a:lnTo>
                      <a:pt x="213" y="558"/>
                    </a:lnTo>
                    <a:lnTo>
                      <a:pt x="216" y="558"/>
                    </a:lnTo>
                    <a:lnTo>
                      <a:pt x="216" y="554"/>
                    </a:lnTo>
                    <a:lnTo>
                      <a:pt x="218" y="549"/>
                    </a:lnTo>
                    <a:lnTo>
                      <a:pt x="220" y="542"/>
                    </a:lnTo>
                    <a:lnTo>
                      <a:pt x="224" y="537"/>
                    </a:lnTo>
                    <a:lnTo>
                      <a:pt x="227" y="529"/>
                    </a:lnTo>
                    <a:lnTo>
                      <a:pt x="227" y="521"/>
                    </a:lnTo>
                    <a:lnTo>
                      <a:pt x="229" y="517"/>
                    </a:lnTo>
                    <a:lnTo>
                      <a:pt x="235" y="510"/>
                    </a:lnTo>
                    <a:lnTo>
                      <a:pt x="235" y="504"/>
                    </a:lnTo>
                    <a:lnTo>
                      <a:pt x="233" y="501"/>
                    </a:lnTo>
                    <a:lnTo>
                      <a:pt x="227" y="494"/>
                    </a:lnTo>
                    <a:lnTo>
                      <a:pt x="225" y="491"/>
                    </a:lnTo>
                    <a:lnTo>
                      <a:pt x="221" y="489"/>
                    </a:lnTo>
                    <a:lnTo>
                      <a:pt x="221" y="487"/>
                    </a:lnTo>
                    <a:lnTo>
                      <a:pt x="223" y="489"/>
                    </a:lnTo>
                    <a:lnTo>
                      <a:pt x="242" y="501"/>
                    </a:lnTo>
                    <a:lnTo>
                      <a:pt x="243" y="501"/>
                    </a:lnTo>
                    <a:lnTo>
                      <a:pt x="256" y="503"/>
                    </a:lnTo>
                    <a:lnTo>
                      <a:pt x="269" y="508"/>
                    </a:lnTo>
                    <a:lnTo>
                      <a:pt x="295" y="500"/>
                    </a:lnTo>
                    <a:lnTo>
                      <a:pt x="298" y="498"/>
                    </a:lnTo>
                    <a:lnTo>
                      <a:pt x="302" y="498"/>
                    </a:lnTo>
                    <a:lnTo>
                      <a:pt x="307" y="504"/>
                    </a:lnTo>
                    <a:lnTo>
                      <a:pt x="310" y="518"/>
                    </a:lnTo>
                    <a:lnTo>
                      <a:pt x="312" y="519"/>
                    </a:lnTo>
                    <a:lnTo>
                      <a:pt x="317" y="524"/>
                    </a:lnTo>
                    <a:lnTo>
                      <a:pt x="319" y="525"/>
                    </a:lnTo>
                    <a:lnTo>
                      <a:pt x="331" y="544"/>
                    </a:lnTo>
                    <a:lnTo>
                      <a:pt x="334" y="547"/>
                    </a:lnTo>
                    <a:lnTo>
                      <a:pt x="336" y="547"/>
                    </a:lnTo>
                    <a:lnTo>
                      <a:pt x="336" y="546"/>
                    </a:lnTo>
                    <a:lnTo>
                      <a:pt x="341" y="542"/>
                    </a:lnTo>
                    <a:lnTo>
                      <a:pt x="345" y="537"/>
                    </a:lnTo>
                    <a:lnTo>
                      <a:pt x="345" y="536"/>
                    </a:lnTo>
                    <a:lnTo>
                      <a:pt x="347" y="518"/>
                    </a:lnTo>
                    <a:lnTo>
                      <a:pt x="352" y="503"/>
                    </a:lnTo>
                    <a:lnTo>
                      <a:pt x="370" y="498"/>
                    </a:lnTo>
                    <a:lnTo>
                      <a:pt x="376" y="490"/>
                    </a:lnTo>
                    <a:lnTo>
                      <a:pt x="354" y="476"/>
                    </a:lnTo>
                    <a:lnTo>
                      <a:pt x="354" y="475"/>
                    </a:lnTo>
                    <a:lnTo>
                      <a:pt x="379" y="436"/>
                    </a:lnTo>
                    <a:lnTo>
                      <a:pt x="379" y="423"/>
                    </a:lnTo>
                    <a:lnTo>
                      <a:pt x="380" y="419"/>
                    </a:lnTo>
                    <a:lnTo>
                      <a:pt x="387" y="416"/>
                    </a:lnTo>
                    <a:lnTo>
                      <a:pt x="393" y="416"/>
                    </a:lnTo>
                    <a:lnTo>
                      <a:pt x="397" y="410"/>
                    </a:lnTo>
                    <a:lnTo>
                      <a:pt x="401" y="400"/>
                    </a:lnTo>
                    <a:lnTo>
                      <a:pt x="401" y="399"/>
                    </a:lnTo>
                    <a:lnTo>
                      <a:pt x="398" y="398"/>
                    </a:lnTo>
                    <a:lnTo>
                      <a:pt x="398" y="399"/>
                    </a:lnTo>
                    <a:lnTo>
                      <a:pt x="396" y="399"/>
                    </a:lnTo>
                    <a:lnTo>
                      <a:pt x="393" y="394"/>
                    </a:lnTo>
                    <a:lnTo>
                      <a:pt x="393" y="392"/>
                    </a:lnTo>
                    <a:lnTo>
                      <a:pt x="396" y="390"/>
                    </a:lnTo>
                    <a:lnTo>
                      <a:pt x="393" y="371"/>
                    </a:lnTo>
                    <a:lnTo>
                      <a:pt x="393" y="367"/>
                    </a:lnTo>
                    <a:lnTo>
                      <a:pt x="394" y="354"/>
                    </a:lnTo>
                    <a:lnTo>
                      <a:pt x="394" y="350"/>
                    </a:lnTo>
                    <a:lnTo>
                      <a:pt x="393" y="352"/>
                    </a:lnTo>
                    <a:lnTo>
                      <a:pt x="391" y="352"/>
                    </a:lnTo>
                    <a:lnTo>
                      <a:pt x="389" y="354"/>
                    </a:lnTo>
                    <a:lnTo>
                      <a:pt x="387" y="354"/>
                    </a:lnTo>
                    <a:lnTo>
                      <a:pt x="384" y="356"/>
                    </a:lnTo>
                    <a:lnTo>
                      <a:pt x="380" y="356"/>
                    </a:lnTo>
                    <a:lnTo>
                      <a:pt x="377" y="353"/>
                    </a:lnTo>
                    <a:lnTo>
                      <a:pt x="376" y="350"/>
                    </a:lnTo>
                    <a:lnTo>
                      <a:pt x="373" y="347"/>
                    </a:lnTo>
                    <a:lnTo>
                      <a:pt x="366" y="343"/>
                    </a:lnTo>
                    <a:lnTo>
                      <a:pt x="357" y="340"/>
                    </a:lnTo>
                    <a:lnTo>
                      <a:pt x="351" y="340"/>
                    </a:lnTo>
                    <a:lnTo>
                      <a:pt x="336" y="331"/>
                    </a:lnTo>
                    <a:lnTo>
                      <a:pt x="323" y="325"/>
                    </a:lnTo>
                    <a:lnTo>
                      <a:pt x="320" y="327"/>
                    </a:lnTo>
                    <a:lnTo>
                      <a:pt x="320" y="328"/>
                    </a:lnTo>
                    <a:lnTo>
                      <a:pt x="319" y="327"/>
                    </a:lnTo>
                    <a:lnTo>
                      <a:pt x="316" y="321"/>
                    </a:lnTo>
                    <a:lnTo>
                      <a:pt x="316" y="317"/>
                    </a:lnTo>
                    <a:lnTo>
                      <a:pt x="313" y="307"/>
                    </a:lnTo>
                    <a:lnTo>
                      <a:pt x="306" y="300"/>
                    </a:lnTo>
                    <a:lnTo>
                      <a:pt x="303" y="299"/>
                    </a:lnTo>
                    <a:lnTo>
                      <a:pt x="302" y="296"/>
                    </a:lnTo>
                    <a:lnTo>
                      <a:pt x="299" y="293"/>
                    </a:lnTo>
                    <a:lnTo>
                      <a:pt x="298" y="286"/>
                    </a:lnTo>
                    <a:lnTo>
                      <a:pt x="298" y="285"/>
                    </a:lnTo>
                    <a:lnTo>
                      <a:pt x="299" y="282"/>
                    </a:lnTo>
                    <a:lnTo>
                      <a:pt x="300" y="278"/>
                    </a:lnTo>
                    <a:lnTo>
                      <a:pt x="305" y="278"/>
                    </a:lnTo>
                    <a:lnTo>
                      <a:pt x="306" y="279"/>
                    </a:lnTo>
                    <a:lnTo>
                      <a:pt x="314" y="278"/>
                    </a:lnTo>
                    <a:lnTo>
                      <a:pt x="329" y="269"/>
                    </a:lnTo>
                    <a:lnTo>
                      <a:pt x="329" y="268"/>
                    </a:lnTo>
                    <a:lnTo>
                      <a:pt x="330" y="268"/>
                    </a:lnTo>
                    <a:lnTo>
                      <a:pt x="331" y="265"/>
                    </a:lnTo>
                    <a:lnTo>
                      <a:pt x="334" y="261"/>
                    </a:lnTo>
                    <a:lnTo>
                      <a:pt x="336" y="261"/>
                    </a:lnTo>
                    <a:lnTo>
                      <a:pt x="336" y="263"/>
                    </a:lnTo>
                    <a:lnTo>
                      <a:pt x="337" y="263"/>
                    </a:lnTo>
                    <a:lnTo>
                      <a:pt x="337" y="261"/>
                    </a:lnTo>
                    <a:lnTo>
                      <a:pt x="341" y="260"/>
                    </a:lnTo>
                    <a:lnTo>
                      <a:pt x="347" y="254"/>
                    </a:lnTo>
                    <a:lnTo>
                      <a:pt x="348" y="251"/>
                    </a:lnTo>
                    <a:lnTo>
                      <a:pt x="350" y="234"/>
                    </a:lnTo>
                    <a:lnTo>
                      <a:pt x="352" y="225"/>
                    </a:lnTo>
                    <a:lnTo>
                      <a:pt x="352" y="222"/>
                    </a:lnTo>
                    <a:lnTo>
                      <a:pt x="359" y="208"/>
                    </a:lnTo>
                    <a:lnTo>
                      <a:pt x="362" y="206"/>
                    </a:lnTo>
                    <a:lnTo>
                      <a:pt x="365" y="205"/>
                    </a:lnTo>
                    <a:lnTo>
                      <a:pt x="369" y="205"/>
                    </a:lnTo>
                    <a:lnTo>
                      <a:pt x="367" y="204"/>
                    </a:lnTo>
                    <a:lnTo>
                      <a:pt x="366" y="204"/>
                    </a:lnTo>
                    <a:lnTo>
                      <a:pt x="366" y="202"/>
                    </a:lnTo>
                    <a:lnTo>
                      <a:pt x="344" y="177"/>
                    </a:lnTo>
                    <a:lnTo>
                      <a:pt x="343" y="179"/>
                    </a:lnTo>
                    <a:lnTo>
                      <a:pt x="341" y="179"/>
                    </a:lnTo>
                    <a:lnTo>
                      <a:pt x="338" y="183"/>
                    </a:lnTo>
                    <a:lnTo>
                      <a:pt x="336" y="184"/>
                    </a:lnTo>
                    <a:lnTo>
                      <a:pt x="331" y="189"/>
                    </a:lnTo>
                    <a:lnTo>
                      <a:pt x="322" y="205"/>
                    </a:lnTo>
                    <a:lnTo>
                      <a:pt x="322" y="206"/>
                    </a:lnTo>
                    <a:lnTo>
                      <a:pt x="319" y="208"/>
                    </a:lnTo>
                    <a:lnTo>
                      <a:pt x="319" y="206"/>
                    </a:lnTo>
                    <a:lnTo>
                      <a:pt x="313" y="201"/>
                    </a:lnTo>
                    <a:lnTo>
                      <a:pt x="303" y="193"/>
                    </a:lnTo>
                    <a:lnTo>
                      <a:pt x="300" y="190"/>
                    </a:lnTo>
                    <a:lnTo>
                      <a:pt x="296" y="187"/>
                    </a:lnTo>
                    <a:lnTo>
                      <a:pt x="291" y="177"/>
                    </a:lnTo>
                    <a:lnTo>
                      <a:pt x="283" y="166"/>
                    </a:lnTo>
                    <a:lnTo>
                      <a:pt x="281" y="163"/>
                    </a:lnTo>
                    <a:lnTo>
                      <a:pt x="280" y="162"/>
                    </a:lnTo>
                    <a:lnTo>
                      <a:pt x="280" y="160"/>
                    </a:lnTo>
                    <a:lnTo>
                      <a:pt x="278" y="159"/>
                    </a:lnTo>
                    <a:lnTo>
                      <a:pt x="266" y="144"/>
                    </a:lnTo>
                    <a:lnTo>
                      <a:pt x="263" y="139"/>
                    </a:lnTo>
                    <a:lnTo>
                      <a:pt x="273" y="127"/>
                    </a:lnTo>
                    <a:lnTo>
                      <a:pt x="287" y="107"/>
                    </a:lnTo>
                    <a:lnTo>
                      <a:pt x="287" y="106"/>
                    </a:lnTo>
                    <a:lnTo>
                      <a:pt x="288" y="106"/>
                    </a:lnTo>
                    <a:lnTo>
                      <a:pt x="288" y="105"/>
                    </a:lnTo>
                    <a:lnTo>
                      <a:pt x="291" y="99"/>
                    </a:lnTo>
                    <a:lnTo>
                      <a:pt x="298" y="93"/>
                    </a:lnTo>
                    <a:lnTo>
                      <a:pt x="306" y="74"/>
                    </a:lnTo>
                    <a:lnTo>
                      <a:pt x="306" y="71"/>
                    </a:lnTo>
                    <a:lnTo>
                      <a:pt x="307" y="71"/>
                    </a:lnTo>
                    <a:lnTo>
                      <a:pt x="306" y="70"/>
                    </a:lnTo>
                    <a:lnTo>
                      <a:pt x="306" y="60"/>
                    </a:lnTo>
                    <a:lnTo>
                      <a:pt x="284" y="56"/>
                    </a:lnTo>
                    <a:lnTo>
                      <a:pt x="273" y="57"/>
                    </a:lnTo>
                    <a:lnTo>
                      <a:pt x="271" y="57"/>
                    </a:lnTo>
                    <a:lnTo>
                      <a:pt x="267" y="56"/>
                    </a:lnTo>
                    <a:lnTo>
                      <a:pt x="256" y="49"/>
                    </a:lnTo>
                    <a:lnTo>
                      <a:pt x="253" y="46"/>
                    </a:lnTo>
                    <a:lnTo>
                      <a:pt x="249" y="43"/>
                    </a:lnTo>
                    <a:lnTo>
                      <a:pt x="246" y="40"/>
                    </a:lnTo>
                    <a:lnTo>
                      <a:pt x="240" y="38"/>
                    </a:lnTo>
                    <a:lnTo>
                      <a:pt x="223" y="39"/>
                    </a:lnTo>
                    <a:lnTo>
                      <a:pt x="220" y="39"/>
                    </a:lnTo>
                    <a:lnTo>
                      <a:pt x="216" y="42"/>
                    </a:lnTo>
                    <a:lnTo>
                      <a:pt x="214" y="42"/>
                    </a:lnTo>
                    <a:lnTo>
                      <a:pt x="214" y="39"/>
                    </a:lnTo>
                    <a:lnTo>
                      <a:pt x="217" y="32"/>
                    </a:lnTo>
                    <a:lnTo>
                      <a:pt x="223" y="24"/>
                    </a:lnTo>
                    <a:lnTo>
                      <a:pt x="221" y="19"/>
                    </a:lnTo>
                    <a:lnTo>
                      <a:pt x="218" y="17"/>
                    </a:lnTo>
                    <a:lnTo>
                      <a:pt x="216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62" name="Freeform 189">
                <a:extLst>
                  <a:ext uri="{FF2B5EF4-FFF2-40B4-BE49-F238E27FC236}">
                    <a16:creationId xmlns:a16="http://schemas.microsoft.com/office/drawing/2014/main" id="{2E5B2B9E-E7D3-9B78-B23A-D8921635B7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4" y="2713"/>
                <a:ext cx="167" cy="137"/>
              </a:xfrm>
              <a:custGeom>
                <a:avLst/>
                <a:gdLst>
                  <a:gd name="T0" fmla="*/ 191 w 669"/>
                  <a:gd name="T1" fmla="*/ 64 h 550"/>
                  <a:gd name="T2" fmla="*/ 165 w 669"/>
                  <a:gd name="T3" fmla="*/ 52 h 550"/>
                  <a:gd name="T4" fmla="*/ 144 w 669"/>
                  <a:gd name="T5" fmla="*/ 25 h 550"/>
                  <a:gd name="T6" fmla="*/ 69 w 669"/>
                  <a:gd name="T7" fmla="*/ 16 h 550"/>
                  <a:gd name="T8" fmla="*/ 81 w 669"/>
                  <a:gd name="T9" fmla="*/ 31 h 550"/>
                  <a:gd name="T10" fmla="*/ 66 w 669"/>
                  <a:gd name="T11" fmla="*/ 69 h 550"/>
                  <a:gd name="T12" fmla="*/ 46 w 669"/>
                  <a:gd name="T13" fmla="*/ 92 h 550"/>
                  <a:gd name="T14" fmla="*/ 18 w 669"/>
                  <a:gd name="T15" fmla="*/ 105 h 550"/>
                  <a:gd name="T16" fmla="*/ 0 w 669"/>
                  <a:gd name="T17" fmla="*/ 148 h 550"/>
                  <a:gd name="T18" fmla="*/ 18 w 669"/>
                  <a:gd name="T19" fmla="*/ 189 h 550"/>
                  <a:gd name="T20" fmla="*/ 10 w 669"/>
                  <a:gd name="T21" fmla="*/ 229 h 550"/>
                  <a:gd name="T22" fmla="*/ 3 w 669"/>
                  <a:gd name="T23" fmla="*/ 294 h 550"/>
                  <a:gd name="T24" fmla="*/ 31 w 669"/>
                  <a:gd name="T25" fmla="*/ 337 h 550"/>
                  <a:gd name="T26" fmla="*/ 57 w 669"/>
                  <a:gd name="T27" fmla="*/ 345 h 550"/>
                  <a:gd name="T28" fmla="*/ 106 w 669"/>
                  <a:gd name="T29" fmla="*/ 337 h 550"/>
                  <a:gd name="T30" fmla="*/ 138 w 669"/>
                  <a:gd name="T31" fmla="*/ 317 h 550"/>
                  <a:gd name="T32" fmla="*/ 160 w 669"/>
                  <a:gd name="T33" fmla="*/ 320 h 550"/>
                  <a:gd name="T34" fmla="*/ 211 w 669"/>
                  <a:gd name="T35" fmla="*/ 358 h 550"/>
                  <a:gd name="T36" fmla="*/ 233 w 669"/>
                  <a:gd name="T37" fmla="*/ 386 h 550"/>
                  <a:gd name="T38" fmla="*/ 260 w 669"/>
                  <a:gd name="T39" fmla="*/ 429 h 550"/>
                  <a:gd name="T40" fmla="*/ 250 w 669"/>
                  <a:gd name="T41" fmla="*/ 469 h 550"/>
                  <a:gd name="T42" fmla="*/ 218 w 669"/>
                  <a:gd name="T43" fmla="*/ 499 h 550"/>
                  <a:gd name="T44" fmla="*/ 198 w 669"/>
                  <a:gd name="T45" fmla="*/ 518 h 550"/>
                  <a:gd name="T46" fmla="*/ 229 w 669"/>
                  <a:gd name="T47" fmla="*/ 543 h 550"/>
                  <a:gd name="T48" fmla="*/ 271 w 669"/>
                  <a:gd name="T49" fmla="*/ 550 h 550"/>
                  <a:gd name="T50" fmla="*/ 282 w 669"/>
                  <a:gd name="T51" fmla="*/ 538 h 550"/>
                  <a:gd name="T52" fmla="*/ 313 w 669"/>
                  <a:gd name="T53" fmla="*/ 532 h 550"/>
                  <a:gd name="T54" fmla="*/ 350 w 669"/>
                  <a:gd name="T55" fmla="*/ 518 h 550"/>
                  <a:gd name="T56" fmla="*/ 360 w 669"/>
                  <a:gd name="T57" fmla="*/ 513 h 550"/>
                  <a:gd name="T58" fmla="*/ 395 w 669"/>
                  <a:gd name="T59" fmla="*/ 482 h 550"/>
                  <a:gd name="T60" fmla="*/ 357 w 669"/>
                  <a:gd name="T61" fmla="*/ 449 h 550"/>
                  <a:gd name="T62" fmla="*/ 360 w 669"/>
                  <a:gd name="T63" fmla="*/ 440 h 550"/>
                  <a:gd name="T64" fmla="*/ 398 w 669"/>
                  <a:gd name="T65" fmla="*/ 415 h 550"/>
                  <a:gd name="T66" fmla="*/ 424 w 669"/>
                  <a:gd name="T67" fmla="*/ 411 h 550"/>
                  <a:gd name="T68" fmla="*/ 437 w 669"/>
                  <a:gd name="T69" fmla="*/ 384 h 550"/>
                  <a:gd name="T70" fmla="*/ 491 w 669"/>
                  <a:gd name="T71" fmla="*/ 416 h 550"/>
                  <a:gd name="T72" fmla="*/ 544 w 669"/>
                  <a:gd name="T73" fmla="*/ 368 h 550"/>
                  <a:gd name="T74" fmla="*/ 588 w 669"/>
                  <a:gd name="T75" fmla="*/ 327 h 550"/>
                  <a:gd name="T76" fmla="*/ 630 w 669"/>
                  <a:gd name="T77" fmla="*/ 347 h 550"/>
                  <a:gd name="T78" fmla="*/ 658 w 669"/>
                  <a:gd name="T79" fmla="*/ 341 h 550"/>
                  <a:gd name="T80" fmla="*/ 668 w 669"/>
                  <a:gd name="T81" fmla="*/ 312 h 550"/>
                  <a:gd name="T82" fmla="*/ 644 w 669"/>
                  <a:gd name="T83" fmla="*/ 292 h 550"/>
                  <a:gd name="T84" fmla="*/ 625 w 669"/>
                  <a:gd name="T85" fmla="*/ 270 h 550"/>
                  <a:gd name="T86" fmla="*/ 598 w 669"/>
                  <a:gd name="T87" fmla="*/ 253 h 550"/>
                  <a:gd name="T88" fmla="*/ 534 w 669"/>
                  <a:gd name="T89" fmla="*/ 210 h 550"/>
                  <a:gd name="T90" fmla="*/ 504 w 669"/>
                  <a:gd name="T91" fmla="*/ 201 h 550"/>
                  <a:gd name="T92" fmla="*/ 464 w 669"/>
                  <a:gd name="T93" fmla="*/ 196 h 550"/>
                  <a:gd name="T94" fmla="*/ 447 w 669"/>
                  <a:gd name="T95" fmla="*/ 140 h 550"/>
                  <a:gd name="T96" fmla="*/ 437 w 669"/>
                  <a:gd name="T97" fmla="*/ 119 h 550"/>
                  <a:gd name="T98" fmla="*/ 417 w 669"/>
                  <a:gd name="T99" fmla="*/ 90 h 550"/>
                  <a:gd name="T100" fmla="*/ 376 w 669"/>
                  <a:gd name="T101" fmla="*/ 62 h 550"/>
                  <a:gd name="T102" fmla="*/ 325 w 669"/>
                  <a:gd name="T103" fmla="*/ 28 h 550"/>
                  <a:gd name="T104" fmla="*/ 289 w 669"/>
                  <a:gd name="T105" fmla="*/ 25 h 550"/>
                  <a:gd name="T106" fmla="*/ 258 w 669"/>
                  <a:gd name="T107" fmla="*/ 9 h 550"/>
                  <a:gd name="T108" fmla="*/ 246 w 669"/>
                  <a:gd name="T109" fmla="*/ 6 h 5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669" h="550">
                    <a:moveTo>
                      <a:pt x="222" y="17"/>
                    </a:moveTo>
                    <a:lnTo>
                      <a:pt x="216" y="25"/>
                    </a:lnTo>
                    <a:lnTo>
                      <a:pt x="198" y="30"/>
                    </a:lnTo>
                    <a:lnTo>
                      <a:pt x="193" y="45"/>
                    </a:lnTo>
                    <a:lnTo>
                      <a:pt x="191" y="63"/>
                    </a:lnTo>
                    <a:lnTo>
                      <a:pt x="191" y="64"/>
                    </a:lnTo>
                    <a:lnTo>
                      <a:pt x="187" y="69"/>
                    </a:lnTo>
                    <a:lnTo>
                      <a:pt x="182" y="73"/>
                    </a:lnTo>
                    <a:lnTo>
                      <a:pt x="182" y="74"/>
                    </a:lnTo>
                    <a:lnTo>
                      <a:pt x="180" y="74"/>
                    </a:lnTo>
                    <a:lnTo>
                      <a:pt x="177" y="71"/>
                    </a:lnTo>
                    <a:lnTo>
                      <a:pt x="165" y="52"/>
                    </a:lnTo>
                    <a:lnTo>
                      <a:pt x="163" y="51"/>
                    </a:lnTo>
                    <a:lnTo>
                      <a:pt x="158" y="46"/>
                    </a:lnTo>
                    <a:lnTo>
                      <a:pt x="156" y="45"/>
                    </a:lnTo>
                    <a:lnTo>
                      <a:pt x="153" y="31"/>
                    </a:lnTo>
                    <a:lnTo>
                      <a:pt x="148" y="25"/>
                    </a:lnTo>
                    <a:lnTo>
                      <a:pt x="144" y="25"/>
                    </a:lnTo>
                    <a:lnTo>
                      <a:pt x="141" y="27"/>
                    </a:lnTo>
                    <a:lnTo>
                      <a:pt x="115" y="35"/>
                    </a:lnTo>
                    <a:lnTo>
                      <a:pt x="102" y="30"/>
                    </a:lnTo>
                    <a:lnTo>
                      <a:pt x="89" y="28"/>
                    </a:lnTo>
                    <a:lnTo>
                      <a:pt x="88" y="28"/>
                    </a:lnTo>
                    <a:lnTo>
                      <a:pt x="69" y="16"/>
                    </a:lnTo>
                    <a:lnTo>
                      <a:pt x="67" y="14"/>
                    </a:lnTo>
                    <a:lnTo>
                      <a:pt x="67" y="16"/>
                    </a:lnTo>
                    <a:lnTo>
                      <a:pt x="71" y="18"/>
                    </a:lnTo>
                    <a:lnTo>
                      <a:pt x="73" y="21"/>
                    </a:lnTo>
                    <a:lnTo>
                      <a:pt x="79" y="28"/>
                    </a:lnTo>
                    <a:lnTo>
                      <a:pt x="81" y="31"/>
                    </a:lnTo>
                    <a:lnTo>
                      <a:pt x="81" y="37"/>
                    </a:lnTo>
                    <a:lnTo>
                      <a:pt x="75" y="44"/>
                    </a:lnTo>
                    <a:lnTo>
                      <a:pt x="73" y="48"/>
                    </a:lnTo>
                    <a:lnTo>
                      <a:pt x="73" y="56"/>
                    </a:lnTo>
                    <a:lnTo>
                      <a:pt x="70" y="64"/>
                    </a:lnTo>
                    <a:lnTo>
                      <a:pt x="66" y="69"/>
                    </a:lnTo>
                    <a:lnTo>
                      <a:pt x="64" y="76"/>
                    </a:lnTo>
                    <a:lnTo>
                      <a:pt x="62" y="81"/>
                    </a:lnTo>
                    <a:lnTo>
                      <a:pt x="62" y="85"/>
                    </a:lnTo>
                    <a:lnTo>
                      <a:pt x="59" y="85"/>
                    </a:lnTo>
                    <a:lnTo>
                      <a:pt x="47" y="92"/>
                    </a:lnTo>
                    <a:lnTo>
                      <a:pt x="46" y="92"/>
                    </a:lnTo>
                    <a:lnTo>
                      <a:pt x="45" y="95"/>
                    </a:lnTo>
                    <a:lnTo>
                      <a:pt x="45" y="97"/>
                    </a:lnTo>
                    <a:lnTo>
                      <a:pt x="43" y="105"/>
                    </a:lnTo>
                    <a:lnTo>
                      <a:pt x="39" y="108"/>
                    </a:lnTo>
                    <a:lnTo>
                      <a:pt x="25" y="108"/>
                    </a:lnTo>
                    <a:lnTo>
                      <a:pt x="18" y="105"/>
                    </a:lnTo>
                    <a:lnTo>
                      <a:pt x="15" y="105"/>
                    </a:lnTo>
                    <a:lnTo>
                      <a:pt x="14" y="108"/>
                    </a:lnTo>
                    <a:lnTo>
                      <a:pt x="12" y="115"/>
                    </a:lnTo>
                    <a:lnTo>
                      <a:pt x="4" y="139"/>
                    </a:lnTo>
                    <a:lnTo>
                      <a:pt x="2" y="147"/>
                    </a:lnTo>
                    <a:lnTo>
                      <a:pt x="0" y="148"/>
                    </a:lnTo>
                    <a:lnTo>
                      <a:pt x="0" y="151"/>
                    </a:lnTo>
                    <a:lnTo>
                      <a:pt x="8" y="165"/>
                    </a:lnTo>
                    <a:lnTo>
                      <a:pt x="18" y="176"/>
                    </a:lnTo>
                    <a:lnTo>
                      <a:pt x="21" y="183"/>
                    </a:lnTo>
                    <a:lnTo>
                      <a:pt x="21" y="188"/>
                    </a:lnTo>
                    <a:lnTo>
                      <a:pt x="18" y="189"/>
                    </a:lnTo>
                    <a:lnTo>
                      <a:pt x="15" y="193"/>
                    </a:lnTo>
                    <a:lnTo>
                      <a:pt x="15" y="198"/>
                    </a:lnTo>
                    <a:lnTo>
                      <a:pt x="12" y="218"/>
                    </a:lnTo>
                    <a:lnTo>
                      <a:pt x="11" y="222"/>
                    </a:lnTo>
                    <a:lnTo>
                      <a:pt x="11" y="225"/>
                    </a:lnTo>
                    <a:lnTo>
                      <a:pt x="10" y="229"/>
                    </a:lnTo>
                    <a:lnTo>
                      <a:pt x="6" y="235"/>
                    </a:lnTo>
                    <a:lnTo>
                      <a:pt x="2" y="239"/>
                    </a:lnTo>
                    <a:lnTo>
                      <a:pt x="0" y="246"/>
                    </a:lnTo>
                    <a:lnTo>
                      <a:pt x="2" y="248"/>
                    </a:lnTo>
                    <a:lnTo>
                      <a:pt x="2" y="289"/>
                    </a:lnTo>
                    <a:lnTo>
                      <a:pt x="3" y="294"/>
                    </a:lnTo>
                    <a:lnTo>
                      <a:pt x="4" y="294"/>
                    </a:lnTo>
                    <a:lnTo>
                      <a:pt x="2" y="302"/>
                    </a:lnTo>
                    <a:lnTo>
                      <a:pt x="3" y="312"/>
                    </a:lnTo>
                    <a:lnTo>
                      <a:pt x="3" y="313"/>
                    </a:lnTo>
                    <a:lnTo>
                      <a:pt x="4" y="313"/>
                    </a:lnTo>
                    <a:lnTo>
                      <a:pt x="31" y="337"/>
                    </a:lnTo>
                    <a:lnTo>
                      <a:pt x="36" y="339"/>
                    </a:lnTo>
                    <a:lnTo>
                      <a:pt x="49" y="339"/>
                    </a:lnTo>
                    <a:lnTo>
                      <a:pt x="49" y="341"/>
                    </a:lnTo>
                    <a:lnTo>
                      <a:pt x="50" y="341"/>
                    </a:lnTo>
                    <a:lnTo>
                      <a:pt x="57" y="344"/>
                    </a:lnTo>
                    <a:lnTo>
                      <a:pt x="57" y="345"/>
                    </a:lnTo>
                    <a:lnTo>
                      <a:pt x="59" y="345"/>
                    </a:lnTo>
                    <a:lnTo>
                      <a:pt x="66" y="344"/>
                    </a:lnTo>
                    <a:lnTo>
                      <a:pt x="67" y="342"/>
                    </a:lnTo>
                    <a:lnTo>
                      <a:pt x="70" y="342"/>
                    </a:lnTo>
                    <a:lnTo>
                      <a:pt x="91" y="341"/>
                    </a:lnTo>
                    <a:lnTo>
                      <a:pt x="106" y="337"/>
                    </a:lnTo>
                    <a:lnTo>
                      <a:pt x="112" y="331"/>
                    </a:lnTo>
                    <a:lnTo>
                      <a:pt x="115" y="331"/>
                    </a:lnTo>
                    <a:lnTo>
                      <a:pt x="120" y="330"/>
                    </a:lnTo>
                    <a:lnTo>
                      <a:pt x="123" y="330"/>
                    </a:lnTo>
                    <a:lnTo>
                      <a:pt x="131" y="325"/>
                    </a:lnTo>
                    <a:lnTo>
                      <a:pt x="138" y="317"/>
                    </a:lnTo>
                    <a:lnTo>
                      <a:pt x="138" y="316"/>
                    </a:lnTo>
                    <a:lnTo>
                      <a:pt x="141" y="315"/>
                    </a:lnTo>
                    <a:lnTo>
                      <a:pt x="142" y="315"/>
                    </a:lnTo>
                    <a:lnTo>
                      <a:pt x="151" y="313"/>
                    </a:lnTo>
                    <a:lnTo>
                      <a:pt x="153" y="313"/>
                    </a:lnTo>
                    <a:lnTo>
                      <a:pt x="160" y="320"/>
                    </a:lnTo>
                    <a:lnTo>
                      <a:pt x="166" y="320"/>
                    </a:lnTo>
                    <a:lnTo>
                      <a:pt x="177" y="331"/>
                    </a:lnTo>
                    <a:lnTo>
                      <a:pt x="182" y="337"/>
                    </a:lnTo>
                    <a:lnTo>
                      <a:pt x="209" y="355"/>
                    </a:lnTo>
                    <a:lnTo>
                      <a:pt x="211" y="355"/>
                    </a:lnTo>
                    <a:lnTo>
                      <a:pt x="211" y="358"/>
                    </a:lnTo>
                    <a:lnTo>
                      <a:pt x="212" y="365"/>
                    </a:lnTo>
                    <a:lnTo>
                      <a:pt x="213" y="365"/>
                    </a:lnTo>
                    <a:lnTo>
                      <a:pt x="220" y="370"/>
                    </a:lnTo>
                    <a:lnTo>
                      <a:pt x="226" y="377"/>
                    </a:lnTo>
                    <a:lnTo>
                      <a:pt x="226" y="379"/>
                    </a:lnTo>
                    <a:lnTo>
                      <a:pt x="233" y="386"/>
                    </a:lnTo>
                    <a:lnTo>
                      <a:pt x="242" y="398"/>
                    </a:lnTo>
                    <a:lnTo>
                      <a:pt x="265" y="411"/>
                    </a:lnTo>
                    <a:lnTo>
                      <a:pt x="275" y="414"/>
                    </a:lnTo>
                    <a:lnTo>
                      <a:pt x="279" y="418"/>
                    </a:lnTo>
                    <a:lnTo>
                      <a:pt x="279" y="419"/>
                    </a:lnTo>
                    <a:lnTo>
                      <a:pt x="260" y="429"/>
                    </a:lnTo>
                    <a:lnTo>
                      <a:pt x="253" y="436"/>
                    </a:lnTo>
                    <a:lnTo>
                      <a:pt x="253" y="447"/>
                    </a:lnTo>
                    <a:lnTo>
                      <a:pt x="251" y="451"/>
                    </a:lnTo>
                    <a:lnTo>
                      <a:pt x="251" y="457"/>
                    </a:lnTo>
                    <a:lnTo>
                      <a:pt x="250" y="468"/>
                    </a:lnTo>
                    <a:lnTo>
                      <a:pt x="250" y="469"/>
                    </a:lnTo>
                    <a:lnTo>
                      <a:pt x="249" y="471"/>
                    </a:lnTo>
                    <a:lnTo>
                      <a:pt x="240" y="476"/>
                    </a:lnTo>
                    <a:lnTo>
                      <a:pt x="237" y="478"/>
                    </a:lnTo>
                    <a:lnTo>
                      <a:pt x="223" y="488"/>
                    </a:lnTo>
                    <a:lnTo>
                      <a:pt x="218" y="495"/>
                    </a:lnTo>
                    <a:lnTo>
                      <a:pt x="218" y="499"/>
                    </a:lnTo>
                    <a:lnTo>
                      <a:pt x="216" y="500"/>
                    </a:lnTo>
                    <a:lnTo>
                      <a:pt x="216" y="502"/>
                    </a:lnTo>
                    <a:lnTo>
                      <a:pt x="209" y="506"/>
                    </a:lnTo>
                    <a:lnTo>
                      <a:pt x="204" y="506"/>
                    </a:lnTo>
                    <a:lnTo>
                      <a:pt x="204" y="507"/>
                    </a:lnTo>
                    <a:lnTo>
                      <a:pt x="198" y="518"/>
                    </a:lnTo>
                    <a:lnTo>
                      <a:pt x="201" y="528"/>
                    </a:lnTo>
                    <a:lnTo>
                      <a:pt x="201" y="529"/>
                    </a:lnTo>
                    <a:lnTo>
                      <a:pt x="215" y="532"/>
                    </a:lnTo>
                    <a:lnTo>
                      <a:pt x="226" y="542"/>
                    </a:lnTo>
                    <a:lnTo>
                      <a:pt x="228" y="542"/>
                    </a:lnTo>
                    <a:lnTo>
                      <a:pt x="229" y="543"/>
                    </a:lnTo>
                    <a:lnTo>
                      <a:pt x="240" y="543"/>
                    </a:lnTo>
                    <a:lnTo>
                      <a:pt x="244" y="542"/>
                    </a:lnTo>
                    <a:lnTo>
                      <a:pt x="250" y="542"/>
                    </a:lnTo>
                    <a:lnTo>
                      <a:pt x="268" y="549"/>
                    </a:lnTo>
                    <a:lnTo>
                      <a:pt x="270" y="549"/>
                    </a:lnTo>
                    <a:lnTo>
                      <a:pt x="271" y="550"/>
                    </a:lnTo>
                    <a:lnTo>
                      <a:pt x="275" y="549"/>
                    </a:lnTo>
                    <a:lnTo>
                      <a:pt x="276" y="549"/>
                    </a:lnTo>
                    <a:lnTo>
                      <a:pt x="278" y="548"/>
                    </a:lnTo>
                    <a:lnTo>
                      <a:pt x="279" y="548"/>
                    </a:lnTo>
                    <a:lnTo>
                      <a:pt x="282" y="545"/>
                    </a:lnTo>
                    <a:lnTo>
                      <a:pt x="282" y="538"/>
                    </a:lnTo>
                    <a:lnTo>
                      <a:pt x="286" y="534"/>
                    </a:lnTo>
                    <a:lnTo>
                      <a:pt x="293" y="529"/>
                    </a:lnTo>
                    <a:lnTo>
                      <a:pt x="295" y="528"/>
                    </a:lnTo>
                    <a:lnTo>
                      <a:pt x="304" y="528"/>
                    </a:lnTo>
                    <a:lnTo>
                      <a:pt x="309" y="529"/>
                    </a:lnTo>
                    <a:lnTo>
                      <a:pt x="313" y="532"/>
                    </a:lnTo>
                    <a:lnTo>
                      <a:pt x="314" y="534"/>
                    </a:lnTo>
                    <a:lnTo>
                      <a:pt x="321" y="532"/>
                    </a:lnTo>
                    <a:lnTo>
                      <a:pt x="328" y="529"/>
                    </a:lnTo>
                    <a:lnTo>
                      <a:pt x="343" y="517"/>
                    </a:lnTo>
                    <a:lnTo>
                      <a:pt x="346" y="517"/>
                    </a:lnTo>
                    <a:lnTo>
                      <a:pt x="350" y="518"/>
                    </a:lnTo>
                    <a:lnTo>
                      <a:pt x="352" y="518"/>
                    </a:lnTo>
                    <a:lnTo>
                      <a:pt x="360" y="523"/>
                    </a:lnTo>
                    <a:lnTo>
                      <a:pt x="360" y="521"/>
                    </a:lnTo>
                    <a:lnTo>
                      <a:pt x="362" y="520"/>
                    </a:lnTo>
                    <a:lnTo>
                      <a:pt x="362" y="518"/>
                    </a:lnTo>
                    <a:lnTo>
                      <a:pt x="360" y="513"/>
                    </a:lnTo>
                    <a:lnTo>
                      <a:pt x="360" y="503"/>
                    </a:lnTo>
                    <a:lnTo>
                      <a:pt x="362" y="502"/>
                    </a:lnTo>
                    <a:lnTo>
                      <a:pt x="367" y="499"/>
                    </a:lnTo>
                    <a:lnTo>
                      <a:pt x="370" y="496"/>
                    </a:lnTo>
                    <a:lnTo>
                      <a:pt x="395" y="483"/>
                    </a:lnTo>
                    <a:lnTo>
                      <a:pt x="395" y="482"/>
                    </a:lnTo>
                    <a:lnTo>
                      <a:pt x="392" y="469"/>
                    </a:lnTo>
                    <a:lnTo>
                      <a:pt x="391" y="467"/>
                    </a:lnTo>
                    <a:lnTo>
                      <a:pt x="388" y="465"/>
                    </a:lnTo>
                    <a:lnTo>
                      <a:pt x="384" y="462"/>
                    </a:lnTo>
                    <a:lnTo>
                      <a:pt x="360" y="451"/>
                    </a:lnTo>
                    <a:lnTo>
                      <a:pt x="357" y="449"/>
                    </a:lnTo>
                    <a:lnTo>
                      <a:pt x="357" y="447"/>
                    </a:lnTo>
                    <a:lnTo>
                      <a:pt x="356" y="444"/>
                    </a:lnTo>
                    <a:lnTo>
                      <a:pt x="355" y="443"/>
                    </a:lnTo>
                    <a:lnTo>
                      <a:pt x="355" y="442"/>
                    </a:lnTo>
                    <a:lnTo>
                      <a:pt x="357" y="442"/>
                    </a:lnTo>
                    <a:lnTo>
                      <a:pt x="360" y="440"/>
                    </a:lnTo>
                    <a:lnTo>
                      <a:pt x="376" y="426"/>
                    </a:lnTo>
                    <a:lnTo>
                      <a:pt x="390" y="418"/>
                    </a:lnTo>
                    <a:lnTo>
                      <a:pt x="391" y="416"/>
                    </a:lnTo>
                    <a:lnTo>
                      <a:pt x="392" y="416"/>
                    </a:lnTo>
                    <a:lnTo>
                      <a:pt x="397" y="415"/>
                    </a:lnTo>
                    <a:lnTo>
                      <a:pt x="398" y="415"/>
                    </a:lnTo>
                    <a:lnTo>
                      <a:pt x="401" y="416"/>
                    </a:lnTo>
                    <a:lnTo>
                      <a:pt x="402" y="418"/>
                    </a:lnTo>
                    <a:lnTo>
                      <a:pt x="410" y="418"/>
                    </a:lnTo>
                    <a:lnTo>
                      <a:pt x="413" y="416"/>
                    </a:lnTo>
                    <a:lnTo>
                      <a:pt x="424" y="412"/>
                    </a:lnTo>
                    <a:lnTo>
                      <a:pt x="424" y="411"/>
                    </a:lnTo>
                    <a:lnTo>
                      <a:pt x="427" y="408"/>
                    </a:lnTo>
                    <a:lnTo>
                      <a:pt x="427" y="405"/>
                    </a:lnTo>
                    <a:lnTo>
                      <a:pt x="431" y="392"/>
                    </a:lnTo>
                    <a:lnTo>
                      <a:pt x="434" y="387"/>
                    </a:lnTo>
                    <a:lnTo>
                      <a:pt x="434" y="386"/>
                    </a:lnTo>
                    <a:lnTo>
                      <a:pt x="437" y="384"/>
                    </a:lnTo>
                    <a:lnTo>
                      <a:pt x="443" y="380"/>
                    </a:lnTo>
                    <a:lnTo>
                      <a:pt x="451" y="379"/>
                    </a:lnTo>
                    <a:lnTo>
                      <a:pt x="455" y="379"/>
                    </a:lnTo>
                    <a:lnTo>
                      <a:pt x="455" y="382"/>
                    </a:lnTo>
                    <a:lnTo>
                      <a:pt x="490" y="418"/>
                    </a:lnTo>
                    <a:lnTo>
                      <a:pt x="491" y="416"/>
                    </a:lnTo>
                    <a:lnTo>
                      <a:pt x="501" y="405"/>
                    </a:lnTo>
                    <a:lnTo>
                      <a:pt x="536" y="377"/>
                    </a:lnTo>
                    <a:lnTo>
                      <a:pt x="538" y="377"/>
                    </a:lnTo>
                    <a:lnTo>
                      <a:pt x="542" y="375"/>
                    </a:lnTo>
                    <a:lnTo>
                      <a:pt x="544" y="369"/>
                    </a:lnTo>
                    <a:lnTo>
                      <a:pt x="544" y="368"/>
                    </a:lnTo>
                    <a:lnTo>
                      <a:pt x="549" y="366"/>
                    </a:lnTo>
                    <a:lnTo>
                      <a:pt x="551" y="365"/>
                    </a:lnTo>
                    <a:lnTo>
                      <a:pt x="564" y="355"/>
                    </a:lnTo>
                    <a:lnTo>
                      <a:pt x="578" y="331"/>
                    </a:lnTo>
                    <a:lnTo>
                      <a:pt x="584" y="327"/>
                    </a:lnTo>
                    <a:lnTo>
                      <a:pt x="588" y="327"/>
                    </a:lnTo>
                    <a:lnTo>
                      <a:pt x="591" y="328"/>
                    </a:lnTo>
                    <a:lnTo>
                      <a:pt x="592" y="330"/>
                    </a:lnTo>
                    <a:lnTo>
                      <a:pt x="606" y="337"/>
                    </a:lnTo>
                    <a:lnTo>
                      <a:pt x="621" y="341"/>
                    </a:lnTo>
                    <a:lnTo>
                      <a:pt x="624" y="344"/>
                    </a:lnTo>
                    <a:lnTo>
                      <a:pt x="630" y="347"/>
                    </a:lnTo>
                    <a:lnTo>
                      <a:pt x="631" y="347"/>
                    </a:lnTo>
                    <a:lnTo>
                      <a:pt x="631" y="345"/>
                    </a:lnTo>
                    <a:lnTo>
                      <a:pt x="633" y="344"/>
                    </a:lnTo>
                    <a:lnTo>
                      <a:pt x="635" y="342"/>
                    </a:lnTo>
                    <a:lnTo>
                      <a:pt x="651" y="342"/>
                    </a:lnTo>
                    <a:lnTo>
                      <a:pt x="658" y="341"/>
                    </a:lnTo>
                    <a:lnTo>
                      <a:pt x="663" y="334"/>
                    </a:lnTo>
                    <a:lnTo>
                      <a:pt x="665" y="334"/>
                    </a:lnTo>
                    <a:lnTo>
                      <a:pt x="665" y="323"/>
                    </a:lnTo>
                    <a:lnTo>
                      <a:pt x="666" y="319"/>
                    </a:lnTo>
                    <a:lnTo>
                      <a:pt x="666" y="316"/>
                    </a:lnTo>
                    <a:lnTo>
                      <a:pt x="668" y="312"/>
                    </a:lnTo>
                    <a:lnTo>
                      <a:pt x="669" y="305"/>
                    </a:lnTo>
                    <a:lnTo>
                      <a:pt x="665" y="302"/>
                    </a:lnTo>
                    <a:lnTo>
                      <a:pt x="659" y="299"/>
                    </a:lnTo>
                    <a:lnTo>
                      <a:pt x="652" y="301"/>
                    </a:lnTo>
                    <a:lnTo>
                      <a:pt x="648" y="298"/>
                    </a:lnTo>
                    <a:lnTo>
                      <a:pt x="644" y="292"/>
                    </a:lnTo>
                    <a:lnTo>
                      <a:pt x="638" y="279"/>
                    </a:lnTo>
                    <a:lnTo>
                      <a:pt x="637" y="274"/>
                    </a:lnTo>
                    <a:lnTo>
                      <a:pt x="635" y="271"/>
                    </a:lnTo>
                    <a:lnTo>
                      <a:pt x="634" y="271"/>
                    </a:lnTo>
                    <a:lnTo>
                      <a:pt x="634" y="270"/>
                    </a:lnTo>
                    <a:lnTo>
                      <a:pt x="625" y="270"/>
                    </a:lnTo>
                    <a:lnTo>
                      <a:pt x="614" y="267"/>
                    </a:lnTo>
                    <a:lnTo>
                      <a:pt x="613" y="267"/>
                    </a:lnTo>
                    <a:lnTo>
                      <a:pt x="602" y="263"/>
                    </a:lnTo>
                    <a:lnTo>
                      <a:pt x="601" y="263"/>
                    </a:lnTo>
                    <a:lnTo>
                      <a:pt x="601" y="261"/>
                    </a:lnTo>
                    <a:lnTo>
                      <a:pt x="598" y="253"/>
                    </a:lnTo>
                    <a:lnTo>
                      <a:pt x="585" y="248"/>
                    </a:lnTo>
                    <a:lnTo>
                      <a:pt x="560" y="249"/>
                    </a:lnTo>
                    <a:lnTo>
                      <a:pt x="554" y="239"/>
                    </a:lnTo>
                    <a:lnTo>
                      <a:pt x="546" y="212"/>
                    </a:lnTo>
                    <a:lnTo>
                      <a:pt x="546" y="210"/>
                    </a:lnTo>
                    <a:lnTo>
                      <a:pt x="534" y="210"/>
                    </a:lnTo>
                    <a:lnTo>
                      <a:pt x="513" y="203"/>
                    </a:lnTo>
                    <a:lnTo>
                      <a:pt x="510" y="201"/>
                    </a:lnTo>
                    <a:lnTo>
                      <a:pt x="508" y="200"/>
                    </a:lnTo>
                    <a:lnTo>
                      <a:pt x="507" y="200"/>
                    </a:lnTo>
                    <a:lnTo>
                      <a:pt x="505" y="201"/>
                    </a:lnTo>
                    <a:lnTo>
                      <a:pt x="504" y="201"/>
                    </a:lnTo>
                    <a:lnTo>
                      <a:pt x="503" y="203"/>
                    </a:lnTo>
                    <a:lnTo>
                      <a:pt x="501" y="203"/>
                    </a:lnTo>
                    <a:lnTo>
                      <a:pt x="471" y="200"/>
                    </a:lnTo>
                    <a:lnTo>
                      <a:pt x="465" y="197"/>
                    </a:lnTo>
                    <a:lnTo>
                      <a:pt x="464" y="197"/>
                    </a:lnTo>
                    <a:lnTo>
                      <a:pt x="464" y="196"/>
                    </a:lnTo>
                    <a:lnTo>
                      <a:pt x="460" y="176"/>
                    </a:lnTo>
                    <a:lnTo>
                      <a:pt x="452" y="161"/>
                    </a:lnTo>
                    <a:lnTo>
                      <a:pt x="451" y="151"/>
                    </a:lnTo>
                    <a:lnTo>
                      <a:pt x="448" y="141"/>
                    </a:lnTo>
                    <a:lnTo>
                      <a:pt x="448" y="140"/>
                    </a:lnTo>
                    <a:lnTo>
                      <a:pt x="447" y="140"/>
                    </a:lnTo>
                    <a:lnTo>
                      <a:pt x="448" y="138"/>
                    </a:lnTo>
                    <a:lnTo>
                      <a:pt x="448" y="131"/>
                    </a:lnTo>
                    <a:lnTo>
                      <a:pt x="447" y="126"/>
                    </a:lnTo>
                    <a:lnTo>
                      <a:pt x="445" y="126"/>
                    </a:lnTo>
                    <a:lnTo>
                      <a:pt x="445" y="123"/>
                    </a:lnTo>
                    <a:lnTo>
                      <a:pt x="437" y="119"/>
                    </a:lnTo>
                    <a:lnTo>
                      <a:pt x="431" y="118"/>
                    </a:lnTo>
                    <a:lnTo>
                      <a:pt x="427" y="113"/>
                    </a:lnTo>
                    <a:lnTo>
                      <a:pt x="427" y="111"/>
                    </a:lnTo>
                    <a:lnTo>
                      <a:pt x="424" y="97"/>
                    </a:lnTo>
                    <a:lnTo>
                      <a:pt x="420" y="90"/>
                    </a:lnTo>
                    <a:lnTo>
                      <a:pt x="417" y="90"/>
                    </a:lnTo>
                    <a:lnTo>
                      <a:pt x="404" y="85"/>
                    </a:lnTo>
                    <a:lnTo>
                      <a:pt x="402" y="81"/>
                    </a:lnTo>
                    <a:lnTo>
                      <a:pt x="402" y="73"/>
                    </a:lnTo>
                    <a:lnTo>
                      <a:pt x="398" y="63"/>
                    </a:lnTo>
                    <a:lnTo>
                      <a:pt x="385" y="63"/>
                    </a:lnTo>
                    <a:lnTo>
                      <a:pt x="376" y="62"/>
                    </a:lnTo>
                    <a:lnTo>
                      <a:pt x="363" y="62"/>
                    </a:lnTo>
                    <a:lnTo>
                      <a:pt x="357" y="60"/>
                    </a:lnTo>
                    <a:lnTo>
                      <a:pt x="343" y="60"/>
                    </a:lnTo>
                    <a:lnTo>
                      <a:pt x="341" y="62"/>
                    </a:lnTo>
                    <a:lnTo>
                      <a:pt x="332" y="56"/>
                    </a:lnTo>
                    <a:lnTo>
                      <a:pt x="325" y="28"/>
                    </a:lnTo>
                    <a:lnTo>
                      <a:pt x="325" y="24"/>
                    </a:lnTo>
                    <a:lnTo>
                      <a:pt x="324" y="21"/>
                    </a:lnTo>
                    <a:lnTo>
                      <a:pt x="318" y="23"/>
                    </a:lnTo>
                    <a:lnTo>
                      <a:pt x="299" y="24"/>
                    </a:lnTo>
                    <a:lnTo>
                      <a:pt x="290" y="25"/>
                    </a:lnTo>
                    <a:lnTo>
                      <a:pt x="289" y="25"/>
                    </a:lnTo>
                    <a:lnTo>
                      <a:pt x="280" y="23"/>
                    </a:lnTo>
                    <a:lnTo>
                      <a:pt x="272" y="23"/>
                    </a:lnTo>
                    <a:lnTo>
                      <a:pt x="264" y="20"/>
                    </a:lnTo>
                    <a:lnTo>
                      <a:pt x="264" y="18"/>
                    </a:lnTo>
                    <a:lnTo>
                      <a:pt x="260" y="14"/>
                    </a:lnTo>
                    <a:lnTo>
                      <a:pt x="258" y="9"/>
                    </a:lnTo>
                    <a:lnTo>
                      <a:pt x="258" y="6"/>
                    </a:lnTo>
                    <a:lnTo>
                      <a:pt x="257" y="4"/>
                    </a:lnTo>
                    <a:lnTo>
                      <a:pt x="249" y="2"/>
                    </a:lnTo>
                    <a:lnTo>
                      <a:pt x="246" y="0"/>
                    </a:lnTo>
                    <a:lnTo>
                      <a:pt x="243" y="3"/>
                    </a:lnTo>
                    <a:lnTo>
                      <a:pt x="246" y="6"/>
                    </a:lnTo>
                    <a:lnTo>
                      <a:pt x="242" y="11"/>
                    </a:lnTo>
                    <a:lnTo>
                      <a:pt x="230" y="17"/>
                    </a:lnTo>
                    <a:lnTo>
                      <a:pt x="222" y="1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63" name="Freeform 190">
                <a:extLst>
                  <a:ext uri="{FF2B5EF4-FFF2-40B4-BE49-F238E27FC236}">
                    <a16:creationId xmlns:a16="http://schemas.microsoft.com/office/drawing/2014/main" id="{6D7D3A03-9BFF-C802-2F74-283EB8C261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2" y="2788"/>
                <a:ext cx="160" cy="129"/>
              </a:xfrm>
              <a:custGeom>
                <a:avLst/>
                <a:gdLst>
                  <a:gd name="T0" fmla="*/ 426 w 638"/>
                  <a:gd name="T1" fmla="*/ 0 h 515"/>
                  <a:gd name="T2" fmla="*/ 385 w 638"/>
                  <a:gd name="T3" fmla="*/ 30 h 515"/>
                  <a:gd name="T4" fmla="*/ 360 w 638"/>
                  <a:gd name="T5" fmla="*/ 44 h 515"/>
                  <a:gd name="T6" fmla="*/ 311 w 638"/>
                  <a:gd name="T7" fmla="*/ 33 h 515"/>
                  <a:gd name="T8" fmla="*/ 280 w 638"/>
                  <a:gd name="T9" fmla="*/ 41 h 515"/>
                  <a:gd name="T10" fmla="*/ 269 w 638"/>
                  <a:gd name="T11" fmla="*/ 43 h 515"/>
                  <a:gd name="T12" fmla="*/ 233 w 638"/>
                  <a:gd name="T13" fmla="*/ 26 h 515"/>
                  <a:gd name="T14" fmla="*/ 194 w 638"/>
                  <a:gd name="T15" fmla="*/ 65 h 515"/>
                  <a:gd name="T16" fmla="*/ 181 w 638"/>
                  <a:gd name="T17" fmla="*/ 76 h 515"/>
                  <a:gd name="T18" fmla="*/ 100 w 638"/>
                  <a:gd name="T19" fmla="*/ 78 h 515"/>
                  <a:gd name="T20" fmla="*/ 79 w 638"/>
                  <a:gd name="T21" fmla="*/ 86 h 515"/>
                  <a:gd name="T22" fmla="*/ 69 w 638"/>
                  <a:gd name="T23" fmla="*/ 111 h 515"/>
                  <a:gd name="T24" fmla="*/ 43 w 638"/>
                  <a:gd name="T25" fmla="*/ 114 h 515"/>
                  <a:gd name="T26" fmla="*/ 21 w 638"/>
                  <a:gd name="T27" fmla="*/ 125 h 515"/>
                  <a:gd name="T28" fmla="*/ 1 w 638"/>
                  <a:gd name="T29" fmla="*/ 143 h 515"/>
                  <a:gd name="T30" fmla="*/ 33 w 638"/>
                  <a:gd name="T31" fmla="*/ 164 h 515"/>
                  <a:gd name="T32" fmla="*/ 15 w 638"/>
                  <a:gd name="T33" fmla="*/ 195 h 515"/>
                  <a:gd name="T34" fmla="*/ 7 w 638"/>
                  <a:gd name="T35" fmla="*/ 217 h 515"/>
                  <a:gd name="T36" fmla="*/ 4 w 638"/>
                  <a:gd name="T37" fmla="*/ 234 h 515"/>
                  <a:gd name="T38" fmla="*/ 7 w 638"/>
                  <a:gd name="T39" fmla="*/ 268 h 515"/>
                  <a:gd name="T40" fmla="*/ 26 w 638"/>
                  <a:gd name="T41" fmla="*/ 304 h 515"/>
                  <a:gd name="T42" fmla="*/ 62 w 638"/>
                  <a:gd name="T43" fmla="*/ 325 h 515"/>
                  <a:gd name="T44" fmla="*/ 60 w 638"/>
                  <a:gd name="T45" fmla="*/ 386 h 515"/>
                  <a:gd name="T46" fmla="*/ 97 w 638"/>
                  <a:gd name="T47" fmla="*/ 399 h 515"/>
                  <a:gd name="T48" fmla="*/ 135 w 638"/>
                  <a:gd name="T49" fmla="*/ 421 h 515"/>
                  <a:gd name="T50" fmla="*/ 136 w 638"/>
                  <a:gd name="T51" fmla="*/ 434 h 515"/>
                  <a:gd name="T52" fmla="*/ 136 w 638"/>
                  <a:gd name="T53" fmla="*/ 451 h 515"/>
                  <a:gd name="T54" fmla="*/ 181 w 638"/>
                  <a:gd name="T55" fmla="*/ 451 h 515"/>
                  <a:gd name="T56" fmla="*/ 192 w 638"/>
                  <a:gd name="T57" fmla="*/ 451 h 515"/>
                  <a:gd name="T58" fmla="*/ 225 w 638"/>
                  <a:gd name="T59" fmla="*/ 473 h 515"/>
                  <a:gd name="T60" fmla="*/ 248 w 638"/>
                  <a:gd name="T61" fmla="*/ 473 h 515"/>
                  <a:gd name="T62" fmla="*/ 263 w 638"/>
                  <a:gd name="T63" fmla="*/ 474 h 515"/>
                  <a:gd name="T64" fmla="*/ 293 w 638"/>
                  <a:gd name="T65" fmla="*/ 481 h 515"/>
                  <a:gd name="T66" fmla="*/ 296 w 638"/>
                  <a:gd name="T67" fmla="*/ 503 h 515"/>
                  <a:gd name="T68" fmla="*/ 325 w 638"/>
                  <a:gd name="T69" fmla="*/ 513 h 515"/>
                  <a:gd name="T70" fmla="*/ 363 w 638"/>
                  <a:gd name="T71" fmla="*/ 505 h 515"/>
                  <a:gd name="T72" fmla="*/ 409 w 638"/>
                  <a:gd name="T73" fmla="*/ 494 h 515"/>
                  <a:gd name="T74" fmla="*/ 459 w 638"/>
                  <a:gd name="T75" fmla="*/ 451 h 515"/>
                  <a:gd name="T76" fmla="*/ 473 w 638"/>
                  <a:gd name="T77" fmla="*/ 441 h 515"/>
                  <a:gd name="T78" fmla="*/ 505 w 638"/>
                  <a:gd name="T79" fmla="*/ 402 h 515"/>
                  <a:gd name="T80" fmla="*/ 526 w 638"/>
                  <a:gd name="T81" fmla="*/ 378 h 515"/>
                  <a:gd name="T82" fmla="*/ 547 w 638"/>
                  <a:gd name="T83" fmla="*/ 378 h 515"/>
                  <a:gd name="T84" fmla="*/ 586 w 638"/>
                  <a:gd name="T85" fmla="*/ 416 h 515"/>
                  <a:gd name="T86" fmla="*/ 623 w 638"/>
                  <a:gd name="T87" fmla="*/ 375 h 515"/>
                  <a:gd name="T88" fmla="*/ 627 w 638"/>
                  <a:gd name="T89" fmla="*/ 350 h 515"/>
                  <a:gd name="T90" fmla="*/ 635 w 638"/>
                  <a:gd name="T91" fmla="*/ 336 h 515"/>
                  <a:gd name="T92" fmla="*/ 632 w 638"/>
                  <a:gd name="T93" fmla="*/ 328 h 515"/>
                  <a:gd name="T94" fmla="*/ 607 w 638"/>
                  <a:gd name="T95" fmla="*/ 323 h 515"/>
                  <a:gd name="T96" fmla="*/ 585 w 638"/>
                  <a:gd name="T97" fmla="*/ 307 h 515"/>
                  <a:gd name="T98" fmla="*/ 561 w 638"/>
                  <a:gd name="T99" fmla="*/ 255 h 515"/>
                  <a:gd name="T100" fmla="*/ 529 w 638"/>
                  <a:gd name="T101" fmla="*/ 248 h 515"/>
                  <a:gd name="T102" fmla="*/ 510 w 638"/>
                  <a:gd name="T103" fmla="*/ 227 h 515"/>
                  <a:gd name="T104" fmla="*/ 522 w 638"/>
                  <a:gd name="T105" fmla="*/ 215 h 515"/>
                  <a:gd name="T106" fmla="*/ 525 w 638"/>
                  <a:gd name="T107" fmla="*/ 202 h 515"/>
                  <a:gd name="T108" fmla="*/ 507 w 638"/>
                  <a:gd name="T109" fmla="*/ 170 h 515"/>
                  <a:gd name="T110" fmla="*/ 502 w 638"/>
                  <a:gd name="T111" fmla="*/ 138 h 515"/>
                  <a:gd name="T112" fmla="*/ 505 w 638"/>
                  <a:gd name="T113" fmla="*/ 100 h 515"/>
                  <a:gd name="T114" fmla="*/ 486 w 638"/>
                  <a:gd name="T115" fmla="*/ 53 h 515"/>
                  <a:gd name="T116" fmla="*/ 488 w 638"/>
                  <a:gd name="T117" fmla="*/ 43 h 5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638" h="515">
                    <a:moveTo>
                      <a:pt x="467" y="30"/>
                    </a:moveTo>
                    <a:lnTo>
                      <a:pt x="451" y="7"/>
                    </a:lnTo>
                    <a:lnTo>
                      <a:pt x="448" y="4"/>
                    </a:lnTo>
                    <a:lnTo>
                      <a:pt x="444" y="1"/>
                    </a:lnTo>
                    <a:lnTo>
                      <a:pt x="426" y="0"/>
                    </a:lnTo>
                    <a:lnTo>
                      <a:pt x="412" y="5"/>
                    </a:lnTo>
                    <a:lnTo>
                      <a:pt x="406" y="7"/>
                    </a:lnTo>
                    <a:lnTo>
                      <a:pt x="400" y="9"/>
                    </a:lnTo>
                    <a:lnTo>
                      <a:pt x="395" y="14"/>
                    </a:lnTo>
                    <a:lnTo>
                      <a:pt x="385" y="30"/>
                    </a:lnTo>
                    <a:lnTo>
                      <a:pt x="381" y="38"/>
                    </a:lnTo>
                    <a:lnTo>
                      <a:pt x="380" y="41"/>
                    </a:lnTo>
                    <a:lnTo>
                      <a:pt x="378" y="41"/>
                    </a:lnTo>
                    <a:lnTo>
                      <a:pt x="375" y="43"/>
                    </a:lnTo>
                    <a:lnTo>
                      <a:pt x="360" y="44"/>
                    </a:lnTo>
                    <a:lnTo>
                      <a:pt x="359" y="44"/>
                    </a:lnTo>
                    <a:lnTo>
                      <a:pt x="353" y="43"/>
                    </a:lnTo>
                    <a:lnTo>
                      <a:pt x="346" y="43"/>
                    </a:lnTo>
                    <a:lnTo>
                      <a:pt x="326" y="36"/>
                    </a:lnTo>
                    <a:lnTo>
                      <a:pt x="311" y="33"/>
                    </a:lnTo>
                    <a:lnTo>
                      <a:pt x="310" y="33"/>
                    </a:lnTo>
                    <a:lnTo>
                      <a:pt x="308" y="33"/>
                    </a:lnTo>
                    <a:lnTo>
                      <a:pt x="303" y="40"/>
                    </a:lnTo>
                    <a:lnTo>
                      <a:pt x="296" y="41"/>
                    </a:lnTo>
                    <a:lnTo>
                      <a:pt x="280" y="41"/>
                    </a:lnTo>
                    <a:lnTo>
                      <a:pt x="278" y="43"/>
                    </a:lnTo>
                    <a:lnTo>
                      <a:pt x="276" y="44"/>
                    </a:lnTo>
                    <a:lnTo>
                      <a:pt x="276" y="46"/>
                    </a:lnTo>
                    <a:lnTo>
                      <a:pt x="275" y="46"/>
                    </a:lnTo>
                    <a:lnTo>
                      <a:pt x="269" y="43"/>
                    </a:lnTo>
                    <a:lnTo>
                      <a:pt x="266" y="40"/>
                    </a:lnTo>
                    <a:lnTo>
                      <a:pt x="251" y="36"/>
                    </a:lnTo>
                    <a:lnTo>
                      <a:pt x="237" y="29"/>
                    </a:lnTo>
                    <a:lnTo>
                      <a:pt x="236" y="27"/>
                    </a:lnTo>
                    <a:lnTo>
                      <a:pt x="233" y="26"/>
                    </a:lnTo>
                    <a:lnTo>
                      <a:pt x="229" y="26"/>
                    </a:lnTo>
                    <a:lnTo>
                      <a:pt x="223" y="30"/>
                    </a:lnTo>
                    <a:lnTo>
                      <a:pt x="209" y="54"/>
                    </a:lnTo>
                    <a:lnTo>
                      <a:pt x="196" y="64"/>
                    </a:lnTo>
                    <a:lnTo>
                      <a:pt x="194" y="65"/>
                    </a:lnTo>
                    <a:lnTo>
                      <a:pt x="189" y="67"/>
                    </a:lnTo>
                    <a:lnTo>
                      <a:pt x="189" y="68"/>
                    </a:lnTo>
                    <a:lnTo>
                      <a:pt x="187" y="74"/>
                    </a:lnTo>
                    <a:lnTo>
                      <a:pt x="183" y="76"/>
                    </a:lnTo>
                    <a:lnTo>
                      <a:pt x="181" y="76"/>
                    </a:lnTo>
                    <a:lnTo>
                      <a:pt x="146" y="104"/>
                    </a:lnTo>
                    <a:lnTo>
                      <a:pt x="136" y="115"/>
                    </a:lnTo>
                    <a:lnTo>
                      <a:pt x="135" y="117"/>
                    </a:lnTo>
                    <a:lnTo>
                      <a:pt x="100" y="81"/>
                    </a:lnTo>
                    <a:lnTo>
                      <a:pt x="100" y="78"/>
                    </a:lnTo>
                    <a:lnTo>
                      <a:pt x="96" y="78"/>
                    </a:lnTo>
                    <a:lnTo>
                      <a:pt x="88" y="79"/>
                    </a:lnTo>
                    <a:lnTo>
                      <a:pt x="82" y="83"/>
                    </a:lnTo>
                    <a:lnTo>
                      <a:pt x="79" y="85"/>
                    </a:lnTo>
                    <a:lnTo>
                      <a:pt x="79" y="86"/>
                    </a:lnTo>
                    <a:lnTo>
                      <a:pt x="76" y="91"/>
                    </a:lnTo>
                    <a:lnTo>
                      <a:pt x="72" y="104"/>
                    </a:lnTo>
                    <a:lnTo>
                      <a:pt x="72" y="107"/>
                    </a:lnTo>
                    <a:lnTo>
                      <a:pt x="69" y="110"/>
                    </a:lnTo>
                    <a:lnTo>
                      <a:pt x="69" y="111"/>
                    </a:lnTo>
                    <a:lnTo>
                      <a:pt x="58" y="115"/>
                    </a:lnTo>
                    <a:lnTo>
                      <a:pt x="55" y="117"/>
                    </a:lnTo>
                    <a:lnTo>
                      <a:pt x="47" y="117"/>
                    </a:lnTo>
                    <a:lnTo>
                      <a:pt x="46" y="115"/>
                    </a:lnTo>
                    <a:lnTo>
                      <a:pt x="43" y="114"/>
                    </a:lnTo>
                    <a:lnTo>
                      <a:pt x="42" y="114"/>
                    </a:lnTo>
                    <a:lnTo>
                      <a:pt x="37" y="115"/>
                    </a:lnTo>
                    <a:lnTo>
                      <a:pt x="36" y="115"/>
                    </a:lnTo>
                    <a:lnTo>
                      <a:pt x="35" y="117"/>
                    </a:lnTo>
                    <a:lnTo>
                      <a:pt x="21" y="125"/>
                    </a:lnTo>
                    <a:lnTo>
                      <a:pt x="5" y="139"/>
                    </a:lnTo>
                    <a:lnTo>
                      <a:pt x="2" y="141"/>
                    </a:lnTo>
                    <a:lnTo>
                      <a:pt x="0" y="141"/>
                    </a:lnTo>
                    <a:lnTo>
                      <a:pt x="0" y="142"/>
                    </a:lnTo>
                    <a:lnTo>
                      <a:pt x="1" y="143"/>
                    </a:lnTo>
                    <a:lnTo>
                      <a:pt x="2" y="146"/>
                    </a:lnTo>
                    <a:lnTo>
                      <a:pt x="2" y="148"/>
                    </a:lnTo>
                    <a:lnTo>
                      <a:pt x="5" y="150"/>
                    </a:lnTo>
                    <a:lnTo>
                      <a:pt x="29" y="161"/>
                    </a:lnTo>
                    <a:lnTo>
                      <a:pt x="33" y="164"/>
                    </a:lnTo>
                    <a:lnTo>
                      <a:pt x="36" y="166"/>
                    </a:lnTo>
                    <a:lnTo>
                      <a:pt x="37" y="168"/>
                    </a:lnTo>
                    <a:lnTo>
                      <a:pt x="40" y="181"/>
                    </a:lnTo>
                    <a:lnTo>
                      <a:pt x="40" y="182"/>
                    </a:lnTo>
                    <a:lnTo>
                      <a:pt x="15" y="195"/>
                    </a:lnTo>
                    <a:lnTo>
                      <a:pt x="12" y="198"/>
                    </a:lnTo>
                    <a:lnTo>
                      <a:pt x="7" y="201"/>
                    </a:lnTo>
                    <a:lnTo>
                      <a:pt x="5" y="202"/>
                    </a:lnTo>
                    <a:lnTo>
                      <a:pt x="5" y="212"/>
                    </a:lnTo>
                    <a:lnTo>
                      <a:pt x="7" y="217"/>
                    </a:lnTo>
                    <a:lnTo>
                      <a:pt x="7" y="219"/>
                    </a:lnTo>
                    <a:lnTo>
                      <a:pt x="5" y="220"/>
                    </a:lnTo>
                    <a:lnTo>
                      <a:pt x="5" y="222"/>
                    </a:lnTo>
                    <a:lnTo>
                      <a:pt x="5" y="224"/>
                    </a:lnTo>
                    <a:lnTo>
                      <a:pt x="4" y="234"/>
                    </a:lnTo>
                    <a:lnTo>
                      <a:pt x="2" y="237"/>
                    </a:lnTo>
                    <a:lnTo>
                      <a:pt x="4" y="244"/>
                    </a:lnTo>
                    <a:lnTo>
                      <a:pt x="4" y="254"/>
                    </a:lnTo>
                    <a:lnTo>
                      <a:pt x="7" y="265"/>
                    </a:lnTo>
                    <a:lnTo>
                      <a:pt x="7" y="268"/>
                    </a:lnTo>
                    <a:lnTo>
                      <a:pt x="9" y="273"/>
                    </a:lnTo>
                    <a:lnTo>
                      <a:pt x="14" y="279"/>
                    </a:lnTo>
                    <a:lnTo>
                      <a:pt x="25" y="301"/>
                    </a:lnTo>
                    <a:lnTo>
                      <a:pt x="26" y="301"/>
                    </a:lnTo>
                    <a:lnTo>
                      <a:pt x="26" y="304"/>
                    </a:lnTo>
                    <a:lnTo>
                      <a:pt x="30" y="308"/>
                    </a:lnTo>
                    <a:lnTo>
                      <a:pt x="47" y="311"/>
                    </a:lnTo>
                    <a:lnTo>
                      <a:pt x="60" y="319"/>
                    </a:lnTo>
                    <a:lnTo>
                      <a:pt x="62" y="322"/>
                    </a:lnTo>
                    <a:lnTo>
                      <a:pt x="62" y="325"/>
                    </a:lnTo>
                    <a:lnTo>
                      <a:pt x="54" y="339"/>
                    </a:lnTo>
                    <a:lnTo>
                      <a:pt x="46" y="346"/>
                    </a:lnTo>
                    <a:lnTo>
                      <a:pt x="40" y="356"/>
                    </a:lnTo>
                    <a:lnTo>
                      <a:pt x="42" y="361"/>
                    </a:lnTo>
                    <a:lnTo>
                      <a:pt x="60" y="386"/>
                    </a:lnTo>
                    <a:lnTo>
                      <a:pt x="61" y="389"/>
                    </a:lnTo>
                    <a:lnTo>
                      <a:pt x="61" y="392"/>
                    </a:lnTo>
                    <a:lnTo>
                      <a:pt x="76" y="392"/>
                    </a:lnTo>
                    <a:lnTo>
                      <a:pt x="78" y="393"/>
                    </a:lnTo>
                    <a:lnTo>
                      <a:pt x="97" y="399"/>
                    </a:lnTo>
                    <a:lnTo>
                      <a:pt x="114" y="392"/>
                    </a:lnTo>
                    <a:lnTo>
                      <a:pt x="118" y="392"/>
                    </a:lnTo>
                    <a:lnTo>
                      <a:pt x="122" y="396"/>
                    </a:lnTo>
                    <a:lnTo>
                      <a:pt x="127" y="409"/>
                    </a:lnTo>
                    <a:lnTo>
                      <a:pt x="135" y="421"/>
                    </a:lnTo>
                    <a:lnTo>
                      <a:pt x="135" y="423"/>
                    </a:lnTo>
                    <a:lnTo>
                      <a:pt x="136" y="425"/>
                    </a:lnTo>
                    <a:lnTo>
                      <a:pt x="136" y="428"/>
                    </a:lnTo>
                    <a:lnTo>
                      <a:pt x="138" y="432"/>
                    </a:lnTo>
                    <a:lnTo>
                      <a:pt x="136" y="434"/>
                    </a:lnTo>
                    <a:lnTo>
                      <a:pt x="136" y="435"/>
                    </a:lnTo>
                    <a:lnTo>
                      <a:pt x="132" y="442"/>
                    </a:lnTo>
                    <a:lnTo>
                      <a:pt x="132" y="445"/>
                    </a:lnTo>
                    <a:lnTo>
                      <a:pt x="136" y="449"/>
                    </a:lnTo>
                    <a:lnTo>
                      <a:pt x="136" y="451"/>
                    </a:lnTo>
                    <a:lnTo>
                      <a:pt x="139" y="452"/>
                    </a:lnTo>
                    <a:lnTo>
                      <a:pt x="143" y="455"/>
                    </a:lnTo>
                    <a:lnTo>
                      <a:pt x="158" y="458"/>
                    </a:lnTo>
                    <a:lnTo>
                      <a:pt x="179" y="451"/>
                    </a:lnTo>
                    <a:lnTo>
                      <a:pt x="181" y="451"/>
                    </a:lnTo>
                    <a:lnTo>
                      <a:pt x="187" y="448"/>
                    </a:lnTo>
                    <a:lnTo>
                      <a:pt x="192" y="442"/>
                    </a:lnTo>
                    <a:lnTo>
                      <a:pt x="194" y="442"/>
                    </a:lnTo>
                    <a:lnTo>
                      <a:pt x="194" y="448"/>
                    </a:lnTo>
                    <a:lnTo>
                      <a:pt x="192" y="451"/>
                    </a:lnTo>
                    <a:lnTo>
                      <a:pt x="192" y="463"/>
                    </a:lnTo>
                    <a:lnTo>
                      <a:pt x="196" y="470"/>
                    </a:lnTo>
                    <a:lnTo>
                      <a:pt x="208" y="474"/>
                    </a:lnTo>
                    <a:lnTo>
                      <a:pt x="222" y="474"/>
                    </a:lnTo>
                    <a:lnTo>
                      <a:pt x="225" y="473"/>
                    </a:lnTo>
                    <a:lnTo>
                      <a:pt x="226" y="470"/>
                    </a:lnTo>
                    <a:lnTo>
                      <a:pt x="227" y="470"/>
                    </a:lnTo>
                    <a:lnTo>
                      <a:pt x="233" y="469"/>
                    </a:lnTo>
                    <a:lnTo>
                      <a:pt x="234" y="469"/>
                    </a:lnTo>
                    <a:lnTo>
                      <a:pt x="248" y="473"/>
                    </a:lnTo>
                    <a:lnTo>
                      <a:pt x="248" y="474"/>
                    </a:lnTo>
                    <a:lnTo>
                      <a:pt x="254" y="476"/>
                    </a:lnTo>
                    <a:lnTo>
                      <a:pt x="256" y="476"/>
                    </a:lnTo>
                    <a:lnTo>
                      <a:pt x="259" y="474"/>
                    </a:lnTo>
                    <a:lnTo>
                      <a:pt x="263" y="474"/>
                    </a:lnTo>
                    <a:lnTo>
                      <a:pt x="276" y="472"/>
                    </a:lnTo>
                    <a:lnTo>
                      <a:pt x="279" y="474"/>
                    </a:lnTo>
                    <a:lnTo>
                      <a:pt x="283" y="477"/>
                    </a:lnTo>
                    <a:lnTo>
                      <a:pt x="285" y="477"/>
                    </a:lnTo>
                    <a:lnTo>
                      <a:pt x="293" y="481"/>
                    </a:lnTo>
                    <a:lnTo>
                      <a:pt x="297" y="491"/>
                    </a:lnTo>
                    <a:lnTo>
                      <a:pt x="300" y="499"/>
                    </a:lnTo>
                    <a:lnTo>
                      <a:pt x="300" y="502"/>
                    </a:lnTo>
                    <a:lnTo>
                      <a:pt x="294" y="502"/>
                    </a:lnTo>
                    <a:lnTo>
                      <a:pt x="296" y="503"/>
                    </a:lnTo>
                    <a:lnTo>
                      <a:pt x="301" y="508"/>
                    </a:lnTo>
                    <a:lnTo>
                      <a:pt x="307" y="511"/>
                    </a:lnTo>
                    <a:lnTo>
                      <a:pt x="319" y="513"/>
                    </a:lnTo>
                    <a:lnTo>
                      <a:pt x="322" y="515"/>
                    </a:lnTo>
                    <a:lnTo>
                      <a:pt x="325" y="513"/>
                    </a:lnTo>
                    <a:lnTo>
                      <a:pt x="349" y="509"/>
                    </a:lnTo>
                    <a:lnTo>
                      <a:pt x="353" y="508"/>
                    </a:lnTo>
                    <a:lnTo>
                      <a:pt x="356" y="508"/>
                    </a:lnTo>
                    <a:lnTo>
                      <a:pt x="360" y="506"/>
                    </a:lnTo>
                    <a:lnTo>
                      <a:pt x="363" y="505"/>
                    </a:lnTo>
                    <a:lnTo>
                      <a:pt x="381" y="499"/>
                    </a:lnTo>
                    <a:lnTo>
                      <a:pt x="391" y="498"/>
                    </a:lnTo>
                    <a:lnTo>
                      <a:pt x="399" y="498"/>
                    </a:lnTo>
                    <a:lnTo>
                      <a:pt x="405" y="495"/>
                    </a:lnTo>
                    <a:lnTo>
                      <a:pt x="409" y="494"/>
                    </a:lnTo>
                    <a:lnTo>
                      <a:pt x="420" y="486"/>
                    </a:lnTo>
                    <a:lnTo>
                      <a:pt x="430" y="487"/>
                    </a:lnTo>
                    <a:lnTo>
                      <a:pt x="447" y="487"/>
                    </a:lnTo>
                    <a:lnTo>
                      <a:pt x="447" y="469"/>
                    </a:lnTo>
                    <a:lnTo>
                      <a:pt x="459" y="451"/>
                    </a:lnTo>
                    <a:lnTo>
                      <a:pt x="462" y="445"/>
                    </a:lnTo>
                    <a:lnTo>
                      <a:pt x="463" y="445"/>
                    </a:lnTo>
                    <a:lnTo>
                      <a:pt x="465" y="443"/>
                    </a:lnTo>
                    <a:lnTo>
                      <a:pt x="470" y="441"/>
                    </a:lnTo>
                    <a:lnTo>
                      <a:pt x="473" y="441"/>
                    </a:lnTo>
                    <a:lnTo>
                      <a:pt x="484" y="435"/>
                    </a:lnTo>
                    <a:lnTo>
                      <a:pt x="484" y="434"/>
                    </a:lnTo>
                    <a:lnTo>
                      <a:pt x="495" y="421"/>
                    </a:lnTo>
                    <a:lnTo>
                      <a:pt x="502" y="412"/>
                    </a:lnTo>
                    <a:lnTo>
                      <a:pt x="505" y="402"/>
                    </a:lnTo>
                    <a:lnTo>
                      <a:pt x="519" y="385"/>
                    </a:lnTo>
                    <a:lnTo>
                      <a:pt x="519" y="382"/>
                    </a:lnTo>
                    <a:lnTo>
                      <a:pt x="520" y="382"/>
                    </a:lnTo>
                    <a:lnTo>
                      <a:pt x="523" y="381"/>
                    </a:lnTo>
                    <a:lnTo>
                      <a:pt x="526" y="378"/>
                    </a:lnTo>
                    <a:lnTo>
                      <a:pt x="534" y="375"/>
                    </a:lnTo>
                    <a:lnTo>
                      <a:pt x="537" y="375"/>
                    </a:lnTo>
                    <a:lnTo>
                      <a:pt x="543" y="376"/>
                    </a:lnTo>
                    <a:lnTo>
                      <a:pt x="546" y="376"/>
                    </a:lnTo>
                    <a:lnTo>
                      <a:pt x="547" y="378"/>
                    </a:lnTo>
                    <a:lnTo>
                      <a:pt x="548" y="378"/>
                    </a:lnTo>
                    <a:lnTo>
                      <a:pt x="550" y="383"/>
                    </a:lnTo>
                    <a:lnTo>
                      <a:pt x="555" y="395"/>
                    </a:lnTo>
                    <a:lnTo>
                      <a:pt x="568" y="407"/>
                    </a:lnTo>
                    <a:lnTo>
                      <a:pt x="586" y="416"/>
                    </a:lnTo>
                    <a:lnTo>
                      <a:pt x="587" y="416"/>
                    </a:lnTo>
                    <a:lnTo>
                      <a:pt x="592" y="414"/>
                    </a:lnTo>
                    <a:lnTo>
                      <a:pt x="592" y="413"/>
                    </a:lnTo>
                    <a:lnTo>
                      <a:pt x="597" y="398"/>
                    </a:lnTo>
                    <a:lnTo>
                      <a:pt x="623" y="375"/>
                    </a:lnTo>
                    <a:lnTo>
                      <a:pt x="624" y="371"/>
                    </a:lnTo>
                    <a:lnTo>
                      <a:pt x="627" y="365"/>
                    </a:lnTo>
                    <a:lnTo>
                      <a:pt x="627" y="362"/>
                    </a:lnTo>
                    <a:lnTo>
                      <a:pt x="628" y="354"/>
                    </a:lnTo>
                    <a:lnTo>
                      <a:pt x="627" y="350"/>
                    </a:lnTo>
                    <a:lnTo>
                      <a:pt x="627" y="342"/>
                    </a:lnTo>
                    <a:lnTo>
                      <a:pt x="628" y="339"/>
                    </a:lnTo>
                    <a:lnTo>
                      <a:pt x="630" y="339"/>
                    </a:lnTo>
                    <a:lnTo>
                      <a:pt x="632" y="336"/>
                    </a:lnTo>
                    <a:lnTo>
                      <a:pt x="635" y="336"/>
                    </a:lnTo>
                    <a:lnTo>
                      <a:pt x="638" y="335"/>
                    </a:lnTo>
                    <a:lnTo>
                      <a:pt x="638" y="333"/>
                    </a:lnTo>
                    <a:lnTo>
                      <a:pt x="637" y="333"/>
                    </a:lnTo>
                    <a:lnTo>
                      <a:pt x="635" y="332"/>
                    </a:lnTo>
                    <a:lnTo>
                      <a:pt x="632" y="328"/>
                    </a:lnTo>
                    <a:lnTo>
                      <a:pt x="625" y="326"/>
                    </a:lnTo>
                    <a:lnTo>
                      <a:pt x="624" y="326"/>
                    </a:lnTo>
                    <a:lnTo>
                      <a:pt x="623" y="325"/>
                    </a:lnTo>
                    <a:lnTo>
                      <a:pt x="615" y="325"/>
                    </a:lnTo>
                    <a:lnTo>
                      <a:pt x="607" y="323"/>
                    </a:lnTo>
                    <a:lnTo>
                      <a:pt x="600" y="321"/>
                    </a:lnTo>
                    <a:lnTo>
                      <a:pt x="587" y="314"/>
                    </a:lnTo>
                    <a:lnTo>
                      <a:pt x="587" y="312"/>
                    </a:lnTo>
                    <a:lnTo>
                      <a:pt x="585" y="309"/>
                    </a:lnTo>
                    <a:lnTo>
                      <a:pt x="585" y="307"/>
                    </a:lnTo>
                    <a:lnTo>
                      <a:pt x="586" y="304"/>
                    </a:lnTo>
                    <a:lnTo>
                      <a:pt x="586" y="286"/>
                    </a:lnTo>
                    <a:lnTo>
                      <a:pt x="583" y="268"/>
                    </a:lnTo>
                    <a:lnTo>
                      <a:pt x="577" y="263"/>
                    </a:lnTo>
                    <a:lnTo>
                      <a:pt x="561" y="255"/>
                    </a:lnTo>
                    <a:lnTo>
                      <a:pt x="553" y="247"/>
                    </a:lnTo>
                    <a:lnTo>
                      <a:pt x="547" y="245"/>
                    </a:lnTo>
                    <a:lnTo>
                      <a:pt x="537" y="245"/>
                    </a:lnTo>
                    <a:lnTo>
                      <a:pt x="534" y="247"/>
                    </a:lnTo>
                    <a:lnTo>
                      <a:pt x="529" y="248"/>
                    </a:lnTo>
                    <a:lnTo>
                      <a:pt x="520" y="241"/>
                    </a:lnTo>
                    <a:lnTo>
                      <a:pt x="518" y="240"/>
                    </a:lnTo>
                    <a:lnTo>
                      <a:pt x="508" y="231"/>
                    </a:lnTo>
                    <a:lnTo>
                      <a:pt x="508" y="230"/>
                    </a:lnTo>
                    <a:lnTo>
                      <a:pt x="510" y="227"/>
                    </a:lnTo>
                    <a:lnTo>
                      <a:pt x="511" y="227"/>
                    </a:lnTo>
                    <a:lnTo>
                      <a:pt x="512" y="226"/>
                    </a:lnTo>
                    <a:lnTo>
                      <a:pt x="514" y="226"/>
                    </a:lnTo>
                    <a:lnTo>
                      <a:pt x="515" y="224"/>
                    </a:lnTo>
                    <a:lnTo>
                      <a:pt x="522" y="215"/>
                    </a:lnTo>
                    <a:lnTo>
                      <a:pt x="523" y="213"/>
                    </a:lnTo>
                    <a:lnTo>
                      <a:pt x="526" y="205"/>
                    </a:lnTo>
                    <a:lnTo>
                      <a:pt x="526" y="203"/>
                    </a:lnTo>
                    <a:lnTo>
                      <a:pt x="525" y="203"/>
                    </a:lnTo>
                    <a:lnTo>
                      <a:pt x="525" y="202"/>
                    </a:lnTo>
                    <a:lnTo>
                      <a:pt x="520" y="194"/>
                    </a:lnTo>
                    <a:lnTo>
                      <a:pt x="518" y="185"/>
                    </a:lnTo>
                    <a:lnTo>
                      <a:pt x="518" y="178"/>
                    </a:lnTo>
                    <a:lnTo>
                      <a:pt x="515" y="177"/>
                    </a:lnTo>
                    <a:lnTo>
                      <a:pt x="507" y="170"/>
                    </a:lnTo>
                    <a:lnTo>
                      <a:pt x="502" y="160"/>
                    </a:lnTo>
                    <a:lnTo>
                      <a:pt x="502" y="155"/>
                    </a:lnTo>
                    <a:lnTo>
                      <a:pt x="504" y="152"/>
                    </a:lnTo>
                    <a:lnTo>
                      <a:pt x="504" y="139"/>
                    </a:lnTo>
                    <a:lnTo>
                      <a:pt x="502" y="138"/>
                    </a:lnTo>
                    <a:lnTo>
                      <a:pt x="502" y="136"/>
                    </a:lnTo>
                    <a:lnTo>
                      <a:pt x="501" y="136"/>
                    </a:lnTo>
                    <a:lnTo>
                      <a:pt x="495" y="132"/>
                    </a:lnTo>
                    <a:lnTo>
                      <a:pt x="500" y="108"/>
                    </a:lnTo>
                    <a:lnTo>
                      <a:pt x="505" y="100"/>
                    </a:lnTo>
                    <a:lnTo>
                      <a:pt x="507" y="94"/>
                    </a:lnTo>
                    <a:lnTo>
                      <a:pt x="504" y="89"/>
                    </a:lnTo>
                    <a:lnTo>
                      <a:pt x="490" y="79"/>
                    </a:lnTo>
                    <a:lnTo>
                      <a:pt x="486" y="65"/>
                    </a:lnTo>
                    <a:lnTo>
                      <a:pt x="486" y="53"/>
                    </a:lnTo>
                    <a:lnTo>
                      <a:pt x="488" y="51"/>
                    </a:lnTo>
                    <a:lnTo>
                      <a:pt x="488" y="48"/>
                    </a:lnTo>
                    <a:lnTo>
                      <a:pt x="490" y="46"/>
                    </a:lnTo>
                    <a:lnTo>
                      <a:pt x="490" y="44"/>
                    </a:lnTo>
                    <a:lnTo>
                      <a:pt x="488" y="43"/>
                    </a:lnTo>
                    <a:lnTo>
                      <a:pt x="483" y="40"/>
                    </a:lnTo>
                    <a:lnTo>
                      <a:pt x="481" y="38"/>
                    </a:lnTo>
                    <a:lnTo>
                      <a:pt x="479" y="38"/>
                    </a:lnTo>
                    <a:lnTo>
                      <a:pt x="467" y="3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64" name="Freeform 191">
                <a:extLst>
                  <a:ext uri="{FF2B5EF4-FFF2-40B4-BE49-F238E27FC236}">
                    <a16:creationId xmlns:a16="http://schemas.microsoft.com/office/drawing/2014/main" id="{BA852D9F-16DA-AB00-7541-5501DFC5E9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5" y="2886"/>
                <a:ext cx="95" cy="144"/>
              </a:xfrm>
              <a:custGeom>
                <a:avLst/>
                <a:gdLst>
                  <a:gd name="T0" fmla="*/ 206 w 381"/>
                  <a:gd name="T1" fmla="*/ 7 h 578"/>
                  <a:gd name="T2" fmla="*/ 169 w 381"/>
                  <a:gd name="T3" fmla="*/ 18 h 578"/>
                  <a:gd name="T4" fmla="*/ 164 w 381"/>
                  <a:gd name="T5" fmla="*/ 51 h 578"/>
                  <a:gd name="T6" fmla="*/ 198 w 381"/>
                  <a:gd name="T7" fmla="*/ 71 h 578"/>
                  <a:gd name="T8" fmla="*/ 245 w 381"/>
                  <a:gd name="T9" fmla="*/ 84 h 578"/>
                  <a:gd name="T10" fmla="*/ 248 w 381"/>
                  <a:gd name="T11" fmla="*/ 121 h 578"/>
                  <a:gd name="T12" fmla="*/ 230 w 381"/>
                  <a:gd name="T13" fmla="*/ 144 h 578"/>
                  <a:gd name="T14" fmla="*/ 208 w 381"/>
                  <a:gd name="T15" fmla="*/ 161 h 578"/>
                  <a:gd name="T16" fmla="*/ 204 w 381"/>
                  <a:gd name="T17" fmla="*/ 204 h 578"/>
                  <a:gd name="T18" fmla="*/ 184 w 381"/>
                  <a:gd name="T19" fmla="*/ 218 h 578"/>
                  <a:gd name="T20" fmla="*/ 183 w 381"/>
                  <a:gd name="T21" fmla="*/ 240 h 578"/>
                  <a:gd name="T22" fmla="*/ 151 w 381"/>
                  <a:gd name="T23" fmla="*/ 261 h 578"/>
                  <a:gd name="T24" fmla="*/ 137 w 381"/>
                  <a:gd name="T25" fmla="*/ 292 h 578"/>
                  <a:gd name="T26" fmla="*/ 121 w 381"/>
                  <a:gd name="T27" fmla="*/ 300 h 578"/>
                  <a:gd name="T28" fmla="*/ 103 w 381"/>
                  <a:gd name="T29" fmla="*/ 335 h 578"/>
                  <a:gd name="T30" fmla="*/ 60 w 381"/>
                  <a:gd name="T31" fmla="*/ 315 h 578"/>
                  <a:gd name="T32" fmla="*/ 33 w 381"/>
                  <a:gd name="T33" fmla="*/ 320 h 578"/>
                  <a:gd name="T34" fmla="*/ 24 w 381"/>
                  <a:gd name="T35" fmla="*/ 322 h 578"/>
                  <a:gd name="T36" fmla="*/ 30 w 381"/>
                  <a:gd name="T37" fmla="*/ 342 h 578"/>
                  <a:gd name="T38" fmla="*/ 36 w 381"/>
                  <a:gd name="T39" fmla="*/ 370 h 578"/>
                  <a:gd name="T40" fmla="*/ 42 w 381"/>
                  <a:gd name="T41" fmla="*/ 385 h 578"/>
                  <a:gd name="T42" fmla="*/ 36 w 381"/>
                  <a:gd name="T43" fmla="*/ 394 h 578"/>
                  <a:gd name="T44" fmla="*/ 18 w 381"/>
                  <a:gd name="T45" fmla="*/ 399 h 578"/>
                  <a:gd name="T46" fmla="*/ 0 w 381"/>
                  <a:gd name="T47" fmla="*/ 433 h 578"/>
                  <a:gd name="T48" fmla="*/ 82 w 381"/>
                  <a:gd name="T49" fmla="*/ 466 h 578"/>
                  <a:gd name="T50" fmla="*/ 97 w 381"/>
                  <a:gd name="T51" fmla="*/ 459 h 578"/>
                  <a:gd name="T52" fmla="*/ 117 w 381"/>
                  <a:gd name="T53" fmla="*/ 459 h 578"/>
                  <a:gd name="T54" fmla="*/ 134 w 381"/>
                  <a:gd name="T55" fmla="*/ 478 h 578"/>
                  <a:gd name="T56" fmla="*/ 127 w 381"/>
                  <a:gd name="T57" fmla="*/ 524 h 578"/>
                  <a:gd name="T58" fmla="*/ 114 w 381"/>
                  <a:gd name="T59" fmla="*/ 560 h 578"/>
                  <a:gd name="T60" fmla="*/ 124 w 381"/>
                  <a:gd name="T61" fmla="*/ 574 h 578"/>
                  <a:gd name="T62" fmla="*/ 144 w 381"/>
                  <a:gd name="T63" fmla="*/ 578 h 578"/>
                  <a:gd name="T64" fmla="*/ 167 w 381"/>
                  <a:gd name="T65" fmla="*/ 547 h 578"/>
                  <a:gd name="T66" fmla="*/ 233 w 381"/>
                  <a:gd name="T67" fmla="*/ 509 h 578"/>
                  <a:gd name="T68" fmla="*/ 254 w 381"/>
                  <a:gd name="T69" fmla="*/ 500 h 578"/>
                  <a:gd name="T70" fmla="*/ 282 w 381"/>
                  <a:gd name="T71" fmla="*/ 466 h 578"/>
                  <a:gd name="T72" fmla="*/ 274 w 381"/>
                  <a:gd name="T73" fmla="*/ 419 h 578"/>
                  <a:gd name="T74" fmla="*/ 271 w 381"/>
                  <a:gd name="T75" fmla="*/ 382 h 578"/>
                  <a:gd name="T76" fmla="*/ 276 w 381"/>
                  <a:gd name="T77" fmla="*/ 378 h 578"/>
                  <a:gd name="T78" fmla="*/ 292 w 381"/>
                  <a:gd name="T79" fmla="*/ 396 h 578"/>
                  <a:gd name="T80" fmla="*/ 294 w 381"/>
                  <a:gd name="T81" fmla="*/ 371 h 578"/>
                  <a:gd name="T82" fmla="*/ 298 w 381"/>
                  <a:gd name="T83" fmla="*/ 345 h 578"/>
                  <a:gd name="T84" fmla="*/ 297 w 381"/>
                  <a:gd name="T85" fmla="*/ 339 h 578"/>
                  <a:gd name="T86" fmla="*/ 317 w 381"/>
                  <a:gd name="T87" fmla="*/ 329 h 578"/>
                  <a:gd name="T88" fmla="*/ 350 w 381"/>
                  <a:gd name="T89" fmla="*/ 306 h 578"/>
                  <a:gd name="T90" fmla="*/ 361 w 381"/>
                  <a:gd name="T91" fmla="*/ 281 h 578"/>
                  <a:gd name="T92" fmla="*/ 356 w 381"/>
                  <a:gd name="T93" fmla="*/ 231 h 578"/>
                  <a:gd name="T94" fmla="*/ 332 w 381"/>
                  <a:gd name="T95" fmla="*/ 226 h 578"/>
                  <a:gd name="T96" fmla="*/ 336 w 381"/>
                  <a:gd name="T97" fmla="*/ 194 h 578"/>
                  <a:gd name="T98" fmla="*/ 361 w 381"/>
                  <a:gd name="T99" fmla="*/ 170 h 578"/>
                  <a:gd name="T100" fmla="*/ 348 w 381"/>
                  <a:gd name="T101" fmla="*/ 166 h 578"/>
                  <a:gd name="T102" fmla="*/ 360 w 381"/>
                  <a:gd name="T103" fmla="*/ 126 h 578"/>
                  <a:gd name="T104" fmla="*/ 365 w 381"/>
                  <a:gd name="T105" fmla="*/ 84 h 578"/>
                  <a:gd name="T106" fmla="*/ 342 w 381"/>
                  <a:gd name="T107" fmla="*/ 77 h 578"/>
                  <a:gd name="T108" fmla="*/ 317 w 381"/>
                  <a:gd name="T109" fmla="*/ 82 h 578"/>
                  <a:gd name="T110" fmla="*/ 303 w 381"/>
                  <a:gd name="T111" fmla="*/ 50 h 578"/>
                  <a:gd name="T112" fmla="*/ 267 w 381"/>
                  <a:gd name="T113" fmla="*/ 66 h 578"/>
                  <a:gd name="T114" fmla="*/ 241 w 381"/>
                  <a:gd name="T115" fmla="*/ 53 h 578"/>
                  <a:gd name="T116" fmla="*/ 245 w 381"/>
                  <a:gd name="T117" fmla="*/ 36 h 5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81" h="578">
                    <a:moveTo>
                      <a:pt x="236" y="17"/>
                    </a:moveTo>
                    <a:lnTo>
                      <a:pt x="231" y="4"/>
                    </a:lnTo>
                    <a:lnTo>
                      <a:pt x="227" y="0"/>
                    </a:lnTo>
                    <a:lnTo>
                      <a:pt x="223" y="0"/>
                    </a:lnTo>
                    <a:lnTo>
                      <a:pt x="206" y="7"/>
                    </a:lnTo>
                    <a:lnTo>
                      <a:pt x="187" y="1"/>
                    </a:lnTo>
                    <a:lnTo>
                      <a:pt x="185" y="0"/>
                    </a:lnTo>
                    <a:lnTo>
                      <a:pt x="170" y="0"/>
                    </a:lnTo>
                    <a:lnTo>
                      <a:pt x="169" y="0"/>
                    </a:lnTo>
                    <a:lnTo>
                      <a:pt x="169" y="18"/>
                    </a:lnTo>
                    <a:lnTo>
                      <a:pt x="171" y="35"/>
                    </a:lnTo>
                    <a:lnTo>
                      <a:pt x="169" y="39"/>
                    </a:lnTo>
                    <a:lnTo>
                      <a:pt x="162" y="42"/>
                    </a:lnTo>
                    <a:lnTo>
                      <a:pt x="162" y="43"/>
                    </a:lnTo>
                    <a:lnTo>
                      <a:pt x="164" y="51"/>
                    </a:lnTo>
                    <a:lnTo>
                      <a:pt x="166" y="54"/>
                    </a:lnTo>
                    <a:lnTo>
                      <a:pt x="174" y="63"/>
                    </a:lnTo>
                    <a:lnTo>
                      <a:pt x="185" y="70"/>
                    </a:lnTo>
                    <a:lnTo>
                      <a:pt x="191" y="71"/>
                    </a:lnTo>
                    <a:lnTo>
                      <a:pt x="198" y="71"/>
                    </a:lnTo>
                    <a:lnTo>
                      <a:pt x="199" y="70"/>
                    </a:lnTo>
                    <a:lnTo>
                      <a:pt x="212" y="67"/>
                    </a:lnTo>
                    <a:lnTo>
                      <a:pt x="222" y="71"/>
                    </a:lnTo>
                    <a:lnTo>
                      <a:pt x="229" y="73"/>
                    </a:lnTo>
                    <a:lnTo>
                      <a:pt x="245" y="84"/>
                    </a:lnTo>
                    <a:lnTo>
                      <a:pt x="250" y="94"/>
                    </a:lnTo>
                    <a:lnTo>
                      <a:pt x="250" y="100"/>
                    </a:lnTo>
                    <a:lnTo>
                      <a:pt x="251" y="104"/>
                    </a:lnTo>
                    <a:lnTo>
                      <a:pt x="251" y="109"/>
                    </a:lnTo>
                    <a:lnTo>
                      <a:pt x="248" y="121"/>
                    </a:lnTo>
                    <a:lnTo>
                      <a:pt x="247" y="126"/>
                    </a:lnTo>
                    <a:lnTo>
                      <a:pt x="240" y="138"/>
                    </a:lnTo>
                    <a:lnTo>
                      <a:pt x="240" y="140"/>
                    </a:lnTo>
                    <a:lnTo>
                      <a:pt x="233" y="142"/>
                    </a:lnTo>
                    <a:lnTo>
                      <a:pt x="230" y="144"/>
                    </a:lnTo>
                    <a:lnTo>
                      <a:pt x="221" y="152"/>
                    </a:lnTo>
                    <a:lnTo>
                      <a:pt x="209" y="159"/>
                    </a:lnTo>
                    <a:lnTo>
                      <a:pt x="208" y="159"/>
                    </a:lnTo>
                    <a:lnTo>
                      <a:pt x="206" y="161"/>
                    </a:lnTo>
                    <a:lnTo>
                      <a:pt x="208" y="161"/>
                    </a:lnTo>
                    <a:lnTo>
                      <a:pt x="208" y="167"/>
                    </a:lnTo>
                    <a:lnTo>
                      <a:pt x="205" y="184"/>
                    </a:lnTo>
                    <a:lnTo>
                      <a:pt x="206" y="202"/>
                    </a:lnTo>
                    <a:lnTo>
                      <a:pt x="205" y="204"/>
                    </a:lnTo>
                    <a:lnTo>
                      <a:pt x="204" y="204"/>
                    </a:lnTo>
                    <a:lnTo>
                      <a:pt x="195" y="207"/>
                    </a:lnTo>
                    <a:lnTo>
                      <a:pt x="187" y="214"/>
                    </a:lnTo>
                    <a:lnTo>
                      <a:pt x="180" y="214"/>
                    </a:lnTo>
                    <a:lnTo>
                      <a:pt x="183" y="218"/>
                    </a:lnTo>
                    <a:lnTo>
                      <a:pt x="184" y="218"/>
                    </a:lnTo>
                    <a:lnTo>
                      <a:pt x="187" y="231"/>
                    </a:lnTo>
                    <a:lnTo>
                      <a:pt x="187" y="234"/>
                    </a:lnTo>
                    <a:lnTo>
                      <a:pt x="185" y="236"/>
                    </a:lnTo>
                    <a:lnTo>
                      <a:pt x="185" y="237"/>
                    </a:lnTo>
                    <a:lnTo>
                      <a:pt x="183" y="240"/>
                    </a:lnTo>
                    <a:lnTo>
                      <a:pt x="181" y="240"/>
                    </a:lnTo>
                    <a:lnTo>
                      <a:pt x="166" y="255"/>
                    </a:lnTo>
                    <a:lnTo>
                      <a:pt x="166" y="257"/>
                    </a:lnTo>
                    <a:lnTo>
                      <a:pt x="164" y="258"/>
                    </a:lnTo>
                    <a:lnTo>
                      <a:pt x="151" y="261"/>
                    </a:lnTo>
                    <a:lnTo>
                      <a:pt x="142" y="267"/>
                    </a:lnTo>
                    <a:lnTo>
                      <a:pt x="142" y="272"/>
                    </a:lnTo>
                    <a:lnTo>
                      <a:pt x="144" y="278"/>
                    </a:lnTo>
                    <a:lnTo>
                      <a:pt x="144" y="281"/>
                    </a:lnTo>
                    <a:lnTo>
                      <a:pt x="137" y="292"/>
                    </a:lnTo>
                    <a:lnTo>
                      <a:pt x="135" y="293"/>
                    </a:lnTo>
                    <a:lnTo>
                      <a:pt x="131" y="296"/>
                    </a:lnTo>
                    <a:lnTo>
                      <a:pt x="127" y="299"/>
                    </a:lnTo>
                    <a:lnTo>
                      <a:pt x="125" y="300"/>
                    </a:lnTo>
                    <a:lnTo>
                      <a:pt x="121" y="300"/>
                    </a:lnTo>
                    <a:lnTo>
                      <a:pt x="116" y="315"/>
                    </a:lnTo>
                    <a:lnTo>
                      <a:pt x="114" y="322"/>
                    </a:lnTo>
                    <a:lnTo>
                      <a:pt x="104" y="336"/>
                    </a:lnTo>
                    <a:lnTo>
                      <a:pt x="103" y="336"/>
                    </a:lnTo>
                    <a:lnTo>
                      <a:pt x="103" y="335"/>
                    </a:lnTo>
                    <a:lnTo>
                      <a:pt x="81" y="318"/>
                    </a:lnTo>
                    <a:lnTo>
                      <a:pt x="71" y="314"/>
                    </a:lnTo>
                    <a:lnTo>
                      <a:pt x="65" y="313"/>
                    </a:lnTo>
                    <a:lnTo>
                      <a:pt x="60" y="314"/>
                    </a:lnTo>
                    <a:lnTo>
                      <a:pt x="60" y="315"/>
                    </a:lnTo>
                    <a:lnTo>
                      <a:pt x="57" y="318"/>
                    </a:lnTo>
                    <a:lnTo>
                      <a:pt x="47" y="321"/>
                    </a:lnTo>
                    <a:lnTo>
                      <a:pt x="40" y="321"/>
                    </a:lnTo>
                    <a:lnTo>
                      <a:pt x="34" y="320"/>
                    </a:lnTo>
                    <a:lnTo>
                      <a:pt x="33" y="320"/>
                    </a:lnTo>
                    <a:lnTo>
                      <a:pt x="33" y="318"/>
                    </a:lnTo>
                    <a:lnTo>
                      <a:pt x="32" y="317"/>
                    </a:lnTo>
                    <a:lnTo>
                      <a:pt x="29" y="315"/>
                    </a:lnTo>
                    <a:lnTo>
                      <a:pt x="24" y="320"/>
                    </a:lnTo>
                    <a:lnTo>
                      <a:pt x="24" y="322"/>
                    </a:lnTo>
                    <a:lnTo>
                      <a:pt x="22" y="324"/>
                    </a:lnTo>
                    <a:lnTo>
                      <a:pt x="22" y="332"/>
                    </a:lnTo>
                    <a:lnTo>
                      <a:pt x="26" y="341"/>
                    </a:lnTo>
                    <a:lnTo>
                      <a:pt x="30" y="343"/>
                    </a:lnTo>
                    <a:lnTo>
                      <a:pt x="30" y="342"/>
                    </a:lnTo>
                    <a:lnTo>
                      <a:pt x="33" y="342"/>
                    </a:lnTo>
                    <a:lnTo>
                      <a:pt x="36" y="343"/>
                    </a:lnTo>
                    <a:lnTo>
                      <a:pt x="37" y="348"/>
                    </a:lnTo>
                    <a:lnTo>
                      <a:pt x="37" y="352"/>
                    </a:lnTo>
                    <a:lnTo>
                      <a:pt x="36" y="370"/>
                    </a:lnTo>
                    <a:lnTo>
                      <a:pt x="34" y="370"/>
                    </a:lnTo>
                    <a:lnTo>
                      <a:pt x="34" y="378"/>
                    </a:lnTo>
                    <a:lnTo>
                      <a:pt x="37" y="384"/>
                    </a:lnTo>
                    <a:lnTo>
                      <a:pt x="39" y="385"/>
                    </a:lnTo>
                    <a:lnTo>
                      <a:pt x="42" y="385"/>
                    </a:lnTo>
                    <a:lnTo>
                      <a:pt x="42" y="389"/>
                    </a:lnTo>
                    <a:lnTo>
                      <a:pt x="39" y="392"/>
                    </a:lnTo>
                    <a:lnTo>
                      <a:pt x="37" y="392"/>
                    </a:lnTo>
                    <a:lnTo>
                      <a:pt x="37" y="394"/>
                    </a:lnTo>
                    <a:lnTo>
                      <a:pt x="36" y="394"/>
                    </a:lnTo>
                    <a:lnTo>
                      <a:pt x="26" y="395"/>
                    </a:lnTo>
                    <a:lnTo>
                      <a:pt x="21" y="395"/>
                    </a:lnTo>
                    <a:lnTo>
                      <a:pt x="21" y="396"/>
                    </a:lnTo>
                    <a:lnTo>
                      <a:pt x="19" y="396"/>
                    </a:lnTo>
                    <a:lnTo>
                      <a:pt x="18" y="399"/>
                    </a:lnTo>
                    <a:lnTo>
                      <a:pt x="10" y="411"/>
                    </a:lnTo>
                    <a:lnTo>
                      <a:pt x="1" y="411"/>
                    </a:lnTo>
                    <a:lnTo>
                      <a:pt x="1" y="413"/>
                    </a:lnTo>
                    <a:lnTo>
                      <a:pt x="0" y="430"/>
                    </a:lnTo>
                    <a:lnTo>
                      <a:pt x="0" y="433"/>
                    </a:lnTo>
                    <a:lnTo>
                      <a:pt x="10" y="433"/>
                    </a:lnTo>
                    <a:lnTo>
                      <a:pt x="25" y="437"/>
                    </a:lnTo>
                    <a:lnTo>
                      <a:pt x="39" y="442"/>
                    </a:lnTo>
                    <a:lnTo>
                      <a:pt x="79" y="466"/>
                    </a:lnTo>
                    <a:lnTo>
                      <a:pt x="82" y="466"/>
                    </a:lnTo>
                    <a:lnTo>
                      <a:pt x="84" y="468"/>
                    </a:lnTo>
                    <a:lnTo>
                      <a:pt x="85" y="468"/>
                    </a:lnTo>
                    <a:lnTo>
                      <a:pt x="85" y="466"/>
                    </a:lnTo>
                    <a:lnTo>
                      <a:pt x="91" y="459"/>
                    </a:lnTo>
                    <a:lnTo>
                      <a:pt x="97" y="459"/>
                    </a:lnTo>
                    <a:lnTo>
                      <a:pt x="99" y="461"/>
                    </a:lnTo>
                    <a:lnTo>
                      <a:pt x="103" y="461"/>
                    </a:lnTo>
                    <a:lnTo>
                      <a:pt x="104" y="459"/>
                    </a:lnTo>
                    <a:lnTo>
                      <a:pt x="110" y="458"/>
                    </a:lnTo>
                    <a:lnTo>
                      <a:pt x="117" y="459"/>
                    </a:lnTo>
                    <a:lnTo>
                      <a:pt x="124" y="466"/>
                    </a:lnTo>
                    <a:lnTo>
                      <a:pt x="124" y="468"/>
                    </a:lnTo>
                    <a:lnTo>
                      <a:pt x="128" y="473"/>
                    </a:lnTo>
                    <a:lnTo>
                      <a:pt x="131" y="475"/>
                    </a:lnTo>
                    <a:lnTo>
                      <a:pt x="134" y="478"/>
                    </a:lnTo>
                    <a:lnTo>
                      <a:pt x="141" y="483"/>
                    </a:lnTo>
                    <a:lnTo>
                      <a:pt x="139" y="485"/>
                    </a:lnTo>
                    <a:lnTo>
                      <a:pt x="139" y="487"/>
                    </a:lnTo>
                    <a:lnTo>
                      <a:pt x="130" y="518"/>
                    </a:lnTo>
                    <a:lnTo>
                      <a:pt x="127" y="524"/>
                    </a:lnTo>
                    <a:lnTo>
                      <a:pt x="127" y="529"/>
                    </a:lnTo>
                    <a:lnTo>
                      <a:pt x="123" y="547"/>
                    </a:lnTo>
                    <a:lnTo>
                      <a:pt x="121" y="549"/>
                    </a:lnTo>
                    <a:lnTo>
                      <a:pt x="116" y="559"/>
                    </a:lnTo>
                    <a:lnTo>
                      <a:pt x="114" y="560"/>
                    </a:lnTo>
                    <a:lnTo>
                      <a:pt x="113" y="563"/>
                    </a:lnTo>
                    <a:lnTo>
                      <a:pt x="110" y="564"/>
                    </a:lnTo>
                    <a:lnTo>
                      <a:pt x="109" y="567"/>
                    </a:lnTo>
                    <a:lnTo>
                      <a:pt x="110" y="567"/>
                    </a:lnTo>
                    <a:lnTo>
                      <a:pt x="124" y="574"/>
                    </a:lnTo>
                    <a:lnTo>
                      <a:pt x="127" y="572"/>
                    </a:lnTo>
                    <a:lnTo>
                      <a:pt x="138" y="572"/>
                    </a:lnTo>
                    <a:lnTo>
                      <a:pt x="142" y="576"/>
                    </a:lnTo>
                    <a:lnTo>
                      <a:pt x="142" y="578"/>
                    </a:lnTo>
                    <a:lnTo>
                      <a:pt x="144" y="578"/>
                    </a:lnTo>
                    <a:lnTo>
                      <a:pt x="146" y="576"/>
                    </a:lnTo>
                    <a:lnTo>
                      <a:pt x="163" y="564"/>
                    </a:lnTo>
                    <a:lnTo>
                      <a:pt x="164" y="563"/>
                    </a:lnTo>
                    <a:lnTo>
                      <a:pt x="164" y="560"/>
                    </a:lnTo>
                    <a:lnTo>
                      <a:pt x="167" y="547"/>
                    </a:lnTo>
                    <a:lnTo>
                      <a:pt x="171" y="538"/>
                    </a:lnTo>
                    <a:lnTo>
                      <a:pt x="185" y="516"/>
                    </a:lnTo>
                    <a:lnTo>
                      <a:pt x="206" y="502"/>
                    </a:lnTo>
                    <a:lnTo>
                      <a:pt x="215" y="504"/>
                    </a:lnTo>
                    <a:lnTo>
                      <a:pt x="233" y="509"/>
                    </a:lnTo>
                    <a:lnTo>
                      <a:pt x="236" y="512"/>
                    </a:lnTo>
                    <a:lnTo>
                      <a:pt x="237" y="512"/>
                    </a:lnTo>
                    <a:lnTo>
                      <a:pt x="250" y="508"/>
                    </a:lnTo>
                    <a:lnTo>
                      <a:pt x="250" y="502"/>
                    </a:lnTo>
                    <a:lnTo>
                      <a:pt x="254" y="500"/>
                    </a:lnTo>
                    <a:lnTo>
                      <a:pt x="272" y="483"/>
                    </a:lnTo>
                    <a:lnTo>
                      <a:pt x="279" y="473"/>
                    </a:lnTo>
                    <a:lnTo>
                      <a:pt x="281" y="469"/>
                    </a:lnTo>
                    <a:lnTo>
                      <a:pt x="282" y="468"/>
                    </a:lnTo>
                    <a:lnTo>
                      <a:pt x="282" y="466"/>
                    </a:lnTo>
                    <a:lnTo>
                      <a:pt x="285" y="465"/>
                    </a:lnTo>
                    <a:lnTo>
                      <a:pt x="283" y="444"/>
                    </a:lnTo>
                    <a:lnTo>
                      <a:pt x="285" y="434"/>
                    </a:lnTo>
                    <a:lnTo>
                      <a:pt x="279" y="423"/>
                    </a:lnTo>
                    <a:lnTo>
                      <a:pt x="274" y="419"/>
                    </a:lnTo>
                    <a:lnTo>
                      <a:pt x="271" y="403"/>
                    </a:lnTo>
                    <a:lnTo>
                      <a:pt x="271" y="398"/>
                    </a:lnTo>
                    <a:lnTo>
                      <a:pt x="272" y="392"/>
                    </a:lnTo>
                    <a:lnTo>
                      <a:pt x="272" y="384"/>
                    </a:lnTo>
                    <a:lnTo>
                      <a:pt x="271" y="382"/>
                    </a:lnTo>
                    <a:lnTo>
                      <a:pt x="271" y="381"/>
                    </a:lnTo>
                    <a:lnTo>
                      <a:pt x="269" y="381"/>
                    </a:lnTo>
                    <a:lnTo>
                      <a:pt x="269" y="380"/>
                    </a:lnTo>
                    <a:lnTo>
                      <a:pt x="274" y="377"/>
                    </a:lnTo>
                    <a:lnTo>
                      <a:pt x="276" y="378"/>
                    </a:lnTo>
                    <a:lnTo>
                      <a:pt x="276" y="382"/>
                    </a:lnTo>
                    <a:lnTo>
                      <a:pt x="275" y="384"/>
                    </a:lnTo>
                    <a:lnTo>
                      <a:pt x="276" y="387"/>
                    </a:lnTo>
                    <a:lnTo>
                      <a:pt x="288" y="392"/>
                    </a:lnTo>
                    <a:lnTo>
                      <a:pt x="292" y="396"/>
                    </a:lnTo>
                    <a:lnTo>
                      <a:pt x="296" y="395"/>
                    </a:lnTo>
                    <a:lnTo>
                      <a:pt x="296" y="388"/>
                    </a:lnTo>
                    <a:lnTo>
                      <a:pt x="288" y="378"/>
                    </a:lnTo>
                    <a:lnTo>
                      <a:pt x="288" y="377"/>
                    </a:lnTo>
                    <a:lnTo>
                      <a:pt x="294" y="371"/>
                    </a:lnTo>
                    <a:lnTo>
                      <a:pt x="301" y="356"/>
                    </a:lnTo>
                    <a:lnTo>
                      <a:pt x="303" y="355"/>
                    </a:lnTo>
                    <a:lnTo>
                      <a:pt x="303" y="352"/>
                    </a:lnTo>
                    <a:lnTo>
                      <a:pt x="301" y="348"/>
                    </a:lnTo>
                    <a:lnTo>
                      <a:pt x="298" y="345"/>
                    </a:lnTo>
                    <a:lnTo>
                      <a:pt x="296" y="345"/>
                    </a:lnTo>
                    <a:lnTo>
                      <a:pt x="294" y="343"/>
                    </a:lnTo>
                    <a:lnTo>
                      <a:pt x="296" y="343"/>
                    </a:lnTo>
                    <a:lnTo>
                      <a:pt x="296" y="341"/>
                    </a:lnTo>
                    <a:lnTo>
                      <a:pt x="297" y="339"/>
                    </a:lnTo>
                    <a:lnTo>
                      <a:pt x="297" y="335"/>
                    </a:lnTo>
                    <a:lnTo>
                      <a:pt x="298" y="332"/>
                    </a:lnTo>
                    <a:lnTo>
                      <a:pt x="303" y="328"/>
                    </a:lnTo>
                    <a:lnTo>
                      <a:pt x="311" y="328"/>
                    </a:lnTo>
                    <a:lnTo>
                      <a:pt x="317" y="329"/>
                    </a:lnTo>
                    <a:lnTo>
                      <a:pt x="336" y="331"/>
                    </a:lnTo>
                    <a:lnTo>
                      <a:pt x="336" y="329"/>
                    </a:lnTo>
                    <a:lnTo>
                      <a:pt x="338" y="321"/>
                    </a:lnTo>
                    <a:lnTo>
                      <a:pt x="339" y="317"/>
                    </a:lnTo>
                    <a:lnTo>
                      <a:pt x="350" y="306"/>
                    </a:lnTo>
                    <a:lnTo>
                      <a:pt x="353" y="299"/>
                    </a:lnTo>
                    <a:lnTo>
                      <a:pt x="353" y="293"/>
                    </a:lnTo>
                    <a:lnTo>
                      <a:pt x="352" y="292"/>
                    </a:lnTo>
                    <a:lnTo>
                      <a:pt x="353" y="291"/>
                    </a:lnTo>
                    <a:lnTo>
                      <a:pt x="361" y="281"/>
                    </a:lnTo>
                    <a:lnTo>
                      <a:pt x="381" y="258"/>
                    </a:lnTo>
                    <a:lnTo>
                      <a:pt x="381" y="257"/>
                    </a:lnTo>
                    <a:lnTo>
                      <a:pt x="367" y="244"/>
                    </a:lnTo>
                    <a:lnTo>
                      <a:pt x="367" y="243"/>
                    </a:lnTo>
                    <a:lnTo>
                      <a:pt x="356" y="231"/>
                    </a:lnTo>
                    <a:lnTo>
                      <a:pt x="349" y="226"/>
                    </a:lnTo>
                    <a:lnTo>
                      <a:pt x="341" y="223"/>
                    </a:lnTo>
                    <a:lnTo>
                      <a:pt x="336" y="223"/>
                    </a:lnTo>
                    <a:lnTo>
                      <a:pt x="334" y="226"/>
                    </a:lnTo>
                    <a:lnTo>
                      <a:pt x="332" y="226"/>
                    </a:lnTo>
                    <a:lnTo>
                      <a:pt x="332" y="225"/>
                    </a:lnTo>
                    <a:lnTo>
                      <a:pt x="329" y="218"/>
                    </a:lnTo>
                    <a:lnTo>
                      <a:pt x="329" y="214"/>
                    </a:lnTo>
                    <a:lnTo>
                      <a:pt x="334" y="207"/>
                    </a:lnTo>
                    <a:lnTo>
                      <a:pt x="336" y="194"/>
                    </a:lnTo>
                    <a:lnTo>
                      <a:pt x="336" y="188"/>
                    </a:lnTo>
                    <a:lnTo>
                      <a:pt x="339" y="186"/>
                    </a:lnTo>
                    <a:lnTo>
                      <a:pt x="355" y="179"/>
                    </a:lnTo>
                    <a:lnTo>
                      <a:pt x="361" y="173"/>
                    </a:lnTo>
                    <a:lnTo>
                      <a:pt x="361" y="170"/>
                    </a:lnTo>
                    <a:lnTo>
                      <a:pt x="360" y="167"/>
                    </a:lnTo>
                    <a:lnTo>
                      <a:pt x="353" y="163"/>
                    </a:lnTo>
                    <a:lnTo>
                      <a:pt x="352" y="163"/>
                    </a:lnTo>
                    <a:lnTo>
                      <a:pt x="349" y="166"/>
                    </a:lnTo>
                    <a:lnTo>
                      <a:pt x="348" y="166"/>
                    </a:lnTo>
                    <a:lnTo>
                      <a:pt x="346" y="163"/>
                    </a:lnTo>
                    <a:lnTo>
                      <a:pt x="345" y="161"/>
                    </a:lnTo>
                    <a:lnTo>
                      <a:pt x="345" y="152"/>
                    </a:lnTo>
                    <a:lnTo>
                      <a:pt x="352" y="135"/>
                    </a:lnTo>
                    <a:lnTo>
                      <a:pt x="360" y="126"/>
                    </a:lnTo>
                    <a:lnTo>
                      <a:pt x="365" y="110"/>
                    </a:lnTo>
                    <a:lnTo>
                      <a:pt x="367" y="102"/>
                    </a:lnTo>
                    <a:lnTo>
                      <a:pt x="367" y="95"/>
                    </a:lnTo>
                    <a:lnTo>
                      <a:pt x="365" y="87"/>
                    </a:lnTo>
                    <a:lnTo>
                      <a:pt x="365" y="84"/>
                    </a:lnTo>
                    <a:lnTo>
                      <a:pt x="363" y="84"/>
                    </a:lnTo>
                    <a:lnTo>
                      <a:pt x="357" y="82"/>
                    </a:lnTo>
                    <a:lnTo>
                      <a:pt x="357" y="81"/>
                    </a:lnTo>
                    <a:lnTo>
                      <a:pt x="343" y="77"/>
                    </a:lnTo>
                    <a:lnTo>
                      <a:pt x="342" y="77"/>
                    </a:lnTo>
                    <a:lnTo>
                      <a:pt x="336" y="78"/>
                    </a:lnTo>
                    <a:lnTo>
                      <a:pt x="335" y="78"/>
                    </a:lnTo>
                    <a:lnTo>
                      <a:pt x="334" y="81"/>
                    </a:lnTo>
                    <a:lnTo>
                      <a:pt x="331" y="82"/>
                    </a:lnTo>
                    <a:lnTo>
                      <a:pt x="317" y="82"/>
                    </a:lnTo>
                    <a:lnTo>
                      <a:pt x="305" y="78"/>
                    </a:lnTo>
                    <a:lnTo>
                      <a:pt x="301" y="71"/>
                    </a:lnTo>
                    <a:lnTo>
                      <a:pt x="301" y="59"/>
                    </a:lnTo>
                    <a:lnTo>
                      <a:pt x="303" y="56"/>
                    </a:lnTo>
                    <a:lnTo>
                      <a:pt x="303" y="50"/>
                    </a:lnTo>
                    <a:lnTo>
                      <a:pt x="301" y="50"/>
                    </a:lnTo>
                    <a:lnTo>
                      <a:pt x="296" y="56"/>
                    </a:lnTo>
                    <a:lnTo>
                      <a:pt x="290" y="59"/>
                    </a:lnTo>
                    <a:lnTo>
                      <a:pt x="288" y="59"/>
                    </a:lnTo>
                    <a:lnTo>
                      <a:pt x="267" y="66"/>
                    </a:lnTo>
                    <a:lnTo>
                      <a:pt x="252" y="63"/>
                    </a:lnTo>
                    <a:lnTo>
                      <a:pt x="248" y="60"/>
                    </a:lnTo>
                    <a:lnTo>
                      <a:pt x="245" y="59"/>
                    </a:lnTo>
                    <a:lnTo>
                      <a:pt x="245" y="57"/>
                    </a:lnTo>
                    <a:lnTo>
                      <a:pt x="241" y="53"/>
                    </a:lnTo>
                    <a:lnTo>
                      <a:pt x="241" y="50"/>
                    </a:lnTo>
                    <a:lnTo>
                      <a:pt x="245" y="43"/>
                    </a:lnTo>
                    <a:lnTo>
                      <a:pt x="245" y="42"/>
                    </a:lnTo>
                    <a:lnTo>
                      <a:pt x="247" y="40"/>
                    </a:lnTo>
                    <a:lnTo>
                      <a:pt x="245" y="36"/>
                    </a:lnTo>
                    <a:lnTo>
                      <a:pt x="245" y="33"/>
                    </a:lnTo>
                    <a:lnTo>
                      <a:pt x="244" y="31"/>
                    </a:lnTo>
                    <a:lnTo>
                      <a:pt x="244" y="29"/>
                    </a:lnTo>
                    <a:lnTo>
                      <a:pt x="236" y="1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65" name="Freeform 192">
                <a:extLst>
                  <a:ext uri="{FF2B5EF4-FFF2-40B4-BE49-F238E27FC236}">
                    <a16:creationId xmlns:a16="http://schemas.microsoft.com/office/drawing/2014/main" id="{101CBE3E-6046-E5AD-74C4-A0C7F47A43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0" y="2863"/>
                <a:ext cx="141" cy="113"/>
              </a:xfrm>
              <a:custGeom>
                <a:avLst/>
                <a:gdLst>
                  <a:gd name="T0" fmla="*/ 130 w 566"/>
                  <a:gd name="T1" fmla="*/ 85 h 452"/>
                  <a:gd name="T2" fmla="*/ 95 w 566"/>
                  <a:gd name="T3" fmla="*/ 134 h 452"/>
                  <a:gd name="T4" fmla="*/ 76 w 566"/>
                  <a:gd name="T5" fmla="*/ 143 h 452"/>
                  <a:gd name="T6" fmla="*/ 58 w 566"/>
                  <a:gd name="T7" fmla="*/ 169 h 452"/>
                  <a:gd name="T8" fmla="*/ 35 w 566"/>
                  <a:gd name="T9" fmla="*/ 191 h 452"/>
                  <a:gd name="T10" fmla="*/ 23 w 566"/>
                  <a:gd name="T11" fmla="*/ 234 h 452"/>
                  <a:gd name="T12" fmla="*/ 14 w 566"/>
                  <a:gd name="T13" fmla="*/ 269 h 452"/>
                  <a:gd name="T14" fmla="*/ 16 w 566"/>
                  <a:gd name="T15" fmla="*/ 323 h 452"/>
                  <a:gd name="T16" fmla="*/ 6 w 566"/>
                  <a:gd name="T17" fmla="*/ 331 h 452"/>
                  <a:gd name="T18" fmla="*/ 2 w 566"/>
                  <a:gd name="T19" fmla="*/ 343 h 452"/>
                  <a:gd name="T20" fmla="*/ 7 w 566"/>
                  <a:gd name="T21" fmla="*/ 353 h 452"/>
                  <a:gd name="T22" fmla="*/ 30 w 566"/>
                  <a:gd name="T23" fmla="*/ 361 h 452"/>
                  <a:gd name="T24" fmla="*/ 55 w 566"/>
                  <a:gd name="T25" fmla="*/ 360 h 452"/>
                  <a:gd name="T26" fmla="*/ 78 w 566"/>
                  <a:gd name="T27" fmla="*/ 375 h 452"/>
                  <a:gd name="T28" fmla="*/ 81 w 566"/>
                  <a:gd name="T29" fmla="*/ 400 h 452"/>
                  <a:gd name="T30" fmla="*/ 74 w 566"/>
                  <a:gd name="T31" fmla="*/ 406 h 452"/>
                  <a:gd name="T32" fmla="*/ 112 w 566"/>
                  <a:gd name="T33" fmla="*/ 433 h 452"/>
                  <a:gd name="T34" fmla="*/ 134 w 566"/>
                  <a:gd name="T35" fmla="*/ 403 h 452"/>
                  <a:gd name="T36" fmla="*/ 154 w 566"/>
                  <a:gd name="T37" fmla="*/ 413 h 452"/>
                  <a:gd name="T38" fmla="*/ 221 w 566"/>
                  <a:gd name="T39" fmla="*/ 400 h 452"/>
                  <a:gd name="T40" fmla="*/ 229 w 566"/>
                  <a:gd name="T41" fmla="*/ 419 h 452"/>
                  <a:gd name="T42" fmla="*/ 249 w 566"/>
                  <a:gd name="T43" fmla="*/ 416 h 452"/>
                  <a:gd name="T44" fmla="*/ 301 w 566"/>
                  <a:gd name="T45" fmla="*/ 447 h 452"/>
                  <a:gd name="T46" fmla="*/ 327 w 566"/>
                  <a:gd name="T47" fmla="*/ 444 h 452"/>
                  <a:gd name="T48" fmla="*/ 358 w 566"/>
                  <a:gd name="T49" fmla="*/ 448 h 452"/>
                  <a:gd name="T50" fmla="*/ 398 w 566"/>
                  <a:gd name="T51" fmla="*/ 450 h 452"/>
                  <a:gd name="T52" fmla="*/ 421 w 566"/>
                  <a:gd name="T53" fmla="*/ 452 h 452"/>
                  <a:gd name="T54" fmla="*/ 453 w 566"/>
                  <a:gd name="T55" fmla="*/ 450 h 452"/>
                  <a:gd name="T56" fmla="*/ 464 w 566"/>
                  <a:gd name="T57" fmla="*/ 448 h 452"/>
                  <a:gd name="T58" fmla="*/ 518 w 566"/>
                  <a:gd name="T59" fmla="*/ 377 h 452"/>
                  <a:gd name="T60" fmla="*/ 553 w 566"/>
                  <a:gd name="T61" fmla="*/ 347 h 452"/>
                  <a:gd name="T62" fmla="*/ 563 w 566"/>
                  <a:gd name="T63" fmla="*/ 311 h 452"/>
                  <a:gd name="T64" fmla="*/ 566 w 566"/>
                  <a:gd name="T65" fmla="*/ 278 h 452"/>
                  <a:gd name="T66" fmla="*/ 562 w 566"/>
                  <a:gd name="T67" fmla="*/ 271 h 452"/>
                  <a:gd name="T68" fmla="*/ 531 w 566"/>
                  <a:gd name="T69" fmla="*/ 251 h 452"/>
                  <a:gd name="T70" fmla="*/ 513 w 566"/>
                  <a:gd name="T71" fmla="*/ 222 h 452"/>
                  <a:gd name="T72" fmla="*/ 516 w 566"/>
                  <a:gd name="T73" fmla="*/ 203 h 452"/>
                  <a:gd name="T74" fmla="*/ 502 w 566"/>
                  <a:gd name="T75" fmla="*/ 187 h 452"/>
                  <a:gd name="T76" fmla="*/ 454 w 566"/>
                  <a:gd name="T77" fmla="*/ 181 h 452"/>
                  <a:gd name="T78" fmla="*/ 411 w 566"/>
                  <a:gd name="T79" fmla="*/ 143 h 452"/>
                  <a:gd name="T80" fmla="*/ 412 w 566"/>
                  <a:gd name="T81" fmla="*/ 119 h 452"/>
                  <a:gd name="T82" fmla="*/ 397 w 566"/>
                  <a:gd name="T83" fmla="*/ 83 h 452"/>
                  <a:gd name="T84" fmla="*/ 362 w 566"/>
                  <a:gd name="T85" fmla="*/ 67 h 452"/>
                  <a:gd name="T86" fmla="*/ 339 w 566"/>
                  <a:gd name="T87" fmla="*/ 50 h 452"/>
                  <a:gd name="T88" fmla="*/ 322 w 566"/>
                  <a:gd name="T89" fmla="*/ 35 h 452"/>
                  <a:gd name="T90" fmla="*/ 315 w 566"/>
                  <a:gd name="T91" fmla="*/ 2 h 452"/>
                  <a:gd name="T92" fmla="*/ 303 w 566"/>
                  <a:gd name="T93" fmla="*/ 1 h 452"/>
                  <a:gd name="T94" fmla="*/ 294 w 566"/>
                  <a:gd name="T95" fmla="*/ 1 h 452"/>
                  <a:gd name="T96" fmla="*/ 278 w 566"/>
                  <a:gd name="T97" fmla="*/ 11 h 452"/>
                  <a:gd name="T98" fmla="*/ 249 w 566"/>
                  <a:gd name="T99" fmla="*/ 33 h 452"/>
                  <a:gd name="T100" fmla="*/ 241 w 566"/>
                  <a:gd name="T101" fmla="*/ 39 h 452"/>
                  <a:gd name="T102" fmla="*/ 239 w 566"/>
                  <a:gd name="T103" fmla="*/ 54 h 452"/>
                  <a:gd name="T104" fmla="*/ 234 w 566"/>
                  <a:gd name="T105" fmla="*/ 75 h 452"/>
                  <a:gd name="T106" fmla="*/ 198 w 566"/>
                  <a:gd name="T107" fmla="*/ 116 h 452"/>
                  <a:gd name="T108" fmla="*/ 161 w 566"/>
                  <a:gd name="T109" fmla="*/ 83 h 452"/>
                  <a:gd name="T110" fmla="*/ 154 w 566"/>
                  <a:gd name="T111" fmla="*/ 76 h 452"/>
                  <a:gd name="T112" fmla="*/ 134 w 566"/>
                  <a:gd name="T113" fmla="*/ 81 h 4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566" h="452">
                    <a:moveTo>
                      <a:pt x="134" y="81"/>
                    </a:moveTo>
                    <a:lnTo>
                      <a:pt x="131" y="82"/>
                    </a:lnTo>
                    <a:lnTo>
                      <a:pt x="130" y="82"/>
                    </a:lnTo>
                    <a:lnTo>
                      <a:pt x="130" y="85"/>
                    </a:lnTo>
                    <a:lnTo>
                      <a:pt x="116" y="102"/>
                    </a:lnTo>
                    <a:lnTo>
                      <a:pt x="113" y="112"/>
                    </a:lnTo>
                    <a:lnTo>
                      <a:pt x="106" y="121"/>
                    </a:lnTo>
                    <a:lnTo>
                      <a:pt x="95" y="134"/>
                    </a:lnTo>
                    <a:lnTo>
                      <a:pt x="95" y="135"/>
                    </a:lnTo>
                    <a:lnTo>
                      <a:pt x="84" y="141"/>
                    </a:lnTo>
                    <a:lnTo>
                      <a:pt x="81" y="141"/>
                    </a:lnTo>
                    <a:lnTo>
                      <a:pt x="76" y="143"/>
                    </a:lnTo>
                    <a:lnTo>
                      <a:pt x="74" y="145"/>
                    </a:lnTo>
                    <a:lnTo>
                      <a:pt x="73" y="145"/>
                    </a:lnTo>
                    <a:lnTo>
                      <a:pt x="70" y="151"/>
                    </a:lnTo>
                    <a:lnTo>
                      <a:pt x="58" y="169"/>
                    </a:lnTo>
                    <a:lnTo>
                      <a:pt x="58" y="187"/>
                    </a:lnTo>
                    <a:lnTo>
                      <a:pt x="41" y="187"/>
                    </a:lnTo>
                    <a:lnTo>
                      <a:pt x="31" y="186"/>
                    </a:lnTo>
                    <a:lnTo>
                      <a:pt x="35" y="191"/>
                    </a:lnTo>
                    <a:lnTo>
                      <a:pt x="25" y="223"/>
                    </a:lnTo>
                    <a:lnTo>
                      <a:pt x="24" y="232"/>
                    </a:lnTo>
                    <a:lnTo>
                      <a:pt x="23" y="233"/>
                    </a:lnTo>
                    <a:lnTo>
                      <a:pt x="23" y="234"/>
                    </a:lnTo>
                    <a:lnTo>
                      <a:pt x="20" y="237"/>
                    </a:lnTo>
                    <a:lnTo>
                      <a:pt x="16" y="258"/>
                    </a:lnTo>
                    <a:lnTo>
                      <a:pt x="16" y="266"/>
                    </a:lnTo>
                    <a:lnTo>
                      <a:pt x="14" y="269"/>
                    </a:lnTo>
                    <a:lnTo>
                      <a:pt x="25" y="297"/>
                    </a:lnTo>
                    <a:lnTo>
                      <a:pt x="17" y="314"/>
                    </a:lnTo>
                    <a:lnTo>
                      <a:pt x="16" y="321"/>
                    </a:lnTo>
                    <a:lnTo>
                      <a:pt x="16" y="323"/>
                    </a:lnTo>
                    <a:lnTo>
                      <a:pt x="14" y="325"/>
                    </a:lnTo>
                    <a:lnTo>
                      <a:pt x="11" y="326"/>
                    </a:lnTo>
                    <a:lnTo>
                      <a:pt x="9" y="329"/>
                    </a:lnTo>
                    <a:lnTo>
                      <a:pt x="6" y="331"/>
                    </a:lnTo>
                    <a:lnTo>
                      <a:pt x="3" y="335"/>
                    </a:lnTo>
                    <a:lnTo>
                      <a:pt x="3" y="342"/>
                    </a:lnTo>
                    <a:lnTo>
                      <a:pt x="2" y="342"/>
                    </a:lnTo>
                    <a:lnTo>
                      <a:pt x="2" y="343"/>
                    </a:lnTo>
                    <a:lnTo>
                      <a:pt x="0" y="345"/>
                    </a:lnTo>
                    <a:lnTo>
                      <a:pt x="2" y="346"/>
                    </a:lnTo>
                    <a:lnTo>
                      <a:pt x="2" y="347"/>
                    </a:lnTo>
                    <a:lnTo>
                      <a:pt x="7" y="353"/>
                    </a:lnTo>
                    <a:lnTo>
                      <a:pt x="7" y="354"/>
                    </a:lnTo>
                    <a:lnTo>
                      <a:pt x="10" y="356"/>
                    </a:lnTo>
                    <a:lnTo>
                      <a:pt x="28" y="361"/>
                    </a:lnTo>
                    <a:lnTo>
                      <a:pt x="30" y="361"/>
                    </a:lnTo>
                    <a:lnTo>
                      <a:pt x="44" y="364"/>
                    </a:lnTo>
                    <a:lnTo>
                      <a:pt x="51" y="364"/>
                    </a:lnTo>
                    <a:lnTo>
                      <a:pt x="53" y="363"/>
                    </a:lnTo>
                    <a:lnTo>
                      <a:pt x="55" y="360"/>
                    </a:lnTo>
                    <a:lnTo>
                      <a:pt x="58" y="357"/>
                    </a:lnTo>
                    <a:lnTo>
                      <a:pt x="67" y="357"/>
                    </a:lnTo>
                    <a:lnTo>
                      <a:pt x="73" y="363"/>
                    </a:lnTo>
                    <a:lnTo>
                      <a:pt x="78" y="375"/>
                    </a:lnTo>
                    <a:lnTo>
                      <a:pt x="90" y="384"/>
                    </a:lnTo>
                    <a:lnTo>
                      <a:pt x="90" y="387"/>
                    </a:lnTo>
                    <a:lnTo>
                      <a:pt x="87" y="395"/>
                    </a:lnTo>
                    <a:lnTo>
                      <a:pt x="81" y="400"/>
                    </a:lnTo>
                    <a:lnTo>
                      <a:pt x="78" y="402"/>
                    </a:lnTo>
                    <a:lnTo>
                      <a:pt x="77" y="403"/>
                    </a:lnTo>
                    <a:lnTo>
                      <a:pt x="74" y="405"/>
                    </a:lnTo>
                    <a:lnTo>
                      <a:pt x="74" y="406"/>
                    </a:lnTo>
                    <a:lnTo>
                      <a:pt x="77" y="410"/>
                    </a:lnTo>
                    <a:lnTo>
                      <a:pt x="84" y="417"/>
                    </a:lnTo>
                    <a:lnTo>
                      <a:pt x="95" y="426"/>
                    </a:lnTo>
                    <a:lnTo>
                      <a:pt x="112" y="433"/>
                    </a:lnTo>
                    <a:lnTo>
                      <a:pt x="118" y="433"/>
                    </a:lnTo>
                    <a:lnTo>
                      <a:pt x="129" y="420"/>
                    </a:lnTo>
                    <a:lnTo>
                      <a:pt x="133" y="405"/>
                    </a:lnTo>
                    <a:lnTo>
                      <a:pt x="134" y="403"/>
                    </a:lnTo>
                    <a:lnTo>
                      <a:pt x="140" y="409"/>
                    </a:lnTo>
                    <a:lnTo>
                      <a:pt x="144" y="412"/>
                    </a:lnTo>
                    <a:lnTo>
                      <a:pt x="150" y="413"/>
                    </a:lnTo>
                    <a:lnTo>
                      <a:pt x="154" y="413"/>
                    </a:lnTo>
                    <a:lnTo>
                      <a:pt x="181" y="399"/>
                    </a:lnTo>
                    <a:lnTo>
                      <a:pt x="201" y="396"/>
                    </a:lnTo>
                    <a:lnTo>
                      <a:pt x="221" y="399"/>
                    </a:lnTo>
                    <a:lnTo>
                      <a:pt x="221" y="400"/>
                    </a:lnTo>
                    <a:lnTo>
                      <a:pt x="219" y="406"/>
                    </a:lnTo>
                    <a:lnTo>
                      <a:pt x="225" y="416"/>
                    </a:lnTo>
                    <a:lnTo>
                      <a:pt x="228" y="419"/>
                    </a:lnTo>
                    <a:lnTo>
                      <a:pt x="229" y="419"/>
                    </a:lnTo>
                    <a:lnTo>
                      <a:pt x="238" y="420"/>
                    </a:lnTo>
                    <a:lnTo>
                      <a:pt x="241" y="421"/>
                    </a:lnTo>
                    <a:lnTo>
                      <a:pt x="241" y="420"/>
                    </a:lnTo>
                    <a:lnTo>
                      <a:pt x="249" y="416"/>
                    </a:lnTo>
                    <a:lnTo>
                      <a:pt x="291" y="427"/>
                    </a:lnTo>
                    <a:lnTo>
                      <a:pt x="295" y="438"/>
                    </a:lnTo>
                    <a:lnTo>
                      <a:pt x="295" y="441"/>
                    </a:lnTo>
                    <a:lnTo>
                      <a:pt x="301" y="447"/>
                    </a:lnTo>
                    <a:lnTo>
                      <a:pt x="309" y="447"/>
                    </a:lnTo>
                    <a:lnTo>
                      <a:pt x="313" y="444"/>
                    </a:lnTo>
                    <a:lnTo>
                      <a:pt x="316" y="441"/>
                    </a:lnTo>
                    <a:lnTo>
                      <a:pt x="327" y="444"/>
                    </a:lnTo>
                    <a:lnTo>
                      <a:pt x="328" y="444"/>
                    </a:lnTo>
                    <a:lnTo>
                      <a:pt x="334" y="447"/>
                    </a:lnTo>
                    <a:lnTo>
                      <a:pt x="356" y="447"/>
                    </a:lnTo>
                    <a:lnTo>
                      <a:pt x="358" y="448"/>
                    </a:lnTo>
                    <a:lnTo>
                      <a:pt x="359" y="448"/>
                    </a:lnTo>
                    <a:lnTo>
                      <a:pt x="366" y="450"/>
                    </a:lnTo>
                    <a:lnTo>
                      <a:pt x="397" y="448"/>
                    </a:lnTo>
                    <a:lnTo>
                      <a:pt x="398" y="450"/>
                    </a:lnTo>
                    <a:lnTo>
                      <a:pt x="401" y="451"/>
                    </a:lnTo>
                    <a:lnTo>
                      <a:pt x="402" y="451"/>
                    </a:lnTo>
                    <a:lnTo>
                      <a:pt x="414" y="452"/>
                    </a:lnTo>
                    <a:lnTo>
                      <a:pt x="421" y="452"/>
                    </a:lnTo>
                    <a:lnTo>
                      <a:pt x="423" y="451"/>
                    </a:lnTo>
                    <a:lnTo>
                      <a:pt x="443" y="448"/>
                    </a:lnTo>
                    <a:lnTo>
                      <a:pt x="450" y="450"/>
                    </a:lnTo>
                    <a:lnTo>
                      <a:pt x="453" y="450"/>
                    </a:lnTo>
                    <a:lnTo>
                      <a:pt x="453" y="451"/>
                    </a:lnTo>
                    <a:lnTo>
                      <a:pt x="454" y="451"/>
                    </a:lnTo>
                    <a:lnTo>
                      <a:pt x="456" y="450"/>
                    </a:lnTo>
                    <a:lnTo>
                      <a:pt x="464" y="448"/>
                    </a:lnTo>
                    <a:lnTo>
                      <a:pt x="510" y="445"/>
                    </a:lnTo>
                    <a:lnTo>
                      <a:pt x="510" y="435"/>
                    </a:lnTo>
                    <a:lnTo>
                      <a:pt x="515" y="411"/>
                    </a:lnTo>
                    <a:lnTo>
                      <a:pt x="518" y="377"/>
                    </a:lnTo>
                    <a:lnTo>
                      <a:pt x="518" y="375"/>
                    </a:lnTo>
                    <a:lnTo>
                      <a:pt x="521" y="371"/>
                    </a:lnTo>
                    <a:lnTo>
                      <a:pt x="552" y="349"/>
                    </a:lnTo>
                    <a:lnTo>
                      <a:pt x="553" y="347"/>
                    </a:lnTo>
                    <a:lnTo>
                      <a:pt x="557" y="320"/>
                    </a:lnTo>
                    <a:lnTo>
                      <a:pt x="559" y="318"/>
                    </a:lnTo>
                    <a:lnTo>
                      <a:pt x="560" y="314"/>
                    </a:lnTo>
                    <a:lnTo>
                      <a:pt x="563" y="311"/>
                    </a:lnTo>
                    <a:lnTo>
                      <a:pt x="564" y="311"/>
                    </a:lnTo>
                    <a:lnTo>
                      <a:pt x="564" y="307"/>
                    </a:lnTo>
                    <a:lnTo>
                      <a:pt x="566" y="303"/>
                    </a:lnTo>
                    <a:lnTo>
                      <a:pt x="566" y="278"/>
                    </a:lnTo>
                    <a:lnTo>
                      <a:pt x="564" y="275"/>
                    </a:lnTo>
                    <a:lnTo>
                      <a:pt x="563" y="273"/>
                    </a:lnTo>
                    <a:lnTo>
                      <a:pt x="563" y="272"/>
                    </a:lnTo>
                    <a:lnTo>
                      <a:pt x="562" y="271"/>
                    </a:lnTo>
                    <a:lnTo>
                      <a:pt x="553" y="259"/>
                    </a:lnTo>
                    <a:lnTo>
                      <a:pt x="545" y="254"/>
                    </a:lnTo>
                    <a:lnTo>
                      <a:pt x="535" y="251"/>
                    </a:lnTo>
                    <a:lnTo>
                      <a:pt x="531" y="251"/>
                    </a:lnTo>
                    <a:lnTo>
                      <a:pt x="517" y="230"/>
                    </a:lnTo>
                    <a:lnTo>
                      <a:pt x="516" y="226"/>
                    </a:lnTo>
                    <a:lnTo>
                      <a:pt x="516" y="225"/>
                    </a:lnTo>
                    <a:lnTo>
                      <a:pt x="513" y="222"/>
                    </a:lnTo>
                    <a:lnTo>
                      <a:pt x="513" y="219"/>
                    </a:lnTo>
                    <a:lnTo>
                      <a:pt x="514" y="216"/>
                    </a:lnTo>
                    <a:lnTo>
                      <a:pt x="516" y="212"/>
                    </a:lnTo>
                    <a:lnTo>
                      <a:pt x="516" y="203"/>
                    </a:lnTo>
                    <a:lnTo>
                      <a:pt x="506" y="188"/>
                    </a:lnTo>
                    <a:lnTo>
                      <a:pt x="504" y="188"/>
                    </a:lnTo>
                    <a:lnTo>
                      <a:pt x="503" y="187"/>
                    </a:lnTo>
                    <a:lnTo>
                      <a:pt x="502" y="187"/>
                    </a:lnTo>
                    <a:lnTo>
                      <a:pt x="493" y="188"/>
                    </a:lnTo>
                    <a:lnTo>
                      <a:pt x="472" y="187"/>
                    </a:lnTo>
                    <a:lnTo>
                      <a:pt x="457" y="184"/>
                    </a:lnTo>
                    <a:lnTo>
                      <a:pt x="454" y="181"/>
                    </a:lnTo>
                    <a:lnTo>
                      <a:pt x="453" y="181"/>
                    </a:lnTo>
                    <a:lnTo>
                      <a:pt x="432" y="170"/>
                    </a:lnTo>
                    <a:lnTo>
                      <a:pt x="419" y="158"/>
                    </a:lnTo>
                    <a:lnTo>
                      <a:pt x="411" y="143"/>
                    </a:lnTo>
                    <a:lnTo>
                      <a:pt x="409" y="139"/>
                    </a:lnTo>
                    <a:lnTo>
                      <a:pt x="409" y="136"/>
                    </a:lnTo>
                    <a:lnTo>
                      <a:pt x="412" y="129"/>
                    </a:lnTo>
                    <a:lnTo>
                      <a:pt x="412" y="119"/>
                    </a:lnTo>
                    <a:lnTo>
                      <a:pt x="414" y="117"/>
                    </a:lnTo>
                    <a:lnTo>
                      <a:pt x="409" y="102"/>
                    </a:lnTo>
                    <a:lnTo>
                      <a:pt x="402" y="90"/>
                    </a:lnTo>
                    <a:lnTo>
                      <a:pt x="397" y="83"/>
                    </a:lnTo>
                    <a:lnTo>
                      <a:pt x="387" y="76"/>
                    </a:lnTo>
                    <a:lnTo>
                      <a:pt x="386" y="74"/>
                    </a:lnTo>
                    <a:lnTo>
                      <a:pt x="382" y="72"/>
                    </a:lnTo>
                    <a:lnTo>
                      <a:pt x="362" y="67"/>
                    </a:lnTo>
                    <a:lnTo>
                      <a:pt x="342" y="56"/>
                    </a:lnTo>
                    <a:lnTo>
                      <a:pt x="341" y="54"/>
                    </a:lnTo>
                    <a:lnTo>
                      <a:pt x="339" y="52"/>
                    </a:lnTo>
                    <a:lnTo>
                      <a:pt x="339" y="50"/>
                    </a:lnTo>
                    <a:lnTo>
                      <a:pt x="338" y="49"/>
                    </a:lnTo>
                    <a:lnTo>
                      <a:pt x="338" y="47"/>
                    </a:lnTo>
                    <a:lnTo>
                      <a:pt x="328" y="36"/>
                    </a:lnTo>
                    <a:lnTo>
                      <a:pt x="322" y="35"/>
                    </a:lnTo>
                    <a:lnTo>
                      <a:pt x="319" y="30"/>
                    </a:lnTo>
                    <a:lnTo>
                      <a:pt x="317" y="25"/>
                    </a:lnTo>
                    <a:lnTo>
                      <a:pt x="317" y="2"/>
                    </a:lnTo>
                    <a:lnTo>
                      <a:pt x="315" y="2"/>
                    </a:lnTo>
                    <a:lnTo>
                      <a:pt x="313" y="4"/>
                    </a:lnTo>
                    <a:lnTo>
                      <a:pt x="310" y="5"/>
                    </a:lnTo>
                    <a:lnTo>
                      <a:pt x="309" y="4"/>
                    </a:lnTo>
                    <a:lnTo>
                      <a:pt x="303" y="1"/>
                    </a:lnTo>
                    <a:lnTo>
                      <a:pt x="302" y="1"/>
                    </a:lnTo>
                    <a:lnTo>
                      <a:pt x="302" y="0"/>
                    </a:lnTo>
                    <a:lnTo>
                      <a:pt x="299" y="0"/>
                    </a:lnTo>
                    <a:lnTo>
                      <a:pt x="294" y="1"/>
                    </a:lnTo>
                    <a:lnTo>
                      <a:pt x="292" y="2"/>
                    </a:lnTo>
                    <a:lnTo>
                      <a:pt x="279" y="8"/>
                    </a:lnTo>
                    <a:lnTo>
                      <a:pt x="278" y="8"/>
                    </a:lnTo>
                    <a:lnTo>
                      <a:pt x="278" y="11"/>
                    </a:lnTo>
                    <a:lnTo>
                      <a:pt x="267" y="26"/>
                    </a:lnTo>
                    <a:lnTo>
                      <a:pt x="263" y="30"/>
                    </a:lnTo>
                    <a:lnTo>
                      <a:pt x="257" y="33"/>
                    </a:lnTo>
                    <a:lnTo>
                      <a:pt x="249" y="33"/>
                    </a:lnTo>
                    <a:lnTo>
                      <a:pt x="249" y="35"/>
                    </a:lnTo>
                    <a:lnTo>
                      <a:pt x="246" y="36"/>
                    </a:lnTo>
                    <a:lnTo>
                      <a:pt x="243" y="36"/>
                    </a:lnTo>
                    <a:lnTo>
                      <a:pt x="241" y="39"/>
                    </a:lnTo>
                    <a:lnTo>
                      <a:pt x="239" y="39"/>
                    </a:lnTo>
                    <a:lnTo>
                      <a:pt x="238" y="42"/>
                    </a:lnTo>
                    <a:lnTo>
                      <a:pt x="238" y="50"/>
                    </a:lnTo>
                    <a:lnTo>
                      <a:pt x="239" y="54"/>
                    </a:lnTo>
                    <a:lnTo>
                      <a:pt x="238" y="62"/>
                    </a:lnTo>
                    <a:lnTo>
                      <a:pt x="238" y="65"/>
                    </a:lnTo>
                    <a:lnTo>
                      <a:pt x="235" y="71"/>
                    </a:lnTo>
                    <a:lnTo>
                      <a:pt x="234" y="75"/>
                    </a:lnTo>
                    <a:lnTo>
                      <a:pt x="208" y="98"/>
                    </a:lnTo>
                    <a:lnTo>
                      <a:pt x="203" y="113"/>
                    </a:lnTo>
                    <a:lnTo>
                      <a:pt x="203" y="114"/>
                    </a:lnTo>
                    <a:lnTo>
                      <a:pt x="198" y="116"/>
                    </a:lnTo>
                    <a:lnTo>
                      <a:pt x="197" y="116"/>
                    </a:lnTo>
                    <a:lnTo>
                      <a:pt x="179" y="107"/>
                    </a:lnTo>
                    <a:lnTo>
                      <a:pt x="166" y="95"/>
                    </a:lnTo>
                    <a:lnTo>
                      <a:pt x="161" y="83"/>
                    </a:lnTo>
                    <a:lnTo>
                      <a:pt x="159" y="78"/>
                    </a:lnTo>
                    <a:lnTo>
                      <a:pt x="158" y="78"/>
                    </a:lnTo>
                    <a:lnTo>
                      <a:pt x="157" y="76"/>
                    </a:lnTo>
                    <a:lnTo>
                      <a:pt x="154" y="76"/>
                    </a:lnTo>
                    <a:lnTo>
                      <a:pt x="148" y="75"/>
                    </a:lnTo>
                    <a:lnTo>
                      <a:pt x="145" y="75"/>
                    </a:lnTo>
                    <a:lnTo>
                      <a:pt x="137" y="78"/>
                    </a:lnTo>
                    <a:lnTo>
                      <a:pt x="134" y="8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66" name="Freeform 193">
                <a:extLst>
                  <a:ext uri="{FF2B5EF4-FFF2-40B4-BE49-F238E27FC236}">
                    <a16:creationId xmlns:a16="http://schemas.microsoft.com/office/drawing/2014/main" id="{81EDF627-172D-4238-2C7D-FD5C9A5EEB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7" y="2732"/>
                <a:ext cx="136" cy="142"/>
              </a:xfrm>
              <a:custGeom>
                <a:avLst/>
                <a:gdLst>
                  <a:gd name="T0" fmla="*/ 495 w 548"/>
                  <a:gd name="T1" fmla="*/ 303 h 570"/>
                  <a:gd name="T2" fmla="*/ 480 w 548"/>
                  <a:gd name="T3" fmla="*/ 282 h 570"/>
                  <a:gd name="T4" fmla="*/ 435 w 548"/>
                  <a:gd name="T5" fmla="*/ 244 h 570"/>
                  <a:gd name="T6" fmla="*/ 410 w 548"/>
                  <a:gd name="T7" fmla="*/ 239 h 570"/>
                  <a:gd name="T8" fmla="*/ 389 w 548"/>
                  <a:gd name="T9" fmla="*/ 254 h 570"/>
                  <a:gd name="T10" fmla="*/ 339 w 548"/>
                  <a:gd name="T11" fmla="*/ 266 h 570"/>
                  <a:gd name="T12" fmla="*/ 326 w 548"/>
                  <a:gd name="T13" fmla="*/ 268 h 570"/>
                  <a:gd name="T14" fmla="*/ 300 w 548"/>
                  <a:gd name="T15" fmla="*/ 261 h 570"/>
                  <a:gd name="T16" fmla="*/ 273 w 548"/>
                  <a:gd name="T17" fmla="*/ 218 h 570"/>
                  <a:gd name="T18" fmla="*/ 271 w 548"/>
                  <a:gd name="T19" fmla="*/ 163 h 570"/>
                  <a:gd name="T20" fmla="*/ 281 w 548"/>
                  <a:gd name="T21" fmla="*/ 142 h 570"/>
                  <a:gd name="T22" fmla="*/ 290 w 548"/>
                  <a:gd name="T23" fmla="*/ 107 h 570"/>
                  <a:gd name="T24" fmla="*/ 271 w 548"/>
                  <a:gd name="T25" fmla="*/ 71 h 570"/>
                  <a:gd name="T26" fmla="*/ 286 w 548"/>
                  <a:gd name="T27" fmla="*/ 25 h 570"/>
                  <a:gd name="T28" fmla="*/ 277 w 548"/>
                  <a:gd name="T29" fmla="*/ 18 h 570"/>
                  <a:gd name="T30" fmla="*/ 240 w 548"/>
                  <a:gd name="T31" fmla="*/ 1 h 570"/>
                  <a:gd name="T32" fmla="*/ 217 w 548"/>
                  <a:gd name="T33" fmla="*/ 42 h 570"/>
                  <a:gd name="T34" fmla="*/ 206 w 548"/>
                  <a:gd name="T35" fmla="*/ 85 h 570"/>
                  <a:gd name="T36" fmla="*/ 199 w 548"/>
                  <a:gd name="T37" fmla="*/ 90 h 570"/>
                  <a:gd name="T38" fmla="*/ 176 w 548"/>
                  <a:gd name="T39" fmla="*/ 100 h 570"/>
                  <a:gd name="T40" fmla="*/ 129 w 548"/>
                  <a:gd name="T41" fmla="*/ 105 h 570"/>
                  <a:gd name="T42" fmla="*/ 171 w 548"/>
                  <a:gd name="T43" fmla="*/ 61 h 570"/>
                  <a:gd name="T44" fmla="*/ 135 w 548"/>
                  <a:gd name="T45" fmla="*/ 33 h 570"/>
                  <a:gd name="T46" fmla="*/ 107 w 548"/>
                  <a:gd name="T47" fmla="*/ 32 h 570"/>
                  <a:gd name="T48" fmla="*/ 87 w 548"/>
                  <a:gd name="T49" fmla="*/ 53 h 570"/>
                  <a:gd name="T50" fmla="*/ 47 w 548"/>
                  <a:gd name="T51" fmla="*/ 88 h 570"/>
                  <a:gd name="T52" fmla="*/ 26 w 548"/>
                  <a:gd name="T53" fmla="*/ 55 h 570"/>
                  <a:gd name="T54" fmla="*/ 19 w 548"/>
                  <a:gd name="T55" fmla="*/ 225 h 570"/>
                  <a:gd name="T56" fmla="*/ 15 w 548"/>
                  <a:gd name="T57" fmla="*/ 278 h 570"/>
                  <a:gd name="T58" fmla="*/ 2 w 548"/>
                  <a:gd name="T59" fmla="*/ 350 h 570"/>
                  <a:gd name="T60" fmla="*/ 29 w 548"/>
                  <a:gd name="T61" fmla="*/ 357 h 570"/>
                  <a:gd name="T62" fmla="*/ 8 w 548"/>
                  <a:gd name="T63" fmla="*/ 388 h 570"/>
                  <a:gd name="T64" fmla="*/ 4 w 548"/>
                  <a:gd name="T65" fmla="*/ 409 h 570"/>
                  <a:gd name="T66" fmla="*/ 24 w 548"/>
                  <a:gd name="T67" fmla="*/ 410 h 570"/>
                  <a:gd name="T68" fmla="*/ 27 w 548"/>
                  <a:gd name="T69" fmla="*/ 420 h 570"/>
                  <a:gd name="T70" fmla="*/ 101 w 548"/>
                  <a:gd name="T71" fmla="*/ 438 h 570"/>
                  <a:gd name="T72" fmla="*/ 114 w 548"/>
                  <a:gd name="T73" fmla="*/ 421 h 570"/>
                  <a:gd name="T74" fmla="*/ 115 w 548"/>
                  <a:gd name="T75" fmla="*/ 403 h 570"/>
                  <a:gd name="T76" fmla="*/ 141 w 548"/>
                  <a:gd name="T77" fmla="*/ 423 h 570"/>
                  <a:gd name="T78" fmla="*/ 160 w 548"/>
                  <a:gd name="T79" fmla="*/ 453 h 570"/>
                  <a:gd name="T80" fmla="*/ 209 w 548"/>
                  <a:gd name="T81" fmla="*/ 473 h 570"/>
                  <a:gd name="T82" fmla="*/ 220 w 548"/>
                  <a:gd name="T83" fmla="*/ 494 h 570"/>
                  <a:gd name="T84" fmla="*/ 238 w 548"/>
                  <a:gd name="T85" fmla="*/ 511 h 570"/>
                  <a:gd name="T86" fmla="*/ 242 w 548"/>
                  <a:gd name="T87" fmla="*/ 525 h 570"/>
                  <a:gd name="T88" fmla="*/ 315 w 548"/>
                  <a:gd name="T89" fmla="*/ 512 h 570"/>
                  <a:gd name="T90" fmla="*/ 339 w 548"/>
                  <a:gd name="T91" fmla="*/ 543 h 570"/>
                  <a:gd name="T92" fmla="*/ 365 w 548"/>
                  <a:gd name="T93" fmla="*/ 544 h 570"/>
                  <a:gd name="T94" fmla="*/ 382 w 548"/>
                  <a:gd name="T95" fmla="*/ 568 h 570"/>
                  <a:gd name="T96" fmla="*/ 434 w 548"/>
                  <a:gd name="T97" fmla="*/ 554 h 570"/>
                  <a:gd name="T98" fmla="*/ 442 w 548"/>
                  <a:gd name="T99" fmla="*/ 543 h 570"/>
                  <a:gd name="T100" fmla="*/ 455 w 548"/>
                  <a:gd name="T101" fmla="*/ 526 h 570"/>
                  <a:gd name="T102" fmla="*/ 472 w 548"/>
                  <a:gd name="T103" fmla="*/ 488 h 570"/>
                  <a:gd name="T104" fmla="*/ 473 w 548"/>
                  <a:gd name="T105" fmla="*/ 431 h 570"/>
                  <a:gd name="T106" fmla="*/ 487 w 548"/>
                  <a:gd name="T107" fmla="*/ 423 h 570"/>
                  <a:gd name="T108" fmla="*/ 518 w 548"/>
                  <a:gd name="T109" fmla="*/ 395 h 570"/>
                  <a:gd name="T110" fmla="*/ 522 w 548"/>
                  <a:gd name="T111" fmla="*/ 371 h 570"/>
                  <a:gd name="T112" fmla="*/ 544 w 548"/>
                  <a:gd name="T113" fmla="*/ 338 h 5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548" h="570">
                    <a:moveTo>
                      <a:pt x="544" y="338"/>
                    </a:moveTo>
                    <a:lnTo>
                      <a:pt x="534" y="335"/>
                    </a:lnTo>
                    <a:lnTo>
                      <a:pt x="511" y="322"/>
                    </a:lnTo>
                    <a:lnTo>
                      <a:pt x="502" y="310"/>
                    </a:lnTo>
                    <a:lnTo>
                      <a:pt x="495" y="303"/>
                    </a:lnTo>
                    <a:lnTo>
                      <a:pt x="495" y="301"/>
                    </a:lnTo>
                    <a:lnTo>
                      <a:pt x="489" y="294"/>
                    </a:lnTo>
                    <a:lnTo>
                      <a:pt x="482" y="289"/>
                    </a:lnTo>
                    <a:lnTo>
                      <a:pt x="481" y="289"/>
                    </a:lnTo>
                    <a:lnTo>
                      <a:pt x="480" y="282"/>
                    </a:lnTo>
                    <a:lnTo>
                      <a:pt x="480" y="279"/>
                    </a:lnTo>
                    <a:lnTo>
                      <a:pt x="478" y="279"/>
                    </a:lnTo>
                    <a:lnTo>
                      <a:pt x="451" y="261"/>
                    </a:lnTo>
                    <a:lnTo>
                      <a:pt x="446" y="255"/>
                    </a:lnTo>
                    <a:lnTo>
                      <a:pt x="435" y="244"/>
                    </a:lnTo>
                    <a:lnTo>
                      <a:pt x="429" y="244"/>
                    </a:lnTo>
                    <a:lnTo>
                      <a:pt x="422" y="237"/>
                    </a:lnTo>
                    <a:lnTo>
                      <a:pt x="420" y="237"/>
                    </a:lnTo>
                    <a:lnTo>
                      <a:pt x="411" y="239"/>
                    </a:lnTo>
                    <a:lnTo>
                      <a:pt x="410" y="239"/>
                    </a:lnTo>
                    <a:lnTo>
                      <a:pt x="407" y="240"/>
                    </a:lnTo>
                    <a:lnTo>
                      <a:pt x="407" y="241"/>
                    </a:lnTo>
                    <a:lnTo>
                      <a:pt x="400" y="249"/>
                    </a:lnTo>
                    <a:lnTo>
                      <a:pt x="392" y="254"/>
                    </a:lnTo>
                    <a:lnTo>
                      <a:pt x="389" y="254"/>
                    </a:lnTo>
                    <a:lnTo>
                      <a:pt x="384" y="255"/>
                    </a:lnTo>
                    <a:lnTo>
                      <a:pt x="381" y="255"/>
                    </a:lnTo>
                    <a:lnTo>
                      <a:pt x="375" y="261"/>
                    </a:lnTo>
                    <a:lnTo>
                      <a:pt x="360" y="265"/>
                    </a:lnTo>
                    <a:lnTo>
                      <a:pt x="339" y="266"/>
                    </a:lnTo>
                    <a:lnTo>
                      <a:pt x="336" y="266"/>
                    </a:lnTo>
                    <a:lnTo>
                      <a:pt x="335" y="268"/>
                    </a:lnTo>
                    <a:lnTo>
                      <a:pt x="328" y="269"/>
                    </a:lnTo>
                    <a:lnTo>
                      <a:pt x="326" y="269"/>
                    </a:lnTo>
                    <a:lnTo>
                      <a:pt x="326" y="268"/>
                    </a:lnTo>
                    <a:lnTo>
                      <a:pt x="319" y="265"/>
                    </a:lnTo>
                    <a:lnTo>
                      <a:pt x="318" y="265"/>
                    </a:lnTo>
                    <a:lnTo>
                      <a:pt x="318" y="263"/>
                    </a:lnTo>
                    <a:lnTo>
                      <a:pt x="305" y="263"/>
                    </a:lnTo>
                    <a:lnTo>
                      <a:pt x="300" y="261"/>
                    </a:lnTo>
                    <a:lnTo>
                      <a:pt x="273" y="237"/>
                    </a:lnTo>
                    <a:lnTo>
                      <a:pt x="272" y="237"/>
                    </a:lnTo>
                    <a:lnTo>
                      <a:pt x="272" y="236"/>
                    </a:lnTo>
                    <a:lnTo>
                      <a:pt x="271" y="226"/>
                    </a:lnTo>
                    <a:lnTo>
                      <a:pt x="273" y="218"/>
                    </a:lnTo>
                    <a:lnTo>
                      <a:pt x="272" y="218"/>
                    </a:lnTo>
                    <a:lnTo>
                      <a:pt x="271" y="213"/>
                    </a:lnTo>
                    <a:lnTo>
                      <a:pt x="271" y="172"/>
                    </a:lnTo>
                    <a:lnTo>
                      <a:pt x="269" y="170"/>
                    </a:lnTo>
                    <a:lnTo>
                      <a:pt x="271" y="163"/>
                    </a:lnTo>
                    <a:lnTo>
                      <a:pt x="275" y="159"/>
                    </a:lnTo>
                    <a:lnTo>
                      <a:pt x="279" y="153"/>
                    </a:lnTo>
                    <a:lnTo>
                      <a:pt x="280" y="149"/>
                    </a:lnTo>
                    <a:lnTo>
                      <a:pt x="280" y="146"/>
                    </a:lnTo>
                    <a:lnTo>
                      <a:pt x="281" y="142"/>
                    </a:lnTo>
                    <a:lnTo>
                      <a:pt x="284" y="122"/>
                    </a:lnTo>
                    <a:lnTo>
                      <a:pt x="284" y="117"/>
                    </a:lnTo>
                    <a:lnTo>
                      <a:pt x="287" y="113"/>
                    </a:lnTo>
                    <a:lnTo>
                      <a:pt x="290" y="112"/>
                    </a:lnTo>
                    <a:lnTo>
                      <a:pt x="290" y="107"/>
                    </a:lnTo>
                    <a:lnTo>
                      <a:pt x="287" y="100"/>
                    </a:lnTo>
                    <a:lnTo>
                      <a:pt x="277" y="89"/>
                    </a:lnTo>
                    <a:lnTo>
                      <a:pt x="269" y="75"/>
                    </a:lnTo>
                    <a:lnTo>
                      <a:pt x="269" y="72"/>
                    </a:lnTo>
                    <a:lnTo>
                      <a:pt x="271" y="71"/>
                    </a:lnTo>
                    <a:lnTo>
                      <a:pt x="273" y="63"/>
                    </a:lnTo>
                    <a:lnTo>
                      <a:pt x="283" y="32"/>
                    </a:lnTo>
                    <a:lnTo>
                      <a:pt x="284" y="29"/>
                    </a:lnTo>
                    <a:lnTo>
                      <a:pt x="286" y="26"/>
                    </a:lnTo>
                    <a:lnTo>
                      <a:pt x="286" y="25"/>
                    </a:lnTo>
                    <a:lnTo>
                      <a:pt x="284" y="22"/>
                    </a:lnTo>
                    <a:lnTo>
                      <a:pt x="283" y="21"/>
                    </a:lnTo>
                    <a:lnTo>
                      <a:pt x="281" y="21"/>
                    </a:lnTo>
                    <a:lnTo>
                      <a:pt x="279" y="19"/>
                    </a:lnTo>
                    <a:lnTo>
                      <a:pt x="277" y="18"/>
                    </a:lnTo>
                    <a:lnTo>
                      <a:pt x="273" y="18"/>
                    </a:lnTo>
                    <a:lnTo>
                      <a:pt x="272" y="19"/>
                    </a:lnTo>
                    <a:lnTo>
                      <a:pt x="266" y="19"/>
                    </a:lnTo>
                    <a:lnTo>
                      <a:pt x="244" y="5"/>
                    </a:lnTo>
                    <a:lnTo>
                      <a:pt x="240" y="1"/>
                    </a:lnTo>
                    <a:lnTo>
                      <a:pt x="235" y="0"/>
                    </a:lnTo>
                    <a:lnTo>
                      <a:pt x="231" y="0"/>
                    </a:lnTo>
                    <a:lnTo>
                      <a:pt x="231" y="1"/>
                    </a:lnTo>
                    <a:lnTo>
                      <a:pt x="219" y="40"/>
                    </a:lnTo>
                    <a:lnTo>
                      <a:pt x="217" y="42"/>
                    </a:lnTo>
                    <a:lnTo>
                      <a:pt x="221" y="51"/>
                    </a:lnTo>
                    <a:lnTo>
                      <a:pt x="221" y="58"/>
                    </a:lnTo>
                    <a:lnTo>
                      <a:pt x="217" y="68"/>
                    </a:lnTo>
                    <a:lnTo>
                      <a:pt x="209" y="78"/>
                    </a:lnTo>
                    <a:lnTo>
                      <a:pt x="206" y="85"/>
                    </a:lnTo>
                    <a:lnTo>
                      <a:pt x="205" y="85"/>
                    </a:lnTo>
                    <a:lnTo>
                      <a:pt x="206" y="86"/>
                    </a:lnTo>
                    <a:lnTo>
                      <a:pt x="206" y="88"/>
                    </a:lnTo>
                    <a:lnTo>
                      <a:pt x="205" y="90"/>
                    </a:lnTo>
                    <a:lnTo>
                      <a:pt x="199" y="90"/>
                    </a:lnTo>
                    <a:lnTo>
                      <a:pt x="184" y="96"/>
                    </a:lnTo>
                    <a:lnTo>
                      <a:pt x="184" y="98"/>
                    </a:lnTo>
                    <a:lnTo>
                      <a:pt x="182" y="96"/>
                    </a:lnTo>
                    <a:lnTo>
                      <a:pt x="178" y="99"/>
                    </a:lnTo>
                    <a:lnTo>
                      <a:pt x="176" y="100"/>
                    </a:lnTo>
                    <a:lnTo>
                      <a:pt x="173" y="102"/>
                    </a:lnTo>
                    <a:lnTo>
                      <a:pt x="171" y="102"/>
                    </a:lnTo>
                    <a:lnTo>
                      <a:pt x="166" y="105"/>
                    </a:lnTo>
                    <a:lnTo>
                      <a:pt x="142" y="110"/>
                    </a:lnTo>
                    <a:lnTo>
                      <a:pt x="129" y="105"/>
                    </a:lnTo>
                    <a:lnTo>
                      <a:pt x="129" y="103"/>
                    </a:lnTo>
                    <a:lnTo>
                      <a:pt x="139" y="98"/>
                    </a:lnTo>
                    <a:lnTo>
                      <a:pt x="170" y="65"/>
                    </a:lnTo>
                    <a:lnTo>
                      <a:pt x="170" y="64"/>
                    </a:lnTo>
                    <a:lnTo>
                      <a:pt x="171" y="61"/>
                    </a:lnTo>
                    <a:lnTo>
                      <a:pt x="171" y="60"/>
                    </a:lnTo>
                    <a:lnTo>
                      <a:pt x="163" y="51"/>
                    </a:lnTo>
                    <a:lnTo>
                      <a:pt x="157" y="46"/>
                    </a:lnTo>
                    <a:lnTo>
                      <a:pt x="136" y="33"/>
                    </a:lnTo>
                    <a:lnTo>
                      <a:pt x="135" y="33"/>
                    </a:lnTo>
                    <a:lnTo>
                      <a:pt x="134" y="30"/>
                    </a:lnTo>
                    <a:lnTo>
                      <a:pt x="122" y="25"/>
                    </a:lnTo>
                    <a:lnTo>
                      <a:pt x="120" y="25"/>
                    </a:lnTo>
                    <a:lnTo>
                      <a:pt x="120" y="26"/>
                    </a:lnTo>
                    <a:lnTo>
                      <a:pt x="107" y="32"/>
                    </a:lnTo>
                    <a:lnTo>
                      <a:pt x="104" y="36"/>
                    </a:lnTo>
                    <a:lnTo>
                      <a:pt x="101" y="39"/>
                    </a:lnTo>
                    <a:lnTo>
                      <a:pt x="96" y="46"/>
                    </a:lnTo>
                    <a:lnTo>
                      <a:pt x="90" y="51"/>
                    </a:lnTo>
                    <a:lnTo>
                      <a:pt x="87" y="53"/>
                    </a:lnTo>
                    <a:lnTo>
                      <a:pt x="80" y="74"/>
                    </a:lnTo>
                    <a:lnTo>
                      <a:pt x="79" y="89"/>
                    </a:lnTo>
                    <a:lnTo>
                      <a:pt x="80" y="93"/>
                    </a:lnTo>
                    <a:lnTo>
                      <a:pt x="48" y="88"/>
                    </a:lnTo>
                    <a:lnTo>
                      <a:pt x="47" y="88"/>
                    </a:lnTo>
                    <a:lnTo>
                      <a:pt x="29" y="85"/>
                    </a:lnTo>
                    <a:lnTo>
                      <a:pt x="27" y="79"/>
                    </a:lnTo>
                    <a:lnTo>
                      <a:pt x="27" y="68"/>
                    </a:lnTo>
                    <a:lnTo>
                      <a:pt x="26" y="57"/>
                    </a:lnTo>
                    <a:lnTo>
                      <a:pt x="26" y="55"/>
                    </a:lnTo>
                    <a:lnTo>
                      <a:pt x="13" y="96"/>
                    </a:lnTo>
                    <a:lnTo>
                      <a:pt x="13" y="98"/>
                    </a:lnTo>
                    <a:lnTo>
                      <a:pt x="23" y="172"/>
                    </a:lnTo>
                    <a:lnTo>
                      <a:pt x="20" y="223"/>
                    </a:lnTo>
                    <a:lnTo>
                      <a:pt x="19" y="225"/>
                    </a:lnTo>
                    <a:lnTo>
                      <a:pt x="9" y="249"/>
                    </a:lnTo>
                    <a:lnTo>
                      <a:pt x="8" y="255"/>
                    </a:lnTo>
                    <a:lnTo>
                      <a:pt x="13" y="269"/>
                    </a:lnTo>
                    <a:lnTo>
                      <a:pt x="16" y="275"/>
                    </a:lnTo>
                    <a:lnTo>
                      <a:pt x="15" y="278"/>
                    </a:lnTo>
                    <a:lnTo>
                      <a:pt x="15" y="279"/>
                    </a:lnTo>
                    <a:lnTo>
                      <a:pt x="8" y="308"/>
                    </a:lnTo>
                    <a:lnTo>
                      <a:pt x="4" y="322"/>
                    </a:lnTo>
                    <a:lnTo>
                      <a:pt x="2" y="349"/>
                    </a:lnTo>
                    <a:lnTo>
                      <a:pt x="2" y="350"/>
                    </a:lnTo>
                    <a:lnTo>
                      <a:pt x="4" y="350"/>
                    </a:lnTo>
                    <a:lnTo>
                      <a:pt x="29" y="354"/>
                    </a:lnTo>
                    <a:lnTo>
                      <a:pt x="30" y="354"/>
                    </a:lnTo>
                    <a:lnTo>
                      <a:pt x="29" y="356"/>
                    </a:lnTo>
                    <a:lnTo>
                      <a:pt x="29" y="357"/>
                    </a:lnTo>
                    <a:lnTo>
                      <a:pt x="24" y="361"/>
                    </a:lnTo>
                    <a:lnTo>
                      <a:pt x="20" y="367"/>
                    </a:lnTo>
                    <a:lnTo>
                      <a:pt x="20" y="378"/>
                    </a:lnTo>
                    <a:lnTo>
                      <a:pt x="17" y="381"/>
                    </a:lnTo>
                    <a:lnTo>
                      <a:pt x="8" y="388"/>
                    </a:lnTo>
                    <a:lnTo>
                      <a:pt x="5" y="391"/>
                    </a:lnTo>
                    <a:lnTo>
                      <a:pt x="2" y="392"/>
                    </a:lnTo>
                    <a:lnTo>
                      <a:pt x="0" y="396"/>
                    </a:lnTo>
                    <a:lnTo>
                      <a:pt x="0" y="400"/>
                    </a:lnTo>
                    <a:lnTo>
                      <a:pt x="4" y="409"/>
                    </a:lnTo>
                    <a:lnTo>
                      <a:pt x="5" y="410"/>
                    </a:lnTo>
                    <a:lnTo>
                      <a:pt x="12" y="409"/>
                    </a:lnTo>
                    <a:lnTo>
                      <a:pt x="26" y="409"/>
                    </a:lnTo>
                    <a:lnTo>
                      <a:pt x="26" y="410"/>
                    </a:lnTo>
                    <a:lnTo>
                      <a:pt x="24" y="410"/>
                    </a:lnTo>
                    <a:lnTo>
                      <a:pt x="24" y="412"/>
                    </a:lnTo>
                    <a:lnTo>
                      <a:pt x="22" y="414"/>
                    </a:lnTo>
                    <a:lnTo>
                      <a:pt x="22" y="416"/>
                    </a:lnTo>
                    <a:lnTo>
                      <a:pt x="23" y="416"/>
                    </a:lnTo>
                    <a:lnTo>
                      <a:pt x="27" y="420"/>
                    </a:lnTo>
                    <a:lnTo>
                      <a:pt x="29" y="420"/>
                    </a:lnTo>
                    <a:lnTo>
                      <a:pt x="46" y="426"/>
                    </a:lnTo>
                    <a:lnTo>
                      <a:pt x="58" y="427"/>
                    </a:lnTo>
                    <a:lnTo>
                      <a:pt x="76" y="434"/>
                    </a:lnTo>
                    <a:lnTo>
                      <a:pt x="101" y="438"/>
                    </a:lnTo>
                    <a:lnTo>
                      <a:pt x="118" y="449"/>
                    </a:lnTo>
                    <a:lnTo>
                      <a:pt x="120" y="449"/>
                    </a:lnTo>
                    <a:lnTo>
                      <a:pt x="122" y="451"/>
                    </a:lnTo>
                    <a:lnTo>
                      <a:pt x="122" y="444"/>
                    </a:lnTo>
                    <a:lnTo>
                      <a:pt x="114" y="421"/>
                    </a:lnTo>
                    <a:lnTo>
                      <a:pt x="107" y="413"/>
                    </a:lnTo>
                    <a:lnTo>
                      <a:pt x="107" y="400"/>
                    </a:lnTo>
                    <a:lnTo>
                      <a:pt x="108" y="400"/>
                    </a:lnTo>
                    <a:lnTo>
                      <a:pt x="114" y="403"/>
                    </a:lnTo>
                    <a:lnTo>
                      <a:pt x="115" y="403"/>
                    </a:lnTo>
                    <a:lnTo>
                      <a:pt x="115" y="405"/>
                    </a:lnTo>
                    <a:lnTo>
                      <a:pt x="117" y="405"/>
                    </a:lnTo>
                    <a:lnTo>
                      <a:pt x="125" y="412"/>
                    </a:lnTo>
                    <a:lnTo>
                      <a:pt x="132" y="414"/>
                    </a:lnTo>
                    <a:lnTo>
                      <a:pt x="141" y="423"/>
                    </a:lnTo>
                    <a:lnTo>
                      <a:pt x="146" y="424"/>
                    </a:lnTo>
                    <a:lnTo>
                      <a:pt x="156" y="430"/>
                    </a:lnTo>
                    <a:lnTo>
                      <a:pt x="157" y="431"/>
                    </a:lnTo>
                    <a:lnTo>
                      <a:pt x="160" y="452"/>
                    </a:lnTo>
                    <a:lnTo>
                      <a:pt x="160" y="453"/>
                    </a:lnTo>
                    <a:lnTo>
                      <a:pt x="161" y="456"/>
                    </a:lnTo>
                    <a:lnTo>
                      <a:pt x="168" y="460"/>
                    </a:lnTo>
                    <a:lnTo>
                      <a:pt x="202" y="472"/>
                    </a:lnTo>
                    <a:lnTo>
                      <a:pt x="209" y="472"/>
                    </a:lnTo>
                    <a:lnTo>
                      <a:pt x="209" y="473"/>
                    </a:lnTo>
                    <a:lnTo>
                      <a:pt x="214" y="473"/>
                    </a:lnTo>
                    <a:lnTo>
                      <a:pt x="216" y="474"/>
                    </a:lnTo>
                    <a:lnTo>
                      <a:pt x="219" y="487"/>
                    </a:lnTo>
                    <a:lnTo>
                      <a:pt x="219" y="488"/>
                    </a:lnTo>
                    <a:lnTo>
                      <a:pt x="220" y="494"/>
                    </a:lnTo>
                    <a:lnTo>
                      <a:pt x="221" y="497"/>
                    </a:lnTo>
                    <a:lnTo>
                      <a:pt x="223" y="498"/>
                    </a:lnTo>
                    <a:lnTo>
                      <a:pt x="226" y="503"/>
                    </a:lnTo>
                    <a:lnTo>
                      <a:pt x="233" y="510"/>
                    </a:lnTo>
                    <a:lnTo>
                      <a:pt x="238" y="511"/>
                    </a:lnTo>
                    <a:lnTo>
                      <a:pt x="238" y="512"/>
                    </a:lnTo>
                    <a:lnTo>
                      <a:pt x="240" y="516"/>
                    </a:lnTo>
                    <a:lnTo>
                      <a:pt x="241" y="518"/>
                    </a:lnTo>
                    <a:lnTo>
                      <a:pt x="241" y="520"/>
                    </a:lnTo>
                    <a:lnTo>
                      <a:pt x="242" y="525"/>
                    </a:lnTo>
                    <a:lnTo>
                      <a:pt x="259" y="525"/>
                    </a:lnTo>
                    <a:lnTo>
                      <a:pt x="269" y="523"/>
                    </a:lnTo>
                    <a:lnTo>
                      <a:pt x="309" y="526"/>
                    </a:lnTo>
                    <a:lnTo>
                      <a:pt x="314" y="512"/>
                    </a:lnTo>
                    <a:lnTo>
                      <a:pt x="315" y="512"/>
                    </a:lnTo>
                    <a:lnTo>
                      <a:pt x="316" y="516"/>
                    </a:lnTo>
                    <a:lnTo>
                      <a:pt x="333" y="537"/>
                    </a:lnTo>
                    <a:lnTo>
                      <a:pt x="335" y="540"/>
                    </a:lnTo>
                    <a:lnTo>
                      <a:pt x="338" y="541"/>
                    </a:lnTo>
                    <a:lnTo>
                      <a:pt x="339" y="543"/>
                    </a:lnTo>
                    <a:lnTo>
                      <a:pt x="342" y="543"/>
                    </a:lnTo>
                    <a:lnTo>
                      <a:pt x="351" y="541"/>
                    </a:lnTo>
                    <a:lnTo>
                      <a:pt x="361" y="541"/>
                    </a:lnTo>
                    <a:lnTo>
                      <a:pt x="364" y="544"/>
                    </a:lnTo>
                    <a:lnTo>
                      <a:pt x="365" y="544"/>
                    </a:lnTo>
                    <a:lnTo>
                      <a:pt x="365" y="546"/>
                    </a:lnTo>
                    <a:lnTo>
                      <a:pt x="367" y="553"/>
                    </a:lnTo>
                    <a:lnTo>
                      <a:pt x="369" y="557"/>
                    </a:lnTo>
                    <a:lnTo>
                      <a:pt x="376" y="564"/>
                    </a:lnTo>
                    <a:lnTo>
                      <a:pt x="382" y="568"/>
                    </a:lnTo>
                    <a:lnTo>
                      <a:pt x="385" y="570"/>
                    </a:lnTo>
                    <a:lnTo>
                      <a:pt x="388" y="570"/>
                    </a:lnTo>
                    <a:lnTo>
                      <a:pt x="421" y="560"/>
                    </a:lnTo>
                    <a:lnTo>
                      <a:pt x="432" y="554"/>
                    </a:lnTo>
                    <a:lnTo>
                      <a:pt x="434" y="554"/>
                    </a:lnTo>
                    <a:lnTo>
                      <a:pt x="434" y="551"/>
                    </a:lnTo>
                    <a:lnTo>
                      <a:pt x="435" y="551"/>
                    </a:lnTo>
                    <a:lnTo>
                      <a:pt x="441" y="548"/>
                    </a:lnTo>
                    <a:lnTo>
                      <a:pt x="441" y="546"/>
                    </a:lnTo>
                    <a:lnTo>
                      <a:pt x="442" y="543"/>
                    </a:lnTo>
                    <a:lnTo>
                      <a:pt x="444" y="543"/>
                    </a:lnTo>
                    <a:lnTo>
                      <a:pt x="448" y="540"/>
                    </a:lnTo>
                    <a:lnTo>
                      <a:pt x="449" y="539"/>
                    </a:lnTo>
                    <a:lnTo>
                      <a:pt x="453" y="532"/>
                    </a:lnTo>
                    <a:lnTo>
                      <a:pt x="455" y="526"/>
                    </a:lnTo>
                    <a:lnTo>
                      <a:pt x="458" y="519"/>
                    </a:lnTo>
                    <a:lnTo>
                      <a:pt x="460" y="505"/>
                    </a:lnTo>
                    <a:lnTo>
                      <a:pt x="465" y="498"/>
                    </a:lnTo>
                    <a:lnTo>
                      <a:pt x="470" y="493"/>
                    </a:lnTo>
                    <a:lnTo>
                      <a:pt x="472" y="488"/>
                    </a:lnTo>
                    <a:lnTo>
                      <a:pt x="473" y="476"/>
                    </a:lnTo>
                    <a:lnTo>
                      <a:pt x="470" y="467"/>
                    </a:lnTo>
                    <a:lnTo>
                      <a:pt x="470" y="453"/>
                    </a:lnTo>
                    <a:lnTo>
                      <a:pt x="467" y="442"/>
                    </a:lnTo>
                    <a:lnTo>
                      <a:pt x="473" y="431"/>
                    </a:lnTo>
                    <a:lnTo>
                      <a:pt x="473" y="430"/>
                    </a:lnTo>
                    <a:lnTo>
                      <a:pt x="478" y="430"/>
                    </a:lnTo>
                    <a:lnTo>
                      <a:pt x="485" y="426"/>
                    </a:lnTo>
                    <a:lnTo>
                      <a:pt x="485" y="424"/>
                    </a:lnTo>
                    <a:lnTo>
                      <a:pt x="487" y="423"/>
                    </a:lnTo>
                    <a:lnTo>
                      <a:pt x="487" y="419"/>
                    </a:lnTo>
                    <a:lnTo>
                      <a:pt x="492" y="412"/>
                    </a:lnTo>
                    <a:lnTo>
                      <a:pt x="506" y="402"/>
                    </a:lnTo>
                    <a:lnTo>
                      <a:pt x="509" y="400"/>
                    </a:lnTo>
                    <a:lnTo>
                      <a:pt x="518" y="395"/>
                    </a:lnTo>
                    <a:lnTo>
                      <a:pt x="519" y="393"/>
                    </a:lnTo>
                    <a:lnTo>
                      <a:pt x="519" y="392"/>
                    </a:lnTo>
                    <a:lnTo>
                      <a:pt x="520" y="381"/>
                    </a:lnTo>
                    <a:lnTo>
                      <a:pt x="520" y="375"/>
                    </a:lnTo>
                    <a:lnTo>
                      <a:pt x="522" y="371"/>
                    </a:lnTo>
                    <a:lnTo>
                      <a:pt x="522" y="360"/>
                    </a:lnTo>
                    <a:lnTo>
                      <a:pt x="529" y="353"/>
                    </a:lnTo>
                    <a:lnTo>
                      <a:pt x="548" y="343"/>
                    </a:lnTo>
                    <a:lnTo>
                      <a:pt x="548" y="342"/>
                    </a:lnTo>
                    <a:lnTo>
                      <a:pt x="544" y="3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67" name="Freeform 194">
                <a:extLst>
                  <a:ext uri="{FF2B5EF4-FFF2-40B4-BE49-F238E27FC236}">
                    <a16:creationId xmlns:a16="http://schemas.microsoft.com/office/drawing/2014/main" id="{5446F639-9CB2-1FD3-5B5F-D4E6B0D047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4" y="2842"/>
                <a:ext cx="144" cy="147"/>
              </a:xfrm>
              <a:custGeom>
                <a:avLst/>
                <a:gdLst>
                  <a:gd name="T0" fmla="*/ 276 w 577"/>
                  <a:gd name="T1" fmla="*/ 57 h 587"/>
                  <a:gd name="T2" fmla="*/ 260 w 577"/>
                  <a:gd name="T3" fmla="*/ 98 h 587"/>
                  <a:gd name="T4" fmla="*/ 252 w 577"/>
                  <a:gd name="T5" fmla="*/ 107 h 587"/>
                  <a:gd name="T6" fmla="*/ 289 w 577"/>
                  <a:gd name="T7" fmla="*/ 131 h 587"/>
                  <a:gd name="T8" fmla="*/ 253 w 577"/>
                  <a:gd name="T9" fmla="*/ 177 h 587"/>
                  <a:gd name="T10" fmla="*/ 210 w 577"/>
                  <a:gd name="T11" fmla="*/ 201 h 587"/>
                  <a:gd name="T12" fmla="*/ 187 w 577"/>
                  <a:gd name="T13" fmla="*/ 203 h 587"/>
                  <a:gd name="T14" fmla="*/ 180 w 577"/>
                  <a:gd name="T15" fmla="*/ 216 h 587"/>
                  <a:gd name="T16" fmla="*/ 173 w 577"/>
                  <a:gd name="T17" fmla="*/ 225 h 587"/>
                  <a:gd name="T18" fmla="*/ 147 w 577"/>
                  <a:gd name="T19" fmla="*/ 229 h 587"/>
                  <a:gd name="T20" fmla="*/ 112 w 577"/>
                  <a:gd name="T21" fmla="*/ 219 h 587"/>
                  <a:gd name="T22" fmla="*/ 88 w 577"/>
                  <a:gd name="T23" fmla="*/ 218 h 587"/>
                  <a:gd name="T24" fmla="*/ 63 w 577"/>
                  <a:gd name="T25" fmla="*/ 207 h 587"/>
                  <a:gd name="T26" fmla="*/ 53 w 577"/>
                  <a:gd name="T27" fmla="*/ 213 h 587"/>
                  <a:gd name="T28" fmla="*/ 62 w 577"/>
                  <a:gd name="T29" fmla="*/ 270 h 587"/>
                  <a:gd name="T30" fmla="*/ 45 w 577"/>
                  <a:gd name="T31" fmla="*/ 304 h 587"/>
                  <a:gd name="T32" fmla="*/ 37 w 577"/>
                  <a:gd name="T33" fmla="*/ 328 h 587"/>
                  <a:gd name="T34" fmla="*/ 10 w 577"/>
                  <a:gd name="T35" fmla="*/ 367 h 587"/>
                  <a:gd name="T36" fmla="*/ 0 w 577"/>
                  <a:gd name="T37" fmla="*/ 410 h 587"/>
                  <a:gd name="T38" fmla="*/ 45 w 577"/>
                  <a:gd name="T39" fmla="*/ 429 h 587"/>
                  <a:gd name="T40" fmla="*/ 63 w 577"/>
                  <a:gd name="T41" fmla="*/ 448 h 587"/>
                  <a:gd name="T42" fmla="*/ 86 w 577"/>
                  <a:gd name="T43" fmla="*/ 475 h 587"/>
                  <a:gd name="T44" fmla="*/ 94 w 577"/>
                  <a:gd name="T45" fmla="*/ 486 h 587"/>
                  <a:gd name="T46" fmla="*/ 115 w 577"/>
                  <a:gd name="T47" fmla="*/ 515 h 587"/>
                  <a:gd name="T48" fmla="*/ 153 w 577"/>
                  <a:gd name="T49" fmla="*/ 524 h 587"/>
                  <a:gd name="T50" fmla="*/ 183 w 577"/>
                  <a:gd name="T51" fmla="*/ 519 h 587"/>
                  <a:gd name="T52" fmla="*/ 216 w 577"/>
                  <a:gd name="T53" fmla="*/ 515 h 587"/>
                  <a:gd name="T54" fmla="*/ 238 w 577"/>
                  <a:gd name="T55" fmla="*/ 551 h 587"/>
                  <a:gd name="T56" fmla="*/ 267 w 577"/>
                  <a:gd name="T57" fmla="*/ 551 h 587"/>
                  <a:gd name="T58" fmla="*/ 336 w 577"/>
                  <a:gd name="T59" fmla="*/ 587 h 587"/>
                  <a:gd name="T60" fmla="*/ 352 w 577"/>
                  <a:gd name="T61" fmla="*/ 571 h 587"/>
                  <a:gd name="T62" fmla="*/ 368 w 577"/>
                  <a:gd name="T63" fmla="*/ 565 h 587"/>
                  <a:gd name="T64" fmla="*/ 360 w 577"/>
                  <a:gd name="T65" fmla="*/ 546 h 587"/>
                  <a:gd name="T66" fmla="*/ 359 w 577"/>
                  <a:gd name="T67" fmla="*/ 518 h 587"/>
                  <a:gd name="T68" fmla="*/ 348 w 577"/>
                  <a:gd name="T69" fmla="*/ 500 h 587"/>
                  <a:gd name="T70" fmla="*/ 359 w 577"/>
                  <a:gd name="T71" fmla="*/ 494 h 587"/>
                  <a:gd name="T72" fmla="*/ 383 w 577"/>
                  <a:gd name="T73" fmla="*/ 494 h 587"/>
                  <a:gd name="T74" fmla="*/ 407 w 577"/>
                  <a:gd name="T75" fmla="*/ 494 h 587"/>
                  <a:gd name="T76" fmla="*/ 442 w 577"/>
                  <a:gd name="T77" fmla="*/ 491 h 587"/>
                  <a:gd name="T78" fmla="*/ 461 w 577"/>
                  <a:gd name="T79" fmla="*/ 469 h 587"/>
                  <a:gd name="T80" fmla="*/ 468 w 577"/>
                  <a:gd name="T81" fmla="*/ 443 h 587"/>
                  <a:gd name="T82" fmla="*/ 507 w 577"/>
                  <a:gd name="T83" fmla="*/ 416 h 587"/>
                  <a:gd name="T84" fmla="*/ 513 w 577"/>
                  <a:gd name="T85" fmla="*/ 407 h 587"/>
                  <a:gd name="T86" fmla="*/ 521 w 577"/>
                  <a:gd name="T87" fmla="*/ 383 h 587"/>
                  <a:gd name="T88" fmla="*/ 534 w 577"/>
                  <a:gd name="T89" fmla="*/ 343 h 587"/>
                  <a:gd name="T90" fmla="*/ 547 w 577"/>
                  <a:gd name="T91" fmla="*/ 328 h 587"/>
                  <a:gd name="T92" fmla="*/ 573 w 577"/>
                  <a:gd name="T93" fmla="*/ 302 h 587"/>
                  <a:gd name="T94" fmla="*/ 571 w 577"/>
                  <a:gd name="T95" fmla="*/ 260 h 587"/>
                  <a:gd name="T96" fmla="*/ 524 w 577"/>
                  <a:gd name="T97" fmla="*/ 247 h 587"/>
                  <a:gd name="T98" fmla="*/ 490 w 577"/>
                  <a:gd name="T99" fmla="*/ 227 h 587"/>
                  <a:gd name="T100" fmla="*/ 495 w 577"/>
                  <a:gd name="T101" fmla="*/ 194 h 587"/>
                  <a:gd name="T102" fmla="*/ 477 w 577"/>
                  <a:gd name="T103" fmla="*/ 145 h 587"/>
                  <a:gd name="T104" fmla="*/ 497 w 577"/>
                  <a:gd name="T105" fmla="*/ 106 h 587"/>
                  <a:gd name="T106" fmla="*/ 461 w 577"/>
                  <a:gd name="T107" fmla="*/ 85 h 587"/>
                  <a:gd name="T108" fmla="*/ 442 w 577"/>
                  <a:gd name="T109" fmla="*/ 49 h 587"/>
                  <a:gd name="T110" fmla="*/ 440 w 577"/>
                  <a:gd name="T111" fmla="*/ 8 h 587"/>
                  <a:gd name="T112" fmla="*/ 423 w 577"/>
                  <a:gd name="T113" fmla="*/ 0 h 587"/>
                  <a:gd name="T114" fmla="*/ 389 w 577"/>
                  <a:gd name="T115" fmla="*/ 12 h 587"/>
                  <a:gd name="T116" fmla="*/ 362 w 577"/>
                  <a:gd name="T117" fmla="*/ 21 h 587"/>
                  <a:gd name="T118" fmla="*/ 355 w 577"/>
                  <a:gd name="T119" fmla="*/ 32 h 587"/>
                  <a:gd name="T120" fmla="*/ 324 w 577"/>
                  <a:gd name="T121" fmla="*/ 25 h 587"/>
                  <a:gd name="T122" fmla="*/ 295 w 577"/>
                  <a:gd name="T123" fmla="*/ 15 h 5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577" h="587">
                    <a:moveTo>
                      <a:pt x="281" y="26"/>
                    </a:moveTo>
                    <a:lnTo>
                      <a:pt x="284" y="35"/>
                    </a:lnTo>
                    <a:lnTo>
                      <a:pt x="283" y="47"/>
                    </a:lnTo>
                    <a:lnTo>
                      <a:pt x="281" y="52"/>
                    </a:lnTo>
                    <a:lnTo>
                      <a:pt x="276" y="57"/>
                    </a:lnTo>
                    <a:lnTo>
                      <a:pt x="271" y="64"/>
                    </a:lnTo>
                    <a:lnTo>
                      <a:pt x="269" y="78"/>
                    </a:lnTo>
                    <a:lnTo>
                      <a:pt x="266" y="85"/>
                    </a:lnTo>
                    <a:lnTo>
                      <a:pt x="264" y="91"/>
                    </a:lnTo>
                    <a:lnTo>
                      <a:pt x="260" y="98"/>
                    </a:lnTo>
                    <a:lnTo>
                      <a:pt x="259" y="99"/>
                    </a:lnTo>
                    <a:lnTo>
                      <a:pt x="255" y="102"/>
                    </a:lnTo>
                    <a:lnTo>
                      <a:pt x="253" y="102"/>
                    </a:lnTo>
                    <a:lnTo>
                      <a:pt x="252" y="105"/>
                    </a:lnTo>
                    <a:lnTo>
                      <a:pt x="252" y="107"/>
                    </a:lnTo>
                    <a:lnTo>
                      <a:pt x="278" y="114"/>
                    </a:lnTo>
                    <a:lnTo>
                      <a:pt x="281" y="114"/>
                    </a:lnTo>
                    <a:lnTo>
                      <a:pt x="284" y="117"/>
                    </a:lnTo>
                    <a:lnTo>
                      <a:pt x="284" y="119"/>
                    </a:lnTo>
                    <a:lnTo>
                      <a:pt x="289" y="131"/>
                    </a:lnTo>
                    <a:lnTo>
                      <a:pt x="283" y="145"/>
                    </a:lnTo>
                    <a:lnTo>
                      <a:pt x="260" y="160"/>
                    </a:lnTo>
                    <a:lnTo>
                      <a:pt x="252" y="172"/>
                    </a:lnTo>
                    <a:lnTo>
                      <a:pt x="253" y="174"/>
                    </a:lnTo>
                    <a:lnTo>
                      <a:pt x="253" y="177"/>
                    </a:lnTo>
                    <a:lnTo>
                      <a:pt x="252" y="182"/>
                    </a:lnTo>
                    <a:lnTo>
                      <a:pt x="242" y="203"/>
                    </a:lnTo>
                    <a:lnTo>
                      <a:pt x="242" y="204"/>
                    </a:lnTo>
                    <a:lnTo>
                      <a:pt x="224" y="204"/>
                    </a:lnTo>
                    <a:lnTo>
                      <a:pt x="210" y="201"/>
                    </a:lnTo>
                    <a:lnTo>
                      <a:pt x="206" y="198"/>
                    </a:lnTo>
                    <a:lnTo>
                      <a:pt x="196" y="189"/>
                    </a:lnTo>
                    <a:lnTo>
                      <a:pt x="195" y="189"/>
                    </a:lnTo>
                    <a:lnTo>
                      <a:pt x="189" y="197"/>
                    </a:lnTo>
                    <a:lnTo>
                      <a:pt x="187" y="203"/>
                    </a:lnTo>
                    <a:lnTo>
                      <a:pt x="187" y="205"/>
                    </a:lnTo>
                    <a:lnTo>
                      <a:pt x="192" y="211"/>
                    </a:lnTo>
                    <a:lnTo>
                      <a:pt x="192" y="215"/>
                    </a:lnTo>
                    <a:lnTo>
                      <a:pt x="186" y="216"/>
                    </a:lnTo>
                    <a:lnTo>
                      <a:pt x="180" y="216"/>
                    </a:lnTo>
                    <a:lnTo>
                      <a:pt x="176" y="213"/>
                    </a:lnTo>
                    <a:lnTo>
                      <a:pt x="172" y="213"/>
                    </a:lnTo>
                    <a:lnTo>
                      <a:pt x="171" y="219"/>
                    </a:lnTo>
                    <a:lnTo>
                      <a:pt x="171" y="220"/>
                    </a:lnTo>
                    <a:lnTo>
                      <a:pt x="173" y="225"/>
                    </a:lnTo>
                    <a:lnTo>
                      <a:pt x="172" y="230"/>
                    </a:lnTo>
                    <a:lnTo>
                      <a:pt x="166" y="232"/>
                    </a:lnTo>
                    <a:lnTo>
                      <a:pt x="151" y="232"/>
                    </a:lnTo>
                    <a:lnTo>
                      <a:pt x="150" y="230"/>
                    </a:lnTo>
                    <a:lnTo>
                      <a:pt x="147" y="229"/>
                    </a:lnTo>
                    <a:lnTo>
                      <a:pt x="132" y="223"/>
                    </a:lnTo>
                    <a:lnTo>
                      <a:pt x="120" y="222"/>
                    </a:lnTo>
                    <a:lnTo>
                      <a:pt x="118" y="220"/>
                    </a:lnTo>
                    <a:lnTo>
                      <a:pt x="113" y="220"/>
                    </a:lnTo>
                    <a:lnTo>
                      <a:pt x="112" y="219"/>
                    </a:lnTo>
                    <a:lnTo>
                      <a:pt x="109" y="218"/>
                    </a:lnTo>
                    <a:lnTo>
                      <a:pt x="108" y="216"/>
                    </a:lnTo>
                    <a:lnTo>
                      <a:pt x="101" y="215"/>
                    </a:lnTo>
                    <a:lnTo>
                      <a:pt x="92" y="215"/>
                    </a:lnTo>
                    <a:lnTo>
                      <a:pt x="88" y="218"/>
                    </a:lnTo>
                    <a:lnTo>
                      <a:pt x="73" y="215"/>
                    </a:lnTo>
                    <a:lnTo>
                      <a:pt x="69" y="209"/>
                    </a:lnTo>
                    <a:lnTo>
                      <a:pt x="67" y="205"/>
                    </a:lnTo>
                    <a:lnTo>
                      <a:pt x="66" y="205"/>
                    </a:lnTo>
                    <a:lnTo>
                      <a:pt x="63" y="207"/>
                    </a:lnTo>
                    <a:lnTo>
                      <a:pt x="62" y="211"/>
                    </a:lnTo>
                    <a:lnTo>
                      <a:pt x="60" y="212"/>
                    </a:lnTo>
                    <a:lnTo>
                      <a:pt x="59" y="212"/>
                    </a:lnTo>
                    <a:lnTo>
                      <a:pt x="55" y="213"/>
                    </a:lnTo>
                    <a:lnTo>
                      <a:pt x="53" y="213"/>
                    </a:lnTo>
                    <a:lnTo>
                      <a:pt x="52" y="215"/>
                    </a:lnTo>
                    <a:lnTo>
                      <a:pt x="51" y="215"/>
                    </a:lnTo>
                    <a:lnTo>
                      <a:pt x="51" y="246"/>
                    </a:lnTo>
                    <a:lnTo>
                      <a:pt x="53" y="257"/>
                    </a:lnTo>
                    <a:lnTo>
                      <a:pt x="62" y="270"/>
                    </a:lnTo>
                    <a:lnTo>
                      <a:pt x="63" y="271"/>
                    </a:lnTo>
                    <a:lnTo>
                      <a:pt x="63" y="275"/>
                    </a:lnTo>
                    <a:lnTo>
                      <a:pt x="60" y="283"/>
                    </a:lnTo>
                    <a:lnTo>
                      <a:pt x="45" y="303"/>
                    </a:lnTo>
                    <a:lnTo>
                      <a:pt x="45" y="304"/>
                    </a:lnTo>
                    <a:lnTo>
                      <a:pt x="41" y="313"/>
                    </a:lnTo>
                    <a:lnTo>
                      <a:pt x="39" y="314"/>
                    </a:lnTo>
                    <a:lnTo>
                      <a:pt x="38" y="314"/>
                    </a:lnTo>
                    <a:lnTo>
                      <a:pt x="37" y="316"/>
                    </a:lnTo>
                    <a:lnTo>
                      <a:pt x="37" y="328"/>
                    </a:lnTo>
                    <a:lnTo>
                      <a:pt x="35" y="330"/>
                    </a:lnTo>
                    <a:lnTo>
                      <a:pt x="35" y="331"/>
                    </a:lnTo>
                    <a:lnTo>
                      <a:pt x="20" y="349"/>
                    </a:lnTo>
                    <a:lnTo>
                      <a:pt x="13" y="360"/>
                    </a:lnTo>
                    <a:lnTo>
                      <a:pt x="10" y="367"/>
                    </a:lnTo>
                    <a:lnTo>
                      <a:pt x="10" y="370"/>
                    </a:lnTo>
                    <a:lnTo>
                      <a:pt x="2" y="395"/>
                    </a:lnTo>
                    <a:lnTo>
                      <a:pt x="2" y="401"/>
                    </a:lnTo>
                    <a:lnTo>
                      <a:pt x="0" y="407"/>
                    </a:lnTo>
                    <a:lnTo>
                      <a:pt x="0" y="410"/>
                    </a:lnTo>
                    <a:lnTo>
                      <a:pt x="5" y="412"/>
                    </a:lnTo>
                    <a:lnTo>
                      <a:pt x="20" y="422"/>
                    </a:lnTo>
                    <a:lnTo>
                      <a:pt x="24" y="427"/>
                    </a:lnTo>
                    <a:lnTo>
                      <a:pt x="35" y="427"/>
                    </a:lnTo>
                    <a:lnTo>
                      <a:pt x="45" y="429"/>
                    </a:lnTo>
                    <a:lnTo>
                      <a:pt x="45" y="430"/>
                    </a:lnTo>
                    <a:lnTo>
                      <a:pt x="51" y="436"/>
                    </a:lnTo>
                    <a:lnTo>
                      <a:pt x="53" y="440"/>
                    </a:lnTo>
                    <a:lnTo>
                      <a:pt x="60" y="445"/>
                    </a:lnTo>
                    <a:lnTo>
                      <a:pt x="63" y="448"/>
                    </a:lnTo>
                    <a:lnTo>
                      <a:pt x="66" y="450"/>
                    </a:lnTo>
                    <a:lnTo>
                      <a:pt x="73" y="457"/>
                    </a:lnTo>
                    <a:lnTo>
                      <a:pt x="73" y="458"/>
                    </a:lnTo>
                    <a:lnTo>
                      <a:pt x="77" y="461"/>
                    </a:lnTo>
                    <a:lnTo>
                      <a:pt x="86" y="475"/>
                    </a:lnTo>
                    <a:lnTo>
                      <a:pt x="88" y="476"/>
                    </a:lnTo>
                    <a:lnTo>
                      <a:pt x="90" y="482"/>
                    </a:lnTo>
                    <a:lnTo>
                      <a:pt x="91" y="482"/>
                    </a:lnTo>
                    <a:lnTo>
                      <a:pt x="92" y="483"/>
                    </a:lnTo>
                    <a:lnTo>
                      <a:pt x="94" y="486"/>
                    </a:lnTo>
                    <a:lnTo>
                      <a:pt x="98" y="491"/>
                    </a:lnTo>
                    <a:lnTo>
                      <a:pt x="106" y="500"/>
                    </a:lnTo>
                    <a:lnTo>
                      <a:pt x="112" y="517"/>
                    </a:lnTo>
                    <a:lnTo>
                      <a:pt x="113" y="515"/>
                    </a:lnTo>
                    <a:lnTo>
                      <a:pt x="115" y="515"/>
                    </a:lnTo>
                    <a:lnTo>
                      <a:pt x="122" y="514"/>
                    </a:lnTo>
                    <a:lnTo>
                      <a:pt x="143" y="514"/>
                    </a:lnTo>
                    <a:lnTo>
                      <a:pt x="146" y="515"/>
                    </a:lnTo>
                    <a:lnTo>
                      <a:pt x="151" y="521"/>
                    </a:lnTo>
                    <a:lnTo>
                      <a:pt x="153" y="524"/>
                    </a:lnTo>
                    <a:lnTo>
                      <a:pt x="153" y="525"/>
                    </a:lnTo>
                    <a:lnTo>
                      <a:pt x="166" y="525"/>
                    </a:lnTo>
                    <a:lnTo>
                      <a:pt x="172" y="524"/>
                    </a:lnTo>
                    <a:lnTo>
                      <a:pt x="178" y="521"/>
                    </a:lnTo>
                    <a:lnTo>
                      <a:pt x="183" y="519"/>
                    </a:lnTo>
                    <a:lnTo>
                      <a:pt x="185" y="519"/>
                    </a:lnTo>
                    <a:lnTo>
                      <a:pt x="186" y="518"/>
                    </a:lnTo>
                    <a:lnTo>
                      <a:pt x="204" y="512"/>
                    </a:lnTo>
                    <a:lnTo>
                      <a:pt x="211" y="512"/>
                    </a:lnTo>
                    <a:lnTo>
                      <a:pt x="216" y="515"/>
                    </a:lnTo>
                    <a:lnTo>
                      <a:pt x="217" y="522"/>
                    </a:lnTo>
                    <a:lnTo>
                      <a:pt x="217" y="525"/>
                    </a:lnTo>
                    <a:lnTo>
                      <a:pt x="218" y="535"/>
                    </a:lnTo>
                    <a:lnTo>
                      <a:pt x="229" y="550"/>
                    </a:lnTo>
                    <a:lnTo>
                      <a:pt x="238" y="551"/>
                    </a:lnTo>
                    <a:lnTo>
                      <a:pt x="240" y="551"/>
                    </a:lnTo>
                    <a:lnTo>
                      <a:pt x="243" y="553"/>
                    </a:lnTo>
                    <a:lnTo>
                      <a:pt x="250" y="554"/>
                    </a:lnTo>
                    <a:lnTo>
                      <a:pt x="256" y="554"/>
                    </a:lnTo>
                    <a:lnTo>
                      <a:pt x="267" y="551"/>
                    </a:lnTo>
                    <a:lnTo>
                      <a:pt x="296" y="581"/>
                    </a:lnTo>
                    <a:lnTo>
                      <a:pt x="305" y="585"/>
                    </a:lnTo>
                    <a:lnTo>
                      <a:pt x="312" y="587"/>
                    </a:lnTo>
                    <a:lnTo>
                      <a:pt x="327" y="587"/>
                    </a:lnTo>
                    <a:lnTo>
                      <a:pt x="336" y="587"/>
                    </a:lnTo>
                    <a:lnTo>
                      <a:pt x="344" y="575"/>
                    </a:lnTo>
                    <a:lnTo>
                      <a:pt x="345" y="572"/>
                    </a:lnTo>
                    <a:lnTo>
                      <a:pt x="347" y="572"/>
                    </a:lnTo>
                    <a:lnTo>
                      <a:pt x="347" y="571"/>
                    </a:lnTo>
                    <a:lnTo>
                      <a:pt x="352" y="571"/>
                    </a:lnTo>
                    <a:lnTo>
                      <a:pt x="362" y="570"/>
                    </a:lnTo>
                    <a:lnTo>
                      <a:pt x="363" y="570"/>
                    </a:lnTo>
                    <a:lnTo>
                      <a:pt x="363" y="568"/>
                    </a:lnTo>
                    <a:lnTo>
                      <a:pt x="365" y="568"/>
                    </a:lnTo>
                    <a:lnTo>
                      <a:pt x="368" y="565"/>
                    </a:lnTo>
                    <a:lnTo>
                      <a:pt x="368" y="561"/>
                    </a:lnTo>
                    <a:lnTo>
                      <a:pt x="365" y="561"/>
                    </a:lnTo>
                    <a:lnTo>
                      <a:pt x="363" y="560"/>
                    </a:lnTo>
                    <a:lnTo>
                      <a:pt x="360" y="554"/>
                    </a:lnTo>
                    <a:lnTo>
                      <a:pt x="360" y="546"/>
                    </a:lnTo>
                    <a:lnTo>
                      <a:pt x="362" y="546"/>
                    </a:lnTo>
                    <a:lnTo>
                      <a:pt x="363" y="528"/>
                    </a:lnTo>
                    <a:lnTo>
                      <a:pt x="363" y="524"/>
                    </a:lnTo>
                    <a:lnTo>
                      <a:pt x="362" y="519"/>
                    </a:lnTo>
                    <a:lnTo>
                      <a:pt x="359" y="518"/>
                    </a:lnTo>
                    <a:lnTo>
                      <a:pt x="356" y="518"/>
                    </a:lnTo>
                    <a:lnTo>
                      <a:pt x="356" y="519"/>
                    </a:lnTo>
                    <a:lnTo>
                      <a:pt x="352" y="517"/>
                    </a:lnTo>
                    <a:lnTo>
                      <a:pt x="348" y="508"/>
                    </a:lnTo>
                    <a:lnTo>
                      <a:pt x="348" y="500"/>
                    </a:lnTo>
                    <a:lnTo>
                      <a:pt x="350" y="498"/>
                    </a:lnTo>
                    <a:lnTo>
                      <a:pt x="350" y="496"/>
                    </a:lnTo>
                    <a:lnTo>
                      <a:pt x="355" y="491"/>
                    </a:lnTo>
                    <a:lnTo>
                      <a:pt x="358" y="493"/>
                    </a:lnTo>
                    <a:lnTo>
                      <a:pt x="359" y="494"/>
                    </a:lnTo>
                    <a:lnTo>
                      <a:pt x="359" y="496"/>
                    </a:lnTo>
                    <a:lnTo>
                      <a:pt x="360" y="496"/>
                    </a:lnTo>
                    <a:lnTo>
                      <a:pt x="366" y="497"/>
                    </a:lnTo>
                    <a:lnTo>
                      <a:pt x="373" y="497"/>
                    </a:lnTo>
                    <a:lnTo>
                      <a:pt x="383" y="494"/>
                    </a:lnTo>
                    <a:lnTo>
                      <a:pt x="386" y="491"/>
                    </a:lnTo>
                    <a:lnTo>
                      <a:pt x="386" y="490"/>
                    </a:lnTo>
                    <a:lnTo>
                      <a:pt x="391" y="489"/>
                    </a:lnTo>
                    <a:lnTo>
                      <a:pt x="397" y="490"/>
                    </a:lnTo>
                    <a:lnTo>
                      <a:pt x="407" y="494"/>
                    </a:lnTo>
                    <a:lnTo>
                      <a:pt x="429" y="511"/>
                    </a:lnTo>
                    <a:lnTo>
                      <a:pt x="429" y="512"/>
                    </a:lnTo>
                    <a:lnTo>
                      <a:pt x="430" y="512"/>
                    </a:lnTo>
                    <a:lnTo>
                      <a:pt x="440" y="498"/>
                    </a:lnTo>
                    <a:lnTo>
                      <a:pt x="442" y="491"/>
                    </a:lnTo>
                    <a:lnTo>
                      <a:pt x="447" y="476"/>
                    </a:lnTo>
                    <a:lnTo>
                      <a:pt x="451" y="476"/>
                    </a:lnTo>
                    <a:lnTo>
                      <a:pt x="453" y="475"/>
                    </a:lnTo>
                    <a:lnTo>
                      <a:pt x="457" y="472"/>
                    </a:lnTo>
                    <a:lnTo>
                      <a:pt x="461" y="469"/>
                    </a:lnTo>
                    <a:lnTo>
                      <a:pt x="463" y="468"/>
                    </a:lnTo>
                    <a:lnTo>
                      <a:pt x="470" y="457"/>
                    </a:lnTo>
                    <a:lnTo>
                      <a:pt x="470" y="454"/>
                    </a:lnTo>
                    <a:lnTo>
                      <a:pt x="468" y="448"/>
                    </a:lnTo>
                    <a:lnTo>
                      <a:pt x="468" y="443"/>
                    </a:lnTo>
                    <a:lnTo>
                      <a:pt x="477" y="437"/>
                    </a:lnTo>
                    <a:lnTo>
                      <a:pt x="490" y="434"/>
                    </a:lnTo>
                    <a:lnTo>
                      <a:pt x="492" y="433"/>
                    </a:lnTo>
                    <a:lnTo>
                      <a:pt x="492" y="431"/>
                    </a:lnTo>
                    <a:lnTo>
                      <a:pt x="507" y="416"/>
                    </a:lnTo>
                    <a:lnTo>
                      <a:pt x="509" y="416"/>
                    </a:lnTo>
                    <a:lnTo>
                      <a:pt x="511" y="413"/>
                    </a:lnTo>
                    <a:lnTo>
                      <a:pt x="511" y="412"/>
                    </a:lnTo>
                    <a:lnTo>
                      <a:pt x="513" y="410"/>
                    </a:lnTo>
                    <a:lnTo>
                      <a:pt x="513" y="407"/>
                    </a:lnTo>
                    <a:lnTo>
                      <a:pt x="510" y="394"/>
                    </a:lnTo>
                    <a:lnTo>
                      <a:pt x="509" y="394"/>
                    </a:lnTo>
                    <a:lnTo>
                      <a:pt x="506" y="390"/>
                    </a:lnTo>
                    <a:lnTo>
                      <a:pt x="513" y="390"/>
                    </a:lnTo>
                    <a:lnTo>
                      <a:pt x="521" y="383"/>
                    </a:lnTo>
                    <a:lnTo>
                      <a:pt x="530" y="380"/>
                    </a:lnTo>
                    <a:lnTo>
                      <a:pt x="531" y="380"/>
                    </a:lnTo>
                    <a:lnTo>
                      <a:pt x="532" y="378"/>
                    </a:lnTo>
                    <a:lnTo>
                      <a:pt x="531" y="360"/>
                    </a:lnTo>
                    <a:lnTo>
                      <a:pt x="534" y="343"/>
                    </a:lnTo>
                    <a:lnTo>
                      <a:pt x="534" y="337"/>
                    </a:lnTo>
                    <a:lnTo>
                      <a:pt x="532" y="337"/>
                    </a:lnTo>
                    <a:lnTo>
                      <a:pt x="534" y="335"/>
                    </a:lnTo>
                    <a:lnTo>
                      <a:pt x="535" y="335"/>
                    </a:lnTo>
                    <a:lnTo>
                      <a:pt x="547" y="328"/>
                    </a:lnTo>
                    <a:lnTo>
                      <a:pt x="556" y="320"/>
                    </a:lnTo>
                    <a:lnTo>
                      <a:pt x="559" y="318"/>
                    </a:lnTo>
                    <a:lnTo>
                      <a:pt x="566" y="316"/>
                    </a:lnTo>
                    <a:lnTo>
                      <a:pt x="566" y="314"/>
                    </a:lnTo>
                    <a:lnTo>
                      <a:pt x="573" y="302"/>
                    </a:lnTo>
                    <a:lnTo>
                      <a:pt x="577" y="285"/>
                    </a:lnTo>
                    <a:lnTo>
                      <a:pt x="577" y="280"/>
                    </a:lnTo>
                    <a:lnTo>
                      <a:pt x="576" y="276"/>
                    </a:lnTo>
                    <a:lnTo>
                      <a:pt x="576" y="270"/>
                    </a:lnTo>
                    <a:lnTo>
                      <a:pt x="571" y="260"/>
                    </a:lnTo>
                    <a:lnTo>
                      <a:pt x="555" y="249"/>
                    </a:lnTo>
                    <a:lnTo>
                      <a:pt x="548" y="247"/>
                    </a:lnTo>
                    <a:lnTo>
                      <a:pt x="538" y="243"/>
                    </a:lnTo>
                    <a:lnTo>
                      <a:pt x="525" y="246"/>
                    </a:lnTo>
                    <a:lnTo>
                      <a:pt x="524" y="247"/>
                    </a:lnTo>
                    <a:lnTo>
                      <a:pt x="517" y="247"/>
                    </a:lnTo>
                    <a:lnTo>
                      <a:pt x="511" y="246"/>
                    </a:lnTo>
                    <a:lnTo>
                      <a:pt x="500" y="239"/>
                    </a:lnTo>
                    <a:lnTo>
                      <a:pt x="492" y="230"/>
                    </a:lnTo>
                    <a:lnTo>
                      <a:pt x="490" y="227"/>
                    </a:lnTo>
                    <a:lnTo>
                      <a:pt x="488" y="219"/>
                    </a:lnTo>
                    <a:lnTo>
                      <a:pt x="488" y="218"/>
                    </a:lnTo>
                    <a:lnTo>
                      <a:pt x="495" y="215"/>
                    </a:lnTo>
                    <a:lnTo>
                      <a:pt x="497" y="211"/>
                    </a:lnTo>
                    <a:lnTo>
                      <a:pt x="495" y="194"/>
                    </a:lnTo>
                    <a:lnTo>
                      <a:pt x="495" y="176"/>
                    </a:lnTo>
                    <a:lnTo>
                      <a:pt x="496" y="176"/>
                    </a:lnTo>
                    <a:lnTo>
                      <a:pt x="496" y="173"/>
                    </a:lnTo>
                    <a:lnTo>
                      <a:pt x="495" y="170"/>
                    </a:lnTo>
                    <a:lnTo>
                      <a:pt x="477" y="145"/>
                    </a:lnTo>
                    <a:lnTo>
                      <a:pt x="475" y="140"/>
                    </a:lnTo>
                    <a:lnTo>
                      <a:pt x="481" y="130"/>
                    </a:lnTo>
                    <a:lnTo>
                      <a:pt x="489" y="123"/>
                    </a:lnTo>
                    <a:lnTo>
                      <a:pt x="497" y="109"/>
                    </a:lnTo>
                    <a:lnTo>
                      <a:pt x="497" y="106"/>
                    </a:lnTo>
                    <a:lnTo>
                      <a:pt x="495" y="103"/>
                    </a:lnTo>
                    <a:lnTo>
                      <a:pt x="482" y="95"/>
                    </a:lnTo>
                    <a:lnTo>
                      <a:pt x="465" y="92"/>
                    </a:lnTo>
                    <a:lnTo>
                      <a:pt x="461" y="88"/>
                    </a:lnTo>
                    <a:lnTo>
                      <a:pt x="461" y="85"/>
                    </a:lnTo>
                    <a:lnTo>
                      <a:pt x="460" y="85"/>
                    </a:lnTo>
                    <a:lnTo>
                      <a:pt x="449" y="63"/>
                    </a:lnTo>
                    <a:lnTo>
                      <a:pt x="444" y="57"/>
                    </a:lnTo>
                    <a:lnTo>
                      <a:pt x="442" y="52"/>
                    </a:lnTo>
                    <a:lnTo>
                      <a:pt x="442" y="49"/>
                    </a:lnTo>
                    <a:lnTo>
                      <a:pt x="439" y="38"/>
                    </a:lnTo>
                    <a:lnTo>
                      <a:pt x="439" y="28"/>
                    </a:lnTo>
                    <a:lnTo>
                      <a:pt x="437" y="21"/>
                    </a:lnTo>
                    <a:lnTo>
                      <a:pt x="439" y="18"/>
                    </a:lnTo>
                    <a:lnTo>
                      <a:pt x="440" y="8"/>
                    </a:lnTo>
                    <a:lnTo>
                      <a:pt x="440" y="6"/>
                    </a:lnTo>
                    <a:lnTo>
                      <a:pt x="432" y="1"/>
                    </a:lnTo>
                    <a:lnTo>
                      <a:pt x="430" y="1"/>
                    </a:lnTo>
                    <a:lnTo>
                      <a:pt x="426" y="0"/>
                    </a:lnTo>
                    <a:lnTo>
                      <a:pt x="423" y="0"/>
                    </a:lnTo>
                    <a:lnTo>
                      <a:pt x="408" y="12"/>
                    </a:lnTo>
                    <a:lnTo>
                      <a:pt x="401" y="15"/>
                    </a:lnTo>
                    <a:lnTo>
                      <a:pt x="394" y="17"/>
                    </a:lnTo>
                    <a:lnTo>
                      <a:pt x="393" y="15"/>
                    </a:lnTo>
                    <a:lnTo>
                      <a:pt x="389" y="12"/>
                    </a:lnTo>
                    <a:lnTo>
                      <a:pt x="384" y="11"/>
                    </a:lnTo>
                    <a:lnTo>
                      <a:pt x="375" y="11"/>
                    </a:lnTo>
                    <a:lnTo>
                      <a:pt x="373" y="12"/>
                    </a:lnTo>
                    <a:lnTo>
                      <a:pt x="366" y="17"/>
                    </a:lnTo>
                    <a:lnTo>
                      <a:pt x="362" y="21"/>
                    </a:lnTo>
                    <a:lnTo>
                      <a:pt x="362" y="28"/>
                    </a:lnTo>
                    <a:lnTo>
                      <a:pt x="359" y="31"/>
                    </a:lnTo>
                    <a:lnTo>
                      <a:pt x="358" y="31"/>
                    </a:lnTo>
                    <a:lnTo>
                      <a:pt x="356" y="32"/>
                    </a:lnTo>
                    <a:lnTo>
                      <a:pt x="355" y="32"/>
                    </a:lnTo>
                    <a:lnTo>
                      <a:pt x="351" y="33"/>
                    </a:lnTo>
                    <a:lnTo>
                      <a:pt x="350" y="32"/>
                    </a:lnTo>
                    <a:lnTo>
                      <a:pt x="348" y="32"/>
                    </a:lnTo>
                    <a:lnTo>
                      <a:pt x="330" y="25"/>
                    </a:lnTo>
                    <a:lnTo>
                      <a:pt x="324" y="25"/>
                    </a:lnTo>
                    <a:lnTo>
                      <a:pt x="320" y="26"/>
                    </a:lnTo>
                    <a:lnTo>
                      <a:pt x="309" y="26"/>
                    </a:lnTo>
                    <a:lnTo>
                      <a:pt x="308" y="25"/>
                    </a:lnTo>
                    <a:lnTo>
                      <a:pt x="306" y="25"/>
                    </a:lnTo>
                    <a:lnTo>
                      <a:pt x="295" y="15"/>
                    </a:lnTo>
                    <a:lnTo>
                      <a:pt x="281" y="12"/>
                    </a:lnTo>
                    <a:lnTo>
                      <a:pt x="281" y="2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68" name="Freeform 195">
                <a:extLst>
                  <a:ext uri="{FF2B5EF4-FFF2-40B4-BE49-F238E27FC236}">
                    <a16:creationId xmlns:a16="http://schemas.microsoft.com/office/drawing/2014/main" id="{911333B1-33DD-5894-AB19-8A25FC9C1E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0" y="2786"/>
                <a:ext cx="196" cy="198"/>
              </a:xfrm>
              <a:custGeom>
                <a:avLst/>
                <a:gdLst>
                  <a:gd name="T0" fmla="*/ 670 w 783"/>
                  <a:gd name="T1" fmla="*/ 330 h 793"/>
                  <a:gd name="T2" fmla="*/ 640 w 783"/>
                  <a:gd name="T3" fmla="*/ 324 h 793"/>
                  <a:gd name="T4" fmla="*/ 547 w 783"/>
                  <a:gd name="T5" fmla="*/ 309 h 793"/>
                  <a:gd name="T6" fmla="*/ 528 w 783"/>
                  <a:gd name="T7" fmla="*/ 282 h 793"/>
                  <a:gd name="T8" fmla="*/ 514 w 783"/>
                  <a:gd name="T9" fmla="*/ 256 h 793"/>
                  <a:gd name="T10" fmla="*/ 451 w 783"/>
                  <a:gd name="T11" fmla="*/ 208 h 793"/>
                  <a:gd name="T12" fmla="*/ 413 w 783"/>
                  <a:gd name="T13" fmla="*/ 184 h 793"/>
                  <a:gd name="T14" fmla="*/ 406 w 783"/>
                  <a:gd name="T15" fmla="*/ 222 h 793"/>
                  <a:gd name="T16" fmla="*/ 327 w 783"/>
                  <a:gd name="T17" fmla="*/ 198 h 793"/>
                  <a:gd name="T18" fmla="*/ 305 w 783"/>
                  <a:gd name="T19" fmla="*/ 184 h 793"/>
                  <a:gd name="T20" fmla="*/ 329 w 783"/>
                  <a:gd name="T21" fmla="*/ 145 h 793"/>
                  <a:gd name="T22" fmla="*/ 306 w 783"/>
                  <a:gd name="T23" fmla="*/ 133 h 793"/>
                  <a:gd name="T24" fmla="*/ 228 w 783"/>
                  <a:gd name="T25" fmla="*/ 113 h 793"/>
                  <a:gd name="T26" fmla="*/ 188 w 783"/>
                  <a:gd name="T27" fmla="*/ 143 h 793"/>
                  <a:gd name="T28" fmla="*/ 147 w 783"/>
                  <a:gd name="T29" fmla="*/ 130 h 793"/>
                  <a:gd name="T30" fmla="*/ 149 w 783"/>
                  <a:gd name="T31" fmla="*/ 81 h 793"/>
                  <a:gd name="T32" fmla="*/ 137 w 783"/>
                  <a:gd name="T33" fmla="*/ 39 h 793"/>
                  <a:gd name="T34" fmla="*/ 96 w 783"/>
                  <a:gd name="T35" fmla="*/ 0 h 793"/>
                  <a:gd name="T36" fmla="*/ 74 w 783"/>
                  <a:gd name="T37" fmla="*/ 39 h 793"/>
                  <a:gd name="T38" fmla="*/ 32 w 783"/>
                  <a:gd name="T39" fmla="*/ 92 h 793"/>
                  <a:gd name="T40" fmla="*/ 24 w 783"/>
                  <a:gd name="T41" fmla="*/ 130 h 793"/>
                  <a:gd name="T42" fmla="*/ 21 w 783"/>
                  <a:gd name="T43" fmla="*/ 200 h 793"/>
                  <a:gd name="T44" fmla="*/ 14 w 783"/>
                  <a:gd name="T45" fmla="*/ 257 h 793"/>
                  <a:gd name="T46" fmla="*/ 66 w 783"/>
                  <a:gd name="T47" fmla="*/ 344 h 793"/>
                  <a:gd name="T48" fmla="*/ 124 w 783"/>
                  <a:gd name="T49" fmla="*/ 352 h 793"/>
                  <a:gd name="T50" fmla="*/ 173 w 783"/>
                  <a:gd name="T51" fmla="*/ 371 h 793"/>
                  <a:gd name="T52" fmla="*/ 161 w 783"/>
                  <a:gd name="T53" fmla="*/ 388 h 793"/>
                  <a:gd name="T54" fmla="*/ 155 w 783"/>
                  <a:gd name="T55" fmla="*/ 434 h 793"/>
                  <a:gd name="T56" fmla="*/ 96 w 783"/>
                  <a:gd name="T57" fmla="*/ 474 h 793"/>
                  <a:gd name="T58" fmla="*/ 63 w 783"/>
                  <a:gd name="T59" fmla="*/ 471 h 793"/>
                  <a:gd name="T60" fmla="*/ 54 w 783"/>
                  <a:gd name="T61" fmla="*/ 497 h 793"/>
                  <a:gd name="T62" fmla="*/ 10 w 783"/>
                  <a:gd name="T63" fmla="*/ 511 h 793"/>
                  <a:gd name="T64" fmla="*/ 22 w 783"/>
                  <a:gd name="T65" fmla="*/ 598 h 793"/>
                  <a:gd name="T66" fmla="*/ 36 w 783"/>
                  <a:gd name="T67" fmla="*/ 677 h 793"/>
                  <a:gd name="T68" fmla="*/ 54 w 783"/>
                  <a:gd name="T69" fmla="*/ 722 h 793"/>
                  <a:gd name="T70" fmla="*/ 91 w 783"/>
                  <a:gd name="T71" fmla="*/ 764 h 793"/>
                  <a:gd name="T72" fmla="*/ 171 w 783"/>
                  <a:gd name="T73" fmla="*/ 763 h 793"/>
                  <a:gd name="T74" fmla="*/ 205 w 783"/>
                  <a:gd name="T75" fmla="*/ 782 h 793"/>
                  <a:gd name="T76" fmla="*/ 239 w 783"/>
                  <a:gd name="T77" fmla="*/ 788 h 793"/>
                  <a:gd name="T78" fmla="*/ 278 w 783"/>
                  <a:gd name="T79" fmla="*/ 774 h 793"/>
                  <a:gd name="T80" fmla="*/ 310 w 783"/>
                  <a:gd name="T81" fmla="*/ 757 h 793"/>
                  <a:gd name="T82" fmla="*/ 320 w 783"/>
                  <a:gd name="T83" fmla="*/ 719 h 793"/>
                  <a:gd name="T84" fmla="*/ 341 w 783"/>
                  <a:gd name="T85" fmla="*/ 728 h 793"/>
                  <a:gd name="T86" fmla="*/ 391 w 783"/>
                  <a:gd name="T87" fmla="*/ 732 h 793"/>
                  <a:gd name="T88" fmla="*/ 466 w 783"/>
                  <a:gd name="T89" fmla="*/ 756 h 793"/>
                  <a:gd name="T90" fmla="*/ 510 w 783"/>
                  <a:gd name="T91" fmla="*/ 769 h 793"/>
                  <a:gd name="T92" fmla="*/ 533 w 783"/>
                  <a:gd name="T93" fmla="*/ 733 h 793"/>
                  <a:gd name="T94" fmla="*/ 580 w 783"/>
                  <a:gd name="T95" fmla="*/ 707 h 793"/>
                  <a:gd name="T96" fmla="*/ 557 w 783"/>
                  <a:gd name="T97" fmla="*/ 673 h 793"/>
                  <a:gd name="T98" fmla="*/ 514 w 783"/>
                  <a:gd name="T99" fmla="*/ 647 h 793"/>
                  <a:gd name="T100" fmla="*/ 507 w 783"/>
                  <a:gd name="T101" fmla="*/ 585 h 793"/>
                  <a:gd name="T102" fmla="*/ 535 w 783"/>
                  <a:gd name="T103" fmla="*/ 538 h 793"/>
                  <a:gd name="T104" fmla="*/ 545 w 783"/>
                  <a:gd name="T105" fmla="*/ 471 h 793"/>
                  <a:gd name="T106" fmla="*/ 557 w 783"/>
                  <a:gd name="T107" fmla="*/ 432 h 793"/>
                  <a:gd name="T108" fmla="*/ 602 w 783"/>
                  <a:gd name="T109" fmla="*/ 441 h 793"/>
                  <a:gd name="T110" fmla="*/ 644 w 783"/>
                  <a:gd name="T111" fmla="*/ 455 h 793"/>
                  <a:gd name="T112" fmla="*/ 670 w 783"/>
                  <a:gd name="T113" fmla="*/ 438 h 793"/>
                  <a:gd name="T114" fmla="*/ 689 w 783"/>
                  <a:gd name="T115" fmla="*/ 414 h 793"/>
                  <a:gd name="T116" fmla="*/ 747 w 783"/>
                  <a:gd name="T117" fmla="*/ 402 h 793"/>
                  <a:gd name="T118" fmla="*/ 775 w 783"/>
                  <a:gd name="T119" fmla="*/ 339 h 7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783" h="793">
                    <a:moveTo>
                      <a:pt x="726" y="344"/>
                    </a:moveTo>
                    <a:lnTo>
                      <a:pt x="693" y="354"/>
                    </a:lnTo>
                    <a:lnTo>
                      <a:pt x="690" y="354"/>
                    </a:lnTo>
                    <a:lnTo>
                      <a:pt x="687" y="352"/>
                    </a:lnTo>
                    <a:lnTo>
                      <a:pt x="681" y="348"/>
                    </a:lnTo>
                    <a:lnTo>
                      <a:pt x="674" y="341"/>
                    </a:lnTo>
                    <a:lnTo>
                      <a:pt x="672" y="337"/>
                    </a:lnTo>
                    <a:lnTo>
                      <a:pt x="670" y="330"/>
                    </a:lnTo>
                    <a:lnTo>
                      <a:pt x="670" y="328"/>
                    </a:lnTo>
                    <a:lnTo>
                      <a:pt x="669" y="328"/>
                    </a:lnTo>
                    <a:lnTo>
                      <a:pt x="666" y="325"/>
                    </a:lnTo>
                    <a:lnTo>
                      <a:pt x="656" y="325"/>
                    </a:lnTo>
                    <a:lnTo>
                      <a:pt x="647" y="327"/>
                    </a:lnTo>
                    <a:lnTo>
                      <a:pt x="644" y="327"/>
                    </a:lnTo>
                    <a:lnTo>
                      <a:pt x="643" y="325"/>
                    </a:lnTo>
                    <a:lnTo>
                      <a:pt x="640" y="324"/>
                    </a:lnTo>
                    <a:lnTo>
                      <a:pt x="638" y="321"/>
                    </a:lnTo>
                    <a:lnTo>
                      <a:pt x="621" y="300"/>
                    </a:lnTo>
                    <a:lnTo>
                      <a:pt x="620" y="296"/>
                    </a:lnTo>
                    <a:lnTo>
                      <a:pt x="619" y="296"/>
                    </a:lnTo>
                    <a:lnTo>
                      <a:pt x="614" y="310"/>
                    </a:lnTo>
                    <a:lnTo>
                      <a:pt x="574" y="307"/>
                    </a:lnTo>
                    <a:lnTo>
                      <a:pt x="564" y="309"/>
                    </a:lnTo>
                    <a:lnTo>
                      <a:pt x="547" y="309"/>
                    </a:lnTo>
                    <a:lnTo>
                      <a:pt x="546" y="304"/>
                    </a:lnTo>
                    <a:lnTo>
                      <a:pt x="546" y="302"/>
                    </a:lnTo>
                    <a:lnTo>
                      <a:pt x="545" y="300"/>
                    </a:lnTo>
                    <a:lnTo>
                      <a:pt x="543" y="296"/>
                    </a:lnTo>
                    <a:lnTo>
                      <a:pt x="543" y="295"/>
                    </a:lnTo>
                    <a:lnTo>
                      <a:pt x="538" y="294"/>
                    </a:lnTo>
                    <a:lnTo>
                      <a:pt x="531" y="287"/>
                    </a:lnTo>
                    <a:lnTo>
                      <a:pt x="528" y="282"/>
                    </a:lnTo>
                    <a:lnTo>
                      <a:pt x="526" y="281"/>
                    </a:lnTo>
                    <a:lnTo>
                      <a:pt x="525" y="278"/>
                    </a:lnTo>
                    <a:lnTo>
                      <a:pt x="524" y="272"/>
                    </a:lnTo>
                    <a:lnTo>
                      <a:pt x="524" y="271"/>
                    </a:lnTo>
                    <a:lnTo>
                      <a:pt x="521" y="258"/>
                    </a:lnTo>
                    <a:lnTo>
                      <a:pt x="519" y="257"/>
                    </a:lnTo>
                    <a:lnTo>
                      <a:pt x="514" y="257"/>
                    </a:lnTo>
                    <a:lnTo>
                      <a:pt x="514" y="256"/>
                    </a:lnTo>
                    <a:lnTo>
                      <a:pt x="507" y="256"/>
                    </a:lnTo>
                    <a:lnTo>
                      <a:pt x="473" y="244"/>
                    </a:lnTo>
                    <a:lnTo>
                      <a:pt x="466" y="240"/>
                    </a:lnTo>
                    <a:lnTo>
                      <a:pt x="465" y="237"/>
                    </a:lnTo>
                    <a:lnTo>
                      <a:pt x="465" y="236"/>
                    </a:lnTo>
                    <a:lnTo>
                      <a:pt x="462" y="215"/>
                    </a:lnTo>
                    <a:lnTo>
                      <a:pt x="461" y="214"/>
                    </a:lnTo>
                    <a:lnTo>
                      <a:pt x="451" y="208"/>
                    </a:lnTo>
                    <a:lnTo>
                      <a:pt x="446" y="207"/>
                    </a:lnTo>
                    <a:lnTo>
                      <a:pt x="437" y="198"/>
                    </a:lnTo>
                    <a:lnTo>
                      <a:pt x="430" y="196"/>
                    </a:lnTo>
                    <a:lnTo>
                      <a:pt x="422" y="189"/>
                    </a:lnTo>
                    <a:lnTo>
                      <a:pt x="420" y="189"/>
                    </a:lnTo>
                    <a:lnTo>
                      <a:pt x="420" y="187"/>
                    </a:lnTo>
                    <a:lnTo>
                      <a:pt x="419" y="187"/>
                    </a:lnTo>
                    <a:lnTo>
                      <a:pt x="413" y="184"/>
                    </a:lnTo>
                    <a:lnTo>
                      <a:pt x="412" y="184"/>
                    </a:lnTo>
                    <a:lnTo>
                      <a:pt x="412" y="197"/>
                    </a:lnTo>
                    <a:lnTo>
                      <a:pt x="419" y="205"/>
                    </a:lnTo>
                    <a:lnTo>
                      <a:pt x="427" y="228"/>
                    </a:lnTo>
                    <a:lnTo>
                      <a:pt x="427" y="235"/>
                    </a:lnTo>
                    <a:lnTo>
                      <a:pt x="425" y="233"/>
                    </a:lnTo>
                    <a:lnTo>
                      <a:pt x="423" y="233"/>
                    </a:lnTo>
                    <a:lnTo>
                      <a:pt x="406" y="222"/>
                    </a:lnTo>
                    <a:lnTo>
                      <a:pt x="381" y="218"/>
                    </a:lnTo>
                    <a:lnTo>
                      <a:pt x="363" y="211"/>
                    </a:lnTo>
                    <a:lnTo>
                      <a:pt x="351" y="210"/>
                    </a:lnTo>
                    <a:lnTo>
                      <a:pt x="334" y="204"/>
                    </a:lnTo>
                    <a:lnTo>
                      <a:pt x="332" y="204"/>
                    </a:lnTo>
                    <a:lnTo>
                      <a:pt x="328" y="200"/>
                    </a:lnTo>
                    <a:lnTo>
                      <a:pt x="327" y="200"/>
                    </a:lnTo>
                    <a:lnTo>
                      <a:pt x="327" y="198"/>
                    </a:lnTo>
                    <a:lnTo>
                      <a:pt x="329" y="196"/>
                    </a:lnTo>
                    <a:lnTo>
                      <a:pt x="329" y="194"/>
                    </a:lnTo>
                    <a:lnTo>
                      <a:pt x="331" y="194"/>
                    </a:lnTo>
                    <a:lnTo>
                      <a:pt x="331" y="193"/>
                    </a:lnTo>
                    <a:lnTo>
                      <a:pt x="317" y="193"/>
                    </a:lnTo>
                    <a:lnTo>
                      <a:pt x="310" y="194"/>
                    </a:lnTo>
                    <a:lnTo>
                      <a:pt x="309" y="193"/>
                    </a:lnTo>
                    <a:lnTo>
                      <a:pt x="305" y="184"/>
                    </a:lnTo>
                    <a:lnTo>
                      <a:pt x="305" y="180"/>
                    </a:lnTo>
                    <a:lnTo>
                      <a:pt x="307" y="176"/>
                    </a:lnTo>
                    <a:lnTo>
                      <a:pt x="310" y="175"/>
                    </a:lnTo>
                    <a:lnTo>
                      <a:pt x="313" y="172"/>
                    </a:lnTo>
                    <a:lnTo>
                      <a:pt x="322" y="165"/>
                    </a:lnTo>
                    <a:lnTo>
                      <a:pt x="325" y="162"/>
                    </a:lnTo>
                    <a:lnTo>
                      <a:pt x="325" y="151"/>
                    </a:lnTo>
                    <a:lnTo>
                      <a:pt x="329" y="145"/>
                    </a:lnTo>
                    <a:lnTo>
                      <a:pt x="334" y="141"/>
                    </a:lnTo>
                    <a:lnTo>
                      <a:pt x="334" y="140"/>
                    </a:lnTo>
                    <a:lnTo>
                      <a:pt x="335" y="138"/>
                    </a:lnTo>
                    <a:lnTo>
                      <a:pt x="334" y="138"/>
                    </a:lnTo>
                    <a:lnTo>
                      <a:pt x="309" y="134"/>
                    </a:lnTo>
                    <a:lnTo>
                      <a:pt x="307" y="134"/>
                    </a:lnTo>
                    <a:lnTo>
                      <a:pt x="307" y="133"/>
                    </a:lnTo>
                    <a:lnTo>
                      <a:pt x="306" y="133"/>
                    </a:lnTo>
                    <a:lnTo>
                      <a:pt x="296" y="129"/>
                    </a:lnTo>
                    <a:lnTo>
                      <a:pt x="286" y="127"/>
                    </a:lnTo>
                    <a:lnTo>
                      <a:pt x="284" y="127"/>
                    </a:lnTo>
                    <a:lnTo>
                      <a:pt x="250" y="136"/>
                    </a:lnTo>
                    <a:lnTo>
                      <a:pt x="247" y="136"/>
                    </a:lnTo>
                    <a:lnTo>
                      <a:pt x="245" y="126"/>
                    </a:lnTo>
                    <a:lnTo>
                      <a:pt x="242" y="126"/>
                    </a:lnTo>
                    <a:lnTo>
                      <a:pt x="228" y="113"/>
                    </a:lnTo>
                    <a:lnTo>
                      <a:pt x="221" y="105"/>
                    </a:lnTo>
                    <a:lnTo>
                      <a:pt x="219" y="102"/>
                    </a:lnTo>
                    <a:lnTo>
                      <a:pt x="218" y="102"/>
                    </a:lnTo>
                    <a:lnTo>
                      <a:pt x="214" y="100"/>
                    </a:lnTo>
                    <a:lnTo>
                      <a:pt x="212" y="100"/>
                    </a:lnTo>
                    <a:lnTo>
                      <a:pt x="200" y="102"/>
                    </a:lnTo>
                    <a:lnTo>
                      <a:pt x="188" y="141"/>
                    </a:lnTo>
                    <a:lnTo>
                      <a:pt x="188" y="143"/>
                    </a:lnTo>
                    <a:lnTo>
                      <a:pt x="186" y="141"/>
                    </a:lnTo>
                    <a:lnTo>
                      <a:pt x="186" y="140"/>
                    </a:lnTo>
                    <a:lnTo>
                      <a:pt x="184" y="138"/>
                    </a:lnTo>
                    <a:lnTo>
                      <a:pt x="169" y="130"/>
                    </a:lnTo>
                    <a:lnTo>
                      <a:pt x="159" y="127"/>
                    </a:lnTo>
                    <a:lnTo>
                      <a:pt x="154" y="127"/>
                    </a:lnTo>
                    <a:lnTo>
                      <a:pt x="151" y="129"/>
                    </a:lnTo>
                    <a:lnTo>
                      <a:pt x="147" y="130"/>
                    </a:lnTo>
                    <a:lnTo>
                      <a:pt x="145" y="130"/>
                    </a:lnTo>
                    <a:lnTo>
                      <a:pt x="144" y="131"/>
                    </a:lnTo>
                    <a:lnTo>
                      <a:pt x="141" y="133"/>
                    </a:lnTo>
                    <a:lnTo>
                      <a:pt x="140" y="133"/>
                    </a:lnTo>
                    <a:lnTo>
                      <a:pt x="140" y="130"/>
                    </a:lnTo>
                    <a:lnTo>
                      <a:pt x="148" y="87"/>
                    </a:lnTo>
                    <a:lnTo>
                      <a:pt x="149" y="85"/>
                    </a:lnTo>
                    <a:lnTo>
                      <a:pt x="149" y="81"/>
                    </a:lnTo>
                    <a:lnTo>
                      <a:pt x="154" y="67"/>
                    </a:lnTo>
                    <a:lnTo>
                      <a:pt x="154" y="60"/>
                    </a:lnTo>
                    <a:lnTo>
                      <a:pt x="151" y="43"/>
                    </a:lnTo>
                    <a:lnTo>
                      <a:pt x="149" y="43"/>
                    </a:lnTo>
                    <a:lnTo>
                      <a:pt x="149" y="42"/>
                    </a:lnTo>
                    <a:lnTo>
                      <a:pt x="147" y="40"/>
                    </a:lnTo>
                    <a:lnTo>
                      <a:pt x="142" y="39"/>
                    </a:lnTo>
                    <a:lnTo>
                      <a:pt x="137" y="39"/>
                    </a:lnTo>
                    <a:lnTo>
                      <a:pt x="130" y="43"/>
                    </a:lnTo>
                    <a:lnTo>
                      <a:pt x="130" y="42"/>
                    </a:lnTo>
                    <a:lnTo>
                      <a:pt x="128" y="42"/>
                    </a:lnTo>
                    <a:lnTo>
                      <a:pt x="123" y="27"/>
                    </a:lnTo>
                    <a:lnTo>
                      <a:pt x="117" y="18"/>
                    </a:lnTo>
                    <a:lnTo>
                      <a:pt x="109" y="14"/>
                    </a:lnTo>
                    <a:lnTo>
                      <a:pt x="99" y="0"/>
                    </a:lnTo>
                    <a:lnTo>
                      <a:pt x="96" y="0"/>
                    </a:lnTo>
                    <a:lnTo>
                      <a:pt x="95" y="2"/>
                    </a:lnTo>
                    <a:lnTo>
                      <a:pt x="95" y="3"/>
                    </a:lnTo>
                    <a:lnTo>
                      <a:pt x="92" y="6"/>
                    </a:lnTo>
                    <a:lnTo>
                      <a:pt x="89" y="11"/>
                    </a:lnTo>
                    <a:lnTo>
                      <a:pt x="89" y="14"/>
                    </a:lnTo>
                    <a:lnTo>
                      <a:pt x="85" y="18"/>
                    </a:lnTo>
                    <a:lnTo>
                      <a:pt x="84" y="23"/>
                    </a:lnTo>
                    <a:lnTo>
                      <a:pt x="74" y="39"/>
                    </a:lnTo>
                    <a:lnTo>
                      <a:pt x="64" y="66"/>
                    </a:lnTo>
                    <a:lnTo>
                      <a:pt x="61" y="78"/>
                    </a:lnTo>
                    <a:lnTo>
                      <a:pt x="53" y="87"/>
                    </a:lnTo>
                    <a:lnTo>
                      <a:pt x="46" y="90"/>
                    </a:lnTo>
                    <a:lnTo>
                      <a:pt x="41" y="88"/>
                    </a:lnTo>
                    <a:lnTo>
                      <a:pt x="38" y="87"/>
                    </a:lnTo>
                    <a:lnTo>
                      <a:pt x="32" y="91"/>
                    </a:lnTo>
                    <a:lnTo>
                      <a:pt x="32" y="92"/>
                    </a:lnTo>
                    <a:lnTo>
                      <a:pt x="24" y="106"/>
                    </a:lnTo>
                    <a:lnTo>
                      <a:pt x="22" y="107"/>
                    </a:lnTo>
                    <a:lnTo>
                      <a:pt x="22" y="113"/>
                    </a:lnTo>
                    <a:lnTo>
                      <a:pt x="20" y="119"/>
                    </a:lnTo>
                    <a:lnTo>
                      <a:pt x="20" y="122"/>
                    </a:lnTo>
                    <a:lnTo>
                      <a:pt x="22" y="124"/>
                    </a:lnTo>
                    <a:lnTo>
                      <a:pt x="22" y="129"/>
                    </a:lnTo>
                    <a:lnTo>
                      <a:pt x="24" y="130"/>
                    </a:lnTo>
                    <a:lnTo>
                      <a:pt x="24" y="133"/>
                    </a:lnTo>
                    <a:lnTo>
                      <a:pt x="25" y="144"/>
                    </a:lnTo>
                    <a:lnTo>
                      <a:pt x="25" y="151"/>
                    </a:lnTo>
                    <a:lnTo>
                      <a:pt x="24" y="161"/>
                    </a:lnTo>
                    <a:lnTo>
                      <a:pt x="18" y="183"/>
                    </a:lnTo>
                    <a:lnTo>
                      <a:pt x="18" y="191"/>
                    </a:lnTo>
                    <a:lnTo>
                      <a:pt x="21" y="194"/>
                    </a:lnTo>
                    <a:lnTo>
                      <a:pt x="21" y="200"/>
                    </a:lnTo>
                    <a:lnTo>
                      <a:pt x="13" y="208"/>
                    </a:lnTo>
                    <a:lnTo>
                      <a:pt x="14" y="244"/>
                    </a:lnTo>
                    <a:lnTo>
                      <a:pt x="17" y="246"/>
                    </a:lnTo>
                    <a:lnTo>
                      <a:pt x="18" y="247"/>
                    </a:lnTo>
                    <a:lnTo>
                      <a:pt x="17" y="253"/>
                    </a:lnTo>
                    <a:lnTo>
                      <a:pt x="15" y="256"/>
                    </a:lnTo>
                    <a:lnTo>
                      <a:pt x="15" y="257"/>
                    </a:lnTo>
                    <a:lnTo>
                      <a:pt x="14" y="257"/>
                    </a:lnTo>
                    <a:lnTo>
                      <a:pt x="14" y="272"/>
                    </a:lnTo>
                    <a:lnTo>
                      <a:pt x="18" y="302"/>
                    </a:lnTo>
                    <a:lnTo>
                      <a:pt x="63" y="316"/>
                    </a:lnTo>
                    <a:lnTo>
                      <a:pt x="66" y="316"/>
                    </a:lnTo>
                    <a:lnTo>
                      <a:pt x="66" y="317"/>
                    </a:lnTo>
                    <a:lnTo>
                      <a:pt x="64" y="327"/>
                    </a:lnTo>
                    <a:lnTo>
                      <a:pt x="64" y="334"/>
                    </a:lnTo>
                    <a:lnTo>
                      <a:pt x="66" y="344"/>
                    </a:lnTo>
                    <a:lnTo>
                      <a:pt x="68" y="344"/>
                    </a:lnTo>
                    <a:lnTo>
                      <a:pt x="73" y="339"/>
                    </a:lnTo>
                    <a:lnTo>
                      <a:pt x="75" y="334"/>
                    </a:lnTo>
                    <a:lnTo>
                      <a:pt x="77" y="328"/>
                    </a:lnTo>
                    <a:lnTo>
                      <a:pt x="80" y="328"/>
                    </a:lnTo>
                    <a:lnTo>
                      <a:pt x="101" y="334"/>
                    </a:lnTo>
                    <a:lnTo>
                      <a:pt x="113" y="347"/>
                    </a:lnTo>
                    <a:lnTo>
                      <a:pt x="124" y="352"/>
                    </a:lnTo>
                    <a:lnTo>
                      <a:pt x="131" y="354"/>
                    </a:lnTo>
                    <a:lnTo>
                      <a:pt x="137" y="354"/>
                    </a:lnTo>
                    <a:lnTo>
                      <a:pt x="138" y="352"/>
                    </a:lnTo>
                    <a:lnTo>
                      <a:pt x="138" y="356"/>
                    </a:lnTo>
                    <a:lnTo>
                      <a:pt x="140" y="358"/>
                    </a:lnTo>
                    <a:lnTo>
                      <a:pt x="148" y="358"/>
                    </a:lnTo>
                    <a:lnTo>
                      <a:pt x="168" y="367"/>
                    </a:lnTo>
                    <a:lnTo>
                      <a:pt x="173" y="371"/>
                    </a:lnTo>
                    <a:lnTo>
                      <a:pt x="176" y="373"/>
                    </a:lnTo>
                    <a:lnTo>
                      <a:pt x="179" y="377"/>
                    </a:lnTo>
                    <a:lnTo>
                      <a:pt x="179" y="378"/>
                    </a:lnTo>
                    <a:lnTo>
                      <a:pt x="175" y="378"/>
                    </a:lnTo>
                    <a:lnTo>
                      <a:pt x="171" y="383"/>
                    </a:lnTo>
                    <a:lnTo>
                      <a:pt x="166" y="384"/>
                    </a:lnTo>
                    <a:lnTo>
                      <a:pt x="164" y="387"/>
                    </a:lnTo>
                    <a:lnTo>
                      <a:pt x="161" y="388"/>
                    </a:lnTo>
                    <a:lnTo>
                      <a:pt x="159" y="391"/>
                    </a:lnTo>
                    <a:lnTo>
                      <a:pt x="144" y="411"/>
                    </a:lnTo>
                    <a:lnTo>
                      <a:pt x="144" y="414"/>
                    </a:lnTo>
                    <a:lnTo>
                      <a:pt x="145" y="415"/>
                    </a:lnTo>
                    <a:lnTo>
                      <a:pt x="148" y="423"/>
                    </a:lnTo>
                    <a:lnTo>
                      <a:pt x="154" y="429"/>
                    </a:lnTo>
                    <a:lnTo>
                      <a:pt x="155" y="429"/>
                    </a:lnTo>
                    <a:lnTo>
                      <a:pt x="155" y="434"/>
                    </a:lnTo>
                    <a:lnTo>
                      <a:pt x="151" y="443"/>
                    </a:lnTo>
                    <a:lnTo>
                      <a:pt x="148" y="457"/>
                    </a:lnTo>
                    <a:lnTo>
                      <a:pt x="148" y="458"/>
                    </a:lnTo>
                    <a:lnTo>
                      <a:pt x="140" y="454"/>
                    </a:lnTo>
                    <a:lnTo>
                      <a:pt x="133" y="455"/>
                    </a:lnTo>
                    <a:lnTo>
                      <a:pt x="115" y="462"/>
                    </a:lnTo>
                    <a:lnTo>
                      <a:pt x="111" y="468"/>
                    </a:lnTo>
                    <a:lnTo>
                      <a:pt x="96" y="474"/>
                    </a:lnTo>
                    <a:lnTo>
                      <a:pt x="95" y="474"/>
                    </a:lnTo>
                    <a:lnTo>
                      <a:pt x="95" y="472"/>
                    </a:lnTo>
                    <a:lnTo>
                      <a:pt x="96" y="474"/>
                    </a:lnTo>
                    <a:lnTo>
                      <a:pt x="96" y="468"/>
                    </a:lnTo>
                    <a:lnTo>
                      <a:pt x="89" y="467"/>
                    </a:lnTo>
                    <a:lnTo>
                      <a:pt x="66" y="467"/>
                    </a:lnTo>
                    <a:lnTo>
                      <a:pt x="64" y="468"/>
                    </a:lnTo>
                    <a:lnTo>
                      <a:pt x="63" y="471"/>
                    </a:lnTo>
                    <a:lnTo>
                      <a:pt x="63" y="478"/>
                    </a:lnTo>
                    <a:lnTo>
                      <a:pt x="61" y="479"/>
                    </a:lnTo>
                    <a:lnTo>
                      <a:pt x="57" y="486"/>
                    </a:lnTo>
                    <a:lnTo>
                      <a:pt x="54" y="489"/>
                    </a:lnTo>
                    <a:lnTo>
                      <a:pt x="54" y="490"/>
                    </a:lnTo>
                    <a:lnTo>
                      <a:pt x="56" y="492"/>
                    </a:lnTo>
                    <a:lnTo>
                      <a:pt x="56" y="497"/>
                    </a:lnTo>
                    <a:lnTo>
                      <a:pt x="54" y="497"/>
                    </a:lnTo>
                    <a:lnTo>
                      <a:pt x="54" y="508"/>
                    </a:lnTo>
                    <a:lnTo>
                      <a:pt x="53" y="508"/>
                    </a:lnTo>
                    <a:lnTo>
                      <a:pt x="49" y="510"/>
                    </a:lnTo>
                    <a:lnTo>
                      <a:pt x="48" y="510"/>
                    </a:lnTo>
                    <a:lnTo>
                      <a:pt x="35" y="504"/>
                    </a:lnTo>
                    <a:lnTo>
                      <a:pt x="18" y="510"/>
                    </a:lnTo>
                    <a:lnTo>
                      <a:pt x="11" y="511"/>
                    </a:lnTo>
                    <a:lnTo>
                      <a:pt x="10" y="511"/>
                    </a:lnTo>
                    <a:lnTo>
                      <a:pt x="10" y="512"/>
                    </a:lnTo>
                    <a:lnTo>
                      <a:pt x="0" y="527"/>
                    </a:lnTo>
                    <a:lnTo>
                      <a:pt x="0" y="528"/>
                    </a:lnTo>
                    <a:lnTo>
                      <a:pt x="0" y="529"/>
                    </a:lnTo>
                    <a:lnTo>
                      <a:pt x="13" y="542"/>
                    </a:lnTo>
                    <a:lnTo>
                      <a:pt x="25" y="588"/>
                    </a:lnTo>
                    <a:lnTo>
                      <a:pt x="25" y="591"/>
                    </a:lnTo>
                    <a:lnTo>
                      <a:pt x="22" y="598"/>
                    </a:lnTo>
                    <a:lnTo>
                      <a:pt x="20" y="598"/>
                    </a:lnTo>
                    <a:lnTo>
                      <a:pt x="21" y="599"/>
                    </a:lnTo>
                    <a:lnTo>
                      <a:pt x="20" y="601"/>
                    </a:lnTo>
                    <a:lnTo>
                      <a:pt x="21" y="606"/>
                    </a:lnTo>
                    <a:lnTo>
                      <a:pt x="21" y="613"/>
                    </a:lnTo>
                    <a:lnTo>
                      <a:pt x="22" y="616"/>
                    </a:lnTo>
                    <a:lnTo>
                      <a:pt x="22" y="619"/>
                    </a:lnTo>
                    <a:lnTo>
                      <a:pt x="36" y="677"/>
                    </a:lnTo>
                    <a:lnTo>
                      <a:pt x="36" y="689"/>
                    </a:lnTo>
                    <a:lnTo>
                      <a:pt x="38" y="694"/>
                    </a:lnTo>
                    <a:lnTo>
                      <a:pt x="39" y="707"/>
                    </a:lnTo>
                    <a:lnTo>
                      <a:pt x="41" y="708"/>
                    </a:lnTo>
                    <a:lnTo>
                      <a:pt x="41" y="711"/>
                    </a:lnTo>
                    <a:lnTo>
                      <a:pt x="42" y="711"/>
                    </a:lnTo>
                    <a:lnTo>
                      <a:pt x="52" y="718"/>
                    </a:lnTo>
                    <a:lnTo>
                      <a:pt x="54" y="722"/>
                    </a:lnTo>
                    <a:lnTo>
                      <a:pt x="61" y="746"/>
                    </a:lnTo>
                    <a:lnTo>
                      <a:pt x="61" y="747"/>
                    </a:lnTo>
                    <a:lnTo>
                      <a:pt x="68" y="749"/>
                    </a:lnTo>
                    <a:lnTo>
                      <a:pt x="85" y="749"/>
                    </a:lnTo>
                    <a:lnTo>
                      <a:pt x="84" y="752"/>
                    </a:lnTo>
                    <a:lnTo>
                      <a:pt x="85" y="756"/>
                    </a:lnTo>
                    <a:lnTo>
                      <a:pt x="88" y="761"/>
                    </a:lnTo>
                    <a:lnTo>
                      <a:pt x="91" y="764"/>
                    </a:lnTo>
                    <a:lnTo>
                      <a:pt x="95" y="764"/>
                    </a:lnTo>
                    <a:lnTo>
                      <a:pt x="121" y="749"/>
                    </a:lnTo>
                    <a:lnTo>
                      <a:pt x="133" y="754"/>
                    </a:lnTo>
                    <a:lnTo>
                      <a:pt x="149" y="769"/>
                    </a:lnTo>
                    <a:lnTo>
                      <a:pt x="164" y="775"/>
                    </a:lnTo>
                    <a:lnTo>
                      <a:pt x="166" y="769"/>
                    </a:lnTo>
                    <a:lnTo>
                      <a:pt x="169" y="764"/>
                    </a:lnTo>
                    <a:lnTo>
                      <a:pt x="171" y="763"/>
                    </a:lnTo>
                    <a:lnTo>
                      <a:pt x="176" y="761"/>
                    </a:lnTo>
                    <a:lnTo>
                      <a:pt x="179" y="761"/>
                    </a:lnTo>
                    <a:lnTo>
                      <a:pt x="186" y="769"/>
                    </a:lnTo>
                    <a:lnTo>
                      <a:pt x="188" y="775"/>
                    </a:lnTo>
                    <a:lnTo>
                      <a:pt x="193" y="779"/>
                    </a:lnTo>
                    <a:lnTo>
                      <a:pt x="194" y="779"/>
                    </a:lnTo>
                    <a:lnTo>
                      <a:pt x="200" y="783"/>
                    </a:lnTo>
                    <a:lnTo>
                      <a:pt x="205" y="782"/>
                    </a:lnTo>
                    <a:lnTo>
                      <a:pt x="211" y="771"/>
                    </a:lnTo>
                    <a:lnTo>
                      <a:pt x="215" y="768"/>
                    </a:lnTo>
                    <a:lnTo>
                      <a:pt x="219" y="768"/>
                    </a:lnTo>
                    <a:lnTo>
                      <a:pt x="221" y="769"/>
                    </a:lnTo>
                    <a:lnTo>
                      <a:pt x="229" y="774"/>
                    </a:lnTo>
                    <a:lnTo>
                      <a:pt x="233" y="779"/>
                    </a:lnTo>
                    <a:lnTo>
                      <a:pt x="235" y="783"/>
                    </a:lnTo>
                    <a:lnTo>
                      <a:pt x="239" y="788"/>
                    </a:lnTo>
                    <a:lnTo>
                      <a:pt x="240" y="788"/>
                    </a:lnTo>
                    <a:lnTo>
                      <a:pt x="240" y="789"/>
                    </a:lnTo>
                    <a:lnTo>
                      <a:pt x="255" y="793"/>
                    </a:lnTo>
                    <a:lnTo>
                      <a:pt x="268" y="793"/>
                    </a:lnTo>
                    <a:lnTo>
                      <a:pt x="268" y="792"/>
                    </a:lnTo>
                    <a:lnTo>
                      <a:pt x="271" y="782"/>
                    </a:lnTo>
                    <a:lnTo>
                      <a:pt x="272" y="779"/>
                    </a:lnTo>
                    <a:lnTo>
                      <a:pt x="278" y="774"/>
                    </a:lnTo>
                    <a:lnTo>
                      <a:pt x="279" y="774"/>
                    </a:lnTo>
                    <a:lnTo>
                      <a:pt x="286" y="761"/>
                    </a:lnTo>
                    <a:lnTo>
                      <a:pt x="289" y="754"/>
                    </a:lnTo>
                    <a:lnTo>
                      <a:pt x="292" y="752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6" y="752"/>
                    </a:lnTo>
                    <a:lnTo>
                      <a:pt x="310" y="757"/>
                    </a:lnTo>
                    <a:lnTo>
                      <a:pt x="317" y="753"/>
                    </a:lnTo>
                    <a:lnTo>
                      <a:pt x="321" y="739"/>
                    </a:lnTo>
                    <a:lnTo>
                      <a:pt x="321" y="737"/>
                    </a:lnTo>
                    <a:lnTo>
                      <a:pt x="320" y="732"/>
                    </a:lnTo>
                    <a:lnTo>
                      <a:pt x="320" y="728"/>
                    </a:lnTo>
                    <a:lnTo>
                      <a:pt x="318" y="726"/>
                    </a:lnTo>
                    <a:lnTo>
                      <a:pt x="318" y="722"/>
                    </a:lnTo>
                    <a:lnTo>
                      <a:pt x="320" y="719"/>
                    </a:lnTo>
                    <a:lnTo>
                      <a:pt x="325" y="718"/>
                    </a:lnTo>
                    <a:lnTo>
                      <a:pt x="328" y="716"/>
                    </a:lnTo>
                    <a:lnTo>
                      <a:pt x="332" y="716"/>
                    </a:lnTo>
                    <a:lnTo>
                      <a:pt x="335" y="718"/>
                    </a:lnTo>
                    <a:lnTo>
                      <a:pt x="337" y="718"/>
                    </a:lnTo>
                    <a:lnTo>
                      <a:pt x="339" y="721"/>
                    </a:lnTo>
                    <a:lnTo>
                      <a:pt x="339" y="722"/>
                    </a:lnTo>
                    <a:lnTo>
                      <a:pt x="341" y="728"/>
                    </a:lnTo>
                    <a:lnTo>
                      <a:pt x="348" y="732"/>
                    </a:lnTo>
                    <a:lnTo>
                      <a:pt x="348" y="733"/>
                    </a:lnTo>
                    <a:lnTo>
                      <a:pt x="356" y="732"/>
                    </a:lnTo>
                    <a:lnTo>
                      <a:pt x="369" y="732"/>
                    </a:lnTo>
                    <a:lnTo>
                      <a:pt x="373" y="730"/>
                    </a:lnTo>
                    <a:lnTo>
                      <a:pt x="388" y="730"/>
                    </a:lnTo>
                    <a:lnTo>
                      <a:pt x="389" y="732"/>
                    </a:lnTo>
                    <a:lnTo>
                      <a:pt x="391" y="732"/>
                    </a:lnTo>
                    <a:lnTo>
                      <a:pt x="426" y="743"/>
                    </a:lnTo>
                    <a:lnTo>
                      <a:pt x="430" y="746"/>
                    </a:lnTo>
                    <a:lnTo>
                      <a:pt x="434" y="747"/>
                    </a:lnTo>
                    <a:lnTo>
                      <a:pt x="439" y="752"/>
                    </a:lnTo>
                    <a:lnTo>
                      <a:pt x="455" y="759"/>
                    </a:lnTo>
                    <a:lnTo>
                      <a:pt x="462" y="754"/>
                    </a:lnTo>
                    <a:lnTo>
                      <a:pt x="465" y="754"/>
                    </a:lnTo>
                    <a:lnTo>
                      <a:pt x="466" y="756"/>
                    </a:lnTo>
                    <a:lnTo>
                      <a:pt x="466" y="757"/>
                    </a:lnTo>
                    <a:lnTo>
                      <a:pt x="468" y="757"/>
                    </a:lnTo>
                    <a:lnTo>
                      <a:pt x="479" y="764"/>
                    </a:lnTo>
                    <a:lnTo>
                      <a:pt x="483" y="767"/>
                    </a:lnTo>
                    <a:lnTo>
                      <a:pt x="492" y="771"/>
                    </a:lnTo>
                    <a:lnTo>
                      <a:pt x="506" y="774"/>
                    </a:lnTo>
                    <a:lnTo>
                      <a:pt x="507" y="774"/>
                    </a:lnTo>
                    <a:lnTo>
                      <a:pt x="510" y="769"/>
                    </a:lnTo>
                    <a:lnTo>
                      <a:pt x="511" y="769"/>
                    </a:lnTo>
                    <a:lnTo>
                      <a:pt x="514" y="768"/>
                    </a:lnTo>
                    <a:lnTo>
                      <a:pt x="517" y="768"/>
                    </a:lnTo>
                    <a:lnTo>
                      <a:pt x="524" y="760"/>
                    </a:lnTo>
                    <a:lnTo>
                      <a:pt x="525" y="757"/>
                    </a:lnTo>
                    <a:lnTo>
                      <a:pt x="526" y="756"/>
                    </a:lnTo>
                    <a:lnTo>
                      <a:pt x="532" y="740"/>
                    </a:lnTo>
                    <a:lnTo>
                      <a:pt x="533" y="733"/>
                    </a:lnTo>
                    <a:lnTo>
                      <a:pt x="535" y="718"/>
                    </a:lnTo>
                    <a:lnTo>
                      <a:pt x="535" y="715"/>
                    </a:lnTo>
                    <a:lnTo>
                      <a:pt x="536" y="712"/>
                    </a:lnTo>
                    <a:lnTo>
                      <a:pt x="540" y="708"/>
                    </a:lnTo>
                    <a:lnTo>
                      <a:pt x="545" y="707"/>
                    </a:lnTo>
                    <a:lnTo>
                      <a:pt x="553" y="707"/>
                    </a:lnTo>
                    <a:lnTo>
                      <a:pt x="569" y="711"/>
                    </a:lnTo>
                    <a:lnTo>
                      <a:pt x="580" y="707"/>
                    </a:lnTo>
                    <a:lnTo>
                      <a:pt x="584" y="707"/>
                    </a:lnTo>
                    <a:lnTo>
                      <a:pt x="582" y="701"/>
                    </a:lnTo>
                    <a:lnTo>
                      <a:pt x="580" y="700"/>
                    </a:lnTo>
                    <a:lnTo>
                      <a:pt x="571" y="686"/>
                    </a:lnTo>
                    <a:lnTo>
                      <a:pt x="567" y="683"/>
                    </a:lnTo>
                    <a:lnTo>
                      <a:pt x="567" y="682"/>
                    </a:lnTo>
                    <a:lnTo>
                      <a:pt x="560" y="675"/>
                    </a:lnTo>
                    <a:lnTo>
                      <a:pt x="557" y="673"/>
                    </a:lnTo>
                    <a:lnTo>
                      <a:pt x="554" y="670"/>
                    </a:lnTo>
                    <a:lnTo>
                      <a:pt x="547" y="665"/>
                    </a:lnTo>
                    <a:lnTo>
                      <a:pt x="545" y="661"/>
                    </a:lnTo>
                    <a:lnTo>
                      <a:pt x="539" y="655"/>
                    </a:lnTo>
                    <a:lnTo>
                      <a:pt x="539" y="654"/>
                    </a:lnTo>
                    <a:lnTo>
                      <a:pt x="529" y="652"/>
                    </a:lnTo>
                    <a:lnTo>
                      <a:pt x="518" y="652"/>
                    </a:lnTo>
                    <a:lnTo>
                      <a:pt x="514" y="647"/>
                    </a:lnTo>
                    <a:lnTo>
                      <a:pt x="499" y="637"/>
                    </a:lnTo>
                    <a:lnTo>
                      <a:pt x="494" y="635"/>
                    </a:lnTo>
                    <a:lnTo>
                      <a:pt x="494" y="632"/>
                    </a:lnTo>
                    <a:lnTo>
                      <a:pt x="496" y="626"/>
                    </a:lnTo>
                    <a:lnTo>
                      <a:pt x="496" y="620"/>
                    </a:lnTo>
                    <a:lnTo>
                      <a:pt x="504" y="595"/>
                    </a:lnTo>
                    <a:lnTo>
                      <a:pt x="504" y="592"/>
                    </a:lnTo>
                    <a:lnTo>
                      <a:pt x="507" y="585"/>
                    </a:lnTo>
                    <a:lnTo>
                      <a:pt x="514" y="574"/>
                    </a:lnTo>
                    <a:lnTo>
                      <a:pt x="529" y="556"/>
                    </a:lnTo>
                    <a:lnTo>
                      <a:pt x="529" y="555"/>
                    </a:lnTo>
                    <a:lnTo>
                      <a:pt x="531" y="553"/>
                    </a:lnTo>
                    <a:lnTo>
                      <a:pt x="531" y="541"/>
                    </a:lnTo>
                    <a:lnTo>
                      <a:pt x="532" y="539"/>
                    </a:lnTo>
                    <a:lnTo>
                      <a:pt x="533" y="539"/>
                    </a:lnTo>
                    <a:lnTo>
                      <a:pt x="535" y="538"/>
                    </a:lnTo>
                    <a:lnTo>
                      <a:pt x="539" y="529"/>
                    </a:lnTo>
                    <a:lnTo>
                      <a:pt x="539" y="528"/>
                    </a:lnTo>
                    <a:lnTo>
                      <a:pt x="554" y="508"/>
                    </a:lnTo>
                    <a:lnTo>
                      <a:pt x="557" y="500"/>
                    </a:lnTo>
                    <a:lnTo>
                      <a:pt x="557" y="496"/>
                    </a:lnTo>
                    <a:lnTo>
                      <a:pt x="556" y="495"/>
                    </a:lnTo>
                    <a:lnTo>
                      <a:pt x="547" y="482"/>
                    </a:lnTo>
                    <a:lnTo>
                      <a:pt x="545" y="471"/>
                    </a:lnTo>
                    <a:lnTo>
                      <a:pt x="545" y="440"/>
                    </a:lnTo>
                    <a:lnTo>
                      <a:pt x="546" y="440"/>
                    </a:lnTo>
                    <a:lnTo>
                      <a:pt x="547" y="438"/>
                    </a:lnTo>
                    <a:lnTo>
                      <a:pt x="549" y="438"/>
                    </a:lnTo>
                    <a:lnTo>
                      <a:pt x="553" y="437"/>
                    </a:lnTo>
                    <a:lnTo>
                      <a:pt x="554" y="437"/>
                    </a:lnTo>
                    <a:lnTo>
                      <a:pt x="556" y="436"/>
                    </a:lnTo>
                    <a:lnTo>
                      <a:pt x="557" y="432"/>
                    </a:lnTo>
                    <a:lnTo>
                      <a:pt x="560" y="430"/>
                    </a:lnTo>
                    <a:lnTo>
                      <a:pt x="561" y="430"/>
                    </a:lnTo>
                    <a:lnTo>
                      <a:pt x="563" y="434"/>
                    </a:lnTo>
                    <a:lnTo>
                      <a:pt x="567" y="440"/>
                    </a:lnTo>
                    <a:lnTo>
                      <a:pt x="582" y="443"/>
                    </a:lnTo>
                    <a:lnTo>
                      <a:pt x="586" y="440"/>
                    </a:lnTo>
                    <a:lnTo>
                      <a:pt x="595" y="440"/>
                    </a:lnTo>
                    <a:lnTo>
                      <a:pt x="602" y="441"/>
                    </a:lnTo>
                    <a:lnTo>
                      <a:pt x="603" y="443"/>
                    </a:lnTo>
                    <a:lnTo>
                      <a:pt x="606" y="444"/>
                    </a:lnTo>
                    <a:lnTo>
                      <a:pt x="607" y="445"/>
                    </a:lnTo>
                    <a:lnTo>
                      <a:pt x="612" y="445"/>
                    </a:lnTo>
                    <a:lnTo>
                      <a:pt x="614" y="447"/>
                    </a:lnTo>
                    <a:lnTo>
                      <a:pt x="626" y="448"/>
                    </a:lnTo>
                    <a:lnTo>
                      <a:pt x="641" y="454"/>
                    </a:lnTo>
                    <a:lnTo>
                      <a:pt x="644" y="455"/>
                    </a:lnTo>
                    <a:lnTo>
                      <a:pt x="645" y="457"/>
                    </a:lnTo>
                    <a:lnTo>
                      <a:pt x="660" y="457"/>
                    </a:lnTo>
                    <a:lnTo>
                      <a:pt x="666" y="455"/>
                    </a:lnTo>
                    <a:lnTo>
                      <a:pt x="667" y="450"/>
                    </a:lnTo>
                    <a:lnTo>
                      <a:pt x="665" y="445"/>
                    </a:lnTo>
                    <a:lnTo>
                      <a:pt x="665" y="444"/>
                    </a:lnTo>
                    <a:lnTo>
                      <a:pt x="666" y="438"/>
                    </a:lnTo>
                    <a:lnTo>
                      <a:pt x="670" y="438"/>
                    </a:lnTo>
                    <a:lnTo>
                      <a:pt x="674" y="441"/>
                    </a:lnTo>
                    <a:lnTo>
                      <a:pt x="680" y="441"/>
                    </a:lnTo>
                    <a:lnTo>
                      <a:pt x="686" y="440"/>
                    </a:lnTo>
                    <a:lnTo>
                      <a:pt x="686" y="436"/>
                    </a:lnTo>
                    <a:lnTo>
                      <a:pt x="681" y="430"/>
                    </a:lnTo>
                    <a:lnTo>
                      <a:pt x="681" y="428"/>
                    </a:lnTo>
                    <a:lnTo>
                      <a:pt x="683" y="422"/>
                    </a:lnTo>
                    <a:lnTo>
                      <a:pt x="689" y="414"/>
                    </a:lnTo>
                    <a:lnTo>
                      <a:pt x="690" y="414"/>
                    </a:lnTo>
                    <a:lnTo>
                      <a:pt x="700" y="423"/>
                    </a:lnTo>
                    <a:lnTo>
                      <a:pt x="704" y="426"/>
                    </a:lnTo>
                    <a:lnTo>
                      <a:pt x="718" y="429"/>
                    </a:lnTo>
                    <a:lnTo>
                      <a:pt x="736" y="429"/>
                    </a:lnTo>
                    <a:lnTo>
                      <a:pt x="736" y="428"/>
                    </a:lnTo>
                    <a:lnTo>
                      <a:pt x="746" y="407"/>
                    </a:lnTo>
                    <a:lnTo>
                      <a:pt x="747" y="402"/>
                    </a:lnTo>
                    <a:lnTo>
                      <a:pt x="747" y="399"/>
                    </a:lnTo>
                    <a:lnTo>
                      <a:pt x="746" y="397"/>
                    </a:lnTo>
                    <a:lnTo>
                      <a:pt x="754" y="385"/>
                    </a:lnTo>
                    <a:lnTo>
                      <a:pt x="777" y="370"/>
                    </a:lnTo>
                    <a:lnTo>
                      <a:pt x="783" y="356"/>
                    </a:lnTo>
                    <a:lnTo>
                      <a:pt x="778" y="344"/>
                    </a:lnTo>
                    <a:lnTo>
                      <a:pt x="778" y="342"/>
                    </a:lnTo>
                    <a:lnTo>
                      <a:pt x="775" y="339"/>
                    </a:lnTo>
                    <a:lnTo>
                      <a:pt x="772" y="339"/>
                    </a:lnTo>
                    <a:lnTo>
                      <a:pt x="746" y="332"/>
                    </a:lnTo>
                    <a:lnTo>
                      <a:pt x="740" y="335"/>
                    </a:lnTo>
                    <a:lnTo>
                      <a:pt x="739" y="335"/>
                    </a:lnTo>
                    <a:lnTo>
                      <a:pt x="739" y="338"/>
                    </a:lnTo>
                    <a:lnTo>
                      <a:pt x="737" y="338"/>
                    </a:lnTo>
                    <a:lnTo>
                      <a:pt x="726" y="34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69" name="Freeform 196">
                <a:extLst>
                  <a:ext uri="{FF2B5EF4-FFF2-40B4-BE49-F238E27FC236}">
                    <a16:creationId xmlns:a16="http://schemas.microsoft.com/office/drawing/2014/main" id="{6E66E63E-3EA6-F587-CCFF-109FA665C5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8" y="2962"/>
                <a:ext cx="277" cy="155"/>
              </a:xfrm>
              <a:custGeom>
                <a:avLst/>
                <a:gdLst>
                  <a:gd name="T0" fmla="*/ 438 w 1109"/>
                  <a:gd name="T1" fmla="*/ 33 h 620"/>
                  <a:gd name="T2" fmla="*/ 375 w 1109"/>
                  <a:gd name="T3" fmla="*/ 43 h 620"/>
                  <a:gd name="T4" fmla="*/ 328 w 1109"/>
                  <a:gd name="T5" fmla="*/ 18 h 620"/>
                  <a:gd name="T6" fmla="*/ 273 w 1109"/>
                  <a:gd name="T7" fmla="*/ 0 h 620"/>
                  <a:gd name="T8" fmla="*/ 252 w 1109"/>
                  <a:gd name="T9" fmla="*/ 53 h 620"/>
                  <a:gd name="T10" fmla="*/ 207 w 1109"/>
                  <a:gd name="T11" fmla="*/ 57 h 620"/>
                  <a:gd name="T12" fmla="*/ 158 w 1109"/>
                  <a:gd name="T13" fmla="*/ 39 h 620"/>
                  <a:gd name="T14" fmla="*/ 76 w 1109"/>
                  <a:gd name="T15" fmla="*/ 25 h 620"/>
                  <a:gd name="T16" fmla="*/ 48 w 1109"/>
                  <a:gd name="T17" fmla="*/ 12 h 620"/>
                  <a:gd name="T18" fmla="*/ 55 w 1109"/>
                  <a:gd name="T19" fmla="*/ 45 h 620"/>
                  <a:gd name="T20" fmla="*/ 59 w 1109"/>
                  <a:gd name="T21" fmla="*/ 99 h 620"/>
                  <a:gd name="T22" fmla="*/ 101 w 1109"/>
                  <a:gd name="T23" fmla="*/ 121 h 620"/>
                  <a:gd name="T24" fmla="*/ 80 w 1109"/>
                  <a:gd name="T25" fmla="*/ 148 h 620"/>
                  <a:gd name="T26" fmla="*/ 27 w 1109"/>
                  <a:gd name="T27" fmla="*/ 131 h 620"/>
                  <a:gd name="T28" fmla="*/ 24 w 1109"/>
                  <a:gd name="T29" fmla="*/ 187 h 620"/>
                  <a:gd name="T30" fmla="*/ 35 w 1109"/>
                  <a:gd name="T31" fmla="*/ 248 h 620"/>
                  <a:gd name="T32" fmla="*/ 69 w 1109"/>
                  <a:gd name="T33" fmla="*/ 276 h 620"/>
                  <a:gd name="T34" fmla="*/ 117 w 1109"/>
                  <a:gd name="T35" fmla="*/ 286 h 620"/>
                  <a:gd name="T36" fmla="*/ 158 w 1109"/>
                  <a:gd name="T37" fmla="*/ 306 h 620"/>
                  <a:gd name="T38" fmla="*/ 206 w 1109"/>
                  <a:gd name="T39" fmla="*/ 303 h 620"/>
                  <a:gd name="T40" fmla="*/ 180 w 1109"/>
                  <a:gd name="T41" fmla="*/ 366 h 620"/>
                  <a:gd name="T42" fmla="*/ 218 w 1109"/>
                  <a:gd name="T43" fmla="*/ 413 h 620"/>
                  <a:gd name="T44" fmla="*/ 273 w 1109"/>
                  <a:gd name="T45" fmla="*/ 390 h 620"/>
                  <a:gd name="T46" fmla="*/ 302 w 1109"/>
                  <a:gd name="T47" fmla="*/ 420 h 620"/>
                  <a:gd name="T48" fmla="*/ 354 w 1109"/>
                  <a:gd name="T49" fmla="*/ 423 h 620"/>
                  <a:gd name="T50" fmla="*/ 338 w 1109"/>
                  <a:gd name="T51" fmla="*/ 457 h 620"/>
                  <a:gd name="T52" fmla="*/ 261 w 1109"/>
                  <a:gd name="T53" fmla="*/ 507 h 620"/>
                  <a:gd name="T54" fmla="*/ 273 w 1109"/>
                  <a:gd name="T55" fmla="*/ 546 h 620"/>
                  <a:gd name="T56" fmla="*/ 345 w 1109"/>
                  <a:gd name="T57" fmla="*/ 554 h 620"/>
                  <a:gd name="T58" fmla="*/ 422 w 1109"/>
                  <a:gd name="T59" fmla="*/ 536 h 620"/>
                  <a:gd name="T60" fmla="*/ 450 w 1109"/>
                  <a:gd name="T61" fmla="*/ 518 h 620"/>
                  <a:gd name="T62" fmla="*/ 493 w 1109"/>
                  <a:gd name="T63" fmla="*/ 512 h 620"/>
                  <a:gd name="T64" fmla="*/ 565 w 1109"/>
                  <a:gd name="T65" fmla="*/ 533 h 620"/>
                  <a:gd name="T66" fmla="*/ 659 w 1109"/>
                  <a:gd name="T67" fmla="*/ 614 h 620"/>
                  <a:gd name="T68" fmla="*/ 707 w 1109"/>
                  <a:gd name="T69" fmla="*/ 597 h 620"/>
                  <a:gd name="T70" fmla="*/ 810 w 1109"/>
                  <a:gd name="T71" fmla="*/ 565 h 620"/>
                  <a:gd name="T72" fmla="*/ 882 w 1109"/>
                  <a:gd name="T73" fmla="*/ 564 h 620"/>
                  <a:gd name="T74" fmla="*/ 893 w 1109"/>
                  <a:gd name="T75" fmla="*/ 497 h 620"/>
                  <a:gd name="T76" fmla="*/ 972 w 1109"/>
                  <a:gd name="T77" fmla="*/ 473 h 620"/>
                  <a:gd name="T78" fmla="*/ 1016 w 1109"/>
                  <a:gd name="T79" fmla="*/ 467 h 620"/>
                  <a:gd name="T80" fmla="*/ 1035 w 1109"/>
                  <a:gd name="T81" fmla="*/ 421 h 620"/>
                  <a:gd name="T82" fmla="*/ 1009 w 1109"/>
                  <a:gd name="T83" fmla="*/ 398 h 620"/>
                  <a:gd name="T84" fmla="*/ 1032 w 1109"/>
                  <a:gd name="T85" fmla="*/ 366 h 620"/>
                  <a:gd name="T86" fmla="*/ 1030 w 1109"/>
                  <a:gd name="T87" fmla="*/ 328 h 620"/>
                  <a:gd name="T88" fmla="*/ 1101 w 1109"/>
                  <a:gd name="T89" fmla="*/ 263 h 620"/>
                  <a:gd name="T90" fmla="*/ 1088 w 1109"/>
                  <a:gd name="T91" fmla="*/ 226 h 620"/>
                  <a:gd name="T92" fmla="*/ 1052 w 1109"/>
                  <a:gd name="T93" fmla="*/ 215 h 620"/>
                  <a:gd name="T94" fmla="*/ 1024 w 1109"/>
                  <a:gd name="T95" fmla="*/ 156 h 620"/>
                  <a:gd name="T96" fmla="*/ 968 w 1109"/>
                  <a:gd name="T97" fmla="*/ 88 h 620"/>
                  <a:gd name="T98" fmla="*/ 937 w 1109"/>
                  <a:gd name="T99" fmla="*/ 83 h 620"/>
                  <a:gd name="T100" fmla="*/ 894 w 1109"/>
                  <a:gd name="T101" fmla="*/ 102 h 620"/>
                  <a:gd name="T102" fmla="*/ 856 w 1109"/>
                  <a:gd name="T103" fmla="*/ 141 h 620"/>
                  <a:gd name="T104" fmla="*/ 827 w 1109"/>
                  <a:gd name="T105" fmla="*/ 167 h 620"/>
                  <a:gd name="T106" fmla="*/ 754 w 1109"/>
                  <a:gd name="T107" fmla="*/ 196 h 620"/>
                  <a:gd name="T108" fmla="*/ 690 w 1109"/>
                  <a:gd name="T109" fmla="*/ 272 h 620"/>
                  <a:gd name="T110" fmla="*/ 662 w 1109"/>
                  <a:gd name="T111" fmla="*/ 254 h 620"/>
                  <a:gd name="T112" fmla="*/ 689 w 1109"/>
                  <a:gd name="T113" fmla="*/ 177 h 620"/>
                  <a:gd name="T114" fmla="*/ 651 w 1109"/>
                  <a:gd name="T115" fmla="*/ 155 h 620"/>
                  <a:gd name="T116" fmla="*/ 587 w 1109"/>
                  <a:gd name="T117" fmla="*/ 136 h 620"/>
                  <a:gd name="T118" fmla="*/ 518 w 1109"/>
                  <a:gd name="T119" fmla="*/ 99 h 6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109" h="620">
                    <a:moveTo>
                      <a:pt x="472" y="72"/>
                    </a:moveTo>
                    <a:lnTo>
                      <a:pt x="465" y="71"/>
                    </a:lnTo>
                    <a:lnTo>
                      <a:pt x="462" y="69"/>
                    </a:lnTo>
                    <a:lnTo>
                      <a:pt x="460" y="69"/>
                    </a:lnTo>
                    <a:lnTo>
                      <a:pt x="451" y="68"/>
                    </a:lnTo>
                    <a:lnTo>
                      <a:pt x="440" y="53"/>
                    </a:lnTo>
                    <a:lnTo>
                      <a:pt x="439" y="43"/>
                    </a:lnTo>
                    <a:lnTo>
                      <a:pt x="439" y="40"/>
                    </a:lnTo>
                    <a:lnTo>
                      <a:pt x="438" y="33"/>
                    </a:lnTo>
                    <a:lnTo>
                      <a:pt x="433" y="30"/>
                    </a:lnTo>
                    <a:lnTo>
                      <a:pt x="426" y="30"/>
                    </a:lnTo>
                    <a:lnTo>
                      <a:pt x="408" y="36"/>
                    </a:lnTo>
                    <a:lnTo>
                      <a:pt x="407" y="37"/>
                    </a:lnTo>
                    <a:lnTo>
                      <a:pt x="405" y="37"/>
                    </a:lnTo>
                    <a:lnTo>
                      <a:pt x="400" y="39"/>
                    </a:lnTo>
                    <a:lnTo>
                      <a:pt x="394" y="42"/>
                    </a:lnTo>
                    <a:lnTo>
                      <a:pt x="388" y="43"/>
                    </a:lnTo>
                    <a:lnTo>
                      <a:pt x="375" y="43"/>
                    </a:lnTo>
                    <a:lnTo>
                      <a:pt x="375" y="42"/>
                    </a:lnTo>
                    <a:lnTo>
                      <a:pt x="373" y="39"/>
                    </a:lnTo>
                    <a:lnTo>
                      <a:pt x="368" y="33"/>
                    </a:lnTo>
                    <a:lnTo>
                      <a:pt x="365" y="32"/>
                    </a:lnTo>
                    <a:lnTo>
                      <a:pt x="344" y="32"/>
                    </a:lnTo>
                    <a:lnTo>
                      <a:pt x="337" y="33"/>
                    </a:lnTo>
                    <a:lnTo>
                      <a:pt x="335" y="33"/>
                    </a:lnTo>
                    <a:lnTo>
                      <a:pt x="334" y="35"/>
                    </a:lnTo>
                    <a:lnTo>
                      <a:pt x="328" y="18"/>
                    </a:lnTo>
                    <a:lnTo>
                      <a:pt x="320" y="9"/>
                    </a:lnTo>
                    <a:lnTo>
                      <a:pt x="316" y="4"/>
                    </a:lnTo>
                    <a:lnTo>
                      <a:pt x="314" y="1"/>
                    </a:lnTo>
                    <a:lnTo>
                      <a:pt x="313" y="0"/>
                    </a:lnTo>
                    <a:lnTo>
                      <a:pt x="312" y="0"/>
                    </a:lnTo>
                    <a:lnTo>
                      <a:pt x="308" y="0"/>
                    </a:lnTo>
                    <a:lnTo>
                      <a:pt x="297" y="4"/>
                    </a:lnTo>
                    <a:lnTo>
                      <a:pt x="281" y="0"/>
                    </a:lnTo>
                    <a:lnTo>
                      <a:pt x="273" y="0"/>
                    </a:lnTo>
                    <a:lnTo>
                      <a:pt x="268" y="1"/>
                    </a:lnTo>
                    <a:lnTo>
                      <a:pt x="264" y="5"/>
                    </a:lnTo>
                    <a:lnTo>
                      <a:pt x="263" y="8"/>
                    </a:lnTo>
                    <a:lnTo>
                      <a:pt x="263" y="11"/>
                    </a:lnTo>
                    <a:lnTo>
                      <a:pt x="261" y="26"/>
                    </a:lnTo>
                    <a:lnTo>
                      <a:pt x="260" y="33"/>
                    </a:lnTo>
                    <a:lnTo>
                      <a:pt x="254" y="49"/>
                    </a:lnTo>
                    <a:lnTo>
                      <a:pt x="253" y="50"/>
                    </a:lnTo>
                    <a:lnTo>
                      <a:pt x="252" y="53"/>
                    </a:lnTo>
                    <a:lnTo>
                      <a:pt x="245" y="61"/>
                    </a:lnTo>
                    <a:lnTo>
                      <a:pt x="242" y="61"/>
                    </a:lnTo>
                    <a:lnTo>
                      <a:pt x="239" y="62"/>
                    </a:lnTo>
                    <a:lnTo>
                      <a:pt x="238" y="62"/>
                    </a:lnTo>
                    <a:lnTo>
                      <a:pt x="235" y="67"/>
                    </a:lnTo>
                    <a:lnTo>
                      <a:pt x="234" y="67"/>
                    </a:lnTo>
                    <a:lnTo>
                      <a:pt x="220" y="64"/>
                    </a:lnTo>
                    <a:lnTo>
                      <a:pt x="211" y="60"/>
                    </a:lnTo>
                    <a:lnTo>
                      <a:pt x="207" y="57"/>
                    </a:lnTo>
                    <a:lnTo>
                      <a:pt x="196" y="50"/>
                    </a:lnTo>
                    <a:lnTo>
                      <a:pt x="194" y="50"/>
                    </a:lnTo>
                    <a:lnTo>
                      <a:pt x="194" y="49"/>
                    </a:lnTo>
                    <a:lnTo>
                      <a:pt x="193" y="47"/>
                    </a:lnTo>
                    <a:lnTo>
                      <a:pt x="190" y="47"/>
                    </a:lnTo>
                    <a:lnTo>
                      <a:pt x="183" y="52"/>
                    </a:lnTo>
                    <a:lnTo>
                      <a:pt x="167" y="45"/>
                    </a:lnTo>
                    <a:lnTo>
                      <a:pt x="162" y="40"/>
                    </a:lnTo>
                    <a:lnTo>
                      <a:pt x="158" y="39"/>
                    </a:lnTo>
                    <a:lnTo>
                      <a:pt x="154" y="36"/>
                    </a:lnTo>
                    <a:lnTo>
                      <a:pt x="119" y="25"/>
                    </a:lnTo>
                    <a:lnTo>
                      <a:pt x="117" y="25"/>
                    </a:lnTo>
                    <a:lnTo>
                      <a:pt x="116" y="23"/>
                    </a:lnTo>
                    <a:lnTo>
                      <a:pt x="101" y="23"/>
                    </a:lnTo>
                    <a:lnTo>
                      <a:pt x="97" y="25"/>
                    </a:lnTo>
                    <a:lnTo>
                      <a:pt x="84" y="25"/>
                    </a:lnTo>
                    <a:lnTo>
                      <a:pt x="76" y="26"/>
                    </a:lnTo>
                    <a:lnTo>
                      <a:pt x="76" y="25"/>
                    </a:lnTo>
                    <a:lnTo>
                      <a:pt x="69" y="21"/>
                    </a:lnTo>
                    <a:lnTo>
                      <a:pt x="67" y="15"/>
                    </a:lnTo>
                    <a:lnTo>
                      <a:pt x="67" y="14"/>
                    </a:lnTo>
                    <a:lnTo>
                      <a:pt x="65" y="11"/>
                    </a:lnTo>
                    <a:lnTo>
                      <a:pt x="63" y="11"/>
                    </a:lnTo>
                    <a:lnTo>
                      <a:pt x="60" y="9"/>
                    </a:lnTo>
                    <a:lnTo>
                      <a:pt x="56" y="9"/>
                    </a:lnTo>
                    <a:lnTo>
                      <a:pt x="53" y="11"/>
                    </a:lnTo>
                    <a:lnTo>
                      <a:pt x="48" y="12"/>
                    </a:lnTo>
                    <a:lnTo>
                      <a:pt x="46" y="15"/>
                    </a:lnTo>
                    <a:lnTo>
                      <a:pt x="46" y="19"/>
                    </a:lnTo>
                    <a:lnTo>
                      <a:pt x="48" y="21"/>
                    </a:lnTo>
                    <a:lnTo>
                      <a:pt x="48" y="25"/>
                    </a:lnTo>
                    <a:lnTo>
                      <a:pt x="49" y="30"/>
                    </a:lnTo>
                    <a:lnTo>
                      <a:pt x="49" y="32"/>
                    </a:lnTo>
                    <a:lnTo>
                      <a:pt x="50" y="32"/>
                    </a:lnTo>
                    <a:lnTo>
                      <a:pt x="50" y="36"/>
                    </a:lnTo>
                    <a:lnTo>
                      <a:pt x="55" y="45"/>
                    </a:lnTo>
                    <a:lnTo>
                      <a:pt x="56" y="54"/>
                    </a:lnTo>
                    <a:lnTo>
                      <a:pt x="55" y="64"/>
                    </a:lnTo>
                    <a:lnTo>
                      <a:pt x="53" y="64"/>
                    </a:lnTo>
                    <a:lnTo>
                      <a:pt x="53" y="65"/>
                    </a:lnTo>
                    <a:lnTo>
                      <a:pt x="50" y="68"/>
                    </a:lnTo>
                    <a:lnTo>
                      <a:pt x="50" y="72"/>
                    </a:lnTo>
                    <a:lnTo>
                      <a:pt x="57" y="88"/>
                    </a:lnTo>
                    <a:lnTo>
                      <a:pt x="57" y="97"/>
                    </a:lnTo>
                    <a:lnTo>
                      <a:pt x="59" y="99"/>
                    </a:lnTo>
                    <a:lnTo>
                      <a:pt x="57" y="102"/>
                    </a:lnTo>
                    <a:lnTo>
                      <a:pt x="57" y="103"/>
                    </a:lnTo>
                    <a:lnTo>
                      <a:pt x="62" y="106"/>
                    </a:lnTo>
                    <a:lnTo>
                      <a:pt x="65" y="106"/>
                    </a:lnTo>
                    <a:lnTo>
                      <a:pt x="73" y="112"/>
                    </a:lnTo>
                    <a:lnTo>
                      <a:pt x="97" y="119"/>
                    </a:lnTo>
                    <a:lnTo>
                      <a:pt x="100" y="119"/>
                    </a:lnTo>
                    <a:lnTo>
                      <a:pt x="101" y="120"/>
                    </a:lnTo>
                    <a:lnTo>
                      <a:pt x="101" y="121"/>
                    </a:lnTo>
                    <a:lnTo>
                      <a:pt x="97" y="138"/>
                    </a:lnTo>
                    <a:lnTo>
                      <a:pt x="95" y="138"/>
                    </a:lnTo>
                    <a:lnTo>
                      <a:pt x="90" y="136"/>
                    </a:lnTo>
                    <a:lnTo>
                      <a:pt x="87" y="136"/>
                    </a:lnTo>
                    <a:lnTo>
                      <a:pt x="87" y="138"/>
                    </a:lnTo>
                    <a:lnTo>
                      <a:pt x="84" y="138"/>
                    </a:lnTo>
                    <a:lnTo>
                      <a:pt x="84" y="142"/>
                    </a:lnTo>
                    <a:lnTo>
                      <a:pt x="83" y="143"/>
                    </a:lnTo>
                    <a:lnTo>
                      <a:pt x="80" y="148"/>
                    </a:lnTo>
                    <a:lnTo>
                      <a:pt x="74" y="153"/>
                    </a:lnTo>
                    <a:lnTo>
                      <a:pt x="70" y="153"/>
                    </a:lnTo>
                    <a:lnTo>
                      <a:pt x="67" y="150"/>
                    </a:lnTo>
                    <a:lnTo>
                      <a:pt x="56" y="142"/>
                    </a:lnTo>
                    <a:lnTo>
                      <a:pt x="52" y="141"/>
                    </a:lnTo>
                    <a:lnTo>
                      <a:pt x="41" y="135"/>
                    </a:lnTo>
                    <a:lnTo>
                      <a:pt x="40" y="135"/>
                    </a:lnTo>
                    <a:lnTo>
                      <a:pt x="34" y="134"/>
                    </a:lnTo>
                    <a:lnTo>
                      <a:pt x="27" y="131"/>
                    </a:lnTo>
                    <a:lnTo>
                      <a:pt x="20" y="131"/>
                    </a:lnTo>
                    <a:lnTo>
                      <a:pt x="20" y="132"/>
                    </a:lnTo>
                    <a:lnTo>
                      <a:pt x="17" y="134"/>
                    </a:lnTo>
                    <a:lnTo>
                      <a:pt x="0" y="146"/>
                    </a:lnTo>
                    <a:lnTo>
                      <a:pt x="0" y="148"/>
                    </a:lnTo>
                    <a:lnTo>
                      <a:pt x="6" y="162"/>
                    </a:lnTo>
                    <a:lnTo>
                      <a:pt x="12" y="163"/>
                    </a:lnTo>
                    <a:lnTo>
                      <a:pt x="21" y="174"/>
                    </a:lnTo>
                    <a:lnTo>
                      <a:pt x="24" y="187"/>
                    </a:lnTo>
                    <a:lnTo>
                      <a:pt x="33" y="206"/>
                    </a:lnTo>
                    <a:lnTo>
                      <a:pt x="33" y="223"/>
                    </a:lnTo>
                    <a:lnTo>
                      <a:pt x="24" y="232"/>
                    </a:lnTo>
                    <a:lnTo>
                      <a:pt x="23" y="239"/>
                    </a:lnTo>
                    <a:lnTo>
                      <a:pt x="23" y="246"/>
                    </a:lnTo>
                    <a:lnTo>
                      <a:pt x="24" y="246"/>
                    </a:lnTo>
                    <a:lnTo>
                      <a:pt x="26" y="247"/>
                    </a:lnTo>
                    <a:lnTo>
                      <a:pt x="30" y="248"/>
                    </a:lnTo>
                    <a:lnTo>
                      <a:pt x="35" y="248"/>
                    </a:lnTo>
                    <a:lnTo>
                      <a:pt x="37" y="247"/>
                    </a:lnTo>
                    <a:lnTo>
                      <a:pt x="38" y="247"/>
                    </a:lnTo>
                    <a:lnTo>
                      <a:pt x="40" y="246"/>
                    </a:lnTo>
                    <a:lnTo>
                      <a:pt x="57" y="246"/>
                    </a:lnTo>
                    <a:lnTo>
                      <a:pt x="60" y="248"/>
                    </a:lnTo>
                    <a:lnTo>
                      <a:pt x="66" y="269"/>
                    </a:lnTo>
                    <a:lnTo>
                      <a:pt x="66" y="272"/>
                    </a:lnTo>
                    <a:lnTo>
                      <a:pt x="67" y="275"/>
                    </a:lnTo>
                    <a:lnTo>
                      <a:pt x="69" y="276"/>
                    </a:lnTo>
                    <a:lnTo>
                      <a:pt x="70" y="276"/>
                    </a:lnTo>
                    <a:lnTo>
                      <a:pt x="87" y="279"/>
                    </a:lnTo>
                    <a:lnTo>
                      <a:pt x="95" y="296"/>
                    </a:lnTo>
                    <a:lnTo>
                      <a:pt x="98" y="297"/>
                    </a:lnTo>
                    <a:lnTo>
                      <a:pt x="100" y="301"/>
                    </a:lnTo>
                    <a:lnTo>
                      <a:pt x="101" y="301"/>
                    </a:lnTo>
                    <a:lnTo>
                      <a:pt x="104" y="299"/>
                    </a:lnTo>
                    <a:lnTo>
                      <a:pt x="108" y="293"/>
                    </a:lnTo>
                    <a:lnTo>
                      <a:pt x="117" y="286"/>
                    </a:lnTo>
                    <a:lnTo>
                      <a:pt x="127" y="282"/>
                    </a:lnTo>
                    <a:lnTo>
                      <a:pt x="134" y="282"/>
                    </a:lnTo>
                    <a:lnTo>
                      <a:pt x="141" y="283"/>
                    </a:lnTo>
                    <a:lnTo>
                      <a:pt x="154" y="289"/>
                    </a:lnTo>
                    <a:lnTo>
                      <a:pt x="161" y="289"/>
                    </a:lnTo>
                    <a:lnTo>
                      <a:pt x="160" y="296"/>
                    </a:lnTo>
                    <a:lnTo>
                      <a:pt x="160" y="301"/>
                    </a:lnTo>
                    <a:lnTo>
                      <a:pt x="158" y="304"/>
                    </a:lnTo>
                    <a:lnTo>
                      <a:pt x="158" y="306"/>
                    </a:lnTo>
                    <a:lnTo>
                      <a:pt x="160" y="308"/>
                    </a:lnTo>
                    <a:lnTo>
                      <a:pt x="161" y="308"/>
                    </a:lnTo>
                    <a:lnTo>
                      <a:pt x="162" y="310"/>
                    </a:lnTo>
                    <a:lnTo>
                      <a:pt x="172" y="311"/>
                    </a:lnTo>
                    <a:lnTo>
                      <a:pt x="176" y="310"/>
                    </a:lnTo>
                    <a:lnTo>
                      <a:pt x="182" y="307"/>
                    </a:lnTo>
                    <a:lnTo>
                      <a:pt x="194" y="304"/>
                    </a:lnTo>
                    <a:lnTo>
                      <a:pt x="201" y="304"/>
                    </a:lnTo>
                    <a:lnTo>
                      <a:pt x="206" y="303"/>
                    </a:lnTo>
                    <a:lnTo>
                      <a:pt x="221" y="306"/>
                    </a:lnTo>
                    <a:lnTo>
                      <a:pt x="222" y="306"/>
                    </a:lnTo>
                    <a:lnTo>
                      <a:pt x="208" y="320"/>
                    </a:lnTo>
                    <a:lnTo>
                      <a:pt x="197" y="360"/>
                    </a:lnTo>
                    <a:lnTo>
                      <a:pt x="197" y="361"/>
                    </a:lnTo>
                    <a:lnTo>
                      <a:pt x="192" y="361"/>
                    </a:lnTo>
                    <a:lnTo>
                      <a:pt x="189" y="363"/>
                    </a:lnTo>
                    <a:lnTo>
                      <a:pt x="186" y="363"/>
                    </a:lnTo>
                    <a:lnTo>
                      <a:pt x="180" y="366"/>
                    </a:lnTo>
                    <a:lnTo>
                      <a:pt x="174" y="370"/>
                    </a:lnTo>
                    <a:lnTo>
                      <a:pt x="172" y="370"/>
                    </a:lnTo>
                    <a:lnTo>
                      <a:pt x="171" y="373"/>
                    </a:lnTo>
                    <a:lnTo>
                      <a:pt x="171" y="374"/>
                    </a:lnTo>
                    <a:lnTo>
                      <a:pt x="174" y="382"/>
                    </a:lnTo>
                    <a:lnTo>
                      <a:pt x="187" y="407"/>
                    </a:lnTo>
                    <a:lnTo>
                      <a:pt x="204" y="428"/>
                    </a:lnTo>
                    <a:lnTo>
                      <a:pt x="204" y="427"/>
                    </a:lnTo>
                    <a:lnTo>
                      <a:pt x="218" y="413"/>
                    </a:lnTo>
                    <a:lnTo>
                      <a:pt x="227" y="414"/>
                    </a:lnTo>
                    <a:lnTo>
                      <a:pt x="228" y="414"/>
                    </a:lnTo>
                    <a:lnTo>
                      <a:pt x="241" y="417"/>
                    </a:lnTo>
                    <a:lnTo>
                      <a:pt x="260" y="417"/>
                    </a:lnTo>
                    <a:lnTo>
                      <a:pt x="264" y="416"/>
                    </a:lnTo>
                    <a:lnTo>
                      <a:pt x="267" y="414"/>
                    </a:lnTo>
                    <a:lnTo>
                      <a:pt x="268" y="414"/>
                    </a:lnTo>
                    <a:lnTo>
                      <a:pt x="273" y="398"/>
                    </a:lnTo>
                    <a:lnTo>
                      <a:pt x="273" y="390"/>
                    </a:lnTo>
                    <a:lnTo>
                      <a:pt x="278" y="384"/>
                    </a:lnTo>
                    <a:lnTo>
                      <a:pt x="282" y="381"/>
                    </a:lnTo>
                    <a:lnTo>
                      <a:pt x="282" y="390"/>
                    </a:lnTo>
                    <a:lnTo>
                      <a:pt x="284" y="391"/>
                    </a:lnTo>
                    <a:lnTo>
                      <a:pt x="284" y="395"/>
                    </a:lnTo>
                    <a:lnTo>
                      <a:pt x="297" y="409"/>
                    </a:lnTo>
                    <a:lnTo>
                      <a:pt x="301" y="416"/>
                    </a:lnTo>
                    <a:lnTo>
                      <a:pt x="301" y="419"/>
                    </a:lnTo>
                    <a:lnTo>
                      <a:pt x="302" y="420"/>
                    </a:lnTo>
                    <a:lnTo>
                      <a:pt x="304" y="420"/>
                    </a:lnTo>
                    <a:lnTo>
                      <a:pt x="306" y="419"/>
                    </a:lnTo>
                    <a:lnTo>
                      <a:pt x="308" y="417"/>
                    </a:lnTo>
                    <a:lnTo>
                      <a:pt x="321" y="410"/>
                    </a:lnTo>
                    <a:lnTo>
                      <a:pt x="338" y="403"/>
                    </a:lnTo>
                    <a:lnTo>
                      <a:pt x="340" y="403"/>
                    </a:lnTo>
                    <a:lnTo>
                      <a:pt x="340" y="405"/>
                    </a:lnTo>
                    <a:lnTo>
                      <a:pt x="354" y="419"/>
                    </a:lnTo>
                    <a:lnTo>
                      <a:pt x="354" y="423"/>
                    </a:lnTo>
                    <a:lnTo>
                      <a:pt x="351" y="426"/>
                    </a:lnTo>
                    <a:lnTo>
                      <a:pt x="345" y="430"/>
                    </a:lnTo>
                    <a:lnTo>
                      <a:pt x="340" y="435"/>
                    </a:lnTo>
                    <a:lnTo>
                      <a:pt x="340" y="437"/>
                    </a:lnTo>
                    <a:lnTo>
                      <a:pt x="338" y="438"/>
                    </a:lnTo>
                    <a:lnTo>
                      <a:pt x="338" y="444"/>
                    </a:lnTo>
                    <a:lnTo>
                      <a:pt x="340" y="448"/>
                    </a:lnTo>
                    <a:lnTo>
                      <a:pt x="340" y="450"/>
                    </a:lnTo>
                    <a:lnTo>
                      <a:pt x="338" y="457"/>
                    </a:lnTo>
                    <a:lnTo>
                      <a:pt x="337" y="457"/>
                    </a:lnTo>
                    <a:lnTo>
                      <a:pt x="294" y="469"/>
                    </a:lnTo>
                    <a:lnTo>
                      <a:pt x="292" y="469"/>
                    </a:lnTo>
                    <a:lnTo>
                      <a:pt x="285" y="479"/>
                    </a:lnTo>
                    <a:lnTo>
                      <a:pt x="282" y="490"/>
                    </a:lnTo>
                    <a:lnTo>
                      <a:pt x="275" y="497"/>
                    </a:lnTo>
                    <a:lnTo>
                      <a:pt x="268" y="501"/>
                    </a:lnTo>
                    <a:lnTo>
                      <a:pt x="263" y="507"/>
                    </a:lnTo>
                    <a:lnTo>
                      <a:pt x="261" y="507"/>
                    </a:lnTo>
                    <a:lnTo>
                      <a:pt x="263" y="508"/>
                    </a:lnTo>
                    <a:lnTo>
                      <a:pt x="263" y="510"/>
                    </a:lnTo>
                    <a:lnTo>
                      <a:pt x="260" y="512"/>
                    </a:lnTo>
                    <a:lnTo>
                      <a:pt x="260" y="524"/>
                    </a:lnTo>
                    <a:lnTo>
                      <a:pt x="261" y="525"/>
                    </a:lnTo>
                    <a:lnTo>
                      <a:pt x="263" y="529"/>
                    </a:lnTo>
                    <a:lnTo>
                      <a:pt x="267" y="534"/>
                    </a:lnTo>
                    <a:lnTo>
                      <a:pt x="273" y="544"/>
                    </a:lnTo>
                    <a:lnTo>
                      <a:pt x="273" y="546"/>
                    </a:lnTo>
                    <a:lnTo>
                      <a:pt x="278" y="546"/>
                    </a:lnTo>
                    <a:lnTo>
                      <a:pt x="281" y="544"/>
                    </a:lnTo>
                    <a:lnTo>
                      <a:pt x="288" y="544"/>
                    </a:lnTo>
                    <a:lnTo>
                      <a:pt x="295" y="543"/>
                    </a:lnTo>
                    <a:lnTo>
                      <a:pt x="298" y="543"/>
                    </a:lnTo>
                    <a:lnTo>
                      <a:pt x="306" y="551"/>
                    </a:lnTo>
                    <a:lnTo>
                      <a:pt x="313" y="558"/>
                    </a:lnTo>
                    <a:lnTo>
                      <a:pt x="326" y="558"/>
                    </a:lnTo>
                    <a:lnTo>
                      <a:pt x="345" y="554"/>
                    </a:lnTo>
                    <a:lnTo>
                      <a:pt x="347" y="555"/>
                    </a:lnTo>
                    <a:lnTo>
                      <a:pt x="365" y="563"/>
                    </a:lnTo>
                    <a:lnTo>
                      <a:pt x="371" y="557"/>
                    </a:lnTo>
                    <a:lnTo>
                      <a:pt x="373" y="557"/>
                    </a:lnTo>
                    <a:lnTo>
                      <a:pt x="381" y="554"/>
                    </a:lnTo>
                    <a:lnTo>
                      <a:pt x="397" y="541"/>
                    </a:lnTo>
                    <a:lnTo>
                      <a:pt x="404" y="539"/>
                    </a:lnTo>
                    <a:lnTo>
                      <a:pt x="418" y="537"/>
                    </a:lnTo>
                    <a:lnTo>
                      <a:pt x="422" y="536"/>
                    </a:lnTo>
                    <a:lnTo>
                      <a:pt x="432" y="530"/>
                    </a:lnTo>
                    <a:lnTo>
                      <a:pt x="435" y="527"/>
                    </a:lnTo>
                    <a:lnTo>
                      <a:pt x="436" y="521"/>
                    </a:lnTo>
                    <a:lnTo>
                      <a:pt x="438" y="519"/>
                    </a:lnTo>
                    <a:lnTo>
                      <a:pt x="440" y="518"/>
                    </a:lnTo>
                    <a:lnTo>
                      <a:pt x="446" y="518"/>
                    </a:lnTo>
                    <a:lnTo>
                      <a:pt x="446" y="517"/>
                    </a:lnTo>
                    <a:lnTo>
                      <a:pt x="447" y="517"/>
                    </a:lnTo>
                    <a:lnTo>
                      <a:pt x="450" y="518"/>
                    </a:lnTo>
                    <a:lnTo>
                      <a:pt x="451" y="518"/>
                    </a:lnTo>
                    <a:lnTo>
                      <a:pt x="457" y="519"/>
                    </a:lnTo>
                    <a:lnTo>
                      <a:pt x="460" y="521"/>
                    </a:lnTo>
                    <a:lnTo>
                      <a:pt x="471" y="525"/>
                    </a:lnTo>
                    <a:lnTo>
                      <a:pt x="472" y="525"/>
                    </a:lnTo>
                    <a:lnTo>
                      <a:pt x="474" y="524"/>
                    </a:lnTo>
                    <a:lnTo>
                      <a:pt x="478" y="522"/>
                    </a:lnTo>
                    <a:lnTo>
                      <a:pt x="492" y="512"/>
                    </a:lnTo>
                    <a:lnTo>
                      <a:pt x="493" y="512"/>
                    </a:lnTo>
                    <a:lnTo>
                      <a:pt x="495" y="511"/>
                    </a:lnTo>
                    <a:lnTo>
                      <a:pt x="495" y="510"/>
                    </a:lnTo>
                    <a:lnTo>
                      <a:pt x="498" y="510"/>
                    </a:lnTo>
                    <a:lnTo>
                      <a:pt x="522" y="514"/>
                    </a:lnTo>
                    <a:lnTo>
                      <a:pt x="522" y="515"/>
                    </a:lnTo>
                    <a:lnTo>
                      <a:pt x="541" y="532"/>
                    </a:lnTo>
                    <a:lnTo>
                      <a:pt x="542" y="532"/>
                    </a:lnTo>
                    <a:lnTo>
                      <a:pt x="546" y="533"/>
                    </a:lnTo>
                    <a:lnTo>
                      <a:pt x="565" y="533"/>
                    </a:lnTo>
                    <a:lnTo>
                      <a:pt x="581" y="540"/>
                    </a:lnTo>
                    <a:lnTo>
                      <a:pt x="582" y="540"/>
                    </a:lnTo>
                    <a:lnTo>
                      <a:pt x="630" y="546"/>
                    </a:lnTo>
                    <a:lnTo>
                      <a:pt x="633" y="546"/>
                    </a:lnTo>
                    <a:lnTo>
                      <a:pt x="634" y="547"/>
                    </a:lnTo>
                    <a:lnTo>
                      <a:pt x="636" y="610"/>
                    </a:lnTo>
                    <a:lnTo>
                      <a:pt x="637" y="610"/>
                    </a:lnTo>
                    <a:lnTo>
                      <a:pt x="651" y="614"/>
                    </a:lnTo>
                    <a:lnTo>
                      <a:pt x="659" y="614"/>
                    </a:lnTo>
                    <a:lnTo>
                      <a:pt x="665" y="618"/>
                    </a:lnTo>
                    <a:lnTo>
                      <a:pt x="666" y="620"/>
                    </a:lnTo>
                    <a:lnTo>
                      <a:pt x="666" y="615"/>
                    </a:lnTo>
                    <a:lnTo>
                      <a:pt x="668" y="610"/>
                    </a:lnTo>
                    <a:lnTo>
                      <a:pt x="680" y="600"/>
                    </a:lnTo>
                    <a:lnTo>
                      <a:pt x="686" y="597"/>
                    </a:lnTo>
                    <a:lnTo>
                      <a:pt x="696" y="596"/>
                    </a:lnTo>
                    <a:lnTo>
                      <a:pt x="707" y="596"/>
                    </a:lnTo>
                    <a:lnTo>
                      <a:pt x="707" y="597"/>
                    </a:lnTo>
                    <a:lnTo>
                      <a:pt x="706" y="600"/>
                    </a:lnTo>
                    <a:lnTo>
                      <a:pt x="706" y="603"/>
                    </a:lnTo>
                    <a:lnTo>
                      <a:pt x="747" y="564"/>
                    </a:lnTo>
                    <a:lnTo>
                      <a:pt x="752" y="565"/>
                    </a:lnTo>
                    <a:lnTo>
                      <a:pt x="756" y="565"/>
                    </a:lnTo>
                    <a:lnTo>
                      <a:pt x="795" y="581"/>
                    </a:lnTo>
                    <a:lnTo>
                      <a:pt x="796" y="581"/>
                    </a:lnTo>
                    <a:lnTo>
                      <a:pt x="800" y="572"/>
                    </a:lnTo>
                    <a:lnTo>
                      <a:pt x="810" y="565"/>
                    </a:lnTo>
                    <a:lnTo>
                      <a:pt x="842" y="557"/>
                    </a:lnTo>
                    <a:lnTo>
                      <a:pt x="858" y="561"/>
                    </a:lnTo>
                    <a:lnTo>
                      <a:pt x="860" y="561"/>
                    </a:lnTo>
                    <a:lnTo>
                      <a:pt x="873" y="567"/>
                    </a:lnTo>
                    <a:lnTo>
                      <a:pt x="875" y="568"/>
                    </a:lnTo>
                    <a:lnTo>
                      <a:pt x="877" y="570"/>
                    </a:lnTo>
                    <a:lnTo>
                      <a:pt x="880" y="568"/>
                    </a:lnTo>
                    <a:lnTo>
                      <a:pt x="882" y="567"/>
                    </a:lnTo>
                    <a:lnTo>
                      <a:pt x="882" y="564"/>
                    </a:lnTo>
                    <a:lnTo>
                      <a:pt x="884" y="558"/>
                    </a:lnTo>
                    <a:lnTo>
                      <a:pt x="886" y="557"/>
                    </a:lnTo>
                    <a:lnTo>
                      <a:pt x="886" y="555"/>
                    </a:lnTo>
                    <a:lnTo>
                      <a:pt x="887" y="555"/>
                    </a:lnTo>
                    <a:lnTo>
                      <a:pt x="887" y="525"/>
                    </a:lnTo>
                    <a:lnTo>
                      <a:pt x="889" y="517"/>
                    </a:lnTo>
                    <a:lnTo>
                      <a:pt x="889" y="515"/>
                    </a:lnTo>
                    <a:lnTo>
                      <a:pt x="893" y="507"/>
                    </a:lnTo>
                    <a:lnTo>
                      <a:pt x="893" y="497"/>
                    </a:lnTo>
                    <a:lnTo>
                      <a:pt x="908" y="486"/>
                    </a:lnTo>
                    <a:lnTo>
                      <a:pt x="915" y="479"/>
                    </a:lnTo>
                    <a:lnTo>
                      <a:pt x="916" y="479"/>
                    </a:lnTo>
                    <a:lnTo>
                      <a:pt x="930" y="465"/>
                    </a:lnTo>
                    <a:lnTo>
                      <a:pt x="943" y="458"/>
                    </a:lnTo>
                    <a:lnTo>
                      <a:pt x="947" y="457"/>
                    </a:lnTo>
                    <a:lnTo>
                      <a:pt x="953" y="458"/>
                    </a:lnTo>
                    <a:lnTo>
                      <a:pt x="961" y="467"/>
                    </a:lnTo>
                    <a:lnTo>
                      <a:pt x="972" y="473"/>
                    </a:lnTo>
                    <a:lnTo>
                      <a:pt x="972" y="474"/>
                    </a:lnTo>
                    <a:lnTo>
                      <a:pt x="975" y="472"/>
                    </a:lnTo>
                    <a:lnTo>
                      <a:pt x="976" y="460"/>
                    </a:lnTo>
                    <a:lnTo>
                      <a:pt x="986" y="455"/>
                    </a:lnTo>
                    <a:lnTo>
                      <a:pt x="1000" y="457"/>
                    </a:lnTo>
                    <a:lnTo>
                      <a:pt x="1011" y="465"/>
                    </a:lnTo>
                    <a:lnTo>
                      <a:pt x="1013" y="469"/>
                    </a:lnTo>
                    <a:lnTo>
                      <a:pt x="1014" y="467"/>
                    </a:lnTo>
                    <a:lnTo>
                      <a:pt x="1016" y="467"/>
                    </a:lnTo>
                    <a:lnTo>
                      <a:pt x="1023" y="457"/>
                    </a:lnTo>
                    <a:lnTo>
                      <a:pt x="1038" y="445"/>
                    </a:lnTo>
                    <a:lnTo>
                      <a:pt x="1039" y="444"/>
                    </a:lnTo>
                    <a:lnTo>
                      <a:pt x="1042" y="444"/>
                    </a:lnTo>
                    <a:lnTo>
                      <a:pt x="1042" y="440"/>
                    </a:lnTo>
                    <a:lnTo>
                      <a:pt x="1039" y="438"/>
                    </a:lnTo>
                    <a:lnTo>
                      <a:pt x="1034" y="430"/>
                    </a:lnTo>
                    <a:lnTo>
                      <a:pt x="1034" y="421"/>
                    </a:lnTo>
                    <a:lnTo>
                      <a:pt x="1035" y="421"/>
                    </a:lnTo>
                    <a:lnTo>
                      <a:pt x="1038" y="419"/>
                    </a:lnTo>
                    <a:lnTo>
                      <a:pt x="1038" y="416"/>
                    </a:lnTo>
                    <a:lnTo>
                      <a:pt x="1035" y="413"/>
                    </a:lnTo>
                    <a:lnTo>
                      <a:pt x="1031" y="407"/>
                    </a:lnTo>
                    <a:lnTo>
                      <a:pt x="1030" y="406"/>
                    </a:lnTo>
                    <a:lnTo>
                      <a:pt x="1024" y="403"/>
                    </a:lnTo>
                    <a:lnTo>
                      <a:pt x="1009" y="399"/>
                    </a:lnTo>
                    <a:lnTo>
                      <a:pt x="1007" y="398"/>
                    </a:lnTo>
                    <a:lnTo>
                      <a:pt x="1009" y="398"/>
                    </a:lnTo>
                    <a:lnTo>
                      <a:pt x="1011" y="387"/>
                    </a:lnTo>
                    <a:lnTo>
                      <a:pt x="1011" y="377"/>
                    </a:lnTo>
                    <a:lnTo>
                      <a:pt x="1013" y="371"/>
                    </a:lnTo>
                    <a:lnTo>
                      <a:pt x="1014" y="368"/>
                    </a:lnTo>
                    <a:lnTo>
                      <a:pt x="1014" y="367"/>
                    </a:lnTo>
                    <a:lnTo>
                      <a:pt x="1018" y="367"/>
                    </a:lnTo>
                    <a:lnTo>
                      <a:pt x="1020" y="368"/>
                    </a:lnTo>
                    <a:lnTo>
                      <a:pt x="1028" y="368"/>
                    </a:lnTo>
                    <a:lnTo>
                      <a:pt x="1032" y="366"/>
                    </a:lnTo>
                    <a:lnTo>
                      <a:pt x="1038" y="360"/>
                    </a:lnTo>
                    <a:lnTo>
                      <a:pt x="1039" y="357"/>
                    </a:lnTo>
                    <a:lnTo>
                      <a:pt x="1038" y="354"/>
                    </a:lnTo>
                    <a:lnTo>
                      <a:pt x="1038" y="352"/>
                    </a:lnTo>
                    <a:lnTo>
                      <a:pt x="1037" y="350"/>
                    </a:lnTo>
                    <a:lnTo>
                      <a:pt x="1034" y="349"/>
                    </a:lnTo>
                    <a:lnTo>
                      <a:pt x="1027" y="340"/>
                    </a:lnTo>
                    <a:lnTo>
                      <a:pt x="1028" y="329"/>
                    </a:lnTo>
                    <a:lnTo>
                      <a:pt x="1030" y="328"/>
                    </a:lnTo>
                    <a:lnTo>
                      <a:pt x="1032" y="321"/>
                    </a:lnTo>
                    <a:lnTo>
                      <a:pt x="1035" y="320"/>
                    </a:lnTo>
                    <a:lnTo>
                      <a:pt x="1035" y="318"/>
                    </a:lnTo>
                    <a:lnTo>
                      <a:pt x="1060" y="300"/>
                    </a:lnTo>
                    <a:lnTo>
                      <a:pt x="1067" y="299"/>
                    </a:lnTo>
                    <a:lnTo>
                      <a:pt x="1092" y="276"/>
                    </a:lnTo>
                    <a:lnTo>
                      <a:pt x="1092" y="275"/>
                    </a:lnTo>
                    <a:lnTo>
                      <a:pt x="1094" y="275"/>
                    </a:lnTo>
                    <a:lnTo>
                      <a:pt x="1101" y="263"/>
                    </a:lnTo>
                    <a:lnTo>
                      <a:pt x="1104" y="263"/>
                    </a:lnTo>
                    <a:lnTo>
                      <a:pt x="1104" y="262"/>
                    </a:lnTo>
                    <a:lnTo>
                      <a:pt x="1105" y="262"/>
                    </a:lnTo>
                    <a:lnTo>
                      <a:pt x="1108" y="257"/>
                    </a:lnTo>
                    <a:lnTo>
                      <a:pt x="1109" y="255"/>
                    </a:lnTo>
                    <a:lnTo>
                      <a:pt x="1109" y="251"/>
                    </a:lnTo>
                    <a:lnTo>
                      <a:pt x="1108" y="247"/>
                    </a:lnTo>
                    <a:lnTo>
                      <a:pt x="1105" y="246"/>
                    </a:lnTo>
                    <a:lnTo>
                      <a:pt x="1088" y="226"/>
                    </a:lnTo>
                    <a:lnTo>
                      <a:pt x="1085" y="225"/>
                    </a:lnTo>
                    <a:lnTo>
                      <a:pt x="1074" y="225"/>
                    </a:lnTo>
                    <a:lnTo>
                      <a:pt x="1069" y="223"/>
                    </a:lnTo>
                    <a:lnTo>
                      <a:pt x="1069" y="225"/>
                    </a:lnTo>
                    <a:lnTo>
                      <a:pt x="1066" y="225"/>
                    </a:lnTo>
                    <a:lnTo>
                      <a:pt x="1062" y="223"/>
                    </a:lnTo>
                    <a:lnTo>
                      <a:pt x="1060" y="223"/>
                    </a:lnTo>
                    <a:lnTo>
                      <a:pt x="1055" y="219"/>
                    </a:lnTo>
                    <a:lnTo>
                      <a:pt x="1052" y="215"/>
                    </a:lnTo>
                    <a:lnTo>
                      <a:pt x="1052" y="209"/>
                    </a:lnTo>
                    <a:lnTo>
                      <a:pt x="1053" y="199"/>
                    </a:lnTo>
                    <a:lnTo>
                      <a:pt x="1042" y="187"/>
                    </a:lnTo>
                    <a:lnTo>
                      <a:pt x="1039" y="186"/>
                    </a:lnTo>
                    <a:lnTo>
                      <a:pt x="1039" y="184"/>
                    </a:lnTo>
                    <a:lnTo>
                      <a:pt x="1035" y="179"/>
                    </a:lnTo>
                    <a:lnTo>
                      <a:pt x="1034" y="173"/>
                    </a:lnTo>
                    <a:lnTo>
                      <a:pt x="1025" y="159"/>
                    </a:lnTo>
                    <a:lnTo>
                      <a:pt x="1024" y="156"/>
                    </a:lnTo>
                    <a:lnTo>
                      <a:pt x="1014" y="143"/>
                    </a:lnTo>
                    <a:lnTo>
                      <a:pt x="1011" y="141"/>
                    </a:lnTo>
                    <a:lnTo>
                      <a:pt x="1007" y="134"/>
                    </a:lnTo>
                    <a:lnTo>
                      <a:pt x="1000" y="124"/>
                    </a:lnTo>
                    <a:lnTo>
                      <a:pt x="999" y="123"/>
                    </a:lnTo>
                    <a:lnTo>
                      <a:pt x="987" y="116"/>
                    </a:lnTo>
                    <a:lnTo>
                      <a:pt x="983" y="110"/>
                    </a:lnTo>
                    <a:lnTo>
                      <a:pt x="975" y="95"/>
                    </a:lnTo>
                    <a:lnTo>
                      <a:pt x="968" y="88"/>
                    </a:lnTo>
                    <a:lnTo>
                      <a:pt x="968" y="86"/>
                    </a:lnTo>
                    <a:lnTo>
                      <a:pt x="954" y="96"/>
                    </a:lnTo>
                    <a:lnTo>
                      <a:pt x="953" y="96"/>
                    </a:lnTo>
                    <a:lnTo>
                      <a:pt x="951" y="95"/>
                    </a:lnTo>
                    <a:lnTo>
                      <a:pt x="947" y="83"/>
                    </a:lnTo>
                    <a:lnTo>
                      <a:pt x="943" y="83"/>
                    </a:lnTo>
                    <a:lnTo>
                      <a:pt x="939" y="85"/>
                    </a:lnTo>
                    <a:lnTo>
                      <a:pt x="937" y="85"/>
                    </a:lnTo>
                    <a:lnTo>
                      <a:pt x="937" y="83"/>
                    </a:lnTo>
                    <a:lnTo>
                      <a:pt x="930" y="85"/>
                    </a:lnTo>
                    <a:lnTo>
                      <a:pt x="915" y="92"/>
                    </a:lnTo>
                    <a:lnTo>
                      <a:pt x="905" y="97"/>
                    </a:lnTo>
                    <a:lnTo>
                      <a:pt x="904" y="97"/>
                    </a:lnTo>
                    <a:lnTo>
                      <a:pt x="901" y="99"/>
                    </a:lnTo>
                    <a:lnTo>
                      <a:pt x="898" y="99"/>
                    </a:lnTo>
                    <a:lnTo>
                      <a:pt x="898" y="100"/>
                    </a:lnTo>
                    <a:lnTo>
                      <a:pt x="897" y="102"/>
                    </a:lnTo>
                    <a:lnTo>
                      <a:pt x="894" y="102"/>
                    </a:lnTo>
                    <a:lnTo>
                      <a:pt x="889" y="105"/>
                    </a:lnTo>
                    <a:lnTo>
                      <a:pt x="887" y="106"/>
                    </a:lnTo>
                    <a:lnTo>
                      <a:pt x="876" y="112"/>
                    </a:lnTo>
                    <a:lnTo>
                      <a:pt x="866" y="112"/>
                    </a:lnTo>
                    <a:lnTo>
                      <a:pt x="865" y="113"/>
                    </a:lnTo>
                    <a:lnTo>
                      <a:pt x="860" y="120"/>
                    </a:lnTo>
                    <a:lnTo>
                      <a:pt x="858" y="132"/>
                    </a:lnTo>
                    <a:lnTo>
                      <a:pt x="858" y="135"/>
                    </a:lnTo>
                    <a:lnTo>
                      <a:pt x="856" y="141"/>
                    </a:lnTo>
                    <a:lnTo>
                      <a:pt x="852" y="149"/>
                    </a:lnTo>
                    <a:lnTo>
                      <a:pt x="845" y="158"/>
                    </a:lnTo>
                    <a:lnTo>
                      <a:pt x="842" y="158"/>
                    </a:lnTo>
                    <a:lnTo>
                      <a:pt x="837" y="159"/>
                    </a:lnTo>
                    <a:lnTo>
                      <a:pt x="833" y="159"/>
                    </a:lnTo>
                    <a:lnTo>
                      <a:pt x="830" y="160"/>
                    </a:lnTo>
                    <a:lnTo>
                      <a:pt x="830" y="162"/>
                    </a:lnTo>
                    <a:lnTo>
                      <a:pt x="829" y="163"/>
                    </a:lnTo>
                    <a:lnTo>
                      <a:pt x="827" y="167"/>
                    </a:lnTo>
                    <a:lnTo>
                      <a:pt x="820" y="177"/>
                    </a:lnTo>
                    <a:lnTo>
                      <a:pt x="802" y="194"/>
                    </a:lnTo>
                    <a:lnTo>
                      <a:pt x="798" y="196"/>
                    </a:lnTo>
                    <a:lnTo>
                      <a:pt x="798" y="202"/>
                    </a:lnTo>
                    <a:lnTo>
                      <a:pt x="785" y="206"/>
                    </a:lnTo>
                    <a:lnTo>
                      <a:pt x="784" y="206"/>
                    </a:lnTo>
                    <a:lnTo>
                      <a:pt x="781" y="203"/>
                    </a:lnTo>
                    <a:lnTo>
                      <a:pt x="763" y="198"/>
                    </a:lnTo>
                    <a:lnTo>
                      <a:pt x="754" y="196"/>
                    </a:lnTo>
                    <a:lnTo>
                      <a:pt x="733" y="210"/>
                    </a:lnTo>
                    <a:lnTo>
                      <a:pt x="719" y="232"/>
                    </a:lnTo>
                    <a:lnTo>
                      <a:pt x="715" y="241"/>
                    </a:lnTo>
                    <a:lnTo>
                      <a:pt x="712" y="254"/>
                    </a:lnTo>
                    <a:lnTo>
                      <a:pt x="712" y="257"/>
                    </a:lnTo>
                    <a:lnTo>
                      <a:pt x="711" y="258"/>
                    </a:lnTo>
                    <a:lnTo>
                      <a:pt x="694" y="270"/>
                    </a:lnTo>
                    <a:lnTo>
                      <a:pt x="692" y="272"/>
                    </a:lnTo>
                    <a:lnTo>
                      <a:pt x="690" y="272"/>
                    </a:lnTo>
                    <a:lnTo>
                      <a:pt x="690" y="270"/>
                    </a:lnTo>
                    <a:lnTo>
                      <a:pt x="686" y="266"/>
                    </a:lnTo>
                    <a:lnTo>
                      <a:pt x="675" y="266"/>
                    </a:lnTo>
                    <a:lnTo>
                      <a:pt x="672" y="268"/>
                    </a:lnTo>
                    <a:lnTo>
                      <a:pt x="658" y="261"/>
                    </a:lnTo>
                    <a:lnTo>
                      <a:pt x="657" y="261"/>
                    </a:lnTo>
                    <a:lnTo>
                      <a:pt x="658" y="258"/>
                    </a:lnTo>
                    <a:lnTo>
                      <a:pt x="661" y="257"/>
                    </a:lnTo>
                    <a:lnTo>
                      <a:pt x="662" y="254"/>
                    </a:lnTo>
                    <a:lnTo>
                      <a:pt x="664" y="253"/>
                    </a:lnTo>
                    <a:lnTo>
                      <a:pt x="669" y="243"/>
                    </a:lnTo>
                    <a:lnTo>
                      <a:pt x="671" y="241"/>
                    </a:lnTo>
                    <a:lnTo>
                      <a:pt x="675" y="223"/>
                    </a:lnTo>
                    <a:lnTo>
                      <a:pt x="675" y="218"/>
                    </a:lnTo>
                    <a:lnTo>
                      <a:pt x="678" y="212"/>
                    </a:lnTo>
                    <a:lnTo>
                      <a:pt x="687" y="181"/>
                    </a:lnTo>
                    <a:lnTo>
                      <a:pt x="687" y="179"/>
                    </a:lnTo>
                    <a:lnTo>
                      <a:pt x="689" y="177"/>
                    </a:lnTo>
                    <a:lnTo>
                      <a:pt x="682" y="172"/>
                    </a:lnTo>
                    <a:lnTo>
                      <a:pt x="679" y="169"/>
                    </a:lnTo>
                    <a:lnTo>
                      <a:pt x="676" y="167"/>
                    </a:lnTo>
                    <a:lnTo>
                      <a:pt x="672" y="162"/>
                    </a:lnTo>
                    <a:lnTo>
                      <a:pt x="672" y="160"/>
                    </a:lnTo>
                    <a:lnTo>
                      <a:pt x="665" y="153"/>
                    </a:lnTo>
                    <a:lnTo>
                      <a:pt x="658" y="152"/>
                    </a:lnTo>
                    <a:lnTo>
                      <a:pt x="652" y="153"/>
                    </a:lnTo>
                    <a:lnTo>
                      <a:pt x="651" y="155"/>
                    </a:lnTo>
                    <a:lnTo>
                      <a:pt x="647" y="155"/>
                    </a:lnTo>
                    <a:lnTo>
                      <a:pt x="645" y="153"/>
                    </a:lnTo>
                    <a:lnTo>
                      <a:pt x="639" y="153"/>
                    </a:lnTo>
                    <a:lnTo>
                      <a:pt x="633" y="160"/>
                    </a:lnTo>
                    <a:lnTo>
                      <a:pt x="633" y="162"/>
                    </a:lnTo>
                    <a:lnTo>
                      <a:pt x="632" y="162"/>
                    </a:lnTo>
                    <a:lnTo>
                      <a:pt x="630" y="160"/>
                    </a:lnTo>
                    <a:lnTo>
                      <a:pt x="627" y="160"/>
                    </a:lnTo>
                    <a:lnTo>
                      <a:pt x="587" y="136"/>
                    </a:lnTo>
                    <a:lnTo>
                      <a:pt x="573" y="131"/>
                    </a:lnTo>
                    <a:lnTo>
                      <a:pt x="558" y="127"/>
                    </a:lnTo>
                    <a:lnTo>
                      <a:pt x="548" y="127"/>
                    </a:lnTo>
                    <a:lnTo>
                      <a:pt x="548" y="124"/>
                    </a:lnTo>
                    <a:lnTo>
                      <a:pt x="549" y="107"/>
                    </a:lnTo>
                    <a:lnTo>
                      <a:pt x="549" y="105"/>
                    </a:lnTo>
                    <a:lnTo>
                      <a:pt x="534" y="105"/>
                    </a:lnTo>
                    <a:lnTo>
                      <a:pt x="527" y="103"/>
                    </a:lnTo>
                    <a:lnTo>
                      <a:pt x="518" y="99"/>
                    </a:lnTo>
                    <a:lnTo>
                      <a:pt x="489" y="69"/>
                    </a:lnTo>
                    <a:lnTo>
                      <a:pt x="478" y="72"/>
                    </a:lnTo>
                    <a:lnTo>
                      <a:pt x="472" y="7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70" name="Freeform 197">
                <a:extLst>
                  <a:ext uri="{FF2B5EF4-FFF2-40B4-BE49-F238E27FC236}">
                    <a16:creationId xmlns:a16="http://schemas.microsoft.com/office/drawing/2014/main" id="{8BDD1F62-C244-759C-30AB-BD0C37F712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3" y="2906"/>
                <a:ext cx="79" cy="103"/>
              </a:xfrm>
              <a:custGeom>
                <a:avLst/>
                <a:gdLst>
                  <a:gd name="T0" fmla="*/ 193 w 319"/>
                  <a:gd name="T1" fmla="*/ 36 h 413"/>
                  <a:gd name="T2" fmla="*/ 159 w 319"/>
                  <a:gd name="T3" fmla="*/ 41 h 413"/>
                  <a:gd name="T4" fmla="*/ 134 w 319"/>
                  <a:gd name="T5" fmla="*/ 30 h 413"/>
                  <a:gd name="T6" fmla="*/ 133 w 319"/>
                  <a:gd name="T7" fmla="*/ 9 h 413"/>
                  <a:gd name="T8" fmla="*/ 116 w 319"/>
                  <a:gd name="T9" fmla="*/ 0 h 413"/>
                  <a:gd name="T10" fmla="*/ 96 w 319"/>
                  <a:gd name="T11" fmla="*/ 7 h 413"/>
                  <a:gd name="T12" fmla="*/ 91 w 319"/>
                  <a:gd name="T13" fmla="*/ 46 h 413"/>
                  <a:gd name="T14" fmla="*/ 77 w 319"/>
                  <a:gd name="T15" fmla="*/ 83 h 413"/>
                  <a:gd name="T16" fmla="*/ 84 w 319"/>
                  <a:gd name="T17" fmla="*/ 83 h 413"/>
                  <a:gd name="T18" fmla="*/ 86 w 319"/>
                  <a:gd name="T19" fmla="*/ 99 h 413"/>
                  <a:gd name="T20" fmla="*/ 65 w 319"/>
                  <a:gd name="T21" fmla="*/ 127 h 413"/>
                  <a:gd name="T22" fmla="*/ 63 w 319"/>
                  <a:gd name="T23" fmla="*/ 146 h 413"/>
                  <a:gd name="T24" fmla="*/ 80 w 319"/>
                  <a:gd name="T25" fmla="*/ 146 h 413"/>
                  <a:gd name="T26" fmla="*/ 112 w 319"/>
                  <a:gd name="T27" fmla="*/ 177 h 413"/>
                  <a:gd name="T28" fmla="*/ 83 w 319"/>
                  <a:gd name="T29" fmla="*/ 212 h 413"/>
                  <a:gd name="T30" fmla="*/ 70 w 319"/>
                  <a:gd name="T31" fmla="*/ 237 h 413"/>
                  <a:gd name="T32" fmla="*/ 48 w 319"/>
                  <a:gd name="T33" fmla="*/ 249 h 413"/>
                  <a:gd name="T34" fmla="*/ 28 w 319"/>
                  <a:gd name="T35" fmla="*/ 255 h 413"/>
                  <a:gd name="T36" fmla="*/ 25 w 319"/>
                  <a:gd name="T37" fmla="*/ 263 h 413"/>
                  <a:gd name="T38" fmla="*/ 34 w 319"/>
                  <a:gd name="T39" fmla="*/ 272 h 413"/>
                  <a:gd name="T40" fmla="*/ 19 w 319"/>
                  <a:gd name="T41" fmla="*/ 297 h 413"/>
                  <a:gd name="T42" fmla="*/ 23 w 319"/>
                  <a:gd name="T43" fmla="*/ 316 h 413"/>
                  <a:gd name="T44" fmla="*/ 7 w 319"/>
                  <a:gd name="T45" fmla="*/ 302 h 413"/>
                  <a:gd name="T46" fmla="*/ 0 w 319"/>
                  <a:gd name="T47" fmla="*/ 301 h 413"/>
                  <a:gd name="T48" fmla="*/ 3 w 319"/>
                  <a:gd name="T49" fmla="*/ 312 h 413"/>
                  <a:gd name="T50" fmla="*/ 10 w 319"/>
                  <a:gd name="T51" fmla="*/ 343 h 413"/>
                  <a:gd name="T52" fmla="*/ 20 w 319"/>
                  <a:gd name="T53" fmla="*/ 385 h 413"/>
                  <a:gd name="T54" fmla="*/ 39 w 319"/>
                  <a:gd name="T55" fmla="*/ 367 h 413"/>
                  <a:gd name="T56" fmla="*/ 48 w 319"/>
                  <a:gd name="T57" fmla="*/ 339 h 413"/>
                  <a:gd name="T58" fmla="*/ 72 w 319"/>
                  <a:gd name="T59" fmla="*/ 331 h 413"/>
                  <a:gd name="T60" fmla="*/ 81 w 319"/>
                  <a:gd name="T61" fmla="*/ 325 h 413"/>
                  <a:gd name="T62" fmla="*/ 98 w 319"/>
                  <a:gd name="T63" fmla="*/ 318 h 413"/>
                  <a:gd name="T64" fmla="*/ 122 w 319"/>
                  <a:gd name="T65" fmla="*/ 311 h 413"/>
                  <a:gd name="T66" fmla="*/ 136 w 319"/>
                  <a:gd name="T67" fmla="*/ 322 h 413"/>
                  <a:gd name="T68" fmla="*/ 158 w 319"/>
                  <a:gd name="T69" fmla="*/ 321 h 413"/>
                  <a:gd name="T70" fmla="*/ 183 w 319"/>
                  <a:gd name="T71" fmla="*/ 350 h 413"/>
                  <a:gd name="T72" fmla="*/ 207 w 319"/>
                  <a:gd name="T73" fmla="*/ 382 h 413"/>
                  <a:gd name="T74" fmla="*/ 222 w 319"/>
                  <a:gd name="T75" fmla="*/ 410 h 413"/>
                  <a:gd name="T76" fmla="*/ 243 w 319"/>
                  <a:gd name="T77" fmla="*/ 406 h 413"/>
                  <a:gd name="T78" fmla="*/ 257 w 319"/>
                  <a:gd name="T79" fmla="*/ 376 h 413"/>
                  <a:gd name="T80" fmla="*/ 267 w 319"/>
                  <a:gd name="T81" fmla="*/ 355 h 413"/>
                  <a:gd name="T82" fmla="*/ 260 w 319"/>
                  <a:gd name="T83" fmla="*/ 335 h 413"/>
                  <a:gd name="T84" fmla="*/ 233 w 319"/>
                  <a:gd name="T85" fmla="*/ 287 h 413"/>
                  <a:gd name="T86" fmla="*/ 226 w 319"/>
                  <a:gd name="T87" fmla="*/ 268 h 413"/>
                  <a:gd name="T88" fmla="*/ 259 w 319"/>
                  <a:gd name="T89" fmla="*/ 261 h 413"/>
                  <a:gd name="T90" fmla="*/ 307 w 319"/>
                  <a:gd name="T91" fmla="*/ 230 h 413"/>
                  <a:gd name="T92" fmla="*/ 319 w 319"/>
                  <a:gd name="T93" fmla="*/ 212 h 413"/>
                  <a:gd name="T94" fmla="*/ 287 w 319"/>
                  <a:gd name="T95" fmla="*/ 185 h 413"/>
                  <a:gd name="T96" fmla="*/ 273 w 319"/>
                  <a:gd name="T97" fmla="*/ 192 h 413"/>
                  <a:gd name="T98" fmla="*/ 236 w 319"/>
                  <a:gd name="T99" fmla="*/ 182 h 413"/>
                  <a:gd name="T100" fmla="*/ 229 w 319"/>
                  <a:gd name="T101" fmla="*/ 173 h 413"/>
                  <a:gd name="T102" fmla="*/ 232 w 319"/>
                  <a:gd name="T103" fmla="*/ 163 h 413"/>
                  <a:gd name="T104" fmla="*/ 243 w 319"/>
                  <a:gd name="T105" fmla="*/ 153 h 413"/>
                  <a:gd name="T106" fmla="*/ 254 w 319"/>
                  <a:gd name="T107" fmla="*/ 125 h 413"/>
                  <a:gd name="T108" fmla="*/ 249 w 319"/>
                  <a:gd name="T109" fmla="*/ 65 h 413"/>
                  <a:gd name="T110" fmla="*/ 254 w 319"/>
                  <a:gd name="T111" fmla="*/ 51 h 413"/>
                  <a:gd name="T112" fmla="*/ 245 w 319"/>
                  <a:gd name="T113" fmla="*/ 23 h 413"/>
                  <a:gd name="T114" fmla="*/ 221 w 319"/>
                  <a:gd name="T115" fmla="*/ 27 h 4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19" h="413">
                    <a:moveTo>
                      <a:pt x="203" y="33"/>
                    </a:moveTo>
                    <a:lnTo>
                      <a:pt x="200" y="34"/>
                    </a:lnTo>
                    <a:lnTo>
                      <a:pt x="196" y="36"/>
                    </a:lnTo>
                    <a:lnTo>
                      <a:pt x="193" y="36"/>
                    </a:lnTo>
                    <a:lnTo>
                      <a:pt x="189" y="37"/>
                    </a:lnTo>
                    <a:lnTo>
                      <a:pt x="165" y="41"/>
                    </a:lnTo>
                    <a:lnTo>
                      <a:pt x="162" y="43"/>
                    </a:lnTo>
                    <a:lnTo>
                      <a:pt x="159" y="41"/>
                    </a:lnTo>
                    <a:lnTo>
                      <a:pt x="147" y="39"/>
                    </a:lnTo>
                    <a:lnTo>
                      <a:pt x="141" y="36"/>
                    </a:lnTo>
                    <a:lnTo>
                      <a:pt x="136" y="31"/>
                    </a:lnTo>
                    <a:lnTo>
                      <a:pt x="134" y="30"/>
                    </a:lnTo>
                    <a:lnTo>
                      <a:pt x="140" y="30"/>
                    </a:lnTo>
                    <a:lnTo>
                      <a:pt x="140" y="27"/>
                    </a:lnTo>
                    <a:lnTo>
                      <a:pt x="137" y="19"/>
                    </a:lnTo>
                    <a:lnTo>
                      <a:pt x="133" y="9"/>
                    </a:lnTo>
                    <a:lnTo>
                      <a:pt x="125" y="5"/>
                    </a:lnTo>
                    <a:lnTo>
                      <a:pt x="123" y="5"/>
                    </a:lnTo>
                    <a:lnTo>
                      <a:pt x="119" y="2"/>
                    </a:lnTo>
                    <a:lnTo>
                      <a:pt x="116" y="0"/>
                    </a:lnTo>
                    <a:lnTo>
                      <a:pt x="103" y="2"/>
                    </a:lnTo>
                    <a:lnTo>
                      <a:pt x="99" y="2"/>
                    </a:lnTo>
                    <a:lnTo>
                      <a:pt x="96" y="4"/>
                    </a:lnTo>
                    <a:lnTo>
                      <a:pt x="96" y="7"/>
                    </a:lnTo>
                    <a:lnTo>
                      <a:pt x="98" y="15"/>
                    </a:lnTo>
                    <a:lnTo>
                      <a:pt x="98" y="22"/>
                    </a:lnTo>
                    <a:lnTo>
                      <a:pt x="96" y="30"/>
                    </a:lnTo>
                    <a:lnTo>
                      <a:pt x="91" y="46"/>
                    </a:lnTo>
                    <a:lnTo>
                      <a:pt x="83" y="55"/>
                    </a:lnTo>
                    <a:lnTo>
                      <a:pt x="76" y="72"/>
                    </a:lnTo>
                    <a:lnTo>
                      <a:pt x="76" y="81"/>
                    </a:lnTo>
                    <a:lnTo>
                      <a:pt x="77" y="83"/>
                    </a:lnTo>
                    <a:lnTo>
                      <a:pt x="79" y="86"/>
                    </a:lnTo>
                    <a:lnTo>
                      <a:pt x="80" y="86"/>
                    </a:lnTo>
                    <a:lnTo>
                      <a:pt x="83" y="83"/>
                    </a:lnTo>
                    <a:lnTo>
                      <a:pt x="84" y="83"/>
                    </a:lnTo>
                    <a:lnTo>
                      <a:pt x="91" y="87"/>
                    </a:lnTo>
                    <a:lnTo>
                      <a:pt x="92" y="90"/>
                    </a:lnTo>
                    <a:lnTo>
                      <a:pt x="92" y="93"/>
                    </a:lnTo>
                    <a:lnTo>
                      <a:pt x="86" y="99"/>
                    </a:lnTo>
                    <a:lnTo>
                      <a:pt x="70" y="106"/>
                    </a:lnTo>
                    <a:lnTo>
                      <a:pt x="67" y="108"/>
                    </a:lnTo>
                    <a:lnTo>
                      <a:pt x="67" y="114"/>
                    </a:lnTo>
                    <a:lnTo>
                      <a:pt x="65" y="127"/>
                    </a:lnTo>
                    <a:lnTo>
                      <a:pt x="60" y="134"/>
                    </a:lnTo>
                    <a:lnTo>
                      <a:pt x="60" y="138"/>
                    </a:lnTo>
                    <a:lnTo>
                      <a:pt x="63" y="145"/>
                    </a:lnTo>
                    <a:lnTo>
                      <a:pt x="63" y="146"/>
                    </a:lnTo>
                    <a:lnTo>
                      <a:pt x="65" y="146"/>
                    </a:lnTo>
                    <a:lnTo>
                      <a:pt x="67" y="143"/>
                    </a:lnTo>
                    <a:lnTo>
                      <a:pt x="72" y="143"/>
                    </a:lnTo>
                    <a:lnTo>
                      <a:pt x="80" y="146"/>
                    </a:lnTo>
                    <a:lnTo>
                      <a:pt x="87" y="151"/>
                    </a:lnTo>
                    <a:lnTo>
                      <a:pt x="98" y="163"/>
                    </a:lnTo>
                    <a:lnTo>
                      <a:pt x="98" y="164"/>
                    </a:lnTo>
                    <a:lnTo>
                      <a:pt x="112" y="177"/>
                    </a:lnTo>
                    <a:lnTo>
                      <a:pt x="112" y="178"/>
                    </a:lnTo>
                    <a:lnTo>
                      <a:pt x="92" y="201"/>
                    </a:lnTo>
                    <a:lnTo>
                      <a:pt x="84" y="211"/>
                    </a:lnTo>
                    <a:lnTo>
                      <a:pt x="83" y="212"/>
                    </a:lnTo>
                    <a:lnTo>
                      <a:pt x="84" y="213"/>
                    </a:lnTo>
                    <a:lnTo>
                      <a:pt x="84" y="219"/>
                    </a:lnTo>
                    <a:lnTo>
                      <a:pt x="81" y="226"/>
                    </a:lnTo>
                    <a:lnTo>
                      <a:pt x="70" y="237"/>
                    </a:lnTo>
                    <a:lnTo>
                      <a:pt x="69" y="241"/>
                    </a:lnTo>
                    <a:lnTo>
                      <a:pt x="67" y="249"/>
                    </a:lnTo>
                    <a:lnTo>
                      <a:pt x="67" y="251"/>
                    </a:lnTo>
                    <a:lnTo>
                      <a:pt x="48" y="249"/>
                    </a:lnTo>
                    <a:lnTo>
                      <a:pt x="42" y="248"/>
                    </a:lnTo>
                    <a:lnTo>
                      <a:pt x="34" y="248"/>
                    </a:lnTo>
                    <a:lnTo>
                      <a:pt x="29" y="252"/>
                    </a:lnTo>
                    <a:lnTo>
                      <a:pt x="28" y="255"/>
                    </a:lnTo>
                    <a:lnTo>
                      <a:pt x="28" y="259"/>
                    </a:lnTo>
                    <a:lnTo>
                      <a:pt x="27" y="261"/>
                    </a:lnTo>
                    <a:lnTo>
                      <a:pt x="27" y="263"/>
                    </a:lnTo>
                    <a:lnTo>
                      <a:pt x="25" y="263"/>
                    </a:lnTo>
                    <a:lnTo>
                      <a:pt x="27" y="265"/>
                    </a:lnTo>
                    <a:lnTo>
                      <a:pt x="29" y="265"/>
                    </a:lnTo>
                    <a:lnTo>
                      <a:pt x="32" y="268"/>
                    </a:lnTo>
                    <a:lnTo>
                      <a:pt x="34" y="272"/>
                    </a:lnTo>
                    <a:lnTo>
                      <a:pt x="34" y="275"/>
                    </a:lnTo>
                    <a:lnTo>
                      <a:pt x="32" y="276"/>
                    </a:lnTo>
                    <a:lnTo>
                      <a:pt x="25" y="291"/>
                    </a:lnTo>
                    <a:lnTo>
                      <a:pt x="19" y="297"/>
                    </a:lnTo>
                    <a:lnTo>
                      <a:pt x="19" y="298"/>
                    </a:lnTo>
                    <a:lnTo>
                      <a:pt x="27" y="308"/>
                    </a:lnTo>
                    <a:lnTo>
                      <a:pt x="27" y="315"/>
                    </a:lnTo>
                    <a:lnTo>
                      <a:pt x="23" y="316"/>
                    </a:lnTo>
                    <a:lnTo>
                      <a:pt x="19" y="312"/>
                    </a:lnTo>
                    <a:lnTo>
                      <a:pt x="7" y="307"/>
                    </a:lnTo>
                    <a:lnTo>
                      <a:pt x="6" y="304"/>
                    </a:lnTo>
                    <a:lnTo>
                      <a:pt x="7" y="302"/>
                    </a:lnTo>
                    <a:lnTo>
                      <a:pt x="7" y="298"/>
                    </a:lnTo>
                    <a:lnTo>
                      <a:pt x="5" y="297"/>
                    </a:lnTo>
                    <a:lnTo>
                      <a:pt x="0" y="300"/>
                    </a:lnTo>
                    <a:lnTo>
                      <a:pt x="0" y="301"/>
                    </a:lnTo>
                    <a:lnTo>
                      <a:pt x="2" y="301"/>
                    </a:lnTo>
                    <a:lnTo>
                      <a:pt x="2" y="302"/>
                    </a:lnTo>
                    <a:lnTo>
                      <a:pt x="3" y="304"/>
                    </a:lnTo>
                    <a:lnTo>
                      <a:pt x="3" y="312"/>
                    </a:lnTo>
                    <a:lnTo>
                      <a:pt x="2" y="318"/>
                    </a:lnTo>
                    <a:lnTo>
                      <a:pt x="2" y="323"/>
                    </a:lnTo>
                    <a:lnTo>
                      <a:pt x="5" y="339"/>
                    </a:lnTo>
                    <a:lnTo>
                      <a:pt x="10" y="343"/>
                    </a:lnTo>
                    <a:lnTo>
                      <a:pt x="16" y="354"/>
                    </a:lnTo>
                    <a:lnTo>
                      <a:pt x="14" y="364"/>
                    </a:lnTo>
                    <a:lnTo>
                      <a:pt x="16" y="385"/>
                    </a:lnTo>
                    <a:lnTo>
                      <a:pt x="20" y="385"/>
                    </a:lnTo>
                    <a:lnTo>
                      <a:pt x="25" y="384"/>
                    </a:lnTo>
                    <a:lnTo>
                      <a:pt x="28" y="384"/>
                    </a:lnTo>
                    <a:lnTo>
                      <a:pt x="35" y="375"/>
                    </a:lnTo>
                    <a:lnTo>
                      <a:pt x="39" y="367"/>
                    </a:lnTo>
                    <a:lnTo>
                      <a:pt x="41" y="361"/>
                    </a:lnTo>
                    <a:lnTo>
                      <a:pt x="41" y="358"/>
                    </a:lnTo>
                    <a:lnTo>
                      <a:pt x="43" y="346"/>
                    </a:lnTo>
                    <a:lnTo>
                      <a:pt x="48" y="339"/>
                    </a:lnTo>
                    <a:lnTo>
                      <a:pt x="49" y="338"/>
                    </a:lnTo>
                    <a:lnTo>
                      <a:pt x="59" y="338"/>
                    </a:lnTo>
                    <a:lnTo>
                      <a:pt x="70" y="332"/>
                    </a:lnTo>
                    <a:lnTo>
                      <a:pt x="72" y="331"/>
                    </a:lnTo>
                    <a:lnTo>
                      <a:pt x="77" y="328"/>
                    </a:lnTo>
                    <a:lnTo>
                      <a:pt x="80" y="328"/>
                    </a:lnTo>
                    <a:lnTo>
                      <a:pt x="81" y="326"/>
                    </a:lnTo>
                    <a:lnTo>
                      <a:pt x="81" y="325"/>
                    </a:lnTo>
                    <a:lnTo>
                      <a:pt x="84" y="325"/>
                    </a:lnTo>
                    <a:lnTo>
                      <a:pt x="87" y="323"/>
                    </a:lnTo>
                    <a:lnTo>
                      <a:pt x="88" y="323"/>
                    </a:lnTo>
                    <a:lnTo>
                      <a:pt x="98" y="318"/>
                    </a:lnTo>
                    <a:lnTo>
                      <a:pt x="113" y="311"/>
                    </a:lnTo>
                    <a:lnTo>
                      <a:pt x="120" y="309"/>
                    </a:lnTo>
                    <a:lnTo>
                      <a:pt x="120" y="311"/>
                    </a:lnTo>
                    <a:lnTo>
                      <a:pt x="122" y="311"/>
                    </a:lnTo>
                    <a:lnTo>
                      <a:pt x="126" y="309"/>
                    </a:lnTo>
                    <a:lnTo>
                      <a:pt x="130" y="309"/>
                    </a:lnTo>
                    <a:lnTo>
                      <a:pt x="134" y="321"/>
                    </a:lnTo>
                    <a:lnTo>
                      <a:pt x="136" y="322"/>
                    </a:lnTo>
                    <a:lnTo>
                      <a:pt x="137" y="322"/>
                    </a:lnTo>
                    <a:lnTo>
                      <a:pt x="151" y="312"/>
                    </a:lnTo>
                    <a:lnTo>
                      <a:pt x="151" y="314"/>
                    </a:lnTo>
                    <a:lnTo>
                      <a:pt x="158" y="321"/>
                    </a:lnTo>
                    <a:lnTo>
                      <a:pt x="166" y="336"/>
                    </a:lnTo>
                    <a:lnTo>
                      <a:pt x="170" y="342"/>
                    </a:lnTo>
                    <a:lnTo>
                      <a:pt x="182" y="349"/>
                    </a:lnTo>
                    <a:lnTo>
                      <a:pt x="183" y="350"/>
                    </a:lnTo>
                    <a:lnTo>
                      <a:pt x="190" y="360"/>
                    </a:lnTo>
                    <a:lnTo>
                      <a:pt x="194" y="367"/>
                    </a:lnTo>
                    <a:lnTo>
                      <a:pt x="197" y="369"/>
                    </a:lnTo>
                    <a:lnTo>
                      <a:pt x="207" y="382"/>
                    </a:lnTo>
                    <a:lnTo>
                      <a:pt x="208" y="385"/>
                    </a:lnTo>
                    <a:lnTo>
                      <a:pt x="217" y="399"/>
                    </a:lnTo>
                    <a:lnTo>
                      <a:pt x="218" y="405"/>
                    </a:lnTo>
                    <a:lnTo>
                      <a:pt x="222" y="410"/>
                    </a:lnTo>
                    <a:lnTo>
                      <a:pt x="222" y="412"/>
                    </a:lnTo>
                    <a:lnTo>
                      <a:pt x="225" y="413"/>
                    </a:lnTo>
                    <a:lnTo>
                      <a:pt x="226" y="413"/>
                    </a:lnTo>
                    <a:lnTo>
                      <a:pt x="243" y="406"/>
                    </a:lnTo>
                    <a:lnTo>
                      <a:pt x="249" y="398"/>
                    </a:lnTo>
                    <a:lnTo>
                      <a:pt x="252" y="389"/>
                    </a:lnTo>
                    <a:lnTo>
                      <a:pt x="257" y="378"/>
                    </a:lnTo>
                    <a:lnTo>
                      <a:pt x="257" y="376"/>
                    </a:lnTo>
                    <a:lnTo>
                      <a:pt x="263" y="368"/>
                    </a:lnTo>
                    <a:lnTo>
                      <a:pt x="267" y="358"/>
                    </a:lnTo>
                    <a:lnTo>
                      <a:pt x="267" y="357"/>
                    </a:lnTo>
                    <a:lnTo>
                      <a:pt x="267" y="355"/>
                    </a:lnTo>
                    <a:lnTo>
                      <a:pt x="264" y="346"/>
                    </a:lnTo>
                    <a:lnTo>
                      <a:pt x="264" y="342"/>
                    </a:lnTo>
                    <a:lnTo>
                      <a:pt x="261" y="336"/>
                    </a:lnTo>
                    <a:lnTo>
                      <a:pt x="260" y="335"/>
                    </a:lnTo>
                    <a:lnTo>
                      <a:pt x="238" y="294"/>
                    </a:lnTo>
                    <a:lnTo>
                      <a:pt x="236" y="294"/>
                    </a:lnTo>
                    <a:lnTo>
                      <a:pt x="236" y="293"/>
                    </a:lnTo>
                    <a:lnTo>
                      <a:pt x="233" y="287"/>
                    </a:lnTo>
                    <a:lnTo>
                      <a:pt x="232" y="286"/>
                    </a:lnTo>
                    <a:lnTo>
                      <a:pt x="232" y="283"/>
                    </a:lnTo>
                    <a:lnTo>
                      <a:pt x="228" y="268"/>
                    </a:lnTo>
                    <a:lnTo>
                      <a:pt x="226" y="268"/>
                    </a:lnTo>
                    <a:lnTo>
                      <a:pt x="226" y="266"/>
                    </a:lnTo>
                    <a:lnTo>
                      <a:pt x="228" y="265"/>
                    </a:lnTo>
                    <a:lnTo>
                      <a:pt x="245" y="261"/>
                    </a:lnTo>
                    <a:lnTo>
                      <a:pt x="259" y="261"/>
                    </a:lnTo>
                    <a:lnTo>
                      <a:pt x="302" y="233"/>
                    </a:lnTo>
                    <a:lnTo>
                      <a:pt x="303" y="233"/>
                    </a:lnTo>
                    <a:lnTo>
                      <a:pt x="306" y="231"/>
                    </a:lnTo>
                    <a:lnTo>
                      <a:pt x="307" y="230"/>
                    </a:lnTo>
                    <a:lnTo>
                      <a:pt x="310" y="228"/>
                    </a:lnTo>
                    <a:lnTo>
                      <a:pt x="316" y="223"/>
                    </a:lnTo>
                    <a:lnTo>
                      <a:pt x="319" y="215"/>
                    </a:lnTo>
                    <a:lnTo>
                      <a:pt x="319" y="212"/>
                    </a:lnTo>
                    <a:lnTo>
                      <a:pt x="307" y="203"/>
                    </a:lnTo>
                    <a:lnTo>
                      <a:pt x="302" y="191"/>
                    </a:lnTo>
                    <a:lnTo>
                      <a:pt x="296" y="185"/>
                    </a:lnTo>
                    <a:lnTo>
                      <a:pt x="287" y="185"/>
                    </a:lnTo>
                    <a:lnTo>
                      <a:pt x="284" y="188"/>
                    </a:lnTo>
                    <a:lnTo>
                      <a:pt x="282" y="191"/>
                    </a:lnTo>
                    <a:lnTo>
                      <a:pt x="280" y="192"/>
                    </a:lnTo>
                    <a:lnTo>
                      <a:pt x="273" y="192"/>
                    </a:lnTo>
                    <a:lnTo>
                      <a:pt x="259" y="189"/>
                    </a:lnTo>
                    <a:lnTo>
                      <a:pt x="257" y="189"/>
                    </a:lnTo>
                    <a:lnTo>
                      <a:pt x="239" y="184"/>
                    </a:lnTo>
                    <a:lnTo>
                      <a:pt x="236" y="182"/>
                    </a:lnTo>
                    <a:lnTo>
                      <a:pt x="236" y="181"/>
                    </a:lnTo>
                    <a:lnTo>
                      <a:pt x="231" y="175"/>
                    </a:lnTo>
                    <a:lnTo>
                      <a:pt x="231" y="174"/>
                    </a:lnTo>
                    <a:lnTo>
                      <a:pt x="229" y="173"/>
                    </a:lnTo>
                    <a:lnTo>
                      <a:pt x="231" y="171"/>
                    </a:lnTo>
                    <a:lnTo>
                      <a:pt x="231" y="170"/>
                    </a:lnTo>
                    <a:lnTo>
                      <a:pt x="232" y="170"/>
                    </a:lnTo>
                    <a:lnTo>
                      <a:pt x="232" y="163"/>
                    </a:lnTo>
                    <a:lnTo>
                      <a:pt x="235" y="159"/>
                    </a:lnTo>
                    <a:lnTo>
                      <a:pt x="238" y="157"/>
                    </a:lnTo>
                    <a:lnTo>
                      <a:pt x="240" y="154"/>
                    </a:lnTo>
                    <a:lnTo>
                      <a:pt x="243" y="153"/>
                    </a:lnTo>
                    <a:lnTo>
                      <a:pt x="245" y="151"/>
                    </a:lnTo>
                    <a:lnTo>
                      <a:pt x="245" y="149"/>
                    </a:lnTo>
                    <a:lnTo>
                      <a:pt x="246" y="142"/>
                    </a:lnTo>
                    <a:lnTo>
                      <a:pt x="254" y="125"/>
                    </a:lnTo>
                    <a:lnTo>
                      <a:pt x="243" y="97"/>
                    </a:lnTo>
                    <a:lnTo>
                      <a:pt x="245" y="94"/>
                    </a:lnTo>
                    <a:lnTo>
                      <a:pt x="245" y="86"/>
                    </a:lnTo>
                    <a:lnTo>
                      <a:pt x="249" y="65"/>
                    </a:lnTo>
                    <a:lnTo>
                      <a:pt x="252" y="62"/>
                    </a:lnTo>
                    <a:lnTo>
                      <a:pt x="252" y="61"/>
                    </a:lnTo>
                    <a:lnTo>
                      <a:pt x="253" y="60"/>
                    </a:lnTo>
                    <a:lnTo>
                      <a:pt x="254" y="51"/>
                    </a:lnTo>
                    <a:lnTo>
                      <a:pt x="264" y="19"/>
                    </a:lnTo>
                    <a:lnTo>
                      <a:pt x="260" y="14"/>
                    </a:lnTo>
                    <a:lnTo>
                      <a:pt x="249" y="22"/>
                    </a:lnTo>
                    <a:lnTo>
                      <a:pt x="245" y="23"/>
                    </a:lnTo>
                    <a:lnTo>
                      <a:pt x="243" y="24"/>
                    </a:lnTo>
                    <a:lnTo>
                      <a:pt x="239" y="26"/>
                    </a:lnTo>
                    <a:lnTo>
                      <a:pt x="231" y="26"/>
                    </a:lnTo>
                    <a:lnTo>
                      <a:pt x="221" y="27"/>
                    </a:lnTo>
                    <a:lnTo>
                      <a:pt x="203" y="3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71" name="Freeform 198">
                <a:extLst>
                  <a:ext uri="{FF2B5EF4-FFF2-40B4-BE49-F238E27FC236}">
                    <a16:creationId xmlns:a16="http://schemas.microsoft.com/office/drawing/2014/main" id="{7522FE57-1BC4-1788-746B-1103EC3990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9" y="2875"/>
                <a:ext cx="232" cy="185"/>
              </a:xfrm>
              <a:custGeom>
                <a:avLst/>
                <a:gdLst>
                  <a:gd name="T0" fmla="*/ 87 w 928"/>
                  <a:gd name="T1" fmla="*/ 370 h 741"/>
                  <a:gd name="T2" fmla="*/ 2 w 928"/>
                  <a:gd name="T3" fmla="*/ 390 h 741"/>
                  <a:gd name="T4" fmla="*/ 10 w 928"/>
                  <a:gd name="T5" fmla="*/ 418 h 741"/>
                  <a:gd name="T6" fmla="*/ 41 w 928"/>
                  <a:gd name="T7" fmla="*/ 480 h 741"/>
                  <a:gd name="T8" fmla="*/ 91 w 928"/>
                  <a:gd name="T9" fmla="*/ 478 h 741"/>
                  <a:gd name="T10" fmla="*/ 134 w 928"/>
                  <a:gd name="T11" fmla="*/ 457 h 741"/>
                  <a:gd name="T12" fmla="*/ 162 w 928"/>
                  <a:gd name="T13" fmla="*/ 471 h 741"/>
                  <a:gd name="T14" fmla="*/ 201 w 928"/>
                  <a:gd name="T15" fmla="*/ 490 h 741"/>
                  <a:gd name="T16" fmla="*/ 246 w 928"/>
                  <a:gd name="T17" fmla="*/ 560 h 741"/>
                  <a:gd name="T18" fmla="*/ 288 w 928"/>
                  <a:gd name="T19" fmla="*/ 608 h 741"/>
                  <a:gd name="T20" fmla="*/ 319 w 928"/>
                  <a:gd name="T21" fmla="*/ 671 h 741"/>
                  <a:gd name="T22" fmla="*/ 331 w 928"/>
                  <a:gd name="T23" fmla="*/ 683 h 741"/>
                  <a:gd name="T24" fmla="*/ 383 w 928"/>
                  <a:gd name="T25" fmla="*/ 691 h 741"/>
                  <a:gd name="T26" fmla="*/ 412 w 928"/>
                  <a:gd name="T27" fmla="*/ 626 h 741"/>
                  <a:gd name="T28" fmla="*/ 468 w 928"/>
                  <a:gd name="T29" fmla="*/ 652 h 741"/>
                  <a:gd name="T30" fmla="*/ 492 w 928"/>
                  <a:gd name="T31" fmla="*/ 686 h 741"/>
                  <a:gd name="T32" fmla="*/ 537 w 928"/>
                  <a:gd name="T33" fmla="*/ 676 h 741"/>
                  <a:gd name="T34" fmla="*/ 619 w 928"/>
                  <a:gd name="T35" fmla="*/ 673 h 741"/>
                  <a:gd name="T36" fmla="*/ 626 w 928"/>
                  <a:gd name="T37" fmla="*/ 696 h 741"/>
                  <a:gd name="T38" fmla="*/ 625 w 928"/>
                  <a:gd name="T39" fmla="*/ 721 h 741"/>
                  <a:gd name="T40" fmla="*/ 668 w 928"/>
                  <a:gd name="T41" fmla="*/ 733 h 741"/>
                  <a:gd name="T42" fmla="*/ 689 w 928"/>
                  <a:gd name="T43" fmla="*/ 707 h 741"/>
                  <a:gd name="T44" fmla="*/ 732 w 928"/>
                  <a:gd name="T45" fmla="*/ 703 h 741"/>
                  <a:gd name="T46" fmla="*/ 735 w 928"/>
                  <a:gd name="T47" fmla="*/ 626 h 741"/>
                  <a:gd name="T48" fmla="*/ 759 w 928"/>
                  <a:gd name="T49" fmla="*/ 592 h 741"/>
                  <a:gd name="T50" fmla="*/ 817 w 928"/>
                  <a:gd name="T51" fmla="*/ 564 h 741"/>
                  <a:gd name="T52" fmla="*/ 836 w 928"/>
                  <a:gd name="T53" fmla="*/ 549 h 741"/>
                  <a:gd name="T54" fmla="*/ 850 w 928"/>
                  <a:gd name="T55" fmla="*/ 530 h 741"/>
                  <a:gd name="T56" fmla="*/ 858 w 928"/>
                  <a:gd name="T57" fmla="*/ 510 h 741"/>
                  <a:gd name="T58" fmla="*/ 857 w 928"/>
                  <a:gd name="T59" fmla="*/ 427 h 741"/>
                  <a:gd name="T60" fmla="*/ 904 w 928"/>
                  <a:gd name="T61" fmla="*/ 415 h 741"/>
                  <a:gd name="T62" fmla="*/ 896 w 928"/>
                  <a:gd name="T63" fmla="*/ 388 h 741"/>
                  <a:gd name="T64" fmla="*/ 869 w 928"/>
                  <a:gd name="T65" fmla="*/ 362 h 741"/>
                  <a:gd name="T66" fmla="*/ 826 w 928"/>
                  <a:gd name="T67" fmla="*/ 324 h 741"/>
                  <a:gd name="T68" fmla="*/ 816 w 928"/>
                  <a:gd name="T69" fmla="*/ 306 h 741"/>
                  <a:gd name="T70" fmla="*/ 790 w 928"/>
                  <a:gd name="T71" fmla="*/ 238 h 741"/>
                  <a:gd name="T72" fmla="*/ 812 w 928"/>
                  <a:gd name="T73" fmla="*/ 218 h 741"/>
                  <a:gd name="T74" fmla="*/ 865 w 928"/>
                  <a:gd name="T75" fmla="*/ 182 h 741"/>
                  <a:gd name="T76" fmla="*/ 889 w 928"/>
                  <a:gd name="T77" fmla="*/ 149 h 741"/>
                  <a:gd name="T78" fmla="*/ 900 w 928"/>
                  <a:gd name="T79" fmla="*/ 95 h 741"/>
                  <a:gd name="T80" fmla="*/ 912 w 928"/>
                  <a:gd name="T81" fmla="*/ 67 h 741"/>
                  <a:gd name="T82" fmla="*/ 908 w 928"/>
                  <a:gd name="T83" fmla="*/ 31 h 741"/>
                  <a:gd name="T84" fmla="*/ 847 w 928"/>
                  <a:gd name="T85" fmla="*/ 7 h 741"/>
                  <a:gd name="T86" fmla="*/ 783 w 928"/>
                  <a:gd name="T87" fmla="*/ 81 h 741"/>
                  <a:gd name="T88" fmla="*/ 720 w 928"/>
                  <a:gd name="T89" fmla="*/ 108 h 741"/>
                  <a:gd name="T90" fmla="*/ 679 w 928"/>
                  <a:gd name="T91" fmla="*/ 141 h 741"/>
                  <a:gd name="T92" fmla="*/ 658 w 928"/>
                  <a:gd name="T93" fmla="*/ 171 h 741"/>
                  <a:gd name="T94" fmla="*/ 632 w 928"/>
                  <a:gd name="T95" fmla="*/ 204 h 741"/>
                  <a:gd name="T96" fmla="*/ 593 w 928"/>
                  <a:gd name="T97" fmla="*/ 229 h 741"/>
                  <a:gd name="T98" fmla="*/ 569 w 928"/>
                  <a:gd name="T99" fmla="*/ 231 h 741"/>
                  <a:gd name="T100" fmla="*/ 560 w 928"/>
                  <a:gd name="T101" fmla="*/ 273 h 741"/>
                  <a:gd name="T102" fmla="*/ 518 w 928"/>
                  <a:gd name="T103" fmla="*/ 364 h 741"/>
                  <a:gd name="T104" fmla="*/ 456 w 928"/>
                  <a:gd name="T105" fmla="*/ 403 h 741"/>
                  <a:gd name="T106" fmla="*/ 404 w 928"/>
                  <a:gd name="T107" fmla="*/ 404 h 741"/>
                  <a:gd name="T108" fmla="*/ 337 w 928"/>
                  <a:gd name="T109" fmla="*/ 400 h 741"/>
                  <a:gd name="T110" fmla="*/ 298 w 928"/>
                  <a:gd name="T111" fmla="*/ 394 h 741"/>
                  <a:gd name="T112" fmla="*/ 232 w 928"/>
                  <a:gd name="T113" fmla="*/ 372 h 741"/>
                  <a:gd name="T114" fmla="*/ 184 w 928"/>
                  <a:gd name="T115" fmla="*/ 352 h 7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928" h="741">
                    <a:moveTo>
                      <a:pt x="137" y="356"/>
                    </a:moveTo>
                    <a:lnTo>
                      <a:pt x="136" y="358"/>
                    </a:lnTo>
                    <a:lnTo>
                      <a:pt x="132" y="373"/>
                    </a:lnTo>
                    <a:lnTo>
                      <a:pt x="121" y="386"/>
                    </a:lnTo>
                    <a:lnTo>
                      <a:pt x="115" y="386"/>
                    </a:lnTo>
                    <a:lnTo>
                      <a:pt x="98" y="379"/>
                    </a:lnTo>
                    <a:lnTo>
                      <a:pt x="87" y="370"/>
                    </a:lnTo>
                    <a:lnTo>
                      <a:pt x="80" y="363"/>
                    </a:lnTo>
                    <a:lnTo>
                      <a:pt x="77" y="359"/>
                    </a:lnTo>
                    <a:lnTo>
                      <a:pt x="77" y="358"/>
                    </a:lnTo>
                    <a:lnTo>
                      <a:pt x="76" y="358"/>
                    </a:lnTo>
                    <a:lnTo>
                      <a:pt x="33" y="386"/>
                    </a:lnTo>
                    <a:lnTo>
                      <a:pt x="19" y="386"/>
                    </a:lnTo>
                    <a:lnTo>
                      <a:pt x="2" y="390"/>
                    </a:lnTo>
                    <a:lnTo>
                      <a:pt x="0" y="391"/>
                    </a:lnTo>
                    <a:lnTo>
                      <a:pt x="0" y="393"/>
                    </a:lnTo>
                    <a:lnTo>
                      <a:pt x="2" y="393"/>
                    </a:lnTo>
                    <a:lnTo>
                      <a:pt x="6" y="408"/>
                    </a:lnTo>
                    <a:lnTo>
                      <a:pt x="6" y="411"/>
                    </a:lnTo>
                    <a:lnTo>
                      <a:pt x="7" y="412"/>
                    </a:lnTo>
                    <a:lnTo>
                      <a:pt x="10" y="418"/>
                    </a:lnTo>
                    <a:lnTo>
                      <a:pt x="10" y="419"/>
                    </a:lnTo>
                    <a:lnTo>
                      <a:pt x="12" y="419"/>
                    </a:lnTo>
                    <a:lnTo>
                      <a:pt x="34" y="460"/>
                    </a:lnTo>
                    <a:lnTo>
                      <a:pt x="35" y="461"/>
                    </a:lnTo>
                    <a:lnTo>
                      <a:pt x="38" y="467"/>
                    </a:lnTo>
                    <a:lnTo>
                      <a:pt x="38" y="471"/>
                    </a:lnTo>
                    <a:lnTo>
                      <a:pt x="41" y="480"/>
                    </a:lnTo>
                    <a:lnTo>
                      <a:pt x="41" y="482"/>
                    </a:lnTo>
                    <a:lnTo>
                      <a:pt x="56" y="482"/>
                    </a:lnTo>
                    <a:lnTo>
                      <a:pt x="76" y="485"/>
                    </a:lnTo>
                    <a:lnTo>
                      <a:pt x="86" y="485"/>
                    </a:lnTo>
                    <a:lnTo>
                      <a:pt x="88" y="487"/>
                    </a:lnTo>
                    <a:lnTo>
                      <a:pt x="88" y="486"/>
                    </a:lnTo>
                    <a:lnTo>
                      <a:pt x="91" y="478"/>
                    </a:lnTo>
                    <a:lnTo>
                      <a:pt x="91" y="475"/>
                    </a:lnTo>
                    <a:lnTo>
                      <a:pt x="100" y="470"/>
                    </a:lnTo>
                    <a:lnTo>
                      <a:pt x="121" y="464"/>
                    </a:lnTo>
                    <a:lnTo>
                      <a:pt x="122" y="464"/>
                    </a:lnTo>
                    <a:lnTo>
                      <a:pt x="125" y="463"/>
                    </a:lnTo>
                    <a:lnTo>
                      <a:pt x="132" y="458"/>
                    </a:lnTo>
                    <a:lnTo>
                      <a:pt x="134" y="457"/>
                    </a:lnTo>
                    <a:lnTo>
                      <a:pt x="136" y="457"/>
                    </a:lnTo>
                    <a:lnTo>
                      <a:pt x="136" y="456"/>
                    </a:lnTo>
                    <a:lnTo>
                      <a:pt x="139" y="451"/>
                    </a:lnTo>
                    <a:lnTo>
                      <a:pt x="139" y="450"/>
                    </a:lnTo>
                    <a:lnTo>
                      <a:pt x="140" y="451"/>
                    </a:lnTo>
                    <a:lnTo>
                      <a:pt x="144" y="454"/>
                    </a:lnTo>
                    <a:lnTo>
                      <a:pt x="162" y="471"/>
                    </a:lnTo>
                    <a:lnTo>
                      <a:pt x="171" y="471"/>
                    </a:lnTo>
                    <a:lnTo>
                      <a:pt x="197" y="475"/>
                    </a:lnTo>
                    <a:lnTo>
                      <a:pt x="199" y="475"/>
                    </a:lnTo>
                    <a:lnTo>
                      <a:pt x="200" y="478"/>
                    </a:lnTo>
                    <a:lnTo>
                      <a:pt x="200" y="480"/>
                    </a:lnTo>
                    <a:lnTo>
                      <a:pt x="201" y="480"/>
                    </a:lnTo>
                    <a:lnTo>
                      <a:pt x="201" y="490"/>
                    </a:lnTo>
                    <a:lnTo>
                      <a:pt x="203" y="499"/>
                    </a:lnTo>
                    <a:lnTo>
                      <a:pt x="203" y="501"/>
                    </a:lnTo>
                    <a:lnTo>
                      <a:pt x="225" y="541"/>
                    </a:lnTo>
                    <a:lnTo>
                      <a:pt x="225" y="542"/>
                    </a:lnTo>
                    <a:lnTo>
                      <a:pt x="237" y="554"/>
                    </a:lnTo>
                    <a:lnTo>
                      <a:pt x="237" y="556"/>
                    </a:lnTo>
                    <a:lnTo>
                      <a:pt x="246" y="560"/>
                    </a:lnTo>
                    <a:lnTo>
                      <a:pt x="255" y="566"/>
                    </a:lnTo>
                    <a:lnTo>
                      <a:pt x="258" y="566"/>
                    </a:lnTo>
                    <a:lnTo>
                      <a:pt x="260" y="569"/>
                    </a:lnTo>
                    <a:lnTo>
                      <a:pt x="262" y="569"/>
                    </a:lnTo>
                    <a:lnTo>
                      <a:pt x="266" y="573"/>
                    </a:lnTo>
                    <a:lnTo>
                      <a:pt x="273" y="588"/>
                    </a:lnTo>
                    <a:lnTo>
                      <a:pt x="288" y="608"/>
                    </a:lnTo>
                    <a:lnTo>
                      <a:pt x="301" y="634"/>
                    </a:lnTo>
                    <a:lnTo>
                      <a:pt x="309" y="661"/>
                    </a:lnTo>
                    <a:lnTo>
                      <a:pt x="309" y="662"/>
                    </a:lnTo>
                    <a:lnTo>
                      <a:pt x="312" y="665"/>
                    </a:lnTo>
                    <a:lnTo>
                      <a:pt x="312" y="669"/>
                    </a:lnTo>
                    <a:lnTo>
                      <a:pt x="315" y="671"/>
                    </a:lnTo>
                    <a:lnTo>
                      <a:pt x="319" y="671"/>
                    </a:lnTo>
                    <a:lnTo>
                      <a:pt x="323" y="672"/>
                    </a:lnTo>
                    <a:lnTo>
                      <a:pt x="325" y="673"/>
                    </a:lnTo>
                    <a:lnTo>
                      <a:pt x="326" y="673"/>
                    </a:lnTo>
                    <a:lnTo>
                      <a:pt x="326" y="675"/>
                    </a:lnTo>
                    <a:lnTo>
                      <a:pt x="327" y="675"/>
                    </a:lnTo>
                    <a:lnTo>
                      <a:pt x="330" y="680"/>
                    </a:lnTo>
                    <a:lnTo>
                      <a:pt x="331" y="683"/>
                    </a:lnTo>
                    <a:lnTo>
                      <a:pt x="333" y="684"/>
                    </a:lnTo>
                    <a:lnTo>
                      <a:pt x="338" y="691"/>
                    </a:lnTo>
                    <a:lnTo>
                      <a:pt x="351" y="697"/>
                    </a:lnTo>
                    <a:lnTo>
                      <a:pt x="357" y="698"/>
                    </a:lnTo>
                    <a:lnTo>
                      <a:pt x="362" y="696"/>
                    </a:lnTo>
                    <a:lnTo>
                      <a:pt x="376" y="691"/>
                    </a:lnTo>
                    <a:lnTo>
                      <a:pt x="383" y="691"/>
                    </a:lnTo>
                    <a:lnTo>
                      <a:pt x="397" y="690"/>
                    </a:lnTo>
                    <a:lnTo>
                      <a:pt x="398" y="690"/>
                    </a:lnTo>
                    <a:lnTo>
                      <a:pt x="398" y="689"/>
                    </a:lnTo>
                    <a:lnTo>
                      <a:pt x="407" y="640"/>
                    </a:lnTo>
                    <a:lnTo>
                      <a:pt x="410" y="633"/>
                    </a:lnTo>
                    <a:lnTo>
                      <a:pt x="411" y="627"/>
                    </a:lnTo>
                    <a:lnTo>
                      <a:pt x="412" y="626"/>
                    </a:lnTo>
                    <a:lnTo>
                      <a:pt x="414" y="626"/>
                    </a:lnTo>
                    <a:lnTo>
                      <a:pt x="415" y="627"/>
                    </a:lnTo>
                    <a:lnTo>
                      <a:pt x="426" y="633"/>
                    </a:lnTo>
                    <a:lnTo>
                      <a:pt x="432" y="637"/>
                    </a:lnTo>
                    <a:lnTo>
                      <a:pt x="449" y="641"/>
                    </a:lnTo>
                    <a:lnTo>
                      <a:pt x="459" y="645"/>
                    </a:lnTo>
                    <a:lnTo>
                      <a:pt x="468" y="652"/>
                    </a:lnTo>
                    <a:lnTo>
                      <a:pt x="470" y="652"/>
                    </a:lnTo>
                    <a:lnTo>
                      <a:pt x="470" y="654"/>
                    </a:lnTo>
                    <a:lnTo>
                      <a:pt x="475" y="664"/>
                    </a:lnTo>
                    <a:lnTo>
                      <a:pt x="478" y="680"/>
                    </a:lnTo>
                    <a:lnTo>
                      <a:pt x="484" y="684"/>
                    </a:lnTo>
                    <a:lnTo>
                      <a:pt x="488" y="686"/>
                    </a:lnTo>
                    <a:lnTo>
                      <a:pt x="492" y="686"/>
                    </a:lnTo>
                    <a:lnTo>
                      <a:pt x="499" y="683"/>
                    </a:lnTo>
                    <a:lnTo>
                      <a:pt x="512" y="668"/>
                    </a:lnTo>
                    <a:lnTo>
                      <a:pt x="517" y="669"/>
                    </a:lnTo>
                    <a:lnTo>
                      <a:pt x="526" y="673"/>
                    </a:lnTo>
                    <a:lnTo>
                      <a:pt x="527" y="675"/>
                    </a:lnTo>
                    <a:lnTo>
                      <a:pt x="531" y="676"/>
                    </a:lnTo>
                    <a:lnTo>
                      <a:pt x="537" y="676"/>
                    </a:lnTo>
                    <a:lnTo>
                      <a:pt x="541" y="673"/>
                    </a:lnTo>
                    <a:lnTo>
                      <a:pt x="548" y="672"/>
                    </a:lnTo>
                    <a:lnTo>
                      <a:pt x="556" y="672"/>
                    </a:lnTo>
                    <a:lnTo>
                      <a:pt x="570" y="669"/>
                    </a:lnTo>
                    <a:lnTo>
                      <a:pt x="590" y="669"/>
                    </a:lnTo>
                    <a:lnTo>
                      <a:pt x="601" y="672"/>
                    </a:lnTo>
                    <a:lnTo>
                      <a:pt x="619" y="673"/>
                    </a:lnTo>
                    <a:lnTo>
                      <a:pt x="620" y="675"/>
                    </a:lnTo>
                    <a:lnTo>
                      <a:pt x="620" y="676"/>
                    </a:lnTo>
                    <a:lnTo>
                      <a:pt x="623" y="682"/>
                    </a:lnTo>
                    <a:lnTo>
                      <a:pt x="626" y="689"/>
                    </a:lnTo>
                    <a:lnTo>
                      <a:pt x="626" y="690"/>
                    </a:lnTo>
                    <a:lnTo>
                      <a:pt x="627" y="693"/>
                    </a:lnTo>
                    <a:lnTo>
                      <a:pt x="626" y="696"/>
                    </a:lnTo>
                    <a:lnTo>
                      <a:pt x="626" y="701"/>
                    </a:lnTo>
                    <a:lnTo>
                      <a:pt x="623" y="704"/>
                    </a:lnTo>
                    <a:lnTo>
                      <a:pt x="623" y="705"/>
                    </a:lnTo>
                    <a:lnTo>
                      <a:pt x="620" y="708"/>
                    </a:lnTo>
                    <a:lnTo>
                      <a:pt x="620" y="719"/>
                    </a:lnTo>
                    <a:lnTo>
                      <a:pt x="623" y="721"/>
                    </a:lnTo>
                    <a:lnTo>
                      <a:pt x="625" y="721"/>
                    </a:lnTo>
                    <a:lnTo>
                      <a:pt x="632" y="724"/>
                    </a:lnTo>
                    <a:lnTo>
                      <a:pt x="636" y="724"/>
                    </a:lnTo>
                    <a:lnTo>
                      <a:pt x="640" y="722"/>
                    </a:lnTo>
                    <a:lnTo>
                      <a:pt x="646" y="726"/>
                    </a:lnTo>
                    <a:lnTo>
                      <a:pt x="653" y="741"/>
                    </a:lnTo>
                    <a:lnTo>
                      <a:pt x="668" y="735"/>
                    </a:lnTo>
                    <a:lnTo>
                      <a:pt x="668" y="733"/>
                    </a:lnTo>
                    <a:lnTo>
                      <a:pt x="669" y="729"/>
                    </a:lnTo>
                    <a:lnTo>
                      <a:pt x="671" y="729"/>
                    </a:lnTo>
                    <a:lnTo>
                      <a:pt x="679" y="725"/>
                    </a:lnTo>
                    <a:lnTo>
                      <a:pt x="682" y="725"/>
                    </a:lnTo>
                    <a:lnTo>
                      <a:pt x="687" y="721"/>
                    </a:lnTo>
                    <a:lnTo>
                      <a:pt x="690" y="717"/>
                    </a:lnTo>
                    <a:lnTo>
                      <a:pt x="689" y="707"/>
                    </a:lnTo>
                    <a:lnTo>
                      <a:pt x="690" y="700"/>
                    </a:lnTo>
                    <a:lnTo>
                      <a:pt x="693" y="694"/>
                    </a:lnTo>
                    <a:lnTo>
                      <a:pt x="696" y="691"/>
                    </a:lnTo>
                    <a:lnTo>
                      <a:pt x="697" y="691"/>
                    </a:lnTo>
                    <a:lnTo>
                      <a:pt x="707" y="693"/>
                    </a:lnTo>
                    <a:lnTo>
                      <a:pt x="731" y="701"/>
                    </a:lnTo>
                    <a:lnTo>
                      <a:pt x="732" y="703"/>
                    </a:lnTo>
                    <a:lnTo>
                      <a:pt x="724" y="672"/>
                    </a:lnTo>
                    <a:lnTo>
                      <a:pt x="724" y="671"/>
                    </a:lnTo>
                    <a:lnTo>
                      <a:pt x="725" y="669"/>
                    </a:lnTo>
                    <a:lnTo>
                      <a:pt x="729" y="662"/>
                    </a:lnTo>
                    <a:lnTo>
                      <a:pt x="733" y="658"/>
                    </a:lnTo>
                    <a:lnTo>
                      <a:pt x="733" y="629"/>
                    </a:lnTo>
                    <a:lnTo>
                      <a:pt x="735" y="626"/>
                    </a:lnTo>
                    <a:lnTo>
                      <a:pt x="735" y="623"/>
                    </a:lnTo>
                    <a:lnTo>
                      <a:pt x="736" y="623"/>
                    </a:lnTo>
                    <a:lnTo>
                      <a:pt x="736" y="621"/>
                    </a:lnTo>
                    <a:lnTo>
                      <a:pt x="745" y="616"/>
                    </a:lnTo>
                    <a:lnTo>
                      <a:pt x="747" y="606"/>
                    </a:lnTo>
                    <a:lnTo>
                      <a:pt x="752" y="599"/>
                    </a:lnTo>
                    <a:lnTo>
                      <a:pt x="759" y="592"/>
                    </a:lnTo>
                    <a:lnTo>
                      <a:pt x="764" y="592"/>
                    </a:lnTo>
                    <a:lnTo>
                      <a:pt x="767" y="591"/>
                    </a:lnTo>
                    <a:lnTo>
                      <a:pt x="788" y="567"/>
                    </a:lnTo>
                    <a:lnTo>
                      <a:pt x="788" y="566"/>
                    </a:lnTo>
                    <a:lnTo>
                      <a:pt x="792" y="566"/>
                    </a:lnTo>
                    <a:lnTo>
                      <a:pt x="799" y="567"/>
                    </a:lnTo>
                    <a:lnTo>
                      <a:pt x="817" y="564"/>
                    </a:lnTo>
                    <a:lnTo>
                      <a:pt x="819" y="564"/>
                    </a:lnTo>
                    <a:lnTo>
                      <a:pt x="824" y="559"/>
                    </a:lnTo>
                    <a:lnTo>
                      <a:pt x="824" y="557"/>
                    </a:lnTo>
                    <a:lnTo>
                      <a:pt x="829" y="553"/>
                    </a:lnTo>
                    <a:lnTo>
                      <a:pt x="831" y="552"/>
                    </a:lnTo>
                    <a:lnTo>
                      <a:pt x="833" y="552"/>
                    </a:lnTo>
                    <a:lnTo>
                      <a:pt x="836" y="549"/>
                    </a:lnTo>
                    <a:lnTo>
                      <a:pt x="837" y="549"/>
                    </a:lnTo>
                    <a:lnTo>
                      <a:pt x="841" y="541"/>
                    </a:lnTo>
                    <a:lnTo>
                      <a:pt x="843" y="541"/>
                    </a:lnTo>
                    <a:lnTo>
                      <a:pt x="845" y="538"/>
                    </a:lnTo>
                    <a:lnTo>
                      <a:pt x="848" y="537"/>
                    </a:lnTo>
                    <a:lnTo>
                      <a:pt x="848" y="535"/>
                    </a:lnTo>
                    <a:lnTo>
                      <a:pt x="850" y="530"/>
                    </a:lnTo>
                    <a:lnTo>
                      <a:pt x="852" y="524"/>
                    </a:lnTo>
                    <a:lnTo>
                      <a:pt x="854" y="524"/>
                    </a:lnTo>
                    <a:lnTo>
                      <a:pt x="854" y="523"/>
                    </a:lnTo>
                    <a:lnTo>
                      <a:pt x="857" y="521"/>
                    </a:lnTo>
                    <a:lnTo>
                      <a:pt x="857" y="520"/>
                    </a:lnTo>
                    <a:lnTo>
                      <a:pt x="858" y="516"/>
                    </a:lnTo>
                    <a:lnTo>
                      <a:pt x="858" y="510"/>
                    </a:lnTo>
                    <a:lnTo>
                      <a:pt x="855" y="490"/>
                    </a:lnTo>
                    <a:lnTo>
                      <a:pt x="857" y="479"/>
                    </a:lnTo>
                    <a:lnTo>
                      <a:pt x="854" y="471"/>
                    </a:lnTo>
                    <a:lnTo>
                      <a:pt x="854" y="451"/>
                    </a:lnTo>
                    <a:lnTo>
                      <a:pt x="850" y="432"/>
                    </a:lnTo>
                    <a:lnTo>
                      <a:pt x="850" y="430"/>
                    </a:lnTo>
                    <a:lnTo>
                      <a:pt x="857" y="427"/>
                    </a:lnTo>
                    <a:lnTo>
                      <a:pt x="863" y="430"/>
                    </a:lnTo>
                    <a:lnTo>
                      <a:pt x="882" y="416"/>
                    </a:lnTo>
                    <a:lnTo>
                      <a:pt x="890" y="425"/>
                    </a:lnTo>
                    <a:lnTo>
                      <a:pt x="891" y="423"/>
                    </a:lnTo>
                    <a:lnTo>
                      <a:pt x="896" y="422"/>
                    </a:lnTo>
                    <a:lnTo>
                      <a:pt x="901" y="418"/>
                    </a:lnTo>
                    <a:lnTo>
                      <a:pt x="904" y="415"/>
                    </a:lnTo>
                    <a:lnTo>
                      <a:pt x="911" y="415"/>
                    </a:lnTo>
                    <a:lnTo>
                      <a:pt x="915" y="412"/>
                    </a:lnTo>
                    <a:lnTo>
                      <a:pt x="915" y="405"/>
                    </a:lnTo>
                    <a:lnTo>
                      <a:pt x="907" y="397"/>
                    </a:lnTo>
                    <a:lnTo>
                      <a:pt x="905" y="394"/>
                    </a:lnTo>
                    <a:lnTo>
                      <a:pt x="900" y="391"/>
                    </a:lnTo>
                    <a:lnTo>
                      <a:pt x="896" y="388"/>
                    </a:lnTo>
                    <a:lnTo>
                      <a:pt x="890" y="386"/>
                    </a:lnTo>
                    <a:lnTo>
                      <a:pt x="884" y="381"/>
                    </a:lnTo>
                    <a:lnTo>
                      <a:pt x="876" y="377"/>
                    </a:lnTo>
                    <a:lnTo>
                      <a:pt x="875" y="377"/>
                    </a:lnTo>
                    <a:lnTo>
                      <a:pt x="870" y="373"/>
                    </a:lnTo>
                    <a:lnTo>
                      <a:pt x="870" y="372"/>
                    </a:lnTo>
                    <a:lnTo>
                      <a:pt x="869" y="362"/>
                    </a:lnTo>
                    <a:lnTo>
                      <a:pt x="865" y="349"/>
                    </a:lnTo>
                    <a:lnTo>
                      <a:pt x="862" y="344"/>
                    </a:lnTo>
                    <a:lnTo>
                      <a:pt x="854" y="340"/>
                    </a:lnTo>
                    <a:lnTo>
                      <a:pt x="851" y="340"/>
                    </a:lnTo>
                    <a:lnTo>
                      <a:pt x="850" y="338"/>
                    </a:lnTo>
                    <a:lnTo>
                      <a:pt x="845" y="338"/>
                    </a:lnTo>
                    <a:lnTo>
                      <a:pt x="826" y="324"/>
                    </a:lnTo>
                    <a:lnTo>
                      <a:pt x="824" y="319"/>
                    </a:lnTo>
                    <a:lnTo>
                      <a:pt x="824" y="313"/>
                    </a:lnTo>
                    <a:lnTo>
                      <a:pt x="823" y="310"/>
                    </a:lnTo>
                    <a:lnTo>
                      <a:pt x="823" y="309"/>
                    </a:lnTo>
                    <a:lnTo>
                      <a:pt x="822" y="307"/>
                    </a:lnTo>
                    <a:lnTo>
                      <a:pt x="817" y="306"/>
                    </a:lnTo>
                    <a:lnTo>
                      <a:pt x="816" y="306"/>
                    </a:lnTo>
                    <a:lnTo>
                      <a:pt x="816" y="305"/>
                    </a:lnTo>
                    <a:lnTo>
                      <a:pt x="807" y="292"/>
                    </a:lnTo>
                    <a:lnTo>
                      <a:pt x="800" y="285"/>
                    </a:lnTo>
                    <a:lnTo>
                      <a:pt x="802" y="284"/>
                    </a:lnTo>
                    <a:lnTo>
                      <a:pt x="796" y="266"/>
                    </a:lnTo>
                    <a:lnTo>
                      <a:pt x="796" y="256"/>
                    </a:lnTo>
                    <a:lnTo>
                      <a:pt x="790" y="238"/>
                    </a:lnTo>
                    <a:lnTo>
                      <a:pt x="792" y="231"/>
                    </a:lnTo>
                    <a:lnTo>
                      <a:pt x="796" y="229"/>
                    </a:lnTo>
                    <a:lnTo>
                      <a:pt x="798" y="228"/>
                    </a:lnTo>
                    <a:lnTo>
                      <a:pt x="802" y="228"/>
                    </a:lnTo>
                    <a:lnTo>
                      <a:pt x="806" y="225"/>
                    </a:lnTo>
                    <a:lnTo>
                      <a:pt x="810" y="224"/>
                    </a:lnTo>
                    <a:lnTo>
                      <a:pt x="812" y="218"/>
                    </a:lnTo>
                    <a:lnTo>
                      <a:pt x="812" y="212"/>
                    </a:lnTo>
                    <a:lnTo>
                      <a:pt x="817" y="199"/>
                    </a:lnTo>
                    <a:lnTo>
                      <a:pt x="823" y="193"/>
                    </a:lnTo>
                    <a:lnTo>
                      <a:pt x="836" y="192"/>
                    </a:lnTo>
                    <a:lnTo>
                      <a:pt x="845" y="189"/>
                    </a:lnTo>
                    <a:lnTo>
                      <a:pt x="854" y="185"/>
                    </a:lnTo>
                    <a:lnTo>
                      <a:pt x="865" y="182"/>
                    </a:lnTo>
                    <a:lnTo>
                      <a:pt x="865" y="172"/>
                    </a:lnTo>
                    <a:lnTo>
                      <a:pt x="869" y="166"/>
                    </a:lnTo>
                    <a:lnTo>
                      <a:pt x="875" y="161"/>
                    </a:lnTo>
                    <a:lnTo>
                      <a:pt x="887" y="155"/>
                    </a:lnTo>
                    <a:lnTo>
                      <a:pt x="887" y="154"/>
                    </a:lnTo>
                    <a:lnTo>
                      <a:pt x="889" y="152"/>
                    </a:lnTo>
                    <a:lnTo>
                      <a:pt x="889" y="149"/>
                    </a:lnTo>
                    <a:lnTo>
                      <a:pt x="886" y="120"/>
                    </a:lnTo>
                    <a:lnTo>
                      <a:pt x="886" y="113"/>
                    </a:lnTo>
                    <a:lnTo>
                      <a:pt x="887" y="112"/>
                    </a:lnTo>
                    <a:lnTo>
                      <a:pt x="891" y="101"/>
                    </a:lnTo>
                    <a:lnTo>
                      <a:pt x="891" y="99"/>
                    </a:lnTo>
                    <a:lnTo>
                      <a:pt x="896" y="96"/>
                    </a:lnTo>
                    <a:lnTo>
                      <a:pt x="900" y="95"/>
                    </a:lnTo>
                    <a:lnTo>
                      <a:pt x="905" y="81"/>
                    </a:lnTo>
                    <a:lnTo>
                      <a:pt x="903" y="73"/>
                    </a:lnTo>
                    <a:lnTo>
                      <a:pt x="904" y="73"/>
                    </a:lnTo>
                    <a:lnTo>
                      <a:pt x="904" y="70"/>
                    </a:lnTo>
                    <a:lnTo>
                      <a:pt x="905" y="70"/>
                    </a:lnTo>
                    <a:lnTo>
                      <a:pt x="905" y="69"/>
                    </a:lnTo>
                    <a:lnTo>
                      <a:pt x="912" y="67"/>
                    </a:lnTo>
                    <a:lnTo>
                      <a:pt x="915" y="66"/>
                    </a:lnTo>
                    <a:lnTo>
                      <a:pt x="917" y="66"/>
                    </a:lnTo>
                    <a:lnTo>
                      <a:pt x="918" y="67"/>
                    </a:lnTo>
                    <a:lnTo>
                      <a:pt x="919" y="67"/>
                    </a:lnTo>
                    <a:lnTo>
                      <a:pt x="928" y="59"/>
                    </a:lnTo>
                    <a:lnTo>
                      <a:pt x="910" y="41"/>
                    </a:lnTo>
                    <a:lnTo>
                      <a:pt x="908" y="31"/>
                    </a:lnTo>
                    <a:lnTo>
                      <a:pt x="900" y="7"/>
                    </a:lnTo>
                    <a:lnTo>
                      <a:pt x="894" y="9"/>
                    </a:lnTo>
                    <a:lnTo>
                      <a:pt x="884" y="11"/>
                    </a:lnTo>
                    <a:lnTo>
                      <a:pt x="872" y="7"/>
                    </a:lnTo>
                    <a:lnTo>
                      <a:pt x="855" y="0"/>
                    </a:lnTo>
                    <a:lnTo>
                      <a:pt x="848" y="6"/>
                    </a:lnTo>
                    <a:lnTo>
                      <a:pt x="847" y="7"/>
                    </a:lnTo>
                    <a:lnTo>
                      <a:pt x="841" y="24"/>
                    </a:lnTo>
                    <a:lnTo>
                      <a:pt x="836" y="29"/>
                    </a:lnTo>
                    <a:lnTo>
                      <a:pt x="816" y="56"/>
                    </a:lnTo>
                    <a:lnTo>
                      <a:pt x="787" y="60"/>
                    </a:lnTo>
                    <a:lnTo>
                      <a:pt x="781" y="70"/>
                    </a:lnTo>
                    <a:lnTo>
                      <a:pt x="781" y="74"/>
                    </a:lnTo>
                    <a:lnTo>
                      <a:pt x="783" y="81"/>
                    </a:lnTo>
                    <a:lnTo>
                      <a:pt x="774" y="92"/>
                    </a:lnTo>
                    <a:lnTo>
                      <a:pt x="770" y="96"/>
                    </a:lnTo>
                    <a:lnTo>
                      <a:pt x="760" y="96"/>
                    </a:lnTo>
                    <a:lnTo>
                      <a:pt x="756" y="95"/>
                    </a:lnTo>
                    <a:lnTo>
                      <a:pt x="739" y="99"/>
                    </a:lnTo>
                    <a:lnTo>
                      <a:pt x="738" y="101"/>
                    </a:lnTo>
                    <a:lnTo>
                      <a:pt x="720" y="108"/>
                    </a:lnTo>
                    <a:lnTo>
                      <a:pt x="716" y="106"/>
                    </a:lnTo>
                    <a:lnTo>
                      <a:pt x="714" y="106"/>
                    </a:lnTo>
                    <a:lnTo>
                      <a:pt x="714" y="108"/>
                    </a:lnTo>
                    <a:lnTo>
                      <a:pt x="710" y="118"/>
                    </a:lnTo>
                    <a:lnTo>
                      <a:pt x="696" y="129"/>
                    </a:lnTo>
                    <a:lnTo>
                      <a:pt x="680" y="136"/>
                    </a:lnTo>
                    <a:lnTo>
                      <a:pt x="679" y="141"/>
                    </a:lnTo>
                    <a:lnTo>
                      <a:pt x="680" y="151"/>
                    </a:lnTo>
                    <a:lnTo>
                      <a:pt x="682" y="151"/>
                    </a:lnTo>
                    <a:lnTo>
                      <a:pt x="682" y="159"/>
                    </a:lnTo>
                    <a:lnTo>
                      <a:pt x="678" y="164"/>
                    </a:lnTo>
                    <a:lnTo>
                      <a:pt x="671" y="165"/>
                    </a:lnTo>
                    <a:lnTo>
                      <a:pt x="662" y="168"/>
                    </a:lnTo>
                    <a:lnTo>
                      <a:pt x="658" y="171"/>
                    </a:lnTo>
                    <a:lnTo>
                      <a:pt x="656" y="172"/>
                    </a:lnTo>
                    <a:lnTo>
                      <a:pt x="653" y="178"/>
                    </a:lnTo>
                    <a:lnTo>
                      <a:pt x="653" y="180"/>
                    </a:lnTo>
                    <a:lnTo>
                      <a:pt x="651" y="189"/>
                    </a:lnTo>
                    <a:lnTo>
                      <a:pt x="639" y="203"/>
                    </a:lnTo>
                    <a:lnTo>
                      <a:pt x="636" y="204"/>
                    </a:lnTo>
                    <a:lnTo>
                      <a:pt x="632" y="204"/>
                    </a:lnTo>
                    <a:lnTo>
                      <a:pt x="622" y="211"/>
                    </a:lnTo>
                    <a:lnTo>
                      <a:pt x="606" y="226"/>
                    </a:lnTo>
                    <a:lnTo>
                      <a:pt x="605" y="226"/>
                    </a:lnTo>
                    <a:lnTo>
                      <a:pt x="598" y="229"/>
                    </a:lnTo>
                    <a:lnTo>
                      <a:pt x="597" y="231"/>
                    </a:lnTo>
                    <a:lnTo>
                      <a:pt x="593" y="231"/>
                    </a:lnTo>
                    <a:lnTo>
                      <a:pt x="593" y="229"/>
                    </a:lnTo>
                    <a:lnTo>
                      <a:pt x="587" y="228"/>
                    </a:lnTo>
                    <a:lnTo>
                      <a:pt x="572" y="226"/>
                    </a:lnTo>
                    <a:lnTo>
                      <a:pt x="570" y="228"/>
                    </a:lnTo>
                    <a:lnTo>
                      <a:pt x="569" y="226"/>
                    </a:lnTo>
                    <a:lnTo>
                      <a:pt x="566" y="226"/>
                    </a:lnTo>
                    <a:lnTo>
                      <a:pt x="567" y="228"/>
                    </a:lnTo>
                    <a:lnTo>
                      <a:pt x="569" y="231"/>
                    </a:lnTo>
                    <a:lnTo>
                      <a:pt x="569" y="256"/>
                    </a:lnTo>
                    <a:lnTo>
                      <a:pt x="567" y="260"/>
                    </a:lnTo>
                    <a:lnTo>
                      <a:pt x="567" y="264"/>
                    </a:lnTo>
                    <a:lnTo>
                      <a:pt x="566" y="264"/>
                    </a:lnTo>
                    <a:lnTo>
                      <a:pt x="563" y="267"/>
                    </a:lnTo>
                    <a:lnTo>
                      <a:pt x="562" y="271"/>
                    </a:lnTo>
                    <a:lnTo>
                      <a:pt x="560" y="273"/>
                    </a:lnTo>
                    <a:lnTo>
                      <a:pt x="556" y="300"/>
                    </a:lnTo>
                    <a:lnTo>
                      <a:pt x="555" y="302"/>
                    </a:lnTo>
                    <a:lnTo>
                      <a:pt x="524" y="324"/>
                    </a:lnTo>
                    <a:lnTo>
                      <a:pt x="521" y="328"/>
                    </a:lnTo>
                    <a:lnTo>
                      <a:pt x="521" y="330"/>
                    </a:lnTo>
                    <a:lnTo>
                      <a:pt x="520" y="352"/>
                    </a:lnTo>
                    <a:lnTo>
                      <a:pt x="518" y="364"/>
                    </a:lnTo>
                    <a:lnTo>
                      <a:pt x="513" y="388"/>
                    </a:lnTo>
                    <a:lnTo>
                      <a:pt x="513" y="398"/>
                    </a:lnTo>
                    <a:lnTo>
                      <a:pt x="467" y="401"/>
                    </a:lnTo>
                    <a:lnTo>
                      <a:pt x="459" y="403"/>
                    </a:lnTo>
                    <a:lnTo>
                      <a:pt x="457" y="404"/>
                    </a:lnTo>
                    <a:lnTo>
                      <a:pt x="456" y="404"/>
                    </a:lnTo>
                    <a:lnTo>
                      <a:pt x="456" y="403"/>
                    </a:lnTo>
                    <a:lnTo>
                      <a:pt x="453" y="403"/>
                    </a:lnTo>
                    <a:lnTo>
                      <a:pt x="446" y="401"/>
                    </a:lnTo>
                    <a:lnTo>
                      <a:pt x="426" y="404"/>
                    </a:lnTo>
                    <a:lnTo>
                      <a:pt x="424" y="405"/>
                    </a:lnTo>
                    <a:lnTo>
                      <a:pt x="417" y="405"/>
                    </a:lnTo>
                    <a:lnTo>
                      <a:pt x="405" y="404"/>
                    </a:lnTo>
                    <a:lnTo>
                      <a:pt x="404" y="404"/>
                    </a:lnTo>
                    <a:lnTo>
                      <a:pt x="401" y="403"/>
                    </a:lnTo>
                    <a:lnTo>
                      <a:pt x="400" y="401"/>
                    </a:lnTo>
                    <a:lnTo>
                      <a:pt x="369" y="403"/>
                    </a:lnTo>
                    <a:lnTo>
                      <a:pt x="362" y="401"/>
                    </a:lnTo>
                    <a:lnTo>
                      <a:pt x="361" y="401"/>
                    </a:lnTo>
                    <a:lnTo>
                      <a:pt x="359" y="400"/>
                    </a:lnTo>
                    <a:lnTo>
                      <a:pt x="337" y="400"/>
                    </a:lnTo>
                    <a:lnTo>
                      <a:pt x="331" y="397"/>
                    </a:lnTo>
                    <a:lnTo>
                      <a:pt x="330" y="397"/>
                    </a:lnTo>
                    <a:lnTo>
                      <a:pt x="319" y="394"/>
                    </a:lnTo>
                    <a:lnTo>
                      <a:pt x="316" y="397"/>
                    </a:lnTo>
                    <a:lnTo>
                      <a:pt x="312" y="400"/>
                    </a:lnTo>
                    <a:lnTo>
                      <a:pt x="304" y="400"/>
                    </a:lnTo>
                    <a:lnTo>
                      <a:pt x="298" y="394"/>
                    </a:lnTo>
                    <a:lnTo>
                      <a:pt x="298" y="391"/>
                    </a:lnTo>
                    <a:lnTo>
                      <a:pt x="294" y="380"/>
                    </a:lnTo>
                    <a:lnTo>
                      <a:pt x="252" y="369"/>
                    </a:lnTo>
                    <a:lnTo>
                      <a:pt x="244" y="373"/>
                    </a:lnTo>
                    <a:lnTo>
                      <a:pt x="244" y="374"/>
                    </a:lnTo>
                    <a:lnTo>
                      <a:pt x="241" y="373"/>
                    </a:lnTo>
                    <a:lnTo>
                      <a:pt x="232" y="372"/>
                    </a:lnTo>
                    <a:lnTo>
                      <a:pt x="231" y="372"/>
                    </a:lnTo>
                    <a:lnTo>
                      <a:pt x="228" y="369"/>
                    </a:lnTo>
                    <a:lnTo>
                      <a:pt x="222" y="359"/>
                    </a:lnTo>
                    <a:lnTo>
                      <a:pt x="224" y="353"/>
                    </a:lnTo>
                    <a:lnTo>
                      <a:pt x="224" y="352"/>
                    </a:lnTo>
                    <a:lnTo>
                      <a:pt x="204" y="349"/>
                    </a:lnTo>
                    <a:lnTo>
                      <a:pt x="184" y="352"/>
                    </a:lnTo>
                    <a:lnTo>
                      <a:pt x="157" y="366"/>
                    </a:lnTo>
                    <a:lnTo>
                      <a:pt x="153" y="366"/>
                    </a:lnTo>
                    <a:lnTo>
                      <a:pt x="147" y="365"/>
                    </a:lnTo>
                    <a:lnTo>
                      <a:pt x="143" y="362"/>
                    </a:lnTo>
                    <a:lnTo>
                      <a:pt x="137" y="35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72" name="Freeform 199">
                <a:extLst>
                  <a:ext uri="{FF2B5EF4-FFF2-40B4-BE49-F238E27FC236}">
                    <a16:creationId xmlns:a16="http://schemas.microsoft.com/office/drawing/2014/main" id="{E4FD09C8-1122-84B4-876E-DF755D148B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7" y="2987"/>
                <a:ext cx="216" cy="313"/>
              </a:xfrm>
              <a:custGeom>
                <a:avLst/>
                <a:gdLst>
                  <a:gd name="T0" fmla="*/ 461 w 866"/>
                  <a:gd name="T1" fmla="*/ 120 h 1250"/>
                  <a:gd name="T2" fmla="*/ 515 w 866"/>
                  <a:gd name="T3" fmla="*/ 152 h 1250"/>
                  <a:gd name="T4" fmla="*/ 466 w 866"/>
                  <a:gd name="T5" fmla="*/ 201 h 1250"/>
                  <a:gd name="T6" fmla="*/ 445 w 866"/>
                  <a:gd name="T7" fmla="*/ 258 h 1250"/>
                  <a:gd name="T8" fmla="*/ 415 w 866"/>
                  <a:gd name="T9" fmla="*/ 299 h 1250"/>
                  <a:gd name="T10" fmla="*/ 440 w 866"/>
                  <a:gd name="T11" fmla="*/ 331 h 1250"/>
                  <a:gd name="T12" fmla="*/ 406 w 866"/>
                  <a:gd name="T13" fmla="*/ 358 h 1250"/>
                  <a:gd name="T14" fmla="*/ 322 w 866"/>
                  <a:gd name="T15" fmla="*/ 380 h 1250"/>
                  <a:gd name="T16" fmla="*/ 290 w 866"/>
                  <a:gd name="T17" fmla="*/ 459 h 1250"/>
                  <a:gd name="T18" fmla="*/ 243 w 866"/>
                  <a:gd name="T19" fmla="*/ 526 h 1250"/>
                  <a:gd name="T20" fmla="*/ 162 w 866"/>
                  <a:gd name="T21" fmla="*/ 535 h 1250"/>
                  <a:gd name="T22" fmla="*/ 145 w 866"/>
                  <a:gd name="T23" fmla="*/ 595 h 1250"/>
                  <a:gd name="T24" fmla="*/ 158 w 866"/>
                  <a:gd name="T25" fmla="*/ 676 h 1250"/>
                  <a:gd name="T26" fmla="*/ 138 w 866"/>
                  <a:gd name="T27" fmla="*/ 688 h 1250"/>
                  <a:gd name="T28" fmla="*/ 99 w 866"/>
                  <a:gd name="T29" fmla="*/ 704 h 1250"/>
                  <a:gd name="T30" fmla="*/ 93 w 866"/>
                  <a:gd name="T31" fmla="*/ 725 h 1250"/>
                  <a:gd name="T32" fmla="*/ 75 w 866"/>
                  <a:gd name="T33" fmla="*/ 705 h 1250"/>
                  <a:gd name="T34" fmla="*/ 85 w 866"/>
                  <a:gd name="T35" fmla="*/ 681 h 1250"/>
                  <a:gd name="T36" fmla="*/ 81 w 866"/>
                  <a:gd name="T37" fmla="*/ 665 h 1250"/>
                  <a:gd name="T38" fmla="*/ 88 w 866"/>
                  <a:gd name="T39" fmla="*/ 651 h 1250"/>
                  <a:gd name="T40" fmla="*/ 25 w 866"/>
                  <a:gd name="T41" fmla="*/ 595 h 1250"/>
                  <a:gd name="T42" fmla="*/ 25 w 866"/>
                  <a:gd name="T43" fmla="*/ 691 h 1250"/>
                  <a:gd name="T44" fmla="*/ 38 w 866"/>
                  <a:gd name="T45" fmla="*/ 793 h 1250"/>
                  <a:gd name="T46" fmla="*/ 58 w 866"/>
                  <a:gd name="T47" fmla="*/ 880 h 1250"/>
                  <a:gd name="T48" fmla="*/ 158 w 866"/>
                  <a:gd name="T49" fmla="*/ 835 h 1250"/>
                  <a:gd name="T50" fmla="*/ 225 w 866"/>
                  <a:gd name="T51" fmla="*/ 760 h 1250"/>
                  <a:gd name="T52" fmla="*/ 273 w 866"/>
                  <a:gd name="T53" fmla="*/ 776 h 1250"/>
                  <a:gd name="T54" fmla="*/ 283 w 866"/>
                  <a:gd name="T55" fmla="*/ 825 h 1250"/>
                  <a:gd name="T56" fmla="*/ 265 w 866"/>
                  <a:gd name="T57" fmla="*/ 900 h 1250"/>
                  <a:gd name="T58" fmla="*/ 229 w 866"/>
                  <a:gd name="T59" fmla="*/ 958 h 1250"/>
                  <a:gd name="T60" fmla="*/ 285 w 866"/>
                  <a:gd name="T61" fmla="*/ 965 h 1250"/>
                  <a:gd name="T62" fmla="*/ 369 w 866"/>
                  <a:gd name="T63" fmla="*/ 958 h 1250"/>
                  <a:gd name="T64" fmla="*/ 393 w 866"/>
                  <a:gd name="T65" fmla="*/ 996 h 1250"/>
                  <a:gd name="T66" fmla="*/ 424 w 866"/>
                  <a:gd name="T67" fmla="*/ 1074 h 1250"/>
                  <a:gd name="T68" fmla="*/ 410 w 866"/>
                  <a:gd name="T69" fmla="*/ 1132 h 1250"/>
                  <a:gd name="T70" fmla="*/ 381 w 866"/>
                  <a:gd name="T71" fmla="*/ 1163 h 1250"/>
                  <a:gd name="T72" fmla="*/ 366 w 866"/>
                  <a:gd name="T73" fmla="*/ 1248 h 1250"/>
                  <a:gd name="T74" fmla="*/ 454 w 866"/>
                  <a:gd name="T75" fmla="*/ 1152 h 1250"/>
                  <a:gd name="T76" fmla="*/ 533 w 866"/>
                  <a:gd name="T77" fmla="*/ 1118 h 1250"/>
                  <a:gd name="T78" fmla="*/ 568 w 866"/>
                  <a:gd name="T79" fmla="*/ 1130 h 1250"/>
                  <a:gd name="T80" fmla="*/ 568 w 866"/>
                  <a:gd name="T81" fmla="*/ 1040 h 1250"/>
                  <a:gd name="T82" fmla="*/ 597 w 866"/>
                  <a:gd name="T83" fmla="*/ 1008 h 1250"/>
                  <a:gd name="T84" fmla="*/ 600 w 866"/>
                  <a:gd name="T85" fmla="*/ 920 h 1250"/>
                  <a:gd name="T86" fmla="*/ 522 w 866"/>
                  <a:gd name="T87" fmla="*/ 913 h 1250"/>
                  <a:gd name="T88" fmla="*/ 521 w 866"/>
                  <a:gd name="T89" fmla="*/ 853 h 1250"/>
                  <a:gd name="T90" fmla="*/ 554 w 866"/>
                  <a:gd name="T91" fmla="*/ 809 h 1250"/>
                  <a:gd name="T92" fmla="*/ 565 w 866"/>
                  <a:gd name="T93" fmla="*/ 751 h 1250"/>
                  <a:gd name="T94" fmla="*/ 561 w 866"/>
                  <a:gd name="T95" fmla="*/ 702 h 1250"/>
                  <a:gd name="T96" fmla="*/ 595 w 866"/>
                  <a:gd name="T97" fmla="*/ 697 h 1250"/>
                  <a:gd name="T98" fmla="*/ 616 w 866"/>
                  <a:gd name="T99" fmla="*/ 595 h 1250"/>
                  <a:gd name="T100" fmla="*/ 711 w 866"/>
                  <a:gd name="T101" fmla="*/ 556 h 1250"/>
                  <a:gd name="T102" fmla="*/ 724 w 866"/>
                  <a:gd name="T103" fmla="*/ 524 h 1250"/>
                  <a:gd name="T104" fmla="*/ 822 w 866"/>
                  <a:gd name="T105" fmla="*/ 440 h 1250"/>
                  <a:gd name="T106" fmla="*/ 854 w 866"/>
                  <a:gd name="T107" fmla="*/ 388 h 1250"/>
                  <a:gd name="T108" fmla="*/ 866 w 866"/>
                  <a:gd name="T109" fmla="*/ 282 h 1250"/>
                  <a:gd name="T110" fmla="*/ 782 w 866"/>
                  <a:gd name="T111" fmla="*/ 234 h 1250"/>
                  <a:gd name="T112" fmla="*/ 761 w 866"/>
                  <a:gd name="T113" fmla="*/ 215 h 1250"/>
                  <a:gd name="T114" fmla="*/ 695 w 866"/>
                  <a:gd name="T115" fmla="*/ 110 h 1250"/>
                  <a:gd name="T116" fmla="*/ 648 w 866"/>
                  <a:gd name="T117" fmla="*/ 25 h 1250"/>
                  <a:gd name="T118" fmla="*/ 581 w 866"/>
                  <a:gd name="T119" fmla="*/ 8 h 1250"/>
                  <a:gd name="T120" fmla="*/ 505 w 866"/>
                  <a:gd name="T121" fmla="*/ 32 h 12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866" h="1250">
                    <a:moveTo>
                      <a:pt x="480" y="51"/>
                    </a:moveTo>
                    <a:lnTo>
                      <a:pt x="480" y="53"/>
                    </a:lnTo>
                    <a:lnTo>
                      <a:pt x="475" y="64"/>
                    </a:lnTo>
                    <a:lnTo>
                      <a:pt x="472" y="73"/>
                    </a:lnTo>
                    <a:lnTo>
                      <a:pt x="466" y="81"/>
                    </a:lnTo>
                    <a:lnTo>
                      <a:pt x="449" y="88"/>
                    </a:lnTo>
                    <a:lnTo>
                      <a:pt x="448" y="88"/>
                    </a:lnTo>
                    <a:lnTo>
                      <a:pt x="459" y="100"/>
                    </a:lnTo>
                    <a:lnTo>
                      <a:pt x="458" y="110"/>
                    </a:lnTo>
                    <a:lnTo>
                      <a:pt x="458" y="116"/>
                    </a:lnTo>
                    <a:lnTo>
                      <a:pt x="461" y="120"/>
                    </a:lnTo>
                    <a:lnTo>
                      <a:pt x="466" y="124"/>
                    </a:lnTo>
                    <a:lnTo>
                      <a:pt x="468" y="124"/>
                    </a:lnTo>
                    <a:lnTo>
                      <a:pt x="472" y="126"/>
                    </a:lnTo>
                    <a:lnTo>
                      <a:pt x="475" y="126"/>
                    </a:lnTo>
                    <a:lnTo>
                      <a:pt x="475" y="124"/>
                    </a:lnTo>
                    <a:lnTo>
                      <a:pt x="480" y="126"/>
                    </a:lnTo>
                    <a:lnTo>
                      <a:pt x="491" y="126"/>
                    </a:lnTo>
                    <a:lnTo>
                      <a:pt x="494" y="127"/>
                    </a:lnTo>
                    <a:lnTo>
                      <a:pt x="511" y="147"/>
                    </a:lnTo>
                    <a:lnTo>
                      <a:pt x="514" y="148"/>
                    </a:lnTo>
                    <a:lnTo>
                      <a:pt x="515" y="152"/>
                    </a:lnTo>
                    <a:lnTo>
                      <a:pt x="515" y="156"/>
                    </a:lnTo>
                    <a:lnTo>
                      <a:pt x="514" y="158"/>
                    </a:lnTo>
                    <a:lnTo>
                      <a:pt x="511" y="163"/>
                    </a:lnTo>
                    <a:lnTo>
                      <a:pt x="510" y="163"/>
                    </a:lnTo>
                    <a:lnTo>
                      <a:pt x="510" y="164"/>
                    </a:lnTo>
                    <a:lnTo>
                      <a:pt x="507" y="164"/>
                    </a:lnTo>
                    <a:lnTo>
                      <a:pt x="500" y="176"/>
                    </a:lnTo>
                    <a:lnTo>
                      <a:pt x="498" y="176"/>
                    </a:lnTo>
                    <a:lnTo>
                      <a:pt x="498" y="177"/>
                    </a:lnTo>
                    <a:lnTo>
                      <a:pt x="473" y="200"/>
                    </a:lnTo>
                    <a:lnTo>
                      <a:pt x="466" y="201"/>
                    </a:lnTo>
                    <a:lnTo>
                      <a:pt x="441" y="219"/>
                    </a:lnTo>
                    <a:lnTo>
                      <a:pt x="441" y="221"/>
                    </a:lnTo>
                    <a:lnTo>
                      <a:pt x="438" y="222"/>
                    </a:lnTo>
                    <a:lnTo>
                      <a:pt x="436" y="229"/>
                    </a:lnTo>
                    <a:lnTo>
                      <a:pt x="434" y="230"/>
                    </a:lnTo>
                    <a:lnTo>
                      <a:pt x="433" y="241"/>
                    </a:lnTo>
                    <a:lnTo>
                      <a:pt x="440" y="250"/>
                    </a:lnTo>
                    <a:lnTo>
                      <a:pt x="443" y="251"/>
                    </a:lnTo>
                    <a:lnTo>
                      <a:pt x="444" y="253"/>
                    </a:lnTo>
                    <a:lnTo>
                      <a:pt x="444" y="255"/>
                    </a:lnTo>
                    <a:lnTo>
                      <a:pt x="445" y="258"/>
                    </a:lnTo>
                    <a:lnTo>
                      <a:pt x="444" y="261"/>
                    </a:lnTo>
                    <a:lnTo>
                      <a:pt x="438" y="267"/>
                    </a:lnTo>
                    <a:lnTo>
                      <a:pt x="434" y="269"/>
                    </a:lnTo>
                    <a:lnTo>
                      <a:pt x="426" y="269"/>
                    </a:lnTo>
                    <a:lnTo>
                      <a:pt x="424" y="268"/>
                    </a:lnTo>
                    <a:lnTo>
                      <a:pt x="420" y="268"/>
                    </a:lnTo>
                    <a:lnTo>
                      <a:pt x="420" y="269"/>
                    </a:lnTo>
                    <a:lnTo>
                      <a:pt x="419" y="272"/>
                    </a:lnTo>
                    <a:lnTo>
                      <a:pt x="417" y="278"/>
                    </a:lnTo>
                    <a:lnTo>
                      <a:pt x="417" y="288"/>
                    </a:lnTo>
                    <a:lnTo>
                      <a:pt x="415" y="299"/>
                    </a:lnTo>
                    <a:lnTo>
                      <a:pt x="413" y="299"/>
                    </a:lnTo>
                    <a:lnTo>
                      <a:pt x="415" y="300"/>
                    </a:lnTo>
                    <a:lnTo>
                      <a:pt x="430" y="304"/>
                    </a:lnTo>
                    <a:lnTo>
                      <a:pt x="436" y="307"/>
                    </a:lnTo>
                    <a:lnTo>
                      <a:pt x="437" y="308"/>
                    </a:lnTo>
                    <a:lnTo>
                      <a:pt x="441" y="314"/>
                    </a:lnTo>
                    <a:lnTo>
                      <a:pt x="444" y="317"/>
                    </a:lnTo>
                    <a:lnTo>
                      <a:pt x="444" y="320"/>
                    </a:lnTo>
                    <a:lnTo>
                      <a:pt x="441" y="322"/>
                    </a:lnTo>
                    <a:lnTo>
                      <a:pt x="440" y="322"/>
                    </a:lnTo>
                    <a:lnTo>
                      <a:pt x="440" y="331"/>
                    </a:lnTo>
                    <a:lnTo>
                      <a:pt x="445" y="339"/>
                    </a:lnTo>
                    <a:lnTo>
                      <a:pt x="448" y="341"/>
                    </a:lnTo>
                    <a:lnTo>
                      <a:pt x="448" y="345"/>
                    </a:lnTo>
                    <a:lnTo>
                      <a:pt x="445" y="345"/>
                    </a:lnTo>
                    <a:lnTo>
                      <a:pt x="444" y="346"/>
                    </a:lnTo>
                    <a:lnTo>
                      <a:pt x="429" y="358"/>
                    </a:lnTo>
                    <a:lnTo>
                      <a:pt x="422" y="368"/>
                    </a:lnTo>
                    <a:lnTo>
                      <a:pt x="420" y="368"/>
                    </a:lnTo>
                    <a:lnTo>
                      <a:pt x="419" y="370"/>
                    </a:lnTo>
                    <a:lnTo>
                      <a:pt x="417" y="366"/>
                    </a:lnTo>
                    <a:lnTo>
                      <a:pt x="406" y="358"/>
                    </a:lnTo>
                    <a:lnTo>
                      <a:pt x="392" y="356"/>
                    </a:lnTo>
                    <a:lnTo>
                      <a:pt x="382" y="361"/>
                    </a:lnTo>
                    <a:lnTo>
                      <a:pt x="381" y="373"/>
                    </a:lnTo>
                    <a:lnTo>
                      <a:pt x="378" y="375"/>
                    </a:lnTo>
                    <a:lnTo>
                      <a:pt x="378" y="374"/>
                    </a:lnTo>
                    <a:lnTo>
                      <a:pt x="367" y="368"/>
                    </a:lnTo>
                    <a:lnTo>
                      <a:pt x="359" y="359"/>
                    </a:lnTo>
                    <a:lnTo>
                      <a:pt x="353" y="358"/>
                    </a:lnTo>
                    <a:lnTo>
                      <a:pt x="349" y="359"/>
                    </a:lnTo>
                    <a:lnTo>
                      <a:pt x="336" y="366"/>
                    </a:lnTo>
                    <a:lnTo>
                      <a:pt x="322" y="380"/>
                    </a:lnTo>
                    <a:lnTo>
                      <a:pt x="321" y="380"/>
                    </a:lnTo>
                    <a:lnTo>
                      <a:pt x="314" y="387"/>
                    </a:lnTo>
                    <a:lnTo>
                      <a:pt x="299" y="398"/>
                    </a:lnTo>
                    <a:lnTo>
                      <a:pt x="299" y="408"/>
                    </a:lnTo>
                    <a:lnTo>
                      <a:pt x="295" y="416"/>
                    </a:lnTo>
                    <a:lnTo>
                      <a:pt x="295" y="418"/>
                    </a:lnTo>
                    <a:lnTo>
                      <a:pt x="293" y="426"/>
                    </a:lnTo>
                    <a:lnTo>
                      <a:pt x="293" y="456"/>
                    </a:lnTo>
                    <a:lnTo>
                      <a:pt x="292" y="456"/>
                    </a:lnTo>
                    <a:lnTo>
                      <a:pt x="292" y="458"/>
                    </a:lnTo>
                    <a:lnTo>
                      <a:pt x="290" y="459"/>
                    </a:lnTo>
                    <a:lnTo>
                      <a:pt x="288" y="465"/>
                    </a:lnTo>
                    <a:lnTo>
                      <a:pt x="288" y="468"/>
                    </a:lnTo>
                    <a:lnTo>
                      <a:pt x="286" y="469"/>
                    </a:lnTo>
                    <a:lnTo>
                      <a:pt x="283" y="471"/>
                    </a:lnTo>
                    <a:lnTo>
                      <a:pt x="283" y="472"/>
                    </a:lnTo>
                    <a:lnTo>
                      <a:pt x="275" y="492"/>
                    </a:lnTo>
                    <a:lnTo>
                      <a:pt x="257" y="524"/>
                    </a:lnTo>
                    <a:lnTo>
                      <a:pt x="254" y="525"/>
                    </a:lnTo>
                    <a:lnTo>
                      <a:pt x="252" y="528"/>
                    </a:lnTo>
                    <a:lnTo>
                      <a:pt x="246" y="528"/>
                    </a:lnTo>
                    <a:lnTo>
                      <a:pt x="243" y="526"/>
                    </a:lnTo>
                    <a:lnTo>
                      <a:pt x="229" y="524"/>
                    </a:lnTo>
                    <a:lnTo>
                      <a:pt x="225" y="524"/>
                    </a:lnTo>
                    <a:lnTo>
                      <a:pt x="208" y="528"/>
                    </a:lnTo>
                    <a:lnTo>
                      <a:pt x="192" y="539"/>
                    </a:lnTo>
                    <a:lnTo>
                      <a:pt x="191" y="540"/>
                    </a:lnTo>
                    <a:lnTo>
                      <a:pt x="188" y="540"/>
                    </a:lnTo>
                    <a:lnTo>
                      <a:pt x="177" y="535"/>
                    </a:lnTo>
                    <a:lnTo>
                      <a:pt x="172" y="528"/>
                    </a:lnTo>
                    <a:lnTo>
                      <a:pt x="169" y="529"/>
                    </a:lnTo>
                    <a:lnTo>
                      <a:pt x="165" y="533"/>
                    </a:lnTo>
                    <a:lnTo>
                      <a:pt x="162" y="535"/>
                    </a:lnTo>
                    <a:lnTo>
                      <a:pt x="159" y="539"/>
                    </a:lnTo>
                    <a:lnTo>
                      <a:pt x="155" y="543"/>
                    </a:lnTo>
                    <a:lnTo>
                      <a:pt x="155" y="547"/>
                    </a:lnTo>
                    <a:lnTo>
                      <a:pt x="153" y="549"/>
                    </a:lnTo>
                    <a:lnTo>
                      <a:pt x="155" y="553"/>
                    </a:lnTo>
                    <a:lnTo>
                      <a:pt x="166" y="572"/>
                    </a:lnTo>
                    <a:lnTo>
                      <a:pt x="179" y="579"/>
                    </a:lnTo>
                    <a:lnTo>
                      <a:pt x="181" y="581"/>
                    </a:lnTo>
                    <a:lnTo>
                      <a:pt x="176" y="581"/>
                    </a:lnTo>
                    <a:lnTo>
                      <a:pt x="155" y="589"/>
                    </a:lnTo>
                    <a:lnTo>
                      <a:pt x="145" y="595"/>
                    </a:lnTo>
                    <a:lnTo>
                      <a:pt x="144" y="596"/>
                    </a:lnTo>
                    <a:lnTo>
                      <a:pt x="134" y="620"/>
                    </a:lnTo>
                    <a:lnTo>
                      <a:pt x="135" y="652"/>
                    </a:lnTo>
                    <a:lnTo>
                      <a:pt x="137" y="651"/>
                    </a:lnTo>
                    <a:lnTo>
                      <a:pt x="138" y="651"/>
                    </a:lnTo>
                    <a:lnTo>
                      <a:pt x="138" y="652"/>
                    </a:lnTo>
                    <a:lnTo>
                      <a:pt x="139" y="653"/>
                    </a:lnTo>
                    <a:lnTo>
                      <a:pt x="142" y="655"/>
                    </a:lnTo>
                    <a:lnTo>
                      <a:pt x="144" y="656"/>
                    </a:lnTo>
                    <a:lnTo>
                      <a:pt x="156" y="673"/>
                    </a:lnTo>
                    <a:lnTo>
                      <a:pt x="158" y="676"/>
                    </a:lnTo>
                    <a:lnTo>
                      <a:pt x="159" y="677"/>
                    </a:lnTo>
                    <a:lnTo>
                      <a:pt x="156" y="693"/>
                    </a:lnTo>
                    <a:lnTo>
                      <a:pt x="156" y="695"/>
                    </a:lnTo>
                    <a:lnTo>
                      <a:pt x="160" y="701"/>
                    </a:lnTo>
                    <a:lnTo>
                      <a:pt x="148" y="711"/>
                    </a:lnTo>
                    <a:lnTo>
                      <a:pt x="146" y="711"/>
                    </a:lnTo>
                    <a:lnTo>
                      <a:pt x="142" y="705"/>
                    </a:lnTo>
                    <a:lnTo>
                      <a:pt x="139" y="704"/>
                    </a:lnTo>
                    <a:lnTo>
                      <a:pt x="141" y="699"/>
                    </a:lnTo>
                    <a:lnTo>
                      <a:pt x="141" y="697"/>
                    </a:lnTo>
                    <a:lnTo>
                      <a:pt x="138" y="688"/>
                    </a:lnTo>
                    <a:lnTo>
                      <a:pt x="134" y="684"/>
                    </a:lnTo>
                    <a:lnTo>
                      <a:pt x="130" y="679"/>
                    </a:lnTo>
                    <a:lnTo>
                      <a:pt x="127" y="677"/>
                    </a:lnTo>
                    <a:lnTo>
                      <a:pt x="125" y="679"/>
                    </a:lnTo>
                    <a:lnTo>
                      <a:pt x="120" y="683"/>
                    </a:lnTo>
                    <a:lnTo>
                      <a:pt x="116" y="687"/>
                    </a:lnTo>
                    <a:lnTo>
                      <a:pt x="109" y="687"/>
                    </a:lnTo>
                    <a:lnTo>
                      <a:pt x="108" y="688"/>
                    </a:lnTo>
                    <a:lnTo>
                      <a:pt x="103" y="698"/>
                    </a:lnTo>
                    <a:lnTo>
                      <a:pt x="100" y="701"/>
                    </a:lnTo>
                    <a:lnTo>
                      <a:pt x="99" y="704"/>
                    </a:lnTo>
                    <a:lnTo>
                      <a:pt x="93" y="704"/>
                    </a:lnTo>
                    <a:lnTo>
                      <a:pt x="88" y="705"/>
                    </a:lnTo>
                    <a:lnTo>
                      <a:pt x="86" y="705"/>
                    </a:lnTo>
                    <a:lnTo>
                      <a:pt x="86" y="706"/>
                    </a:lnTo>
                    <a:lnTo>
                      <a:pt x="85" y="708"/>
                    </a:lnTo>
                    <a:lnTo>
                      <a:pt x="85" y="711"/>
                    </a:lnTo>
                    <a:lnTo>
                      <a:pt x="86" y="712"/>
                    </a:lnTo>
                    <a:lnTo>
                      <a:pt x="89" y="716"/>
                    </a:lnTo>
                    <a:lnTo>
                      <a:pt x="95" y="720"/>
                    </a:lnTo>
                    <a:lnTo>
                      <a:pt x="95" y="726"/>
                    </a:lnTo>
                    <a:lnTo>
                      <a:pt x="93" y="725"/>
                    </a:lnTo>
                    <a:lnTo>
                      <a:pt x="89" y="723"/>
                    </a:lnTo>
                    <a:lnTo>
                      <a:pt x="81" y="723"/>
                    </a:lnTo>
                    <a:lnTo>
                      <a:pt x="74" y="722"/>
                    </a:lnTo>
                    <a:lnTo>
                      <a:pt x="71" y="720"/>
                    </a:lnTo>
                    <a:lnTo>
                      <a:pt x="68" y="712"/>
                    </a:lnTo>
                    <a:lnTo>
                      <a:pt x="68" y="711"/>
                    </a:lnTo>
                    <a:lnTo>
                      <a:pt x="70" y="708"/>
                    </a:lnTo>
                    <a:lnTo>
                      <a:pt x="70" y="706"/>
                    </a:lnTo>
                    <a:lnTo>
                      <a:pt x="71" y="706"/>
                    </a:lnTo>
                    <a:lnTo>
                      <a:pt x="72" y="705"/>
                    </a:lnTo>
                    <a:lnTo>
                      <a:pt x="75" y="705"/>
                    </a:lnTo>
                    <a:lnTo>
                      <a:pt x="84" y="701"/>
                    </a:lnTo>
                    <a:lnTo>
                      <a:pt x="85" y="699"/>
                    </a:lnTo>
                    <a:lnTo>
                      <a:pt x="91" y="697"/>
                    </a:lnTo>
                    <a:lnTo>
                      <a:pt x="86" y="691"/>
                    </a:lnTo>
                    <a:lnTo>
                      <a:pt x="85" y="691"/>
                    </a:lnTo>
                    <a:lnTo>
                      <a:pt x="82" y="690"/>
                    </a:lnTo>
                    <a:lnTo>
                      <a:pt x="81" y="687"/>
                    </a:lnTo>
                    <a:lnTo>
                      <a:pt x="81" y="686"/>
                    </a:lnTo>
                    <a:lnTo>
                      <a:pt x="82" y="684"/>
                    </a:lnTo>
                    <a:lnTo>
                      <a:pt x="82" y="683"/>
                    </a:lnTo>
                    <a:lnTo>
                      <a:pt x="85" y="681"/>
                    </a:lnTo>
                    <a:lnTo>
                      <a:pt x="91" y="677"/>
                    </a:lnTo>
                    <a:lnTo>
                      <a:pt x="91" y="674"/>
                    </a:lnTo>
                    <a:lnTo>
                      <a:pt x="89" y="672"/>
                    </a:lnTo>
                    <a:lnTo>
                      <a:pt x="88" y="672"/>
                    </a:lnTo>
                    <a:lnTo>
                      <a:pt x="86" y="669"/>
                    </a:lnTo>
                    <a:lnTo>
                      <a:pt x="84" y="667"/>
                    </a:lnTo>
                    <a:lnTo>
                      <a:pt x="82" y="667"/>
                    </a:lnTo>
                    <a:lnTo>
                      <a:pt x="79" y="665"/>
                    </a:lnTo>
                    <a:lnTo>
                      <a:pt x="79" y="663"/>
                    </a:lnTo>
                    <a:lnTo>
                      <a:pt x="81" y="663"/>
                    </a:lnTo>
                    <a:lnTo>
                      <a:pt x="81" y="665"/>
                    </a:lnTo>
                    <a:lnTo>
                      <a:pt x="84" y="666"/>
                    </a:lnTo>
                    <a:lnTo>
                      <a:pt x="85" y="666"/>
                    </a:lnTo>
                    <a:lnTo>
                      <a:pt x="85" y="665"/>
                    </a:lnTo>
                    <a:lnTo>
                      <a:pt x="86" y="663"/>
                    </a:lnTo>
                    <a:lnTo>
                      <a:pt x="88" y="663"/>
                    </a:lnTo>
                    <a:lnTo>
                      <a:pt x="89" y="662"/>
                    </a:lnTo>
                    <a:lnTo>
                      <a:pt x="89" y="659"/>
                    </a:lnTo>
                    <a:lnTo>
                      <a:pt x="91" y="656"/>
                    </a:lnTo>
                    <a:lnTo>
                      <a:pt x="92" y="656"/>
                    </a:lnTo>
                    <a:lnTo>
                      <a:pt x="92" y="655"/>
                    </a:lnTo>
                    <a:lnTo>
                      <a:pt x="88" y="651"/>
                    </a:lnTo>
                    <a:lnTo>
                      <a:pt x="86" y="648"/>
                    </a:lnTo>
                    <a:lnTo>
                      <a:pt x="82" y="642"/>
                    </a:lnTo>
                    <a:lnTo>
                      <a:pt x="81" y="642"/>
                    </a:lnTo>
                    <a:lnTo>
                      <a:pt x="68" y="634"/>
                    </a:lnTo>
                    <a:lnTo>
                      <a:pt x="64" y="632"/>
                    </a:lnTo>
                    <a:lnTo>
                      <a:pt x="60" y="632"/>
                    </a:lnTo>
                    <a:lnTo>
                      <a:pt x="57" y="631"/>
                    </a:lnTo>
                    <a:lnTo>
                      <a:pt x="38" y="623"/>
                    </a:lnTo>
                    <a:lnTo>
                      <a:pt x="35" y="621"/>
                    </a:lnTo>
                    <a:lnTo>
                      <a:pt x="31" y="613"/>
                    </a:lnTo>
                    <a:lnTo>
                      <a:pt x="25" y="595"/>
                    </a:lnTo>
                    <a:lnTo>
                      <a:pt x="19" y="588"/>
                    </a:lnTo>
                    <a:lnTo>
                      <a:pt x="18" y="588"/>
                    </a:lnTo>
                    <a:lnTo>
                      <a:pt x="17" y="589"/>
                    </a:lnTo>
                    <a:lnTo>
                      <a:pt x="0" y="589"/>
                    </a:lnTo>
                    <a:lnTo>
                      <a:pt x="22" y="652"/>
                    </a:lnTo>
                    <a:lnTo>
                      <a:pt x="24" y="656"/>
                    </a:lnTo>
                    <a:lnTo>
                      <a:pt x="26" y="669"/>
                    </a:lnTo>
                    <a:lnTo>
                      <a:pt x="25" y="669"/>
                    </a:lnTo>
                    <a:lnTo>
                      <a:pt x="25" y="670"/>
                    </a:lnTo>
                    <a:lnTo>
                      <a:pt x="24" y="684"/>
                    </a:lnTo>
                    <a:lnTo>
                      <a:pt x="25" y="691"/>
                    </a:lnTo>
                    <a:lnTo>
                      <a:pt x="29" y="705"/>
                    </a:lnTo>
                    <a:lnTo>
                      <a:pt x="31" y="706"/>
                    </a:lnTo>
                    <a:lnTo>
                      <a:pt x="31" y="716"/>
                    </a:lnTo>
                    <a:lnTo>
                      <a:pt x="33" y="727"/>
                    </a:lnTo>
                    <a:lnTo>
                      <a:pt x="42" y="744"/>
                    </a:lnTo>
                    <a:lnTo>
                      <a:pt x="42" y="746"/>
                    </a:lnTo>
                    <a:lnTo>
                      <a:pt x="36" y="765"/>
                    </a:lnTo>
                    <a:lnTo>
                      <a:pt x="33" y="786"/>
                    </a:lnTo>
                    <a:lnTo>
                      <a:pt x="36" y="792"/>
                    </a:lnTo>
                    <a:lnTo>
                      <a:pt x="36" y="793"/>
                    </a:lnTo>
                    <a:lnTo>
                      <a:pt x="38" y="793"/>
                    </a:lnTo>
                    <a:lnTo>
                      <a:pt x="38" y="794"/>
                    </a:lnTo>
                    <a:lnTo>
                      <a:pt x="39" y="796"/>
                    </a:lnTo>
                    <a:lnTo>
                      <a:pt x="39" y="797"/>
                    </a:lnTo>
                    <a:lnTo>
                      <a:pt x="45" y="804"/>
                    </a:lnTo>
                    <a:lnTo>
                      <a:pt x="46" y="806"/>
                    </a:lnTo>
                    <a:lnTo>
                      <a:pt x="53" y="810"/>
                    </a:lnTo>
                    <a:lnTo>
                      <a:pt x="54" y="811"/>
                    </a:lnTo>
                    <a:lnTo>
                      <a:pt x="72" y="820"/>
                    </a:lnTo>
                    <a:lnTo>
                      <a:pt x="75" y="823"/>
                    </a:lnTo>
                    <a:lnTo>
                      <a:pt x="57" y="880"/>
                    </a:lnTo>
                    <a:lnTo>
                      <a:pt x="58" y="880"/>
                    </a:lnTo>
                    <a:lnTo>
                      <a:pt x="72" y="884"/>
                    </a:lnTo>
                    <a:lnTo>
                      <a:pt x="123" y="892"/>
                    </a:lnTo>
                    <a:lnTo>
                      <a:pt x="134" y="896"/>
                    </a:lnTo>
                    <a:lnTo>
                      <a:pt x="135" y="898"/>
                    </a:lnTo>
                    <a:lnTo>
                      <a:pt x="135" y="896"/>
                    </a:lnTo>
                    <a:lnTo>
                      <a:pt x="149" y="860"/>
                    </a:lnTo>
                    <a:lnTo>
                      <a:pt x="151" y="860"/>
                    </a:lnTo>
                    <a:lnTo>
                      <a:pt x="149" y="859"/>
                    </a:lnTo>
                    <a:lnTo>
                      <a:pt x="152" y="849"/>
                    </a:lnTo>
                    <a:lnTo>
                      <a:pt x="153" y="847"/>
                    </a:lnTo>
                    <a:lnTo>
                      <a:pt x="158" y="835"/>
                    </a:lnTo>
                    <a:lnTo>
                      <a:pt x="160" y="816"/>
                    </a:lnTo>
                    <a:lnTo>
                      <a:pt x="165" y="807"/>
                    </a:lnTo>
                    <a:lnTo>
                      <a:pt x="172" y="801"/>
                    </a:lnTo>
                    <a:lnTo>
                      <a:pt x="183" y="800"/>
                    </a:lnTo>
                    <a:lnTo>
                      <a:pt x="192" y="796"/>
                    </a:lnTo>
                    <a:lnTo>
                      <a:pt x="195" y="793"/>
                    </a:lnTo>
                    <a:lnTo>
                      <a:pt x="202" y="779"/>
                    </a:lnTo>
                    <a:lnTo>
                      <a:pt x="209" y="771"/>
                    </a:lnTo>
                    <a:lnTo>
                      <a:pt x="221" y="765"/>
                    </a:lnTo>
                    <a:lnTo>
                      <a:pt x="225" y="764"/>
                    </a:lnTo>
                    <a:lnTo>
                      <a:pt x="225" y="760"/>
                    </a:lnTo>
                    <a:lnTo>
                      <a:pt x="226" y="760"/>
                    </a:lnTo>
                    <a:lnTo>
                      <a:pt x="233" y="758"/>
                    </a:lnTo>
                    <a:lnTo>
                      <a:pt x="239" y="764"/>
                    </a:lnTo>
                    <a:lnTo>
                      <a:pt x="242" y="768"/>
                    </a:lnTo>
                    <a:lnTo>
                      <a:pt x="254" y="771"/>
                    </a:lnTo>
                    <a:lnTo>
                      <a:pt x="258" y="771"/>
                    </a:lnTo>
                    <a:lnTo>
                      <a:pt x="259" y="768"/>
                    </a:lnTo>
                    <a:lnTo>
                      <a:pt x="261" y="768"/>
                    </a:lnTo>
                    <a:lnTo>
                      <a:pt x="265" y="769"/>
                    </a:lnTo>
                    <a:lnTo>
                      <a:pt x="273" y="775"/>
                    </a:lnTo>
                    <a:lnTo>
                      <a:pt x="273" y="776"/>
                    </a:lnTo>
                    <a:lnTo>
                      <a:pt x="276" y="780"/>
                    </a:lnTo>
                    <a:lnTo>
                      <a:pt x="278" y="785"/>
                    </a:lnTo>
                    <a:lnTo>
                      <a:pt x="281" y="787"/>
                    </a:lnTo>
                    <a:lnTo>
                      <a:pt x="281" y="789"/>
                    </a:lnTo>
                    <a:lnTo>
                      <a:pt x="278" y="793"/>
                    </a:lnTo>
                    <a:lnTo>
                      <a:pt x="275" y="800"/>
                    </a:lnTo>
                    <a:lnTo>
                      <a:pt x="275" y="813"/>
                    </a:lnTo>
                    <a:lnTo>
                      <a:pt x="279" y="818"/>
                    </a:lnTo>
                    <a:lnTo>
                      <a:pt x="279" y="820"/>
                    </a:lnTo>
                    <a:lnTo>
                      <a:pt x="281" y="820"/>
                    </a:lnTo>
                    <a:lnTo>
                      <a:pt x="283" y="825"/>
                    </a:lnTo>
                    <a:lnTo>
                      <a:pt x="283" y="827"/>
                    </a:lnTo>
                    <a:lnTo>
                      <a:pt x="289" y="833"/>
                    </a:lnTo>
                    <a:lnTo>
                      <a:pt x="292" y="840"/>
                    </a:lnTo>
                    <a:lnTo>
                      <a:pt x="293" y="853"/>
                    </a:lnTo>
                    <a:lnTo>
                      <a:pt x="290" y="859"/>
                    </a:lnTo>
                    <a:lnTo>
                      <a:pt x="289" y="860"/>
                    </a:lnTo>
                    <a:lnTo>
                      <a:pt x="283" y="867"/>
                    </a:lnTo>
                    <a:lnTo>
                      <a:pt x="273" y="877"/>
                    </a:lnTo>
                    <a:lnTo>
                      <a:pt x="268" y="892"/>
                    </a:lnTo>
                    <a:lnTo>
                      <a:pt x="268" y="896"/>
                    </a:lnTo>
                    <a:lnTo>
                      <a:pt x="265" y="900"/>
                    </a:lnTo>
                    <a:lnTo>
                      <a:pt x="259" y="906"/>
                    </a:lnTo>
                    <a:lnTo>
                      <a:pt x="259" y="907"/>
                    </a:lnTo>
                    <a:lnTo>
                      <a:pt x="251" y="916"/>
                    </a:lnTo>
                    <a:lnTo>
                      <a:pt x="237" y="924"/>
                    </a:lnTo>
                    <a:lnTo>
                      <a:pt x="230" y="941"/>
                    </a:lnTo>
                    <a:lnTo>
                      <a:pt x="230" y="944"/>
                    </a:lnTo>
                    <a:lnTo>
                      <a:pt x="229" y="944"/>
                    </a:lnTo>
                    <a:lnTo>
                      <a:pt x="229" y="945"/>
                    </a:lnTo>
                    <a:lnTo>
                      <a:pt x="228" y="947"/>
                    </a:lnTo>
                    <a:lnTo>
                      <a:pt x="228" y="954"/>
                    </a:lnTo>
                    <a:lnTo>
                      <a:pt x="229" y="958"/>
                    </a:lnTo>
                    <a:lnTo>
                      <a:pt x="230" y="958"/>
                    </a:lnTo>
                    <a:lnTo>
                      <a:pt x="233" y="957"/>
                    </a:lnTo>
                    <a:lnTo>
                      <a:pt x="242" y="951"/>
                    </a:lnTo>
                    <a:lnTo>
                      <a:pt x="250" y="951"/>
                    </a:lnTo>
                    <a:lnTo>
                      <a:pt x="259" y="948"/>
                    </a:lnTo>
                    <a:lnTo>
                      <a:pt x="269" y="944"/>
                    </a:lnTo>
                    <a:lnTo>
                      <a:pt x="281" y="944"/>
                    </a:lnTo>
                    <a:lnTo>
                      <a:pt x="285" y="947"/>
                    </a:lnTo>
                    <a:lnTo>
                      <a:pt x="285" y="950"/>
                    </a:lnTo>
                    <a:lnTo>
                      <a:pt x="286" y="952"/>
                    </a:lnTo>
                    <a:lnTo>
                      <a:pt x="285" y="965"/>
                    </a:lnTo>
                    <a:lnTo>
                      <a:pt x="285" y="967"/>
                    </a:lnTo>
                    <a:lnTo>
                      <a:pt x="288" y="967"/>
                    </a:lnTo>
                    <a:lnTo>
                      <a:pt x="314" y="963"/>
                    </a:lnTo>
                    <a:lnTo>
                      <a:pt x="331" y="965"/>
                    </a:lnTo>
                    <a:lnTo>
                      <a:pt x="333" y="965"/>
                    </a:lnTo>
                    <a:lnTo>
                      <a:pt x="333" y="963"/>
                    </a:lnTo>
                    <a:lnTo>
                      <a:pt x="348" y="963"/>
                    </a:lnTo>
                    <a:lnTo>
                      <a:pt x="357" y="965"/>
                    </a:lnTo>
                    <a:lnTo>
                      <a:pt x="360" y="965"/>
                    </a:lnTo>
                    <a:lnTo>
                      <a:pt x="363" y="962"/>
                    </a:lnTo>
                    <a:lnTo>
                      <a:pt x="369" y="958"/>
                    </a:lnTo>
                    <a:lnTo>
                      <a:pt x="376" y="952"/>
                    </a:lnTo>
                    <a:lnTo>
                      <a:pt x="377" y="952"/>
                    </a:lnTo>
                    <a:lnTo>
                      <a:pt x="388" y="965"/>
                    </a:lnTo>
                    <a:lnTo>
                      <a:pt x="382" y="969"/>
                    </a:lnTo>
                    <a:lnTo>
                      <a:pt x="374" y="979"/>
                    </a:lnTo>
                    <a:lnTo>
                      <a:pt x="374" y="990"/>
                    </a:lnTo>
                    <a:lnTo>
                      <a:pt x="376" y="990"/>
                    </a:lnTo>
                    <a:lnTo>
                      <a:pt x="376" y="991"/>
                    </a:lnTo>
                    <a:lnTo>
                      <a:pt x="377" y="993"/>
                    </a:lnTo>
                    <a:lnTo>
                      <a:pt x="384" y="993"/>
                    </a:lnTo>
                    <a:lnTo>
                      <a:pt x="393" y="996"/>
                    </a:lnTo>
                    <a:lnTo>
                      <a:pt x="410" y="1004"/>
                    </a:lnTo>
                    <a:lnTo>
                      <a:pt x="412" y="1008"/>
                    </a:lnTo>
                    <a:lnTo>
                      <a:pt x="417" y="1017"/>
                    </a:lnTo>
                    <a:lnTo>
                      <a:pt x="417" y="1021"/>
                    </a:lnTo>
                    <a:lnTo>
                      <a:pt x="410" y="1037"/>
                    </a:lnTo>
                    <a:lnTo>
                      <a:pt x="410" y="1043"/>
                    </a:lnTo>
                    <a:lnTo>
                      <a:pt x="426" y="1050"/>
                    </a:lnTo>
                    <a:lnTo>
                      <a:pt x="436" y="1056"/>
                    </a:lnTo>
                    <a:lnTo>
                      <a:pt x="440" y="1061"/>
                    </a:lnTo>
                    <a:lnTo>
                      <a:pt x="433" y="1068"/>
                    </a:lnTo>
                    <a:lnTo>
                      <a:pt x="424" y="1074"/>
                    </a:lnTo>
                    <a:lnTo>
                      <a:pt x="417" y="1077"/>
                    </a:lnTo>
                    <a:lnTo>
                      <a:pt x="416" y="1077"/>
                    </a:lnTo>
                    <a:lnTo>
                      <a:pt x="412" y="1079"/>
                    </a:lnTo>
                    <a:lnTo>
                      <a:pt x="410" y="1079"/>
                    </a:lnTo>
                    <a:lnTo>
                      <a:pt x="410" y="1086"/>
                    </a:lnTo>
                    <a:lnTo>
                      <a:pt x="412" y="1091"/>
                    </a:lnTo>
                    <a:lnTo>
                      <a:pt x="417" y="1117"/>
                    </a:lnTo>
                    <a:lnTo>
                      <a:pt x="417" y="1121"/>
                    </a:lnTo>
                    <a:lnTo>
                      <a:pt x="416" y="1125"/>
                    </a:lnTo>
                    <a:lnTo>
                      <a:pt x="413" y="1130"/>
                    </a:lnTo>
                    <a:lnTo>
                      <a:pt x="410" y="1132"/>
                    </a:lnTo>
                    <a:lnTo>
                      <a:pt x="406" y="1142"/>
                    </a:lnTo>
                    <a:lnTo>
                      <a:pt x="409" y="1148"/>
                    </a:lnTo>
                    <a:lnTo>
                      <a:pt x="409" y="1149"/>
                    </a:lnTo>
                    <a:lnTo>
                      <a:pt x="410" y="1149"/>
                    </a:lnTo>
                    <a:lnTo>
                      <a:pt x="412" y="1151"/>
                    </a:lnTo>
                    <a:lnTo>
                      <a:pt x="413" y="1155"/>
                    </a:lnTo>
                    <a:lnTo>
                      <a:pt x="413" y="1158"/>
                    </a:lnTo>
                    <a:lnTo>
                      <a:pt x="410" y="1156"/>
                    </a:lnTo>
                    <a:lnTo>
                      <a:pt x="392" y="1156"/>
                    </a:lnTo>
                    <a:lnTo>
                      <a:pt x="384" y="1163"/>
                    </a:lnTo>
                    <a:lnTo>
                      <a:pt x="381" y="1163"/>
                    </a:lnTo>
                    <a:lnTo>
                      <a:pt x="373" y="1169"/>
                    </a:lnTo>
                    <a:lnTo>
                      <a:pt x="359" y="1191"/>
                    </a:lnTo>
                    <a:lnTo>
                      <a:pt x="355" y="1195"/>
                    </a:lnTo>
                    <a:lnTo>
                      <a:pt x="355" y="1197"/>
                    </a:lnTo>
                    <a:lnTo>
                      <a:pt x="353" y="1198"/>
                    </a:lnTo>
                    <a:lnTo>
                      <a:pt x="349" y="1198"/>
                    </a:lnTo>
                    <a:lnTo>
                      <a:pt x="348" y="1201"/>
                    </a:lnTo>
                    <a:lnTo>
                      <a:pt x="360" y="1216"/>
                    </a:lnTo>
                    <a:lnTo>
                      <a:pt x="364" y="1225"/>
                    </a:lnTo>
                    <a:lnTo>
                      <a:pt x="366" y="1233"/>
                    </a:lnTo>
                    <a:lnTo>
                      <a:pt x="366" y="1248"/>
                    </a:lnTo>
                    <a:lnTo>
                      <a:pt x="367" y="1250"/>
                    </a:lnTo>
                    <a:lnTo>
                      <a:pt x="382" y="1247"/>
                    </a:lnTo>
                    <a:lnTo>
                      <a:pt x="412" y="1225"/>
                    </a:lnTo>
                    <a:lnTo>
                      <a:pt x="434" y="1199"/>
                    </a:lnTo>
                    <a:lnTo>
                      <a:pt x="436" y="1199"/>
                    </a:lnTo>
                    <a:lnTo>
                      <a:pt x="436" y="1194"/>
                    </a:lnTo>
                    <a:lnTo>
                      <a:pt x="437" y="1192"/>
                    </a:lnTo>
                    <a:lnTo>
                      <a:pt x="440" y="1177"/>
                    </a:lnTo>
                    <a:lnTo>
                      <a:pt x="441" y="1176"/>
                    </a:lnTo>
                    <a:lnTo>
                      <a:pt x="441" y="1174"/>
                    </a:lnTo>
                    <a:lnTo>
                      <a:pt x="454" y="1152"/>
                    </a:lnTo>
                    <a:lnTo>
                      <a:pt x="469" y="1135"/>
                    </a:lnTo>
                    <a:lnTo>
                      <a:pt x="475" y="1132"/>
                    </a:lnTo>
                    <a:lnTo>
                      <a:pt x="476" y="1131"/>
                    </a:lnTo>
                    <a:lnTo>
                      <a:pt x="489" y="1131"/>
                    </a:lnTo>
                    <a:lnTo>
                      <a:pt x="501" y="1128"/>
                    </a:lnTo>
                    <a:lnTo>
                      <a:pt x="503" y="1128"/>
                    </a:lnTo>
                    <a:lnTo>
                      <a:pt x="507" y="1125"/>
                    </a:lnTo>
                    <a:lnTo>
                      <a:pt x="519" y="1125"/>
                    </a:lnTo>
                    <a:lnTo>
                      <a:pt x="521" y="1125"/>
                    </a:lnTo>
                    <a:lnTo>
                      <a:pt x="533" y="1120"/>
                    </a:lnTo>
                    <a:lnTo>
                      <a:pt x="533" y="1118"/>
                    </a:lnTo>
                    <a:lnTo>
                      <a:pt x="535" y="1118"/>
                    </a:lnTo>
                    <a:lnTo>
                      <a:pt x="537" y="1117"/>
                    </a:lnTo>
                    <a:lnTo>
                      <a:pt x="539" y="1117"/>
                    </a:lnTo>
                    <a:lnTo>
                      <a:pt x="542" y="1121"/>
                    </a:lnTo>
                    <a:lnTo>
                      <a:pt x="543" y="1121"/>
                    </a:lnTo>
                    <a:lnTo>
                      <a:pt x="546" y="1127"/>
                    </a:lnTo>
                    <a:lnTo>
                      <a:pt x="549" y="1130"/>
                    </a:lnTo>
                    <a:lnTo>
                      <a:pt x="550" y="1130"/>
                    </a:lnTo>
                    <a:lnTo>
                      <a:pt x="561" y="1131"/>
                    </a:lnTo>
                    <a:lnTo>
                      <a:pt x="564" y="1131"/>
                    </a:lnTo>
                    <a:lnTo>
                      <a:pt x="568" y="1130"/>
                    </a:lnTo>
                    <a:lnTo>
                      <a:pt x="570" y="1125"/>
                    </a:lnTo>
                    <a:lnTo>
                      <a:pt x="570" y="1121"/>
                    </a:lnTo>
                    <a:lnTo>
                      <a:pt x="574" y="1107"/>
                    </a:lnTo>
                    <a:lnTo>
                      <a:pt x="558" y="1096"/>
                    </a:lnTo>
                    <a:lnTo>
                      <a:pt x="564" y="1085"/>
                    </a:lnTo>
                    <a:lnTo>
                      <a:pt x="565" y="1081"/>
                    </a:lnTo>
                    <a:lnTo>
                      <a:pt x="573" y="1071"/>
                    </a:lnTo>
                    <a:lnTo>
                      <a:pt x="575" y="1061"/>
                    </a:lnTo>
                    <a:lnTo>
                      <a:pt x="574" y="1054"/>
                    </a:lnTo>
                    <a:lnTo>
                      <a:pt x="568" y="1043"/>
                    </a:lnTo>
                    <a:lnTo>
                      <a:pt x="568" y="1040"/>
                    </a:lnTo>
                    <a:lnTo>
                      <a:pt x="567" y="1036"/>
                    </a:lnTo>
                    <a:lnTo>
                      <a:pt x="567" y="1034"/>
                    </a:lnTo>
                    <a:lnTo>
                      <a:pt x="565" y="1025"/>
                    </a:lnTo>
                    <a:lnTo>
                      <a:pt x="564" y="1022"/>
                    </a:lnTo>
                    <a:lnTo>
                      <a:pt x="571" y="1017"/>
                    </a:lnTo>
                    <a:lnTo>
                      <a:pt x="573" y="1017"/>
                    </a:lnTo>
                    <a:lnTo>
                      <a:pt x="575" y="1014"/>
                    </a:lnTo>
                    <a:lnTo>
                      <a:pt x="586" y="1011"/>
                    </a:lnTo>
                    <a:lnTo>
                      <a:pt x="593" y="1011"/>
                    </a:lnTo>
                    <a:lnTo>
                      <a:pt x="596" y="1010"/>
                    </a:lnTo>
                    <a:lnTo>
                      <a:pt x="597" y="1008"/>
                    </a:lnTo>
                    <a:lnTo>
                      <a:pt x="599" y="1005"/>
                    </a:lnTo>
                    <a:lnTo>
                      <a:pt x="597" y="1003"/>
                    </a:lnTo>
                    <a:lnTo>
                      <a:pt x="593" y="998"/>
                    </a:lnTo>
                    <a:lnTo>
                      <a:pt x="589" y="970"/>
                    </a:lnTo>
                    <a:lnTo>
                      <a:pt x="599" y="943"/>
                    </a:lnTo>
                    <a:lnTo>
                      <a:pt x="599" y="941"/>
                    </a:lnTo>
                    <a:lnTo>
                      <a:pt x="604" y="934"/>
                    </a:lnTo>
                    <a:lnTo>
                      <a:pt x="606" y="930"/>
                    </a:lnTo>
                    <a:lnTo>
                      <a:pt x="606" y="927"/>
                    </a:lnTo>
                    <a:lnTo>
                      <a:pt x="604" y="926"/>
                    </a:lnTo>
                    <a:lnTo>
                      <a:pt x="600" y="920"/>
                    </a:lnTo>
                    <a:lnTo>
                      <a:pt x="595" y="916"/>
                    </a:lnTo>
                    <a:lnTo>
                      <a:pt x="596" y="910"/>
                    </a:lnTo>
                    <a:lnTo>
                      <a:pt x="596" y="909"/>
                    </a:lnTo>
                    <a:lnTo>
                      <a:pt x="595" y="909"/>
                    </a:lnTo>
                    <a:lnTo>
                      <a:pt x="593" y="907"/>
                    </a:lnTo>
                    <a:lnTo>
                      <a:pt x="571" y="906"/>
                    </a:lnTo>
                    <a:lnTo>
                      <a:pt x="560" y="909"/>
                    </a:lnTo>
                    <a:lnTo>
                      <a:pt x="546" y="906"/>
                    </a:lnTo>
                    <a:lnTo>
                      <a:pt x="528" y="914"/>
                    </a:lnTo>
                    <a:lnTo>
                      <a:pt x="523" y="913"/>
                    </a:lnTo>
                    <a:lnTo>
                      <a:pt x="522" y="913"/>
                    </a:lnTo>
                    <a:lnTo>
                      <a:pt x="521" y="912"/>
                    </a:lnTo>
                    <a:lnTo>
                      <a:pt x="521" y="910"/>
                    </a:lnTo>
                    <a:lnTo>
                      <a:pt x="519" y="909"/>
                    </a:lnTo>
                    <a:lnTo>
                      <a:pt x="519" y="905"/>
                    </a:lnTo>
                    <a:lnTo>
                      <a:pt x="518" y="903"/>
                    </a:lnTo>
                    <a:lnTo>
                      <a:pt x="510" y="891"/>
                    </a:lnTo>
                    <a:lnTo>
                      <a:pt x="504" y="878"/>
                    </a:lnTo>
                    <a:lnTo>
                      <a:pt x="503" y="873"/>
                    </a:lnTo>
                    <a:lnTo>
                      <a:pt x="503" y="870"/>
                    </a:lnTo>
                    <a:lnTo>
                      <a:pt x="511" y="860"/>
                    </a:lnTo>
                    <a:lnTo>
                      <a:pt x="521" y="853"/>
                    </a:lnTo>
                    <a:lnTo>
                      <a:pt x="516" y="842"/>
                    </a:lnTo>
                    <a:lnTo>
                      <a:pt x="516" y="833"/>
                    </a:lnTo>
                    <a:lnTo>
                      <a:pt x="518" y="820"/>
                    </a:lnTo>
                    <a:lnTo>
                      <a:pt x="516" y="816"/>
                    </a:lnTo>
                    <a:lnTo>
                      <a:pt x="516" y="811"/>
                    </a:lnTo>
                    <a:lnTo>
                      <a:pt x="521" y="811"/>
                    </a:lnTo>
                    <a:lnTo>
                      <a:pt x="540" y="820"/>
                    </a:lnTo>
                    <a:lnTo>
                      <a:pt x="547" y="817"/>
                    </a:lnTo>
                    <a:lnTo>
                      <a:pt x="553" y="811"/>
                    </a:lnTo>
                    <a:lnTo>
                      <a:pt x="553" y="810"/>
                    </a:lnTo>
                    <a:lnTo>
                      <a:pt x="554" y="809"/>
                    </a:lnTo>
                    <a:lnTo>
                      <a:pt x="557" y="809"/>
                    </a:lnTo>
                    <a:lnTo>
                      <a:pt x="567" y="796"/>
                    </a:lnTo>
                    <a:lnTo>
                      <a:pt x="567" y="790"/>
                    </a:lnTo>
                    <a:lnTo>
                      <a:pt x="565" y="785"/>
                    </a:lnTo>
                    <a:lnTo>
                      <a:pt x="560" y="776"/>
                    </a:lnTo>
                    <a:lnTo>
                      <a:pt x="550" y="765"/>
                    </a:lnTo>
                    <a:lnTo>
                      <a:pt x="550" y="764"/>
                    </a:lnTo>
                    <a:lnTo>
                      <a:pt x="557" y="760"/>
                    </a:lnTo>
                    <a:lnTo>
                      <a:pt x="563" y="756"/>
                    </a:lnTo>
                    <a:lnTo>
                      <a:pt x="564" y="756"/>
                    </a:lnTo>
                    <a:lnTo>
                      <a:pt x="565" y="751"/>
                    </a:lnTo>
                    <a:lnTo>
                      <a:pt x="565" y="748"/>
                    </a:lnTo>
                    <a:lnTo>
                      <a:pt x="564" y="748"/>
                    </a:lnTo>
                    <a:lnTo>
                      <a:pt x="554" y="746"/>
                    </a:lnTo>
                    <a:lnTo>
                      <a:pt x="547" y="739"/>
                    </a:lnTo>
                    <a:lnTo>
                      <a:pt x="543" y="732"/>
                    </a:lnTo>
                    <a:lnTo>
                      <a:pt x="542" y="726"/>
                    </a:lnTo>
                    <a:lnTo>
                      <a:pt x="542" y="723"/>
                    </a:lnTo>
                    <a:lnTo>
                      <a:pt x="537" y="706"/>
                    </a:lnTo>
                    <a:lnTo>
                      <a:pt x="539" y="705"/>
                    </a:lnTo>
                    <a:lnTo>
                      <a:pt x="557" y="701"/>
                    </a:lnTo>
                    <a:lnTo>
                      <a:pt x="561" y="702"/>
                    </a:lnTo>
                    <a:lnTo>
                      <a:pt x="564" y="702"/>
                    </a:lnTo>
                    <a:lnTo>
                      <a:pt x="567" y="705"/>
                    </a:lnTo>
                    <a:lnTo>
                      <a:pt x="578" y="705"/>
                    </a:lnTo>
                    <a:lnTo>
                      <a:pt x="582" y="702"/>
                    </a:lnTo>
                    <a:lnTo>
                      <a:pt x="582" y="697"/>
                    </a:lnTo>
                    <a:lnTo>
                      <a:pt x="583" y="697"/>
                    </a:lnTo>
                    <a:lnTo>
                      <a:pt x="588" y="698"/>
                    </a:lnTo>
                    <a:lnTo>
                      <a:pt x="589" y="699"/>
                    </a:lnTo>
                    <a:lnTo>
                      <a:pt x="592" y="699"/>
                    </a:lnTo>
                    <a:lnTo>
                      <a:pt x="593" y="697"/>
                    </a:lnTo>
                    <a:lnTo>
                      <a:pt x="595" y="697"/>
                    </a:lnTo>
                    <a:lnTo>
                      <a:pt x="596" y="686"/>
                    </a:lnTo>
                    <a:lnTo>
                      <a:pt x="600" y="676"/>
                    </a:lnTo>
                    <a:lnTo>
                      <a:pt x="603" y="672"/>
                    </a:lnTo>
                    <a:lnTo>
                      <a:pt x="603" y="670"/>
                    </a:lnTo>
                    <a:lnTo>
                      <a:pt x="604" y="669"/>
                    </a:lnTo>
                    <a:lnTo>
                      <a:pt x="603" y="667"/>
                    </a:lnTo>
                    <a:lnTo>
                      <a:pt x="603" y="656"/>
                    </a:lnTo>
                    <a:lnTo>
                      <a:pt x="614" y="624"/>
                    </a:lnTo>
                    <a:lnTo>
                      <a:pt x="614" y="598"/>
                    </a:lnTo>
                    <a:lnTo>
                      <a:pt x="616" y="596"/>
                    </a:lnTo>
                    <a:lnTo>
                      <a:pt x="616" y="595"/>
                    </a:lnTo>
                    <a:lnTo>
                      <a:pt x="617" y="591"/>
                    </a:lnTo>
                    <a:lnTo>
                      <a:pt x="620" y="588"/>
                    </a:lnTo>
                    <a:lnTo>
                      <a:pt x="642" y="574"/>
                    </a:lnTo>
                    <a:lnTo>
                      <a:pt x="642" y="569"/>
                    </a:lnTo>
                    <a:lnTo>
                      <a:pt x="641" y="567"/>
                    </a:lnTo>
                    <a:lnTo>
                      <a:pt x="657" y="567"/>
                    </a:lnTo>
                    <a:lnTo>
                      <a:pt x="671" y="569"/>
                    </a:lnTo>
                    <a:lnTo>
                      <a:pt x="683" y="569"/>
                    </a:lnTo>
                    <a:lnTo>
                      <a:pt x="691" y="564"/>
                    </a:lnTo>
                    <a:lnTo>
                      <a:pt x="711" y="557"/>
                    </a:lnTo>
                    <a:lnTo>
                      <a:pt x="711" y="556"/>
                    </a:lnTo>
                    <a:lnTo>
                      <a:pt x="713" y="556"/>
                    </a:lnTo>
                    <a:lnTo>
                      <a:pt x="715" y="557"/>
                    </a:lnTo>
                    <a:lnTo>
                      <a:pt x="715" y="556"/>
                    </a:lnTo>
                    <a:lnTo>
                      <a:pt x="716" y="554"/>
                    </a:lnTo>
                    <a:lnTo>
                      <a:pt x="716" y="553"/>
                    </a:lnTo>
                    <a:lnTo>
                      <a:pt x="717" y="547"/>
                    </a:lnTo>
                    <a:lnTo>
                      <a:pt x="717" y="538"/>
                    </a:lnTo>
                    <a:lnTo>
                      <a:pt x="720" y="535"/>
                    </a:lnTo>
                    <a:lnTo>
                      <a:pt x="720" y="532"/>
                    </a:lnTo>
                    <a:lnTo>
                      <a:pt x="722" y="526"/>
                    </a:lnTo>
                    <a:lnTo>
                      <a:pt x="724" y="524"/>
                    </a:lnTo>
                    <a:lnTo>
                      <a:pt x="724" y="522"/>
                    </a:lnTo>
                    <a:lnTo>
                      <a:pt x="726" y="521"/>
                    </a:lnTo>
                    <a:lnTo>
                      <a:pt x="758" y="519"/>
                    </a:lnTo>
                    <a:lnTo>
                      <a:pt x="783" y="505"/>
                    </a:lnTo>
                    <a:lnTo>
                      <a:pt x="789" y="500"/>
                    </a:lnTo>
                    <a:lnTo>
                      <a:pt x="790" y="500"/>
                    </a:lnTo>
                    <a:lnTo>
                      <a:pt x="794" y="493"/>
                    </a:lnTo>
                    <a:lnTo>
                      <a:pt x="801" y="468"/>
                    </a:lnTo>
                    <a:lnTo>
                      <a:pt x="803" y="465"/>
                    </a:lnTo>
                    <a:lnTo>
                      <a:pt x="813" y="449"/>
                    </a:lnTo>
                    <a:lnTo>
                      <a:pt x="822" y="440"/>
                    </a:lnTo>
                    <a:lnTo>
                      <a:pt x="825" y="438"/>
                    </a:lnTo>
                    <a:lnTo>
                      <a:pt x="847" y="434"/>
                    </a:lnTo>
                    <a:lnTo>
                      <a:pt x="849" y="434"/>
                    </a:lnTo>
                    <a:lnTo>
                      <a:pt x="850" y="433"/>
                    </a:lnTo>
                    <a:lnTo>
                      <a:pt x="861" y="413"/>
                    </a:lnTo>
                    <a:lnTo>
                      <a:pt x="861" y="412"/>
                    </a:lnTo>
                    <a:lnTo>
                      <a:pt x="860" y="405"/>
                    </a:lnTo>
                    <a:lnTo>
                      <a:pt x="856" y="396"/>
                    </a:lnTo>
                    <a:lnTo>
                      <a:pt x="856" y="394"/>
                    </a:lnTo>
                    <a:lnTo>
                      <a:pt x="854" y="389"/>
                    </a:lnTo>
                    <a:lnTo>
                      <a:pt x="854" y="388"/>
                    </a:lnTo>
                    <a:lnTo>
                      <a:pt x="859" y="351"/>
                    </a:lnTo>
                    <a:lnTo>
                      <a:pt x="857" y="343"/>
                    </a:lnTo>
                    <a:lnTo>
                      <a:pt x="856" y="339"/>
                    </a:lnTo>
                    <a:lnTo>
                      <a:pt x="857" y="335"/>
                    </a:lnTo>
                    <a:lnTo>
                      <a:pt x="863" y="329"/>
                    </a:lnTo>
                    <a:lnTo>
                      <a:pt x="863" y="328"/>
                    </a:lnTo>
                    <a:lnTo>
                      <a:pt x="864" y="313"/>
                    </a:lnTo>
                    <a:lnTo>
                      <a:pt x="861" y="306"/>
                    </a:lnTo>
                    <a:lnTo>
                      <a:pt x="861" y="291"/>
                    </a:lnTo>
                    <a:lnTo>
                      <a:pt x="864" y="286"/>
                    </a:lnTo>
                    <a:lnTo>
                      <a:pt x="866" y="282"/>
                    </a:lnTo>
                    <a:lnTo>
                      <a:pt x="859" y="260"/>
                    </a:lnTo>
                    <a:lnTo>
                      <a:pt x="850" y="243"/>
                    </a:lnTo>
                    <a:lnTo>
                      <a:pt x="847" y="240"/>
                    </a:lnTo>
                    <a:lnTo>
                      <a:pt x="846" y="240"/>
                    </a:lnTo>
                    <a:lnTo>
                      <a:pt x="832" y="241"/>
                    </a:lnTo>
                    <a:lnTo>
                      <a:pt x="825" y="241"/>
                    </a:lnTo>
                    <a:lnTo>
                      <a:pt x="811" y="246"/>
                    </a:lnTo>
                    <a:lnTo>
                      <a:pt x="806" y="248"/>
                    </a:lnTo>
                    <a:lnTo>
                      <a:pt x="800" y="247"/>
                    </a:lnTo>
                    <a:lnTo>
                      <a:pt x="787" y="241"/>
                    </a:lnTo>
                    <a:lnTo>
                      <a:pt x="782" y="234"/>
                    </a:lnTo>
                    <a:lnTo>
                      <a:pt x="780" y="233"/>
                    </a:lnTo>
                    <a:lnTo>
                      <a:pt x="779" y="230"/>
                    </a:lnTo>
                    <a:lnTo>
                      <a:pt x="776" y="225"/>
                    </a:lnTo>
                    <a:lnTo>
                      <a:pt x="775" y="225"/>
                    </a:lnTo>
                    <a:lnTo>
                      <a:pt x="775" y="223"/>
                    </a:lnTo>
                    <a:lnTo>
                      <a:pt x="774" y="223"/>
                    </a:lnTo>
                    <a:lnTo>
                      <a:pt x="772" y="222"/>
                    </a:lnTo>
                    <a:lnTo>
                      <a:pt x="768" y="221"/>
                    </a:lnTo>
                    <a:lnTo>
                      <a:pt x="764" y="221"/>
                    </a:lnTo>
                    <a:lnTo>
                      <a:pt x="761" y="219"/>
                    </a:lnTo>
                    <a:lnTo>
                      <a:pt x="761" y="215"/>
                    </a:lnTo>
                    <a:lnTo>
                      <a:pt x="758" y="212"/>
                    </a:lnTo>
                    <a:lnTo>
                      <a:pt x="758" y="211"/>
                    </a:lnTo>
                    <a:lnTo>
                      <a:pt x="750" y="184"/>
                    </a:lnTo>
                    <a:lnTo>
                      <a:pt x="737" y="158"/>
                    </a:lnTo>
                    <a:lnTo>
                      <a:pt x="722" y="138"/>
                    </a:lnTo>
                    <a:lnTo>
                      <a:pt x="715" y="123"/>
                    </a:lnTo>
                    <a:lnTo>
                      <a:pt x="711" y="119"/>
                    </a:lnTo>
                    <a:lnTo>
                      <a:pt x="709" y="119"/>
                    </a:lnTo>
                    <a:lnTo>
                      <a:pt x="707" y="116"/>
                    </a:lnTo>
                    <a:lnTo>
                      <a:pt x="704" y="116"/>
                    </a:lnTo>
                    <a:lnTo>
                      <a:pt x="695" y="110"/>
                    </a:lnTo>
                    <a:lnTo>
                      <a:pt x="686" y="106"/>
                    </a:lnTo>
                    <a:lnTo>
                      <a:pt x="686" y="104"/>
                    </a:lnTo>
                    <a:lnTo>
                      <a:pt x="674" y="92"/>
                    </a:lnTo>
                    <a:lnTo>
                      <a:pt x="674" y="91"/>
                    </a:lnTo>
                    <a:lnTo>
                      <a:pt x="652" y="51"/>
                    </a:lnTo>
                    <a:lnTo>
                      <a:pt x="652" y="49"/>
                    </a:lnTo>
                    <a:lnTo>
                      <a:pt x="650" y="40"/>
                    </a:lnTo>
                    <a:lnTo>
                      <a:pt x="650" y="30"/>
                    </a:lnTo>
                    <a:lnTo>
                      <a:pt x="649" y="30"/>
                    </a:lnTo>
                    <a:lnTo>
                      <a:pt x="649" y="28"/>
                    </a:lnTo>
                    <a:lnTo>
                      <a:pt x="648" y="25"/>
                    </a:lnTo>
                    <a:lnTo>
                      <a:pt x="646" y="25"/>
                    </a:lnTo>
                    <a:lnTo>
                      <a:pt x="620" y="21"/>
                    </a:lnTo>
                    <a:lnTo>
                      <a:pt x="611" y="21"/>
                    </a:lnTo>
                    <a:lnTo>
                      <a:pt x="593" y="4"/>
                    </a:lnTo>
                    <a:lnTo>
                      <a:pt x="589" y="1"/>
                    </a:lnTo>
                    <a:lnTo>
                      <a:pt x="588" y="0"/>
                    </a:lnTo>
                    <a:lnTo>
                      <a:pt x="588" y="1"/>
                    </a:lnTo>
                    <a:lnTo>
                      <a:pt x="585" y="6"/>
                    </a:lnTo>
                    <a:lnTo>
                      <a:pt x="585" y="7"/>
                    </a:lnTo>
                    <a:lnTo>
                      <a:pt x="583" y="7"/>
                    </a:lnTo>
                    <a:lnTo>
                      <a:pt x="581" y="8"/>
                    </a:lnTo>
                    <a:lnTo>
                      <a:pt x="574" y="13"/>
                    </a:lnTo>
                    <a:lnTo>
                      <a:pt x="571" y="14"/>
                    </a:lnTo>
                    <a:lnTo>
                      <a:pt x="570" y="14"/>
                    </a:lnTo>
                    <a:lnTo>
                      <a:pt x="549" y="20"/>
                    </a:lnTo>
                    <a:lnTo>
                      <a:pt x="540" y="25"/>
                    </a:lnTo>
                    <a:lnTo>
                      <a:pt x="540" y="28"/>
                    </a:lnTo>
                    <a:lnTo>
                      <a:pt x="537" y="36"/>
                    </a:lnTo>
                    <a:lnTo>
                      <a:pt x="537" y="37"/>
                    </a:lnTo>
                    <a:lnTo>
                      <a:pt x="535" y="35"/>
                    </a:lnTo>
                    <a:lnTo>
                      <a:pt x="525" y="35"/>
                    </a:lnTo>
                    <a:lnTo>
                      <a:pt x="505" y="32"/>
                    </a:lnTo>
                    <a:lnTo>
                      <a:pt x="490" y="32"/>
                    </a:lnTo>
                    <a:lnTo>
                      <a:pt x="490" y="33"/>
                    </a:lnTo>
                    <a:lnTo>
                      <a:pt x="486" y="43"/>
                    </a:lnTo>
                    <a:lnTo>
                      <a:pt x="480" y="5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73" name="Freeform 200">
                <a:extLst>
                  <a:ext uri="{FF2B5EF4-FFF2-40B4-BE49-F238E27FC236}">
                    <a16:creationId xmlns:a16="http://schemas.microsoft.com/office/drawing/2014/main" id="{FFDE68E7-C7EC-8F56-5F6D-B46D03A3FA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5" y="2784"/>
                <a:ext cx="190" cy="148"/>
              </a:xfrm>
              <a:custGeom>
                <a:avLst/>
                <a:gdLst>
                  <a:gd name="T0" fmla="*/ 542 w 758"/>
                  <a:gd name="T1" fmla="*/ 23 h 594"/>
                  <a:gd name="T2" fmla="*/ 507 w 758"/>
                  <a:gd name="T3" fmla="*/ 27 h 594"/>
                  <a:gd name="T4" fmla="*/ 487 w 758"/>
                  <a:gd name="T5" fmla="*/ 49 h 594"/>
                  <a:gd name="T6" fmla="*/ 441 w 758"/>
                  <a:gd name="T7" fmla="*/ 80 h 594"/>
                  <a:gd name="T8" fmla="*/ 398 w 758"/>
                  <a:gd name="T9" fmla="*/ 92 h 594"/>
                  <a:gd name="T10" fmla="*/ 338 w 758"/>
                  <a:gd name="T11" fmla="*/ 97 h 594"/>
                  <a:gd name="T12" fmla="*/ 314 w 758"/>
                  <a:gd name="T13" fmla="*/ 88 h 594"/>
                  <a:gd name="T14" fmla="*/ 300 w 758"/>
                  <a:gd name="T15" fmla="*/ 90 h 594"/>
                  <a:gd name="T16" fmla="*/ 230 w 758"/>
                  <a:gd name="T17" fmla="*/ 130 h 594"/>
                  <a:gd name="T18" fmla="*/ 221 w 758"/>
                  <a:gd name="T19" fmla="*/ 138 h 594"/>
                  <a:gd name="T20" fmla="*/ 244 w 758"/>
                  <a:gd name="T21" fmla="*/ 164 h 594"/>
                  <a:gd name="T22" fmla="*/ 227 w 758"/>
                  <a:gd name="T23" fmla="*/ 191 h 594"/>
                  <a:gd name="T24" fmla="*/ 204 w 758"/>
                  <a:gd name="T25" fmla="*/ 200 h 594"/>
                  <a:gd name="T26" fmla="*/ 163 w 758"/>
                  <a:gd name="T27" fmla="*/ 231 h 594"/>
                  <a:gd name="T28" fmla="*/ 145 w 758"/>
                  <a:gd name="T29" fmla="*/ 270 h 594"/>
                  <a:gd name="T30" fmla="*/ 126 w 758"/>
                  <a:gd name="T31" fmla="*/ 288 h 594"/>
                  <a:gd name="T32" fmla="*/ 95 w 758"/>
                  <a:gd name="T33" fmla="*/ 314 h 594"/>
                  <a:gd name="T34" fmla="*/ 70 w 758"/>
                  <a:gd name="T35" fmla="*/ 317 h 594"/>
                  <a:gd name="T36" fmla="*/ 0 w 758"/>
                  <a:gd name="T37" fmla="*/ 316 h 594"/>
                  <a:gd name="T38" fmla="*/ 11 w 758"/>
                  <a:gd name="T39" fmla="*/ 320 h 594"/>
                  <a:gd name="T40" fmla="*/ 20 w 758"/>
                  <a:gd name="T41" fmla="*/ 351 h 594"/>
                  <a:gd name="T42" fmla="*/ 37 w 758"/>
                  <a:gd name="T43" fmla="*/ 368 h 594"/>
                  <a:gd name="T44" fmla="*/ 84 w 758"/>
                  <a:gd name="T45" fmla="*/ 390 h 594"/>
                  <a:gd name="T46" fmla="*/ 112 w 758"/>
                  <a:gd name="T47" fmla="*/ 433 h 594"/>
                  <a:gd name="T48" fmla="*/ 109 w 758"/>
                  <a:gd name="T49" fmla="*/ 459 h 594"/>
                  <a:gd name="T50" fmla="*/ 155 w 758"/>
                  <a:gd name="T51" fmla="*/ 500 h 594"/>
                  <a:gd name="T52" fmla="*/ 202 w 758"/>
                  <a:gd name="T53" fmla="*/ 504 h 594"/>
                  <a:gd name="T54" fmla="*/ 211 w 758"/>
                  <a:gd name="T55" fmla="*/ 535 h 594"/>
                  <a:gd name="T56" fmla="*/ 229 w 758"/>
                  <a:gd name="T57" fmla="*/ 567 h 594"/>
                  <a:gd name="T58" fmla="*/ 261 w 758"/>
                  <a:gd name="T59" fmla="*/ 588 h 594"/>
                  <a:gd name="T60" fmla="*/ 282 w 758"/>
                  <a:gd name="T61" fmla="*/ 591 h 594"/>
                  <a:gd name="T62" fmla="*/ 300 w 758"/>
                  <a:gd name="T63" fmla="*/ 589 h 594"/>
                  <a:gd name="T64" fmla="*/ 334 w 758"/>
                  <a:gd name="T65" fmla="*/ 566 h 594"/>
                  <a:gd name="T66" fmla="*/ 353 w 758"/>
                  <a:gd name="T67" fmla="*/ 534 h 594"/>
                  <a:gd name="T68" fmla="*/ 377 w 758"/>
                  <a:gd name="T69" fmla="*/ 514 h 594"/>
                  <a:gd name="T70" fmla="*/ 405 w 758"/>
                  <a:gd name="T71" fmla="*/ 481 h 594"/>
                  <a:gd name="T72" fmla="*/ 433 w 758"/>
                  <a:gd name="T73" fmla="*/ 464 h 594"/>
                  <a:gd name="T74" fmla="*/ 469 w 758"/>
                  <a:gd name="T75" fmla="*/ 455 h 594"/>
                  <a:gd name="T76" fmla="*/ 511 w 758"/>
                  <a:gd name="T77" fmla="*/ 419 h 594"/>
                  <a:gd name="T78" fmla="*/ 550 w 758"/>
                  <a:gd name="T79" fmla="*/ 363 h 594"/>
                  <a:gd name="T80" fmla="*/ 595 w 758"/>
                  <a:gd name="T81" fmla="*/ 369 h 594"/>
                  <a:gd name="T82" fmla="*/ 606 w 758"/>
                  <a:gd name="T83" fmla="*/ 338 h 594"/>
                  <a:gd name="T84" fmla="*/ 642 w 758"/>
                  <a:gd name="T85" fmla="*/ 303 h 594"/>
                  <a:gd name="T86" fmla="*/ 687 w 758"/>
                  <a:gd name="T87" fmla="*/ 299 h 594"/>
                  <a:gd name="T88" fmla="*/ 734 w 758"/>
                  <a:gd name="T89" fmla="*/ 318 h 594"/>
                  <a:gd name="T90" fmla="*/ 757 w 758"/>
                  <a:gd name="T91" fmla="*/ 311 h 594"/>
                  <a:gd name="T92" fmla="*/ 740 w 758"/>
                  <a:gd name="T93" fmla="*/ 268 h 594"/>
                  <a:gd name="T94" fmla="*/ 730 w 758"/>
                  <a:gd name="T95" fmla="*/ 257 h 594"/>
                  <a:gd name="T96" fmla="*/ 684 w 758"/>
                  <a:gd name="T97" fmla="*/ 203 h 594"/>
                  <a:gd name="T98" fmla="*/ 682 w 758"/>
                  <a:gd name="T99" fmla="*/ 171 h 594"/>
                  <a:gd name="T100" fmla="*/ 659 w 758"/>
                  <a:gd name="T101" fmla="*/ 134 h 594"/>
                  <a:gd name="T102" fmla="*/ 648 w 758"/>
                  <a:gd name="T103" fmla="*/ 124 h 594"/>
                  <a:gd name="T104" fmla="*/ 673 w 758"/>
                  <a:gd name="T105" fmla="*/ 67 h 594"/>
                  <a:gd name="T106" fmla="*/ 655 w 758"/>
                  <a:gd name="T107" fmla="*/ 49 h 594"/>
                  <a:gd name="T108" fmla="*/ 638 w 758"/>
                  <a:gd name="T109" fmla="*/ 32 h 594"/>
                  <a:gd name="T110" fmla="*/ 589 w 758"/>
                  <a:gd name="T111" fmla="*/ 16 h 5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758" h="594">
                    <a:moveTo>
                      <a:pt x="558" y="0"/>
                    </a:moveTo>
                    <a:lnTo>
                      <a:pt x="553" y="1"/>
                    </a:lnTo>
                    <a:lnTo>
                      <a:pt x="550" y="4"/>
                    </a:lnTo>
                    <a:lnTo>
                      <a:pt x="545" y="18"/>
                    </a:lnTo>
                    <a:lnTo>
                      <a:pt x="542" y="23"/>
                    </a:lnTo>
                    <a:lnTo>
                      <a:pt x="533" y="31"/>
                    </a:lnTo>
                    <a:lnTo>
                      <a:pt x="524" y="31"/>
                    </a:lnTo>
                    <a:lnTo>
                      <a:pt x="519" y="30"/>
                    </a:lnTo>
                    <a:lnTo>
                      <a:pt x="514" y="27"/>
                    </a:lnTo>
                    <a:lnTo>
                      <a:pt x="507" y="27"/>
                    </a:lnTo>
                    <a:lnTo>
                      <a:pt x="495" y="28"/>
                    </a:lnTo>
                    <a:lnTo>
                      <a:pt x="494" y="28"/>
                    </a:lnTo>
                    <a:lnTo>
                      <a:pt x="493" y="31"/>
                    </a:lnTo>
                    <a:lnTo>
                      <a:pt x="490" y="40"/>
                    </a:lnTo>
                    <a:lnTo>
                      <a:pt x="487" y="49"/>
                    </a:lnTo>
                    <a:lnTo>
                      <a:pt x="478" y="63"/>
                    </a:lnTo>
                    <a:lnTo>
                      <a:pt x="475" y="64"/>
                    </a:lnTo>
                    <a:lnTo>
                      <a:pt x="473" y="66"/>
                    </a:lnTo>
                    <a:lnTo>
                      <a:pt x="454" y="73"/>
                    </a:lnTo>
                    <a:lnTo>
                      <a:pt x="441" y="80"/>
                    </a:lnTo>
                    <a:lnTo>
                      <a:pt x="431" y="94"/>
                    </a:lnTo>
                    <a:lnTo>
                      <a:pt x="428" y="97"/>
                    </a:lnTo>
                    <a:lnTo>
                      <a:pt x="427" y="97"/>
                    </a:lnTo>
                    <a:lnTo>
                      <a:pt x="413" y="94"/>
                    </a:lnTo>
                    <a:lnTo>
                      <a:pt x="398" y="92"/>
                    </a:lnTo>
                    <a:lnTo>
                      <a:pt x="377" y="85"/>
                    </a:lnTo>
                    <a:lnTo>
                      <a:pt x="374" y="84"/>
                    </a:lnTo>
                    <a:lnTo>
                      <a:pt x="368" y="85"/>
                    </a:lnTo>
                    <a:lnTo>
                      <a:pt x="357" y="91"/>
                    </a:lnTo>
                    <a:lnTo>
                      <a:pt x="338" y="97"/>
                    </a:lnTo>
                    <a:lnTo>
                      <a:pt x="327" y="97"/>
                    </a:lnTo>
                    <a:lnTo>
                      <a:pt x="327" y="98"/>
                    </a:lnTo>
                    <a:lnTo>
                      <a:pt x="325" y="98"/>
                    </a:lnTo>
                    <a:lnTo>
                      <a:pt x="318" y="88"/>
                    </a:lnTo>
                    <a:lnTo>
                      <a:pt x="314" y="88"/>
                    </a:lnTo>
                    <a:lnTo>
                      <a:pt x="307" y="87"/>
                    </a:lnTo>
                    <a:lnTo>
                      <a:pt x="306" y="87"/>
                    </a:lnTo>
                    <a:lnTo>
                      <a:pt x="304" y="88"/>
                    </a:lnTo>
                    <a:lnTo>
                      <a:pt x="303" y="88"/>
                    </a:lnTo>
                    <a:lnTo>
                      <a:pt x="300" y="90"/>
                    </a:lnTo>
                    <a:lnTo>
                      <a:pt x="267" y="98"/>
                    </a:lnTo>
                    <a:lnTo>
                      <a:pt x="260" y="95"/>
                    </a:lnTo>
                    <a:lnTo>
                      <a:pt x="258" y="95"/>
                    </a:lnTo>
                    <a:lnTo>
                      <a:pt x="243" y="105"/>
                    </a:lnTo>
                    <a:lnTo>
                      <a:pt x="230" y="130"/>
                    </a:lnTo>
                    <a:lnTo>
                      <a:pt x="225" y="134"/>
                    </a:lnTo>
                    <a:lnTo>
                      <a:pt x="222" y="136"/>
                    </a:lnTo>
                    <a:lnTo>
                      <a:pt x="221" y="136"/>
                    </a:lnTo>
                    <a:lnTo>
                      <a:pt x="221" y="137"/>
                    </a:lnTo>
                    <a:lnTo>
                      <a:pt x="221" y="138"/>
                    </a:lnTo>
                    <a:lnTo>
                      <a:pt x="222" y="140"/>
                    </a:lnTo>
                    <a:lnTo>
                      <a:pt x="225" y="144"/>
                    </a:lnTo>
                    <a:lnTo>
                      <a:pt x="236" y="158"/>
                    </a:lnTo>
                    <a:lnTo>
                      <a:pt x="239" y="159"/>
                    </a:lnTo>
                    <a:lnTo>
                      <a:pt x="244" y="164"/>
                    </a:lnTo>
                    <a:lnTo>
                      <a:pt x="246" y="166"/>
                    </a:lnTo>
                    <a:lnTo>
                      <a:pt x="246" y="176"/>
                    </a:lnTo>
                    <a:lnTo>
                      <a:pt x="244" y="177"/>
                    </a:lnTo>
                    <a:lnTo>
                      <a:pt x="239" y="179"/>
                    </a:lnTo>
                    <a:lnTo>
                      <a:pt x="227" y="191"/>
                    </a:lnTo>
                    <a:lnTo>
                      <a:pt x="226" y="191"/>
                    </a:lnTo>
                    <a:lnTo>
                      <a:pt x="221" y="193"/>
                    </a:lnTo>
                    <a:lnTo>
                      <a:pt x="219" y="194"/>
                    </a:lnTo>
                    <a:lnTo>
                      <a:pt x="216" y="194"/>
                    </a:lnTo>
                    <a:lnTo>
                      <a:pt x="204" y="200"/>
                    </a:lnTo>
                    <a:lnTo>
                      <a:pt x="172" y="221"/>
                    </a:lnTo>
                    <a:lnTo>
                      <a:pt x="169" y="222"/>
                    </a:lnTo>
                    <a:lnTo>
                      <a:pt x="167" y="225"/>
                    </a:lnTo>
                    <a:lnTo>
                      <a:pt x="166" y="225"/>
                    </a:lnTo>
                    <a:lnTo>
                      <a:pt x="163" y="231"/>
                    </a:lnTo>
                    <a:lnTo>
                      <a:pt x="160" y="235"/>
                    </a:lnTo>
                    <a:lnTo>
                      <a:pt x="159" y="238"/>
                    </a:lnTo>
                    <a:lnTo>
                      <a:pt x="154" y="250"/>
                    </a:lnTo>
                    <a:lnTo>
                      <a:pt x="154" y="251"/>
                    </a:lnTo>
                    <a:lnTo>
                      <a:pt x="145" y="270"/>
                    </a:lnTo>
                    <a:lnTo>
                      <a:pt x="135" y="282"/>
                    </a:lnTo>
                    <a:lnTo>
                      <a:pt x="135" y="284"/>
                    </a:lnTo>
                    <a:lnTo>
                      <a:pt x="134" y="284"/>
                    </a:lnTo>
                    <a:lnTo>
                      <a:pt x="128" y="278"/>
                    </a:lnTo>
                    <a:lnTo>
                      <a:pt x="126" y="288"/>
                    </a:lnTo>
                    <a:lnTo>
                      <a:pt x="121" y="296"/>
                    </a:lnTo>
                    <a:lnTo>
                      <a:pt x="106" y="311"/>
                    </a:lnTo>
                    <a:lnTo>
                      <a:pt x="103" y="317"/>
                    </a:lnTo>
                    <a:lnTo>
                      <a:pt x="103" y="318"/>
                    </a:lnTo>
                    <a:lnTo>
                      <a:pt x="95" y="314"/>
                    </a:lnTo>
                    <a:lnTo>
                      <a:pt x="88" y="313"/>
                    </a:lnTo>
                    <a:lnTo>
                      <a:pt x="81" y="313"/>
                    </a:lnTo>
                    <a:lnTo>
                      <a:pt x="77" y="316"/>
                    </a:lnTo>
                    <a:lnTo>
                      <a:pt x="74" y="317"/>
                    </a:lnTo>
                    <a:lnTo>
                      <a:pt x="70" y="317"/>
                    </a:lnTo>
                    <a:lnTo>
                      <a:pt x="63" y="318"/>
                    </a:lnTo>
                    <a:lnTo>
                      <a:pt x="49" y="318"/>
                    </a:lnTo>
                    <a:lnTo>
                      <a:pt x="28" y="314"/>
                    </a:lnTo>
                    <a:lnTo>
                      <a:pt x="17" y="316"/>
                    </a:lnTo>
                    <a:lnTo>
                      <a:pt x="0" y="316"/>
                    </a:lnTo>
                    <a:lnTo>
                      <a:pt x="0" y="317"/>
                    </a:lnTo>
                    <a:lnTo>
                      <a:pt x="1" y="317"/>
                    </a:lnTo>
                    <a:lnTo>
                      <a:pt x="7" y="320"/>
                    </a:lnTo>
                    <a:lnTo>
                      <a:pt x="8" y="321"/>
                    </a:lnTo>
                    <a:lnTo>
                      <a:pt x="11" y="320"/>
                    </a:lnTo>
                    <a:lnTo>
                      <a:pt x="13" y="318"/>
                    </a:lnTo>
                    <a:lnTo>
                      <a:pt x="15" y="318"/>
                    </a:lnTo>
                    <a:lnTo>
                      <a:pt x="15" y="341"/>
                    </a:lnTo>
                    <a:lnTo>
                      <a:pt x="17" y="346"/>
                    </a:lnTo>
                    <a:lnTo>
                      <a:pt x="20" y="351"/>
                    </a:lnTo>
                    <a:lnTo>
                      <a:pt x="26" y="352"/>
                    </a:lnTo>
                    <a:lnTo>
                      <a:pt x="36" y="363"/>
                    </a:lnTo>
                    <a:lnTo>
                      <a:pt x="36" y="365"/>
                    </a:lnTo>
                    <a:lnTo>
                      <a:pt x="37" y="366"/>
                    </a:lnTo>
                    <a:lnTo>
                      <a:pt x="37" y="368"/>
                    </a:lnTo>
                    <a:lnTo>
                      <a:pt x="39" y="370"/>
                    </a:lnTo>
                    <a:lnTo>
                      <a:pt x="40" y="372"/>
                    </a:lnTo>
                    <a:lnTo>
                      <a:pt x="60" y="383"/>
                    </a:lnTo>
                    <a:lnTo>
                      <a:pt x="80" y="388"/>
                    </a:lnTo>
                    <a:lnTo>
                      <a:pt x="84" y="390"/>
                    </a:lnTo>
                    <a:lnTo>
                      <a:pt x="85" y="392"/>
                    </a:lnTo>
                    <a:lnTo>
                      <a:pt x="95" y="399"/>
                    </a:lnTo>
                    <a:lnTo>
                      <a:pt x="100" y="406"/>
                    </a:lnTo>
                    <a:lnTo>
                      <a:pt x="107" y="418"/>
                    </a:lnTo>
                    <a:lnTo>
                      <a:pt x="112" y="433"/>
                    </a:lnTo>
                    <a:lnTo>
                      <a:pt x="110" y="435"/>
                    </a:lnTo>
                    <a:lnTo>
                      <a:pt x="110" y="445"/>
                    </a:lnTo>
                    <a:lnTo>
                      <a:pt x="107" y="452"/>
                    </a:lnTo>
                    <a:lnTo>
                      <a:pt x="107" y="455"/>
                    </a:lnTo>
                    <a:lnTo>
                      <a:pt x="109" y="459"/>
                    </a:lnTo>
                    <a:lnTo>
                      <a:pt x="117" y="474"/>
                    </a:lnTo>
                    <a:lnTo>
                      <a:pt x="130" y="486"/>
                    </a:lnTo>
                    <a:lnTo>
                      <a:pt x="151" y="497"/>
                    </a:lnTo>
                    <a:lnTo>
                      <a:pt x="152" y="497"/>
                    </a:lnTo>
                    <a:lnTo>
                      <a:pt x="155" y="500"/>
                    </a:lnTo>
                    <a:lnTo>
                      <a:pt x="170" y="503"/>
                    </a:lnTo>
                    <a:lnTo>
                      <a:pt x="191" y="504"/>
                    </a:lnTo>
                    <a:lnTo>
                      <a:pt x="200" y="503"/>
                    </a:lnTo>
                    <a:lnTo>
                      <a:pt x="201" y="503"/>
                    </a:lnTo>
                    <a:lnTo>
                      <a:pt x="202" y="504"/>
                    </a:lnTo>
                    <a:lnTo>
                      <a:pt x="204" y="504"/>
                    </a:lnTo>
                    <a:lnTo>
                      <a:pt x="214" y="519"/>
                    </a:lnTo>
                    <a:lnTo>
                      <a:pt x="214" y="528"/>
                    </a:lnTo>
                    <a:lnTo>
                      <a:pt x="212" y="532"/>
                    </a:lnTo>
                    <a:lnTo>
                      <a:pt x="211" y="535"/>
                    </a:lnTo>
                    <a:lnTo>
                      <a:pt x="211" y="538"/>
                    </a:lnTo>
                    <a:lnTo>
                      <a:pt x="214" y="541"/>
                    </a:lnTo>
                    <a:lnTo>
                      <a:pt x="214" y="542"/>
                    </a:lnTo>
                    <a:lnTo>
                      <a:pt x="215" y="546"/>
                    </a:lnTo>
                    <a:lnTo>
                      <a:pt x="229" y="567"/>
                    </a:lnTo>
                    <a:lnTo>
                      <a:pt x="233" y="567"/>
                    </a:lnTo>
                    <a:lnTo>
                      <a:pt x="243" y="570"/>
                    </a:lnTo>
                    <a:lnTo>
                      <a:pt x="251" y="575"/>
                    </a:lnTo>
                    <a:lnTo>
                      <a:pt x="260" y="587"/>
                    </a:lnTo>
                    <a:lnTo>
                      <a:pt x="261" y="588"/>
                    </a:lnTo>
                    <a:lnTo>
                      <a:pt x="261" y="589"/>
                    </a:lnTo>
                    <a:lnTo>
                      <a:pt x="264" y="589"/>
                    </a:lnTo>
                    <a:lnTo>
                      <a:pt x="265" y="591"/>
                    </a:lnTo>
                    <a:lnTo>
                      <a:pt x="267" y="589"/>
                    </a:lnTo>
                    <a:lnTo>
                      <a:pt x="282" y="591"/>
                    </a:lnTo>
                    <a:lnTo>
                      <a:pt x="288" y="592"/>
                    </a:lnTo>
                    <a:lnTo>
                      <a:pt x="288" y="594"/>
                    </a:lnTo>
                    <a:lnTo>
                      <a:pt x="292" y="594"/>
                    </a:lnTo>
                    <a:lnTo>
                      <a:pt x="293" y="592"/>
                    </a:lnTo>
                    <a:lnTo>
                      <a:pt x="300" y="589"/>
                    </a:lnTo>
                    <a:lnTo>
                      <a:pt x="301" y="589"/>
                    </a:lnTo>
                    <a:lnTo>
                      <a:pt x="317" y="574"/>
                    </a:lnTo>
                    <a:lnTo>
                      <a:pt x="327" y="567"/>
                    </a:lnTo>
                    <a:lnTo>
                      <a:pt x="331" y="567"/>
                    </a:lnTo>
                    <a:lnTo>
                      <a:pt x="334" y="566"/>
                    </a:lnTo>
                    <a:lnTo>
                      <a:pt x="346" y="552"/>
                    </a:lnTo>
                    <a:lnTo>
                      <a:pt x="348" y="543"/>
                    </a:lnTo>
                    <a:lnTo>
                      <a:pt x="348" y="541"/>
                    </a:lnTo>
                    <a:lnTo>
                      <a:pt x="351" y="535"/>
                    </a:lnTo>
                    <a:lnTo>
                      <a:pt x="353" y="534"/>
                    </a:lnTo>
                    <a:lnTo>
                      <a:pt x="357" y="531"/>
                    </a:lnTo>
                    <a:lnTo>
                      <a:pt x="366" y="528"/>
                    </a:lnTo>
                    <a:lnTo>
                      <a:pt x="373" y="527"/>
                    </a:lnTo>
                    <a:lnTo>
                      <a:pt x="377" y="522"/>
                    </a:lnTo>
                    <a:lnTo>
                      <a:pt x="377" y="514"/>
                    </a:lnTo>
                    <a:lnTo>
                      <a:pt x="375" y="514"/>
                    </a:lnTo>
                    <a:lnTo>
                      <a:pt x="374" y="504"/>
                    </a:lnTo>
                    <a:lnTo>
                      <a:pt x="375" y="499"/>
                    </a:lnTo>
                    <a:lnTo>
                      <a:pt x="391" y="492"/>
                    </a:lnTo>
                    <a:lnTo>
                      <a:pt x="405" y="481"/>
                    </a:lnTo>
                    <a:lnTo>
                      <a:pt x="409" y="471"/>
                    </a:lnTo>
                    <a:lnTo>
                      <a:pt x="409" y="469"/>
                    </a:lnTo>
                    <a:lnTo>
                      <a:pt x="411" y="469"/>
                    </a:lnTo>
                    <a:lnTo>
                      <a:pt x="415" y="471"/>
                    </a:lnTo>
                    <a:lnTo>
                      <a:pt x="433" y="464"/>
                    </a:lnTo>
                    <a:lnTo>
                      <a:pt x="434" y="462"/>
                    </a:lnTo>
                    <a:lnTo>
                      <a:pt x="451" y="458"/>
                    </a:lnTo>
                    <a:lnTo>
                      <a:pt x="455" y="459"/>
                    </a:lnTo>
                    <a:lnTo>
                      <a:pt x="465" y="459"/>
                    </a:lnTo>
                    <a:lnTo>
                      <a:pt x="469" y="455"/>
                    </a:lnTo>
                    <a:lnTo>
                      <a:pt x="478" y="444"/>
                    </a:lnTo>
                    <a:lnTo>
                      <a:pt x="476" y="437"/>
                    </a:lnTo>
                    <a:lnTo>
                      <a:pt x="476" y="433"/>
                    </a:lnTo>
                    <a:lnTo>
                      <a:pt x="482" y="423"/>
                    </a:lnTo>
                    <a:lnTo>
                      <a:pt x="511" y="419"/>
                    </a:lnTo>
                    <a:lnTo>
                      <a:pt x="531" y="392"/>
                    </a:lnTo>
                    <a:lnTo>
                      <a:pt x="536" y="387"/>
                    </a:lnTo>
                    <a:lnTo>
                      <a:pt x="542" y="370"/>
                    </a:lnTo>
                    <a:lnTo>
                      <a:pt x="543" y="369"/>
                    </a:lnTo>
                    <a:lnTo>
                      <a:pt x="550" y="363"/>
                    </a:lnTo>
                    <a:lnTo>
                      <a:pt x="567" y="370"/>
                    </a:lnTo>
                    <a:lnTo>
                      <a:pt x="579" y="374"/>
                    </a:lnTo>
                    <a:lnTo>
                      <a:pt x="589" y="372"/>
                    </a:lnTo>
                    <a:lnTo>
                      <a:pt x="595" y="370"/>
                    </a:lnTo>
                    <a:lnTo>
                      <a:pt x="595" y="369"/>
                    </a:lnTo>
                    <a:lnTo>
                      <a:pt x="598" y="363"/>
                    </a:lnTo>
                    <a:lnTo>
                      <a:pt x="599" y="362"/>
                    </a:lnTo>
                    <a:lnTo>
                      <a:pt x="605" y="342"/>
                    </a:lnTo>
                    <a:lnTo>
                      <a:pt x="605" y="339"/>
                    </a:lnTo>
                    <a:lnTo>
                      <a:pt x="606" y="338"/>
                    </a:lnTo>
                    <a:lnTo>
                      <a:pt x="606" y="335"/>
                    </a:lnTo>
                    <a:lnTo>
                      <a:pt x="610" y="328"/>
                    </a:lnTo>
                    <a:lnTo>
                      <a:pt x="612" y="328"/>
                    </a:lnTo>
                    <a:lnTo>
                      <a:pt x="630" y="321"/>
                    </a:lnTo>
                    <a:lnTo>
                      <a:pt x="642" y="303"/>
                    </a:lnTo>
                    <a:lnTo>
                      <a:pt x="658" y="303"/>
                    </a:lnTo>
                    <a:lnTo>
                      <a:pt x="666" y="307"/>
                    </a:lnTo>
                    <a:lnTo>
                      <a:pt x="676" y="305"/>
                    </a:lnTo>
                    <a:lnTo>
                      <a:pt x="686" y="301"/>
                    </a:lnTo>
                    <a:lnTo>
                      <a:pt x="687" y="299"/>
                    </a:lnTo>
                    <a:lnTo>
                      <a:pt x="698" y="299"/>
                    </a:lnTo>
                    <a:lnTo>
                      <a:pt x="708" y="303"/>
                    </a:lnTo>
                    <a:lnTo>
                      <a:pt x="715" y="311"/>
                    </a:lnTo>
                    <a:lnTo>
                      <a:pt x="732" y="317"/>
                    </a:lnTo>
                    <a:lnTo>
                      <a:pt x="734" y="318"/>
                    </a:lnTo>
                    <a:lnTo>
                      <a:pt x="747" y="318"/>
                    </a:lnTo>
                    <a:lnTo>
                      <a:pt x="758" y="316"/>
                    </a:lnTo>
                    <a:lnTo>
                      <a:pt x="758" y="314"/>
                    </a:lnTo>
                    <a:lnTo>
                      <a:pt x="757" y="313"/>
                    </a:lnTo>
                    <a:lnTo>
                      <a:pt x="757" y="311"/>
                    </a:lnTo>
                    <a:lnTo>
                      <a:pt x="753" y="303"/>
                    </a:lnTo>
                    <a:lnTo>
                      <a:pt x="749" y="285"/>
                    </a:lnTo>
                    <a:lnTo>
                      <a:pt x="747" y="284"/>
                    </a:lnTo>
                    <a:lnTo>
                      <a:pt x="744" y="275"/>
                    </a:lnTo>
                    <a:lnTo>
                      <a:pt x="740" y="268"/>
                    </a:lnTo>
                    <a:lnTo>
                      <a:pt x="740" y="257"/>
                    </a:lnTo>
                    <a:lnTo>
                      <a:pt x="739" y="257"/>
                    </a:lnTo>
                    <a:lnTo>
                      <a:pt x="734" y="256"/>
                    </a:lnTo>
                    <a:lnTo>
                      <a:pt x="733" y="256"/>
                    </a:lnTo>
                    <a:lnTo>
                      <a:pt x="730" y="257"/>
                    </a:lnTo>
                    <a:lnTo>
                      <a:pt x="729" y="257"/>
                    </a:lnTo>
                    <a:lnTo>
                      <a:pt x="711" y="251"/>
                    </a:lnTo>
                    <a:lnTo>
                      <a:pt x="697" y="233"/>
                    </a:lnTo>
                    <a:lnTo>
                      <a:pt x="683" y="211"/>
                    </a:lnTo>
                    <a:lnTo>
                      <a:pt x="684" y="203"/>
                    </a:lnTo>
                    <a:lnTo>
                      <a:pt x="680" y="196"/>
                    </a:lnTo>
                    <a:lnTo>
                      <a:pt x="680" y="190"/>
                    </a:lnTo>
                    <a:lnTo>
                      <a:pt x="683" y="182"/>
                    </a:lnTo>
                    <a:lnTo>
                      <a:pt x="683" y="172"/>
                    </a:lnTo>
                    <a:lnTo>
                      <a:pt x="682" y="171"/>
                    </a:lnTo>
                    <a:lnTo>
                      <a:pt x="682" y="169"/>
                    </a:lnTo>
                    <a:lnTo>
                      <a:pt x="677" y="161"/>
                    </a:lnTo>
                    <a:lnTo>
                      <a:pt x="676" y="154"/>
                    </a:lnTo>
                    <a:lnTo>
                      <a:pt x="667" y="141"/>
                    </a:lnTo>
                    <a:lnTo>
                      <a:pt x="659" y="134"/>
                    </a:lnTo>
                    <a:lnTo>
                      <a:pt x="656" y="133"/>
                    </a:lnTo>
                    <a:lnTo>
                      <a:pt x="655" y="131"/>
                    </a:lnTo>
                    <a:lnTo>
                      <a:pt x="651" y="129"/>
                    </a:lnTo>
                    <a:lnTo>
                      <a:pt x="648" y="126"/>
                    </a:lnTo>
                    <a:lnTo>
                      <a:pt x="648" y="124"/>
                    </a:lnTo>
                    <a:lnTo>
                      <a:pt x="651" y="122"/>
                    </a:lnTo>
                    <a:lnTo>
                      <a:pt x="655" y="116"/>
                    </a:lnTo>
                    <a:lnTo>
                      <a:pt x="665" y="92"/>
                    </a:lnTo>
                    <a:lnTo>
                      <a:pt x="670" y="84"/>
                    </a:lnTo>
                    <a:lnTo>
                      <a:pt x="673" y="67"/>
                    </a:lnTo>
                    <a:lnTo>
                      <a:pt x="667" y="62"/>
                    </a:lnTo>
                    <a:lnTo>
                      <a:pt x="660" y="62"/>
                    </a:lnTo>
                    <a:lnTo>
                      <a:pt x="658" y="60"/>
                    </a:lnTo>
                    <a:lnTo>
                      <a:pt x="658" y="59"/>
                    </a:lnTo>
                    <a:lnTo>
                      <a:pt x="655" y="49"/>
                    </a:lnTo>
                    <a:lnTo>
                      <a:pt x="653" y="35"/>
                    </a:lnTo>
                    <a:lnTo>
                      <a:pt x="652" y="35"/>
                    </a:lnTo>
                    <a:lnTo>
                      <a:pt x="646" y="31"/>
                    </a:lnTo>
                    <a:lnTo>
                      <a:pt x="639" y="32"/>
                    </a:lnTo>
                    <a:lnTo>
                      <a:pt x="638" y="32"/>
                    </a:lnTo>
                    <a:lnTo>
                      <a:pt x="637" y="31"/>
                    </a:lnTo>
                    <a:lnTo>
                      <a:pt x="624" y="25"/>
                    </a:lnTo>
                    <a:lnTo>
                      <a:pt x="609" y="25"/>
                    </a:lnTo>
                    <a:lnTo>
                      <a:pt x="593" y="18"/>
                    </a:lnTo>
                    <a:lnTo>
                      <a:pt x="589" y="16"/>
                    </a:lnTo>
                    <a:lnTo>
                      <a:pt x="588" y="13"/>
                    </a:lnTo>
                    <a:lnTo>
                      <a:pt x="584" y="10"/>
                    </a:lnTo>
                    <a:lnTo>
                      <a:pt x="567" y="4"/>
                    </a:lnTo>
                    <a:lnTo>
                      <a:pt x="55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74" name="Freeform 201">
                <a:extLst>
                  <a:ext uri="{FF2B5EF4-FFF2-40B4-BE49-F238E27FC236}">
                    <a16:creationId xmlns:a16="http://schemas.microsoft.com/office/drawing/2014/main" id="{D8D2A7B2-E8FA-F4F8-973D-E20E496571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00" y="3009"/>
                <a:ext cx="217" cy="318"/>
              </a:xfrm>
              <a:custGeom>
                <a:avLst/>
                <a:gdLst>
                  <a:gd name="T0" fmla="*/ 12 w 866"/>
                  <a:gd name="T1" fmla="*/ 86 h 1270"/>
                  <a:gd name="T2" fmla="*/ 22 w 866"/>
                  <a:gd name="T3" fmla="*/ 205 h 1270"/>
                  <a:gd name="T4" fmla="*/ 116 w 866"/>
                  <a:gd name="T5" fmla="*/ 315 h 1270"/>
                  <a:gd name="T6" fmla="*/ 176 w 866"/>
                  <a:gd name="T7" fmla="*/ 305 h 1270"/>
                  <a:gd name="T8" fmla="*/ 237 w 866"/>
                  <a:gd name="T9" fmla="*/ 326 h 1270"/>
                  <a:gd name="T10" fmla="*/ 263 w 866"/>
                  <a:gd name="T11" fmla="*/ 355 h 1270"/>
                  <a:gd name="T12" fmla="*/ 323 w 866"/>
                  <a:gd name="T13" fmla="*/ 441 h 1270"/>
                  <a:gd name="T14" fmla="*/ 374 w 866"/>
                  <a:gd name="T15" fmla="*/ 562 h 1270"/>
                  <a:gd name="T16" fmla="*/ 420 w 866"/>
                  <a:gd name="T17" fmla="*/ 647 h 1270"/>
                  <a:gd name="T18" fmla="*/ 470 w 866"/>
                  <a:gd name="T19" fmla="*/ 706 h 1270"/>
                  <a:gd name="T20" fmla="*/ 528 w 866"/>
                  <a:gd name="T21" fmla="*/ 772 h 1270"/>
                  <a:gd name="T22" fmla="*/ 554 w 866"/>
                  <a:gd name="T23" fmla="*/ 804 h 1270"/>
                  <a:gd name="T24" fmla="*/ 551 w 866"/>
                  <a:gd name="T25" fmla="*/ 850 h 1270"/>
                  <a:gd name="T26" fmla="*/ 481 w 866"/>
                  <a:gd name="T27" fmla="*/ 880 h 1270"/>
                  <a:gd name="T28" fmla="*/ 498 w 866"/>
                  <a:gd name="T29" fmla="*/ 914 h 1270"/>
                  <a:gd name="T30" fmla="*/ 521 w 866"/>
                  <a:gd name="T31" fmla="*/ 955 h 1270"/>
                  <a:gd name="T32" fmla="*/ 491 w 866"/>
                  <a:gd name="T33" fmla="*/ 991 h 1270"/>
                  <a:gd name="T34" fmla="*/ 483 w 866"/>
                  <a:gd name="T35" fmla="*/ 1017 h 1270"/>
                  <a:gd name="T36" fmla="*/ 397 w 866"/>
                  <a:gd name="T37" fmla="*/ 1082 h 1270"/>
                  <a:gd name="T38" fmla="*/ 431 w 866"/>
                  <a:gd name="T39" fmla="*/ 1163 h 1270"/>
                  <a:gd name="T40" fmla="*/ 484 w 866"/>
                  <a:gd name="T41" fmla="*/ 1147 h 1270"/>
                  <a:gd name="T42" fmla="*/ 488 w 866"/>
                  <a:gd name="T43" fmla="*/ 1221 h 1270"/>
                  <a:gd name="T44" fmla="*/ 551 w 866"/>
                  <a:gd name="T45" fmla="*/ 1241 h 1270"/>
                  <a:gd name="T46" fmla="*/ 588 w 866"/>
                  <a:gd name="T47" fmla="*/ 1239 h 1270"/>
                  <a:gd name="T48" fmla="*/ 609 w 866"/>
                  <a:gd name="T49" fmla="*/ 1252 h 1270"/>
                  <a:gd name="T50" fmla="*/ 690 w 866"/>
                  <a:gd name="T51" fmla="*/ 1167 h 1270"/>
                  <a:gd name="T52" fmla="*/ 730 w 866"/>
                  <a:gd name="T53" fmla="*/ 1168 h 1270"/>
                  <a:gd name="T54" fmla="*/ 738 w 866"/>
                  <a:gd name="T55" fmla="*/ 1143 h 1270"/>
                  <a:gd name="T56" fmla="*/ 752 w 866"/>
                  <a:gd name="T57" fmla="*/ 1165 h 1270"/>
                  <a:gd name="T58" fmla="*/ 750 w 866"/>
                  <a:gd name="T59" fmla="*/ 1181 h 1270"/>
                  <a:gd name="T60" fmla="*/ 758 w 866"/>
                  <a:gd name="T61" fmla="*/ 1199 h 1270"/>
                  <a:gd name="T62" fmla="*/ 765 w 866"/>
                  <a:gd name="T63" fmla="*/ 1178 h 1270"/>
                  <a:gd name="T64" fmla="*/ 773 w 866"/>
                  <a:gd name="T65" fmla="*/ 1184 h 1270"/>
                  <a:gd name="T66" fmla="*/ 785 w 866"/>
                  <a:gd name="T67" fmla="*/ 1175 h 1270"/>
                  <a:gd name="T68" fmla="*/ 765 w 866"/>
                  <a:gd name="T69" fmla="*/ 1174 h 1270"/>
                  <a:gd name="T70" fmla="*/ 759 w 866"/>
                  <a:gd name="T71" fmla="*/ 1157 h 1270"/>
                  <a:gd name="T72" fmla="*/ 778 w 866"/>
                  <a:gd name="T73" fmla="*/ 1127 h 1270"/>
                  <a:gd name="T74" fmla="*/ 807 w 866"/>
                  <a:gd name="T75" fmla="*/ 1115 h 1270"/>
                  <a:gd name="T76" fmla="*/ 857 w 866"/>
                  <a:gd name="T77" fmla="*/ 1096 h 1270"/>
                  <a:gd name="T78" fmla="*/ 832 w 866"/>
                  <a:gd name="T79" fmla="*/ 1101 h 1270"/>
                  <a:gd name="T80" fmla="*/ 812 w 866"/>
                  <a:gd name="T81" fmla="*/ 1071 h 1270"/>
                  <a:gd name="T82" fmla="*/ 765 w 866"/>
                  <a:gd name="T83" fmla="*/ 1059 h 1270"/>
                  <a:gd name="T84" fmla="*/ 718 w 866"/>
                  <a:gd name="T85" fmla="*/ 1059 h 1270"/>
                  <a:gd name="T86" fmla="*/ 698 w 866"/>
                  <a:gd name="T87" fmla="*/ 1006 h 1270"/>
                  <a:gd name="T88" fmla="*/ 671 w 866"/>
                  <a:gd name="T89" fmla="*/ 931 h 1270"/>
                  <a:gd name="T90" fmla="*/ 683 w 866"/>
                  <a:gd name="T91" fmla="*/ 833 h 1270"/>
                  <a:gd name="T92" fmla="*/ 706 w 866"/>
                  <a:gd name="T93" fmla="*/ 787 h 1270"/>
                  <a:gd name="T94" fmla="*/ 702 w 866"/>
                  <a:gd name="T95" fmla="*/ 760 h 1270"/>
                  <a:gd name="T96" fmla="*/ 757 w 866"/>
                  <a:gd name="T97" fmla="*/ 713 h 1270"/>
                  <a:gd name="T98" fmla="*/ 811 w 866"/>
                  <a:gd name="T99" fmla="*/ 659 h 1270"/>
                  <a:gd name="T100" fmla="*/ 852 w 866"/>
                  <a:gd name="T101" fmla="*/ 612 h 1270"/>
                  <a:gd name="T102" fmla="*/ 838 w 866"/>
                  <a:gd name="T103" fmla="*/ 562 h 1270"/>
                  <a:gd name="T104" fmla="*/ 846 w 866"/>
                  <a:gd name="T105" fmla="*/ 449 h 1270"/>
                  <a:gd name="T106" fmla="*/ 768 w 866"/>
                  <a:gd name="T107" fmla="*/ 405 h 1270"/>
                  <a:gd name="T108" fmla="*/ 732 w 866"/>
                  <a:gd name="T109" fmla="*/ 357 h 1270"/>
                  <a:gd name="T110" fmla="*/ 627 w 866"/>
                  <a:gd name="T111" fmla="*/ 357 h 1270"/>
                  <a:gd name="T112" fmla="*/ 533 w 866"/>
                  <a:gd name="T113" fmla="*/ 290 h 1270"/>
                  <a:gd name="T114" fmla="*/ 405 w 866"/>
                  <a:gd name="T115" fmla="*/ 237 h 1270"/>
                  <a:gd name="T116" fmla="*/ 335 w 866"/>
                  <a:gd name="T117" fmla="*/ 233 h 1270"/>
                  <a:gd name="T118" fmla="*/ 278 w 866"/>
                  <a:gd name="T119" fmla="*/ 194 h 1270"/>
                  <a:gd name="T120" fmla="*/ 219 w 866"/>
                  <a:gd name="T121" fmla="*/ 107 h 1270"/>
                  <a:gd name="T122" fmla="*/ 121 w 866"/>
                  <a:gd name="T123" fmla="*/ 1 h 1270"/>
                  <a:gd name="T124" fmla="*/ 75 w 866"/>
                  <a:gd name="T125" fmla="*/ 30 h 12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866" h="1270">
                    <a:moveTo>
                      <a:pt x="75" y="30"/>
                    </a:moveTo>
                    <a:lnTo>
                      <a:pt x="68" y="29"/>
                    </a:lnTo>
                    <a:lnTo>
                      <a:pt x="64" y="29"/>
                    </a:lnTo>
                    <a:lnTo>
                      <a:pt x="64" y="30"/>
                    </a:lnTo>
                    <a:lnTo>
                      <a:pt x="43" y="54"/>
                    </a:lnTo>
                    <a:lnTo>
                      <a:pt x="40" y="55"/>
                    </a:lnTo>
                    <a:lnTo>
                      <a:pt x="35" y="55"/>
                    </a:lnTo>
                    <a:lnTo>
                      <a:pt x="28" y="62"/>
                    </a:lnTo>
                    <a:lnTo>
                      <a:pt x="23" y="69"/>
                    </a:lnTo>
                    <a:lnTo>
                      <a:pt x="21" y="79"/>
                    </a:lnTo>
                    <a:lnTo>
                      <a:pt x="12" y="84"/>
                    </a:lnTo>
                    <a:lnTo>
                      <a:pt x="12" y="86"/>
                    </a:lnTo>
                    <a:lnTo>
                      <a:pt x="11" y="86"/>
                    </a:lnTo>
                    <a:lnTo>
                      <a:pt x="11" y="89"/>
                    </a:lnTo>
                    <a:lnTo>
                      <a:pt x="9" y="92"/>
                    </a:lnTo>
                    <a:lnTo>
                      <a:pt x="9" y="121"/>
                    </a:lnTo>
                    <a:lnTo>
                      <a:pt x="5" y="125"/>
                    </a:lnTo>
                    <a:lnTo>
                      <a:pt x="1" y="132"/>
                    </a:lnTo>
                    <a:lnTo>
                      <a:pt x="0" y="134"/>
                    </a:lnTo>
                    <a:lnTo>
                      <a:pt x="0" y="135"/>
                    </a:lnTo>
                    <a:lnTo>
                      <a:pt x="8" y="166"/>
                    </a:lnTo>
                    <a:lnTo>
                      <a:pt x="18" y="187"/>
                    </a:lnTo>
                    <a:lnTo>
                      <a:pt x="19" y="198"/>
                    </a:lnTo>
                    <a:lnTo>
                      <a:pt x="22" y="205"/>
                    </a:lnTo>
                    <a:lnTo>
                      <a:pt x="38" y="256"/>
                    </a:lnTo>
                    <a:lnTo>
                      <a:pt x="43" y="262"/>
                    </a:lnTo>
                    <a:lnTo>
                      <a:pt x="46" y="264"/>
                    </a:lnTo>
                    <a:lnTo>
                      <a:pt x="49" y="264"/>
                    </a:lnTo>
                    <a:lnTo>
                      <a:pt x="53" y="265"/>
                    </a:lnTo>
                    <a:lnTo>
                      <a:pt x="60" y="280"/>
                    </a:lnTo>
                    <a:lnTo>
                      <a:pt x="61" y="281"/>
                    </a:lnTo>
                    <a:lnTo>
                      <a:pt x="61" y="283"/>
                    </a:lnTo>
                    <a:lnTo>
                      <a:pt x="68" y="288"/>
                    </a:lnTo>
                    <a:lnTo>
                      <a:pt x="78" y="300"/>
                    </a:lnTo>
                    <a:lnTo>
                      <a:pt x="113" y="312"/>
                    </a:lnTo>
                    <a:lnTo>
                      <a:pt x="116" y="315"/>
                    </a:lnTo>
                    <a:lnTo>
                      <a:pt x="121" y="319"/>
                    </a:lnTo>
                    <a:lnTo>
                      <a:pt x="123" y="325"/>
                    </a:lnTo>
                    <a:lnTo>
                      <a:pt x="123" y="331"/>
                    </a:lnTo>
                    <a:lnTo>
                      <a:pt x="127" y="338"/>
                    </a:lnTo>
                    <a:lnTo>
                      <a:pt x="128" y="339"/>
                    </a:lnTo>
                    <a:lnTo>
                      <a:pt x="128" y="336"/>
                    </a:lnTo>
                    <a:lnTo>
                      <a:pt x="134" y="328"/>
                    </a:lnTo>
                    <a:lnTo>
                      <a:pt x="134" y="326"/>
                    </a:lnTo>
                    <a:lnTo>
                      <a:pt x="148" y="312"/>
                    </a:lnTo>
                    <a:lnTo>
                      <a:pt x="156" y="307"/>
                    </a:lnTo>
                    <a:lnTo>
                      <a:pt x="160" y="305"/>
                    </a:lnTo>
                    <a:lnTo>
                      <a:pt x="176" y="305"/>
                    </a:lnTo>
                    <a:lnTo>
                      <a:pt x="177" y="307"/>
                    </a:lnTo>
                    <a:lnTo>
                      <a:pt x="187" y="308"/>
                    </a:lnTo>
                    <a:lnTo>
                      <a:pt x="208" y="300"/>
                    </a:lnTo>
                    <a:lnTo>
                      <a:pt x="209" y="297"/>
                    </a:lnTo>
                    <a:lnTo>
                      <a:pt x="216" y="293"/>
                    </a:lnTo>
                    <a:lnTo>
                      <a:pt x="218" y="291"/>
                    </a:lnTo>
                    <a:lnTo>
                      <a:pt x="219" y="291"/>
                    </a:lnTo>
                    <a:lnTo>
                      <a:pt x="220" y="293"/>
                    </a:lnTo>
                    <a:lnTo>
                      <a:pt x="225" y="298"/>
                    </a:lnTo>
                    <a:lnTo>
                      <a:pt x="230" y="308"/>
                    </a:lnTo>
                    <a:lnTo>
                      <a:pt x="234" y="321"/>
                    </a:lnTo>
                    <a:lnTo>
                      <a:pt x="237" y="326"/>
                    </a:lnTo>
                    <a:lnTo>
                      <a:pt x="239" y="331"/>
                    </a:lnTo>
                    <a:lnTo>
                      <a:pt x="239" y="332"/>
                    </a:lnTo>
                    <a:lnTo>
                      <a:pt x="237" y="341"/>
                    </a:lnTo>
                    <a:lnTo>
                      <a:pt x="237" y="353"/>
                    </a:lnTo>
                    <a:lnTo>
                      <a:pt x="240" y="354"/>
                    </a:lnTo>
                    <a:lnTo>
                      <a:pt x="241" y="355"/>
                    </a:lnTo>
                    <a:lnTo>
                      <a:pt x="247" y="358"/>
                    </a:lnTo>
                    <a:lnTo>
                      <a:pt x="254" y="358"/>
                    </a:lnTo>
                    <a:lnTo>
                      <a:pt x="255" y="357"/>
                    </a:lnTo>
                    <a:lnTo>
                      <a:pt x="258" y="357"/>
                    </a:lnTo>
                    <a:lnTo>
                      <a:pt x="260" y="355"/>
                    </a:lnTo>
                    <a:lnTo>
                      <a:pt x="263" y="355"/>
                    </a:lnTo>
                    <a:lnTo>
                      <a:pt x="271" y="362"/>
                    </a:lnTo>
                    <a:lnTo>
                      <a:pt x="272" y="365"/>
                    </a:lnTo>
                    <a:lnTo>
                      <a:pt x="278" y="372"/>
                    </a:lnTo>
                    <a:lnTo>
                      <a:pt x="280" y="379"/>
                    </a:lnTo>
                    <a:lnTo>
                      <a:pt x="280" y="388"/>
                    </a:lnTo>
                    <a:lnTo>
                      <a:pt x="282" y="398"/>
                    </a:lnTo>
                    <a:lnTo>
                      <a:pt x="282" y="402"/>
                    </a:lnTo>
                    <a:lnTo>
                      <a:pt x="286" y="405"/>
                    </a:lnTo>
                    <a:lnTo>
                      <a:pt x="287" y="406"/>
                    </a:lnTo>
                    <a:lnTo>
                      <a:pt x="301" y="428"/>
                    </a:lnTo>
                    <a:lnTo>
                      <a:pt x="314" y="437"/>
                    </a:lnTo>
                    <a:lnTo>
                      <a:pt x="323" y="441"/>
                    </a:lnTo>
                    <a:lnTo>
                      <a:pt x="325" y="452"/>
                    </a:lnTo>
                    <a:lnTo>
                      <a:pt x="324" y="455"/>
                    </a:lnTo>
                    <a:lnTo>
                      <a:pt x="320" y="460"/>
                    </a:lnTo>
                    <a:lnTo>
                      <a:pt x="320" y="469"/>
                    </a:lnTo>
                    <a:lnTo>
                      <a:pt x="321" y="477"/>
                    </a:lnTo>
                    <a:lnTo>
                      <a:pt x="323" y="502"/>
                    </a:lnTo>
                    <a:lnTo>
                      <a:pt x="330" y="515"/>
                    </a:lnTo>
                    <a:lnTo>
                      <a:pt x="331" y="516"/>
                    </a:lnTo>
                    <a:lnTo>
                      <a:pt x="339" y="520"/>
                    </a:lnTo>
                    <a:lnTo>
                      <a:pt x="356" y="526"/>
                    </a:lnTo>
                    <a:lnTo>
                      <a:pt x="359" y="529"/>
                    </a:lnTo>
                    <a:lnTo>
                      <a:pt x="374" y="562"/>
                    </a:lnTo>
                    <a:lnTo>
                      <a:pt x="374" y="568"/>
                    </a:lnTo>
                    <a:lnTo>
                      <a:pt x="368" y="594"/>
                    </a:lnTo>
                    <a:lnTo>
                      <a:pt x="367" y="596"/>
                    </a:lnTo>
                    <a:lnTo>
                      <a:pt x="370" y="597"/>
                    </a:lnTo>
                    <a:lnTo>
                      <a:pt x="392" y="625"/>
                    </a:lnTo>
                    <a:lnTo>
                      <a:pt x="392" y="628"/>
                    </a:lnTo>
                    <a:lnTo>
                      <a:pt x="391" y="629"/>
                    </a:lnTo>
                    <a:lnTo>
                      <a:pt x="392" y="629"/>
                    </a:lnTo>
                    <a:lnTo>
                      <a:pt x="395" y="632"/>
                    </a:lnTo>
                    <a:lnTo>
                      <a:pt x="405" y="645"/>
                    </a:lnTo>
                    <a:lnTo>
                      <a:pt x="406" y="645"/>
                    </a:lnTo>
                    <a:lnTo>
                      <a:pt x="420" y="647"/>
                    </a:lnTo>
                    <a:lnTo>
                      <a:pt x="423" y="647"/>
                    </a:lnTo>
                    <a:lnTo>
                      <a:pt x="431" y="652"/>
                    </a:lnTo>
                    <a:lnTo>
                      <a:pt x="441" y="669"/>
                    </a:lnTo>
                    <a:lnTo>
                      <a:pt x="443" y="670"/>
                    </a:lnTo>
                    <a:lnTo>
                      <a:pt x="443" y="671"/>
                    </a:lnTo>
                    <a:lnTo>
                      <a:pt x="448" y="681"/>
                    </a:lnTo>
                    <a:lnTo>
                      <a:pt x="448" y="682"/>
                    </a:lnTo>
                    <a:lnTo>
                      <a:pt x="450" y="685"/>
                    </a:lnTo>
                    <a:lnTo>
                      <a:pt x="450" y="692"/>
                    </a:lnTo>
                    <a:lnTo>
                      <a:pt x="451" y="700"/>
                    </a:lnTo>
                    <a:lnTo>
                      <a:pt x="464" y="706"/>
                    </a:lnTo>
                    <a:lnTo>
                      <a:pt x="470" y="706"/>
                    </a:lnTo>
                    <a:lnTo>
                      <a:pt x="473" y="705"/>
                    </a:lnTo>
                    <a:lnTo>
                      <a:pt x="474" y="705"/>
                    </a:lnTo>
                    <a:lnTo>
                      <a:pt x="488" y="720"/>
                    </a:lnTo>
                    <a:lnTo>
                      <a:pt x="496" y="731"/>
                    </a:lnTo>
                    <a:lnTo>
                      <a:pt x="497" y="736"/>
                    </a:lnTo>
                    <a:lnTo>
                      <a:pt x="497" y="737"/>
                    </a:lnTo>
                    <a:lnTo>
                      <a:pt x="504" y="748"/>
                    </a:lnTo>
                    <a:lnTo>
                      <a:pt x="521" y="760"/>
                    </a:lnTo>
                    <a:lnTo>
                      <a:pt x="524" y="772"/>
                    </a:lnTo>
                    <a:lnTo>
                      <a:pt x="524" y="773"/>
                    </a:lnTo>
                    <a:lnTo>
                      <a:pt x="525" y="772"/>
                    </a:lnTo>
                    <a:lnTo>
                      <a:pt x="528" y="772"/>
                    </a:lnTo>
                    <a:lnTo>
                      <a:pt x="533" y="776"/>
                    </a:lnTo>
                    <a:lnTo>
                      <a:pt x="536" y="779"/>
                    </a:lnTo>
                    <a:lnTo>
                      <a:pt x="540" y="782"/>
                    </a:lnTo>
                    <a:lnTo>
                      <a:pt x="546" y="784"/>
                    </a:lnTo>
                    <a:lnTo>
                      <a:pt x="548" y="784"/>
                    </a:lnTo>
                    <a:lnTo>
                      <a:pt x="550" y="786"/>
                    </a:lnTo>
                    <a:lnTo>
                      <a:pt x="560" y="789"/>
                    </a:lnTo>
                    <a:lnTo>
                      <a:pt x="563" y="791"/>
                    </a:lnTo>
                    <a:lnTo>
                      <a:pt x="563" y="793"/>
                    </a:lnTo>
                    <a:lnTo>
                      <a:pt x="564" y="797"/>
                    </a:lnTo>
                    <a:lnTo>
                      <a:pt x="558" y="800"/>
                    </a:lnTo>
                    <a:lnTo>
                      <a:pt x="554" y="804"/>
                    </a:lnTo>
                    <a:lnTo>
                      <a:pt x="554" y="805"/>
                    </a:lnTo>
                    <a:lnTo>
                      <a:pt x="556" y="809"/>
                    </a:lnTo>
                    <a:lnTo>
                      <a:pt x="557" y="811"/>
                    </a:lnTo>
                    <a:lnTo>
                      <a:pt x="556" y="815"/>
                    </a:lnTo>
                    <a:lnTo>
                      <a:pt x="554" y="816"/>
                    </a:lnTo>
                    <a:lnTo>
                      <a:pt x="554" y="818"/>
                    </a:lnTo>
                    <a:lnTo>
                      <a:pt x="556" y="825"/>
                    </a:lnTo>
                    <a:lnTo>
                      <a:pt x="557" y="843"/>
                    </a:lnTo>
                    <a:lnTo>
                      <a:pt x="558" y="844"/>
                    </a:lnTo>
                    <a:lnTo>
                      <a:pt x="557" y="846"/>
                    </a:lnTo>
                    <a:lnTo>
                      <a:pt x="556" y="849"/>
                    </a:lnTo>
                    <a:lnTo>
                      <a:pt x="551" y="850"/>
                    </a:lnTo>
                    <a:lnTo>
                      <a:pt x="522" y="868"/>
                    </a:lnTo>
                    <a:lnTo>
                      <a:pt x="521" y="868"/>
                    </a:lnTo>
                    <a:lnTo>
                      <a:pt x="521" y="870"/>
                    </a:lnTo>
                    <a:lnTo>
                      <a:pt x="519" y="871"/>
                    </a:lnTo>
                    <a:lnTo>
                      <a:pt x="519" y="872"/>
                    </a:lnTo>
                    <a:lnTo>
                      <a:pt x="521" y="875"/>
                    </a:lnTo>
                    <a:lnTo>
                      <a:pt x="519" y="875"/>
                    </a:lnTo>
                    <a:lnTo>
                      <a:pt x="517" y="878"/>
                    </a:lnTo>
                    <a:lnTo>
                      <a:pt x="511" y="878"/>
                    </a:lnTo>
                    <a:lnTo>
                      <a:pt x="504" y="876"/>
                    </a:lnTo>
                    <a:lnTo>
                      <a:pt x="497" y="876"/>
                    </a:lnTo>
                    <a:lnTo>
                      <a:pt x="481" y="880"/>
                    </a:lnTo>
                    <a:lnTo>
                      <a:pt x="480" y="882"/>
                    </a:lnTo>
                    <a:lnTo>
                      <a:pt x="479" y="882"/>
                    </a:lnTo>
                    <a:lnTo>
                      <a:pt x="479" y="886"/>
                    </a:lnTo>
                    <a:lnTo>
                      <a:pt x="477" y="890"/>
                    </a:lnTo>
                    <a:lnTo>
                      <a:pt x="477" y="892"/>
                    </a:lnTo>
                    <a:lnTo>
                      <a:pt x="480" y="895"/>
                    </a:lnTo>
                    <a:lnTo>
                      <a:pt x="481" y="899"/>
                    </a:lnTo>
                    <a:lnTo>
                      <a:pt x="481" y="902"/>
                    </a:lnTo>
                    <a:lnTo>
                      <a:pt x="483" y="902"/>
                    </a:lnTo>
                    <a:lnTo>
                      <a:pt x="496" y="913"/>
                    </a:lnTo>
                    <a:lnTo>
                      <a:pt x="497" y="913"/>
                    </a:lnTo>
                    <a:lnTo>
                      <a:pt x="498" y="914"/>
                    </a:lnTo>
                    <a:lnTo>
                      <a:pt x="500" y="913"/>
                    </a:lnTo>
                    <a:lnTo>
                      <a:pt x="500" y="914"/>
                    </a:lnTo>
                    <a:lnTo>
                      <a:pt x="504" y="920"/>
                    </a:lnTo>
                    <a:lnTo>
                      <a:pt x="504" y="925"/>
                    </a:lnTo>
                    <a:lnTo>
                      <a:pt x="503" y="927"/>
                    </a:lnTo>
                    <a:lnTo>
                      <a:pt x="501" y="930"/>
                    </a:lnTo>
                    <a:lnTo>
                      <a:pt x="498" y="932"/>
                    </a:lnTo>
                    <a:lnTo>
                      <a:pt x="501" y="943"/>
                    </a:lnTo>
                    <a:lnTo>
                      <a:pt x="501" y="945"/>
                    </a:lnTo>
                    <a:lnTo>
                      <a:pt x="505" y="953"/>
                    </a:lnTo>
                    <a:lnTo>
                      <a:pt x="510" y="955"/>
                    </a:lnTo>
                    <a:lnTo>
                      <a:pt x="521" y="955"/>
                    </a:lnTo>
                    <a:lnTo>
                      <a:pt x="525" y="953"/>
                    </a:lnTo>
                    <a:lnTo>
                      <a:pt x="525" y="955"/>
                    </a:lnTo>
                    <a:lnTo>
                      <a:pt x="522" y="960"/>
                    </a:lnTo>
                    <a:lnTo>
                      <a:pt x="519" y="963"/>
                    </a:lnTo>
                    <a:lnTo>
                      <a:pt x="518" y="963"/>
                    </a:lnTo>
                    <a:lnTo>
                      <a:pt x="515" y="964"/>
                    </a:lnTo>
                    <a:lnTo>
                      <a:pt x="512" y="964"/>
                    </a:lnTo>
                    <a:lnTo>
                      <a:pt x="501" y="976"/>
                    </a:lnTo>
                    <a:lnTo>
                      <a:pt x="500" y="976"/>
                    </a:lnTo>
                    <a:lnTo>
                      <a:pt x="493" y="978"/>
                    </a:lnTo>
                    <a:lnTo>
                      <a:pt x="491" y="978"/>
                    </a:lnTo>
                    <a:lnTo>
                      <a:pt x="491" y="991"/>
                    </a:lnTo>
                    <a:lnTo>
                      <a:pt x="493" y="998"/>
                    </a:lnTo>
                    <a:lnTo>
                      <a:pt x="493" y="1001"/>
                    </a:lnTo>
                    <a:lnTo>
                      <a:pt x="494" y="1002"/>
                    </a:lnTo>
                    <a:lnTo>
                      <a:pt x="493" y="1004"/>
                    </a:lnTo>
                    <a:lnTo>
                      <a:pt x="493" y="1005"/>
                    </a:lnTo>
                    <a:lnTo>
                      <a:pt x="491" y="1005"/>
                    </a:lnTo>
                    <a:lnTo>
                      <a:pt x="490" y="1009"/>
                    </a:lnTo>
                    <a:lnTo>
                      <a:pt x="488" y="1010"/>
                    </a:lnTo>
                    <a:lnTo>
                      <a:pt x="488" y="1013"/>
                    </a:lnTo>
                    <a:lnTo>
                      <a:pt x="487" y="1015"/>
                    </a:lnTo>
                    <a:lnTo>
                      <a:pt x="484" y="1016"/>
                    </a:lnTo>
                    <a:lnTo>
                      <a:pt x="483" y="1017"/>
                    </a:lnTo>
                    <a:lnTo>
                      <a:pt x="479" y="1019"/>
                    </a:lnTo>
                    <a:lnTo>
                      <a:pt x="466" y="1026"/>
                    </a:lnTo>
                    <a:lnTo>
                      <a:pt x="465" y="1027"/>
                    </a:lnTo>
                    <a:lnTo>
                      <a:pt x="464" y="1027"/>
                    </a:lnTo>
                    <a:lnTo>
                      <a:pt x="464" y="1026"/>
                    </a:lnTo>
                    <a:lnTo>
                      <a:pt x="451" y="1023"/>
                    </a:lnTo>
                    <a:lnTo>
                      <a:pt x="437" y="1026"/>
                    </a:lnTo>
                    <a:lnTo>
                      <a:pt x="436" y="1026"/>
                    </a:lnTo>
                    <a:lnTo>
                      <a:pt x="436" y="1027"/>
                    </a:lnTo>
                    <a:lnTo>
                      <a:pt x="423" y="1045"/>
                    </a:lnTo>
                    <a:lnTo>
                      <a:pt x="417" y="1065"/>
                    </a:lnTo>
                    <a:lnTo>
                      <a:pt x="397" y="1082"/>
                    </a:lnTo>
                    <a:lnTo>
                      <a:pt x="394" y="1082"/>
                    </a:lnTo>
                    <a:lnTo>
                      <a:pt x="392" y="1084"/>
                    </a:lnTo>
                    <a:lnTo>
                      <a:pt x="392" y="1087"/>
                    </a:lnTo>
                    <a:lnTo>
                      <a:pt x="391" y="1090"/>
                    </a:lnTo>
                    <a:lnTo>
                      <a:pt x="392" y="1091"/>
                    </a:lnTo>
                    <a:lnTo>
                      <a:pt x="405" y="1100"/>
                    </a:lnTo>
                    <a:lnTo>
                      <a:pt x="426" y="1122"/>
                    </a:lnTo>
                    <a:lnTo>
                      <a:pt x="427" y="1125"/>
                    </a:lnTo>
                    <a:lnTo>
                      <a:pt x="430" y="1127"/>
                    </a:lnTo>
                    <a:lnTo>
                      <a:pt x="430" y="1139"/>
                    </a:lnTo>
                    <a:lnTo>
                      <a:pt x="431" y="1149"/>
                    </a:lnTo>
                    <a:lnTo>
                      <a:pt x="431" y="1163"/>
                    </a:lnTo>
                    <a:lnTo>
                      <a:pt x="433" y="1164"/>
                    </a:lnTo>
                    <a:lnTo>
                      <a:pt x="444" y="1167"/>
                    </a:lnTo>
                    <a:lnTo>
                      <a:pt x="445" y="1165"/>
                    </a:lnTo>
                    <a:lnTo>
                      <a:pt x="448" y="1164"/>
                    </a:lnTo>
                    <a:lnTo>
                      <a:pt x="450" y="1164"/>
                    </a:lnTo>
                    <a:lnTo>
                      <a:pt x="452" y="1163"/>
                    </a:lnTo>
                    <a:lnTo>
                      <a:pt x="452" y="1161"/>
                    </a:lnTo>
                    <a:lnTo>
                      <a:pt x="454" y="1160"/>
                    </a:lnTo>
                    <a:lnTo>
                      <a:pt x="462" y="1156"/>
                    </a:lnTo>
                    <a:lnTo>
                      <a:pt x="464" y="1154"/>
                    </a:lnTo>
                    <a:lnTo>
                      <a:pt x="473" y="1147"/>
                    </a:lnTo>
                    <a:lnTo>
                      <a:pt x="484" y="1147"/>
                    </a:lnTo>
                    <a:lnTo>
                      <a:pt x="498" y="1161"/>
                    </a:lnTo>
                    <a:lnTo>
                      <a:pt x="501" y="1171"/>
                    </a:lnTo>
                    <a:lnTo>
                      <a:pt x="505" y="1177"/>
                    </a:lnTo>
                    <a:lnTo>
                      <a:pt x="514" y="1181"/>
                    </a:lnTo>
                    <a:lnTo>
                      <a:pt x="515" y="1181"/>
                    </a:lnTo>
                    <a:lnTo>
                      <a:pt x="512" y="1182"/>
                    </a:lnTo>
                    <a:lnTo>
                      <a:pt x="504" y="1195"/>
                    </a:lnTo>
                    <a:lnTo>
                      <a:pt x="503" y="1198"/>
                    </a:lnTo>
                    <a:lnTo>
                      <a:pt x="503" y="1205"/>
                    </a:lnTo>
                    <a:lnTo>
                      <a:pt x="491" y="1217"/>
                    </a:lnTo>
                    <a:lnTo>
                      <a:pt x="488" y="1218"/>
                    </a:lnTo>
                    <a:lnTo>
                      <a:pt x="488" y="1221"/>
                    </a:lnTo>
                    <a:lnTo>
                      <a:pt x="498" y="1238"/>
                    </a:lnTo>
                    <a:lnTo>
                      <a:pt x="503" y="1251"/>
                    </a:lnTo>
                    <a:lnTo>
                      <a:pt x="522" y="1268"/>
                    </a:lnTo>
                    <a:lnTo>
                      <a:pt x="522" y="1270"/>
                    </a:lnTo>
                    <a:lnTo>
                      <a:pt x="524" y="1270"/>
                    </a:lnTo>
                    <a:lnTo>
                      <a:pt x="524" y="1265"/>
                    </a:lnTo>
                    <a:lnTo>
                      <a:pt x="529" y="1256"/>
                    </a:lnTo>
                    <a:lnTo>
                      <a:pt x="539" y="1248"/>
                    </a:lnTo>
                    <a:lnTo>
                      <a:pt x="541" y="1247"/>
                    </a:lnTo>
                    <a:lnTo>
                      <a:pt x="543" y="1245"/>
                    </a:lnTo>
                    <a:lnTo>
                      <a:pt x="550" y="1242"/>
                    </a:lnTo>
                    <a:lnTo>
                      <a:pt x="551" y="1241"/>
                    </a:lnTo>
                    <a:lnTo>
                      <a:pt x="556" y="1241"/>
                    </a:lnTo>
                    <a:lnTo>
                      <a:pt x="556" y="1242"/>
                    </a:lnTo>
                    <a:lnTo>
                      <a:pt x="557" y="1242"/>
                    </a:lnTo>
                    <a:lnTo>
                      <a:pt x="558" y="1244"/>
                    </a:lnTo>
                    <a:lnTo>
                      <a:pt x="564" y="1244"/>
                    </a:lnTo>
                    <a:lnTo>
                      <a:pt x="564" y="1242"/>
                    </a:lnTo>
                    <a:lnTo>
                      <a:pt x="565" y="1244"/>
                    </a:lnTo>
                    <a:lnTo>
                      <a:pt x="571" y="1241"/>
                    </a:lnTo>
                    <a:lnTo>
                      <a:pt x="575" y="1239"/>
                    </a:lnTo>
                    <a:lnTo>
                      <a:pt x="584" y="1238"/>
                    </a:lnTo>
                    <a:lnTo>
                      <a:pt x="585" y="1238"/>
                    </a:lnTo>
                    <a:lnTo>
                      <a:pt x="588" y="1239"/>
                    </a:lnTo>
                    <a:lnTo>
                      <a:pt x="589" y="1241"/>
                    </a:lnTo>
                    <a:lnTo>
                      <a:pt x="591" y="1241"/>
                    </a:lnTo>
                    <a:lnTo>
                      <a:pt x="591" y="1244"/>
                    </a:lnTo>
                    <a:lnTo>
                      <a:pt x="592" y="1244"/>
                    </a:lnTo>
                    <a:lnTo>
                      <a:pt x="593" y="1247"/>
                    </a:lnTo>
                    <a:lnTo>
                      <a:pt x="592" y="1256"/>
                    </a:lnTo>
                    <a:lnTo>
                      <a:pt x="592" y="1259"/>
                    </a:lnTo>
                    <a:lnTo>
                      <a:pt x="595" y="1261"/>
                    </a:lnTo>
                    <a:lnTo>
                      <a:pt x="600" y="1259"/>
                    </a:lnTo>
                    <a:lnTo>
                      <a:pt x="603" y="1259"/>
                    </a:lnTo>
                    <a:lnTo>
                      <a:pt x="606" y="1255"/>
                    </a:lnTo>
                    <a:lnTo>
                      <a:pt x="609" y="1252"/>
                    </a:lnTo>
                    <a:lnTo>
                      <a:pt x="631" y="1220"/>
                    </a:lnTo>
                    <a:lnTo>
                      <a:pt x="630" y="1213"/>
                    </a:lnTo>
                    <a:lnTo>
                      <a:pt x="631" y="1199"/>
                    </a:lnTo>
                    <a:lnTo>
                      <a:pt x="631" y="1196"/>
                    </a:lnTo>
                    <a:lnTo>
                      <a:pt x="632" y="1194"/>
                    </a:lnTo>
                    <a:lnTo>
                      <a:pt x="646" y="1178"/>
                    </a:lnTo>
                    <a:lnTo>
                      <a:pt x="659" y="1172"/>
                    </a:lnTo>
                    <a:lnTo>
                      <a:pt x="660" y="1171"/>
                    </a:lnTo>
                    <a:lnTo>
                      <a:pt x="663" y="1171"/>
                    </a:lnTo>
                    <a:lnTo>
                      <a:pt x="671" y="1168"/>
                    </a:lnTo>
                    <a:lnTo>
                      <a:pt x="684" y="1168"/>
                    </a:lnTo>
                    <a:lnTo>
                      <a:pt x="690" y="1167"/>
                    </a:lnTo>
                    <a:lnTo>
                      <a:pt x="699" y="1167"/>
                    </a:lnTo>
                    <a:lnTo>
                      <a:pt x="711" y="1172"/>
                    </a:lnTo>
                    <a:lnTo>
                      <a:pt x="712" y="1175"/>
                    </a:lnTo>
                    <a:lnTo>
                      <a:pt x="716" y="1181"/>
                    </a:lnTo>
                    <a:lnTo>
                      <a:pt x="725" y="1182"/>
                    </a:lnTo>
                    <a:lnTo>
                      <a:pt x="726" y="1182"/>
                    </a:lnTo>
                    <a:lnTo>
                      <a:pt x="726" y="1181"/>
                    </a:lnTo>
                    <a:lnTo>
                      <a:pt x="728" y="1181"/>
                    </a:lnTo>
                    <a:lnTo>
                      <a:pt x="729" y="1178"/>
                    </a:lnTo>
                    <a:lnTo>
                      <a:pt x="729" y="1177"/>
                    </a:lnTo>
                    <a:lnTo>
                      <a:pt x="730" y="1170"/>
                    </a:lnTo>
                    <a:lnTo>
                      <a:pt x="730" y="1168"/>
                    </a:lnTo>
                    <a:lnTo>
                      <a:pt x="729" y="1168"/>
                    </a:lnTo>
                    <a:lnTo>
                      <a:pt x="729" y="1165"/>
                    </a:lnTo>
                    <a:lnTo>
                      <a:pt x="728" y="1164"/>
                    </a:lnTo>
                    <a:lnTo>
                      <a:pt x="728" y="1158"/>
                    </a:lnTo>
                    <a:lnTo>
                      <a:pt x="730" y="1156"/>
                    </a:lnTo>
                    <a:lnTo>
                      <a:pt x="733" y="1154"/>
                    </a:lnTo>
                    <a:lnTo>
                      <a:pt x="733" y="1149"/>
                    </a:lnTo>
                    <a:lnTo>
                      <a:pt x="736" y="1146"/>
                    </a:lnTo>
                    <a:lnTo>
                      <a:pt x="736" y="1144"/>
                    </a:lnTo>
                    <a:lnTo>
                      <a:pt x="737" y="1144"/>
                    </a:lnTo>
                    <a:lnTo>
                      <a:pt x="737" y="1143"/>
                    </a:lnTo>
                    <a:lnTo>
                      <a:pt x="738" y="1143"/>
                    </a:lnTo>
                    <a:lnTo>
                      <a:pt x="741" y="1144"/>
                    </a:lnTo>
                    <a:lnTo>
                      <a:pt x="743" y="1144"/>
                    </a:lnTo>
                    <a:lnTo>
                      <a:pt x="750" y="1153"/>
                    </a:lnTo>
                    <a:lnTo>
                      <a:pt x="751" y="1153"/>
                    </a:lnTo>
                    <a:lnTo>
                      <a:pt x="751" y="1158"/>
                    </a:lnTo>
                    <a:lnTo>
                      <a:pt x="752" y="1158"/>
                    </a:lnTo>
                    <a:lnTo>
                      <a:pt x="752" y="1160"/>
                    </a:lnTo>
                    <a:lnTo>
                      <a:pt x="754" y="1161"/>
                    </a:lnTo>
                    <a:lnTo>
                      <a:pt x="754" y="1163"/>
                    </a:lnTo>
                    <a:lnTo>
                      <a:pt x="751" y="1163"/>
                    </a:lnTo>
                    <a:lnTo>
                      <a:pt x="751" y="1165"/>
                    </a:lnTo>
                    <a:lnTo>
                      <a:pt x="752" y="1165"/>
                    </a:lnTo>
                    <a:lnTo>
                      <a:pt x="751" y="1167"/>
                    </a:lnTo>
                    <a:lnTo>
                      <a:pt x="750" y="1167"/>
                    </a:lnTo>
                    <a:lnTo>
                      <a:pt x="750" y="1168"/>
                    </a:lnTo>
                    <a:lnTo>
                      <a:pt x="747" y="1170"/>
                    </a:lnTo>
                    <a:lnTo>
                      <a:pt x="745" y="1170"/>
                    </a:lnTo>
                    <a:lnTo>
                      <a:pt x="745" y="1172"/>
                    </a:lnTo>
                    <a:lnTo>
                      <a:pt x="747" y="1174"/>
                    </a:lnTo>
                    <a:lnTo>
                      <a:pt x="747" y="1177"/>
                    </a:lnTo>
                    <a:lnTo>
                      <a:pt x="748" y="1178"/>
                    </a:lnTo>
                    <a:lnTo>
                      <a:pt x="748" y="1177"/>
                    </a:lnTo>
                    <a:lnTo>
                      <a:pt x="750" y="1177"/>
                    </a:lnTo>
                    <a:lnTo>
                      <a:pt x="750" y="1181"/>
                    </a:lnTo>
                    <a:lnTo>
                      <a:pt x="751" y="1181"/>
                    </a:lnTo>
                    <a:lnTo>
                      <a:pt x="750" y="1182"/>
                    </a:lnTo>
                    <a:lnTo>
                      <a:pt x="752" y="1184"/>
                    </a:lnTo>
                    <a:lnTo>
                      <a:pt x="752" y="1188"/>
                    </a:lnTo>
                    <a:lnTo>
                      <a:pt x="751" y="1189"/>
                    </a:lnTo>
                    <a:lnTo>
                      <a:pt x="752" y="1189"/>
                    </a:lnTo>
                    <a:lnTo>
                      <a:pt x="752" y="1196"/>
                    </a:lnTo>
                    <a:lnTo>
                      <a:pt x="754" y="1196"/>
                    </a:lnTo>
                    <a:lnTo>
                      <a:pt x="754" y="1198"/>
                    </a:lnTo>
                    <a:lnTo>
                      <a:pt x="755" y="1198"/>
                    </a:lnTo>
                    <a:lnTo>
                      <a:pt x="755" y="1199"/>
                    </a:lnTo>
                    <a:lnTo>
                      <a:pt x="758" y="1199"/>
                    </a:lnTo>
                    <a:lnTo>
                      <a:pt x="759" y="1198"/>
                    </a:lnTo>
                    <a:lnTo>
                      <a:pt x="761" y="1198"/>
                    </a:lnTo>
                    <a:lnTo>
                      <a:pt x="761" y="1199"/>
                    </a:lnTo>
                    <a:lnTo>
                      <a:pt x="762" y="1199"/>
                    </a:lnTo>
                    <a:lnTo>
                      <a:pt x="762" y="1198"/>
                    </a:lnTo>
                    <a:lnTo>
                      <a:pt x="764" y="1198"/>
                    </a:lnTo>
                    <a:lnTo>
                      <a:pt x="765" y="1196"/>
                    </a:lnTo>
                    <a:lnTo>
                      <a:pt x="765" y="1195"/>
                    </a:lnTo>
                    <a:lnTo>
                      <a:pt x="766" y="1194"/>
                    </a:lnTo>
                    <a:lnTo>
                      <a:pt x="766" y="1188"/>
                    </a:lnTo>
                    <a:lnTo>
                      <a:pt x="765" y="1185"/>
                    </a:lnTo>
                    <a:lnTo>
                      <a:pt x="765" y="1178"/>
                    </a:lnTo>
                    <a:lnTo>
                      <a:pt x="769" y="1178"/>
                    </a:lnTo>
                    <a:lnTo>
                      <a:pt x="769" y="1179"/>
                    </a:lnTo>
                    <a:lnTo>
                      <a:pt x="768" y="1179"/>
                    </a:lnTo>
                    <a:lnTo>
                      <a:pt x="768" y="1181"/>
                    </a:lnTo>
                    <a:lnTo>
                      <a:pt x="769" y="1182"/>
                    </a:lnTo>
                    <a:lnTo>
                      <a:pt x="769" y="1181"/>
                    </a:lnTo>
                    <a:lnTo>
                      <a:pt x="771" y="1181"/>
                    </a:lnTo>
                    <a:lnTo>
                      <a:pt x="771" y="1178"/>
                    </a:lnTo>
                    <a:lnTo>
                      <a:pt x="772" y="1178"/>
                    </a:lnTo>
                    <a:lnTo>
                      <a:pt x="772" y="1181"/>
                    </a:lnTo>
                    <a:lnTo>
                      <a:pt x="773" y="1182"/>
                    </a:lnTo>
                    <a:lnTo>
                      <a:pt x="773" y="1184"/>
                    </a:lnTo>
                    <a:lnTo>
                      <a:pt x="775" y="1184"/>
                    </a:lnTo>
                    <a:lnTo>
                      <a:pt x="775" y="1182"/>
                    </a:lnTo>
                    <a:lnTo>
                      <a:pt x="776" y="1182"/>
                    </a:lnTo>
                    <a:lnTo>
                      <a:pt x="778" y="1181"/>
                    </a:lnTo>
                    <a:lnTo>
                      <a:pt x="779" y="1181"/>
                    </a:lnTo>
                    <a:lnTo>
                      <a:pt x="779" y="1179"/>
                    </a:lnTo>
                    <a:lnTo>
                      <a:pt x="781" y="1179"/>
                    </a:lnTo>
                    <a:lnTo>
                      <a:pt x="782" y="1178"/>
                    </a:lnTo>
                    <a:lnTo>
                      <a:pt x="783" y="1178"/>
                    </a:lnTo>
                    <a:lnTo>
                      <a:pt x="783" y="1177"/>
                    </a:lnTo>
                    <a:lnTo>
                      <a:pt x="785" y="1177"/>
                    </a:lnTo>
                    <a:lnTo>
                      <a:pt x="785" y="1175"/>
                    </a:lnTo>
                    <a:lnTo>
                      <a:pt x="778" y="1175"/>
                    </a:lnTo>
                    <a:lnTo>
                      <a:pt x="778" y="1177"/>
                    </a:lnTo>
                    <a:lnTo>
                      <a:pt x="776" y="1177"/>
                    </a:lnTo>
                    <a:lnTo>
                      <a:pt x="776" y="1178"/>
                    </a:lnTo>
                    <a:lnTo>
                      <a:pt x="773" y="1178"/>
                    </a:lnTo>
                    <a:lnTo>
                      <a:pt x="772" y="1175"/>
                    </a:lnTo>
                    <a:lnTo>
                      <a:pt x="771" y="1174"/>
                    </a:lnTo>
                    <a:lnTo>
                      <a:pt x="769" y="1174"/>
                    </a:lnTo>
                    <a:lnTo>
                      <a:pt x="769" y="1172"/>
                    </a:lnTo>
                    <a:lnTo>
                      <a:pt x="766" y="1172"/>
                    </a:lnTo>
                    <a:lnTo>
                      <a:pt x="766" y="1174"/>
                    </a:lnTo>
                    <a:lnTo>
                      <a:pt x="765" y="1174"/>
                    </a:lnTo>
                    <a:lnTo>
                      <a:pt x="764" y="1172"/>
                    </a:lnTo>
                    <a:lnTo>
                      <a:pt x="764" y="1168"/>
                    </a:lnTo>
                    <a:lnTo>
                      <a:pt x="762" y="1167"/>
                    </a:lnTo>
                    <a:lnTo>
                      <a:pt x="762" y="1165"/>
                    </a:lnTo>
                    <a:lnTo>
                      <a:pt x="764" y="1165"/>
                    </a:lnTo>
                    <a:lnTo>
                      <a:pt x="764" y="1164"/>
                    </a:lnTo>
                    <a:lnTo>
                      <a:pt x="762" y="1164"/>
                    </a:lnTo>
                    <a:lnTo>
                      <a:pt x="762" y="1163"/>
                    </a:lnTo>
                    <a:lnTo>
                      <a:pt x="761" y="1161"/>
                    </a:lnTo>
                    <a:lnTo>
                      <a:pt x="762" y="1160"/>
                    </a:lnTo>
                    <a:lnTo>
                      <a:pt x="759" y="1160"/>
                    </a:lnTo>
                    <a:lnTo>
                      <a:pt x="759" y="1157"/>
                    </a:lnTo>
                    <a:lnTo>
                      <a:pt x="758" y="1156"/>
                    </a:lnTo>
                    <a:lnTo>
                      <a:pt x="758" y="1151"/>
                    </a:lnTo>
                    <a:lnTo>
                      <a:pt x="757" y="1151"/>
                    </a:lnTo>
                    <a:lnTo>
                      <a:pt x="757" y="1150"/>
                    </a:lnTo>
                    <a:lnTo>
                      <a:pt x="759" y="1147"/>
                    </a:lnTo>
                    <a:lnTo>
                      <a:pt x="761" y="1147"/>
                    </a:lnTo>
                    <a:lnTo>
                      <a:pt x="765" y="1134"/>
                    </a:lnTo>
                    <a:lnTo>
                      <a:pt x="766" y="1132"/>
                    </a:lnTo>
                    <a:lnTo>
                      <a:pt x="766" y="1131"/>
                    </a:lnTo>
                    <a:lnTo>
                      <a:pt x="772" y="1128"/>
                    </a:lnTo>
                    <a:lnTo>
                      <a:pt x="775" y="1128"/>
                    </a:lnTo>
                    <a:lnTo>
                      <a:pt x="778" y="1127"/>
                    </a:lnTo>
                    <a:lnTo>
                      <a:pt x="781" y="1127"/>
                    </a:lnTo>
                    <a:lnTo>
                      <a:pt x="782" y="1125"/>
                    </a:lnTo>
                    <a:lnTo>
                      <a:pt x="783" y="1125"/>
                    </a:lnTo>
                    <a:lnTo>
                      <a:pt x="783" y="1122"/>
                    </a:lnTo>
                    <a:lnTo>
                      <a:pt x="785" y="1118"/>
                    </a:lnTo>
                    <a:lnTo>
                      <a:pt x="789" y="1114"/>
                    </a:lnTo>
                    <a:lnTo>
                      <a:pt x="790" y="1114"/>
                    </a:lnTo>
                    <a:lnTo>
                      <a:pt x="793" y="1111"/>
                    </a:lnTo>
                    <a:lnTo>
                      <a:pt x="795" y="1111"/>
                    </a:lnTo>
                    <a:lnTo>
                      <a:pt x="799" y="1112"/>
                    </a:lnTo>
                    <a:lnTo>
                      <a:pt x="800" y="1112"/>
                    </a:lnTo>
                    <a:lnTo>
                      <a:pt x="807" y="1115"/>
                    </a:lnTo>
                    <a:lnTo>
                      <a:pt x="814" y="1115"/>
                    </a:lnTo>
                    <a:lnTo>
                      <a:pt x="819" y="1114"/>
                    </a:lnTo>
                    <a:lnTo>
                      <a:pt x="824" y="1110"/>
                    </a:lnTo>
                    <a:lnTo>
                      <a:pt x="825" y="1110"/>
                    </a:lnTo>
                    <a:lnTo>
                      <a:pt x="843" y="1115"/>
                    </a:lnTo>
                    <a:lnTo>
                      <a:pt x="855" y="1112"/>
                    </a:lnTo>
                    <a:lnTo>
                      <a:pt x="857" y="1110"/>
                    </a:lnTo>
                    <a:lnTo>
                      <a:pt x="860" y="1105"/>
                    </a:lnTo>
                    <a:lnTo>
                      <a:pt x="863" y="1104"/>
                    </a:lnTo>
                    <a:lnTo>
                      <a:pt x="866" y="1101"/>
                    </a:lnTo>
                    <a:lnTo>
                      <a:pt x="859" y="1097"/>
                    </a:lnTo>
                    <a:lnTo>
                      <a:pt x="857" y="1096"/>
                    </a:lnTo>
                    <a:lnTo>
                      <a:pt x="857" y="1094"/>
                    </a:lnTo>
                    <a:lnTo>
                      <a:pt x="860" y="1091"/>
                    </a:lnTo>
                    <a:lnTo>
                      <a:pt x="862" y="1091"/>
                    </a:lnTo>
                    <a:lnTo>
                      <a:pt x="860" y="1090"/>
                    </a:lnTo>
                    <a:lnTo>
                      <a:pt x="857" y="1090"/>
                    </a:lnTo>
                    <a:lnTo>
                      <a:pt x="845" y="1093"/>
                    </a:lnTo>
                    <a:lnTo>
                      <a:pt x="843" y="1094"/>
                    </a:lnTo>
                    <a:lnTo>
                      <a:pt x="841" y="1096"/>
                    </a:lnTo>
                    <a:lnTo>
                      <a:pt x="838" y="1098"/>
                    </a:lnTo>
                    <a:lnTo>
                      <a:pt x="835" y="1103"/>
                    </a:lnTo>
                    <a:lnTo>
                      <a:pt x="833" y="1103"/>
                    </a:lnTo>
                    <a:lnTo>
                      <a:pt x="832" y="1101"/>
                    </a:lnTo>
                    <a:lnTo>
                      <a:pt x="832" y="1096"/>
                    </a:lnTo>
                    <a:lnTo>
                      <a:pt x="833" y="1091"/>
                    </a:lnTo>
                    <a:lnTo>
                      <a:pt x="833" y="1087"/>
                    </a:lnTo>
                    <a:lnTo>
                      <a:pt x="831" y="1080"/>
                    </a:lnTo>
                    <a:lnTo>
                      <a:pt x="828" y="1079"/>
                    </a:lnTo>
                    <a:lnTo>
                      <a:pt x="821" y="1084"/>
                    </a:lnTo>
                    <a:lnTo>
                      <a:pt x="817" y="1086"/>
                    </a:lnTo>
                    <a:lnTo>
                      <a:pt x="815" y="1086"/>
                    </a:lnTo>
                    <a:lnTo>
                      <a:pt x="815" y="1087"/>
                    </a:lnTo>
                    <a:lnTo>
                      <a:pt x="814" y="1087"/>
                    </a:lnTo>
                    <a:lnTo>
                      <a:pt x="812" y="1086"/>
                    </a:lnTo>
                    <a:lnTo>
                      <a:pt x="812" y="1071"/>
                    </a:lnTo>
                    <a:lnTo>
                      <a:pt x="825" y="1059"/>
                    </a:lnTo>
                    <a:lnTo>
                      <a:pt x="829" y="1047"/>
                    </a:lnTo>
                    <a:lnTo>
                      <a:pt x="831" y="1047"/>
                    </a:lnTo>
                    <a:lnTo>
                      <a:pt x="824" y="1040"/>
                    </a:lnTo>
                    <a:lnTo>
                      <a:pt x="805" y="1041"/>
                    </a:lnTo>
                    <a:lnTo>
                      <a:pt x="793" y="1050"/>
                    </a:lnTo>
                    <a:lnTo>
                      <a:pt x="792" y="1051"/>
                    </a:lnTo>
                    <a:lnTo>
                      <a:pt x="790" y="1051"/>
                    </a:lnTo>
                    <a:lnTo>
                      <a:pt x="790" y="1052"/>
                    </a:lnTo>
                    <a:lnTo>
                      <a:pt x="786" y="1057"/>
                    </a:lnTo>
                    <a:lnTo>
                      <a:pt x="782" y="1059"/>
                    </a:lnTo>
                    <a:lnTo>
                      <a:pt x="765" y="1059"/>
                    </a:lnTo>
                    <a:lnTo>
                      <a:pt x="758" y="1062"/>
                    </a:lnTo>
                    <a:lnTo>
                      <a:pt x="754" y="1066"/>
                    </a:lnTo>
                    <a:lnTo>
                      <a:pt x="745" y="1065"/>
                    </a:lnTo>
                    <a:lnTo>
                      <a:pt x="740" y="1061"/>
                    </a:lnTo>
                    <a:lnTo>
                      <a:pt x="737" y="1050"/>
                    </a:lnTo>
                    <a:lnTo>
                      <a:pt x="737" y="1048"/>
                    </a:lnTo>
                    <a:lnTo>
                      <a:pt x="736" y="1048"/>
                    </a:lnTo>
                    <a:lnTo>
                      <a:pt x="729" y="1050"/>
                    </a:lnTo>
                    <a:lnTo>
                      <a:pt x="725" y="1050"/>
                    </a:lnTo>
                    <a:lnTo>
                      <a:pt x="726" y="1054"/>
                    </a:lnTo>
                    <a:lnTo>
                      <a:pt x="725" y="1059"/>
                    </a:lnTo>
                    <a:lnTo>
                      <a:pt x="718" y="1059"/>
                    </a:lnTo>
                    <a:lnTo>
                      <a:pt x="713" y="1058"/>
                    </a:lnTo>
                    <a:lnTo>
                      <a:pt x="711" y="1057"/>
                    </a:lnTo>
                    <a:lnTo>
                      <a:pt x="709" y="1054"/>
                    </a:lnTo>
                    <a:lnTo>
                      <a:pt x="709" y="1052"/>
                    </a:lnTo>
                    <a:lnTo>
                      <a:pt x="708" y="1051"/>
                    </a:lnTo>
                    <a:lnTo>
                      <a:pt x="706" y="1047"/>
                    </a:lnTo>
                    <a:lnTo>
                      <a:pt x="705" y="1040"/>
                    </a:lnTo>
                    <a:lnTo>
                      <a:pt x="705" y="1038"/>
                    </a:lnTo>
                    <a:lnTo>
                      <a:pt x="706" y="1034"/>
                    </a:lnTo>
                    <a:lnTo>
                      <a:pt x="701" y="1019"/>
                    </a:lnTo>
                    <a:lnTo>
                      <a:pt x="701" y="1016"/>
                    </a:lnTo>
                    <a:lnTo>
                      <a:pt x="698" y="1006"/>
                    </a:lnTo>
                    <a:lnTo>
                      <a:pt x="694" y="1001"/>
                    </a:lnTo>
                    <a:lnTo>
                      <a:pt x="685" y="983"/>
                    </a:lnTo>
                    <a:lnTo>
                      <a:pt x="684" y="971"/>
                    </a:lnTo>
                    <a:lnTo>
                      <a:pt x="684" y="970"/>
                    </a:lnTo>
                    <a:lnTo>
                      <a:pt x="683" y="967"/>
                    </a:lnTo>
                    <a:lnTo>
                      <a:pt x="681" y="966"/>
                    </a:lnTo>
                    <a:lnTo>
                      <a:pt x="673" y="955"/>
                    </a:lnTo>
                    <a:lnTo>
                      <a:pt x="673" y="953"/>
                    </a:lnTo>
                    <a:lnTo>
                      <a:pt x="671" y="950"/>
                    </a:lnTo>
                    <a:lnTo>
                      <a:pt x="669" y="939"/>
                    </a:lnTo>
                    <a:lnTo>
                      <a:pt x="663" y="938"/>
                    </a:lnTo>
                    <a:lnTo>
                      <a:pt x="671" y="931"/>
                    </a:lnTo>
                    <a:lnTo>
                      <a:pt x="673" y="923"/>
                    </a:lnTo>
                    <a:lnTo>
                      <a:pt x="670" y="903"/>
                    </a:lnTo>
                    <a:lnTo>
                      <a:pt x="670" y="900"/>
                    </a:lnTo>
                    <a:lnTo>
                      <a:pt x="669" y="897"/>
                    </a:lnTo>
                    <a:lnTo>
                      <a:pt x="669" y="864"/>
                    </a:lnTo>
                    <a:lnTo>
                      <a:pt x="666" y="854"/>
                    </a:lnTo>
                    <a:lnTo>
                      <a:pt x="666" y="850"/>
                    </a:lnTo>
                    <a:lnTo>
                      <a:pt x="670" y="849"/>
                    </a:lnTo>
                    <a:lnTo>
                      <a:pt x="671" y="847"/>
                    </a:lnTo>
                    <a:lnTo>
                      <a:pt x="677" y="843"/>
                    </a:lnTo>
                    <a:lnTo>
                      <a:pt x="681" y="837"/>
                    </a:lnTo>
                    <a:lnTo>
                      <a:pt x="683" y="833"/>
                    </a:lnTo>
                    <a:lnTo>
                      <a:pt x="687" y="827"/>
                    </a:lnTo>
                    <a:lnTo>
                      <a:pt x="692" y="822"/>
                    </a:lnTo>
                    <a:lnTo>
                      <a:pt x="702" y="822"/>
                    </a:lnTo>
                    <a:lnTo>
                      <a:pt x="711" y="820"/>
                    </a:lnTo>
                    <a:lnTo>
                      <a:pt x="712" y="819"/>
                    </a:lnTo>
                    <a:lnTo>
                      <a:pt x="712" y="816"/>
                    </a:lnTo>
                    <a:lnTo>
                      <a:pt x="718" y="803"/>
                    </a:lnTo>
                    <a:lnTo>
                      <a:pt x="716" y="801"/>
                    </a:lnTo>
                    <a:lnTo>
                      <a:pt x="709" y="796"/>
                    </a:lnTo>
                    <a:lnTo>
                      <a:pt x="709" y="794"/>
                    </a:lnTo>
                    <a:lnTo>
                      <a:pt x="708" y="794"/>
                    </a:lnTo>
                    <a:lnTo>
                      <a:pt x="706" y="787"/>
                    </a:lnTo>
                    <a:lnTo>
                      <a:pt x="706" y="780"/>
                    </a:lnTo>
                    <a:lnTo>
                      <a:pt x="708" y="774"/>
                    </a:lnTo>
                    <a:lnTo>
                      <a:pt x="711" y="770"/>
                    </a:lnTo>
                    <a:lnTo>
                      <a:pt x="713" y="772"/>
                    </a:lnTo>
                    <a:lnTo>
                      <a:pt x="715" y="770"/>
                    </a:lnTo>
                    <a:lnTo>
                      <a:pt x="713" y="767"/>
                    </a:lnTo>
                    <a:lnTo>
                      <a:pt x="711" y="765"/>
                    </a:lnTo>
                    <a:lnTo>
                      <a:pt x="705" y="765"/>
                    </a:lnTo>
                    <a:lnTo>
                      <a:pt x="705" y="763"/>
                    </a:lnTo>
                    <a:lnTo>
                      <a:pt x="704" y="762"/>
                    </a:lnTo>
                    <a:lnTo>
                      <a:pt x="702" y="762"/>
                    </a:lnTo>
                    <a:lnTo>
                      <a:pt x="702" y="760"/>
                    </a:lnTo>
                    <a:lnTo>
                      <a:pt x="691" y="740"/>
                    </a:lnTo>
                    <a:lnTo>
                      <a:pt x="685" y="724"/>
                    </a:lnTo>
                    <a:lnTo>
                      <a:pt x="687" y="723"/>
                    </a:lnTo>
                    <a:lnTo>
                      <a:pt x="687" y="724"/>
                    </a:lnTo>
                    <a:lnTo>
                      <a:pt x="694" y="726"/>
                    </a:lnTo>
                    <a:lnTo>
                      <a:pt x="711" y="723"/>
                    </a:lnTo>
                    <a:lnTo>
                      <a:pt x="722" y="716"/>
                    </a:lnTo>
                    <a:lnTo>
                      <a:pt x="729" y="709"/>
                    </a:lnTo>
                    <a:lnTo>
                      <a:pt x="738" y="707"/>
                    </a:lnTo>
                    <a:lnTo>
                      <a:pt x="747" y="707"/>
                    </a:lnTo>
                    <a:lnTo>
                      <a:pt x="748" y="709"/>
                    </a:lnTo>
                    <a:lnTo>
                      <a:pt x="757" y="713"/>
                    </a:lnTo>
                    <a:lnTo>
                      <a:pt x="769" y="716"/>
                    </a:lnTo>
                    <a:lnTo>
                      <a:pt x="783" y="722"/>
                    </a:lnTo>
                    <a:lnTo>
                      <a:pt x="785" y="722"/>
                    </a:lnTo>
                    <a:lnTo>
                      <a:pt x="785" y="720"/>
                    </a:lnTo>
                    <a:lnTo>
                      <a:pt x="789" y="698"/>
                    </a:lnTo>
                    <a:lnTo>
                      <a:pt x="792" y="692"/>
                    </a:lnTo>
                    <a:lnTo>
                      <a:pt x="796" y="675"/>
                    </a:lnTo>
                    <a:lnTo>
                      <a:pt x="796" y="671"/>
                    </a:lnTo>
                    <a:lnTo>
                      <a:pt x="807" y="663"/>
                    </a:lnTo>
                    <a:lnTo>
                      <a:pt x="810" y="661"/>
                    </a:lnTo>
                    <a:lnTo>
                      <a:pt x="810" y="660"/>
                    </a:lnTo>
                    <a:lnTo>
                      <a:pt x="811" y="659"/>
                    </a:lnTo>
                    <a:lnTo>
                      <a:pt x="811" y="654"/>
                    </a:lnTo>
                    <a:lnTo>
                      <a:pt x="812" y="643"/>
                    </a:lnTo>
                    <a:lnTo>
                      <a:pt x="817" y="638"/>
                    </a:lnTo>
                    <a:lnTo>
                      <a:pt x="818" y="635"/>
                    </a:lnTo>
                    <a:lnTo>
                      <a:pt x="832" y="621"/>
                    </a:lnTo>
                    <a:lnTo>
                      <a:pt x="833" y="621"/>
                    </a:lnTo>
                    <a:lnTo>
                      <a:pt x="838" y="618"/>
                    </a:lnTo>
                    <a:lnTo>
                      <a:pt x="839" y="618"/>
                    </a:lnTo>
                    <a:lnTo>
                      <a:pt x="842" y="617"/>
                    </a:lnTo>
                    <a:lnTo>
                      <a:pt x="850" y="615"/>
                    </a:lnTo>
                    <a:lnTo>
                      <a:pt x="852" y="615"/>
                    </a:lnTo>
                    <a:lnTo>
                      <a:pt x="852" y="612"/>
                    </a:lnTo>
                    <a:lnTo>
                      <a:pt x="853" y="611"/>
                    </a:lnTo>
                    <a:lnTo>
                      <a:pt x="855" y="611"/>
                    </a:lnTo>
                    <a:lnTo>
                      <a:pt x="856" y="610"/>
                    </a:lnTo>
                    <a:lnTo>
                      <a:pt x="862" y="608"/>
                    </a:lnTo>
                    <a:lnTo>
                      <a:pt x="859" y="603"/>
                    </a:lnTo>
                    <a:lnTo>
                      <a:pt x="846" y="580"/>
                    </a:lnTo>
                    <a:lnTo>
                      <a:pt x="845" y="580"/>
                    </a:lnTo>
                    <a:lnTo>
                      <a:pt x="833" y="573"/>
                    </a:lnTo>
                    <a:lnTo>
                      <a:pt x="832" y="573"/>
                    </a:lnTo>
                    <a:lnTo>
                      <a:pt x="832" y="569"/>
                    </a:lnTo>
                    <a:lnTo>
                      <a:pt x="836" y="564"/>
                    </a:lnTo>
                    <a:lnTo>
                      <a:pt x="838" y="562"/>
                    </a:lnTo>
                    <a:lnTo>
                      <a:pt x="841" y="561"/>
                    </a:lnTo>
                    <a:lnTo>
                      <a:pt x="845" y="555"/>
                    </a:lnTo>
                    <a:lnTo>
                      <a:pt x="845" y="544"/>
                    </a:lnTo>
                    <a:lnTo>
                      <a:pt x="843" y="541"/>
                    </a:lnTo>
                    <a:lnTo>
                      <a:pt x="839" y="529"/>
                    </a:lnTo>
                    <a:lnTo>
                      <a:pt x="843" y="522"/>
                    </a:lnTo>
                    <a:lnTo>
                      <a:pt x="843" y="520"/>
                    </a:lnTo>
                    <a:lnTo>
                      <a:pt x="846" y="519"/>
                    </a:lnTo>
                    <a:lnTo>
                      <a:pt x="846" y="475"/>
                    </a:lnTo>
                    <a:lnTo>
                      <a:pt x="848" y="463"/>
                    </a:lnTo>
                    <a:lnTo>
                      <a:pt x="848" y="456"/>
                    </a:lnTo>
                    <a:lnTo>
                      <a:pt x="846" y="449"/>
                    </a:lnTo>
                    <a:lnTo>
                      <a:pt x="846" y="418"/>
                    </a:lnTo>
                    <a:lnTo>
                      <a:pt x="843" y="408"/>
                    </a:lnTo>
                    <a:lnTo>
                      <a:pt x="842" y="406"/>
                    </a:lnTo>
                    <a:lnTo>
                      <a:pt x="842" y="408"/>
                    </a:lnTo>
                    <a:lnTo>
                      <a:pt x="841" y="408"/>
                    </a:lnTo>
                    <a:lnTo>
                      <a:pt x="839" y="410"/>
                    </a:lnTo>
                    <a:lnTo>
                      <a:pt x="838" y="410"/>
                    </a:lnTo>
                    <a:lnTo>
                      <a:pt x="836" y="408"/>
                    </a:lnTo>
                    <a:lnTo>
                      <a:pt x="810" y="395"/>
                    </a:lnTo>
                    <a:lnTo>
                      <a:pt x="788" y="391"/>
                    </a:lnTo>
                    <a:lnTo>
                      <a:pt x="769" y="403"/>
                    </a:lnTo>
                    <a:lnTo>
                      <a:pt x="768" y="405"/>
                    </a:lnTo>
                    <a:lnTo>
                      <a:pt x="765" y="405"/>
                    </a:lnTo>
                    <a:lnTo>
                      <a:pt x="757" y="406"/>
                    </a:lnTo>
                    <a:lnTo>
                      <a:pt x="754" y="403"/>
                    </a:lnTo>
                    <a:lnTo>
                      <a:pt x="750" y="398"/>
                    </a:lnTo>
                    <a:lnTo>
                      <a:pt x="745" y="389"/>
                    </a:lnTo>
                    <a:lnTo>
                      <a:pt x="744" y="385"/>
                    </a:lnTo>
                    <a:lnTo>
                      <a:pt x="737" y="372"/>
                    </a:lnTo>
                    <a:lnTo>
                      <a:pt x="736" y="367"/>
                    </a:lnTo>
                    <a:lnTo>
                      <a:pt x="736" y="362"/>
                    </a:lnTo>
                    <a:lnTo>
                      <a:pt x="733" y="360"/>
                    </a:lnTo>
                    <a:lnTo>
                      <a:pt x="733" y="358"/>
                    </a:lnTo>
                    <a:lnTo>
                      <a:pt x="732" y="357"/>
                    </a:lnTo>
                    <a:lnTo>
                      <a:pt x="732" y="355"/>
                    </a:lnTo>
                    <a:lnTo>
                      <a:pt x="726" y="355"/>
                    </a:lnTo>
                    <a:lnTo>
                      <a:pt x="704" y="361"/>
                    </a:lnTo>
                    <a:lnTo>
                      <a:pt x="697" y="361"/>
                    </a:lnTo>
                    <a:lnTo>
                      <a:pt x="687" y="357"/>
                    </a:lnTo>
                    <a:lnTo>
                      <a:pt x="678" y="360"/>
                    </a:lnTo>
                    <a:lnTo>
                      <a:pt x="660" y="362"/>
                    </a:lnTo>
                    <a:lnTo>
                      <a:pt x="658" y="362"/>
                    </a:lnTo>
                    <a:lnTo>
                      <a:pt x="652" y="364"/>
                    </a:lnTo>
                    <a:lnTo>
                      <a:pt x="645" y="362"/>
                    </a:lnTo>
                    <a:lnTo>
                      <a:pt x="639" y="357"/>
                    </a:lnTo>
                    <a:lnTo>
                      <a:pt x="627" y="357"/>
                    </a:lnTo>
                    <a:lnTo>
                      <a:pt x="609" y="338"/>
                    </a:lnTo>
                    <a:lnTo>
                      <a:pt x="607" y="338"/>
                    </a:lnTo>
                    <a:lnTo>
                      <a:pt x="599" y="321"/>
                    </a:lnTo>
                    <a:lnTo>
                      <a:pt x="593" y="317"/>
                    </a:lnTo>
                    <a:lnTo>
                      <a:pt x="586" y="315"/>
                    </a:lnTo>
                    <a:lnTo>
                      <a:pt x="581" y="321"/>
                    </a:lnTo>
                    <a:lnTo>
                      <a:pt x="574" y="322"/>
                    </a:lnTo>
                    <a:lnTo>
                      <a:pt x="568" y="322"/>
                    </a:lnTo>
                    <a:lnTo>
                      <a:pt x="553" y="304"/>
                    </a:lnTo>
                    <a:lnTo>
                      <a:pt x="536" y="291"/>
                    </a:lnTo>
                    <a:lnTo>
                      <a:pt x="533" y="291"/>
                    </a:lnTo>
                    <a:lnTo>
                      <a:pt x="533" y="290"/>
                    </a:lnTo>
                    <a:lnTo>
                      <a:pt x="526" y="272"/>
                    </a:lnTo>
                    <a:lnTo>
                      <a:pt x="521" y="268"/>
                    </a:lnTo>
                    <a:lnTo>
                      <a:pt x="512" y="268"/>
                    </a:lnTo>
                    <a:lnTo>
                      <a:pt x="504" y="266"/>
                    </a:lnTo>
                    <a:lnTo>
                      <a:pt x="497" y="261"/>
                    </a:lnTo>
                    <a:lnTo>
                      <a:pt x="488" y="259"/>
                    </a:lnTo>
                    <a:lnTo>
                      <a:pt x="474" y="269"/>
                    </a:lnTo>
                    <a:lnTo>
                      <a:pt x="470" y="271"/>
                    </a:lnTo>
                    <a:lnTo>
                      <a:pt x="468" y="271"/>
                    </a:lnTo>
                    <a:lnTo>
                      <a:pt x="465" y="269"/>
                    </a:lnTo>
                    <a:lnTo>
                      <a:pt x="427" y="242"/>
                    </a:lnTo>
                    <a:lnTo>
                      <a:pt x="405" y="237"/>
                    </a:lnTo>
                    <a:lnTo>
                      <a:pt x="397" y="233"/>
                    </a:lnTo>
                    <a:lnTo>
                      <a:pt x="395" y="228"/>
                    </a:lnTo>
                    <a:lnTo>
                      <a:pt x="392" y="224"/>
                    </a:lnTo>
                    <a:lnTo>
                      <a:pt x="378" y="219"/>
                    </a:lnTo>
                    <a:lnTo>
                      <a:pt x="375" y="219"/>
                    </a:lnTo>
                    <a:lnTo>
                      <a:pt x="371" y="217"/>
                    </a:lnTo>
                    <a:lnTo>
                      <a:pt x="353" y="226"/>
                    </a:lnTo>
                    <a:lnTo>
                      <a:pt x="347" y="227"/>
                    </a:lnTo>
                    <a:lnTo>
                      <a:pt x="346" y="227"/>
                    </a:lnTo>
                    <a:lnTo>
                      <a:pt x="339" y="231"/>
                    </a:lnTo>
                    <a:lnTo>
                      <a:pt x="338" y="231"/>
                    </a:lnTo>
                    <a:lnTo>
                      <a:pt x="335" y="233"/>
                    </a:lnTo>
                    <a:lnTo>
                      <a:pt x="320" y="230"/>
                    </a:lnTo>
                    <a:lnTo>
                      <a:pt x="317" y="224"/>
                    </a:lnTo>
                    <a:lnTo>
                      <a:pt x="310" y="219"/>
                    </a:lnTo>
                    <a:lnTo>
                      <a:pt x="308" y="219"/>
                    </a:lnTo>
                    <a:lnTo>
                      <a:pt x="306" y="223"/>
                    </a:lnTo>
                    <a:lnTo>
                      <a:pt x="301" y="223"/>
                    </a:lnTo>
                    <a:lnTo>
                      <a:pt x="300" y="221"/>
                    </a:lnTo>
                    <a:lnTo>
                      <a:pt x="290" y="216"/>
                    </a:lnTo>
                    <a:lnTo>
                      <a:pt x="287" y="212"/>
                    </a:lnTo>
                    <a:lnTo>
                      <a:pt x="286" y="210"/>
                    </a:lnTo>
                    <a:lnTo>
                      <a:pt x="279" y="198"/>
                    </a:lnTo>
                    <a:lnTo>
                      <a:pt x="278" y="194"/>
                    </a:lnTo>
                    <a:lnTo>
                      <a:pt x="278" y="192"/>
                    </a:lnTo>
                    <a:lnTo>
                      <a:pt x="275" y="188"/>
                    </a:lnTo>
                    <a:lnTo>
                      <a:pt x="275" y="182"/>
                    </a:lnTo>
                    <a:lnTo>
                      <a:pt x="272" y="156"/>
                    </a:lnTo>
                    <a:lnTo>
                      <a:pt x="272" y="147"/>
                    </a:lnTo>
                    <a:lnTo>
                      <a:pt x="267" y="136"/>
                    </a:lnTo>
                    <a:lnTo>
                      <a:pt x="263" y="132"/>
                    </a:lnTo>
                    <a:lnTo>
                      <a:pt x="251" y="127"/>
                    </a:lnTo>
                    <a:lnTo>
                      <a:pt x="243" y="131"/>
                    </a:lnTo>
                    <a:lnTo>
                      <a:pt x="239" y="127"/>
                    </a:lnTo>
                    <a:lnTo>
                      <a:pt x="233" y="118"/>
                    </a:lnTo>
                    <a:lnTo>
                      <a:pt x="219" y="107"/>
                    </a:lnTo>
                    <a:lnTo>
                      <a:pt x="223" y="90"/>
                    </a:lnTo>
                    <a:lnTo>
                      <a:pt x="223" y="86"/>
                    </a:lnTo>
                    <a:lnTo>
                      <a:pt x="208" y="69"/>
                    </a:lnTo>
                    <a:lnTo>
                      <a:pt x="201" y="67"/>
                    </a:lnTo>
                    <a:lnTo>
                      <a:pt x="176" y="44"/>
                    </a:lnTo>
                    <a:lnTo>
                      <a:pt x="170" y="33"/>
                    </a:lnTo>
                    <a:lnTo>
                      <a:pt x="170" y="20"/>
                    </a:lnTo>
                    <a:lnTo>
                      <a:pt x="160" y="12"/>
                    </a:lnTo>
                    <a:lnTo>
                      <a:pt x="146" y="4"/>
                    </a:lnTo>
                    <a:lnTo>
                      <a:pt x="128" y="1"/>
                    </a:lnTo>
                    <a:lnTo>
                      <a:pt x="124" y="0"/>
                    </a:lnTo>
                    <a:lnTo>
                      <a:pt x="121" y="1"/>
                    </a:lnTo>
                    <a:lnTo>
                      <a:pt x="119" y="4"/>
                    </a:lnTo>
                    <a:lnTo>
                      <a:pt x="117" y="4"/>
                    </a:lnTo>
                    <a:lnTo>
                      <a:pt x="113" y="12"/>
                    </a:lnTo>
                    <a:lnTo>
                      <a:pt x="112" y="12"/>
                    </a:lnTo>
                    <a:lnTo>
                      <a:pt x="109" y="15"/>
                    </a:lnTo>
                    <a:lnTo>
                      <a:pt x="107" y="15"/>
                    </a:lnTo>
                    <a:lnTo>
                      <a:pt x="105" y="16"/>
                    </a:lnTo>
                    <a:lnTo>
                      <a:pt x="100" y="20"/>
                    </a:lnTo>
                    <a:lnTo>
                      <a:pt x="100" y="22"/>
                    </a:lnTo>
                    <a:lnTo>
                      <a:pt x="95" y="27"/>
                    </a:lnTo>
                    <a:lnTo>
                      <a:pt x="93" y="27"/>
                    </a:lnTo>
                    <a:lnTo>
                      <a:pt x="75" y="3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75" name="Freeform 202">
                <a:extLst>
                  <a:ext uri="{FF2B5EF4-FFF2-40B4-BE49-F238E27FC236}">
                    <a16:creationId xmlns:a16="http://schemas.microsoft.com/office/drawing/2014/main" id="{E8677A8F-BA0E-44E0-EB01-B06F1B5C66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96" y="3077"/>
                <a:ext cx="109" cy="208"/>
              </a:xfrm>
              <a:custGeom>
                <a:avLst/>
                <a:gdLst>
                  <a:gd name="T0" fmla="*/ 314 w 434"/>
                  <a:gd name="T1" fmla="*/ 19 h 829"/>
                  <a:gd name="T2" fmla="*/ 310 w 434"/>
                  <a:gd name="T3" fmla="*/ 27 h 829"/>
                  <a:gd name="T4" fmla="*/ 287 w 434"/>
                  <a:gd name="T5" fmla="*/ 54 h 829"/>
                  <a:gd name="T6" fmla="*/ 221 w 434"/>
                  <a:gd name="T7" fmla="*/ 62 h 829"/>
                  <a:gd name="T8" fmla="*/ 174 w 434"/>
                  <a:gd name="T9" fmla="*/ 83 h 829"/>
                  <a:gd name="T10" fmla="*/ 128 w 434"/>
                  <a:gd name="T11" fmla="*/ 91 h 829"/>
                  <a:gd name="T12" fmla="*/ 57 w 434"/>
                  <a:gd name="T13" fmla="*/ 132 h 829"/>
                  <a:gd name="T14" fmla="*/ 61 w 434"/>
                  <a:gd name="T15" fmla="*/ 201 h 829"/>
                  <a:gd name="T16" fmla="*/ 60 w 434"/>
                  <a:gd name="T17" fmla="*/ 270 h 829"/>
                  <a:gd name="T18" fmla="*/ 47 w 434"/>
                  <a:gd name="T19" fmla="*/ 299 h 829"/>
                  <a:gd name="T20" fmla="*/ 71 w 434"/>
                  <a:gd name="T21" fmla="*/ 336 h 829"/>
                  <a:gd name="T22" fmla="*/ 57 w 434"/>
                  <a:gd name="T23" fmla="*/ 343 h 829"/>
                  <a:gd name="T24" fmla="*/ 32 w 434"/>
                  <a:gd name="T25" fmla="*/ 364 h 829"/>
                  <a:gd name="T26" fmla="*/ 22 w 434"/>
                  <a:gd name="T27" fmla="*/ 389 h 829"/>
                  <a:gd name="T28" fmla="*/ 0 w 434"/>
                  <a:gd name="T29" fmla="*/ 448 h 829"/>
                  <a:gd name="T30" fmla="*/ 18 w 434"/>
                  <a:gd name="T31" fmla="*/ 452 h 829"/>
                  <a:gd name="T32" fmla="*/ 27 w 434"/>
                  <a:gd name="T33" fmla="*/ 479 h 829"/>
                  <a:gd name="T34" fmla="*/ 40 w 434"/>
                  <a:gd name="T35" fmla="*/ 513 h 829"/>
                  <a:gd name="T36" fmla="*/ 39 w 434"/>
                  <a:gd name="T37" fmla="*/ 555 h 829"/>
                  <a:gd name="T38" fmla="*/ 60 w 434"/>
                  <a:gd name="T39" fmla="*/ 606 h 829"/>
                  <a:gd name="T40" fmla="*/ 87 w 434"/>
                  <a:gd name="T41" fmla="*/ 608 h 829"/>
                  <a:gd name="T42" fmla="*/ 110 w 434"/>
                  <a:gd name="T43" fmla="*/ 633 h 829"/>
                  <a:gd name="T44" fmla="*/ 107 w 434"/>
                  <a:gd name="T45" fmla="*/ 693 h 829"/>
                  <a:gd name="T46" fmla="*/ 86 w 434"/>
                  <a:gd name="T47" fmla="*/ 724 h 829"/>
                  <a:gd name="T48" fmla="*/ 103 w 434"/>
                  <a:gd name="T49" fmla="*/ 735 h 829"/>
                  <a:gd name="T50" fmla="*/ 97 w 434"/>
                  <a:gd name="T51" fmla="*/ 767 h 829"/>
                  <a:gd name="T52" fmla="*/ 70 w 434"/>
                  <a:gd name="T53" fmla="*/ 777 h 829"/>
                  <a:gd name="T54" fmla="*/ 40 w 434"/>
                  <a:gd name="T55" fmla="*/ 785 h 829"/>
                  <a:gd name="T56" fmla="*/ 32 w 434"/>
                  <a:gd name="T57" fmla="*/ 812 h 829"/>
                  <a:gd name="T58" fmla="*/ 47 w 434"/>
                  <a:gd name="T59" fmla="*/ 822 h 829"/>
                  <a:gd name="T60" fmla="*/ 58 w 434"/>
                  <a:gd name="T61" fmla="*/ 820 h 829"/>
                  <a:gd name="T62" fmla="*/ 75 w 434"/>
                  <a:gd name="T63" fmla="*/ 812 h 829"/>
                  <a:gd name="T64" fmla="*/ 108 w 434"/>
                  <a:gd name="T65" fmla="*/ 780 h 829"/>
                  <a:gd name="T66" fmla="*/ 130 w 434"/>
                  <a:gd name="T67" fmla="*/ 764 h 829"/>
                  <a:gd name="T68" fmla="*/ 173 w 434"/>
                  <a:gd name="T69" fmla="*/ 780 h 829"/>
                  <a:gd name="T70" fmla="*/ 171 w 434"/>
                  <a:gd name="T71" fmla="*/ 753 h 829"/>
                  <a:gd name="T72" fmla="*/ 187 w 434"/>
                  <a:gd name="T73" fmla="*/ 736 h 829"/>
                  <a:gd name="T74" fmla="*/ 216 w 434"/>
                  <a:gd name="T75" fmla="*/ 714 h 829"/>
                  <a:gd name="T76" fmla="*/ 221 w 434"/>
                  <a:gd name="T77" fmla="*/ 703 h 829"/>
                  <a:gd name="T78" fmla="*/ 188 w 434"/>
                  <a:gd name="T79" fmla="*/ 613 h 829"/>
                  <a:gd name="T80" fmla="*/ 171 w 434"/>
                  <a:gd name="T81" fmla="*/ 586 h 829"/>
                  <a:gd name="T82" fmla="*/ 184 w 434"/>
                  <a:gd name="T83" fmla="*/ 551 h 829"/>
                  <a:gd name="T84" fmla="*/ 247 w 434"/>
                  <a:gd name="T85" fmla="*/ 510 h 829"/>
                  <a:gd name="T86" fmla="*/ 254 w 434"/>
                  <a:gd name="T87" fmla="*/ 500 h 829"/>
                  <a:gd name="T88" fmla="*/ 258 w 434"/>
                  <a:gd name="T89" fmla="*/ 462 h 829"/>
                  <a:gd name="T90" fmla="*/ 258 w 434"/>
                  <a:gd name="T91" fmla="*/ 419 h 829"/>
                  <a:gd name="T92" fmla="*/ 298 w 434"/>
                  <a:gd name="T93" fmla="*/ 397 h 829"/>
                  <a:gd name="T94" fmla="*/ 358 w 434"/>
                  <a:gd name="T95" fmla="*/ 365 h 829"/>
                  <a:gd name="T96" fmla="*/ 371 w 434"/>
                  <a:gd name="T97" fmla="*/ 292 h 829"/>
                  <a:gd name="T98" fmla="*/ 389 w 434"/>
                  <a:gd name="T99" fmla="*/ 256 h 829"/>
                  <a:gd name="T100" fmla="*/ 421 w 434"/>
                  <a:gd name="T101" fmla="*/ 230 h 829"/>
                  <a:gd name="T102" fmla="*/ 432 w 434"/>
                  <a:gd name="T103" fmla="*/ 192 h 829"/>
                  <a:gd name="T104" fmla="*/ 417 w 434"/>
                  <a:gd name="T105" fmla="*/ 148 h 829"/>
                  <a:gd name="T106" fmla="*/ 393 w 434"/>
                  <a:gd name="T107" fmla="*/ 119 h 829"/>
                  <a:gd name="T108" fmla="*/ 364 w 434"/>
                  <a:gd name="T109" fmla="*/ 84 h 829"/>
                  <a:gd name="T110" fmla="*/ 375 w 434"/>
                  <a:gd name="T111" fmla="*/ 62 h 829"/>
                  <a:gd name="T112" fmla="*/ 367 w 434"/>
                  <a:gd name="T113" fmla="*/ 41 h 829"/>
                  <a:gd name="T114" fmla="*/ 379 w 434"/>
                  <a:gd name="T115" fmla="*/ 23 h 829"/>
                  <a:gd name="T116" fmla="*/ 375 w 434"/>
                  <a:gd name="T117" fmla="*/ 2 h 829"/>
                  <a:gd name="T118" fmla="*/ 321 w 434"/>
                  <a:gd name="T119" fmla="*/ 3 h 8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34" h="829">
                    <a:moveTo>
                      <a:pt x="321" y="3"/>
                    </a:moveTo>
                    <a:lnTo>
                      <a:pt x="319" y="5"/>
                    </a:lnTo>
                    <a:lnTo>
                      <a:pt x="318" y="7"/>
                    </a:lnTo>
                    <a:lnTo>
                      <a:pt x="317" y="9"/>
                    </a:lnTo>
                    <a:lnTo>
                      <a:pt x="312" y="16"/>
                    </a:lnTo>
                    <a:lnTo>
                      <a:pt x="314" y="19"/>
                    </a:lnTo>
                    <a:lnTo>
                      <a:pt x="315" y="19"/>
                    </a:lnTo>
                    <a:lnTo>
                      <a:pt x="315" y="21"/>
                    </a:lnTo>
                    <a:lnTo>
                      <a:pt x="314" y="26"/>
                    </a:lnTo>
                    <a:lnTo>
                      <a:pt x="312" y="26"/>
                    </a:lnTo>
                    <a:lnTo>
                      <a:pt x="311" y="27"/>
                    </a:lnTo>
                    <a:lnTo>
                      <a:pt x="310" y="27"/>
                    </a:lnTo>
                    <a:lnTo>
                      <a:pt x="310" y="30"/>
                    </a:lnTo>
                    <a:lnTo>
                      <a:pt x="311" y="33"/>
                    </a:lnTo>
                    <a:lnTo>
                      <a:pt x="311" y="37"/>
                    </a:lnTo>
                    <a:lnTo>
                      <a:pt x="304" y="50"/>
                    </a:lnTo>
                    <a:lnTo>
                      <a:pt x="296" y="54"/>
                    </a:lnTo>
                    <a:lnTo>
                      <a:pt x="287" y="54"/>
                    </a:lnTo>
                    <a:lnTo>
                      <a:pt x="276" y="52"/>
                    </a:lnTo>
                    <a:lnTo>
                      <a:pt x="241" y="51"/>
                    </a:lnTo>
                    <a:lnTo>
                      <a:pt x="233" y="54"/>
                    </a:lnTo>
                    <a:lnTo>
                      <a:pt x="231" y="54"/>
                    </a:lnTo>
                    <a:lnTo>
                      <a:pt x="223" y="62"/>
                    </a:lnTo>
                    <a:lnTo>
                      <a:pt x="221" y="62"/>
                    </a:lnTo>
                    <a:lnTo>
                      <a:pt x="219" y="64"/>
                    </a:lnTo>
                    <a:lnTo>
                      <a:pt x="195" y="67"/>
                    </a:lnTo>
                    <a:lnTo>
                      <a:pt x="184" y="74"/>
                    </a:lnTo>
                    <a:lnTo>
                      <a:pt x="183" y="79"/>
                    </a:lnTo>
                    <a:lnTo>
                      <a:pt x="176" y="83"/>
                    </a:lnTo>
                    <a:lnTo>
                      <a:pt x="174" y="83"/>
                    </a:lnTo>
                    <a:lnTo>
                      <a:pt x="167" y="80"/>
                    </a:lnTo>
                    <a:lnTo>
                      <a:pt x="164" y="77"/>
                    </a:lnTo>
                    <a:lnTo>
                      <a:pt x="156" y="73"/>
                    </a:lnTo>
                    <a:lnTo>
                      <a:pt x="145" y="76"/>
                    </a:lnTo>
                    <a:lnTo>
                      <a:pt x="132" y="88"/>
                    </a:lnTo>
                    <a:lnTo>
                      <a:pt x="128" y="91"/>
                    </a:lnTo>
                    <a:lnTo>
                      <a:pt x="96" y="107"/>
                    </a:lnTo>
                    <a:lnTo>
                      <a:pt x="78" y="104"/>
                    </a:lnTo>
                    <a:lnTo>
                      <a:pt x="65" y="104"/>
                    </a:lnTo>
                    <a:lnTo>
                      <a:pt x="60" y="107"/>
                    </a:lnTo>
                    <a:lnTo>
                      <a:pt x="56" y="125"/>
                    </a:lnTo>
                    <a:lnTo>
                      <a:pt x="57" y="132"/>
                    </a:lnTo>
                    <a:lnTo>
                      <a:pt x="58" y="134"/>
                    </a:lnTo>
                    <a:lnTo>
                      <a:pt x="61" y="144"/>
                    </a:lnTo>
                    <a:lnTo>
                      <a:pt x="61" y="175"/>
                    </a:lnTo>
                    <a:lnTo>
                      <a:pt x="63" y="182"/>
                    </a:lnTo>
                    <a:lnTo>
                      <a:pt x="63" y="189"/>
                    </a:lnTo>
                    <a:lnTo>
                      <a:pt x="61" y="201"/>
                    </a:lnTo>
                    <a:lnTo>
                      <a:pt x="61" y="245"/>
                    </a:lnTo>
                    <a:lnTo>
                      <a:pt x="58" y="246"/>
                    </a:lnTo>
                    <a:lnTo>
                      <a:pt x="58" y="248"/>
                    </a:lnTo>
                    <a:lnTo>
                      <a:pt x="54" y="255"/>
                    </a:lnTo>
                    <a:lnTo>
                      <a:pt x="58" y="267"/>
                    </a:lnTo>
                    <a:lnTo>
                      <a:pt x="60" y="270"/>
                    </a:lnTo>
                    <a:lnTo>
                      <a:pt x="60" y="281"/>
                    </a:lnTo>
                    <a:lnTo>
                      <a:pt x="56" y="287"/>
                    </a:lnTo>
                    <a:lnTo>
                      <a:pt x="53" y="288"/>
                    </a:lnTo>
                    <a:lnTo>
                      <a:pt x="51" y="290"/>
                    </a:lnTo>
                    <a:lnTo>
                      <a:pt x="47" y="295"/>
                    </a:lnTo>
                    <a:lnTo>
                      <a:pt x="47" y="299"/>
                    </a:lnTo>
                    <a:lnTo>
                      <a:pt x="48" y="299"/>
                    </a:lnTo>
                    <a:lnTo>
                      <a:pt x="60" y="306"/>
                    </a:lnTo>
                    <a:lnTo>
                      <a:pt x="61" y="306"/>
                    </a:lnTo>
                    <a:lnTo>
                      <a:pt x="74" y="329"/>
                    </a:lnTo>
                    <a:lnTo>
                      <a:pt x="77" y="334"/>
                    </a:lnTo>
                    <a:lnTo>
                      <a:pt x="71" y="336"/>
                    </a:lnTo>
                    <a:lnTo>
                      <a:pt x="70" y="337"/>
                    </a:lnTo>
                    <a:lnTo>
                      <a:pt x="68" y="337"/>
                    </a:lnTo>
                    <a:lnTo>
                      <a:pt x="67" y="338"/>
                    </a:lnTo>
                    <a:lnTo>
                      <a:pt x="67" y="341"/>
                    </a:lnTo>
                    <a:lnTo>
                      <a:pt x="65" y="341"/>
                    </a:lnTo>
                    <a:lnTo>
                      <a:pt x="57" y="343"/>
                    </a:lnTo>
                    <a:lnTo>
                      <a:pt x="54" y="344"/>
                    </a:lnTo>
                    <a:lnTo>
                      <a:pt x="53" y="344"/>
                    </a:lnTo>
                    <a:lnTo>
                      <a:pt x="48" y="347"/>
                    </a:lnTo>
                    <a:lnTo>
                      <a:pt x="47" y="347"/>
                    </a:lnTo>
                    <a:lnTo>
                      <a:pt x="33" y="361"/>
                    </a:lnTo>
                    <a:lnTo>
                      <a:pt x="32" y="364"/>
                    </a:lnTo>
                    <a:lnTo>
                      <a:pt x="27" y="369"/>
                    </a:lnTo>
                    <a:lnTo>
                      <a:pt x="26" y="380"/>
                    </a:lnTo>
                    <a:lnTo>
                      <a:pt x="26" y="385"/>
                    </a:lnTo>
                    <a:lnTo>
                      <a:pt x="25" y="386"/>
                    </a:lnTo>
                    <a:lnTo>
                      <a:pt x="25" y="387"/>
                    </a:lnTo>
                    <a:lnTo>
                      <a:pt x="22" y="389"/>
                    </a:lnTo>
                    <a:lnTo>
                      <a:pt x="11" y="397"/>
                    </a:lnTo>
                    <a:lnTo>
                      <a:pt x="11" y="401"/>
                    </a:lnTo>
                    <a:lnTo>
                      <a:pt x="7" y="418"/>
                    </a:lnTo>
                    <a:lnTo>
                      <a:pt x="4" y="424"/>
                    </a:lnTo>
                    <a:lnTo>
                      <a:pt x="0" y="446"/>
                    </a:lnTo>
                    <a:lnTo>
                      <a:pt x="0" y="448"/>
                    </a:lnTo>
                    <a:lnTo>
                      <a:pt x="1" y="448"/>
                    </a:lnTo>
                    <a:lnTo>
                      <a:pt x="3" y="449"/>
                    </a:lnTo>
                    <a:lnTo>
                      <a:pt x="7" y="449"/>
                    </a:lnTo>
                    <a:lnTo>
                      <a:pt x="12" y="450"/>
                    </a:lnTo>
                    <a:lnTo>
                      <a:pt x="14" y="452"/>
                    </a:lnTo>
                    <a:lnTo>
                      <a:pt x="18" y="452"/>
                    </a:lnTo>
                    <a:lnTo>
                      <a:pt x="25" y="456"/>
                    </a:lnTo>
                    <a:lnTo>
                      <a:pt x="27" y="459"/>
                    </a:lnTo>
                    <a:lnTo>
                      <a:pt x="27" y="468"/>
                    </a:lnTo>
                    <a:lnTo>
                      <a:pt x="26" y="475"/>
                    </a:lnTo>
                    <a:lnTo>
                      <a:pt x="26" y="478"/>
                    </a:lnTo>
                    <a:lnTo>
                      <a:pt x="27" y="479"/>
                    </a:lnTo>
                    <a:lnTo>
                      <a:pt x="30" y="485"/>
                    </a:lnTo>
                    <a:lnTo>
                      <a:pt x="30" y="486"/>
                    </a:lnTo>
                    <a:lnTo>
                      <a:pt x="41" y="496"/>
                    </a:lnTo>
                    <a:lnTo>
                      <a:pt x="41" y="499"/>
                    </a:lnTo>
                    <a:lnTo>
                      <a:pt x="40" y="505"/>
                    </a:lnTo>
                    <a:lnTo>
                      <a:pt x="40" y="513"/>
                    </a:lnTo>
                    <a:lnTo>
                      <a:pt x="37" y="530"/>
                    </a:lnTo>
                    <a:lnTo>
                      <a:pt x="36" y="531"/>
                    </a:lnTo>
                    <a:lnTo>
                      <a:pt x="36" y="534"/>
                    </a:lnTo>
                    <a:lnTo>
                      <a:pt x="37" y="541"/>
                    </a:lnTo>
                    <a:lnTo>
                      <a:pt x="37" y="548"/>
                    </a:lnTo>
                    <a:lnTo>
                      <a:pt x="39" y="555"/>
                    </a:lnTo>
                    <a:lnTo>
                      <a:pt x="39" y="556"/>
                    </a:lnTo>
                    <a:lnTo>
                      <a:pt x="47" y="569"/>
                    </a:lnTo>
                    <a:lnTo>
                      <a:pt x="58" y="594"/>
                    </a:lnTo>
                    <a:lnTo>
                      <a:pt x="58" y="598"/>
                    </a:lnTo>
                    <a:lnTo>
                      <a:pt x="60" y="602"/>
                    </a:lnTo>
                    <a:lnTo>
                      <a:pt x="60" y="606"/>
                    </a:lnTo>
                    <a:lnTo>
                      <a:pt x="61" y="611"/>
                    </a:lnTo>
                    <a:lnTo>
                      <a:pt x="61" y="612"/>
                    </a:lnTo>
                    <a:lnTo>
                      <a:pt x="64" y="615"/>
                    </a:lnTo>
                    <a:lnTo>
                      <a:pt x="75" y="611"/>
                    </a:lnTo>
                    <a:lnTo>
                      <a:pt x="81" y="608"/>
                    </a:lnTo>
                    <a:lnTo>
                      <a:pt x="87" y="608"/>
                    </a:lnTo>
                    <a:lnTo>
                      <a:pt x="99" y="613"/>
                    </a:lnTo>
                    <a:lnTo>
                      <a:pt x="100" y="615"/>
                    </a:lnTo>
                    <a:lnTo>
                      <a:pt x="100" y="616"/>
                    </a:lnTo>
                    <a:lnTo>
                      <a:pt x="104" y="625"/>
                    </a:lnTo>
                    <a:lnTo>
                      <a:pt x="106" y="626"/>
                    </a:lnTo>
                    <a:lnTo>
                      <a:pt x="110" y="633"/>
                    </a:lnTo>
                    <a:lnTo>
                      <a:pt x="113" y="642"/>
                    </a:lnTo>
                    <a:lnTo>
                      <a:pt x="113" y="683"/>
                    </a:lnTo>
                    <a:lnTo>
                      <a:pt x="114" y="688"/>
                    </a:lnTo>
                    <a:lnTo>
                      <a:pt x="113" y="689"/>
                    </a:lnTo>
                    <a:lnTo>
                      <a:pt x="110" y="693"/>
                    </a:lnTo>
                    <a:lnTo>
                      <a:pt x="107" y="693"/>
                    </a:lnTo>
                    <a:lnTo>
                      <a:pt x="96" y="696"/>
                    </a:lnTo>
                    <a:lnTo>
                      <a:pt x="90" y="700"/>
                    </a:lnTo>
                    <a:lnTo>
                      <a:pt x="85" y="716"/>
                    </a:lnTo>
                    <a:lnTo>
                      <a:pt x="85" y="720"/>
                    </a:lnTo>
                    <a:lnTo>
                      <a:pt x="86" y="723"/>
                    </a:lnTo>
                    <a:lnTo>
                      <a:pt x="86" y="724"/>
                    </a:lnTo>
                    <a:lnTo>
                      <a:pt x="87" y="725"/>
                    </a:lnTo>
                    <a:lnTo>
                      <a:pt x="92" y="728"/>
                    </a:lnTo>
                    <a:lnTo>
                      <a:pt x="93" y="730"/>
                    </a:lnTo>
                    <a:lnTo>
                      <a:pt x="99" y="730"/>
                    </a:lnTo>
                    <a:lnTo>
                      <a:pt x="103" y="732"/>
                    </a:lnTo>
                    <a:lnTo>
                      <a:pt x="103" y="735"/>
                    </a:lnTo>
                    <a:lnTo>
                      <a:pt x="101" y="742"/>
                    </a:lnTo>
                    <a:lnTo>
                      <a:pt x="101" y="749"/>
                    </a:lnTo>
                    <a:lnTo>
                      <a:pt x="103" y="760"/>
                    </a:lnTo>
                    <a:lnTo>
                      <a:pt x="103" y="764"/>
                    </a:lnTo>
                    <a:lnTo>
                      <a:pt x="99" y="767"/>
                    </a:lnTo>
                    <a:lnTo>
                      <a:pt x="97" y="767"/>
                    </a:lnTo>
                    <a:lnTo>
                      <a:pt x="93" y="766"/>
                    </a:lnTo>
                    <a:lnTo>
                      <a:pt x="92" y="767"/>
                    </a:lnTo>
                    <a:lnTo>
                      <a:pt x="78" y="773"/>
                    </a:lnTo>
                    <a:lnTo>
                      <a:pt x="75" y="773"/>
                    </a:lnTo>
                    <a:lnTo>
                      <a:pt x="71" y="777"/>
                    </a:lnTo>
                    <a:lnTo>
                      <a:pt x="70" y="777"/>
                    </a:lnTo>
                    <a:lnTo>
                      <a:pt x="67" y="776"/>
                    </a:lnTo>
                    <a:lnTo>
                      <a:pt x="58" y="762"/>
                    </a:lnTo>
                    <a:lnTo>
                      <a:pt x="46" y="771"/>
                    </a:lnTo>
                    <a:lnTo>
                      <a:pt x="46" y="773"/>
                    </a:lnTo>
                    <a:lnTo>
                      <a:pt x="44" y="773"/>
                    </a:lnTo>
                    <a:lnTo>
                      <a:pt x="40" y="785"/>
                    </a:lnTo>
                    <a:lnTo>
                      <a:pt x="27" y="797"/>
                    </a:lnTo>
                    <a:lnTo>
                      <a:pt x="27" y="812"/>
                    </a:lnTo>
                    <a:lnTo>
                      <a:pt x="29" y="813"/>
                    </a:lnTo>
                    <a:lnTo>
                      <a:pt x="30" y="813"/>
                    </a:lnTo>
                    <a:lnTo>
                      <a:pt x="30" y="812"/>
                    </a:lnTo>
                    <a:lnTo>
                      <a:pt x="32" y="812"/>
                    </a:lnTo>
                    <a:lnTo>
                      <a:pt x="36" y="810"/>
                    </a:lnTo>
                    <a:lnTo>
                      <a:pt x="43" y="805"/>
                    </a:lnTo>
                    <a:lnTo>
                      <a:pt x="46" y="806"/>
                    </a:lnTo>
                    <a:lnTo>
                      <a:pt x="48" y="813"/>
                    </a:lnTo>
                    <a:lnTo>
                      <a:pt x="48" y="817"/>
                    </a:lnTo>
                    <a:lnTo>
                      <a:pt x="47" y="822"/>
                    </a:lnTo>
                    <a:lnTo>
                      <a:pt x="47" y="827"/>
                    </a:lnTo>
                    <a:lnTo>
                      <a:pt x="48" y="829"/>
                    </a:lnTo>
                    <a:lnTo>
                      <a:pt x="50" y="829"/>
                    </a:lnTo>
                    <a:lnTo>
                      <a:pt x="53" y="824"/>
                    </a:lnTo>
                    <a:lnTo>
                      <a:pt x="56" y="822"/>
                    </a:lnTo>
                    <a:lnTo>
                      <a:pt x="58" y="820"/>
                    </a:lnTo>
                    <a:lnTo>
                      <a:pt x="60" y="819"/>
                    </a:lnTo>
                    <a:lnTo>
                      <a:pt x="72" y="816"/>
                    </a:lnTo>
                    <a:lnTo>
                      <a:pt x="75" y="816"/>
                    </a:lnTo>
                    <a:lnTo>
                      <a:pt x="77" y="817"/>
                    </a:lnTo>
                    <a:lnTo>
                      <a:pt x="77" y="813"/>
                    </a:lnTo>
                    <a:lnTo>
                      <a:pt x="75" y="812"/>
                    </a:lnTo>
                    <a:lnTo>
                      <a:pt x="78" y="810"/>
                    </a:lnTo>
                    <a:lnTo>
                      <a:pt x="79" y="808"/>
                    </a:lnTo>
                    <a:lnTo>
                      <a:pt x="96" y="791"/>
                    </a:lnTo>
                    <a:lnTo>
                      <a:pt x="100" y="784"/>
                    </a:lnTo>
                    <a:lnTo>
                      <a:pt x="107" y="780"/>
                    </a:lnTo>
                    <a:lnTo>
                      <a:pt x="108" y="780"/>
                    </a:lnTo>
                    <a:lnTo>
                      <a:pt x="108" y="781"/>
                    </a:lnTo>
                    <a:lnTo>
                      <a:pt x="110" y="783"/>
                    </a:lnTo>
                    <a:lnTo>
                      <a:pt x="116" y="781"/>
                    </a:lnTo>
                    <a:lnTo>
                      <a:pt x="123" y="773"/>
                    </a:lnTo>
                    <a:lnTo>
                      <a:pt x="124" y="770"/>
                    </a:lnTo>
                    <a:lnTo>
                      <a:pt x="130" y="764"/>
                    </a:lnTo>
                    <a:lnTo>
                      <a:pt x="135" y="763"/>
                    </a:lnTo>
                    <a:lnTo>
                      <a:pt x="141" y="764"/>
                    </a:lnTo>
                    <a:lnTo>
                      <a:pt x="153" y="776"/>
                    </a:lnTo>
                    <a:lnTo>
                      <a:pt x="157" y="778"/>
                    </a:lnTo>
                    <a:lnTo>
                      <a:pt x="161" y="780"/>
                    </a:lnTo>
                    <a:lnTo>
                      <a:pt x="173" y="780"/>
                    </a:lnTo>
                    <a:lnTo>
                      <a:pt x="173" y="774"/>
                    </a:lnTo>
                    <a:lnTo>
                      <a:pt x="164" y="767"/>
                    </a:lnTo>
                    <a:lnTo>
                      <a:pt x="164" y="766"/>
                    </a:lnTo>
                    <a:lnTo>
                      <a:pt x="166" y="763"/>
                    </a:lnTo>
                    <a:lnTo>
                      <a:pt x="167" y="757"/>
                    </a:lnTo>
                    <a:lnTo>
                      <a:pt x="171" y="753"/>
                    </a:lnTo>
                    <a:lnTo>
                      <a:pt x="171" y="752"/>
                    </a:lnTo>
                    <a:lnTo>
                      <a:pt x="173" y="752"/>
                    </a:lnTo>
                    <a:lnTo>
                      <a:pt x="173" y="750"/>
                    </a:lnTo>
                    <a:lnTo>
                      <a:pt x="174" y="748"/>
                    </a:lnTo>
                    <a:lnTo>
                      <a:pt x="183" y="739"/>
                    </a:lnTo>
                    <a:lnTo>
                      <a:pt x="187" y="736"/>
                    </a:lnTo>
                    <a:lnTo>
                      <a:pt x="188" y="736"/>
                    </a:lnTo>
                    <a:lnTo>
                      <a:pt x="192" y="735"/>
                    </a:lnTo>
                    <a:lnTo>
                      <a:pt x="199" y="730"/>
                    </a:lnTo>
                    <a:lnTo>
                      <a:pt x="199" y="721"/>
                    </a:lnTo>
                    <a:lnTo>
                      <a:pt x="209" y="716"/>
                    </a:lnTo>
                    <a:lnTo>
                      <a:pt x="216" y="714"/>
                    </a:lnTo>
                    <a:lnTo>
                      <a:pt x="217" y="713"/>
                    </a:lnTo>
                    <a:lnTo>
                      <a:pt x="221" y="713"/>
                    </a:lnTo>
                    <a:lnTo>
                      <a:pt x="223" y="714"/>
                    </a:lnTo>
                    <a:lnTo>
                      <a:pt x="224" y="714"/>
                    </a:lnTo>
                    <a:lnTo>
                      <a:pt x="223" y="713"/>
                    </a:lnTo>
                    <a:lnTo>
                      <a:pt x="221" y="703"/>
                    </a:lnTo>
                    <a:lnTo>
                      <a:pt x="219" y="696"/>
                    </a:lnTo>
                    <a:lnTo>
                      <a:pt x="217" y="695"/>
                    </a:lnTo>
                    <a:lnTo>
                      <a:pt x="209" y="685"/>
                    </a:lnTo>
                    <a:lnTo>
                      <a:pt x="206" y="683"/>
                    </a:lnTo>
                    <a:lnTo>
                      <a:pt x="206" y="682"/>
                    </a:lnTo>
                    <a:lnTo>
                      <a:pt x="188" y="613"/>
                    </a:lnTo>
                    <a:lnTo>
                      <a:pt x="183" y="611"/>
                    </a:lnTo>
                    <a:lnTo>
                      <a:pt x="177" y="606"/>
                    </a:lnTo>
                    <a:lnTo>
                      <a:pt x="174" y="598"/>
                    </a:lnTo>
                    <a:lnTo>
                      <a:pt x="174" y="596"/>
                    </a:lnTo>
                    <a:lnTo>
                      <a:pt x="171" y="590"/>
                    </a:lnTo>
                    <a:lnTo>
                      <a:pt x="171" y="586"/>
                    </a:lnTo>
                    <a:lnTo>
                      <a:pt x="170" y="575"/>
                    </a:lnTo>
                    <a:lnTo>
                      <a:pt x="171" y="573"/>
                    </a:lnTo>
                    <a:lnTo>
                      <a:pt x="177" y="555"/>
                    </a:lnTo>
                    <a:lnTo>
                      <a:pt x="177" y="553"/>
                    </a:lnTo>
                    <a:lnTo>
                      <a:pt x="180" y="553"/>
                    </a:lnTo>
                    <a:lnTo>
                      <a:pt x="184" y="551"/>
                    </a:lnTo>
                    <a:lnTo>
                      <a:pt x="188" y="542"/>
                    </a:lnTo>
                    <a:lnTo>
                      <a:pt x="194" y="538"/>
                    </a:lnTo>
                    <a:lnTo>
                      <a:pt x="205" y="531"/>
                    </a:lnTo>
                    <a:lnTo>
                      <a:pt x="220" y="520"/>
                    </a:lnTo>
                    <a:lnTo>
                      <a:pt x="241" y="515"/>
                    </a:lnTo>
                    <a:lnTo>
                      <a:pt x="247" y="510"/>
                    </a:lnTo>
                    <a:lnTo>
                      <a:pt x="250" y="509"/>
                    </a:lnTo>
                    <a:lnTo>
                      <a:pt x="251" y="509"/>
                    </a:lnTo>
                    <a:lnTo>
                      <a:pt x="252" y="508"/>
                    </a:lnTo>
                    <a:lnTo>
                      <a:pt x="252" y="505"/>
                    </a:lnTo>
                    <a:lnTo>
                      <a:pt x="254" y="502"/>
                    </a:lnTo>
                    <a:lnTo>
                      <a:pt x="254" y="500"/>
                    </a:lnTo>
                    <a:lnTo>
                      <a:pt x="252" y="488"/>
                    </a:lnTo>
                    <a:lnTo>
                      <a:pt x="252" y="485"/>
                    </a:lnTo>
                    <a:lnTo>
                      <a:pt x="250" y="479"/>
                    </a:lnTo>
                    <a:lnTo>
                      <a:pt x="250" y="474"/>
                    </a:lnTo>
                    <a:lnTo>
                      <a:pt x="251" y="470"/>
                    </a:lnTo>
                    <a:lnTo>
                      <a:pt x="258" y="462"/>
                    </a:lnTo>
                    <a:lnTo>
                      <a:pt x="261" y="445"/>
                    </a:lnTo>
                    <a:lnTo>
                      <a:pt x="261" y="438"/>
                    </a:lnTo>
                    <a:lnTo>
                      <a:pt x="258" y="431"/>
                    </a:lnTo>
                    <a:lnTo>
                      <a:pt x="255" y="426"/>
                    </a:lnTo>
                    <a:lnTo>
                      <a:pt x="258" y="421"/>
                    </a:lnTo>
                    <a:lnTo>
                      <a:pt x="258" y="419"/>
                    </a:lnTo>
                    <a:lnTo>
                      <a:pt x="261" y="419"/>
                    </a:lnTo>
                    <a:lnTo>
                      <a:pt x="264" y="421"/>
                    </a:lnTo>
                    <a:lnTo>
                      <a:pt x="275" y="410"/>
                    </a:lnTo>
                    <a:lnTo>
                      <a:pt x="294" y="399"/>
                    </a:lnTo>
                    <a:lnTo>
                      <a:pt x="296" y="399"/>
                    </a:lnTo>
                    <a:lnTo>
                      <a:pt x="298" y="397"/>
                    </a:lnTo>
                    <a:lnTo>
                      <a:pt x="301" y="399"/>
                    </a:lnTo>
                    <a:lnTo>
                      <a:pt x="317" y="397"/>
                    </a:lnTo>
                    <a:lnTo>
                      <a:pt x="338" y="379"/>
                    </a:lnTo>
                    <a:lnTo>
                      <a:pt x="340" y="378"/>
                    </a:lnTo>
                    <a:lnTo>
                      <a:pt x="346" y="371"/>
                    </a:lnTo>
                    <a:lnTo>
                      <a:pt x="358" y="365"/>
                    </a:lnTo>
                    <a:lnTo>
                      <a:pt x="367" y="352"/>
                    </a:lnTo>
                    <a:lnTo>
                      <a:pt x="379" y="325"/>
                    </a:lnTo>
                    <a:lnTo>
                      <a:pt x="382" y="320"/>
                    </a:lnTo>
                    <a:lnTo>
                      <a:pt x="374" y="295"/>
                    </a:lnTo>
                    <a:lnTo>
                      <a:pt x="372" y="292"/>
                    </a:lnTo>
                    <a:lnTo>
                      <a:pt x="371" y="292"/>
                    </a:lnTo>
                    <a:lnTo>
                      <a:pt x="371" y="291"/>
                    </a:lnTo>
                    <a:lnTo>
                      <a:pt x="370" y="287"/>
                    </a:lnTo>
                    <a:lnTo>
                      <a:pt x="370" y="267"/>
                    </a:lnTo>
                    <a:lnTo>
                      <a:pt x="372" y="262"/>
                    </a:lnTo>
                    <a:lnTo>
                      <a:pt x="377" y="262"/>
                    </a:lnTo>
                    <a:lnTo>
                      <a:pt x="389" y="256"/>
                    </a:lnTo>
                    <a:lnTo>
                      <a:pt x="403" y="245"/>
                    </a:lnTo>
                    <a:lnTo>
                      <a:pt x="417" y="242"/>
                    </a:lnTo>
                    <a:lnTo>
                      <a:pt x="420" y="238"/>
                    </a:lnTo>
                    <a:lnTo>
                      <a:pt x="420" y="235"/>
                    </a:lnTo>
                    <a:lnTo>
                      <a:pt x="421" y="231"/>
                    </a:lnTo>
                    <a:lnTo>
                      <a:pt x="421" y="230"/>
                    </a:lnTo>
                    <a:lnTo>
                      <a:pt x="420" y="225"/>
                    </a:lnTo>
                    <a:lnTo>
                      <a:pt x="425" y="213"/>
                    </a:lnTo>
                    <a:lnTo>
                      <a:pt x="428" y="208"/>
                    </a:lnTo>
                    <a:lnTo>
                      <a:pt x="430" y="207"/>
                    </a:lnTo>
                    <a:lnTo>
                      <a:pt x="432" y="196"/>
                    </a:lnTo>
                    <a:lnTo>
                      <a:pt x="432" y="192"/>
                    </a:lnTo>
                    <a:lnTo>
                      <a:pt x="431" y="186"/>
                    </a:lnTo>
                    <a:lnTo>
                      <a:pt x="432" y="175"/>
                    </a:lnTo>
                    <a:lnTo>
                      <a:pt x="434" y="174"/>
                    </a:lnTo>
                    <a:lnTo>
                      <a:pt x="434" y="165"/>
                    </a:lnTo>
                    <a:lnTo>
                      <a:pt x="420" y="150"/>
                    </a:lnTo>
                    <a:lnTo>
                      <a:pt x="417" y="148"/>
                    </a:lnTo>
                    <a:lnTo>
                      <a:pt x="412" y="147"/>
                    </a:lnTo>
                    <a:lnTo>
                      <a:pt x="405" y="140"/>
                    </a:lnTo>
                    <a:lnTo>
                      <a:pt x="405" y="137"/>
                    </a:lnTo>
                    <a:lnTo>
                      <a:pt x="402" y="129"/>
                    </a:lnTo>
                    <a:lnTo>
                      <a:pt x="396" y="122"/>
                    </a:lnTo>
                    <a:lnTo>
                      <a:pt x="393" y="119"/>
                    </a:lnTo>
                    <a:lnTo>
                      <a:pt x="393" y="118"/>
                    </a:lnTo>
                    <a:lnTo>
                      <a:pt x="384" y="112"/>
                    </a:lnTo>
                    <a:lnTo>
                      <a:pt x="378" y="107"/>
                    </a:lnTo>
                    <a:lnTo>
                      <a:pt x="375" y="107"/>
                    </a:lnTo>
                    <a:lnTo>
                      <a:pt x="375" y="105"/>
                    </a:lnTo>
                    <a:lnTo>
                      <a:pt x="364" y="84"/>
                    </a:lnTo>
                    <a:lnTo>
                      <a:pt x="364" y="83"/>
                    </a:lnTo>
                    <a:lnTo>
                      <a:pt x="365" y="79"/>
                    </a:lnTo>
                    <a:lnTo>
                      <a:pt x="368" y="74"/>
                    </a:lnTo>
                    <a:lnTo>
                      <a:pt x="372" y="70"/>
                    </a:lnTo>
                    <a:lnTo>
                      <a:pt x="375" y="64"/>
                    </a:lnTo>
                    <a:lnTo>
                      <a:pt x="375" y="62"/>
                    </a:lnTo>
                    <a:lnTo>
                      <a:pt x="378" y="55"/>
                    </a:lnTo>
                    <a:lnTo>
                      <a:pt x="377" y="52"/>
                    </a:lnTo>
                    <a:lnTo>
                      <a:pt x="370" y="47"/>
                    </a:lnTo>
                    <a:lnTo>
                      <a:pt x="368" y="44"/>
                    </a:lnTo>
                    <a:lnTo>
                      <a:pt x="367" y="43"/>
                    </a:lnTo>
                    <a:lnTo>
                      <a:pt x="367" y="41"/>
                    </a:lnTo>
                    <a:lnTo>
                      <a:pt x="368" y="34"/>
                    </a:lnTo>
                    <a:lnTo>
                      <a:pt x="368" y="33"/>
                    </a:lnTo>
                    <a:lnTo>
                      <a:pt x="374" y="27"/>
                    </a:lnTo>
                    <a:lnTo>
                      <a:pt x="375" y="27"/>
                    </a:lnTo>
                    <a:lnTo>
                      <a:pt x="378" y="26"/>
                    </a:lnTo>
                    <a:lnTo>
                      <a:pt x="379" y="23"/>
                    </a:lnTo>
                    <a:lnTo>
                      <a:pt x="379" y="16"/>
                    </a:lnTo>
                    <a:lnTo>
                      <a:pt x="381" y="12"/>
                    </a:lnTo>
                    <a:lnTo>
                      <a:pt x="382" y="10"/>
                    </a:lnTo>
                    <a:lnTo>
                      <a:pt x="382" y="6"/>
                    </a:lnTo>
                    <a:lnTo>
                      <a:pt x="381" y="3"/>
                    </a:lnTo>
                    <a:lnTo>
                      <a:pt x="375" y="2"/>
                    </a:lnTo>
                    <a:lnTo>
                      <a:pt x="374" y="0"/>
                    </a:lnTo>
                    <a:lnTo>
                      <a:pt x="367" y="0"/>
                    </a:lnTo>
                    <a:lnTo>
                      <a:pt x="363" y="5"/>
                    </a:lnTo>
                    <a:lnTo>
                      <a:pt x="353" y="2"/>
                    </a:lnTo>
                    <a:lnTo>
                      <a:pt x="328" y="2"/>
                    </a:lnTo>
                    <a:lnTo>
                      <a:pt x="321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76" name="Freeform 203">
                <a:extLst>
                  <a:ext uri="{FF2B5EF4-FFF2-40B4-BE49-F238E27FC236}">
                    <a16:creationId xmlns:a16="http://schemas.microsoft.com/office/drawing/2014/main" id="{56A8B458-3A19-18C3-6D00-C1D4244F98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70" y="3047"/>
                <a:ext cx="171" cy="199"/>
              </a:xfrm>
              <a:custGeom>
                <a:avLst/>
                <a:gdLst>
                  <a:gd name="T0" fmla="*/ 338 w 682"/>
                  <a:gd name="T1" fmla="*/ 139 h 795"/>
                  <a:gd name="T2" fmla="*/ 305 w 682"/>
                  <a:gd name="T3" fmla="*/ 154 h 795"/>
                  <a:gd name="T4" fmla="*/ 252 w 682"/>
                  <a:gd name="T5" fmla="*/ 172 h 795"/>
                  <a:gd name="T6" fmla="*/ 241 w 682"/>
                  <a:gd name="T7" fmla="*/ 171 h 795"/>
                  <a:gd name="T8" fmla="*/ 179 w 682"/>
                  <a:gd name="T9" fmla="*/ 129 h 795"/>
                  <a:gd name="T10" fmla="*/ 161 w 682"/>
                  <a:gd name="T11" fmla="*/ 108 h 795"/>
                  <a:gd name="T12" fmla="*/ 125 w 682"/>
                  <a:gd name="T13" fmla="*/ 10 h 795"/>
                  <a:gd name="T14" fmla="*/ 83 w 682"/>
                  <a:gd name="T15" fmla="*/ 16 h 795"/>
                  <a:gd name="T16" fmla="*/ 63 w 682"/>
                  <a:gd name="T17" fmla="*/ 38 h 795"/>
                  <a:gd name="T18" fmla="*/ 44 w 682"/>
                  <a:gd name="T19" fmla="*/ 97 h 795"/>
                  <a:gd name="T20" fmla="*/ 36 w 682"/>
                  <a:gd name="T21" fmla="*/ 122 h 795"/>
                  <a:gd name="T22" fmla="*/ 19 w 682"/>
                  <a:gd name="T23" fmla="*/ 185 h 795"/>
                  <a:gd name="T24" fmla="*/ 7 w 682"/>
                  <a:gd name="T25" fmla="*/ 214 h 795"/>
                  <a:gd name="T26" fmla="*/ 45 w 682"/>
                  <a:gd name="T27" fmla="*/ 291 h 795"/>
                  <a:gd name="T28" fmla="*/ 54 w 682"/>
                  <a:gd name="T29" fmla="*/ 304 h 795"/>
                  <a:gd name="T30" fmla="*/ 86 w 682"/>
                  <a:gd name="T31" fmla="*/ 344 h 795"/>
                  <a:gd name="T32" fmla="*/ 96 w 682"/>
                  <a:gd name="T33" fmla="*/ 358 h 795"/>
                  <a:gd name="T34" fmla="*/ 91 w 682"/>
                  <a:gd name="T35" fmla="*/ 429 h 795"/>
                  <a:gd name="T36" fmla="*/ 146 w 682"/>
                  <a:gd name="T37" fmla="*/ 458 h 795"/>
                  <a:gd name="T38" fmla="*/ 209 w 682"/>
                  <a:gd name="T39" fmla="*/ 512 h 795"/>
                  <a:gd name="T40" fmla="*/ 217 w 682"/>
                  <a:gd name="T41" fmla="*/ 534 h 795"/>
                  <a:gd name="T42" fmla="*/ 263 w 682"/>
                  <a:gd name="T43" fmla="*/ 577 h 795"/>
                  <a:gd name="T44" fmla="*/ 276 w 682"/>
                  <a:gd name="T45" fmla="*/ 608 h 795"/>
                  <a:gd name="T46" fmla="*/ 290 w 682"/>
                  <a:gd name="T47" fmla="*/ 620 h 795"/>
                  <a:gd name="T48" fmla="*/ 304 w 682"/>
                  <a:gd name="T49" fmla="*/ 619 h 795"/>
                  <a:gd name="T50" fmla="*/ 352 w 682"/>
                  <a:gd name="T51" fmla="*/ 661 h 795"/>
                  <a:gd name="T52" fmla="*/ 348 w 682"/>
                  <a:gd name="T53" fmla="*/ 675 h 795"/>
                  <a:gd name="T54" fmla="*/ 309 w 682"/>
                  <a:gd name="T55" fmla="*/ 682 h 795"/>
                  <a:gd name="T56" fmla="*/ 291 w 682"/>
                  <a:gd name="T57" fmla="*/ 689 h 795"/>
                  <a:gd name="T58" fmla="*/ 285 w 682"/>
                  <a:gd name="T59" fmla="*/ 711 h 795"/>
                  <a:gd name="T60" fmla="*/ 290 w 682"/>
                  <a:gd name="T61" fmla="*/ 718 h 795"/>
                  <a:gd name="T62" fmla="*/ 301 w 682"/>
                  <a:gd name="T63" fmla="*/ 729 h 795"/>
                  <a:gd name="T64" fmla="*/ 312 w 682"/>
                  <a:gd name="T65" fmla="*/ 732 h 795"/>
                  <a:gd name="T66" fmla="*/ 326 w 682"/>
                  <a:gd name="T67" fmla="*/ 777 h 795"/>
                  <a:gd name="T68" fmla="*/ 337 w 682"/>
                  <a:gd name="T69" fmla="*/ 795 h 795"/>
                  <a:gd name="T70" fmla="*/ 371 w 682"/>
                  <a:gd name="T71" fmla="*/ 762 h 795"/>
                  <a:gd name="T72" fmla="*/ 421 w 682"/>
                  <a:gd name="T73" fmla="*/ 709 h 795"/>
                  <a:gd name="T74" fmla="*/ 464 w 682"/>
                  <a:gd name="T75" fmla="*/ 738 h 795"/>
                  <a:gd name="T76" fmla="*/ 523 w 682"/>
                  <a:gd name="T77" fmla="*/ 741 h 795"/>
                  <a:gd name="T78" fmla="*/ 563 w 682"/>
                  <a:gd name="T79" fmla="*/ 728 h 795"/>
                  <a:gd name="T80" fmla="*/ 597 w 682"/>
                  <a:gd name="T81" fmla="*/ 732 h 795"/>
                  <a:gd name="T82" fmla="*/ 629 w 682"/>
                  <a:gd name="T83" fmla="*/ 724 h 795"/>
                  <a:gd name="T84" fmla="*/ 639 w 682"/>
                  <a:gd name="T85" fmla="*/ 716 h 795"/>
                  <a:gd name="T86" fmla="*/ 676 w 682"/>
                  <a:gd name="T87" fmla="*/ 690 h 795"/>
                  <a:gd name="T88" fmla="*/ 675 w 682"/>
                  <a:gd name="T89" fmla="*/ 657 h 795"/>
                  <a:gd name="T90" fmla="*/ 681 w 682"/>
                  <a:gd name="T91" fmla="*/ 639 h 795"/>
                  <a:gd name="T92" fmla="*/ 658 w 682"/>
                  <a:gd name="T93" fmla="*/ 628 h 795"/>
                  <a:gd name="T94" fmla="*/ 642 w 682"/>
                  <a:gd name="T95" fmla="*/ 618 h 795"/>
                  <a:gd name="T96" fmla="*/ 606 w 682"/>
                  <a:gd name="T97" fmla="*/ 566 h 795"/>
                  <a:gd name="T98" fmla="*/ 568 w 682"/>
                  <a:gd name="T99" fmla="*/ 538 h 795"/>
                  <a:gd name="T100" fmla="*/ 559 w 682"/>
                  <a:gd name="T101" fmla="*/ 515 h 795"/>
                  <a:gd name="T102" fmla="*/ 513 w 682"/>
                  <a:gd name="T103" fmla="*/ 478 h 795"/>
                  <a:gd name="T104" fmla="*/ 485 w 682"/>
                  <a:gd name="T105" fmla="*/ 442 h 795"/>
                  <a:gd name="T106" fmla="*/ 457 w 682"/>
                  <a:gd name="T107" fmla="*/ 366 h 795"/>
                  <a:gd name="T108" fmla="*/ 438 w 682"/>
                  <a:gd name="T109" fmla="*/ 306 h 795"/>
                  <a:gd name="T110" fmla="*/ 405 w 682"/>
                  <a:gd name="T111" fmla="*/ 252 h 795"/>
                  <a:gd name="T112" fmla="*/ 396 w 682"/>
                  <a:gd name="T113" fmla="*/ 218 h 795"/>
                  <a:gd name="T114" fmla="*/ 373 w 682"/>
                  <a:gd name="T115" fmla="*/ 203 h 795"/>
                  <a:gd name="T116" fmla="*/ 355 w 682"/>
                  <a:gd name="T117" fmla="*/ 187 h 7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682" h="795">
                    <a:moveTo>
                      <a:pt x="357" y="177"/>
                    </a:moveTo>
                    <a:lnTo>
                      <a:pt x="355" y="172"/>
                    </a:lnTo>
                    <a:lnTo>
                      <a:pt x="352" y="167"/>
                    </a:lnTo>
                    <a:lnTo>
                      <a:pt x="348" y="154"/>
                    </a:lnTo>
                    <a:lnTo>
                      <a:pt x="343" y="144"/>
                    </a:lnTo>
                    <a:lnTo>
                      <a:pt x="338" y="139"/>
                    </a:lnTo>
                    <a:lnTo>
                      <a:pt x="337" y="137"/>
                    </a:lnTo>
                    <a:lnTo>
                      <a:pt x="336" y="137"/>
                    </a:lnTo>
                    <a:lnTo>
                      <a:pt x="334" y="139"/>
                    </a:lnTo>
                    <a:lnTo>
                      <a:pt x="327" y="143"/>
                    </a:lnTo>
                    <a:lnTo>
                      <a:pt x="326" y="146"/>
                    </a:lnTo>
                    <a:lnTo>
                      <a:pt x="305" y="154"/>
                    </a:lnTo>
                    <a:lnTo>
                      <a:pt x="295" y="153"/>
                    </a:lnTo>
                    <a:lnTo>
                      <a:pt x="294" y="151"/>
                    </a:lnTo>
                    <a:lnTo>
                      <a:pt x="278" y="151"/>
                    </a:lnTo>
                    <a:lnTo>
                      <a:pt x="274" y="153"/>
                    </a:lnTo>
                    <a:lnTo>
                      <a:pt x="266" y="158"/>
                    </a:lnTo>
                    <a:lnTo>
                      <a:pt x="252" y="172"/>
                    </a:lnTo>
                    <a:lnTo>
                      <a:pt x="252" y="174"/>
                    </a:lnTo>
                    <a:lnTo>
                      <a:pt x="246" y="182"/>
                    </a:lnTo>
                    <a:lnTo>
                      <a:pt x="246" y="185"/>
                    </a:lnTo>
                    <a:lnTo>
                      <a:pt x="245" y="184"/>
                    </a:lnTo>
                    <a:lnTo>
                      <a:pt x="241" y="177"/>
                    </a:lnTo>
                    <a:lnTo>
                      <a:pt x="241" y="171"/>
                    </a:lnTo>
                    <a:lnTo>
                      <a:pt x="239" y="165"/>
                    </a:lnTo>
                    <a:lnTo>
                      <a:pt x="234" y="161"/>
                    </a:lnTo>
                    <a:lnTo>
                      <a:pt x="231" y="158"/>
                    </a:lnTo>
                    <a:lnTo>
                      <a:pt x="196" y="146"/>
                    </a:lnTo>
                    <a:lnTo>
                      <a:pt x="186" y="134"/>
                    </a:lnTo>
                    <a:lnTo>
                      <a:pt x="179" y="129"/>
                    </a:lnTo>
                    <a:lnTo>
                      <a:pt x="179" y="127"/>
                    </a:lnTo>
                    <a:lnTo>
                      <a:pt x="178" y="126"/>
                    </a:lnTo>
                    <a:lnTo>
                      <a:pt x="171" y="111"/>
                    </a:lnTo>
                    <a:lnTo>
                      <a:pt x="167" y="110"/>
                    </a:lnTo>
                    <a:lnTo>
                      <a:pt x="164" y="110"/>
                    </a:lnTo>
                    <a:lnTo>
                      <a:pt x="161" y="108"/>
                    </a:lnTo>
                    <a:lnTo>
                      <a:pt x="156" y="102"/>
                    </a:lnTo>
                    <a:lnTo>
                      <a:pt x="140" y="51"/>
                    </a:lnTo>
                    <a:lnTo>
                      <a:pt x="137" y="44"/>
                    </a:lnTo>
                    <a:lnTo>
                      <a:pt x="136" y="33"/>
                    </a:lnTo>
                    <a:lnTo>
                      <a:pt x="126" y="12"/>
                    </a:lnTo>
                    <a:lnTo>
                      <a:pt x="125" y="10"/>
                    </a:lnTo>
                    <a:lnTo>
                      <a:pt x="101" y="2"/>
                    </a:lnTo>
                    <a:lnTo>
                      <a:pt x="91" y="0"/>
                    </a:lnTo>
                    <a:lnTo>
                      <a:pt x="90" y="0"/>
                    </a:lnTo>
                    <a:lnTo>
                      <a:pt x="87" y="3"/>
                    </a:lnTo>
                    <a:lnTo>
                      <a:pt x="84" y="9"/>
                    </a:lnTo>
                    <a:lnTo>
                      <a:pt x="83" y="16"/>
                    </a:lnTo>
                    <a:lnTo>
                      <a:pt x="84" y="26"/>
                    </a:lnTo>
                    <a:lnTo>
                      <a:pt x="81" y="30"/>
                    </a:lnTo>
                    <a:lnTo>
                      <a:pt x="76" y="34"/>
                    </a:lnTo>
                    <a:lnTo>
                      <a:pt x="73" y="34"/>
                    </a:lnTo>
                    <a:lnTo>
                      <a:pt x="65" y="38"/>
                    </a:lnTo>
                    <a:lnTo>
                      <a:pt x="63" y="38"/>
                    </a:lnTo>
                    <a:lnTo>
                      <a:pt x="62" y="42"/>
                    </a:lnTo>
                    <a:lnTo>
                      <a:pt x="62" y="44"/>
                    </a:lnTo>
                    <a:lnTo>
                      <a:pt x="47" y="50"/>
                    </a:lnTo>
                    <a:lnTo>
                      <a:pt x="41" y="56"/>
                    </a:lnTo>
                    <a:lnTo>
                      <a:pt x="45" y="90"/>
                    </a:lnTo>
                    <a:lnTo>
                      <a:pt x="44" y="97"/>
                    </a:lnTo>
                    <a:lnTo>
                      <a:pt x="44" y="98"/>
                    </a:lnTo>
                    <a:lnTo>
                      <a:pt x="31" y="112"/>
                    </a:lnTo>
                    <a:lnTo>
                      <a:pt x="31" y="115"/>
                    </a:lnTo>
                    <a:lnTo>
                      <a:pt x="34" y="118"/>
                    </a:lnTo>
                    <a:lnTo>
                      <a:pt x="36" y="118"/>
                    </a:lnTo>
                    <a:lnTo>
                      <a:pt x="36" y="122"/>
                    </a:lnTo>
                    <a:lnTo>
                      <a:pt x="37" y="126"/>
                    </a:lnTo>
                    <a:lnTo>
                      <a:pt x="34" y="136"/>
                    </a:lnTo>
                    <a:lnTo>
                      <a:pt x="28" y="140"/>
                    </a:lnTo>
                    <a:lnTo>
                      <a:pt x="23" y="143"/>
                    </a:lnTo>
                    <a:lnTo>
                      <a:pt x="14" y="167"/>
                    </a:lnTo>
                    <a:lnTo>
                      <a:pt x="19" y="185"/>
                    </a:lnTo>
                    <a:lnTo>
                      <a:pt x="0" y="201"/>
                    </a:lnTo>
                    <a:lnTo>
                      <a:pt x="0" y="204"/>
                    </a:lnTo>
                    <a:lnTo>
                      <a:pt x="2" y="206"/>
                    </a:lnTo>
                    <a:lnTo>
                      <a:pt x="3" y="208"/>
                    </a:lnTo>
                    <a:lnTo>
                      <a:pt x="6" y="211"/>
                    </a:lnTo>
                    <a:lnTo>
                      <a:pt x="7" y="214"/>
                    </a:lnTo>
                    <a:lnTo>
                      <a:pt x="27" y="245"/>
                    </a:lnTo>
                    <a:lnTo>
                      <a:pt x="27" y="267"/>
                    </a:lnTo>
                    <a:lnTo>
                      <a:pt x="30" y="278"/>
                    </a:lnTo>
                    <a:lnTo>
                      <a:pt x="43" y="287"/>
                    </a:lnTo>
                    <a:lnTo>
                      <a:pt x="45" y="290"/>
                    </a:lnTo>
                    <a:lnTo>
                      <a:pt x="45" y="291"/>
                    </a:lnTo>
                    <a:lnTo>
                      <a:pt x="47" y="291"/>
                    </a:lnTo>
                    <a:lnTo>
                      <a:pt x="47" y="295"/>
                    </a:lnTo>
                    <a:lnTo>
                      <a:pt x="48" y="295"/>
                    </a:lnTo>
                    <a:lnTo>
                      <a:pt x="50" y="298"/>
                    </a:lnTo>
                    <a:lnTo>
                      <a:pt x="54" y="302"/>
                    </a:lnTo>
                    <a:lnTo>
                      <a:pt x="54" y="304"/>
                    </a:lnTo>
                    <a:lnTo>
                      <a:pt x="76" y="324"/>
                    </a:lnTo>
                    <a:lnTo>
                      <a:pt x="76" y="326"/>
                    </a:lnTo>
                    <a:lnTo>
                      <a:pt x="79" y="330"/>
                    </a:lnTo>
                    <a:lnTo>
                      <a:pt x="81" y="338"/>
                    </a:lnTo>
                    <a:lnTo>
                      <a:pt x="83" y="340"/>
                    </a:lnTo>
                    <a:lnTo>
                      <a:pt x="86" y="344"/>
                    </a:lnTo>
                    <a:lnTo>
                      <a:pt x="88" y="345"/>
                    </a:lnTo>
                    <a:lnTo>
                      <a:pt x="88" y="348"/>
                    </a:lnTo>
                    <a:lnTo>
                      <a:pt x="93" y="355"/>
                    </a:lnTo>
                    <a:lnTo>
                      <a:pt x="93" y="357"/>
                    </a:lnTo>
                    <a:lnTo>
                      <a:pt x="94" y="357"/>
                    </a:lnTo>
                    <a:lnTo>
                      <a:pt x="96" y="358"/>
                    </a:lnTo>
                    <a:lnTo>
                      <a:pt x="98" y="358"/>
                    </a:lnTo>
                    <a:lnTo>
                      <a:pt x="96" y="361"/>
                    </a:lnTo>
                    <a:lnTo>
                      <a:pt x="94" y="366"/>
                    </a:lnTo>
                    <a:lnTo>
                      <a:pt x="87" y="424"/>
                    </a:lnTo>
                    <a:lnTo>
                      <a:pt x="87" y="425"/>
                    </a:lnTo>
                    <a:lnTo>
                      <a:pt x="91" y="429"/>
                    </a:lnTo>
                    <a:lnTo>
                      <a:pt x="112" y="445"/>
                    </a:lnTo>
                    <a:lnTo>
                      <a:pt x="119" y="452"/>
                    </a:lnTo>
                    <a:lnTo>
                      <a:pt x="132" y="458"/>
                    </a:lnTo>
                    <a:lnTo>
                      <a:pt x="137" y="460"/>
                    </a:lnTo>
                    <a:lnTo>
                      <a:pt x="139" y="460"/>
                    </a:lnTo>
                    <a:lnTo>
                      <a:pt x="146" y="458"/>
                    </a:lnTo>
                    <a:lnTo>
                      <a:pt x="150" y="467"/>
                    </a:lnTo>
                    <a:lnTo>
                      <a:pt x="154" y="484"/>
                    </a:lnTo>
                    <a:lnTo>
                      <a:pt x="154" y="485"/>
                    </a:lnTo>
                    <a:lnTo>
                      <a:pt x="156" y="485"/>
                    </a:lnTo>
                    <a:lnTo>
                      <a:pt x="158" y="488"/>
                    </a:lnTo>
                    <a:lnTo>
                      <a:pt x="209" y="512"/>
                    </a:lnTo>
                    <a:lnTo>
                      <a:pt x="213" y="513"/>
                    </a:lnTo>
                    <a:lnTo>
                      <a:pt x="211" y="515"/>
                    </a:lnTo>
                    <a:lnTo>
                      <a:pt x="210" y="515"/>
                    </a:lnTo>
                    <a:lnTo>
                      <a:pt x="210" y="517"/>
                    </a:lnTo>
                    <a:lnTo>
                      <a:pt x="207" y="525"/>
                    </a:lnTo>
                    <a:lnTo>
                      <a:pt x="217" y="534"/>
                    </a:lnTo>
                    <a:lnTo>
                      <a:pt x="223" y="544"/>
                    </a:lnTo>
                    <a:lnTo>
                      <a:pt x="225" y="553"/>
                    </a:lnTo>
                    <a:lnTo>
                      <a:pt x="225" y="570"/>
                    </a:lnTo>
                    <a:lnTo>
                      <a:pt x="232" y="575"/>
                    </a:lnTo>
                    <a:lnTo>
                      <a:pt x="248" y="575"/>
                    </a:lnTo>
                    <a:lnTo>
                      <a:pt x="263" y="577"/>
                    </a:lnTo>
                    <a:lnTo>
                      <a:pt x="263" y="579"/>
                    </a:lnTo>
                    <a:lnTo>
                      <a:pt x="264" y="582"/>
                    </a:lnTo>
                    <a:lnTo>
                      <a:pt x="263" y="583"/>
                    </a:lnTo>
                    <a:lnTo>
                      <a:pt x="266" y="592"/>
                    </a:lnTo>
                    <a:lnTo>
                      <a:pt x="271" y="604"/>
                    </a:lnTo>
                    <a:lnTo>
                      <a:pt x="276" y="608"/>
                    </a:lnTo>
                    <a:lnTo>
                      <a:pt x="277" y="611"/>
                    </a:lnTo>
                    <a:lnTo>
                      <a:pt x="280" y="612"/>
                    </a:lnTo>
                    <a:lnTo>
                      <a:pt x="285" y="616"/>
                    </a:lnTo>
                    <a:lnTo>
                      <a:pt x="285" y="618"/>
                    </a:lnTo>
                    <a:lnTo>
                      <a:pt x="287" y="619"/>
                    </a:lnTo>
                    <a:lnTo>
                      <a:pt x="290" y="620"/>
                    </a:lnTo>
                    <a:lnTo>
                      <a:pt x="291" y="622"/>
                    </a:lnTo>
                    <a:lnTo>
                      <a:pt x="295" y="622"/>
                    </a:lnTo>
                    <a:lnTo>
                      <a:pt x="297" y="623"/>
                    </a:lnTo>
                    <a:lnTo>
                      <a:pt x="297" y="622"/>
                    </a:lnTo>
                    <a:lnTo>
                      <a:pt x="298" y="622"/>
                    </a:lnTo>
                    <a:lnTo>
                      <a:pt x="304" y="619"/>
                    </a:lnTo>
                    <a:lnTo>
                      <a:pt x="313" y="619"/>
                    </a:lnTo>
                    <a:lnTo>
                      <a:pt x="313" y="620"/>
                    </a:lnTo>
                    <a:lnTo>
                      <a:pt x="333" y="644"/>
                    </a:lnTo>
                    <a:lnTo>
                      <a:pt x="344" y="655"/>
                    </a:lnTo>
                    <a:lnTo>
                      <a:pt x="347" y="657"/>
                    </a:lnTo>
                    <a:lnTo>
                      <a:pt x="352" y="661"/>
                    </a:lnTo>
                    <a:lnTo>
                      <a:pt x="354" y="665"/>
                    </a:lnTo>
                    <a:lnTo>
                      <a:pt x="355" y="668"/>
                    </a:lnTo>
                    <a:lnTo>
                      <a:pt x="355" y="671"/>
                    </a:lnTo>
                    <a:lnTo>
                      <a:pt x="354" y="672"/>
                    </a:lnTo>
                    <a:lnTo>
                      <a:pt x="354" y="673"/>
                    </a:lnTo>
                    <a:lnTo>
                      <a:pt x="348" y="675"/>
                    </a:lnTo>
                    <a:lnTo>
                      <a:pt x="347" y="675"/>
                    </a:lnTo>
                    <a:lnTo>
                      <a:pt x="337" y="679"/>
                    </a:lnTo>
                    <a:lnTo>
                      <a:pt x="327" y="680"/>
                    </a:lnTo>
                    <a:lnTo>
                      <a:pt x="324" y="680"/>
                    </a:lnTo>
                    <a:lnTo>
                      <a:pt x="322" y="682"/>
                    </a:lnTo>
                    <a:lnTo>
                      <a:pt x="309" y="682"/>
                    </a:lnTo>
                    <a:lnTo>
                      <a:pt x="301" y="683"/>
                    </a:lnTo>
                    <a:lnTo>
                      <a:pt x="298" y="685"/>
                    </a:lnTo>
                    <a:lnTo>
                      <a:pt x="297" y="685"/>
                    </a:lnTo>
                    <a:lnTo>
                      <a:pt x="295" y="686"/>
                    </a:lnTo>
                    <a:lnTo>
                      <a:pt x="292" y="688"/>
                    </a:lnTo>
                    <a:lnTo>
                      <a:pt x="291" y="689"/>
                    </a:lnTo>
                    <a:lnTo>
                      <a:pt x="294" y="700"/>
                    </a:lnTo>
                    <a:lnTo>
                      <a:pt x="294" y="709"/>
                    </a:lnTo>
                    <a:lnTo>
                      <a:pt x="290" y="709"/>
                    </a:lnTo>
                    <a:lnTo>
                      <a:pt x="288" y="710"/>
                    </a:lnTo>
                    <a:lnTo>
                      <a:pt x="285" y="710"/>
                    </a:lnTo>
                    <a:lnTo>
                      <a:pt x="285" y="711"/>
                    </a:lnTo>
                    <a:lnTo>
                      <a:pt x="284" y="713"/>
                    </a:lnTo>
                    <a:lnTo>
                      <a:pt x="284" y="718"/>
                    </a:lnTo>
                    <a:lnTo>
                      <a:pt x="285" y="721"/>
                    </a:lnTo>
                    <a:lnTo>
                      <a:pt x="287" y="721"/>
                    </a:lnTo>
                    <a:lnTo>
                      <a:pt x="287" y="718"/>
                    </a:lnTo>
                    <a:lnTo>
                      <a:pt x="290" y="718"/>
                    </a:lnTo>
                    <a:lnTo>
                      <a:pt x="290" y="724"/>
                    </a:lnTo>
                    <a:lnTo>
                      <a:pt x="288" y="725"/>
                    </a:lnTo>
                    <a:lnTo>
                      <a:pt x="290" y="731"/>
                    </a:lnTo>
                    <a:lnTo>
                      <a:pt x="295" y="731"/>
                    </a:lnTo>
                    <a:lnTo>
                      <a:pt x="298" y="729"/>
                    </a:lnTo>
                    <a:lnTo>
                      <a:pt x="301" y="729"/>
                    </a:lnTo>
                    <a:lnTo>
                      <a:pt x="304" y="726"/>
                    </a:lnTo>
                    <a:lnTo>
                      <a:pt x="304" y="725"/>
                    </a:lnTo>
                    <a:lnTo>
                      <a:pt x="308" y="724"/>
                    </a:lnTo>
                    <a:lnTo>
                      <a:pt x="311" y="728"/>
                    </a:lnTo>
                    <a:lnTo>
                      <a:pt x="311" y="729"/>
                    </a:lnTo>
                    <a:lnTo>
                      <a:pt x="312" y="732"/>
                    </a:lnTo>
                    <a:lnTo>
                      <a:pt x="312" y="733"/>
                    </a:lnTo>
                    <a:lnTo>
                      <a:pt x="318" y="748"/>
                    </a:lnTo>
                    <a:lnTo>
                      <a:pt x="323" y="753"/>
                    </a:lnTo>
                    <a:lnTo>
                      <a:pt x="326" y="762"/>
                    </a:lnTo>
                    <a:lnTo>
                      <a:pt x="327" y="774"/>
                    </a:lnTo>
                    <a:lnTo>
                      <a:pt x="326" y="777"/>
                    </a:lnTo>
                    <a:lnTo>
                      <a:pt x="326" y="783"/>
                    </a:lnTo>
                    <a:lnTo>
                      <a:pt x="322" y="792"/>
                    </a:lnTo>
                    <a:lnTo>
                      <a:pt x="324" y="793"/>
                    </a:lnTo>
                    <a:lnTo>
                      <a:pt x="329" y="793"/>
                    </a:lnTo>
                    <a:lnTo>
                      <a:pt x="336" y="795"/>
                    </a:lnTo>
                    <a:lnTo>
                      <a:pt x="337" y="795"/>
                    </a:lnTo>
                    <a:lnTo>
                      <a:pt x="348" y="793"/>
                    </a:lnTo>
                    <a:lnTo>
                      <a:pt x="378" y="784"/>
                    </a:lnTo>
                    <a:lnTo>
                      <a:pt x="381" y="784"/>
                    </a:lnTo>
                    <a:lnTo>
                      <a:pt x="382" y="783"/>
                    </a:lnTo>
                    <a:lnTo>
                      <a:pt x="379" y="774"/>
                    </a:lnTo>
                    <a:lnTo>
                      <a:pt x="371" y="762"/>
                    </a:lnTo>
                    <a:lnTo>
                      <a:pt x="373" y="745"/>
                    </a:lnTo>
                    <a:lnTo>
                      <a:pt x="381" y="729"/>
                    </a:lnTo>
                    <a:lnTo>
                      <a:pt x="381" y="728"/>
                    </a:lnTo>
                    <a:lnTo>
                      <a:pt x="382" y="728"/>
                    </a:lnTo>
                    <a:lnTo>
                      <a:pt x="415" y="710"/>
                    </a:lnTo>
                    <a:lnTo>
                      <a:pt x="421" y="709"/>
                    </a:lnTo>
                    <a:lnTo>
                      <a:pt x="422" y="709"/>
                    </a:lnTo>
                    <a:lnTo>
                      <a:pt x="433" y="711"/>
                    </a:lnTo>
                    <a:lnTo>
                      <a:pt x="439" y="717"/>
                    </a:lnTo>
                    <a:lnTo>
                      <a:pt x="450" y="726"/>
                    </a:lnTo>
                    <a:lnTo>
                      <a:pt x="460" y="735"/>
                    </a:lnTo>
                    <a:lnTo>
                      <a:pt x="464" y="738"/>
                    </a:lnTo>
                    <a:lnTo>
                      <a:pt x="474" y="739"/>
                    </a:lnTo>
                    <a:lnTo>
                      <a:pt x="475" y="741"/>
                    </a:lnTo>
                    <a:lnTo>
                      <a:pt x="496" y="742"/>
                    </a:lnTo>
                    <a:lnTo>
                      <a:pt x="498" y="741"/>
                    </a:lnTo>
                    <a:lnTo>
                      <a:pt x="521" y="742"/>
                    </a:lnTo>
                    <a:lnTo>
                      <a:pt x="523" y="741"/>
                    </a:lnTo>
                    <a:lnTo>
                      <a:pt x="527" y="739"/>
                    </a:lnTo>
                    <a:lnTo>
                      <a:pt x="531" y="739"/>
                    </a:lnTo>
                    <a:lnTo>
                      <a:pt x="532" y="738"/>
                    </a:lnTo>
                    <a:lnTo>
                      <a:pt x="534" y="739"/>
                    </a:lnTo>
                    <a:lnTo>
                      <a:pt x="562" y="728"/>
                    </a:lnTo>
                    <a:lnTo>
                      <a:pt x="563" y="728"/>
                    </a:lnTo>
                    <a:lnTo>
                      <a:pt x="570" y="729"/>
                    </a:lnTo>
                    <a:lnTo>
                      <a:pt x="576" y="732"/>
                    </a:lnTo>
                    <a:lnTo>
                      <a:pt x="594" y="738"/>
                    </a:lnTo>
                    <a:lnTo>
                      <a:pt x="595" y="738"/>
                    </a:lnTo>
                    <a:lnTo>
                      <a:pt x="595" y="736"/>
                    </a:lnTo>
                    <a:lnTo>
                      <a:pt x="597" y="732"/>
                    </a:lnTo>
                    <a:lnTo>
                      <a:pt x="597" y="728"/>
                    </a:lnTo>
                    <a:lnTo>
                      <a:pt x="598" y="728"/>
                    </a:lnTo>
                    <a:lnTo>
                      <a:pt x="599" y="726"/>
                    </a:lnTo>
                    <a:lnTo>
                      <a:pt x="615" y="722"/>
                    </a:lnTo>
                    <a:lnTo>
                      <a:pt x="622" y="722"/>
                    </a:lnTo>
                    <a:lnTo>
                      <a:pt x="629" y="724"/>
                    </a:lnTo>
                    <a:lnTo>
                      <a:pt x="635" y="724"/>
                    </a:lnTo>
                    <a:lnTo>
                      <a:pt x="637" y="721"/>
                    </a:lnTo>
                    <a:lnTo>
                      <a:pt x="639" y="721"/>
                    </a:lnTo>
                    <a:lnTo>
                      <a:pt x="637" y="718"/>
                    </a:lnTo>
                    <a:lnTo>
                      <a:pt x="637" y="717"/>
                    </a:lnTo>
                    <a:lnTo>
                      <a:pt x="639" y="716"/>
                    </a:lnTo>
                    <a:lnTo>
                      <a:pt x="639" y="714"/>
                    </a:lnTo>
                    <a:lnTo>
                      <a:pt x="640" y="714"/>
                    </a:lnTo>
                    <a:lnTo>
                      <a:pt x="669" y="696"/>
                    </a:lnTo>
                    <a:lnTo>
                      <a:pt x="674" y="695"/>
                    </a:lnTo>
                    <a:lnTo>
                      <a:pt x="675" y="692"/>
                    </a:lnTo>
                    <a:lnTo>
                      <a:pt x="676" y="690"/>
                    </a:lnTo>
                    <a:lnTo>
                      <a:pt x="675" y="689"/>
                    </a:lnTo>
                    <a:lnTo>
                      <a:pt x="674" y="671"/>
                    </a:lnTo>
                    <a:lnTo>
                      <a:pt x="672" y="664"/>
                    </a:lnTo>
                    <a:lnTo>
                      <a:pt x="672" y="662"/>
                    </a:lnTo>
                    <a:lnTo>
                      <a:pt x="674" y="661"/>
                    </a:lnTo>
                    <a:lnTo>
                      <a:pt x="675" y="657"/>
                    </a:lnTo>
                    <a:lnTo>
                      <a:pt x="674" y="655"/>
                    </a:lnTo>
                    <a:lnTo>
                      <a:pt x="672" y="651"/>
                    </a:lnTo>
                    <a:lnTo>
                      <a:pt x="672" y="650"/>
                    </a:lnTo>
                    <a:lnTo>
                      <a:pt x="676" y="646"/>
                    </a:lnTo>
                    <a:lnTo>
                      <a:pt x="682" y="643"/>
                    </a:lnTo>
                    <a:lnTo>
                      <a:pt x="681" y="639"/>
                    </a:lnTo>
                    <a:lnTo>
                      <a:pt x="681" y="637"/>
                    </a:lnTo>
                    <a:lnTo>
                      <a:pt x="678" y="635"/>
                    </a:lnTo>
                    <a:lnTo>
                      <a:pt x="668" y="632"/>
                    </a:lnTo>
                    <a:lnTo>
                      <a:pt x="666" y="630"/>
                    </a:lnTo>
                    <a:lnTo>
                      <a:pt x="664" y="630"/>
                    </a:lnTo>
                    <a:lnTo>
                      <a:pt x="658" y="628"/>
                    </a:lnTo>
                    <a:lnTo>
                      <a:pt x="654" y="625"/>
                    </a:lnTo>
                    <a:lnTo>
                      <a:pt x="651" y="622"/>
                    </a:lnTo>
                    <a:lnTo>
                      <a:pt x="646" y="618"/>
                    </a:lnTo>
                    <a:lnTo>
                      <a:pt x="643" y="618"/>
                    </a:lnTo>
                    <a:lnTo>
                      <a:pt x="642" y="619"/>
                    </a:lnTo>
                    <a:lnTo>
                      <a:pt x="642" y="618"/>
                    </a:lnTo>
                    <a:lnTo>
                      <a:pt x="639" y="606"/>
                    </a:lnTo>
                    <a:lnTo>
                      <a:pt x="622" y="594"/>
                    </a:lnTo>
                    <a:lnTo>
                      <a:pt x="615" y="583"/>
                    </a:lnTo>
                    <a:lnTo>
                      <a:pt x="615" y="582"/>
                    </a:lnTo>
                    <a:lnTo>
                      <a:pt x="614" y="577"/>
                    </a:lnTo>
                    <a:lnTo>
                      <a:pt x="606" y="566"/>
                    </a:lnTo>
                    <a:lnTo>
                      <a:pt x="592" y="551"/>
                    </a:lnTo>
                    <a:lnTo>
                      <a:pt x="591" y="551"/>
                    </a:lnTo>
                    <a:lnTo>
                      <a:pt x="588" y="552"/>
                    </a:lnTo>
                    <a:lnTo>
                      <a:pt x="582" y="552"/>
                    </a:lnTo>
                    <a:lnTo>
                      <a:pt x="569" y="546"/>
                    </a:lnTo>
                    <a:lnTo>
                      <a:pt x="568" y="538"/>
                    </a:lnTo>
                    <a:lnTo>
                      <a:pt x="568" y="531"/>
                    </a:lnTo>
                    <a:lnTo>
                      <a:pt x="566" y="528"/>
                    </a:lnTo>
                    <a:lnTo>
                      <a:pt x="566" y="527"/>
                    </a:lnTo>
                    <a:lnTo>
                      <a:pt x="561" y="517"/>
                    </a:lnTo>
                    <a:lnTo>
                      <a:pt x="561" y="516"/>
                    </a:lnTo>
                    <a:lnTo>
                      <a:pt x="559" y="515"/>
                    </a:lnTo>
                    <a:lnTo>
                      <a:pt x="549" y="498"/>
                    </a:lnTo>
                    <a:lnTo>
                      <a:pt x="541" y="493"/>
                    </a:lnTo>
                    <a:lnTo>
                      <a:pt x="538" y="493"/>
                    </a:lnTo>
                    <a:lnTo>
                      <a:pt x="524" y="491"/>
                    </a:lnTo>
                    <a:lnTo>
                      <a:pt x="523" y="491"/>
                    </a:lnTo>
                    <a:lnTo>
                      <a:pt x="513" y="478"/>
                    </a:lnTo>
                    <a:lnTo>
                      <a:pt x="510" y="475"/>
                    </a:lnTo>
                    <a:lnTo>
                      <a:pt x="509" y="475"/>
                    </a:lnTo>
                    <a:lnTo>
                      <a:pt x="510" y="474"/>
                    </a:lnTo>
                    <a:lnTo>
                      <a:pt x="510" y="471"/>
                    </a:lnTo>
                    <a:lnTo>
                      <a:pt x="488" y="443"/>
                    </a:lnTo>
                    <a:lnTo>
                      <a:pt x="485" y="442"/>
                    </a:lnTo>
                    <a:lnTo>
                      <a:pt x="486" y="440"/>
                    </a:lnTo>
                    <a:lnTo>
                      <a:pt x="492" y="414"/>
                    </a:lnTo>
                    <a:lnTo>
                      <a:pt x="492" y="408"/>
                    </a:lnTo>
                    <a:lnTo>
                      <a:pt x="477" y="375"/>
                    </a:lnTo>
                    <a:lnTo>
                      <a:pt x="474" y="372"/>
                    </a:lnTo>
                    <a:lnTo>
                      <a:pt x="457" y="366"/>
                    </a:lnTo>
                    <a:lnTo>
                      <a:pt x="449" y="362"/>
                    </a:lnTo>
                    <a:lnTo>
                      <a:pt x="448" y="361"/>
                    </a:lnTo>
                    <a:lnTo>
                      <a:pt x="441" y="348"/>
                    </a:lnTo>
                    <a:lnTo>
                      <a:pt x="439" y="323"/>
                    </a:lnTo>
                    <a:lnTo>
                      <a:pt x="438" y="315"/>
                    </a:lnTo>
                    <a:lnTo>
                      <a:pt x="438" y="306"/>
                    </a:lnTo>
                    <a:lnTo>
                      <a:pt x="442" y="301"/>
                    </a:lnTo>
                    <a:lnTo>
                      <a:pt x="443" y="298"/>
                    </a:lnTo>
                    <a:lnTo>
                      <a:pt x="441" y="287"/>
                    </a:lnTo>
                    <a:lnTo>
                      <a:pt x="432" y="283"/>
                    </a:lnTo>
                    <a:lnTo>
                      <a:pt x="419" y="274"/>
                    </a:lnTo>
                    <a:lnTo>
                      <a:pt x="405" y="252"/>
                    </a:lnTo>
                    <a:lnTo>
                      <a:pt x="404" y="251"/>
                    </a:lnTo>
                    <a:lnTo>
                      <a:pt x="400" y="248"/>
                    </a:lnTo>
                    <a:lnTo>
                      <a:pt x="400" y="244"/>
                    </a:lnTo>
                    <a:lnTo>
                      <a:pt x="398" y="234"/>
                    </a:lnTo>
                    <a:lnTo>
                      <a:pt x="398" y="225"/>
                    </a:lnTo>
                    <a:lnTo>
                      <a:pt x="396" y="218"/>
                    </a:lnTo>
                    <a:lnTo>
                      <a:pt x="390" y="211"/>
                    </a:lnTo>
                    <a:lnTo>
                      <a:pt x="389" y="208"/>
                    </a:lnTo>
                    <a:lnTo>
                      <a:pt x="381" y="201"/>
                    </a:lnTo>
                    <a:lnTo>
                      <a:pt x="378" y="201"/>
                    </a:lnTo>
                    <a:lnTo>
                      <a:pt x="376" y="203"/>
                    </a:lnTo>
                    <a:lnTo>
                      <a:pt x="373" y="203"/>
                    </a:lnTo>
                    <a:lnTo>
                      <a:pt x="372" y="204"/>
                    </a:lnTo>
                    <a:lnTo>
                      <a:pt x="365" y="204"/>
                    </a:lnTo>
                    <a:lnTo>
                      <a:pt x="359" y="201"/>
                    </a:lnTo>
                    <a:lnTo>
                      <a:pt x="358" y="200"/>
                    </a:lnTo>
                    <a:lnTo>
                      <a:pt x="355" y="199"/>
                    </a:lnTo>
                    <a:lnTo>
                      <a:pt x="355" y="187"/>
                    </a:lnTo>
                    <a:lnTo>
                      <a:pt x="357" y="178"/>
                    </a:lnTo>
                    <a:lnTo>
                      <a:pt x="357" y="17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77" name="Freeform 204">
                <a:extLst>
                  <a:ext uri="{FF2B5EF4-FFF2-40B4-BE49-F238E27FC236}">
                    <a16:creationId xmlns:a16="http://schemas.microsoft.com/office/drawing/2014/main" id="{F9ABD156-BEF5-C446-4FBB-8D28727ACA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34" y="3225"/>
                <a:ext cx="99" cy="147"/>
              </a:xfrm>
              <a:custGeom>
                <a:avLst/>
                <a:gdLst>
                  <a:gd name="T0" fmla="*/ 181 w 397"/>
                  <a:gd name="T1" fmla="*/ 2 h 589"/>
                  <a:gd name="T2" fmla="*/ 129 w 397"/>
                  <a:gd name="T3" fmla="*/ 19 h 589"/>
                  <a:gd name="T4" fmla="*/ 130 w 397"/>
                  <a:gd name="T5" fmla="*/ 74 h 589"/>
                  <a:gd name="T6" fmla="*/ 84 w 397"/>
                  <a:gd name="T7" fmla="*/ 86 h 589"/>
                  <a:gd name="T8" fmla="*/ 5 w 397"/>
                  <a:gd name="T9" fmla="*/ 107 h 589"/>
                  <a:gd name="T10" fmla="*/ 5 w 397"/>
                  <a:gd name="T11" fmla="*/ 146 h 589"/>
                  <a:gd name="T12" fmla="*/ 5 w 397"/>
                  <a:gd name="T13" fmla="*/ 174 h 589"/>
                  <a:gd name="T14" fmla="*/ 11 w 397"/>
                  <a:gd name="T15" fmla="*/ 217 h 589"/>
                  <a:gd name="T16" fmla="*/ 25 w 397"/>
                  <a:gd name="T17" fmla="*/ 259 h 589"/>
                  <a:gd name="T18" fmla="*/ 21 w 397"/>
                  <a:gd name="T19" fmla="*/ 273 h 589"/>
                  <a:gd name="T20" fmla="*/ 50 w 397"/>
                  <a:gd name="T21" fmla="*/ 298 h 589"/>
                  <a:gd name="T22" fmla="*/ 63 w 397"/>
                  <a:gd name="T23" fmla="*/ 301 h 589"/>
                  <a:gd name="T24" fmla="*/ 100 w 397"/>
                  <a:gd name="T25" fmla="*/ 325 h 589"/>
                  <a:gd name="T26" fmla="*/ 153 w 397"/>
                  <a:gd name="T27" fmla="*/ 343 h 589"/>
                  <a:gd name="T28" fmla="*/ 156 w 397"/>
                  <a:gd name="T29" fmla="*/ 355 h 589"/>
                  <a:gd name="T30" fmla="*/ 172 w 397"/>
                  <a:gd name="T31" fmla="*/ 414 h 589"/>
                  <a:gd name="T32" fmla="*/ 189 w 397"/>
                  <a:gd name="T33" fmla="*/ 439 h 589"/>
                  <a:gd name="T34" fmla="*/ 232 w 397"/>
                  <a:gd name="T35" fmla="*/ 467 h 589"/>
                  <a:gd name="T36" fmla="*/ 275 w 397"/>
                  <a:gd name="T37" fmla="*/ 487 h 589"/>
                  <a:gd name="T38" fmla="*/ 254 w 397"/>
                  <a:gd name="T39" fmla="*/ 523 h 589"/>
                  <a:gd name="T40" fmla="*/ 254 w 397"/>
                  <a:gd name="T41" fmla="*/ 548 h 589"/>
                  <a:gd name="T42" fmla="*/ 286 w 397"/>
                  <a:gd name="T43" fmla="*/ 572 h 589"/>
                  <a:gd name="T44" fmla="*/ 316 w 397"/>
                  <a:gd name="T45" fmla="*/ 540 h 589"/>
                  <a:gd name="T46" fmla="*/ 352 w 397"/>
                  <a:gd name="T47" fmla="*/ 541 h 589"/>
                  <a:gd name="T48" fmla="*/ 360 w 397"/>
                  <a:gd name="T49" fmla="*/ 554 h 589"/>
                  <a:gd name="T50" fmla="*/ 366 w 397"/>
                  <a:gd name="T51" fmla="*/ 566 h 589"/>
                  <a:gd name="T52" fmla="*/ 364 w 397"/>
                  <a:gd name="T53" fmla="*/ 583 h 589"/>
                  <a:gd name="T54" fmla="*/ 367 w 397"/>
                  <a:gd name="T55" fmla="*/ 585 h 589"/>
                  <a:gd name="T56" fmla="*/ 378 w 397"/>
                  <a:gd name="T57" fmla="*/ 585 h 589"/>
                  <a:gd name="T58" fmla="*/ 390 w 397"/>
                  <a:gd name="T59" fmla="*/ 573 h 589"/>
                  <a:gd name="T60" fmla="*/ 395 w 397"/>
                  <a:gd name="T61" fmla="*/ 566 h 589"/>
                  <a:gd name="T62" fmla="*/ 384 w 397"/>
                  <a:gd name="T63" fmla="*/ 565 h 589"/>
                  <a:gd name="T64" fmla="*/ 385 w 397"/>
                  <a:gd name="T65" fmla="*/ 557 h 589"/>
                  <a:gd name="T66" fmla="*/ 384 w 397"/>
                  <a:gd name="T67" fmla="*/ 537 h 589"/>
                  <a:gd name="T68" fmla="*/ 374 w 397"/>
                  <a:gd name="T69" fmla="*/ 518 h 589"/>
                  <a:gd name="T70" fmla="*/ 364 w 397"/>
                  <a:gd name="T71" fmla="*/ 511 h 589"/>
                  <a:gd name="T72" fmla="*/ 370 w 397"/>
                  <a:gd name="T73" fmla="*/ 505 h 589"/>
                  <a:gd name="T74" fmla="*/ 370 w 397"/>
                  <a:gd name="T75" fmla="*/ 498 h 589"/>
                  <a:gd name="T76" fmla="*/ 371 w 397"/>
                  <a:gd name="T77" fmla="*/ 453 h 589"/>
                  <a:gd name="T78" fmla="*/ 387 w 397"/>
                  <a:gd name="T79" fmla="*/ 407 h 589"/>
                  <a:gd name="T80" fmla="*/ 354 w 397"/>
                  <a:gd name="T81" fmla="*/ 358 h 589"/>
                  <a:gd name="T82" fmla="*/ 370 w 397"/>
                  <a:gd name="T83" fmla="*/ 332 h 589"/>
                  <a:gd name="T84" fmla="*/ 367 w 397"/>
                  <a:gd name="T85" fmla="*/ 308 h 589"/>
                  <a:gd name="T86" fmla="*/ 328 w 397"/>
                  <a:gd name="T87" fmla="*/ 293 h 589"/>
                  <a:gd name="T88" fmla="*/ 314 w 397"/>
                  <a:gd name="T89" fmla="*/ 301 h 589"/>
                  <a:gd name="T90" fmla="*/ 297 w 397"/>
                  <a:gd name="T91" fmla="*/ 286 h 589"/>
                  <a:gd name="T92" fmla="*/ 271 w 397"/>
                  <a:gd name="T93" fmla="*/ 237 h 589"/>
                  <a:gd name="T94" fmla="*/ 260 w 397"/>
                  <a:gd name="T95" fmla="*/ 219 h 589"/>
                  <a:gd name="T96" fmla="*/ 302 w 397"/>
                  <a:gd name="T97" fmla="*/ 163 h 589"/>
                  <a:gd name="T98" fmla="*/ 331 w 397"/>
                  <a:gd name="T99" fmla="*/ 164 h 589"/>
                  <a:gd name="T100" fmla="*/ 353 w 397"/>
                  <a:gd name="T101" fmla="*/ 152 h 589"/>
                  <a:gd name="T102" fmla="*/ 359 w 397"/>
                  <a:gd name="T103" fmla="*/ 142 h 589"/>
                  <a:gd name="T104" fmla="*/ 357 w 397"/>
                  <a:gd name="T105" fmla="*/ 128 h 589"/>
                  <a:gd name="T106" fmla="*/ 378 w 397"/>
                  <a:gd name="T107" fmla="*/ 101 h 589"/>
                  <a:gd name="T108" fmla="*/ 391 w 397"/>
                  <a:gd name="T109" fmla="*/ 92 h 589"/>
                  <a:gd name="T110" fmla="*/ 367 w 397"/>
                  <a:gd name="T111" fmla="*/ 82 h 589"/>
                  <a:gd name="T112" fmla="*/ 370 w 397"/>
                  <a:gd name="T113" fmla="*/ 62 h 589"/>
                  <a:gd name="T114" fmla="*/ 363 w 397"/>
                  <a:gd name="T115" fmla="*/ 50 h 589"/>
                  <a:gd name="T116" fmla="*/ 346 w 397"/>
                  <a:gd name="T117" fmla="*/ 32 h 589"/>
                  <a:gd name="T118" fmla="*/ 311 w 397"/>
                  <a:gd name="T119" fmla="*/ 19 h 589"/>
                  <a:gd name="T120" fmla="*/ 275 w 397"/>
                  <a:gd name="T121" fmla="*/ 30 h 589"/>
                  <a:gd name="T122" fmla="*/ 223 w 397"/>
                  <a:gd name="T123" fmla="*/ 32 h 5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97" h="589">
                    <a:moveTo>
                      <a:pt x="212" y="29"/>
                    </a:moveTo>
                    <a:lnTo>
                      <a:pt x="208" y="26"/>
                    </a:lnTo>
                    <a:lnTo>
                      <a:pt x="198" y="17"/>
                    </a:lnTo>
                    <a:lnTo>
                      <a:pt x="187" y="8"/>
                    </a:lnTo>
                    <a:lnTo>
                      <a:pt x="181" y="2"/>
                    </a:lnTo>
                    <a:lnTo>
                      <a:pt x="170" y="0"/>
                    </a:lnTo>
                    <a:lnTo>
                      <a:pt x="169" y="0"/>
                    </a:lnTo>
                    <a:lnTo>
                      <a:pt x="163" y="1"/>
                    </a:lnTo>
                    <a:lnTo>
                      <a:pt x="130" y="19"/>
                    </a:lnTo>
                    <a:lnTo>
                      <a:pt x="129" y="19"/>
                    </a:lnTo>
                    <a:lnTo>
                      <a:pt x="129" y="20"/>
                    </a:lnTo>
                    <a:lnTo>
                      <a:pt x="121" y="36"/>
                    </a:lnTo>
                    <a:lnTo>
                      <a:pt x="119" y="53"/>
                    </a:lnTo>
                    <a:lnTo>
                      <a:pt x="127" y="65"/>
                    </a:lnTo>
                    <a:lnTo>
                      <a:pt x="130" y="74"/>
                    </a:lnTo>
                    <a:lnTo>
                      <a:pt x="129" y="75"/>
                    </a:lnTo>
                    <a:lnTo>
                      <a:pt x="126" y="75"/>
                    </a:lnTo>
                    <a:lnTo>
                      <a:pt x="96" y="84"/>
                    </a:lnTo>
                    <a:lnTo>
                      <a:pt x="85" y="86"/>
                    </a:lnTo>
                    <a:lnTo>
                      <a:pt x="84" y="86"/>
                    </a:lnTo>
                    <a:lnTo>
                      <a:pt x="77" y="84"/>
                    </a:lnTo>
                    <a:lnTo>
                      <a:pt x="72" y="84"/>
                    </a:lnTo>
                    <a:lnTo>
                      <a:pt x="70" y="83"/>
                    </a:lnTo>
                    <a:lnTo>
                      <a:pt x="61" y="87"/>
                    </a:lnTo>
                    <a:lnTo>
                      <a:pt x="5" y="107"/>
                    </a:lnTo>
                    <a:lnTo>
                      <a:pt x="4" y="107"/>
                    </a:lnTo>
                    <a:lnTo>
                      <a:pt x="0" y="108"/>
                    </a:lnTo>
                    <a:lnTo>
                      <a:pt x="0" y="110"/>
                    </a:lnTo>
                    <a:lnTo>
                      <a:pt x="4" y="139"/>
                    </a:lnTo>
                    <a:lnTo>
                      <a:pt x="5" y="146"/>
                    </a:lnTo>
                    <a:lnTo>
                      <a:pt x="5" y="152"/>
                    </a:lnTo>
                    <a:lnTo>
                      <a:pt x="4" y="157"/>
                    </a:lnTo>
                    <a:lnTo>
                      <a:pt x="4" y="170"/>
                    </a:lnTo>
                    <a:lnTo>
                      <a:pt x="5" y="173"/>
                    </a:lnTo>
                    <a:lnTo>
                      <a:pt x="5" y="174"/>
                    </a:lnTo>
                    <a:lnTo>
                      <a:pt x="1" y="189"/>
                    </a:lnTo>
                    <a:lnTo>
                      <a:pt x="5" y="203"/>
                    </a:lnTo>
                    <a:lnTo>
                      <a:pt x="5" y="206"/>
                    </a:lnTo>
                    <a:lnTo>
                      <a:pt x="7" y="212"/>
                    </a:lnTo>
                    <a:lnTo>
                      <a:pt x="11" y="217"/>
                    </a:lnTo>
                    <a:lnTo>
                      <a:pt x="14" y="220"/>
                    </a:lnTo>
                    <a:lnTo>
                      <a:pt x="25" y="251"/>
                    </a:lnTo>
                    <a:lnTo>
                      <a:pt x="26" y="254"/>
                    </a:lnTo>
                    <a:lnTo>
                      <a:pt x="26" y="258"/>
                    </a:lnTo>
                    <a:lnTo>
                      <a:pt x="25" y="259"/>
                    </a:lnTo>
                    <a:lnTo>
                      <a:pt x="25" y="262"/>
                    </a:lnTo>
                    <a:lnTo>
                      <a:pt x="24" y="264"/>
                    </a:lnTo>
                    <a:lnTo>
                      <a:pt x="24" y="265"/>
                    </a:lnTo>
                    <a:lnTo>
                      <a:pt x="22" y="266"/>
                    </a:lnTo>
                    <a:lnTo>
                      <a:pt x="21" y="273"/>
                    </a:lnTo>
                    <a:lnTo>
                      <a:pt x="22" y="281"/>
                    </a:lnTo>
                    <a:lnTo>
                      <a:pt x="39" y="294"/>
                    </a:lnTo>
                    <a:lnTo>
                      <a:pt x="40" y="295"/>
                    </a:lnTo>
                    <a:lnTo>
                      <a:pt x="49" y="298"/>
                    </a:lnTo>
                    <a:lnTo>
                      <a:pt x="50" y="298"/>
                    </a:lnTo>
                    <a:lnTo>
                      <a:pt x="56" y="297"/>
                    </a:lnTo>
                    <a:lnTo>
                      <a:pt x="63" y="297"/>
                    </a:lnTo>
                    <a:lnTo>
                      <a:pt x="61" y="298"/>
                    </a:lnTo>
                    <a:lnTo>
                      <a:pt x="61" y="300"/>
                    </a:lnTo>
                    <a:lnTo>
                      <a:pt x="63" y="301"/>
                    </a:lnTo>
                    <a:lnTo>
                      <a:pt x="72" y="319"/>
                    </a:lnTo>
                    <a:lnTo>
                      <a:pt x="75" y="321"/>
                    </a:lnTo>
                    <a:lnTo>
                      <a:pt x="75" y="322"/>
                    </a:lnTo>
                    <a:lnTo>
                      <a:pt x="79" y="322"/>
                    </a:lnTo>
                    <a:lnTo>
                      <a:pt x="100" y="325"/>
                    </a:lnTo>
                    <a:lnTo>
                      <a:pt x="107" y="325"/>
                    </a:lnTo>
                    <a:lnTo>
                      <a:pt x="113" y="326"/>
                    </a:lnTo>
                    <a:lnTo>
                      <a:pt x="145" y="340"/>
                    </a:lnTo>
                    <a:lnTo>
                      <a:pt x="146" y="340"/>
                    </a:lnTo>
                    <a:lnTo>
                      <a:pt x="153" y="343"/>
                    </a:lnTo>
                    <a:lnTo>
                      <a:pt x="156" y="348"/>
                    </a:lnTo>
                    <a:lnTo>
                      <a:pt x="156" y="350"/>
                    </a:lnTo>
                    <a:lnTo>
                      <a:pt x="158" y="353"/>
                    </a:lnTo>
                    <a:lnTo>
                      <a:pt x="156" y="354"/>
                    </a:lnTo>
                    <a:lnTo>
                      <a:pt x="156" y="355"/>
                    </a:lnTo>
                    <a:lnTo>
                      <a:pt x="146" y="369"/>
                    </a:lnTo>
                    <a:lnTo>
                      <a:pt x="151" y="385"/>
                    </a:lnTo>
                    <a:lnTo>
                      <a:pt x="158" y="395"/>
                    </a:lnTo>
                    <a:lnTo>
                      <a:pt x="162" y="403"/>
                    </a:lnTo>
                    <a:lnTo>
                      <a:pt x="172" y="414"/>
                    </a:lnTo>
                    <a:lnTo>
                      <a:pt x="181" y="417"/>
                    </a:lnTo>
                    <a:lnTo>
                      <a:pt x="187" y="422"/>
                    </a:lnTo>
                    <a:lnTo>
                      <a:pt x="187" y="424"/>
                    </a:lnTo>
                    <a:lnTo>
                      <a:pt x="186" y="427"/>
                    </a:lnTo>
                    <a:lnTo>
                      <a:pt x="189" y="439"/>
                    </a:lnTo>
                    <a:lnTo>
                      <a:pt x="197" y="448"/>
                    </a:lnTo>
                    <a:lnTo>
                      <a:pt x="206" y="460"/>
                    </a:lnTo>
                    <a:lnTo>
                      <a:pt x="208" y="460"/>
                    </a:lnTo>
                    <a:lnTo>
                      <a:pt x="219" y="465"/>
                    </a:lnTo>
                    <a:lnTo>
                      <a:pt x="232" y="467"/>
                    </a:lnTo>
                    <a:lnTo>
                      <a:pt x="250" y="469"/>
                    </a:lnTo>
                    <a:lnTo>
                      <a:pt x="263" y="477"/>
                    </a:lnTo>
                    <a:lnTo>
                      <a:pt x="269" y="485"/>
                    </a:lnTo>
                    <a:lnTo>
                      <a:pt x="271" y="485"/>
                    </a:lnTo>
                    <a:lnTo>
                      <a:pt x="275" y="487"/>
                    </a:lnTo>
                    <a:lnTo>
                      <a:pt x="275" y="488"/>
                    </a:lnTo>
                    <a:lnTo>
                      <a:pt x="272" y="495"/>
                    </a:lnTo>
                    <a:lnTo>
                      <a:pt x="265" y="498"/>
                    </a:lnTo>
                    <a:lnTo>
                      <a:pt x="261" y="504"/>
                    </a:lnTo>
                    <a:lnTo>
                      <a:pt x="254" y="523"/>
                    </a:lnTo>
                    <a:lnTo>
                      <a:pt x="254" y="526"/>
                    </a:lnTo>
                    <a:lnTo>
                      <a:pt x="251" y="543"/>
                    </a:lnTo>
                    <a:lnTo>
                      <a:pt x="253" y="547"/>
                    </a:lnTo>
                    <a:lnTo>
                      <a:pt x="253" y="548"/>
                    </a:lnTo>
                    <a:lnTo>
                      <a:pt x="254" y="548"/>
                    </a:lnTo>
                    <a:lnTo>
                      <a:pt x="263" y="555"/>
                    </a:lnTo>
                    <a:lnTo>
                      <a:pt x="283" y="578"/>
                    </a:lnTo>
                    <a:lnTo>
                      <a:pt x="285" y="578"/>
                    </a:lnTo>
                    <a:lnTo>
                      <a:pt x="285" y="575"/>
                    </a:lnTo>
                    <a:lnTo>
                      <a:pt x="286" y="572"/>
                    </a:lnTo>
                    <a:lnTo>
                      <a:pt x="297" y="554"/>
                    </a:lnTo>
                    <a:lnTo>
                      <a:pt x="300" y="552"/>
                    </a:lnTo>
                    <a:lnTo>
                      <a:pt x="303" y="549"/>
                    </a:lnTo>
                    <a:lnTo>
                      <a:pt x="304" y="549"/>
                    </a:lnTo>
                    <a:lnTo>
                      <a:pt x="316" y="540"/>
                    </a:lnTo>
                    <a:lnTo>
                      <a:pt x="320" y="540"/>
                    </a:lnTo>
                    <a:lnTo>
                      <a:pt x="330" y="537"/>
                    </a:lnTo>
                    <a:lnTo>
                      <a:pt x="339" y="537"/>
                    </a:lnTo>
                    <a:lnTo>
                      <a:pt x="346" y="540"/>
                    </a:lnTo>
                    <a:lnTo>
                      <a:pt x="352" y="541"/>
                    </a:lnTo>
                    <a:lnTo>
                      <a:pt x="354" y="543"/>
                    </a:lnTo>
                    <a:lnTo>
                      <a:pt x="356" y="544"/>
                    </a:lnTo>
                    <a:lnTo>
                      <a:pt x="356" y="547"/>
                    </a:lnTo>
                    <a:lnTo>
                      <a:pt x="359" y="552"/>
                    </a:lnTo>
                    <a:lnTo>
                      <a:pt x="360" y="554"/>
                    </a:lnTo>
                    <a:lnTo>
                      <a:pt x="362" y="557"/>
                    </a:lnTo>
                    <a:lnTo>
                      <a:pt x="362" y="554"/>
                    </a:lnTo>
                    <a:lnTo>
                      <a:pt x="363" y="554"/>
                    </a:lnTo>
                    <a:lnTo>
                      <a:pt x="366" y="557"/>
                    </a:lnTo>
                    <a:lnTo>
                      <a:pt x="366" y="566"/>
                    </a:lnTo>
                    <a:lnTo>
                      <a:pt x="364" y="572"/>
                    </a:lnTo>
                    <a:lnTo>
                      <a:pt x="363" y="575"/>
                    </a:lnTo>
                    <a:lnTo>
                      <a:pt x="362" y="576"/>
                    </a:lnTo>
                    <a:lnTo>
                      <a:pt x="363" y="578"/>
                    </a:lnTo>
                    <a:lnTo>
                      <a:pt x="364" y="583"/>
                    </a:lnTo>
                    <a:lnTo>
                      <a:pt x="364" y="587"/>
                    </a:lnTo>
                    <a:lnTo>
                      <a:pt x="367" y="589"/>
                    </a:lnTo>
                    <a:lnTo>
                      <a:pt x="369" y="589"/>
                    </a:lnTo>
                    <a:lnTo>
                      <a:pt x="369" y="585"/>
                    </a:lnTo>
                    <a:lnTo>
                      <a:pt x="367" y="585"/>
                    </a:lnTo>
                    <a:lnTo>
                      <a:pt x="367" y="582"/>
                    </a:lnTo>
                    <a:lnTo>
                      <a:pt x="369" y="582"/>
                    </a:lnTo>
                    <a:lnTo>
                      <a:pt x="370" y="580"/>
                    </a:lnTo>
                    <a:lnTo>
                      <a:pt x="374" y="580"/>
                    </a:lnTo>
                    <a:lnTo>
                      <a:pt x="378" y="585"/>
                    </a:lnTo>
                    <a:lnTo>
                      <a:pt x="383" y="583"/>
                    </a:lnTo>
                    <a:lnTo>
                      <a:pt x="384" y="583"/>
                    </a:lnTo>
                    <a:lnTo>
                      <a:pt x="388" y="580"/>
                    </a:lnTo>
                    <a:lnTo>
                      <a:pt x="388" y="576"/>
                    </a:lnTo>
                    <a:lnTo>
                      <a:pt x="390" y="573"/>
                    </a:lnTo>
                    <a:lnTo>
                      <a:pt x="392" y="571"/>
                    </a:lnTo>
                    <a:lnTo>
                      <a:pt x="394" y="571"/>
                    </a:lnTo>
                    <a:lnTo>
                      <a:pt x="394" y="569"/>
                    </a:lnTo>
                    <a:lnTo>
                      <a:pt x="397" y="569"/>
                    </a:lnTo>
                    <a:lnTo>
                      <a:pt x="395" y="566"/>
                    </a:lnTo>
                    <a:lnTo>
                      <a:pt x="392" y="565"/>
                    </a:lnTo>
                    <a:lnTo>
                      <a:pt x="391" y="564"/>
                    </a:lnTo>
                    <a:lnTo>
                      <a:pt x="388" y="564"/>
                    </a:lnTo>
                    <a:lnTo>
                      <a:pt x="387" y="565"/>
                    </a:lnTo>
                    <a:lnTo>
                      <a:pt x="384" y="565"/>
                    </a:lnTo>
                    <a:lnTo>
                      <a:pt x="384" y="564"/>
                    </a:lnTo>
                    <a:lnTo>
                      <a:pt x="383" y="562"/>
                    </a:lnTo>
                    <a:lnTo>
                      <a:pt x="384" y="559"/>
                    </a:lnTo>
                    <a:lnTo>
                      <a:pt x="384" y="558"/>
                    </a:lnTo>
                    <a:lnTo>
                      <a:pt x="385" y="557"/>
                    </a:lnTo>
                    <a:lnTo>
                      <a:pt x="387" y="554"/>
                    </a:lnTo>
                    <a:lnTo>
                      <a:pt x="388" y="547"/>
                    </a:lnTo>
                    <a:lnTo>
                      <a:pt x="388" y="539"/>
                    </a:lnTo>
                    <a:lnTo>
                      <a:pt x="387" y="536"/>
                    </a:lnTo>
                    <a:lnTo>
                      <a:pt x="384" y="537"/>
                    </a:lnTo>
                    <a:lnTo>
                      <a:pt x="378" y="539"/>
                    </a:lnTo>
                    <a:lnTo>
                      <a:pt x="370" y="530"/>
                    </a:lnTo>
                    <a:lnTo>
                      <a:pt x="370" y="525"/>
                    </a:lnTo>
                    <a:lnTo>
                      <a:pt x="373" y="519"/>
                    </a:lnTo>
                    <a:lnTo>
                      <a:pt x="374" y="518"/>
                    </a:lnTo>
                    <a:lnTo>
                      <a:pt x="374" y="515"/>
                    </a:lnTo>
                    <a:lnTo>
                      <a:pt x="373" y="513"/>
                    </a:lnTo>
                    <a:lnTo>
                      <a:pt x="370" y="513"/>
                    </a:lnTo>
                    <a:lnTo>
                      <a:pt x="366" y="512"/>
                    </a:lnTo>
                    <a:lnTo>
                      <a:pt x="364" y="511"/>
                    </a:lnTo>
                    <a:lnTo>
                      <a:pt x="364" y="509"/>
                    </a:lnTo>
                    <a:lnTo>
                      <a:pt x="363" y="509"/>
                    </a:lnTo>
                    <a:lnTo>
                      <a:pt x="363" y="508"/>
                    </a:lnTo>
                    <a:lnTo>
                      <a:pt x="364" y="505"/>
                    </a:lnTo>
                    <a:lnTo>
                      <a:pt x="370" y="505"/>
                    </a:lnTo>
                    <a:lnTo>
                      <a:pt x="373" y="504"/>
                    </a:lnTo>
                    <a:lnTo>
                      <a:pt x="374" y="502"/>
                    </a:lnTo>
                    <a:lnTo>
                      <a:pt x="374" y="501"/>
                    </a:lnTo>
                    <a:lnTo>
                      <a:pt x="373" y="499"/>
                    </a:lnTo>
                    <a:lnTo>
                      <a:pt x="370" y="498"/>
                    </a:lnTo>
                    <a:lnTo>
                      <a:pt x="369" y="498"/>
                    </a:lnTo>
                    <a:lnTo>
                      <a:pt x="369" y="467"/>
                    </a:lnTo>
                    <a:lnTo>
                      <a:pt x="370" y="465"/>
                    </a:lnTo>
                    <a:lnTo>
                      <a:pt x="370" y="456"/>
                    </a:lnTo>
                    <a:lnTo>
                      <a:pt x="371" y="453"/>
                    </a:lnTo>
                    <a:lnTo>
                      <a:pt x="371" y="452"/>
                    </a:lnTo>
                    <a:lnTo>
                      <a:pt x="376" y="438"/>
                    </a:lnTo>
                    <a:lnTo>
                      <a:pt x="378" y="421"/>
                    </a:lnTo>
                    <a:lnTo>
                      <a:pt x="380" y="418"/>
                    </a:lnTo>
                    <a:lnTo>
                      <a:pt x="387" y="407"/>
                    </a:lnTo>
                    <a:lnTo>
                      <a:pt x="388" y="407"/>
                    </a:lnTo>
                    <a:lnTo>
                      <a:pt x="388" y="405"/>
                    </a:lnTo>
                    <a:lnTo>
                      <a:pt x="369" y="388"/>
                    </a:lnTo>
                    <a:lnTo>
                      <a:pt x="364" y="375"/>
                    </a:lnTo>
                    <a:lnTo>
                      <a:pt x="354" y="358"/>
                    </a:lnTo>
                    <a:lnTo>
                      <a:pt x="354" y="355"/>
                    </a:lnTo>
                    <a:lnTo>
                      <a:pt x="357" y="354"/>
                    </a:lnTo>
                    <a:lnTo>
                      <a:pt x="369" y="342"/>
                    </a:lnTo>
                    <a:lnTo>
                      <a:pt x="369" y="335"/>
                    </a:lnTo>
                    <a:lnTo>
                      <a:pt x="370" y="332"/>
                    </a:lnTo>
                    <a:lnTo>
                      <a:pt x="378" y="319"/>
                    </a:lnTo>
                    <a:lnTo>
                      <a:pt x="381" y="318"/>
                    </a:lnTo>
                    <a:lnTo>
                      <a:pt x="380" y="318"/>
                    </a:lnTo>
                    <a:lnTo>
                      <a:pt x="371" y="314"/>
                    </a:lnTo>
                    <a:lnTo>
                      <a:pt x="367" y="308"/>
                    </a:lnTo>
                    <a:lnTo>
                      <a:pt x="364" y="298"/>
                    </a:lnTo>
                    <a:lnTo>
                      <a:pt x="350" y="284"/>
                    </a:lnTo>
                    <a:lnTo>
                      <a:pt x="339" y="284"/>
                    </a:lnTo>
                    <a:lnTo>
                      <a:pt x="330" y="291"/>
                    </a:lnTo>
                    <a:lnTo>
                      <a:pt x="328" y="293"/>
                    </a:lnTo>
                    <a:lnTo>
                      <a:pt x="320" y="297"/>
                    </a:lnTo>
                    <a:lnTo>
                      <a:pt x="318" y="298"/>
                    </a:lnTo>
                    <a:lnTo>
                      <a:pt x="318" y="300"/>
                    </a:lnTo>
                    <a:lnTo>
                      <a:pt x="316" y="301"/>
                    </a:lnTo>
                    <a:lnTo>
                      <a:pt x="314" y="301"/>
                    </a:lnTo>
                    <a:lnTo>
                      <a:pt x="311" y="302"/>
                    </a:lnTo>
                    <a:lnTo>
                      <a:pt x="310" y="304"/>
                    </a:lnTo>
                    <a:lnTo>
                      <a:pt x="299" y="301"/>
                    </a:lnTo>
                    <a:lnTo>
                      <a:pt x="297" y="300"/>
                    </a:lnTo>
                    <a:lnTo>
                      <a:pt x="297" y="286"/>
                    </a:lnTo>
                    <a:lnTo>
                      <a:pt x="296" y="276"/>
                    </a:lnTo>
                    <a:lnTo>
                      <a:pt x="296" y="264"/>
                    </a:lnTo>
                    <a:lnTo>
                      <a:pt x="293" y="262"/>
                    </a:lnTo>
                    <a:lnTo>
                      <a:pt x="292" y="259"/>
                    </a:lnTo>
                    <a:lnTo>
                      <a:pt x="271" y="237"/>
                    </a:lnTo>
                    <a:lnTo>
                      <a:pt x="258" y="228"/>
                    </a:lnTo>
                    <a:lnTo>
                      <a:pt x="257" y="227"/>
                    </a:lnTo>
                    <a:lnTo>
                      <a:pt x="258" y="224"/>
                    </a:lnTo>
                    <a:lnTo>
                      <a:pt x="258" y="221"/>
                    </a:lnTo>
                    <a:lnTo>
                      <a:pt x="260" y="219"/>
                    </a:lnTo>
                    <a:lnTo>
                      <a:pt x="263" y="219"/>
                    </a:lnTo>
                    <a:lnTo>
                      <a:pt x="283" y="202"/>
                    </a:lnTo>
                    <a:lnTo>
                      <a:pt x="289" y="182"/>
                    </a:lnTo>
                    <a:lnTo>
                      <a:pt x="302" y="164"/>
                    </a:lnTo>
                    <a:lnTo>
                      <a:pt x="302" y="163"/>
                    </a:lnTo>
                    <a:lnTo>
                      <a:pt x="303" y="163"/>
                    </a:lnTo>
                    <a:lnTo>
                      <a:pt x="317" y="160"/>
                    </a:lnTo>
                    <a:lnTo>
                      <a:pt x="330" y="163"/>
                    </a:lnTo>
                    <a:lnTo>
                      <a:pt x="330" y="164"/>
                    </a:lnTo>
                    <a:lnTo>
                      <a:pt x="331" y="164"/>
                    </a:lnTo>
                    <a:lnTo>
                      <a:pt x="332" y="163"/>
                    </a:lnTo>
                    <a:lnTo>
                      <a:pt x="345" y="156"/>
                    </a:lnTo>
                    <a:lnTo>
                      <a:pt x="349" y="154"/>
                    </a:lnTo>
                    <a:lnTo>
                      <a:pt x="350" y="153"/>
                    </a:lnTo>
                    <a:lnTo>
                      <a:pt x="353" y="152"/>
                    </a:lnTo>
                    <a:lnTo>
                      <a:pt x="354" y="150"/>
                    </a:lnTo>
                    <a:lnTo>
                      <a:pt x="354" y="147"/>
                    </a:lnTo>
                    <a:lnTo>
                      <a:pt x="356" y="146"/>
                    </a:lnTo>
                    <a:lnTo>
                      <a:pt x="357" y="142"/>
                    </a:lnTo>
                    <a:lnTo>
                      <a:pt x="359" y="142"/>
                    </a:lnTo>
                    <a:lnTo>
                      <a:pt x="359" y="141"/>
                    </a:lnTo>
                    <a:lnTo>
                      <a:pt x="360" y="139"/>
                    </a:lnTo>
                    <a:lnTo>
                      <a:pt x="359" y="138"/>
                    </a:lnTo>
                    <a:lnTo>
                      <a:pt x="359" y="135"/>
                    </a:lnTo>
                    <a:lnTo>
                      <a:pt x="357" y="128"/>
                    </a:lnTo>
                    <a:lnTo>
                      <a:pt x="357" y="115"/>
                    </a:lnTo>
                    <a:lnTo>
                      <a:pt x="359" y="115"/>
                    </a:lnTo>
                    <a:lnTo>
                      <a:pt x="366" y="113"/>
                    </a:lnTo>
                    <a:lnTo>
                      <a:pt x="367" y="113"/>
                    </a:lnTo>
                    <a:lnTo>
                      <a:pt x="378" y="101"/>
                    </a:lnTo>
                    <a:lnTo>
                      <a:pt x="381" y="101"/>
                    </a:lnTo>
                    <a:lnTo>
                      <a:pt x="384" y="100"/>
                    </a:lnTo>
                    <a:lnTo>
                      <a:pt x="385" y="100"/>
                    </a:lnTo>
                    <a:lnTo>
                      <a:pt x="388" y="97"/>
                    </a:lnTo>
                    <a:lnTo>
                      <a:pt x="391" y="92"/>
                    </a:lnTo>
                    <a:lnTo>
                      <a:pt x="391" y="90"/>
                    </a:lnTo>
                    <a:lnTo>
                      <a:pt x="387" y="92"/>
                    </a:lnTo>
                    <a:lnTo>
                      <a:pt x="376" y="92"/>
                    </a:lnTo>
                    <a:lnTo>
                      <a:pt x="371" y="90"/>
                    </a:lnTo>
                    <a:lnTo>
                      <a:pt x="367" y="82"/>
                    </a:lnTo>
                    <a:lnTo>
                      <a:pt x="367" y="80"/>
                    </a:lnTo>
                    <a:lnTo>
                      <a:pt x="364" y="69"/>
                    </a:lnTo>
                    <a:lnTo>
                      <a:pt x="367" y="67"/>
                    </a:lnTo>
                    <a:lnTo>
                      <a:pt x="369" y="64"/>
                    </a:lnTo>
                    <a:lnTo>
                      <a:pt x="370" y="62"/>
                    </a:lnTo>
                    <a:lnTo>
                      <a:pt x="370" y="57"/>
                    </a:lnTo>
                    <a:lnTo>
                      <a:pt x="366" y="51"/>
                    </a:lnTo>
                    <a:lnTo>
                      <a:pt x="366" y="50"/>
                    </a:lnTo>
                    <a:lnTo>
                      <a:pt x="364" y="51"/>
                    </a:lnTo>
                    <a:lnTo>
                      <a:pt x="363" y="50"/>
                    </a:lnTo>
                    <a:lnTo>
                      <a:pt x="362" y="50"/>
                    </a:lnTo>
                    <a:lnTo>
                      <a:pt x="349" y="39"/>
                    </a:lnTo>
                    <a:lnTo>
                      <a:pt x="347" y="39"/>
                    </a:lnTo>
                    <a:lnTo>
                      <a:pt x="347" y="36"/>
                    </a:lnTo>
                    <a:lnTo>
                      <a:pt x="346" y="32"/>
                    </a:lnTo>
                    <a:lnTo>
                      <a:pt x="343" y="29"/>
                    </a:lnTo>
                    <a:lnTo>
                      <a:pt x="342" y="29"/>
                    </a:lnTo>
                    <a:lnTo>
                      <a:pt x="324" y="23"/>
                    </a:lnTo>
                    <a:lnTo>
                      <a:pt x="318" y="20"/>
                    </a:lnTo>
                    <a:lnTo>
                      <a:pt x="311" y="19"/>
                    </a:lnTo>
                    <a:lnTo>
                      <a:pt x="310" y="19"/>
                    </a:lnTo>
                    <a:lnTo>
                      <a:pt x="282" y="30"/>
                    </a:lnTo>
                    <a:lnTo>
                      <a:pt x="280" y="29"/>
                    </a:lnTo>
                    <a:lnTo>
                      <a:pt x="279" y="30"/>
                    </a:lnTo>
                    <a:lnTo>
                      <a:pt x="275" y="30"/>
                    </a:lnTo>
                    <a:lnTo>
                      <a:pt x="271" y="32"/>
                    </a:lnTo>
                    <a:lnTo>
                      <a:pt x="269" y="33"/>
                    </a:lnTo>
                    <a:lnTo>
                      <a:pt x="246" y="32"/>
                    </a:lnTo>
                    <a:lnTo>
                      <a:pt x="244" y="33"/>
                    </a:lnTo>
                    <a:lnTo>
                      <a:pt x="223" y="32"/>
                    </a:lnTo>
                    <a:lnTo>
                      <a:pt x="222" y="30"/>
                    </a:lnTo>
                    <a:lnTo>
                      <a:pt x="212" y="2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</p:grpSp>
        <p:grpSp>
          <p:nvGrpSpPr>
            <p:cNvPr id="7" name="Group 406">
              <a:extLst>
                <a:ext uri="{FF2B5EF4-FFF2-40B4-BE49-F238E27FC236}">
                  <a16:creationId xmlns:a16="http://schemas.microsoft.com/office/drawing/2014/main" id="{3202A569-FC05-0FD4-A21B-2B61FEDEEB9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52" y="23"/>
              <a:ext cx="2373" cy="3595"/>
              <a:chOff x="3252" y="23"/>
              <a:chExt cx="2373" cy="3595"/>
            </a:xfrm>
          </p:grpSpPr>
          <p:sp>
            <p:nvSpPr>
              <p:cNvPr id="6378" name="Freeform 206">
                <a:extLst>
                  <a:ext uri="{FF2B5EF4-FFF2-40B4-BE49-F238E27FC236}">
                    <a16:creationId xmlns:a16="http://schemas.microsoft.com/office/drawing/2014/main" id="{E312622D-EA4E-9877-F601-7D85ABB1D4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3" y="3031"/>
                <a:ext cx="226" cy="266"/>
              </a:xfrm>
              <a:custGeom>
                <a:avLst/>
                <a:gdLst>
                  <a:gd name="T0" fmla="*/ 865 w 907"/>
                  <a:gd name="T1" fmla="*/ 684 h 1064"/>
                  <a:gd name="T2" fmla="*/ 837 w 907"/>
                  <a:gd name="T3" fmla="*/ 683 h 1064"/>
                  <a:gd name="T4" fmla="*/ 815 w 907"/>
                  <a:gd name="T5" fmla="*/ 644 h 1064"/>
                  <a:gd name="T6" fmla="*/ 762 w 907"/>
                  <a:gd name="T7" fmla="*/ 582 h 1064"/>
                  <a:gd name="T8" fmla="*/ 702 w 907"/>
                  <a:gd name="T9" fmla="*/ 532 h 1064"/>
                  <a:gd name="T10" fmla="*/ 639 w 907"/>
                  <a:gd name="T11" fmla="*/ 489 h 1064"/>
                  <a:gd name="T12" fmla="*/ 640 w 907"/>
                  <a:gd name="T13" fmla="*/ 410 h 1064"/>
                  <a:gd name="T14" fmla="*/ 602 w 907"/>
                  <a:gd name="T15" fmla="*/ 363 h 1064"/>
                  <a:gd name="T16" fmla="*/ 579 w 907"/>
                  <a:gd name="T17" fmla="*/ 310 h 1064"/>
                  <a:gd name="T18" fmla="*/ 575 w 907"/>
                  <a:gd name="T19" fmla="*/ 208 h 1064"/>
                  <a:gd name="T20" fmla="*/ 596 w 907"/>
                  <a:gd name="T21" fmla="*/ 163 h 1064"/>
                  <a:gd name="T22" fmla="*/ 571 w 907"/>
                  <a:gd name="T23" fmla="*/ 95 h 1064"/>
                  <a:gd name="T24" fmla="*/ 572 w 907"/>
                  <a:gd name="T25" fmla="*/ 64 h 1064"/>
                  <a:gd name="T26" fmla="*/ 502 w 907"/>
                  <a:gd name="T27" fmla="*/ 46 h 1064"/>
                  <a:gd name="T28" fmla="*/ 445 w 907"/>
                  <a:gd name="T29" fmla="*/ 57 h 1064"/>
                  <a:gd name="T30" fmla="*/ 405 w 907"/>
                  <a:gd name="T31" fmla="*/ 19 h 1064"/>
                  <a:gd name="T32" fmla="*/ 353 w 907"/>
                  <a:gd name="T33" fmla="*/ 14 h 1064"/>
                  <a:gd name="T34" fmla="*/ 361 w 907"/>
                  <a:gd name="T35" fmla="*/ 137 h 1064"/>
                  <a:gd name="T36" fmla="*/ 353 w 907"/>
                  <a:gd name="T37" fmla="*/ 218 h 1064"/>
                  <a:gd name="T38" fmla="*/ 319 w 907"/>
                  <a:gd name="T39" fmla="*/ 264 h 1064"/>
                  <a:gd name="T40" fmla="*/ 223 w 907"/>
                  <a:gd name="T41" fmla="*/ 345 h 1064"/>
                  <a:gd name="T42" fmla="*/ 213 w 907"/>
                  <a:gd name="T43" fmla="*/ 378 h 1064"/>
                  <a:gd name="T44" fmla="*/ 154 w 907"/>
                  <a:gd name="T45" fmla="*/ 391 h 1064"/>
                  <a:gd name="T46" fmla="*/ 111 w 907"/>
                  <a:gd name="T47" fmla="*/ 448 h 1064"/>
                  <a:gd name="T48" fmla="*/ 90 w 907"/>
                  <a:gd name="T49" fmla="*/ 521 h 1064"/>
                  <a:gd name="T50" fmla="*/ 61 w 907"/>
                  <a:gd name="T51" fmla="*/ 526 h 1064"/>
                  <a:gd name="T52" fmla="*/ 51 w 907"/>
                  <a:gd name="T53" fmla="*/ 570 h 1064"/>
                  <a:gd name="T54" fmla="*/ 57 w 907"/>
                  <a:gd name="T55" fmla="*/ 600 h 1064"/>
                  <a:gd name="T56" fmla="*/ 37 w 907"/>
                  <a:gd name="T57" fmla="*/ 644 h 1064"/>
                  <a:gd name="T58" fmla="*/ 0 w 907"/>
                  <a:gd name="T59" fmla="*/ 694 h 1064"/>
                  <a:gd name="T60" fmla="*/ 19 w 907"/>
                  <a:gd name="T61" fmla="*/ 737 h 1064"/>
                  <a:gd name="T62" fmla="*/ 93 w 907"/>
                  <a:gd name="T63" fmla="*/ 734 h 1064"/>
                  <a:gd name="T64" fmla="*/ 86 w 907"/>
                  <a:gd name="T65" fmla="*/ 794 h 1064"/>
                  <a:gd name="T66" fmla="*/ 70 w 907"/>
                  <a:gd name="T67" fmla="*/ 841 h 1064"/>
                  <a:gd name="T68" fmla="*/ 72 w 907"/>
                  <a:gd name="T69" fmla="*/ 885 h 1064"/>
                  <a:gd name="T70" fmla="*/ 61 w 907"/>
                  <a:gd name="T71" fmla="*/ 955 h 1064"/>
                  <a:gd name="T72" fmla="*/ 32 w 907"/>
                  <a:gd name="T73" fmla="*/ 942 h 1064"/>
                  <a:gd name="T74" fmla="*/ 30 w 907"/>
                  <a:gd name="T75" fmla="*/ 965 h 1064"/>
                  <a:gd name="T76" fmla="*/ 85 w 907"/>
                  <a:gd name="T77" fmla="*/ 1014 h 1064"/>
                  <a:gd name="T78" fmla="*/ 160 w 907"/>
                  <a:gd name="T79" fmla="*/ 1061 h 1064"/>
                  <a:gd name="T80" fmla="*/ 188 w 907"/>
                  <a:gd name="T81" fmla="*/ 1054 h 1064"/>
                  <a:gd name="T82" fmla="*/ 223 w 907"/>
                  <a:gd name="T83" fmla="*/ 1026 h 1064"/>
                  <a:gd name="T84" fmla="*/ 255 w 907"/>
                  <a:gd name="T85" fmla="*/ 956 h 1064"/>
                  <a:gd name="T86" fmla="*/ 301 w 907"/>
                  <a:gd name="T87" fmla="*/ 944 h 1064"/>
                  <a:gd name="T88" fmla="*/ 354 w 907"/>
                  <a:gd name="T89" fmla="*/ 937 h 1064"/>
                  <a:gd name="T90" fmla="*/ 402 w 907"/>
                  <a:gd name="T91" fmla="*/ 968 h 1064"/>
                  <a:gd name="T92" fmla="*/ 437 w 907"/>
                  <a:gd name="T93" fmla="*/ 948 h 1064"/>
                  <a:gd name="T94" fmla="*/ 499 w 907"/>
                  <a:gd name="T95" fmla="*/ 923 h 1064"/>
                  <a:gd name="T96" fmla="*/ 518 w 907"/>
                  <a:gd name="T97" fmla="*/ 949 h 1064"/>
                  <a:gd name="T98" fmla="*/ 612 w 907"/>
                  <a:gd name="T99" fmla="*/ 908 h 1064"/>
                  <a:gd name="T100" fmla="*/ 576 w 907"/>
                  <a:gd name="T101" fmla="*/ 875 h 1064"/>
                  <a:gd name="T102" fmla="*/ 585 w 907"/>
                  <a:gd name="T103" fmla="*/ 831 h 1064"/>
                  <a:gd name="T104" fmla="*/ 590 w 907"/>
                  <a:gd name="T105" fmla="*/ 794 h 1064"/>
                  <a:gd name="T106" fmla="*/ 557 w 907"/>
                  <a:gd name="T107" fmla="*/ 772 h 1064"/>
                  <a:gd name="T108" fmla="*/ 695 w 907"/>
                  <a:gd name="T109" fmla="*/ 772 h 1064"/>
                  <a:gd name="T110" fmla="*/ 768 w 907"/>
                  <a:gd name="T111" fmla="*/ 712 h 1064"/>
                  <a:gd name="T112" fmla="*/ 844 w 907"/>
                  <a:gd name="T113" fmla="*/ 753 h 1064"/>
                  <a:gd name="T114" fmla="*/ 889 w 907"/>
                  <a:gd name="T115" fmla="*/ 744 h 10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907" h="1064">
                    <a:moveTo>
                      <a:pt x="907" y="736"/>
                    </a:moveTo>
                    <a:lnTo>
                      <a:pt x="907" y="733"/>
                    </a:lnTo>
                    <a:lnTo>
                      <a:pt x="906" y="730"/>
                    </a:lnTo>
                    <a:lnTo>
                      <a:pt x="904" y="726"/>
                    </a:lnTo>
                    <a:lnTo>
                      <a:pt x="899" y="722"/>
                    </a:lnTo>
                    <a:lnTo>
                      <a:pt x="896" y="720"/>
                    </a:lnTo>
                    <a:lnTo>
                      <a:pt x="885" y="709"/>
                    </a:lnTo>
                    <a:lnTo>
                      <a:pt x="865" y="685"/>
                    </a:lnTo>
                    <a:lnTo>
                      <a:pt x="865" y="684"/>
                    </a:lnTo>
                    <a:lnTo>
                      <a:pt x="856" y="684"/>
                    </a:lnTo>
                    <a:lnTo>
                      <a:pt x="850" y="687"/>
                    </a:lnTo>
                    <a:lnTo>
                      <a:pt x="849" y="687"/>
                    </a:lnTo>
                    <a:lnTo>
                      <a:pt x="849" y="688"/>
                    </a:lnTo>
                    <a:lnTo>
                      <a:pt x="847" y="687"/>
                    </a:lnTo>
                    <a:lnTo>
                      <a:pt x="843" y="687"/>
                    </a:lnTo>
                    <a:lnTo>
                      <a:pt x="842" y="685"/>
                    </a:lnTo>
                    <a:lnTo>
                      <a:pt x="839" y="684"/>
                    </a:lnTo>
                    <a:lnTo>
                      <a:pt x="837" y="683"/>
                    </a:lnTo>
                    <a:lnTo>
                      <a:pt x="837" y="681"/>
                    </a:lnTo>
                    <a:lnTo>
                      <a:pt x="832" y="677"/>
                    </a:lnTo>
                    <a:lnTo>
                      <a:pt x="829" y="676"/>
                    </a:lnTo>
                    <a:lnTo>
                      <a:pt x="828" y="673"/>
                    </a:lnTo>
                    <a:lnTo>
                      <a:pt x="823" y="669"/>
                    </a:lnTo>
                    <a:lnTo>
                      <a:pt x="818" y="657"/>
                    </a:lnTo>
                    <a:lnTo>
                      <a:pt x="815" y="648"/>
                    </a:lnTo>
                    <a:lnTo>
                      <a:pt x="816" y="647"/>
                    </a:lnTo>
                    <a:lnTo>
                      <a:pt x="815" y="644"/>
                    </a:lnTo>
                    <a:lnTo>
                      <a:pt x="815" y="642"/>
                    </a:lnTo>
                    <a:lnTo>
                      <a:pt x="800" y="640"/>
                    </a:lnTo>
                    <a:lnTo>
                      <a:pt x="784" y="640"/>
                    </a:lnTo>
                    <a:lnTo>
                      <a:pt x="777" y="635"/>
                    </a:lnTo>
                    <a:lnTo>
                      <a:pt x="777" y="618"/>
                    </a:lnTo>
                    <a:lnTo>
                      <a:pt x="775" y="609"/>
                    </a:lnTo>
                    <a:lnTo>
                      <a:pt x="769" y="599"/>
                    </a:lnTo>
                    <a:lnTo>
                      <a:pt x="759" y="590"/>
                    </a:lnTo>
                    <a:lnTo>
                      <a:pt x="762" y="582"/>
                    </a:lnTo>
                    <a:lnTo>
                      <a:pt x="762" y="580"/>
                    </a:lnTo>
                    <a:lnTo>
                      <a:pt x="763" y="580"/>
                    </a:lnTo>
                    <a:lnTo>
                      <a:pt x="765" y="578"/>
                    </a:lnTo>
                    <a:lnTo>
                      <a:pt x="761" y="577"/>
                    </a:lnTo>
                    <a:lnTo>
                      <a:pt x="710" y="553"/>
                    </a:lnTo>
                    <a:lnTo>
                      <a:pt x="708" y="550"/>
                    </a:lnTo>
                    <a:lnTo>
                      <a:pt x="706" y="550"/>
                    </a:lnTo>
                    <a:lnTo>
                      <a:pt x="706" y="549"/>
                    </a:lnTo>
                    <a:lnTo>
                      <a:pt x="702" y="532"/>
                    </a:lnTo>
                    <a:lnTo>
                      <a:pt x="698" y="523"/>
                    </a:lnTo>
                    <a:lnTo>
                      <a:pt x="691" y="525"/>
                    </a:lnTo>
                    <a:lnTo>
                      <a:pt x="689" y="525"/>
                    </a:lnTo>
                    <a:lnTo>
                      <a:pt x="684" y="523"/>
                    </a:lnTo>
                    <a:lnTo>
                      <a:pt x="671" y="517"/>
                    </a:lnTo>
                    <a:lnTo>
                      <a:pt x="664" y="510"/>
                    </a:lnTo>
                    <a:lnTo>
                      <a:pt x="643" y="494"/>
                    </a:lnTo>
                    <a:lnTo>
                      <a:pt x="639" y="490"/>
                    </a:lnTo>
                    <a:lnTo>
                      <a:pt x="639" y="489"/>
                    </a:lnTo>
                    <a:lnTo>
                      <a:pt x="646" y="431"/>
                    </a:lnTo>
                    <a:lnTo>
                      <a:pt x="648" y="426"/>
                    </a:lnTo>
                    <a:lnTo>
                      <a:pt x="650" y="423"/>
                    </a:lnTo>
                    <a:lnTo>
                      <a:pt x="648" y="423"/>
                    </a:lnTo>
                    <a:lnTo>
                      <a:pt x="646" y="422"/>
                    </a:lnTo>
                    <a:lnTo>
                      <a:pt x="645" y="422"/>
                    </a:lnTo>
                    <a:lnTo>
                      <a:pt x="645" y="420"/>
                    </a:lnTo>
                    <a:lnTo>
                      <a:pt x="640" y="413"/>
                    </a:lnTo>
                    <a:lnTo>
                      <a:pt x="640" y="410"/>
                    </a:lnTo>
                    <a:lnTo>
                      <a:pt x="638" y="409"/>
                    </a:lnTo>
                    <a:lnTo>
                      <a:pt x="635" y="405"/>
                    </a:lnTo>
                    <a:lnTo>
                      <a:pt x="633" y="403"/>
                    </a:lnTo>
                    <a:lnTo>
                      <a:pt x="631" y="395"/>
                    </a:lnTo>
                    <a:lnTo>
                      <a:pt x="628" y="391"/>
                    </a:lnTo>
                    <a:lnTo>
                      <a:pt x="628" y="389"/>
                    </a:lnTo>
                    <a:lnTo>
                      <a:pt x="606" y="369"/>
                    </a:lnTo>
                    <a:lnTo>
                      <a:pt x="606" y="367"/>
                    </a:lnTo>
                    <a:lnTo>
                      <a:pt x="602" y="363"/>
                    </a:lnTo>
                    <a:lnTo>
                      <a:pt x="600" y="360"/>
                    </a:lnTo>
                    <a:lnTo>
                      <a:pt x="599" y="360"/>
                    </a:lnTo>
                    <a:lnTo>
                      <a:pt x="599" y="356"/>
                    </a:lnTo>
                    <a:lnTo>
                      <a:pt x="597" y="356"/>
                    </a:lnTo>
                    <a:lnTo>
                      <a:pt x="597" y="355"/>
                    </a:lnTo>
                    <a:lnTo>
                      <a:pt x="595" y="352"/>
                    </a:lnTo>
                    <a:lnTo>
                      <a:pt x="582" y="343"/>
                    </a:lnTo>
                    <a:lnTo>
                      <a:pt x="579" y="332"/>
                    </a:lnTo>
                    <a:lnTo>
                      <a:pt x="579" y="310"/>
                    </a:lnTo>
                    <a:lnTo>
                      <a:pt x="559" y="279"/>
                    </a:lnTo>
                    <a:lnTo>
                      <a:pt x="558" y="276"/>
                    </a:lnTo>
                    <a:lnTo>
                      <a:pt x="555" y="273"/>
                    </a:lnTo>
                    <a:lnTo>
                      <a:pt x="554" y="271"/>
                    </a:lnTo>
                    <a:lnTo>
                      <a:pt x="552" y="269"/>
                    </a:lnTo>
                    <a:lnTo>
                      <a:pt x="552" y="266"/>
                    </a:lnTo>
                    <a:lnTo>
                      <a:pt x="571" y="250"/>
                    </a:lnTo>
                    <a:lnTo>
                      <a:pt x="566" y="232"/>
                    </a:lnTo>
                    <a:lnTo>
                      <a:pt x="575" y="208"/>
                    </a:lnTo>
                    <a:lnTo>
                      <a:pt x="580" y="205"/>
                    </a:lnTo>
                    <a:lnTo>
                      <a:pt x="586" y="201"/>
                    </a:lnTo>
                    <a:lnTo>
                      <a:pt x="589" y="191"/>
                    </a:lnTo>
                    <a:lnTo>
                      <a:pt x="588" y="187"/>
                    </a:lnTo>
                    <a:lnTo>
                      <a:pt x="588" y="183"/>
                    </a:lnTo>
                    <a:lnTo>
                      <a:pt x="586" y="183"/>
                    </a:lnTo>
                    <a:lnTo>
                      <a:pt x="583" y="180"/>
                    </a:lnTo>
                    <a:lnTo>
                      <a:pt x="583" y="177"/>
                    </a:lnTo>
                    <a:lnTo>
                      <a:pt x="596" y="163"/>
                    </a:lnTo>
                    <a:lnTo>
                      <a:pt x="596" y="162"/>
                    </a:lnTo>
                    <a:lnTo>
                      <a:pt x="597" y="155"/>
                    </a:lnTo>
                    <a:lnTo>
                      <a:pt x="593" y="121"/>
                    </a:lnTo>
                    <a:lnTo>
                      <a:pt x="599" y="115"/>
                    </a:lnTo>
                    <a:lnTo>
                      <a:pt x="592" y="100"/>
                    </a:lnTo>
                    <a:lnTo>
                      <a:pt x="586" y="96"/>
                    </a:lnTo>
                    <a:lnTo>
                      <a:pt x="582" y="98"/>
                    </a:lnTo>
                    <a:lnTo>
                      <a:pt x="578" y="98"/>
                    </a:lnTo>
                    <a:lnTo>
                      <a:pt x="571" y="95"/>
                    </a:lnTo>
                    <a:lnTo>
                      <a:pt x="569" y="95"/>
                    </a:lnTo>
                    <a:lnTo>
                      <a:pt x="566" y="93"/>
                    </a:lnTo>
                    <a:lnTo>
                      <a:pt x="566" y="82"/>
                    </a:lnTo>
                    <a:lnTo>
                      <a:pt x="569" y="79"/>
                    </a:lnTo>
                    <a:lnTo>
                      <a:pt x="569" y="78"/>
                    </a:lnTo>
                    <a:lnTo>
                      <a:pt x="572" y="75"/>
                    </a:lnTo>
                    <a:lnTo>
                      <a:pt x="572" y="70"/>
                    </a:lnTo>
                    <a:lnTo>
                      <a:pt x="573" y="67"/>
                    </a:lnTo>
                    <a:lnTo>
                      <a:pt x="572" y="64"/>
                    </a:lnTo>
                    <a:lnTo>
                      <a:pt x="572" y="63"/>
                    </a:lnTo>
                    <a:lnTo>
                      <a:pt x="569" y="56"/>
                    </a:lnTo>
                    <a:lnTo>
                      <a:pt x="566" y="50"/>
                    </a:lnTo>
                    <a:lnTo>
                      <a:pt x="566" y="49"/>
                    </a:lnTo>
                    <a:lnTo>
                      <a:pt x="565" y="47"/>
                    </a:lnTo>
                    <a:lnTo>
                      <a:pt x="547" y="46"/>
                    </a:lnTo>
                    <a:lnTo>
                      <a:pt x="536" y="43"/>
                    </a:lnTo>
                    <a:lnTo>
                      <a:pt x="516" y="43"/>
                    </a:lnTo>
                    <a:lnTo>
                      <a:pt x="502" y="46"/>
                    </a:lnTo>
                    <a:lnTo>
                      <a:pt x="494" y="46"/>
                    </a:lnTo>
                    <a:lnTo>
                      <a:pt x="487" y="47"/>
                    </a:lnTo>
                    <a:lnTo>
                      <a:pt x="483" y="50"/>
                    </a:lnTo>
                    <a:lnTo>
                      <a:pt x="477" y="50"/>
                    </a:lnTo>
                    <a:lnTo>
                      <a:pt x="473" y="49"/>
                    </a:lnTo>
                    <a:lnTo>
                      <a:pt x="472" y="47"/>
                    </a:lnTo>
                    <a:lnTo>
                      <a:pt x="463" y="43"/>
                    </a:lnTo>
                    <a:lnTo>
                      <a:pt x="458" y="42"/>
                    </a:lnTo>
                    <a:lnTo>
                      <a:pt x="445" y="57"/>
                    </a:lnTo>
                    <a:lnTo>
                      <a:pt x="438" y="60"/>
                    </a:lnTo>
                    <a:lnTo>
                      <a:pt x="434" y="60"/>
                    </a:lnTo>
                    <a:lnTo>
                      <a:pt x="430" y="58"/>
                    </a:lnTo>
                    <a:lnTo>
                      <a:pt x="424" y="54"/>
                    </a:lnTo>
                    <a:lnTo>
                      <a:pt x="421" y="38"/>
                    </a:lnTo>
                    <a:lnTo>
                      <a:pt x="416" y="28"/>
                    </a:lnTo>
                    <a:lnTo>
                      <a:pt x="416" y="26"/>
                    </a:lnTo>
                    <a:lnTo>
                      <a:pt x="414" y="26"/>
                    </a:lnTo>
                    <a:lnTo>
                      <a:pt x="405" y="19"/>
                    </a:lnTo>
                    <a:lnTo>
                      <a:pt x="395" y="15"/>
                    </a:lnTo>
                    <a:lnTo>
                      <a:pt x="378" y="11"/>
                    </a:lnTo>
                    <a:lnTo>
                      <a:pt x="372" y="7"/>
                    </a:lnTo>
                    <a:lnTo>
                      <a:pt x="361" y="1"/>
                    </a:lnTo>
                    <a:lnTo>
                      <a:pt x="360" y="0"/>
                    </a:lnTo>
                    <a:lnTo>
                      <a:pt x="358" y="0"/>
                    </a:lnTo>
                    <a:lnTo>
                      <a:pt x="357" y="1"/>
                    </a:lnTo>
                    <a:lnTo>
                      <a:pt x="356" y="7"/>
                    </a:lnTo>
                    <a:lnTo>
                      <a:pt x="353" y="14"/>
                    </a:lnTo>
                    <a:lnTo>
                      <a:pt x="344" y="63"/>
                    </a:lnTo>
                    <a:lnTo>
                      <a:pt x="344" y="64"/>
                    </a:lnTo>
                    <a:lnTo>
                      <a:pt x="347" y="67"/>
                    </a:lnTo>
                    <a:lnTo>
                      <a:pt x="356" y="84"/>
                    </a:lnTo>
                    <a:lnTo>
                      <a:pt x="363" y="106"/>
                    </a:lnTo>
                    <a:lnTo>
                      <a:pt x="361" y="110"/>
                    </a:lnTo>
                    <a:lnTo>
                      <a:pt x="358" y="115"/>
                    </a:lnTo>
                    <a:lnTo>
                      <a:pt x="358" y="130"/>
                    </a:lnTo>
                    <a:lnTo>
                      <a:pt x="361" y="137"/>
                    </a:lnTo>
                    <a:lnTo>
                      <a:pt x="360" y="152"/>
                    </a:lnTo>
                    <a:lnTo>
                      <a:pt x="360" y="153"/>
                    </a:lnTo>
                    <a:lnTo>
                      <a:pt x="354" y="159"/>
                    </a:lnTo>
                    <a:lnTo>
                      <a:pt x="353" y="163"/>
                    </a:lnTo>
                    <a:lnTo>
                      <a:pt x="354" y="167"/>
                    </a:lnTo>
                    <a:lnTo>
                      <a:pt x="356" y="175"/>
                    </a:lnTo>
                    <a:lnTo>
                      <a:pt x="351" y="212"/>
                    </a:lnTo>
                    <a:lnTo>
                      <a:pt x="351" y="213"/>
                    </a:lnTo>
                    <a:lnTo>
                      <a:pt x="353" y="218"/>
                    </a:lnTo>
                    <a:lnTo>
                      <a:pt x="353" y="220"/>
                    </a:lnTo>
                    <a:lnTo>
                      <a:pt x="357" y="229"/>
                    </a:lnTo>
                    <a:lnTo>
                      <a:pt x="358" y="236"/>
                    </a:lnTo>
                    <a:lnTo>
                      <a:pt x="358" y="237"/>
                    </a:lnTo>
                    <a:lnTo>
                      <a:pt x="347" y="257"/>
                    </a:lnTo>
                    <a:lnTo>
                      <a:pt x="346" y="258"/>
                    </a:lnTo>
                    <a:lnTo>
                      <a:pt x="344" y="258"/>
                    </a:lnTo>
                    <a:lnTo>
                      <a:pt x="322" y="262"/>
                    </a:lnTo>
                    <a:lnTo>
                      <a:pt x="319" y="264"/>
                    </a:lnTo>
                    <a:lnTo>
                      <a:pt x="310" y="273"/>
                    </a:lnTo>
                    <a:lnTo>
                      <a:pt x="300" y="289"/>
                    </a:lnTo>
                    <a:lnTo>
                      <a:pt x="298" y="292"/>
                    </a:lnTo>
                    <a:lnTo>
                      <a:pt x="291" y="317"/>
                    </a:lnTo>
                    <a:lnTo>
                      <a:pt x="287" y="324"/>
                    </a:lnTo>
                    <a:lnTo>
                      <a:pt x="286" y="324"/>
                    </a:lnTo>
                    <a:lnTo>
                      <a:pt x="280" y="329"/>
                    </a:lnTo>
                    <a:lnTo>
                      <a:pt x="255" y="343"/>
                    </a:lnTo>
                    <a:lnTo>
                      <a:pt x="223" y="345"/>
                    </a:lnTo>
                    <a:lnTo>
                      <a:pt x="221" y="346"/>
                    </a:lnTo>
                    <a:lnTo>
                      <a:pt x="221" y="348"/>
                    </a:lnTo>
                    <a:lnTo>
                      <a:pt x="219" y="350"/>
                    </a:lnTo>
                    <a:lnTo>
                      <a:pt x="217" y="356"/>
                    </a:lnTo>
                    <a:lnTo>
                      <a:pt x="217" y="359"/>
                    </a:lnTo>
                    <a:lnTo>
                      <a:pt x="214" y="362"/>
                    </a:lnTo>
                    <a:lnTo>
                      <a:pt x="214" y="371"/>
                    </a:lnTo>
                    <a:lnTo>
                      <a:pt x="213" y="377"/>
                    </a:lnTo>
                    <a:lnTo>
                      <a:pt x="213" y="378"/>
                    </a:lnTo>
                    <a:lnTo>
                      <a:pt x="212" y="380"/>
                    </a:lnTo>
                    <a:lnTo>
                      <a:pt x="212" y="381"/>
                    </a:lnTo>
                    <a:lnTo>
                      <a:pt x="210" y="380"/>
                    </a:lnTo>
                    <a:lnTo>
                      <a:pt x="208" y="380"/>
                    </a:lnTo>
                    <a:lnTo>
                      <a:pt x="208" y="381"/>
                    </a:lnTo>
                    <a:lnTo>
                      <a:pt x="188" y="388"/>
                    </a:lnTo>
                    <a:lnTo>
                      <a:pt x="180" y="393"/>
                    </a:lnTo>
                    <a:lnTo>
                      <a:pt x="168" y="393"/>
                    </a:lnTo>
                    <a:lnTo>
                      <a:pt x="154" y="391"/>
                    </a:lnTo>
                    <a:lnTo>
                      <a:pt x="138" y="391"/>
                    </a:lnTo>
                    <a:lnTo>
                      <a:pt x="139" y="393"/>
                    </a:lnTo>
                    <a:lnTo>
                      <a:pt x="139" y="398"/>
                    </a:lnTo>
                    <a:lnTo>
                      <a:pt x="117" y="412"/>
                    </a:lnTo>
                    <a:lnTo>
                      <a:pt x="114" y="415"/>
                    </a:lnTo>
                    <a:lnTo>
                      <a:pt x="113" y="419"/>
                    </a:lnTo>
                    <a:lnTo>
                      <a:pt x="113" y="420"/>
                    </a:lnTo>
                    <a:lnTo>
                      <a:pt x="111" y="422"/>
                    </a:lnTo>
                    <a:lnTo>
                      <a:pt x="111" y="448"/>
                    </a:lnTo>
                    <a:lnTo>
                      <a:pt x="100" y="480"/>
                    </a:lnTo>
                    <a:lnTo>
                      <a:pt x="100" y="491"/>
                    </a:lnTo>
                    <a:lnTo>
                      <a:pt x="101" y="493"/>
                    </a:lnTo>
                    <a:lnTo>
                      <a:pt x="100" y="494"/>
                    </a:lnTo>
                    <a:lnTo>
                      <a:pt x="100" y="496"/>
                    </a:lnTo>
                    <a:lnTo>
                      <a:pt x="97" y="500"/>
                    </a:lnTo>
                    <a:lnTo>
                      <a:pt x="93" y="510"/>
                    </a:lnTo>
                    <a:lnTo>
                      <a:pt x="92" y="521"/>
                    </a:lnTo>
                    <a:lnTo>
                      <a:pt x="90" y="521"/>
                    </a:lnTo>
                    <a:lnTo>
                      <a:pt x="89" y="523"/>
                    </a:lnTo>
                    <a:lnTo>
                      <a:pt x="86" y="523"/>
                    </a:lnTo>
                    <a:lnTo>
                      <a:pt x="85" y="522"/>
                    </a:lnTo>
                    <a:lnTo>
                      <a:pt x="80" y="521"/>
                    </a:lnTo>
                    <a:lnTo>
                      <a:pt x="79" y="521"/>
                    </a:lnTo>
                    <a:lnTo>
                      <a:pt x="79" y="526"/>
                    </a:lnTo>
                    <a:lnTo>
                      <a:pt x="75" y="529"/>
                    </a:lnTo>
                    <a:lnTo>
                      <a:pt x="64" y="529"/>
                    </a:lnTo>
                    <a:lnTo>
                      <a:pt x="61" y="526"/>
                    </a:lnTo>
                    <a:lnTo>
                      <a:pt x="58" y="526"/>
                    </a:lnTo>
                    <a:lnTo>
                      <a:pt x="54" y="525"/>
                    </a:lnTo>
                    <a:lnTo>
                      <a:pt x="36" y="529"/>
                    </a:lnTo>
                    <a:lnTo>
                      <a:pt x="34" y="530"/>
                    </a:lnTo>
                    <a:lnTo>
                      <a:pt x="39" y="547"/>
                    </a:lnTo>
                    <a:lnTo>
                      <a:pt x="39" y="550"/>
                    </a:lnTo>
                    <a:lnTo>
                      <a:pt x="40" y="556"/>
                    </a:lnTo>
                    <a:lnTo>
                      <a:pt x="44" y="563"/>
                    </a:lnTo>
                    <a:lnTo>
                      <a:pt x="51" y="570"/>
                    </a:lnTo>
                    <a:lnTo>
                      <a:pt x="61" y="572"/>
                    </a:lnTo>
                    <a:lnTo>
                      <a:pt x="62" y="572"/>
                    </a:lnTo>
                    <a:lnTo>
                      <a:pt x="62" y="575"/>
                    </a:lnTo>
                    <a:lnTo>
                      <a:pt x="61" y="580"/>
                    </a:lnTo>
                    <a:lnTo>
                      <a:pt x="60" y="580"/>
                    </a:lnTo>
                    <a:lnTo>
                      <a:pt x="54" y="584"/>
                    </a:lnTo>
                    <a:lnTo>
                      <a:pt x="47" y="588"/>
                    </a:lnTo>
                    <a:lnTo>
                      <a:pt x="47" y="589"/>
                    </a:lnTo>
                    <a:lnTo>
                      <a:pt x="57" y="600"/>
                    </a:lnTo>
                    <a:lnTo>
                      <a:pt x="62" y="609"/>
                    </a:lnTo>
                    <a:lnTo>
                      <a:pt x="64" y="614"/>
                    </a:lnTo>
                    <a:lnTo>
                      <a:pt x="64" y="620"/>
                    </a:lnTo>
                    <a:lnTo>
                      <a:pt x="54" y="633"/>
                    </a:lnTo>
                    <a:lnTo>
                      <a:pt x="51" y="633"/>
                    </a:lnTo>
                    <a:lnTo>
                      <a:pt x="50" y="634"/>
                    </a:lnTo>
                    <a:lnTo>
                      <a:pt x="50" y="635"/>
                    </a:lnTo>
                    <a:lnTo>
                      <a:pt x="44" y="641"/>
                    </a:lnTo>
                    <a:lnTo>
                      <a:pt x="37" y="644"/>
                    </a:lnTo>
                    <a:lnTo>
                      <a:pt x="18" y="635"/>
                    </a:lnTo>
                    <a:lnTo>
                      <a:pt x="13" y="635"/>
                    </a:lnTo>
                    <a:lnTo>
                      <a:pt x="13" y="640"/>
                    </a:lnTo>
                    <a:lnTo>
                      <a:pt x="15" y="644"/>
                    </a:lnTo>
                    <a:lnTo>
                      <a:pt x="13" y="657"/>
                    </a:lnTo>
                    <a:lnTo>
                      <a:pt x="13" y="666"/>
                    </a:lnTo>
                    <a:lnTo>
                      <a:pt x="18" y="677"/>
                    </a:lnTo>
                    <a:lnTo>
                      <a:pt x="8" y="684"/>
                    </a:lnTo>
                    <a:lnTo>
                      <a:pt x="0" y="694"/>
                    </a:lnTo>
                    <a:lnTo>
                      <a:pt x="0" y="697"/>
                    </a:lnTo>
                    <a:lnTo>
                      <a:pt x="1" y="702"/>
                    </a:lnTo>
                    <a:lnTo>
                      <a:pt x="7" y="715"/>
                    </a:lnTo>
                    <a:lnTo>
                      <a:pt x="15" y="727"/>
                    </a:lnTo>
                    <a:lnTo>
                      <a:pt x="16" y="729"/>
                    </a:lnTo>
                    <a:lnTo>
                      <a:pt x="16" y="733"/>
                    </a:lnTo>
                    <a:lnTo>
                      <a:pt x="18" y="734"/>
                    </a:lnTo>
                    <a:lnTo>
                      <a:pt x="18" y="736"/>
                    </a:lnTo>
                    <a:lnTo>
                      <a:pt x="19" y="737"/>
                    </a:lnTo>
                    <a:lnTo>
                      <a:pt x="20" y="737"/>
                    </a:lnTo>
                    <a:lnTo>
                      <a:pt x="25" y="738"/>
                    </a:lnTo>
                    <a:lnTo>
                      <a:pt x="43" y="730"/>
                    </a:lnTo>
                    <a:lnTo>
                      <a:pt x="57" y="733"/>
                    </a:lnTo>
                    <a:lnTo>
                      <a:pt x="68" y="730"/>
                    </a:lnTo>
                    <a:lnTo>
                      <a:pt x="90" y="731"/>
                    </a:lnTo>
                    <a:lnTo>
                      <a:pt x="92" y="733"/>
                    </a:lnTo>
                    <a:lnTo>
                      <a:pt x="93" y="733"/>
                    </a:lnTo>
                    <a:lnTo>
                      <a:pt x="93" y="734"/>
                    </a:lnTo>
                    <a:lnTo>
                      <a:pt x="92" y="740"/>
                    </a:lnTo>
                    <a:lnTo>
                      <a:pt x="97" y="744"/>
                    </a:lnTo>
                    <a:lnTo>
                      <a:pt x="101" y="750"/>
                    </a:lnTo>
                    <a:lnTo>
                      <a:pt x="103" y="751"/>
                    </a:lnTo>
                    <a:lnTo>
                      <a:pt x="103" y="754"/>
                    </a:lnTo>
                    <a:lnTo>
                      <a:pt x="101" y="758"/>
                    </a:lnTo>
                    <a:lnTo>
                      <a:pt x="96" y="765"/>
                    </a:lnTo>
                    <a:lnTo>
                      <a:pt x="96" y="767"/>
                    </a:lnTo>
                    <a:lnTo>
                      <a:pt x="86" y="794"/>
                    </a:lnTo>
                    <a:lnTo>
                      <a:pt x="90" y="822"/>
                    </a:lnTo>
                    <a:lnTo>
                      <a:pt x="94" y="827"/>
                    </a:lnTo>
                    <a:lnTo>
                      <a:pt x="96" y="829"/>
                    </a:lnTo>
                    <a:lnTo>
                      <a:pt x="94" y="832"/>
                    </a:lnTo>
                    <a:lnTo>
                      <a:pt x="93" y="834"/>
                    </a:lnTo>
                    <a:lnTo>
                      <a:pt x="90" y="835"/>
                    </a:lnTo>
                    <a:lnTo>
                      <a:pt x="83" y="835"/>
                    </a:lnTo>
                    <a:lnTo>
                      <a:pt x="72" y="838"/>
                    </a:lnTo>
                    <a:lnTo>
                      <a:pt x="70" y="841"/>
                    </a:lnTo>
                    <a:lnTo>
                      <a:pt x="68" y="841"/>
                    </a:lnTo>
                    <a:lnTo>
                      <a:pt x="61" y="846"/>
                    </a:lnTo>
                    <a:lnTo>
                      <a:pt x="62" y="849"/>
                    </a:lnTo>
                    <a:lnTo>
                      <a:pt x="64" y="858"/>
                    </a:lnTo>
                    <a:lnTo>
                      <a:pt x="64" y="860"/>
                    </a:lnTo>
                    <a:lnTo>
                      <a:pt x="65" y="864"/>
                    </a:lnTo>
                    <a:lnTo>
                      <a:pt x="65" y="867"/>
                    </a:lnTo>
                    <a:lnTo>
                      <a:pt x="71" y="878"/>
                    </a:lnTo>
                    <a:lnTo>
                      <a:pt x="72" y="885"/>
                    </a:lnTo>
                    <a:lnTo>
                      <a:pt x="70" y="895"/>
                    </a:lnTo>
                    <a:lnTo>
                      <a:pt x="62" y="905"/>
                    </a:lnTo>
                    <a:lnTo>
                      <a:pt x="61" y="909"/>
                    </a:lnTo>
                    <a:lnTo>
                      <a:pt x="55" y="920"/>
                    </a:lnTo>
                    <a:lnTo>
                      <a:pt x="71" y="931"/>
                    </a:lnTo>
                    <a:lnTo>
                      <a:pt x="67" y="945"/>
                    </a:lnTo>
                    <a:lnTo>
                      <a:pt x="67" y="949"/>
                    </a:lnTo>
                    <a:lnTo>
                      <a:pt x="65" y="954"/>
                    </a:lnTo>
                    <a:lnTo>
                      <a:pt x="61" y="955"/>
                    </a:lnTo>
                    <a:lnTo>
                      <a:pt x="58" y="955"/>
                    </a:lnTo>
                    <a:lnTo>
                      <a:pt x="47" y="954"/>
                    </a:lnTo>
                    <a:lnTo>
                      <a:pt x="46" y="954"/>
                    </a:lnTo>
                    <a:lnTo>
                      <a:pt x="43" y="951"/>
                    </a:lnTo>
                    <a:lnTo>
                      <a:pt x="40" y="945"/>
                    </a:lnTo>
                    <a:lnTo>
                      <a:pt x="39" y="945"/>
                    </a:lnTo>
                    <a:lnTo>
                      <a:pt x="36" y="941"/>
                    </a:lnTo>
                    <a:lnTo>
                      <a:pt x="34" y="941"/>
                    </a:lnTo>
                    <a:lnTo>
                      <a:pt x="32" y="942"/>
                    </a:lnTo>
                    <a:lnTo>
                      <a:pt x="30" y="942"/>
                    </a:lnTo>
                    <a:lnTo>
                      <a:pt x="30" y="944"/>
                    </a:lnTo>
                    <a:lnTo>
                      <a:pt x="18" y="949"/>
                    </a:lnTo>
                    <a:lnTo>
                      <a:pt x="16" y="949"/>
                    </a:lnTo>
                    <a:lnTo>
                      <a:pt x="18" y="951"/>
                    </a:lnTo>
                    <a:lnTo>
                      <a:pt x="22" y="951"/>
                    </a:lnTo>
                    <a:lnTo>
                      <a:pt x="22" y="952"/>
                    </a:lnTo>
                    <a:lnTo>
                      <a:pt x="25" y="954"/>
                    </a:lnTo>
                    <a:lnTo>
                      <a:pt x="30" y="965"/>
                    </a:lnTo>
                    <a:lnTo>
                      <a:pt x="33" y="976"/>
                    </a:lnTo>
                    <a:lnTo>
                      <a:pt x="33" y="982"/>
                    </a:lnTo>
                    <a:lnTo>
                      <a:pt x="34" y="983"/>
                    </a:lnTo>
                    <a:lnTo>
                      <a:pt x="34" y="986"/>
                    </a:lnTo>
                    <a:lnTo>
                      <a:pt x="41" y="991"/>
                    </a:lnTo>
                    <a:lnTo>
                      <a:pt x="57" y="998"/>
                    </a:lnTo>
                    <a:lnTo>
                      <a:pt x="61" y="1000"/>
                    </a:lnTo>
                    <a:lnTo>
                      <a:pt x="67" y="1004"/>
                    </a:lnTo>
                    <a:lnTo>
                      <a:pt x="85" y="1014"/>
                    </a:lnTo>
                    <a:lnTo>
                      <a:pt x="94" y="1018"/>
                    </a:lnTo>
                    <a:lnTo>
                      <a:pt x="110" y="1030"/>
                    </a:lnTo>
                    <a:lnTo>
                      <a:pt x="118" y="1043"/>
                    </a:lnTo>
                    <a:lnTo>
                      <a:pt x="120" y="1043"/>
                    </a:lnTo>
                    <a:lnTo>
                      <a:pt x="120" y="1045"/>
                    </a:lnTo>
                    <a:lnTo>
                      <a:pt x="138" y="1049"/>
                    </a:lnTo>
                    <a:lnTo>
                      <a:pt x="150" y="1060"/>
                    </a:lnTo>
                    <a:lnTo>
                      <a:pt x="156" y="1061"/>
                    </a:lnTo>
                    <a:lnTo>
                      <a:pt x="160" y="1061"/>
                    </a:lnTo>
                    <a:lnTo>
                      <a:pt x="167" y="1058"/>
                    </a:lnTo>
                    <a:lnTo>
                      <a:pt x="168" y="1055"/>
                    </a:lnTo>
                    <a:lnTo>
                      <a:pt x="171" y="1054"/>
                    </a:lnTo>
                    <a:lnTo>
                      <a:pt x="180" y="1047"/>
                    </a:lnTo>
                    <a:lnTo>
                      <a:pt x="183" y="1047"/>
                    </a:lnTo>
                    <a:lnTo>
                      <a:pt x="185" y="1049"/>
                    </a:lnTo>
                    <a:lnTo>
                      <a:pt x="187" y="1050"/>
                    </a:lnTo>
                    <a:lnTo>
                      <a:pt x="187" y="1054"/>
                    </a:lnTo>
                    <a:lnTo>
                      <a:pt x="188" y="1054"/>
                    </a:lnTo>
                    <a:lnTo>
                      <a:pt x="190" y="1055"/>
                    </a:lnTo>
                    <a:lnTo>
                      <a:pt x="190" y="1060"/>
                    </a:lnTo>
                    <a:lnTo>
                      <a:pt x="192" y="1062"/>
                    </a:lnTo>
                    <a:lnTo>
                      <a:pt x="195" y="1064"/>
                    </a:lnTo>
                    <a:lnTo>
                      <a:pt x="195" y="1061"/>
                    </a:lnTo>
                    <a:lnTo>
                      <a:pt x="197" y="1060"/>
                    </a:lnTo>
                    <a:lnTo>
                      <a:pt x="197" y="1058"/>
                    </a:lnTo>
                    <a:lnTo>
                      <a:pt x="208" y="1040"/>
                    </a:lnTo>
                    <a:lnTo>
                      <a:pt x="223" y="1026"/>
                    </a:lnTo>
                    <a:lnTo>
                      <a:pt x="231" y="1015"/>
                    </a:lnTo>
                    <a:lnTo>
                      <a:pt x="233" y="1011"/>
                    </a:lnTo>
                    <a:lnTo>
                      <a:pt x="231" y="1008"/>
                    </a:lnTo>
                    <a:lnTo>
                      <a:pt x="230" y="983"/>
                    </a:lnTo>
                    <a:lnTo>
                      <a:pt x="231" y="959"/>
                    </a:lnTo>
                    <a:lnTo>
                      <a:pt x="235" y="959"/>
                    </a:lnTo>
                    <a:lnTo>
                      <a:pt x="238" y="961"/>
                    </a:lnTo>
                    <a:lnTo>
                      <a:pt x="240" y="961"/>
                    </a:lnTo>
                    <a:lnTo>
                      <a:pt x="255" y="956"/>
                    </a:lnTo>
                    <a:lnTo>
                      <a:pt x="262" y="951"/>
                    </a:lnTo>
                    <a:lnTo>
                      <a:pt x="261" y="947"/>
                    </a:lnTo>
                    <a:lnTo>
                      <a:pt x="262" y="947"/>
                    </a:lnTo>
                    <a:lnTo>
                      <a:pt x="286" y="954"/>
                    </a:lnTo>
                    <a:lnTo>
                      <a:pt x="287" y="954"/>
                    </a:lnTo>
                    <a:lnTo>
                      <a:pt x="290" y="952"/>
                    </a:lnTo>
                    <a:lnTo>
                      <a:pt x="291" y="952"/>
                    </a:lnTo>
                    <a:lnTo>
                      <a:pt x="298" y="945"/>
                    </a:lnTo>
                    <a:lnTo>
                      <a:pt x="301" y="944"/>
                    </a:lnTo>
                    <a:lnTo>
                      <a:pt x="307" y="945"/>
                    </a:lnTo>
                    <a:lnTo>
                      <a:pt x="314" y="951"/>
                    </a:lnTo>
                    <a:lnTo>
                      <a:pt x="317" y="954"/>
                    </a:lnTo>
                    <a:lnTo>
                      <a:pt x="318" y="956"/>
                    </a:lnTo>
                    <a:lnTo>
                      <a:pt x="319" y="956"/>
                    </a:lnTo>
                    <a:lnTo>
                      <a:pt x="322" y="955"/>
                    </a:lnTo>
                    <a:lnTo>
                      <a:pt x="325" y="955"/>
                    </a:lnTo>
                    <a:lnTo>
                      <a:pt x="351" y="938"/>
                    </a:lnTo>
                    <a:lnTo>
                      <a:pt x="354" y="937"/>
                    </a:lnTo>
                    <a:lnTo>
                      <a:pt x="361" y="930"/>
                    </a:lnTo>
                    <a:lnTo>
                      <a:pt x="364" y="926"/>
                    </a:lnTo>
                    <a:lnTo>
                      <a:pt x="363" y="924"/>
                    </a:lnTo>
                    <a:lnTo>
                      <a:pt x="363" y="923"/>
                    </a:lnTo>
                    <a:lnTo>
                      <a:pt x="364" y="923"/>
                    </a:lnTo>
                    <a:lnTo>
                      <a:pt x="368" y="924"/>
                    </a:lnTo>
                    <a:lnTo>
                      <a:pt x="377" y="930"/>
                    </a:lnTo>
                    <a:lnTo>
                      <a:pt x="395" y="949"/>
                    </a:lnTo>
                    <a:lnTo>
                      <a:pt x="402" y="968"/>
                    </a:lnTo>
                    <a:lnTo>
                      <a:pt x="398" y="979"/>
                    </a:lnTo>
                    <a:lnTo>
                      <a:pt x="396" y="979"/>
                    </a:lnTo>
                    <a:lnTo>
                      <a:pt x="398" y="980"/>
                    </a:lnTo>
                    <a:lnTo>
                      <a:pt x="403" y="980"/>
                    </a:lnTo>
                    <a:lnTo>
                      <a:pt x="406" y="976"/>
                    </a:lnTo>
                    <a:lnTo>
                      <a:pt x="406" y="975"/>
                    </a:lnTo>
                    <a:lnTo>
                      <a:pt x="411" y="966"/>
                    </a:lnTo>
                    <a:lnTo>
                      <a:pt x="414" y="963"/>
                    </a:lnTo>
                    <a:lnTo>
                      <a:pt x="437" y="948"/>
                    </a:lnTo>
                    <a:lnTo>
                      <a:pt x="448" y="937"/>
                    </a:lnTo>
                    <a:lnTo>
                      <a:pt x="453" y="926"/>
                    </a:lnTo>
                    <a:lnTo>
                      <a:pt x="453" y="924"/>
                    </a:lnTo>
                    <a:lnTo>
                      <a:pt x="456" y="926"/>
                    </a:lnTo>
                    <a:lnTo>
                      <a:pt x="469" y="927"/>
                    </a:lnTo>
                    <a:lnTo>
                      <a:pt x="483" y="926"/>
                    </a:lnTo>
                    <a:lnTo>
                      <a:pt x="487" y="924"/>
                    </a:lnTo>
                    <a:lnTo>
                      <a:pt x="497" y="923"/>
                    </a:lnTo>
                    <a:lnTo>
                      <a:pt x="499" y="923"/>
                    </a:lnTo>
                    <a:lnTo>
                      <a:pt x="502" y="930"/>
                    </a:lnTo>
                    <a:lnTo>
                      <a:pt x="504" y="937"/>
                    </a:lnTo>
                    <a:lnTo>
                      <a:pt x="508" y="947"/>
                    </a:lnTo>
                    <a:lnTo>
                      <a:pt x="512" y="949"/>
                    </a:lnTo>
                    <a:lnTo>
                      <a:pt x="513" y="949"/>
                    </a:lnTo>
                    <a:lnTo>
                      <a:pt x="515" y="951"/>
                    </a:lnTo>
                    <a:lnTo>
                      <a:pt x="519" y="951"/>
                    </a:lnTo>
                    <a:lnTo>
                      <a:pt x="519" y="949"/>
                    </a:lnTo>
                    <a:lnTo>
                      <a:pt x="518" y="949"/>
                    </a:lnTo>
                    <a:lnTo>
                      <a:pt x="518" y="948"/>
                    </a:lnTo>
                    <a:lnTo>
                      <a:pt x="523" y="940"/>
                    </a:lnTo>
                    <a:lnTo>
                      <a:pt x="525" y="940"/>
                    </a:lnTo>
                    <a:lnTo>
                      <a:pt x="530" y="937"/>
                    </a:lnTo>
                    <a:lnTo>
                      <a:pt x="540" y="935"/>
                    </a:lnTo>
                    <a:lnTo>
                      <a:pt x="569" y="924"/>
                    </a:lnTo>
                    <a:lnTo>
                      <a:pt x="589" y="920"/>
                    </a:lnTo>
                    <a:lnTo>
                      <a:pt x="611" y="909"/>
                    </a:lnTo>
                    <a:lnTo>
                      <a:pt x="612" y="908"/>
                    </a:lnTo>
                    <a:lnTo>
                      <a:pt x="612" y="906"/>
                    </a:lnTo>
                    <a:lnTo>
                      <a:pt x="614" y="902"/>
                    </a:lnTo>
                    <a:lnTo>
                      <a:pt x="615" y="901"/>
                    </a:lnTo>
                    <a:lnTo>
                      <a:pt x="615" y="898"/>
                    </a:lnTo>
                    <a:lnTo>
                      <a:pt x="614" y="896"/>
                    </a:lnTo>
                    <a:lnTo>
                      <a:pt x="614" y="894"/>
                    </a:lnTo>
                    <a:lnTo>
                      <a:pt x="611" y="891"/>
                    </a:lnTo>
                    <a:lnTo>
                      <a:pt x="603" y="887"/>
                    </a:lnTo>
                    <a:lnTo>
                      <a:pt x="576" y="875"/>
                    </a:lnTo>
                    <a:lnTo>
                      <a:pt x="562" y="874"/>
                    </a:lnTo>
                    <a:lnTo>
                      <a:pt x="557" y="874"/>
                    </a:lnTo>
                    <a:lnTo>
                      <a:pt x="561" y="854"/>
                    </a:lnTo>
                    <a:lnTo>
                      <a:pt x="561" y="853"/>
                    </a:lnTo>
                    <a:lnTo>
                      <a:pt x="568" y="836"/>
                    </a:lnTo>
                    <a:lnTo>
                      <a:pt x="575" y="834"/>
                    </a:lnTo>
                    <a:lnTo>
                      <a:pt x="575" y="832"/>
                    </a:lnTo>
                    <a:lnTo>
                      <a:pt x="576" y="832"/>
                    </a:lnTo>
                    <a:lnTo>
                      <a:pt x="585" y="831"/>
                    </a:lnTo>
                    <a:lnTo>
                      <a:pt x="599" y="827"/>
                    </a:lnTo>
                    <a:lnTo>
                      <a:pt x="597" y="825"/>
                    </a:lnTo>
                    <a:lnTo>
                      <a:pt x="595" y="825"/>
                    </a:lnTo>
                    <a:lnTo>
                      <a:pt x="593" y="824"/>
                    </a:lnTo>
                    <a:lnTo>
                      <a:pt x="593" y="821"/>
                    </a:lnTo>
                    <a:lnTo>
                      <a:pt x="592" y="814"/>
                    </a:lnTo>
                    <a:lnTo>
                      <a:pt x="592" y="803"/>
                    </a:lnTo>
                    <a:lnTo>
                      <a:pt x="590" y="796"/>
                    </a:lnTo>
                    <a:lnTo>
                      <a:pt x="590" y="794"/>
                    </a:lnTo>
                    <a:lnTo>
                      <a:pt x="588" y="791"/>
                    </a:lnTo>
                    <a:lnTo>
                      <a:pt x="583" y="790"/>
                    </a:lnTo>
                    <a:lnTo>
                      <a:pt x="579" y="787"/>
                    </a:lnTo>
                    <a:lnTo>
                      <a:pt x="566" y="787"/>
                    </a:lnTo>
                    <a:lnTo>
                      <a:pt x="561" y="783"/>
                    </a:lnTo>
                    <a:lnTo>
                      <a:pt x="561" y="782"/>
                    </a:lnTo>
                    <a:lnTo>
                      <a:pt x="558" y="779"/>
                    </a:lnTo>
                    <a:lnTo>
                      <a:pt x="558" y="775"/>
                    </a:lnTo>
                    <a:lnTo>
                      <a:pt x="557" y="772"/>
                    </a:lnTo>
                    <a:lnTo>
                      <a:pt x="555" y="771"/>
                    </a:lnTo>
                    <a:lnTo>
                      <a:pt x="558" y="771"/>
                    </a:lnTo>
                    <a:lnTo>
                      <a:pt x="615" y="783"/>
                    </a:lnTo>
                    <a:lnTo>
                      <a:pt x="618" y="783"/>
                    </a:lnTo>
                    <a:lnTo>
                      <a:pt x="635" y="791"/>
                    </a:lnTo>
                    <a:lnTo>
                      <a:pt x="653" y="796"/>
                    </a:lnTo>
                    <a:lnTo>
                      <a:pt x="675" y="787"/>
                    </a:lnTo>
                    <a:lnTo>
                      <a:pt x="695" y="774"/>
                    </a:lnTo>
                    <a:lnTo>
                      <a:pt x="695" y="772"/>
                    </a:lnTo>
                    <a:lnTo>
                      <a:pt x="699" y="772"/>
                    </a:lnTo>
                    <a:lnTo>
                      <a:pt x="699" y="771"/>
                    </a:lnTo>
                    <a:lnTo>
                      <a:pt x="726" y="723"/>
                    </a:lnTo>
                    <a:lnTo>
                      <a:pt x="745" y="712"/>
                    </a:lnTo>
                    <a:lnTo>
                      <a:pt x="761" y="707"/>
                    </a:lnTo>
                    <a:lnTo>
                      <a:pt x="762" y="707"/>
                    </a:lnTo>
                    <a:lnTo>
                      <a:pt x="763" y="711"/>
                    </a:lnTo>
                    <a:lnTo>
                      <a:pt x="763" y="712"/>
                    </a:lnTo>
                    <a:lnTo>
                      <a:pt x="768" y="712"/>
                    </a:lnTo>
                    <a:lnTo>
                      <a:pt x="768" y="711"/>
                    </a:lnTo>
                    <a:lnTo>
                      <a:pt x="776" y="711"/>
                    </a:lnTo>
                    <a:lnTo>
                      <a:pt x="784" y="714"/>
                    </a:lnTo>
                    <a:lnTo>
                      <a:pt x="789" y="720"/>
                    </a:lnTo>
                    <a:lnTo>
                      <a:pt x="821" y="740"/>
                    </a:lnTo>
                    <a:lnTo>
                      <a:pt x="832" y="755"/>
                    </a:lnTo>
                    <a:lnTo>
                      <a:pt x="840" y="754"/>
                    </a:lnTo>
                    <a:lnTo>
                      <a:pt x="843" y="754"/>
                    </a:lnTo>
                    <a:lnTo>
                      <a:pt x="844" y="753"/>
                    </a:lnTo>
                    <a:lnTo>
                      <a:pt x="847" y="751"/>
                    </a:lnTo>
                    <a:lnTo>
                      <a:pt x="849" y="750"/>
                    </a:lnTo>
                    <a:lnTo>
                      <a:pt x="850" y="750"/>
                    </a:lnTo>
                    <a:lnTo>
                      <a:pt x="853" y="748"/>
                    </a:lnTo>
                    <a:lnTo>
                      <a:pt x="861" y="747"/>
                    </a:lnTo>
                    <a:lnTo>
                      <a:pt x="874" y="747"/>
                    </a:lnTo>
                    <a:lnTo>
                      <a:pt x="876" y="745"/>
                    </a:lnTo>
                    <a:lnTo>
                      <a:pt x="879" y="745"/>
                    </a:lnTo>
                    <a:lnTo>
                      <a:pt x="889" y="744"/>
                    </a:lnTo>
                    <a:lnTo>
                      <a:pt x="899" y="740"/>
                    </a:lnTo>
                    <a:lnTo>
                      <a:pt x="900" y="740"/>
                    </a:lnTo>
                    <a:lnTo>
                      <a:pt x="906" y="738"/>
                    </a:lnTo>
                    <a:lnTo>
                      <a:pt x="906" y="737"/>
                    </a:lnTo>
                    <a:lnTo>
                      <a:pt x="907" y="73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79" name="Freeform 207">
                <a:extLst>
                  <a:ext uri="{FF2B5EF4-FFF2-40B4-BE49-F238E27FC236}">
                    <a16:creationId xmlns:a16="http://schemas.microsoft.com/office/drawing/2014/main" id="{9D08F9D9-508F-0E0D-1ABF-F3A54A3398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66" y="3186"/>
                <a:ext cx="59" cy="90"/>
              </a:xfrm>
              <a:custGeom>
                <a:avLst/>
                <a:gdLst>
                  <a:gd name="T0" fmla="*/ 75 w 236"/>
                  <a:gd name="T1" fmla="*/ 0 h 359"/>
                  <a:gd name="T2" fmla="*/ 48 w 236"/>
                  <a:gd name="T3" fmla="*/ 16 h 359"/>
                  <a:gd name="T4" fmla="*/ 24 w 236"/>
                  <a:gd name="T5" fmla="*/ 16 h 359"/>
                  <a:gd name="T6" fmla="*/ 39 w 236"/>
                  <a:gd name="T7" fmla="*/ 53 h 359"/>
                  <a:gd name="T8" fmla="*/ 42 w 236"/>
                  <a:gd name="T9" fmla="*/ 56 h 359"/>
                  <a:gd name="T10" fmla="*/ 50 w 236"/>
                  <a:gd name="T11" fmla="*/ 60 h 359"/>
                  <a:gd name="T12" fmla="*/ 48 w 236"/>
                  <a:gd name="T13" fmla="*/ 63 h 359"/>
                  <a:gd name="T14" fmla="*/ 43 w 236"/>
                  <a:gd name="T15" fmla="*/ 80 h 359"/>
                  <a:gd name="T16" fmla="*/ 46 w 236"/>
                  <a:gd name="T17" fmla="*/ 89 h 359"/>
                  <a:gd name="T18" fmla="*/ 49 w 236"/>
                  <a:gd name="T19" fmla="*/ 109 h 359"/>
                  <a:gd name="T20" fmla="*/ 39 w 236"/>
                  <a:gd name="T21" fmla="*/ 115 h 359"/>
                  <a:gd name="T22" fmla="*/ 20 w 236"/>
                  <a:gd name="T23" fmla="*/ 126 h 359"/>
                  <a:gd name="T24" fmla="*/ 8 w 236"/>
                  <a:gd name="T25" fmla="*/ 140 h 359"/>
                  <a:gd name="T26" fmla="*/ 3 w 236"/>
                  <a:gd name="T27" fmla="*/ 147 h 359"/>
                  <a:gd name="T28" fmla="*/ 7 w 236"/>
                  <a:gd name="T29" fmla="*/ 193 h 359"/>
                  <a:gd name="T30" fmla="*/ 8 w 236"/>
                  <a:gd name="T31" fmla="*/ 224 h 359"/>
                  <a:gd name="T32" fmla="*/ 8 w 236"/>
                  <a:gd name="T33" fmla="*/ 243 h 359"/>
                  <a:gd name="T34" fmla="*/ 18 w 236"/>
                  <a:gd name="T35" fmla="*/ 259 h 359"/>
                  <a:gd name="T36" fmla="*/ 21 w 236"/>
                  <a:gd name="T37" fmla="*/ 264 h 359"/>
                  <a:gd name="T38" fmla="*/ 35 w 236"/>
                  <a:gd name="T39" fmla="*/ 299 h 359"/>
                  <a:gd name="T40" fmla="*/ 43 w 236"/>
                  <a:gd name="T41" fmla="*/ 327 h 359"/>
                  <a:gd name="T42" fmla="*/ 43 w 236"/>
                  <a:gd name="T43" fmla="*/ 340 h 359"/>
                  <a:gd name="T44" fmla="*/ 46 w 236"/>
                  <a:gd name="T45" fmla="*/ 347 h 359"/>
                  <a:gd name="T46" fmla="*/ 55 w 236"/>
                  <a:gd name="T47" fmla="*/ 352 h 359"/>
                  <a:gd name="T48" fmla="*/ 62 w 236"/>
                  <a:gd name="T49" fmla="*/ 343 h 359"/>
                  <a:gd name="T50" fmla="*/ 74 w 236"/>
                  <a:gd name="T51" fmla="*/ 341 h 359"/>
                  <a:gd name="T52" fmla="*/ 82 w 236"/>
                  <a:gd name="T53" fmla="*/ 358 h 359"/>
                  <a:gd name="T54" fmla="*/ 102 w 236"/>
                  <a:gd name="T55" fmla="*/ 352 h 359"/>
                  <a:gd name="T56" fmla="*/ 127 w 236"/>
                  <a:gd name="T57" fmla="*/ 345 h 359"/>
                  <a:gd name="T58" fmla="*/ 130 w 236"/>
                  <a:gd name="T59" fmla="*/ 343 h 359"/>
                  <a:gd name="T60" fmla="*/ 168 w 236"/>
                  <a:gd name="T61" fmla="*/ 340 h 359"/>
                  <a:gd name="T62" fmla="*/ 189 w 236"/>
                  <a:gd name="T63" fmla="*/ 343 h 359"/>
                  <a:gd name="T64" fmla="*/ 197 w 236"/>
                  <a:gd name="T65" fmla="*/ 340 h 359"/>
                  <a:gd name="T66" fmla="*/ 215 w 236"/>
                  <a:gd name="T67" fmla="*/ 333 h 359"/>
                  <a:gd name="T68" fmla="*/ 225 w 236"/>
                  <a:gd name="T69" fmla="*/ 331 h 359"/>
                  <a:gd name="T70" fmla="*/ 223 w 236"/>
                  <a:gd name="T71" fmla="*/ 309 h 359"/>
                  <a:gd name="T72" fmla="*/ 221 w 236"/>
                  <a:gd name="T73" fmla="*/ 297 h 359"/>
                  <a:gd name="T74" fmla="*/ 209 w 236"/>
                  <a:gd name="T75" fmla="*/ 292 h 359"/>
                  <a:gd name="T76" fmla="*/ 207 w 236"/>
                  <a:gd name="T77" fmla="*/ 287 h 359"/>
                  <a:gd name="T78" fmla="*/ 218 w 236"/>
                  <a:gd name="T79" fmla="*/ 263 h 359"/>
                  <a:gd name="T80" fmla="*/ 235 w 236"/>
                  <a:gd name="T81" fmla="*/ 256 h 359"/>
                  <a:gd name="T82" fmla="*/ 235 w 236"/>
                  <a:gd name="T83" fmla="*/ 209 h 359"/>
                  <a:gd name="T84" fmla="*/ 226 w 236"/>
                  <a:gd name="T85" fmla="*/ 192 h 359"/>
                  <a:gd name="T86" fmla="*/ 221 w 236"/>
                  <a:gd name="T87" fmla="*/ 180 h 359"/>
                  <a:gd name="T88" fmla="*/ 197 w 236"/>
                  <a:gd name="T89" fmla="*/ 178 h 359"/>
                  <a:gd name="T90" fmla="*/ 183 w 236"/>
                  <a:gd name="T91" fmla="*/ 178 h 359"/>
                  <a:gd name="T92" fmla="*/ 180 w 236"/>
                  <a:gd name="T93" fmla="*/ 165 h 359"/>
                  <a:gd name="T94" fmla="*/ 161 w 236"/>
                  <a:gd name="T95" fmla="*/ 123 h 359"/>
                  <a:gd name="T96" fmla="*/ 159 w 236"/>
                  <a:gd name="T97" fmla="*/ 108 h 359"/>
                  <a:gd name="T98" fmla="*/ 159 w 236"/>
                  <a:gd name="T99" fmla="*/ 97 h 359"/>
                  <a:gd name="T100" fmla="*/ 163 w 236"/>
                  <a:gd name="T101" fmla="*/ 66 h 359"/>
                  <a:gd name="T102" fmla="*/ 152 w 236"/>
                  <a:gd name="T103" fmla="*/ 52 h 359"/>
                  <a:gd name="T104" fmla="*/ 148 w 236"/>
                  <a:gd name="T105" fmla="*/ 42 h 359"/>
                  <a:gd name="T106" fmla="*/ 147 w 236"/>
                  <a:gd name="T107" fmla="*/ 23 h 359"/>
                  <a:gd name="T108" fmla="*/ 134 w 236"/>
                  <a:gd name="T109" fmla="*/ 17 h 359"/>
                  <a:gd name="T110" fmla="*/ 123 w 236"/>
                  <a:gd name="T111" fmla="*/ 15 h 359"/>
                  <a:gd name="T112" fmla="*/ 106 w 236"/>
                  <a:gd name="T113" fmla="*/ 9 h 3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36" h="359">
                    <a:moveTo>
                      <a:pt x="85" y="2"/>
                    </a:moveTo>
                    <a:lnTo>
                      <a:pt x="84" y="0"/>
                    </a:lnTo>
                    <a:lnTo>
                      <a:pt x="75" y="0"/>
                    </a:lnTo>
                    <a:lnTo>
                      <a:pt x="66" y="2"/>
                    </a:lnTo>
                    <a:lnTo>
                      <a:pt x="59" y="9"/>
                    </a:lnTo>
                    <a:lnTo>
                      <a:pt x="48" y="16"/>
                    </a:lnTo>
                    <a:lnTo>
                      <a:pt x="31" y="19"/>
                    </a:lnTo>
                    <a:lnTo>
                      <a:pt x="24" y="17"/>
                    </a:lnTo>
                    <a:lnTo>
                      <a:pt x="24" y="16"/>
                    </a:lnTo>
                    <a:lnTo>
                      <a:pt x="22" y="17"/>
                    </a:lnTo>
                    <a:lnTo>
                      <a:pt x="28" y="33"/>
                    </a:lnTo>
                    <a:lnTo>
                      <a:pt x="39" y="53"/>
                    </a:lnTo>
                    <a:lnTo>
                      <a:pt x="39" y="55"/>
                    </a:lnTo>
                    <a:lnTo>
                      <a:pt x="41" y="55"/>
                    </a:lnTo>
                    <a:lnTo>
                      <a:pt x="42" y="56"/>
                    </a:lnTo>
                    <a:lnTo>
                      <a:pt x="42" y="58"/>
                    </a:lnTo>
                    <a:lnTo>
                      <a:pt x="48" y="58"/>
                    </a:lnTo>
                    <a:lnTo>
                      <a:pt x="50" y="60"/>
                    </a:lnTo>
                    <a:lnTo>
                      <a:pt x="52" y="63"/>
                    </a:lnTo>
                    <a:lnTo>
                      <a:pt x="50" y="65"/>
                    </a:lnTo>
                    <a:lnTo>
                      <a:pt x="48" y="63"/>
                    </a:lnTo>
                    <a:lnTo>
                      <a:pt x="45" y="67"/>
                    </a:lnTo>
                    <a:lnTo>
                      <a:pt x="43" y="73"/>
                    </a:lnTo>
                    <a:lnTo>
                      <a:pt x="43" y="80"/>
                    </a:lnTo>
                    <a:lnTo>
                      <a:pt x="45" y="87"/>
                    </a:lnTo>
                    <a:lnTo>
                      <a:pt x="46" y="87"/>
                    </a:lnTo>
                    <a:lnTo>
                      <a:pt x="46" y="89"/>
                    </a:lnTo>
                    <a:lnTo>
                      <a:pt x="53" y="94"/>
                    </a:lnTo>
                    <a:lnTo>
                      <a:pt x="55" y="96"/>
                    </a:lnTo>
                    <a:lnTo>
                      <a:pt x="49" y="109"/>
                    </a:lnTo>
                    <a:lnTo>
                      <a:pt x="49" y="112"/>
                    </a:lnTo>
                    <a:lnTo>
                      <a:pt x="48" y="113"/>
                    </a:lnTo>
                    <a:lnTo>
                      <a:pt x="39" y="115"/>
                    </a:lnTo>
                    <a:lnTo>
                      <a:pt x="29" y="115"/>
                    </a:lnTo>
                    <a:lnTo>
                      <a:pt x="24" y="120"/>
                    </a:lnTo>
                    <a:lnTo>
                      <a:pt x="20" y="126"/>
                    </a:lnTo>
                    <a:lnTo>
                      <a:pt x="18" y="130"/>
                    </a:lnTo>
                    <a:lnTo>
                      <a:pt x="14" y="136"/>
                    </a:lnTo>
                    <a:lnTo>
                      <a:pt x="8" y="140"/>
                    </a:lnTo>
                    <a:lnTo>
                      <a:pt x="7" y="142"/>
                    </a:lnTo>
                    <a:lnTo>
                      <a:pt x="3" y="143"/>
                    </a:lnTo>
                    <a:lnTo>
                      <a:pt x="3" y="147"/>
                    </a:lnTo>
                    <a:lnTo>
                      <a:pt x="6" y="157"/>
                    </a:lnTo>
                    <a:lnTo>
                      <a:pt x="6" y="190"/>
                    </a:lnTo>
                    <a:lnTo>
                      <a:pt x="7" y="193"/>
                    </a:lnTo>
                    <a:lnTo>
                      <a:pt x="7" y="196"/>
                    </a:lnTo>
                    <a:lnTo>
                      <a:pt x="10" y="216"/>
                    </a:lnTo>
                    <a:lnTo>
                      <a:pt x="8" y="224"/>
                    </a:lnTo>
                    <a:lnTo>
                      <a:pt x="0" y="231"/>
                    </a:lnTo>
                    <a:lnTo>
                      <a:pt x="6" y="232"/>
                    </a:lnTo>
                    <a:lnTo>
                      <a:pt x="8" y="243"/>
                    </a:lnTo>
                    <a:lnTo>
                      <a:pt x="10" y="246"/>
                    </a:lnTo>
                    <a:lnTo>
                      <a:pt x="10" y="248"/>
                    </a:lnTo>
                    <a:lnTo>
                      <a:pt x="18" y="259"/>
                    </a:lnTo>
                    <a:lnTo>
                      <a:pt x="20" y="260"/>
                    </a:lnTo>
                    <a:lnTo>
                      <a:pt x="21" y="263"/>
                    </a:lnTo>
                    <a:lnTo>
                      <a:pt x="21" y="264"/>
                    </a:lnTo>
                    <a:lnTo>
                      <a:pt x="22" y="276"/>
                    </a:lnTo>
                    <a:lnTo>
                      <a:pt x="31" y="294"/>
                    </a:lnTo>
                    <a:lnTo>
                      <a:pt x="35" y="299"/>
                    </a:lnTo>
                    <a:lnTo>
                      <a:pt x="38" y="309"/>
                    </a:lnTo>
                    <a:lnTo>
                      <a:pt x="38" y="312"/>
                    </a:lnTo>
                    <a:lnTo>
                      <a:pt x="43" y="327"/>
                    </a:lnTo>
                    <a:lnTo>
                      <a:pt x="42" y="331"/>
                    </a:lnTo>
                    <a:lnTo>
                      <a:pt x="42" y="333"/>
                    </a:lnTo>
                    <a:lnTo>
                      <a:pt x="43" y="340"/>
                    </a:lnTo>
                    <a:lnTo>
                      <a:pt x="45" y="344"/>
                    </a:lnTo>
                    <a:lnTo>
                      <a:pt x="46" y="345"/>
                    </a:lnTo>
                    <a:lnTo>
                      <a:pt x="46" y="347"/>
                    </a:lnTo>
                    <a:lnTo>
                      <a:pt x="48" y="350"/>
                    </a:lnTo>
                    <a:lnTo>
                      <a:pt x="50" y="351"/>
                    </a:lnTo>
                    <a:lnTo>
                      <a:pt x="55" y="352"/>
                    </a:lnTo>
                    <a:lnTo>
                      <a:pt x="62" y="352"/>
                    </a:lnTo>
                    <a:lnTo>
                      <a:pt x="63" y="347"/>
                    </a:lnTo>
                    <a:lnTo>
                      <a:pt x="62" y="343"/>
                    </a:lnTo>
                    <a:lnTo>
                      <a:pt x="66" y="343"/>
                    </a:lnTo>
                    <a:lnTo>
                      <a:pt x="73" y="341"/>
                    </a:lnTo>
                    <a:lnTo>
                      <a:pt x="74" y="341"/>
                    </a:lnTo>
                    <a:lnTo>
                      <a:pt x="74" y="343"/>
                    </a:lnTo>
                    <a:lnTo>
                      <a:pt x="77" y="354"/>
                    </a:lnTo>
                    <a:lnTo>
                      <a:pt x="82" y="358"/>
                    </a:lnTo>
                    <a:lnTo>
                      <a:pt x="91" y="359"/>
                    </a:lnTo>
                    <a:lnTo>
                      <a:pt x="95" y="355"/>
                    </a:lnTo>
                    <a:lnTo>
                      <a:pt x="102" y="352"/>
                    </a:lnTo>
                    <a:lnTo>
                      <a:pt x="119" y="352"/>
                    </a:lnTo>
                    <a:lnTo>
                      <a:pt x="123" y="350"/>
                    </a:lnTo>
                    <a:lnTo>
                      <a:pt x="127" y="345"/>
                    </a:lnTo>
                    <a:lnTo>
                      <a:pt x="127" y="344"/>
                    </a:lnTo>
                    <a:lnTo>
                      <a:pt x="129" y="344"/>
                    </a:lnTo>
                    <a:lnTo>
                      <a:pt x="130" y="343"/>
                    </a:lnTo>
                    <a:lnTo>
                      <a:pt x="142" y="334"/>
                    </a:lnTo>
                    <a:lnTo>
                      <a:pt x="161" y="333"/>
                    </a:lnTo>
                    <a:lnTo>
                      <a:pt x="168" y="340"/>
                    </a:lnTo>
                    <a:lnTo>
                      <a:pt x="168" y="338"/>
                    </a:lnTo>
                    <a:lnTo>
                      <a:pt x="180" y="329"/>
                    </a:lnTo>
                    <a:lnTo>
                      <a:pt x="189" y="343"/>
                    </a:lnTo>
                    <a:lnTo>
                      <a:pt x="192" y="344"/>
                    </a:lnTo>
                    <a:lnTo>
                      <a:pt x="193" y="344"/>
                    </a:lnTo>
                    <a:lnTo>
                      <a:pt x="197" y="340"/>
                    </a:lnTo>
                    <a:lnTo>
                      <a:pt x="200" y="340"/>
                    </a:lnTo>
                    <a:lnTo>
                      <a:pt x="214" y="334"/>
                    </a:lnTo>
                    <a:lnTo>
                      <a:pt x="215" y="333"/>
                    </a:lnTo>
                    <a:lnTo>
                      <a:pt x="219" y="334"/>
                    </a:lnTo>
                    <a:lnTo>
                      <a:pt x="221" y="334"/>
                    </a:lnTo>
                    <a:lnTo>
                      <a:pt x="225" y="331"/>
                    </a:lnTo>
                    <a:lnTo>
                      <a:pt x="225" y="327"/>
                    </a:lnTo>
                    <a:lnTo>
                      <a:pt x="223" y="316"/>
                    </a:lnTo>
                    <a:lnTo>
                      <a:pt x="223" y="309"/>
                    </a:lnTo>
                    <a:lnTo>
                      <a:pt x="225" y="302"/>
                    </a:lnTo>
                    <a:lnTo>
                      <a:pt x="225" y="299"/>
                    </a:lnTo>
                    <a:lnTo>
                      <a:pt x="221" y="297"/>
                    </a:lnTo>
                    <a:lnTo>
                      <a:pt x="215" y="297"/>
                    </a:lnTo>
                    <a:lnTo>
                      <a:pt x="214" y="295"/>
                    </a:lnTo>
                    <a:lnTo>
                      <a:pt x="209" y="292"/>
                    </a:lnTo>
                    <a:lnTo>
                      <a:pt x="208" y="291"/>
                    </a:lnTo>
                    <a:lnTo>
                      <a:pt x="208" y="290"/>
                    </a:lnTo>
                    <a:lnTo>
                      <a:pt x="207" y="287"/>
                    </a:lnTo>
                    <a:lnTo>
                      <a:pt x="207" y="283"/>
                    </a:lnTo>
                    <a:lnTo>
                      <a:pt x="212" y="267"/>
                    </a:lnTo>
                    <a:lnTo>
                      <a:pt x="218" y="263"/>
                    </a:lnTo>
                    <a:lnTo>
                      <a:pt x="229" y="260"/>
                    </a:lnTo>
                    <a:lnTo>
                      <a:pt x="232" y="260"/>
                    </a:lnTo>
                    <a:lnTo>
                      <a:pt x="235" y="256"/>
                    </a:lnTo>
                    <a:lnTo>
                      <a:pt x="236" y="255"/>
                    </a:lnTo>
                    <a:lnTo>
                      <a:pt x="235" y="250"/>
                    </a:lnTo>
                    <a:lnTo>
                      <a:pt x="235" y="209"/>
                    </a:lnTo>
                    <a:lnTo>
                      <a:pt x="232" y="200"/>
                    </a:lnTo>
                    <a:lnTo>
                      <a:pt x="228" y="193"/>
                    </a:lnTo>
                    <a:lnTo>
                      <a:pt x="226" y="192"/>
                    </a:lnTo>
                    <a:lnTo>
                      <a:pt x="222" y="183"/>
                    </a:lnTo>
                    <a:lnTo>
                      <a:pt x="222" y="182"/>
                    </a:lnTo>
                    <a:lnTo>
                      <a:pt x="221" y="180"/>
                    </a:lnTo>
                    <a:lnTo>
                      <a:pt x="209" y="175"/>
                    </a:lnTo>
                    <a:lnTo>
                      <a:pt x="203" y="175"/>
                    </a:lnTo>
                    <a:lnTo>
                      <a:pt x="197" y="178"/>
                    </a:lnTo>
                    <a:lnTo>
                      <a:pt x="186" y="182"/>
                    </a:lnTo>
                    <a:lnTo>
                      <a:pt x="183" y="179"/>
                    </a:lnTo>
                    <a:lnTo>
                      <a:pt x="183" y="178"/>
                    </a:lnTo>
                    <a:lnTo>
                      <a:pt x="182" y="173"/>
                    </a:lnTo>
                    <a:lnTo>
                      <a:pt x="182" y="169"/>
                    </a:lnTo>
                    <a:lnTo>
                      <a:pt x="180" y="165"/>
                    </a:lnTo>
                    <a:lnTo>
                      <a:pt x="180" y="161"/>
                    </a:lnTo>
                    <a:lnTo>
                      <a:pt x="169" y="136"/>
                    </a:lnTo>
                    <a:lnTo>
                      <a:pt x="161" y="123"/>
                    </a:lnTo>
                    <a:lnTo>
                      <a:pt x="161" y="122"/>
                    </a:lnTo>
                    <a:lnTo>
                      <a:pt x="159" y="115"/>
                    </a:lnTo>
                    <a:lnTo>
                      <a:pt x="159" y="108"/>
                    </a:lnTo>
                    <a:lnTo>
                      <a:pt x="158" y="101"/>
                    </a:lnTo>
                    <a:lnTo>
                      <a:pt x="158" y="98"/>
                    </a:lnTo>
                    <a:lnTo>
                      <a:pt x="159" y="97"/>
                    </a:lnTo>
                    <a:lnTo>
                      <a:pt x="162" y="80"/>
                    </a:lnTo>
                    <a:lnTo>
                      <a:pt x="162" y="72"/>
                    </a:lnTo>
                    <a:lnTo>
                      <a:pt x="163" y="66"/>
                    </a:lnTo>
                    <a:lnTo>
                      <a:pt x="163" y="63"/>
                    </a:lnTo>
                    <a:lnTo>
                      <a:pt x="152" y="53"/>
                    </a:lnTo>
                    <a:lnTo>
                      <a:pt x="152" y="52"/>
                    </a:lnTo>
                    <a:lnTo>
                      <a:pt x="149" y="46"/>
                    </a:lnTo>
                    <a:lnTo>
                      <a:pt x="148" y="45"/>
                    </a:lnTo>
                    <a:lnTo>
                      <a:pt x="148" y="42"/>
                    </a:lnTo>
                    <a:lnTo>
                      <a:pt x="149" y="35"/>
                    </a:lnTo>
                    <a:lnTo>
                      <a:pt x="149" y="26"/>
                    </a:lnTo>
                    <a:lnTo>
                      <a:pt x="147" y="23"/>
                    </a:lnTo>
                    <a:lnTo>
                      <a:pt x="140" y="19"/>
                    </a:lnTo>
                    <a:lnTo>
                      <a:pt x="136" y="19"/>
                    </a:lnTo>
                    <a:lnTo>
                      <a:pt x="134" y="17"/>
                    </a:lnTo>
                    <a:lnTo>
                      <a:pt x="129" y="16"/>
                    </a:lnTo>
                    <a:lnTo>
                      <a:pt x="125" y="16"/>
                    </a:lnTo>
                    <a:lnTo>
                      <a:pt x="123" y="15"/>
                    </a:lnTo>
                    <a:lnTo>
                      <a:pt x="122" y="15"/>
                    </a:lnTo>
                    <a:lnTo>
                      <a:pt x="120" y="15"/>
                    </a:lnTo>
                    <a:lnTo>
                      <a:pt x="106" y="9"/>
                    </a:lnTo>
                    <a:lnTo>
                      <a:pt x="94" y="6"/>
                    </a:lnTo>
                    <a:lnTo>
                      <a:pt x="85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80" name="Freeform 208">
                <a:extLst>
                  <a:ext uri="{FF2B5EF4-FFF2-40B4-BE49-F238E27FC236}">
                    <a16:creationId xmlns:a16="http://schemas.microsoft.com/office/drawing/2014/main" id="{1737389D-DF59-FB73-D2E8-5FA5F41BC2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2" y="3208"/>
                <a:ext cx="123" cy="158"/>
              </a:xfrm>
              <a:custGeom>
                <a:avLst/>
                <a:gdLst>
                  <a:gd name="T0" fmla="*/ 431 w 492"/>
                  <a:gd name="T1" fmla="*/ 407 h 632"/>
                  <a:gd name="T2" fmla="*/ 361 w 492"/>
                  <a:gd name="T3" fmla="*/ 389 h 632"/>
                  <a:gd name="T4" fmla="*/ 347 w 492"/>
                  <a:gd name="T5" fmla="*/ 365 h 632"/>
                  <a:gd name="T6" fmla="*/ 326 w 492"/>
                  <a:gd name="T7" fmla="*/ 362 h 632"/>
                  <a:gd name="T8" fmla="*/ 310 w 492"/>
                  <a:gd name="T9" fmla="*/ 332 h 632"/>
                  <a:gd name="T10" fmla="*/ 312 w 492"/>
                  <a:gd name="T11" fmla="*/ 321 h 632"/>
                  <a:gd name="T12" fmla="*/ 291 w 492"/>
                  <a:gd name="T13" fmla="*/ 273 h 632"/>
                  <a:gd name="T14" fmla="*/ 290 w 492"/>
                  <a:gd name="T15" fmla="*/ 237 h 632"/>
                  <a:gd name="T16" fmla="*/ 286 w 492"/>
                  <a:gd name="T17" fmla="*/ 177 h 632"/>
                  <a:gd name="T18" fmla="*/ 356 w 492"/>
                  <a:gd name="T19" fmla="*/ 150 h 632"/>
                  <a:gd name="T20" fmla="*/ 357 w 492"/>
                  <a:gd name="T21" fmla="*/ 111 h 632"/>
                  <a:gd name="T22" fmla="*/ 345 w 492"/>
                  <a:gd name="T23" fmla="*/ 86 h 632"/>
                  <a:gd name="T24" fmla="*/ 332 w 492"/>
                  <a:gd name="T25" fmla="*/ 87 h 632"/>
                  <a:gd name="T26" fmla="*/ 324 w 492"/>
                  <a:gd name="T27" fmla="*/ 76 h 632"/>
                  <a:gd name="T28" fmla="*/ 318 w 492"/>
                  <a:gd name="T29" fmla="*/ 71 h 632"/>
                  <a:gd name="T30" fmla="*/ 328 w 492"/>
                  <a:gd name="T31" fmla="*/ 67 h 632"/>
                  <a:gd name="T32" fmla="*/ 303 w 492"/>
                  <a:gd name="T33" fmla="*/ 33 h 632"/>
                  <a:gd name="T34" fmla="*/ 250 w 492"/>
                  <a:gd name="T35" fmla="*/ 5 h 632"/>
                  <a:gd name="T36" fmla="*/ 227 w 492"/>
                  <a:gd name="T37" fmla="*/ 5 h 632"/>
                  <a:gd name="T38" fmla="*/ 177 w 492"/>
                  <a:gd name="T39" fmla="*/ 67 h 632"/>
                  <a:gd name="T40" fmla="*/ 97 w 492"/>
                  <a:gd name="T41" fmla="*/ 76 h 632"/>
                  <a:gd name="T42" fmla="*/ 40 w 492"/>
                  <a:gd name="T43" fmla="*/ 72 h 632"/>
                  <a:gd name="T44" fmla="*/ 65 w 492"/>
                  <a:gd name="T45" fmla="*/ 83 h 632"/>
                  <a:gd name="T46" fmla="*/ 74 w 492"/>
                  <a:gd name="T47" fmla="*/ 107 h 632"/>
                  <a:gd name="T48" fmla="*/ 81 w 492"/>
                  <a:gd name="T49" fmla="*/ 120 h 632"/>
                  <a:gd name="T50" fmla="*/ 50 w 492"/>
                  <a:gd name="T51" fmla="*/ 129 h 632"/>
                  <a:gd name="T52" fmla="*/ 58 w 492"/>
                  <a:gd name="T53" fmla="*/ 168 h 632"/>
                  <a:gd name="T54" fmla="*/ 97 w 492"/>
                  <a:gd name="T55" fmla="*/ 191 h 632"/>
                  <a:gd name="T56" fmla="*/ 93 w 492"/>
                  <a:gd name="T57" fmla="*/ 202 h 632"/>
                  <a:gd name="T58" fmla="*/ 7 w 492"/>
                  <a:gd name="T59" fmla="*/ 233 h 632"/>
                  <a:gd name="T60" fmla="*/ 1 w 492"/>
                  <a:gd name="T61" fmla="*/ 244 h 632"/>
                  <a:gd name="T62" fmla="*/ 7 w 492"/>
                  <a:gd name="T63" fmla="*/ 261 h 632"/>
                  <a:gd name="T64" fmla="*/ 14 w 492"/>
                  <a:gd name="T65" fmla="*/ 269 h 632"/>
                  <a:gd name="T66" fmla="*/ 18 w 492"/>
                  <a:gd name="T67" fmla="*/ 283 h 632"/>
                  <a:gd name="T68" fmla="*/ 32 w 492"/>
                  <a:gd name="T69" fmla="*/ 312 h 632"/>
                  <a:gd name="T70" fmla="*/ 57 w 492"/>
                  <a:gd name="T71" fmla="*/ 301 h 632"/>
                  <a:gd name="T72" fmla="*/ 86 w 492"/>
                  <a:gd name="T73" fmla="*/ 302 h 632"/>
                  <a:gd name="T74" fmla="*/ 107 w 492"/>
                  <a:gd name="T75" fmla="*/ 329 h 632"/>
                  <a:gd name="T76" fmla="*/ 163 w 492"/>
                  <a:gd name="T77" fmla="*/ 342 h 632"/>
                  <a:gd name="T78" fmla="*/ 184 w 492"/>
                  <a:gd name="T79" fmla="*/ 382 h 632"/>
                  <a:gd name="T80" fmla="*/ 188 w 492"/>
                  <a:gd name="T81" fmla="*/ 405 h 632"/>
                  <a:gd name="T82" fmla="*/ 174 w 492"/>
                  <a:gd name="T83" fmla="*/ 456 h 632"/>
                  <a:gd name="T84" fmla="*/ 209 w 492"/>
                  <a:gd name="T85" fmla="*/ 491 h 632"/>
                  <a:gd name="T86" fmla="*/ 218 w 492"/>
                  <a:gd name="T87" fmla="*/ 509 h 632"/>
                  <a:gd name="T88" fmla="*/ 234 w 492"/>
                  <a:gd name="T89" fmla="*/ 522 h 632"/>
                  <a:gd name="T90" fmla="*/ 278 w 492"/>
                  <a:gd name="T91" fmla="*/ 539 h 632"/>
                  <a:gd name="T92" fmla="*/ 295 w 492"/>
                  <a:gd name="T93" fmla="*/ 554 h 632"/>
                  <a:gd name="T94" fmla="*/ 318 w 492"/>
                  <a:gd name="T95" fmla="*/ 558 h 632"/>
                  <a:gd name="T96" fmla="*/ 339 w 492"/>
                  <a:gd name="T97" fmla="*/ 555 h 632"/>
                  <a:gd name="T98" fmla="*/ 349 w 492"/>
                  <a:gd name="T99" fmla="*/ 544 h 632"/>
                  <a:gd name="T100" fmla="*/ 357 w 492"/>
                  <a:gd name="T101" fmla="*/ 555 h 632"/>
                  <a:gd name="T102" fmla="*/ 372 w 492"/>
                  <a:gd name="T103" fmla="*/ 575 h 632"/>
                  <a:gd name="T104" fmla="*/ 374 w 492"/>
                  <a:gd name="T105" fmla="*/ 622 h 632"/>
                  <a:gd name="T106" fmla="*/ 395 w 492"/>
                  <a:gd name="T107" fmla="*/ 616 h 632"/>
                  <a:gd name="T108" fmla="*/ 442 w 492"/>
                  <a:gd name="T109" fmla="*/ 607 h 632"/>
                  <a:gd name="T110" fmla="*/ 445 w 492"/>
                  <a:gd name="T111" fmla="*/ 566 h 632"/>
                  <a:gd name="T112" fmla="*/ 445 w 492"/>
                  <a:gd name="T113" fmla="*/ 543 h 632"/>
                  <a:gd name="T114" fmla="*/ 492 w 492"/>
                  <a:gd name="T115" fmla="*/ 527 h 632"/>
                  <a:gd name="T116" fmla="*/ 473 w 492"/>
                  <a:gd name="T117" fmla="*/ 489 h 632"/>
                  <a:gd name="T118" fmla="*/ 437 w 492"/>
                  <a:gd name="T119" fmla="*/ 452 h 632"/>
                  <a:gd name="T120" fmla="*/ 442 w 492"/>
                  <a:gd name="T121" fmla="*/ 417 h 6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92" h="632">
                    <a:moveTo>
                      <a:pt x="442" y="417"/>
                    </a:moveTo>
                    <a:lnTo>
                      <a:pt x="442" y="415"/>
                    </a:lnTo>
                    <a:lnTo>
                      <a:pt x="439" y="410"/>
                    </a:lnTo>
                    <a:lnTo>
                      <a:pt x="432" y="407"/>
                    </a:lnTo>
                    <a:lnTo>
                      <a:pt x="431" y="407"/>
                    </a:lnTo>
                    <a:lnTo>
                      <a:pt x="399" y="393"/>
                    </a:lnTo>
                    <a:lnTo>
                      <a:pt x="393" y="392"/>
                    </a:lnTo>
                    <a:lnTo>
                      <a:pt x="386" y="392"/>
                    </a:lnTo>
                    <a:lnTo>
                      <a:pt x="365" y="389"/>
                    </a:lnTo>
                    <a:lnTo>
                      <a:pt x="361" y="389"/>
                    </a:lnTo>
                    <a:lnTo>
                      <a:pt x="361" y="388"/>
                    </a:lnTo>
                    <a:lnTo>
                      <a:pt x="358" y="386"/>
                    </a:lnTo>
                    <a:lnTo>
                      <a:pt x="349" y="368"/>
                    </a:lnTo>
                    <a:lnTo>
                      <a:pt x="347" y="367"/>
                    </a:lnTo>
                    <a:lnTo>
                      <a:pt x="347" y="365"/>
                    </a:lnTo>
                    <a:lnTo>
                      <a:pt x="349" y="364"/>
                    </a:lnTo>
                    <a:lnTo>
                      <a:pt x="342" y="364"/>
                    </a:lnTo>
                    <a:lnTo>
                      <a:pt x="336" y="365"/>
                    </a:lnTo>
                    <a:lnTo>
                      <a:pt x="335" y="365"/>
                    </a:lnTo>
                    <a:lnTo>
                      <a:pt x="326" y="362"/>
                    </a:lnTo>
                    <a:lnTo>
                      <a:pt x="325" y="361"/>
                    </a:lnTo>
                    <a:lnTo>
                      <a:pt x="308" y="348"/>
                    </a:lnTo>
                    <a:lnTo>
                      <a:pt x="307" y="340"/>
                    </a:lnTo>
                    <a:lnTo>
                      <a:pt x="308" y="333"/>
                    </a:lnTo>
                    <a:lnTo>
                      <a:pt x="310" y="332"/>
                    </a:lnTo>
                    <a:lnTo>
                      <a:pt x="310" y="331"/>
                    </a:lnTo>
                    <a:lnTo>
                      <a:pt x="311" y="329"/>
                    </a:lnTo>
                    <a:lnTo>
                      <a:pt x="311" y="326"/>
                    </a:lnTo>
                    <a:lnTo>
                      <a:pt x="312" y="325"/>
                    </a:lnTo>
                    <a:lnTo>
                      <a:pt x="312" y="321"/>
                    </a:lnTo>
                    <a:lnTo>
                      <a:pt x="311" y="318"/>
                    </a:lnTo>
                    <a:lnTo>
                      <a:pt x="300" y="287"/>
                    </a:lnTo>
                    <a:lnTo>
                      <a:pt x="297" y="284"/>
                    </a:lnTo>
                    <a:lnTo>
                      <a:pt x="293" y="279"/>
                    </a:lnTo>
                    <a:lnTo>
                      <a:pt x="291" y="273"/>
                    </a:lnTo>
                    <a:lnTo>
                      <a:pt x="291" y="270"/>
                    </a:lnTo>
                    <a:lnTo>
                      <a:pt x="287" y="256"/>
                    </a:lnTo>
                    <a:lnTo>
                      <a:pt x="291" y="241"/>
                    </a:lnTo>
                    <a:lnTo>
                      <a:pt x="291" y="240"/>
                    </a:lnTo>
                    <a:lnTo>
                      <a:pt x="290" y="237"/>
                    </a:lnTo>
                    <a:lnTo>
                      <a:pt x="290" y="224"/>
                    </a:lnTo>
                    <a:lnTo>
                      <a:pt x="291" y="219"/>
                    </a:lnTo>
                    <a:lnTo>
                      <a:pt x="291" y="213"/>
                    </a:lnTo>
                    <a:lnTo>
                      <a:pt x="290" y="206"/>
                    </a:lnTo>
                    <a:lnTo>
                      <a:pt x="286" y="177"/>
                    </a:lnTo>
                    <a:lnTo>
                      <a:pt x="286" y="175"/>
                    </a:lnTo>
                    <a:lnTo>
                      <a:pt x="290" y="174"/>
                    </a:lnTo>
                    <a:lnTo>
                      <a:pt x="291" y="174"/>
                    </a:lnTo>
                    <a:lnTo>
                      <a:pt x="347" y="154"/>
                    </a:lnTo>
                    <a:lnTo>
                      <a:pt x="356" y="150"/>
                    </a:lnTo>
                    <a:lnTo>
                      <a:pt x="360" y="141"/>
                    </a:lnTo>
                    <a:lnTo>
                      <a:pt x="360" y="135"/>
                    </a:lnTo>
                    <a:lnTo>
                      <a:pt x="361" y="132"/>
                    </a:lnTo>
                    <a:lnTo>
                      <a:pt x="360" y="120"/>
                    </a:lnTo>
                    <a:lnTo>
                      <a:pt x="357" y="111"/>
                    </a:lnTo>
                    <a:lnTo>
                      <a:pt x="352" y="106"/>
                    </a:lnTo>
                    <a:lnTo>
                      <a:pt x="346" y="91"/>
                    </a:lnTo>
                    <a:lnTo>
                      <a:pt x="346" y="90"/>
                    </a:lnTo>
                    <a:lnTo>
                      <a:pt x="345" y="87"/>
                    </a:lnTo>
                    <a:lnTo>
                      <a:pt x="345" y="86"/>
                    </a:lnTo>
                    <a:lnTo>
                      <a:pt x="342" y="82"/>
                    </a:lnTo>
                    <a:lnTo>
                      <a:pt x="338" y="83"/>
                    </a:lnTo>
                    <a:lnTo>
                      <a:pt x="338" y="84"/>
                    </a:lnTo>
                    <a:lnTo>
                      <a:pt x="335" y="87"/>
                    </a:lnTo>
                    <a:lnTo>
                      <a:pt x="332" y="87"/>
                    </a:lnTo>
                    <a:lnTo>
                      <a:pt x="329" y="89"/>
                    </a:lnTo>
                    <a:lnTo>
                      <a:pt x="324" y="89"/>
                    </a:lnTo>
                    <a:lnTo>
                      <a:pt x="322" y="83"/>
                    </a:lnTo>
                    <a:lnTo>
                      <a:pt x="324" y="82"/>
                    </a:lnTo>
                    <a:lnTo>
                      <a:pt x="324" y="76"/>
                    </a:lnTo>
                    <a:lnTo>
                      <a:pt x="321" y="76"/>
                    </a:lnTo>
                    <a:lnTo>
                      <a:pt x="321" y="79"/>
                    </a:lnTo>
                    <a:lnTo>
                      <a:pt x="319" y="79"/>
                    </a:lnTo>
                    <a:lnTo>
                      <a:pt x="318" y="76"/>
                    </a:lnTo>
                    <a:lnTo>
                      <a:pt x="318" y="71"/>
                    </a:lnTo>
                    <a:lnTo>
                      <a:pt x="319" y="69"/>
                    </a:lnTo>
                    <a:lnTo>
                      <a:pt x="319" y="68"/>
                    </a:lnTo>
                    <a:lnTo>
                      <a:pt x="322" y="68"/>
                    </a:lnTo>
                    <a:lnTo>
                      <a:pt x="324" y="67"/>
                    </a:lnTo>
                    <a:lnTo>
                      <a:pt x="328" y="67"/>
                    </a:lnTo>
                    <a:lnTo>
                      <a:pt x="328" y="58"/>
                    </a:lnTo>
                    <a:lnTo>
                      <a:pt x="325" y="47"/>
                    </a:lnTo>
                    <a:lnTo>
                      <a:pt x="322" y="47"/>
                    </a:lnTo>
                    <a:lnTo>
                      <a:pt x="314" y="48"/>
                    </a:lnTo>
                    <a:lnTo>
                      <a:pt x="303" y="33"/>
                    </a:lnTo>
                    <a:lnTo>
                      <a:pt x="271" y="13"/>
                    </a:lnTo>
                    <a:lnTo>
                      <a:pt x="266" y="7"/>
                    </a:lnTo>
                    <a:lnTo>
                      <a:pt x="258" y="4"/>
                    </a:lnTo>
                    <a:lnTo>
                      <a:pt x="250" y="4"/>
                    </a:lnTo>
                    <a:lnTo>
                      <a:pt x="250" y="5"/>
                    </a:lnTo>
                    <a:lnTo>
                      <a:pt x="245" y="5"/>
                    </a:lnTo>
                    <a:lnTo>
                      <a:pt x="245" y="4"/>
                    </a:lnTo>
                    <a:lnTo>
                      <a:pt x="244" y="0"/>
                    </a:lnTo>
                    <a:lnTo>
                      <a:pt x="243" y="0"/>
                    </a:lnTo>
                    <a:lnTo>
                      <a:pt x="227" y="5"/>
                    </a:lnTo>
                    <a:lnTo>
                      <a:pt x="208" y="16"/>
                    </a:lnTo>
                    <a:lnTo>
                      <a:pt x="181" y="64"/>
                    </a:lnTo>
                    <a:lnTo>
                      <a:pt x="181" y="65"/>
                    </a:lnTo>
                    <a:lnTo>
                      <a:pt x="177" y="65"/>
                    </a:lnTo>
                    <a:lnTo>
                      <a:pt x="177" y="67"/>
                    </a:lnTo>
                    <a:lnTo>
                      <a:pt x="157" y="80"/>
                    </a:lnTo>
                    <a:lnTo>
                      <a:pt x="135" y="89"/>
                    </a:lnTo>
                    <a:lnTo>
                      <a:pt x="117" y="84"/>
                    </a:lnTo>
                    <a:lnTo>
                      <a:pt x="100" y="76"/>
                    </a:lnTo>
                    <a:lnTo>
                      <a:pt x="97" y="76"/>
                    </a:lnTo>
                    <a:lnTo>
                      <a:pt x="40" y="64"/>
                    </a:lnTo>
                    <a:lnTo>
                      <a:pt x="37" y="64"/>
                    </a:lnTo>
                    <a:lnTo>
                      <a:pt x="39" y="65"/>
                    </a:lnTo>
                    <a:lnTo>
                      <a:pt x="40" y="68"/>
                    </a:lnTo>
                    <a:lnTo>
                      <a:pt x="40" y="72"/>
                    </a:lnTo>
                    <a:lnTo>
                      <a:pt x="43" y="75"/>
                    </a:lnTo>
                    <a:lnTo>
                      <a:pt x="43" y="76"/>
                    </a:lnTo>
                    <a:lnTo>
                      <a:pt x="48" y="80"/>
                    </a:lnTo>
                    <a:lnTo>
                      <a:pt x="61" y="80"/>
                    </a:lnTo>
                    <a:lnTo>
                      <a:pt x="65" y="83"/>
                    </a:lnTo>
                    <a:lnTo>
                      <a:pt x="70" y="84"/>
                    </a:lnTo>
                    <a:lnTo>
                      <a:pt x="72" y="87"/>
                    </a:lnTo>
                    <a:lnTo>
                      <a:pt x="72" y="89"/>
                    </a:lnTo>
                    <a:lnTo>
                      <a:pt x="74" y="96"/>
                    </a:lnTo>
                    <a:lnTo>
                      <a:pt x="74" y="107"/>
                    </a:lnTo>
                    <a:lnTo>
                      <a:pt x="75" y="114"/>
                    </a:lnTo>
                    <a:lnTo>
                      <a:pt x="75" y="117"/>
                    </a:lnTo>
                    <a:lnTo>
                      <a:pt x="77" y="118"/>
                    </a:lnTo>
                    <a:lnTo>
                      <a:pt x="79" y="118"/>
                    </a:lnTo>
                    <a:lnTo>
                      <a:pt x="81" y="120"/>
                    </a:lnTo>
                    <a:lnTo>
                      <a:pt x="67" y="124"/>
                    </a:lnTo>
                    <a:lnTo>
                      <a:pt x="58" y="125"/>
                    </a:lnTo>
                    <a:lnTo>
                      <a:pt x="57" y="125"/>
                    </a:lnTo>
                    <a:lnTo>
                      <a:pt x="57" y="127"/>
                    </a:lnTo>
                    <a:lnTo>
                      <a:pt x="50" y="129"/>
                    </a:lnTo>
                    <a:lnTo>
                      <a:pt x="43" y="146"/>
                    </a:lnTo>
                    <a:lnTo>
                      <a:pt x="43" y="147"/>
                    </a:lnTo>
                    <a:lnTo>
                      <a:pt x="39" y="167"/>
                    </a:lnTo>
                    <a:lnTo>
                      <a:pt x="44" y="167"/>
                    </a:lnTo>
                    <a:lnTo>
                      <a:pt x="58" y="168"/>
                    </a:lnTo>
                    <a:lnTo>
                      <a:pt x="85" y="180"/>
                    </a:lnTo>
                    <a:lnTo>
                      <a:pt x="93" y="184"/>
                    </a:lnTo>
                    <a:lnTo>
                      <a:pt x="96" y="187"/>
                    </a:lnTo>
                    <a:lnTo>
                      <a:pt x="96" y="189"/>
                    </a:lnTo>
                    <a:lnTo>
                      <a:pt x="97" y="191"/>
                    </a:lnTo>
                    <a:lnTo>
                      <a:pt x="97" y="194"/>
                    </a:lnTo>
                    <a:lnTo>
                      <a:pt x="96" y="195"/>
                    </a:lnTo>
                    <a:lnTo>
                      <a:pt x="94" y="199"/>
                    </a:lnTo>
                    <a:lnTo>
                      <a:pt x="94" y="201"/>
                    </a:lnTo>
                    <a:lnTo>
                      <a:pt x="93" y="202"/>
                    </a:lnTo>
                    <a:lnTo>
                      <a:pt x="71" y="213"/>
                    </a:lnTo>
                    <a:lnTo>
                      <a:pt x="51" y="217"/>
                    </a:lnTo>
                    <a:lnTo>
                      <a:pt x="22" y="228"/>
                    </a:lnTo>
                    <a:lnTo>
                      <a:pt x="12" y="230"/>
                    </a:lnTo>
                    <a:lnTo>
                      <a:pt x="7" y="233"/>
                    </a:lnTo>
                    <a:lnTo>
                      <a:pt x="5" y="233"/>
                    </a:lnTo>
                    <a:lnTo>
                      <a:pt x="0" y="241"/>
                    </a:lnTo>
                    <a:lnTo>
                      <a:pt x="0" y="242"/>
                    </a:lnTo>
                    <a:lnTo>
                      <a:pt x="1" y="242"/>
                    </a:lnTo>
                    <a:lnTo>
                      <a:pt x="1" y="244"/>
                    </a:lnTo>
                    <a:lnTo>
                      <a:pt x="1" y="248"/>
                    </a:lnTo>
                    <a:lnTo>
                      <a:pt x="2" y="256"/>
                    </a:lnTo>
                    <a:lnTo>
                      <a:pt x="2" y="258"/>
                    </a:lnTo>
                    <a:lnTo>
                      <a:pt x="4" y="258"/>
                    </a:lnTo>
                    <a:lnTo>
                      <a:pt x="7" y="261"/>
                    </a:lnTo>
                    <a:lnTo>
                      <a:pt x="11" y="261"/>
                    </a:lnTo>
                    <a:lnTo>
                      <a:pt x="12" y="262"/>
                    </a:lnTo>
                    <a:lnTo>
                      <a:pt x="12" y="263"/>
                    </a:lnTo>
                    <a:lnTo>
                      <a:pt x="14" y="266"/>
                    </a:lnTo>
                    <a:lnTo>
                      <a:pt x="14" y="269"/>
                    </a:lnTo>
                    <a:lnTo>
                      <a:pt x="10" y="273"/>
                    </a:lnTo>
                    <a:lnTo>
                      <a:pt x="7" y="280"/>
                    </a:lnTo>
                    <a:lnTo>
                      <a:pt x="8" y="281"/>
                    </a:lnTo>
                    <a:lnTo>
                      <a:pt x="10" y="281"/>
                    </a:lnTo>
                    <a:lnTo>
                      <a:pt x="18" y="283"/>
                    </a:lnTo>
                    <a:lnTo>
                      <a:pt x="19" y="283"/>
                    </a:lnTo>
                    <a:lnTo>
                      <a:pt x="22" y="284"/>
                    </a:lnTo>
                    <a:lnTo>
                      <a:pt x="22" y="286"/>
                    </a:lnTo>
                    <a:lnTo>
                      <a:pt x="25" y="287"/>
                    </a:lnTo>
                    <a:lnTo>
                      <a:pt x="32" y="312"/>
                    </a:lnTo>
                    <a:lnTo>
                      <a:pt x="32" y="315"/>
                    </a:lnTo>
                    <a:lnTo>
                      <a:pt x="41" y="312"/>
                    </a:lnTo>
                    <a:lnTo>
                      <a:pt x="48" y="308"/>
                    </a:lnTo>
                    <a:lnTo>
                      <a:pt x="50" y="308"/>
                    </a:lnTo>
                    <a:lnTo>
                      <a:pt x="57" y="301"/>
                    </a:lnTo>
                    <a:lnTo>
                      <a:pt x="58" y="298"/>
                    </a:lnTo>
                    <a:lnTo>
                      <a:pt x="60" y="298"/>
                    </a:lnTo>
                    <a:lnTo>
                      <a:pt x="62" y="297"/>
                    </a:lnTo>
                    <a:lnTo>
                      <a:pt x="64" y="297"/>
                    </a:lnTo>
                    <a:lnTo>
                      <a:pt x="86" y="302"/>
                    </a:lnTo>
                    <a:lnTo>
                      <a:pt x="88" y="302"/>
                    </a:lnTo>
                    <a:lnTo>
                      <a:pt x="101" y="314"/>
                    </a:lnTo>
                    <a:lnTo>
                      <a:pt x="104" y="319"/>
                    </a:lnTo>
                    <a:lnTo>
                      <a:pt x="104" y="326"/>
                    </a:lnTo>
                    <a:lnTo>
                      <a:pt x="107" y="329"/>
                    </a:lnTo>
                    <a:lnTo>
                      <a:pt x="121" y="329"/>
                    </a:lnTo>
                    <a:lnTo>
                      <a:pt x="131" y="328"/>
                    </a:lnTo>
                    <a:lnTo>
                      <a:pt x="157" y="328"/>
                    </a:lnTo>
                    <a:lnTo>
                      <a:pt x="161" y="333"/>
                    </a:lnTo>
                    <a:lnTo>
                      <a:pt x="163" y="342"/>
                    </a:lnTo>
                    <a:lnTo>
                      <a:pt x="170" y="354"/>
                    </a:lnTo>
                    <a:lnTo>
                      <a:pt x="175" y="360"/>
                    </a:lnTo>
                    <a:lnTo>
                      <a:pt x="178" y="374"/>
                    </a:lnTo>
                    <a:lnTo>
                      <a:pt x="181" y="381"/>
                    </a:lnTo>
                    <a:lnTo>
                      <a:pt x="184" y="382"/>
                    </a:lnTo>
                    <a:lnTo>
                      <a:pt x="187" y="386"/>
                    </a:lnTo>
                    <a:lnTo>
                      <a:pt x="187" y="392"/>
                    </a:lnTo>
                    <a:lnTo>
                      <a:pt x="185" y="398"/>
                    </a:lnTo>
                    <a:lnTo>
                      <a:pt x="185" y="402"/>
                    </a:lnTo>
                    <a:lnTo>
                      <a:pt x="188" y="405"/>
                    </a:lnTo>
                    <a:lnTo>
                      <a:pt x="188" y="406"/>
                    </a:lnTo>
                    <a:lnTo>
                      <a:pt x="175" y="418"/>
                    </a:lnTo>
                    <a:lnTo>
                      <a:pt x="173" y="445"/>
                    </a:lnTo>
                    <a:lnTo>
                      <a:pt x="173" y="455"/>
                    </a:lnTo>
                    <a:lnTo>
                      <a:pt x="174" y="456"/>
                    </a:lnTo>
                    <a:lnTo>
                      <a:pt x="174" y="458"/>
                    </a:lnTo>
                    <a:lnTo>
                      <a:pt x="188" y="466"/>
                    </a:lnTo>
                    <a:lnTo>
                      <a:pt x="195" y="469"/>
                    </a:lnTo>
                    <a:lnTo>
                      <a:pt x="206" y="484"/>
                    </a:lnTo>
                    <a:lnTo>
                      <a:pt x="209" y="491"/>
                    </a:lnTo>
                    <a:lnTo>
                      <a:pt x="212" y="495"/>
                    </a:lnTo>
                    <a:lnTo>
                      <a:pt x="213" y="495"/>
                    </a:lnTo>
                    <a:lnTo>
                      <a:pt x="215" y="496"/>
                    </a:lnTo>
                    <a:lnTo>
                      <a:pt x="218" y="502"/>
                    </a:lnTo>
                    <a:lnTo>
                      <a:pt x="218" y="509"/>
                    </a:lnTo>
                    <a:lnTo>
                      <a:pt x="226" y="522"/>
                    </a:lnTo>
                    <a:lnTo>
                      <a:pt x="227" y="523"/>
                    </a:lnTo>
                    <a:lnTo>
                      <a:pt x="231" y="525"/>
                    </a:lnTo>
                    <a:lnTo>
                      <a:pt x="231" y="523"/>
                    </a:lnTo>
                    <a:lnTo>
                      <a:pt x="234" y="522"/>
                    </a:lnTo>
                    <a:lnTo>
                      <a:pt x="250" y="519"/>
                    </a:lnTo>
                    <a:lnTo>
                      <a:pt x="261" y="530"/>
                    </a:lnTo>
                    <a:lnTo>
                      <a:pt x="266" y="530"/>
                    </a:lnTo>
                    <a:lnTo>
                      <a:pt x="278" y="537"/>
                    </a:lnTo>
                    <a:lnTo>
                      <a:pt x="278" y="539"/>
                    </a:lnTo>
                    <a:lnTo>
                      <a:pt x="280" y="541"/>
                    </a:lnTo>
                    <a:lnTo>
                      <a:pt x="279" y="543"/>
                    </a:lnTo>
                    <a:lnTo>
                      <a:pt x="279" y="544"/>
                    </a:lnTo>
                    <a:lnTo>
                      <a:pt x="291" y="552"/>
                    </a:lnTo>
                    <a:lnTo>
                      <a:pt x="295" y="554"/>
                    </a:lnTo>
                    <a:lnTo>
                      <a:pt x="301" y="552"/>
                    </a:lnTo>
                    <a:lnTo>
                      <a:pt x="307" y="552"/>
                    </a:lnTo>
                    <a:lnTo>
                      <a:pt x="312" y="559"/>
                    </a:lnTo>
                    <a:lnTo>
                      <a:pt x="317" y="561"/>
                    </a:lnTo>
                    <a:lnTo>
                      <a:pt x="318" y="558"/>
                    </a:lnTo>
                    <a:lnTo>
                      <a:pt x="322" y="555"/>
                    </a:lnTo>
                    <a:lnTo>
                      <a:pt x="333" y="556"/>
                    </a:lnTo>
                    <a:lnTo>
                      <a:pt x="336" y="556"/>
                    </a:lnTo>
                    <a:lnTo>
                      <a:pt x="336" y="555"/>
                    </a:lnTo>
                    <a:lnTo>
                      <a:pt x="339" y="555"/>
                    </a:lnTo>
                    <a:lnTo>
                      <a:pt x="342" y="554"/>
                    </a:lnTo>
                    <a:lnTo>
                      <a:pt x="343" y="554"/>
                    </a:lnTo>
                    <a:lnTo>
                      <a:pt x="343" y="552"/>
                    </a:lnTo>
                    <a:lnTo>
                      <a:pt x="349" y="547"/>
                    </a:lnTo>
                    <a:lnTo>
                      <a:pt x="349" y="544"/>
                    </a:lnTo>
                    <a:lnTo>
                      <a:pt x="350" y="544"/>
                    </a:lnTo>
                    <a:lnTo>
                      <a:pt x="350" y="547"/>
                    </a:lnTo>
                    <a:lnTo>
                      <a:pt x="352" y="547"/>
                    </a:lnTo>
                    <a:lnTo>
                      <a:pt x="352" y="549"/>
                    </a:lnTo>
                    <a:lnTo>
                      <a:pt x="357" y="555"/>
                    </a:lnTo>
                    <a:lnTo>
                      <a:pt x="363" y="559"/>
                    </a:lnTo>
                    <a:lnTo>
                      <a:pt x="371" y="568"/>
                    </a:lnTo>
                    <a:lnTo>
                      <a:pt x="375" y="568"/>
                    </a:lnTo>
                    <a:lnTo>
                      <a:pt x="375" y="569"/>
                    </a:lnTo>
                    <a:lnTo>
                      <a:pt x="372" y="575"/>
                    </a:lnTo>
                    <a:lnTo>
                      <a:pt x="371" y="576"/>
                    </a:lnTo>
                    <a:lnTo>
                      <a:pt x="360" y="597"/>
                    </a:lnTo>
                    <a:lnTo>
                      <a:pt x="360" y="601"/>
                    </a:lnTo>
                    <a:lnTo>
                      <a:pt x="371" y="614"/>
                    </a:lnTo>
                    <a:lnTo>
                      <a:pt x="374" y="622"/>
                    </a:lnTo>
                    <a:lnTo>
                      <a:pt x="374" y="625"/>
                    </a:lnTo>
                    <a:lnTo>
                      <a:pt x="372" y="631"/>
                    </a:lnTo>
                    <a:lnTo>
                      <a:pt x="377" y="632"/>
                    </a:lnTo>
                    <a:lnTo>
                      <a:pt x="386" y="628"/>
                    </a:lnTo>
                    <a:lnTo>
                      <a:pt x="395" y="616"/>
                    </a:lnTo>
                    <a:lnTo>
                      <a:pt x="416" y="616"/>
                    </a:lnTo>
                    <a:lnTo>
                      <a:pt x="416" y="615"/>
                    </a:lnTo>
                    <a:lnTo>
                      <a:pt x="420" y="615"/>
                    </a:lnTo>
                    <a:lnTo>
                      <a:pt x="435" y="607"/>
                    </a:lnTo>
                    <a:lnTo>
                      <a:pt x="442" y="607"/>
                    </a:lnTo>
                    <a:lnTo>
                      <a:pt x="445" y="608"/>
                    </a:lnTo>
                    <a:lnTo>
                      <a:pt x="444" y="607"/>
                    </a:lnTo>
                    <a:lnTo>
                      <a:pt x="444" y="596"/>
                    </a:lnTo>
                    <a:lnTo>
                      <a:pt x="445" y="589"/>
                    </a:lnTo>
                    <a:lnTo>
                      <a:pt x="445" y="566"/>
                    </a:lnTo>
                    <a:lnTo>
                      <a:pt x="444" y="566"/>
                    </a:lnTo>
                    <a:lnTo>
                      <a:pt x="441" y="564"/>
                    </a:lnTo>
                    <a:lnTo>
                      <a:pt x="431" y="564"/>
                    </a:lnTo>
                    <a:lnTo>
                      <a:pt x="431" y="562"/>
                    </a:lnTo>
                    <a:lnTo>
                      <a:pt x="445" y="543"/>
                    </a:lnTo>
                    <a:lnTo>
                      <a:pt x="458" y="537"/>
                    </a:lnTo>
                    <a:lnTo>
                      <a:pt x="467" y="536"/>
                    </a:lnTo>
                    <a:lnTo>
                      <a:pt x="476" y="533"/>
                    </a:lnTo>
                    <a:lnTo>
                      <a:pt x="487" y="527"/>
                    </a:lnTo>
                    <a:lnTo>
                      <a:pt x="492" y="527"/>
                    </a:lnTo>
                    <a:lnTo>
                      <a:pt x="483" y="515"/>
                    </a:lnTo>
                    <a:lnTo>
                      <a:pt x="475" y="506"/>
                    </a:lnTo>
                    <a:lnTo>
                      <a:pt x="472" y="494"/>
                    </a:lnTo>
                    <a:lnTo>
                      <a:pt x="473" y="491"/>
                    </a:lnTo>
                    <a:lnTo>
                      <a:pt x="473" y="489"/>
                    </a:lnTo>
                    <a:lnTo>
                      <a:pt x="467" y="484"/>
                    </a:lnTo>
                    <a:lnTo>
                      <a:pt x="458" y="481"/>
                    </a:lnTo>
                    <a:lnTo>
                      <a:pt x="448" y="470"/>
                    </a:lnTo>
                    <a:lnTo>
                      <a:pt x="444" y="462"/>
                    </a:lnTo>
                    <a:lnTo>
                      <a:pt x="437" y="452"/>
                    </a:lnTo>
                    <a:lnTo>
                      <a:pt x="432" y="436"/>
                    </a:lnTo>
                    <a:lnTo>
                      <a:pt x="442" y="422"/>
                    </a:lnTo>
                    <a:lnTo>
                      <a:pt x="442" y="421"/>
                    </a:lnTo>
                    <a:lnTo>
                      <a:pt x="444" y="420"/>
                    </a:lnTo>
                    <a:lnTo>
                      <a:pt x="442" y="41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81" name="Freeform 209">
                <a:extLst>
                  <a:ext uri="{FF2B5EF4-FFF2-40B4-BE49-F238E27FC236}">
                    <a16:creationId xmlns:a16="http://schemas.microsoft.com/office/drawing/2014/main" id="{8D5B8B11-7466-FB1E-24B4-6C90B83428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47" y="3340"/>
                <a:ext cx="57" cy="63"/>
              </a:xfrm>
              <a:custGeom>
                <a:avLst/>
                <a:gdLst>
                  <a:gd name="T0" fmla="*/ 223 w 231"/>
                  <a:gd name="T1" fmla="*/ 27 h 252"/>
                  <a:gd name="T2" fmla="*/ 217 w 231"/>
                  <a:gd name="T3" fmla="*/ 25 h 252"/>
                  <a:gd name="T4" fmla="*/ 198 w 231"/>
                  <a:gd name="T5" fmla="*/ 9 h 252"/>
                  <a:gd name="T6" fmla="*/ 167 w 231"/>
                  <a:gd name="T7" fmla="*/ 5 h 252"/>
                  <a:gd name="T8" fmla="*/ 154 w 231"/>
                  <a:gd name="T9" fmla="*/ 0 h 252"/>
                  <a:gd name="T10" fmla="*/ 138 w 231"/>
                  <a:gd name="T11" fmla="*/ 6 h 252"/>
                  <a:gd name="T12" fmla="*/ 120 w 231"/>
                  <a:gd name="T13" fmla="*/ 10 h 252"/>
                  <a:gd name="T14" fmla="*/ 93 w 231"/>
                  <a:gd name="T15" fmla="*/ 35 h 252"/>
                  <a:gd name="T16" fmla="*/ 103 w 231"/>
                  <a:gd name="T17" fmla="*/ 37 h 252"/>
                  <a:gd name="T18" fmla="*/ 107 w 231"/>
                  <a:gd name="T19" fmla="*/ 39 h 252"/>
                  <a:gd name="T20" fmla="*/ 106 w 231"/>
                  <a:gd name="T21" fmla="*/ 69 h 252"/>
                  <a:gd name="T22" fmla="*/ 107 w 231"/>
                  <a:gd name="T23" fmla="*/ 81 h 252"/>
                  <a:gd name="T24" fmla="*/ 97 w 231"/>
                  <a:gd name="T25" fmla="*/ 80 h 252"/>
                  <a:gd name="T26" fmla="*/ 78 w 231"/>
                  <a:gd name="T27" fmla="*/ 88 h 252"/>
                  <a:gd name="T28" fmla="*/ 57 w 231"/>
                  <a:gd name="T29" fmla="*/ 89 h 252"/>
                  <a:gd name="T30" fmla="*/ 39 w 231"/>
                  <a:gd name="T31" fmla="*/ 105 h 252"/>
                  <a:gd name="T32" fmla="*/ 34 w 231"/>
                  <a:gd name="T33" fmla="*/ 102 h 252"/>
                  <a:gd name="T34" fmla="*/ 26 w 231"/>
                  <a:gd name="T35" fmla="*/ 104 h 252"/>
                  <a:gd name="T36" fmla="*/ 9 w 231"/>
                  <a:gd name="T37" fmla="*/ 125 h 252"/>
                  <a:gd name="T38" fmla="*/ 7 w 231"/>
                  <a:gd name="T39" fmla="*/ 132 h 252"/>
                  <a:gd name="T40" fmla="*/ 0 w 231"/>
                  <a:gd name="T41" fmla="*/ 157 h 252"/>
                  <a:gd name="T42" fmla="*/ 1 w 231"/>
                  <a:gd name="T43" fmla="*/ 162 h 252"/>
                  <a:gd name="T44" fmla="*/ 15 w 231"/>
                  <a:gd name="T45" fmla="*/ 169 h 252"/>
                  <a:gd name="T46" fmla="*/ 23 w 231"/>
                  <a:gd name="T47" fmla="*/ 178 h 252"/>
                  <a:gd name="T48" fmla="*/ 15 w 231"/>
                  <a:gd name="T49" fmla="*/ 201 h 252"/>
                  <a:gd name="T50" fmla="*/ 9 w 231"/>
                  <a:gd name="T51" fmla="*/ 214 h 252"/>
                  <a:gd name="T52" fmla="*/ 23 w 231"/>
                  <a:gd name="T53" fmla="*/ 217 h 252"/>
                  <a:gd name="T54" fmla="*/ 30 w 231"/>
                  <a:gd name="T55" fmla="*/ 224 h 252"/>
                  <a:gd name="T56" fmla="*/ 32 w 231"/>
                  <a:gd name="T57" fmla="*/ 226 h 252"/>
                  <a:gd name="T58" fmla="*/ 53 w 231"/>
                  <a:gd name="T59" fmla="*/ 245 h 252"/>
                  <a:gd name="T60" fmla="*/ 75 w 231"/>
                  <a:gd name="T61" fmla="*/ 252 h 252"/>
                  <a:gd name="T62" fmla="*/ 72 w 231"/>
                  <a:gd name="T63" fmla="*/ 250 h 252"/>
                  <a:gd name="T64" fmla="*/ 74 w 231"/>
                  <a:gd name="T65" fmla="*/ 245 h 252"/>
                  <a:gd name="T66" fmla="*/ 87 w 231"/>
                  <a:gd name="T67" fmla="*/ 243 h 252"/>
                  <a:gd name="T68" fmla="*/ 96 w 231"/>
                  <a:gd name="T69" fmla="*/ 240 h 252"/>
                  <a:gd name="T70" fmla="*/ 96 w 231"/>
                  <a:gd name="T71" fmla="*/ 226 h 252"/>
                  <a:gd name="T72" fmla="*/ 103 w 231"/>
                  <a:gd name="T73" fmla="*/ 217 h 252"/>
                  <a:gd name="T74" fmla="*/ 104 w 231"/>
                  <a:gd name="T75" fmla="*/ 211 h 252"/>
                  <a:gd name="T76" fmla="*/ 97 w 231"/>
                  <a:gd name="T77" fmla="*/ 203 h 252"/>
                  <a:gd name="T78" fmla="*/ 92 w 231"/>
                  <a:gd name="T79" fmla="*/ 204 h 252"/>
                  <a:gd name="T80" fmla="*/ 87 w 231"/>
                  <a:gd name="T81" fmla="*/ 203 h 252"/>
                  <a:gd name="T82" fmla="*/ 79 w 231"/>
                  <a:gd name="T83" fmla="*/ 200 h 252"/>
                  <a:gd name="T84" fmla="*/ 78 w 231"/>
                  <a:gd name="T85" fmla="*/ 190 h 252"/>
                  <a:gd name="T86" fmla="*/ 78 w 231"/>
                  <a:gd name="T87" fmla="*/ 186 h 252"/>
                  <a:gd name="T88" fmla="*/ 93 w 231"/>
                  <a:gd name="T89" fmla="*/ 161 h 252"/>
                  <a:gd name="T90" fmla="*/ 94 w 231"/>
                  <a:gd name="T91" fmla="*/ 154 h 252"/>
                  <a:gd name="T92" fmla="*/ 114 w 231"/>
                  <a:gd name="T93" fmla="*/ 136 h 252"/>
                  <a:gd name="T94" fmla="*/ 122 w 231"/>
                  <a:gd name="T95" fmla="*/ 130 h 252"/>
                  <a:gd name="T96" fmla="*/ 129 w 231"/>
                  <a:gd name="T97" fmla="*/ 127 h 252"/>
                  <a:gd name="T98" fmla="*/ 139 w 231"/>
                  <a:gd name="T99" fmla="*/ 126 h 252"/>
                  <a:gd name="T100" fmla="*/ 153 w 231"/>
                  <a:gd name="T101" fmla="*/ 125 h 252"/>
                  <a:gd name="T102" fmla="*/ 175 w 231"/>
                  <a:gd name="T103" fmla="*/ 119 h 252"/>
                  <a:gd name="T104" fmla="*/ 187 w 231"/>
                  <a:gd name="T105" fmla="*/ 122 h 252"/>
                  <a:gd name="T106" fmla="*/ 209 w 231"/>
                  <a:gd name="T107" fmla="*/ 134 h 252"/>
                  <a:gd name="T108" fmla="*/ 211 w 231"/>
                  <a:gd name="T109" fmla="*/ 132 h 252"/>
                  <a:gd name="T110" fmla="*/ 227 w 231"/>
                  <a:gd name="T111" fmla="*/ 123 h 252"/>
                  <a:gd name="T112" fmla="*/ 230 w 231"/>
                  <a:gd name="T113" fmla="*/ 122 h 252"/>
                  <a:gd name="T114" fmla="*/ 211 w 231"/>
                  <a:gd name="T115" fmla="*/ 95 h 252"/>
                  <a:gd name="T116" fmla="*/ 201 w 231"/>
                  <a:gd name="T117" fmla="*/ 88 h 252"/>
                  <a:gd name="T118" fmla="*/ 199 w 231"/>
                  <a:gd name="T119" fmla="*/ 83 h 252"/>
                  <a:gd name="T120" fmla="*/ 202 w 231"/>
                  <a:gd name="T121" fmla="*/ 63 h 252"/>
                  <a:gd name="T122" fmla="*/ 213 w 231"/>
                  <a:gd name="T123" fmla="*/ 38 h 252"/>
                  <a:gd name="T124" fmla="*/ 223 w 231"/>
                  <a:gd name="T125" fmla="*/ 28 h 2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31" h="252">
                    <a:moveTo>
                      <a:pt x="223" y="28"/>
                    </a:moveTo>
                    <a:lnTo>
                      <a:pt x="223" y="27"/>
                    </a:lnTo>
                    <a:lnTo>
                      <a:pt x="219" y="25"/>
                    </a:lnTo>
                    <a:lnTo>
                      <a:pt x="217" y="25"/>
                    </a:lnTo>
                    <a:lnTo>
                      <a:pt x="211" y="17"/>
                    </a:lnTo>
                    <a:lnTo>
                      <a:pt x="198" y="9"/>
                    </a:lnTo>
                    <a:lnTo>
                      <a:pt x="180" y="7"/>
                    </a:lnTo>
                    <a:lnTo>
                      <a:pt x="167" y="5"/>
                    </a:lnTo>
                    <a:lnTo>
                      <a:pt x="156" y="0"/>
                    </a:lnTo>
                    <a:lnTo>
                      <a:pt x="154" y="0"/>
                    </a:lnTo>
                    <a:lnTo>
                      <a:pt x="149" y="0"/>
                    </a:lnTo>
                    <a:lnTo>
                      <a:pt x="138" y="6"/>
                    </a:lnTo>
                    <a:lnTo>
                      <a:pt x="129" y="9"/>
                    </a:lnTo>
                    <a:lnTo>
                      <a:pt x="120" y="10"/>
                    </a:lnTo>
                    <a:lnTo>
                      <a:pt x="107" y="16"/>
                    </a:lnTo>
                    <a:lnTo>
                      <a:pt x="93" y="35"/>
                    </a:lnTo>
                    <a:lnTo>
                      <a:pt x="93" y="37"/>
                    </a:lnTo>
                    <a:lnTo>
                      <a:pt x="103" y="37"/>
                    </a:lnTo>
                    <a:lnTo>
                      <a:pt x="106" y="39"/>
                    </a:lnTo>
                    <a:lnTo>
                      <a:pt x="107" y="39"/>
                    </a:lnTo>
                    <a:lnTo>
                      <a:pt x="107" y="62"/>
                    </a:lnTo>
                    <a:lnTo>
                      <a:pt x="106" y="69"/>
                    </a:lnTo>
                    <a:lnTo>
                      <a:pt x="106" y="80"/>
                    </a:lnTo>
                    <a:lnTo>
                      <a:pt x="107" y="81"/>
                    </a:lnTo>
                    <a:lnTo>
                      <a:pt x="104" y="80"/>
                    </a:lnTo>
                    <a:lnTo>
                      <a:pt x="97" y="80"/>
                    </a:lnTo>
                    <a:lnTo>
                      <a:pt x="82" y="88"/>
                    </a:lnTo>
                    <a:lnTo>
                      <a:pt x="78" y="88"/>
                    </a:lnTo>
                    <a:lnTo>
                      <a:pt x="78" y="89"/>
                    </a:lnTo>
                    <a:lnTo>
                      <a:pt x="57" y="89"/>
                    </a:lnTo>
                    <a:lnTo>
                      <a:pt x="48" y="101"/>
                    </a:lnTo>
                    <a:lnTo>
                      <a:pt x="39" y="105"/>
                    </a:lnTo>
                    <a:lnTo>
                      <a:pt x="34" y="104"/>
                    </a:lnTo>
                    <a:lnTo>
                      <a:pt x="34" y="102"/>
                    </a:lnTo>
                    <a:lnTo>
                      <a:pt x="29" y="102"/>
                    </a:lnTo>
                    <a:lnTo>
                      <a:pt x="26" y="104"/>
                    </a:lnTo>
                    <a:lnTo>
                      <a:pt x="25" y="108"/>
                    </a:lnTo>
                    <a:lnTo>
                      <a:pt x="9" y="125"/>
                    </a:lnTo>
                    <a:lnTo>
                      <a:pt x="7" y="129"/>
                    </a:lnTo>
                    <a:lnTo>
                      <a:pt x="7" y="132"/>
                    </a:lnTo>
                    <a:lnTo>
                      <a:pt x="1" y="157"/>
                    </a:lnTo>
                    <a:lnTo>
                      <a:pt x="0" y="157"/>
                    </a:lnTo>
                    <a:lnTo>
                      <a:pt x="0" y="162"/>
                    </a:lnTo>
                    <a:lnTo>
                      <a:pt x="1" y="162"/>
                    </a:lnTo>
                    <a:lnTo>
                      <a:pt x="5" y="168"/>
                    </a:lnTo>
                    <a:lnTo>
                      <a:pt x="15" y="169"/>
                    </a:lnTo>
                    <a:lnTo>
                      <a:pt x="23" y="169"/>
                    </a:lnTo>
                    <a:lnTo>
                      <a:pt x="23" y="178"/>
                    </a:lnTo>
                    <a:lnTo>
                      <a:pt x="22" y="187"/>
                    </a:lnTo>
                    <a:lnTo>
                      <a:pt x="15" y="201"/>
                    </a:lnTo>
                    <a:lnTo>
                      <a:pt x="9" y="211"/>
                    </a:lnTo>
                    <a:lnTo>
                      <a:pt x="9" y="214"/>
                    </a:lnTo>
                    <a:lnTo>
                      <a:pt x="11" y="214"/>
                    </a:lnTo>
                    <a:lnTo>
                      <a:pt x="23" y="217"/>
                    </a:lnTo>
                    <a:lnTo>
                      <a:pt x="27" y="222"/>
                    </a:lnTo>
                    <a:lnTo>
                      <a:pt x="30" y="224"/>
                    </a:lnTo>
                    <a:lnTo>
                      <a:pt x="30" y="225"/>
                    </a:lnTo>
                    <a:lnTo>
                      <a:pt x="32" y="226"/>
                    </a:lnTo>
                    <a:lnTo>
                      <a:pt x="36" y="226"/>
                    </a:lnTo>
                    <a:lnTo>
                      <a:pt x="53" y="245"/>
                    </a:lnTo>
                    <a:lnTo>
                      <a:pt x="58" y="249"/>
                    </a:lnTo>
                    <a:lnTo>
                      <a:pt x="75" y="252"/>
                    </a:lnTo>
                    <a:lnTo>
                      <a:pt x="75" y="250"/>
                    </a:lnTo>
                    <a:lnTo>
                      <a:pt x="72" y="250"/>
                    </a:lnTo>
                    <a:lnTo>
                      <a:pt x="72" y="245"/>
                    </a:lnTo>
                    <a:lnTo>
                      <a:pt x="74" y="245"/>
                    </a:lnTo>
                    <a:lnTo>
                      <a:pt x="74" y="243"/>
                    </a:lnTo>
                    <a:lnTo>
                      <a:pt x="87" y="243"/>
                    </a:lnTo>
                    <a:lnTo>
                      <a:pt x="92" y="245"/>
                    </a:lnTo>
                    <a:lnTo>
                      <a:pt x="96" y="240"/>
                    </a:lnTo>
                    <a:lnTo>
                      <a:pt x="94" y="236"/>
                    </a:lnTo>
                    <a:lnTo>
                      <a:pt x="96" y="226"/>
                    </a:lnTo>
                    <a:lnTo>
                      <a:pt x="100" y="221"/>
                    </a:lnTo>
                    <a:lnTo>
                      <a:pt x="103" y="217"/>
                    </a:lnTo>
                    <a:lnTo>
                      <a:pt x="104" y="214"/>
                    </a:lnTo>
                    <a:lnTo>
                      <a:pt x="104" y="211"/>
                    </a:lnTo>
                    <a:lnTo>
                      <a:pt x="101" y="206"/>
                    </a:lnTo>
                    <a:lnTo>
                      <a:pt x="97" y="203"/>
                    </a:lnTo>
                    <a:lnTo>
                      <a:pt x="96" y="204"/>
                    </a:lnTo>
                    <a:lnTo>
                      <a:pt x="92" y="204"/>
                    </a:lnTo>
                    <a:lnTo>
                      <a:pt x="89" y="203"/>
                    </a:lnTo>
                    <a:lnTo>
                      <a:pt x="87" y="203"/>
                    </a:lnTo>
                    <a:lnTo>
                      <a:pt x="81" y="200"/>
                    </a:lnTo>
                    <a:lnTo>
                      <a:pt x="79" y="200"/>
                    </a:lnTo>
                    <a:lnTo>
                      <a:pt x="78" y="199"/>
                    </a:lnTo>
                    <a:lnTo>
                      <a:pt x="78" y="190"/>
                    </a:lnTo>
                    <a:lnTo>
                      <a:pt x="79" y="186"/>
                    </a:lnTo>
                    <a:lnTo>
                      <a:pt x="78" y="186"/>
                    </a:lnTo>
                    <a:lnTo>
                      <a:pt x="79" y="185"/>
                    </a:lnTo>
                    <a:lnTo>
                      <a:pt x="93" y="161"/>
                    </a:lnTo>
                    <a:lnTo>
                      <a:pt x="94" y="155"/>
                    </a:lnTo>
                    <a:lnTo>
                      <a:pt x="94" y="154"/>
                    </a:lnTo>
                    <a:lnTo>
                      <a:pt x="106" y="141"/>
                    </a:lnTo>
                    <a:lnTo>
                      <a:pt x="114" y="136"/>
                    </a:lnTo>
                    <a:lnTo>
                      <a:pt x="117" y="133"/>
                    </a:lnTo>
                    <a:lnTo>
                      <a:pt x="122" y="130"/>
                    </a:lnTo>
                    <a:lnTo>
                      <a:pt x="128" y="129"/>
                    </a:lnTo>
                    <a:lnTo>
                      <a:pt x="129" y="127"/>
                    </a:lnTo>
                    <a:lnTo>
                      <a:pt x="132" y="127"/>
                    </a:lnTo>
                    <a:lnTo>
                      <a:pt x="139" y="126"/>
                    </a:lnTo>
                    <a:lnTo>
                      <a:pt x="142" y="125"/>
                    </a:lnTo>
                    <a:lnTo>
                      <a:pt x="153" y="125"/>
                    </a:lnTo>
                    <a:lnTo>
                      <a:pt x="173" y="120"/>
                    </a:lnTo>
                    <a:lnTo>
                      <a:pt x="175" y="119"/>
                    </a:lnTo>
                    <a:lnTo>
                      <a:pt x="178" y="119"/>
                    </a:lnTo>
                    <a:lnTo>
                      <a:pt x="187" y="122"/>
                    </a:lnTo>
                    <a:lnTo>
                      <a:pt x="191" y="122"/>
                    </a:lnTo>
                    <a:lnTo>
                      <a:pt x="209" y="134"/>
                    </a:lnTo>
                    <a:lnTo>
                      <a:pt x="211" y="133"/>
                    </a:lnTo>
                    <a:lnTo>
                      <a:pt x="211" y="132"/>
                    </a:lnTo>
                    <a:lnTo>
                      <a:pt x="220" y="126"/>
                    </a:lnTo>
                    <a:lnTo>
                      <a:pt x="227" y="123"/>
                    </a:lnTo>
                    <a:lnTo>
                      <a:pt x="228" y="123"/>
                    </a:lnTo>
                    <a:lnTo>
                      <a:pt x="230" y="122"/>
                    </a:lnTo>
                    <a:lnTo>
                      <a:pt x="231" y="118"/>
                    </a:lnTo>
                    <a:lnTo>
                      <a:pt x="211" y="95"/>
                    </a:lnTo>
                    <a:lnTo>
                      <a:pt x="202" y="88"/>
                    </a:lnTo>
                    <a:lnTo>
                      <a:pt x="201" y="88"/>
                    </a:lnTo>
                    <a:lnTo>
                      <a:pt x="201" y="87"/>
                    </a:lnTo>
                    <a:lnTo>
                      <a:pt x="199" y="83"/>
                    </a:lnTo>
                    <a:lnTo>
                      <a:pt x="202" y="66"/>
                    </a:lnTo>
                    <a:lnTo>
                      <a:pt x="202" y="63"/>
                    </a:lnTo>
                    <a:lnTo>
                      <a:pt x="209" y="44"/>
                    </a:lnTo>
                    <a:lnTo>
                      <a:pt x="213" y="38"/>
                    </a:lnTo>
                    <a:lnTo>
                      <a:pt x="220" y="35"/>
                    </a:lnTo>
                    <a:lnTo>
                      <a:pt x="223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82" name="Freeform 210">
                <a:extLst>
                  <a:ext uri="{FF2B5EF4-FFF2-40B4-BE49-F238E27FC236}">
                    <a16:creationId xmlns:a16="http://schemas.microsoft.com/office/drawing/2014/main" id="{3EFC9510-E688-A67B-765A-B6FB2CCB58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53" y="3367"/>
                <a:ext cx="112" cy="102"/>
              </a:xfrm>
              <a:custGeom>
                <a:avLst/>
                <a:gdLst>
                  <a:gd name="T0" fmla="*/ 407 w 450"/>
                  <a:gd name="T1" fmla="*/ 117 h 408"/>
                  <a:gd name="T2" fmla="*/ 398 w 450"/>
                  <a:gd name="T3" fmla="*/ 108 h 408"/>
                  <a:gd name="T4" fmla="*/ 390 w 450"/>
                  <a:gd name="T5" fmla="*/ 92 h 408"/>
                  <a:gd name="T6" fmla="*/ 390 w 450"/>
                  <a:gd name="T7" fmla="*/ 60 h 408"/>
                  <a:gd name="T8" fmla="*/ 355 w 450"/>
                  <a:gd name="T9" fmla="*/ 55 h 408"/>
                  <a:gd name="T10" fmla="*/ 334 w 450"/>
                  <a:gd name="T11" fmla="*/ 43 h 408"/>
                  <a:gd name="T12" fmla="*/ 277 w 450"/>
                  <a:gd name="T13" fmla="*/ 4 h 408"/>
                  <a:gd name="T14" fmla="*/ 261 w 450"/>
                  <a:gd name="T15" fmla="*/ 3 h 408"/>
                  <a:gd name="T16" fmla="*/ 263 w 450"/>
                  <a:gd name="T17" fmla="*/ 11 h 408"/>
                  <a:gd name="T18" fmla="*/ 243 w 450"/>
                  <a:gd name="T19" fmla="*/ 38 h 408"/>
                  <a:gd name="T20" fmla="*/ 246 w 450"/>
                  <a:gd name="T21" fmla="*/ 27 h 408"/>
                  <a:gd name="T22" fmla="*/ 241 w 450"/>
                  <a:gd name="T23" fmla="*/ 38 h 408"/>
                  <a:gd name="T24" fmla="*/ 236 w 450"/>
                  <a:gd name="T25" fmla="*/ 69 h 408"/>
                  <a:gd name="T26" fmla="*/ 214 w 450"/>
                  <a:gd name="T27" fmla="*/ 91 h 408"/>
                  <a:gd name="T28" fmla="*/ 158 w 450"/>
                  <a:gd name="T29" fmla="*/ 105 h 408"/>
                  <a:gd name="T30" fmla="*/ 150 w 450"/>
                  <a:gd name="T31" fmla="*/ 105 h 408"/>
                  <a:gd name="T32" fmla="*/ 99 w 450"/>
                  <a:gd name="T33" fmla="*/ 95 h 408"/>
                  <a:gd name="T34" fmla="*/ 71 w 450"/>
                  <a:gd name="T35" fmla="*/ 98 h 408"/>
                  <a:gd name="T36" fmla="*/ 45 w 450"/>
                  <a:gd name="T37" fmla="*/ 105 h 408"/>
                  <a:gd name="T38" fmla="*/ 39 w 450"/>
                  <a:gd name="T39" fmla="*/ 112 h 408"/>
                  <a:gd name="T40" fmla="*/ 23 w 450"/>
                  <a:gd name="T41" fmla="*/ 126 h 408"/>
                  <a:gd name="T42" fmla="*/ 31 w 450"/>
                  <a:gd name="T43" fmla="*/ 171 h 408"/>
                  <a:gd name="T44" fmla="*/ 16 w 450"/>
                  <a:gd name="T45" fmla="*/ 193 h 408"/>
                  <a:gd name="T46" fmla="*/ 6 w 450"/>
                  <a:gd name="T47" fmla="*/ 214 h 408"/>
                  <a:gd name="T48" fmla="*/ 0 w 450"/>
                  <a:gd name="T49" fmla="*/ 229 h 408"/>
                  <a:gd name="T50" fmla="*/ 4 w 450"/>
                  <a:gd name="T51" fmla="*/ 264 h 408"/>
                  <a:gd name="T52" fmla="*/ 20 w 450"/>
                  <a:gd name="T53" fmla="*/ 281 h 408"/>
                  <a:gd name="T54" fmla="*/ 39 w 450"/>
                  <a:gd name="T55" fmla="*/ 292 h 408"/>
                  <a:gd name="T56" fmla="*/ 92 w 450"/>
                  <a:gd name="T57" fmla="*/ 347 h 408"/>
                  <a:gd name="T58" fmla="*/ 105 w 450"/>
                  <a:gd name="T59" fmla="*/ 404 h 408"/>
                  <a:gd name="T60" fmla="*/ 130 w 450"/>
                  <a:gd name="T61" fmla="*/ 402 h 408"/>
                  <a:gd name="T62" fmla="*/ 134 w 450"/>
                  <a:gd name="T63" fmla="*/ 405 h 408"/>
                  <a:gd name="T64" fmla="*/ 175 w 450"/>
                  <a:gd name="T65" fmla="*/ 397 h 408"/>
                  <a:gd name="T66" fmla="*/ 179 w 450"/>
                  <a:gd name="T67" fmla="*/ 378 h 408"/>
                  <a:gd name="T68" fmla="*/ 182 w 450"/>
                  <a:gd name="T69" fmla="*/ 340 h 408"/>
                  <a:gd name="T70" fmla="*/ 197 w 450"/>
                  <a:gd name="T71" fmla="*/ 288 h 408"/>
                  <a:gd name="T72" fmla="*/ 212 w 450"/>
                  <a:gd name="T73" fmla="*/ 264 h 408"/>
                  <a:gd name="T74" fmla="*/ 225 w 450"/>
                  <a:gd name="T75" fmla="*/ 256 h 408"/>
                  <a:gd name="T76" fmla="*/ 238 w 450"/>
                  <a:gd name="T77" fmla="*/ 254 h 408"/>
                  <a:gd name="T78" fmla="*/ 250 w 450"/>
                  <a:gd name="T79" fmla="*/ 266 h 408"/>
                  <a:gd name="T80" fmla="*/ 261 w 450"/>
                  <a:gd name="T81" fmla="*/ 278 h 408"/>
                  <a:gd name="T82" fmla="*/ 275 w 450"/>
                  <a:gd name="T83" fmla="*/ 275 h 408"/>
                  <a:gd name="T84" fmla="*/ 305 w 450"/>
                  <a:gd name="T85" fmla="*/ 265 h 408"/>
                  <a:gd name="T86" fmla="*/ 334 w 450"/>
                  <a:gd name="T87" fmla="*/ 263 h 408"/>
                  <a:gd name="T88" fmla="*/ 345 w 450"/>
                  <a:gd name="T89" fmla="*/ 265 h 408"/>
                  <a:gd name="T90" fmla="*/ 355 w 450"/>
                  <a:gd name="T91" fmla="*/ 271 h 408"/>
                  <a:gd name="T92" fmla="*/ 356 w 450"/>
                  <a:gd name="T93" fmla="*/ 247 h 408"/>
                  <a:gd name="T94" fmla="*/ 361 w 450"/>
                  <a:gd name="T95" fmla="*/ 229 h 408"/>
                  <a:gd name="T96" fmla="*/ 375 w 450"/>
                  <a:gd name="T97" fmla="*/ 239 h 408"/>
                  <a:gd name="T98" fmla="*/ 394 w 450"/>
                  <a:gd name="T99" fmla="*/ 238 h 408"/>
                  <a:gd name="T100" fmla="*/ 404 w 450"/>
                  <a:gd name="T101" fmla="*/ 235 h 408"/>
                  <a:gd name="T102" fmla="*/ 404 w 450"/>
                  <a:gd name="T103" fmla="*/ 221 h 408"/>
                  <a:gd name="T104" fmla="*/ 416 w 450"/>
                  <a:gd name="T105" fmla="*/ 207 h 408"/>
                  <a:gd name="T106" fmla="*/ 436 w 450"/>
                  <a:gd name="T107" fmla="*/ 200 h 408"/>
                  <a:gd name="T108" fmla="*/ 437 w 450"/>
                  <a:gd name="T109" fmla="*/ 190 h 408"/>
                  <a:gd name="T110" fmla="*/ 440 w 450"/>
                  <a:gd name="T111" fmla="*/ 162 h 408"/>
                  <a:gd name="T112" fmla="*/ 450 w 450"/>
                  <a:gd name="T113" fmla="*/ 143 h 4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450" h="408">
                    <a:moveTo>
                      <a:pt x="433" y="140"/>
                    </a:moveTo>
                    <a:lnTo>
                      <a:pt x="428" y="136"/>
                    </a:lnTo>
                    <a:lnTo>
                      <a:pt x="411" y="117"/>
                    </a:lnTo>
                    <a:lnTo>
                      <a:pt x="407" y="117"/>
                    </a:lnTo>
                    <a:lnTo>
                      <a:pt x="405" y="116"/>
                    </a:lnTo>
                    <a:lnTo>
                      <a:pt x="405" y="115"/>
                    </a:lnTo>
                    <a:lnTo>
                      <a:pt x="402" y="113"/>
                    </a:lnTo>
                    <a:lnTo>
                      <a:pt x="398" y="108"/>
                    </a:lnTo>
                    <a:lnTo>
                      <a:pt x="386" y="105"/>
                    </a:lnTo>
                    <a:lnTo>
                      <a:pt x="384" y="105"/>
                    </a:lnTo>
                    <a:lnTo>
                      <a:pt x="384" y="102"/>
                    </a:lnTo>
                    <a:lnTo>
                      <a:pt x="390" y="92"/>
                    </a:lnTo>
                    <a:lnTo>
                      <a:pt x="397" y="78"/>
                    </a:lnTo>
                    <a:lnTo>
                      <a:pt x="398" y="69"/>
                    </a:lnTo>
                    <a:lnTo>
                      <a:pt x="398" y="60"/>
                    </a:lnTo>
                    <a:lnTo>
                      <a:pt x="390" y="60"/>
                    </a:lnTo>
                    <a:lnTo>
                      <a:pt x="380" y="59"/>
                    </a:lnTo>
                    <a:lnTo>
                      <a:pt x="376" y="53"/>
                    </a:lnTo>
                    <a:lnTo>
                      <a:pt x="375" y="53"/>
                    </a:lnTo>
                    <a:lnTo>
                      <a:pt x="355" y="55"/>
                    </a:lnTo>
                    <a:lnTo>
                      <a:pt x="355" y="52"/>
                    </a:lnTo>
                    <a:lnTo>
                      <a:pt x="349" y="48"/>
                    </a:lnTo>
                    <a:lnTo>
                      <a:pt x="340" y="43"/>
                    </a:lnTo>
                    <a:lnTo>
                      <a:pt x="334" y="43"/>
                    </a:lnTo>
                    <a:lnTo>
                      <a:pt x="327" y="41"/>
                    </a:lnTo>
                    <a:lnTo>
                      <a:pt x="320" y="38"/>
                    </a:lnTo>
                    <a:lnTo>
                      <a:pt x="295" y="14"/>
                    </a:lnTo>
                    <a:lnTo>
                      <a:pt x="277" y="4"/>
                    </a:lnTo>
                    <a:lnTo>
                      <a:pt x="268" y="4"/>
                    </a:lnTo>
                    <a:lnTo>
                      <a:pt x="265" y="2"/>
                    </a:lnTo>
                    <a:lnTo>
                      <a:pt x="265" y="0"/>
                    </a:lnTo>
                    <a:lnTo>
                      <a:pt x="261" y="3"/>
                    </a:lnTo>
                    <a:lnTo>
                      <a:pt x="260" y="3"/>
                    </a:lnTo>
                    <a:lnTo>
                      <a:pt x="260" y="4"/>
                    </a:lnTo>
                    <a:lnTo>
                      <a:pt x="261" y="9"/>
                    </a:lnTo>
                    <a:lnTo>
                      <a:pt x="263" y="11"/>
                    </a:lnTo>
                    <a:lnTo>
                      <a:pt x="263" y="14"/>
                    </a:lnTo>
                    <a:lnTo>
                      <a:pt x="256" y="31"/>
                    </a:lnTo>
                    <a:lnTo>
                      <a:pt x="252" y="35"/>
                    </a:lnTo>
                    <a:lnTo>
                      <a:pt x="243" y="38"/>
                    </a:lnTo>
                    <a:lnTo>
                      <a:pt x="243" y="37"/>
                    </a:lnTo>
                    <a:lnTo>
                      <a:pt x="246" y="31"/>
                    </a:lnTo>
                    <a:lnTo>
                      <a:pt x="248" y="27"/>
                    </a:lnTo>
                    <a:lnTo>
                      <a:pt x="246" y="27"/>
                    </a:lnTo>
                    <a:lnTo>
                      <a:pt x="243" y="32"/>
                    </a:lnTo>
                    <a:lnTo>
                      <a:pt x="242" y="34"/>
                    </a:lnTo>
                    <a:lnTo>
                      <a:pt x="242" y="38"/>
                    </a:lnTo>
                    <a:lnTo>
                      <a:pt x="241" y="38"/>
                    </a:lnTo>
                    <a:lnTo>
                      <a:pt x="241" y="40"/>
                    </a:lnTo>
                    <a:lnTo>
                      <a:pt x="239" y="55"/>
                    </a:lnTo>
                    <a:lnTo>
                      <a:pt x="236" y="67"/>
                    </a:lnTo>
                    <a:lnTo>
                      <a:pt x="236" y="69"/>
                    </a:lnTo>
                    <a:lnTo>
                      <a:pt x="235" y="70"/>
                    </a:lnTo>
                    <a:lnTo>
                      <a:pt x="221" y="88"/>
                    </a:lnTo>
                    <a:lnTo>
                      <a:pt x="220" y="90"/>
                    </a:lnTo>
                    <a:lnTo>
                      <a:pt x="214" y="91"/>
                    </a:lnTo>
                    <a:lnTo>
                      <a:pt x="200" y="92"/>
                    </a:lnTo>
                    <a:lnTo>
                      <a:pt x="190" y="91"/>
                    </a:lnTo>
                    <a:lnTo>
                      <a:pt x="172" y="94"/>
                    </a:lnTo>
                    <a:lnTo>
                      <a:pt x="158" y="105"/>
                    </a:lnTo>
                    <a:lnTo>
                      <a:pt x="155" y="107"/>
                    </a:lnTo>
                    <a:lnTo>
                      <a:pt x="152" y="107"/>
                    </a:lnTo>
                    <a:lnTo>
                      <a:pt x="152" y="105"/>
                    </a:lnTo>
                    <a:lnTo>
                      <a:pt x="150" y="105"/>
                    </a:lnTo>
                    <a:lnTo>
                      <a:pt x="150" y="104"/>
                    </a:lnTo>
                    <a:lnTo>
                      <a:pt x="133" y="98"/>
                    </a:lnTo>
                    <a:lnTo>
                      <a:pt x="118" y="98"/>
                    </a:lnTo>
                    <a:lnTo>
                      <a:pt x="99" y="95"/>
                    </a:lnTo>
                    <a:lnTo>
                      <a:pt x="74" y="95"/>
                    </a:lnTo>
                    <a:lnTo>
                      <a:pt x="74" y="97"/>
                    </a:lnTo>
                    <a:lnTo>
                      <a:pt x="73" y="98"/>
                    </a:lnTo>
                    <a:lnTo>
                      <a:pt x="71" y="98"/>
                    </a:lnTo>
                    <a:lnTo>
                      <a:pt x="64" y="95"/>
                    </a:lnTo>
                    <a:lnTo>
                      <a:pt x="56" y="97"/>
                    </a:lnTo>
                    <a:lnTo>
                      <a:pt x="48" y="101"/>
                    </a:lnTo>
                    <a:lnTo>
                      <a:pt x="45" y="105"/>
                    </a:lnTo>
                    <a:lnTo>
                      <a:pt x="44" y="107"/>
                    </a:lnTo>
                    <a:lnTo>
                      <a:pt x="44" y="108"/>
                    </a:lnTo>
                    <a:lnTo>
                      <a:pt x="42" y="110"/>
                    </a:lnTo>
                    <a:lnTo>
                      <a:pt x="39" y="112"/>
                    </a:lnTo>
                    <a:lnTo>
                      <a:pt x="28" y="119"/>
                    </a:lnTo>
                    <a:lnTo>
                      <a:pt x="25" y="120"/>
                    </a:lnTo>
                    <a:lnTo>
                      <a:pt x="24" y="124"/>
                    </a:lnTo>
                    <a:lnTo>
                      <a:pt x="23" y="126"/>
                    </a:lnTo>
                    <a:lnTo>
                      <a:pt x="23" y="130"/>
                    </a:lnTo>
                    <a:lnTo>
                      <a:pt x="27" y="144"/>
                    </a:lnTo>
                    <a:lnTo>
                      <a:pt x="34" y="158"/>
                    </a:lnTo>
                    <a:lnTo>
                      <a:pt x="31" y="171"/>
                    </a:lnTo>
                    <a:lnTo>
                      <a:pt x="30" y="189"/>
                    </a:lnTo>
                    <a:lnTo>
                      <a:pt x="20" y="194"/>
                    </a:lnTo>
                    <a:lnTo>
                      <a:pt x="17" y="193"/>
                    </a:lnTo>
                    <a:lnTo>
                      <a:pt x="16" y="193"/>
                    </a:lnTo>
                    <a:lnTo>
                      <a:pt x="16" y="194"/>
                    </a:lnTo>
                    <a:lnTo>
                      <a:pt x="13" y="197"/>
                    </a:lnTo>
                    <a:lnTo>
                      <a:pt x="13" y="198"/>
                    </a:lnTo>
                    <a:lnTo>
                      <a:pt x="6" y="214"/>
                    </a:lnTo>
                    <a:lnTo>
                      <a:pt x="4" y="214"/>
                    </a:lnTo>
                    <a:lnTo>
                      <a:pt x="3" y="224"/>
                    </a:lnTo>
                    <a:lnTo>
                      <a:pt x="2" y="228"/>
                    </a:lnTo>
                    <a:lnTo>
                      <a:pt x="0" y="229"/>
                    </a:lnTo>
                    <a:lnTo>
                      <a:pt x="0" y="241"/>
                    </a:lnTo>
                    <a:lnTo>
                      <a:pt x="2" y="244"/>
                    </a:lnTo>
                    <a:lnTo>
                      <a:pt x="4" y="257"/>
                    </a:lnTo>
                    <a:lnTo>
                      <a:pt x="4" y="264"/>
                    </a:lnTo>
                    <a:lnTo>
                      <a:pt x="3" y="270"/>
                    </a:lnTo>
                    <a:lnTo>
                      <a:pt x="11" y="278"/>
                    </a:lnTo>
                    <a:lnTo>
                      <a:pt x="17" y="281"/>
                    </a:lnTo>
                    <a:lnTo>
                      <a:pt x="20" y="281"/>
                    </a:lnTo>
                    <a:lnTo>
                      <a:pt x="21" y="282"/>
                    </a:lnTo>
                    <a:lnTo>
                      <a:pt x="27" y="284"/>
                    </a:lnTo>
                    <a:lnTo>
                      <a:pt x="38" y="291"/>
                    </a:lnTo>
                    <a:lnTo>
                      <a:pt x="39" y="292"/>
                    </a:lnTo>
                    <a:lnTo>
                      <a:pt x="54" y="295"/>
                    </a:lnTo>
                    <a:lnTo>
                      <a:pt x="78" y="325"/>
                    </a:lnTo>
                    <a:lnTo>
                      <a:pt x="83" y="330"/>
                    </a:lnTo>
                    <a:lnTo>
                      <a:pt x="92" y="347"/>
                    </a:lnTo>
                    <a:lnTo>
                      <a:pt x="102" y="359"/>
                    </a:lnTo>
                    <a:lnTo>
                      <a:pt x="107" y="378"/>
                    </a:lnTo>
                    <a:lnTo>
                      <a:pt x="105" y="387"/>
                    </a:lnTo>
                    <a:lnTo>
                      <a:pt x="105" y="404"/>
                    </a:lnTo>
                    <a:lnTo>
                      <a:pt x="108" y="404"/>
                    </a:lnTo>
                    <a:lnTo>
                      <a:pt x="116" y="405"/>
                    </a:lnTo>
                    <a:lnTo>
                      <a:pt x="119" y="405"/>
                    </a:lnTo>
                    <a:lnTo>
                      <a:pt x="130" y="402"/>
                    </a:lnTo>
                    <a:lnTo>
                      <a:pt x="131" y="402"/>
                    </a:lnTo>
                    <a:lnTo>
                      <a:pt x="133" y="404"/>
                    </a:lnTo>
                    <a:lnTo>
                      <a:pt x="134" y="404"/>
                    </a:lnTo>
                    <a:lnTo>
                      <a:pt x="134" y="405"/>
                    </a:lnTo>
                    <a:lnTo>
                      <a:pt x="136" y="408"/>
                    </a:lnTo>
                    <a:lnTo>
                      <a:pt x="171" y="400"/>
                    </a:lnTo>
                    <a:lnTo>
                      <a:pt x="172" y="398"/>
                    </a:lnTo>
                    <a:lnTo>
                      <a:pt x="175" y="397"/>
                    </a:lnTo>
                    <a:lnTo>
                      <a:pt x="179" y="395"/>
                    </a:lnTo>
                    <a:lnTo>
                      <a:pt x="179" y="394"/>
                    </a:lnTo>
                    <a:lnTo>
                      <a:pt x="176" y="388"/>
                    </a:lnTo>
                    <a:lnTo>
                      <a:pt x="179" y="378"/>
                    </a:lnTo>
                    <a:lnTo>
                      <a:pt x="178" y="366"/>
                    </a:lnTo>
                    <a:lnTo>
                      <a:pt x="175" y="362"/>
                    </a:lnTo>
                    <a:lnTo>
                      <a:pt x="175" y="356"/>
                    </a:lnTo>
                    <a:lnTo>
                      <a:pt x="182" y="340"/>
                    </a:lnTo>
                    <a:lnTo>
                      <a:pt x="189" y="330"/>
                    </a:lnTo>
                    <a:lnTo>
                      <a:pt x="190" y="311"/>
                    </a:lnTo>
                    <a:lnTo>
                      <a:pt x="190" y="308"/>
                    </a:lnTo>
                    <a:lnTo>
                      <a:pt x="197" y="288"/>
                    </a:lnTo>
                    <a:lnTo>
                      <a:pt x="198" y="287"/>
                    </a:lnTo>
                    <a:lnTo>
                      <a:pt x="200" y="282"/>
                    </a:lnTo>
                    <a:lnTo>
                      <a:pt x="211" y="265"/>
                    </a:lnTo>
                    <a:lnTo>
                      <a:pt x="212" y="264"/>
                    </a:lnTo>
                    <a:lnTo>
                      <a:pt x="215" y="263"/>
                    </a:lnTo>
                    <a:lnTo>
                      <a:pt x="218" y="260"/>
                    </a:lnTo>
                    <a:lnTo>
                      <a:pt x="222" y="258"/>
                    </a:lnTo>
                    <a:lnTo>
                      <a:pt x="225" y="256"/>
                    </a:lnTo>
                    <a:lnTo>
                      <a:pt x="234" y="253"/>
                    </a:lnTo>
                    <a:lnTo>
                      <a:pt x="235" y="253"/>
                    </a:lnTo>
                    <a:lnTo>
                      <a:pt x="236" y="254"/>
                    </a:lnTo>
                    <a:lnTo>
                      <a:pt x="238" y="254"/>
                    </a:lnTo>
                    <a:lnTo>
                      <a:pt x="238" y="256"/>
                    </a:lnTo>
                    <a:lnTo>
                      <a:pt x="242" y="261"/>
                    </a:lnTo>
                    <a:lnTo>
                      <a:pt x="246" y="263"/>
                    </a:lnTo>
                    <a:lnTo>
                      <a:pt x="250" y="266"/>
                    </a:lnTo>
                    <a:lnTo>
                      <a:pt x="255" y="271"/>
                    </a:lnTo>
                    <a:lnTo>
                      <a:pt x="260" y="273"/>
                    </a:lnTo>
                    <a:lnTo>
                      <a:pt x="260" y="274"/>
                    </a:lnTo>
                    <a:lnTo>
                      <a:pt x="261" y="278"/>
                    </a:lnTo>
                    <a:lnTo>
                      <a:pt x="263" y="280"/>
                    </a:lnTo>
                    <a:lnTo>
                      <a:pt x="270" y="280"/>
                    </a:lnTo>
                    <a:lnTo>
                      <a:pt x="275" y="277"/>
                    </a:lnTo>
                    <a:lnTo>
                      <a:pt x="275" y="275"/>
                    </a:lnTo>
                    <a:lnTo>
                      <a:pt x="281" y="270"/>
                    </a:lnTo>
                    <a:lnTo>
                      <a:pt x="289" y="270"/>
                    </a:lnTo>
                    <a:lnTo>
                      <a:pt x="302" y="267"/>
                    </a:lnTo>
                    <a:lnTo>
                      <a:pt x="305" y="265"/>
                    </a:lnTo>
                    <a:lnTo>
                      <a:pt x="315" y="263"/>
                    </a:lnTo>
                    <a:lnTo>
                      <a:pt x="317" y="261"/>
                    </a:lnTo>
                    <a:lnTo>
                      <a:pt x="324" y="261"/>
                    </a:lnTo>
                    <a:lnTo>
                      <a:pt x="334" y="263"/>
                    </a:lnTo>
                    <a:lnTo>
                      <a:pt x="338" y="263"/>
                    </a:lnTo>
                    <a:lnTo>
                      <a:pt x="341" y="264"/>
                    </a:lnTo>
                    <a:lnTo>
                      <a:pt x="342" y="264"/>
                    </a:lnTo>
                    <a:lnTo>
                      <a:pt x="345" y="265"/>
                    </a:lnTo>
                    <a:lnTo>
                      <a:pt x="347" y="267"/>
                    </a:lnTo>
                    <a:lnTo>
                      <a:pt x="348" y="270"/>
                    </a:lnTo>
                    <a:lnTo>
                      <a:pt x="351" y="273"/>
                    </a:lnTo>
                    <a:lnTo>
                      <a:pt x="355" y="271"/>
                    </a:lnTo>
                    <a:lnTo>
                      <a:pt x="358" y="265"/>
                    </a:lnTo>
                    <a:lnTo>
                      <a:pt x="359" y="261"/>
                    </a:lnTo>
                    <a:lnTo>
                      <a:pt x="359" y="253"/>
                    </a:lnTo>
                    <a:lnTo>
                      <a:pt x="356" y="247"/>
                    </a:lnTo>
                    <a:lnTo>
                      <a:pt x="356" y="236"/>
                    </a:lnTo>
                    <a:lnTo>
                      <a:pt x="355" y="236"/>
                    </a:lnTo>
                    <a:lnTo>
                      <a:pt x="356" y="234"/>
                    </a:lnTo>
                    <a:lnTo>
                      <a:pt x="361" y="229"/>
                    </a:lnTo>
                    <a:lnTo>
                      <a:pt x="368" y="229"/>
                    </a:lnTo>
                    <a:lnTo>
                      <a:pt x="370" y="232"/>
                    </a:lnTo>
                    <a:lnTo>
                      <a:pt x="372" y="236"/>
                    </a:lnTo>
                    <a:lnTo>
                      <a:pt x="375" y="239"/>
                    </a:lnTo>
                    <a:lnTo>
                      <a:pt x="379" y="242"/>
                    </a:lnTo>
                    <a:lnTo>
                      <a:pt x="382" y="241"/>
                    </a:lnTo>
                    <a:lnTo>
                      <a:pt x="384" y="241"/>
                    </a:lnTo>
                    <a:lnTo>
                      <a:pt x="394" y="238"/>
                    </a:lnTo>
                    <a:lnTo>
                      <a:pt x="401" y="238"/>
                    </a:lnTo>
                    <a:lnTo>
                      <a:pt x="401" y="236"/>
                    </a:lnTo>
                    <a:lnTo>
                      <a:pt x="402" y="236"/>
                    </a:lnTo>
                    <a:lnTo>
                      <a:pt x="404" y="235"/>
                    </a:lnTo>
                    <a:lnTo>
                      <a:pt x="404" y="234"/>
                    </a:lnTo>
                    <a:lnTo>
                      <a:pt x="405" y="229"/>
                    </a:lnTo>
                    <a:lnTo>
                      <a:pt x="404" y="227"/>
                    </a:lnTo>
                    <a:lnTo>
                      <a:pt x="404" y="221"/>
                    </a:lnTo>
                    <a:lnTo>
                      <a:pt x="407" y="221"/>
                    </a:lnTo>
                    <a:lnTo>
                      <a:pt x="411" y="217"/>
                    </a:lnTo>
                    <a:lnTo>
                      <a:pt x="411" y="215"/>
                    </a:lnTo>
                    <a:lnTo>
                      <a:pt x="416" y="207"/>
                    </a:lnTo>
                    <a:lnTo>
                      <a:pt x="418" y="207"/>
                    </a:lnTo>
                    <a:lnTo>
                      <a:pt x="433" y="201"/>
                    </a:lnTo>
                    <a:lnTo>
                      <a:pt x="435" y="201"/>
                    </a:lnTo>
                    <a:lnTo>
                      <a:pt x="436" y="200"/>
                    </a:lnTo>
                    <a:lnTo>
                      <a:pt x="436" y="198"/>
                    </a:lnTo>
                    <a:lnTo>
                      <a:pt x="439" y="196"/>
                    </a:lnTo>
                    <a:lnTo>
                      <a:pt x="439" y="194"/>
                    </a:lnTo>
                    <a:lnTo>
                      <a:pt x="437" y="190"/>
                    </a:lnTo>
                    <a:lnTo>
                      <a:pt x="439" y="184"/>
                    </a:lnTo>
                    <a:lnTo>
                      <a:pt x="439" y="175"/>
                    </a:lnTo>
                    <a:lnTo>
                      <a:pt x="440" y="171"/>
                    </a:lnTo>
                    <a:lnTo>
                      <a:pt x="440" y="162"/>
                    </a:lnTo>
                    <a:lnTo>
                      <a:pt x="439" y="160"/>
                    </a:lnTo>
                    <a:lnTo>
                      <a:pt x="439" y="157"/>
                    </a:lnTo>
                    <a:lnTo>
                      <a:pt x="450" y="145"/>
                    </a:lnTo>
                    <a:lnTo>
                      <a:pt x="450" y="143"/>
                    </a:lnTo>
                    <a:lnTo>
                      <a:pt x="433" y="14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83" name="Freeform 211">
                <a:extLst>
                  <a:ext uri="{FF2B5EF4-FFF2-40B4-BE49-F238E27FC236}">
                    <a16:creationId xmlns:a16="http://schemas.microsoft.com/office/drawing/2014/main" id="{E2354C17-D580-67F0-1F78-24A6E6960D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4" y="3262"/>
                <a:ext cx="192" cy="125"/>
              </a:xfrm>
              <a:custGeom>
                <a:avLst/>
                <a:gdLst>
                  <a:gd name="T0" fmla="*/ 472 w 766"/>
                  <a:gd name="T1" fmla="*/ 38 h 501"/>
                  <a:gd name="T2" fmla="*/ 465 w 766"/>
                  <a:gd name="T3" fmla="*/ 92 h 501"/>
                  <a:gd name="T4" fmla="*/ 429 w 766"/>
                  <a:gd name="T5" fmla="*/ 141 h 501"/>
                  <a:gd name="T6" fmla="*/ 421 w 766"/>
                  <a:gd name="T7" fmla="*/ 127 h 501"/>
                  <a:gd name="T8" fmla="*/ 401 w 766"/>
                  <a:gd name="T9" fmla="*/ 135 h 501"/>
                  <a:gd name="T10" fmla="*/ 354 w 766"/>
                  <a:gd name="T11" fmla="*/ 120 h 501"/>
                  <a:gd name="T12" fmla="*/ 295 w 766"/>
                  <a:gd name="T13" fmla="*/ 77 h 501"/>
                  <a:gd name="T14" fmla="*/ 267 w 766"/>
                  <a:gd name="T15" fmla="*/ 53 h 501"/>
                  <a:gd name="T16" fmla="*/ 250 w 766"/>
                  <a:gd name="T17" fmla="*/ 26 h 501"/>
                  <a:gd name="T18" fmla="*/ 206 w 766"/>
                  <a:gd name="T19" fmla="*/ 33 h 501"/>
                  <a:gd name="T20" fmla="*/ 168 w 766"/>
                  <a:gd name="T21" fmla="*/ 93 h 501"/>
                  <a:gd name="T22" fmla="*/ 98 w 766"/>
                  <a:gd name="T23" fmla="*/ 151 h 501"/>
                  <a:gd name="T24" fmla="*/ 81 w 766"/>
                  <a:gd name="T25" fmla="*/ 142 h 501"/>
                  <a:gd name="T26" fmla="*/ 70 w 766"/>
                  <a:gd name="T27" fmla="*/ 135 h 501"/>
                  <a:gd name="T28" fmla="*/ 49 w 766"/>
                  <a:gd name="T29" fmla="*/ 165 h 501"/>
                  <a:gd name="T30" fmla="*/ 48 w 766"/>
                  <a:gd name="T31" fmla="*/ 184 h 501"/>
                  <a:gd name="T32" fmla="*/ 7 w 766"/>
                  <a:gd name="T33" fmla="*/ 219 h 501"/>
                  <a:gd name="T34" fmla="*/ 6 w 766"/>
                  <a:gd name="T35" fmla="*/ 232 h 501"/>
                  <a:gd name="T36" fmla="*/ 7 w 766"/>
                  <a:gd name="T37" fmla="*/ 271 h 501"/>
                  <a:gd name="T38" fmla="*/ 42 w 766"/>
                  <a:gd name="T39" fmla="*/ 286 h 501"/>
                  <a:gd name="T40" fmla="*/ 57 w 766"/>
                  <a:gd name="T41" fmla="*/ 293 h 501"/>
                  <a:gd name="T42" fmla="*/ 79 w 766"/>
                  <a:gd name="T43" fmla="*/ 299 h 501"/>
                  <a:gd name="T44" fmla="*/ 91 w 766"/>
                  <a:gd name="T45" fmla="*/ 345 h 501"/>
                  <a:gd name="T46" fmla="*/ 101 w 766"/>
                  <a:gd name="T47" fmla="*/ 357 h 501"/>
                  <a:gd name="T48" fmla="*/ 129 w 766"/>
                  <a:gd name="T49" fmla="*/ 380 h 501"/>
                  <a:gd name="T50" fmla="*/ 169 w 766"/>
                  <a:gd name="T51" fmla="*/ 408 h 501"/>
                  <a:gd name="T52" fmla="*/ 238 w 766"/>
                  <a:gd name="T53" fmla="*/ 395 h 501"/>
                  <a:gd name="T54" fmla="*/ 284 w 766"/>
                  <a:gd name="T55" fmla="*/ 452 h 501"/>
                  <a:gd name="T56" fmla="*/ 333 w 766"/>
                  <a:gd name="T57" fmla="*/ 501 h 501"/>
                  <a:gd name="T58" fmla="*/ 349 w 766"/>
                  <a:gd name="T59" fmla="*/ 483 h 501"/>
                  <a:gd name="T60" fmla="*/ 368 w 766"/>
                  <a:gd name="T61" fmla="*/ 451 h 501"/>
                  <a:gd name="T62" fmla="*/ 390 w 766"/>
                  <a:gd name="T63" fmla="*/ 427 h 501"/>
                  <a:gd name="T64" fmla="*/ 393 w 766"/>
                  <a:gd name="T65" fmla="*/ 400 h 501"/>
                  <a:gd name="T66" fmla="*/ 352 w 766"/>
                  <a:gd name="T67" fmla="*/ 350 h 501"/>
                  <a:gd name="T68" fmla="*/ 342 w 766"/>
                  <a:gd name="T69" fmla="*/ 317 h 501"/>
                  <a:gd name="T70" fmla="*/ 358 w 766"/>
                  <a:gd name="T71" fmla="*/ 275 h 501"/>
                  <a:gd name="T72" fmla="*/ 345 w 766"/>
                  <a:gd name="T73" fmla="*/ 273 h 501"/>
                  <a:gd name="T74" fmla="*/ 369 w 766"/>
                  <a:gd name="T75" fmla="*/ 250 h 501"/>
                  <a:gd name="T76" fmla="*/ 388 w 766"/>
                  <a:gd name="T77" fmla="*/ 239 h 501"/>
                  <a:gd name="T78" fmla="*/ 485 w 766"/>
                  <a:gd name="T79" fmla="*/ 227 h 501"/>
                  <a:gd name="T80" fmla="*/ 513 w 766"/>
                  <a:gd name="T81" fmla="*/ 239 h 501"/>
                  <a:gd name="T82" fmla="*/ 555 w 766"/>
                  <a:gd name="T83" fmla="*/ 131 h 501"/>
                  <a:gd name="T84" fmla="*/ 597 w 766"/>
                  <a:gd name="T85" fmla="*/ 95 h 501"/>
                  <a:gd name="T86" fmla="*/ 616 w 766"/>
                  <a:gd name="T87" fmla="*/ 92 h 501"/>
                  <a:gd name="T88" fmla="*/ 626 w 766"/>
                  <a:gd name="T89" fmla="*/ 102 h 501"/>
                  <a:gd name="T90" fmla="*/ 648 w 766"/>
                  <a:gd name="T91" fmla="*/ 103 h 501"/>
                  <a:gd name="T92" fmla="*/ 712 w 766"/>
                  <a:gd name="T93" fmla="*/ 105 h 501"/>
                  <a:gd name="T94" fmla="*/ 745 w 766"/>
                  <a:gd name="T95" fmla="*/ 68 h 501"/>
                  <a:gd name="T96" fmla="*/ 766 w 766"/>
                  <a:gd name="T97" fmla="*/ 53 h 501"/>
                  <a:gd name="T98" fmla="*/ 756 w 766"/>
                  <a:gd name="T99" fmla="*/ 42 h 501"/>
                  <a:gd name="T100" fmla="*/ 747 w 766"/>
                  <a:gd name="T101" fmla="*/ 26 h 501"/>
                  <a:gd name="T102" fmla="*/ 731 w 766"/>
                  <a:gd name="T103" fmla="*/ 0 h 501"/>
                  <a:gd name="T104" fmla="*/ 687 w 766"/>
                  <a:gd name="T105" fmla="*/ 3 h 501"/>
                  <a:gd name="T106" fmla="*/ 640 w 766"/>
                  <a:gd name="T107" fmla="*/ 53 h 501"/>
                  <a:gd name="T108" fmla="*/ 629 w 766"/>
                  <a:gd name="T109" fmla="*/ 26 h 501"/>
                  <a:gd name="T110" fmla="*/ 598 w 766"/>
                  <a:gd name="T111" fmla="*/ 3 h 501"/>
                  <a:gd name="T112" fmla="*/ 553 w 766"/>
                  <a:gd name="T113" fmla="*/ 33 h 501"/>
                  <a:gd name="T114" fmla="*/ 532 w 766"/>
                  <a:gd name="T115" fmla="*/ 22 h 5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766" h="501">
                    <a:moveTo>
                      <a:pt x="496" y="24"/>
                    </a:moveTo>
                    <a:lnTo>
                      <a:pt x="495" y="24"/>
                    </a:lnTo>
                    <a:lnTo>
                      <a:pt x="496" y="28"/>
                    </a:lnTo>
                    <a:lnTo>
                      <a:pt x="489" y="33"/>
                    </a:lnTo>
                    <a:lnTo>
                      <a:pt x="474" y="38"/>
                    </a:lnTo>
                    <a:lnTo>
                      <a:pt x="472" y="38"/>
                    </a:lnTo>
                    <a:lnTo>
                      <a:pt x="469" y="36"/>
                    </a:lnTo>
                    <a:lnTo>
                      <a:pt x="465" y="36"/>
                    </a:lnTo>
                    <a:lnTo>
                      <a:pt x="464" y="60"/>
                    </a:lnTo>
                    <a:lnTo>
                      <a:pt x="465" y="85"/>
                    </a:lnTo>
                    <a:lnTo>
                      <a:pt x="467" y="88"/>
                    </a:lnTo>
                    <a:lnTo>
                      <a:pt x="465" y="92"/>
                    </a:lnTo>
                    <a:lnTo>
                      <a:pt x="457" y="103"/>
                    </a:lnTo>
                    <a:lnTo>
                      <a:pt x="442" y="117"/>
                    </a:lnTo>
                    <a:lnTo>
                      <a:pt x="431" y="135"/>
                    </a:lnTo>
                    <a:lnTo>
                      <a:pt x="431" y="137"/>
                    </a:lnTo>
                    <a:lnTo>
                      <a:pt x="429" y="138"/>
                    </a:lnTo>
                    <a:lnTo>
                      <a:pt x="429" y="141"/>
                    </a:lnTo>
                    <a:lnTo>
                      <a:pt x="426" y="139"/>
                    </a:lnTo>
                    <a:lnTo>
                      <a:pt x="424" y="137"/>
                    </a:lnTo>
                    <a:lnTo>
                      <a:pt x="424" y="132"/>
                    </a:lnTo>
                    <a:lnTo>
                      <a:pt x="422" y="131"/>
                    </a:lnTo>
                    <a:lnTo>
                      <a:pt x="421" y="131"/>
                    </a:lnTo>
                    <a:lnTo>
                      <a:pt x="421" y="127"/>
                    </a:lnTo>
                    <a:lnTo>
                      <a:pt x="419" y="126"/>
                    </a:lnTo>
                    <a:lnTo>
                      <a:pt x="417" y="124"/>
                    </a:lnTo>
                    <a:lnTo>
                      <a:pt x="414" y="124"/>
                    </a:lnTo>
                    <a:lnTo>
                      <a:pt x="405" y="131"/>
                    </a:lnTo>
                    <a:lnTo>
                      <a:pt x="402" y="132"/>
                    </a:lnTo>
                    <a:lnTo>
                      <a:pt x="401" y="135"/>
                    </a:lnTo>
                    <a:lnTo>
                      <a:pt x="394" y="138"/>
                    </a:lnTo>
                    <a:lnTo>
                      <a:pt x="390" y="138"/>
                    </a:lnTo>
                    <a:lnTo>
                      <a:pt x="384" y="137"/>
                    </a:lnTo>
                    <a:lnTo>
                      <a:pt x="372" y="126"/>
                    </a:lnTo>
                    <a:lnTo>
                      <a:pt x="354" y="122"/>
                    </a:lnTo>
                    <a:lnTo>
                      <a:pt x="354" y="120"/>
                    </a:lnTo>
                    <a:lnTo>
                      <a:pt x="352" y="120"/>
                    </a:lnTo>
                    <a:lnTo>
                      <a:pt x="344" y="107"/>
                    </a:lnTo>
                    <a:lnTo>
                      <a:pt x="328" y="95"/>
                    </a:lnTo>
                    <a:lnTo>
                      <a:pt x="319" y="91"/>
                    </a:lnTo>
                    <a:lnTo>
                      <a:pt x="301" y="81"/>
                    </a:lnTo>
                    <a:lnTo>
                      <a:pt x="295" y="77"/>
                    </a:lnTo>
                    <a:lnTo>
                      <a:pt x="291" y="75"/>
                    </a:lnTo>
                    <a:lnTo>
                      <a:pt x="275" y="68"/>
                    </a:lnTo>
                    <a:lnTo>
                      <a:pt x="268" y="63"/>
                    </a:lnTo>
                    <a:lnTo>
                      <a:pt x="268" y="60"/>
                    </a:lnTo>
                    <a:lnTo>
                      <a:pt x="267" y="59"/>
                    </a:lnTo>
                    <a:lnTo>
                      <a:pt x="267" y="53"/>
                    </a:lnTo>
                    <a:lnTo>
                      <a:pt x="264" y="42"/>
                    </a:lnTo>
                    <a:lnTo>
                      <a:pt x="259" y="31"/>
                    </a:lnTo>
                    <a:lnTo>
                      <a:pt x="256" y="29"/>
                    </a:lnTo>
                    <a:lnTo>
                      <a:pt x="256" y="28"/>
                    </a:lnTo>
                    <a:lnTo>
                      <a:pt x="252" y="28"/>
                    </a:lnTo>
                    <a:lnTo>
                      <a:pt x="250" y="26"/>
                    </a:lnTo>
                    <a:lnTo>
                      <a:pt x="238" y="26"/>
                    </a:lnTo>
                    <a:lnTo>
                      <a:pt x="234" y="29"/>
                    </a:lnTo>
                    <a:lnTo>
                      <a:pt x="232" y="29"/>
                    </a:lnTo>
                    <a:lnTo>
                      <a:pt x="220" y="32"/>
                    </a:lnTo>
                    <a:lnTo>
                      <a:pt x="207" y="32"/>
                    </a:lnTo>
                    <a:lnTo>
                      <a:pt x="206" y="33"/>
                    </a:lnTo>
                    <a:lnTo>
                      <a:pt x="200" y="36"/>
                    </a:lnTo>
                    <a:lnTo>
                      <a:pt x="185" y="53"/>
                    </a:lnTo>
                    <a:lnTo>
                      <a:pt x="172" y="75"/>
                    </a:lnTo>
                    <a:lnTo>
                      <a:pt x="172" y="77"/>
                    </a:lnTo>
                    <a:lnTo>
                      <a:pt x="171" y="78"/>
                    </a:lnTo>
                    <a:lnTo>
                      <a:pt x="168" y="93"/>
                    </a:lnTo>
                    <a:lnTo>
                      <a:pt x="167" y="95"/>
                    </a:lnTo>
                    <a:lnTo>
                      <a:pt x="167" y="100"/>
                    </a:lnTo>
                    <a:lnTo>
                      <a:pt x="165" y="100"/>
                    </a:lnTo>
                    <a:lnTo>
                      <a:pt x="143" y="126"/>
                    </a:lnTo>
                    <a:lnTo>
                      <a:pt x="113" y="148"/>
                    </a:lnTo>
                    <a:lnTo>
                      <a:pt x="98" y="151"/>
                    </a:lnTo>
                    <a:lnTo>
                      <a:pt x="97" y="149"/>
                    </a:lnTo>
                    <a:lnTo>
                      <a:pt x="90" y="146"/>
                    </a:lnTo>
                    <a:lnTo>
                      <a:pt x="88" y="146"/>
                    </a:lnTo>
                    <a:lnTo>
                      <a:pt x="84" y="144"/>
                    </a:lnTo>
                    <a:lnTo>
                      <a:pt x="83" y="142"/>
                    </a:lnTo>
                    <a:lnTo>
                      <a:pt x="81" y="142"/>
                    </a:lnTo>
                    <a:lnTo>
                      <a:pt x="81" y="135"/>
                    </a:lnTo>
                    <a:lnTo>
                      <a:pt x="80" y="135"/>
                    </a:lnTo>
                    <a:lnTo>
                      <a:pt x="80" y="134"/>
                    </a:lnTo>
                    <a:lnTo>
                      <a:pt x="77" y="134"/>
                    </a:lnTo>
                    <a:lnTo>
                      <a:pt x="72" y="135"/>
                    </a:lnTo>
                    <a:lnTo>
                      <a:pt x="70" y="135"/>
                    </a:lnTo>
                    <a:lnTo>
                      <a:pt x="69" y="137"/>
                    </a:lnTo>
                    <a:lnTo>
                      <a:pt x="66" y="151"/>
                    </a:lnTo>
                    <a:lnTo>
                      <a:pt x="64" y="152"/>
                    </a:lnTo>
                    <a:lnTo>
                      <a:pt x="56" y="163"/>
                    </a:lnTo>
                    <a:lnTo>
                      <a:pt x="52" y="163"/>
                    </a:lnTo>
                    <a:lnTo>
                      <a:pt x="49" y="165"/>
                    </a:lnTo>
                    <a:lnTo>
                      <a:pt x="50" y="167"/>
                    </a:lnTo>
                    <a:lnTo>
                      <a:pt x="50" y="169"/>
                    </a:lnTo>
                    <a:lnTo>
                      <a:pt x="52" y="169"/>
                    </a:lnTo>
                    <a:lnTo>
                      <a:pt x="50" y="172"/>
                    </a:lnTo>
                    <a:lnTo>
                      <a:pt x="50" y="173"/>
                    </a:lnTo>
                    <a:lnTo>
                      <a:pt x="48" y="184"/>
                    </a:lnTo>
                    <a:lnTo>
                      <a:pt x="46" y="184"/>
                    </a:lnTo>
                    <a:lnTo>
                      <a:pt x="45" y="187"/>
                    </a:lnTo>
                    <a:lnTo>
                      <a:pt x="33" y="204"/>
                    </a:lnTo>
                    <a:lnTo>
                      <a:pt x="9" y="218"/>
                    </a:lnTo>
                    <a:lnTo>
                      <a:pt x="7" y="218"/>
                    </a:lnTo>
                    <a:lnTo>
                      <a:pt x="7" y="219"/>
                    </a:lnTo>
                    <a:lnTo>
                      <a:pt x="3" y="220"/>
                    </a:lnTo>
                    <a:lnTo>
                      <a:pt x="3" y="222"/>
                    </a:lnTo>
                    <a:lnTo>
                      <a:pt x="0" y="223"/>
                    </a:lnTo>
                    <a:lnTo>
                      <a:pt x="0" y="225"/>
                    </a:lnTo>
                    <a:lnTo>
                      <a:pt x="4" y="229"/>
                    </a:lnTo>
                    <a:lnTo>
                      <a:pt x="6" y="232"/>
                    </a:lnTo>
                    <a:lnTo>
                      <a:pt x="12" y="249"/>
                    </a:lnTo>
                    <a:lnTo>
                      <a:pt x="9" y="250"/>
                    </a:lnTo>
                    <a:lnTo>
                      <a:pt x="7" y="250"/>
                    </a:lnTo>
                    <a:lnTo>
                      <a:pt x="3" y="257"/>
                    </a:lnTo>
                    <a:lnTo>
                      <a:pt x="6" y="268"/>
                    </a:lnTo>
                    <a:lnTo>
                      <a:pt x="7" y="271"/>
                    </a:lnTo>
                    <a:lnTo>
                      <a:pt x="10" y="272"/>
                    </a:lnTo>
                    <a:lnTo>
                      <a:pt x="12" y="273"/>
                    </a:lnTo>
                    <a:lnTo>
                      <a:pt x="14" y="273"/>
                    </a:lnTo>
                    <a:lnTo>
                      <a:pt x="23" y="271"/>
                    </a:lnTo>
                    <a:lnTo>
                      <a:pt x="27" y="271"/>
                    </a:lnTo>
                    <a:lnTo>
                      <a:pt x="42" y="286"/>
                    </a:lnTo>
                    <a:lnTo>
                      <a:pt x="48" y="289"/>
                    </a:lnTo>
                    <a:lnTo>
                      <a:pt x="49" y="290"/>
                    </a:lnTo>
                    <a:lnTo>
                      <a:pt x="52" y="290"/>
                    </a:lnTo>
                    <a:lnTo>
                      <a:pt x="53" y="292"/>
                    </a:lnTo>
                    <a:lnTo>
                      <a:pt x="56" y="293"/>
                    </a:lnTo>
                    <a:lnTo>
                      <a:pt x="57" y="293"/>
                    </a:lnTo>
                    <a:lnTo>
                      <a:pt x="60" y="290"/>
                    </a:lnTo>
                    <a:lnTo>
                      <a:pt x="63" y="290"/>
                    </a:lnTo>
                    <a:lnTo>
                      <a:pt x="67" y="292"/>
                    </a:lnTo>
                    <a:lnTo>
                      <a:pt x="69" y="292"/>
                    </a:lnTo>
                    <a:lnTo>
                      <a:pt x="77" y="297"/>
                    </a:lnTo>
                    <a:lnTo>
                      <a:pt x="79" y="299"/>
                    </a:lnTo>
                    <a:lnTo>
                      <a:pt x="79" y="302"/>
                    </a:lnTo>
                    <a:lnTo>
                      <a:pt x="77" y="307"/>
                    </a:lnTo>
                    <a:lnTo>
                      <a:pt x="77" y="309"/>
                    </a:lnTo>
                    <a:lnTo>
                      <a:pt x="83" y="331"/>
                    </a:lnTo>
                    <a:lnTo>
                      <a:pt x="90" y="345"/>
                    </a:lnTo>
                    <a:lnTo>
                      <a:pt x="91" y="345"/>
                    </a:lnTo>
                    <a:lnTo>
                      <a:pt x="91" y="352"/>
                    </a:lnTo>
                    <a:lnTo>
                      <a:pt x="95" y="352"/>
                    </a:lnTo>
                    <a:lnTo>
                      <a:pt x="97" y="353"/>
                    </a:lnTo>
                    <a:lnTo>
                      <a:pt x="100" y="355"/>
                    </a:lnTo>
                    <a:lnTo>
                      <a:pt x="100" y="356"/>
                    </a:lnTo>
                    <a:lnTo>
                      <a:pt x="101" y="357"/>
                    </a:lnTo>
                    <a:lnTo>
                      <a:pt x="101" y="359"/>
                    </a:lnTo>
                    <a:lnTo>
                      <a:pt x="107" y="364"/>
                    </a:lnTo>
                    <a:lnTo>
                      <a:pt x="109" y="366"/>
                    </a:lnTo>
                    <a:lnTo>
                      <a:pt x="115" y="366"/>
                    </a:lnTo>
                    <a:lnTo>
                      <a:pt x="127" y="380"/>
                    </a:lnTo>
                    <a:lnTo>
                      <a:pt x="129" y="380"/>
                    </a:lnTo>
                    <a:lnTo>
                      <a:pt x="158" y="405"/>
                    </a:lnTo>
                    <a:lnTo>
                      <a:pt x="158" y="406"/>
                    </a:lnTo>
                    <a:lnTo>
                      <a:pt x="161" y="406"/>
                    </a:lnTo>
                    <a:lnTo>
                      <a:pt x="164" y="408"/>
                    </a:lnTo>
                    <a:lnTo>
                      <a:pt x="168" y="408"/>
                    </a:lnTo>
                    <a:lnTo>
                      <a:pt x="169" y="408"/>
                    </a:lnTo>
                    <a:lnTo>
                      <a:pt x="175" y="405"/>
                    </a:lnTo>
                    <a:lnTo>
                      <a:pt x="187" y="405"/>
                    </a:lnTo>
                    <a:lnTo>
                      <a:pt x="194" y="398"/>
                    </a:lnTo>
                    <a:lnTo>
                      <a:pt x="229" y="394"/>
                    </a:lnTo>
                    <a:lnTo>
                      <a:pt x="232" y="394"/>
                    </a:lnTo>
                    <a:lnTo>
                      <a:pt x="238" y="395"/>
                    </a:lnTo>
                    <a:lnTo>
                      <a:pt x="241" y="395"/>
                    </a:lnTo>
                    <a:lnTo>
                      <a:pt x="252" y="400"/>
                    </a:lnTo>
                    <a:lnTo>
                      <a:pt x="259" y="405"/>
                    </a:lnTo>
                    <a:lnTo>
                      <a:pt x="260" y="412"/>
                    </a:lnTo>
                    <a:lnTo>
                      <a:pt x="266" y="426"/>
                    </a:lnTo>
                    <a:lnTo>
                      <a:pt x="284" y="452"/>
                    </a:lnTo>
                    <a:lnTo>
                      <a:pt x="285" y="457"/>
                    </a:lnTo>
                    <a:lnTo>
                      <a:pt x="314" y="489"/>
                    </a:lnTo>
                    <a:lnTo>
                      <a:pt x="320" y="497"/>
                    </a:lnTo>
                    <a:lnTo>
                      <a:pt x="321" y="498"/>
                    </a:lnTo>
                    <a:lnTo>
                      <a:pt x="324" y="498"/>
                    </a:lnTo>
                    <a:lnTo>
                      <a:pt x="333" y="501"/>
                    </a:lnTo>
                    <a:lnTo>
                      <a:pt x="342" y="501"/>
                    </a:lnTo>
                    <a:lnTo>
                      <a:pt x="342" y="498"/>
                    </a:lnTo>
                    <a:lnTo>
                      <a:pt x="344" y="497"/>
                    </a:lnTo>
                    <a:lnTo>
                      <a:pt x="347" y="487"/>
                    </a:lnTo>
                    <a:lnTo>
                      <a:pt x="349" y="484"/>
                    </a:lnTo>
                    <a:lnTo>
                      <a:pt x="349" y="483"/>
                    </a:lnTo>
                    <a:lnTo>
                      <a:pt x="351" y="483"/>
                    </a:lnTo>
                    <a:lnTo>
                      <a:pt x="361" y="479"/>
                    </a:lnTo>
                    <a:lnTo>
                      <a:pt x="362" y="475"/>
                    </a:lnTo>
                    <a:lnTo>
                      <a:pt x="362" y="473"/>
                    </a:lnTo>
                    <a:lnTo>
                      <a:pt x="366" y="451"/>
                    </a:lnTo>
                    <a:lnTo>
                      <a:pt x="368" y="451"/>
                    </a:lnTo>
                    <a:lnTo>
                      <a:pt x="380" y="448"/>
                    </a:lnTo>
                    <a:lnTo>
                      <a:pt x="383" y="447"/>
                    </a:lnTo>
                    <a:lnTo>
                      <a:pt x="384" y="447"/>
                    </a:lnTo>
                    <a:lnTo>
                      <a:pt x="386" y="441"/>
                    </a:lnTo>
                    <a:lnTo>
                      <a:pt x="388" y="436"/>
                    </a:lnTo>
                    <a:lnTo>
                      <a:pt x="390" y="427"/>
                    </a:lnTo>
                    <a:lnTo>
                      <a:pt x="391" y="426"/>
                    </a:lnTo>
                    <a:lnTo>
                      <a:pt x="397" y="415"/>
                    </a:lnTo>
                    <a:lnTo>
                      <a:pt x="398" y="415"/>
                    </a:lnTo>
                    <a:lnTo>
                      <a:pt x="400" y="413"/>
                    </a:lnTo>
                    <a:lnTo>
                      <a:pt x="400" y="408"/>
                    </a:lnTo>
                    <a:lnTo>
                      <a:pt x="393" y="400"/>
                    </a:lnTo>
                    <a:lnTo>
                      <a:pt x="375" y="374"/>
                    </a:lnTo>
                    <a:lnTo>
                      <a:pt x="372" y="371"/>
                    </a:lnTo>
                    <a:lnTo>
                      <a:pt x="371" y="369"/>
                    </a:lnTo>
                    <a:lnTo>
                      <a:pt x="358" y="356"/>
                    </a:lnTo>
                    <a:lnTo>
                      <a:pt x="357" y="353"/>
                    </a:lnTo>
                    <a:lnTo>
                      <a:pt x="352" y="350"/>
                    </a:lnTo>
                    <a:lnTo>
                      <a:pt x="351" y="348"/>
                    </a:lnTo>
                    <a:lnTo>
                      <a:pt x="348" y="345"/>
                    </a:lnTo>
                    <a:lnTo>
                      <a:pt x="347" y="340"/>
                    </a:lnTo>
                    <a:lnTo>
                      <a:pt x="347" y="339"/>
                    </a:lnTo>
                    <a:lnTo>
                      <a:pt x="348" y="333"/>
                    </a:lnTo>
                    <a:lnTo>
                      <a:pt x="342" y="317"/>
                    </a:lnTo>
                    <a:lnTo>
                      <a:pt x="352" y="307"/>
                    </a:lnTo>
                    <a:lnTo>
                      <a:pt x="362" y="292"/>
                    </a:lnTo>
                    <a:lnTo>
                      <a:pt x="362" y="286"/>
                    </a:lnTo>
                    <a:lnTo>
                      <a:pt x="359" y="278"/>
                    </a:lnTo>
                    <a:lnTo>
                      <a:pt x="358" y="276"/>
                    </a:lnTo>
                    <a:lnTo>
                      <a:pt x="358" y="275"/>
                    </a:lnTo>
                    <a:lnTo>
                      <a:pt x="357" y="275"/>
                    </a:lnTo>
                    <a:lnTo>
                      <a:pt x="355" y="276"/>
                    </a:lnTo>
                    <a:lnTo>
                      <a:pt x="352" y="276"/>
                    </a:lnTo>
                    <a:lnTo>
                      <a:pt x="348" y="275"/>
                    </a:lnTo>
                    <a:lnTo>
                      <a:pt x="347" y="275"/>
                    </a:lnTo>
                    <a:lnTo>
                      <a:pt x="345" y="273"/>
                    </a:lnTo>
                    <a:lnTo>
                      <a:pt x="345" y="272"/>
                    </a:lnTo>
                    <a:lnTo>
                      <a:pt x="342" y="269"/>
                    </a:lnTo>
                    <a:lnTo>
                      <a:pt x="342" y="257"/>
                    </a:lnTo>
                    <a:lnTo>
                      <a:pt x="344" y="257"/>
                    </a:lnTo>
                    <a:lnTo>
                      <a:pt x="361" y="251"/>
                    </a:lnTo>
                    <a:lnTo>
                      <a:pt x="369" y="250"/>
                    </a:lnTo>
                    <a:lnTo>
                      <a:pt x="383" y="246"/>
                    </a:lnTo>
                    <a:lnTo>
                      <a:pt x="383" y="244"/>
                    </a:lnTo>
                    <a:lnTo>
                      <a:pt x="384" y="243"/>
                    </a:lnTo>
                    <a:lnTo>
                      <a:pt x="384" y="242"/>
                    </a:lnTo>
                    <a:lnTo>
                      <a:pt x="386" y="240"/>
                    </a:lnTo>
                    <a:lnTo>
                      <a:pt x="388" y="239"/>
                    </a:lnTo>
                    <a:lnTo>
                      <a:pt x="390" y="237"/>
                    </a:lnTo>
                    <a:lnTo>
                      <a:pt x="395" y="235"/>
                    </a:lnTo>
                    <a:lnTo>
                      <a:pt x="450" y="229"/>
                    </a:lnTo>
                    <a:lnTo>
                      <a:pt x="478" y="229"/>
                    </a:lnTo>
                    <a:lnTo>
                      <a:pt x="481" y="227"/>
                    </a:lnTo>
                    <a:lnTo>
                      <a:pt x="485" y="227"/>
                    </a:lnTo>
                    <a:lnTo>
                      <a:pt x="486" y="226"/>
                    </a:lnTo>
                    <a:lnTo>
                      <a:pt x="486" y="225"/>
                    </a:lnTo>
                    <a:lnTo>
                      <a:pt x="488" y="225"/>
                    </a:lnTo>
                    <a:lnTo>
                      <a:pt x="492" y="227"/>
                    </a:lnTo>
                    <a:lnTo>
                      <a:pt x="498" y="233"/>
                    </a:lnTo>
                    <a:lnTo>
                      <a:pt x="513" y="239"/>
                    </a:lnTo>
                    <a:lnTo>
                      <a:pt x="514" y="239"/>
                    </a:lnTo>
                    <a:lnTo>
                      <a:pt x="515" y="183"/>
                    </a:lnTo>
                    <a:lnTo>
                      <a:pt x="520" y="172"/>
                    </a:lnTo>
                    <a:lnTo>
                      <a:pt x="528" y="160"/>
                    </a:lnTo>
                    <a:lnTo>
                      <a:pt x="548" y="141"/>
                    </a:lnTo>
                    <a:lnTo>
                      <a:pt x="555" y="131"/>
                    </a:lnTo>
                    <a:lnTo>
                      <a:pt x="569" y="103"/>
                    </a:lnTo>
                    <a:lnTo>
                      <a:pt x="590" y="103"/>
                    </a:lnTo>
                    <a:lnTo>
                      <a:pt x="591" y="102"/>
                    </a:lnTo>
                    <a:lnTo>
                      <a:pt x="595" y="99"/>
                    </a:lnTo>
                    <a:lnTo>
                      <a:pt x="595" y="98"/>
                    </a:lnTo>
                    <a:lnTo>
                      <a:pt x="597" y="95"/>
                    </a:lnTo>
                    <a:lnTo>
                      <a:pt x="597" y="93"/>
                    </a:lnTo>
                    <a:lnTo>
                      <a:pt x="598" y="95"/>
                    </a:lnTo>
                    <a:lnTo>
                      <a:pt x="601" y="95"/>
                    </a:lnTo>
                    <a:lnTo>
                      <a:pt x="604" y="96"/>
                    </a:lnTo>
                    <a:lnTo>
                      <a:pt x="608" y="96"/>
                    </a:lnTo>
                    <a:lnTo>
                      <a:pt x="616" y="92"/>
                    </a:lnTo>
                    <a:lnTo>
                      <a:pt x="622" y="91"/>
                    </a:lnTo>
                    <a:lnTo>
                      <a:pt x="625" y="91"/>
                    </a:lnTo>
                    <a:lnTo>
                      <a:pt x="627" y="93"/>
                    </a:lnTo>
                    <a:lnTo>
                      <a:pt x="627" y="96"/>
                    </a:lnTo>
                    <a:lnTo>
                      <a:pt x="626" y="98"/>
                    </a:lnTo>
                    <a:lnTo>
                      <a:pt x="626" y="102"/>
                    </a:lnTo>
                    <a:lnTo>
                      <a:pt x="627" y="103"/>
                    </a:lnTo>
                    <a:lnTo>
                      <a:pt x="629" y="106"/>
                    </a:lnTo>
                    <a:lnTo>
                      <a:pt x="630" y="107"/>
                    </a:lnTo>
                    <a:lnTo>
                      <a:pt x="640" y="109"/>
                    </a:lnTo>
                    <a:lnTo>
                      <a:pt x="645" y="106"/>
                    </a:lnTo>
                    <a:lnTo>
                      <a:pt x="648" y="103"/>
                    </a:lnTo>
                    <a:lnTo>
                      <a:pt x="662" y="100"/>
                    </a:lnTo>
                    <a:lnTo>
                      <a:pt x="664" y="102"/>
                    </a:lnTo>
                    <a:lnTo>
                      <a:pt x="669" y="105"/>
                    </a:lnTo>
                    <a:lnTo>
                      <a:pt x="690" y="112"/>
                    </a:lnTo>
                    <a:lnTo>
                      <a:pt x="703" y="109"/>
                    </a:lnTo>
                    <a:lnTo>
                      <a:pt x="712" y="105"/>
                    </a:lnTo>
                    <a:lnTo>
                      <a:pt x="724" y="102"/>
                    </a:lnTo>
                    <a:lnTo>
                      <a:pt x="725" y="99"/>
                    </a:lnTo>
                    <a:lnTo>
                      <a:pt x="726" y="98"/>
                    </a:lnTo>
                    <a:lnTo>
                      <a:pt x="738" y="74"/>
                    </a:lnTo>
                    <a:lnTo>
                      <a:pt x="743" y="68"/>
                    </a:lnTo>
                    <a:lnTo>
                      <a:pt x="745" y="68"/>
                    </a:lnTo>
                    <a:lnTo>
                      <a:pt x="760" y="67"/>
                    </a:lnTo>
                    <a:lnTo>
                      <a:pt x="762" y="65"/>
                    </a:lnTo>
                    <a:lnTo>
                      <a:pt x="760" y="65"/>
                    </a:lnTo>
                    <a:lnTo>
                      <a:pt x="759" y="64"/>
                    </a:lnTo>
                    <a:lnTo>
                      <a:pt x="762" y="57"/>
                    </a:lnTo>
                    <a:lnTo>
                      <a:pt x="766" y="53"/>
                    </a:lnTo>
                    <a:lnTo>
                      <a:pt x="766" y="50"/>
                    </a:lnTo>
                    <a:lnTo>
                      <a:pt x="764" y="47"/>
                    </a:lnTo>
                    <a:lnTo>
                      <a:pt x="764" y="46"/>
                    </a:lnTo>
                    <a:lnTo>
                      <a:pt x="763" y="45"/>
                    </a:lnTo>
                    <a:lnTo>
                      <a:pt x="759" y="45"/>
                    </a:lnTo>
                    <a:lnTo>
                      <a:pt x="756" y="42"/>
                    </a:lnTo>
                    <a:lnTo>
                      <a:pt x="754" y="42"/>
                    </a:lnTo>
                    <a:lnTo>
                      <a:pt x="754" y="40"/>
                    </a:lnTo>
                    <a:lnTo>
                      <a:pt x="753" y="32"/>
                    </a:lnTo>
                    <a:lnTo>
                      <a:pt x="753" y="28"/>
                    </a:lnTo>
                    <a:lnTo>
                      <a:pt x="749" y="28"/>
                    </a:lnTo>
                    <a:lnTo>
                      <a:pt x="747" y="26"/>
                    </a:lnTo>
                    <a:lnTo>
                      <a:pt x="746" y="26"/>
                    </a:lnTo>
                    <a:lnTo>
                      <a:pt x="742" y="24"/>
                    </a:lnTo>
                    <a:lnTo>
                      <a:pt x="738" y="14"/>
                    </a:lnTo>
                    <a:lnTo>
                      <a:pt x="736" y="7"/>
                    </a:lnTo>
                    <a:lnTo>
                      <a:pt x="733" y="0"/>
                    </a:lnTo>
                    <a:lnTo>
                      <a:pt x="731" y="0"/>
                    </a:lnTo>
                    <a:lnTo>
                      <a:pt x="721" y="1"/>
                    </a:lnTo>
                    <a:lnTo>
                      <a:pt x="717" y="3"/>
                    </a:lnTo>
                    <a:lnTo>
                      <a:pt x="703" y="4"/>
                    </a:lnTo>
                    <a:lnTo>
                      <a:pt x="690" y="3"/>
                    </a:lnTo>
                    <a:lnTo>
                      <a:pt x="687" y="1"/>
                    </a:lnTo>
                    <a:lnTo>
                      <a:pt x="687" y="3"/>
                    </a:lnTo>
                    <a:lnTo>
                      <a:pt x="682" y="14"/>
                    </a:lnTo>
                    <a:lnTo>
                      <a:pt x="671" y="25"/>
                    </a:lnTo>
                    <a:lnTo>
                      <a:pt x="648" y="40"/>
                    </a:lnTo>
                    <a:lnTo>
                      <a:pt x="645" y="43"/>
                    </a:lnTo>
                    <a:lnTo>
                      <a:pt x="640" y="52"/>
                    </a:lnTo>
                    <a:lnTo>
                      <a:pt x="640" y="53"/>
                    </a:lnTo>
                    <a:lnTo>
                      <a:pt x="637" y="57"/>
                    </a:lnTo>
                    <a:lnTo>
                      <a:pt x="632" y="57"/>
                    </a:lnTo>
                    <a:lnTo>
                      <a:pt x="630" y="56"/>
                    </a:lnTo>
                    <a:lnTo>
                      <a:pt x="632" y="56"/>
                    </a:lnTo>
                    <a:lnTo>
                      <a:pt x="636" y="45"/>
                    </a:lnTo>
                    <a:lnTo>
                      <a:pt x="629" y="26"/>
                    </a:lnTo>
                    <a:lnTo>
                      <a:pt x="611" y="7"/>
                    </a:lnTo>
                    <a:lnTo>
                      <a:pt x="602" y="1"/>
                    </a:lnTo>
                    <a:lnTo>
                      <a:pt x="598" y="0"/>
                    </a:lnTo>
                    <a:lnTo>
                      <a:pt x="597" y="0"/>
                    </a:lnTo>
                    <a:lnTo>
                      <a:pt x="597" y="1"/>
                    </a:lnTo>
                    <a:lnTo>
                      <a:pt x="598" y="3"/>
                    </a:lnTo>
                    <a:lnTo>
                      <a:pt x="595" y="7"/>
                    </a:lnTo>
                    <a:lnTo>
                      <a:pt x="588" y="14"/>
                    </a:lnTo>
                    <a:lnTo>
                      <a:pt x="585" y="15"/>
                    </a:lnTo>
                    <a:lnTo>
                      <a:pt x="559" y="32"/>
                    </a:lnTo>
                    <a:lnTo>
                      <a:pt x="556" y="32"/>
                    </a:lnTo>
                    <a:lnTo>
                      <a:pt x="553" y="33"/>
                    </a:lnTo>
                    <a:lnTo>
                      <a:pt x="552" y="33"/>
                    </a:lnTo>
                    <a:lnTo>
                      <a:pt x="551" y="31"/>
                    </a:lnTo>
                    <a:lnTo>
                      <a:pt x="548" y="28"/>
                    </a:lnTo>
                    <a:lnTo>
                      <a:pt x="541" y="22"/>
                    </a:lnTo>
                    <a:lnTo>
                      <a:pt x="535" y="21"/>
                    </a:lnTo>
                    <a:lnTo>
                      <a:pt x="532" y="22"/>
                    </a:lnTo>
                    <a:lnTo>
                      <a:pt x="525" y="29"/>
                    </a:lnTo>
                    <a:lnTo>
                      <a:pt x="524" y="29"/>
                    </a:lnTo>
                    <a:lnTo>
                      <a:pt x="521" y="31"/>
                    </a:lnTo>
                    <a:lnTo>
                      <a:pt x="520" y="31"/>
                    </a:lnTo>
                    <a:lnTo>
                      <a:pt x="496" y="2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84" name="Freeform 212">
                <a:extLst>
                  <a:ext uri="{FF2B5EF4-FFF2-40B4-BE49-F238E27FC236}">
                    <a16:creationId xmlns:a16="http://schemas.microsoft.com/office/drawing/2014/main" id="{BB6B3C52-B303-BE19-79D9-D6D83D1806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4" y="3090"/>
                <a:ext cx="174" cy="79"/>
              </a:xfrm>
              <a:custGeom>
                <a:avLst/>
                <a:gdLst>
                  <a:gd name="T0" fmla="*/ 660 w 695"/>
                  <a:gd name="T1" fmla="*/ 47 h 315"/>
                  <a:gd name="T2" fmla="*/ 570 w 695"/>
                  <a:gd name="T3" fmla="*/ 55 h 315"/>
                  <a:gd name="T4" fmla="*/ 514 w 695"/>
                  <a:gd name="T5" fmla="*/ 86 h 315"/>
                  <a:gd name="T6" fmla="*/ 483 w 695"/>
                  <a:gd name="T7" fmla="*/ 108 h 315"/>
                  <a:gd name="T8" fmla="*/ 451 w 695"/>
                  <a:gd name="T9" fmla="*/ 36 h 315"/>
                  <a:gd name="T10" fmla="*/ 360 w 695"/>
                  <a:gd name="T11" fmla="*/ 22 h 315"/>
                  <a:gd name="T12" fmla="*/ 313 w 695"/>
                  <a:gd name="T13" fmla="*/ 1 h 315"/>
                  <a:gd name="T14" fmla="*/ 289 w 695"/>
                  <a:gd name="T15" fmla="*/ 15 h 315"/>
                  <a:gd name="T16" fmla="*/ 264 w 695"/>
                  <a:gd name="T17" fmla="*/ 7 h 315"/>
                  <a:gd name="T18" fmla="*/ 250 w 695"/>
                  <a:gd name="T19" fmla="*/ 20 h 315"/>
                  <a:gd name="T20" fmla="*/ 191 w 695"/>
                  <a:gd name="T21" fmla="*/ 47 h 315"/>
                  <a:gd name="T22" fmla="*/ 131 w 695"/>
                  <a:gd name="T23" fmla="*/ 48 h 315"/>
                  <a:gd name="T24" fmla="*/ 96 w 695"/>
                  <a:gd name="T25" fmla="*/ 36 h 315"/>
                  <a:gd name="T26" fmla="*/ 68 w 695"/>
                  <a:gd name="T27" fmla="*/ 47 h 315"/>
                  <a:gd name="T28" fmla="*/ 49 w 695"/>
                  <a:gd name="T29" fmla="*/ 55 h 315"/>
                  <a:gd name="T30" fmla="*/ 24 w 695"/>
                  <a:gd name="T31" fmla="*/ 72 h 315"/>
                  <a:gd name="T32" fmla="*/ 32 w 695"/>
                  <a:gd name="T33" fmla="*/ 100 h 315"/>
                  <a:gd name="T34" fmla="*/ 11 w 695"/>
                  <a:gd name="T35" fmla="*/ 125 h 315"/>
                  <a:gd name="T36" fmla="*/ 0 w 695"/>
                  <a:gd name="T37" fmla="*/ 153 h 315"/>
                  <a:gd name="T38" fmla="*/ 12 w 695"/>
                  <a:gd name="T39" fmla="*/ 194 h 315"/>
                  <a:gd name="T40" fmla="*/ 29 w 695"/>
                  <a:gd name="T41" fmla="*/ 187 h 315"/>
                  <a:gd name="T42" fmla="*/ 50 w 695"/>
                  <a:gd name="T43" fmla="*/ 174 h 315"/>
                  <a:gd name="T44" fmla="*/ 65 w 695"/>
                  <a:gd name="T45" fmla="*/ 170 h 315"/>
                  <a:gd name="T46" fmla="*/ 75 w 695"/>
                  <a:gd name="T47" fmla="*/ 120 h 315"/>
                  <a:gd name="T48" fmla="*/ 123 w 695"/>
                  <a:gd name="T49" fmla="*/ 121 h 315"/>
                  <a:gd name="T50" fmla="*/ 152 w 695"/>
                  <a:gd name="T51" fmla="*/ 121 h 315"/>
                  <a:gd name="T52" fmla="*/ 198 w 695"/>
                  <a:gd name="T53" fmla="*/ 131 h 315"/>
                  <a:gd name="T54" fmla="*/ 215 w 695"/>
                  <a:gd name="T55" fmla="*/ 142 h 315"/>
                  <a:gd name="T56" fmla="*/ 243 w 695"/>
                  <a:gd name="T57" fmla="*/ 156 h 315"/>
                  <a:gd name="T58" fmla="*/ 285 w 695"/>
                  <a:gd name="T59" fmla="*/ 161 h 315"/>
                  <a:gd name="T60" fmla="*/ 311 w 695"/>
                  <a:gd name="T61" fmla="*/ 163 h 315"/>
                  <a:gd name="T62" fmla="*/ 343 w 695"/>
                  <a:gd name="T63" fmla="*/ 163 h 315"/>
                  <a:gd name="T64" fmla="*/ 370 w 695"/>
                  <a:gd name="T65" fmla="*/ 174 h 315"/>
                  <a:gd name="T66" fmla="*/ 410 w 695"/>
                  <a:gd name="T67" fmla="*/ 177 h 315"/>
                  <a:gd name="T68" fmla="*/ 443 w 695"/>
                  <a:gd name="T69" fmla="*/ 202 h 315"/>
                  <a:gd name="T70" fmla="*/ 480 w 695"/>
                  <a:gd name="T71" fmla="*/ 223 h 315"/>
                  <a:gd name="T72" fmla="*/ 504 w 695"/>
                  <a:gd name="T73" fmla="*/ 245 h 315"/>
                  <a:gd name="T74" fmla="*/ 497 w 695"/>
                  <a:gd name="T75" fmla="*/ 254 h 315"/>
                  <a:gd name="T76" fmla="*/ 491 w 695"/>
                  <a:gd name="T77" fmla="*/ 254 h 315"/>
                  <a:gd name="T78" fmla="*/ 503 w 695"/>
                  <a:gd name="T79" fmla="*/ 263 h 315"/>
                  <a:gd name="T80" fmla="*/ 493 w 695"/>
                  <a:gd name="T81" fmla="*/ 276 h 315"/>
                  <a:gd name="T82" fmla="*/ 496 w 695"/>
                  <a:gd name="T83" fmla="*/ 290 h 315"/>
                  <a:gd name="T84" fmla="*/ 480 w 695"/>
                  <a:gd name="T85" fmla="*/ 300 h 315"/>
                  <a:gd name="T86" fmla="*/ 505 w 695"/>
                  <a:gd name="T87" fmla="*/ 314 h 315"/>
                  <a:gd name="T88" fmla="*/ 497 w 695"/>
                  <a:gd name="T89" fmla="*/ 297 h 315"/>
                  <a:gd name="T90" fmla="*/ 512 w 695"/>
                  <a:gd name="T91" fmla="*/ 290 h 315"/>
                  <a:gd name="T92" fmla="*/ 537 w 695"/>
                  <a:gd name="T93" fmla="*/ 268 h 315"/>
                  <a:gd name="T94" fmla="*/ 553 w 695"/>
                  <a:gd name="T95" fmla="*/ 288 h 315"/>
                  <a:gd name="T96" fmla="*/ 568 w 695"/>
                  <a:gd name="T97" fmla="*/ 284 h 315"/>
                  <a:gd name="T98" fmla="*/ 554 w 695"/>
                  <a:gd name="T99" fmla="*/ 244 h 315"/>
                  <a:gd name="T100" fmla="*/ 546 w 695"/>
                  <a:gd name="T101" fmla="*/ 209 h 315"/>
                  <a:gd name="T102" fmla="*/ 591 w 695"/>
                  <a:gd name="T103" fmla="*/ 168 h 315"/>
                  <a:gd name="T104" fmla="*/ 571 w 695"/>
                  <a:gd name="T105" fmla="*/ 128 h 315"/>
                  <a:gd name="T106" fmla="*/ 600 w 695"/>
                  <a:gd name="T107" fmla="*/ 129 h 315"/>
                  <a:gd name="T108" fmla="*/ 655 w 695"/>
                  <a:gd name="T109" fmla="*/ 115 h 315"/>
                  <a:gd name="T110" fmla="*/ 695 w 695"/>
                  <a:gd name="T111" fmla="*/ 61 h 3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695" h="315">
                    <a:moveTo>
                      <a:pt x="695" y="60"/>
                    </a:moveTo>
                    <a:lnTo>
                      <a:pt x="693" y="58"/>
                    </a:lnTo>
                    <a:lnTo>
                      <a:pt x="691" y="57"/>
                    </a:lnTo>
                    <a:lnTo>
                      <a:pt x="678" y="51"/>
                    </a:lnTo>
                    <a:lnTo>
                      <a:pt x="676" y="51"/>
                    </a:lnTo>
                    <a:lnTo>
                      <a:pt x="660" y="47"/>
                    </a:lnTo>
                    <a:lnTo>
                      <a:pt x="628" y="55"/>
                    </a:lnTo>
                    <a:lnTo>
                      <a:pt x="618" y="62"/>
                    </a:lnTo>
                    <a:lnTo>
                      <a:pt x="614" y="71"/>
                    </a:lnTo>
                    <a:lnTo>
                      <a:pt x="613" y="71"/>
                    </a:lnTo>
                    <a:lnTo>
                      <a:pt x="574" y="55"/>
                    </a:lnTo>
                    <a:lnTo>
                      <a:pt x="570" y="55"/>
                    </a:lnTo>
                    <a:lnTo>
                      <a:pt x="565" y="54"/>
                    </a:lnTo>
                    <a:lnTo>
                      <a:pt x="524" y="93"/>
                    </a:lnTo>
                    <a:lnTo>
                      <a:pt x="524" y="90"/>
                    </a:lnTo>
                    <a:lnTo>
                      <a:pt x="525" y="87"/>
                    </a:lnTo>
                    <a:lnTo>
                      <a:pt x="525" y="86"/>
                    </a:lnTo>
                    <a:lnTo>
                      <a:pt x="514" y="86"/>
                    </a:lnTo>
                    <a:lnTo>
                      <a:pt x="504" y="87"/>
                    </a:lnTo>
                    <a:lnTo>
                      <a:pt x="498" y="90"/>
                    </a:lnTo>
                    <a:lnTo>
                      <a:pt x="486" y="100"/>
                    </a:lnTo>
                    <a:lnTo>
                      <a:pt x="484" y="105"/>
                    </a:lnTo>
                    <a:lnTo>
                      <a:pt x="484" y="110"/>
                    </a:lnTo>
                    <a:lnTo>
                      <a:pt x="483" y="108"/>
                    </a:lnTo>
                    <a:lnTo>
                      <a:pt x="477" y="104"/>
                    </a:lnTo>
                    <a:lnTo>
                      <a:pt x="469" y="104"/>
                    </a:lnTo>
                    <a:lnTo>
                      <a:pt x="455" y="100"/>
                    </a:lnTo>
                    <a:lnTo>
                      <a:pt x="454" y="100"/>
                    </a:lnTo>
                    <a:lnTo>
                      <a:pt x="452" y="37"/>
                    </a:lnTo>
                    <a:lnTo>
                      <a:pt x="451" y="36"/>
                    </a:lnTo>
                    <a:lnTo>
                      <a:pt x="448" y="36"/>
                    </a:lnTo>
                    <a:lnTo>
                      <a:pt x="400" y="30"/>
                    </a:lnTo>
                    <a:lnTo>
                      <a:pt x="399" y="30"/>
                    </a:lnTo>
                    <a:lnTo>
                      <a:pt x="383" y="23"/>
                    </a:lnTo>
                    <a:lnTo>
                      <a:pt x="364" y="23"/>
                    </a:lnTo>
                    <a:lnTo>
                      <a:pt x="360" y="22"/>
                    </a:lnTo>
                    <a:lnTo>
                      <a:pt x="359" y="22"/>
                    </a:lnTo>
                    <a:lnTo>
                      <a:pt x="340" y="5"/>
                    </a:lnTo>
                    <a:lnTo>
                      <a:pt x="340" y="4"/>
                    </a:lnTo>
                    <a:lnTo>
                      <a:pt x="316" y="0"/>
                    </a:lnTo>
                    <a:lnTo>
                      <a:pt x="313" y="0"/>
                    </a:lnTo>
                    <a:lnTo>
                      <a:pt x="313" y="1"/>
                    </a:lnTo>
                    <a:lnTo>
                      <a:pt x="311" y="2"/>
                    </a:lnTo>
                    <a:lnTo>
                      <a:pt x="310" y="2"/>
                    </a:lnTo>
                    <a:lnTo>
                      <a:pt x="296" y="12"/>
                    </a:lnTo>
                    <a:lnTo>
                      <a:pt x="292" y="14"/>
                    </a:lnTo>
                    <a:lnTo>
                      <a:pt x="290" y="15"/>
                    </a:lnTo>
                    <a:lnTo>
                      <a:pt x="289" y="15"/>
                    </a:lnTo>
                    <a:lnTo>
                      <a:pt x="278" y="11"/>
                    </a:lnTo>
                    <a:lnTo>
                      <a:pt x="275" y="9"/>
                    </a:lnTo>
                    <a:lnTo>
                      <a:pt x="269" y="8"/>
                    </a:lnTo>
                    <a:lnTo>
                      <a:pt x="268" y="8"/>
                    </a:lnTo>
                    <a:lnTo>
                      <a:pt x="265" y="7"/>
                    </a:lnTo>
                    <a:lnTo>
                      <a:pt x="264" y="7"/>
                    </a:lnTo>
                    <a:lnTo>
                      <a:pt x="264" y="8"/>
                    </a:lnTo>
                    <a:lnTo>
                      <a:pt x="258" y="8"/>
                    </a:lnTo>
                    <a:lnTo>
                      <a:pt x="256" y="9"/>
                    </a:lnTo>
                    <a:lnTo>
                      <a:pt x="254" y="11"/>
                    </a:lnTo>
                    <a:lnTo>
                      <a:pt x="253" y="17"/>
                    </a:lnTo>
                    <a:lnTo>
                      <a:pt x="250" y="20"/>
                    </a:lnTo>
                    <a:lnTo>
                      <a:pt x="240" y="26"/>
                    </a:lnTo>
                    <a:lnTo>
                      <a:pt x="236" y="27"/>
                    </a:lnTo>
                    <a:lnTo>
                      <a:pt x="222" y="29"/>
                    </a:lnTo>
                    <a:lnTo>
                      <a:pt x="215" y="31"/>
                    </a:lnTo>
                    <a:lnTo>
                      <a:pt x="199" y="44"/>
                    </a:lnTo>
                    <a:lnTo>
                      <a:pt x="191" y="47"/>
                    </a:lnTo>
                    <a:lnTo>
                      <a:pt x="189" y="47"/>
                    </a:lnTo>
                    <a:lnTo>
                      <a:pt x="183" y="53"/>
                    </a:lnTo>
                    <a:lnTo>
                      <a:pt x="165" y="45"/>
                    </a:lnTo>
                    <a:lnTo>
                      <a:pt x="163" y="44"/>
                    </a:lnTo>
                    <a:lnTo>
                      <a:pt x="144" y="48"/>
                    </a:lnTo>
                    <a:lnTo>
                      <a:pt x="131" y="48"/>
                    </a:lnTo>
                    <a:lnTo>
                      <a:pt x="124" y="41"/>
                    </a:lnTo>
                    <a:lnTo>
                      <a:pt x="116" y="33"/>
                    </a:lnTo>
                    <a:lnTo>
                      <a:pt x="113" y="33"/>
                    </a:lnTo>
                    <a:lnTo>
                      <a:pt x="106" y="34"/>
                    </a:lnTo>
                    <a:lnTo>
                      <a:pt x="99" y="34"/>
                    </a:lnTo>
                    <a:lnTo>
                      <a:pt x="96" y="36"/>
                    </a:lnTo>
                    <a:lnTo>
                      <a:pt x="91" y="36"/>
                    </a:lnTo>
                    <a:lnTo>
                      <a:pt x="91" y="37"/>
                    </a:lnTo>
                    <a:lnTo>
                      <a:pt x="89" y="43"/>
                    </a:lnTo>
                    <a:lnTo>
                      <a:pt x="78" y="48"/>
                    </a:lnTo>
                    <a:lnTo>
                      <a:pt x="72" y="48"/>
                    </a:lnTo>
                    <a:lnTo>
                      <a:pt x="68" y="47"/>
                    </a:lnTo>
                    <a:lnTo>
                      <a:pt x="68" y="50"/>
                    </a:lnTo>
                    <a:lnTo>
                      <a:pt x="67" y="51"/>
                    </a:lnTo>
                    <a:lnTo>
                      <a:pt x="63" y="54"/>
                    </a:lnTo>
                    <a:lnTo>
                      <a:pt x="60" y="54"/>
                    </a:lnTo>
                    <a:lnTo>
                      <a:pt x="57" y="55"/>
                    </a:lnTo>
                    <a:lnTo>
                      <a:pt x="49" y="55"/>
                    </a:lnTo>
                    <a:lnTo>
                      <a:pt x="46" y="54"/>
                    </a:lnTo>
                    <a:lnTo>
                      <a:pt x="36" y="54"/>
                    </a:lnTo>
                    <a:lnTo>
                      <a:pt x="35" y="55"/>
                    </a:lnTo>
                    <a:lnTo>
                      <a:pt x="33" y="55"/>
                    </a:lnTo>
                    <a:lnTo>
                      <a:pt x="32" y="57"/>
                    </a:lnTo>
                    <a:lnTo>
                      <a:pt x="24" y="72"/>
                    </a:lnTo>
                    <a:lnTo>
                      <a:pt x="21" y="82"/>
                    </a:lnTo>
                    <a:lnTo>
                      <a:pt x="21" y="86"/>
                    </a:lnTo>
                    <a:lnTo>
                      <a:pt x="24" y="89"/>
                    </a:lnTo>
                    <a:lnTo>
                      <a:pt x="26" y="90"/>
                    </a:lnTo>
                    <a:lnTo>
                      <a:pt x="26" y="91"/>
                    </a:lnTo>
                    <a:lnTo>
                      <a:pt x="32" y="100"/>
                    </a:lnTo>
                    <a:lnTo>
                      <a:pt x="38" y="105"/>
                    </a:lnTo>
                    <a:lnTo>
                      <a:pt x="45" y="110"/>
                    </a:lnTo>
                    <a:lnTo>
                      <a:pt x="39" y="120"/>
                    </a:lnTo>
                    <a:lnTo>
                      <a:pt x="28" y="127"/>
                    </a:lnTo>
                    <a:lnTo>
                      <a:pt x="21" y="127"/>
                    </a:lnTo>
                    <a:lnTo>
                      <a:pt x="11" y="125"/>
                    </a:lnTo>
                    <a:lnTo>
                      <a:pt x="7" y="125"/>
                    </a:lnTo>
                    <a:lnTo>
                      <a:pt x="5" y="124"/>
                    </a:lnTo>
                    <a:lnTo>
                      <a:pt x="5" y="127"/>
                    </a:lnTo>
                    <a:lnTo>
                      <a:pt x="5" y="129"/>
                    </a:lnTo>
                    <a:lnTo>
                      <a:pt x="1" y="149"/>
                    </a:lnTo>
                    <a:lnTo>
                      <a:pt x="0" y="153"/>
                    </a:lnTo>
                    <a:lnTo>
                      <a:pt x="0" y="158"/>
                    </a:lnTo>
                    <a:lnTo>
                      <a:pt x="1" y="161"/>
                    </a:lnTo>
                    <a:lnTo>
                      <a:pt x="5" y="174"/>
                    </a:lnTo>
                    <a:lnTo>
                      <a:pt x="7" y="177"/>
                    </a:lnTo>
                    <a:lnTo>
                      <a:pt x="10" y="188"/>
                    </a:lnTo>
                    <a:lnTo>
                      <a:pt x="12" y="194"/>
                    </a:lnTo>
                    <a:lnTo>
                      <a:pt x="15" y="194"/>
                    </a:lnTo>
                    <a:lnTo>
                      <a:pt x="21" y="191"/>
                    </a:lnTo>
                    <a:lnTo>
                      <a:pt x="22" y="188"/>
                    </a:lnTo>
                    <a:lnTo>
                      <a:pt x="24" y="188"/>
                    </a:lnTo>
                    <a:lnTo>
                      <a:pt x="28" y="187"/>
                    </a:lnTo>
                    <a:lnTo>
                      <a:pt x="29" y="187"/>
                    </a:lnTo>
                    <a:lnTo>
                      <a:pt x="39" y="189"/>
                    </a:lnTo>
                    <a:lnTo>
                      <a:pt x="45" y="189"/>
                    </a:lnTo>
                    <a:lnTo>
                      <a:pt x="46" y="188"/>
                    </a:lnTo>
                    <a:lnTo>
                      <a:pt x="46" y="178"/>
                    </a:lnTo>
                    <a:lnTo>
                      <a:pt x="47" y="178"/>
                    </a:lnTo>
                    <a:lnTo>
                      <a:pt x="50" y="174"/>
                    </a:lnTo>
                    <a:lnTo>
                      <a:pt x="52" y="173"/>
                    </a:lnTo>
                    <a:lnTo>
                      <a:pt x="55" y="171"/>
                    </a:lnTo>
                    <a:lnTo>
                      <a:pt x="56" y="173"/>
                    </a:lnTo>
                    <a:lnTo>
                      <a:pt x="56" y="177"/>
                    </a:lnTo>
                    <a:lnTo>
                      <a:pt x="63" y="175"/>
                    </a:lnTo>
                    <a:lnTo>
                      <a:pt x="65" y="170"/>
                    </a:lnTo>
                    <a:lnTo>
                      <a:pt x="72" y="160"/>
                    </a:lnTo>
                    <a:lnTo>
                      <a:pt x="74" y="156"/>
                    </a:lnTo>
                    <a:lnTo>
                      <a:pt x="74" y="149"/>
                    </a:lnTo>
                    <a:lnTo>
                      <a:pt x="77" y="132"/>
                    </a:lnTo>
                    <a:lnTo>
                      <a:pt x="77" y="124"/>
                    </a:lnTo>
                    <a:lnTo>
                      <a:pt x="75" y="120"/>
                    </a:lnTo>
                    <a:lnTo>
                      <a:pt x="78" y="118"/>
                    </a:lnTo>
                    <a:lnTo>
                      <a:pt x="86" y="118"/>
                    </a:lnTo>
                    <a:lnTo>
                      <a:pt x="95" y="120"/>
                    </a:lnTo>
                    <a:lnTo>
                      <a:pt x="110" y="120"/>
                    </a:lnTo>
                    <a:lnTo>
                      <a:pt x="117" y="121"/>
                    </a:lnTo>
                    <a:lnTo>
                      <a:pt x="123" y="121"/>
                    </a:lnTo>
                    <a:lnTo>
                      <a:pt x="124" y="122"/>
                    </a:lnTo>
                    <a:lnTo>
                      <a:pt x="126" y="122"/>
                    </a:lnTo>
                    <a:lnTo>
                      <a:pt x="128" y="124"/>
                    </a:lnTo>
                    <a:lnTo>
                      <a:pt x="142" y="124"/>
                    </a:lnTo>
                    <a:lnTo>
                      <a:pt x="149" y="122"/>
                    </a:lnTo>
                    <a:lnTo>
                      <a:pt x="152" y="121"/>
                    </a:lnTo>
                    <a:lnTo>
                      <a:pt x="155" y="121"/>
                    </a:lnTo>
                    <a:lnTo>
                      <a:pt x="169" y="125"/>
                    </a:lnTo>
                    <a:lnTo>
                      <a:pt x="172" y="127"/>
                    </a:lnTo>
                    <a:lnTo>
                      <a:pt x="173" y="128"/>
                    </a:lnTo>
                    <a:lnTo>
                      <a:pt x="183" y="128"/>
                    </a:lnTo>
                    <a:lnTo>
                      <a:pt x="198" y="131"/>
                    </a:lnTo>
                    <a:lnTo>
                      <a:pt x="199" y="134"/>
                    </a:lnTo>
                    <a:lnTo>
                      <a:pt x="205" y="139"/>
                    </a:lnTo>
                    <a:lnTo>
                      <a:pt x="205" y="141"/>
                    </a:lnTo>
                    <a:lnTo>
                      <a:pt x="206" y="141"/>
                    </a:lnTo>
                    <a:lnTo>
                      <a:pt x="212" y="142"/>
                    </a:lnTo>
                    <a:lnTo>
                      <a:pt x="215" y="142"/>
                    </a:lnTo>
                    <a:lnTo>
                      <a:pt x="219" y="139"/>
                    </a:lnTo>
                    <a:lnTo>
                      <a:pt x="225" y="142"/>
                    </a:lnTo>
                    <a:lnTo>
                      <a:pt x="232" y="148"/>
                    </a:lnTo>
                    <a:lnTo>
                      <a:pt x="235" y="154"/>
                    </a:lnTo>
                    <a:lnTo>
                      <a:pt x="236" y="156"/>
                    </a:lnTo>
                    <a:lnTo>
                      <a:pt x="243" y="156"/>
                    </a:lnTo>
                    <a:lnTo>
                      <a:pt x="256" y="151"/>
                    </a:lnTo>
                    <a:lnTo>
                      <a:pt x="257" y="151"/>
                    </a:lnTo>
                    <a:lnTo>
                      <a:pt x="261" y="148"/>
                    </a:lnTo>
                    <a:lnTo>
                      <a:pt x="264" y="148"/>
                    </a:lnTo>
                    <a:lnTo>
                      <a:pt x="272" y="153"/>
                    </a:lnTo>
                    <a:lnTo>
                      <a:pt x="285" y="161"/>
                    </a:lnTo>
                    <a:lnTo>
                      <a:pt x="297" y="161"/>
                    </a:lnTo>
                    <a:lnTo>
                      <a:pt x="304" y="163"/>
                    </a:lnTo>
                    <a:lnTo>
                      <a:pt x="307" y="164"/>
                    </a:lnTo>
                    <a:lnTo>
                      <a:pt x="310" y="164"/>
                    </a:lnTo>
                    <a:lnTo>
                      <a:pt x="310" y="163"/>
                    </a:lnTo>
                    <a:lnTo>
                      <a:pt x="311" y="163"/>
                    </a:lnTo>
                    <a:lnTo>
                      <a:pt x="313" y="161"/>
                    </a:lnTo>
                    <a:lnTo>
                      <a:pt x="317" y="161"/>
                    </a:lnTo>
                    <a:lnTo>
                      <a:pt x="325" y="160"/>
                    </a:lnTo>
                    <a:lnTo>
                      <a:pt x="336" y="161"/>
                    </a:lnTo>
                    <a:lnTo>
                      <a:pt x="342" y="161"/>
                    </a:lnTo>
                    <a:lnTo>
                      <a:pt x="343" y="163"/>
                    </a:lnTo>
                    <a:lnTo>
                      <a:pt x="345" y="163"/>
                    </a:lnTo>
                    <a:lnTo>
                      <a:pt x="355" y="167"/>
                    </a:lnTo>
                    <a:lnTo>
                      <a:pt x="363" y="173"/>
                    </a:lnTo>
                    <a:lnTo>
                      <a:pt x="364" y="173"/>
                    </a:lnTo>
                    <a:lnTo>
                      <a:pt x="367" y="174"/>
                    </a:lnTo>
                    <a:lnTo>
                      <a:pt x="370" y="174"/>
                    </a:lnTo>
                    <a:lnTo>
                      <a:pt x="374" y="175"/>
                    </a:lnTo>
                    <a:lnTo>
                      <a:pt x="377" y="175"/>
                    </a:lnTo>
                    <a:lnTo>
                      <a:pt x="383" y="177"/>
                    </a:lnTo>
                    <a:lnTo>
                      <a:pt x="385" y="177"/>
                    </a:lnTo>
                    <a:lnTo>
                      <a:pt x="400" y="178"/>
                    </a:lnTo>
                    <a:lnTo>
                      <a:pt x="410" y="177"/>
                    </a:lnTo>
                    <a:lnTo>
                      <a:pt x="412" y="178"/>
                    </a:lnTo>
                    <a:lnTo>
                      <a:pt x="429" y="178"/>
                    </a:lnTo>
                    <a:lnTo>
                      <a:pt x="430" y="177"/>
                    </a:lnTo>
                    <a:lnTo>
                      <a:pt x="431" y="177"/>
                    </a:lnTo>
                    <a:lnTo>
                      <a:pt x="437" y="184"/>
                    </a:lnTo>
                    <a:lnTo>
                      <a:pt x="443" y="202"/>
                    </a:lnTo>
                    <a:lnTo>
                      <a:pt x="447" y="210"/>
                    </a:lnTo>
                    <a:lnTo>
                      <a:pt x="450" y="212"/>
                    </a:lnTo>
                    <a:lnTo>
                      <a:pt x="469" y="220"/>
                    </a:lnTo>
                    <a:lnTo>
                      <a:pt x="472" y="221"/>
                    </a:lnTo>
                    <a:lnTo>
                      <a:pt x="476" y="221"/>
                    </a:lnTo>
                    <a:lnTo>
                      <a:pt x="480" y="223"/>
                    </a:lnTo>
                    <a:lnTo>
                      <a:pt x="493" y="231"/>
                    </a:lnTo>
                    <a:lnTo>
                      <a:pt x="494" y="231"/>
                    </a:lnTo>
                    <a:lnTo>
                      <a:pt x="498" y="237"/>
                    </a:lnTo>
                    <a:lnTo>
                      <a:pt x="500" y="240"/>
                    </a:lnTo>
                    <a:lnTo>
                      <a:pt x="504" y="244"/>
                    </a:lnTo>
                    <a:lnTo>
                      <a:pt x="504" y="245"/>
                    </a:lnTo>
                    <a:lnTo>
                      <a:pt x="503" y="245"/>
                    </a:lnTo>
                    <a:lnTo>
                      <a:pt x="501" y="248"/>
                    </a:lnTo>
                    <a:lnTo>
                      <a:pt x="501" y="251"/>
                    </a:lnTo>
                    <a:lnTo>
                      <a:pt x="500" y="252"/>
                    </a:lnTo>
                    <a:lnTo>
                      <a:pt x="498" y="252"/>
                    </a:lnTo>
                    <a:lnTo>
                      <a:pt x="497" y="254"/>
                    </a:lnTo>
                    <a:lnTo>
                      <a:pt x="497" y="255"/>
                    </a:lnTo>
                    <a:lnTo>
                      <a:pt x="496" y="255"/>
                    </a:lnTo>
                    <a:lnTo>
                      <a:pt x="493" y="254"/>
                    </a:lnTo>
                    <a:lnTo>
                      <a:pt x="493" y="252"/>
                    </a:lnTo>
                    <a:lnTo>
                      <a:pt x="491" y="252"/>
                    </a:lnTo>
                    <a:lnTo>
                      <a:pt x="491" y="254"/>
                    </a:lnTo>
                    <a:lnTo>
                      <a:pt x="494" y="256"/>
                    </a:lnTo>
                    <a:lnTo>
                      <a:pt x="496" y="256"/>
                    </a:lnTo>
                    <a:lnTo>
                      <a:pt x="498" y="258"/>
                    </a:lnTo>
                    <a:lnTo>
                      <a:pt x="500" y="261"/>
                    </a:lnTo>
                    <a:lnTo>
                      <a:pt x="501" y="261"/>
                    </a:lnTo>
                    <a:lnTo>
                      <a:pt x="503" y="263"/>
                    </a:lnTo>
                    <a:lnTo>
                      <a:pt x="503" y="266"/>
                    </a:lnTo>
                    <a:lnTo>
                      <a:pt x="497" y="270"/>
                    </a:lnTo>
                    <a:lnTo>
                      <a:pt x="494" y="272"/>
                    </a:lnTo>
                    <a:lnTo>
                      <a:pt x="494" y="273"/>
                    </a:lnTo>
                    <a:lnTo>
                      <a:pt x="493" y="275"/>
                    </a:lnTo>
                    <a:lnTo>
                      <a:pt x="493" y="276"/>
                    </a:lnTo>
                    <a:lnTo>
                      <a:pt x="494" y="279"/>
                    </a:lnTo>
                    <a:lnTo>
                      <a:pt x="497" y="280"/>
                    </a:lnTo>
                    <a:lnTo>
                      <a:pt x="498" y="280"/>
                    </a:lnTo>
                    <a:lnTo>
                      <a:pt x="503" y="286"/>
                    </a:lnTo>
                    <a:lnTo>
                      <a:pt x="497" y="288"/>
                    </a:lnTo>
                    <a:lnTo>
                      <a:pt x="496" y="290"/>
                    </a:lnTo>
                    <a:lnTo>
                      <a:pt x="487" y="294"/>
                    </a:lnTo>
                    <a:lnTo>
                      <a:pt x="484" y="294"/>
                    </a:lnTo>
                    <a:lnTo>
                      <a:pt x="483" y="295"/>
                    </a:lnTo>
                    <a:lnTo>
                      <a:pt x="482" y="295"/>
                    </a:lnTo>
                    <a:lnTo>
                      <a:pt x="482" y="297"/>
                    </a:lnTo>
                    <a:lnTo>
                      <a:pt x="480" y="300"/>
                    </a:lnTo>
                    <a:lnTo>
                      <a:pt x="480" y="301"/>
                    </a:lnTo>
                    <a:lnTo>
                      <a:pt x="483" y="309"/>
                    </a:lnTo>
                    <a:lnTo>
                      <a:pt x="486" y="311"/>
                    </a:lnTo>
                    <a:lnTo>
                      <a:pt x="493" y="312"/>
                    </a:lnTo>
                    <a:lnTo>
                      <a:pt x="501" y="312"/>
                    </a:lnTo>
                    <a:lnTo>
                      <a:pt x="505" y="314"/>
                    </a:lnTo>
                    <a:lnTo>
                      <a:pt x="507" y="315"/>
                    </a:lnTo>
                    <a:lnTo>
                      <a:pt x="507" y="309"/>
                    </a:lnTo>
                    <a:lnTo>
                      <a:pt x="501" y="305"/>
                    </a:lnTo>
                    <a:lnTo>
                      <a:pt x="498" y="301"/>
                    </a:lnTo>
                    <a:lnTo>
                      <a:pt x="497" y="300"/>
                    </a:lnTo>
                    <a:lnTo>
                      <a:pt x="497" y="297"/>
                    </a:lnTo>
                    <a:lnTo>
                      <a:pt x="498" y="295"/>
                    </a:lnTo>
                    <a:lnTo>
                      <a:pt x="498" y="294"/>
                    </a:lnTo>
                    <a:lnTo>
                      <a:pt x="500" y="294"/>
                    </a:lnTo>
                    <a:lnTo>
                      <a:pt x="505" y="293"/>
                    </a:lnTo>
                    <a:lnTo>
                      <a:pt x="511" y="293"/>
                    </a:lnTo>
                    <a:lnTo>
                      <a:pt x="512" y="290"/>
                    </a:lnTo>
                    <a:lnTo>
                      <a:pt x="515" y="287"/>
                    </a:lnTo>
                    <a:lnTo>
                      <a:pt x="520" y="277"/>
                    </a:lnTo>
                    <a:lnTo>
                      <a:pt x="521" y="276"/>
                    </a:lnTo>
                    <a:lnTo>
                      <a:pt x="528" y="276"/>
                    </a:lnTo>
                    <a:lnTo>
                      <a:pt x="532" y="272"/>
                    </a:lnTo>
                    <a:lnTo>
                      <a:pt x="537" y="268"/>
                    </a:lnTo>
                    <a:lnTo>
                      <a:pt x="539" y="266"/>
                    </a:lnTo>
                    <a:lnTo>
                      <a:pt x="542" y="268"/>
                    </a:lnTo>
                    <a:lnTo>
                      <a:pt x="546" y="273"/>
                    </a:lnTo>
                    <a:lnTo>
                      <a:pt x="550" y="277"/>
                    </a:lnTo>
                    <a:lnTo>
                      <a:pt x="553" y="286"/>
                    </a:lnTo>
                    <a:lnTo>
                      <a:pt x="553" y="288"/>
                    </a:lnTo>
                    <a:lnTo>
                      <a:pt x="551" y="293"/>
                    </a:lnTo>
                    <a:lnTo>
                      <a:pt x="554" y="294"/>
                    </a:lnTo>
                    <a:lnTo>
                      <a:pt x="558" y="300"/>
                    </a:lnTo>
                    <a:lnTo>
                      <a:pt x="560" y="300"/>
                    </a:lnTo>
                    <a:lnTo>
                      <a:pt x="572" y="290"/>
                    </a:lnTo>
                    <a:lnTo>
                      <a:pt x="568" y="284"/>
                    </a:lnTo>
                    <a:lnTo>
                      <a:pt x="568" y="282"/>
                    </a:lnTo>
                    <a:lnTo>
                      <a:pt x="571" y="266"/>
                    </a:lnTo>
                    <a:lnTo>
                      <a:pt x="570" y="265"/>
                    </a:lnTo>
                    <a:lnTo>
                      <a:pt x="568" y="262"/>
                    </a:lnTo>
                    <a:lnTo>
                      <a:pt x="556" y="245"/>
                    </a:lnTo>
                    <a:lnTo>
                      <a:pt x="554" y="244"/>
                    </a:lnTo>
                    <a:lnTo>
                      <a:pt x="551" y="242"/>
                    </a:lnTo>
                    <a:lnTo>
                      <a:pt x="550" y="241"/>
                    </a:lnTo>
                    <a:lnTo>
                      <a:pt x="550" y="240"/>
                    </a:lnTo>
                    <a:lnTo>
                      <a:pt x="549" y="240"/>
                    </a:lnTo>
                    <a:lnTo>
                      <a:pt x="547" y="241"/>
                    </a:lnTo>
                    <a:lnTo>
                      <a:pt x="546" y="209"/>
                    </a:lnTo>
                    <a:lnTo>
                      <a:pt x="556" y="185"/>
                    </a:lnTo>
                    <a:lnTo>
                      <a:pt x="557" y="184"/>
                    </a:lnTo>
                    <a:lnTo>
                      <a:pt x="567" y="178"/>
                    </a:lnTo>
                    <a:lnTo>
                      <a:pt x="588" y="170"/>
                    </a:lnTo>
                    <a:lnTo>
                      <a:pt x="593" y="170"/>
                    </a:lnTo>
                    <a:lnTo>
                      <a:pt x="591" y="168"/>
                    </a:lnTo>
                    <a:lnTo>
                      <a:pt x="578" y="161"/>
                    </a:lnTo>
                    <a:lnTo>
                      <a:pt x="567" y="142"/>
                    </a:lnTo>
                    <a:lnTo>
                      <a:pt x="565" y="138"/>
                    </a:lnTo>
                    <a:lnTo>
                      <a:pt x="567" y="136"/>
                    </a:lnTo>
                    <a:lnTo>
                      <a:pt x="567" y="132"/>
                    </a:lnTo>
                    <a:lnTo>
                      <a:pt x="571" y="128"/>
                    </a:lnTo>
                    <a:lnTo>
                      <a:pt x="574" y="124"/>
                    </a:lnTo>
                    <a:lnTo>
                      <a:pt x="577" y="122"/>
                    </a:lnTo>
                    <a:lnTo>
                      <a:pt x="581" y="118"/>
                    </a:lnTo>
                    <a:lnTo>
                      <a:pt x="584" y="117"/>
                    </a:lnTo>
                    <a:lnTo>
                      <a:pt x="589" y="124"/>
                    </a:lnTo>
                    <a:lnTo>
                      <a:pt x="600" y="129"/>
                    </a:lnTo>
                    <a:lnTo>
                      <a:pt x="603" y="129"/>
                    </a:lnTo>
                    <a:lnTo>
                      <a:pt x="604" y="128"/>
                    </a:lnTo>
                    <a:lnTo>
                      <a:pt x="620" y="117"/>
                    </a:lnTo>
                    <a:lnTo>
                      <a:pt x="637" y="113"/>
                    </a:lnTo>
                    <a:lnTo>
                      <a:pt x="641" y="113"/>
                    </a:lnTo>
                    <a:lnTo>
                      <a:pt x="655" y="115"/>
                    </a:lnTo>
                    <a:lnTo>
                      <a:pt x="658" y="117"/>
                    </a:lnTo>
                    <a:lnTo>
                      <a:pt x="664" y="117"/>
                    </a:lnTo>
                    <a:lnTo>
                      <a:pt x="666" y="114"/>
                    </a:lnTo>
                    <a:lnTo>
                      <a:pt x="669" y="113"/>
                    </a:lnTo>
                    <a:lnTo>
                      <a:pt x="687" y="81"/>
                    </a:lnTo>
                    <a:lnTo>
                      <a:pt x="695" y="61"/>
                    </a:lnTo>
                    <a:lnTo>
                      <a:pt x="695" y="6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85" name="Freeform 213">
                <a:extLst>
                  <a:ext uri="{FF2B5EF4-FFF2-40B4-BE49-F238E27FC236}">
                    <a16:creationId xmlns:a16="http://schemas.microsoft.com/office/drawing/2014/main" id="{3D53FAD6-F226-0CAD-439B-38EB9EA65A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6" y="3127"/>
                <a:ext cx="79" cy="98"/>
              </a:xfrm>
              <a:custGeom>
                <a:avLst/>
                <a:gdLst>
                  <a:gd name="T0" fmla="*/ 88 w 318"/>
                  <a:gd name="T1" fmla="*/ 3 h 392"/>
                  <a:gd name="T2" fmla="*/ 67 w 318"/>
                  <a:gd name="T3" fmla="*/ 8 h 392"/>
                  <a:gd name="T4" fmla="*/ 63 w 318"/>
                  <a:gd name="T5" fmla="*/ 44 h 392"/>
                  <a:gd name="T6" fmla="*/ 63 w 318"/>
                  <a:gd name="T7" fmla="*/ 82 h 392"/>
                  <a:gd name="T8" fmla="*/ 49 w 318"/>
                  <a:gd name="T9" fmla="*/ 94 h 392"/>
                  <a:gd name="T10" fmla="*/ 44 w 318"/>
                  <a:gd name="T11" fmla="*/ 104 h 392"/>
                  <a:gd name="T12" fmla="*/ 28 w 318"/>
                  <a:gd name="T13" fmla="*/ 113 h 392"/>
                  <a:gd name="T14" fmla="*/ 18 w 318"/>
                  <a:gd name="T15" fmla="*/ 100 h 392"/>
                  <a:gd name="T16" fmla="*/ 14 w 318"/>
                  <a:gd name="T17" fmla="*/ 96 h 392"/>
                  <a:gd name="T18" fmla="*/ 0 w 318"/>
                  <a:gd name="T19" fmla="*/ 121 h 392"/>
                  <a:gd name="T20" fmla="*/ 3 w 318"/>
                  <a:gd name="T21" fmla="*/ 127 h 392"/>
                  <a:gd name="T22" fmla="*/ 11 w 318"/>
                  <a:gd name="T23" fmla="*/ 139 h 392"/>
                  <a:gd name="T24" fmla="*/ 17 w 318"/>
                  <a:gd name="T25" fmla="*/ 203 h 392"/>
                  <a:gd name="T26" fmla="*/ 11 w 318"/>
                  <a:gd name="T27" fmla="*/ 219 h 392"/>
                  <a:gd name="T28" fmla="*/ 20 w 318"/>
                  <a:gd name="T29" fmla="*/ 235 h 392"/>
                  <a:gd name="T30" fmla="*/ 18 w 318"/>
                  <a:gd name="T31" fmla="*/ 251 h 392"/>
                  <a:gd name="T32" fmla="*/ 46 w 318"/>
                  <a:gd name="T33" fmla="*/ 286 h 392"/>
                  <a:gd name="T34" fmla="*/ 53 w 318"/>
                  <a:gd name="T35" fmla="*/ 298 h 392"/>
                  <a:gd name="T36" fmla="*/ 88 w 318"/>
                  <a:gd name="T37" fmla="*/ 314 h 392"/>
                  <a:gd name="T38" fmla="*/ 93 w 318"/>
                  <a:gd name="T39" fmla="*/ 318 h 392"/>
                  <a:gd name="T40" fmla="*/ 102 w 318"/>
                  <a:gd name="T41" fmla="*/ 314 h 392"/>
                  <a:gd name="T42" fmla="*/ 114 w 318"/>
                  <a:gd name="T43" fmla="*/ 321 h 392"/>
                  <a:gd name="T44" fmla="*/ 140 w 318"/>
                  <a:gd name="T45" fmla="*/ 343 h 392"/>
                  <a:gd name="T46" fmla="*/ 147 w 318"/>
                  <a:gd name="T47" fmla="*/ 370 h 392"/>
                  <a:gd name="T48" fmla="*/ 148 w 318"/>
                  <a:gd name="T49" fmla="*/ 385 h 392"/>
                  <a:gd name="T50" fmla="*/ 159 w 318"/>
                  <a:gd name="T51" fmla="*/ 382 h 392"/>
                  <a:gd name="T52" fmla="*/ 193 w 318"/>
                  <a:gd name="T53" fmla="*/ 392 h 392"/>
                  <a:gd name="T54" fmla="*/ 204 w 318"/>
                  <a:gd name="T55" fmla="*/ 372 h 392"/>
                  <a:gd name="T56" fmla="*/ 221 w 318"/>
                  <a:gd name="T57" fmla="*/ 372 h 392"/>
                  <a:gd name="T58" fmla="*/ 241 w 318"/>
                  <a:gd name="T59" fmla="*/ 381 h 392"/>
                  <a:gd name="T60" fmla="*/ 262 w 318"/>
                  <a:gd name="T61" fmla="*/ 372 h 392"/>
                  <a:gd name="T62" fmla="*/ 267 w 318"/>
                  <a:gd name="T63" fmla="*/ 370 h 392"/>
                  <a:gd name="T64" fmla="*/ 262 w 318"/>
                  <a:gd name="T65" fmla="*/ 362 h 392"/>
                  <a:gd name="T66" fmla="*/ 255 w 318"/>
                  <a:gd name="T67" fmla="*/ 344 h 392"/>
                  <a:gd name="T68" fmla="*/ 268 w 318"/>
                  <a:gd name="T69" fmla="*/ 329 h 392"/>
                  <a:gd name="T70" fmla="*/ 297 w 318"/>
                  <a:gd name="T71" fmla="*/ 328 h 392"/>
                  <a:gd name="T72" fmla="*/ 300 w 318"/>
                  <a:gd name="T73" fmla="*/ 321 h 392"/>
                  <a:gd name="T74" fmla="*/ 297 w 318"/>
                  <a:gd name="T75" fmla="*/ 252 h 392"/>
                  <a:gd name="T76" fmla="*/ 288 w 318"/>
                  <a:gd name="T77" fmla="*/ 245 h 392"/>
                  <a:gd name="T78" fmla="*/ 281 w 318"/>
                  <a:gd name="T79" fmla="*/ 235 h 392"/>
                  <a:gd name="T80" fmla="*/ 279 w 318"/>
                  <a:gd name="T81" fmla="*/ 233 h 392"/>
                  <a:gd name="T82" fmla="*/ 285 w 318"/>
                  <a:gd name="T83" fmla="*/ 187 h 392"/>
                  <a:gd name="T84" fmla="*/ 274 w 318"/>
                  <a:gd name="T85" fmla="*/ 157 h 392"/>
                  <a:gd name="T86" fmla="*/ 268 w 318"/>
                  <a:gd name="T87" fmla="*/ 132 h 392"/>
                  <a:gd name="T88" fmla="*/ 268 w 318"/>
                  <a:gd name="T89" fmla="*/ 110 h 392"/>
                  <a:gd name="T90" fmla="*/ 265 w 318"/>
                  <a:gd name="T91" fmla="*/ 94 h 392"/>
                  <a:gd name="T92" fmla="*/ 241 w 318"/>
                  <a:gd name="T93" fmla="*/ 29 h 392"/>
                  <a:gd name="T94" fmla="*/ 214 w 318"/>
                  <a:gd name="T95" fmla="*/ 29 h 392"/>
                  <a:gd name="T96" fmla="*/ 201 w 318"/>
                  <a:gd name="T97" fmla="*/ 26 h 392"/>
                  <a:gd name="T98" fmla="*/ 194 w 318"/>
                  <a:gd name="T99" fmla="*/ 25 h 392"/>
                  <a:gd name="T100" fmla="*/ 174 w 318"/>
                  <a:gd name="T101" fmla="*/ 15 h 392"/>
                  <a:gd name="T102" fmla="*/ 156 w 318"/>
                  <a:gd name="T103" fmla="*/ 12 h 392"/>
                  <a:gd name="T104" fmla="*/ 142 w 318"/>
                  <a:gd name="T105" fmla="*/ 15 h 392"/>
                  <a:gd name="T106" fmla="*/ 138 w 318"/>
                  <a:gd name="T107" fmla="*/ 16 h 392"/>
                  <a:gd name="T108" fmla="*/ 116 w 318"/>
                  <a:gd name="T109" fmla="*/ 13 h 3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18" h="392">
                    <a:moveTo>
                      <a:pt x="95" y="0"/>
                    </a:moveTo>
                    <a:lnTo>
                      <a:pt x="92" y="0"/>
                    </a:lnTo>
                    <a:lnTo>
                      <a:pt x="88" y="3"/>
                    </a:lnTo>
                    <a:lnTo>
                      <a:pt x="87" y="3"/>
                    </a:lnTo>
                    <a:lnTo>
                      <a:pt x="74" y="8"/>
                    </a:lnTo>
                    <a:lnTo>
                      <a:pt x="67" y="8"/>
                    </a:lnTo>
                    <a:lnTo>
                      <a:pt x="60" y="29"/>
                    </a:lnTo>
                    <a:lnTo>
                      <a:pt x="61" y="33"/>
                    </a:lnTo>
                    <a:lnTo>
                      <a:pt x="63" y="44"/>
                    </a:lnTo>
                    <a:lnTo>
                      <a:pt x="63" y="60"/>
                    </a:lnTo>
                    <a:lnTo>
                      <a:pt x="64" y="67"/>
                    </a:lnTo>
                    <a:lnTo>
                      <a:pt x="63" y="82"/>
                    </a:lnTo>
                    <a:lnTo>
                      <a:pt x="58" y="92"/>
                    </a:lnTo>
                    <a:lnTo>
                      <a:pt x="50" y="94"/>
                    </a:lnTo>
                    <a:lnTo>
                      <a:pt x="49" y="94"/>
                    </a:lnTo>
                    <a:lnTo>
                      <a:pt x="46" y="96"/>
                    </a:lnTo>
                    <a:lnTo>
                      <a:pt x="44" y="96"/>
                    </a:lnTo>
                    <a:lnTo>
                      <a:pt x="44" y="104"/>
                    </a:lnTo>
                    <a:lnTo>
                      <a:pt x="42" y="108"/>
                    </a:lnTo>
                    <a:lnTo>
                      <a:pt x="32" y="114"/>
                    </a:lnTo>
                    <a:lnTo>
                      <a:pt x="28" y="113"/>
                    </a:lnTo>
                    <a:lnTo>
                      <a:pt x="26" y="113"/>
                    </a:lnTo>
                    <a:lnTo>
                      <a:pt x="24" y="111"/>
                    </a:lnTo>
                    <a:lnTo>
                      <a:pt x="18" y="100"/>
                    </a:lnTo>
                    <a:lnTo>
                      <a:pt x="18" y="99"/>
                    </a:lnTo>
                    <a:lnTo>
                      <a:pt x="17" y="97"/>
                    </a:lnTo>
                    <a:lnTo>
                      <a:pt x="14" y="96"/>
                    </a:lnTo>
                    <a:lnTo>
                      <a:pt x="1" y="117"/>
                    </a:lnTo>
                    <a:lnTo>
                      <a:pt x="1" y="118"/>
                    </a:lnTo>
                    <a:lnTo>
                      <a:pt x="0" y="121"/>
                    </a:lnTo>
                    <a:lnTo>
                      <a:pt x="0" y="124"/>
                    </a:lnTo>
                    <a:lnTo>
                      <a:pt x="1" y="124"/>
                    </a:lnTo>
                    <a:lnTo>
                      <a:pt x="3" y="127"/>
                    </a:lnTo>
                    <a:lnTo>
                      <a:pt x="10" y="134"/>
                    </a:lnTo>
                    <a:lnTo>
                      <a:pt x="10" y="136"/>
                    </a:lnTo>
                    <a:lnTo>
                      <a:pt x="11" y="139"/>
                    </a:lnTo>
                    <a:lnTo>
                      <a:pt x="18" y="181"/>
                    </a:lnTo>
                    <a:lnTo>
                      <a:pt x="18" y="198"/>
                    </a:lnTo>
                    <a:lnTo>
                      <a:pt x="17" y="203"/>
                    </a:lnTo>
                    <a:lnTo>
                      <a:pt x="17" y="205"/>
                    </a:lnTo>
                    <a:lnTo>
                      <a:pt x="13" y="217"/>
                    </a:lnTo>
                    <a:lnTo>
                      <a:pt x="11" y="219"/>
                    </a:lnTo>
                    <a:lnTo>
                      <a:pt x="13" y="220"/>
                    </a:lnTo>
                    <a:lnTo>
                      <a:pt x="18" y="231"/>
                    </a:lnTo>
                    <a:lnTo>
                      <a:pt x="20" y="235"/>
                    </a:lnTo>
                    <a:lnTo>
                      <a:pt x="20" y="240"/>
                    </a:lnTo>
                    <a:lnTo>
                      <a:pt x="18" y="244"/>
                    </a:lnTo>
                    <a:lnTo>
                      <a:pt x="18" y="251"/>
                    </a:lnTo>
                    <a:lnTo>
                      <a:pt x="22" y="259"/>
                    </a:lnTo>
                    <a:lnTo>
                      <a:pt x="36" y="266"/>
                    </a:lnTo>
                    <a:lnTo>
                      <a:pt x="46" y="286"/>
                    </a:lnTo>
                    <a:lnTo>
                      <a:pt x="46" y="287"/>
                    </a:lnTo>
                    <a:lnTo>
                      <a:pt x="49" y="293"/>
                    </a:lnTo>
                    <a:lnTo>
                      <a:pt x="53" y="298"/>
                    </a:lnTo>
                    <a:lnTo>
                      <a:pt x="60" y="305"/>
                    </a:lnTo>
                    <a:lnTo>
                      <a:pt x="68" y="311"/>
                    </a:lnTo>
                    <a:lnTo>
                      <a:pt x="88" y="314"/>
                    </a:lnTo>
                    <a:lnTo>
                      <a:pt x="89" y="314"/>
                    </a:lnTo>
                    <a:lnTo>
                      <a:pt x="92" y="317"/>
                    </a:lnTo>
                    <a:lnTo>
                      <a:pt x="93" y="318"/>
                    </a:lnTo>
                    <a:lnTo>
                      <a:pt x="95" y="318"/>
                    </a:lnTo>
                    <a:lnTo>
                      <a:pt x="97" y="315"/>
                    </a:lnTo>
                    <a:lnTo>
                      <a:pt x="102" y="314"/>
                    </a:lnTo>
                    <a:lnTo>
                      <a:pt x="103" y="314"/>
                    </a:lnTo>
                    <a:lnTo>
                      <a:pt x="111" y="318"/>
                    </a:lnTo>
                    <a:lnTo>
                      <a:pt x="114" y="321"/>
                    </a:lnTo>
                    <a:lnTo>
                      <a:pt x="138" y="337"/>
                    </a:lnTo>
                    <a:lnTo>
                      <a:pt x="140" y="339"/>
                    </a:lnTo>
                    <a:lnTo>
                      <a:pt x="140" y="343"/>
                    </a:lnTo>
                    <a:lnTo>
                      <a:pt x="138" y="347"/>
                    </a:lnTo>
                    <a:lnTo>
                      <a:pt x="140" y="355"/>
                    </a:lnTo>
                    <a:lnTo>
                      <a:pt x="147" y="370"/>
                    </a:lnTo>
                    <a:lnTo>
                      <a:pt x="147" y="371"/>
                    </a:lnTo>
                    <a:lnTo>
                      <a:pt x="148" y="384"/>
                    </a:lnTo>
                    <a:lnTo>
                      <a:pt x="148" y="385"/>
                    </a:lnTo>
                    <a:lnTo>
                      <a:pt x="149" y="385"/>
                    </a:lnTo>
                    <a:lnTo>
                      <a:pt x="155" y="384"/>
                    </a:lnTo>
                    <a:lnTo>
                      <a:pt x="159" y="382"/>
                    </a:lnTo>
                    <a:lnTo>
                      <a:pt x="167" y="381"/>
                    </a:lnTo>
                    <a:lnTo>
                      <a:pt x="181" y="381"/>
                    </a:lnTo>
                    <a:lnTo>
                      <a:pt x="193" y="392"/>
                    </a:lnTo>
                    <a:lnTo>
                      <a:pt x="194" y="392"/>
                    </a:lnTo>
                    <a:lnTo>
                      <a:pt x="200" y="384"/>
                    </a:lnTo>
                    <a:lnTo>
                      <a:pt x="204" y="372"/>
                    </a:lnTo>
                    <a:lnTo>
                      <a:pt x="205" y="371"/>
                    </a:lnTo>
                    <a:lnTo>
                      <a:pt x="208" y="371"/>
                    </a:lnTo>
                    <a:lnTo>
                      <a:pt x="221" y="372"/>
                    </a:lnTo>
                    <a:lnTo>
                      <a:pt x="233" y="377"/>
                    </a:lnTo>
                    <a:lnTo>
                      <a:pt x="237" y="381"/>
                    </a:lnTo>
                    <a:lnTo>
                      <a:pt x="241" y="381"/>
                    </a:lnTo>
                    <a:lnTo>
                      <a:pt x="254" y="378"/>
                    </a:lnTo>
                    <a:lnTo>
                      <a:pt x="262" y="374"/>
                    </a:lnTo>
                    <a:lnTo>
                      <a:pt x="262" y="372"/>
                    </a:lnTo>
                    <a:lnTo>
                      <a:pt x="264" y="371"/>
                    </a:lnTo>
                    <a:lnTo>
                      <a:pt x="265" y="371"/>
                    </a:lnTo>
                    <a:lnTo>
                      <a:pt x="267" y="370"/>
                    </a:lnTo>
                    <a:lnTo>
                      <a:pt x="268" y="370"/>
                    </a:lnTo>
                    <a:lnTo>
                      <a:pt x="268" y="368"/>
                    </a:lnTo>
                    <a:lnTo>
                      <a:pt x="262" y="362"/>
                    </a:lnTo>
                    <a:lnTo>
                      <a:pt x="260" y="358"/>
                    </a:lnTo>
                    <a:lnTo>
                      <a:pt x="255" y="347"/>
                    </a:lnTo>
                    <a:lnTo>
                      <a:pt x="255" y="344"/>
                    </a:lnTo>
                    <a:lnTo>
                      <a:pt x="257" y="344"/>
                    </a:lnTo>
                    <a:lnTo>
                      <a:pt x="262" y="339"/>
                    </a:lnTo>
                    <a:lnTo>
                      <a:pt x="268" y="329"/>
                    </a:lnTo>
                    <a:lnTo>
                      <a:pt x="271" y="324"/>
                    </a:lnTo>
                    <a:lnTo>
                      <a:pt x="279" y="319"/>
                    </a:lnTo>
                    <a:lnTo>
                      <a:pt x="297" y="328"/>
                    </a:lnTo>
                    <a:lnTo>
                      <a:pt x="299" y="326"/>
                    </a:lnTo>
                    <a:lnTo>
                      <a:pt x="300" y="322"/>
                    </a:lnTo>
                    <a:lnTo>
                      <a:pt x="300" y="321"/>
                    </a:lnTo>
                    <a:lnTo>
                      <a:pt x="318" y="264"/>
                    </a:lnTo>
                    <a:lnTo>
                      <a:pt x="315" y="261"/>
                    </a:lnTo>
                    <a:lnTo>
                      <a:pt x="297" y="252"/>
                    </a:lnTo>
                    <a:lnTo>
                      <a:pt x="296" y="251"/>
                    </a:lnTo>
                    <a:lnTo>
                      <a:pt x="289" y="247"/>
                    </a:lnTo>
                    <a:lnTo>
                      <a:pt x="288" y="245"/>
                    </a:lnTo>
                    <a:lnTo>
                      <a:pt x="282" y="238"/>
                    </a:lnTo>
                    <a:lnTo>
                      <a:pt x="282" y="237"/>
                    </a:lnTo>
                    <a:lnTo>
                      <a:pt x="281" y="235"/>
                    </a:lnTo>
                    <a:lnTo>
                      <a:pt x="281" y="234"/>
                    </a:lnTo>
                    <a:lnTo>
                      <a:pt x="279" y="234"/>
                    </a:lnTo>
                    <a:lnTo>
                      <a:pt x="279" y="233"/>
                    </a:lnTo>
                    <a:lnTo>
                      <a:pt x="276" y="227"/>
                    </a:lnTo>
                    <a:lnTo>
                      <a:pt x="279" y="206"/>
                    </a:lnTo>
                    <a:lnTo>
                      <a:pt x="285" y="187"/>
                    </a:lnTo>
                    <a:lnTo>
                      <a:pt x="285" y="185"/>
                    </a:lnTo>
                    <a:lnTo>
                      <a:pt x="276" y="168"/>
                    </a:lnTo>
                    <a:lnTo>
                      <a:pt x="274" y="157"/>
                    </a:lnTo>
                    <a:lnTo>
                      <a:pt x="274" y="147"/>
                    </a:lnTo>
                    <a:lnTo>
                      <a:pt x="272" y="146"/>
                    </a:lnTo>
                    <a:lnTo>
                      <a:pt x="268" y="132"/>
                    </a:lnTo>
                    <a:lnTo>
                      <a:pt x="267" y="125"/>
                    </a:lnTo>
                    <a:lnTo>
                      <a:pt x="268" y="111"/>
                    </a:lnTo>
                    <a:lnTo>
                      <a:pt x="268" y="110"/>
                    </a:lnTo>
                    <a:lnTo>
                      <a:pt x="269" y="110"/>
                    </a:lnTo>
                    <a:lnTo>
                      <a:pt x="267" y="97"/>
                    </a:lnTo>
                    <a:lnTo>
                      <a:pt x="265" y="94"/>
                    </a:lnTo>
                    <a:lnTo>
                      <a:pt x="265" y="93"/>
                    </a:lnTo>
                    <a:lnTo>
                      <a:pt x="243" y="30"/>
                    </a:lnTo>
                    <a:lnTo>
                      <a:pt x="241" y="29"/>
                    </a:lnTo>
                    <a:lnTo>
                      <a:pt x="231" y="30"/>
                    </a:lnTo>
                    <a:lnTo>
                      <a:pt x="216" y="29"/>
                    </a:lnTo>
                    <a:lnTo>
                      <a:pt x="214" y="29"/>
                    </a:lnTo>
                    <a:lnTo>
                      <a:pt x="208" y="27"/>
                    </a:lnTo>
                    <a:lnTo>
                      <a:pt x="205" y="27"/>
                    </a:lnTo>
                    <a:lnTo>
                      <a:pt x="201" y="26"/>
                    </a:lnTo>
                    <a:lnTo>
                      <a:pt x="198" y="26"/>
                    </a:lnTo>
                    <a:lnTo>
                      <a:pt x="195" y="25"/>
                    </a:lnTo>
                    <a:lnTo>
                      <a:pt x="194" y="25"/>
                    </a:lnTo>
                    <a:lnTo>
                      <a:pt x="186" y="19"/>
                    </a:lnTo>
                    <a:lnTo>
                      <a:pt x="176" y="15"/>
                    </a:lnTo>
                    <a:lnTo>
                      <a:pt x="174" y="15"/>
                    </a:lnTo>
                    <a:lnTo>
                      <a:pt x="173" y="13"/>
                    </a:lnTo>
                    <a:lnTo>
                      <a:pt x="167" y="13"/>
                    </a:lnTo>
                    <a:lnTo>
                      <a:pt x="156" y="12"/>
                    </a:lnTo>
                    <a:lnTo>
                      <a:pt x="148" y="13"/>
                    </a:lnTo>
                    <a:lnTo>
                      <a:pt x="144" y="13"/>
                    </a:lnTo>
                    <a:lnTo>
                      <a:pt x="142" y="15"/>
                    </a:lnTo>
                    <a:lnTo>
                      <a:pt x="141" y="15"/>
                    </a:lnTo>
                    <a:lnTo>
                      <a:pt x="141" y="16"/>
                    </a:lnTo>
                    <a:lnTo>
                      <a:pt x="138" y="16"/>
                    </a:lnTo>
                    <a:lnTo>
                      <a:pt x="135" y="15"/>
                    </a:lnTo>
                    <a:lnTo>
                      <a:pt x="128" y="13"/>
                    </a:lnTo>
                    <a:lnTo>
                      <a:pt x="116" y="13"/>
                    </a:lnTo>
                    <a:lnTo>
                      <a:pt x="103" y="5"/>
                    </a:lnTo>
                    <a:lnTo>
                      <a:pt x="9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86" name="Freeform 214">
                <a:extLst>
                  <a:ext uri="{FF2B5EF4-FFF2-40B4-BE49-F238E27FC236}">
                    <a16:creationId xmlns:a16="http://schemas.microsoft.com/office/drawing/2014/main" id="{5EE93BC6-79EB-2F24-CE66-5FDBAAED12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9" y="3120"/>
                <a:ext cx="106" cy="145"/>
              </a:xfrm>
              <a:custGeom>
                <a:avLst/>
                <a:gdLst>
                  <a:gd name="T0" fmla="*/ 232 w 424"/>
                  <a:gd name="T1" fmla="*/ 9 h 584"/>
                  <a:gd name="T2" fmla="*/ 202 w 424"/>
                  <a:gd name="T3" fmla="*/ 6 h 584"/>
                  <a:gd name="T4" fmla="*/ 177 w 424"/>
                  <a:gd name="T5" fmla="*/ 3 h 584"/>
                  <a:gd name="T6" fmla="*/ 135 w 424"/>
                  <a:gd name="T7" fmla="*/ 2 h 584"/>
                  <a:gd name="T8" fmla="*/ 132 w 424"/>
                  <a:gd name="T9" fmla="*/ 42 h 584"/>
                  <a:gd name="T10" fmla="*/ 115 w 424"/>
                  <a:gd name="T11" fmla="*/ 53 h 584"/>
                  <a:gd name="T12" fmla="*/ 106 w 424"/>
                  <a:gd name="T13" fmla="*/ 70 h 584"/>
                  <a:gd name="T14" fmla="*/ 84 w 424"/>
                  <a:gd name="T15" fmla="*/ 70 h 584"/>
                  <a:gd name="T16" fmla="*/ 70 w 424"/>
                  <a:gd name="T17" fmla="*/ 70 h 584"/>
                  <a:gd name="T18" fmla="*/ 60 w 424"/>
                  <a:gd name="T19" fmla="*/ 35 h 584"/>
                  <a:gd name="T20" fmla="*/ 42 w 424"/>
                  <a:gd name="T21" fmla="*/ 43 h 584"/>
                  <a:gd name="T22" fmla="*/ 5 w 424"/>
                  <a:gd name="T23" fmla="*/ 69 h 584"/>
                  <a:gd name="T24" fmla="*/ 3 w 424"/>
                  <a:gd name="T25" fmla="*/ 97 h 584"/>
                  <a:gd name="T26" fmla="*/ 19 w 424"/>
                  <a:gd name="T27" fmla="*/ 162 h 584"/>
                  <a:gd name="T28" fmla="*/ 49 w 424"/>
                  <a:gd name="T29" fmla="*/ 257 h 584"/>
                  <a:gd name="T30" fmla="*/ 26 w 424"/>
                  <a:gd name="T31" fmla="*/ 324 h 584"/>
                  <a:gd name="T32" fmla="*/ 25 w 424"/>
                  <a:gd name="T33" fmla="*/ 374 h 584"/>
                  <a:gd name="T34" fmla="*/ 65 w 424"/>
                  <a:gd name="T35" fmla="*/ 383 h 584"/>
                  <a:gd name="T36" fmla="*/ 100 w 424"/>
                  <a:gd name="T37" fmla="*/ 380 h 584"/>
                  <a:gd name="T38" fmla="*/ 116 w 424"/>
                  <a:gd name="T39" fmla="*/ 411 h 584"/>
                  <a:gd name="T40" fmla="*/ 151 w 424"/>
                  <a:gd name="T41" fmla="*/ 423 h 584"/>
                  <a:gd name="T42" fmla="*/ 131 w 424"/>
                  <a:gd name="T43" fmla="*/ 475 h 584"/>
                  <a:gd name="T44" fmla="*/ 169 w 424"/>
                  <a:gd name="T45" fmla="*/ 508 h 584"/>
                  <a:gd name="T46" fmla="*/ 176 w 424"/>
                  <a:gd name="T47" fmla="*/ 546 h 584"/>
                  <a:gd name="T48" fmla="*/ 208 w 424"/>
                  <a:gd name="T49" fmla="*/ 582 h 584"/>
                  <a:gd name="T50" fmla="*/ 218 w 424"/>
                  <a:gd name="T51" fmla="*/ 570 h 584"/>
                  <a:gd name="T52" fmla="*/ 220 w 424"/>
                  <a:gd name="T53" fmla="*/ 549 h 584"/>
                  <a:gd name="T54" fmla="*/ 262 w 424"/>
                  <a:gd name="T55" fmla="*/ 542 h 584"/>
                  <a:gd name="T56" fmla="*/ 302 w 424"/>
                  <a:gd name="T57" fmla="*/ 539 h 584"/>
                  <a:gd name="T58" fmla="*/ 311 w 424"/>
                  <a:gd name="T59" fmla="*/ 531 h 584"/>
                  <a:gd name="T60" fmla="*/ 329 w 424"/>
                  <a:gd name="T61" fmla="*/ 538 h 584"/>
                  <a:gd name="T62" fmla="*/ 331 w 424"/>
                  <a:gd name="T63" fmla="*/ 517 h 584"/>
                  <a:gd name="T64" fmla="*/ 340 w 424"/>
                  <a:gd name="T65" fmla="*/ 521 h 584"/>
                  <a:gd name="T66" fmla="*/ 355 w 424"/>
                  <a:gd name="T67" fmla="*/ 483 h 584"/>
                  <a:gd name="T68" fmla="*/ 380 w 424"/>
                  <a:gd name="T69" fmla="*/ 490 h 584"/>
                  <a:gd name="T70" fmla="*/ 393 w 424"/>
                  <a:gd name="T71" fmla="*/ 483 h 584"/>
                  <a:gd name="T72" fmla="*/ 409 w 424"/>
                  <a:gd name="T73" fmla="*/ 481 h 584"/>
                  <a:gd name="T74" fmla="*/ 417 w 424"/>
                  <a:gd name="T75" fmla="*/ 443 h 584"/>
                  <a:gd name="T76" fmla="*/ 410 w 424"/>
                  <a:gd name="T77" fmla="*/ 411 h 584"/>
                  <a:gd name="T78" fmla="*/ 377 w 424"/>
                  <a:gd name="T79" fmla="*/ 415 h 584"/>
                  <a:gd name="T80" fmla="*/ 367 w 424"/>
                  <a:gd name="T81" fmla="*/ 377 h 584"/>
                  <a:gd name="T82" fmla="*/ 340 w 424"/>
                  <a:gd name="T83" fmla="*/ 348 h 584"/>
                  <a:gd name="T84" fmla="*/ 322 w 424"/>
                  <a:gd name="T85" fmla="*/ 348 h 584"/>
                  <a:gd name="T86" fmla="*/ 289 w 424"/>
                  <a:gd name="T87" fmla="*/ 335 h 584"/>
                  <a:gd name="T88" fmla="*/ 265 w 424"/>
                  <a:gd name="T89" fmla="*/ 296 h 584"/>
                  <a:gd name="T90" fmla="*/ 249 w 424"/>
                  <a:gd name="T91" fmla="*/ 265 h 584"/>
                  <a:gd name="T92" fmla="*/ 246 w 424"/>
                  <a:gd name="T93" fmla="*/ 235 h 584"/>
                  <a:gd name="T94" fmla="*/ 239 w 424"/>
                  <a:gd name="T95" fmla="*/ 166 h 584"/>
                  <a:gd name="T96" fmla="*/ 229 w 424"/>
                  <a:gd name="T97" fmla="*/ 151 h 584"/>
                  <a:gd name="T98" fmla="*/ 247 w 424"/>
                  <a:gd name="T99" fmla="*/ 129 h 584"/>
                  <a:gd name="T100" fmla="*/ 261 w 424"/>
                  <a:gd name="T101" fmla="*/ 144 h 584"/>
                  <a:gd name="T102" fmla="*/ 278 w 424"/>
                  <a:gd name="T103" fmla="*/ 124 h 584"/>
                  <a:gd name="T104" fmla="*/ 292 w 424"/>
                  <a:gd name="T105" fmla="*/ 90 h 584"/>
                  <a:gd name="T106" fmla="*/ 295 w 424"/>
                  <a:gd name="T107" fmla="*/ 36 h 584"/>
                  <a:gd name="T108" fmla="*/ 272 w 424"/>
                  <a:gd name="T109" fmla="*/ 24 h 5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424" h="584">
                    <a:moveTo>
                      <a:pt x="259" y="16"/>
                    </a:moveTo>
                    <a:lnTo>
                      <a:pt x="258" y="13"/>
                    </a:lnTo>
                    <a:lnTo>
                      <a:pt x="243" y="10"/>
                    </a:lnTo>
                    <a:lnTo>
                      <a:pt x="233" y="10"/>
                    </a:lnTo>
                    <a:lnTo>
                      <a:pt x="232" y="9"/>
                    </a:lnTo>
                    <a:lnTo>
                      <a:pt x="229" y="7"/>
                    </a:lnTo>
                    <a:lnTo>
                      <a:pt x="215" y="3"/>
                    </a:lnTo>
                    <a:lnTo>
                      <a:pt x="212" y="3"/>
                    </a:lnTo>
                    <a:lnTo>
                      <a:pt x="209" y="4"/>
                    </a:lnTo>
                    <a:lnTo>
                      <a:pt x="202" y="6"/>
                    </a:lnTo>
                    <a:lnTo>
                      <a:pt x="188" y="6"/>
                    </a:lnTo>
                    <a:lnTo>
                      <a:pt x="186" y="4"/>
                    </a:lnTo>
                    <a:lnTo>
                      <a:pt x="184" y="4"/>
                    </a:lnTo>
                    <a:lnTo>
                      <a:pt x="183" y="3"/>
                    </a:lnTo>
                    <a:lnTo>
                      <a:pt x="177" y="3"/>
                    </a:lnTo>
                    <a:lnTo>
                      <a:pt x="170" y="2"/>
                    </a:lnTo>
                    <a:lnTo>
                      <a:pt x="155" y="2"/>
                    </a:lnTo>
                    <a:lnTo>
                      <a:pt x="146" y="0"/>
                    </a:lnTo>
                    <a:lnTo>
                      <a:pt x="138" y="0"/>
                    </a:lnTo>
                    <a:lnTo>
                      <a:pt x="135" y="2"/>
                    </a:lnTo>
                    <a:lnTo>
                      <a:pt x="137" y="6"/>
                    </a:lnTo>
                    <a:lnTo>
                      <a:pt x="137" y="14"/>
                    </a:lnTo>
                    <a:lnTo>
                      <a:pt x="134" y="31"/>
                    </a:lnTo>
                    <a:lnTo>
                      <a:pt x="134" y="38"/>
                    </a:lnTo>
                    <a:lnTo>
                      <a:pt x="132" y="42"/>
                    </a:lnTo>
                    <a:lnTo>
                      <a:pt x="125" y="52"/>
                    </a:lnTo>
                    <a:lnTo>
                      <a:pt x="123" y="57"/>
                    </a:lnTo>
                    <a:lnTo>
                      <a:pt x="116" y="59"/>
                    </a:lnTo>
                    <a:lnTo>
                      <a:pt x="116" y="55"/>
                    </a:lnTo>
                    <a:lnTo>
                      <a:pt x="115" y="53"/>
                    </a:lnTo>
                    <a:lnTo>
                      <a:pt x="112" y="55"/>
                    </a:lnTo>
                    <a:lnTo>
                      <a:pt x="110" y="56"/>
                    </a:lnTo>
                    <a:lnTo>
                      <a:pt x="107" y="60"/>
                    </a:lnTo>
                    <a:lnTo>
                      <a:pt x="106" y="60"/>
                    </a:lnTo>
                    <a:lnTo>
                      <a:pt x="106" y="70"/>
                    </a:lnTo>
                    <a:lnTo>
                      <a:pt x="105" y="71"/>
                    </a:lnTo>
                    <a:lnTo>
                      <a:pt x="99" y="71"/>
                    </a:lnTo>
                    <a:lnTo>
                      <a:pt x="89" y="69"/>
                    </a:lnTo>
                    <a:lnTo>
                      <a:pt x="88" y="69"/>
                    </a:lnTo>
                    <a:lnTo>
                      <a:pt x="84" y="70"/>
                    </a:lnTo>
                    <a:lnTo>
                      <a:pt x="82" y="70"/>
                    </a:lnTo>
                    <a:lnTo>
                      <a:pt x="81" y="73"/>
                    </a:lnTo>
                    <a:lnTo>
                      <a:pt x="75" y="76"/>
                    </a:lnTo>
                    <a:lnTo>
                      <a:pt x="72" y="76"/>
                    </a:lnTo>
                    <a:lnTo>
                      <a:pt x="70" y="70"/>
                    </a:lnTo>
                    <a:lnTo>
                      <a:pt x="67" y="59"/>
                    </a:lnTo>
                    <a:lnTo>
                      <a:pt x="65" y="56"/>
                    </a:lnTo>
                    <a:lnTo>
                      <a:pt x="61" y="43"/>
                    </a:lnTo>
                    <a:lnTo>
                      <a:pt x="60" y="40"/>
                    </a:lnTo>
                    <a:lnTo>
                      <a:pt x="60" y="35"/>
                    </a:lnTo>
                    <a:lnTo>
                      <a:pt x="61" y="31"/>
                    </a:lnTo>
                    <a:lnTo>
                      <a:pt x="65" y="11"/>
                    </a:lnTo>
                    <a:lnTo>
                      <a:pt x="65" y="9"/>
                    </a:lnTo>
                    <a:lnTo>
                      <a:pt x="57" y="30"/>
                    </a:lnTo>
                    <a:lnTo>
                      <a:pt x="42" y="43"/>
                    </a:lnTo>
                    <a:lnTo>
                      <a:pt x="25" y="49"/>
                    </a:lnTo>
                    <a:lnTo>
                      <a:pt x="12" y="62"/>
                    </a:lnTo>
                    <a:lnTo>
                      <a:pt x="11" y="64"/>
                    </a:lnTo>
                    <a:lnTo>
                      <a:pt x="7" y="69"/>
                    </a:lnTo>
                    <a:lnTo>
                      <a:pt x="5" y="69"/>
                    </a:lnTo>
                    <a:lnTo>
                      <a:pt x="4" y="70"/>
                    </a:lnTo>
                    <a:lnTo>
                      <a:pt x="0" y="70"/>
                    </a:lnTo>
                    <a:lnTo>
                      <a:pt x="0" y="90"/>
                    </a:lnTo>
                    <a:lnTo>
                      <a:pt x="1" y="95"/>
                    </a:lnTo>
                    <a:lnTo>
                      <a:pt x="3" y="97"/>
                    </a:lnTo>
                    <a:lnTo>
                      <a:pt x="1" y="148"/>
                    </a:lnTo>
                    <a:lnTo>
                      <a:pt x="4" y="154"/>
                    </a:lnTo>
                    <a:lnTo>
                      <a:pt x="7" y="158"/>
                    </a:lnTo>
                    <a:lnTo>
                      <a:pt x="7" y="162"/>
                    </a:lnTo>
                    <a:lnTo>
                      <a:pt x="19" y="162"/>
                    </a:lnTo>
                    <a:lnTo>
                      <a:pt x="35" y="159"/>
                    </a:lnTo>
                    <a:lnTo>
                      <a:pt x="61" y="150"/>
                    </a:lnTo>
                    <a:lnTo>
                      <a:pt x="63" y="224"/>
                    </a:lnTo>
                    <a:lnTo>
                      <a:pt x="58" y="239"/>
                    </a:lnTo>
                    <a:lnTo>
                      <a:pt x="49" y="257"/>
                    </a:lnTo>
                    <a:lnTo>
                      <a:pt x="43" y="263"/>
                    </a:lnTo>
                    <a:lnTo>
                      <a:pt x="31" y="294"/>
                    </a:lnTo>
                    <a:lnTo>
                      <a:pt x="31" y="298"/>
                    </a:lnTo>
                    <a:lnTo>
                      <a:pt x="29" y="304"/>
                    </a:lnTo>
                    <a:lnTo>
                      <a:pt x="26" y="324"/>
                    </a:lnTo>
                    <a:lnTo>
                      <a:pt x="25" y="324"/>
                    </a:lnTo>
                    <a:lnTo>
                      <a:pt x="25" y="335"/>
                    </a:lnTo>
                    <a:lnTo>
                      <a:pt x="21" y="348"/>
                    </a:lnTo>
                    <a:lnTo>
                      <a:pt x="21" y="356"/>
                    </a:lnTo>
                    <a:lnTo>
                      <a:pt x="25" y="374"/>
                    </a:lnTo>
                    <a:lnTo>
                      <a:pt x="26" y="374"/>
                    </a:lnTo>
                    <a:lnTo>
                      <a:pt x="29" y="376"/>
                    </a:lnTo>
                    <a:lnTo>
                      <a:pt x="40" y="373"/>
                    </a:lnTo>
                    <a:lnTo>
                      <a:pt x="49" y="373"/>
                    </a:lnTo>
                    <a:lnTo>
                      <a:pt x="65" y="383"/>
                    </a:lnTo>
                    <a:lnTo>
                      <a:pt x="70" y="384"/>
                    </a:lnTo>
                    <a:lnTo>
                      <a:pt x="72" y="383"/>
                    </a:lnTo>
                    <a:lnTo>
                      <a:pt x="86" y="377"/>
                    </a:lnTo>
                    <a:lnTo>
                      <a:pt x="98" y="377"/>
                    </a:lnTo>
                    <a:lnTo>
                      <a:pt x="100" y="380"/>
                    </a:lnTo>
                    <a:lnTo>
                      <a:pt x="100" y="381"/>
                    </a:lnTo>
                    <a:lnTo>
                      <a:pt x="107" y="398"/>
                    </a:lnTo>
                    <a:lnTo>
                      <a:pt x="112" y="402"/>
                    </a:lnTo>
                    <a:lnTo>
                      <a:pt x="115" y="407"/>
                    </a:lnTo>
                    <a:lnTo>
                      <a:pt x="116" y="411"/>
                    </a:lnTo>
                    <a:lnTo>
                      <a:pt x="116" y="416"/>
                    </a:lnTo>
                    <a:lnTo>
                      <a:pt x="117" y="425"/>
                    </a:lnTo>
                    <a:lnTo>
                      <a:pt x="130" y="422"/>
                    </a:lnTo>
                    <a:lnTo>
                      <a:pt x="149" y="422"/>
                    </a:lnTo>
                    <a:lnTo>
                      <a:pt x="151" y="423"/>
                    </a:lnTo>
                    <a:lnTo>
                      <a:pt x="151" y="426"/>
                    </a:lnTo>
                    <a:lnTo>
                      <a:pt x="149" y="433"/>
                    </a:lnTo>
                    <a:lnTo>
                      <a:pt x="146" y="436"/>
                    </a:lnTo>
                    <a:lnTo>
                      <a:pt x="131" y="469"/>
                    </a:lnTo>
                    <a:lnTo>
                      <a:pt x="131" y="475"/>
                    </a:lnTo>
                    <a:lnTo>
                      <a:pt x="155" y="471"/>
                    </a:lnTo>
                    <a:lnTo>
                      <a:pt x="156" y="471"/>
                    </a:lnTo>
                    <a:lnTo>
                      <a:pt x="156" y="472"/>
                    </a:lnTo>
                    <a:lnTo>
                      <a:pt x="165" y="501"/>
                    </a:lnTo>
                    <a:lnTo>
                      <a:pt x="169" y="508"/>
                    </a:lnTo>
                    <a:lnTo>
                      <a:pt x="176" y="528"/>
                    </a:lnTo>
                    <a:lnTo>
                      <a:pt x="177" y="528"/>
                    </a:lnTo>
                    <a:lnTo>
                      <a:pt x="177" y="532"/>
                    </a:lnTo>
                    <a:lnTo>
                      <a:pt x="176" y="536"/>
                    </a:lnTo>
                    <a:lnTo>
                      <a:pt x="176" y="546"/>
                    </a:lnTo>
                    <a:lnTo>
                      <a:pt x="183" y="553"/>
                    </a:lnTo>
                    <a:lnTo>
                      <a:pt x="188" y="562"/>
                    </a:lnTo>
                    <a:lnTo>
                      <a:pt x="188" y="580"/>
                    </a:lnTo>
                    <a:lnTo>
                      <a:pt x="206" y="582"/>
                    </a:lnTo>
                    <a:lnTo>
                      <a:pt x="208" y="582"/>
                    </a:lnTo>
                    <a:lnTo>
                      <a:pt x="212" y="584"/>
                    </a:lnTo>
                    <a:lnTo>
                      <a:pt x="218" y="584"/>
                    </a:lnTo>
                    <a:lnTo>
                      <a:pt x="222" y="580"/>
                    </a:lnTo>
                    <a:lnTo>
                      <a:pt x="222" y="575"/>
                    </a:lnTo>
                    <a:lnTo>
                      <a:pt x="218" y="570"/>
                    </a:lnTo>
                    <a:lnTo>
                      <a:pt x="215" y="568"/>
                    </a:lnTo>
                    <a:lnTo>
                      <a:pt x="211" y="555"/>
                    </a:lnTo>
                    <a:lnTo>
                      <a:pt x="211" y="550"/>
                    </a:lnTo>
                    <a:lnTo>
                      <a:pt x="212" y="549"/>
                    </a:lnTo>
                    <a:lnTo>
                      <a:pt x="220" y="549"/>
                    </a:lnTo>
                    <a:lnTo>
                      <a:pt x="230" y="548"/>
                    </a:lnTo>
                    <a:lnTo>
                      <a:pt x="233" y="546"/>
                    </a:lnTo>
                    <a:lnTo>
                      <a:pt x="235" y="546"/>
                    </a:lnTo>
                    <a:lnTo>
                      <a:pt x="244" y="543"/>
                    </a:lnTo>
                    <a:lnTo>
                      <a:pt x="262" y="542"/>
                    </a:lnTo>
                    <a:lnTo>
                      <a:pt x="266" y="541"/>
                    </a:lnTo>
                    <a:lnTo>
                      <a:pt x="278" y="543"/>
                    </a:lnTo>
                    <a:lnTo>
                      <a:pt x="289" y="542"/>
                    </a:lnTo>
                    <a:lnTo>
                      <a:pt x="296" y="539"/>
                    </a:lnTo>
                    <a:lnTo>
                      <a:pt x="302" y="539"/>
                    </a:lnTo>
                    <a:lnTo>
                      <a:pt x="307" y="541"/>
                    </a:lnTo>
                    <a:lnTo>
                      <a:pt x="310" y="543"/>
                    </a:lnTo>
                    <a:lnTo>
                      <a:pt x="310" y="539"/>
                    </a:lnTo>
                    <a:lnTo>
                      <a:pt x="311" y="534"/>
                    </a:lnTo>
                    <a:lnTo>
                      <a:pt x="311" y="531"/>
                    </a:lnTo>
                    <a:lnTo>
                      <a:pt x="316" y="535"/>
                    </a:lnTo>
                    <a:lnTo>
                      <a:pt x="322" y="538"/>
                    </a:lnTo>
                    <a:lnTo>
                      <a:pt x="326" y="539"/>
                    </a:lnTo>
                    <a:lnTo>
                      <a:pt x="328" y="539"/>
                    </a:lnTo>
                    <a:lnTo>
                      <a:pt x="329" y="538"/>
                    </a:lnTo>
                    <a:lnTo>
                      <a:pt x="328" y="534"/>
                    </a:lnTo>
                    <a:lnTo>
                      <a:pt x="328" y="522"/>
                    </a:lnTo>
                    <a:lnTo>
                      <a:pt x="329" y="520"/>
                    </a:lnTo>
                    <a:lnTo>
                      <a:pt x="329" y="518"/>
                    </a:lnTo>
                    <a:lnTo>
                      <a:pt x="331" y="517"/>
                    </a:lnTo>
                    <a:lnTo>
                      <a:pt x="332" y="517"/>
                    </a:lnTo>
                    <a:lnTo>
                      <a:pt x="332" y="518"/>
                    </a:lnTo>
                    <a:lnTo>
                      <a:pt x="335" y="521"/>
                    </a:lnTo>
                    <a:lnTo>
                      <a:pt x="339" y="522"/>
                    </a:lnTo>
                    <a:lnTo>
                      <a:pt x="340" y="521"/>
                    </a:lnTo>
                    <a:lnTo>
                      <a:pt x="342" y="521"/>
                    </a:lnTo>
                    <a:lnTo>
                      <a:pt x="348" y="511"/>
                    </a:lnTo>
                    <a:lnTo>
                      <a:pt x="346" y="501"/>
                    </a:lnTo>
                    <a:lnTo>
                      <a:pt x="353" y="483"/>
                    </a:lnTo>
                    <a:lnTo>
                      <a:pt x="355" y="483"/>
                    </a:lnTo>
                    <a:lnTo>
                      <a:pt x="356" y="482"/>
                    </a:lnTo>
                    <a:lnTo>
                      <a:pt x="367" y="475"/>
                    </a:lnTo>
                    <a:lnTo>
                      <a:pt x="371" y="479"/>
                    </a:lnTo>
                    <a:lnTo>
                      <a:pt x="377" y="488"/>
                    </a:lnTo>
                    <a:lnTo>
                      <a:pt x="380" y="490"/>
                    </a:lnTo>
                    <a:lnTo>
                      <a:pt x="381" y="490"/>
                    </a:lnTo>
                    <a:lnTo>
                      <a:pt x="385" y="488"/>
                    </a:lnTo>
                    <a:lnTo>
                      <a:pt x="388" y="486"/>
                    </a:lnTo>
                    <a:lnTo>
                      <a:pt x="391" y="486"/>
                    </a:lnTo>
                    <a:lnTo>
                      <a:pt x="393" y="483"/>
                    </a:lnTo>
                    <a:lnTo>
                      <a:pt x="395" y="483"/>
                    </a:lnTo>
                    <a:lnTo>
                      <a:pt x="400" y="479"/>
                    </a:lnTo>
                    <a:lnTo>
                      <a:pt x="402" y="478"/>
                    </a:lnTo>
                    <a:lnTo>
                      <a:pt x="403" y="478"/>
                    </a:lnTo>
                    <a:lnTo>
                      <a:pt x="409" y="481"/>
                    </a:lnTo>
                    <a:lnTo>
                      <a:pt x="424" y="465"/>
                    </a:lnTo>
                    <a:lnTo>
                      <a:pt x="424" y="462"/>
                    </a:lnTo>
                    <a:lnTo>
                      <a:pt x="419" y="457"/>
                    </a:lnTo>
                    <a:lnTo>
                      <a:pt x="417" y="444"/>
                    </a:lnTo>
                    <a:lnTo>
                      <a:pt x="417" y="443"/>
                    </a:lnTo>
                    <a:lnTo>
                      <a:pt x="419" y="441"/>
                    </a:lnTo>
                    <a:lnTo>
                      <a:pt x="416" y="434"/>
                    </a:lnTo>
                    <a:lnTo>
                      <a:pt x="422" y="423"/>
                    </a:lnTo>
                    <a:lnTo>
                      <a:pt x="422" y="422"/>
                    </a:lnTo>
                    <a:lnTo>
                      <a:pt x="410" y="411"/>
                    </a:lnTo>
                    <a:lnTo>
                      <a:pt x="396" y="411"/>
                    </a:lnTo>
                    <a:lnTo>
                      <a:pt x="388" y="412"/>
                    </a:lnTo>
                    <a:lnTo>
                      <a:pt x="384" y="414"/>
                    </a:lnTo>
                    <a:lnTo>
                      <a:pt x="378" y="415"/>
                    </a:lnTo>
                    <a:lnTo>
                      <a:pt x="377" y="415"/>
                    </a:lnTo>
                    <a:lnTo>
                      <a:pt x="377" y="414"/>
                    </a:lnTo>
                    <a:lnTo>
                      <a:pt x="376" y="401"/>
                    </a:lnTo>
                    <a:lnTo>
                      <a:pt x="376" y="400"/>
                    </a:lnTo>
                    <a:lnTo>
                      <a:pt x="369" y="385"/>
                    </a:lnTo>
                    <a:lnTo>
                      <a:pt x="367" y="377"/>
                    </a:lnTo>
                    <a:lnTo>
                      <a:pt x="369" y="373"/>
                    </a:lnTo>
                    <a:lnTo>
                      <a:pt x="369" y="369"/>
                    </a:lnTo>
                    <a:lnTo>
                      <a:pt x="367" y="367"/>
                    </a:lnTo>
                    <a:lnTo>
                      <a:pt x="343" y="351"/>
                    </a:lnTo>
                    <a:lnTo>
                      <a:pt x="340" y="348"/>
                    </a:lnTo>
                    <a:lnTo>
                      <a:pt x="332" y="344"/>
                    </a:lnTo>
                    <a:lnTo>
                      <a:pt x="331" y="344"/>
                    </a:lnTo>
                    <a:lnTo>
                      <a:pt x="326" y="345"/>
                    </a:lnTo>
                    <a:lnTo>
                      <a:pt x="324" y="348"/>
                    </a:lnTo>
                    <a:lnTo>
                      <a:pt x="322" y="348"/>
                    </a:lnTo>
                    <a:lnTo>
                      <a:pt x="321" y="347"/>
                    </a:lnTo>
                    <a:lnTo>
                      <a:pt x="318" y="344"/>
                    </a:lnTo>
                    <a:lnTo>
                      <a:pt x="317" y="344"/>
                    </a:lnTo>
                    <a:lnTo>
                      <a:pt x="297" y="341"/>
                    </a:lnTo>
                    <a:lnTo>
                      <a:pt x="289" y="335"/>
                    </a:lnTo>
                    <a:lnTo>
                      <a:pt x="282" y="328"/>
                    </a:lnTo>
                    <a:lnTo>
                      <a:pt x="278" y="323"/>
                    </a:lnTo>
                    <a:lnTo>
                      <a:pt x="275" y="317"/>
                    </a:lnTo>
                    <a:lnTo>
                      <a:pt x="275" y="316"/>
                    </a:lnTo>
                    <a:lnTo>
                      <a:pt x="265" y="296"/>
                    </a:lnTo>
                    <a:lnTo>
                      <a:pt x="251" y="289"/>
                    </a:lnTo>
                    <a:lnTo>
                      <a:pt x="247" y="281"/>
                    </a:lnTo>
                    <a:lnTo>
                      <a:pt x="247" y="274"/>
                    </a:lnTo>
                    <a:lnTo>
                      <a:pt x="249" y="270"/>
                    </a:lnTo>
                    <a:lnTo>
                      <a:pt x="249" y="265"/>
                    </a:lnTo>
                    <a:lnTo>
                      <a:pt x="247" y="261"/>
                    </a:lnTo>
                    <a:lnTo>
                      <a:pt x="242" y="250"/>
                    </a:lnTo>
                    <a:lnTo>
                      <a:pt x="240" y="249"/>
                    </a:lnTo>
                    <a:lnTo>
                      <a:pt x="242" y="247"/>
                    </a:lnTo>
                    <a:lnTo>
                      <a:pt x="246" y="235"/>
                    </a:lnTo>
                    <a:lnTo>
                      <a:pt x="246" y="233"/>
                    </a:lnTo>
                    <a:lnTo>
                      <a:pt x="247" y="228"/>
                    </a:lnTo>
                    <a:lnTo>
                      <a:pt x="247" y="211"/>
                    </a:lnTo>
                    <a:lnTo>
                      <a:pt x="240" y="169"/>
                    </a:lnTo>
                    <a:lnTo>
                      <a:pt x="239" y="166"/>
                    </a:lnTo>
                    <a:lnTo>
                      <a:pt x="239" y="164"/>
                    </a:lnTo>
                    <a:lnTo>
                      <a:pt x="232" y="157"/>
                    </a:lnTo>
                    <a:lnTo>
                      <a:pt x="230" y="154"/>
                    </a:lnTo>
                    <a:lnTo>
                      <a:pt x="229" y="154"/>
                    </a:lnTo>
                    <a:lnTo>
                      <a:pt x="229" y="151"/>
                    </a:lnTo>
                    <a:lnTo>
                      <a:pt x="230" y="148"/>
                    </a:lnTo>
                    <a:lnTo>
                      <a:pt x="230" y="147"/>
                    </a:lnTo>
                    <a:lnTo>
                      <a:pt x="243" y="126"/>
                    </a:lnTo>
                    <a:lnTo>
                      <a:pt x="246" y="127"/>
                    </a:lnTo>
                    <a:lnTo>
                      <a:pt x="247" y="129"/>
                    </a:lnTo>
                    <a:lnTo>
                      <a:pt x="247" y="130"/>
                    </a:lnTo>
                    <a:lnTo>
                      <a:pt x="253" y="141"/>
                    </a:lnTo>
                    <a:lnTo>
                      <a:pt x="255" y="143"/>
                    </a:lnTo>
                    <a:lnTo>
                      <a:pt x="257" y="143"/>
                    </a:lnTo>
                    <a:lnTo>
                      <a:pt x="261" y="144"/>
                    </a:lnTo>
                    <a:lnTo>
                      <a:pt x="271" y="138"/>
                    </a:lnTo>
                    <a:lnTo>
                      <a:pt x="273" y="134"/>
                    </a:lnTo>
                    <a:lnTo>
                      <a:pt x="273" y="126"/>
                    </a:lnTo>
                    <a:lnTo>
                      <a:pt x="275" y="126"/>
                    </a:lnTo>
                    <a:lnTo>
                      <a:pt x="278" y="124"/>
                    </a:lnTo>
                    <a:lnTo>
                      <a:pt x="279" y="124"/>
                    </a:lnTo>
                    <a:lnTo>
                      <a:pt x="287" y="122"/>
                    </a:lnTo>
                    <a:lnTo>
                      <a:pt x="292" y="112"/>
                    </a:lnTo>
                    <a:lnTo>
                      <a:pt x="293" y="97"/>
                    </a:lnTo>
                    <a:lnTo>
                      <a:pt x="292" y="90"/>
                    </a:lnTo>
                    <a:lnTo>
                      <a:pt x="292" y="74"/>
                    </a:lnTo>
                    <a:lnTo>
                      <a:pt x="290" y="63"/>
                    </a:lnTo>
                    <a:lnTo>
                      <a:pt x="289" y="59"/>
                    </a:lnTo>
                    <a:lnTo>
                      <a:pt x="296" y="38"/>
                    </a:lnTo>
                    <a:lnTo>
                      <a:pt x="295" y="36"/>
                    </a:lnTo>
                    <a:lnTo>
                      <a:pt x="292" y="30"/>
                    </a:lnTo>
                    <a:lnTo>
                      <a:pt x="285" y="24"/>
                    </a:lnTo>
                    <a:lnTo>
                      <a:pt x="279" y="21"/>
                    </a:lnTo>
                    <a:lnTo>
                      <a:pt x="275" y="24"/>
                    </a:lnTo>
                    <a:lnTo>
                      <a:pt x="272" y="24"/>
                    </a:lnTo>
                    <a:lnTo>
                      <a:pt x="266" y="23"/>
                    </a:lnTo>
                    <a:lnTo>
                      <a:pt x="265" y="23"/>
                    </a:lnTo>
                    <a:lnTo>
                      <a:pt x="265" y="21"/>
                    </a:lnTo>
                    <a:lnTo>
                      <a:pt x="259" y="1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87" name="Freeform 215">
                <a:extLst>
                  <a:ext uri="{FF2B5EF4-FFF2-40B4-BE49-F238E27FC236}">
                    <a16:creationId xmlns:a16="http://schemas.microsoft.com/office/drawing/2014/main" id="{02DB9A2F-408F-4CCB-74A3-5D96B49F59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1" y="3177"/>
                <a:ext cx="176" cy="154"/>
              </a:xfrm>
              <a:custGeom>
                <a:avLst/>
                <a:gdLst>
                  <a:gd name="T0" fmla="*/ 410 w 701"/>
                  <a:gd name="T1" fmla="*/ 101 h 619"/>
                  <a:gd name="T2" fmla="*/ 333 w 701"/>
                  <a:gd name="T3" fmla="*/ 126 h 619"/>
                  <a:gd name="T4" fmla="*/ 289 w 701"/>
                  <a:gd name="T5" fmla="*/ 125 h 619"/>
                  <a:gd name="T6" fmla="*/ 280 w 701"/>
                  <a:gd name="T7" fmla="*/ 163 h 619"/>
                  <a:gd name="T8" fmla="*/ 280 w 701"/>
                  <a:gd name="T9" fmla="*/ 175 h 619"/>
                  <a:gd name="T10" fmla="*/ 223 w 701"/>
                  <a:gd name="T11" fmla="*/ 172 h 619"/>
                  <a:gd name="T12" fmla="*/ 208 w 701"/>
                  <a:gd name="T13" fmla="*/ 212 h 619"/>
                  <a:gd name="T14" fmla="*/ 192 w 701"/>
                  <a:gd name="T15" fmla="*/ 249 h 619"/>
                  <a:gd name="T16" fmla="*/ 174 w 701"/>
                  <a:gd name="T17" fmla="*/ 259 h 619"/>
                  <a:gd name="T18" fmla="*/ 144 w 701"/>
                  <a:gd name="T19" fmla="*/ 254 h 619"/>
                  <a:gd name="T20" fmla="*/ 124 w 701"/>
                  <a:gd name="T21" fmla="*/ 292 h 619"/>
                  <a:gd name="T22" fmla="*/ 117 w 701"/>
                  <a:gd name="T23" fmla="*/ 305 h 619"/>
                  <a:gd name="T24" fmla="*/ 100 w 701"/>
                  <a:gd name="T25" fmla="*/ 305 h 619"/>
                  <a:gd name="T26" fmla="*/ 67 w 701"/>
                  <a:gd name="T27" fmla="*/ 314 h 619"/>
                  <a:gd name="T28" fmla="*/ 9 w 701"/>
                  <a:gd name="T29" fmla="*/ 320 h 619"/>
                  <a:gd name="T30" fmla="*/ 11 w 701"/>
                  <a:gd name="T31" fmla="*/ 351 h 619"/>
                  <a:gd name="T32" fmla="*/ 25 w 701"/>
                  <a:gd name="T33" fmla="*/ 381 h 619"/>
                  <a:gd name="T34" fmla="*/ 51 w 701"/>
                  <a:gd name="T35" fmla="*/ 423 h 619"/>
                  <a:gd name="T36" fmla="*/ 85 w 701"/>
                  <a:gd name="T37" fmla="*/ 432 h 619"/>
                  <a:gd name="T38" fmla="*/ 105 w 701"/>
                  <a:gd name="T39" fmla="*/ 486 h 619"/>
                  <a:gd name="T40" fmla="*/ 134 w 701"/>
                  <a:gd name="T41" fmla="*/ 501 h 619"/>
                  <a:gd name="T42" fmla="*/ 142 w 701"/>
                  <a:gd name="T43" fmla="*/ 528 h 619"/>
                  <a:gd name="T44" fmla="*/ 180 w 701"/>
                  <a:gd name="T45" fmla="*/ 561 h 619"/>
                  <a:gd name="T46" fmla="*/ 195 w 701"/>
                  <a:gd name="T47" fmla="*/ 585 h 619"/>
                  <a:gd name="T48" fmla="*/ 222 w 701"/>
                  <a:gd name="T49" fmla="*/ 591 h 619"/>
                  <a:gd name="T50" fmla="*/ 266 w 701"/>
                  <a:gd name="T51" fmla="*/ 576 h 619"/>
                  <a:gd name="T52" fmla="*/ 264 w 701"/>
                  <a:gd name="T53" fmla="*/ 539 h 619"/>
                  <a:gd name="T54" fmla="*/ 307 w 701"/>
                  <a:gd name="T55" fmla="*/ 525 h 619"/>
                  <a:gd name="T56" fmla="*/ 336 w 701"/>
                  <a:gd name="T57" fmla="*/ 482 h 619"/>
                  <a:gd name="T58" fmla="*/ 361 w 701"/>
                  <a:gd name="T59" fmla="*/ 468 h 619"/>
                  <a:gd name="T60" fmla="*/ 371 w 701"/>
                  <a:gd name="T61" fmla="*/ 475 h 619"/>
                  <a:gd name="T62" fmla="*/ 381 w 701"/>
                  <a:gd name="T63" fmla="*/ 511 h 619"/>
                  <a:gd name="T64" fmla="*/ 405 w 701"/>
                  <a:gd name="T65" fmla="*/ 530 h 619"/>
                  <a:gd name="T66" fmla="*/ 444 w 701"/>
                  <a:gd name="T67" fmla="*/ 539 h 619"/>
                  <a:gd name="T68" fmla="*/ 462 w 701"/>
                  <a:gd name="T69" fmla="*/ 578 h 619"/>
                  <a:gd name="T70" fmla="*/ 494 w 701"/>
                  <a:gd name="T71" fmla="*/ 619 h 619"/>
                  <a:gd name="T72" fmla="*/ 533 w 701"/>
                  <a:gd name="T73" fmla="*/ 561 h 619"/>
                  <a:gd name="T74" fmla="*/ 578 w 701"/>
                  <a:gd name="T75" fmla="*/ 525 h 619"/>
                  <a:gd name="T76" fmla="*/ 582 w 701"/>
                  <a:gd name="T77" fmla="*/ 504 h 619"/>
                  <a:gd name="T78" fmla="*/ 607 w 701"/>
                  <a:gd name="T79" fmla="*/ 475 h 619"/>
                  <a:gd name="T80" fmla="*/ 618 w 701"/>
                  <a:gd name="T81" fmla="*/ 487 h 619"/>
                  <a:gd name="T82" fmla="*/ 610 w 701"/>
                  <a:gd name="T83" fmla="*/ 440 h 619"/>
                  <a:gd name="T84" fmla="*/ 645 w 701"/>
                  <a:gd name="T85" fmla="*/ 405 h 619"/>
                  <a:gd name="T86" fmla="*/ 670 w 701"/>
                  <a:gd name="T87" fmla="*/ 391 h 619"/>
                  <a:gd name="T88" fmla="*/ 678 w 701"/>
                  <a:gd name="T89" fmla="*/ 359 h 619"/>
                  <a:gd name="T90" fmla="*/ 685 w 701"/>
                  <a:gd name="T91" fmla="*/ 316 h 619"/>
                  <a:gd name="T92" fmla="*/ 678 w 701"/>
                  <a:gd name="T93" fmla="*/ 263 h 619"/>
                  <a:gd name="T94" fmla="*/ 637 w 701"/>
                  <a:gd name="T95" fmla="*/ 233 h 619"/>
                  <a:gd name="T96" fmla="*/ 637 w 701"/>
                  <a:gd name="T97" fmla="*/ 194 h 619"/>
                  <a:gd name="T98" fmla="*/ 594 w 701"/>
                  <a:gd name="T99" fmla="*/ 207 h 619"/>
                  <a:gd name="T100" fmla="*/ 546 w 701"/>
                  <a:gd name="T101" fmla="*/ 192 h 619"/>
                  <a:gd name="T102" fmla="*/ 494 w 701"/>
                  <a:gd name="T103" fmla="*/ 199 h 619"/>
                  <a:gd name="T104" fmla="*/ 491 w 701"/>
                  <a:gd name="T105" fmla="*/ 186 h 619"/>
                  <a:gd name="T106" fmla="*/ 529 w 701"/>
                  <a:gd name="T107" fmla="*/ 138 h 619"/>
                  <a:gd name="T108" fmla="*/ 553 w 701"/>
                  <a:gd name="T109" fmla="*/ 82 h 619"/>
                  <a:gd name="T110" fmla="*/ 536 w 701"/>
                  <a:gd name="T111" fmla="*/ 55 h 619"/>
                  <a:gd name="T112" fmla="*/ 534 w 701"/>
                  <a:gd name="T113" fmla="*/ 18 h 619"/>
                  <a:gd name="T114" fmla="*/ 503 w 701"/>
                  <a:gd name="T115" fmla="*/ 10 h 619"/>
                  <a:gd name="T116" fmla="*/ 470 w 701"/>
                  <a:gd name="T117" fmla="*/ 13 h 6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701" h="619">
                    <a:moveTo>
                      <a:pt x="433" y="43"/>
                    </a:moveTo>
                    <a:lnTo>
                      <a:pt x="426" y="49"/>
                    </a:lnTo>
                    <a:lnTo>
                      <a:pt x="421" y="58"/>
                    </a:lnTo>
                    <a:lnTo>
                      <a:pt x="419" y="77"/>
                    </a:lnTo>
                    <a:lnTo>
                      <a:pt x="414" y="89"/>
                    </a:lnTo>
                    <a:lnTo>
                      <a:pt x="413" y="91"/>
                    </a:lnTo>
                    <a:lnTo>
                      <a:pt x="410" y="101"/>
                    </a:lnTo>
                    <a:lnTo>
                      <a:pt x="412" y="102"/>
                    </a:lnTo>
                    <a:lnTo>
                      <a:pt x="410" y="102"/>
                    </a:lnTo>
                    <a:lnTo>
                      <a:pt x="396" y="138"/>
                    </a:lnTo>
                    <a:lnTo>
                      <a:pt x="396" y="140"/>
                    </a:lnTo>
                    <a:lnTo>
                      <a:pt x="395" y="138"/>
                    </a:lnTo>
                    <a:lnTo>
                      <a:pt x="384" y="134"/>
                    </a:lnTo>
                    <a:lnTo>
                      <a:pt x="333" y="126"/>
                    </a:lnTo>
                    <a:lnTo>
                      <a:pt x="319" y="122"/>
                    </a:lnTo>
                    <a:lnTo>
                      <a:pt x="318" y="122"/>
                    </a:lnTo>
                    <a:lnTo>
                      <a:pt x="318" y="123"/>
                    </a:lnTo>
                    <a:lnTo>
                      <a:pt x="317" y="127"/>
                    </a:lnTo>
                    <a:lnTo>
                      <a:pt x="315" y="129"/>
                    </a:lnTo>
                    <a:lnTo>
                      <a:pt x="297" y="120"/>
                    </a:lnTo>
                    <a:lnTo>
                      <a:pt x="289" y="125"/>
                    </a:lnTo>
                    <a:lnTo>
                      <a:pt x="286" y="130"/>
                    </a:lnTo>
                    <a:lnTo>
                      <a:pt x="280" y="140"/>
                    </a:lnTo>
                    <a:lnTo>
                      <a:pt x="275" y="145"/>
                    </a:lnTo>
                    <a:lnTo>
                      <a:pt x="273" y="145"/>
                    </a:lnTo>
                    <a:lnTo>
                      <a:pt x="273" y="148"/>
                    </a:lnTo>
                    <a:lnTo>
                      <a:pt x="278" y="159"/>
                    </a:lnTo>
                    <a:lnTo>
                      <a:pt x="280" y="163"/>
                    </a:lnTo>
                    <a:lnTo>
                      <a:pt x="286" y="169"/>
                    </a:lnTo>
                    <a:lnTo>
                      <a:pt x="286" y="171"/>
                    </a:lnTo>
                    <a:lnTo>
                      <a:pt x="285" y="171"/>
                    </a:lnTo>
                    <a:lnTo>
                      <a:pt x="283" y="172"/>
                    </a:lnTo>
                    <a:lnTo>
                      <a:pt x="282" y="172"/>
                    </a:lnTo>
                    <a:lnTo>
                      <a:pt x="280" y="173"/>
                    </a:lnTo>
                    <a:lnTo>
                      <a:pt x="280" y="175"/>
                    </a:lnTo>
                    <a:lnTo>
                      <a:pt x="272" y="179"/>
                    </a:lnTo>
                    <a:lnTo>
                      <a:pt x="259" y="182"/>
                    </a:lnTo>
                    <a:lnTo>
                      <a:pt x="255" y="182"/>
                    </a:lnTo>
                    <a:lnTo>
                      <a:pt x="251" y="178"/>
                    </a:lnTo>
                    <a:lnTo>
                      <a:pt x="239" y="173"/>
                    </a:lnTo>
                    <a:lnTo>
                      <a:pt x="226" y="172"/>
                    </a:lnTo>
                    <a:lnTo>
                      <a:pt x="223" y="172"/>
                    </a:lnTo>
                    <a:lnTo>
                      <a:pt x="222" y="173"/>
                    </a:lnTo>
                    <a:lnTo>
                      <a:pt x="218" y="185"/>
                    </a:lnTo>
                    <a:lnTo>
                      <a:pt x="212" y="193"/>
                    </a:lnTo>
                    <a:lnTo>
                      <a:pt x="211" y="193"/>
                    </a:lnTo>
                    <a:lnTo>
                      <a:pt x="211" y="194"/>
                    </a:lnTo>
                    <a:lnTo>
                      <a:pt x="205" y="205"/>
                    </a:lnTo>
                    <a:lnTo>
                      <a:pt x="208" y="212"/>
                    </a:lnTo>
                    <a:lnTo>
                      <a:pt x="206" y="214"/>
                    </a:lnTo>
                    <a:lnTo>
                      <a:pt x="206" y="215"/>
                    </a:lnTo>
                    <a:lnTo>
                      <a:pt x="208" y="228"/>
                    </a:lnTo>
                    <a:lnTo>
                      <a:pt x="213" y="233"/>
                    </a:lnTo>
                    <a:lnTo>
                      <a:pt x="213" y="236"/>
                    </a:lnTo>
                    <a:lnTo>
                      <a:pt x="198" y="252"/>
                    </a:lnTo>
                    <a:lnTo>
                      <a:pt x="192" y="249"/>
                    </a:lnTo>
                    <a:lnTo>
                      <a:pt x="191" y="249"/>
                    </a:lnTo>
                    <a:lnTo>
                      <a:pt x="189" y="250"/>
                    </a:lnTo>
                    <a:lnTo>
                      <a:pt x="184" y="254"/>
                    </a:lnTo>
                    <a:lnTo>
                      <a:pt x="182" y="254"/>
                    </a:lnTo>
                    <a:lnTo>
                      <a:pt x="180" y="257"/>
                    </a:lnTo>
                    <a:lnTo>
                      <a:pt x="177" y="257"/>
                    </a:lnTo>
                    <a:lnTo>
                      <a:pt x="174" y="259"/>
                    </a:lnTo>
                    <a:lnTo>
                      <a:pt x="170" y="261"/>
                    </a:lnTo>
                    <a:lnTo>
                      <a:pt x="169" y="261"/>
                    </a:lnTo>
                    <a:lnTo>
                      <a:pt x="166" y="259"/>
                    </a:lnTo>
                    <a:lnTo>
                      <a:pt x="160" y="250"/>
                    </a:lnTo>
                    <a:lnTo>
                      <a:pt x="156" y="246"/>
                    </a:lnTo>
                    <a:lnTo>
                      <a:pt x="145" y="253"/>
                    </a:lnTo>
                    <a:lnTo>
                      <a:pt x="144" y="254"/>
                    </a:lnTo>
                    <a:lnTo>
                      <a:pt x="142" y="254"/>
                    </a:lnTo>
                    <a:lnTo>
                      <a:pt x="135" y="272"/>
                    </a:lnTo>
                    <a:lnTo>
                      <a:pt x="137" y="282"/>
                    </a:lnTo>
                    <a:lnTo>
                      <a:pt x="131" y="292"/>
                    </a:lnTo>
                    <a:lnTo>
                      <a:pt x="129" y="292"/>
                    </a:lnTo>
                    <a:lnTo>
                      <a:pt x="128" y="293"/>
                    </a:lnTo>
                    <a:lnTo>
                      <a:pt x="124" y="292"/>
                    </a:lnTo>
                    <a:lnTo>
                      <a:pt x="121" y="289"/>
                    </a:lnTo>
                    <a:lnTo>
                      <a:pt x="121" y="288"/>
                    </a:lnTo>
                    <a:lnTo>
                      <a:pt x="120" y="288"/>
                    </a:lnTo>
                    <a:lnTo>
                      <a:pt x="118" y="289"/>
                    </a:lnTo>
                    <a:lnTo>
                      <a:pt x="118" y="291"/>
                    </a:lnTo>
                    <a:lnTo>
                      <a:pt x="117" y="293"/>
                    </a:lnTo>
                    <a:lnTo>
                      <a:pt x="117" y="305"/>
                    </a:lnTo>
                    <a:lnTo>
                      <a:pt x="118" y="309"/>
                    </a:lnTo>
                    <a:lnTo>
                      <a:pt x="117" y="310"/>
                    </a:lnTo>
                    <a:lnTo>
                      <a:pt x="115" y="310"/>
                    </a:lnTo>
                    <a:lnTo>
                      <a:pt x="111" y="309"/>
                    </a:lnTo>
                    <a:lnTo>
                      <a:pt x="105" y="306"/>
                    </a:lnTo>
                    <a:lnTo>
                      <a:pt x="100" y="302"/>
                    </a:lnTo>
                    <a:lnTo>
                      <a:pt x="100" y="305"/>
                    </a:lnTo>
                    <a:lnTo>
                      <a:pt x="99" y="310"/>
                    </a:lnTo>
                    <a:lnTo>
                      <a:pt x="99" y="314"/>
                    </a:lnTo>
                    <a:lnTo>
                      <a:pt x="96" y="312"/>
                    </a:lnTo>
                    <a:lnTo>
                      <a:pt x="91" y="310"/>
                    </a:lnTo>
                    <a:lnTo>
                      <a:pt x="85" y="310"/>
                    </a:lnTo>
                    <a:lnTo>
                      <a:pt x="78" y="313"/>
                    </a:lnTo>
                    <a:lnTo>
                      <a:pt x="67" y="314"/>
                    </a:lnTo>
                    <a:lnTo>
                      <a:pt x="55" y="312"/>
                    </a:lnTo>
                    <a:lnTo>
                      <a:pt x="51" y="313"/>
                    </a:lnTo>
                    <a:lnTo>
                      <a:pt x="33" y="314"/>
                    </a:lnTo>
                    <a:lnTo>
                      <a:pt x="24" y="317"/>
                    </a:lnTo>
                    <a:lnTo>
                      <a:pt x="22" y="317"/>
                    </a:lnTo>
                    <a:lnTo>
                      <a:pt x="19" y="319"/>
                    </a:lnTo>
                    <a:lnTo>
                      <a:pt x="9" y="320"/>
                    </a:lnTo>
                    <a:lnTo>
                      <a:pt x="1" y="320"/>
                    </a:lnTo>
                    <a:lnTo>
                      <a:pt x="0" y="321"/>
                    </a:lnTo>
                    <a:lnTo>
                      <a:pt x="0" y="326"/>
                    </a:lnTo>
                    <a:lnTo>
                      <a:pt x="4" y="339"/>
                    </a:lnTo>
                    <a:lnTo>
                      <a:pt x="7" y="341"/>
                    </a:lnTo>
                    <a:lnTo>
                      <a:pt x="11" y="346"/>
                    </a:lnTo>
                    <a:lnTo>
                      <a:pt x="11" y="351"/>
                    </a:lnTo>
                    <a:lnTo>
                      <a:pt x="7" y="355"/>
                    </a:lnTo>
                    <a:lnTo>
                      <a:pt x="7" y="358"/>
                    </a:lnTo>
                    <a:lnTo>
                      <a:pt x="11" y="367"/>
                    </a:lnTo>
                    <a:lnTo>
                      <a:pt x="12" y="369"/>
                    </a:lnTo>
                    <a:lnTo>
                      <a:pt x="12" y="370"/>
                    </a:lnTo>
                    <a:lnTo>
                      <a:pt x="24" y="381"/>
                    </a:lnTo>
                    <a:lnTo>
                      <a:pt x="25" y="381"/>
                    </a:lnTo>
                    <a:lnTo>
                      <a:pt x="33" y="386"/>
                    </a:lnTo>
                    <a:lnTo>
                      <a:pt x="33" y="390"/>
                    </a:lnTo>
                    <a:lnTo>
                      <a:pt x="36" y="395"/>
                    </a:lnTo>
                    <a:lnTo>
                      <a:pt x="39" y="397"/>
                    </a:lnTo>
                    <a:lnTo>
                      <a:pt x="39" y="400"/>
                    </a:lnTo>
                    <a:lnTo>
                      <a:pt x="50" y="422"/>
                    </a:lnTo>
                    <a:lnTo>
                      <a:pt x="51" y="423"/>
                    </a:lnTo>
                    <a:lnTo>
                      <a:pt x="54" y="425"/>
                    </a:lnTo>
                    <a:lnTo>
                      <a:pt x="55" y="425"/>
                    </a:lnTo>
                    <a:lnTo>
                      <a:pt x="58" y="426"/>
                    </a:lnTo>
                    <a:lnTo>
                      <a:pt x="62" y="426"/>
                    </a:lnTo>
                    <a:lnTo>
                      <a:pt x="67" y="427"/>
                    </a:lnTo>
                    <a:lnTo>
                      <a:pt x="68" y="427"/>
                    </a:lnTo>
                    <a:lnTo>
                      <a:pt x="85" y="432"/>
                    </a:lnTo>
                    <a:lnTo>
                      <a:pt x="85" y="434"/>
                    </a:lnTo>
                    <a:lnTo>
                      <a:pt x="86" y="441"/>
                    </a:lnTo>
                    <a:lnTo>
                      <a:pt x="86" y="451"/>
                    </a:lnTo>
                    <a:lnTo>
                      <a:pt x="88" y="460"/>
                    </a:lnTo>
                    <a:lnTo>
                      <a:pt x="88" y="464"/>
                    </a:lnTo>
                    <a:lnTo>
                      <a:pt x="91" y="473"/>
                    </a:lnTo>
                    <a:lnTo>
                      <a:pt x="105" y="486"/>
                    </a:lnTo>
                    <a:lnTo>
                      <a:pt x="117" y="490"/>
                    </a:lnTo>
                    <a:lnTo>
                      <a:pt x="120" y="492"/>
                    </a:lnTo>
                    <a:lnTo>
                      <a:pt x="121" y="492"/>
                    </a:lnTo>
                    <a:lnTo>
                      <a:pt x="124" y="494"/>
                    </a:lnTo>
                    <a:lnTo>
                      <a:pt x="127" y="496"/>
                    </a:lnTo>
                    <a:lnTo>
                      <a:pt x="129" y="499"/>
                    </a:lnTo>
                    <a:lnTo>
                      <a:pt x="134" y="501"/>
                    </a:lnTo>
                    <a:lnTo>
                      <a:pt x="135" y="501"/>
                    </a:lnTo>
                    <a:lnTo>
                      <a:pt x="141" y="511"/>
                    </a:lnTo>
                    <a:lnTo>
                      <a:pt x="145" y="517"/>
                    </a:lnTo>
                    <a:lnTo>
                      <a:pt x="146" y="521"/>
                    </a:lnTo>
                    <a:lnTo>
                      <a:pt x="145" y="523"/>
                    </a:lnTo>
                    <a:lnTo>
                      <a:pt x="145" y="524"/>
                    </a:lnTo>
                    <a:lnTo>
                      <a:pt x="142" y="528"/>
                    </a:lnTo>
                    <a:lnTo>
                      <a:pt x="141" y="530"/>
                    </a:lnTo>
                    <a:lnTo>
                      <a:pt x="145" y="531"/>
                    </a:lnTo>
                    <a:lnTo>
                      <a:pt x="159" y="532"/>
                    </a:lnTo>
                    <a:lnTo>
                      <a:pt x="159" y="534"/>
                    </a:lnTo>
                    <a:lnTo>
                      <a:pt x="174" y="540"/>
                    </a:lnTo>
                    <a:lnTo>
                      <a:pt x="184" y="549"/>
                    </a:lnTo>
                    <a:lnTo>
                      <a:pt x="180" y="561"/>
                    </a:lnTo>
                    <a:lnTo>
                      <a:pt x="180" y="563"/>
                    </a:lnTo>
                    <a:lnTo>
                      <a:pt x="181" y="567"/>
                    </a:lnTo>
                    <a:lnTo>
                      <a:pt x="182" y="568"/>
                    </a:lnTo>
                    <a:lnTo>
                      <a:pt x="187" y="577"/>
                    </a:lnTo>
                    <a:lnTo>
                      <a:pt x="194" y="584"/>
                    </a:lnTo>
                    <a:lnTo>
                      <a:pt x="194" y="585"/>
                    </a:lnTo>
                    <a:lnTo>
                      <a:pt x="195" y="585"/>
                    </a:lnTo>
                    <a:lnTo>
                      <a:pt x="195" y="587"/>
                    </a:lnTo>
                    <a:lnTo>
                      <a:pt x="199" y="585"/>
                    </a:lnTo>
                    <a:lnTo>
                      <a:pt x="208" y="587"/>
                    </a:lnTo>
                    <a:lnTo>
                      <a:pt x="215" y="590"/>
                    </a:lnTo>
                    <a:lnTo>
                      <a:pt x="216" y="590"/>
                    </a:lnTo>
                    <a:lnTo>
                      <a:pt x="220" y="591"/>
                    </a:lnTo>
                    <a:lnTo>
                      <a:pt x="222" y="591"/>
                    </a:lnTo>
                    <a:lnTo>
                      <a:pt x="234" y="592"/>
                    </a:lnTo>
                    <a:lnTo>
                      <a:pt x="237" y="594"/>
                    </a:lnTo>
                    <a:lnTo>
                      <a:pt x="239" y="592"/>
                    </a:lnTo>
                    <a:lnTo>
                      <a:pt x="247" y="590"/>
                    </a:lnTo>
                    <a:lnTo>
                      <a:pt x="265" y="580"/>
                    </a:lnTo>
                    <a:lnTo>
                      <a:pt x="268" y="577"/>
                    </a:lnTo>
                    <a:lnTo>
                      <a:pt x="266" y="576"/>
                    </a:lnTo>
                    <a:lnTo>
                      <a:pt x="262" y="574"/>
                    </a:lnTo>
                    <a:lnTo>
                      <a:pt x="258" y="570"/>
                    </a:lnTo>
                    <a:lnTo>
                      <a:pt x="257" y="564"/>
                    </a:lnTo>
                    <a:lnTo>
                      <a:pt x="257" y="561"/>
                    </a:lnTo>
                    <a:lnTo>
                      <a:pt x="258" y="550"/>
                    </a:lnTo>
                    <a:lnTo>
                      <a:pt x="259" y="545"/>
                    </a:lnTo>
                    <a:lnTo>
                      <a:pt x="264" y="539"/>
                    </a:lnTo>
                    <a:lnTo>
                      <a:pt x="265" y="538"/>
                    </a:lnTo>
                    <a:lnTo>
                      <a:pt x="268" y="538"/>
                    </a:lnTo>
                    <a:lnTo>
                      <a:pt x="271" y="534"/>
                    </a:lnTo>
                    <a:lnTo>
                      <a:pt x="272" y="530"/>
                    </a:lnTo>
                    <a:lnTo>
                      <a:pt x="275" y="527"/>
                    </a:lnTo>
                    <a:lnTo>
                      <a:pt x="299" y="527"/>
                    </a:lnTo>
                    <a:lnTo>
                      <a:pt x="307" y="525"/>
                    </a:lnTo>
                    <a:lnTo>
                      <a:pt x="317" y="521"/>
                    </a:lnTo>
                    <a:lnTo>
                      <a:pt x="332" y="508"/>
                    </a:lnTo>
                    <a:lnTo>
                      <a:pt x="333" y="508"/>
                    </a:lnTo>
                    <a:lnTo>
                      <a:pt x="338" y="500"/>
                    </a:lnTo>
                    <a:lnTo>
                      <a:pt x="338" y="497"/>
                    </a:lnTo>
                    <a:lnTo>
                      <a:pt x="336" y="487"/>
                    </a:lnTo>
                    <a:lnTo>
                      <a:pt x="336" y="482"/>
                    </a:lnTo>
                    <a:lnTo>
                      <a:pt x="343" y="472"/>
                    </a:lnTo>
                    <a:lnTo>
                      <a:pt x="357" y="464"/>
                    </a:lnTo>
                    <a:lnTo>
                      <a:pt x="359" y="463"/>
                    </a:lnTo>
                    <a:lnTo>
                      <a:pt x="360" y="463"/>
                    </a:lnTo>
                    <a:lnTo>
                      <a:pt x="363" y="465"/>
                    </a:lnTo>
                    <a:lnTo>
                      <a:pt x="361" y="467"/>
                    </a:lnTo>
                    <a:lnTo>
                      <a:pt x="361" y="468"/>
                    </a:lnTo>
                    <a:lnTo>
                      <a:pt x="363" y="475"/>
                    </a:lnTo>
                    <a:lnTo>
                      <a:pt x="364" y="476"/>
                    </a:lnTo>
                    <a:lnTo>
                      <a:pt x="366" y="476"/>
                    </a:lnTo>
                    <a:lnTo>
                      <a:pt x="367" y="478"/>
                    </a:lnTo>
                    <a:lnTo>
                      <a:pt x="369" y="476"/>
                    </a:lnTo>
                    <a:lnTo>
                      <a:pt x="371" y="476"/>
                    </a:lnTo>
                    <a:lnTo>
                      <a:pt x="371" y="475"/>
                    </a:lnTo>
                    <a:lnTo>
                      <a:pt x="378" y="475"/>
                    </a:lnTo>
                    <a:lnTo>
                      <a:pt x="381" y="478"/>
                    </a:lnTo>
                    <a:lnTo>
                      <a:pt x="381" y="479"/>
                    </a:lnTo>
                    <a:lnTo>
                      <a:pt x="385" y="494"/>
                    </a:lnTo>
                    <a:lnTo>
                      <a:pt x="382" y="506"/>
                    </a:lnTo>
                    <a:lnTo>
                      <a:pt x="381" y="507"/>
                    </a:lnTo>
                    <a:lnTo>
                      <a:pt x="381" y="511"/>
                    </a:lnTo>
                    <a:lnTo>
                      <a:pt x="382" y="513"/>
                    </a:lnTo>
                    <a:lnTo>
                      <a:pt x="384" y="516"/>
                    </a:lnTo>
                    <a:lnTo>
                      <a:pt x="384" y="517"/>
                    </a:lnTo>
                    <a:lnTo>
                      <a:pt x="391" y="521"/>
                    </a:lnTo>
                    <a:lnTo>
                      <a:pt x="393" y="524"/>
                    </a:lnTo>
                    <a:lnTo>
                      <a:pt x="398" y="527"/>
                    </a:lnTo>
                    <a:lnTo>
                      <a:pt x="405" y="530"/>
                    </a:lnTo>
                    <a:lnTo>
                      <a:pt x="407" y="530"/>
                    </a:lnTo>
                    <a:lnTo>
                      <a:pt x="414" y="528"/>
                    </a:lnTo>
                    <a:lnTo>
                      <a:pt x="421" y="528"/>
                    </a:lnTo>
                    <a:lnTo>
                      <a:pt x="427" y="535"/>
                    </a:lnTo>
                    <a:lnTo>
                      <a:pt x="433" y="538"/>
                    </a:lnTo>
                    <a:lnTo>
                      <a:pt x="442" y="538"/>
                    </a:lnTo>
                    <a:lnTo>
                      <a:pt x="444" y="539"/>
                    </a:lnTo>
                    <a:lnTo>
                      <a:pt x="444" y="543"/>
                    </a:lnTo>
                    <a:lnTo>
                      <a:pt x="442" y="546"/>
                    </a:lnTo>
                    <a:lnTo>
                      <a:pt x="442" y="549"/>
                    </a:lnTo>
                    <a:lnTo>
                      <a:pt x="446" y="567"/>
                    </a:lnTo>
                    <a:lnTo>
                      <a:pt x="448" y="570"/>
                    </a:lnTo>
                    <a:lnTo>
                      <a:pt x="448" y="573"/>
                    </a:lnTo>
                    <a:lnTo>
                      <a:pt x="462" y="578"/>
                    </a:lnTo>
                    <a:lnTo>
                      <a:pt x="470" y="584"/>
                    </a:lnTo>
                    <a:lnTo>
                      <a:pt x="474" y="591"/>
                    </a:lnTo>
                    <a:lnTo>
                      <a:pt x="474" y="598"/>
                    </a:lnTo>
                    <a:lnTo>
                      <a:pt x="476" y="601"/>
                    </a:lnTo>
                    <a:lnTo>
                      <a:pt x="480" y="607"/>
                    </a:lnTo>
                    <a:lnTo>
                      <a:pt x="493" y="619"/>
                    </a:lnTo>
                    <a:lnTo>
                      <a:pt x="494" y="619"/>
                    </a:lnTo>
                    <a:lnTo>
                      <a:pt x="505" y="607"/>
                    </a:lnTo>
                    <a:lnTo>
                      <a:pt x="513" y="594"/>
                    </a:lnTo>
                    <a:lnTo>
                      <a:pt x="511" y="583"/>
                    </a:lnTo>
                    <a:lnTo>
                      <a:pt x="511" y="571"/>
                    </a:lnTo>
                    <a:lnTo>
                      <a:pt x="530" y="564"/>
                    </a:lnTo>
                    <a:lnTo>
                      <a:pt x="533" y="563"/>
                    </a:lnTo>
                    <a:lnTo>
                      <a:pt x="533" y="561"/>
                    </a:lnTo>
                    <a:lnTo>
                      <a:pt x="537" y="560"/>
                    </a:lnTo>
                    <a:lnTo>
                      <a:pt x="537" y="559"/>
                    </a:lnTo>
                    <a:lnTo>
                      <a:pt x="539" y="559"/>
                    </a:lnTo>
                    <a:lnTo>
                      <a:pt x="563" y="545"/>
                    </a:lnTo>
                    <a:lnTo>
                      <a:pt x="575" y="528"/>
                    </a:lnTo>
                    <a:lnTo>
                      <a:pt x="576" y="525"/>
                    </a:lnTo>
                    <a:lnTo>
                      <a:pt x="578" y="525"/>
                    </a:lnTo>
                    <a:lnTo>
                      <a:pt x="580" y="514"/>
                    </a:lnTo>
                    <a:lnTo>
                      <a:pt x="580" y="513"/>
                    </a:lnTo>
                    <a:lnTo>
                      <a:pt x="582" y="510"/>
                    </a:lnTo>
                    <a:lnTo>
                      <a:pt x="580" y="510"/>
                    </a:lnTo>
                    <a:lnTo>
                      <a:pt x="580" y="508"/>
                    </a:lnTo>
                    <a:lnTo>
                      <a:pt x="579" y="506"/>
                    </a:lnTo>
                    <a:lnTo>
                      <a:pt x="582" y="504"/>
                    </a:lnTo>
                    <a:lnTo>
                      <a:pt x="586" y="504"/>
                    </a:lnTo>
                    <a:lnTo>
                      <a:pt x="594" y="493"/>
                    </a:lnTo>
                    <a:lnTo>
                      <a:pt x="596" y="492"/>
                    </a:lnTo>
                    <a:lnTo>
                      <a:pt x="599" y="478"/>
                    </a:lnTo>
                    <a:lnTo>
                      <a:pt x="600" y="476"/>
                    </a:lnTo>
                    <a:lnTo>
                      <a:pt x="602" y="476"/>
                    </a:lnTo>
                    <a:lnTo>
                      <a:pt x="607" y="475"/>
                    </a:lnTo>
                    <a:lnTo>
                      <a:pt x="610" y="475"/>
                    </a:lnTo>
                    <a:lnTo>
                      <a:pt x="610" y="476"/>
                    </a:lnTo>
                    <a:lnTo>
                      <a:pt x="611" y="476"/>
                    </a:lnTo>
                    <a:lnTo>
                      <a:pt x="611" y="483"/>
                    </a:lnTo>
                    <a:lnTo>
                      <a:pt x="613" y="483"/>
                    </a:lnTo>
                    <a:lnTo>
                      <a:pt x="614" y="485"/>
                    </a:lnTo>
                    <a:lnTo>
                      <a:pt x="618" y="487"/>
                    </a:lnTo>
                    <a:lnTo>
                      <a:pt x="620" y="487"/>
                    </a:lnTo>
                    <a:lnTo>
                      <a:pt x="627" y="490"/>
                    </a:lnTo>
                    <a:lnTo>
                      <a:pt x="627" y="475"/>
                    </a:lnTo>
                    <a:lnTo>
                      <a:pt x="625" y="467"/>
                    </a:lnTo>
                    <a:lnTo>
                      <a:pt x="621" y="458"/>
                    </a:lnTo>
                    <a:lnTo>
                      <a:pt x="609" y="443"/>
                    </a:lnTo>
                    <a:lnTo>
                      <a:pt x="610" y="440"/>
                    </a:lnTo>
                    <a:lnTo>
                      <a:pt x="614" y="440"/>
                    </a:lnTo>
                    <a:lnTo>
                      <a:pt x="616" y="439"/>
                    </a:lnTo>
                    <a:lnTo>
                      <a:pt x="616" y="437"/>
                    </a:lnTo>
                    <a:lnTo>
                      <a:pt x="620" y="433"/>
                    </a:lnTo>
                    <a:lnTo>
                      <a:pt x="634" y="411"/>
                    </a:lnTo>
                    <a:lnTo>
                      <a:pt x="642" y="405"/>
                    </a:lnTo>
                    <a:lnTo>
                      <a:pt x="645" y="405"/>
                    </a:lnTo>
                    <a:lnTo>
                      <a:pt x="653" y="398"/>
                    </a:lnTo>
                    <a:lnTo>
                      <a:pt x="671" y="398"/>
                    </a:lnTo>
                    <a:lnTo>
                      <a:pt x="674" y="400"/>
                    </a:lnTo>
                    <a:lnTo>
                      <a:pt x="674" y="397"/>
                    </a:lnTo>
                    <a:lnTo>
                      <a:pt x="673" y="393"/>
                    </a:lnTo>
                    <a:lnTo>
                      <a:pt x="671" y="391"/>
                    </a:lnTo>
                    <a:lnTo>
                      <a:pt x="670" y="391"/>
                    </a:lnTo>
                    <a:lnTo>
                      <a:pt x="670" y="390"/>
                    </a:lnTo>
                    <a:lnTo>
                      <a:pt x="667" y="384"/>
                    </a:lnTo>
                    <a:lnTo>
                      <a:pt x="671" y="374"/>
                    </a:lnTo>
                    <a:lnTo>
                      <a:pt x="674" y="372"/>
                    </a:lnTo>
                    <a:lnTo>
                      <a:pt x="677" y="367"/>
                    </a:lnTo>
                    <a:lnTo>
                      <a:pt x="678" y="363"/>
                    </a:lnTo>
                    <a:lnTo>
                      <a:pt x="678" y="359"/>
                    </a:lnTo>
                    <a:lnTo>
                      <a:pt x="673" y="333"/>
                    </a:lnTo>
                    <a:lnTo>
                      <a:pt x="671" y="328"/>
                    </a:lnTo>
                    <a:lnTo>
                      <a:pt x="671" y="321"/>
                    </a:lnTo>
                    <a:lnTo>
                      <a:pt x="673" y="321"/>
                    </a:lnTo>
                    <a:lnTo>
                      <a:pt x="677" y="319"/>
                    </a:lnTo>
                    <a:lnTo>
                      <a:pt x="678" y="319"/>
                    </a:lnTo>
                    <a:lnTo>
                      <a:pt x="685" y="316"/>
                    </a:lnTo>
                    <a:lnTo>
                      <a:pt x="694" y="310"/>
                    </a:lnTo>
                    <a:lnTo>
                      <a:pt x="701" y="303"/>
                    </a:lnTo>
                    <a:lnTo>
                      <a:pt x="697" y="298"/>
                    </a:lnTo>
                    <a:lnTo>
                      <a:pt x="687" y="292"/>
                    </a:lnTo>
                    <a:lnTo>
                      <a:pt x="671" y="285"/>
                    </a:lnTo>
                    <a:lnTo>
                      <a:pt x="671" y="279"/>
                    </a:lnTo>
                    <a:lnTo>
                      <a:pt x="678" y="263"/>
                    </a:lnTo>
                    <a:lnTo>
                      <a:pt x="678" y="259"/>
                    </a:lnTo>
                    <a:lnTo>
                      <a:pt x="673" y="250"/>
                    </a:lnTo>
                    <a:lnTo>
                      <a:pt x="671" y="246"/>
                    </a:lnTo>
                    <a:lnTo>
                      <a:pt x="654" y="238"/>
                    </a:lnTo>
                    <a:lnTo>
                      <a:pt x="645" y="235"/>
                    </a:lnTo>
                    <a:lnTo>
                      <a:pt x="638" y="235"/>
                    </a:lnTo>
                    <a:lnTo>
                      <a:pt x="637" y="233"/>
                    </a:lnTo>
                    <a:lnTo>
                      <a:pt x="637" y="232"/>
                    </a:lnTo>
                    <a:lnTo>
                      <a:pt x="635" y="232"/>
                    </a:lnTo>
                    <a:lnTo>
                      <a:pt x="635" y="221"/>
                    </a:lnTo>
                    <a:lnTo>
                      <a:pt x="643" y="211"/>
                    </a:lnTo>
                    <a:lnTo>
                      <a:pt x="649" y="207"/>
                    </a:lnTo>
                    <a:lnTo>
                      <a:pt x="638" y="194"/>
                    </a:lnTo>
                    <a:lnTo>
                      <a:pt x="637" y="194"/>
                    </a:lnTo>
                    <a:lnTo>
                      <a:pt x="630" y="200"/>
                    </a:lnTo>
                    <a:lnTo>
                      <a:pt x="624" y="204"/>
                    </a:lnTo>
                    <a:lnTo>
                      <a:pt x="621" y="207"/>
                    </a:lnTo>
                    <a:lnTo>
                      <a:pt x="618" y="207"/>
                    </a:lnTo>
                    <a:lnTo>
                      <a:pt x="609" y="205"/>
                    </a:lnTo>
                    <a:lnTo>
                      <a:pt x="594" y="205"/>
                    </a:lnTo>
                    <a:lnTo>
                      <a:pt x="594" y="207"/>
                    </a:lnTo>
                    <a:lnTo>
                      <a:pt x="592" y="207"/>
                    </a:lnTo>
                    <a:lnTo>
                      <a:pt x="575" y="205"/>
                    </a:lnTo>
                    <a:lnTo>
                      <a:pt x="549" y="209"/>
                    </a:lnTo>
                    <a:lnTo>
                      <a:pt x="546" y="209"/>
                    </a:lnTo>
                    <a:lnTo>
                      <a:pt x="546" y="207"/>
                    </a:lnTo>
                    <a:lnTo>
                      <a:pt x="547" y="194"/>
                    </a:lnTo>
                    <a:lnTo>
                      <a:pt x="546" y="192"/>
                    </a:lnTo>
                    <a:lnTo>
                      <a:pt x="546" y="189"/>
                    </a:lnTo>
                    <a:lnTo>
                      <a:pt x="542" y="186"/>
                    </a:lnTo>
                    <a:lnTo>
                      <a:pt x="530" y="186"/>
                    </a:lnTo>
                    <a:lnTo>
                      <a:pt x="520" y="190"/>
                    </a:lnTo>
                    <a:lnTo>
                      <a:pt x="511" y="193"/>
                    </a:lnTo>
                    <a:lnTo>
                      <a:pt x="503" y="193"/>
                    </a:lnTo>
                    <a:lnTo>
                      <a:pt x="494" y="199"/>
                    </a:lnTo>
                    <a:lnTo>
                      <a:pt x="491" y="200"/>
                    </a:lnTo>
                    <a:lnTo>
                      <a:pt x="490" y="200"/>
                    </a:lnTo>
                    <a:lnTo>
                      <a:pt x="489" y="196"/>
                    </a:lnTo>
                    <a:lnTo>
                      <a:pt x="489" y="189"/>
                    </a:lnTo>
                    <a:lnTo>
                      <a:pt x="490" y="187"/>
                    </a:lnTo>
                    <a:lnTo>
                      <a:pt x="490" y="186"/>
                    </a:lnTo>
                    <a:lnTo>
                      <a:pt x="491" y="186"/>
                    </a:lnTo>
                    <a:lnTo>
                      <a:pt x="491" y="183"/>
                    </a:lnTo>
                    <a:lnTo>
                      <a:pt x="498" y="166"/>
                    </a:lnTo>
                    <a:lnTo>
                      <a:pt x="512" y="158"/>
                    </a:lnTo>
                    <a:lnTo>
                      <a:pt x="520" y="149"/>
                    </a:lnTo>
                    <a:lnTo>
                      <a:pt x="520" y="148"/>
                    </a:lnTo>
                    <a:lnTo>
                      <a:pt x="526" y="142"/>
                    </a:lnTo>
                    <a:lnTo>
                      <a:pt x="529" y="138"/>
                    </a:lnTo>
                    <a:lnTo>
                      <a:pt x="529" y="134"/>
                    </a:lnTo>
                    <a:lnTo>
                      <a:pt x="534" y="119"/>
                    </a:lnTo>
                    <a:lnTo>
                      <a:pt x="544" y="109"/>
                    </a:lnTo>
                    <a:lnTo>
                      <a:pt x="550" y="102"/>
                    </a:lnTo>
                    <a:lnTo>
                      <a:pt x="551" y="101"/>
                    </a:lnTo>
                    <a:lnTo>
                      <a:pt x="554" y="95"/>
                    </a:lnTo>
                    <a:lnTo>
                      <a:pt x="553" y="82"/>
                    </a:lnTo>
                    <a:lnTo>
                      <a:pt x="550" y="75"/>
                    </a:lnTo>
                    <a:lnTo>
                      <a:pt x="544" y="69"/>
                    </a:lnTo>
                    <a:lnTo>
                      <a:pt x="544" y="67"/>
                    </a:lnTo>
                    <a:lnTo>
                      <a:pt x="542" y="62"/>
                    </a:lnTo>
                    <a:lnTo>
                      <a:pt x="540" y="62"/>
                    </a:lnTo>
                    <a:lnTo>
                      <a:pt x="540" y="60"/>
                    </a:lnTo>
                    <a:lnTo>
                      <a:pt x="536" y="55"/>
                    </a:lnTo>
                    <a:lnTo>
                      <a:pt x="536" y="42"/>
                    </a:lnTo>
                    <a:lnTo>
                      <a:pt x="539" y="35"/>
                    </a:lnTo>
                    <a:lnTo>
                      <a:pt x="542" y="31"/>
                    </a:lnTo>
                    <a:lnTo>
                      <a:pt x="542" y="29"/>
                    </a:lnTo>
                    <a:lnTo>
                      <a:pt x="539" y="27"/>
                    </a:lnTo>
                    <a:lnTo>
                      <a:pt x="537" y="22"/>
                    </a:lnTo>
                    <a:lnTo>
                      <a:pt x="534" y="18"/>
                    </a:lnTo>
                    <a:lnTo>
                      <a:pt x="534" y="17"/>
                    </a:lnTo>
                    <a:lnTo>
                      <a:pt x="526" y="11"/>
                    </a:lnTo>
                    <a:lnTo>
                      <a:pt x="522" y="10"/>
                    </a:lnTo>
                    <a:lnTo>
                      <a:pt x="520" y="10"/>
                    </a:lnTo>
                    <a:lnTo>
                      <a:pt x="519" y="13"/>
                    </a:lnTo>
                    <a:lnTo>
                      <a:pt x="515" y="13"/>
                    </a:lnTo>
                    <a:lnTo>
                      <a:pt x="503" y="10"/>
                    </a:lnTo>
                    <a:lnTo>
                      <a:pt x="500" y="6"/>
                    </a:lnTo>
                    <a:lnTo>
                      <a:pt x="494" y="0"/>
                    </a:lnTo>
                    <a:lnTo>
                      <a:pt x="487" y="2"/>
                    </a:lnTo>
                    <a:lnTo>
                      <a:pt x="486" y="2"/>
                    </a:lnTo>
                    <a:lnTo>
                      <a:pt x="486" y="6"/>
                    </a:lnTo>
                    <a:lnTo>
                      <a:pt x="482" y="7"/>
                    </a:lnTo>
                    <a:lnTo>
                      <a:pt x="470" y="13"/>
                    </a:lnTo>
                    <a:lnTo>
                      <a:pt x="463" y="21"/>
                    </a:lnTo>
                    <a:lnTo>
                      <a:pt x="456" y="35"/>
                    </a:lnTo>
                    <a:lnTo>
                      <a:pt x="453" y="38"/>
                    </a:lnTo>
                    <a:lnTo>
                      <a:pt x="444" y="42"/>
                    </a:lnTo>
                    <a:lnTo>
                      <a:pt x="433" y="4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88" name="Freeform 216">
                <a:extLst>
                  <a:ext uri="{FF2B5EF4-FFF2-40B4-BE49-F238E27FC236}">
                    <a16:creationId xmlns:a16="http://schemas.microsoft.com/office/drawing/2014/main" id="{1C70BCF1-40DB-4024-45FD-0824CDCCE6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8" y="3293"/>
                <a:ext cx="168" cy="121"/>
              </a:xfrm>
              <a:custGeom>
                <a:avLst/>
                <a:gdLst>
                  <a:gd name="T0" fmla="*/ 397 w 674"/>
                  <a:gd name="T1" fmla="*/ 65 h 487"/>
                  <a:gd name="T2" fmla="*/ 369 w 674"/>
                  <a:gd name="T3" fmla="*/ 61 h 487"/>
                  <a:gd name="T4" fmla="*/ 357 w 674"/>
                  <a:gd name="T5" fmla="*/ 48 h 487"/>
                  <a:gd name="T6" fmla="*/ 357 w 674"/>
                  <a:gd name="T7" fmla="*/ 15 h 487"/>
                  <a:gd name="T8" fmla="*/ 343 w 674"/>
                  <a:gd name="T9" fmla="*/ 15 h 487"/>
                  <a:gd name="T10" fmla="*/ 337 w 674"/>
                  <a:gd name="T11" fmla="*/ 4 h 487"/>
                  <a:gd name="T12" fmla="*/ 319 w 674"/>
                  <a:gd name="T13" fmla="*/ 9 h 487"/>
                  <a:gd name="T14" fmla="*/ 309 w 674"/>
                  <a:gd name="T15" fmla="*/ 45 h 487"/>
                  <a:gd name="T16" fmla="*/ 251 w 674"/>
                  <a:gd name="T17" fmla="*/ 64 h 487"/>
                  <a:gd name="T18" fmla="*/ 240 w 674"/>
                  <a:gd name="T19" fmla="*/ 76 h 487"/>
                  <a:gd name="T20" fmla="*/ 234 w 674"/>
                  <a:gd name="T21" fmla="*/ 107 h 487"/>
                  <a:gd name="T22" fmla="*/ 223 w 674"/>
                  <a:gd name="T23" fmla="*/ 127 h 487"/>
                  <a:gd name="T24" fmla="*/ 196 w 674"/>
                  <a:gd name="T25" fmla="*/ 128 h 487"/>
                  <a:gd name="T26" fmla="*/ 178 w 674"/>
                  <a:gd name="T27" fmla="*/ 180 h 487"/>
                  <a:gd name="T28" fmla="*/ 94 w 674"/>
                  <a:gd name="T29" fmla="*/ 198 h 487"/>
                  <a:gd name="T30" fmla="*/ 74 w 674"/>
                  <a:gd name="T31" fmla="*/ 209 h 487"/>
                  <a:gd name="T32" fmla="*/ 43 w 674"/>
                  <a:gd name="T33" fmla="*/ 244 h 487"/>
                  <a:gd name="T34" fmla="*/ 31 w 674"/>
                  <a:gd name="T35" fmla="*/ 288 h 487"/>
                  <a:gd name="T36" fmla="*/ 44 w 674"/>
                  <a:gd name="T37" fmla="*/ 319 h 487"/>
                  <a:gd name="T38" fmla="*/ 2 w 674"/>
                  <a:gd name="T39" fmla="*/ 346 h 487"/>
                  <a:gd name="T40" fmla="*/ 64 w 674"/>
                  <a:gd name="T41" fmla="*/ 368 h 487"/>
                  <a:gd name="T42" fmla="*/ 111 w 674"/>
                  <a:gd name="T43" fmla="*/ 379 h 487"/>
                  <a:gd name="T44" fmla="*/ 154 w 674"/>
                  <a:gd name="T45" fmla="*/ 390 h 487"/>
                  <a:gd name="T46" fmla="*/ 181 w 674"/>
                  <a:gd name="T47" fmla="*/ 398 h 487"/>
                  <a:gd name="T48" fmla="*/ 228 w 674"/>
                  <a:gd name="T49" fmla="*/ 381 h 487"/>
                  <a:gd name="T50" fmla="*/ 251 w 674"/>
                  <a:gd name="T51" fmla="*/ 406 h 487"/>
                  <a:gd name="T52" fmla="*/ 261 w 674"/>
                  <a:gd name="T53" fmla="*/ 470 h 487"/>
                  <a:gd name="T54" fmla="*/ 283 w 674"/>
                  <a:gd name="T55" fmla="*/ 487 h 487"/>
                  <a:gd name="T56" fmla="*/ 339 w 674"/>
                  <a:gd name="T57" fmla="*/ 475 h 487"/>
                  <a:gd name="T58" fmla="*/ 357 w 674"/>
                  <a:gd name="T59" fmla="*/ 480 h 487"/>
                  <a:gd name="T60" fmla="*/ 410 w 674"/>
                  <a:gd name="T61" fmla="*/ 431 h 487"/>
                  <a:gd name="T62" fmla="*/ 429 w 674"/>
                  <a:gd name="T63" fmla="*/ 425 h 487"/>
                  <a:gd name="T64" fmla="*/ 442 w 674"/>
                  <a:gd name="T65" fmla="*/ 413 h 487"/>
                  <a:gd name="T66" fmla="*/ 491 w 674"/>
                  <a:gd name="T67" fmla="*/ 413 h 487"/>
                  <a:gd name="T68" fmla="*/ 523 w 674"/>
                  <a:gd name="T69" fmla="*/ 428 h 487"/>
                  <a:gd name="T70" fmla="*/ 583 w 674"/>
                  <a:gd name="T71" fmla="*/ 421 h 487"/>
                  <a:gd name="T72" fmla="*/ 569 w 674"/>
                  <a:gd name="T73" fmla="*/ 388 h 487"/>
                  <a:gd name="T74" fmla="*/ 592 w 674"/>
                  <a:gd name="T75" fmla="*/ 367 h 487"/>
                  <a:gd name="T76" fmla="*/ 604 w 674"/>
                  <a:gd name="T77" fmla="*/ 346 h 487"/>
                  <a:gd name="T78" fmla="*/ 649 w 674"/>
                  <a:gd name="T79" fmla="*/ 309 h 487"/>
                  <a:gd name="T80" fmla="*/ 674 w 674"/>
                  <a:gd name="T81" fmla="*/ 286 h 487"/>
                  <a:gd name="T82" fmla="*/ 635 w 674"/>
                  <a:gd name="T83" fmla="*/ 258 h 487"/>
                  <a:gd name="T84" fmla="*/ 607 w 674"/>
                  <a:gd name="T85" fmla="*/ 237 h 487"/>
                  <a:gd name="T86" fmla="*/ 601 w 674"/>
                  <a:gd name="T87" fmla="*/ 230 h 487"/>
                  <a:gd name="T88" fmla="*/ 583 w 674"/>
                  <a:gd name="T89" fmla="*/ 187 h 487"/>
                  <a:gd name="T90" fmla="*/ 575 w 674"/>
                  <a:gd name="T91" fmla="*/ 170 h 487"/>
                  <a:gd name="T92" fmla="*/ 562 w 674"/>
                  <a:gd name="T93" fmla="*/ 171 h 487"/>
                  <a:gd name="T94" fmla="*/ 548 w 674"/>
                  <a:gd name="T95" fmla="*/ 164 h 487"/>
                  <a:gd name="T96" fmla="*/ 516 w 674"/>
                  <a:gd name="T97" fmla="*/ 150 h 487"/>
                  <a:gd name="T98" fmla="*/ 515 w 674"/>
                  <a:gd name="T99" fmla="*/ 128 h 487"/>
                  <a:gd name="T100" fmla="*/ 506 w 674"/>
                  <a:gd name="T101" fmla="*/ 101 h 487"/>
                  <a:gd name="T102" fmla="*/ 470 w 674"/>
                  <a:gd name="T103" fmla="*/ 156 h 487"/>
                  <a:gd name="T104" fmla="*/ 450 w 674"/>
                  <a:gd name="T105" fmla="*/ 128 h 487"/>
                  <a:gd name="T106" fmla="*/ 422 w 674"/>
                  <a:gd name="T107" fmla="*/ 104 h 4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674" h="487">
                    <a:moveTo>
                      <a:pt x="420" y="76"/>
                    </a:moveTo>
                    <a:lnTo>
                      <a:pt x="418" y="75"/>
                    </a:lnTo>
                    <a:lnTo>
                      <a:pt x="409" y="75"/>
                    </a:lnTo>
                    <a:lnTo>
                      <a:pt x="403" y="72"/>
                    </a:lnTo>
                    <a:lnTo>
                      <a:pt x="397" y="65"/>
                    </a:lnTo>
                    <a:lnTo>
                      <a:pt x="390" y="65"/>
                    </a:lnTo>
                    <a:lnTo>
                      <a:pt x="383" y="67"/>
                    </a:lnTo>
                    <a:lnTo>
                      <a:pt x="381" y="67"/>
                    </a:lnTo>
                    <a:lnTo>
                      <a:pt x="374" y="64"/>
                    </a:lnTo>
                    <a:lnTo>
                      <a:pt x="369" y="61"/>
                    </a:lnTo>
                    <a:lnTo>
                      <a:pt x="367" y="58"/>
                    </a:lnTo>
                    <a:lnTo>
                      <a:pt x="360" y="54"/>
                    </a:lnTo>
                    <a:lnTo>
                      <a:pt x="360" y="53"/>
                    </a:lnTo>
                    <a:lnTo>
                      <a:pt x="358" y="50"/>
                    </a:lnTo>
                    <a:lnTo>
                      <a:pt x="357" y="48"/>
                    </a:lnTo>
                    <a:lnTo>
                      <a:pt x="357" y="44"/>
                    </a:lnTo>
                    <a:lnTo>
                      <a:pt x="358" y="43"/>
                    </a:lnTo>
                    <a:lnTo>
                      <a:pt x="361" y="31"/>
                    </a:lnTo>
                    <a:lnTo>
                      <a:pt x="357" y="16"/>
                    </a:lnTo>
                    <a:lnTo>
                      <a:pt x="357" y="15"/>
                    </a:lnTo>
                    <a:lnTo>
                      <a:pt x="354" y="12"/>
                    </a:lnTo>
                    <a:lnTo>
                      <a:pt x="347" y="12"/>
                    </a:lnTo>
                    <a:lnTo>
                      <a:pt x="347" y="13"/>
                    </a:lnTo>
                    <a:lnTo>
                      <a:pt x="345" y="13"/>
                    </a:lnTo>
                    <a:lnTo>
                      <a:pt x="343" y="15"/>
                    </a:lnTo>
                    <a:lnTo>
                      <a:pt x="342" y="13"/>
                    </a:lnTo>
                    <a:lnTo>
                      <a:pt x="340" y="13"/>
                    </a:lnTo>
                    <a:lnTo>
                      <a:pt x="339" y="12"/>
                    </a:lnTo>
                    <a:lnTo>
                      <a:pt x="337" y="5"/>
                    </a:lnTo>
                    <a:lnTo>
                      <a:pt x="337" y="4"/>
                    </a:lnTo>
                    <a:lnTo>
                      <a:pt x="339" y="2"/>
                    </a:lnTo>
                    <a:lnTo>
                      <a:pt x="336" y="0"/>
                    </a:lnTo>
                    <a:lnTo>
                      <a:pt x="335" y="0"/>
                    </a:lnTo>
                    <a:lnTo>
                      <a:pt x="333" y="1"/>
                    </a:lnTo>
                    <a:lnTo>
                      <a:pt x="319" y="9"/>
                    </a:lnTo>
                    <a:lnTo>
                      <a:pt x="312" y="19"/>
                    </a:lnTo>
                    <a:lnTo>
                      <a:pt x="312" y="24"/>
                    </a:lnTo>
                    <a:lnTo>
                      <a:pt x="314" y="34"/>
                    </a:lnTo>
                    <a:lnTo>
                      <a:pt x="314" y="37"/>
                    </a:lnTo>
                    <a:lnTo>
                      <a:pt x="309" y="45"/>
                    </a:lnTo>
                    <a:lnTo>
                      <a:pt x="308" y="45"/>
                    </a:lnTo>
                    <a:lnTo>
                      <a:pt x="293" y="58"/>
                    </a:lnTo>
                    <a:lnTo>
                      <a:pt x="283" y="62"/>
                    </a:lnTo>
                    <a:lnTo>
                      <a:pt x="275" y="64"/>
                    </a:lnTo>
                    <a:lnTo>
                      <a:pt x="251" y="64"/>
                    </a:lnTo>
                    <a:lnTo>
                      <a:pt x="248" y="67"/>
                    </a:lnTo>
                    <a:lnTo>
                      <a:pt x="247" y="71"/>
                    </a:lnTo>
                    <a:lnTo>
                      <a:pt x="244" y="75"/>
                    </a:lnTo>
                    <a:lnTo>
                      <a:pt x="241" y="75"/>
                    </a:lnTo>
                    <a:lnTo>
                      <a:pt x="240" y="76"/>
                    </a:lnTo>
                    <a:lnTo>
                      <a:pt x="235" y="82"/>
                    </a:lnTo>
                    <a:lnTo>
                      <a:pt x="234" y="87"/>
                    </a:lnTo>
                    <a:lnTo>
                      <a:pt x="233" y="98"/>
                    </a:lnTo>
                    <a:lnTo>
                      <a:pt x="233" y="101"/>
                    </a:lnTo>
                    <a:lnTo>
                      <a:pt x="234" y="107"/>
                    </a:lnTo>
                    <a:lnTo>
                      <a:pt x="238" y="111"/>
                    </a:lnTo>
                    <a:lnTo>
                      <a:pt x="242" y="113"/>
                    </a:lnTo>
                    <a:lnTo>
                      <a:pt x="244" y="114"/>
                    </a:lnTo>
                    <a:lnTo>
                      <a:pt x="241" y="117"/>
                    </a:lnTo>
                    <a:lnTo>
                      <a:pt x="223" y="127"/>
                    </a:lnTo>
                    <a:lnTo>
                      <a:pt x="215" y="129"/>
                    </a:lnTo>
                    <a:lnTo>
                      <a:pt x="213" y="131"/>
                    </a:lnTo>
                    <a:lnTo>
                      <a:pt x="210" y="129"/>
                    </a:lnTo>
                    <a:lnTo>
                      <a:pt x="198" y="128"/>
                    </a:lnTo>
                    <a:lnTo>
                      <a:pt x="196" y="128"/>
                    </a:lnTo>
                    <a:lnTo>
                      <a:pt x="182" y="161"/>
                    </a:lnTo>
                    <a:lnTo>
                      <a:pt x="181" y="180"/>
                    </a:lnTo>
                    <a:lnTo>
                      <a:pt x="181" y="181"/>
                    </a:lnTo>
                    <a:lnTo>
                      <a:pt x="180" y="181"/>
                    </a:lnTo>
                    <a:lnTo>
                      <a:pt x="178" y="180"/>
                    </a:lnTo>
                    <a:lnTo>
                      <a:pt x="141" y="182"/>
                    </a:lnTo>
                    <a:lnTo>
                      <a:pt x="110" y="189"/>
                    </a:lnTo>
                    <a:lnTo>
                      <a:pt x="105" y="191"/>
                    </a:lnTo>
                    <a:lnTo>
                      <a:pt x="100" y="194"/>
                    </a:lnTo>
                    <a:lnTo>
                      <a:pt x="94" y="198"/>
                    </a:lnTo>
                    <a:lnTo>
                      <a:pt x="79" y="203"/>
                    </a:lnTo>
                    <a:lnTo>
                      <a:pt x="76" y="202"/>
                    </a:lnTo>
                    <a:lnTo>
                      <a:pt x="76" y="203"/>
                    </a:lnTo>
                    <a:lnTo>
                      <a:pt x="74" y="206"/>
                    </a:lnTo>
                    <a:lnTo>
                      <a:pt x="74" y="209"/>
                    </a:lnTo>
                    <a:lnTo>
                      <a:pt x="65" y="220"/>
                    </a:lnTo>
                    <a:lnTo>
                      <a:pt x="61" y="218"/>
                    </a:lnTo>
                    <a:lnTo>
                      <a:pt x="52" y="218"/>
                    </a:lnTo>
                    <a:lnTo>
                      <a:pt x="48" y="233"/>
                    </a:lnTo>
                    <a:lnTo>
                      <a:pt x="43" y="244"/>
                    </a:lnTo>
                    <a:lnTo>
                      <a:pt x="41" y="249"/>
                    </a:lnTo>
                    <a:lnTo>
                      <a:pt x="31" y="269"/>
                    </a:lnTo>
                    <a:lnTo>
                      <a:pt x="30" y="276"/>
                    </a:lnTo>
                    <a:lnTo>
                      <a:pt x="31" y="284"/>
                    </a:lnTo>
                    <a:lnTo>
                      <a:pt x="31" y="288"/>
                    </a:lnTo>
                    <a:lnTo>
                      <a:pt x="33" y="293"/>
                    </a:lnTo>
                    <a:lnTo>
                      <a:pt x="36" y="298"/>
                    </a:lnTo>
                    <a:lnTo>
                      <a:pt x="37" y="304"/>
                    </a:lnTo>
                    <a:lnTo>
                      <a:pt x="43" y="315"/>
                    </a:lnTo>
                    <a:lnTo>
                      <a:pt x="44" y="319"/>
                    </a:lnTo>
                    <a:lnTo>
                      <a:pt x="45" y="321"/>
                    </a:lnTo>
                    <a:lnTo>
                      <a:pt x="2" y="333"/>
                    </a:lnTo>
                    <a:lnTo>
                      <a:pt x="0" y="335"/>
                    </a:lnTo>
                    <a:lnTo>
                      <a:pt x="0" y="343"/>
                    </a:lnTo>
                    <a:lnTo>
                      <a:pt x="2" y="346"/>
                    </a:lnTo>
                    <a:lnTo>
                      <a:pt x="16" y="358"/>
                    </a:lnTo>
                    <a:lnTo>
                      <a:pt x="47" y="360"/>
                    </a:lnTo>
                    <a:lnTo>
                      <a:pt x="52" y="361"/>
                    </a:lnTo>
                    <a:lnTo>
                      <a:pt x="54" y="362"/>
                    </a:lnTo>
                    <a:lnTo>
                      <a:pt x="64" y="368"/>
                    </a:lnTo>
                    <a:lnTo>
                      <a:pt x="69" y="374"/>
                    </a:lnTo>
                    <a:lnTo>
                      <a:pt x="87" y="378"/>
                    </a:lnTo>
                    <a:lnTo>
                      <a:pt x="89" y="378"/>
                    </a:lnTo>
                    <a:lnTo>
                      <a:pt x="90" y="379"/>
                    </a:lnTo>
                    <a:lnTo>
                      <a:pt x="111" y="379"/>
                    </a:lnTo>
                    <a:lnTo>
                      <a:pt x="136" y="386"/>
                    </a:lnTo>
                    <a:lnTo>
                      <a:pt x="146" y="388"/>
                    </a:lnTo>
                    <a:lnTo>
                      <a:pt x="153" y="389"/>
                    </a:lnTo>
                    <a:lnTo>
                      <a:pt x="154" y="389"/>
                    </a:lnTo>
                    <a:lnTo>
                      <a:pt x="154" y="390"/>
                    </a:lnTo>
                    <a:lnTo>
                      <a:pt x="157" y="392"/>
                    </a:lnTo>
                    <a:lnTo>
                      <a:pt x="161" y="395"/>
                    </a:lnTo>
                    <a:lnTo>
                      <a:pt x="165" y="396"/>
                    </a:lnTo>
                    <a:lnTo>
                      <a:pt x="168" y="400"/>
                    </a:lnTo>
                    <a:lnTo>
                      <a:pt x="181" y="398"/>
                    </a:lnTo>
                    <a:lnTo>
                      <a:pt x="182" y="398"/>
                    </a:lnTo>
                    <a:lnTo>
                      <a:pt x="223" y="379"/>
                    </a:lnTo>
                    <a:lnTo>
                      <a:pt x="224" y="379"/>
                    </a:lnTo>
                    <a:lnTo>
                      <a:pt x="225" y="381"/>
                    </a:lnTo>
                    <a:lnTo>
                      <a:pt x="228" y="381"/>
                    </a:lnTo>
                    <a:lnTo>
                      <a:pt x="241" y="388"/>
                    </a:lnTo>
                    <a:lnTo>
                      <a:pt x="242" y="389"/>
                    </a:lnTo>
                    <a:lnTo>
                      <a:pt x="242" y="390"/>
                    </a:lnTo>
                    <a:lnTo>
                      <a:pt x="247" y="395"/>
                    </a:lnTo>
                    <a:lnTo>
                      <a:pt x="251" y="406"/>
                    </a:lnTo>
                    <a:lnTo>
                      <a:pt x="252" y="410"/>
                    </a:lnTo>
                    <a:lnTo>
                      <a:pt x="259" y="434"/>
                    </a:lnTo>
                    <a:lnTo>
                      <a:pt x="261" y="436"/>
                    </a:lnTo>
                    <a:lnTo>
                      <a:pt x="259" y="470"/>
                    </a:lnTo>
                    <a:lnTo>
                      <a:pt x="261" y="470"/>
                    </a:lnTo>
                    <a:lnTo>
                      <a:pt x="269" y="480"/>
                    </a:lnTo>
                    <a:lnTo>
                      <a:pt x="272" y="485"/>
                    </a:lnTo>
                    <a:lnTo>
                      <a:pt x="273" y="485"/>
                    </a:lnTo>
                    <a:lnTo>
                      <a:pt x="273" y="487"/>
                    </a:lnTo>
                    <a:lnTo>
                      <a:pt x="283" y="487"/>
                    </a:lnTo>
                    <a:lnTo>
                      <a:pt x="291" y="484"/>
                    </a:lnTo>
                    <a:lnTo>
                      <a:pt x="298" y="482"/>
                    </a:lnTo>
                    <a:lnTo>
                      <a:pt x="308" y="484"/>
                    </a:lnTo>
                    <a:lnTo>
                      <a:pt x="323" y="482"/>
                    </a:lnTo>
                    <a:lnTo>
                      <a:pt x="339" y="475"/>
                    </a:lnTo>
                    <a:lnTo>
                      <a:pt x="340" y="473"/>
                    </a:lnTo>
                    <a:lnTo>
                      <a:pt x="342" y="473"/>
                    </a:lnTo>
                    <a:lnTo>
                      <a:pt x="355" y="477"/>
                    </a:lnTo>
                    <a:lnTo>
                      <a:pt x="357" y="477"/>
                    </a:lnTo>
                    <a:lnTo>
                      <a:pt x="357" y="480"/>
                    </a:lnTo>
                    <a:lnTo>
                      <a:pt x="362" y="478"/>
                    </a:lnTo>
                    <a:lnTo>
                      <a:pt x="378" y="470"/>
                    </a:lnTo>
                    <a:lnTo>
                      <a:pt x="388" y="463"/>
                    </a:lnTo>
                    <a:lnTo>
                      <a:pt x="392" y="449"/>
                    </a:lnTo>
                    <a:lnTo>
                      <a:pt x="410" y="431"/>
                    </a:lnTo>
                    <a:lnTo>
                      <a:pt x="418" y="428"/>
                    </a:lnTo>
                    <a:lnTo>
                      <a:pt x="427" y="434"/>
                    </a:lnTo>
                    <a:lnTo>
                      <a:pt x="428" y="434"/>
                    </a:lnTo>
                    <a:lnTo>
                      <a:pt x="429" y="432"/>
                    </a:lnTo>
                    <a:lnTo>
                      <a:pt x="429" y="425"/>
                    </a:lnTo>
                    <a:lnTo>
                      <a:pt x="427" y="415"/>
                    </a:lnTo>
                    <a:lnTo>
                      <a:pt x="429" y="411"/>
                    </a:lnTo>
                    <a:lnTo>
                      <a:pt x="431" y="411"/>
                    </a:lnTo>
                    <a:lnTo>
                      <a:pt x="441" y="410"/>
                    </a:lnTo>
                    <a:lnTo>
                      <a:pt x="442" y="413"/>
                    </a:lnTo>
                    <a:lnTo>
                      <a:pt x="442" y="418"/>
                    </a:lnTo>
                    <a:lnTo>
                      <a:pt x="449" y="420"/>
                    </a:lnTo>
                    <a:lnTo>
                      <a:pt x="470" y="420"/>
                    </a:lnTo>
                    <a:lnTo>
                      <a:pt x="485" y="417"/>
                    </a:lnTo>
                    <a:lnTo>
                      <a:pt x="491" y="413"/>
                    </a:lnTo>
                    <a:lnTo>
                      <a:pt x="492" y="413"/>
                    </a:lnTo>
                    <a:lnTo>
                      <a:pt x="513" y="418"/>
                    </a:lnTo>
                    <a:lnTo>
                      <a:pt x="522" y="425"/>
                    </a:lnTo>
                    <a:lnTo>
                      <a:pt x="522" y="428"/>
                    </a:lnTo>
                    <a:lnTo>
                      <a:pt x="523" y="428"/>
                    </a:lnTo>
                    <a:lnTo>
                      <a:pt x="565" y="417"/>
                    </a:lnTo>
                    <a:lnTo>
                      <a:pt x="566" y="417"/>
                    </a:lnTo>
                    <a:lnTo>
                      <a:pt x="575" y="420"/>
                    </a:lnTo>
                    <a:lnTo>
                      <a:pt x="582" y="421"/>
                    </a:lnTo>
                    <a:lnTo>
                      <a:pt x="583" y="421"/>
                    </a:lnTo>
                    <a:lnTo>
                      <a:pt x="573" y="403"/>
                    </a:lnTo>
                    <a:lnTo>
                      <a:pt x="572" y="402"/>
                    </a:lnTo>
                    <a:lnTo>
                      <a:pt x="570" y="396"/>
                    </a:lnTo>
                    <a:lnTo>
                      <a:pt x="569" y="396"/>
                    </a:lnTo>
                    <a:lnTo>
                      <a:pt x="569" y="388"/>
                    </a:lnTo>
                    <a:lnTo>
                      <a:pt x="570" y="383"/>
                    </a:lnTo>
                    <a:lnTo>
                      <a:pt x="572" y="382"/>
                    </a:lnTo>
                    <a:lnTo>
                      <a:pt x="573" y="382"/>
                    </a:lnTo>
                    <a:lnTo>
                      <a:pt x="582" y="378"/>
                    </a:lnTo>
                    <a:lnTo>
                      <a:pt x="592" y="367"/>
                    </a:lnTo>
                    <a:lnTo>
                      <a:pt x="601" y="351"/>
                    </a:lnTo>
                    <a:lnTo>
                      <a:pt x="601" y="350"/>
                    </a:lnTo>
                    <a:lnTo>
                      <a:pt x="604" y="347"/>
                    </a:lnTo>
                    <a:lnTo>
                      <a:pt x="606" y="347"/>
                    </a:lnTo>
                    <a:lnTo>
                      <a:pt x="604" y="346"/>
                    </a:lnTo>
                    <a:lnTo>
                      <a:pt x="601" y="339"/>
                    </a:lnTo>
                    <a:lnTo>
                      <a:pt x="601" y="338"/>
                    </a:lnTo>
                    <a:lnTo>
                      <a:pt x="629" y="314"/>
                    </a:lnTo>
                    <a:lnTo>
                      <a:pt x="636" y="309"/>
                    </a:lnTo>
                    <a:lnTo>
                      <a:pt x="649" y="309"/>
                    </a:lnTo>
                    <a:lnTo>
                      <a:pt x="652" y="308"/>
                    </a:lnTo>
                    <a:lnTo>
                      <a:pt x="653" y="308"/>
                    </a:lnTo>
                    <a:lnTo>
                      <a:pt x="659" y="304"/>
                    </a:lnTo>
                    <a:lnTo>
                      <a:pt x="659" y="302"/>
                    </a:lnTo>
                    <a:lnTo>
                      <a:pt x="674" y="286"/>
                    </a:lnTo>
                    <a:lnTo>
                      <a:pt x="670" y="286"/>
                    </a:lnTo>
                    <a:lnTo>
                      <a:pt x="667" y="284"/>
                    </a:lnTo>
                    <a:lnTo>
                      <a:pt x="664" y="284"/>
                    </a:lnTo>
                    <a:lnTo>
                      <a:pt x="664" y="283"/>
                    </a:lnTo>
                    <a:lnTo>
                      <a:pt x="635" y="258"/>
                    </a:lnTo>
                    <a:lnTo>
                      <a:pt x="633" y="258"/>
                    </a:lnTo>
                    <a:lnTo>
                      <a:pt x="621" y="244"/>
                    </a:lnTo>
                    <a:lnTo>
                      <a:pt x="615" y="244"/>
                    </a:lnTo>
                    <a:lnTo>
                      <a:pt x="613" y="242"/>
                    </a:lnTo>
                    <a:lnTo>
                      <a:pt x="607" y="237"/>
                    </a:lnTo>
                    <a:lnTo>
                      <a:pt x="607" y="235"/>
                    </a:lnTo>
                    <a:lnTo>
                      <a:pt x="606" y="234"/>
                    </a:lnTo>
                    <a:lnTo>
                      <a:pt x="606" y="233"/>
                    </a:lnTo>
                    <a:lnTo>
                      <a:pt x="603" y="231"/>
                    </a:lnTo>
                    <a:lnTo>
                      <a:pt x="601" y="230"/>
                    </a:lnTo>
                    <a:lnTo>
                      <a:pt x="597" y="230"/>
                    </a:lnTo>
                    <a:lnTo>
                      <a:pt x="597" y="223"/>
                    </a:lnTo>
                    <a:lnTo>
                      <a:pt x="596" y="223"/>
                    </a:lnTo>
                    <a:lnTo>
                      <a:pt x="589" y="209"/>
                    </a:lnTo>
                    <a:lnTo>
                      <a:pt x="583" y="187"/>
                    </a:lnTo>
                    <a:lnTo>
                      <a:pt x="583" y="185"/>
                    </a:lnTo>
                    <a:lnTo>
                      <a:pt x="585" y="180"/>
                    </a:lnTo>
                    <a:lnTo>
                      <a:pt x="585" y="177"/>
                    </a:lnTo>
                    <a:lnTo>
                      <a:pt x="583" y="175"/>
                    </a:lnTo>
                    <a:lnTo>
                      <a:pt x="575" y="170"/>
                    </a:lnTo>
                    <a:lnTo>
                      <a:pt x="573" y="170"/>
                    </a:lnTo>
                    <a:lnTo>
                      <a:pt x="569" y="168"/>
                    </a:lnTo>
                    <a:lnTo>
                      <a:pt x="566" y="168"/>
                    </a:lnTo>
                    <a:lnTo>
                      <a:pt x="563" y="171"/>
                    </a:lnTo>
                    <a:lnTo>
                      <a:pt x="562" y="171"/>
                    </a:lnTo>
                    <a:lnTo>
                      <a:pt x="559" y="170"/>
                    </a:lnTo>
                    <a:lnTo>
                      <a:pt x="558" y="168"/>
                    </a:lnTo>
                    <a:lnTo>
                      <a:pt x="555" y="168"/>
                    </a:lnTo>
                    <a:lnTo>
                      <a:pt x="554" y="167"/>
                    </a:lnTo>
                    <a:lnTo>
                      <a:pt x="548" y="164"/>
                    </a:lnTo>
                    <a:lnTo>
                      <a:pt x="533" y="149"/>
                    </a:lnTo>
                    <a:lnTo>
                      <a:pt x="529" y="149"/>
                    </a:lnTo>
                    <a:lnTo>
                      <a:pt x="520" y="151"/>
                    </a:lnTo>
                    <a:lnTo>
                      <a:pt x="518" y="151"/>
                    </a:lnTo>
                    <a:lnTo>
                      <a:pt x="516" y="150"/>
                    </a:lnTo>
                    <a:lnTo>
                      <a:pt x="513" y="149"/>
                    </a:lnTo>
                    <a:lnTo>
                      <a:pt x="512" y="146"/>
                    </a:lnTo>
                    <a:lnTo>
                      <a:pt x="509" y="135"/>
                    </a:lnTo>
                    <a:lnTo>
                      <a:pt x="513" y="128"/>
                    </a:lnTo>
                    <a:lnTo>
                      <a:pt x="515" y="128"/>
                    </a:lnTo>
                    <a:lnTo>
                      <a:pt x="518" y="127"/>
                    </a:lnTo>
                    <a:lnTo>
                      <a:pt x="512" y="110"/>
                    </a:lnTo>
                    <a:lnTo>
                      <a:pt x="510" y="107"/>
                    </a:lnTo>
                    <a:lnTo>
                      <a:pt x="506" y="103"/>
                    </a:lnTo>
                    <a:lnTo>
                      <a:pt x="506" y="101"/>
                    </a:lnTo>
                    <a:lnTo>
                      <a:pt x="487" y="108"/>
                    </a:lnTo>
                    <a:lnTo>
                      <a:pt x="487" y="120"/>
                    </a:lnTo>
                    <a:lnTo>
                      <a:pt x="489" y="131"/>
                    </a:lnTo>
                    <a:lnTo>
                      <a:pt x="481" y="144"/>
                    </a:lnTo>
                    <a:lnTo>
                      <a:pt x="470" y="156"/>
                    </a:lnTo>
                    <a:lnTo>
                      <a:pt x="469" y="156"/>
                    </a:lnTo>
                    <a:lnTo>
                      <a:pt x="456" y="144"/>
                    </a:lnTo>
                    <a:lnTo>
                      <a:pt x="452" y="138"/>
                    </a:lnTo>
                    <a:lnTo>
                      <a:pt x="450" y="135"/>
                    </a:lnTo>
                    <a:lnTo>
                      <a:pt x="450" y="128"/>
                    </a:lnTo>
                    <a:lnTo>
                      <a:pt x="446" y="121"/>
                    </a:lnTo>
                    <a:lnTo>
                      <a:pt x="438" y="115"/>
                    </a:lnTo>
                    <a:lnTo>
                      <a:pt x="424" y="110"/>
                    </a:lnTo>
                    <a:lnTo>
                      <a:pt x="424" y="107"/>
                    </a:lnTo>
                    <a:lnTo>
                      <a:pt x="422" y="104"/>
                    </a:lnTo>
                    <a:lnTo>
                      <a:pt x="418" y="86"/>
                    </a:lnTo>
                    <a:lnTo>
                      <a:pt x="418" y="83"/>
                    </a:lnTo>
                    <a:lnTo>
                      <a:pt x="420" y="80"/>
                    </a:lnTo>
                    <a:lnTo>
                      <a:pt x="420" y="7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89" name="Freeform 217">
                <a:extLst>
                  <a:ext uri="{FF2B5EF4-FFF2-40B4-BE49-F238E27FC236}">
                    <a16:creationId xmlns:a16="http://schemas.microsoft.com/office/drawing/2014/main" id="{10103BB8-52A9-7144-4F66-80D3FC71DC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8" y="3278"/>
                <a:ext cx="187" cy="188"/>
              </a:xfrm>
              <a:custGeom>
                <a:avLst/>
                <a:gdLst>
                  <a:gd name="T0" fmla="*/ 53 w 749"/>
                  <a:gd name="T1" fmla="*/ 418 h 753"/>
                  <a:gd name="T2" fmla="*/ 122 w 749"/>
                  <a:gd name="T3" fmla="*/ 436 h 753"/>
                  <a:gd name="T4" fmla="*/ 203 w 749"/>
                  <a:gd name="T5" fmla="*/ 453 h 753"/>
                  <a:gd name="T6" fmla="*/ 194 w 749"/>
                  <a:gd name="T7" fmla="*/ 507 h 753"/>
                  <a:gd name="T8" fmla="*/ 204 w 749"/>
                  <a:gd name="T9" fmla="*/ 539 h 753"/>
                  <a:gd name="T10" fmla="*/ 253 w 749"/>
                  <a:gd name="T11" fmla="*/ 553 h 753"/>
                  <a:gd name="T12" fmla="*/ 289 w 749"/>
                  <a:gd name="T13" fmla="*/ 565 h 753"/>
                  <a:gd name="T14" fmla="*/ 312 w 749"/>
                  <a:gd name="T15" fmla="*/ 589 h 753"/>
                  <a:gd name="T16" fmla="*/ 340 w 749"/>
                  <a:gd name="T17" fmla="*/ 597 h 753"/>
                  <a:gd name="T18" fmla="*/ 343 w 749"/>
                  <a:gd name="T19" fmla="*/ 620 h 753"/>
                  <a:gd name="T20" fmla="*/ 356 w 749"/>
                  <a:gd name="T21" fmla="*/ 637 h 753"/>
                  <a:gd name="T22" fmla="*/ 404 w 749"/>
                  <a:gd name="T23" fmla="*/ 730 h 753"/>
                  <a:gd name="T24" fmla="*/ 422 w 749"/>
                  <a:gd name="T25" fmla="*/ 753 h 753"/>
                  <a:gd name="T26" fmla="*/ 513 w 749"/>
                  <a:gd name="T27" fmla="*/ 704 h 753"/>
                  <a:gd name="T28" fmla="*/ 569 w 749"/>
                  <a:gd name="T29" fmla="*/ 710 h 753"/>
                  <a:gd name="T30" fmla="*/ 611 w 749"/>
                  <a:gd name="T31" fmla="*/ 666 h 753"/>
                  <a:gd name="T32" fmla="*/ 624 w 749"/>
                  <a:gd name="T33" fmla="*/ 612 h 753"/>
                  <a:gd name="T34" fmla="*/ 633 w 749"/>
                  <a:gd name="T35" fmla="*/ 553 h 753"/>
                  <a:gd name="T36" fmla="*/ 654 w 749"/>
                  <a:gd name="T37" fmla="*/ 513 h 753"/>
                  <a:gd name="T38" fmla="*/ 664 w 749"/>
                  <a:gd name="T39" fmla="*/ 463 h 753"/>
                  <a:gd name="T40" fmla="*/ 694 w 749"/>
                  <a:gd name="T41" fmla="*/ 452 h 753"/>
                  <a:gd name="T42" fmla="*/ 689 w 749"/>
                  <a:gd name="T43" fmla="*/ 417 h 753"/>
                  <a:gd name="T44" fmla="*/ 690 w 749"/>
                  <a:gd name="T45" fmla="*/ 393 h 753"/>
                  <a:gd name="T46" fmla="*/ 650 w 749"/>
                  <a:gd name="T47" fmla="*/ 365 h 753"/>
                  <a:gd name="T48" fmla="*/ 645 w 749"/>
                  <a:gd name="T49" fmla="*/ 327 h 753"/>
                  <a:gd name="T50" fmla="*/ 658 w 749"/>
                  <a:gd name="T51" fmla="*/ 299 h 753"/>
                  <a:gd name="T52" fmla="*/ 627 w 749"/>
                  <a:gd name="T53" fmla="*/ 284 h 753"/>
                  <a:gd name="T54" fmla="*/ 615 w 749"/>
                  <a:gd name="T55" fmla="*/ 267 h 753"/>
                  <a:gd name="T56" fmla="*/ 585 w 749"/>
                  <a:gd name="T57" fmla="*/ 228 h 753"/>
                  <a:gd name="T58" fmla="*/ 564 w 749"/>
                  <a:gd name="T59" fmla="*/ 206 h 753"/>
                  <a:gd name="T60" fmla="*/ 527 w 749"/>
                  <a:gd name="T61" fmla="*/ 195 h 753"/>
                  <a:gd name="T62" fmla="*/ 556 w 749"/>
                  <a:gd name="T63" fmla="*/ 160 h 753"/>
                  <a:gd name="T64" fmla="*/ 588 w 749"/>
                  <a:gd name="T65" fmla="*/ 117 h 753"/>
                  <a:gd name="T66" fmla="*/ 668 w 749"/>
                  <a:gd name="T67" fmla="*/ 133 h 753"/>
                  <a:gd name="T68" fmla="*/ 694 w 749"/>
                  <a:gd name="T69" fmla="*/ 97 h 753"/>
                  <a:gd name="T70" fmla="*/ 729 w 749"/>
                  <a:gd name="T71" fmla="*/ 100 h 753"/>
                  <a:gd name="T72" fmla="*/ 736 w 749"/>
                  <a:gd name="T73" fmla="*/ 79 h 753"/>
                  <a:gd name="T74" fmla="*/ 732 w 749"/>
                  <a:gd name="T75" fmla="*/ 54 h 753"/>
                  <a:gd name="T76" fmla="*/ 705 w 749"/>
                  <a:gd name="T77" fmla="*/ 38 h 753"/>
                  <a:gd name="T78" fmla="*/ 689 w 749"/>
                  <a:gd name="T79" fmla="*/ 31 h 753"/>
                  <a:gd name="T80" fmla="*/ 650 w 749"/>
                  <a:gd name="T81" fmla="*/ 3 h 753"/>
                  <a:gd name="T82" fmla="*/ 595 w 749"/>
                  <a:gd name="T83" fmla="*/ 47 h 753"/>
                  <a:gd name="T84" fmla="*/ 534 w 749"/>
                  <a:gd name="T85" fmla="*/ 41 h 753"/>
                  <a:gd name="T86" fmla="*/ 521 w 749"/>
                  <a:gd name="T87" fmla="*/ 27 h 753"/>
                  <a:gd name="T88" fmla="*/ 500 w 749"/>
                  <a:gd name="T89" fmla="*/ 34 h 753"/>
                  <a:gd name="T90" fmla="*/ 420 w 749"/>
                  <a:gd name="T91" fmla="*/ 118 h 753"/>
                  <a:gd name="T92" fmla="*/ 390 w 749"/>
                  <a:gd name="T93" fmla="*/ 162 h 753"/>
                  <a:gd name="T94" fmla="*/ 289 w 749"/>
                  <a:gd name="T95" fmla="*/ 177 h 753"/>
                  <a:gd name="T96" fmla="*/ 247 w 749"/>
                  <a:gd name="T97" fmla="*/ 204 h 753"/>
                  <a:gd name="T98" fmla="*/ 263 w 749"/>
                  <a:gd name="T99" fmla="*/ 210 h 753"/>
                  <a:gd name="T100" fmla="*/ 252 w 749"/>
                  <a:gd name="T101" fmla="*/ 274 h 753"/>
                  <a:gd name="T102" fmla="*/ 277 w 749"/>
                  <a:gd name="T103" fmla="*/ 306 h 753"/>
                  <a:gd name="T104" fmla="*/ 295 w 749"/>
                  <a:gd name="T105" fmla="*/ 362 h 753"/>
                  <a:gd name="T106" fmla="*/ 267 w 749"/>
                  <a:gd name="T107" fmla="*/ 408 h 753"/>
                  <a:gd name="T108" fmla="*/ 247 w 749"/>
                  <a:gd name="T109" fmla="*/ 433 h 753"/>
                  <a:gd name="T110" fmla="*/ 189 w 749"/>
                  <a:gd name="T111" fmla="*/ 387 h 753"/>
                  <a:gd name="T112" fmla="*/ 134 w 749"/>
                  <a:gd name="T113" fmla="*/ 329 h 753"/>
                  <a:gd name="T114" fmla="*/ 52 w 749"/>
                  <a:gd name="T115" fmla="*/ 365 h 7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749" h="753">
                    <a:moveTo>
                      <a:pt x="0" y="395"/>
                    </a:moveTo>
                    <a:lnTo>
                      <a:pt x="0" y="396"/>
                    </a:lnTo>
                    <a:lnTo>
                      <a:pt x="3" y="403"/>
                    </a:lnTo>
                    <a:lnTo>
                      <a:pt x="5" y="404"/>
                    </a:lnTo>
                    <a:lnTo>
                      <a:pt x="7" y="404"/>
                    </a:lnTo>
                    <a:lnTo>
                      <a:pt x="41" y="411"/>
                    </a:lnTo>
                    <a:lnTo>
                      <a:pt x="52" y="417"/>
                    </a:lnTo>
                    <a:lnTo>
                      <a:pt x="53" y="418"/>
                    </a:lnTo>
                    <a:lnTo>
                      <a:pt x="58" y="419"/>
                    </a:lnTo>
                    <a:lnTo>
                      <a:pt x="77" y="432"/>
                    </a:lnTo>
                    <a:lnTo>
                      <a:pt x="87" y="436"/>
                    </a:lnTo>
                    <a:lnTo>
                      <a:pt x="88" y="438"/>
                    </a:lnTo>
                    <a:lnTo>
                      <a:pt x="94" y="440"/>
                    </a:lnTo>
                    <a:lnTo>
                      <a:pt x="95" y="440"/>
                    </a:lnTo>
                    <a:lnTo>
                      <a:pt x="105" y="438"/>
                    </a:lnTo>
                    <a:lnTo>
                      <a:pt x="122" y="436"/>
                    </a:lnTo>
                    <a:lnTo>
                      <a:pt x="134" y="440"/>
                    </a:lnTo>
                    <a:lnTo>
                      <a:pt x="159" y="440"/>
                    </a:lnTo>
                    <a:lnTo>
                      <a:pt x="182" y="443"/>
                    </a:lnTo>
                    <a:lnTo>
                      <a:pt x="185" y="443"/>
                    </a:lnTo>
                    <a:lnTo>
                      <a:pt x="190" y="442"/>
                    </a:lnTo>
                    <a:lnTo>
                      <a:pt x="204" y="442"/>
                    </a:lnTo>
                    <a:lnTo>
                      <a:pt x="204" y="445"/>
                    </a:lnTo>
                    <a:lnTo>
                      <a:pt x="203" y="453"/>
                    </a:lnTo>
                    <a:lnTo>
                      <a:pt x="204" y="468"/>
                    </a:lnTo>
                    <a:lnTo>
                      <a:pt x="207" y="478"/>
                    </a:lnTo>
                    <a:lnTo>
                      <a:pt x="206" y="482"/>
                    </a:lnTo>
                    <a:lnTo>
                      <a:pt x="206" y="484"/>
                    </a:lnTo>
                    <a:lnTo>
                      <a:pt x="199" y="491"/>
                    </a:lnTo>
                    <a:lnTo>
                      <a:pt x="196" y="495"/>
                    </a:lnTo>
                    <a:lnTo>
                      <a:pt x="194" y="502"/>
                    </a:lnTo>
                    <a:lnTo>
                      <a:pt x="194" y="507"/>
                    </a:lnTo>
                    <a:lnTo>
                      <a:pt x="197" y="513"/>
                    </a:lnTo>
                    <a:lnTo>
                      <a:pt x="204" y="517"/>
                    </a:lnTo>
                    <a:lnTo>
                      <a:pt x="211" y="523"/>
                    </a:lnTo>
                    <a:lnTo>
                      <a:pt x="211" y="527"/>
                    </a:lnTo>
                    <a:lnTo>
                      <a:pt x="210" y="532"/>
                    </a:lnTo>
                    <a:lnTo>
                      <a:pt x="207" y="534"/>
                    </a:lnTo>
                    <a:lnTo>
                      <a:pt x="204" y="537"/>
                    </a:lnTo>
                    <a:lnTo>
                      <a:pt x="204" y="539"/>
                    </a:lnTo>
                    <a:lnTo>
                      <a:pt x="217" y="539"/>
                    </a:lnTo>
                    <a:lnTo>
                      <a:pt x="222" y="538"/>
                    </a:lnTo>
                    <a:lnTo>
                      <a:pt x="231" y="534"/>
                    </a:lnTo>
                    <a:lnTo>
                      <a:pt x="232" y="534"/>
                    </a:lnTo>
                    <a:lnTo>
                      <a:pt x="233" y="535"/>
                    </a:lnTo>
                    <a:lnTo>
                      <a:pt x="242" y="539"/>
                    </a:lnTo>
                    <a:lnTo>
                      <a:pt x="249" y="551"/>
                    </a:lnTo>
                    <a:lnTo>
                      <a:pt x="253" y="553"/>
                    </a:lnTo>
                    <a:lnTo>
                      <a:pt x="257" y="558"/>
                    </a:lnTo>
                    <a:lnTo>
                      <a:pt x="260" y="567"/>
                    </a:lnTo>
                    <a:lnTo>
                      <a:pt x="263" y="570"/>
                    </a:lnTo>
                    <a:lnTo>
                      <a:pt x="282" y="558"/>
                    </a:lnTo>
                    <a:lnTo>
                      <a:pt x="285" y="558"/>
                    </a:lnTo>
                    <a:lnTo>
                      <a:pt x="285" y="559"/>
                    </a:lnTo>
                    <a:lnTo>
                      <a:pt x="288" y="563"/>
                    </a:lnTo>
                    <a:lnTo>
                      <a:pt x="289" y="565"/>
                    </a:lnTo>
                    <a:lnTo>
                      <a:pt x="289" y="567"/>
                    </a:lnTo>
                    <a:lnTo>
                      <a:pt x="288" y="569"/>
                    </a:lnTo>
                    <a:lnTo>
                      <a:pt x="285" y="570"/>
                    </a:lnTo>
                    <a:lnTo>
                      <a:pt x="284" y="572"/>
                    </a:lnTo>
                    <a:lnTo>
                      <a:pt x="285" y="575"/>
                    </a:lnTo>
                    <a:lnTo>
                      <a:pt x="288" y="579"/>
                    </a:lnTo>
                    <a:lnTo>
                      <a:pt x="298" y="582"/>
                    </a:lnTo>
                    <a:lnTo>
                      <a:pt x="312" y="589"/>
                    </a:lnTo>
                    <a:lnTo>
                      <a:pt x="314" y="593"/>
                    </a:lnTo>
                    <a:lnTo>
                      <a:pt x="317" y="596"/>
                    </a:lnTo>
                    <a:lnTo>
                      <a:pt x="327" y="601"/>
                    </a:lnTo>
                    <a:lnTo>
                      <a:pt x="329" y="602"/>
                    </a:lnTo>
                    <a:lnTo>
                      <a:pt x="334" y="602"/>
                    </a:lnTo>
                    <a:lnTo>
                      <a:pt x="336" y="601"/>
                    </a:lnTo>
                    <a:lnTo>
                      <a:pt x="337" y="601"/>
                    </a:lnTo>
                    <a:lnTo>
                      <a:pt x="340" y="597"/>
                    </a:lnTo>
                    <a:lnTo>
                      <a:pt x="341" y="597"/>
                    </a:lnTo>
                    <a:lnTo>
                      <a:pt x="341" y="606"/>
                    </a:lnTo>
                    <a:lnTo>
                      <a:pt x="340" y="606"/>
                    </a:lnTo>
                    <a:lnTo>
                      <a:pt x="333" y="615"/>
                    </a:lnTo>
                    <a:lnTo>
                      <a:pt x="331" y="616"/>
                    </a:lnTo>
                    <a:lnTo>
                      <a:pt x="331" y="618"/>
                    </a:lnTo>
                    <a:lnTo>
                      <a:pt x="338" y="622"/>
                    </a:lnTo>
                    <a:lnTo>
                      <a:pt x="343" y="620"/>
                    </a:lnTo>
                    <a:lnTo>
                      <a:pt x="345" y="620"/>
                    </a:lnTo>
                    <a:lnTo>
                      <a:pt x="345" y="622"/>
                    </a:lnTo>
                    <a:lnTo>
                      <a:pt x="349" y="622"/>
                    </a:lnTo>
                    <a:lnTo>
                      <a:pt x="352" y="625"/>
                    </a:lnTo>
                    <a:lnTo>
                      <a:pt x="355" y="625"/>
                    </a:lnTo>
                    <a:lnTo>
                      <a:pt x="355" y="628"/>
                    </a:lnTo>
                    <a:lnTo>
                      <a:pt x="358" y="633"/>
                    </a:lnTo>
                    <a:lnTo>
                      <a:pt x="356" y="637"/>
                    </a:lnTo>
                    <a:lnTo>
                      <a:pt x="356" y="657"/>
                    </a:lnTo>
                    <a:lnTo>
                      <a:pt x="362" y="673"/>
                    </a:lnTo>
                    <a:lnTo>
                      <a:pt x="365" y="676"/>
                    </a:lnTo>
                    <a:lnTo>
                      <a:pt x="366" y="679"/>
                    </a:lnTo>
                    <a:lnTo>
                      <a:pt x="394" y="707"/>
                    </a:lnTo>
                    <a:lnTo>
                      <a:pt x="403" y="721"/>
                    </a:lnTo>
                    <a:lnTo>
                      <a:pt x="403" y="723"/>
                    </a:lnTo>
                    <a:lnTo>
                      <a:pt x="404" y="730"/>
                    </a:lnTo>
                    <a:lnTo>
                      <a:pt x="403" y="733"/>
                    </a:lnTo>
                    <a:lnTo>
                      <a:pt x="401" y="735"/>
                    </a:lnTo>
                    <a:lnTo>
                      <a:pt x="403" y="740"/>
                    </a:lnTo>
                    <a:lnTo>
                      <a:pt x="407" y="746"/>
                    </a:lnTo>
                    <a:lnTo>
                      <a:pt x="419" y="752"/>
                    </a:lnTo>
                    <a:lnTo>
                      <a:pt x="420" y="752"/>
                    </a:lnTo>
                    <a:lnTo>
                      <a:pt x="420" y="753"/>
                    </a:lnTo>
                    <a:lnTo>
                      <a:pt x="422" y="753"/>
                    </a:lnTo>
                    <a:lnTo>
                      <a:pt x="432" y="750"/>
                    </a:lnTo>
                    <a:lnTo>
                      <a:pt x="433" y="749"/>
                    </a:lnTo>
                    <a:lnTo>
                      <a:pt x="450" y="738"/>
                    </a:lnTo>
                    <a:lnTo>
                      <a:pt x="477" y="713"/>
                    </a:lnTo>
                    <a:lnTo>
                      <a:pt x="483" y="709"/>
                    </a:lnTo>
                    <a:lnTo>
                      <a:pt x="500" y="709"/>
                    </a:lnTo>
                    <a:lnTo>
                      <a:pt x="507" y="707"/>
                    </a:lnTo>
                    <a:lnTo>
                      <a:pt x="513" y="704"/>
                    </a:lnTo>
                    <a:lnTo>
                      <a:pt x="527" y="706"/>
                    </a:lnTo>
                    <a:lnTo>
                      <a:pt x="541" y="713"/>
                    </a:lnTo>
                    <a:lnTo>
                      <a:pt x="541" y="716"/>
                    </a:lnTo>
                    <a:lnTo>
                      <a:pt x="545" y="716"/>
                    </a:lnTo>
                    <a:lnTo>
                      <a:pt x="550" y="717"/>
                    </a:lnTo>
                    <a:lnTo>
                      <a:pt x="556" y="714"/>
                    </a:lnTo>
                    <a:lnTo>
                      <a:pt x="562" y="713"/>
                    </a:lnTo>
                    <a:lnTo>
                      <a:pt x="569" y="710"/>
                    </a:lnTo>
                    <a:lnTo>
                      <a:pt x="569" y="692"/>
                    </a:lnTo>
                    <a:lnTo>
                      <a:pt x="567" y="679"/>
                    </a:lnTo>
                    <a:lnTo>
                      <a:pt x="567" y="672"/>
                    </a:lnTo>
                    <a:lnTo>
                      <a:pt x="569" y="671"/>
                    </a:lnTo>
                    <a:lnTo>
                      <a:pt x="585" y="676"/>
                    </a:lnTo>
                    <a:lnTo>
                      <a:pt x="587" y="675"/>
                    </a:lnTo>
                    <a:lnTo>
                      <a:pt x="590" y="675"/>
                    </a:lnTo>
                    <a:lnTo>
                      <a:pt x="611" y="666"/>
                    </a:lnTo>
                    <a:lnTo>
                      <a:pt x="612" y="666"/>
                    </a:lnTo>
                    <a:lnTo>
                      <a:pt x="617" y="663"/>
                    </a:lnTo>
                    <a:lnTo>
                      <a:pt x="617" y="658"/>
                    </a:lnTo>
                    <a:lnTo>
                      <a:pt x="606" y="644"/>
                    </a:lnTo>
                    <a:lnTo>
                      <a:pt x="606" y="642"/>
                    </a:lnTo>
                    <a:lnTo>
                      <a:pt x="623" y="625"/>
                    </a:lnTo>
                    <a:lnTo>
                      <a:pt x="624" y="619"/>
                    </a:lnTo>
                    <a:lnTo>
                      <a:pt x="624" y="612"/>
                    </a:lnTo>
                    <a:lnTo>
                      <a:pt x="622" y="599"/>
                    </a:lnTo>
                    <a:lnTo>
                      <a:pt x="620" y="596"/>
                    </a:lnTo>
                    <a:lnTo>
                      <a:pt x="620" y="584"/>
                    </a:lnTo>
                    <a:lnTo>
                      <a:pt x="622" y="583"/>
                    </a:lnTo>
                    <a:lnTo>
                      <a:pt x="623" y="579"/>
                    </a:lnTo>
                    <a:lnTo>
                      <a:pt x="624" y="569"/>
                    </a:lnTo>
                    <a:lnTo>
                      <a:pt x="626" y="569"/>
                    </a:lnTo>
                    <a:lnTo>
                      <a:pt x="633" y="553"/>
                    </a:lnTo>
                    <a:lnTo>
                      <a:pt x="633" y="552"/>
                    </a:lnTo>
                    <a:lnTo>
                      <a:pt x="636" y="549"/>
                    </a:lnTo>
                    <a:lnTo>
                      <a:pt x="636" y="548"/>
                    </a:lnTo>
                    <a:lnTo>
                      <a:pt x="637" y="548"/>
                    </a:lnTo>
                    <a:lnTo>
                      <a:pt x="640" y="549"/>
                    </a:lnTo>
                    <a:lnTo>
                      <a:pt x="650" y="544"/>
                    </a:lnTo>
                    <a:lnTo>
                      <a:pt x="651" y="526"/>
                    </a:lnTo>
                    <a:lnTo>
                      <a:pt x="654" y="513"/>
                    </a:lnTo>
                    <a:lnTo>
                      <a:pt x="647" y="499"/>
                    </a:lnTo>
                    <a:lnTo>
                      <a:pt x="643" y="485"/>
                    </a:lnTo>
                    <a:lnTo>
                      <a:pt x="643" y="481"/>
                    </a:lnTo>
                    <a:lnTo>
                      <a:pt x="644" y="479"/>
                    </a:lnTo>
                    <a:lnTo>
                      <a:pt x="645" y="475"/>
                    </a:lnTo>
                    <a:lnTo>
                      <a:pt x="659" y="467"/>
                    </a:lnTo>
                    <a:lnTo>
                      <a:pt x="662" y="465"/>
                    </a:lnTo>
                    <a:lnTo>
                      <a:pt x="664" y="463"/>
                    </a:lnTo>
                    <a:lnTo>
                      <a:pt x="664" y="462"/>
                    </a:lnTo>
                    <a:lnTo>
                      <a:pt x="665" y="460"/>
                    </a:lnTo>
                    <a:lnTo>
                      <a:pt x="668" y="456"/>
                    </a:lnTo>
                    <a:lnTo>
                      <a:pt x="676" y="452"/>
                    </a:lnTo>
                    <a:lnTo>
                      <a:pt x="684" y="450"/>
                    </a:lnTo>
                    <a:lnTo>
                      <a:pt x="691" y="453"/>
                    </a:lnTo>
                    <a:lnTo>
                      <a:pt x="693" y="453"/>
                    </a:lnTo>
                    <a:lnTo>
                      <a:pt x="694" y="452"/>
                    </a:lnTo>
                    <a:lnTo>
                      <a:pt x="694" y="450"/>
                    </a:lnTo>
                    <a:lnTo>
                      <a:pt x="693" y="446"/>
                    </a:lnTo>
                    <a:lnTo>
                      <a:pt x="689" y="426"/>
                    </a:lnTo>
                    <a:lnTo>
                      <a:pt x="686" y="422"/>
                    </a:lnTo>
                    <a:lnTo>
                      <a:pt x="684" y="421"/>
                    </a:lnTo>
                    <a:lnTo>
                      <a:pt x="684" y="418"/>
                    </a:lnTo>
                    <a:lnTo>
                      <a:pt x="687" y="417"/>
                    </a:lnTo>
                    <a:lnTo>
                      <a:pt x="689" y="417"/>
                    </a:lnTo>
                    <a:lnTo>
                      <a:pt x="690" y="415"/>
                    </a:lnTo>
                    <a:lnTo>
                      <a:pt x="690" y="414"/>
                    </a:lnTo>
                    <a:lnTo>
                      <a:pt x="691" y="407"/>
                    </a:lnTo>
                    <a:lnTo>
                      <a:pt x="691" y="401"/>
                    </a:lnTo>
                    <a:lnTo>
                      <a:pt x="690" y="400"/>
                    </a:lnTo>
                    <a:lnTo>
                      <a:pt x="691" y="398"/>
                    </a:lnTo>
                    <a:lnTo>
                      <a:pt x="690" y="395"/>
                    </a:lnTo>
                    <a:lnTo>
                      <a:pt x="690" y="393"/>
                    </a:lnTo>
                    <a:lnTo>
                      <a:pt x="687" y="387"/>
                    </a:lnTo>
                    <a:lnTo>
                      <a:pt x="678" y="378"/>
                    </a:lnTo>
                    <a:lnTo>
                      <a:pt x="672" y="369"/>
                    </a:lnTo>
                    <a:lnTo>
                      <a:pt x="669" y="369"/>
                    </a:lnTo>
                    <a:lnTo>
                      <a:pt x="669" y="368"/>
                    </a:lnTo>
                    <a:lnTo>
                      <a:pt x="658" y="376"/>
                    </a:lnTo>
                    <a:lnTo>
                      <a:pt x="654" y="378"/>
                    </a:lnTo>
                    <a:lnTo>
                      <a:pt x="650" y="365"/>
                    </a:lnTo>
                    <a:lnTo>
                      <a:pt x="651" y="357"/>
                    </a:lnTo>
                    <a:lnTo>
                      <a:pt x="651" y="352"/>
                    </a:lnTo>
                    <a:lnTo>
                      <a:pt x="648" y="345"/>
                    </a:lnTo>
                    <a:lnTo>
                      <a:pt x="645" y="343"/>
                    </a:lnTo>
                    <a:lnTo>
                      <a:pt x="644" y="340"/>
                    </a:lnTo>
                    <a:lnTo>
                      <a:pt x="644" y="338"/>
                    </a:lnTo>
                    <a:lnTo>
                      <a:pt x="645" y="334"/>
                    </a:lnTo>
                    <a:lnTo>
                      <a:pt x="645" y="327"/>
                    </a:lnTo>
                    <a:lnTo>
                      <a:pt x="647" y="323"/>
                    </a:lnTo>
                    <a:lnTo>
                      <a:pt x="648" y="323"/>
                    </a:lnTo>
                    <a:lnTo>
                      <a:pt x="648" y="322"/>
                    </a:lnTo>
                    <a:lnTo>
                      <a:pt x="655" y="316"/>
                    </a:lnTo>
                    <a:lnTo>
                      <a:pt x="661" y="313"/>
                    </a:lnTo>
                    <a:lnTo>
                      <a:pt x="664" y="311"/>
                    </a:lnTo>
                    <a:lnTo>
                      <a:pt x="659" y="304"/>
                    </a:lnTo>
                    <a:lnTo>
                      <a:pt x="658" y="299"/>
                    </a:lnTo>
                    <a:lnTo>
                      <a:pt x="650" y="292"/>
                    </a:lnTo>
                    <a:lnTo>
                      <a:pt x="644" y="290"/>
                    </a:lnTo>
                    <a:lnTo>
                      <a:pt x="640" y="290"/>
                    </a:lnTo>
                    <a:lnTo>
                      <a:pt x="638" y="291"/>
                    </a:lnTo>
                    <a:lnTo>
                      <a:pt x="631" y="291"/>
                    </a:lnTo>
                    <a:lnTo>
                      <a:pt x="629" y="288"/>
                    </a:lnTo>
                    <a:lnTo>
                      <a:pt x="627" y="285"/>
                    </a:lnTo>
                    <a:lnTo>
                      <a:pt x="627" y="284"/>
                    </a:lnTo>
                    <a:lnTo>
                      <a:pt x="626" y="280"/>
                    </a:lnTo>
                    <a:lnTo>
                      <a:pt x="626" y="277"/>
                    </a:lnTo>
                    <a:lnTo>
                      <a:pt x="622" y="271"/>
                    </a:lnTo>
                    <a:lnTo>
                      <a:pt x="619" y="273"/>
                    </a:lnTo>
                    <a:lnTo>
                      <a:pt x="617" y="273"/>
                    </a:lnTo>
                    <a:lnTo>
                      <a:pt x="616" y="271"/>
                    </a:lnTo>
                    <a:lnTo>
                      <a:pt x="616" y="268"/>
                    </a:lnTo>
                    <a:lnTo>
                      <a:pt x="615" y="267"/>
                    </a:lnTo>
                    <a:lnTo>
                      <a:pt x="609" y="258"/>
                    </a:lnTo>
                    <a:lnTo>
                      <a:pt x="609" y="253"/>
                    </a:lnTo>
                    <a:lnTo>
                      <a:pt x="606" y="239"/>
                    </a:lnTo>
                    <a:lnTo>
                      <a:pt x="601" y="234"/>
                    </a:lnTo>
                    <a:lnTo>
                      <a:pt x="597" y="234"/>
                    </a:lnTo>
                    <a:lnTo>
                      <a:pt x="592" y="232"/>
                    </a:lnTo>
                    <a:lnTo>
                      <a:pt x="590" y="232"/>
                    </a:lnTo>
                    <a:lnTo>
                      <a:pt x="585" y="228"/>
                    </a:lnTo>
                    <a:lnTo>
                      <a:pt x="587" y="224"/>
                    </a:lnTo>
                    <a:lnTo>
                      <a:pt x="590" y="218"/>
                    </a:lnTo>
                    <a:lnTo>
                      <a:pt x="591" y="210"/>
                    </a:lnTo>
                    <a:lnTo>
                      <a:pt x="588" y="210"/>
                    </a:lnTo>
                    <a:lnTo>
                      <a:pt x="577" y="206"/>
                    </a:lnTo>
                    <a:lnTo>
                      <a:pt x="574" y="206"/>
                    </a:lnTo>
                    <a:lnTo>
                      <a:pt x="571" y="204"/>
                    </a:lnTo>
                    <a:lnTo>
                      <a:pt x="564" y="206"/>
                    </a:lnTo>
                    <a:lnTo>
                      <a:pt x="559" y="206"/>
                    </a:lnTo>
                    <a:lnTo>
                      <a:pt x="556" y="207"/>
                    </a:lnTo>
                    <a:lnTo>
                      <a:pt x="553" y="207"/>
                    </a:lnTo>
                    <a:lnTo>
                      <a:pt x="550" y="206"/>
                    </a:lnTo>
                    <a:lnTo>
                      <a:pt x="546" y="206"/>
                    </a:lnTo>
                    <a:lnTo>
                      <a:pt x="537" y="203"/>
                    </a:lnTo>
                    <a:lnTo>
                      <a:pt x="525" y="196"/>
                    </a:lnTo>
                    <a:lnTo>
                      <a:pt x="527" y="195"/>
                    </a:lnTo>
                    <a:lnTo>
                      <a:pt x="527" y="184"/>
                    </a:lnTo>
                    <a:lnTo>
                      <a:pt x="524" y="177"/>
                    </a:lnTo>
                    <a:lnTo>
                      <a:pt x="524" y="170"/>
                    </a:lnTo>
                    <a:lnTo>
                      <a:pt x="530" y="168"/>
                    </a:lnTo>
                    <a:lnTo>
                      <a:pt x="541" y="162"/>
                    </a:lnTo>
                    <a:lnTo>
                      <a:pt x="549" y="162"/>
                    </a:lnTo>
                    <a:lnTo>
                      <a:pt x="553" y="161"/>
                    </a:lnTo>
                    <a:lnTo>
                      <a:pt x="556" y="160"/>
                    </a:lnTo>
                    <a:lnTo>
                      <a:pt x="567" y="150"/>
                    </a:lnTo>
                    <a:lnTo>
                      <a:pt x="573" y="147"/>
                    </a:lnTo>
                    <a:lnTo>
                      <a:pt x="574" y="140"/>
                    </a:lnTo>
                    <a:lnTo>
                      <a:pt x="573" y="126"/>
                    </a:lnTo>
                    <a:lnTo>
                      <a:pt x="570" y="119"/>
                    </a:lnTo>
                    <a:lnTo>
                      <a:pt x="570" y="111"/>
                    </a:lnTo>
                    <a:lnTo>
                      <a:pt x="573" y="111"/>
                    </a:lnTo>
                    <a:lnTo>
                      <a:pt x="588" y="117"/>
                    </a:lnTo>
                    <a:lnTo>
                      <a:pt x="591" y="119"/>
                    </a:lnTo>
                    <a:lnTo>
                      <a:pt x="602" y="124"/>
                    </a:lnTo>
                    <a:lnTo>
                      <a:pt x="620" y="126"/>
                    </a:lnTo>
                    <a:lnTo>
                      <a:pt x="631" y="126"/>
                    </a:lnTo>
                    <a:lnTo>
                      <a:pt x="643" y="132"/>
                    </a:lnTo>
                    <a:lnTo>
                      <a:pt x="661" y="134"/>
                    </a:lnTo>
                    <a:lnTo>
                      <a:pt x="664" y="134"/>
                    </a:lnTo>
                    <a:lnTo>
                      <a:pt x="668" y="133"/>
                    </a:lnTo>
                    <a:lnTo>
                      <a:pt x="669" y="133"/>
                    </a:lnTo>
                    <a:lnTo>
                      <a:pt x="672" y="132"/>
                    </a:lnTo>
                    <a:lnTo>
                      <a:pt x="675" y="128"/>
                    </a:lnTo>
                    <a:lnTo>
                      <a:pt x="676" y="125"/>
                    </a:lnTo>
                    <a:lnTo>
                      <a:pt x="676" y="124"/>
                    </a:lnTo>
                    <a:lnTo>
                      <a:pt x="686" y="108"/>
                    </a:lnTo>
                    <a:lnTo>
                      <a:pt x="693" y="98"/>
                    </a:lnTo>
                    <a:lnTo>
                      <a:pt x="694" y="97"/>
                    </a:lnTo>
                    <a:lnTo>
                      <a:pt x="698" y="88"/>
                    </a:lnTo>
                    <a:lnTo>
                      <a:pt x="704" y="84"/>
                    </a:lnTo>
                    <a:lnTo>
                      <a:pt x="711" y="91"/>
                    </a:lnTo>
                    <a:lnTo>
                      <a:pt x="715" y="97"/>
                    </a:lnTo>
                    <a:lnTo>
                      <a:pt x="717" y="97"/>
                    </a:lnTo>
                    <a:lnTo>
                      <a:pt x="721" y="98"/>
                    </a:lnTo>
                    <a:lnTo>
                      <a:pt x="722" y="98"/>
                    </a:lnTo>
                    <a:lnTo>
                      <a:pt x="729" y="100"/>
                    </a:lnTo>
                    <a:lnTo>
                      <a:pt x="732" y="100"/>
                    </a:lnTo>
                    <a:lnTo>
                      <a:pt x="735" y="101"/>
                    </a:lnTo>
                    <a:lnTo>
                      <a:pt x="742" y="102"/>
                    </a:lnTo>
                    <a:lnTo>
                      <a:pt x="745" y="101"/>
                    </a:lnTo>
                    <a:lnTo>
                      <a:pt x="749" y="97"/>
                    </a:lnTo>
                    <a:lnTo>
                      <a:pt x="745" y="93"/>
                    </a:lnTo>
                    <a:lnTo>
                      <a:pt x="745" y="90"/>
                    </a:lnTo>
                    <a:lnTo>
                      <a:pt x="736" y="79"/>
                    </a:lnTo>
                    <a:lnTo>
                      <a:pt x="731" y="76"/>
                    </a:lnTo>
                    <a:lnTo>
                      <a:pt x="729" y="74"/>
                    </a:lnTo>
                    <a:lnTo>
                      <a:pt x="728" y="70"/>
                    </a:lnTo>
                    <a:lnTo>
                      <a:pt x="727" y="62"/>
                    </a:lnTo>
                    <a:lnTo>
                      <a:pt x="728" y="61"/>
                    </a:lnTo>
                    <a:lnTo>
                      <a:pt x="728" y="59"/>
                    </a:lnTo>
                    <a:lnTo>
                      <a:pt x="732" y="55"/>
                    </a:lnTo>
                    <a:lnTo>
                      <a:pt x="732" y="54"/>
                    </a:lnTo>
                    <a:lnTo>
                      <a:pt x="734" y="52"/>
                    </a:lnTo>
                    <a:lnTo>
                      <a:pt x="734" y="44"/>
                    </a:lnTo>
                    <a:lnTo>
                      <a:pt x="732" y="37"/>
                    </a:lnTo>
                    <a:lnTo>
                      <a:pt x="729" y="34"/>
                    </a:lnTo>
                    <a:lnTo>
                      <a:pt x="725" y="33"/>
                    </a:lnTo>
                    <a:lnTo>
                      <a:pt x="717" y="34"/>
                    </a:lnTo>
                    <a:lnTo>
                      <a:pt x="711" y="37"/>
                    </a:lnTo>
                    <a:lnTo>
                      <a:pt x="705" y="38"/>
                    </a:lnTo>
                    <a:lnTo>
                      <a:pt x="698" y="38"/>
                    </a:lnTo>
                    <a:lnTo>
                      <a:pt x="694" y="37"/>
                    </a:lnTo>
                    <a:lnTo>
                      <a:pt x="687" y="37"/>
                    </a:lnTo>
                    <a:lnTo>
                      <a:pt x="684" y="35"/>
                    </a:lnTo>
                    <a:lnTo>
                      <a:pt x="686" y="35"/>
                    </a:lnTo>
                    <a:lnTo>
                      <a:pt x="686" y="34"/>
                    </a:lnTo>
                    <a:lnTo>
                      <a:pt x="689" y="34"/>
                    </a:lnTo>
                    <a:lnTo>
                      <a:pt x="689" y="31"/>
                    </a:lnTo>
                    <a:lnTo>
                      <a:pt x="682" y="6"/>
                    </a:lnTo>
                    <a:lnTo>
                      <a:pt x="679" y="5"/>
                    </a:lnTo>
                    <a:lnTo>
                      <a:pt x="679" y="3"/>
                    </a:lnTo>
                    <a:lnTo>
                      <a:pt x="676" y="2"/>
                    </a:lnTo>
                    <a:lnTo>
                      <a:pt x="675" y="2"/>
                    </a:lnTo>
                    <a:lnTo>
                      <a:pt x="667" y="0"/>
                    </a:lnTo>
                    <a:lnTo>
                      <a:pt x="665" y="2"/>
                    </a:lnTo>
                    <a:lnTo>
                      <a:pt x="650" y="3"/>
                    </a:lnTo>
                    <a:lnTo>
                      <a:pt x="648" y="3"/>
                    </a:lnTo>
                    <a:lnTo>
                      <a:pt x="643" y="9"/>
                    </a:lnTo>
                    <a:lnTo>
                      <a:pt x="631" y="33"/>
                    </a:lnTo>
                    <a:lnTo>
                      <a:pt x="630" y="34"/>
                    </a:lnTo>
                    <a:lnTo>
                      <a:pt x="629" y="37"/>
                    </a:lnTo>
                    <a:lnTo>
                      <a:pt x="617" y="40"/>
                    </a:lnTo>
                    <a:lnTo>
                      <a:pt x="608" y="44"/>
                    </a:lnTo>
                    <a:lnTo>
                      <a:pt x="595" y="47"/>
                    </a:lnTo>
                    <a:lnTo>
                      <a:pt x="574" y="40"/>
                    </a:lnTo>
                    <a:lnTo>
                      <a:pt x="569" y="37"/>
                    </a:lnTo>
                    <a:lnTo>
                      <a:pt x="567" y="35"/>
                    </a:lnTo>
                    <a:lnTo>
                      <a:pt x="553" y="38"/>
                    </a:lnTo>
                    <a:lnTo>
                      <a:pt x="550" y="41"/>
                    </a:lnTo>
                    <a:lnTo>
                      <a:pt x="545" y="44"/>
                    </a:lnTo>
                    <a:lnTo>
                      <a:pt x="535" y="42"/>
                    </a:lnTo>
                    <a:lnTo>
                      <a:pt x="534" y="41"/>
                    </a:lnTo>
                    <a:lnTo>
                      <a:pt x="532" y="38"/>
                    </a:lnTo>
                    <a:lnTo>
                      <a:pt x="531" y="37"/>
                    </a:lnTo>
                    <a:lnTo>
                      <a:pt x="531" y="33"/>
                    </a:lnTo>
                    <a:lnTo>
                      <a:pt x="532" y="31"/>
                    </a:lnTo>
                    <a:lnTo>
                      <a:pt x="532" y="28"/>
                    </a:lnTo>
                    <a:lnTo>
                      <a:pt x="530" y="26"/>
                    </a:lnTo>
                    <a:lnTo>
                      <a:pt x="527" y="26"/>
                    </a:lnTo>
                    <a:lnTo>
                      <a:pt x="521" y="27"/>
                    </a:lnTo>
                    <a:lnTo>
                      <a:pt x="513" y="31"/>
                    </a:lnTo>
                    <a:lnTo>
                      <a:pt x="509" y="31"/>
                    </a:lnTo>
                    <a:lnTo>
                      <a:pt x="506" y="30"/>
                    </a:lnTo>
                    <a:lnTo>
                      <a:pt x="503" y="30"/>
                    </a:lnTo>
                    <a:lnTo>
                      <a:pt x="502" y="28"/>
                    </a:lnTo>
                    <a:lnTo>
                      <a:pt x="502" y="30"/>
                    </a:lnTo>
                    <a:lnTo>
                      <a:pt x="500" y="33"/>
                    </a:lnTo>
                    <a:lnTo>
                      <a:pt x="500" y="34"/>
                    </a:lnTo>
                    <a:lnTo>
                      <a:pt x="496" y="37"/>
                    </a:lnTo>
                    <a:lnTo>
                      <a:pt x="495" y="38"/>
                    </a:lnTo>
                    <a:lnTo>
                      <a:pt x="474" y="38"/>
                    </a:lnTo>
                    <a:lnTo>
                      <a:pt x="460" y="66"/>
                    </a:lnTo>
                    <a:lnTo>
                      <a:pt x="453" y="76"/>
                    </a:lnTo>
                    <a:lnTo>
                      <a:pt x="433" y="95"/>
                    </a:lnTo>
                    <a:lnTo>
                      <a:pt x="425" y="107"/>
                    </a:lnTo>
                    <a:lnTo>
                      <a:pt x="420" y="118"/>
                    </a:lnTo>
                    <a:lnTo>
                      <a:pt x="419" y="174"/>
                    </a:lnTo>
                    <a:lnTo>
                      <a:pt x="418" y="174"/>
                    </a:lnTo>
                    <a:lnTo>
                      <a:pt x="403" y="168"/>
                    </a:lnTo>
                    <a:lnTo>
                      <a:pt x="397" y="162"/>
                    </a:lnTo>
                    <a:lnTo>
                      <a:pt x="393" y="160"/>
                    </a:lnTo>
                    <a:lnTo>
                      <a:pt x="391" y="160"/>
                    </a:lnTo>
                    <a:lnTo>
                      <a:pt x="391" y="161"/>
                    </a:lnTo>
                    <a:lnTo>
                      <a:pt x="390" y="162"/>
                    </a:lnTo>
                    <a:lnTo>
                      <a:pt x="386" y="162"/>
                    </a:lnTo>
                    <a:lnTo>
                      <a:pt x="383" y="164"/>
                    </a:lnTo>
                    <a:lnTo>
                      <a:pt x="355" y="164"/>
                    </a:lnTo>
                    <a:lnTo>
                      <a:pt x="300" y="170"/>
                    </a:lnTo>
                    <a:lnTo>
                      <a:pt x="295" y="172"/>
                    </a:lnTo>
                    <a:lnTo>
                      <a:pt x="293" y="174"/>
                    </a:lnTo>
                    <a:lnTo>
                      <a:pt x="291" y="175"/>
                    </a:lnTo>
                    <a:lnTo>
                      <a:pt x="289" y="177"/>
                    </a:lnTo>
                    <a:lnTo>
                      <a:pt x="289" y="178"/>
                    </a:lnTo>
                    <a:lnTo>
                      <a:pt x="288" y="179"/>
                    </a:lnTo>
                    <a:lnTo>
                      <a:pt x="288" y="181"/>
                    </a:lnTo>
                    <a:lnTo>
                      <a:pt x="274" y="185"/>
                    </a:lnTo>
                    <a:lnTo>
                      <a:pt x="266" y="186"/>
                    </a:lnTo>
                    <a:lnTo>
                      <a:pt x="249" y="192"/>
                    </a:lnTo>
                    <a:lnTo>
                      <a:pt x="247" y="192"/>
                    </a:lnTo>
                    <a:lnTo>
                      <a:pt x="247" y="204"/>
                    </a:lnTo>
                    <a:lnTo>
                      <a:pt x="250" y="207"/>
                    </a:lnTo>
                    <a:lnTo>
                      <a:pt x="250" y="208"/>
                    </a:lnTo>
                    <a:lnTo>
                      <a:pt x="252" y="210"/>
                    </a:lnTo>
                    <a:lnTo>
                      <a:pt x="253" y="210"/>
                    </a:lnTo>
                    <a:lnTo>
                      <a:pt x="257" y="211"/>
                    </a:lnTo>
                    <a:lnTo>
                      <a:pt x="260" y="211"/>
                    </a:lnTo>
                    <a:lnTo>
                      <a:pt x="262" y="210"/>
                    </a:lnTo>
                    <a:lnTo>
                      <a:pt x="263" y="210"/>
                    </a:lnTo>
                    <a:lnTo>
                      <a:pt x="263" y="211"/>
                    </a:lnTo>
                    <a:lnTo>
                      <a:pt x="264" y="213"/>
                    </a:lnTo>
                    <a:lnTo>
                      <a:pt x="267" y="221"/>
                    </a:lnTo>
                    <a:lnTo>
                      <a:pt x="267" y="227"/>
                    </a:lnTo>
                    <a:lnTo>
                      <a:pt x="257" y="242"/>
                    </a:lnTo>
                    <a:lnTo>
                      <a:pt x="247" y="252"/>
                    </a:lnTo>
                    <a:lnTo>
                      <a:pt x="253" y="268"/>
                    </a:lnTo>
                    <a:lnTo>
                      <a:pt x="252" y="274"/>
                    </a:lnTo>
                    <a:lnTo>
                      <a:pt x="252" y="275"/>
                    </a:lnTo>
                    <a:lnTo>
                      <a:pt x="253" y="280"/>
                    </a:lnTo>
                    <a:lnTo>
                      <a:pt x="256" y="283"/>
                    </a:lnTo>
                    <a:lnTo>
                      <a:pt x="257" y="285"/>
                    </a:lnTo>
                    <a:lnTo>
                      <a:pt x="262" y="288"/>
                    </a:lnTo>
                    <a:lnTo>
                      <a:pt x="263" y="291"/>
                    </a:lnTo>
                    <a:lnTo>
                      <a:pt x="276" y="304"/>
                    </a:lnTo>
                    <a:lnTo>
                      <a:pt x="277" y="306"/>
                    </a:lnTo>
                    <a:lnTo>
                      <a:pt x="280" y="309"/>
                    </a:lnTo>
                    <a:lnTo>
                      <a:pt x="298" y="335"/>
                    </a:lnTo>
                    <a:lnTo>
                      <a:pt x="305" y="343"/>
                    </a:lnTo>
                    <a:lnTo>
                      <a:pt x="305" y="348"/>
                    </a:lnTo>
                    <a:lnTo>
                      <a:pt x="303" y="350"/>
                    </a:lnTo>
                    <a:lnTo>
                      <a:pt x="302" y="350"/>
                    </a:lnTo>
                    <a:lnTo>
                      <a:pt x="296" y="361"/>
                    </a:lnTo>
                    <a:lnTo>
                      <a:pt x="295" y="362"/>
                    </a:lnTo>
                    <a:lnTo>
                      <a:pt x="293" y="371"/>
                    </a:lnTo>
                    <a:lnTo>
                      <a:pt x="291" y="376"/>
                    </a:lnTo>
                    <a:lnTo>
                      <a:pt x="289" y="382"/>
                    </a:lnTo>
                    <a:lnTo>
                      <a:pt x="288" y="382"/>
                    </a:lnTo>
                    <a:lnTo>
                      <a:pt x="285" y="383"/>
                    </a:lnTo>
                    <a:lnTo>
                      <a:pt x="273" y="386"/>
                    </a:lnTo>
                    <a:lnTo>
                      <a:pt x="271" y="386"/>
                    </a:lnTo>
                    <a:lnTo>
                      <a:pt x="267" y="408"/>
                    </a:lnTo>
                    <a:lnTo>
                      <a:pt x="267" y="410"/>
                    </a:lnTo>
                    <a:lnTo>
                      <a:pt x="266" y="414"/>
                    </a:lnTo>
                    <a:lnTo>
                      <a:pt x="256" y="418"/>
                    </a:lnTo>
                    <a:lnTo>
                      <a:pt x="254" y="418"/>
                    </a:lnTo>
                    <a:lnTo>
                      <a:pt x="254" y="419"/>
                    </a:lnTo>
                    <a:lnTo>
                      <a:pt x="252" y="422"/>
                    </a:lnTo>
                    <a:lnTo>
                      <a:pt x="249" y="432"/>
                    </a:lnTo>
                    <a:lnTo>
                      <a:pt x="247" y="433"/>
                    </a:lnTo>
                    <a:lnTo>
                      <a:pt x="247" y="436"/>
                    </a:lnTo>
                    <a:lnTo>
                      <a:pt x="238" y="436"/>
                    </a:lnTo>
                    <a:lnTo>
                      <a:pt x="229" y="433"/>
                    </a:lnTo>
                    <a:lnTo>
                      <a:pt x="226" y="433"/>
                    </a:lnTo>
                    <a:lnTo>
                      <a:pt x="225" y="432"/>
                    </a:lnTo>
                    <a:lnTo>
                      <a:pt x="219" y="424"/>
                    </a:lnTo>
                    <a:lnTo>
                      <a:pt x="190" y="392"/>
                    </a:lnTo>
                    <a:lnTo>
                      <a:pt x="189" y="387"/>
                    </a:lnTo>
                    <a:lnTo>
                      <a:pt x="171" y="361"/>
                    </a:lnTo>
                    <a:lnTo>
                      <a:pt x="165" y="347"/>
                    </a:lnTo>
                    <a:lnTo>
                      <a:pt x="164" y="340"/>
                    </a:lnTo>
                    <a:lnTo>
                      <a:pt x="157" y="335"/>
                    </a:lnTo>
                    <a:lnTo>
                      <a:pt x="146" y="330"/>
                    </a:lnTo>
                    <a:lnTo>
                      <a:pt x="143" y="330"/>
                    </a:lnTo>
                    <a:lnTo>
                      <a:pt x="137" y="329"/>
                    </a:lnTo>
                    <a:lnTo>
                      <a:pt x="134" y="329"/>
                    </a:lnTo>
                    <a:lnTo>
                      <a:pt x="99" y="333"/>
                    </a:lnTo>
                    <a:lnTo>
                      <a:pt x="92" y="340"/>
                    </a:lnTo>
                    <a:lnTo>
                      <a:pt x="80" y="340"/>
                    </a:lnTo>
                    <a:lnTo>
                      <a:pt x="74" y="343"/>
                    </a:lnTo>
                    <a:lnTo>
                      <a:pt x="73" y="343"/>
                    </a:lnTo>
                    <a:lnTo>
                      <a:pt x="58" y="359"/>
                    </a:lnTo>
                    <a:lnTo>
                      <a:pt x="58" y="361"/>
                    </a:lnTo>
                    <a:lnTo>
                      <a:pt x="52" y="365"/>
                    </a:lnTo>
                    <a:lnTo>
                      <a:pt x="51" y="365"/>
                    </a:lnTo>
                    <a:lnTo>
                      <a:pt x="48" y="366"/>
                    </a:lnTo>
                    <a:lnTo>
                      <a:pt x="35" y="366"/>
                    </a:lnTo>
                    <a:lnTo>
                      <a:pt x="28" y="371"/>
                    </a:lnTo>
                    <a:lnTo>
                      <a:pt x="0" y="39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90" name="Freeform 218">
                <a:extLst>
                  <a:ext uri="{FF2B5EF4-FFF2-40B4-BE49-F238E27FC236}">
                    <a16:creationId xmlns:a16="http://schemas.microsoft.com/office/drawing/2014/main" id="{20159FB1-BF3E-6F18-E933-20197B1F4B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5" y="3379"/>
                <a:ext cx="196" cy="150"/>
              </a:xfrm>
              <a:custGeom>
                <a:avLst/>
                <a:gdLst>
                  <a:gd name="T0" fmla="*/ 551 w 781"/>
                  <a:gd name="T1" fmla="*/ 31 h 598"/>
                  <a:gd name="T2" fmla="*/ 541 w 781"/>
                  <a:gd name="T3" fmla="*/ 55 h 598"/>
                  <a:gd name="T4" fmla="*/ 492 w 781"/>
                  <a:gd name="T5" fmla="*/ 81 h 598"/>
                  <a:gd name="T6" fmla="*/ 439 w 781"/>
                  <a:gd name="T7" fmla="*/ 73 h 598"/>
                  <a:gd name="T8" fmla="*/ 396 w 781"/>
                  <a:gd name="T9" fmla="*/ 68 h 598"/>
                  <a:gd name="T10" fmla="*/ 361 w 781"/>
                  <a:gd name="T11" fmla="*/ 102 h 598"/>
                  <a:gd name="T12" fmla="*/ 311 w 781"/>
                  <a:gd name="T13" fmla="*/ 126 h 598"/>
                  <a:gd name="T14" fmla="*/ 252 w 781"/>
                  <a:gd name="T15" fmla="*/ 140 h 598"/>
                  <a:gd name="T16" fmla="*/ 230 w 781"/>
                  <a:gd name="T17" fmla="*/ 89 h 598"/>
                  <a:gd name="T18" fmla="*/ 210 w 781"/>
                  <a:gd name="T19" fmla="*/ 41 h 598"/>
                  <a:gd name="T20" fmla="*/ 137 w 781"/>
                  <a:gd name="T21" fmla="*/ 53 h 598"/>
                  <a:gd name="T22" fmla="*/ 115 w 781"/>
                  <a:gd name="T23" fmla="*/ 41 h 598"/>
                  <a:gd name="T24" fmla="*/ 51 w 781"/>
                  <a:gd name="T25" fmla="*/ 85 h 598"/>
                  <a:gd name="T26" fmla="*/ 47 w 781"/>
                  <a:gd name="T27" fmla="*/ 128 h 598"/>
                  <a:gd name="T28" fmla="*/ 50 w 781"/>
                  <a:gd name="T29" fmla="*/ 169 h 598"/>
                  <a:gd name="T30" fmla="*/ 101 w 781"/>
                  <a:gd name="T31" fmla="*/ 240 h 598"/>
                  <a:gd name="T32" fmla="*/ 144 w 781"/>
                  <a:gd name="T33" fmla="*/ 265 h 598"/>
                  <a:gd name="T34" fmla="*/ 104 w 781"/>
                  <a:gd name="T35" fmla="*/ 299 h 598"/>
                  <a:gd name="T36" fmla="*/ 89 w 781"/>
                  <a:gd name="T37" fmla="*/ 339 h 598"/>
                  <a:gd name="T38" fmla="*/ 100 w 781"/>
                  <a:gd name="T39" fmla="*/ 405 h 598"/>
                  <a:gd name="T40" fmla="*/ 44 w 781"/>
                  <a:gd name="T41" fmla="*/ 387 h 598"/>
                  <a:gd name="T42" fmla="*/ 21 w 781"/>
                  <a:gd name="T43" fmla="*/ 443 h 598"/>
                  <a:gd name="T44" fmla="*/ 2 w 781"/>
                  <a:gd name="T45" fmla="*/ 450 h 598"/>
                  <a:gd name="T46" fmla="*/ 74 w 781"/>
                  <a:gd name="T47" fmla="*/ 451 h 598"/>
                  <a:gd name="T48" fmla="*/ 157 w 781"/>
                  <a:gd name="T49" fmla="*/ 418 h 598"/>
                  <a:gd name="T50" fmla="*/ 213 w 781"/>
                  <a:gd name="T51" fmla="*/ 450 h 598"/>
                  <a:gd name="T52" fmla="*/ 242 w 781"/>
                  <a:gd name="T53" fmla="*/ 423 h 598"/>
                  <a:gd name="T54" fmla="*/ 288 w 781"/>
                  <a:gd name="T55" fmla="*/ 432 h 598"/>
                  <a:gd name="T56" fmla="*/ 308 w 781"/>
                  <a:gd name="T57" fmla="*/ 447 h 598"/>
                  <a:gd name="T58" fmla="*/ 336 w 781"/>
                  <a:gd name="T59" fmla="*/ 451 h 598"/>
                  <a:gd name="T60" fmla="*/ 351 w 781"/>
                  <a:gd name="T61" fmla="*/ 465 h 598"/>
                  <a:gd name="T62" fmla="*/ 350 w 781"/>
                  <a:gd name="T63" fmla="*/ 504 h 598"/>
                  <a:gd name="T64" fmla="*/ 348 w 781"/>
                  <a:gd name="T65" fmla="*/ 598 h 598"/>
                  <a:gd name="T66" fmla="*/ 394 w 781"/>
                  <a:gd name="T67" fmla="*/ 578 h 598"/>
                  <a:gd name="T68" fmla="*/ 403 w 781"/>
                  <a:gd name="T69" fmla="*/ 561 h 598"/>
                  <a:gd name="T70" fmla="*/ 442 w 781"/>
                  <a:gd name="T71" fmla="*/ 547 h 598"/>
                  <a:gd name="T72" fmla="*/ 485 w 781"/>
                  <a:gd name="T73" fmla="*/ 528 h 598"/>
                  <a:gd name="T74" fmla="*/ 515 w 781"/>
                  <a:gd name="T75" fmla="*/ 492 h 598"/>
                  <a:gd name="T76" fmla="*/ 545 w 781"/>
                  <a:gd name="T77" fmla="*/ 501 h 598"/>
                  <a:gd name="T78" fmla="*/ 592 w 781"/>
                  <a:gd name="T79" fmla="*/ 466 h 598"/>
                  <a:gd name="T80" fmla="*/ 615 w 781"/>
                  <a:gd name="T81" fmla="*/ 446 h 598"/>
                  <a:gd name="T82" fmla="*/ 609 w 781"/>
                  <a:gd name="T83" fmla="*/ 395 h 598"/>
                  <a:gd name="T84" fmla="*/ 615 w 781"/>
                  <a:gd name="T85" fmla="*/ 355 h 598"/>
                  <a:gd name="T86" fmla="*/ 661 w 781"/>
                  <a:gd name="T87" fmla="*/ 334 h 598"/>
                  <a:gd name="T88" fmla="*/ 635 w 781"/>
                  <a:gd name="T89" fmla="*/ 309 h 598"/>
                  <a:gd name="T90" fmla="*/ 654 w 781"/>
                  <a:gd name="T91" fmla="*/ 253 h 598"/>
                  <a:gd name="T92" fmla="*/ 675 w 781"/>
                  <a:gd name="T93" fmla="*/ 205 h 598"/>
                  <a:gd name="T94" fmla="*/ 713 w 781"/>
                  <a:gd name="T95" fmla="*/ 180 h 598"/>
                  <a:gd name="T96" fmla="*/ 702 w 781"/>
                  <a:gd name="T97" fmla="*/ 144 h 598"/>
                  <a:gd name="T98" fmla="*/ 706 w 781"/>
                  <a:gd name="T99" fmla="*/ 113 h 598"/>
                  <a:gd name="T100" fmla="*/ 749 w 781"/>
                  <a:gd name="T101" fmla="*/ 137 h 598"/>
                  <a:gd name="T102" fmla="*/ 748 w 781"/>
                  <a:gd name="T103" fmla="*/ 126 h 598"/>
                  <a:gd name="T104" fmla="*/ 773 w 781"/>
                  <a:gd name="T105" fmla="*/ 135 h 598"/>
                  <a:gd name="T106" fmla="*/ 774 w 781"/>
                  <a:gd name="T107" fmla="*/ 113 h 598"/>
                  <a:gd name="T108" fmla="*/ 776 w 781"/>
                  <a:gd name="T109" fmla="*/ 78 h 598"/>
                  <a:gd name="T110" fmla="*/ 755 w 781"/>
                  <a:gd name="T111" fmla="*/ 39 h 598"/>
                  <a:gd name="T112" fmla="*/ 664 w 781"/>
                  <a:gd name="T113" fmla="*/ 36 h 598"/>
                  <a:gd name="T114" fmla="*/ 611 w 781"/>
                  <a:gd name="T115" fmla="*/ 7 h 5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781" h="598">
                    <a:moveTo>
                      <a:pt x="577" y="0"/>
                    </a:moveTo>
                    <a:lnTo>
                      <a:pt x="575" y="0"/>
                    </a:lnTo>
                    <a:lnTo>
                      <a:pt x="573" y="0"/>
                    </a:lnTo>
                    <a:lnTo>
                      <a:pt x="570" y="3"/>
                    </a:lnTo>
                    <a:lnTo>
                      <a:pt x="570" y="4"/>
                    </a:lnTo>
                    <a:lnTo>
                      <a:pt x="561" y="20"/>
                    </a:lnTo>
                    <a:lnTo>
                      <a:pt x="551" y="31"/>
                    </a:lnTo>
                    <a:lnTo>
                      <a:pt x="542" y="35"/>
                    </a:lnTo>
                    <a:lnTo>
                      <a:pt x="541" y="35"/>
                    </a:lnTo>
                    <a:lnTo>
                      <a:pt x="539" y="36"/>
                    </a:lnTo>
                    <a:lnTo>
                      <a:pt x="538" y="41"/>
                    </a:lnTo>
                    <a:lnTo>
                      <a:pt x="538" y="49"/>
                    </a:lnTo>
                    <a:lnTo>
                      <a:pt x="539" y="49"/>
                    </a:lnTo>
                    <a:lnTo>
                      <a:pt x="541" y="55"/>
                    </a:lnTo>
                    <a:lnTo>
                      <a:pt x="542" y="56"/>
                    </a:lnTo>
                    <a:lnTo>
                      <a:pt x="552" y="74"/>
                    </a:lnTo>
                    <a:lnTo>
                      <a:pt x="551" y="74"/>
                    </a:lnTo>
                    <a:lnTo>
                      <a:pt x="544" y="73"/>
                    </a:lnTo>
                    <a:lnTo>
                      <a:pt x="535" y="70"/>
                    </a:lnTo>
                    <a:lnTo>
                      <a:pt x="534" y="70"/>
                    </a:lnTo>
                    <a:lnTo>
                      <a:pt x="492" y="81"/>
                    </a:lnTo>
                    <a:lnTo>
                      <a:pt x="491" y="81"/>
                    </a:lnTo>
                    <a:lnTo>
                      <a:pt x="491" y="78"/>
                    </a:lnTo>
                    <a:lnTo>
                      <a:pt x="482" y="71"/>
                    </a:lnTo>
                    <a:lnTo>
                      <a:pt x="461" y="66"/>
                    </a:lnTo>
                    <a:lnTo>
                      <a:pt x="460" y="66"/>
                    </a:lnTo>
                    <a:lnTo>
                      <a:pt x="454" y="70"/>
                    </a:lnTo>
                    <a:lnTo>
                      <a:pt x="439" y="73"/>
                    </a:lnTo>
                    <a:lnTo>
                      <a:pt x="418" y="73"/>
                    </a:lnTo>
                    <a:lnTo>
                      <a:pt x="411" y="71"/>
                    </a:lnTo>
                    <a:lnTo>
                      <a:pt x="411" y="66"/>
                    </a:lnTo>
                    <a:lnTo>
                      <a:pt x="410" y="63"/>
                    </a:lnTo>
                    <a:lnTo>
                      <a:pt x="400" y="64"/>
                    </a:lnTo>
                    <a:lnTo>
                      <a:pt x="398" y="64"/>
                    </a:lnTo>
                    <a:lnTo>
                      <a:pt x="396" y="68"/>
                    </a:lnTo>
                    <a:lnTo>
                      <a:pt x="398" y="78"/>
                    </a:lnTo>
                    <a:lnTo>
                      <a:pt x="398" y="85"/>
                    </a:lnTo>
                    <a:lnTo>
                      <a:pt x="397" y="87"/>
                    </a:lnTo>
                    <a:lnTo>
                      <a:pt x="396" y="87"/>
                    </a:lnTo>
                    <a:lnTo>
                      <a:pt x="387" y="81"/>
                    </a:lnTo>
                    <a:lnTo>
                      <a:pt x="379" y="84"/>
                    </a:lnTo>
                    <a:lnTo>
                      <a:pt x="361" y="102"/>
                    </a:lnTo>
                    <a:lnTo>
                      <a:pt x="357" y="116"/>
                    </a:lnTo>
                    <a:lnTo>
                      <a:pt x="347" y="123"/>
                    </a:lnTo>
                    <a:lnTo>
                      <a:pt x="331" y="131"/>
                    </a:lnTo>
                    <a:lnTo>
                      <a:pt x="326" y="133"/>
                    </a:lnTo>
                    <a:lnTo>
                      <a:pt x="326" y="130"/>
                    </a:lnTo>
                    <a:lnTo>
                      <a:pt x="324" y="130"/>
                    </a:lnTo>
                    <a:lnTo>
                      <a:pt x="311" y="126"/>
                    </a:lnTo>
                    <a:lnTo>
                      <a:pt x="309" y="126"/>
                    </a:lnTo>
                    <a:lnTo>
                      <a:pt x="308" y="128"/>
                    </a:lnTo>
                    <a:lnTo>
                      <a:pt x="292" y="135"/>
                    </a:lnTo>
                    <a:lnTo>
                      <a:pt x="277" y="137"/>
                    </a:lnTo>
                    <a:lnTo>
                      <a:pt x="267" y="135"/>
                    </a:lnTo>
                    <a:lnTo>
                      <a:pt x="260" y="137"/>
                    </a:lnTo>
                    <a:lnTo>
                      <a:pt x="252" y="140"/>
                    </a:lnTo>
                    <a:lnTo>
                      <a:pt x="242" y="140"/>
                    </a:lnTo>
                    <a:lnTo>
                      <a:pt x="242" y="138"/>
                    </a:lnTo>
                    <a:lnTo>
                      <a:pt x="241" y="138"/>
                    </a:lnTo>
                    <a:lnTo>
                      <a:pt x="238" y="133"/>
                    </a:lnTo>
                    <a:lnTo>
                      <a:pt x="230" y="123"/>
                    </a:lnTo>
                    <a:lnTo>
                      <a:pt x="228" y="123"/>
                    </a:lnTo>
                    <a:lnTo>
                      <a:pt x="230" y="89"/>
                    </a:lnTo>
                    <a:lnTo>
                      <a:pt x="228" y="87"/>
                    </a:lnTo>
                    <a:lnTo>
                      <a:pt x="221" y="63"/>
                    </a:lnTo>
                    <a:lnTo>
                      <a:pt x="220" y="59"/>
                    </a:lnTo>
                    <a:lnTo>
                      <a:pt x="216" y="48"/>
                    </a:lnTo>
                    <a:lnTo>
                      <a:pt x="211" y="43"/>
                    </a:lnTo>
                    <a:lnTo>
                      <a:pt x="211" y="42"/>
                    </a:lnTo>
                    <a:lnTo>
                      <a:pt x="210" y="41"/>
                    </a:lnTo>
                    <a:lnTo>
                      <a:pt x="197" y="34"/>
                    </a:lnTo>
                    <a:lnTo>
                      <a:pt x="194" y="34"/>
                    </a:lnTo>
                    <a:lnTo>
                      <a:pt x="193" y="32"/>
                    </a:lnTo>
                    <a:lnTo>
                      <a:pt x="192" y="32"/>
                    </a:lnTo>
                    <a:lnTo>
                      <a:pt x="151" y="51"/>
                    </a:lnTo>
                    <a:lnTo>
                      <a:pt x="150" y="51"/>
                    </a:lnTo>
                    <a:lnTo>
                      <a:pt x="137" y="53"/>
                    </a:lnTo>
                    <a:lnTo>
                      <a:pt x="134" y="49"/>
                    </a:lnTo>
                    <a:lnTo>
                      <a:pt x="130" y="48"/>
                    </a:lnTo>
                    <a:lnTo>
                      <a:pt x="126" y="45"/>
                    </a:lnTo>
                    <a:lnTo>
                      <a:pt x="123" y="43"/>
                    </a:lnTo>
                    <a:lnTo>
                      <a:pt x="123" y="42"/>
                    </a:lnTo>
                    <a:lnTo>
                      <a:pt x="122" y="42"/>
                    </a:lnTo>
                    <a:lnTo>
                      <a:pt x="115" y="41"/>
                    </a:lnTo>
                    <a:lnTo>
                      <a:pt x="105" y="39"/>
                    </a:lnTo>
                    <a:lnTo>
                      <a:pt x="80" y="32"/>
                    </a:lnTo>
                    <a:lnTo>
                      <a:pt x="59" y="32"/>
                    </a:lnTo>
                    <a:lnTo>
                      <a:pt x="58" y="38"/>
                    </a:lnTo>
                    <a:lnTo>
                      <a:pt x="55" y="45"/>
                    </a:lnTo>
                    <a:lnTo>
                      <a:pt x="51" y="56"/>
                    </a:lnTo>
                    <a:lnTo>
                      <a:pt x="51" y="85"/>
                    </a:lnTo>
                    <a:lnTo>
                      <a:pt x="50" y="92"/>
                    </a:lnTo>
                    <a:lnTo>
                      <a:pt x="50" y="96"/>
                    </a:lnTo>
                    <a:lnTo>
                      <a:pt x="45" y="103"/>
                    </a:lnTo>
                    <a:lnTo>
                      <a:pt x="47" y="109"/>
                    </a:lnTo>
                    <a:lnTo>
                      <a:pt x="51" y="116"/>
                    </a:lnTo>
                    <a:lnTo>
                      <a:pt x="48" y="122"/>
                    </a:lnTo>
                    <a:lnTo>
                      <a:pt x="47" y="128"/>
                    </a:lnTo>
                    <a:lnTo>
                      <a:pt x="41" y="131"/>
                    </a:lnTo>
                    <a:lnTo>
                      <a:pt x="33" y="141"/>
                    </a:lnTo>
                    <a:lnTo>
                      <a:pt x="30" y="155"/>
                    </a:lnTo>
                    <a:lnTo>
                      <a:pt x="30" y="158"/>
                    </a:lnTo>
                    <a:lnTo>
                      <a:pt x="41" y="161"/>
                    </a:lnTo>
                    <a:lnTo>
                      <a:pt x="51" y="165"/>
                    </a:lnTo>
                    <a:lnTo>
                      <a:pt x="50" y="169"/>
                    </a:lnTo>
                    <a:lnTo>
                      <a:pt x="65" y="180"/>
                    </a:lnTo>
                    <a:lnTo>
                      <a:pt x="66" y="180"/>
                    </a:lnTo>
                    <a:lnTo>
                      <a:pt x="67" y="182"/>
                    </a:lnTo>
                    <a:lnTo>
                      <a:pt x="69" y="185"/>
                    </a:lnTo>
                    <a:lnTo>
                      <a:pt x="73" y="187"/>
                    </a:lnTo>
                    <a:lnTo>
                      <a:pt x="73" y="190"/>
                    </a:lnTo>
                    <a:lnTo>
                      <a:pt x="101" y="240"/>
                    </a:lnTo>
                    <a:lnTo>
                      <a:pt x="105" y="243"/>
                    </a:lnTo>
                    <a:lnTo>
                      <a:pt x="111" y="246"/>
                    </a:lnTo>
                    <a:lnTo>
                      <a:pt x="125" y="257"/>
                    </a:lnTo>
                    <a:lnTo>
                      <a:pt x="136" y="265"/>
                    </a:lnTo>
                    <a:lnTo>
                      <a:pt x="139" y="265"/>
                    </a:lnTo>
                    <a:lnTo>
                      <a:pt x="142" y="267"/>
                    </a:lnTo>
                    <a:lnTo>
                      <a:pt x="144" y="265"/>
                    </a:lnTo>
                    <a:lnTo>
                      <a:pt x="149" y="264"/>
                    </a:lnTo>
                    <a:lnTo>
                      <a:pt x="150" y="264"/>
                    </a:lnTo>
                    <a:lnTo>
                      <a:pt x="150" y="265"/>
                    </a:lnTo>
                    <a:lnTo>
                      <a:pt x="149" y="275"/>
                    </a:lnTo>
                    <a:lnTo>
                      <a:pt x="142" y="282"/>
                    </a:lnTo>
                    <a:lnTo>
                      <a:pt x="110" y="298"/>
                    </a:lnTo>
                    <a:lnTo>
                      <a:pt x="104" y="299"/>
                    </a:lnTo>
                    <a:lnTo>
                      <a:pt x="101" y="299"/>
                    </a:lnTo>
                    <a:lnTo>
                      <a:pt x="98" y="300"/>
                    </a:lnTo>
                    <a:lnTo>
                      <a:pt x="97" y="300"/>
                    </a:lnTo>
                    <a:lnTo>
                      <a:pt x="93" y="303"/>
                    </a:lnTo>
                    <a:lnTo>
                      <a:pt x="90" y="310"/>
                    </a:lnTo>
                    <a:lnTo>
                      <a:pt x="89" y="316"/>
                    </a:lnTo>
                    <a:lnTo>
                      <a:pt x="89" y="339"/>
                    </a:lnTo>
                    <a:lnTo>
                      <a:pt x="94" y="365"/>
                    </a:lnTo>
                    <a:lnTo>
                      <a:pt x="94" y="379"/>
                    </a:lnTo>
                    <a:lnTo>
                      <a:pt x="96" y="381"/>
                    </a:lnTo>
                    <a:lnTo>
                      <a:pt x="98" y="390"/>
                    </a:lnTo>
                    <a:lnTo>
                      <a:pt x="103" y="401"/>
                    </a:lnTo>
                    <a:lnTo>
                      <a:pt x="105" y="405"/>
                    </a:lnTo>
                    <a:lnTo>
                      <a:pt x="100" y="405"/>
                    </a:lnTo>
                    <a:lnTo>
                      <a:pt x="98" y="406"/>
                    </a:lnTo>
                    <a:lnTo>
                      <a:pt x="97" y="406"/>
                    </a:lnTo>
                    <a:lnTo>
                      <a:pt x="94" y="408"/>
                    </a:lnTo>
                    <a:lnTo>
                      <a:pt x="90" y="409"/>
                    </a:lnTo>
                    <a:lnTo>
                      <a:pt x="89" y="409"/>
                    </a:lnTo>
                    <a:lnTo>
                      <a:pt x="50" y="395"/>
                    </a:lnTo>
                    <a:lnTo>
                      <a:pt x="44" y="387"/>
                    </a:lnTo>
                    <a:lnTo>
                      <a:pt x="43" y="387"/>
                    </a:lnTo>
                    <a:lnTo>
                      <a:pt x="33" y="404"/>
                    </a:lnTo>
                    <a:lnTo>
                      <a:pt x="26" y="422"/>
                    </a:lnTo>
                    <a:lnTo>
                      <a:pt x="29" y="429"/>
                    </a:lnTo>
                    <a:lnTo>
                      <a:pt x="27" y="433"/>
                    </a:lnTo>
                    <a:lnTo>
                      <a:pt x="27" y="434"/>
                    </a:lnTo>
                    <a:lnTo>
                      <a:pt x="21" y="443"/>
                    </a:lnTo>
                    <a:lnTo>
                      <a:pt x="21" y="444"/>
                    </a:lnTo>
                    <a:lnTo>
                      <a:pt x="20" y="446"/>
                    </a:lnTo>
                    <a:lnTo>
                      <a:pt x="17" y="447"/>
                    </a:lnTo>
                    <a:lnTo>
                      <a:pt x="16" y="447"/>
                    </a:lnTo>
                    <a:lnTo>
                      <a:pt x="10" y="448"/>
                    </a:lnTo>
                    <a:lnTo>
                      <a:pt x="0" y="448"/>
                    </a:lnTo>
                    <a:lnTo>
                      <a:pt x="2" y="450"/>
                    </a:lnTo>
                    <a:lnTo>
                      <a:pt x="13" y="450"/>
                    </a:lnTo>
                    <a:lnTo>
                      <a:pt x="20" y="451"/>
                    </a:lnTo>
                    <a:lnTo>
                      <a:pt x="27" y="457"/>
                    </a:lnTo>
                    <a:lnTo>
                      <a:pt x="29" y="458"/>
                    </a:lnTo>
                    <a:lnTo>
                      <a:pt x="30" y="462"/>
                    </a:lnTo>
                    <a:lnTo>
                      <a:pt x="31" y="461"/>
                    </a:lnTo>
                    <a:lnTo>
                      <a:pt x="74" y="451"/>
                    </a:lnTo>
                    <a:lnTo>
                      <a:pt x="76" y="451"/>
                    </a:lnTo>
                    <a:lnTo>
                      <a:pt x="80" y="450"/>
                    </a:lnTo>
                    <a:lnTo>
                      <a:pt x="83" y="450"/>
                    </a:lnTo>
                    <a:lnTo>
                      <a:pt x="143" y="426"/>
                    </a:lnTo>
                    <a:lnTo>
                      <a:pt x="144" y="426"/>
                    </a:lnTo>
                    <a:lnTo>
                      <a:pt x="144" y="425"/>
                    </a:lnTo>
                    <a:lnTo>
                      <a:pt x="157" y="418"/>
                    </a:lnTo>
                    <a:lnTo>
                      <a:pt x="161" y="416"/>
                    </a:lnTo>
                    <a:lnTo>
                      <a:pt x="170" y="412"/>
                    </a:lnTo>
                    <a:lnTo>
                      <a:pt x="172" y="412"/>
                    </a:lnTo>
                    <a:lnTo>
                      <a:pt x="193" y="408"/>
                    </a:lnTo>
                    <a:lnTo>
                      <a:pt x="194" y="408"/>
                    </a:lnTo>
                    <a:lnTo>
                      <a:pt x="204" y="434"/>
                    </a:lnTo>
                    <a:lnTo>
                      <a:pt x="213" y="450"/>
                    </a:lnTo>
                    <a:lnTo>
                      <a:pt x="214" y="450"/>
                    </a:lnTo>
                    <a:lnTo>
                      <a:pt x="218" y="446"/>
                    </a:lnTo>
                    <a:lnTo>
                      <a:pt x="221" y="440"/>
                    </a:lnTo>
                    <a:lnTo>
                      <a:pt x="228" y="430"/>
                    </a:lnTo>
                    <a:lnTo>
                      <a:pt x="232" y="426"/>
                    </a:lnTo>
                    <a:lnTo>
                      <a:pt x="239" y="423"/>
                    </a:lnTo>
                    <a:lnTo>
                      <a:pt x="242" y="423"/>
                    </a:lnTo>
                    <a:lnTo>
                      <a:pt x="249" y="425"/>
                    </a:lnTo>
                    <a:lnTo>
                      <a:pt x="256" y="427"/>
                    </a:lnTo>
                    <a:lnTo>
                      <a:pt x="257" y="429"/>
                    </a:lnTo>
                    <a:lnTo>
                      <a:pt x="270" y="436"/>
                    </a:lnTo>
                    <a:lnTo>
                      <a:pt x="281" y="437"/>
                    </a:lnTo>
                    <a:lnTo>
                      <a:pt x="283" y="437"/>
                    </a:lnTo>
                    <a:lnTo>
                      <a:pt x="288" y="432"/>
                    </a:lnTo>
                    <a:lnTo>
                      <a:pt x="291" y="430"/>
                    </a:lnTo>
                    <a:lnTo>
                      <a:pt x="297" y="433"/>
                    </a:lnTo>
                    <a:lnTo>
                      <a:pt x="298" y="434"/>
                    </a:lnTo>
                    <a:lnTo>
                      <a:pt x="298" y="436"/>
                    </a:lnTo>
                    <a:lnTo>
                      <a:pt x="301" y="441"/>
                    </a:lnTo>
                    <a:lnTo>
                      <a:pt x="304" y="446"/>
                    </a:lnTo>
                    <a:lnTo>
                      <a:pt x="308" y="447"/>
                    </a:lnTo>
                    <a:lnTo>
                      <a:pt x="322" y="447"/>
                    </a:lnTo>
                    <a:lnTo>
                      <a:pt x="327" y="446"/>
                    </a:lnTo>
                    <a:lnTo>
                      <a:pt x="330" y="446"/>
                    </a:lnTo>
                    <a:lnTo>
                      <a:pt x="333" y="444"/>
                    </a:lnTo>
                    <a:lnTo>
                      <a:pt x="334" y="444"/>
                    </a:lnTo>
                    <a:lnTo>
                      <a:pt x="336" y="448"/>
                    </a:lnTo>
                    <a:lnTo>
                      <a:pt x="336" y="451"/>
                    </a:lnTo>
                    <a:lnTo>
                      <a:pt x="338" y="454"/>
                    </a:lnTo>
                    <a:lnTo>
                      <a:pt x="338" y="456"/>
                    </a:lnTo>
                    <a:lnTo>
                      <a:pt x="343" y="457"/>
                    </a:lnTo>
                    <a:lnTo>
                      <a:pt x="344" y="457"/>
                    </a:lnTo>
                    <a:lnTo>
                      <a:pt x="345" y="458"/>
                    </a:lnTo>
                    <a:lnTo>
                      <a:pt x="348" y="458"/>
                    </a:lnTo>
                    <a:lnTo>
                      <a:pt x="351" y="465"/>
                    </a:lnTo>
                    <a:lnTo>
                      <a:pt x="351" y="468"/>
                    </a:lnTo>
                    <a:lnTo>
                      <a:pt x="350" y="471"/>
                    </a:lnTo>
                    <a:lnTo>
                      <a:pt x="348" y="472"/>
                    </a:lnTo>
                    <a:lnTo>
                      <a:pt x="345" y="479"/>
                    </a:lnTo>
                    <a:lnTo>
                      <a:pt x="344" y="489"/>
                    </a:lnTo>
                    <a:lnTo>
                      <a:pt x="344" y="492"/>
                    </a:lnTo>
                    <a:lnTo>
                      <a:pt x="350" y="504"/>
                    </a:lnTo>
                    <a:lnTo>
                      <a:pt x="352" y="514"/>
                    </a:lnTo>
                    <a:lnTo>
                      <a:pt x="352" y="520"/>
                    </a:lnTo>
                    <a:lnTo>
                      <a:pt x="350" y="540"/>
                    </a:lnTo>
                    <a:lnTo>
                      <a:pt x="350" y="561"/>
                    </a:lnTo>
                    <a:lnTo>
                      <a:pt x="348" y="570"/>
                    </a:lnTo>
                    <a:lnTo>
                      <a:pt x="347" y="598"/>
                    </a:lnTo>
                    <a:lnTo>
                      <a:pt x="348" y="598"/>
                    </a:lnTo>
                    <a:lnTo>
                      <a:pt x="354" y="592"/>
                    </a:lnTo>
                    <a:lnTo>
                      <a:pt x="359" y="590"/>
                    </a:lnTo>
                    <a:lnTo>
                      <a:pt x="366" y="583"/>
                    </a:lnTo>
                    <a:lnTo>
                      <a:pt x="368" y="583"/>
                    </a:lnTo>
                    <a:lnTo>
                      <a:pt x="371" y="581"/>
                    </a:lnTo>
                    <a:lnTo>
                      <a:pt x="383" y="578"/>
                    </a:lnTo>
                    <a:lnTo>
                      <a:pt x="394" y="578"/>
                    </a:lnTo>
                    <a:lnTo>
                      <a:pt x="397" y="580"/>
                    </a:lnTo>
                    <a:lnTo>
                      <a:pt x="398" y="580"/>
                    </a:lnTo>
                    <a:lnTo>
                      <a:pt x="401" y="578"/>
                    </a:lnTo>
                    <a:lnTo>
                      <a:pt x="400" y="577"/>
                    </a:lnTo>
                    <a:lnTo>
                      <a:pt x="398" y="567"/>
                    </a:lnTo>
                    <a:lnTo>
                      <a:pt x="403" y="563"/>
                    </a:lnTo>
                    <a:lnTo>
                      <a:pt x="403" y="561"/>
                    </a:lnTo>
                    <a:lnTo>
                      <a:pt x="411" y="561"/>
                    </a:lnTo>
                    <a:lnTo>
                      <a:pt x="421" y="556"/>
                    </a:lnTo>
                    <a:lnTo>
                      <a:pt x="424" y="552"/>
                    </a:lnTo>
                    <a:lnTo>
                      <a:pt x="429" y="547"/>
                    </a:lnTo>
                    <a:lnTo>
                      <a:pt x="435" y="545"/>
                    </a:lnTo>
                    <a:lnTo>
                      <a:pt x="436" y="545"/>
                    </a:lnTo>
                    <a:lnTo>
                      <a:pt x="442" y="547"/>
                    </a:lnTo>
                    <a:lnTo>
                      <a:pt x="461" y="546"/>
                    </a:lnTo>
                    <a:lnTo>
                      <a:pt x="463" y="546"/>
                    </a:lnTo>
                    <a:lnTo>
                      <a:pt x="467" y="543"/>
                    </a:lnTo>
                    <a:lnTo>
                      <a:pt x="470" y="542"/>
                    </a:lnTo>
                    <a:lnTo>
                      <a:pt x="474" y="538"/>
                    </a:lnTo>
                    <a:lnTo>
                      <a:pt x="475" y="535"/>
                    </a:lnTo>
                    <a:lnTo>
                      <a:pt x="485" y="528"/>
                    </a:lnTo>
                    <a:lnTo>
                      <a:pt x="495" y="517"/>
                    </a:lnTo>
                    <a:lnTo>
                      <a:pt x="496" y="514"/>
                    </a:lnTo>
                    <a:lnTo>
                      <a:pt x="496" y="511"/>
                    </a:lnTo>
                    <a:lnTo>
                      <a:pt x="499" y="508"/>
                    </a:lnTo>
                    <a:lnTo>
                      <a:pt x="508" y="497"/>
                    </a:lnTo>
                    <a:lnTo>
                      <a:pt x="513" y="492"/>
                    </a:lnTo>
                    <a:lnTo>
                      <a:pt x="515" y="492"/>
                    </a:lnTo>
                    <a:lnTo>
                      <a:pt x="520" y="490"/>
                    </a:lnTo>
                    <a:lnTo>
                      <a:pt x="527" y="490"/>
                    </a:lnTo>
                    <a:lnTo>
                      <a:pt x="537" y="493"/>
                    </a:lnTo>
                    <a:lnTo>
                      <a:pt x="538" y="493"/>
                    </a:lnTo>
                    <a:lnTo>
                      <a:pt x="539" y="496"/>
                    </a:lnTo>
                    <a:lnTo>
                      <a:pt x="542" y="497"/>
                    </a:lnTo>
                    <a:lnTo>
                      <a:pt x="545" y="501"/>
                    </a:lnTo>
                    <a:lnTo>
                      <a:pt x="547" y="503"/>
                    </a:lnTo>
                    <a:lnTo>
                      <a:pt x="552" y="500"/>
                    </a:lnTo>
                    <a:lnTo>
                      <a:pt x="568" y="483"/>
                    </a:lnTo>
                    <a:lnTo>
                      <a:pt x="580" y="475"/>
                    </a:lnTo>
                    <a:lnTo>
                      <a:pt x="587" y="473"/>
                    </a:lnTo>
                    <a:lnTo>
                      <a:pt x="588" y="472"/>
                    </a:lnTo>
                    <a:lnTo>
                      <a:pt x="592" y="466"/>
                    </a:lnTo>
                    <a:lnTo>
                      <a:pt x="594" y="458"/>
                    </a:lnTo>
                    <a:lnTo>
                      <a:pt x="597" y="450"/>
                    </a:lnTo>
                    <a:lnTo>
                      <a:pt x="597" y="448"/>
                    </a:lnTo>
                    <a:lnTo>
                      <a:pt x="604" y="446"/>
                    </a:lnTo>
                    <a:lnTo>
                      <a:pt x="611" y="447"/>
                    </a:lnTo>
                    <a:lnTo>
                      <a:pt x="615" y="447"/>
                    </a:lnTo>
                    <a:lnTo>
                      <a:pt x="615" y="446"/>
                    </a:lnTo>
                    <a:lnTo>
                      <a:pt x="616" y="434"/>
                    </a:lnTo>
                    <a:lnTo>
                      <a:pt x="616" y="430"/>
                    </a:lnTo>
                    <a:lnTo>
                      <a:pt x="614" y="419"/>
                    </a:lnTo>
                    <a:lnTo>
                      <a:pt x="609" y="411"/>
                    </a:lnTo>
                    <a:lnTo>
                      <a:pt x="609" y="405"/>
                    </a:lnTo>
                    <a:lnTo>
                      <a:pt x="608" y="398"/>
                    </a:lnTo>
                    <a:lnTo>
                      <a:pt x="609" y="395"/>
                    </a:lnTo>
                    <a:lnTo>
                      <a:pt x="616" y="365"/>
                    </a:lnTo>
                    <a:lnTo>
                      <a:pt x="616" y="363"/>
                    </a:lnTo>
                    <a:lnTo>
                      <a:pt x="615" y="362"/>
                    </a:lnTo>
                    <a:lnTo>
                      <a:pt x="612" y="358"/>
                    </a:lnTo>
                    <a:lnTo>
                      <a:pt x="612" y="356"/>
                    </a:lnTo>
                    <a:lnTo>
                      <a:pt x="614" y="356"/>
                    </a:lnTo>
                    <a:lnTo>
                      <a:pt x="615" y="355"/>
                    </a:lnTo>
                    <a:lnTo>
                      <a:pt x="618" y="355"/>
                    </a:lnTo>
                    <a:lnTo>
                      <a:pt x="633" y="341"/>
                    </a:lnTo>
                    <a:lnTo>
                      <a:pt x="646" y="336"/>
                    </a:lnTo>
                    <a:lnTo>
                      <a:pt x="657" y="335"/>
                    </a:lnTo>
                    <a:lnTo>
                      <a:pt x="658" y="335"/>
                    </a:lnTo>
                    <a:lnTo>
                      <a:pt x="660" y="334"/>
                    </a:lnTo>
                    <a:lnTo>
                      <a:pt x="661" y="334"/>
                    </a:lnTo>
                    <a:lnTo>
                      <a:pt x="664" y="332"/>
                    </a:lnTo>
                    <a:lnTo>
                      <a:pt x="665" y="320"/>
                    </a:lnTo>
                    <a:lnTo>
                      <a:pt x="662" y="317"/>
                    </a:lnTo>
                    <a:lnTo>
                      <a:pt x="657" y="314"/>
                    </a:lnTo>
                    <a:lnTo>
                      <a:pt x="647" y="312"/>
                    </a:lnTo>
                    <a:lnTo>
                      <a:pt x="642" y="309"/>
                    </a:lnTo>
                    <a:lnTo>
                      <a:pt x="635" y="309"/>
                    </a:lnTo>
                    <a:lnTo>
                      <a:pt x="642" y="292"/>
                    </a:lnTo>
                    <a:lnTo>
                      <a:pt x="644" y="268"/>
                    </a:lnTo>
                    <a:lnTo>
                      <a:pt x="644" y="267"/>
                    </a:lnTo>
                    <a:lnTo>
                      <a:pt x="643" y="264"/>
                    </a:lnTo>
                    <a:lnTo>
                      <a:pt x="643" y="256"/>
                    </a:lnTo>
                    <a:lnTo>
                      <a:pt x="646" y="254"/>
                    </a:lnTo>
                    <a:lnTo>
                      <a:pt x="654" y="253"/>
                    </a:lnTo>
                    <a:lnTo>
                      <a:pt x="655" y="253"/>
                    </a:lnTo>
                    <a:lnTo>
                      <a:pt x="657" y="252"/>
                    </a:lnTo>
                    <a:lnTo>
                      <a:pt x="657" y="246"/>
                    </a:lnTo>
                    <a:lnTo>
                      <a:pt x="664" y="218"/>
                    </a:lnTo>
                    <a:lnTo>
                      <a:pt x="665" y="218"/>
                    </a:lnTo>
                    <a:lnTo>
                      <a:pt x="671" y="209"/>
                    </a:lnTo>
                    <a:lnTo>
                      <a:pt x="675" y="205"/>
                    </a:lnTo>
                    <a:lnTo>
                      <a:pt x="678" y="205"/>
                    </a:lnTo>
                    <a:lnTo>
                      <a:pt x="682" y="204"/>
                    </a:lnTo>
                    <a:lnTo>
                      <a:pt x="683" y="204"/>
                    </a:lnTo>
                    <a:lnTo>
                      <a:pt x="683" y="197"/>
                    </a:lnTo>
                    <a:lnTo>
                      <a:pt x="689" y="190"/>
                    </a:lnTo>
                    <a:lnTo>
                      <a:pt x="704" y="182"/>
                    </a:lnTo>
                    <a:lnTo>
                      <a:pt x="713" y="180"/>
                    </a:lnTo>
                    <a:lnTo>
                      <a:pt x="728" y="176"/>
                    </a:lnTo>
                    <a:lnTo>
                      <a:pt x="731" y="172"/>
                    </a:lnTo>
                    <a:lnTo>
                      <a:pt x="731" y="171"/>
                    </a:lnTo>
                    <a:lnTo>
                      <a:pt x="721" y="162"/>
                    </a:lnTo>
                    <a:lnTo>
                      <a:pt x="697" y="148"/>
                    </a:lnTo>
                    <a:lnTo>
                      <a:pt x="700" y="147"/>
                    </a:lnTo>
                    <a:lnTo>
                      <a:pt x="702" y="144"/>
                    </a:lnTo>
                    <a:lnTo>
                      <a:pt x="702" y="140"/>
                    </a:lnTo>
                    <a:lnTo>
                      <a:pt x="696" y="123"/>
                    </a:lnTo>
                    <a:lnTo>
                      <a:pt x="700" y="113"/>
                    </a:lnTo>
                    <a:lnTo>
                      <a:pt x="700" y="109"/>
                    </a:lnTo>
                    <a:lnTo>
                      <a:pt x="702" y="111"/>
                    </a:lnTo>
                    <a:lnTo>
                      <a:pt x="704" y="112"/>
                    </a:lnTo>
                    <a:lnTo>
                      <a:pt x="706" y="113"/>
                    </a:lnTo>
                    <a:lnTo>
                      <a:pt x="717" y="120"/>
                    </a:lnTo>
                    <a:lnTo>
                      <a:pt x="729" y="134"/>
                    </a:lnTo>
                    <a:lnTo>
                      <a:pt x="732" y="134"/>
                    </a:lnTo>
                    <a:lnTo>
                      <a:pt x="741" y="138"/>
                    </a:lnTo>
                    <a:lnTo>
                      <a:pt x="750" y="138"/>
                    </a:lnTo>
                    <a:lnTo>
                      <a:pt x="750" y="137"/>
                    </a:lnTo>
                    <a:lnTo>
                      <a:pt x="749" y="137"/>
                    </a:lnTo>
                    <a:lnTo>
                      <a:pt x="749" y="135"/>
                    </a:lnTo>
                    <a:lnTo>
                      <a:pt x="748" y="134"/>
                    </a:lnTo>
                    <a:lnTo>
                      <a:pt x="748" y="131"/>
                    </a:lnTo>
                    <a:lnTo>
                      <a:pt x="746" y="130"/>
                    </a:lnTo>
                    <a:lnTo>
                      <a:pt x="746" y="128"/>
                    </a:lnTo>
                    <a:lnTo>
                      <a:pt x="748" y="128"/>
                    </a:lnTo>
                    <a:lnTo>
                      <a:pt x="748" y="126"/>
                    </a:lnTo>
                    <a:lnTo>
                      <a:pt x="750" y="125"/>
                    </a:lnTo>
                    <a:lnTo>
                      <a:pt x="753" y="125"/>
                    </a:lnTo>
                    <a:lnTo>
                      <a:pt x="760" y="131"/>
                    </a:lnTo>
                    <a:lnTo>
                      <a:pt x="766" y="134"/>
                    </a:lnTo>
                    <a:lnTo>
                      <a:pt x="769" y="137"/>
                    </a:lnTo>
                    <a:lnTo>
                      <a:pt x="773" y="137"/>
                    </a:lnTo>
                    <a:lnTo>
                      <a:pt x="773" y="135"/>
                    </a:lnTo>
                    <a:lnTo>
                      <a:pt x="774" y="135"/>
                    </a:lnTo>
                    <a:lnTo>
                      <a:pt x="774" y="133"/>
                    </a:lnTo>
                    <a:lnTo>
                      <a:pt x="777" y="130"/>
                    </a:lnTo>
                    <a:lnTo>
                      <a:pt x="780" y="128"/>
                    </a:lnTo>
                    <a:lnTo>
                      <a:pt x="781" y="123"/>
                    </a:lnTo>
                    <a:lnTo>
                      <a:pt x="781" y="119"/>
                    </a:lnTo>
                    <a:lnTo>
                      <a:pt x="774" y="113"/>
                    </a:lnTo>
                    <a:lnTo>
                      <a:pt x="767" y="109"/>
                    </a:lnTo>
                    <a:lnTo>
                      <a:pt x="764" y="103"/>
                    </a:lnTo>
                    <a:lnTo>
                      <a:pt x="764" y="98"/>
                    </a:lnTo>
                    <a:lnTo>
                      <a:pt x="766" y="91"/>
                    </a:lnTo>
                    <a:lnTo>
                      <a:pt x="769" y="87"/>
                    </a:lnTo>
                    <a:lnTo>
                      <a:pt x="776" y="80"/>
                    </a:lnTo>
                    <a:lnTo>
                      <a:pt x="776" y="78"/>
                    </a:lnTo>
                    <a:lnTo>
                      <a:pt x="777" y="74"/>
                    </a:lnTo>
                    <a:lnTo>
                      <a:pt x="774" y="64"/>
                    </a:lnTo>
                    <a:lnTo>
                      <a:pt x="773" y="49"/>
                    </a:lnTo>
                    <a:lnTo>
                      <a:pt x="774" y="41"/>
                    </a:lnTo>
                    <a:lnTo>
                      <a:pt x="774" y="38"/>
                    </a:lnTo>
                    <a:lnTo>
                      <a:pt x="760" y="38"/>
                    </a:lnTo>
                    <a:lnTo>
                      <a:pt x="755" y="39"/>
                    </a:lnTo>
                    <a:lnTo>
                      <a:pt x="752" y="39"/>
                    </a:lnTo>
                    <a:lnTo>
                      <a:pt x="729" y="36"/>
                    </a:lnTo>
                    <a:lnTo>
                      <a:pt x="704" y="36"/>
                    </a:lnTo>
                    <a:lnTo>
                      <a:pt x="692" y="32"/>
                    </a:lnTo>
                    <a:lnTo>
                      <a:pt x="675" y="34"/>
                    </a:lnTo>
                    <a:lnTo>
                      <a:pt x="665" y="36"/>
                    </a:lnTo>
                    <a:lnTo>
                      <a:pt x="664" y="36"/>
                    </a:lnTo>
                    <a:lnTo>
                      <a:pt x="658" y="34"/>
                    </a:lnTo>
                    <a:lnTo>
                      <a:pt x="657" y="32"/>
                    </a:lnTo>
                    <a:lnTo>
                      <a:pt x="647" y="28"/>
                    </a:lnTo>
                    <a:lnTo>
                      <a:pt x="628" y="15"/>
                    </a:lnTo>
                    <a:lnTo>
                      <a:pt x="623" y="14"/>
                    </a:lnTo>
                    <a:lnTo>
                      <a:pt x="622" y="13"/>
                    </a:lnTo>
                    <a:lnTo>
                      <a:pt x="611" y="7"/>
                    </a:lnTo>
                    <a:lnTo>
                      <a:pt x="577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91" name="Freeform 219">
                <a:extLst>
                  <a:ext uri="{FF2B5EF4-FFF2-40B4-BE49-F238E27FC236}">
                    <a16:creationId xmlns:a16="http://schemas.microsoft.com/office/drawing/2014/main" id="{B5E8A207-4EEB-2909-D89B-F62D75D8AF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4" y="3264"/>
                <a:ext cx="134" cy="73"/>
              </a:xfrm>
              <a:custGeom>
                <a:avLst/>
                <a:gdLst>
                  <a:gd name="T0" fmla="*/ 415 w 537"/>
                  <a:gd name="T1" fmla="*/ 33 h 293"/>
                  <a:gd name="T2" fmla="*/ 398 w 537"/>
                  <a:gd name="T3" fmla="*/ 10 h 293"/>
                  <a:gd name="T4" fmla="*/ 386 w 537"/>
                  <a:gd name="T5" fmla="*/ 5 h 293"/>
                  <a:gd name="T6" fmla="*/ 331 w 537"/>
                  <a:gd name="T7" fmla="*/ 5 h 293"/>
                  <a:gd name="T8" fmla="*/ 283 w 537"/>
                  <a:gd name="T9" fmla="*/ 7 h 293"/>
                  <a:gd name="T10" fmla="*/ 233 w 537"/>
                  <a:gd name="T11" fmla="*/ 22 h 293"/>
                  <a:gd name="T12" fmla="*/ 153 w 537"/>
                  <a:gd name="T13" fmla="*/ 32 h 293"/>
                  <a:gd name="T14" fmla="*/ 134 w 537"/>
                  <a:gd name="T15" fmla="*/ 33 h 293"/>
                  <a:gd name="T16" fmla="*/ 121 w 537"/>
                  <a:gd name="T17" fmla="*/ 36 h 293"/>
                  <a:gd name="T18" fmla="*/ 106 w 537"/>
                  <a:gd name="T19" fmla="*/ 42 h 293"/>
                  <a:gd name="T20" fmla="*/ 92 w 537"/>
                  <a:gd name="T21" fmla="*/ 38 h 293"/>
                  <a:gd name="T22" fmla="*/ 92 w 537"/>
                  <a:gd name="T23" fmla="*/ 109 h 293"/>
                  <a:gd name="T24" fmla="*/ 78 w 537"/>
                  <a:gd name="T25" fmla="*/ 124 h 293"/>
                  <a:gd name="T26" fmla="*/ 111 w 537"/>
                  <a:gd name="T27" fmla="*/ 165 h 293"/>
                  <a:gd name="T28" fmla="*/ 103 w 537"/>
                  <a:gd name="T29" fmla="*/ 179 h 293"/>
                  <a:gd name="T30" fmla="*/ 72 w 537"/>
                  <a:gd name="T31" fmla="*/ 153 h 293"/>
                  <a:gd name="T32" fmla="*/ 51 w 537"/>
                  <a:gd name="T33" fmla="*/ 144 h 293"/>
                  <a:gd name="T34" fmla="*/ 14 w 537"/>
                  <a:gd name="T35" fmla="*/ 148 h 293"/>
                  <a:gd name="T36" fmla="*/ 4 w 537"/>
                  <a:gd name="T37" fmla="*/ 175 h 293"/>
                  <a:gd name="T38" fmla="*/ 0 w 537"/>
                  <a:gd name="T39" fmla="*/ 211 h 293"/>
                  <a:gd name="T40" fmla="*/ 57 w 537"/>
                  <a:gd name="T41" fmla="*/ 237 h 293"/>
                  <a:gd name="T42" fmla="*/ 91 w 537"/>
                  <a:gd name="T43" fmla="*/ 253 h 293"/>
                  <a:gd name="T44" fmla="*/ 132 w 537"/>
                  <a:gd name="T45" fmla="*/ 276 h 293"/>
                  <a:gd name="T46" fmla="*/ 142 w 537"/>
                  <a:gd name="T47" fmla="*/ 228 h 293"/>
                  <a:gd name="T48" fmla="*/ 159 w 537"/>
                  <a:gd name="T49" fmla="*/ 213 h 293"/>
                  <a:gd name="T50" fmla="*/ 180 w 537"/>
                  <a:gd name="T51" fmla="*/ 199 h 293"/>
                  <a:gd name="T52" fmla="*/ 212 w 537"/>
                  <a:gd name="T53" fmla="*/ 187 h 293"/>
                  <a:gd name="T54" fmla="*/ 229 w 537"/>
                  <a:gd name="T55" fmla="*/ 208 h 293"/>
                  <a:gd name="T56" fmla="*/ 243 w 537"/>
                  <a:gd name="T57" fmla="*/ 220 h 293"/>
                  <a:gd name="T58" fmla="*/ 264 w 537"/>
                  <a:gd name="T59" fmla="*/ 230 h 293"/>
                  <a:gd name="T60" fmla="*/ 280 w 537"/>
                  <a:gd name="T61" fmla="*/ 236 h 293"/>
                  <a:gd name="T62" fmla="*/ 317 w 537"/>
                  <a:gd name="T63" fmla="*/ 269 h 293"/>
                  <a:gd name="T64" fmla="*/ 349 w 537"/>
                  <a:gd name="T65" fmla="*/ 271 h 293"/>
                  <a:gd name="T66" fmla="*/ 366 w 537"/>
                  <a:gd name="T67" fmla="*/ 293 h 293"/>
                  <a:gd name="T68" fmla="*/ 398 w 537"/>
                  <a:gd name="T69" fmla="*/ 275 h 293"/>
                  <a:gd name="T70" fmla="*/ 442 w 537"/>
                  <a:gd name="T71" fmla="*/ 242 h 293"/>
                  <a:gd name="T72" fmla="*/ 484 w 537"/>
                  <a:gd name="T73" fmla="*/ 243 h 293"/>
                  <a:gd name="T74" fmla="*/ 512 w 537"/>
                  <a:gd name="T75" fmla="*/ 199 h 293"/>
                  <a:gd name="T76" fmla="*/ 522 w 537"/>
                  <a:gd name="T77" fmla="*/ 194 h 293"/>
                  <a:gd name="T78" fmla="*/ 533 w 537"/>
                  <a:gd name="T79" fmla="*/ 180 h 293"/>
                  <a:gd name="T80" fmla="*/ 536 w 537"/>
                  <a:gd name="T81" fmla="*/ 169 h 293"/>
                  <a:gd name="T82" fmla="*/ 520 w 537"/>
                  <a:gd name="T83" fmla="*/ 151 h 293"/>
                  <a:gd name="T84" fmla="*/ 511 w 537"/>
                  <a:gd name="T85" fmla="*/ 144 h 293"/>
                  <a:gd name="T86" fmla="*/ 479 w 537"/>
                  <a:gd name="T87" fmla="*/ 116 h 293"/>
                  <a:gd name="T88" fmla="*/ 476 w 537"/>
                  <a:gd name="T89" fmla="*/ 86 h 293"/>
                  <a:gd name="T90" fmla="*/ 453 w 537"/>
                  <a:gd name="T91" fmla="*/ 78 h 293"/>
                  <a:gd name="T92" fmla="*/ 442 w 537"/>
                  <a:gd name="T93" fmla="*/ 75 h 293"/>
                  <a:gd name="T94" fmla="*/ 427 w 537"/>
                  <a:gd name="T95" fmla="*/ 47 h 2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537" h="293">
                    <a:moveTo>
                      <a:pt x="424" y="42"/>
                    </a:moveTo>
                    <a:lnTo>
                      <a:pt x="424" y="38"/>
                    </a:lnTo>
                    <a:lnTo>
                      <a:pt x="416" y="33"/>
                    </a:lnTo>
                    <a:lnTo>
                      <a:pt x="415" y="33"/>
                    </a:lnTo>
                    <a:lnTo>
                      <a:pt x="403" y="22"/>
                    </a:lnTo>
                    <a:lnTo>
                      <a:pt x="403" y="21"/>
                    </a:lnTo>
                    <a:lnTo>
                      <a:pt x="402" y="19"/>
                    </a:lnTo>
                    <a:lnTo>
                      <a:pt x="398" y="10"/>
                    </a:lnTo>
                    <a:lnTo>
                      <a:pt x="398" y="7"/>
                    </a:lnTo>
                    <a:lnTo>
                      <a:pt x="392" y="7"/>
                    </a:lnTo>
                    <a:lnTo>
                      <a:pt x="388" y="5"/>
                    </a:lnTo>
                    <a:lnTo>
                      <a:pt x="386" y="5"/>
                    </a:lnTo>
                    <a:lnTo>
                      <a:pt x="368" y="3"/>
                    </a:lnTo>
                    <a:lnTo>
                      <a:pt x="364" y="0"/>
                    </a:lnTo>
                    <a:lnTo>
                      <a:pt x="352" y="0"/>
                    </a:lnTo>
                    <a:lnTo>
                      <a:pt x="331" y="5"/>
                    </a:lnTo>
                    <a:lnTo>
                      <a:pt x="324" y="4"/>
                    </a:lnTo>
                    <a:lnTo>
                      <a:pt x="315" y="4"/>
                    </a:lnTo>
                    <a:lnTo>
                      <a:pt x="297" y="1"/>
                    </a:lnTo>
                    <a:lnTo>
                      <a:pt x="283" y="7"/>
                    </a:lnTo>
                    <a:lnTo>
                      <a:pt x="276" y="18"/>
                    </a:lnTo>
                    <a:lnTo>
                      <a:pt x="264" y="25"/>
                    </a:lnTo>
                    <a:lnTo>
                      <a:pt x="238" y="24"/>
                    </a:lnTo>
                    <a:lnTo>
                      <a:pt x="233" y="22"/>
                    </a:lnTo>
                    <a:lnTo>
                      <a:pt x="185" y="26"/>
                    </a:lnTo>
                    <a:lnTo>
                      <a:pt x="181" y="26"/>
                    </a:lnTo>
                    <a:lnTo>
                      <a:pt x="156" y="32"/>
                    </a:lnTo>
                    <a:lnTo>
                      <a:pt x="153" y="32"/>
                    </a:lnTo>
                    <a:lnTo>
                      <a:pt x="151" y="35"/>
                    </a:lnTo>
                    <a:lnTo>
                      <a:pt x="141" y="38"/>
                    </a:lnTo>
                    <a:lnTo>
                      <a:pt x="137" y="36"/>
                    </a:lnTo>
                    <a:lnTo>
                      <a:pt x="134" y="33"/>
                    </a:lnTo>
                    <a:lnTo>
                      <a:pt x="131" y="32"/>
                    </a:lnTo>
                    <a:lnTo>
                      <a:pt x="127" y="29"/>
                    </a:lnTo>
                    <a:lnTo>
                      <a:pt x="125" y="29"/>
                    </a:lnTo>
                    <a:lnTo>
                      <a:pt x="121" y="36"/>
                    </a:lnTo>
                    <a:lnTo>
                      <a:pt x="117" y="40"/>
                    </a:lnTo>
                    <a:lnTo>
                      <a:pt x="114" y="42"/>
                    </a:lnTo>
                    <a:lnTo>
                      <a:pt x="110" y="43"/>
                    </a:lnTo>
                    <a:lnTo>
                      <a:pt x="106" y="42"/>
                    </a:lnTo>
                    <a:lnTo>
                      <a:pt x="104" y="42"/>
                    </a:lnTo>
                    <a:lnTo>
                      <a:pt x="96" y="36"/>
                    </a:lnTo>
                    <a:lnTo>
                      <a:pt x="95" y="36"/>
                    </a:lnTo>
                    <a:lnTo>
                      <a:pt x="92" y="38"/>
                    </a:lnTo>
                    <a:lnTo>
                      <a:pt x="95" y="58"/>
                    </a:lnTo>
                    <a:lnTo>
                      <a:pt x="100" y="75"/>
                    </a:lnTo>
                    <a:lnTo>
                      <a:pt x="96" y="100"/>
                    </a:lnTo>
                    <a:lnTo>
                      <a:pt x="92" y="109"/>
                    </a:lnTo>
                    <a:lnTo>
                      <a:pt x="89" y="112"/>
                    </a:lnTo>
                    <a:lnTo>
                      <a:pt x="79" y="119"/>
                    </a:lnTo>
                    <a:lnTo>
                      <a:pt x="79" y="120"/>
                    </a:lnTo>
                    <a:lnTo>
                      <a:pt x="78" y="124"/>
                    </a:lnTo>
                    <a:lnTo>
                      <a:pt x="78" y="141"/>
                    </a:lnTo>
                    <a:lnTo>
                      <a:pt x="84" y="149"/>
                    </a:lnTo>
                    <a:lnTo>
                      <a:pt x="110" y="165"/>
                    </a:lnTo>
                    <a:lnTo>
                      <a:pt x="111" y="165"/>
                    </a:lnTo>
                    <a:lnTo>
                      <a:pt x="110" y="166"/>
                    </a:lnTo>
                    <a:lnTo>
                      <a:pt x="110" y="169"/>
                    </a:lnTo>
                    <a:lnTo>
                      <a:pt x="104" y="177"/>
                    </a:lnTo>
                    <a:lnTo>
                      <a:pt x="103" y="179"/>
                    </a:lnTo>
                    <a:lnTo>
                      <a:pt x="100" y="179"/>
                    </a:lnTo>
                    <a:lnTo>
                      <a:pt x="82" y="168"/>
                    </a:lnTo>
                    <a:lnTo>
                      <a:pt x="82" y="165"/>
                    </a:lnTo>
                    <a:lnTo>
                      <a:pt x="72" y="153"/>
                    </a:lnTo>
                    <a:lnTo>
                      <a:pt x="58" y="141"/>
                    </a:lnTo>
                    <a:lnTo>
                      <a:pt x="53" y="139"/>
                    </a:lnTo>
                    <a:lnTo>
                      <a:pt x="53" y="144"/>
                    </a:lnTo>
                    <a:lnTo>
                      <a:pt x="51" y="144"/>
                    </a:lnTo>
                    <a:lnTo>
                      <a:pt x="50" y="145"/>
                    </a:lnTo>
                    <a:lnTo>
                      <a:pt x="48" y="145"/>
                    </a:lnTo>
                    <a:lnTo>
                      <a:pt x="29" y="151"/>
                    </a:lnTo>
                    <a:lnTo>
                      <a:pt x="14" y="148"/>
                    </a:lnTo>
                    <a:lnTo>
                      <a:pt x="11" y="146"/>
                    </a:lnTo>
                    <a:lnTo>
                      <a:pt x="11" y="148"/>
                    </a:lnTo>
                    <a:lnTo>
                      <a:pt x="4" y="168"/>
                    </a:lnTo>
                    <a:lnTo>
                      <a:pt x="4" y="175"/>
                    </a:lnTo>
                    <a:lnTo>
                      <a:pt x="14" y="191"/>
                    </a:lnTo>
                    <a:lnTo>
                      <a:pt x="5" y="202"/>
                    </a:lnTo>
                    <a:lnTo>
                      <a:pt x="1" y="209"/>
                    </a:lnTo>
                    <a:lnTo>
                      <a:pt x="0" y="211"/>
                    </a:lnTo>
                    <a:lnTo>
                      <a:pt x="29" y="225"/>
                    </a:lnTo>
                    <a:lnTo>
                      <a:pt x="40" y="228"/>
                    </a:lnTo>
                    <a:lnTo>
                      <a:pt x="41" y="229"/>
                    </a:lnTo>
                    <a:lnTo>
                      <a:pt x="57" y="237"/>
                    </a:lnTo>
                    <a:lnTo>
                      <a:pt x="58" y="237"/>
                    </a:lnTo>
                    <a:lnTo>
                      <a:pt x="60" y="239"/>
                    </a:lnTo>
                    <a:lnTo>
                      <a:pt x="64" y="240"/>
                    </a:lnTo>
                    <a:lnTo>
                      <a:pt x="91" y="253"/>
                    </a:lnTo>
                    <a:lnTo>
                      <a:pt x="92" y="254"/>
                    </a:lnTo>
                    <a:lnTo>
                      <a:pt x="124" y="273"/>
                    </a:lnTo>
                    <a:lnTo>
                      <a:pt x="127" y="273"/>
                    </a:lnTo>
                    <a:lnTo>
                      <a:pt x="132" y="276"/>
                    </a:lnTo>
                    <a:lnTo>
                      <a:pt x="134" y="275"/>
                    </a:lnTo>
                    <a:lnTo>
                      <a:pt x="137" y="266"/>
                    </a:lnTo>
                    <a:lnTo>
                      <a:pt x="138" y="240"/>
                    </a:lnTo>
                    <a:lnTo>
                      <a:pt x="142" y="228"/>
                    </a:lnTo>
                    <a:lnTo>
                      <a:pt x="148" y="220"/>
                    </a:lnTo>
                    <a:lnTo>
                      <a:pt x="155" y="215"/>
                    </a:lnTo>
                    <a:lnTo>
                      <a:pt x="158" y="213"/>
                    </a:lnTo>
                    <a:lnTo>
                      <a:pt x="159" y="213"/>
                    </a:lnTo>
                    <a:lnTo>
                      <a:pt x="159" y="212"/>
                    </a:lnTo>
                    <a:lnTo>
                      <a:pt x="166" y="209"/>
                    </a:lnTo>
                    <a:lnTo>
                      <a:pt x="170" y="205"/>
                    </a:lnTo>
                    <a:lnTo>
                      <a:pt x="180" y="199"/>
                    </a:lnTo>
                    <a:lnTo>
                      <a:pt x="201" y="192"/>
                    </a:lnTo>
                    <a:lnTo>
                      <a:pt x="206" y="190"/>
                    </a:lnTo>
                    <a:lnTo>
                      <a:pt x="209" y="190"/>
                    </a:lnTo>
                    <a:lnTo>
                      <a:pt x="212" y="187"/>
                    </a:lnTo>
                    <a:lnTo>
                      <a:pt x="213" y="190"/>
                    </a:lnTo>
                    <a:lnTo>
                      <a:pt x="218" y="192"/>
                    </a:lnTo>
                    <a:lnTo>
                      <a:pt x="219" y="194"/>
                    </a:lnTo>
                    <a:lnTo>
                      <a:pt x="229" y="208"/>
                    </a:lnTo>
                    <a:lnTo>
                      <a:pt x="234" y="213"/>
                    </a:lnTo>
                    <a:lnTo>
                      <a:pt x="238" y="218"/>
                    </a:lnTo>
                    <a:lnTo>
                      <a:pt x="238" y="219"/>
                    </a:lnTo>
                    <a:lnTo>
                      <a:pt x="243" y="220"/>
                    </a:lnTo>
                    <a:lnTo>
                      <a:pt x="245" y="222"/>
                    </a:lnTo>
                    <a:lnTo>
                      <a:pt x="250" y="222"/>
                    </a:lnTo>
                    <a:lnTo>
                      <a:pt x="261" y="228"/>
                    </a:lnTo>
                    <a:lnTo>
                      <a:pt x="264" y="230"/>
                    </a:lnTo>
                    <a:lnTo>
                      <a:pt x="265" y="233"/>
                    </a:lnTo>
                    <a:lnTo>
                      <a:pt x="272" y="235"/>
                    </a:lnTo>
                    <a:lnTo>
                      <a:pt x="279" y="235"/>
                    </a:lnTo>
                    <a:lnTo>
                      <a:pt x="280" y="236"/>
                    </a:lnTo>
                    <a:lnTo>
                      <a:pt x="282" y="239"/>
                    </a:lnTo>
                    <a:lnTo>
                      <a:pt x="295" y="254"/>
                    </a:lnTo>
                    <a:lnTo>
                      <a:pt x="311" y="266"/>
                    </a:lnTo>
                    <a:lnTo>
                      <a:pt x="317" y="269"/>
                    </a:lnTo>
                    <a:lnTo>
                      <a:pt x="332" y="273"/>
                    </a:lnTo>
                    <a:lnTo>
                      <a:pt x="335" y="273"/>
                    </a:lnTo>
                    <a:lnTo>
                      <a:pt x="346" y="271"/>
                    </a:lnTo>
                    <a:lnTo>
                      <a:pt x="349" y="271"/>
                    </a:lnTo>
                    <a:lnTo>
                      <a:pt x="359" y="285"/>
                    </a:lnTo>
                    <a:lnTo>
                      <a:pt x="360" y="288"/>
                    </a:lnTo>
                    <a:lnTo>
                      <a:pt x="364" y="290"/>
                    </a:lnTo>
                    <a:lnTo>
                      <a:pt x="366" y="293"/>
                    </a:lnTo>
                    <a:lnTo>
                      <a:pt x="368" y="293"/>
                    </a:lnTo>
                    <a:lnTo>
                      <a:pt x="372" y="292"/>
                    </a:lnTo>
                    <a:lnTo>
                      <a:pt x="393" y="279"/>
                    </a:lnTo>
                    <a:lnTo>
                      <a:pt x="398" y="275"/>
                    </a:lnTo>
                    <a:lnTo>
                      <a:pt x="402" y="268"/>
                    </a:lnTo>
                    <a:lnTo>
                      <a:pt x="415" y="253"/>
                    </a:lnTo>
                    <a:lnTo>
                      <a:pt x="430" y="242"/>
                    </a:lnTo>
                    <a:lnTo>
                      <a:pt x="442" y="242"/>
                    </a:lnTo>
                    <a:lnTo>
                      <a:pt x="466" y="246"/>
                    </a:lnTo>
                    <a:lnTo>
                      <a:pt x="479" y="246"/>
                    </a:lnTo>
                    <a:lnTo>
                      <a:pt x="483" y="243"/>
                    </a:lnTo>
                    <a:lnTo>
                      <a:pt x="484" y="243"/>
                    </a:lnTo>
                    <a:lnTo>
                      <a:pt x="486" y="242"/>
                    </a:lnTo>
                    <a:lnTo>
                      <a:pt x="501" y="215"/>
                    </a:lnTo>
                    <a:lnTo>
                      <a:pt x="504" y="212"/>
                    </a:lnTo>
                    <a:lnTo>
                      <a:pt x="512" y="199"/>
                    </a:lnTo>
                    <a:lnTo>
                      <a:pt x="512" y="198"/>
                    </a:lnTo>
                    <a:lnTo>
                      <a:pt x="513" y="197"/>
                    </a:lnTo>
                    <a:lnTo>
                      <a:pt x="519" y="194"/>
                    </a:lnTo>
                    <a:lnTo>
                      <a:pt x="522" y="194"/>
                    </a:lnTo>
                    <a:lnTo>
                      <a:pt x="525" y="192"/>
                    </a:lnTo>
                    <a:lnTo>
                      <a:pt x="528" y="190"/>
                    </a:lnTo>
                    <a:lnTo>
                      <a:pt x="532" y="182"/>
                    </a:lnTo>
                    <a:lnTo>
                      <a:pt x="533" y="180"/>
                    </a:lnTo>
                    <a:lnTo>
                      <a:pt x="536" y="176"/>
                    </a:lnTo>
                    <a:lnTo>
                      <a:pt x="536" y="175"/>
                    </a:lnTo>
                    <a:lnTo>
                      <a:pt x="537" y="173"/>
                    </a:lnTo>
                    <a:lnTo>
                      <a:pt x="536" y="169"/>
                    </a:lnTo>
                    <a:lnTo>
                      <a:pt x="532" y="163"/>
                    </a:lnTo>
                    <a:lnTo>
                      <a:pt x="526" y="153"/>
                    </a:lnTo>
                    <a:lnTo>
                      <a:pt x="525" y="153"/>
                    </a:lnTo>
                    <a:lnTo>
                      <a:pt x="520" y="151"/>
                    </a:lnTo>
                    <a:lnTo>
                      <a:pt x="518" y="148"/>
                    </a:lnTo>
                    <a:lnTo>
                      <a:pt x="515" y="146"/>
                    </a:lnTo>
                    <a:lnTo>
                      <a:pt x="512" y="144"/>
                    </a:lnTo>
                    <a:lnTo>
                      <a:pt x="511" y="144"/>
                    </a:lnTo>
                    <a:lnTo>
                      <a:pt x="508" y="142"/>
                    </a:lnTo>
                    <a:lnTo>
                      <a:pt x="496" y="138"/>
                    </a:lnTo>
                    <a:lnTo>
                      <a:pt x="482" y="125"/>
                    </a:lnTo>
                    <a:lnTo>
                      <a:pt x="479" y="116"/>
                    </a:lnTo>
                    <a:lnTo>
                      <a:pt x="479" y="112"/>
                    </a:lnTo>
                    <a:lnTo>
                      <a:pt x="477" y="103"/>
                    </a:lnTo>
                    <a:lnTo>
                      <a:pt x="477" y="93"/>
                    </a:lnTo>
                    <a:lnTo>
                      <a:pt x="476" y="86"/>
                    </a:lnTo>
                    <a:lnTo>
                      <a:pt x="476" y="84"/>
                    </a:lnTo>
                    <a:lnTo>
                      <a:pt x="459" y="79"/>
                    </a:lnTo>
                    <a:lnTo>
                      <a:pt x="458" y="79"/>
                    </a:lnTo>
                    <a:lnTo>
                      <a:pt x="453" y="78"/>
                    </a:lnTo>
                    <a:lnTo>
                      <a:pt x="449" y="78"/>
                    </a:lnTo>
                    <a:lnTo>
                      <a:pt x="446" y="77"/>
                    </a:lnTo>
                    <a:lnTo>
                      <a:pt x="445" y="77"/>
                    </a:lnTo>
                    <a:lnTo>
                      <a:pt x="442" y="75"/>
                    </a:lnTo>
                    <a:lnTo>
                      <a:pt x="441" y="74"/>
                    </a:lnTo>
                    <a:lnTo>
                      <a:pt x="430" y="52"/>
                    </a:lnTo>
                    <a:lnTo>
                      <a:pt x="430" y="49"/>
                    </a:lnTo>
                    <a:lnTo>
                      <a:pt x="427" y="47"/>
                    </a:lnTo>
                    <a:lnTo>
                      <a:pt x="424" y="4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92" name="Freeform 220">
                <a:extLst>
                  <a:ext uri="{FF2B5EF4-FFF2-40B4-BE49-F238E27FC236}">
                    <a16:creationId xmlns:a16="http://schemas.microsoft.com/office/drawing/2014/main" id="{9EF6F5C9-A125-9044-5C3D-8CB99EDCB06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748" y="3295"/>
                <a:ext cx="349" cy="268"/>
              </a:xfrm>
              <a:custGeom>
                <a:avLst/>
                <a:gdLst>
                  <a:gd name="T0" fmla="*/ 1150 w 1393"/>
                  <a:gd name="T1" fmla="*/ 169 h 1074"/>
                  <a:gd name="T2" fmla="*/ 1032 w 1393"/>
                  <a:gd name="T3" fmla="*/ 98 h 1074"/>
                  <a:gd name="T4" fmla="*/ 940 w 1393"/>
                  <a:gd name="T5" fmla="*/ 89 h 1074"/>
                  <a:gd name="T6" fmla="*/ 782 w 1393"/>
                  <a:gd name="T7" fmla="*/ 87 h 1074"/>
                  <a:gd name="T8" fmla="*/ 650 w 1393"/>
                  <a:gd name="T9" fmla="*/ 39 h 1074"/>
                  <a:gd name="T10" fmla="*/ 381 w 1393"/>
                  <a:gd name="T11" fmla="*/ 31 h 1074"/>
                  <a:gd name="T12" fmla="*/ 293 w 1393"/>
                  <a:gd name="T13" fmla="*/ 96 h 1074"/>
                  <a:gd name="T14" fmla="*/ 324 w 1393"/>
                  <a:gd name="T15" fmla="*/ 278 h 1074"/>
                  <a:gd name="T16" fmla="*/ 224 w 1393"/>
                  <a:gd name="T17" fmla="*/ 298 h 1074"/>
                  <a:gd name="T18" fmla="*/ 237 w 1393"/>
                  <a:gd name="T19" fmla="*/ 478 h 1074"/>
                  <a:gd name="T20" fmla="*/ 93 w 1393"/>
                  <a:gd name="T21" fmla="*/ 540 h 1074"/>
                  <a:gd name="T22" fmla="*/ 0 w 1393"/>
                  <a:gd name="T23" fmla="*/ 623 h 1074"/>
                  <a:gd name="T24" fmla="*/ 131 w 1393"/>
                  <a:gd name="T25" fmla="*/ 733 h 1074"/>
                  <a:gd name="T26" fmla="*/ 171 w 1393"/>
                  <a:gd name="T27" fmla="*/ 785 h 1074"/>
                  <a:gd name="T28" fmla="*/ 234 w 1393"/>
                  <a:gd name="T29" fmla="*/ 711 h 1074"/>
                  <a:gd name="T30" fmla="*/ 199 w 1393"/>
                  <a:gd name="T31" fmla="*/ 750 h 1074"/>
                  <a:gd name="T32" fmla="*/ 171 w 1393"/>
                  <a:gd name="T33" fmla="*/ 731 h 1074"/>
                  <a:gd name="T34" fmla="*/ 134 w 1393"/>
                  <a:gd name="T35" fmla="*/ 718 h 1074"/>
                  <a:gd name="T36" fmla="*/ 159 w 1393"/>
                  <a:gd name="T37" fmla="*/ 690 h 1074"/>
                  <a:gd name="T38" fmla="*/ 146 w 1393"/>
                  <a:gd name="T39" fmla="*/ 672 h 1074"/>
                  <a:gd name="T40" fmla="*/ 127 w 1393"/>
                  <a:gd name="T41" fmla="*/ 626 h 1074"/>
                  <a:gd name="T42" fmla="*/ 156 w 1393"/>
                  <a:gd name="T43" fmla="*/ 592 h 1074"/>
                  <a:gd name="T44" fmla="*/ 185 w 1393"/>
                  <a:gd name="T45" fmla="*/ 627 h 1074"/>
                  <a:gd name="T46" fmla="*/ 206 w 1393"/>
                  <a:gd name="T47" fmla="*/ 631 h 1074"/>
                  <a:gd name="T48" fmla="*/ 218 w 1393"/>
                  <a:gd name="T49" fmla="*/ 645 h 1074"/>
                  <a:gd name="T50" fmla="*/ 266 w 1393"/>
                  <a:gd name="T51" fmla="*/ 622 h 1074"/>
                  <a:gd name="T52" fmla="*/ 315 w 1393"/>
                  <a:gd name="T53" fmla="*/ 648 h 1074"/>
                  <a:gd name="T54" fmla="*/ 343 w 1393"/>
                  <a:gd name="T55" fmla="*/ 664 h 1074"/>
                  <a:gd name="T56" fmla="*/ 365 w 1393"/>
                  <a:gd name="T57" fmla="*/ 733 h 1074"/>
                  <a:gd name="T58" fmla="*/ 401 w 1393"/>
                  <a:gd name="T59" fmla="*/ 794 h 1074"/>
                  <a:gd name="T60" fmla="*/ 445 w 1393"/>
                  <a:gd name="T61" fmla="*/ 795 h 1074"/>
                  <a:gd name="T62" fmla="*/ 574 w 1393"/>
                  <a:gd name="T63" fmla="*/ 792 h 1074"/>
                  <a:gd name="T64" fmla="*/ 706 w 1393"/>
                  <a:gd name="T65" fmla="*/ 760 h 1074"/>
                  <a:gd name="T66" fmla="*/ 768 w 1393"/>
                  <a:gd name="T67" fmla="*/ 737 h 1074"/>
                  <a:gd name="T68" fmla="*/ 811 w 1393"/>
                  <a:gd name="T69" fmla="*/ 774 h 1074"/>
                  <a:gd name="T70" fmla="*/ 835 w 1393"/>
                  <a:gd name="T71" fmla="*/ 844 h 1074"/>
                  <a:gd name="T72" fmla="*/ 830 w 1393"/>
                  <a:gd name="T73" fmla="*/ 887 h 1074"/>
                  <a:gd name="T74" fmla="*/ 814 w 1393"/>
                  <a:gd name="T75" fmla="*/ 962 h 1074"/>
                  <a:gd name="T76" fmla="*/ 868 w 1393"/>
                  <a:gd name="T77" fmla="*/ 993 h 1074"/>
                  <a:gd name="T78" fmla="*/ 942 w 1393"/>
                  <a:gd name="T79" fmla="*/ 1004 h 1074"/>
                  <a:gd name="T80" fmla="*/ 1022 w 1393"/>
                  <a:gd name="T81" fmla="*/ 1012 h 1074"/>
                  <a:gd name="T82" fmla="*/ 1062 w 1393"/>
                  <a:gd name="T83" fmla="*/ 982 h 1074"/>
                  <a:gd name="T84" fmla="*/ 1100 w 1393"/>
                  <a:gd name="T85" fmla="*/ 1042 h 1074"/>
                  <a:gd name="T86" fmla="*/ 1202 w 1393"/>
                  <a:gd name="T87" fmla="*/ 1024 h 1074"/>
                  <a:gd name="T88" fmla="*/ 1279 w 1393"/>
                  <a:gd name="T89" fmla="*/ 926 h 1074"/>
                  <a:gd name="T90" fmla="*/ 1302 w 1393"/>
                  <a:gd name="T91" fmla="*/ 789 h 1074"/>
                  <a:gd name="T92" fmla="*/ 1261 w 1393"/>
                  <a:gd name="T93" fmla="*/ 742 h 1074"/>
                  <a:gd name="T94" fmla="*/ 1321 w 1393"/>
                  <a:gd name="T95" fmla="*/ 641 h 1074"/>
                  <a:gd name="T96" fmla="*/ 1301 w 1393"/>
                  <a:gd name="T97" fmla="*/ 528 h 1074"/>
                  <a:gd name="T98" fmla="*/ 1278 w 1393"/>
                  <a:gd name="T99" fmla="*/ 430 h 1074"/>
                  <a:gd name="T100" fmla="*/ 1241 w 1393"/>
                  <a:gd name="T101" fmla="*/ 310 h 1074"/>
                  <a:gd name="T102" fmla="*/ 1276 w 1393"/>
                  <a:gd name="T103" fmla="*/ 194 h 1074"/>
                  <a:gd name="T104" fmla="*/ 1367 w 1393"/>
                  <a:gd name="T105" fmla="*/ 112 h 1074"/>
                  <a:gd name="T106" fmla="*/ 361 w 1393"/>
                  <a:gd name="T107" fmla="*/ 390 h 1074"/>
                  <a:gd name="T108" fmla="*/ 498 w 1393"/>
                  <a:gd name="T109" fmla="*/ 463 h 1074"/>
                  <a:gd name="T110" fmla="*/ 533 w 1393"/>
                  <a:gd name="T111" fmla="*/ 552 h 1074"/>
                  <a:gd name="T112" fmla="*/ 590 w 1393"/>
                  <a:gd name="T113" fmla="*/ 511 h 1074"/>
                  <a:gd name="T114" fmla="*/ 602 w 1393"/>
                  <a:gd name="T115" fmla="*/ 597 h 1074"/>
                  <a:gd name="T116" fmla="*/ 472 w 1393"/>
                  <a:gd name="T117" fmla="*/ 666 h 1074"/>
                  <a:gd name="T118" fmla="*/ 413 w 1393"/>
                  <a:gd name="T119" fmla="*/ 554 h 1074"/>
                  <a:gd name="T120" fmla="*/ 361 w 1393"/>
                  <a:gd name="T121" fmla="*/ 447 h 10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393" h="1074">
                    <a:moveTo>
                      <a:pt x="1301" y="70"/>
                    </a:moveTo>
                    <a:lnTo>
                      <a:pt x="1295" y="73"/>
                    </a:lnTo>
                    <a:lnTo>
                      <a:pt x="1294" y="74"/>
                    </a:lnTo>
                    <a:lnTo>
                      <a:pt x="1294" y="75"/>
                    </a:lnTo>
                    <a:lnTo>
                      <a:pt x="1286" y="88"/>
                    </a:lnTo>
                    <a:lnTo>
                      <a:pt x="1283" y="91"/>
                    </a:lnTo>
                    <a:lnTo>
                      <a:pt x="1268" y="118"/>
                    </a:lnTo>
                    <a:lnTo>
                      <a:pt x="1266" y="119"/>
                    </a:lnTo>
                    <a:lnTo>
                      <a:pt x="1265" y="119"/>
                    </a:lnTo>
                    <a:lnTo>
                      <a:pt x="1261" y="122"/>
                    </a:lnTo>
                    <a:lnTo>
                      <a:pt x="1248" y="122"/>
                    </a:lnTo>
                    <a:lnTo>
                      <a:pt x="1224" y="118"/>
                    </a:lnTo>
                    <a:lnTo>
                      <a:pt x="1212" y="118"/>
                    </a:lnTo>
                    <a:lnTo>
                      <a:pt x="1197" y="129"/>
                    </a:lnTo>
                    <a:lnTo>
                      <a:pt x="1184" y="144"/>
                    </a:lnTo>
                    <a:lnTo>
                      <a:pt x="1180" y="151"/>
                    </a:lnTo>
                    <a:lnTo>
                      <a:pt x="1175" y="155"/>
                    </a:lnTo>
                    <a:lnTo>
                      <a:pt x="1154" y="168"/>
                    </a:lnTo>
                    <a:lnTo>
                      <a:pt x="1150" y="169"/>
                    </a:lnTo>
                    <a:lnTo>
                      <a:pt x="1148" y="169"/>
                    </a:lnTo>
                    <a:lnTo>
                      <a:pt x="1146" y="166"/>
                    </a:lnTo>
                    <a:lnTo>
                      <a:pt x="1142" y="164"/>
                    </a:lnTo>
                    <a:lnTo>
                      <a:pt x="1141" y="161"/>
                    </a:lnTo>
                    <a:lnTo>
                      <a:pt x="1131" y="147"/>
                    </a:lnTo>
                    <a:lnTo>
                      <a:pt x="1128" y="147"/>
                    </a:lnTo>
                    <a:lnTo>
                      <a:pt x="1117" y="149"/>
                    </a:lnTo>
                    <a:lnTo>
                      <a:pt x="1114" y="149"/>
                    </a:lnTo>
                    <a:lnTo>
                      <a:pt x="1099" y="145"/>
                    </a:lnTo>
                    <a:lnTo>
                      <a:pt x="1093" y="142"/>
                    </a:lnTo>
                    <a:lnTo>
                      <a:pt x="1077" y="130"/>
                    </a:lnTo>
                    <a:lnTo>
                      <a:pt x="1064" y="115"/>
                    </a:lnTo>
                    <a:lnTo>
                      <a:pt x="1062" y="112"/>
                    </a:lnTo>
                    <a:lnTo>
                      <a:pt x="1061" y="111"/>
                    </a:lnTo>
                    <a:lnTo>
                      <a:pt x="1054" y="111"/>
                    </a:lnTo>
                    <a:lnTo>
                      <a:pt x="1047" y="109"/>
                    </a:lnTo>
                    <a:lnTo>
                      <a:pt x="1046" y="106"/>
                    </a:lnTo>
                    <a:lnTo>
                      <a:pt x="1043" y="104"/>
                    </a:lnTo>
                    <a:lnTo>
                      <a:pt x="1032" y="98"/>
                    </a:lnTo>
                    <a:lnTo>
                      <a:pt x="1027" y="98"/>
                    </a:lnTo>
                    <a:lnTo>
                      <a:pt x="1025" y="96"/>
                    </a:lnTo>
                    <a:lnTo>
                      <a:pt x="1020" y="95"/>
                    </a:lnTo>
                    <a:lnTo>
                      <a:pt x="1020" y="94"/>
                    </a:lnTo>
                    <a:lnTo>
                      <a:pt x="1016" y="89"/>
                    </a:lnTo>
                    <a:lnTo>
                      <a:pt x="1011" y="84"/>
                    </a:lnTo>
                    <a:lnTo>
                      <a:pt x="1001" y="70"/>
                    </a:lnTo>
                    <a:lnTo>
                      <a:pt x="1000" y="68"/>
                    </a:lnTo>
                    <a:lnTo>
                      <a:pt x="995" y="66"/>
                    </a:lnTo>
                    <a:lnTo>
                      <a:pt x="994" y="63"/>
                    </a:lnTo>
                    <a:lnTo>
                      <a:pt x="991" y="66"/>
                    </a:lnTo>
                    <a:lnTo>
                      <a:pt x="988" y="66"/>
                    </a:lnTo>
                    <a:lnTo>
                      <a:pt x="983" y="68"/>
                    </a:lnTo>
                    <a:lnTo>
                      <a:pt x="962" y="75"/>
                    </a:lnTo>
                    <a:lnTo>
                      <a:pt x="952" y="81"/>
                    </a:lnTo>
                    <a:lnTo>
                      <a:pt x="948" y="85"/>
                    </a:lnTo>
                    <a:lnTo>
                      <a:pt x="941" y="88"/>
                    </a:lnTo>
                    <a:lnTo>
                      <a:pt x="941" y="89"/>
                    </a:lnTo>
                    <a:lnTo>
                      <a:pt x="940" y="89"/>
                    </a:lnTo>
                    <a:lnTo>
                      <a:pt x="937" y="91"/>
                    </a:lnTo>
                    <a:lnTo>
                      <a:pt x="930" y="96"/>
                    </a:lnTo>
                    <a:lnTo>
                      <a:pt x="924" y="104"/>
                    </a:lnTo>
                    <a:lnTo>
                      <a:pt x="920" y="116"/>
                    </a:lnTo>
                    <a:lnTo>
                      <a:pt x="919" y="142"/>
                    </a:lnTo>
                    <a:lnTo>
                      <a:pt x="916" y="151"/>
                    </a:lnTo>
                    <a:lnTo>
                      <a:pt x="914" y="152"/>
                    </a:lnTo>
                    <a:lnTo>
                      <a:pt x="909" y="149"/>
                    </a:lnTo>
                    <a:lnTo>
                      <a:pt x="906" y="149"/>
                    </a:lnTo>
                    <a:lnTo>
                      <a:pt x="874" y="130"/>
                    </a:lnTo>
                    <a:lnTo>
                      <a:pt x="873" y="129"/>
                    </a:lnTo>
                    <a:lnTo>
                      <a:pt x="846" y="116"/>
                    </a:lnTo>
                    <a:lnTo>
                      <a:pt x="842" y="115"/>
                    </a:lnTo>
                    <a:lnTo>
                      <a:pt x="840" y="113"/>
                    </a:lnTo>
                    <a:lnTo>
                      <a:pt x="839" y="113"/>
                    </a:lnTo>
                    <a:lnTo>
                      <a:pt x="823" y="105"/>
                    </a:lnTo>
                    <a:lnTo>
                      <a:pt x="822" y="104"/>
                    </a:lnTo>
                    <a:lnTo>
                      <a:pt x="811" y="101"/>
                    </a:lnTo>
                    <a:lnTo>
                      <a:pt x="782" y="87"/>
                    </a:lnTo>
                    <a:lnTo>
                      <a:pt x="779" y="85"/>
                    </a:lnTo>
                    <a:lnTo>
                      <a:pt x="776" y="82"/>
                    </a:lnTo>
                    <a:lnTo>
                      <a:pt x="772" y="80"/>
                    </a:lnTo>
                    <a:lnTo>
                      <a:pt x="759" y="68"/>
                    </a:lnTo>
                    <a:lnTo>
                      <a:pt x="758" y="68"/>
                    </a:lnTo>
                    <a:lnTo>
                      <a:pt x="747" y="58"/>
                    </a:lnTo>
                    <a:lnTo>
                      <a:pt x="743" y="55"/>
                    </a:lnTo>
                    <a:lnTo>
                      <a:pt x="737" y="53"/>
                    </a:lnTo>
                    <a:lnTo>
                      <a:pt x="734" y="53"/>
                    </a:lnTo>
                    <a:lnTo>
                      <a:pt x="713" y="51"/>
                    </a:lnTo>
                    <a:lnTo>
                      <a:pt x="708" y="51"/>
                    </a:lnTo>
                    <a:lnTo>
                      <a:pt x="706" y="49"/>
                    </a:lnTo>
                    <a:lnTo>
                      <a:pt x="701" y="49"/>
                    </a:lnTo>
                    <a:lnTo>
                      <a:pt x="692" y="48"/>
                    </a:lnTo>
                    <a:lnTo>
                      <a:pt x="677" y="44"/>
                    </a:lnTo>
                    <a:lnTo>
                      <a:pt x="674" y="42"/>
                    </a:lnTo>
                    <a:lnTo>
                      <a:pt x="667" y="41"/>
                    </a:lnTo>
                    <a:lnTo>
                      <a:pt x="666" y="39"/>
                    </a:lnTo>
                    <a:lnTo>
                      <a:pt x="650" y="39"/>
                    </a:lnTo>
                    <a:lnTo>
                      <a:pt x="641" y="38"/>
                    </a:lnTo>
                    <a:lnTo>
                      <a:pt x="632" y="38"/>
                    </a:lnTo>
                    <a:lnTo>
                      <a:pt x="632" y="39"/>
                    </a:lnTo>
                    <a:lnTo>
                      <a:pt x="579" y="62"/>
                    </a:lnTo>
                    <a:lnTo>
                      <a:pt x="578" y="62"/>
                    </a:lnTo>
                    <a:lnTo>
                      <a:pt x="560" y="56"/>
                    </a:lnTo>
                    <a:lnTo>
                      <a:pt x="495" y="22"/>
                    </a:lnTo>
                    <a:lnTo>
                      <a:pt x="494" y="22"/>
                    </a:lnTo>
                    <a:lnTo>
                      <a:pt x="451" y="0"/>
                    </a:lnTo>
                    <a:lnTo>
                      <a:pt x="450" y="0"/>
                    </a:lnTo>
                    <a:lnTo>
                      <a:pt x="448" y="1"/>
                    </a:lnTo>
                    <a:lnTo>
                      <a:pt x="434" y="10"/>
                    </a:lnTo>
                    <a:lnTo>
                      <a:pt x="431" y="10"/>
                    </a:lnTo>
                    <a:lnTo>
                      <a:pt x="423" y="14"/>
                    </a:lnTo>
                    <a:lnTo>
                      <a:pt x="415" y="15"/>
                    </a:lnTo>
                    <a:lnTo>
                      <a:pt x="410" y="15"/>
                    </a:lnTo>
                    <a:lnTo>
                      <a:pt x="405" y="14"/>
                    </a:lnTo>
                    <a:lnTo>
                      <a:pt x="398" y="15"/>
                    </a:lnTo>
                    <a:lnTo>
                      <a:pt x="381" y="31"/>
                    </a:lnTo>
                    <a:lnTo>
                      <a:pt x="370" y="36"/>
                    </a:lnTo>
                    <a:lnTo>
                      <a:pt x="368" y="35"/>
                    </a:lnTo>
                    <a:lnTo>
                      <a:pt x="365" y="35"/>
                    </a:lnTo>
                    <a:lnTo>
                      <a:pt x="363" y="36"/>
                    </a:lnTo>
                    <a:lnTo>
                      <a:pt x="357" y="41"/>
                    </a:lnTo>
                    <a:lnTo>
                      <a:pt x="357" y="42"/>
                    </a:lnTo>
                    <a:lnTo>
                      <a:pt x="356" y="42"/>
                    </a:lnTo>
                    <a:lnTo>
                      <a:pt x="331" y="45"/>
                    </a:lnTo>
                    <a:lnTo>
                      <a:pt x="331" y="44"/>
                    </a:lnTo>
                    <a:lnTo>
                      <a:pt x="329" y="45"/>
                    </a:lnTo>
                    <a:lnTo>
                      <a:pt x="318" y="51"/>
                    </a:lnTo>
                    <a:lnTo>
                      <a:pt x="275" y="82"/>
                    </a:lnTo>
                    <a:lnTo>
                      <a:pt x="274" y="82"/>
                    </a:lnTo>
                    <a:lnTo>
                      <a:pt x="274" y="87"/>
                    </a:lnTo>
                    <a:lnTo>
                      <a:pt x="275" y="88"/>
                    </a:lnTo>
                    <a:lnTo>
                      <a:pt x="281" y="95"/>
                    </a:lnTo>
                    <a:lnTo>
                      <a:pt x="283" y="95"/>
                    </a:lnTo>
                    <a:lnTo>
                      <a:pt x="290" y="96"/>
                    </a:lnTo>
                    <a:lnTo>
                      <a:pt x="293" y="96"/>
                    </a:lnTo>
                    <a:lnTo>
                      <a:pt x="310" y="101"/>
                    </a:lnTo>
                    <a:lnTo>
                      <a:pt x="310" y="113"/>
                    </a:lnTo>
                    <a:lnTo>
                      <a:pt x="308" y="120"/>
                    </a:lnTo>
                    <a:lnTo>
                      <a:pt x="308" y="126"/>
                    </a:lnTo>
                    <a:lnTo>
                      <a:pt x="310" y="129"/>
                    </a:lnTo>
                    <a:lnTo>
                      <a:pt x="310" y="133"/>
                    </a:lnTo>
                    <a:lnTo>
                      <a:pt x="312" y="155"/>
                    </a:lnTo>
                    <a:lnTo>
                      <a:pt x="312" y="157"/>
                    </a:lnTo>
                    <a:lnTo>
                      <a:pt x="314" y="162"/>
                    </a:lnTo>
                    <a:lnTo>
                      <a:pt x="314" y="166"/>
                    </a:lnTo>
                    <a:lnTo>
                      <a:pt x="308" y="186"/>
                    </a:lnTo>
                    <a:lnTo>
                      <a:pt x="297" y="208"/>
                    </a:lnTo>
                    <a:lnTo>
                      <a:pt x="297" y="209"/>
                    </a:lnTo>
                    <a:lnTo>
                      <a:pt x="279" y="239"/>
                    </a:lnTo>
                    <a:lnTo>
                      <a:pt x="279" y="242"/>
                    </a:lnTo>
                    <a:lnTo>
                      <a:pt x="278" y="243"/>
                    </a:lnTo>
                    <a:lnTo>
                      <a:pt x="315" y="272"/>
                    </a:lnTo>
                    <a:lnTo>
                      <a:pt x="319" y="277"/>
                    </a:lnTo>
                    <a:lnTo>
                      <a:pt x="324" y="278"/>
                    </a:lnTo>
                    <a:lnTo>
                      <a:pt x="324" y="279"/>
                    </a:lnTo>
                    <a:lnTo>
                      <a:pt x="325" y="279"/>
                    </a:lnTo>
                    <a:lnTo>
                      <a:pt x="318" y="281"/>
                    </a:lnTo>
                    <a:lnTo>
                      <a:pt x="311" y="284"/>
                    </a:lnTo>
                    <a:lnTo>
                      <a:pt x="310" y="284"/>
                    </a:lnTo>
                    <a:lnTo>
                      <a:pt x="276" y="291"/>
                    </a:lnTo>
                    <a:lnTo>
                      <a:pt x="275" y="288"/>
                    </a:lnTo>
                    <a:lnTo>
                      <a:pt x="274" y="282"/>
                    </a:lnTo>
                    <a:lnTo>
                      <a:pt x="272" y="279"/>
                    </a:lnTo>
                    <a:lnTo>
                      <a:pt x="266" y="272"/>
                    </a:lnTo>
                    <a:lnTo>
                      <a:pt x="266" y="274"/>
                    </a:lnTo>
                    <a:lnTo>
                      <a:pt x="255" y="279"/>
                    </a:lnTo>
                    <a:lnTo>
                      <a:pt x="237" y="285"/>
                    </a:lnTo>
                    <a:lnTo>
                      <a:pt x="236" y="286"/>
                    </a:lnTo>
                    <a:lnTo>
                      <a:pt x="234" y="286"/>
                    </a:lnTo>
                    <a:lnTo>
                      <a:pt x="230" y="291"/>
                    </a:lnTo>
                    <a:lnTo>
                      <a:pt x="227" y="295"/>
                    </a:lnTo>
                    <a:lnTo>
                      <a:pt x="226" y="295"/>
                    </a:lnTo>
                    <a:lnTo>
                      <a:pt x="224" y="298"/>
                    </a:lnTo>
                    <a:lnTo>
                      <a:pt x="194" y="329"/>
                    </a:lnTo>
                    <a:lnTo>
                      <a:pt x="191" y="335"/>
                    </a:lnTo>
                    <a:lnTo>
                      <a:pt x="191" y="339"/>
                    </a:lnTo>
                    <a:lnTo>
                      <a:pt x="188" y="353"/>
                    </a:lnTo>
                    <a:lnTo>
                      <a:pt x="188" y="356"/>
                    </a:lnTo>
                    <a:lnTo>
                      <a:pt x="198" y="389"/>
                    </a:lnTo>
                    <a:lnTo>
                      <a:pt x="198" y="401"/>
                    </a:lnTo>
                    <a:lnTo>
                      <a:pt x="190" y="416"/>
                    </a:lnTo>
                    <a:lnTo>
                      <a:pt x="187" y="420"/>
                    </a:lnTo>
                    <a:lnTo>
                      <a:pt x="201" y="430"/>
                    </a:lnTo>
                    <a:lnTo>
                      <a:pt x="216" y="444"/>
                    </a:lnTo>
                    <a:lnTo>
                      <a:pt x="220" y="446"/>
                    </a:lnTo>
                    <a:lnTo>
                      <a:pt x="230" y="456"/>
                    </a:lnTo>
                    <a:lnTo>
                      <a:pt x="233" y="457"/>
                    </a:lnTo>
                    <a:lnTo>
                      <a:pt x="236" y="460"/>
                    </a:lnTo>
                    <a:lnTo>
                      <a:pt x="251" y="473"/>
                    </a:lnTo>
                    <a:lnTo>
                      <a:pt x="252" y="475"/>
                    </a:lnTo>
                    <a:lnTo>
                      <a:pt x="251" y="475"/>
                    </a:lnTo>
                    <a:lnTo>
                      <a:pt x="237" y="478"/>
                    </a:lnTo>
                    <a:lnTo>
                      <a:pt x="234" y="478"/>
                    </a:lnTo>
                    <a:lnTo>
                      <a:pt x="190" y="499"/>
                    </a:lnTo>
                    <a:lnTo>
                      <a:pt x="181" y="507"/>
                    </a:lnTo>
                    <a:lnTo>
                      <a:pt x="177" y="516"/>
                    </a:lnTo>
                    <a:lnTo>
                      <a:pt x="174" y="525"/>
                    </a:lnTo>
                    <a:lnTo>
                      <a:pt x="159" y="554"/>
                    </a:lnTo>
                    <a:lnTo>
                      <a:pt x="156" y="556"/>
                    </a:lnTo>
                    <a:lnTo>
                      <a:pt x="155" y="557"/>
                    </a:lnTo>
                    <a:lnTo>
                      <a:pt x="135" y="563"/>
                    </a:lnTo>
                    <a:lnTo>
                      <a:pt x="117" y="545"/>
                    </a:lnTo>
                    <a:lnTo>
                      <a:pt x="114" y="543"/>
                    </a:lnTo>
                    <a:lnTo>
                      <a:pt x="111" y="547"/>
                    </a:lnTo>
                    <a:lnTo>
                      <a:pt x="104" y="553"/>
                    </a:lnTo>
                    <a:lnTo>
                      <a:pt x="102" y="552"/>
                    </a:lnTo>
                    <a:lnTo>
                      <a:pt x="99" y="549"/>
                    </a:lnTo>
                    <a:lnTo>
                      <a:pt x="97" y="546"/>
                    </a:lnTo>
                    <a:lnTo>
                      <a:pt x="96" y="545"/>
                    </a:lnTo>
                    <a:lnTo>
                      <a:pt x="94" y="542"/>
                    </a:lnTo>
                    <a:lnTo>
                      <a:pt x="93" y="540"/>
                    </a:lnTo>
                    <a:lnTo>
                      <a:pt x="93" y="536"/>
                    </a:lnTo>
                    <a:lnTo>
                      <a:pt x="90" y="536"/>
                    </a:lnTo>
                    <a:lnTo>
                      <a:pt x="89" y="535"/>
                    </a:lnTo>
                    <a:lnTo>
                      <a:pt x="81" y="536"/>
                    </a:lnTo>
                    <a:lnTo>
                      <a:pt x="74" y="543"/>
                    </a:lnTo>
                    <a:lnTo>
                      <a:pt x="65" y="536"/>
                    </a:lnTo>
                    <a:lnTo>
                      <a:pt x="64" y="535"/>
                    </a:lnTo>
                    <a:lnTo>
                      <a:pt x="58" y="535"/>
                    </a:lnTo>
                    <a:lnTo>
                      <a:pt x="46" y="539"/>
                    </a:lnTo>
                    <a:lnTo>
                      <a:pt x="39" y="543"/>
                    </a:lnTo>
                    <a:lnTo>
                      <a:pt x="18" y="573"/>
                    </a:lnTo>
                    <a:lnTo>
                      <a:pt x="11" y="591"/>
                    </a:lnTo>
                    <a:lnTo>
                      <a:pt x="11" y="592"/>
                    </a:lnTo>
                    <a:lnTo>
                      <a:pt x="10" y="594"/>
                    </a:lnTo>
                    <a:lnTo>
                      <a:pt x="8" y="599"/>
                    </a:lnTo>
                    <a:lnTo>
                      <a:pt x="5" y="605"/>
                    </a:lnTo>
                    <a:lnTo>
                      <a:pt x="5" y="606"/>
                    </a:lnTo>
                    <a:lnTo>
                      <a:pt x="3" y="610"/>
                    </a:lnTo>
                    <a:lnTo>
                      <a:pt x="0" y="623"/>
                    </a:lnTo>
                    <a:lnTo>
                      <a:pt x="0" y="627"/>
                    </a:lnTo>
                    <a:lnTo>
                      <a:pt x="4" y="631"/>
                    </a:lnTo>
                    <a:lnTo>
                      <a:pt x="8" y="634"/>
                    </a:lnTo>
                    <a:lnTo>
                      <a:pt x="10" y="637"/>
                    </a:lnTo>
                    <a:lnTo>
                      <a:pt x="18" y="645"/>
                    </a:lnTo>
                    <a:lnTo>
                      <a:pt x="19" y="650"/>
                    </a:lnTo>
                    <a:lnTo>
                      <a:pt x="26" y="658"/>
                    </a:lnTo>
                    <a:lnTo>
                      <a:pt x="27" y="661"/>
                    </a:lnTo>
                    <a:lnTo>
                      <a:pt x="32" y="664"/>
                    </a:lnTo>
                    <a:lnTo>
                      <a:pt x="33" y="666"/>
                    </a:lnTo>
                    <a:lnTo>
                      <a:pt x="37" y="667"/>
                    </a:lnTo>
                    <a:lnTo>
                      <a:pt x="43" y="670"/>
                    </a:lnTo>
                    <a:lnTo>
                      <a:pt x="46" y="673"/>
                    </a:lnTo>
                    <a:lnTo>
                      <a:pt x="58" y="682"/>
                    </a:lnTo>
                    <a:lnTo>
                      <a:pt x="65" y="689"/>
                    </a:lnTo>
                    <a:lnTo>
                      <a:pt x="85" y="700"/>
                    </a:lnTo>
                    <a:lnTo>
                      <a:pt x="118" y="725"/>
                    </a:lnTo>
                    <a:lnTo>
                      <a:pt x="130" y="731"/>
                    </a:lnTo>
                    <a:lnTo>
                      <a:pt x="131" y="733"/>
                    </a:lnTo>
                    <a:lnTo>
                      <a:pt x="131" y="735"/>
                    </a:lnTo>
                    <a:lnTo>
                      <a:pt x="132" y="736"/>
                    </a:lnTo>
                    <a:lnTo>
                      <a:pt x="132" y="739"/>
                    </a:lnTo>
                    <a:lnTo>
                      <a:pt x="134" y="743"/>
                    </a:lnTo>
                    <a:lnTo>
                      <a:pt x="134" y="749"/>
                    </a:lnTo>
                    <a:lnTo>
                      <a:pt x="135" y="751"/>
                    </a:lnTo>
                    <a:lnTo>
                      <a:pt x="135" y="764"/>
                    </a:lnTo>
                    <a:lnTo>
                      <a:pt x="134" y="768"/>
                    </a:lnTo>
                    <a:lnTo>
                      <a:pt x="134" y="770"/>
                    </a:lnTo>
                    <a:lnTo>
                      <a:pt x="135" y="772"/>
                    </a:lnTo>
                    <a:lnTo>
                      <a:pt x="135" y="777"/>
                    </a:lnTo>
                    <a:lnTo>
                      <a:pt x="139" y="786"/>
                    </a:lnTo>
                    <a:lnTo>
                      <a:pt x="142" y="791"/>
                    </a:lnTo>
                    <a:lnTo>
                      <a:pt x="148" y="796"/>
                    </a:lnTo>
                    <a:lnTo>
                      <a:pt x="155" y="794"/>
                    </a:lnTo>
                    <a:lnTo>
                      <a:pt x="159" y="795"/>
                    </a:lnTo>
                    <a:lnTo>
                      <a:pt x="163" y="795"/>
                    </a:lnTo>
                    <a:lnTo>
                      <a:pt x="167" y="792"/>
                    </a:lnTo>
                    <a:lnTo>
                      <a:pt x="171" y="785"/>
                    </a:lnTo>
                    <a:lnTo>
                      <a:pt x="176" y="781"/>
                    </a:lnTo>
                    <a:lnTo>
                      <a:pt x="177" y="778"/>
                    </a:lnTo>
                    <a:lnTo>
                      <a:pt x="183" y="772"/>
                    </a:lnTo>
                    <a:lnTo>
                      <a:pt x="185" y="771"/>
                    </a:lnTo>
                    <a:lnTo>
                      <a:pt x="202" y="754"/>
                    </a:lnTo>
                    <a:lnTo>
                      <a:pt x="205" y="750"/>
                    </a:lnTo>
                    <a:lnTo>
                      <a:pt x="241" y="714"/>
                    </a:lnTo>
                    <a:lnTo>
                      <a:pt x="241" y="711"/>
                    </a:lnTo>
                    <a:lnTo>
                      <a:pt x="243" y="710"/>
                    </a:lnTo>
                    <a:lnTo>
                      <a:pt x="243" y="707"/>
                    </a:lnTo>
                    <a:lnTo>
                      <a:pt x="241" y="703"/>
                    </a:lnTo>
                    <a:lnTo>
                      <a:pt x="241" y="701"/>
                    </a:lnTo>
                    <a:lnTo>
                      <a:pt x="237" y="697"/>
                    </a:lnTo>
                    <a:lnTo>
                      <a:pt x="236" y="697"/>
                    </a:lnTo>
                    <a:lnTo>
                      <a:pt x="236" y="701"/>
                    </a:lnTo>
                    <a:lnTo>
                      <a:pt x="237" y="703"/>
                    </a:lnTo>
                    <a:lnTo>
                      <a:pt x="237" y="707"/>
                    </a:lnTo>
                    <a:lnTo>
                      <a:pt x="236" y="710"/>
                    </a:lnTo>
                    <a:lnTo>
                      <a:pt x="234" y="711"/>
                    </a:lnTo>
                    <a:lnTo>
                      <a:pt x="233" y="715"/>
                    </a:lnTo>
                    <a:lnTo>
                      <a:pt x="231" y="717"/>
                    </a:lnTo>
                    <a:lnTo>
                      <a:pt x="231" y="718"/>
                    </a:lnTo>
                    <a:lnTo>
                      <a:pt x="229" y="721"/>
                    </a:lnTo>
                    <a:lnTo>
                      <a:pt x="226" y="722"/>
                    </a:lnTo>
                    <a:lnTo>
                      <a:pt x="223" y="725"/>
                    </a:lnTo>
                    <a:lnTo>
                      <a:pt x="220" y="725"/>
                    </a:lnTo>
                    <a:lnTo>
                      <a:pt x="212" y="728"/>
                    </a:lnTo>
                    <a:lnTo>
                      <a:pt x="211" y="729"/>
                    </a:lnTo>
                    <a:lnTo>
                      <a:pt x="208" y="731"/>
                    </a:lnTo>
                    <a:lnTo>
                      <a:pt x="208" y="735"/>
                    </a:lnTo>
                    <a:lnTo>
                      <a:pt x="206" y="736"/>
                    </a:lnTo>
                    <a:lnTo>
                      <a:pt x="202" y="737"/>
                    </a:lnTo>
                    <a:lnTo>
                      <a:pt x="201" y="739"/>
                    </a:lnTo>
                    <a:lnTo>
                      <a:pt x="199" y="737"/>
                    </a:lnTo>
                    <a:lnTo>
                      <a:pt x="198" y="739"/>
                    </a:lnTo>
                    <a:lnTo>
                      <a:pt x="198" y="744"/>
                    </a:lnTo>
                    <a:lnTo>
                      <a:pt x="199" y="746"/>
                    </a:lnTo>
                    <a:lnTo>
                      <a:pt x="199" y="750"/>
                    </a:lnTo>
                    <a:lnTo>
                      <a:pt x="197" y="753"/>
                    </a:lnTo>
                    <a:lnTo>
                      <a:pt x="194" y="751"/>
                    </a:lnTo>
                    <a:lnTo>
                      <a:pt x="194" y="750"/>
                    </a:lnTo>
                    <a:lnTo>
                      <a:pt x="192" y="749"/>
                    </a:lnTo>
                    <a:lnTo>
                      <a:pt x="192" y="747"/>
                    </a:lnTo>
                    <a:lnTo>
                      <a:pt x="185" y="744"/>
                    </a:lnTo>
                    <a:lnTo>
                      <a:pt x="184" y="743"/>
                    </a:lnTo>
                    <a:lnTo>
                      <a:pt x="181" y="736"/>
                    </a:lnTo>
                    <a:lnTo>
                      <a:pt x="178" y="733"/>
                    </a:lnTo>
                    <a:lnTo>
                      <a:pt x="177" y="729"/>
                    </a:lnTo>
                    <a:lnTo>
                      <a:pt x="177" y="728"/>
                    </a:lnTo>
                    <a:lnTo>
                      <a:pt x="174" y="728"/>
                    </a:lnTo>
                    <a:lnTo>
                      <a:pt x="174" y="731"/>
                    </a:lnTo>
                    <a:lnTo>
                      <a:pt x="176" y="733"/>
                    </a:lnTo>
                    <a:lnTo>
                      <a:pt x="176" y="737"/>
                    </a:lnTo>
                    <a:lnTo>
                      <a:pt x="174" y="737"/>
                    </a:lnTo>
                    <a:lnTo>
                      <a:pt x="174" y="736"/>
                    </a:lnTo>
                    <a:lnTo>
                      <a:pt x="173" y="735"/>
                    </a:lnTo>
                    <a:lnTo>
                      <a:pt x="171" y="731"/>
                    </a:lnTo>
                    <a:lnTo>
                      <a:pt x="169" y="728"/>
                    </a:lnTo>
                    <a:lnTo>
                      <a:pt x="167" y="728"/>
                    </a:lnTo>
                    <a:lnTo>
                      <a:pt x="169" y="729"/>
                    </a:lnTo>
                    <a:lnTo>
                      <a:pt x="169" y="731"/>
                    </a:lnTo>
                    <a:lnTo>
                      <a:pt x="167" y="733"/>
                    </a:lnTo>
                    <a:lnTo>
                      <a:pt x="166" y="733"/>
                    </a:lnTo>
                    <a:lnTo>
                      <a:pt x="164" y="731"/>
                    </a:lnTo>
                    <a:lnTo>
                      <a:pt x="164" y="726"/>
                    </a:lnTo>
                    <a:lnTo>
                      <a:pt x="157" y="719"/>
                    </a:lnTo>
                    <a:lnTo>
                      <a:pt x="157" y="718"/>
                    </a:lnTo>
                    <a:lnTo>
                      <a:pt x="151" y="722"/>
                    </a:lnTo>
                    <a:lnTo>
                      <a:pt x="149" y="724"/>
                    </a:lnTo>
                    <a:lnTo>
                      <a:pt x="148" y="722"/>
                    </a:lnTo>
                    <a:lnTo>
                      <a:pt x="145" y="718"/>
                    </a:lnTo>
                    <a:lnTo>
                      <a:pt x="142" y="718"/>
                    </a:lnTo>
                    <a:lnTo>
                      <a:pt x="138" y="719"/>
                    </a:lnTo>
                    <a:lnTo>
                      <a:pt x="127" y="719"/>
                    </a:lnTo>
                    <a:lnTo>
                      <a:pt x="127" y="718"/>
                    </a:lnTo>
                    <a:lnTo>
                      <a:pt x="134" y="718"/>
                    </a:lnTo>
                    <a:lnTo>
                      <a:pt x="138" y="717"/>
                    </a:lnTo>
                    <a:lnTo>
                      <a:pt x="144" y="717"/>
                    </a:lnTo>
                    <a:lnTo>
                      <a:pt x="144" y="715"/>
                    </a:lnTo>
                    <a:lnTo>
                      <a:pt x="145" y="714"/>
                    </a:lnTo>
                    <a:lnTo>
                      <a:pt x="146" y="714"/>
                    </a:lnTo>
                    <a:lnTo>
                      <a:pt x="148" y="712"/>
                    </a:lnTo>
                    <a:lnTo>
                      <a:pt x="152" y="712"/>
                    </a:lnTo>
                    <a:lnTo>
                      <a:pt x="155" y="710"/>
                    </a:lnTo>
                    <a:lnTo>
                      <a:pt x="152" y="708"/>
                    </a:lnTo>
                    <a:lnTo>
                      <a:pt x="152" y="704"/>
                    </a:lnTo>
                    <a:lnTo>
                      <a:pt x="157" y="704"/>
                    </a:lnTo>
                    <a:lnTo>
                      <a:pt x="159" y="703"/>
                    </a:lnTo>
                    <a:lnTo>
                      <a:pt x="160" y="698"/>
                    </a:lnTo>
                    <a:lnTo>
                      <a:pt x="162" y="696"/>
                    </a:lnTo>
                    <a:lnTo>
                      <a:pt x="160" y="696"/>
                    </a:lnTo>
                    <a:lnTo>
                      <a:pt x="183" y="691"/>
                    </a:lnTo>
                    <a:lnTo>
                      <a:pt x="159" y="694"/>
                    </a:lnTo>
                    <a:lnTo>
                      <a:pt x="156" y="693"/>
                    </a:lnTo>
                    <a:lnTo>
                      <a:pt x="159" y="690"/>
                    </a:lnTo>
                    <a:lnTo>
                      <a:pt x="157" y="689"/>
                    </a:lnTo>
                    <a:lnTo>
                      <a:pt x="157" y="687"/>
                    </a:lnTo>
                    <a:lnTo>
                      <a:pt x="155" y="687"/>
                    </a:lnTo>
                    <a:lnTo>
                      <a:pt x="151" y="690"/>
                    </a:lnTo>
                    <a:lnTo>
                      <a:pt x="149" y="690"/>
                    </a:lnTo>
                    <a:lnTo>
                      <a:pt x="146" y="686"/>
                    </a:lnTo>
                    <a:lnTo>
                      <a:pt x="144" y="686"/>
                    </a:lnTo>
                    <a:lnTo>
                      <a:pt x="142" y="684"/>
                    </a:lnTo>
                    <a:lnTo>
                      <a:pt x="138" y="684"/>
                    </a:lnTo>
                    <a:lnTo>
                      <a:pt x="137" y="680"/>
                    </a:lnTo>
                    <a:lnTo>
                      <a:pt x="135" y="680"/>
                    </a:lnTo>
                    <a:lnTo>
                      <a:pt x="135" y="679"/>
                    </a:lnTo>
                    <a:lnTo>
                      <a:pt x="138" y="674"/>
                    </a:lnTo>
                    <a:lnTo>
                      <a:pt x="139" y="672"/>
                    </a:lnTo>
                    <a:lnTo>
                      <a:pt x="142" y="669"/>
                    </a:lnTo>
                    <a:lnTo>
                      <a:pt x="142" y="667"/>
                    </a:lnTo>
                    <a:lnTo>
                      <a:pt x="144" y="670"/>
                    </a:lnTo>
                    <a:lnTo>
                      <a:pt x="145" y="670"/>
                    </a:lnTo>
                    <a:lnTo>
                      <a:pt x="146" y="672"/>
                    </a:lnTo>
                    <a:lnTo>
                      <a:pt x="155" y="677"/>
                    </a:lnTo>
                    <a:lnTo>
                      <a:pt x="152" y="677"/>
                    </a:lnTo>
                    <a:lnTo>
                      <a:pt x="155" y="679"/>
                    </a:lnTo>
                    <a:lnTo>
                      <a:pt x="157" y="677"/>
                    </a:lnTo>
                    <a:lnTo>
                      <a:pt x="159" y="677"/>
                    </a:lnTo>
                    <a:lnTo>
                      <a:pt x="162" y="676"/>
                    </a:lnTo>
                    <a:lnTo>
                      <a:pt x="162" y="674"/>
                    </a:lnTo>
                    <a:lnTo>
                      <a:pt x="164" y="673"/>
                    </a:lnTo>
                    <a:lnTo>
                      <a:pt x="167" y="673"/>
                    </a:lnTo>
                    <a:lnTo>
                      <a:pt x="166" y="674"/>
                    </a:lnTo>
                    <a:lnTo>
                      <a:pt x="166" y="676"/>
                    </a:lnTo>
                    <a:lnTo>
                      <a:pt x="167" y="676"/>
                    </a:lnTo>
                    <a:lnTo>
                      <a:pt x="169" y="673"/>
                    </a:lnTo>
                    <a:lnTo>
                      <a:pt x="142" y="650"/>
                    </a:lnTo>
                    <a:lnTo>
                      <a:pt x="139" y="648"/>
                    </a:lnTo>
                    <a:lnTo>
                      <a:pt x="120" y="633"/>
                    </a:lnTo>
                    <a:lnTo>
                      <a:pt x="118" y="631"/>
                    </a:lnTo>
                    <a:lnTo>
                      <a:pt x="125" y="624"/>
                    </a:lnTo>
                    <a:lnTo>
                      <a:pt x="127" y="626"/>
                    </a:lnTo>
                    <a:lnTo>
                      <a:pt x="142" y="638"/>
                    </a:lnTo>
                    <a:lnTo>
                      <a:pt x="146" y="643"/>
                    </a:lnTo>
                    <a:lnTo>
                      <a:pt x="149" y="643"/>
                    </a:lnTo>
                    <a:lnTo>
                      <a:pt x="152" y="644"/>
                    </a:lnTo>
                    <a:lnTo>
                      <a:pt x="156" y="647"/>
                    </a:lnTo>
                    <a:lnTo>
                      <a:pt x="156" y="650"/>
                    </a:lnTo>
                    <a:lnTo>
                      <a:pt x="171" y="662"/>
                    </a:lnTo>
                    <a:lnTo>
                      <a:pt x="174" y="666"/>
                    </a:lnTo>
                    <a:lnTo>
                      <a:pt x="176" y="666"/>
                    </a:lnTo>
                    <a:lnTo>
                      <a:pt x="181" y="658"/>
                    </a:lnTo>
                    <a:lnTo>
                      <a:pt x="188" y="655"/>
                    </a:lnTo>
                    <a:lnTo>
                      <a:pt x="184" y="643"/>
                    </a:lnTo>
                    <a:lnTo>
                      <a:pt x="183" y="640"/>
                    </a:lnTo>
                    <a:lnTo>
                      <a:pt x="180" y="636"/>
                    </a:lnTo>
                    <a:lnTo>
                      <a:pt x="167" y="609"/>
                    </a:lnTo>
                    <a:lnTo>
                      <a:pt x="167" y="607"/>
                    </a:lnTo>
                    <a:lnTo>
                      <a:pt x="164" y="600"/>
                    </a:lnTo>
                    <a:lnTo>
                      <a:pt x="157" y="592"/>
                    </a:lnTo>
                    <a:lnTo>
                      <a:pt x="156" y="592"/>
                    </a:lnTo>
                    <a:lnTo>
                      <a:pt x="151" y="583"/>
                    </a:lnTo>
                    <a:lnTo>
                      <a:pt x="156" y="581"/>
                    </a:lnTo>
                    <a:lnTo>
                      <a:pt x="157" y="581"/>
                    </a:lnTo>
                    <a:lnTo>
                      <a:pt x="164" y="577"/>
                    </a:lnTo>
                    <a:lnTo>
                      <a:pt x="166" y="577"/>
                    </a:lnTo>
                    <a:lnTo>
                      <a:pt x="167" y="581"/>
                    </a:lnTo>
                    <a:lnTo>
                      <a:pt x="167" y="583"/>
                    </a:lnTo>
                    <a:lnTo>
                      <a:pt x="166" y="584"/>
                    </a:lnTo>
                    <a:lnTo>
                      <a:pt x="166" y="585"/>
                    </a:lnTo>
                    <a:lnTo>
                      <a:pt x="169" y="591"/>
                    </a:lnTo>
                    <a:lnTo>
                      <a:pt x="170" y="595"/>
                    </a:lnTo>
                    <a:lnTo>
                      <a:pt x="171" y="599"/>
                    </a:lnTo>
                    <a:lnTo>
                      <a:pt x="173" y="605"/>
                    </a:lnTo>
                    <a:lnTo>
                      <a:pt x="173" y="612"/>
                    </a:lnTo>
                    <a:lnTo>
                      <a:pt x="174" y="616"/>
                    </a:lnTo>
                    <a:lnTo>
                      <a:pt x="181" y="616"/>
                    </a:lnTo>
                    <a:lnTo>
                      <a:pt x="183" y="617"/>
                    </a:lnTo>
                    <a:lnTo>
                      <a:pt x="183" y="619"/>
                    </a:lnTo>
                    <a:lnTo>
                      <a:pt x="185" y="627"/>
                    </a:lnTo>
                    <a:lnTo>
                      <a:pt x="187" y="629"/>
                    </a:lnTo>
                    <a:lnTo>
                      <a:pt x="190" y="629"/>
                    </a:lnTo>
                    <a:lnTo>
                      <a:pt x="194" y="638"/>
                    </a:lnTo>
                    <a:lnTo>
                      <a:pt x="197" y="638"/>
                    </a:lnTo>
                    <a:lnTo>
                      <a:pt x="198" y="636"/>
                    </a:lnTo>
                    <a:lnTo>
                      <a:pt x="199" y="630"/>
                    </a:lnTo>
                    <a:lnTo>
                      <a:pt x="202" y="626"/>
                    </a:lnTo>
                    <a:lnTo>
                      <a:pt x="206" y="624"/>
                    </a:lnTo>
                    <a:lnTo>
                      <a:pt x="206" y="623"/>
                    </a:lnTo>
                    <a:lnTo>
                      <a:pt x="215" y="623"/>
                    </a:lnTo>
                    <a:lnTo>
                      <a:pt x="218" y="620"/>
                    </a:lnTo>
                    <a:lnTo>
                      <a:pt x="222" y="620"/>
                    </a:lnTo>
                    <a:lnTo>
                      <a:pt x="223" y="619"/>
                    </a:lnTo>
                    <a:lnTo>
                      <a:pt x="224" y="619"/>
                    </a:lnTo>
                    <a:lnTo>
                      <a:pt x="224" y="622"/>
                    </a:lnTo>
                    <a:lnTo>
                      <a:pt x="218" y="624"/>
                    </a:lnTo>
                    <a:lnTo>
                      <a:pt x="216" y="624"/>
                    </a:lnTo>
                    <a:lnTo>
                      <a:pt x="212" y="626"/>
                    </a:lnTo>
                    <a:lnTo>
                      <a:pt x="206" y="631"/>
                    </a:lnTo>
                    <a:lnTo>
                      <a:pt x="205" y="636"/>
                    </a:lnTo>
                    <a:lnTo>
                      <a:pt x="202" y="637"/>
                    </a:lnTo>
                    <a:lnTo>
                      <a:pt x="204" y="640"/>
                    </a:lnTo>
                    <a:lnTo>
                      <a:pt x="201" y="645"/>
                    </a:lnTo>
                    <a:lnTo>
                      <a:pt x="201" y="650"/>
                    </a:lnTo>
                    <a:lnTo>
                      <a:pt x="206" y="662"/>
                    </a:lnTo>
                    <a:lnTo>
                      <a:pt x="209" y="666"/>
                    </a:lnTo>
                    <a:lnTo>
                      <a:pt x="211" y="666"/>
                    </a:lnTo>
                    <a:lnTo>
                      <a:pt x="204" y="654"/>
                    </a:lnTo>
                    <a:lnTo>
                      <a:pt x="202" y="652"/>
                    </a:lnTo>
                    <a:lnTo>
                      <a:pt x="202" y="651"/>
                    </a:lnTo>
                    <a:lnTo>
                      <a:pt x="209" y="644"/>
                    </a:lnTo>
                    <a:lnTo>
                      <a:pt x="212" y="644"/>
                    </a:lnTo>
                    <a:lnTo>
                      <a:pt x="214" y="643"/>
                    </a:lnTo>
                    <a:lnTo>
                      <a:pt x="215" y="643"/>
                    </a:lnTo>
                    <a:lnTo>
                      <a:pt x="218" y="650"/>
                    </a:lnTo>
                    <a:lnTo>
                      <a:pt x="220" y="651"/>
                    </a:lnTo>
                    <a:lnTo>
                      <a:pt x="220" y="650"/>
                    </a:lnTo>
                    <a:lnTo>
                      <a:pt x="218" y="645"/>
                    </a:lnTo>
                    <a:lnTo>
                      <a:pt x="216" y="644"/>
                    </a:lnTo>
                    <a:lnTo>
                      <a:pt x="222" y="640"/>
                    </a:lnTo>
                    <a:lnTo>
                      <a:pt x="227" y="637"/>
                    </a:lnTo>
                    <a:lnTo>
                      <a:pt x="227" y="636"/>
                    </a:lnTo>
                    <a:lnTo>
                      <a:pt x="230" y="630"/>
                    </a:lnTo>
                    <a:lnTo>
                      <a:pt x="230" y="629"/>
                    </a:lnTo>
                    <a:lnTo>
                      <a:pt x="231" y="624"/>
                    </a:lnTo>
                    <a:lnTo>
                      <a:pt x="233" y="623"/>
                    </a:lnTo>
                    <a:lnTo>
                      <a:pt x="236" y="622"/>
                    </a:lnTo>
                    <a:lnTo>
                      <a:pt x="237" y="620"/>
                    </a:lnTo>
                    <a:lnTo>
                      <a:pt x="245" y="616"/>
                    </a:lnTo>
                    <a:lnTo>
                      <a:pt x="250" y="616"/>
                    </a:lnTo>
                    <a:lnTo>
                      <a:pt x="252" y="614"/>
                    </a:lnTo>
                    <a:lnTo>
                      <a:pt x="257" y="613"/>
                    </a:lnTo>
                    <a:lnTo>
                      <a:pt x="261" y="613"/>
                    </a:lnTo>
                    <a:lnTo>
                      <a:pt x="266" y="614"/>
                    </a:lnTo>
                    <a:lnTo>
                      <a:pt x="269" y="617"/>
                    </a:lnTo>
                    <a:lnTo>
                      <a:pt x="269" y="622"/>
                    </a:lnTo>
                    <a:lnTo>
                      <a:pt x="266" y="622"/>
                    </a:lnTo>
                    <a:lnTo>
                      <a:pt x="268" y="624"/>
                    </a:lnTo>
                    <a:lnTo>
                      <a:pt x="271" y="624"/>
                    </a:lnTo>
                    <a:lnTo>
                      <a:pt x="271" y="622"/>
                    </a:lnTo>
                    <a:lnTo>
                      <a:pt x="274" y="620"/>
                    </a:lnTo>
                    <a:lnTo>
                      <a:pt x="274" y="624"/>
                    </a:lnTo>
                    <a:lnTo>
                      <a:pt x="275" y="620"/>
                    </a:lnTo>
                    <a:lnTo>
                      <a:pt x="279" y="620"/>
                    </a:lnTo>
                    <a:lnTo>
                      <a:pt x="282" y="619"/>
                    </a:lnTo>
                    <a:lnTo>
                      <a:pt x="300" y="623"/>
                    </a:lnTo>
                    <a:lnTo>
                      <a:pt x="304" y="623"/>
                    </a:lnTo>
                    <a:lnTo>
                      <a:pt x="307" y="624"/>
                    </a:lnTo>
                    <a:lnTo>
                      <a:pt x="308" y="626"/>
                    </a:lnTo>
                    <a:lnTo>
                      <a:pt x="310" y="626"/>
                    </a:lnTo>
                    <a:lnTo>
                      <a:pt x="310" y="627"/>
                    </a:lnTo>
                    <a:lnTo>
                      <a:pt x="312" y="631"/>
                    </a:lnTo>
                    <a:lnTo>
                      <a:pt x="314" y="633"/>
                    </a:lnTo>
                    <a:lnTo>
                      <a:pt x="314" y="638"/>
                    </a:lnTo>
                    <a:lnTo>
                      <a:pt x="312" y="641"/>
                    </a:lnTo>
                    <a:lnTo>
                      <a:pt x="315" y="648"/>
                    </a:lnTo>
                    <a:lnTo>
                      <a:pt x="317" y="650"/>
                    </a:lnTo>
                    <a:lnTo>
                      <a:pt x="317" y="651"/>
                    </a:lnTo>
                    <a:lnTo>
                      <a:pt x="319" y="657"/>
                    </a:lnTo>
                    <a:lnTo>
                      <a:pt x="319" y="661"/>
                    </a:lnTo>
                    <a:lnTo>
                      <a:pt x="318" y="662"/>
                    </a:lnTo>
                    <a:lnTo>
                      <a:pt x="318" y="667"/>
                    </a:lnTo>
                    <a:lnTo>
                      <a:pt x="319" y="670"/>
                    </a:lnTo>
                    <a:lnTo>
                      <a:pt x="324" y="676"/>
                    </a:lnTo>
                    <a:lnTo>
                      <a:pt x="327" y="677"/>
                    </a:lnTo>
                    <a:lnTo>
                      <a:pt x="328" y="679"/>
                    </a:lnTo>
                    <a:lnTo>
                      <a:pt x="329" y="679"/>
                    </a:lnTo>
                    <a:lnTo>
                      <a:pt x="331" y="677"/>
                    </a:lnTo>
                    <a:lnTo>
                      <a:pt x="329" y="674"/>
                    </a:lnTo>
                    <a:lnTo>
                      <a:pt x="328" y="673"/>
                    </a:lnTo>
                    <a:lnTo>
                      <a:pt x="327" y="670"/>
                    </a:lnTo>
                    <a:lnTo>
                      <a:pt x="327" y="666"/>
                    </a:lnTo>
                    <a:lnTo>
                      <a:pt x="332" y="662"/>
                    </a:lnTo>
                    <a:lnTo>
                      <a:pt x="338" y="664"/>
                    </a:lnTo>
                    <a:lnTo>
                      <a:pt x="343" y="664"/>
                    </a:lnTo>
                    <a:lnTo>
                      <a:pt x="346" y="667"/>
                    </a:lnTo>
                    <a:lnTo>
                      <a:pt x="349" y="672"/>
                    </a:lnTo>
                    <a:lnTo>
                      <a:pt x="350" y="673"/>
                    </a:lnTo>
                    <a:lnTo>
                      <a:pt x="343" y="680"/>
                    </a:lnTo>
                    <a:lnTo>
                      <a:pt x="342" y="680"/>
                    </a:lnTo>
                    <a:lnTo>
                      <a:pt x="342" y="682"/>
                    </a:lnTo>
                    <a:lnTo>
                      <a:pt x="339" y="679"/>
                    </a:lnTo>
                    <a:lnTo>
                      <a:pt x="335" y="683"/>
                    </a:lnTo>
                    <a:lnTo>
                      <a:pt x="334" y="686"/>
                    </a:lnTo>
                    <a:lnTo>
                      <a:pt x="336" y="691"/>
                    </a:lnTo>
                    <a:lnTo>
                      <a:pt x="341" y="697"/>
                    </a:lnTo>
                    <a:lnTo>
                      <a:pt x="343" y="698"/>
                    </a:lnTo>
                    <a:lnTo>
                      <a:pt x="345" y="700"/>
                    </a:lnTo>
                    <a:lnTo>
                      <a:pt x="346" y="700"/>
                    </a:lnTo>
                    <a:lnTo>
                      <a:pt x="348" y="705"/>
                    </a:lnTo>
                    <a:lnTo>
                      <a:pt x="350" y="711"/>
                    </a:lnTo>
                    <a:lnTo>
                      <a:pt x="363" y="722"/>
                    </a:lnTo>
                    <a:lnTo>
                      <a:pt x="365" y="726"/>
                    </a:lnTo>
                    <a:lnTo>
                      <a:pt x="365" y="733"/>
                    </a:lnTo>
                    <a:lnTo>
                      <a:pt x="372" y="740"/>
                    </a:lnTo>
                    <a:lnTo>
                      <a:pt x="374" y="747"/>
                    </a:lnTo>
                    <a:lnTo>
                      <a:pt x="381" y="749"/>
                    </a:lnTo>
                    <a:lnTo>
                      <a:pt x="384" y="749"/>
                    </a:lnTo>
                    <a:lnTo>
                      <a:pt x="384" y="751"/>
                    </a:lnTo>
                    <a:lnTo>
                      <a:pt x="382" y="754"/>
                    </a:lnTo>
                    <a:lnTo>
                      <a:pt x="381" y="761"/>
                    </a:lnTo>
                    <a:lnTo>
                      <a:pt x="375" y="764"/>
                    </a:lnTo>
                    <a:lnTo>
                      <a:pt x="375" y="765"/>
                    </a:lnTo>
                    <a:lnTo>
                      <a:pt x="377" y="771"/>
                    </a:lnTo>
                    <a:lnTo>
                      <a:pt x="381" y="777"/>
                    </a:lnTo>
                    <a:lnTo>
                      <a:pt x="384" y="778"/>
                    </a:lnTo>
                    <a:lnTo>
                      <a:pt x="385" y="779"/>
                    </a:lnTo>
                    <a:lnTo>
                      <a:pt x="388" y="779"/>
                    </a:lnTo>
                    <a:lnTo>
                      <a:pt x="388" y="781"/>
                    </a:lnTo>
                    <a:lnTo>
                      <a:pt x="391" y="784"/>
                    </a:lnTo>
                    <a:lnTo>
                      <a:pt x="392" y="786"/>
                    </a:lnTo>
                    <a:lnTo>
                      <a:pt x="395" y="789"/>
                    </a:lnTo>
                    <a:lnTo>
                      <a:pt x="401" y="794"/>
                    </a:lnTo>
                    <a:lnTo>
                      <a:pt x="402" y="795"/>
                    </a:lnTo>
                    <a:lnTo>
                      <a:pt x="406" y="799"/>
                    </a:lnTo>
                    <a:lnTo>
                      <a:pt x="408" y="799"/>
                    </a:lnTo>
                    <a:lnTo>
                      <a:pt x="410" y="795"/>
                    </a:lnTo>
                    <a:lnTo>
                      <a:pt x="416" y="791"/>
                    </a:lnTo>
                    <a:lnTo>
                      <a:pt x="420" y="791"/>
                    </a:lnTo>
                    <a:lnTo>
                      <a:pt x="420" y="792"/>
                    </a:lnTo>
                    <a:lnTo>
                      <a:pt x="416" y="799"/>
                    </a:lnTo>
                    <a:lnTo>
                      <a:pt x="416" y="802"/>
                    </a:lnTo>
                    <a:lnTo>
                      <a:pt x="417" y="802"/>
                    </a:lnTo>
                    <a:lnTo>
                      <a:pt x="421" y="804"/>
                    </a:lnTo>
                    <a:lnTo>
                      <a:pt x="424" y="804"/>
                    </a:lnTo>
                    <a:lnTo>
                      <a:pt x="425" y="802"/>
                    </a:lnTo>
                    <a:lnTo>
                      <a:pt x="431" y="796"/>
                    </a:lnTo>
                    <a:lnTo>
                      <a:pt x="435" y="791"/>
                    </a:lnTo>
                    <a:lnTo>
                      <a:pt x="441" y="791"/>
                    </a:lnTo>
                    <a:lnTo>
                      <a:pt x="442" y="792"/>
                    </a:lnTo>
                    <a:lnTo>
                      <a:pt x="445" y="794"/>
                    </a:lnTo>
                    <a:lnTo>
                      <a:pt x="445" y="795"/>
                    </a:lnTo>
                    <a:lnTo>
                      <a:pt x="448" y="796"/>
                    </a:lnTo>
                    <a:lnTo>
                      <a:pt x="451" y="796"/>
                    </a:lnTo>
                    <a:lnTo>
                      <a:pt x="454" y="795"/>
                    </a:lnTo>
                    <a:lnTo>
                      <a:pt x="459" y="796"/>
                    </a:lnTo>
                    <a:lnTo>
                      <a:pt x="468" y="788"/>
                    </a:lnTo>
                    <a:lnTo>
                      <a:pt x="476" y="794"/>
                    </a:lnTo>
                    <a:lnTo>
                      <a:pt x="487" y="794"/>
                    </a:lnTo>
                    <a:lnTo>
                      <a:pt x="497" y="792"/>
                    </a:lnTo>
                    <a:lnTo>
                      <a:pt x="501" y="794"/>
                    </a:lnTo>
                    <a:lnTo>
                      <a:pt x="519" y="794"/>
                    </a:lnTo>
                    <a:lnTo>
                      <a:pt x="528" y="792"/>
                    </a:lnTo>
                    <a:lnTo>
                      <a:pt x="529" y="792"/>
                    </a:lnTo>
                    <a:lnTo>
                      <a:pt x="530" y="794"/>
                    </a:lnTo>
                    <a:lnTo>
                      <a:pt x="533" y="795"/>
                    </a:lnTo>
                    <a:lnTo>
                      <a:pt x="543" y="796"/>
                    </a:lnTo>
                    <a:lnTo>
                      <a:pt x="549" y="796"/>
                    </a:lnTo>
                    <a:lnTo>
                      <a:pt x="565" y="794"/>
                    </a:lnTo>
                    <a:lnTo>
                      <a:pt x="568" y="794"/>
                    </a:lnTo>
                    <a:lnTo>
                      <a:pt x="574" y="792"/>
                    </a:lnTo>
                    <a:lnTo>
                      <a:pt x="576" y="789"/>
                    </a:lnTo>
                    <a:lnTo>
                      <a:pt x="576" y="788"/>
                    </a:lnTo>
                    <a:lnTo>
                      <a:pt x="585" y="782"/>
                    </a:lnTo>
                    <a:lnTo>
                      <a:pt x="593" y="785"/>
                    </a:lnTo>
                    <a:lnTo>
                      <a:pt x="595" y="784"/>
                    </a:lnTo>
                    <a:lnTo>
                      <a:pt x="595" y="785"/>
                    </a:lnTo>
                    <a:lnTo>
                      <a:pt x="607" y="788"/>
                    </a:lnTo>
                    <a:lnTo>
                      <a:pt x="617" y="786"/>
                    </a:lnTo>
                    <a:lnTo>
                      <a:pt x="642" y="791"/>
                    </a:lnTo>
                    <a:lnTo>
                      <a:pt x="646" y="791"/>
                    </a:lnTo>
                    <a:lnTo>
                      <a:pt x="648" y="789"/>
                    </a:lnTo>
                    <a:lnTo>
                      <a:pt x="650" y="789"/>
                    </a:lnTo>
                    <a:lnTo>
                      <a:pt x="653" y="788"/>
                    </a:lnTo>
                    <a:lnTo>
                      <a:pt x="663" y="784"/>
                    </a:lnTo>
                    <a:lnTo>
                      <a:pt x="667" y="784"/>
                    </a:lnTo>
                    <a:lnTo>
                      <a:pt x="671" y="782"/>
                    </a:lnTo>
                    <a:lnTo>
                      <a:pt x="674" y="779"/>
                    </a:lnTo>
                    <a:lnTo>
                      <a:pt x="689" y="772"/>
                    </a:lnTo>
                    <a:lnTo>
                      <a:pt x="706" y="760"/>
                    </a:lnTo>
                    <a:lnTo>
                      <a:pt x="708" y="758"/>
                    </a:lnTo>
                    <a:lnTo>
                      <a:pt x="712" y="751"/>
                    </a:lnTo>
                    <a:lnTo>
                      <a:pt x="720" y="743"/>
                    </a:lnTo>
                    <a:lnTo>
                      <a:pt x="723" y="743"/>
                    </a:lnTo>
                    <a:lnTo>
                      <a:pt x="726" y="740"/>
                    </a:lnTo>
                    <a:lnTo>
                      <a:pt x="727" y="740"/>
                    </a:lnTo>
                    <a:lnTo>
                      <a:pt x="737" y="736"/>
                    </a:lnTo>
                    <a:lnTo>
                      <a:pt x="739" y="731"/>
                    </a:lnTo>
                    <a:lnTo>
                      <a:pt x="743" y="731"/>
                    </a:lnTo>
                    <a:lnTo>
                      <a:pt x="747" y="729"/>
                    </a:lnTo>
                    <a:lnTo>
                      <a:pt x="750" y="729"/>
                    </a:lnTo>
                    <a:lnTo>
                      <a:pt x="758" y="728"/>
                    </a:lnTo>
                    <a:lnTo>
                      <a:pt x="759" y="729"/>
                    </a:lnTo>
                    <a:lnTo>
                      <a:pt x="762" y="729"/>
                    </a:lnTo>
                    <a:lnTo>
                      <a:pt x="766" y="733"/>
                    </a:lnTo>
                    <a:lnTo>
                      <a:pt x="779" y="737"/>
                    </a:lnTo>
                    <a:lnTo>
                      <a:pt x="779" y="740"/>
                    </a:lnTo>
                    <a:lnTo>
                      <a:pt x="773" y="740"/>
                    </a:lnTo>
                    <a:lnTo>
                      <a:pt x="768" y="737"/>
                    </a:lnTo>
                    <a:lnTo>
                      <a:pt x="765" y="739"/>
                    </a:lnTo>
                    <a:lnTo>
                      <a:pt x="765" y="743"/>
                    </a:lnTo>
                    <a:lnTo>
                      <a:pt x="766" y="740"/>
                    </a:lnTo>
                    <a:lnTo>
                      <a:pt x="766" y="739"/>
                    </a:lnTo>
                    <a:lnTo>
                      <a:pt x="776" y="744"/>
                    </a:lnTo>
                    <a:lnTo>
                      <a:pt x="786" y="747"/>
                    </a:lnTo>
                    <a:lnTo>
                      <a:pt x="799" y="757"/>
                    </a:lnTo>
                    <a:lnTo>
                      <a:pt x="797" y="761"/>
                    </a:lnTo>
                    <a:lnTo>
                      <a:pt x="793" y="761"/>
                    </a:lnTo>
                    <a:lnTo>
                      <a:pt x="789" y="758"/>
                    </a:lnTo>
                    <a:lnTo>
                      <a:pt x="783" y="756"/>
                    </a:lnTo>
                    <a:lnTo>
                      <a:pt x="782" y="757"/>
                    </a:lnTo>
                    <a:lnTo>
                      <a:pt x="794" y="765"/>
                    </a:lnTo>
                    <a:lnTo>
                      <a:pt x="796" y="767"/>
                    </a:lnTo>
                    <a:lnTo>
                      <a:pt x="801" y="767"/>
                    </a:lnTo>
                    <a:lnTo>
                      <a:pt x="804" y="771"/>
                    </a:lnTo>
                    <a:lnTo>
                      <a:pt x="799" y="771"/>
                    </a:lnTo>
                    <a:lnTo>
                      <a:pt x="800" y="774"/>
                    </a:lnTo>
                    <a:lnTo>
                      <a:pt x="811" y="774"/>
                    </a:lnTo>
                    <a:lnTo>
                      <a:pt x="814" y="778"/>
                    </a:lnTo>
                    <a:lnTo>
                      <a:pt x="810" y="779"/>
                    </a:lnTo>
                    <a:lnTo>
                      <a:pt x="810" y="784"/>
                    </a:lnTo>
                    <a:lnTo>
                      <a:pt x="815" y="791"/>
                    </a:lnTo>
                    <a:lnTo>
                      <a:pt x="818" y="795"/>
                    </a:lnTo>
                    <a:lnTo>
                      <a:pt x="819" y="796"/>
                    </a:lnTo>
                    <a:lnTo>
                      <a:pt x="819" y="795"/>
                    </a:lnTo>
                    <a:lnTo>
                      <a:pt x="821" y="791"/>
                    </a:lnTo>
                    <a:lnTo>
                      <a:pt x="822" y="789"/>
                    </a:lnTo>
                    <a:lnTo>
                      <a:pt x="828" y="796"/>
                    </a:lnTo>
                    <a:lnTo>
                      <a:pt x="828" y="799"/>
                    </a:lnTo>
                    <a:lnTo>
                      <a:pt x="826" y="804"/>
                    </a:lnTo>
                    <a:lnTo>
                      <a:pt x="828" y="811"/>
                    </a:lnTo>
                    <a:lnTo>
                      <a:pt x="830" y="814"/>
                    </a:lnTo>
                    <a:lnTo>
                      <a:pt x="828" y="827"/>
                    </a:lnTo>
                    <a:lnTo>
                      <a:pt x="829" y="832"/>
                    </a:lnTo>
                    <a:lnTo>
                      <a:pt x="825" y="839"/>
                    </a:lnTo>
                    <a:lnTo>
                      <a:pt x="829" y="842"/>
                    </a:lnTo>
                    <a:lnTo>
                      <a:pt x="835" y="844"/>
                    </a:lnTo>
                    <a:lnTo>
                      <a:pt x="837" y="844"/>
                    </a:lnTo>
                    <a:lnTo>
                      <a:pt x="840" y="842"/>
                    </a:lnTo>
                    <a:lnTo>
                      <a:pt x="843" y="842"/>
                    </a:lnTo>
                    <a:lnTo>
                      <a:pt x="843" y="844"/>
                    </a:lnTo>
                    <a:lnTo>
                      <a:pt x="844" y="845"/>
                    </a:lnTo>
                    <a:lnTo>
                      <a:pt x="843" y="845"/>
                    </a:lnTo>
                    <a:lnTo>
                      <a:pt x="833" y="849"/>
                    </a:lnTo>
                    <a:lnTo>
                      <a:pt x="828" y="849"/>
                    </a:lnTo>
                    <a:lnTo>
                      <a:pt x="826" y="846"/>
                    </a:lnTo>
                    <a:lnTo>
                      <a:pt x="822" y="848"/>
                    </a:lnTo>
                    <a:lnTo>
                      <a:pt x="815" y="858"/>
                    </a:lnTo>
                    <a:lnTo>
                      <a:pt x="807" y="869"/>
                    </a:lnTo>
                    <a:lnTo>
                      <a:pt x="807" y="871"/>
                    </a:lnTo>
                    <a:lnTo>
                      <a:pt x="810" y="871"/>
                    </a:lnTo>
                    <a:lnTo>
                      <a:pt x="811" y="873"/>
                    </a:lnTo>
                    <a:lnTo>
                      <a:pt x="813" y="873"/>
                    </a:lnTo>
                    <a:lnTo>
                      <a:pt x="823" y="878"/>
                    </a:lnTo>
                    <a:lnTo>
                      <a:pt x="826" y="881"/>
                    </a:lnTo>
                    <a:lnTo>
                      <a:pt x="830" y="887"/>
                    </a:lnTo>
                    <a:lnTo>
                      <a:pt x="837" y="891"/>
                    </a:lnTo>
                    <a:lnTo>
                      <a:pt x="837" y="892"/>
                    </a:lnTo>
                    <a:lnTo>
                      <a:pt x="839" y="897"/>
                    </a:lnTo>
                    <a:lnTo>
                      <a:pt x="839" y="901"/>
                    </a:lnTo>
                    <a:lnTo>
                      <a:pt x="843" y="905"/>
                    </a:lnTo>
                    <a:lnTo>
                      <a:pt x="847" y="908"/>
                    </a:lnTo>
                    <a:lnTo>
                      <a:pt x="847" y="911"/>
                    </a:lnTo>
                    <a:lnTo>
                      <a:pt x="849" y="915"/>
                    </a:lnTo>
                    <a:lnTo>
                      <a:pt x="847" y="928"/>
                    </a:lnTo>
                    <a:lnTo>
                      <a:pt x="846" y="933"/>
                    </a:lnTo>
                    <a:lnTo>
                      <a:pt x="830" y="947"/>
                    </a:lnTo>
                    <a:lnTo>
                      <a:pt x="828" y="952"/>
                    </a:lnTo>
                    <a:lnTo>
                      <a:pt x="828" y="954"/>
                    </a:lnTo>
                    <a:lnTo>
                      <a:pt x="826" y="954"/>
                    </a:lnTo>
                    <a:lnTo>
                      <a:pt x="825" y="955"/>
                    </a:lnTo>
                    <a:lnTo>
                      <a:pt x="822" y="957"/>
                    </a:lnTo>
                    <a:lnTo>
                      <a:pt x="819" y="957"/>
                    </a:lnTo>
                    <a:lnTo>
                      <a:pt x="814" y="961"/>
                    </a:lnTo>
                    <a:lnTo>
                      <a:pt x="814" y="962"/>
                    </a:lnTo>
                    <a:lnTo>
                      <a:pt x="810" y="975"/>
                    </a:lnTo>
                    <a:lnTo>
                      <a:pt x="810" y="978"/>
                    </a:lnTo>
                    <a:lnTo>
                      <a:pt x="807" y="986"/>
                    </a:lnTo>
                    <a:lnTo>
                      <a:pt x="808" y="990"/>
                    </a:lnTo>
                    <a:lnTo>
                      <a:pt x="811" y="993"/>
                    </a:lnTo>
                    <a:lnTo>
                      <a:pt x="822" y="997"/>
                    </a:lnTo>
                    <a:lnTo>
                      <a:pt x="823" y="1000"/>
                    </a:lnTo>
                    <a:lnTo>
                      <a:pt x="825" y="1000"/>
                    </a:lnTo>
                    <a:lnTo>
                      <a:pt x="826" y="1001"/>
                    </a:lnTo>
                    <a:lnTo>
                      <a:pt x="835" y="1003"/>
                    </a:lnTo>
                    <a:lnTo>
                      <a:pt x="840" y="1003"/>
                    </a:lnTo>
                    <a:lnTo>
                      <a:pt x="843" y="1001"/>
                    </a:lnTo>
                    <a:lnTo>
                      <a:pt x="844" y="1001"/>
                    </a:lnTo>
                    <a:lnTo>
                      <a:pt x="850" y="997"/>
                    </a:lnTo>
                    <a:lnTo>
                      <a:pt x="859" y="997"/>
                    </a:lnTo>
                    <a:lnTo>
                      <a:pt x="863" y="996"/>
                    </a:lnTo>
                    <a:lnTo>
                      <a:pt x="866" y="996"/>
                    </a:lnTo>
                    <a:lnTo>
                      <a:pt x="868" y="995"/>
                    </a:lnTo>
                    <a:lnTo>
                      <a:pt x="868" y="993"/>
                    </a:lnTo>
                    <a:lnTo>
                      <a:pt x="870" y="992"/>
                    </a:lnTo>
                    <a:lnTo>
                      <a:pt x="875" y="992"/>
                    </a:lnTo>
                    <a:lnTo>
                      <a:pt x="888" y="990"/>
                    </a:lnTo>
                    <a:lnTo>
                      <a:pt x="906" y="1001"/>
                    </a:lnTo>
                    <a:lnTo>
                      <a:pt x="916" y="1005"/>
                    </a:lnTo>
                    <a:lnTo>
                      <a:pt x="917" y="1007"/>
                    </a:lnTo>
                    <a:lnTo>
                      <a:pt x="919" y="1007"/>
                    </a:lnTo>
                    <a:lnTo>
                      <a:pt x="917" y="1003"/>
                    </a:lnTo>
                    <a:lnTo>
                      <a:pt x="914" y="1000"/>
                    </a:lnTo>
                    <a:lnTo>
                      <a:pt x="912" y="997"/>
                    </a:lnTo>
                    <a:lnTo>
                      <a:pt x="909" y="995"/>
                    </a:lnTo>
                    <a:lnTo>
                      <a:pt x="910" y="995"/>
                    </a:lnTo>
                    <a:lnTo>
                      <a:pt x="910" y="993"/>
                    </a:lnTo>
                    <a:lnTo>
                      <a:pt x="913" y="993"/>
                    </a:lnTo>
                    <a:lnTo>
                      <a:pt x="917" y="995"/>
                    </a:lnTo>
                    <a:lnTo>
                      <a:pt x="924" y="1000"/>
                    </a:lnTo>
                    <a:lnTo>
                      <a:pt x="926" y="1000"/>
                    </a:lnTo>
                    <a:lnTo>
                      <a:pt x="928" y="1001"/>
                    </a:lnTo>
                    <a:lnTo>
                      <a:pt x="942" y="1004"/>
                    </a:lnTo>
                    <a:lnTo>
                      <a:pt x="948" y="1004"/>
                    </a:lnTo>
                    <a:lnTo>
                      <a:pt x="947" y="1001"/>
                    </a:lnTo>
                    <a:lnTo>
                      <a:pt x="944" y="997"/>
                    </a:lnTo>
                    <a:lnTo>
                      <a:pt x="942" y="993"/>
                    </a:lnTo>
                    <a:lnTo>
                      <a:pt x="945" y="993"/>
                    </a:lnTo>
                    <a:lnTo>
                      <a:pt x="955" y="992"/>
                    </a:lnTo>
                    <a:lnTo>
                      <a:pt x="959" y="992"/>
                    </a:lnTo>
                    <a:lnTo>
                      <a:pt x="963" y="993"/>
                    </a:lnTo>
                    <a:lnTo>
                      <a:pt x="972" y="995"/>
                    </a:lnTo>
                    <a:lnTo>
                      <a:pt x="980" y="1001"/>
                    </a:lnTo>
                    <a:lnTo>
                      <a:pt x="983" y="1003"/>
                    </a:lnTo>
                    <a:lnTo>
                      <a:pt x="998" y="1003"/>
                    </a:lnTo>
                    <a:lnTo>
                      <a:pt x="1007" y="1008"/>
                    </a:lnTo>
                    <a:lnTo>
                      <a:pt x="1008" y="1010"/>
                    </a:lnTo>
                    <a:lnTo>
                      <a:pt x="1009" y="1012"/>
                    </a:lnTo>
                    <a:lnTo>
                      <a:pt x="1011" y="1014"/>
                    </a:lnTo>
                    <a:lnTo>
                      <a:pt x="1014" y="1015"/>
                    </a:lnTo>
                    <a:lnTo>
                      <a:pt x="1015" y="1015"/>
                    </a:lnTo>
                    <a:lnTo>
                      <a:pt x="1022" y="1012"/>
                    </a:lnTo>
                    <a:lnTo>
                      <a:pt x="1026" y="1011"/>
                    </a:lnTo>
                    <a:lnTo>
                      <a:pt x="1027" y="1014"/>
                    </a:lnTo>
                    <a:lnTo>
                      <a:pt x="1029" y="1014"/>
                    </a:lnTo>
                    <a:lnTo>
                      <a:pt x="1029" y="1011"/>
                    </a:lnTo>
                    <a:lnTo>
                      <a:pt x="1032" y="1005"/>
                    </a:lnTo>
                    <a:lnTo>
                      <a:pt x="1032" y="1000"/>
                    </a:lnTo>
                    <a:lnTo>
                      <a:pt x="1037" y="995"/>
                    </a:lnTo>
                    <a:lnTo>
                      <a:pt x="1040" y="992"/>
                    </a:lnTo>
                    <a:lnTo>
                      <a:pt x="1040" y="993"/>
                    </a:lnTo>
                    <a:lnTo>
                      <a:pt x="1033" y="1001"/>
                    </a:lnTo>
                    <a:lnTo>
                      <a:pt x="1033" y="1004"/>
                    </a:lnTo>
                    <a:lnTo>
                      <a:pt x="1034" y="1004"/>
                    </a:lnTo>
                    <a:lnTo>
                      <a:pt x="1040" y="1001"/>
                    </a:lnTo>
                    <a:lnTo>
                      <a:pt x="1053" y="989"/>
                    </a:lnTo>
                    <a:lnTo>
                      <a:pt x="1054" y="986"/>
                    </a:lnTo>
                    <a:lnTo>
                      <a:pt x="1057" y="983"/>
                    </a:lnTo>
                    <a:lnTo>
                      <a:pt x="1058" y="983"/>
                    </a:lnTo>
                    <a:lnTo>
                      <a:pt x="1061" y="982"/>
                    </a:lnTo>
                    <a:lnTo>
                      <a:pt x="1062" y="982"/>
                    </a:lnTo>
                    <a:lnTo>
                      <a:pt x="1064" y="983"/>
                    </a:lnTo>
                    <a:lnTo>
                      <a:pt x="1062" y="983"/>
                    </a:lnTo>
                    <a:lnTo>
                      <a:pt x="1065" y="989"/>
                    </a:lnTo>
                    <a:lnTo>
                      <a:pt x="1071" y="989"/>
                    </a:lnTo>
                    <a:lnTo>
                      <a:pt x="1078" y="992"/>
                    </a:lnTo>
                    <a:lnTo>
                      <a:pt x="1078" y="993"/>
                    </a:lnTo>
                    <a:lnTo>
                      <a:pt x="1079" y="995"/>
                    </a:lnTo>
                    <a:lnTo>
                      <a:pt x="1077" y="1007"/>
                    </a:lnTo>
                    <a:lnTo>
                      <a:pt x="1077" y="1015"/>
                    </a:lnTo>
                    <a:lnTo>
                      <a:pt x="1078" y="1015"/>
                    </a:lnTo>
                    <a:lnTo>
                      <a:pt x="1079" y="1019"/>
                    </a:lnTo>
                    <a:lnTo>
                      <a:pt x="1079" y="1021"/>
                    </a:lnTo>
                    <a:lnTo>
                      <a:pt x="1081" y="1021"/>
                    </a:lnTo>
                    <a:lnTo>
                      <a:pt x="1082" y="1024"/>
                    </a:lnTo>
                    <a:lnTo>
                      <a:pt x="1087" y="1028"/>
                    </a:lnTo>
                    <a:lnTo>
                      <a:pt x="1089" y="1028"/>
                    </a:lnTo>
                    <a:lnTo>
                      <a:pt x="1090" y="1031"/>
                    </a:lnTo>
                    <a:lnTo>
                      <a:pt x="1090" y="1032"/>
                    </a:lnTo>
                    <a:lnTo>
                      <a:pt x="1100" y="1042"/>
                    </a:lnTo>
                    <a:lnTo>
                      <a:pt x="1107" y="1052"/>
                    </a:lnTo>
                    <a:lnTo>
                      <a:pt x="1122" y="1060"/>
                    </a:lnTo>
                    <a:lnTo>
                      <a:pt x="1153" y="1074"/>
                    </a:lnTo>
                    <a:lnTo>
                      <a:pt x="1157" y="1071"/>
                    </a:lnTo>
                    <a:lnTo>
                      <a:pt x="1167" y="1060"/>
                    </a:lnTo>
                    <a:lnTo>
                      <a:pt x="1167" y="1059"/>
                    </a:lnTo>
                    <a:lnTo>
                      <a:pt x="1166" y="1057"/>
                    </a:lnTo>
                    <a:lnTo>
                      <a:pt x="1161" y="1056"/>
                    </a:lnTo>
                    <a:lnTo>
                      <a:pt x="1160" y="1052"/>
                    </a:lnTo>
                    <a:lnTo>
                      <a:pt x="1161" y="1049"/>
                    </a:lnTo>
                    <a:lnTo>
                      <a:pt x="1163" y="1043"/>
                    </a:lnTo>
                    <a:lnTo>
                      <a:pt x="1163" y="1042"/>
                    </a:lnTo>
                    <a:lnTo>
                      <a:pt x="1164" y="1041"/>
                    </a:lnTo>
                    <a:lnTo>
                      <a:pt x="1170" y="1034"/>
                    </a:lnTo>
                    <a:lnTo>
                      <a:pt x="1175" y="1029"/>
                    </a:lnTo>
                    <a:lnTo>
                      <a:pt x="1177" y="1028"/>
                    </a:lnTo>
                    <a:lnTo>
                      <a:pt x="1178" y="1028"/>
                    </a:lnTo>
                    <a:lnTo>
                      <a:pt x="1197" y="1024"/>
                    </a:lnTo>
                    <a:lnTo>
                      <a:pt x="1202" y="1024"/>
                    </a:lnTo>
                    <a:lnTo>
                      <a:pt x="1215" y="1027"/>
                    </a:lnTo>
                    <a:lnTo>
                      <a:pt x="1220" y="1029"/>
                    </a:lnTo>
                    <a:lnTo>
                      <a:pt x="1240" y="1039"/>
                    </a:lnTo>
                    <a:lnTo>
                      <a:pt x="1241" y="1039"/>
                    </a:lnTo>
                    <a:lnTo>
                      <a:pt x="1242" y="1038"/>
                    </a:lnTo>
                    <a:lnTo>
                      <a:pt x="1242" y="1036"/>
                    </a:lnTo>
                    <a:lnTo>
                      <a:pt x="1245" y="1025"/>
                    </a:lnTo>
                    <a:lnTo>
                      <a:pt x="1245" y="1015"/>
                    </a:lnTo>
                    <a:lnTo>
                      <a:pt x="1248" y="1000"/>
                    </a:lnTo>
                    <a:lnTo>
                      <a:pt x="1248" y="976"/>
                    </a:lnTo>
                    <a:lnTo>
                      <a:pt x="1247" y="972"/>
                    </a:lnTo>
                    <a:lnTo>
                      <a:pt x="1247" y="967"/>
                    </a:lnTo>
                    <a:lnTo>
                      <a:pt x="1252" y="941"/>
                    </a:lnTo>
                    <a:lnTo>
                      <a:pt x="1252" y="940"/>
                    </a:lnTo>
                    <a:lnTo>
                      <a:pt x="1251" y="938"/>
                    </a:lnTo>
                    <a:lnTo>
                      <a:pt x="1252" y="938"/>
                    </a:lnTo>
                    <a:lnTo>
                      <a:pt x="1254" y="937"/>
                    </a:lnTo>
                    <a:lnTo>
                      <a:pt x="1278" y="926"/>
                    </a:lnTo>
                    <a:lnTo>
                      <a:pt x="1279" y="926"/>
                    </a:lnTo>
                    <a:lnTo>
                      <a:pt x="1278" y="921"/>
                    </a:lnTo>
                    <a:lnTo>
                      <a:pt x="1275" y="916"/>
                    </a:lnTo>
                    <a:lnTo>
                      <a:pt x="1286" y="909"/>
                    </a:lnTo>
                    <a:lnTo>
                      <a:pt x="1291" y="904"/>
                    </a:lnTo>
                    <a:lnTo>
                      <a:pt x="1339" y="881"/>
                    </a:lnTo>
                    <a:lnTo>
                      <a:pt x="1351" y="878"/>
                    </a:lnTo>
                    <a:lnTo>
                      <a:pt x="1353" y="878"/>
                    </a:lnTo>
                    <a:lnTo>
                      <a:pt x="1354" y="849"/>
                    </a:lnTo>
                    <a:lnTo>
                      <a:pt x="1350" y="849"/>
                    </a:lnTo>
                    <a:lnTo>
                      <a:pt x="1347" y="848"/>
                    </a:lnTo>
                    <a:lnTo>
                      <a:pt x="1345" y="846"/>
                    </a:lnTo>
                    <a:lnTo>
                      <a:pt x="1336" y="838"/>
                    </a:lnTo>
                    <a:lnTo>
                      <a:pt x="1335" y="838"/>
                    </a:lnTo>
                    <a:lnTo>
                      <a:pt x="1331" y="831"/>
                    </a:lnTo>
                    <a:lnTo>
                      <a:pt x="1328" y="828"/>
                    </a:lnTo>
                    <a:lnTo>
                      <a:pt x="1324" y="821"/>
                    </a:lnTo>
                    <a:lnTo>
                      <a:pt x="1319" y="817"/>
                    </a:lnTo>
                    <a:lnTo>
                      <a:pt x="1304" y="789"/>
                    </a:lnTo>
                    <a:lnTo>
                      <a:pt x="1302" y="789"/>
                    </a:lnTo>
                    <a:lnTo>
                      <a:pt x="1259" y="799"/>
                    </a:lnTo>
                    <a:lnTo>
                      <a:pt x="1258" y="800"/>
                    </a:lnTo>
                    <a:lnTo>
                      <a:pt x="1257" y="796"/>
                    </a:lnTo>
                    <a:lnTo>
                      <a:pt x="1255" y="795"/>
                    </a:lnTo>
                    <a:lnTo>
                      <a:pt x="1248" y="789"/>
                    </a:lnTo>
                    <a:lnTo>
                      <a:pt x="1241" y="788"/>
                    </a:lnTo>
                    <a:lnTo>
                      <a:pt x="1230" y="788"/>
                    </a:lnTo>
                    <a:lnTo>
                      <a:pt x="1228" y="786"/>
                    </a:lnTo>
                    <a:lnTo>
                      <a:pt x="1238" y="786"/>
                    </a:lnTo>
                    <a:lnTo>
                      <a:pt x="1244" y="785"/>
                    </a:lnTo>
                    <a:lnTo>
                      <a:pt x="1245" y="785"/>
                    </a:lnTo>
                    <a:lnTo>
                      <a:pt x="1248" y="784"/>
                    </a:lnTo>
                    <a:lnTo>
                      <a:pt x="1249" y="782"/>
                    </a:lnTo>
                    <a:lnTo>
                      <a:pt x="1249" y="781"/>
                    </a:lnTo>
                    <a:lnTo>
                      <a:pt x="1255" y="772"/>
                    </a:lnTo>
                    <a:lnTo>
                      <a:pt x="1255" y="771"/>
                    </a:lnTo>
                    <a:lnTo>
                      <a:pt x="1257" y="767"/>
                    </a:lnTo>
                    <a:lnTo>
                      <a:pt x="1254" y="760"/>
                    </a:lnTo>
                    <a:lnTo>
                      <a:pt x="1261" y="742"/>
                    </a:lnTo>
                    <a:lnTo>
                      <a:pt x="1271" y="725"/>
                    </a:lnTo>
                    <a:lnTo>
                      <a:pt x="1272" y="725"/>
                    </a:lnTo>
                    <a:lnTo>
                      <a:pt x="1278" y="733"/>
                    </a:lnTo>
                    <a:lnTo>
                      <a:pt x="1317" y="747"/>
                    </a:lnTo>
                    <a:lnTo>
                      <a:pt x="1318" y="747"/>
                    </a:lnTo>
                    <a:lnTo>
                      <a:pt x="1322" y="746"/>
                    </a:lnTo>
                    <a:lnTo>
                      <a:pt x="1325" y="744"/>
                    </a:lnTo>
                    <a:lnTo>
                      <a:pt x="1326" y="744"/>
                    </a:lnTo>
                    <a:lnTo>
                      <a:pt x="1328" y="743"/>
                    </a:lnTo>
                    <a:lnTo>
                      <a:pt x="1333" y="743"/>
                    </a:lnTo>
                    <a:lnTo>
                      <a:pt x="1331" y="739"/>
                    </a:lnTo>
                    <a:lnTo>
                      <a:pt x="1326" y="728"/>
                    </a:lnTo>
                    <a:lnTo>
                      <a:pt x="1324" y="719"/>
                    </a:lnTo>
                    <a:lnTo>
                      <a:pt x="1322" y="717"/>
                    </a:lnTo>
                    <a:lnTo>
                      <a:pt x="1322" y="703"/>
                    </a:lnTo>
                    <a:lnTo>
                      <a:pt x="1317" y="677"/>
                    </a:lnTo>
                    <a:lnTo>
                      <a:pt x="1317" y="654"/>
                    </a:lnTo>
                    <a:lnTo>
                      <a:pt x="1318" y="648"/>
                    </a:lnTo>
                    <a:lnTo>
                      <a:pt x="1321" y="641"/>
                    </a:lnTo>
                    <a:lnTo>
                      <a:pt x="1325" y="638"/>
                    </a:lnTo>
                    <a:lnTo>
                      <a:pt x="1326" y="638"/>
                    </a:lnTo>
                    <a:lnTo>
                      <a:pt x="1329" y="637"/>
                    </a:lnTo>
                    <a:lnTo>
                      <a:pt x="1332" y="637"/>
                    </a:lnTo>
                    <a:lnTo>
                      <a:pt x="1338" y="636"/>
                    </a:lnTo>
                    <a:lnTo>
                      <a:pt x="1370" y="620"/>
                    </a:lnTo>
                    <a:lnTo>
                      <a:pt x="1377" y="613"/>
                    </a:lnTo>
                    <a:lnTo>
                      <a:pt x="1378" y="603"/>
                    </a:lnTo>
                    <a:lnTo>
                      <a:pt x="1378" y="602"/>
                    </a:lnTo>
                    <a:lnTo>
                      <a:pt x="1377" y="602"/>
                    </a:lnTo>
                    <a:lnTo>
                      <a:pt x="1372" y="603"/>
                    </a:lnTo>
                    <a:lnTo>
                      <a:pt x="1370" y="605"/>
                    </a:lnTo>
                    <a:lnTo>
                      <a:pt x="1367" y="603"/>
                    </a:lnTo>
                    <a:lnTo>
                      <a:pt x="1364" y="603"/>
                    </a:lnTo>
                    <a:lnTo>
                      <a:pt x="1353" y="595"/>
                    </a:lnTo>
                    <a:lnTo>
                      <a:pt x="1339" y="584"/>
                    </a:lnTo>
                    <a:lnTo>
                      <a:pt x="1333" y="581"/>
                    </a:lnTo>
                    <a:lnTo>
                      <a:pt x="1329" y="578"/>
                    </a:lnTo>
                    <a:lnTo>
                      <a:pt x="1301" y="528"/>
                    </a:lnTo>
                    <a:lnTo>
                      <a:pt x="1301" y="525"/>
                    </a:lnTo>
                    <a:lnTo>
                      <a:pt x="1297" y="523"/>
                    </a:lnTo>
                    <a:lnTo>
                      <a:pt x="1295" y="520"/>
                    </a:lnTo>
                    <a:lnTo>
                      <a:pt x="1294" y="518"/>
                    </a:lnTo>
                    <a:lnTo>
                      <a:pt x="1293" y="518"/>
                    </a:lnTo>
                    <a:lnTo>
                      <a:pt x="1278" y="507"/>
                    </a:lnTo>
                    <a:lnTo>
                      <a:pt x="1279" y="503"/>
                    </a:lnTo>
                    <a:lnTo>
                      <a:pt x="1269" y="499"/>
                    </a:lnTo>
                    <a:lnTo>
                      <a:pt x="1258" y="496"/>
                    </a:lnTo>
                    <a:lnTo>
                      <a:pt x="1258" y="493"/>
                    </a:lnTo>
                    <a:lnTo>
                      <a:pt x="1261" y="479"/>
                    </a:lnTo>
                    <a:lnTo>
                      <a:pt x="1269" y="469"/>
                    </a:lnTo>
                    <a:lnTo>
                      <a:pt x="1275" y="466"/>
                    </a:lnTo>
                    <a:lnTo>
                      <a:pt x="1276" y="460"/>
                    </a:lnTo>
                    <a:lnTo>
                      <a:pt x="1279" y="454"/>
                    </a:lnTo>
                    <a:lnTo>
                      <a:pt x="1275" y="447"/>
                    </a:lnTo>
                    <a:lnTo>
                      <a:pt x="1273" y="441"/>
                    </a:lnTo>
                    <a:lnTo>
                      <a:pt x="1278" y="434"/>
                    </a:lnTo>
                    <a:lnTo>
                      <a:pt x="1278" y="430"/>
                    </a:lnTo>
                    <a:lnTo>
                      <a:pt x="1279" y="423"/>
                    </a:lnTo>
                    <a:lnTo>
                      <a:pt x="1279" y="394"/>
                    </a:lnTo>
                    <a:lnTo>
                      <a:pt x="1283" y="383"/>
                    </a:lnTo>
                    <a:lnTo>
                      <a:pt x="1286" y="376"/>
                    </a:lnTo>
                    <a:lnTo>
                      <a:pt x="1287" y="370"/>
                    </a:lnTo>
                    <a:lnTo>
                      <a:pt x="1286" y="369"/>
                    </a:lnTo>
                    <a:lnTo>
                      <a:pt x="1284" y="369"/>
                    </a:lnTo>
                    <a:lnTo>
                      <a:pt x="1266" y="365"/>
                    </a:lnTo>
                    <a:lnTo>
                      <a:pt x="1261" y="359"/>
                    </a:lnTo>
                    <a:lnTo>
                      <a:pt x="1251" y="353"/>
                    </a:lnTo>
                    <a:lnTo>
                      <a:pt x="1249" y="352"/>
                    </a:lnTo>
                    <a:lnTo>
                      <a:pt x="1244" y="351"/>
                    </a:lnTo>
                    <a:lnTo>
                      <a:pt x="1213" y="349"/>
                    </a:lnTo>
                    <a:lnTo>
                      <a:pt x="1199" y="337"/>
                    </a:lnTo>
                    <a:lnTo>
                      <a:pt x="1197" y="334"/>
                    </a:lnTo>
                    <a:lnTo>
                      <a:pt x="1197" y="326"/>
                    </a:lnTo>
                    <a:lnTo>
                      <a:pt x="1199" y="324"/>
                    </a:lnTo>
                    <a:lnTo>
                      <a:pt x="1242" y="312"/>
                    </a:lnTo>
                    <a:lnTo>
                      <a:pt x="1241" y="310"/>
                    </a:lnTo>
                    <a:lnTo>
                      <a:pt x="1240" y="306"/>
                    </a:lnTo>
                    <a:lnTo>
                      <a:pt x="1234" y="295"/>
                    </a:lnTo>
                    <a:lnTo>
                      <a:pt x="1233" y="289"/>
                    </a:lnTo>
                    <a:lnTo>
                      <a:pt x="1230" y="284"/>
                    </a:lnTo>
                    <a:lnTo>
                      <a:pt x="1228" y="279"/>
                    </a:lnTo>
                    <a:lnTo>
                      <a:pt x="1228" y="275"/>
                    </a:lnTo>
                    <a:lnTo>
                      <a:pt x="1227" y="267"/>
                    </a:lnTo>
                    <a:lnTo>
                      <a:pt x="1228" y="260"/>
                    </a:lnTo>
                    <a:lnTo>
                      <a:pt x="1238" y="240"/>
                    </a:lnTo>
                    <a:lnTo>
                      <a:pt x="1240" y="235"/>
                    </a:lnTo>
                    <a:lnTo>
                      <a:pt x="1245" y="224"/>
                    </a:lnTo>
                    <a:lnTo>
                      <a:pt x="1249" y="209"/>
                    </a:lnTo>
                    <a:lnTo>
                      <a:pt x="1258" y="209"/>
                    </a:lnTo>
                    <a:lnTo>
                      <a:pt x="1262" y="211"/>
                    </a:lnTo>
                    <a:lnTo>
                      <a:pt x="1271" y="200"/>
                    </a:lnTo>
                    <a:lnTo>
                      <a:pt x="1271" y="197"/>
                    </a:lnTo>
                    <a:lnTo>
                      <a:pt x="1273" y="194"/>
                    </a:lnTo>
                    <a:lnTo>
                      <a:pt x="1273" y="193"/>
                    </a:lnTo>
                    <a:lnTo>
                      <a:pt x="1276" y="194"/>
                    </a:lnTo>
                    <a:lnTo>
                      <a:pt x="1291" y="189"/>
                    </a:lnTo>
                    <a:lnTo>
                      <a:pt x="1297" y="185"/>
                    </a:lnTo>
                    <a:lnTo>
                      <a:pt x="1302" y="182"/>
                    </a:lnTo>
                    <a:lnTo>
                      <a:pt x="1307" y="180"/>
                    </a:lnTo>
                    <a:lnTo>
                      <a:pt x="1338" y="173"/>
                    </a:lnTo>
                    <a:lnTo>
                      <a:pt x="1375" y="171"/>
                    </a:lnTo>
                    <a:lnTo>
                      <a:pt x="1377" y="172"/>
                    </a:lnTo>
                    <a:lnTo>
                      <a:pt x="1378" y="172"/>
                    </a:lnTo>
                    <a:lnTo>
                      <a:pt x="1378" y="171"/>
                    </a:lnTo>
                    <a:lnTo>
                      <a:pt x="1379" y="152"/>
                    </a:lnTo>
                    <a:lnTo>
                      <a:pt x="1393" y="119"/>
                    </a:lnTo>
                    <a:lnTo>
                      <a:pt x="1389" y="118"/>
                    </a:lnTo>
                    <a:lnTo>
                      <a:pt x="1388" y="118"/>
                    </a:lnTo>
                    <a:lnTo>
                      <a:pt x="1381" y="115"/>
                    </a:lnTo>
                    <a:lnTo>
                      <a:pt x="1372" y="113"/>
                    </a:lnTo>
                    <a:lnTo>
                      <a:pt x="1368" y="115"/>
                    </a:lnTo>
                    <a:lnTo>
                      <a:pt x="1368" y="113"/>
                    </a:lnTo>
                    <a:lnTo>
                      <a:pt x="1367" y="113"/>
                    </a:lnTo>
                    <a:lnTo>
                      <a:pt x="1367" y="112"/>
                    </a:lnTo>
                    <a:lnTo>
                      <a:pt x="1360" y="105"/>
                    </a:lnTo>
                    <a:lnTo>
                      <a:pt x="1355" y="96"/>
                    </a:lnTo>
                    <a:lnTo>
                      <a:pt x="1354" y="95"/>
                    </a:lnTo>
                    <a:lnTo>
                      <a:pt x="1353" y="91"/>
                    </a:lnTo>
                    <a:lnTo>
                      <a:pt x="1353" y="89"/>
                    </a:lnTo>
                    <a:lnTo>
                      <a:pt x="1357" y="77"/>
                    </a:lnTo>
                    <a:lnTo>
                      <a:pt x="1347" y="68"/>
                    </a:lnTo>
                    <a:lnTo>
                      <a:pt x="1332" y="62"/>
                    </a:lnTo>
                    <a:lnTo>
                      <a:pt x="1332" y="60"/>
                    </a:lnTo>
                    <a:lnTo>
                      <a:pt x="1318" y="59"/>
                    </a:lnTo>
                    <a:lnTo>
                      <a:pt x="1314" y="58"/>
                    </a:lnTo>
                    <a:lnTo>
                      <a:pt x="1310" y="66"/>
                    </a:lnTo>
                    <a:lnTo>
                      <a:pt x="1307" y="68"/>
                    </a:lnTo>
                    <a:lnTo>
                      <a:pt x="1304" y="70"/>
                    </a:lnTo>
                    <a:lnTo>
                      <a:pt x="1301" y="70"/>
                    </a:lnTo>
                    <a:close/>
                    <a:moveTo>
                      <a:pt x="360" y="399"/>
                    </a:moveTo>
                    <a:lnTo>
                      <a:pt x="360" y="393"/>
                    </a:lnTo>
                    <a:lnTo>
                      <a:pt x="361" y="391"/>
                    </a:lnTo>
                    <a:lnTo>
                      <a:pt x="361" y="390"/>
                    </a:lnTo>
                    <a:lnTo>
                      <a:pt x="364" y="389"/>
                    </a:lnTo>
                    <a:lnTo>
                      <a:pt x="371" y="389"/>
                    </a:lnTo>
                    <a:lnTo>
                      <a:pt x="384" y="406"/>
                    </a:lnTo>
                    <a:lnTo>
                      <a:pt x="385" y="419"/>
                    </a:lnTo>
                    <a:lnTo>
                      <a:pt x="402" y="447"/>
                    </a:lnTo>
                    <a:lnTo>
                      <a:pt x="405" y="449"/>
                    </a:lnTo>
                    <a:lnTo>
                      <a:pt x="416" y="440"/>
                    </a:lnTo>
                    <a:lnTo>
                      <a:pt x="417" y="440"/>
                    </a:lnTo>
                    <a:lnTo>
                      <a:pt x="420" y="439"/>
                    </a:lnTo>
                    <a:lnTo>
                      <a:pt x="461" y="441"/>
                    </a:lnTo>
                    <a:lnTo>
                      <a:pt x="482" y="440"/>
                    </a:lnTo>
                    <a:lnTo>
                      <a:pt x="484" y="441"/>
                    </a:lnTo>
                    <a:lnTo>
                      <a:pt x="488" y="441"/>
                    </a:lnTo>
                    <a:lnTo>
                      <a:pt x="492" y="446"/>
                    </a:lnTo>
                    <a:lnTo>
                      <a:pt x="494" y="446"/>
                    </a:lnTo>
                    <a:lnTo>
                      <a:pt x="497" y="450"/>
                    </a:lnTo>
                    <a:lnTo>
                      <a:pt x="497" y="451"/>
                    </a:lnTo>
                    <a:lnTo>
                      <a:pt x="498" y="454"/>
                    </a:lnTo>
                    <a:lnTo>
                      <a:pt x="498" y="463"/>
                    </a:lnTo>
                    <a:lnTo>
                      <a:pt x="497" y="464"/>
                    </a:lnTo>
                    <a:lnTo>
                      <a:pt x="497" y="466"/>
                    </a:lnTo>
                    <a:lnTo>
                      <a:pt x="494" y="469"/>
                    </a:lnTo>
                    <a:lnTo>
                      <a:pt x="492" y="473"/>
                    </a:lnTo>
                    <a:lnTo>
                      <a:pt x="492" y="479"/>
                    </a:lnTo>
                    <a:lnTo>
                      <a:pt x="494" y="479"/>
                    </a:lnTo>
                    <a:lnTo>
                      <a:pt x="501" y="490"/>
                    </a:lnTo>
                    <a:lnTo>
                      <a:pt x="501" y="492"/>
                    </a:lnTo>
                    <a:lnTo>
                      <a:pt x="502" y="497"/>
                    </a:lnTo>
                    <a:lnTo>
                      <a:pt x="505" y="503"/>
                    </a:lnTo>
                    <a:lnTo>
                      <a:pt x="505" y="506"/>
                    </a:lnTo>
                    <a:lnTo>
                      <a:pt x="507" y="511"/>
                    </a:lnTo>
                    <a:lnTo>
                      <a:pt x="511" y="518"/>
                    </a:lnTo>
                    <a:lnTo>
                      <a:pt x="512" y="520"/>
                    </a:lnTo>
                    <a:lnTo>
                      <a:pt x="515" y="527"/>
                    </a:lnTo>
                    <a:lnTo>
                      <a:pt x="525" y="540"/>
                    </a:lnTo>
                    <a:lnTo>
                      <a:pt x="528" y="543"/>
                    </a:lnTo>
                    <a:lnTo>
                      <a:pt x="532" y="549"/>
                    </a:lnTo>
                    <a:lnTo>
                      <a:pt x="533" y="552"/>
                    </a:lnTo>
                    <a:lnTo>
                      <a:pt x="533" y="557"/>
                    </a:lnTo>
                    <a:lnTo>
                      <a:pt x="536" y="560"/>
                    </a:lnTo>
                    <a:lnTo>
                      <a:pt x="542" y="563"/>
                    </a:lnTo>
                    <a:lnTo>
                      <a:pt x="549" y="563"/>
                    </a:lnTo>
                    <a:lnTo>
                      <a:pt x="555" y="556"/>
                    </a:lnTo>
                    <a:lnTo>
                      <a:pt x="555" y="554"/>
                    </a:lnTo>
                    <a:lnTo>
                      <a:pt x="551" y="557"/>
                    </a:lnTo>
                    <a:lnTo>
                      <a:pt x="549" y="559"/>
                    </a:lnTo>
                    <a:lnTo>
                      <a:pt x="547" y="559"/>
                    </a:lnTo>
                    <a:lnTo>
                      <a:pt x="547" y="557"/>
                    </a:lnTo>
                    <a:lnTo>
                      <a:pt x="557" y="542"/>
                    </a:lnTo>
                    <a:lnTo>
                      <a:pt x="558" y="540"/>
                    </a:lnTo>
                    <a:lnTo>
                      <a:pt x="561" y="536"/>
                    </a:lnTo>
                    <a:lnTo>
                      <a:pt x="562" y="536"/>
                    </a:lnTo>
                    <a:lnTo>
                      <a:pt x="569" y="533"/>
                    </a:lnTo>
                    <a:lnTo>
                      <a:pt x="571" y="530"/>
                    </a:lnTo>
                    <a:lnTo>
                      <a:pt x="579" y="525"/>
                    </a:lnTo>
                    <a:lnTo>
                      <a:pt x="583" y="521"/>
                    </a:lnTo>
                    <a:lnTo>
                      <a:pt x="590" y="511"/>
                    </a:lnTo>
                    <a:lnTo>
                      <a:pt x="595" y="509"/>
                    </a:lnTo>
                    <a:lnTo>
                      <a:pt x="596" y="507"/>
                    </a:lnTo>
                    <a:lnTo>
                      <a:pt x="600" y="504"/>
                    </a:lnTo>
                    <a:lnTo>
                      <a:pt x="609" y="500"/>
                    </a:lnTo>
                    <a:lnTo>
                      <a:pt x="610" y="499"/>
                    </a:lnTo>
                    <a:lnTo>
                      <a:pt x="617" y="499"/>
                    </a:lnTo>
                    <a:lnTo>
                      <a:pt x="629" y="504"/>
                    </a:lnTo>
                    <a:lnTo>
                      <a:pt x="634" y="507"/>
                    </a:lnTo>
                    <a:lnTo>
                      <a:pt x="636" y="513"/>
                    </a:lnTo>
                    <a:lnTo>
                      <a:pt x="638" y="520"/>
                    </a:lnTo>
                    <a:lnTo>
                      <a:pt x="639" y="521"/>
                    </a:lnTo>
                    <a:lnTo>
                      <a:pt x="646" y="542"/>
                    </a:lnTo>
                    <a:lnTo>
                      <a:pt x="646" y="543"/>
                    </a:lnTo>
                    <a:lnTo>
                      <a:pt x="648" y="546"/>
                    </a:lnTo>
                    <a:lnTo>
                      <a:pt x="643" y="560"/>
                    </a:lnTo>
                    <a:lnTo>
                      <a:pt x="635" y="574"/>
                    </a:lnTo>
                    <a:lnTo>
                      <a:pt x="620" y="581"/>
                    </a:lnTo>
                    <a:lnTo>
                      <a:pt x="614" y="587"/>
                    </a:lnTo>
                    <a:lnTo>
                      <a:pt x="602" y="597"/>
                    </a:lnTo>
                    <a:lnTo>
                      <a:pt x="600" y="597"/>
                    </a:lnTo>
                    <a:lnTo>
                      <a:pt x="596" y="602"/>
                    </a:lnTo>
                    <a:lnTo>
                      <a:pt x="588" y="616"/>
                    </a:lnTo>
                    <a:lnTo>
                      <a:pt x="572" y="631"/>
                    </a:lnTo>
                    <a:lnTo>
                      <a:pt x="569" y="636"/>
                    </a:lnTo>
                    <a:lnTo>
                      <a:pt x="565" y="638"/>
                    </a:lnTo>
                    <a:lnTo>
                      <a:pt x="564" y="640"/>
                    </a:lnTo>
                    <a:lnTo>
                      <a:pt x="558" y="644"/>
                    </a:lnTo>
                    <a:lnTo>
                      <a:pt x="555" y="647"/>
                    </a:lnTo>
                    <a:lnTo>
                      <a:pt x="532" y="662"/>
                    </a:lnTo>
                    <a:lnTo>
                      <a:pt x="526" y="666"/>
                    </a:lnTo>
                    <a:lnTo>
                      <a:pt x="512" y="666"/>
                    </a:lnTo>
                    <a:lnTo>
                      <a:pt x="509" y="662"/>
                    </a:lnTo>
                    <a:lnTo>
                      <a:pt x="508" y="662"/>
                    </a:lnTo>
                    <a:lnTo>
                      <a:pt x="508" y="658"/>
                    </a:lnTo>
                    <a:lnTo>
                      <a:pt x="494" y="658"/>
                    </a:lnTo>
                    <a:lnTo>
                      <a:pt x="475" y="664"/>
                    </a:lnTo>
                    <a:lnTo>
                      <a:pt x="472" y="664"/>
                    </a:lnTo>
                    <a:lnTo>
                      <a:pt x="472" y="666"/>
                    </a:lnTo>
                    <a:lnTo>
                      <a:pt x="470" y="666"/>
                    </a:lnTo>
                    <a:lnTo>
                      <a:pt x="462" y="667"/>
                    </a:lnTo>
                    <a:lnTo>
                      <a:pt x="437" y="667"/>
                    </a:lnTo>
                    <a:lnTo>
                      <a:pt x="432" y="666"/>
                    </a:lnTo>
                    <a:lnTo>
                      <a:pt x="428" y="661"/>
                    </a:lnTo>
                    <a:lnTo>
                      <a:pt x="427" y="661"/>
                    </a:lnTo>
                    <a:lnTo>
                      <a:pt x="425" y="651"/>
                    </a:lnTo>
                    <a:lnTo>
                      <a:pt x="425" y="644"/>
                    </a:lnTo>
                    <a:lnTo>
                      <a:pt x="427" y="641"/>
                    </a:lnTo>
                    <a:lnTo>
                      <a:pt x="427" y="637"/>
                    </a:lnTo>
                    <a:lnTo>
                      <a:pt x="428" y="634"/>
                    </a:lnTo>
                    <a:lnTo>
                      <a:pt x="428" y="626"/>
                    </a:lnTo>
                    <a:lnTo>
                      <a:pt x="420" y="599"/>
                    </a:lnTo>
                    <a:lnTo>
                      <a:pt x="420" y="594"/>
                    </a:lnTo>
                    <a:lnTo>
                      <a:pt x="417" y="592"/>
                    </a:lnTo>
                    <a:lnTo>
                      <a:pt x="417" y="590"/>
                    </a:lnTo>
                    <a:lnTo>
                      <a:pt x="420" y="584"/>
                    </a:lnTo>
                    <a:lnTo>
                      <a:pt x="420" y="571"/>
                    </a:lnTo>
                    <a:lnTo>
                      <a:pt x="413" y="554"/>
                    </a:lnTo>
                    <a:lnTo>
                      <a:pt x="412" y="552"/>
                    </a:lnTo>
                    <a:lnTo>
                      <a:pt x="409" y="549"/>
                    </a:lnTo>
                    <a:lnTo>
                      <a:pt x="403" y="545"/>
                    </a:lnTo>
                    <a:lnTo>
                      <a:pt x="401" y="543"/>
                    </a:lnTo>
                    <a:lnTo>
                      <a:pt x="399" y="543"/>
                    </a:lnTo>
                    <a:lnTo>
                      <a:pt x="395" y="542"/>
                    </a:lnTo>
                    <a:lnTo>
                      <a:pt x="392" y="542"/>
                    </a:lnTo>
                    <a:lnTo>
                      <a:pt x="387" y="543"/>
                    </a:lnTo>
                    <a:lnTo>
                      <a:pt x="377" y="545"/>
                    </a:lnTo>
                    <a:lnTo>
                      <a:pt x="353" y="545"/>
                    </a:lnTo>
                    <a:lnTo>
                      <a:pt x="350" y="542"/>
                    </a:lnTo>
                    <a:lnTo>
                      <a:pt x="346" y="538"/>
                    </a:lnTo>
                    <a:lnTo>
                      <a:pt x="346" y="528"/>
                    </a:lnTo>
                    <a:lnTo>
                      <a:pt x="348" y="528"/>
                    </a:lnTo>
                    <a:lnTo>
                      <a:pt x="349" y="514"/>
                    </a:lnTo>
                    <a:lnTo>
                      <a:pt x="342" y="494"/>
                    </a:lnTo>
                    <a:lnTo>
                      <a:pt x="345" y="473"/>
                    </a:lnTo>
                    <a:lnTo>
                      <a:pt x="356" y="454"/>
                    </a:lnTo>
                    <a:lnTo>
                      <a:pt x="361" y="447"/>
                    </a:lnTo>
                    <a:lnTo>
                      <a:pt x="364" y="437"/>
                    </a:lnTo>
                    <a:lnTo>
                      <a:pt x="361" y="427"/>
                    </a:lnTo>
                    <a:lnTo>
                      <a:pt x="358" y="409"/>
                    </a:lnTo>
                    <a:lnTo>
                      <a:pt x="360" y="399"/>
                    </a:lnTo>
                    <a:close/>
                  </a:path>
                </a:pathLst>
              </a:custGeom>
              <a:solidFill>
                <a:srgbClr val="FFC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93" name="Freeform 221">
                <a:extLst>
                  <a:ext uri="{FF2B5EF4-FFF2-40B4-BE49-F238E27FC236}">
                    <a16:creationId xmlns:a16="http://schemas.microsoft.com/office/drawing/2014/main" id="{6104B03B-98E4-A144-EB4C-4893B7C54A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8" y="3481"/>
                <a:ext cx="88" cy="102"/>
              </a:xfrm>
              <a:custGeom>
                <a:avLst/>
                <a:gdLst>
                  <a:gd name="T0" fmla="*/ 67 w 349"/>
                  <a:gd name="T1" fmla="*/ 42 h 408"/>
                  <a:gd name="T2" fmla="*/ 87 w 349"/>
                  <a:gd name="T3" fmla="*/ 82 h 408"/>
                  <a:gd name="T4" fmla="*/ 104 w 349"/>
                  <a:gd name="T5" fmla="*/ 100 h 408"/>
                  <a:gd name="T6" fmla="*/ 112 w 349"/>
                  <a:gd name="T7" fmla="*/ 132 h 408"/>
                  <a:gd name="T8" fmla="*/ 45 w 349"/>
                  <a:gd name="T9" fmla="*/ 163 h 408"/>
                  <a:gd name="T10" fmla="*/ 37 w 349"/>
                  <a:gd name="T11" fmla="*/ 180 h 408"/>
                  <a:gd name="T12" fmla="*/ 11 w 349"/>
                  <a:gd name="T13" fmla="*/ 194 h 408"/>
                  <a:gd name="T14" fmla="*/ 7 w 349"/>
                  <a:gd name="T15" fmla="*/ 230 h 408"/>
                  <a:gd name="T16" fmla="*/ 1 w 349"/>
                  <a:gd name="T17" fmla="*/ 290 h 408"/>
                  <a:gd name="T18" fmla="*/ 7 w 349"/>
                  <a:gd name="T19" fmla="*/ 295 h 408"/>
                  <a:gd name="T20" fmla="*/ 20 w 349"/>
                  <a:gd name="T21" fmla="*/ 293 h 408"/>
                  <a:gd name="T22" fmla="*/ 31 w 349"/>
                  <a:gd name="T23" fmla="*/ 313 h 408"/>
                  <a:gd name="T24" fmla="*/ 23 w 349"/>
                  <a:gd name="T25" fmla="*/ 322 h 408"/>
                  <a:gd name="T26" fmla="*/ 24 w 349"/>
                  <a:gd name="T27" fmla="*/ 341 h 408"/>
                  <a:gd name="T28" fmla="*/ 32 w 349"/>
                  <a:gd name="T29" fmla="*/ 356 h 408"/>
                  <a:gd name="T30" fmla="*/ 46 w 349"/>
                  <a:gd name="T31" fmla="*/ 353 h 408"/>
                  <a:gd name="T32" fmla="*/ 64 w 349"/>
                  <a:gd name="T33" fmla="*/ 349 h 408"/>
                  <a:gd name="T34" fmla="*/ 74 w 349"/>
                  <a:gd name="T35" fmla="*/ 367 h 408"/>
                  <a:gd name="T36" fmla="*/ 109 w 349"/>
                  <a:gd name="T37" fmla="*/ 373 h 408"/>
                  <a:gd name="T38" fmla="*/ 131 w 349"/>
                  <a:gd name="T39" fmla="*/ 362 h 408"/>
                  <a:gd name="T40" fmla="*/ 144 w 349"/>
                  <a:gd name="T41" fmla="*/ 369 h 408"/>
                  <a:gd name="T42" fmla="*/ 147 w 349"/>
                  <a:gd name="T43" fmla="*/ 376 h 408"/>
                  <a:gd name="T44" fmla="*/ 140 w 349"/>
                  <a:gd name="T45" fmla="*/ 383 h 408"/>
                  <a:gd name="T46" fmla="*/ 148 w 349"/>
                  <a:gd name="T47" fmla="*/ 402 h 408"/>
                  <a:gd name="T48" fmla="*/ 157 w 349"/>
                  <a:gd name="T49" fmla="*/ 406 h 408"/>
                  <a:gd name="T50" fmla="*/ 168 w 349"/>
                  <a:gd name="T51" fmla="*/ 405 h 408"/>
                  <a:gd name="T52" fmla="*/ 183 w 349"/>
                  <a:gd name="T53" fmla="*/ 401 h 408"/>
                  <a:gd name="T54" fmla="*/ 194 w 349"/>
                  <a:gd name="T55" fmla="*/ 392 h 408"/>
                  <a:gd name="T56" fmla="*/ 203 w 349"/>
                  <a:gd name="T57" fmla="*/ 392 h 408"/>
                  <a:gd name="T58" fmla="*/ 205 w 349"/>
                  <a:gd name="T59" fmla="*/ 355 h 408"/>
                  <a:gd name="T60" fmla="*/ 190 w 349"/>
                  <a:gd name="T61" fmla="*/ 329 h 408"/>
                  <a:gd name="T62" fmla="*/ 228 w 349"/>
                  <a:gd name="T63" fmla="*/ 332 h 408"/>
                  <a:gd name="T64" fmla="*/ 251 w 349"/>
                  <a:gd name="T65" fmla="*/ 324 h 408"/>
                  <a:gd name="T66" fmla="*/ 286 w 349"/>
                  <a:gd name="T67" fmla="*/ 316 h 408"/>
                  <a:gd name="T68" fmla="*/ 303 w 349"/>
                  <a:gd name="T69" fmla="*/ 293 h 408"/>
                  <a:gd name="T70" fmla="*/ 331 w 349"/>
                  <a:gd name="T71" fmla="*/ 254 h 408"/>
                  <a:gd name="T72" fmla="*/ 349 w 349"/>
                  <a:gd name="T73" fmla="*/ 215 h 408"/>
                  <a:gd name="T74" fmla="*/ 335 w 349"/>
                  <a:gd name="T75" fmla="*/ 162 h 408"/>
                  <a:gd name="T76" fmla="*/ 339 w 349"/>
                  <a:gd name="T77" fmla="*/ 106 h 408"/>
                  <a:gd name="T78" fmla="*/ 332 w 349"/>
                  <a:gd name="T79" fmla="*/ 71 h 408"/>
                  <a:gd name="T80" fmla="*/ 338 w 349"/>
                  <a:gd name="T81" fmla="*/ 57 h 408"/>
                  <a:gd name="T82" fmla="*/ 330 w 349"/>
                  <a:gd name="T83" fmla="*/ 49 h 408"/>
                  <a:gd name="T84" fmla="*/ 323 w 349"/>
                  <a:gd name="T85" fmla="*/ 40 h 408"/>
                  <a:gd name="T86" fmla="*/ 314 w 349"/>
                  <a:gd name="T87" fmla="*/ 38 h 408"/>
                  <a:gd name="T88" fmla="*/ 288 w 349"/>
                  <a:gd name="T89" fmla="*/ 33 h 408"/>
                  <a:gd name="T90" fmla="*/ 278 w 349"/>
                  <a:gd name="T91" fmla="*/ 22 h 408"/>
                  <a:gd name="T92" fmla="*/ 257 w 349"/>
                  <a:gd name="T93" fmla="*/ 28 h 408"/>
                  <a:gd name="T94" fmla="*/ 229 w 349"/>
                  <a:gd name="T95" fmla="*/ 15 h 408"/>
                  <a:gd name="T96" fmla="*/ 208 w 349"/>
                  <a:gd name="T97" fmla="*/ 32 h 408"/>
                  <a:gd name="T98" fmla="*/ 191 w 349"/>
                  <a:gd name="T99" fmla="*/ 26 h 408"/>
                  <a:gd name="T100" fmla="*/ 157 w 349"/>
                  <a:gd name="T101" fmla="*/ 4 h 408"/>
                  <a:gd name="T102" fmla="*/ 131 w 349"/>
                  <a:gd name="T103" fmla="*/ 18 h 4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49" h="408">
                    <a:moveTo>
                      <a:pt x="131" y="18"/>
                    </a:moveTo>
                    <a:lnTo>
                      <a:pt x="130" y="18"/>
                    </a:lnTo>
                    <a:lnTo>
                      <a:pt x="70" y="42"/>
                    </a:lnTo>
                    <a:lnTo>
                      <a:pt x="67" y="42"/>
                    </a:lnTo>
                    <a:lnTo>
                      <a:pt x="63" y="43"/>
                    </a:lnTo>
                    <a:lnTo>
                      <a:pt x="78" y="71"/>
                    </a:lnTo>
                    <a:lnTo>
                      <a:pt x="83" y="75"/>
                    </a:lnTo>
                    <a:lnTo>
                      <a:pt x="87" y="82"/>
                    </a:lnTo>
                    <a:lnTo>
                      <a:pt x="90" y="85"/>
                    </a:lnTo>
                    <a:lnTo>
                      <a:pt x="94" y="92"/>
                    </a:lnTo>
                    <a:lnTo>
                      <a:pt x="95" y="92"/>
                    </a:lnTo>
                    <a:lnTo>
                      <a:pt x="104" y="100"/>
                    </a:lnTo>
                    <a:lnTo>
                      <a:pt x="106" y="102"/>
                    </a:lnTo>
                    <a:lnTo>
                      <a:pt x="109" y="103"/>
                    </a:lnTo>
                    <a:lnTo>
                      <a:pt x="113" y="103"/>
                    </a:lnTo>
                    <a:lnTo>
                      <a:pt x="112" y="132"/>
                    </a:lnTo>
                    <a:lnTo>
                      <a:pt x="110" y="132"/>
                    </a:lnTo>
                    <a:lnTo>
                      <a:pt x="98" y="135"/>
                    </a:lnTo>
                    <a:lnTo>
                      <a:pt x="50" y="158"/>
                    </a:lnTo>
                    <a:lnTo>
                      <a:pt x="45" y="163"/>
                    </a:lnTo>
                    <a:lnTo>
                      <a:pt x="34" y="170"/>
                    </a:lnTo>
                    <a:lnTo>
                      <a:pt x="37" y="175"/>
                    </a:lnTo>
                    <a:lnTo>
                      <a:pt x="38" y="180"/>
                    </a:lnTo>
                    <a:lnTo>
                      <a:pt x="37" y="180"/>
                    </a:lnTo>
                    <a:lnTo>
                      <a:pt x="13" y="191"/>
                    </a:lnTo>
                    <a:lnTo>
                      <a:pt x="11" y="192"/>
                    </a:lnTo>
                    <a:lnTo>
                      <a:pt x="10" y="192"/>
                    </a:lnTo>
                    <a:lnTo>
                      <a:pt x="11" y="194"/>
                    </a:lnTo>
                    <a:lnTo>
                      <a:pt x="11" y="195"/>
                    </a:lnTo>
                    <a:lnTo>
                      <a:pt x="6" y="221"/>
                    </a:lnTo>
                    <a:lnTo>
                      <a:pt x="6" y="226"/>
                    </a:lnTo>
                    <a:lnTo>
                      <a:pt x="7" y="230"/>
                    </a:lnTo>
                    <a:lnTo>
                      <a:pt x="7" y="254"/>
                    </a:lnTo>
                    <a:lnTo>
                      <a:pt x="4" y="269"/>
                    </a:lnTo>
                    <a:lnTo>
                      <a:pt x="4" y="279"/>
                    </a:lnTo>
                    <a:lnTo>
                      <a:pt x="1" y="290"/>
                    </a:lnTo>
                    <a:lnTo>
                      <a:pt x="1" y="292"/>
                    </a:lnTo>
                    <a:lnTo>
                      <a:pt x="0" y="293"/>
                    </a:lnTo>
                    <a:lnTo>
                      <a:pt x="1" y="295"/>
                    </a:lnTo>
                    <a:lnTo>
                      <a:pt x="7" y="295"/>
                    </a:lnTo>
                    <a:lnTo>
                      <a:pt x="13" y="293"/>
                    </a:lnTo>
                    <a:lnTo>
                      <a:pt x="16" y="292"/>
                    </a:lnTo>
                    <a:lnTo>
                      <a:pt x="20" y="292"/>
                    </a:lnTo>
                    <a:lnTo>
                      <a:pt x="20" y="293"/>
                    </a:lnTo>
                    <a:lnTo>
                      <a:pt x="28" y="302"/>
                    </a:lnTo>
                    <a:lnTo>
                      <a:pt x="30" y="304"/>
                    </a:lnTo>
                    <a:lnTo>
                      <a:pt x="30" y="309"/>
                    </a:lnTo>
                    <a:lnTo>
                      <a:pt x="31" y="313"/>
                    </a:lnTo>
                    <a:lnTo>
                      <a:pt x="30" y="316"/>
                    </a:lnTo>
                    <a:lnTo>
                      <a:pt x="27" y="318"/>
                    </a:lnTo>
                    <a:lnTo>
                      <a:pt x="24" y="321"/>
                    </a:lnTo>
                    <a:lnTo>
                      <a:pt x="23" y="322"/>
                    </a:lnTo>
                    <a:lnTo>
                      <a:pt x="16" y="328"/>
                    </a:lnTo>
                    <a:lnTo>
                      <a:pt x="17" y="335"/>
                    </a:lnTo>
                    <a:lnTo>
                      <a:pt x="21" y="339"/>
                    </a:lnTo>
                    <a:lnTo>
                      <a:pt x="24" y="341"/>
                    </a:lnTo>
                    <a:lnTo>
                      <a:pt x="28" y="345"/>
                    </a:lnTo>
                    <a:lnTo>
                      <a:pt x="31" y="349"/>
                    </a:lnTo>
                    <a:lnTo>
                      <a:pt x="31" y="353"/>
                    </a:lnTo>
                    <a:lnTo>
                      <a:pt x="32" y="356"/>
                    </a:lnTo>
                    <a:lnTo>
                      <a:pt x="34" y="357"/>
                    </a:lnTo>
                    <a:lnTo>
                      <a:pt x="35" y="357"/>
                    </a:lnTo>
                    <a:lnTo>
                      <a:pt x="45" y="355"/>
                    </a:lnTo>
                    <a:lnTo>
                      <a:pt x="46" y="353"/>
                    </a:lnTo>
                    <a:lnTo>
                      <a:pt x="52" y="350"/>
                    </a:lnTo>
                    <a:lnTo>
                      <a:pt x="60" y="348"/>
                    </a:lnTo>
                    <a:lnTo>
                      <a:pt x="61" y="348"/>
                    </a:lnTo>
                    <a:lnTo>
                      <a:pt x="64" y="349"/>
                    </a:lnTo>
                    <a:lnTo>
                      <a:pt x="66" y="350"/>
                    </a:lnTo>
                    <a:lnTo>
                      <a:pt x="67" y="353"/>
                    </a:lnTo>
                    <a:lnTo>
                      <a:pt x="67" y="360"/>
                    </a:lnTo>
                    <a:lnTo>
                      <a:pt x="74" y="367"/>
                    </a:lnTo>
                    <a:lnTo>
                      <a:pt x="90" y="370"/>
                    </a:lnTo>
                    <a:lnTo>
                      <a:pt x="94" y="370"/>
                    </a:lnTo>
                    <a:lnTo>
                      <a:pt x="104" y="371"/>
                    </a:lnTo>
                    <a:lnTo>
                      <a:pt x="109" y="373"/>
                    </a:lnTo>
                    <a:lnTo>
                      <a:pt x="109" y="371"/>
                    </a:lnTo>
                    <a:lnTo>
                      <a:pt x="112" y="369"/>
                    </a:lnTo>
                    <a:lnTo>
                      <a:pt x="123" y="363"/>
                    </a:lnTo>
                    <a:lnTo>
                      <a:pt x="131" y="362"/>
                    </a:lnTo>
                    <a:lnTo>
                      <a:pt x="133" y="362"/>
                    </a:lnTo>
                    <a:lnTo>
                      <a:pt x="137" y="363"/>
                    </a:lnTo>
                    <a:lnTo>
                      <a:pt x="143" y="367"/>
                    </a:lnTo>
                    <a:lnTo>
                      <a:pt x="144" y="369"/>
                    </a:lnTo>
                    <a:lnTo>
                      <a:pt x="144" y="370"/>
                    </a:lnTo>
                    <a:lnTo>
                      <a:pt x="145" y="371"/>
                    </a:lnTo>
                    <a:lnTo>
                      <a:pt x="147" y="374"/>
                    </a:lnTo>
                    <a:lnTo>
                      <a:pt x="147" y="376"/>
                    </a:lnTo>
                    <a:lnTo>
                      <a:pt x="145" y="377"/>
                    </a:lnTo>
                    <a:lnTo>
                      <a:pt x="144" y="380"/>
                    </a:lnTo>
                    <a:lnTo>
                      <a:pt x="143" y="380"/>
                    </a:lnTo>
                    <a:lnTo>
                      <a:pt x="140" y="383"/>
                    </a:lnTo>
                    <a:lnTo>
                      <a:pt x="137" y="388"/>
                    </a:lnTo>
                    <a:lnTo>
                      <a:pt x="136" y="398"/>
                    </a:lnTo>
                    <a:lnTo>
                      <a:pt x="138" y="401"/>
                    </a:lnTo>
                    <a:lnTo>
                      <a:pt x="148" y="402"/>
                    </a:lnTo>
                    <a:lnTo>
                      <a:pt x="157" y="401"/>
                    </a:lnTo>
                    <a:lnTo>
                      <a:pt x="159" y="403"/>
                    </a:lnTo>
                    <a:lnTo>
                      <a:pt x="159" y="405"/>
                    </a:lnTo>
                    <a:lnTo>
                      <a:pt x="157" y="406"/>
                    </a:lnTo>
                    <a:lnTo>
                      <a:pt x="157" y="408"/>
                    </a:lnTo>
                    <a:lnTo>
                      <a:pt x="162" y="408"/>
                    </a:lnTo>
                    <a:lnTo>
                      <a:pt x="166" y="405"/>
                    </a:lnTo>
                    <a:lnTo>
                      <a:pt x="168" y="405"/>
                    </a:lnTo>
                    <a:lnTo>
                      <a:pt x="169" y="403"/>
                    </a:lnTo>
                    <a:lnTo>
                      <a:pt x="171" y="403"/>
                    </a:lnTo>
                    <a:lnTo>
                      <a:pt x="181" y="402"/>
                    </a:lnTo>
                    <a:lnTo>
                      <a:pt x="183" y="401"/>
                    </a:lnTo>
                    <a:lnTo>
                      <a:pt x="184" y="398"/>
                    </a:lnTo>
                    <a:lnTo>
                      <a:pt x="191" y="394"/>
                    </a:lnTo>
                    <a:lnTo>
                      <a:pt x="193" y="392"/>
                    </a:lnTo>
                    <a:lnTo>
                      <a:pt x="194" y="392"/>
                    </a:lnTo>
                    <a:lnTo>
                      <a:pt x="197" y="394"/>
                    </a:lnTo>
                    <a:lnTo>
                      <a:pt x="201" y="395"/>
                    </a:lnTo>
                    <a:lnTo>
                      <a:pt x="203" y="394"/>
                    </a:lnTo>
                    <a:lnTo>
                      <a:pt x="203" y="392"/>
                    </a:lnTo>
                    <a:lnTo>
                      <a:pt x="201" y="388"/>
                    </a:lnTo>
                    <a:lnTo>
                      <a:pt x="201" y="377"/>
                    </a:lnTo>
                    <a:lnTo>
                      <a:pt x="203" y="376"/>
                    </a:lnTo>
                    <a:lnTo>
                      <a:pt x="205" y="355"/>
                    </a:lnTo>
                    <a:lnTo>
                      <a:pt x="204" y="350"/>
                    </a:lnTo>
                    <a:lnTo>
                      <a:pt x="200" y="349"/>
                    </a:lnTo>
                    <a:lnTo>
                      <a:pt x="193" y="342"/>
                    </a:lnTo>
                    <a:lnTo>
                      <a:pt x="190" y="329"/>
                    </a:lnTo>
                    <a:lnTo>
                      <a:pt x="190" y="328"/>
                    </a:lnTo>
                    <a:lnTo>
                      <a:pt x="191" y="325"/>
                    </a:lnTo>
                    <a:lnTo>
                      <a:pt x="207" y="329"/>
                    </a:lnTo>
                    <a:lnTo>
                      <a:pt x="228" y="332"/>
                    </a:lnTo>
                    <a:lnTo>
                      <a:pt x="235" y="331"/>
                    </a:lnTo>
                    <a:lnTo>
                      <a:pt x="243" y="331"/>
                    </a:lnTo>
                    <a:lnTo>
                      <a:pt x="246" y="326"/>
                    </a:lnTo>
                    <a:lnTo>
                      <a:pt x="251" y="324"/>
                    </a:lnTo>
                    <a:lnTo>
                      <a:pt x="251" y="322"/>
                    </a:lnTo>
                    <a:lnTo>
                      <a:pt x="277" y="317"/>
                    </a:lnTo>
                    <a:lnTo>
                      <a:pt x="278" y="317"/>
                    </a:lnTo>
                    <a:lnTo>
                      <a:pt x="286" y="316"/>
                    </a:lnTo>
                    <a:lnTo>
                      <a:pt x="293" y="309"/>
                    </a:lnTo>
                    <a:lnTo>
                      <a:pt x="302" y="297"/>
                    </a:lnTo>
                    <a:lnTo>
                      <a:pt x="302" y="296"/>
                    </a:lnTo>
                    <a:lnTo>
                      <a:pt x="303" y="293"/>
                    </a:lnTo>
                    <a:lnTo>
                      <a:pt x="303" y="292"/>
                    </a:lnTo>
                    <a:lnTo>
                      <a:pt x="302" y="288"/>
                    </a:lnTo>
                    <a:lnTo>
                      <a:pt x="303" y="275"/>
                    </a:lnTo>
                    <a:lnTo>
                      <a:pt x="331" y="254"/>
                    </a:lnTo>
                    <a:lnTo>
                      <a:pt x="341" y="239"/>
                    </a:lnTo>
                    <a:lnTo>
                      <a:pt x="346" y="219"/>
                    </a:lnTo>
                    <a:lnTo>
                      <a:pt x="348" y="216"/>
                    </a:lnTo>
                    <a:lnTo>
                      <a:pt x="349" y="215"/>
                    </a:lnTo>
                    <a:lnTo>
                      <a:pt x="342" y="205"/>
                    </a:lnTo>
                    <a:lnTo>
                      <a:pt x="335" y="191"/>
                    </a:lnTo>
                    <a:lnTo>
                      <a:pt x="334" y="190"/>
                    </a:lnTo>
                    <a:lnTo>
                      <a:pt x="335" y="162"/>
                    </a:lnTo>
                    <a:lnTo>
                      <a:pt x="337" y="153"/>
                    </a:lnTo>
                    <a:lnTo>
                      <a:pt x="337" y="132"/>
                    </a:lnTo>
                    <a:lnTo>
                      <a:pt x="339" y="112"/>
                    </a:lnTo>
                    <a:lnTo>
                      <a:pt x="339" y="106"/>
                    </a:lnTo>
                    <a:lnTo>
                      <a:pt x="337" y="96"/>
                    </a:lnTo>
                    <a:lnTo>
                      <a:pt x="331" y="84"/>
                    </a:lnTo>
                    <a:lnTo>
                      <a:pt x="331" y="81"/>
                    </a:lnTo>
                    <a:lnTo>
                      <a:pt x="332" y="71"/>
                    </a:lnTo>
                    <a:lnTo>
                      <a:pt x="335" y="64"/>
                    </a:lnTo>
                    <a:lnTo>
                      <a:pt x="337" y="63"/>
                    </a:lnTo>
                    <a:lnTo>
                      <a:pt x="338" y="60"/>
                    </a:lnTo>
                    <a:lnTo>
                      <a:pt x="338" y="57"/>
                    </a:lnTo>
                    <a:lnTo>
                      <a:pt x="335" y="50"/>
                    </a:lnTo>
                    <a:lnTo>
                      <a:pt x="332" y="50"/>
                    </a:lnTo>
                    <a:lnTo>
                      <a:pt x="331" y="49"/>
                    </a:lnTo>
                    <a:lnTo>
                      <a:pt x="330" y="49"/>
                    </a:lnTo>
                    <a:lnTo>
                      <a:pt x="325" y="48"/>
                    </a:lnTo>
                    <a:lnTo>
                      <a:pt x="325" y="46"/>
                    </a:lnTo>
                    <a:lnTo>
                      <a:pt x="323" y="43"/>
                    </a:lnTo>
                    <a:lnTo>
                      <a:pt x="323" y="40"/>
                    </a:lnTo>
                    <a:lnTo>
                      <a:pt x="321" y="36"/>
                    </a:lnTo>
                    <a:lnTo>
                      <a:pt x="320" y="36"/>
                    </a:lnTo>
                    <a:lnTo>
                      <a:pt x="317" y="38"/>
                    </a:lnTo>
                    <a:lnTo>
                      <a:pt x="314" y="38"/>
                    </a:lnTo>
                    <a:lnTo>
                      <a:pt x="309" y="39"/>
                    </a:lnTo>
                    <a:lnTo>
                      <a:pt x="295" y="39"/>
                    </a:lnTo>
                    <a:lnTo>
                      <a:pt x="291" y="38"/>
                    </a:lnTo>
                    <a:lnTo>
                      <a:pt x="288" y="33"/>
                    </a:lnTo>
                    <a:lnTo>
                      <a:pt x="285" y="28"/>
                    </a:lnTo>
                    <a:lnTo>
                      <a:pt x="285" y="26"/>
                    </a:lnTo>
                    <a:lnTo>
                      <a:pt x="284" y="25"/>
                    </a:lnTo>
                    <a:lnTo>
                      <a:pt x="278" y="22"/>
                    </a:lnTo>
                    <a:lnTo>
                      <a:pt x="275" y="24"/>
                    </a:lnTo>
                    <a:lnTo>
                      <a:pt x="270" y="29"/>
                    </a:lnTo>
                    <a:lnTo>
                      <a:pt x="268" y="29"/>
                    </a:lnTo>
                    <a:lnTo>
                      <a:pt x="257" y="28"/>
                    </a:lnTo>
                    <a:lnTo>
                      <a:pt x="244" y="21"/>
                    </a:lnTo>
                    <a:lnTo>
                      <a:pt x="243" y="19"/>
                    </a:lnTo>
                    <a:lnTo>
                      <a:pt x="236" y="17"/>
                    </a:lnTo>
                    <a:lnTo>
                      <a:pt x="229" y="15"/>
                    </a:lnTo>
                    <a:lnTo>
                      <a:pt x="226" y="15"/>
                    </a:lnTo>
                    <a:lnTo>
                      <a:pt x="219" y="18"/>
                    </a:lnTo>
                    <a:lnTo>
                      <a:pt x="215" y="22"/>
                    </a:lnTo>
                    <a:lnTo>
                      <a:pt x="208" y="32"/>
                    </a:lnTo>
                    <a:lnTo>
                      <a:pt x="205" y="38"/>
                    </a:lnTo>
                    <a:lnTo>
                      <a:pt x="201" y="42"/>
                    </a:lnTo>
                    <a:lnTo>
                      <a:pt x="200" y="42"/>
                    </a:lnTo>
                    <a:lnTo>
                      <a:pt x="191" y="26"/>
                    </a:lnTo>
                    <a:lnTo>
                      <a:pt x="181" y="0"/>
                    </a:lnTo>
                    <a:lnTo>
                      <a:pt x="180" y="0"/>
                    </a:lnTo>
                    <a:lnTo>
                      <a:pt x="159" y="4"/>
                    </a:lnTo>
                    <a:lnTo>
                      <a:pt x="157" y="4"/>
                    </a:lnTo>
                    <a:lnTo>
                      <a:pt x="148" y="8"/>
                    </a:lnTo>
                    <a:lnTo>
                      <a:pt x="144" y="10"/>
                    </a:lnTo>
                    <a:lnTo>
                      <a:pt x="131" y="17"/>
                    </a:lnTo>
                    <a:lnTo>
                      <a:pt x="131" y="1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94" name="Freeform 222">
                <a:extLst>
                  <a:ext uri="{FF2B5EF4-FFF2-40B4-BE49-F238E27FC236}">
                    <a16:creationId xmlns:a16="http://schemas.microsoft.com/office/drawing/2014/main" id="{B55F8A5D-65A9-6A98-5DCA-A9924CE0A6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1" y="3407"/>
                <a:ext cx="116" cy="110"/>
              </a:xfrm>
              <a:custGeom>
                <a:avLst/>
                <a:gdLst>
                  <a:gd name="T0" fmla="*/ 158 w 462"/>
                  <a:gd name="T1" fmla="*/ 35 h 441"/>
                  <a:gd name="T2" fmla="*/ 187 w 462"/>
                  <a:gd name="T3" fmla="*/ 62 h 441"/>
                  <a:gd name="T4" fmla="*/ 160 w 462"/>
                  <a:gd name="T5" fmla="*/ 73 h 441"/>
                  <a:gd name="T6" fmla="*/ 138 w 462"/>
                  <a:gd name="T7" fmla="*/ 95 h 441"/>
                  <a:gd name="T8" fmla="*/ 121 w 462"/>
                  <a:gd name="T9" fmla="*/ 109 h 441"/>
                  <a:gd name="T10" fmla="*/ 111 w 462"/>
                  <a:gd name="T11" fmla="*/ 144 h 441"/>
                  <a:gd name="T12" fmla="*/ 99 w 462"/>
                  <a:gd name="T13" fmla="*/ 155 h 441"/>
                  <a:gd name="T14" fmla="*/ 91 w 462"/>
                  <a:gd name="T15" fmla="*/ 200 h 441"/>
                  <a:gd name="T16" fmla="*/ 118 w 462"/>
                  <a:gd name="T17" fmla="*/ 208 h 441"/>
                  <a:gd name="T18" fmla="*/ 116 w 462"/>
                  <a:gd name="T19" fmla="*/ 225 h 441"/>
                  <a:gd name="T20" fmla="*/ 89 w 462"/>
                  <a:gd name="T21" fmla="*/ 232 h 441"/>
                  <a:gd name="T22" fmla="*/ 68 w 462"/>
                  <a:gd name="T23" fmla="*/ 247 h 441"/>
                  <a:gd name="T24" fmla="*/ 72 w 462"/>
                  <a:gd name="T25" fmla="*/ 256 h 441"/>
                  <a:gd name="T26" fmla="*/ 65 w 462"/>
                  <a:gd name="T27" fmla="*/ 302 h 441"/>
                  <a:gd name="T28" fmla="*/ 71 w 462"/>
                  <a:gd name="T29" fmla="*/ 337 h 441"/>
                  <a:gd name="T30" fmla="*/ 53 w 462"/>
                  <a:gd name="T31" fmla="*/ 339 h 441"/>
                  <a:gd name="T32" fmla="*/ 44 w 462"/>
                  <a:gd name="T33" fmla="*/ 363 h 441"/>
                  <a:gd name="T34" fmla="*/ 8 w 462"/>
                  <a:gd name="T35" fmla="*/ 391 h 441"/>
                  <a:gd name="T36" fmla="*/ 0 w 462"/>
                  <a:gd name="T37" fmla="*/ 399 h 441"/>
                  <a:gd name="T38" fmla="*/ 15 w 462"/>
                  <a:gd name="T39" fmla="*/ 427 h 441"/>
                  <a:gd name="T40" fmla="*/ 36 w 462"/>
                  <a:gd name="T41" fmla="*/ 429 h 441"/>
                  <a:gd name="T42" fmla="*/ 46 w 462"/>
                  <a:gd name="T43" fmla="*/ 441 h 441"/>
                  <a:gd name="T44" fmla="*/ 74 w 462"/>
                  <a:gd name="T45" fmla="*/ 423 h 441"/>
                  <a:gd name="T46" fmla="*/ 105 w 462"/>
                  <a:gd name="T47" fmla="*/ 409 h 441"/>
                  <a:gd name="T48" fmla="*/ 155 w 462"/>
                  <a:gd name="T49" fmla="*/ 429 h 441"/>
                  <a:gd name="T50" fmla="*/ 218 w 462"/>
                  <a:gd name="T51" fmla="*/ 414 h 441"/>
                  <a:gd name="T52" fmla="*/ 259 w 462"/>
                  <a:gd name="T53" fmla="*/ 412 h 441"/>
                  <a:gd name="T54" fmla="*/ 304 w 462"/>
                  <a:gd name="T55" fmla="*/ 395 h 441"/>
                  <a:gd name="T56" fmla="*/ 312 w 462"/>
                  <a:gd name="T57" fmla="*/ 391 h 441"/>
                  <a:gd name="T58" fmla="*/ 338 w 462"/>
                  <a:gd name="T59" fmla="*/ 378 h 441"/>
                  <a:gd name="T60" fmla="*/ 378 w 462"/>
                  <a:gd name="T61" fmla="*/ 377 h 441"/>
                  <a:gd name="T62" fmla="*/ 395 w 462"/>
                  <a:gd name="T63" fmla="*/ 359 h 441"/>
                  <a:gd name="T64" fmla="*/ 413 w 462"/>
                  <a:gd name="T65" fmla="*/ 348 h 441"/>
                  <a:gd name="T66" fmla="*/ 419 w 462"/>
                  <a:gd name="T67" fmla="*/ 341 h 441"/>
                  <a:gd name="T68" fmla="*/ 433 w 462"/>
                  <a:gd name="T69" fmla="*/ 339 h 441"/>
                  <a:gd name="T70" fmla="*/ 458 w 462"/>
                  <a:gd name="T71" fmla="*/ 335 h 441"/>
                  <a:gd name="T72" fmla="*/ 458 w 462"/>
                  <a:gd name="T73" fmla="*/ 304 h 441"/>
                  <a:gd name="T74" fmla="*/ 445 w 462"/>
                  <a:gd name="T75" fmla="*/ 281 h 441"/>
                  <a:gd name="T76" fmla="*/ 448 w 462"/>
                  <a:gd name="T77" fmla="*/ 263 h 441"/>
                  <a:gd name="T78" fmla="*/ 446 w 462"/>
                  <a:gd name="T79" fmla="*/ 239 h 441"/>
                  <a:gd name="T80" fmla="*/ 427 w 462"/>
                  <a:gd name="T81" fmla="*/ 222 h 441"/>
                  <a:gd name="T82" fmla="*/ 429 w 462"/>
                  <a:gd name="T83" fmla="*/ 208 h 441"/>
                  <a:gd name="T84" fmla="*/ 388 w 462"/>
                  <a:gd name="T85" fmla="*/ 160 h 441"/>
                  <a:gd name="T86" fmla="*/ 381 w 462"/>
                  <a:gd name="T87" fmla="*/ 115 h 441"/>
                  <a:gd name="T88" fmla="*/ 371 w 462"/>
                  <a:gd name="T89" fmla="*/ 109 h 441"/>
                  <a:gd name="T90" fmla="*/ 357 w 462"/>
                  <a:gd name="T91" fmla="*/ 105 h 441"/>
                  <a:gd name="T92" fmla="*/ 367 w 462"/>
                  <a:gd name="T93" fmla="*/ 93 h 441"/>
                  <a:gd name="T94" fmla="*/ 362 w 462"/>
                  <a:gd name="T95" fmla="*/ 88 h 441"/>
                  <a:gd name="T96" fmla="*/ 343 w 462"/>
                  <a:gd name="T97" fmla="*/ 83 h 441"/>
                  <a:gd name="T98" fmla="*/ 314 w 462"/>
                  <a:gd name="T99" fmla="*/ 66 h 441"/>
                  <a:gd name="T100" fmla="*/ 314 w 462"/>
                  <a:gd name="T101" fmla="*/ 56 h 441"/>
                  <a:gd name="T102" fmla="*/ 311 w 462"/>
                  <a:gd name="T103" fmla="*/ 46 h 441"/>
                  <a:gd name="T104" fmla="*/ 286 w 462"/>
                  <a:gd name="T105" fmla="*/ 54 h 441"/>
                  <a:gd name="T106" fmla="*/ 268 w 462"/>
                  <a:gd name="T107" fmla="*/ 26 h 441"/>
                  <a:gd name="T108" fmla="*/ 248 w 462"/>
                  <a:gd name="T109" fmla="*/ 25 h 441"/>
                  <a:gd name="T110" fmla="*/ 229 w 462"/>
                  <a:gd name="T111" fmla="*/ 28 h 441"/>
                  <a:gd name="T112" fmla="*/ 209 w 462"/>
                  <a:gd name="T113" fmla="*/ 16 h 441"/>
                  <a:gd name="T114" fmla="*/ 202 w 462"/>
                  <a:gd name="T115" fmla="*/ 19 h 441"/>
                  <a:gd name="T116" fmla="*/ 205 w 462"/>
                  <a:gd name="T117" fmla="*/ 26 h 441"/>
                  <a:gd name="T118" fmla="*/ 197 w 462"/>
                  <a:gd name="T119" fmla="*/ 29 h 441"/>
                  <a:gd name="T120" fmla="*/ 162 w 462"/>
                  <a:gd name="T121" fmla="*/ 4 h 441"/>
                  <a:gd name="T122" fmla="*/ 156 w 462"/>
                  <a:gd name="T123" fmla="*/ 4 h 4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62" h="441">
                    <a:moveTo>
                      <a:pt x="156" y="4"/>
                    </a:moveTo>
                    <a:lnTo>
                      <a:pt x="152" y="14"/>
                    </a:lnTo>
                    <a:lnTo>
                      <a:pt x="158" y="31"/>
                    </a:lnTo>
                    <a:lnTo>
                      <a:pt x="158" y="35"/>
                    </a:lnTo>
                    <a:lnTo>
                      <a:pt x="156" y="38"/>
                    </a:lnTo>
                    <a:lnTo>
                      <a:pt x="153" y="39"/>
                    </a:lnTo>
                    <a:lnTo>
                      <a:pt x="177" y="53"/>
                    </a:lnTo>
                    <a:lnTo>
                      <a:pt x="187" y="62"/>
                    </a:lnTo>
                    <a:lnTo>
                      <a:pt x="187" y="63"/>
                    </a:lnTo>
                    <a:lnTo>
                      <a:pt x="184" y="67"/>
                    </a:lnTo>
                    <a:lnTo>
                      <a:pt x="169" y="71"/>
                    </a:lnTo>
                    <a:lnTo>
                      <a:pt x="160" y="73"/>
                    </a:lnTo>
                    <a:lnTo>
                      <a:pt x="145" y="81"/>
                    </a:lnTo>
                    <a:lnTo>
                      <a:pt x="139" y="88"/>
                    </a:lnTo>
                    <a:lnTo>
                      <a:pt x="139" y="95"/>
                    </a:lnTo>
                    <a:lnTo>
                      <a:pt x="138" y="95"/>
                    </a:lnTo>
                    <a:lnTo>
                      <a:pt x="134" y="96"/>
                    </a:lnTo>
                    <a:lnTo>
                      <a:pt x="131" y="96"/>
                    </a:lnTo>
                    <a:lnTo>
                      <a:pt x="127" y="100"/>
                    </a:lnTo>
                    <a:lnTo>
                      <a:pt x="121" y="109"/>
                    </a:lnTo>
                    <a:lnTo>
                      <a:pt x="120" y="109"/>
                    </a:lnTo>
                    <a:lnTo>
                      <a:pt x="113" y="137"/>
                    </a:lnTo>
                    <a:lnTo>
                      <a:pt x="113" y="143"/>
                    </a:lnTo>
                    <a:lnTo>
                      <a:pt x="111" y="144"/>
                    </a:lnTo>
                    <a:lnTo>
                      <a:pt x="110" y="144"/>
                    </a:lnTo>
                    <a:lnTo>
                      <a:pt x="102" y="145"/>
                    </a:lnTo>
                    <a:lnTo>
                      <a:pt x="99" y="147"/>
                    </a:lnTo>
                    <a:lnTo>
                      <a:pt x="99" y="155"/>
                    </a:lnTo>
                    <a:lnTo>
                      <a:pt x="100" y="158"/>
                    </a:lnTo>
                    <a:lnTo>
                      <a:pt x="100" y="159"/>
                    </a:lnTo>
                    <a:lnTo>
                      <a:pt x="98" y="183"/>
                    </a:lnTo>
                    <a:lnTo>
                      <a:pt x="91" y="200"/>
                    </a:lnTo>
                    <a:lnTo>
                      <a:pt x="98" y="200"/>
                    </a:lnTo>
                    <a:lnTo>
                      <a:pt x="103" y="203"/>
                    </a:lnTo>
                    <a:lnTo>
                      <a:pt x="113" y="205"/>
                    </a:lnTo>
                    <a:lnTo>
                      <a:pt x="118" y="208"/>
                    </a:lnTo>
                    <a:lnTo>
                      <a:pt x="121" y="211"/>
                    </a:lnTo>
                    <a:lnTo>
                      <a:pt x="120" y="223"/>
                    </a:lnTo>
                    <a:lnTo>
                      <a:pt x="117" y="225"/>
                    </a:lnTo>
                    <a:lnTo>
                      <a:pt x="116" y="225"/>
                    </a:lnTo>
                    <a:lnTo>
                      <a:pt x="114" y="226"/>
                    </a:lnTo>
                    <a:lnTo>
                      <a:pt x="113" y="226"/>
                    </a:lnTo>
                    <a:lnTo>
                      <a:pt x="102" y="227"/>
                    </a:lnTo>
                    <a:lnTo>
                      <a:pt x="89" y="232"/>
                    </a:lnTo>
                    <a:lnTo>
                      <a:pt x="74" y="246"/>
                    </a:lnTo>
                    <a:lnTo>
                      <a:pt x="71" y="246"/>
                    </a:lnTo>
                    <a:lnTo>
                      <a:pt x="70" y="247"/>
                    </a:lnTo>
                    <a:lnTo>
                      <a:pt x="68" y="247"/>
                    </a:lnTo>
                    <a:lnTo>
                      <a:pt x="68" y="249"/>
                    </a:lnTo>
                    <a:lnTo>
                      <a:pt x="71" y="253"/>
                    </a:lnTo>
                    <a:lnTo>
                      <a:pt x="72" y="254"/>
                    </a:lnTo>
                    <a:lnTo>
                      <a:pt x="72" y="256"/>
                    </a:lnTo>
                    <a:lnTo>
                      <a:pt x="65" y="286"/>
                    </a:lnTo>
                    <a:lnTo>
                      <a:pt x="64" y="289"/>
                    </a:lnTo>
                    <a:lnTo>
                      <a:pt x="65" y="296"/>
                    </a:lnTo>
                    <a:lnTo>
                      <a:pt x="65" y="302"/>
                    </a:lnTo>
                    <a:lnTo>
                      <a:pt x="70" y="310"/>
                    </a:lnTo>
                    <a:lnTo>
                      <a:pt x="72" y="321"/>
                    </a:lnTo>
                    <a:lnTo>
                      <a:pt x="72" y="325"/>
                    </a:lnTo>
                    <a:lnTo>
                      <a:pt x="71" y="337"/>
                    </a:lnTo>
                    <a:lnTo>
                      <a:pt x="71" y="338"/>
                    </a:lnTo>
                    <a:lnTo>
                      <a:pt x="67" y="338"/>
                    </a:lnTo>
                    <a:lnTo>
                      <a:pt x="60" y="337"/>
                    </a:lnTo>
                    <a:lnTo>
                      <a:pt x="53" y="339"/>
                    </a:lnTo>
                    <a:lnTo>
                      <a:pt x="53" y="341"/>
                    </a:lnTo>
                    <a:lnTo>
                      <a:pt x="50" y="349"/>
                    </a:lnTo>
                    <a:lnTo>
                      <a:pt x="48" y="357"/>
                    </a:lnTo>
                    <a:lnTo>
                      <a:pt x="44" y="363"/>
                    </a:lnTo>
                    <a:lnTo>
                      <a:pt x="43" y="364"/>
                    </a:lnTo>
                    <a:lnTo>
                      <a:pt x="36" y="366"/>
                    </a:lnTo>
                    <a:lnTo>
                      <a:pt x="24" y="374"/>
                    </a:lnTo>
                    <a:lnTo>
                      <a:pt x="8" y="391"/>
                    </a:lnTo>
                    <a:lnTo>
                      <a:pt x="3" y="394"/>
                    </a:lnTo>
                    <a:lnTo>
                      <a:pt x="1" y="397"/>
                    </a:lnTo>
                    <a:lnTo>
                      <a:pt x="0" y="398"/>
                    </a:lnTo>
                    <a:lnTo>
                      <a:pt x="0" y="399"/>
                    </a:lnTo>
                    <a:lnTo>
                      <a:pt x="8" y="420"/>
                    </a:lnTo>
                    <a:lnTo>
                      <a:pt x="11" y="424"/>
                    </a:lnTo>
                    <a:lnTo>
                      <a:pt x="14" y="426"/>
                    </a:lnTo>
                    <a:lnTo>
                      <a:pt x="15" y="427"/>
                    </a:lnTo>
                    <a:lnTo>
                      <a:pt x="19" y="430"/>
                    </a:lnTo>
                    <a:lnTo>
                      <a:pt x="22" y="424"/>
                    </a:lnTo>
                    <a:lnTo>
                      <a:pt x="29" y="423"/>
                    </a:lnTo>
                    <a:lnTo>
                      <a:pt x="36" y="429"/>
                    </a:lnTo>
                    <a:lnTo>
                      <a:pt x="36" y="430"/>
                    </a:lnTo>
                    <a:lnTo>
                      <a:pt x="43" y="437"/>
                    </a:lnTo>
                    <a:lnTo>
                      <a:pt x="44" y="440"/>
                    </a:lnTo>
                    <a:lnTo>
                      <a:pt x="46" y="441"/>
                    </a:lnTo>
                    <a:lnTo>
                      <a:pt x="46" y="440"/>
                    </a:lnTo>
                    <a:lnTo>
                      <a:pt x="48" y="438"/>
                    </a:lnTo>
                    <a:lnTo>
                      <a:pt x="57" y="431"/>
                    </a:lnTo>
                    <a:lnTo>
                      <a:pt x="74" y="423"/>
                    </a:lnTo>
                    <a:lnTo>
                      <a:pt x="75" y="422"/>
                    </a:lnTo>
                    <a:lnTo>
                      <a:pt x="85" y="419"/>
                    </a:lnTo>
                    <a:lnTo>
                      <a:pt x="99" y="411"/>
                    </a:lnTo>
                    <a:lnTo>
                      <a:pt x="105" y="409"/>
                    </a:lnTo>
                    <a:lnTo>
                      <a:pt x="111" y="409"/>
                    </a:lnTo>
                    <a:lnTo>
                      <a:pt x="144" y="423"/>
                    </a:lnTo>
                    <a:lnTo>
                      <a:pt x="151" y="427"/>
                    </a:lnTo>
                    <a:lnTo>
                      <a:pt x="155" y="429"/>
                    </a:lnTo>
                    <a:lnTo>
                      <a:pt x="173" y="430"/>
                    </a:lnTo>
                    <a:lnTo>
                      <a:pt x="219" y="427"/>
                    </a:lnTo>
                    <a:lnTo>
                      <a:pt x="219" y="426"/>
                    </a:lnTo>
                    <a:lnTo>
                      <a:pt x="218" y="414"/>
                    </a:lnTo>
                    <a:lnTo>
                      <a:pt x="218" y="411"/>
                    </a:lnTo>
                    <a:lnTo>
                      <a:pt x="239" y="412"/>
                    </a:lnTo>
                    <a:lnTo>
                      <a:pt x="247" y="414"/>
                    </a:lnTo>
                    <a:lnTo>
                      <a:pt x="259" y="412"/>
                    </a:lnTo>
                    <a:lnTo>
                      <a:pt x="292" y="397"/>
                    </a:lnTo>
                    <a:lnTo>
                      <a:pt x="299" y="398"/>
                    </a:lnTo>
                    <a:lnTo>
                      <a:pt x="303" y="397"/>
                    </a:lnTo>
                    <a:lnTo>
                      <a:pt x="304" y="395"/>
                    </a:lnTo>
                    <a:lnTo>
                      <a:pt x="306" y="395"/>
                    </a:lnTo>
                    <a:lnTo>
                      <a:pt x="306" y="392"/>
                    </a:lnTo>
                    <a:lnTo>
                      <a:pt x="311" y="392"/>
                    </a:lnTo>
                    <a:lnTo>
                      <a:pt x="312" y="391"/>
                    </a:lnTo>
                    <a:lnTo>
                      <a:pt x="321" y="377"/>
                    </a:lnTo>
                    <a:lnTo>
                      <a:pt x="325" y="374"/>
                    </a:lnTo>
                    <a:lnTo>
                      <a:pt x="326" y="376"/>
                    </a:lnTo>
                    <a:lnTo>
                      <a:pt x="338" y="378"/>
                    </a:lnTo>
                    <a:lnTo>
                      <a:pt x="349" y="378"/>
                    </a:lnTo>
                    <a:lnTo>
                      <a:pt x="357" y="374"/>
                    </a:lnTo>
                    <a:lnTo>
                      <a:pt x="371" y="381"/>
                    </a:lnTo>
                    <a:lnTo>
                      <a:pt x="378" y="377"/>
                    </a:lnTo>
                    <a:lnTo>
                      <a:pt x="382" y="373"/>
                    </a:lnTo>
                    <a:lnTo>
                      <a:pt x="393" y="356"/>
                    </a:lnTo>
                    <a:lnTo>
                      <a:pt x="395" y="357"/>
                    </a:lnTo>
                    <a:lnTo>
                      <a:pt x="395" y="359"/>
                    </a:lnTo>
                    <a:lnTo>
                      <a:pt x="398" y="359"/>
                    </a:lnTo>
                    <a:lnTo>
                      <a:pt x="400" y="357"/>
                    </a:lnTo>
                    <a:lnTo>
                      <a:pt x="405" y="356"/>
                    </a:lnTo>
                    <a:lnTo>
                      <a:pt x="413" y="348"/>
                    </a:lnTo>
                    <a:lnTo>
                      <a:pt x="415" y="347"/>
                    </a:lnTo>
                    <a:lnTo>
                      <a:pt x="416" y="342"/>
                    </a:lnTo>
                    <a:lnTo>
                      <a:pt x="417" y="342"/>
                    </a:lnTo>
                    <a:lnTo>
                      <a:pt x="419" y="341"/>
                    </a:lnTo>
                    <a:lnTo>
                      <a:pt x="419" y="339"/>
                    </a:lnTo>
                    <a:lnTo>
                      <a:pt x="420" y="338"/>
                    </a:lnTo>
                    <a:lnTo>
                      <a:pt x="427" y="344"/>
                    </a:lnTo>
                    <a:lnTo>
                      <a:pt x="433" y="339"/>
                    </a:lnTo>
                    <a:lnTo>
                      <a:pt x="436" y="335"/>
                    </a:lnTo>
                    <a:lnTo>
                      <a:pt x="444" y="334"/>
                    </a:lnTo>
                    <a:lnTo>
                      <a:pt x="452" y="334"/>
                    </a:lnTo>
                    <a:lnTo>
                      <a:pt x="458" y="335"/>
                    </a:lnTo>
                    <a:lnTo>
                      <a:pt x="462" y="332"/>
                    </a:lnTo>
                    <a:lnTo>
                      <a:pt x="462" y="321"/>
                    </a:lnTo>
                    <a:lnTo>
                      <a:pt x="459" y="309"/>
                    </a:lnTo>
                    <a:lnTo>
                      <a:pt x="458" y="304"/>
                    </a:lnTo>
                    <a:lnTo>
                      <a:pt x="458" y="303"/>
                    </a:lnTo>
                    <a:lnTo>
                      <a:pt x="449" y="295"/>
                    </a:lnTo>
                    <a:lnTo>
                      <a:pt x="448" y="288"/>
                    </a:lnTo>
                    <a:lnTo>
                      <a:pt x="445" y="281"/>
                    </a:lnTo>
                    <a:lnTo>
                      <a:pt x="445" y="270"/>
                    </a:lnTo>
                    <a:lnTo>
                      <a:pt x="446" y="264"/>
                    </a:lnTo>
                    <a:lnTo>
                      <a:pt x="446" y="263"/>
                    </a:lnTo>
                    <a:lnTo>
                      <a:pt x="448" y="263"/>
                    </a:lnTo>
                    <a:lnTo>
                      <a:pt x="451" y="249"/>
                    </a:lnTo>
                    <a:lnTo>
                      <a:pt x="448" y="242"/>
                    </a:lnTo>
                    <a:lnTo>
                      <a:pt x="446" y="240"/>
                    </a:lnTo>
                    <a:lnTo>
                      <a:pt x="446" y="239"/>
                    </a:lnTo>
                    <a:lnTo>
                      <a:pt x="445" y="239"/>
                    </a:lnTo>
                    <a:lnTo>
                      <a:pt x="433" y="233"/>
                    </a:lnTo>
                    <a:lnTo>
                      <a:pt x="429" y="227"/>
                    </a:lnTo>
                    <a:lnTo>
                      <a:pt x="427" y="222"/>
                    </a:lnTo>
                    <a:lnTo>
                      <a:pt x="429" y="220"/>
                    </a:lnTo>
                    <a:lnTo>
                      <a:pt x="430" y="217"/>
                    </a:lnTo>
                    <a:lnTo>
                      <a:pt x="429" y="210"/>
                    </a:lnTo>
                    <a:lnTo>
                      <a:pt x="429" y="208"/>
                    </a:lnTo>
                    <a:lnTo>
                      <a:pt x="420" y="194"/>
                    </a:lnTo>
                    <a:lnTo>
                      <a:pt x="392" y="166"/>
                    </a:lnTo>
                    <a:lnTo>
                      <a:pt x="391" y="163"/>
                    </a:lnTo>
                    <a:lnTo>
                      <a:pt x="388" y="160"/>
                    </a:lnTo>
                    <a:lnTo>
                      <a:pt x="382" y="144"/>
                    </a:lnTo>
                    <a:lnTo>
                      <a:pt x="382" y="124"/>
                    </a:lnTo>
                    <a:lnTo>
                      <a:pt x="384" y="120"/>
                    </a:lnTo>
                    <a:lnTo>
                      <a:pt x="381" y="115"/>
                    </a:lnTo>
                    <a:lnTo>
                      <a:pt x="381" y="112"/>
                    </a:lnTo>
                    <a:lnTo>
                      <a:pt x="378" y="112"/>
                    </a:lnTo>
                    <a:lnTo>
                      <a:pt x="375" y="109"/>
                    </a:lnTo>
                    <a:lnTo>
                      <a:pt x="371" y="109"/>
                    </a:lnTo>
                    <a:lnTo>
                      <a:pt x="371" y="107"/>
                    </a:lnTo>
                    <a:lnTo>
                      <a:pt x="369" y="107"/>
                    </a:lnTo>
                    <a:lnTo>
                      <a:pt x="364" y="109"/>
                    </a:lnTo>
                    <a:lnTo>
                      <a:pt x="357" y="105"/>
                    </a:lnTo>
                    <a:lnTo>
                      <a:pt x="357" y="103"/>
                    </a:lnTo>
                    <a:lnTo>
                      <a:pt x="359" y="102"/>
                    </a:lnTo>
                    <a:lnTo>
                      <a:pt x="366" y="93"/>
                    </a:lnTo>
                    <a:lnTo>
                      <a:pt x="367" y="93"/>
                    </a:lnTo>
                    <a:lnTo>
                      <a:pt x="367" y="84"/>
                    </a:lnTo>
                    <a:lnTo>
                      <a:pt x="366" y="84"/>
                    </a:lnTo>
                    <a:lnTo>
                      <a:pt x="363" y="88"/>
                    </a:lnTo>
                    <a:lnTo>
                      <a:pt x="362" y="88"/>
                    </a:lnTo>
                    <a:lnTo>
                      <a:pt x="360" y="89"/>
                    </a:lnTo>
                    <a:lnTo>
                      <a:pt x="355" y="89"/>
                    </a:lnTo>
                    <a:lnTo>
                      <a:pt x="353" y="88"/>
                    </a:lnTo>
                    <a:lnTo>
                      <a:pt x="343" y="83"/>
                    </a:lnTo>
                    <a:lnTo>
                      <a:pt x="340" y="80"/>
                    </a:lnTo>
                    <a:lnTo>
                      <a:pt x="338" y="76"/>
                    </a:lnTo>
                    <a:lnTo>
                      <a:pt x="324" y="69"/>
                    </a:lnTo>
                    <a:lnTo>
                      <a:pt x="314" y="66"/>
                    </a:lnTo>
                    <a:lnTo>
                      <a:pt x="311" y="62"/>
                    </a:lnTo>
                    <a:lnTo>
                      <a:pt x="310" y="59"/>
                    </a:lnTo>
                    <a:lnTo>
                      <a:pt x="311" y="57"/>
                    </a:lnTo>
                    <a:lnTo>
                      <a:pt x="314" y="56"/>
                    </a:lnTo>
                    <a:lnTo>
                      <a:pt x="315" y="54"/>
                    </a:lnTo>
                    <a:lnTo>
                      <a:pt x="315" y="52"/>
                    </a:lnTo>
                    <a:lnTo>
                      <a:pt x="314" y="50"/>
                    </a:lnTo>
                    <a:lnTo>
                      <a:pt x="311" y="46"/>
                    </a:lnTo>
                    <a:lnTo>
                      <a:pt x="311" y="45"/>
                    </a:lnTo>
                    <a:lnTo>
                      <a:pt x="308" y="45"/>
                    </a:lnTo>
                    <a:lnTo>
                      <a:pt x="289" y="57"/>
                    </a:lnTo>
                    <a:lnTo>
                      <a:pt x="286" y="54"/>
                    </a:lnTo>
                    <a:lnTo>
                      <a:pt x="283" y="45"/>
                    </a:lnTo>
                    <a:lnTo>
                      <a:pt x="279" y="40"/>
                    </a:lnTo>
                    <a:lnTo>
                      <a:pt x="275" y="38"/>
                    </a:lnTo>
                    <a:lnTo>
                      <a:pt x="268" y="26"/>
                    </a:lnTo>
                    <a:lnTo>
                      <a:pt x="259" y="22"/>
                    </a:lnTo>
                    <a:lnTo>
                      <a:pt x="258" y="21"/>
                    </a:lnTo>
                    <a:lnTo>
                      <a:pt x="257" y="21"/>
                    </a:lnTo>
                    <a:lnTo>
                      <a:pt x="248" y="25"/>
                    </a:lnTo>
                    <a:lnTo>
                      <a:pt x="243" y="26"/>
                    </a:lnTo>
                    <a:lnTo>
                      <a:pt x="230" y="26"/>
                    </a:lnTo>
                    <a:lnTo>
                      <a:pt x="229" y="26"/>
                    </a:lnTo>
                    <a:lnTo>
                      <a:pt x="229" y="28"/>
                    </a:lnTo>
                    <a:lnTo>
                      <a:pt x="225" y="28"/>
                    </a:lnTo>
                    <a:lnTo>
                      <a:pt x="222" y="25"/>
                    </a:lnTo>
                    <a:lnTo>
                      <a:pt x="216" y="22"/>
                    </a:lnTo>
                    <a:lnTo>
                      <a:pt x="209" y="16"/>
                    </a:lnTo>
                    <a:lnTo>
                      <a:pt x="206" y="16"/>
                    </a:lnTo>
                    <a:lnTo>
                      <a:pt x="204" y="17"/>
                    </a:lnTo>
                    <a:lnTo>
                      <a:pt x="204" y="19"/>
                    </a:lnTo>
                    <a:lnTo>
                      <a:pt x="202" y="19"/>
                    </a:lnTo>
                    <a:lnTo>
                      <a:pt x="202" y="21"/>
                    </a:lnTo>
                    <a:lnTo>
                      <a:pt x="204" y="22"/>
                    </a:lnTo>
                    <a:lnTo>
                      <a:pt x="204" y="25"/>
                    </a:lnTo>
                    <a:lnTo>
                      <a:pt x="205" y="26"/>
                    </a:lnTo>
                    <a:lnTo>
                      <a:pt x="205" y="28"/>
                    </a:lnTo>
                    <a:lnTo>
                      <a:pt x="206" y="28"/>
                    </a:lnTo>
                    <a:lnTo>
                      <a:pt x="206" y="29"/>
                    </a:lnTo>
                    <a:lnTo>
                      <a:pt x="197" y="29"/>
                    </a:lnTo>
                    <a:lnTo>
                      <a:pt x="188" y="25"/>
                    </a:lnTo>
                    <a:lnTo>
                      <a:pt x="185" y="25"/>
                    </a:lnTo>
                    <a:lnTo>
                      <a:pt x="173" y="11"/>
                    </a:lnTo>
                    <a:lnTo>
                      <a:pt x="162" y="4"/>
                    </a:lnTo>
                    <a:lnTo>
                      <a:pt x="160" y="3"/>
                    </a:lnTo>
                    <a:lnTo>
                      <a:pt x="158" y="2"/>
                    </a:lnTo>
                    <a:lnTo>
                      <a:pt x="156" y="0"/>
                    </a:lnTo>
                    <a:lnTo>
                      <a:pt x="156" y="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95" name="Freeform 223">
                <a:extLst>
                  <a:ext uri="{FF2B5EF4-FFF2-40B4-BE49-F238E27FC236}">
                    <a16:creationId xmlns:a16="http://schemas.microsoft.com/office/drawing/2014/main" id="{51E62FB9-409D-385E-460D-2DE2AEFA90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2" y="3515"/>
                <a:ext cx="56" cy="49"/>
              </a:xfrm>
              <a:custGeom>
                <a:avLst/>
                <a:gdLst>
                  <a:gd name="T0" fmla="*/ 56 w 223"/>
                  <a:gd name="T1" fmla="*/ 18 h 194"/>
                  <a:gd name="T2" fmla="*/ 53 w 223"/>
                  <a:gd name="T3" fmla="*/ 32 h 194"/>
                  <a:gd name="T4" fmla="*/ 51 w 223"/>
                  <a:gd name="T5" fmla="*/ 35 h 194"/>
                  <a:gd name="T6" fmla="*/ 47 w 223"/>
                  <a:gd name="T7" fmla="*/ 33 h 194"/>
                  <a:gd name="T8" fmla="*/ 24 w 223"/>
                  <a:gd name="T9" fmla="*/ 36 h 194"/>
                  <a:gd name="T10" fmla="*/ 19 w 223"/>
                  <a:gd name="T11" fmla="*/ 38 h 194"/>
                  <a:gd name="T12" fmla="*/ 7 w 223"/>
                  <a:gd name="T13" fmla="*/ 47 h 194"/>
                  <a:gd name="T14" fmla="*/ 0 w 223"/>
                  <a:gd name="T15" fmla="*/ 53 h 194"/>
                  <a:gd name="T16" fmla="*/ 8 w 223"/>
                  <a:gd name="T17" fmla="*/ 68 h 194"/>
                  <a:gd name="T18" fmla="*/ 43 w 223"/>
                  <a:gd name="T19" fmla="*/ 103 h 194"/>
                  <a:gd name="T20" fmla="*/ 49 w 223"/>
                  <a:gd name="T21" fmla="*/ 109 h 194"/>
                  <a:gd name="T22" fmla="*/ 51 w 223"/>
                  <a:gd name="T23" fmla="*/ 110 h 194"/>
                  <a:gd name="T24" fmla="*/ 84 w 223"/>
                  <a:gd name="T25" fmla="*/ 149 h 194"/>
                  <a:gd name="T26" fmla="*/ 87 w 223"/>
                  <a:gd name="T27" fmla="*/ 156 h 194"/>
                  <a:gd name="T28" fmla="*/ 110 w 223"/>
                  <a:gd name="T29" fmla="*/ 173 h 194"/>
                  <a:gd name="T30" fmla="*/ 113 w 223"/>
                  <a:gd name="T31" fmla="*/ 174 h 194"/>
                  <a:gd name="T32" fmla="*/ 132 w 223"/>
                  <a:gd name="T33" fmla="*/ 184 h 194"/>
                  <a:gd name="T34" fmla="*/ 155 w 223"/>
                  <a:gd name="T35" fmla="*/ 192 h 194"/>
                  <a:gd name="T36" fmla="*/ 181 w 223"/>
                  <a:gd name="T37" fmla="*/ 188 h 194"/>
                  <a:gd name="T38" fmla="*/ 195 w 223"/>
                  <a:gd name="T39" fmla="*/ 174 h 194"/>
                  <a:gd name="T40" fmla="*/ 208 w 223"/>
                  <a:gd name="T41" fmla="*/ 160 h 194"/>
                  <a:gd name="T42" fmla="*/ 219 w 223"/>
                  <a:gd name="T43" fmla="*/ 103 h 194"/>
                  <a:gd name="T44" fmla="*/ 214 w 223"/>
                  <a:gd name="T45" fmla="*/ 100 h 194"/>
                  <a:gd name="T46" fmla="*/ 207 w 223"/>
                  <a:gd name="T47" fmla="*/ 99 h 194"/>
                  <a:gd name="T48" fmla="*/ 174 w 223"/>
                  <a:gd name="T49" fmla="*/ 91 h 194"/>
                  <a:gd name="T50" fmla="*/ 170 w 223"/>
                  <a:gd name="T51" fmla="*/ 88 h 194"/>
                  <a:gd name="T52" fmla="*/ 169 w 223"/>
                  <a:gd name="T53" fmla="*/ 82 h 194"/>
                  <a:gd name="T54" fmla="*/ 169 w 223"/>
                  <a:gd name="T55" fmla="*/ 75 h 194"/>
                  <a:gd name="T56" fmla="*/ 168 w 223"/>
                  <a:gd name="T57" fmla="*/ 72 h 194"/>
                  <a:gd name="T58" fmla="*/ 151 w 223"/>
                  <a:gd name="T59" fmla="*/ 71 h 194"/>
                  <a:gd name="T60" fmla="*/ 141 w 223"/>
                  <a:gd name="T61" fmla="*/ 67 h 194"/>
                  <a:gd name="T62" fmla="*/ 128 w 223"/>
                  <a:gd name="T63" fmla="*/ 60 h 194"/>
                  <a:gd name="T64" fmla="*/ 117 w 223"/>
                  <a:gd name="T65" fmla="*/ 43 h 194"/>
                  <a:gd name="T66" fmla="*/ 118 w 223"/>
                  <a:gd name="T67" fmla="*/ 35 h 194"/>
                  <a:gd name="T68" fmla="*/ 114 w 223"/>
                  <a:gd name="T69" fmla="*/ 15 h 194"/>
                  <a:gd name="T70" fmla="*/ 113 w 223"/>
                  <a:gd name="T71" fmla="*/ 4 h 194"/>
                  <a:gd name="T72" fmla="*/ 95 w 223"/>
                  <a:gd name="T73" fmla="*/ 2 h 194"/>
                  <a:gd name="T74" fmla="*/ 88 w 223"/>
                  <a:gd name="T75" fmla="*/ 0 h 194"/>
                  <a:gd name="T76" fmla="*/ 77 w 223"/>
                  <a:gd name="T77" fmla="*/ 7 h 194"/>
                  <a:gd name="T78" fmla="*/ 64 w 223"/>
                  <a:gd name="T79" fmla="*/ 16 h 1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23" h="194">
                    <a:moveTo>
                      <a:pt x="56" y="16"/>
                    </a:moveTo>
                    <a:lnTo>
                      <a:pt x="56" y="18"/>
                    </a:lnTo>
                    <a:lnTo>
                      <a:pt x="51" y="22"/>
                    </a:lnTo>
                    <a:lnTo>
                      <a:pt x="53" y="32"/>
                    </a:lnTo>
                    <a:lnTo>
                      <a:pt x="54" y="33"/>
                    </a:lnTo>
                    <a:lnTo>
                      <a:pt x="51" y="35"/>
                    </a:lnTo>
                    <a:lnTo>
                      <a:pt x="50" y="35"/>
                    </a:lnTo>
                    <a:lnTo>
                      <a:pt x="47" y="33"/>
                    </a:lnTo>
                    <a:lnTo>
                      <a:pt x="36" y="33"/>
                    </a:lnTo>
                    <a:lnTo>
                      <a:pt x="24" y="36"/>
                    </a:lnTo>
                    <a:lnTo>
                      <a:pt x="21" y="38"/>
                    </a:lnTo>
                    <a:lnTo>
                      <a:pt x="19" y="38"/>
                    </a:lnTo>
                    <a:lnTo>
                      <a:pt x="12" y="45"/>
                    </a:lnTo>
                    <a:lnTo>
                      <a:pt x="7" y="47"/>
                    </a:lnTo>
                    <a:lnTo>
                      <a:pt x="1" y="53"/>
                    </a:lnTo>
                    <a:lnTo>
                      <a:pt x="0" y="53"/>
                    </a:lnTo>
                    <a:lnTo>
                      <a:pt x="1" y="54"/>
                    </a:lnTo>
                    <a:lnTo>
                      <a:pt x="8" y="68"/>
                    </a:lnTo>
                    <a:lnTo>
                      <a:pt x="27" y="91"/>
                    </a:lnTo>
                    <a:lnTo>
                      <a:pt x="43" y="103"/>
                    </a:lnTo>
                    <a:lnTo>
                      <a:pt x="44" y="106"/>
                    </a:lnTo>
                    <a:lnTo>
                      <a:pt x="49" y="109"/>
                    </a:lnTo>
                    <a:lnTo>
                      <a:pt x="50" y="110"/>
                    </a:lnTo>
                    <a:lnTo>
                      <a:pt x="51" y="110"/>
                    </a:lnTo>
                    <a:lnTo>
                      <a:pt x="58" y="112"/>
                    </a:lnTo>
                    <a:lnTo>
                      <a:pt x="84" y="149"/>
                    </a:lnTo>
                    <a:lnTo>
                      <a:pt x="85" y="152"/>
                    </a:lnTo>
                    <a:lnTo>
                      <a:pt x="87" y="156"/>
                    </a:lnTo>
                    <a:lnTo>
                      <a:pt x="94" y="167"/>
                    </a:lnTo>
                    <a:lnTo>
                      <a:pt x="110" y="173"/>
                    </a:lnTo>
                    <a:lnTo>
                      <a:pt x="111" y="173"/>
                    </a:lnTo>
                    <a:lnTo>
                      <a:pt x="113" y="174"/>
                    </a:lnTo>
                    <a:lnTo>
                      <a:pt x="131" y="184"/>
                    </a:lnTo>
                    <a:lnTo>
                      <a:pt x="132" y="184"/>
                    </a:lnTo>
                    <a:lnTo>
                      <a:pt x="154" y="192"/>
                    </a:lnTo>
                    <a:lnTo>
                      <a:pt x="155" y="192"/>
                    </a:lnTo>
                    <a:lnTo>
                      <a:pt x="156" y="194"/>
                    </a:lnTo>
                    <a:lnTo>
                      <a:pt x="181" y="188"/>
                    </a:lnTo>
                    <a:lnTo>
                      <a:pt x="195" y="173"/>
                    </a:lnTo>
                    <a:lnTo>
                      <a:pt x="195" y="174"/>
                    </a:lnTo>
                    <a:lnTo>
                      <a:pt x="208" y="162"/>
                    </a:lnTo>
                    <a:lnTo>
                      <a:pt x="208" y="160"/>
                    </a:lnTo>
                    <a:lnTo>
                      <a:pt x="223" y="121"/>
                    </a:lnTo>
                    <a:lnTo>
                      <a:pt x="219" y="103"/>
                    </a:lnTo>
                    <a:lnTo>
                      <a:pt x="218" y="102"/>
                    </a:lnTo>
                    <a:lnTo>
                      <a:pt x="214" y="100"/>
                    </a:lnTo>
                    <a:lnTo>
                      <a:pt x="211" y="100"/>
                    </a:lnTo>
                    <a:lnTo>
                      <a:pt x="207" y="99"/>
                    </a:lnTo>
                    <a:lnTo>
                      <a:pt x="180" y="98"/>
                    </a:lnTo>
                    <a:lnTo>
                      <a:pt x="174" y="91"/>
                    </a:lnTo>
                    <a:lnTo>
                      <a:pt x="170" y="89"/>
                    </a:lnTo>
                    <a:lnTo>
                      <a:pt x="170" y="88"/>
                    </a:lnTo>
                    <a:lnTo>
                      <a:pt x="169" y="86"/>
                    </a:lnTo>
                    <a:lnTo>
                      <a:pt x="169" y="82"/>
                    </a:lnTo>
                    <a:lnTo>
                      <a:pt x="168" y="78"/>
                    </a:lnTo>
                    <a:lnTo>
                      <a:pt x="169" y="75"/>
                    </a:lnTo>
                    <a:lnTo>
                      <a:pt x="169" y="72"/>
                    </a:lnTo>
                    <a:lnTo>
                      <a:pt x="168" y="72"/>
                    </a:lnTo>
                    <a:lnTo>
                      <a:pt x="163" y="71"/>
                    </a:lnTo>
                    <a:lnTo>
                      <a:pt x="151" y="71"/>
                    </a:lnTo>
                    <a:lnTo>
                      <a:pt x="145" y="69"/>
                    </a:lnTo>
                    <a:lnTo>
                      <a:pt x="141" y="67"/>
                    </a:lnTo>
                    <a:lnTo>
                      <a:pt x="140" y="65"/>
                    </a:lnTo>
                    <a:lnTo>
                      <a:pt x="128" y="60"/>
                    </a:lnTo>
                    <a:lnTo>
                      <a:pt x="117" y="47"/>
                    </a:lnTo>
                    <a:lnTo>
                      <a:pt x="117" y="43"/>
                    </a:lnTo>
                    <a:lnTo>
                      <a:pt x="118" y="39"/>
                    </a:lnTo>
                    <a:lnTo>
                      <a:pt x="118" y="35"/>
                    </a:lnTo>
                    <a:lnTo>
                      <a:pt x="121" y="28"/>
                    </a:lnTo>
                    <a:lnTo>
                      <a:pt x="114" y="15"/>
                    </a:lnTo>
                    <a:lnTo>
                      <a:pt x="113" y="11"/>
                    </a:lnTo>
                    <a:lnTo>
                      <a:pt x="113" y="4"/>
                    </a:lnTo>
                    <a:lnTo>
                      <a:pt x="114" y="1"/>
                    </a:lnTo>
                    <a:lnTo>
                      <a:pt x="95" y="2"/>
                    </a:lnTo>
                    <a:lnTo>
                      <a:pt x="89" y="0"/>
                    </a:lnTo>
                    <a:lnTo>
                      <a:pt x="88" y="0"/>
                    </a:lnTo>
                    <a:lnTo>
                      <a:pt x="82" y="2"/>
                    </a:lnTo>
                    <a:lnTo>
                      <a:pt x="77" y="7"/>
                    </a:lnTo>
                    <a:lnTo>
                      <a:pt x="74" y="11"/>
                    </a:lnTo>
                    <a:lnTo>
                      <a:pt x="64" y="16"/>
                    </a:lnTo>
                    <a:lnTo>
                      <a:pt x="56" y="1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96" name="Freeform 224">
                <a:extLst>
                  <a:ext uri="{FF2B5EF4-FFF2-40B4-BE49-F238E27FC236}">
                    <a16:creationId xmlns:a16="http://schemas.microsoft.com/office/drawing/2014/main" id="{E87565B4-F7C0-D4B1-8B98-3D8FF914FA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0" y="3495"/>
                <a:ext cx="145" cy="92"/>
              </a:xfrm>
              <a:custGeom>
                <a:avLst/>
                <a:gdLst>
                  <a:gd name="T0" fmla="*/ 5 w 578"/>
                  <a:gd name="T1" fmla="*/ 115 h 366"/>
                  <a:gd name="T2" fmla="*/ 27 w 578"/>
                  <a:gd name="T3" fmla="*/ 145 h 366"/>
                  <a:gd name="T4" fmla="*/ 55 w 578"/>
                  <a:gd name="T5" fmla="*/ 152 h 366"/>
                  <a:gd name="T6" fmla="*/ 56 w 578"/>
                  <a:gd name="T7" fmla="*/ 166 h 366"/>
                  <a:gd name="T8" fmla="*/ 94 w 578"/>
                  <a:gd name="T9" fmla="*/ 179 h 366"/>
                  <a:gd name="T10" fmla="*/ 108 w 578"/>
                  <a:gd name="T11" fmla="*/ 178 h 366"/>
                  <a:gd name="T12" fmla="*/ 117 w 578"/>
                  <a:gd name="T13" fmla="*/ 151 h 366"/>
                  <a:gd name="T14" fmla="*/ 132 w 578"/>
                  <a:gd name="T15" fmla="*/ 127 h 366"/>
                  <a:gd name="T16" fmla="*/ 165 w 578"/>
                  <a:gd name="T17" fmla="*/ 148 h 366"/>
                  <a:gd name="T18" fmla="*/ 165 w 578"/>
                  <a:gd name="T19" fmla="*/ 161 h 366"/>
                  <a:gd name="T20" fmla="*/ 170 w 578"/>
                  <a:gd name="T21" fmla="*/ 168 h 366"/>
                  <a:gd name="T22" fmla="*/ 194 w 578"/>
                  <a:gd name="T23" fmla="*/ 172 h 366"/>
                  <a:gd name="T24" fmla="*/ 204 w 578"/>
                  <a:gd name="T25" fmla="*/ 193 h 366"/>
                  <a:gd name="T26" fmla="*/ 235 w 578"/>
                  <a:gd name="T27" fmla="*/ 218 h 366"/>
                  <a:gd name="T28" fmla="*/ 250 w 578"/>
                  <a:gd name="T29" fmla="*/ 259 h 366"/>
                  <a:gd name="T30" fmla="*/ 243 w 578"/>
                  <a:gd name="T31" fmla="*/ 307 h 366"/>
                  <a:gd name="T32" fmla="*/ 299 w 578"/>
                  <a:gd name="T33" fmla="*/ 327 h 366"/>
                  <a:gd name="T34" fmla="*/ 352 w 578"/>
                  <a:gd name="T35" fmla="*/ 313 h 366"/>
                  <a:gd name="T36" fmla="*/ 363 w 578"/>
                  <a:gd name="T37" fmla="*/ 320 h 366"/>
                  <a:gd name="T38" fmla="*/ 367 w 578"/>
                  <a:gd name="T39" fmla="*/ 326 h 366"/>
                  <a:gd name="T40" fmla="*/ 379 w 578"/>
                  <a:gd name="T41" fmla="*/ 331 h 366"/>
                  <a:gd name="T42" fmla="*/ 399 w 578"/>
                  <a:gd name="T43" fmla="*/ 334 h 366"/>
                  <a:gd name="T44" fmla="*/ 413 w 578"/>
                  <a:gd name="T45" fmla="*/ 345 h 366"/>
                  <a:gd name="T46" fmla="*/ 446 w 578"/>
                  <a:gd name="T47" fmla="*/ 365 h 366"/>
                  <a:gd name="T48" fmla="*/ 469 w 578"/>
                  <a:gd name="T49" fmla="*/ 365 h 366"/>
                  <a:gd name="T50" fmla="*/ 473 w 578"/>
                  <a:gd name="T51" fmla="*/ 339 h 366"/>
                  <a:gd name="T52" fmla="*/ 462 w 578"/>
                  <a:gd name="T53" fmla="*/ 337 h 366"/>
                  <a:gd name="T54" fmla="*/ 462 w 578"/>
                  <a:gd name="T55" fmla="*/ 319 h 366"/>
                  <a:gd name="T56" fmla="*/ 465 w 578"/>
                  <a:gd name="T57" fmla="*/ 309 h 366"/>
                  <a:gd name="T58" fmla="*/ 469 w 578"/>
                  <a:gd name="T59" fmla="*/ 299 h 366"/>
                  <a:gd name="T60" fmla="*/ 466 w 578"/>
                  <a:gd name="T61" fmla="*/ 302 h 366"/>
                  <a:gd name="T62" fmla="*/ 468 w 578"/>
                  <a:gd name="T63" fmla="*/ 285 h 366"/>
                  <a:gd name="T64" fmla="*/ 482 w 578"/>
                  <a:gd name="T65" fmla="*/ 278 h 366"/>
                  <a:gd name="T66" fmla="*/ 508 w 578"/>
                  <a:gd name="T67" fmla="*/ 260 h 366"/>
                  <a:gd name="T68" fmla="*/ 542 w 578"/>
                  <a:gd name="T69" fmla="*/ 250 h 366"/>
                  <a:gd name="T70" fmla="*/ 559 w 578"/>
                  <a:gd name="T71" fmla="*/ 252 h 366"/>
                  <a:gd name="T72" fmla="*/ 568 w 578"/>
                  <a:gd name="T73" fmla="*/ 257 h 366"/>
                  <a:gd name="T74" fmla="*/ 573 w 578"/>
                  <a:gd name="T75" fmla="*/ 243 h 366"/>
                  <a:gd name="T76" fmla="*/ 578 w 578"/>
                  <a:gd name="T77" fmla="*/ 226 h 366"/>
                  <a:gd name="T78" fmla="*/ 570 w 578"/>
                  <a:gd name="T79" fmla="*/ 201 h 366"/>
                  <a:gd name="T80" fmla="*/ 577 w 578"/>
                  <a:gd name="T81" fmla="*/ 166 h 366"/>
                  <a:gd name="T82" fmla="*/ 561 w 578"/>
                  <a:gd name="T83" fmla="*/ 115 h 366"/>
                  <a:gd name="T84" fmla="*/ 561 w 578"/>
                  <a:gd name="T85" fmla="*/ 52 h 366"/>
                  <a:gd name="T86" fmla="*/ 535 w 578"/>
                  <a:gd name="T87" fmla="*/ 36 h 366"/>
                  <a:gd name="T88" fmla="*/ 503 w 578"/>
                  <a:gd name="T89" fmla="*/ 43 h 366"/>
                  <a:gd name="T90" fmla="*/ 483 w 578"/>
                  <a:gd name="T91" fmla="*/ 8 h 366"/>
                  <a:gd name="T92" fmla="*/ 477 w 578"/>
                  <a:gd name="T93" fmla="*/ 0 h 366"/>
                  <a:gd name="T94" fmla="*/ 433 w 578"/>
                  <a:gd name="T95" fmla="*/ 22 h 366"/>
                  <a:gd name="T96" fmla="*/ 396 w 578"/>
                  <a:gd name="T97" fmla="*/ 35 h 366"/>
                  <a:gd name="T98" fmla="*/ 387 w 578"/>
                  <a:gd name="T99" fmla="*/ 41 h 366"/>
                  <a:gd name="T100" fmla="*/ 323 w 578"/>
                  <a:gd name="T101" fmla="*/ 56 h 366"/>
                  <a:gd name="T102" fmla="*/ 257 w 578"/>
                  <a:gd name="T103" fmla="*/ 74 h 366"/>
                  <a:gd name="T104" fmla="*/ 189 w 578"/>
                  <a:gd name="T105" fmla="*/ 53 h 366"/>
                  <a:gd name="T106" fmla="*/ 141 w 578"/>
                  <a:gd name="T107" fmla="*/ 75 h 366"/>
                  <a:gd name="T108" fmla="*/ 127 w 578"/>
                  <a:gd name="T109" fmla="*/ 81 h 366"/>
                  <a:gd name="T110" fmla="*/ 103 w 578"/>
                  <a:gd name="T111" fmla="*/ 74 h 366"/>
                  <a:gd name="T112" fmla="*/ 84 w 578"/>
                  <a:gd name="T113" fmla="*/ 43 h 366"/>
                  <a:gd name="T114" fmla="*/ 82 w 578"/>
                  <a:gd name="T115" fmla="*/ 32 h 366"/>
                  <a:gd name="T116" fmla="*/ 60 w 578"/>
                  <a:gd name="T117" fmla="*/ 25 h 366"/>
                  <a:gd name="T118" fmla="*/ 36 w 578"/>
                  <a:gd name="T119" fmla="*/ 46 h 366"/>
                  <a:gd name="T120" fmla="*/ 14 w 578"/>
                  <a:gd name="T121" fmla="*/ 73 h 366"/>
                  <a:gd name="T122" fmla="*/ 0 w 578"/>
                  <a:gd name="T123" fmla="*/ 84 h 3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578" h="366">
                    <a:moveTo>
                      <a:pt x="0" y="84"/>
                    </a:moveTo>
                    <a:lnTo>
                      <a:pt x="0" y="91"/>
                    </a:lnTo>
                    <a:lnTo>
                      <a:pt x="1" y="95"/>
                    </a:lnTo>
                    <a:lnTo>
                      <a:pt x="8" y="108"/>
                    </a:lnTo>
                    <a:lnTo>
                      <a:pt x="5" y="115"/>
                    </a:lnTo>
                    <a:lnTo>
                      <a:pt x="5" y="119"/>
                    </a:lnTo>
                    <a:lnTo>
                      <a:pt x="4" y="123"/>
                    </a:lnTo>
                    <a:lnTo>
                      <a:pt x="4" y="127"/>
                    </a:lnTo>
                    <a:lnTo>
                      <a:pt x="15" y="140"/>
                    </a:lnTo>
                    <a:lnTo>
                      <a:pt x="27" y="145"/>
                    </a:lnTo>
                    <a:lnTo>
                      <a:pt x="28" y="147"/>
                    </a:lnTo>
                    <a:lnTo>
                      <a:pt x="32" y="149"/>
                    </a:lnTo>
                    <a:lnTo>
                      <a:pt x="38" y="151"/>
                    </a:lnTo>
                    <a:lnTo>
                      <a:pt x="50" y="151"/>
                    </a:lnTo>
                    <a:lnTo>
                      <a:pt x="55" y="152"/>
                    </a:lnTo>
                    <a:lnTo>
                      <a:pt x="56" y="152"/>
                    </a:lnTo>
                    <a:lnTo>
                      <a:pt x="56" y="155"/>
                    </a:lnTo>
                    <a:lnTo>
                      <a:pt x="55" y="158"/>
                    </a:lnTo>
                    <a:lnTo>
                      <a:pt x="56" y="162"/>
                    </a:lnTo>
                    <a:lnTo>
                      <a:pt x="56" y="166"/>
                    </a:lnTo>
                    <a:lnTo>
                      <a:pt x="57" y="168"/>
                    </a:lnTo>
                    <a:lnTo>
                      <a:pt x="57" y="169"/>
                    </a:lnTo>
                    <a:lnTo>
                      <a:pt x="61" y="171"/>
                    </a:lnTo>
                    <a:lnTo>
                      <a:pt x="67" y="178"/>
                    </a:lnTo>
                    <a:lnTo>
                      <a:pt x="94" y="179"/>
                    </a:lnTo>
                    <a:lnTo>
                      <a:pt x="98" y="180"/>
                    </a:lnTo>
                    <a:lnTo>
                      <a:pt x="101" y="180"/>
                    </a:lnTo>
                    <a:lnTo>
                      <a:pt x="105" y="182"/>
                    </a:lnTo>
                    <a:lnTo>
                      <a:pt x="106" y="180"/>
                    </a:lnTo>
                    <a:lnTo>
                      <a:pt x="108" y="178"/>
                    </a:lnTo>
                    <a:lnTo>
                      <a:pt x="108" y="176"/>
                    </a:lnTo>
                    <a:lnTo>
                      <a:pt x="110" y="175"/>
                    </a:lnTo>
                    <a:lnTo>
                      <a:pt x="113" y="172"/>
                    </a:lnTo>
                    <a:lnTo>
                      <a:pt x="119" y="164"/>
                    </a:lnTo>
                    <a:lnTo>
                      <a:pt x="117" y="151"/>
                    </a:lnTo>
                    <a:lnTo>
                      <a:pt x="122" y="141"/>
                    </a:lnTo>
                    <a:lnTo>
                      <a:pt x="130" y="134"/>
                    </a:lnTo>
                    <a:lnTo>
                      <a:pt x="130" y="130"/>
                    </a:lnTo>
                    <a:lnTo>
                      <a:pt x="131" y="127"/>
                    </a:lnTo>
                    <a:lnTo>
                      <a:pt x="132" y="127"/>
                    </a:lnTo>
                    <a:lnTo>
                      <a:pt x="138" y="130"/>
                    </a:lnTo>
                    <a:lnTo>
                      <a:pt x="141" y="133"/>
                    </a:lnTo>
                    <a:lnTo>
                      <a:pt x="155" y="137"/>
                    </a:lnTo>
                    <a:lnTo>
                      <a:pt x="156" y="138"/>
                    </a:lnTo>
                    <a:lnTo>
                      <a:pt x="165" y="148"/>
                    </a:lnTo>
                    <a:lnTo>
                      <a:pt x="165" y="151"/>
                    </a:lnTo>
                    <a:lnTo>
                      <a:pt x="166" y="152"/>
                    </a:lnTo>
                    <a:lnTo>
                      <a:pt x="166" y="158"/>
                    </a:lnTo>
                    <a:lnTo>
                      <a:pt x="165" y="159"/>
                    </a:lnTo>
                    <a:lnTo>
                      <a:pt x="165" y="161"/>
                    </a:lnTo>
                    <a:lnTo>
                      <a:pt x="162" y="162"/>
                    </a:lnTo>
                    <a:lnTo>
                      <a:pt x="161" y="164"/>
                    </a:lnTo>
                    <a:lnTo>
                      <a:pt x="158" y="165"/>
                    </a:lnTo>
                    <a:lnTo>
                      <a:pt x="163" y="165"/>
                    </a:lnTo>
                    <a:lnTo>
                      <a:pt x="170" y="168"/>
                    </a:lnTo>
                    <a:lnTo>
                      <a:pt x="176" y="169"/>
                    </a:lnTo>
                    <a:lnTo>
                      <a:pt x="186" y="168"/>
                    </a:lnTo>
                    <a:lnTo>
                      <a:pt x="195" y="171"/>
                    </a:lnTo>
                    <a:lnTo>
                      <a:pt x="197" y="171"/>
                    </a:lnTo>
                    <a:lnTo>
                      <a:pt x="194" y="172"/>
                    </a:lnTo>
                    <a:lnTo>
                      <a:pt x="194" y="173"/>
                    </a:lnTo>
                    <a:lnTo>
                      <a:pt x="191" y="176"/>
                    </a:lnTo>
                    <a:lnTo>
                      <a:pt x="191" y="182"/>
                    </a:lnTo>
                    <a:lnTo>
                      <a:pt x="195" y="186"/>
                    </a:lnTo>
                    <a:lnTo>
                      <a:pt x="204" y="193"/>
                    </a:lnTo>
                    <a:lnTo>
                      <a:pt x="212" y="198"/>
                    </a:lnTo>
                    <a:lnTo>
                      <a:pt x="221" y="198"/>
                    </a:lnTo>
                    <a:lnTo>
                      <a:pt x="225" y="205"/>
                    </a:lnTo>
                    <a:lnTo>
                      <a:pt x="233" y="216"/>
                    </a:lnTo>
                    <a:lnTo>
                      <a:pt x="235" y="218"/>
                    </a:lnTo>
                    <a:lnTo>
                      <a:pt x="244" y="231"/>
                    </a:lnTo>
                    <a:lnTo>
                      <a:pt x="246" y="233"/>
                    </a:lnTo>
                    <a:lnTo>
                      <a:pt x="249" y="236"/>
                    </a:lnTo>
                    <a:lnTo>
                      <a:pt x="250" y="239"/>
                    </a:lnTo>
                    <a:lnTo>
                      <a:pt x="250" y="259"/>
                    </a:lnTo>
                    <a:lnTo>
                      <a:pt x="251" y="267"/>
                    </a:lnTo>
                    <a:lnTo>
                      <a:pt x="251" y="276"/>
                    </a:lnTo>
                    <a:lnTo>
                      <a:pt x="246" y="286"/>
                    </a:lnTo>
                    <a:lnTo>
                      <a:pt x="243" y="293"/>
                    </a:lnTo>
                    <a:lnTo>
                      <a:pt x="243" y="307"/>
                    </a:lnTo>
                    <a:lnTo>
                      <a:pt x="275" y="307"/>
                    </a:lnTo>
                    <a:lnTo>
                      <a:pt x="292" y="316"/>
                    </a:lnTo>
                    <a:lnTo>
                      <a:pt x="296" y="320"/>
                    </a:lnTo>
                    <a:lnTo>
                      <a:pt x="296" y="327"/>
                    </a:lnTo>
                    <a:lnTo>
                      <a:pt x="299" y="327"/>
                    </a:lnTo>
                    <a:lnTo>
                      <a:pt x="304" y="326"/>
                    </a:lnTo>
                    <a:lnTo>
                      <a:pt x="323" y="316"/>
                    </a:lnTo>
                    <a:lnTo>
                      <a:pt x="336" y="312"/>
                    </a:lnTo>
                    <a:lnTo>
                      <a:pt x="350" y="312"/>
                    </a:lnTo>
                    <a:lnTo>
                      <a:pt x="352" y="313"/>
                    </a:lnTo>
                    <a:lnTo>
                      <a:pt x="352" y="314"/>
                    </a:lnTo>
                    <a:lnTo>
                      <a:pt x="353" y="316"/>
                    </a:lnTo>
                    <a:lnTo>
                      <a:pt x="355" y="319"/>
                    </a:lnTo>
                    <a:lnTo>
                      <a:pt x="359" y="319"/>
                    </a:lnTo>
                    <a:lnTo>
                      <a:pt x="363" y="320"/>
                    </a:lnTo>
                    <a:lnTo>
                      <a:pt x="364" y="320"/>
                    </a:lnTo>
                    <a:lnTo>
                      <a:pt x="366" y="321"/>
                    </a:lnTo>
                    <a:lnTo>
                      <a:pt x="366" y="323"/>
                    </a:lnTo>
                    <a:lnTo>
                      <a:pt x="367" y="323"/>
                    </a:lnTo>
                    <a:lnTo>
                      <a:pt x="367" y="326"/>
                    </a:lnTo>
                    <a:lnTo>
                      <a:pt x="366" y="327"/>
                    </a:lnTo>
                    <a:lnTo>
                      <a:pt x="367" y="332"/>
                    </a:lnTo>
                    <a:lnTo>
                      <a:pt x="372" y="334"/>
                    </a:lnTo>
                    <a:lnTo>
                      <a:pt x="376" y="331"/>
                    </a:lnTo>
                    <a:lnTo>
                      <a:pt x="379" y="331"/>
                    </a:lnTo>
                    <a:lnTo>
                      <a:pt x="381" y="332"/>
                    </a:lnTo>
                    <a:lnTo>
                      <a:pt x="387" y="334"/>
                    </a:lnTo>
                    <a:lnTo>
                      <a:pt x="394" y="332"/>
                    </a:lnTo>
                    <a:lnTo>
                      <a:pt x="398" y="332"/>
                    </a:lnTo>
                    <a:lnTo>
                      <a:pt x="399" y="334"/>
                    </a:lnTo>
                    <a:lnTo>
                      <a:pt x="405" y="337"/>
                    </a:lnTo>
                    <a:lnTo>
                      <a:pt x="408" y="339"/>
                    </a:lnTo>
                    <a:lnTo>
                      <a:pt x="409" y="342"/>
                    </a:lnTo>
                    <a:lnTo>
                      <a:pt x="410" y="344"/>
                    </a:lnTo>
                    <a:lnTo>
                      <a:pt x="413" y="345"/>
                    </a:lnTo>
                    <a:lnTo>
                      <a:pt x="416" y="348"/>
                    </a:lnTo>
                    <a:lnTo>
                      <a:pt x="416" y="355"/>
                    </a:lnTo>
                    <a:lnTo>
                      <a:pt x="426" y="362"/>
                    </a:lnTo>
                    <a:lnTo>
                      <a:pt x="440" y="365"/>
                    </a:lnTo>
                    <a:lnTo>
                      <a:pt x="446" y="365"/>
                    </a:lnTo>
                    <a:lnTo>
                      <a:pt x="447" y="366"/>
                    </a:lnTo>
                    <a:lnTo>
                      <a:pt x="450" y="366"/>
                    </a:lnTo>
                    <a:lnTo>
                      <a:pt x="457" y="363"/>
                    </a:lnTo>
                    <a:lnTo>
                      <a:pt x="462" y="363"/>
                    </a:lnTo>
                    <a:lnTo>
                      <a:pt x="469" y="365"/>
                    </a:lnTo>
                    <a:lnTo>
                      <a:pt x="473" y="362"/>
                    </a:lnTo>
                    <a:lnTo>
                      <a:pt x="470" y="355"/>
                    </a:lnTo>
                    <a:lnTo>
                      <a:pt x="470" y="349"/>
                    </a:lnTo>
                    <a:lnTo>
                      <a:pt x="472" y="346"/>
                    </a:lnTo>
                    <a:lnTo>
                      <a:pt x="473" y="339"/>
                    </a:lnTo>
                    <a:lnTo>
                      <a:pt x="472" y="339"/>
                    </a:lnTo>
                    <a:lnTo>
                      <a:pt x="470" y="338"/>
                    </a:lnTo>
                    <a:lnTo>
                      <a:pt x="465" y="338"/>
                    </a:lnTo>
                    <a:lnTo>
                      <a:pt x="463" y="337"/>
                    </a:lnTo>
                    <a:lnTo>
                      <a:pt x="462" y="337"/>
                    </a:lnTo>
                    <a:lnTo>
                      <a:pt x="462" y="335"/>
                    </a:lnTo>
                    <a:lnTo>
                      <a:pt x="461" y="332"/>
                    </a:lnTo>
                    <a:lnTo>
                      <a:pt x="461" y="327"/>
                    </a:lnTo>
                    <a:lnTo>
                      <a:pt x="462" y="326"/>
                    </a:lnTo>
                    <a:lnTo>
                      <a:pt x="462" y="319"/>
                    </a:lnTo>
                    <a:lnTo>
                      <a:pt x="461" y="317"/>
                    </a:lnTo>
                    <a:lnTo>
                      <a:pt x="461" y="307"/>
                    </a:lnTo>
                    <a:lnTo>
                      <a:pt x="463" y="305"/>
                    </a:lnTo>
                    <a:lnTo>
                      <a:pt x="465" y="305"/>
                    </a:lnTo>
                    <a:lnTo>
                      <a:pt x="465" y="309"/>
                    </a:lnTo>
                    <a:lnTo>
                      <a:pt x="466" y="309"/>
                    </a:lnTo>
                    <a:lnTo>
                      <a:pt x="469" y="306"/>
                    </a:lnTo>
                    <a:lnTo>
                      <a:pt x="470" y="303"/>
                    </a:lnTo>
                    <a:lnTo>
                      <a:pt x="470" y="300"/>
                    </a:lnTo>
                    <a:lnTo>
                      <a:pt x="469" y="299"/>
                    </a:lnTo>
                    <a:lnTo>
                      <a:pt x="469" y="303"/>
                    </a:lnTo>
                    <a:lnTo>
                      <a:pt x="468" y="305"/>
                    </a:lnTo>
                    <a:lnTo>
                      <a:pt x="466" y="305"/>
                    </a:lnTo>
                    <a:lnTo>
                      <a:pt x="465" y="303"/>
                    </a:lnTo>
                    <a:lnTo>
                      <a:pt x="466" y="302"/>
                    </a:lnTo>
                    <a:lnTo>
                      <a:pt x="466" y="299"/>
                    </a:lnTo>
                    <a:lnTo>
                      <a:pt x="465" y="298"/>
                    </a:lnTo>
                    <a:lnTo>
                      <a:pt x="465" y="295"/>
                    </a:lnTo>
                    <a:lnTo>
                      <a:pt x="466" y="286"/>
                    </a:lnTo>
                    <a:lnTo>
                      <a:pt x="468" y="285"/>
                    </a:lnTo>
                    <a:lnTo>
                      <a:pt x="469" y="281"/>
                    </a:lnTo>
                    <a:lnTo>
                      <a:pt x="469" y="279"/>
                    </a:lnTo>
                    <a:lnTo>
                      <a:pt x="472" y="276"/>
                    </a:lnTo>
                    <a:lnTo>
                      <a:pt x="482" y="276"/>
                    </a:lnTo>
                    <a:lnTo>
                      <a:pt x="482" y="278"/>
                    </a:lnTo>
                    <a:lnTo>
                      <a:pt x="483" y="278"/>
                    </a:lnTo>
                    <a:lnTo>
                      <a:pt x="487" y="271"/>
                    </a:lnTo>
                    <a:lnTo>
                      <a:pt x="487" y="268"/>
                    </a:lnTo>
                    <a:lnTo>
                      <a:pt x="493" y="261"/>
                    </a:lnTo>
                    <a:lnTo>
                      <a:pt x="508" y="260"/>
                    </a:lnTo>
                    <a:lnTo>
                      <a:pt x="517" y="253"/>
                    </a:lnTo>
                    <a:lnTo>
                      <a:pt x="529" y="253"/>
                    </a:lnTo>
                    <a:lnTo>
                      <a:pt x="540" y="252"/>
                    </a:lnTo>
                    <a:lnTo>
                      <a:pt x="540" y="250"/>
                    </a:lnTo>
                    <a:lnTo>
                      <a:pt x="542" y="250"/>
                    </a:lnTo>
                    <a:lnTo>
                      <a:pt x="549" y="247"/>
                    </a:lnTo>
                    <a:lnTo>
                      <a:pt x="550" y="247"/>
                    </a:lnTo>
                    <a:lnTo>
                      <a:pt x="553" y="249"/>
                    </a:lnTo>
                    <a:lnTo>
                      <a:pt x="556" y="249"/>
                    </a:lnTo>
                    <a:lnTo>
                      <a:pt x="559" y="252"/>
                    </a:lnTo>
                    <a:lnTo>
                      <a:pt x="560" y="252"/>
                    </a:lnTo>
                    <a:lnTo>
                      <a:pt x="563" y="254"/>
                    </a:lnTo>
                    <a:lnTo>
                      <a:pt x="563" y="259"/>
                    </a:lnTo>
                    <a:lnTo>
                      <a:pt x="564" y="260"/>
                    </a:lnTo>
                    <a:lnTo>
                      <a:pt x="568" y="257"/>
                    </a:lnTo>
                    <a:lnTo>
                      <a:pt x="573" y="252"/>
                    </a:lnTo>
                    <a:lnTo>
                      <a:pt x="571" y="247"/>
                    </a:lnTo>
                    <a:lnTo>
                      <a:pt x="573" y="246"/>
                    </a:lnTo>
                    <a:lnTo>
                      <a:pt x="573" y="245"/>
                    </a:lnTo>
                    <a:lnTo>
                      <a:pt x="573" y="243"/>
                    </a:lnTo>
                    <a:lnTo>
                      <a:pt x="575" y="238"/>
                    </a:lnTo>
                    <a:lnTo>
                      <a:pt x="575" y="236"/>
                    </a:lnTo>
                    <a:lnTo>
                      <a:pt x="577" y="233"/>
                    </a:lnTo>
                    <a:lnTo>
                      <a:pt x="577" y="231"/>
                    </a:lnTo>
                    <a:lnTo>
                      <a:pt x="578" y="226"/>
                    </a:lnTo>
                    <a:lnTo>
                      <a:pt x="578" y="221"/>
                    </a:lnTo>
                    <a:lnTo>
                      <a:pt x="577" y="211"/>
                    </a:lnTo>
                    <a:lnTo>
                      <a:pt x="577" y="209"/>
                    </a:lnTo>
                    <a:lnTo>
                      <a:pt x="573" y="204"/>
                    </a:lnTo>
                    <a:lnTo>
                      <a:pt x="570" y="201"/>
                    </a:lnTo>
                    <a:lnTo>
                      <a:pt x="566" y="193"/>
                    </a:lnTo>
                    <a:lnTo>
                      <a:pt x="566" y="189"/>
                    </a:lnTo>
                    <a:lnTo>
                      <a:pt x="570" y="179"/>
                    </a:lnTo>
                    <a:lnTo>
                      <a:pt x="575" y="171"/>
                    </a:lnTo>
                    <a:lnTo>
                      <a:pt x="577" y="166"/>
                    </a:lnTo>
                    <a:lnTo>
                      <a:pt x="571" y="142"/>
                    </a:lnTo>
                    <a:lnTo>
                      <a:pt x="568" y="138"/>
                    </a:lnTo>
                    <a:lnTo>
                      <a:pt x="563" y="125"/>
                    </a:lnTo>
                    <a:lnTo>
                      <a:pt x="563" y="122"/>
                    </a:lnTo>
                    <a:lnTo>
                      <a:pt x="561" y="115"/>
                    </a:lnTo>
                    <a:lnTo>
                      <a:pt x="567" y="95"/>
                    </a:lnTo>
                    <a:lnTo>
                      <a:pt x="567" y="94"/>
                    </a:lnTo>
                    <a:lnTo>
                      <a:pt x="570" y="73"/>
                    </a:lnTo>
                    <a:lnTo>
                      <a:pt x="568" y="67"/>
                    </a:lnTo>
                    <a:lnTo>
                      <a:pt x="561" y="52"/>
                    </a:lnTo>
                    <a:lnTo>
                      <a:pt x="561" y="35"/>
                    </a:lnTo>
                    <a:lnTo>
                      <a:pt x="560" y="35"/>
                    </a:lnTo>
                    <a:lnTo>
                      <a:pt x="559" y="34"/>
                    </a:lnTo>
                    <a:lnTo>
                      <a:pt x="549" y="34"/>
                    </a:lnTo>
                    <a:lnTo>
                      <a:pt x="535" y="36"/>
                    </a:lnTo>
                    <a:lnTo>
                      <a:pt x="532" y="36"/>
                    </a:lnTo>
                    <a:lnTo>
                      <a:pt x="526" y="35"/>
                    </a:lnTo>
                    <a:lnTo>
                      <a:pt x="520" y="36"/>
                    </a:lnTo>
                    <a:lnTo>
                      <a:pt x="507" y="43"/>
                    </a:lnTo>
                    <a:lnTo>
                      <a:pt x="503" y="43"/>
                    </a:lnTo>
                    <a:lnTo>
                      <a:pt x="500" y="39"/>
                    </a:lnTo>
                    <a:lnTo>
                      <a:pt x="500" y="38"/>
                    </a:lnTo>
                    <a:lnTo>
                      <a:pt x="490" y="38"/>
                    </a:lnTo>
                    <a:lnTo>
                      <a:pt x="487" y="31"/>
                    </a:lnTo>
                    <a:lnTo>
                      <a:pt x="483" y="8"/>
                    </a:lnTo>
                    <a:lnTo>
                      <a:pt x="484" y="1"/>
                    </a:lnTo>
                    <a:lnTo>
                      <a:pt x="482" y="3"/>
                    </a:lnTo>
                    <a:lnTo>
                      <a:pt x="479" y="3"/>
                    </a:lnTo>
                    <a:lnTo>
                      <a:pt x="479" y="1"/>
                    </a:lnTo>
                    <a:lnTo>
                      <a:pt x="477" y="0"/>
                    </a:lnTo>
                    <a:lnTo>
                      <a:pt x="466" y="17"/>
                    </a:lnTo>
                    <a:lnTo>
                      <a:pt x="462" y="21"/>
                    </a:lnTo>
                    <a:lnTo>
                      <a:pt x="455" y="25"/>
                    </a:lnTo>
                    <a:lnTo>
                      <a:pt x="441" y="18"/>
                    </a:lnTo>
                    <a:lnTo>
                      <a:pt x="433" y="22"/>
                    </a:lnTo>
                    <a:lnTo>
                      <a:pt x="422" y="22"/>
                    </a:lnTo>
                    <a:lnTo>
                      <a:pt x="410" y="20"/>
                    </a:lnTo>
                    <a:lnTo>
                      <a:pt x="409" y="18"/>
                    </a:lnTo>
                    <a:lnTo>
                      <a:pt x="405" y="21"/>
                    </a:lnTo>
                    <a:lnTo>
                      <a:pt x="396" y="35"/>
                    </a:lnTo>
                    <a:lnTo>
                      <a:pt x="395" y="36"/>
                    </a:lnTo>
                    <a:lnTo>
                      <a:pt x="390" y="36"/>
                    </a:lnTo>
                    <a:lnTo>
                      <a:pt x="390" y="39"/>
                    </a:lnTo>
                    <a:lnTo>
                      <a:pt x="388" y="39"/>
                    </a:lnTo>
                    <a:lnTo>
                      <a:pt x="387" y="41"/>
                    </a:lnTo>
                    <a:lnTo>
                      <a:pt x="383" y="42"/>
                    </a:lnTo>
                    <a:lnTo>
                      <a:pt x="376" y="41"/>
                    </a:lnTo>
                    <a:lnTo>
                      <a:pt x="343" y="56"/>
                    </a:lnTo>
                    <a:lnTo>
                      <a:pt x="331" y="58"/>
                    </a:lnTo>
                    <a:lnTo>
                      <a:pt x="323" y="56"/>
                    </a:lnTo>
                    <a:lnTo>
                      <a:pt x="302" y="55"/>
                    </a:lnTo>
                    <a:lnTo>
                      <a:pt x="302" y="58"/>
                    </a:lnTo>
                    <a:lnTo>
                      <a:pt x="303" y="70"/>
                    </a:lnTo>
                    <a:lnTo>
                      <a:pt x="303" y="71"/>
                    </a:lnTo>
                    <a:lnTo>
                      <a:pt x="257" y="74"/>
                    </a:lnTo>
                    <a:lnTo>
                      <a:pt x="239" y="73"/>
                    </a:lnTo>
                    <a:lnTo>
                      <a:pt x="235" y="71"/>
                    </a:lnTo>
                    <a:lnTo>
                      <a:pt x="228" y="67"/>
                    </a:lnTo>
                    <a:lnTo>
                      <a:pt x="195" y="53"/>
                    </a:lnTo>
                    <a:lnTo>
                      <a:pt x="189" y="53"/>
                    </a:lnTo>
                    <a:lnTo>
                      <a:pt x="183" y="55"/>
                    </a:lnTo>
                    <a:lnTo>
                      <a:pt x="169" y="63"/>
                    </a:lnTo>
                    <a:lnTo>
                      <a:pt x="159" y="66"/>
                    </a:lnTo>
                    <a:lnTo>
                      <a:pt x="158" y="67"/>
                    </a:lnTo>
                    <a:lnTo>
                      <a:pt x="141" y="75"/>
                    </a:lnTo>
                    <a:lnTo>
                      <a:pt x="132" y="82"/>
                    </a:lnTo>
                    <a:lnTo>
                      <a:pt x="130" y="84"/>
                    </a:lnTo>
                    <a:lnTo>
                      <a:pt x="130" y="85"/>
                    </a:lnTo>
                    <a:lnTo>
                      <a:pt x="128" y="84"/>
                    </a:lnTo>
                    <a:lnTo>
                      <a:pt x="127" y="81"/>
                    </a:lnTo>
                    <a:lnTo>
                      <a:pt x="120" y="74"/>
                    </a:lnTo>
                    <a:lnTo>
                      <a:pt x="120" y="73"/>
                    </a:lnTo>
                    <a:lnTo>
                      <a:pt x="113" y="67"/>
                    </a:lnTo>
                    <a:lnTo>
                      <a:pt x="106" y="68"/>
                    </a:lnTo>
                    <a:lnTo>
                      <a:pt x="103" y="74"/>
                    </a:lnTo>
                    <a:lnTo>
                      <a:pt x="99" y="71"/>
                    </a:lnTo>
                    <a:lnTo>
                      <a:pt x="98" y="70"/>
                    </a:lnTo>
                    <a:lnTo>
                      <a:pt x="95" y="68"/>
                    </a:lnTo>
                    <a:lnTo>
                      <a:pt x="92" y="64"/>
                    </a:lnTo>
                    <a:lnTo>
                      <a:pt x="84" y="43"/>
                    </a:lnTo>
                    <a:lnTo>
                      <a:pt x="84" y="42"/>
                    </a:lnTo>
                    <a:lnTo>
                      <a:pt x="85" y="41"/>
                    </a:lnTo>
                    <a:lnTo>
                      <a:pt x="87" y="38"/>
                    </a:lnTo>
                    <a:lnTo>
                      <a:pt x="85" y="36"/>
                    </a:lnTo>
                    <a:lnTo>
                      <a:pt x="82" y="32"/>
                    </a:lnTo>
                    <a:lnTo>
                      <a:pt x="79" y="31"/>
                    </a:lnTo>
                    <a:lnTo>
                      <a:pt x="78" y="28"/>
                    </a:lnTo>
                    <a:lnTo>
                      <a:pt x="77" y="28"/>
                    </a:lnTo>
                    <a:lnTo>
                      <a:pt x="67" y="25"/>
                    </a:lnTo>
                    <a:lnTo>
                      <a:pt x="60" y="25"/>
                    </a:lnTo>
                    <a:lnTo>
                      <a:pt x="55" y="27"/>
                    </a:lnTo>
                    <a:lnTo>
                      <a:pt x="53" y="27"/>
                    </a:lnTo>
                    <a:lnTo>
                      <a:pt x="48" y="32"/>
                    </a:lnTo>
                    <a:lnTo>
                      <a:pt x="39" y="43"/>
                    </a:lnTo>
                    <a:lnTo>
                      <a:pt x="36" y="46"/>
                    </a:lnTo>
                    <a:lnTo>
                      <a:pt x="36" y="49"/>
                    </a:lnTo>
                    <a:lnTo>
                      <a:pt x="35" y="52"/>
                    </a:lnTo>
                    <a:lnTo>
                      <a:pt x="25" y="63"/>
                    </a:lnTo>
                    <a:lnTo>
                      <a:pt x="15" y="70"/>
                    </a:lnTo>
                    <a:lnTo>
                      <a:pt x="14" y="73"/>
                    </a:lnTo>
                    <a:lnTo>
                      <a:pt x="10" y="77"/>
                    </a:lnTo>
                    <a:lnTo>
                      <a:pt x="7" y="78"/>
                    </a:lnTo>
                    <a:lnTo>
                      <a:pt x="3" y="81"/>
                    </a:lnTo>
                    <a:lnTo>
                      <a:pt x="1" y="81"/>
                    </a:lnTo>
                    <a:lnTo>
                      <a:pt x="0" y="8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97" name="Freeform 225">
                <a:extLst>
                  <a:ext uri="{FF2B5EF4-FFF2-40B4-BE49-F238E27FC236}">
                    <a16:creationId xmlns:a16="http://schemas.microsoft.com/office/drawing/2014/main" id="{B208C95D-B0A5-195C-3C51-39E25196C7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9" y="3282"/>
                <a:ext cx="127" cy="112"/>
              </a:xfrm>
              <a:custGeom>
                <a:avLst/>
                <a:gdLst>
                  <a:gd name="T0" fmla="*/ 308 w 508"/>
                  <a:gd name="T1" fmla="*/ 63 h 446"/>
                  <a:gd name="T2" fmla="*/ 264 w 508"/>
                  <a:gd name="T3" fmla="*/ 31 h 446"/>
                  <a:gd name="T4" fmla="*/ 234 w 508"/>
                  <a:gd name="T5" fmla="*/ 17 h 446"/>
                  <a:gd name="T6" fmla="*/ 193 w 508"/>
                  <a:gd name="T7" fmla="*/ 1 h 446"/>
                  <a:gd name="T8" fmla="*/ 174 w 508"/>
                  <a:gd name="T9" fmla="*/ 15 h 446"/>
                  <a:gd name="T10" fmla="*/ 160 w 508"/>
                  <a:gd name="T11" fmla="*/ 19 h 446"/>
                  <a:gd name="T12" fmla="*/ 187 w 508"/>
                  <a:gd name="T13" fmla="*/ 21 h 446"/>
                  <a:gd name="T14" fmla="*/ 210 w 508"/>
                  <a:gd name="T15" fmla="*/ 28 h 446"/>
                  <a:gd name="T16" fmla="*/ 204 w 508"/>
                  <a:gd name="T17" fmla="*/ 45 h 446"/>
                  <a:gd name="T18" fmla="*/ 212 w 508"/>
                  <a:gd name="T19" fmla="*/ 63 h 446"/>
                  <a:gd name="T20" fmla="*/ 218 w 508"/>
                  <a:gd name="T21" fmla="*/ 86 h 446"/>
                  <a:gd name="T22" fmla="*/ 197 w 508"/>
                  <a:gd name="T23" fmla="*/ 82 h 446"/>
                  <a:gd name="T24" fmla="*/ 174 w 508"/>
                  <a:gd name="T25" fmla="*/ 72 h 446"/>
                  <a:gd name="T26" fmla="*/ 152 w 508"/>
                  <a:gd name="T27" fmla="*/ 109 h 446"/>
                  <a:gd name="T28" fmla="*/ 140 w 508"/>
                  <a:gd name="T29" fmla="*/ 118 h 446"/>
                  <a:gd name="T30" fmla="*/ 78 w 508"/>
                  <a:gd name="T31" fmla="*/ 108 h 446"/>
                  <a:gd name="T32" fmla="*/ 46 w 508"/>
                  <a:gd name="T33" fmla="*/ 103 h 446"/>
                  <a:gd name="T34" fmla="*/ 32 w 508"/>
                  <a:gd name="T35" fmla="*/ 144 h 446"/>
                  <a:gd name="T36" fmla="*/ 0 w 508"/>
                  <a:gd name="T37" fmla="*/ 154 h 446"/>
                  <a:gd name="T38" fmla="*/ 13 w 508"/>
                  <a:gd name="T39" fmla="*/ 187 h 446"/>
                  <a:gd name="T40" fmla="*/ 35 w 508"/>
                  <a:gd name="T41" fmla="*/ 190 h 446"/>
                  <a:gd name="T42" fmla="*/ 64 w 508"/>
                  <a:gd name="T43" fmla="*/ 194 h 446"/>
                  <a:gd name="T44" fmla="*/ 66 w 508"/>
                  <a:gd name="T45" fmla="*/ 216 h 446"/>
                  <a:gd name="T46" fmla="*/ 85 w 508"/>
                  <a:gd name="T47" fmla="*/ 237 h 446"/>
                  <a:gd name="T48" fmla="*/ 93 w 508"/>
                  <a:gd name="T49" fmla="*/ 257 h 446"/>
                  <a:gd name="T50" fmla="*/ 103 w 508"/>
                  <a:gd name="T51" fmla="*/ 268 h 446"/>
                  <a:gd name="T52" fmla="*/ 116 w 508"/>
                  <a:gd name="T53" fmla="*/ 274 h 446"/>
                  <a:gd name="T54" fmla="*/ 140 w 508"/>
                  <a:gd name="T55" fmla="*/ 295 h 446"/>
                  <a:gd name="T56" fmla="*/ 123 w 508"/>
                  <a:gd name="T57" fmla="*/ 307 h 446"/>
                  <a:gd name="T58" fmla="*/ 121 w 508"/>
                  <a:gd name="T59" fmla="*/ 327 h 446"/>
                  <a:gd name="T60" fmla="*/ 130 w 508"/>
                  <a:gd name="T61" fmla="*/ 362 h 446"/>
                  <a:gd name="T62" fmla="*/ 154 w 508"/>
                  <a:gd name="T63" fmla="*/ 362 h 446"/>
                  <a:gd name="T64" fmla="*/ 166 w 508"/>
                  <a:gd name="T65" fmla="*/ 384 h 446"/>
                  <a:gd name="T66" fmla="*/ 165 w 508"/>
                  <a:gd name="T67" fmla="*/ 401 h 446"/>
                  <a:gd name="T68" fmla="*/ 165 w 508"/>
                  <a:gd name="T69" fmla="*/ 410 h 446"/>
                  <a:gd name="T70" fmla="*/ 229 w 508"/>
                  <a:gd name="T71" fmla="*/ 437 h 446"/>
                  <a:gd name="T72" fmla="*/ 251 w 508"/>
                  <a:gd name="T73" fmla="*/ 446 h 446"/>
                  <a:gd name="T74" fmla="*/ 310 w 508"/>
                  <a:gd name="T75" fmla="*/ 430 h 446"/>
                  <a:gd name="T76" fmla="*/ 332 w 508"/>
                  <a:gd name="T77" fmla="*/ 406 h 446"/>
                  <a:gd name="T78" fmla="*/ 338 w 508"/>
                  <a:gd name="T79" fmla="*/ 373 h 446"/>
                  <a:gd name="T80" fmla="*/ 339 w 508"/>
                  <a:gd name="T81" fmla="*/ 376 h 446"/>
                  <a:gd name="T82" fmla="*/ 359 w 508"/>
                  <a:gd name="T83" fmla="*/ 350 h 446"/>
                  <a:gd name="T84" fmla="*/ 361 w 508"/>
                  <a:gd name="T85" fmla="*/ 339 h 446"/>
                  <a:gd name="T86" fmla="*/ 416 w 508"/>
                  <a:gd name="T87" fmla="*/ 377 h 446"/>
                  <a:gd name="T88" fmla="*/ 451 w 508"/>
                  <a:gd name="T89" fmla="*/ 391 h 446"/>
                  <a:gd name="T90" fmla="*/ 478 w 508"/>
                  <a:gd name="T91" fmla="*/ 362 h 446"/>
                  <a:gd name="T92" fmla="*/ 500 w 508"/>
                  <a:gd name="T93" fmla="*/ 332 h 446"/>
                  <a:gd name="T94" fmla="*/ 504 w 508"/>
                  <a:gd name="T95" fmla="*/ 317 h 446"/>
                  <a:gd name="T96" fmla="*/ 508 w 508"/>
                  <a:gd name="T97" fmla="*/ 272 h 446"/>
                  <a:gd name="T98" fmla="*/ 485 w 508"/>
                  <a:gd name="T99" fmla="*/ 252 h 446"/>
                  <a:gd name="T100" fmla="*/ 482 w 508"/>
                  <a:gd name="T101" fmla="*/ 250 h 446"/>
                  <a:gd name="T102" fmla="*/ 469 w 508"/>
                  <a:gd name="T103" fmla="*/ 258 h 446"/>
                  <a:gd name="T104" fmla="*/ 450 w 508"/>
                  <a:gd name="T105" fmla="*/ 264 h 446"/>
                  <a:gd name="T106" fmla="*/ 424 w 508"/>
                  <a:gd name="T107" fmla="*/ 255 h 446"/>
                  <a:gd name="T108" fmla="*/ 411 w 508"/>
                  <a:gd name="T109" fmla="*/ 240 h 446"/>
                  <a:gd name="T110" fmla="*/ 364 w 508"/>
                  <a:gd name="T111" fmla="*/ 226 h 446"/>
                  <a:gd name="T112" fmla="*/ 351 w 508"/>
                  <a:gd name="T113" fmla="*/ 205 h 446"/>
                  <a:gd name="T114" fmla="*/ 339 w 508"/>
                  <a:gd name="T115" fmla="*/ 187 h 446"/>
                  <a:gd name="T116" fmla="*/ 306 w 508"/>
                  <a:gd name="T117" fmla="*/ 158 h 446"/>
                  <a:gd name="T118" fmla="*/ 318 w 508"/>
                  <a:gd name="T119" fmla="*/ 105 h 4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08" h="446">
                    <a:moveTo>
                      <a:pt x="320" y="89"/>
                    </a:moveTo>
                    <a:lnTo>
                      <a:pt x="317" y="85"/>
                    </a:lnTo>
                    <a:lnTo>
                      <a:pt x="314" y="84"/>
                    </a:lnTo>
                    <a:lnTo>
                      <a:pt x="311" y="77"/>
                    </a:lnTo>
                    <a:lnTo>
                      <a:pt x="308" y="63"/>
                    </a:lnTo>
                    <a:lnTo>
                      <a:pt x="303" y="57"/>
                    </a:lnTo>
                    <a:lnTo>
                      <a:pt x="296" y="45"/>
                    </a:lnTo>
                    <a:lnTo>
                      <a:pt x="294" y="36"/>
                    </a:lnTo>
                    <a:lnTo>
                      <a:pt x="290" y="31"/>
                    </a:lnTo>
                    <a:lnTo>
                      <a:pt x="264" y="31"/>
                    </a:lnTo>
                    <a:lnTo>
                      <a:pt x="254" y="32"/>
                    </a:lnTo>
                    <a:lnTo>
                      <a:pt x="240" y="32"/>
                    </a:lnTo>
                    <a:lnTo>
                      <a:pt x="237" y="29"/>
                    </a:lnTo>
                    <a:lnTo>
                      <a:pt x="237" y="22"/>
                    </a:lnTo>
                    <a:lnTo>
                      <a:pt x="234" y="17"/>
                    </a:lnTo>
                    <a:lnTo>
                      <a:pt x="221" y="5"/>
                    </a:lnTo>
                    <a:lnTo>
                      <a:pt x="219" y="5"/>
                    </a:lnTo>
                    <a:lnTo>
                      <a:pt x="197" y="0"/>
                    </a:lnTo>
                    <a:lnTo>
                      <a:pt x="195" y="0"/>
                    </a:lnTo>
                    <a:lnTo>
                      <a:pt x="193" y="1"/>
                    </a:lnTo>
                    <a:lnTo>
                      <a:pt x="191" y="1"/>
                    </a:lnTo>
                    <a:lnTo>
                      <a:pt x="190" y="4"/>
                    </a:lnTo>
                    <a:lnTo>
                      <a:pt x="183" y="11"/>
                    </a:lnTo>
                    <a:lnTo>
                      <a:pt x="181" y="11"/>
                    </a:lnTo>
                    <a:lnTo>
                      <a:pt x="174" y="15"/>
                    </a:lnTo>
                    <a:lnTo>
                      <a:pt x="166" y="18"/>
                    </a:lnTo>
                    <a:lnTo>
                      <a:pt x="165" y="18"/>
                    </a:lnTo>
                    <a:lnTo>
                      <a:pt x="162" y="18"/>
                    </a:lnTo>
                    <a:lnTo>
                      <a:pt x="162" y="19"/>
                    </a:lnTo>
                    <a:lnTo>
                      <a:pt x="160" y="19"/>
                    </a:lnTo>
                    <a:lnTo>
                      <a:pt x="163" y="21"/>
                    </a:lnTo>
                    <a:lnTo>
                      <a:pt x="170" y="21"/>
                    </a:lnTo>
                    <a:lnTo>
                      <a:pt x="174" y="22"/>
                    </a:lnTo>
                    <a:lnTo>
                      <a:pt x="181" y="22"/>
                    </a:lnTo>
                    <a:lnTo>
                      <a:pt x="187" y="21"/>
                    </a:lnTo>
                    <a:lnTo>
                      <a:pt x="193" y="18"/>
                    </a:lnTo>
                    <a:lnTo>
                      <a:pt x="201" y="17"/>
                    </a:lnTo>
                    <a:lnTo>
                      <a:pt x="205" y="18"/>
                    </a:lnTo>
                    <a:lnTo>
                      <a:pt x="208" y="21"/>
                    </a:lnTo>
                    <a:lnTo>
                      <a:pt x="210" y="28"/>
                    </a:lnTo>
                    <a:lnTo>
                      <a:pt x="210" y="36"/>
                    </a:lnTo>
                    <a:lnTo>
                      <a:pt x="208" y="38"/>
                    </a:lnTo>
                    <a:lnTo>
                      <a:pt x="208" y="39"/>
                    </a:lnTo>
                    <a:lnTo>
                      <a:pt x="204" y="43"/>
                    </a:lnTo>
                    <a:lnTo>
                      <a:pt x="204" y="45"/>
                    </a:lnTo>
                    <a:lnTo>
                      <a:pt x="203" y="46"/>
                    </a:lnTo>
                    <a:lnTo>
                      <a:pt x="204" y="54"/>
                    </a:lnTo>
                    <a:lnTo>
                      <a:pt x="205" y="58"/>
                    </a:lnTo>
                    <a:lnTo>
                      <a:pt x="207" y="60"/>
                    </a:lnTo>
                    <a:lnTo>
                      <a:pt x="212" y="63"/>
                    </a:lnTo>
                    <a:lnTo>
                      <a:pt x="221" y="74"/>
                    </a:lnTo>
                    <a:lnTo>
                      <a:pt x="221" y="77"/>
                    </a:lnTo>
                    <a:lnTo>
                      <a:pt x="225" y="81"/>
                    </a:lnTo>
                    <a:lnTo>
                      <a:pt x="221" y="85"/>
                    </a:lnTo>
                    <a:lnTo>
                      <a:pt x="218" y="86"/>
                    </a:lnTo>
                    <a:lnTo>
                      <a:pt x="211" y="85"/>
                    </a:lnTo>
                    <a:lnTo>
                      <a:pt x="208" y="84"/>
                    </a:lnTo>
                    <a:lnTo>
                      <a:pt x="205" y="84"/>
                    </a:lnTo>
                    <a:lnTo>
                      <a:pt x="198" y="82"/>
                    </a:lnTo>
                    <a:lnTo>
                      <a:pt x="197" y="82"/>
                    </a:lnTo>
                    <a:lnTo>
                      <a:pt x="193" y="81"/>
                    </a:lnTo>
                    <a:lnTo>
                      <a:pt x="191" y="81"/>
                    </a:lnTo>
                    <a:lnTo>
                      <a:pt x="187" y="75"/>
                    </a:lnTo>
                    <a:lnTo>
                      <a:pt x="180" y="68"/>
                    </a:lnTo>
                    <a:lnTo>
                      <a:pt x="174" y="72"/>
                    </a:lnTo>
                    <a:lnTo>
                      <a:pt x="170" y="81"/>
                    </a:lnTo>
                    <a:lnTo>
                      <a:pt x="169" y="82"/>
                    </a:lnTo>
                    <a:lnTo>
                      <a:pt x="162" y="92"/>
                    </a:lnTo>
                    <a:lnTo>
                      <a:pt x="152" y="108"/>
                    </a:lnTo>
                    <a:lnTo>
                      <a:pt x="152" y="109"/>
                    </a:lnTo>
                    <a:lnTo>
                      <a:pt x="151" y="112"/>
                    </a:lnTo>
                    <a:lnTo>
                      <a:pt x="148" y="116"/>
                    </a:lnTo>
                    <a:lnTo>
                      <a:pt x="145" y="117"/>
                    </a:lnTo>
                    <a:lnTo>
                      <a:pt x="144" y="117"/>
                    </a:lnTo>
                    <a:lnTo>
                      <a:pt x="140" y="118"/>
                    </a:lnTo>
                    <a:lnTo>
                      <a:pt x="137" y="118"/>
                    </a:lnTo>
                    <a:lnTo>
                      <a:pt x="119" y="116"/>
                    </a:lnTo>
                    <a:lnTo>
                      <a:pt x="107" y="110"/>
                    </a:lnTo>
                    <a:lnTo>
                      <a:pt x="96" y="110"/>
                    </a:lnTo>
                    <a:lnTo>
                      <a:pt x="78" y="108"/>
                    </a:lnTo>
                    <a:lnTo>
                      <a:pt x="67" y="103"/>
                    </a:lnTo>
                    <a:lnTo>
                      <a:pt x="64" y="101"/>
                    </a:lnTo>
                    <a:lnTo>
                      <a:pt x="49" y="95"/>
                    </a:lnTo>
                    <a:lnTo>
                      <a:pt x="46" y="95"/>
                    </a:lnTo>
                    <a:lnTo>
                      <a:pt x="46" y="103"/>
                    </a:lnTo>
                    <a:lnTo>
                      <a:pt x="49" y="110"/>
                    </a:lnTo>
                    <a:lnTo>
                      <a:pt x="50" y="124"/>
                    </a:lnTo>
                    <a:lnTo>
                      <a:pt x="49" y="131"/>
                    </a:lnTo>
                    <a:lnTo>
                      <a:pt x="43" y="134"/>
                    </a:lnTo>
                    <a:lnTo>
                      <a:pt x="32" y="144"/>
                    </a:lnTo>
                    <a:lnTo>
                      <a:pt x="29" y="145"/>
                    </a:lnTo>
                    <a:lnTo>
                      <a:pt x="25" y="146"/>
                    </a:lnTo>
                    <a:lnTo>
                      <a:pt x="17" y="146"/>
                    </a:lnTo>
                    <a:lnTo>
                      <a:pt x="6" y="152"/>
                    </a:lnTo>
                    <a:lnTo>
                      <a:pt x="0" y="154"/>
                    </a:lnTo>
                    <a:lnTo>
                      <a:pt x="0" y="161"/>
                    </a:lnTo>
                    <a:lnTo>
                      <a:pt x="3" y="168"/>
                    </a:lnTo>
                    <a:lnTo>
                      <a:pt x="3" y="179"/>
                    </a:lnTo>
                    <a:lnTo>
                      <a:pt x="1" y="180"/>
                    </a:lnTo>
                    <a:lnTo>
                      <a:pt x="13" y="187"/>
                    </a:lnTo>
                    <a:lnTo>
                      <a:pt x="22" y="190"/>
                    </a:lnTo>
                    <a:lnTo>
                      <a:pt x="26" y="190"/>
                    </a:lnTo>
                    <a:lnTo>
                      <a:pt x="29" y="191"/>
                    </a:lnTo>
                    <a:lnTo>
                      <a:pt x="32" y="191"/>
                    </a:lnTo>
                    <a:lnTo>
                      <a:pt x="35" y="190"/>
                    </a:lnTo>
                    <a:lnTo>
                      <a:pt x="40" y="190"/>
                    </a:lnTo>
                    <a:lnTo>
                      <a:pt x="47" y="188"/>
                    </a:lnTo>
                    <a:lnTo>
                      <a:pt x="50" y="190"/>
                    </a:lnTo>
                    <a:lnTo>
                      <a:pt x="53" y="190"/>
                    </a:lnTo>
                    <a:lnTo>
                      <a:pt x="64" y="194"/>
                    </a:lnTo>
                    <a:lnTo>
                      <a:pt x="67" y="194"/>
                    </a:lnTo>
                    <a:lnTo>
                      <a:pt x="66" y="202"/>
                    </a:lnTo>
                    <a:lnTo>
                      <a:pt x="63" y="208"/>
                    </a:lnTo>
                    <a:lnTo>
                      <a:pt x="61" y="212"/>
                    </a:lnTo>
                    <a:lnTo>
                      <a:pt x="66" y="216"/>
                    </a:lnTo>
                    <a:lnTo>
                      <a:pt x="68" y="216"/>
                    </a:lnTo>
                    <a:lnTo>
                      <a:pt x="73" y="218"/>
                    </a:lnTo>
                    <a:lnTo>
                      <a:pt x="77" y="218"/>
                    </a:lnTo>
                    <a:lnTo>
                      <a:pt x="82" y="223"/>
                    </a:lnTo>
                    <a:lnTo>
                      <a:pt x="85" y="237"/>
                    </a:lnTo>
                    <a:lnTo>
                      <a:pt x="85" y="242"/>
                    </a:lnTo>
                    <a:lnTo>
                      <a:pt x="91" y="251"/>
                    </a:lnTo>
                    <a:lnTo>
                      <a:pt x="92" y="252"/>
                    </a:lnTo>
                    <a:lnTo>
                      <a:pt x="92" y="255"/>
                    </a:lnTo>
                    <a:lnTo>
                      <a:pt x="93" y="257"/>
                    </a:lnTo>
                    <a:lnTo>
                      <a:pt x="95" y="257"/>
                    </a:lnTo>
                    <a:lnTo>
                      <a:pt x="98" y="255"/>
                    </a:lnTo>
                    <a:lnTo>
                      <a:pt x="102" y="261"/>
                    </a:lnTo>
                    <a:lnTo>
                      <a:pt x="102" y="264"/>
                    </a:lnTo>
                    <a:lnTo>
                      <a:pt x="103" y="268"/>
                    </a:lnTo>
                    <a:lnTo>
                      <a:pt x="103" y="269"/>
                    </a:lnTo>
                    <a:lnTo>
                      <a:pt x="105" y="272"/>
                    </a:lnTo>
                    <a:lnTo>
                      <a:pt x="107" y="275"/>
                    </a:lnTo>
                    <a:lnTo>
                      <a:pt x="114" y="275"/>
                    </a:lnTo>
                    <a:lnTo>
                      <a:pt x="116" y="274"/>
                    </a:lnTo>
                    <a:lnTo>
                      <a:pt x="120" y="274"/>
                    </a:lnTo>
                    <a:lnTo>
                      <a:pt x="126" y="276"/>
                    </a:lnTo>
                    <a:lnTo>
                      <a:pt x="134" y="283"/>
                    </a:lnTo>
                    <a:lnTo>
                      <a:pt x="135" y="288"/>
                    </a:lnTo>
                    <a:lnTo>
                      <a:pt x="140" y="295"/>
                    </a:lnTo>
                    <a:lnTo>
                      <a:pt x="137" y="297"/>
                    </a:lnTo>
                    <a:lnTo>
                      <a:pt x="131" y="300"/>
                    </a:lnTo>
                    <a:lnTo>
                      <a:pt x="124" y="306"/>
                    </a:lnTo>
                    <a:lnTo>
                      <a:pt x="124" y="307"/>
                    </a:lnTo>
                    <a:lnTo>
                      <a:pt x="123" y="307"/>
                    </a:lnTo>
                    <a:lnTo>
                      <a:pt x="121" y="311"/>
                    </a:lnTo>
                    <a:lnTo>
                      <a:pt x="121" y="318"/>
                    </a:lnTo>
                    <a:lnTo>
                      <a:pt x="120" y="322"/>
                    </a:lnTo>
                    <a:lnTo>
                      <a:pt x="120" y="324"/>
                    </a:lnTo>
                    <a:lnTo>
                      <a:pt x="121" y="327"/>
                    </a:lnTo>
                    <a:lnTo>
                      <a:pt x="124" y="329"/>
                    </a:lnTo>
                    <a:lnTo>
                      <a:pt x="127" y="336"/>
                    </a:lnTo>
                    <a:lnTo>
                      <a:pt x="127" y="341"/>
                    </a:lnTo>
                    <a:lnTo>
                      <a:pt x="126" y="349"/>
                    </a:lnTo>
                    <a:lnTo>
                      <a:pt x="130" y="362"/>
                    </a:lnTo>
                    <a:lnTo>
                      <a:pt x="134" y="360"/>
                    </a:lnTo>
                    <a:lnTo>
                      <a:pt x="145" y="352"/>
                    </a:lnTo>
                    <a:lnTo>
                      <a:pt x="145" y="353"/>
                    </a:lnTo>
                    <a:lnTo>
                      <a:pt x="148" y="353"/>
                    </a:lnTo>
                    <a:lnTo>
                      <a:pt x="154" y="362"/>
                    </a:lnTo>
                    <a:lnTo>
                      <a:pt x="163" y="371"/>
                    </a:lnTo>
                    <a:lnTo>
                      <a:pt x="166" y="377"/>
                    </a:lnTo>
                    <a:lnTo>
                      <a:pt x="166" y="379"/>
                    </a:lnTo>
                    <a:lnTo>
                      <a:pt x="167" y="382"/>
                    </a:lnTo>
                    <a:lnTo>
                      <a:pt x="166" y="384"/>
                    </a:lnTo>
                    <a:lnTo>
                      <a:pt x="167" y="385"/>
                    </a:lnTo>
                    <a:lnTo>
                      <a:pt x="167" y="391"/>
                    </a:lnTo>
                    <a:lnTo>
                      <a:pt x="166" y="398"/>
                    </a:lnTo>
                    <a:lnTo>
                      <a:pt x="166" y="399"/>
                    </a:lnTo>
                    <a:lnTo>
                      <a:pt x="165" y="401"/>
                    </a:lnTo>
                    <a:lnTo>
                      <a:pt x="163" y="401"/>
                    </a:lnTo>
                    <a:lnTo>
                      <a:pt x="160" y="402"/>
                    </a:lnTo>
                    <a:lnTo>
                      <a:pt x="160" y="405"/>
                    </a:lnTo>
                    <a:lnTo>
                      <a:pt x="162" y="406"/>
                    </a:lnTo>
                    <a:lnTo>
                      <a:pt x="165" y="410"/>
                    </a:lnTo>
                    <a:lnTo>
                      <a:pt x="169" y="430"/>
                    </a:lnTo>
                    <a:lnTo>
                      <a:pt x="170" y="434"/>
                    </a:lnTo>
                    <a:lnTo>
                      <a:pt x="195" y="434"/>
                    </a:lnTo>
                    <a:lnTo>
                      <a:pt x="214" y="437"/>
                    </a:lnTo>
                    <a:lnTo>
                      <a:pt x="229" y="437"/>
                    </a:lnTo>
                    <a:lnTo>
                      <a:pt x="246" y="443"/>
                    </a:lnTo>
                    <a:lnTo>
                      <a:pt x="246" y="444"/>
                    </a:lnTo>
                    <a:lnTo>
                      <a:pt x="248" y="444"/>
                    </a:lnTo>
                    <a:lnTo>
                      <a:pt x="248" y="446"/>
                    </a:lnTo>
                    <a:lnTo>
                      <a:pt x="251" y="446"/>
                    </a:lnTo>
                    <a:lnTo>
                      <a:pt x="254" y="444"/>
                    </a:lnTo>
                    <a:lnTo>
                      <a:pt x="268" y="433"/>
                    </a:lnTo>
                    <a:lnTo>
                      <a:pt x="286" y="430"/>
                    </a:lnTo>
                    <a:lnTo>
                      <a:pt x="296" y="431"/>
                    </a:lnTo>
                    <a:lnTo>
                      <a:pt x="310" y="430"/>
                    </a:lnTo>
                    <a:lnTo>
                      <a:pt x="316" y="429"/>
                    </a:lnTo>
                    <a:lnTo>
                      <a:pt x="317" y="427"/>
                    </a:lnTo>
                    <a:lnTo>
                      <a:pt x="331" y="409"/>
                    </a:lnTo>
                    <a:lnTo>
                      <a:pt x="332" y="408"/>
                    </a:lnTo>
                    <a:lnTo>
                      <a:pt x="332" y="406"/>
                    </a:lnTo>
                    <a:lnTo>
                      <a:pt x="335" y="394"/>
                    </a:lnTo>
                    <a:lnTo>
                      <a:pt x="337" y="379"/>
                    </a:lnTo>
                    <a:lnTo>
                      <a:pt x="337" y="377"/>
                    </a:lnTo>
                    <a:lnTo>
                      <a:pt x="338" y="377"/>
                    </a:lnTo>
                    <a:lnTo>
                      <a:pt x="338" y="373"/>
                    </a:lnTo>
                    <a:lnTo>
                      <a:pt x="339" y="371"/>
                    </a:lnTo>
                    <a:lnTo>
                      <a:pt x="342" y="366"/>
                    </a:lnTo>
                    <a:lnTo>
                      <a:pt x="344" y="366"/>
                    </a:lnTo>
                    <a:lnTo>
                      <a:pt x="342" y="370"/>
                    </a:lnTo>
                    <a:lnTo>
                      <a:pt x="339" y="376"/>
                    </a:lnTo>
                    <a:lnTo>
                      <a:pt x="339" y="377"/>
                    </a:lnTo>
                    <a:lnTo>
                      <a:pt x="348" y="374"/>
                    </a:lnTo>
                    <a:lnTo>
                      <a:pt x="352" y="370"/>
                    </a:lnTo>
                    <a:lnTo>
                      <a:pt x="359" y="353"/>
                    </a:lnTo>
                    <a:lnTo>
                      <a:pt x="359" y="350"/>
                    </a:lnTo>
                    <a:lnTo>
                      <a:pt x="357" y="348"/>
                    </a:lnTo>
                    <a:lnTo>
                      <a:pt x="356" y="343"/>
                    </a:lnTo>
                    <a:lnTo>
                      <a:pt x="356" y="342"/>
                    </a:lnTo>
                    <a:lnTo>
                      <a:pt x="357" y="342"/>
                    </a:lnTo>
                    <a:lnTo>
                      <a:pt x="361" y="339"/>
                    </a:lnTo>
                    <a:lnTo>
                      <a:pt x="361" y="341"/>
                    </a:lnTo>
                    <a:lnTo>
                      <a:pt x="364" y="343"/>
                    </a:lnTo>
                    <a:lnTo>
                      <a:pt x="373" y="343"/>
                    </a:lnTo>
                    <a:lnTo>
                      <a:pt x="391" y="353"/>
                    </a:lnTo>
                    <a:lnTo>
                      <a:pt x="416" y="377"/>
                    </a:lnTo>
                    <a:lnTo>
                      <a:pt x="423" y="380"/>
                    </a:lnTo>
                    <a:lnTo>
                      <a:pt x="430" y="382"/>
                    </a:lnTo>
                    <a:lnTo>
                      <a:pt x="436" y="382"/>
                    </a:lnTo>
                    <a:lnTo>
                      <a:pt x="445" y="387"/>
                    </a:lnTo>
                    <a:lnTo>
                      <a:pt x="451" y="391"/>
                    </a:lnTo>
                    <a:lnTo>
                      <a:pt x="451" y="394"/>
                    </a:lnTo>
                    <a:lnTo>
                      <a:pt x="471" y="392"/>
                    </a:lnTo>
                    <a:lnTo>
                      <a:pt x="471" y="387"/>
                    </a:lnTo>
                    <a:lnTo>
                      <a:pt x="472" y="387"/>
                    </a:lnTo>
                    <a:lnTo>
                      <a:pt x="478" y="362"/>
                    </a:lnTo>
                    <a:lnTo>
                      <a:pt x="478" y="359"/>
                    </a:lnTo>
                    <a:lnTo>
                      <a:pt x="480" y="355"/>
                    </a:lnTo>
                    <a:lnTo>
                      <a:pt x="496" y="338"/>
                    </a:lnTo>
                    <a:lnTo>
                      <a:pt x="497" y="334"/>
                    </a:lnTo>
                    <a:lnTo>
                      <a:pt x="500" y="332"/>
                    </a:lnTo>
                    <a:lnTo>
                      <a:pt x="505" y="332"/>
                    </a:lnTo>
                    <a:lnTo>
                      <a:pt x="505" y="334"/>
                    </a:lnTo>
                    <a:lnTo>
                      <a:pt x="507" y="328"/>
                    </a:lnTo>
                    <a:lnTo>
                      <a:pt x="507" y="325"/>
                    </a:lnTo>
                    <a:lnTo>
                      <a:pt x="504" y="317"/>
                    </a:lnTo>
                    <a:lnTo>
                      <a:pt x="493" y="304"/>
                    </a:lnTo>
                    <a:lnTo>
                      <a:pt x="493" y="300"/>
                    </a:lnTo>
                    <a:lnTo>
                      <a:pt x="504" y="279"/>
                    </a:lnTo>
                    <a:lnTo>
                      <a:pt x="505" y="278"/>
                    </a:lnTo>
                    <a:lnTo>
                      <a:pt x="508" y="272"/>
                    </a:lnTo>
                    <a:lnTo>
                      <a:pt x="508" y="271"/>
                    </a:lnTo>
                    <a:lnTo>
                      <a:pt x="504" y="271"/>
                    </a:lnTo>
                    <a:lnTo>
                      <a:pt x="496" y="262"/>
                    </a:lnTo>
                    <a:lnTo>
                      <a:pt x="490" y="258"/>
                    </a:lnTo>
                    <a:lnTo>
                      <a:pt x="485" y="252"/>
                    </a:lnTo>
                    <a:lnTo>
                      <a:pt x="485" y="250"/>
                    </a:lnTo>
                    <a:lnTo>
                      <a:pt x="483" y="250"/>
                    </a:lnTo>
                    <a:lnTo>
                      <a:pt x="483" y="247"/>
                    </a:lnTo>
                    <a:lnTo>
                      <a:pt x="482" y="247"/>
                    </a:lnTo>
                    <a:lnTo>
                      <a:pt x="482" y="250"/>
                    </a:lnTo>
                    <a:lnTo>
                      <a:pt x="476" y="255"/>
                    </a:lnTo>
                    <a:lnTo>
                      <a:pt x="476" y="257"/>
                    </a:lnTo>
                    <a:lnTo>
                      <a:pt x="475" y="257"/>
                    </a:lnTo>
                    <a:lnTo>
                      <a:pt x="472" y="258"/>
                    </a:lnTo>
                    <a:lnTo>
                      <a:pt x="469" y="258"/>
                    </a:lnTo>
                    <a:lnTo>
                      <a:pt x="469" y="259"/>
                    </a:lnTo>
                    <a:lnTo>
                      <a:pt x="466" y="259"/>
                    </a:lnTo>
                    <a:lnTo>
                      <a:pt x="455" y="258"/>
                    </a:lnTo>
                    <a:lnTo>
                      <a:pt x="451" y="261"/>
                    </a:lnTo>
                    <a:lnTo>
                      <a:pt x="450" y="264"/>
                    </a:lnTo>
                    <a:lnTo>
                      <a:pt x="445" y="262"/>
                    </a:lnTo>
                    <a:lnTo>
                      <a:pt x="440" y="255"/>
                    </a:lnTo>
                    <a:lnTo>
                      <a:pt x="434" y="255"/>
                    </a:lnTo>
                    <a:lnTo>
                      <a:pt x="428" y="257"/>
                    </a:lnTo>
                    <a:lnTo>
                      <a:pt x="424" y="255"/>
                    </a:lnTo>
                    <a:lnTo>
                      <a:pt x="412" y="247"/>
                    </a:lnTo>
                    <a:lnTo>
                      <a:pt x="412" y="246"/>
                    </a:lnTo>
                    <a:lnTo>
                      <a:pt x="413" y="244"/>
                    </a:lnTo>
                    <a:lnTo>
                      <a:pt x="411" y="242"/>
                    </a:lnTo>
                    <a:lnTo>
                      <a:pt x="411" y="240"/>
                    </a:lnTo>
                    <a:lnTo>
                      <a:pt x="399" y="233"/>
                    </a:lnTo>
                    <a:lnTo>
                      <a:pt x="394" y="233"/>
                    </a:lnTo>
                    <a:lnTo>
                      <a:pt x="383" y="222"/>
                    </a:lnTo>
                    <a:lnTo>
                      <a:pt x="367" y="225"/>
                    </a:lnTo>
                    <a:lnTo>
                      <a:pt x="364" y="226"/>
                    </a:lnTo>
                    <a:lnTo>
                      <a:pt x="364" y="228"/>
                    </a:lnTo>
                    <a:lnTo>
                      <a:pt x="360" y="226"/>
                    </a:lnTo>
                    <a:lnTo>
                      <a:pt x="359" y="225"/>
                    </a:lnTo>
                    <a:lnTo>
                      <a:pt x="351" y="212"/>
                    </a:lnTo>
                    <a:lnTo>
                      <a:pt x="351" y="205"/>
                    </a:lnTo>
                    <a:lnTo>
                      <a:pt x="348" y="199"/>
                    </a:lnTo>
                    <a:lnTo>
                      <a:pt x="346" y="198"/>
                    </a:lnTo>
                    <a:lnTo>
                      <a:pt x="345" y="198"/>
                    </a:lnTo>
                    <a:lnTo>
                      <a:pt x="342" y="194"/>
                    </a:lnTo>
                    <a:lnTo>
                      <a:pt x="339" y="187"/>
                    </a:lnTo>
                    <a:lnTo>
                      <a:pt x="328" y="172"/>
                    </a:lnTo>
                    <a:lnTo>
                      <a:pt x="321" y="169"/>
                    </a:lnTo>
                    <a:lnTo>
                      <a:pt x="307" y="161"/>
                    </a:lnTo>
                    <a:lnTo>
                      <a:pt x="307" y="159"/>
                    </a:lnTo>
                    <a:lnTo>
                      <a:pt x="306" y="158"/>
                    </a:lnTo>
                    <a:lnTo>
                      <a:pt x="306" y="148"/>
                    </a:lnTo>
                    <a:lnTo>
                      <a:pt x="308" y="121"/>
                    </a:lnTo>
                    <a:lnTo>
                      <a:pt x="321" y="109"/>
                    </a:lnTo>
                    <a:lnTo>
                      <a:pt x="321" y="108"/>
                    </a:lnTo>
                    <a:lnTo>
                      <a:pt x="318" y="105"/>
                    </a:lnTo>
                    <a:lnTo>
                      <a:pt x="318" y="101"/>
                    </a:lnTo>
                    <a:lnTo>
                      <a:pt x="320" y="95"/>
                    </a:lnTo>
                    <a:lnTo>
                      <a:pt x="320" y="8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98" name="Freeform 226">
                <a:extLst>
                  <a:ext uri="{FF2B5EF4-FFF2-40B4-BE49-F238E27FC236}">
                    <a16:creationId xmlns:a16="http://schemas.microsoft.com/office/drawing/2014/main" id="{230D43D9-701F-67F0-39A8-A3B81A03F1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1" y="3434"/>
                <a:ext cx="102" cy="123"/>
              </a:xfrm>
              <a:custGeom>
                <a:avLst/>
                <a:gdLst>
                  <a:gd name="T0" fmla="*/ 59 w 408"/>
                  <a:gd name="T1" fmla="*/ 125 h 490"/>
                  <a:gd name="T2" fmla="*/ 49 w 408"/>
                  <a:gd name="T3" fmla="*/ 151 h 490"/>
                  <a:gd name="T4" fmla="*/ 49 w 408"/>
                  <a:gd name="T5" fmla="*/ 176 h 490"/>
                  <a:gd name="T6" fmla="*/ 63 w 408"/>
                  <a:gd name="T7" fmla="*/ 209 h 490"/>
                  <a:gd name="T8" fmla="*/ 37 w 408"/>
                  <a:gd name="T9" fmla="*/ 223 h 490"/>
                  <a:gd name="T10" fmla="*/ 20 w 408"/>
                  <a:gd name="T11" fmla="*/ 229 h 490"/>
                  <a:gd name="T12" fmla="*/ 6 w 408"/>
                  <a:gd name="T13" fmla="*/ 244 h 490"/>
                  <a:gd name="T14" fmla="*/ 17 w 408"/>
                  <a:gd name="T15" fmla="*/ 282 h 490"/>
                  <a:gd name="T16" fmla="*/ 43 w 408"/>
                  <a:gd name="T17" fmla="*/ 279 h 490"/>
                  <a:gd name="T18" fmla="*/ 77 w 408"/>
                  <a:gd name="T19" fmla="*/ 279 h 490"/>
                  <a:gd name="T20" fmla="*/ 84 w 408"/>
                  <a:gd name="T21" fmla="*/ 338 h 490"/>
                  <a:gd name="T22" fmla="*/ 85 w 408"/>
                  <a:gd name="T23" fmla="*/ 382 h 490"/>
                  <a:gd name="T24" fmla="*/ 83 w 408"/>
                  <a:gd name="T25" fmla="*/ 433 h 490"/>
                  <a:gd name="T26" fmla="*/ 94 w 408"/>
                  <a:gd name="T27" fmla="*/ 455 h 490"/>
                  <a:gd name="T28" fmla="*/ 92 w 408"/>
                  <a:gd name="T29" fmla="*/ 480 h 490"/>
                  <a:gd name="T30" fmla="*/ 95 w 408"/>
                  <a:gd name="T31" fmla="*/ 486 h 490"/>
                  <a:gd name="T32" fmla="*/ 143 w 408"/>
                  <a:gd name="T33" fmla="*/ 486 h 490"/>
                  <a:gd name="T34" fmla="*/ 152 w 408"/>
                  <a:gd name="T35" fmla="*/ 489 h 490"/>
                  <a:gd name="T36" fmla="*/ 187 w 408"/>
                  <a:gd name="T37" fmla="*/ 462 h 490"/>
                  <a:gd name="T38" fmla="*/ 210 w 408"/>
                  <a:gd name="T39" fmla="*/ 452 h 490"/>
                  <a:gd name="T40" fmla="*/ 201 w 408"/>
                  <a:gd name="T41" fmla="*/ 445 h 490"/>
                  <a:gd name="T42" fmla="*/ 214 w 408"/>
                  <a:gd name="T43" fmla="*/ 426 h 490"/>
                  <a:gd name="T44" fmla="*/ 243 w 408"/>
                  <a:gd name="T45" fmla="*/ 419 h 490"/>
                  <a:gd name="T46" fmla="*/ 282 w 408"/>
                  <a:gd name="T47" fmla="*/ 423 h 490"/>
                  <a:gd name="T48" fmla="*/ 299 w 408"/>
                  <a:gd name="T49" fmla="*/ 448 h 490"/>
                  <a:gd name="T50" fmla="*/ 332 w 408"/>
                  <a:gd name="T51" fmla="*/ 444 h 490"/>
                  <a:gd name="T52" fmla="*/ 344 w 408"/>
                  <a:gd name="T53" fmla="*/ 446 h 490"/>
                  <a:gd name="T54" fmla="*/ 345 w 408"/>
                  <a:gd name="T55" fmla="*/ 444 h 490"/>
                  <a:gd name="T56" fmla="*/ 346 w 408"/>
                  <a:gd name="T57" fmla="*/ 415 h 490"/>
                  <a:gd name="T58" fmla="*/ 374 w 408"/>
                  <a:gd name="T59" fmla="*/ 400 h 490"/>
                  <a:gd name="T60" fmla="*/ 383 w 408"/>
                  <a:gd name="T61" fmla="*/ 382 h 490"/>
                  <a:gd name="T62" fmla="*/ 369 w 408"/>
                  <a:gd name="T63" fmla="*/ 371 h 490"/>
                  <a:gd name="T64" fmla="*/ 365 w 408"/>
                  <a:gd name="T65" fmla="*/ 345 h 490"/>
                  <a:gd name="T66" fmla="*/ 372 w 408"/>
                  <a:gd name="T67" fmla="*/ 310 h 490"/>
                  <a:gd name="T68" fmla="*/ 391 w 408"/>
                  <a:gd name="T69" fmla="*/ 300 h 490"/>
                  <a:gd name="T70" fmla="*/ 404 w 408"/>
                  <a:gd name="T71" fmla="*/ 279 h 490"/>
                  <a:gd name="T72" fmla="*/ 398 w 408"/>
                  <a:gd name="T73" fmla="*/ 262 h 490"/>
                  <a:gd name="T74" fmla="*/ 383 w 408"/>
                  <a:gd name="T75" fmla="*/ 250 h 490"/>
                  <a:gd name="T76" fmla="*/ 370 w 408"/>
                  <a:gd name="T77" fmla="*/ 269 h 490"/>
                  <a:gd name="T78" fmla="*/ 352 w 408"/>
                  <a:gd name="T79" fmla="*/ 268 h 490"/>
                  <a:gd name="T80" fmla="*/ 332 w 408"/>
                  <a:gd name="T81" fmla="*/ 259 h 490"/>
                  <a:gd name="T82" fmla="*/ 317 w 408"/>
                  <a:gd name="T83" fmla="*/ 273 h 490"/>
                  <a:gd name="T84" fmla="*/ 272 w 408"/>
                  <a:gd name="T85" fmla="*/ 283 h 490"/>
                  <a:gd name="T86" fmla="*/ 257 w 408"/>
                  <a:gd name="T87" fmla="*/ 275 h 490"/>
                  <a:gd name="T88" fmla="*/ 263 w 408"/>
                  <a:gd name="T89" fmla="*/ 271 h 490"/>
                  <a:gd name="T90" fmla="*/ 263 w 408"/>
                  <a:gd name="T91" fmla="*/ 251 h 490"/>
                  <a:gd name="T92" fmla="*/ 311 w 408"/>
                  <a:gd name="T93" fmla="*/ 215 h 490"/>
                  <a:gd name="T94" fmla="*/ 330 w 408"/>
                  <a:gd name="T95" fmla="*/ 201 h 490"/>
                  <a:gd name="T96" fmla="*/ 361 w 408"/>
                  <a:gd name="T97" fmla="*/ 177 h 490"/>
                  <a:gd name="T98" fmla="*/ 369 w 408"/>
                  <a:gd name="T99" fmla="*/ 146 h 490"/>
                  <a:gd name="T100" fmla="*/ 381 w 408"/>
                  <a:gd name="T101" fmla="*/ 134 h 490"/>
                  <a:gd name="T102" fmla="*/ 363 w 408"/>
                  <a:gd name="T103" fmla="*/ 135 h 490"/>
                  <a:gd name="T104" fmla="*/ 349 w 408"/>
                  <a:gd name="T105" fmla="*/ 89 h 490"/>
                  <a:gd name="T106" fmla="*/ 286 w 408"/>
                  <a:gd name="T107" fmla="*/ 22 h 490"/>
                  <a:gd name="T108" fmla="*/ 264 w 408"/>
                  <a:gd name="T109" fmla="*/ 11 h 490"/>
                  <a:gd name="T110" fmla="*/ 244 w 408"/>
                  <a:gd name="T111" fmla="*/ 33 h 490"/>
                  <a:gd name="T112" fmla="*/ 214 w 408"/>
                  <a:gd name="T113" fmla="*/ 50 h 490"/>
                  <a:gd name="T114" fmla="*/ 196 w 408"/>
                  <a:gd name="T115" fmla="*/ 67 h 490"/>
                  <a:gd name="T116" fmla="*/ 172 w 408"/>
                  <a:gd name="T117" fmla="*/ 91 h 490"/>
                  <a:gd name="T118" fmla="*/ 134 w 408"/>
                  <a:gd name="T119" fmla="*/ 82 h 4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08" h="490">
                    <a:moveTo>
                      <a:pt x="110" y="84"/>
                    </a:moveTo>
                    <a:lnTo>
                      <a:pt x="104" y="88"/>
                    </a:lnTo>
                    <a:lnTo>
                      <a:pt x="77" y="113"/>
                    </a:lnTo>
                    <a:lnTo>
                      <a:pt x="60" y="124"/>
                    </a:lnTo>
                    <a:lnTo>
                      <a:pt x="59" y="125"/>
                    </a:lnTo>
                    <a:lnTo>
                      <a:pt x="49" y="128"/>
                    </a:lnTo>
                    <a:lnTo>
                      <a:pt x="47" y="128"/>
                    </a:lnTo>
                    <a:lnTo>
                      <a:pt x="49" y="130"/>
                    </a:lnTo>
                    <a:lnTo>
                      <a:pt x="52" y="137"/>
                    </a:lnTo>
                    <a:lnTo>
                      <a:pt x="49" y="151"/>
                    </a:lnTo>
                    <a:lnTo>
                      <a:pt x="47" y="151"/>
                    </a:lnTo>
                    <a:lnTo>
                      <a:pt x="47" y="152"/>
                    </a:lnTo>
                    <a:lnTo>
                      <a:pt x="46" y="158"/>
                    </a:lnTo>
                    <a:lnTo>
                      <a:pt x="46" y="169"/>
                    </a:lnTo>
                    <a:lnTo>
                      <a:pt x="49" y="176"/>
                    </a:lnTo>
                    <a:lnTo>
                      <a:pt x="50" y="183"/>
                    </a:lnTo>
                    <a:lnTo>
                      <a:pt x="59" y="191"/>
                    </a:lnTo>
                    <a:lnTo>
                      <a:pt x="59" y="192"/>
                    </a:lnTo>
                    <a:lnTo>
                      <a:pt x="60" y="197"/>
                    </a:lnTo>
                    <a:lnTo>
                      <a:pt x="63" y="209"/>
                    </a:lnTo>
                    <a:lnTo>
                      <a:pt x="63" y="220"/>
                    </a:lnTo>
                    <a:lnTo>
                      <a:pt x="59" y="223"/>
                    </a:lnTo>
                    <a:lnTo>
                      <a:pt x="53" y="222"/>
                    </a:lnTo>
                    <a:lnTo>
                      <a:pt x="45" y="222"/>
                    </a:lnTo>
                    <a:lnTo>
                      <a:pt x="37" y="223"/>
                    </a:lnTo>
                    <a:lnTo>
                      <a:pt x="34" y="227"/>
                    </a:lnTo>
                    <a:lnTo>
                      <a:pt x="28" y="232"/>
                    </a:lnTo>
                    <a:lnTo>
                      <a:pt x="21" y="226"/>
                    </a:lnTo>
                    <a:lnTo>
                      <a:pt x="20" y="227"/>
                    </a:lnTo>
                    <a:lnTo>
                      <a:pt x="20" y="229"/>
                    </a:lnTo>
                    <a:lnTo>
                      <a:pt x="18" y="230"/>
                    </a:lnTo>
                    <a:lnTo>
                      <a:pt x="17" y="230"/>
                    </a:lnTo>
                    <a:lnTo>
                      <a:pt x="16" y="235"/>
                    </a:lnTo>
                    <a:lnTo>
                      <a:pt x="14" y="236"/>
                    </a:lnTo>
                    <a:lnTo>
                      <a:pt x="6" y="244"/>
                    </a:lnTo>
                    <a:lnTo>
                      <a:pt x="1" y="245"/>
                    </a:lnTo>
                    <a:lnTo>
                      <a:pt x="0" y="252"/>
                    </a:lnTo>
                    <a:lnTo>
                      <a:pt x="4" y="275"/>
                    </a:lnTo>
                    <a:lnTo>
                      <a:pt x="7" y="282"/>
                    </a:lnTo>
                    <a:lnTo>
                      <a:pt x="17" y="282"/>
                    </a:lnTo>
                    <a:lnTo>
                      <a:pt x="17" y="283"/>
                    </a:lnTo>
                    <a:lnTo>
                      <a:pt x="20" y="287"/>
                    </a:lnTo>
                    <a:lnTo>
                      <a:pt x="24" y="287"/>
                    </a:lnTo>
                    <a:lnTo>
                      <a:pt x="37" y="280"/>
                    </a:lnTo>
                    <a:lnTo>
                      <a:pt x="43" y="279"/>
                    </a:lnTo>
                    <a:lnTo>
                      <a:pt x="49" y="280"/>
                    </a:lnTo>
                    <a:lnTo>
                      <a:pt x="52" y="280"/>
                    </a:lnTo>
                    <a:lnTo>
                      <a:pt x="66" y="278"/>
                    </a:lnTo>
                    <a:lnTo>
                      <a:pt x="76" y="278"/>
                    </a:lnTo>
                    <a:lnTo>
                      <a:pt x="77" y="279"/>
                    </a:lnTo>
                    <a:lnTo>
                      <a:pt x="78" y="279"/>
                    </a:lnTo>
                    <a:lnTo>
                      <a:pt x="78" y="296"/>
                    </a:lnTo>
                    <a:lnTo>
                      <a:pt x="85" y="311"/>
                    </a:lnTo>
                    <a:lnTo>
                      <a:pt x="87" y="317"/>
                    </a:lnTo>
                    <a:lnTo>
                      <a:pt x="84" y="338"/>
                    </a:lnTo>
                    <a:lnTo>
                      <a:pt x="84" y="339"/>
                    </a:lnTo>
                    <a:lnTo>
                      <a:pt x="78" y="359"/>
                    </a:lnTo>
                    <a:lnTo>
                      <a:pt x="80" y="366"/>
                    </a:lnTo>
                    <a:lnTo>
                      <a:pt x="80" y="369"/>
                    </a:lnTo>
                    <a:lnTo>
                      <a:pt x="85" y="382"/>
                    </a:lnTo>
                    <a:lnTo>
                      <a:pt x="88" y="386"/>
                    </a:lnTo>
                    <a:lnTo>
                      <a:pt x="94" y="410"/>
                    </a:lnTo>
                    <a:lnTo>
                      <a:pt x="92" y="415"/>
                    </a:lnTo>
                    <a:lnTo>
                      <a:pt x="87" y="423"/>
                    </a:lnTo>
                    <a:lnTo>
                      <a:pt x="83" y="433"/>
                    </a:lnTo>
                    <a:lnTo>
                      <a:pt x="83" y="437"/>
                    </a:lnTo>
                    <a:lnTo>
                      <a:pt x="87" y="445"/>
                    </a:lnTo>
                    <a:lnTo>
                      <a:pt x="90" y="448"/>
                    </a:lnTo>
                    <a:lnTo>
                      <a:pt x="94" y="453"/>
                    </a:lnTo>
                    <a:lnTo>
                      <a:pt x="94" y="455"/>
                    </a:lnTo>
                    <a:lnTo>
                      <a:pt x="95" y="465"/>
                    </a:lnTo>
                    <a:lnTo>
                      <a:pt x="95" y="470"/>
                    </a:lnTo>
                    <a:lnTo>
                      <a:pt x="94" y="475"/>
                    </a:lnTo>
                    <a:lnTo>
                      <a:pt x="94" y="477"/>
                    </a:lnTo>
                    <a:lnTo>
                      <a:pt x="92" y="480"/>
                    </a:lnTo>
                    <a:lnTo>
                      <a:pt x="92" y="482"/>
                    </a:lnTo>
                    <a:lnTo>
                      <a:pt x="90" y="487"/>
                    </a:lnTo>
                    <a:lnTo>
                      <a:pt x="90" y="489"/>
                    </a:lnTo>
                    <a:lnTo>
                      <a:pt x="91" y="487"/>
                    </a:lnTo>
                    <a:lnTo>
                      <a:pt x="95" y="486"/>
                    </a:lnTo>
                    <a:lnTo>
                      <a:pt x="110" y="479"/>
                    </a:lnTo>
                    <a:lnTo>
                      <a:pt x="113" y="479"/>
                    </a:lnTo>
                    <a:lnTo>
                      <a:pt x="116" y="480"/>
                    </a:lnTo>
                    <a:lnTo>
                      <a:pt x="116" y="482"/>
                    </a:lnTo>
                    <a:lnTo>
                      <a:pt x="143" y="486"/>
                    </a:lnTo>
                    <a:lnTo>
                      <a:pt x="147" y="486"/>
                    </a:lnTo>
                    <a:lnTo>
                      <a:pt x="148" y="489"/>
                    </a:lnTo>
                    <a:lnTo>
                      <a:pt x="148" y="490"/>
                    </a:lnTo>
                    <a:lnTo>
                      <a:pt x="150" y="490"/>
                    </a:lnTo>
                    <a:lnTo>
                      <a:pt x="152" y="489"/>
                    </a:lnTo>
                    <a:lnTo>
                      <a:pt x="177" y="472"/>
                    </a:lnTo>
                    <a:lnTo>
                      <a:pt x="180" y="469"/>
                    </a:lnTo>
                    <a:lnTo>
                      <a:pt x="183" y="465"/>
                    </a:lnTo>
                    <a:lnTo>
                      <a:pt x="184" y="463"/>
                    </a:lnTo>
                    <a:lnTo>
                      <a:pt x="187" y="462"/>
                    </a:lnTo>
                    <a:lnTo>
                      <a:pt x="191" y="462"/>
                    </a:lnTo>
                    <a:lnTo>
                      <a:pt x="200" y="463"/>
                    </a:lnTo>
                    <a:lnTo>
                      <a:pt x="205" y="462"/>
                    </a:lnTo>
                    <a:lnTo>
                      <a:pt x="210" y="455"/>
                    </a:lnTo>
                    <a:lnTo>
                      <a:pt x="210" y="452"/>
                    </a:lnTo>
                    <a:lnTo>
                      <a:pt x="208" y="452"/>
                    </a:lnTo>
                    <a:lnTo>
                      <a:pt x="207" y="451"/>
                    </a:lnTo>
                    <a:lnTo>
                      <a:pt x="203" y="451"/>
                    </a:lnTo>
                    <a:lnTo>
                      <a:pt x="201" y="448"/>
                    </a:lnTo>
                    <a:lnTo>
                      <a:pt x="201" y="445"/>
                    </a:lnTo>
                    <a:lnTo>
                      <a:pt x="205" y="436"/>
                    </a:lnTo>
                    <a:lnTo>
                      <a:pt x="207" y="434"/>
                    </a:lnTo>
                    <a:lnTo>
                      <a:pt x="207" y="433"/>
                    </a:lnTo>
                    <a:lnTo>
                      <a:pt x="211" y="430"/>
                    </a:lnTo>
                    <a:lnTo>
                      <a:pt x="214" y="426"/>
                    </a:lnTo>
                    <a:lnTo>
                      <a:pt x="224" y="420"/>
                    </a:lnTo>
                    <a:lnTo>
                      <a:pt x="225" y="420"/>
                    </a:lnTo>
                    <a:lnTo>
                      <a:pt x="233" y="417"/>
                    </a:lnTo>
                    <a:lnTo>
                      <a:pt x="239" y="419"/>
                    </a:lnTo>
                    <a:lnTo>
                      <a:pt x="243" y="419"/>
                    </a:lnTo>
                    <a:lnTo>
                      <a:pt x="249" y="420"/>
                    </a:lnTo>
                    <a:lnTo>
                      <a:pt x="272" y="420"/>
                    </a:lnTo>
                    <a:lnTo>
                      <a:pt x="277" y="422"/>
                    </a:lnTo>
                    <a:lnTo>
                      <a:pt x="279" y="422"/>
                    </a:lnTo>
                    <a:lnTo>
                      <a:pt x="282" y="423"/>
                    </a:lnTo>
                    <a:lnTo>
                      <a:pt x="284" y="423"/>
                    </a:lnTo>
                    <a:lnTo>
                      <a:pt x="288" y="426"/>
                    </a:lnTo>
                    <a:lnTo>
                      <a:pt x="291" y="430"/>
                    </a:lnTo>
                    <a:lnTo>
                      <a:pt x="292" y="434"/>
                    </a:lnTo>
                    <a:lnTo>
                      <a:pt x="299" y="448"/>
                    </a:lnTo>
                    <a:lnTo>
                      <a:pt x="316" y="465"/>
                    </a:lnTo>
                    <a:lnTo>
                      <a:pt x="318" y="463"/>
                    </a:lnTo>
                    <a:lnTo>
                      <a:pt x="320" y="456"/>
                    </a:lnTo>
                    <a:lnTo>
                      <a:pt x="331" y="444"/>
                    </a:lnTo>
                    <a:lnTo>
                      <a:pt x="332" y="444"/>
                    </a:lnTo>
                    <a:lnTo>
                      <a:pt x="335" y="442"/>
                    </a:lnTo>
                    <a:lnTo>
                      <a:pt x="337" y="442"/>
                    </a:lnTo>
                    <a:lnTo>
                      <a:pt x="342" y="445"/>
                    </a:lnTo>
                    <a:lnTo>
                      <a:pt x="344" y="445"/>
                    </a:lnTo>
                    <a:lnTo>
                      <a:pt x="344" y="446"/>
                    </a:lnTo>
                    <a:lnTo>
                      <a:pt x="345" y="449"/>
                    </a:lnTo>
                    <a:lnTo>
                      <a:pt x="346" y="451"/>
                    </a:lnTo>
                    <a:lnTo>
                      <a:pt x="349" y="451"/>
                    </a:lnTo>
                    <a:lnTo>
                      <a:pt x="349" y="448"/>
                    </a:lnTo>
                    <a:lnTo>
                      <a:pt x="345" y="444"/>
                    </a:lnTo>
                    <a:lnTo>
                      <a:pt x="344" y="444"/>
                    </a:lnTo>
                    <a:lnTo>
                      <a:pt x="341" y="437"/>
                    </a:lnTo>
                    <a:lnTo>
                      <a:pt x="341" y="430"/>
                    </a:lnTo>
                    <a:lnTo>
                      <a:pt x="342" y="422"/>
                    </a:lnTo>
                    <a:lnTo>
                      <a:pt x="346" y="415"/>
                    </a:lnTo>
                    <a:lnTo>
                      <a:pt x="358" y="403"/>
                    </a:lnTo>
                    <a:lnTo>
                      <a:pt x="363" y="399"/>
                    </a:lnTo>
                    <a:lnTo>
                      <a:pt x="366" y="399"/>
                    </a:lnTo>
                    <a:lnTo>
                      <a:pt x="368" y="400"/>
                    </a:lnTo>
                    <a:lnTo>
                      <a:pt x="374" y="400"/>
                    </a:lnTo>
                    <a:lnTo>
                      <a:pt x="387" y="395"/>
                    </a:lnTo>
                    <a:lnTo>
                      <a:pt x="390" y="392"/>
                    </a:lnTo>
                    <a:lnTo>
                      <a:pt x="391" y="389"/>
                    </a:lnTo>
                    <a:lnTo>
                      <a:pt x="387" y="386"/>
                    </a:lnTo>
                    <a:lnTo>
                      <a:pt x="383" y="382"/>
                    </a:lnTo>
                    <a:lnTo>
                      <a:pt x="381" y="382"/>
                    </a:lnTo>
                    <a:lnTo>
                      <a:pt x="378" y="381"/>
                    </a:lnTo>
                    <a:lnTo>
                      <a:pt x="377" y="381"/>
                    </a:lnTo>
                    <a:lnTo>
                      <a:pt x="376" y="378"/>
                    </a:lnTo>
                    <a:lnTo>
                      <a:pt x="369" y="371"/>
                    </a:lnTo>
                    <a:lnTo>
                      <a:pt x="369" y="370"/>
                    </a:lnTo>
                    <a:lnTo>
                      <a:pt x="368" y="367"/>
                    </a:lnTo>
                    <a:lnTo>
                      <a:pt x="366" y="359"/>
                    </a:lnTo>
                    <a:lnTo>
                      <a:pt x="366" y="353"/>
                    </a:lnTo>
                    <a:lnTo>
                      <a:pt x="365" y="345"/>
                    </a:lnTo>
                    <a:lnTo>
                      <a:pt x="365" y="338"/>
                    </a:lnTo>
                    <a:lnTo>
                      <a:pt x="366" y="324"/>
                    </a:lnTo>
                    <a:lnTo>
                      <a:pt x="366" y="318"/>
                    </a:lnTo>
                    <a:lnTo>
                      <a:pt x="369" y="311"/>
                    </a:lnTo>
                    <a:lnTo>
                      <a:pt x="372" y="310"/>
                    </a:lnTo>
                    <a:lnTo>
                      <a:pt x="378" y="310"/>
                    </a:lnTo>
                    <a:lnTo>
                      <a:pt x="380" y="311"/>
                    </a:lnTo>
                    <a:lnTo>
                      <a:pt x="383" y="311"/>
                    </a:lnTo>
                    <a:lnTo>
                      <a:pt x="384" y="308"/>
                    </a:lnTo>
                    <a:lnTo>
                      <a:pt x="391" y="300"/>
                    </a:lnTo>
                    <a:lnTo>
                      <a:pt x="395" y="297"/>
                    </a:lnTo>
                    <a:lnTo>
                      <a:pt x="399" y="293"/>
                    </a:lnTo>
                    <a:lnTo>
                      <a:pt x="399" y="289"/>
                    </a:lnTo>
                    <a:lnTo>
                      <a:pt x="402" y="283"/>
                    </a:lnTo>
                    <a:lnTo>
                      <a:pt x="404" y="279"/>
                    </a:lnTo>
                    <a:lnTo>
                      <a:pt x="406" y="278"/>
                    </a:lnTo>
                    <a:lnTo>
                      <a:pt x="408" y="275"/>
                    </a:lnTo>
                    <a:lnTo>
                      <a:pt x="408" y="271"/>
                    </a:lnTo>
                    <a:lnTo>
                      <a:pt x="406" y="271"/>
                    </a:lnTo>
                    <a:lnTo>
                      <a:pt x="398" y="262"/>
                    </a:lnTo>
                    <a:lnTo>
                      <a:pt x="397" y="262"/>
                    </a:lnTo>
                    <a:lnTo>
                      <a:pt x="394" y="259"/>
                    </a:lnTo>
                    <a:lnTo>
                      <a:pt x="385" y="254"/>
                    </a:lnTo>
                    <a:lnTo>
                      <a:pt x="385" y="252"/>
                    </a:lnTo>
                    <a:lnTo>
                      <a:pt x="383" y="250"/>
                    </a:lnTo>
                    <a:lnTo>
                      <a:pt x="381" y="250"/>
                    </a:lnTo>
                    <a:lnTo>
                      <a:pt x="374" y="252"/>
                    </a:lnTo>
                    <a:lnTo>
                      <a:pt x="372" y="254"/>
                    </a:lnTo>
                    <a:lnTo>
                      <a:pt x="370" y="257"/>
                    </a:lnTo>
                    <a:lnTo>
                      <a:pt x="370" y="269"/>
                    </a:lnTo>
                    <a:lnTo>
                      <a:pt x="366" y="273"/>
                    </a:lnTo>
                    <a:lnTo>
                      <a:pt x="366" y="275"/>
                    </a:lnTo>
                    <a:lnTo>
                      <a:pt x="362" y="275"/>
                    </a:lnTo>
                    <a:lnTo>
                      <a:pt x="356" y="272"/>
                    </a:lnTo>
                    <a:lnTo>
                      <a:pt x="352" y="268"/>
                    </a:lnTo>
                    <a:lnTo>
                      <a:pt x="346" y="266"/>
                    </a:lnTo>
                    <a:lnTo>
                      <a:pt x="341" y="261"/>
                    </a:lnTo>
                    <a:lnTo>
                      <a:pt x="339" y="261"/>
                    </a:lnTo>
                    <a:lnTo>
                      <a:pt x="338" y="259"/>
                    </a:lnTo>
                    <a:lnTo>
                      <a:pt x="332" y="259"/>
                    </a:lnTo>
                    <a:lnTo>
                      <a:pt x="330" y="261"/>
                    </a:lnTo>
                    <a:lnTo>
                      <a:pt x="330" y="265"/>
                    </a:lnTo>
                    <a:lnTo>
                      <a:pt x="323" y="269"/>
                    </a:lnTo>
                    <a:lnTo>
                      <a:pt x="320" y="272"/>
                    </a:lnTo>
                    <a:lnTo>
                      <a:pt x="317" y="273"/>
                    </a:lnTo>
                    <a:lnTo>
                      <a:pt x="313" y="273"/>
                    </a:lnTo>
                    <a:lnTo>
                      <a:pt x="311" y="276"/>
                    </a:lnTo>
                    <a:lnTo>
                      <a:pt x="286" y="282"/>
                    </a:lnTo>
                    <a:lnTo>
                      <a:pt x="282" y="282"/>
                    </a:lnTo>
                    <a:lnTo>
                      <a:pt x="272" y="283"/>
                    </a:lnTo>
                    <a:lnTo>
                      <a:pt x="271" y="283"/>
                    </a:lnTo>
                    <a:lnTo>
                      <a:pt x="270" y="282"/>
                    </a:lnTo>
                    <a:lnTo>
                      <a:pt x="267" y="280"/>
                    </a:lnTo>
                    <a:lnTo>
                      <a:pt x="263" y="280"/>
                    </a:lnTo>
                    <a:lnTo>
                      <a:pt x="257" y="275"/>
                    </a:lnTo>
                    <a:lnTo>
                      <a:pt x="257" y="273"/>
                    </a:lnTo>
                    <a:lnTo>
                      <a:pt x="260" y="273"/>
                    </a:lnTo>
                    <a:lnTo>
                      <a:pt x="261" y="275"/>
                    </a:lnTo>
                    <a:lnTo>
                      <a:pt x="263" y="275"/>
                    </a:lnTo>
                    <a:lnTo>
                      <a:pt x="263" y="271"/>
                    </a:lnTo>
                    <a:lnTo>
                      <a:pt x="260" y="265"/>
                    </a:lnTo>
                    <a:lnTo>
                      <a:pt x="258" y="261"/>
                    </a:lnTo>
                    <a:lnTo>
                      <a:pt x="258" y="257"/>
                    </a:lnTo>
                    <a:lnTo>
                      <a:pt x="261" y="254"/>
                    </a:lnTo>
                    <a:lnTo>
                      <a:pt x="263" y="251"/>
                    </a:lnTo>
                    <a:lnTo>
                      <a:pt x="265" y="248"/>
                    </a:lnTo>
                    <a:lnTo>
                      <a:pt x="275" y="245"/>
                    </a:lnTo>
                    <a:lnTo>
                      <a:pt x="303" y="222"/>
                    </a:lnTo>
                    <a:lnTo>
                      <a:pt x="305" y="222"/>
                    </a:lnTo>
                    <a:lnTo>
                      <a:pt x="311" y="215"/>
                    </a:lnTo>
                    <a:lnTo>
                      <a:pt x="311" y="212"/>
                    </a:lnTo>
                    <a:lnTo>
                      <a:pt x="314" y="206"/>
                    </a:lnTo>
                    <a:lnTo>
                      <a:pt x="316" y="206"/>
                    </a:lnTo>
                    <a:lnTo>
                      <a:pt x="323" y="201"/>
                    </a:lnTo>
                    <a:lnTo>
                      <a:pt x="330" y="201"/>
                    </a:lnTo>
                    <a:lnTo>
                      <a:pt x="337" y="199"/>
                    </a:lnTo>
                    <a:lnTo>
                      <a:pt x="342" y="197"/>
                    </a:lnTo>
                    <a:lnTo>
                      <a:pt x="354" y="188"/>
                    </a:lnTo>
                    <a:lnTo>
                      <a:pt x="362" y="180"/>
                    </a:lnTo>
                    <a:lnTo>
                      <a:pt x="361" y="177"/>
                    </a:lnTo>
                    <a:lnTo>
                      <a:pt x="361" y="167"/>
                    </a:lnTo>
                    <a:lnTo>
                      <a:pt x="365" y="153"/>
                    </a:lnTo>
                    <a:lnTo>
                      <a:pt x="365" y="152"/>
                    </a:lnTo>
                    <a:lnTo>
                      <a:pt x="369" y="148"/>
                    </a:lnTo>
                    <a:lnTo>
                      <a:pt x="369" y="146"/>
                    </a:lnTo>
                    <a:lnTo>
                      <a:pt x="380" y="139"/>
                    </a:lnTo>
                    <a:lnTo>
                      <a:pt x="381" y="138"/>
                    </a:lnTo>
                    <a:lnTo>
                      <a:pt x="383" y="138"/>
                    </a:lnTo>
                    <a:lnTo>
                      <a:pt x="381" y="135"/>
                    </a:lnTo>
                    <a:lnTo>
                      <a:pt x="381" y="134"/>
                    </a:lnTo>
                    <a:lnTo>
                      <a:pt x="380" y="134"/>
                    </a:lnTo>
                    <a:lnTo>
                      <a:pt x="378" y="132"/>
                    </a:lnTo>
                    <a:lnTo>
                      <a:pt x="377" y="132"/>
                    </a:lnTo>
                    <a:lnTo>
                      <a:pt x="366" y="135"/>
                    </a:lnTo>
                    <a:lnTo>
                      <a:pt x="363" y="135"/>
                    </a:lnTo>
                    <a:lnTo>
                      <a:pt x="355" y="134"/>
                    </a:lnTo>
                    <a:lnTo>
                      <a:pt x="352" y="134"/>
                    </a:lnTo>
                    <a:lnTo>
                      <a:pt x="352" y="117"/>
                    </a:lnTo>
                    <a:lnTo>
                      <a:pt x="354" y="108"/>
                    </a:lnTo>
                    <a:lnTo>
                      <a:pt x="349" y="89"/>
                    </a:lnTo>
                    <a:lnTo>
                      <a:pt x="339" y="77"/>
                    </a:lnTo>
                    <a:lnTo>
                      <a:pt x="330" y="60"/>
                    </a:lnTo>
                    <a:lnTo>
                      <a:pt x="325" y="55"/>
                    </a:lnTo>
                    <a:lnTo>
                      <a:pt x="301" y="25"/>
                    </a:lnTo>
                    <a:lnTo>
                      <a:pt x="286" y="22"/>
                    </a:lnTo>
                    <a:lnTo>
                      <a:pt x="285" y="21"/>
                    </a:lnTo>
                    <a:lnTo>
                      <a:pt x="274" y="14"/>
                    </a:lnTo>
                    <a:lnTo>
                      <a:pt x="268" y="12"/>
                    </a:lnTo>
                    <a:lnTo>
                      <a:pt x="267" y="11"/>
                    </a:lnTo>
                    <a:lnTo>
                      <a:pt x="264" y="11"/>
                    </a:lnTo>
                    <a:lnTo>
                      <a:pt x="258" y="8"/>
                    </a:lnTo>
                    <a:lnTo>
                      <a:pt x="250" y="0"/>
                    </a:lnTo>
                    <a:lnTo>
                      <a:pt x="233" y="17"/>
                    </a:lnTo>
                    <a:lnTo>
                      <a:pt x="233" y="19"/>
                    </a:lnTo>
                    <a:lnTo>
                      <a:pt x="244" y="33"/>
                    </a:lnTo>
                    <a:lnTo>
                      <a:pt x="244" y="38"/>
                    </a:lnTo>
                    <a:lnTo>
                      <a:pt x="239" y="41"/>
                    </a:lnTo>
                    <a:lnTo>
                      <a:pt x="238" y="41"/>
                    </a:lnTo>
                    <a:lnTo>
                      <a:pt x="217" y="50"/>
                    </a:lnTo>
                    <a:lnTo>
                      <a:pt x="214" y="50"/>
                    </a:lnTo>
                    <a:lnTo>
                      <a:pt x="212" y="51"/>
                    </a:lnTo>
                    <a:lnTo>
                      <a:pt x="196" y="46"/>
                    </a:lnTo>
                    <a:lnTo>
                      <a:pt x="194" y="47"/>
                    </a:lnTo>
                    <a:lnTo>
                      <a:pt x="194" y="54"/>
                    </a:lnTo>
                    <a:lnTo>
                      <a:pt x="196" y="67"/>
                    </a:lnTo>
                    <a:lnTo>
                      <a:pt x="196" y="85"/>
                    </a:lnTo>
                    <a:lnTo>
                      <a:pt x="189" y="88"/>
                    </a:lnTo>
                    <a:lnTo>
                      <a:pt x="183" y="89"/>
                    </a:lnTo>
                    <a:lnTo>
                      <a:pt x="177" y="92"/>
                    </a:lnTo>
                    <a:lnTo>
                      <a:pt x="172" y="91"/>
                    </a:lnTo>
                    <a:lnTo>
                      <a:pt x="168" y="91"/>
                    </a:lnTo>
                    <a:lnTo>
                      <a:pt x="168" y="88"/>
                    </a:lnTo>
                    <a:lnTo>
                      <a:pt x="154" y="81"/>
                    </a:lnTo>
                    <a:lnTo>
                      <a:pt x="140" y="79"/>
                    </a:lnTo>
                    <a:lnTo>
                      <a:pt x="134" y="82"/>
                    </a:lnTo>
                    <a:lnTo>
                      <a:pt x="127" y="84"/>
                    </a:lnTo>
                    <a:lnTo>
                      <a:pt x="110" y="8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99" name="Freeform 227">
                <a:extLst>
                  <a:ext uri="{FF2B5EF4-FFF2-40B4-BE49-F238E27FC236}">
                    <a16:creationId xmlns:a16="http://schemas.microsoft.com/office/drawing/2014/main" id="{7E78CF7C-60FC-4D91-17B4-540C57D8FA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0" y="3527"/>
                <a:ext cx="144" cy="91"/>
              </a:xfrm>
              <a:custGeom>
                <a:avLst/>
                <a:gdLst>
                  <a:gd name="T0" fmla="*/ 472 w 577"/>
                  <a:gd name="T1" fmla="*/ 55 h 362"/>
                  <a:gd name="T2" fmla="*/ 451 w 577"/>
                  <a:gd name="T3" fmla="*/ 41 h 362"/>
                  <a:gd name="T4" fmla="*/ 447 w 577"/>
                  <a:gd name="T5" fmla="*/ 25 h 362"/>
                  <a:gd name="T6" fmla="*/ 412 w 577"/>
                  <a:gd name="T7" fmla="*/ 0 h 362"/>
                  <a:gd name="T8" fmla="*/ 389 w 577"/>
                  <a:gd name="T9" fmla="*/ 49 h 362"/>
                  <a:gd name="T10" fmla="*/ 363 w 577"/>
                  <a:gd name="T11" fmla="*/ 127 h 362"/>
                  <a:gd name="T12" fmla="*/ 281 w 577"/>
                  <a:gd name="T13" fmla="*/ 127 h 362"/>
                  <a:gd name="T14" fmla="*/ 219 w 577"/>
                  <a:gd name="T15" fmla="*/ 63 h 362"/>
                  <a:gd name="T16" fmla="*/ 180 w 577"/>
                  <a:gd name="T17" fmla="*/ 35 h 362"/>
                  <a:gd name="T18" fmla="*/ 136 w 577"/>
                  <a:gd name="T19" fmla="*/ 113 h 362"/>
                  <a:gd name="T20" fmla="*/ 77 w 577"/>
                  <a:gd name="T21" fmla="*/ 147 h 362"/>
                  <a:gd name="T22" fmla="*/ 34 w 577"/>
                  <a:gd name="T23" fmla="*/ 165 h 362"/>
                  <a:gd name="T24" fmla="*/ 35 w 577"/>
                  <a:gd name="T25" fmla="*/ 211 h 362"/>
                  <a:gd name="T26" fmla="*/ 15 w 577"/>
                  <a:gd name="T27" fmla="*/ 219 h 362"/>
                  <a:gd name="T28" fmla="*/ 21 w 577"/>
                  <a:gd name="T29" fmla="*/ 247 h 362"/>
                  <a:gd name="T30" fmla="*/ 15 w 577"/>
                  <a:gd name="T31" fmla="*/ 305 h 362"/>
                  <a:gd name="T32" fmla="*/ 53 w 577"/>
                  <a:gd name="T33" fmla="*/ 334 h 362"/>
                  <a:gd name="T34" fmla="*/ 87 w 577"/>
                  <a:gd name="T35" fmla="*/ 339 h 362"/>
                  <a:gd name="T36" fmla="*/ 123 w 577"/>
                  <a:gd name="T37" fmla="*/ 282 h 362"/>
                  <a:gd name="T38" fmla="*/ 150 w 577"/>
                  <a:gd name="T39" fmla="*/ 289 h 362"/>
                  <a:gd name="T40" fmla="*/ 158 w 577"/>
                  <a:gd name="T41" fmla="*/ 300 h 362"/>
                  <a:gd name="T42" fmla="*/ 169 w 577"/>
                  <a:gd name="T43" fmla="*/ 295 h 362"/>
                  <a:gd name="T44" fmla="*/ 193 w 577"/>
                  <a:gd name="T45" fmla="*/ 293 h 362"/>
                  <a:gd name="T46" fmla="*/ 202 w 577"/>
                  <a:gd name="T47" fmla="*/ 296 h 362"/>
                  <a:gd name="T48" fmla="*/ 208 w 577"/>
                  <a:gd name="T49" fmla="*/ 284 h 362"/>
                  <a:gd name="T50" fmla="*/ 202 w 577"/>
                  <a:gd name="T51" fmla="*/ 275 h 362"/>
                  <a:gd name="T52" fmla="*/ 189 w 577"/>
                  <a:gd name="T53" fmla="*/ 266 h 362"/>
                  <a:gd name="T54" fmla="*/ 176 w 577"/>
                  <a:gd name="T55" fmla="*/ 274 h 362"/>
                  <a:gd name="T56" fmla="*/ 171 w 577"/>
                  <a:gd name="T57" fmla="*/ 277 h 362"/>
                  <a:gd name="T58" fmla="*/ 165 w 577"/>
                  <a:gd name="T59" fmla="*/ 267 h 362"/>
                  <a:gd name="T60" fmla="*/ 154 w 577"/>
                  <a:gd name="T61" fmla="*/ 275 h 362"/>
                  <a:gd name="T62" fmla="*/ 144 w 577"/>
                  <a:gd name="T63" fmla="*/ 279 h 362"/>
                  <a:gd name="T64" fmla="*/ 148 w 577"/>
                  <a:gd name="T65" fmla="*/ 252 h 362"/>
                  <a:gd name="T66" fmla="*/ 139 w 577"/>
                  <a:gd name="T67" fmla="*/ 233 h 362"/>
                  <a:gd name="T68" fmla="*/ 120 w 577"/>
                  <a:gd name="T69" fmla="*/ 229 h 362"/>
                  <a:gd name="T70" fmla="*/ 118 w 577"/>
                  <a:gd name="T71" fmla="*/ 218 h 362"/>
                  <a:gd name="T72" fmla="*/ 135 w 577"/>
                  <a:gd name="T73" fmla="*/ 218 h 362"/>
                  <a:gd name="T74" fmla="*/ 164 w 577"/>
                  <a:gd name="T75" fmla="*/ 205 h 362"/>
                  <a:gd name="T76" fmla="*/ 173 w 577"/>
                  <a:gd name="T77" fmla="*/ 205 h 362"/>
                  <a:gd name="T78" fmla="*/ 172 w 577"/>
                  <a:gd name="T79" fmla="*/ 236 h 362"/>
                  <a:gd name="T80" fmla="*/ 215 w 577"/>
                  <a:gd name="T81" fmla="*/ 225 h 362"/>
                  <a:gd name="T82" fmla="*/ 240 w 577"/>
                  <a:gd name="T83" fmla="*/ 228 h 362"/>
                  <a:gd name="T84" fmla="*/ 262 w 577"/>
                  <a:gd name="T85" fmla="*/ 228 h 362"/>
                  <a:gd name="T86" fmla="*/ 303 w 577"/>
                  <a:gd name="T87" fmla="*/ 249 h 362"/>
                  <a:gd name="T88" fmla="*/ 300 w 577"/>
                  <a:gd name="T89" fmla="*/ 275 h 362"/>
                  <a:gd name="T90" fmla="*/ 391 w 577"/>
                  <a:gd name="T91" fmla="*/ 257 h 362"/>
                  <a:gd name="T92" fmla="*/ 432 w 577"/>
                  <a:gd name="T93" fmla="*/ 266 h 362"/>
                  <a:gd name="T94" fmla="*/ 443 w 577"/>
                  <a:gd name="T95" fmla="*/ 288 h 362"/>
                  <a:gd name="T96" fmla="*/ 443 w 577"/>
                  <a:gd name="T97" fmla="*/ 330 h 362"/>
                  <a:gd name="T98" fmla="*/ 409 w 577"/>
                  <a:gd name="T99" fmla="*/ 337 h 362"/>
                  <a:gd name="T100" fmla="*/ 401 w 577"/>
                  <a:gd name="T101" fmla="*/ 352 h 362"/>
                  <a:gd name="T102" fmla="*/ 411 w 577"/>
                  <a:gd name="T103" fmla="*/ 359 h 362"/>
                  <a:gd name="T104" fmla="*/ 440 w 577"/>
                  <a:gd name="T105" fmla="*/ 348 h 362"/>
                  <a:gd name="T106" fmla="*/ 454 w 577"/>
                  <a:gd name="T107" fmla="*/ 351 h 362"/>
                  <a:gd name="T108" fmla="*/ 499 w 577"/>
                  <a:gd name="T109" fmla="*/ 349 h 362"/>
                  <a:gd name="T110" fmla="*/ 475 w 577"/>
                  <a:gd name="T111" fmla="*/ 344 h 362"/>
                  <a:gd name="T112" fmla="*/ 471 w 577"/>
                  <a:gd name="T113" fmla="*/ 286 h 362"/>
                  <a:gd name="T114" fmla="*/ 481 w 577"/>
                  <a:gd name="T115" fmla="*/ 249 h 362"/>
                  <a:gd name="T116" fmla="*/ 504 w 577"/>
                  <a:gd name="T117" fmla="*/ 217 h 362"/>
                  <a:gd name="T118" fmla="*/ 525 w 577"/>
                  <a:gd name="T119" fmla="*/ 201 h 362"/>
                  <a:gd name="T120" fmla="*/ 553 w 577"/>
                  <a:gd name="T121" fmla="*/ 197 h 362"/>
                  <a:gd name="T122" fmla="*/ 524 w 577"/>
                  <a:gd name="T123" fmla="*/ 180 h 362"/>
                  <a:gd name="T124" fmla="*/ 527 w 577"/>
                  <a:gd name="T125" fmla="*/ 106 h 3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77" h="362">
                    <a:moveTo>
                      <a:pt x="516" y="91"/>
                    </a:moveTo>
                    <a:lnTo>
                      <a:pt x="514" y="89"/>
                    </a:lnTo>
                    <a:lnTo>
                      <a:pt x="506" y="78"/>
                    </a:lnTo>
                    <a:lnTo>
                      <a:pt x="502" y="71"/>
                    </a:lnTo>
                    <a:lnTo>
                      <a:pt x="493" y="71"/>
                    </a:lnTo>
                    <a:lnTo>
                      <a:pt x="485" y="66"/>
                    </a:lnTo>
                    <a:lnTo>
                      <a:pt x="476" y="59"/>
                    </a:lnTo>
                    <a:lnTo>
                      <a:pt x="472" y="55"/>
                    </a:lnTo>
                    <a:lnTo>
                      <a:pt x="472" y="49"/>
                    </a:lnTo>
                    <a:lnTo>
                      <a:pt x="475" y="46"/>
                    </a:lnTo>
                    <a:lnTo>
                      <a:pt x="475" y="45"/>
                    </a:lnTo>
                    <a:lnTo>
                      <a:pt x="478" y="44"/>
                    </a:lnTo>
                    <a:lnTo>
                      <a:pt x="476" y="44"/>
                    </a:lnTo>
                    <a:lnTo>
                      <a:pt x="467" y="41"/>
                    </a:lnTo>
                    <a:lnTo>
                      <a:pt x="457" y="42"/>
                    </a:lnTo>
                    <a:lnTo>
                      <a:pt x="451" y="41"/>
                    </a:lnTo>
                    <a:lnTo>
                      <a:pt x="444" y="38"/>
                    </a:lnTo>
                    <a:lnTo>
                      <a:pt x="439" y="38"/>
                    </a:lnTo>
                    <a:lnTo>
                      <a:pt x="442" y="37"/>
                    </a:lnTo>
                    <a:lnTo>
                      <a:pt x="443" y="35"/>
                    </a:lnTo>
                    <a:lnTo>
                      <a:pt x="446" y="34"/>
                    </a:lnTo>
                    <a:lnTo>
                      <a:pt x="446" y="32"/>
                    </a:lnTo>
                    <a:lnTo>
                      <a:pt x="447" y="31"/>
                    </a:lnTo>
                    <a:lnTo>
                      <a:pt x="447" y="25"/>
                    </a:lnTo>
                    <a:lnTo>
                      <a:pt x="446" y="24"/>
                    </a:lnTo>
                    <a:lnTo>
                      <a:pt x="446" y="21"/>
                    </a:lnTo>
                    <a:lnTo>
                      <a:pt x="437" y="11"/>
                    </a:lnTo>
                    <a:lnTo>
                      <a:pt x="436" y="10"/>
                    </a:lnTo>
                    <a:lnTo>
                      <a:pt x="422" y="6"/>
                    </a:lnTo>
                    <a:lnTo>
                      <a:pt x="419" y="3"/>
                    </a:lnTo>
                    <a:lnTo>
                      <a:pt x="413" y="0"/>
                    </a:lnTo>
                    <a:lnTo>
                      <a:pt x="412" y="0"/>
                    </a:lnTo>
                    <a:lnTo>
                      <a:pt x="411" y="3"/>
                    </a:lnTo>
                    <a:lnTo>
                      <a:pt x="411" y="7"/>
                    </a:lnTo>
                    <a:lnTo>
                      <a:pt x="403" y="14"/>
                    </a:lnTo>
                    <a:lnTo>
                      <a:pt x="398" y="24"/>
                    </a:lnTo>
                    <a:lnTo>
                      <a:pt x="400" y="37"/>
                    </a:lnTo>
                    <a:lnTo>
                      <a:pt x="394" y="45"/>
                    </a:lnTo>
                    <a:lnTo>
                      <a:pt x="391" y="48"/>
                    </a:lnTo>
                    <a:lnTo>
                      <a:pt x="389" y="49"/>
                    </a:lnTo>
                    <a:lnTo>
                      <a:pt x="389" y="51"/>
                    </a:lnTo>
                    <a:lnTo>
                      <a:pt x="387" y="53"/>
                    </a:lnTo>
                    <a:lnTo>
                      <a:pt x="386" y="55"/>
                    </a:lnTo>
                    <a:lnTo>
                      <a:pt x="387" y="56"/>
                    </a:lnTo>
                    <a:lnTo>
                      <a:pt x="391" y="74"/>
                    </a:lnTo>
                    <a:lnTo>
                      <a:pt x="376" y="113"/>
                    </a:lnTo>
                    <a:lnTo>
                      <a:pt x="376" y="115"/>
                    </a:lnTo>
                    <a:lnTo>
                      <a:pt x="363" y="127"/>
                    </a:lnTo>
                    <a:lnTo>
                      <a:pt x="363" y="126"/>
                    </a:lnTo>
                    <a:lnTo>
                      <a:pt x="349" y="141"/>
                    </a:lnTo>
                    <a:lnTo>
                      <a:pt x="324" y="147"/>
                    </a:lnTo>
                    <a:lnTo>
                      <a:pt x="323" y="145"/>
                    </a:lnTo>
                    <a:lnTo>
                      <a:pt x="322" y="145"/>
                    </a:lnTo>
                    <a:lnTo>
                      <a:pt x="300" y="137"/>
                    </a:lnTo>
                    <a:lnTo>
                      <a:pt x="299" y="137"/>
                    </a:lnTo>
                    <a:lnTo>
                      <a:pt x="281" y="127"/>
                    </a:lnTo>
                    <a:lnTo>
                      <a:pt x="279" y="126"/>
                    </a:lnTo>
                    <a:lnTo>
                      <a:pt x="278" y="126"/>
                    </a:lnTo>
                    <a:lnTo>
                      <a:pt x="262" y="120"/>
                    </a:lnTo>
                    <a:lnTo>
                      <a:pt x="255" y="109"/>
                    </a:lnTo>
                    <a:lnTo>
                      <a:pt x="253" y="105"/>
                    </a:lnTo>
                    <a:lnTo>
                      <a:pt x="252" y="102"/>
                    </a:lnTo>
                    <a:lnTo>
                      <a:pt x="226" y="65"/>
                    </a:lnTo>
                    <a:lnTo>
                      <a:pt x="219" y="63"/>
                    </a:lnTo>
                    <a:lnTo>
                      <a:pt x="218" y="63"/>
                    </a:lnTo>
                    <a:lnTo>
                      <a:pt x="217" y="62"/>
                    </a:lnTo>
                    <a:lnTo>
                      <a:pt x="212" y="59"/>
                    </a:lnTo>
                    <a:lnTo>
                      <a:pt x="211" y="56"/>
                    </a:lnTo>
                    <a:lnTo>
                      <a:pt x="195" y="44"/>
                    </a:lnTo>
                    <a:lnTo>
                      <a:pt x="183" y="31"/>
                    </a:lnTo>
                    <a:lnTo>
                      <a:pt x="182" y="32"/>
                    </a:lnTo>
                    <a:lnTo>
                      <a:pt x="180" y="35"/>
                    </a:lnTo>
                    <a:lnTo>
                      <a:pt x="175" y="55"/>
                    </a:lnTo>
                    <a:lnTo>
                      <a:pt x="165" y="70"/>
                    </a:lnTo>
                    <a:lnTo>
                      <a:pt x="137" y="91"/>
                    </a:lnTo>
                    <a:lnTo>
                      <a:pt x="136" y="104"/>
                    </a:lnTo>
                    <a:lnTo>
                      <a:pt x="137" y="108"/>
                    </a:lnTo>
                    <a:lnTo>
                      <a:pt x="137" y="109"/>
                    </a:lnTo>
                    <a:lnTo>
                      <a:pt x="136" y="112"/>
                    </a:lnTo>
                    <a:lnTo>
                      <a:pt x="136" y="113"/>
                    </a:lnTo>
                    <a:lnTo>
                      <a:pt x="127" y="125"/>
                    </a:lnTo>
                    <a:lnTo>
                      <a:pt x="120" y="132"/>
                    </a:lnTo>
                    <a:lnTo>
                      <a:pt x="112" y="133"/>
                    </a:lnTo>
                    <a:lnTo>
                      <a:pt x="111" y="133"/>
                    </a:lnTo>
                    <a:lnTo>
                      <a:pt x="85" y="138"/>
                    </a:lnTo>
                    <a:lnTo>
                      <a:pt x="85" y="140"/>
                    </a:lnTo>
                    <a:lnTo>
                      <a:pt x="80" y="142"/>
                    </a:lnTo>
                    <a:lnTo>
                      <a:pt x="77" y="147"/>
                    </a:lnTo>
                    <a:lnTo>
                      <a:pt x="69" y="147"/>
                    </a:lnTo>
                    <a:lnTo>
                      <a:pt x="62" y="148"/>
                    </a:lnTo>
                    <a:lnTo>
                      <a:pt x="41" y="145"/>
                    </a:lnTo>
                    <a:lnTo>
                      <a:pt x="25" y="141"/>
                    </a:lnTo>
                    <a:lnTo>
                      <a:pt x="24" y="144"/>
                    </a:lnTo>
                    <a:lnTo>
                      <a:pt x="24" y="145"/>
                    </a:lnTo>
                    <a:lnTo>
                      <a:pt x="27" y="158"/>
                    </a:lnTo>
                    <a:lnTo>
                      <a:pt x="34" y="165"/>
                    </a:lnTo>
                    <a:lnTo>
                      <a:pt x="38" y="166"/>
                    </a:lnTo>
                    <a:lnTo>
                      <a:pt x="39" y="171"/>
                    </a:lnTo>
                    <a:lnTo>
                      <a:pt x="37" y="192"/>
                    </a:lnTo>
                    <a:lnTo>
                      <a:pt x="35" y="193"/>
                    </a:lnTo>
                    <a:lnTo>
                      <a:pt x="35" y="204"/>
                    </a:lnTo>
                    <a:lnTo>
                      <a:pt x="37" y="208"/>
                    </a:lnTo>
                    <a:lnTo>
                      <a:pt x="37" y="210"/>
                    </a:lnTo>
                    <a:lnTo>
                      <a:pt x="35" y="211"/>
                    </a:lnTo>
                    <a:lnTo>
                      <a:pt x="31" y="210"/>
                    </a:lnTo>
                    <a:lnTo>
                      <a:pt x="28" y="208"/>
                    </a:lnTo>
                    <a:lnTo>
                      <a:pt x="27" y="208"/>
                    </a:lnTo>
                    <a:lnTo>
                      <a:pt x="25" y="210"/>
                    </a:lnTo>
                    <a:lnTo>
                      <a:pt x="18" y="214"/>
                    </a:lnTo>
                    <a:lnTo>
                      <a:pt x="17" y="217"/>
                    </a:lnTo>
                    <a:lnTo>
                      <a:pt x="15" y="218"/>
                    </a:lnTo>
                    <a:lnTo>
                      <a:pt x="15" y="219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20" y="221"/>
                    </a:lnTo>
                    <a:lnTo>
                      <a:pt x="24" y="229"/>
                    </a:lnTo>
                    <a:lnTo>
                      <a:pt x="24" y="236"/>
                    </a:lnTo>
                    <a:lnTo>
                      <a:pt x="23" y="239"/>
                    </a:lnTo>
                    <a:lnTo>
                      <a:pt x="20" y="243"/>
                    </a:lnTo>
                    <a:lnTo>
                      <a:pt x="21" y="247"/>
                    </a:lnTo>
                    <a:lnTo>
                      <a:pt x="21" y="259"/>
                    </a:lnTo>
                    <a:lnTo>
                      <a:pt x="15" y="275"/>
                    </a:lnTo>
                    <a:lnTo>
                      <a:pt x="15" y="285"/>
                    </a:lnTo>
                    <a:lnTo>
                      <a:pt x="3" y="292"/>
                    </a:lnTo>
                    <a:lnTo>
                      <a:pt x="2" y="295"/>
                    </a:lnTo>
                    <a:lnTo>
                      <a:pt x="0" y="299"/>
                    </a:lnTo>
                    <a:lnTo>
                      <a:pt x="0" y="302"/>
                    </a:lnTo>
                    <a:lnTo>
                      <a:pt x="15" y="305"/>
                    </a:lnTo>
                    <a:lnTo>
                      <a:pt x="20" y="305"/>
                    </a:lnTo>
                    <a:lnTo>
                      <a:pt x="32" y="313"/>
                    </a:lnTo>
                    <a:lnTo>
                      <a:pt x="37" y="320"/>
                    </a:lnTo>
                    <a:lnTo>
                      <a:pt x="37" y="323"/>
                    </a:lnTo>
                    <a:lnTo>
                      <a:pt x="41" y="329"/>
                    </a:lnTo>
                    <a:lnTo>
                      <a:pt x="46" y="333"/>
                    </a:lnTo>
                    <a:lnTo>
                      <a:pt x="51" y="334"/>
                    </a:lnTo>
                    <a:lnTo>
                      <a:pt x="53" y="334"/>
                    </a:lnTo>
                    <a:lnTo>
                      <a:pt x="62" y="337"/>
                    </a:lnTo>
                    <a:lnTo>
                      <a:pt x="63" y="338"/>
                    </a:lnTo>
                    <a:lnTo>
                      <a:pt x="69" y="338"/>
                    </a:lnTo>
                    <a:lnTo>
                      <a:pt x="72" y="337"/>
                    </a:lnTo>
                    <a:lnTo>
                      <a:pt x="72" y="334"/>
                    </a:lnTo>
                    <a:lnTo>
                      <a:pt x="73" y="333"/>
                    </a:lnTo>
                    <a:lnTo>
                      <a:pt x="76" y="333"/>
                    </a:lnTo>
                    <a:lnTo>
                      <a:pt x="87" y="339"/>
                    </a:lnTo>
                    <a:lnTo>
                      <a:pt x="88" y="337"/>
                    </a:lnTo>
                    <a:lnTo>
                      <a:pt x="91" y="333"/>
                    </a:lnTo>
                    <a:lnTo>
                      <a:pt x="97" y="314"/>
                    </a:lnTo>
                    <a:lnTo>
                      <a:pt x="101" y="306"/>
                    </a:lnTo>
                    <a:lnTo>
                      <a:pt x="111" y="296"/>
                    </a:lnTo>
                    <a:lnTo>
                      <a:pt x="118" y="291"/>
                    </a:lnTo>
                    <a:lnTo>
                      <a:pt x="122" y="284"/>
                    </a:lnTo>
                    <a:lnTo>
                      <a:pt x="123" y="282"/>
                    </a:lnTo>
                    <a:lnTo>
                      <a:pt x="126" y="282"/>
                    </a:lnTo>
                    <a:lnTo>
                      <a:pt x="127" y="281"/>
                    </a:lnTo>
                    <a:lnTo>
                      <a:pt x="136" y="281"/>
                    </a:lnTo>
                    <a:lnTo>
                      <a:pt x="137" y="282"/>
                    </a:lnTo>
                    <a:lnTo>
                      <a:pt x="139" y="282"/>
                    </a:lnTo>
                    <a:lnTo>
                      <a:pt x="139" y="285"/>
                    </a:lnTo>
                    <a:lnTo>
                      <a:pt x="145" y="289"/>
                    </a:lnTo>
                    <a:lnTo>
                      <a:pt x="150" y="289"/>
                    </a:lnTo>
                    <a:lnTo>
                      <a:pt x="150" y="293"/>
                    </a:lnTo>
                    <a:lnTo>
                      <a:pt x="151" y="295"/>
                    </a:lnTo>
                    <a:lnTo>
                      <a:pt x="151" y="296"/>
                    </a:lnTo>
                    <a:lnTo>
                      <a:pt x="154" y="299"/>
                    </a:lnTo>
                    <a:lnTo>
                      <a:pt x="155" y="299"/>
                    </a:lnTo>
                    <a:lnTo>
                      <a:pt x="155" y="302"/>
                    </a:lnTo>
                    <a:lnTo>
                      <a:pt x="158" y="302"/>
                    </a:lnTo>
                    <a:lnTo>
                      <a:pt x="158" y="300"/>
                    </a:lnTo>
                    <a:lnTo>
                      <a:pt x="159" y="300"/>
                    </a:lnTo>
                    <a:lnTo>
                      <a:pt x="159" y="299"/>
                    </a:lnTo>
                    <a:lnTo>
                      <a:pt x="162" y="299"/>
                    </a:lnTo>
                    <a:lnTo>
                      <a:pt x="162" y="298"/>
                    </a:lnTo>
                    <a:lnTo>
                      <a:pt x="165" y="298"/>
                    </a:lnTo>
                    <a:lnTo>
                      <a:pt x="166" y="296"/>
                    </a:lnTo>
                    <a:lnTo>
                      <a:pt x="169" y="296"/>
                    </a:lnTo>
                    <a:lnTo>
                      <a:pt x="169" y="295"/>
                    </a:lnTo>
                    <a:lnTo>
                      <a:pt x="173" y="295"/>
                    </a:lnTo>
                    <a:lnTo>
                      <a:pt x="173" y="293"/>
                    </a:lnTo>
                    <a:lnTo>
                      <a:pt x="175" y="293"/>
                    </a:lnTo>
                    <a:lnTo>
                      <a:pt x="178" y="291"/>
                    </a:lnTo>
                    <a:lnTo>
                      <a:pt x="189" y="291"/>
                    </a:lnTo>
                    <a:lnTo>
                      <a:pt x="189" y="292"/>
                    </a:lnTo>
                    <a:lnTo>
                      <a:pt x="192" y="292"/>
                    </a:lnTo>
                    <a:lnTo>
                      <a:pt x="193" y="293"/>
                    </a:lnTo>
                    <a:lnTo>
                      <a:pt x="193" y="295"/>
                    </a:lnTo>
                    <a:lnTo>
                      <a:pt x="195" y="295"/>
                    </a:lnTo>
                    <a:lnTo>
                      <a:pt x="195" y="296"/>
                    </a:lnTo>
                    <a:lnTo>
                      <a:pt x="196" y="296"/>
                    </a:lnTo>
                    <a:lnTo>
                      <a:pt x="199" y="299"/>
                    </a:lnTo>
                    <a:lnTo>
                      <a:pt x="200" y="298"/>
                    </a:lnTo>
                    <a:lnTo>
                      <a:pt x="202" y="298"/>
                    </a:lnTo>
                    <a:lnTo>
                      <a:pt x="202" y="296"/>
                    </a:lnTo>
                    <a:lnTo>
                      <a:pt x="203" y="295"/>
                    </a:lnTo>
                    <a:lnTo>
                      <a:pt x="203" y="293"/>
                    </a:lnTo>
                    <a:lnTo>
                      <a:pt x="204" y="293"/>
                    </a:lnTo>
                    <a:lnTo>
                      <a:pt x="204" y="292"/>
                    </a:lnTo>
                    <a:lnTo>
                      <a:pt x="206" y="291"/>
                    </a:lnTo>
                    <a:lnTo>
                      <a:pt x="206" y="289"/>
                    </a:lnTo>
                    <a:lnTo>
                      <a:pt x="208" y="289"/>
                    </a:lnTo>
                    <a:lnTo>
                      <a:pt x="208" y="284"/>
                    </a:lnTo>
                    <a:lnTo>
                      <a:pt x="206" y="282"/>
                    </a:lnTo>
                    <a:lnTo>
                      <a:pt x="208" y="281"/>
                    </a:lnTo>
                    <a:lnTo>
                      <a:pt x="206" y="279"/>
                    </a:lnTo>
                    <a:lnTo>
                      <a:pt x="206" y="278"/>
                    </a:lnTo>
                    <a:lnTo>
                      <a:pt x="204" y="278"/>
                    </a:lnTo>
                    <a:lnTo>
                      <a:pt x="204" y="277"/>
                    </a:lnTo>
                    <a:lnTo>
                      <a:pt x="203" y="277"/>
                    </a:lnTo>
                    <a:lnTo>
                      <a:pt x="202" y="275"/>
                    </a:lnTo>
                    <a:lnTo>
                      <a:pt x="200" y="275"/>
                    </a:lnTo>
                    <a:lnTo>
                      <a:pt x="199" y="272"/>
                    </a:lnTo>
                    <a:lnTo>
                      <a:pt x="197" y="272"/>
                    </a:lnTo>
                    <a:lnTo>
                      <a:pt x="196" y="271"/>
                    </a:lnTo>
                    <a:lnTo>
                      <a:pt x="195" y="271"/>
                    </a:lnTo>
                    <a:lnTo>
                      <a:pt x="192" y="267"/>
                    </a:lnTo>
                    <a:lnTo>
                      <a:pt x="190" y="267"/>
                    </a:lnTo>
                    <a:lnTo>
                      <a:pt x="189" y="266"/>
                    </a:lnTo>
                    <a:lnTo>
                      <a:pt x="187" y="267"/>
                    </a:lnTo>
                    <a:lnTo>
                      <a:pt x="185" y="267"/>
                    </a:lnTo>
                    <a:lnTo>
                      <a:pt x="183" y="270"/>
                    </a:lnTo>
                    <a:lnTo>
                      <a:pt x="180" y="271"/>
                    </a:lnTo>
                    <a:lnTo>
                      <a:pt x="180" y="272"/>
                    </a:lnTo>
                    <a:lnTo>
                      <a:pt x="179" y="272"/>
                    </a:lnTo>
                    <a:lnTo>
                      <a:pt x="178" y="271"/>
                    </a:lnTo>
                    <a:lnTo>
                      <a:pt x="176" y="274"/>
                    </a:lnTo>
                    <a:lnTo>
                      <a:pt x="175" y="274"/>
                    </a:lnTo>
                    <a:lnTo>
                      <a:pt x="175" y="277"/>
                    </a:lnTo>
                    <a:lnTo>
                      <a:pt x="178" y="279"/>
                    </a:lnTo>
                    <a:lnTo>
                      <a:pt x="176" y="281"/>
                    </a:lnTo>
                    <a:lnTo>
                      <a:pt x="175" y="279"/>
                    </a:lnTo>
                    <a:lnTo>
                      <a:pt x="172" y="279"/>
                    </a:lnTo>
                    <a:lnTo>
                      <a:pt x="172" y="278"/>
                    </a:lnTo>
                    <a:lnTo>
                      <a:pt x="171" y="277"/>
                    </a:lnTo>
                    <a:lnTo>
                      <a:pt x="171" y="275"/>
                    </a:lnTo>
                    <a:lnTo>
                      <a:pt x="169" y="275"/>
                    </a:lnTo>
                    <a:lnTo>
                      <a:pt x="169" y="272"/>
                    </a:lnTo>
                    <a:lnTo>
                      <a:pt x="168" y="272"/>
                    </a:lnTo>
                    <a:lnTo>
                      <a:pt x="169" y="271"/>
                    </a:lnTo>
                    <a:lnTo>
                      <a:pt x="168" y="270"/>
                    </a:lnTo>
                    <a:lnTo>
                      <a:pt x="168" y="267"/>
                    </a:lnTo>
                    <a:lnTo>
                      <a:pt x="165" y="267"/>
                    </a:lnTo>
                    <a:lnTo>
                      <a:pt x="164" y="266"/>
                    </a:lnTo>
                    <a:lnTo>
                      <a:pt x="161" y="266"/>
                    </a:lnTo>
                    <a:lnTo>
                      <a:pt x="161" y="267"/>
                    </a:lnTo>
                    <a:lnTo>
                      <a:pt x="158" y="271"/>
                    </a:lnTo>
                    <a:lnTo>
                      <a:pt x="157" y="271"/>
                    </a:lnTo>
                    <a:lnTo>
                      <a:pt x="155" y="272"/>
                    </a:lnTo>
                    <a:lnTo>
                      <a:pt x="155" y="274"/>
                    </a:lnTo>
                    <a:lnTo>
                      <a:pt x="154" y="275"/>
                    </a:lnTo>
                    <a:lnTo>
                      <a:pt x="154" y="277"/>
                    </a:lnTo>
                    <a:lnTo>
                      <a:pt x="152" y="278"/>
                    </a:lnTo>
                    <a:lnTo>
                      <a:pt x="152" y="279"/>
                    </a:lnTo>
                    <a:lnTo>
                      <a:pt x="150" y="279"/>
                    </a:lnTo>
                    <a:lnTo>
                      <a:pt x="150" y="278"/>
                    </a:lnTo>
                    <a:lnTo>
                      <a:pt x="148" y="278"/>
                    </a:lnTo>
                    <a:lnTo>
                      <a:pt x="148" y="279"/>
                    </a:lnTo>
                    <a:lnTo>
                      <a:pt x="144" y="279"/>
                    </a:lnTo>
                    <a:lnTo>
                      <a:pt x="136" y="277"/>
                    </a:lnTo>
                    <a:lnTo>
                      <a:pt x="135" y="277"/>
                    </a:lnTo>
                    <a:lnTo>
                      <a:pt x="133" y="275"/>
                    </a:lnTo>
                    <a:lnTo>
                      <a:pt x="135" y="270"/>
                    </a:lnTo>
                    <a:lnTo>
                      <a:pt x="139" y="260"/>
                    </a:lnTo>
                    <a:lnTo>
                      <a:pt x="139" y="259"/>
                    </a:lnTo>
                    <a:lnTo>
                      <a:pt x="140" y="256"/>
                    </a:lnTo>
                    <a:lnTo>
                      <a:pt x="148" y="252"/>
                    </a:lnTo>
                    <a:lnTo>
                      <a:pt x="151" y="249"/>
                    </a:lnTo>
                    <a:lnTo>
                      <a:pt x="150" y="249"/>
                    </a:lnTo>
                    <a:lnTo>
                      <a:pt x="150" y="242"/>
                    </a:lnTo>
                    <a:lnTo>
                      <a:pt x="151" y="239"/>
                    </a:lnTo>
                    <a:lnTo>
                      <a:pt x="150" y="238"/>
                    </a:lnTo>
                    <a:lnTo>
                      <a:pt x="145" y="235"/>
                    </a:lnTo>
                    <a:lnTo>
                      <a:pt x="143" y="235"/>
                    </a:lnTo>
                    <a:lnTo>
                      <a:pt x="139" y="233"/>
                    </a:lnTo>
                    <a:lnTo>
                      <a:pt x="137" y="233"/>
                    </a:lnTo>
                    <a:lnTo>
                      <a:pt x="135" y="235"/>
                    </a:lnTo>
                    <a:lnTo>
                      <a:pt x="129" y="236"/>
                    </a:lnTo>
                    <a:lnTo>
                      <a:pt x="120" y="235"/>
                    </a:lnTo>
                    <a:lnTo>
                      <a:pt x="116" y="233"/>
                    </a:lnTo>
                    <a:lnTo>
                      <a:pt x="119" y="232"/>
                    </a:lnTo>
                    <a:lnTo>
                      <a:pt x="120" y="232"/>
                    </a:lnTo>
                    <a:lnTo>
                      <a:pt x="120" y="229"/>
                    </a:lnTo>
                    <a:lnTo>
                      <a:pt x="113" y="228"/>
                    </a:lnTo>
                    <a:lnTo>
                      <a:pt x="113" y="225"/>
                    </a:lnTo>
                    <a:lnTo>
                      <a:pt x="116" y="225"/>
                    </a:lnTo>
                    <a:lnTo>
                      <a:pt x="119" y="226"/>
                    </a:lnTo>
                    <a:lnTo>
                      <a:pt x="123" y="226"/>
                    </a:lnTo>
                    <a:lnTo>
                      <a:pt x="126" y="225"/>
                    </a:lnTo>
                    <a:lnTo>
                      <a:pt x="123" y="224"/>
                    </a:lnTo>
                    <a:lnTo>
                      <a:pt x="118" y="218"/>
                    </a:lnTo>
                    <a:lnTo>
                      <a:pt x="118" y="212"/>
                    </a:lnTo>
                    <a:lnTo>
                      <a:pt x="119" y="211"/>
                    </a:lnTo>
                    <a:lnTo>
                      <a:pt x="119" y="212"/>
                    </a:lnTo>
                    <a:lnTo>
                      <a:pt x="120" y="214"/>
                    </a:lnTo>
                    <a:lnTo>
                      <a:pt x="127" y="214"/>
                    </a:lnTo>
                    <a:lnTo>
                      <a:pt x="130" y="215"/>
                    </a:lnTo>
                    <a:lnTo>
                      <a:pt x="132" y="217"/>
                    </a:lnTo>
                    <a:lnTo>
                      <a:pt x="135" y="218"/>
                    </a:lnTo>
                    <a:lnTo>
                      <a:pt x="137" y="218"/>
                    </a:lnTo>
                    <a:lnTo>
                      <a:pt x="151" y="214"/>
                    </a:lnTo>
                    <a:lnTo>
                      <a:pt x="152" y="214"/>
                    </a:lnTo>
                    <a:lnTo>
                      <a:pt x="152" y="211"/>
                    </a:lnTo>
                    <a:lnTo>
                      <a:pt x="148" y="211"/>
                    </a:lnTo>
                    <a:lnTo>
                      <a:pt x="148" y="207"/>
                    </a:lnTo>
                    <a:lnTo>
                      <a:pt x="155" y="207"/>
                    </a:lnTo>
                    <a:lnTo>
                      <a:pt x="164" y="205"/>
                    </a:lnTo>
                    <a:lnTo>
                      <a:pt x="164" y="201"/>
                    </a:lnTo>
                    <a:lnTo>
                      <a:pt x="162" y="201"/>
                    </a:lnTo>
                    <a:lnTo>
                      <a:pt x="161" y="200"/>
                    </a:lnTo>
                    <a:lnTo>
                      <a:pt x="164" y="197"/>
                    </a:lnTo>
                    <a:lnTo>
                      <a:pt x="168" y="197"/>
                    </a:lnTo>
                    <a:lnTo>
                      <a:pt x="169" y="199"/>
                    </a:lnTo>
                    <a:lnTo>
                      <a:pt x="172" y="200"/>
                    </a:lnTo>
                    <a:lnTo>
                      <a:pt x="173" y="205"/>
                    </a:lnTo>
                    <a:lnTo>
                      <a:pt x="173" y="204"/>
                    </a:lnTo>
                    <a:lnTo>
                      <a:pt x="175" y="201"/>
                    </a:lnTo>
                    <a:lnTo>
                      <a:pt x="176" y="201"/>
                    </a:lnTo>
                    <a:lnTo>
                      <a:pt x="179" y="204"/>
                    </a:lnTo>
                    <a:lnTo>
                      <a:pt x="182" y="207"/>
                    </a:lnTo>
                    <a:lnTo>
                      <a:pt x="182" y="210"/>
                    </a:lnTo>
                    <a:lnTo>
                      <a:pt x="172" y="233"/>
                    </a:lnTo>
                    <a:lnTo>
                      <a:pt x="172" y="236"/>
                    </a:lnTo>
                    <a:lnTo>
                      <a:pt x="173" y="236"/>
                    </a:lnTo>
                    <a:lnTo>
                      <a:pt x="176" y="235"/>
                    </a:lnTo>
                    <a:lnTo>
                      <a:pt x="179" y="235"/>
                    </a:lnTo>
                    <a:lnTo>
                      <a:pt x="192" y="225"/>
                    </a:lnTo>
                    <a:lnTo>
                      <a:pt x="196" y="226"/>
                    </a:lnTo>
                    <a:lnTo>
                      <a:pt x="211" y="226"/>
                    </a:lnTo>
                    <a:lnTo>
                      <a:pt x="212" y="225"/>
                    </a:lnTo>
                    <a:lnTo>
                      <a:pt x="215" y="225"/>
                    </a:lnTo>
                    <a:lnTo>
                      <a:pt x="225" y="228"/>
                    </a:lnTo>
                    <a:lnTo>
                      <a:pt x="232" y="226"/>
                    </a:lnTo>
                    <a:lnTo>
                      <a:pt x="233" y="225"/>
                    </a:lnTo>
                    <a:lnTo>
                      <a:pt x="235" y="225"/>
                    </a:lnTo>
                    <a:lnTo>
                      <a:pt x="236" y="224"/>
                    </a:lnTo>
                    <a:lnTo>
                      <a:pt x="238" y="224"/>
                    </a:lnTo>
                    <a:lnTo>
                      <a:pt x="240" y="226"/>
                    </a:lnTo>
                    <a:lnTo>
                      <a:pt x="240" y="228"/>
                    </a:lnTo>
                    <a:lnTo>
                      <a:pt x="242" y="226"/>
                    </a:lnTo>
                    <a:lnTo>
                      <a:pt x="242" y="225"/>
                    </a:lnTo>
                    <a:lnTo>
                      <a:pt x="249" y="225"/>
                    </a:lnTo>
                    <a:lnTo>
                      <a:pt x="252" y="226"/>
                    </a:lnTo>
                    <a:lnTo>
                      <a:pt x="255" y="229"/>
                    </a:lnTo>
                    <a:lnTo>
                      <a:pt x="259" y="229"/>
                    </a:lnTo>
                    <a:lnTo>
                      <a:pt x="260" y="228"/>
                    </a:lnTo>
                    <a:lnTo>
                      <a:pt x="262" y="228"/>
                    </a:lnTo>
                    <a:lnTo>
                      <a:pt x="262" y="226"/>
                    </a:lnTo>
                    <a:lnTo>
                      <a:pt x="277" y="229"/>
                    </a:lnTo>
                    <a:lnTo>
                      <a:pt x="284" y="232"/>
                    </a:lnTo>
                    <a:lnTo>
                      <a:pt x="285" y="233"/>
                    </a:lnTo>
                    <a:lnTo>
                      <a:pt x="288" y="233"/>
                    </a:lnTo>
                    <a:lnTo>
                      <a:pt x="302" y="245"/>
                    </a:lnTo>
                    <a:lnTo>
                      <a:pt x="302" y="247"/>
                    </a:lnTo>
                    <a:lnTo>
                      <a:pt x="303" y="249"/>
                    </a:lnTo>
                    <a:lnTo>
                      <a:pt x="303" y="252"/>
                    </a:lnTo>
                    <a:lnTo>
                      <a:pt x="302" y="253"/>
                    </a:lnTo>
                    <a:lnTo>
                      <a:pt x="296" y="261"/>
                    </a:lnTo>
                    <a:lnTo>
                      <a:pt x="293" y="264"/>
                    </a:lnTo>
                    <a:lnTo>
                      <a:pt x="293" y="266"/>
                    </a:lnTo>
                    <a:lnTo>
                      <a:pt x="295" y="267"/>
                    </a:lnTo>
                    <a:lnTo>
                      <a:pt x="296" y="271"/>
                    </a:lnTo>
                    <a:lnTo>
                      <a:pt x="300" y="275"/>
                    </a:lnTo>
                    <a:lnTo>
                      <a:pt x="316" y="275"/>
                    </a:lnTo>
                    <a:lnTo>
                      <a:pt x="323" y="272"/>
                    </a:lnTo>
                    <a:lnTo>
                      <a:pt x="331" y="272"/>
                    </a:lnTo>
                    <a:lnTo>
                      <a:pt x="352" y="266"/>
                    </a:lnTo>
                    <a:lnTo>
                      <a:pt x="377" y="254"/>
                    </a:lnTo>
                    <a:lnTo>
                      <a:pt x="386" y="254"/>
                    </a:lnTo>
                    <a:lnTo>
                      <a:pt x="390" y="256"/>
                    </a:lnTo>
                    <a:lnTo>
                      <a:pt x="391" y="257"/>
                    </a:lnTo>
                    <a:lnTo>
                      <a:pt x="394" y="257"/>
                    </a:lnTo>
                    <a:lnTo>
                      <a:pt x="396" y="259"/>
                    </a:lnTo>
                    <a:lnTo>
                      <a:pt x="420" y="259"/>
                    </a:lnTo>
                    <a:lnTo>
                      <a:pt x="423" y="260"/>
                    </a:lnTo>
                    <a:lnTo>
                      <a:pt x="426" y="263"/>
                    </a:lnTo>
                    <a:lnTo>
                      <a:pt x="430" y="264"/>
                    </a:lnTo>
                    <a:lnTo>
                      <a:pt x="430" y="266"/>
                    </a:lnTo>
                    <a:lnTo>
                      <a:pt x="432" y="266"/>
                    </a:lnTo>
                    <a:lnTo>
                      <a:pt x="435" y="267"/>
                    </a:lnTo>
                    <a:lnTo>
                      <a:pt x="436" y="267"/>
                    </a:lnTo>
                    <a:lnTo>
                      <a:pt x="436" y="270"/>
                    </a:lnTo>
                    <a:lnTo>
                      <a:pt x="437" y="271"/>
                    </a:lnTo>
                    <a:lnTo>
                      <a:pt x="437" y="274"/>
                    </a:lnTo>
                    <a:lnTo>
                      <a:pt x="439" y="277"/>
                    </a:lnTo>
                    <a:lnTo>
                      <a:pt x="440" y="282"/>
                    </a:lnTo>
                    <a:lnTo>
                      <a:pt x="443" y="288"/>
                    </a:lnTo>
                    <a:lnTo>
                      <a:pt x="443" y="292"/>
                    </a:lnTo>
                    <a:lnTo>
                      <a:pt x="446" y="298"/>
                    </a:lnTo>
                    <a:lnTo>
                      <a:pt x="446" y="299"/>
                    </a:lnTo>
                    <a:lnTo>
                      <a:pt x="447" y="302"/>
                    </a:lnTo>
                    <a:lnTo>
                      <a:pt x="447" y="320"/>
                    </a:lnTo>
                    <a:lnTo>
                      <a:pt x="446" y="323"/>
                    </a:lnTo>
                    <a:lnTo>
                      <a:pt x="444" y="327"/>
                    </a:lnTo>
                    <a:lnTo>
                      <a:pt x="443" y="330"/>
                    </a:lnTo>
                    <a:lnTo>
                      <a:pt x="443" y="331"/>
                    </a:lnTo>
                    <a:lnTo>
                      <a:pt x="439" y="337"/>
                    </a:lnTo>
                    <a:lnTo>
                      <a:pt x="437" y="337"/>
                    </a:lnTo>
                    <a:lnTo>
                      <a:pt x="432" y="339"/>
                    </a:lnTo>
                    <a:lnTo>
                      <a:pt x="420" y="339"/>
                    </a:lnTo>
                    <a:lnTo>
                      <a:pt x="413" y="337"/>
                    </a:lnTo>
                    <a:lnTo>
                      <a:pt x="412" y="334"/>
                    </a:lnTo>
                    <a:lnTo>
                      <a:pt x="409" y="337"/>
                    </a:lnTo>
                    <a:lnTo>
                      <a:pt x="408" y="337"/>
                    </a:lnTo>
                    <a:lnTo>
                      <a:pt x="398" y="339"/>
                    </a:lnTo>
                    <a:lnTo>
                      <a:pt x="396" y="341"/>
                    </a:lnTo>
                    <a:lnTo>
                      <a:pt x="394" y="345"/>
                    </a:lnTo>
                    <a:lnTo>
                      <a:pt x="396" y="348"/>
                    </a:lnTo>
                    <a:lnTo>
                      <a:pt x="396" y="351"/>
                    </a:lnTo>
                    <a:lnTo>
                      <a:pt x="400" y="351"/>
                    </a:lnTo>
                    <a:lnTo>
                      <a:pt x="401" y="352"/>
                    </a:lnTo>
                    <a:lnTo>
                      <a:pt x="403" y="352"/>
                    </a:lnTo>
                    <a:lnTo>
                      <a:pt x="403" y="353"/>
                    </a:lnTo>
                    <a:lnTo>
                      <a:pt x="401" y="353"/>
                    </a:lnTo>
                    <a:lnTo>
                      <a:pt x="401" y="355"/>
                    </a:lnTo>
                    <a:lnTo>
                      <a:pt x="400" y="355"/>
                    </a:lnTo>
                    <a:lnTo>
                      <a:pt x="400" y="359"/>
                    </a:lnTo>
                    <a:lnTo>
                      <a:pt x="403" y="362"/>
                    </a:lnTo>
                    <a:lnTo>
                      <a:pt x="411" y="359"/>
                    </a:lnTo>
                    <a:lnTo>
                      <a:pt x="415" y="355"/>
                    </a:lnTo>
                    <a:lnTo>
                      <a:pt x="419" y="352"/>
                    </a:lnTo>
                    <a:lnTo>
                      <a:pt x="422" y="349"/>
                    </a:lnTo>
                    <a:lnTo>
                      <a:pt x="426" y="348"/>
                    </a:lnTo>
                    <a:lnTo>
                      <a:pt x="432" y="351"/>
                    </a:lnTo>
                    <a:lnTo>
                      <a:pt x="433" y="352"/>
                    </a:lnTo>
                    <a:lnTo>
                      <a:pt x="440" y="352"/>
                    </a:lnTo>
                    <a:lnTo>
                      <a:pt x="440" y="348"/>
                    </a:lnTo>
                    <a:lnTo>
                      <a:pt x="443" y="346"/>
                    </a:lnTo>
                    <a:lnTo>
                      <a:pt x="446" y="346"/>
                    </a:lnTo>
                    <a:lnTo>
                      <a:pt x="449" y="345"/>
                    </a:lnTo>
                    <a:lnTo>
                      <a:pt x="450" y="344"/>
                    </a:lnTo>
                    <a:lnTo>
                      <a:pt x="451" y="344"/>
                    </a:lnTo>
                    <a:lnTo>
                      <a:pt x="453" y="345"/>
                    </a:lnTo>
                    <a:lnTo>
                      <a:pt x="453" y="348"/>
                    </a:lnTo>
                    <a:lnTo>
                      <a:pt x="454" y="351"/>
                    </a:lnTo>
                    <a:lnTo>
                      <a:pt x="454" y="353"/>
                    </a:lnTo>
                    <a:lnTo>
                      <a:pt x="457" y="355"/>
                    </a:lnTo>
                    <a:lnTo>
                      <a:pt x="461" y="355"/>
                    </a:lnTo>
                    <a:lnTo>
                      <a:pt x="465" y="359"/>
                    </a:lnTo>
                    <a:lnTo>
                      <a:pt x="472" y="359"/>
                    </a:lnTo>
                    <a:lnTo>
                      <a:pt x="478" y="358"/>
                    </a:lnTo>
                    <a:lnTo>
                      <a:pt x="493" y="351"/>
                    </a:lnTo>
                    <a:lnTo>
                      <a:pt x="499" y="349"/>
                    </a:lnTo>
                    <a:lnTo>
                      <a:pt x="500" y="348"/>
                    </a:lnTo>
                    <a:lnTo>
                      <a:pt x="499" y="346"/>
                    </a:lnTo>
                    <a:lnTo>
                      <a:pt x="496" y="345"/>
                    </a:lnTo>
                    <a:lnTo>
                      <a:pt x="493" y="345"/>
                    </a:lnTo>
                    <a:lnTo>
                      <a:pt x="488" y="346"/>
                    </a:lnTo>
                    <a:lnTo>
                      <a:pt x="482" y="345"/>
                    </a:lnTo>
                    <a:lnTo>
                      <a:pt x="476" y="345"/>
                    </a:lnTo>
                    <a:lnTo>
                      <a:pt x="475" y="344"/>
                    </a:lnTo>
                    <a:lnTo>
                      <a:pt x="475" y="341"/>
                    </a:lnTo>
                    <a:lnTo>
                      <a:pt x="470" y="326"/>
                    </a:lnTo>
                    <a:lnTo>
                      <a:pt x="470" y="314"/>
                    </a:lnTo>
                    <a:lnTo>
                      <a:pt x="468" y="309"/>
                    </a:lnTo>
                    <a:lnTo>
                      <a:pt x="468" y="306"/>
                    </a:lnTo>
                    <a:lnTo>
                      <a:pt x="470" y="298"/>
                    </a:lnTo>
                    <a:lnTo>
                      <a:pt x="470" y="292"/>
                    </a:lnTo>
                    <a:lnTo>
                      <a:pt x="471" y="286"/>
                    </a:lnTo>
                    <a:lnTo>
                      <a:pt x="471" y="284"/>
                    </a:lnTo>
                    <a:lnTo>
                      <a:pt x="472" y="281"/>
                    </a:lnTo>
                    <a:lnTo>
                      <a:pt x="472" y="277"/>
                    </a:lnTo>
                    <a:lnTo>
                      <a:pt x="475" y="271"/>
                    </a:lnTo>
                    <a:lnTo>
                      <a:pt x="475" y="266"/>
                    </a:lnTo>
                    <a:lnTo>
                      <a:pt x="479" y="259"/>
                    </a:lnTo>
                    <a:lnTo>
                      <a:pt x="479" y="254"/>
                    </a:lnTo>
                    <a:lnTo>
                      <a:pt x="481" y="249"/>
                    </a:lnTo>
                    <a:lnTo>
                      <a:pt x="482" y="247"/>
                    </a:lnTo>
                    <a:lnTo>
                      <a:pt x="485" y="242"/>
                    </a:lnTo>
                    <a:lnTo>
                      <a:pt x="489" y="238"/>
                    </a:lnTo>
                    <a:lnTo>
                      <a:pt x="489" y="235"/>
                    </a:lnTo>
                    <a:lnTo>
                      <a:pt x="492" y="232"/>
                    </a:lnTo>
                    <a:lnTo>
                      <a:pt x="495" y="228"/>
                    </a:lnTo>
                    <a:lnTo>
                      <a:pt x="503" y="219"/>
                    </a:lnTo>
                    <a:lnTo>
                      <a:pt x="504" y="217"/>
                    </a:lnTo>
                    <a:lnTo>
                      <a:pt x="506" y="215"/>
                    </a:lnTo>
                    <a:lnTo>
                      <a:pt x="514" y="211"/>
                    </a:lnTo>
                    <a:lnTo>
                      <a:pt x="520" y="210"/>
                    </a:lnTo>
                    <a:lnTo>
                      <a:pt x="521" y="210"/>
                    </a:lnTo>
                    <a:lnTo>
                      <a:pt x="523" y="208"/>
                    </a:lnTo>
                    <a:lnTo>
                      <a:pt x="523" y="207"/>
                    </a:lnTo>
                    <a:lnTo>
                      <a:pt x="525" y="204"/>
                    </a:lnTo>
                    <a:lnTo>
                      <a:pt x="525" y="201"/>
                    </a:lnTo>
                    <a:lnTo>
                      <a:pt x="528" y="199"/>
                    </a:lnTo>
                    <a:lnTo>
                      <a:pt x="530" y="199"/>
                    </a:lnTo>
                    <a:lnTo>
                      <a:pt x="532" y="197"/>
                    </a:lnTo>
                    <a:lnTo>
                      <a:pt x="534" y="197"/>
                    </a:lnTo>
                    <a:lnTo>
                      <a:pt x="538" y="196"/>
                    </a:lnTo>
                    <a:lnTo>
                      <a:pt x="546" y="196"/>
                    </a:lnTo>
                    <a:lnTo>
                      <a:pt x="549" y="197"/>
                    </a:lnTo>
                    <a:lnTo>
                      <a:pt x="553" y="197"/>
                    </a:lnTo>
                    <a:lnTo>
                      <a:pt x="556" y="199"/>
                    </a:lnTo>
                    <a:lnTo>
                      <a:pt x="566" y="199"/>
                    </a:lnTo>
                    <a:lnTo>
                      <a:pt x="571" y="200"/>
                    </a:lnTo>
                    <a:lnTo>
                      <a:pt x="577" y="200"/>
                    </a:lnTo>
                    <a:lnTo>
                      <a:pt x="577" y="193"/>
                    </a:lnTo>
                    <a:lnTo>
                      <a:pt x="573" y="189"/>
                    </a:lnTo>
                    <a:lnTo>
                      <a:pt x="556" y="180"/>
                    </a:lnTo>
                    <a:lnTo>
                      <a:pt x="524" y="180"/>
                    </a:lnTo>
                    <a:lnTo>
                      <a:pt x="524" y="166"/>
                    </a:lnTo>
                    <a:lnTo>
                      <a:pt x="527" y="159"/>
                    </a:lnTo>
                    <a:lnTo>
                      <a:pt x="532" y="149"/>
                    </a:lnTo>
                    <a:lnTo>
                      <a:pt x="532" y="140"/>
                    </a:lnTo>
                    <a:lnTo>
                      <a:pt x="531" y="132"/>
                    </a:lnTo>
                    <a:lnTo>
                      <a:pt x="531" y="112"/>
                    </a:lnTo>
                    <a:lnTo>
                      <a:pt x="530" y="109"/>
                    </a:lnTo>
                    <a:lnTo>
                      <a:pt x="527" y="106"/>
                    </a:lnTo>
                    <a:lnTo>
                      <a:pt x="525" y="104"/>
                    </a:lnTo>
                    <a:lnTo>
                      <a:pt x="516" y="9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00" name="Freeform 228">
                <a:extLst>
                  <a:ext uri="{FF2B5EF4-FFF2-40B4-BE49-F238E27FC236}">
                    <a16:creationId xmlns:a16="http://schemas.microsoft.com/office/drawing/2014/main" id="{F3F5FCA9-3EB2-1C92-3B3F-EE4B827623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8" y="431"/>
                <a:ext cx="91" cy="122"/>
              </a:xfrm>
              <a:custGeom>
                <a:avLst/>
                <a:gdLst>
                  <a:gd name="T0" fmla="*/ 220 w 364"/>
                  <a:gd name="T1" fmla="*/ 52 h 488"/>
                  <a:gd name="T2" fmla="*/ 193 w 364"/>
                  <a:gd name="T3" fmla="*/ 83 h 488"/>
                  <a:gd name="T4" fmla="*/ 197 w 364"/>
                  <a:gd name="T5" fmla="*/ 103 h 488"/>
                  <a:gd name="T6" fmla="*/ 156 w 364"/>
                  <a:gd name="T7" fmla="*/ 125 h 488"/>
                  <a:gd name="T8" fmla="*/ 149 w 364"/>
                  <a:gd name="T9" fmla="*/ 131 h 488"/>
                  <a:gd name="T10" fmla="*/ 141 w 364"/>
                  <a:gd name="T11" fmla="*/ 134 h 488"/>
                  <a:gd name="T12" fmla="*/ 126 w 364"/>
                  <a:gd name="T13" fmla="*/ 166 h 488"/>
                  <a:gd name="T14" fmla="*/ 120 w 364"/>
                  <a:gd name="T15" fmla="*/ 189 h 488"/>
                  <a:gd name="T16" fmla="*/ 135 w 364"/>
                  <a:gd name="T17" fmla="*/ 199 h 488"/>
                  <a:gd name="T18" fmla="*/ 137 w 364"/>
                  <a:gd name="T19" fmla="*/ 219 h 488"/>
                  <a:gd name="T20" fmla="*/ 124 w 364"/>
                  <a:gd name="T21" fmla="*/ 256 h 488"/>
                  <a:gd name="T22" fmla="*/ 126 w 364"/>
                  <a:gd name="T23" fmla="*/ 280 h 488"/>
                  <a:gd name="T24" fmla="*/ 126 w 364"/>
                  <a:gd name="T25" fmla="*/ 289 h 488"/>
                  <a:gd name="T26" fmla="*/ 127 w 364"/>
                  <a:gd name="T27" fmla="*/ 301 h 488"/>
                  <a:gd name="T28" fmla="*/ 137 w 364"/>
                  <a:gd name="T29" fmla="*/ 310 h 488"/>
                  <a:gd name="T30" fmla="*/ 110 w 364"/>
                  <a:gd name="T31" fmla="*/ 310 h 488"/>
                  <a:gd name="T32" fmla="*/ 39 w 364"/>
                  <a:gd name="T33" fmla="*/ 333 h 488"/>
                  <a:gd name="T34" fmla="*/ 43 w 364"/>
                  <a:gd name="T35" fmla="*/ 381 h 488"/>
                  <a:gd name="T36" fmla="*/ 52 w 364"/>
                  <a:gd name="T37" fmla="*/ 406 h 488"/>
                  <a:gd name="T38" fmla="*/ 57 w 364"/>
                  <a:gd name="T39" fmla="*/ 420 h 488"/>
                  <a:gd name="T40" fmla="*/ 64 w 364"/>
                  <a:gd name="T41" fmla="*/ 440 h 488"/>
                  <a:gd name="T42" fmla="*/ 78 w 364"/>
                  <a:gd name="T43" fmla="*/ 441 h 488"/>
                  <a:gd name="T44" fmla="*/ 110 w 364"/>
                  <a:gd name="T45" fmla="*/ 452 h 488"/>
                  <a:gd name="T46" fmla="*/ 114 w 364"/>
                  <a:gd name="T47" fmla="*/ 457 h 488"/>
                  <a:gd name="T48" fmla="*/ 119 w 364"/>
                  <a:gd name="T49" fmla="*/ 470 h 488"/>
                  <a:gd name="T50" fmla="*/ 124 w 364"/>
                  <a:gd name="T51" fmla="*/ 477 h 488"/>
                  <a:gd name="T52" fmla="*/ 132 w 364"/>
                  <a:gd name="T53" fmla="*/ 479 h 488"/>
                  <a:gd name="T54" fmla="*/ 132 w 364"/>
                  <a:gd name="T55" fmla="*/ 467 h 488"/>
                  <a:gd name="T56" fmla="*/ 139 w 364"/>
                  <a:gd name="T57" fmla="*/ 459 h 488"/>
                  <a:gd name="T58" fmla="*/ 146 w 364"/>
                  <a:gd name="T59" fmla="*/ 459 h 488"/>
                  <a:gd name="T60" fmla="*/ 152 w 364"/>
                  <a:gd name="T61" fmla="*/ 473 h 488"/>
                  <a:gd name="T62" fmla="*/ 166 w 364"/>
                  <a:gd name="T63" fmla="*/ 488 h 488"/>
                  <a:gd name="T64" fmla="*/ 189 w 364"/>
                  <a:gd name="T65" fmla="*/ 455 h 488"/>
                  <a:gd name="T66" fmla="*/ 184 w 364"/>
                  <a:gd name="T67" fmla="*/ 426 h 488"/>
                  <a:gd name="T68" fmla="*/ 206 w 364"/>
                  <a:gd name="T69" fmla="*/ 413 h 488"/>
                  <a:gd name="T70" fmla="*/ 218 w 364"/>
                  <a:gd name="T71" fmla="*/ 407 h 488"/>
                  <a:gd name="T72" fmla="*/ 220 w 364"/>
                  <a:gd name="T73" fmla="*/ 402 h 488"/>
                  <a:gd name="T74" fmla="*/ 236 w 364"/>
                  <a:gd name="T75" fmla="*/ 402 h 488"/>
                  <a:gd name="T76" fmla="*/ 249 w 364"/>
                  <a:gd name="T77" fmla="*/ 385 h 488"/>
                  <a:gd name="T78" fmla="*/ 247 w 364"/>
                  <a:gd name="T79" fmla="*/ 356 h 488"/>
                  <a:gd name="T80" fmla="*/ 278 w 364"/>
                  <a:gd name="T81" fmla="*/ 315 h 488"/>
                  <a:gd name="T82" fmla="*/ 276 w 364"/>
                  <a:gd name="T83" fmla="*/ 304 h 488"/>
                  <a:gd name="T84" fmla="*/ 283 w 364"/>
                  <a:gd name="T85" fmla="*/ 252 h 488"/>
                  <a:gd name="T86" fmla="*/ 301 w 364"/>
                  <a:gd name="T87" fmla="*/ 236 h 488"/>
                  <a:gd name="T88" fmla="*/ 304 w 364"/>
                  <a:gd name="T89" fmla="*/ 223 h 488"/>
                  <a:gd name="T90" fmla="*/ 299 w 364"/>
                  <a:gd name="T91" fmla="*/ 216 h 488"/>
                  <a:gd name="T92" fmla="*/ 279 w 364"/>
                  <a:gd name="T93" fmla="*/ 189 h 488"/>
                  <a:gd name="T94" fmla="*/ 279 w 364"/>
                  <a:gd name="T95" fmla="*/ 184 h 488"/>
                  <a:gd name="T96" fmla="*/ 304 w 364"/>
                  <a:gd name="T97" fmla="*/ 162 h 488"/>
                  <a:gd name="T98" fmla="*/ 303 w 364"/>
                  <a:gd name="T99" fmla="*/ 139 h 488"/>
                  <a:gd name="T100" fmla="*/ 311 w 364"/>
                  <a:gd name="T101" fmla="*/ 121 h 488"/>
                  <a:gd name="T102" fmla="*/ 321 w 364"/>
                  <a:gd name="T103" fmla="*/ 122 h 488"/>
                  <a:gd name="T104" fmla="*/ 325 w 364"/>
                  <a:gd name="T105" fmla="*/ 128 h 488"/>
                  <a:gd name="T106" fmla="*/ 336 w 364"/>
                  <a:gd name="T107" fmla="*/ 142 h 488"/>
                  <a:gd name="T108" fmla="*/ 338 w 364"/>
                  <a:gd name="T109" fmla="*/ 128 h 488"/>
                  <a:gd name="T110" fmla="*/ 339 w 364"/>
                  <a:gd name="T111" fmla="*/ 107 h 488"/>
                  <a:gd name="T112" fmla="*/ 333 w 364"/>
                  <a:gd name="T113" fmla="*/ 90 h 488"/>
                  <a:gd name="T114" fmla="*/ 349 w 364"/>
                  <a:gd name="T115" fmla="*/ 67 h 488"/>
                  <a:gd name="T116" fmla="*/ 352 w 364"/>
                  <a:gd name="T117" fmla="*/ 48 h 488"/>
                  <a:gd name="T118" fmla="*/ 342 w 364"/>
                  <a:gd name="T119" fmla="*/ 25 h 488"/>
                  <a:gd name="T120" fmla="*/ 293 w 364"/>
                  <a:gd name="T121" fmla="*/ 26 h 488"/>
                  <a:gd name="T122" fmla="*/ 279 w 364"/>
                  <a:gd name="T123" fmla="*/ 12 h 4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64" h="488">
                    <a:moveTo>
                      <a:pt x="258" y="28"/>
                    </a:moveTo>
                    <a:lnTo>
                      <a:pt x="254" y="32"/>
                    </a:lnTo>
                    <a:lnTo>
                      <a:pt x="229" y="50"/>
                    </a:lnTo>
                    <a:lnTo>
                      <a:pt x="220" y="52"/>
                    </a:lnTo>
                    <a:lnTo>
                      <a:pt x="209" y="58"/>
                    </a:lnTo>
                    <a:lnTo>
                      <a:pt x="206" y="75"/>
                    </a:lnTo>
                    <a:lnTo>
                      <a:pt x="202" y="85"/>
                    </a:lnTo>
                    <a:lnTo>
                      <a:pt x="193" y="83"/>
                    </a:lnTo>
                    <a:lnTo>
                      <a:pt x="199" y="93"/>
                    </a:lnTo>
                    <a:lnTo>
                      <a:pt x="198" y="102"/>
                    </a:lnTo>
                    <a:lnTo>
                      <a:pt x="198" y="103"/>
                    </a:lnTo>
                    <a:lnTo>
                      <a:pt x="197" y="103"/>
                    </a:lnTo>
                    <a:lnTo>
                      <a:pt x="184" y="109"/>
                    </a:lnTo>
                    <a:lnTo>
                      <a:pt x="183" y="110"/>
                    </a:lnTo>
                    <a:lnTo>
                      <a:pt x="158" y="124"/>
                    </a:lnTo>
                    <a:lnTo>
                      <a:pt x="156" y="125"/>
                    </a:lnTo>
                    <a:lnTo>
                      <a:pt x="155" y="128"/>
                    </a:lnTo>
                    <a:lnTo>
                      <a:pt x="153" y="129"/>
                    </a:lnTo>
                    <a:lnTo>
                      <a:pt x="155" y="131"/>
                    </a:lnTo>
                    <a:lnTo>
                      <a:pt x="149" y="131"/>
                    </a:lnTo>
                    <a:lnTo>
                      <a:pt x="146" y="132"/>
                    </a:lnTo>
                    <a:lnTo>
                      <a:pt x="144" y="132"/>
                    </a:lnTo>
                    <a:lnTo>
                      <a:pt x="142" y="134"/>
                    </a:lnTo>
                    <a:lnTo>
                      <a:pt x="141" y="134"/>
                    </a:lnTo>
                    <a:lnTo>
                      <a:pt x="135" y="148"/>
                    </a:lnTo>
                    <a:lnTo>
                      <a:pt x="131" y="153"/>
                    </a:lnTo>
                    <a:lnTo>
                      <a:pt x="131" y="155"/>
                    </a:lnTo>
                    <a:lnTo>
                      <a:pt x="126" y="166"/>
                    </a:lnTo>
                    <a:lnTo>
                      <a:pt x="126" y="174"/>
                    </a:lnTo>
                    <a:lnTo>
                      <a:pt x="124" y="177"/>
                    </a:lnTo>
                    <a:lnTo>
                      <a:pt x="120" y="182"/>
                    </a:lnTo>
                    <a:lnTo>
                      <a:pt x="120" y="189"/>
                    </a:lnTo>
                    <a:lnTo>
                      <a:pt x="124" y="198"/>
                    </a:lnTo>
                    <a:lnTo>
                      <a:pt x="126" y="202"/>
                    </a:lnTo>
                    <a:lnTo>
                      <a:pt x="132" y="202"/>
                    </a:lnTo>
                    <a:lnTo>
                      <a:pt x="135" y="199"/>
                    </a:lnTo>
                    <a:lnTo>
                      <a:pt x="137" y="199"/>
                    </a:lnTo>
                    <a:lnTo>
                      <a:pt x="137" y="202"/>
                    </a:lnTo>
                    <a:lnTo>
                      <a:pt x="138" y="205"/>
                    </a:lnTo>
                    <a:lnTo>
                      <a:pt x="137" y="219"/>
                    </a:lnTo>
                    <a:lnTo>
                      <a:pt x="132" y="237"/>
                    </a:lnTo>
                    <a:lnTo>
                      <a:pt x="131" y="239"/>
                    </a:lnTo>
                    <a:lnTo>
                      <a:pt x="131" y="244"/>
                    </a:lnTo>
                    <a:lnTo>
                      <a:pt x="124" y="256"/>
                    </a:lnTo>
                    <a:lnTo>
                      <a:pt x="124" y="259"/>
                    </a:lnTo>
                    <a:lnTo>
                      <a:pt x="126" y="277"/>
                    </a:lnTo>
                    <a:lnTo>
                      <a:pt x="124" y="279"/>
                    </a:lnTo>
                    <a:lnTo>
                      <a:pt x="126" y="280"/>
                    </a:lnTo>
                    <a:lnTo>
                      <a:pt x="126" y="282"/>
                    </a:lnTo>
                    <a:lnTo>
                      <a:pt x="129" y="284"/>
                    </a:lnTo>
                    <a:lnTo>
                      <a:pt x="127" y="286"/>
                    </a:lnTo>
                    <a:lnTo>
                      <a:pt x="126" y="289"/>
                    </a:lnTo>
                    <a:lnTo>
                      <a:pt x="124" y="290"/>
                    </a:lnTo>
                    <a:lnTo>
                      <a:pt x="124" y="293"/>
                    </a:lnTo>
                    <a:lnTo>
                      <a:pt x="126" y="300"/>
                    </a:lnTo>
                    <a:lnTo>
                      <a:pt x="127" y="301"/>
                    </a:lnTo>
                    <a:lnTo>
                      <a:pt x="127" y="303"/>
                    </a:lnTo>
                    <a:lnTo>
                      <a:pt x="131" y="306"/>
                    </a:lnTo>
                    <a:lnTo>
                      <a:pt x="134" y="307"/>
                    </a:lnTo>
                    <a:lnTo>
                      <a:pt x="137" y="310"/>
                    </a:lnTo>
                    <a:lnTo>
                      <a:pt x="137" y="311"/>
                    </a:lnTo>
                    <a:lnTo>
                      <a:pt x="135" y="314"/>
                    </a:lnTo>
                    <a:lnTo>
                      <a:pt x="129" y="314"/>
                    </a:lnTo>
                    <a:lnTo>
                      <a:pt x="110" y="310"/>
                    </a:lnTo>
                    <a:lnTo>
                      <a:pt x="103" y="311"/>
                    </a:lnTo>
                    <a:lnTo>
                      <a:pt x="102" y="315"/>
                    </a:lnTo>
                    <a:lnTo>
                      <a:pt x="68" y="328"/>
                    </a:lnTo>
                    <a:lnTo>
                      <a:pt x="39" y="333"/>
                    </a:lnTo>
                    <a:lnTo>
                      <a:pt x="19" y="333"/>
                    </a:lnTo>
                    <a:lnTo>
                      <a:pt x="0" y="342"/>
                    </a:lnTo>
                    <a:lnTo>
                      <a:pt x="35" y="375"/>
                    </a:lnTo>
                    <a:lnTo>
                      <a:pt x="43" y="381"/>
                    </a:lnTo>
                    <a:lnTo>
                      <a:pt x="47" y="392"/>
                    </a:lnTo>
                    <a:lnTo>
                      <a:pt x="47" y="403"/>
                    </a:lnTo>
                    <a:lnTo>
                      <a:pt x="50" y="406"/>
                    </a:lnTo>
                    <a:lnTo>
                      <a:pt x="52" y="406"/>
                    </a:lnTo>
                    <a:lnTo>
                      <a:pt x="54" y="409"/>
                    </a:lnTo>
                    <a:lnTo>
                      <a:pt x="56" y="409"/>
                    </a:lnTo>
                    <a:lnTo>
                      <a:pt x="57" y="410"/>
                    </a:lnTo>
                    <a:lnTo>
                      <a:pt x="57" y="420"/>
                    </a:lnTo>
                    <a:lnTo>
                      <a:pt x="59" y="430"/>
                    </a:lnTo>
                    <a:lnTo>
                      <a:pt x="59" y="433"/>
                    </a:lnTo>
                    <a:lnTo>
                      <a:pt x="60" y="434"/>
                    </a:lnTo>
                    <a:lnTo>
                      <a:pt x="64" y="440"/>
                    </a:lnTo>
                    <a:lnTo>
                      <a:pt x="71" y="449"/>
                    </a:lnTo>
                    <a:lnTo>
                      <a:pt x="75" y="446"/>
                    </a:lnTo>
                    <a:lnTo>
                      <a:pt x="77" y="444"/>
                    </a:lnTo>
                    <a:lnTo>
                      <a:pt x="78" y="441"/>
                    </a:lnTo>
                    <a:lnTo>
                      <a:pt x="81" y="441"/>
                    </a:lnTo>
                    <a:lnTo>
                      <a:pt x="84" y="446"/>
                    </a:lnTo>
                    <a:lnTo>
                      <a:pt x="84" y="448"/>
                    </a:lnTo>
                    <a:lnTo>
                      <a:pt x="110" y="452"/>
                    </a:lnTo>
                    <a:lnTo>
                      <a:pt x="114" y="452"/>
                    </a:lnTo>
                    <a:lnTo>
                      <a:pt x="114" y="455"/>
                    </a:lnTo>
                    <a:lnTo>
                      <a:pt x="113" y="456"/>
                    </a:lnTo>
                    <a:lnTo>
                      <a:pt x="114" y="457"/>
                    </a:lnTo>
                    <a:lnTo>
                      <a:pt x="114" y="460"/>
                    </a:lnTo>
                    <a:lnTo>
                      <a:pt x="116" y="462"/>
                    </a:lnTo>
                    <a:lnTo>
                      <a:pt x="119" y="467"/>
                    </a:lnTo>
                    <a:lnTo>
                      <a:pt x="119" y="470"/>
                    </a:lnTo>
                    <a:lnTo>
                      <a:pt x="120" y="470"/>
                    </a:lnTo>
                    <a:lnTo>
                      <a:pt x="120" y="473"/>
                    </a:lnTo>
                    <a:lnTo>
                      <a:pt x="123" y="477"/>
                    </a:lnTo>
                    <a:lnTo>
                      <a:pt x="124" y="477"/>
                    </a:lnTo>
                    <a:lnTo>
                      <a:pt x="127" y="480"/>
                    </a:lnTo>
                    <a:lnTo>
                      <a:pt x="129" y="480"/>
                    </a:lnTo>
                    <a:lnTo>
                      <a:pt x="131" y="479"/>
                    </a:lnTo>
                    <a:lnTo>
                      <a:pt x="132" y="479"/>
                    </a:lnTo>
                    <a:lnTo>
                      <a:pt x="134" y="477"/>
                    </a:lnTo>
                    <a:lnTo>
                      <a:pt x="134" y="473"/>
                    </a:lnTo>
                    <a:lnTo>
                      <a:pt x="132" y="469"/>
                    </a:lnTo>
                    <a:lnTo>
                      <a:pt x="132" y="467"/>
                    </a:lnTo>
                    <a:lnTo>
                      <a:pt x="134" y="465"/>
                    </a:lnTo>
                    <a:lnTo>
                      <a:pt x="135" y="463"/>
                    </a:lnTo>
                    <a:lnTo>
                      <a:pt x="137" y="460"/>
                    </a:lnTo>
                    <a:lnTo>
                      <a:pt x="139" y="459"/>
                    </a:lnTo>
                    <a:lnTo>
                      <a:pt x="141" y="457"/>
                    </a:lnTo>
                    <a:lnTo>
                      <a:pt x="142" y="457"/>
                    </a:lnTo>
                    <a:lnTo>
                      <a:pt x="145" y="459"/>
                    </a:lnTo>
                    <a:lnTo>
                      <a:pt x="146" y="459"/>
                    </a:lnTo>
                    <a:lnTo>
                      <a:pt x="148" y="460"/>
                    </a:lnTo>
                    <a:lnTo>
                      <a:pt x="149" y="463"/>
                    </a:lnTo>
                    <a:lnTo>
                      <a:pt x="149" y="466"/>
                    </a:lnTo>
                    <a:lnTo>
                      <a:pt x="152" y="473"/>
                    </a:lnTo>
                    <a:lnTo>
                      <a:pt x="153" y="481"/>
                    </a:lnTo>
                    <a:lnTo>
                      <a:pt x="153" y="483"/>
                    </a:lnTo>
                    <a:lnTo>
                      <a:pt x="155" y="483"/>
                    </a:lnTo>
                    <a:lnTo>
                      <a:pt x="166" y="488"/>
                    </a:lnTo>
                    <a:lnTo>
                      <a:pt x="170" y="488"/>
                    </a:lnTo>
                    <a:lnTo>
                      <a:pt x="186" y="480"/>
                    </a:lnTo>
                    <a:lnTo>
                      <a:pt x="190" y="469"/>
                    </a:lnTo>
                    <a:lnTo>
                      <a:pt x="189" y="455"/>
                    </a:lnTo>
                    <a:lnTo>
                      <a:pt x="189" y="453"/>
                    </a:lnTo>
                    <a:lnTo>
                      <a:pt x="180" y="438"/>
                    </a:lnTo>
                    <a:lnTo>
                      <a:pt x="181" y="431"/>
                    </a:lnTo>
                    <a:lnTo>
                      <a:pt x="184" y="426"/>
                    </a:lnTo>
                    <a:lnTo>
                      <a:pt x="191" y="419"/>
                    </a:lnTo>
                    <a:lnTo>
                      <a:pt x="199" y="414"/>
                    </a:lnTo>
                    <a:lnTo>
                      <a:pt x="204" y="413"/>
                    </a:lnTo>
                    <a:lnTo>
                      <a:pt x="206" y="413"/>
                    </a:lnTo>
                    <a:lnTo>
                      <a:pt x="209" y="412"/>
                    </a:lnTo>
                    <a:lnTo>
                      <a:pt x="211" y="412"/>
                    </a:lnTo>
                    <a:lnTo>
                      <a:pt x="215" y="409"/>
                    </a:lnTo>
                    <a:lnTo>
                      <a:pt x="218" y="407"/>
                    </a:lnTo>
                    <a:lnTo>
                      <a:pt x="218" y="406"/>
                    </a:lnTo>
                    <a:lnTo>
                      <a:pt x="219" y="405"/>
                    </a:lnTo>
                    <a:lnTo>
                      <a:pt x="219" y="402"/>
                    </a:lnTo>
                    <a:lnTo>
                      <a:pt x="220" y="402"/>
                    </a:lnTo>
                    <a:lnTo>
                      <a:pt x="223" y="405"/>
                    </a:lnTo>
                    <a:lnTo>
                      <a:pt x="227" y="406"/>
                    </a:lnTo>
                    <a:lnTo>
                      <a:pt x="230" y="406"/>
                    </a:lnTo>
                    <a:lnTo>
                      <a:pt x="236" y="402"/>
                    </a:lnTo>
                    <a:lnTo>
                      <a:pt x="237" y="402"/>
                    </a:lnTo>
                    <a:lnTo>
                      <a:pt x="241" y="396"/>
                    </a:lnTo>
                    <a:lnTo>
                      <a:pt x="246" y="392"/>
                    </a:lnTo>
                    <a:lnTo>
                      <a:pt x="249" y="385"/>
                    </a:lnTo>
                    <a:lnTo>
                      <a:pt x="249" y="377"/>
                    </a:lnTo>
                    <a:lnTo>
                      <a:pt x="249" y="370"/>
                    </a:lnTo>
                    <a:lnTo>
                      <a:pt x="247" y="364"/>
                    </a:lnTo>
                    <a:lnTo>
                      <a:pt x="247" y="356"/>
                    </a:lnTo>
                    <a:lnTo>
                      <a:pt x="253" y="342"/>
                    </a:lnTo>
                    <a:lnTo>
                      <a:pt x="258" y="335"/>
                    </a:lnTo>
                    <a:lnTo>
                      <a:pt x="272" y="323"/>
                    </a:lnTo>
                    <a:lnTo>
                      <a:pt x="278" y="315"/>
                    </a:lnTo>
                    <a:lnTo>
                      <a:pt x="280" y="311"/>
                    </a:lnTo>
                    <a:lnTo>
                      <a:pt x="280" y="310"/>
                    </a:lnTo>
                    <a:lnTo>
                      <a:pt x="279" y="307"/>
                    </a:lnTo>
                    <a:lnTo>
                      <a:pt x="276" y="304"/>
                    </a:lnTo>
                    <a:lnTo>
                      <a:pt x="276" y="303"/>
                    </a:lnTo>
                    <a:lnTo>
                      <a:pt x="279" y="289"/>
                    </a:lnTo>
                    <a:lnTo>
                      <a:pt x="280" y="259"/>
                    </a:lnTo>
                    <a:lnTo>
                      <a:pt x="283" y="252"/>
                    </a:lnTo>
                    <a:lnTo>
                      <a:pt x="294" y="240"/>
                    </a:lnTo>
                    <a:lnTo>
                      <a:pt x="297" y="239"/>
                    </a:lnTo>
                    <a:lnTo>
                      <a:pt x="297" y="237"/>
                    </a:lnTo>
                    <a:lnTo>
                      <a:pt x="301" y="236"/>
                    </a:lnTo>
                    <a:lnTo>
                      <a:pt x="303" y="234"/>
                    </a:lnTo>
                    <a:lnTo>
                      <a:pt x="303" y="233"/>
                    </a:lnTo>
                    <a:lnTo>
                      <a:pt x="304" y="230"/>
                    </a:lnTo>
                    <a:lnTo>
                      <a:pt x="304" y="223"/>
                    </a:lnTo>
                    <a:lnTo>
                      <a:pt x="303" y="219"/>
                    </a:lnTo>
                    <a:lnTo>
                      <a:pt x="303" y="217"/>
                    </a:lnTo>
                    <a:lnTo>
                      <a:pt x="300" y="216"/>
                    </a:lnTo>
                    <a:lnTo>
                      <a:pt x="299" y="216"/>
                    </a:lnTo>
                    <a:lnTo>
                      <a:pt x="287" y="206"/>
                    </a:lnTo>
                    <a:lnTo>
                      <a:pt x="278" y="194"/>
                    </a:lnTo>
                    <a:lnTo>
                      <a:pt x="278" y="191"/>
                    </a:lnTo>
                    <a:lnTo>
                      <a:pt x="279" y="189"/>
                    </a:lnTo>
                    <a:lnTo>
                      <a:pt x="280" y="189"/>
                    </a:lnTo>
                    <a:lnTo>
                      <a:pt x="280" y="185"/>
                    </a:lnTo>
                    <a:lnTo>
                      <a:pt x="279" y="185"/>
                    </a:lnTo>
                    <a:lnTo>
                      <a:pt x="279" y="184"/>
                    </a:lnTo>
                    <a:lnTo>
                      <a:pt x="282" y="182"/>
                    </a:lnTo>
                    <a:lnTo>
                      <a:pt x="283" y="181"/>
                    </a:lnTo>
                    <a:lnTo>
                      <a:pt x="299" y="181"/>
                    </a:lnTo>
                    <a:lnTo>
                      <a:pt x="304" y="162"/>
                    </a:lnTo>
                    <a:lnTo>
                      <a:pt x="301" y="153"/>
                    </a:lnTo>
                    <a:lnTo>
                      <a:pt x="301" y="152"/>
                    </a:lnTo>
                    <a:lnTo>
                      <a:pt x="303" y="146"/>
                    </a:lnTo>
                    <a:lnTo>
                      <a:pt x="303" y="139"/>
                    </a:lnTo>
                    <a:lnTo>
                      <a:pt x="304" y="134"/>
                    </a:lnTo>
                    <a:lnTo>
                      <a:pt x="307" y="128"/>
                    </a:lnTo>
                    <a:lnTo>
                      <a:pt x="311" y="124"/>
                    </a:lnTo>
                    <a:lnTo>
                      <a:pt x="311" y="121"/>
                    </a:lnTo>
                    <a:lnTo>
                      <a:pt x="313" y="120"/>
                    </a:lnTo>
                    <a:lnTo>
                      <a:pt x="317" y="120"/>
                    </a:lnTo>
                    <a:lnTo>
                      <a:pt x="318" y="121"/>
                    </a:lnTo>
                    <a:lnTo>
                      <a:pt x="321" y="122"/>
                    </a:lnTo>
                    <a:lnTo>
                      <a:pt x="323" y="122"/>
                    </a:lnTo>
                    <a:lnTo>
                      <a:pt x="324" y="124"/>
                    </a:lnTo>
                    <a:lnTo>
                      <a:pt x="325" y="127"/>
                    </a:lnTo>
                    <a:lnTo>
                      <a:pt x="325" y="128"/>
                    </a:lnTo>
                    <a:lnTo>
                      <a:pt x="323" y="134"/>
                    </a:lnTo>
                    <a:lnTo>
                      <a:pt x="324" y="135"/>
                    </a:lnTo>
                    <a:lnTo>
                      <a:pt x="335" y="142"/>
                    </a:lnTo>
                    <a:lnTo>
                      <a:pt x="336" y="142"/>
                    </a:lnTo>
                    <a:lnTo>
                      <a:pt x="338" y="143"/>
                    </a:lnTo>
                    <a:lnTo>
                      <a:pt x="339" y="142"/>
                    </a:lnTo>
                    <a:lnTo>
                      <a:pt x="340" y="134"/>
                    </a:lnTo>
                    <a:lnTo>
                      <a:pt x="338" y="128"/>
                    </a:lnTo>
                    <a:lnTo>
                      <a:pt x="333" y="125"/>
                    </a:lnTo>
                    <a:lnTo>
                      <a:pt x="336" y="118"/>
                    </a:lnTo>
                    <a:lnTo>
                      <a:pt x="338" y="110"/>
                    </a:lnTo>
                    <a:lnTo>
                      <a:pt x="339" y="107"/>
                    </a:lnTo>
                    <a:lnTo>
                      <a:pt x="339" y="103"/>
                    </a:lnTo>
                    <a:lnTo>
                      <a:pt x="338" y="102"/>
                    </a:lnTo>
                    <a:lnTo>
                      <a:pt x="336" y="99"/>
                    </a:lnTo>
                    <a:lnTo>
                      <a:pt x="333" y="90"/>
                    </a:lnTo>
                    <a:lnTo>
                      <a:pt x="333" y="83"/>
                    </a:lnTo>
                    <a:lnTo>
                      <a:pt x="335" y="76"/>
                    </a:lnTo>
                    <a:lnTo>
                      <a:pt x="343" y="68"/>
                    </a:lnTo>
                    <a:lnTo>
                      <a:pt x="349" y="67"/>
                    </a:lnTo>
                    <a:lnTo>
                      <a:pt x="362" y="58"/>
                    </a:lnTo>
                    <a:lnTo>
                      <a:pt x="364" y="52"/>
                    </a:lnTo>
                    <a:lnTo>
                      <a:pt x="362" y="48"/>
                    </a:lnTo>
                    <a:lnTo>
                      <a:pt x="352" y="48"/>
                    </a:lnTo>
                    <a:lnTo>
                      <a:pt x="347" y="47"/>
                    </a:lnTo>
                    <a:lnTo>
                      <a:pt x="345" y="37"/>
                    </a:lnTo>
                    <a:lnTo>
                      <a:pt x="345" y="26"/>
                    </a:lnTo>
                    <a:lnTo>
                      <a:pt x="342" y="25"/>
                    </a:lnTo>
                    <a:lnTo>
                      <a:pt x="340" y="23"/>
                    </a:lnTo>
                    <a:lnTo>
                      <a:pt x="336" y="23"/>
                    </a:lnTo>
                    <a:lnTo>
                      <a:pt x="325" y="26"/>
                    </a:lnTo>
                    <a:lnTo>
                      <a:pt x="293" y="26"/>
                    </a:lnTo>
                    <a:lnTo>
                      <a:pt x="290" y="25"/>
                    </a:lnTo>
                    <a:lnTo>
                      <a:pt x="289" y="25"/>
                    </a:lnTo>
                    <a:lnTo>
                      <a:pt x="282" y="15"/>
                    </a:lnTo>
                    <a:lnTo>
                      <a:pt x="279" y="12"/>
                    </a:lnTo>
                    <a:lnTo>
                      <a:pt x="279" y="1"/>
                    </a:lnTo>
                    <a:lnTo>
                      <a:pt x="278" y="0"/>
                    </a:lnTo>
                    <a:lnTo>
                      <a:pt x="25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01" name="Freeform 229">
                <a:extLst>
                  <a:ext uri="{FF2B5EF4-FFF2-40B4-BE49-F238E27FC236}">
                    <a16:creationId xmlns:a16="http://schemas.microsoft.com/office/drawing/2014/main" id="{06809BFF-5844-BC98-77B6-C8A71625BA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2" y="155"/>
                <a:ext cx="137" cy="133"/>
              </a:xfrm>
              <a:custGeom>
                <a:avLst/>
                <a:gdLst>
                  <a:gd name="T0" fmla="*/ 387 w 552"/>
                  <a:gd name="T1" fmla="*/ 15 h 529"/>
                  <a:gd name="T2" fmla="*/ 363 w 552"/>
                  <a:gd name="T3" fmla="*/ 19 h 529"/>
                  <a:gd name="T4" fmla="*/ 345 w 552"/>
                  <a:gd name="T5" fmla="*/ 36 h 529"/>
                  <a:gd name="T6" fmla="*/ 328 w 552"/>
                  <a:gd name="T7" fmla="*/ 36 h 529"/>
                  <a:gd name="T8" fmla="*/ 288 w 552"/>
                  <a:gd name="T9" fmla="*/ 35 h 529"/>
                  <a:gd name="T10" fmla="*/ 222 w 552"/>
                  <a:gd name="T11" fmla="*/ 67 h 529"/>
                  <a:gd name="T12" fmla="*/ 207 w 552"/>
                  <a:gd name="T13" fmla="*/ 82 h 529"/>
                  <a:gd name="T14" fmla="*/ 187 w 552"/>
                  <a:gd name="T15" fmla="*/ 75 h 529"/>
                  <a:gd name="T16" fmla="*/ 169 w 552"/>
                  <a:gd name="T17" fmla="*/ 95 h 529"/>
                  <a:gd name="T18" fmla="*/ 156 w 552"/>
                  <a:gd name="T19" fmla="*/ 160 h 529"/>
                  <a:gd name="T20" fmla="*/ 138 w 552"/>
                  <a:gd name="T21" fmla="*/ 166 h 529"/>
                  <a:gd name="T22" fmla="*/ 133 w 552"/>
                  <a:gd name="T23" fmla="*/ 184 h 529"/>
                  <a:gd name="T24" fmla="*/ 95 w 552"/>
                  <a:gd name="T25" fmla="*/ 163 h 529"/>
                  <a:gd name="T26" fmla="*/ 75 w 552"/>
                  <a:gd name="T27" fmla="*/ 197 h 529"/>
                  <a:gd name="T28" fmla="*/ 41 w 552"/>
                  <a:gd name="T29" fmla="*/ 205 h 529"/>
                  <a:gd name="T30" fmla="*/ 25 w 552"/>
                  <a:gd name="T31" fmla="*/ 211 h 529"/>
                  <a:gd name="T32" fmla="*/ 36 w 552"/>
                  <a:gd name="T33" fmla="*/ 240 h 529"/>
                  <a:gd name="T34" fmla="*/ 59 w 552"/>
                  <a:gd name="T35" fmla="*/ 248 h 529"/>
                  <a:gd name="T36" fmla="*/ 91 w 552"/>
                  <a:gd name="T37" fmla="*/ 293 h 529"/>
                  <a:gd name="T38" fmla="*/ 77 w 552"/>
                  <a:gd name="T39" fmla="*/ 303 h 529"/>
                  <a:gd name="T40" fmla="*/ 45 w 552"/>
                  <a:gd name="T41" fmla="*/ 315 h 529"/>
                  <a:gd name="T42" fmla="*/ 14 w 552"/>
                  <a:gd name="T43" fmla="*/ 356 h 529"/>
                  <a:gd name="T44" fmla="*/ 22 w 552"/>
                  <a:gd name="T45" fmla="*/ 389 h 529"/>
                  <a:gd name="T46" fmla="*/ 29 w 552"/>
                  <a:gd name="T47" fmla="*/ 440 h 529"/>
                  <a:gd name="T48" fmla="*/ 13 w 552"/>
                  <a:gd name="T49" fmla="*/ 437 h 529"/>
                  <a:gd name="T50" fmla="*/ 13 w 552"/>
                  <a:gd name="T51" fmla="*/ 469 h 529"/>
                  <a:gd name="T52" fmla="*/ 25 w 552"/>
                  <a:gd name="T53" fmla="*/ 478 h 529"/>
                  <a:gd name="T54" fmla="*/ 81 w 552"/>
                  <a:gd name="T55" fmla="*/ 476 h 529"/>
                  <a:gd name="T56" fmla="*/ 112 w 552"/>
                  <a:gd name="T57" fmla="*/ 478 h 529"/>
                  <a:gd name="T58" fmla="*/ 120 w 552"/>
                  <a:gd name="T59" fmla="*/ 525 h 529"/>
                  <a:gd name="T60" fmla="*/ 162 w 552"/>
                  <a:gd name="T61" fmla="*/ 515 h 529"/>
                  <a:gd name="T62" fmla="*/ 196 w 552"/>
                  <a:gd name="T63" fmla="*/ 511 h 529"/>
                  <a:gd name="T64" fmla="*/ 212 w 552"/>
                  <a:gd name="T65" fmla="*/ 487 h 529"/>
                  <a:gd name="T66" fmla="*/ 197 w 552"/>
                  <a:gd name="T67" fmla="*/ 462 h 529"/>
                  <a:gd name="T68" fmla="*/ 190 w 552"/>
                  <a:gd name="T69" fmla="*/ 417 h 529"/>
                  <a:gd name="T70" fmla="*/ 249 w 552"/>
                  <a:gd name="T71" fmla="*/ 452 h 529"/>
                  <a:gd name="T72" fmla="*/ 285 w 552"/>
                  <a:gd name="T73" fmla="*/ 498 h 529"/>
                  <a:gd name="T74" fmla="*/ 313 w 552"/>
                  <a:gd name="T75" fmla="*/ 473 h 529"/>
                  <a:gd name="T76" fmla="*/ 326 w 552"/>
                  <a:gd name="T77" fmla="*/ 420 h 529"/>
                  <a:gd name="T78" fmla="*/ 356 w 552"/>
                  <a:gd name="T79" fmla="*/ 414 h 529"/>
                  <a:gd name="T80" fmla="*/ 419 w 552"/>
                  <a:gd name="T81" fmla="*/ 430 h 529"/>
                  <a:gd name="T82" fmla="*/ 443 w 552"/>
                  <a:gd name="T83" fmla="*/ 421 h 529"/>
                  <a:gd name="T84" fmla="*/ 448 w 552"/>
                  <a:gd name="T85" fmla="*/ 406 h 529"/>
                  <a:gd name="T86" fmla="*/ 462 w 552"/>
                  <a:gd name="T87" fmla="*/ 408 h 529"/>
                  <a:gd name="T88" fmla="*/ 461 w 552"/>
                  <a:gd name="T89" fmla="*/ 381 h 529"/>
                  <a:gd name="T90" fmla="*/ 490 w 552"/>
                  <a:gd name="T91" fmla="*/ 380 h 529"/>
                  <a:gd name="T92" fmla="*/ 511 w 552"/>
                  <a:gd name="T93" fmla="*/ 356 h 529"/>
                  <a:gd name="T94" fmla="*/ 536 w 552"/>
                  <a:gd name="T95" fmla="*/ 303 h 529"/>
                  <a:gd name="T96" fmla="*/ 521 w 552"/>
                  <a:gd name="T97" fmla="*/ 258 h 529"/>
                  <a:gd name="T98" fmla="*/ 518 w 552"/>
                  <a:gd name="T99" fmla="*/ 230 h 529"/>
                  <a:gd name="T100" fmla="*/ 542 w 552"/>
                  <a:gd name="T101" fmla="*/ 208 h 529"/>
                  <a:gd name="T102" fmla="*/ 487 w 552"/>
                  <a:gd name="T103" fmla="*/ 148 h 529"/>
                  <a:gd name="T104" fmla="*/ 460 w 552"/>
                  <a:gd name="T105" fmla="*/ 118 h 529"/>
                  <a:gd name="T106" fmla="*/ 464 w 552"/>
                  <a:gd name="T107" fmla="*/ 103 h 529"/>
                  <a:gd name="T108" fmla="*/ 425 w 552"/>
                  <a:gd name="T109" fmla="*/ 37 h 5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552" h="529">
                    <a:moveTo>
                      <a:pt x="418" y="29"/>
                    </a:moveTo>
                    <a:lnTo>
                      <a:pt x="418" y="28"/>
                    </a:lnTo>
                    <a:lnTo>
                      <a:pt x="415" y="22"/>
                    </a:lnTo>
                    <a:lnTo>
                      <a:pt x="415" y="10"/>
                    </a:lnTo>
                    <a:lnTo>
                      <a:pt x="413" y="7"/>
                    </a:lnTo>
                    <a:lnTo>
                      <a:pt x="409" y="7"/>
                    </a:lnTo>
                    <a:lnTo>
                      <a:pt x="387" y="15"/>
                    </a:lnTo>
                    <a:lnTo>
                      <a:pt x="383" y="15"/>
                    </a:lnTo>
                    <a:lnTo>
                      <a:pt x="379" y="7"/>
                    </a:lnTo>
                    <a:lnTo>
                      <a:pt x="372" y="0"/>
                    </a:lnTo>
                    <a:lnTo>
                      <a:pt x="367" y="0"/>
                    </a:lnTo>
                    <a:lnTo>
                      <a:pt x="367" y="1"/>
                    </a:lnTo>
                    <a:lnTo>
                      <a:pt x="363" y="10"/>
                    </a:lnTo>
                    <a:lnTo>
                      <a:pt x="363" y="19"/>
                    </a:lnTo>
                    <a:lnTo>
                      <a:pt x="362" y="21"/>
                    </a:lnTo>
                    <a:lnTo>
                      <a:pt x="360" y="23"/>
                    </a:lnTo>
                    <a:lnTo>
                      <a:pt x="356" y="28"/>
                    </a:lnTo>
                    <a:lnTo>
                      <a:pt x="352" y="29"/>
                    </a:lnTo>
                    <a:lnTo>
                      <a:pt x="349" y="30"/>
                    </a:lnTo>
                    <a:lnTo>
                      <a:pt x="346" y="33"/>
                    </a:lnTo>
                    <a:lnTo>
                      <a:pt x="345" y="36"/>
                    </a:lnTo>
                    <a:lnTo>
                      <a:pt x="342" y="39"/>
                    </a:lnTo>
                    <a:lnTo>
                      <a:pt x="341" y="39"/>
                    </a:lnTo>
                    <a:lnTo>
                      <a:pt x="336" y="40"/>
                    </a:lnTo>
                    <a:lnTo>
                      <a:pt x="334" y="40"/>
                    </a:lnTo>
                    <a:lnTo>
                      <a:pt x="333" y="39"/>
                    </a:lnTo>
                    <a:lnTo>
                      <a:pt x="331" y="39"/>
                    </a:lnTo>
                    <a:lnTo>
                      <a:pt x="328" y="36"/>
                    </a:lnTo>
                    <a:lnTo>
                      <a:pt x="317" y="29"/>
                    </a:lnTo>
                    <a:lnTo>
                      <a:pt x="312" y="26"/>
                    </a:lnTo>
                    <a:lnTo>
                      <a:pt x="310" y="25"/>
                    </a:lnTo>
                    <a:lnTo>
                      <a:pt x="306" y="25"/>
                    </a:lnTo>
                    <a:lnTo>
                      <a:pt x="302" y="26"/>
                    </a:lnTo>
                    <a:lnTo>
                      <a:pt x="300" y="28"/>
                    </a:lnTo>
                    <a:lnTo>
                      <a:pt x="288" y="35"/>
                    </a:lnTo>
                    <a:lnTo>
                      <a:pt x="286" y="35"/>
                    </a:lnTo>
                    <a:lnTo>
                      <a:pt x="286" y="36"/>
                    </a:lnTo>
                    <a:lnTo>
                      <a:pt x="282" y="44"/>
                    </a:lnTo>
                    <a:lnTo>
                      <a:pt x="279" y="44"/>
                    </a:lnTo>
                    <a:lnTo>
                      <a:pt x="272" y="43"/>
                    </a:lnTo>
                    <a:lnTo>
                      <a:pt x="254" y="46"/>
                    </a:lnTo>
                    <a:lnTo>
                      <a:pt x="222" y="67"/>
                    </a:lnTo>
                    <a:lnTo>
                      <a:pt x="221" y="67"/>
                    </a:lnTo>
                    <a:lnTo>
                      <a:pt x="219" y="68"/>
                    </a:lnTo>
                    <a:lnTo>
                      <a:pt x="216" y="74"/>
                    </a:lnTo>
                    <a:lnTo>
                      <a:pt x="216" y="75"/>
                    </a:lnTo>
                    <a:lnTo>
                      <a:pt x="212" y="78"/>
                    </a:lnTo>
                    <a:lnTo>
                      <a:pt x="211" y="81"/>
                    </a:lnTo>
                    <a:lnTo>
                      <a:pt x="207" y="82"/>
                    </a:lnTo>
                    <a:lnTo>
                      <a:pt x="205" y="82"/>
                    </a:lnTo>
                    <a:lnTo>
                      <a:pt x="200" y="81"/>
                    </a:lnTo>
                    <a:lnTo>
                      <a:pt x="197" y="78"/>
                    </a:lnTo>
                    <a:lnTo>
                      <a:pt x="197" y="75"/>
                    </a:lnTo>
                    <a:lnTo>
                      <a:pt x="196" y="74"/>
                    </a:lnTo>
                    <a:lnTo>
                      <a:pt x="193" y="74"/>
                    </a:lnTo>
                    <a:lnTo>
                      <a:pt x="187" y="75"/>
                    </a:lnTo>
                    <a:lnTo>
                      <a:pt x="186" y="77"/>
                    </a:lnTo>
                    <a:lnTo>
                      <a:pt x="185" y="77"/>
                    </a:lnTo>
                    <a:lnTo>
                      <a:pt x="173" y="89"/>
                    </a:lnTo>
                    <a:lnTo>
                      <a:pt x="170" y="89"/>
                    </a:lnTo>
                    <a:lnTo>
                      <a:pt x="170" y="90"/>
                    </a:lnTo>
                    <a:lnTo>
                      <a:pt x="169" y="93"/>
                    </a:lnTo>
                    <a:lnTo>
                      <a:pt x="169" y="95"/>
                    </a:lnTo>
                    <a:lnTo>
                      <a:pt x="170" y="99"/>
                    </a:lnTo>
                    <a:lnTo>
                      <a:pt x="173" y="103"/>
                    </a:lnTo>
                    <a:lnTo>
                      <a:pt x="173" y="110"/>
                    </a:lnTo>
                    <a:lnTo>
                      <a:pt x="161" y="128"/>
                    </a:lnTo>
                    <a:lnTo>
                      <a:pt x="162" y="141"/>
                    </a:lnTo>
                    <a:lnTo>
                      <a:pt x="162" y="145"/>
                    </a:lnTo>
                    <a:lnTo>
                      <a:pt x="156" y="160"/>
                    </a:lnTo>
                    <a:lnTo>
                      <a:pt x="152" y="164"/>
                    </a:lnTo>
                    <a:lnTo>
                      <a:pt x="152" y="166"/>
                    </a:lnTo>
                    <a:lnTo>
                      <a:pt x="151" y="164"/>
                    </a:lnTo>
                    <a:lnTo>
                      <a:pt x="147" y="164"/>
                    </a:lnTo>
                    <a:lnTo>
                      <a:pt x="145" y="163"/>
                    </a:lnTo>
                    <a:lnTo>
                      <a:pt x="140" y="163"/>
                    </a:lnTo>
                    <a:lnTo>
                      <a:pt x="138" y="166"/>
                    </a:lnTo>
                    <a:lnTo>
                      <a:pt x="137" y="167"/>
                    </a:lnTo>
                    <a:lnTo>
                      <a:pt x="138" y="171"/>
                    </a:lnTo>
                    <a:lnTo>
                      <a:pt x="138" y="176"/>
                    </a:lnTo>
                    <a:lnTo>
                      <a:pt x="140" y="177"/>
                    </a:lnTo>
                    <a:lnTo>
                      <a:pt x="140" y="181"/>
                    </a:lnTo>
                    <a:lnTo>
                      <a:pt x="138" y="181"/>
                    </a:lnTo>
                    <a:lnTo>
                      <a:pt x="133" y="184"/>
                    </a:lnTo>
                    <a:lnTo>
                      <a:pt x="127" y="183"/>
                    </a:lnTo>
                    <a:lnTo>
                      <a:pt x="127" y="181"/>
                    </a:lnTo>
                    <a:lnTo>
                      <a:pt x="126" y="181"/>
                    </a:lnTo>
                    <a:lnTo>
                      <a:pt x="116" y="166"/>
                    </a:lnTo>
                    <a:lnTo>
                      <a:pt x="112" y="160"/>
                    </a:lnTo>
                    <a:lnTo>
                      <a:pt x="110" y="159"/>
                    </a:lnTo>
                    <a:lnTo>
                      <a:pt x="95" y="163"/>
                    </a:lnTo>
                    <a:lnTo>
                      <a:pt x="92" y="166"/>
                    </a:lnTo>
                    <a:lnTo>
                      <a:pt x="92" y="167"/>
                    </a:lnTo>
                    <a:lnTo>
                      <a:pt x="78" y="193"/>
                    </a:lnTo>
                    <a:lnTo>
                      <a:pt x="77" y="194"/>
                    </a:lnTo>
                    <a:lnTo>
                      <a:pt x="77" y="195"/>
                    </a:lnTo>
                    <a:lnTo>
                      <a:pt x="75" y="195"/>
                    </a:lnTo>
                    <a:lnTo>
                      <a:pt x="75" y="197"/>
                    </a:lnTo>
                    <a:lnTo>
                      <a:pt x="62" y="207"/>
                    </a:lnTo>
                    <a:lnTo>
                      <a:pt x="59" y="208"/>
                    </a:lnTo>
                    <a:lnTo>
                      <a:pt x="57" y="209"/>
                    </a:lnTo>
                    <a:lnTo>
                      <a:pt x="52" y="211"/>
                    </a:lnTo>
                    <a:lnTo>
                      <a:pt x="50" y="211"/>
                    </a:lnTo>
                    <a:lnTo>
                      <a:pt x="45" y="209"/>
                    </a:lnTo>
                    <a:lnTo>
                      <a:pt x="41" y="205"/>
                    </a:lnTo>
                    <a:lnTo>
                      <a:pt x="41" y="204"/>
                    </a:lnTo>
                    <a:lnTo>
                      <a:pt x="39" y="201"/>
                    </a:lnTo>
                    <a:lnTo>
                      <a:pt x="38" y="201"/>
                    </a:lnTo>
                    <a:lnTo>
                      <a:pt x="36" y="200"/>
                    </a:lnTo>
                    <a:lnTo>
                      <a:pt x="32" y="200"/>
                    </a:lnTo>
                    <a:lnTo>
                      <a:pt x="31" y="201"/>
                    </a:lnTo>
                    <a:lnTo>
                      <a:pt x="25" y="211"/>
                    </a:lnTo>
                    <a:lnTo>
                      <a:pt x="25" y="212"/>
                    </a:lnTo>
                    <a:lnTo>
                      <a:pt x="24" y="215"/>
                    </a:lnTo>
                    <a:lnTo>
                      <a:pt x="24" y="226"/>
                    </a:lnTo>
                    <a:lnTo>
                      <a:pt x="27" y="227"/>
                    </a:lnTo>
                    <a:lnTo>
                      <a:pt x="31" y="233"/>
                    </a:lnTo>
                    <a:lnTo>
                      <a:pt x="32" y="236"/>
                    </a:lnTo>
                    <a:lnTo>
                      <a:pt x="36" y="240"/>
                    </a:lnTo>
                    <a:lnTo>
                      <a:pt x="38" y="239"/>
                    </a:lnTo>
                    <a:lnTo>
                      <a:pt x="41" y="239"/>
                    </a:lnTo>
                    <a:lnTo>
                      <a:pt x="48" y="241"/>
                    </a:lnTo>
                    <a:lnTo>
                      <a:pt x="50" y="241"/>
                    </a:lnTo>
                    <a:lnTo>
                      <a:pt x="53" y="244"/>
                    </a:lnTo>
                    <a:lnTo>
                      <a:pt x="56" y="246"/>
                    </a:lnTo>
                    <a:lnTo>
                      <a:pt x="59" y="248"/>
                    </a:lnTo>
                    <a:lnTo>
                      <a:pt x="63" y="254"/>
                    </a:lnTo>
                    <a:lnTo>
                      <a:pt x="65" y="255"/>
                    </a:lnTo>
                    <a:lnTo>
                      <a:pt x="65" y="257"/>
                    </a:lnTo>
                    <a:lnTo>
                      <a:pt x="67" y="260"/>
                    </a:lnTo>
                    <a:lnTo>
                      <a:pt x="67" y="261"/>
                    </a:lnTo>
                    <a:lnTo>
                      <a:pt x="75" y="268"/>
                    </a:lnTo>
                    <a:lnTo>
                      <a:pt x="91" y="293"/>
                    </a:lnTo>
                    <a:lnTo>
                      <a:pt x="92" y="294"/>
                    </a:lnTo>
                    <a:lnTo>
                      <a:pt x="87" y="299"/>
                    </a:lnTo>
                    <a:lnTo>
                      <a:pt x="84" y="300"/>
                    </a:lnTo>
                    <a:lnTo>
                      <a:pt x="82" y="300"/>
                    </a:lnTo>
                    <a:lnTo>
                      <a:pt x="82" y="299"/>
                    </a:lnTo>
                    <a:lnTo>
                      <a:pt x="78" y="301"/>
                    </a:lnTo>
                    <a:lnTo>
                      <a:pt x="77" y="303"/>
                    </a:lnTo>
                    <a:lnTo>
                      <a:pt x="69" y="301"/>
                    </a:lnTo>
                    <a:lnTo>
                      <a:pt x="65" y="300"/>
                    </a:lnTo>
                    <a:lnTo>
                      <a:pt x="62" y="297"/>
                    </a:lnTo>
                    <a:lnTo>
                      <a:pt x="60" y="297"/>
                    </a:lnTo>
                    <a:lnTo>
                      <a:pt x="56" y="304"/>
                    </a:lnTo>
                    <a:lnTo>
                      <a:pt x="48" y="314"/>
                    </a:lnTo>
                    <a:lnTo>
                      <a:pt x="45" y="315"/>
                    </a:lnTo>
                    <a:lnTo>
                      <a:pt x="43" y="318"/>
                    </a:lnTo>
                    <a:lnTo>
                      <a:pt x="41" y="320"/>
                    </a:lnTo>
                    <a:lnTo>
                      <a:pt x="34" y="328"/>
                    </a:lnTo>
                    <a:lnTo>
                      <a:pt x="29" y="331"/>
                    </a:lnTo>
                    <a:lnTo>
                      <a:pt x="28" y="332"/>
                    </a:lnTo>
                    <a:lnTo>
                      <a:pt x="18" y="343"/>
                    </a:lnTo>
                    <a:lnTo>
                      <a:pt x="14" y="356"/>
                    </a:lnTo>
                    <a:lnTo>
                      <a:pt x="14" y="357"/>
                    </a:lnTo>
                    <a:lnTo>
                      <a:pt x="4" y="374"/>
                    </a:lnTo>
                    <a:lnTo>
                      <a:pt x="4" y="375"/>
                    </a:lnTo>
                    <a:lnTo>
                      <a:pt x="2" y="377"/>
                    </a:lnTo>
                    <a:lnTo>
                      <a:pt x="0" y="380"/>
                    </a:lnTo>
                    <a:lnTo>
                      <a:pt x="22" y="387"/>
                    </a:lnTo>
                    <a:lnTo>
                      <a:pt x="22" y="389"/>
                    </a:lnTo>
                    <a:lnTo>
                      <a:pt x="25" y="402"/>
                    </a:lnTo>
                    <a:lnTo>
                      <a:pt x="28" y="406"/>
                    </a:lnTo>
                    <a:lnTo>
                      <a:pt x="31" y="416"/>
                    </a:lnTo>
                    <a:lnTo>
                      <a:pt x="28" y="421"/>
                    </a:lnTo>
                    <a:lnTo>
                      <a:pt x="28" y="430"/>
                    </a:lnTo>
                    <a:lnTo>
                      <a:pt x="31" y="434"/>
                    </a:lnTo>
                    <a:lnTo>
                      <a:pt x="29" y="440"/>
                    </a:lnTo>
                    <a:lnTo>
                      <a:pt x="28" y="441"/>
                    </a:lnTo>
                    <a:lnTo>
                      <a:pt x="27" y="441"/>
                    </a:lnTo>
                    <a:lnTo>
                      <a:pt x="27" y="440"/>
                    </a:lnTo>
                    <a:lnTo>
                      <a:pt x="24" y="438"/>
                    </a:lnTo>
                    <a:lnTo>
                      <a:pt x="20" y="438"/>
                    </a:lnTo>
                    <a:lnTo>
                      <a:pt x="18" y="437"/>
                    </a:lnTo>
                    <a:lnTo>
                      <a:pt x="13" y="437"/>
                    </a:lnTo>
                    <a:lnTo>
                      <a:pt x="11" y="438"/>
                    </a:lnTo>
                    <a:lnTo>
                      <a:pt x="7" y="440"/>
                    </a:lnTo>
                    <a:lnTo>
                      <a:pt x="6" y="441"/>
                    </a:lnTo>
                    <a:lnTo>
                      <a:pt x="13" y="455"/>
                    </a:lnTo>
                    <a:lnTo>
                      <a:pt x="14" y="466"/>
                    </a:lnTo>
                    <a:lnTo>
                      <a:pt x="14" y="468"/>
                    </a:lnTo>
                    <a:lnTo>
                      <a:pt x="13" y="469"/>
                    </a:lnTo>
                    <a:lnTo>
                      <a:pt x="11" y="475"/>
                    </a:lnTo>
                    <a:lnTo>
                      <a:pt x="11" y="478"/>
                    </a:lnTo>
                    <a:lnTo>
                      <a:pt x="13" y="479"/>
                    </a:lnTo>
                    <a:lnTo>
                      <a:pt x="15" y="479"/>
                    </a:lnTo>
                    <a:lnTo>
                      <a:pt x="17" y="481"/>
                    </a:lnTo>
                    <a:lnTo>
                      <a:pt x="20" y="481"/>
                    </a:lnTo>
                    <a:lnTo>
                      <a:pt x="25" y="478"/>
                    </a:lnTo>
                    <a:lnTo>
                      <a:pt x="27" y="476"/>
                    </a:lnTo>
                    <a:lnTo>
                      <a:pt x="29" y="479"/>
                    </a:lnTo>
                    <a:lnTo>
                      <a:pt x="31" y="479"/>
                    </a:lnTo>
                    <a:lnTo>
                      <a:pt x="35" y="481"/>
                    </a:lnTo>
                    <a:lnTo>
                      <a:pt x="41" y="484"/>
                    </a:lnTo>
                    <a:lnTo>
                      <a:pt x="42" y="484"/>
                    </a:lnTo>
                    <a:lnTo>
                      <a:pt x="81" y="476"/>
                    </a:lnTo>
                    <a:lnTo>
                      <a:pt x="84" y="476"/>
                    </a:lnTo>
                    <a:lnTo>
                      <a:pt x="84" y="475"/>
                    </a:lnTo>
                    <a:lnTo>
                      <a:pt x="105" y="465"/>
                    </a:lnTo>
                    <a:lnTo>
                      <a:pt x="108" y="465"/>
                    </a:lnTo>
                    <a:lnTo>
                      <a:pt x="110" y="462"/>
                    </a:lnTo>
                    <a:lnTo>
                      <a:pt x="112" y="462"/>
                    </a:lnTo>
                    <a:lnTo>
                      <a:pt x="112" y="478"/>
                    </a:lnTo>
                    <a:lnTo>
                      <a:pt x="110" y="487"/>
                    </a:lnTo>
                    <a:lnTo>
                      <a:pt x="105" y="502"/>
                    </a:lnTo>
                    <a:lnTo>
                      <a:pt x="106" y="515"/>
                    </a:lnTo>
                    <a:lnTo>
                      <a:pt x="115" y="515"/>
                    </a:lnTo>
                    <a:lnTo>
                      <a:pt x="116" y="521"/>
                    </a:lnTo>
                    <a:lnTo>
                      <a:pt x="116" y="522"/>
                    </a:lnTo>
                    <a:lnTo>
                      <a:pt x="120" y="525"/>
                    </a:lnTo>
                    <a:lnTo>
                      <a:pt x="125" y="526"/>
                    </a:lnTo>
                    <a:lnTo>
                      <a:pt x="127" y="526"/>
                    </a:lnTo>
                    <a:lnTo>
                      <a:pt x="132" y="524"/>
                    </a:lnTo>
                    <a:lnTo>
                      <a:pt x="138" y="529"/>
                    </a:lnTo>
                    <a:lnTo>
                      <a:pt x="155" y="516"/>
                    </a:lnTo>
                    <a:lnTo>
                      <a:pt x="156" y="515"/>
                    </a:lnTo>
                    <a:lnTo>
                      <a:pt x="162" y="515"/>
                    </a:lnTo>
                    <a:lnTo>
                      <a:pt x="170" y="514"/>
                    </a:lnTo>
                    <a:lnTo>
                      <a:pt x="183" y="508"/>
                    </a:lnTo>
                    <a:lnTo>
                      <a:pt x="185" y="508"/>
                    </a:lnTo>
                    <a:lnTo>
                      <a:pt x="186" y="509"/>
                    </a:lnTo>
                    <a:lnTo>
                      <a:pt x="192" y="512"/>
                    </a:lnTo>
                    <a:lnTo>
                      <a:pt x="193" y="512"/>
                    </a:lnTo>
                    <a:lnTo>
                      <a:pt x="196" y="511"/>
                    </a:lnTo>
                    <a:lnTo>
                      <a:pt x="200" y="507"/>
                    </a:lnTo>
                    <a:lnTo>
                      <a:pt x="200" y="506"/>
                    </a:lnTo>
                    <a:lnTo>
                      <a:pt x="201" y="502"/>
                    </a:lnTo>
                    <a:lnTo>
                      <a:pt x="205" y="497"/>
                    </a:lnTo>
                    <a:lnTo>
                      <a:pt x="205" y="495"/>
                    </a:lnTo>
                    <a:lnTo>
                      <a:pt x="212" y="488"/>
                    </a:lnTo>
                    <a:lnTo>
                      <a:pt x="212" y="487"/>
                    </a:lnTo>
                    <a:lnTo>
                      <a:pt x="215" y="486"/>
                    </a:lnTo>
                    <a:lnTo>
                      <a:pt x="214" y="486"/>
                    </a:lnTo>
                    <a:lnTo>
                      <a:pt x="201" y="483"/>
                    </a:lnTo>
                    <a:lnTo>
                      <a:pt x="199" y="479"/>
                    </a:lnTo>
                    <a:lnTo>
                      <a:pt x="199" y="472"/>
                    </a:lnTo>
                    <a:lnTo>
                      <a:pt x="197" y="468"/>
                    </a:lnTo>
                    <a:lnTo>
                      <a:pt x="197" y="462"/>
                    </a:lnTo>
                    <a:lnTo>
                      <a:pt x="200" y="462"/>
                    </a:lnTo>
                    <a:lnTo>
                      <a:pt x="200" y="458"/>
                    </a:lnTo>
                    <a:lnTo>
                      <a:pt x="193" y="447"/>
                    </a:lnTo>
                    <a:lnTo>
                      <a:pt x="185" y="428"/>
                    </a:lnTo>
                    <a:lnTo>
                      <a:pt x="185" y="426"/>
                    </a:lnTo>
                    <a:lnTo>
                      <a:pt x="190" y="420"/>
                    </a:lnTo>
                    <a:lnTo>
                      <a:pt x="190" y="417"/>
                    </a:lnTo>
                    <a:lnTo>
                      <a:pt x="204" y="403"/>
                    </a:lnTo>
                    <a:lnTo>
                      <a:pt x="221" y="419"/>
                    </a:lnTo>
                    <a:lnTo>
                      <a:pt x="225" y="424"/>
                    </a:lnTo>
                    <a:lnTo>
                      <a:pt x="238" y="433"/>
                    </a:lnTo>
                    <a:lnTo>
                      <a:pt x="243" y="438"/>
                    </a:lnTo>
                    <a:lnTo>
                      <a:pt x="250" y="448"/>
                    </a:lnTo>
                    <a:lnTo>
                      <a:pt x="249" y="452"/>
                    </a:lnTo>
                    <a:lnTo>
                      <a:pt x="250" y="455"/>
                    </a:lnTo>
                    <a:lnTo>
                      <a:pt x="250" y="458"/>
                    </a:lnTo>
                    <a:lnTo>
                      <a:pt x="254" y="463"/>
                    </a:lnTo>
                    <a:lnTo>
                      <a:pt x="257" y="471"/>
                    </a:lnTo>
                    <a:lnTo>
                      <a:pt x="260" y="473"/>
                    </a:lnTo>
                    <a:lnTo>
                      <a:pt x="272" y="481"/>
                    </a:lnTo>
                    <a:lnTo>
                      <a:pt x="285" y="498"/>
                    </a:lnTo>
                    <a:lnTo>
                      <a:pt x="286" y="497"/>
                    </a:lnTo>
                    <a:lnTo>
                      <a:pt x="296" y="481"/>
                    </a:lnTo>
                    <a:lnTo>
                      <a:pt x="299" y="478"/>
                    </a:lnTo>
                    <a:lnTo>
                      <a:pt x="302" y="476"/>
                    </a:lnTo>
                    <a:lnTo>
                      <a:pt x="306" y="476"/>
                    </a:lnTo>
                    <a:lnTo>
                      <a:pt x="312" y="473"/>
                    </a:lnTo>
                    <a:lnTo>
                      <a:pt x="313" y="473"/>
                    </a:lnTo>
                    <a:lnTo>
                      <a:pt x="313" y="465"/>
                    </a:lnTo>
                    <a:lnTo>
                      <a:pt x="314" y="455"/>
                    </a:lnTo>
                    <a:lnTo>
                      <a:pt x="319" y="445"/>
                    </a:lnTo>
                    <a:lnTo>
                      <a:pt x="321" y="442"/>
                    </a:lnTo>
                    <a:lnTo>
                      <a:pt x="323" y="438"/>
                    </a:lnTo>
                    <a:lnTo>
                      <a:pt x="320" y="428"/>
                    </a:lnTo>
                    <a:lnTo>
                      <a:pt x="326" y="420"/>
                    </a:lnTo>
                    <a:lnTo>
                      <a:pt x="328" y="417"/>
                    </a:lnTo>
                    <a:lnTo>
                      <a:pt x="328" y="414"/>
                    </a:lnTo>
                    <a:lnTo>
                      <a:pt x="330" y="414"/>
                    </a:lnTo>
                    <a:lnTo>
                      <a:pt x="334" y="412"/>
                    </a:lnTo>
                    <a:lnTo>
                      <a:pt x="351" y="403"/>
                    </a:lnTo>
                    <a:lnTo>
                      <a:pt x="352" y="405"/>
                    </a:lnTo>
                    <a:lnTo>
                      <a:pt x="356" y="414"/>
                    </a:lnTo>
                    <a:lnTo>
                      <a:pt x="363" y="434"/>
                    </a:lnTo>
                    <a:lnTo>
                      <a:pt x="363" y="435"/>
                    </a:lnTo>
                    <a:lnTo>
                      <a:pt x="365" y="435"/>
                    </a:lnTo>
                    <a:lnTo>
                      <a:pt x="380" y="438"/>
                    </a:lnTo>
                    <a:lnTo>
                      <a:pt x="408" y="437"/>
                    </a:lnTo>
                    <a:lnTo>
                      <a:pt x="419" y="431"/>
                    </a:lnTo>
                    <a:lnTo>
                      <a:pt x="419" y="430"/>
                    </a:lnTo>
                    <a:lnTo>
                      <a:pt x="427" y="426"/>
                    </a:lnTo>
                    <a:lnTo>
                      <a:pt x="432" y="426"/>
                    </a:lnTo>
                    <a:lnTo>
                      <a:pt x="432" y="423"/>
                    </a:lnTo>
                    <a:lnTo>
                      <a:pt x="434" y="423"/>
                    </a:lnTo>
                    <a:lnTo>
                      <a:pt x="436" y="426"/>
                    </a:lnTo>
                    <a:lnTo>
                      <a:pt x="441" y="426"/>
                    </a:lnTo>
                    <a:lnTo>
                      <a:pt x="443" y="421"/>
                    </a:lnTo>
                    <a:lnTo>
                      <a:pt x="444" y="419"/>
                    </a:lnTo>
                    <a:lnTo>
                      <a:pt x="446" y="419"/>
                    </a:lnTo>
                    <a:lnTo>
                      <a:pt x="446" y="417"/>
                    </a:lnTo>
                    <a:lnTo>
                      <a:pt x="444" y="416"/>
                    </a:lnTo>
                    <a:lnTo>
                      <a:pt x="447" y="409"/>
                    </a:lnTo>
                    <a:lnTo>
                      <a:pt x="448" y="408"/>
                    </a:lnTo>
                    <a:lnTo>
                      <a:pt x="448" y="406"/>
                    </a:lnTo>
                    <a:lnTo>
                      <a:pt x="450" y="403"/>
                    </a:lnTo>
                    <a:lnTo>
                      <a:pt x="450" y="398"/>
                    </a:lnTo>
                    <a:lnTo>
                      <a:pt x="451" y="396"/>
                    </a:lnTo>
                    <a:lnTo>
                      <a:pt x="453" y="398"/>
                    </a:lnTo>
                    <a:lnTo>
                      <a:pt x="457" y="398"/>
                    </a:lnTo>
                    <a:lnTo>
                      <a:pt x="457" y="408"/>
                    </a:lnTo>
                    <a:lnTo>
                      <a:pt x="462" y="408"/>
                    </a:lnTo>
                    <a:lnTo>
                      <a:pt x="469" y="399"/>
                    </a:lnTo>
                    <a:lnTo>
                      <a:pt x="471" y="394"/>
                    </a:lnTo>
                    <a:lnTo>
                      <a:pt x="467" y="392"/>
                    </a:lnTo>
                    <a:lnTo>
                      <a:pt x="465" y="392"/>
                    </a:lnTo>
                    <a:lnTo>
                      <a:pt x="461" y="389"/>
                    </a:lnTo>
                    <a:lnTo>
                      <a:pt x="460" y="385"/>
                    </a:lnTo>
                    <a:lnTo>
                      <a:pt x="461" y="381"/>
                    </a:lnTo>
                    <a:lnTo>
                      <a:pt x="462" y="381"/>
                    </a:lnTo>
                    <a:lnTo>
                      <a:pt x="467" y="380"/>
                    </a:lnTo>
                    <a:lnTo>
                      <a:pt x="471" y="378"/>
                    </a:lnTo>
                    <a:lnTo>
                      <a:pt x="473" y="375"/>
                    </a:lnTo>
                    <a:lnTo>
                      <a:pt x="482" y="373"/>
                    </a:lnTo>
                    <a:lnTo>
                      <a:pt x="483" y="373"/>
                    </a:lnTo>
                    <a:lnTo>
                      <a:pt x="490" y="380"/>
                    </a:lnTo>
                    <a:lnTo>
                      <a:pt x="497" y="378"/>
                    </a:lnTo>
                    <a:lnTo>
                      <a:pt x="506" y="375"/>
                    </a:lnTo>
                    <a:lnTo>
                      <a:pt x="507" y="374"/>
                    </a:lnTo>
                    <a:lnTo>
                      <a:pt x="514" y="361"/>
                    </a:lnTo>
                    <a:lnTo>
                      <a:pt x="511" y="360"/>
                    </a:lnTo>
                    <a:lnTo>
                      <a:pt x="510" y="359"/>
                    </a:lnTo>
                    <a:lnTo>
                      <a:pt x="511" y="356"/>
                    </a:lnTo>
                    <a:lnTo>
                      <a:pt x="538" y="339"/>
                    </a:lnTo>
                    <a:lnTo>
                      <a:pt x="552" y="339"/>
                    </a:lnTo>
                    <a:lnTo>
                      <a:pt x="552" y="332"/>
                    </a:lnTo>
                    <a:lnTo>
                      <a:pt x="549" y="327"/>
                    </a:lnTo>
                    <a:lnTo>
                      <a:pt x="545" y="322"/>
                    </a:lnTo>
                    <a:lnTo>
                      <a:pt x="538" y="310"/>
                    </a:lnTo>
                    <a:lnTo>
                      <a:pt x="536" y="303"/>
                    </a:lnTo>
                    <a:lnTo>
                      <a:pt x="538" y="300"/>
                    </a:lnTo>
                    <a:lnTo>
                      <a:pt x="538" y="296"/>
                    </a:lnTo>
                    <a:lnTo>
                      <a:pt x="530" y="286"/>
                    </a:lnTo>
                    <a:lnTo>
                      <a:pt x="528" y="284"/>
                    </a:lnTo>
                    <a:lnTo>
                      <a:pt x="527" y="284"/>
                    </a:lnTo>
                    <a:lnTo>
                      <a:pt x="525" y="282"/>
                    </a:lnTo>
                    <a:lnTo>
                      <a:pt x="521" y="258"/>
                    </a:lnTo>
                    <a:lnTo>
                      <a:pt x="521" y="257"/>
                    </a:lnTo>
                    <a:lnTo>
                      <a:pt x="523" y="257"/>
                    </a:lnTo>
                    <a:lnTo>
                      <a:pt x="523" y="255"/>
                    </a:lnTo>
                    <a:lnTo>
                      <a:pt x="517" y="246"/>
                    </a:lnTo>
                    <a:lnTo>
                      <a:pt x="517" y="236"/>
                    </a:lnTo>
                    <a:lnTo>
                      <a:pt x="518" y="231"/>
                    </a:lnTo>
                    <a:lnTo>
                      <a:pt x="518" y="230"/>
                    </a:lnTo>
                    <a:lnTo>
                      <a:pt x="517" y="230"/>
                    </a:lnTo>
                    <a:lnTo>
                      <a:pt x="517" y="229"/>
                    </a:lnTo>
                    <a:lnTo>
                      <a:pt x="520" y="223"/>
                    </a:lnTo>
                    <a:lnTo>
                      <a:pt x="530" y="216"/>
                    </a:lnTo>
                    <a:lnTo>
                      <a:pt x="531" y="216"/>
                    </a:lnTo>
                    <a:lnTo>
                      <a:pt x="539" y="215"/>
                    </a:lnTo>
                    <a:lnTo>
                      <a:pt x="542" y="208"/>
                    </a:lnTo>
                    <a:lnTo>
                      <a:pt x="530" y="188"/>
                    </a:lnTo>
                    <a:lnTo>
                      <a:pt x="531" y="186"/>
                    </a:lnTo>
                    <a:lnTo>
                      <a:pt x="539" y="181"/>
                    </a:lnTo>
                    <a:lnTo>
                      <a:pt x="536" y="169"/>
                    </a:lnTo>
                    <a:lnTo>
                      <a:pt x="527" y="155"/>
                    </a:lnTo>
                    <a:lnTo>
                      <a:pt x="517" y="148"/>
                    </a:lnTo>
                    <a:lnTo>
                      <a:pt x="487" y="148"/>
                    </a:lnTo>
                    <a:lnTo>
                      <a:pt x="480" y="138"/>
                    </a:lnTo>
                    <a:lnTo>
                      <a:pt x="475" y="134"/>
                    </a:lnTo>
                    <a:lnTo>
                      <a:pt x="465" y="131"/>
                    </a:lnTo>
                    <a:lnTo>
                      <a:pt x="458" y="126"/>
                    </a:lnTo>
                    <a:lnTo>
                      <a:pt x="458" y="123"/>
                    </a:lnTo>
                    <a:lnTo>
                      <a:pt x="460" y="120"/>
                    </a:lnTo>
                    <a:lnTo>
                      <a:pt x="460" y="118"/>
                    </a:lnTo>
                    <a:lnTo>
                      <a:pt x="461" y="118"/>
                    </a:lnTo>
                    <a:lnTo>
                      <a:pt x="467" y="113"/>
                    </a:lnTo>
                    <a:lnTo>
                      <a:pt x="469" y="110"/>
                    </a:lnTo>
                    <a:lnTo>
                      <a:pt x="469" y="107"/>
                    </a:lnTo>
                    <a:lnTo>
                      <a:pt x="467" y="104"/>
                    </a:lnTo>
                    <a:lnTo>
                      <a:pt x="465" y="103"/>
                    </a:lnTo>
                    <a:lnTo>
                      <a:pt x="464" y="103"/>
                    </a:lnTo>
                    <a:lnTo>
                      <a:pt x="461" y="102"/>
                    </a:lnTo>
                    <a:lnTo>
                      <a:pt x="453" y="86"/>
                    </a:lnTo>
                    <a:lnTo>
                      <a:pt x="453" y="83"/>
                    </a:lnTo>
                    <a:lnTo>
                      <a:pt x="450" y="81"/>
                    </a:lnTo>
                    <a:lnTo>
                      <a:pt x="437" y="60"/>
                    </a:lnTo>
                    <a:lnTo>
                      <a:pt x="432" y="53"/>
                    </a:lnTo>
                    <a:lnTo>
                      <a:pt x="425" y="37"/>
                    </a:lnTo>
                    <a:lnTo>
                      <a:pt x="422" y="35"/>
                    </a:lnTo>
                    <a:lnTo>
                      <a:pt x="418" y="2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02" name="Freeform 230">
                <a:extLst>
                  <a:ext uri="{FF2B5EF4-FFF2-40B4-BE49-F238E27FC236}">
                    <a16:creationId xmlns:a16="http://schemas.microsoft.com/office/drawing/2014/main" id="{6B4BFA82-CE2D-17BC-C8E6-ABD2BA16C5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8" y="240"/>
                <a:ext cx="117" cy="86"/>
              </a:xfrm>
              <a:custGeom>
                <a:avLst/>
                <a:gdLst>
                  <a:gd name="T0" fmla="*/ 277 w 469"/>
                  <a:gd name="T1" fmla="*/ 69 h 345"/>
                  <a:gd name="T2" fmla="*/ 265 w 469"/>
                  <a:gd name="T3" fmla="*/ 59 h 345"/>
                  <a:gd name="T4" fmla="*/ 259 w 469"/>
                  <a:gd name="T5" fmla="*/ 77 h 345"/>
                  <a:gd name="T6" fmla="*/ 256 w 469"/>
                  <a:gd name="T7" fmla="*/ 87 h 345"/>
                  <a:gd name="T8" fmla="*/ 242 w 469"/>
                  <a:gd name="T9" fmla="*/ 87 h 345"/>
                  <a:gd name="T10" fmla="*/ 180 w 469"/>
                  <a:gd name="T11" fmla="*/ 96 h 345"/>
                  <a:gd name="T12" fmla="*/ 166 w 469"/>
                  <a:gd name="T13" fmla="*/ 64 h 345"/>
                  <a:gd name="T14" fmla="*/ 141 w 469"/>
                  <a:gd name="T15" fmla="*/ 81 h 345"/>
                  <a:gd name="T16" fmla="*/ 129 w 469"/>
                  <a:gd name="T17" fmla="*/ 116 h 345"/>
                  <a:gd name="T18" fmla="*/ 117 w 469"/>
                  <a:gd name="T19" fmla="*/ 137 h 345"/>
                  <a:gd name="T20" fmla="*/ 87 w 469"/>
                  <a:gd name="T21" fmla="*/ 142 h 345"/>
                  <a:gd name="T22" fmla="*/ 65 w 469"/>
                  <a:gd name="T23" fmla="*/ 116 h 345"/>
                  <a:gd name="T24" fmla="*/ 40 w 469"/>
                  <a:gd name="T25" fmla="*/ 85 h 345"/>
                  <a:gd name="T26" fmla="*/ 0 w 469"/>
                  <a:gd name="T27" fmla="*/ 87 h 345"/>
                  <a:gd name="T28" fmla="*/ 12 w 469"/>
                  <a:gd name="T29" fmla="*/ 123 h 345"/>
                  <a:gd name="T30" fmla="*/ 29 w 469"/>
                  <a:gd name="T31" fmla="*/ 147 h 345"/>
                  <a:gd name="T32" fmla="*/ 20 w 469"/>
                  <a:gd name="T33" fmla="*/ 158 h 345"/>
                  <a:gd name="T34" fmla="*/ 41 w 469"/>
                  <a:gd name="T35" fmla="*/ 190 h 345"/>
                  <a:gd name="T36" fmla="*/ 54 w 469"/>
                  <a:gd name="T37" fmla="*/ 196 h 345"/>
                  <a:gd name="T38" fmla="*/ 74 w 469"/>
                  <a:gd name="T39" fmla="*/ 215 h 345"/>
                  <a:gd name="T40" fmla="*/ 91 w 469"/>
                  <a:gd name="T41" fmla="*/ 225 h 345"/>
                  <a:gd name="T42" fmla="*/ 81 w 469"/>
                  <a:gd name="T43" fmla="*/ 223 h 345"/>
                  <a:gd name="T44" fmla="*/ 75 w 469"/>
                  <a:gd name="T45" fmla="*/ 239 h 345"/>
                  <a:gd name="T46" fmla="*/ 65 w 469"/>
                  <a:gd name="T47" fmla="*/ 270 h 345"/>
                  <a:gd name="T48" fmla="*/ 78 w 469"/>
                  <a:gd name="T49" fmla="*/ 293 h 345"/>
                  <a:gd name="T50" fmla="*/ 103 w 469"/>
                  <a:gd name="T51" fmla="*/ 292 h 345"/>
                  <a:gd name="T52" fmla="*/ 118 w 469"/>
                  <a:gd name="T53" fmla="*/ 271 h 345"/>
                  <a:gd name="T54" fmla="*/ 131 w 469"/>
                  <a:gd name="T55" fmla="*/ 266 h 345"/>
                  <a:gd name="T56" fmla="*/ 132 w 469"/>
                  <a:gd name="T57" fmla="*/ 286 h 345"/>
                  <a:gd name="T58" fmla="*/ 151 w 469"/>
                  <a:gd name="T59" fmla="*/ 292 h 345"/>
                  <a:gd name="T60" fmla="*/ 173 w 469"/>
                  <a:gd name="T61" fmla="*/ 278 h 345"/>
                  <a:gd name="T62" fmla="*/ 178 w 469"/>
                  <a:gd name="T63" fmla="*/ 261 h 345"/>
                  <a:gd name="T64" fmla="*/ 208 w 469"/>
                  <a:gd name="T65" fmla="*/ 250 h 345"/>
                  <a:gd name="T66" fmla="*/ 244 w 469"/>
                  <a:gd name="T67" fmla="*/ 273 h 345"/>
                  <a:gd name="T68" fmla="*/ 233 w 469"/>
                  <a:gd name="T69" fmla="*/ 290 h 345"/>
                  <a:gd name="T70" fmla="*/ 234 w 469"/>
                  <a:gd name="T71" fmla="*/ 305 h 345"/>
                  <a:gd name="T72" fmla="*/ 275 w 469"/>
                  <a:gd name="T73" fmla="*/ 302 h 345"/>
                  <a:gd name="T74" fmla="*/ 284 w 469"/>
                  <a:gd name="T75" fmla="*/ 314 h 345"/>
                  <a:gd name="T76" fmla="*/ 302 w 469"/>
                  <a:gd name="T77" fmla="*/ 323 h 345"/>
                  <a:gd name="T78" fmla="*/ 309 w 469"/>
                  <a:gd name="T79" fmla="*/ 345 h 345"/>
                  <a:gd name="T80" fmla="*/ 333 w 469"/>
                  <a:gd name="T81" fmla="*/ 337 h 345"/>
                  <a:gd name="T82" fmla="*/ 345 w 469"/>
                  <a:gd name="T83" fmla="*/ 319 h 345"/>
                  <a:gd name="T84" fmla="*/ 354 w 469"/>
                  <a:gd name="T85" fmla="*/ 302 h 345"/>
                  <a:gd name="T86" fmla="*/ 412 w 469"/>
                  <a:gd name="T87" fmla="*/ 306 h 345"/>
                  <a:gd name="T88" fmla="*/ 409 w 469"/>
                  <a:gd name="T89" fmla="*/ 283 h 345"/>
                  <a:gd name="T90" fmla="*/ 422 w 469"/>
                  <a:gd name="T91" fmla="*/ 285 h 345"/>
                  <a:gd name="T92" fmla="*/ 418 w 469"/>
                  <a:gd name="T93" fmla="*/ 271 h 345"/>
                  <a:gd name="T94" fmla="*/ 436 w 469"/>
                  <a:gd name="T95" fmla="*/ 270 h 345"/>
                  <a:gd name="T96" fmla="*/ 455 w 469"/>
                  <a:gd name="T97" fmla="*/ 266 h 345"/>
                  <a:gd name="T98" fmla="*/ 467 w 469"/>
                  <a:gd name="T99" fmla="*/ 237 h 345"/>
                  <a:gd name="T100" fmla="*/ 462 w 469"/>
                  <a:gd name="T101" fmla="*/ 233 h 345"/>
                  <a:gd name="T102" fmla="*/ 441 w 469"/>
                  <a:gd name="T103" fmla="*/ 212 h 345"/>
                  <a:gd name="T104" fmla="*/ 438 w 469"/>
                  <a:gd name="T105" fmla="*/ 186 h 345"/>
                  <a:gd name="T106" fmla="*/ 439 w 469"/>
                  <a:gd name="T107" fmla="*/ 176 h 345"/>
                  <a:gd name="T108" fmla="*/ 414 w 469"/>
                  <a:gd name="T109" fmla="*/ 156 h 345"/>
                  <a:gd name="T110" fmla="*/ 385 w 469"/>
                  <a:gd name="T111" fmla="*/ 133 h 345"/>
                  <a:gd name="T112" fmla="*/ 375 w 469"/>
                  <a:gd name="T113" fmla="*/ 91 h 345"/>
                  <a:gd name="T114" fmla="*/ 375 w 469"/>
                  <a:gd name="T115" fmla="*/ 73 h 345"/>
                  <a:gd name="T116" fmla="*/ 372 w 469"/>
                  <a:gd name="T117" fmla="*/ 39 h 345"/>
                  <a:gd name="T118" fmla="*/ 353 w 469"/>
                  <a:gd name="T119" fmla="*/ 0 h 345"/>
                  <a:gd name="T120" fmla="*/ 322 w 469"/>
                  <a:gd name="T121" fmla="*/ 35 h 345"/>
                  <a:gd name="T122" fmla="*/ 297 w 469"/>
                  <a:gd name="T123" fmla="*/ 34 h 345"/>
                  <a:gd name="T124" fmla="*/ 276 w 469"/>
                  <a:gd name="T125" fmla="*/ 42 h 3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69" h="345">
                    <a:moveTo>
                      <a:pt x="280" y="53"/>
                    </a:moveTo>
                    <a:lnTo>
                      <a:pt x="282" y="53"/>
                    </a:lnTo>
                    <a:lnTo>
                      <a:pt x="286" y="55"/>
                    </a:lnTo>
                    <a:lnTo>
                      <a:pt x="284" y="60"/>
                    </a:lnTo>
                    <a:lnTo>
                      <a:pt x="277" y="69"/>
                    </a:lnTo>
                    <a:lnTo>
                      <a:pt x="272" y="69"/>
                    </a:lnTo>
                    <a:lnTo>
                      <a:pt x="272" y="59"/>
                    </a:lnTo>
                    <a:lnTo>
                      <a:pt x="268" y="59"/>
                    </a:lnTo>
                    <a:lnTo>
                      <a:pt x="266" y="57"/>
                    </a:lnTo>
                    <a:lnTo>
                      <a:pt x="265" y="59"/>
                    </a:lnTo>
                    <a:lnTo>
                      <a:pt x="265" y="64"/>
                    </a:lnTo>
                    <a:lnTo>
                      <a:pt x="263" y="67"/>
                    </a:lnTo>
                    <a:lnTo>
                      <a:pt x="263" y="69"/>
                    </a:lnTo>
                    <a:lnTo>
                      <a:pt x="262" y="70"/>
                    </a:lnTo>
                    <a:lnTo>
                      <a:pt x="259" y="77"/>
                    </a:lnTo>
                    <a:lnTo>
                      <a:pt x="261" y="78"/>
                    </a:lnTo>
                    <a:lnTo>
                      <a:pt x="261" y="80"/>
                    </a:lnTo>
                    <a:lnTo>
                      <a:pt x="259" y="80"/>
                    </a:lnTo>
                    <a:lnTo>
                      <a:pt x="258" y="82"/>
                    </a:lnTo>
                    <a:lnTo>
                      <a:pt x="256" y="87"/>
                    </a:lnTo>
                    <a:lnTo>
                      <a:pt x="251" y="87"/>
                    </a:lnTo>
                    <a:lnTo>
                      <a:pt x="249" y="84"/>
                    </a:lnTo>
                    <a:lnTo>
                      <a:pt x="247" y="84"/>
                    </a:lnTo>
                    <a:lnTo>
                      <a:pt x="247" y="87"/>
                    </a:lnTo>
                    <a:lnTo>
                      <a:pt x="242" y="87"/>
                    </a:lnTo>
                    <a:lnTo>
                      <a:pt x="234" y="91"/>
                    </a:lnTo>
                    <a:lnTo>
                      <a:pt x="234" y="92"/>
                    </a:lnTo>
                    <a:lnTo>
                      <a:pt x="223" y="98"/>
                    </a:lnTo>
                    <a:lnTo>
                      <a:pt x="195" y="99"/>
                    </a:lnTo>
                    <a:lnTo>
                      <a:pt x="180" y="96"/>
                    </a:lnTo>
                    <a:lnTo>
                      <a:pt x="178" y="96"/>
                    </a:lnTo>
                    <a:lnTo>
                      <a:pt x="178" y="95"/>
                    </a:lnTo>
                    <a:lnTo>
                      <a:pt x="171" y="75"/>
                    </a:lnTo>
                    <a:lnTo>
                      <a:pt x="167" y="66"/>
                    </a:lnTo>
                    <a:lnTo>
                      <a:pt x="166" y="64"/>
                    </a:lnTo>
                    <a:lnTo>
                      <a:pt x="149" y="73"/>
                    </a:lnTo>
                    <a:lnTo>
                      <a:pt x="145" y="75"/>
                    </a:lnTo>
                    <a:lnTo>
                      <a:pt x="143" y="75"/>
                    </a:lnTo>
                    <a:lnTo>
                      <a:pt x="143" y="78"/>
                    </a:lnTo>
                    <a:lnTo>
                      <a:pt x="141" y="81"/>
                    </a:lnTo>
                    <a:lnTo>
                      <a:pt x="135" y="89"/>
                    </a:lnTo>
                    <a:lnTo>
                      <a:pt x="138" y="99"/>
                    </a:lnTo>
                    <a:lnTo>
                      <a:pt x="136" y="103"/>
                    </a:lnTo>
                    <a:lnTo>
                      <a:pt x="134" y="106"/>
                    </a:lnTo>
                    <a:lnTo>
                      <a:pt x="129" y="116"/>
                    </a:lnTo>
                    <a:lnTo>
                      <a:pt x="128" y="126"/>
                    </a:lnTo>
                    <a:lnTo>
                      <a:pt x="128" y="134"/>
                    </a:lnTo>
                    <a:lnTo>
                      <a:pt x="127" y="134"/>
                    </a:lnTo>
                    <a:lnTo>
                      <a:pt x="121" y="137"/>
                    </a:lnTo>
                    <a:lnTo>
                      <a:pt x="117" y="137"/>
                    </a:lnTo>
                    <a:lnTo>
                      <a:pt x="114" y="139"/>
                    </a:lnTo>
                    <a:lnTo>
                      <a:pt x="111" y="142"/>
                    </a:lnTo>
                    <a:lnTo>
                      <a:pt x="101" y="158"/>
                    </a:lnTo>
                    <a:lnTo>
                      <a:pt x="100" y="159"/>
                    </a:lnTo>
                    <a:lnTo>
                      <a:pt x="87" y="142"/>
                    </a:lnTo>
                    <a:lnTo>
                      <a:pt x="75" y="134"/>
                    </a:lnTo>
                    <a:lnTo>
                      <a:pt x="72" y="132"/>
                    </a:lnTo>
                    <a:lnTo>
                      <a:pt x="69" y="124"/>
                    </a:lnTo>
                    <a:lnTo>
                      <a:pt x="65" y="119"/>
                    </a:lnTo>
                    <a:lnTo>
                      <a:pt x="65" y="116"/>
                    </a:lnTo>
                    <a:lnTo>
                      <a:pt x="64" y="113"/>
                    </a:lnTo>
                    <a:lnTo>
                      <a:pt x="65" y="109"/>
                    </a:lnTo>
                    <a:lnTo>
                      <a:pt x="58" y="99"/>
                    </a:lnTo>
                    <a:lnTo>
                      <a:pt x="53" y="94"/>
                    </a:lnTo>
                    <a:lnTo>
                      <a:pt x="40" y="85"/>
                    </a:lnTo>
                    <a:lnTo>
                      <a:pt x="36" y="80"/>
                    </a:lnTo>
                    <a:lnTo>
                      <a:pt x="19" y="64"/>
                    </a:lnTo>
                    <a:lnTo>
                      <a:pt x="5" y="78"/>
                    </a:lnTo>
                    <a:lnTo>
                      <a:pt x="5" y="81"/>
                    </a:lnTo>
                    <a:lnTo>
                      <a:pt x="0" y="87"/>
                    </a:lnTo>
                    <a:lnTo>
                      <a:pt x="0" y="89"/>
                    </a:lnTo>
                    <a:lnTo>
                      <a:pt x="8" y="108"/>
                    </a:lnTo>
                    <a:lnTo>
                      <a:pt x="15" y="119"/>
                    </a:lnTo>
                    <a:lnTo>
                      <a:pt x="15" y="123"/>
                    </a:lnTo>
                    <a:lnTo>
                      <a:pt x="12" y="123"/>
                    </a:lnTo>
                    <a:lnTo>
                      <a:pt x="12" y="129"/>
                    </a:lnTo>
                    <a:lnTo>
                      <a:pt x="14" y="133"/>
                    </a:lnTo>
                    <a:lnTo>
                      <a:pt x="14" y="140"/>
                    </a:lnTo>
                    <a:lnTo>
                      <a:pt x="16" y="144"/>
                    </a:lnTo>
                    <a:lnTo>
                      <a:pt x="29" y="147"/>
                    </a:lnTo>
                    <a:lnTo>
                      <a:pt x="30" y="147"/>
                    </a:lnTo>
                    <a:lnTo>
                      <a:pt x="27" y="148"/>
                    </a:lnTo>
                    <a:lnTo>
                      <a:pt x="27" y="149"/>
                    </a:lnTo>
                    <a:lnTo>
                      <a:pt x="20" y="156"/>
                    </a:lnTo>
                    <a:lnTo>
                      <a:pt x="20" y="158"/>
                    </a:lnTo>
                    <a:lnTo>
                      <a:pt x="16" y="163"/>
                    </a:lnTo>
                    <a:lnTo>
                      <a:pt x="15" y="167"/>
                    </a:lnTo>
                    <a:lnTo>
                      <a:pt x="15" y="168"/>
                    </a:lnTo>
                    <a:lnTo>
                      <a:pt x="20" y="170"/>
                    </a:lnTo>
                    <a:lnTo>
                      <a:pt x="41" y="190"/>
                    </a:lnTo>
                    <a:lnTo>
                      <a:pt x="47" y="194"/>
                    </a:lnTo>
                    <a:lnTo>
                      <a:pt x="48" y="196"/>
                    </a:lnTo>
                    <a:lnTo>
                      <a:pt x="50" y="196"/>
                    </a:lnTo>
                    <a:lnTo>
                      <a:pt x="51" y="197"/>
                    </a:lnTo>
                    <a:lnTo>
                      <a:pt x="54" y="196"/>
                    </a:lnTo>
                    <a:lnTo>
                      <a:pt x="57" y="196"/>
                    </a:lnTo>
                    <a:lnTo>
                      <a:pt x="67" y="204"/>
                    </a:lnTo>
                    <a:lnTo>
                      <a:pt x="68" y="207"/>
                    </a:lnTo>
                    <a:lnTo>
                      <a:pt x="68" y="209"/>
                    </a:lnTo>
                    <a:lnTo>
                      <a:pt x="74" y="215"/>
                    </a:lnTo>
                    <a:lnTo>
                      <a:pt x="79" y="218"/>
                    </a:lnTo>
                    <a:lnTo>
                      <a:pt x="83" y="218"/>
                    </a:lnTo>
                    <a:lnTo>
                      <a:pt x="87" y="219"/>
                    </a:lnTo>
                    <a:lnTo>
                      <a:pt x="90" y="222"/>
                    </a:lnTo>
                    <a:lnTo>
                      <a:pt x="91" y="225"/>
                    </a:lnTo>
                    <a:lnTo>
                      <a:pt x="91" y="228"/>
                    </a:lnTo>
                    <a:lnTo>
                      <a:pt x="89" y="229"/>
                    </a:lnTo>
                    <a:lnTo>
                      <a:pt x="86" y="222"/>
                    </a:lnTo>
                    <a:lnTo>
                      <a:pt x="83" y="222"/>
                    </a:lnTo>
                    <a:lnTo>
                      <a:pt x="81" y="223"/>
                    </a:lnTo>
                    <a:lnTo>
                      <a:pt x="79" y="223"/>
                    </a:lnTo>
                    <a:lnTo>
                      <a:pt x="79" y="235"/>
                    </a:lnTo>
                    <a:lnTo>
                      <a:pt x="78" y="237"/>
                    </a:lnTo>
                    <a:lnTo>
                      <a:pt x="76" y="237"/>
                    </a:lnTo>
                    <a:lnTo>
                      <a:pt x="75" y="239"/>
                    </a:lnTo>
                    <a:lnTo>
                      <a:pt x="75" y="247"/>
                    </a:lnTo>
                    <a:lnTo>
                      <a:pt x="67" y="263"/>
                    </a:lnTo>
                    <a:lnTo>
                      <a:pt x="64" y="266"/>
                    </a:lnTo>
                    <a:lnTo>
                      <a:pt x="64" y="267"/>
                    </a:lnTo>
                    <a:lnTo>
                      <a:pt x="65" y="270"/>
                    </a:lnTo>
                    <a:lnTo>
                      <a:pt x="67" y="271"/>
                    </a:lnTo>
                    <a:lnTo>
                      <a:pt x="71" y="275"/>
                    </a:lnTo>
                    <a:lnTo>
                      <a:pt x="75" y="281"/>
                    </a:lnTo>
                    <a:lnTo>
                      <a:pt x="75" y="295"/>
                    </a:lnTo>
                    <a:lnTo>
                      <a:pt x="78" y="293"/>
                    </a:lnTo>
                    <a:lnTo>
                      <a:pt x="81" y="293"/>
                    </a:lnTo>
                    <a:lnTo>
                      <a:pt x="87" y="292"/>
                    </a:lnTo>
                    <a:lnTo>
                      <a:pt x="94" y="292"/>
                    </a:lnTo>
                    <a:lnTo>
                      <a:pt x="100" y="296"/>
                    </a:lnTo>
                    <a:lnTo>
                      <a:pt x="103" y="292"/>
                    </a:lnTo>
                    <a:lnTo>
                      <a:pt x="104" y="290"/>
                    </a:lnTo>
                    <a:lnTo>
                      <a:pt x="107" y="282"/>
                    </a:lnTo>
                    <a:lnTo>
                      <a:pt x="110" y="279"/>
                    </a:lnTo>
                    <a:lnTo>
                      <a:pt x="117" y="273"/>
                    </a:lnTo>
                    <a:lnTo>
                      <a:pt x="118" y="271"/>
                    </a:lnTo>
                    <a:lnTo>
                      <a:pt x="124" y="268"/>
                    </a:lnTo>
                    <a:lnTo>
                      <a:pt x="127" y="268"/>
                    </a:lnTo>
                    <a:lnTo>
                      <a:pt x="129" y="267"/>
                    </a:lnTo>
                    <a:lnTo>
                      <a:pt x="131" y="267"/>
                    </a:lnTo>
                    <a:lnTo>
                      <a:pt x="131" y="266"/>
                    </a:lnTo>
                    <a:lnTo>
                      <a:pt x="132" y="264"/>
                    </a:lnTo>
                    <a:lnTo>
                      <a:pt x="132" y="266"/>
                    </a:lnTo>
                    <a:lnTo>
                      <a:pt x="134" y="275"/>
                    </a:lnTo>
                    <a:lnTo>
                      <a:pt x="132" y="281"/>
                    </a:lnTo>
                    <a:lnTo>
                      <a:pt x="132" y="286"/>
                    </a:lnTo>
                    <a:lnTo>
                      <a:pt x="134" y="288"/>
                    </a:lnTo>
                    <a:lnTo>
                      <a:pt x="138" y="288"/>
                    </a:lnTo>
                    <a:lnTo>
                      <a:pt x="145" y="289"/>
                    </a:lnTo>
                    <a:lnTo>
                      <a:pt x="149" y="292"/>
                    </a:lnTo>
                    <a:lnTo>
                      <a:pt x="151" y="292"/>
                    </a:lnTo>
                    <a:lnTo>
                      <a:pt x="151" y="289"/>
                    </a:lnTo>
                    <a:lnTo>
                      <a:pt x="157" y="283"/>
                    </a:lnTo>
                    <a:lnTo>
                      <a:pt x="163" y="279"/>
                    </a:lnTo>
                    <a:lnTo>
                      <a:pt x="166" y="278"/>
                    </a:lnTo>
                    <a:lnTo>
                      <a:pt x="173" y="278"/>
                    </a:lnTo>
                    <a:lnTo>
                      <a:pt x="175" y="276"/>
                    </a:lnTo>
                    <a:lnTo>
                      <a:pt x="177" y="276"/>
                    </a:lnTo>
                    <a:lnTo>
                      <a:pt x="174" y="271"/>
                    </a:lnTo>
                    <a:lnTo>
                      <a:pt x="175" y="266"/>
                    </a:lnTo>
                    <a:lnTo>
                      <a:pt x="178" y="261"/>
                    </a:lnTo>
                    <a:lnTo>
                      <a:pt x="184" y="259"/>
                    </a:lnTo>
                    <a:lnTo>
                      <a:pt x="191" y="252"/>
                    </a:lnTo>
                    <a:lnTo>
                      <a:pt x="192" y="252"/>
                    </a:lnTo>
                    <a:lnTo>
                      <a:pt x="201" y="250"/>
                    </a:lnTo>
                    <a:lnTo>
                      <a:pt x="208" y="250"/>
                    </a:lnTo>
                    <a:lnTo>
                      <a:pt x="224" y="253"/>
                    </a:lnTo>
                    <a:lnTo>
                      <a:pt x="247" y="263"/>
                    </a:lnTo>
                    <a:lnTo>
                      <a:pt x="248" y="263"/>
                    </a:lnTo>
                    <a:lnTo>
                      <a:pt x="248" y="264"/>
                    </a:lnTo>
                    <a:lnTo>
                      <a:pt x="244" y="273"/>
                    </a:lnTo>
                    <a:lnTo>
                      <a:pt x="240" y="278"/>
                    </a:lnTo>
                    <a:lnTo>
                      <a:pt x="237" y="282"/>
                    </a:lnTo>
                    <a:lnTo>
                      <a:pt x="235" y="283"/>
                    </a:lnTo>
                    <a:lnTo>
                      <a:pt x="234" y="286"/>
                    </a:lnTo>
                    <a:lnTo>
                      <a:pt x="233" y="290"/>
                    </a:lnTo>
                    <a:lnTo>
                      <a:pt x="231" y="300"/>
                    </a:lnTo>
                    <a:lnTo>
                      <a:pt x="231" y="302"/>
                    </a:lnTo>
                    <a:lnTo>
                      <a:pt x="233" y="305"/>
                    </a:lnTo>
                    <a:lnTo>
                      <a:pt x="233" y="306"/>
                    </a:lnTo>
                    <a:lnTo>
                      <a:pt x="234" y="305"/>
                    </a:lnTo>
                    <a:lnTo>
                      <a:pt x="238" y="303"/>
                    </a:lnTo>
                    <a:lnTo>
                      <a:pt x="245" y="299"/>
                    </a:lnTo>
                    <a:lnTo>
                      <a:pt x="255" y="296"/>
                    </a:lnTo>
                    <a:lnTo>
                      <a:pt x="259" y="296"/>
                    </a:lnTo>
                    <a:lnTo>
                      <a:pt x="275" y="302"/>
                    </a:lnTo>
                    <a:lnTo>
                      <a:pt x="280" y="305"/>
                    </a:lnTo>
                    <a:lnTo>
                      <a:pt x="286" y="309"/>
                    </a:lnTo>
                    <a:lnTo>
                      <a:pt x="286" y="310"/>
                    </a:lnTo>
                    <a:lnTo>
                      <a:pt x="284" y="313"/>
                    </a:lnTo>
                    <a:lnTo>
                      <a:pt x="284" y="314"/>
                    </a:lnTo>
                    <a:lnTo>
                      <a:pt x="287" y="317"/>
                    </a:lnTo>
                    <a:lnTo>
                      <a:pt x="294" y="321"/>
                    </a:lnTo>
                    <a:lnTo>
                      <a:pt x="298" y="321"/>
                    </a:lnTo>
                    <a:lnTo>
                      <a:pt x="301" y="323"/>
                    </a:lnTo>
                    <a:lnTo>
                      <a:pt x="302" y="323"/>
                    </a:lnTo>
                    <a:lnTo>
                      <a:pt x="301" y="326"/>
                    </a:lnTo>
                    <a:lnTo>
                      <a:pt x="305" y="331"/>
                    </a:lnTo>
                    <a:lnTo>
                      <a:pt x="308" y="338"/>
                    </a:lnTo>
                    <a:lnTo>
                      <a:pt x="309" y="340"/>
                    </a:lnTo>
                    <a:lnTo>
                      <a:pt x="309" y="345"/>
                    </a:lnTo>
                    <a:lnTo>
                      <a:pt x="312" y="345"/>
                    </a:lnTo>
                    <a:lnTo>
                      <a:pt x="325" y="343"/>
                    </a:lnTo>
                    <a:lnTo>
                      <a:pt x="326" y="343"/>
                    </a:lnTo>
                    <a:lnTo>
                      <a:pt x="332" y="338"/>
                    </a:lnTo>
                    <a:lnTo>
                      <a:pt x="333" y="337"/>
                    </a:lnTo>
                    <a:lnTo>
                      <a:pt x="345" y="333"/>
                    </a:lnTo>
                    <a:lnTo>
                      <a:pt x="347" y="333"/>
                    </a:lnTo>
                    <a:lnTo>
                      <a:pt x="351" y="328"/>
                    </a:lnTo>
                    <a:lnTo>
                      <a:pt x="354" y="323"/>
                    </a:lnTo>
                    <a:lnTo>
                      <a:pt x="345" y="319"/>
                    </a:lnTo>
                    <a:lnTo>
                      <a:pt x="343" y="314"/>
                    </a:lnTo>
                    <a:lnTo>
                      <a:pt x="343" y="310"/>
                    </a:lnTo>
                    <a:lnTo>
                      <a:pt x="345" y="310"/>
                    </a:lnTo>
                    <a:lnTo>
                      <a:pt x="351" y="303"/>
                    </a:lnTo>
                    <a:lnTo>
                      <a:pt x="354" y="302"/>
                    </a:lnTo>
                    <a:lnTo>
                      <a:pt x="358" y="302"/>
                    </a:lnTo>
                    <a:lnTo>
                      <a:pt x="364" y="303"/>
                    </a:lnTo>
                    <a:lnTo>
                      <a:pt x="407" y="307"/>
                    </a:lnTo>
                    <a:lnTo>
                      <a:pt x="412" y="307"/>
                    </a:lnTo>
                    <a:lnTo>
                      <a:pt x="412" y="306"/>
                    </a:lnTo>
                    <a:lnTo>
                      <a:pt x="413" y="297"/>
                    </a:lnTo>
                    <a:lnTo>
                      <a:pt x="413" y="293"/>
                    </a:lnTo>
                    <a:lnTo>
                      <a:pt x="406" y="286"/>
                    </a:lnTo>
                    <a:lnTo>
                      <a:pt x="406" y="283"/>
                    </a:lnTo>
                    <a:lnTo>
                      <a:pt x="409" y="283"/>
                    </a:lnTo>
                    <a:lnTo>
                      <a:pt x="412" y="286"/>
                    </a:lnTo>
                    <a:lnTo>
                      <a:pt x="417" y="289"/>
                    </a:lnTo>
                    <a:lnTo>
                      <a:pt x="424" y="289"/>
                    </a:lnTo>
                    <a:lnTo>
                      <a:pt x="424" y="285"/>
                    </a:lnTo>
                    <a:lnTo>
                      <a:pt x="422" y="285"/>
                    </a:lnTo>
                    <a:lnTo>
                      <a:pt x="422" y="283"/>
                    </a:lnTo>
                    <a:lnTo>
                      <a:pt x="418" y="279"/>
                    </a:lnTo>
                    <a:lnTo>
                      <a:pt x="412" y="268"/>
                    </a:lnTo>
                    <a:lnTo>
                      <a:pt x="413" y="267"/>
                    </a:lnTo>
                    <a:lnTo>
                      <a:pt x="418" y="271"/>
                    </a:lnTo>
                    <a:lnTo>
                      <a:pt x="425" y="273"/>
                    </a:lnTo>
                    <a:lnTo>
                      <a:pt x="429" y="275"/>
                    </a:lnTo>
                    <a:lnTo>
                      <a:pt x="435" y="273"/>
                    </a:lnTo>
                    <a:lnTo>
                      <a:pt x="436" y="271"/>
                    </a:lnTo>
                    <a:lnTo>
                      <a:pt x="436" y="270"/>
                    </a:lnTo>
                    <a:lnTo>
                      <a:pt x="438" y="270"/>
                    </a:lnTo>
                    <a:lnTo>
                      <a:pt x="438" y="268"/>
                    </a:lnTo>
                    <a:lnTo>
                      <a:pt x="439" y="268"/>
                    </a:lnTo>
                    <a:lnTo>
                      <a:pt x="448" y="266"/>
                    </a:lnTo>
                    <a:lnTo>
                      <a:pt x="455" y="266"/>
                    </a:lnTo>
                    <a:lnTo>
                      <a:pt x="467" y="252"/>
                    </a:lnTo>
                    <a:lnTo>
                      <a:pt x="469" y="247"/>
                    </a:lnTo>
                    <a:lnTo>
                      <a:pt x="469" y="242"/>
                    </a:lnTo>
                    <a:lnTo>
                      <a:pt x="467" y="240"/>
                    </a:lnTo>
                    <a:lnTo>
                      <a:pt x="467" y="237"/>
                    </a:lnTo>
                    <a:lnTo>
                      <a:pt x="466" y="236"/>
                    </a:lnTo>
                    <a:lnTo>
                      <a:pt x="466" y="235"/>
                    </a:lnTo>
                    <a:lnTo>
                      <a:pt x="465" y="232"/>
                    </a:lnTo>
                    <a:lnTo>
                      <a:pt x="463" y="230"/>
                    </a:lnTo>
                    <a:lnTo>
                      <a:pt x="462" y="233"/>
                    </a:lnTo>
                    <a:lnTo>
                      <a:pt x="460" y="235"/>
                    </a:lnTo>
                    <a:lnTo>
                      <a:pt x="459" y="235"/>
                    </a:lnTo>
                    <a:lnTo>
                      <a:pt x="448" y="223"/>
                    </a:lnTo>
                    <a:lnTo>
                      <a:pt x="441" y="214"/>
                    </a:lnTo>
                    <a:lnTo>
                      <a:pt x="441" y="212"/>
                    </a:lnTo>
                    <a:lnTo>
                      <a:pt x="438" y="197"/>
                    </a:lnTo>
                    <a:lnTo>
                      <a:pt x="438" y="193"/>
                    </a:lnTo>
                    <a:lnTo>
                      <a:pt x="435" y="190"/>
                    </a:lnTo>
                    <a:lnTo>
                      <a:pt x="436" y="187"/>
                    </a:lnTo>
                    <a:lnTo>
                      <a:pt x="438" y="186"/>
                    </a:lnTo>
                    <a:lnTo>
                      <a:pt x="439" y="186"/>
                    </a:lnTo>
                    <a:lnTo>
                      <a:pt x="442" y="180"/>
                    </a:lnTo>
                    <a:lnTo>
                      <a:pt x="442" y="179"/>
                    </a:lnTo>
                    <a:lnTo>
                      <a:pt x="441" y="176"/>
                    </a:lnTo>
                    <a:lnTo>
                      <a:pt x="439" y="176"/>
                    </a:lnTo>
                    <a:lnTo>
                      <a:pt x="435" y="176"/>
                    </a:lnTo>
                    <a:lnTo>
                      <a:pt x="432" y="173"/>
                    </a:lnTo>
                    <a:lnTo>
                      <a:pt x="427" y="162"/>
                    </a:lnTo>
                    <a:lnTo>
                      <a:pt x="417" y="156"/>
                    </a:lnTo>
                    <a:lnTo>
                      <a:pt x="414" y="156"/>
                    </a:lnTo>
                    <a:lnTo>
                      <a:pt x="410" y="155"/>
                    </a:lnTo>
                    <a:lnTo>
                      <a:pt x="409" y="155"/>
                    </a:lnTo>
                    <a:lnTo>
                      <a:pt x="395" y="148"/>
                    </a:lnTo>
                    <a:lnTo>
                      <a:pt x="385" y="140"/>
                    </a:lnTo>
                    <a:lnTo>
                      <a:pt x="385" y="133"/>
                    </a:lnTo>
                    <a:lnTo>
                      <a:pt x="381" y="126"/>
                    </a:lnTo>
                    <a:lnTo>
                      <a:pt x="379" y="124"/>
                    </a:lnTo>
                    <a:lnTo>
                      <a:pt x="376" y="115"/>
                    </a:lnTo>
                    <a:lnTo>
                      <a:pt x="376" y="98"/>
                    </a:lnTo>
                    <a:lnTo>
                      <a:pt x="375" y="91"/>
                    </a:lnTo>
                    <a:lnTo>
                      <a:pt x="374" y="87"/>
                    </a:lnTo>
                    <a:lnTo>
                      <a:pt x="372" y="85"/>
                    </a:lnTo>
                    <a:lnTo>
                      <a:pt x="383" y="80"/>
                    </a:lnTo>
                    <a:lnTo>
                      <a:pt x="381" y="77"/>
                    </a:lnTo>
                    <a:lnTo>
                      <a:pt x="375" y="73"/>
                    </a:lnTo>
                    <a:lnTo>
                      <a:pt x="375" y="59"/>
                    </a:lnTo>
                    <a:lnTo>
                      <a:pt x="379" y="59"/>
                    </a:lnTo>
                    <a:lnTo>
                      <a:pt x="379" y="50"/>
                    </a:lnTo>
                    <a:lnTo>
                      <a:pt x="372" y="43"/>
                    </a:lnTo>
                    <a:lnTo>
                      <a:pt x="372" y="39"/>
                    </a:lnTo>
                    <a:lnTo>
                      <a:pt x="374" y="29"/>
                    </a:lnTo>
                    <a:lnTo>
                      <a:pt x="374" y="24"/>
                    </a:lnTo>
                    <a:lnTo>
                      <a:pt x="367" y="2"/>
                    </a:lnTo>
                    <a:lnTo>
                      <a:pt x="367" y="0"/>
                    </a:lnTo>
                    <a:lnTo>
                      <a:pt x="353" y="0"/>
                    </a:lnTo>
                    <a:lnTo>
                      <a:pt x="326" y="17"/>
                    </a:lnTo>
                    <a:lnTo>
                      <a:pt x="325" y="20"/>
                    </a:lnTo>
                    <a:lnTo>
                      <a:pt x="326" y="21"/>
                    </a:lnTo>
                    <a:lnTo>
                      <a:pt x="329" y="22"/>
                    </a:lnTo>
                    <a:lnTo>
                      <a:pt x="322" y="35"/>
                    </a:lnTo>
                    <a:lnTo>
                      <a:pt x="321" y="36"/>
                    </a:lnTo>
                    <a:lnTo>
                      <a:pt x="312" y="39"/>
                    </a:lnTo>
                    <a:lnTo>
                      <a:pt x="305" y="41"/>
                    </a:lnTo>
                    <a:lnTo>
                      <a:pt x="298" y="34"/>
                    </a:lnTo>
                    <a:lnTo>
                      <a:pt x="297" y="34"/>
                    </a:lnTo>
                    <a:lnTo>
                      <a:pt x="288" y="36"/>
                    </a:lnTo>
                    <a:lnTo>
                      <a:pt x="286" y="39"/>
                    </a:lnTo>
                    <a:lnTo>
                      <a:pt x="282" y="41"/>
                    </a:lnTo>
                    <a:lnTo>
                      <a:pt x="277" y="42"/>
                    </a:lnTo>
                    <a:lnTo>
                      <a:pt x="276" y="42"/>
                    </a:lnTo>
                    <a:lnTo>
                      <a:pt x="275" y="46"/>
                    </a:lnTo>
                    <a:lnTo>
                      <a:pt x="276" y="50"/>
                    </a:lnTo>
                    <a:lnTo>
                      <a:pt x="280" y="5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03" name="Freeform 231">
                <a:extLst>
                  <a:ext uri="{FF2B5EF4-FFF2-40B4-BE49-F238E27FC236}">
                    <a16:creationId xmlns:a16="http://schemas.microsoft.com/office/drawing/2014/main" id="{105EEA7F-2AFD-377C-15B3-8C79EBCCD8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8" y="272"/>
                <a:ext cx="101" cy="139"/>
              </a:xfrm>
              <a:custGeom>
                <a:avLst/>
                <a:gdLst>
                  <a:gd name="T0" fmla="*/ 312 w 404"/>
                  <a:gd name="T1" fmla="*/ 5 h 555"/>
                  <a:gd name="T2" fmla="*/ 277 w 404"/>
                  <a:gd name="T3" fmla="*/ 0 h 555"/>
                  <a:gd name="T4" fmla="*/ 259 w 404"/>
                  <a:gd name="T5" fmla="*/ 32 h 555"/>
                  <a:gd name="T6" fmla="*/ 247 w 404"/>
                  <a:gd name="T7" fmla="*/ 48 h 555"/>
                  <a:gd name="T8" fmla="*/ 170 w 404"/>
                  <a:gd name="T9" fmla="*/ 77 h 555"/>
                  <a:gd name="T10" fmla="*/ 150 w 404"/>
                  <a:gd name="T11" fmla="*/ 53 h 555"/>
                  <a:gd name="T12" fmla="*/ 123 w 404"/>
                  <a:gd name="T13" fmla="*/ 51 h 555"/>
                  <a:gd name="T14" fmla="*/ 122 w 404"/>
                  <a:gd name="T15" fmla="*/ 83 h 555"/>
                  <a:gd name="T16" fmla="*/ 146 w 404"/>
                  <a:gd name="T17" fmla="*/ 103 h 555"/>
                  <a:gd name="T18" fmla="*/ 148 w 404"/>
                  <a:gd name="T19" fmla="*/ 123 h 555"/>
                  <a:gd name="T20" fmla="*/ 117 w 404"/>
                  <a:gd name="T21" fmla="*/ 142 h 555"/>
                  <a:gd name="T22" fmla="*/ 99 w 404"/>
                  <a:gd name="T23" fmla="*/ 150 h 555"/>
                  <a:gd name="T24" fmla="*/ 106 w 404"/>
                  <a:gd name="T25" fmla="*/ 171 h 555"/>
                  <a:gd name="T26" fmla="*/ 113 w 404"/>
                  <a:gd name="T27" fmla="*/ 197 h 555"/>
                  <a:gd name="T28" fmla="*/ 139 w 404"/>
                  <a:gd name="T29" fmla="*/ 201 h 555"/>
                  <a:gd name="T30" fmla="*/ 133 w 404"/>
                  <a:gd name="T31" fmla="*/ 214 h 555"/>
                  <a:gd name="T32" fmla="*/ 143 w 404"/>
                  <a:gd name="T33" fmla="*/ 251 h 555"/>
                  <a:gd name="T34" fmla="*/ 133 w 404"/>
                  <a:gd name="T35" fmla="*/ 324 h 555"/>
                  <a:gd name="T36" fmla="*/ 106 w 404"/>
                  <a:gd name="T37" fmla="*/ 343 h 555"/>
                  <a:gd name="T38" fmla="*/ 86 w 404"/>
                  <a:gd name="T39" fmla="*/ 340 h 555"/>
                  <a:gd name="T40" fmla="*/ 55 w 404"/>
                  <a:gd name="T41" fmla="*/ 360 h 555"/>
                  <a:gd name="T42" fmla="*/ 43 w 404"/>
                  <a:gd name="T43" fmla="*/ 378 h 555"/>
                  <a:gd name="T44" fmla="*/ 0 w 404"/>
                  <a:gd name="T45" fmla="*/ 403 h 555"/>
                  <a:gd name="T46" fmla="*/ 21 w 404"/>
                  <a:gd name="T47" fmla="*/ 427 h 555"/>
                  <a:gd name="T48" fmla="*/ 10 w 404"/>
                  <a:gd name="T49" fmla="*/ 459 h 555"/>
                  <a:gd name="T50" fmla="*/ 16 w 404"/>
                  <a:gd name="T51" fmla="*/ 490 h 555"/>
                  <a:gd name="T52" fmla="*/ 48 w 404"/>
                  <a:gd name="T53" fmla="*/ 494 h 555"/>
                  <a:gd name="T54" fmla="*/ 66 w 404"/>
                  <a:gd name="T55" fmla="*/ 505 h 555"/>
                  <a:gd name="T56" fmla="*/ 88 w 404"/>
                  <a:gd name="T57" fmla="*/ 505 h 555"/>
                  <a:gd name="T58" fmla="*/ 116 w 404"/>
                  <a:gd name="T59" fmla="*/ 506 h 555"/>
                  <a:gd name="T60" fmla="*/ 137 w 404"/>
                  <a:gd name="T61" fmla="*/ 519 h 555"/>
                  <a:gd name="T62" fmla="*/ 200 w 404"/>
                  <a:gd name="T63" fmla="*/ 528 h 555"/>
                  <a:gd name="T64" fmla="*/ 237 w 404"/>
                  <a:gd name="T65" fmla="*/ 491 h 555"/>
                  <a:gd name="T66" fmla="*/ 242 w 404"/>
                  <a:gd name="T67" fmla="*/ 456 h 555"/>
                  <a:gd name="T68" fmla="*/ 268 w 404"/>
                  <a:gd name="T69" fmla="*/ 427 h 555"/>
                  <a:gd name="T70" fmla="*/ 253 w 404"/>
                  <a:gd name="T71" fmla="*/ 392 h 555"/>
                  <a:gd name="T72" fmla="*/ 222 w 404"/>
                  <a:gd name="T73" fmla="*/ 378 h 555"/>
                  <a:gd name="T74" fmla="*/ 243 w 404"/>
                  <a:gd name="T75" fmla="*/ 343 h 555"/>
                  <a:gd name="T76" fmla="*/ 252 w 404"/>
                  <a:gd name="T77" fmla="*/ 346 h 555"/>
                  <a:gd name="T78" fmla="*/ 259 w 404"/>
                  <a:gd name="T79" fmla="*/ 336 h 555"/>
                  <a:gd name="T80" fmla="*/ 271 w 404"/>
                  <a:gd name="T81" fmla="*/ 349 h 555"/>
                  <a:gd name="T82" fmla="*/ 277 w 404"/>
                  <a:gd name="T83" fmla="*/ 378 h 555"/>
                  <a:gd name="T84" fmla="*/ 310 w 404"/>
                  <a:gd name="T85" fmla="*/ 374 h 555"/>
                  <a:gd name="T86" fmla="*/ 330 w 404"/>
                  <a:gd name="T87" fmla="*/ 371 h 555"/>
                  <a:gd name="T88" fmla="*/ 313 w 404"/>
                  <a:gd name="T89" fmla="*/ 353 h 555"/>
                  <a:gd name="T90" fmla="*/ 307 w 404"/>
                  <a:gd name="T91" fmla="*/ 339 h 555"/>
                  <a:gd name="T92" fmla="*/ 284 w 404"/>
                  <a:gd name="T93" fmla="*/ 307 h 555"/>
                  <a:gd name="T94" fmla="*/ 254 w 404"/>
                  <a:gd name="T95" fmla="*/ 300 h 555"/>
                  <a:gd name="T96" fmla="*/ 242 w 404"/>
                  <a:gd name="T97" fmla="*/ 261 h 555"/>
                  <a:gd name="T98" fmla="*/ 253 w 404"/>
                  <a:gd name="T99" fmla="*/ 268 h 555"/>
                  <a:gd name="T100" fmla="*/ 280 w 404"/>
                  <a:gd name="T101" fmla="*/ 258 h 555"/>
                  <a:gd name="T102" fmla="*/ 310 w 404"/>
                  <a:gd name="T103" fmla="*/ 273 h 555"/>
                  <a:gd name="T104" fmla="*/ 300 w 404"/>
                  <a:gd name="T105" fmla="*/ 252 h 555"/>
                  <a:gd name="T106" fmla="*/ 316 w 404"/>
                  <a:gd name="T107" fmla="*/ 240 h 555"/>
                  <a:gd name="T108" fmla="*/ 324 w 404"/>
                  <a:gd name="T109" fmla="*/ 247 h 555"/>
                  <a:gd name="T110" fmla="*/ 369 w 404"/>
                  <a:gd name="T111" fmla="*/ 214 h 555"/>
                  <a:gd name="T112" fmla="*/ 401 w 404"/>
                  <a:gd name="T113" fmla="*/ 223 h 555"/>
                  <a:gd name="T114" fmla="*/ 394 w 404"/>
                  <a:gd name="T115" fmla="*/ 199 h 555"/>
                  <a:gd name="T116" fmla="*/ 342 w 404"/>
                  <a:gd name="T117" fmla="*/ 161 h 555"/>
                  <a:gd name="T118" fmla="*/ 341 w 404"/>
                  <a:gd name="T119" fmla="*/ 141 h 555"/>
                  <a:gd name="T120" fmla="*/ 307 w 404"/>
                  <a:gd name="T121" fmla="*/ 93 h 555"/>
                  <a:gd name="T122" fmla="*/ 317 w 404"/>
                  <a:gd name="T123" fmla="*/ 85 h 555"/>
                  <a:gd name="T124" fmla="*/ 309 w 404"/>
                  <a:gd name="T125" fmla="*/ 75 h 5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04" h="555">
                    <a:moveTo>
                      <a:pt x="327" y="39"/>
                    </a:moveTo>
                    <a:lnTo>
                      <a:pt x="327" y="38"/>
                    </a:lnTo>
                    <a:lnTo>
                      <a:pt x="333" y="19"/>
                    </a:lnTo>
                    <a:lnTo>
                      <a:pt x="328" y="15"/>
                    </a:lnTo>
                    <a:lnTo>
                      <a:pt x="319" y="8"/>
                    </a:lnTo>
                    <a:lnTo>
                      <a:pt x="314" y="7"/>
                    </a:lnTo>
                    <a:lnTo>
                      <a:pt x="312" y="5"/>
                    </a:lnTo>
                    <a:lnTo>
                      <a:pt x="307" y="5"/>
                    </a:lnTo>
                    <a:lnTo>
                      <a:pt x="304" y="7"/>
                    </a:lnTo>
                    <a:lnTo>
                      <a:pt x="295" y="7"/>
                    </a:lnTo>
                    <a:lnTo>
                      <a:pt x="288" y="4"/>
                    </a:lnTo>
                    <a:lnTo>
                      <a:pt x="287" y="3"/>
                    </a:lnTo>
                    <a:lnTo>
                      <a:pt x="281" y="0"/>
                    </a:lnTo>
                    <a:lnTo>
                      <a:pt x="277" y="0"/>
                    </a:lnTo>
                    <a:lnTo>
                      <a:pt x="275" y="1"/>
                    </a:lnTo>
                    <a:lnTo>
                      <a:pt x="275" y="5"/>
                    </a:lnTo>
                    <a:lnTo>
                      <a:pt x="271" y="11"/>
                    </a:lnTo>
                    <a:lnTo>
                      <a:pt x="257" y="26"/>
                    </a:lnTo>
                    <a:lnTo>
                      <a:pt x="257" y="27"/>
                    </a:lnTo>
                    <a:lnTo>
                      <a:pt x="259" y="30"/>
                    </a:lnTo>
                    <a:lnTo>
                      <a:pt x="259" y="32"/>
                    </a:lnTo>
                    <a:lnTo>
                      <a:pt x="257" y="33"/>
                    </a:lnTo>
                    <a:lnTo>
                      <a:pt x="257" y="36"/>
                    </a:lnTo>
                    <a:lnTo>
                      <a:pt x="256" y="36"/>
                    </a:lnTo>
                    <a:lnTo>
                      <a:pt x="255" y="38"/>
                    </a:lnTo>
                    <a:lnTo>
                      <a:pt x="253" y="47"/>
                    </a:lnTo>
                    <a:lnTo>
                      <a:pt x="250" y="50"/>
                    </a:lnTo>
                    <a:lnTo>
                      <a:pt x="247" y="48"/>
                    </a:lnTo>
                    <a:lnTo>
                      <a:pt x="244" y="46"/>
                    </a:lnTo>
                    <a:lnTo>
                      <a:pt x="242" y="47"/>
                    </a:lnTo>
                    <a:lnTo>
                      <a:pt x="233" y="47"/>
                    </a:lnTo>
                    <a:lnTo>
                      <a:pt x="204" y="63"/>
                    </a:lnTo>
                    <a:lnTo>
                      <a:pt x="189" y="64"/>
                    </a:lnTo>
                    <a:lnTo>
                      <a:pt x="170" y="75"/>
                    </a:lnTo>
                    <a:lnTo>
                      <a:pt x="170" y="77"/>
                    </a:lnTo>
                    <a:lnTo>
                      <a:pt x="169" y="77"/>
                    </a:lnTo>
                    <a:lnTo>
                      <a:pt x="166" y="75"/>
                    </a:lnTo>
                    <a:lnTo>
                      <a:pt x="162" y="71"/>
                    </a:lnTo>
                    <a:lnTo>
                      <a:pt x="161" y="71"/>
                    </a:lnTo>
                    <a:lnTo>
                      <a:pt x="161" y="68"/>
                    </a:lnTo>
                    <a:lnTo>
                      <a:pt x="153" y="56"/>
                    </a:lnTo>
                    <a:lnTo>
                      <a:pt x="150" y="53"/>
                    </a:lnTo>
                    <a:lnTo>
                      <a:pt x="148" y="53"/>
                    </a:lnTo>
                    <a:lnTo>
                      <a:pt x="124" y="46"/>
                    </a:lnTo>
                    <a:lnTo>
                      <a:pt x="122" y="46"/>
                    </a:lnTo>
                    <a:lnTo>
                      <a:pt x="120" y="47"/>
                    </a:lnTo>
                    <a:lnTo>
                      <a:pt x="122" y="47"/>
                    </a:lnTo>
                    <a:lnTo>
                      <a:pt x="123" y="50"/>
                    </a:lnTo>
                    <a:lnTo>
                      <a:pt x="123" y="51"/>
                    </a:lnTo>
                    <a:lnTo>
                      <a:pt x="120" y="57"/>
                    </a:lnTo>
                    <a:lnTo>
                      <a:pt x="119" y="57"/>
                    </a:lnTo>
                    <a:lnTo>
                      <a:pt x="117" y="58"/>
                    </a:lnTo>
                    <a:lnTo>
                      <a:pt x="116" y="61"/>
                    </a:lnTo>
                    <a:lnTo>
                      <a:pt x="119" y="64"/>
                    </a:lnTo>
                    <a:lnTo>
                      <a:pt x="119" y="68"/>
                    </a:lnTo>
                    <a:lnTo>
                      <a:pt x="122" y="83"/>
                    </a:lnTo>
                    <a:lnTo>
                      <a:pt x="122" y="85"/>
                    </a:lnTo>
                    <a:lnTo>
                      <a:pt x="129" y="94"/>
                    </a:lnTo>
                    <a:lnTo>
                      <a:pt x="140" y="106"/>
                    </a:lnTo>
                    <a:lnTo>
                      <a:pt x="141" y="106"/>
                    </a:lnTo>
                    <a:lnTo>
                      <a:pt x="143" y="104"/>
                    </a:lnTo>
                    <a:lnTo>
                      <a:pt x="144" y="101"/>
                    </a:lnTo>
                    <a:lnTo>
                      <a:pt x="146" y="103"/>
                    </a:lnTo>
                    <a:lnTo>
                      <a:pt x="147" y="106"/>
                    </a:lnTo>
                    <a:lnTo>
                      <a:pt x="147" y="107"/>
                    </a:lnTo>
                    <a:lnTo>
                      <a:pt x="148" y="108"/>
                    </a:lnTo>
                    <a:lnTo>
                      <a:pt x="148" y="111"/>
                    </a:lnTo>
                    <a:lnTo>
                      <a:pt x="150" y="113"/>
                    </a:lnTo>
                    <a:lnTo>
                      <a:pt x="150" y="118"/>
                    </a:lnTo>
                    <a:lnTo>
                      <a:pt x="148" y="123"/>
                    </a:lnTo>
                    <a:lnTo>
                      <a:pt x="136" y="137"/>
                    </a:lnTo>
                    <a:lnTo>
                      <a:pt x="129" y="137"/>
                    </a:lnTo>
                    <a:lnTo>
                      <a:pt x="120" y="139"/>
                    </a:lnTo>
                    <a:lnTo>
                      <a:pt x="119" y="139"/>
                    </a:lnTo>
                    <a:lnTo>
                      <a:pt x="119" y="141"/>
                    </a:lnTo>
                    <a:lnTo>
                      <a:pt x="117" y="141"/>
                    </a:lnTo>
                    <a:lnTo>
                      <a:pt x="117" y="142"/>
                    </a:lnTo>
                    <a:lnTo>
                      <a:pt x="116" y="144"/>
                    </a:lnTo>
                    <a:lnTo>
                      <a:pt x="110" y="146"/>
                    </a:lnTo>
                    <a:lnTo>
                      <a:pt x="106" y="144"/>
                    </a:lnTo>
                    <a:lnTo>
                      <a:pt x="99" y="142"/>
                    </a:lnTo>
                    <a:lnTo>
                      <a:pt x="94" y="138"/>
                    </a:lnTo>
                    <a:lnTo>
                      <a:pt x="93" y="139"/>
                    </a:lnTo>
                    <a:lnTo>
                      <a:pt x="99" y="150"/>
                    </a:lnTo>
                    <a:lnTo>
                      <a:pt x="103" y="154"/>
                    </a:lnTo>
                    <a:lnTo>
                      <a:pt x="103" y="156"/>
                    </a:lnTo>
                    <a:lnTo>
                      <a:pt x="105" y="156"/>
                    </a:lnTo>
                    <a:lnTo>
                      <a:pt x="105" y="160"/>
                    </a:lnTo>
                    <a:lnTo>
                      <a:pt x="108" y="163"/>
                    </a:lnTo>
                    <a:lnTo>
                      <a:pt x="106" y="166"/>
                    </a:lnTo>
                    <a:lnTo>
                      <a:pt x="106" y="171"/>
                    </a:lnTo>
                    <a:lnTo>
                      <a:pt x="108" y="174"/>
                    </a:lnTo>
                    <a:lnTo>
                      <a:pt x="106" y="183"/>
                    </a:lnTo>
                    <a:lnTo>
                      <a:pt x="109" y="191"/>
                    </a:lnTo>
                    <a:lnTo>
                      <a:pt x="109" y="192"/>
                    </a:lnTo>
                    <a:lnTo>
                      <a:pt x="112" y="195"/>
                    </a:lnTo>
                    <a:lnTo>
                      <a:pt x="113" y="195"/>
                    </a:lnTo>
                    <a:lnTo>
                      <a:pt x="113" y="197"/>
                    </a:lnTo>
                    <a:lnTo>
                      <a:pt x="119" y="198"/>
                    </a:lnTo>
                    <a:lnTo>
                      <a:pt x="122" y="198"/>
                    </a:lnTo>
                    <a:lnTo>
                      <a:pt x="123" y="197"/>
                    </a:lnTo>
                    <a:lnTo>
                      <a:pt x="124" y="197"/>
                    </a:lnTo>
                    <a:lnTo>
                      <a:pt x="127" y="194"/>
                    </a:lnTo>
                    <a:lnTo>
                      <a:pt x="129" y="195"/>
                    </a:lnTo>
                    <a:lnTo>
                      <a:pt x="139" y="201"/>
                    </a:lnTo>
                    <a:lnTo>
                      <a:pt x="140" y="204"/>
                    </a:lnTo>
                    <a:lnTo>
                      <a:pt x="143" y="206"/>
                    </a:lnTo>
                    <a:lnTo>
                      <a:pt x="143" y="209"/>
                    </a:lnTo>
                    <a:lnTo>
                      <a:pt x="141" y="211"/>
                    </a:lnTo>
                    <a:lnTo>
                      <a:pt x="137" y="209"/>
                    </a:lnTo>
                    <a:lnTo>
                      <a:pt x="133" y="211"/>
                    </a:lnTo>
                    <a:lnTo>
                      <a:pt x="133" y="214"/>
                    </a:lnTo>
                    <a:lnTo>
                      <a:pt x="141" y="223"/>
                    </a:lnTo>
                    <a:lnTo>
                      <a:pt x="141" y="224"/>
                    </a:lnTo>
                    <a:lnTo>
                      <a:pt x="140" y="226"/>
                    </a:lnTo>
                    <a:lnTo>
                      <a:pt x="137" y="230"/>
                    </a:lnTo>
                    <a:lnTo>
                      <a:pt x="136" y="230"/>
                    </a:lnTo>
                    <a:lnTo>
                      <a:pt x="136" y="231"/>
                    </a:lnTo>
                    <a:lnTo>
                      <a:pt x="143" y="251"/>
                    </a:lnTo>
                    <a:lnTo>
                      <a:pt x="143" y="252"/>
                    </a:lnTo>
                    <a:lnTo>
                      <a:pt x="146" y="255"/>
                    </a:lnTo>
                    <a:lnTo>
                      <a:pt x="146" y="266"/>
                    </a:lnTo>
                    <a:lnTo>
                      <a:pt x="141" y="276"/>
                    </a:lnTo>
                    <a:lnTo>
                      <a:pt x="136" y="300"/>
                    </a:lnTo>
                    <a:lnTo>
                      <a:pt x="136" y="317"/>
                    </a:lnTo>
                    <a:lnTo>
                      <a:pt x="133" y="324"/>
                    </a:lnTo>
                    <a:lnTo>
                      <a:pt x="131" y="325"/>
                    </a:lnTo>
                    <a:lnTo>
                      <a:pt x="131" y="332"/>
                    </a:lnTo>
                    <a:lnTo>
                      <a:pt x="123" y="333"/>
                    </a:lnTo>
                    <a:lnTo>
                      <a:pt x="115" y="333"/>
                    </a:lnTo>
                    <a:lnTo>
                      <a:pt x="115" y="338"/>
                    </a:lnTo>
                    <a:lnTo>
                      <a:pt x="109" y="342"/>
                    </a:lnTo>
                    <a:lnTo>
                      <a:pt x="106" y="343"/>
                    </a:lnTo>
                    <a:lnTo>
                      <a:pt x="101" y="342"/>
                    </a:lnTo>
                    <a:lnTo>
                      <a:pt x="99" y="339"/>
                    </a:lnTo>
                    <a:lnTo>
                      <a:pt x="95" y="339"/>
                    </a:lnTo>
                    <a:lnTo>
                      <a:pt x="94" y="340"/>
                    </a:lnTo>
                    <a:lnTo>
                      <a:pt x="94" y="339"/>
                    </a:lnTo>
                    <a:lnTo>
                      <a:pt x="93" y="339"/>
                    </a:lnTo>
                    <a:lnTo>
                      <a:pt x="86" y="340"/>
                    </a:lnTo>
                    <a:lnTo>
                      <a:pt x="81" y="340"/>
                    </a:lnTo>
                    <a:lnTo>
                      <a:pt x="80" y="342"/>
                    </a:lnTo>
                    <a:lnTo>
                      <a:pt x="80" y="347"/>
                    </a:lnTo>
                    <a:lnTo>
                      <a:pt x="73" y="347"/>
                    </a:lnTo>
                    <a:lnTo>
                      <a:pt x="70" y="354"/>
                    </a:lnTo>
                    <a:lnTo>
                      <a:pt x="66" y="360"/>
                    </a:lnTo>
                    <a:lnTo>
                      <a:pt x="55" y="360"/>
                    </a:lnTo>
                    <a:lnTo>
                      <a:pt x="50" y="363"/>
                    </a:lnTo>
                    <a:lnTo>
                      <a:pt x="52" y="367"/>
                    </a:lnTo>
                    <a:lnTo>
                      <a:pt x="52" y="368"/>
                    </a:lnTo>
                    <a:lnTo>
                      <a:pt x="53" y="371"/>
                    </a:lnTo>
                    <a:lnTo>
                      <a:pt x="53" y="374"/>
                    </a:lnTo>
                    <a:lnTo>
                      <a:pt x="46" y="374"/>
                    </a:lnTo>
                    <a:lnTo>
                      <a:pt x="43" y="378"/>
                    </a:lnTo>
                    <a:lnTo>
                      <a:pt x="38" y="389"/>
                    </a:lnTo>
                    <a:lnTo>
                      <a:pt x="27" y="392"/>
                    </a:lnTo>
                    <a:lnTo>
                      <a:pt x="21" y="392"/>
                    </a:lnTo>
                    <a:lnTo>
                      <a:pt x="16" y="391"/>
                    </a:lnTo>
                    <a:lnTo>
                      <a:pt x="16" y="389"/>
                    </a:lnTo>
                    <a:lnTo>
                      <a:pt x="14" y="389"/>
                    </a:lnTo>
                    <a:lnTo>
                      <a:pt x="0" y="403"/>
                    </a:lnTo>
                    <a:lnTo>
                      <a:pt x="3" y="410"/>
                    </a:lnTo>
                    <a:lnTo>
                      <a:pt x="2" y="416"/>
                    </a:lnTo>
                    <a:lnTo>
                      <a:pt x="2" y="417"/>
                    </a:lnTo>
                    <a:lnTo>
                      <a:pt x="14" y="420"/>
                    </a:lnTo>
                    <a:lnTo>
                      <a:pt x="14" y="418"/>
                    </a:lnTo>
                    <a:lnTo>
                      <a:pt x="21" y="418"/>
                    </a:lnTo>
                    <a:lnTo>
                      <a:pt x="21" y="427"/>
                    </a:lnTo>
                    <a:lnTo>
                      <a:pt x="30" y="435"/>
                    </a:lnTo>
                    <a:lnTo>
                      <a:pt x="30" y="445"/>
                    </a:lnTo>
                    <a:lnTo>
                      <a:pt x="27" y="451"/>
                    </a:lnTo>
                    <a:lnTo>
                      <a:pt x="27" y="456"/>
                    </a:lnTo>
                    <a:lnTo>
                      <a:pt x="26" y="458"/>
                    </a:lnTo>
                    <a:lnTo>
                      <a:pt x="17" y="459"/>
                    </a:lnTo>
                    <a:lnTo>
                      <a:pt x="10" y="459"/>
                    </a:lnTo>
                    <a:lnTo>
                      <a:pt x="2" y="462"/>
                    </a:lnTo>
                    <a:lnTo>
                      <a:pt x="2" y="469"/>
                    </a:lnTo>
                    <a:lnTo>
                      <a:pt x="9" y="484"/>
                    </a:lnTo>
                    <a:lnTo>
                      <a:pt x="6" y="484"/>
                    </a:lnTo>
                    <a:lnTo>
                      <a:pt x="4" y="485"/>
                    </a:lnTo>
                    <a:lnTo>
                      <a:pt x="4" y="487"/>
                    </a:lnTo>
                    <a:lnTo>
                      <a:pt x="16" y="490"/>
                    </a:lnTo>
                    <a:lnTo>
                      <a:pt x="17" y="490"/>
                    </a:lnTo>
                    <a:lnTo>
                      <a:pt x="19" y="491"/>
                    </a:lnTo>
                    <a:lnTo>
                      <a:pt x="20" y="491"/>
                    </a:lnTo>
                    <a:lnTo>
                      <a:pt x="27" y="487"/>
                    </a:lnTo>
                    <a:lnTo>
                      <a:pt x="34" y="485"/>
                    </a:lnTo>
                    <a:lnTo>
                      <a:pt x="39" y="487"/>
                    </a:lnTo>
                    <a:lnTo>
                      <a:pt x="48" y="494"/>
                    </a:lnTo>
                    <a:lnTo>
                      <a:pt x="49" y="494"/>
                    </a:lnTo>
                    <a:lnTo>
                      <a:pt x="50" y="495"/>
                    </a:lnTo>
                    <a:lnTo>
                      <a:pt x="57" y="508"/>
                    </a:lnTo>
                    <a:lnTo>
                      <a:pt x="60" y="508"/>
                    </a:lnTo>
                    <a:lnTo>
                      <a:pt x="63" y="506"/>
                    </a:lnTo>
                    <a:lnTo>
                      <a:pt x="64" y="506"/>
                    </a:lnTo>
                    <a:lnTo>
                      <a:pt x="66" y="505"/>
                    </a:lnTo>
                    <a:lnTo>
                      <a:pt x="70" y="508"/>
                    </a:lnTo>
                    <a:lnTo>
                      <a:pt x="70" y="509"/>
                    </a:lnTo>
                    <a:lnTo>
                      <a:pt x="71" y="509"/>
                    </a:lnTo>
                    <a:lnTo>
                      <a:pt x="74" y="505"/>
                    </a:lnTo>
                    <a:lnTo>
                      <a:pt x="87" y="504"/>
                    </a:lnTo>
                    <a:lnTo>
                      <a:pt x="88" y="504"/>
                    </a:lnTo>
                    <a:lnTo>
                      <a:pt x="88" y="505"/>
                    </a:lnTo>
                    <a:lnTo>
                      <a:pt x="90" y="505"/>
                    </a:lnTo>
                    <a:lnTo>
                      <a:pt x="90" y="506"/>
                    </a:lnTo>
                    <a:lnTo>
                      <a:pt x="88" y="511"/>
                    </a:lnTo>
                    <a:lnTo>
                      <a:pt x="88" y="512"/>
                    </a:lnTo>
                    <a:lnTo>
                      <a:pt x="91" y="515"/>
                    </a:lnTo>
                    <a:lnTo>
                      <a:pt x="110" y="509"/>
                    </a:lnTo>
                    <a:lnTo>
                      <a:pt x="116" y="506"/>
                    </a:lnTo>
                    <a:lnTo>
                      <a:pt x="119" y="501"/>
                    </a:lnTo>
                    <a:lnTo>
                      <a:pt x="119" y="499"/>
                    </a:lnTo>
                    <a:lnTo>
                      <a:pt x="126" y="502"/>
                    </a:lnTo>
                    <a:lnTo>
                      <a:pt x="137" y="511"/>
                    </a:lnTo>
                    <a:lnTo>
                      <a:pt x="136" y="513"/>
                    </a:lnTo>
                    <a:lnTo>
                      <a:pt x="136" y="516"/>
                    </a:lnTo>
                    <a:lnTo>
                      <a:pt x="137" y="519"/>
                    </a:lnTo>
                    <a:lnTo>
                      <a:pt x="137" y="521"/>
                    </a:lnTo>
                    <a:lnTo>
                      <a:pt x="144" y="526"/>
                    </a:lnTo>
                    <a:lnTo>
                      <a:pt x="153" y="543"/>
                    </a:lnTo>
                    <a:lnTo>
                      <a:pt x="162" y="555"/>
                    </a:lnTo>
                    <a:lnTo>
                      <a:pt x="193" y="522"/>
                    </a:lnTo>
                    <a:lnTo>
                      <a:pt x="199" y="526"/>
                    </a:lnTo>
                    <a:lnTo>
                      <a:pt x="200" y="528"/>
                    </a:lnTo>
                    <a:lnTo>
                      <a:pt x="207" y="528"/>
                    </a:lnTo>
                    <a:lnTo>
                      <a:pt x="208" y="525"/>
                    </a:lnTo>
                    <a:lnTo>
                      <a:pt x="220" y="516"/>
                    </a:lnTo>
                    <a:lnTo>
                      <a:pt x="235" y="497"/>
                    </a:lnTo>
                    <a:lnTo>
                      <a:pt x="239" y="494"/>
                    </a:lnTo>
                    <a:lnTo>
                      <a:pt x="240" y="494"/>
                    </a:lnTo>
                    <a:lnTo>
                      <a:pt x="237" y="491"/>
                    </a:lnTo>
                    <a:lnTo>
                      <a:pt x="233" y="473"/>
                    </a:lnTo>
                    <a:lnTo>
                      <a:pt x="239" y="462"/>
                    </a:lnTo>
                    <a:lnTo>
                      <a:pt x="240" y="461"/>
                    </a:lnTo>
                    <a:lnTo>
                      <a:pt x="239" y="459"/>
                    </a:lnTo>
                    <a:lnTo>
                      <a:pt x="240" y="458"/>
                    </a:lnTo>
                    <a:lnTo>
                      <a:pt x="242" y="458"/>
                    </a:lnTo>
                    <a:lnTo>
                      <a:pt x="242" y="456"/>
                    </a:lnTo>
                    <a:lnTo>
                      <a:pt x="247" y="444"/>
                    </a:lnTo>
                    <a:lnTo>
                      <a:pt x="256" y="434"/>
                    </a:lnTo>
                    <a:lnTo>
                      <a:pt x="260" y="431"/>
                    </a:lnTo>
                    <a:lnTo>
                      <a:pt x="266" y="428"/>
                    </a:lnTo>
                    <a:lnTo>
                      <a:pt x="267" y="428"/>
                    </a:lnTo>
                    <a:lnTo>
                      <a:pt x="268" y="430"/>
                    </a:lnTo>
                    <a:lnTo>
                      <a:pt x="268" y="427"/>
                    </a:lnTo>
                    <a:lnTo>
                      <a:pt x="274" y="410"/>
                    </a:lnTo>
                    <a:lnTo>
                      <a:pt x="274" y="405"/>
                    </a:lnTo>
                    <a:lnTo>
                      <a:pt x="271" y="402"/>
                    </a:lnTo>
                    <a:lnTo>
                      <a:pt x="270" y="402"/>
                    </a:lnTo>
                    <a:lnTo>
                      <a:pt x="254" y="395"/>
                    </a:lnTo>
                    <a:lnTo>
                      <a:pt x="253" y="393"/>
                    </a:lnTo>
                    <a:lnTo>
                      <a:pt x="253" y="392"/>
                    </a:lnTo>
                    <a:lnTo>
                      <a:pt x="250" y="386"/>
                    </a:lnTo>
                    <a:lnTo>
                      <a:pt x="246" y="384"/>
                    </a:lnTo>
                    <a:lnTo>
                      <a:pt x="242" y="379"/>
                    </a:lnTo>
                    <a:lnTo>
                      <a:pt x="242" y="378"/>
                    </a:lnTo>
                    <a:lnTo>
                      <a:pt x="232" y="377"/>
                    </a:lnTo>
                    <a:lnTo>
                      <a:pt x="227" y="377"/>
                    </a:lnTo>
                    <a:lnTo>
                      <a:pt x="222" y="378"/>
                    </a:lnTo>
                    <a:lnTo>
                      <a:pt x="229" y="364"/>
                    </a:lnTo>
                    <a:lnTo>
                      <a:pt x="236" y="358"/>
                    </a:lnTo>
                    <a:lnTo>
                      <a:pt x="239" y="351"/>
                    </a:lnTo>
                    <a:lnTo>
                      <a:pt x="239" y="350"/>
                    </a:lnTo>
                    <a:lnTo>
                      <a:pt x="237" y="349"/>
                    </a:lnTo>
                    <a:lnTo>
                      <a:pt x="240" y="346"/>
                    </a:lnTo>
                    <a:lnTo>
                      <a:pt x="243" y="343"/>
                    </a:lnTo>
                    <a:lnTo>
                      <a:pt x="243" y="339"/>
                    </a:lnTo>
                    <a:lnTo>
                      <a:pt x="246" y="336"/>
                    </a:lnTo>
                    <a:lnTo>
                      <a:pt x="246" y="335"/>
                    </a:lnTo>
                    <a:lnTo>
                      <a:pt x="252" y="335"/>
                    </a:lnTo>
                    <a:lnTo>
                      <a:pt x="254" y="336"/>
                    </a:lnTo>
                    <a:lnTo>
                      <a:pt x="254" y="339"/>
                    </a:lnTo>
                    <a:lnTo>
                      <a:pt x="252" y="346"/>
                    </a:lnTo>
                    <a:lnTo>
                      <a:pt x="252" y="347"/>
                    </a:lnTo>
                    <a:lnTo>
                      <a:pt x="254" y="347"/>
                    </a:lnTo>
                    <a:lnTo>
                      <a:pt x="256" y="342"/>
                    </a:lnTo>
                    <a:lnTo>
                      <a:pt x="257" y="340"/>
                    </a:lnTo>
                    <a:lnTo>
                      <a:pt x="257" y="338"/>
                    </a:lnTo>
                    <a:lnTo>
                      <a:pt x="259" y="338"/>
                    </a:lnTo>
                    <a:lnTo>
                      <a:pt x="259" y="336"/>
                    </a:lnTo>
                    <a:lnTo>
                      <a:pt x="260" y="336"/>
                    </a:lnTo>
                    <a:lnTo>
                      <a:pt x="261" y="338"/>
                    </a:lnTo>
                    <a:lnTo>
                      <a:pt x="263" y="338"/>
                    </a:lnTo>
                    <a:lnTo>
                      <a:pt x="263" y="339"/>
                    </a:lnTo>
                    <a:lnTo>
                      <a:pt x="264" y="343"/>
                    </a:lnTo>
                    <a:lnTo>
                      <a:pt x="268" y="346"/>
                    </a:lnTo>
                    <a:lnTo>
                      <a:pt x="271" y="349"/>
                    </a:lnTo>
                    <a:lnTo>
                      <a:pt x="271" y="351"/>
                    </a:lnTo>
                    <a:lnTo>
                      <a:pt x="270" y="353"/>
                    </a:lnTo>
                    <a:lnTo>
                      <a:pt x="270" y="356"/>
                    </a:lnTo>
                    <a:lnTo>
                      <a:pt x="271" y="364"/>
                    </a:lnTo>
                    <a:lnTo>
                      <a:pt x="271" y="377"/>
                    </a:lnTo>
                    <a:lnTo>
                      <a:pt x="273" y="378"/>
                    </a:lnTo>
                    <a:lnTo>
                      <a:pt x="277" y="378"/>
                    </a:lnTo>
                    <a:lnTo>
                      <a:pt x="280" y="381"/>
                    </a:lnTo>
                    <a:lnTo>
                      <a:pt x="281" y="392"/>
                    </a:lnTo>
                    <a:lnTo>
                      <a:pt x="281" y="393"/>
                    </a:lnTo>
                    <a:lnTo>
                      <a:pt x="282" y="392"/>
                    </a:lnTo>
                    <a:lnTo>
                      <a:pt x="294" y="385"/>
                    </a:lnTo>
                    <a:lnTo>
                      <a:pt x="297" y="382"/>
                    </a:lnTo>
                    <a:lnTo>
                      <a:pt x="310" y="374"/>
                    </a:lnTo>
                    <a:lnTo>
                      <a:pt x="323" y="379"/>
                    </a:lnTo>
                    <a:lnTo>
                      <a:pt x="324" y="381"/>
                    </a:lnTo>
                    <a:lnTo>
                      <a:pt x="327" y="378"/>
                    </a:lnTo>
                    <a:lnTo>
                      <a:pt x="327" y="377"/>
                    </a:lnTo>
                    <a:lnTo>
                      <a:pt x="328" y="372"/>
                    </a:lnTo>
                    <a:lnTo>
                      <a:pt x="330" y="372"/>
                    </a:lnTo>
                    <a:lnTo>
                      <a:pt x="330" y="371"/>
                    </a:lnTo>
                    <a:lnTo>
                      <a:pt x="327" y="370"/>
                    </a:lnTo>
                    <a:lnTo>
                      <a:pt x="326" y="363"/>
                    </a:lnTo>
                    <a:lnTo>
                      <a:pt x="326" y="351"/>
                    </a:lnTo>
                    <a:lnTo>
                      <a:pt x="327" y="349"/>
                    </a:lnTo>
                    <a:lnTo>
                      <a:pt x="320" y="347"/>
                    </a:lnTo>
                    <a:lnTo>
                      <a:pt x="316" y="349"/>
                    </a:lnTo>
                    <a:lnTo>
                      <a:pt x="313" y="353"/>
                    </a:lnTo>
                    <a:lnTo>
                      <a:pt x="309" y="350"/>
                    </a:lnTo>
                    <a:lnTo>
                      <a:pt x="303" y="349"/>
                    </a:lnTo>
                    <a:lnTo>
                      <a:pt x="300" y="346"/>
                    </a:lnTo>
                    <a:lnTo>
                      <a:pt x="302" y="343"/>
                    </a:lnTo>
                    <a:lnTo>
                      <a:pt x="302" y="342"/>
                    </a:lnTo>
                    <a:lnTo>
                      <a:pt x="306" y="342"/>
                    </a:lnTo>
                    <a:lnTo>
                      <a:pt x="307" y="339"/>
                    </a:lnTo>
                    <a:lnTo>
                      <a:pt x="307" y="336"/>
                    </a:lnTo>
                    <a:lnTo>
                      <a:pt x="294" y="322"/>
                    </a:lnTo>
                    <a:lnTo>
                      <a:pt x="292" y="322"/>
                    </a:lnTo>
                    <a:lnTo>
                      <a:pt x="287" y="317"/>
                    </a:lnTo>
                    <a:lnTo>
                      <a:pt x="284" y="311"/>
                    </a:lnTo>
                    <a:lnTo>
                      <a:pt x="285" y="308"/>
                    </a:lnTo>
                    <a:lnTo>
                      <a:pt x="284" y="307"/>
                    </a:lnTo>
                    <a:lnTo>
                      <a:pt x="278" y="307"/>
                    </a:lnTo>
                    <a:lnTo>
                      <a:pt x="277" y="308"/>
                    </a:lnTo>
                    <a:lnTo>
                      <a:pt x="277" y="311"/>
                    </a:lnTo>
                    <a:lnTo>
                      <a:pt x="275" y="315"/>
                    </a:lnTo>
                    <a:lnTo>
                      <a:pt x="274" y="315"/>
                    </a:lnTo>
                    <a:lnTo>
                      <a:pt x="263" y="308"/>
                    </a:lnTo>
                    <a:lnTo>
                      <a:pt x="254" y="300"/>
                    </a:lnTo>
                    <a:lnTo>
                      <a:pt x="252" y="296"/>
                    </a:lnTo>
                    <a:lnTo>
                      <a:pt x="249" y="289"/>
                    </a:lnTo>
                    <a:lnTo>
                      <a:pt x="243" y="283"/>
                    </a:lnTo>
                    <a:lnTo>
                      <a:pt x="236" y="278"/>
                    </a:lnTo>
                    <a:lnTo>
                      <a:pt x="236" y="275"/>
                    </a:lnTo>
                    <a:lnTo>
                      <a:pt x="237" y="265"/>
                    </a:lnTo>
                    <a:lnTo>
                      <a:pt x="242" y="261"/>
                    </a:lnTo>
                    <a:lnTo>
                      <a:pt x="252" y="254"/>
                    </a:lnTo>
                    <a:lnTo>
                      <a:pt x="254" y="251"/>
                    </a:lnTo>
                    <a:lnTo>
                      <a:pt x="256" y="248"/>
                    </a:lnTo>
                    <a:lnTo>
                      <a:pt x="256" y="247"/>
                    </a:lnTo>
                    <a:lnTo>
                      <a:pt x="257" y="247"/>
                    </a:lnTo>
                    <a:lnTo>
                      <a:pt x="257" y="254"/>
                    </a:lnTo>
                    <a:lnTo>
                      <a:pt x="253" y="268"/>
                    </a:lnTo>
                    <a:lnTo>
                      <a:pt x="259" y="271"/>
                    </a:lnTo>
                    <a:lnTo>
                      <a:pt x="264" y="272"/>
                    </a:lnTo>
                    <a:lnTo>
                      <a:pt x="267" y="273"/>
                    </a:lnTo>
                    <a:lnTo>
                      <a:pt x="268" y="273"/>
                    </a:lnTo>
                    <a:lnTo>
                      <a:pt x="270" y="272"/>
                    </a:lnTo>
                    <a:lnTo>
                      <a:pt x="275" y="262"/>
                    </a:lnTo>
                    <a:lnTo>
                      <a:pt x="280" y="258"/>
                    </a:lnTo>
                    <a:lnTo>
                      <a:pt x="281" y="258"/>
                    </a:lnTo>
                    <a:lnTo>
                      <a:pt x="306" y="286"/>
                    </a:lnTo>
                    <a:lnTo>
                      <a:pt x="306" y="287"/>
                    </a:lnTo>
                    <a:lnTo>
                      <a:pt x="307" y="287"/>
                    </a:lnTo>
                    <a:lnTo>
                      <a:pt x="307" y="286"/>
                    </a:lnTo>
                    <a:lnTo>
                      <a:pt x="309" y="278"/>
                    </a:lnTo>
                    <a:lnTo>
                      <a:pt x="310" y="273"/>
                    </a:lnTo>
                    <a:lnTo>
                      <a:pt x="310" y="272"/>
                    </a:lnTo>
                    <a:lnTo>
                      <a:pt x="309" y="272"/>
                    </a:lnTo>
                    <a:lnTo>
                      <a:pt x="309" y="269"/>
                    </a:lnTo>
                    <a:lnTo>
                      <a:pt x="307" y="262"/>
                    </a:lnTo>
                    <a:lnTo>
                      <a:pt x="302" y="257"/>
                    </a:lnTo>
                    <a:lnTo>
                      <a:pt x="300" y="254"/>
                    </a:lnTo>
                    <a:lnTo>
                      <a:pt x="300" y="252"/>
                    </a:lnTo>
                    <a:lnTo>
                      <a:pt x="302" y="250"/>
                    </a:lnTo>
                    <a:lnTo>
                      <a:pt x="306" y="247"/>
                    </a:lnTo>
                    <a:lnTo>
                      <a:pt x="307" y="247"/>
                    </a:lnTo>
                    <a:lnTo>
                      <a:pt x="312" y="248"/>
                    </a:lnTo>
                    <a:lnTo>
                      <a:pt x="317" y="248"/>
                    </a:lnTo>
                    <a:lnTo>
                      <a:pt x="316" y="244"/>
                    </a:lnTo>
                    <a:lnTo>
                      <a:pt x="316" y="240"/>
                    </a:lnTo>
                    <a:lnTo>
                      <a:pt x="314" y="240"/>
                    </a:lnTo>
                    <a:lnTo>
                      <a:pt x="314" y="238"/>
                    </a:lnTo>
                    <a:lnTo>
                      <a:pt x="320" y="237"/>
                    </a:lnTo>
                    <a:lnTo>
                      <a:pt x="321" y="237"/>
                    </a:lnTo>
                    <a:lnTo>
                      <a:pt x="321" y="238"/>
                    </a:lnTo>
                    <a:lnTo>
                      <a:pt x="323" y="240"/>
                    </a:lnTo>
                    <a:lnTo>
                      <a:pt x="324" y="247"/>
                    </a:lnTo>
                    <a:lnTo>
                      <a:pt x="324" y="248"/>
                    </a:lnTo>
                    <a:lnTo>
                      <a:pt x="328" y="240"/>
                    </a:lnTo>
                    <a:lnTo>
                      <a:pt x="333" y="237"/>
                    </a:lnTo>
                    <a:lnTo>
                      <a:pt x="347" y="231"/>
                    </a:lnTo>
                    <a:lnTo>
                      <a:pt x="365" y="220"/>
                    </a:lnTo>
                    <a:lnTo>
                      <a:pt x="369" y="216"/>
                    </a:lnTo>
                    <a:lnTo>
                      <a:pt x="369" y="214"/>
                    </a:lnTo>
                    <a:lnTo>
                      <a:pt x="370" y="216"/>
                    </a:lnTo>
                    <a:lnTo>
                      <a:pt x="384" y="223"/>
                    </a:lnTo>
                    <a:lnTo>
                      <a:pt x="386" y="224"/>
                    </a:lnTo>
                    <a:lnTo>
                      <a:pt x="387" y="228"/>
                    </a:lnTo>
                    <a:lnTo>
                      <a:pt x="387" y="230"/>
                    </a:lnTo>
                    <a:lnTo>
                      <a:pt x="391" y="230"/>
                    </a:lnTo>
                    <a:lnTo>
                      <a:pt x="401" y="223"/>
                    </a:lnTo>
                    <a:lnTo>
                      <a:pt x="404" y="220"/>
                    </a:lnTo>
                    <a:lnTo>
                      <a:pt x="404" y="217"/>
                    </a:lnTo>
                    <a:lnTo>
                      <a:pt x="398" y="217"/>
                    </a:lnTo>
                    <a:lnTo>
                      <a:pt x="393" y="216"/>
                    </a:lnTo>
                    <a:lnTo>
                      <a:pt x="391" y="211"/>
                    </a:lnTo>
                    <a:lnTo>
                      <a:pt x="393" y="204"/>
                    </a:lnTo>
                    <a:lnTo>
                      <a:pt x="394" y="199"/>
                    </a:lnTo>
                    <a:lnTo>
                      <a:pt x="374" y="181"/>
                    </a:lnTo>
                    <a:lnTo>
                      <a:pt x="374" y="180"/>
                    </a:lnTo>
                    <a:lnTo>
                      <a:pt x="373" y="178"/>
                    </a:lnTo>
                    <a:lnTo>
                      <a:pt x="362" y="173"/>
                    </a:lnTo>
                    <a:lnTo>
                      <a:pt x="361" y="171"/>
                    </a:lnTo>
                    <a:lnTo>
                      <a:pt x="344" y="163"/>
                    </a:lnTo>
                    <a:lnTo>
                      <a:pt x="342" y="161"/>
                    </a:lnTo>
                    <a:lnTo>
                      <a:pt x="340" y="161"/>
                    </a:lnTo>
                    <a:lnTo>
                      <a:pt x="338" y="163"/>
                    </a:lnTo>
                    <a:lnTo>
                      <a:pt x="338" y="164"/>
                    </a:lnTo>
                    <a:lnTo>
                      <a:pt x="328" y="157"/>
                    </a:lnTo>
                    <a:lnTo>
                      <a:pt x="330" y="154"/>
                    </a:lnTo>
                    <a:lnTo>
                      <a:pt x="340" y="144"/>
                    </a:lnTo>
                    <a:lnTo>
                      <a:pt x="341" y="141"/>
                    </a:lnTo>
                    <a:lnTo>
                      <a:pt x="348" y="131"/>
                    </a:lnTo>
                    <a:lnTo>
                      <a:pt x="351" y="128"/>
                    </a:lnTo>
                    <a:lnTo>
                      <a:pt x="351" y="127"/>
                    </a:lnTo>
                    <a:lnTo>
                      <a:pt x="344" y="120"/>
                    </a:lnTo>
                    <a:lnTo>
                      <a:pt x="334" y="113"/>
                    </a:lnTo>
                    <a:lnTo>
                      <a:pt x="320" y="106"/>
                    </a:lnTo>
                    <a:lnTo>
                      <a:pt x="307" y="93"/>
                    </a:lnTo>
                    <a:lnTo>
                      <a:pt x="306" y="90"/>
                    </a:lnTo>
                    <a:lnTo>
                      <a:pt x="307" y="90"/>
                    </a:lnTo>
                    <a:lnTo>
                      <a:pt x="309" y="87"/>
                    </a:lnTo>
                    <a:lnTo>
                      <a:pt x="309" y="89"/>
                    </a:lnTo>
                    <a:lnTo>
                      <a:pt x="314" y="86"/>
                    </a:lnTo>
                    <a:lnTo>
                      <a:pt x="316" y="85"/>
                    </a:lnTo>
                    <a:lnTo>
                      <a:pt x="317" y="85"/>
                    </a:lnTo>
                    <a:lnTo>
                      <a:pt x="317" y="83"/>
                    </a:lnTo>
                    <a:lnTo>
                      <a:pt x="319" y="82"/>
                    </a:lnTo>
                    <a:lnTo>
                      <a:pt x="319" y="78"/>
                    </a:lnTo>
                    <a:lnTo>
                      <a:pt x="317" y="80"/>
                    </a:lnTo>
                    <a:lnTo>
                      <a:pt x="313" y="82"/>
                    </a:lnTo>
                    <a:lnTo>
                      <a:pt x="312" y="83"/>
                    </a:lnTo>
                    <a:lnTo>
                      <a:pt x="309" y="75"/>
                    </a:lnTo>
                    <a:lnTo>
                      <a:pt x="309" y="70"/>
                    </a:lnTo>
                    <a:lnTo>
                      <a:pt x="307" y="64"/>
                    </a:lnTo>
                    <a:lnTo>
                      <a:pt x="306" y="63"/>
                    </a:lnTo>
                    <a:lnTo>
                      <a:pt x="316" y="48"/>
                    </a:lnTo>
                    <a:lnTo>
                      <a:pt x="323" y="43"/>
                    </a:lnTo>
                    <a:lnTo>
                      <a:pt x="327" y="3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04" name="Freeform 232">
                <a:extLst>
                  <a:ext uri="{FF2B5EF4-FFF2-40B4-BE49-F238E27FC236}">
                    <a16:creationId xmlns:a16="http://schemas.microsoft.com/office/drawing/2014/main" id="{61026119-4C80-916A-745B-74895AE219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3" y="287"/>
                <a:ext cx="73" cy="114"/>
              </a:xfrm>
              <a:custGeom>
                <a:avLst/>
                <a:gdLst>
                  <a:gd name="T0" fmla="*/ 166 w 291"/>
                  <a:gd name="T1" fmla="*/ 0 h 458"/>
                  <a:gd name="T2" fmla="*/ 155 w 291"/>
                  <a:gd name="T3" fmla="*/ 5 h 458"/>
                  <a:gd name="T4" fmla="*/ 97 w 291"/>
                  <a:gd name="T5" fmla="*/ 24 h 458"/>
                  <a:gd name="T6" fmla="*/ 87 w 291"/>
                  <a:gd name="T7" fmla="*/ 29 h 458"/>
                  <a:gd name="T8" fmla="*/ 122 w 291"/>
                  <a:gd name="T9" fmla="*/ 62 h 458"/>
                  <a:gd name="T10" fmla="*/ 108 w 291"/>
                  <a:gd name="T11" fmla="*/ 96 h 458"/>
                  <a:gd name="T12" fmla="*/ 122 w 291"/>
                  <a:gd name="T13" fmla="*/ 105 h 458"/>
                  <a:gd name="T14" fmla="*/ 172 w 291"/>
                  <a:gd name="T15" fmla="*/ 141 h 458"/>
                  <a:gd name="T16" fmla="*/ 182 w 291"/>
                  <a:gd name="T17" fmla="*/ 162 h 458"/>
                  <a:gd name="T18" fmla="*/ 165 w 291"/>
                  <a:gd name="T19" fmla="*/ 172 h 458"/>
                  <a:gd name="T20" fmla="*/ 147 w 291"/>
                  <a:gd name="T21" fmla="*/ 158 h 458"/>
                  <a:gd name="T22" fmla="*/ 102 w 291"/>
                  <a:gd name="T23" fmla="*/ 189 h 458"/>
                  <a:gd name="T24" fmla="*/ 92 w 291"/>
                  <a:gd name="T25" fmla="*/ 182 h 458"/>
                  <a:gd name="T26" fmla="*/ 84 w 291"/>
                  <a:gd name="T27" fmla="*/ 189 h 458"/>
                  <a:gd name="T28" fmla="*/ 87 w 291"/>
                  <a:gd name="T29" fmla="*/ 211 h 458"/>
                  <a:gd name="T30" fmla="*/ 85 w 291"/>
                  <a:gd name="T31" fmla="*/ 229 h 458"/>
                  <a:gd name="T32" fmla="*/ 48 w 291"/>
                  <a:gd name="T33" fmla="*/ 214 h 458"/>
                  <a:gd name="T34" fmla="*/ 35 w 291"/>
                  <a:gd name="T35" fmla="*/ 196 h 458"/>
                  <a:gd name="T36" fmla="*/ 20 w 291"/>
                  <a:gd name="T37" fmla="*/ 203 h 458"/>
                  <a:gd name="T38" fmla="*/ 30 w 291"/>
                  <a:gd name="T39" fmla="*/ 238 h 458"/>
                  <a:gd name="T40" fmla="*/ 55 w 291"/>
                  <a:gd name="T41" fmla="*/ 250 h 458"/>
                  <a:gd name="T42" fmla="*/ 70 w 291"/>
                  <a:gd name="T43" fmla="*/ 264 h 458"/>
                  <a:gd name="T44" fmla="*/ 80 w 291"/>
                  <a:gd name="T45" fmla="*/ 285 h 458"/>
                  <a:gd name="T46" fmla="*/ 98 w 291"/>
                  <a:gd name="T47" fmla="*/ 289 h 458"/>
                  <a:gd name="T48" fmla="*/ 108 w 291"/>
                  <a:gd name="T49" fmla="*/ 314 h 458"/>
                  <a:gd name="T50" fmla="*/ 88 w 291"/>
                  <a:gd name="T51" fmla="*/ 316 h 458"/>
                  <a:gd name="T52" fmla="*/ 58 w 291"/>
                  <a:gd name="T53" fmla="*/ 323 h 458"/>
                  <a:gd name="T54" fmla="*/ 48 w 291"/>
                  <a:gd name="T55" fmla="*/ 295 h 458"/>
                  <a:gd name="T56" fmla="*/ 41 w 291"/>
                  <a:gd name="T57" fmla="*/ 280 h 458"/>
                  <a:gd name="T58" fmla="*/ 35 w 291"/>
                  <a:gd name="T59" fmla="*/ 282 h 458"/>
                  <a:gd name="T60" fmla="*/ 32 w 291"/>
                  <a:gd name="T61" fmla="*/ 278 h 458"/>
                  <a:gd name="T62" fmla="*/ 18 w 291"/>
                  <a:gd name="T63" fmla="*/ 288 h 458"/>
                  <a:gd name="T64" fmla="*/ 0 w 291"/>
                  <a:gd name="T65" fmla="*/ 320 h 458"/>
                  <a:gd name="T66" fmla="*/ 28 w 291"/>
                  <a:gd name="T67" fmla="*/ 328 h 458"/>
                  <a:gd name="T68" fmla="*/ 52 w 291"/>
                  <a:gd name="T69" fmla="*/ 347 h 458"/>
                  <a:gd name="T70" fmla="*/ 38 w 291"/>
                  <a:gd name="T71" fmla="*/ 373 h 458"/>
                  <a:gd name="T72" fmla="*/ 17 w 291"/>
                  <a:gd name="T73" fmla="*/ 401 h 458"/>
                  <a:gd name="T74" fmla="*/ 20 w 291"/>
                  <a:gd name="T75" fmla="*/ 436 h 458"/>
                  <a:gd name="T76" fmla="*/ 63 w 291"/>
                  <a:gd name="T77" fmla="*/ 458 h 458"/>
                  <a:gd name="T78" fmla="*/ 67 w 291"/>
                  <a:gd name="T79" fmla="*/ 447 h 458"/>
                  <a:gd name="T80" fmla="*/ 88 w 291"/>
                  <a:gd name="T81" fmla="*/ 398 h 458"/>
                  <a:gd name="T82" fmla="*/ 118 w 291"/>
                  <a:gd name="T83" fmla="*/ 401 h 458"/>
                  <a:gd name="T84" fmla="*/ 155 w 291"/>
                  <a:gd name="T85" fmla="*/ 380 h 458"/>
                  <a:gd name="T86" fmla="*/ 162 w 291"/>
                  <a:gd name="T87" fmla="*/ 363 h 458"/>
                  <a:gd name="T88" fmla="*/ 193 w 291"/>
                  <a:gd name="T89" fmla="*/ 355 h 458"/>
                  <a:gd name="T90" fmla="*/ 202 w 291"/>
                  <a:gd name="T91" fmla="*/ 344 h 458"/>
                  <a:gd name="T92" fmla="*/ 214 w 291"/>
                  <a:gd name="T93" fmla="*/ 341 h 458"/>
                  <a:gd name="T94" fmla="*/ 245 w 291"/>
                  <a:gd name="T95" fmla="*/ 314 h 458"/>
                  <a:gd name="T96" fmla="*/ 270 w 291"/>
                  <a:gd name="T97" fmla="*/ 306 h 458"/>
                  <a:gd name="T98" fmla="*/ 284 w 291"/>
                  <a:gd name="T99" fmla="*/ 263 h 458"/>
                  <a:gd name="T100" fmla="*/ 271 w 291"/>
                  <a:gd name="T101" fmla="*/ 232 h 458"/>
                  <a:gd name="T102" fmla="*/ 278 w 291"/>
                  <a:gd name="T103" fmla="*/ 106 h 458"/>
                  <a:gd name="T104" fmla="*/ 278 w 291"/>
                  <a:gd name="T105" fmla="*/ 84 h 458"/>
                  <a:gd name="T106" fmla="*/ 260 w 291"/>
                  <a:gd name="T107" fmla="*/ 65 h 458"/>
                  <a:gd name="T108" fmla="*/ 243 w 291"/>
                  <a:gd name="T109" fmla="*/ 52 h 4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91" h="458">
                    <a:moveTo>
                      <a:pt x="203" y="12"/>
                    </a:moveTo>
                    <a:lnTo>
                      <a:pt x="196" y="16"/>
                    </a:lnTo>
                    <a:lnTo>
                      <a:pt x="186" y="17"/>
                    </a:lnTo>
                    <a:lnTo>
                      <a:pt x="183" y="17"/>
                    </a:lnTo>
                    <a:lnTo>
                      <a:pt x="179" y="12"/>
                    </a:lnTo>
                    <a:lnTo>
                      <a:pt x="166" y="0"/>
                    </a:lnTo>
                    <a:lnTo>
                      <a:pt x="165" y="2"/>
                    </a:lnTo>
                    <a:lnTo>
                      <a:pt x="164" y="2"/>
                    </a:lnTo>
                    <a:lnTo>
                      <a:pt x="162" y="3"/>
                    </a:lnTo>
                    <a:lnTo>
                      <a:pt x="161" y="3"/>
                    </a:lnTo>
                    <a:lnTo>
                      <a:pt x="161" y="5"/>
                    </a:lnTo>
                    <a:lnTo>
                      <a:pt x="155" y="5"/>
                    </a:lnTo>
                    <a:lnTo>
                      <a:pt x="155" y="3"/>
                    </a:lnTo>
                    <a:lnTo>
                      <a:pt x="147" y="6"/>
                    </a:lnTo>
                    <a:lnTo>
                      <a:pt x="118" y="10"/>
                    </a:lnTo>
                    <a:lnTo>
                      <a:pt x="98" y="20"/>
                    </a:lnTo>
                    <a:lnTo>
                      <a:pt x="97" y="20"/>
                    </a:lnTo>
                    <a:lnTo>
                      <a:pt x="97" y="24"/>
                    </a:lnTo>
                    <a:lnTo>
                      <a:pt x="95" y="25"/>
                    </a:lnTo>
                    <a:lnTo>
                      <a:pt x="95" y="27"/>
                    </a:lnTo>
                    <a:lnTo>
                      <a:pt x="94" y="27"/>
                    </a:lnTo>
                    <a:lnTo>
                      <a:pt x="92" y="28"/>
                    </a:lnTo>
                    <a:lnTo>
                      <a:pt x="87" y="31"/>
                    </a:lnTo>
                    <a:lnTo>
                      <a:pt x="87" y="29"/>
                    </a:lnTo>
                    <a:lnTo>
                      <a:pt x="85" y="32"/>
                    </a:lnTo>
                    <a:lnTo>
                      <a:pt x="84" y="32"/>
                    </a:lnTo>
                    <a:lnTo>
                      <a:pt x="85" y="35"/>
                    </a:lnTo>
                    <a:lnTo>
                      <a:pt x="98" y="48"/>
                    </a:lnTo>
                    <a:lnTo>
                      <a:pt x="112" y="55"/>
                    </a:lnTo>
                    <a:lnTo>
                      <a:pt x="122" y="62"/>
                    </a:lnTo>
                    <a:lnTo>
                      <a:pt x="129" y="69"/>
                    </a:lnTo>
                    <a:lnTo>
                      <a:pt x="129" y="70"/>
                    </a:lnTo>
                    <a:lnTo>
                      <a:pt x="126" y="73"/>
                    </a:lnTo>
                    <a:lnTo>
                      <a:pt x="119" y="83"/>
                    </a:lnTo>
                    <a:lnTo>
                      <a:pt x="118" y="86"/>
                    </a:lnTo>
                    <a:lnTo>
                      <a:pt x="108" y="96"/>
                    </a:lnTo>
                    <a:lnTo>
                      <a:pt x="106" y="99"/>
                    </a:lnTo>
                    <a:lnTo>
                      <a:pt x="116" y="106"/>
                    </a:lnTo>
                    <a:lnTo>
                      <a:pt x="116" y="105"/>
                    </a:lnTo>
                    <a:lnTo>
                      <a:pt x="118" y="103"/>
                    </a:lnTo>
                    <a:lnTo>
                      <a:pt x="120" y="103"/>
                    </a:lnTo>
                    <a:lnTo>
                      <a:pt x="122" y="105"/>
                    </a:lnTo>
                    <a:lnTo>
                      <a:pt x="139" y="113"/>
                    </a:lnTo>
                    <a:lnTo>
                      <a:pt x="140" y="115"/>
                    </a:lnTo>
                    <a:lnTo>
                      <a:pt x="151" y="120"/>
                    </a:lnTo>
                    <a:lnTo>
                      <a:pt x="152" y="122"/>
                    </a:lnTo>
                    <a:lnTo>
                      <a:pt x="152" y="123"/>
                    </a:lnTo>
                    <a:lnTo>
                      <a:pt x="172" y="141"/>
                    </a:lnTo>
                    <a:lnTo>
                      <a:pt x="171" y="146"/>
                    </a:lnTo>
                    <a:lnTo>
                      <a:pt x="169" y="153"/>
                    </a:lnTo>
                    <a:lnTo>
                      <a:pt x="171" y="158"/>
                    </a:lnTo>
                    <a:lnTo>
                      <a:pt x="176" y="159"/>
                    </a:lnTo>
                    <a:lnTo>
                      <a:pt x="182" y="159"/>
                    </a:lnTo>
                    <a:lnTo>
                      <a:pt x="182" y="162"/>
                    </a:lnTo>
                    <a:lnTo>
                      <a:pt x="179" y="165"/>
                    </a:lnTo>
                    <a:lnTo>
                      <a:pt x="169" y="172"/>
                    </a:lnTo>
                    <a:lnTo>
                      <a:pt x="165" y="172"/>
                    </a:lnTo>
                    <a:lnTo>
                      <a:pt x="164" y="173"/>
                    </a:lnTo>
                    <a:lnTo>
                      <a:pt x="164" y="172"/>
                    </a:lnTo>
                    <a:lnTo>
                      <a:pt x="165" y="172"/>
                    </a:lnTo>
                    <a:lnTo>
                      <a:pt x="165" y="170"/>
                    </a:lnTo>
                    <a:lnTo>
                      <a:pt x="164" y="166"/>
                    </a:lnTo>
                    <a:lnTo>
                      <a:pt x="162" y="165"/>
                    </a:lnTo>
                    <a:lnTo>
                      <a:pt x="148" y="158"/>
                    </a:lnTo>
                    <a:lnTo>
                      <a:pt x="147" y="156"/>
                    </a:lnTo>
                    <a:lnTo>
                      <a:pt x="147" y="158"/>
                    </a:lnTo>
                    <a:lnTo>
                      <a:pt x="143" y="162"/>
                    </a:lnTo>
                    <a:lnTo>
                      <a:pt x="125" y="173"/>
                    </a:lnTo>
                    <a:lnTo>
                      <a:pt x="111" y="179"/>
                    </a:lnTo>
                    <a:lnTo>
                      <a:pt x="106" y="182"/>
                    </a:lnTo>
                    <a:lnTo>
                      <a:pt x="102" y="190"/>
                    </a:lnTo>
                    <a:lnTo>
                      <a:pt x="102" y="189"/>
                    </a:lnTo>
                    <a:lnTo>
                      <a:pt x="101" y="182"/>
                    </a:lnTo>
                    <a:lnTo>
                      <a:pt x="99" y="180"/>
                    </a:lnTo>
                    <a:lnTo>
                      <a:pt x="99" y="179"/>
                    </a:lnTo>
                    <a:lnTo>
                      <a:pt x="98" y="179"/>
                    </a:lnTo>
                    <a:lnTo>
                      <a:pt x="92" y="180"/>
                    </a:lnTo>
                    <a:lnTo>
                      <a:pt x="92" y="182"/>
                    </a:lnTo>
                    <a:lnTo>
                      <a:pt x="94" y="182"/>
                    </a:lnTo>
                    <a:lnTo>
                      <a:pt x="94" y="186"/>
                    </a:lnTo>
                    <a:lnTo>
                      <a:pt x="95" y="190"/>
                    </a:lnTo>
                    <a:lnTo>
                      <a:pt x="90" y="190"/>
                    </a:lnTo>
                    <a:lnTo>
                      <a:pt x="85" y="189"/>
                    </a:lnTo>
                    <a:lnTo>
                      <a:pt x="84" y="189"/>
                    </a:lnTo>
                    <a:lnTo>
                      <a:pt x="80" y="192"/>
                    </a:lnTo>
                    <a:lnTo>
                      <a:pt x="78" y="194"/>
                    </a:lnTo>
                    <a:lnTo>
                      <a:pt x="78" y="196"/>
                    </a:lnTo>
                    <a:lnTo>
                      <a:pt x="80" y="199"/>
                    </a:lnTo>
                    <a:lnTo>
                      <a:pt x="85" y="204"/>
                    </a:lnTo>
                    <a:lnTo>
                      <a:pt x="87" y="211"/>
                    </a:lnTo>
                    <a:lnTo>
                      <a:pt x="87" y="214"/>
                    </a:lnTo>
                    <a:lnTo>
                      <a:pt x="88" y="214"/>
                    </a:lnTo>
                    <a:lnTo>
                      <a:pt x="88" y="215"/>
                    </a:lnTo>
                    <a:lnTo>
                      <a:pt x="87" y="220"/>
                    </a:lnTo>
                    <a:lnTo>
                      <a:pt x="85" y="228"/>
                    </a:lnTo>
                    <a:lnTo>
                      <a:pt x="85" y="229"/>
                    </a:lnTo>
                    <a:lnTo>
                      <a:pt x="84" y="229"/>
                    </a:lnTo>
                    <a:lnTo>
                      <a:pt x="84" y="228"/>
                    </a:lnTo>
                    <a:lnTo>
                      <a:pt x="59" y="200"/>
                    </a:lnTo>
                    <a:lnTo>
                      <a:pt x="58" y="200"/>
                    </a:lnTo>
                    <a:lnTo>
                      <a:pt x="53" y="204"/>
                    </a:lnTo>
                    <a:lnTo>
                      <a:pt x="48" y="214"/>
                    </a:lnTo>
                    <a:lnTo>
                      <a:pt x="46" y="215"/>
                    </a:lnTo>
                    <a:lnTo>
                      <a:pt x="45" y="215"/>
                    </a:lnTo>
                    <a:lnTo>
                      <a:pt x="42" y="214"/>
                    </a:lnTo>
                    <a:lnTo>
                      <a:pt x="37" y="213"/>
                    </a:lnTo>
                    <a:lnTo>
                      <a:pt x="31" y="210"/>
                    </a:lnTo>
                    <a:lnTo>
                      <a:pt x="35" y="196"/>
                    </a:lnTo>
                    <a:lnTo>
                      <a:pt x="35" y="189"/>
                    </a:lnTo>
                    <a:lnTo>
                      <a:pt x="34" y="189"/>
                    </a:lnTo>
                    <a:lnTo>
                      <a:pt x="34" y="190"/>
                    </a:lnTo>
                    <a:lnTo>
                      <a:pt x="32" y="193"/>
                    </a:lnTo>
                    <a:lnTo>
                      <a:pt x="30" y="196"/>
                    </a:lnTo>
                    <a:lnTo>
                      <a:pt x="20" y="203"/>
                    </a:lnTo>
                    <a:lnTo>
                      <a:pt x="15" y="207"/>
                    </a:lnTo>
                    <a:lnTo>
                      <a:pt x="14" y="217"/>
                    </a:lnTo>
                    <a:lnTo>
                      <a:pt x="14" y="220"/>
                    </a:lnTo>
                    <a:lnTo>
                      <a:pt x="21" y="225"/>
                    </a:lnTo>
                    <a:lnTo>
                      <a:pt x="27" y="231"/>
                    </a:lnTo>
                    <a:lnTo>
                      <a:pt x="30" y="238"/>
                    </a:lnTo>
                    <a:lnTo>
                      <a:pt x="32" y="242"/>
                    </a:lnTo>
                    <a:lnTo>
                      <a:pt x="41" y="250"/>
                    </a:lnTo>
                    <a:lnTo>
                      <a:pt x="52" y="257"/>
                    </a:lnTo>
                    <a:lnTo>
                      <a:pt x="53" y="257"/>
                    </a:lnTo>
                    <a:lnTo>
                      <a:pt x="55" y="253"/>
                    </a:lnTo>
                    <a:lnTo>
                      <a:pt x="55" y="250"/>
                    </a:lnTo>
                    <a:lnTo>
                      <a:pt x="56" y="249"/>
                    </a:lnTo>
                    <a:lnTo>
                      <a:pt x="62" y="249"/>
                    </a:lnTo>
                    <a:lnTo>
                      <a:pt x="63" y="250"/>
                    </a:lnTo>
                    <a:lnTo>
                      <a:pt x="62" y="253"/>
                    </a:lnTo>
                    <a:lnTo>
                      <a:pt x="65" y="259"/>
                    </a:lnTo>
                    <a:lnTo>
                      <a:pt x="70" y="264"/>
                    </a:lnTo>
                    <a:lnTo>
                      <a:pt x="72" y="264"/>
                    </a:lnTo>
                    <a:lnTo>
                      <a:pt x="85" y="278"/>
                    </a:lnTo>
                    <a:lnTo>
                      <a:pt x="85" y="281"/>
                    </a:lnTo>
                    <a:lnTo>
                      <a:pt x="84" y="284"/>
                    </a:lnTo>
                    <a:lnTo>
                      <a:pt x="80" y="284"/>
                    </a:lnTo>
                    <a:lnTo>
                      <a:pt x="80" y="285"/>
                    </a:lnTo>
                    <a:lnTo>
                      <a:pt x="78" y="288"/>
                    </a:lnTo>
                    <a:lnTo>
                      <a:pt x="81" y="291"/>
                    </a:lnTo>
                    <a:lnTo>
                      <a:pt x="87" y="292"/>
                    </a:lnTo>
                    <a:lnTo>
                      <a:pt x="91" y="295"/>
                    </a:lnTo>
                    <a:lnTo>
                      <a:pt x="94" y="291"/>
                    </a:lnTo>
                    <a:lnTo>
                      <a:pt x="98" y="289"/>
                    </a:lnTo>
                    <a:lnTo>
                      <a:pt x="105" y="291"/>
                    </a:lnTo>
                    <a:lnTo>
                      <a:pt x="104" y="293"/>
                    </a:lnTo>
                    <a:lnTo>
                      <a:pt x="104" y="305"/>
                    </a:lnTo>
                    <a:lnTo>
                      <a:pt x="105" y="312"/>
                    </a:lnTo>
                    <a:lnTo>
                      <a:pt x="108" y="313"/>
                    </a:lnTo>
                    <a:lnTo>
                      <a:pt x="108" y="314"/>
                    </a:lnTo>
                    <a:lnTo>
                      <a:pt x="106" y="314"/>
                    </a:lnTo>
                    <a:lnTo>
                      <a:pt x="105" y="319"/>
                    </a:lnTo>
                    <a:lnTo>
                      <a:pt x="105" y="320"/>
                    </a:lnTo>
                    <a:lnTo>
                      <a:pt x="102" y="323"/>
                    </a:lnTo>
                    <a:lnTo>
                      <a:pt x="101" y="321"/>
                    </a:lnTo>
                    <a:lnTo>
                      <a:pt x="88" y="316"/>
                    </a:lnTo>
                    <a:lnTo>
                      <a:pt x="75" y="324"/>
                    </a:lnTo>
                    <a:lnTo>
                      <a:pt x="72" y="327"/>
                    </a:lnTo>
                    <a:lnTo>
                      <a:pt x="60" y="334"/>
                    </a:lnTo>
                    <a:lnTo>
                      <a:pt x="59" y="335"/>
                    </a:lnTo>
                    <a:lnTo>
                      <a:pt x="59" y="334"/>
                    </a:lnTo>
                    <a:lnTo>
                      <a:pt x="58" y="323"/>
                    </a:lnTo>
                    <a:lnTo>
                      <a:pt x="55" y="320"/>
                    </a:lnTo>
                    <a:lnTo>
                      <a:pt x="51" y="320"/>
                    </a:lnTo>
                    <a:lnTo>
                      <a:pt x="49" y="319"/>
                    </a:lnTo>
                    <a:lnTo>
                      <a:pt x="49" y="306"/>
                    </a:lnTo>
                    <a:lnTo>
                      <a:pt x="48" y="298"/>
                    </a:lnTo>
                    <a:lnTo>
                      <a:pt x="48" y="295"/>
                    </a:lnTo>
                    <a:lnTo>
                      <a:pt x="49" y="293"/>
                    </a:lnTo>
                    <a:lnTo>
                      <a:pt x="49" y="291"/>
                    </a:lnTo>
                    <a:lnTo>
                      <a:pt x="46" y="288"/>
                    </a:lnTo>
                    <a:lnTo>
                      <a:pt x="42" y="285"/>
                    </a:lnTo>
                    <a:lnTo>
                      <a:pt x="41" y="281"/>
                    </a:lnTo>
                    <a:lnTo>
                      <a:pt x="41" y="280"/>
                    </a:lnTo>
                    <a:lnTo>
                      <a:pt x="39" y="280"/>
                    </a:lnTo>
                    <a:lnTo>
                      <a:pt x="38" y="278"/>
                    </a:lnTo>
                    <a:lnTo>
                      <a:pt x="37" y="278"/>
                    </a:lnTo>
                    <a:lnTo>
                      <a:pt x="37" y="280"/>
                    </a:lnTo>
                    <a:lnTo>
                      <a:pt x="35" y="280"/>
                    </a:lnTo>
                    <a:lnTo>
                      <a:pt x="35" y="282"/>
                    </a:lnTo>
                    <a:lnTo>
                      <a:pt x="34" y="284"/>
                    </a:lnTo>
                    <a:lnTo>
                      <a:pt x="32" y="289"/>
                    </a:lnTo>
                    <a:lnTo>
                      <a:pt x="30" y="289"/>
                    </a:lnTo>
                    <a:lnTo>
                      <a:pt x="30" y="288"/>
                    </a:lnTo>
                    <a:lnTo>
                      <a:pt x="32" y="281"/>
                    </a:lnTo>
                    <a:lnTo>
                      <a:pt x="32" y="278"/>
                    </a:lnTo>
                    <a:lnTo>
                      <a:pt x="30" y="277"/>
                    </a:lnTo>
                    <a:lnTo>
                      <a:pt x="24" y="277"/>
                    </a:lnTo>
                    <a:lnTo>
                      <a:pt x="24" y="278"/>
                    </a:lnTo>
                    <a:lnTo>
                      <a:pt x="21" y="281"/>
                    </a:lnTo>
                    <a:lnTo>
                      <a:pt x="21" y="285"/>
                    </a:lnTo>
                    <a:lnTo>
                      <a:pt x="18" y="288"/>
                    </a:lnTo>
                    <a:lnTo>
                      <a:pt x="15" y="291"/>
                    </a:lnTo>
                    <a:lnTo>
                      <a:pt x="17" y="292"/>
                    </a:lnTo>
                    <a:lnTo>
                      <a:pt x="17" y="293"/>
                    </a:lnTo>
                    <a:lnTo>
                      <a:pt x="14" y="300"/>
                    </a:lnTo>
                    <a:lnTo>
                      <a:pt x="7" y="306"/>
                    </a:lnTo>
                    <a:lnTo>
                      <a:pt x="0" y="320"/>
                    </a:lnTo>
                    <a:lnTo>
                      <a:pt x="5" y="319"/>
                    </a:lnTo>
                    <a:lnTo>
                      <a:pt x="10" y="319"/>
                    </a:lnTo>
                    <a:lnTo>
                      <a:pt x="20" y="320"/>
                    </a:lnTo>
                    <a:lnTo>
                      <a:pt x="20" y="321"/>
                    </a:lnTo>
                    <a:lnTo>
                      <a:pt x="24" y="326"/>
                    </a:lnTo>
                    <a:lnTo>
                      <a:pt x="28" y="328"/>
                    </a:lnTo>
                    <a:lnTo>
                      <a:pt x="31" y="334"/>
                    </a:lnTo>
                    <a:lnTo>
                      <a:pt x="31" y="335"/>
                    </a:lnTo>
                    <a:lnTo>
                      <a:pt x="32" y="337"/>
                    </a:lnTo>
                    <a:lnTo>
                      <a:pt x="48" y="344"/>
                    </a:lnTo>
                    <a:lnTo>
                      <a:pt x="49" y="344"/>
                    </a:lnTo>
                    <a:lnTo>
                      <a:pt x="52" y="347"/>
                    </a:lnTo>
                    <a:lnTo>
                      <a:pt x="52" y="352"/>
                    </a:lnTo>
                    <a:lnTo>
                      <a:pt x="46" y="369"/>
                    </a:lnTo>
                    <a:lnTo>
                      <a:pt x="46" y="372"/>
                    </a:lnTo>
                    <a:lnTo>
                      <a:pt x="45" y="370"/>
                    </a:lnTo>
                    <a:lnTo>
                      <a:pt x="44" y="370"/>
                    </a:lnTo>
                    <a:lnTo>
                      <a:pt x="38" y="373"/>
                    </a:lnTo>
                    <a:lnTo>
                      <a:pt x="34" y="376"/>
                    </a:lnTo>
                    <a:lnTo>
                      <a:pt x="25" y="386"/>
                    </a:lnTo>
                    <a:lnTo>
                      <a:pt x="20" y="398"/>
                    </a:lnTo>
                    <a:lnTo>
                      <a:pt x="20" y="400"/>
                    </a:lnTo>
                    <a:lnTo>
                      <a:pt x="18" y="400"/>
                    </a:lnTo>
                    <a:lnTo>
                      <a:pt x="17" y="401"/>
                    </a:lnTo>
                    <a:lnTo>
                      <a:pt x="18" y="403"/>
                    </a:lnTo>
                    <a:lnTo>
                      <a:pt x="17" y="404"/>
                    </a:lnTo>
                    <a:lnTo>
                      <a:pt x="11" y="415"/>
                    </a:lnTo>
                    <a:lnTo>
                      <a:pt x="15" y="433"/>
                    </a:lnTo>
                    <a:lnTo>
                      <a:pt x="18" y="436"/>
                    </a:lnTo>
                    <a:lnTo>
                      <a:pt x="20" y="436"/>
                    </a:lnTo>
                    <a:lnTo>
                      <a:pt x="34" y="440"/>
                    </a:lnTo>
                    <a:lnTo>
                      <a:pt x="41" y="440"/>
                    </a:lnTo>
                    <a:lnTo>
                      <a:pt x="51" y="444"/>
                    </a:lnTo>
                    <a:lnTo>
                      <a:pt x="59" y="450"/>
                    </a:lnTo>
                    <a:lnTo>
                      <a:pt x="62" y="454"/>
                    </a:lnTo>
                    <a:lnTo>
                      <a:pt x="63" y="458"/>
                    </a:lnTo>
                    <a:lnTo>
                      <a:pt x="65" y="458"/>
                    </a:lnTo>
                    <a:lnTo>
                      <a:pt x="67" y="457"/>
                    </a:lnTo>
                    <a:lnTo>
                      <a:pt x="65" y="451"/>
                    </a:lnTo>
                    <a:lnTo>
                      <a:pt x="65" y="450"/>
                    </a:lnTo>
                    <a:lnTo>
                      <a:pt x="67" y="450"/>
                    </a:lnTo>
                    <a:lnTo>
                      <a:pt x="67" y="447"/>
                    </a:lnTo>
                    <a:lnTo>
                      <a:pt x="73" y="432"/>
                    </a:lnTo>
                    <a:lnTo>
                      <a:pt x="77" y="411"/>
                    </a:lnTo>
                    <a:lnTo>
                      <a:pt x="80" y="403"/>
                    </a:lnTo>
                    <a:lnTo>
                      <a:pt x="82" y="400"/>
                    </a:lnTo>
                    <a:lnTo>
                      <a:pt x="88" y="397"/>
                    </a:lnTo>
                    <a:lnTo>
                      <a:pt x="88" y="398"/>
                    </a:lnTo>
                    <a:lnTo>
                      <a:pt x="101" y="403"/>
                    </a:lnTo>
                    <a:lnTo>
                      <a:pt x="105" y="403"/>
                    </a:lnTo>
                    <a:lnTo>
                      <a:pt x="105" y="400"/>
                    </a:lnTo>
                    <a:lnTo>
                      <a:pt x="106" y="398"/>
                    </a:lnTo>
                    <a:lnTo>
                      <a:pt x="115" y="400"/>
                    </a:lnTo>
                    <a:lnTo>
                      <a:pt x="118" y="401"/>
                    </a:lnTo>
                    <a:lnTo>
                      <a:pt x="120" y="400"/>
                    </a:lnTo>
                    <a:lnTo>
                      <a:pt x="125" y="401"/>
                    </a:lnTo>
                    <a:lnTo>
                      <a:pt x="129" y="398"/>
                    </a:lnTo>
                    <a:lnTo>
                      <a:pt x="129" y="400"/>
                    </a:lnTo>
                    <a:lnTo>
                      <a:pt x="147" y="394"/>
                    </a:lnTo>
                    <a:lnTo>
                      <a:pt x="155" y="380"/>
                    </a:lnTo>
                    <a:lnTo>
                      <a:pt x="154" y="377"/>
                    </a:lnTo>
                    <a:lnTo>
                      <a:pt x="154" y="376"/>
                    </a:lnTo>
                    <a:lnTo>
                      <a:pt x="152" y="374"/>
                    </a:lnTo>
                    <a:lnTo>
                      <a:pt x="152" y="369"/>
                    </a:lnTo>
                    <a:lnTo>
                      <a:pt x="155" y="362"/>
                    </a:lnTo>
                    <a:lnTo>
                      <a:pt x="162" y="363"/>
                    </a:lnTo>
                    <a:lnTo>
                      <a:pt x="161" y="360"/>
                    </a:lnTo>
                    <a:lnTo>
                      <a:pt x="172" y="358"/>
                    </a:lnTo>
                    <a:lnTo>
                      <a:pt x="180" y="359"/>
                    </a:lnTo>
                    <a:lnTo>
                      <a:pt x="189" y="359"/>
                    </a:lnTo>
                    <a:lnTo>
                      <a:pt x="190" y="356"/>
                    </a:lnTo>
                    <a:lnTo>
                      <a:pt x="193" y="355"/>
                    </a:lnTo>
                    <a:lnTo>
                      <a:pt x="190" y="352"/>
                    </a:lnTo>
                    <a:lnTo>
                      <a:pt x="194" y="347"/>
                    </a:lnTo>
                    <a:lnTo>
                      <a:pt x="196" y="345"/>
                    </a:lnTo>
                    <a:lnTo>
                      <a:pt x="197" y="345"/>
                    </a:lnTo>
                    <a:lnTo>
                      <a:pt x="200" y="344"/>
                    </a:lnTo>
                    <a:lnTo>
                      <a:pt x="202" y="344"/>
                    </a:lnTo>
                    <a:lnTo>
                      <a:pt x="208" y="338"/>
                    </a:lnTo>
                    <a:lnTo>
                      <a:pt x="211" y="338"/>
                    </a:lnTo>
                    <a:lnTo>
                      <a:pt x="210" y="340"/>
                    </a:lnTo>
                    <a:lnTo>
                      <a:pt x="211" y="340"/>
                    </a:lnTo>
                    <a:lnTo>
                      <a:pt x="212" y="341"/>
                    </a:lnTo>
                    <a:lnTo>
                      <a:pt x="214" y="341"/>
                    </a:lnTo>
                    <a:lnTo>
                      <a:pt x="225" y="331"/>
                    </a:lnTo>
                    <a:lnTo>
                      <a:pt x="228" y="323"/>
                    </a:lnTo>
                    <a:lnTo>
                      <a:pt x="233" y="316"/>
                    </a:lnTo>
                    <a:lnTo>
                      <a:pt x="238" y="313"/>
                    </a:lnTo>
                    <a:lnTo>
                      <a:pt x="240" y="313"/>
                    </a:lnTo>
                    <a:lnTo>
                      <a:pt x="245" y="314"/>
                    </a:lnTo>
                    <a:lnTo>
                      <a:pt x="247" y="316"/>
                    </a:lnTo>
                    <a:lnTo>
                      <a:pt x="253" y="323"/>
                    </a:lnTo>
                    <a:lnTo>
                      <a:pt x="254" y="323"/>
                    </a:lnTo>
                    <a:lnTo>
                      <a:pt x="264" y="319"/>
                    </a:lnTo>
                    <a:lnTo>
                      <a:pt x="264" y="316"/>
                    </a:lnTo>
                    <a:lnTo>
                      <a:pt x="270" y="306"/>
                    </a:lnTo>
                    <a:lnTo>
                      <a:pt x="270" y="305"/>
                    </a:lnTo>
                    <a:lnTo>
                      <a:pt x="289" y="298"/>
                    </a:lnTo>
                    <a:lnTo>
                      <a:pt x="291" y="298"/>
                    </a:lnTo>
                    <a:lnTo>
                      <a:pt x="291" y="282"/>
                    </a:lnTo>
                    <a:lnTo>
                      <a:pt x="282" y="268"/>
                    </a:lnTo>
                    <a:lnTo>
                      <a:pt x="284" y="263"/>
                    </a:lnTo>
                    <a:lnTo>
                      <a:pt x="282" y="257"/>
                    </a:lnTo>
                    <a:lnTo>
                      <a:pt x="282" y="249"/>
                    </a:lnTo>
                    <a:lnTo>
                      <a:pt x="279" y="243"/>
                    </a:lnTo>
                    <a:lnTo>
                      <a:pt x="271" y="235"/>
                    </a:lnTo>
                    <a:lnTo>
                      <a:pt x="270" y="233"/>
                    </a:lnTo>
                    <a:lnTo>
                      <a:pt x="271" y="232"/>
                    </a:lnTo>
                    <a:lnTo>
                      <a:pt x="288" y="201"/>
                    </a:lnTo>
                    <a:lnTo>
                      <a:pt x="289" y="187"/>
                    </a:lnTo>
                    <a:lnTo>
                      <a:pt x="289" y="162"/>
                    </a:lnTo>
                    <a:lnTo>
                      <a:pt x="285" y="144"/>
                    </a:lnTo>
                    <a:lnTo>
                      <a:pt x="284" y="113"/>
                    </a:lnTo>
                    <a:lnTo>
                      <a:pt x="278" y="106"/>
                    </a:lnTo>
                    <a:lnTo>
                      <a:pt x="277" y="106"/>
                    </a:lnTo>
                    <a:lnTo>
                      <a:pt x="277" y="105"/>
                    </a:lnTo>
                    <a:lnTo>
                      <a:pt x="273" y="102"/>
                    </a:lnTo>
                    <a:lnTo>
                      <a:pt x="273" y="91"/>
                    </a:lnTo>
                    <a:lnTo>
                      <a:pt x="275" y="89"/>
                    </a:lnTo>
                    <a:lnTo>
                      <a:pt x="278" y="84"/>
                    </a:lnTo>
                    <a:lnTo>
                      <a:pt x="275" y="79"/>
                    </a:lnTo>
                    <a:lnTo>
                      <a:pt x="273" y="77"/>
                    </a:lnTo>
                    <a:lnTo>
                      <a:pt x="271" y="74"/>
                    </a:lnTo>
                    <a:lnTo>
                      <a:pt x="267" y="70"/>
                    </a:lnTo>
                    <a:lnTo>
                      <a:pt x="264" y="66"/>
                    </a:lnTo>
                    <a:lnTo>
                      <a:pt x="260" y="65"/>
                    </a:lnTo>
                    <a:lnTo>
                      <a:pt x="256" y="67"/>
                    </a:lnTo>
                    <a:lnTo>
                      <a:pt x="253" y="67"/>
                    </a:lnTo>
                    <a:lnTo>
                      <a:pt x="253" y="66"/>
                    </a:lnTo>
                    <a:lnTo>
                      <a:pt x="249" y="62"/>
                    </a:lnTo>
                    <a:lnTo>
                      <a:pt x="246" y="56"/>
                    </a:lnTo>
                    <a:lnTo>
                      <a:pt x="243" y="52"/>
                    </a:lnTo>
                    <a:lnTo>
                      <a:pt x="240" y="43"/>
                    </a:lnTo>
                    <a:lnTo>
                      <a:pt x="231" y="29"/>
                    </a:lnTo>
                    <a:lnTo>
                      <a:pt x="218" y="14"/>
                    </a:lnTo>
                    <a:lnTo>
                      <a:pt x="211" y="12"/>
                    </a:lnTo>
                    <a:lnTo>
                      <a:pt x="203" y="1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05" name="Freeform 233">
                <a:extLst>
                  <a:ext uri="{FF2B5EF4-FFF2-40B4-BE49-F238E27FC236}">
                    <a16:creationId xmlns:a16="http://schemas.microsoft.com/office/drawing/2014/main" id="{8E5353B1-42FE-45A8-5E20-9F94FE9722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5" y="352"/>
                <a:ext cx="114" cy="129"/>
              </a:xfrm>
              <a:custGeom>
                <a:avLst/>
                <a:gdLst>
                  <a:gd name="T0" fmla="*/ 25 w 454"/>
                  <a:gd name="T1" fmla="*/ 117 h 519"/>
                  <a:gd name="T2" fmla="*/ 3 w 454"/>
                  <a:gd name="T3" fmla="*/ 143 h 519"/>
                  <a:gd name="T4" fmla="*/ 26 w 454"/>
                  <a:gd name="T5" fmla="*/ 162 h 519"/>
                  <a:gd name="T6" fmla="*/ 33 w 454"/>
                  <a:gd name="T7" fmla="*/ 187 h 519"/>
                  <a:gd name="T8" fmla="*/ 46 w 454"/>
                  <a:gd name="T9" fmla="*/ 197 h 519"/>
                  <a:gd name="T10" fmla="*/ 42 w 454"/>
                  <a:gd name="T11" fmla="*/ 251 h 519"/>
                  <a:gd name="T12" fmla="*/ 32 w 454"/>
                  <a:gd name="T13" fmla="*/ 270 h 519"/>
                  <a:gd name="T14" fmla="*/ 26 w 454"/>
                  <a:gd name="T15" fmla="*/ 313 h 519"/>
                  <a:gd name="T16" fmla="*/ 35 w 454"/>
                  <a:gd name="T17" fmla="*/ 344 h 519"/>
                  <a:gd name="T18" fmla="*/ 28 w 454"/>
                  <a:gd name="T19" fmla="*/ 374 h 519"/>
                  <a:gd name="T20" fmla="*/ 16 w 454"/>
                  <a:gd name="T21" fmla="*/ 385 h 519"/>
                  <a:gd name="T22" fmla="*/ 26 w 454"/>
                  <a:gd name="T23" fmla="*/ 411 h 519"/>
                  <a:gd name="T24" fmla="*/ 35 w 454"/>
                  <a:gd name="T25" fmla="*/ 422 h 519"/>
                  <a:gd name="T26" fmla="*/ 81 w 454"/>
                  <a:gd name="T27" fmla="*/ 402 h 519"/>
                  <a:gd name="T28" fmla="*/ 89 w 454"/>
                  <a:gd name="T29" fmla="*/ 406 h 519"/>
                  <a:gd name="T30" fmla="*/ 102 w 454"/>
                  <a:gd name="T31" fmla="*/ 409 h 519"/>
                  <a:gd name="T32" fmla="*/ 130 w 454"/>
                  <a:gd name="T33" fmla="*/ 425 h 519"/>
                  <a:gd name="T34" fmla="*/ 173 w 454"/>
                  <a:gd name="T35" fmla="*/ 457 h 519"/>
                  <a:gd name="T36" fmla="*/ 187 w 454"/>
                  <a:gd name="T37" fmla="*/ 480 h 519"/>
                  <a:gd name="T38" fmla="*/ 207 w 454"/>
                  <a:gd name="T39" fmla="*/ 519 h 519"/>
                  <a:gd name="T40" fmla="*/ 230 w 454"/>
                  <a:gd name="T41" fmla="*/ 487 h 519"/>
                  <a:gd name="T42" fmla="*/ 254 w 454"/>
                  <a:gd name="T43" fmla="*/ 458 h 519"/>
                  <a:gd name="T44" fmla="*/ 265 w 454"/>
                  <a:gd name="T45" fmla="*/ 447 h 519"/>
                  <a:gd name="T46" fmla="*/ 279 w 454"/>
                  <a:gd name="T47" fmla="*/ 430 h 519"/>
                  <a:gd name="T48" fmla="*/ 301 w 454"/>
                  <a:gd name="T49" fmla="*/ 412 h 519"/>
                  <a:gd name="T50" fmla="*/ 322 w 454"/>
                  <a:gd name="T51" fmla="*/ 408 h 519"/>
                  <a:gd name="T52" fmla="*/ 289 w 454"/>
                  <a:gd name="T53" fmla="*/ 377 h 519"/>
                  <a:gd name="T54" fmla="*/ 283 w 454"/>
                  <a:gd name="T55" fmla="*/ 348 h 519"/>
                  <a:gd name="T56" fmla="*/ 280 w 454"/>
                  <a:gd name="T57" fmla="*/ 330 h 519"/>
                  <a:gd name="T58" fmla="*/ 289 w 454"/>
                  <a:gd name="T59" fmla="*/ 304 h 519"/>
                  <a:gd name="T60" fmla="*/ 272 w 454"/>
                  <a:gd name="T61" fmla="*/ 275 h 519"/>
                  <a:gd name="T62" fmla="*/ 279 w 454"/>
                  <a:gd name="T63" fmla="*/ 243 h 519"/>
                  <a:gd name="T64" fmla="*/ 313 w 454"/>
                  <a:gd name="T65" fmla="*/ 230 h 519"/>
                  <a:gd name="T66" fmla="*/ 322 w 454"/>
                  <a:gd name="T67" fmla="*/ 219 h 519"/>
                  <a:gd name="T68" fmla="*/ 342 w 454"/>
                  <a:gd name="T69" fmla="*/ 198 h 519"/>
                  <a:gd name="T70" fmla="*/ 364 w 454"/>
                  <a:gd name="T71" fmla="*/ 190 h 519"/>
                  <a:gd name="T72" fmla="*/ 387 w 454"/>
                  <a:gd name="T73" fmla="*/ 145 h 519"/>
                  <a:gd name="T74" fmla="*/ 409 w 454"/>
                  <a:gd name="T75" fmla="*/ 124 h 519"/>
                  <a:gd name="T76" fmla="*/ 394 w 454"/>
                  <a:gd name="T77" fmla="*/ 74 h 519"/>
                  <a:gd name="T78" fmla="*/ 444 w 454"/>
                  <a:gd name="T79" fmla="*/ 66 h 519"/>
                  <a:gd name="T80" fmla="*/ 451 w 454"/>
                  <a:gd name="T81" fmla="*/ 50 h 519"/>
                  <a:gd name="T82" fmla="*/ 406 w 454"/>
                  <a:gd name="T83" fmla="*/ 49 h 519"/>
                  <a:gd name="T84" fmla="*/ 408 w 454"/>
                  <a:gd name="T85" fmla="*/ 29 h 519"/>
                  <a:gd name="T86" fmla="*/ 388 w 454"/>
                  <a:gd name="T87" fmla="*/ 29 h 519"/>
                  <a:gd name="T88" fmla="*/ 371 w 454"/>
                  <a:gd name="T89" fmla="*/ 10 h 519"/>
                  <a:gd name="T90" fmla="*/ 339 w 454"/>
                  <a:gd name="T91" fmla="*/ 3 h 519"/>
                  <a:gd name="T92" fmla="*/ 320 w 454"/>
                  <a:gd name="T93" fmla="*/ 17 h 519"/>
                  <a:gd name="T94" fmla="*/ 322 w 454"/>
                  <a:gd name="T95" fmla="*/ 4 h 519"/>
                  <a:gd name="T96" fmla="*/ 310 w 454"/>
                  <a:gd name="T97" fmla="*/ 3 h 519"/>
                  <a:gd name="T98" fmla="*/ 269 w 454"/>
                  <a:gd name="T99" fmla="*/ 4 h 519"/>
                  <a:gd name="T100" fmla="*/ 243 w 454"/>
                  <a:gd name="T101" fmla="*/ 8 h 519"/>
                  <a:gd name="T102" fmla="*/ 230 w 454"/>
                  <a:gd name="T103" fmla="*/ 46 h 519"/>
                  <a:gd name="T104" fmla="*/ 216 w 454"/>
                  <a:gd name="T105" fmla="*/ 78 h 519"/>
                  <a:gd name="T106" fmla="*/ 205 w 454"/>
                  <a:gd name="T107" fmla="*/ 64 h 519"/>
                  <a:gd name="T108" fmla="*/ 209 w 454"/>
                  <a:gd name="T109" fmla="*/ 77 h 519"/>
                  <a:gd name="T110" fmla="*/ 215 w 454"/>
                  <a:gd name="T111" fmla="*/ 90 h 519"/>
                  <a:gd name="T112" fmla="*/ 200 w 454"/>
                  <a:gd name="T113" fmla="*/ 88 h 519"/>
                  <a:gd name="T114" fmla="*/ 174 w 454"/>
                  <a:gd name="T115" fmla="*/ 49 h 519"/>
                  <a:gd name="T116" fmla="*/ 135 w 454"/>
                  <a:gd name="T117" fmla="*/ 56 h 519"/>
                  <a:gd name="T118" fmla="*/ 111 w 454"/>
                  <a:gd name="T119" fmla="*/ 53 h 519"/>
                  <a:gd name="T120" fmla="*/ 83 w 454"/>
                  <a:gd name="T121" fmla="*/ 81 h 519"/>
                  <a:gd name="T122" fmla="*/ 71 w 454"/>
                  <a:gd name="T123" fmla="*/ 84 h 519"/>
                  <a:gd name="T124" fmla="*/ 61 w 454"/>
                  <a:gd name="T125" fmla="*/ 96 h 5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54" h="519">
                    <a:moveTo>
                      <a:pt x="33" y="103"/>
                    </a:moveTo>
                    <a:lnTo>
                      <a:pt x="26" y="102"/>
                    </a:lnTo>
                    <a:lnTo>
                      <a:pt x="23" y="109"/>
                    </a:lnTo>
                    <a:lnTo>
                      <a:pt x="23" y="114"/>
                    </a:lnTo>
                    <a:lnTo>
                      <a:pt x="25" y="116"/>
                    </a:lnTo>
                    <a:lnTo>
                      <a:pt x="25" y="117"/>
                    </a:lnTo>
                    <a:lnTo>
                      <a:pt x="26" y="120"/>
                    </a:lnTo>
                    <a:lnTo>
                      <a:pt x="18" y="134"/>
                    </a:lnTo>
                    <a:lnTo>
                      <a:pt x="0" y="140"/>
                    </a:lnTo>
                    <a:lnTo>
                      <a:pt x="1" y="141"/>
                    </a:lnTo>
                    <a:lnTo>
                      <a:pt x="1" y="144"/>
                    </a:lnTo>
                    <a:lnTo>
                      <a:pt x="3" y="143"/>
                    </a:lnTo>
                    <a:lnTo>
                      <a:pt x="4" y="143"/>
                    </a:lnTo>
                    <a:lnTo>
                      <a:pt x="10" y="151"/>
                    </a:lnTo>
                    <a:lnTo>
                      <a:pt x="14" y="157"/>
                    </a:lnTo>
                    <a:lnTo>
                      <a:pt x="16" y="158"/>
                    </a:lnTo>
                    <a:lnTo>
                      <a:pt x="21" y="162"/>
                    </a:lnTo>
                    <a:lnTo>
                      <a:pt x="26" y="162"/>
                    </a:lnTo>
                    <a:lnTo>
                      <a:pt x="30" y="165"/>
                    </a:lnTo>
                    <a:lnTo>
                      <a:pt x="28" y="170"/>
                    </a:lnTo>
                    <a:lnTo>
                      <a:pt x="28" y="176"/>
                    </a:lnTo>
                    <a:lnTo>
                      <a:pt x="32" y="177"/>
                    </a:lnTo>
                    <a:lnTo>
                      <a:pt x="35" y="183"/>
                    </a:lnTo>
                    <a:lnTo>
                      <a:pt x="33" y="187"/>
                    </a:lnTo>
                    <a:lnTo>
                      <a:pt x="36" y="187"/>
                    </a:lnTo>
                    <a:lnTo>
                      <a:pt x="42" y="188"/>
                    </a:lnTo>
                    <a:lnTo>
                      <a:pt x="51" y="193"/>
                    </a:lnTo>
                    <a:lnTo>
                      <a:pt x="51" y="195"/>
                    </a:lnTo>
                    <a:lnTo>
                      <a:pt x="49" y="195"/>
                    </a:lnTo>
                    <a:lnTo>
                      <a:pt x="46" y="197"/>
                    </a:lnTo>
                    <a:lnTo>
                      <a:pt x="46" y="229"/>
                    </a:lnTo>
                    <a:lnTo>
                      <a:pt x="43" y="234"/>
                    </a:lnTo>
                    <a:lnTo>
                      <a:pt x="44" y="236"/>
                    </a:lnTo>
                    <a:lnTo>
                      <a:pt x="46" y="240"/>
                    </a:lnTo>
                    <a:lnTo>
                      <a:pt x="44" y="246"/>
                    </a:lnTo>
                    <a:lnTo>
                      <a:pt x="42" y="251"/>
                    </a:lnTo>
                    <a:lnTo>
                      <a:pt x="33" y="260"/>
                    </a:lnTo>
                    <a:lnTo>
                      <a:pt x="33" y="261"/>
                    </a:lnTo>
                    <a:lnTo>
                      <a:pt x="29" y="267"/>
                    </a:lnTo>
                    <a:lnTo>
                      <a:pt x="29" y="268"/>
                    </a:lnTo>
                    <a:lnTo>
                      <a:pt x="30" y="270"/>
                    </a:lnTo>
                    <a:lnTo>
                      <a:pt x="32" y="270"/>
                    </a:lnTo>
                    <a:lnTo>
                      <a:pt x="36" y="279"/>
                    </a:lnTo>
                    <a:lnTo>
                      <a:pt x="39" y="282"/>
                    </a:lnTo>
                    <a:lnTo>
                      <a:pt x="28" y="296"/>
                    </a:lnTo>
                    <a:lnTo>
                      <a:pt x="25" y="308"/>
                    </a:lnTo>
                    <a:lnTo>
                      <a:pt x="25" y="310"/>
                    </a:lnTo>
                    <a:lnTo>
                      <a:pt x="26" y="313"/>
                    </a:lnTo>
                    <a:lnTo>
                      <a:pt x="29" y="316"/>
                    </a:lnTo>
                    <a:lnTo>
                      <a:pt x="33" y="328"/>
                    </a:lnTo>
                    <a:lnTo>
                      <a:pt x="30" y="332"/>
                    </a:lnTo>
                    <a:lnTo>
                      <a:pt x="37" y="339"/>
                    </a:lnTo>
                    <a:lnTo>
                      <a:pt x="36" y="341"/>
                    </a:lnTo>
                    <a:lnTo>
                      <a:pt x="35" y="344"/>
                    </a:lnTo>
                    <a:lnTo>
                      <a:pt x="35" y="346"/>
                    </a:lnTo>
                    <a:lnTo>
                      <a:pt x="33" y="352"/>
                    </a:lnTo>
                    <a:lnTo>
                      <a:pt x="21" y="366"/>
                    </a:lnTo>
                    <a:lnTo>
                      <a:pt x="21" y="367"/>
                    </a:lnTo>
                    <a:lnTo>
                      <a:pt x="22" y="367"/>
                    </a:lnTo>
                    <a:lnTo>
                      <a:pt x="28" y="374"/>
                    </a:lnTo>
                    <a:lnTo>
                      <a:pt x="28" y="376"/>
                    </a:lnTo>
                    <a:lnTo>
                      <a:pt x="33" y="381"/>
                    </a:lnTo>
                    <a:lnTo>
                      <a:pt x="33" y="383"/>
                    </a:lnTo>
                    <a:lnTo>
                      <a:pt x="28" y="387"/>
                    </a:lnTo>
                    <a:lnTo>
                      <a:pt x="21" y="387"/>
                    </a:lnTo>
                    <a:lnTo>
                      <a:pt x="16" y="385"/>
                    </a:lnTo>
                    <a:lnTo>
                      <a:pt x="16" y="387"/>
                    </a:lnTo>
                    <a:lnTo>
                      <a:pt x="19" y="394"/>
                    </a:lnTo>
                    <a:lnTo>
                      <a:pt x="19" y="397"/>
                    </a:lnTo>
                    <a:lnTo>
                      <a:pt x="25" y="399"/>
                    </a:lnTo>
                    <a:lnTo>
                      <a:pt x="26" y="405"/>
                    </a:lnTo>
                    <a:lnTo>
                      <a:pt x="26" y="411"/>
                    </a:lnTo>
                    <a:lnTo>
                      <a:pt x="22" y="416"/>
                    </a:lnTo>
                    <a:lnTo>
                      <a:pt x="26" y="422"/>
                    </a:lnTo>
                    <a:lnTo>
                      <a:pt x="28" y="422"/>
                    </a:lnTo>
                    <a:lnTo>
                      <a:pt x="30" y="420"/>
                    </a:lnTo>
                    <a:lnTo>
                      <a:pt x="33" y="422"/>
                    </a:lnTo>
                    <a:lnTo>
                      <a:pt x="35" y="422"/>
                    </a:lnTo>
                    <a:lnTo>
                      <a:pt x="35" y="420"/>
                    </a:lnTo>
                    <a:lnTo>
                      <a:pt x="49" y="411"/>
                    </a:lnTo>
                    <a:lnTo>
                      <a:pt x="63" y="406"/>
                    </a:lnTo>
                    <a:lnTo>
                      <a:pt x="68" y="404"/>
                    </a:lnTo>
                    <a:lnTo>
                      <a:pt x="75" y="402"/>
                    </a:lnTo>
                    <a:lnTo>
                      <a:pt x="81" y="402"/>
                    </a:lnTo>
                    <a:lnTo>
                      <a:pt x="82" y="404"/>
                    </a:lnTo>
                    <a:lnTo>
                      <a:pt x="85" y="404"/>
                    </a:lnTo>
                    <a:lnTo>
                      <a:pt x="85" y="405"/>
                    </a:lnTo>
                    <a:lnTo>
                      <a:pt x="88" y="408"/>
                    </a:lnTo>
                    <a:lnTo>
                      <a:pt x="89" y="408"/>
                    </a:lnTo>
                    <a:lnTo>
                      <a:pt x="89" y="406"/>
                    </a:lnTo>
                    <a:lnTo>
                      <a:pt x="90" y="406"/>
                    </a:lnTo>
                    <a:lnTo>
                      <a:pt x="93" y="405"/>
                    </a:lnTo>
                    <a:lnTo>
                      <a:pt x="96" y="406"/>
                    </a:lnTo>
                    <a:lnTo>
                      <a:pt x="96" y="408"/>
                    </a:lnTo>
                    <a:lnTo>
                      <a:pt x="97" y="408"/>
                    </a:lnTo>
                    <a:lnTo>
                      <a:pt x="102" y="409"/>
                    </a:lnTo>
                    <a:lnTo>
                      <a:pt x="110" y="411"/>
                    </a:lnTo>
                    <a:lnTo>
                      <a:pt x="114" y="413"/>
                    </a:lnTo>
                    <a:lnTo>
                      <a:pt x="120" y="419"/>
                    </a:lnTo>
                    <a:lnTo>
                      <a:pt x="125" y="423"/>
                    </a:lnTo>
                    <a:lnTo>
                      <a:pt x="125" y="425"/>
                    </a:lnTo>
                    <a:lnTo>
                      <a:pt x="130" y="425"/>
                    </a:lnTo>
                    <a:lnTo>
                      <a:pt x="133" y="426"/>
                    </a:lnTo>
                    <a:lnTo>
                      <a:pt x="134" y="426"/>
                    </a:lnTo>
                    <a:lnTo>
                      <a:pt x="156" y="440"/>
                    </a:lnTo>
                    <a:lnTo>
                      <a:pt x="161" y="451"/>
                    </a:lnTo>
                    <a:lnTo>
                      <a:pt x="166" y="457"/>
                    </a:lnTo>
                    <a:lnTo>
                      <a:pt x="173" y="457"/>
                    </a:lnTo>
                    <a:lnTo>
                      <a:pt x="174" y="459"/>
                    </a:lnTo>
                    <a:lnTo>
                      <a:pt x="185" y="473"/>
                    </a:lnTo>
                    <a:lnTo>
                      <a:pt x="188" y="475"/>
                    </a:lnTo>
                    <a:lnTo>
                      <a:pt x="191" y="478"/>
                    </a:lnTo>
                    <a:lnTo>
                      <a:pt x="190" y="478"/>
                    </a:lnTo>
                    <a:lnTo>
                      <a:pt x="187" y="480"/>
                    </a:lnTo>
                    <a:lnTo>
                      <a:pt x="184" y="489"/>
                    </a:lnTo>
                    <a:lnTo>
                      <a:pt x="183" y="492"/>
                    </a:lnTo>
                    <a:lnTo>
                      <a:pt x="188" y="496"/>
                    </a:lnTo>
                    <a:lnTo>
                      <a:pt x="194" y="503"/>
                    </a:lnTo>
                    <a:lnTo>
                      <a:pt x="194" y="505"/>
                    </a:lnTo>
                    <a:lnTo>
                      <a:pt x="207" y="519"/>
                    </a:lnTo>
                    <a:lnTo>
                      <a:pt x="209" y="517"/>
                    </a:lnTo>
                    <a:lnTo>
                      <a:pt x="213" y="515"/>
                    </a:lnTo>
                    <a:lnTo>
                      <a:pt x="213" y="514"/>
                    </a:lnTo>
                    <a:lnTo>
                      <a:pt x="213" y="512"/>
                    </a:lnTo>
                    <a:lnTo>
                      <a:pt x="220" y="498"/>
                    </a:lnTo>
                    <a:lnTo>
                      <a:pt x="230" y="487"/>
                    </a:lnTo>
                    <a:lnTo>
                      <a:pt x="230" y="486"/>
                    </a:lnTo>
                    <a:lnTo>
                      <a:pt x="236" y="473"/>
                    </a:lnTo>
                    <a:lnTo>
                      <a:pt x="238" y="469"/>
                    </a:lnTo>
                    <a:lnTo>
                      <a:pt x="240" y="468"/>
                    </a:lnTo>
                    <a:lnTo>
                      <a:pt x="251" y="459"/>
                    </a:lnTo>
                    <a:lnTo>
                      <a:pt x="254" y="458"/>
                    </a:lnTo>
                    <a:lnTo>
                      <a:pt x="255" y="458"/>
                    </a:lnTo>
                    <a:lnTo>
                      <a:pt x="255" y="457"/>
                    </a:lnTo>
                    <a:lnTo>
                      <a:pt x="257" y="455"/>
                    </a:lnTo>
                    <a:lnTo>
                      <a:pt x="257" y="454"/>
                    </a:lnTo>
                    <a:lnTo>
                      <a:pt x="261" y="450"/>
                    </a:lnTo>
                    <a:lnTo>
                      <a:pt x="265" y="447"/>
                    </a:lnTo>
                    <a:lnTo>
                      <a:pt x="267" y="447"/>
                    </a:lnTo>
                    <a:lnTo>
                      <a:pt x="268" y="445"/>
                    </a:lnTo>
                    <a:lnTo>
                      <a:pt x="271" y="444"/>
                    </a:lnTo>
                    <a:lnTo>
                      <a:pt x="271" y="443"/>
                    </a:lnTo>
                    <a:lnTo>
                      <a:pt x="272" y="441"/>
                    </a:lnTo>
                    <a:lnTo>
                      <a:pt x="279" y="430"/>
                    </a:lnTo>
                    <a:lnTo>
                      <a:pt x="280" y="425"/>
                    </a:lnTo>
                    <a:lnTo>
                      <a:pt x="283" y="419"/>
                    </a:lnTo>
                    <a:lnTo>
                      <a:pt x="283" y="418"/>
                    </a:lnTo>
                    <a:lnTo>
                      <a:pt x="286" y="415"/>
                    </a:lnTo>
                    <a:lnTo>
                      <a:pt x="296" y="412"/>
                    </a:lnTo>
                    <a:lnTo>
                      <a:pt x="301" y="412"/>
                    </a:lnTo>
                    <a:lnTo>
                      <a:pt x="303" y="413"/>
                    </a:lnTo>
                    <a:lnTo>
                      <a:pt x="304" y="416"/>
                    </a:lnTo>
                    <a:lnTo>
                      <a:pt x="306" y="416"/>
                    </a:lnTo>
                    <a:lnTo>
                      <a:pt x="310" y="419"/>
                    </a:lnTo>
                    <a:lnTo>
                      <a:pt x="317" y="419"/>
                    </a:lnTo>
                    <a:lnTo>
                      <a:pt x="322" y="408"/>
                    </a:lnTo>
                    <a:lnTo>
                      <a:pt x="322" y="406"/>
                    </a:lnTo>
                    <a:lnTo>
                      <a:pt x="321" y="405"/>
                    </a:lnTo>
                    <a:lnTo>
                      <a:pt x="297" y="394"/>
                    </a:lnTo>
                    <a:lnTo>
                      <a:pt x="291" y="380"/>
                    </a:lnTo>
                    <a:lnTo>
                      <a:pt x="291" y="378"/>
                    </a:lnTo>
                    <a:lnTo>
                      <a:pt x="289" y="377"/>
                    </a:lnTo>
                    <a:lnTo>
                      <a:pt x="284" y="360"/>
                    </a:lnTo>
                    <a:lnTo>
                      <a:pt x="284" y="358"/>
                    </a:lnTo>
                    <a:lnTo>
                      <a:pt x="283" y="352"/>
                    </a:lnTo>
                    <a:lnTo>
                      <a:pt x="276" y="349"/>
                    </a:lnTo>
                    <a:lnTo>
                      <a:pt x="279" y="349"/>
                    </a:lnTo>
                    <a:lnTo>
                      <a:pt x="283" y="348"/>
                    </a:lnTo>
                    <a:lnTo>
                      <a:pt x="283" y="346"/>
                    </a:lnTo>
                    <a:lnTo>
                      <a:pt x="282" y="346"/>
                    </a:lnTo>
                    <a:lnTo>
                      <a:pt x="279" y="344"/>
                    </a:lnTo>
                    <a:lnTo>
                      <a:pt x="275" y="337"/>
                    </a:lnTo>
                    <a:lnTo>
                      <a:pt x="279" y="331"/>
                    </a:lnTo>
                    <a:lnTo>
                      <a:pt x="280" y="330"/>
                    </a:lnTo>
                    <a:lnTo>
                      <a:pt x="282" y="330"/>
                    </a:lnTo>
                    <a:lnTo>
                      <a:pt x="290" y="324"/>
                    </a:lnTo>
                    <a:lnTo>
                      <a:pt x="293" y="314"/>
                    </a:lnTo>
                    <a:lnTo>
                      <a:pt x="290" y="307"/>
                    </a:lnTo>
                    <a:lnTo>
                      <a:pt x="290" y="306"/>
                    </a:lnTo>
                    <a:lnTo>
                      <a:pt x="289" y="304"/>
                    </a:lnTo>
                    <a:lnTo>
                      <a:pt x="282" y="300"/>
                    </a:lnTo>
                    <a:lnTo>
                      <a:pt x="282" y="286"/>
                    </a:lnTo>
                    <a:lnTo>
                      <a:pt x="279" y="278"/>
                    </a:lnTo>
                    <a:lnTo>
                      <a:pt x="276" y="278"/>
                    </a:lnTo>
                    <a:lnTo>
                      <a:pt x="275" y="277"/>
                    </a:lnTo>
                    <a:lnTo>
                      <a:pt x="272" y="275"/>
                    </a:lnTo>
                    <a:lnTo>
                      <a:pt x="264" y="255"/>
                    </a:lnTo>
                    <a:lnTo>
                      <a:pt x="264" y="253"/>
                    </a:lnTo>
                    <a:lnTo>
                      <a:pt x="265" y="253"/>
                    </a:lnTo>
                    <a:lnTo>
                      <a:pt x="267" y="250"/>
                    </a:lnTo>
                    <a:lnTo>
                      <a:pt x="267" y="248"/>
                    </a:lnTo>
                    <a:lnTo>
                      <a:pt x="279" y="243"/>
                    </a:lnTo>
                    <a:lnTo>
                      <a:pt x="284" y="241"/>
                    </a:lnTo>
                    <a:lnTo>
                      <a:pt x="289" y="241"/>
                    </a:lnTo>
                    <a:lnTo>
                      <a:pt x="294" y="239"/>
                    </a:lnTo>
                    <a:lnTo>
                      <a:pt x="303" y="233"/>
                    </a:lnTo>
                    <a:lnTo>
                      <a:pt x="310" y="230"/>
                    </a:lnTo>
                    <a:lnTo>
                      <a:pt x="313" y="230"/>
                    </a:lnTo>
                    <a:lnTo>
                      <a:pt x="315" y="229"/>
                    </a:lnTo>
                    <a:lnTo>
                      <a:pt x="318" y="230"/>
                    </a:lnTo>
                    <a:lnTo>
                      <a:pt x="320" y="230"/>
                    </a:lnTo>
                    <a:lnTo>
                      <a:pt x="320" y="232"/>
                    </a:lnTo>
                    <a:lnTo>
                      <a:pt x="322" y="232"/>
                    </a:lnTo>
                    <a:lnTo>
                      <a:pt x="322" y="219"/>
                    </a:lnTo>
                    <a:lnTo>
                      <a:pt x="328" y="210"/>
                    </a:lnTo>
                    <a:lnTo>
                      <a:pt x="335" y="203"/>
                    </a:lnTo>
                    <a:lnTo>
                      <a:pt x="335" y="201"/>
                    </a:lnTo>
                    <a:lnTo>
                      <a:pt x="338" y="198"/>
                    </a:lnTo>
                    <a:lnTo>
                      <a:pt x="346" y="195"/>
                    </a:lnTo>
                    <a:lnTo>
                      <a:pt x="342" y="198"/>
                    </a:lnTo>
                    <a:lnTo>
                      <a:pt x="347" y="203"/>
                    </a:lnTo>
                    <a:lnTo>
                      <a:pt x="351" y="201"/>
                    </a:lnTo>
                    <a:lnTo>
                      <a:pt x="356" y="201"/>
                    </a:lnTo>
                    <a:lnTo>
                      <a:pt x="361" y="198"/>
                    </a:lnTo>
                    <a:lnTo>
                      <a:pt x="364" y="191"/>
                    </a:lnTo>
                    <a:lnTo>
                      <a:pt x="364" y="190"/>
                    </a:lnTo>
                    <a:lnTo>
                      <a:pt x="363" y="188"/>
                    </a:lnTo>
                    <a:lnTo>
                      <a:pt x="370" y="177"/>
                    </a:lnTo>
                    <a:lnTo>
                      <a:pt x="377" y="155"/>
                    </a:lnTo>
                    <a:lnTo>
                      <a:pt x="378" y="154"/>
                    </a:lnTo>
                    <a:lnTo>
                      <a:pt x="380" y="151"/>
                    </a:lnTo>
                    <a:lnTo>
                      <a:pt x="387" y="145"/>
                    </a:lnTo>
                    <a:lnTo>
                      <a:pt x="395" y="144"/>
                    </a:lnTo>
                    <a:lnTo>
                      <a:pt x="402" y="147"/>
                    </a:lnTo>
                    <a:lnTo>
                      <a:pt x="402" y="148"/>
                    </a:lnTo>
                    <a:lnTo>
                      <a:pt x="406" y="144"/>
                    </a:lnTo>
                    <a:lnTo>
                      <a:pt x="406" y="143"/>
                    </a:lnTo>
                    <a:lnTo>
                      <a:pt x="409" y="124"/>
                    </a:lnTo>
                    <a:lnTo>
                      <a:pt x="409" y="123"/>
                    </a:lnTo>
                    <a:lnTo>
                      <a:pt x="411" y="119"/>
                    </a:lnTo>
                    <a:lnTo>
                      <a:pt x="413" y="116"/>
                    </a:lnTo>
                    <a:lnTo>
                      <a:pt x="406" y="106"/>
                    </a:lnTo>
                    <a:lnTo>
                      <a:pt x="401" y="100"/>
                    </a:lnTo>
                    <a:lnTo>
                      <a:pt x="394" y="74"/>
                    </a:lnTo>
                    <a:lnTo>
                      <a:pt x="394" y="70"/>
                    </a:lnTo>
                    <a:lnTo>
                      <a:pt x="395" y="68"/>
                    </a:lnTo>
                    <a:lnTo>
                      <a:pt x="434" y="66"/>
                    </a:lnTo>
                    <a:lnTo>
                      <a:pt x="441" y="67"/>
                    </a:lnTo>
                    <a:lnTo>
                      <a:pt x="444" y="67"/>
                    </a:lnTo>
                    <a:lnTo>
                      <a:pt x="444" y="66"/>
                    </a:lnTo>
                    <a:lnTo>
                      <a:pt x="449" y="60"/>
                    </a:lnTo>
                    <a:lnTo>
                      <a:pt x="452" y="56"/>
                    </a:lnTo>
                    <a:lnTo>
                      <a:pt x="454" y="53"/>
                    </a:lnTo>
                    <a:lnTo>
                      <a:pt x="454" y="52"/>
                    </a:lnTo>
                    <a:lnTo>
                      <a:pt x="452" y="50"/>
                    </a:lnTo>
                    <a:lnTo>
                      <a:pt x="451" y="50"/>
                    </a:lnTo>
                    <a:lnTo>
                      <a:pt x="445" y="46"/>
                    </a:lnTo>
                    <a:lnTo>
                      <a:pt x="444" y="40"/>
                    </a:lnTo>
                    <a:lnTo>
                      <a:pt x="444" y="39"/>
                    </a:lnTo>
                    <a:lnTo>
                      <a:pt x="438" y="43"/>
                    </a:lnTo>
                    <a:lnTo>
                      <a:pt x="423" y="47"/>
                    </a:lnTo>
                    <a:lnTo>
                      <a:pt x="406" y="49"/>
                    </a:lnTo>
                    <a:lnTo>
                      <a:pt x="405" y="49"/>
                    </a:lnTo>
                    <a:lnTo>
                      <a:pt x="405" y="46"/>
                    </a:lnTo>
                    <a:lnTo>
                      <a:pt x="406" y="46"/>
                    </a:lnTo>
                    <a:lnTo>
                      <a:pt x="409" y="45"/>
                    </a:lnTo>
                    <a:lnTo>
                      <a:pt x="409" y="36"/>
                    </a:lnTo>
                    <a:lnTo>
                      <a:pt x="408" y="29"/>
                    </a:lnTo>
                    <a:lnTo>
                      <a:pt x="405" y="25"/>
                    </a:lnTo>
                    <a:lnTo>
                      <a:pt x="399" y="29"/>
                    </a:lnTo>
                    <a:lnTo>
                      <a:pt x="394" y="31"/>
                    </a:lnTo>
                    <a:lnTo>
                      <a:pt x="392" y="31"/>
                    </a:lnTo>
                    <a:lnTo>
                      <a:pt x="389" y="29"/>
                    </a:lnTo>
                    <a:lnTo>
                      <a:pt x="388" y="29"/>
                    </a:lnTo>
                    <a:lnTo>
                      <a:pt x="381" y="25"/>
                    </a:lnTo>
                    <a:lnTo>
                      <a:pt x="378" y="22"/>
                    </a:lnTo>
                    <a:lnTo>
                      <a:pt x="374" y="20"/>
                    </a:lnTo>
                    <a:lnTo>
                      <a:pt x="374" y="15"/>
                    </a:lnTo>
                    <a:lnTo>
                      <a:pt x="373" y="11"/>
                    </a:lnTo>
                    <a:lnTo>
                      <a:pt x="371" y="10"/>
                    </a:lnTo>
                    <a:lnTo>
                      <a:pt x="368" y="6"/>
                    </a:lnTo>
                    <a:lnTo>
                      <a:pt x="367" y="4"/>
                    </a:lnTo>
                    <a:lnTo>
                      <a:pt x="363" y="3"/>
                    </a:lnTo>
                    <a:lnTo>
                      <a:pt x="361" y="3"/>
                    </a:lnTo>
                    <a:lnTo>
                      <a:pt x="357" y="1"/>
                    </a:lnTo>
                    <a:lnTo>
                      <a:pt x="339" y="3"/>
                    </a:lnTo>
                    <a:lnTo>
                      <a:pt x="334" y="7"/>
                    </a:lnTo>
                    <a:lnTo>
                      <a:pt x="334" y="11"/>
                    </a:lnTo>
                    <a:lnTo>
                      <a:pt x="332" y="14"/>
                    </a:lnTo>
                    <a:lnTo>
                      <a:pt x="331" y="15"/>
                    </a:lnTo>
                    <a:lnTo>
                      <a:pt x="325" y="17"/>
                    </a:lnTo>
                    <a:lnTo>
                      <a:pt x="320" y="17"/>
                    </a:lnTo>
                    <a:lnTo>
                      <a:pt x="320" y="15"/>
                    </a:lnTo>
                    <a:lnTo>
                      <a:pt x="321" y="14"/>
                    </a:lnTo>
                    <a:lnTo>
                      <a:pt x="321" y="13"/>
                    </a:lnTo>
                    <a:lnTo>
                      <a:pt x="324" y="10"/>
                    </a:lnTo>
                    <a:lnTo>
                      <a:pt x="324" y="8"/>
                    </a:lnTo>
                    <a:lnTo>
                      <a:pt x="322" y="4"/>
                    </a:lnTo>
                    <a:lnTo>
                      <a:pt x="321" y="3"/>
                    </a:lnTo>
                    <a:lnTo>
                      <a:pt x="321" y="1"/>
                    </a:lnTo>
                    <a:lnTo>
                      <a:pt x="315" y="0"/>
                    </a:lnTo>
                    <a:lnTo>
                      <a:pt x="311" y="0"/>
                    </a:lnTo>
                    <a:lnTo>
                      <a:pt x="311" y="1"/>
                    </a:lnTo>
                    <a:lnTo>
                      <a:pt x="310" y="3"/>
                    </a:lnTo>
                    <a:lnTo>
                      <a:pt x="310" y="4"/>
                    </a:lnTo>
                    <a:lnTo>
                      <a:pt x="306" y="6"/>
                    </a:lnTo>
                    <a:lnTo>
                      <a:pt x="301" y="6"/>
                    </a:lnTo>
                    <a:lnTo>
                      <a:pt x="296" y="4"/>
                    </a:lnTo>
                    <a:lnTo>
                      <a:pt x="282" y="3"/>
                    </a:lnTo>
                    <a:lnTo>
                      <a:pt x="269" y="4"/>
                    </a:lnTo>
                    <a:lnTo>
                      <a:pt x="264" y="11"/>
                    </a:lnTo>
                    <a:lnTo>
                      <a:pt x="264" y="13"/>
                    </a:lnTo>
                    <a:lnTo>
                      <a:pt x="262" y="13"/>
                    </a:lnTo>
                    <a:lnTo>
                      <a:pt x="255" y="10"/>
                    </a:lnTo>
                    <a:lnTo>
                      <a:pt x="246" y="7"/>
                    </a:lnTo>
                    <a:lnTo>
                      <a:pt x="243" y="8"/>
                    </a:lnTo>
                    <a:lnTo>
                      <a:pt x="237" y="15"/>
                    </a:lnTo>
                    <a:lnTo>
                      <a:pt x="234" y="18"/>
                    </a:lnTo>
                    <a:lnTo>
                      <a:pt x="233" y="21"/>
                    </a:lnTo>
                    <a:lnTo>
                      <a:pt x="231" y="31"/>
                    </a:lnTo>
                    <a:lnTo>
                      <a:pt x="231" y="46"/>
                    </a:lnTo>
                    <a:lnTo>
                      <a:pt x="230" y="46"/>
                    </a:lnTo>
                    <a:lnTo>
                      <a:pt x="226" y="57"/>
                    </a:lnTo>
                    <a:lnTo>
                      <a:pt x="229" y="77"/>
                    </a:lnTo>
                    <a:lnTo>
                      <a:pt x="229" y="78"/>
                    </a:lnTo>
                    <a:lnTo>
                      <a:pt x="227" y="81"/>
                    </a:lnTo>
                    <a:lnTo>
                      <a:pt x="224" y="82"/>
                    </a:lnTo>
                    <a:lnTo>
                      <a:pt x="216" y="78"/>
                    </a:lnTo>
                    <a:lnTo>
                      <a:pt x="216" y="77"/>
                    </a:lnTo>
                    <a:lnTo>
                      <a:pt x="215" y="71"/>
                    </a:lnTo>
                    <a:lnTo>
                      <a:pt x="215" y="70"/>
                    </a:lnTo>
                    <a:lnTo>
                      <a:pt x="213" y="67"/>
                    </a:lnTo>
                    <a:lnTo>
                      <a:pt x="212" y="67"/>
                    </a:lnTo>
                    <a:lnTo>
                      <a:pt x="205" y="64"/>
                    </a:lnTo>
                    <a:lnTo>
                      <a:pt x="202" y="64"/>
                    </a:lnTo>
                    <a:lnTo>
                      <a:pt x="202" y="66"/>
                    </a:lnTo>
                    <a:lnTo>
                      <a:pt x="201" y="66"/>
                    </a:lnTo>
                    <a:lnTo>
                      <a:pt x="202" y="71"/>
                    </a:lnTo>
                    <a:lnTo>
                      <a:pt x="207" y="75"/>
                    </a:lnTo>
                    <a:lnTo>
                      <a:pt x="209" y="77"/>
                    </a:lnTo>
                    <a:lnTo>
                      <a:pt x="212" y="81"/>
                    </a:lnTo>
                    <a:lnTo>
                      <a:pt x="212" y="82"/>
                    </a:lnTo>
                    <a:lnTo>
                      <a:pt x="209" y="84"/>
                    </a:lnTo>
                    <a:lnTo>
                      <a:pt x="209" y="87"/>
                    </a:lnTo>
                    <a:lnTo>
                      <a:pt x="212" y="88"/>
                    </a:lnTo>
                    <a:lnTo>
                      <a:pt x="215" y="90"/>
                    </a:lnTo>
                    <a:lnTo>
                      <a:pt x="207" y="92"/>
                    </a:lnTo>
                    <a:lnTo>
                      <a:pt x="205" y="92"/>
                    </a:lnTo>
                    <a:lnTo>
                      <a:pt x="204" y="95"/>
                    </a:lnTo>
                    <a:lnTo>
                      <a:pt x="201" y="91"/>
                    </a:lnTo>
                    <a:lnTo>
                      <a:pt x="201" y="90"/>
                    </a:lnTo>
                    <a:lnTo>
                      <a:pt x="200" y="88"/>
                    </a:lnTo>
                    <a:lnTo>
                      <a:pt x="198" y="84"/>
                    </a:lnTo>
                    <a:lnTo>
                      <a:pt x="181" y="67"/>
                    </a:lnTo>
                    <a:lnTo>
                      <a:pt x="184" y="64"/>
                    </a:lnTo>
                    <a:lnTo>
                      <a:pt x="184" y="60"/>
                    </a:lnTo>
                    <a:lnTo>
                      <a:pt x="174" y="50"/>
                    </a:lnTo>
                    <a:lnTo>
                      <a:pt x="174" y="49"/>
                    </a:lnTo>
                    <a:lnTo>
                      <a:pt x="167" y="45"/>
                    </a:lnTo>
                    <a:lnTo>
                      <a:pt x="162" y="38"/>
                    </a:lnTo>
                    <a:lnTo>
                      <a:pt x="160" y="38"/>
                    </a:lnTo>
                    <a:lnTo>
                      <a:pt x="141" y="45"/>
                    </a:lnTo>
                    <a:lnTo>
                      <a:pt x="141" y="46"/>
                    </a:lnTo>
                    <a:lnTo>
                      <a:pt x="135" y="56"/>
                    </a:lnTo>
                    <a:lnTo>
                      <a:pt x="135" y="59"/>
                    </a:lnTo>
                    <a:lnTo>
                      <a:pt x="125" y="63"/>
                    </a:lnTo>
                    <a:lnTo>
                      <a:pt x="124" y="63"/>
                    </a:lnTo>
                    <a:lnTo>
                      <a:pt x="118" y="56"/>
                    </a:lnTo>
                    <a:lnTo>
                      <a:pt x="116" y="54"/>
                    </a:lnTo>
                    <a:lnTo>
                      <a:pt x="111" y="53"/>
                    </a:lnTo>
                    <a:lnTo>
                      <a:pt x="109" y="53"/>
                    </a:lnTo>
                    <a:lnTo>
                      <a:pt x="104" y="56"/>
                    </a:lnTo>
                    <a:lnTo>
                      <a:pt x="99" y="63"/>
                    </a:lnTo>
                    <a:lnTo>
                      <a:pt x="96" y="71"/>
                    </a:lnTo>
                    <a:lnTo>
                      <a:pt x="85" y="81"/>
                    </a:lnTo>
                    <a:lnTo>
                      <a:pt x="83" y="81"/>
                    </a:lnTo>
                    <a:lnTo>
                      <a:pt x="82" y="80"/>
                    </a:lnTo>
                    <a:lnTo>
                      <a:pt x="81" y="80"/>
                    </a:lnTo>
                    <a:lnTo>
                      <a:pt x="82" y="78"/>
                    </a:lnTo>
                    <a:lnTo>
                      <a:pt x="79" y="78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8" y="85"/>
                    </a:lnTo>
                    <a:lnTo>
                      <a:pt x="67" y="85"/>
                    </a:lnTo>
                    <a:lnTo>
                      <a:pt x="65" y="87"/>
                    </a:lnTo>
                    <a:lnTo>
                      <a:pt x="61" y="92"/>
                    </a:lnTo>
                    <a:lnTo>
                      <a:pt x="64" y="95"/>
                    </a:lnTo>
                    <a:lnTo>
                      <a:pt x="61" y="96"/>
                    </a:lnTo>
                    <a:lnTo>
                      <a:pt x="60" y="99"/>
                    </a:lnTo>
                    <a:lnTo>
                      <a:pt x="51" y="99"/>
                    </a:lnTo>
                    <a:lnTo>
                      <a:pt x="43" y="98"/>
                    </a:lnTo>
                    <a:lnTo>
                      <a:pt x="32" y="100"/>
                    </a:lnTo>
                    <a:lnTo>
                      <a:pt x="33" y="10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06" name="Freeform 234">
                <a:extLst>
                  <a:ext uri="{FF2B5EF4-FFF2-40B4-BE49-F238E27FC236}">
                    <a16:creationId xmlns:a16="http://schemas.microsoft.com/office/drawing/2014/main" id="{6A4143F8-50FE-5090-104F-0DA92C3A3A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6" y="303"/>
                <a:ext cx="79" cy="94"/>
              </a:xfrm>
              <a:custGeom>
                <a:avLst/>
                <a:gdLst>
                  <a:gd name="T0" fmla="*/ 168 w 316"/>
                  <a:gd name="T1" fmla="*/ 0 h 377"/>
                  <a:gd name="T2" fmla="*/ 142 w 316"/>
                  <a:gd name="T3" fmla="*/ 16 h 377"/>
                  <a:gd name="T4" fmla="*/ 133 w 316"/>
                  <a:gd name="T5" fmla="*/ 28 h 377"/>
                  <a:gd name="T6" fmla="*/ 116 w 316"/>
                  <a:gd name="T7" fmla="*/ 42 h 377"/>
                  <a:gd name="T8" fmla="*/ 82 w 316"/>
                  <a:gd name="T9" fmla="*/ 74 h 377"/>
                  <a:gd name="T10" fmla="*/ 60 w 316"/>
                  <a:gd name="T11" fmla="*/ 93 h 377"/>
                  <a:gd name="T12" fmla="*/ 56 w 316"/>
                  <a:gd name="T13" fmla="*/ 105 h 377"/>
                  <a:gd name="T14" fmla="*/ 17 w 316"/>
                  <a:gd name="T15" fmla="*/ 122 h 377"/>
                  <a:gd name="T16" fmla="*/ 1 w 316"/>
                  <a:gd name="T17" fmla="*/ 115 h 377"/>
                  <a:gd name="T18" fmla="*/ 17 w 316"/>
                  <a:gd name="T19" fmla="*/ 143 h 377"/>
                  <a:gd name="T20" fmla="*/ 27 w 316"/>
                  <a:gd name="T21" fmla="*/ 173 h 377"/>
                  <a:gd name="T22" fmla="*/ 34 w 316"/>
                  <a:gd name="T23" fmla="*/ 187 h 377"/>
                  <a:gd name="T24" fmla="*/ 35 w 316"/>
                  <a:gd name="T25" fmla="*/ 194 h 377"/>
                  <a:gd name="T26" fmla="*/ 77 w 316"/>
                  <a:gd name="T27" fmla="*/ 218 h 377"/>
                  <a:gd name="T28" fmla="*/ 87 w 316"/>
                  <a:gd name="T29" fmla="*/ 233 h 377"/>
                  <a:gd name="T30" fmla="*/ 95 w 316"/>
                  <a:gd name="T31" fmla="*/ 251 h 377"/>
                  <a:gd name="T32" fmla="*/ 118 w 316"/>
                  <a:gd name="T33" fmla="*/ 277 h 377"/>
                  <a:gd name="T34" fmla="*/ 109 w 316"/>
                  <a:gd name="T35" fmla="*/ 288 h 377"/>
                  <a:gd name="T36" fmla="*/ 94 w 316"/>
                  <a:gd name="T37" fmla="*/ 293 h 377"/>
                  <a:gd name="T38" fmla="*/ 87 w 316"/>
                  <a:gd name="T39" fmla="*/ 300 h 377"/>
                  <a:gd name="T40" fmla="*/ 87 w 316"/>
                  <a:gd name="T41" fmla="*/ 318 h 377"/>
                  <a:gd name="T42" fmla="*/ 63 w 316"/>
                  <a:gd name="T43" fmla="*/ 323 h 377"/>
                  <a:gd name="T44" fmla="*/ 36 w 316"/>
                  <a:gd name="T45" fmla="*/ 356 h 377"/>
                  <a:gd name="T46" fmla="*/ 65 w 316"/>
                  <a:gd name="T47" fmla="*/ 355 h 377"/>
                  <a:gd name="T48" fmla="*/ 85 w 316"/>
                  <a:gd name="T49" fmla="*/ 344 h 377"/>
                  <a:gd name="T50" fmla="*/ 96 w 316"/>
                  <a:gd name="T51" fmla="*/ 349 h 377"/>
                  <a:gd name="T52" fmla="*/ 147 w 316"/>
                  <a:gd name="T53" fmla="*/ 355 h 377"/>
                  <a:gd name="T54" fmla="*/ 176 w 316"/>
                  <a:gd name="T55" fmla="*/ 362 h 377"/>
                  <a:gd name="T56" fmla="*/ 205 w 316"/>
                  <a:gd name="T57" fmla="*/ 374 h 377"/>
                  <a:gd name="T58" fmla="*/ 226 w 316"/>
                  <a:gd name="T59" fmla="*/ 374 h 377"/>
                  <a:gd name="T60" fmla="*/ 251 w 316"/>
                  <a:gd name="T61" fmla="*/ 371 h 377"/>
                  <a:gd name="T62" fmla="*/ 265 w 316"/>
                  <a:gd name="T63" fmla="*/ 374 h 377"/>
                  <a:gd name="T64" fmla="*/ 295 w 316"/>
                  <a:gd name="T65" fmla="*/ 363 h 377"/>
                  <a:gd name="T66" fmla="*/ 312 w 316"/>
                  <a:gd name="T67" fmla="*/ 337 h 377"/>
                  <a:gd name="T68" fmla="*/ 307 w 316"/>
                  <a:gd name="T69" fmla="*/ 306 h 377"/>
                  <a:gd name="T70" fmla="*/ 288 w 316"/>
                  <a:gd name="T71" fmla="*/ 297 h 377"/>
                  <a:gd name="T72" fmla="*/ 240 w 316"/>
                  <a:gd name="T73" fmla="*/ 300 h 377"/>
                  <a:gd name="T74" fmla="*/ 240 w 316"/>
                  <a:gd name="T75" fmla="*/ 279 h 377"/>
                  <a:gd name="T76" fmla="*/ 240 w 316"/>
                  <a:gd name="T77" fmla="*/ 257 h 377"/>
                  <a:gd name="T78" fmla="*/ 228 w 316"/>
                  <a:gd name="T79" fmla="*/ 250 h 377"/>
                  <a:gd name="T80" fmla="*/ 195 w 316"/>
                  <a:gd name="T81" fmla="*/ 235 h 377"/>
                  <a:gd name="T82" fmla="*/ 207 w 316"/>
                  <a:gd name="T83" fmla="*/ 218 h 377"/>
                  <a:gd name="T84" fmla="*/ 207 w 316"/>
                  <a:gd name="T85" fmla="*/ 191 h 377"/>
                  <a:gd name="T86" fmla="*/ 207 w 316"/>
                  <a:gd name="T87" fmla="*/ 169 h 377"/>
                  <a:gd name="T88" fmla="*/ 246 w 316"/>
                  <a:gd name="T89" fmla="*/ 152 h 377"/>
                  <a:gd name="T90" fmla="*/ 253 w 316"/>
                  <a:gd name="T91" fmla="*/ 141 h 377"/>
                  <a:gd name="T92" fmla="*/ 253 w 316"/>
                  <a:gd name="T93" fmla="*/ 130 h 377"/>
                  <a:gd name="T94" fmla="*/ 275 w 316"/>
                  <a:gd name="T95" fmla="*/ 95 h 377"/>
                  <a:gd name="T96" fmla="*/ 268 w 316"/>
                  <a:gd name="T97" fmla="*/ 76 h 377"/>
                  <a:gd name="T98" fmla="*/ 254 w 316"/>
                  <a:gd name="T99" fmla="*/ 67 h 377"/>
                  <a:gd name="T100" fmla="*/ 247 w 316"/>
                  <a:gd name="T101" fmla="*/ 55 h 377"/>
                  <a:gd name="T102" fmla="*/ 205 w 316"/>
                  <a:gd name="T103" fmla="*/ 53 h 377"/>
                  <a:gd name="T104" fmla="*/ 198 w 316"/>
                  <a:gd name="T105" fmla="*/ 50 h 377"/>
                  <a:gd name="T106" fmla="*/ 207 w 316"/>
                  <a:gd name="T107" fmla="*/ 28 h 3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16" h="377">
                    <a:moveTo>
                      <a:pt x="215" y="13"/>
                    </a:moveTo>
                    <a:lnTo>
                      <a:pt x="214" y="13"/>
                    </a:lnTo>
                    <a:lnTo>
                      <a:pt x="191" y="3"/>
                    </a:lnTo>
                    <a:lnTo>
                      <a:pt x="175" y="0"/>
                    </a:lnTo>
                    <a:lnTo>
                      <a:pt x="168" y="0"/>
                    </a:lnTo>
                    <a:lnTo>
                      <a:pt x="159" y="2"/>
                    </a:lnTo>
                    <a:lnTo>
                      <a:pt x="158" y="2"/>
                    </a:lnTo>
                    <a:lnTo>
                      <a:pt x="151" y="9"/>
                    </a:lnTo>
                    <a:lnTo>
                      <a:pt x="145" y="11"/>
                    </a:lnTo>
                    <a:lnTo>
                      <a:pt x="142" y="16"/>
                    </a:lnTo>
                    <a:lnTo>
                      <a:pt x="141" y="21"/>
                    </a:lnTo>
                    <a:lnTo>
                      <a:pt x="144" y="26"/>
                    </a:lnTo>
                    <a:lnTo>
                      <a:pt x="142" y="26"/>
                    </a:lnTo>
                    <a:lnTo>
                      <a:pt x="140" y="28"/>
                    </a:lnTo>
                    <a:lnTo>
                      <a:pt x="133" y="28"/>
                    </a:lnTo>
                    <a:lnTo>
                      <a:pt x="130" y="29"/>
                    </a:lnTo>
                    <a:lnTo>
                      <a:pt x="124" y="33"/>
                    </a:lnTo>
                    <a:lnTo>
                      <a:pt x="118" y="39"/>
                    </a:lnTo>
                    <a:lnTo>
                      <a:pt x="118" y="42"/>
                    </a:lnTo>
                    <a:lnTo>
                      <a:pt x="116" y="42"/>
                    </a:lnTo>
                    <a:lnTo>
                      <a:pt x="108" y="50"/>
                    </a:lnTo>
                    <a:lnTo>
                      <a:pt x="108" y="53"/>
                    </a:lnTo>
                    <a:lnTo>
                      <a:pt x="102" y="67"/>
                    </a:lnTo>
                    <a:lnTo>
                      <a:pt x="102" y="74"/>
                    </a:lnTo>
                    <a:lnTo>
                      <a:pt x="82" y="74"/>
                    </a:lnTo>
                    <a:lnTo>
                      <a:pt x="71" y="78"/>
                    </a:lnTo>
                    <a:lnTo>
                      <a:pt x="68" y="78"/>
                    </a:lnTo>
                    <a:lnTo>
                      <a:pt x="65" y="85"/>
                    </a:lnTo>
                    <a:lnTo>
                      <a:pt x="61" y="90"/>
                    </a:lnTo>
                    <a:lnTo>
                      <a:pt x="60" y="93"/>
                    </a:lnTo>
                    <a:lnTo>
                      <a:pt x="58" y="95"/>
                    </a:lnTo>
                    <a:lnTo>
                      <a:pt x="57" y="99"/>
                    </a:lnTo>
                    <a:lnTo>
                      <a:pt x="57" y="100"/>
                    </a:lnTo>
                    <a:lnTo>
                      <a:pt x="56" y="100"/>
                    </a:lnTo>
                    <a:lnTo>
                      <a:pt x="56" y="105"/>
                    </a:lnTo>
                    <a:lnTo>
                      <a:pt x="53" y="107"/>
                    </a:lnTo>
                    <a:lnTo>
                      <a:pt x="28" y="119"/>
                    </a:lnTo>
                    <a:lnTo>
                      <a:pt x="20" y="120"/>
                    </a:lnTo>
                    <a:lnTo>
                      <a:pt x="17" y="120"/>
                    </a:lnTo>
                    <a:lnTo>
                      <a:pt x="17" y="122"/>
                    </a:lnTo>
                    <a:lnTo>
                      <a:pt x="14" y="120"/>
                    </a:lnTo>
                    <a:lnTo>
                      <a:pt x="14" y="117"/>
                    </a:lnTo>
                    <a:lnTo>
                      <a:pt x="12" y="116"/>
                    </a:lnTo>
                    <a:lnTo>
                      <a:pt x="11" y="116"/>
                    </a:lnTo>
                    <a:lnTo>
                      <a:pt x="1" y="115"/>
                    </a:lnTo>
                    <a:lnTo>
                      <a:pt x="0" y="113"/>
                    </a:lnTo>
                    <a:lnTo>
                      <a:pt x="0" y="115"/>
                    </a:lnTo>
                    <a:lnTo>
                      <a:pt x="3" y="117"/>
                    </a:lnTo>
                    <a:lnTo>
                      <a:pt x="12" y="131"/>
                    </a:lnTo>
                    <a:lnTo>
                      <a:pt x="17" y="143"/>
                    </a:lnTo>
                    <a:lnTo>
                      <a:pt x="17" y="152"/>
                    </a:lnTo>
                    <a:lnTo>
                      <a:pt x="15" y="155"/>
                    </a:lnTo>
                    <a:lnTo>
                      <a:pt x="15" y="157"/>
                    </a:lnTo>
                    <a:lnTo>
                      <a:pt x="22" y="162"/>
                    </a:lnTo>
                    <a:lnTo>
                      <a:pt x="27" y="173"/>
                    </a:lnTo>
                    <a:lnTo>
                      <a:pt x="27" y="176"/>
                    </a:lnTo>
                    <a:lnTo>
                      <a:pt x="28" y="180"/>
                    </a:lnTo>
                    <a:lnTo>
                      <a:pt x="31" y="182"/>
                    </a:lnTo>
                    <a:lnTo>
                      <a:pt x="34" y="182"/>
                    </a:lnTo>
                    <a:lnTo>
                      <a:pt x="34" y="187"/>
                    </a:lnTo>
                    <a:lnTo>
                      <a:pt x="32" y="190"/>
                    </a:lnTo>
                    <a:lnTo>
                      <a:pt x="31" y="190"/>
                    </a:lnTo>
                    <a:lnTo>
                      <a:pt x="32" y="194"/>
                    </a:lnTo>
                    <a:lnTo>
                      <a:pt x="32" y="196"/>
                    </a:lnTo>
                    <a:lnTo>
                      <a:pt x="35" y="194"/>
                    </a:lnTo>
                    <a:lnTo>
                      <a:pt x="36" y="194"/>
                    </a:lnTo>
                    <a:lnTo>
                      <a:pt x="38" y="193"/>
                    </a:lnTo>
                    <a:lnTo>
                      <a:pt x="68" y="221"/>
                    </a:lnTo>
                    <a:lnTo>
                      <a:pt x="70" y="219"/>
                    </a:lnTo>
                    <a:lnTo>
                      <a:pt x="77" y="218"/>
                    </a:lnTo>
                    <a:lnTo>
                      <a:pt x="77" y="217"/>
                    </a:lnTo>
                    <a:lnTo>
                      <a:pt x="81" y="221"/>
                    </a:lnTo>
                    <a:lnTo>
                      <a:pt x="82" y="225"/>
                    </a:lnTo>
                    <a:lnTo>
                      <a:pt x="85" y="229"/>
                    </a:lnTo>
                    <a:lnTo>
                      <a:pt x="87" y="233"/>
                    </a:lnTo>
                    <a:lnTo>
                      <a:pt x="94" y="242"/>
                    </a:lnTo>
                    <a:lnTo>
                      <a:pt x="95" y="244"/>
                    </a:lnTo>
                    <a:lnTo>
                      <a:pt x="92" y="247"/>
                    </a:lnTo>
                    <a:lnTo>
                      <a:pt x="92" y="249"/>
                    </a:lnTo>
                    <a:lnTo>
                      <a:pt x="95" y="251"/>
                    </a:lnTo>
                    <a:lnTo>
                      <a:pt x="96" y="251"/>
                    </a:lnTo>
                    <a:lnTo>
                      <a:pt x="106" y="265"/>
                    </a:lnTo>
                    <a:lnTo>
                      <a:pt x="112" y="270"/>
                    </a:lnTo>
                    <a:lnTo>
                      <a:pt x="113" y="271"/>
                    </a:lnTo>
                    <a:lnTo>
                      <a:pt x="118" y="277"/>
                    </a:lnTo>
                    <a:lnTo>
                      <a:pt x="120" y="279"/>
                    </a:lnTo>
                    <a:lnTo>
                      <a:pt x="120" y="281"/>
                    </a:lnTo>
                    <a:lnTo>
                      <a:pt x="113" y="287"/>
                    </a:lnTo>
                    <a:lnTo>
                      <a:pt x="112" y="287"/>
                    </a:lnTo>
                    <a:lnTo>
                      <a:pt x="109" y="288"/>
                    </a:lnTo>
                    <a:lnTo>
                      <a:pt x="108" y="288"/>
                    </a:lnTo>
                    <a:lnTo>
                      <a:pt x="105" y="289"/>
                    </a:lnTo>
                    <a:lnTo>
                      <a:pt x="102" y="289"/>
                    </a:lnTo>
                    <a:lnTo>
                      <a:pt x="99" y="292"/>
                    </a:lnTo>
                    <a:lnTo>
                      <a:pt x="94" y="293"/>
                    </a:lnTo>
                    <a:lnTo>
                      <a:pt x="91" y="296"/>
                    </a:lnTo>
                    <a:lnTo>
                      <a:pt x="88" y="296"/>
                    </a:lnTo>
                    <a:lnTo>
                      <a:pt x="85" y="297"/>
                    </a:lnTo>
                    <a:lnTo>
                      <a:pt x="85" y="299"/>
                    </a:lnTo>
                    <a:lnTo>
                      <a:pt x="87" y="300"/>
                    </a:lnTo>
                    <a:lnTo>
                      <a:pt x="84" y="304"/>
                    </a:lnTo>
                    <a:lnTo>
                      <a:pt x="78" y="310"/>
                    </a:lnTo>
                    <a:lnTo>
                      <a:pt x="78" y="311"/>
                    </a:lnTo>
                    <a:lnTo>
                      <a:pt x="85" y="317"/>
                    </a:lnTo>
                    <a:lnTo>
                      <a:pt x="87" y="318"/>
                    </a:lnTo>
                    <a:lnTo>
                      <a:pt x="88" y="331"/>
                    </a:lnTo>
                    <a:lnTo>
                      <a:pt x="82" y="331"/>
                    </a:lnTo>
                    <a:lnTo>
                      <a:pt x="71" y="324"/>
                    </a:lnTo>
                    <a:lnTo>
                      <a:pt x="71" y="323"/>
                    </a:lnTo>
                    <a:lnTo>
                      <a:pt x="63" y="323"/>
                    </a:lnTo>
                    <a:lnTo>
                      <a:pt x="56" y="324"/>
                    </a:lnTo>
                    <a:lnTo>
                      <a:pt x="43" y="328"/>
                    </a:lnTo>
                    <a:lnTo>
                      <a:pt x="41" y="328"/>
                    </a:lnTo>
                    <a:lnTo>
                      <a:pt x="41" y="345"/>
                    </a:lnTo>
                    <a:lnTo>
                      <a:pt x="36" y="356"/>
                    </a:lnTo>
                    <a:lnTo>
                      <a:pt x="36" y="359"/>
                    </a:lnTo>
                    <a:lnTo>
                      <a:pt x="38" y="359"/>
                    </a:lnTo>
                    <a:lnTo>
                      <a:pt x="43" y="364"/>
                    </a:lnTo>
                    <a:lnTo>
                      <a:pt x="45" y="364"/>
                    </a:lnTo>
                    <a:lnTo>
                      <a:pt x="65" y="355"/>
                    </a:lnTo>
                    <a:lnTo>
                      <a:pt x="67" y="352"/>
                    </a:lnTo>
                    <a:lnTo>
                      <a:pt x="75" y="344"/>
                    </a:lnTo>
                    <a:lnTo>
                      <a:pt x="82" y="342"/>
                    </a:lnTo>
                    <a:lnTo>
                      <a:pt x="84" y="342"/>
                    </a:lnTo>
                    <a:lnTo>
                      <a:pt x="85" y="344"/>
                    </a:lnTo>
                    <a:lnTo>
                      <a:pt x="87" y="344"/>
                    </a:lnTo>
                    <a:lnTo>
                      <a:pt x="87" y="345"/>
                    </a:lnTo>
                    <a:lnTo>
                      <a:pt x="94" y="349"/>
                    </a:lnTo>
                    <a:lnTo>
                      <a:pt x="95" y="351"/>
                    </a:lnTo>
                    <a:lnTo>
                      <a:pt x="96" y="349"/>
                    </a:lnTo>
                    <a:lnTo>
                      <a:pt x="115" y="348"/>
                    </a:lnTo>
                    <a:lnTo>
                      <a:pt x="127" y="351"/>
                    </a:lnTo>
                    <a:lnTo>
                      <a:pt x="134" y="354"/>
                    </a:lnTo>
                    <a:lnTo>
                      <a:pt x="141" y="355"/>
                    </a:lnTo>
                    <a:lnTo>
                      <a:pt x="147" y="355"/>
                    </a:lnTo>
                    <a:lnTo>
                      <a:pt x="147" y="356"/>
                    </a:lnTo>
                    <a:lnTo>
                      <a:pt x="148" y="356"/>
                    </a:lnTo>
                    <a:lnTo>
                      <a:pt x="163" y="360"/>
                    </a:lnTo>
                    <a:lnTo>
                      <a:pt x="168" y="362"/>
                    </a:lnTo>
                    <a:lnTo>
                      <a:pt x="176" y="362"/>
                    </a:lnTo>
                    <a:lnTo>
                      <a:pt x="179" y="363"/>
                    </a:lnTo>
                    <a:lnTo>
                      <a:pt x="183" y="363"/>
                    </a:lnTo>
                    <a:lnTo>
                      <a:pt x="194" y="367"/>
                    </a:lnTo>
                    <a:lnTo>
                      <a:pt x="195" y="367"/>
                    </a:lnTo>
                    <a:lnTo>
                      <a:pt x="205" y="374"/>
                    </a:lnTo>
                    <a:lnTo>
                      <a:pt x="207" y="376"/>
                    </a:lnTo>
                    <a:lnTo>
                      <a:pt x="215" y="377"/>
                    </a:lnTo>
                    <a:lnTo>
                      <a:pt x="219" y="377"/>
                    </a:lnTo>
                    <a:lnTo>
                      <a:pt x="225" y="376"/>
                    </a:lnTo>
                    <a:lnTo>
                      <a:pt x="226" y="374"/>
                    </a:lnTo>
                    <a:lnTo>
                      <a:pt x="233" y="374"/>
                    </a:lnTo>
                    <a:lnTo>
                      <a:pt x="237" y="373"/>
                    </a:lnTo>
                    <a:lnTo>
                      <a:pt x="242" y="373"/>
                    </a:lnTo>
                    <a:lnTo>
                      <a:pt x="247" y="371"/>
                    </a:lnTo>
                    <a:lnTo>
                      <a:pt x="251" y="371"/>
                    </a:lnTo>
                    <a:lnTo>
                      <a:pt x="255" y="373"/>
                    </a:lnTo>
                    <a:lnTo>
                      <a:pt x="260" y="376"/>
                    </a:lnTo>
                    <a:lnTo>
                      <a:pt x="261" y="376"/>
                    </a:lnTo>
                    <a:lnTo>
                      <a:pt x="264" y="374"/>
                    </a:lnTo>
                    <a:lnTo>
                      <a:pt x="265" y="374"/>
                    </a:lnTo>
                    <a:lnTo>
                      <a:pt x="285" y="366"/>
                    </a:lnTo>
                    <a:lnTo>
                      <a:pt x="290" y="366"/>
                    </a:lnTo>
                    <a:lnTo>
                      <a:pt x="290" y="364"/>
                    </a:lnTo>
                    <a:lnTo>
                      <a:pt x="292" y="363"/>
                    </a:lnTo>
                    <a:lnTo>
                      <a:pt x="295" y="363"/>
                    </a:lnTo>
                    <a:lnTo>
                      <a:pt x="288" y="348"/>
                    </a:lnTo>
                    <a:lnTo>
                      <a:pt x="288" y="341"/>
                    </a:lnTo>
                    <a:lnTo>
                      <a:pt x="296" y="338"/>
                    </a:lnTo>
                    <a:lnTo>
                      <a:pt x="303" y="338"/>
                    </a:lnTo>
                    <a:lnTo>
                      <a:pt x="312" y="337"/>
                    </a:lnTo>
                    <a:lnTo>
                      <a:pt x="313" y="335"/>
                    </a:lnTo>
                    <a:lnTo>
                      <a:pt x="313" y="330"/>
                    </a:lnTo>
                    <a:lnTo>
                      <a:pt x="316" y="324"/>
                    </a:lnTo>
                    <a:lnTo>
                      <a:pt x="316" y="314"/>
                    </a:lnTo>
                    <a:lnTo>
                      <a:pt x="307" y="306"/>
                    </a:lnTo>
                    <a:lnTo>
                      <a:pt x="307" y="297"/>
                    </a:lnTo>
                    <a:lnTo>
                      <a:pt x="300" y="297"/>
                    </a:lnTo>
                    <a:lnTo>
                      <a:pt x="300" y="299"/>
                    </a:lnTo>
                    <a:lnTo>
                      <a:pt x="288" y="296"/>
                    </a:lnTo>
                    <a:lnTo>
                      <a:pt x="288" y="297"/>
                    </a:lnTo>
                    <a:lnTo>
                      <a:pt x="286" y="300"/>
                    </a:lnTo>
                    <a:lnTo>
                      <a:pt x="274" y="314"/>
                    </a:lnTo>
                    <a:lnTo>
                      <a:pt x="271" y="318"/>
                    </a:lnTo>
                    <a:lnTo>
                      <a:pt x="268" y="317"/>
                    </a:lnTo>
                    <a:lnTo>
                      <a:pt x="240" y="300"/>
                    </a:lnTo>
                    <a:lnTo>
                      <a:pt x="246" y="295"/>
                    </a:lnTo>
                    <a:lnTo>
                      <a:pt x="246" y="287"/>
                    </a:lnTo>
                    <a:lnTo>
                      <a:pt x="244" y="282"/>
                    </a:lnTo>
                    <a:lnTo>
                      <a:pt x="240" y="282"/>
                    </a:lnTo>
                    <a:lnTo>
                      <a:pt x="240" y="279"/>
                    </a:lnTo>
                    <a:lnTo>
                      <a:pt x="249" y="270"/>
                    </a:lnTo>
                    <a:lnTo>
                      <a:pt x="254" y="263"/>
                    </a:lnTo>
                    <a:lnTo>
                      <a:pt x="255" y="261"/>
                    </a:lnTo>
                    <a:lnTo>
                      <a:pt x="244" y="256"/>
                    </a:lnTo>
                    <a:lnTo>
                      <a:pt x="240" y="257"/>
                    </a:lnTo>
                    <a:lnTo>
                      <a:pt x="236" y="256"/>
                    </a:lnTo>
                    <a:lnTo>
                      <a:pt x="233" y="253"/>
                    </a:lnTo>
                    <a:lnTo>
                      <a:pt x="232" y="254"/>
                    </a:lnTo>
                    <a:lnTo>
                      <a:pt x="229" y="253"/>
                    </a:lnTo>
                    <a:lnTo>
                      <a:pt x="228" y="250"/>
                    </a:lnTo>
                    <a:lnTo>
                      <a:pt x="216" y="250"/>
                    </a:lnTo>
                    <a:lnTo>
                      <a:pt x="212" y="256"/>
                    </a:lnTo>
                    <a:lnTo>
                      <a:pt x="209" y="256"/>
                    </a:lnTo>
                    <a:lnTo>
                      <a:pt x="207" y="243"/>
                    </a:lnTo>
                    <a:lnTo>
                      <a:pt x="195" y="235"/>
                    </a:lnTo>
                    <a:lnTo>
                      <a:pt x="195" y="233"/>
                    </a:lnTo>
                    <a:lnTo>
                      <a:pt x="201" y="228"/>
                    </a:lnTo>
                    <a:lnTo>
                      <a:pt x="202" y="228"/>
                    </a:lnTo>
                    <a:lnTo>
                      <a:pt x="207" y="219"/>
                    </a:lnTo>
                    <a:lnTo>
                      <a:pt x="207" y="218"/>
                    </a:lnTo>
                    <a:lnTo>
                      <a:pt x="205" y="217"/>
                    </a:lnTo>
                    <a:lnTo>
                      <a:pt x="207" y="215"/>
                    </a:lnTo>
                    <a:lnTo>
                      <a:pt x="207" y="212"/>
                    </a:lnTo>
                    <a:lnTo>
                      <a:pt x="209" y="207"/>
                    </a:lnTo>
                    <a:lnTo>
                      <a:pt x="207" y="191"/>
                    </a:lnTo>
                    <a:lnTo>
                      <a:pt x="205" y="189"/>
                    </a:lnTo>
                    <a:lnTo>
                      <a:pt x="207" y="182"/>
                    </a:lnTo>
                    <a:lnTo>
                      <a:pt x="205" y="169"/>
                    </a:lnTo>
                    <a:lnTo>
                      <a:pt x="205" y="168"/>
                    </a:lnTo>
                    <a:lnTo>
                      <a:pt x="207" y="169"/>
                    </a:lnTo>
                    <a:lnTo>
                      <a:pt x="222" y="163"/>
                    </a:lnTo>
                    <a:lnTo>
                      <a:pt x="229" y="159"/>
                    </a:lnTo>
                    <a:lnTo>
                      <a:pt x="232" y="154"/>
                    </a:lnTo>
                    <a:lnTo>
                      <a:pt x="232" y="152"/>
                    </a:lnTo>
                    <a:lnTo>
                      <a:pt x="246" y="152"/>
                    </a:lnTo>
                    <a:lnTo>
                      <a:pt x="249" y="151"/>
                    </a:lnTo>
                    <a:lnTo>
                      <a:pt x="251" y="151"/>
                    </a:lnTo>
                    <a:lnTo>
                      <a:pt x="253" y="144"/>
                    </a:lnTo>
                    <a:lnTo>
                      <a:pt x="254" y="141"/>
                    </a:lnTo>
                    <a:lnTo>
                      <a:pt x="253" y="141"/>
                    </a:lnTo>
                    <a:lnTo>
                      <a:pt x="240" y="138"/>
                    </a:lnTo>
                    <a:lnTo>
                      <a:pt x="240" y="137"/>
                    </a:lnTo>
                    <a:lnTo>
                      <a:pt x="242" y="137"/>
                    </a:lnTo>
                    <a:lnTo>
                      <a:pt x="247" y="134"/>
                    </a:lnTo>
                    <a:lnTo>
                      <a:pt x="253" y="130"/>
                    </a:lnTo>
                    <a:lnTo>
                      <a:pt x="265" y="106"/>
                    </a:lnTo>
                    <a:lnTo>
                      <a:pt x="265" y="105"/>
                    </a:lnTo>
                    <a:lnTo>
                      <a:pt x="267" y="102"/>
                    </a:lnTo>
                    <a:lnTo>
                      <a:pt x="268" y="100"/>
                    </a:lnTo>
                    <a:lnTo>
                      <a:pt x="275" y="95"/>
                    </a:lnTo>
                    <a:lnTo>
                      <a:pt x="276" y="95"/>
                    </a:lnTo>
                    <a:lnTo>
                      <a:pt x="276" y="90"/>
                    </a:lnTo>
                    <a:lnTo>
                      <a:pt x="275" y="88"/>
                    </a:lnTo>
                    <a:lnTo>
                      <a:pt x="272" y="81"/>
                    </a:lnTo>
                    <a:lnTo>
                      <a:pt x="268" y="76"/>
                    </a:lnTo>
                    <a:lnTo>
                      <a:pt x="269" y="73"/>
                    </a:lnTo>
                    <a:lnTo>
                      <a:pt x="268" y="73"/>
                    </a:lnTo>
                    <a:lnTo>
                      <a:pt x="265" y="71"/>
                    </a:lnTo>
                    <a:lnTo>
                      <a:pt x="261" y="71"/>
                    </a:lnTo>
                    <a:lnTo>
                      <a:pt x="254" y="67"/>
                    </a:lnTo>
                    <a:lnTo>
                      <a:pt x="251" y="64"/>
                    </a:lnTo>
                    <a:lnTo>
                      <a:pt x="251" y="63"/>
                    </a:lnTo>
                    <a:lnTo>
                      <a:pt x="253" y="60"/>
                    </a:lnTo>
                    <a:lnTo>
                      <a:pt x="253" y="59"/>
                    </a:lnTo>
                    <a:lnTo>
                      <a:pt x="247" y="55"/>
                    </a:lnTo>
                    <a:lnTo>
                      <a:pt x="242" y="52"/>
                    </a:lnTo>
                    <a:lnTo>
                      <a:pt x="226" y="46"/>
                    </a:lnTo>
                    <a:lnTo>
                      <a:pt x="222" y="46"/>
                    </a:lnTo>
                    <a:lnTo>
                      <a:pt x="212" y="49"/>
                    </a:lnTo>
                    <a:lnTo>
                      <a:pt x="205" y="53"/>
                    </a:lnTo>
                    <a:lnTo>
                      <a:pt x="201" y="55"/>
                    </a:lnTo>
                    <a:lnTo>
                      <a:pt x="200" y="56"/>
                    </a:lnTo>
                    <a:lnTo>
                      <a:pt x="200" y="55"/>
                    </a:lnTo>
                    <a:lnTo>
                      <a:pt x="198" y="52"/>
                    </a:lnTo>
                    <a:lnTo>
                      <a:pt x="198" y="50"/>
                    </a:lnTo>
                    <a:lnTo>
                      <a:pt x="200" y="40"/>
                    </a:lnTo>
                    <a:lnTo>
                      <a:pt x="201" y="36"/>
                    </a:lnTo>
                    <a:lnTo>
                      <a:pt x="202" y="33"/>
                    </a:lnTo>
                    <a:lnTo>
                      <a:pt x="204" y="32"/>
                    </a:lnTo>
                    <a:lnTo>
                      <a:pt x="207" y="28"/>
                    </a:lnTo>
                    <a:lnTo>
                      <a:pt x="211" y="23"/>
                    </a:lnTo>
                    <a:lnTo>
                      <a:pt x="215" y="14"/>
                    </a:lnTo>
                    <a:lnTo>
                      <a:pt x="215" y="1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07" name="Freeform 235">
                <a:extLst>
                  <a:ext uri="{FF2B5EF4-FFF2-40B4-BE49-F238E27FC236}">
                    <a16:creationId xmlns:a16="http://schemas.microsoft.com/office/drawing/2014/main" id="{8B2722E6-860F-E427-4E87-8DA56FCFF3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5" y="311"/>
                <a:ext cx="59" cy="71"/>
              </a:xfrm>
              <a:custGeom>
                <a:avLst/>
                <a:gdLst>
                  <a:gd name="T0" fmla="*/ 117 w 237"/>
                  <a:gd name="T1" fmla="*/ 27 h 285"/>
                  <a:gd name="T2" fmla="*/ 117 w 237"/>
                  <a:gd name="T3" fmla="*/ 36 h 285"/>
                  <a:gd name="T4" fmla="*/ 119 w 237"/>
                  <a:gd name="T5" fmla="*/ 50 h 285"/>
                  <a:gd name="T6" fmla="*/ 104 w 237"/>
                  <a:gd name="T7" fmla="*/ 55 h 285"/>
                  <a:gd name="T8" fmla="*/ 84 w 237"/>
                  <a:gd name="T9" fmla="*/ 62 h 285"/>
                  <a:gd name="T10" fmla="*/ 73 w 237"/>
                  <a:gd name="T11" fmla="*/ 67 h 285"/>
                  <a:gd name="T12" fmla="*/ 70 w 237"/>
                  <a:gd name="T13" fmla="*/ 73 h 285"/>
                  <a:gd name="T14" fmla="*/ 47 w 237"/>
                  <a:gd name="T15" fmla="*/ 104 h 285"/>
                  <a:gd name="T16" fmla="*/ 58 w 237"/>
                  <a:gd name="T17" fmla="*/ 108 h 285"/>
                  <a:gd name="T18" fmla="*/ 56 w 237"/>
                  <a:gd name="T19" fmla="*/ 118 h 285"/>
                  <a:gd name="T20" fmla="*/ 37 w 237"/>
                  <a:gd name="T21" fmla="*/ 119 h 285"/>
                  <a:gd name="T22" fmla="*/ 27 w 237"/>
                  <a:gd name="T23" fmla="*/ 130 h 285"/>
                  <a:gd name="T24" fmla="*/ 10 w 237"/>
                  <a:gd name="T25" fmla="*/ 136 h 285"/>
                  <a:gd name="T26" fmla="*/ 12 w 237"/>
                  <a:gd name="T27" fmla="*/ 158 h 285"/>
                  <a:gd name="T28" fmla="*/ 12 w 237"/>
                  <a:gd name="T29" fmla="*/ 182 h 285"/>
                  <a:gd name="T30" fmla="*/ 12 w 237"/>
                  <a:gd name="T31" fmla="*/ 186 h 285"/>
                  <a:gd name="T32" fmla="*/ 0 w 237"/>
                  <a:gd name="T33" fmla="*/ 200 h 285"/>
                  <a:gd name="T34" fmla="*/ 14 w 237"/>
                  <a:gd name="T35" fmla="*/ 223 h 285"/>
                  <a:gd name="T36" fmla="*/ 33 w 237"/>
                  <a:gd name="T37" fmla="*/ 217 h 285"/>
                  <a:gd name="T38" fmla="*/ 38 w 237"/>
                  <a:gd name="T39" fmla="*/ 220 h 285"/>
                  <a:gd name="T40" fmla="*/ 49 w 237"/>
                  <a:gd name="T41" fmla="*/ 223 h 285"/>
                  <a:gd name="T42" fmla="*/ 54 w 237"/>
                  <a:gd name="T43" fmla="*/ 237 h 285"/>
                  <a:gd name="T44" fmla="*/ 49 w 237"/>
                  <a:gd name="T45" fmla="*/ 249 h 285"/>
                  <a:gd name="T46" fmla="*/ 45 w 237"/>
                  <a:gd name="T47" fmla="*/ 267 h 285"/>
                  <a:gd name="T48" fmla="*/ 79 w 237"/>
                  <a:gd name="T49" fmla="*/ 281 h 285"/>
                  <a:gd name="T50" fmla="*/ 93 w 237"/>
                  <a:gd name="T51" fmla="*/ 263 h 285"/>
                  <a:gd name="T52" fmla="*/ 91 w 237"/>
                  <a:gd name="T53" fmla="*/ 249 h 285"/>
                  <a:gd name="T54" fmla="*/ 107 w 237"/>
                  <a:gd name="T55" fmla="*/ 237 h 285"/>
                  <a:gd name="T56" fmla="*/ 129 w 237"/>
                  <a:gd name="T57" fmla="*/ 235 h 285"/>
                  <a:gd name="T58" fmla="*/ 144 w 237"/>
                  <a:gd name="T59" fmla="*/ 220 h 285"/>
                  <a:gd name="T60" fmla="*/ 143 w 237"/>
                  <a:gd name="T61" fmla="*/ 213 h 285"/>
                  <a:gd name="T62" fmla="*/ 157 w 237"/>
                  <a:gd name="T63" fmla="*/ 206 h 285"/>
                  <a:gd name="T64" fmla="*/ 171 w 237"/>
                  <a:gd name="T65" fmla="*/ 193 h 285"/>
                  <a:gd name="T66" fmla="*/ 177 w 237"/>
                  <a:gd name="T67" fmla="*/ 186 h 285"/>
                  <a:gd name="T68" fmla="*/ 185 w 237"/>
                  <a:gd name="T69" fmla="*/ 186 h 285"/>
                  <a:gd name="T70" fmla="*/ 192 w 237"/>
                  <a:gd name="T71" fmla="*/ 188 h 285"/>
                  <a:gd name="T72" fmla="*/ 206 w 237"/>
                  <a:gd name="T73" fmla="*/ 184 h 285"/>
                  <a:gd name="T74" fmla="*/ 222 w 237"/>
                  <a:gd name="T75" fmla="*/ 178 h 285"/>
                  <a:gd name="T76" fmla="*/ 227 w 237"/>
                  <a:gd name="T77" fmla="*/ 163 h 285"/>
                  <a:gd name="T78" fmla="*/ 237 w 237"/>
                  <a:gd name="T79" fmla="*/ 112 h 285"/>
                  <a:gd name="T80" fmla="*/ 234 w 237"/>
                  <a:gd name="T81" fmla="*/ 97 h 285"/>
                  <a:gd name="T82" fmla="*/ 228 w 237"/>
                  <a:gd name="T83" fmla="*/ 76 h 285"/>
                  <a:gd name="T84" fmla="*/ 232 w 237"/>
                  <a:gd name="T85" fmla="*/ 69 h 285"/>
                  <a:gd name="T86" fmla="*/ 228 w 237"/>
                  <a:gd name="T87" fmla="*/ 55 h 285"/>
                  <a:gd name="T88" fmla="*/ 234 w 237"/>
                  <a:gd name="T89" fmla="*/ 52 h 285"/>
                  <a:gd name="T90" fmla="*/ 220 w 237"/>
                  <a:gd name="T91" fmla="*/ 41 h 285"/>
                  <a:gd name="T92" fmla="*/ 214 w 237"/>
                  <a:gd name="T93" fmla="*/ 43 h 285"/>
                  <a:gd name="T94" fmla="*/ 204 w 237"/>
                  <a:gd name="T95" fmla="*/ 43 h 285"/>
                  <a:gd name="T96" fmla="*/ 200 w 237"/>
                  <a:gd name="T97" fmla="*/ 38 h 285"/>
                  <a:gd name="T98" fmla="*/ 199 w 237"/>
                  <a:gd name="T99" fmla="*/ 20 h 285"/>
                  <a:gd name="T100" fmla="*/ 199 w 237"/>
                  <a:gd name="T101" fmla="*/ 9 h 285"/>
                  <a:gd name="T102" fmla="*/ 184 w 237"/>
                  <a:gd name="T103" fmla="*/ 3 h 285"/>
                  <a:gd name="T104" fmla="*/ 178 w 237"/>
                  <a:gd name="T105" fmla="*/ 3 h 285"/>
                  <a:gd name="T106" fmla="*/ 184 w 237"/>
                  <a:gd name="T107" fmla="*/ 23 h 285"/>
                  <a:gd name="T108" fmla="*/ 136 w 237"/>
                  <a:gd name="T109" fmla="*/ 20 h 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37" h="285">
                    <a:moveTo>
                      <a:pt x="126" y="19"/>
                    </a:moveTo>
                    <a:lnTo>
                      <a:pt x="123" y="20"/>
                    </a:lnTo>
                    <a:lnTo>
                      <a:pt x="117" y="27"/>
                    </a:lnTo>
                    <a:lnTo>
                      <a:pt x="115" y="27"/>
                    </a:lnTo>
                    <a:lnTo>
                      <a:pt x="115" y="31"/>
                    </a:lnTo>
                    <a:lnTo>
                      <a:pt x="117" y="36"/>
                    </a:lnTo>
                    <a:lnTo>
                      <a:pt x="126" y="40"/>
                    </a:lnTo>
                    <a:lnTo>
                      <a:pt x="123" y="45"/>
                    </a:lnTo>
                    <a:lnTo>
                      <a:pt x="119" y="50"/>
                    </a:lnTo>
                    <a:lnTo>
                      <a:pt x="117" y="50"/>
                    </a:lnTo>
                    <a:lnTo>
                      <a:pt x="105" y="54"/>
                    </a:lnTo>
                    <a:lnTo>
                      <a:pt x="104" y="55"/>
                    </a:lnTo>
                    <a:lnTo>
                      <a:pt x="98" y="60"/>
                    </a:lnTo>
                    <a:lnTo>
                      <a:pt x="97" y="60"/>
                    </a:lnTo>
                    <a:lnTo>
                      <a:pt x="84" y="62"/>
                    </a:lnTo>
                    <a:lnTo>
                      <a:pt x="81" y="62"/>
                    </a:lnTo>
                    <a:lnTo>
                      <a:pt x="80" y="62"/>
                    </a:lnTo>
                    <a:lnTo>
                      <a:pt x="73" y="67"/>
                    </a:lnTo>
                    <a:lnTo>
                      <a:pt x="72" y="69"/>
                    </a:lnTo>
                    <a:lnTo>
                      <a:pt x="70" y="72"/>
                    </a:lnTo>
                    <a:lnTo>
                      <a:pt x="70" y="73"/>
                    </a:lnTo>
                    <a:lnTo>
                      <a:pt x="58" y="97"/>
                    </a:lnTo>
                    <a:lnTo>
                      <a:pt x="52" y="101"/>
                    </a:lnTo>
                    <a:lnTo>
                      <a:pt x="47" y="104"/>
                    </a:lnTo>
                    <a:lnTo>
                      <a:pt x="45" y="104"/>
                    </a:lnTo>
                    <a:lnTo>
                      <a:pt x="45" y="105"/>
                    </a:lnTo>
                    <a:lnTo>
                      <a:pt x="58" y="108"/>
                    </a:lnTo>
                    <a:lnTo>
                      <a:pt x="59" y="108"/>
                    </a:lnTo>
                    <a:lnTo>
                      <a:pt x="58" y="111"/>
                    </a:lnTo>
                    <a:lnTo>
                      <a:pt x="56" y="118"/>
                    </a:lnTo>
                    <a:lnTo>
                      <a:pt x="54" y="118"/>
                    </a:lnTo>
                    <a:lnTo>
                      <a:pt x="51" y="119"/>
                    </a:lnTo>
                    <a:lnTo>
                      <a:pt x="37" y="119"/>
                    </a:lnTo>
                    <a:lnTo>
                      <a:pt x="37" y="121"/>
                    </a:lnTo>
                    <a:lnTo>
                      <a:pt x="34" y="126"/>
                    </a:lnTo>
                    <a:lnTo>
                      <a:pt x="27" y="130"/>
                    </a:lnTo>
                    <a:lnTo>
                      <a:pt x="12" y="136"/>
                    </a:lnTo>
                    <a:lnTo>
                      <a:pt x="10" y="135"/>
                    </a:lnTo>
                    <a:lnTo>
                      <a:pt x="10" y="136"/>
                    </a:lnTo>
                    <a:lnTo>
                      <a:pt x="12" y="149"/>
                    </a:lnTo>
                    <a:lnTo>
                      <a:pt x="10" y="156"/>
                    </a:lnTo>
                    <a:lnTo>
                      <a:pt x="12" y="158"/>
                    </a:lnTo>
                    <a:lnTo>
                      <a:pt x="14" y="174"/>
                    </a:lnTo>
                    <a:lnTo>
                      <a:pt x="12" y="179"/>
                    </a:lnTo>
                    <a:lnTo>
                      <a:pt x="12" y="182"/>
                    </a:lnTo>
                    <a:lnTo>
                      <a:pt x="10" y="184"/>
                    </a:lnTo>
                    <a:lnTo>
                      <a:pt x="12" y="185"/>
                    </a:lnTo>
                    <a:lnTo>
                      <a:pt x="12" y="186"/>
                    </a:lnTo>
                    <a:lnTo>
                      <a:pt x="7" y="195"/>
                    </a:lnTo>
                    <a:lnTo>
                      <a:pt x="6" y="195"/>
                    </a:lnTo>
                    <a:lnTo>
                      <a:pt x="0" y="200"/>
                    </a:lnTo>
                    <a:lnTo>
                      <a:pt x="0" y="202"/>
                    </a:lnTo>
                    <a:lnTo>
                      <a:pt x="12" y="210"/>
                    </a:lnTo>
                    <a:lnTo>
                      <a:pt x="14" y="223"/>
                    </a:lnTo>
                    <a:lnTo>
                      <a:pt x="17" y="223"/>
                    </a:lnTo>
                    <a:lnTo>
                      <a:pt x="21" y="217"/>
                    </a:lnTo>
                    <a:lnTo>
                      <a:pt x="33" y="217"/>
                    </a:lnTo>
                    <a:lnTo>
                      <a:pt x="34" y="220"/>
                    </a:lnTo>
                    <a:lnTo>
                      <a:pt x="37" y="221"/>
                    </a:lnTo>
                    <a:lnTo>
                      <a:pt x="38" y="220"/>
                    </a:lnTo>
                    <a:lnTo>
                      <a:pt x="41" y="223"/>
                    </a:lnTo>
                    <a:lnTo>
                      <a:pt x="45" y="224"/>
                    </a:lnTo>
                    <a:lnTo>
                      <a:pt x="49" y="223"/>
                    </a:lnTo>
                    <a:lnTo>
                      <a:pt x="60" y="228"/>
                    </a:lnTo>
                    <a:lnTo>
                      <a:pt x="59" y="230"/>
                    </a:lnTo>
                    <a:lnTo>
                      <a:pt x="54" y="237"/>
                    </a:lnTo>
                    <a:lnTo>
                      <a:pt x="45" y="246"/>
                    </a:lnTo>
                    <a:lnTo>
                      <a:pt x="45" y="249"/>
                    </a:lnTo>
                    <a:lnTo>
                      <a:pt x="49" y="249"/>
                    </a:lnTo>
                    <a:lnTo>
                      <a:pt x="51" y="254"/>
                    </a:lnTo>
                    <a:lnTo>
                      <a:pt x="51" y="262"/>
                    </a:lnTo>
                    <a:lnTo>
                      <a:pt x="45" y="267"/>
                    </a:lnTo>
                    <a:lnTo>
                      <a:pt x="73" y="284"/>
                    </a:lnTo>
                    <a:lnTo>
                      <a:pt x="76" y="285"/>
                    </a:lnTo>
                    <a:lnTo>
                      <a:pt x="79" y="281"/>
                    </a:lnTo>
                    <a:lnTo>
                      <a:pt x="91" y="267"/>
                    </a:lnTo>
                    <a:lnTo>
                      <a:pt x="93" y="264"/>
                    </a:lnTo>
                    <a:lnTo>
                      <a:pt x="93" y="263"/>
                    </a:lnTo>
                    <a:lnTo>
                      <a:pt x="93" y="262"/>
                    </a:lnTo>
                    <a:lnTo>
                      <a:pt x="94" y="256"/>
                    </a:lnTo>
                    <a:lnTo>
                      <a:pt x="91" y="249"/>
                    </a:lnTo>
                    <a:lnTo>
                      <a:pt x="105" y="235"/>
                    </a:lnTo>
                    <a:lnTo>
                      <a:pt x="107" y="235"/>
                    </a:lnTo>
                    <a:lnTo>
                      <a:pt x="107" y="237"/>
                    </a:lnTo>
                    <a:lnTo>
                      <a:pt x="112" y="238"/>
                    </a:lnTo>
                    <a:lnTo>
                      <a:pt x="118" y="238"/>
                    </a:lnTo>
                    <a:lnTo>
                      <a:pt x="129" y="235"/>
                    </a:lnTo>
                    <a:lnTo>
                      <a:pt x="134" y="224"/>
                    </a:lnTo>
                    <a:lnTo>
                      <a:pt x="137" y="220"/>
                    </a:lnTo>
                    <a:lnTo>
                      <a:pt x="144" y="220"/>
                    </a:lnTo>
                    <a:lnTo>
                      <a:pt x="144" y="217"/>
                    </a:lnTo>
                    <a:lnTo>
                      <a:pt x="143" y="214"/>
                    </a:lnTo>
                    <a:lnTo>
                      <a:pt x="143" y="213"/>
                    </a:lnTo>
                    <a:lnTo>
                      <a:pt x="141" y="209"/>
                    </a:lnTo>
                    <a:lnTo>
                      <a:pt x="146" y="206"/>
                    </a:lnTo>
                    <a:lnTo>
                      <a:pt x="157" y="206"/>
                    </a:lnTo>
                    <a:lnTo>
                      <a:pt x="161" y="200"/>
                    </a:lnTo>
                    <a:lnTo>
                      <a:pt x="164" y="193"/>
                    </a:lnTo>
                    <a:lnTo>
                      <a:pt x="171" y="193"/>
                    </a:lnTo>
                    <a:lnTo>
                      <a:pt x="171" y="188"/>
                    </a:lnTo>
                    <a:lnTo>
                      <a:pt x="172" y="186"/>
                    </a:lnTo>
                    <a:lnTo>
                      <a:pt x="177" y="186"/>
                    </a:lnTo>
                    <a:lnTo>
                      <a:pt x="184" y="185"/>
                    </a:lnTo>
                    <a:lnTo>
                      <a:pt x="185" y="185"/>
                    </a:lnTo>
                    <a:lnTo>
                      <a:pt x="185" y="186"/>
                    </a:lnTo>
                    <a:lnTo>
                      <a:pt x="186" y="185"/>
                    </a:lnTo>
                    <a:lnTo>
                      <a:pt x="190" y="185"/>
                    </a:lnTo>
                    <a:lnTo>
                      <a:pt x="192" y="188"/>
                    </a:lnTo>
                    <a:lnTo>
                      <a:pt x="197" y="189"/>
                    </a:lnTo>
                    <a:lnTo>
                      <a:pt x="200" y="188"/>
                    </a:lnTo>
                    <a:lnTo>
                      <a:pt x="206" y="184"/>
                    </a:lnTo>
                    <a:lnTo>
                      <a:pt x="206" y="179"/>
                    </a:lnTo>
                    <a:lnTo>
                      <a:pt x="214" y="179"/>
                    </a:lnTo>
                    <a:lnTo>
                      <a:pt x="222" y="178"/>
                    </a:lnTo>
                    <a:lnTo>
                      <a:pt x="222" y="171"/>
                    </a:lnTo>
                    <a:lnTo>
                      <a:pt x="224" y="170"/>
                    </a:lnTo>
                    <a:lnTo>
                      <a:pt x="227" y="163"/>
                    </a:lnTo>
                    <a:lnTo>
                      <a:pt x="227" y="146"/>
                    </a:lnTo>
                    <a:lnTo>
                      <a:pt x="232" y="122"/>
                    </a:lnTo>
                    <a:lnTo>
                      <a:pt x="237" y="112"/>
                    </a:lnTo>
                    <a:lnTo>
                      <a:pt x="237" y="101"/>
                    </a:lnTo>
                    <a:lnTo>
                      <a:pt x="234" y="98"/>
                    </a:lnTo>
                    <a:lnTo>
                      <a:pt x="234" y="97"/>
                    </a:lnTo>
                    <a:lnTo>
                      <a:pt x="227" y="77"/>
                    </a:lnTo>
                    <a:lnTo>
                      <a:pt x="227" y="76"/>
                    </a:lnTo>
                    <a:lnTo>
                      <a:pt x="228" y="76"/>
                    </a:lnTo>
                    <a:lnTo>
                      <a:pt x="231" y="72"/>
                    </a:lnTo>
                    <a:lnTo>
                      <a:pt x="232" y="70"/>
                    </a:lnTo>
                    <a:lnTo>
                      <a:pt x="232" y="69"/>
                    </a:lnTo>
                    <a:lnTo>
                      <a:pt x="224" y="60"/>
                    </a:lnTo>
                    <a:lnTo>
                      <a:pt x="224" y="57"/>
                    </a:lnTo>
                    <a:lnTo>
                      <a:pt x="228" y="55"/>
                    </a:lnTo>
                    <a:lnTo>
                      <a:pt x="232" y="57"/>
                    </a:lnTo>
                    <a:lnTo>
                      <a:pt x="234" y="55"/>
                    </a:lnTo>
                    <a:lnTo>
                      <a:pt x="234" y="52"/>
                    </a:lnTo>
                    <a:lnTo>
                      <a:pt x="231" y="50"/>
                    </a:lnTo>
                    <a:lnTo>
                      <a:pt x="230" y="47"/>
                    </a:lnTo>
                    <a:lnTo>
                      <a:pt x="220" y="41"/>
                    </a:lnTo>
                    <a:lnTo>
                      <a:pt x="218" y="40"/>
                    </a:lnTo>
                    <a:lnTo>
                      <a:pt x="215" y="43"/>
                    </a:lnTo>
                    <a:lnTo>
                      <a:pt x="214" y="43"/>
                    </a:lnTo>
                    <a:lnTo>
                      <a:pt x="213" y="44"/>
                    </a:lnTo>
                    <a:lnTo>
                      <a:pt x="210" y="44"/>
                    </a:lnTo>
                    <a:lnTo>
                      <a:pt x="204" y="43"/>
                    </a:lnTo>
                    <a:lnTo>
                      <a:pt x="204" y="41"/>
                    </a:lnTo>
                    <a:lnTo>
                      <a:pt x="203" y="41"/>
                    </a:lnTo>
                    <a:lnTo>
                      <a:pt x="200" y="38"/>
                    </a:lnTo>
                    <a:lnTo>
                      <a:pt x="200" y="37"/>
                    </a:lnTo>
                    <a:lnTo>
                      <a:pt x="197" y="29"/>
                    </a:lnTo>
                    <a:lnTo>
                      <a:pt x="199" y="20"/>
                    </a:lnTo>
                    <a:lnTo>
                      <a:pt x="197" y="17"/>
                    </a:lnTo>
                    <a:lnTo>
                      <a:pt x="197" y="12"/>
                    </a:lnTo>
                    <a:lnTo>
                      <a:pt x="199" y="9"/>
                    </a:lnTo>
                    <a:lnTo>
                      <a:pt x="196" y="6"/>
                    </a:lnTo>
                    <a:lnTo>
                      <a:pt x="189" y="6"/>
                    </a:lnTo>
                    <a:lnTo>
                      <a:pt x="184" y="3"/>
                    </a:lnTo>
                    <a:lnTo>
                      <a:pt x="181" y="0"/>
                    </a:lnTo>
                    <a:lnTo>
                      <a:pt x="178" y="0"/>
                    </a:lnTo>
                    <a:lnTo>
                      <a:pt x="178" y="3"/>
                    </a:lnTo>
                    <a:lnTo>
                      <a:pt x="185" y="10"/>
                    </a:lnTo>
                    <a:lnTo>
                      <a:pt x="185" y="14"/>
                    </a:lnTo>
                    <a:lnTo>
                      <a:pt x="184" y="23"/>
                    </a:lnTo>
                    <a:lnTo>
                      <a:pt x="184" y="24"/>
                    </a:lnTo>
                    <a:lnTo>
                      <a:pt x="179" y="24"/>
                    </a:lnTo>
                    <a:lnTo>
                      <a:pt x="136" y="20"/>
                    </a:lnTo>
                    <a:lnTo>
                      <a:pt x="130" y="19"/>
                    </a:lnTo>
                    <a:lnTo>
                      <a:pt x="126" y="1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08" name="Freeform 236">
                <a:extLst>
                  <a:ext uri="{FF2B5EF4-FFF2-40B4-BE49-F238E27FC236}">
                    <a16:creationId xmlns:a16="http://schemas.microsoft.com/office/drawing/2014/main" id="{E257B580-827F-DD64-89E5-9804468770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0" y="386"/>
                <a:ext cx="48" cy="67"/>
              </a:xfrm>
              <a:custGeom>
                <a:avLst/>
                <a:gdLst>
                  <a:gd name="T0" fmla="*/ 102 w 194"/>
                  <a:gd name="T1" fmla="*/ 0 h 268"/>
                  <a:gd name="T2" fmla="*/ 91 w 194"/>
                  <a:gd name="T3" fmla="*/ 14 h 268"/>
                  <a:gd name="T4" fmla="*/ 81 w 194"/>
                  <a:gd name="T5" fmla="*/ 53 h 268"/>
                  <a:gd name="T6" fmla="*/ 81 w 194"/>
                  <a:gd name="T7" fmla="*/ 60 h 268"/>
                  <a:gd name="T8" fmla="*/ 76 w 194"/>
                  <a:gd name="T9" fmla="*/ 57 h 268"/>
                  <a:gd name="T10" fmla="*/ 55 w 194"/>
                  <a:gd name="T11" fmla="*/ 43 h 268"/>
                  <a:gd name="T12" fmla="*/ 32 w 194"/>
                  <a:gd name="T13" fmla="*/ 39 h 268"/>
                  <a:gd name="T14" fmla="*/ 12 w 194"/>
                  <a:gd name="T15" fmla="*/ 61 h 268"/>
                  <a:gd name="T16" fmla="*/ 13 w 194"/>
                  <a:gd name="T17" fmla="*/ 89 h 268"/>
                  <a:gd name="T18" fmla="*/ 17 w 194"/>
                  <a:gd name="T19" fmla="*/ 106 h 268"/>
                  <a:gd name="T20" fmla="*/ 24 w 194"/>
                  <a:gd name="T21" fmla="*/ 107 h 268"/>
                  <a:gd name="T22" fmla="*/ 28 w 194"/>
                  <a:gd name="T23" fmla="*/ 120 h 268"/>
                  <a:gd name="T24" fmla="*/ 42 w 194"/>
                  <a:gd name="T25" fmla="*/ 121 h 268"/>
                  <a:gd name="T26" fmla="*/ 51 w 194"/>
                  <a:gd name="T27" fmla="*/ 138 h 268"/>
                  <a:gd name="T28" fmla="*/ 55 w 194"/>
                  <a:gd name="T29" fmla="*/ 141 h 268"/>
                  <a:gd name="T30" fmla="*/ 52 w 194"/>
                  <a:gd name="T31" fmla="*/ 171 h 268"/>
                  <a:gd name="T32" fmla="*/ 42 w 194"/>
                  <a:gd name="T33" fmla="*/ 183 h 268"/>
                  <a:gd name="T34" fmla="*/ 41 w 194"/>
                  <a:gd name="T35" fmla="*/ 205 h 268"/>
                  <a:gd name="T36" fmla="*/ 29 w 194"/>
                  <a:gd name="T37" fmla="*/ 230 h 268"/>
                  <a:gd name="T38" fmla="*/ 56 w 194"/>
                  <a:gd name="T39" fmla="*/ 260 h 268"/>
                  <a:gd name="T40" fmla="*/ 72 w 194"/>
                  <a:gd name="T41" fmla="*/ 264 h 268"/>
                  <a:gd name="T42" fmla="*/ 79 w 194"/>
                  <a:gd name="T43" fmla="*/ 257 h 268"/>
                  <a:gd name="T44" fmla="*/ 73 w 194"/>
                  <a:gd name="T45" fmla="*/ 237 h 268"/>
                  <a:gd name="T46" fmla="*/ 69 w 194"/>
                  <a:gd name="T47" fmla="*/ 218 h 268"/>
                  <a:gd name="T48" fmla="*/ 70 w 194"/>
                  <a:gd name="T49" fmla="*/ 211 h 268"/>
                  <a:gd name="T50" fmla="*/ 89 w 194"/>
                  <a:gd name="T51" fmla="*/ 198 h 268"/>
                  <a:gd name="T52" fmla="*/ 95 w 194"/>
                  <a:gd name="T53" fmla="*/ 200 h 268"/>
                  <a:gd name="T54" fmla="*/ 118 w 194"/>
                  <a:gd name="T55" fmla="*/ 223 h 268"/>
                  <a:gd name="T56" fmla="*/ 122 w 194"/>
                  <a:gd name="T57" fmla="*/ 227 h 268"/>
                  <a:gd name="T58" fmla="*/ 154 w 194"/>
                  <a:gd name="T59" fmla="*/ 246 h 268"/>
                  <a:gd name="T60" fmla="*/ 164 w 194"/>
                  <a:gd name="T61" fmla="*/ 250 h 268"/>
                  <a:gd name="T62" fmla="*/ 176 w 194"/>
                  <a:gd name="T63" fmla="*/ 244 h 268"/>
                  <a:gd name="T64" fmla="*/ 165 w 194"/>
                  <a:gd name="T65" fmla="*/ 230 h 268"/>
                  <a:gd name="T66" fmla="*/ 176 w 194"/>
                  <a:gd name="T67" fmla="*/ 215 h 268"/>
                  <a:gd name="T68" fmla="*/ 179 w 194"/>
                  <a:gd name="T69" fmla="*/ 204 h 268"/>
                  <a:gd name="T70" fmla="*/ 176 w 194"/>
                  <a:gd name="T71" fmla="*/ 191 h 268"/>
                  <a:gd name="T72" fmla="*/ 168 w 194"/>
                  <a:gd name="T73" fmla="*/ 173 h 268"/>
                  <a:gd name="T74" fmla="*/ 182 w 194"/>
                  <a:gd name="T75" fmla="*/ 145 h 268"/>
                  <a:gd name="T76" fmla="*/ 173 w 194"/>
                  <a:gd name="T77" fmla="*/ 133 h 268"/>
                  <a:gd name="T78" fmla="*/ 176 w 194"/>
                  <a:gd name="T79" fmla="*/ 124 h 268"/>
                  <a:gd name="T80" fmla="*/ 187 w 194"/>
                  <a:gd name="T81" fmla="*/ 109 h 268"/>
                  <a:gd name="T82" fmla="*/ 186 w 194"/>
                  <a:gd name="T83" fmla="*/ 97 h 268"/>
                  <a:gd name="T84" fmla="*/ 192 w 194"/>
                  <a:gd name="T85" fmla="*/ 58 h 268"/>
                  <a:gd name="T86" fmla="*/ 185 w 194"/>
                  <a:gd name="T87" fmla="*/ 51 h 268"/>
                  <a:gd name="T88" fmla="*/ 178 w 194"/>
                  <a:gd name="T89" fmla="*/ 46 h 268"/>
                  <a:gd name="T90" fmla="*/ 171 w 194"/>
                  <a:gd name="T91" fmla="*/ 33 h 268"/>
                  <a:gd name="T92" fmla="*/ 164 w 194"/>
                  <a:gd name="T93" fmla="*/ 25 h 268"/>
                  <a:gd name="T94" fmla="*/ 153 w 194"/>
                  <a:gd name="T95" fmla="*/ 14 h 268"/>
                  <a:gd name="T96" fmla="*/ 144 w 194"/>
                  <a:gd name="T97" fmla="*/ 7 h 268"/>
                  <a:gd name="T98" fmla="*/ 143 w 194"/>
                  <a:gd name="T99" fmla="*/ 1 h 268"/>
                  <a:gd name="T100" fmla="*/ 132 w 194"/>
                  <a:gd name="T101" fmla="*/ 4 h 268"/>
                  <a:gd name="T102" fmla="*/ 119 w 194"/>
                  <a:gd name="T103" fmla="*/ 3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94" h="268">
                    <a:moveTo>
                      <a:pt x="115" y="6"/>
                    </a:moveTo>
                    <a:lnTo>
                      <a:pt x="102" y="1"/>
                    </a:lnTo>
                    <a:lnTo>
                      <a:pt x="102" y="0"/>
                    </a:lnTo>
                    <a:lnTo>
                      <a:pt x="96" y="3"/>
                    </a:lnTo>
                    <a:lnTo>
                      <a:pt x="94" y="6"/>
                    </a:lnTo>
                    <a:lnTo>
                      <a:pt x="91" y="14"/>
                    </a:lnTo>
                    <a:lnTo>
                      <a:pt x="87" y="35"/>
                    </a:lnTo>
                    <a:lnTo>
                      <a:pt x="81" y="50"/>
                    </a:lnTo>
                    <a:lnTo>
                      <a:pt x="81" y="53"/>
                    </a:lnTo>
                    <a:lnTo>
                      <a:pt x="79" y="53"/>
                    </a:lnTo>
                    <a:lnTo>
                      <a:pt x="79" y="54"/>
                    </a:lnTo>
                    <a:lnTo>
                      <a:pt x="81" y="60"/>
                    </a:lnTo>
                    <a:lnTo>
                      <a:pt x="79" y="61"/>
                    </a:lnTo>
                    <a:lnTo>
                      <a:pt x="77" y="61"/>
                    </a:lnTo>
                    <a:lnTo>
                      <a:pt x="76" y="57"/>
                    </a:lnTo>
                    <a:lnTo>
                      <a:pt x="73" y="53"/>
                    </a:lnTo>
                    <a:lnTo>
                      <a:pt x="65" y="47"/>
                    </a:lnTo>
                    <a:lnTo>
                      <a:pt x="55" y="43"/>
                    </a:lnTo>
                    <a:lnTo>
                      <a:pt x="48" y="43"/>
                    </a:lnTo>
                    <a:lnTo>
                      <a:pt x="34" y="39"/>
                    </a:lnTo>
                    <a:lnTo>
                      <a:pt x="32" y="39"/>
                    </a:lnTo>
                    <a:lnTo>
                      <a:pt x="31" y="39"/>
                    </a:lnTo>
                    <a:lnTo>
                      <a:pt x="27" y="42"/>
                    </a:lnTo>
                    <a:lnTo>
                      <a:pt x="12" y="61"/>
                    </a:lnTo>
                    <a:lnTo>
                      <a:pt x="0" y="70"/>
                    </a:lnTo>
                    <a:lnTo>
                      <a:pt x="6" y="75"/>
                    </a:lnTo>
                    <a:lnTo>
                      <a:pt x="13" y="89"/>
                    </a:lnTo>
                    <a:lnTo>
                      <a:pt x="13" y="104"/>
                    </a:lnTo>
                    <a:lnTo>
                      <a:pt x="14" y="104"/>
                    </a:lnTo>
                    <a:lnTo>
                      <a:pt x="17" y="106"/>
                    </a:lnTo>
                    <a:lnTo>
                      <a:pt x="24" y="104"/>
                    </a:lnTo>
                    <a:lnTo>
                      <a:pt x="25" y="104"/>
                    </a:lnTo>
                    <a:lnTo>
                      <a:pt x="24" y="107"/>
                    </a:lnTo>
                    <a:lnTo>
                      <a:pt x="25" y="111"/>
                    </a:lnTo>
                    <a:lnTo>
                      <a:pt x="27" y="118"/>
                    </a:lnTo>
                    <a:lnTo>
                      <a:pt x="28" y="120"/>
                    </a:lnTo>
                    <a:lnTo>
                      <a:pt x="32" y="126"/>
                    </a:lnTo>
                    <a:lnTo>
                      <a:pt x="38" y="123"/>
                    </a:lnTo>
                    <a:lnTo>
                      <a:pt x="42" y="121"/>
                    </a:lnTo>
                    <a:lnTo>
                      <a:pt x="42" y="123"/>
                    </a:lnTo>
                    <a:lnTo>
                      <a:pt x="51" y="134"/>
                    </a:lnTo>
                    <a:lnTo>
                      <a:pt x="51" y="138"/>
                    </a:lnTo>
                    <a:lnTo>
                      <a:pt x="53" y="140"/>
                    </a:lnTo>
                    <a:lnTo>
                      <a:pt x="55" y="140"/>
                    </a:lnTo>
                    <a:lnTo>
                      <a:pt x="55" y="141"/>
                    </a:lnTo>
                    <a:lnTo>
                      <a:pt x="56" y="155"/>
                    </a:lnTo>
                    <a:lnTo>
                      <a:pt x="52" y="164"/>
                    </a:lnTo>
                    <a:lnTo>
                      <a:pt x="52" y="171"/>
                    </a:lnTo>
                    <a:lnTo>
                      <a:pt x="48" y="171"/>
                    </a:lnTo>
                    <a:lnTo>
                      <a:pt x="48" y="174"/>
                    </a:lnTo>
                    <a:lnTo>
                      <a:pt x="42" y="183"/>
                    </a:lnTo>
                    <a:lnTo>
                      <a:pt x="41" y="190"/>
                    </a:lnTo>
                    <a:lnTo>
                      <a:pt x="42" y="198"/>
                    </a:lnTo>
                    <a:lnTo>
                      <a:pt x="41" y="205"/>
                    </a:lnTo>
                    <a:lnTo>
                      <a:pt x="38" y="211"/>
                    </a:lnTo>
                    <a:lnTo>
                      <a:pt x="32" y="227"/>
                    </a:lnTo>
                    <a:lnTo>
                      <a:pt x="29" y="230"/>
                    </a:lnTo>
                    <a:lnTo>
                      <a:pt x="41" y="246"/>
                    </a:lnTo>
                    <a:lnTo>
                      <a:pt x="53" y="253"/>
                    </a:lnTo>
                    <a:lnTo>
                      <a:pt x="56" y="260"/>
                    </a:lnTo>
                    <a:lnTo>
                      <a:pt x="66" y="268"/>
                    </a:lnTo>
                    <a:lnTo>
                      <a:pt x="66" y="267"/>
                    </a:lnTo>
                    <a:lnTo>
                      <a:pt x="72" y="264"/>
                    </a:lnTo>
                    <a:lnTo>
                      <a:pt x="76" y="265"/>
                    </a:lnTo>
                    <a:lnTo>
                      <a:pt x="74" y="264"/>
                    </a:lnTo>
                    <a:lnTo>
                      <a:pt x="79" y="257"/>
                    </a:lnTo>
                    <a:lnTo>
                      <a:pt x="80" y="250"/>
                    </a:lnTo>
                    <a:lnTo>
                      <a:pt x="74" y="241"/>
                    </a:lnTo>
                    <a:lnTo>
                      <a:pt x="73" y="237"/>
                    </a:lnTo>
                    <a:lnTo>
                      <a:pt x="79" y="219"/>
                    </a:lnTo>
                    <a:lnTo>
                      <a:pt x="72" y="221"/>
                    </a:lnTo>
                    <a:lnTo>
                      <a:pt x="69" y="218"/>
                    </a:lnTo>
                    <a:lnTo>
                      <a:pt x="67" y="215"/>
                    </a:lnTo>
                    <a:lnTo>
                      <a:pt x="69" y="212"/>
                    </a:lnTo>
                    <a:lnTo>
                      <a:pt x="70" y="211"/>
                    </a:lnTo>
                    <a:lnTo>
                      <a:pt x="70" y="201"/>
                    </a:lnTo>
                    <a:lnTo>
                      <a:pt x="74" y="201"/>
                    </a:lnTo>
                    <a:lnTo>
                      <a:pt x="89" y="198"/>
                    </a:lnTo>
                    <a:lnTo>
                      <a:pt x="91" y="198"/>
                    </a:lnTo>
                    <a:lnTo>
                      <a:pt x="92" y="200"/>
                    </a:lnTo>
                    <a:lnTo>
                      <a:pt x="95" y="200"/>
                    </a:lnTo>
                    <a:lnTo>
                      <a:pt x="109" y="208"/>
                    </a:lnTo>
                    <a:lnTo>
                      <a:pt x="113" y="214"/>
                    </a:lnTo>
                    <a:lnTo>
                      <a:pt x="118" y="223"/>
                    </a:lnTo>
                    <a:lnTo>
                      <a:pt x="119" y="226"/>
                    </a:lnTo>
                    <a:lnTo>
                      <a:pt x="120" y="226"/>
                    </a:lnTo>
                    <a:lnTo>
                      <a:pt x="122" y="227"/>
                    </a:lnTo>
                    <a:lnTo>
                      <a:pt x="132" y="231"/>
                    </a:lnTo>
                    <a:lnTo>
                      <a:pt x="146" y="241"/>
                    </a:lnTo>
                    <a:lnTo>
                      <a:pt x="154" y="246"/>
                    </a:lnTo>
                    <a:lnTo>
                      <a:pt x="161" y="247"/>
                    </a:lnTo>
                    <a:lnTo>
                      <a:pt x="159" y="248"/>
                    </a:lnTo>
                    <a:lnTo>
                      <a:pt x="164" y="250"/>
                    </a:lnTo>
                    <a:lnTo>
                      <a:pt x="171" y="250"/>
                    </a:lnTo>
                    <a:lnTo>
                      <a:pt x="176" y="246"/>
                    </a:lnTo>
                    <a:lnTo>
                      <a:pt x="176" y="244"/>
                    </a:lnTo>
                    <a:lnTo>
                      <a:pt x="171" y="239"/>
                    </a:lnTo>
                    <a:lnTo>
                      <a:pt x="171" y="237"/>
                    </a:lnTo>
                    <a:lnTo>
                      <a:pt x="165" y="230"/>
                    </a:lnTo>
                    <a:lnTo>
                      <a:pt x="164" y="230"/>
                    </a:lnTo>
                    <a:lnTo>
                      <a:pt x="164" y="229"/>
                    </a:lnTo>
                    <a:lnTo>
                      <a:pt x="176" y="215"/>
                    </a:lnTo>
                    <a:lnTo>
                      <a:pt x="178" y="209"/>
                    </a:lnTo>
                    <a:lnTo>
                      <a:pt x="178" y="207"/>
                    </a:lnTo>
                    <a:lnTo>
                      <a:pt x="179" y="204"/>
                    </a:lnTo>
                    <a:lnTo>
                      <a:pt x="180" y="202"/>
                    </a:lnTo>
                    <a:lnTo>
                      <a:pt x="173" y="195"/>
                    </a:lnTo>
                    <a:lnTo>
                      <a:pt x="176" y="191"/>
                    </a:lnTo>
                    <a:lnTo>
                      <a:pt x="172" y="179"/>
                    </a:lnTo>
                    <a:lnTo>
                      <a:pt x="169" y="176"/>
                    </a:lnTo>
                    <a:lnTo>
                      <a:pt x="168" y="173"/>
                    </a:lnTo>
                    <a:lnTo>
                      <a:pt x="168" y="171"/>
                    </a:lnTo>
                    <a:lnTo>
                      <a:pt x="171" y="159"/>
                    </a:lnTo>
                    <a:lnTo>
                      <a:pt x="182" y="145"/>
                    </a:lnTo>
                    <a:lnTo>
                      <a:pt x="179" y="142"/>
                    </a:lnTo>
                    <a:lnTo>
                      <a:pt x="175" y="133"/>
                    </a:lnTo>
                    <a:lnTo>
                      <a:pt x="173" y="133"/>
                    </a:lnTo>
                    <a:lnTo>
                      <a:pt x="172" y="131"/>
                    </a:lnTo>
                    <a:lnTo>
                      <a:pt x="172" y="130"/>
                    </a:lnTo>
                    <a:lnTo>
                      <a:pt x="176" y="124"/>
                    </a:lnTo>
                    <a:lnTo>
                      <a:pt x="176" y="123"/>
                    </a:lnTo>
                    <a:lnTo>
                      <a:pt x="185" y="114"/>
                    </a:lnTo>
                    <a:lnTo>
                      <a:pt x="187" y="109"/>
                    </a:lnTo>
                    <a:lnTo>
                      <a:pt x="189" y="103"/>
                    </a:lnTo>
                    <a:lnTo>
                      <a:pt x="187" y="99"/>
                    </a:lnTo>
                    <a:lnTo>
                      <a:pt x="186" y="97"/>
                    </a:lnTo>
                    <a:lnTo>
                      <a:pt x="189" y="92"/>
                    </a:lnTo>
                    <a:lnTo>
                      <a:pt x="189" y="60"/>
                    </a:lnTo>
                    <a:lnTo>
                      <a:pt x="192" y="58"/>
                    </a:lnTo>
                    <a:lnTo>
                      <a:pt x="194" y="58"/>
                    </a:lnTo>
                    <a:lnTo>
                      <a:pt x="194" y="56"/>
                    </a:lnTo>
                    <a:lnTo>
                      <a:pt x="185" y="51"/>
                    </a:lnTo>
                    <a:lnTo>
                      <a:pt x="179" y="50"/>
                    </a:lnTo>
                    <a:lnTo>
                      <a:pt x="176" y="50"/>
                    </a:lnTo>
                    <a:lnTo>
                      <a:pt x="178" y="46"/>
                    </a:lnTo>
                    <a:lnTo>
                      <a:pt x="175" y="40"/>
                    </a:lnTo>
                    <a:lnTo>
                      <a:pt x="171" y="39"/>
                    </a:lnTo>
                    <a:lnTo>
                      <a:pt x="171" y="33"/>
                    </a:lnTo>
                    <a:lnTo>
                      <a:pt x="173" y="28"/>
                    </a:lnTo>
                    <a:lnTo>
                      <a:pt x="169" y="25"/>
                    </a:lnTo>
                    <a:lnTo>
                      <a:pt x="164" y="25"/>
                    </a:lnTo>
                    <a:lnTo>
                      <a:pt x="159" y="21"/>
                    </a:lnTo>
                    <a:lnTo>
                      <a:pt x="157" y="20"/>
                    </a:lnTo>
                    <a:lnTo>
                      <a:pt x="153" y="14"/>
                    </a:lnTo>
                    <a:lnTo>
                      <a:pt x="147" y="6"/>
                    </a:lnTo>
                    <a:lnTo>
                      <a:pt x="146" y="6"/>
                    </a:lnTo>
                    <a:lnTo>
                      <a:pt x="144" y="7"/>
                    </a:lnTo>
                    <a:lnTo>
                      <a:pt x="144" y="4"/>
                    </a:lnTo>
                    <a:lnTo>
                      <a:pt x="143" y="3"/>
                    </a:lnTo>
                    <a:lnTo>
                      <a:pt x="143" y="1"/>
                    </a:lnTo>
                    <a:lnTo>
                      <a:pt x="139" y="4"/>
                    </a:lnTo>
                    <a:lnTo>
                      <a:pt x="134" y="3"/>
                    </a:lnTo>
                    <a:lnTo>
                      <a:pt x="132" y="4"/>
                    </a:lnTo>
                    <a:lnTo>
                      <a:pt x="129" y="3"/>
                    </a:lnTo>
                    <a:lnTo>
                      <a:pt x="120" y="1"/>
                    </a:lnTo>
                    <a:lnTo>
                      <a:pt x="119" y="3"/>
                    </a:lnTo>
                    <a:lnTo>
                      <a:pt x="119" y="6"/>
                    </a:lnTo>
                    <a:lnTo>
                      <a:pt x="115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09" name="Freeform 237">
                <a:extLst>
                  <a:ext uri="{FF2B5EF4-FFF2-40B4-BE49-F238E27FC236}">
                    <a16:creationId xmlns:a16="http://schemas.microsoft.com/office/drawing/2014/main" id="{D49D360F-5259-ED1F-D184-A83221C178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6" y="393"/>
                <a:ext cx="97" cy="114"/>
              </a:xfrm>
              <a:custGeom>
                <a:avLst/>
                <a:gdLst>
                  <a:gd name="T0" fmla="*/ 303 w 388"/>
                  <a:gd name="T1" fmla="*/ 26 h 453"/>
                  <a:gd name="T2" fmla="*/ 276 w 388"/>
                  <a:gd name="T3" fmla="*/ 24 h 453"/>
                  <a:gd name="T4" fmla="*/ 256 w 388"/>
                  <a:gd name="T5" fmla="*/ 20 h 453"/>
                  <a:gd name="T6" fmla="*/ 237 w 388"/>
                  <a:gd name="T7" fmla="*/ 24 h 453"/>
                  <a:gd name="T8" fmla="*/ 229 w 388"/>
                  <a:gd name="T9" fmla="*/ 21 h 453"/>
                  <a:gd name="T10" fmla="*/ 214 w 388"/>
                  <a:gd name="T11" fmla="*/ 9 h 453"/>
                  <a:gd name="T12" fmla="*/ 185 w 388"/>
                  <a:gd name="T13" fmla="*/ 6 h 453"/>
                  <a:gd name="T14" fmla="*/ 145 w 388"/>
                  <a:gd name="T15" fmla="*/ 10 h 453"/>
                  <a:gd name="T16" fmla="*/ 131 w 388"/>
                  <a:gd name="T17" fmla="*/ 7 h 453"/>
                  <a:gd name="T18" fmla="*/ 106 w 388"/>
                  <a:gd name="T19" fmla="*/ 10 h 453"/>
                  <a:gd name="T20" fmla="*/ 85 w 388"/>
                  <a:gd name="T21" fmla="*/ 10 h 453"/>
                  <a:gd name="T22" fmla="*/ 77 w 388"/>
                  <a:gd name="T23" fmla="*/ 26 h 453"/>
                  <a:gd name="T24" fmla="*/ 106 w 388"/>
                  <a:gd name="T25" fmla="*/ 43 h 453"/>
                  <a:gd name="T26" fmla="*/ 117 w 388"/>
                  <a:gd name="T27" fmla="*/ 52 h 453"/>
                  <a:gd name="T28" fmla="*/ 110 w 388"/>
                  <a:gd name="T29" fmla="*/ 74 h 453"/>
                  <a:gd name="T30" fmla="*/ 68 w 388"/>
                  <a:gd name="T31" fmla="*/ 81 h 453"/>
                  <a:gd name="T32" fmla="*/ 55 w 388"/>
                  <a:gd name="T33" fmla="*/ 117 h 453"/>
                  <a:gd name="T34" fmla="*/ 70 w 388"/>
                  <a:gd name="T35" fmla="*/ 134 h 453"/>
                  <a:gd name="T36" fmla="*/ 71 w 388"/>
                  <a:gd name="T37" fmla="*/ 154 h 453"/>
                  <a:gd name="T38" fmla="*/ 59 w 388"/>
                  <a:gd name="T39" fmla="*/ 177 h 453"/>
                  <a:gd name="T40" fmla="*/ 24 w 388"/>
                  <a:gd name="T41" fmla="*/ 188 h 453"/>
                  <a:gd name="T42" fmla="*/ 35 w 388"/>
                  <a:gd name="T43" fmla="*/ 207 h 453"/>
                  <a:gd name="T44" fmla="*/ 59 w 388"/>
                  <a:gd name="T45" fmla="*/ 216 h 453"/>
                  <a:gd name="T46" fmla="*/ 56 w 388"/>
                  <a:gd name="T47" fmla="*/ 221 h 453"/>
                  <a:gd name="T48" fmla="*/ 31 w 388"/>
                  <a:gd name="T49" fmla="*/ 239 h 453"/>
                  <a:gd name="T50" fmla="*/ 17 w 388"/>
                  <a:gd name="T51" fmla="*/ 263 h 453"/>
                  <a:gd name="T52" fmla="*/ 25 w 388"/>
                  <a:gd name="T53" fmla="*/ 278 h 453"/>
                  <a:gd name="T54" fmla="*/ 35 w 388"/>
                  <a:gd name="T55" fmla="*/ 306 h 453"/>
                  <a:gd name="T56" fmla="*/ 22 w 388"/>
                  <a:gd name="T57" fmla="*/ 334 h 453"/>
                  <a:gd name="T58" fmla="*/ 4 w 388"/>
                  <a:gd name="T59" fmla="*/ 337 h 453"/>
                  <a:gd name="T60" fmla="*/ 14 w 388"/>
                  <a:gd name="T61" fmla="*/ 350 h 453"/>
                  <a:gd name="T62" fmla="*/ 11 w 388"/>
                  <a:gd name="T63" fmla="*/ 381 h 453"/>
                  <a:gd name="T64" fmla="*/ 22 w 388"/>
                  <a:gd name="T65" fmla="*/ 397 h 453"/>
                  <a:gd name="T66" fmla="*/ 36 w 388"/>
                  <a:gd name="T67" fmla="*/ 417 h 453"/>
                  <a:gd name="T68" fmla="*/ 48 w 388"/>
                  <a:gd name="T69" fmla="*/ 431 h 453"/>
                  <a:gd name="T70" fmla="*/ 74 w 388"/>
                  <a:gd name="T71" fmla="*/ 441 h 453"/>
                  <a:gd name="T72" fmla="*/ 96 w 388"/>
                  <a:gd name="T73" fmla="*/ 438 h 453"/>
                  <a:gd name="T74" fmla="*/ 116 w 388"/>
                  <a:gd name="T75" fmla="*/ 452 h 453"/>
                  <a:gd name="T76" fmla="*/ 165 w 388"/>
                  <a:gd name="T77" fmla="*/ 421 h 453"/>
                  <a:gd name="T78" fmla="*/ 201 w 388"/>
                  <a:gd name="T79" fmla="*/ 431 h 453"/>
                  <a:gd name="T80" fmla="*/ 212 w 388"/>
                  <a:gd name="T81" fmla="*/ 421 h 453"/>
                  <a:gd name="T82" fmla="*/ 235 w 388"/>
                  <a:gd name="T83" fmla="*/ 390 h 453"/>
                  <a:gd name="T84" fmla="*/ 257 w 388"/>
                  <a:gd name="T85" fmla="*/ 376 h 453"/>
                  <a:gd name="T86" fmla="*/ 264 w 388"/>
                  <a:gd name="T87" fmla="*/ 348 h 453"/>
                  <a:gd name="T88" fmla="*/ 264 w 388"/>
                  <a:gd name="T89" fmla="*/ 325 h 453"/>
                  <a:gd name="T90" fmla="*/ 285 w 388"/>
                  <a:gd name="T91" fmla="*/ 316 h 453"/>
                  <a:gd name="T92" fmla="*/ 288 w 388"/>
                  <a:gd name="T93" fmla="*/ 276 h 453"/>
                  <a:gd name="T94" fmla="*/ 289 w 388"/>
                  <a:gd name="T95" fmla="*/ 259 h 453"/>
                  <a:gd name="T96" fmla="*/ 272 w 388"/>
                  <a:gd name="T97" fmla="*/ 224 h 453"/>
                  <a:gd name="T98" fmla="*/ 257 w 388"/>
                  <a:gd name="T99" fmla="*/ 203 h 453"/>
                  <a:gd name="T100" fmla="*/ 257 w 388"/>
                  <a:gd name="T101" fmla="*/ 186 h 453"/>
                  <a:gd name="T102" fmla="*/ 283 w 388"/>
                  <a:gd name="T103" fmla="*/ 163 h 453"/>
                  <a:gd name="T104" fmla="*/ 309 w 388"/>
                  <a:gd name="T105" fmla="*/ 136 h 453"/>
                  <a:gd name="T106" fmla="*/ 341 w 388"/>
                  <a:gd name="T107" fmla="*/ 91 h 453"/>
                  <a:gd name="T108" fmla="*/ 355 w 388"/>
                  <a:gd name="T109" fmla="*/ 96 h 453"/>
                  <a:gd name="T110" fmla="*/ 387 w 388"/>
                  <a:gd name="T111" fmla="*/ 79 h 453"/>
                  <a:gd name="T112" fmla="*/ 374 w 388"/>
                  <a:gd name="T113" fmla="*/ 40 h 453"/>
                  <a:gd name="T114" fmla="*/ 328 w 388"/>
                  <a:gd name="T115" fmla="*/ 70 h 4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88" h="453">
                    <a:moveTo>
                      <a:pt x="303" y="36"/>
                    </a:moveTo>
                    <a:lnTo>
                      <a:pt x="303" y="34"/>
                    </a:lnTo>
                    <a:lnTo>
                      <a:pt x="302" y="31"/>
                    </a:lnTo>
                    <a:lnTo>
                      <a:pt x="302" y="28"/>
                    </a:lnTo>
                    <a:lnTo>
                      <a:pt x="303" y="26"/>
                    </a:lnTo>
                    <a:lnTo>
                      <a:pt x="292" y="17"/>
                    </a:lnTo>
                    <a:lnTo>
                      <a:pt x="285" y="14"/>
                    </a:lnTo>
                    <a:lnTo>
                      <a:pt x="285" y="16"/>
                    </a:lnTo>
                    <a:lnTo>
                      <a:pt x="282" y="21"/>
                    </a:lnTo>
                    <a:lnTo>
                      <a:pt x="276" y="24"/>
                    </a:lnTo>
                    <a:lnTo>
                      <a:pt x="257" y="30"/>
                    </a:lnTo>
                    <a:lnTo>
                      <a:pt x="254" y="27"/>
                    </a:lnTo>
                    <a:lnTo>
                      <a:pt x="254" y="26"/>
                    </a:lnTo>
                    <a:lnTo>
                      <a:pt x="256" y="21"/>
                    </a:lnTo>
                    <a:lnTo>
                      <a:pt x="256" y="20"/>
                    </a:lnTo>
                    <a:lnTo>
                      <a:pt x="254" y="20"/>
                    </a:lnTo>
                    <a:lnTo>
                      <a:pt x="254" y="19"/>
                    </a:lnTo>
                    <a:lnTo>
                      <a:pt x="253" y="19"/>
                    </a:lnTo>
                    <a:lnTo>
                      <a:pt x="240" y="20"/>
                    </a:lnTo>
                    <a:lnTo>
                      <a:pt x="237" y="24"/>
                    </a:lnTo>
                    <a:lnTo>
                      <a:pt x="236" y="24"/>
                    </a:lnTo>
                    <a:lnTo>
                      <a:pt x="236" y="23"/>
                    </a:lnTo>
                    <a:lnTo>
                      <a:pt x="232" y="20"/>
                    </a:lnTo>
                    <a:lnTo>
                      <a:pt x="230" y="21"/>
                    </a:lnTo>
                    <a:lnTo>
                      <a:pt x="229" y="21"/>
                    </a:lnTo>
                    <a:lnTo>
                      <a:pt x="226" y="23"/>
                    </a:lnTo>
                    <a:lnTo>
                      <a:pt x="223" y="23"/>
                    </a:lnTo>
                    <a:lnTo>
                      <a:pt x="216" y="10"/>
                    </a:lnTo>
                    <a:lnTo>
                      <a:pt x="215" y="9"/>
                    </a:lnTo>
                    <a:lnTo>
                      <a:pt x="214" y="9"/>
                    </a:lnTo>
                    <a:lnTo>
                      <a:pt x="205" y="2"/>
                    </a:lnTo>
                    <a:lnTo>
                      <a:pt x="200" y="0"/>
                    </a:lnTo>
                    <a:lnTo>
                      <a:pt x="193" y="2"/>
                    </a:lnTo>
                    <a:lnTo>
                      <a:pt x="186" y="6"/>
                    </a:lnTo>
                    <a:lnTo>
                      <a:pt x="185" y="6"/>
                    </a:lnTo>
                    <a:lnTo>
                      <a:pt x="183" y="5"/>
                    </a:lnTo>
                    <a:lnTo>
                      <a:pt x="182" y="5"/>
                    </a:lnTo>
                    <a:lnTo>
                      <a:pt x="170" y="2"/>
                    </a:lnTo>
                    <a:lnTo>
                      <a:pt x="165" y="2"/>
                    </a:lnTo>
                    <a:lnTo>
                      <a:pt x="145" y="10"/>
                    </a:lnTo>
                    <a:lnTo>
                      <a:pt x="144" y="10"/>
                    </a:lnTo>
                    <a:lnTo>
                      <a:pt x="141" y="12"/>
                    </a:lnTo>
                    <a:lnTo>
                      <a:pt x="140" y="12"/>
                    </a:lnTo>
                    <a:lnTo>
                      <a:pt x="135" y="9"/>
                    </a:lnTo>
                    <a:lnTo>
                      <a:pt x="131" y="7"/>
                    </a:lnTo>
                    <a:lnTo>
                      <a:pt x="127" y="7"/>
                    </a:lnTo>
                    <a:lnTo>
                      <a:pt x="122" y="9"/>
                    </a:lnTo>
                    <a:lnTo>
                      <a:pt x="117" y="9"/>
                    </a:lnTo>
                    <a:lnTo>
                      <a:pt x="113" y="10"/>
                    </a:lnTo>
                    <a:lnTo>
                      <a:pt x="106" y="10"/>
                    </a:lnTo>
                    <a:lnTo>
                      <a:pt x="105" y="12"/>
                    </a:lnTo>
                    <a:lnTo>
                      <a:pt x="99" y="13"/>
                    </a:lnTo>
                    <a:lnTo>
                      <a:pt x="95" y="13"/>
                    </a:lnTo>
                    <a:lnTo>
                      <a:pt x="87" y="12"/>
                    </a:lnTo>
                    <a:lnTo>
                      <a:pt x="85" y="10"/>
                    </a:lnTo>
                    <a:lnTo>
                      <a:pt x="75" y="3"/>
                    </a:lnTo>
                    <a:lnTo>
                      <a:pt x="74" y="6"/>
                    </a:lnTo>
                    <a:lnTo>
                      <a:pt x="73" y="7"/>
                    </a:lnTo>
                    <a:lnTo>
                      <a:pt x="75" y="16"/>
                    </a:lnTo>
                    <a:lnTo>
                      <a:pt x="77" y="26"/>
                    </a:lnTo>
                    <a:lnTo>
                      <a:pt x="77" y="27"/>
                    </a:lnTo>
                    <a:lnTo>
                      <a:pt x="73" y="33"/>
                    </a:lnTo>
                    <a:lnTo>
                      <a:pt x="101" y="41"/>
                    </a:lnTo>
                    <a:lnTo>
                      <a:pt x="105" y="41"/>
                    </a:lnTo>
                    <a:lnTo>
                      <a:pt x="106" y="43"/>
                    </a:lnTo>
                    <a:lnTo>
                      <a:pt x="106" y="47"/>
                    </a:lnTo>
                    <a:lnTo>
                      <a:pt x="108" y="51"/>
                    </a:lnTo>
                    <a:lnTo>
                      <a:pt x="109" y="52"/>
                    </a:lnTo>
                    <a:lnTo>
                      <a:pt x="113" y="54"/>
                    </a:lnTo>
                    <a:lnTo>
                      <a:pt x="117" y="52"/>
                    </a:lnTo>
                    <a:lnTo>
                      <a:pt x="119" y="54"/>
                    </a:lnTo>
                    <a:lnTo>
                      <a:pt x="120" y="65"/>
                    </a:lnTo>
                    <a:lnTo>
                      <a:pt x="116" y="69"/>
                    </a:lnTo>
                    <a:lnTo>
                      <a:pt x="113" y="69"/>
                    </a:lnTo>
                    <a:lnTo>
                      <a:pt x="110" y="74"/>
                    </a:lnTo>
                    <a:lnTo>
                      <a:pt x="109" y="80"/>
                    </a:lnTo>
                    <a:lnTo>
                      <a:pt x="109" y="81"/>
                    </a:lnTo>
                    <a:lnTo>
                      <a:pt x="108" y="81"/>
                    </a:lnTo>
                    <a:lnTo>
                      <a:pt x="99" y="83"/>
                    </a:lnTo>
                    <a:lnTo>
                      <a:pt x="68" y="81"/>
                    </a:lnTo>
                    <a:lnTo>
                      <a:pt x="68" y="84"/>
                    </a:lnTo>
                    <a:lnTo>
                      <a:pt x="67" y="84"/>
                    </a:lnTo>
                    <a:lnTo>
                      <a:pt x="56" y="111"/>
                    </a:lnTo>
                    <a:lnTo>
                      <a:pt x="56" y="112"/>
                    </a:lnTo>
                    <a:lnTo>
                      <a:pt x="55" y="117"/>
                    </a:lnTo>
                    <a:lnTo>
                      <a:pt x="68" y="121"/>
                    </a:lnTo>
                    <a:lnTo>
                      <a:pt x="68" y="122"/>
                    </a:lnTo>
                    <a:lnTo>
                      <a:pt x="70" y="125"/>
                    </a:lnTo>
                    <a:lnTo>
                      <a:pt x="68" y="132"/>
                    </a:lnTo>
                    <a:lnTo>
                      <a:pt x="70" y="134"/>
                    </a:lnTo>
                    <a:lnTo>
                      <a:pt x="84" y="146"/>
                    </a:lnTo>
                    <a:lnTo>
                      <a:pt x="82" y="146"/>
                    </a:lnTo>
                    <a:lnTo>
                      <a:pt x="84" y="149"/>
                    </a:lnTo>
                    <a:lnTo>
                      <a:pt x="82" y="150"/>
                    </a:lnTo>
                    <a:lnTo>
                      <a:pt x="71" y="154"/>
                    </a:lnTo>
                    <a:lnTo>
                      <a:pt x="62" y="168"/>
                    </a:lnTo>
                    <a:lnTo>
                      <a:pt x="62" y="170"/>
                    </a:lnTo>
                    <a:lnTo>
                      <a:pt x="60" y="174"/>
                    </a:lnTo>
                    <a:lnTo>
                      <a:pt x="62" y="175"/>
                    </a:lnTo>
                    <a:lnTo>
                      <a:pt x="59" y="177"/>
                    </a:lnTo>
                    <a:lnTo>
                      <a:pt x="52" y="177"/>
                    </a:lnTo>
                    <a:lnTo>
                      <a:pt x="36" y="174"/>
                    </a:lnTo>
                    <a:lnTo>
                      <a:pt x="21" y="181"/>
                    </a:lnTo>
                    <a:lnTo>
                      <a:pt x="20" y="184"/>
                    </a:lnTo>
                    <a:lnTo>
                      <a:pt x="24" y="188"/>
                    </a:lnTo>
                    <a:lnTo>
                      <a:pt x="28" y="189"/>
                    </a:lnTo>
                    <a:lnTo>
                      <a:pt x="32" y="196"/>
                    </a:lnTo>
                    <a:lnTo>
                      <a:pt x="34" y="200"/>
                    </a:lnTo>
                    <a:lnTo>
                      <a:pt x="35" y="201"/>
                    </a:lnTo>
                    <a:lnTo>
                      <a:pt x="35" y="207"/>
                    </a:lnTo>
                    <a:lnTo>
                      <a:pt x="36" y="210"/>
                    </a:lnTo>
                    <a:lnTo>
                      <a:pt x="38" y="211"/>
                    </a:lnTo>
                    <a:lnTo>
                      <a:pt x="57" y="218"/>
                    </a:lnTo>
                    <a:lnTo>
                      <a:pt x="59" y="218"/>
                    </a:lnTo>
                    <a:lnTo>
                      <a:pt x="59" y="216"/>
                    </a:lnTo>
                    <a:lnTo>
                      <a:pt x="60" y="217"/>
                    </a:lnTo>
                    <a:lnTo>
                      <a:pt x="60" y="221"/>
                    </a:lnTo>
                    <a:lnTo>
                      <a:pt x="59" y="221"/>
                    </a:lnTo>
                    <a:lnTo>
                      <a:pt x="59" y="223"/>
                    </a:lnTo>
                    <a:lnTo>
                      <a:pt x="56" y="221"/>
                    </a:lnTo>
                    <a:lnTo>
                      <a:pt x="55" y="223"/>
                    </a:lnTo>
                    <a:lnTo>
                      <a:pt x="48" y="228"/>
                    </a:lnTo>
                    <a:lnTo>
                      <a:pt x="38" y="238"/>
                    </a:lnTo>
                    <a:lnTo>
                      <a:pt x="36" y="238"/>
                    </a:lnTo>
                    <a:lnTo>
                      <a:pt x="31" y="239"/>
                    </a:lnTo>
                    <a:lnTo>
                      <a:pt x="15" y="251"/>
                    </a:lnTo>
                    <a:lnTo>
                      <a:pt x="14" y="252"/>
                    </a:lnTo>
                    <a:lnTo>
                      <a:pt x="10" y="258"/>
                    </a:lnTo>
                    <a:lnTo>
                      <a:pt x="11" y="259"/>
                    </a:lnTo>
                    <a:lnTo>
                      <a:pt x="17" y="263"/>
                    </a:lnTo>
                    <a:lnTo>
                      <a:pt x="24" y="269"/>
                    </a:lnTo>
                    <a:lnTo>
                      <a:pt x="22" y="274"/>
                    </a:lnTo>
                    <a:lnTo>
                      <a:pt x="24" y="276"/>
                    </a:lnTo>
                    <a:lnTo>
                      <a:pt x="24" y="278"/>
                    </a:lnTo>
                    <a:lnTo>
                      <a:pt x="25" y="278"/>
                    </a:lnTo>
                    <a:lnTo>
                      <a:pt x="25" y="284"/>
                    </a:lnTo>
                    <a:lnTo>
                      <a:pt x="24" y="287"/>
                    </a:lnTo>
                    <a:lnTo>
                      <a:pt x="25" y="287"/>
                    </a:lnTo>
                    <a:lnTo>
                      <a:pt x="32" y="290"/>
                    </a:lnTo>
                    <a:lnTo>
                      <a:pt x="35" y="306"/>
                    </a:lnTo>
                    <a:lnTo>
                      <a:pt x="35" y="309"/>
                    </a:lnTo>
                    <a:lnTo>
                      <a:pt x="34" y="313"/>
                    </a:lnTo>
                    <a:lnTo>
                      <a:pt x="32" y="315"/>
                    </a:lnTo>
                    <a:lnTo>
                      <a:pt x="29" y="322"/>
                    </a:lnTo>
                    <a:lnTo>
                      <a:pt x="22" y="334"/>
                    </a:lnTo>
                    <a:lnTo>
                      <a:pt x="18" y="330"/>
                    </a:lnTo>
                    <a:lnTo>
                      <a:pt x="13" y="325"/>
                    </a:lnTo>
                    <a:lnTo>
                      <a:pt x="5" y="325"/>
                    </a:lnTo>
                    <a:lnTo>
                      <a:pt x="4" y="329"/>
                    </a:lnTo>
                    <a:lnTo>
                      <a:pt x="4" y="337"/>
                    </a:lnTo>
                    <a:lnTo>
                      <a:pt x="5" y="340"/>
                    </a:lnTo>
                    <a:lnTo>
                      <a:pt x="7" y="340"/>
                    </a:lnTo>
                    <a:lnTo>
                      <a:pt x="11" y="344"/>
                    </a:lnTo>
                    <a:lnTo>
                      <a:pt x="13" y="348"/>
                    </a:lnTo>
                    <a:lnTo>
                      <a:pt x="14" y="350"/>
                    </a:lnTo>
                    <a:lnTo>
                      <a:pt x="5" y="354"/>
                    </a:lnTo>
                    <a:lnTo>
                      <a:pt x="0" y="371"/>
                    </a:lnTo>
                    <a:lnTo>
                      <a:pt x="7" y="378"/>
                    </a:lnTo>
                    <a:lnTo>
                      <a:pt x="8" y="378"/>
                    </a:lnTo>
                    <a:lnTo>
                      <a:pt x="11" y="381"/>
                    </a:lnTo>
                    <a:lnTo>
                      <a:pt x="10" y="385"/>
                    </a:lnTo>
                    <a:lnTo>
                      <a:pt x="13" y="392"/>
                    </a:lnTo>
                    <a:lnTo>
                      <a:pt x="17" y="393"/>
                    </a:lnTo>
                    <a:lnTo>
                      <a:pt x="21" y="397"/>
                    </a:lnTo>
                    <a:lnTo>
                      <a:pt x="22" y="397"/>
                    </a:lnTo>
                    <a:lnTo>
                      <a:pt x="28" y="400"/>
                    </a:lnTo>
                    <a:lnTo>
                      <a:pt x="29" y="401"/>
                    </a:lnTo>
                    <a:lnTo>
                      <a:pt x="35" y="405"/>
                    </a:lnTo>
                    <a:lnTo>
                      <a:pt x="35" y="414"/>
                    </a:lnTo>
                    <a:lnTo>
                      <a:pt x="36" y="417"/>
                    </a:lnTo>
                    <a:lnTo>
                      <a:pt x="39" y="425"/>
                    </a:lnTo>
                    <a:lnTo>
                      <a:pt x="42" y="428"/>
                    </a:lnTo>
                    <a:lnTo>
                      <a:pt x="46" y="428"/>
                    </a:lnTo>
                    <a:lnTo>
                      <a:pt x="46" y="431"/>
                    </a:lnTo>
                    <a:lnTo>
                      <a:pt x="48" y="431"/>
                    </a:lnTo>
                    <a:lnTo>
                      <a:pt x="56" y="432"/>
                    </a:lnTo>
                    <a:lnTo>
                      <a:pt x="59" y="431"/>
                    </a:lnTo>
                    <a:lnTo>
                      <a:pt x="60" y="431"/>
                    </a:lnTo>
                    <a:lnTo>
                      <a:pt x="77" y="426"/>
                    </a:lnTo>
                    <a:lnTo>
                      <a:pt x="74" y="441"/>
                    </a:lnTo>
                    <a:lnTo>
                      <a:pt x="87" y="442"/>
                    </a:lnTo>
                    <a:lnTo>
                      <a:pt x="89" y="441"/>
                    </a:lnTo>
                    <a:lnTo>
                      <a:pt x="92" y="441"/>
                    </a:lnTo>
                    <a:lnTo>
                      <a:pt x="96" y="436"/>
                    </a:lnTo>
                    <a:lnTo>
                      <a:pt x="96" y="438"/>
                    </a:lnTo>
                    <a:lnTo>
                      <a:pt x="99" y="441"/>
                    </a:lnTo>
                    <a:lnTo>
                      <a:pt x="103" y="453"/>
                    </a:lnTo>
                    <a:lnTo>
                      <a:pt x="110" y="453"/>
                    </a:lnTo>
                    <a:lnTo>
                      <a:pt x="113" y="452"/>
                    </a:lnTo>
                    <a:lnTo>
                      <a:pt x="116" y="452"/>
                    </a:lnTo>
                    <a:lnTo>
                      <a:pt x="141" y="442"/>
                    </a:lnTo>
                    <a:lnTo>
                      <a:pt x="155" y="433"/>
                    </a:lnTo>
                    <a:lnTo>
                      <a:pt x="155" y="432"/>
                    </a:lnTo>
                    <a:lnTo>
                      <a:pt x="162" y="425"/>
                    </a:lnTo>
                    <a:lnTo>
                      <a:pt x="165" y="421"/>
                    </a:lnTo>
                    <a:lnTo>
                      <a:pt x="169" y="418"/>
                    </a:lnTo>
                    <a:lnTo>
                      <a:pt x="186" y="419"/>
                    </a:lnTo>
                    <a:lnTo>
                      <a:pt x="186" y="424"/>
                    </a:lnTo>
                    <a:lnTo>
                      <a:pt x="187" y="425"/>
                    </a:lnTo>
                    <a:lnTo>
                      <a:pt x="201" y="431"/>
                    </a:lnTo>
                    <a:lnTo>
                      <a:pt x="202" y="431"/>
                    </a:lnTo>
                    <a:lnTo>
                      <a:pt x="202" y="418"/>
                    </a:lnTo>
                    <a:lnTo>
                      <a:pt x="207" y="419"/>
                    </a:lnTo>
                    <a:lnTo>
                      <a:pt x="209" y="419"/>
                    </a:lnTo>
                    <a:lnTo>
                      <a:pt x="212" y="421"/>
                    </a:lnTo>
                    <a:lnTo>
                      <a:pt x="214" y="421"/>
                    </a:lnTo>
                    <a:lnTo>
                      <a:pt x="216" y="422"/>
                    </a:lnTo>
                    <a:lnTo>
                      <a:pt x="225" y="410"/>
                    </a:lnTo>
                    <a:lnTo>
                      <a:pt x="229" y="393"/>
                    </a:lnTo>
                    <a:lnTo>
                      <a:pt x="235" y="390"/>
                    </a:lnTo>
                    <a:lnTo>
                      <a:pt x="239" y="390"/>
                    </a:lnTo>
                    <a:lnTo>
                      <a:pt x="240" y="389"/>
                    </a:lnTo>
                    <a:lnTo>
                      <a:pt x="250" y="392"/>
                    </a:lnTo>
                    <a:lnTo>
                      <a:pt x="257" y="378"/>
                    </a:lnTo>
                    <a:lnTo>
                      <a:pt x="257" y="376"/>
                    </a:lnTo>
                    <a:lnTo>
                      <a:pt x="261" y="372"/>
                    </a:lnTo>
                    <a:lnTo>
                      <a:pt x="261" y="369"/>
                    </a:lnTo>
                    <a:lnTo>
                      <a:pt x="265" y="366"/>
                    </a:lnTo>
                    <a:lnTo>
                      <a:pt x="264" y="357"/>
                    </a:lnTo>
                    <a:lnTo>
                      <a:pt x="264" y="348"/>
                    </a:lnTo>
                    <a:lnTo>
                      <a:pt x="260" y="337"/>
                    </a:lnTo>
                    <a:lnTo>
                      <a:pt x="260" y="336"/>
                    </a:lnTo>
                    <a:lnTo>
                      <a:pt x="261" y="329"/>
                    </a:lnTo>
                    <a:lnTo>
                      <a:pt x="264" y="326"/>
                    </a:lnTo>
                    <a:lnTo>
                      <a:pt x="264" y="325"/>
                    </a:lnTo>
                    <a:lnTo>
                      <a:pt x="265" y="325"/>
                    </a:lnTo>
                    <a:lnTo>
                      <a:pt x="268" y="323"/>
                    </a:lnTo>
                    <a:lnTo>
                      <a:pt x="274" y="323"/>
                    </a:lnTo>
                    <a:lnTo>
                      <a:pt x="285" y="318"/>
                    </a:lnTo>
                    <a:lnTo>
                      <a:pt x="285" y="316"/>
                    </a:lnTo>
                    <a:lnTo>
                      <a:pt x="286" y="316"/>
                    </a:lnTo>
                    <a:lnTo>
                      <a:pt x="288" y="315"/>
                    </a:lnTo>
                    <a:lnTo>
                      <a:pt x="293" y="304"/>
                    </a:lnTo>
                    <a:lnTo>
                      <a:pt x="289" y="280"/>
                    </a:lnTo>
                    <a:lnTo>
                      <a:pt x="288" y="276"/>
                    </a:lnTo>
                    <a:lnTo>
                      <a:pt x="285" y="273"/>
                    </a:lnTo>
                    <a:lnTo>
                      <a:pt x="282" y="266"/>
                    </a:lnTo>
                    <a:lnTo>
                      <a:pt x="283" y="264"/>
                    </a:lnTo>
                    <a:lnTo>
                      <a:pt x="288" y="266"/>
                    </a:lnTo>
                    <a:lnTo>
                      <a:pt x="289" y="259"/>
                    </a:lnTo>
                    <a:lnTo>
                      <a:pt x="283" y="259"/>
                    </a:lnTo>
                    <a:lnTo>
                      <a:pt x="276" y="249"/>
                    </a:lnTo>
                    <a:lnTo>
                      <a:pt x="275" y="245"/>
                    </a:lnTo>
                    <a:lnTo>
                      <a:pt x="272" y="225"/>
                    </a:lnTo>
                    <a:lnTo>
                      <a:pt x="272" y="224"/>
                    </a:lnTo>
                    <a:lnTo>
                      <a:pt x="271" y="224"/>
                    </a:lnTo>
                    <a:lnTo>
                      <a:pt x="256" y="218"/>
                    </a:lnTo>
                    <a:lnTo>
                      <a:pt x="254" y="218"/>
                    </a:lnTo>
                    <a:lnTo>
                      <a:pt x="257" y="213"/>
                    </a:lnTo>
                    <a:lnTo>
                      <a:pt x="257" y="203"/>
                    </a:lnTo>
                    <a:lnTo>
                      <a:pt x="247" y="197"/>
                    </a:lnTo>
                    <a:lnTo>
                      <a:pt x="246" y="197"/>
                    </a:lnTo>
                    <a:lnTo>
                      <a:pt x="256" y="189"/>
                    </a:lnTo>
                    <a:lnTo>
                      <a:pt x="254" y="189"/>
                    </a:lnTo>
                    <a:lnTo>
                      <a:pt x="257" y="186"/>
                    </a:lnTo>
                    <a:lnTo>
                      <a:pt x="275" y="182"/>
                    </a:lnTo>
                    <a:lnTo>
                      <a:pt x="275" y="168"/>
                    </a:lnTo>
                    <a:lnTo>
                      <a:pt x="276" y="170"/>
                    </a:lnTo>
                    <a:lnTo>
                      <a:pt x="281" y="168"/>
                    </a:lnTo>
                    <a:lnTo>
                      <a:pt x="283" y="163"/>
                    </a:lnTo>
                    <a:lnTo>
                      <a:pt x="288" y="150"/>
                    </a:lnTo>
                    <a:lnTo>
                      <a:pt x="297" y="141"/>
                    </a:lnTo>
                    <a:lnTo>
                      <a:pt x="299" y="141"/>
                    </a:lnTo>
                    <a:lnTo>
                      <a:pt x="303" y="140"/>
                    </a:lnTo>
                    <a:lnTo>
                      <a:pt x="309" y="136"/>
                    </a:lnTo>
                    <a:lnTo>
                      <a:pt x="320" y="124"/>
                    </a:lnTo>
                    <a:lnTo>
                      <a:pt x="332" y="108"/>
                    </a:lnTo>
                    <a:lnTo>
                      <a:pt x="335" y="103"/>
                    </a:lnTo>
                    <a:lnTo>
                      <a:pt x="336" y="97"/>
                    </a:lnTo>
                    <a:lnTo>
                      <a:pt x="341" y="91"/>
                    </a:lnTo>
                    <a:lnTo>
                      <a:pt x="342" y="90"/>
                    </a:lnTo>
                    <a:lnTo>
                      <a:pt x="342" y="91"/>
                    </a:lnTo>
                    <a:lnTo>
                      <a:pt x="343" y="93"/>
                    </a:lnTo>
                    <a:lnTo>
                      <a:pt x="349" y="97"/>
                    </a:lnTo>
                    <a:lnTo>
                      <a:pt x="355" y="96"/>
                    </a:lnTo>
                    <a:lnTo>
                      <a:pt x="355" y="94"/>
                    </a:lnTo>
                    <a:lnTo>
                      <a:pt x="358" y="93"/>
                    </a:lnTo>
                    <a:lnTo>
                      <a:pt x="360" y="88"/>
                    </a:lnTo>
                    <a:lnTo>
                      <a:pt x="373" y="83"/>
                    </a:lnTo>
                    <a:lnTo>
                      <a:pt x="387" y="79"/>
                    </a:lnTo>
                    <a:lnTo>
                      <a:pt x="388" y="74"/>
                    </a:lnTo>
                    <a:lnTo>
                      <a:pt x="387" y="74"/>
                    </a:lnTo>
                    <a:lnTo>
                      <a:pt x="387" y="59"/>
                    </a:lnTo>
                    <a:lnTo>
                      <a:pt x="380" y="45"/>
                    </a:lnTo>
                    <a:lnTo>
                      <a:pt x="374" y="40"/>
                    </a:lnTo>
                    <a:lnTo>
                      <a:pt x="373" y="43"/>
                    </a:lnTo>
                    <a:lnTo>
                      <a:pt x="366" y="43"/>
                    </a:lnTo>
                    <a:lnTo>
                      <a:pt x="365" y="41"/>
                    </a:lnTo>
                    <a:lnTo>
                      <a:pt x="359" y="37"/>
                    </a:lnTo>
                    <a:lnTo>
                      <a:pt x="328" y="70"/>
                    </a:lnTo>
                    <a:lnTo>
                      <a:pt x="319" y="58"/>
                    </a:lnTo>
                    <a:lnTo>
                      <a:pt x="310" y="41"/>
                    </a:lnTo>
                    <a:lnTo>
                      <a:pt x="303" y="3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10" name="Freeform 238">
                <a:extLst>
                  <a:ext uri="{FF2B5EF4-FFF2-40B4-BE49-F238E27FC236}">
                    <a16:creationId xmlns:a16="http://schemas.microsoft.com/office/drawing/2014/main" id="{EC4B4507-4FD7-27F7-9C5B-5CB47FCA40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0" y="412"/>
                <a:ext cx="127" cy="94"/>
              </a:xfrm>
              <a:custGeom>
                <a:avLst/>
                <a:gdLst>
                  <a:gd name="T0" fmla="*/ 116 w 508"/>
                  <a:gd name="T1" fmla="*/ 34 h 375"/>
                  <a:gd name="T2" fmla="*/ 81 w 508"/>
                  <a:gd name="T3" fmla="*/ 67 h 375"/>
                  <a:gd name="T4" fmla="*/ 59 w 508"/>
                  <a:gd name="T5" fmla="*/ 94 h 375"/>
                  <a:gd name="T6" fmla="*/ 30 w 508"/>
                  <a:gd name="T7" fmla="*/ 123 h 375"/>
                  <a:gd name="T8" fmla="*/ 40 w 508"/>
                  <a:gd name="T9" fmla="*/ 144 h 375"/>
                  <a:gd name="T10" fmla="*/ 60 w 508"/>
                  <a:gd name="T11" fmla="*/ 175 h 375"/>
                  <a:gd name="T12" fmla="*/ 66 w 508"/>
                  <a:gd name="T13" fmla="*/ 192 h 375"/>
                  <a:gd name="T14" fmla="*/ 72 w 508"/>
                  <a:gd name="T15" fmla="*/ 241 h 375"/>
                  <a:gd name="T16" fmla="*/ 52 w 508"/>
                  <a:gd name="T17" fmla="*/ 249 h 375"/>
                  <a:gd name="T18" fmla="*/ 44 w 508"/>
                  <a:gd name="T19" fmla="*/ 262 h 375"/>
                  <a:gd name="T20" fmla="*/ 45 w 508"/>
                  <a:gd name="T21" fmla="*/ 295 h 375"/>
                  <a:gd name="T22" fmla="*/ 24 w 508"/>
                  <a:gd name="T23" fmla="*/ 315 h 375"/>
                  <a:gd name="T24" fmla="*/ 0 w 508"/>
                  <a:gd name="T25" fmla="*/ 348 h 375"/>
                  <a:gd name="T26" fmla="*/ 7 w 508"/>
                  <a:gd name="T27" fmla="*/ 368 h 375"/>
                  <a:gd name="T28" fmla="*/ 34 w 508"/>
                  <a:gd name="T29" fmla="*/ 368 h 375"/>
                  <a:gd name="T30" fmla="*/ 69 w 508"/>
                  <a:gd name="T31" fmla="*/ 371 h 375"/>
                  <a:gd name="T32" fmla="*/ 93 w 508"/>
                  <a:gd name="T33" fmla="*/ 341 h 375"/>
                  <a:gd name="T34" fmla="*/ 122 w 508"/>
                  <a:gd name="T35" fmla="*/ 334 h 375"/>
                  <a:gd name="T36" fmla="*/ 149 w 508"/>
                  <a:gd name="T37" fmla="*/ 337 h 375"/>
                  <a:gd name="T38" fmla="*/ 183 w 508"/>
                  <a:gd name="T39" fmla="*/ 359 h 375"/>
                  <a:gd name="T40" fmla="*/ 274 w 508"/>
                  <a:gd name="T41" fmla="*/ 336 h 375"/>
                  <a:gd name="T42" fmla="*/ 299 w 508"/>
                  <a:gd name="T43" fmla="*/ 327 h 375"/>
                  <a:gd name="T44" fmla="*/ 316 w 508"/>
                  <a:gd name="T45" fmla="*/ 305 h 375"/>
                  <a:gd name="T46" fmla="*/ 343 w 508"/>
                  <a:gd name="T47" fmla="*/ 302 h 375"/>
                  <a:gd name="T48" fmla="*/ 357 w 508"/>
                  <a:gd name="T49" fmla="*/ 314 h 375"/>
                  <a:gd name="T50" fmla="*/ 384 w 508"/>
                  <a:gd name="T51" fmla="*/ 329 h 375"/>
                  <a:gd name="T52" fmla="*/ 397 w 508"/>
                  <a:gd name="T53" fmla="*/ 352 h 375"/>
                  <a:gd name="T54" fmla="*/ 417 w 508"/>
                  <a:gd name="T55" fmla="*/ 341 h 375"/>
                  <a:gd name="T56" fmla="*/ 445 w 508"/>
                  <a:gd name="T57" fmla="*/ 338 h 375"/>
                  <a:gd name="T58" fmla="*/ 447 w 508"/>
                  <a:gd name="T59" fmla="*/ 327 h 375"/>
                  <a:gd name="T60" fmla="*/ 442 w 508"/>
                  <a:gd name="T61" fmla="*/ 322 h 375"/>
                  <a:gd name="T62" fmla="*/ 450 w 508"/>
                  <a:gd name="T63" fmla="*/ 314 h 375"/>
                  <a:gd name="T64" fmla="*/ 451 w 508"/>
                  <a:gd name="T65" fmla="*/ 304 h 375"/>
                  <a:gd name="T66" fmla="*/ 488 w 508"/>
                  <a:gd name="T67" fmla="*/ 287 h 375"/>
                  <a:gd name="T68" fmla="*/ 489 w 508"/>
                  <a:gd name="T69" fmla="*/ 255 h 375"/>
                  <a:gd name="T70" fmla="*/ 492 w 508"/>
                  <a:gd name="T71" fmla="*/ 237 h 375"/>
                  <a:gd name="T72" fmla="*/ 467 w 508"/>
                  <a:gd name="T73" fmla="*/ 216 h 375"/>
                  <a:gd name="T74" fmla="*/ 431 w 508"/>
                  <a:gd name="T75" fmla="*/ 184 h 375"/>
                  <a:gd name="T76" fmla="*/ 411 w 508"/>
                  <a:gd name="T77" fmla="*/ 170 h 375"/>
                  <a:gd name="T78" fmla="*/ 394 w 508"/>
                  <a:gd name="T79" fmla="*/ 164 h 375"/>
                  <a:gd name="T80" fmla="*/ 386 w 508"/>
                  <a:gd name="T81" fmla="*/ 164 h 375"/>
                  <a:gd name="T82" fmla="*/ 369 w 508"/>
                  <a:gd name="T83" fmla="*/ 163 h 375"/>
                  <a:gd name="T84" fmla="*/ 334 w 508"/>
                  <a:gd name="T85" fmla="*/ 181 h 375"/>
                  <a:gd name="T86" fmla="*/ 327 w 508"/>
                  <a:gd name="T87" fmla="*/ 170 h 375"/>
                  <a:gd name="T88" fmla="*/ 317 w 508"/>
                  <a:gd name="T89" fmla="*/ 146 h 375"/>
                  <a:gd name="T90" fmla="*/ 290 w 508"/>
                  <a:gd name="T91" fmla="*/ 127 h 375"/>
                  <a:gd name="T92" fmla="*/ 271 w 508"/>
                  <a:gd name="T93" fmla="*/ 110 h 375"/>
                  <a:gd name="T94" fmla="*/ 247 w 508"/>
                  <a:gd name="T95" fmla="*/ 94 h 375"/>
                  <a:gd name="T96" fmla="*/ 225 w 508"/>
                  <a:gd name="T97" fmla="*/ 111 h 375"/>
                  <a:gd name="T98" fmla="*/ 232 w 508"/>
                  <a:gd name="T99" fmla="*/ 137 h 375"/>
                  <a:gd name="T100" fmla="*/ 230 w 508"/>
                  <a:gd name="T101" fmla="*/ 160 h 375"/>
                  <a:gd name="T102" fmla="*/ 199 w 508"/>
                  <a:gd name="T103" fmla="*/ 142 h 375"/>
                  <a:gd name="T104" fmla="*/ 200 w 508"/>
                  <a:gd name="T105" fmla="*/ 94 h 375"/>
                  <a:gd name="T106" fmla="*/ 210 w 508"/>
                  <a:gd name="T107" fmla="*/ 67 h 375"/>
                  <a:gd name="T108" fmla="*/ 211 w 508"/>
                  <a:gd name="T109" fmla="*/ 36 h 375"/>
                  <a:gd name="T110" fmla="*/ 196 w 508"/>
                  <a:gd name="T111" fmla="*/ 19 h 375"/>
                  <a:gd name="T112" fmla="*/ 182 w 508"/>
                  <a:gd name="T113" fmla="*/ 3 h 375"/>
                  <a:gd name="T114" fmla="*/ 171 w 508"/>
                  <a:gd name="T115" fmla="*/ 5 h 375"/>
                  <a:gd name="T116" fmla="*/ 139 w 508"/>
                  <a:gd name="T117" fmla="*/ 22 h 3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508" h="375">
                    <a:moveTo>
                      <a:pt x="126" y="16"/>
                    </a:moveTo>
                    <a:lnTo>
                      <a:pt x="125" y="17"/>
                    </a:lnTo>
                    <a:lnTo>
                      <a:pt x="120" y="23"/>
                    </a:lnTo>
                    <a:lnTo>
                      <a:pt x="119" y="29"/>
                    </a:lnTo>
                    <a:lnTo>
                      <a:pt x="116" y="34"/>
                    </a:lnTo>
                    <a:lnTo>
                      <a:pt x="104" y="50"/>
                    </a:lnTo>
                    <a:lnTo>
                      <a:pt x="93" y="62"/>
                    </a:lnTo>
                    <a:lnTo>
                      <a:pt x="87" y="66"/>
                    </a:lnTo>
                    <a:lnTo>
                      <a:pt x="83" y="67"/>
                    </a:lnTo>
                    <a:lnTo>
                      <a:pt x="81" y="67"/>
                    </a:lnTo>
                    <a:lnTo>
                      <a:pt x="72" y="76"/>
                    </a:lnTo>
                    <a:lnTo>
                      <a:pt x="67" y="89"/>
                    </a:lnTo>
                    <a:lnTo>
                      <a:pt x="65" y="94"/>
                    </a:lnTo>
                    <a:lnTo>
                      <a:pt x="60" y="96"/>
                    </a:lnTo>
                    <a:lnTo>
                      <a:pt x="59" y="94"/>
                    </a:lnTo>
                    <a:lnTo>
                      <a:pt x="59" y="108"/>
                    </a:lnTo>
                    <a:lnTo>
                      <a:pt x="41" y="112"/>
                    </a:lnTo>
                    <a:lnTo>
                      <a:pt x="38" y="115"/>
                    </a:lnTo>
                    <a:lnTo>
                      <a:pt x="40" y="115"/>
                    </a:lnTo>
                    <a:lnTo>
                      <a:pt x="30" y="123"/>
                    </a:lnTo>
                    <a:lnTo>
                      <a:pt x="31" y="123"/>
                    </a:lnTo>
                    <a:lnTo>
                      <a:pt x="41" y="129"/>
                    </a:lnTo>
                    <a:lnTo>
                      <a:pt x="41" y="139"/>
                    </a:lnTo>
                    <a:lnTo>
                      <a:pt x="38" y="144"/>
                    </a:lnTo>
                    <a:lnTo>
                      <a:pt x="40" y="144"/>
                    </a:lnTo>
                    <a:lnTo>
                      <a:pt x="55" y="150"/>
                    </a:lnTo>
                    <a:lnTo>
                      <a:pt x="56" y="150"/>
                    </a:lnTo>
                    <a:lnTo>
                      <a:pt x="56" y="151"/>
                    </a:lnTo>
                    <a:lnTo>
                      <a:pt x="59" y="171"/>
                    </a:lnTo>
                    <a:lnTo>
                      <a:pt x="60" y="175"/>
                    </a:lnTo>
                    <a:lnTo>
                      <a:pt x="67" y="185"/>
                    </a:lnTo>
                    <a:lnTo>
                      <a:pt x="73" y="185"/>
                    </a:lnTo>
                    <a:lnTo>
                      <a:pt x="72" y="192"/>
                    </a:lnTo>
                    <a:lnTo>
                      <a:pt x="67" y="190"/>
                    </a:lnTo>
                    <a:lnTo>
                      <a:pt x="66" y="192"/>
                    </a:lnTo>
                    <a:lnTo>
                      <a:pt x="69" y="199"/>
                    </a:lnTo>
                    <a:lnTo>
                      <a:pt x="72" y="202"/>
                    </a:lnTo>
                    <a:lnTo>
                      <a:pt x="73" y="206"/>
                    </a:lnTo>
                    <a:lnTo>
                      <a:pt x="77" y="230"/>
                    </a:lnTo>
                    <a:lnTo>
                      <a:pt x="72" y="241"/>
                    </a:lnTo>
                    <a:lnTo>
                      <a:pt x="70" y="242"/>
                    </a:lnTo>
                    <a:lnTo>
                      <a:pt x="69" y="242"/>
                    </a:lnTo>
                    <a:lnTo>
                      <a:pt x="69" y="244"/>
                    </a:lnTo>
                    <a:lnTo>
                      <a:pt x="58" y="249"/>
                    </a:lnTo>
                    <a:lnTo>
                      <a:pt x="52" y="249"/>
                    </a:lnTo>
                    <a:lnTo>
                      <a:pt x="49" y="251"/>
                    </a:lnTo>
                    <a:lnTo>
                      <a:pt x="48" y="251"/>
                    </a:lnTo>
                    <a:lnTo>
                      <a:pt x="48" y="252"/>
                    </a:lnTo>
                    <a:lnTo>
                      <a:pt x="45" y="255"/>
                    </a:lnTo>
                    <a:lnTo>
                      <a:pt x="44" y="262"/>
                    </a:lnTo>
                    <a:lnTo>
                      <a:pt x="44" y="263"/>
                    </a:lnTo>
                    <a:lnTo>
                      <a:pt x="48" y="274"/>
                    </a:lnTo>
                    <a:lnTo>
                      <a:pt x="48" y="283"/>
                    </a:lnTo>
                    <a:lnTo>
                      <a:pt x="49" y="292"/>
                    </a:lnTo>
                    <a:lnTo>
                      <a:pt x="45" y="295"/>
                    </a:lnTo>
                    <a:lnTo>
                      <a:pt x="45" y="298"/>
                    </a:lnTo>
                    <a:lnTo>
                      <a:pt x="41" y="302"/>
                    </a:lnTo>
                    <a:lnTo>
                      <a:pt x="41" y="304"/>
                    </a:lnTo>
                    <a:lnTo>
                      <a:pt x="34" y="318"/>
                    </a:lnTo>
                    <a:lnTo>
                      <a:pt x="24" y="315"/>
                    </a:lnTo>
                    <a:lnTo>
                      <a:pt x="23" y="316"/>
                    </a:lnTo>
                    <a:lnTo>
                      <a:pt x="19" y="316"/>
                    </a:lnTo>
                    <a:lnTo>
                      <a:pt x="13" y="319"/>
                    </a:lnTo>
                    <a:lnTo>
                      <a:pt x="9" y="336"/>
                    </a:lnTo>
                    <a:lnTo>
                      <a:pt x="0" y="348"/>
                    </a:lnTo>
                    <a:lnTo>
                      <a:pt x="5" y="354"/>
                    </a:lnTo>
                    <a:lnTo>
                      <a:pt x="7" y="359"/>
                    </a:lnTo>
                    <a:lnTo>
                      <a:pt x="6" y="362"/>
                    </a:lnTo>
                    <a:lnTo>
                      <a:pt x="3" y="364"/>
                    </a:lnTo>
                    <a:lnTo>
                      <a:pt x="7" y="368"/>
                    </a:lnTo>
                    <a:lnTo>
                      <a:pt x="12" y="374"/>
                    </a:lnTo>
                    <a:lnTo>
                      <a:pt x="19" y="375"/>
                    </a:lnTo>
                    <a:lnTo>
                      <a:pt x="30" y="369"/>
                    </a:lnTo>
                    <a:lnTo>
                      <a:pt x="31" y="368"/>
                    </a:lnTo>
                    <a:lnTo>
                      <a:pt x="34" y="368"/>
                    </a:lnTo>
                    <a:lnTo>
                      <a:pt x="44" y="365"/>
                    </a:lnTo>
                    <a:lnTo>
                      <a:pt x="51" y="365"/>
                    </a:lnTo>
                    <a:lnTo>
                      <a:pt x="53" y="367"/>
                    </a:lnTo>
                    <a:lnTo>
                      <a:pt x="55" y="367"/>
                    </a:lnTo>
                    <a:lnTo>
                      <a:pt x="69" y="371"/>
                    </a:lnTo>
                    <a:lnTo>
                      <a:pt x="76" y="369"/>
                    </a:lnTo>
                    <a:lnTo>
                      <a:pt x="77" y="369"/>
                    </a:lnTo>
                    <a:lnTo>
                      <a:pt x="77" y="368"/>
                    </a:lnTo>
                    <a:lnTo>
                      <a:pt x="89" y="351"/>
                    </a:lnTo>
                    <a:lnTo>
                      <a:pt x="93" y="341"/>
                    </a:lnTo>
                    <a:lnTo>
                      <a:pt x="93" y="338"/>
                    </a:lnTo>
                    <a:lnTo>
                      <a:pt x="94" y="337"/>
                    </a:lnTo>
                    <a:lnTo>
                      <a:pt x="94" y="336"/>
                    </a:lnTo>
                    <a:lnTo>
                      <a:pt x="112" y="336"/>
                    </a:lnTo>
                    <a:lnTo>
                      <a:pt x="122" y="334"/>
                    </a:lnTo>
                    <a:lnTo>
                      <a:pt x="140" y="343"/>
                    </a:lnTo>
                    <a:lnTo>
                      <a:pt x="142" y="344"/>
                    </a:lnTo>
                    <a:lnTo>
                      <a:pt x="147" y="340"/>
                    </a:lnTo>
                    <a:lnTo>
                      <a:pt x="149" y="338"/>
                    </a:lnTo>
                    <a:lnTo>
                      <a:pt x="149" y="337"/>
                    </a:lnTo>
                    <a:lnTo>
                      <a:pt x="158" y="345"/>
                    </a:lnTo>
                    <a:lnTo>
                      <a:pt x="165" y="350"/>
                    </a:lnTo>
                    <a:lnTo>
                      <a:pt x="182" y="355"/>
                    </a:lnTo>
                    <a:lnTo>
                      <a:pt x="185" y="355"/>
                    </a:lnTo>
                    <a:lnTo>
                      <a:pt x="183" y="359"/>
                    </a:lnTo>
                    <a:lnTo>
                      <a:pt x="238" y="362"/>
                    </a:lnTo>
                    <a:lnTo>
                      <a:pt x="254" y="365"/>
                    </a:lnTo>
                    <a:lnTo>
                      <a:pt x="256" y="365"/>
                    </a:lnTo>
                    <a:lnTo>
                      <a:pt x="260" y="361"/>
                    </a:lnTo>
                    <a:lnTo>
                      <a:pt x="274" y="336"/>
                    </a:lnTo>
                    <a:lnTo>
                      <a:pt x="283" y="336"/>
                    </a:lnTo>
                    <a:lnTo>
                      <a:pt x="298" y="331"/>
                    </a:lnTo>
                    <a:lnTo>
                      <a:pt x="298" y="330"/>
                    </a:lnTo>
                    <a:lnTo>
                      <a:pt x="299" y="330"/>
                    </a:lnTo>
                    <a:lnTo>
                      <a:pt x="299" y="327"/>
                    </a:lnTo>
                    <a:lnTo>
                      <a:pt x="301" y="318"/>
                    </a:lnTo>
                    <a:lnTo>
                      <a:pt x="305" y="316"/>
                    </a:lnTo>
                    <a:lnTo>
                      <a:pt x="309" y="314"/>
                    </a:lnTo>
                    <a:lnTo>
                      <a:pt x="315" y="309"/>
                    </a:lnTo>
                    <a:lnTo>
                      <a:pt x="316" y="305"/>
                    </a:lnTo>
                    <a:lnTo>
                      <a:pt x="317" y="302"/>
                    </a:lnTo>
                    <a:lnTo>
                      <a:pt x="331" y="302"/>
                    </a:lnTo>
                    <a:lnTo>
                      <a:pt x="333" y="301"/>
                    </a:lnTo>
                    <a:lnTo>
                      <a:pt x="337" y="302"/>
                    </a:lnTo>
                    <a:lnTo>
                      <a:pt x="343" y="302"/>
                    </a:lnTo>
                    <a:lnTo>
                      <a:pt x="344" y="304"/>
                    </a:lnTo>
                    <a:lnTo>
                      <a:pt x="345" y="304"/>
                    </a:lnTo>
                    <a:lnTo>
                      <a:pt x="347" y="305"/>
                    </a:lnTo>
                    <a:lnTo>
                      <a:pt x="351" y="308"/>
                    </a:lnTo>
                    <a:lnTo>
                      <a:pt x="357" y="314"/>
                    </a:lnTo>
                    <a:lnTo>
                      <a:pt x="358" y="314"/>
                    </a:lnTo>
                    <a:lnTo>
                      <a:pt x="372" y="319"/>
                    </a:lnTo>
                    <a:lnTo>
                      <a:pt x="382" y="327"/>
                    </a:lnTo>
                    <a:lnTo>
                      <a:pt x="383" y="327"/>
                    </a:lnTo>
                    <a:lnTo>
                      <a:pt x="384" y="329"/>
                    </a:lnTo>
                    <a:lnTo>
                      <a:pt x="389" y="336"/>
                    </a:lnTo>
                    <a:lnTo>
                      <a:pt x="391" y="338"/>
                    </a:lnTo>
                    <a:lnTo>
                      <a:pt x="391" y="344"/>
                    </a:lnTo>
                    <a:lnTo>
                      <a:pt x="393" y="345"/>
                    </a:lnTo>
                    <a:lnTo>
                      <a:pt x="397" y="352"/>
                    </a:lnTo>
                    <a:lnTo>
                      <a:pt x="398" y="354"/>
                    </a:lnTo>
                    <a:lnTo>
                      <a:pt x="398" y="352"/>
                    </a:lnTo>
                    <a:lnTo>
                      <a:pt x="410" y="343"/>
                    </a:lnTo>
                    <a:lnTo>
                      <a:pt x="415" y="343"/>
                    </a:lnTo>
                    <a:lnTo>
                      <a:pt x="417" y="341"/>
                    </a:lnTo>
                    <a:lnTo>
                      <a:pt x="417" y="340"/>
                    </a:lnTo>
                    <a:lnTo>
                      <a:pt x="421" y="334"/>
                    </a:lnTo>
                    <a:lnTo>
                      <a:pt x="425" y="331"/>
                    </a:lnTo>
                    <a:lnTo>
                      <a:pt x="432" y="330"/>
                    </a:lnTo>
                    <a:lnTo>
                      <a:pt x="445" y="338"/>
                    </a:lnTo>
                    <a:lnTo>
                      <a:pt x="447" y="340"/>
                    </a:lnTo>
                    <a:lnTo>
                      <a:pt x="453" y="334"/>
                    </a:lnTo>
                    <a:lnTo>
                      <a:pt x="454" y="329"/>
                    </a:lnTo>
                    <a:lnTo>
                      <a:pt x="447" y="326"/>
                    </a:lnTo>
                    <a:lnTo>
                      <a:pt x="447" y="327"/>
                    </a:lnTo>
                    <a:lnTo>
                      <a:pt x="442" y="326"/>
                    </a:lnTo>
                    <a:lnTo>
                      <a:pt x="441" y="326"/>
                    </a:lnTo>
                    <a:lnTo>
                      <a:pt x="438" y="323"/>
                    </a:lnTo>
                    <a:lnTo>
                      <a:pt x="439" y="322"/>
                    </a:lnTo>
                    <a:lnTo>
                      <a:pt x="442" y="322"/>
                    </a:lnTo>
                    <a:lnTo>
                      <a:pt x="445" y="319"/>
                    </a:lnTo>
                    <a:lnTo>
                      <a:pt x="447" y="319"/>
                    </a:lnTo>
                    <a:lnTo>
                      <a:pt x="449" y="318"/>
                    </a:lnTo>
                    <a:lnTo>
                      <a:pt x="449" y="316"/>
                    </a:lnTo>
                    <a:lnTo>
                      <a:pt x="450" y="314"/>
                    </a:lnTo>
                    <a:lnTo>
                      <a:pt x="450" y="312"/>
                    </a:lnTo>
                    <a:lnTo>
                      <a:pt x="449" y="311"/>
                    </a:lnTo>
                    <a:lnTo>
                      <a:pt x="449" y="309"/>
                    </a:lnTo>
                    <a:lnTo>
                      <a:pt x="451" y="305"/>
                    </a:lnTo>
                    <a:lnTo>
                      <a:pt x="451" y="304"/>
                    </a:lnTo>
                    <a:lnTo>
                      <a:pt x="456" y="301"/>
                    </a:lnTo>
                    <a:lnTo>
                      <a:pt x="458" y="298"/>
                    </a:lnTo>
                    <a:lnTo>
                      <a:pt x="465" y="297"/>
                    </a:lnTo>
                    <a:lnTo>
                      <a:pt x="470" y="297"/>
                    </a:lnTo>
                    <a:lnTo>
                      <a:pt x="488" y="287"/>
                    </a:lnTo>
                    <a:lnTo>
                      <a:pt x="492" y="285"/>
                    </a:lnTo>
                    <a:lnTo>
                      <a:pt x="508" y="278"/>
                    </a:lnTo>
                    <a:lnTo>
                      <a:pt x="495" y="264"/>
                    </a:lnTo>
                    <a:lnTo>
                      <a:pt x="495" y="262"/>
                    </a:lnTo>
                    <a:lnTo>
                      <a:pt x="489" y="255"/>
                    </a:lnTo>
                    <a:lnTo>
                      <a:pt x="484" y="251"/>
                    </a:lnTo>
                    <a:lnTo>
                      <a:pt x="485" y="248"/>
                    </a:lnTo>
                    <a:lnTo>
                      <a:pt x="488" y="239"/>
                    </a:lnTo>
                    <a:lnTo>
                      <a:pt x="491" y="237"/>
                    </a:lnTo>
                    <a:lnTo>
                      <a:pt x="492" y="237"/>
                    </a:lnTo>
                    <a:lnTo>
                      <a:pt x="489" y="234"/>
                    </a:lnTo>
                    <a:lnTo>
                      <a:pt x="486" y="232"/>
                    </a:lnTo>
                    <a:lnTo>
                      <a:pt x="475" y="218"/>
                    </a:lnTo>
                    <a:lnTo>
                      <a:pt x="474" y="216"/>
                    </a:lnTo>
                    <a:lnTo>
                      <a:pt x="467" y="216"/>
                    </a:lnTo>
                    <a:lnTo>
                      <a:pt x="462" y="210"/>
                    </a:lnTo>
                    <a:lnTo>
                      <a:pt x="457" y="199"/>
                    </a:lnTo>
                    <a:lnTo>
                      <a:pt x="435" y="185"/>
                    </a:lnTo>
                    <a:lnTo>
                      <a:pt x="434" y="185"/>
                    </a:lnTo>
                    <a:lnTo>
                      <a:pt x="431" y="184"/>
                    </a:lnTo>
                    <a:lnTo>
                      <a:pt x="426" y="184"/>
                    </a:lnTo>
                    <a:lnTo>
                      <a:pt x="426" y="182"/>
                    </a:lnTo>
                    <a:lnTo>
                      <a:pt x="421" y="178"/>
                    </a:lnTo>
                    <a:lnTo>
                      <a:pt x="415" y="172"/>
                    </a:lnTo>
                    <a:lnTo>
                      <a:pt x="411" y="170"/>
                    </a:lnTo>
                    <a:lnTo>
                      <a:pt x="403" y="168"/>
                    </a:lnTo>
                    <a:lnTo>
                      <a:pt x="398" y="167"/>
                    </a:lnTo>
                    <a:lnTo>
                      <a:pt x="397" y="167"/>
                    </a:lnTo>
                    <a:lnTo>
                      <a:pt x="397" y="165"/>
                    </a:lnTo>
                    <a:lnTo>
                      <a:pt x="394" y="164"/>
                    </a:lnTo>
                    <a:lnTo>
                      <a:pt x="391" y="165"/>
                    </a:lnTo>
                    <a:lnTo>
                      <a:pt x="390" y="165"/>
                    </a:lnTo>
                    <a:lnTo>
                      <a:pt x="390" y="167"/>
                    </a:lnTo>
                    <a:lnTo>
                      <a:pt x="389" y="167"/>
                    </a:lnTo>
                    <a:lnTo>
                      <a:pt x="386" y="164"/>
                    </a:lnTo>
                    <a:lnTo>
                      <a:pt x="386" y="163"/>
                    </a:lnTo>
                    <a:lnTo>
                      <a:pt x="383" y="163"/>
                    </a:lnTo>
                    <a:lnTo>
                      <a:pt x="382" y="161"/>
                    </a:lnTo>
                    <a:lnTo>
                      <a:pt x="376" y="161"/>
                    </a:lnTo>
                    <a:lnTo>
                      <a:pt x="369" y="163"/>
                    </a:lnTo>
                    <a:lnTo>
                      <a:pt x="364" y="165"/>
                    </a:lnTo>
                    <a:lnTo>
                      <a:pt x="350" y="170"/>
                    </a:lnTo>
                    <a:lnTo>
                      <a:pt x="336" y="179"/>
                    </a:lnTo>
                    <a:lnTo>
                      <a:pt x="336" y="181"/>
                    </a:lnTo>
                    <a:lnTo>
                      <a:pt x="334" y="181"/>
                    </a:lnTo>
                    <a:lnTo>
                      <a:pt x="331" y="179"/>
                    </a:lnTo>
                    <a:lnTo>
                      <a:pt x="329" y="181"/>
                    </a:lnTo>
                    <a:lnTo>
                      <a:pt x="327" y="181"/>
                    </a:lnTo>
                    <a:lnTo>
                      <a:pt x="323" y="175"/>
                    </a:lnTo>
                    <a:lnTo>
                      <a:pt x="327" y="170"/>
                    </a:lnTo>
                    <a:lnTo>
                      <a:pt x="327" y="164"/>
                    </a:lnTo>
                    <a:lnTo>
                      <a:pt x="326" y="158"/>
                    </a:lnTo>
                    <a:lnTo>
                      <a:pt x="320" y="156"/>
                    </a:lnTo>
                    <a:lnTo>
                      <a:pt x="320" y="153"/>
                    </a:lnTo>
                    <a:lnTo>
                      <a:pt x="317" y="146"/>
                    </a:lnTo>
                    <a:lnTo>
                      <a:pt x="317" y="144"/>
                    </a:lnTo>
                    <a:lnTo>
                      <a:pt x="319" y="143"/>
                    </a:lnTo>
                    <a:lnTo>
                      <a:pt x="312" y="142"/>
                    </a:lnTo>
                    <a:lnTo>
                      <a:pt x="304" y="137"/>
                    </a:lnTo>
                    <a:lnTo>
                      <a:pt x="290" y="127"/>
                    </a:lnTo>
                    <a:lnTo>
                      <a:pt x="280" y="123"/>
                    </a:lnTo>
                    <a:lnTo>
                      <a:pt x="278" y="122"/>
                    </a:lnTo>
                    <a:lnTo>
                      <a:pt x="277" y="122"/>
                    </a:lnTo>
                    <a:lnTo>
                      <a:pt x="276" y="119"/>
                    </a:lnTo>
                    <a:lnTo>
                      <a:pt x="271" y="110"/>
                    </a:lnTo>
                    <a:lnTo>
                      <a:pt x="267" y="104"/>
                    </a:lnTo>
                    <a:lnTo>
                      <a:pt x="253" y="96"/>
                    </a:lnTo>
                    <a:lnTo>
                      <a:pt x="250" y="96"/>
                    </a:lnTo>
                    <a:lnTo>
                      <a:pt x="249" y="94"/>
                    </a:lnTo>
                    <a:lnTo>
                      <a:pt x="247" y="94"/>
                    </a:lnTo>
                    <a:lnTo>
                      <a:pt x="232" y="97"/>
                    </a:lnTo>
                    <a:lnTo>
                      <a:pt x="228" y="97"/>
                    </a:lnTo>
                    <a:lnTo>
                      <a:pt x="228" y="107"/>
                    </a:lnTo>
                    <a:lnTo>
                      <a:pt x="227" y="108"/>
                    </a:lnTo>
                    <a:lnTo>
                      <a:pt x="225" y="111"/>
                    </a:lnTo>
                    <a:lnTo>
                      <a:pt x="227" y="114"/>
                    </a:lnTo>
                    <a:lnTo>
                      <a:pt x="230" y="117"/>
                    </a:lnTo>
                    <a:lnTo>
                      <a:pt x="237" y="115"/>
                    </a:lnTo>
                    <a:lnTo>
                      <a:pt x="231" y="133"/>
                    </a:lnTo>
                    <a:lnTo>
                      <a:pt x="232" y="137"/>
                    </a:lnTo>
                    <a:lnTo>
                      <a:pt x="238" y="146"/>
                    </a:lnTo>
                    <a:lnTo>
                      <a:pt x="237" y="153"/>
                    </a:lnTo>
                    <a:lnTo>
                      <a:pt x="232" y="160"/>
                    </a:lnTo>
                    <a:lnTo>
                      <a:pt x="234" y="161"/>
                    </a:lnTo>
                    <a:lnTo>
                      <a:pt x="230" y="160"/>
                    </a:lnTo>
                    <a:lnTo>
                      <a:pt x="224" y="163"/>
                    </a:lnTo>
                    <a:lnTo>
                      <a:pt x="224" y="164"/>
                    </a:lnTo>
                    <a:lnTo>
                      <a:pt x="214" y="156"/>
                    </a:lnTo>
                    <a:lnTo>
                      <a:pt x="211" y="149"/>
                    </a:lnTo>
                    <a:lnTo>
                      <a:pt x="199" y="142"/>
                    </a:lnTo>
                    <a:lnTo>
                      <a:pt x="187" y="126"/>
                    </a:lnTo>
                    <a:lnTo>
                      <a:pt x="190" y="123"/>
                    </a:lnTo>
                    <a:lnTo>
                      <a:pt x="196" y="107"/>
                    </a:lnTo>
                    <a:lnTo>
                      <a:pt x="199" y="101"/>
                    </a:lnTo>
                    <a:lnTo>
                      <a:pt x="200" y="94"/>
                    </a:lnTo>
                    <a:lnTo>
                      <a:pt x="199" y="86"/>
                    </a:lnTo>
                    <a:lnTo>
                      <a:pt x="200" y="79"/>
                    </a:lnTo>
                    <a:lnTo>
                      <a:pt x="206" y="70"/>
                    </a:lnTo>
                    <a:lnTo>
                      <a:pt x="206" y="67"/>
                    </a:lnTo>
                    <a:lnTo>
                      <a:pt x="210" y="67"/>
                    </a:lnTo>
                    <a:lnTo>
                      <a:pt x="210" y="60"/>
                    </a:lnTo>
                    <a:lnTo>
                      <a:pt x="214" y="51"/>
                    </a:lnTo>
                    <a:lnTo>
                      <a:pt x="213" y="37"/>
                    </a:lnTo>
                    <a:lnTo>
                      <a:pt x="213" y="36"/>
                    </a:lnTo>
                    <a:lnTo>
                      <a:pt x="211" y="36"/>
                    </a:lnTo>
                    <a:lnTo>
                      <a:pt x="209" y="34"/>
                    </a:lnTo>
                    <a:lnTo>
                      <a:pt x="209" y="30"/>
                    </a:lnTo>
                    <a:lnTo>
                      <a:pt x="200" y="19"/>
                    </a:lnTo>
                    <a:lnTo>
                      <a:pt x="200" y="17"/>
                    </a:lnTo>
                    <a:lnTo>
                      <a:pt x="196" y="19"/>
                    </a:lnTo>
                    <a:lnTo>
                      <a:pt x="190" y="22"/>
                    </a:lnTo>
                    <a:lnTo>
                      <a:pt x="186" y="16"/>
                    </a:lnTo>
                    <a:lnTo>
                      <a:pt x="185" y="14"/>
                    </a:lnTo>
                    <a:lnTo>
                      <a:pt x="183" y="7"/>
                    </a:lnTo>
                    <a:lnTo>
                      <a:pt x="182" y="3"/>
                    </a:lnTo>
                    <a:lnTo>
                      <a:pt x="183" y="0"/>
                    </a:lnTo>
                    <a:lnTo>
                      <a:pt x="182" y="0"/>
                    </a:lnTo>
                    <a:lnTo>
                      <a:pt x="175" y="2"/>
                    </a:lnTo>
                    <a:lnTo>
                      <a:pt x="172" y="0"/>
                    </a:lnTo>
                    <a:lnTo>
                      <a:pt x="171" y="5"/>
                    </a:lnTo>
                    <a:lnTo>
                      <a:pt x="157" y="9"/>
                    </a:lnTo>
                    <a:lnTo>
                      <a:pt x="144" y="14"/>
                    </a:lnTo>
                    <a:lnTo>
                      <a:pt x="142" y="19"/>
                    </a:lnTo>
                    <a:lnTo>
                      <a:pt x="139" y="20"/>
                    </a:lnTo>
                    <a:lnTo>
                      <a:pt x="139" y="22"/>
                    </a:lnTo>
                    <a:lnTo>
                      <a:pt x="133" y="23"/>
                    </a:lnTo>
                    <a:lnTo>
                      <a:pt x="127" y="19"/>
                    </a:lnTo>
                    <a:lnTo>
                      <a:pt x="126" y="17"/>
                    </a:lnTo>
                    <a:lnTo>
                      <a:pt x="126" y="1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11" name="Freeform 239">
                <a:extLst>
                  <a:ext uri="{FF2B5EF4-FFF2-40B4-BE49-F238E27FC236}">
                    <a16:creationId xmlns:a16="http://schemas.microsoft.com/office/drawing/2014/main" id="{6A46CC83-BA82-AE31-5475-2EAB609E6F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8" y="340"/>
                <a:ext cx="98" cy="116"/>
              </a:xfrm>
              <a:custGeom>
                <a:avLst/>
                <a:gdLst>
                  <a:gd name="T0" fmla="*/ 349 w 392"/>
                  <a:gd name="T1" fmla="*/ 239 h 464"/>
                  <a:gd name="T2" fmla="*/ 335 w 392"/>
                  <a:gd name="T3" fmla="*/ 212 h 464"/>
                  <a:gd name="T4" fmla="*/ 299 w 392"/>
                  <a:gd name="T5" fmla="*/ 205 h 464"/>
                  <a:gd name="T6" fmla="*/ 248 w 392"/>
                  <a:gd name="T7" fmla="*/ 198 h 464"/>
                  <a:gd name="T8" fmla="*/ 236 w 392"/>
                  <a:gd name="T9" fmla="*/ 191 h 464"/>
                  <a:gd name="T10" fmla="*/ 195 w 392"/>
                  <a:gd name="T11" fmla="*/ 213 h 464"/>
                  <a:gd name="T12" fmla="*/ 195 w 392"/>
                  <a:gd name="T13" fmla="*/ 177 h 464"/>
                  <a:gd name="T14" fmla="*/ 240 w 392"/>
                  <a:gd name="T15" fmla="*/ 180 h 464"/>
                  <a:gd name="T16" fmla="*/ 239 w 392"/>
                  <a:gd name="T17" fmla="*/ 149 h 464"/>
                  <a:gd name="T18" fmla="*/ 251 w 392"/>
                  <a:gd name="T19" fmla="*/ 141 h 464"/>
                  <a:gd name="T20" fmla="*/ 265 w 392"/>
                  <a:gd name="T21" fmla="*/ 136 h 464"/>
                  <a:gd name="T22" fmla="*/ 258 w 392"/>
                  <a:gd name="T23" fmla="*/ 114 h 464"/>
                  <a:gd name="T24" fmla="*/ 246 w 392"/>
                  <a:gd name="T25" fmla="*/ 91 h 464"/>
                  <a:gd name="T26" fmla="*/ 229 w 392"/>
                  <a:gd name="T27" fmla="*/ 67 h 464"/>
                  <a:gd name="T28" fmla="*/ 184 w 392"/>
                  <a:gd name="T29" fmla="*/ 45 h 464"/>
                  <a:gd name="T30" fmla="*/ 183 w 392"/>
                  <a:gd name="T31" fmla="*/ 31 h 464"/>
                  <a:gd name="T32" fmla="*/ 167 w 392"/>
                  <a:gd name="T33" fmla="*/ 4 h 464"/>
                  <a:gd name="T34" fmla="*/ 131 w 392"/>
                  <a:gd name="T35" fmla="*/ 8 h 464"/>
                  <a:gd name="T36" fmla="*/ 99 w 392"/>
                  <a:gd name="T37" fmla="*/ 1 h 464"/>
                  <a:gd name="T38" fmla="*/ 83 w 392"/>
                  <a:gd name="T39" fmla="*/ 26 h 464"/>
                  <a:gd name="T40" fmla="*/ 64 w 392"/>
                  <a:gd name="T41" fmla="*/ 15 h 464"/>
                  <a:gd name="T42" fmla="*/ 44 w 392"/>
                  <a:gd name="T43" fmla="*/ 11 h 464"/>
                  <a:gd name="T44" fmla="*/ 9 w 392"/>
                  <a:gd name="T45" fmla="*/ 1 h 464"/>
                  <a:gd name="T46" fmla="*/ 9 w 392"/>
                  <a:gd name="T47" fmla="*/ 11 h 464"/>
                  <a:gd name="T48" fmla="*/ 1 w 392"/>
                  <a:gd name="T49" fmla="*/ 63 h 464"/>
                  <a:gd name="T50" fmla="*/ 25 w 392"/>
                  <a:gd name="T51" fmla="*/ 63 h 464"/>
                  <a:gd name="T52" fmla="*/ 37 w 392"/>
                  <a:gd name="T53" fmla="*/ 78 h 464"/>
                  <a:gd name="T54" fmla="*/ 71 w 392"/>
                  <a:gd name="T55" fmla="*/ 85 h 464"/>
                  <a:gd name="T56" fmla="*/ 67 w 392"/>
                  <a:gd name="T57" fmla="*/ 113 h 464"/>
                  <a:gd name="T58" fmla="*/ 61 w 392"/>
                  <a:gd name="T59" fmla="*/ 121 h 464"/>
                  <a:gd name="T60" fmla="*/ 67 w 392"/>
                  <a:gd name="T61" fmla="*/ 158 h 464"/>
                  <a:gd name="T62" fmla="*/ 49 w 392"/>
                  <a:gd name="T63" fmla="*/ 181 h 464"/>
                  <a:gd name="T64" fmla="*/ 96 w 392"/>
                  <a:gd name="T65" fmla="*/ 215 h 464"/>
                  <a:gd name="T66" fmla="*/ 76 w 392"/>
                  <a:gd name="T67" fmla="*/ 243 h 464"/>
                  <a:gd name="T68" fmla="*/ 102 w 392"/>
                  <a:gd name="T69" fmla="*/ 282 h 464"/>
                  <a:gd name="T70" fmla="*/ 89 w 392"/>
                  <a:gd name="T71" fmla="*/ 317 h 464"/>
                  <a:gd name="T72" fmla="*/ 114 w 392"/>
                  <a:gd name="T73" fmla="*/ 362 h 464"/>
                  <a:gd name="T74" fmla="*/ 126 w 392"/>
                  <a:gd name="T75" fmla="*/ 367 h 464"/>
                  <a:gd name="T76" fmla="*/ 93 w 392"/>
                  <a:gd name="T77" fmla="*/ 402 h 464"/>
                  <a:gd name="T78" fmla="*/ 99 w 392"/>
                  <a:gd name="T79" fmla="*/ 429 h 464"/>
                  <a:gd name="T80" fmla="*/ 157 w 392"/>
                  <a:gd name="T81" fmla="*/ 426 h 464"/>
                  <a:gd name="T82" fmla="*/ 166 w 392"/>
                  <a:gd name="T83" fmla="*/ 417 h 464"/>
                  <a:gd name="T84" fmla="*/ 195 w 392"/>
                  <a:gd name="T85" fmla="*/ 413 h 464"/>
                  <a:gd name="T86" fmla="*/ 222 w 392"/>
                  <a:gd name="T87" fmla="*/ 413 h 464"/>
                  <a:gd name="T88" fmla="*/ 244 w 392"/>
                  <a:gd name="T89" fmla="*/ 378 h 464"/>
                  <a:gd name="T90" fmla="*/ 279 w 392"/>
                  <a:gd name="T91" fmla="*/ 380 h 464"/>
                  <a:gd name="T92" fmla="*/ 270 w 392"/>
                  <a:gd name="T93" fmla="*/ 410 h 464"/>
                  <a:gd name="T94" fmla="*/ 258 w 392"/>
                  <a:gd name="T95" fmla="*/ 452 h 464"/>
                  <a:gd name="T96" fmla="*/ 310 w 392"/>
                  <a:gd name="T97" fmla="*/ 451 h 464"/>
                  <a:gd name="T98" fmla="*/ 332 w 392"/>
                  <a:gd name="T99" fmla="*/ 434 h 464"/>
                  <a:gd name="T100" fmla="*/ 308 w 392"/>
                  <a:gd name="T101" fmla="*/ 423 h 464"/>
                  <a:gd name="T102" fmla="*/ 296 w 392"/>
                  <a:gd name="T103" fmla="*/ 401 h 464"/>
                  <a:gd name="T104" fmla="*/ 334 w 392"/>
                  <a:gd name="T105" fmla="*/ 388 h 464"/>
                  <a:gd name="T106" fmla="*/ 356 w 392"/>
                  <a:gd name="T107" fmla="*/ 362 h 464"/>
                  <a:gd name="T108" fmla="*/ 340 w 392"/>
                  <a:gd name="T109" fmla="*/ 335 h 464"/>
                  <a:gd name="T110" fmla="*/ 340 w 392"/>
                  <a:gd name="T111" fmla="*/ 297 h 464"/>
                  <a:gd name="T112" fmla="*/ 382 w 392"/>
                  <a:gd name="T113" fmla="*/ 287 h 464"/>
                  <a:gd name="T114" fmla="*/ 385 w 392"/>
                  <a:gd name="T115" fmla="*/ 267 h 4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92" h="464">
                    <a:moveTo>
                      <a:pt x="378" y="256"/>
                    </a:moveTo>
                    <a:lnTo>
                      <a:pt x="377" y="254"/>
                    </a:lnTo>
                    <a:lnTo>
                      <a:pt x="373" y="254"/>
                    </a:lnTo>
                    <a:lnTo>
                      <a:pt x="345" y="246"/>
                    </a:lnTo>
                    <a:lnTo>
                      <a:pt x="349" y="240"/>
                    </a:lnTo>
                    <a:lnTo>
                      <a:pt x="349" y="239"/>
                    </a:lnTo>
                    <a:lnTo>
                      <a:pt x="347" y="229"/>
                    </a:lnTo>
                    <a:lnTo>
                      <a:pt x="345" y="220"/>
                    </a:lnTo>
                    <a:lnTo>
                      <a:pt x="346" y="219"/>
                    </a:lnTo>
                    <a:lnTo>
                      <a:pt x="347" y="216"/>
                    </a:lnTo>
                    <a:lnTo>
                      <a:pt x="346" y="216"/>
                    </a:lnTo>
                    <a:lnTo>
                      <a:pt x="335" y="212"/>
                    </a:lnTo>
                    <a:lnTo>
                      <a:pt x="331" y="212"/>
                    </a:lnTo>
                    <a:lnTo>
                      <a:pt x="328" y="211"/>
                    </a:lnTo>
                    <a:lnTo>
                      <a:pt x="320" y="211"/>
                    </a:lnTo>
                    <a:lnTo>
                      <a:pt x="315" y="209"/>
                    </a:lnTo>
                    <a:lnTo>
                      <a:pt x="300" y="205"/>
                    </a:lnTo>
                    <a:lnTo>
                      <a:pt x="299" y="205"/>
                    </a:lnTo>
                    <a:lnTo>
                      <a:pt x="299" y="204"/>
                    </a:lnTo>
                    <a:lnTo>
                      <a:pt x="293" y="204"/>
                    </a:lnTo>
                    <a:lnTo>
                      <a:pt x="286" y="203"/>
                    </a:lnTo>
                    <a:lnTo>
                      <a:pt x="279" y="200"/>
                    </a:lnTo>
                    <a:lnTo>
                      <a:pt x="267" y="197"/>
                    </a:lnTo>
                    <a:lnTo>
                      <a:pt x="248" y="198"/>
                    </a:lnTo>
                    <a:lnTo>
                      <a:pt x="247" y="200"/>
                    </a:lnTo>
                    <a:lnTo>
                      <a:pt x="246" y="198"/>
                    </a:lnTo>
                    <a:lnTo>
                      <a:pt x="239" y="194"/>
                    </a:lnTo>
                    <a:lnTo>
                      <a:pt x="239" y="193"/>
                    </a:lnTo>
                    <a:lnTo>
                      <a:pt x="237" y="193"/>
                    </a:lnTo>
                    <a:lnTo>
                      <a:pt x="236" y="191"/>
                    </a:lnTo>
                    <a:lnTo>
                      <a:pt x="234" y="191"/>
                    </a:lnTo>
                    <a:lnTo>
                      <a:pt x="227" y="193"/>
                    </a:lnTo>
                    <a:lnTo>
                      <a:pt x="219" y="201"/>
                    </a:lnTo>
                    <a:lnTo>
                      <a:pt x="217" y="204"/>
                    </a:lnTo>
                    <a:lnTo>
                      <a:pt x="197" y="213"/>
                    </a:lnTo>
                    <a:lnTo>
                      <a:pt x="195" y="213"/>
                    </a:lnTo>
                    <a:lnTo>
                      <a:pt x="190" y="208"/>
                    </a:lnTo>
                    <a:lnTo>
                      <a:pt x="188" y="208"/>
                    </a:lnTo>
                    <a:lnTo>
                      <a:pt x="188" y="205"/>
                    </a:lnTo>
                    <a:lnTo>
                      <a:pt x="193" y="194"/>
                    </a:lnTo>
                    <a:lnTo>
                      <a:pt x="193" y="177"/>
                    </a:lnTo>
                    <a:lnTo>
                      <a:pt x="195" y="177"/>
                    </a:lnTo>
                    <a:lnTo>
                      <a:pt x="208" y="173"/>
                    </a:lnTo>
                    <a:lnTo>
                      <a:pt x="215" y="172"/>
                    </a:lnTo>
                    <a:lnTo>
                      <a:pt x="223" y="172"/>
                    </a:lnTo>
                    <a:lnTo>
                      <a:pt x="223" y="173"/>
                    </a:lnTo>
                    <a:lnTo>
                      <a:pt x="234" y="180"/>
                    </a:lnTo>
                    <a:lnTo>
                      <a:pt x="240" y="180"/>
                    </a:lnTo>
                    <a:lnTo>
                      <a:pt x="239" y="167"/>
                    </a:lnTo>
                    <a:lnTo>
                      <a:pt x="237" y="166"/>
                    </a:lnTo>
                    <a:lnTo>
                      <a:pt x="230" y="160"/>
                    </a:lnTo>
                    <a:lnTo>
                      <a:pt x="230" y="159"/>
                    </a:lnTo>
                    <a:lnTo>
                      <a:pt x="236" y="153"/>
                    </a:lnTo>
                    <a:lnTo>
                      <a:pt x="239" y="149"/>
                    </a:lnTo>
                    <a:lnTo>
                      <a:pt x="237" y="148"/>
                    </a:lnTo>
                    <a:lnTo>
                      <a:pt x="237" y="146"/>
                    </a:lnTo>
                    <a:lnTo>
                      <a:pt x="240" y="145"/>
                    </a:lnTo>
                    <a:lnTo>
                      <a:pt x="243" y="145"/>
                    </a:lnTo>
                    <a:lnTo>
                      <a:pt x="246" y="142"/>
                    </a:lnTo>
                    <a:lnTo>
                      <a:pt x="251" y="141"/>
                    </a:lnTo>
                    <a:lnTo>
                      <a:pt x="254" y="138"/>
                    </a:lnTo>
                    <a:lnTo>
                      <a:pt x="257" y="138"/>
                    </a:lnTo>
                    <a:lnTo>
                      <a:pt x="260" y="137"/>
                    </a:lnTo>
                    <a:lnTo>
                      <a:pt x="261" y="137"/>
                    </a:lnTo>
                    <a:lnTo>
                      <a:pt x="264" y="136"/>
                    </a:lnTo>
                    <a:lnTo>
                      <a:pt x="265" y="136"/>
                    </a:lnTo>
                    <a:lnTo>
                      <a:pt x="272" y="130"/>
                    </a:lnTo>
                    <a:lnTo>
                      <a:pt x="272" y="128"/>
                    </a:lnTo>
                    <a:lnTo>
                      <a:pt x="270" y="126"/>
                    </a:lnTo>
                    <a:lnTo>
                      <a:pt x="265" y="120"/>
                    </a:lnTo>
                    <a:lnTo>
                      <a:pt x="264" y="119"/>
                    </a:lnTo>
                    <a:lnTo>
                      <a:pt x="258" y="114"/>
                    </a:lnTo>
                    <a:lnTo>
                      <a:pt x="248" y="100"/>
                    </a:lnTo>
                    <a:lnTo>
                      <a:pt x="247" y="100"/>
                    </a:lnTo>
                    <a:lnTo>
                      <a:pt x="244" y="98"/>
                    </a:lnTo>
                    <a:lnTo>
                      <a:pt x="244" y="96"/>
                    </a:lnTo>
                    <a:lnTo>
                      <a:pt x="247" y="93"/>
                    </a:lnTo>
                    <a:lnTo>
                      <a:pt x="246" y="91"/>
                    </a:lnTo>
                    <a:lnTo>
                      <a:pt x="239" y="82"/>
                    </a:lnTo>
                    <a:lnTo>
                      <a:pt x="237" y="78"/>
                    </a:lnTo>
                    <a:lnTo>
                      <a:pt x="234" y="74"/>
                    </a:lnTo>
                    <a:lnTo>
                      <a:pt x="233" y="70"/>
                    </a:lnTo>
                    <a:lnTo>
                      <a:pt x="229" y="66"/>
                    </a:lnTo>
                    <a:lnTo>
                      <a:pt x="229" y="67"/>
                    </a:lnTo>
                    <a:lnTo>
                      <a:pt x="222" y="68"/>
                    </a:lnTo>
                    <a:lnTo>
                      <a:pt x="220" y="70"/>
                    </a:lnTo>
                    <a:lnTo>
                      <a:pt x="190" y="42"/>
                    </a:lnTo>
                    <a:lnTo>
                      <a:pt x="188" y="43"/>
                    </a:lnTo>
                    <a:lnTo>
                      <a:pt x="187" y="43"/>
                    </a:lnTo>
                    <a:lnTo>
                      <a:pt x="184" y="45"/>
                    </a:lnTo>
                    <a:lnTo>
                      <a:pt x="184" y="43"/>
                    </a:lnTo>
                    <a:lnTo>
                      <a:pt x="183" y="39"/>
                    </a:lnTo>
                    <a:lnTo>
                      <a:pt x="184" y="39"/>
                    </a:lnTo>
                    <a:lnTo>
                      <a:pt x="186" y="36"/>
                    </a:lnTo>
                    <a:lnTo>
                      <a:pt x="186" y="31"/>
                    </a:lnTo>
                    <a:lnTo>
                      <a:pt x="183" y="31"/>
                    </a:lnTo>
                    <a:lnTo>
                      <a:pt x="180" y="29"/>
                    </a:lnTo>
                    <a:lnTo>
                      <a:pt x="179" y="25"/>
                    </a:lnTo>
                    <a:lnTo>
                      <a:pt x="179" y="22"/>
                    </a:lnTo>
                    <a:lnTo>
                      <a:pt x="174" y="11"/>
                    </a:lnTo>
                    <a:lnTo>
                      <a:pt x="167" y="6"/>
                    </a:lnTo>
                    <a:lnTo>
                      <a:pt x="167" y="4"/>
                    </a:lnTo>
                    <a:lnTo>
                      <a:pt x="169" y="1"/>
                    </a:lnTo>
                    <a:lnTo>
                      <a:pt x="167" y="0"/>
                    </a:lnTo>
                    <a:lnTo>
                      <a:pt x="149" y="6"/>
                    </a:lnTo>
                    <a:lnTo>
                      <a:pt x="146" y="4"/>
                    </a:lnTo>
                    <a:lnTo>
                      <a:pt x="143" y="1"/>
                    </a:lnTo>
                    <a:lnTo>
                      <a:pt x="131" y="8"/>
                    </a:lnTo>
                    <a:lnTo>
                      <a:pt x="126" y="12"/>
                    </a:lnTo>
                    <a:lnTo>
                      <a:pt x="124" y="8"/>
                    </a:lnTo>
                    <a:lnTo>
                      <a:pt x="121" y="1"/>
                    </a:lnTo>
                    <a:lnTo>
                      <a:pt x="117" y="8"/>
                    </a:lnTo>
                    <a:lnTo>
                      <a:pt x="113" y="3"/>
                    </a:lnTo>
                    <a:lnTo>
                      <a:pt x="99" y="1"/>
                    </a:lnTo>
                    <a:lnTo>
                      <a:pt x="97" y="1"/>
                    </a:lnTo>
                    <a:lnTo>
                      <a:pt x="95" y="8"/>
                    </a:lnTo>
                    <a:lnTo>
                      <a:pt x="97" y="11"/>
                    </a:lnTo>
                    <a:lnTo>
                      <a:pt x="99" y="14"/>
                    </a:lnTo>
                    <a:lnTo>
                      <a:pt x="93" y="19"/>
                    </a:lnTo>
                    <a:lnTo>
                      <a:pt x="83" y="26"/>
                    </a:lnTo>
                    <a:lnTo>
                      <a:pt x="82" y="28"/>
                    </a:lnTo>
                    <a:lnTo>
                      <a:pt x="76" y="32"/>
                    </a:lnTo>
                    <a:lnTo>
                      <a:pt x="75" y="33"/>
                    </a:lnTo>
                    <a:lnTo>
                      <a:pt x="74" y="33"/>
                    </a:lnTo>
                    <a:lnTo>
                      <a:pt x="72" y="28"/>
                    </a:lnTo>
                    <a:lnTo>
                      <a:pt x="64" y="15"/>
                    </a:lnTo>
                    <a:lnTo>
                      <a:pt x="61" y="14"/>
                    </a:lnTo>
                    <a:lnTo>
                      <a:pt x="57" y="15"/>
                    </a:lnTo>
                    <a:lnTo>
                      <a:pt x="54" y="11"/>
                    </a:lnTo>
                    <a:lnTo>
                      <a:pt x="54" y="8"/>
                    </a:lnTo>
                    <a:lnTo>
                      <a:pt x="46" y="14"/>
                    </a:lnTo>
                    <a:lnTo>
                      <a:pt x="44" y="11"/>
                    </a:lnTo>
                    <a:lnTo>
                      <a:pt x="37" y="12"/>
                    </a:lnTo>
                    <a:lnTo>
                      <a:pt x="39" y="8"/>
                    </a:lnTo>
                    <a:lnTo>
                      <a:pt x="29" y="6"/>
                    </a:lnTo>
                    <a:lnTo>
                      <a:pt x="23" y="1"/>
                    </a:lnTo>
                    <a:lnTo>
                      <a:pt x="14" y="4"/>
                    </a:lnTo>
                    <a:lnTo>
                      <a:pt x="9" y="1"/>
                    </a:lnTo>
                    <a:lnTo>
                      <a:pt x="5" y="1"/>
                    </a:lnTo>
                    <a:lnTo>
                      <a:pt x="5" y="6"/>
                    </a:lnTo>
                    <a:lnTo>
                      <a:pt x="7" y="8"/>
                    </a:lnTo>
                    <a:lnTo>
                      <a:pt x="7" y="9"/>
                    </a:lnTo>
                    <a:lnTo>
                      <a:pt x="8" y="9"/>
                    </a:lnTo>
                    <a:lnTo>
                      <a:pt x="9" y="11"/>
                    </a:lnTo>
                    <a:lnTo>
                      <a:pt x="16" y="38"/>
                    </a:lnTo>
                    <a:lnTo>
                      <a:pt x="15" y="43"/>
                    </a:lnTo>
                    <a:lnTo>
                      <a:pt x="11" y="47"/>
                    </a:lnTo>
                    <a:lnTo>
                      <a:pt x="1" y="60"/>
                    </a:lnTo>
                    <a:lnTo>
                      <a:pt x="0" y="60"/>
                    </a:lnTo>
                    <a:lnTo>
                      <a:pt x="1" y="63"/>
                    </a:lnTo>
                    <a:lnTo>
                      <a:pt x="5" y="63"/>
                    </a:lnTo>
                    <a:lnTo>
                      <a:pt x="8" y="64"/>
                    </a:lnTo>
                    <a:lnTo>
                      <a:pt x="16" y="64"/>
                    </a:lnTo>
                    <a:lnTo>
                      <a:pt x="21" y="63"/>
                    </a:lnTo>
                    <a:lnTo>
                      <a:pt x="23" y="61"/>
                    </a:lnTo>
                    <a:lnTo>
                      <a:pt x="25" y="63"/>
                    </a:lnTo>
                    <a:lnTo>
                      <a:pt x="26" y="68"/>
                    </a:lnTo>
                    <a:lnTo>
                      <a:pt x="25" y="74"/>
                    </a:lnTo>
                    <a:lnTo>
                      <a:pt x="25" y="77"/>
                    </a:lnTo>
                    <a:lnTo>
                      <a:pt x="28" y="81"/>
                    </a:lnTo>
                    <a:lnTo>
                      <a:pt x="29" y="79"/>
                    </a:lnTo>
                    <a:lnTo>
                      <a:pt x="37" y="78"/>
                    </a:lnTo>
                    <a:lnTo>
                      <a:pt x="47" y="78"/>
                    </a:lnTo>
                    <a:lnTo>
                      <a:pt x="59" y="79"/>
                    </a:lnTo>
                    <a:lnTo>
                      <a:pt x="64" y="81"/>
                    </a:lnTo>
                    <a:lnTo>
                      <a:pt x="67" y="82"/>
                    </a:lnTo>
                    <a:lnTo>
                      <a:pt x="68" y="82"/>
                    </a:lnTo>
                    <a:lnTo>
                      <a:pt x="71" y="85"/>
                    </a:lnTo>
                    <a:lnTo>
                      <a:pt x="72" y="91"/>
                    </a:lnTo>
                    <a:lnTo>
                      <a:pt x="78" y="105"/>
                    </a:lnTo>
                    <a:lnTo>
                      <a:pt x="75" y="107"/>
                    </a:lnTo>
                    <a:lnTo>
                      <a:pt x="75" y="112"/>
                    </a:lnTo>
                    <a:lnTo>
                      <a:pt x="68" y="113"/>
                    </a:lnTo>
                    <a:lnTo>
                      <a:pt x="67" y="113"/>
                    </a:lnTo>
                    <a:lnTo>
                      <a:pt x="63" y="117"/>
                    </a:lnTo>
                    <a:lnTo>
                      <a:pt x="63" y="116"/>
                    </a:lnTo>
                    <a:lnTo>
                      <a:pt x="57" y="119"/>
                    </a:lnTo>
                    <a:lnTo>
                      <a:pt x="56" y="119"/>
                    </a:lnTo>
                    <a:lnTo>
                      <a:pt x="56" y="121"/>
                    </a:lnTo>
                    <a:lnTo>
                      <a:pt x="61" y="121"/>
                    </a:lnTo>
                    <a:lnTo>
                      <a:pt x="82" y="145"/>
                    </a:lnTo>
                    <a:lnTo>
                      <a:pt x="82" y="151"/>
                    </a:lnTo>
                    <a:lnTo>
                      <a:pt x="75" y="155"/>
                    </a:lnTo>
                    <a:lnTo>
                      <a:pt x="74" y="155"/>
                    </a:lnTo>
                    <a:lnTo>
                      <a:pt x="75" y="158"/>
                    </a:lnTo>
                    <a:lnTo>
                      <a:pt x="67" y="158"/>
                    </a:lnTo>
                    <a:lnTo>
                      <a:pt x="66" y="159"/>
                    </a:lnTo>
                    <a:lnTo>
                      <a:pt x="59" y="169"/>
                    </a:lnTo>
                    <a:lnTo>
                      <a:pt x="56" y="172"/>
                    </a:lnTo>
                    <a:lnTo>
                      <a:pt x="53" y="172"/>
                    </a:lnTo>
                    <a:lnTo>
                      <a:pt x="49" y="179"/>
                    </a:lnTo>
                    <a:lnTo>
                      <a:pt x="49" y="181"/>
                    </a:lnTo>
                    <a:lnTo>
                      <a:pt x="64" y="196"/>
                    </a:lnTo>
                    <a:lnTo>
                      <a:pt x="74" y="200"/>
                    </a:lnTo>
                    <a:lnTo>
                      <a:pt x="76" y="200"/>
                    </a:lnTo>
                    <a:lnTo>
                      <a:pt x="81" y="196"/>
                    </a:lnTo>
                    <a:lnTo>
                      <a:pt x="83" y="198"/>
                    </a:lnTo>
                    <a:lnTo>
                      <a:pt x="96" y="215"/>
                    </a:lnTo>
                    <a:lnTo>
                      <a:pt x="96" y="216"/>
                    </a:lnTo>
                    <a:lnTo>
                      <a:pt x="78" y="233"/>
                    </a:lnTo>
                    <a:lnTo>
                      <a:pt x="78" y="234"/>
                    </a:lnTo>
                    <a:lnTo>
                      <a:pt x="76" y="240"/>
                    </a:lnTo>
                    <a:lnTo>
                      <a:pt x="75" y="241"/>
                    </a:lnTo>
                    <a:lnTo>
                      <a:pt x="76" y="243"/>
                    </a:lnTo>
                    <a:lnTo>
                      <a:pt x="81" y="243"/>
                    </a:lnTo>
                    <a:lnTo>
                      <a:pt x="82" y="244"/>
                    </a:lnTo>
                    <a:lnTo>
                      <a:pt x="100" y="275"/>
                    </a:lnTo>
                    <a:lnTo>
                      <a:pt x="103" y="278"/>
                    </a:lnTo>
                    <a:lnTo>
                      <a:pt x="104" y="280"/>
                    </a:lnTo>
                    <a:lnTo>
                      <a:pt x="102" y="282"/>
                    </a:lnTo>
                    <a:lnTo>
                      <a:pt x="93" y="289"/>
                    </a:lnTo>
                    <a:lnTo>
                      <a:pt x="95" y="290"/>
                    </a:lnTo>
                    <a:lnTo>
                      <a:pt x="86" y="304"/>
                    </a:lnTo>
                    <a:lnTo>
                      <a:pt x="86" y="309"/>
                    </a:lnTo>
                    <a:lnTo>
                      <a:pt x="88" y="314"/>
                    </a:lnTo>
                    <a:lnTo>
                      <a:pt x="89" y="317"/>
                    </a:lnTo>
                    <a:lnTo>
                      <a:pt x="110" y="331"/>
                    </a:lnTo>
                    <a:lnTo>
                      <a:pt x="117" y="334"/>
                    </a:lnTo>
                    <a:lnTo>
                      <a:pt x="116" y="338"/>
                    </a:lnTo>
                    <a:lnTo>
                      <a:pt x="116" y="345"/>
                    </a:lnTo>
                    <a:lnTo>
                      <a:pt x="114" y="353"/>
                    </a:lnTo>
                    <a:lnTo>
                      <a:pt x="114" y="362"/>
                    </a:lnTo>
                    <a:lnTo>
                      <a:pt x="112" y="366"/>
                    </a:lnTo>
                    <a:lnTo>
                      <a:pt x="117" y="369"/>
                    </a:lnTo>
                    <a:lnTo>
                      <a:pt x="123" y="363"/>
                    </a:lnTo>
                    <a:lnTo>
                      <a:pt x="123" y="364"/>
                    </a:lnTo>
                    <a:lnTo>
                      <a:pt x="126" y="366"/>
                    </a:lnTo>
                    <a:lnTo>
                      <a:pt x="126" y="367"/>
                    </a:lnTo>
                    <a:lnTo>
                      <a:pt x="135" y="378"/>
                    </a:lnTo>
                    <a:lnTo>
                      <a:pt x="131" y="381"/>
                    </a:lnTo>
                    <a:lnTo>
                      <a:pt x="116" y="390"/>
                    </a:lnTo>
                    <a:lnTo>
                      <a:pt x="95" y="397"/>
                    </a:lnTo>
                    <a:lnTo>
                      <a:pt x="92" y="399"/>
                    </a:lnTo>
                    <a:lnTo>
                      <a:pt x="93" y="402"/>
                    </a:lnTo>
                    <a:lnTo>
                      <a:pt x="95" y="404"/>
                    </a:lnTo>
                    <a:lnTo>
                      <a:pt x="95" y="405"/>
                    </a:lnTo>
                    <a:lnTo>
                      <a:pt x="93" y="405"/>
                    </a:lnTo>
                    <a:lnTo>
                      <a:pt x="93" y="409"/>
                    </a:lnTo>
                    <a:lnTo>
                      <a:pt x="97" y="427"/>
                    </a:lnTo>
                    <a:lnTo>
                      <a:pt x="99" y="429"/>
                    </a:lnTo>
                    <a:lnTo>
                      <a:pt x="109" y="431"/>
                    </a:lnTo>
                    <a:lnTo>
                      <a:pt x="123" y="426"/>
                    </a:lnTo>
                    <a:lnTo>
                      <a:pt x="135" y="419"/>
                    </a:lnTo>
                    <a:lnTo>
                      <a:pt x="146" y="419"/>
                    </a:lnTo>
                    <a:lnTo>
                      <a:pt x="155" y="423"/>
                    </a:lnTo>
                    <a:lnTo>
                      <a:pt x="157" y="426"/>
                    </a:lnTo>
                    <a:lnTo>
                      <a:pt x="159" y="426"/>
                    </a:lnTo>
                    <a:lnTo>
                      <a:pt x="160" y="424"/>
                    </a:lnTo>
                    <a:lnTo>
                      <a:pt x="162" y="422"/>
                    </a:lnTo>
                    <a:lnTo>
                      <a:pt x="163" y="420"/>
                    </a:lnTo>
                    <a:lnTo>
                      <a:pt x="164" y="420"/>
                    </a:lnTo>
                    <a:lnTo>
                      <a:pt x="166" y="417"/>
                    </a:lnTo>
                    <a:lnTo>
                      <a:pt x="169" y="414"/>
                    </a:lnTo>
                    <a:lnTo>
                      <a:pt x="169" y="413"/>
                    </a:lnTo>
                    <a:lnTo>
                      <a:pt x="179" y="419"/>
                    </a:lnTo>
                    <a:lnTo>
                      <a:pt x="184" y="419"/>
                    </a:lnTo>
                    <a:lnTo>
                      <a:pt x="190" y="417"/>
                    </a:lnTo>
                    <a:lnTo>
                      <a:pt x="195" y="413"/>
                    </a:lnTo>
                    <a:lnTo>
                      <a:pt x="197" y="412"/>
                    </a:lnTo>
                    <a:lnTo>
                      <a:pt x="200" y="416"/>
                    </a:lnTo>
                    <a:lnTo>
                      <a:pt x="201" y="416"/>
                    </a:lnTo>
                    <a:lnTo>
                      <a:pt x="202" y="414"/>
                    </a:lnTo>
                    <a:lnTo>
                      <a:pt x="206" y="417"/>
                    </a:lnTo>
                    <a:lnTo>
                      <a:pt x="222" y="413"/>
                    </a:lnTo>
                    <a:lnTo>
                      <a:pt x="222" y="401"/>
                    </a:lnTo>
                    <a:lnTo>
                      <a:pt x="229" y="392"/>
                    </a:lnTo>
                    <a:lnTo>
                      <a:pt x="233" y="390"/>
                    </a:lnTo>
                    <a:lnTo>
                      <a:pt x="239" y="392"/>
                    </a:lnTo>
                    <a:lnTo>
                      <a:pt x="244" y="387"/>
                    </a:lnTo>
                    <a:lnTo>
                      <a:pt x="244" y="378"/>
                    </a:lnTo>
                    <a:lnTo>
                      <a:pt x="243" y="376"/>
                    </a:lnTo>
                    <a:lnTo>
                      <a:pt x="247" y="376"/>
                    </a:lnTo>
                    <a:lnTo>
                      <a:pt x="264" y="380"/>
                    </a:lnTo>
                    <a:lnTo>
                      <a:pt x="268" y="381"/>
                    </a:lnTo>
                    <a:lnTo>
                      <a:pt x="277" y="381"/>
                    </a:lnTo>
                    <a:lnTo>
                      <a:pt x="279" y="380"/>
                    </a:lnTo>
                    <a:lnTo>
                      <a:pt x="280" y="380"/>
                    </a:lnTo>
                    <a:lnTo>
                      <a:pt x="282" y="381"/>
                    </a:lnTo>
                    <a:lnTo>
                      <a:pt x="282" y="390"/>
                    </a:lnTo>
                    <a:lnTo>
                      <a:pt x="286" y="395"/>
                    </a:lnTo>
                    <a:lnTo>
                      <a:pt x="277" y="405"/>
                    </a:lnTo>
                    <a:lnTo>
                      <a:pt x="270" y="410"/>
                    </a:lnTo>
                    <a:lnTo>
                      <a:pt x="260" y="422"/>
                    </a:lnTo>
                    <a:lnTo>
                      <a:pt x="253" y="423"/>
                    </a:lnTo>
                    <a:lnTo>
                      <a:pt x="254" y="423"/>
                    </a:lnTo>
                    <a:lnTo>
                      <a:pt x="258" y="438"/>
                    </a:lnTo>
                    <a:lnTo>
                      <a:pt x="260" y="448"/>
                    </a:lnTo>
                    <a:lnTo>
                      <a:pt x="258" y="452"/>
                    </a:lnTo>
                    <a:lnTo>
                      <a:pt x="270" y="459"/>
                    </a:lnTo>
                    <a:lnTo>
                      <a:pt x="286" y="464"/>
                    </a:lnTo>
                    <a:lnTo>
                      <a:pt x="287" y="464"/>
                    </a:lnTo>
                    <a:lnTo>
                      <a:pt x="303" y="452"/>
                    </a:lnTo>
                    <a:lnTo>
                      <a:pt x="308" y="451"/>
                    </a:lnTo>
                    <a:lnTo>
                      <a:pt x="310" y="451"/>
                    </a:lnTo>
                    <a:lnTo>
                      <a:pt x="320" y="441"/>
                    </a:lnTo>
                    <a:lnTo>
                      <a:pt x="327" y="436"/>
                    </a:lnTo>
                    <a:lnTo>
                      <a:pt x="328" y="434"/>
                    </a:lnTo>
                    <a:lnTo>
                      <a:pt x="331" y="436"/>
                    </a:lnTo>
                    <a:lnTo>
                      <a:pt x="331" y="434"/>
                    </a:lnTo>
                    <a:lnTo>
                      <a:pt x="332" y="434"/>
                    </a:lnTo>
                    <a:lnTo>
                      <a:pt x="332" y="430"/>
                    </a:lnTo>
                    <a:lnTo>
                      <a:pt x="331" y="429"/>
                    </a:lnTo>
                    <a:lnTo>
                      <a:pt x="331" y="431"/>
                    </a:lnTo>
                    <a:lnTo>
                      <a:pt x="329" y="431"/>
                    </a:lnTo>
                    <a:lnTo>
                      <a:pt x="310" y="424"/>
                    </a:lnTo>
                    <a:lnTo>
                      <a:pt x="308" y="423"/>
                    </a:lnTo>
                    <a:lnTo>
                      <a:pt x="307" y="420"/>
                    </a:lnTo>
                    <a:lnTo>
                      <a:pt x="307" y="414"/>
                    </a:lnTo>
                    <a:lnTo>
                      <a:pt x="306" y="413"/>
                    </a:lnTo>
                    <a:lnTo>
                      <a:pt x="304" y="409"/>
                    </a:lnTo>
                    <a:lnTo>
                      <a:pt x="300" y="402"/>
                    </a:lnTo>
                    <a:lnTo>
                      <a:pt x="296" y="401"/>
                    </a:lnTo>
                    <a:lnTo>
                      <a:pt x="292" y="397"/>
                    </a:lnTo>
                    <a:lnTo>
                      <a:pt x="293" y="394"/>
                    </a:lnTo>
                    <a:lnTo>
                      <a:pt x="308" y="387"/>
                    </a:lnTo>
                    <a:lnTo>
                      <a:pt x="324" y="390"/>
                    </a:lnTo>
                    <a:lnTo>
                      <a:pt x="331" y="390"/>
                    </a:lnTo>
                    <a:lnTo>
                      <a:pt x="334" y="388"/>
                    </a:lnTo>
                    <a:lnTo>
                      <a:pt x="332" y="387"/>
                    </a:lnTo>
                    <a:lnTo>
                      <a:pt x="334" y="383"/>
                    </a:lnTo>
                    <a:lnTo>
                      <a:pt x="334" y="381"/>
                    </a:lnTo>
                    <a:lnTo>
                      <a:pt x="343" y="367"/>
                    </a:lnTo>
                    <a:lnTo>
                      <a:pt x="354" y="363"/>
                    </a:lnTo>
                    <a:lnTo>
                      <a:pt x="356" y="362"/>
                    </a:lnTo>
                    <a:lnTo>
                      <a:pt x="354" y="359"/>
                    </a:lnTo>
                    <a:lnTo>
                      <a:pt x="356" y="359"/>
                    </a:lnTo>
                    <a:lnTo>
                      <a:pt x="342" y="347"/>
                    </a:lnTo>
                    <a:lnTo>
                      <a:pt x="340" y="345"/>
                    </a:lnTo>
                    <a:lnTo>
                      <a:pt x="342" y="338"/>
                    </a:lnTo>
                    <a:lnTo>
                      <a:pt x="340" y="335"/>
                    </a:lnTo>
                    <a:lnTo>
                      <a:pt x="340" y="334"/>
                    </a:lnTo>
                    <a:lnTo>
                      <a:pt x="327" y="330"/>
                    </a:lnTo>
                    <a:lnTo>
                      <a:pt x="328" y="325"/>
                    </a:lnTo>
                    <a:lnTo>
                      <a:pt x="328" y="324"/>
                    </a:lnTo>
                    <a:lnTo>
                      <a:pt x="339" y="297"/>
                    </a:lnTo>
                    <a:lnTo>
                      <a:pt x="340" y="297"/>
                    </a:lnTo>
                    <a:lnTo>
                      <a:pt x="340" y="294"/>
                    </a:lnTo>
                    <a:lnTo>
                      <a:pt x="371" y="296"/>
                    </a:lnTo>
                    <a:lnTo>
                      <a:pt x="380" y="294"/>
                    </a:lnTo>
                    <a:lnTo>
                      <a:pt x="381" y="294"/>
                    </a:lnTo>
                    <a:lnTo>
                      <a:pt x="381" y="293"/>
                    </a:lnTo>
                    <a:lnTo>
                      <a:pt x="382" y="287"/>
                    </a:lnTo>
                    <a:lnTo>
                      <a:pt x="385" y="282"/>
                    </a:lnTo>
                    <a:lnTo>
                      <a:pt x="388" y="282"/>
                    </a:lnTo>
                    <a:lnTo>
                      <a:pt x="392" y="278"/>
                    </a:lnTo>
                    <a:lnTo>
                      <a:pt x="391" y="267"/>
                    </a:lnTo>
                    <a:lnTo>
                      <a:pt x="389" y="265"/>
                    </a:lnTo>
                    <a:lnTo>
                      <a:pt x="385" y="267"/>
                    </a:lnTo>
                    <a:lnTo>
                      <a:pt x="381" y="265"/>
                    </a:lnTo>
                    <a:lnTo>
                      <a:pt x="380" y="264"/>
                    </a:lnTo>
                    <a:lnTo>
                      <a:pt x="378" y="260"/>
                    </a:lnTo>
                    <a:lnTo>
                      <a:pt x="378" y="25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12" name="Freeform 240">
                <a:extLst>
                  <a:ext uri="{FF2B5EF4-FFF2-40B4-BE49-F238E27FC236}">
                    <a16:creationId xmlns:a16="http://schemas.microsoft.com/office/drawing/2014/main" id="{31F6BFFD-8CC1-64F6-7ADF-94E0465D21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7" y="477"/>
                <a:ext cx="123" cy="107"/>
              </a:xfrm>
              <a:custGeom>
                <a:avLst/>
                <a:gdLst>
                  <a:gd name="T0" fmla="*/ 443 w 494"/>
                  <a:gd name="T1" fmla="*/ 106 h 427"/>
                  <a:gd name="T2" fmla="*/ 404 w 494"/>
                  <a:gd name="T3" fmla="*/ 95 h 427"/>
                  <a:gd name="T4" fmla="*/ 391 w 494"/>
                  <a:gd name="T5" fmla="*/ 78 h 427"/>
                  <a:gd name="T6" fmla="*/ 373 w 494"/>
                  <a:gd name="T7" fmla="*/ 57 h 427"/>
                  <a:gd name="T8" fmla="*/ 356 w 494"/>
                  <a:gd name="T9" fmla="*/ 52 h 427"/>
                  <a:gd name="T10" fmla="*/ 327 w 494"/>
                  <a:gd name="T11" fmla="*/ 47 h 427"/>
                  <a:gd name="T12" fmla="*/ 286 w 494"/>
                  <a:gd name="T13" fmla="*/ 40 h 427"/>
                  <a:gd name="T14" fmla="*/ 254 w 494"/>
                  <a:gd name="T15" fmla="*/ 50 h 427"/>
                  <a:gd name="T16" fmla="*/ 226 w 494"/>
                  <a:gd name="T17" fmla="*/ 65 h 427"/>
                  <a:gd name="T18" fmla="*/ 207 w 494"/>
                  <a:gd name="T19" fmla="*/ 46 h 427"/>
                  <a:gd name="T20" fmla="*/ 191 w 494"/>
                  <a:gd name="T21" fmla="*/ 49 h 427"/>
                  <a:gd name="T22" fmla="*/ 184 w 494"/>
                  <a:gd name="T23" fmla="*/ 57 h 427"/>
                  <a:gd name="T24" fmla="*/ 166 w 494"/>
                  <a:gd name="T25" fmla="*/ 53 h 427"/>
                  <a:gd name="T26" fmla="*/ 130 w 494"/>
                  <a:gd name="T27" fmla="*/ 81 h 427"/>
                  <a:gd name="T28" fmla="*/ 117 w 494"/>
                  <a:gd name="T29" fmla="*/ 97 h 427"/>
                  <a:gd name="T30" fmla="*/ 89 w 494"/>
                  <a:gd name="T31" fmla="*/ 88 h 427"/>
                  <a:gd name="T32" fmla="*/ 110 w 494"/>
                  <a:gd name="T33" fmla="*/ 75 h 427"/>
                  <a:gd name="T34" fmla="*/ 103 w 494"/>
                  <a:gd name="T35" fmla="*/ 32 h 427"/>
                  <a:gd name="T36" fmla="*/ 92 w 494"/>
                  <a:gd name="T37" fmla="*/ 28 h 427"/>
                  <a:gd name="T38" fmla="*/ 71 w 494"/>
                  <a:gd name="T39" fmla="*/ 9 h 427"/>
                  <a:gd name="T40" fmla="*/ 50 w 494"/>
                  <a:gd name="T41" fmla="*/ 26 h 427"/>
                  <a:gd name="T42" fmla="*/ 22 w 494"/>
                  <a:gd name="T43" fmla="*/ 47 h 427"/>
                  <a:gd name="T44" fmla="*/ 10 w 494"/>
                  <a:gd name="T45" fmla="*/ 46 h 427"/>
                  <a:gd name="T46" fmla="*/ 7 w 494"/>
                  <a:gd name="T47" fmla="*/ 78 h 427"/>
                  <a:gd name="T48" fmla="*/ 33 w 494"/>
                  <a:gd name="T49" fmla="*/ 127 h 427"/>
                  <a:gd name="T50" fmla="*/ 25 w 494"/>
                  <a:gd name="T51" fmla="*/ 146 h 427"/>
                  <a:gd name="T52" fmla="*/ 39 w 494"/>
                  <a:gd name="T53" fmla="*/ 174 h 427"/>
                  <a:gd name="T54" fmla="*/ 70 w 494"/>
                  <a:gd name="T55" fmla="*/ 187 h 427"/>
                  <a:gd name="T56" fmla="*/ 56 w 494"/>
                  <a:gd name="T57" fmla="*/ 223 h 427"/>
                  <a:gd name="T58" fmla="*/ 57 w 494"/>
                  <a:gd name="T59" fmla="*/ 236 h 427"/>
                  <a:gd name="T60" fmla="*/ 56 w 494"/>
                  <a:gd name="T61" fmla="*/ 269 h 427"/>
                  <a:gd name="T62" fmla="*/ 73 w 494"/>
                  <a:gd name="T63" fmla="*/ 301 h 427"/>
                  <a:gd name="T64" fmla="*/ 96 w 494"/>
                  <a:gd name="T65" fmla="*/ 315 h 427"/>
                  <a:gd name="T66" fmla="*/ 109 w 494"/>
                  <a:gd name="T67" fmla="*/ 332 h 427"/>
                  <a:gd name="T68" fmla="*/ 120 w 494"/>
                  <a:gd name="T69" fmla="*/ 354 h 427"/>
                  <a:gd name="T70" fmla="*/ 102 w 494"/>
                  <a:gd name="T71" fmla="*/ 382 h 427"/>
                  <a:gd name="T72" fmla="*/ 121 w 494"/>
                  <a:gd name="T73" fmla="*/ 388 h 427"/>
                  <a:gd name="T74" fmla="*/ 160 w 494"/>
                  <a:gd name="T75" fmla="*/ 381 h 427"/>
                  <a:gd name="T76" fmla="*/ 201 w 494"/>
                  <a:gd name="T77" fmla="*/ 375 h 427"/>
                  <a:gd name="T78" fmla="*/ 258 w 494"/>
                  <a:gd name="T79" fmla="*/ 387 h 427"/>
                  <a:gd name="T80" fmla="*/ 265 w 494"/>
                  <a:gd name="T81" fmla="*/ 424 h 427"/>
                  <a:gd name="T82" fmla="*/ 284 w 494"/>
                  <a:gd name="T83" fmla="*/ 413 h 427"/>
                  <a:gd name="T84" fmla="*/ 316 w 494"/>
                  <a:gd name="T85" fmla="*/ 363 h 427"/>
                  <a:gd name="T86" fmla="*/ 345 w 494"/>
                  <a:gd name="T87" fmla="*/ 361 h 427"/>
                  <a:gd name="T88" fmla="*/ 357 w 494"/>
                  <a:gd name="T89" fmla="*/ 373 h 427"/>
                  <a:gd name="T90" fmla="*/ 373 w 494"/>
                  <a:gd name="T91" fmla="*/ 368 h 427"/>
                  <a:gd name="T92" fmla="*/ 397 w 494"/>
                  <a:gd name="T93" fmla="*/ 336 h 427"/>
                  <a:gd name="T94" fmla="*/ 399 w 494"/>
                  <a:gd name="T95" fmla="*/ 322 h 427"/>
                  <a:gd name="T96" fmla="*/ 398 w 494"/>
                  <a:gd name="T97" fmla="*/ 303 h 427"/>
                  <a:gd name="T98" fmla="*/ 419 w 494"/>
                  <a:gd name="T99" fmla="*/ 254 h 427"/>
                  <a:gd name="T100" fmla="*/ 450 w 494"/>
                  <a:gd name="T101" fmla="*/ 233 h 427"/>
                  <a:gd name="T102" fmla="*/ 444 w 494"/>
                  <a:gd name="T103" fmla="*/ 225 h 427"/>
                  <a:gd name="T104" fmla="*/ 448 w 494"/>
                  <a:gd name="T105" fmla="*/ 203 h 427"/>
                  <a:gd name="T106" fmla="*/ 487 w 494"/>
                  <a:gd name="T107" fmla="*/ 176 h 427"/>
                  <a:gd name="T108" fmla="*/ 480 w 494"/>
                  <a:gd name="T109" fmla="*/ 160 h 427"/>
                  <a:gd name="T110" fmla="*/ 457 w 494"/>
                  <a:gd name="T111" fmla="*/ 153 h 427"/>
                  <a:gd name="T112" fmla="*/ 457 w 494"/>
                  <a:gd name="T113" fmla="*/ 124 h 427"/>
                  <a:gd name="T114" fmla="*/ 458 w 494"/>
                  <a:gd name="T115" fmla="*/ 117 h 4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494" h="427">
                    <a:moveTo>
                      <a:pt x="455" y="105"/>
                    </a:moveTo>
                    <a:lnTo>
                      <a:pt x="452" y="102"/>
                    </a:lnTo>
                    <a:lnTo>
                      <a:pt x="452" y="100"/>
                    </a:lnTo>
                    <a:lnTo>
                      <a:pt x="448" y="105"/>
                    </a:lnTo>
                    <a:lnTo>
                      <a:pt x="445" y="105"/>
                    </a:lnTo>
                    <a:lnTo>
                      <a:pt x="443" y="106"/>
                    </a:lnTo>
                    <a:lnTo>
                      <a:pt x="430" y="105"/>
                    </a:lnTo>
                    <a:lnTo>
                      <a:pt x="433" y="90"/>
                    </a:lnTo>
                    <a:lnTo>
                      <a:pt x="416" y="95"/>
                    </a:lnTo>
                    <a:lnTo>
                      <a:pt x="415" y="95"/>
                    </a:lnTo>
                    <a:lnTo>
                      <a:pt x="412" y="96"/>
                    </a:lnTo>
                    <a:lnTo>
                      <a:pt x="404" y="95"/>
                    </a:lnTo>
                    <a:lnTo>
                      <a:pt x="402" y="95"/>
                    </a:lnTo>
                    <a:lnTo>
                      <a:pt x="402" y="92"/>
                    </a:lnTo>
                    <a:lnTo>
                      <a:pt x="398" y="92"/>
                    </a:lnTo>
                    <a:lnTo>
                      <a:pt x="395" y="89"/>
                    </a:lnTo>
                    <a:lnTo>
                      <a:pt x="392" y="81"/>
                    </a:lnTo>
                    <a:lnTo>
                      <a:pt x="391" y="78"/>
                    </a:lnTo>
                    <a:lnTo>
                      <a:pt x="391" y="69"/>
                    </a:lnTo>
                    <a:lnTo>
                      <a:pt x="385" y="65"/>
                    </a:lnTo>
                    <a:lnTo>
                      <a:pt x="384" y="64"/>
                    </a:lnTo>
                    <a:lnTo>
                      <a:pt x="378" y="61"/>
                    </a:lnTo>
                    <a:lnTo>
                      <a:pt x="377" y="61"/>
                    </a:lnTo>
                    <a:lnTo>
                      <a:pt x="373" y="57"/>
                    </a:lnTo>
                    <a:lnTo>
                      <a:pt x="369" y="56"/>
                    </a:lnTo>
                    <a:lnTo>
                      <a:pt x="366" y="49"/>
                    </a:lnTo>
                    <a:lnTo>
                      <a:pt x="367" y="45"/>
                    </a:lnTo>
                    <a:lnTo>
                      <a:pt x="364" y="42"/>
                    </a:lnTo>
                    <a:lnTo>
                      <a:pt x="360" y="46"/>
                    </a:lnTo>
                    <a:lnTo>
                      <a:pt x="356" y="52"/>
                    </a:lnTo>
                    <a:lnTo>
                      <a:pt x="346" y="57"/>
                    </a:lnTo>
                    <a:lnTo>
                      <a:pt x="345" y="57"/>
                    </a:lnTo>
                    <a:lnTo>
                      <a:pt x="342" y="54"/>
                    </a:lnTo>
                    <a:lnTo>
                      <a:pt x="332" y="50"/>
                    </a:lnTo>
                    <a:lnTo>
                      <a:pt x="330" y="50"/>
                    </a:lnTo>
                    <a:lnTo>
                      <a:pt x="327" y="47"/>
                    </a:lnTo>
                    <a:lnTo>
                      <a:pt x="296" y="35"/>
                    </a:lnTo>
                    <a:lnTo>
                      <a:pt x="294" y="36"/>
                    </a:lnTo>
                    <a:lnTo>
                      <a:pt x="289" y="37"/>
                    </a:lnTo>
                    <a:lnTo>
                      <a:pt x="289" y="42"/>
                    </a:lnTo>
                    <a:lnTo>
                      <a:pt x="286" y="42"/>
                    </a:lnTo>
                    <a:lnTo>
                      <a:pt x="286" y="40"/>
                    </a:lnTo>
                    <a:lnTo>
                      <a:pt x="282" y="36"/>
                    </a:lnTo>
                    <a:lnTo>
                      <a:pt x="275" y="33"/>
                    </a:lnTo>
                    <a:lnTo>
                      <a:pt x="272" y="35"/>
                    </a:lnTo>
                    <a:lnTo>
                      <a:pt x="267" y="40"/>
                    </a:lnTo>
                    <a:lnTo>
                      <a:pt x="260" y="45"/>
                    </a:lnTo>
                    <a:lnTo>
                      <a:pt x="254" y="50"/>
                    </a:lnTo>
                    <a:lnTo>
                      <a:pt x="251" y="49"/>
                    </a:lnTo>
                    <a:lnTo>
                      <a:pt x="250" y="47"/>
                    </a:lnTo>
                    <a:lnTo>
                      <a:pt x="239" y="54"/>
                    </a:lnTo>
                    <a:lnTo>
                      <a:pt x="230" y="62"/>
                    </a:lnTo>
                    <a:lnTo>
                      <a:pt x="227" y="65"/>
                    </a:lnTo>
                    <a:lnTo>
                      <a:pt x="226" y="65"/>
                    </a:lnTo>
                    <a:lnTo>
                      <a:pt x="223" y="64"/>
                    </a:lnTo>
                    <a:lnTo>
                      <a:pt x="223" y="62"/>
                    </a:lnTo>
                    <a:lnTo>
                      <a:pt x="219" y="54"/>
                    </a:lnTo>
                    <a:lnTo>
                      <a:pt x="215" y="49"/>
                    </a:lnTo>
                    <a:lnTo>
                      <a:pt x="214" y="49"/>
                    </a:lnTo>
                    <a:lnTo>
                      <a:pt x="207" y="46"/>
                    </a:lnTo>
                    <a:lnTo>
                      <a:pt x="201" y="45"/>
                    </a:lnTo>
                    <a:lnTo>
                      <a:pt x="200" y="43"/>
                    </a:lnTo>
                    <a:lnTo>
                      <a:pt x="194" y="43"/>
                    </a:lnTo>
                    <a:lnTo>
                      <a:pt x="193" y="45"/>
                    </a:lnTo>
                    <a:lnTo>
                      <a:pt x="191" y="47"/>
                    </a:lnTo>
                    <a:lnTo>
                      <a:pt x="191" y="49"/>
                    </a:lnTo>
                    <a:lnTo>
                      <a:pt x="190" y="49"/>
                    </a:lnTo>
                    <a:lnTo>
                      <a:pt x="190" y="47"/>
                    </a:lnTo>
                    <a:lnTo>
                      <a:pt x="188" y="54"/>
                    </a:lnTo>
                    <a:lnTo>
                      <a:pt x="187" y="56"/>
                    </a:lnTo>
                    <a:lnTo>
                      <a:pt x="184" y="56"/>
                    </a:lnTo>
                    <a:lnTo>
                      <a:pt x="184" y="57"/>
                    </a:lnTo>
                    <a:lnTo>
                      <a:pt x="181" y="61"/>
                    </a:lnTo>
                    <a:lnTo>
                      <a:pt x="174" y="60"/>
                    </a:lnTo>
                    <a:lnTo>
                      <a:pt x="173" y="53"/>
                    </a:lnTo>
                    <a:lnTo>
                      <a:pt x="167" y="50"/>
                    </a:lnTo>
                    <a:lnTo>
                      <a:pt x="167" y="52"/>
                    </a:lnTo>
                    <a:lnTo>
                      <a:pt x="166" y="53"/>
                    </a:lnTo>
                    <a:lnTo>
                      <a:pt x="166" y="65"/>
                    </a:lnTo>
                    <a:lnTo>
                      <a:pt x="163" y="75"/>
                    </a:lnTo>
                    <a:lnTo>
                      <a:pt x="160" y="75"/>
                    </a:lnTo>
                    <a:lnTo>
                      <a:pt x="141" y="72"/>
                    </a:lnTo>
                    <a:lnTo>
                      <a:pt x="138" y="72"/>
                    </a:lnTo>
                    <a:lnTo>
                      <a:pt x="130" y="81"/>
                    </a:lnTo>
                    <a:lnTo>
                      <a:pt x="128" y="81"/>
                    </a:lnTo>
                    <a:lnTo>
                      <a:pt x="124" y="82"/>
                    </a:lnTo>
                    <a:lnTo>
                      <a:pt x="119" y="86"/>
                    </a:lnTo>
                    <a:lnTo>
                      <a:pt x="119" y="95"/>
                    </a:lnTo>
                    <a:lnTo>
                      <a:pt x="117" y="96"/>
                    </a:lnTo>
                    <a:lnTo>
                      <a:pt x="117" y="97"/>
                    </a:lnTo>
                    <a:lnTo>
                      <a:pt x="112" y="102"/>
                    </a:lnTo>
                    <a:lnTo>
                      <a:pt x="102" y="100"/>
                    </a:lnTo>
                    <a:lnTo>
                      <a:pt x="93" y="96"/>
                    </a:lnTo>
                    <a:lnTo>
                      <a:pt x="92" y="93"/>
                    </a:lnTo>
                    <a:lnTo>
                      <a:pt x="92" y="92"/>
                    </a:lnTo>
                    <a:lnTo>
                      <a:pt x="89" y="88"/>
                    </a:lnTo>
                    <a:lnTo>
                      <a:pt x="89" y="82"/>
                    </a:lnTo>
                    <a:lnTo>
                      <a:pt x="95" y="76"/>
                    </a:lnTo>
                    <a:lnTo>
                      <a:pt x="102" y="81"/>
                    </a:lnTo>
                    <a:lnTo>
                      <a:pt x="106" y="78"/>
                    </a:lnTo>
                    <a:lnTo>
                      <a:pt x="109" y="76"/>
                    </a:lnTo>
                    <a:lnTo>
                      <a:pt x="110" y="75"/>
                    </a:lnTo>
                    <a:lnTo>
                      <a:pt x="116" y="64"/>
                    </a:lnTo>
                    <a:lnTo>
                      <a:pt x="116" y="57"/>
                    </a:lnTo>
                    <a:lnTo>
                      <a:pt x="113" y="52"/>
                    </a:lnTo>
                    <a:lnTo>
                      <a:pt x="109" y="47"/>
                    </a:lnTo>
                    <a:lnTo>
                      <a:pt x="105" y="39"/>
                    </a:lnTo>
                    <a:lnTo>
                      <a:pt x="103" y="32"/>
                    </a:lnTo>
                    <a:lnTo>
                      <a:pt x="103" y="30"/>
                    </a:lnTo>
                    <a:lnTo>
                      <a:pt x="102" y="30"/>
                    </a:lnTo>
                    <a:lnTo>
                      <a:pt x="99" y="28"/>
                    </a:lnTo>
                    <a:lnTo>
                      <a:pt x="95" y="29"/>
                    </a:lnTo>
                    <a:lnTo>
                      <a:pt x="93" y="29"/>
                    </a:lnTo>
                    <a:lnTo>
                      <a:pt x="92" y="28"/>
                    </a:lnTo>
                    <a:lnTo>
                      <a:pt x="92" y="12"/>
                    </a:lnTo>
                    <a:lnTo>
                      <a:pt x="95" y="5"/>
                    </a:lnTo>
                    <a:lnTo>
                      <a:pt x="95" y="0"/>
                    </a:lnTo>
                    <a:lnTo>
                      <a:pt x="89" y="0"/>
                    </a:lnTo>
                    <a:lnTo>
                      <a:pt x="77" y="5"/>
                    </a:lnTo>
                    <a:lnTo>
                      <a:pt x="71" y="9"/>
                    </a:lnTo>
                    <a:lnTo>
                      <a:pt x="64" y="25"/>
                    </a:lnTo>
                    <a:lnTo>
                      <a:pt x="63" y="25"/>
                    </a:lnTo>
                    <a:lnTo>
                      <a:pt x="57" y="19"/>
                    </a:lnTo>
                    <a:lnTo>
                      <a:pt x="53" y="18"/>
                    </a:lnTo>
                    <a:lnTo>
                      <a:pt x="53" y="21"/>
                    </a:lnTo>
                    <a:lnTo>
                      <a:pt x="50" y="26"/>
                    </a:lnTo>
                    <a:lnTo>
                      <a:pt x="42" y="35"/>
                    </a:lnTo>
                    <a:lnTo>
                      <a:pt x="36" y="26"/>
                    </a:lnTo>
                    <a:lnTo>
                      <a:pt x="36" y="28"/>
                    </a:lnTo>
                    <a:lnTo>
                      <a:pt x="35" y="29"/>
                    </a:lnTo>
                    <a:lnTo>
                      <a:pt x="24" y="46"/>
                    </a:lnTo>
                    <a:lnTo>
                      <a:pt x="22" y="47"/>
                    </a:lnTo>
                    <a:lnTo>
                      <a:pt x="22" y="49"/>
                    </a:lnTo>
                    <a:lnTo>
                      <a:pt x="18" y="52"/>
                    </a:lnTo>
                    <a:lnTo>
                      <a:pt x="14" y="53"/>
                    </a:lnTo>
                    <a:lnTo>
                      <a:pt x="11" y="47"/>
                    </a:lnTo>
                    <a:lnTo>
                      <a:pt x="11" y="46"/>
                    </a:lnTo>
                    <a:lnTo>
                      <a:pt x="10" y="46"/>
                    </a:lnTo>
                    <a:lnTo>
                      <a:pt x="4" y="52"/>
                    </a:lnTo>
                    <a:lnTo>
                      <a:pt x="0" y="54"/>
                    </a:lnTo>
                    <a:lnTo>
                      <a:pt x="0" y="62"/>
                    </a:lnTo>
                    <a:lnTo>
                      <a:pt x="0" y="64"/>
                    </a:lnTo>
                    <a:lnTo>
                      <a:pt x="6" y="74"/>
                    </a:lnTo>
                    <a:lnTo>
                      <a:pt x="7" y="78"/>
                    </a:lnTo>
                    <a:lnTo>
                      <a:pt x="7" y="100"/>
                    </a:lnTo>
                    <a:lnTo>
                      <a:pt x="28" y="110"/>
                    </a:lnTo>
                    <a:lnTo>
                      <a:pt x="33" y="116"/>
                    </a:lnTo>
                    <a:lnTo>
                      <a:pt x="33" y="120"/>
                    </a:lnTo>
                    <a:lnTo>
                      <a:pt x="32" y="124"/>
                    </a:lnTo>
                    <a:lnTo>
                      <a:pt x="33" y="127"/>
                    </a:lnTo>
                    <a:lnTo>
                      <a:pt x="36" y="128"/>
                    </a:lnTo>
                    <a:lnTo>
                      <a:pt x="38" y="128"/>
                    </a:lnTo>
                    <a:lnTo>
                      <a:pt x="33" y="135"/>
                    </a:lnTo>
                    <a:lnTo>
                      <a:pt x="24" y="142"/>
                    </a:lnTo>
                    <a:lnTo>
                      <a:pt x="24" y="146"/>
                    </a:lnTo>
                    <a:lnTo>
                      <a:pt x="25" y="146"/>
                    </a:lnTo>
                    <a:lnTo>
                      <a:pt x="26" y="150"/>
                    </a:lnTo>
                    <a:lnTo>
                      <a:pt x="25" y="155"/>
                    </a:lnTo>
                    <a:lnTo>
                      <a:pt x="28" y="163"/>
                    </a:lnTo>
                    <a:lnTo>
                      <a:pt x="35" y="170"/>
                    </a:lnTo>
                    <a:lnTo>
                      <a:pt x="35" y="173"/>
                    </a:lnTo>
                    <a:lnTo>
                      <a:pt x="39" y="174"/>
                    </a:lnTo>
                    <a:lnTo>
                      <a:pt x="50" y="174"/>
                    </a:lnTo>
                    <a:lnTo>
                      <a:pt x="57" y="173"/>
                    </a:lnTo>
                    <a:lnTo>
                      <a:pt x="57" y="174"/>
                    </a:lnTo>
                    <a:lnTo>
                      <a:pt x="59" y="176"/>
                    </a:lnTo>
                    <a:lnTo>
                      <a:pt x="68" y="176"/>
                    </a:lnTo>
                    <a:lnTo>
                      <a:pt x="70" y="187"/>
                    </a:lnTo>
                    <a:lnTo>
                      <a:pt x="71" y="194"/>
                    </a:lnTo>
                    <a:lnTo>
                      <a:pt x="71" y="196"/>
                    </a:lnTo>
                    <a:lnTo>
                      <a:pt x="70" y="196"/>
                    </a:lnTo>
                    <a:lnTo>
                      <a:pt x="64" y="202"/>
                    </a:lnTo>
                    <a:lnTo>
                      <a:pt x="57" y="220"/>
                    </a:lnTo>
                    <a:lnTo>
                      <a:pt x="56" y="223"/>
                    </a:lnTo>
                    <a:lnTo>
                      <a:pt x="57" y="225"/>
                    </a:lnTo>
                    <a:lnTo>
                      <a:pt x="59" y="227"/>
                    </a:lnTo>
                    <a:lnTo>
                      <a:pt x="61" y="227"/>
                    </a:lnTo>
                    <a:lnTo>
                      <a:pt x="60" y="234"/>
                    </a:lnTo>
                    <a:lnTo>
                      <a:pt x="59" y="234"/>
                    </a:lnTo>
                    <a:lnTo>
                      <a:pt x="57" y="236"/>
                    </a:lnTo>
                    <a:lnTo>
                      <a:pt x="56" y="236"/>
                    </a:lnTo>
                    <a:lnTo>
                      <a:pt x="56" y="237"/>
                    </a:lnTo>
                    <a:lnTo>
                      <a:pt x="63" y="253"/>
                    </a:lnTo>
                    <a:lnTo>
                      <a:pt x="64" y="261"/>
                    </a:lnTo>
                    <a:lnTo>
                      <a:pt x="56" y="263"/>
                    </a:lnTo>
                    <a:lnTo>
                      <a:pt x="56" y="269"/>
                    </a:lnTo>
                    <a:lnTo>
                      <a:pt x="54" y="276"/>
                    </a:lnTo>
                    <a:lnTo>
                      <a:pt x="56" y="276"/>
                    </a:lnTo>
                    <a:lnTo>
                      <a:pt x="64" y="289"/>
                    </a:lnTo>
                    <a:lnTo>
                      <a:pt x="67" y="300"/>
                    </a:lnTo>
                    <a:lnTo>
                      <a:pt x="70" y="300"/>
                    </a:lnTo>
                    <a:lnTo>
                      <a:pt x="73" y="301"/>
                    </a:lnTo>
                    <a:lnTo>
                      <a:pt x="78" y="301"/>
                    </a:lnTo>
                    <a:lnTo>
                      <a:pt x="81" y="300"/>
                    </a:lnTo>
                    <a:lnTo>
                      <a:pt x="83" y="299"/>
                    </a:lnTo>
                    <a:lnTo>
                      <a:pt x="83" y="303"/>
                    </a:lnTo>
                    <a:lnTo>
                      <a:pt x="87" y="306"/>
                    </a:lnTo>
                    <a:lnTo>
                      <a:pt x="96" y="315"/>
                    </a:lnTo>
                    <a:lnTo>
                      <a:pt x="98" y="315"/>
                    </a:lnTo>
                    <a:lnTo>
                      <a:pt x="105" y="317"/>
                    </a:lnTo>
                    <a:lnTo>
                      <a:pt x="103" y="318"/>
                    </a:lnTo>
                    <a:lnTo>
                      <a:pt x="105" y="324"/>
                    </a:lnTo>
                    <a:lnTo>
                      <a:pt x="105" y="328"/>
                    </a:lnTo>
                    <a:lnTo>
                      <a:pt x="109" y="332"/>
                    </a:lnTo>
                    <a:lnTo>
                      <a:pt x="119" y="338"/>
                    </a:lnTo>
                    <a:lnTo>
                      <a:pt x="121" y="340"/>
                    </a:lnTo>
                    <a:lnTo>
                      <a:pt x="123" y="345"/>
                    </a:lnTo>
                    <a:lnTo>
                      <a:pt x="121" y="350"/>
                    </a:lnTo>
                    <a:lnTo>
                      <a:pt x="120" y="353"/>
                    </a:lnTo>
                    <a:lnTo>
                      <a:pt x="120" y="354"/>
                    </a:lnTo>
                    <a:lnTo>
                      <a:pt x="113" y="361"/>
                    </a:lnTo>
                    <a:lnTo>
                      <a:pt x="105" y="361"/>
                    </a:lnTo>
                    <a:lnTo>
                      <a:pt x="105" y="370"/>
                    </a:lnTo>
                    <a:lnTo>
                      <a:pt x="103" y="377"/>
                    </a:lnTo>
                    <a:lnTo>
                      <a:pt x="102" y="380"/>
                    </a:lnTo>
                    <a:lnTo>
                      <a:pt x="102" y="382"/>
                    </a:lnTo>
                    <a:lnTo>
                      <a:pt x="105" y="388"/>
                    </a:lnTo>
                    <a:lnTo>
                      <a:pt x="109" y="387"/>
                    </a:lnTo>
                    <a:lnTo>
                      <a:pt x="112" y="387"/>
                    </a:lnTo>
                    <a:lnTo>
                      <a:pt x="116" y="385"/>
                    </a:lnTo>
                    <a:lnTo>
                      <a:pt x="120" y="387"/>
                    </a:lnTo>
                    <a:lnTo>
                      <a:pt x="121" y="388"/>
                    </a:lnTo>
                    <a:lnTo>
                      <a:pt x="124" y="390"/>
                    </a:lnTo>
                    <a:lnTo>
                      <a:pt x="128" y="390"/>
                    </a:lnTo>
                    <a:lnTo>
                      <a:pt x="144" y="388"/>
                    </a:lnTo>
                    <a:lnTo>
                      <a:pt x="145" y="388"/>
                    </a:lnTo>
                    <a:lnTo>
                      <a:pt x="156" y="382"/>
                    </a:lnTo>
                    <a:lnTo>
                      <a:pt x="160" y="381"/>
                    </a:lnTo>
                    <a:lnTo>
                      <a:pt x="167" y="381"/>
                    </a:lnTo>
                    <a:lnTo>
                      <a:pt x="169" y="382"/>
                    </a:lnTo>
                    <a:lnTo>
                      <a:pt x="170" y="387"/>
                    </a:lnTo>
                    <a:lnTo>
                      <a:pt x="191" y="381"/>
                    </a:lnTo>
                    <a:lnTo>
                      <a:pt x="200" y="375"/>
                    </a:lnTo>
                    <a:lnTo>
                      <a:pt x="201" y="375"/>
                    </a:lnTo>
                    <a:lnTo>
                      <a:pt x="217" y="360"/>
                    </a:lnTo>
                    <a:lnTo>
                      <a:pt x="237" y="359"/>
                    </a:lnTo>
                    <a:lnTo>
                      <a:pt x="237" y="371"/>
                    </a:lnTo>
                    <a:lnTo>
                      <a:pt x="243" y="373"/>
                    </a:lnTo>
                    <a:lnTo>
                      <a:pt x="253" y="377"/>
                    </a:lnTo>
                    <a:lnTo>
                      <a:pt x="258" y="387"/>
                    </a:lnTo>
                    <a:lnTo>
                      <a:pt x="258" y="391"/>
                    </a:lnTo>
                    <a:lnTo>
                      <a:pt x="257" y="391"/>
                    </a:lnTo>
                    <a:lnTo>
                      <a:pt x="254" y="395"/>
                    </a:lnTo>
                    <a:lnTo>
                      <a:pt x="253" y="402"/>
                    </a:lnTo>
                    <a:lnTo>
                      <a:pt x="261" y="416"/>
                    </a:lnTo>
                    <a:lnTo>
                      <a:pt x="265" y="424"/>
                    </a:lnTo>
                    <a:lnTo>
                      <a:pt x="265" y="427"/>
                    </a:lnTo>
                    <a:lnTo>
                      <a:pt x="267" y="426"/>
                    </a:lnTo>
                    <a:lnTo>
                      <a:pt x="267" y="424"/>
                    </a:lnTo>
                    <a:lnTo>
                      <a:pt x="272" y="424"/>
                    </a:lnTo>
                    <a:lnTo>
                      <a:pt x="281" y="419"/>
                    </a:lnTo>
                    <a:lnTo>
                      <a:pt x="284" y="413"/>
                    </a:lnTo>
                    <a:lnTo>
                      <a:pt x="281" y="399"/>
                    </a:lnTo>
                    <a:lnTo>
                      <a:pt x="282" y="393"/>
                    </a:lnTo>
                    <a:lnTo>
                      <a:pt x="290" y="380"/>
                    </a:lnTo>
                    <a:lnTo>
                      <a:pt x="290" y="366"/>
                    </a:lnTo>
                    <a:lnTo>
                      <a:pt x="310" y="366"/>
                    </a:lnTo>
                    <a:lnTo>
                      <a:pt x="316" y="363"/>
                    </a:lnTo>
                    <a:lnTo>
                      <a:pt x="318" y="359"/>
                    </a:lnTo>
                    <a:lnTo>
                      <a:pt x="318" y="357"/>
                    </a:lnTo>
                    <a:lnTo>
                      <a:pt x="331" y="357"/>
                    </a:lnTo>
                    <a:lnTo>
                      <a:pt x="342" y="360"/>
                    </a:lnTo>
                    <a:lnTo>
                      <a:pt x="344" y="361"/>
                    </a:lnTo>
                    <a:lnTo>
                      <a:pt x="345" y="361"/>
                    </a:lnTo>
                    <a:lnTo>
                      <a:pt x="345" y="360"/>
                    </a:lnTo>
                    <a:lnTo>
                      <a:pt x="349" y="357"/>
                    </a:lnTo>
                    <a:lnTo>
                      <a:pt x="357" y="357"/>
                    </a:lnTo>
                    <a:lnTo>
                      <a:pt x="359" y="359"/>
                    </a:lnTo>
                    <a:lnTo>
                      <a:pt x="359" y="366"/>
                    </a:lnTo>
                    <a:lnTo>
                      <a:pt x="357" y="373"/>
                    </a:lnTo>
                    <a:lnTo>
                      <a:pt x="361" y="380"/>
                    </a:lnTo>
                    <a:lnTo>
                      <a:pt x="363" y="378"/>
                    </a:lnTo>
                    <a:lnTo>
                      <a:pt x="363" y="375"/>
                    </a:lnTo>
                    <a:lnTo>
                      <a:pt x="364" y="374"/>
                    </a:lnTo>
                    <a:lnTo>
                      <a:pt x="366" y="371"/>
                    </a:lnTo>
                    <a:lnTo>
                      <a:pt x="373" y="368"/>
                    </a:lnTo>
                    <a:lnTo>
                      <a:pt x="376" y="366"/>
                    </a:lnTo>
                    <a:lnTo>
                      <a:pt x="377" y="366"/>
                    </a:lnTo>
                    <a:lnTo>
                      <a:pt x="390" y="357"/>
                    </a:lnTo>
                    <a:lnTo>
                      <a:pt x="397" y="349"/>
                    </a:lnTo>
                    <a:lnTo>
                      <a:pt x="398" y="340"/>
                    </a:lnTo>
                    <a:lnTo>
                      <a:pt x="397" y="336"/>
                    </a:lnTo>
                    <a:lnTo>
                      <a:pt x="395" y="336"/>
                    </a:lnTo>
                    <a:lnTo>
                      <a:pt x="395" y="335"/>
                    </a:lnTo>
                    <a:lnTo>
                      <a:pt x="394" y="326"/>
                    </a:lnTo>
                    <a:lnTo>
                      <a:pt x="395" y="324"/>
                    </a:lnTo>
                    <a:lnTo>
                      <a:pt x="398" y="322"/>
                    </a:lnTo>
                    <a:lnTo>
                      <a:pt x="399" y="322"/>
                    </a:lnTo>
                    <a:lnTo>
                      <a:pt x="401" y="320"/>
                    </a:lnTo>
                    <a:lnTo>
                      <a:pt x="401" y="318"/>
                    </a:lnTo>
                    <a:lnTo>
                      <a:pt x="402" y="318"/>
                    </a:lnTo>
                    <a:lnTo>
                      <a:pt x="402" y="317"/>
                    </a:lnTo>
                    <a:lnTo>
                      <a:pt x="398" y="306"/>
                    </a:lnTo>
                    <a:lnTo>
                      <a:pt x="398" y="303"/>
                    </a:lnTo>
                    <a:lnTo>
                      <a:pt x="395" y="294"/>
                    </a:lnTo>
                    <a:lnTo>
                      <a:pt x="395" y="293"/>
                    </a:lnTo>
                    <a:lnTo>
                      <a:pt x="402" y="286"/>
                    </a:lnTo>
                    <a:lnTo>
                      <a:pt x="404" y="279"/>
                    </a:lnTo>
                    <a:lnTo>
                      <a:pt x="418" y="254"/>
                    </a:lnTo>
                    <a:lnTo>
                      <a:pt x="419" y="254"/>
                    </a:lnTo>
                    <a:lnTo>
                      <a:pt x="430" y="247"/>
                    </a:lnTo>
                    <a:lnTo>
                      <a:pt x="431" y="244"/>
                    </a:lnTo>
                    <a:lnTo>
                      <a:pt x="433" y="243"/>
                    </a:lnTo>
                    <a:lnTo>
                      <a:pt x="444" y="236"/>
                    </a:lnTo>
                    <a:lnTo>
                      <a:pt x="445" y="234"/>
                    </a:lnTo>
                    <a:lnTo>
                      <a:pt x="450" y="233"/>
                    </a:lnTo>
                    <a:lnTo>
                      <a:pt x="451" y="232"/>
                    </a:lnTo>
                    <a:lnTo>
                      <a:pt x="452" y="229"/>
                    </a:lnTo>
                    <a:lnTo>
                      <a:pt x="448" y="229"/>
                    </a:lnTo>
                    <a:lnTo>
                      <a:pt x="445" y="226"/>
                    </a:lnTo>
                    <a:lnTo>
                      <a:pt x="445" y="227"/>
                    </a:lnTo>
                    <a:lnTo>
                      <a:pt x="444" y="225"/>
                    </a:lnTo>
                    <a:lnTo>
                      <a:pt x="448" y="219"/>
                    </a:lnTo>
                    <a:lnTo>
                      <a:pt x="451" y="213"/>
                    </a:lnTo>
                    <a:lnTo>
                      <a:pt x="452" y="212"/>
                    </a:lnTo>
                    <a:lnTo>
                      <a:pt x="454" y="208"/>
                    </a:lnTo>
                    <a:lnTo>
                      <a:pt x="448" y="208"/>
                    </a:lnTo>
                    <a:lnTo>
                      <a:pt x="448" y="203"/>
                    </a:lnTo>
                    <a:lnTo>
                      <a:pt x="451" y="201"/>
                    </a:lnTo>
                    <a:lnTo>
                      <a:pt x="457" y="196"/>
                    </a:lnTo>
                    <a:lnTo>
                      <a:pt x="458" y="196"/>
                    </a:lnTo>
                    <a:lnTo>
                      <a:pt x="473" y="181"/>
                    </a:lnTo>
                    <a:lnTo>
                      <a:pt x="482" y="179"/>
                    </a:lnTo>
                    <a:lnTo>
                      <a:pt x="487" y="176"/>
                    </a:lnTo>
                    <a:lnTo>
                      <a:pt x="494" y="169"/>
                    </a:lnTo>
                    <a:lnTo>
                      <a:pt x="494" y="167"/>
                    </a:lnTo>
                    <a:lnTo>
                      <a:pt x="493" y="166"/>
                    </a:lnTo>
                    <a:lnTo>
                      <a:pt x="494" y="165"/>
                    </a:lnTo>
                    <a:lnTo>
                      <a:pt x="482" y="159"/>
                    </a:lnTo>
                    <a:lnTo>
                      <a:pt x="480" y="160"/>
                    </a:lnTo>
                    <a:lnTo>
                      <a:pt x="479" y="160"/>
                    </a:lnTo>
                    <a:lnTo>
                      <a:pt x="464" y="165"/>
                    </a:lnTo>
                    <a:lnTo>
                      <a:pt x="459" y="165"/>
                    </a:lnTo>
                    <a:lnTo>
                      <a:pt x="461" y="159"/>
                    </a:lnTo>
                    <a:lnTo>
                      <a:pt x="459" y="157"/>
                    </a:lnTo>
                    <a:lnTo>
                      <a:pt x="457" y="153"/>
                    </a:lnTo>
                    <a:lnTo>
                      <a:pt x="451" y="152"/>
                    </a:lnTo>
                    <a:lnTo>
                      <a:pt x="450" y="156"/>
                    </a:lnTo>
                    <a:lnTo>
                      <a:pt x="444" y="157"/>
                    </a:lnTo>
                    <a:lnTo>
                      <a:pt x="440" y="153"/>
                    </a:lnTo>
                    <a:lnTo>
                      <a:pt x="451" y="138"/>
                    </a:lnTo>
                    <a:lnTo>
                      <a:pt x="457" y="124"/>
                    </a:lnTo>
                    <a:lnTo>
                      <a:pt x="458" y="120"/>
                    </a:lnTo>
                    <a:lnTo>
                      <a:pt x="455" y="120"/>
                    </a:lnTo>
                    <a:lnTo>
                      <a:pt x="457" y="117"/>
                    </a:lnTo>
                    <a:lnTo>
                      <a:pt x="457" y="116"/>
                    </a:lnTo>
                    <a:lnTo>
                      <a:pt x="458" y="116"/>
                    </a:lnTo>
                    <a:lnTo>
                      <a:pt x="458" y="117"/>
                    </a:lnTo>
                    <a:lnTo>
                      <a:pt x="459" y="117"/>
                    </a:lnTo>
                    <a:lnTo>
                      <a:pt x="455" y="10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13" name="Freeform 241">
                <a:extLst>
                  <a:ext uri="{FF2B5EF4-FFF2-40B4-BE49-F238E27FC236}">
                    <a16:creationId xmlns:a16="http://schemas.microsoft.com/office/drawing/2014/main" id="{5403955D-16E7-280B-E5C5-C8D9FD6573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8" y="495"/>
                <a:ext cx="139" cy="115"/>
              </a:xfrm>
              <a:custGeom>
                <a:avLst/>
                <a:gdLst>
                  <a:gd name="T0" fmla="*/ 173 w 557"/>
                  <a:gd name="T1" fmla="*/ 34 h 460"/>
                  <a:gd name="T2" fmla="*/ 134 w 557"/>
                  <a:gd name="T3" fmla="*/ 44 h 460"/>
                  <a:gd name="T4" fmla="*/ 127 w 557"/>
                  <a:gd name="T5" fmla="*/ 66 h 460"/>
                  <a:gd name="T6" fmla="*/ 135 w 557"/>
                  <a:gd name="T7" fmla="*/ 85 h 460"/>
                  <a:gd name="T8" fmla="*/ 158 w 557"/>
                  <a:gd name="T9" fmla="*/ 87 h 460"/>
                  <a:gd name="T10" fmla="*/ 158 w 557"/>
                  <a:gd name="T11" fmla="*/ 107 h 460"/>
                  <a:gd name="T12" fmla="*/ 124 w 557"/>
                  <a:gd name="T13" fmla="*/ 136 h 460"/>
                  <a:gd name="T14" fmla="*/ 121 w 557"/>
                  <a:gd name="T15" fmla="*/ 155 h 460"/>
                  <a:gd name="T16" fmla="*/ 121 w 557"/>
                  <a:gd name="T17" fmla="*/ 162 h 460"/>
                  <a:gd name="T18" fmla="*/ 94 w 557"/>
                  <a:gd name="T19" fmla="*/ 182 h 460"/>
                  <a:gd name="T20" fmla="*/ 74 w 557"/>
                  <a:gd name="T21" fmla="*/ 234 h 460"/>
                  <a:gd name="T22" fmla="*/ 74 w 557"/>
                  <a:gd name="T23" fmla="*/ 250 h 460"/>
                  <a:gd name="T24" fmla="*/ 74 w 557"/>
                  <a:gd name="T25" fmla="*/ 268 h 460"/>
                  <a:gd name="T26" fmla="*/ 42 w 557"/>
                  <a:gd name="T27" fmla="*/ 299 h 460"/>
                  <a:gd name="T28" fmla="*/ 35 w 557"/>
                  <a:gd name="T29" fmla="*/ 294 h 460"/>
                  <a:gd name="T30" fmla="*/ 21 w 557"/>
                  <a:gd name="T31" fmla="*/ 291 h 460"/>
                  <a:gd name="T32" fmla="*/ 24 w 557"/>
                  <a:gd name="T33" fmla="*/ 354 h 460"/>
                  <a:gd name="T34" fmla="*/ 1 w 557"/>
                  <a:gd name="T35" fmla="*/ 370 h 460"/>
                  <a:gd name="T36" fmla="*/ 25 w 557"/>
                  <a:gd name="T37" fmla="*/ 387 h 460"/>
                  <a:gd name="T38" fmla="*/ 28 w 557"/>
                  <a:gd name="T39" fmla="*/ 408 h 460"/>
                  <a:gd name="T40" fmla="*/ 36 w 557"/>
                  <a:gd name="T41" fmla="*/ 443 h 460"/>
                  <a:gd name="T42" fmla="*/ 77 w 557"/>
                  <a:gd name="T43" fmla="*/ 446 h 460"/>
                  <a:gd name="T44" fmla="*/ 87 w 557"/>
                  <a:gd name="T45" fmla="*/ 458 h 460"/>
                  <a:gd name="T46" fmla="*/ 116 w 557"/>
                  <a:gd name="T47" fmla="*/ 449 h 460"/>
                  <a:gd name="T48" fmla="*/ 142 w 557"/>
                  <a:gd name="T49" fmla="*/ 430 h 460"/>
                  <a:gd name="T50" fmla="*/ 169 w 557"/>
                  <a:gd name="T51" fmla="*/ 405 h 460"/>
                  <a:gd name="T52" fmla="*/ 180 w 557"/>
                  <a:gd name="T53" fmla="*/ 387 h 460"/>
                  <a:gd name="T54" fmla="*/ 200 w 557"/>
                  <a:gd name="T55" fmla="*/ 352 h 460"/>
                  <a:gd name="T56" fmla="*/ 211 w 557"/>
                  <a:gd name="T57" fmla="*/ 313 h 460"/>
                  <a:gd name="T58" fmla="*/ 234 w 557"/>
                  <a:gd name="T59" fmla="*/ 287 h 460"/>
                  <a:gd name="T60" fmla="*/ 253 w 557"/>
                  <a:gd name="T61" fmla="*/ 274 h 460"/>
                  <a:gd name="T62" fmla="*/ 268 w 557"/>
                  <a:gd name="T63" fmla="*/ 257 h 460"/>
                  <a:gd name="T64" fmla="*/ 264 w 557"/>
                  <a:gd name="T65" fmla="*/ 238 h 460"/>
                  <a:gd name="T66" fmla="*/ 281 w 557"/>
                  <a:gd name="T67" fmla="*/ 214 h 460"/>
                  <a:gd name="T68" fmla="*/ 315 w 557"/>
                  <a:gd name="T69" fmla="*/ 206 h 460"/>
                  <a:gd name="T70" fmla="*/ 328 w 557"/>
                  <a:gd name="T71" fmla="*/ 215 h 460"/>
                  <a:gd name="T72" fmla="*/ 345 w 557"/>
                  <a:gd name="T73" fmla="*/ 214 h 460"/>
                  <a:gd name="T74" fmla="*/ 364 w 557"/>
                  <a:gd name="T75" fmla="*/ 224 h 460"/>
                  <a:gd name="T76" fmla="*/ 402 w 557"/>
                  <a:gd name="T77" fmla="*/ 227 h 460"/>
                  <a:gd name="T78" fmla="*/ 426 w 557"/>
                  <a:gd name="T79" fmla="*/ 227 h 460"/>
                  <a:gd name="T80" fmla="*/ 476 w 557"/>
                  <a:gd name="T81" fmla="*/ 215 h 460"/>
                  <a:gd name="T82" fmla="*/ 466 w 557"/>
                  <a:gd name="T83" fmla="*/ 245 h 460"/>
                  <a:gd name="T84" fmla="*/ 514 w 557"/>
                  <a:gd name="T85" fmla="*/ 236 h 460"/>
                  <a:gd name="T86" fmla="*/ 517 w 557"/>
                  <a:gd name="T87" fmla="*/ 203 h 460"/>
                  <a:gd name="T88" fmla="*/ 505 w 557"/>
                  <a:gd name="T89" fmla="*/ 187 h 460"/>
                  <a:gd name="T90" fmla="*/ 495 w 557"/>
                  <a:gd name="T91" fmla="*/ 169 h 460"/>
                  <a:gd name="T92" fmla="*/ 508 w 557"/>
                  <a:gd name="T93" fmla="*/ 162 h 460"/>
                  <a:gd name="T94" fmla="*/ 525 w 557"/>
                  <a:gd name="T95" fmla="*/ 141 h 460"/>
                  <a:gd name="T96" fmla="*/ 531 w 557"/>
                  <a:gd name="T97" fmla="*/ 126 h 460"/>
                  <a:gd name="T98" fmla="*/ 552 w 557"/>
                  <a:gd name="T99" fmla="*/ 126 h 460"/>
                  <a:gd name="T100" fmla="*/ 553 w 557"/>
                  <a:gd name="T101" fmla="*/ 91 h 460"/>
                  <a:gd name="T102" fmla="*/ 524 w 557"/>
                  <a:gd name="T103" fmla="*/ 87 h 460"/>
                  <a:gd name="T104" fmla="*/ 501 w 557"/>
                  <a:gd name="T105" fmla="*/ 37 h 460"/>
                  <a:gd name="T106" fmla="*/ 413 w 557"/>
                  <a:gd name="T107" fmla="*/ 16 h 460"/>
                  <a:gd name="T108" fmla="*/ 388 w 557"/>
                  <a:gd name="T109" fmla="*/ 9 h 460"/>
                  <a:gd name="T110" fmla="*/ 341 w 557"/>
                  <a:gd name="T111" fmla="*/ 7 h 460"/>
                  <a:gd name="T112" fmla="*/ 303 w 557"/>
                  <a:gd name="T113" fmla="*/ 33 h 460"/>
                  <a:gd name="T114" fmla="*/ 278 w 557"/>
                  <a:gd name="T115" fmla="*/ 35 h 460"/>
                  <a:gd name="T116" fmla="*/ 255 w 557"/>
                  <a:gd name="T117" fmla="*/ 25 h 460"/>
                  <a:gd name="T118" fmla="*/ 239 w 557"/>
                  <a:gd name="T119" fmla="*/ 11 h 460"/>
                  <a:gd name="T120" fmla="*/ 218 w 557"/>
                  <a:gd name="T121" fmla="*/ 11 h 4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557" h="460">
                    <a:moveTo>
                      <a:pt x="201" y="10"/>
                    </a:moveTo>
                    <a:lnTo>
                      <a:pt x="197" y="13"/>
                    </a:lnTo>
                    <a:lnTo>
                      <a:pt x="194" y="17"/>
                    </a:lnTo>
                    <a:lnTo>
                      <a:pt x="187" y="24"/>
                    </a:lnTo>
                    <a:lnTo>
                      <a:pt x="187" y="25"/>
                    </a:lnTo>
                    <a:lnTo>
                      <a:pt x="173" y="34"/>
                    </a:lnTo>
                    <a:lnTo>
                      <a:pt x="148" y="44"/>
                    </a:lnTo>
                    <a:lnTo>
                      <a:pt x="145" y="44"/>
                    </a:lnTo>
                    <a:lnTo>
                      <a:pt x="142" y="45"/>
                    </a:lnTo>
                    <a:lnTo>
                      <a:pt x="135" y="45"/>
                    </a:lnTo>
                    <a:lnTo>
                      <a:pt x="134" y="45"/>
                    </a:lnTo>
                    <a:lnTo>
                      <a:pt x="134" y="44"/>
                    </a:lnTo>
                    <a:lnTo>
                      <a:pt x="133" y="44"/>
                    </a:lnTo>
                    <a:lnTo>
                      <a:pt x="133" y="45"/>
                    </a:lnTo>
                    <a:lnTo>
                      <a:pt x="131" y="48"/>
                    </a:lnTo>
                    <a:lnTo>
                      <a:pt x="134" y="48"/>
                    </a:lnTo>
                    <a:lnTo>
                      <a:pt x="133" y="52"/>
                    </a:lnTo>
                    <a:lnTo>
                      <a:pt x="127" y="66"/>
                    </a:lnTo>
                    <a:lnTo>
                      <a:pt x="116" y="81"/>
                    </a:lnTo>
                    <a:lnTo>
                      <a:pt x="120" y="85"/>
                    </a:lnTo>
                    <a:lnTo>
                      <a:pt x="126" y="84"/>
                    </a:lnTo>
                    <a:lnTo>
                      <a:pt x="127" y="80"/>
                    </a:lnTo>
                    <a:lnTo>
                      <a:pt x="133" y="81"/>
                    </a:lnTo>
                    <a:lnTo>
                      <a:pt x="135" y="85"/>
                    </a:lnTo>
                    <a:lnTo>
                      <a:pt x="137" y="87"/>
                    </a:lnTo>
                    <a:lnTo>
                      <a:pt x="135" y="93"/>
                    </a:lnTo>
                    <a:lnTo>
                      <a:pt x="140" y="93"/>
                    </a:lnTo>
                    <a:lnTo>
                      <a:pt x="155" y="88"/>
                    </a:lnTo>
                    <a:lnTo>
                      <a:pt x="156" y="88"/>
                    </a:lnTo>
                    <a:lnTo>
                      <a:pt x="158" y="87"/>
                    </a:lnTo>
                    <a:lnTo>
                      <a:pt x="170" y="93"/>
                    </a:lnTo>
                    <a:lnTo>
                      <a:pt x="169" y="94"/>
                    </a:lnTo>
                    <a:lnTo>
                      <a:pt x="170" y="95"/>
                    </a:lnTo>
                    <a:lnTo>
                      <a:pt x="170" y="97"/>
                    </a:lnTo>
                    <a:lnTo>
                      <a:pt x="163" y="104"/>
                    </a:lnTo>
                    <a:lnTo>
                      <a:pt x="158" y="107"/>
                    </a:lnTo>
                    <a:lnTo>
                      <a:pt x="149" y="109"/>
                    </a:lnTo>
                    <a:lnTo>
                      <a:pt x="134" y="124"/>
                    </a:lnTo>
                    <a:lnTo>
                      <a:pt x="133" y="124"/>
                    </a:lnTo>
                    <a:lnTo>
                      <a:pt x="127" y="129"/>
                    </a:lnTo>
                    <a:lnTo>
                      <a:pt x="124" y="131"/>
                    </a:lnTo>
                    <a:lnTo>
                      <a:pt x="124" y="136"/>
                    </a:lnTo>
                    <a:lnTo>
                      <a:pt x="130" y="136"/>
                    </a:lnTo>
                    <a:lnTo>
                      <a:pt x="128" y="140"/>
                    </a:lnTo>
                    <a:lnTo>
                      <a:pt x="127" y="141"/>
                    </a:lnTo>
                    <a:lnTo>
                      <a:pt x="124" y="147"/>
                    </a:lnTo>
                    <a:lnTo>
                      <a:pt x="120" y="153"/>
                    </a:lnTo>
                    <a:lnTo>
                      <a:pt x="121" y="155"/>
                    </a:lnTo>
                    <a:lnTo>
                      <a:pt x="121" y="154"/>
                    </a:lnTo>
                    <a:lnTo>
                      <a:pt x="124" y="157"/>
                    </a:lnTo>
                    <a:lnTo>
                      <a:pt x="128" y="157"/>
                    </a:lnTo>
                    <a:lnTo>
                      <a:pt x="127" y="160"/>
                    </a:lnTo>
                    <a:lnTo>
                      <a:pt x="126" y="161"/>
                    </a:lnTo>
                    <a:lnTo>
                      <a:pt x="121" y="162"/>
                    </a:lnTo>
                    <a:lnTo>
                      <a:pt x="120" y="164"/>
                    </a:lnTo>
                    <a:lnTo>
                      <a:pt x="109" y="171"/>
                    </a:lnTo>
                    <a:lnTo>
                      <a:pt x="107" y="172"/>
                    </a:lnTo>
                    <a:lnTo>
                      <a:pt x="106" y="175"/>
                    </a:lnTo>
                    <a:lnTo>
                      <a:pt x="95" y="182"/>
                    </a:lnTo>
                    <a:lnTo>
                      <a:pt x="94" y="182"/>
                    </a:lnTo>
                    <a:lnTo>
                      <a:pt x="80" y="207"/>
                    </a:lnTo>
                    <a:lnTo>
                      <a:pt x="78" y="214"/>
                    </a:lnTo>
                    <a:lnTo>
                      <a:pt x="71" y="221"/>
                    </a:lnTo>
                    <a:lnTo>
                      <a:pt x="71" y="222"/>
                    </a:lnTo>
                    <a:lnTo>
                      <a:pt x="74" y="231"/>
                    </a:lnTo>
                    <a:lnTo>
                      <a:pt x="74" y="234"/>
                    </a:lnTo>
                    <a:lnTo>
                      <a:pt x="78" y="245"/>
                    </a:lnTo>
                    <a:lnTo>
                      <a:pt x="78" y="246"/>
                    </a:lnTo>
                    <a:lnTo>
                      <a:pt x="77" y="246"/>
                    </a:lnTo>
                    <a:lnTo>
                      <a:pt x="77" y="248"/>
                    </a:lnTo>
                    <a:lnTo>
                      <a:pt x="75" y="250"/>
                    </a:lnTo>
                    <a:lnTo>
                      <a:pt x="74" y="250"/>
                    </a:lnTo>
                    <a:lnTo>
                      <a:pt x="71" y="252"/>
                    </a:lnTo>
                    <a:lnTo>
                      <a:pt x="70" y="254"/>
                    </a:lnTo>
                    <a:lnTo>
                      <a:pt x="71" y="263"/>
                    </a:lnTo>
                    <a:lnTo>
                      <a:pt x="71" y="264"/>
                    </a:lnTo>
                    <a:lnTo>
                      <a:pt x="73" y="264"/>
                    </a:lnTo>
                    <a:lnTo>
                      <a:pt x="74" y="268"/>
                    </a:lnTo>
                    <a:lnTo>
                      <a:pt x="73" y="277"/>
                    </a:lnTo>
                    <a:lnTo>
                      <a:pt x="66" y="285"/>
                    </a:lnTo>
                    <a:lnTo>
                      <a:pt x="53" y="294"/>
                    </a:lnTo>
                    <a:lnTo>
                      <a:pt x="52" y="294"/>
                    </a:lnTo>
                    <a:lnTo>
                      <a:pt x="49" y="296"/>
                    </a:lnTo>
                    <a:lnTo>
                      <a:pt x="42" y="299"/>
                    </a:lnTo>
                    <a:lnTo>
                      <a:pt x="40" y="302"/>
                    </a:lnTo>
                    <a:lnTo>
                      <a:pt x="39" y="303"/>
                    </a:lnTo>
                    <a:lnTo>
                      <a:pt x="39" y="306"/>
                    </a:lnTo>
                    <a:lnTo>
                      <a:pt x="37" y="308"/>
                    </a:lnTo>
                    <a:lnTo>
                      <a:pt x="33" y="301"/>
                    </a:lnTo>
                    <a:lnTo>
                      <a:pt x="35" y="294"/>
                    </a:lnTo>
                    <a:lnTo>
                      <a:pt x="35" y="287"/>
                    </a:lnTo>
                    <a:lnTo>
                      <a:pt x="33" y="285"/>
                    </a:lnTo>
                    <a:lnTo>
                      <a:pt x="25" y="285"/>
                    </a:lnTo>
                    <a:lnTo>
                      <a:pt x="21" y="288"/>
                    </a:lnTo>
                    <a:lnTo>
                      <a:pt x="21" y="289"/>
                    </a:lnTo>
                    <a:lnTo>
                      <a:pt x="21" y="291"/>
                    </a:lnTo>
                    <a:lnTo>
                      <a:pt x="28" y="316"/>
                    </a:lnTo>
                    <a:lnTo>
                      <a:pt x="28" y="323"/>
                    </a:lnTo>
                    <a:lnTo>
                      <a:pt x="33" y="341"/>
                    </a:lnTo>
                    <a:lnTo>
                      <a:pt x="33" y="344"/>
                    </a:lnTo>
                    <a:lnTo>
                      <a:pt x="35" y="351"/>
                    </a:lnTo>
                    <a:lnTo>
                      <a:pt x="24" y="354"/>
                    </a:lnTo>
                    <a:lnTo>
                      <a:pt x="25" y="355"/>
                    </a:lnTo>
                    <a:lnTo>
                      <a:pt x="21" y="356"/>
                    </a:lnTo>
                    <a:lnTo>
                      <a:pt x="20" y="356"/>
                    </a:lnTo>
                    <a:lnTo>
                      <a:pt x="1" y="368"/>
                    </a:lnTo>
                    <a:lnTo>
                      <a:pt x="0" y="369"/>
                    </a:lnTo>
                    <a:lnTo>
                      <a:pt x="1" y="370"/>
                    </a:lnTo>
                    <a:lnTo>
                      <a:pt x="3" y="375"/>
                    </a:lnTo>
                    <a:lnTo>
                      <a:pt x="4" y="376"/>
                    </a:lnTo>
                    <a:lnTo>
                      <a:pt x="4" y="380"/>
                    </a:lnTo>
                    <a:lnTo>
                      <a:pt x="6" y="385"/>
                    </a:lnTo>
                    <a:lnTo>
                      <a:pt x="6" y="391"/>
                    </a:lnTo>
                    <a:lnTo>
                      <a:pt x="25" y="387"/>
                    </a:lnTo>
                    <a:lnTo>
                      <a:pt x="27" y="387"/>
                    </a:lnTo>
                    <a:lnTo>
                      <a:pt x="27" y="388"/>
                    </a:lnTo>
                    <a:lnTo>
                      <a:pt x="35" y="395"/>
                    </a:lnTo>
                    <a:lnTo>
                      <a:pt x="35" y="397"/>
                    </a:lnTo>
                    <a:lnTo>
                      <a:pt x="30" y="408"/>
                    </a:lnTo>
                    <a:lnTo>
                      <a:pt x="28" y="408"/>
                    </a:lnTo>
                    <a:lnTo>
                      <a:pt x="28" y="411"/>
                    </a:lnTo>
                    <a:lnTo>
                      <a:pt x="30" y="412"/>
                    </a:lnTo>
                    <a:lnTo>
                      <a:pt x="36" y="440"/>
                    </a:lnTo>
                    <a:lnTo>
                      <a:pt x="35" y="440"/>
                    </a:lnTo>
                    <a:lnTo>
                      <a:pt x="35" y="442"/>
                    </a:lnTo>
                    <a:lnTo>
                      <a:pt x="36" y="443"/>
                    </a:lnTo>
                    <a:lnTo>
                      <a:pt x="42" y="442"/>
                    </a:lnTo>
                    <a:lnTo>
                      <a:pt x="43" y="440"/>
                    </a:lnTo>
                    <a:lnTo>
                      <a:pt x="56" y="438"/>
                    </a:lnTo>
                    <a:lnTo>
                      <a:pt x="60" y="436"/>
                    </a:lnTo>
                    <a:lnTo>
                      <a:pt x="68" y="446"/>
                    </a:lnTo>
                    <a:lnTo>
                      <a:pt x="77" y="446"/>
                    </a:lnTo>
                    <a:lnTo>
                      <a:pt x="78" y="449"/>
                    </a:lnTo>
                    <a:lnTo>
                      <a:pt x="77" y="452"/>
                    </a:lnTo>
                    <a:lnTo>
                      <a:pt x="77" y="454"/>
                    </a:lnTo>
                    <a:lnTo>
                      <a:pt x="84" y="454"/>
                    </a:lnTo>
                    <a:lnTo>
                      <a:pt x="85" y="455"/>
                    </a:lnTo>
                    <a:lnTo>
                      <a:pt x="87" y="458"/>
                    </a:lnTo>
                    <a:lnTo>
                      <a:pt x="88" y="460"/>
                    </a:lnTo>
                    <a:lnTo>
                      <a:pt x="89" y="460"/>
                    </a:lnTo>
                    <a:lnTo>
                      <a:pt x="91" y="458"/>
                    </a:lnTo>
                    <a:lnTo>
                      <a:pt x="106" y="452"/>
                    </a:lnTo>
                    <a:lnTo>
                      <a:pt x="112" y="450"/>
                    </a:lnTo>
                    <a:lnTo>
                      <a:pt x="116" y="449"/>
                    </a:lnTo>
                    <a:lnTo>
                      <a:pt x="117" y="450"/>
                    </a:lnTo>
                    <a:lnTo>
                      <a:pt x="130" y="449"/>
                    </a:lnTo>
                    <a:lnTo>
                      <a:pt x="128" y="447"/>
                    </a:lnTo>
                    <a:lnTo>
                      <a:pt x="128" y="443"/>
                    </a:lnTo>
                    <a:lnTo>
                      <a:pt x="141" y="430"/>
                    </a:lnTo>
                    <a:lnTo>
                      <a:pt x="142" y="430"/>
                    </a:lnTo>
                    <a:lnTo>
                      <a:pt x="144" y="428"/>
                    </a:lnTo>
                    <a:lnTo>
                      <a:pt x="154" y="423"/>
                    </a:lnTo>
                    <a:lnTo>
                      <a:pt x="155" y="425"/>
                    </a:lnTo>
                    <a:lnTo>
                      <a:pt x="156" y="423"/>
                    </a:lnTo>
                    <a:lnTo>
                      <a:pt x="166" y="412"/>
                    </a:lnTo>
                    <a:lnTo>
                      <a:pt x="169" y="405"/>
                    </a:lnTo>
                    <a:lnTo>
                      <a:pt x="167" y="401"/>
                    </a:lnTo>
                    <a:lnTo>
                      <a:pt x="167" y="394"/>
                    </a:lnTo>
                    <a:lnTo>
                      <a:pt x="169" y="394"/>
                    </a:lnTo>
                    <a:lnTo>
                      <a:pt x="174" y="388"/>
                    </a:lnTo>
                    <a:lnTo>
                      <a:pt x="176" y="388"/>
                    </a:lnTo>
                    <a:lnTo>
                      <a:pt x="180" y="387"/>
                    </a:lnTo>
                    <a:lnTo>
                      <a:pt x="181" y="388"/>
                    </a:lnTo>
                    <a:lnTo>
                      <a:pt x="181" y="378"/>
                    </a:lnTo>
                    <a:lnTo>
                      <a:pt x="191" y="355"/>
                    </a:lnTo>
                    <a:lnTo>
                      <a:pt x="193" y="355"/>
                    </a:lnTo>
                    <a:lnTo>
                      <a:pt x="197" y="352"/>
                    </a:lnTo>
                    <a:lnTo>
                      <a:pt x="200" y="352"/>
                    </a:lnTo>
                    <a:lnTo>
                      <a:pt x="208" y="349"/>
                    </a:lnTo>
                    <a:lnTo>
                      <a:pt x="221" y="331"/>
                    </a:lnTo>
                    <a:lnTo>
                      <a:pt x="225" y="323"/>
                    </a:lnTo>
                    <a:lnTo>
                      <a:pt x="224" y="323"/>
                    </a:lnTo>
                    <a:lnTo>
                      <a:pt x="218" y="321"/>
                    </a:lnTo>
                    <a:lnTo>
                      <a:pt x="211" y="313"/>
                    </a:lnTo>
                    <a:lnTo>
                      <a:pt x="207" y="308"/>
                    </a:lnTo>
                    <a:lnTo>
                      <a:pt x="195" y="296"/>
                    </a:lnTo>
                    <a:lnTo>
                      <a:pt x="197" y="294"/>
                    </a:lnTo>
                    <a:lnTo>
                      <a:pt x="209" y="285"/>
                    </a:lnTo>
                    <a:lnTo>
                      <a:pt x="224" y="282"/>
                    </a:lnTo>
                    <a:lnTo>
                      <a:pt x="234" y="287"/>
                    </a:lnTo>
                    <a:lnTo>
                      <a:pt x="241" y="287"/>
                    </a:lnTo>
                    <a:lnTo>
                      <a:pt x="247" y="284"/>
                    </a:lnTo>
                    <a:lnTo>
                      <a:pt x="250" y="275"/>
                    </a:lnTo>
                    <a:lnTo>
                      <a:pt x="250" y="273"/>
                    </a:lnTo>
                    <a:lnTo>
                      <a:pt x="253" y="273"/>
                    </a:lnTo>
                    <a:lnTo>
                      <a:pt x="253" y="274"/>
                    </a:lnTo>
                    <a:lnTo>
                      <a:pt x="255" y="274"/>
                    </a:lnTo>
                    <a:lnTo>
                      <a:pt x="255" y="273"/>
                    </a:lnTo>
                    <a:lnTo>
                      <a:pt x="258" y="267"/>
                    </a:lnTo>
                    <a:lnTo>
                      <a:pt x="265" y="263"/>
                    </a:lnTo>
                    <a:lnTo>
                      <a:pt x="268" y="264"/>
                    </a:lnTo>
                    <a:lnTo>
                      <a:pt x="268" y="257"/>
                    </a:lnTo>
                    <a:lnTo>
                      <a:pt x="267" y="252"/>
                    </a:lnTo>
                    <a:lnTo>
                      <a:pt x="267" y="250"/>
                    </a:lnTo>
                    <a:lnTo>
                      <a:pt x="265" y="249"/>
                    </a:lnTo>
                    <a:lnTo>
                      <a:pt x="265" y="246"/>
                    </a:lnTo>
                    <a:lnTo>
                      <a:pt x="264" y="243"/>
                    </a:lnTo>
                    <a:lnTo>
                      <a:pt x="264" y="238"/>
                    </a:lnTo>
                    <a:lnTo>
                      <a:pt x="265" y="236"/>
                    </a:lnTo>
                    <a:lnTo>
                      <a:pt x="265" y="235"/>
                    </a:lnTo>
                    <a:lnTo>
                      <a:pt x="267" y="232"/>
                    </a:lnTo>
                    <a:lnTo>
                      <a:pt x="274" y="222"/>
                    </a:lnTo>
                    <a:lnTo>
                      <a:pt x="281" y="215"/>
                    </a:lnTo>
                    <a:lnTo>
                      <a:pt x="281" y="214"/>
                    </a:lnTo>
                    <a:lnTo>
                      <a:pt x="284" y="214"/>
                    </a:lnTo>
                    <a:lnTo>
                      <a:pt x="291" y="215"/>
                    </a:lnTo>
                    <a:lnTo>
                      <a:pt x="297" y="215"/>
                    </a:lnTo>
                    <a:lnTo>
                      <a:pt x="313" y="203"/>
                    </a:lnTo>
                    <a:lnTo>
                      <a:pt x="314" y="201"/>
                    </a:lnTo>
                    <a:lnTo>
                      <a:pt x="315" y="206"/>
                    </a:lnTo>
                    <a:lnTo>
                      <a:pt x="317" y="207"/>
                    </a:lnTo>
                    <a:lnTo>
                      <a:pt x="318" y="211"/>
                    </a:lnTo>
                    <a:lnTo>
                      <a:pt x="318" y="215"/>
                    </a:lnTo>
                    <a:lnTo>
                      <a:pt x="321" y="217"/>
                    </a:lnTo>
                    <a:lnTo>
                      <a:pt x="325" y="215"/>
                    </a:lnTo>
                    <a:lnTo>
                      <a:pt x="328" y="215"/>
                    </a:lnTo>
                    <a:lnTo>
                      <a:pt x="329" y="218"/>
                    </a:lnTo>
                    <a:lnTo>
                      <a:pt x="334" y="217"/>
                    </a:lnTo>
                    <a:lnTo>
                      <a:pt x="339" y="214"/>
                    </a:lnTo>
                    <a:lnTo>
                      <a:pt x="342" y="211"/>
                    </a:lnTo>
                    <a:lnTo>
                      <a:pt x="345" y="210"/>
                    </a:lnTo>
                    <a:lnTo>
                      <a:pt x="345" y="214"/>
                    </a:lnTo>
                    <a:lnTo>
                      <a:pt x="348" y="217"/>
                    </a:lnTo>
                    <a:lnTo>
                      <a:pt x="349" y="215"/>
                    </a:lnTo>
                    <a:lnTo>
                      <a:pt x="352" y="215"/>
                    </a:lnTo>
                    <a:lnTo>
                      <a:pt x="356" y="221"/>
                    </a:lnTo>
                    <a:lnTo>
                      <a:pt x="360" y="224"/>
                    </a:lnTo>
                    <a:lnTo>
                      <a:pt x="364" y="224"/>
                    </a:lnTo>
                    <a:lnTo>
                      <a:pt x="380" y="222"/>
                    </a:lnTo>
                    <a:lnTo>
                      <a:pt x="385" y="217"/>
                    </a:lnTo>
                    <a:lnTo>
                      <a:pt x="385" y="215"/>
                    </a:lnTo>
                    <a:lnTo>
                      <a:pt x="384" y="215"/>
                    </a:lnTo>
                    <a:lnTo>
                      <a:pt x="388" y="214"/>
                    </a:lnTo>
                    <a:lnTo>
                      <a:pt x="402" y="227"/>
                    </a:lnTo>
                    <a:lnTo>
                      <a:pt x="404" y="225"/>
                    </a:lnTo>
                    <a:lnTo>
                      <a:pt x="411" y="221"/>
                    </a:lnTo>
                    <a:lnTo>
                      <a:pt x="419" y="220"/>
                    </a:lnTo>
                    <a:lnTo>
                      <a:pt x="422" y="221"/>
                    </a:lnTo>
                    <a:lnTo>
                      <a:pt x="426" y="225"/>
                    </a:lnTo>
                    <a:lnTo>
                      <a:pt x="426" y="227"/>
                    </a:lnTo>
                    <a:lnTo>
                      <a:pt x="438" y="220"/>
                    </a:lnTo>
                    <a:lnTo>
                      <a:pt x="450" y="217"/>
                    </a:lnTo>
                    <a:lnTo>
                      <a:pt x="457" y="214"/>
                    </a:lnTo>
                    <a:lnTo>
                      <a:pt x="465" y="214"/>
                    </a:lnTo>
                    <a:lnTo>
                      <a:pt x="473" y="215"/>
                    </a:lnTo>
                    <a:lnTo>
                      <a:pt x="476" y="215"/>
                    </a:lnTo>
                    <a:lnTo>
                      <a:pt x="475" y="222"/>
                    </a:lnTo>
                    <a:lnTo>
                      <a:pt x="473" y="222"/>
                    </a:lnTo>
                    <a:lnTo>
                      <a:pt x="471" y="225"/>
                    </a:lnTo>
                    <a:lnTo>
                      <a:pt x="471" y="227"/>
                    </a:lnTo>
                    <a:lnTo>
                      <a:pt x="466" y="242"/>
                    </a:lnTo>
                    <a:lnTo>
                      <a:pt x="466" y="245"/>
                    </a:lnTo>
                    <a:lnTo>
                      <a:pt x="469" y="249"/>
                    </a:lnTo>
                    <a:lnTo>
                      <a:pt x="475" y="250"/>
                    </a:lnTo>
                    <a:lnTo>
                      <a:pt x="478" y="252"/>
                    </a:lnTo>
                    <a:lnTo>
                      <a:pt x="492" y="256"/>
                    </a:lnTo>
                    <a:lnTo>
                      <a:pt x="502" y="252"/>
                    </a:lnTo>
                    <a:lnTo>
                      <a:pt x="514" y="236"/>
                    </a:lnTo>
                    <a:lnTo>
                      <a:pt x="528" y="229"/>
                    </a:lnTo>
                    <a:lnTo>
                      <a:pt x="529" y="228"/>
                    </a:lnTo>
                    <a:lnTo>
                      <a:pt x="531" y="228"/>
                    </a:lnTo>
                    <a:lnTo>
                      <a:pt x="531" y="227"/>
                    </a:lnTo>
                    <a:lnTo>
                      <a:pt x="528" y="227"/>
                    </a:lnTo>
                    <a:lnTo>
                      <a:pt x="517" y="203"/>
                    </a:lnTo>
                    <a:lnTo>
                      <a:pt x="512" y="198"/>
                    </a:lnTo>
                    <a:lnTo>
                      <a:pt x="510" y="197"/>
                    </a:lnTo>
                    <a:lnTo>
                      <a:pt x="508" y="196"/>
                    </a:lnTo>
                    <a:lnTo>
                      <a:pt x="508" y="194"/>
                    </a:lnTo>
                    <a:lnTo>
                      <a:pt x="505" y="190"/>
                    </a:lnTo>
                    <a:lnTo>
                      <a:pt x="505" y="187"/>
                    </a:lnTo>
                    <a:lnTo>
                      <a:pt x="507" y="185"/>
                    </a:lnTo>
                    <a:lnTo>
                      <a:pt x="505" y="183"/>
                    </a:lnTo>
                    <a:lnTo>
                      <a:pt x="495" y="183"/>
                    </a:lnTo>
                    <a:lnTo>
                      <a:pt x="493" y="182"/>
                    </a:lnTo>
                    <a:lnTo>
                      <a:pt x="492" y="179"/>
                    </a:lnTo>
                    <a:lnTo>
                      <a:pt x="495" y="169"/>
                    </a:lnTo>
                    <a:lnTo>
                      <a:pt x="497" y="168"/>
                    </a:lnTo>
                    <a:lnTo>
                      <a:pt x="497" y="167"/>
                    </a:lnTo>
                    <a:lnTo>
                      <a:pt x="501" y="165"/>
                    </a:lnTo>
                    <a:lnTo>
                      <a:pt x="502" y="165"/>
                    </a:lnTo>
                    <a:lnTo>
                      <a:pt x="508" y="168"/>
                    </a:lnTo>
                    <a:lnTo>
                      <a:pt x="508" y="162"/>
                    </a:lnTo>
                    <a:lnTo>
                      <a:pt x="510" y="153"/>
                    </a:lnTo>
                    <a:lnTo>
                      <a:pt x="511" y="150"/>
                    </a:lnTo>
                    <a:lnTo>
                      <a:pt x="514" y="150"/>
                    </a:lnTo>
                    <a:lnTo>
                      <a:pt x="515" y="153"/>
                    </a:lnTo>
                    <a:lnTo>
                      <a:pt x="522" y="151"/>
                    </a:lnTo>
                    <a:lnTo>
                      <a:pt x="525" y="141"/>
                    </a:lnTo>
                    <a:lnTo>
                      <a:pt x="525" y="140"/>
                    </a:lnTo>
                    <a:lnTo>
                      <a:pt x="522" y="131"/>
                    </a:lnTo>
                    <a:lnTo>
                      <a:pt x="522" y="126"/>
                    </a:lnTo>
                    <a:lnTo>
                      <a:pt x="526" y="123"/>
                    </a:lnTo>
                    <a:lnTo>
                      <a:pt x="529" y="123"/>
                    </a:lnTo>
                    <a:lnTo>
                      <a:pt x="531" y="126"/>
                    </a:lnTo>
                    <a:lnTo>
                      <a:pt x="535" y="138"/>
                    </a:lnTo>
                    <a:lnTo>
                      <a:pt x="538" y="138"/>
                    </a:lnTo>
                    <a:lnTo>
                      <a:pt x="547" y="134"/>
                    </a:lnTo>
                    <a:lnTo>
                      <a:pt x="547" y="133"/>
                    </a:lnTo>
                    <a:lnTo>
                      <a:pt x="549" y="131"/>
                    </a:lnTo>
                    <a:lnTo>
                      <a:pt x="552" y="126"/>
                    </a:lnTo>
                    <a:lnTo>
                      <a:pt x="553" y="119"/>
                    </a:lnTo>
                    <a:lnTo>
                      <a:pt x="554" y="118"/>
                    </a:lnTo>
                    <a:lnTo>
                      <a:pt x="556" y="112"/>
                    </a:lnTo>
                    <a:lnTo>
                      <a:pt x="557" y="109"/>
                    </a:lnTo>
                    <a:lnTo>
                      <a:pt x="557" y="97"/>
                    </a:lnTo>
                    <a:lnTo>
                      <a:pt x="553" y="91"/>
                    </a:lnTo>
                    <a:lnTo>
                      <a:pt x="550" y="88"/>
                    </a:lnTo>
                    <a:lnTo>
                      <a:pt x="546" y="87"/>
                    </a:lnTo>
                    <a:lnTo>
                      <a:pt x="531" y="93"/>
                    </a:lnTo>
                    <a:lnTo>
                      <a:pt x="526" y="90"/>
                    </a:lnTo>
                    <a:lnTo>
                      <a:pt x="525" y="87"/>
                    </a:lnTo>
                    <a:lnTo>
                      <a:pt x="524" y="87"/>
                    </a:lnTo>
                    <a:lnTo>
                      <a:pt x="522" y="84"/>
                    </a:lnTo>
                    <a:lnTo>
                      <a:pt x="518" y="60"/>
                    </a:lnTo>
                    <a:lnTo>
                      <a:pt x="515" y="52"/>
                    </a:lnTo>
                    <a:lnTo>
                      <a:pt x="511" y="47"/>
                    </a:lnTo>
                    <a:lnTo>
                      <a:pt x="501" y="38"/>
                    </a:lnTo>
                    <a:lnTo>
                      <a:pt x="501" y="37"/>
                    </a:lnTo>
                    <a:lnTo>
                      <a:pt x="502" y="31"/>
                    </a:lnTo>
                    <a:lnTo>
                      <a:pt x="486" y="28"/>
                    </a:lnTo>
                    <a:lnTo>
                      <a:pt x="431" y="25"/>
                    </a:lnTo>
                    <a:lnTo>
                      <a:pt x="433" y="21"/>
                    </a:lnTo>
                    <a:lnTo>
                      <a:pt x="430" y="21"/>
                    </a:lnTo>
                    <a:lnTo>
                      <a:pt x="413" y="16"/>
                    </a:lnTo>
                    <a:lnTo>
                      <a:pt x="406" y="11"/>
                    </a:lnTo>
                    <a:lnTo>
                      <a:pt x="397" y="3"/>
                    </a:lnTo>
                    <a:lnTo>
                      <a:pt x="397" y="4"/>
                    </a:lnTo>
                    <a:lnTo>
                      <a:pt x="395" y="6"/>
                    </a:lnTo>
                    <a:lnTo>
                      <a:pt x="390" y="10"/>
                    </a:lnTo>
                    <a:lnTo>
                      <a:pt x="388" y="9"/>
                    </a:lnTo>
                    <a:lnTo>
                      <a:pt x="370" y="0"/>
                    </a:lnTo>
                    <a:lnTo>
                      <a:pt x="360" y="2"/>
                    </a:lnTo>
                    <a:lnTo>
                      <a:pt x="342" y="2"/>
                    </a:lnTo>
                    <a:lnTo>
                      <a:pt x="342" y="3"/>
                    </a:lnTo>
                    <a:lnTo>
                      <a:pt x="341" y="4"/>
                    </a:lnTo>
                    <a:lnTo>
                      <a:pt x="341" y="7"/>
                    </a:lnTo>
                    <a:lnTo>
                      <a:pt x="337" y="17"/>
                    </a:lnTo>
                    <a:lnTo>
                      <a:pt x="325" y="34"/>
                    </a:lnTo>
                    <a:lnTo>
                      <a:pt x="325" y="35"/>
                    </a:lnTo>
                    <a:lnTo>
                      <a:pt x="324" y="35"/>
                    </a:lnTo>
                    <a:lnTo>
                      <a:pt x="317" y="37"/>
                    </a:lnTo>
                    <a:lnTo>
                      <a:pt x="303" y="33"/>
                    </a:lnTo>
                    <a:lnTo>
                      <a:pt x="301" y="33"/>
                    </a:lnTo>
                    <a:lnTo>
                      <a:pt x="299" y="31"/>
                    </a:lnTo>
                    <a:lnTo>
                      <a:pt x="292" y="31"/>
                    </a:lnTo>
                    <a:lnTo>
                      <a:pt x="282" y="34"/>
                    </a:lnTo>
                    <a:lnTo>
                      <a:pt x="279" y="34"/>
                    </a:lnTo>
                    <a:lnTo>
                      <a:pt x="278" y="35"/>
                    </a:lnTo>
                    <a:lnTo>
                      <a:pt x="267" y="41"/>
                    </a:lnTo>
                    <a:lnTo>
                      <a:pt x="260" y="40"/>
                    </a:lnTo>
                    <a:lnTo>
                      <a:pt x="255" y="34"/>
                    </a:lnTo>
                    <a:lnTo>
                      <a:pt x="251" y="30"/>
                    </a:lnTo>
                    <a:lnTo>
                      <a:pt x="254" y="28"/>
                    </a:lnTo>
                    <a:lnTo>
                      <a:pt x="255" y="25"/>
                    </a:lnTo>
                    <a:lnTo>
                      <a:pt x="253" y="20"/>
                    </a:lnTo>
                    <a:lnTo>
                      <a:pt x="248" y="14"/>
                    </a:lnTo>
                    <a:lnTo>
                      <a:pt x="246" y="13"/>
                    </a:lnTo>
                    <a:lnTo>
                      <a:pt x="244" y="13"/>
                    </a:lnTo>
                    <a:lnTo>
                      <a:pt x="241" y="11"/>
                    </a:lnTo>
                    <a:lnTo>
                      <a:pt x="239" y="11"/>
                    </a:lnTo>
                    <a:lnTo>
                      <a:pt x="234" y="10"/>
                    </a:lnTo>
                    <a:lnTo>
                      <a:pt x="234" y="23"/>
                    </a:lnTo>
                    <a:lnTo>
                      <a:pt x="233" y="23"/>
                    </a:lnTo>
                    <a:lnTo>
                      <a:pt x="219" y="17"/>
                    </a:lnTo>
                    <a:lnTo>
                      <a:pt x="218" y="16"/>
                    </a:lnTo>
                    <a:lnTo>
                      <a:pt x="218" y="11"/>
                    </a:lnTo>
                    <a:lnTo>
                      <a:pt x="201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14" name="Freeform 242">
                <a:extLst>
                  <a:ext uri="{FF2B5EF4-FFF2-40B4-BE49-F238E27FC236}">
                    <a16:creationId xmlns:a16="http://schemas.microsoft.com/office/drawing/2014/main" id="{DCAE8AF8-1EE8-CB26-A010-FC02367233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1" y="487"/>
                <a:ext cx="107" cy="94"/>
              </a:xfrm>
              <a:custGeom>
                <a:avLst/>
                <a:gdLst>
                  <a:gd name="T0" fmla="*/ 57 w 424"/>
                  <a:gd name="T1" fmla="*/ 80 h 377"/>
                  <a:gd name="T2" fmla="*/ 71 w 424"/>
                  <a:gd name="T3" fmla="*/ 120 h 377"/>
                  <a:gd name="T4" fmla="*/ 99 w 424"/>
                  <a:gd name="T5" fmla="*/ 124 h 377"/>
                  <a:gd name="T6" fmla="*/ 99 w 424"/>
                  <a:gd name="T7" fmla="*/ 152 h 377"/>
                  <a:gd name="T8" fmla="*/ 84 w 424"/>
                  <a:gd name="T9" fmla="*/ 171 h 377"/>
                  <a:gd name="T10" fmla="*/ 68 w 424"/>
                  <a:gd name="T11" fmla="*/ 159 h 377"/>
                  <a:gd name="T12" fmla="*/ 61 w 424"/>
                  <a:gd name="T13" fmla="*/ 186 h 377"/>
                  <a:gd name="T14" fmla="*/ 54 w 424"/>
                  <a:gd name="T15" fmla="*/ 201 h 377"/>
                  <a:gd name="T16" fmla="*/ 41 w 424"/>
                  <a:gd name="T17" fmla="*/ 202 h 377"/>
                  <a:gd name="T18" fmla="*/ 53 w 424"/>
                  <a:gd name="T19" fmla="*/ 218 h 377"/>
                  <a:gd name="T20" fmla="*/ 56 w 424"/>
                  <a:gd name="T21" fmla="*/ 230 h 377"/>
                  <a:gd name="T22" fmla="*/ 77 w 424"/>
                  <a:gd name="T23" fmla="*/ 261 h 377"/>
                  <a:gd name="T24" fmla="*/ 38 w 424"/>
                  <a:gd name="T25" fmla="*/ 289 h 377"/>
                  <a:gd name="T26" fmla="*/ 19 w 424"/>
                  <a:gd name="T27" fmla="*/ 300 h 377"/>
                  <a:gd name="T28" fmla="*/ 4 w 424"/>
                  <a:gd name="T29" fmla="*/ 318 h 377"/>
                  <a:gd name="T30" fmla="*/ 28 w 424"/>
                  <a:gd name="T31" fmla="*/ 341 h 377"/>
                  <a:gd name="T32" fmla="*/ 63 w 424"/>
                  <a:gd name="T33" fmla="*/ 356 h 377"/>
                  <a:gd name="T34" fmla="*/ 82 w 424"/>
                  <a:gd name="T35" fmla="*/ 336 h 377"/>
                  <a:gd name="T36" fmla="*/ 103 w 424"/>
                  <a:gd name="T37" fmla="*/ 338 h 377"/>
                  <a:gd name="T38" fmla="*/ 137 w 424"/>
                  <a:gd name="T39" fmla="*/ 371 h 377"/>
                  <a:gd name="T40" fmla="*/ 146 w 424"/>
                  <a:gd name="T41" fmla="*/ 377 h 377"/>
                  <a:gd name="T42" fmla="*/ 159 w 424"/>
                  <a:gd name="T43" fmla="*/ 364 h 377"/>
                  <a:gd name="T44" fmla="*/ 183 w 424"/>
                  <a:gd name="T45" fmla="*/ 339 h 377"/>
                  <a:gd name="T46" fmla="*/ 192 w 424"/>
                  <a:gd name="T47" fmla="*/ 366 h 377"/>
                  <a:gd name="T48" fmla="*/ 235 w 424"/>
                  <a:gd name="T49" fmla="*/ 351 h 377"/>
                  <a:gd name="T50" fmla="*/ 257 w 424"/>
                  <a:gd name="T51" fmla="*/ 341 h 377"/>
                  <a:gd name="T52" fmla="*/ 293 w 424"/>
                  <a:gd name="T53" fmla="*/ 341 h 377"/>
                  <a:gd name="T54" fmla="*/ 283 w 424"/>
                  <a:gd name="T55" fmla="*/ 289 h 377"/>
                  <a:gd name="T56" fmla="*/ 311 w 424"/>
                  <a:gd name="T57" fmla="*/ 267 h 377"/>
                  <a:gd name="T58" fmla="*/ 322 w 424"/>
                  <a:gd name="T59" fmla="*/ 310 h 377"/>
                  <a:gd name="T60" fmla="*/ 349 w 424"/>
                  <a:gd name="T61" fmla="*/ 318 h 377"/>
                  <a:gd name="T62" fmla="*/ 364 w 424"/>
                  <a:gd name="T63" fmla="*/ 321 h 377"/>
                  <a:gd name="T64" fmla="*/ 406 w 424"/>
                  <a:gd name="T65" fmla="*/ 338 h 377"/>
                  <a:gd name="T66" fmla="*/ 422 w 424"/>
                  <a:gd name="T67" fmla="*/ 300 h 377"/>
                  <a:gd name="T68" fmla="*/ 420 w 424"/>
                  <a:gd name="T69" fmla="*/ 264 h 377"/>
                  <a:gd name="T70" fmla="*/ 415 w 424"/>
                  <a:gd name="T71" fmla="*/ 262 h 377"/>
                  <a:gd name="T72" fmla="*/ 398 w 424"/>
                  <a:gd name="T73" fmla="*/ 254 h 377"/>
                  <a:gd name="T74" fmla="*/ 395 w 424"/>
                  <a:gd name="T75" fmla="*/ 233 h 377"/>
                  <a:gd name="T76" fmla="*/ 415 w 424"/>
                  <a:gd name="T77" fmla="*/ 197 h 377"/>
                  <a:gd name="T78" fmla="*/ 408 w 424"/>
                  <a:gd name="T79" fmla="*/ 186 h 377"/>
                  <a:gd name="T80" fmla="*/ 384 w 424"/>
                  <a:gd name="T81" fmla="*/ 194 h 377"/>
                  <a:gd name="T82" fmla="*/ 356 w 424"/>
                  <a:gd name="T83" fmla="*/ 195 h 377"/>
                  <a:gd name="T84" fmla="*/ 338 w 424"/>
                  <a:gd name="T85" fmla="*/ 191 h 377"/>
                  <a:gd name="T86" fmla="*/ 289 w 424"/>
                  <a:gd name="T87" fmla="*/ 181 h 377"/>
                  <a:gd name="T88" fmla="*/ 255 w 424"/>
                  <a:gd name="T89" fmla="*/ 169 h 377"/>
                  <a:gd name="T90" fmla="*/ 239 w 424"/>
                  <a:gd name="T91" fmla="*/ 141 h 377"/>
                  <a:gd name="T92" fmla="*/ 268 w 424"/>
                  <a:gd name="T93" fmla="*/ 113 h 377"/>
                  <a:gd name="T94" fmla="*/ 278 w 424"/>
                  <a:gd name="T95" fmla="*/ 78 h 377"/>
                  <a:gd name="T96" fmla="*/ 272 w 424"/>
                  <a:gd name="T97" fmla="*/ 70 h 377"/>
                  <a:gd name="T98" fmla="*/ 275 w 424"/>
                  <a:gd name="T99" fmla="*/ 50 h 377"/>
                  <a:gd name="T100" fmla="*/ 266 w 424"/>
                  <a:gd name="T101" fmla="*/ 50 h 377"/>
                  <a:gd name="T102" fmla="*/ 250 w 424"/>
                  <a:gd name="T103" fmla="*/ 28 h 377"/>
                  <a:gd name="T104" fmla="*/ 226 w 424"/>
                  <a:gd name="T105" fmla="*/ 29 h 377"/>
                  <a:gd name="T106" fmla="*/ 209 w 424"/>
                  <a:gd name="T107" fmla="*/ 42 h 377"/>
                  <a:gd name="T108" fmla="*/ 187 w 424"/>
                  <a:gd name="T109" fmla="*/ 44 h 377"/>
                  <a:gd name="T110" fmla="*/ 177 w 424"/>
                  <a:gd name="T111" fmla="*/ 26 h 377"/>
                  <a:gd name="T112" fmla="*/ 145 w 424"/>
                  <a:gd name="T113" fmla="*/ 7 h 377"/>
                  <a:gd name="T114" fmla="*/ 131 w 424"/>
                  <a:gd name="T115" fmla="*/ 1 h 377"/>
                  <a:gd name="T116" fmla="*/ 109 w 424"/>
                  <a:gd name="T117" fmla="*/ 8 h 377"/>
                  <a:gd name="T118" fmla="*/ 93 w 424"/>
                  <a:gd name="T119" fmla="*/ 29 h 377"/>
                  <a:gd name="T120" fmla="*/ 54 w 424"/>
                  <a:gd name="T121" fmla="*/ 60 h 3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24" h="377">
                    <a:moveTo>
                      <a:pt x="50" y="64"/>
                    </a:moveTo>
                    <a:lnTo>
                      <a:pt x="48" y="64"/>
                    </a:lnTo>
                    <a:lnTo>
                      <a:pt x="47" y="70"/>
                    </a:lnTo>
                    <a:lnTo>
                      <a:pt x="47" y="71"/>
                    </a:lnTo>
                    <a:lnTo>
                      <a:pt x="57" y="80"/>
                    </a:lnTo>
                    <a:lnTo>
                      <a:pt x="61" y="85"/>
                    </a:lnTo>
                    <a:lnTo>
                      <a:pt x="64" y="93"/>
                    </a:lnTo>
                    <a:lnTo>
                      <a:pt x="68" y="117"/>
                    </a:lnTo>
                    <a:lnTo>
                      <a:pt x="70" y="120"/>
                    </a:lnTo>
                    <a:lnTo>
                      <a:pt x="71" y="120"/>
                    </a:lnTo>
                    <a:lnTo>
                      <a:pt x="72" y="123"/>
                    </a:lnTo>
                    <a:lnTo>
                      <a:pt x="77" y="126"/>
                    </a:lnTo>
                    <a:lnTo>
                      <a:pt x="92" y="120"/>
                    </a:lnTo>
                    <a:lnTo>
                      <a:pt x="96" y="121"/>
                    </a:lnTo>
                    <a:lnTo>
                      <a:pt x="99" y="124"/>
                    </a:lnTo>
                    <a:lnTo>
                      <a:pt x="103" y="130"/>
                    </a:lnTo>
                    <a:lnTo>
                      <a:pt x="103" y="142"/>
                    </a:lnTo>
                    <a:lnTo>
                      <a:pt x="102" y="145"/>
                    </a:lnTo>
                    <a:lnTo>
                      <a:pt x="100" y="151"/>
                    </a:lnTo>
                    <a:lnTo>
                      <a:pt x="99" y="152"/>
                    </a:lnTo>
                    <a:lnTo>
                      <a:pt x="98" y="159"/>
                    </a:lnTo>
                    <a:lnTo>
                      <a:pt x="95" y="164"/>
                    </a:lnTo>
                    <a:lnTo>
                      <a:pt x="93" y="166"/>
                    </a:lnTo>
                    <a:lnTo>
                      <a:pt x="93" y="167"/>
                    </a:lnTo>
                    <a:lnTo>
                      <a:pt x="84" y="171"/>
                    </a:lnTo>
                    <a:lnTo>
                      <a:pt x="81" y="171"/>
                    </a:lnTo>
                    <a:lnTo>
                      <a:pt x="77" y="159"/>
                    </a:lnTo>
                    <a:lnTo>
                      <a:pt x="75" y="156"/>
                    </a:lnTo>
                    <a:lnTo>
                      <a:pt x="72" y="156"/>
                    </a:lnTo>
                    <a:lnTo>
                      <a:pt x="68" y="159"/>
                    </a:lnTo>
                    <a:lnTo>
                      <a:pt x="68" y="164"/>
                    </a:lnTo>
                    <a:lnTo>
                      <a:pt x="71" y="173"/>
                    </a:lnTo>
                    <a:lnTo>
                      <a:pt x="71" y="174"/>
                    </a:lnTo>
                    <a:lnTo>
                      <a:pt x="68" y="184"/>
                    </a:lnTo>
                    <a:lnTo>
                      <a:pt x="61" y="186"/>
                    </a:lnTo>
                    <a:lnTo>
                      <a:pt x="60" y="183"/>
                    </a:lnTo>
                    <a:lnTo>
                      <a:pt x="57" y="183"/>
                    </a:lnTo>
                    <a:lnTo>
                      <a:pt x="56" y="186"/>
                    </a:lnTo>
                    <a:lnTo>
                      <a:pt x="54" y="195"/>
                    </a:lnTo>
                    <a:lnTo>
                      <a:pt x="54" y="201"/>
                    </a:lnTo>
                    <a:lnTo>
                      <a:pt x="48" y="198"/>
                    </a:lnTo>
                    <a:lnTo>
                      <a:pt x="47" y="198"/>
                    </a:lnTo>
                    <a:lnTo>
                      <a:pt x="43" y="200"/>
                    </a:lnTo>
                    <a:lnTo>
                      <a:pt x="43" y="201"/>
                    </a:lnTo>
                    <a:lnTo>
                      <a:pt x="41" y="202"/>
                    </a:lnTo>
                    <a:lnTo>
                      <a:pt x="38" y="212"/>
                    </a:lnTo>
                    <a:lnTo>
                      <a:pt x="39" y="215"/>
                    </a:lnTo>
                    <a:lnTo>
                      <a:pt x="41" y="216"/>
                    </a:lnTo>
                    <a:lnTo>
                      <a:pt x="51" y="216"/>
                    </a:lnTo>
                    <a:lnTo>
                      <a:pt x="53" y="218"/>
                    </a:lnTo>
                    <a:lnTo>
                      <a:pt x="51" y="220"/>
                    </a:lnTo>
                    <a:lnTo>
                      <a:pt x="51" y="223"/>
                    </a:lnTo>
                    <a:lnTo>
                      <a:pt x="54" y="227"/>
                    </a:lnTo>
                    <a:lnTo>
                      <a:pt x="54" y="229"/>
                    </a:lnTo>
                    <a:lnTo>
                      <a:pt x="56" y="230"/>
                    </a:lnTo>
                    <a:lnTo>
                      <a:pt x="58" y="231"/>
                    </a:lnTo>
                    <a:lnTo>
                      <a:pt x="63" y="236"/>
                    </a:lnTo>
                    <a:lnTo>
                      <a:pt x="74" y="260"/>
                    </a:lnTo>
                    <a:lnTo>
                      <a:pt x="77" y="260"/>
                    </a:lnTo>
                    <a:lnTo>
                      <a:pt x="77" y="261"/>
                    </a:lnTo>
                    <a:lnTo>
                      <a:pt x="75" y="261"/>
                    </a:lnTo>
                    <a:lnTo>
                      <a:pt x="74" y="262"/>
                    </a:lnTo>
                    <a:lnTo>
                      <a:pt x="60" y="269"/>
                    </a:lnTo>
                    <a:lnTo>
                      <a:pt x="48" y="285"/>
                    </a:lnTo>
                    <a:lnTo>
                      <a:pt x="38" y="289"/>
                    </a:lnTo>
                    <a:lnTo>
                      <a:pt x="24" y="285"/>
                    </a:lnTo>
                    <a:lnTo>
                      <a:pt x="21" y="283"/>
                    </a:lnTo>
                    <a:lnTo>
                      <a:pt x="21" y="291"/>
                    </a:lnTo>
                    <a:lnTo>
                      <a:pt x="19" y="297"/>
                    </a:lnTo>
                    <a:lnTo>
                      <a:pt x="19" y="300"/>
                    </a:lnTo>
                    <a:lnTo>
                      <a:pt x="18" y="301"/>
                    </a:lnTo>
                    <a:lnTo>
                      <a:pt x="18" y="303"/>
                    </a:lnTo>
                    <a:lnTo>
                      <a:pt x="5" y="317"/>
                    </a:lnTo>
                    <a:lnTo>
                      <a:pt x="5" y="318"/>
                    </a:lnTo>
                    <a:lnTo>
                      <a:pt x="4" y="318"/>
                    </a:lnTo>
                    <a:lnTo>
                      <a:pt x="1" y="322"/>
                    </a:lnTo>
                    <a:lnTo>
                      <a:pt x="0" y="331"/>
                    </a:lnTo>
                    <a:lnTo>
                      <a:pt x="7" y="332"/>
                    </a:lnTo>
                    <a:lnTo>
                      <a:pt x="17" y="339"/>
                    </a:lnTo>
                    <a:lnTo>
                      <a:pt x="28" y="341"/>
                    </a:lnTo>
                    <a:lnTo>
                      <a:pt x="41" y="348"/>
                    </a:lnTo>
                    <a:lnTo>
                      <a:pt x="54" y="352"/>
                    </a:lnTo>
                    <a:lnTo>
                      <a:pt x="56" y="354"/>
                    </a:lnTo>
                    <a:lnTo>
                      <a:pt x="60" y="356"/>
                    </a:lnTo>
                    <a:lnTo>
                      <a:pt x="63" y="356"/>
                    </a:lnTo>
                    <a:lnTo>
                      <a:pt x="74" y="349"/>
                    </a:lnTo>
                    <a:lnTo>
                      <a:pt x="75" y="348"/>
                    </a:lnTo>
                    <a:lnTo>
                      <a:pt x="77" y="345"/>
                    </a:lnTo>
                    <a:lnTo>
                      <a:pt x="82" y="338"/>
                    </a:lnTo>
                    <a:lnTo>
                      <a:pt x="82" y="336"/>
                    </a:lnTo>
                    <a:lnTo>
                      <a:pt x="86" y="332"/>
                    </a:lnTo>
                    <a:lnTo>
                      <a:pt x="96" y="328"/>
                    </a:lnTo>
                    <a:lnTo>
                      <a:pt x="96" y="329"/>
                    </a:lnTo>
                    <a:lnTo>
                      <a:pt x="100" y="336"/>
                    </a:lnTo>
                    <a:lnTo>
                      <a:pt x="103" y="338"/>
                    </a:lnTo>
                    <a:lnTo>
                      <a:pt x="120" y="348"/>
                    </a:lnTo>
                    <a:lnTo>
                      <a:pt x="131" y="360"/>
                    </a:lnTo>
                    <a:lnTo>
                      <a:pt x="135" y="367"/>
                    </a:lnTo>
                    <a:lnTo>
                      <a:pt x="134" y="371"/>
                    </a:lnTo>
                    <a:lnTo>
                      <a:pt x="137" y="371"/>
                    </a:lnTo>
                    <a:lnTo>
                      <a:pt x="138" y="373"/>
                    </a:lnTo>
                    <a:lnTo>
                      <a:pt x="138" y="374"/>
                    </a:lnTo>
                    <a:lnTo>
                      <a:pt x="139" y="374"/>
                    </a:lnTo>
                    <a:lnTo>
                      <a:pt x="139" y="375"/>
                    </a:lnTo>
                    <a:lnTo>
                      <a:pt x="146" y="377"/>
                    </a:lnTo>
                    <a:lnTo>
                      <a:pt x="146" y="375"/>
                    </a:lnTo>
                    <a:lnTo>
                      <a:pt x="149" y="370"/>
                    </a:lnTo>
                    <a:lnTo>
                      <a:pt x="152" y="368"/>
                    </a:lnTo>
                    <a:lnTo>
                      <a:pt x="153" y="367"/>
                    </a:lnTo>
                    <a:lnTo>
                      <a:pt x="159" y="364"/>
                    </a:lnTo>
                    <a:lnTo>
                      <a:pt x="166" y="363"/>
                    </a:lnTo>
                    <a:lnTo>
                      <a:pt x="168" y="363"/>
                    </a:lnTo>
                    <a:lnTo>
                      <a:pt x="178" y="349"/>
                    </a:lnTo>
                    <a:lnTo>
                      <a:pt x="183" y="341"/>
                    </a:lnTo>
                    <a:lnTo>
                      <a:pt x="183" y="339"/>
                    </a:lnTo>
                    <a:lnTo>
                      <a:pt x="185" y="339"/>
                    </a:lnTo>
                    <a:lnTo>
                      <a:pt x="190" y="343"/>
                    </a:lnTo>
                    <a:lnTo>
                      <a:pt x="194" y="351"/>
                    </a:lnTo>
                    <a:lnTo>
                      <a:pt x="192" y="360"/>
                    </a:lnTo>
                    <a:lnTo>
                      <a:pt x="192" y="366"/>
                    </a:lnTo>
                    <a:lnTo>
                      <a:pt x="191" y="370"/>
                    </a:lnTo>
                    <a:lnTo>
                      <a:pt x="202" y="366"/>
                    </a:lnTo>
                    <a:lnTo>
                      <a:pt x="211" y="366"/>
                    </a:lnTo>
                    <a:lnTo>
                      <a:pt x="228" y="359"/>
                    </a:lnTo>
                    <a:lnTo>
                      <a:pt x="235" y="351"/>
                    </a:lnTo>
                    <a:lnTo>
                      <a:pt x="241" y="348"/>
                    </a:lnTo>
                    <a:lnTo>
                      <a:pt x="245" y="346"/>
                    </a:lnTo>
                    <a:lnTo>
                      <a:pt x="247" y="346"/>
                    </a:lnTo>
                    <a:lnTo>
                      <a:pt x="251" y="348"/>
                    </a:lnTo>
                    <a:lnTo>
                      <a:pt x="257" y="341"/>
                    </a:lnTo>
                    <a:lnTo>
                      <a:pt x="266" y="338"/>
                    </a:lnTo>
                    <a:lnTo>
                      <a:pt x="282" y="339"/>
                    </a:lnTo>
                    <a:lnTo>
                      <a:pt x="288" y="338"/>
                    </a:lnTo>
                    <a:lnTo>
                      <a:pt x="290" y="342"/>
                    </a:lnTo>
                    <a:lnTo>
                      <a:pt x="293" y="341"/>
                    </a:lnTo>
                    <a:lnTo>
                      <a:pt x="293" y="335"/>
                    </a:lnTo>
                    <a:lnTo>
                      <a:pt x="297" y="335"/>
                    </a:lnTo>
                    <a:lnTo>
                      <a:pt x="297" y="334"/>
                    </a:lnTo>
                    <a:lnTo>
                      <a:pt x="296" y="332"/>
                    </a:lnTo>
                    <a:lnTo>
                      <a:pt x="283" y="289"/>
                    </a:lnTo>
                    <a:lnTo>
                      <a:pt x="290" y="283"/>
                    </a:lnTo>
                    <a:lnTo>
                      <a:pt x="292" y="281"/>
                    </a:lnTo>
                    <a:lnTo>
                      <a:pt x="293" y="279"/>
                    </a:lnTo>
                    <a:lnTo>
                      <a:pt x="295" y="276"/>
                    </a:lnTo>
                    <a:lnTo>
                      <a:pt x="311" y="267"/>
                    </a:lnTo>
                    <a:lnTo>
                      <a:pt x="312" y="267"/>
                    </a:lnTo>
                    <a:lnTo>
                      <a:pt x="311" y="271"/>
                    </a:lnTo>
                    <a:lnTo>
                      <a:pt x="312" y="279"/>
                    </a:lnTo>
                    <a:lnTo>
                      <a:pt x="321" y="301"/>
                    </a:lnTo>
                    <a:lnTo>
                      <a:pt x="322" y="310"/>
                    </a:lnTo>
                    <a:lnTo>
                      <a:pt x="333" y="314"/>
                    </a:lnTo>
                    <a:lnTo>
                      <a:pt x="336" y="315"/>
                    </a:lnTo>
                    <a:lnTo>
                      <a:pt x="341" y="315"/>
                    </a:lnTo>
                    <a:lnTo>
                      <a:pt x="348" y="318"/>
                    </a:lnTo>
                    <a:lnTo>
                      <a:pt x="349" y="318"/>
                    </a:lnTo>
                    <a:lnTo>
                      <a:pt x="353" y="321"/>
                    </a:lnTo>
                    <a:lnTo>
                      <a:pt x="355" y="321"/>
                    </a:lnTo>
                    <a:lnTo>
                      <a:pt x="360" y="318"/>
                    </a:lnTo>
                    <a:lnTo>
                      <a:pt x="360" y="320"/>
                    </a:lnTo>
                    <a:lnTo>
                      <a:pt x="364" y="321"/>
                    </a:lnTo>
                    <a:lnTo>
                      <a:pt x="384" y="329"/>
                    </a:lnTo>
                    <a:lnTo>
                      <a:pt x="385" y="329"/>
                    </a:lnTo>
                    <a:lnTo>
                      <a:pt x="386" y="331"/>
                    </a:lnTo>
                    <a:lnTo>
                      <a:pt x="388" y="331"/>
                    </a:lnTo>
                    <a:lnTo>
                      <a:pt x="406" y="338"/>
                    </a:lnTo>
                    <a:lnTo>
                      <a:pt x="408" y="338"/>
                    </a:lnTo>
                    <a:lnTo>
                      <a:pt x="409" y="324"/>
                    </a:lnTo>
                    <a:lnTo>
                      <a:pt x="408" y="314"/>
                    </a:lnTo>
                    <a:lnTo>
                      <a:pt x="413" y="307"/>
                    </a:lnTo>
                    <a:lnTo>
                      <a:pt x="422" y="300"/>
                    </a:lnTo>
                    <a:lnTo>
                      <a:pt x="422" y="299"/>
                    </a:lnTo>
                    <a:lnTo>
                      <a:pt x="413" y="281"/>
                    </a:lnTo>
                    <a:lnTo>
                      <a:pt x="413" y="278"/>
                    </a:lnTo>
                    <a:lnTo>
                      <a:pt x="419" y="265"/>
                    </a:lnTo>
                    <a:lnTo>
                      <a:pt x="420" y="264"/>
                    </a:lnTo>
                    <a:lnTo>
                      <a:pt x="424" y="257"/>
                    </a:lnTo>
                    <a:lnTo>
                      <a:pt x="423" y="257"/>
                    </a:lnTo>
                    <a:lnTo>
                      <a:pt x="419" y="258"/>
                    </a:lnTo>
                    <a:lnTo>
                      <a:pt x="415" y="261"/>
                    </a:lnTo>
                    <a:lnTo>
                      <a:pt x="415" y="262"/>
                    </a:lnTo>
                    <a:lnTo>
                      <a:pt x="413" y="262"/>
                    </a:lnTo>
                    <a:lnTo>
                      <a:pt x="409" y="265"/>
                    </a:lnTo>
                    <a:lnTo>
                      <a:pt x="406" y="265"/>
                    </a:lnTo>
                    <a:lnTo>
                      <a:pt x="403" y="262"/>
                    </a:lnTo>
                    <a:lnTo>
                      <a:pt x="398" y="254"/>
                    </a:lnTo>
                    <a:lnTo>
                      <a:pt x="392" y="253"/>
                    </a:lnTo>
                    <a:lnTo>
                      <a:pt x="392" y="254"/>
                    </a:lnTo>
                    <a:lnTo>
                      <a:pt x="391" y="253"/>
                    </a:lnTo>
                    <a:lnTo>
                      <a:pt x="391" y="250"/>
                    </a:lnTo>
                    <a:lnTo>
                      <a:pt x="395" y="233"/>
                    </a:lnTo>
                    <a:lnTo>
                      <a:pt x="403" y="226"/>
                    </a:lnTo>
                    <a:lnTo>
                      <a:pt x="406" y="218"/>
                    </a:lnTo>
                    <a:lnTo>
                      <a:pt x="412" y="208"/>
                    </a:lnTo>
                    <a:lnTo>
                      <a:pt x="415" y="201"/>
                    </a:lnTo>
                    <a:lnTo>
                      <a:pt x="415" y="197"/>
                    </a:lnTo>
                    <a:lnTo>
                      <a:pt x="412" y="194"/>
                    </a:lnTo>
                    <a:lnTo>
                      <a:pt x="410" y="191"/>
                    </a:lnTo>
                    <a:lnTo>
                      <a:pt x="408" y="188"/>
                    </a:lnTo>
                    <a:lnTo>
                      <a:pt x="409" y="186"/>
                    </a:lnTo>
                    <a:lnTo>
                      <a:pt x="408" y="186"/>
                    </a:lnTo>
                    <a:lnTo>
                      <a:pt x="408" y="184"/>
                    </a:lnTo>
                    <a:lnTo>
                      <a:pt x="402" y="181"/>
                    </a:lnTo>
                    <a:lnTo>
                      <a:pt x="401" y="180"/>
                    </a:lnTo>
                    <a:lnTo>
                      <a:pt x="398" y="180"/>
                    </a:lnTo>
                    <a:lnTo>
                      <a:pt x="384" y="194"/>
                    </a:lnTo>
                    <a:lnTo>
                      <a:pt x="381" y="200"/>
                    </a:lnTo>
                    <a:lnTo>
                      <a:pt x="371" y="201"/>
                    </a:lnTo>
                    <a:lnTo>
                      <a:pt x="367" y="202"/>
                    </a:lnTo>
                    <a:lnTo>
                      <a:pt x="366" y="200"/>
                    </a:lnTo>
                    <a:lnTo>
                      <a:pt x="356" y="195"/>
                    </a:lnTo>
                    <a:lnTo>
                      <a:pt x="352" y="195"/>
                    </a:lnTo>
                    <a:lnTo>
                      <a:pt x="345" y="194"/>
                    </a:lnTo>
                    <a:lnTo>
                      <a:pt x="342" y="194"/>
                    </a:lnTo>
                    <a:lnTo>
                      <a:pt x="339" y="193"/>
                    </a:lnTo>
                    <a:lnTo>
                      <a:pt x="338" y="191"/>
                    </a:lnTo>
                    <a:lnTo>
                      <a:pt x="338" y="190"/>
                    </a:lnTo>
                    <a:lnTo>
                      <a:pt x="329" y="180"/>
                    </a:lnTo>
                    <a:lnTo>
                      <a:pt x="328" y="179"/>
                    </a:lnTo>
                    <a:lnTo>
                      <a:pt x="325" y="180"/>
                    </a:lnTo>
                    <a:lnTo>
                      <a:pt x="289" y="181"/>
                    </a:lnTo>
                    <a:lnTo>
                      <a:pt x="289" y="180"/>
                    </a:lnTo>
                    <a:lnTo>
                      <a:pt x="288" y="180"/>
                    </a:lnTo>
                    <a:lnTo>
                      <a:pt x="259" y="170"/>
                    </a:lnTo>
                    <a:lnTo>
                      <a:pt x="258" y="169"/>
                    </a:lnTo>
                    <a:lnTo>
                      <a:pt x="255" y="169"/>
                    </a:lnTo>
                    <a:lnTo>
                      <a:pt x="230" y="157"/>
                    </a:lnTo>
                    <a:lnTo>
                      <a:pt x="229" y="156"/>
                    </a:lnTo>
                    <a:lnTo>
                      <a:pt x="229" y="155"/>
                    </a:lnTo>
                    <a:lnTo>
                      <a:pt x="237" y="147"/>
                    </a:lnTo>
                    <a:lnTo>
                      <a:pt x="239" y="141"/>
                    </a:lnTo>
                    <a:lnTo>
                      <a:pt x="239" y="134"/>
                    </a:lnTo>
                    <a:lnTo>
                      <a:pt x="243" y="134"/>
                    </a:lnTo>
                    <a:lnTo>
                      <a:pt x="259" y="123"/>
                    </a:lnTo>
                    <a:lnTo>
                      <a:pt x="265" y="117"/>
                    </a:lnTo>
                    <a:lnTo>
                      <a:pt x="268" y="113"/>
                    </a:lnTo>
                    <a:lnTo>
                      <a:pt x="271" y="110"/>
                    </a:lnTo>
                    <a:lnTo>
                      <a:pt x="271" y="107"/>
                    </a:lnTo>
                    <a:lnTo>
                      <a:pt x="279" y="88"/>
                    </a:lnTo>
                    <a:lnTo>
                      <a:pt x="279" y="84"/>
                    </a:lnTo>
                    <a:lnTo>
                      <a:pt x="278" y="78"/>
                    </a:lnTo>
                    <a:lnTo>
                      <a:pt x="272" y="75"/>
                    </a:lnTo>
                    <a:lnTo>
                      <a:pt x="269" y="73"/>
                    </a:lnTo>
                    <a:lnTo>
                      <a:pt x="269" y="71"/>
                    </a:lnTo>
                    <a:lnTo>
                      <a:pt x="271" y="70"/>
                    </a:lnTo>
                    <a:lnTo>
                      <a:pt x="272" y="70"/>
                    </a:lnTo>
                    <a:lnTo>
                      <a:pt x="272" y="71"/>
                    </a:lnTo>
                    <a:lnTo>
                      <a:pt x="275" y="71"/>
                    </a:lnTo>
                    <a:lnTo>
                      <a:pt x="276" y="68"/>
                    </a:lnTo>
                    <a:lnTo>
                      <a:pt x="276" y="54"/>
                    </a:lnTo>
                    <a:lnTo>
                      <a:pt x="275" y="50"/>
                    </a:lnTo>
                    <a:lnTo>
                      <a:pt x="275" y="47"/>
                    </a:lnTo>
                    <a:lnTo>
                      <a:pt x="272" y="46"/>
                    </a:lnTo>
                    <a:lnTo>
                      <a:pt x="269" y="46"/>
                    </a:lnTo>
                    <a:lnTo>
                      <a:pt x="268" y="49"/>
                    </a:lnTo>
                    <a:lnTo>
                      <a:pt x="266" y="50"/>
                    </a:lnTo>
                    <a:lnTo>
                      <a:pt x="264" y="50"/>
                    </a:lnTo>
                    <a:lnTo>
                      <a:pt x="261" y="49"/>
                    </a:lnTo>
                    <a:lnTo>
                      <a:pt x="261" y="47"/>
                    </a:lnTo>
                    <a:lnTo>
                      <a:pt x="255" y="33"/>
                    </a:lnTo>
                    <a:lnTo>
                      <a:pt x="250" y="28"/>
                    </a:lnTo>
                    <a:lnTo>
                      <a:pt x="248" y="28"/>
                    </a:lnTo>
                    <a:lnTo>
                      <a:pt x="247" y="33"/>
                    </a:lnTo>
                    <a:lnTo>
                      <a:pt x="241" y="39"/>
                    </a:lnTo>
                    <a:lnTo>
                      <a:pt x="239" y="37"/>
                    </a:lnTo>
                    <a:lnTo>
                      <a:pt x="226" y="29"/>
                    </a:lnTo>
                    <a:lnTo>
                      <a:pt x="219" y="30"/>
                    </a:lnTo>
                    <a:lnTo>
                      <a:pt x="215" y="33"/>
                    </a:lnTo>
                    <a:lnTo>
                      <a:pt x="211" y="39"/>
                    </a:lnTo>
                    <a:lnTo>
                      <a:pt x="211" y="40"/>
                    </a:lnTo>
                    <a:lnTo>
                      <a:pt x="209" y="42"/>
                    </a:lnTo>
                    <a:lnTo>
                      <a:pt x="204" y="42"/>
                    </a:lnTo>
                    <a:lnTo>
                      <a:pt x="192" y="51"/>
                    </a:lnTo>
                    <a:lnTo>
                      <a:pt x="192" y="53"/>
                    </a:lnTo>
                    <a:lnTo>
                      <a:pt x="191" y="51"/>
                    </a:lnTo>
                    <a:lnTo>
                      <a:pt x="187" y="44"/>
                    </a:lnTo>
                    <a:lnTo>
                      <a:pt x="185" y="43"/>
                    </a:lnTo>
                    <a:lnTo>
                      <a:pt x="185" y="37"/>
                    </a:lnTo>
                    <a:lnTo>
                      <a:pt x="183" y="35"/>
                    </a:lnTo>
                    <a:lnTo>
                      <a:pt x="178" y="28"/>
                    </a:lnTo>
                    <a:lnTo>
                      <a:pt x="177" y="26"/>
                    </a:lnTo>
                    <a:lnTo>
                      <a:pt x="176" y="26"/>
                    </a:lnTo>
                    <a:lnTo>
                      <a:pt x="166" y="18"/>
                    </a:lnTo>
                    <a:lnTo>
                      <a:pt x="152" y="13"/>
                    </a:lnTo>
                    <a:lnTo>
                      <a:pt x="151" y="13"/>
                    </a:lnTo>
                    <a:lnTo>
                      <a:pt x="145" y="7"/>
                    </a:lnTo>
                    <a:lnTo>
                      <a:pt x="141" y="4"/>
                    </a:lnTo>
                    <a:lnTo>
                      <a:pt x="139" y="3"/>
                    </a:lnTo>
                    <a:lnTo>
                      <a:pt x="138" y="3"/>
                    </a:lnTo>
                    <a:lnTo>
                      <a:pt x="137" y="1"/>
                    </a:lnTo>
                    <a:lnTo>
                      <a:pt x="131" y="1"/>
                    </a:lnTo>
                    <a:lnTo>
                      <a:pt x="127" y="0"/>
                    </a:lnTo>
                    <a:lnTo>
                      <a:pt x="125" y="1"/>
                    </a:lnTo>
                    <a:lnTo>
                      <a:pt x="111" y="1"/>
                    </a:lnTo>
                    <a:lnTo>
                      <a:pt x="110" y="4"/>
                    </a:lnTo>
                    <a:lnTo>
                      <a:pt x="109" y="8"/>
                    </a:lnTo>
                    <a:lnTo>
                      <a:pt x="103" y="13"/>
                    </a:lnTo>
                    <a:lnTo>
                      <a:pt x="99" y="15"/>
                    </a:lnTo>
                    <a:lnTo>
                      <a:pt x="95" y="17"/>
                    </a:lnTo>
                    <a:lnTo>
                      <a:pt x="93" y="26"/>
                    </a:lnTo>
                    <a:lnTo>
                      <a:pt x="93" y="29"/>
                    </a:lnTo>
                    <a:lnTo>
                      <a:pt x="92" y="29"/>
                    </a:lnTo>
                    <a:lnTo>
                      <a:pt x="92" y="30"/>
                    </a:lnTo>
                    <a:lnTo>
                      <a:pt x="77" y="35"/>
                    </a:lnTo>
                    <a:lnTo>
                      <a:pt x="68" y="35"/>
                    </a:lnTo>
                    <a:lnTo>
                      <a:pt x="54" y="60"/>
                    </a:lnTo>
                    <a:lnTo>
                      <a:pt x="50" y="6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15" name="Freeform 243">
                <a:extLst>
                  <a:ext uri="{FF2B5EF4-FFF2-40B4-BE49-F238E27FC236}">
                    <a16:creationId xmlns:a16="http://schemas.microsoft.com/office/drawing/2014/main" id="{56557E69-1B2C-B798-D242-1FD56DC5DF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1" y="349"/>
                <a:ext cx="133" cy="97"/>
              </a:xfrm>
              <a:custGeom>
                <a:avLst/>
                <a:gdLst>
                  <a:gd name="T0" fmla="*/ 100 w 529"/>
                  <a:gd name="T1" fmla="*/ 201 h 388"/>
                  <a:gd name="T2" fmla="*/ 82 w 529"/>
                  <a:gd name="T3" fmla="*/ 205 h 388"/>
                  <a:gd name="T4" fmla="*/ 58 w 529"/>
                  <a:gd name="T5" fmla="*/ 242 h 388"/>
                  <a:gd name="T6" fmla="*/ 46 w 529"/>
                  <a:gd name="T7" fmla="*/ 240 h 388"/>
                  <a:gd name="T8" fmla="*/ 3 w 529"/>
                  <a:gd name="T9" fmla="*/ 258 h 388"/>
                  <a:gd name="T10" fmla="*/ 11 w 529"/>
                  <a:gd name="T11" fmla="*/ 287 h 388"/>
                  <a:gd name="T12" fmla="*/ 26 w 529"/>
                  <a:gd name="T13" fmla="*/ 316 h 388"/>
                  <a:gd name="T14" fmla="*/ 15 w 529"/>
                  <a:gd name="T15" fmla="*/ 341 h 388"/>
                  <a:gd name="T16" fmla="*/ 15 w 529"/>
                  <a:gd name="T17" fmla="*/ 359 h 388"/>
                  <a:gd name="T18" fmla="*/ 27 w 529"/>
                  <a:gd name="T19" fmla="*/ 388 h 388"/>
                  <a:gd name="T20" fmla="*/ 70 w 529"/>
                  <a:gd name="T21" fmla="*/ 342 h 388"/>
                  <a:gd name="T22" fmla="*/ 102 w 529"/>
                  <a:gd name="T23" fmla="*/ 362 h 388"/>
                  <a:gd name="T24" fmla="*/ 134 w 529"/>
                  <a:gd name="T25" fmla="*/ 352 h 388"/>
                  <a:gd name="T26" fmla="*/ 157 w 529"/>
                  <a:gd name="T27" fmla="*/ 321 h 388"/>
                  <a:gd name="T28" fmla="*/ 176 w 529"/>
                  <a:gd name="T29" fmla="*/ 298 h 388"/>
                  <a:gd name="T30" fmla="*/ 184 w 529"/>
                  <a:gd name="T31" fmla="*/ 298 h 388"/>
                  <a:gd name="T32" fmla="*/ 197 w 529"/>
                  <a:gd name="T33" fmla="*/ 299 h 388"/>
                  <a:gd name="T34" fmla="*/ 222 w 529"/>
                  <a:gd name="T35" fmla="*/ 298 h 388"/>
                  <a:gd name="T36" fmla="*/ 231 w 529"/>
                  <a:gd name="T37" fmla="*/ 288 h 388"/>
                  <a:gd name="T38" fmla="*/ 254 w 529"/>
                  <a:gd name="T39" fmla="*/ 296 h 388"/>
                  <a:gd name="T40" fmla="*/ 258 w 529"/>
                  <a:gd name="T41" fmla="*/ 273 h 388"/>
                  <a:gd name="T42" fmla="*/ 264 w 529"/>
                  <a:gd name="T43" fmla="*/ 247 h 388"/>
                  <a:gd name="T44" fmla="*/ 275 w 529"/>
                  <a:gd name="T45" fmla="*/ 228 h 388"/>
                  <a:gd name="T46" fmla="*/ 301 w 529"/>
                  <a:gd name="T47" fmla="*/ 267 h 388"/>
                  <a:gd name="T48" fmla="*/ 311 w 529"/>
                  <a:gd name="T49" fmla="*/ 268 h 388"/>
                  <a:gd name="T50" fmla="*/ 341 w 529"/>
                  <a:gd name="T51" fmla="*/ 254 h 388"/>
                  <a:gd name="T52" fmla="*/ 350 w 529"/>
                  <a:gd name="T53" fmla="*/ 260 h 388"/>
                  <a:gd name="T54" fmla="*/ 372 w 529"/>
                  <a:gd name="T55" fmla="*/ 249 h 388"/>
                  <a:gd name="T56" fmla="*/ 418 w 529"/>
                  <a:gd name="T57" fmla="*/ 250 h 388"/>
                  <a:gd name="T58" fmla="*/ 448 w 529"/>
                  <a:gd name="T59" fmla="*/ 258 h 388"/>
                  <a:gd name="T60" fmla="*/ 483 w 529"/>
                  <a:gd name="T61" fmla="*/ 234 h 388"/>
                  <a:gd name="T62" fmla="*/ 511 w 529"/>
                  <a:gd name="T63" fmla="*/ 208 h 388"/>
                  <a:gd name="T64" fmla="*/ 519 w 529"/>
                  <a:gd name="T65" fmla="*/ 198 h 388"/>
                  <a:gd name="T66" fmla="*/ 528 w 529"/>
                  <a:gd name="T67" fmla="*/ 175 h 388"/>
                  <a:gd name="T68" fmla="*/ 515 w 529"/>
                  <a:gd name="T69" fmla="*/ 155 h 388"/>
                  <a:gd name="T70" fmla="*/ 495 w 529"/>
                  <a:gd name="T71" fmla="*/ 148 h 388"/>
                  <a:gd name="T72" fmla="*/ 476 w 529"/>
                  <a:gd name="T73" fmla="*/ 144 h 388"/>
                  <a:gd name="T74" fmla="*/ 469 w 529"/>
                  <a:gd name="T75" fmla="*/ 124 h 388"/>
                  <a:gd name="T76" fmla="*/ 451 w 529"/>
                  <a:gd name="T77" fmla="*/ 131 h 388"/>
                  <a:gd name="T78" fmla="*/ 445 w 529"/>
                  <a:gd name="T79" fmla="*/ 147 h 388"/>
                  <a:gd name="T80" fmla="*/ 462 w 529"/>
                  <a:gd name="T81" fmla="*/ 154 h 388"/>
                  <a:gd name="T82" fmla="*/ 463 w 529"/>
                  <a:gd name="T83" fmla="*/ 177 h 388"/>
                  <a:gd name="T84" fmla="*/ 431 w 529"/>
                  <a:gd name="T85" fmla="*/ 165 h 388"/>
                  <a:gd name="T86" fmla="*/ 418 w 529"/>
                  <a:gd name="T87" fmla="*/ 151 h 388"/>
                  <a:gd name="T88" fmla="*/ 395 w 529"/>
                  <a:gd name="T89" fmla="*/ 90 h 388"/>
                  <a:gd name="T90" fmla="*/ 374 w 529"/>
                  <a:gd name="T91" fmla="*/ 83 h 388"/>
                  <a:gd name="T92" fmla="*/ 363 w 529"/>
                  <a:gd name="T93" fmla="*/ 67 h 388"/>
                  <a:gd name="T94" fmla="*/ 298 w 529"/>
                  <a:gd name="T95" fmla="*/ 0 h 388"/>
                  <a:gd name="T96" fmla="*/ 265 w 529"/>
                  <a:gd name="T97" fmla="*/ 18 h 388"/>
                  <a:gd name="T98" fmla="*/ 254 w 529"/>
                  <a:gd name="T99" fmla="*/ 30 h 388"/>
                  <a:gd name="T100" fmla="*/ 233 w 529"/>
                  <a:gd name="T101" fmla="*/ 31 h 388"/>
                  <a:gd name="T102" fmla="*/ 180 w 529"/>
                  <a:gd name="T103" fmla="*/ 50 h 388"/>
                  <a:gd name="T104" fmla="*/ 188 w 529"/>
                  <a:gd name="T105" fmla="*/ 66 h 388"/>
                  <a:gd name="T106" fmla="*/ 131 w 529"/>
                  <a:gd name="T107" fmla="*/ 78 h 388"/>
                  <a:gd name="T108" fmla="*/ 147 w 529"/>
                  <a:gd name="T109" fmla="*/ 129 h 388"/>
                  <a:gd name="T110" fmla="*/ 138 w 529"/>
                  <a:gd name="T111" fmla="*/ 157 h 3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529" h="388">
                    <a:moveTo>
                      <a:pt x="114" y="164"/>
                    </a:moveTo>
                    <a:lnTo>
                      <a:pt x="113" y="165"/>
                    </a:lnTo>
                    <a:lnTo>
                      <a:pt x="106" y="187"/>
                    </a:lnTo>
                    <a:lnTo>
                      <a:pt x="99" y="198"/>
                    </a:lnTo>
                    <a:lnTo>
                      <a:pt x="100" y="200"/>
                    </a:lnTo>
                    <a:lnTo>
                      <a:pt x="100" y="201"/>
                    </a:lnTo>
                    <a:lnTo>
                      <a:pt x="97" y="208"/>
                    </a:lnTo>
                    <a:lnTo>
                      <a:pt x="92" y="211"/>
                    </a:lnTo>
                    <a:lnTo>
                      <a:pt x="87" y="211"/>
                    </a:lnTo>
                    <a:lnTo>
                      <a:pt x="83" y="213"/>
                    </a:lnTo>
                    <a:lnTo>
                      <a:pt x="78" y="208"/>
                    </a:lnTo>
                    <a:lnTo>
                      <a:pt x="82" y="205"/>
                    </a:lnTo>
                    <a:lnTo>
                      <a:pt x="74" y="208"/>
                    </a:lnTo>
                    <a:lnTo>
                      <a:pt x="71" y="211"/>
                    </a:lnTo>
                    <a:lnTo>
                      <a:pt x="71" y="213"/>
                    </a:lnTo>
                    <a:lnTo>
                      <a:pt x="64" y="220"/>
                    </a:lnTo>
                    <a:lnTo>
                      <a:pt x="58" y="229"/>
                    </a:lnTo>
                    <a:lnTo>
                      <a:pt x="58" y="242"/>
                    </a:lnTo>
                    <a:lnTo>
                      <a:pt x="56" y="242"/>
                    </a:lnTo>
                    <a:lnTo>
                      <a:pt x="56" y="240"/>
                    </a:lnTo>
                    <a:lnTo>
                      <a:pt x="54" y="240"/>
                    </a:lnTo>
                    <a:lnTo>
                      <a:pt x="51" y="239"/>
                    </a:lnTo>
                    <a:lnTo>
                      <a:pt x="49" y="240"/>
                    </a:lnTo>
                    <a:lnTo>
                      <a:pt x="46" y="240"/>
                    </a:lnTo>
                    <a:lnTo>
                      <a:pt x="39" y="243"/>
                    </a:lnTo>
                    <a:lnTo>
                      <a:pt x="30" y="249"/>
                    </a:lnTo>
                    <a:lnTo>
                      <a:pt x="25" y="251"/>
                    </a:lnTo>
                    <a:lnTo>
                      <a:pt x="20" y="251"/>
                    </a:lnTo>
                    <a:lnTo>
                      <a:pt x="15" y="253"/>
                    </a:lnTo>
                    <a:lnTo>
                      <a:pt x="3" y="258"/>
                    </a:lnTo>
                    <a:lnTo>
                      <a:pt x="3" y="260"/>
                    </a:lnTo>
                    <a:lnTo>
                      <a:pt x="1" y="263"/>
                    </a:lnTo>
                    <a:lnTo>
                      <a:pt x="0" y="263"/>
                    </a:lnTo>
                    <a:lnTo>
                      <a:pt x="0" y="265"/>
                    </a:lnTo>
                    <a:lnTo>
                      <a:pt x="8" y="285"/>
                    </a:lnTo>
                    <a:lnTo>
                      <a:pt x="11" y="287"/>
                    </a:lnTo>
                    <a:lnTo>
                      <a:pt x="12" y="288"/>
                    </a:lnTo>
                    <a:lnTo>
                      <a:pt x="15" y="288"/>
                    </a:lnTo>
                    <a:lnTo>
                      <a:pt x="18" y="296"/>
                    </a:lnTo>
                    <a:lnTo>
                      <a:pt x="18" y="310"/>
                    </a:lnTo>
                    <a:lnTo>
                      <a:pt x="25" y="314"/>
                    </a:lnTo>
                    <a:lnTo>
                      <a:pt x="26" y="316"/>
                    </a:lnTo>
                    <a:lnTo>
                      <a:pt x="26" y="317"/>
                    </a:lnTo>
                    <a:lnTo>
                      <a:pt x="29" y="324"/>
                    </a:lnTo>
                    <a:lnTo>
                      <a:pt x="26" y="334"/>
                    </a:lnTo>
                    <a:lnTo>
                      <a:pt x="18" y="340"/>
                    </a:lnTo>
                    <a:lnTo>
                      <a:pt x="16" y="340"/>
                    </a:lnTo>
                    <a:lnTo>
                      <a:pt x="15" y="341"/>
                    </a:lnTo>
                    <a:lnTo>
                      <a:pt x="11" y="347"/>
                    </a:lnTo>
                    <a:lnTo>
                      <a:pt x="15" y="354"/>
                    </a:lnTo>
                    <a:lnTo>
                      <a:pt x="18" y="356"/>
                    </a:lnTo>
                    <a:lnTo>
                      <a:pt x="19" y="356"/>
                    </a:lnTo>
                    <a:lnTo>
                      <a:pt x="19" y="358"/>
                    </a:lnTo>
                    <a:lnTo>
                      <a:pt x="15" y="359"/>
                    </a:lnTo>
                    <a:lnTo>
                      <a:pt x="12" y="359"/>
                    </a:lnTo>
                    <a:lnTo>
                      <a:pt x="19" y="362"/>
                    </a:lnTo>
                    <a:lnTo>
                      <a:pt x="20" y="368"/>
                    </a:lnTo>
                    <a:lnTo>
                      <a:pt x="20" y="370"/>
                    </a:lnTo>
                    <a:lnTo>
                      <a:pt x="25" y="387"/>
                    </a:lnTo>
                    <a:lnTo>
                      <a:pt x="27" y="388"/>
                    </a:lnTo>
                    <a:lnTo>
                      <a:pt x="44" y="377"/>
                    </a:lnTo>
                    <a:lnTo>
                      <a:pt x="53" y="366"/>
                    </a:lnTo>
                    <a:lnTo>
                      <a:pt x="67" y="354"/>
                    </a:lnTo>
                    <a:lnTo>
                      <a:pt x="71" y="354"/>
                    </a:lnTo>
                    <a:lnTo>
                      <a:pt x="70" y="345"/>
                    </a:lnTo>
                    <a:lnTo>
                      <a:pt x="70" y="342"/>
                    </a:lnTo>
                    <a:lnTo>
                      <a:pt x="78" y="344"/>
                    </a:lnTo>
                    <a:lnTo>
                      <a:pt x="86" y="348"/>
                    </a:lnTo>
                    <a:lnTo>
                      <a:pt x="87" y="351"/>
                    </a:lnTo>
                    <a:lnTo>
                      <a:pt x="96" y="361"/>
                    </a:lnTo>
                    <a:lnTo>
                      <a:pt x="97" y="361"/>
                    </a:lnTo>
                    <a:lnTo>
                      <a:pt x="102" y="362"/>
                    </a:lnTo>
                    <a:lnTo>
                      <a:pt x="109" y="363"/>
                    </a:lnTo>
                    <a:lnTo>
                      <a:pt x="111" y="365"/>
                    </a:lnTo>
                    <a:lnTo>
                      <a:pt x="117" y="362"/>
                    </a:lnTo>
                    <a:lnTo>
                      <a:pt x="130" y="359"/>
                    </a:lnTo>
                    <a:lnTo>
                      <a:pt x="131" y="358"/>
                    </a:lnTo>
                    <a:lnTo>
                      <a:pt x="134" y="352"/>
                    </a:lnTo>
                    <a:lnTo>
                      <a:pt x="147" y="342"/>
                    </a:lnTo>
                    <a:lnTo>
                      <a:pt x="149" y="342"/>
                    </a:lnTo>
                    <a:lnTo>
                      <a:pt x="149" y="335"/>
                    </a:lnTo>
                    <a:lnTo>
                      <a:pt x="153" y="324"/>
                    </a:lnTo>
                    <a:lnTo>
                      <a:pt x="156" y="321"/>
                    </a:lnTo>
                    <a:lnTo>
                      <a:pt x="157" y="321"/>
                    </a:lnTo>
                    <a:lnTo>
                      <a:pt x="163" y="320"/>
                    </a:lnTo>
                    <a:lnTo>
                      <a:pt x="166" y="318"/>
                    </a:lnTo>
                    <a:lnTo>
                      <a:pt x="169" y="316"/>
                    </a:lnTo>
                    <a:lnTo>
                      <a:pt x="173" y="309"/>
                    </a:lnTo>
                    <a:lnTo>
                      <a:pt x="176" y="299"/>
                    </a:lnTo>
                    <a:lnTo>
                      <a:pt x="176" y="298"/>
                    </a:lnTo>
                    <a:lnTo>
                      <a:pt x="181" y="298"/>
                    </a:lnTo>
                    <a:lnTo>
                      <a:pt x="181" y="302"/>
                    </a:lnTo>
                    <a:lnTo>
                      <a:pt x="188" y="302"/>
                    </a:lnTo>
                    <a:lnTo>
                      <a:pt x="188" y="301"/>
                    </a:lnTo>
                    <a:lnTo>
                      <a:pt x="187" y="301"/>
                    </a:lnTo>
                    <a:lnTo>
                      <a:pt x="184" y="298"/>
                    </a:lnTo>
                    <a:lnTo>
                      <a:pt x="183" y="298"/>
                    </a:lnTo>
                    <a:lnTo>
                      <a:pt x="181" y="296"/>
                    </a:lnTo>
                    <a:lnTo>
                      <a:pt x="180" y="296"/>
                    </a:lnTo>
                    <a:lnTo>
                      <a:pt x="178" y="295"/>
                    </a:lnTo>
                    <a:lnTo>
                      <a:pt x="176" y="294"/>
                    </a:lnTo>
                    <a:lnTo>
                      <a:pt x="197" y="299"/>
                    </a:lnTo>
                    <a:lnTo>
                      <a:pt x="198" y="302"/>
                    </a:lnTo>
                    <a:lnTo>
                      <a:pt x="198" y="303"/>
                    </a:lnTo>
                    <a:lnTo>
                      <a:pt x="217" y="302"/>
                    </a:lnTo>
                    <a:lnTo>
                      <a:pt x="220" y="301"/>
                    </a:lnTo>
                    <a:lnTo>
                      <a:pt x="220" y="298"/>
                    </a:lnTo>
                    <a:lnTo>
                      <a:pt x="222" y="298"/>
                    </a:lnTo>
                    <a:lnTo>
                      <a:pt x="222" y="296"/>
                    </a:lnTo>
                    <a:lnTo>
                      <a:pt x="223" y="296"/>
                    </a:lnTo>
                    <a:lnTo>
                      <a:pt x="224" y="295"/>
                    </a:lnTo>
                    <a:lnTo>
                      <a:pt x="226" y="295"/>
                    </a:lnTo>
                    <a:lnTo>
                      <a:pt x="230" y="289"/>
                    </a:lnTo>
                    <a:lnTo>
                      <a:pt x="231" y="288"/>
                    </a:lnTo>
                    <a:lnTo>
                      <a:pt x="234" y="287"/>
                    </a:lnTo>
                    <a:lnTo>
                      <a:pt x="243" y="287"/>
                    </a:lnTo>
                    <a:lnTo>
                      <a:pt x="248" y="288"/>
                    </a:lnTo>
                    <a:lnTo>
                      <a:pt x="251" y="291"/>
                    </a:lnTo>
                    <a:lnTo>
                      <a:pt x="252" y="295"/>
                    </a:lnTo>
                    <a:lnTo>
                      <a:pt x="254" y="296"/>
                    </a:lnTo>
                    <a:lnTo>
                      <a:pt x="254" y="298"/>
                    </a:lnTo>
                    <a:lnTo>
                      <a:pt x="257" y="298"/>
                    </a:lnTo>
                    <a:lnTo>
                      <a:pt x="258" y="285"/>
                    </a:lnTo>
                    <a:lnTo>
                      <a:pt x="255" y="281"/>
                    </a:lnTo>
                    <a:lnTo>
                      <a:pt x="255" y="280"/>
                    </a:lnTo>
                    <a:lnTo>
                      <a:pt x="258" y="273"/>
                    </a:lnTo>
                    <a:lnTo>
                      <a:pt x="258" y="270"/>
                    </a:lnTo>
                    <a:lnTo>
                      <a:pt x="264" y="260"/>
                    </a:lnTo>
                    <a:lnTo>
                      <a:pt x="264" y="258"/>
                    </a:lnTo>
                    <a:lnTo>
                      <a:pt x="266" y="256"/>
                    </a:lnTo>
                    <a:lnTo>
                      <a:pt x="268" y="256"/>
                    </a:lnTo>
                    <a:lnTo>
                      <a:pt x="264" y="247"/>
                    </a:lnTo>
                    <a:lnTo>
                      <a:pt x="261" y="246"/>
                    </a:lnTo>
                    <a:lnTo>
                      <a:pt x="261" y="244"/>
                    </a:lnTo>
                    <a:lnTo>
                      <a:pt x="259" y="244"/>
                    </a:lnTo>
                    <a:lnTo>
                      <a:pt x="261" y="242"/>
                    </a:lnTo>
                    <a:lnTo>
                      <a:pt x="271" y="231"/>
                    </a:lnTo>
                    <a:lnTo>
                      <a:pt x="275" y="228"/>
                    </a:lnTo>
                    <a:lnTo>
                      <a:pt x="286" y="225"/>
                    </a:lnTo>
                    <a:lnTo>
                      <a:pt x="289" y="229"/>
                    </a:lnTo>
                    <a:lnTo>
                      <a:pt x="296" y="231"/>
                    </a:lnTo>
                    <a:lnTo>
                      <a:pt x="297" y="231"/>
                    </a:lnTo>
                    <a:lnTo>
                      <a:pt x="297" y="250"/>
                    </a:lnTo>
                    <a:lnTo>
                      <a:pt x="301" y="267"/>
                    </a:lnTo>
                    <a:lnTo>
                      <a:pt x="308" y="278"/>
                    </a:lnTo>
                    <a:lnTo>
                      <a:pt x="311" y="277"/>
                    </a:lnTo>
                    <a:lnTo>
                      <a:pt x="311" y="275"/>
                    </a:lnTo>
                    <a:lnTo>
                      <a:pt x="310" y="273"/>
                    </a:lnTo>
                    <a:lnTo>
                      <a:pt x="311" y="270"/>
                    </a:lnTo>
                    <a:lnTo>
                      <a:pt x="311" y="268"/>
                    </a:lnTo>
                    <a:lnTo>
                      <a:pt x="315" y="260"/>
                    </a:lnTo>
                    <a:lnTo>
                      <a:pt x="321" y="254"/>
                    </a:lnTo>
                    <a:lnTo>
                      <a:pt x="326" y="251"/>
                    </a:lnTo>
                    <a:lnTo>
                      <a:pt x="331" y="250"/>
                    </a:lnTo>
                    <a:lnTo>
                      <a:pt x="335" y="251"/>
                    </a:lnTo>
                    <a:lnTo>
                      <a:pt x="341" y="254"/>
                    </a:lnTo>
                    <a:lnTo>
                      <a:pt x="342" y="253"/>
                    </a:lnTo>
                    <a:lnTo>
                      <a:pt x="346" y="251"/>
                    </a:lnTo>
                    <a:lnTo>
                      <a:pt x="347" y="253"/>
                    </a:lnTo>
                    <a:lnTo>
                      <a:pt x="346" y="256"/>
                    </a:lnTo>
                    <a:lnTo>
                      <a:pt x="349" y="260"/>
                    </a:lnTo>
                    <a:lnTo>
                      <a:pt x="350" y="260"/>
                    </a:lnTo>
                    <a:lnTo>
                      <a:pt x="350" y="258"/>
                    </a:lnTo>
                    <a:lnTo>
                      <a:pt x="354" y="254"/>
                    </a:lnTo>
                    <a:lnTo>
                      <a:pt x="363" y="250"/>
                    </a:lnTo>
                    <a:lnTo>
                      <a:pt x="365" y="247"/>
                    </a:lnTo>
                    <a:lnTo>
                      <a:pt x="370" y="249"/>
                    </a:lnTo>
                    <a:lnTo>
                      <a:pt x="372" y="249"/>
                    </a:lnTo>
                    <a:lnTo>
                      <a:pt x="384" y="242"/>
                    </a:lnTo>
                    <a:lnTo>
                      <a:pt x="389" y="240"/>
                    </a:lnTo>
                    <a:lnTo>
                      <a:pt x="392" y="239"/>
                    </a:lnTo>
                    <a:lnTo>
                      <a:pt x="413" y="247"/>
                    </a:lnTo>
                    <a:lnTo>
                      <a:pt x="417" y="249"/>
                    </a:lnTo>
                    <a:lnTo>
                      <a:pt x="418" y="250"/>
                    </a:lnTo>
                    <a:lnTo>
                      <a:pt x="421" y="260"/>
                    </a:lnTo>
                    <a:lnTo>
                      <a:pt x="423" y="260"/>
                    </a:lnTo>
                    <a:lnTo>
                      <a:pt x="423" y="258"/>
                    </a:lnTo>
                    <a:lnTo>
                      <a:pt x="444" y="251"/>
                    </a:lnTo>
                    <a:lnTo>
                      <a:pt x="448" y="256"/>
                    </a:lnTo>
                    <a:lnTo>
                      <a:pt x="448" y="258"/>
                    </a:lnTo>
                    <a:lnTo>
                      <a:pt x="449" y="258"/>
                    </a:lnTo>
                    <a:lnTo>
                      <a:pt x="459" y="258"/>
                    </a:lnTo>
                    <a:lnTo>
                      <a:pt x="461" y="257"/>
                    </a:lnTo>
                    <a:lnTo>
                      <a:pt x="469" y="253"/>
                    </a:lnTo>
                    <a:lnTo>
                      <a:pt x="473" y="249"/>
                    </a:lnTo>
                    <a:lnTo>
                      <a:pt x="483" y="234"/>
                    </a:lnTo>
                    <a:lnTo>
                      <a:pt x="484" y="228"/>
                    </a:lnTo>
                    <a:lnTo>
                      <a:pt x="487" y="224"/>
                    </a:lnTo>
                    <a:lnTo>
                      <a:pt x="494" y="215"/>
                    </a:lnTo>
                    <a:lnTo>
                      <a:pt x="504" y="210"/>
                    </a:lnTo>
                    <a:lnTo>
                      <a:pt x="509" y="210"/>
                    </a:lnTo>
                    <a:lnTo>
                      <a:pt x="511" y="208"/>
                    </a:lnTo>
                    <a:lnTo>
                      <a:pt x="511" y="205"/>
                    </a:lnTo>
                    <a:lnTo>
                      <a:pt x="514" y="203"/>
                    </a:lnTo>
                    <a:lnTo>
                      <a:pt x="515" y="203"/>
                    </a:lnTo>
                    <a:lnTo>
                      <a:pt x="518" y="200"/>
                    </a:lnTo>
                    <a:lnTo>
                      <a:pt x="519" y="200"/>
                    </a:lnTo>
                    <a:lnTo>
                      <a:pt x="519" y="198"/>
                    </a:lnTo>
                    <a:lnTo>
                      <a:pt x="522" y="194"/>
                    </a:lnTo>
                    <a:lnTo>
                      <a:pt x="528" y="189"/>
                    </a:lnTo>
                    <a:lnTo>
                      <a:pt x="529" y="186"/>
                    </a:lnTo>
                    <a:lnTo>
                      <a:pt x="529" y="180"/>
                    </a:lnTo>
                    <a:lnTo>
                      <a:pt x="528" y="176"/>
                    </a:lnTo>
                    <a:lnTo>
                      <a:pt x="528" y="175"/>
                    </a:lnTo>
                    <a:lnTo>
                      <a:pt x="526" y="175"/>
                    </a:lnTo>
                    <a:lnTo>
                      <a:pt x="523" y="173"/>
                    </a:lnTo>
                    <a:lnTo>
                      <a:pt x="523" y="172"/>
                    </a:lnTo>
                    <a:lnTo>
                      <a:pt x="522" y="172"/>
                    </a:lnTo>
                    <a:lnTo>
                      <a:pt x="522" y="167"/>
                    </a:lnTo>
                    <a:lnTo>
                      <a:pt x="515" y="155"/>
                    </a:lnTo>
                    <a:lnTo>
                      <a:pt x="514" y="153"/>
                    </a:lnTo>
                    <a:lnTo>
                      <a:pt x="509" y="148"/>
                    </a:lnTo>
                    <a:lnTo>
                      <a:pt x="501" y="148"/>
                    </a:lnTo>
                    <a:lnTo>
                      <a:pt x="501" y="150"/>
                    </a:lnTo>
                    <a:lnTo>
                      <a:pt x="497" y="150"/>
                    </a:lnTo>
                    <a:lnTo>
                      <a:pt x="495" y="148"/>
                    </a:lnTo>
                    <a:lnTo>
                      <a:pt x="494" y="148"/>
                    </a:lnTo>
                    <a:lnTo>
                      <a:pt x="488" y="147"/>
                    </a:lnTo>
                    <a:lnTo>
                      <a:pt x="484" y="148"/>
                    </a:lnTo>
                    <a:lnTo>
                      <a:pt x="483" y="148"/>
                    </a:lnTo>
                    <a:lnTo>
                      <a:pt x="480" y="147"/>
                    </a:lnTo>
                    <a:lnTo>
                      <a:pt x="476" y="144"/>
                    </a:lnTo>
                    <a:lnTo>
                      <a:pt x="475" y="140"/>
                    </a:lnTo>
                    <a:lnTo>
                      <a:pt x="476" y="138"/>
                    </a:lnTo>
                    <a:lnTo>
                      <a:pt x="476" y="131"/>
                    </a:lnTo>
                    <a:lnTo>
                      <a:pt x="468" y="131"/>
                    </a:lnTo>
                    <a:lnTo>
                      <a:pt x="468" y="130"/>
                    </a:lnTo>
                    <a:lnTo>
                      <a:pt x="469" y="124"/>
                    </a:lnTo>
                    <a:lnTo>
                      <a:pt x="461" y="123"/>
                    </a:lnTo>
                    <a:lnTo>
                      <a:pt x="459" y="130"/>
                    </a:lnTo>
                    <a:lnTo>
                      <a:pt x="459" y="131"/>
                    </a:lnTo>
                    <a:lnTo>
                      <a:pt x="456" y="130"/>
                    </a:lnTo>
                    <a:lnTo>
                      <a:pt x="452" y="130"/>
                    </a:lnTo>
                    <a:lnTo>
                      <a:pt x="451" y="131"/>
                    </a:lnTo>
                    <a:lnTo>
                      <a:pt x="452" y="133"/>
                    </a:lnTo>
                    <a:lnTo>
                      <a:pt x="452" y="140"/>
                    </a:lnTo>
                    <a:lnTo>
                      <a:pt x="449" y="143"/>
                    </a:lnTo>
                    <a:lnTo>
                      <a:pt x="448" y="143"/>
                    </a:lnTo>
                    <a:lnTo>
                      <a:pt x="447" y="145"/>
                    </a:lnTo>
                    <a:lnTo>
                      <a:pt x="445" y="147"/>
                    </a:lnTo>
                    <a:lnTo>
                      <a:pt x="447" y="148"/>
                    </a:lnTo>
                    <a:lnTo>
                      <a:pt x="447" y="150"/>
                    </a:lnTo>
                    <a:lnTo>
                      <a:pt x="449" y="150"/>
                    </a:lnTo>
                    <a:lnTo>
                      <a:pt x="455" y="153"/>
                    </a:lnTo>
                    <a:lnTo>
                      <a:pt x="458" y="153"/>
                    </a:lnTo>
                    <a:lnTo>
                      <a:pt x="462" y="154"/>
                    </a:lnTo>
                    <a:lnTo>
                      <a:pt x="462" y="158"/>
                    </a:lnTo>
                    <a:lnTo>
                      <a:pt x="468" y="164"/>
                    </a:lnTo>
                    <a:lnTo>
                      <a:pt x="468" y="167"/>
                    </a:lnTo>
                    <a:lnTo>
                      <a:pt x="466" y="176"/>
                    </a:lnTo>
                    <a:lnTo>
                      <a:pt x="465" y="176"/>
                    </a:lnTo>
                    <a:lnTo>
                      <a:pt x="463" y="177"/>
                    </a:lnTo>
                    <a:lnTo>
                      <a:pt x="462" y="180"/>
                    </a:lnTo>
                    <a:lnTo>
                      <a:pt x="454" y="182"/>
                    </a:lnTo>
                    <a:lnTo>
                      <a:pt x="430" y="182"/>
                    </a:lnTo>
                    <a:lnTo>
                      <a:pt x="430" y="177"/>
                    </a:lnTo>
                    <a:lnTo>
                      <a:pt x="431" y="172"/>
                    </a:lnTo>
                    <a:lnTo>
                      <a:pt x="431" y="165"/>
                    </a:lnTo>
                    <a:lnTo>
                      <a:pt x="430" y="161"/>
                    </a:lnTo>
                    <a:lnTo>
                      <a:pt x="431" y="155"/>
                    </a:lnTo>
                    <a:lnTo>
                      <a:pt x="431" y="150"/>
                    </a:lnTo>
                    <a:lnTo>
                      <a:pt x="421" y="150"/>
                    </a:lnTo>
                    <a:lnTo>
                      <a:pt x="420" y="151"/>
                    </a:lnTo>
                    <a:lnTo>
                      <a:pt x="418" y="151"/>
                    </a:lnTo>
                    <a:lnTo>
                      <a:pt x="417" y="153"/>
                    </a:lnTo>
                    <a:lnTo>
                      <a:pt x="418" y="123"/>
                    </a:lnTo>
                    <a:lnTo>
                      <a:pt x="410" y="105"/>
                    </a:lnTo>
                    <a:lnTo>
                      <a:pt x="403" y="100"/>
                    </a:lnTo>
                    <a:lnTo>
                      <a:pt x="396" y="94"/>
                    </a:lnTo>
                    <a:lnTo>
                      <a:pt x="395" y="90"/>
                    </a:lnTo>
                    <a:lnTo>
                      <a:pt x="391" y="85"/>
                    </a:lnTo>
                    <a:lnTo>
                      <a:pt x="389" y="83"/>
                    </a:lnTo>
                    <a:lnTo>
                      <a:pt x="387" y="81"/>
                    </a:lnTo>
                    <a:lnTo>
                      <a:pt x="385" y="80"/>
                    </a:lnTo>
                    <a:lnTo>
                      <a:pt x="378" y="81"/>
                    </a:lnTo>
                    <a:lnTo>
                      <a:pt x="374" y="83"/>
                    </a:lnTo>
                    <a:lnTo>
                      <a:pt x="371" y="84"/>
                    </a:lnTo>
                    <a:lnTo>
                      <a:pt x="367" y="88"/>
                    </a:lnTo>
                    <a:lnTo>
                      <a:pt x="364" y="88"/>
                    </a:lnTo>
                    <a:lnTo>
                      <a:pt x="364" y="74"/>
                    </a:lnTo>
                    <a:lnTo>
                      <a:pt x="363" y="70"/>
                    </a:lnTo>
                    <a:lnTo>
                      <a:pt x="363" y="67"/>
                    </a:lnTo>
                    <a:lnTo>
                      <a:pt x="328" y="34"/>
                    </a:lnTo>
                    <a:lnTo>
                      <a:pt x="315" y="28"/>
                    </a:lnTo>
                    <a:lnTo>
                      <a:pt x="311" y="17"/>
                    </a:lnTo>
                    <a:lnTo>
                      <a:pt x="311" y="14"/>
                    </a:lnTo>
                    <a:lnTo>
                      <a:pt x="304" y="2"/>
                    </a:lnTo>
                    <a:lnTo>
                      <a:pt x="298" y="0"/>
                    </a:lnTo>
                    <a:lnTo>
                      <a:pt x="293" y="3"/>
                    </a:lnTo>
                    <a:lnTo>
                      <a:pt x="293" y="4"/>
                    </a:lnTo>
                    <a:lnTo>
                      <a:pt x="290" y="10"/>
                    </a:lnTo>
                    <a:lnTo>
                      <a:pt x="290" y="13"/>
                    </a:lnTo>
                    <a:lnTo>
                      <a:pt x="283" y="16"/>
                    </a:lnTo>
                    <a:lnTo>
                      <a:pt x="265" y="18"/>
                    </a:lnTo>
                    <a:lnTo>
                      <a:pt x="259" y="21"/>
                    </a:lnTo>
                    <a:lnTo>
                      <a:pt x="258" y="23"/>
                    </a:lnTo>
                    <a:lnTo>
                      <a:pt x="258" y="25"/>
                    </a:lnTo>
                    <a:lnTo>
                      <a:pt x="257" y="28"/>
                    </a:lnTo>
                    <a:lnTo>
                      <a:pt x="257" y="30"/>
                    </a:lnTo>
                    <a:lnTo>
                      <a:pt x="254" y="30"/>
                    </a:lnTo>
                    <a:lnTo>
                      <a:pt x="244" y="23"/>
                    </a:lnTo>
                    <a:lnTo>
                      <a:pt x="240" y="27"/>
                    </a:lnTo>
                    <a:lnTo>
                      <a:pt x="238" y="30"/>
                    </a:lnTo>
                    <a:lnTo>
                      <a:pt x="236" y="32"/>
                    </a:lnTo>
                    <a:lnTo>
                      <a:pt x="234" y="32"/>
                    </a:lnTo>
                    <a:lnTo>
                      <a:pt x="233" y="31"/>
                    </a:lnTo>
                    <a:lnTo>
                      <a:pt x="236" y="25"/>
                    </a:lnTo>
                    <a:lnTo>
                      <a:pt x="236" y="16"/>
                    </a:lnTo>
                    <a:lnTo>
                      <a:pt x="223" y="23"/>
                    </a:lnTo>
                    <a:lnTo>
                      <a:pt x="216" y="28"/>
                    </a:lnTo>
                    <a:lnTo>
                      <a:pt x="180" y="49"/>
                    </a:lnTo>
                    <a:lnTo>
                      <a:pt x="180" y="50"/>
                    </a:lnTo>
                    <a:lnTo>
                      <a:pt x="181" y="56"/>
                    </a:lnTo>
                    <a:lnTo>
                      <a:pt x="187" y="60"/>
                    </a:lnTo>
                    <a:lnTo>
                      <a:pt x="188" y="60"/>
                    </a:lnTo>
                    <a:lnTo>
                      <a:pt x="190" y="62"/>
                    </a:lnTo>
                    <a:lnTo>
                      <a:pt x="190" y="63"/>
                    </a:lnTo>
                    <a:lnTo>
                      <a:pt x="188" y="66"/>
                    </a:lnTo>
                    <a:lnTo>
                      <a:pt x="185" y="70"/>
                    </a:lnTo>
                    <a:lnTo>
                      <a:pt x="180" y="76"/>
                    </a:lnTo>
                    <a:lnTo>
                      <a:pt x="180" y="77"/>
                    </a:lnTo>
                    <a:lnTo>
                      <a:pt x="177" y="77"/>
                    </a:lnTo>
                    <a:lnTo>
                      <a:pt x="170" y="76"/>
                    </a:lnTo>
                    <a:lnTo>
                      <a:pt x="131" y="78"/>
                    </a:lnTo>
                    <a:lnTo>
                      <a:pt x="130" y="80"/>
                    </a:lnTo>
                    <a:lnTo>
                      <a:pt x="130" y="84"/>
                    </a:lnTo>
                    <a:lnTo>
                      <a:pt x="137" y="110"/>
                    </a:lnTo>
                    <a:lnTo>
                      <a:pt x="142" y="116"/>
                    </a:lnTo>
                    <a:lnTo>
                      <a:pt x="149" y="126"/>
                    </a:lnTo>
                    <a:lnTo>
                      <a:pt x="147" y="129"/>
                    </a:lnTo>
                    <a:lnTo>
                      <a:pt x="145" y="133"/>
                    </a:lnTo>
                    <a:lnTo>
                      <a:pt x="145" y="134"/>
                    </a:lnTo>
                    <a:lnTo>
                      <a:pt x="142" y="153"/>
                    </a:lnTo>
                    <a:lnTo>
                      <a:pt x="142" y="154"/>
                    </a:lnTo>
                    <a:lnTo>
                      <a:pt x="138" y="158"/>
                    </a:lnTo>
                    <a:lnTo>
                      <a:pt x="138" y="157"/>
                    </a:lnTo>
                    <a:lnTo>
                      <a:pt x="131" y="154"/>
                    </a:lnTo>
                    <a:lnTo>
                      <a:pt x="123" y="155"/>
                    </a:lnTo>
                    <a:lnTo>
                      <a:pt x="116" y="161"/>
                    </a:lnTo>
                    <a:lnTo>
                      <a:pt x="114" y="16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16" name="Freeform 244">
                <a:extLst>
                  <a:ext uri="{FF2B5EF4-FFF2-40B4-BE49-F238E27FC236}">
                    <a16:creationId xmlns:a16="http://schemas.microsoft.com/office/drawing/2014/main" id="{E02D9238-4624-53DC-FAD9-0F1DE85E34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8" y="406"/>
                <a:ext cx="129" cy="101"/>
              </a:xfrm>
              <a:custGeom>
                <a:avLst/>
                <a:gdLst>
                  <a:gd name="T0" fmla="*/ 78 w 512"/>
                  <a:gd name="T1" fmla="*/ 165 h 404"/>
                  <a:gd name="T2" fmla="*/ 104 w 512"/>
                  <a:gd name="T3" fmla="*/ 204 h 404"/>
                  <a:gd name="T4" fmla="*/ 88 w 512"/>
                  <a:gd name="T5" fmla="*/ 197 h 404"/>
                  <a:gd name="T6" fmla="*/ 67 w 512"/>
                  <a:gd name="T7" fmla="*/ 210 h 404"/>
                  <a:gd name="T8" fmla="*/ 55 w 512"/>
                  <a:gd name="T9" fmla="*/ 230 h 404"/>
                  <a:gd name="T10" fmla="*/ 44 w 512"/>
                  <a:gd name="T11" fmla="*/ 240 h 404"/>
                  <a:gd name="T12" fmla="*/ 27 w 512"/>
                  <a:gd name="T13" fmla="*/ 253 h 404"/>
                  <a:gd name="T14" fmla="*/ 7 w 512"/>
                  <a:gd name="T15" fmla="*/ 283 h 404"/>
                  <a:gd name="T16" fmla="*/ 28 w 512"/>
                  <a:gd name="T17" fmla="*/ 318 h 404"/>
                  <a:gd name="T18" fmla="*/ 62 w 512"/>
                  <a:gd name="T19" fmla="*/ 331 h 404"/>
                  <a:gd name="T20" fmla="*/ 74 w 512"/>
                  <a:gd name="T21" fmla="*/ 340 h 404"/>
                  <a:gd name="T22" fmla="*/ 119 w 512"/>
                  <a:gd name="T23" fmla="*/ 352 h 404"/>
                  <a:gd name="T24" fmla="*/ 148 w 512"/>
                  <a:gd name="T25" fmla="*/ 344 h 404"/>
                  <a:gd name="T26" fmla="*/ 181 w 512"/>
                  <a:gd name="T27" fmla="*/ 355 h 404"/>
                  <a:gd name="T28" fmla="*/ 190 w 512"/>
                  <a:gd name="T29" fmla="*/ 370 h 404"/>
                  <a:gd name="T30" fmla="*/ 201 w 512"/>
                  <a:gd name="T31" fmla="*/ 401 h 404"/>
                  <a:gd name="T32" fmla="*/ 229 w 512"/>
                  <a:gd name="T33" fmla="*/ 384 h 404"/>
                  <a:gd name="T34" fmla="*/ 273 w 512"/>
                  <a:gd name="T35" fmla="*/ 370 h 404"/>
                  <a:gd name="T36" fmla="*/ 303 w 512"/>
                  <a:gd name="T37" fmla="*/ 348 h 404"/>
                  <a:gd name="T38" fmla="*/ 315 w 512"/>
                  <a:gd name="T39" fmla="*/ 318 h 404"/>
                  <a:gd name="T40" fmla="*/ 359 w 512"/>
                  <a:gd name="T41" fmla="*/ 302 h 404"/>
                  <a:gd name="T42" fmla="*/ 376 w 512"/>
                  <a:gd name="T43" fmla="*/ 302 h 404"/>
                  <a:gd name="T44" fmla="*/ 408 w 512"/>
                  <a:gd name="T45" fmla="*/ 289 h 404"/>
                  <a:gd name="T46" fmla="*/ 447 w 512"/>
                  <a:gd name="T47" fmla="*/ 260 h 404"/>
                  <a:gd name="T48" fmla="*/ 447 w 512"/>
                  <a:gd name="T49" fmla="*/ 219 h 404"/>
                  <a:gd name="T50" fmla="*/ 443 w 512"/>
                  <a:gd name="T51" fmla="*/ 215 h 404"/>
                  <a:gd name="T52" fmla="*/ 439 w 512"/>
                  <a:gd name="T53" fmla="*/ 186 h 404"/>
                  <a:gd name="T54" fmla="*/ 440 w 512"/>
                  <a:gd name="T55" fmla="*/ 179 h 404"/>
                  <a:gd name="T56" fmla="*/ 457 w 512"/>
                  <a:gd name="T57" fmla="*/ 189 h 404"/>
                  <a:gd name="T58" fmla="*/ 471 w 512"/>
                  <a:gd name="T59" fmla="*/ 179 h 404"/>
                  <a:gd name="T60" fmla="*/ 485 w 512"/>
                  <a:gd name="T61" fmla="*/ 153 h 404"/>
                  <a:gd name="T62" fmla="*/ 506 w 512"/>
                  <a:gd name="T63" fmla="*/ 112 h 404"/>
                  <a:gd name="T64" fmla="*/ 505 w 512"/>
                  <a:gd name="T65" fmla="*/ 91 h 404"/>
                  <a:gd name="T66" fmla="*/ 512 w 512"/>
                  <a:gd name="T67" fmla="*/ 70 h 404"/>
                  <a:gd name="T68" fmla="*/ 502 w 512"/>
                  <a:gd name="T69" fmla="*/ 46 h 404"/>
                  <a:gd name="T70" fmla="*/ 495 w 512"/>
                  <a:gd name="T71" fmla="*/ 26 h 404"/>
                  <a:gd name="T72" fmla="*/ 468 w 512"/>
                  <a:gd name="T73" fmla="*/ 24 h 404"/>
                  <a:gd name="T74" fmla="*/ 423 w 512"/>
                  <a:gd name="T75" fmla="*/ 24 h 404"/>
                  <a:gd name="T76" fmla="*/ 401 w 512"/>
                  <a:gd name="T77" fmla="*/ 33 h 404"/>
                  <a:gd name="T78" fmla="*/ 397 w 512"/>
                  <a:gd name="T79" fmla="*/ 26 h 404"/>
                  <a:gd name="T80" fmla="*/ 377 w 512"/>
                  <a:gd name="T81" fmla="*/ 26 h 404"/>
                  <a:gd name="T82" fmla="*/ 361 w 512"/>
                  <a:gd name="T83" fmla="*/ 48 h 404"/>
                  <a:gd name="T84" fmla="*/ 348 w 512"/>
                  <a:gd name="T85" fmla="*/ 25 h 404"/>
                  <a:gd name="T86" fmla="*/ 326 w 512"/>
                  <a:gd name="T87" fmla="*/ 3 h 404"/>
                  <a:gd name="T88" fmla="*/ 312 w 512"/>
                  <a:gd name="T89" fmla="*/ 21 h 404"/>
                  <a:gd name="T90" fmla="*/ 315 w 512"/>
                  <a:gd name="T91" fmla="*/ 35 h 404"/>
                  <a:gd name="T92" fmla="*/ 309 w 512"/>
                  <a:gd name="T93" fmla="*/ 60 h 404"/>
                  <a:gd name="T94" fmla="*/ 302 w 512"/>
                  <a:gd name="T95" fmla="*/ 66 h 404"/>
                  <a:gd name="T96" fmla="*/ 281 w 512"/>
                  <a:gd name="T97" fmla="*/ 64 h 404"/>
                  <a:gd name="T98" fmla="*/ 273 w 512"/>
                  <a:gd name="T99" fmla="*/ 73 h 404"/>
                  <a:gd name="T100" fmla="*/ 249 w 512"/>
                  <a:gd name="T101" fmla="*/ 77 h 404"/>
                  <a:gd name="T102" fmla="*/ 232 w 512"/>
                  <a:gd name="T103" fmla="*/ 71 h 404"/>
                  <a:gd name="T104" fmla="*/ 239 w 512"/>
                  <a:gd name="T105" fmla="*/ 77 h 404"/>
                  <a:gd name="T106" fmla="*/ 224 w 512"/>
                  <a:gd name="T107" fmla="*/ 84 h 404"/>
                  <a:gd name="T108" fmla="*/ 207 w 512"/>
                  <a:gd name="T109" fmla="*/ 96 h 404"/>
                  <a:gd name="T110" fmla="*/ 185 w 512"/>
                  <a:gd name="T111" fmla="*/ 127 h 404"/>
                  <a:gd name="T112" fmla="*/ 160 w 512"/>
                  <a:gd name="T113" fmla="*/ 138 h 404"/>
                  <a:gd name="T114" fmla="*/ 137 w 512"/>
                  <a:gd name="T115" fmla="*/ 123 h 404"/>
                  <a:gd name="T116" fmla="*/ 118 w 512"/>
                  <a:gd name="T117" fmla="*/ 129 h 4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512" h="404">
                    <a:moveTo>
                      <a:pt x="118" y="129"/>
                    </a:moveTo>
                    <a:lnTo>
                      <a:pt x="104" y="141"/>
                    </a:lnTo>
                    <a:lnTo>
                      <a:pt x="95" y="152"/>
                    </a:lnTo>
                    <a:lnTo>
                      <a:pt x="78" y="163"/>
                    </a:lnTo>
                    <a:lnTo>
                      <a:pt x="78" y="165"/>
                    </a:lnTo>
                    <a:lnTo>
                      <a:pt x="84" y="179"/>
                    </a:lnTo>
                    <a:lnTo>
                      <a:pt x="108" y="190"/>
                    </a:lnTo>
                    <a:lnTo>
                      <a:pt x="109" y="191"/>
                    </a:lnTo>
                    <a:lnTo>
                      <a:pt x="109" y="193"/>
                    </a:lnTo>
                    <a:lnTo>
                      <a:pt x="104" y="204"/>
                    </a:lnTo>
                    <a:lnTo>
                      <a:pt x="97" y="204"/>
                    </a:lnTo>
                    <a:lnTo>
                      <a:pt x="93" y="201"/>
                    </a:lnTo>
                    <a:lnTo>
                      <a:pt x="91" y="201"/>
                    </a:lnTo>
                    <a:lnTo>
                      <a:pt x="90" y="198"/>
                    </a:lnTo>
                    <a:lnTo>
                      <a:pt x="88" y="197"/>
                    </a:lnTo>
                    <a:lnTo>
                      <a:pt x="83" y="197"/>
                    </a:lnTo>
                    <a:lnTo>
                      <a:pt x="73" y="200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67" y="210"/>
                    </a:lnTo>
                    <a:lnTo>
                      <a:pt x="66" y="215"/>
                    </a:lnTo>
                    <a:lnTo>
                      <a:pt x="59" y="226"/>
                    </a:lnTo>
                    <a:lnTo>
                      <a:pt x="58" y="228"/>
                    </a:lnTo>
                    <a:lnTo>
                      <a:pt x="58" y="229"/>
                    </a:lnTo>
                    <a:lnTo>
                      <a:pt x="55" y="230"/>
                    </a:lnTo>
                    <a:lnTo>
                      <a:pt x="54" y="232"/>
                    </a:lnTo>
                    <a:lnTo>
                      <a:pt x="52" y="232"/>
                    </a:lnTo>
                    <a:lnTo>
                      <a:pt x="48" y="235"/>
                    </a:lnTo>
                    <a:lnTo>
                      <a:pt x="44" y="239"/>
                    </a:lnTo>
                    <a:lnTo>
                      <a:pt x="44" y="240"/>
                    </a:lnTo>
                    <a:lnTo>
                      <a:pt x="42" y="242"/>
                    </a:lnTo>
                    <a:lnTo>
                      <a:pt x="42" y="243"/>
                    </a:lnTo>
                    <a:lnTo>
                      <a:pt x="41" y="243"/>
                    </a:lnTo>
                    <a:lnTo>
                      <a:pt x="38" y="244"/>
                    </a:lnTo>
                    <a:lnTo>
                      <a:pt x="27" y="253"/>
                    </a:lnTo>
                    <a:lnTo>
                      <a:pt x="25" y="254"/>
                    </a:lnTo>
                    <a:lnTo>
                      <a:pt x="23" y="258"/>
                    </a:lnTo>
                    <a:lnTo>
                      <a:pt x="17" y="271"/>
                    </a:lnTo>
                    <a:lnTo>
                      <a:pt x="17" y="272"/>
                    </a:lnTo>
                    <a:lnTo>
                      <a:pt x="7" y="283"/>
                    </a:lnTo>
                    <a:lnTo>
                      <a:pt x="0" y="297"/>
                    </a:lnTo>
                    <a:lnTo>
                      <a:pt x="0" y="299"/>
                    </a:lnTo>
                    <a:lnTo>
                      <a:pt x="18" y="313"/>
                    </a:lnTo>
                    <a:lnTo>
                      <a:pt x="27" y="317"/>
                    </a:lnTo>
                    <a:lnTo>
                      <a:pt x="28" y="318"/>
                    </a:lnTo>
                    <a:lnTo>
                      <a:pt x="34" y="323"/>
                    </a:lnTo>
                    <a:lnTo>
                      <a:pt x="34" y="325"/>
                    </a:lnTo>
                    <a:lnTo>
                      <a:pt x="35" y="327"/>
                    </a:lnTo>
                    <a:lnTo>
                      <a:pt x="54" y="328"/>
                    </a:lnTo>
                    <a:lnTo>
                      <a:pt x="62" y="331"/>
                    </a:lnTo>
                    <a:lnTo>
                      <a:pt x="70" y="333"/>
                    </a:lnTo>
                    <a:lnTo>
                      <a:pt x="70" y="334"/>
                    </a:lnTo>
                    <a:lnTo>
                      <a:pt x="73" y="338"/>
                    </a:lnTo>
                    <a:lnTo>
                      <a:pt x="73" y="340"/>
                    </a:lnTo>
                    <a:lnTo>
                      <a:pt x="74" y="340"/>
                    </a:lnTo>
                    <a:lnTo>
                      <a:pt x="85" y="335"/>
                    </a:lnTo>
                    <a:lnTo>
                      <a:pt x="95" y="335"/>
                    </a:lnTo>
                    <a:lnTo>
                      <a:pt x="114" y="350"/>
                    </a:lnTo>
                    <a:lnTo>
                      <a:pt x="115" y="352"/>
                    </a:lnTo>
                    <a:lnTo>
                      <a:pt x="119" y="352"/>
                    </a:lnTo>
                    <a:lnTo>
                      <a:pt x="125" y="345"/>
                    </a:lnTo>
                    <a:lnTo>
                      <a:pt x="138" y="335"/>
                    </a:lnTo>
                    <a:lnTo>
                      <a:pt x="141" y="335"/>
                    </a:lnTo>
                    <a:lnTo>
                      <a:pt x="141" y="337"/>
                    </a:lnTo>
                    <a:lnTo>
                      <a:pt x="148" y="344"/>
                    </a:lnTo>
                    <a:lnTo>
                      <a:pt x="154" y="349"/>
                    </a:lnTo>
                    <a:lnTo>
                      <a:pt x="162" y="352"/>
                    </a:lnTo>
                    <a:lnTo>
                      <a:pt x="169" y="353"/>
                    </a:lnTo>
                    <a:lnTo>
                      <a:pt x="178" y="353"/>
                    </a:lnTo>
                    <a:lnTo>
                      <a:pt x="181" y="355"/>
                    </a:lnTo>
                    <a:lnTo>
                      <a:pt x="185" y="356"/>
                    </a:lnTo>
                    <a:lnTo>
                      <a:pt x="186" y="356"/>
                    </a:lnTo>
                    <a:lnTo>
                      <a:pt x="196" y="364"/>
                    </a:lnTo>
                    <a:lnTo>
                      <a:pt x="192" y="370"/>
                    </a:lnTo>
                    <a:lnTo>
                      <a:pt x="190" y="370"/>
                    </a:lnTo>
                    <a:lnTo>
                      <a:pt x="189" y="371"/>
                    </a:lnTo>
                    <a:lnTo>
                      <a:pt x="200" y="378"/>
                    </a:lnTo>
                    <a:lnTo>
                      <a:pt x="201" y="384"/>
                    </a:lnTo>
                    <a:lnTo>
                      <a:pt x="200" y="394"/>
                    </a:lnTo>
                    <a:lnTo>
                      <a:pt x="201" y="401"/>
                    </a:lnTo>
                    <a:lnTo>
                      <a:pt x="201" y="404"/>
                    </a:lnTo>
                    <a:lnTo>
                      <a:pt x="207" y="404"/>
                    </a:lnTo>
                    <a:lnTo>
                      <a:pt x="207" y="402"/>
                    </a:lnTo>
                    <a:lnTo>
                      <a:pt x="220" y="388"/>
                    </a:lnTo>
                    <a:lnTo>
                      <a:pt x="229" y="384"/>
                    </a:lnTo>
                    <a:lnTo>
                      <a:pt x="242" y="373"/>
                    </a:lnTo>
                    <a:lnTo>
                      <a:pt x="246" y="374"/>
                    </a:lnTo>
                    <a:lnTo>
                      <a:pt x="270" y="367"/>
                    </a:lnTo>
                    <a:lnTo>
                      <a:pt x="271" y="367"/>
                    </a:lnTo>
                    <a:lnTo>
                      <a:pt x="273" y="370"/>
                    </a:lnTo>
                    <a:lnTo>
                      <a:pt x="273" y="371"/>
                    </a:lnTo>
                    <a:lnTo>
                      <a:pt x="282" y="362"/>
                    </a:lnTo>
                    <a:lnTo>
                      <a:pt x="298" y="355"/>
                    </a:lnTo>
                    <a:lnTo>
                      <a:pt x="302" y="350"/>
                    </a:lnTo>
                    <a:lnTo>
                      <a:pt x="303" y="348"/>
                    </a:lnTo>
                    <a:lnTo>
                      <a:pt x="309" y="340"/>
                    </a:lnTo>
                    <a:lnTo>
                      <a:pt x="313" y="331"/>
                    </a:lnTo>
                    <a:lnTo>
                      <a:pt x="315" y="324"/>
                    </a:lnTo>
                    <a:lnTo>
                      <a:pt x="316" y="320"/>
                    </a:lnTo>
                    <a:lnTo>
                      <a:pt x="315" y="318"/>
                    </a:lnTo>
                    <a:lnTo>
                      <a:pt x="315" y="317"/>
                    </a:lnTo>
                    <a:lnTo>
                      <a:pt x="316" y="316"/>
                    </a:lnTo>
                    <a:lnTo>
                      <a:pt x="319" y="314"/>
                    </a:lnTo>
                    <a:lnTo>
                      <a:pt x="356" y="302"/>
                    </a:lnTo>
                    <a:lnTo>
                      <a:pt x="359" y="302"/>
                    </a:lnTo>
                    <a:lnTo>
                      <a:pt x="362" y="304"/>
                    </a:lnTo>
                    <a:lnTo>
                      <a:pt x="366" y="304"/>
                    </a:lnTo>
                    <a:lnTo>
                      <a:pt x="370" y="303"/>
                    </a:lnTo>
                    <a:lnTo>
                      <a:pt x="373" y="302"/>
                    </a:lnTo>
                    <a:lnTo>
                      <a:pt x="376" y="302"/>
                    </a:lnTo>
                    <a:lnTo>
                      <a:pt x="380" y="299"/>
                    </a:lnTo>
                    <a:lnTo>
                      <a:pt x="387" y="297"/>
                    </a:lnTo>
                    <a:lnTo>
                      <a:pt x="407" y="290"/>
                    </a:lnTo>
                    <a:lnTo>
                      <a:pt x="408" y="290"/>
                    </a:lnTo>
                    <a:lnTo>
                      <a:pt x="408" y="289"/>
                    </a:lnTo>
                    <a:lnTo>
                      <a:pt x="412" y="282"/>
                    </a:lnTo>
                    <a:lnTo>
                      <a:pt x="421" y="272"/>
                    </a:lnTo>
                    <a:lnTo>
                      <a:pt x="422" y="272"/>
                    </a:lnTo>
                    <a:lnTo>
                      <a:pt x="432" y="268"/>
                    </a:lnTo>
                    <a:lnTo>
                      <a:pt x="447" y="260"/>
                    </a:lnTo>
                    <a:lnTo>
                      <a:pt x="454" y="253"/>
                    </a:lnTo>
                    <a:lnTo>
                      <a:pt x="457" y="244"/>
                    </a:lnTo>
                    <a:lnTo>
                      <a:pt x="453" y="237"/>
                    </a:lnTo>
                    <a:lnTo>
                      <a:pt x="452" y="236"/>
                    </a:lnTo>
                    <a:lnTo>
                      <a:pt x="447" y="219"/>
                    </a:lnTo>
                    <a:lnTo>
                      <a:pt x="447" y="218"/>
                    </a:lnTo>
                    <a:lnTo>
                      <a:pt x="446" y="216"/>
                    </a:lnTo>
                    <a:lnTo>
                      <a:pt x="446" y="215"/>
                    </a:lnTo>
                    <a:lnTo>
                      <a:pt x="445" y="212"/>
                    </a:lnTo>
                    <a:lnTo>
                      <a:pt x="443" y="215"/>
                    </a:lnTo>
                    <a:lnTo>
                      <a:pt x="432" y="221"/>
                    </a:lnTo>
                    <a:lnTo>
                      <a:pt x="430" y="219"/>
                    </a:lnTo>
                    <a:lnTo>
                      <a:pt x="430" y="208"/>
                    </a:lnTo>
                    <a:lnTo>
                      <a:pt x="432" y="200"/>
                    </a:lnTo>
                    <a:lnTo>
                      <a:pt x="439" y="186"/>
                    </a:lnTo>
                    <a:lnTo>
                      <a:pt x="439" y="184"/>
                    </a:lnTo>
                    <a:lnTo>
                      <a:pt x="436" y="182"/>
                    </a:lnTo>
                    <a:lnTo>
                      <a:pt x="438" y="180"/>
                    </a:lnTo>
                    <a:lnTo>
                      <a:pt x="439" y="180"/>
                    </a:lnTo>
                    <a:lnTo>
                      <a:pt x="440" y="179"/>
                    </a:lnTo>
                    <a:lnTo>
                      <a:pt x="446" y="180"/>
                    </a:lnTo>
                    <a:lnTo>
                      <a:pt x="450" y="180"/>
                    </a:lnTo>
                    <a:lnTo>
                      <a:pt x="452" y="182"/>
                    </a:lnTo>
                    <a:lnTo>
                      <a:pt x="452" y="190"/>
                    </a:lnTo>
                    <a:lnTo>
                      <a:pt x="457" y="189"/>
                    </a:lnTo>
                    <a:lnTo>
                      <a:pt x="459" y="187"/>
                    </a:lnTo>
                    <a:lnTo>
                      <a:pt x="468" y="186"/>
                    </a:lnTo>
                    <a:lnTo>
                      <a:pt x="468" y="184"/>
                    </a:lnTo>
                    <a:lnTo>
                      <a:pt x="469" y="184"/>
                    </a:lnTo>
                    <a:lnTo>
                      <a:pt x="471" y="179"/>
                    </a:lnTo>
                    <a:lnTo>
                      <a:pt x="475" y="176"/>
                    </a:lnTo>
                    <a:lnTo>
                      <a:pt x="475" y="175"/>
                    </a:lnTo>
                    <a:lnTo>
                      <a:pt x="478" y="169"/>
                    </a:lnTo>
                    <a:lnTo>
                      <a:pt x="481" y="166"/>
                    </a:lnTo>
                    <a:lnTo>
                      <a:pt x="485" y="153"/>
                    </a:lnTo>
                    <a:lnTo>
                      <a:pt x="486" y="144"/>
                    </a:lnTo>
                    <a:lnTo>
                      <a:pt x="495" y="136"/>
                    </a:lnTo>
                    <a:lnTo>
                      <a:pt x="499" y="133"/>
                    </a:lnTo>
                    <a:lnTo>
                      <a:pt x="506" y="117"/>
                    </a:lnTo>
                    <a:lnTo>
                      <a:pt x="506" y="112"/>
                    </a:lnTo>
                    <a:lnTo>
                      <a:pt x="502" y="108"/>
                    </a:lnTo>
                    <a:lnTo>
                      <a:pt x="499" y="103"/>
                    </a:lnTo>
                    <a:lnTo>
                      <a:pt x="500" y="98"/>
                    </a:lnTo>
                    <a:lnTo>
                      <a:pt x="502" y="95"/>
                    </a:lnTo>
                    <a:lnTo>
                      <a:pt x="505" y="91"/>
                    </a:lnTo>
                    <a:lnTo>
                      <a:pt x="506" y="70"/>
                    </a:lnTo>
                    <a:lnTo>
                      <a:pt x="507" y="70"/>
                    </a:lnTo>
                    <a:lnTo>
                      <a:pt x="509" y="71"/>
                    </a:lnTo>
                    <a:lnTo>
                      <a:pt x="510" y="71"/>
                    </a:lnTo>
                    <a:lnTo>
                      <a:pt x="512" y="70"/>
                    </a:lnTo>
                    <a:lnTo>
                      <a:pt x="512" y="55"/>
                    </a:lnTo>
                    <a:lnTo>
                      <a:pt x="509" y="52"/>
                    </a:lnTo>
                    <a:lnTo>
                      <a:pt x="507" y="52"/>
                    </a:lnTo>
                    <a:lnTo>
                      <a:pt x="506" y="49"/>
                    </a:lnTo>
                    <a:lnTo>
                      <a:pt x="502" y="46"/>
                    </a:lnTo>
                    <a:lnTo>
                      <a:pt x="500" y="35"/>
                    </a:lnTo>
                    <a:lnTo>
                      <a:pt x="500" y="33"/>
                    </a:lnTo>
                    <a:lnTo>
                      <a:pt x="499" y="33"/>
                    </a:lnTo>
                    <a:lnTo>
                      <a:pt x="499" y="31"/>
                    </a:lnTo>
                    <a:lnTo>
                      <a:pt x="495" y="26"/>
                    </a:lnTo>
                    <a:lnTo>
                      <a:pt x="474" y="33"/>
                    </a:lnTo>
                    <a:lnTo>
                      <a:pt x="474" y="35"/>
                    </a:lnTo>
                    <a:lnTo>
                      <a:pt x="472" y="35"/>
                    </a:lnTo>
                    <a:lnTo>
                      <a:pt x="469" y="25"/>
                    </a:lnTo>
                    <a:lnTo>
                      <a:pt x="468" y="24"/>
                    </a:lnTo>
                    <a:lnTo>
                      <a:pt x="464" y="22"/>
                    </a:lnTo>
                    <a:lnTo>
                      <a:pt x="443" y="14"/>
                    </a:lnTo>
                    <a:lnTo>
                      <a:pt x="440" y="15"/>
                    </a:lnTo>
                    <a:lnTo>
                      <a:pt x="435" y="17"/>
                    </a:lnTo>
                    <a:lnTo>
                      <a:pt x="423" y="24"/>
                    </a:lnTo>
                    <a:lnTo>
                      <a:pt x="421" y="24"/>
                    </a:lnTo>
                    <a:lnTo>
                      <a:pt x="416" y="22"/>
                    </a:lnTo>
                    <a:lnTo>
                      <a:pt x="414" y="25"/>
                    </a:lnTo>
                    <a:lnTo>
                      <a:pt x="405" y="29"/>
                    </a:lnTo>
                    <a:lnTo>
                      <a:pt x="401" y="33"/>
                    </a:lnTo>
                    <a:lnTo>
                      <a:pt x="401" y="35"/>
                    </a:lnTo>
                    <a:lnTo>
                      <a:pt x="400" y="35"/>
                    </a:lnTo>
                    <a:lnTo>
                      <a:pt x="397" y="31"/>
                    </a:lnTo>
                    <a:lnTo>
                      <a:pt x="398" y="28"/>
                    </a:lnTo>
                    <a:lnTo>
                      <a:pt x="397" y="26"/>
                    </a:lnTo>
                    <a:lnTo>
                      <a:pt x="393" y="28"/>
                    </a:lnTo>
                    <a:lnTo>
                      <a:pt x="392" y="29"/>
                    </a:lnTo>
                    <a:lnTo>
                      <a:pt x="386" y="26"/>
                    </a:lnTo>
                    <a:lnTo>
                      <a:pt x="382" y="25"/>
                    </a:lnTo>
                    <a:lnTo>
                      <a:pt x="377" y="26"/>
                    </a:lnTo>
                    <a:lnTo>
                      <a:pt x="372" y="29"/>
                    </a:lnTo>
                    <a:lnTo>
                      <a:pt x="366" y="35"/>
                    </a:lnTo>
                    <a:lnTo>
                      <a:pt x="362" y="43"/>
                    </a:lnTo>
                    <a:lnTo>
                      <a:pt x="362" y="45"/>
                    </a:lnTo>
                    <a:lnTo>
                      <a:pt x="361" y="48"/>
                    </a:lnTo>
                    <a:lnTo>
                      <a:pt x="362" y="50"/>
                    </a:lnTo>
                    <a:lnTo>
                      <a:pt x="362" y="52"/>
                    </a:lnTo>
                    <a:lnTo>
                      <a:pt x="359" y="53"/>
                    </a:lnTo>
                    <a:lnTo>
                      <a:pt x="352" y="42"/>
                    </a:lnTo>
                    <a:lnTo>
                      <a:pt x="348" y="25"/>
                    </a:lnTo>
                    <a:lnTo>
                      <a:pt x="348" y="6"/>
                    </a:lnTo>
                    <a:lnTo>
                      <a:pt x="347" y="6"/>
                    </a:lnTo>
                    <a:lnTo>
                      <a:pt x="340" y="4"/>
                    </a:lnTo>
                    <a:lnTo>
                      <a:pt x="337" y="0"/>
                    </a:lnTo>
                    <a:lnTo>
                      <a:pt x="326" y="3"/>
                    </a:lnTo>
                    <a:lnTo>
                      <a:pt x="322" y="6"/>
                    </a:lnTo>
                    <a:lnTo>
                      <a:pt x="312" y="17"/>
                    </a:lnTo>
                    <a:lnTo>
                      <a:pt x="310" y="19"/>
                    </a:lnTo>
                    <a:lnTo>
                      <a:pt x="312" y="19"/>
                    </a:lnTo>
                    <a:lnTo>
                      <a:pt x="312" y="21"/>
                    </a:lnTo>
                    <a:lnTo>
                      <a:pt x="315" y="22"/>
                    </a:lnTo>
                    <a:lnTo>
                      <a:pt x="319" y="31"/>
                    </a:lnTo>
                    <a:lnTo>
                      <a:pt x="317" y="31"/>
                    </a:lnTo>
                    <a:lnTo>
                      <a:pt x="315" y="33"/>
                    </a:lnTo>
                    <a:lnTo>
                      <a:pt x="315" y="35"/>
                    </a:lnTo>
                    <a:lnTo>
                      <a:pt x="309" y="45"/>
                    </a:lnTo>
                    <a:lnTo>
                      <a:pt x="309" y="48"/>
                    </a:lnTo>
                    <a:lnTo>
                      <a:pt x="306" y="55"/>
                    </a:lnTo>
                    <a:lnTo>
                      <a:pt x="306" y="56"/>
                    </a:lnTo>
                    <a:lnTo>
                      <a:pt x="309" y="60"/>
                    </a:lnTo>
                    <a:lnTo>
                      <a:pt x="308" y="73"/>
                    </a:lnTo>
                    <a:lnTo>
                      <a:pt x="305" y="73"/>
                    </a:lnTo>
                    <a:lnTo>
                      <a:pt x="305" y="71"/>
                    </a:lnTo>
                    <a:lnTo>
                      <a:pt x="303" y="70"/>
                    </a:lnTo>
                    <a:lnTo>
                      <a:pt x="302" y="66"/>
                    </a:lnTo>
                    <a:lnTo>
                      <a:pt x="299" y="63"/>
                    </a:lnTo>
                    <a:lnTo>
                      <a:pt x="294" y="62"/>
                    </a:lnTo>
                    <a:lnTo>
                      <a:pt x="285" y="62"/>
                    </a:lnTo>
                    <a:lnTo>
                      <a:pt x="282" y="63"/>
                    </a:lnTo>
                    <a:lnTo>
                      <a:pt x="281" y="64"/>
                    </a:lnTo>
                    <a:lnTo>
                      <a:pt x="277" y="70"/>
                    </a:lnTo>
                    <a:lnTo>
                      <a:pt x="275" y="70"/>
                    </a:lnTo>
                    <a:lnTo>
                      <a:pt x="274" y="71"/>
                    </a:lnTo>
                    <a:lnTo>
                      <a:pt x="273" y="71"/>
                    </a:lnTo>
                    <a:lnTo>
                      <a:pt x="273" y="73"/>
                    </a:lnTo>
                    <a:lnTo>
                      <a:pt x="271" y="73"/>
                    </a:lnTo>
                    <a:lnTo>
                      <a:pt x="271" y="76"/>
                    </a:lnTo>
                    <a:lnTo>
                      <a:pt x="268" y="77"/>
                    </a:lnTo>
                    <a:lnTo>
                      <a:pt x="249" y="78"/>
                    </a:lnTo>
                    <a:lnTo>
                      <a:pt x="249" y="77"/>
                    </a:lnTo>
                    <a:lnTo>
                      <a:pt x="248" y="74"/>
                    </a:lnTo>
                    <a:lnTo>
                      <a:pt x="227" y="69"/>
                    </a:lnTo>
                    <a:lnTo>
                      <a:pt x="229" y="70"/>
                    </a:lnTo>
                    <a:lnTo>
                      <a:pt x="231" y="71"/>
                    </a:lnTo>
                    <a:lnTo>
                      <a:pt x="232" y="71"/>
                    </a:lnTo>
                    <a:lnTo>
                      <a:pt x="234" y="73"/>
                    </a:lnTo>
                    <a:lnTo>
                      <a:pt x="235" y="73"/>
                    </a:lnTo>
                    <a:lnTo>
                      <a:pt x="238" y="76"/>
                    </a:lnTo>
                    <a:lnTo>
                      <a:pt x="239" y="76"/>
                    </a:lnTo>
                    <a:lnTo>
                      <a:pt x="239" y="77"/>
                    </a:lnTo>
                    <a:lnTo>
                      <a:pt x="232" y="77"/>
                    </a:lnTo>
                    <a:lnTo>
                      <a:pt x="232" y="73"/>
                    </a:lnTo>
                    <a:lnTo>
                      <a:pt x="227" y="73"/>
                    </a:lnTo>
                    <a:lnTo>
                      <a:pt x="227" y="74"/>
                    </a:lnTo>
                    <a:lnTo>
                      <a:pt x="224" y="84"/>
                    </a:lnTo>
                    <a:lnTo>
                      <a:pt x="220" y="91"/>
                    </a:lnTo>
                    <a:lnTo>
                      <a:pt x="217" y="93"/>
                    </a:lnTo>
                    <a:lnTo>
                      <a:pt x="214" y="95"/>
                    </a:lnTo>
                    <a:lnTo>
                      <a:pt x="208" y="96"/>
                    </a:lnTo>
                    <a:lnTo>
                      <a:pt x="207" y="96"/>
                    </a:lnTo>
                    <a:lnTo>
                      <a:pt x="204" y="99"/>
                    </a:lnTo>
                    <a:lnTo>
                      <a:pt x="200" y="110"/>
                    </a:lnTo>
                    <a:lnTo>
                      <a:pt x="200" y="117"/>
                    </a:lnTo>
                    <a:lnTo>
                      <a:pt x="198" y="117"/>
                    </a:lnTo>
                    <a:lnTo>
                      <a:pt x="185" y="127"/>
                    </a:lnTo>
                    <a:lnTo>
                      <a:pt x="182" y="133"/>
                    </a:lnTo>
                    <a:lnTo>
                      <a:pt x="181" y="134"/>
                    </a:lnTo>
                    <a:lnTo>
                      <a:pt x="168" y="137"/>
                    </a:lnTo>
                    <a:lnTo>
                      <a:pt x="162" y="140"/>
                    </a:lnTo>
                    <a:lnTo>
                      <a:pt x="160" y="138"/>
                    </a:lnTo>
                    <a:lnTo>
                      <a:pt x="153" y="137"/>
                    </a:lnTo>
                    <a:lnTo>
                      <a:pt x="148" y="136"/>
                    </a:lnTo>
                    <a:lnTo>
                      <a:pt x="147" y="136"/>
                    </a:lnTo>
                    <a:lnTo>
                      <a:pt x="138" y="126"/>
                    </a:lnTo>
                    <a:lnTo>
                      <a:pt x="137" y="123"/>
                    </a:lnTo>
                    <a:lnTo>
                      <a:pt x="129" y="119"/>
                    </a:lnTo>
                    <a:lnTo>
                      <a:pt x="121" y="117"/>
                    </a:lnTo>
                    <a:lnTo>
                      <a:pt x="121" y="120"/>
                    </a:lnTo>
                    <a:lnTo>
                      <a:pt x="122" y="129"/>
                    </a:lnTo>
                    <a:lnTo>
                      <a:pt x="118" y="12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17" name="Freeform 245">
                <a:extLst>
                  <a:ext uri="{FF2B5EF4-FFF2-40B4-BE49-F238E27FC236}">
                    <a16:creationId xmlns:a16="http://schemas.microsoft.com/office/drawing/2014/main" id="{3D410A4E-62C8-CFE1-F72C-E31EFE8011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8" y="480"/>
                <a:ext cx="142" cy="145"/>
              </a:xfrm>
              <a:custGeom>
                <a:avLst/>
                <a:gdLst>
                  <a:gd name="T0" fmla="*/ 97 w 570"/>
                  <a:gd name="T1" fmla="*/ 38 h 578"/>
                  <a:gd name="T2" fmla="*/ 87 w 570"/>
                  <a:gd name="T3" fmla="*/ 49 h 578"/>
                  <a:gd name="T4" fmla="*/ 109 w 570"/>
                  <a:gd name="T5" fmla="*/ 61 h 578"/>
                  <a:gd name="T6" fmla="*/ 129 w 570"/>
                  <a:gd name="T7" fmla="*/ 75 h 578"/>
                  <a:gd name="T8" fmla="*/ 123 w 570"/>
                  <a:gd name="T9" fmla="*/ 99 h 578"/>
                  <a:gd name="T10" fmla="*/ 122 w 570"/>
                  <a:gd name="T11" fmla="*/ 141 h 578"/>
                  <a:gd name="T12" fmla="*/ 83 w 570"/>
                  <a:gd name="T13" fmla="*/ 184 h 578"/>
                  <a:gd name="T14" fmla="*/ 179 w 570"/>
                  <a:gd name="T15" fmla="*/ 208 h 578"/>
                  <a:gd name="T16" fmla="*/ 206 w 570"/>
                  <a:gd name="T17" fmla="*/ 223 h 578"/>
                  <a:gd name="T18" fmla="*/ 255 w 570"/>
                  <a:gd name="T19" fmla="*/ 208 h 578"/>
                  <a:gd name="T20" fmla="*/ 269 w 570"/>
                  <a:gd name="T21" fmla="*/ 225 h 578"/>
                  <a:gd name="T22" fmla="*/ 246 w 570"/>
                  <a:gd name="T23" fmla="*/ 282 h 578"/>
                  <a:gd name="T24" fmla="*/ 269 w 570"/>
                  <a:gd name="T25" fmla="*/ 289 h 578"/>
                  <a:gd name="T26" fmla="*/ 276 w 570"/>
                  <a:gd name="T27" fmla="*/ 327 h 578"/>
                  <a:gd name="T28" fmla="*/ 240 w 570"/>
                  <a:gd name="T29" fmla="*/ 359 h 578"/>
                  <a:gd name="T30" fmla="*/ 203 w 570"/>
                  <a:gd name="T31" fmla="*/ 346 h 578"/>
                  <a:gd name="T32" fmla="*/ 165 w 570"/>
                  <a:gd name="T33" fmla="*/ 299 h 578"/>
                  <a:gd name="T34" fmla="*/ 150 w 570"/>
                  <a:gd name="T35" fmla="*/ 360 h 578"/>
                  <a:gd name="T36" fmla="*/ 120 w 570"/>
                  <a:gd name="T37" fmla="*/ 366 h 578"/>
                  <a:gd name="T38" fmla="*/ 65 w 570"/>
                  <a:gd name="T39" fmla="*/ 394 h 578"/>
                  <a:gd name="T40" fmla="*/ 37 w 570"/>
                  <a:gd name="T41" fmla="*/ 367 h 578"/>
                  <a:gd name="T42" fmla="*/ 3 w 570"/>
                  <a:gd name="T43" fmla="*/ 398 h 578"/>
                  <a:gd name="T44" fmla="*/ 14 w 570"/>
                  <a:gd name="T45" fmla="*/ 446 h 578"/>
                  <a:gd name="T46" fmla="*/ 30 w 570"/>
                  <a:gd name="T47" fmla="*/ 494 h 578"/>
                  <a:gd name="T48" fmla="*/ 35 w 570"/>
                  <a:gd name="T49" fmla="*/ 540 h 578"/>
                  <a:gd name="T50" fmla="*/ 73 w 570"/>
                  <a:gd name="T51" fmla="*/ 557 h 578"/>
                  <a:gd name="T52" fmla="*/ 87 w 570"/>
                  <a:gd name="T53" fmla="*/ 556 h 578"/>
                  <a:gd name="T54" fmla="*/ 118 w 570"/>
                  <a:gd name="T55" fmla="*/ 508 h 578"/>
                  <a:gd name="T56" fmla="*/ 142 w 570"/>
                  <a:gd name="T57" fmla="*/ 522 h 578"/>
                  <a:gd name="T58" fmla="*/ 193 w 570"/>
                  <a:gd name="T59" fmla="*/ 535 h 578"/>
                  <a:gd name="T60" fmla="*/ 246 w 570"/>
                  <a:gd name="T61" fmla="*/ 522 h 578"/>
                  <a:gd name="T62" fmla="*/ 264 w 570"/>
                  <a:gd name="T63" fmla="*/ 550 h 578"/>
                  <a:gd name="T64" fmla="*/ 331 w 570"/>
                  <a:gd name="T65" fmla="*/ 546 h 578"/>
                  <a:gd name="T66" fmla="*/ 370 w 570"/>
                  <a:gd name="T67" fmla="*/ 556 h 578"/>
                  <a:gd name="T68" fmla="*/ 430 w 570"/>
                  <a:gd name="T69" fmla="*/ 563 h 578"/>
                  <a:gd name="T70" fmla="*/ 463 w 570"/>
                  <a:gd name="T71" fmla="*/ 573 h 578"/>
                  <a:gd name="T72" fmla="*/ 521 w 570"/>
                  <a:gd name="T73" fmla="*/ 549 h 578"/>
                  <a:gd name="T74" fmla="*/ 556 w 570"/>
                  <a:gd name="T75" fmla="*/ 494 h 578"/>
                  <a:gd name="T76" fmla="*/ 569 w 570"/>
                  <a:gd name="T77" fmla="*/ 412 h 578"/>
                  <a:gd name="T78" fmla="*/ 517 w 570"/>
                  <a:gd name="T79" fmla="*/ 392 h 578"/>
                  <a:gd name="T80" fmla="*/ 507 w 570"/>
                  <a:gd name="T81" fmla="*/ 374 h 578"/>
                  <a:gd name="T82" fmla="*/ 487 w 570"/>
                  <a:gd name="T83" fmla="*/ 370 h 578"/>
                  <a:gd name="T84" fmla="*/ 477 w 570"/>
                  <a:gd name="T85" fmla="*/ 299 h 578"/>
                  <a:gd name="T86" fmla="*/ 472 w 570"/>
                  <a:gd name="T87" fmla="*/ 285 h 578"/>
                  <a:gd name="T88" fmla="*/ 464 w 570"/>
                  <a:gd name="T89" fmla="*/ 212 h 578"/>
                  <a:gd name="T90" fmla="*/ 479 w 570"/>
                  <a:gd name="T91" fmla="*/ 185 h 578"/>
                  <a:gd name="T92" fmla="*/ 530 w 570"/>
                  <a:gd name="T93" fmla="*/ 152 h 578"/>
                  <a:gd name="T94" fmla="*/ 504 w 570"/>
                  <a:gd name="T95" fmla="*/ 139 h 578"/>
                  <a:gd name="T96" fmla="*/ 487 w 570"/>
                  <a:gd name="T97" fmla="*/ 75 h 578"/>
                  <a:gd name="T98" fmla="*/ 444 w 570"/>
                  <a:gd name="T99" fmla="*/ 63 h 578"/>
                  <a:gd name="T100" fmla="*/ 382 w 570"/>
                  <a:gd name="T101" fmla="*/ 89 h 578"/>
                  <a:gd name="T102" fmla="*/ 351 w 570"/>
                  <a:gd name="T103" fmla="*/ 72 h 578"/>
                  <a:gd name="T104" fmla="*/ 331 w 570"/>
                  <a:gd name="T105" fmla="*/ 54 h 578"/>
                  <a:gd name="T106" fmla="*/ 281 w 570"/>
                  <a:gd name="T107" fmla="*/ 53 h 578"/>
                  <a:gd name="T108" fmla="*/ 232 w 570"/>
                  <a:gd name="T109" fmla="*/ 35 h 578"/>
                  <a:gd name="T110" fmla="*/ 189 w 570"/>
                  <a:gd name="T111" fmla="*/ 18 h 578"/>
                  <a:gd name="T112" fmla="*/ 118 w 570"/>
                  <a:gd name="T113" fmla="*/ 24 h 5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570" h="578">
                    <a:moveTo>
                      <a:pt x="118" y="24"/>
                    </a:moveTo>
                    <a:lnTo>
                      <a:pt x="113" y="24"/>
                    </a:lnTo>
                    <a:lnTo>
                      <a:pt x="106" y="25"/>
                    </a:lnTo>
                    <a:lnTo>
                      <a:pt x="104" y="28"/>
                    </a:lnTo>
                    <a:lnTo>
                      <a:pt x="99" y="31"/>
                    </a:lnTo>
                    <a:lnTo>
                      <a:pt x="99" y="32"/>
                    </a:lnTo>
                    <a:lnTo>
                      <a:pt x="97" y="36"/>
                    </a:lnTo>
                    <a:lnTo>
                      <a:pt x="97" y="38"/>
                    </a:lnTo>
                    <a:lnTo>
                      <a:pt x="98" y="39"/>
                    </a:lnTo>
                    <a:lnTo>
                      <a:pt x="98" y="41"/>
                    </a:lnTo>
                    <a:lnTo>
                      <a:pt x="97" y="43"/>
                    </a:lnTo>
                    <a:lnTo>
                      <a:pt x="97" y="45"/>
                    </a:lnTo>
                    <a:lnTo>
                      <a:pt x="95" y="46"/>
                    </a:lnTo>
                    <a:lnTo>
                      <a:pt x="93" y="46"/>
                    </a:lnTo>
                    <a:lnTo>
                      <a:pt x="90" y="49"/>
                    </a:lnTo>
                    <a:lnTo>
                      <a:pt x="87" y="49"/>
                    </a:lnTo>
                    <a:lnTo>
                      <a:pt x="86" y="50"/>
                    </a:lnTo>
                    <a:lnTo>
                      <a:pt x="89" y="53"/>
                    </a:lnTo>
                    <a:lnTo>
                      <a:pt x="90" y="53"/>
                    </a:lnTo>
                    <a:lnTo>
                      <a:pt x="95" y="54"/>
                    </a:lnTo>
                    <a:lnTo>
                      <a:pt x="95" y="53"/>
                    </a:lnTo>
                    <a:lnTo>
                      <a:pt x="102" y="56"/>
                    </a:lnTo>
                    <a:lnTo>
                      <a:pt x="104" y="56"/>
                    </a:lnTo>
                    <a:lnTo>
                      <a:pt x="109" y="61"/>
                    </a:lnTo>
                    <a:lnTo>
                      <a:pt x="115" y="75"/>
                    </a:lnTo>
                    <a:lnTo>
                      <a:pt x="115" y="77"/>
                    </a:lnTo>
                    <a:lnTo>
                      <a:pt x="118" y="78"/>
                    </a:lnTo>
                    <a:lnTo>
                      <a:pt x="120" y="78"/>
                    </a:lnTo>
                    <a:lnTo>
                      <a:pt x="122" y="77"/>
                    </a:lnTo>
                    <a:lnTo>
                      <a:pt x="123" y="74"/>
                    </a:lnTo>
                    <a:lnTo>
                      <a:pt x="126" y="74"/>
                    </a:lnTo>
                    <a:lnTo>
                      <a:pt x="129" y="75"/>
                    </a:lnTo>
                    <a:lnTo>
                      <a:pt x="129" y="78"/>
                    </a:lnTo>
                    <a:lnTo>
                      <a:pt x="130" y="82"/>
                    </a:lnTo>
                    <a:lnTo>
                      <a:pt x="130" y="96"/>
                    </a:lnTo>
                    <a:lnTo>
                      <a:pt x="129" y="99"/>
                    </a:lnTo>
                    <a:lnTo>
                      <a:pt x="126" y="99"/>
                    </a:lnTo>
                    <a:lnTo>
                      <a:pt x="126" y="98"/>
                    </a:lnTo>
                    <a:lnTo>
                      <a:pt x="125" y="98"/>
                    </a:lnTo>
                    <a:lnTo>
                      <a:pt x="123" y="99"/>
                    </a:lnTo>
                    <a:lnTo>
                      <a:pt x="123" y="101"/>
                    </a:lnTo>
                    <a:lnTo>
                      <a:pt x="126" y="103"/>
                    </a:lnTo>
                    <a:lnTo>
                      <a:pt x="132" y="106"/>
                    </a:lnTo>
                    <a:lnTo>
                      <a:pt x="133" y="112"/>
                    </a:lnTo>
                    <a:lnTo>
                      <a:pt x="133" y="116"/>
                    </a:lnTo>
                    <a:lnTo>
                      <a:pt x="125" y="135"/>
                    </a:lnTo>
                    <a:lnTo>
                      <a:pt x="125" y="138"/>
                    </a:lnTo>
                    <a:lnTo>
                      <a:pt x="122" y="141"/>
                    </a:lnTo>
                    <a:lnTo>
                      <a:pt x="119" y="145"/>
                    </a:lnTo>
                    <a:lnTo>
                      <a:pt x="113" y="151"/>
                    </a:lnTo>
                    <a:lnTo>
                      <a:pt x="97" y="162"/>
                    </a:lnTo>
                    <a:lnTo>
                      <a:pt x="93" y="162"/>
                    </a:lnTo>
                    <a:lnTo>
                      <a:pt x="93" y="169"/>
                    </a:lnTo>
                    <a:lnTo>
                      <a:pt x="91" y="175"/>
                    </a:lnTo>
                    <a:lnTo>
                      <a:pt x="83" y="183"/>
                    </a:lnTo>
                    <a:lnTo>
                      <a:pt x="83" y="184"/>
                    </a:lnTo>
                    <a:lnTo>
                      <a:pt x="84" y="185"/>
                    </a:lnTo>
                    <a:lnTo>
                      <a:pt x="109" y="197"/>
                    </a:lnTo>
                    <a:lnTo>
                      <a:pt x="112" y="197"/>
                    </a:lnTo>
                    <a:lnTo>
                      <a:pt x="113" y="198"/>
                    </a:lnTo>
                    <a:lnTo>
                      <a:pt x="142" y="208"/>
                    </a:lnTo>
                    <a:lnTo>
                      <a:pt x="143" y="208"/>
                    </a:lnTo>
                    <a:lnTo>
                      <a:pt x="143" y="209"/>
                    </a:lnTo>
                    <a:lnTo>
                      <a:pt x="179" y="208"/>
                    </a:lnTo>
                    <a:lnTo>
                      <a:pt x="182" y="207"/>
                    </a:lnTo>
                    <a:lnTo>
                      <a:pt x="183" y="208"/>
                    </a:lnTo>
                    <a:lnTo>
                      <a:pt x="192" y="218"/>
                    </a:lnTo>
                    <a:lnTo>
                      <a:pt x="192" y="219"/>
                    </a:lnTo>
                    <a:lnTo>
                      <a:pt x="193" y="221"/>
                    </a:lnTo>
                    <a:lnTo>
                      <a:pt x="196" y="222"/>
                    </a:lnTo>
                    <a:lnTo>
                      <a:pt x="199" y="222"/>
                    </a:lnTo>
                    <a:lnTo>
                      <a:pt x="206" y="223"/>
                    </a:lnTo>
                    <a:lnTo>
                      <a:pt x="210" y="223"/>
                    </a:lnTo>
                    <a:lnTo>
                      <a:pt x="220" y="228"/>
                    </a:lnTo>
                    <a:lnTo>
                      <a:pt x="221" y="230"/>
                    </a:lnTo>
                    <a:lnTo>
                      <a:pt x="225" y="229"/>
                    </a:lnTo>
                    <a:lnTo>
                      <a:pt x="235" y="228"/>
                    </a:lnTo>
                    <a:lnTo>
                      <a:pt x="238" y="222"/>
                    </a:lnTo>
                    <a:lnTo>
                      <a:pt x="252" y="208"/>
                    </a:lnTo>
                    <a:lnTo>
                      <a:pt x="255" y="208"/>
                    </a:lnTo>
                    <a:lnTo>
                      <a:pt x="256" y="209"/>
                    </a:lnTo>
                    <a:lnTo>
                      <a:pt x="262" y="212"/>
                    </a:lnTo>
                    <a:lnTo>
                      <a:pt x="262" y="214"/>
                    </a:lnTo>
                    <a:lnTo>
                      <a:pt x="263" y="214"/>
                    </a:lnTo>
                    <a:lnTo>
                      <a:pt x="262" y="216"/>
                    </a:lnTo>
                    <a:lnTo>
                      <a:pt x="264" y="219"/>
                    </a:lnTo>
                    <a:lnTo>
                      <a:pt x="266" y="222"/>
                    </a:lnTo>
                    <a:lnTo>
                      <a:pt x="269" y="225"/>
                    </a:lnTo>
                    <a:lnTo>
                      <a:pt x="269" y="229"/>
                    </a:lnTo>
                    <a:lnTo>
                      <a:pt x="266" y="236"/>
                    </a:lnTo>
                    <a:lnTo>
                      <a:pt x="260" y="246"/>
                    </a:lnTo>
                    <a:lnTo>
                      <a:pt x="257" y="254"/>
                    </a:lnTo>
                    <a:lnTo>
                      <a:pt x="249" y="261"/>
                    </a:lnTo>
                    <a:lnTo>
                      <a:pt x="245" y="278"/>
                    </a:lnTo>
                    <a:lnTo>
                      <a:pt x="245" y="281"/>
                    </a:lnTo>
                    <a:lnTo>
                      <a:pt x="246" y="282"/>
                    </a:lnTo>
                    <a:lnTo>
                      <a:pt x="246" y="281"/>
                    </a:lnTo>
                    <a:lnTo>
                      <a:pt x="252" y="282"/>
                    </a:lnTo>
                    <a:lnTo>
                      <a:pt x="257" y="290"/>
                    </a:lnTo>
                    <a:lnTo>
                      <a:pt x="260" y="293"/>
                    </a:lnTo>
                    <a:lnTo>
                      <a:pt x="263" y="293"/>
                    </a:lnTo>
                    <a:lnTo>
                      <a:pt x="267" y="290"/>
                    </a:lnTo>
                    <a:lnTo>
                      <a:pt x="269" y="290"/>
                    </a:lnTo>
                    <a:lnTo>
                      <a:pt x="269" y="289"/>
                    </a:lnTo>
                    <a:lnTo>
                      <a:pt x="273" y="286"/>
                    </a:lnTo>
                    <a:lnTo>
                      <a:pt x="277" y="285"/>
                    </a:lnTo>
                    <a:lnTo>
                      <a:pt x="278" y="285"/>
                    </a:lnTo>
                    <a:lnTo>
                      <a:pt x="274" y="292"/>
                    </a:lnTo>
                    <a:lnTo>
                      <a:pt x="273" y="293"/>
                    </a:lnTo>
                    <a:lnTo>
                      <a:pt x="267" y="306"/>
                    </a:lnTo>
                    <a:lnTo>
                      <a:pt x="267" y="309"/>
                    </a:lnTo>
                    <a:lnTo>
                      <a:pt x="276" y="327"/>
                    </a:lnTo>
                    <a:lnTo>
                      <a:pt x="276" y="328"/>
                    </a:lnTo>
                    <a:lnTo>
                      <a:pt x="267" y="335"/>
                    </a:lnTo>
                    <a:lnTo>
                      <a:pt x="262" y="342"/>
                    </a:lnTo>
                    <a:lnTo>
                      <a:pt x="263" y="352"/>
                    </a:lnTo>
                    <a:lnTo>
                      <a:pt x="262" y="366"/>
                    </a:lnTo>
                    <a:lnTo>
                      <a:pt x="260" y="366"/>
                    </a:lnTo>
                    <a:lnTo>
                      <a:pt x="242" y="359"/>
                    </a:lnTo>
                    <a:lnTo>
                      <a:pt x="240" y="359"/>
                    </a:lnTo>
                    <a:lnTo>
                      <a:pt x="239" y="357"/>
                    </a:lnTo>
                    <a:lnTo>
                      <a:pt x="238" y="357"/>
                    </a:lnTo>
                    <a:lnTo>
                      <a:pt x="218" y="349"/>
                    </a:lnTo>
                    <a:lnTo>
                      <a:pt x="214" y="348"/>
                    </a:lnTo>
                    <a:lnTo>
                      <a:pt x="214" y="346"/>
                    </a:lnTo>
                    <a:lnTo>
                      <a:pt x="209" y="349"/>
                    </a:lnTo>
                    <a:lnTo>
                      <a:pt x="207" y="349"/>
                    </a:lnTo>
                    <a:lnTo>
                      <a:pt x="203" y="346"/>
                    </a:lnTo>
                    <a:lnTo>
                      <a:pt x="202" y="346"/>
                    </a:lnTo>
                    <a:lnTo>
                      <a:pt x="195" y="343"/>
                    </a:lnTo>
                    <a:lnTo>
                      <a:pt x="190" y="343"/>
                    </a:lnTo>
                    <a:lnTo>
                      <a:pt x="187" y="342"/>
                    </a:lnTo>
                    <a:lnTo>
                      <a:pt x="176" y="338"/>
                    </a:lnTo>
                    <a:lnTo>
                      <a:pt x="175" y="329"/>
                    </a:lnTo>
                    <a:lnTo>
                      <a:pt x="166" y="307"/>
                    </a:lnTo>
                    <a:lnTo>
                      <a:pt x="165" y="299"/>
                    </a:lnTo>
                    <a:lnTo>
                      <a:pt x="166" y="295"/>
                    </a:lnTo>
                    <a:lnTo>
                      <a:pt x="165" y="295"/>
                    </a:lnTo>
                    <a:lnTo>
                      <a:pt x="149" y="304"/>
                    </a:lnTo>
                    <a:lnTo>
                      <a:pt x="147" y="307"/>
                    </a:lnTo>
                    <a:lnTo>
                      <a:pt x="146" y="309"/>
                    </a:lnTo>
                    <a:lnTo>
                      <a:pt x="144" y="311"/>
                    </a:lnTo>
                    <a:lnTo>
                      <a:pt x="137" y="317"/>
                    </a:lnTo>
                    <a:lnTo>
                      <a:pt x="150" y="360"/>
                    </a:lnTo>
                    <a:lnTo>
                      <a:pt x="151" y="362"/>
                    </a:lnTo>
                    <a:lnTo>
                      <a:pt x="151" y="363"/>
                    </a:lnTo>
                    <a:lnTo>
                      <a:pt x="147" y="363"/>
                    </a:lnTo>
                    <a:lnTo>
                      <a:pt x="147" y="369"/>
                    </a:lnTo>
                    <a:lnTo>
                      <a:pt x="144" y="370"/>
                    </a:lnTo>
                    <a:lnTo>
                      <a:pt x="142" y="366"/>
                    </a:lnTo>
                    <a:lnTo>
                      <a:pt x="136" y="367"/>
                    </a:lnTo>
                    <a:lnTo>
                      <a:pt x="120" y="366"/>
                    </a:lnTo>
                    <a:lnTo>
                      <a:pt x="111" y="369"/>
                    </a:lnTo>
                    <a:lnTo>
                      <a:pt x="105" y="376"/>
                    </a:lnTo>
                    <a:lnTo>
                      <a:pt x="101" y="374"/>
                    </a:lnTo>
                    <a:lnTo>
                      <a:pt x="99" y="374"/>
                    </a:lnTo>
                    <a:lnTo>
                      <a:pt x="95" y="376"/>
                    </a:lnTo>
                    <a:lnTo>
                      <a:pt x="89" y="379"/>
                    </a:lnTo>
                    <a:lnTo>
                      <a:pt x="82" y="387"/>
                    </a:lnTo>
                    <a:lnTo>
                      <a:pt x="65" y="394"/>
                    </a:lnTo>
                    <a:lnTo>
                      <a:pt x="56" y="394"/>
                    </a:lnTo>
                    <a:lnTo>
                      <a:pt x="45" y="398"/>
                    </a:lnTo>
                    <a:lnTo>
                      <a:pt x="46" y="394"/>
                    </a:lnTo>
                    <a:lnTo>
                      <a:pt x="46" y="388"/>
                    </a:lnTo>
                    <a:lnTo>
                      <a:pt x="48" y="379"/>
                    </a:lnTo>
                    <a:lnTo>
                      <a:pt x="44" y="371"/>
                    </a:lnTo>
                    <a:lnTo>
                      <a:pt x="39" y="367"/>
                    </a:lnTo>
                    <a:lnTo>
                      <a:pt x="37" y="367"/>
                    </a:lnTo>
                    <a:lnTo>
                      <a:pt x="37" y="369"/>
                    </a:lnTo>
                    <a:lnTo>
                      <a:pt x="32" y="377"/>
                    </a:lnTo>
                    <a:lnTo>
                      <a:pt x="22" y="391"/>
                    </a:lnTo>
                    <a:lnTo>
                      <a:pt x="20" y="391"/>
                    </a:lnTo>
                    <a:lnTo>
                      <a:pt x="13" y="392"/>
                    </a:lnTo>
                    <a:lnTo>
                      <a:pt x="7" y="395"/>
                    </a:lnTo>
                    <a:lnTo>
                      <a:pt x="6" y="396"/>
                    </a:lnTo>
                    <a:lnTo>
                      <a:pt x="3" y="398"/>
                    </a:lnTo>
                    <a:lnTo>
                      <a:pt x="0" y="403"/>
                    </a:lnTo>
                    <a:lnTo>
                      <a:pt x="0" y="405"/>
                    </a:lnTo>
                    <a:lnTo>
                      <a:pt x="2" y="406"/>
                    </a:lnTo>
                    <a:lnTo>
                      <a:pt x="3" y="406"/>
                    </a:lnTo>
                    <a:lnTo>
                      <a:pt x="3" y="419"/>
                    </a:lnTo>
                    <a:lnTo>
                      <a:pt x="26" y="443"/>
                    </a:lnTo>
                    <a:lnTo>
                      <a:pt x="20" y="446"/>
                    </a:lnTo>
                    <a:lnTo>
                      <a:pt x="14" y="446"/>
                    </a:lnTo>
                    <a:lnTo>
                      <a:pt x="13" y="449"/>
                    </a:lnTo>
                    <a:lnTo>
                      <a:pt x="14" y="461"/>
                    </a:lnTo>
                    <a:lnTo>
                      <a:pt x="13" y="466"/>
                    </a:lnTo>
                    <a:lnTo>
                      <a:pt x="13" y="475"/>
                    </a:lnTo>
                    <a:lnTo>
                      <a:pt x="14" y="479"/>
                    </a:lnTo>
                    <a:lnTo>
                      <a:pt x="22" y="490"/>
                    </a:lnTo>
                    <a:lnTo>
                      <a:pt x="23" y="491"/>
                    </a:lnTo>
                    <a:lnTo>
                      <a:pt x="30" y="494"/>
                    </a:lnTo>
                    <a:lnTo>
                      <a:pt x="34" y="496"/>
                    </a:lnTo>
                    <a:lnTo>
                      <a:pt x="30" y="507"/>
                    </a:lnTo>
                    <a:lnTo>
                      <a:pt x="30" y="508"/>
                    </a:lnTo>
                    <a:lnTo>
                      <a:pt x="28" y="508"/>
                    </a:lnTo>
                    <a:lnTo>
                      <a:pt x="23" y="523"/>
                    </a:lnTo>
                    <a:lnTo>
                      <a:pt x="24" y="529"/>
                    </a:lnTo>
                    <a:lnTo>
                      <a:pt x="34" y="537"/>
                    </a:lnTo>
                    <a:lnTo>
                      <a:pt x="35" y="540"/>
                    </a:lnTo>
                    <a:lnTo>
                      <a:pt x="35" y="543"/>
                    </a:lnTo>
                    <a:lnTo>
                      <a:pt x="39" y="547"/>
                    </a:lnTo>
                    <a:lnTo>
                      <a:pt x="51" y="554"/>
                    </a:lnTo>
                    <a:lnTo>
                      <a:pt x="55" y="554"/>
                    </a:lnTo>
                    <a:lnTo>
                      <a:pt x="60" y="553"/>
                    </a:lnTo>
                    <a:lnTo>
                      <a:pt x="65" y="550"/>
                    </a:lnTo>
                    <a:lnTo>
                      <a:pt x="70" y="553"/>
                    </a:lnTo>
                    <a:lnTo>
                      <a:pt x="73" y="557"/>
                    </a:lnTo>
                    <a:lnTo>
                      <a:pt x="74" y="561"/>
                    </a:lnTo>
                    <a:lnTo>
                      <a:pt x="74" y="566"/>
                    </a:lnTo>
                    <a:lnTo>
                      <a:pt x="77" y="568"/>
                    </a:lnTo>
                    <a:lnTo>
                      <a:pt x="80" y="568"/>
                    </a:lnTo>
                    <a:lnTo>
                      <a:pt x="82" y="561"/>
                    </a:lnTo>
                    <a:lnTo>
                      <a:pt x="84" y="559"/>
                    </a:lnTo>
                    <a:lnTo>
                      <a:pt x="87" y="557"/>
                    </a:lnTo>
                    <a:lnTo>
                      <a:pt x="87" y="556"/>
                    </a:lnTo>
                    <a:lnTo>
                      <a:pt x="91" y="546"/>
                    </a:lnTo>
                    <a:lnTo>
                      <a:pt x="91" y="540"/>
                    </a:lnTo>
                    <a:lnTo>
                      <a:pt x="86" y="533"/>
                    </a:lnTo>
                    <a:lnTo>
                      <a:pt x="86" y="529"/>
                    </a:lnTo>
                    <a:lnTo>
                      <a:pt x="90" y="522"/>
                    </a:lnTo>
                    <a:lnTo>
                      <a:pt x="106" y="510"/>
                    </a:lnTo>
                    <a:lnTo>
                      <a:pt x="108" y="508"/>
                    </a:lnTo>
                    <a:lnTo>
                      <a:pt x="118" y="508"/>
                    </a:lnTo>
                    <a:lnTo>
                      <a:pt x="130" y="511"/>
                    </a:lnTo>
                    <a:lnTo>
                      <a:pt x="133" y="518"/>
                    </a:lnTo>
                    <a:lnTo>
                      <a:pt x="134" y="522"/>
                    </a:lnTo>
                    <a:lnTo>
                      <a:pt x="134" y="528"/>
                    </a:lnTo>
                    <a:lnTo>
                      <a:pt x="137" y="530"/>
                    </a:lnTo>
                    <a:lnTo>
                      <a:pt x="139" y="530"/>
                    </a:lnTo>
                    <a:lnTo>
                      <a:pt x="139" y="528"/>
                    </a:lnTo>
                    <a:lnTo>
                      <a:pt x="142" y="522"/>
                    </a:lnTo>
                    <a:lnTo>
                      <a:pt x="150" y="522"/>
                    </a:lnTo>
                    <a:lnTo>
                      <a:pt x="156" y="521"/>
                    </a:lnTo>
                    <a:lnTo>
                      <a:pt x="162" y="516"/>
                    </a:lnTo>
                    <a:lnTo>
                      <a:pt x="164" y="515"/>
                    </a:lnTo>
                    <a:lnTo>
                      <a:pt x="183" y="535"/>
                    </a:lnTo>
                    <a:lnTo>
                      <a:pt x="187" y="533"/>
                    </a:lnTo>
                    <a:lnTo>
                      <a:pt x="190" y="533"/>
                    </a:lnTo>
                    <a:lnTo>
                      <a:pt x="193" y="535"/>
                    </a:lnTo>
                    <a:lnTo>
                      <a:pt x="211" y="539"/>
                    </a:lnTo>
                    <a:lnTo>
                      <a:pt x="218" y="539"/>
                    </a:lnTo>
                    <a:lnTo>
                      <a:pt x="221" y="532"/>
                    </a:lnTo>
                    <a:lnTo>
                      <a:pt x="225" y="529"/>
                    </a:lnTo>
                    <a:lnTo>
                      <a:pt x="233" y="522"/>
                    </a:lnTo>
                    <a:lnTo>
                      <a:pt x="239" y="519"/>
                    </a:lnTo>
                    <a:lnTo>
                      <a:pt x="240" y="519"/>
                    </a:lnTo>
                    <a:lnTo>
                      <a:pt x="246" y="522"/>
                    </a:lnTo>
                    <a:lnTo>
                      <a:pt x="249" y="525"/>
                    </a:lnTo>
                    <a:lnTo>
                      <a:pt x="250" y="525"/>
                    </a:lnTo>
                    <a:lnTo>
                      <a:pt x="250" y="526"/>
                    </a:lnTo>
                    <a:lnTo>
                      <a:pt x="252" y="526"/>
                    </a:lnTo>
                    <a:lnTo>
                      <a:pt x="260" y="539"/>
                    </a:lnTo>
                    <a:lnTo>
                      <a:pt x="263" y="544"/>
                    </a:lnTo>
                    <a:lnTo>
                      <a:pt x="263" y="549"/>
                    </a:lnTo>
                    <a:lnTo>
                      <a:pt x="264" y="550"/>
                    </a:lnTo>
                    <a:lnTo>
                      <a:pt x="264" y="553"/>
                    </a:lnTo>
                    <a:lnTo>
                      <a:pt x="271" y="556"/>
                    </a:lnTo>
                    <a:lnTo>
                      <a:pt x="292" y="559"/>
                    </a:lnTo>
                    <a:lnTo>
                      <a:pt x="295" y="560"/>
                    </a:lnTo>
                    <a:lnTo>
                      <a:pt x="296" y="560"/>
                    </a:lnTo>
                    <a:lnTo>
                      <a:pt x="316" y="547"/>
                    </a:lnTo>
                    <a:lnTo>
                      <a:pt x="327" y="546"/>
                    </a:lnTo>
                    <a:lnTo>
                      <a:pt x="331" y="546"/>
                    </a:lnTo>
                    <a:lnTo>
                      <a:pt x="337" y="547"/>
                    </a:lnTo>
                    <a:lnTo>
                      <a:pt x="343" y="550"/>
                    </a:lnTo>
                    <a:lnTo>
                      <a:pt x="354" y="554"/>
                    </a:lnTo>
                    <a:lnTo>
                      <a:pt x="354" y="557"/>
                    </a:lnTo>
                    <a:lnTo>
                      <a:pt x="352" y="559"/>
                    </a:lnTo>
                    <a:lnTo>
                      <a:pt x="362" y="559"/>
                    </a:lnTo>
                    <a:lnTo>
                      <a:pt x="368" y="556"/>
                    </a:lnTo>
                    <a:lnTo>
                      <a:pt x="370" y="556"/>
                    </a:lnTo>
                    <a:lnTo>
                      <a:pt x="370" y="557"/>
                    </a:lnTo>
                    <a:lnTo>
                      <a:pt x="377" y="557"/>
                    </a:lnTo>
                    <a:lnTo>
                      <a:pt x="384" y="556"/>
                    </a:lnTo>
                    <a:lnTo>
                      <a:pt x="390" y="560"/>
                    </a:lnTo>
                    <a:lnTo>
                      <a:pt x="396" y="567"/>
                    </a:lnTo>
                    <a:lnTo>
                      <a:pt x="407" y="564"/>
                    </a:lnTo>
                    <a:lnTo>
                      <a:pt x="422" y="564"/>
                    </a:lnTo>
                    <a:lnTo>
                      <a:pt x="430" y="563"/>
                    </a:lnTo>
                    <a:lnTo>
                      <a:pt x="439" y="564"/>
                    </a:lnTo>
                    <a:lnTo>
                      <a:pt x="440" y="566"/>
                    </a:lnTo>
                    <a:lnTo>
                      <a:pt x="444" y="567"/>
                    </a:lnTo>
                    <a:lnTo>
                      <a:pt x="447" y="568"/>
                    </a:lnTo>
                    <a:lnTo>
                      <a:pt x="454" y="575"/>
                    </a:lnTo>
                    <a:lnTo>
                      <a:pt x="454" y="577"/>
                    </a:lnTo>
                    <a:lnTo>
                      <a:pt x="456" y="578"/>
                    </a:lnTo>
                    <a:lnTo>
                      <a:pt x="463" y="573"/>
                    </a:lnTo>
                    <a:lnTo>
                      <a:pt x="475" y="560"/>
                    </a:lnTo>
                    <a:lnTo>
                      <a:pt x="478" y="553"/>
                    </a:lnTo>
                    <a:lnTo>
                      <a:pt x="481" y="550"/>
                    </a:lnTo>
                    <a:lnTo>
                      <a:pt x="482" y="550"/>
                    </a:lnTo>
                    <a:lnTo>
                      <a:pt x="482" y="549"/>
                    </a:lnTo>
                    <a:lnTo>
                      <a:pt x="484" y="550"/>
                    </a:lnTo>
                    <a:lnTo>
                      <a:pt x="497" y="549"/>
                    </a:lnTo>
                    <a:lnTo>
                      <a:pt x="521" y="549"/>
                    </a:lnTo>
                    <a:lnTo>
                      <a:pt x="525" y="529"/>
                    </a:lnTo>
                    <a:lnTo>
                      <a:pt x="527" y="525"/>
                    </a:lnTo>
                    <a:lnTo>
                      <a:pt x="530" y="519"/>
                    </a:lnTo>
                    <a:lnTo>
                      <a:pt x="532" y="507"/>
                    </a:lnTo>
                    <a:lnTo>
                      <a:pt x="534" y="507"/>
                    </a:lnTo>
                    <a:lnTo>
                      <a:pt x="535" y="506"/>
                    </a:lnTo>
                    <a:lnTo>
                      <a:pt x="552" y="497"/>
                    </a:lnTo>
                    <a:lnTo>
                      <a:pt x="556" y="494"/>
                    </a:lnTo>
                    <a:lnTo>
                      <a:pt x="539" y="454"/>
                    </a:lnTo>
                    <a:lnTo>
                      <a:pt x="539" y="452"/>
                    </a:lnTo>
                    <a:lnTo>
                      <a:pt x="544" y="437"/>
                    </a:lnTo>
                    <a:lnTo>
                      <a:pt x="547" y="434"/>
                    </a:lnTo>
                    <a:lnTo>
                      <a:pt x="547" y="433"/>
                    </a:lnTo>
                    <a:lnTo>
                      <a:pt x="548" y="431"/>
                    </a:lnTo>
                    <a:lnTo>
                      <a:pt x="559" y="423"/>
                    </a:lnTo>
                    <a:lnTo>
                      <a:pt x="569" y="412"/>
                    </a:lnTo>
                    <a:lnTo>
                      <a:pt x="569" y="410"/>
                    </a:lnTo>
                    <a:lnTo>
                      <a:pt x="570" y="410"/>
                    </a:lnTo>
                    <a:lnTo>
                      <a:pt x="549" y="403"/>
                    </a:lnTo>
                    <a:lnTo>
                      <a:pt x="537" y="402"/>
                    </a:lnTo>
                    <a:lnTo>
                      <a:pt x="532" y="401"/>
                    </a:lnTo>
                    <a:lnTo>
                      <a:pt x="520" y="394"/>
                    </a:lnTo>
                    <a:lnTo>
                      <a:pt x="518" y="392"/>
                    </a:lnTo>
                    <a:lnTo>
                      <a:pt x="517" y="392"/>
                    </a:lnTo>
                    <a:lnTo>
                      <a:pt x="510" y="388"/>
                    </a:lnTo>
                    <a:lnTo>
                      <a:pt x="509" y="387"/>
                    </a:lnTo>
                    <a:lnTo>
                      <a:pt x="507" y="387"/>
                    </a:lnTo>
                    <a:lnTo>
                      <a:pt x="504" y="384"/>
                    </a:lnTo>
                    <a:lnTo>
                      <a:pt x="504" y="382"/>
                    </a:lnTo>
                    <a:lnTo>
                      <a:pt x="506" y="377"/>
                    </a:lnTo>
                    <a:lnTo>
                      <a:pt x="507" y="376"/>
                    </a:lnTo>
                    <a:lnTo>
                      <a:pt x="507" y="374"/>
                    </a:lnTo>
                    <a:lnTo>
                      <a:pt x="503" y="376"/>
                    </a:lnTo>
                    <a:lnTo>
                      <a:pt x="502" y="376"/>
                    </a:lnTo>
                    <a:lnTo>
                      <a:pt x="497" y="374"/>
                    </a:lnTo>
                    <a:lnTo>
                      <a:pt x="497" y="373"/>
                    </a:lnTo>
                    <a:lnTo>
                      <a:pt x="496" y="373"/>
                    </a:lnTo>
                    <a:lnTo>
                      <a:pt x="495" y="371"/>
                    </a:lnTo>
                    <a:lnTo>
                      <a:pt x="491" y="370"/>
                    </a:lnTo>
                    <a:lnTo>
                      <a:pt x="487" y="370"/>
                    </a:lnTo>
                    <a:lnTo>
                      <a:pt x="485" y="367"/>
                    </a:lnTo>
                    <a:lnTo>
                      <a:pt x="484" y="366"/>
                    </a:lnTo>
                    <a:lnTo>
                      <a:pt x="482" y="363"/>
                    </a:lnTo>
                    <a:lnTo>
                      <a:pt x="477" y="346"/>
                    </a:lnTo>
                    <a:lnTo>
                      <a:pt x="477" y="341"/>
                    </a:lnTo>
                    <a:lnTo>
                      <a:pt x="479" y="335"/>
                    </a:lnTo>
                    <a:lnTo>
                      <a:pt x="482" y="318"/>
                    </a:lnTo>
                    <a:lnTo>
                      <a:pt x="477" y="299"/>
                    </a:lnTo>
                    <a:lnTo>
                      <a:pt x="475" y="299"/>
                    </a:lnTo>
                    <a:lnTo>
                      <a:pt x="474" y="296"/>
                    </a:lnTo>
                    <a:lnTo>
                      <a:pt x="482" y="296"/>
                    </a:lnTo>
                    <a:lnTo>
                      <a:pt x="485" y="295"/>
                    </a:lnTo>
                    <a:lnTo>
                      <a:pt x="485" y="293"/>
                    </a:lnTo>
                    <a:lnTo>
                      <a:pt x="484" y="286"/>
                    </a:lnTo>
                    <a:lnTo>
                      <a:pt x="482" y="286"/>
                    </a:lnTo>
                    <a:lnTo>
                      <a:pt x="472" y="285"/>
                    </a:lnTo>
                    <a:lnTo>
                      <a:pt x="472" y="269"/>
                    </a:lnTo>
                    <a:lnTo>
                      <a:pt x="468" y="259"/>
                    </a:lnTo>
                    <a:lnTo>
                      <a:pt x="470" y="248"/>
                    </a:lnTo>
                    <a:lnTo>
                      <a:pt x="471" y="246"/>
                    </a:lnTo>
                    <a:lnTo>
                      <a:pt x="472" y="246"/>
                    </a:lnTo>
                    <a:lnTo>
                      <a:pt x="463" y="223"/>
                    </a:lnTo>
                    <a:lnTo>
                      <a:pt x="464" y="214"/>
                    </a:lnTo>
                    <a:lnTo>
                      <a:pt x="464" y="212"/>
                    </a:lnTo>
                    <a:lnTo>
                      <a:pt x="465" y="208"/>
                    </a:lnTo>
                    <a:lnTo>
                      <a:pt x="464" y="207"/>
                    </a:lnTo>
                    <a:lnTo>
                      <a:pt x="464" y="205"/>
                    </a:lnTo>
                    <a:lnTo>
                      <a:pt x="463" y="205"/>
                    </a:lnTo>
                    <a:lnTo>
                      <a:pt x="463" y="204"/>
                    </a:lnTo>
                    <a:lnTo>
                      <a:pt x="464" y="199"/>
                    </a:lnTo>
                    <a:lnTo>
                      <a:pt x="465" y="199"/>
                    </a:lnTo>
                    <a:lnTo>
                      <a:pt x="479" y="185"/>
                    </a:lnTo>
                    <a:lnTo>
                      <a:pt x="493" y="177"/>
                    </a:lnTo>
                    <a:lnTo>
                      <a:pt x="499" y="176"/>
                    </a:lnTo>
                    <a:lnTo>
                      <a:pt x="500" y="176"/>
                    </a:lnTo>
                    <a:lnTo>
                      <a:pt x="509" y="175"/>
                    </a:lnTo>
                    <a:lnTo>
                      <a:pt x="517" y="169"/>
                    </a:lnTo>
                    <a:lnTo>
                      <a:pt x="518" y="166"/>
                    </a:lnTo>
                    <a:lnTo>
                      <a:pt x="518" y="163"/>
                    </a:lnTo>
                    <a:lnTo>
                      <a:pt x="530" y="152"/>
                    </a:lnTo>
                    <a:lnTo>
                      <a:pt x="524" y="151"/>
                    </a:lnTo>
                    <a:lnTo>
                      <a:pt x="517" y="148"/>
                    </a:lnTo>
                    <a:lnTo>
                      <a:pt x="518" y="145"/>
                    </a:lnTo>
                    <a:lnTo>
                      <a:pt x="509" y="146"/>
                    </a:lnTo>
                    <a:lnTo>
                      <a:pt x="507" y="145"/>
                    </a:lnTo>
                    <a:lnTo>
                      <a:pt x="506" y="142"/>
                    </a:lnTo>
                    <a:lnTo>
                      <a:pt x="504" y="141"/>
                    </a:lnTo>
                    <a:lnTo>
                      <a:pt x="504" y="139"/>
                    </a:lnTo>
                    <a:lnTo>
                      <a:pt x="502" y="134"/>
                    </a:lnTo>
                    <a:lnTo>
                      <a:pt x="500" y="128"/>
                    </a:lnTo>
                    <a:lnTo>
                      <a:pt x="482" y="130"/>
                    </a:lnTo>
                    <a:lnTo>
                      <a:pt x="479" y="130"/>
                    </a:lnTo>
                    <a:lnTo>
                      <a:pt x="471" y="132"/>
                    </a:lnTo>
                    <a:lnTo>
                      <a:pt x="470" y="130"/>
                    </a:lnTo>
                    <a:lnTo>
                      <a:pt x="472" y="106"/>
                    </a:lnTo>
                    <a:lnTo>
                      <a:pt x="487" y="75"/>
                    </a:lnTo>
                    <a:lnTo>
                      <a:pt x="481" y="50"/>
                    </a:lnTo>
                    <a:lnTo>
                      <a:pt x="481" y="49"/>
                    </a:lnTo>
                    <a:lnTo>
                      <a:pt x="478" y="45"/>
                    </a:lnTo>
                    <a:lnTo>
                      <a:pt x="471" y="41"/>
                    </a:lnTo>
                    <a:lnTo>
                      <a:pt x="465" y="49"/>
                    </a:lnTo>
                    <a:lnTo>
                      <a:pt x="464" y="51"/>
                    </a:lnTo>
                    <a:lnTo>
                      <a:pt x="460" y="56"/>
                    </a:lnTo>
                    <a:lnTo>
                      <a:pt x="444" y="63"/>
                    </a:lnTo>
                    <a:lnTo>
                      <a:pt x="435" y="72"/>
                    </a:lnTo>
                    <a:lnTo>
                      <a:pt x="435" y="71"/>
                    </a:lnTo>
                    <a:lnTo>
                      <a:pt x="433" y="68"/>
                    </a:lnTo>
                    <a:lnTo>
                      <a:pt x="432" y="68"/>
                    </a:lnTo>
                    <a:lnTo>
                      <a:pt x="408" y="75"/>
                    </a:lnTo>
                    <a:lnTo>
                      <a:pt x="404" y="74"/>
                    </a:lnTo>
                    <a:lnTo>
                      <a:pt x="391" y="85"/>
                    </a:lnTo>
                    <a:lnTo>
                      <a:pt x="382" y="89"/>
                    </a:lnTo>
                    <a:lnTo>
                      <a:pt x="369" y="103"/>
                    </a:lnTo>
                    <a:lnTo>
                      <a:pt x="369" y="105"/>
                    </a:lnTo>
                    <a:lnTo>
                      <a:pt x="363" y="105"/>
                    </a:lnTo>
                    <a:lnTo>
                      <a:pt x="363" y="102"/>
                    </a:lnTo>
                    <a:lnTo>
                      <a:pt x="362" y="95"/>
                    </a:lnTo>
                    <a:lnTo>
                      <a:pt x="363" y="85"/>
                    </a:lnTo>
                    <a:lnTo>
                      <a:pt x="362" y="79"/>
                    </a:lnTo>
                    <a:lnTo>
                      <a:pt x="351" y="72"/>
                    </a:lnTo>
                    <a:lnTo>
                      <a:pt x="352" y="71"/>
                    </a:lnTo>
                    <a:lnTo>
                      <a:pt x="354" y="71"/>
                    </a:lnTo>
                    <a:lnTo>
                      <a:pt x="358" y="65"/>
                    </a:lnTo>
                    <a:lnTo>
                      <a:pt x="348" y="57"/>
                    </a:lnTo>
                    <a:lnTo>
                      <a:pt x="347" y="57"/>
                    </a:lnTo>
                    <a:lnTo>
                      <a:pt x="343" y="56"/>
                    </a:lnTo>
                    <a:lnTo>
                      <a:pt x="340" y="54"/>
                    </a:lnTo>
                    <a:lnTo>
                      <a:pt x="331" y="54"/>
                    </a:lnTo>
                    <a:lnTo>
                      <a:pt x="324" y="53"/>
                    </a:lnTo>
                    <a:lnTo>
                      <a:pt x="316" y="50"/>
                    </a:lnTo>
                    <a:lnTo>
                      <a:pt x="310" y="45"/>
                    </a:lnTo>
                    <a:lnTo>
                      <a:pt x="303" y="38"/>
                    </a:lnTo>
                    <a:lnTo>
                      <a:pt x="303" y="36"/>
                    </a:lnTo>
                    <a:lnTo>
                      <a:pt x="300" y="36"/>
                    </a:lnTo>
                    <a:lnTo>
                      <a:pt x="287" y="46"/>
                    </a:lnTo>
                    <a:lnTo>
                      <a:pt x="281" y="53"/>
                    </a:lnTo>
                    <a:lnTo>
                      <a:pt x="277" y="53"/>
                    </a:lnTo>
                    <a:lnTo>
                      <a:pt x="276" y="51"/>
                    </a:lnTo>
                    <a:lnTo>
                      <a:pt x="257" y="36"/>
                    </a:lnTo>
                    <a:lnTo>
                      <a:pt x="247" y="36"/>
                    </a:lnTo>
                    <a:lnTo>
                      <a:pt x="236" y="41"/>
                    </a:lnTo>
                    <a:lnTo>
                      <a:pt x="235" y="41"/>
                    </a:lnTo>
                    <a:lnTo>
                      <a:pt x="235" y="39"/>
                    </a:lnTo>
                    <a:lnTo>
                      <a:pt x="232" y="35"/>
                    </a:lnTo>
                    <a:lnTo>
                      <a:pt x="232" y="34"/>
                    </a:lnTo>
                    <a:lnTo>
                      <a:pt x="224" y="32"/>
                    </a:lnTo>
                    <a:lnTo>
                      <a:pt x="216" y="29"/>
                    </a:lnTo>
                    <a:lnTo>
                      <a:pt x="197" y="28"/>
                    </a:lnTo>
                    <a:lnTo>
                      <a:pt x="196" y="26"/>
                    </a:lnTo>
                    <a:lnTo>
                      <a:pt x="196" y="24"/>
                    </a:lnTo>
                    <a:lnTo>
                      <a:pt x="190" y="19"/>
                    </a:lnTo>
                    <a:lnTo>
                      <a:pt x="189" y="18"/>
                    </a:lnTo>
                    <a:lnTo>
                      <a:pt x="180" y="14"/>
                    </a:lnTo>
                    <a:lnTo>
                      <a:pt x="162" y="0"/>
                    </a:lnTo>
                    <a:lnTo>
                      <a:pt x="162" y="1"/>
                    </a:lnTo>
                    <a:lnTo>
                      <a:pt x="158" y="3"/>
                    </a:lnTo>
                    <a:lnTo>
                      <a:pt x="156" y="5"/>
                    </a:lnTo>
                    <a:lnTo>
                      <a:pt x="140" y="12"/>
                    </a:lnTo>
                    <a:lnTo>
                      <a:pt x="136" y="14"/>
                    </a:lnTo>
                    <a:lnTo>
                      <a:pt x="118" y="2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18" name="Freeform 246">
                <a:extLst>
                  <a:ext uri="{FF2B5EF4-FFF2-40B4-BE49-F238E27FC236}">
                    <a16:creationId xmlns:a16="http://schemas.microsoft.com/office/drawing/2014/main" id="{D7F594E7-0275-1728-6CEF-CB3241DDEC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6" y="449"/>
                <a:ext cx="71" cy="75"/>
              </a:xfrm>
              <a:custGeom>
                <a:avLst/>
                <a:gdLst>
                  <a:gd name="T0" fmla="*/ 11 w 287"/>
                  <a:gd name="T1" fmla="*/ 141 h 301"/>
                  <a:gd name="T2" fmla="*/ 7 w 287"/>
                  <a:gd name="T3" fmla="*/ 145 h 301"/>
                  <a:gd name="T4" fmla="*/ 5 w 287"/>
                  <a:gd name="T5" fmla="*/ 158 h 301"/>
                  <a:gd name="T6" fmla="*/ 11 w 287"/>
                  <a:gd name="T7" fmla="*/ 175 h 301"/>
                  <a:gd name="T8" fmla="*/ 2 w 287"/>
                  <a:gd name="T9" fmla="*/ 232 h 301"/>
                  <a:gd name="T10" fmla="*/ 9 w 287"/>
                  <a:gd name="T11" fmla="*/ 256 h 301"/>
                  <a:gd name="T12" fmla="*/ 32 w 287"/>
                  <a:gd name="T13" fmla="*/ 260 h 301"/>
                  <a:gd name="T14" fmla="*/ 36 w 287"/>
                  <a:gd name="T15" fmla="*/ 268 h 301"/>
                  <a:gd name="T16" fmla="*/ 48 w 287"/>
                  <a:gd name="T17" fmla="*/ 271 h 301"/>
                  <a:gd name="T18" fmla="*/ 60 w 287"/>
                  <a:gd name="T19" fmla="*/ 278 h 301"/>
                  <a:gd name="T20" fmla="*/ 90 w 287"/>
                  <a:gd name="T21" fmla="*/ 272 h 301"/>
                  <a:gd name="T22" fmla="*/ 115 w 287"/>
                  <a:gd name="T23" fmla="*/ 281 h 301"/>
                  <a:gd name="T24" fmla="*/ 120 w 287"/>
                  <a:gd name="T25" fmla="*/ 291 h 301"/>
                  <a:gd name="T26" fmla="*/ 121 w 287"/>
                  <a:gd name="T27" fmla="*/ 301 h 301"/>
                  <a:gd name="T28" fmla="*/ 144 w 287"/>
                  <a:gd name="T29" fmla="*/ 295 h 301"/>
                  <a:gd name="T30" fmla="*/ 146 w 287"/>
                  <a:gd name="T31" fmla="*/ 295 h 301"/>
                  <a:gd name="T32" fmla="*/ 185 w 287"/>
                  <a:gd name="T33" fmla="*/ 282 h 301"/>
                  <a:gd name="T34" fmla="*/ 205 w 287"/>
                  <a:gd name="T35" fmla="*/ 265 h 301"/>
                  <a:gd name="T36" fmla="*/ 211 w 287"/>
                  <a:gd name="T37" fmla="*/ 244 h 301"/>
                  <a:gd name="T38" fmla="*/ 206 w 287"/>
                  <a:gd name="T39" fmla="*/ 242 h 301"/>
                  <a:gd name="T40" fmla="*/ 191 w 287"/>
                  <a:gd name="T41" fmla="*/ 236 h 301"/>
                  <a:gd name="T42" fmla="*/ 182 w 287"/>
                  <a:gd name="T43" fmla="*/ 222 h 301"/>
                  <a:gd name="T44" fmla="*/ 181 w 287"/>
                  <a:gd name="T45" fmla="*/ 208 h 301"/>
                  <a:gd name="T46" fmla="*/ 208 w 287"/>
                  <a:gd name="T47" fmla="*/ 160 h 301"/>
                  <a:gd name="T48" fmla="*/ 209 w 287"/>
                  <a:gd name="T49" fmla="*/ 155 h 301"/>
                  <a:gd name="T50" fmla="*/ 218 w 287"/>
                  <a:gd name="T51" fmla="*/ 160 h 301"/>
                  <a:gd name="T52" fmla="*/ 224 w 287"/>
                  <a:gd name="T53" fmla="*/ 162 h 301"/>
                  <a:gd name="T54" fmla="*/ 242 w 287"/>
                  <a:gd name="T55" fmla="*/ 154 h 301"/>
                  <a:gd name="T56" fmla="*/ 283 w 287"/>
                  <a:gd name="T57" fmla="*/ 126 h 301"/>
                  <a:gd name="T58" fmla="*/ 287 w 287"/>
                  <a:gd name="T59" fmla="*/ 112 h 301"/>
                  <a:gd name="T60" fmla="*/ 282 w 287"/>
                  <a:gd name="T61" fmla="*/ 95 h 301"/>
                  <a:gd name="T62" fmla="*/ 248 w 287"/>
                  <a:gd name="T63" fmla="*/ 48 h 301"/>
                  <a:gd name="T64" fmla="*/ 255 w 287"/>
                  <a:gd name="T65" fmla="*/ 37 h 301"/>
                  <a:gd name="T66" fmla="*/ 251 w 287"/>
                  <a:gd name="T67" fmla="*/ 9 h 301"/>
                  <a:gd name="T68" fmla="*/ 228 w 287"/>
                  <a:gd name="T69" fmla="*/ 4 h 301"/>
                  <a:gd name="T70" fmla="*/ 205 w 287"/>
                  <a:gd name="T71" fmla="*/ 2 h 301"/>
                  <a:gd name="T72" fmla="*/ 201 w 287"/>
                  <a:gd name="T73" fmla="*/ 6 h 301"/>
                  <a:gd name="T74" fmla="*/ 187 w 287"/>
                  <a:gd name="T75" fmla="*/ 13 h 301"/>
                  <a:gd name="T76" fmla="*/ 171 w 287"/>
                  <a:gd name="T77" fmla="*/ 4 h 301"/>
                  <a:gd name="T78" fmla="*/ 167 w 287"/>
                  <a:gd name="T79" fmla="*/ 3 h 301"/>
                  <a:gd name="T80" fmla="*/ 160 w 287"/>
                  <a:gd name="T81" fmla="*/ 11 h 301"/>
                  <a:gd name="T82" fmla="*/ 149 w 287"/>
                  <a:gd name="T83" fmla="*/ 16 h 301"/>
                  <a:gd name="T84" fmla="*/ 142 w 287"/>
                  <a:gd name="T85" fmla="*/ 7 h 301"/>
                  <a:gd name="T86" fmla="*/ 131 w 287"/>
                  <a:gd name="T87" fmla="*/ 7 h 301"/>
                  <a:gd name="T88" fmla="*/ 131 w 287"/>
                  <a:gd name="T89" fmla="*/ 11 h 301"/>
                  <a:gd name="T90" fmla="*/ 122 w 287"/>
                  <a:gd name="T91" fmla="*/ 35 h 301"/>
                  <a:gd name="T92" fmla="*/ 135 w 287"/>
                  <a:gd name="T93" fmla="*/ 42 h 301"/>
                  <a:gd name="T94" fmla="*/ 138 w 287"/>
                  <a:gd name="T95" fmla="*/ 43 h 301"/>
                  <a:gd name="T96" fmla="*/ 144 w 287"/>
                  <a:gd name="T97" fmla="*/ 63 h 301"/>
                  <a:gd name="T98" fmla="*/ 146 w 287"/>
                  <a:gd name="T99" fmla="*/ 80 h 301"/>
                  <a:gd name="T100" fmla="*/ 114 w 287"/>
                  <a:gd name="T101" fmla="*/ 99 h 301"/>
                  <a:gd name="T102" fmla="*/ 100 w 287"/>
                  <a:gd name="T103" fmla="*/ 116 h 301"/>
                  <a:gd name="T104" fmla="*/ 79 w 287"/>
                  <a:gd name="T105" fmla="*/ 124 h 301"/>
                  <a:gd name="T106" fmla="*/ 65 w 287"/>
                  <a:gd name="T107" fmla="*/ 129 h 301"/>
                  <a:gd name="T108" fmla="*/ 54 w 287"/>
                  <a:gd name="T109" fmla="*/ 131 h 3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87" h="301">
                    <a:moveTo>
                      <a:pt x="51" y="129"/>
                    </a:moveTo>
                    <a:lnTo>
                      <a:pt x="48" y="129"/>
                    </a:lnTo>
                    <a:lnTo>
                      <a:pt x="11" y="141"/>
                    </a:lnTo>
                    <a:lnTo>
                      <a:pt x="8" y="143"/>
                    </a:lnTo>
                    <a:lnTo>
                      <a:pt x="7" y="144"/>
                    </a:lnTo>
                    <a:lnTo>
                      <a:pt x="7" y="145"/>
                    </a:lnTo>
                    <a:lnTo>
                      <a:pt x="8" y="147"/>
                    </a:lnTo>
                    <a:lnTo>
                      <a:pt x="7" y="151"/>
                    </a:lnTo>
                    <a:lnTo>
                      <a:pt x="5" y="158"/>
                    </a:lnTo>
                    <a:lnTo>
                      <a:pt x="1" y="167"/>
                    </a:lnTo>
                    <a:lnTo>
                      <a:pt x="8" y="171"/>
                    </a:lnTo>
                    <a:lnTo>
                      <a:pt x="11" y="175"/>
                    </a:lnTo>
                    <a:lnTo>
                      <a:pt x="11" y="176"/>
                    </a:lnTo>
                    <a:lnTo>
                      <a:pt x="17" y="201"/>
                    </a:lnTo>
                    <a:lnTo>
                      <a:pt x="2" y="232"/>
                    </a:lnTo>
                    <a:lnTo>
                      <a:pt x="0" y="256"/>
                    </a:lnTo>
                    <a:lnTo>
                      <a:pt x="1" y="258"/>
                    </a:lnTo>
                    <a:lnTo>
                      <a:pt x="9" y="256"/>
                    </a:lnTo>
                    <a:lnTo>
                      <a:pt x="12" y="256"/>
                    </a:lnTo>
                    <a:lnTo>
                      <a:pt x="30" y="254"/>
                    </a:lnTo>
                    <a:lnTo>
                      <a:pt x="32" y="260"/>
                    </a:lnTo>
                    <a:lnTo>
                      <a:pt x="34" y="265"/>
                    </a:lnTo>
                    <a:lnTo>
                      <a:pt x="34" y="267"/>
                    </a:lnTo>
                    <a:lnTo>
                      <a:pt x="36" y="268"/>
                    </a:lnTo>
                    <a:lnTo>
                      <a:pt x="37" y="271"/>
                    </a:lnTo>
                    <a:lnTo>
                      <a:pt x="39" y="272"/>
                    </a:lnTo>
                    <a:lnTo>
                      <a:pt x="48" y="271"/>
                    </a:lnTo>
                    <a:lnTo>
                      <a:pt x="47" y="274"/>
                    </a:lnTo>
                    <a:lnTo>
                      <a:pt x="54" y="277"/>
                    </a:lnTo>
                    <a:lnTo>
                      <a:pt x="60" y="278"/>
                    </a:lnTo>
                    <a:lnTo>
                      <a:pt x="62" y="277"/>
                    </a:lnTo>
                    <a:lnTo>
                      <a:pt x="62" y="271"/>
                    </a:lnTo>
                    <a:lnTo>
                      <a:pt x="90" y="272"/>
                    </a:lnTo>
                    <a:lnTo>
                      <a:pt x="106" y="278"/>
                    </a:lnTo>
                    <a:lnTo>
                      <a:pt x="107" y="278"/>
                    </a:lnTo>
                    <a:lnTo>
                      <a:pt x="115" y="281"/>
                    </a:lnTo>
                    <a:lnTo>
                      <a:pt x="117" y="282"/>
                    </a:lnTo>
                    <a:lnTo>
                      <a:pt x="120" y="284"/>
                    </a:lnTo>
                    <a:lnTo>
                      <a:pt x="120" y="291"/>
                    </a:lnTo>
                    <a:lnTo>
                      <a:pt x="118" y="296"/>
                    </a:lnTo>
                    <a:lnTo>
                      <a:pt x="121" y="299"/>
                    </a:lnTo>
                    <a:lnTo>
                      <a:pt x="121" y="301"/>
                    </a:lnTo>
                    <a:lnTo>
                      <a:pt x="124" y="301"/>
                    </a:lnTo>
                    <a:lnTo>
                      <a:pt x="138" y="295"/>
                    </a:lnTo>
                    <a:lnTo>
                      <a:pt x="144" y="295"/>
                    </a:lnTo>
                    <a:lnTo>
                      <a:pt x="145" y="296"/>
                    </a:lnTo>
                    <a:lnTo>
                      <a:pt x="145" y="295"/>
                    </a:lnTo>
                    <a:lnTo>
                      <a:pt x="146" y="295"/>
                    </a:lnTo>
                    <a:lnTo>
                      <a:pt x="156" y="291"/>
                    </a:lnTo>
                    <a:lnTo>
                      <a:pt x="175" y="287"/>
                    </a:lnTo>
                    <a:lnTo>
                      <a:pt x="185" y="282"/>
                    </a:lnTo>
                    <a:lnTo>
                      <a:pt x="187" y="282"/>
                    </a:lnTo>
                    <a:lnTo>
                      <a:pt x="190" y="281"/>
                    </a:lnTo>
                    <a:lnTo>
                      <a:pt x="205" y="265"/>
                    </a:lnTo>
                    <a:lnTo>
                      <a:pt x="212" y="254"/>
                    </a:lnTo>
                    <a:lnTo>
                      <a:pt x="212" y="253"/>
                    </a:lnTo>
                    <a:lnTo>
                      <a:pt x="211" y="244"/>
                    </a:lnTo>
                    <a:lnTo>
                      <a:pt x="209" y="243"/>
                    </a:lnTo>
                    <a:lnTo>
                      <a:pt x="209" y="242"/>
                    </a:lnTo>
                    <a:lnTo>
                      <a:pt x="206" y="242"/>
                    </a:lnTo>
                    <a:lnTo>
                      <a:pt x="204" y="243"/>
                    </a:lnTo>
                    <a:lnTo>
                      <a:pt x="198" y="242"/>
                    </a:lnTo>
                    <a:lnTo>
                      <a:pt x="191" y="236"/>
                    </a:lnTo>
                    <a:lnTo>
                      <a:pt x="190" y="232"/>
                    </a:lnTo>
                    <a:lnTo>
                      <a:pt x="187" y="227"/>
                    </a:lnTo>
                    <a:lnTo>
                      <a:pt x="182" y="222"/>
                    </a:lnTo>
                    <a:lnTo>
                      <a:pt x="180" y="217"/>
                    </a:lnTo>
                    <a:lnTo>
                      <a:pt x="180" y="210"/>
                    </a:lnTo>
                    <a:lnTo>
                      <a:pt x="181" y="208"/>
                    </a:lnTo>
                    <a:lnTo>
                      <a:pt x="181" y="205"/>
                    </a:lnTo>
                    <a:lnTo>
                      <a:pt x="184" y="203"/>
                    </a:lnTo>
                    <a:lnTo>
                      <a:pt x="208" y="160"/>
                    </a:lnTo>
                    <a:lnTo>
                      <a:pt x="208" y="158"/>
                    </a:lnTo>
                    <a:lnTo>
                      <a:pt x="209" y="157"/>
                    </a:lnTo>
                    <a:lnTo>
                      <a:pt x="209" y="155"/>
                    </a:lnTo>
                    <a:lnTo>
                      <a:pt x="211" y="155"/>
                    </a:lnTo>
                    <a:lnTo>
                      <a:pt x="213" y="158"/>
                    </a:lnTo>
                    <a:lnTo>
                      <a:pt x="218" y="160"/>
                    </a:lnTo>
                    <a:lnTo>
                      <a:pt x="223" y="160"/>
                    </a:lnTo>
                    <a:lnTo>
                      <a:pt x="223" y="161"/>
                    </a:lnTo>
                    <a:lnTo>
                      <a:pt x="224" y="162"/>
                    </a:lnTo>
                    <a:lnTo>
                      <a:pt x="226" y="161"/>
                    </a:lnTo>
                    <a:lnTo>
                      <a:pt x="227" y="161"/>
                    </a:lnTo>
                    <a:lnTo>
                      <a:pt x="242" y="154"/>
                    </a:lnTo>
                    <a:lnTo>
                      <a:pt x="261" y="140"/>
                    </a:lnTo>
                    <a:lnTo>
                      <a:pt x="273" y="134"/>
                    </a:lnTo>
                    <a:lnTo>
                      <a:pt x="283" y="126"/>
                    </a:lnTo>
                    <a:lnTo>
                      <a:pt x="285" y="124"/>
                    </a:lnTo>
                    <a:lnTo>
                      <a:pt x="287" y="116"/>
                    </a:lnTo>
                    <a:lnTo>
                      <a:pt x="287" y="112"/>
                    </a:lnTo>
                    <a:lnTo>
                      <a:pt x="286" y="105"/>
                    </a:lnTo>
                    <a:lnTo>
                      <a:pt x="283" y="99"/>
                    </a:lnTo>
                    <a:lnTo>
                      <a:pt x="282" y="95"/>
                    </a:lnTo>
                    <a:lnTo>
                      <a:pt x="278" y="88"/>
                    </a:lnTo>
                    <a:lnTo>
                      <a:pt x="254" y="62"/>
                    </a:lnTo>
                    <a:lnTo>
                      <a:pt x="248" y="48"/>
                    </a:lnTo>
                    <a:lnTo>
                      <a:pt x="250" y="48"/>
                    </a:lnTo>
                    <a:lnTo>
                      <a:pt x="254" y="38"/>
                    </a:lnTo>
                    <a:lnTo>
                      <a:pt x="255" y="37"/>
                    </a:lnTo>
                    <a:lnTo>
                      <a:pt x="255" y="25"/>
                    </a:lnTo>
                    <a:lnTo>
                      <a:pt x="254" y="23"/>
                    </a:lnTo>
                    <a:lnTo>
                      <a:pt x="251" y="9"/>
                    </a:lnTo>
                    <a:lnTo>
                      <a:pt x="247" y="4"/>
                    </a:lnTo>
                    <a:lnTo>
                      <a:pt x="241" y="2"/>
                    </a:lnTo>
                    <a:lnTo>
                      <a:pt x="228" y="4"/>
                    </a:lnTo>
                    <a:lnTo>
                      <a:pt x="220" y="4"/>
                    </a:lnTo>
                    <a:lnTo>
                      <a:pt x="211" y="2"/>
                    </a:lnTo>
                    <a:lnTo>
                      <a:pt x="205" y="2"/>
                    </a:lnTo>
                    <a:lnTo>
                      <a:pt x="202" y="0"/>
                    </a:lnTo>
                    <a:lnTo>
                      <a:pt x="201" y="2"/>
                    </a:lnTo>
                    <a:lnTo>
                      <a:pt x="201" y="6"/>
                    </a:lnTo>
                    <a:lnTo>
                      <a:pt x="199" y="10"/>
                    </a:lnTo>
                    <a:lnTo>
                      <a:pt x="197" y="13"/>
                    </a:lnTo>
                    <a:lnTo>
                      <a:pt x="187" y="13"/>
                    </a:lnTo>
                    <a:lnTo>
                      <a:pt x="177" y="10"/>
                    </a:lnTo>
                    <a:lnTo>
                      <a:pt x="171" y="6"/>
                    </a:lnTo>
                    <a:lnTo>
                      <a:pt x="171" y="4"/>
                    </a:lnTo>
                    <a:lnTo>
                      <a:pt x="168" y="3"/>
                    </a:lnTo>
                    <a:lnTo>
                      <a:pt x="167" y="2"/>
                    </a:lnTo>
                    <a:lnTo>
                      <a:pt x="167" y="3"/>
                    </a:lnTo>
                    <a:lnTo>
                      <a:pt x="163" y="6"/>
                    </a:lnTo>
                    <a:lnTo>
                      <a:pt x="161" y="11"/>
                    </a:lnTo>
                    <a:lnTo>
                      <a:pt x="160" y="11"/>
                    </a:lnTo>
                    <a:lnTo>
                      <a:pt x="160" y="13"/>
                    </a:lnTo>
                    <a:lnTo>
                      <a:pt x="151" y="14"/>
                    </a:lnTo>
                    <a:lnTo>
                      <a:pt x="149" y="16"/>
                    </a:lnTo>
                    <a:lnTo>
                      <a:pt x="144" y="17"/>
                    </a:lnTo>
                    <a:lnTo>
                      <a:pt x="144" y="9"/>
                    </a:lnTo>
                    <a:lnTo>
                      <a:pt x="142" y="7"/>
                    </a:lnTo>
                    <a:lnTo>
                      <a:pt x="138" y="7"/>
                    </a:lnTo>
                    <a:lnTo>
                      <a:pt x="132" y="6"/>
                    </a:lnTo>
                    <a:lnTo>
                      <a:pt x="131" y="7"/>
                    </a:lnTo>
                    <a:lnTo>
                      <a:pt x="130" y="7"/>
                    </a:lnTo>
                    <a:lnTo>
                      <a:pt x="128" y="9"/>
                    </a:lnTo>
                    <a:lnTo>
                      <a:pt x="131" y="11"/>
                    </a:lnTo>
                    <a:lnTo>
                      <a:pt x="131" y="13"/>
                    </a:lnTo>
                    <a:lnTo>
                      <a:pt x="124" y="27"/>
                    </a:lnTo>
                    <a:lnTo>
                      <a:pt x="122" y="35"/>
                    </a:lnTo>
                    <a:lnTo>
                      <a:pt x="122" y="46"/>
                    </a:lnTo>
                    <a:lnTo>
                      <a:pt x="124" y="48"/>
                    </a:lnTo>
                    <a:lnTo>
                      <a:pt x="135" y="42"/>
                    </a:lnTo>
                    <a:lnTo>
                      <a:pt x="137" y="39"/>
                    </a:lnTo>
                    <a:lnTo>
                      <a:pt x="138" y="42"/>
                    </a:lnTo>
                    <a:lnTo>
                      <a:pt x="138" y="43"/>
                    </a:lnTo>
                    <a:lnTo>
                      <a:pt x="139" y="45"/>
                    </a:lnTo>
                    <a:lnTo>
                      <a:pt x="139" y="46"/>
                    </a:lnTo>
                    <a:lnTo>
                      <a:pt x="144" y="63"/>
                    </a:lnTo>
                    <a:lnTo>
                      <a:pt x="145" y="64"/>
                    </a:lnTo>
                    <a:lnTo>
                      <a:pt x="149" y="71"/>
                    </a:lnTo>
                    <a:lnTo>
                      <a:pt x="146" y="80"/>
                    </a:lnTo>
                    <a:lnTo>
                      <a:pt x="139" y="87"/>
                    </a:lnTo>
                    <a:lnTo>
                      <a:pt x="124" y="95"/>
                    </a:lnTo>
                    <a:lnTo>
                      <a:pt x="114" y="99"/>
                    </a:lnTo>
                    <a:lnTo>
                      <a:pt x="113" y="99"/>
                    </a:lnTo>
                    <a:lnTo>
                      <a:pt x="104" y="109"/>
                    </a:lnTo>
                    <a:lnTo>
                      <a:pt x="100" y="116"/>
                    </a:lnTo>
                    <a:lnTo>
                      <a:pt x="100" y="117"/>
                    </a:lnTo>
                    <a:lnTo>
                      <a:pt x="99" y="117"/>
                    </a:lnTo>
                    <a:lnTo>
                      <a:pt x="79" y="124"/>
                    </a:lnTo>
                    <a:lnTo>
                      <a:pt x="72" y="126"/>
                    </a:lnTo>
                    <a:lnTo>
                      <a:pt x="68" y="129"/>
                    </a:lnTo>
                    <a:lnTo>
                      <a:pt x="65" y="129"/>
                    </a:lnTo>
                    <a:lnTo>
                      <a:pt x="62" y="130"/>
                    </a:lnTo>
                    <a:lnTo>
                      <a:pt x="58" y="131"/>
                    </a:lnTo>
                    <a:lnTo>
                      <a:pt x="54" y="131"/>
                    </a:lnTo>
                    <a:lnTo>
                      <a:pt x="51" y="12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19" name="Freeform 247">
                <a:extLst>
                  <a:ext uri="{FF2B5EF4-FFF2-40B4-BE49-F238E27FC236}">
                    <a16:creationId xmlns:a16="http://schemas.microsoft.com/office/drawing/2014/main" id="{5C2AF31B-95D6-D524-69BF-0553F37B6B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8" y="516"/>
                <a:ext cx="131" cy="122"/>
              </a:xfrm>
              <a:custGeom>
                <a:avLst/>
                <a:gdLst>
                  <a:gd name="T0" fmla="*/ 135 w 525"/>
                  <a:gd name="T1" fmla="*/ 22 h 486"/>
                  <a:gd name="T2" fmla="*/ 93 w 525"/>
                  <a:gd name="T3" fmla="*/ 57 h 486"/>
                  <a:gd name="T4" fmla="*/ 47 w 525"/>
                  <a:gd name="T5" fmla="*/ 64 h 486"/>
                  <a:gd name="T6" fmla="*/ 22 w 525"/>
                  <a:gd name="T7" fmla="*/ 95 h 486"/>
                  <a:gd name="T8" fmla="*/ 32 w 525"/>
                  <a:gd name="T9" fmla="*/ 141 h 486"/>
                  <a:gd name="T10" fmla="*/ 18 w 525"/>
                  <a:gd name="T11" fmla="*/ 152 h 486"/>
                  <a:gd name="T12" fmla="*/ 3 w 525"/>
                  <a:gd name="T13" fmla="*/ 185 h 486"/>
                  <a:gd name="T14" fmla="*/ 25 w 525"/>
                  <a:gd name="T15" fmla="*/ 215 h 486"/>
                  <a:gd name="T16" fmla="*/ 63 w 525"/>
                  <a:gd name="T17" fmla="*/ 241 h 486"/>
                  <a:gd name="T18" fmla="*/ 51 w 525"/>
                  <a:gd name="T19" fmla="*/ 282 h 486"/>
                  <a:gd name="T20" fmla="*/ 17 w 525"/>
                  <a:gd name="T21" fmla="*/ 251 h 486"/>
                  <a:gd name="T22" fmla="*/ 4 w 525"/>
                  <a:gd name="T23" fmla="*/ 297 h 486"/>
                  <a:gd name="T24" fmla="*/ 15 w 525"/>
                  <a:gd name="T25" fmla="*/ 324 h 486"/>
                  <a:gd name="T26" fmla="*/ 35 w 525"/>
                  <a:gd name="T27" fmla="*/ 345 h 486"/>
                  <a:gd name="T28" fmla="*/ 39 w 525"/>
                  <a:gd name="T29" fmla="*/ 308 h 486"/>
                  <a:gd name="T30" fmla="*/ 53 w 525"/>
                  <a:gd name="T31" fmla="*/ 290 h 486"/>
                  <a:gd name="T32" fmla="*/ 67 w 525"/>
                  <a:gd name="T33" fmla="*/ 282 h 486"/>
                  <a:gd name="T34" fmla="*/ 87 w 525"/>
                  <a:gd name="T35" fmla="*/ 293 h 486"/>
                  <a:gd name="T36" fmla="*/ 102 w 525"/>
                  <a:gd name="T37" fmla="*/ 329 h 486"/>
                  <a:gd name="T38" fmla="*/ 145 w 525"/>
                  <a:gd name="T39" fmla="*/ 338 h 486"/>
                  <a:gd name="T40" fmla="*/ 177 w 525"/>
                  <a:gd name="T41" fmla="*/ 342 h 486"/>
                  <a:gd name="T42" fmla="*/ 120 w 525"/>
                  <a:gd name="T43" fmla="*/ 385 h 486"/>
                  <a:gd name="T44" fmla="*/ 154 w 525"/>
                  <a:gd name="T45" fmla="*/ 402 h 486"/>
                  <a:gd name="T46" fmla="*/ 166 w 525"/>
                  <a:gd name="T47" fmla="*/ 438 h 486"/>
                  <a:gd name="T48" fmla="*/ 198 w 525"/>
                  <a:gd name="T49" fmla="*/ 462 h 486"/>
                  <a:gd name="T50" fmla="*/ 211 w 525"/>
                  <a:gd name="T51" fmla="*/ 427 h 486"/>
                  <a:gd name="T52" fmla="*/ 237 w 525"/>
                  <a:gd name="T53" fmla="*/ 400 h 486"/>
                  <a:gd name="T54" fmla="*/ 211 w 525"/>
                  <a:gd name="T55" fmla="*/ 374 h 486"/>
                  <a:gd name="T56" fmla="*/ 193 w 525"/>
                  <a:gd name="T57" fmla="*/ 349 h 486"/>
                  <a:gd name="T58" fmla="*/ 194 w 525"/>
                  <a:gd name="T59" fmla="*/ 312 h 486"/>
                  <a:gd name="T60" fmla="*/ 208 w 525"/>
                  <a:gd name="T61" fmla="*/ 278 h 486"/>
                  <a:gd name="T62" fmla="*/ 236 w 525"/>
                  <a:gd name="T63" fmla="*/ 293 h 486"/>
                  <a:gd name="T64" fmla="*/ 304 w 525"/>
                  <a:gd name="T65" fmla="*/ 268 h 486"/>
                  <a:gd name="T66" fmla="*/ 253 w 525"/>
                  <a:gd name="T67" fmla="*/ 236 h 486"/>
                  <a:gd name="T68" fmla="*/ 234 w 525"/>
                  <a:gd name="T69" fmla="*/ 218 h 486"/>
                  <a:gd name="T70" fmla="*/ 253 w 525"/>
                  <a:gd name="T71" fmla="*/ 178 h 486"/>
                  <a:gd name="T72" fmla="*/ 274 w 525"/>
                  <a:gd name="T73" fmla="*/ 183 h 486"/>
                  <a:gd name="T74" fmla="*/ 320 w 525"/>
                  <a:gd name="T75" fmla="*/ 216 h 486"/>
                  <a:gd name="T76" fmla="*/ 318 w 525"/>
                  <a:gd name="T77" fmla="*/ 236 h 486"/>
                  <a:gd name="T78" fmla="*/ 327 w 525"/>
                  <a:gd name="T79" fmla="*/ 279 h 486"/>
                  <a:gd name="T80" fmla="*/ 339 w 525"/>
                  <a:gd name="T81" fmla="*/ 287 h 486"/>
                  <a:gd name="T82" fmla="*/ 367 w 525"/>
                  <a:gd name="T83" fmla="*/ 264 h 486"/>
                  <a:gd name="T84" fmla="*/ 391 w 525"/>
                  <a:gd name="T85" fmla="*/ 276 h 486"/>
                  <a:gd name="T86" fmla="*/ 413 w 525"/>
                  <a:gd name="T87" fmla="*/ 259 h 486"/>
                  <a:gd name="T88" fmla="*/ 434 w 525"/>
                  <a:gd name="T89" fmla="*/ 247 h 486"/>
                  <a:gd name="T90" fmla="*/ 459 w 525"/>
                  <a:gd name="T91" fmla="*/ 229 h 486"/>
                  <a:gd name="T92" fmla="*/ 486 w 525"/>
                  <a:gd name="T93" fmla="*/ 216 h 486"/>
                  <a:gd name="T94" fmla="*/ 525 w 525"/>
                  <a:gd name="T95" fmla="*/ 127 h 486"/>
                  <a:gd name="T96" fmla="*/ 485 w 525"/>
                  <a:gd name="T97" fmla="*/ 67 h 486"/>
                  <a:gd name="T98" fmla="*/ 468 w 525"/>
                  <a:gd name="T99" fmla="*/ 48 h 486"/>
                  <a:gd name="T100" fmla="*/ 411 w 525"/>
                  <a:gd name="T101" fmla="*/ 43 h 486"/>
                  <a:gd name="T102" fmla="*/ 385 w 525"/>
                  <a:gd name="T103" fmla="*/ 63 h 486"/>
                  <a:gd name="T104" fmla="*/ 373 w 525"/>
                  <a:gd name="T105" fmla="*/ 70 h 486"/>
                  <a:gd name="T106" fmla="*/ 343 w 525"/>
                  <a:gd name="T107" fmla="*/ 89 h 486"/>
                  <a:gd name="T108" fmla="*/ 328 w 525"/>
                  <a:gd name="T109" fmla="*/ 146 h 486"/>
                  <a:gd name="T110" fmla="*/ 310 w 525"/>
                  <a:gd name="T111" fmla="*/ 118 h 486"/>
                  <a:gd name="T112" fmla="*/ 297 w 525"/>
                  <a:gd name="T113" fmla="*/ 121 h 486"/>
                  <a:gd name="T114" fmla="*/ 293 w 525"/>
                  <a:gd name="T115" fmla="*/ 137 h 486"/>
                  <a:gd name="T116" fmla="*/ 281 w 525"/>
                  <a:gd name="T117" fmla="*/ 128 h 486"/>
                  <a:gd name="T118" fmla="*/ 276 w 525"/>
                  <a:gd name="T119" fmla="*/ 110 h 486"/>
                  <a:gd name="T120" fmla="*/ 237 w 525"/>
                  <a:gd name="T121" fmla="*/ 104 h 486"/>
                  <a:gd name="T122" fmla="*/ 219 w 525"/>
                  <a:gd name="T123" fmla="*/ 68 h 486"/>
                  <a:gd name="T124" fmla="*/ 205 w 525"/>
                  <a:gd name="T125" fmla="*/ 39 h 4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25" h="486">
                    <a:moveTo>
                      <a:pt x="155" y="12"/>
                    </a:moveTo>
                    <a:lnTo>
                      <a:pt x="155" y="14"/>
                    </a:lnTo>
                    <a:lnTo>
                      <a:pt x="151" y="17"/>
                    </a:lnTo>
                    <a:lnTo>
                      <a:pt x="148" y="18"/>
                    </a:lnTo>
                    <a:lnTo>
                      <a:pt x="147" y="19"/>
                    </a:lnTo>
                    <a:lnTo>
                      <a:pt x="138" y="22"/>
                    </a:lnTo>
                    <a:lnTo>
                      <a:pt x="135" y="22"/>
                    </a:lnTo>
                    <a:lnTo>
                      <a:pt x="133" y="24"/>
                    </a:lnTo>
                    <a:lnTo>
                      <a:pt x="131" y="24"/>
                    </a:lnTo>
                    <a:lnTo>
                      <a:pt x="118" y="26"/>
                    </a:lnTo>
                    <a:lnTo>
                      <a:pt x="106" y="47"/>
                    </a:lnTo>
                    <a:lnTo>
                      <a:pt x="97" y="54"/>
                    </a:lnTo>
                    <a:lnTo>
                      <a:pt x="96" y="54"/>
                    </a:lnTo>
                    <a:lnTo>
                      <a:pt x="93" y="57"/>
                    </a:lnTo>
                    <a:lnTo>
                      <a:pt x="88" y="60"/>
                    </a:lnTo>
                    <a:lnTo>
                      <a:pt x="88" y="63"/>
                    </a:lnTo>
                    <a:lnTo>
                      <a:pt x="66" y="63"/>
                    </a:lnTo>
                    <a:lnTo>
                      <a:pt x="53" y="61"/>
                    </a:lnTo>
                    <a:lnTo>
                      <a:pt x="53" y="63"/>
                    </a:lnTo>
                    <a:lnTo>
                      <a:pt x="49" y="64"/>
                    </a:lnTo>
                    <a:lnTo>
                      <a:pt x="47" y="64"/>
                    </a:lnTo>
                    <a:lnTo>
                      <a:pt x="13" y="81"/>
                    </a:lnTo>
                    <a:lnTo>
                      <a:pt x="11" y="81"/>
                    </a:lnTo>
                    <a:lnTo>
                      <a:pt x="13" y="82"/>
                    </a:lnTo>
                    <a:lnTo>
                      <a:pt x="15" y="86"/>
                    </a:lnTo>
                    <a:lnTo>
                      <a:pt x="20" y="91"/>
                    </a:lnTo>
                    <a:lnTo>
                      <a:pt x="22" y="92"/>
                    </a:lnTo>
                    <a:lnTo>
                      <a:pt x="22" y="95"/>
                    </a:lnTo>
                    <a:lnTo>
                      <a:pt x="25" y="96"/>
                    </a:lnTo>
                    <a:lnTo>
                      <a:pt x="25" y="102"/>
                    </a:lnTo>
                    <a:lnTo>
                      <a:pt x="20" y="113"/>
                    </a:lnTo>
                    <a:lnTo>
                      <a:pt x="18" y="113"/>
                    </a:lnTo>
                    <a:lnTo>
                      <a:pt x="20" y="114"/>
                    </a:lnTo>
                    <a:lnTo>
                      <a:pt x="1" y="134"/>
                    </a:lnTo>
                    <a:lnTo>
                      <a:pt x="32" y="141"/>
                    </a:lnTo>
                    <a:lnTo>
                      <a:pt x="36" y="142"/>
                    </a:lnTo>
                    <a:lnTo>
                      <a:pt x="43" y="142"/>
                    </a:lnTo>
                    <a:lnTo>
                      <a:pt x="43" y="155"/>
                    </a:lnTo>
                    <a:lnTo>
                      <a:pt x="30" y="155"/>
                    </a:lnTo>
                    <a:lnTo>
                      <a:pt x="30" y="145"/>
                    </a:lnTo>
                    <a:lnTo>
                      <a:pt x="26" y="144"/>
                    </a:lnTo>
                    <a:lnTo>
                      <a:pt x="18" y="152"/>
                    </a:lnTo>
                    <a:lnTo>
                      <a:pt x="14" y="155"/>
                    </a:lnTo>
                    <a:lnTo>
                      <a:pt x="1" y="177"/>
                    </a:lnTo>
                    <a:lnTo>
                      <a:pt x="0" y="181"/>
                    </a:lnTo>
                    <a:lnTo>
                      <a:pt x="0" y="183"/>
                    </a:lnTo>
                    <a:lnTo>
                      <a:pt x="1" y="184"/>
                    </a:lnTo>
                    <a:lnTo>
                      <a:pt x="3" y="184"/>
                    </a:lnTo>
                    <a:lnTo>
                      <a:pt x="3" y="185"/>
                    </a:lnTo>
                    <a:lnTo>
                      <a:pt x="7" y="194"/>
                    </a:lnTo>
                    <a:lnTo>
                      <a:pt x="7" y="198"/>
                    </a:lnTo>
                    <a:lnTo>
                      <a:pt x="10" y="205"/>
                    </a:lnTo>
                    <a:lnTo>
                      <a:pt x="10" y="208"/>
                    </a:lnTo>
                    <a:lnTo>
                      <a:pt x="11" y="208"/>
                    </a:lnTo>
                    <a:lnTo>
                      <a:pt x="20" y="211"/>
                    </a:lnTo>
                    <a:lnTo>
                      <a:pt x="25" y="215"/>
                    </a:lnTo>
                    <a:lnTo>
                      <a:pt x="33" y="222"/>
                    </a:lnTo>
                    <a:lnTo>
                      <a:pt x="51" y="229"/>
                    </a:lnTo>
                    <a:lnTo>
                      <a:pt x="61" y="236"/>
                    </a:lnTo>
                    <a:lnTo>
                      <a:pt x="64" y="240"/>
                    </a:lnTo>
                    <a:lnTo>
                      <a:pt x="66" y="240"/>
                    </a:lnTo>
                    <a:lnTo>
                      <a:pt x="66" y="241"/>
                    </a:lnTo>
                    <a:lnTo>
                      <a:pt x="63" y="241"/>
                    </a:lnTo>
                    <a:lnTo>
                      <a:pt x="61" y="243"/>
                    </a:lnTo>
                    <a:lnTo>
                      <a:pt x="61" y="245"/>
                    </a:lnTo>
                    <a:lnTo>
                      <a:pt x="63" y="247"/>
                    </a:lnTo>
                    <a:lnTo>
                      <a:pt x="63" y="254"/>
                    </a:lnTo>
                    <a:lnTo>
                      <a:pt x="53" y="278"/>
                    </a:lnTo>
                    <a:lnTo>
                      <a:pt x="51" y="279"/>
                    </a:lnTo>
                    <a:lnTo>
                      <a:pt x="51" y="282"/>
                    </a:lnTo>
                    <a:lnTo>
                      <a:pt x="46" y="282"/>
                    </a:lnTo>
                    <a:lnTo>
                      <a:pt x="36" y="276"/>
                    </a:lnTo>
                    <a:lnTo>
                      <a:pt x="22" y="255"/>
                    </a:lnTo>
                    <a:lnTo>
                      <a:pt x="22" y="254"/>
                    </a:lnTo>
                    <a:lnTo>
                      <a:pt x="20" y="252"/>
                    </a:lnTo>
                    <a:lnTo>
                      <a:pt x="18" y="251"/>
                    </a:lnTo>
                    <a:lnTo>
                      <a:pt x="17" y="251"/>
                    </a:lnTo>
                    <a:lnTo>
                      <a:pt x="10" y="257"/>
                    </a:lnTo>
                    <a:lnTo>
                      <a:pt x="10" y="258"/>
                    </a:lnTo>
                    <a:lnTo>
                      <a:pt x="13" y="262"/>
                    </a:lnTo>
                    <a:lnTo>
                      <a:pt x="13" y="269"/>
                    </a:lnTo>
                    <a:lnTo>
                      <a:pt x="8" y="276"/>
                    </a:lnTo>
                    <a:lnTo>
                      <a:pt x="4" y="290"/>
                    </a:lnTo>
                    <a:lnTo>
                      <a:pt x="4" y="297"/>
                    </a:lnTo>
                    <a:lnTo>
                      <a:pt x="6" y="299"/>
                    </a:lnTo>
                    <a:lnTo>
                      <a:pt x="6" y="302"/>
                    </a:lnTo>
                    <a:lnTo>
                      <a:pt x="8" y="310"/>
                    </a:lnTo>
                    <a:lnTo>
                      <a:pt x="11" y="311"/>
                    </a:lnTo>
                    <a:lnTo>
                      <a:pt x="14" y="314"/>
                    </a:lnTo>
                    <a:lnTo>
                      <a:pt x="15" y="317"/>
                    </a:lnTo>
                    <a:lnTo>
                      <a:pt x="15" y="324"/>
                    </a:lnTo>
                    <a:lnTo>
                      <a:pt x="13" y="333"/>
                    </a:lnTo>
                    <a:lnTo>
                      <a:pt x="11" y="336"/>
                    </a:lnTo>
                    <a:lnTo>
                      <a:pt x="11" y="339"/>
                    </a:lnTo>
                    <a:lnTo>
                      <a:pt x="17" y="340"/>
                    </a:lnTo>
                    <a:lnTo>
                      <a:pt x="18" y="342"/>
                    </a:lnTo>
                    <a:lnTo>
                      <a:pt x="25" y="342"/>
                    </a:lnTo>
                    <a:lnTo>
                      <a:pt x="35" y="345"/>
                    </a:lnTo>
                    <a:lnTo>
                      <a:pt x="36" y="343"/>
                    </a:lnTo>
                    <a:lnTo>
                      <a:pt x="36" y="342"/>
                    </a:lnTo>
                    <a:lnTo>
                      <a:pt x="37" y="342"/>
                    </a:lnTo>
                    <a:lnTo>
                      <a:pt x="39" y="336"/>
                    </a:lnTo>
                    <a:lnTo>
                      <a:pt x="40" y="335"/>
                    </a:lnTo>
                    <a:lnTo>
                      <a:pt x="40" y="314"/>
                    </a:lnTo>
                    <a:lnTo>
                      <a:pt x="39" y="308"/>
                    </a:lnTo>
                    <a:lnTo>
                      <a:pt x="39" y="304"/>
                    </a:lnTo>
                    <a:lnTo>
                      <a:pt x="40" y="300"/>
                    </a:lnTo>
                    <a:lnTo>
                      <a:pt x="44" y="295"/>
                    </a:lnTo>
                    <a:lnTo>
                      <a:pt x="44" y="293"/>
                    </a:lnTo>
                    <a:lnTo>
                      <a:pt x="47" y="292"/>
                    </a:lnTo>
                    <a:lnTo>
                      <a:pt x="50" y="292"/>
                    </a:lnTo>
                    <a:lnTo>
                      <a:pt x="53" y="290"/>
                    </a:lnTo>
                    <a:lnTo>
                      <a:pt x="54" y="290"/>
                    </a:lnTo>
                    <a:lnTo>
                      <a:pt x="56" y="289"/>
                    </a:lnTo>
                    <a:lnTo>
                      <a:pt x="56" y="287"/>
                    </a:lnTo>
                    <a:lnTo>
                      <a:pt x="57" y="285"/>
                    </a:lnTo>
                    <a:lnTo>
                      <a:pt x="60" y="283"/>
                    </a:lnTo>
                    <a:lnTo>
                      <a:pt x="64" y="282"/>
                    </a:lnTo>
                    <a:lnTo>
                      <a:pt x="67" y="282"/>
                    </a:lnTo>
                    <a:lnTo>
                      <a:pt x="68" y="289"/>
                    </a:lnTo>
                    <a:lnTo>
                      <a:pt x="73" y="292"/>
                    </a:lnTo>
                    <a:lnTo>
                      <a:pt x="74" y="293"/>
                    </a:lnTo>
                    <a:lnTo>
                      <a:pt x="75" y="293"/>
                    </a:lnTo>
                    <a:lnTo>
                      <a:pt x="77" y="295"/>
                    </a:lnTo>
                    <a:lnTo>
                      <a:pt x="80" y="293"/>
                    </a:lnTo>
                    <a:lnTo>
                      <a:pt x="87" y="293"/>
                    </a:lnTo>
                    <a:lnTo>
                      <a:pt x="87" y="295"/>
                    </a:lnTo>
                    <a:lnTo>
                      <a:pt x="89" y="296"/>
                    </a:lnTo>
                    <a:lnTo>
                      <a:pt x="93" y="305"/>
                    </a:lnTo>
                    <a:lnTo>
                      <a:pt x="95" y="307"/>
                    </a:lnTo>
                    <a:lnTo>
                      <a:pt x="97" y="319"/>
                    </a:lnTo>
                    <a:lnTo>
                      <a:pt x="97" y="324"/>
                    </a:lnTo>
                    <a:lnTo>
                      <a:pt x="102" y="329"/>
                    </a:lnTo>
                    <a:lnTo>
                      <a:pt x="102" y="331"/>
                    </a:lnTo>
                    <a:lnTo>
                      <a:pt x="103" y="332"/>
                    </a:lnTo>
                    <a:lnTo>
                      <a:pt x="104" y="332"/>
                    </a:lnTo>
                    <a:lnTo>
                      <a:pt x="104" y="333"/>
                    </a:lnTo>
                    <a:lnTo>
                      <a:pt x="120" y="334"/>
                    </a:lnTo>
                    <a:lnTo>
                      <a:pt x="130" y="335"/>
                    </a:lnTo>
                    <a:lnTo>
                      <a:pt x="145" y="338"/>
                    </a:lnTo>
                    <a:lnTo>
                      <a:pt x="154" y="335"/>
                    </a:lnTo>
                    <a:lnTo>
                      <a:pt x="155" y="335"/>
                    </a:lnTo>
                    <a:lnTo>
                      <a:pt x="163" y="338"/>
                    </a:lnTo>
                    <a:lnTo>
                      <a:pt x="164" y="338"/>
                    </a:lnTo>
                    <a:lnTo>
                      <a:pt x="164" y="339"/>
                    </a:lnTo>
                    <a:lnTo>
                      <a:pt x="173" y="339"/>
                    </a:lnTo>
                    <a:lnTo>
                      <a:pt x="177" y="342"/>
                    </a:lnTo>
                    <a:lnTo>
                      <a:pt x="179" y="347"/>
                    </a:lnTo>
                    <a:lnTo>
                      <a:pt x="179" y="352"/>
                    </a:lnTo>
                    <a:lnTo>
                      <a:pt x="177" y="352"/>
                    </a:lnTo>
                    <a:lnTo>
                      <a:pt x="137" y="377"/>
                    </a:lnTo>
                    <a:lnTo>
                      <a:pt x="126" y="377"/>
                    </a:lnTo>
                    <a:lnTo>
                      <a:pt x="120" y="379"/>
                    </a:lnTo>
                    <a:lnTo>
                      <a:pt x="120" y="385"/>
                    </a:lnTo>
                    <a:lnTo>
                      <a:pt x="118" y="388"/>
                    </a:lnTo>
                    <a:lnTo>
                      <a:pt x="118" y="389"/>
                    </a:lnTo>
                    <a:lnTo>
                      <a:pt x="126" y="388"/>
                    </a:lnTo>
                    <a:lnTo>
                      <a:pt x="128" y="388"/>
                    </a:lnTo>
                    <a:lnTo>
                      <a:pt x="148" y="395"/>
                    </a:lnTo>
                    <a:lnTo>
                      <a:pt x="154" y="400"/>
                    </a:lnTo>
                    <a:lnTo>
                      <a:pt x="154" y="402"/>
                    </a:lnTo>
                    <a:lnTo>
                      <a:pt x="160" y="409"/>
                    </a:lnTo>
                    <a:lnTo>
                      <a:pt x="169" y="413"/>
                    </a:lnTo>
                    <a:lnTo>
                      <a:pt x="179" y="415"/>
                    </a:lnTo>
                    <a:lnTo>
                      <a:pt x="180" y="415"/>
                    </a:lnTo>
                    <a:lnTo>
                      <a:pt x="179" y="416"/>
                    </a:lnTo>
                    <a:lnTo>
                      <a:pt x="171" y="431"/>
                    </a:lnTo>
                    <a:lnTo>
                      <a:pt x="166" y="438"/>
                    </a:lnTo>
                    <a:lnTo>
                      <a:pt x="164" y="438"/>
                    </a:lnTo>
                    <a:lnTo>
                      <a:pt x="167" y="445"/>
                    </a:lnTo>
                    <a:lnTo>
                      <a:pt x="171" y="451"/>
                    </a:lnTo>
                    <a:lnTo>
                      <a:pt x="164" y="480"/>
                    </a:lnTo>
                    <a:lnTo>
                      <a:pt x="164" y="486"/>
                    </a:lnTo>
                    <a:lnTo>
                      <a:pt x="169" y="484"/>
                    </a:lnTo>
                    <a:lnTo>
                      <a:pt x="198" y="462"/>
                    </a:lnTo>
                    <a:lnTo>
                      <a:pt x="208" y="458"/>
                    </a:lnTo>
                    <a:lnTo>
                      <a:pt x="209" y="452"/>
                    </a:lnTo>
                    <a:lnTo>
                      <a:pt x="209" y="445"/>
                    </a:lnTo>
                    <a:lnTo>
                      <a:pt x="208" y="438"/>
                    </a:lnTo>
                    <a:lnTo>
                      <a:pt x="208" y="429"/>
                    </a:lnTo>
                    <a:lnTo>
                      <a:pt x="209" y="427"/>
                    </a:lnTo>
                    <a:lnTo>
                      <a:pt x="211" y="427"/>
                    </a:lnTo>
                    <a:lnTo>
                      <a:pt x="212" y="426"/>
                    </a:lnTo>
                    <a:lnTo>
                      <a:pt x="215" y="426"/>
                    </a:lnTo>
                    <a:lnTo>
                      <a:pt x="219" y="424"/>
                    </a:lnTo>
                    <a:lnTo>
                      <a:pt x="221" y="424"/>
                    </a:lnTo>
                    <a:lnTo>
                      <a:pt x="230" y="416"/>
                    </a:lnTo>
                    <a:lnTo>
                      <a:pt x="236" y="402"/>
                    </a:lnTo>
                    <a:lnTo>
                      <a:pt x="237" y="400"/>
                    </a:lnTo>
                    <a:lnTo>
                      <a:pt x="234" y="399"/>
                    </a:lnTo>
                    <a:lnTo>
                      <a:pt x="231" y="396"/>
                    </a:lnTo>
                    <a:lnTo>
                      <a:pt x="231" y="392"/>
                    </a:lnTo>
                    <a:lnTo>
                      <a:pt x="222" y="374"/>
                    </a:lnTo>
                    <a:lnTo>
                      <a:pt x="218" y="371"/>
                    </a:lnTo>
                    <a:lnTo>
                      <a:pt x="216" y="371"/>
                    </a:lnTo>
                    <a:lnTo>
                      <a:pt x="211" y="374"/>
                    </a:lnTo>
                    <a:lnTo>
                      <a:pt x="205" y="374"/>
                    </a:lnTo>
                    <a:lnTo>
                      <a:pt x="205" y="371"/>
                    </a:lnTo>
                    <a:lnTo>
                      <a:pt x="204" y="371"/>
                    </a:lnTo>
                    <a:lnTo>
                      <a:pt x="200" y="363"/>
                    </a:lnTo>
                    <a:lnTo>
                      <a:pt x="191" y="352"/>
                    </a:lnTo>
                    <a:lnTo>
                      <a:pt x="191" y="350"/>
                    </a:lnTo>
                    <a:lnTo>
                      <a:pt x="193" y="349"/>
                    </a:lnTo>
                    <a:lnTo>
                      <a:pt x="194" y="345"/>
                    </a:lnTo>
                    <a:lnTo>
                      <a:pt x="200" y="339"/>
                    </a:lnTo>
                    <a:lnTo>
                      <a:pt x="201" y="339"/>
                    </a:lnTo>
                    <a:lnTo>
                      <a:pt x="204" y="335"/>
                    </a:lnTo>
                    <a:lnTo>
                      <a:pt x="193" y="325"/>
                    </a:lnTo>
                    <a:lnTo>
                      <a:pt x="191" y="319"/>
                    </a:lnTo>
                    <a:lnTo>
                      <a:pt x="194" y="312"/>
                    </a:lnTo>
                    <a:lnTo>
                      <a:pt x="194" y="310"/>
                    </a:lnTo>
                    <a:lnTo>
                      <a:pt x="191" y="295"/>
                    </a:lnTo>
                    <a:lnTo>
                      <a:pt x="191" y="287"/>
                    </a:lnTo>
                    <a:lnTo>
                      <a:pt x="195" y="279"/>
                    </a:lnTo>
                    <a:lnTo>
                      <a:pt x="195" y="276"/>
                    </a:lnTo>
                    <a:lnTo>
                      <a:pt x="197" y="276"/>
                    </a:lnTo>
                    <a:lnTo>
                      <a:pt x="208" y="278"/>
                    </a:lnTo>
                    <a:lnTo>
                      <a:pt x="209" y="278"/>
                    </a:lnTo>
                    <a:lnTo>
                      <a:pt x="208" y="280"/>
                    </a:lnTo>
                    <a:lnTo>
                      <a:pt x="207" y="282"/>
                    </a:lnTo>
                    <a:lnTo>
                      <a:pt x="219" y="295"/>
                    </a:lnTo>
                    <a:lnTo>
                      <a:pt x="222" y="296"/>
                    </a:lnTo>
                    <a:lnTo>
                      <a:pt x="234" y="293"/>
                    </a:lnTo>
                    <a:lnTo>
                      <a:pt x="236" y="293"/>
                    </a:lnTo>
                    <a:lnTo>
                      <a:pt x="239" y="282"/>
                    </a:lnTo>
                    <a:lnTo>
                      <a:pt x="248" y="272"/>
                    </a:lnTo>
                    <a:lnTo>
                      <a:pt x="269" y="258"/>
                    </a:lnTo>
                    <a:lnTo>
                      <a:pt x="281" y="261"/>
                    </a:lnTo>
                    <a:lnTo>
                      <a:pt x="293" y="272"/>
                    </a:lnTo>
                    <a:lnTo>
                      <a:pt x="294" y="272"/>
                    </a:lnTo>
                    <a:lnTo>
                      <a:pt x="304" y="268"/>
                    </a:lnTo>
                    <a:lnTo>
                      <a:pt x="311" y="255"/>
                    </a:lnTo>
                    <a:lnTo>
                      <a:pt x="311" y="254"/>
                    </a:lnTo>
                    <a:lnTo>
                      <a:pt x="307" y="254"/>
                    </a:lnTo>
                    <a:lnTo>
                      <a:pt x="288" y="247"/>
                    </a:lnTo>
                    <a:lnTo>
                      <a:pt x="276" y="240"/>
                    </a:lnTo>
                    <a:lnTo>
                      <a:pt x="261" y="235"/>
                    </a:lnTo>
                    <a:lnTo>
                      <a:pt x="253" y="236"/>
                    </a:lnTo>
                    <a:lnTo>
                      <a:pt x="246" y="233"/>
                    </a:lnTo>
                    <a:lnTo>
                      <a:pt x="244" y="232"/>
                    </a:lnTo>
                    <a:lnTo>
                      <a:pt x="243" y="229"/>
                    </a:lnTo>
                    <a:lnTo>
                      <a:pt x="243" y="226"/>
                    </a:lnTo>
                    <a:lnTo>
                      <a:pt x="240" y="222"/>
                    </a:lnTo>
                    <a:lnTo>
                      <a:pt x="239" y="219"/>
                    </a:lnTo>
                    <a:lnTo>
                      <a:pt x="234" y="218"/>
                    </a:lnTo>
                    <a:lnTo>
                      <a:pt x="231" y="215"/>
                    </a:lnTo>
                    <a:lnTo>
                      <a:pt x="234" y="215"/>
                    </a:lnTo>
                    <a:lnTo>
                      <a:pt x="239" y="211"/>
                    </a:lnTo>
                    <a:lnTo>
                      <a:pt x="239" y="206"/>
                    </a:lnTo>
                    <a:lnTo>
                      <a:pt x="246" y="184"/>
                    </a:lnTo>
                    <a:lnTo>
                      <a:pt x="251" y="178"/>
                    </a:lnTo>
                    <a:lnTo>
                      <a:pt x="253" y="178"/>
                    </a:lnTo>
                    <a:lnTo>
                      <a:pt x="257" y="177"/>
                    </a:lnTo>
                    <a:lnTo>
                      <a:pt x="264" y="175"/>
                    </a:lnTo>
                    <a:lnTo>
                      <a:pt x="271" y="173"/>
                    </a:lnTo>
                    <a:lnTo>
                      <a:pt x="272" y="171"/>
                    </a:lnTo>
                    <a:lnTo>
                      <a:pt x="276" y="171"/>
                    </a:lnTo>
                    <a:lnTo>
                      <a:pt x="276" y="175"/>
                    </a:lnTo>
                    <a:lnTo>
                      <a:pt x="274" y="183"/>
                    </a:lnTo>
                    <a:lnTo>
                      <a:pt x="278" y="190"/>
                    </a:lnTo>
                    <a:lnTo>
                      <a:pt x="278" y="191"/>
                    </a:lnTo>
                    <a:lnTo>
                      <a:pt x="279" y="191"/>
                    </a:lnTo>
                    <a:lnTo>
                      <a:pt x="282" y="194"/>
                    </a:lnTo>
                    <a:lnTo>
                      <a:pt x="289" y="211"/>
                    </a:lnTo>
                    <a:lnTo>
                      <a:pt x="321" y="216"/>
                    </a:lnTo>
                    <a:lnTo>
                      <a:pt x="320" y="216"/>
                    </a:lnTo>
                    <a:lnTo>
                      <a:pt x="318" y="218"/>
                    </a:lnTo>
                    <a:lnTo>
                      <a:pt x="318" y="222"/>
                    </a:lnTo>
                    <a:lnTo>
                      <a:pt x="315" y="230"/>
                    </a:lnTo>
                    <a:lnTo>
                      <a:pt x="314" y="233"/>
                    </a:lnTo>
                    <a:lnTo>
                      <a:pt x="314" y="235"/>
                    </a:lnTo>
                    <a:lnTo>
                      <a:pt x="317" y="235"/>
                    </a:lnTo>
                    <a:lnTo>
                      <a:pt x="318" y="236"/>
                    </a:lnTo>
                    <a:lnTo>
                      <a:pt x="320" y="243"/>
                    </a:lnTo>
                    <a:lnTo>
                      <a:pt x="320" y="245"/>
                    </a:lnTo>
                    <a:lnTo>
                      <a:pt x="328" y="250"/>
                    </a:lnTo>
                    <a:lnTo>
                      <a:pt x="328" y="251"/>
                    </a:lnTo>
                    <a:lnTo>
                      <a:pt x="335" y="261"/>
                    </a:lnTo>
                    <a:lnTo>
                      <a:pt x="328" y="279"/>
                    </a:lnTo>
                    <a:lnTo>
                      <a:pt x="327" y="279"/>
                    </a:lnTo>
                    <a:lnTo>
                      <a:pt x="327" y="280"/>
                    </a:lnTo>
                    <a:lnTo>
                      <a:pt x="328" y="282"/>
                    </a:lnTo>
                    <a:lnTo>
                      <a:pt x="331" y="287"/>
                    </a:lnTo>
                    <a:lnTo>
                      <a:pt x="332" y="287"/>
                    </a:lnTo>
                    <a:lnTo>
                      <a:pt x="334" y="289"/>
                    </a:lnTo>
                    <a:lnTo>
                      <a:pt x="335" y="289"/>
                    </a:lnTo>
                    <a:lnTo>
                      <a:pt x="339" y="287"/>
                    </a:lnTo>
                    <a:lnTo>
                      <a:pt x="345" y="287"/>
                    </a:lnTo>
                    <a:lnTo>
                      <a:pt x="345" y="285"/>
                    </a:lnTo>
                    <a:lnTo>
                      <a:pt x="346" y="285"/>
                    </a:lnTo>
                    <a:lnTo>
                      <a:pt x="351" y="286"/>
                    </a:lnTo>
                    <a:lnTo>
                      <a:pt x="356" y="283"/>
                    </a:lnTo>
                    <a:lnTo>
                      <a:pt x="361" y="278"/>
                    </a:lnTo>
                    <a:lnTo>
                      <a:pt x="367" y="264"/>
                    </a:lnTo>
                    <a:lnTo>
                      <a:pt x="367" y="262"/>
                    </a:lnTo>
                    <a:lnTo>
                      <a:pt x="368" y="266"/>
                    </a:lnTo>
                    <a:lnTo>
                      <a:pt x="368" y="272"/>
                    </a:lnTo>
                    <a:lnTo>
                      <a:pt x="371" y="273"/>
                    </a:lnTo>
                    <a:lnTo>
                      <a:pt x="373" y="273"/>
                    </a:lnTo>
                    <a:lnTo>
                      <a:pt x="378" y="276"/>
                    </a:lnTo>
                    <a:lnTo>
                      <a:pt x="391" y="276"/>
                    </a:lnTo>
                    <a:lnTo>
                      <a:pt x="395" y="278"/>
                    </a:lnTo>
                    <a:lnTo>
                      <a:pt x="398" y="279"/>
                    </a:lnTo>
                    <a:lnTo>
                      <a:pt x="402" y="279"/>
                    </a:lnTo>
                    <a:lnTo>
                      <a:pt x="403" y="278"/>
                    </a:lnTo>
                    <a:lnTo>
                      <a:pt x="408" y="275"/>
                    </a:lnTo>
                    <a:lnTo>
                      <a:pt x="412" y="261"/>
                    </a:lnTo>
                    <a:lnTo>
                      <a:pt x="413" y="259"/>
                    </a:lnTo>
                    <a:lnTo>
                      <a:pt x="413" y="258"/>
                    </a:lnTo>
                    <a:lnTo>
                      <a:pt x="412" y="257"/>
                    </a:lnTo>
                    <a:lnTo>
                      <a:pt x="412" y="255"/>
                    </a:lnTo>
                    <a:lnTo>
                      <a:pt x="430" y="252"/>
                    </a:lnTo>
                    <a:lnTo>
                      <a:pt x="433" y="252"/>
                    </a:lnTo>
                    <a:lnTo>
                      <a:pt x="433" y="251"/>
                    </a:lnTo>
                    <a:lnTo>
                      <a:pt x="434" y="247"/>
                    </a:lnTo>
                    <a:lnTo>
                      <a:pt x="435" y="245"/>
                    </a:lnTo>
                    <a:lnTo>
                      <a:pt x="435" y="243"/>
                    </a:lnTo>
                    <a:lnTo>
                      <a:pt x="437" y="235"/>
                    </a:lnTo>
                    <a:lnTo>
                      <a:pt x="437" y="232"/>
                    </a:lnTo>
                    <a:lnTo>
                      <a:pt x="452" y="232"/>
                    </a:lnTo>
                    <a:lnTo>
                      <a:pt x="458" y="230"/>
                    </a:lnTo>
                    <a:lnTo>
                      <a:pt x="459" y="229"/>
                    </a:lnTo>
                    <a:lnTo>
                      <a:pt x="476" y="229"/>
                    </a:lnTo>
                    <a:lnTo>
                      <a:pt x="482" y="230"/>
                    </a:lnTo>
                    <a:lnTo>
                      <a:pt x="486" y="230"/>
                    </a:lnTo>
                    <a:lnTo>
                      <a:pt x="491" y="232"/>
                    </a:lnTo>
                    <a:lnTo>
                      <a:pt x="491" y="229"/>
                    </a:lnTo>
                    <a:lnTo>
                      <a:pt x="490" y="229"/>
                    </a:lnTo>
                    <a:lnTo>
                      <a:pt x="486" y="216"/>
                    </a:lnTo>
                    <a:lnTo>
                      <a:pt x="486" y="208"/>
                    </a:lnTo>
                    <a:lnTo>
                      <a:pt x="487" y="202"/>
                    </a:lnTo>
                    <a:lnTo>
                      <a:pt x="498" y="194"/>
                    </a:lnTo>
                    <a:lnTo>
                      <a:pt x="505" y="167"/>
                    </a:lnTo>
                    <a:lnTo>
                      <a:pt x="514" y="149"/>
                    </a:lnTo>
                    <a:lnTo>
                      <a:pt x="521" y="145"/>
                    </a:lnTo>
                    <a:lnTo>
                      <a:pt x="525" y="127"/>
                    </a:lnTo>
                    <a:lnTo>
                      <a:pt x="518" y="99"/>
                    </a:lnTo>
                    <a:lnTo>
                      <a:pt x="516" y="98"/>
                    </a:lnTo>
                    <a:lnTo>
                      <a:pt x="515" y="95"/>
                    </a:lnTo>
                    <a:lnTo>
                      <a:pt x="500" y="85"/>
                    </a:lnTo>
                    <a:lnTo>
                      <a:pt x="494" y="82"/>
                    </a:lnTo>
                    <a:lnTo>
                      <a:pt x="491" y="79"/>
                    </a:lnTo>
                    <a:lnTo>
                      <a:pt x="485" y="67"/>
                    </a:lnTo>
                    <a:lnTo>
                      <a:pt x="485" y="65"/>
                    </a:lnTo>
                    <a:lnTo>
                      <a:pt x="479" y="53"/>
                    </a:lnTo>
                    <a:lnTo>
                      <a:pt x="478" y="51"/>
                    </a:lnTo>
                    <a:lnTo>
                      <a:pt x="476" y="51"/>
                    </a:lnTo>
                    <a:lnTo>
                      <a:pt x="475" y="50"/>
                    </a:lnTo>
                    <a:lnTo>
                      <a:pt x="469" y="48"/>
                    </a:lnTo>
                    <a:lnTo>
                      <a:pt x="468" y="48"/>
                    </a:lnTo>
                    <a:lnTo>
                      <a:pt x="456" y="51"/>
                    </a:lnTo>
                    <a:lnTo>
                      <a:pt x="440" y="43"/>
                    </a:lnTo>
                    <a:lnTo>
                      <a:pt x="438" y="43"/>
                    </a:lnTo>
                    <a:lnTo>
                      <a:pt x="435" y="41"/>
                    </a:lnTo>
                    <a:lnTo>
                      <a:pt x="412" y="35"/>
                    </a:lnTo>
                    <a:lnTo>
                      <a:pt x="411" y="35"/>
                    </a:lnTo>
                    <a:lnTo>
                      <a:pt x="411" y="43"/>
                    </a:lnTo>
                    <a:lnTo>
                      <a:pt x="408" y="50"/>
                    </a:lnTo>
                    <a:lnTo>
                      <a:pt x="403" y="54"/>
                    </a:lnTo>
                    <a:lnTo>
                      <a:pt x="399" y="60"/>
                    </a:lnTo>
                    <a:lnTo>
                      <a:pt x="398" y="60"/>
                    </a:lnTo>
                    <a:lnTo>
                      <a:pt x="392" y="64"/>
                    </a:lnTo>
                    <a:lnTo>
                      <a:pt x="389" y="64"/>
                    </a:lnTo>
                    <a:lnTo>
                      <a:pt x="385" y="63"/>
                    </a:lnTo>
                    <a:lnTo>
                      <a:pt x="382" y="60"/>
                    </a:lnTo>
                    <a:lnTo>
                      <a:pt x="381" y="60"/>
                    </a:lnTo>
                    <a:lnTo>
                      <a:pt x="381" y="63"/>
                    </a:lnTo>
                    <a:lnTo>
                      <a:pt x="380" y="64"/>
                    </a:lnTo>
                    <a:lnTo>
                      <a:pt x="380" y="65"/>
                    </a:lnTo>
                    <a:lnTo>
                      <a:pt x="377" y="67"/>
                    </a:lnTo>
                    <a:lnTo>
                      <a:pt x="373" y="70"/>
                    </a:lnTo>
                    <a:lnTo>
                      <a:pt x="371" y="70"/>
                    </a:lnTo>
                    <a:lnTo>
                      <a:pt x="368" y="71"/>
                    </a:lnTo>
                    <a:lnTo>
                      <a:pt x="366" y="71"/>
                    </a:lnTo>
                    <a:lnTo>
                      <a:pt x="361" y="72"/>
                    </a:lnTo>
                    <a:lnTo>
                      <a:pt x="353" y="77"/>
                    </a:lnTo>
                    <a:lnTo>
                      <a:pt x="346" y="84"/>
                    </a:lnTo>
                    <a:lnTo>
                      <a:pt x="343" y="89"/>
                    </a:lnTo>
                    <a:lnTo>
                      <a:pt x="342" y="96"/>
                    </a:lnTo>
                    <a:lnTo>
                      <a:pt x="351" y="111"/>
                    </a:lnTo>
                    <a:lnTo>
                      <a:pt x="351" y="113"/>
                    </a:lnTo>
                    <a:lnTo>
                      <a:pt x="352" y="127"/>
                    </a:lnTo>
                    <a:lnTo>
                      <a:pt x="348" y="138"/>
                    </a:lnTo>
                    <a:lnTo>
                      <a:pt x="332" y="146"/>
                    </a:lnTo>
                    <a:lnTo>
                      <a:pt x="328" y="146"/>
                    </a:lnTo>
                    <a:lnTo>
                      <a:pt x="317" y="141"/>
                    </a:lnTo>
                    <a:lnTo>
                      <a:pt x="315" y="141"/>
                    </a:lnTo>
                    <a:lnTo>
                      <a:pt x="315" y="139"/>
                    </a:lnTo>
                    <a:lnTo>
                      <a:pt x="314" y="131"/>
                    </a:lnTo>
                    <a:lnTo>
                      <a:pt x="311" y="124"/>
                    </a:lnTo>
                    <a:lnTo>
                      <a:pt x="311" y="121"/>
                    </a:lnTo>
                    <a:lnTo>
                      <a:pt x="310" y="118"/>
                    </a:lnTo>
                    <a:lnTo>
                      <a:pt x="308" y="117"/>
                    </a:lnTo>
                    <a:lnTo>
                      <a:pt x="307" y="117"/>
                    </a:lnTo>
                    <a:lnTo>
                      <a:pt x="304" y="115"/>
                    </a:lnTo>
                    <a:lnTo>
                      <a:pt x="303" y="115"/>
                    </a:lnTo>
                    <a:lnTo>
                      <a:pt x="301" y="117"/>
                    </a:lnTo>
                    <a:lnTo>
                      <a:pt x="299" y="118"/>
                    </a:lnTo>
                    <a:lnTo>
                      <a:pt x="297" y="121"/>
                    </a:lnTo>
                    <a:lnTo>
                      <a:pt x="296" y="123"/>
                    </a:lnTo>
                    <a:lnTo>
                      <a:pt x="294" y="125"/>
                    </a:lnTo>
                    <a:lnTo>
                      <a:pt x="294" y="127"/>
                    </a:lnTo>
                    <a:lnTo>
                      <a:pt x="296" y="131"/>
                    </a:lnTo>
                    <a:lnTo>
                      <a:pt x="296" y="135"/>
                    </a:lnTo>
                    <a:lnTo>
                      <a:pt x="294" y="137"/>
                    </a:lnTo>
                    <a:lnTo>
                      <a:pt x="293" y="137"/>
                    </a:lnTo>
                    <a:lnTo>
                      <a:pt x="291" y="138"/>
                    </a:lnTo>
                    <a:lnTo>
                      <a:pt x="289" y="138"/>
                    </a:lnTo>
                    <a:lnTo>
                      <a:pt x="286" y="135"/>
                    </a:lnTo>
                    <a:lnTo>
                      <a:pt x="285" y="135"/>
                    </a:lnTo>
                    <a:lnTo>
                      <a:pt x="282" y="131"/>
                    </a:lnTo>
                    <a:lnTo>
                      <a:pt x="282" y="128"/>
                    </a:lnTo>
                    <a:lnTo>
                      <a:pt x="281" y="128"/>
                    </a:lnTo>
                    <a:lnTo>
                      <a:pt x="281" y="125"/>
                    </a:lnTo>
                    <a:lnTo>
                      <a:pt x="278" y="120"/>
                    </a:lnTo>
                    <a:lnTo>
                      <a:pt x="276" y="118"/>
                    </a:lnTo>
                    <a:lnTo>
                      <a:pt x="276" y="115"/>
                    </a:lnTo>
                    <a:lnTo>
                      <a:pt x="275" y="114"/>
                    </a:lnTo>
                    <a:lnTo>
                      <a:pt x="276" y="113"/>
                    </a:lnTo>
                    <a:lnTo>
                      <a:pt x="276" y="110"/>
                    </a:lnTo>
                    <a:lnTo>
                      <a:pt x="272" y="110"/>
                    </a:lnTo>
                    <a:lnTo>
                      <a:pt x="246" y="106"/>
                    </a:lnTo>
                    <a:lnTo>
                      <a:pt x="246" y="104"/>
                    </a:lnTo>
                    <a:lnTo>
                      <a:pt x="243" y="99"/>
                    </a:lnTo>
                    <a:lnTo>
                      <a:pt x="240" y="99"/>
                    </a:lnTo>
                    <a:lnTo>
                      <a:pt x="239" y="102"/>
                    </a:lnTo>
                    <a:lnTo>
                      <a:pt x="237" y="104"/>
                    </a:lnTo>
                    <a:lnTo>
                      <a:pt x="233" y="107"/>
                    </a:lnTo>
                    <a:lnTo>
                      <a:pt x="226" y="98"/>
                    </a:lnTo>
                    <a:lnTo>
                      <a:pt x="222" y="92"/>
                    </a:lnTo>
                    <a:lnTo>
                      <a:pt x="221" y="91"/>
                    </a:lnTo>
                    <a:lnTo>
                      <a:pt x="221" y="88"/>
                    </a:lnTo>
                    <a:lnTo>
                      <a:pt x="219" y="78"/>
                    </a:lnTo>
                    <a:lnTo>
                      <a:pt x="219" y="68"/>
                    </a:lnTo>
                    <a:lnTo>
                      <a:pt x="218" y="67"/>
                    </a:lnTo>
                    <a:lnTo>
                      <a:pt x="216" y="67"/>
                    </a:lnTo>
                    <a:lnTo>
                      <a:pt x="214" y="64"/>
                    </a:lnTo>
                    <a:lnTo>
                      <a:pt x="212" y="64"/>
                    </a:lnTo>
                    <a:lnTo>
                      <a:pt x="209" y="61"/>
                    </a:lnTo>
                    <a:lnTo>
                      <a:pt x="209" y="50"/>
                    </a:lnTo>
                    <a:lnTo>
                      <a:pt x="205" y="39"/>
                    </a:lnTo>
                    <a:lnTo>
                      <a:pt x="197" y="33"/>
                    </a:lnTo>
                    <a:lnTo>
                      <a:pt x="162" y="0"/>
                    </a:lnTo>
                    <a:lnTo>
                      <a:pt x="159" y="1"/>
                    </a:lnTo>
                    <a:lnTo>
                      <a:pt x="155" y="1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20" name="Freeform 248">
                <a:extLst>
                  <a:ext uri="{FF2B5EF4-FFF2-40B4-BE49-F238E27FC236}">
                    <a16:creationId xmlns:a16="http://schemas.microsoft.com/office/drawing/2014/main" id="{81AC6095-AD4E-85CF-33A9-6DDC94CD80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4" y="524"/>
                <a:ext cx="108" cy="111"/>
              </a:xfrm>
              <a:custGeom>
                <a:avLst/>
                <a:gdLst>
                  <a:gd name="T0" fmla="*/ 188 w 436"/>
                  <a:gd name="T1" fmla="*/ 23 h 443"/>
                  <a:gd name="T2" fmla="*/ 138 w 436"/>
                  <a:gd name="T3" fmla="*/ 4 h 443"/>
                  <a:gd name="T4" fmla="*/ 64 w 436"/>
                  <a:gd name="T5" fmla="*/ 3 h 443"/>
                  <a:gd name="T6" fmla="*/ 25 w 436"/>
                  <a:gd name="T7" fmla="*/ 16 h 443"/>
                  <a:gd name="T8" fmla="*/ 19 w 436"/>
                  <a:gd name="T9" fmla="*/ 38 h 443"/>
                  <a:gd name="T10" fmla="*/ 10 w 436"/>
                  <a:gd name="T11" fmla="*/ 47 h 443"/>
                  <a:gd name="T12" fmla="*/ 8 w 436"/>
                  <a:gd name="T13" fmla="*/ 100 h 443"/>
                  <a:gd name="T14" fmla="*/ 23 w 436"/>
                  <a:gd name="T15" fmla="*/ 112 h 443"/>
                  <a:gd name="T16" fmla="*/ 49 w 436"/>
                  <a:gd name="T17" fmla="*/ 123 h 443"/>
                  <a:gd name="T18" fmla="*/ 43 w 436"/>
                  <a:gd name="T19" fmla="*/ 197 h 443"/>
                  <a:gd name="T20" fmla="*/ 18 w 436"/>
                  <a:gd name="T21" fmla="*/ 236 h 443"/>
                  <a:gd name="T22" fmla="*/ 13 w 436"/>
                  <a:gd name="T23" fmla="*/ 292 h 443"/>
                  <a:gd name="T24" fmla="*/ 19 w 436"/>
                  <a:gd name="T25" fmla="*/ 313 h 443"/>
                  <a:gd name="T26" fmla="*/ 8 w 436"/>
                  <a:gd name="T27" fmla="*/ 327 h 443"/>
                  <a:gd name="T28" fmla="*/ 8 w 436"/>
                  <a:gd name="T29" fmla="*/ 352 h 443"/>
                  <a:gd name="T30" fmla="*/ 29 w 436"/>
                  <a:gd name="T31" fmla="*/ 356 h 443"/>
                  <a:gd name="T32" fmla="*/ 47 w 436"/>
                  <a:gd name="T33" fmla="*/ 377 h 443"/>
                  <a:gd name="T34" fmla="*/ 23 w 436"/>
                  <a:gd name="T35" fmla="*/ 397 h 443"/>
                  <a:gd name="T36" fmla="*/ 23 w 436"/>
                  <a:gd name="T37" fmla="*/ 424 h 443"/>
                  <a:gd name="T38" fmla="*/ 31 w 436"/>
                  <a:gd name="T39" fmla="*/ 427 h 443"/>
                  <a:gd name="T40" fmla="*/ 57 w 436"/>
                  <a:gd name="T41" fmla="*/ 443 h 443"/>
                  <a:gd name="T42" fmla="*/ 80 w 436"/>
                  <a:gd name="T43" fmla="*/ 430 h 443"/>
                  <a:gd name="T44" fmla="*/ 110 w 436"/>
                  <a:gd name="T45" fmla="*/ 406 h 443"/>
                  <a:gd name="T46" fmla="*/ 144 w 436"/>
                  <a:gd name="T47" fmla="*/ 412 h 443"/>
                  <a:gd name="T48" fmla="*/ 177 w 436"/>
                  <a:gd name="T49" fmla="*/ 416 h 443"/>
                  <a:gd name="T50" fmla="*/ 220 w 436"/>
                  <a:gd name="T51" fmla="*/ 402 h 443"/>
                  <a:gd name="T52" fmla="*/ 239 w 436"/>
                  <a:gd name="T53" fmla="*/ 420 h 443"/>
                  <a:gd name="T54" fmla="*/ 278 w 436"/>
                  <a:gd name="T55" fmla="*/ 420 h 443"/>
                  <a:gd name="T56" fmla="*/ 293 w 436"/>
                  <a:gd name="T57" fmla="*/ 412 h 443"/>
                  <a:gd name="T58" fmla="*/ 282 w 436"/>
                  <a:gd name="T59" fmla="*/ 402 h 443"/>
                  <a:gd name="T60" fmla="*/ 307 w 436"/>
                  <a:gd name="T61" fmla="*/ 407 h 443"/>
                  <a:gd name="T62" fmla="*/ 318 w 436"/>
                  <a:gd name="T63" fmla="*/ 388 h 443"/>
                  <a:gd name="T64" fmla="*/ 337 w 436"/>
                  <a:gd name="T65" fmla="*/ 356 h 443"/>
                  <a:gd name="T66" fmla="*/ 361 w 436"/>
                  <a:gd name="T67" fmla="*/ 345 h 443"/>
                  <a:gd name="T68" fmla="*/ 434 w 436"/>
                  <a:gd name="T69" fmla="*/ 320 h 443"/>
                  <a:gd name="T70" fmla="*/ 421 w 436"/>
                  <a:gd name="T71" fmla="*/ 306 h 443"/>
                  <a:gd name="T72" fmla="*/ 361 w 436"/>
                  <a:gd name="T73" fmla="*/ 301 h 443"/>
                  <a:gd name="T74" fmla="*/ 354 w 436"/>
                  <a:gd name="T75" fmla="*/ 287 h 443"/>
                  <a:gd name="T76" fmla="*/ 337 w 436"/>
                  <a:gd name="T77" fmla="*/ 261 h 443"/>
                  <a:gd name="T78" fmla="*/ 324 w 436"/>
                  <a:gd name="T79" fmla="*/ 250 h 443"/>
                  <a:gd name="T80" fmla="*/ 311 w 436"/>
                  <a:gd name="T81" fmla="*/ 258 h 443"/>
                  <a:gd name="T82" fmla="*/ 297 w 436"/>
                  <a:gd name="T83" fmla="*/ 268 h 443"/>
                  <a:gd name="T84" fmla="*/ 294 w 436"/>
                  <a:gd name="T85" fmla="*/ 310 h 443"/>
                  <a:gd name="T86" fmla="*/ 274 w 436"/>
                  <a:gd name="T87" fmla="*/ 308 h 443"/>
                  <a:gd name="T88" fmla="*/ 271 w 436"/>
                  <a:gd name="T89" fmla="*/ 282 h 443"/>
                  <a:gd name="T90" fmla="*/ 261 w 436"/>
                  <a:gd name="T91" fmla="*/ 258 h 443"/>
                  <a:gd name="T92" fmla="*/ 274 w 436"/>
                  <a:gd name="T93" fmla="*/ 219 h 443"/>
                  <a:gd name="T94" fmla="*/ 303 w 436"/>
                  <a:gd name="T95" fmla="*/ 250 h 443"/>
                  <a:gd name="T96" fmla="*/ 318 w 436"/>
                  <a:gd name="T97" fmla="*/ 213 h 443"/>
                  <a:gd name="T98" fmla="*/ 318 w 436"/>
                  <a:gd name="T99" fmla="*/ 204 h 443"/>
                  <a:gd name="T100" fmla="*/ 267 w 436"/>
                  <a:gd name="T101" fmla="*/ 176 h 443"/>
                  <a:gd name="T102" fmla="*/ 258 w 436"/>
                  <a:gd name="T103" fmla="*/ 152 h 443"/>
                  <a:gd name="T104" fmla="*/ 283 w 436"/>
                  <a:gd name="T105" fmla="*/ 112 h 443"/>
                  <a:gd name="T106" fmla="*/ 289 w 436"/>
                  <a:gd name="T107" fmla="*/ 109 h 443"/>
                  <a:gd name="T108" fmla="*/ 282 w 436"/>
                  <a:gd name="T109" fmla="*/ 64 h 443"/>
                  <a:gd name="T110" fmla="*/ 268 w 436"/>
                  <a:gd name="T111" fmla="*/ 49 h 4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436" h="443">
                    <a:moveTo>
                      <a:pt x="220" y="29"/>
                    </a:moveTo>
                    <a:lnTo>
                      <a:pt x="218" y="29"/>
                    </a:lnTo>
                    <a:lnTo>
                      <a:pt x="216" y="31"/>
                    </a:lnTo>
                    <a:lnTo>
                      <a:pt x="203" y="31"/>
                    </a:lnTo>
                    <a:lnTo>
                      <a:pt x="198" y="28"/>
                    </a:lnTo>
                    <a:lnTo>
                      <a:pt x="188" y="23"/>
                    </a:lnTo>
                    <a:lnTo>
                      <a:pt x="179" y="25"/>
                    </a:lnTo>
                    <a:lnTo>
                      <a:pt x="158" y="25"/>
                    </a:lnTo>
                    <a:lnTo>
                      <a:pt x="156" y="23"/>
                    </a:lnTo>
                    <a:lnTo>
                      <a:pt x="148" y="14"/>
                    </a:lnTo>
                    <a:lnTo>
                      <a:pt x="141" y="7"/>
                    </a:lnTo>
                    <a:lnTo>
                      <a:pt x="138" y="4"/>
                    </a:lnTo>
                    <a:lnTo>
                      <a:pt x="102" y="0"/>
                    </a:lnTo>
                    <a:lnTo>
                      <a:pt x="95" y="3"/>
                    </a:lnTo>
                    <a:lnTo>
                      <a:pt x="89" y="4"/>
                    </a:lnTo>
                    <a:lnTo>
                      <a:pt x="85" y="4"/>
                    </a:lnTo>
                    <a:lnTo>
                      <a:pt x="73" y="3"/>
                    </a:lnTo>
                    <a:lnTo>
                      <a:pt x="64" y="3"/>
                    </a:lnTo>
                    <a:lnTo>
                      <a:pt x="53" y="4"/>
                    </a:lnTo>
                    <a:lnTo>
                      <a:pt x="50" y="4"/>
                    </a:lnTo>
                    <a:lnTo>
                      <a:pt x="36" y="9"/>
                    </a:lnTo>
                    <a:lnTo>
                      <a:pt x="31" y="14"/>
                    </a:lnTo>
                    <a:lnTo>
                      <a:pt x="29" y="15"/>
                    </a:lnTo>
                    <a:lnTo>
                      <a:pt x="25" y="16"/>
                    </a:lnTo>
                    <a:lnTo>
                      <a:pt x="22" y="16"/>
                    </a:lnTo>
                    <a:lnTo>
                      <a:pt x="22" y="21"/>
                    </a:lnTo>
                    <a:lnTo>
                      <a:pt x="21" y="21"/>
                    </a:lnTo>
                    <a:lnTo>
                      <a:pt x="21" y="29"/>
                    </a:lnTo>
                    <a:lnTo>
                      <a:pt x="19" y="36"/>
                    </a:lnTo>
                    <a:lnTo>
                      <a:pt x="19" y="38"/>
                    </a:lnTo>
                    <a:lnTo>
                      <a:pt x="18" y="39"/>
                    </a:lnTo>
                    <a:lnTo>
                      <a:pt x="18" y="40"/>
                    </a:lnTo>
                    <a:lnTo>
                      <a:pt x="15" y="40"/>
                    </a:lnTo>
                    <a:lnTo>
                      <a:pt x="13" y="42"/>
                    </a:lnTo>
                    <a:lnTo>
                      <a:pt x="13" y="43"/>
                    </a:lnTo>
                    <a:lnTo>
                      <a:pt x="10" y="47"/>
                    </a:lnTo>
                    <a:lnTo>
                      <a:pt x="10" y="49"/>
                    </a:lnTo>
                    <a:lnTo>
                      <a:pt x="8" y="53"/>
                    </a:lnTo>
                    <a:lnTo>
                      <a:pt x="8" y="66"/>
                    </a:lnTo>
                    <a:lnTo>
                      <a:pt x="6" y="83"/>
                    </a:lnTo>
                    <a:lnTo>
                      <a:pt x="8" y="99"/>
                    </a:lnTo>
                    <a:lnTo>
                      <a:pt x="8" y="100"/>
                    </a:lnTo>
                    <a:lnTo>
                      <a:pt x="10" y="102"/>
                    </a:lnTo>
                    <a:lnTo>
                      <a:pt x="13" y="103"/>
                    </a:lnTo>
                    <a:lnTo>
                      <a:pt x="22" y="103"/>
                    </a:lnTo>
                    <a:lnTo>
                      <a:pt x="25" y="105"/>
                    </a:lnTo>
                    <a:lnTo>
                      <a:pt x="25" y="106"/>
                    </a:lnTo>
                    <a:lnTo>
                      <a:pt x="23" y="112"/>
                    </a:lnTo>
                    <a:lnTo>
                      <a:pt x="23" y="113"/>
                    </a:lnTo>
                    <a:lnTo>
                      <a:pt x="36" y="116"/>
                    </a:lnTo>
                    <a:lnTo>
                      <a:pt x="46" y="113"/>
                    </a:lnTo>
                    <a:lnTo>
                      <a:pt x="50" y="113"/>
                    </a:lnTo>
                    <a:lnTo>
                      <a:pt x="50" y="114"/>
                    </a:lnTo>
                    <a:lnTo>
                      <a:pt x="49" y="123"/>
                    </a:lnTo>
                    <a:lnTo>
                      <a:pt x="49" y="152"/>
                    </a:lnTo>
                    <a:lnTo>
                      <a:pt x="47" y="158"/>
                    </a:lnTo>
                    <a:lnTo>
                      <a:pt x="47" y="170"/>
                    </a:lnTo>
                    <a:lnTo>
                      <a:pt x="45" y="184"/>
                    </a:lnTo>
                    <a:lnTo>
                      <a:pt x="45" y="191"/>
                    </a:lnTo>
                    <a:lnTo>
                      <a:pt x="43" y="197"/>
                    </a:lnTo>
                    <a:lnTo>
                      <a:pt x="43" y="198"/>
                    </a:lnTo>
                    <a:lnTo>
                      <a:pt x="29" y="211"/>
                    </a:lnTo>
                    <a:lnTo>
                      <a:pt x="23" y="220"/>
                    </a:lnTo>
                    <a:lnTo>
                      <a:pt x="22" y="230"/>
                    </a:lnTo>
                    <a:lnTo>
                      <a:pt x="22" y="236"/>
                    </a:lnTo>
                    <a:lnTo>
                      <a:pt x="18" y="236"/>
                    </a:lnTo>
                    <a:lnTo>
                      <a:pt x="15" y="239"/>
                    </a:lnTo>
                    <a:lnTo>
                      <a:pt x="14" y="240"/>
                    </a:lnTo>
                    <a:lnTo>
                      <a:pt x="7" y="283"/>
                    </a:lnTo>
                    <a:lnTo>
                      <a:pt x="4" y="289"/>
                    </a:lnTo>
                    <a:lnTo>
                      <a:pt x="4" y="290"/>
                    </a:lnTo>
                    <a:lnTo>
                      <a:pt x="13" y="292"/>
                    </a:lnTo>
                    <a:lnTo>
                      <a:pt x="10" y="300"/>
                    </a:lnTo>
                    <a:lnTo>
                      <a:pt x="13" y="304"/>
                    </a:lnTo>
                    <a:lnTo>
                      <a:pt x="14" y="306"/>
                    </a:lnTo>
                    <a:lnTo>
                      <a:pt x="18" y="310"/>
                    </a:lnTo>
                    <a:lnTo>
                      <a:pt x="21" y="313"/>
                    </a:lnTo>
                    <a:lnTo>
                      <a:pt x="19" y="313"/>
                    </a:lnTo>
                    <a:lnTo>
                      <a:pt x="19" y="314"/>
                    </a:lnTo>
                    <a:lnTo>
                      <a:pt x="18" y="317"/>
                    </a:lnTo>
                    <a:lnTo>
                      <a:pt x="15" y="321"/>
                    </a:lnTo>
                    <a:lnTo>
                      <a:pt x="14" y="323"/>
                    </a:lnTo>
                    <a:lnTo>
                      <a:pt x="14" y="324"/>
                    </a:lnTo>
                    <a:lnTo>
                      <a:pt x="8" y="327"/>
                    </a:lnTo>
                    <a:lnTo>
                      <a:pt x="0" y="332"/>
                    </a:lnTo>
                    <a:lnTo>
                      <a:pt x="3" y="347"/>
                    </a:lnTo>
                    <a:lnTo>
                      <a:pt x="6" y="352"/>
                    </a:lnTo>
                    <a:lnTo>
                      <a:pt x="6" y="353"/>
                    </a:lnTo>
                    <a:lnTo>
                      <a:pt x="7" y="352"/>
                    </a:lnTo>
                    <a:lnTo>
                      <a:pt x="8" y="352"/>
                    </a:lnTo>
                    <a:lnTo>
                      <a:pt x="11" y="349"/>
                    </a:lnTo>
                    <a:lnTo>
                      <a:pt x="21" y="349"/>
                    </a:lnTo>
                    <a:lnTo>
                      <a:pt x="23" y="350"/>
                    </a:lnTo>
                    <a:lnTo>
                      <a:pt x="25" y="353"/>
                    </a:lnTo>
                    <a:lnTo>
                      <a:pt x="28" y="354"/>
                    </a:lnTo>
                    <a:lnTo>
                      <a:pt x="29" y="356"/>
                    </a:lnTo>
                    <a:lnTo>
                      <a:pt x="32" y="357"/>
                    </a:lnTo>
                    <a:lnTo>
                      <a:pt x="33" y="359"/>
                    </a:lnTo>
                    <a:lnTo>
                      <a:pt x="40" y="371"/>
                    </a:lnTo>
                    <a:lnTo>
                      <a:pt x="43" y="374"/>
                    </a:lnTo>
                    <a:lnTo>
                      <a:pt x="45" y="374"/>
                    </a:lnTo>
                    <a:lnTo>
                      <a:pt x="47" y="377"/>
                    </a:lnTo>
                    <a:lnTo>
                      <a:pt x="46" y="380"/>
                    </a:lnTo>
                    <a:lnTo>
                      <a:pt x="39" y="384"/>
                    </a:lnTo>
                    <a:lnTo>
                      <a:pt x="35" y="385"/>
                    </a:lnTo>
                    <a:lnTo>
                      <a:pt x="31" y="388"/>
                    </a:lnTo>
                    <a:lnTo>
                      <a:pt x="26" y="394"/>
                    </a:lnTo>
                    <a:lnTo>
                      <a:pt x="23" y="397"/>
                    </a:lnTo>
                    <a:lnTo>
                      <a:pt x="22" y="401"/>
                    </a:lnTo>
                    <a:lnTo>
                      <a:pt x="22" y="409"/>
                    </a:lnTo>
                    <a:lnTo>
                      <a:pt x="21" y="421"/>
                    </a:lnTo>
                    <a:lnTo>
                      <a:pt x="21" y="423"/>
                    </a:lnTo>
                    <a:lnTo>
                      <a:pt x="22" y="424"/>
                    </a:lnTo>
                    <a:lnTo>
                      <a:pt x="23" y="424"/>
                    </a:lnTo>
                    <a:lnTo>
                      <a:pt x="22" y="426"/>
                    </a:lnTo>
                    <a:lnTo>
                      <a:pt x="22" y="427"/>
                    </a:lnTo>
                    <a:lnTo>
                      <a:pt x="19" y="428"/>
                    </a:lnTo>
                    <a:lnTo>
                      <a:pt x="19" y="430"/>
                    </a:lnTo>
                    <a:lnTo>
                      <a:pt x="22" y="430"/>
                    </a:lnTo>
                    <a:lnTo>
                      <a:pt x="31" y="427"/>
                    </a:lnTo>
                    <a:lnTo>
                      <a:pt x="43" y="426"/>
                    </a:lnTo>
                    <a:lnTo>
                      <a:pt x="47" y="430"/>
                    </a:lnTo>
                    <a:lnTo>
                      <a:pt x="50" y="431"/>
                    </a:lnTo>
                    <a:lnTo>
                      <a:pt x="54" y="438"/>
                    </a:lnTo>
                    <a:lnTo>
                      <a:pt x="56" y="440"/>
                    </a:lnTo>
                    <a:lnTo>
                      <a:pt x="57" y="443"/>
                    </a:lnTo>
                    <a:lnTo>
                      <a:pt x="63" y="443"/>
                    </a:lnTo>
                    <a:lnTo>
                      <a:pt x="66" y="441"/>
                    </a:lnTo>
                    <a:lnTo>
                      <a:pt x="67" y="441"/>
                    </a:lnTo>
                    <a:lnTo>
                      <a:pt x="68" y="440"/>
                    </a:lnTo>
                    <a:lnTo>
                      <a:pt x="71" y="438"/>
                    </a:lnTo>
                    <a:lnTo>
                      <a:pt x="80" y="430"/>
                    </a:lnTo>
                    <a:lnTo>
                      <a:pt x="80" y="428"/>
                    </a:lnTo>
                    <a:lnTo>
                      <a:pt x="85" y="424"/>
                    </a:lnTo>
                    <a:lnTo>
                      <a:pt x="86" y="424"/>
                    </a:lnTo>
                    <a:lnTo>
                      <a:pt x="99" y="407"/>
                    </a:lnTo>
                    <a:lnTo>
                      <a:pt x="102" y="406"/>
                    </a:lnTo>
                    <a:lnTo>
                      <a:pt x="110" y="406"/>
                    </a:lnTo>
                    <a:lnTo>
                      <a:pt x="113" y="407"/>
                    </a:lnTo>
                    <a:lnTo>
                      <a:pt x="131" y="412"/>
                    </a:lnTo>
                    <a:lnTo>
                      <a:pt x="134" y="412"/>
                    </a:lnTo>
                    <a:lnTo>
                      <a:pt x="135" y="413"/>
                    </a:lnTo>
                    <a:lnTo>
                      <a:pt x="141" y="413"/>
                    </a:lnTo>
                    <a:lnTo>
                      <a:pt x="144" y="412"/>
                    </a:lnTo>
                    <a:lnTo>
                      <a:pt x="152" y="416"/>
                    </a:lnTo>
                    <a:lnTo>
                      <a:pt x="155" y="416"/>
                    </a:lnTo>
                    <a:lnTo>
                      <a:pt x="159" y="417"/>
                    </a:lnTo>
                    <a:lnTo>
                      <a:pt x="162" y="417"/>
                    </a:lnTo>
                    <a:lnTo>
                      <a:pt x="176" y="414"/>
                    </a:lnTo>
                    <a:lnTo>
                      <a:pt x="177" y="416"/>
                    </a:lnTo>
                    <a:lnTo>
                      <a:pt x="179" y="416"/>
                    </a:lnTo>
                    <a:lnTo>
                      <a:pt x="179" y="413"/>
                    </a:lnTo>
                    <a:lnTo>
                      <a:pt x="188" y="404"/>
                    </a:lnTo>
                    <a:lnTo>
                      <a:pt x="198" y="399"/>
                    </a:lnTo>
                    <a:lnTo>
                      <a:pt x="205" y="401"/>
                    </a:lnTo>
                    <a:lnTo>
                      <a:pt x="220" y="402"/>
                    </a:lnTo>
                    <a:lnTo>
                      <a:pt x="225" y="402"/>
                    </a:lnTo>
                    <a:lnTo>
                      <a:pt x="226" y="406"/>
                    </a:lnTo>
                    <a:lnTo>
                      <a:pt x="229" y="423"/>
                    </a:lnTo>
                    <a:lnTo>
                      <a:pt x="234" y="427"/>
                    </a:lnTo>
                    <a:lnTo>
                      <a:pt x="234" y="424"/>
                    </a:lnTo>
                    <a:lnTo>
                      <a:pt x="239" y="420"/>
                    </a:lnTo>
                    <a:lnTo>
                      <a:pt x="244" y="412"/>
                    </a:lnTo>
                    <a:lnTo>
                      <a:pt x="246" y="413"/>
                    </a:lnTo>
                    <a:lnTo>
                      <a:pt x="265" y="406"/>
                    </a:lnTo>
                    <a:lnTo>
                      <a:pt x="274" y="414"/>
                    </a:lnTo>
                    <a:lnTo>
                      <a:pt x="275" y="417"/>
                    </a:lnTo>
                    <a:lnTo>
                      <a:pt x="278" y="420"/>
                    </a:lnTo>
                    <a:lnTo>
                      <a:pt x="278" y="423"/>
                    </a:lnTo>
                    <a:lnTo>
                      <a:pt x="279" y="424"/>
                    </a:lnTo>
                    <a:lnTo>
                      <a:pt x="285" y="423"/>
                    </a:lnTo>
                    <a:lnTo>
                      <a:pt x="290" y="419"/>
                    </a:lnTo>
                    <a:lnTo>
                      <a:pt x="294" y="414"/>
                    </a:lnTo>
                    <a:lnTo>
                      <a:pt x="293" y="412"/>
                    </a:lnTo>
                    <a:lnTo>
                      <a:pt x="293" y="410"/>
                    </a:lnTo>
                    <a:lnTo>
                      <a:pt x="290" y="412"/>
                    </a:lnTo>
                    <a:lnTo>
                      <a:pt x="286" y="412"/>
                    </a:lnTo>
                    <a:lnTo>
                      <a:pt x="279" y="406"/>
                    </a:lnTo>
                    <a:lnTo>
                      <a:pt x="279" y="404"/>
                    </a:lnTo>
                    <a:lnTo>
                      <a:pt x="282" y="402"/>
                    </a:lnTo>
                    <a:lnTo>
                      <a:pt x="289" y="398"/>
                    </a:lnTo>
                    <a:lnTo>
                      <a:pt x="293" y="398"/>
                    </a:lnTo>
                    <a:lnTo>
                      <a:pt x="297" y="402"/>
                    </a:lnTo>
                    <a:lnTo>
                      <a:pt x="304" y="406"/>
                    </a:lnTo>
                    <a:lnTo>
                      <a:pt x="307" y="409"/>
                    </a:lnTo>
                    <a:lnTo>
                      <a:pt x="307" y="407"/>
                    </a:lnTo>
                    <a:lnTo>
                      <a:pt x="310" y="404"/>
                    </a:lnTo>
                    <a:lnTo>
                      <a:pt x="313" y="399"/>
                    </a:lnTo>
                    <a:lnTo>
                      <a:pt x="314" y="399"/>
                    </a:lnTo>
                    <a:lnTo>
                      <a:pt x="314" y="398"/>
                    </a:lnTo>
                    <a:lnTo>
                      <a:pt x="317" y="391"/>
                    </a:lnTo>
                    <a:lnTo>
                      <a:pt x="318" y="388"/>
                    </a:lnTo>
                    <a:lnTo>
                      <a:pt x="318" y="387"/>
                    </a:lnTo>
                    <a:lnTo>
                      <a:pt x="320" y="387"/>
                    </a:lnTo>
                    <a:lnTo>
                      <a:pt x="325" y="385"/>
                    </a:lnTo>
                    <a:lnTo>
                      <a:pt x="325" y="383"/>
                    </a:lnTo>
                    <a:lnTo>
                      <a:pt x="332" y="370"/>
                    </a:lnTo>
                    <a:lnTo>
                      <a:pt x="337" y="356"/>
                    </a:lnTo>
                    <a:lnTo>
                      <a:pt x="335" y="353"/>
                    </a:lnTo>
                    <a:lnTo>
                      <a:pt x="345" y="353"/>
                    </a:lnTo>
                    <a:lnTo>
                      <a:pt x="354" y="352"/>
                    </a:lnTo>
                    <a:lnTo>
                      <a:pt x="356" y="350"/>
                    </a:lnTo>
                    <a:lnTo>
                      <a:pt x="361" y="346"/>
                    </a:lnTo>
                    <a:lnTo>
                      <a:pt x="361" y="345"/>
                    </a:lnTo>
                    <a:lnTo>
                      <a:pt x="364" y="343"/>
                    </a:lnTo>
                    <a:lnTo>
                      <a:pt x="375" y="347"/>
                    </a:lnTo>
                    <a:lnTo>
                      <a:pt x="377" y="347"/>
                    </a:lnTo>
                    <a:lnTo>
                      <a:pt x="383" y="345"/>
                    </a:lnTo>
                    <a:lnTo>
                      <a:pt x="394" y="345"/>
                    </a:lnTo>
                    <a:lnTo>
                      <a:pt x="434" y="320"/>
                    </a:lnTo>
                    <a:lnTo>
                      <a:pt x="436" y="320"/>
                    </a:lnTo>
                    <a:lnTo>
                      <a:pt x="436" y="315"/>
                    </a:lnTo>
                    <a:lnTo>
                      <a:pt x="434" y="310"/>
                    </a:lnTo>
                    <a:lnTo>
                      <a:pt x="430" y="307"/>
                    </a:lnTo>
                    <a:lnTo>
                      <a:pt x="421" y="307"/>
                    </a:lnTo>
                    <a:lnTo>
                      <a:pt x="421" y="306"/>
                    </a:lnTo>
                    <a:lnTo>
                      <a:pt x="420" y="306"/>
                    </a:lnTo>
                    <a:lnTo>
                      <a:pt x="412" y="303"/>
                    </a:lnTo>
                    <a:lnTo>
                      <a:pt x="411" y="303"/>
                    </a:lnTo>
                    <a:lnTo>
                      <a:pt x="402" y="306"/>
                    </a:lnTo>
                    <a:lnTo>
                      <a:pt x="377" y="302"/>
                    </a:lnTo>
                    <a:lnTo>
                      <a:pt x="361" y="301"/>
                    </a:lnTo>
                    <a:lnTo>
                      <a:pt x="361" y="300"/>
                    </a:lnTo>
                    <a:lnTo>
                      <a:pt x="360" y="300"/>
                    </a:lnTo>
                    <a:lnTo>
                      <a:pt x="359" y="299"/>
                    </a:lnTo>
                    <a:lnTo>
                      <a:pt x="359" y="297"/>
                    </a:lnTo>
                    <a:lnTo>
                      <a:pt x="354" y="292"/>
                    </a:lnTo>
                    <a:lnTo>
                      <a:pt x="354" y="287"/>
                    </a:lnTo>
                    <a:lnTo>
                      <a:pt x="352" y="275"/>
                    </a:lnTo>
                    <a:lnTo>
                      <a:pt x="350" y="273"/>
                    </a:lnTo>
                    <a:lnTo>
                      <a:pt x="346" y="264"/>
                    </a:lnTo>
                    <a:lnTo>
                      <a:pt x="344" y="263"/>
                    </a:lnTo>
                    <a:lnTo>
                      <a:pt x="344" y="261"/>
                    </a:lnTo>
                    <a:lnTo>
                      <a:pt x="337" y="261"/>
                    </a:lnTo>
                    <a:lnTo>
                      <a:pt x="334" y="263"/>
                    </a:lnTo>
                    <a:lnTo>
                      <a:pt x="332" y="261"/>
                    </a:lnTo>
                    <a:lnTo>
                      <a:pt x="331" y="261"/>
                    </a:lnTo>
                    <a:lnTo>
                      <a:pt x="330" y="260"/>
                    </a:lnTo>
                    <a:lnTo>
                      <a:pt x="325" y="257"/>
                    </a:lnTo>
                    <a:lnTo>
                      <a:pt x="324" y="250"/>
                    </a:lnTo>
                    <a:lnTo>
                      <a:pt x="321" y="250"/>
                    </a:lnTo>
                    <a:lnTo>
                      <a:pt x="317" y="251"/>
                    </a:lnTo>
                    <a:lnTo>
                      <a:pt x="314" y="253"/>
                    </a:lnTo>
                    <a:lnTo>
                      <a:pt x="313" y="255"/>
                    </a:lnTo>
                    <a:lnTo>
                      <a:pt x="313" y="257"/>
                    </a:lnTo>
                    <a:lnTo>
                      <a:pt x="311" y="258"/>
                    </a:lnTo>
                    <a:lnTo>
                      <a:pt x="310" y="258"/>
                    </a:lnTo>
                    <a:lnTo>
                      <a:pt x="307" y="260"/>
                    </a:lnTo>
                    <a:lnTo>
                      <a:pt x="304" y="260"/>
                    </a:lnTo>
                    <a:lnTo>
                      <a:pt x="301" y="261"/>
                    </a:lnTo>
                    <a:lnTo>
                      <a:pt x="301" y="263"/>
                    </a:lnTo>
                    <a:lnTo>
                      <a:pt x="297" y="268"/>
                    </a:lnTo>
                    <a:lnTo>
                      <a:pt x="296" y="272"/>
                    </a:lnTo>
                    <a:lnTo>
                      <a:pt x="296" y="276"/>
                    </a:lnTo>
                    <a:lnTo>
                      <a:pt x="297" y="282"/>
                    </a:lnTo>
                    <a:lnTo>
                      <a:pt x="297" y="303"/>
                    </a:lnTo>
                    <a:lnTo>
                      <a:pt x="296" y="304"/>
                    </a:lnTo>
                    <a:lnTo>
                      <a:pt x="294" y="310"/>
                    </a:lnTo>
                    <a:lnTo>
                      <a:pt x="293" y="310"/>
                    </a:lnTo>
                    <a:lnTo>
                      <a:pt x="293" y="311"/>
                    </a:lnTo>
                    <a:lnTo>
                      <a:pt x="292" y="313"/>
                    </a:lnTo>
                    <a:lnTo>
                      <a:pt x="282" y="310"/>
                    </a:lnTo>
                    <a:lnTo>
                      <a:pt x="275" y="310"/>
                    </a:lnTo>
                    <a:lnTo>
                      <a:pt x="274" y="308"/>
                    </a:lnTo>
                    <a:lnTo>
                      <a:pt x="268" y="307"/>
                    </a:lnTo>
                    <a:lnTo>
                      <a:pt x="268" y="304"/>
                    </a:lnTo>
                    <a:lnTo>
                      <a:pt x="270" y="301"/>
                    </a:lnTo>
                    <a:lnTo>
                      <a:pt x="272" y="292"/>
                    </a:lnTo>
                    <a:lnTo>
                      <a:pt x="272" y="285"/>
                    </a:lnTo>
                    <a:lnTo>
                      <a:pt x="271" y="282"/>
                    </a:lnTo>
                    <a:lnTo>
                      <a:pt x="268" y="279"/>
                    </a:lnTo>
                    <a:lnTo>
                      <a:pt x="265" y="278"/>
                    </a:lnTo>
                    <a:lnTo>
                      <a:pt x="263" y="270"/>
                    </a:lnTo>
                    <a:lnTo>
                      <a:pt x="263" y="267"/>
                    </a:lnTo>
                    <a:lnTo>
                      <a:pt x="261" y="265"/>
                    </a:lnTo>
                    <a:lnTo>
                      <a:pt x="261" y="258"/>
                    </a:lnTo>
                    <a:lnTo>
                      <a:pt x="265" y="244"/>
                    </a:lnTo>
                    <a:lnTo>
                      <a:pt x="270" y="237"/>
                    </a:lnTo>
                    <a:lnTo>
                      <a:pt x="270" y="230"/>
                    </a:lnTo>
                    <a:lnTo>
                      <a:pt x="267" y="226"/>
                    </a:lnTo>
                    <a:lnTo>
                      <a:pt x="267" y="225"/>
                    </a:lnTo>
                    <a:lnTo>
                      <a:pt x="274" y="219"/>
                    </a:lnTo>
                    <a:lnTo>
                      <a:pt x="275" y="219"/>
                    </a:lnTo>
                    <a:lnTo>
                      <a:pt x="277" y="220"/>
                    </a:lnTo>
                    <a:lnTo>
                      <a:pt x="279" y="222"/>
                    </a:lnTo>
                    <a:lnTo>
                      <a:pt x="279" y="223"/>
                    </a:lnTo>
                    <a:lnTo>
                      <a:pt x="293" y="244"/>
                    </a:lnTo>
                    <a:lnTo>
                      <a:pt x="303" y="250"/>
                    </a:lnTo>
                    <a:lnTo>
                      <a:pt x="308" y="250"/>
                    </a:lnTo>
                    <a:lnTo>
                      <a:pt x="308" y="247"/>
                    </a:lnTo>
                    <a:lnTo>
                      <a:pt x="310" y="246"/>
                    </a:lnTo>
                    <a:lnTo>
                      <a:pt x="320" y="222"/>
                    </a:lnTo>
                    <a:lnTo>
                      <a:pt x="320" y="215"/>
                    </a:lnTo>
                    <a:lnTo>
                      <a:pt x="318" y="213"/>
                    </a:lnTo>
                    <a:lnTo>
                      <a:pt x="318" y="211"/>
                    </a:lnTo>
                    <a:lnTo>
                      <a:pt x="320" y="209"/>
                    </a:lnTo>
                    <a:lnTo>
                      <a:pt x="323" y="209"/>
                    </a:lnTo>
                    <a:lnTo>
                      <a:pt x="323" y="208"/>
                    </a:lnTo>
                    <a:lnTo>
                      <a:pt x="321" y="208"/>
                    </a:lnTo>
                    <a:lnTo>
                      <a:pt x="318" y="204"/>
                    </a:lnTo>
                    <a:lnTo>
                      <a:pt x="308" y="197"/>
                    </a:lnTo>
                    <a:lnTo>
                      <a:pt x="290" y="190"/>
                    </a:lnTo>
                    <a:lnTo>
                      <a:pt x="282" y="183"/>
                    </a:lnTo>
                    <a:lnTo>
                      <a:pt x="277" y="179"/>
                    </a:lnTo>
                    <a:lnTo>
                      <a:pt x="268" y="176"/>
                    </a:lnTo>
                    <a:lnTo>
                      <a:pt x="267" y="176"/>
                    </a:lnTo>
                    <a:lnTo>
                      <a:pt x="267" y="173"/>
                    </a:lnTo>
                    <a:lnTo>
                      <a:pt x="264" y="166"/>
                    </a:lnTo>
                    <a:lnTo>
                      <a:pt x="264" y="162"/>
                    </a:lnTo>
                    <a:lnTo>
                      <a:pt x="260" y="153"/>
                    </a:lnTo>
                    <a:lnTo>
                      <a:pt x="260" y="152"/>
                    </a:lnTo>
                    <a:lnTo>
                      <a:pt x="258" y="152"/>
                    </a:lnTo>
                    <a:lnTo>
                      <a:pt x="257" y="151"/>
                    </a:lnTo>
                    <a:lnTo>
                      <a:pt x="257" y="149"/>
                    </a:lnTo>
                    <a:lnTo>
                      <a:pt x="258" y="145"/>
                    </a:lnTo>
                    <a:lnTo>
                      <a:pt x="271" y="123"/>
                    </a:lnTo>
                    <a:lnTo>
                      <a:pt x="275" y="120"/>
                    </a:lnTo>
                    <a:lnTo>
                      <a:pt x="283" y="112"/>
                    </a:lnTo>
                    <a:lnTo>
                      <a:pt x="287" y="113"/>
                    </a:lnTo>
                    <a:lnTo>
                      <a:pt x="287" y="123"/>
                    </a:lnTo>
                    <a:lnTo>
                      <a:pt x="300" y="123"/>
                    </a:lnTo>
                    <a:lnTo>
                      <a:pt x="300" y="110"/>
                    </a:lnTo>
                    <a:lnTo>
                      <a:pt x="293" y="110"/>
                    </a:lnTo>
                    <a:lnTo>
                      <a:pt x="289" y="109"/>
                    </a:lnTo>
                    <a:lnTo>
                      <a:pt x="258" y="102"/>
                    </a:lnTo>
                    <a:lnTo>
                      <a:pt x="277" y="82"/>
                    </a:lnTo>
                    <a:lnTo>
                      <a:pt x="275" y="81"/>
                    </a:lnTo>
                    <a:lnTo>
                      <a:pt x="277" y="81"/>
                    </a:lnTo>
                    <a:lnTo>
                      <a:pt x="282" y="70"/>
                    </a:lnTo>
                    <a:lnTo>
                      <a:pt x="282" y="64"/>
                    </a:lnTo>
                    <a:lnTo>
                      <a:pt x="279" y="63"/>
                    </a:lnTo>
                    <a:lnTo>
                      <a:pt x="279" y="60"/>
                    </a:lnTo>
                    <a:lnTo>
                      <a:pt x="277" y="59"/>
                    </a:lnTo>
                    <a:lnTo>
                      <a:pt x="272" y="54"/>
                    </a:lnTo>
                    <a:lnTo>
                      <a:pt x="270" y="50"/>
                    </a:lnTo>
                    <a:lnTo>
                      <a:pt x="268" y="49"/>
                    </a:lnTo>
                    <a:lnTo>
                      <a:pt x="264" y="43"/>
                    </a:lnTo>
                    <a:lnTo>
                      <a:pt x="260" y="43"/>
                    </a:lnTo>
                    <a:lnTo>
                      <a:pt x="220" y="2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21" name="Freeform 249">
                <a:extLst>
                  <a:ext uri="{FF2B5EF4-FFF2-40B4-BE49-F238E27FC236}">
                    <a16:creationId xmlns:a16="http://schemas.microsoft.com/office/drawing/2014/main" id="{173944AE-96DF-E428-C982-04DB0D18E0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4" y="516"/>
                <a:ext cx="82" cy="101"/>
              </a:xfrm>
              <a:custGeom>
                <a:avLst/>
                <a:gdLst>
                  <a:gd name="T0" fmla="*/ 261 w 329"/>
                  <a:gd name="T1" fmla="*/ 54 h 402"/>
                  <a:gd name="T2" fmla="*/ 258 w 329"/>
                  <a:gd name="T3" fmla="*/ 43 h 402"/>
                  <a:gd name="T4" fmla="*/ 231 w 329"/>
                  <a:gd name="T5" fmla="*/ 16 h 402"/>
                  <a:gd name="T6" fmla="*/ 199 w 329"/>
                  <a:gd name="T7" fmla="*/ 17 h 402"/>
                  <a:gd name="T8" fmla="*/ 163 w 329"/>
                  <a:gd name="T9" fmla="*/ 20 h 402"/>
                  <a:gd name="T10" fmla="*/ 151 w 329"/>
                  <a:gd name="T11" fmla="*/ 24 h 402"/>
                  <a:gd name="T12" fmla="*/ 128 w 329"/>
                  <a:gd name="T13" fmla="*/ 28 h 402"/>
                  <a:gd name="T14" fmla="*/ 124 w 329"/>
                  <a:gd name="T15" fmla="*/ 11 h 402"/>
                  <a:gd name="T16" fmla="*/ 97 w 329"/>
                  <a:gd name="T17" fmla="*/ 1 h 402"/>
                  <a:gd name="T18" fmla="*/ 55 w 329"/>
                  <a:gd name="T19" fmla="*/ 18 h 402"/>
                  <a:gd name="T20" fmla="*/ 37 w 329"/>
                  <a:gd name="T21" fmla="*/ 31 h 402"/>
                  <a:gd name="T22" fmla="*/ 2 w 329"/>
                  <a:gd name="T23" fmla="*/ 54 h 402"/>
                  <a:gd name="T24" fmla="*/ 1 w 329"/>
                  <a:gd name="T25" fmla="*/ 60 h 402"/>
                  <a:gd name="T26" fmla="*/ 1 w 329"/>
                  <a:gd name="T27" fmla="*/ 69 h 402"/>
                  <a:gd name="T28" fmla="*/ 7 w 329"/>
                  <a:gd name="T29" fmla="*/ 103 h 402"/>
                  <a:gd name="T30" fmla="*/ 19 w 329"/>
                  <a:gd name="T31" fmla="*/ 141 h 402"/>
                  <a:gd name="T32" fmla="*/ 19 w 329"/>
                  <a:gd name="T33" fmla="*/ 151 h 402"/>
                  <a:gd name="T34" fmla="*/ 19 w 329"/>
                  <a:gd name="T35" fmla="*/ 173 h 402"/>
                  <a:gd name="T36" fmla="*/ 19 w 329"/>
                  <a:gd name="T37" fmla="*/ 218 h 402"/>
                  <a:gd name="T38" fmla="*/ 28 w 329"/>
                  <a:gd name="T39" fmla="*/ 225 h 402"/>
                  <a:gd name="T40" fmla="*/ 34 w 329"/>
                  <a:gd name="T41" fmla="*/ 229 h 402"/>
                  <a:gd name="T42" fmla="*/ 44 w 329"/>
                  <a:gd name="T43" fmla="*/ 231 h 402"/>
                  <a:gd name="T44" fmla="*/ 44 w 329"/>
                  <a:gd name="T45" fmla="*/ 242 h 402"/>
                  <a:gd name="T46" fmla="*/ 55 w 329"/>
                  <a:gd name="T47" fmla="*/ 247 h 402"/>
                  <a:gd name="T48" fmla="*/ 86 w 329"/>
                  <a:gd name="T49" fmla="*/ 258 h 402"/>
                  <a:gd name="T50" fmla="*/ 96 w 329"/>
                  <a:gd name="T51" fmla="*/ 278 h 402"/>
                  <a:gd name="T52" fmla="*/ 81 w 329"/>
                  <a:gd name="T53" fmla="*/ 292 h 402"/>
                  <a:gd name="T54" fmla="*/ 97 w 329"/>
                  <a:gd name="T55" fmla="*/ 349 h 402"/>
                  <a:gd name="T56" fmla="*/ 114 w 329"/>
                  <a:gd name="T57" fmla="*/ 358 h 402"/>
                  <a:gd name="T58" fmla="*/ 97 w 329"/>
                  <a:gd name="T59" fmla="*/ 374 h 402"/>
                  <a:gd name="T60" fmla="*/ 91 w 329"/>
                  <a:gd name="T61" fmla="*/ 381 h 402"/>
                  <a:gd name="T62" fmla="*/ 117 w 329"/>
                  <a:gd name="T63" fmla="*/ 391 h 402"/>
                  <a:gd name="T64" fmla="*/ 137 w 329"/>
                  <a:gd name="T65" fmla="*/ 402 h 402"/>
                  <a:gd name="T66" fmla="*/ 139 w 329"/>
                  <a:gd name="T67" fmla="*/ 392 h 402"/>
                  <a:gd name="T68" fmla="*/ 139 w 329"/>
                  <a:gd name="T69" fmla="*/ 371 h 402"/>
                  <a:gd name="T70" fmla="*/ 158 w 329"/>
                  <a:gd name="T71" fmla="*/ 376 h 402"/>
                  <a:gd name="T72" fmla="*/ 170 w 329"/>
                  <a:gd name="T73" fmla="*/ 377 h 402"/>
                  <a:gd name="T74" fmla="*/ 213 w 329"/>
                  <a:gd name="T75" fmla="*/ 370 h 402"/>
                  <a:gd name="T76" fmla="*/ 227 w 329"/>
                  <a:gd name="T77" fmla="*/ 370 h 402"/>
                  <a:gd name="T78" fmla="*/ 241 w 329"/>
                  <a:gd name="T79" fmla="*/ 359 h 402"/>
                  <a:gd name="T80" fmla="*/ 262 w 329"/>
                  <a:gd name="T81" fmla="*/ 358 h 402"/>
                  <a:gd name="T82" fmla="*/ 287 w 329"/>
                  <a:gd name="T83" fmla="*/ 358 h 402"/>
                  <a:gd name="T84" fmla="*/ 297 w 329"/>
                  <a:gd name="T85" fmla="*/ 348 h 402"/>
                  <a:gd name="T86" fmla="*/ 297 w 329"/>
                  <a:gd name="T87" fmla="*/ 341 h 402"/>
                  <a:gd name="T88" fmla="*/ 292 w 329"/>
                  <a:gd name="T89" fmla="*/ 323 h 402"/>
                  <a:gd name="T90" fmla="*/ 293 w 329"/>
                  <a:gd name="T91" fmla="*/ 271 h 402"/>
                  <a:gd name="T92" fmla="*/ 301 w 329"/>
                  <a:gd name="T93" fmla="*/ 261 h 402"/>
                  <a:gd name="T94" fmla="*/ 322 w 329"/>
                  <a:gd name="T95" fmla="*/ 228 h 402"/>
                  <a:gd name="T96" fmla="*/ 326 w 329"/>
                  <a:gd name="T97" fmla="*/ 189 h 402"/>
                  <a:gd name="T98" fmla="*/ 329 w 329"/>
                  <a:gd name="T99" fmla="*/ 144 h 402"/>
                  <a:gd name="T100" fmla="*/ 302 w 329"/>
                  <a:gd name="T101" fmla="*/ 143 h 402"/>
                  <a:gd name="T102" fmla="*/ 292 w 329"/>
                  <a:gd name="T103" fmla="*/ 134 h 402"/>
                  <a:gd name="T104" fmla="*/ 285 w 329"/>
                  <a:gd name="T105" fmla="*/ 114 h 402"/>
                  <a:gd name="T106" fmla="*/ 289 w 329"/>
                  <a:gd name="T107" fmla="*/ 78 h 402"/>
                  <a:gd name="T108" fmla="*/ 297 w 329"/>
                  <a:gd name="T109" fmla="*/ 71 h 402"/>
                  <a:gd name="T110" fmla="*/ 300 w 329"/>
                  <a:gd name="T111" fmla="*/ 60 h 4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329" h="402">
                    <a:moveTo>
                      <a:pt x="301" y="47"/>
                    </a:moveTo>
                    <a:lnTo>
                      <a:pt x="292" y="46"/>
                    </a:lnTo>
                    <a:lnTo>
                      <a:pt x="276" y="49"/>
                    </a:lnTo>
                    <a:lnTo>
                      <a:pt x="261" y="54"/>
                    </a:lnTo>
                    <a:lnTo>
                      <a:pt x="259" y="54"/>
                    </a:lnTo>
                    <a:lnTo>
                      <a:pt x="259" y="53"/>
                    </a:lnTo>
                    <a:lnTo>
                      <a:pt x="258" y="49"/>
                    </a:lnTo>
                    <a:lnTo>
                      <a:pt x="258" y="43"/>
                    </a:lnTo>
                    <a:lnTo>
                      <a:pt x="259" y="38"/>
                    </a:lnTo>
                    <a:lnTo>
                      <a:pt x="247" y="24"/>
                    </a:lnTo>
                    <a:lnTo>
                      <a:pt x="233" y="16"/>
                    </a:lnTo>
                    <a:lnTo>
                      <a:pt x="231" y="16"/>
                    </a:lnTo>
                    <a:lnTo>
                      <a:pt x="230" y="14"/>
                    </a:lnTo>
                    <a:lnTo>
                      <a:pt x="223" y="14"/>
                    </a:lnTo>
                    <a:lnTo>
                      <a:pt x="216" y="17"/>
                    </a:lnTo>
                    <a:lnTo>
                      <a:pt x="199" y="17"/>
                    </a:lnTo>
                    <a:lnTo>
                      <a:pt x="194" y="11"/>
                    </a:lnTo>
                    <a:lnTo>
                      <a:pt x="192" y="11"/>
                    </a:lnTo>
                    <a:lnTo>
                      <a:pt x="182" y="16"/>
                    </a:lnTo>
                    <a:lnTo>
                      <a:pt x="163" y="20"/>
                    </a:lnTo>
                    <a:lnTo>
                      <a:pt x="153" y="24"/>
                    </a:lnTo>
                    <a:lnTo>
                      <a:pt x="152" y="24"/>
                    </a:lnTo>
                    <a:lnTo>
                      <a:pt x="152" y="25"/>
                    </a:lnTo>
                    <a:lnTo>
                      <a:pt x="151" y="24"/>
                    </a:lnTo>
                    <a:lnTo>
                      <a:pt x="145" y="24"/>
                    </a:lnTo>
                    <a:lnTo>
                      <a:pt x="131" y="30"/>
                    </a:lnTo>
                    <a:lnTo>
                      <a:pt x="128" y="30"/>
                    </a:lnTo>
                    <a:lnTo>
                      <a:pt x="128" y="28"/>
                    </a:lnTo>
                    <a:lnTo>
                      <a:pt x="125" y="25"/>
                    </a:lnTo>
                    <a:lnTo>
                      <a:pt x="127" y="20"/>
                    </a:lnTo>
                    <a:lnTo>
                      <a:pt x="127" y="13"/>
                    </a:lnTo>
                    <a:lnTo>
                      <a:pt x="124" y="11"/>
                    </a:lnTo>
                    <a:lnTo>
                      <a:pt x="122" y="10"/>
                    </a:lnTo>
                    <a:lnTo>
                      <a:pt x="114" y="7"/>
                    </a:lnTo>
                    <a:lnTo>
                      <a:pt x="113" y="7"/>
                    </a:lnTo>
                    <a:lnTo>
                      <a:pt x="97" y="1"/>
                    </a:lnTo>
                    <a:lnTo>
                      <a:pt x="69" y="0"/>
                    </a:lnTo>
                    <a:lnTo>
                      <a:pt x="69" y="6"/>
                    </a:lnTo>
                    <a:lnTo>
                      <a:pt x="67" y="7"/>
                    </a:lnTo>
                    <a:lnTo>
                      <a:pt x="55" y="18"/>
                    </a:lnTo>
                    <a:lnTo>
                      <a:pt x="55" y="21"/>
                    </a:lnTo>
                    <a:lnTo>
                      <a:pt x="54" y="24"/>
                    </a:lnTo>
                    <a:lnTo>
                      <a:pt x="46" y="30"/>
                    </a:lnTo>
                    <a:lnTo>
                      <a:pt x="37" y="31"/>
                    </a:lnTo>
                    <a:lnTo>
                      <a:pt x="36" y="31"/>
                    </a:lnTo>
                    <a:lnTo>
                      <a:pt x="30" y="32"/>
                    </a:lnTo>
                    <a:lnTo>
                      <a:pt x="16" y="40"/>
                    </a:lnTo>
                    <a:lnTo>
                      <a:pt x="2" y="54"/>
                    </a:lnTo>
                    <a:lnTo>
                      <a:pt x="1" y="54"/>
                    </a:lnTo>
                    <a:lnTo>
                      <a:pt x="0" y="59"/>
                    </a:lnTo>
                    <a:lnTo>
                      <a:pt x="0" y="60"/>
                    </a:lnTo>
                    <a:lnTo>
                      <a:pt x="1" y="60"/>
                    </a:lnTo>
                    <a:lnTo>
                      <a:pt x="1" y="62"/>
                    </a:lnTo>
                    <a:lnTo>
                      <a:pt x="2" y="63"/>
                    </a:lnTo>
                    <a:lnTo>
                      <a:pt x="1" y="67"/>
                    </a:lnTo>
                    <a:lnTo>
                      <a:pt x="1" y="69"/>
                    </a:lnTo>
                    <a:lnTo>
                      <a:pt x="0" y="78"/>
                    </a:lnTo>
                    <a:lnTo>
                      <a:pt x="9" y="101"/>
                    </a:lnTo>
                    <a:lnTo>
                      <a:pt x="8" y="101"/>
                    </a:lnTo>
                    <a:lnTo>
                      <a:pt x="7" y="103"/>
                    </a:lnTo>
                    <a:lnTo>
                      <a:pt x="5" y="114"/>
                    </a:lnTo>
                    <a:lnTo>
                      <a:pt x="9" y="124"/>
                    </a:lnTo>
                    <a:lnTo>
                      <a:pt x="9" y="140"/>
                    </a:lnTo>
                    <a:lnTo>
                      <a:pt x="19" y="141"/>
                    </a:lnTo>
                    <a:lnTo>
                      <a:pt x="21" y="141"/>
                    </a:lnTo>
                    <a:lnTo>
                      <a:pt x="22" y="148"/>
                    </a:lnTo>
                    <a:lnTo>
                      <a:pt x="22" y="150"/>
                    </a:lnTo>
                    <a:lnTo>
                      <a:pt x="19" y="151"/>
                    </a:lnTo>
                    <a:lnTo>
                      <a:pt x="11" y="151"/>
                    </a:lnTo>
                    <a:lnTo>
                      <a:pt x="12" y="154"/>
                    </a:lnTo>
                    <a:lnTo>
                      <a:pt x="14" y="154"/>
                    </a:lnTo>
                    <a:lnTo>
                      <a:pt x="19" y="173"/>
                    </a:lnTo>
                    <a:lnTo>
                      <a:pt x="16" y="190"/>
                    </a:lnTo>
                    <a:lnTo>
                      <a:pt x="14" y="196"/>
                    </a:lnTo>
                    <a:lnTo>
                      <a:pt x="14" y="201"/>
                    </a:lnTo>
                    <a:lnTo>
                      <a:pt x="19" y="218"/>
                    </a:lnTo>
                    <a:lnTo>
                      <a:pt x="21" y="221"/>
                    </a:lnTo>
                    <a:lnTo>
                      <a:pt x="22" y="222"/>
                    </a:lnTo>
                    <a:lnTo>
                      <a:pt x="24" y="225"/>
                    </a:lnTo>
                    <a:lnTo>
                      <a:pt x="28" y="225"/>
                    </a:lnTo>
                    <a:lnTo>
                      <a:pt x="32" y="226"/>
                    </a:lnTo>
                    <a:lnTo>
                      <a:pt x="33" y="228"/>
                    </a:lnTo>
                    <a:lnTo>
                      <a:pt x="34" y="228"/>
                    </a:lnTo>
                    <a:lnTo>
                      <a:pt x="34" y="229"/>
                    </a:lnTo>
                    <a:lnTo>
                      <a:pt x="39" y="231"/>
                    </a:lnTo>
                    <a:lnTo>
                      <a:pt x="40" y="231"/>
                    </a:lnTo>
                    <a:lnTo>
                      <a:pt x="44" y="229"/>
                    </a:lnTo>
                    <a:lnTo>
                      <a:pt x="44" y="231"/>
                    </a:lnTo>
                    <a:lnTo>
                      <a:pt x="43" y="232"/>
                    </a:lnTo>
                    <a:lnTo>
                      <a:pt x="41" y="237"/>
                    </a:lnTo>
                    <a:lnTo>
                      <a:pt x="41" y="239"/>
                    </a:lnTo>
                    <a:lnTo>
                      <a:pt x="44" y="242"/>
                    </a:lnTo>
                    <a:lnTo>
                      <a:pt x="46" y="242"/>
                    </a:lnTo>
                    <a:lnTo>
                      <a:pt x="47" y="243"/>
                    </a:lnTo>
                    <a:lnTo>
                      <a:pt x="54" y="247"/>
                    </a:lnTo>
                    <a:lnTo>
                      <a:pt x="55" y="247"/>
                    </a:lnTo>
                    <a:lnTo>
                      <a:pt x="57" y="249"/>
                    </a:lnTo>
                    <a:lnTo>
                      <a:pt x="69" y="256"/>
                    </a:lnTo>
                    <a:lnTo>
                      <a:pt x="74" y="257"/>
                    </a:lnTo>
                    <a:lnTo>
                      <a:pt x="86" y="258"/>
                    </a:lnTo>
                    <a:lnTo>
                      <a:pt x="107" y="265"/>
                    </a:lnTo>
                    <a:lnTo>
                      <a:pt x="106" y="265"/>
                    </a:lnTo>
                    <a:lnTo>
                      <a:pt x="106" y="267"/>
                    </a:lnTo>
                    <a:lnTo>
                      <a:pt x="96" y="278"/>
                    </a:lnTo>
                    <a:lnTo>
                      <a:pt x="85" y="286"/>
                    </a:lnTo>
                    <a:lnTo>
                      <a:pt x="84" y="288"/>
                    </a:lnTo>
                    <a:lnTo>
                      <a:pt x="84" y="289"/>
                    </a:lnTo>
                    <a:lnTo>
                      <a:pt x="81" y="292"/>
                    </a:lnTo>
                    <a:lnTo>
                      <a:pt x="76" y="307"/>
                    </a:lnTo>
                    <a:lnTo>
                      <a:pt x="76" y="309"/>
                    </a:lnTo>
                    <a:lnTo>
                      <a:pt x="93" y="349"/>
                    </a:lnTo>
                    <a:lnTo>
                      <a:pt x="97" y="349"/>
                    </a:lnTo>
                    <a:lnTo>
                      <a:pt x="111" y="354"/>
                    </a:lnTo>
                    <a:lnTo>
                      <a:pt x="111" y="355"/>
                    </a:lnTo>
                    <a:lnTo>
                      <a:pt x="113" y="355"/>
                    </a:lnTo>
                    <a:lnTo>
                      <a:pt x="114" y="358"/>
                    </a:lnTo>
                    <a:lnTo>
                      <a:pt x="114" y="359"/>
                    </a:lnTo>
                    <a:lnTo>
                      <a:pt x="113" y="359"/>
                    </a:lnTo>
                    <a:lnTo>
                      <a:pt x="101" y="371"/>
                    </a:lnTo>
                    <a:lnTo>
                      <a:pt x="97" y="374"/>
                    </a:lnTo>
                    <a:lnTo>
                      <a:pt x="93" y="374"/>
                    </a:lnTo>
                    <a:lnTo>
                      <a:pt x="89" y="377"/>
                    </a:lnTo>
                    <a:lnTo>
                      <a:pt x="89" y="378"/>
                    </a:lnTo>
                    <a:lnTo>
                      <a:pt x="91" y="381"/>
                    </a:lnTo>
                    <a:lnTo>
                      <a:pt x="99" y="387"/>
                    </a:lnTo>
                    <a:lnTo>
                      <a:pt x="108" y="391"/>
                    </a:lnTo>
                    <a:lnTo>
                      <a:pt x="108" y="390"/>
                    </a:lnTo>
                    <a:lnTo>
                      <a:pt x="117" y="391"/>
                    </a:lnTo>
                    <a:lnTo>
                      <a:pt x="122" y="394"/>
                    </a:lnTo>
                    <a:lnTo>
                      <a:pt x="125" y="397"/>
                    </a:lnTo>
                    <a:lnTo>
                      <a:pt x="134" y="402"/>
                    </a:lnTo>
                    <a:lnTo>
                      <a:pt x="137" y="402"/>
                    </a:lnTo>
                    <a:lnTo>
                      <a:pt x="138" y="399"/>
                    </a:lnTo>
                    <a:lnTo>
                      <a:pt x="135" y="398"/>
                    </a:lnTo>
                    <a:lnTo>
                      <a:pt x="137" y="397"/>
                    </a:lnTo>
                    <a:lnTo>
                      <a:pt x="139" y="392"/>
                    </a:lnTo>
                    <a:lnTo>
                      <a:pt x="141" y="387"/>
                    </a:lnTo>
                    <a:lnTo>
                      <a:pt x="141" y="380"/>
                    </a:lnTo>
                    <a:lnTo>
                      <a:pt x="139" y="373"/>
                    </a:lnTo>
                    <a:lnTo>
                      <a:pt x="139" y="371"/>
                    </a:lnTo>
                    <a:lnTo>
                      <a:pt x="141" y="371"/>
                    </a:lnTo>
                    <a:lnTo>
                      <a:pt x="144" y="373"/>
                    </a:lnTo>
                    <a:lnTo>
                      <a:pt x="158" y="373"/>
                    </a:lnTo>
                    <a:lnTo>
                      <a:pt x="158" y="376"/>
                    </a:lnTo>
                    <a:lnTo>
                      <a:pt x="159" y="378"/>
                    </a:lnTo>
                    <a:lnTo>
                      <a:pt x="167" y="378"/>
                    </a:lnTo>
                    <a:lnTo>
                      <a:pt x="168" y="377"/>
                    </a:lnTo>
                    <a:lnTo>
                      <a:pt x="170" y="377"/>
                    </a:lnTo>
                    <a:lnTo>
                      <a:pt x="170" y="378"/>
                    </a:lnTo>
                    <a:lnTo>
                      <a:pt x="171" y="378"/>
                    </a:lnTo>
                    <a:lnTo>
                      <a:pt x="184" y="373"/>
                    </a:lnTo>
                    <a:lnTo>
                      <a:pt x="213" y="370"/>
                    </a:lnTo>
                    <a:lnTo>
                      <a:pt x="220" y="370"/>
                    </a:lnTo>
                    <a:lnTo>
                      <a:pt x="220" y="371"/>
                    </a:lnTo>
                    <a:lnTo>
                      <a:pt x="223" y="373"/>
                    </a:lnTo>
                    <a:lnTo>
                      <a:pt x="227" y="370"/>
                    </a:lnTo>
                    <a:lnTo>
                      <a:pt x="227" y="368"/>
                    </a:lnTo>
                    <a:lnTo>
                      <a:pt x="235" y="359"/>
                    </a:lnTo>
                    <a:lnTo>
                      <a:pt x="237" y="358"/>
                    </a:lnTo>
                    <a:lnTo>
                      <a:pt x="241" y="359"/>
                    </a:lnTo>
                    <a:lnTo>
                      <a:pt x="242" y="361"/>
                    </a:lnTo>
                    <a:lnTo>
                      <a:pt x="245" y="361"/>
                    </a:lnTo>
                    <a:lnTo>
                      <a:pt x="249" y="358"/>
                    </a:lnTo>
                    <a:lnTo>
                      <a:pt x="262" y="358"/>
                    </a:lnTo>
                    <a:lnTo>
                      <a:pt x="269" y="362"/>
                    </a:lnTo>
                    <a:lnTo>
                      <a:pt x="271" y="362"/>
                    </a:lnTo>
                    <a:lnTo>
                      <a:pt x="279" y="363"/>
                    </a:lnTo>
                    <a:lnTo>
                      <a:pt x="287" y="358"/>
                    </a:lnTo>
                    <a:lnTo>
                      <a:pt x="293" y="355"/>
                    </a:lnTo>
                    <a:lnTo>
                      <a:pt x="293" y="354"/>
                    </a:lnTo>
                    <a:lnTo>
                      <a:pt x="294" y="352"/>
                    </a:lnTo>
                    <a:lnTo>
                      <a:pt x="297" y="348"/>
                    </a:lnTo>
                    <a:lnTo>
                      <a:pt x="298" y="345"/>
                    </a:lnTo>
                    <a:lnTo>
                      <a:pt x="298" y="344"/>
                    </a:lnTo>
                    <a:lnTo>
                      <a:pt x="300" y="344"/>
                    </a:lnTo>
                    <a:lnTo>
                      <a:pt x="297" y="341"/>
                    </a:lnTo>
                    <a:lnTo>
                      <a:pt x="293" y="337"/>
                    </a:lnTo>
                    <a:lnTo>
                      <a:pt x="292" y="335"/>
                    </a:lnTo>
                    <a:lnTo>
                      <a:pt x="289" y="331"/>
                    </a:lnTo>
                    <a:lnTo>
                      <a:pt x="292" y="323"/>
                    </a:lnTo>
                    <a:lnTo>
                      <a:pt x="283" y="321"/>
                    </a:lnTo>
                    <a:lnTo>
                      <a:pt x="283" y="320"/>
                    </a:lnTo>
                    <a:lnTo>
                      <a:pt x="286" y="314"/>
                    </a:lnTo>
                    <a:lnTo>
                      <a:pt x="293" y="271"/>
                    </a:lnTo>
                    <a:lnTo>
                      <a:pt x="294" y="270"/>
                    </a:lnTo>
                    <a:lnTo>
                      <a:pt x="297" y="267"/>
                    </a:lnTo>
                    <a:lnTo>
                      <a:pt x="301" y="267"/>
                    </a:lnTo>
                    <a:lnTo>
                      <a:pt x="301" y="261"/>
                    </a:lnTo>
                    <a:lnTo>
                      <a:pt x="302" y="251"/>
                    </a:lnTo>
                    <a:lnTo>
                      <a:pt x="308" y="242"/>
                    </a:lnTo>
                    <a:lnTo>
                      <a:pt x="322" y="229"/>
                    </a:lnTo>
                    <a:lnTo>
                      <a:pt x="322" y="228"/>
                    </a:lnTo>
                    <a:lnTo>
                      <a:pt x="324" y="222"/>
                    </a:lnTo>
                    <a:lnTo>
                      <a:pt x="324" y="215"/>
                    </a:lnTo>
                    <a:lnTo>
                      <a:pt x="326" y="201"/>
                    </a:lnTo>
                    <a:lnTo>
                      <a:pt x="326" y="189"/>
                    </a:lnTo>
                    <a:lnTo>
                      <a:pt x="328" y="183"/>
                    </a:lnTo>
                    <a:lnTo>
                      <a:pt x="328" y="154"/>
                    </a:lnTo>
                    <a:lnTo>
                      <a:pt x="329" y="145"/>
                    </a:lnTo>
                    <a:lnTo>
                      <a:pt x="329" y="144"/>
                    </a:lnTo>
                    <a:lnTo>
                      <a:pt x="325" y="144"/>
                    </a:lnTo>
                    <a:lnTo>
                      <a:pt x="315" y="147"/>
                    </a:lnTo>
                    <a:lnTo>
                      <a:pt x="302" y="144"/>
                    </a:lnTo>
                    <a:lnTo>
                      <a:pt x="302" y="143"/>
                    </a:lnTo>
                    <a:lnTo>
                      <a:pt x="304" y="137"/>
                    </a:lnTo>
                    <a:lnTo>
                      <a:pt x="304" y="136"/>
                    </a:lnTo>
                    <a:lnTo>
                      <a:pt x="301" y="134"/>
                    </a:lnTo>
                    <a:lnTo>
                      <a:pt x="292" y="134"/>
                    </a:lnTo>
                    <a:lnTo>
                      <a:pt x="289" y="133"/>
                    </a:lnTo>
                    <a:lnTo>
                      <a:pt x="287" y="131"/>
                    </a:lnTo>
                    <a:lnTo>
                      <a:pt x="287" y="130"/>
                    </a:lnTo>
                    <a:lnTo>
                      <a:pt x="285" y="114"/>
                    </a:lnTo>
                    <a:lnTo>
                      <a:pt x="287" y="97"/>
                    </a:lnTo>
                    <a:lnTo>
                      <a:pt x="287" y="84"/>
                    </a:lnTo>
                    <a:lnTo>
                      <a:pt x="289" y="80"/>
                    </a:lnTo>
                    <a:lnTo>
                      <a:pt x="289" y="78"/>
                    </a:lnTo>
                    <a:lnTo>
                      <a:pt x="292" y="74"/>
                    </a:lnTo>
                    <a:lnTo>
                      <a:pt x="292" y="73"/>
                    </a:lnTo>
                    <a:lnTo>
                      <a:pt x="294" y="71"/>
                    </a:lnTo>
                    <a:lnTo>
                      <a:pt x="297" y="71"/>
                    </a:lnTo>
                    <a:lnTo>
                      <a:pt x="297" y="70"/>
                    </a:lnTo>
                    <a:lnTo>
                      <a:pt x="298" y="69"/>
                    </a:lnTo>
                    <a:lnTo>
                      <a:pt x="298" y="67"/>
                    </a:lnTo>
                    <a:lnTo>
                      <a:pt x="300" y="60"/>
                    </a:lnTo>
                    <a:lnTo>
                      <a:pt x="300" y="52"/>
                    </a:lnTo>
                    <a:lnTo>
                      <a:pt x="301" y="52"/>
                    </a:lnTo>
                    <a:lnTo>
                      <a:pt x="301" y="4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22" name="Freeform 250">
                <a:extLst>
                  <a:ext uri="{FF2B5EF4-FFF2-40B4-BE49-F238E27FC236}">
                    <a16:creationId xmlns:a16="http://schemas.microsoft.com/office/drawing/2014/main" id="{7719EB74-B589-EC2C-F271-3747307D27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1" y="604"/>
                <a:ext cx="94" cy="82"/>
              </a:xfrm>
              <a:custGeom>
                <a:avLst/>
                <a:gdLst>
                  <a:gd name="T0" fmla="*/ 338 w 379"/>
                  <a:gd name="T1" fmla="*/ 35 h 330"/>
                  <a:gd name="T2" fmla="*/ 324 w 379"/>
                  <a:gd name="T3" fmla="*/ 13 h 330"/>
                  <a:gd name="T4" fmla="*/ 298 w 379"/>
                  <a:gd name="T5" fmla="*/ 12 h 330"/>
                  <a:gd name="T6" fmla="*/ 288 w 379"/>
                  <a:gd name="T7" fmla="*/ 10 h 330"/>
                  <a:gd name="T8" fmla="*/ 273 w 379"/>
                  <a:gd name="T9" fmla="*/ 22 h 330"/>
                  <a:gd name="T10" fmla="*/ 224 w 379"/>
                  <a:gd name="T11" fmla="*/ 29 h 330"/>
                  <a:gd name="T12" fmla="*/ 220 w 379"/>
                  <a:gd name="T13" fmla="*/ 29 h 330"/>
                  <a:gd name="T14" fmla="*/ 197 w 379"/>
                  <a:gd name="T15" fmla="*/ 24 h 330"/>
                  <a:gd name="T16" fmla="*/ 194 w 379"/>
                  <a:gd name="T17" fmla="*/ 31 h 330"/>
                  <a:gd name="T18" fmla="*/ 188 w 379"/>
                  <a:gd name="T19" fmla="*/ 49 h 330"/>
                  <a:gd name="T20" fmla="*/ 178 w 379"/>
                  <a:gd name="T21" fmla="*/ 48 h 330"/>
                  <a:gd name="T22" fmla="*/ 161 w 379"/>
                  <a:gd name="T23" fmla="*/ 42 h 330"/>
                  <a:gd name="T24" fmla="*/ 142 w 379"/>
                  <a:gd name="T25" fmla="*/ 28 h 330"/>
                  <a:gd name="T26" fmla="*/ 166 w 379"/>
                  <a:gd name="T27" fmla="*/ 10 h 330"/>
                  <a:gd name="T28" fmla="*/ 164 w 379"/>
                  <a:gd name="T29" fmla="*/ 6 h 330"/>
                  <a:gd name="T30" fmla="*/ 142 w 379"/>
                  <a:gd name="T31" fmla="*/ 3 h 330"/>
                  <a:gd name="T32" fmla="*/ 120 w 379"/>
                  <a:gd name="T33" fmla="*/ 25 h 330"/>
                  <a:gd name="T34" fmla="*/ 74 w 379"/>
                  <a:gd name="T35" fmla="*/ 56 h 330"/>
                  <a:gd name="T36" fmla="*/ 68 w 379"/>
                  <a:gd name="T37" fmla="*/ 59 h 330"/>
                  <a:gd name="T38" fmla="*/ 44 w 379"/>
                  <a:gd name="T39" fmla="*/ 83 h 330"/>
                  <a:gd name="T40" fmla="*/ 48 w 379"/>
                  <a:gd name="T41" fmla="*/ 101 h 330"/>
                  <a:gd name="T42" fmla="*/ 53 w 379"/>
                  <a:gd name="T43" fmla="*/ 116 h 330"/>
                  <a:gd name="T44" fmla="*/ 72 w 379"/>
                  <a:gd name="T45" fmla="*/ 113 h 330"/>
                  <a:gd name="T46" fmla="*/ 79 w 379"/>
                  <a:gd name="T47" fmla="*/ 119 h 330"/>
                  <a:gd name="T48" fmla="*/ 79 w 379"/>
                  <a:gd name="T49" fmla="*/ 139 h 330"/>
                  <a:gd name="T50" fmla="*/ 46 w 379"/>
                  <a:gd name="T51" fmla="*/ 144 h 330"/>
                  <a:gd name="T52" fmla="*/ 33 w 379"/>
                  <a:gd name="T53" fmla="*/ 169 h 330"/>
                  <a:gd name="T54" fmla="*/ 25 w 379"/>
                  <a:gd name="T55" fmla="*/ 182 h 330"/>
                  <a:gd name="T56" fmla="*/ 32 w 379"/>
                  <a:gd name="T57" fmla="*/ 210 h 330"/>
                  <a:gd name="T58" fmla="*/ 2 w 379"/>
                  <a:gd name="T59" fmla="*/ 214 h 330"/>
                  <a:gd name="T60" fmla="*/ 0 w 379"/>
                  <a:gd name="T61" fmla="*/ 243 h 330"/>
                  <a:gd name="T62" fmla="*/ 12 w 379"/>
                  <a:gd name="T63" fmla="*/ 260 h 330"/>
                  <a:gd name="T64" fmla="*/ 26 w 379"/>
                  <a:gd name="T65" fmla="*/ 275 h 330"/>
                  <a:gd name="T66" fmla="*/ 50 w 379"/>
                  <a:gd name="T67" fmla="*/ 253 h 330"/>
                  <a:gd name="T68" fmla="*/ 64 w 379"/>
                  <a:gd name="T69" fmla="*/ 266 h 330"/>
                  <a:gd name="T70" fmla="*/ 85 w 379"/>
                  <a:gd name="T71" fmla="*/ 323 h 330"/>
                  <a:gd name="T72" fmla="*/ 111 w 379"/>
                  <a:gd name="T73" fmla="*/ 324 h 330"/>
                  <a:gd name="T74" fmla="*/ 128 w 379"/>
                  <a:gd name="T75" fmla="*/ 319 h 330"/>
                  <a:gd name="T76" fmla="*/ 121 w 379"/>
                  <a:gd name="T77" fmla="*/ 305 h 330"/>
                  <a:gd name="T78" fmla="*/ 139 w 379"/>
                  <a:gd name="T79" fmla="*/ 292 h 330"/>
                  <a:gd name="T80" fmla="*/ 146 w 379"/>
                  <a:gd name="T81" fmla="*/ 275 h 330"/>
                  <a:gd name="T82" fmla="*/ 159 w 379"/>
                  <a:gd name="T83" fmla="*/ 278 h 330"/>
                  <a:gd name="T84" fmla="*/ 187 w 379"/>
                  <a:gd name="T85" fmla="*/ 284 h 330"/>
                  <a:gd name="T86" fmla="*/ 223 w 379"/>
                  <a:gd name="T87" fmla="*/ 281 h 330"/>
                  <a:gd name="T88" fmla="*/ 227 w 379"/>
                  <a:gd name="T89" fmla="*/ 270 h 330"/>
                  <a:gd name="T90" fmla="*/ 235 w 379"/>
                  <a:gd name="T91" fmla="*/ 246 h 330"/>
                  <a:gd name="T92" fmla="*/ 237 w 379"/>
                  <a:gd name="T93" fmla="*/ 211 h 330"/>
                  <a:gd name="T94" fmla="*/ 254 w 379"/>
                  <a:gd name="T95" fmla="*/ 201 h 330"/>
                  <a:gd name="T96" fmla="*/ 264 w 379"/>
                  <a:gd name="T97" fmla="*/ 200 h 330"/>
                  <a:gd name="T98" fmla="*/ 258 w 379"/>
                  <a:gd name="T99" fmla="*/ 183 h 330"/>
                  <a:gd name="T100" fmla="*/ 298 w 379"/>
                  <a:gd name="T101" fmla="*/ 166 h 330"/>
                  <a:gd name="T102" fmla="*/ 304 w 379"/>
                  <a:gd name="T103" fmla="*/ 159 h 330"/>
                  <a:gd name="T104" fmla="*/ 314 w 379"/>
                  <a:gd name="T105" fmla="*/ 137 h 330"/>
                  <a:gd name="T106" fmla="*/ 328 w 379"/>
                  <a:gd name="T107" fmla="*/ 123 h 330"/>
                  <a:gd name="T108" fmla="*/ 333 w 379"/>
                  <a:gd name="T109" fmla="*/ 119 h 330"/>
                  <a:gd name="T110" fmla="*/ 351 w 379"/>
                  <a:gd name="T111" fmla="*/ 112 h 330"/>
                  <a:gd name="T112" fmla="*/ 355 w 379"/>
                  <a:gd name="T113" fmla="*/ 106 h 330"/>
                  <a:gd name="T114" fmla="*/ 354 w 379"/>
                  <a:gd name="T115" fmla="*/ 91 h 330"/>
                  <a:gd name="T116" fmla="*/ 363 w 379"/>
                  <a:gd name="T117" fmla="*/ 70 h 330"/>
                  <a:gd name="T118" fmla="*/ 379 w 379"/>
                  <a:gd name="T119" fmla="*/ 59 h 330"/>
                  <a:gd name="T120" fmla="*/ 365 w 379"/>
                  <a:gd name="T121" fmla="*/ 41 h 330"/>
                  <a:gd name="T122" fmla="*/ 357 w 379"/>
                  <a:gd name="T123" fmla="*/ 35 h 3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79" h="330">
                    <a:moveTo>
                      <a:pt x="343" y="31"/>
                    </a:moveTo>
                    <a:lnTo>
                      <a:pt x="340" y="34"/>
                    </a:lnTo>
                    <a:lnTo>
                      <a:pt x="339" y="34"/>
                    </a:lnTo>
                    <a:lnTo>
                      <a:pt x="338" y="35"/>
                    </a:lnTo>
                    <a:lnTo>
                      <a:pt x="338" y="34"/>
                    </a:lnTo>
                    <a:lnTo>
                      <a:pt x="335" y="29"/>
                    </a:lnTo>
                    <a:lnTo>
                      <a:pt x="332" y="14"/>
                    </a:lnTo>
                    <a:lnTo>
                      <a:pt x="324" y="13"/>
                    </a:lnTo>
                    <a:lnTo>
                      <a:pt x="322" y="13"/>
                    </a:lnTo>
                    <a:lnTo>
                      <a:pt x="315" y="9"/>
                    </a:lnTo>
                    <a:lnTo>
                      <a:pt x="302" y="9"/>
                    </a:lnTo>
                    <a:lnTo>
                      <a:pt x="298" y="12"/>
                    </a:lnTo>
                    <a:lnTo>
                      <a:pt x="295" y="12"/>
                    </a:lnTo>
                    <a:lnTo>
                      <a:pt x="294" y="10"/>
                    </a:lnTo>
                    <a:lnTo>
                      <a:pt x="290" y="9"/>
                    </a:lnTo>
                    <a:lnTo>
                      <a:pt x="288" y="10"/>
                    </a:lnTo>
                    <a:lnTo>
                      <a:pt x="280" y="19"/>
                    </a:lnTo>
                    <a:lnTo>
                      <a:pt x="280" y="21"/>
                    </a:lnTo>
                    <a:lnTo>
                      <a:pt x="276" y="24"/>
                    </a:lnTo>
                    <a:lnTo>
                      <a:pt x="273" y="22"/>
                    </a:lnTo>
                    <a:lnTo>
                      <a:pt x="273" y="21"/>
                    </a:lnTo>
                    <a:lnTo>
                      <a:pt x="266" y="21"/>
                    </a:lnTo>
                    <a:lnTo>
                      <a:pt x="237" y="24"/>
                    </a:lnTo>
                    <a:lnTo>
                      <a:pt x="224" y="29"/>
                    </a:lnTo>
                    <a:lnTo>
                      <a:pt x="223" y="29"/>
                    </a:lnTo>
                    <a:lnTo>
                      <a:pt x="223" y="28"/>
                    </a:lnTo>
                    <a:lnTo>
                      <a:pt x="221" y="28"/>
                    </a:lnTo>
                    <a:lnTo>
                      <a:pt x="220" y="29"/>
                    </a:lnTo>
                    <a:lnTo>
                      <a:pt x="212" y="29"/>
                    </a:lnTo>
                    <a:lnTo>
                      <a:pt x="211" y="27"/>
                    </a:lnTo>
                    <a:lnTo>
                      <a:pt x="211" y="24"/>
                    </a:lnTo>
                    <a:lnTo>
                      <a:pt x="197" y="24"/>
                    </a:lnTo>
                    <a:lnTo>
                      <a:pt x="194" y="22"/>
                    </a:lnTo>
                    <a:lnTo>
                      <a:pt x="192" y="22"/>
                    </a:lnTo>
                    <a:lnTo>
                      <a:pt x="192" y="24"/>
                    </a:lnTo>
                    <a:lnTo>
                      <a:pt x="194" y="31"/>
                    </a:lnTo>
                    <a:lnTo>
                      <a:pt x="194" y="38"/>
                    </a:lnTo>
                    <a:lnTo>
                      <a:pt x="192" y="43"/>
                    </a:lnTo>
                    <a:lnTo>
                      <a:pt x="190" y="48"/>
                    </a:lnTo>
                    <a:lnTo>
                      <a:pt x="188" y="49"/>
                    </a:lnTo>
                    <a:lnTo>
                      <a:pt x="191" y="50"/>
                    </a:lnTo>
                    <a:lnTo>
                      <a:pt x="190" y="53"/>
                    </a:lnTo>
                    <a:lnTo>
                      <a:pt x="187" y="53"/>
                    </a:lnTo>
                    <a:lnTo>
                      <a:pt x="178" y="48"/>
                    </a:lnTo>
                    <a:lnTo>
                      <a:pt x="175" y="45"/>
                    </a:lnTo>
                    <a:lnTo>
                      <a:pt x="170" y="42"/>
                    </a:lnTo>
                    <a:lnTo>
                      <a:pt x="161" y="41"/>
                    </a:lnTo>
                    <a:lnTo>
                      <a:pt x="161" y="42"/>
                    </a:lnTo>
                    <a:lnTo>
                      <a:pt x="152" y="38"/>
                    </a:lnTo>
                    <a:lnTo>
                      <a:pt x="144" y="32"/>
                    </a:lnTo>
                    <a:lnTo>
                      <a:pt x="142" y="29"/>
                    </a:lnTo>
                    <a:lnTo>
                      <a:pt x="142" y="28"/>
                    </a:lnTo>
                    <a:lnTo>
                      <a:pt x="146" y="25"/>
                    </a:lnTo>
                    <a:lnTo>
                      <a:pt x="150" y="25"/>
                    </a:lnTo>
                    <a:lnTo>
                      <a:pt x="154" y="22"/>
                    </a:lnTo>
                    <a:lnTo>
                      <a:pt x="166" y="10"/>
                    </a:lnTo>
                    <a:lnTo>
                      <a:pt x="167" y="10"/>
                    </a:lnTo>
                    <a:lnTo>
                      <a:pt x="167" y="9"/>
                    </a:lnTo>
                    <a:lnTo>
                      <a:pt x="166" y="6"/>
                    </a:lnTo>
                    <a:lnTo>
                      <a:pt x="164" y="6"/>
                    </a:lnTo>
                    <a:lnTo>
                      <a:pt x="164" y="5"/>
                    </a:lnTo>
                    <a:lnTo>
                      <a:pt x="150" y="0"/>
                    </a:lnTo>
                    <a:lnTo>
                      <a:pt x="146" y="0"/>
                    </a:lnTo>
                    <a:lnTo>
                      <a:pt x="142" y="3"/>
                    </a:lnTo>
                    <a:lnTo>
                      <a:pt x="125" y="12"/>
                    </a:lnTo>
                    <a:lnTo>
                      <a:pt x="124" y="13"/>
                    </a:lnTo>
                    <a:lnTo>
                      <a:pt x="122" y="13"/>
                    </a:lnTo>
                    <a:lnTo>
                      <a:pt x="120" y="25"/>
                    </a:lnTo>
                    <a:lnTo>
                      <a:pt x="117" y="31"/>
                    </a:lnTo>
                    <a:lnTo>
                      <a:pt x="115" y="35"/>
                    </a:lnTo>
                    <a:lnTo>
                      <a:pt x="111" y="55"/>
                    </a:lnTo>
                    <a:lnTo>
                      <a:pt x="74" y="56"/>
                    </a:lnTo>
                    <a:lnTo>
                      <a:pt x="72" y="55"/>
                    </a:lnTo>
                    <a:lnTo>
                      <a:pt x="72" y="56"/>
                    </a:lnTo>
                    <a:lnTo>
                      <a:pt x="71" y="56"/>
                    </a:lnTo>
                    <a:lnTo>
                      <a:pt x="68" y="59"/>
                    </a:lnTo>
                    <a:lnTo>
                      <a:pt x="65" y="66"/>
                    </a:lnTo>
                    <a:lnTo>
                      <a:pt x="53" y="79"/>
                    </a:lnTo>
                    <a:lnTo>
                      <a:pt x="46" y="84"/>
                    </a:lnTo>
                    <a:lnTo>
                      <a:pt x="44" y="83"/>
                    </a:lnTo>
                    <a:lnTo>
                      <a:pt x="44" y="88"/>
                    </a:lnTo>
                    <a:lnTo>
                      <a:pt x="47" y="91"/>
                    </a:lnTo>
                    <a:lnTo>
                      <a:pt x="47" y="95"/>
                    </a:lnTo>
                    <a:lnTo>
                      <a:pt x="48" y="101"/>
                    </a:lnTo>
                    <a:lnTo>
                      <a:pt x="48" y="105"/>
                    </a:lnTo>
                    <a:lnTo>
                      <a:pt x="50" y="110"/>
                    </a:lnTo>
                    <a:lnTo>
                      <a:pt x="50" y="112"/>
                    </a:lnTo>
                    <a:lnTo>
                      <a:pt x="53" y="116"/>
                    </a:lnTo>
                    <a:lnTo>
                      <a:pt x="58" y="119"/>
                    </a:lnTo>
                    <a:lnTo>
                      <a:pt x="64" y="118"/>
                    </a:lnTo>
                    <a:lnTo>
                      <a:pt x="65" y="116"/>
                    </a:lnTo>
                    <a:lnTo>
                      <a:pt x="72" y="113"/>
                    </a:lnTo>
                    <a:lnTo>
                      <a:pt x="75" y="115"/>
                    </a:lnTo>
                    <a:lnTo>
                      <a:pt x="77" y="115"/>
                    </a:lnTo>
                    <a:lnTo>
                      <a:pt x="79" y="118"/>
                    </a:lnTo>
                    <a:lnTo>
                      <a:pt x="79" y="119"/>
                    </a:lnTo>
                    <a:lnTo>
                      <a:pt x="86" y="119"/>
                    </a:lnTo>
                    <a:lnTo>
                      <a:pt x="81" y="136"/>
                    </a:lnTo>
                    <a:lnTo>
                      <a:pt x="79" y="137"/>
                    </a:lnTo>
                    <a:lnTo>
                      <a:pt x="79" y="139"/>
                    </a:lnTo>
                    <a:lnTo>
                      <a:pt x="67" y="153"/>
                    </a:lnTo>
                    <a:lnTo>
                      <a:pt x="55" y="150"/>
                    </a:lnTo>
                    <a:lnTo>
                      <a:pt x="47" y="146"/>
                    </a:lnTo>
                    <a:lnTo>
                      <a:pt x="46" y="144"/>
                    </a:lnTo>
                    <a:lnTo>
                      <a:pt x="41" y="151"/>
                    </a:lnTo>
                    <a:lnTo>
                      <a:pt x="37" y="163"/>
                    </a:lnTo>
                    <a:lnTo>
                      <a:pt x="36" y="165"/>
                    </a:lnTo>
                    <a:lnTo>
                      <a:pt x="33" y="169"/>
                    </a:lnTo>
                    <a:lnTo>
                      <a:pt x="26" y="178"/>
                    </a:lnTo>
                    <a:lnTo>
                      <a:pt x="25" y="180"/>
                    </a:lnTo>
                    <a:lnTo>
                      <a:pt x="23" y="180"/>
                    </a:lnTo>
                    <a:lnTo>
                      <a:pt x="25" y="182"/>
                    </a:lnTo>
                    <a:lnTo>
                      <a:pt x="34" y="200"/>
                    </a:lnTo>
                    <a:lnTo>
                      <a:pt x="36" y="200"/>
                    </a:lnTo>
                    <a:lnTo>
                      <a:pt x="37" y="201"/>
                    </a:lnTo>
                    <a:lnTo>
                      <a:pt x="32" y="210"/>
                    </a:lnTo>
                    <a:lnTo>
                      <a:pt x="25" y="214"/>
                    </a:lnTo>
                    <a:lnTo>
                      <a:pt x="22" y="213"/>
                    </a:lnTo>
                    <a:lnTo>
                      <a:pt x="5" y="213"/>
                    </a:lnTo>
                    <a:lnTo>
                      <a:pt x="2" y="214"/>
                    </a:lnTo>
                    <a:lnTo>
                      <a:pt x="1" y="214"/>
                    </a:lnTo>
                    <a:lnTo>
                      <a:pt x="1" y="217"/>
                    </a:lnTo>
                    <a:lnTo>
                      <a:pt x="0" y="218"/>
                    </a:lnTo>
                    <a:lnTo>
                      <a:pt x="0" y="243"/>
                    </a:lnTo>
                    <a:lnTo>
                      <a:pt x="5" y="249"/>
                    </a:lnTo>
                    <a:lnTo>
                      <a:pt x="8" y="250"/>
                    </a:lnTo>
                    <a:lnTo>
                      <a:pt x="11" y="254"/>
                    </a:lnTo>
                    <a:lnTo>
                      <a:pt x="12" y="260"/>
                    </a:lnTo>
                    <a:lnTo>
                      <a:pt x="12" y="266"/>
                    </a:lnTo>
                    <a:lnTo>
                      <a:pt x="14" y="270"/>
                    </a:lnTo>
                    <a:lnTo>
                      <a:pt x="19" y="274"/>
                    </a:lnTo>
                    <a:lnTo>
                      <a:pt x="26" y="275"/>
                    </a:lnTo>
                    <a:lnTo>
                      <a:pt x="27" y="277"/>
                    </a:lnTo>
                    <a:lnTo>
                      <a:pt x="29" y="277"/>
                    </a:lnTo>
                    <a:lnTo>
                      <a:pt x="47" y="254"/>
                    </a:lnTo>
                    <a:lnTo>
                      <a:pt x="50" y="253"/>
                    </a:lnTo>
                    <a:lnTo>
                      <a:pt x="51" y="254"/>
                    </a:lnTo>
                    <a:lnTo>
                      <a:pt x="62" y="260"/>
                    </a:lnTo>
                    <a:lnTo>
                      <a:pt x="62" y="263"/>
                    </a:lnTo>
                    <a:lnTo>
                      <a:pt x="64" y="266"/>
                    </a:lnTo>
                    <a:lnTo>
                      <a:pt x="69" y="289"/>
                    </a:lnTo>
                    <a:lnTo>
                      <a:pt x="77" y="302"/>
                    </a:lnTo>
                    <a:lnTo>
                      <a:pt x="77" y="303"/>
                    </a:lnTo>
                    <a:lnTo>
                      <a:pt x="85" y="323"/>
                    </a:lnTo>
                    <a:lnTo>
                      <a:pt x="87" y="324"/>
                    </a:lnTo>
                    <a:lnTo>
                      <a:pt x="90" y="328"/>
                    </a:lnTo>
                    <a:lnTo>
                      <a:pt x="90" y="330"/>
                    </a:lnTo>
                    <a:lnTo>
                      <a:pt x="111" y="324"/>
                    </a:lnTo>
                    <a:lnTo>
                      <a:pt x="114" y="323"/>
                    </a:lnTo>
                    <a:lnTo>
                      <a:pt x="121" y="321"/>
                    </a:lnTo>
                    <a:lnTo>
                      <a:pt x="125" y="321"/>
                    </a:lnTo>
                    <a:lnTo>
                      <a:pt x="128" y="319"/>
                    </a:lnTo>
                    <a:lnTo>
                      <a:pt x="124" y="312"/>
                    </a:lnTo>
                    <a:lnTo>
                      <a:pt x="122" y="310"/>
                    </a:lnTo>
                    <a:lnTo>
                      <a:pt x="120" y="306"/>
                    </a:lnTo>
                    <a:lnTo>
                      <a:pt x="121" y="305"/>
                    </a:lnTo>
                    <a:lnTo>
                      <a:pt x="131" y="303"/>
                    </a:lnTo>
                    <a:lnTo>
                      <a:pt x="135" y="303"/>
                    </a:lnTo>
                    <a:lnTo>
                      <a:pt x="138" y="298"/>
                    </a:lnTo>
                    <a:lnTo>
                      <a:pt x="139" y="292"/>
                    </a:lnTo>
                    <a:lnTo>
                      <a:pt x="139" y="285"/>
                    </a:lnTo>
                    <a:lnTo>
                      <a:pt x="141" y="280"/>
                    </a:lnTo>
                    <a:lnTo>
                      <a:pt x="144" y="275"/>
                    </a:lnTo>
                    <a:lnTo>
                      <a:pt x="146" y="275"/>
                    </a:lnTo>
                    <a:lnTo>
                      <a:pt x="146" y="278"/>
                    </a:lnTo>
                    <a:lnTo>
                      <a:pt x="152" y="281"/>
                    </a:lnTo>
                    <a:lnTo>
                      <a:pt x="154" y="281"/>
                    </a:lnTo>
                    <a:lnTo>
                      <a:pt x="159" y="278"/>
                    </a:lnTo>
                    <a:lnTo>
                      <a:pt x="173" y="278"/>
                    </a:lnTo>
                    <a:lnTo>
                      <a:pt x="180" y="280"/>
                    </a:lnTo>
                    <a:lnTo>
                      <a:pt x="185" y="282"/>
                    </a:lnTo>
                    <a:lnTo>
                      <a:pt x="187" y="284"/>
                    </a:lnTo>
                    <a:lnTo>
                      <a:pt x="194" y="289"/>
                    </a:lnTo>
                    <a:lnTo>
                      <a:pt x="206" y="293"/>
                    </a:lnTo>
                    <a:lnTo>
                      <a:pt x="211" y="285"/>
                    </a:lnTo>
                    <a:lnTo>
                      <a:pt x="223" y="281"/>
                    </a:lnTo>
                    <a:lnTo>
                      <a:pt x="224" y="282"/>
                    </a:lnTo>
                    <a:lnTo>
                      <a:pt x="227" y="282"/>
                    </a:lnTo>
                    <a:lnTo>
                      <a:pt x="226" y="280"/>
                    </a:lnTo>
                    <a:lnTo>
                      <a:pt x="227" y="270"/>
                    </a:lnTo>
                    <a:lnTo>
                      <a:pt x="233" y="264"/>
                    </a:lnTo>
                    <a:lnTo>
                      <a:pt x="237" y="254"/>
                    </a:lnTo>
                    <a:lnTo>
                      <a:pt x="237" y="252"/>
                    </a:lnTo>
                    <a:lnTo>
                      <a:pt x="235" y="246"/>
                    </a:lnTo>
                    <a:lnTo>
                      <a:pt x="235" y="245"/>
                    </a:lnTo>
                    <a:lnTo>
                      <a:pt x="234" y="246"/>
                    </a:lnTo>
                    <a:lnTo>
                      <a:pt x="234" y="236"/>
                    </a:lnTo>
                    <a:lnTo>
                      <a:pt x="237" y="211"/>
                    </a:lnTo>
                    <a:lnTo>
                      <a:pt x="238" y="207"/>
                    </a:lnTo>
                    <a:lnTo>
                      <a:pt x="238" y="203"/>
                    </a:lnTo>
                    <a:lnTo>
                      <a:pt x="241" y="203"/>
                    </a:lnTo>
                    <a:lnTo>
                      <a:pt x="254" y="201"/>
                    </a:lnTo>
                    <a:lnTo>
                      <a:pt x="257" y="204"/>
                    </a:lnTo>
                    <a:lnTo>
                      <a:pt x="257" y="206"/>
                    </a:lnTo>
                    <a:lnTo>
                      <a:pt x="262" y="203"/>
                    </a:lnTo>
                    <a:lnTo>
                      <a:pt x="264" y="200"/>
                    </a:lnTo>
                    <a:lnTo>
                      <a:pt x="262" y="197"/>
                    </a:lnTo>
                    <a:lnTo>
                      <a:pt x="261" y="196"/>
                    </a:lnTo>
                    <a:lnTo>
                      <a:pt x="257" y="186"/>
                    </a:lnTo>
                    <a:lnTo>
                      <a:pt x="258" y="183"/>
                    </a:lnTo>
                    <a:lnTo>
                      <a:pt x="269" y="179"/>
                    </a:lnTo>
                    <a:lnTo>
                      <a:pt x="278" y="173"/>
                    </a:lnTo>
                    <a:lnTo>
                      <a:pt x="283" y="173"/>
                    </a:lnTo>
                    <a:lnTo>
                      <a:pt x="298" y="166"/>
                    </a:lnTo>
                    <a:lnTo>
                      <a:pt x="304" y="165"/>
                    </a:lnTo>
                    <a:lnTo>
                      <a:pt x="305" y="165"/>
                    </a:lnTo>
                    <a:lnTo>
                      <a:pt x="305" y="161"/>
                    </a:lnTo>
                    <a:lnTo>
                      <a:pt x="304" y="159"/>
                    </a:lnTo>
                    <a:lnTo>
                      <a:pt x="307" y="151"/>
                    </a:lnTo>
                    <a:lnTo>
                      <a:pt x="311" y="147"/>
                    </a:lnTo>
                    <a:lnTo>
                      <a:pt x="314" y="143"/>
                    </a:lnTo>
                    <a:lnTo>
                      <a:pt x="314" y="137"/>
                    </a:lnTo>
                    <a:lnTo>
                      <a:pt x="312" y="134"/>
                    </a:lnTo>
                    <a:lnTo>
                      <a:pt x="314" y="134"/>
                    </a:lnTo>
                    <a:lnTo>
                      <a:pt x="326" y="125"/>
                    </a:lnTo>
                    <a:lnTo>
                      <a:pt x="328" y="123"/>
                    </a:lnTo>
                    <a:lnTo>
                      <a:pt x="328" y="120"/>
                    </a:lnTo>
                    <a:lnTo>
                      <a:pt x="329" y="120"/>
                    </a:lnTo>
                    <a:lnTo>
                      <a:pt x="331" y="119"/>
                    </a:lnTo>
                    <a:lnTo>
                      <a:pt x="333" y="119"/>
                    </a:lnTo>
                    <a:lnTo>
                      <a:pt x="343" y="116"/>
                    </a:lnTo>
                    <a:lnTo>
                      <a:pt x="350" y="113"/>
                    </a:lnTo>
                    <a:lnTo>
                      <a:pt x="351" y="113"/>
                    </a:lnTo>
                    <a:lnTo>
                      <a:pt x="351" y="112"/>
                    </a:lnTo>
                    <a:lnTo>
                      <a:pt x="351" y="110"/>
                    </a:lnTo>
                    <a:lnTo>
                      <a:pt x="354" y="109"/>
                    </a:lnTo>
                    <a:lnTo>
                      <a:pt x="354" y="108"/>
                    </a:lnTo>
                    <a:lnTo>
                      <a:pt x="355" y="106"/>
                    </a:lnTo>
                    <a:lnTo>
                      <a:pt x="354" y="106"/>
                    </a:lnTo>
                    <a:lnTo>
                      <a:pt x="353" y="105"/>
                    </a:lnTo>
                    <a:lnTo>
                      <a:pt x="353" y="103"/>
                    </a:lnTo>
                    <a:lnTo>
                      <a:pt x="354" y="91"/>
                    </a:lnTo>
                    <a:lnTo>
                      <a:pt x="354" y="83"/>
                    </a:lnTo>
                    <a:lnTo>
                      <a:pt x="355" y="79"/>
                    </a:lnTo>
                    <a:lnTo>
                      <a:pt x="358" y="76"/>
                    </a:lnTo>
                    <a:lnTo>
                      <a:pt x="363" y="70"/>
                    </a:lnTo>
                    <a:lnTo>
                      <a:pt x="367" y="67"/>
                    </a:lnTo>
                    <a:lnTo>
                      <a:pt x="371" y="66"/>
                    </a:lnTo>
                    <a:lnTo>
                      <a:pt x="378" y="62"/>
                    </a:lnTo>
                    <a:lnTo>
                      <a:pt x="379" y="59"/>
                    </a:lnTo>
                    <a:lnTo>
                      <a:pt x="377" y="56"/>
                    </a:lnTo>
                    <a:lnTo>
                      <a:pt x="375" y="56"/>
                    </a:lnTo>
                    <a:lnTo>
                      <a:pt x="372" y="53"/>
                    </a:lnTo>
                    <a:lnTo>
                      <a:pt x="365" y="41"/>
                    </a:lnTo>
                    <a:lnTo>
                      <a:pt x="364" y="39"/>
                    </a:lnTo>
                    <a:lnTo>
                      <a:pt x="361" y="38"/>
                    </a:lnTo>
                    <a:lnTo>
                      <a:pt x="360" y="36"/>
                    </a:lnTo>
                    <a:lnTo>
                      <a:pt x="357" y="35"/>
                    </a:lnTo>
                    <a:lnTo>
                      <a:pt x="355" y="32"/>
                    </a:lnTo>
                    <a:lnTo>
                      <a:pt x="353" y="31"/>
                    </a:lnTo>
                    <a:lnTo>
                      <a:pt x="343" y="3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23" name="Freeform 251">
                <a:extLst>
                  <a:ext uri="{FF2B5EF4-FFF2-40B4-BE49-F238E27FC236}">
                    <a16:creationId xmlns:a16="http://schemas.microsoft.com/office/drawing/2014/main" id="{B0BDF05C-3401-C6CE-C40A-0A6C86B85B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7" y="610"/>
                <a:ext cx="215" cy="164"/>
              </a:xfrm>
              <a:custGeom>
                <a:avLst/>
                <a:gdLst>
                  <a:gd name="T0" fmla="*/ 163 w 861"/>
                  <a:gd name="T1" fmla="*/ 100 h 655"/>
                  <a:gd name="T2" fmla="*/ 124 w 861"/>
                  <a:gd name="T3" fmla="*/ 88 h 655"/>
                  <a:gd name="T4" fmla="*/ 88 w 861"/>
                  <a:gd name="T5" fmla="*/ 112 h 655"/>
                  <a:gd name="T6" fmla="*/ 52 w 861"/>
                  <a:gd name="T7" fmla="*/ 148 h 655"/>
                  <a:gd name="T8" fmla="*/ 28 w 861"/>
                  <a:gd name="T9" fmla="*/ 176 h 655"/>
                  <a:gd name="T10" fmla="*/ 11 w 861"/>
                  <a:gd name="T11" fmla="*/ 229 h 655"/>
                  <a:gd name="T12" fmla="*/ 32 w 861"/>
                  <a:gd name="T13" fmla="*/ 259 h 655"/>
                  <a:gd name="T14" fmla="*/ 100 w 861"/>
                  <a:gd name="T15" fmla="*/ 248 h 655"/>
                  <a:gd name="T16" fmla="*/ 103 w 861"/>
                  <a:gd name="T17" fmla="*/ 323 h 655"/>
                  <a:gd name="T18" fmla="*/ 158 w 861"/>
                  <a:gd name="T19" fmla="*/ 342 h 655"/>
                  <a:gd name="T20" fmla="*/ 201 w 861"/>
                  <a:gd name="T21" fmla="*/ 319 h 655"/>
                  <a:gd name="T22" fmla="*/ 251 w 861"/>
                  <a:gd name="T23" fmla="*/ 365 h 655"/>
                  <a:gd name="T24" fmla="*/ 303 w 861"/>
                  <a:gd name="T25" fmla="*/ 368 h 655"/>
                  <a:gd name="T26" fmla="*/ 328 w 861"/>
                  <a:gd name="T27" fmla="*/ 368 h 655"/>
                  <a:gd name="T28" fmla="*/ 376 w 861"/>
                  <a:gd name="T29" fmla="*/ 342 h 655"/>
                  <a:gd name="T30" fmla="*/ 431 w 861"/>
                  <a:gd name="T31" fmla="*/ 331 h 655"/>
                  <a:gd name="T32" fmla="*/ 396 w 861"/>
                  <a:gd name="T33" fmla="*/ 362 h 655"/>
                  <a:gd name="T34" fmla="*/ 407 w 861"/>
                  <a:gd name="T35" fmla="*/ 414 h 655"/>
                  <a:gd name="T36" fmla="*/ 448 w 861"/>
                  <a:gd name="T37" fmla="*/ 439 h 655"/>
                  <a:gd name="T38" fmla="*/ 486 w 861"/>
                  <a:gd name="T39" fmla="*/ 447 h 655"/>
                  <a:gd name="T40" fmla="*/ 459 w 861"/>
                  <a:gd name="T41" fmla="*/ 488 h 655"/>
                  <a:gd name="T42" fmla="*/ 460 w 861"/>
                  <a:gd name="T43" fmla="*/ 521 h 655"/>
                  <a:gd name="T44" fmla="*/ 431 w 861"/>
                  <a:gd name="T45" fmla="*/ 569 h 655"/>
                  <a:gd name="T46" fmla="*/ 417 w 861"/>
                  <a:gd name="T47" fmla="*/ 620 h 655"/>
                  <a:gd name="T48" fmla="*/ 486 w 861"/>
                  <a:gd name="T49" fmla="*/ 619 h 655"/>
                  <a:gd name="T50" fmla="*/ 510 w 861"/>
                  <a:gd name="T51" fmla="*/ 647 h 655"/>
                  <a:gd name="T52" fmla="*/ 546 w 861"/>
                  <a:gd name="T53" fmla="*/ 633 h 655"/>
                  <a:gd name="T54" fmla="*/ 592 w 861"/>
                  <a:gd name="T55" fmla="*/ 610 h 655"/>
                  <a:gd name="T56" fmla="*/ 651 w 861"/>
                  <a:gd name="T57" fmla="*/ 570 h 655"/>
                  <a:gd name="T58" fmla="*/ 662 w 861"/>
                  <a:gd name="T59" fmla="*/ 546 h 655"/>
                  <a:gd name="T60" fmla="*/ 701 w 861"/>
                  <a:gd name="T61" fmla="*/ 535 h 655"/>
                  <a:gd name="T62" fmla="*/ 715 w 861"/>
                  <a:gd name="T63" fmla="*/ 517 h 655"/>
                  <a:gd name="T64" fmla="*/ 712 w 861"/>
                  <a:gd name="T65" fmla="*/ 495 h 655"/>
                  <a:gd name="T66" fmla="*/ 690 w 861"/>
                  <a:gd name="T67" fmla="*/ 454 h 655"/>
                  <a:gd name="T68" fmla="*/ 714 w 861"/>
                  <a:gd name="T69" fmla="*/ 419 h 655"/>
                  <a:gd name="T70" fmla="*/ 754 w 861"/>
                  <a:gd name="T71" fmla="*/ 369 h 655"/>
                  <a:gd name="T72" fmla="*/ 817 w 861"/>
                  <a:gd name="T73" fmla="*/ 368 h 655"/>
                  <a:gd name="T74" fmla="*/ 846 w 861"/>
                  <a:gd name="T75" fmla="*/ 342 h 655"/>
                  <a:gd name="T76" fmla="*/ 828 w 861"/>
                  <a:gd name="T77" fmla="*/ 282 h 655"/>
                  <a:gd name="T78" fmla="*/ 857 w 861"/>
                  <a:gd name="T79" fmla="*/ 280 h 655"/>
                  <a:gd name="T80" fmla="*/ 848 w 861"/>
                  <a:gd name="T81" fmla="*/ 225 h 655"/>
                  <a:gd name="T82" fmla="*/ 800 w 861"/>
                  <a:gd name="T83" fmla="*/ 220 h 655"/>
                  <a:gd name="T84" fmla="*/ 766 w 861"/>
                  <a:gd name="T85" fmla="*/ 214 h 655"/>
                  <a:gd name="T86" fmla="*/ 708 w 861"/>
                  <a:gd name="T87" fmla="*/ 208 h 655"/>
                  <a:gd name="T88" fmla="*/ 674 w 861"/>
                  <a:gd name="T89" fmla="*/ 190 h 655"/>
                  <a:gd name="T90" fmla="*/ 708 w 861"/>
                  <a:gd name="T91" fmla="*/ 143 h 655"/>
                  <a:gd name="T92" fmla="*/ 715 w 861"/>
                  <a:gd name="T93" fmla="*/ 107 h 655"/>
                  <a:gd name="T94" fmla="*/ 688 w 861"/>
                  <a:gd name="T95" fmla="*/ 97 h 655"/>
                  <a:gd name="T96" fmla="*/ 671 w 861"/>
                  <a:gd name="T97" fmla="*/ 70 h 655"/>
                  <a:gd name="T98" fmla="*/ 631 w 861"/>
                  <a:gd name="T99" fmla="*/ 40 h 655"/>
                  <a:gd name="T100" fmla="*/ 593 w 861"/>
                  <a:gd name="T101" fmla="*/ 87 h 655"/>
                  <a:gd name="T102" fmla="*/ 532 w 861"/>
                  <a:gd name="T103" fmla="*/ 123 h 655"/>
                  <a:gd name="T104" fmla="*/ 527 w 861"/>
                  <a:gd name="T105" fmla="*/ 63 h 655"/>
                  <a:gd name="T106" fmla="*/ 511 w 861"/>
                  <a:gd name="T107" fmla="*/ 20 h 655"/>
                  <a:gd name="T108" fmla="*/ 467 w 861"/>
                  <a:gd name="T109" fmla="*/ 3 h 655"/>
                  <a:gd name="T110" fmla="*/ 424 w 861"/>
                  <a:gd name="T111" fmla="*/ 44 h 655"/>
                  <a:gd name="T112" fmla="*/ 403 w 861"/>
                  <a:gd name="T113" fmla="*/ 59 h 655"/>
                  <a:gd name="T114" fmla="*/ 400 w 861"/>
                  <a:gd name="T115" fmla="*/ 71 h 655"/>
                  <a:gd name="T116" fmla="*/ 350 w 861"/>
                  <a:gd name="T117" fmla="*/ 69 h 655"/>
                  <a:gd name="T118" fmla="*/ 294 w 861"/>
                  <a:gd name="T119" fmla="*/ 61 h 655"/>
                  <a:gd name="T120" fmla="*/ 247 w 861"/>
                  <a:gd name="T121" fmla="*/ 70 h 6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861" h="655">
                    <a:moveTo>
                      <a:pt x="192" y="81"/>
                    </a:moveTo>
                    <a:lnTo>
                      <a:pt x="191" y="81"/>
                    </a:lnTo>
                    <a:lnTo>
                      <a:pt x="186" y="85"/>
                    </a:lnTo>
                    <a:lnTo>
                      <a:pt x="186" y="87"/>
                    </a:lnTo>
                    <a:lnTo>
                      <a:pt x="177" y="95"/>
                    </a:lnTo>
                    <a:lnTo>
                      <a:pt x="174" y="97"/>
                    </a:lnTo>
                    <a:lnTo>
                      <a:pt x="173" y="98"/>
                    </a:lnTo>
                    <a:lnTo>
                      <a:pt x="172" y="98"/>
                    </a:lnTo>
                    <a:lnTo>
                      <a:pt x="169" y="100"/>
                    </a:lnTo>
                    <a:lnTo>
                      <a:pt x="163" y="100"/>
                    </a:lnTo>
                    <a:lnTo>
                      <a:pt x="162" y="97"/>
                    </a:lnTo>
                    <a:lnTo>
                      <a:pt x="160" y="95"/>
                    </a:lnTo>
                    <a:lnTo>
                      <a:pt x="156" y="88"/>
                    </a:lnTo>
                    <a:lnTo>
                      <a:pt x="153" y="87"/>
                    </a:lnTo>
                    <a:lnTo>
                      <a:pt x="149" y="83"/>
                    </a:lnTo>
                    <a:lnTo>
                      <a:pt x="137" y="84"/>
                    </a:lnTo>
                    <a:lnTo>
                      <a:pt x="128" y="87"/>
                    </a:lnTo>
                    <a:lnTo>
                      <a:pt x="125" y="87"/>
                    </a:lnTo>
                    <a:lnTo>
                      <a:pt x="125" y="88"/>
                    </a:lnTo>
                    <a:lnTo>
                      <a:pt x="124" y="88"/>
                    </a:lnTo>
                    <a:lnTo>
                      <a:pt x="117" y="91"/>
                    </a:lnTo>
                    <a:lnTo>
                      <a:pt x="107" y="94"/>
                    </a:lnTo>
                    <a:lnTo>
                      <a:pt x="105" y="94"/>
                    </a:lnTo>
                    <a:lnTo>
                      <a:pt x="103" y="95"/>
                    </a:lnTo>
                    <a:lnTo>
                      <a:pt x="102" y="95"/>
                    </a:lnTo>
                    <a:lnTo>
                      <a:pt x="102" y="98"/>
                    </a:lnTo>
                    <a:lnTo>
                      <a:pt x="100" y="100"/>
                    </a:lnTo>
                    <a:lnTo>
                      <a:pt x="88" y="109"/>
                    </a:lnTo>
                    <a:lnTo>
                      <a:pt x="86" y="109"/>
                    </a:lnTo>
                    <a:lnTo>
                      <a:pt x="88" y="112"/>
                    </a:lnTo>
                    <a:lnTo>
                      <a:pt x="88" y="118"/>
                    </a:lnTo>
                    <a:lnTo>
                      <a:pt x="85" y="122"/>
                    </a:lnTo>
                    <a:lnTo>
                      <a:pt x="81" y="126"/>
                    </a:lnTo>
                    <a:lnTo>
                      <a:pt x="78" y="134"/>
                    </a:lnTo>
                    <a:lnTo>
                      <a:pt x="79" y="136"/>
                    </a:lnTo>
                    <a:lnTo>
                      <a:pt x="79" y="140"/>
                    </a:lnTo>
                    <a:lnTo>
                      <a:pt x="78" y="140"/>
                    </a:lnTo>
                    <a:lnTo>
                      <a:pt x="72" y="141"/>
                    </a:lnTo>
                    <a:lnTo>
                      <a:pt x="57" y="148"/>
                    </a:lnTo>
                    <a:lnTo>
                      <a:pt x="52" y="148"/>
                    </a:lnTo>
                    <a:lnTo>
                      <a:pt x="43" y="154"/>
                    </a:lnTo>
                    <a:lnTo>
                      <a:pt x="32" y="158"/>
                    </a:lnTo>
                    <a:lnTo>
                      <a:pt x="31" y="161"/>
                    </a:lnTo>
                    <a:lnTo>
                      <a:pt x="35" y="171"/>
                    </a:lnTo>
                    <a:lnTo>
                      <a:pt x="36" y="172"/>
                    </a:lnTo>
                    <a:lnTo>
                      <a:pt x="38" y="175"/>
                    </a:lnTo>
                    <a:lnTo>
                      <a:pt x="36" y="178"/>
                    </a:lnTo>
                    <a:lnTo>
                      <a:pt x="31" y="181"/>
                    </a:lnTo>
                    <a:lnTo>
                      <a:pt x="31" y="179"/>
                    </a:lnTo>
                    <a:lnTo>
                      <a:pt x="28" y="176"/>
                    </a:lnTo>
                    <a:lnTo>
                      <a:pt x="15" y="178"/>
                    </a:lnTo>
                    <a:lnTo>
                      <a:pt x="12" y="178"/>
                    </a:lnTo>
                    <a:lnTo>
                      <a:pt x="12" y="182"/>
                    </a:lnTo>
                    <a:lnTo>
                      <a:pt x="11" y="186"/>
                    </a:lnTo>
                    <a:lnTo>
                      <a:pt x="8" y="211"/>
                    </a:lnTo>
                    <a:lnTo>
                      <a:pt x="8" y="221"/>
                    </a:lnTo>
                    <a:lnTo>
                      <a:pt x="9" y="220"/>
                    </a:lnTo>
                    <a:lnTo>
                      <a:pt x="9" y="221"/>
                    </a:lnTo>
                    <a:lnTo>
                      <a:pt x="11" y="227"/>
                    </a:lnTo>
                    <a:lnTo>
                      <a:pt x="11" y="229"/>
                    </a:lnTo>
                    <a:lnTo>
                      <a:pt x="7" y="239"/>
                    </a:lnTo>
                    <a:lnTo>
                      <a:pt x="1" y="245"/>
                    </a:lnTo>
                    <a:lnTo>
                      <a:pt x="0" y="255"/>
                    </a:lnTo>
                    <a:lnTo>
                      <a:pt x="1" y="257"/>
                    </a:lnTo>
                    <a:lnTo>
                      <a:pt x="1" y="259"/>
                    </a:lnTo>
                    <a:lnTo>
                      <a:pt x="5" y="264"/>
                    </a:lnTo>
                    <a:lnTo>
                      <a:pt x="9" y="267"/>
                    </a:lnTo>
                    <a:lnTo>
                      <a:pt x="16" y="264"/>
                    </a:lnTo>
                    <a:lnTo>
                      <a:pt x="29" y="260"/>
                    </a:lnTo>
                    <a:lnTo>
                      <a:pt x="32" y="259"/>
                    </a:lnTo>
                    <a:lnTo>
                      <a:pt x="32" y="255"/>
                    </a:lnTo>
                    <a:lnTo>
                      <a:pt x="35" y="243"/>
                    </a:lnTo>
                    <a:lnTo>
                      <a:pt x="50" y="238"/>
                    </a:lnTo>
                    <a:lnTo>
                      <a:pt x="64" y="238"/>
                    </a:lnTo>
                    <a:lnTo>
                      <a:pt x="75" y="243"/>
                    </a:lnTo>
                    <a:lnTo>
                      <a:pt x="82" y="245"/>
                    </a:lnTo>
                    <a:lnTo>
                      <a:pt x="91" y="245"/>
                    </a:lnTo>
                    <a:lnTo>
                      <a:pt x="98" y="243"/>
                    </a:lnTo>
                    <a:lnTo>
                      <a:pt x="99" y="243"/>
                    </a:lnTo>
                    <a:lnTo>
                      <a:pt x="100" y="248"/>
                    </a:lnTo>
                    <a:lnTo>
                      <a:pt x="100" y="250"/>
                    </a:lnTo>
                    <a:lnTo>
                      <a:pt x="99" y="256"/>
                    </a:lnTo>
                    <a:lnTo>
                      <a:pt x="103" y="263"/>
                    </a:lnTo>
                    <a:lnTo>
                      <a:pt x="105" y="264"/>
                    </a:lnTo>
                    <a:lnTo>
                      <a:pt x="106" y="267"/>
                    </a:lnTo>
                    <a:lnTo>
                      <a:pt x="107" y="267"/>
                    </a:lnTo>
                    <a:lnTo>
                      <a:pt x="132" y="274"/>
                    </a:lnTo>
                    <a:lnTo>
                      <a:pt x="124" y="288"/>
                    </a:lnTo>
                    <a:lnTo>
                      <a:pt x="117" y="306"/>
                    </a:lnTo>
                    <a:lnTo>
                      <a:pt x="103" y="323"/>
                    </a:lnTo>
                    <a:lnTo>
                      <a:pt x="102" y="326"/>
                    </a:lnTo>
                    <a:lnTo>
                      <a:pt x="103" y="326"/>
                    </a:lnTo>
                    <a:lnTo>
                      <a:pt x="109" y="338"/>
                    </a:lnTo>
                    <a:lnTo>
                      <a:pt x="117" y="341"/>
                    </a:lnTo>
                    <a:lnTo>
                      <a:pt x="131" y="341"/>
                    </a:lnTo>
                    <a:lnTo>
                      <a:pt x="134" y="340"/>
                    </a:lnTo>
                    <a:lnTo>
                      <a:pt x="141" y="338"/>
                    </a:lnTo>
                    <a:lnTo>
                      <a:pt x="152" y="351"/>
                    </a:lnTo>
                    <a:lnTo>
                      <a:pt x="156" y="349"/>
                    </a:lnTo>
                    <a:lnTo>
                      <a:pt x="158" y="342"/>
                    </a:lnTo>
                    <a:lnTo>
                      <a:pt x="158" y="326"/>
                    </a:lnTo>
                    <a:lnTo>
                      <a:pt x="159" y="326"/>
                    </a:lnTo>
                    <a:lnTo>
                      <a:pt x="166" y="323"/>
                    </a:lnTo>
                    <a:lnTo>
                      <a:pt x="169" y="322"/>
                    </a:lnTo>
                    <a:lnTo>
                      <a:pt x="177" y="322"/>
                    </a:lnTo>
                    <a:lnTo>
                      <a:pt x="184" y="323"/>
                    </a:lnTo>
                    <a:lnTo>
                      <a:pt x="187" y="323"/>
                    </a:lnTo>
                    <a:lnTo>
                      <a:pt x="197" y="320"/>
                    </a:lnTo>
                    <a:lnTo>
                      <a:pt x="198" y="319"/>
                    </a:lnTo>
                    <a:lnTo>
                      <a:pt x="201" y="319"/>
                    </a:lnTo>
                    <a:lnTo>
                      <a:pt x="211" y="317"/>
                    </a:lnTo>
                    <a:lnTo>
                      <a:pt x="226" y="325"/>
                    </a:lnTo>
                    <a:lnTo>
                      <a:pt x="234" y="341"/>
                    </a:lnTo>
                    <a:lnTo>
                      <a:pt x="234" y="342"/>
                    </a:lnTo>
                    <a:lnTo>
                      <a:pt x="232" y="348"/>
                    </a:lnTo>
                    <a:lnTo>
                      <a:pt x="232" y="351"/>
                    </a:lnTo>
                    <a:lnTo>
                      <a:pt x="234" y="355"/>
                    </a:lnTo>
                    <a:lnTo>
                      <a:pt x="240" y="355"/>
                    </a:lnTo>
                    <a:lnTo>
                      <a:pt x="240" y="361"/>
                    </a:lnTo>
                    <a:lnTo>
                      <a:pt x="251" y="365"/>
                    </a:lnTo>
                    <a:lnTo>
                      <a:pt x="261" y="366"/>
                    </a:lnTo>
                    <a:lnTo>
                      <a:pt x="264" y="369"/>
                    </a:lnTo>
                    <a:lnTo>
                      <a:pt x="268" y="375"/>
                    </a:lnTo>
                    <a:lnTo>
                      <a:pt x="275" y="377"/>
                    </a:lnTo>
                    <a:lnTo>
                      <a:pt x="283" y="373"/>
                    </a:lnTo>
                    <a:lnTo>
                      <a:pt x="289" y="369"/>
                    </a:lnTo>
                    <a:lnTo>
                      <a:pt x="290" y="369"/>
                    </a:lnTo>
                    <a:lnTo>
                      <a:pt x="290" y="366"/>
                    </a:lnTo>
                    <a:lnTo>
                      <a:pt x="299" y="366"/>
                    </a:lnTo>
                    <a:lnTo>
                      <a:pt x="303" y="368"/>
                    </a:lnTo>
                    <a:lnTo>
                      <a:pt x="307" y="365"/>
                    </a:lnTo>
                    <a:lnTo>
                      <a:pt x="311" y="361"/>
                    </a:lnTo>
                    <a:lnTo>
                      <a:pt x="317" y="349"/>
                    </a:lnTo>
                    <a:lnTo>
                      <a:pt x="320" y="347"/>
                    </a:lnTo>
                    <a:lnTo>
                      <a:pt x="328" y="348"/>
                    </a:lnTo>
                    <a:lnTo>
                      <a:pt x="331" y="352"/>
                    </a:lnTo>
                    <a:lnTo>
                      <a:pt x="332" y="361"/>
                    </a:lnTo>
                    <a:lnTo>
                      <a:pt x="332" y="366"/>
                    </a:lnTo>
                    <a:lnTo>
                      <a:pt x="328" y="366"/>
                    </a:lnTo>
                    <a:lnTo>
                      <a:pt x="328" y="368"/>
                    </a:lnTo>
                    <a:lnTo>
                      <a:pt x="329" y="369"/>
                    </a:lnTo>
                    <a:lnTo>
                      <a:pt x="339" y="369"/>
                    </a:lnTo>
                    <a:lnTo>
                      <a:pt x="345" y="368"/>
                    </a:lnTo>
                    <a:lnTo>
                      <a:pt x="345" y="366"/>
                    </a:lnTo>
                    <a:lnTo>
                      <a:pt x="346" y="368"/>
                    </a:lnTo>
                    <a:lnTo>
                      <a:pt x="346" y="366"/>
                    </a:lnTo>
                    <a:lnTo>
                      <a:pt x="349" y="362"/>
                    </a:lnTo>
                    <a:lnTo>
                      <a:pt x="353" y="359"/>
                    </a:lnTo>
                    <a:lnTo>
                      <a:pt x="367" y="352"/>
                    </a:lnTo>
                    <a:lnTo>
                      <a:pt x="376" y="342"/>
                    </a:lnTo>
                    <a:lnTo>
                      <a:pt x="383" y="331"/>
                    </a:lnTo>
                    <a:lnTo>
                      <a:pt x="410" y="310"/>
                    </a:lnTo>
                    <a:lnTo>
                      <a:pt x="417" y="308"/>
                    </a:lnTo>
                    <a:lnTo>
                      <a:pt x="423" y="308"/>
                    </a:lnTo>
                    <a:lnTo>
                      <a:pt x="426" y="309"/>
                    </a:lnTo>
                    <a:lnTo>
                      <a:pt x="426" y="306"/>
                    </a:lnTo>
                    <a:lnTo>
                      <a:pt x="429" y="306"/>
                    </a:lnTo>
                    <a:lnTo>
                      <a:pt x="429" y="310"/>
                    </a:lnTo>
                    <a:lnTo>
                      <a:pt x="431" y="326"/>
                    </a:lnTo>
                    <a:lnTo>
                      <a:pt x="431" y="331"/>
                    </a:lnTo>
                    <a:lnTo>
                      <a:pt x="413" y="356"/>
                    </a:lnTo>
                    <a:lnTo>
                      <a:pt x="414" y="365"/>
                    </a:lnTo>
                    <a:lnTo>
                      <a:pt x="416" y="366"/>
                    </a:lnTo>
                    <a:lnTo>
                      <a:pt x="416" y="368"/>
                    </a:lnTo>
                    <a:lnTo>
                      <a:pt x="414" y="368"/>
                    </a:lnTo>
                    <a:lnTo>
                      <a:pt x="412" y="369"/>
                    </a:lnTo>
                    <a:lnTo>
                      <a:pt x="407" y="365"/>
                    </a:lnTo>
                    <a:lnTo>
                      <a:pt x="402" y="362"/>
                    </a:lnTo>
                    <a:lnTo>
                      <a:pt x="396" y="361"/>
                    </a:lnTo>
                    <a:lnTo>
                      <a:pt x="396" y="362"/>
                    </a:lnTo>
                    <a:lnTo>
                      <a:pt x="407" y="369"/>
                    </a:lnTo>
                    <a:lnTo>
                      <a:pt x="410" y="375"/>
                    </a:lnTo>
                    <a:lnTo>
                      <a:pt x="412" y="387"/>
                    </a:lnTo>
                    <a:lnTo>
                      <a:pt x="410" y="397"/>
                    </a:lnTo>
                    <a:lnTo>
                      <a:pt x="412" y="397"/>
                    </a:lnTo>
                    <a:lnTo>
                      <a:pt x="410" y="401"/>
                    </a:lnTo>
                    <a:lnTo>
                      <a:pt x="410" y="404"/>
                    </a:lnTo>
                    <a:lnTo>
                      <a:pt x="409" y="407"/>
                    </a:lnTo>
                    <a:lnTo>
                      <a:pt x="409" y="411"/>
                    </a:lnTo>
                    <a:lnTo>
                      <a:pt x="407" y="414"/>
                    </a:lnTo>
                    <a:lnTo>
                      <a:pt x="407" y="430"/>
                    </a:lnTo>
                    <a:lnTo>
                      <a:pt x="420" y="450"/>
                    </a:lnTo>
                    <a:lnTo>
                      <a:pt x="424" y="447"/>
                    </a:lnTo>
                    <a:lnTo>
                      <a:pt x="429" y="449"/>
                    </a:lnTo>
                    <a:lnTo>
                      <a:pt x="430" y="449"/>
                    </a:lnTo>
                    <a:lnTo>
                      <a:pt x="431" y="447"/>
                    </a:lnTo>
                    <a:lnTo>
                      <a:pt x="437" y="440"/>
                    </a:lnTo>
                    <a:lnTo>
                      <a:pt x="438" y="439"/>
                    </a:lnTo>
                    <a:lnTo>
                      <a:pt x="440" y="436"/>
                    </a:lnTo>
                    <a:lnTo>
                      <a:pt x="448" y="439"/>
                    </a:lnTo>
                    <a:lnTo>
                      <a:pt x="452" y="438"/>
                    </a:lnTo>
                    <a:lnTo>
                      <a:pt x="462" y="433"/>
                    </a:lnTo>
                    <a:lnTo>
                      <a:pt x="467" y="432"/>
                    </a:lnTo>
                    <a:lnTo>
                      <a:pt x="474" y="433"/>
                    </a:lnTo>
                    <a:lnTo>
                      <a:pt x="476" y="435"/>
                    </a:lnTo>
                    <a:lnTo>
                      <a:pt x="477" y="435"/>
                    </a:lnTo>
                    <a:lnTo>
                      <a:pt x="480" y="436"/>
                    </a:lnTo>
                    <a:lnTo>
                      <a:pt x="484" y="442"/>
                    </a:lnTo>
                    <a:lnTo>
                      <a:pt x="484" y="446"/>
                    </a:lnTo>
                    <a:lnTo>
                      <a:pt x="486" y="447"/>
                    </a:lnTo>
                    <a:lnTo>
                      <a:pt x="484" y="450"/>
                    </a:lnTo>
                    <a:lnTo>
                      <a:pt x="484" y="452"/>
                    </a:lnTo>
                    <a:lnTo>
                      <a:pt x="479" y="459"/>
                    </a:lnTo>
                    <a:lnTo>
                      <a:pt x="479" y="464"/>
                    </a:lnTo>
                    <a:lnTo>
                      <a:pt x="477" y="471"/>
                    </a:lnTo>
                    <a:lnTo>
                      <a:pt x="479" y="475"/>
                    </a:lnTo>
                    <a:lnTo>
                      <a:pt x="479" y="476"/>
                    </a:lnTo>
                    <a:lnTo>
                      <a:pt x="477" y="475"/>
                    </a:lnTo>
                    <a:lnTo>
                      <a:pt x="472" y="478"/>
                    </a:lnTo>
                    <a:lnTo>
                      <a:pt x="459" y="488"/>
                    </a:lnTo>
                    <a:lnTo>
                      <a:pt x="458" y="489"/>
                    </a:lnTo>
                    <a:lnTo>
                      <a:pt x="459" y="490"/>
                    </a:lnTo>
                    <a:lnTo>
                      <a:pt x="458" y="490"/>
                    </a:lnTo>
                    <a:lnTo>
                      <a:pt x="458" y="493"/>
                    </a:lnTo>
                    <a:lnTo>
                      <a:pt x="463" y="506"/>
                    </a:lnTo>
                    <a:lnTo>
                      <a:pt x="465" y="510"/>
                    </a:lnTo>
                    <a:lnTo>
                      <a:pt x="465" y="513"/>
                    </a:lnTo>
                    <a:lnTo>
                      <a:pt x="458" y="520"/>
                    </a:lnTo>
                    <a:lnTo>
                      <a:pt x="458" y="521"/>
                    </a:lnTo>
                    <a:lnTo>
                      <a:pt x="460" y="521"/>
                    </a:lnTo>
                    <a:lnTo>
                      <a:pt x="465" y="524"/>
                    </a:lnTo>
                    <a:lnTo>
                      <a:pt x="465" y="526"/>
                    </a:lnTo>
                    <a:lnTo>
                      <a:pt x="466" y="526"/>
                    </a:lnTo>
                    <a:lnTo>
                      <a:pt x="463" y="527"/>
                    </a:lnTo>
                    <a:lnTo>
                      <a:pt x="458" y="534"/>
                    </a:lnTo>
                    <a:lnTo>
                      <a:pt x="458" y="535"/>
                    </a:lnTo>
                    <a:lnTo>
                      <a:pt x="452" y="545"/>
                    </a:lnTo>
                    <a:lnTo>
                      <a:pt x="441" y="560"/>
                    </a:lnTo>
                    <a:lnTo>
                      <a:pt x="433" y="569"/>
                    </a:lnTo>
                    <a:lnTo>
                      <a:pt x="431" y="569"/>
                    </a:lnTo>
                    <a:lnTo>
                      <a:pt x="429" y="576"/>
                    </a:lnTo>
                    <a:lnTo>
                      <a:pt x="429" y="584"/>
                    </a:lnTo>
                    <a:lnTo>
                      <a:pt x="427" y="586"/>
                    </a:lnTo>
                    <a:lnTo>
                      <a:pt x="419" y="593"/>
                    </a:lnTo>
                    <a:lnTo>
                      <a:pt x="419" y="599"/>
                    </a:lnTo>
                    <a:lnTo>
                      <a:pt x="420" y="599"/>
                    </a:lnTo>
                    <a:lnTo>
                      <a:pt x="421" y="606"/>
                    </a:lnTo>
                    <a:lnTo>
                      <a:pt x="421" y="612"/>
                    </a:lnTo>
                    <a:lnTo>
                      <a:pt x="419" y="619"/>
                    </a:lnTo>
                    <a:lnTo>
                      <a:pt x="417" y="620"/>
                    </a:lnTo>
                    <a:lnTo>
                      <a:pt x="417" y="623"/>
                    </a:lnTo>
                    <a:lnTo>
                      <a:pt x="419" y="625"/>
                    </a:lnTo>
                    <a:lnTo>
                      <a:pt x="424" y="625"/>
                    </a:lnTo>
                    <a:lnTo>
                      <a:pt x="426" y="632"/>
                    </a:lnTo>
                    <a:lnTo>
                      <a:pt x="437" y="643"/>
                    </a:lnTo>
                    <a:lnTo>
                      <a:pt x="441" y="643"/>
                    </a:lnTo>
                    <a:lnTo>
                      <a:pt x="444" y="639"/>
                    </a:lnTo>
                    <a:lnTo>
                      <a:pt x="467" y="629"/>
                    </a:lnTo>
                    <a:lnTo>
                      <a:pt x="480" y="620"/>
                    </a:lnTo>
                    <a:lnTo>
                      <a:pt x="486" y="619"/>
                    </a:lnTo>
                    <a:lnTo>
                      <a:pt x="487" y="618"/>
                    </a:lnTo>
                    <a:lnTo>
                      <a:pt x="489" y="618"/>
                    </a:lnTo>
                    <a:lnTo>
                      <a:pt x="493" y="616"/>
                    </a:lnTo>
                    <a:lnTo>
                      <a:pt x="504" y="622"/>
                    </a:lnTo>
                    <a:lnTo>
                      <a:pt x="504" y="623"/>
                    </a:lnTo>
                    <a:lnTo>
                      <a:pt x="501" y="625"/>
                    </a:lnTo>
                    <a:lnTo>
                      <a:pt x="504" y="641"/>
                    </a:lnTo>
                    <a:lnTo>
                      <a:pt x="504" y="646"/>
                    </a:lnTo>
                    <a:lnTo>
                      <a:pt x="507" y="646"/>
                    </a:lnTo>
                    <a:lnTo>
                      <a:pt x="510" y="647"/>
                    </a:lnTo>
                    <a:lnTo>
                      <a:pt x="514" y="651"/>
                    </a:lnTo>
                    <a:lnTo>
                      <a:pt x="514" y="650"/>
                    </a:lnTo>
                    <a:lnTo>
                      <a:pt x="515" y="650"/>
                    </a:lnTo>
                    <a:lnTo>
                      <a:pt x="519" y="655"/>
                    </a:lnTo>
                    <a:lnTo>
                      <a:pt x="523" y="654"/>
                    </a:lnTo>
                    <a:lnTo>
                      <a:pt x="523" y="653"/>
                    </a:lnTo>
                    <a:lnTo>
                      <a:pt x="530" y="648"/>
                    </a:lnTo>
                    <a:lnTo>
                      <a:pt x="533" y="646"/>
                    </a:lnTo>
                    <a:lnTo>
                      <a:pt x="539" y="639"/>
                    </a:lnTo>
                    <a:lnTo>
                      <a:pt x="546" y="633"/>
                    </a:lnTo>
                    <a:lnTo>
                      <a:pt x="557" y="629"/>
                    </a:lnTo>
                    <a:lnTo>
                      <a:pt x="567" y="623"/>
                    </a:lnTo>
                    <a:lnTo>
                      <a:pt x="568" y="623"/>
                    </a:lnTo>
                    <a:lnTo>
                      <a:pt x="570" y="622"/>
                    </a:lnTo>
                    <a:lnTo>
                      <a:pt x="582" y="606"/>
                    </a:lnTo>
                    <a:lnTo>
                      <a:pt x="584" y="606"/>
                    </a:lnTo>
                    <a:lnTo>
                      <a:pt x="585" y="608"/>
                    </a:lnTo>
                    <a:lnTo>
                      <a:pt x="584" y="608"/>
                    </a:lnTo>
                    <a:lnTo>
                      <a:pt x="586" y="610"/>
                    </a:lnTo>
                    <a:lnTo>
                      <a:pt x="592" y="610"/>
                    </a:lnTo>
                    <a:lnTo>
                      <a:pt x="607" y="601"/>
                    </a:lnTo>
                    <a:lnTo>
                      <a:pt x="607" y="599"/>
                    </a:lnTo>
                    <a:lnTo>
                      <a:pt x="613" y="591"/>
                    </a:lnTo>
                    <a:lnTo>
                      <a:pt x="613" y="588"/>
                    </a:lnTo>
                    <a:lnTo>
                      <a:pt x="611" y="587"/>
                    </a:lnTo>
                    <a:lnTo>
                      <a:pt x="637" y="576"/>
                    </a:lnTo>
                    <a:lnTo>
                      <a:pt x="639" y="577"/>
                    </a:lnTo>
                    <a:lnTo>
                      <a:pt x="641" y="575"/>
                    </a:lnTo>
                    <a:lnTo>
                      <a:pt x="645" y="570"/>
                    </a:lnTo>
                    <a:lnTo>
                      <a:pt x="651" y="570"/>
                    </a:lnTo>
                    <a:lnTo>
                      <a:pt x="663" y="566"/>
                    </a:lnTo>
                    <a:lnTo>
                      <a:pt x="666" y="560"/>
                    </a:lnTo>
                    <a:lnTo>
                      <a:pt x="666" y="555"/>
                    </a:lnTo>
                    <a:lnTo>
                      <a:pt x="664" y="553"/>
                    </a:lnTo>
                    <a:lnTo>
                      <a:pt x="663" y="553"/>
                    </a:lnTo>
                    <a:lnTo>
                      <a:pt x="662" y="552"/>
                    </a:lnTo>
                    <a:lnTo>
                      <a:pt x="659" y="552"/>
                    </a:lnTo>
                    <a:lnTo>
                      <a:pt x="660" y="550"/>
                    </a:lnTo>
                    <a:lnTo>
                      <a:pt x="662" y="548"/>
                    </a:lnTo>
                    <a:lnTo>
                      <a:pt x="662" y="546"/>
                    </a:lnTo>
                    <a:lnTo>
                      <a:pt x="670" y="546"/>
                    </a:lnTo>
                    <a:lnTo>
                      <a:pt x="673" y="548"/>
                    </a:lnTo>
                    <a:lnTo>
                      <a:pt x="684" y="549"/>
                    </a:lnTo>
                    <a:lnTo>
                      <a:pt x="694" y="553"/>
                    </a:lnTo>
                    <a:lnTo>
                      <a:pt x="695" y="555"/>
                    </a:lnTo>
                    <a:lnTo>
                      <a:pt x="698" y="556"/>
                    </a:lnTo>
                    <a:lnTo>
                      <a:pt x="699" y="555"/>
                    </a:lnTo>
                    <a:lnTo>
                      <a:pt x="704" y="546"/>
                    </a:lnTo>
                    <a:lnTo>
                      <a:pt x="702" y="543"/>
                    </a:lnTo>
                    <a:lnTo>
                      <a:pt x="701" y="535"/>
                    </a:lnTo>
                    <a:lnTo>
                      <a:pt x="695" y="528"/>
                    </a:lnTo>
                    <a:lnTo>
                      <a:pt x="694" y="528"/>
                    </a:lnTo>
                    <a:lnTo>
                      <a:pt x="694" y="526"/>
                    </a:lnTo>
                    <a:lnTo>
                      <a:pt x="697" y="524"/>
                    </a:lnTo>
                    <a:lnTo>
                      <a:pt x="698" y="523"/>
                    </a:lnTo>
                    <a:lnTo>
                      <a:pt x="702" y="520"/>
                    </a:lnTo>
                    <a:lnTo>
                      <a:pt x="705" y="520"/>
                    </a:lnTo>
                    <a:lnTo>
                      <a:pt x="711" y="519"/>
                    </a:lnTo>
                    <a:lnTo>
                      <a:pt x="714" y="519"/>
                    </a:lnTo>
                    <a:lnTo>
                      <a:pt x="715" y="517"/>
                    </a:lnTo>
                    <a:lnTo>
                      <a:pt x="719" y="516"/>
                    </a:lnTo>
                    <a:lnTo>
                      <a:pt x="726" y="512"/>
                    </a:lnTo>
                    <a:lnTo>
                      <a:pt x="727" y="509"/>
                    </a:lnTo>
                    <a:lnTo>
                      <a:pt x="738" y="498"/>
                    </a:lnTo>
                    <a:lnTo>
                      <a:pt x="744" y="498"/>
                    </a:lnTo>
                    <a:lnTo>
                      <a:pt x="744" y="495"/>
                    </a:lnTo>
                    <a:lnTo>
                      <a:pt x="740" y="485"/>
                    </a:lnTo>
                    <a:lnTo>
                      <a:pt x="733" y="481"/>
                    </a:lnTo>
                    <a:lnTo>
                      <a:pt x="731" y="481"/>
                    </a:lnTo>
                    <a:lnTo>
                      <a:pt x="712" y="495"/>
                    </a:lnTo>
                    <a:lnTo>
                      <a:pt x="711" y="495"/>
                    </a:lnTo>
                    <a:lnTo>
                      <a:pt x="701" y="490"/>
                    </a:lnTo>
                    <a:lnTo>
                      <a:pt x="699" y="490"/>
                    </a:lnTo>
                    <a:lnTo>
                      <a:pt x="697" y="488"/>
                    </a:lnTo>
                    <a:lnTo>
                      <a:pt x="688" y="481"/>
                    </a:lnTo>
                    <a:lnTo>
                      <a:pt x="685" y="478"/>
                    </a:lnTo>
                    <a:lnTo>
                      <a:pt x="681" y="472"/>
                    </a:lnTo>
                    <a:lnTo>
                      <a:pt x="685" y="460"/>
                    </a:lnTo>
                    <a:lnTo>
                      <a:pt x="688" y="456"/>
                    </a:lnTo>
                    <a:lnTo>
                      <a:pt x="690" y="454"/>
                    </a:lnTo>
                    <a:lnTo>
                      <a:pt x="692" y="454"/>
                    </a:lnTo>
                    <a:lnTo>
                      <a:pt x="695" y="453"/>
                    </a:lnTo>
                    <a:lnTo>
                      <a:pt x="695" y="446"/>
                    </a:lnTo>
                    <a:lnTo>
                      <a:pt x="697" y="445"/>
                    </a:lnTo>
                    <a:lnTo>
                      <a:pt x="697" y="442"/>
                    </a:lnTo>
                    <a:lnTo>
                      <a:pt x="706" y="432"/>
                    </a:lnTo>
                    <a:lnTo>
                      <a:pt x="708" y="433"/>
                    </a:lnTo>
                    <a:lnTo>
                      <a:pt x="712" y="430"/>
                    </a:lnTo>
                    <a:lnTo>
                      <a:pt x="715" y="419"/>
                    </a:lnTo>
                    <a:lnTo>
                      <a:pt x="714" y="419"/>
                    </a:lnTo>
                    <a:lnTo>
                      <a:pt x="714" y="418"/>
                    </a:lnTo>
                    <a:lnTo>
                      <a:pt x="711" y="380"/>
                    </a:lnTo>
                    <a:lnTo>
                      <a:pt x="711" y="379"/>
                    </a:lnTo>
                    <a:lnTo>
                      <a:pt x="718" y="368"/>
                    </a:lnTo>
                    <a:lnTo>
                      <a:pt x="718" y="356"/>
                    </a:lnTo>
                    <a:lnTo>
                      <a:pt x="743" y="366"/>
                    </a:lnTo>
                    <a:lnTo>
                      <a:pt x="747" y="369"/>
                    </a:lnTo>
                    <a:lnTo>
                      <a:pt x="747" y="370"/>
                    </a:lnTo>
                    <a:lnTo>
                      <a:pt x="750" y="372"/>
                    </a:lnTo>
                    <a:lnTo>
                      <a:pt x="754" y="369"/>
                    </a:lnTo>
                    <a:lnTo>
                      <a:pt x="755" y="369"/>
                    </a:lnTo>
                    <a:lnTo>
                      <a:pt x="768" y="363"/>
                    </a:lnTo>
                    <a:lnTo>
                      <a:pt x="778" y="363"/>
                    </a:lnTo>
                    <a:lnTo>
                      <a:pt x="790" y="365"/>
                    </a:lnTo>
                    <a:lnTo>
                      <a:pt x="798" y="369"/>
                    </a:lnTo>
                    <a:lnTo>
                      <a:pt x="800" y="370"/>
                    </a:lnTo>
                    <a:lnTo>
                      <a:pt x="803" y="372"/>
                    </a:lnTo>
                    <a:lnTo>
                      <a:pt x="804" y="372"/>
                    </a:lnTo>
                    <a:lnTo>
                      <a:pt x="815" y="369"/>
                    </a:lnTo>
                    <a:lnTo>
                      <a:pt x="817" y="368"/>
                    </a:lnTo>
                    <a:lnTo>
                      <a:pt x="817" y="366"/>
                    </a:lnTo>
                    <a:lnTo>
                      <a:pt x="818" y="366"/>
                    </a:lnTo>
                    <a:lnTo>
                      <a:pt x="821" y="365"/>
                    </a:lnTo>
                    <a:lnTo>
                      <a:pt x="826" y="368"/>
                    </a:lnTo>
                    <a:lnTo>
                      <a:pt x="828" y="368"/>
                    </a:lnTo>
                    <a:lnTo>
                      <a:pt x="835" y="362"/>
                    </a:lnTo>
                    <a:lnTo>
                      <a:pt x="838" y="356"/>
                    </a:lnTo>
                    <a:lnTo>
                      <a:pt x="843" y="348"/>
                    </a:lnTo>
                    <a:lnTo>
                      <a:pt x="846" y="345"/>
                    </a:lnTo>
                    <a:lnTo>
                      <a:pt x="846" y="342"/>
                    </a:lnTo>
                    <a:lnTo>
                      <a:pt x="839" y="327"/>
                    </a:lnTo>
                    <a:lnTo>
                      <a:pt x="836" y="316"/>
                    </a:lnTo>
                    <a:lnTo>
                      <a:pt x="836" y="315"/>
                    </a:lnTo>
                    <a:lnTo>
                      <a:pt x="835" y="315"/>
                    </a:lnTo>
                    <a:lnTo>
                      <a:pt x="835" y="313"/>
                    </a:lnTo>
                    <a:lnTo>
                      <a:pt x="836" y="308"/>
                    </a:lnTo>
                    <a:lnTo>
                      <a:pt x="839" y="306"/>
                    </a:lnTo>
                    <a:lnTo>
                      <a:pt x="839" y="296"/>
                    </a:lnTo>
                    <a:lnTo>
                      <a:pt x="836" y="294"/>
                    </a:lnTo>
                    <a:lnTo>
                      <a:pt x="828" y="282"/>
                    </a:lnTo>
                    <a:lnTo>
                      <a:pt x="828" y="280"/>
                    </a:lnTo>
                    <a:lnTo>
                      <a:pt x="829" y="278"/>
                    </a:lnTo>
                    <a:lnTo>
                      <a:pt x="834" y="282"/>
                    </a:lnTo>
                    <a:lnTo>
                      <a:pt x="834" y="284"/>
                    </a:lnTo>
                    <a:lnTo>
                      <a:pt x="836" y="287"/>
                    </a:lnTo>
                    <a:lnTo>
                      <a:pt x="839" y="285"/>
                    </a:lnTo>
                    <a:lnTo>
                      <a:pt x="841" y="284"/>
                    </a:lnTo>
                    <a:lnTo>
                      <a:pt x="842" y="284"/>
                    </a:lnTo>
                    <a:lnTo>
                      <a:pt x="856" y="280"/>
                    </a:lnTo>
                    <a:lnTo>
                      <a:pt x="857" y="280"/>
                    </a:lnTo>
                    <a:lnTo>
                      <a:pt x="861" y="275"/>
                    </a:lnTo>
                    <a:lnTo>
                      <a:pt x="854" y="268"/>
                    </a:lnTo>
                    <a:lnTo>
                      <a:pt x="848" y="264"/>
                    </a:lnTo>
                    <a:lnTo>
                      <a:pt x="843" y="256"/>
                    </a:lnTo>
                    <a:lnTo>
                      <a:pt x="838" y="238"/>
                    </a:lnTo>
                    <a:lnTo>
                      <a:pt x="838" y="236"/>
                    </a:lnTo>
                    <a:lnTo>
                      <a:pt x="839" y="235"/>
                    </a:lnTo>
                    <a:lnTo>
                      <a:pt x="842" y="227"/>
                    </a:lnTo>
                    <a:lnTo>
                      <a:pt x="845" y="225"/>
                    </a:lnTo>
                    <a:lnTo>
                      <a:pt x="848" y="225"/>
                    </a:lnTo>
                    <a:lnTo>
                      <a:pt x="849" y="224"/>
                    </a:lnTo>
                    <a:lnTo>
                      <a:pt x="849" y="222"/>
                    </a:lnTo>
                    <a:lnTo>
                      <a:pt x="828" y="222"/>
                    </a:lnTo>
                    <a:lnTo>
                      <a:pt x="826" y="221"/>
                    </a:lnTo>
                    <a:lnTo>
                      <a:pt x="824" y="221"/>
                    </a:lnTo>
                    <a:lnTo>
                      <a:pt x="822" y="222"/>
                    </a:lnTo>
                    <a:lnTo>
                      <a:pt x="814" y="227"/>
                    </a:lnTo>
                    <a:lnTo>
                      <a:pt x="808" y="228"/>
                    </a:lnTo>
                    <a:lnTo>
                      <a:pt x="807" y="225"/>
                    </a:lnTo>
                    <a:lnTo>
                      <a:pt x="800" y="220"/>
                    </a:lnTo>
                    <a:lnTo>
                      <a:pt x="789" y="221"/>
                    </a:lnTo>
                    <a:lnTo>
                      <a:pt x="781" y="218"/>
                    </a:lnTo>
                    <a:lnTo>
                      <a:pt x="778" y="218"/>
                    </a:lnTo>
                    <a:lnTo>
                      <a:pt x="772" y="215"/>
                    </a:lnTo>
                    <a:lnTo>
                      <a:pt x="771" y="214"/>
                    </a:lnTo>
                    <a:lnTo>
                      <a:pt x="771" y="213"/>
                    </a:lnTo>
                    <a:lnTo>
                      <a:pt x="769" y="210"/>
                    </a:lnTo>
                    <a:lnTo>
                      <a:pt x="768" y="210"/>
                    </a:lnTo>
                    <a:lnTo>
                      <a:pt x="766" y="211"/>
                    </a:lnTo>
                    <a:lnTo>
                      <a:pt x="766" y="214"/>
                    </a:lnTo>
                    <a:lnTo>
                      <a:pt x="755" y="225"/>
                    </a:lnTo>
                    <a:lnTo>
                      <a:pt x="744" y="231"/>
                    </a:lnTo>
                    <a:lnTo>
                      <a:pt x="744" y="232"/>
                    </a:lnTo>
                    <a:lnTo>
                      <a:pt x="737" y="232"/>
                    </a:lnTo>
                    <a:lnTo>
                      <a:pt x="719" y="224"/>
                    </a:lnTo>
                    <a:lnTo>
                      <a:pt x="716" y="224"/>
                    </a:lnTo>
                    <a:lnTo>
                      <a:pt x="712" y="222"/>
                    </a:lnTo>
                    <a:lnTo>
                      <a:pt x="709" y="222"/>
                    </a:lnTo>
                    <a:lnTo>
                      <a:pt x="709" y="220"/>
                    </a:lnTo>
                    <a:lnTo>
                      <a:pt x="708" y="208"/>
                    </a:lnTo>
                    <a:lnTo>
                      <a:pt x="708" y="207"/>
                    </a:lnTo>
                    <a:lnTo>
                      <a:pt x="706" y="207"/>
                    </a:lnTo>
                    <a:lnTo>
                      <a:pt x="698" y="208"/>
                    </a:lnTo>
                    <a:lnTo>
                      <a:pt x="695" y="208"/>
                    </a:lnTo>
                    <a:lnTo>
                      <a:pt x="677" y="211"/>
                    </a:lnTo>
                    <a:lnTo>
                      <a:pt x="676" y="211"/>
                    </a:lnTo>
                    <a:lnTo>
                      <a:pt x="674" y="204"/>
                    </a:lnTo>
                    <a:lnTo>
                      <a:pt x="673" y="200"/>
                    </a:lnTo>
                    <a:lnTo>
                      <a:pt x="673" y="192"/>
                    </a:lnTo>
                    <a:lnTo>
                      <a:pt x="674" y="190"/>
                    </a:lnTo>
                    <a:lnTo>
                      <a:pt x="673" y="182"/>
                    </a:lnTo>
                    <a:lnTo>
                      <a:pt x="666" y="172"/>
                    </a:lnTo>
                    <a:lnTo>
                      <a:pt x="666" y="171"/>
                    </a:lnTo>
                    <a:lnTo>
                      <a:pt x="678" y="160"/>
                    </a:lnTo>
                    <a:lnTo>
                      <a:pt x="681" y="158"/>
                    </a:lnTo>
                    <a:lnTo>
                      <a:pt x="687" y="154"/>
                    </a:lnTo>
                    <a:lnTo>
                      <a:pt x="688" y="153"/>
                    </a:lnTo>
                    <a:lnTo>
                      <a:pt x="701" y="153"/>
                    </a:lnTo>
                    <a:lnTo>
                      <a:pt x="705" y="148"/>
                    </a:lnTo>
                    <a:lnTo>
                      <a:pt x="708" y="143"/>
                    </a:lnTo>
                    <a:lnTo>
                      <a:pt x="709" y="141"/>
                    </a:lnTo>
                    <a:lnTo>
                      <a:pt x="711" y="138"/>
                    </a:lnTo>
                    <a:lnTo>
                      <a:pt x="712" y="138"/>
                    </a:lnTo>
                    <a:lnTo>
                      <a:pt x="714" y="137"/>
                    </a:lnTo>
                    <a:lnTo>
                      <a:pt x="715" y="137"/>
                    </a:lnTo>
                    <a:lnTo>
                      <a:pt x="715" y="136"/>
                    </a:lnTo>
                    <a:lnTo>
                      <a:pt x="716" y="134"/>
                    </a:lnTo>
                    <a:lnTo>
                      <a:pt x="726" y="121"/>
                    </a:lnTo>
                    <a:lnTo>
                      <a:pt x="716" y="109"/>
                    </a:lnTo>
                    <a:lnTo>
                      <a:pt x="715" y="107"/>
                    </a:lnTo>
                    <a:lnTo>
                      <a:pt x="714" y="107"/>
                    </a:lnTo>
                    <a:lnTo>
                      <a:pt x="714" y="104"/>
                    </a:lnTo>
                    <a:lnTo>
                      <a:pt x="709" y="98"/>
                    </a:lnTo>
                    <a:lnTo>
                      <a:pt x="708" y="98"/>
                    </a:lnTo>
                    <a:lnTo>
                      <a:pt x="708" y="97"/>
                    </a:lnTo>
                    <a:lnTo>
                      <a:pt x="704" y="94"/>
                    </a:lnTo>
                    <a:lnTo>
                      <a:pt x="697" y="91"/>
                    </a:lnTo>
                    <a:lnTo>
                      <a:pt x="690" y="91"/>
                    </a:lnTo>
                    <a:lnTo>
                      <a:pt x="688" y="93"/>
                    </a:lnTo>
                    <a:lnTo>
                      <a:pt x="688" y="97"/>
                    </a:lnTo>
                    <a:lnTo>
                      <a:pt x="681" y="97"/>
                    </a:lnTo>
                    <a:lnTo>
                      <a:pt x="676" y="98"/>
                    </a:lnTo>
                    <a:lnTo>
                      <a:pt x="673" y="98"/>
                    </a:lnTo>
                    <a:lnTo>
                      <a:pt x="651" y="100"/>
                    </a:lnTo>
                    <a:lnTo>
                      <a:pt x="649" y="100"/>
                    </a:lnTo>
                    <a:lnTo>
                      <a:pt x="649" y="101"/>
                    </a:lnTo>
                    <a:lnTo>
                      <a:pt x="648" y="97"/>
                    </a:lnTo>
                    <a:lnTo>
                      <a:pt x="652" y="91"/>
                    </a:lnTo>
                    <a:lnTo>
                      <a:pt x="670" y="74"/>
                    </a:lnTo>
                    <a:lnTo>
                      <a:pt x="671" y="70"/>
                    </a:lnTo>
                    <a:lnTo>
                      <a:pt x="671" y="67"/>
                    </a:lnTo>
                    <a:lnTo>
                      <a:pt x="664" y="61"/>
                    </a:lnTo>
                    <a:lnTo>
                      <a:pt x="664" y="58"/>
                    </a:lnTo>
                    <a:lnTo>
                      <a:pt x="662" y="55"/>
                    </a:lnTo>
                    <a:lnTo>
                      <a:pt x="652" y="52"/>
                    </a:lnTo>
                    <a:lnTo>
                      <a:pt x="649" y="51"/>
                    </a:lnTo>
                    <a:lnTo>
                      <a:pt x="646" y="51"/>
                    </a:lnTo>
                    <a:lnTo>
                      <a:pt x="645" y="52"/>
                    </a:lnTo>
                    <a:lnTo>
                      <a:pt x="632" y="40"/>
                    </a:lnTo>
                    <a:lnTo>
                      <a:pt x="631" y="40"/>
                    </a:lnTo>
                    <a:lnTo>
                      <a:pt x="627" y="45"/>
                    </a:lnTo>
                    <a:lnTo>
                      <a:pt x="627" y="47"/>
                    </a:lnTo>
                    <a:lnTo>
                      <a:pt x="624" y="48"/>
                    </a:lnTo>
                    <a:lnTo>
                      <a:pt x="621" y="51"/>
                    </a:lnTo>
                    <a:lnTo>
                      <a:pt x="611" y="70"/>
                    </a:lnTo>
                    <a:lnTo>
                      <a:pt x="606" y="77"/>
                    </a:lnTo>
                    <a:lnTo>
                      <a:pt x="604" y="77"/>
                    </a:lnTo>
                    <a:lnTo>
                      <a:pt x="600" y="78"/>
                    </a:lnTo>
                    <a:lnTo>
                      <a:pt x="597" y="78"/>
                    </a:lnTo>
                    <a:lnTo>
                      <a:pt x="593" y="87"/>
                    </a:lnTo>
                    <a:lnTo>
                      <a:pt x="589" y="85"/>
                    </a:lnTo>
                    <a:lnTo>
                      <a:pt x="572" y="87"/>
                    </a:lnTo>
                    <a:lnTo>
                      <a:pt x="565" y="91"/>
                    </a:lnTo>
                    <a:lnTo>
                      <a:pt x="564" y="93"/>
                    </a:lnTo>
                    <a:lnTo>
                      <a:pt x="563" y="95"/>
                    </a:lnTo>
                    <a:lnTo>
                      <a:pt x="544" y="118"/>
                    </a:lnTo>
                    <a:lnTo>
                      <a:pt x="539" y="119"/>
                    </a:lnTo>
                    <a:lnTo>
                      <a:pt x="537" y="121"/>
                    </a:lnTo>
                    <a:lnTo>
                      <a:pt x="533" y="123"/>
                    </a:lnTo>
                    <a:lnTo>
                      <a:pt x="532" y="123"/>
                    </a:lnTo>
                    <a:lnTo>
                      <a:pt x="530" y="122"/>
                    </a:lnTo>
                    <a:lnTo>
                      <a:pt x="527" y="121"/>
                    </a:lnTo>
                    <a:lnTo>
                      <a:pt x="525" y="118"/>
                    </a:lnTo>
                    <a:lnTo>
                      <a:pt x="525" y="116"/>
                    </a:lnTo>
                    <a:lnTo>
                      <a:pt x="526" y="112"/>
                    </a:lnTo>
                    <a:lnTo>
                      <a:pt x="527" y="111"/>
                    </a:lnTo>
                    <a:lnTo>
                      <a:pt x="527" y="105"/>
                    </a:lnTo>
                    <a:lnTo>
                      <a:pt x="534" y="76"/>
                    </a:lnTo>
                    <a:lnTo>
                      <a:pt x="530" y="70"/>
                    </a:lnTo>
                    <a:lnTo>
                      <a:pt x="527" y="63"/>
                    </a:lnTo>
                    <a:lnTo>
                      <a:pt x="529" y="63"/>
                    </a:lnTo>
                    <a:lnTo>
                      <a:pt x="534" y="56"/>
                    </a:lnTo>
                    <a:lnTo>
                      <a:pt x="542" y="41"/>
                    </a:lnTo>
                    <a:lnTo>
                      <a:pt x="543" y="40"/>
                    </a:lnTo>
                    <a:lnTo>
                      <a:pt x="542" y="40"/>
                    </a:lnTo>
                    <a:lnTo>
                      <a:pt x="532" y="38"/>
                    </a:lnTo>
                    <a:lnTo>
                      <a:pt x="523" y="34"/>
                    </a:lnTo>
                    <a:lnTo>
                      <a:pt x="517" y="27"/>
                    </a:lnTo>
                    <a:lnTo>
                      <a:pt x="517" y="25"/>
                    </a:lnTo>
                    <a:lnTo>
                      <a:pt x="511" y="20"/>
                    </a:lnTo>
                    <a:lnTo>
                      <a:pt x="491" y="13"/>
                    </a:lnTo>
                    <a:lnTo>
                      <a:pt x="489" y="13"/>
                    </a:lnTo>
                    <a:lnTo>
                      <a:pt x="481" y="14"/>
                    </a:lnTo>
                    <a:lnTo>
                      <a:pt x="481" y="13"/>
                    </a:lnTo>
                    <a:lnTo>
                      <a:pt x="483" y="10"/>
                    </a:lnTo>
                    <a:lnTo>
                      <a:pt x="483" y="4"/>
                    </a:lnTo>
                    <a:lnTo>
                      <a:pt x="481" y="4"/>
                    </a:lnTo>
                    <a:lnTo>
                      <a:pt x="470" y="0"/>
                    </a:lnTo>
                    <a:lnTo>
                      <a:pt x="467" y="2"/>
                    </a:lnTo>
                    <a:lnTo>
                      <a:pt x="467" y="3"/>
                    </a:lnTo>
                    <a:lnTo>
                      <a:pt x="462" y="7"/>
                    </a:lnTo>
                    <a:lnTo>
                      <a:pt x="460" y="9"/>
                    </a:lnTo>
                    <a:lnTo>
                      <a:pt x="451" y="10"/>
                    </a:lnTo>
                    <a:lnTo>
                      <a:pt x="441" y="10"/>
                    </a:lnTo>
                    <a:lnTo>
                      <a:pt x="443" y="13"/>
                    </a:lnTo>
                    <a:lnTo>
                      <a:pt x="438" y="27"/>
                    </a:lnTo>
                    <a:lnTo>
                      <a:pt x="431" y="40"/>
                    </a:lnTo>
                    <a:lnTo>
                      <a:pt x="431" y="42"/>
                    </a:lnTo>
                    <a:lnTo>
                      <a:pt x="426" y="44"/>
                    </a:lnTo>
                    <a:lnTo>
                      <a:pt x="424" y="44"/>
                    </a:lnTo>
                    <a:lnTo>
                      <a:pt x="424" y="45"/>
                    </a:lnTo>
                    <a:lnTo>
                      <a:pt x="423" y="48"/>
                    </a:lnTo>
                    <a:lnTo>
                      <a:pt x="420" y="55"/>
                    </a:lnTo>
                    <a:lnTo>
                      <a:pt x="420" y="56"/>
                    </a:lnTo>
                    <a:lnTo>
                      <a:pt x="419" y="56"/>
                    </a:lnTo>
                    <a:lnTo>
                      <a:pt x="416" y="61"/>
                    </a:lnTo>
                    <a:lnTo>
                      <a:pt x="413" y="64"/>
                    </a:lnTo>
                    <a:lnTo>
                      <a:pt x="413" y="66"/>
                    </a:lnTo>
                    <a:lnTo>
                      <a:pt x="410" y="63"/>
                    </a:lnTo>
                    <a:lnTo>
                      <a:pt x="403" y="59"/>
                    </a:lnTo>
                    <a:lnTo>
                      <a:pt x="399" y="55"/>
                    </a:lnTo>
                    <a:lnTo>
                      <a:pt x="395" y="55"/>
                    </a:lnTo>
                    <a:lnTo>
                      <a:pt x="388" y="59"/>
                    </a:lnTo>
                    <a:lnTo>
                      <a:pt x="385" y="61"/>
                    </a:lnTo>
                    <a:lnTo>
                      <a:pt x="385" y="63"/>
                    </a:lnTo>
                    <a:lnTo>
                      <a:pt x="392" y="69"/>
                    </a:lnTo>
                    <a:lnTo>
                      <a:pt x="396" y="69"/>
                    </a:lnTo>
                    <a:lnTo>
                      <a:pt x="399" y="67"/>
                    </a:lnTo>
                    <a:lnTo>
                      <a:pt x="399" y="69"/>
                    </a:lnTo>
                    <a:lnTo>
                      <a:pt x="400" y="71"/>
                    </a:lnTo>
                    <a:lnTo>
                      <a:pt x="396" y="76"/>
                    </a:lnTo>
                    <a:lnTo>
                      <a:pt x="391" y="80"/>
                    </a:lnTo>
                    <a:lnTo>
                      <a:pt x="385" y="81"/>
                    </a:lnTo>
                    <a:lnTo>
                      <a:pt x="384" y="80"/>
                    </a:lnTo>
                    <a:lnTo>
                      <a:pt x="384" y="77"/>
                    </a:lnTo>
                    <a:lnTo>
                      <a:pt x="381" y="74"/>
                    </a:lnTo>
                    <a:lnTo>
                      <a:pt x="380" y="71"/>
                    </a:lnTo>
                    <a:lnTo>
                      <a:pt x="371" y="63"/>
                    </a:lnTo>
                    <a:lnTo>
                      <a:pt x="352" y="70"/>
                    </a:lnTo>
                    <a:lnTo>
                      <a:pt x="350" y="69"/>
                    </a:lnTo>
                    <a:lnTo>
                      <a:pt x="345" y="77"/>
                    </a:lnTo>
                    <a:lnTo>
                      <a:pt x="340" y="81"/>
                    </a:lnTo>
                    <a:lnTo>
                      <a:pt x="340" y="84"/>
                    </a:lnTo>
                    <a:lnTo>
                      <a:pt x="335" y="80"/>
                    </a:lnTo>
                    <a:lnTo>
                      <a:pt x="332" y="63"/>
                    </a:lnTo>
                    <a:lnTo>
                      <a:pt x="331" y="59"/>
                    </a:lnTo>
                    <a:lnTo>
                      <a:pt x="326" y="59"/>
                    </a:lnTo>
                    <a:lnTo>
                      <a:pt x="311" y="58"/>
                    </a:lnTo>
                    <a:lnTo>
                      <a:pt x="304" y="56"/>
                    </a:lnTo>
                    <a:lnTo>
                      <a:pt x="294" y="61"/>
                    </a:lnTo>
                    <a:lnTo>
                      <a:pt x="285" y="70"/>
                    </a:lnTo>
                    <a:lnTo>
                      <a:pt x="285" y="73"/>
                    </a:lnTo>
                    <a:lnTo>
                      <a:pt x="283" y="73"/>
                    </a:lnTo>
                    <a:lnTo>
                      <a:pt x="282" y="71"/>
                    </a:lnTo>
                    <a:lnTo>
                      <a:pt x="268" y="74"/>
                    </a:lnTo>
                    <a:lnTo>
                      <a:pt x="265" y="74"/>
                    </a:lnTo>
                    <a:lnTo>
                      <a:pt x="261" y="73"/>
                    </a:lnTo>
                    <a:lnTo>
                      <a:pt x="258" y="73"/>
                    </a:lnTo>
                    <a:lnTo>
                      <a:pt x="250" y="69"/>
                    </a:lnTo>
                    <a:lnTo>
                      <a:pt x="247" y="70"/>
                    </a:lnTo>
                    <a:lnTo>
                      <a:pt x="241" y="70"/>
                    </a:lnTo>
                    <a:lnTo>
                      <a:pt x="240" y="69"/>
                    </a:lnTo>
                    <a:lnTo>
                      <a:pt x="237" y="69"/>
                    </a:lnTo>
                    <a:lnTo>
                      <a:pt x="219" y="64"/>
                    </a:lnTo>
                    <a:lnTo>
                      <a:pt x="216" y="63"/>
                    </a:lnTo>
                    <a:lnTo>
                      <a:pt x="208" y="63"/>
                    </a:lnTo>
                    <a:lnTo>
                      <a:pt x="205" y="64"/>
                    </a:lnTo>
                    <a:lnTo>
                      <a:pt x="192" y="8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24" name="Freeform 252">
                <a:extLst>
                  <a:ext uri="{FF2B5EF4-FFF2-40B4-BE49-F238E27FC236}">
                    <a16:creationId xmlns:a16="http://schemas.microsoft.com/office/drawing/2014/main" id="{D5B63721-A7DC-F6D3-F43B-B2505069A7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0" y="607"/>
                <a:ext cx="162" cy="83"/>
              </a:xfrm>
              <a:custGeom>
                <a:avLst/>
                <a:gdLst>
                  <a:gd name="T0" fmla="*/ 507 w 649"/>
                  <a:gd name="T1" fmla="*/ 46 h 330"/>
                  <a:gd name="T2" fmla="*/ 449 w 649"/>
                  <a:gd name="T3" fmla="*/ 52 h 330"/>
                  <a:gd name="T4" fmla="*/ 416 w 649"/>
                  <a:gd name="T5" fmla="*/ 41 h 330"/>
                  <a:gd name="T6" fmla="*/ 402 w 649"/>
                  <a:gd name="T7" fmla="*/ 17 h 330"/>
                  <a:gd name="T8" fmla="*/ 374 w 649"/>
                  <a:gd name="T9" fmla="*/ 24 h 330"/>
                  <a:gd name="T10" fmla="*/ 336 w 649"/>
                  <a:gd name="T11" fmla="*/ 27 h 330"/>
                  <a:gd name="T12" fmla="*/ 292 w 649"/>
                  <a:gd name="T13" fmla="*/ 20 h 330"/>
                  <a:gd name="T14" fmla="*/ 283 w 649"/>
                  <a:gd name="T15" fmla="*/ 3 h 330"/>
                  <a:gd name="T16" fmla="*/ 239 w 649"/>
                  <a:gd name="T17" fmla="*/ 25 h 330"/>
                  <a:gd name="T18" fmla="*/ 235 w 649"/>
                  <a:gd name="T19" fmla="*/ 53 h 330"/>
                  <a:gd name="T20" fmla="*/ 201 w 649"/>
                  <a:gd name="T21" fmla="*/ 77 h 330"/>
                  <a:gd name="T22" fmla="*/ 183 w 649"/>
                  <a:gd name="T23" fmla="*/ 85 h 330"/>
                  <a:gd name="T24" fmla="*/ 151 w 649"/>
                  <a:gd name="T25" fmla="*/ 112 h 330"/>
                  <a:gd name="T26" fmla="*/ 102 w 649"/>
                  <a:gd name="T27" fmla="*/ 112 h 330"/>
                  <a:gd name="T28" fmla="*/ 68 w 649"/>
                  <a:gd name="T29" fmla="*/ 99 h 330"/>
                  <a:gd name="T30" fmla="*/ 45 w 649"/>
                  <a:gd name="T31" fmla="*/ 108 h 330"/>
                  <a:gd name="T32" fmla="*/ 5 w 649"/>
                  <a:gd name="T33" fmla="*/ 132 h 330"/>
                  <a:gd name="T34" fmla="*/ 10 w 649"/>
                  <a:gd name="T35" fmla="*/ 171 h 330"/>
                  <a:gd name="T36" fmla="*/ 32 w 649"/>
                  <a:gd name="T37" fmla="*/ 173 h 330"/>
                  <a:gd name="T38" fmla="*/ 39 w 649"/>
                  <a:gd name="T39" fmla="*/ 199 h 330"/>
                  <a:gd name="T40" fmla="*/ 72 w 649"/>
                  <a:gd name="T41" fmla="*/ 194 h 330"/>
                  <a:gd name="T42" fmla="*/ 81 w 649"/>
                  <a:gd name="T43" fmla="*/ 197 h 330"/>
                  <a:gd name="T44" fmla="*/ 86 w 649"/>
                  <a:gd name="T45" fmla="*/ 236 h 330"/>
                  <a:gd name="T46" fmla="*/ 45 w 649"/>
                  <a:gd name="T47" fmla="*/ 260 h 330"/>
                  <a:gd name="T48" fmla="*/ 64 w 649"/>
                  <a:gd name="T49" fmla="*/ 263 h 330"/>
                  <a:gd name="T50" fmla="*/ 39 w 649"/>
                  <a:gd name="T51" fmla="*/ 264 h 330"/>
                  <a:gd name="T52" fmla="*/ 57 w 649"/>
                  <a:gd name="T53" fmla="*/ 274 h 330"/>
                  <a:gd name="T54" fmla="*/ 117 w 649"/>
                  <a:gd name="T55" fmla="*/ 288 h 330"/>
                  <a:gd name="T56" fmla="*/ 130 w 649"/>
                  <a:gd name="T57" fmla="*/ 266 h 330"/>
                  <a:gd name="T58" fmla="*/ 155 w 649"/>
                  <a:gd name="T59" fmla="*/ 270 h 330"/>
                  <a:gd name="T60" fmla="*/ 212 w 649"/>
                  <a:gd name="T61" fmla="*/ 275 h 330"/>
                  <a:gd name="T62" fmla="*/ 236 w 649"/>
                  <a:gd name="T63" fmla="*/ 284 h 330"/>
                  <a:gd name="T64" fmla="*/ 212 w 649"/>
                  <a:gd name="T65" fmla="*/ 305 h 330"/>
                  <a:gd name="T66" fmla="*/ 223 w 649"/>
                  <a:gd name="T67" fmla="*/ 314 h 330"/>
                  <a:gd name="T68" fmla="*/ 242 w 649"/>
                  <a:gd name="T69" fmla="*/ 330 h 330"/>
                  <a:gd name="T70" fmla="*/ 237 w 649"/>
                  <a:gd name="T71" fmla="*/ 313 h 330"/>
                  <a:gd name="T72" fmla="*/ 293 w 649"/>
                  <a:gd name="T73" fmla="*/ 310 h 330"/>
                  <a:gd name="T74" fmla="*/ 306 w 649"/>
                  <a:gd name="T75" fmla="*/ 300 h 330"/>
                  <a:gd name="T76" fmla="*/ 343 w 649"/>
                  <a:gd name="T77" fmla="*/ 309 h 330"/>
                  <a:gd name="T78" fmla="*/ 348 w 649"/>
                  <a:gd name="T79" fmla="*/ 291 h 330"/>
                  <a:gd name="T80" fmla="*/ 396 w 649"/>
                  <a:gd name="T81" fmla="*/ 257 h 330"/>
                  <a:gd name="T82" fmla="*/ 441 w 649"/>
                  <a:gd name="T83" fmla="*/ 277 h 330"/>
                  <a:gd name="T84" fmla="*/ 437 w 649"/>
                  <a:gd name="T85" fmla="*/ 242 h 330"/>
                  <a:gd name="T86" fmla="*/ 448 w 649"/>
                  <a:gd name="T87" fmla="*/ 218 h 330"/>
                  <a:gd name="T88" fmla="*/ 456 w 649"/>
                  <a:gd name="T89" fmla="*/ 197 h 330"/>
                  <a:gd name="T90" fmla="*/ 465 w 649"/>
                  <a:gd name="T91" fmla="*/ 159 h 330"/>
                  <a:gd name="T92" fmla="*/ 486 w 649"/>
                  <a:gd name="T93" fmla="*/ 149 h 330"/>
                  <a:gd name="T94" fmla="*/ 500 w 649"/>
                  <a:gd name="T95" fmla="*/ 154 h 330"/>
                  <a:gd name="T96" fmla="*/ 526 w 649"/>
                  <a:gd name="T97" fmla="*/ 162 h 330"/>
                  <a:gd name="T98" fmla="*/ 525 w 649"/>
                  <a:gd name="T99" fmla="*/ 186 h 330"/>
                  <a:gd name="T100" fmla="*/ 558 w 649"/>
                  <a:gd name="T101" fmla="*/ 189 h 330"/>
                  <a:gd name="T102" fmla="*/ 588 w 649"/>
                  <a:gd name="T103" fmla="*/ 200 h 330"/>
                  <a:gd name="T104" fmla="*/ 586 w 649"/>
                  <a:gd name="T105" fmla="*/ 166 h 330"/>
                  <a:gd name="T106" fmla="*/ 604 w 649"/>
                  <a:gd name="T107" fmla="*/ 137 h 330"/>
                  <a:gd name="T108" fmla="*/ 617 w 649"/>
                  <a:gd name="T109" fmla="*/ 118 h 330"/>
                  <a:gd name="T110" fmla="*/ 609 w 649"/>
                  <a:gd name="T111" fmla="*/ 130 h 330"/>
                  <a:gd name="T112" fmla="*/ 644 w 649"/>
                  <a:gd name="T113" fmla="*/ 122 h 330"/>
                  <a:gd name="T114" fmla="*/ 635 w 649"/>
                  <a:gd name="T115" fmla="*/ 99 h 330"/>
                  <a:gd name="T116" fmla="*/ 613 w 649"/>
                  <a:gd name="T117" fmla="*/ 96 h 330"/>
                  <a:gd name="T118" fmla="*/ 607 w 649"/>
                  <a:gd name="T119" fmla="*/ 69 h 330"/>
                  <a:gd name="T120" fmla="*/ 583 w 649"/>
                  <a:gd name="T121" fmla="*/ 55 h 330"/>
                  <a:gd name="T122" fmla="*/ 530 w 649"/>
                  <a:gd name="T123" fmla="*/ 49 h 3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649" h="330">
                    <a:moveTo>
                      <a:pt x="523" y="48"/>
                    </a:moveTo>
                    <a:lnTo>
                      <a:pt x="521" y="48"/>
                    </a:lnTo>
                    <a:lnTo>
                      <a:pt x="515" y="51"/>
                    </a:lnTo>
                    <a:lnTo>
                      <a:pt x="505" y="51"/>
                    </a:lnTo>
                    <a:lnTo>
                      <a:pt x="507" y="49"/>
                    </a:lnTo>
                    <a:lnTo>
                      <a:pt x="507" y="46"/>
                    </a:lnTo>
                    <a:lnTo>
                      <a:pt x="496" y="42"/>
                    </a:lnTo>
                    <a:lnTo>
                      <a:pt x="490" y="39"/>
                    </a:lnTo>
                    <a:lnTo>
                      <a:pt x="484" y="38"/>
                    </a:lnTo>
                    <a:lnTo>
                      <a:pt x="480" y="38"/>
                    </a:lnTo>
                    <a:lnTo>
                      <a:pt x="469" y="39"/>
                    </a:lnTo>
                    <a:lnTo>
                      <a:pt x="449" y="52"/>
                    </a:lnTo>
                    <a:lnTo>
                      <a:pt x="448" y="52"/>
                    </a:lnTo>
                    <a:lnTo>
                      <a:pt x="445" y="51"/>
                    </a:lnTo>
                    <a:lnTo>
                      <a:pt x="424" y="48"/>
                    </a:lnTo>
                    <a:lnTo>
                      <a:pt x="417" y="45"/>
                    </a:lnTo>
                    <a:lnTo>
                      <a:pt x="417" y="42"/>
                    </a:lnTo>
                    <a:lnTo>
                      <a:pt x="416" y="41"/>
                    </a:lnTo>
                    <a:lnTo>
                      <a:pt x="416" y="36"/>
                    </a:lnTo>
                    <a:lnTo>
                      <a:pt x="413" y="31"/>
                    </a:lnTo>
                    <a:lnTo>
                      <a:pt x="405" y="18"/>
                    </a:lnTo>
                    <a:lnTo>
                      <a:pt x="403" y="18"/>
                    </a:lnTo>
                    <a:lnTo>
                      <a:pt x="403" y="17"/>
                    </a:lnTo>
                    <a:lnTo>
                      <a:pt x="402" y="17"/>
                    </a:lnTo>
                    <a:lnTo>
                      <a:pt x="399" y="14"/>
                    </a:lnTo>
                    <a:lnTo>
                      <a:pt x="393" y="11"/>
                    </a:lnTo>
                    <a:lnTo>
                      <a:pt x="392" y="11"/>
                    </a:lnTo>
                    <a:lnTo>
                      <a:pt x="386" y="14"/>
                    </a:lnTo>
                    <a:lnTo>
                      <a:pt x="378" y="21"/>
                    </a:lnTo>
                    <a:lnTo>
                      <a:pt x="374" y="24"/>
                    </a:lnTo>
                    <a:lnTo>
                      <a:pt x="371" y="31"/>
                    </a:lnTo>
                    <a:lnTo>
                      <a:pt x="364" y="31"/>
                    </a:lnTo>
                    <a:lnTo>
                      <a:pt x="346" y="27"/>
                    </a:lnTo>
                    <a:lnTo>
                      <a:pt x="343" y="25"/>
                    </a:lnTo>
                    <a:lnTo>
                      <a:pt x="340" y="25"/>
                    </a:lnTo>
                    <a:lnTo>
                      <a:pt x="336" y="27"/>
                    </a:lnTo>
                    <a:lnTo>
                      <a:pt x="317" y="7"/>
                    </a:lnTo>
                    <a:lnTo>
                      <a:pt x="315" y="8"/>
                    </a:lnTo>
                    <a:lnTo>
                      <a:pt x="309" y="13"/>
                    </a:lnTo>
                    <a:lnTo>
                      <a:pt x="303" y="14"/>
                    </a:lnTo>
                    <a:lnTo>
                      <a:pt x="295" y="14"/>
                    </a:lnTo>
                    <a:lnTo>
                      <a:pt x="292" y="20"/>
                    </a:lnTo>
                    <a:lnTo>
                      <a:pt x="292" y="22"/>
                    </a:lnTo>
                    <a:lnTo>
                      <a:pt x="290" y="22"/>
                    </a:lnTo>
                    <a:lnTo>
                      <a:pt x="287" y="20"/>
                    </a:lnTo>
                    <a:lnTo>
                      <a:pt x="287" y="14"/>
                    </a:lnTo>
                    <a:lnTo>
                      <a:pt x="286" y="10"/>
                    </a:lnTo>
                    <a:lnTo>
                      <a:pt x="283" y="3"/>
                    </a:lnTo>
                    <a:lnTo>
                      <a:pt x="271" y="0"/>
                    </a:lnTo>
                    <a:lnTo>
                      <a:pt x="261" y="0"/>
                    </a:lnTo>
                    <a:lnTo>
                      <a:pt x="259" y="2"/>
                    </a:lnTo>
                    <a:lnTo>
                      <a:pt x="243" y="14"/>
                    </a:lnTo>
                    <a:lnTo>
                      <a:pt x="239" y="21"/>
                    </a:lnTo>
                    <a:lnTo>
                      <a:pt x="239" y="25"/>
                    </a:lnTo>
                    <a:lnTo>
                      <a:pt x="244" y="32"/>
                    </a:lnTo>
                    <a:lnTo>
                      <a:pt x="244" y="38"/>
                    </a:lnTo>
                    <a:lnTo>
                      <a:pt x="240" y="48"/>
                    </a:lnTo>
                    <a:lnTo>
                      <a:pt x="240" y="49"/>
                    </a:lnTo>
                    <a:lnTo>
                      <a:pt x="237" y="51"/>
                    </a:lnTo>
                    <a:lnTo>
                      <a:pt x="235" y="53"/>
                    </a:lnTo>
                    <a:lnTo>
                      <a:pt x="233" y="60"/>
                    </a:lnTo>
                    <a:lnTo>
                      <a:pt x="230" y="60"/>
                    </a:lnTo>
                    <a:lnTo>
                      <a:pt x="230" y="74"/>
                    </a:lnTo>
                    <a:lnTo>
                      <a:pt x="226" y="75"/>
                    </a:lnTo>
                    <a:lnTo>
                      <a:pt x="215" y="77"/>
                    </a:lnTo>
                    <a:lnTo>
                      <a:pt x="201" y="77"/>
                    </a:lnTo>
                    <a:lnTo>
                      <a:pt x="198" y="75"/>
                    </a:lnTo>
                    <a:lnTo>
                      <a:pt x="197" y="74"/>
                    </a:lnTo>
                    <a:lnTo>
                      <a:pt x="194" y="74"/>
                    </a:lnTo>
                    <a:lnTo>
                      <a:pt x="190" y="77"/>
                    </a:lnTo>
                    <a:lnTo>
                      <a:pt x="188" y="78"/>
                    </a:lnTo>
                    <a:lnTo>
                      <a:pt x="183" y="85"/>
                    </a:lnTo>
                    <a:lnTo>
                      <a:pt x="181" y="94"/>
                    </a:lnTo>
                    <a:lnTo>
                      <a:pt x="183" y="96"/>
                    </a:lnTo>
                    <a:lnTo>
                      <a:pt x="181" y="98"/>
                    </a:lnTo>
                    <a:lnTo>
                      <a:pt x="158" y="108"/>
                    </a:lnTo>
                    <a:lnTo>
                      <a:pt x="156" y="108"/>
                    </a:lnTo>
                    <a:lnTo>
                      <a:pt x="151" y="112"/>
                    </a:lnTo>
                    <a:lnTo>
                      <a:pt x="141" y="125"/>
                    </a:lnTo>
                    <a:lnTo>
                      <a:pt x="135" y="129"/>
                    </a:lnTo>
                    <a:lnTo>
                      <a:pt x="116" y="129"/>
                    </a:lnTo>
                    <a:lnTo>
                      <a:pt x="109" y="126"/>
                    </a:lnTo>
                    <a:lnTo>
                      <a:pt x="109" y="119"/>
                    </a:lnTo>
                    <a:lnTo>
                      <a:pt x="102" y="112"/>
                    </a:lnTo>
                    <a:lnTo>
                      <a:pt x="96" y="104"/>
                    </a:lnTo>
                    <a:lnTo>
                      <a:pt x="89" y="98"/>
                    </a:lnTo>
                    <a:lnTo>
                      <a:pt x="82" y="96"/>
                    </a:lnTo>
                    <a:lnTo>
                      <a:pt x="72" y="102"/>
                    </a:lnTo>
                    <a:lnTo>
                      <a:pt x="71" y="101"/>
                    </a:lnTo>
                    <a:lnTo>
                      <a:pt x="68" y="99"/>
                    </a:lnTo>
                    <a:lnTo>
                      <a:pt x="58" y="89"/>
                    </a:lnTo>
                    <a:lnTo>
                      <a:pt x="57" y="89"/>
                    </a:lnTo>
                    <a:lnTo>
                      <a:pt x="54" y="91"/>
                    </a:lnTo>
                    <a:lnTo>
                      <a:pt x="53" y="91"/>
                    </a:lnTo>
                    <a:lnTo>
                      <a:pt x="45" y="98"/>
                    </a:lnTo>
                    <a:lnTo>
                      <a:pt x="45" y="108"/>
                    </a:lnTo>
                    <a:lnTo>
                      <a:pt x="36" y="113"/>
                    </a:lnTo>
                    <a:lnTo>
                      <a:pt x="31" y="112"/>
                    </a:lnTo>
                    <a:lnTo>
                      <a:pt x="25" y="112"/>
                    </a:lnTo>
                    <a:lnTo>
                      <a:pt x="19" y="116"/>
                    </a:lnTo>
                    <a:lnTo>
                      <a:pt x="10" y="122"/>
                    </a:lnTo>
                    <a:lnTo>
                      <a:pt x="5" y="132"/>
                    </a:lnTo>
                    <a:lnTo>
                      <a:pt x="3" y="133"/>
                    </a:lnTo>
                    <a:lnTo>
                      <a:pt x="1" y="132"/>
                    </a:lnTo>
                    <a:lnTo>
                      <a:pt x="0" y="133"/>
                    </a:lnTo>
                    <a:lnTo>
                      <a:pt x="1" y="134"/>
                    </a:lnTo>
                    <a:lnTo>
                      <a:pt x="1" y="141"/>
                    </a:lnTo>
                    <a:lnTo>
                      <a:pt x="10" y="171"/>
                    </a:lnTo>
                    <a:lnTo>
                      <a:pt x="12" y="173"/>
                    </a:lnTo>
                    <a:lnTo>
                      <a:pt x="14" y="173"/>
                    </a:lnTo>
                    <a:lnTo>
                      <a:pt x="14" y="172"/>
                    </a:lnTo>
                    <a:lnTo>
                      <a:pt x="24" y="176"/>
                    </a:lnTo>
                    <a:lnTo>
                      <a:pt x="31" y="173"/>
                    </a:lnTo>
                    <a:lnTo>
                      <a:pt x="32" y="173"/>
                    </a:lnTo>
                    <a:lnTo>
                      <a:pt x="32" y="172"/>
                    </a:lnTo>
                    <a:lnTo>
                      <a:pt x="33" y="173"/>
                    </a:lnTo>
                    <a:lnTo>
                      <a:pt x="33" y="175"/>
                    </a:lnTo>
                    <a:lnTo>
                      <a:pt x="29" y="179"/>
                    </a:lnTo>
                    <a:lnTo>
                      <a:pt x="31" y="183"/>
                    </a:lnTo>
                    <a:lnTo>
                      <a:pt x="39" y="199"/>
                    </a:lnTo>
                    <a:lnTo>
                      <a:pt x="39" y="200"/>
                    </a:lnTo>
                    <a:lnTo>
                      <a:pt x="40" y="199"/>
                    </a:lnTo>
                    <a:lnTo>
                      <a:pt x="61" y="189"/>
                    </a:lnTo>
                    <a:lnTo>
                      <a:pt x="67" y="192"/>
                    </a:lnTo>
                    <a:lnTo>
                      <a:pt x="68" y="193"/>
                    </a:lnTo>
                    <a:lnTo>
                      <a:pt x="72" y="194"/>
                    </a:lnTo>
                    <a:lnTo>
                      <a:pt x="74" y="190"/>
                    </a:lnTo>
                    <a:lnTo>
                      <a:pt x="74" y="182"/>
                    </a:lnTo>
                    <a:lnTo>
                      <a:pt x="81" y="186"/>
                    </a:lnTo>
                    <a:lnTo>
                      <a:pt x="84" y="189"/>
                    </a:lnTo>
                    <a:lnTo>
                      <a:pt x="81" y="193"/>
                    </a:lnTo>
                    <a:lnTo>
                      <a:pt x="81" y="197"/>
                    </a:lnTo>
                    <a:lnTo>
                      <a:pt x="85" y="218"/>
                    </a:lnTo>
                    <a:lnTo>
                      <a:pt x="84" y="218"/>
                    </a:lnTo>
                    <a:lnTo>
                      <a:pt x="78" y="224"/>
                    </a:lnTo>
                    <a:lnTo>
                      <a:pt x="79" y="226"/>
                    </a:lnTo>
                    <a:lnTo>
                      <a:pt x="82" y="229"/>
                    </a:lnTo>
                    <a:lnTo>
                      <a:pt x="86" y="236"/>
                    </a:lnTo>
                    <a:lnTo>
                      <a:pt x="81" y="240"/>
                    </a:lnTo>
                    <a:lnTo>
                      <a:pt x="79" y="240"/>
                    </a:lnTo>
                    <a:lnTo>
                      <a:pt x="77" y="238"/>
                    </a:lnTo>
                    <a:lnTo>
                      <a:pt x="65" y="249"/>
                    </a:lnTo>
                    <a:lnTo>
                      <a:pt x="65" y="252"/>
                    </a:lnTo>
                    <a:lnTo>
                      <a:pt x="45" y="260"/>
                    </a:lnTo>
                    <a:lnTo>
                      <a:pt x="46" y="263"/>
                    </a:lnTo>
                    <a:lnTo>
                      <a:pt x="57" y="259"/>
                    </a:lnTo>
                    <a:lnTo>
                      <a:pt x="58" y="260"/>
                    </a:lnTo>
                    <a:lnTo>
                      <a:pt x="70" y="254"/>
                    </a:lnTo>
                    <a:lnTo>
                      <a:pt x="65" y="261"/>
                    </a:lnTo>
                    <a:lnTo>
                      <a:pt x="64" y="263"/>
                    </a:lnTo>
                    <a:lnTo>
                      <a:pt x="60" y="264"/>
                    </a:lnTo>
                    <a:lnTo>
                      <a:pt x="53" y="268"/>
                    </a:lnTo>
                    <a:lnTo>
                      <a:pt x="48" y="268"/>
                    </a:lnTo>
                    <a:lnTo>
                      <a:pt x="45" y="264"/>
                    </a:lnTo>
                    <a:lnTo>
                      <a:pt x="43" y="263"/>
                    </a:lnTo>
                    <a:lnTo>
                      <a:pt x="39" y="264"/>
                    </a:lnTo>
                    <a:lnTo>
                      <a:pt x="35" y="267"/>
                    </a:lnTo>
                    <a:lnTo>
                      <a:pt x="35" y="268"/>
                    </a:lnTo>
                    <a:lnTo>
                      <a:pt x="39" y="271"/>
                    </a:lnTo>
                    <a:lnTo>
                      <a:pt x="46" y="275"/>
                    </a:lnTo>
                    <a:lnTo>
                      <a:pt x="53" y="275"/>
                    </a:lnTo>
                    <a:lnTo>
                      <a:pt x="57" y="274"/>
                    </a:lnTo>
                    <a:lnTo>
                      <a:pt x="64" y="268"/>
                    </a:lnTo>
                    <a:lnTo>
                      <a:pt x="86" y="268"/>
                    </a:lnTo>
                    <a:lnTo>
                      <a:pt x="106" y="288"/>
                    </a:lnTo>
                    <a:lnTo>
                      <a:pt x="113" y="289"/>
                    </a:lnTo>
                    <a:lnTo>
                      <a:pt x="116" y="289"/>
                    </a:lnTo>
                    <a:lnTo>
                      <a:pt x="117" y="288"/>
                    </a:lnTo>
                    <a:lnTo>
                      <a:pt x="121" y="285"/>
                    </a:lnTo>
                    <a:lnTo>
                      <a:pt x="124" y="284"/>
                    </a:lnTo>
                    <a:lnTo>
                      <a:pt x="130" y="278"/>
                    </a:lnTo>
                    <a:lnTo>
                      <a:pt x="131" y="274"/>
                    </a:lnTo>
                    <a:lnTo>
                      <a:pt x="128" y="267"/>
                    </a:lnTo>
                    <a:lnTo>
                      <a:pt x="130" y="266"/>
                    </a:lnTo>
                    <a:lnTo>
                      <a:pt x="131" y="261"/>
                    </a:lnTo>
                    <a:lnTo>
                      <a:pt x="135" y="257"/>
                    </a:lnTo>
                    <a:lnTo>
                      <a:pt x="141" y="261"/>
                    </a:lnTo>
                    <a:lnTo>
                      <a:pt x="142" y="263"/>
                    </a:lnTo>
                    <a:lnTo>
                      <a:pt x="145" y="263"/>
                    </a:lnTo>
                    <a:lnTo>
                      <a:pt x="155" y="270"/>
                    </a:lnTo>
                    <a:lnTo>
                      <a:pt x="173" y="292"/>
                    </a:lnTo>
                    <a:lnTo>
                      <a:pt x="183" y="282"/>
                    </a:lnTo>
                    <a:lnTo>
                      <a:pt x="192" y="277"/>
                    </a:lnTo>
                    <a:lnTo>
                      <a:pt x="201" y="284"/>
                    </a:lnTo>
                    <a:lnTo>
                      <a:pt x="206" y="281"/>
                    </a:lnTo>
                    <a:lnTo>
                      <a:pt x="212" y="275"/>
                    </a:lnTo>
                    <a:lnTo>
                      <a:pt x="211" y="267"/>
                    </a:lnTo>
                    <a:lnTo>
                      <a:pt x="211" y="266"/>
                    </a:lnTo>
                    <a:lnTo>
                      <a:pt x="213" y="264"/>
                    </a:lnTo>
                    <a:lnTo>
                      <a:pt x="215" y="263"/>
                    </a:lnTo>
                    <a:lnTo>
                      <a:pt x="218" y="264"/>
                    </a:lnTo>
                    <a:lnTo>
                      <a:pt x="236" y="284"/>
                    </a:lnTo>
                    <a:lnTo>
                      <a:pt x="236" y="286"/>
                    </a:lnTo>
                    <a:lnTo>
                      <a:pt x="233" y="289"/>
                    </a:lnTo>
                    <a:lnTo>
                      <a:pt x="226" y="295"/>
                    </a:lnTo>
                    <a:lnTo>
                      <a:pt x="223" y="296"/>
                    </a:lnTo>
                    <a:lnTo>
                      <a:pt x="213" y="299"/>
                    </a:lnTo>
                    <a:lnTo>
                      <a:pt x="212" y="305"/>
                    </a:lnTo>
                    <a:lnTo>
                      <a:pt x="212" y="319"/>
                    </a:lnTo>
                    <a:lnTo>
                      <a:pt x="215" y="320"/>
                    </a:lnTo>
                    <a:lnTo>
                      <a:pt x="215" y="319"/>
                    </a:lnTo>
                    <a:lnTo>
                      <a:pt x="218" y="317"/>
                    </a:lnTo>
                    <a:lnTo>
                      <a:pt x="222" y="314"/>
                    </a:lnTo>
                    <a:lnTo>
                      <a:pt x="223" y="314"/>
                    </a:lnTo>
                    <a:lnTo>
                      <a:pt x="227" y="313"/>
                    </a:lnTo>
                    <a:lnTo>
                      <a:pt x="227" y="314"/>
                    </a:lnTo>
                    <a:lnTo>
                      <a:pt x="230" y="323"/>
                    </a:lnTo>
                    <a:lnTo>
                      <a:pt x="235" y="328"/>
                    </a:lnTo>
                    <a:lnTo>
                      <a:pt x="240" y="330"/>
                    </a:lnTo>
                    <a:lnTo>
                      <a:pt x="242" y="330"/>
                    </a:lnTo>
                    <a:lnTo>
                      <a:pt x="242" y="328"/>
                    </a:lnTo>
                    <a:lnTo>
                      <a:pt x="240" y="327"/>
                    </a:lnTo>
                    <a:lnTo>
                      <a:pt x="230" y="319"/>
                    </a:lnTo>
                    <a:lnTo>
                      <a:pt x="230" y="317"/>
                    </a:lnTo>
                    <a:lnTo>
                      <a:pt x="235" y="316"/>
                    </a:lnTo>
                    <a:lnTo>
                      <a:pt x="237" y="313"/>
                    </a:lnTo>
                    <a:lnTo>
                      <a:pt x="259" y="314"/>
                    </a:lnTo>
                    <a:lnTo>
                      <a:pt x="261" y="317"/>
                    </a:lnTo>
                    <a:lnTo>
                      <a:pt x="264" y="317"/>
                    </a:lnTo>
                    <a:lnTo>
                      <a:pt x="285" y="306"/>
                    </a:lnTo>
                    <a:lnTo>
                      <a:pt x="292" y="310"/>
                    </a:lnTo>
                    <a:lnTo>
                      <a:pt x="293" y="310"/>
                    </a:lnTo>
                    <a:lnTo>
                      <a:pt x="295" y="309"/>
                    </a:lnTo>
                    <a:lnTo>
                      <a:pt x="295" y="307"/>
                    </a:lnTo>
                    <a:lnTo>
                      <a:pt x="292" y="303"/>
                    </a:lnTo>
                    <a:lnTo>
                      <a:pt x="293" y="302"/>
                    </a:lnTo>
                    <a:lnTo>
                      <a:pt x="300" y="302"/>
                    </a:lnTo>
                    <a:lnTo>
                      <a:pt x="306" y="300"/>
                    </a:lnTo>
                    <a:lnTo>
                      <a:pt x="304" y="306"/>
                    </a:lnTo>
                    <a:lnTo>
                      <a:pt x="304" y="313"/>
                    </a:lnTo>
                    <a:lnTo>
                      <a:pt x="318" y="314"/>
                    </a:lnTo>
                    <a:lnTo>
                      <a:pt x="329" y="319"/>
                    </a:lnTo>
                    <a:lnTo>
                      <a:pt x="335" y="313"/>
                    </a:lnTo>
                    <a:lnTo>
                      <a:pt x="343" y="309"/>
                    </a:lnTo>
                    <a:lnTo>
                      <a:pt x="343" y="306"/>
                    </a:lnTo>
                    <a:lnTo>
                      <a:pt x="348" y="300"/>
                    </a:lnTo>
                    <a:lnTo>
                      <a:pt x="348" y="299"/>
                    </a:lnTo>
                    <a:lnTo>
                      <a:pt x="346" y="295"/>
                    </a:lnTo>
                    <a:lnTo>
                      <a:pt x="346" y="292"/>
                    </a:lnTo>
                    <a:lnTo>
                      <a:pt x="348" y="291"/>
                    </a:lnTo>
                    <a:lnTo>
                      <a:pt x="355" y="292"/>
                    </a:lnTo>
                    <a:lnTo>
                      <a:pt x="363" y="289"/>
                    </a:lnTo>
                    <a:lnTo>
                      <a:pt x="385" y="277"/>
                    </a:lnTo>
                    <a:lnTo>
                      <a:pt x="382" y="274"/>
                    </a:lnTo>
                    <a:lnTo>
                      <a:pt x="389" y="263"/>
                    </a:lnTo>
                    <a:lnTo>
                      <a:pt x="396" y="257"/>
                    </a:lnTo>
                    <a:lnTo>
                      <a:pt x="406" y="257"/>
                    </a:lnTo>
                    <a:lnTo>
                      <a:pt x="408" y="259"/>
                    </a:lnTo>
                    <a:lnTo>
                      <a:pt x="429" y="277"/>
                    </a:lnTo>
                    <a:lnTo>
                      <a:pt x="433" y="279"/>
                    </a:lnTo>
                    <a:lnTo>
                      <a:pt x="433" y="281"/>
                    </a:lnTo>
                    <a:lnTo>
                      <a:pt x="441" y="277"/>
                    </a:lnTo>
                    <a:lnTo>
                      <a:pt x="441" y="275"/>
                    </a:lnTo>
                    <a:lnTo>
                      <a:pt x="440" y="270"/>
                    </a:lnTo>
                    <a:lnTo>
                      <a:pt x="437" y="266"/>
                    </a:lnTo>
                    <a:lnTo>
                      <a:pt x="436" y="260"/>
                    </a:lnTo>
                    <a:lnTo>
                      <a:pt x="436" y="246"/>
                    </a:lnTo>
                    <a:lnTo>
                      <a:pt x="437" y="242"/>
                    </a:lnTo>
                    <a:lnTo>
                      <a:pt x="438" y="231"/>
                    </a:lnTo>
                    <a:lnTo>
                      <a:pt x="440" y="226"/>
                    </a:lnTo>
                    <a:lnTo>
                      <a:pt x="441" y="225"/>
                    </a:lnTo>
                    <a:lnTo>
                      <a:pt x="440" y="224"/>
                    </a:lnTo>
                    <a:lnTo>
                      <a:pt x="444" y="219"/>
                    </a:lnTo>
                    <a:lnTo>
                      <a:pt x="448" y="218"/>
                    </a:lnTo>
                    <a:lnTo>
                      <a:pt x="452" y="218"/>
                    </a:lnTo>
                    <a:lnTo>
                      <a:pt x="452" y="215"/>
                    </a:lnTo>
                    <a:lnTo>
                      <a:pt x="451" y="214"/>
                    </a:lnTo>
                    <a:lnTo>
                      <a:pt x="462" y="208"/>
                    </a:lnTo>
                    <a:lnTo>
                      <a:pt x="462" y="207"/>
                    </a:lnTo>
                    <a:lnTo>
                      <a:pt x="456" y="197"/>
                    </a:lnTo>
                    <a:lnTo>
                      <a:pt x="456" y="186"/>
                    </a:lnTo>
                    <a:lnTo>
                      <a:pt x="462" y="175"/>
                    </a:lnTo>
                    <a:lnTo>
                      <a:pt x="465" y="166"/>
                    </a:lnTo>
                    <a:lnTo>
                      <a:pt x="466" y="164"/>
                    </a:lnTo>
                    <a:lnTo>
                      <a:pt x="466" y="159"/>
                    </a:lnTo>
                    <a:lnTo>
                      <a:pt x="465" y="159"/>
                    </a:lnTo>
                    <a:lnTo>
                      <a:pt x="469" y="155"/>
                    </a:lnTo>
                    <a:lnTo>
                      <a:pt x="473" y="145"/>
                    </a:lnTo>
                    <a:lnTo>
                      <a:pt x="477" y="145"/>
                    </a:lnTo>
                    <a:lnTo>
                      <a:pt x="482" y="147"/>
                    </a:lnTo>
                    <a:lnTo>
                      <a:pt x="484" y="149"/>
                    </a:lnTo>
                    <a:lnTo>
                      <a:pt x="486" y="149"/>
                    </a:lnTo>
                    <a:lnTo>
                      <a:pt x="486" y="151"/>
                    </a:lnTo>
                    <a:lnTo>
                      <a:pt x="487" y="152"/>
                    </a:lnTo>
                    <a:lnTo>
                      <a:pt x="489" y="152"/>
                    </a:lnTo>
                    <a:lnTo>
                      <a:pt x="491" y="154"/>
                    </a:lnTo>
                    <a:lnTo>
                      <a:pt x="491" y="152"/>
                    </a:lnTo>
                    <a:lnTo>
                      <a:pt x="500" y="154"/>
                    </a:lnTo>
                    <a:lnTo>
                      <a:pt x="501" y="154"/>
                    </a:lnTo>
                    <a:lnTo>
                      <a:pt x="511" y="156"/>
                    </a:lnTo>
                    <a:lnTo>
                      <a:pt x="515" y="159"/>
                    </a:lnTo>
                    <a:lnTo>
                      <a:pt x="519" y="159"/>
                    </a:lnTo>
                    <a:lnTo>
                      <a:pt x="519" y="161"/>
                    </a:lnTo>
                    <a:lnTo>
                      <a:pt x="526" y="162"/>
                    </a:lnTo>
                    <a:lnTo>
                      <a:pt x="536" y="172"/>
                    </a:lnTo>
                    <a:lnTo>
                      <a:pt x="536" y="175"/>
                    </a:lnTo>
                    <a:lnTo>
                      <a:pt x="535" y="176"/>
                    </a:lnTo>
                    <a:lnTo>
                      <a:pt x="529" y="180"/>
                    </a:lnTo>
                    <a:lnTo>
                      <a:pt x="526" y="183"/>
                    </a:lnTo>
                    <a:lnTo>
                      <a:pt x="525" y="186"/>
                    </a:lnTo>
                    <a:lnTo>
                      <a:pt x="526" y="192"/>
                    </a:lnTo>
                    <a:lnTo>
                      <a:pt x="529" y="196"/>
                    </a:lnTo>
                    <a:lnTo>
                      <a:pt x="533" y="194"/>
                    </a:lnTo>
                    <a:lnTo>
                      <a:pt x="533" y="193"/>
                    </a:lnTo>
                    <a:lnTo>
                      <a:pt x="544" y="189"/>
                    </a:lnTo>
                    <a:lnTo>
                      <a:pt x="558" y="189"/>
                    </a:lnTo>
                    <a:lnTo>
                      <a:pt x="563" y="196"/>
                    </a:lnTo>
                    <a:lnTo>
                      <a:pt x="564" y="200"/>
                    </a:lnTo>
                    <a:lnTo>
                      <a:pt x="565" y="200"/>
                    </a:lnTo>
                    <a:lnTo>
                      <a:pt x="568" y="199"/>
                    </a:lnTo>
                    <a:lnTo>
                      <a:pt x="585" y="199"/>
                    </a:lnTo>
                    <a:lnTo>
                      <a:pt x="588" y="200"/>
                    </a:lnTo>
                    <a:lnTo>
                      <a:pt x="595" y="196"/>
                    </a:lnTo>
                    <a:lnTo>
                      <a:pt x="600" y="187"/>
                    </a:lnTo>
                    <a:lnTo>
                      <a:pt x="599" y="186"/>
                    </a:lnTo>
                    <a:lnTo>
                      <a:pt x="597" y="186"/>
                    </a:lnTo>
                    <a:lnTo>
                      <a:pt x="588" y="168"/>
                    </a:lnTo>
                    <a:lnTo>
                      <a:pt x="586" y="166"/>
                    </a:lnTo>
                    <a:lnTo>
                      <a:pt x="588" y="166"/>
                    </a:lnTo>
                    <a:lnTo>
                      <a:pt x="589" y="164"/>
                    </a:lnTo>
                    <a:lnTo>
                      <a:pt x="596" y="155"/>
                    </a:lnTo>
                    <a:lnTo>
                      <a:pt x="599" y="151"/>
                    </a:lnTo>
                    <a:lnTo>
                      <a:pt x="600" y="149"/>
                    </a:lnTo>
                    <a:lnTo>
                      <a:pt x="604" y="137"/>
                    </a:lnTo>
                    <a:lnTo>
                      <a:pt x="609" y="130"/>
                    </a:lnTo>
                    <a:lnTo>
                      <a:pt x="611" y="120"/>
                    </a:lnTo>
                    <a:lnTo>
                      <a:pt x="611" y="118"/>
                    </a:lnTo>
                    <a:lnTo>
                      <a:pt x="613" y="116"/>
                    </a:lnTo>
                    <a:lnTo>
                      <a:pt x="616" y="116"/>
                    </a:lnTo>
                    <a:lnTo>
                      <a:pt x="617" y="118"/>
                    </a:lnTo>
                    <a:lnTo>
                      <a:pt x="617" y="119"/>
                    </a:lnTo>
                    <a:lnTo>
                      <a:pt x="616" y="120"/>
                    </a:lnTo>
                    <a:lnTo>
                      <a:pt x="616" y="122"/>
                    </a:lnTo>
                    <a:lnTo>
                      <a:pt x="614" y="122"/>
                    </a:lnTo>
                    <a:lnTo>
                      <a:pt x="613" y="126"/>
                    </a:lnTo>
                    <a:lnTo>
                      <a:pt x="609" y="130"/>
                    </a:lnTo>
                    <a:lnTo>
                      <a:pt x="610" y="132"/>
                    </a:lnTo>
                    <a:lnTo>
                      <a:pt x="618" y="136"/>
                    </a:lnTo>
                    <a:lnTo>
                      <a:pt x="630" y="139"/>
                    </a:lnTo>
                    <a:lnTo>
                      <a:pt x="642" y="125"/>
                    </a:lnTo>
                    <a:lnTo>
                      <a:pt x="642" y="123"/>
                    </a:lnTo>
                    <a:lnTo>
                      <a:pt x="644" y="122"/>
                    </a:lnTo>
                    <a:lnTo>
                      <a:pt x="649" y="105"/>
                    </a:lnTo>
                    <a:lnTo>
                      <a:pt x="642" y="105"/>
                    </a:lnTo>
                    <a:lnTo>
                      <a:pt x="642" y="104"/>
                    </a:lnTo>
                    <a:lnTo>
                      <a:pt x="640" y="101"/>
                    </a:lnTo>
                    <a:lnTo>
                      <a:pt x="638" y="101"/>
                    </a:lnTo>
                    <a:lnTo>
                      <a:pt x="635" y="99"/>
                    </a:lnTo>
                    <a:lnTo>
                      <a:pt x="628" y="102"/>
                    </a:lnTo>
                    <a:lnTo>
                      <a:pt x="627" y="104"/>
                    </a:lnTo>
                    <a:lnTo>
                      <a:pt x="621" y="105"/>
                    </a:lnTo>
                    <a:lnTo>
                      <a:pt x="616" y="102"/>
                    </a:lnTo>
                    <a:lnTo>
                      <a:pt x="613" y="98"/>
                    </a:lnTo>
                    <a:lnTo>
                      <a:pt x="613" y="96"/>
                    </a:lnTo>
                    <a:lnTo>
                      <a:pt x="611" y="91"/>
                    </a:lnTo>
                    <a:lnTo>
                      <a:pt x="611" y="87"/>
                    </a:lnTo>
                    <a:lnTo>
                      <a:pt x="610" y="81"/>
                    </a:lnTo>
                    <a:lnTo>
                      <a:pt x="610" y="77"/>
                    </a:lnTo>
                    <a:lnTo>
                      <a:pt x="607" y="74"/>
                    </a:lnTo>
                    <a:lnTo>
                      <a:pt x="607" y="69"/>
                    </a:lnTo>
                    <a:lnTo>
                      <a:pt x="607" y="67"/>
                    </a:lnTo>
                    <a:lnTo>
                      <a:pt x="600" y="60"/>
                    </a:lnTo>
                    <a:lnTo>
                      <a:pt x="597" y="59"/>
                    </a:lnTo>
                    <a:lnTo>
                      <a:pt x="593" y="58"/>
                    </a:lnTo>
                    <a:lnTo>
                      <a:pt x="592" y="56"/>
                    </a:lnTo>
                    <a:lnTo>
                      <a:pt x="583" y="55"/>
                    </a:lnTo>
                    <a:lnTo>
                      <a:pt x="575" y="56"/>
                    </a:lnTo>
                    <a:lnTo>
                      <a:pt x="560" y="56"/>
                    </a:lnTo>
                    <a:lnTo>
                      <a:pt x="549" y="59"/>
                    </a:lnTo>
                    <a:lnTo>
                      <a:pt x="543" y="52"/>
                    </a:lnTo>
                    <a:lnTo>
                      <a:pt x="537" y="48"/>
                    </a:lnTo>
                    <a:lnTo>
                      <a:pt x="530" y="49"/>
                    </a:lnTo>
                    <a:lnTo>
                      <a:pt x="523" y="49"/>
                    </a:lnTo>
                    <a:lnTo>
                      <a:pt x="523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25" name="Freeform 253">
                <a:extLst>
                  <a:ext uri="{FF2B5EF4-FFF2-40B4-BE49-F238E27FC236}">
                    <a16:creationId xmlns:a16="http://schemas.microsoft.com/office/drawing/2014/main" id="{3E793ED6-26A0-0EE4-F7D0-9B9C12B3FD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1" y="670"/>
                <a:ext cx="147" cy="147"/>
              </a:xfrm>
              <a:custGeom>
                <a:avLst/>
                <a:gdLst>
                  <a:gd name="T0" fmla="*/ 32 w 592"/>
                  <a:gd name="T1" fmla="*/ 18 h 589"/>
                  <a:gd name="T2" fmla="*/ 18 w 592"/>
                  <a:gd name="T3" fmla="*/ 35 h 589"/>
                  <a:gd name="T4" fmla="*/ 8 w 592"/>
                  <a:gd name="T5" fmla="*/ 56 h 589"/>
                  <a:gd name="T6" fmla="*/ 43 w 592"/>
                  <a:gd name="T7" fmla="*/ 87 h 589"/>
                  <a:gd name="T8" fmla="*/ 43 w 592"/>
                  <a:gd name="T9" fmla="*/ 123 h 589"/>
                  <a:gd name="T10" fmla="*/ 61 w 592"/>
                  <a:gd name="T11" fmla="*/ 134 h 589"/>
                  <a:gd name="T12" fmla="*/ 30 w 592"/>
                  <a:gd name="T13" fmla="*/ 180 h 589"/>
                  <a:gd name="T14" fmla="*/ 64 w 592"/>
                  <a:gd name="T15" fmla="*/ 204 h 589"/>
                  <a:gd name="T16" fmla="*/ 50 w 592"/>
                  <a:gd name="T17" fmla="*/ 218 h 589"/>
                  <a:gd name="T18" fmla="*/ 21 w 592"/>
                  <a:gd name="T19" fmla="*/ 245 h 589"/>
                  <a:gd name="T20" fmla="*/ 29 w 592"/>
                  <a:gd name="T21" fmla="*/ 321 h 589"/>
                  <a:gd name="T22" fmla="*/ 48 w 592"/>
                  <a:gd name="T23" fmla="*/ 356 h 589"/>
                  <a:gd name="T24" fmla="*/ 21 w 592"/>
                  <a:gd name="T25" fmla="*/ 374 h 589"/>
                  <a:gd name="T26" fmla="*/ 34 w 592"/>
                  <a:gd name="T27" fmla="*/ 412 h 589"/>
                  <a:gd name="T28" fmla="*/ 67 w 592"/>
                  <a:gd name="T29" fmla="*/ 437 h 589"/>
                  <a:gd name="T30" fmla="*/ 171 w 592"/>
                  <a:gd name="T31" fmla="*/ 435 h 589"/>
                  <a:gd name="T32" fmla="*/ 201 w 592"/>
                  <a:gd name="T33" fmla="*/ 440 h 589"/>
                  <a:gd name="T34" fmla="*/ 252 w 592"/>
                  <a:gd name="T35" fmla="*/ 469 h 589"/>
                  <a:gd name="T36" fmla="*/ 272 w 592"/>
                  <a:gd name="T37" fmla="*/ 483 h 589"/>
                  <a:gd name="T38" fmla="*/ 322 w 592"/>
                  <a:gd name="T39" fmla="*/ 522 h 589"/>
                  <a:gd name="T40" fmla="*/ 341 w 592"/>
                  <a:gd name="T41" fmla="*/ 567 h 589"/>
                  <a:gd name="T42" fmla="*/ 382 w 592"/>
                  <a:gd name="T43" fmla="*/ 578 h 589"/>
                  <a:gd name="T44" fmla="*/ 393 w 592"/>
                  <a:gd name="T45" fmla="*/ 585 h 589"/>
                  <a:gd name="T46" fmla="*/ 442 w 592"/>
                  <a:gd name="T47" fmla="*/ 564 h 589"/>
                  <a:gd name="T48" fmla="*/ 497 w 592"/>
                  <a:gd name="T49" fmla="*/ 564 h 589"/>
                  <a:gd name="T50" fmla="*/ 475 w 592"/>
                  <a:gd name="T51" fmla="*/ 497 h 589"/>
                  <a:gd name="T52" fmla="*/ 509 w 592"/>
                  <a:gd name="T53" fmla="*/ 475 h 589"/>
                  <a:gd name="T54" fmla="*/ 511 w 592"/>
                  <a:gd name="T55" fmla="*/ 438 h 589"/>
                  <a:gd name="T56" fmla="*/ 518 w 592"/>
                  <a:gd name="T57" fmla="*/ 415 h 589"/>
                  <a:gd name="T58" fmla="*/ 523 w 592"/>
                  <a:gd name="T59" fmla="*/ 382 h 589"/>
                  <a:gd name="T60" fmla="*/ 533 w 592"/>
                  <a:gd name="T61" fmla="*/ 348 h 589"/>
                  <a:gd name="T62" fmla="*/ 564 w 592"/>
                  <a:gd name="T63" fmla="*/ 297 h 589"/>
                  <a:gd name="T64" fmla="*/ 564 w 592"/>
                  <a:gd name="T65" fmla="*/ 283 h 589"/>
                  <a:gd name="T66" fmla="*/ 565 w 592"/>
                  <a:gd name="T67" fmla="*/ 252 h 589"/>
                  <a:gd name="T68" fmla="*/ 583 w 592"/>
                  <a:gd name="T69" fmla="*/ 233 h 589"/>
                  <a:gd name="T70" fmla="*/ 590 w 592"/>
                  <a:gd name="T71" fmla="*/ 204 h 589"/>
                  <a:gd name="T72" fmla="*/ 558 w 592"/>
                  <a:gd name="T73" fmla="*/ 200 h 589"/>
                  <a:gd name="T74" fmla="*/ 535 w 592"/>
                  <a:gd name="T75" fmla="*/ 211 h 589"/>
                  <a:gd name="T76" fmla="*/ 516 w 592"/>
                  <a:gd name="T77" fmla="*/ 166 h 589"/>
                  <a:gd name="T78" fmla="*/ 502 w 592"/>
                  <a:gd name="T79" fmla="*/ 124 h 589"/>
                  <a:gd name="T80" fmla="*/ 522 w 592"/>
                  <a:gd name="T81" fmla="*/ 128 h 589"/>
                  <a:gd name="T82" fmla="*/ 532 w 592"/>
                  <a:gd name="T83" fmla="*/ 68 h 589"/>
                  <a:gd name="T84" fmla="*/ 473 w 592"/>
                  <a:gd name="T85" fmla="*/ 114 h 589"/>
                  <a:gd name="T86" fmla="*/ 445 w 592"/>
                  <a:gd name="T87" fmla="*/ 131 h 589"/>
                  <a:gd name="T88" fmla="*/ 434 w 592"/>
                  <a:gd name="T89" fmla="*/ 110 h 589"/>
                  <a:gd name="T90" fmla="*/ 396 w 592"/>
                  <a:gd name="T91" fmla="*/ 128 h 589"/>
                  <a:gd name="T92" fmla="*/ 367 w 592"/>
                  <a:gd name="T93" fmla="*/ 128 h 589"/>
                  <a:gd name="T94" fmla="*/ 340 w 592"/>
                  <a:gd name="T95" fmla="*/ 104 h 589"/>
                  <a:gd name="T96" fmla="*/ 293 w 592"/>
                  <a:gd name="T97" fmla="*/ 85 h 589"/>
                  <a:gd name="T98" fmla="*/ 264 w 592"/>
                  <a:gd name="T99" fmla="*/ 104 h 589"/>
                  <a:gd name="T100" fmla="*/ 215 w 592"/>
                  <a:gd name="T101" fmla="*/ 100 h 589"/>
                  <a:gd name="T102" fmla="*/ 213 w 592"/>
                  <a:gd name="T103" fmla="*/ 29 h 589"/>
                  <a:gd name="T104" fmla="*/ 205 w 592"/>
                  <a:gd name="T105" fmla="*/ 5 h 589"/>
                  <a:gd name="T106" fmla="*/ 141 w 592"/>
                  <a:gd name="T107" fmla="*/ 5 h 589"/>
                  <a:gd name="T108" fmla="*/ 107 w 592"/>
                  <a:gd name="T109" fmla="*/ 21 h 589"/>
                  <a:gd name="T110" fmla="*/ 67 w 592"/>
                  <a:gd name="T111" fmla="*/ 21 h 5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592" h="589">
                    <a:moveTo>
                      <a:pt x="67" y="21"/>
                    </a:moveTo>
                    <a:lnTo>
                      <a:pt x="65" y="19"/>
                    </a:lnTo>
                    <a:lnTo>
                      <a:pt x="60" y="17"/>
                    </a:lnTo>
                    <a:lnTo>
                      <a:pt x="53" y="15"/>
                    </a:lnTo>
                    <a:lnTo>
                      <a:pt x="39" y="15"/>
                    </a:lnTo>
                    <a:lnTo>
                      <a:pt x="34" y="18"/>
                    </a:lnTo>
                    <a:lnTo>
                      <a:pt x="32" y="18"/>
                    </a:lnTo>
                    <a:lnTo>
                      <a:pt x="26" y="15"/>
                    </a:lnTo>
                    <a:lnTo>
                      <a:pt x="26" y="12"/>
                    </a:lnTo>
                    <a:lnTo>
                      <a:pt x="24" y="12"/>
                    </a:lnTo>
                    <a:lnTo>
                      <a:pt x="21" y="17"/>
                    </a:lnTo>
                    <a:lnTo>
                      <a:pt x="19" y="22"/>
                    </a:lnTo>
                    <a:lnTo>
                      <a:pt x="19" y="29"/>
                    </a:lnTo>
                    <a:lnTo>
                      <a:pt x="18" y="35"/>
                    </a:lnTo>
                    <a:lnTo>
                      <a:pt x="15" y="40"/>
                    </a:lnTo>
                    <a:lnTo>
                      <a:pt x="11" y="40"/>
                    </a:lnTo>
                    <a:lnTo>
                      <a:pt x="1" y="42"/>
                    </a:lnTo>
                    <a:lnTo>
                      <a:pt x="0" y="43"/>
                    </a:lnTo>
                    <a:lnTo>
                      <a:pt x="2" y="47"/>
                    </a:lnTo>
                    <a:lnTo>
                      <a:pt x="4" y="49"/>
                    </a:lnTo>
                    <a:lnTo>
                      <a:pt x="8" y="56"/>
                    </a:lnTo>
                    <a:lnTo>
                      <a:pt x="8" y="57"/>
                    </a:lnTo>
                    <a:lnTo>
                      <a:pt x="12" y="60"/>
                    </a:lnTo>
                    <a:lnTo>
                      <a:pt x="18" y="68"/>
                    </a:lnTo>
                    <a:lnTo>
                      <a:pt x="30" y="81"/>
                    </a:lnTo>
                    <a:lnTo>
                      <a:pt x="36" y="89"/>
                    </a:lnTo>
                    <a:lnTo>
                      <a:pt x="43" y="89"/>
                    </a:lnTo>
                    <a:lnTo>
                      <a:pt x="43" y="87"/>
                    </a:lnTo>
                    <a:lnTo>
                      <a:pt x="48" y="89"/>
                    </a:lnTo>
                    <a:lnTo>
                      <a:pt x="47" y="96"/>
                    </a:lnTo>
                    <a:lnTo>
                      <a:pt x="44" y="102"/>
                    </a:lnTo>
                    <a:lnTo>
                      <a:pt x="46" y="103"/>
                    </a:lnTo>
                    <a:lnTo>
                      <a:pt x="46" y="107"/>
                    </a:lnTo>
                    <a:lnTo>
                      <a:pt x="43" y="118"/>
                    </a:lnTo>
                    <a:lnTo>
                      <a:pt x="43" y="123"/>
                    </a:lnTo>
                    <a:lnTo>
                      <a:pt x="44" y="124"/>
                    </a:lnTo>
                    <a:lnTo>
                      <a:pt x="46" y="128"/>
                    </a:lnTo>
                    <a:lnTo>
                      <a:pt x="51" y="131"/>
                    </a:lnTo>
                    <a:lnTo>
                      <a:pt x="57" y="131"/>
                    </a:lnTo>
                    <a:lnTo>
                      <a:pt x="62" y="132"/>
                    </a:lnTo>
                    <a:lnTo>
                      <a:pt x="62" y="134"/>
                    </a:lnTo>
                    <a:lnTo>
                      <a:pt x="61" y="134"/>
                    </a:lnTo>
                    <a:lnTo>
                      <a:pt x="55" y="144"/>
                    </a:lnTo>
                    <a:lnTo>
                      <a:pt x="48" y="148"/>
                    </a:lnTo>
                    <a:lnTo>
                      <a:pt x="46" y="159"/>
                    </a:lnTo>
                    <a:lnTo>
                      <a:pt x="41" y="167"/>
                    </a:lnTo>
                    <a:lnTo>
                      <a:pt x="34" y="170"/>
                    </a:lnTo>
                    <a:lnTo>
                      <a:pt x="33" y="169"/>
                    </a:lnTo>
                    <a:lnTo>
                      <a:pt x="30" y="180"/>
                    </a:lnTo>
                    <a:lnTo>
                      <a:pt x="34" y="180"/>
                    </a:lnTo>
                    <a:lnTo>
                      <a:pt x="51" y="183"/>
                    </a:lnTo>
                    <a:lnTo>
                      <a:pt x="54" y="183"/>
                    </a:lnTo>
                    <a:lnTo>
                      <a:pt x="60" y="185"/>
                    </a:lnTo>
                    <a:lnTo>
                      <a:pt x="62" y="188"/>
                    </a:lnTo>
                    <a:lnTo>
                      <a:pt x="62" y="198"/>
                    </a:lnTo>
                    <a:lnTo>
                      <a:pt x="64" y="204"/>
                    </a:lnTo>
                    <a:lnTo>
                      <a:pt x="62" y="216"/>
                    </a:lnTo>
                    <a:lnTo>
                      <a:pt x="61" y="219"/>
                    </a:lnTo>
                    <a:lnTo>
                      <a:pt x="61" y="222"/>
                    </a:lnTo>
                    <a:lnTo>
                      <a:pt x="62" y="222"/>
                    </a:lnTo>
                    <a:lnTo>
                      <a:pt x="62" y="227"/>
                    </a:lnTo>
                    <a:lnTo>
                      <a:pt x="58" y="231"/>
                    </a:lnTo>
                    <a:lnTo>
                      <a:pt x="50" y="218"/>
                    </a:lnTo>
                    <a:lnTo>
                      <a:pt x="40" y="222"/>
                    </a:lnTo>
                    <a:lnTo>
                      <a:pt x="40" y="227"/>
                    </a:lnTo>
                    <a:lnTo>
                      <a:pt x="46" y="234"/>
                    </a:lnTo>
                    <a:lnTo>
                      <a:pt x="47" y="236"/>
                    </a:lnTo>
                    <a:lnTo>
                      <a:pt x="47" y="238"/>
                    </a:lnTo>
                    <a:lnTo>
                      <a:pt x="37" y="245"/>
                    </a:lnTo>
                    <a:lnTo>
                      <a:pt x="21" y="245"/>
                    </a:lnTo>
                    <a:lnTo>
                      <a:pt x="21" y="261"/>
                    </a:lnTo>
                    <a:lnTo>
                      <a:pt x="22" y="269"/>
                    </a:lnTo>
                    <a:lnTo>
                      <a:pt x="22" y="296"/>
                    </a:lnTo>
                    <a:lnTo>
                      <a:pt x="24" y="310"/>
                    </a:lnTo>
                    <a:lnTo>
                      <a:pt x="24" y="317"/>
                    </a:lnTo>
                    <a:lnTo>
                      <a:pt x="26" y="321"/>
                    </a:lnTo>
                    <a:lnTo>
                      <a:pt x="29" y="321"/>
                    </a:lnTo>
                    <a:lnTo>
                      <a:pt x="32" y="324"/>
                    </a:lnTo>
                    <a:lnTo>
                      <a:pt x="39" y="335"/>
                    </a:lnTo>
                    <a:lnTo>
                      <a:pt x="43" y="348"/>
                    </a:lnTo>
                    <a:lnTo>
                      <a:pt x="54" y="356"/>
                    </a:lnTo>
                    <a:lnTo>
                      <a:pt x="55" y="357"/>
                    </a:lnTo>
                    <a:lnTo>
                      <a:pt x="55" y="360"/>
                    </a:lnTo>
                    <a:lnTo>
                      <a:pt x="48" y="356"/>
                    </a:lnTo>
                    <a:lnTo>
                      <a:pt x="47" y="356"/>
                    </a:lnTo>
                    <a:lnTo>
                      <a:pt x="47" y="355"/>
                    </a:lnTo>
                    <a:lnTo>
                      <a:pt x="46" y="355"/>
                    </a:lnTo>
                    <a:lnTo>
                      <a:pt x="34" y="357"/>
                    </a:lnTo>
                    <a:lnTo>
                      <a:pt x="21" y="370"/>
                    </a:lnTo>
                    <a:lnTo>
                      <a:pt x="19" y="372"/>
                    </a:lnTo>
                    <a:lnTo>
                      <a:pt x="21" y="374"/>
                    </a:lnTo>
                    <a:lnTo>
                      <a:pt x="22" y="377"/>
                    </a:lnTo>
                    <a:lnTo>
                      <a:pt x="26" y="388"/>
                    </a:lnTo>
                    <a:lnTo>
                      <a:pt x="26" y="402"/>
                    </a:lnTo>
                    <a:lnTo>
                      <a:pt x="25" y="410"/>
                    </a:lnTo>
                    <a:lnTo>
                      <a:pt x="30" y="409"/>
                    </a:lnTo>
                    <a:lnTo>
                      <a:pt x="33" y="409"/>
                    </a:lnTo>
                    <a:lnTo>
                      <a:pt x="34" y="412"/>
                    </a:lnTo>
                    <a:lnTo>
                      <a:pt x="36" y="417"/>
                    </a:lnTo>
                    <a:lnTo>
                      <a:pt x="33" y="430"/>
                    </a:lnTo>
                    <a:lnTo>
                      <a:pt x="33" y="431"/>
                    </a:lnTo>
                    <a:lnTo>
                      <a:pt x="47" y="430"/>
                    </a:lnTo>
                    <a:lnTo>
                      <a:pt x="55" y="431"/>
                    </a:lnTo>
                    <a:lnTo>
                      <a:pt x="62" y="435"/>
                    </a:lnTo>
                    <a:lnTo>
                      <a:pt x="67" y="437"/>
                    </a:lnTo>
                    <a:lnTo>
                      <a:pt x="111" y="437"/>
                    </a:lnTo>
                    <a:lnTo>
                      <a:pt x="142" y="433"/>
                    </a:lnTo>
                    <a:lnTo>
                      <a:pt x="144" y="431"/>
                    </a:lnTo>
                    <a:lnTo>
                      <a:pt x="145" y="431"/>
                    </a:lnTo>
                    <a:lnTo>
                      <a:pt x="148" y="434"/>
                    </a:lnTo>
                    <a:lnTo>
                      <a:pt x="164" y="437"/>
                    </a:lnTo>
                    <a:lnTo>
                      <a:pt x="171" y="435"/>
                    </a:lnTo>
                    <a:lnTo>
                      <a:pt x="181" y="435"/>
                    </a:lnTo>
                    <a:lnTo>
                      <a:pt x="182" y="434"/>
                    </a:lnTo>
                    <a:lnTo>
                      <a:pt x="184" y="434"/>
                    </a:lnTo>
                    <a:lnTo>
                      <a:pt x="201" y="437"/>
                    </a:lnTo>
                    <a:lnTo>
                      <a:pt x="201" y="438"/>
                    </a:lnTo>
                    <a:lnTo>
                      <a:pt x="202" y="440"/>
                    </a:lnTo>
                    <a:lnTo>
                      <a:pt x="201" y="440"/>
                    </a:lnTo>
                    <a:lnTo>
                      <a:pt x="198" y="441"/>
                    </a:lnTo>
                    <a:lnTo>
                      <a:pt x="212" y="466"/>
                    </a:lnTo>
                    <a:lnTo>
                      <a:pt x="219" y="463"/>
                    </a:lnTo>
                    <a:lnTo>
                      <a:pt x="225" y="459"/>
                    </a:lnTo>
                    <a:lnTo>
                      <a:pt x="227" y="459"/>
                    </a:lnTo>
                    <a:lnTo>
                      <a:pt x="247" y="466"/>
                    </a:lnTo>
                    <a:lnTo>
                      <a:pt x="252" y="469"/>
                    </a:lnTo>
                    <a:lnTo>
                      <a:pt x="259" y="469"/>
                    </a:lnTo>
                    <a:lnTo>
                      <a:pt x="259" y="468"/>
                    </a:lnTo>
                    <a:lnTo>
                      <a:pt x="261" y="472"/>
                    </a:lnTo>
                    <a:lnTo>
                      <a:pt x="262" y="472"/>
                    </a:lnTo>
                    <a:lnTo>
                      <a:pt x="268" y="469"/>
                    </a:lnTo>
                    <a:lnTo>
                      <a:pt x="269" y="470"/>
                    </a:lnTo>
                    <a:lnTo>
                      <a:pt x="272" y="483"/>
                    </a:lnTo>
                    <a:lnTo>
                      <a:pt x="278" y="495"/>
                    </a:lnTo>
                    <a:lnTo>
                      <a:pt x="287" y="507"/>
                    </a:lnTo>
                    <a:lnTo>
                      <a:pt x="292" y="509"/>
                    </a:lnTo>
                    <a:lnTo>
                      <a:pt x="303" y="523"/>
                    </a:lnTo>
                    <a:lnTo>
                      <a:pt x="317" y="521"/>
                    </a:lnTo>
                    <a:lnTo>
                      <a:pt x="322" y="521"/>
                    </a:lnTo>
                    <a:lnTo>
                      <a:pt x="322" y="522"/>
                    </a:lnTo>
                    <a:lnTo>
                      <a:pt x="319" y="523"/>
                    </a:lnTo>
                    <a:lnTo>
                      <a:pt x="315" y="528"/>
                    </a:lnTo>
                    <a:lnTo>
                      <a:pt x="318" y="532"/>
                    </a:lnTo>
                    <a:lnTo>
                      <a:pt x="319" y="530"/>
                    </a:lnTo>
                    <a:lnTo>
                      <a:pt x="338" y="565"/>
                    </a:lnTo>
                    <a:lnTo>
                      <a:pt x="340" y="568"/>
                    </a:lnTo>
                    <a:lnTo>
                      <a:pt x="341" y="567"/>
                    </a:lnTo>
                    <a:lnTo>
                      <a:pt x="346" y="565"/>
                    </a:lnTo>
                    <a:lnTo>
                      <a:pt x="357" y="565"/>
                    </a:lnTo>
                    <a:lnTo>
                      <a:pt x="375" y="568"/>
                    </a:lnTo>
                    <a:lnTo>
                      <a:pt x="382" y="572"/>
                    </a:lnTo>
                    <a:lnTo>
                      <a:pt x="382" y="574"/>
                    </a:lnTo>
                    <a:lnTo>
                      <a:pt x="385" y="575"/>
                    </a:lnTo>
                    <a:lnTo>
                      <a:pt x="382" y="578"/>
                    </a:lnTo>
                    <a:lnTo>
                      <a:pt x="382" y="579"/>
                    </a:lnTo>
                    <a:lnTo>
                      <a:pt x="381" y="581"/>
                    </a:lnTo>
                    <a:lnTo>
                      <a:pt x="379" y="586"/>
                    </a:lnTo>
                    <a:lnTo>
                      <a:pt x="379" y="588"/>
                    </a:lnTo>
                    <a:lnTo>
                      <a:pt x="382" y="589"/>
                    </a:lnTo>
                    <a:lnTo>
                      <a:pt x="388" y="583"/>
                    </a:lnTo>
                    <a:lnTo>
                      <a:pt x="393" y="585"/>
                    </a:lnTo>
                    <a:lnTo>
                      <a:pt x="396" y="583"/>
                    </a:lnTo>
                    <a:lnTo>
                      <a:pt x="400" y="579"/>
                    </a:lnTo>
                    <a:lnTo>
                      <a:pt x="419" y="571"/>
                    </a:lnTo>
                    <a:lnTo>
                      <a:pt x="424" y="569"/>
                    </a:lnTo>
                    <a:lnTo>
                      <a:pt x="428" y="568"/>
                    </a:lnTo>
                    <a:lnTo>
                      <a:pt x="432" y="568"/>
                    </a:lnTo>
                    <a:lnTo>
                      <a:pt x="442" y="564"/>
                    </a:lnTo>
                    <a:lnTo>
                      <a:pt x="445" y="553"/>
                    </a:lnTo>
                    <a:lnTo>
                      <a:pt x="451" y="549"/>
                    </a:lnTo>
                    <a:lnTo>
                      <a:pt x="465" y="560"/>
                    </a:lnTo>
                    <a:lnTo>
                      <a:pt x="477" y="564"/>
                    </a:lnTo>
                    <a:lnTo>
                      <a:pt x="490" y="553"/>
                    </a:lnTo>
                    <a:lnTo>
                      <a:pt x="494" y="554"/>
                    </a:lnTo>
                    <a:lnTo>
                      <a:pt x="497" y="564"/>
                    </a:lnTo>
                    <a:lnTo>
                      <a:pt x="504" y="556"/>
                    </a:lnTo>
                    <a:lnTo>
                      <a:pt x="498" y="544"/>
                    </a:lnTo>
                    <a:lnTo>
                      <a:pt x="498" y="543"/>
                    </a:lnTo>
                    <a:lnTo>
                      <a:pt x="497" y="536"/>
                    </a:lnTo>
                    <a:lnTo>
                      <a:pt x="495" y="532"/>
                    </a:lnTo>
                    <a:lnTo>
                      <a:pt x="475" y="508"/>
                    </a:lnTo>
                    <a:lnTo>
                      <a:pt x="475" y="497"/>
                    </a:lnTo>
                    <a:lnTo>
                      <a:pt x="484" y="497"/>
                    </a:lnTo>
                    <a:lnTo>
                      <a:pt x="486" y="494"/>
                    </a:lnTo>
                    <a:lnTo>
                      <a:pt x="484" y="484"/>
                    </a:lnTo>
                    <a:lnTo>
                      <a:pt x="501" y="483"/>
                    </a:lnTo>
                    <a:lnTo>
                      <a:pt x="502" y="473"/>
                    </a:lnTo>
                    <a:lnTo>
                      <a:pt x="508" y="475"/>
                    </a:lnTo>
                    <a:lnTo>
                      <a:pt x="509" y="475"/>
                    </a:lnTo>
                    <a:lnTo>
                      <a:pt x="516" y="461"/>
                    </a:lnTo>
                    <a:lnTo>
                      <a:pt x="519" y="462"/>
                    </a:lnTo>
                    <a:lnTo>
                      <a:pt x="525" y="452"/>
                    </a:lnTo>
                    <a:lnTo>
                      <a:pt x="526" y="445"/>
                    </a:lnTo>
                    <a:lnTo>
                      <a:pt x="525" y="444"/>
                    </a:lnTo>
                    <a:lnTo>
                      <a:pt x="520" y="438"/>
                    </a:lnTo>
                    <a:lnTo>
                      <a:pt x="511" y="438"/>
                    </a:lnTo>
                    <a:lnTo>
                      <a:pt x="511" y="437"/>
                    </a:lnTo>
                    <a:lnTo>
                      <a:pt x="509" y="437"/>
                    </a:lnTo>
                    <a:lnTo>
                      <a:pt x="511" y="435"/>
                    </a:lnTo>
                    <a:lnTo>
                      <a:pt x="511" y="433"/>
                    </a:lnTo>
                    <a:lnTo>
                      <a:pt x="515" y="425"/>
                    </a:lnTo>
                    <a:lnTo>
                      <a:pt x="519" y="420"/>
                    </a:lnTo>
                    <a:lnTo>
                      <a:pt x="518" y="415"/>
                    </a:lnTo>
                    <a:lnTo>
                      <a:pt x="518" y="413"/>
                    </a:lnTo>
                    <a:lnTo>
                      <a:pt x="512" y="405"/>
                    </a:lnTo>
                    <a:lnTo>
                      <a:pt x="512" y="403"/>
                    </a:lnTo>
                    <a:lnTo>
                      <a:pt x="523" y="391"/>
                    </a:lnTo>
                    <a:lnTo>
                      <a:pt x="525" y="387"/>
                    </a:lnTo>
                    <a:lnTo>
                      <a:pt x="523" y="385"/>
                    </a:lnTo>
                    <a:lnTo>
                      <a:pt x="523" y="382"/>
                    </a:lnTo>
                    <a:lnTo>
                      <a:pt x="525" y="381"/>
                    </a:lnTo>
                    <a:lnTo>
                      <a:pt x="527" y="374"/>
                    </a:lnTo>
                    <a:lnTo>
                      <a:pt x="527" y="368"/>
                    </a:lnTo>
                    <a:lnTo>
                      <a:pt x="526" y="361"/>
                    </a:lnTo>
                    <a:lnTo>
                      <a:pt x="525" y="361"/>
                    </a:lnTo>
                    <a:lnTo>
                      <a:pt x="525" y="355"/>
                    </a:lnTo>
                    <a:lnTo>
                      <a:pt x="533" y="348"/>
                    </a:lnTo>
                    <a:lnTo>
                      <a:pt x="535" y="346"/>
                    </a:lnTo>
                    <a:lnTo>
                      <a:pt x="535" y="338"/>
                    </a:lnTo>
                    <a:lnTo>
                      <a:pt x="537" y="331"/>
                    </a:lnTo>
                    <a:lnTo>
                      <a:pt x="539" y="331"/>
                    </a:lnTo>
                    <a:lnTo>
                      <a:pt x="547" y="322"/>
                    </a:lnTo>
                    <a:lnTo>
                      <a:pt x="558" y="307"/>
                    </a:lnTo>
                    <a:lnTo>
                      <a:pt x="564" y="297"/>
                    </a:lnTo>
                    <a:lnTo>
                      <a:pt x="564" y="296"/>
                    </a:lnTo>
                    <a:lnTo>
                      <a:pt x="569" y="289"/>
                    </a:lnTo>
                    <a:lnTo>
                      <a:pt x="572" y="288"/>
                    </a:lnTo>
                    <a:lnTo>
                      <a:pt x="571" y="288"/>
                    </a:lnTo>
                    <a:lnTo>
                      <a:pt x="571" y="286"/>
                    </a:lnTo>
                    <a:lnTo>
                      <a:pt x="566" y="283"/>
                    </a:lnTo>
                    <a:lnTo>
                      <a:pt x="564" y="283"/>
                    </a:lnTo>
                    <a:lnTo>
                      <a:pt x="564" y="282"/>
                    </a:lnTo>
                    <a:lnTo>
                      <a:pt x="571" y="275"/>
                    </a:lnTo>
                    <a:lnTo>
                      <a:pt x="571" y="272"/>
                    </a:lnTo>
                    <a:lnTo>
                      <a:pt x="569" y="268"/>
                    </a:lnTo>
                    <a:lnTo>
                      <a:pt x="564" y="255"/>
                    </a:lnTo>
                    <a:lnTo>
                      <a:pt x="564" y="252"/>
                    </a:lnTo>
                    <a:lnTo>
                      <a:pt x="565" y="252"/>
                    </a:lnTo>
                    <a:lnTo>
                      <a:pt x="564" y="251"/>
                    </a:lnTo>
                    <a:lnTo>
                      <a:pt x="565" y="250"/>
                    </a:lnTo>
                    <a:lnTo>
                      <a:pt x="578" y="240"/>
                    </a:lnTo>
                    <a:lnTo>
                      <a:pt x="583" y="237"/>
                    </a:lnTo>
                    <a:lnTo>
                      <a:pt x="585" y="238"/>
                    </a:lnTo>
                    <a:lnTo>
                      <a:pt x="585" y="237"/>
                    </a:lnTo>
                    <a:lnTo>
                      <a:pt x="583" y="233"/>
                    </a:lnTo>
                    <a:lnTo>
                      <a:pt x="585" y="226"/>
                    </a:lnTo>
                    <a:lnTo>
                      <a:pt x="585" y="221"/>
                    </a:lnTo>
                    <a:lnTo>
                      <a:pt x="590" y="214"/>
                    </a:lnTo>
                    <a:lnTo>
                      <a:pt x="590" y="212"/>
                    </a:lnTo>
                    <a:lnTo>
                      <a:pt x="592" y="209"/>
                    </a:lnTo>
                    <a:lnTo>
                      <a:pt x="590" y="208"/>
                    </a:lnTo>
                    <a:lnTo>
                      <a:pt x="590" y="204"/>
                    </a:lnTo>
                    <a:lnTo>
                      <a:pt x="586" y="198"/>
                    </a:lnTo>
                    <a:lnTo>
                      <a:pt x="583" y="197"/>
                    </a:lnTo>
                    <a:lnTo>
                      <a:pt x="582" y="197"/>
                    </a:lnTo>
                    <a:lnTo>
                      <a:pt x="580" y="195"/>
                    </a:lnTo>
                    <a:lnTo>
                      <a:pt x="573" y="194"/>
                    </a:lnTo>
                    <a:lnTo>
                      <a:pt x="568" y="195"/>
                    </a:lnTo>
                    <a:lnTo>
                      <a:pt x="558" y="200"/>
                    </a:lnTo>
                    <a:lnTo>
                      <a:pt x="554" y="201"/>
                    </a:lnTo>
                    <a:lnTo>
                      <a:pt x="546" y="198"/>
                    </a:lnTo>
                    <a:lnTo>
                      <a:pt x="544" y="201"/>
                    </a:lnTo>
                    <a:lnTo>
                      <a:pt x="543" y="202"/>
                    </a:lnTo>
                    <a:lnTo>
                      <a:pt x="537" y="209"/>
                    </a:lnTo>
                    <a:lnTo>
                      <a:pt x="536" y="211"/>
                    </a:lnTo>
                    <a:lnTo>
                      <a:pt x="535" y="211"/>
                    </a:lnTo>
                    <a:lnTo>
                      <a:pt x="530" y="209"/>
                    </a:lnTo>
                    <a:lnTo>
                      <a:pt x="526" y="212"/>
                    </a:lnTo>
                    <a:lnTo>
                      <a:pt x="513" y="192"/>
                    </a:lnTo>
                    <a:lnTo>
                      <a:pt x="513" y="176"/>
                    </a:lnTo>
                    <a:lnTo>
                      <a:pt x="515" y="173"/>
                    </a:lnTo>
                    <a:lnTo>
                      <a:pt x="515" y="169"/>
                    </a:lnTo>
                    <a:lnTo>
                      <a:pt x="516" y="166"/>
                    </a:lnTo>
                    <a:lnTo>
                      <a:pt x="516" y="163"/>
                    </a:lnTo>
                    <a:lnTo>
                      <a:pt x="518" y="159"/>
                    </a:lnTo>
                    <a:lnTo>
                      <a:pt x="516" y="159"/>
                    </a:lnTo>
                    <a:lnTo>
                      <a:pt x="518" y="149"/>
                    </a:lnTo>
                    <a:lnTo>
                      <a:pt x="516" y="137"/>
                    </a:lnTo>
                    <a:lnTo>
                      <a:pt x="513" y="131"/>
                    </a:lnTo>
                    <a:lnTo>
                      <a:pt x="502" y="124"/>
                    </a:lnTo>
                    <a:lnTo>
                      <a:pt x="502" y="123"/>
                    </a:lnTo>
                    <a:lnTo>
                      <a:pt x="508" y="124"/>
                    </a:lnTo>
                    <a:lnTo>
                      <a:pt x="513" y="127"/>
                    </a:lnTo>
                    <a:lnTo>
                      <a:pt x="518" y="131"/>
                    </a:lnTo>
                    <a:lnTo>
                      <a:pt x="520" y="130"/>
                    </a:lnTo>
                    <a:lnTo>
                      <a:pt x="522" y="130"/>
                    </a:lnTo>
                    <a:lnTo>
                      <a:pt x="522" y="128"/>
                    </a:lnTo>
                    <a:lnTo>
                      <a:pt x="520" y="127"/>
                    </a:lnTo>
                    <a:lnTo>
                      <a:pt x="519" y="118"/>
                    </a:lnTo>
                    <a:lnTo>
                      <a:pt x="537" y="93"/>
                    </a:lnTo>
                    <a:lnTo>
                      <a:pt x="537" y="88"/>
                    </a:lnTo>
                    <a:lnTo>
                      <a:pt x="535" y="72"/>
                    </a:lnTo>
                    <a:lnTo>
                      <a:pt x="535" y="68"/>
                    </a:lnTo>
                    <a:lnTo>
                      <a:pt x="532" y="68"/>
                    </a:lnTo>
                    <a:lnTo>
                      <a:pt x="532" y="71"/>
                    </a:lnTo>
                    <a:lnTo>
                      <a:pt x="529" y="70"/>
                    </a:lnTo>
                    <a:lnTo>
                      <a:pt x="523" y="70"/>
                    </a:lnTo>
                    <a:lnTo>
                      <a:pt x="516" y="72"/>
                    </a:lnTo>
                    <a:lnTo>
                      <a:pt x="489" y="93"/>
                    </a:lnTo>
                    <a:lnTo>
                      <a:pt x="482" y="104"/>
                    </a:lnTo>
                    <a:lnTo>
                      <a:pt x="473" y="114"/>
                    </a:lnTo>
                    <a:lnTo>
                      <a:pt x="459" y="121"/>
                    </a:lnTo>
                    <a:lnTo>
                      <a:pt x="455" y="124"/>
                    </a:lnTo>
                    <a:lnTo>
                      <a:pt x="452" y="128"/>
                    </a:lnTo>
                    <a:lnTo>
                      <a:pt x="452" y="130"/>
                    </a:lnTo>
                    <a:lnTo>
                      <a:pt x="451" y="128"/>
                    </a:lnTo>
                    <a:lnTo>
                      <a:pt x="451" y="130"/>
                    </a:lnTo>
                    <a:lnTo>
                      <a:pt x="445" y="131"/>
                    </a:lnTo>
                    <a:lnTo>
                      <a:pt x="435" y="131"/>
                    </a:lnTo>
                    <a:lnTo>
                      <a:pt x="434" y="130"/>
                    </a:lnTo>
                    <a:lnTo>
                      <a:pt x="434" y="128"/>
                    </a:lnTo>
                    <a:lnTo>
                      <a:pt x="438" y="128"/>
                    </a:lnTo>
                    <a:lnTo>
                      <a:pt x="438" y="123"/>
                    </a:lnTo>
                    <a:lnTo>
                      <a:pt x="437" y="114"/>
                    </a:lnTo>
                    <a:lnTo>
                      <a:pt x="434" y="110"/>
                    </a:lnTo>
                    <a:lnTo>
                      <a:pt x="426" y="109"/>
                    </a:lnTo>
                    <a:lnTo>
                      <a:pt x="423" y="111"/>
                    </a:lnTo>
                    <a:lnTo>
                      <a:pt x="417" y="123"/>
                    </a:lnTo>
                    <a:lnTo>
                      <a:pt x="413" y="127"/>
                    </a:lnTo>
                    <a:lnTo>
                      <a:pt x="409" y="130"/>
                    </a:lnTo>
                    <a:lnTo>
                      <a:pt x="405" y="128"/>
                    </a:lnTo>
                    <a:lnTo>
                      <a:pt x="396" y="128"/>
                    </a:lnTo>
                    <a:lnTo>
                      <a:pt x="396" y="131"/>
                    </a:lnTo>
                    <a:lnTo>
                      <a:pt x="395" y="131"/>
                    </a:lnTo>
                    <a:lnTo>
                      <a:pt x="389" y="135"/>
                    </a:lnTo>
                    <a:lnTo>
                      <a:pt x="381" y="139"/>
                    </a:lnTo>
                    <a:lnTo>
                      <a:pt x="374" y="137"/>
                    </a:lnTo>
                    <a:lnTo>
                      <a:pt x="370" y="131"/>
                    </a:lnTo>
                    <a:lnTo>
                      <a:pt x="367" y="128"/>
                    </a:lnTo>
                    <a:lnTo>
                      <a:pt x="357" y="127"/>
                    </a:lnTo>
                    <a:lnTo>
                      <a:pt x="346" y="123"/>
                    </a:lnTo>
                    <a:lnTo>
                      <a:pt x="346" y="117"/>
                    </a:lnTo>
                    <a:lnTo>
                      <a:pt x="340" y="117"/>
                    </a:lnTo>
                    <a:lnTo>
                      <a:pt x="338" y="113"/>
                    </a:lnTo>
                    <a:lnTo>
                      <a:pt x="338" y="110"/>
                    </a:lnTo>
                    <a:lnTo>
                      <a:pt x="340" y="104"/>
                    </a:lnTo>
                    <a:lnTo>
                      <a:pt x="340" y="103"/>
                    </a:lnTo>
                    <a:lnTo>
                      <a:pt x="332" y="87"/>
                    </a:lnTo>
                    <a:lnTo>
                      <a:pt x="317" y="79"/>
                    </a:lnTo>
                    <a:lnTo>
                      <a:pt x="307" y="81"/>
                    </a:lnTo>
                    <a:lnTo>
                      <a:pt x="304" y="81"/>
                    </a:lnTo>
                    <a:lnTo>
                      <a:pt x="303" y="82"/>
                    </a:lnTo>
                    <a:lnTo>
                      <a:pt x="293" y="85"/>
                    </a:lnTo>
                    <a:lnTo>
                      <a:pt x="290" y="85"/>
                    </a:lnTo>
                    <a:lnTo>
                      <a:pt x="283" y="84"/>
                    </a:lnTo>
                    <a:lnTo>
                      <a:pt x="275" y="84"/>
                    </a:lnTo>
                    <a:lnTo>
                      <a:pt x="272" y="85"/>
                    </a:lnTo>
                    <a:lnTo>
                      <a:pt x="265" y="88"/>
                    </a:lnTo>
                    <a:lnTo>
                      <a:pt x="264" y="88"/>
                    </a:lnTo>
                    <a:lnTo>
                      <a:pt x="264" y="104"/>
                    </a:lnTo>
                    <a:lnTo>
                      <a:pt x="262" y="111"/>
                    </a:lnTo>
                    <a:lnTo>
                      <a:pt x="258" y="113"/>
                    </a:lnTo>
                    <a:lnTo>
                      <a:pt x="247" y="100"/>
                    </a:lnTo>
                    <a:lnTo>
                      <a:pt x="240" y="102"/>
                    </a:lnTo>
                    <a:lnTo>
                      <a:pt x="237" y="103"/>
                    </a:lnTo>
                    <a:lnTo>
                      <a:pt x="223" y="103"/>
                    </a:lnTo>
                    <a:lnTo>
                      <a:pt x="215" y="100"/>
                    </a:lnTo>
                    <a:lnTo>
                      <a:pt x="209" y="88"/>
                    </a:lnTo>
                    <a:lnTo>
                      <a:pt x="208" y="88"/>
                    </a:lnTo>
                    <a:lnTo>
                      <a:pt x="209" y="85"/>
                    </a:lnTo>
                    <a:lnTo>
                      <a:pt x="223" y="68"/>
                    </a:lnTo>
                    <a:lnTo>
                      <a:pt x="230" y="50"/>
                    </a:lnTo>
                    <a:lnTo>
                      <a:pt x="238" y="36"/>
                    </a:lnTo>
                    <a:lnTo>
                      <a:pt x="213" y="29"/>
                    </a:lnTo>
                    <a:lnTo>
                      <a:pt x="212" y="29"/>
                    </a:lnTo>
                    <a:lnTo>
                      <a:pt x="211" y="26"/>
                    </a:lnTo>
                    <a:lnTo>
                      <a:pt x="209" y="25"/>
                    </a:lnTo>
                    <a:lnTo>
                      <a:pt x="205" y="18"/>
                    </a:lnTo>
                    <a:lnTo>
                      <a:pt x="206" y="12"/>
                    </a:lnTo>
                    <a:lnTo>
                      <a:pt x="206" y="10"/>
                    </a:lnTo>
                    <a:lnTo>
                      <a:pt x="205" y="5"/>
                    </a:lnTo>
                    <a:lnTo>
                      <a:pt x="204" y="5"/>
                    </a:lnTo>
                    <a:lnTo>
                      <a:pt x="197" y="7"/>
                    </a:lnTo>
                    <a:lnTo>
                      <a:pt x="188" y="7"/>
                    </a:lnTo>
                    <a:lnTo>
                      <a:pt x="181" y="5"/>
                    </a:lnTo>
                    <a:lnTo>
                      <a:pt x="170" y="0"/>
                    </a:lnTo>
                    <a:lnTo>
                      <a:pt x="156" y="0"/>
                    </a:lnTo>
                    <a:lnTo>
                      <a:pt x="141" y="5"/>
                    </a:lnTo>
                    <a:lnTo>
                      <a:pt x="138" y="17"/>
                    </a:lnTo>
                    <a:lnTo>
                      <a:pt x="138" y="21"/>
                    </a:lnTo>
                    <a:lnTo>
                      <a:pt x="135" y="22"/>
                    </a:lnTo>
                    <a:lnTo>
                      <a:pt x="122" y="26"/>
                    </a:lnTo>
                    <a:lnTo>
                      <a:pt x="115" y="29"/>
                    </a:lnTo>
                    <a:lnTo>
                      <a:pt x="111" y="26"/>
                    </a:lnTo>
                    <a:lnTo>
                      <a:pt x="107" y="21"/>
                    </a:lnTo>
                    <a:lnTo>
                      <a:pt x="107" y="19"/>
                    </a:lnTo>
                    <a:lnTo>
                      <a:pt x="104" y="19"/>
                    </a:lnTo>
                    <a:lnTo>
                      <a:pt x="103" y="18"/>
                    </a:lnTo>
                    <a:lnTo>
                      <a:pt x="91" y="22"/>
                    </a:lnTo>
                    <a:lnTo>
                      <a:pt x="86" y="30"/>
                    </a:lnTo>
                    <a:lnTo>
                      <a:pt x="74" y="26"/>
                    </a:lnTo>
                    <a:lnTo>
                      <a:pt x="67" y="2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26" name="Freeform 254">
                <a:extLst>
                  <a:ext uri="{FF2B5EF4-FFF2-40B4-BE49-F238E27FC236}">
                    <a16:creationId xmlns:a16="http://schemas.microsoft.com/office/drawing/2014/main" id="{0A8003D1-0631-5769-17BB-9327453F22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2" y="643"/>
                <a:ext cx="115" cy="162"/>
              </a:xfrm>
              <a:custGeom>
                <a:avLst/>
                <a:gdLst>
                  <a:gd name="T0" fmla="*/ 390 w 460"/>
                  <a:gd name="T1" fmla="*/ 164 h 646"/>
                  <a:gd name="T2" fmla="*/ 345 w 460"/>
                  <a:gd name="T3" fmla="*/ 130 h 646"/>
                  <a:gd name="T4" fmla="*/ 303 w 460"/>
                  <a:gd name="T5" fmla="*/ 118 h 646"/>
                  <a:gd name="T6" fmla="*/ 281 w 460"/>
                  <a:gd name="T7" fmla="*/ 90 h 646"/>
                  <a:gd name="T8" fmla="*/ 246 w 460"/>
                  <a:gd name="T9" fmla="*/ 48 h 646"/>
                  <a:gd name="T10" fmla="*/ 249 w 460"/>
                  <a:gd name="T11" fmla="*/ 30 h 646"/>
                  <a:gd name="T12" fmla="*/ 213 w 460"/>
                  <a:gd name="T13" fmla="*/ 9 h 646"/>
                  <a:gd name="T14" fmla="*/ 195 w 460"/>
                  <a:gd name="T15" fmla="*/ 2 h 646"/>
                  <a:gd name="T16" fmla="*/ 175 w 460"/>
                  <a:gd name="T17" fmla="*/ 30 h 646"/>
                  <a:gd name="T18" fmla="*/ 161 w 460"/>
                  <a:gd name="T19" fmla="*/ 73 h 646"/>
                  <a:gd name="T20" fmla="*/ 149 w 460"/>
                  <a:gd name="T21" fmla="*/ 115 h 646"/>
                  <a:gd name="T22" fmla="*/ 121 w 460"/>
                  <a:gd name="T23" fmla="*/ 114 h 646"/>
                  <a:gd name="T24" fmla="*/ 61 w 460"/>
                  <a:gd name="T25" fmla="*/ 146 h 646"/>
                  <a:gd name="T26" fmla="*/ 70 w 460"/>
                  <a:gd name="T27" fmla="*/ 165 h 646"/>
                  <a:gd name="T28" fmla="*/ 130 w 460"/>
                  <a:gd name="T29" fmla="*/ 193 h 646"/>
                  <a:gd name="T30" fmla="*/ 111 w 460"/>
                  <a:gd name="T31" fmla="*/ 208 h 646"/>
                  <a:gd name="T32" fmla="*/ 119 w 460"/>
                  <a:gd name="T33" fmla="*/ 245 h 646"/>
                  <a:gd name="T34" fmla="*/ 89 w 460"/>
                  <a:gd name="T35" fmla="*/ 285 h 646"/>
                  <a:gd name="T36" fmla="*/ 109 w 460"/>
                  <a:gd name="T37" fmla="*/ 313 h 646"/>
                  <a:gd name="T38" fmla="*/ 112 w 460"/>
                  <a:gd name="T39" fmla="*/ 354 h 646"/>
                  <a:gd name="T40" fmla="*/ 149 w 460"/>
                  <a:gd name="T41" fmla="*/ 349 h 646"/>
                  <a:gd name="T42" fmla="*/ 223 w 460"/>
                  <a:gd name="T43" fmla="*/ 368 h 646"/>
                  <a:gd name="T44" fmla="*/ 231 w 460"/>
                  <a:gd name="T45" fmla="*/ 387 h 646"/>
                  <a:gd name="T46" fmla="*/ 206 w 460"/>
                  <a:gd name="T47" fmla="*/ 450 h 646"/>
                  <a:gd name="T48" fmla="*/ 168 w 460"/>
                  <a:gd name="T49" fmla="*/ 476 h 646"/>
                  <a:gd name="T50" fmla="*/ 132 w 460"/>
                  <a:gd name="T51" fmla="*/ 509 h 646"/>
                  <a:gd name="T52" fmla="*/ 112 w 460"/>
                  <a:gd name="T53" fmla="*/ 553 h 646"/>
                  <a:gd name="T54" fmla="*/ 118 w 460"/>
                  <a:gd name="T55" fmla="*/ 580 h 646"/>
                  <a:gd name="T56" fmla="*/ 66 w 460"/>
                  <a:gd name="T57" fmla="*/ 590 h 646"/>
                  <a:gd name="T58" fmla="*/ 39 w 460"/>
                  <a:gd name="T59" fmla="*/ 573 h 646"/>
                  <a:gd name="T60" fmla="*/ 37 w 460"/>
                  <a:gd name="T61" fmla="*/ 572 h 646"/>
                  <a:gd name="T62" fmla="*/ 19 w 460"/>
                  <a:gd name="T63" fmla="*/ 574 h 646"/>
                  <a:gd name="T64" fmla="*/ 0 w 460"/>
                  <a:gd name="T65" fmla="*/ 577 h 646"/>
                  <a:gd name="T66" fmla="*/ 42 w 460"/>
                  <a:gd name="T67" fmla="*/ 608 h 646"/>
                  <a:gd name="T68" fmla="*/ 84 w 460"/>
                  <a:gd name="T69" fmla="*/ 640 h 646"/>
                  <a:gd name="T70" fmla="*/ 130 w 460"/>
                  <a:gd name="T71" fmla="*/ 626 h 646"/>
                  <a:gd name="T72" fmla="*/ 176 w 460"/>
                  <a:gd name="T73" fmla="*/ 636 h 646"/>
                  <a:gd name="T74" fmla="*/ 207 w 460"/>
                  <a:gd name="T75" fmla="*/ 632 h 646"/>
                  <a:gd name="T76" fmla="*/ 202 w 460"/>
                  <a:gd name="T77" fmla="*/ 606 h 646"/>
                  <a:gd name="T78" fmla="*/ 200 w 460"/>
                  <a:gd name="T79" fmla="*/ 569 h 646"/>
                  <a:gd name="T80" fmla="*/ 169 w 460"/>
                  <a:gd name="T81" fmla="*/ 546 h 646"/>
                  <a:gd name="T82" fmla="*/ 211 w 460"/>
                  <a:gd name="T83" fmla="*/ 539 h 646"/>
                  <a:gd name="T84" fmla="*/ 250 w 460"/>
                  <a:gd name="T85" fmla="*/ 559 h 646"/>
                  <a:gd name="T86" fmla="*/ 294 w 460"/>
                  <a:gd name="T87" fmla="*/ 544 h 646"/>
                  <a:gd name="T88" fmla="*/ 363 w 460"/>
                  <a:gd name="T89" fmla="*/ 584 h 646"/>
                  <a:gd name="T90" fmla="*/ 404 w 460"/>
                  <a:gd name="T91" fmla="*/ 616 h 646"/>
                  <a:gd name="T92" fmla="*/ 430 w 460"/>
                  <a:gd name="T93" fmla="*/ 516 h 646"/>
                  <a:gd name="T94" fmla="*/ 415 w 460"/>
                  <a:gd name="T95" fmla="*/ 476 h 646"/>
                  <a:gd name="T96" fmla="*/ 451 w 460"/>
                  <a:gd name="T97" fmla="*/ 461 h 646"/>
                  <a:gd name="T98" fmla="*/ 420 w 460"/>
                  <a:gd name="T99" fmla="*/ 414 h 646"/>
                  <a:gd name="T100" fmla="*/ 442 w 460"/>
                  <a:gd name="T101" fmla="*/ 338 h 646"/>
                  <a:gd name="T102" fmla="*/ 457 w 460"/>
                  <a:gd name="T103" fmla="*/ 323 h 646"/>
                  <a:gd name="T104" fmla="*/ 430 w 460"/>
                  <a:gd name="T105" fmla="*/ 284 h 646"/>
                  <a:gd name="T106" fmla="*/ 457 w 460"/>
                  <a:gd name="T107" fmla="*/ 238 h 646"/>
                  <a:gd name="T108" fmla="*/ 439 w 460"/>
                  <a:gd name="T109" fmla="*/ 222 h 646"/>
                  <a:gd name="T110" fmla="*/ 432 w 460"/>
                  <a:gd name="T111" fmla="*/ 193 h 6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460" h="646">
                    <a:moveTo>
                      <a:pt x="426" y="185"/>
                    </a:moveTo>
                    <a:lnTo>
                      <a:pt x="414" y="172"/>
                    </a:lnTo>
                    <a:lnTo>
                      <a:pt x="408" y="164"/>
                    </a:lnTo>
                    <a:lnTo>
                      <a:pt x="404" y="161"/>
                    </a:lnTo>
                    <a:lnTo>
                      <a:pt x="404" y="160"/>
                    </a:lnTo>
                    <a:lnTo>
                      <a:pt x="401" y="162"/>
                    </a:lnTo>
                    <a:lnTo>
                      <a:pt x="397" y="162"/>
                    </a:lnTo>
                    <a:lnTo>
                      <a:pt x="390" y="164"/>
                    </a:lnTo>
                    <a:lnTo>
                      <a:pt x="387" y="165"/>
                    </a:lnTo>
                    <a:lnTo>
                      <a:pt x="366" y="171"/>
                    </a:lnTo>
                    <a:lnTo>
                      <a:pt x="366" y="169"/>
                    </a:lnTo>
                    <a:lnTo>
                      <a:pt x="363" y="165"/>
                    </a:lnTo>
                    <a:lnTo>
                      <a:pt x="361" y="164"/>
                    </a:lnTo>
                    <a:lnTo>
                      <a:pt x="353" y="144"/>
                    </a:lnTo>
                    <a:lnTo>
                      <a:pt x="353" y="143"/>
                    </a:lnTo>
                    <a:lnTo>
                      <a:pt x="345" y="130"/>
                    </a:lnTo>
                    <a:lnTo>
                      <a:pt x="340" y="107"/>
                    </a:lnTo>
                    <a:lnTo>
                      <a:pt x="338" y="104"/>
                    </a:lnTo>
                    <a:lnTo>
                      <a:pt x="338" y="101"/>
                    </a:lnTo>
                    <a:lnTo>
                      <a:pt x="327" y="95"/>
                    </a:lnTo>
                    <a:lnTo>
                      <a:pt x="326" y="94"/>
                    </a:lnTo>
                    <a:lnTo>
                      <a:pt x="323" y="95"/>
                    </a:lnTo>
                    <a:lnTo>
                      <a:pt x="305" y="118"/>
                    </a:lnTo>
                    <a:lnTo>
                      <a:pt x="303" y="118"/>
                    </a:lnTo>
                    <a:lnTo>
                      <a:pt x="302" y="116"/>
                    </a:lnTo>
                    <a:lnTo>
                      <a:pt x="295" y="115"/>
                    </a:lnTo>
                    <a:lnTo>
                      <a:pt x="290" y="111"/>
                    </a:lnTo>
                    <a:lnTo>
                      <a:pt x="288" y="107"/>
                    </a:lnTo>
                    <a:lnTo>
                      <a:pt x="288" y="101"/>
                    </a:lnTo>
                    <a:lnTo>
                      <a:pt x="287" y="95"/>
                    </a:lnTo>
                    <a:lnTo>
                      <a:pt x="284" y="91"/>
                    </a:lnTo>
                    <a:lnTo>
                      <a:pt x="281" y="90"/>
                    </a:lnTo>
                    <a:lnTo>
                      <a:pt x="276" y="84"/>
                    </a:lnTo>
                    <a:lnTo>
                      <a:pt x="276" y="59"/>
                    </a:lnTo>
                    <a:lnTo>
                      <a:pt x="277" y="58"/>
                    </a:lnTo>
                    <a:lnTo>
                      <a:pt x="277" y="55"/>
                    </a:lnTo>
                    <a:lnTo>
                      <a:pt x="276" y="51"/>
                    </a:lnTo>
                    <a:lnTo>
                      <a:pt x="271" y="44"/>
                    </a:lnTo>
                    <a:lnTo>
                      <a:pt x="257" y="44"/>
                    </a:lnTo>
                    <a:lnTo>
                      <a:pt x="246" y="48"/>
                    </a:lnTo>
                    <a:lnTo>
                      <a:pt x="246" y="49"/>
                    </a:lnTo>
                    <a:lnTo>
                      <a:pt x="242" y="51"/>
                    </a:lnTo>
                    <a:lnTo>
                      <a:pt x="239" y="47"/>
                    </a:lnTo>
                    <a:lnTo>
                      <a:pt x="238" y="41"/>
                    </a:lnTo>
                    <a:lnTo>
                      <a:pt x="239" y="38"/>
                    </a:lnTo>
                    <a:lnTo>
                      <a:pt x="242" y="35"/>
                    </a:lnTo>
                    <a:lnTo>
                      <a:pt x="248" y="31"/>
                    </a:lnTo>
                    <a:lnTo>
                      <a:pt x="249" y="30"/>
                    </a:lnTo>
                    <a:lnTo>
                      <a:pt x="249" y="27"/>
                    </a:lnTo>
                    <a:lnTo>
                      <a:pt x="239" y="17"/>
                    </a:lnTo>
                    <a:lnTo>
                      <a:pt x="232" y="16"/>
                    </a:lnTo>
                    <a:lnTo>
                      <a:pt x="232" y="14"/>
                    </a:lnTo>
                    <a:lnTo>
                      <a:pt x="228" y="14"/>
                    </a:lnTo>
                    <a:lnTo>
                      <a:pt x="224" y="11"/>
                    </a:lnTo>
                    <a:lnTo>
                      <a:pt x="214" y="9"/>
                    </a:lnTo>
                    <a:lnTo>
                      <a:pt x="213" y="9"/>
                    </a:lnTo>
                    <a:lnTo>
                      <a:pt x="204" y="7"/>
                    </a:lnTo>
                    <a:lnTo>
                      <a:pt x="204" y="9"/>
                    </a:lnTo>
                    <a:lnTo>
                      <a:pt x="202" y="7"/>
                    </a:lnTo>
                    <a:lnTo>
                      <a:pt x="200" y="7"/>
                    </a:lnTo>
                    <a:lnTo>
                      <a:pt x="199" y="6"/>
                    </a:lnTo>
                    <a:lnTo>
                      <a:pt x="199" y="4"/>
                    </a:lnTo>
                    <a:lnTo>
                      <a:pt x="197" y="4"/>
                    </a:lnTo>
                    <a:lnTo>
                      <a:pt x="195" y="2"/>
                    </a:lnTo>
                    <a:lnTo>
                      <a:pt x="190" y="0"/>
                    </a:lnTo>
                    <a:lnTo>
                      <a:pt x="186" y="0"/>
                    </a:lnTo>
                    <a:lnTo>
                      <a:pt x="182" y="10"/>
                    </a:lnTo>
                    <a:lnTo>
                      <a:pt x="178" y="14"/>
                    </a:lnTo>
                    <a:lnTo>
                      <a:pt x="179" y="14"/>
                    </a:lnTo>
                    <a:lnTo>
                      <a:pt x="179" y="19"/>
                    </a:lnTo>
                    <a:lnTo>
                      <a:pt x="178" y="21"/>
                    </a:lnTo>
                    <a:lnTo>
                      <a:pt x="175" y="30"/>
                    </a:lnTo>
                    <a:lnTo>
                      <a:pt x="169" y="41"/>
                    </a:lnTo>
                    <a:lnTo>
                      <a:pt x="169" y="52"/>
                    </a:lnTo>
                    <a:lnTo>
                      <a:pt x="175" y="62"/>
                    </a:lnTo>
                    <a:lnTo>
                      <a:pt x="175" y="63"/>
                    </a:lnTo>
                    <a:lnTo>
                      <a:pt x="164" y="69"/>
                    </a:lnTo>
                    <a:lnTo>
                      <a:pt x="165" y="70"/>
                    </a:lnTo>
                    <a:lnTo>
                      <a:pt x="165" y="73"/>
                    </a:lnTo>
                    <a:lnTo>
                      <a:pt x="161" y="73"/>
                    </a:lnTo>
                    <a:lnTo>
                      <a:pt x="157" y="74"/>
                    </a:lnTo>
                    <a:lnTo>
                      <a:pt x="153" y="79"/>
                    </a:lnTo>
                    <a:lnTo>
                      <a:pt x="154" y="80"/>
                    </a:lnTo>
                    <a:lnTo>
                      <a:pt x="153" y="81"/>
                    </a:lnTo>
                    <a:lnTo>
                      <a:pt x="151" y="86"/>
                    </a:lnTo>
                    <a:lnTo>
                      <a:pt x="150" y="97"/>
                    </a:lnTo>
                    <a:lnTo>
                      <a:pt x="149" y="101"/>
                    </a:lnTo>
                    <a:lnTo>
                      <a:pt x="149" y="115"/>
                    </a:lnTo>
                    <a:lnTo>
                      <a:pt x="150" y="121"/>
                    </a:lnTo>
                    <a:lnTo>
                      <a:pt x="153" y="125"/>
                    </a:lnTo>
                    <a:lnTo>
                      <a:pt x="154" y="130"/>
                    </a:lnTo>
                    <a:lnTo>
                      <a:pt x="154" y="132"/>
                    </a:lnTo>
                    <a:lnTo>
                      <a:pt x="146" y="136"/>
                    </a:lnTo>
                    <a:lnTo>
                      <a:pt x="146" y="134"/>
                    </a:lnTo>
                    <a:lnTo>
                      <a:pt x="142" y="132"/>
                    </a:lnTo>
                    <a:lnTo>
                      <a:pt x="121" y="114"/>
                    </a:lnTo>
                    <a:lnTo>
                      <a:pt x="119" y="112"/>
                    </a:lnTo>
                    <a:lnTo>
                      <a:pt x="109" y="112"/>
                    </a:lnTo>
                    <a:lnTo>
                      <a:pt x="102" y="118"/>
                    </a:lnTo>
                    <a:lnTo>
                      <a:pt x="95" y="129"/>
                    </a:lnTo>
                    <a:lnTo>
                      <a:pt x="98" y="132"/>
                    </a:lnTo>
                    <a:lnTo>
                      <a:pt x="76" y="144"/>
                    </a:lnTo>
                    <a:lnTo>
                      <a:pt x="68" y="147"/>
                    </a:lnTo>
                    <a:lnTo>
                      <a:pt x="61" y="146"/>
                    </a:lnTo>
                    <a:lnTo>
                      <a:pt x="59" y="147"/>
                    </a:lnTo>
                    <a:lnTo>
                      <a:pt x="59" y="150"/>
                    </a:lnTo>
                    <a:lnTo>
                      <a:pt x="61" y="154"/>
                    </a:lnTo>
                    <a:lnTo>
                      <a:pt x="61" y="155"/>
                    </a:lnTo>
                    <a:lnTo>
                      <a:pt x="56" y="161"/>
                    </a:lnTo>
                    <a:lnTo>
                      <a:pt x="56" y="164"/>
                    </a:lnTo>
                    <a:lnTo>
                      <a:pt x="63" y="164"/>
                    </a:lnTo>
                    <a:lnTo>
                      <a:pt x="70" y="165"/>
                    </a:lnTo>
                    <a:lnTo>
                      <a:pt x="72" y="165"/>
                    </a:lnTo>
                    <a:lnTo>
                      <a:pt x="80" y="178"/>
                    </a:lnTo>
                    <a:lnTo>
                      <a:pt x="86" y="196"/>
                    </a:lnTo>
                    <a:lnTo>
                      <a:pt x="90" y="199"/>
                    </a:lnTo>
                    <a:lnTo>
                      <a:pt x="105" y="199"/>
                    </a:lnTo>
                    <a:lnTo>
                      <a:pt x="112" y="197"/>
                    </a:lnTo>
                    <a:lnTo>
                      <a:pt x="115" y="197"/>
                    </a:lnTo>
                    <a:lnTo>
                      <a:pt x="130" y="193"/>
                    </a:lnTo>
                    <a:lnTo>
                      <a:pt x="130" y="199"/>
                    </a:lnTo>
                    <a:lnTo>
                      <a:pt x="126" y="204"/>
                    </a:lnTo>
                    <a:lnTo>
                      <a:pt x="123" y="207"/>
                    </a:lnTo>
                    <a:lnTo>
                      <a:pt x="121" y="207"/>
                    </a:lnTo>
                    <a:lnTo>
                      <a:pt x="121" y="208"/>
                    </a:lnTo>
                    <a:lnTo>
                      <a:pt x="119" y="207"/>
                    </a:lnTo>
                    <a:lnTo>
                      <a:pt x="115" y="207"/>
                    </a:lnTo>
                    <a:lnTo>
                      <a:pt x="111" y="208"/>
                    </a:lnTo>
                    <a:lnTo>
                      <a:pt x="109" y="210"/>
                    </a:lnTo>
                    <a:lnTo>
                      <a:pt x="118" y="228"/>
                    </a:lnTo>
                    <a:lnTo>
                      <a:pt x="115" y="231"/>
                    </a:lnTo>
                    <a:lnTo>
                      <a:pt x="116" y="234"/>
                    </a:lnTo>
                    <a:lnTo>
                      <a:pt x="118" y="241"/>
                    </a:lnTo>
                    <a:lnTo>
                      <a:pt x="119" y="243"/>
                    </a:lnTo>
                    <a:lnTo>
                      <a:pt x="121" y="245"/>
                    </a:lnTo>
                    <a:lnTo>
                      <a:pt x="119" y="245"/>
                    </a:lnTo>
                    <a:lnTo>
                      <a:pt x="112" y="253"/>
                    </a:lnTo>
                    <a:lnTo>
                      <a:pt x="106" y="255"/>
                    </a:lnTo>
                    <a:lnTo>
                      <a:pt x="91" y="256"/>
                    </a:lnTo>
                    <a:lnTo>
                      <a:pt x="84" y="256"/>
                    </a:lnTo>
                    <a:lnTo>
                      <a:pt x="87" y="263"/>
                    </a:lnTo>
                    <a:lnTo>
                      <a:pt x="87" y="266"/>
                    </a:lnTo>
                    <a:lnTo>
                      <a:pt x="84" y="273"/>
                    </a:lnTo>
                    <a:lnTo>
                      <a:pt x="89" y="285"/>
                    </a:lnTo>
                    <a:lnTo>
                      <a:pt x="95" y="292"/>
                    </a:lnTo>
                    <a:lnTo>
                      <a:pt x="108" y="291"/>
                    </a:lnTo>
                    <a:lnTo>
                      <a:pt x="106" y="292"/>
                    </a:lnTo>
                    <a:lnTo>
                      <a:pt x="104" y="298"/>
                    </a:lnTo>
                    <a:lnTo>
                      <a:pt x="102" y="299"/>
                    </a:lnTo>
                    <a:lnTo>
                      <a:pt x="102" y="301"/>
                    </a:lnTo>
                    <a:lnTo>
                      <a:pt x="108" y="308"/>
                    </a:lnTo>
                    <a:lnTo>
                      <a:pt x="109" y="313"/>
                    </a:lnTo>
                    <a:lnTo>
                      <a:pt x="109" y="335"/>
                    </a:lnTo>
                    <a:lnTo>
                      <a:pt x="108" y="338"/>
                    </a:lnTo>
                    <a:lnTo>
                      <a:pt x="108" y="340"/>
                    </a:lnTo>
                    <a:lnTo>
                      <a:pt x="109" y="341"/>
                    </a:lnTo>
                    <a:lnTo>
                      <a:pt x="109" y="342"/>
                    </a:lnTo>
                    <a:lnTo>
                      <a:pt x="111" y="344"/>
                    </a:lnTo>
                    <a:lnTo>
                      <a:pt x="112" y="347"/>
                    </a:lnTo>
                    <a:lnTo>
                      <a:pt x="112" y="354"/>
                    </a:lnTo>
                    <a:lnTo>
                      <a:pt x="113" y="354"/>
                    </a:lnTo>
                    <a:lnTo>
                      <a:pt x="113" y="355"/>
                    </a:lnTo>
                    <a:lnTo>
                      <a:pt x="116" y="356"/>
                    </a:lnTo>
                    <a:lnTo>
                      <a:pt x="118" y="358"/>
                    </a:lnTo>
                    <a:lnTo>
                      <a:pt x="123" y="358"/>
                    </a:lnTo>
                    <a:lnTo>
                      <a:pt x="147" y="355"/>
                    </a:lnTo>
                    <a:lnTo>
                      <a:pt x="147" y="349"/>
                    </a:lnTo>
                    <a:lnTo>
                      <a:pt x="149" y="349"/>
                    </a:lnTo>
                    <a:lnTo>
                      <a:pt x="154" y="347"/>
                    </a:lnTo>
                    <a:lnTo>
                      <a:pt x="178" y="361"/>
                    </a:lnTo>
                    <a:lnTo>
                      <a:pt x="185" y="362"/>
                    </a:lnTo>
                    <a:lnTo>
                      <a:pt x="193" y="362"/>
                    </a:lnTo>
                    <a:lnTo>
                      <a:pt x="203" y="361"/>
                    </a:lnTo>
                    <a:lnTo>
                      <a:pt x="204" y="361"/>
                    </a:lnTo>
                    <a:lnTo>
                      <a:pt x="210" y="362"/>
                    </a:lnTo>
                    <a:lnTo>
                      <a:pt x="223" y="368"/>
                    </a:lnTo>
                    <a:lnTo>
                      <a:pt x="223" y="372"/>
                    </a:lnTo>
                    <a:lnTo>
                      <a:pt x="229" y="375"/>
                    </a:lnTo>
                    <a:lnTo>
                      <a:pt x="238" y="378"/>
                    </a:lnTo>
                    <a:lnTo>
                      <a:pt x="235" y="379"/>
                    </a:lnTo>
                    <a:lnTo>
                      <a:pt x="235" y="380"/>
                    </a:lnTo>
                    <a:lnTo>
                      <a:pt x="234" y="380"/>
                    </a:lnTo>
                    <a:lnTo>
                      <a:pt x="231" y="385"/>
                    </a:lnTo>
                    <a:lnTo>
                      <a:pt x="231" y="387"/>
                    </a:lnTo>
                    <a:lnTo>
                      <a:pt x="236" y="392"/>
                    </a:lnTo>
                    <a:lnTo>
                      <a:pt x="238" y="393"/>
                    </a:lnTo>
                    <a:lnTo>
                      <a:pt x="236" y="394"/>
                    </a:lnTo>
                    <a:lnTo>
                      <a:pt x="226" y="404"/>
                    </a:lnTo>
                    <a:lnTo>
                      <a:pt x="228" y="404"/>
                    </a:lnTo>
                    <a:lnTo>
                      <a:pt x="210" y="422"/>
                    </a:lnTo>
                    <a:lnTo>
                      <a:pt x="206" y="439"/>
                    </a:lnTo>
                    <a:lnTo>
                      <a:pt x="206" y="450"/>
                    </a:lnTo>
                    <a:lnTo>
                      <a:pt x="203" y="457"/>
                    </a:lnTo>
                    <a:lnTo>
                      <a:pt x="202" y="457"/>
                    </a:lnTo>
                    <a:lnTo>
                      <a:pt x="193" y="465"/>
                    </a:lnTo>
                    <a:lnTo>
                      <a:pt x="192" y="467"/>
                    </a:lnTo>
                    <a:lnTo>
                      <a:pt x="190" y="465"/>
                    </a:lnTo>
                    <a:lnTo>
                      <a:pt x="173" y="474"/>
                    </a:lnTo>
                    <a:lnTo>
                      <a:pt x="169" y="475"/>
                    </a:lnTo>
                    <a:lnTo>
                      <a:pt x="168" y="476"/>
                    </a:lnTo>
                    <a:lnTo>
                      <a:pt x="168" y="479"/>
                    </a:lnTo>
                    <a:lnTo>
                      <a:pt x="169" y="484"/>
                    </a:lnTo>
                    <a:lnTo>
                      <a:pt x="142" y="478"/>
                    </a:lnTo>
                    <a:lnTo>
                      <a:pt x="128" y="478"/>
                    </a:lnTo>
                    <a:lnTo>
                      <a:pt x="126" y="479"/>
                    </a:lnTo>
                    <a:lnTo>
                      <a:pt x="126" y="492"/>
                    </a:lnTo>
                    <a:lnTo>
                      <a:pt x="135" y="502"/>
                    </a:lnTo>
                    <a:lnTo>
                      <a:pt x="132" y="509"/>
                    </a:lnTo>
                    <a:lnTo>
                      <a:pt x="132" y="529"/>
                    </a:lnTo>
                    <a:lnTo>
                      <a:pt x="130" y="529"/>
                    </a:lnTo>
                    <a:lnTo>
                      <a:pt x="119" y="526"/>
                    </a:lnTo>
                    <a:lnTo>
                      <a:pt x="118" y="527"/>
                    </a:lnTo>
                    <a:lnTo>
                      <a:pt x="122" y="539"/>
                    </a:lnTo>
                    <a:lnTo>
                      <a:pt x="121" y="545"/>
                    </a:lnTo>
                    <a:lnTo>
                      <a:pt x="115" y="553"/>
                    </a:lnTo>
                    <a:lnTo>
                      <a:pt x="112" y="553"/>
                    </a:lnTo>
                    <a:lnTo>
                      <a:pt x="111" y="552"/>
                    </a:lnTo>
                    <a:lnTo>
                      <a:pt x="105" y="553"/>
                    </a:lnTo>
                    <a:lnTo>
                      <a:pt x="104" y="553"/>
                    </a:lnTo>
                    <a:lnTo>
                      <a:pt x="102" y="555"/>
                    </a:lnTo>
                    <a:lnTo>
                      <a:pt x="102" y="556"/>
                    </a:lnTo>
                    <a:lnTo>
                      <a:pt x="105" y="563"/>
                    </a:lnTo>
                    <a:lnTo>
                      <a:pt x="118" y="576"/>
                    </a:lnTo>
                    <a:lnTo>
                      <a:pt x="118" y="580"/>
                    </a:lnTo>
                    <a:lnTo>
                      <a:pt x="106" y="579"/>
                    </a:lnTo>
                    <a:lnTo>
                      <a:pt x="101" y="583"/>
                    </a:lnTo>
                    <a:lnTo>
                      <a:pt x="99" y="587"/>
                    </a:lnTo>
                    <a:lnTo>
                      <a:pt x="95" y="590"/>
                    </a:lnTo>
                    <a:lnTo>
                      <a:pt x="80" y="590"/>
                    </a:lnTo>
                    <a:lnTo>
                      <a:pt x="73" y="591"/>
                    </a:lnTo>
                    <a:lnTo>
                      <a:pt x="68" y="591"/>
                    </a:lnTo>
                    <a:lnTo>
                      <a:pt x="66" y="590"/>
                    </a:lnTo>
                    <a:lnTo>
                      <a:pt x="51" y="570"/>
                    </a:lnTo>
                    <a:lnTo>
                      <a:pt x="51" y="569"/>
                    </a:lnTo>
                    <a:lnTo>
                      <a:pt x="49" y="569"/>
                    </a:lnTo>
                    <a:lnTo>
                      <a:pt x="48" y="567"/>
                    </a:lnTo>
                    <a:lnTo>
                      <a:pt x="46" y="567"/>
                    </a:lnTo>
                    <a:lnTo>
                      <a:pt x="42" y="569"/>
                    </a:lnTo>
                    <a:lnTo>
                      <a:pt x="41" y="569"/>
                    </a:lnTo>
                    <a:lnTo>
                      <a:pt x="39" y="573"/>
                    </a:lnTo>
                    <a:lnTo>
                      <a:pt x="41" y="573"/>
                    </a:lnTo>
                    <a:lnTo>
                      <a:pt x="41" y="577"/>
                    </a:lnTo>
                    <a:lnTo>
                      <a:pt x="38" y="577"/>
                    </a:lnTo>
                    <a:lnTo>
                      <a:pt x="34" y="576"/>
                    </a:lnTo>
                    <a:lnTo>
                      <a:pt x="32" y="576"/>
                    </a:lnTo>
                    <a:lnTo>
                      <a:pt x="31" y="573"/>
                    </a:lnTo>
                    <a:lnTo>
                      <a:pt x="31" y="572"/>
                    </a:lnTo>
                    <a:lnTo>
                      <a:pt x="37" y="572"/>
                    </a:lnTo>
                    <a:lnTo>
                      <a:pt x="38" y="570"/>
                    </a:lnTo>
                    <a:lnTo>
                      <a:pt x="38" y="569"/>
                    </a:lnTo>
                    <a:lnTo>
                      <a:pt x="35" y="566"/>
                    </a:lnTo>
                    <a:lnTo>
                      <a:pt x="34" y="566"/>
                    </a:lnTo>
                    <a:lnTo>
                      <a:pt x="34" y="567"/>
                    </a:lnTo>
                    <a:lnTo>
                      <a:pt x="31" y="567"/>
                    </a:lnTo>
                    <a:lnTo>
                      <a:pt x="22" y="576"/>
                    </a:lnTo>
                    <a:lnTo>
                      <a:pt x="19" y="574"/>
                    </a:lnTo>
                    <a:lnTo>
                      <a:pt x="16" y="576"/>
                    </a:lnTo>
                    <a:lnTo>
                      <a:pt x="15" y="576"/>
                    </a:lnTo>
                    <a:lnTo>
                      <a:pt x="12" y="574"/>
                    </a:lnTo>
                    <a:lnTo>
                      <a:pt x="9" y="572"/>
                    </a:lnTo>
                    <a:lnTo>
                      <a:pt x="3" y="574"/>
                    </a:lnTo>
                    <a:lnTo>
                      <a:pt x="2" y="574"/>
                    </a:lnTo>
                    <a:lnTo>
                      <a:pt x="2" y="576"/>
                    </a:lnTo>
                    <a:lnTo>
                      <a:pt x="0" y="577"/>
                    </a:lnTo>
                    <a:lnTo>
                      <a:pt x="0" y="579"/>
                    </a:lnTo>
                    <a:lnTo>
                      <a:pt x="2" y="584"/>
                    </a:lnTo>
                    <a:lnTo>
                      <a:pt x="2" y="590"/>
                    </a:lnTo>
                    <a:lnTo>
                      <a:pt x="3" y="591"/>
                    </a:lnTo>
                    <a:lnTo>
                      <a:pt x="12" y="591"/>
                    </a:lnTo>
                    <a:lnTo>
                      <a:pt x="16" y="590"/>
                    </a:lnTo>
                    <a:lnTo>
                      <a:pt x="41" y="608"/>
                    </a:lnTo>
                    <a:lnTo>
                      <a:pt x="42" y="608"/>
                    </a:lnTo>
                    <a:lnTo>
                      <a:pt x="53" y="611"/>
                    </a:lnTo>
                    <a:lnTo>
                      <a:pt x="56" y="615"/>
                    </a:lnTo>
                    <a:lnTo>
                      <a:pt x="59" y="616"/>
                    </a:lnTo>
                    <a:lnTo>
                      <a:pt x="66" y="629"/>
                    </a:lnTo>
                    <a:lnTo>
                      <a:pt x="70" y="641"/>
                    </a:lnTo>
                    <a:lnTo>
                      <a:pt x="71" y="643"/>
                    </a:lnTo>
                    <a:lnTo>
                      <a:pt x="82" y="640"/>
                    </a:lnTo>
                    <a:lnTo>
                      <a:pt x="84" y="640"/>
                    </a:lnTo>
                    <a:lnTo>
                      <a:pt x="87" y="641"/>
                    </a:lnTo>
                    <a:lnTo>
                      <a:pt x="90" y="641"/>
                    </a:lnTo>
                    <a:lnTo>
                      <a:pt x="97" y="636"/>
                    </a:lnTo>
                    <a:lnTo>
                      <a:pt x="109" y="629"/>
                    </a:lnTo>
                    <a:lnTo>
                      <a:pt x="113" y="627"/>
                    </a:lnTo>
                    <a:lnTo>
                      <a:pt x="113" y="629"/>
                    </a:lnTo>
                    <a:lnTo>
                      <a:pt x="119" y="633"/>
                    </a:lnTo>
                    <a:lnTo>
                      <a:pt x="130" y="626"/>
                    </a:lnTo>
                    <a:lnTo>
                      <a:pt x="130" y="625"/>
                    </a:lnTo>
                    <a:lnTo>
                      <a:pt x="135" y="623"/>
                    </a:lnTo>
                    <a:lnTo>
                      <a:pt x="137" y="622"/>
                    </a:lnTo>
                    <a:lnTo>
                      <a:pt x="142" y="622"/>
                    </a:lnTo>
                    <a:lnTo>
                      <a:pt x="149" y="623"/>
                    </a:lnTo>
                    <a:lnTo>
                      <a:pt x="168" y="625"/>
                    </a:lnTo>
                    <a:lnTo>
                      <a:pt x="168" y="630"/>
                    </a:lnTo>
                    <a:lnTo>
                      <a:pt x="176" y="636"/>
                    </a:lnTo>
                    <a:lnTo>
                      <a:pt x="178" y="636"/>
                    </a:lnTo>
                    <a:lnTo>
                      <a:pt x="179" y="637"/>
                    </a:lnTo>
                    <a:lnTo>
                      <a:pt x="185" y="639"/>
                    </a:lnTo>
                    <a:lnTo>
                      <a:pt x="188" y="639"/>
                    </a:lnTo>
                    <a:lnTo>
                      <a:pt x="190" y="640"/>
                    </a:lnTo>
                    <a:lnTo>
                      <a:pt x="193" y="643"/>
                    </a:lnTo>
                    <a:lnTo>
                      <a:pt x="200" y="646"/>
                    </a:lnTo>
                    <a:lnTo>
                      <a:pt x="207" y="632"/>
                    </a:lnTo>
                    <a:lnTo>
                      <a:pt x="207" y="627"/>
                    </a:lnTo>
                    <a:lnTo>
                      <a:pt x="204" y="623"/>
                    </a:lnTo>
                    <a:lnTo>
                      <a:pt x="196" y="615"/>
                    </a:lnTo>
                    <a:lnTo>
                      <a:pt x="195" y="611"/>
                    </a:lnTo>
                    <a:lnTo>
                      <a:pt x="197" y="611"/>
                    </a:lnTo>
                    <a:lnTo>
                      <a:pt x="200" y="609"/>
                    </a:lnTo>
                    <a:lnTo>
                      <a:pt x="200" y="606"/>
                    </a:lnTo>
                    <a:lnTo>
                      <a:pt x="202" y="606"/>
                    </a:lnTo>
                    <a:lnTo>
                      <a:pt x="204" y="604"/>
                    </a:lnTo>
                    <a:lnTo>
                      <a:pt x="206" y="601"/>
                    </a:lnTo>
                    <a:lnTo>
                      <a:pt x="207" y="588"/>
                    </a:lnTo>
                    <a:lnTo>
                      <a:pt x="207" y="580"/>
                    </a:lnTo>
                    <a:lnTo>
                      <a:pt x="209" y="580"/>
                    </a:lnTo>
                    <a:lnTo>
                      <a:pt x="209" y="579"/>
                    </a:lnTo>
                    <a:lnTo>
                      <a:pt x="206" y="573"/>
                    </a:lnTo>
                    <a:lnTo>
                      <a:pt x="200" y="569"/>
                    </a:lnTo>
                    <a:lnTo>
                      <a:pt x="186" y="563"/>
                    </a:lnTo>
                    <a:lnTo>
                      <a:pt x="185" y="563"/>
                    </a:lnTo>
                    <a:lnTo>
                      <a:pt x="183" y="558"/>
                    </a:lnTo>
                    <a:lnTo>
                      <a:pt x="183" y="555"/>
                    </a:lnTo>
                    <a:lnTo>
                      <a:pt x="182" y="553"/>
                    </a:lnTo>
                    <a:lnTo>
                      <a:pt x="172" y="548"/>
                    </a:lnTo>
                    <a:lnTo>
                      <a:pt x="171" y="546"/>
                    </a:lnTo>
                    <a:lnTo>
                      <a:pt x="169" y="546"/>
                    </a:lnTo>
                    <a:lnTo>
                      <a:pt x="166" y="548"/>
                    </a:lnTo>
                    <a:lnTo>
                      <a:pt x="165" y="546"/>
                    </a:lnTo>
                    <a:lnTo>
                      <a:pt x="165" y="544"/>
                    </a:lnTo>
                    <a:lnTo>
                      <a:pt x="182" y="545"/>
                    </a:lnTo>
                    <a:lnTo>
                      <a:pt x="188" y="546"/>
                    </a:lnTo>
                    <a:lnTo>
                      <a:pt x="193" y="545"/>
                    </a:lnTo>
                    <a:lnTo>
                      <a:pt x="203" y="545"/>
                    </a:lnTo>
                    <a:lnTo>
                      <a:pt x="211" y="539"/>
                    </a:lnTo>
                    <a:lnTo>
                      <a:pt x="213" y="538"/>
                    </a:lnTo>
                    <a:lnTo>
                      <a:pt x="214" y="538"/>
                    </a:lnTo>
                    <a:lnTo>
                      <a:pt x="224" y="537"/>
                    </a:lnTo>
                    <a:lnTo>
                      <a:pt x="236" y="539"/>
                    </a:lnTo>
                    <a:lnTo>
                      <a:pt x="243" y="545"/>
                    </a:lnTo>
                    <a:lnTo>
                      <a:pt x="248" y="549"/>
                    </a:lnTo>
                    <a:lnTo>
                      <a:pt x="250" y="556"/>
                    </a:lnTo>
                    <a:lnTo>
                      <a:pt x="250" y="559"/>
                    </a:lnTo>
                    <a:lnTo>
                      <a:pt x="253" y="559"/>
                    </a:lnTo>
                    <a:lnTo>
                      <a:pt x="256" y="558"/>
                    </a:lnTo>
                    <a:lnTo>
                      <a:pt x="259" y="558"/>
                    </a:lnTo>
                    <a:lnTo>
                      <a:pt x="273" y="548"/>
                    </a:lnTo>
                    <a:lnTo>
                      <a:pt x="284" y="535"/>
                    </a:lnTo>
                    <a:lnTo>
                      <a:pt x="284" y="532"/>
                    </a:lnTo>
                    <a:lnTo>
                      <a:pt x="294" y="541"/>
                    </a:lnTo>
                    <a:lnTo>
                      <a:pt x="294" y="544"/>
                    </a:lnTo>
                    <a:lnTo>
                      <a:pt x="296" y="549"/>
                    </a:lnTo>
                    <a:lnTo>
                      <a:pt x="299" y="552"/>
                    </a:lnTo>
                    <a:lnTo>
                      <a:pt x="313" y="570"/>
                    </a:lnTo>
                    <a:lnTo>
                      <a:pt x="322" y="577"/>
                    </a:lnTo>
                    <a:lnTo>
                      <a:pt x="327" y="586"/>
                    </a:lnTo>
                    <a:lnTo>
                      <a:pt x="338" y="583"/>
                    </a:lnTo>
                    <a:lnTo>
                      <a:pt x="357" y="583"/>
                    </a:lnTo>
                    <a:lnTo>
                      <a:pt x="363" y="584"/>
                    </a:lnTo>
                    <a:lnTo>
                      <a:pt x="369" y="597"/>
                    </a:lnTo>
                    <a:lnTo>
                      <a:pt x="375" y="602"/>
                    </a:lnTo>
                    <a:lnTo>
                      <a:pt x="377" y="601"/>
                    </a:lnTo>
                    <a:lnTo>
                      <a:pt x="379" y="601"/>
                    </a:lnTo>
                    <a:lnTo>
                      <a:pt x="387" y="612"/>
                    </a:lnTo>
                    <a:lnTo>
                      <a:pt x="387" y="615"/>
                    </a:lnTo>
                    <a:lnTo>
                      <a:pt x="389" y="620"/>
                    </a:lnTo>
                    <a:lnTo>
                      <a:pt x="404" y="616"/>
                    </a:lnTo>
                    <a:lnTo>
                      <a:pt x="415" y="616"/>
                    </a:lnTo>
                    <a:lnTo>
                      <a:pt x="417" y="566"/>
                    </a:lnTo>
                    <a:lnTo>
                      <a:pt x="420" y="549"/>
                    </a:lnTo>
                    <a:lnTo>
                      <a:pt x="429" y="537"/>
                    </a:lnTo>
                    <a:lnTo>
                      <a:pt x="429" y="535"/>
                    </a:lnTo>
                    <a:lnTo>
                      <a:pt x="429" y="534"/>
                    </a:lnTo>
                    <a:lnTo>
                      <a:pt x="432" y="521"/>
                    </a:lnTo>
                    <a:lnTo>
                      <a:pt x="430" y="516"/>
                    </a:lnTo>
                    <a:lnTo>
                      <a:pt x="429" y="513"/>
                    </a:lnTo>
                    <a:lnTo>
                      <a:pt x="426" y="513"/>
                    </a:lnTo>
                    <a:lnTo>
                      <a:pt x="421" y="514"/>
                    </a:lnTo>
                    <a:lnTo>
                      <a:pt x="422" y="506"/>
                    </a:lnTo>
                    <a:lnTo>
                      <a:pt x="422" y="492"/>
                    </a:lnTo>
                    <a:lnTo>
                      <a:pt x="418" y="481"/>
                    </a:lnTo>
                    <a:lnTo>
                      <a:pt x="417" y="478"/>
                    </a:lnTo>
                    <a:lnTo>
                      <a:pt x="415" y="476"/>
                    </a:lnTo>
                    <a:lnTo>
                      <a:pt x="417" y="474"/>
                    </a:lnTo>
                    <a:lnTo>
                      <a:pt x="430" y="461"/>
                    </a:lnTo>
                    <a:lnTo>
                      <a:pt x="442" y="459"/>
                    </a:lnTo>
                    <a:lnTo>
                      <a:pt x="443" y="459"/>
                    </a:lnTo>
                    <a:lnTo>
                      <a:pt x="443" y="460"/>
                    </a:lnTo>
                    <a:lnTo>
                      <a:pt x="444" y="460"/>
                    </a:lnTo>
                    <a:lnTo>
                      <a:pt x="451" y="464"/>
                    </a:lnTo>
                    <a:lnTo>
                      <a:pt x="451" y="461"/>
                    </a:lnTo>
                    <a:lnTo>
                      <a:pt x="450" y="460"/>
                    </a:lnTo>
                    <a:lnTo>
                      <a:pt x="439" y="452"/>
                    </a:lnTo>
                    <a:lnTo>
                      <a:pt x="435" y="439"/>
                    </a:lnTo>
                    <a:lnTo>
                      <a:pt x="428" y="428"/>
                    </a:lnTo>
                    <a:lnTo>
                      <a:pt x="425" y="425"/>
                    </a:lnTo>
                    <a:lnTo>
                      <a:pt x="422" y="425"/>
                    </a:lnTo>
                    <a:lnTo>
                      <a:pt x="420" y="421"/>
                    </a:lnTo>
                    <a:lnTo>
                      <a:pt x="420" y="414"/>
                    </a:lnTo>
                    <a:lnTo>
                      <a:pt x="418" y="400"/>
                    </a:lnTo>
                    <a:lnTo>
                      <a:pt x="418" y="373"/>
                    </a:lnTo>
                    <a:lnTo>
                      <a:pt x="417" y="365"/>
                    </a:lnTo>
                    <a:lnTo>
                      <a:pt x="417" y="349"/>
                    </a:lnTo>
                    <a:lnTo>
                      <a:pt x="433" y="349"/>
                    </a:lnTo>
                    <a:lnTo>
                      <a:pt x="443" y="342"/>
                    </a:lnTo>
                    <a:lnTo>
                      <a:pt x="443" y="340"/>
                    </a:lnTo>
                    <a:lnTo>
                      <a:pt x="442" y="338"/>
                    </a:lnTo>
                    <a:lnTo>
                      <a:pt x="436" y="331"/>
                    </a:lnTo>
                    <a:lnTo>
                      <a:pt x="436" y="326"/>
                    </a:lnTo>
                    <a:lnTo>
                      <a:pt x="446" y="322"/>
                    </a:lnTo>
                    <a:lnTo>
                      <a:pt x="454" y="335"/>
                    </a:lnTo>
                    <a:lnTo>
                      <a:pt x="458" y="331"/>
                    </a:lnTo>
                    <a:lnTo>
                      <a:pt x="458" y="326"/>
                    </a:lnTo>
                    <a:lnTo>
                      <a:pt x="457" y="326"/>
                    </a:lnTo>
                    <a:lnTo>
                      <a:pt x="457" y="323"/>
                    </a:lnTo>
                    <a:lnTo>
                      <a:pt x="458" y="320"/>
                    </a:lnTo>
                    <a:lnTo>
                      <a:pt x="460" y="308"/>
                    </a:lnTo>
                    <a:lnTo>
                      <a:pt x="458" y="302"/>
                    </a:lnTo>
                    <a:lnTo>
                      <a:pt x="458" y="292"/>
                    </a:lnTo>
                    <a:lnTo>
                      <a:pt x="456" y="289"/>
                    </a:lnTo>
                    <a:lnTo>
                      <a:pt x="450" y="287"/>
                    </a:lnTo>
                    <a:lnTo>
                      <a:pt x="447" y="287"/>
                    </a:lnTo>
                    <a:lnTo>
                      <a:pt x="430" y="284"/>
                    </a:lnTo>
                    <a:lnTo>
                      <a:pt x="426" y="284"/>
                    </a:lnTo>
                    <a:lnTo>
                      <a:pt x="429" y="273"/>
                    </a:lnTo>
                    <a:lnTo>
                      <a:pt x="430" y="274"/>
                    </a:lnTo>
                    <a:lnTo>
                      <a:pt x="437" y="271"/>
                    </a:lnTo>
                    <a:lnTo>
                      <a:pt x="442" y="263"/>
                    </a:lnTo>
                    <a:lnTo>
                      <a:pt x="444" y="252"/>
                    </a:lnTo>
                    <a:lnTo>
                      <a:pt x="451" y="248"/>
                    </a:lnTo>
                    <a:lnTo>
                      <a:pt x="457" y="238"/>
                    </a:lnTo>
                    <a:lnTo>
                      <a:pt x="458" y="238"/>
                    </a:lnTo>
                    <a:lnTo>
                      <a:pt x="458" y="236"/>
                    </a:lnTo>
                    <a:lnTo>
                      <a:pt x="453" y="235"/>
                    </a:lnTo>
                    <a:lnTo>
                      <a:pt x="447" y="235"/>
                    </a:lnTo>
                    <a:lnTo>
                      <a:pt x="442" y="232"/>
                    </a:lnTo>
                    <a:lnTo>
                      <a:pt x="440" y="228"/>
                    </a:lnTo>
                    <a:lnTo>
                      <a:pt x="439" y="227"/>
                    </a:lnTo>
                    <a:lnTo>
                      <a:pt x="439" y="222"/>
                    </a:lnTo>
                    <a:lnTo>
                      <a:pt x="442" y="211"/>
                    </a:lnTo>
                    <a:lnTo>
                      <a:pt x="442" y="207"/>
                    </a:lnTo>
                    <a:lnTo>
                      <a:pt x="440" y="206"/>
                    </a:lnTo>
                    <a:lnTo>
                      <a:pt x="443" y="200"/>
                    </a:lnTo>
                    <a:lnTo>
                      <a:pt x="444" y="193"/>
                    </a:lnTo>
                    <a:lnTo>
                      <a:pt x="439" y="191"/>
                    </a:lnTo>
                    <a:lnTo>
                      <a:pt x="439" y="193"/>
                    </a:lnTo>
                    <a:lnTo>
                      <a:pt x="432" y="193"/>
                    </a:lnTo>
                    <a:lnTo>
                      <a:pt x="426" y="18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27" name="Freeform 255">
                <a:extLst>
                  <a:ext uri="{FF2B5EF4-FFF2-40B4-BE49-F238E27FC236}">
                    <a16:creationId xmlns:a16="http://schemas.microsoft.com/office/drawing/2014/main" id="{13A99A51-D75C-3755-A817-F1F4E71D6F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0" y="730"/>
                <a:ext cx="91" cy="61"/>
              </a:xfrm>
              <a:custGeom>
                <a:avLst/>
                <a:gdLst>
                  <a:gd name="T0" fmla="*/ 303 w 363"/>
                  <a:gd name="T1" fmla="*/ 14 h 244"/>
                  <a:gd name="T2" fmla="*/ 248 w 363"/>
                  <a:gd name="T3" fmla="*/ 11 h 244"/>
                  <a:gd name="T4" fmla="*/ 237 w 363"/>
                  <a:gd name="T5" fmla="*/ 7 h 244"/>
                  <a:gd name="T6" fmla="*/ 238 w 363"/>
                  <a:gd name="T7" fmla="*/ 29 h 244"/>
                  <a:gd name="T8" fmla="*/ 229 w 363"/>
                  <a:gd name="T9" fmla="*/ 45 h 244"/>
                  <a:gd name="T10" fmla="*/ 220 w 363"/>
                  <a:gd name="T11" fmla="*/ 45 h 244"/>
                  <a:gd name="T12" fmla="*/ 202 w 363"/>
                  <a:gd name="T13" fmla="*/ 54 h 244"/>
                  <a:gd name="T14" fmla="*/ 202 w 363"/>
                  <a:gd name="T15" fmla="*/ 4 h 244"/>
                  <a:gd name="T16" fmla="*/ 177 w 363"/>
                  <a:gd name="T17" fmla="*/ 29 h 244"/>
                  <a:gd name="T18" fmla="*/ 166 w 363"/>
                  <a:gd name="T19" fmla="*/ 46 h 244"/>
                  <a:gd name="T20" fmla="*/ 147 w 363"/>
                  <a:gd name="T21" fmla="*/ 50 h 244"/>
                  <a:gd name="T22" fmla="*/ 120 w 363"/>
                  <a:gd name="T23" fmla="*/ 69 h 244"/>
                  <a:gd name="T24" fmla="*/ 128 w 363"/>
                  <a:gd name="T25" fmla="*/ 92 h 244"/>
                  <a:gd name="T26" fmla="*/ 145 w 363"/>
                  <a:gd name="T27" fmla="*/ 124 h 244"/>
                  <a:gd name="T28" fmla="*/ 120 w 363"/>
                  <a:gd name="T29" fmla="*/ 134 h 244"/>
                  <a:gd name="T30" fmla="*/ 100 w 363"/>
                  <a:gd name="T31" fmla="*/ 100 h 244"/>
                  <a:gd name="T32" fmla="*/ 95 w 363"/>
                  <a:gd name="T33" fmla="*/ 65 h 244"/>
                  <a:gd name="T34" fmla="*/ 92 w 363"/>
                  <a:gd name="T35" fmla="*/ 55 h 244"/>
                  <a:gd name="T36" fmla="*/ 71 w 363"/>
                  <a:gd name="T37" fmla="*/ 93 h 244"/>
                  <a:gd name="T38" fmla="*/ 43 w 363"/>
                  <a:gd name="T39" fmla="*/ 114 h 244"/>
                  <a:gd name="T40" fmla="*/ 44 w 363"/>
                  <a:gd name="T41" fmla="*/ 106 h 244"/>
                  <a:gd name="T42" fmla="*/ 56 w 363"/>
                  <a:gd name="T43" fmla="*/ 68 h 244"/>
                  <a:gd name="T44" fmla="*/ 33 w 363"/>
                  <a:gd name="T45" fmla="*/ 54 h 244"/>
                  <a:gd name="T46" fmla="*/ 39 w 363"/>
                  <a:gd name="T47" fmla="*/ 40 h 244"/>
                  <a:gd name="T48" fmla="*/ 23 w 363"/>
                  <a:gd name="T49" fmla="*/ 36 h 244"/>
                  <a:gd name="T50" fmla="*/ 0 w 363"/>
                  <a:gd name="T51" fmla="*/ 117 h 244"/>
                  <a:gd name="T52" fmla="*/ 10 w 363"/>
                  <a:gd name="T53" fmla="*/ 129 h 244"/>
                  <a:gd name="T54" fmla="*/ 17 w 363"/>
                  <a:gd name="T55" fmla="*/ 149 h 244"/>
                  <a:gd name="T56" fmla="*/ 50 w 363"/>
                  <a:gd name="T57" fmla="*/ 158 h 244"/>
                  <a:gd name="T58" fmla="*/ 51 w 363"/>
                  <a:gd name="T59" fmla="*/ 163 h 244"/>
                  <a:gd name="T60" fmla="*/ 56 w 363"/>
                  <a:gd name="T61" fmla="*/ 205 h 244"/>
                  <a:gd name="T62" fmla="*/ 77 w 363"/>
                  <a:gd name="T63" fmla="*/ 216 h 244"/>
                  <a:gd name="T64" fmla="*/ 96 w 363"/>
                  <a:gd name="T65" fmla="*/ 215 h 244"/>
                  <a:gd name="T66" fmla="*/ 125 w 363"/>
                  <a:gd name="T67" fmla="*/ 232 h 244"/>
                  <a:gd name="T68" fmla="*/ 134 w 363"/>
                  <a:gd name="T69" fmla="*/ 225 h 244"/>
                  <a:gd name="T70" fmla="*/ 147 w 363"/>
                  <a:gd name="T71" fmla="*/ 229 h 244"/>
                  <a:gd name="T72" fmla="*/ 163 w 363"/>
                  <a:gd name="T73" fmla="*/ 222 h 244"/>
                  <a:gd name="T74" fmla="*/ 157 w 363"/>
                  <a:gd name="T75" fmla="*/ 229 h 244"/>
                  <a:gd name="T76" fmla="*/ 164 w 363"/>
                  <a:gd name="T77" fmla="*/ 226 h 244"/>
                  <a:gd name="T78" fmla="*/ 174 w 363"/>
                  <a:gd name="T79" fmla="*/ 222 h 244"/>
                  <a:gd name="T80" fmla="*/ 198 w 363"/>
                  <a:gd name="T81" fmla="*/ 244 h 244"/>
                  <a:gd name="T82" fmla="*/ 231 w 363"/>
                  <a:gd name="T83" fmla="*/ 232 h 244"/>
                  <a:gd name="T84" fmla="*/ 227 w 363"/>
                  <a:gd name="T85" fmla="*/ 208 h 244"/>
                  <a:gd name="T86" fmla="*/ 240 w 363"/>
                  <a:gd name="T87" fmla="*/ 206 h 244"/>
                  <a:gd name="T88" fmla="*/ 255 w 363"/>
                  <a:gd name="T89" fmla="*/ 182 h 244"/>
                  <a:gd name="T90" fmla="*/ 251 w 363"/>
                  <a:gd name="T91" fmla="*/ 132 h 244"/>
                  <a:gd name="T92" fmla="*/ 293 w 363"/>
                  <a:gd name="T93" fmla="*/ 129 h 244"/>
                  <a:gd name="T94" fmla="*/ 318 w 363"/>
                  <a:gd name="T95" fmla="*/ 118 h 244"/>
                  <a:gd name="T96" fmla="*/ 335 w 363"/>
                  <a:gd name="T97" fmla="*/ 75 h 244"/>
                  <a:gd name="T98" fmla="*/ 361 w 363"/>
                  <a:gd name="T99" fmla="*/ 45 h 244"/>
                  <a:gd name="T100" fmla="*/ 360 w 363"/>
                  <a:gd name="T101" fmla="*/ 32 h 244"/>
                  <a:gd name="T102" fmla="*/ 335 w 363"/>
                  <a:gd name="T103" fmla="*/ 15 h 2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63" h="244">
                    <a:moveTo>
                      <a:pt x="329" y="14"/>
                    </a:moveTo>
                    <a:lnTo>
                      <a:pt x="328" y="14"/>
                    </a:lnTo>
                    <a:lnTo>
                      <a:pt x="318" y="15"/>
                    </a:lnTo>
                    <a:lnTo>
                      <a:pt x="310" y="15"/>
                    </a:lnTo>
                    <a:lnTo>
                      <a:pt x="303" y="14"/>
                    </a:lnTo>
                    <a:lnTo>
                      <a:pt x="279" y="0"/>
                    </a:lnTo>
                    <a:lnTo>
                      <a:pt x="274" y="2"/>
                    </a:lnTo>
                    <a:lnTo>
                      <a:pt x="272" y="2"/>
                    </a:lnTo>
                    <a:lnTo>
                      <a:pt x="272" y="8"/>
                    </a:lnTo>
                    <a:lnTo>
                      <a:pt x="248" y="11"/>
                    </a:lnTo>
                    <a:lnTo>
                      <a:pt x="243" y="11"/>
                    </a:lnTo>
                    <a:lnTo>
                      <a:pt x="241" y="9"/>
                    </a:lnTo>
                    <a:lnTo>
                      <a:pt x="238" y="8"/>
                    </a:lnTo>
                    <a:lnTo>
                      <a:pt x="238" y="7"/>
                    </a:lnTo>
                    <a:lnTo>
                      <a:pt x="237" y="7"/>
                    </a:lnTo>
                    <a:lnTo>
                      <a:pt x="236" y="7"/>
                    </a:lnTo>
                    <a:lnTo>
                      <a:pt x="236" y="8"/>
                    </a:lnTo>
                    <a:lnTo>
                      <a:pt x="231" y="15"/>
                    </a:lnTo>
                    <a:lnTo>
                      <a:pt x="236" y="21"/>
                    </a:lnTo>
                    <a:lnTo>
                      <a:pt x="238" y="29"/>
                    </a:lnTo>
                    <a:lnTo>
                      <a:pt x="240" y="39"/>
                    </a:lnTo>
                    <a:lnTo>
                      <a:pt x="233" y="39"/>
                    </a:lnTo>
                    <a:lnTo>
                      <a:pt x="230" y="40"/>
                    </a:lnTo>
                    <a:lnTo>
                      <a:pt x="229" y="43"/>
                    </a:lnTo>
                    <a:lnTo>
                      <a:pt x="229" y="45"/>
                    </a:lnTo>
                    <a:lnTo>
                      <a:pt x="227" y="46"/>
                    </a:lnTo>
                    <a:lnTo>
                      <a:pt x="226" y="45"/>
                    </a:lnTo>
                    <a:lnTo>
                      <a:pt x="223" y="43"/>
                    </a:lnTo>
                    <a:lnTo>
                      <a:pt x="222" y="45"/>
                    </a:lnTo>
                    <a:lnTo>
                      <a:pt x="220" y="45"/>
                    </a:lnTo>
                    <a:lnTo>
                      <a:pt x="216" y="47"/>
                    </a:lnTo>
                    <a:lnTo>
                      <a:pt x="211" y="51"/>
                    </a:lnTo>
                    <a:lnTo>
                      <a:pt x="207" y="53"/>
                    </a:lnTo>
                    <a:lnTo>
                      <a:pt x="205" y="54"/>
                    </a:lnTo>
                    <a:lnTo>
                      <a:pt x="202" y="54"/>
                    </a:lnTo>
                    <a:lnTo>
                      <a:pt x="204" y="46"/>
                    </a:lnTo>
                    <a:lnTo>
                      <a:pt x="202" y="35"/>
                    </a:lnTo>
                    <a:lnTo>
                      <a:pt x="207" y="19"/>
                    </a:lnTo>
                    <a:lnTo>
                      <a:pt x="205" y="5"/>
                    </a:lnTo>
                    <a:lnTo>
                      <a:pt x="202" y="4"/>
                    </a:lnTo>
                    <a:lnTo>
                      <a:pt x="201" y="4"/>
                    </a:lnTo>
                    <a:lnTo>
                      <a:pt x="200" y="2"/>
                    </a:lnTo>
                    <a:lnTo>
                      <a:pt x="181" y="22"/>
                    </a:lnTo>
                    <a:lnTo>
                      <a:pt x="177" y="28"/>
                    </a:lnTo>
                    <a:lnTo>
                      <a:pt x="177" y="29"/>
                    </a:lnTo>
                    <a:lnTo>
                      <a:pt x="178" y="33"/>
                    </a:lnTo>
                    <a:lnTo>
                      <a:pt x="180" y="36"/>
                    </a:lnTo>
                    <a:lnTo>
                      <a:pt x="180" y="38"/>
                    </a:lnTo>
                    <a:lnTo>
                      <a:pt x="178" y="43"/>
                    </a:lnTo>
                    <a:lnTo>
                      <a:pt x="166" y="46"/>
                    </a:lnTo>
                    <a:lnTo>
                      <a:pt x="164" y="47"/>
                    </a:lnTo>
                    <a:lnTo>
                      <a:pt x="162" y="46"/>
                    </a:lnTo>
                    <a:lnTo>
                      <a:pt x="157" y="46"/>
                    </a:lnTo>
                    <a:lnTo>
                      <a:pt x="149" y="50"/>
                    </a:lnTo>
                    <a:lnTo>
                      <a:pt x="147" y="50"/>
                    </a:lnTo>
                    <a:lnTo>
                      <a:pt x="140" y="57"/>
                    </a:lnTo>
                    <a:lnTo>
                      <a:pt x="138" y="57"/>
                    </a:lnTo>
                    <a:lnTo>
                      <a:pt x="125" y="62"/>
                    </a:lnTo>
                    <a:lnTo>
                      <a:pt x="120" y="68"/>
                    </a:lnTo>
                    <a:lnTo>
                      <a:pt x="120" y="69"/>
                    </a:lnTo>
                    <a:lnTo>
                      <a:pt x="121" y="71"/>
                    </a:lnTo>
                    <a:lnTo>
                      <a:pt x="128" y="86"/>
                    </a:lnTo>
                    <a:lnTo>
                      <a:pt x="127" y="89"/>
                    </a:lnTo>
                    <a:lnTo>
                      <a:pt x="127" y="91"/>
                    </a:lnTo>
                    <a:lnTo>
                      <a:pt x="128" y="92"/>
                    </a:lnTo>
                    <a:lnTo>
                      <a:pt x="133" y="92"/>
                    </a:lnTo>
                    <a:lnTo>
                      <a:pt x="141" y="91"/>
                    </a:lnTo>
                    <a:lnTo>
                      <a:pt x="141" y="93"/>
                    </a:lnTo>
                    <a:lnTo>
                      <a:pt x="144" y="106"/>
                    </a:lnTo>
                    <a:lnTo>
                      <a:pt x="145" y="124"/>
                    </a:lnTo>
                    <a:lnTo>
                      <a:pt x="144" y="127"/>
                    </a:lnTo>
                    <a:lnTo>
                      <a:pt x="141" y="128"/>
                    </a:lnTo>
                    <a:lnTo>
                      <a:pt x="141" y="129"/>
                    </a:lnTo>
                    <a:lnTo>
                      <a:pt x="131" y="128"/>
                    </a:lnTo>
                    <a:lnTo>
                      <a:pt x="120" y="134"/>
                    </a:lnTo>
                    <a:lnTo>
                      <a:pt x="118" y="135"/>
                    </a:lnTo>
                    <a:lnTo>
                      <a:pt x="100" y="127"/>
                    </a:lnTo>
                    <a:lnTo>
                      <a:pt x="95" y="122"/>
                    </a:lnTo>
                    <a:lnTo>
                      <a:pt x="102" y="105"/>
                    </a:lnTo>
                    <a:lnTo>
                      <a:pt x="100" y="100"/>
                    </a:lnTo>
                    <a:lnTo>
                      <a:pt x="100" y="88"/>
                    </a:lnTo>
                    <a:lnTo>
                      <a:pt x="102" y="81"/>
                    </a:lnTo>
                    <a:lnTo>
                      <a:pt x="96" y="75"/>
                    </a:lnTo>
                    <a:lnTo>
                      <a:pt x="96" y="74"/>
                    </a:lnTo>
                    <a:lnTo>
                      <a:pt x="95" y="65"/>
                    </a:lnTo>
                    <a:lnTo>
                      <a:pt x="95" y="62"/>
                    </a:lnTo>
                    <a:lnTo>
                      <a:pt x="96" y="58"/>
                    </a:lnTo>
                    <a:lnTo>
                      <a:pt x="96" y="57"/>
                    </a:lnTo>
                    <a:lnTo>
                      <a:pt x="95" y="57"/>
                    </a:lnTo>
                    <a:lnTo>
                      <a:pt x="92" y="55"/>
                    </a:lnTo>
                    <a:lnTo>
                      <a:pt x="86" y="54"/>
                    </a:lnTo>
                    <a:lnTo>
                      <a:pt x="81" y="54"/>
                    </a:lnTo>
                    <a:lnTo>
                      <a:pt x="81" y="67"/>
                    </a:lnTo>
                    <a:lnTo>
                      <a:pt x="77" y="86"/>
                    </a:lnTo>
                    <a:lnTo>
                      <a:pt x="71" y="93"/>
                    </a:lnTo>
                    <a:lnTo>
                      <a:pt x="70" y="103"/>
                    </a:lnTo>
                    <a:lnTo>
                      <a:pt x="70" y="120"/>
                    </a:lnTo>
                    <a:lnTo>
                      <a:pt x="68" y="120"/>
                    </a:lnTo>
                    <a:lnTo>
                      <a:pt x="53" y="118"/>
                    </a:lnTo>
                    <a:lnTo>
                      <a:pt x="43" y="114"/>
                    </a:lnTo>
                    <a:lnTo>
                      <a:pt x="42" y="114"/>
                    </a:lnTo>
                    <a:lnTo>
                      <a:pt x="37" y="110"/>
                    </a:lnTo>
                    <a:lnTo>
                      <a:pt x="39" y="110"/>
                    </a:lnTo>
                    <a:lnTo>
                      <a:pt x="42" y="109"/>
                    </a:lnTo>
                    <a:lnTo>
                      <a:pt x="44" y="106"/>
                    </a:lnTo>
                    <a:lnTo>
                      <a:pt x="46" y="98"/>
                    </a:lnTo>
                    <a:lnTo>
                      <a:pt x="47" y="93"/>
                    </a:lnTo>
                    <a:lnTo>
                      <a:pt x="47" y="91"/>
                    </a:lnTo>
                    <a:lnTo>
                      <a:pt x="53" y="81"/>
                    </a:lnTo>
                    <a:lnTo>
                      <a:pt x="56" y="68"/>
                    </a:lnTo>
                    <a:lnTo>
                      <a:pt x="56" y="65"/>
                    </a:lnTo>
                    <a:lnTo>
                      <a:pt x="43" y="61"/>
                    </a:lnTo>
                    <a:lnTo>
                      <a:pt x="40" y="60"/>
                    </a:lnTo>
                    <a:lnTo>
                      <a:pt x="35" y="55"/>
                    </a:lnTo>
                    <a:lnTo>
                      <a:pt x="33" y="54"/>
                    </a:lnTo>
                    <a:lnTo>
                      <a:pt x="32" y="54"/>
                    </a:lnTo>
                    <a:lnTo>
                      <a:pt x="32" y="50"/>
                    </a:lnTo>
                    <a:lnTo>
                      <a:pt x="33" y="47"/>
                    </a:lnTo>
                    <a:lnTo>
                      <a:pt x="36" y="43"/>
                    </a:lnTo>
                    <a:lnTo>
                      <a:pt x="39" y="40"/>
                    </a:lnTo>
                    <a:lnTo>
                      <a:pt x="40" y="38"/>
                    </a:lnTo>
                    <a:lnTo>
                      <a:pt x="40" y="32"/>
                    </a:lnTo>
                    <a:lnTo>
                      <a:pt x="39" y="32"/>
                    </a:lnTo>
                    <a:lnTo>
                      <a:pt x="25" y="36"/>
                    </a:lnTo>
                    <a:lnTo>
                      <a:pt x="23" y="36"/>
                    </a:lnTo>
                    <a:lnTo>
                      <a:pt x="23" y="38"/>
                    </a:lnTo>
                    <a:lnTo>
                      <a:pt x="15" y="51"/>
                    </a:lnTo>
                    <a:lnTo>
                      <a:pt x="10" y="55"/>
                    </a:lnTo>
                    <a:lnTo>
                      <a:pt x="7" y="60"/>
                    </a:lnTo>
                    <a:lnTo>
                      <a:pt x="0" y="117"/>
                    </a:lnTo>
                    <a:lnTo>
                      <a:pt x="0" y="120"/>
                    </a:lnTo>
                    <a:lnTo>
                      <a:pt x="10" y="122"/>
                    </a:lnTo>
                    <a:lnTo>
                      <a:pt x="11" y="122"/>
                    </a:lnTo>
                    <a:lnTo>
                      <a:pt x="8" y="128"/>
                    </a:lnTo>
                    <a:lnTo>
                      <a:pt x="10" y="129"/>
                    </a:lnTo>
                    <a:lnTo>
                      <a:pt x="10" y="131"/>
                    </a:lnTo>
                    <a:lnTo>
                      <a:pt x="14" y="135"/>
                    </a:lnTo>
                    <a:lnTo>
                      <a:pt x="15" y="138"/>
                    </a:lnTo>
                    <a:lnTo>
                      <a:pt x="15" y="144"/>
                    </a:lnTo>
                    <a:lnTo>
                      <a:pt x="17" y="149"/>
                    </a:lnTo>
                    <a:lnTo>
                      <a:pt x="26" y="156"/>
                    </a:lnTo>
                    <a:lnTo>
                      <a:pt x="37" y="162"/>
                    </a:lnTo>
                    <a:lnTo>
                      <a:pt x="44" y="162"/>
                    </a:lnTo>
                    <a:lnTo>
                      <a:pt x="47" y="160"/>
                    </a:lnTo>
                    <a:lnTo>
                      <a:pt x="50" y="158"/>
                    </a:lnTo>
                    <a:lnTo>
                      <a:pt x="54" y="158"/>
                    </a:lnTo>
                    <a:lnTo>
                      <a:pt x="54" y="160"/>
                    </a:lnTo>
                    <a:lnTo>
                      <a:pt x="53" y="162"/>
                    </a:lnTo>
                    <a:lnTo>
                      <a:pt x="53" y="163"/>
                    </a:lnTo>
                    <a:lnTo>
                      <a:pt x="51" y="163"/>
                    </a:lnTo>
                    <a:lnTo>
                      <a:pt x="53" y="172"/>
                    </a:lnTo>
                    <a:lnTo>
                      <a:pt x="53" y="177"/>
                    </a:lnTo>
                    <a:lnTo>
                      <a:pt x="57" y="190"/>
                    </a:lnTo>
                    <a:lnTo>
                      <a:pt x="57" y="201"/>
                    </a:lnTo>
                    <a:lnTo>
                      <a:pt x="56" y="205"/>
                    </a:lnTo>
                    <a:lnTo>
                      <a:pt x="57" y="205"/>
                    </a:lnTo>
                    <a:lnTo>
                      <a:pt x="60" y="206"/>
                    </a:lnTo>
                    <a:lnTo>
                      <a:pt x="71" y="206"/>
                    </a:lnTo>
                    <a:lnTo>
                      <a:pt x="71" y="208"/>
                    </a:lnTo>
                    <a:lnTo>
                      <a:pt x="77" y="216"/>
                    </a:lnTo>
                    <a:lnTo>
                      <a:pt x="80" y="219"/>
                    </a:lnTo>
                    <a:lnTo>
                      <a:pt x="81" y="219"/>
                    </a:lnTo>
                    <a:lnTo>
                      <a:pt x="84" y="222"/>
                    </a:lnTo>
                    <a:lnTo>
                      <a:pt x="97" y="222"/>
                    </a:lnTo>
                    <a:lnTo>
                      <a:pt x="96" y="215"/>
                    </a:lnTo>
                    <a:lnTo>
                      <a:pt x="96" y="213"/>
                    </a:lnTo>
                    <a:lnTo>
                      <a:pt x="97" y="213"/>
                    </a:lnTo>
                    <a:lnTo>
                      <a:pt x="100" y="212"/>
                    </a:lnTo>
                    <a:lnTo>
                      <a:pt x="104" y="212"/>
                    </a:lnTo>
                    <a:lnTo>
                      <a:pt x="125" y="232"/>
                    </a:lnTo>
                    <a:lnTo>
                      <a:pt x="125" y="230"/>
                    </a:lnTo>
                    <a:lnTo>
                      <a:pt x="127" y="229"/>
                    </a:lnTo>
                    <a:lnTo>
                      <a:pt x="127" y="227"/>
                    </a:lnTo>
                    <a:lnTo>
                      <a:pt x="128" y="227"/>
                    </a:lnTo>
                    <a:lnTo>
                      <a:pt x="134" y="225"/>
                    </a:lnTo>
                    <a:lnTo>
                      <a:pt x="137" y="227"/>
                    </a:lnTo>
                    <a:lnTo>
                      <a:pt x="140" y="229"/>
                    </a:lnTo>
                    <a:lnTo>
                      <a:pt x="141" y="229"/>
                    </a:lnTo>
                    <a:lnTo>
                      <a:pt x="144" y="227"/>
                    </a:lnTo>
                    <a:lnTo>
                      <a:pt x="147" y="229"/>
                    </a:lnTo>
                    <a:lnTo>
                      <a:pt x="156" y="220"/>
                    </a:lnTo>
                    <a:lnTo>
                      <a:pt x="159" y="220"/>
                    </a:lnTo>
                    <a:lnTo>
                      <a:pt x="159" y="219"/>
                    </a:lnTo>
                    <a:lnTo>
                      <a:pt x="160" y="219"/>
                    </a:lnTo>
                    <a:lnTo>
                      <a:pt x="163" y="222"/>
                    </a:lnTo>
                    <a:lnTo>
                      <a:pt x="163" y="223"/>
                    </a:lnTo>
                    <a:lnTo>
                      <a:pt x="162" y="225"/>
                    </a:lnTo>
                    <a:lnTo>
                      <a:pt x="156" y="225"/>
                    </a:lnTo>
                    <a:lnTo>
                      <a:pt x="156" y="226"/>
                    </a:lnTo>
                    <a:lnTo>
                      <a:pt x="157" y="229"/>
                    </a:lnTo>
                    <a:lnTo>
                      <a:pt x="159" y="229"/>
                    </a:lnTo>
                    <a:lnTo>
                      <a:pt x="163" y="230"/>
                    </a:lnTo>
                    <a:lnTo>
                      <a:pt x="166" y="230"/>
                    </a:lnTo>
                    <a:lnTo>
                      <a:pt x="166" y="226"/>
                    </a:lnTo>
                    <a:lnTo>
                      <a:pt x="164" y="226"/>
                    </a:lnTo>
                    <a:lnTo>
                      <a:pt x="166" y="222"/>
                    </a:lnTo>
                    <a:lnTo>
                      <a:pt x="167" y="222"/>
                    </a:lnTo>
                    <a:lnTo>
                      <a:pt x="171" y="220"/>
                    </a:lnTo>
                    <a:lnTo>
                      <a:pt x="173" y="220"/>
                    </a:lnTo>
                    <a:lnTo>
                      <a:pt x="174" y="222"/>
                    </a:lnTo>
                    <a:lnTo>
                      <a:pt x="176" y="222"/>
                    </a:lnTo>
                    <a:lnTo>
                      <a:pt x="176" y="223"/>
                    </a:lnTo>
                    <a:lnTo>
                      <a:pt x="191" y="243"/>
                    </a:lnTo>
                    <a:lnTo>
                      <a:pt x="193" y="244"/>
                    </a:lnTo>
                    <a:lnTo>
                      <a:pt x="198" y="244"/>
                    </a:lnTo>
                    <a:lnTo>
                      <a:pt x="205" y="243"/>
                    </a:lnTo>
                    <a:lnTo>
                      <a:pt x="220" y="243"/>
                    </a:lnTo>
                    <a:lnTo>
                      <a:pt x="224" y="240"/>
                    </a:lnTo>
                    <a:lnTo>
                      <a:pt x="226" y="236"/>
                    </a:lnTo>
                    <a:lnTo>
                      <a:pt x="231" y="232"/>
                    </a:lnTo>
                    <a:lnTo>
                      <a:pt x="243" y="233"/>
                    </a:lnTo>
                    <a:lnTo>
                      <a:pt x="243" y="229"/>
                    </a:lnTo>
                    <a:lnTo>
                      <a:pt x="230" y="216"/>
                    </a:lnTo>
                    <a:lnTo>
                      <a:pt x="227" y="209"/>
                    </a:lnTo>
                    <a:lnTo>
                      <a:pt x="227" y="208"/>
                    </a:lnTo>
                    <a:lnTo>
                      <a:pt x="229" y="206"/>
                    </a:lnTo>
                    <a:lnTo>
                      <a:pt x="230" y="206"/>
                    </a:lnTo>
                    <a:lnTo>
                      <a:pt x="236" y="205"/>
                    </a:lnTo>
                    <a:lnTo>
                      <a:pt x="237" y="206"/>
                    </a:lnTo>
                    <a:lnTo>
                      <a:pt x="240" y="206"/>
                    </a:lnTo>
                    <a:lnTo>
                      <a:pt x="246" y="198"/>
                    </a:lnTo>
                    <a:lnTo>
                      <a:pt x="247" y="192"/>
                    </a:lnTo>
                    <a:lnTo>
                      <a:pt x="243" y="180"/>
                    </a:lnTo>
                    <a:lnTo>
                      <a:pt x="244" y="179"/>
                    </a:lnTo>
                    <a:lnTo>
                      <a:pt x="255" y="182"/>
                    </a:lnTo>
                    <a:lnTo>
                      <a:pt x="257" y="182"/>
                    </a:lnTo>
                    <a:lnTo>
                      <a:pt x="257" y="162"/>
                    </a:lnTo>
                    <a:lnTo>
                      <a:pt x="260" y="155"/>
                    </a:lnTo>
                    <a:lnTo>
                      <a:pt x="251" y="145"/>
                    </a:lnTo>
                    <a:lnTo>
                      <a:pt x="251" y="132"/>
                    </a:lnTo>
                    <a:lnTo>
                      <a:pt x="253" y="131"/>
                    </a:lnTo>
                    <a:lnTo>
                      <a:pt x="267" y="131"/>
                    </a:lnTo>
                    <a:lnTo>
                      <a:pt x="294" y="137"/>
                    </a:lnTo>
                    <a:lnTo>
                      <a:pt x="293" y="132"/>
                    </a:lnTo>
                    <a:lnTo>
                      <a:pt x="293" y="129"/>
                    </a:lnTo>
                    <a:lnTo>
                      <a:pt x="294" y="128"/>
                    </a:lnTo>
                    <a:lnTo>
                      <a:pt x="298" y="127"/>
                    </a:lnTo>
                    <a:lnTo>
                      <a:pt x="315" y="118"/>
                    </a:lnTo>
                    <a:lnTo>
                      <a:pt x="317" y="120"/>
                    </a:lnTo>
                    <a:lnTo>
                      <a:pt x="318" y="118"/>
                    </a:lnTo>
                    <a:lnTo>
                      <a:pt x="327" y="110"/>
                    </a:lnTo>
                    <a:lnTo>
                      <a:pt x="328" y="110"/>
                    </a:lnTo>
                    <a:lnTo>
                      <a:pt x="331" y="103"/>
                    </a:lnTo>
                    <a:lnTo>
                      <a:pt x="331" y="92"/>
                    </a:lnTo>
                    <a:lnTo>
                      <a:pt x="335" y="75"/>
                    </a:lnTo>
                    <a:lnTo>
                      <a:pt x="353" y="57"/>
                    </a:lnTo>
                    <a:lnTo>
                      <a:pt x="351" y="57"/>
                    </a:lnTo>
                    <a:lnTo>
                      <a:pt x="361" y="47"/>
                    </a:lnTo>
                    <a:lnTo>
                      <a:pt x="363" y="46"/>
                    </a:lnTo>
                    <a:lnTo>
                      <a:pt x="361" y="45"/>
                    </a:lnTo>
                    <a:lnTo>
                      <a:pt x="356" y="40"/>
                    </a:lnTo>
                    <a:lnTo>
                      <a:pt x="356" y="38"/>
                    </a:lnTo>
                    <a:lnTo>
                      <a:pt x="359" y="33"/>
                    </a:lnTo>
                    <a:lnTo>
                      <a:pt x="360" y="33"/>
                    </a:lnTo>
                    <a:lnTo>
                      <a:pt x="360" y="32"/>
                    </a:lnTo>
                    <a:lnTo>
                      <a:pt x="363" y="31"/>
                    </a:lnTo>
                    <a:lnTo>
                      <a:pt x="354" y="28"/>
                    </a:lnTo>
                    <a:lnTo>
                      <a:pt x="348" y="25"/>
                    </a:lnTo>
                    <a:lnTo>
                      <a:pt x="348" y="21"/>
                    </a:lnTo>
                    <a:lnTo>
                      <a:pt x="335" y="15"/>
                    </a:lnTo>
                    <a:lnTo>
                      <a:pt x="329" y="1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28" name="Freeform 256">
                <a:extLst>
                  <a:ext uri="{FF2B5EF4-FFF2-40B4-BE49-F238E27FC236}">
                    <a16:creationId xmlns:a16="http://schemas.microsoft.com/office/drawing/2014/main" id="{141BC8FC-06AF-CEEA-D0D6-22FB7766ED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3" y="569"/>
                <a:ext cx="114" cy="80"/>
              </a:xfrm>
              <a:custGeom>
                <a:avLst/>
                <a:gdLst>
                  <a:gd name="T0" fmla="*/ 336 w 456"/>
                  <a:gd name="T1" fmla="*/ 10 h 320"/>
                  <a:gd name="T2" fmla="*/ 319 w 456"/>
                  <a:gd name="T3" fmla="*/ 4 h 320"/>
                  <a:gd name="T4" fmla="*/ 308 w 456"/>
                  <a:gd name="T5" fmla="*/ 20 h 320"/>
                  <a:gd name="T6" fmla="*/ 289 w 456"/>
                  <a:gd name="T7" fmla="*/ 26 h 320"/>
                  <a:gd name="T8" fmla="*/ 250 w 456"/>
                  <a:gd name="T9" fmla="*/ 11 h 320"/>
                  <a:gd name="T10" fmla="*/ 234 w 456"/>
                  <a:gd name="T11" fmla="*/ 23 h 320"/>
                  <a:gd name="T12" fmla="*/ 229 w 456"/>
                  <a:gd name="T13" fmla="*/ 32 h 320"/>
                  <a:gd name="T14" fmla="*/ 214 w 456"/>
                  <a:gd name="T15" fmla="*/ 39 h 320"/>
                  <a:gd name="T16" fmla="*/ 198 w 456"/>
                  <a:gd name="T17" fmla="*/ 36 h 320"/>
                  <a:gd name="T18" fmla="*/ 180 w 456"/>
                  <a:gd name="T19" fmla="*/ 66 h 320"/>
                  <a:gd name="T20" fmla="*/ 169 w 456"/>
                  <a:gd name="T21" fmla="*/ 83 h 320"/>
                  <a:gd name="T22" fmla="*/ 166 w 456"/>
                  <a:gd name="T23" fmla="*/ 88 h 320"/>
                  <a:gd name="T24" fmla="*/ 153 w 456"/>
                  <a:gd name="T25" fmla="*/ 96 h 320"/>
                  <a:gd name="T26" fmla="*/ 152 w 456"/>
                  <a:gd name="T27" fmla="*/ 112 h 320"/>
                  <a:gd name="T28" fmla="*/ 116 w 456"/>
                  <a:gd name="T29" fmla="*/ 106 h 320"/>
                  <a:gd name="T30" fmla="*/ 90 w 456"/>
                  <a:gd name="T31" fmla="*/ 114 h 320"/>
                  <a:gd name="T32" fmla="*/ 79 w 456"/>
                  <a:gd name="T33" fmla="*/ 113 h 320"/>
                  <a:gd name="T34" fmla="*/ 67 w 456"/>
                  <a:gd name="T35" fmla="*/ 112 h 320"/>
                  <a:gd name="T36" fmla="*/ 43 w 456"/>
                  <a:gd name="T37" fmla="*/ 134 h 320"/>
                  <a:gd name="T38" fmla="*/ 13 w 456"/>
                  <a:gd name="T39" fmla="*/ 155 h 320"/>
                  <a:gd name="T40" fmla="*/ 1 w 456"/>
                  <a:gd name="T41" fmla="*/ 169 h 320"/>
                  <a:gd name="T42" fmla="*/ 9 w 456"/>
                  <a:gd name="T43" fmla="*/ 201 h 320"/>
                  <a:gd name="T44" fmla="*/ 7 w 456"/>
                  <a:gd name="T45" fmla="*/ 218 h 320"/>
                  <a:gd name="T46" fmla="*/ 27 w 456"/>
                  <a:gd name="T47" fmla="*/ 215 h 320"/>
                  <a:gd name="T48" fmla="*/ 27 w 456"/>
                  <a:gd name="T49" fmla="*/ 278 h 320"/>
                  <a:gd name="T50" fmla="*/ 26 w 456"/>
                  <a:gd name="T51" fmla="*/ 296 h 320"/>
                  <a:gd name="T52" fmla="*/ 53 w 456"/>
                  <a:gd name="T53" fmla="*/ 310 h 320"/>
                  <a:gd name="T54" fmla="*/ 64 w 456"/>
                  <a:gd name="T55" fmla="*/ 293 h 320"/>
                  <a:gd name="T56" fmla="*/ 68 w 456"/>
                  <a:gd name="T57" fmla="*/ 307 h 320"/>
                  <a:gd name="T58" fmla="*/ 83 w 456"/>
                  <a:gd name="T59" fmla="*/ 314 h 320"/>
                  <a:gd name="T60" fmla="*/ 92 w 456"/>
                  <a:gd name="T61" fmla="*/ 308 h 320"/>
                  <a:gd name="T62" fmla="*/ 125 w 456"/>
                  <a:gd name="T63" fmla="*/ 308 h 320"/>
                  <a:gd name="T64" fmla="*/ 146 w 456"/>
                  <a:gd name="T65" fmla="*/ 304 h 320"/>
                  <a:gd name="T66" fmla="*/ 150 w 456"/>
                  <a:gd name="T67" fmla="*/ 303 h 320"/>
                  <a:gd name="T68" fmla="*/ 147 w 456"/>
                  <a:gd name="T69" fmla="*/ 296 h 320"/>
                  <a:gd name="T70" fmla="*/ 201 w 456"/>
                  <a:gd name="T71" fmla="*/ 277 h 320"/>
                  <a:gd name="T72" fmla="*/ 213 w 456"/>
                  <a:gd name="T73" fmla="*/ 281 h 320"/>
                  <a:gd name="T74" fmla="*/ 227 w 456"/>
                  <a:gd name="T75" fmla="*/ 284 h 320"/>
                  <a:gd name="T76" fmla="*/ 245 w 456"/>
                  <a:gd name="T77" fmla="*/ 268 h 320"/>
                  <a:gd name="T78" fmla="*/ 271 w 456"/>
                  <a:gd name="T79" fmla="*/ 260 h 320"/>
                  <a:gd name="T80" fmla="*/ 283 w 456"/>
                  <a:gd name="T81" fmla="*/ 241 h 320"/>
                  <a:gd name="T82" fmla="*/ 298 w 456"/>
                  <a:gd name="T83" fmla="*/ 254 h 320"/>
                  <a:gd name="T84" fmla="*/ 328 w 456"/>
                  <a:gd name="T85" fmla="*/ 264 h 320"/>
                  <a:gd name="T86" fmla="*/ 361 w 456"/>
                  <a:gd name="T87" fmla="*/ 281 h 320"/>
                  <a:gd name="T88" fmla="*/ 384 w 456"/>
                  <a:gd name="T89" fmla="*/ 260 h 320"/>
                  <a:gd name="T90" fmla="*/ 409 w 456"/>
                  <a:gd name="T91" fmla="*/ 237 h 320"/>
                  <a:gd name="T92" fmla="*/ 423 w 456"/>
                  <a:gd name="T93" fmla="*/ 226 h 320"/>
                  <a:gd name="T94" fmla="*/ 452 w 456"/>
                  <a:gd name="T95" fmla="*/ 227 h 320"/>
                  <a:gd name="T96" fmla="*/ 453 w 456"/>
                  <a:gd name="T97" fmla="*/ 205 h 320"/>
                  <a:gd name="T98" fmla="*/ 439 w 456"/>
                  <a:gd name="T99" fmla="*/ 197 h 320"/>
                  <a:gd name="T100" fmla="*/ 414 w 456"/>
                  <a:gd name="T101" fmla="*/ 187 h 320"/>
                  <a:gd name="T102" fmla="*/ 402 w 456"/>
                  <a:gd name="T103" fmla="*/ 167 h 320"/>
                  <a:gd name="T104" fmla="*/ 413 w 456"/>
                  <a:gd name="T105" fmla="*/ 140 h 320"/>
                  <a:gd name="T106" fmla="*/ 393 w 456"/>
                  <a:gd name="T107" fmla="*/ 123 h 320"/>
                  <a:gd name="T108" fmla="*/ 392 w 456"/>
                  <a:gd name="T109" fmla="*/ 93 h 320"/>
                  <a:gd name="T110" fmla="*/ 382 w 456"/>
                  <a:gd name="T111" fmla="*/ 63 h 320"/>
                  <a:gd name="T112" fmla="*/ 372 w 456"/>
                  <a:gd name="T113" fmla="*/ 47 h 320"/>
                  <a:gd name="T114" fmla="*/ 370 w 456"/>
                  <a:gd name="T115" fmla="*/ 43 h 3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456" h="320">
                    <a:moveTo>
                      <a:pt x="368" y="39"/>
                    </a:moveTo>
                    <a:lnTo>
                      <a:pt x="364" y="32"/>
                    </a:lnTo>
                    <a:lnTo>
                      <a:pt x="353" y="20"/>
                    </a:lnTo>
                    <a:lnTo>
                      <a:pt x="336" y="10"/>
                    </a:lnTo>
                    <a:lnTo>
                      <a:pt x="333" y="8"/>
                    </a:lnTo>
                    <a:lnTo>
                      <a:pt x="329" y="1"/>
                    </a:lnTo>
                    <a:lnTo>
                      <a:pt x="329" y="0"/>
                    </a:lnTo>
                    <a:lnTo>
                      <a:pt x="319" y="4"/>
                    </a:lnTo>
                    <a:lnTo>
                      <a:pt x="315" y="8"/>
                    </a:lnTo>
                    <a:lnTo>
                      <a:pt x="315" y="10"/>
                    </a:lnTo>
                    <a:lnTo>
                      <a:pt x="310" y="17"/>
                    </a:lnTo>
                    <a:lnTo>
                      <a:pt x="308" y="20"/>
                    </a:lnTo>
                    <a:lnTo>
                      <a:pt x="307" y="21"/>
                    </a:lnTo>
                    <a:lnTo>
                      <a:pt x="296" y="28"/>
                    </a:lnTo>
                    <a:lnTo>
                      <a:pt x="293" y="28"/>
                    </a:lnTo>
                    <a:lnTo>
                      <a:pt x="289" y="26"/>
                    </a:lnTo>
                    <a:lnTo>
                      <a:pt x="287" y="24"/>
                    </a:lnTo>
                    <a:lnTo>
                      <a:pt x="274" y="20"/>
                    </a:lnTo>
                    <a:lnTo>
                      <a:pt x="261" y="13"/>
                    </a:lnTo>
                    <a:lnTo>
                      <a:pt x="250" y="11"/>
                    </a:lnTo>
                    <a:lnTo>
                      <a:pt x="240" y="4"/>
                    </a:lnTo>
                    <a:lnTo>
                      <a:pt x="233" y="3"/>
                    </a:lnTo>
                    <a:lnTo>
                      <a:pt x="233" y="18"/>
                    </a:lnTo>
                    <a:lnTo>
                      <a:pt x="234" y="23"/>
                    </a:lnTo>
                    <a:lnTo>
                      <a:pt x="236" y="23"/>
                    </a:lnTo>
                    <a:lnTo>
                      <a:pt x="236" y="31"/>
                    </a:lnTo>
                    <a:lnTo>
                      <a:pt x="230" y="31"/>
                    </a:lnTo>
                    <a:lnTo>
                      <a:pt x="229" y="32"/>
                    </a:lnTo>
                    <a:lnTo>
                      <a:pt x="226" y="36"/>
                    </a:lnTo>
                    <a:lnTo>
                      <a:pt x="221" y="39"/>
                    </a:lnTo>
                    <a:lnTo>
                      <a:pt x="216" y="40"/>
                    </a:lnTo>
                    <a:lnTo>
                      <a:pt x="214" y="39"/>
                    </a:lnTo>
                    <a:lnTo>
                      <a:pt x="214" y="35"/>
                    </a:lnTo>
                    <a:lnTo>
                      <a:pt x="213" y="32"/>
                    </a:lnTo>
                    <a:lnTo>
                      <a:pt x="206" y="31"/>
                    </a:lnTo>
                    <a:lnTo>
                      <a:pt x="198" y="36"/>
                    </a:lnTo>
                    <a:lnTo>
                      <a:pt x="192" y="46"/>
                    </a:lnTo>
                    <a:lnTo>
                      <a:pt x="188" y="57"/>
                    </a:lnTo>
                    <a:lnTo>
                      <a:pt x="180" y="61"/>
                    </a:lnTo>
                    <a:lnTo>
                      <a:pt x="180" y="66"/>
                    </a:lnTo>
                    <a:lnTo>
                      <a:pt x="176" y="67"/>
                    </a:lnTo>
                    <a:lnTo>
                      <a:pt x="167" y="73"/>
                    </a:lnTo>
                    <a:lnTo>
                      <a:pt x="167" y="78"/>
                    </a:lnTo>
                    <a:lnTo>
                      <a:pt x="169" y="83"/>
                    </a:lnTo>
                    <a:lnTo>
                      <a:pt x="170" y="84"/>
                    </a:lnTo>
                    <a:lnTo>
                      <a:pt x="170" y="88"/>
                    </a:lnTo>
                    <a:lnTo>
                      <a:pt x="167" y="92"/>
                    </a:lnTo>
                    <a:lnTo>
                      <a:pt x="166" y="88"/>
                    </a:lnTo>
                    <a:lnTo>
                      <a:pt x="157" y="87"/>
                    </a:lnTo>
                    <a:lnTo>
                      <a:pt x="154" y="90"/>
                    </a:lnTo>
                    <a:lnTo>
                      <a:pt x="153" y="95"/>
                    </a:lnTo>
                    <a:lnTo>
                      <a:pt x="153" y="96"/>
                    </a:lnTo>
                    <a:lnTo>
                      <a:pt x="154" y="98"/>
                    </a:lnTo>
                    <a:lnTo>
                      <a:pt x="156" y="98"/>
                    </a:lnTo>
                    <a:lnTo>
                      <a:pt x="152" y="109"/>
                    </a:lnTo>
                    <a:lnTo>
                      <a:pt x="152" y="112"/>
                    </a:lnTo>
                    <a:lnTo>
                      <a:pt x="150" y="112"/>
                    </a:lnTo>
                    <a:lnTo>
                      <a:pt x="135" y="107"/>
                    </a:lnTo>
                    <a:lnTo>
                      <a:pt x="130" y="107"/>
                    </a:lnTo>
                    <a:lnTo>
                      <a:pt x="116" y="106"/>
                    </a:lnTo>
                    <a:lnTo>
                      <a:pt x="110" y="106"/>
                    </a:lnTo>
                    <a:lnTo>
                      <a:pt x="104" y="103"/>
                    </a:lnTo>
                    <a:lnTo>
                      <a:pt x="99" y="106"/>
                    </a:lnTo>
                    <a:lnTo>
                      <a:pt x="90" y="114"/>
                    </a:lnTo>
                    <a:lnTo>
                      <a:pt x="90" y="116"/>
                    </a:lnTo>
                    <a:lnTo>
                      <a:pt x="89" y="120"/>
                    </a:lnTo>
                    <a:lnTo>
                      <a:pt x="80" y="113"/>
                    </a:lnTo>
                    <a:lnTo>
                      <a:pt x="79" y="113"/>
                    </a:lnTo>
                    <a:lnTo>
                      <a:pt x="75" y="109"/>
                    </a:lnTo>
                    <a:lnTo>
                      <a:pt x="72" y="109"/>
                    </a:lnTo>
                    <a:lnTo>
                      <a:pt x="68" y="110"/>
                    </a:lnTo>
                    <a:lnTo>
                      <a:pt x="67" y="112"/>
                    </a:lnTo>
                    <a:lnTo>
                      <a:pt x="54" y="117"/>
                    </a:lnTo>
                    <a:lnTo>
                      <a:pt x="53" y="119"/>
                    </a:lnTo>
                    <a:lnTo>
                      <a:pt x="46" y="134"/>
                    </a:lnTo>
                    <a:lnTo>
                      <a:pt x="43" y="134"/>
                    </a:lnTo>
                    <a:lnTo>
                      <a:pt x="41" y="137"/>
                    </a:lnTo>
                    <a:lnTo>
                      <a:pt x="26" y="145"/>
                    </a:lnTo>
                    <a:lnTo>
                      <a:pt x="18" y="154"/>
                    </a:lnTo>
                    <a:lnTo>
                      <a:pt x="13" y="155"/>
                    </a:lnTo>
                    <a:lnTo>
                      <a:pt x="11" y="155"/>
                    </a:lnTo>
                    <a:lnTo>
                      <a:pt x="4" y="162"/>
                    </a:lnTo>
                    <a:lnTo>
                      <a:pt x="1" y="167"/>
                    </a:lnTo>
                    <a:lnTo>
                      <a:pt x="1" y="169"/>
                    </a:lnTo>
                    <a:lnTo>
                      <a:pt x="0" y="179"/>
                    </a:lnTo>
                    <a:lnTo>
                      <a:pt x="1" y="184"/>
                    </a:lnTo>
                    <a:lnTo>
                      <a:pt x="9" y="194"/>
                    </a:lnTo>
                    <a:lnTo>
                      <a:pt x="9" y="201"/>
                    </a:lnTo>
                    <a:lnTo>
                      <a:pt x="7" y="203"/>
                    </a:lnTo>
                    <a:lnTo>
                      <a:pt x="7" y="205"/>
                    </a:lnTo>
                    <a:lnTo>
                      <a:pt x="5" y="218"/>
                    </a:lnTo>
                    <a:lnTo>
                      <a:pt x="7" y="218"/>
                    </a:lnTo>
                    <a:lnTo>
                      <a:pt x="9" y="219"/>
                    </a:lnTo>
                    <a:lnTo>
                      <a:pt x="15" y="219"/>
                    </a:lnTo>
                    <a:lnTo>
                      <a:pt x="26" y="218"/>
                    </a:lnTo>
                    <a:lnTo>
                      <a:pt x="27" y="215"/>
                    </a:lnTo>
                    <a:lnTo>
                      <a:pt x="32" y="211"/>
                    </a:lnTo>
                    <a:lnTo>
                      <a:pt x="33" y="211"/>
                    </a:lnTo>
                    <a:lnTo>
                      <a:pt x="34" y="263"/>
                    </a:lnTo>
                    <a:lnTo>
                      <a:pt x="27" y="278"/>
                    </a:lnTo>
                    <a:lnTo>
                      <a:pt x="25" y="279"/>
                    </a:lnTo>
                    <a:lnTo>
                      <a:pt x="20" y="279"/>
                    </a:lnTo>
                    <a:lnTo>
                      <a:pt x="20" y="281"/>
                    </a:lnTo>
                    <a:lnTo>
                      <a:pt x="26" y="296"/>
                    </a:lnTo>
                    <a:lnTo>
                      <a:pt x="27" y="297"/>
                    </a:lnTo>
                    <a:lnTo>
                      <a:pt x="33" y="301"/>
                    </a:lnTo>
                    <a:lnTo>
                      <a:pt x="40" y="301"/>
                    </a:lnTo>
                    <a:lnTo>
                      <a:pt x="53" y="310"/>
                    </a:lnTo>
                    <a:lnTo>
                      <a:pt x="54" y="310"/>
                    </a:lnTo>
                    <a:lnTo>
                      <a:pt x="51" y="304"/>
                    </a:lnTo>
                    <a:lnTo>
                      <a:pt x="61" y="296"/>
                    </a:lnTo>
                    <a:lnTo>
                      <a:pt x="64" y="293"/>
                    </a:lnTo>
                    <a:lnTo>
                      <a:pt x="68" y="294"/>
                    </a:lnTo>
                    <a:lnTo>
                      <a:pt x="75" y="306"/>
                    </a:lnTo>
                    <a:lnTo>
                      <a:pt x="71" y="307"/>
                    </a:lnTo>
                    <a:lnTo>
                      <a:pt x="68" y="307"/>
                    </a:lnTo>
                    <a:lnTo>
                      <a:pt x="64" y="311"/>
                    </a:lnTo>
                    <a:lnTo>
                      <a:pt x="79" y="320"/>
                    </a:lnTo>
                    <a:lnTo>
                      <a:pt x="80" y="320"/>
                    </a:lnTo>
                    <a:lnTo>
                      <a:pt x="83" y="314"/>
                    </a:lnTo>
                    <a:lnTo>
                      <a:pt x="86" y="313"/>
                    </a:lnTo>
                    <a:lnTo>
                      <a:pt x="87" y="311"/>
                    </a:lnTo>
                    <a:lnTo>
                      <a:pt x="90" y="310"/>
                    </a:lnTo>
                    <a:lnTo>
                      <a:pt x="92" y="308"/>
                    </a:lnTo>
                    <a:lnTo>
                      <a:pt x="93" y="308"/>
                    </a:lnTo>
                    <a:lnTo>
                      <a:pt x="99" y="311"/>
                    </a:lnTo>
                    <a:lnTo>
                      <a:pt x="106" y="311"/>
                    </a:lnTo>
                    <a:lnTo>
                      <a:pt x="125" y="308"/>
                    </a:lnTo>
                    <a:lnTo>
                      <a:pt x="127" y="308"/>
                    </a:lnTo>
                    <a:lnTo>
                      <a:pt x="137" y="304"/>
                    </a:lnTo>
                    <a:lnTo>
                      <a:pt x="145" y="303"/>
                    </a:lnTo>
                    <a:lnTo>
                      <a:pt x="146" y="304"/>
                    </a:lnTo>
                    <a:lnTo>
                      <a:pt x="150" y="304"/>
                    </a:lnTo>
                    <a:lnTo>
                      <a:pt x="152" y="306"/>
                    </a:lnTo>
                    <a:lnTo>
                      <a:pt x="152" y="303"/>
                    </a:lnTo>
                    <a:lnTo>
                      <a:pt x="150" y="303"/>
                    </a:lnTo>
                    <a:lnTo>
                      <a:pt x="149" y="300"/>
                    </a:lnTo>
                    <a:lnTo>
                      <a:pt x="149" y="299"/>
                    </a:lnTo>
                    <a:lnTo>
                      <a:pt x="146" y="296"/>
                    </a:lnTo>
                    <a:lnTo>
                      <a:pt x="147" y="296"/>
                    </a:lnTo>
                    <a:lnTo>
                      <a:pt x="153" y="291"/>
                    </a:lnTo>
                    <a:lnTo>
                      <a:pt x="180" y="284"/>
                    </a:lnTo>
                    <a:lnTo>
                      <a:pt x="192" y="278"/>
                    </a:lnTo>
                    <a:lnTo>
                      <a:pt x="201" y="277"/>
                    </a:lnTo>
                    <a:lnTo>
                      <a:pt x="201" y="274"/>
                    </a:lnTo>
                    <a:lnTo>
                      <a:pt x="206" y="272"/>
                    </a:lnTo>
                    <a:lnTo>
                      <a:pt x="213" y="279"/>
                    </a:lnTo>
                    <a:lnTo>
                      <a:pt x="213" y="281"/>
                    </a:lnTo>
                    <a:lnTo>
                      <a:pt x="214" y="282"/>
                    </a:lnTo>
                    <a:lnTo>
                      <a:pt x="216" y="285"/>
                    </a:lnTo>
                    <a:lnTo>
                      <a:pt x="223" y="284"/>
                    </a:lnTo>
                    <a:lnTo>
                      <a:pt x="227" y="284"/>
                    </a:lnTo>
                    <a:lnTo>
                      <a:pt x="229" y="285"/>
                    </a:lnTo>
                    <a:lnTo>
                      <a:pt x="231" y="284"/>
                    </a:lnTo>
                    <a:lnTo>
                      <a:pt x="236" y="274"/>
                    </a:lnTo>
                    <a:lnTo>
                      <a:pt x="245" y="268"/>
                    </a:lnTo>
                    <a:lnTo>
                      <a:pt x="251" y="264"/>
                    </a:lnTo>
                    <a:lnTo>
                      <a:pt x="257" y="264"/>
                    </a:lnTo>
                    <a:lnTo>
                      <a:pt x="262" y="265"/>
                    </a:lnTo>
                    <a:lnTo>
                      <a:pt x="271" y="260"/>
                    </a:lnTo>
                    <a:lnTo>
                      <a:pt x="271" y="250"/>
                    </a:lnTo>
                    <a:lnTo>
                      <a:pt x="279" y="243"/>
                    </a:lnTo>
                    <a:lnTo>
                      <a:pt x="280" y="243"/>
                    </a:lnTo>
                    <a:lnTo>
                      <a:pt x="283" y="241"/>
                    </a:lnTo>
                    <a:lnTo>
                      <a:pt x="284" y="241"/>
                    </a:lnTo>
                    <a:lnTo>
                      <a:pt x="294" y="251"/>
                    </a:lnTo>
                    <a:lnTo>
                      <a:pt x="297" y="253"/>
                    </a:lnTo>
                    <a:lnTo>
                      <a:pt x="298" y="254"/>
                    </a:lnTo>
                    <a:lnTo>
                      <a:pt x="308" y="248"/>
                    </a:lnTo>
                    <a:lnTo>
                      <a:pt x="315" y="250"/>
                    </a:lnTo>
                    <a:lnTo>
                      <a:pt x="322" y="256"/>
                    </a:lnTo>
                    <a:lnTo>
                      <a:pt x="328" y="264"/>
                    </a:lnTo>
                    <a:lnTo>
                      <a:pt x="335" y="271"/>
                    </a:lnTo>
                    <a:lnTo>
                      <a:pt x="335" y="278"/>
                    </a:lnTo>
                    <a:lnTo>
                      <a:pt x="342" y="281"/>
                    </a:lnTo>
                    <a:lnTo>
                      <a:pt x="361" y="281"/>
                    </a:lnTo>
                    <a:lnTo>
                      <a:pt x="367" y="277"/>
                    </a:lnTo>
                    <a:lnTo>
                      <a:pt x="377" y="264"/>
                    </a:lnTo>
                    <a:lnTo>
                      <a:pt x="382" y="260"/>
                    </a:lnTo>
                    <a:lnTo>
                      <a:pt x="384" y="260"/>
                    </a:lnTo>
                    <a:lnTo>
                      <a:pt x="407" y="250"/>
                    </a:lnTo>
                    <a:lnTo>
                      <a:pt x="409" y="248"/>
                    </a:lnTo>
                    <a:lnTo>
                      <a:pt x="407" y="246"/>
                    </a:lnTo>
                    <a:lnTo>
                      <a:pt x="409" y="237"/>
                    </a:lnTo>
                    <a:lnTo>
                      <a:pt x="414" y="230"/>
                    </a:lnTo>
                    <a:lnTo>
                      <a:pt x="416" y="229"/>
                    </a:lnTo>
                    <a:lnTo>
                      <a:pt x="420" y="226"/>
                    </a:lnTo>
                    <a:lnTo>
                      <a:pt x="423" y="226"/>
                    </a:lnTo>
                    <a:lnTo>
                      <a:pt x="424" y="227"/>
                    </a:lnTo>
                    <a:lnTo>
                      <a:pt x="427" y="229"/>
                    </a:lnTo>
                    <a:lnTo>
                      <a:pt x="441" y="229"/>
                    </a:lnTo>
                    <a:lnTo>
                      <a:pt x="452" y="227"/>
                    </a:lnTo>
                    <a:lnTo>
                      <a:pt x="456" y="226"/>
                    </a:lnTo>
                    <a:lnTo>
                      <a:pt x="456" y="212"/>
                    </a:lnTo>
                    <a:lnTo>
                      <a:pt x="453" y="210"/>
                    </a:lnTo>
                    <a:lnTo>
                      <a:pt x="453" y="205"/>
                    </a:lnTo>
                    <a:lnTo>
                      <a:pt x="452" y="201"/>
                    </a:lnTo>
                    <a:lnTo>
                      <a:pt x="449" y="197"/>
                    </a:lnTo>
                    <a:lnTo>
                      <a:pt x="444" y="194"/>
                    </a:lnTo>
                    <a:lnTo>
                      <a:pt x="439" y="197"/>
                    </a:lnTo>
                    <a:lnTo>
                      <a:pt x="434" y="198"/>
                    </a:lnTo>
                    <a:lnTo>
                      <a:pt x="430" y="198"/>
                    </a:lnTo>
                    <a:lnTo>
                      <a:pt x="418" y="191"/>
                    </a:lnTo>
                    <a:lnTo>
                      <a:pt x="414" y="187"/>
                    </a:lnTo>
                    <a:lnTo>
                      <a:pt x="414" y="184"/>
                    </a:lnTo>
                    <a:lnTo>
                      <a:pt x="413" y="181"/>
                    </a:lnTo>
                    <a:lnTo>
                      <a:pt x="403" y="173"/>
                    </a:lnTo>
                    <a:lnTo>
                      <a:pt x="402" y="167"/>
                    </a:lnTo>
                    <a:lnTo>
                      <a:pt x="407" y="152"/>
                    </a:lnTo>
                    <a:lnTo>
                      <a:pt x="409" y="152"/>
                    </a:lnTo>
                    <a:lnTo>
                      <a:pt x="409" y="151"/>
                    </a:lnTo>
                    <a:lnTo>
                      <a:pt x="413" y="140"/>
                    </a:lnTo>
                    <a:lnTo>
                      <a:pt x="409" y="138"/>
                    </a:lnTo>
                    <a:lnTo>
                      <a:pt x="402" y="135"/>
                    </a:lnTo>
                    <a:lnTo>
                      <a:pt x="401" y="134"/>
                    </a:lnTo>
                    <a:lnTo>
                      <a:pt x="393" y="123"/>
                    </a:lnTo>
                    <a:lnTo>
                      <a:pt x="392" y="119"/>
                    </a:lnTo>
                    <a:lnTo>
                      <a:pt x="392" y="110"/>
                    </a:lnTo>
                    <a:lnTo>
                      <a:pt x="393" y="105"/>
                    </a:lnTo>
                    <a:lnTo>
                      <a:pt x="392" y="93"/>
                    </a:lnTo>
                    <a:lnTo>
                      <a:pt x="393" y="90"/>
                    </a:lnTo>
                    <a:lnTo>
                      <a:pt x="399" y="90"/>
                    </a:lnTo>
                    <a:lnTo>
                      <a:pt x="405" y="87"/>
                    </a:lnTo>
                    <a:lnTo>
                      <a:pt x="382" y="63"/>
                    </a:lnTo>
                    <a:lnTo>
                      <a:pt x="382" y="50"/>
                    </a:lnTo>
                    <a:lnTo>
                      <a:pt x="381" y="50"/>
                    </a:lnTo>
                    <a:lnTo>
                      <a:pt x="379" y="49"/>
                    </a:lnTo>
                    <a:lnTo>
                      <a:pt x="372" y="47"/>
                    </a:lnTo>
                    <a:lnTo>
                      <a:pt x="372" y="46"/>
                    </a:lnTo>
                    <a:lnTo>
                      <a:pt x="371" y="46"/>
                    </a:lnTo>
                    <a:lnTo>
                      <a:pt x="371" y="45"/>
                    </a:lnTo>
                    <a:lnTo>
                      <a:pt x="370" y="43"/>
                    </a:lnTo>
                    <a:lnTo>
                      <a:pt x="367" y="43"/>
                    </a:lnTo>
                    <a:lnTo>
                      <a:pt x="368" y="3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29" name="Freeform 257">
                <a:extLst>
                  <a:ext uri="{FF2B5EF4-FFF2-40B4-BE49-F238E27FC236}">
                    <a16:creationId xmlns:a16="http://schemas.microsoft.com/office/drawing/2014/main" id="{F741FB7A-7FA9-C72D-58C9-2B9C85BBB7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0" y="546"/>
                <a:ext cx="117" cy="111"/>
              </a:xfrm>
              <a:custGeom>
                <a:avLst/>
                <a:gdLst>
                  <a:gd name="T0" fmla="*/ 377 w 469"/>
                  <a:gd name="T1" fmla="*/ 14 h 443"/>
                  <a:gd name="T2" fmla="*/ 353 w 469"/>
                  <a:gd name="T3" fmla="*/ 23 h 443"/>
                  <a:gd name="T4" fmla="*/ 338 w 469"/>
                  <a:gd name="T5" fmla="*/ 13 h 443"/>
                  <a:gd name="T6" fmla="*/ 322 w 469"/>
                  <a:gd name="T7" fmla="*/ 17 h 443"/>
                  <a:gd name="T8" fmla="*/ 311 w 469"/>
                  <a:gd name="T9" fmla="*/ 10 h 443"/>
                  <a:gd name="T10" fmla="*/ 290 w 469"/>
                  <a:gd name="T11" fmla="*/ 14 h 443"/>
                  <a:gd name="T12" fmla="*/ 267 w 469"/>
                  <a:gd name="T13" fmla="*/ 21 h 443"/>
                  <a:gd name="T14" fmla="*/ 257 w 469"/>
                  <a:gd name="T15" fmla="*/ 42 h 443"/>
                  <a:gd name="T16" fmla="*/ 261 w 469"/>
                  <a:gd name="T17" fmla="*/ 56 h 443"/>
                  <a:gd name="T18" fmla="*/ 248 w 469"/>
                  <a:gd name="T19" fmla="*/ 73 h 443"/>
                  <a:gd name="T20" fmla="*/ 240 w 469"/>
                  <a:gd name="T21" fmla="*/ 83 h 443"/>
                  <a:gd name="T22" fmla="*/ 190 w 469"/>
                  <a:gd name="T23" fmla="*/ 93 h 443"/>
                  <a:gd name="T24" fmla="*/ 217 w 469"/>
                  <a:gd name="T25" fmla="*/ 122 h 443"/>
                  <a:gd name="T26" fmla="*/ 190 w 469"/>
                  <a:gd name="T27" fmla="*/ 151 h 443"/>
                  <a:gd name="T28" fmla="*/ 173 w 469"/>
                  <a:gd name="T29" fmla="*/ 186 h 443"/>
                  <a:gd name="T30" fmla="*/ 160 w 469"/>
                  <a:gd name="T31" fmla="*/ 200 h 443"/>
                  <a:gd name="T32" fmla="*/ 147 w 469"/>
                  <a:gd name="T33" fmla="*/ 222 h 443"/>
                  <a:gd name="T34" fmla="*/ 121 w 469"/>
                  <a:gd name="T35" fmla="*/ 246 h 443"/>
                  <a:gd name="T36" fmla="*/ 84 w 469"/>
                  <a:gd name="T37" fmla="*/ 257 h 443"/>
                  <a:gd name="T38" fmla="*/ 77 w 469"/>
                  <a:gd name="T39" fmla="*/ 253 h 443"/>
                  <a:gd name="T40" fmla="*/ 61 w 469"/>
                  <a:gd name="T41" fmla="*/ 245 h 443"/>
                  <a:gd name="T42" fmla="*/ 29 w 469"/>
                  <a:gd name="T43" fmla="*/ 242 h 443"/>
                  <a:gd name="T44" fmla="*/ 6 w 469"/>
                  <a:gd name="T45" fmla="*/ 253 h 443"/>
                  <a:gd name="T46" fmla="*/ 3 w 469"/>
                  <a:gd name="T47" fmla="*/ 260 h 443"/>
                  <a:gd name="T48" fmla="*/ 4 w 469"/>
                  <a:gd name="T49" fmla="*/ 278 h 443"/>
                  <a:gd name="T50" fmla="*/ 40 w 469"/>
                  <a:gd name="T51" fmla="*/ 285 h 443"/>
                  <a:gd name="T52" fmla="*/ 61 w 469"/>
                  <a:gd name="T53" fmla="*/ 291 h 443"/>
                  <a:gd name="T54" fmla="*/ 46 w 469"/>
                  <a:gd name="T55" fmla="*/ 324 h 443"/>
                  <a:gd name="T56" fmla="*/ 46 w 469"/>
                  <a:gd name="T57" fmla="*/ 340 h 443"/>
                  <a:gd name="T58" fmla="*/ 64 w 469"/>
                  <a:gd name="T59" fmla="*/ 371 h 443"/>
                  <a:gd name="T60" fmla="*/ 74 w 469"/>
                  <a:gd name="T61" fmla="*/ 395 h 443"/>
                  <a:gd name="T62" fmla="*/ 82 w 469"/>
                  <a:gd name="T63" fmla="*/ 410 h 443"/>
                  <a:gd name="T64" fmla="*/ 96 w 469"/>
                  <a:gd name="T65" fmla="*/ 407 h 443"/>
                  <a:gd name="T66" fmla="*/ 96 w 469"/>
                  <a:gd name="T67" fmla="*/ 438 h 443"/>
                  <a:gd name="T68" fmla="*/ 126 w 469"/>
                  <a:gd name="T69" fmla="*/ 433 h 443"/>
                  <a:gd name="T70" fmla="*/ 141 w 469"/>
                  <a:gd name="T71" fmla="*/ 440 h 443"/>
                  <a:gd name="T72" fmla="*/ 172 w 469"/>
                  <a:gd name="T73" fmla="*/ 415 h 443"/>
                  <a:gd name="T74" fmla="*/ 174 w 469"/>
                  <a:gd name="T75" fmla="*/ 394 h 443"/>
                  <a:gd name="T76" fmla="*/ 190 w 469"/>
                  <a:gd name="T77" fmla="*/ 393 h 443"/>
                  <a:gd name="T78" fmla="*/ 214 w 469"/>
                  <a:gd name="T79" fmla="*/ 407 h 443"/>
                  <a:gd name="T80" fmla="*/ 237 w 469"/>
                  <a:gd name="T81" fmla="*/ 393 h 443"/>
                  <a:gd name="T82" fmla="*/ 241 w 469"/>
                  <a:gd name="T83" fmla="*/ 372 h 443"/>
                  <a:gd name="T84" fmla="*/ 240 w 469"/>
                  <a:gd name="T85" fmla="*/ 312 h 443"/>
                  <a:gd name="T86" fmla="*/ 221 w 469"/>
                  <a:gd name="T87" fmla="*/ 299 h 443"/>
                  <a:gd name="T88" fmla="*/ 214 w 469"/>
                  <a:gd name="T89" fmla="*/ 273 h 443"/>
                  <a:gd name="T90" fmla="*/ 227 w 469"/>
                  <a:gd name="T91" fmla="*/ 249 h 443"/>
                  <a:gd name="T92" fmla="*/ 260 w 469"/>
                  <a:gd name="T93" fmla="*/ 228 h 443"/>
                  <a:gd name="T94" fmla="*/ 286 w 469"/>
                  <a:gd name="T95" fmla="*/ 203 h 443"/>
                  <a:gd name="T96" fmla="*/ 304 w 469"/>
                  <a:gd name="T97" fmla="*/ 210 h 443"/>
                  <a:gd name="T98" fmla="*/ 330 w 469"/>
                  <a:gd name="T99" fmla="*/ 200 h 443"/>
                  <a:gd name="T100" fmla="*/ 366 w 469"/>
                  <a:gd name="T101" fmla="*/ 203 h 443"/>
                  <a:gd name="T102" fmla="*/ 368 w 469"/>
                  <a:gd name="T103" fmla="*/ 184 h 443"/>
                  <a:gd name="T104" fmla="*/ 384 w 469"/>
                  <a:gd name="T105" fmla="*/ 178 h 443"/>
                  <a:gd name="T106" fmla="*/ 394 w 469"/>
                  <a:gd name="T107" fmla="*/ 160 h 443"/>
                  <a:gd name="T108" fmla="*/ 420 w 469"/>
                  <a:gd name="T109" fmla="*/ 125 h 443"/>
                  <a:gd name="T110" fmla="*/ 435 w 469"/>
                  <a:gd name="T111" fmla="*/ 133 h 443"/>
                  <a:gd name="T112" fmla="*/ 450 w 469"/>
                  <a:gd name="T113" fmla="*/ 117 h 443"/>
                  <a:gd name="T114" fmla="*/ 451 w 469"/>
                  <a:gd name="T115" fmla="*/ 84 h 443"/>
                  <a:gd name="T116" fmla="*/ 466 w 469"/>
                  <a:gd name="T117" fmla="*/ 66 h 443"/>
                  <a:gd name="T118" fmla="*/ 459 w 469"/>
                  <a:gd name="T119" fmla="*/ 44 h 443"/>
                  <a:gd name="T120" fmla="*/ 468 w 469"/>
                  <a:gd name="T121" fmla="*/ 21 h 443"/>
                  <a:gd name="T122" fmla="*/ 443 w 469"/>
                  <a:gd name="T123" fmla="*/ 16 h 443"/>
                  <a:gd name="T124" fmla="*/ 412 w 469"/>
                  <a:gd name="T125" fmla="*/ 19 h 4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69" h="443">
                    <a:moveTo>
                      <a:pt x="404" y="20"/>
                    </a:moveTo>
                    <a:lnTo>
                      <a:pt x="397" y="24"/>
                    </a:lnTo>
                    <a:lnTo>
                      <a:pt x="395" y="26"/>
                    </a:lnTo>
                    <a:lnTo>
                      <a:pt x="381" y="13"/>
                    </a:lnTo>
                    <a:lnTo>
                      <a:pt x="377" y="14"/>
                    </a:lnTo>
                    <a:lnTo>
                      <a:pt x="378" y="14"/>
                    </a:lnTo>
                    <a:lnTo>
                      <a:pt x="378" y="16"/>
                    </a:lnTo>
                    <a:lnTo>
                      <a:pt x="373" y="21"/>
                    </a:lnTo>
                    <a:lnTo>
                      <a:pt x="357" y="23"/>
                    </a:lnTo>
                    <a:lnTo>
                      <a:pt x="353" y="23"/>
                    </a:lnTo>
                    <a:lnTo>
                      <a:pt x="349" y="20"/>
                    </a:lnTo>
                    <a:lnTo>
                      <a:pt x="345" y="14"/>
                    </a:lnTo>
                    <a:lnTo>
                      <a:pt x="342" y="14"/>
                    </a:lnTo>
                    <a:lnTo>
                      <a:pt x="341" y="16"/>
                    </a:lnTo>
                    <a:lnTo>
                      <a:pt x="338" y="13"/>
                    </a:lnTo>
                    <a:lnTo>
                      <a:pt x="338" y="9"/>
                    </a:lnTo>
                    <a:lnTo>
                      <a:pt x="335" y="10"/>
                    </a:lnTo>
                    <a:lnTo>
                      <a:pt x="332" y="13"/>
                    </a:lnTo>
                    <a:lnTo>
                      <a:pt x="327" y="16"/>
                    </a:lnTo>
                    <a:lnTo>
                      <a:pt x="322" y="17"/>
                    </a:lnTo>
                    <a:lnTo>
                      <a:pt x="321" y="14"/>
                    </a:lnTo>
                    <a:lnTo>
                      <a:pt x="318" y="14"/>
                    </a:lnTo>
                    <a:lnTo>
                      <a:pt x="314" y="16"/>
                    </a:lnTo>
                    <a:lnTo>
                      <a:pt x="311" y="14"/>
                    </a:lnTo>
                    <a:lnTo>
                      <a:pt x="311" y="10"/>
                    </a:lnTo>
                    <a:lnTo>
                      <a:pt x="310" y="6"/>
                    </a:lnTo>
                    <a:lnTo>
                      <a:pt x="308" y="5"/>
                    </a:lnTo>
                    <a:lnTo>
                      <a:pt x="307" y="0"/>
                    </a:lnTo>
                    <a:lnTo>
                      <a:pt x="306" y="2"/>
                    </a:lnTo>
                    <a:lnTo>
                      <a:pt x="290" y="14"/>
                    </a:lnTo>
                    <a:lnTo>
                      <a:pt x="284" y="14"/>
                    </a:lnTo>
                    <a:lnTo>
                      <a:pt x="277" y="13"/>
                    </a:lnTo>
                    <a:lnTo>
                      <a:pt x="274" y="13"/>
                    </a:lnTo>
                    <a:lnTo>
                      <a:pt x="274" y="14"/>
                    </a:lnTo>
                    <a:lnTo>
                      <a:pt x="267" y="21"/>
                    </a:lnTo>
                    <a:lnTo>
                      <a:pt x="260" y="31"/>
                    </a:lnTo>
                    <a:lnTo>
                      <a:pt x="258" y="34"/>
                    </a:lnTo>
                    <a:lnTo>
                      <a:pt x="258" y="35"/>
                    </a:lnTo>
                    <a:lnTo>
                      <a:pt x="257" y="37"/>
                    </a:lnTo>
                    <a:lnTo>
                      <a:pt x="257" y="42"/>
                    </a:lnTo>
                    <a:lnTo>
                      <a:pt x="258" y="45"/>
                    </a:lnTo>
                    <a:lnTo>
                      <a:pt x="258" y="48"/>
                    </a:lnTo>
                    <a:lnTo>
                      <a:pt x="260" y="49"/>
                    </a:lnTo>
                    <a:lnTo>
                      <a:pt x="260" y="51"/>
                    </a:lnTo>
                    <a:lnTo>
                      <a:pt x="261" y="56"/>
                    </a:lnTo>
                    <a:lnTo>
                      <a:pt x="261" y="63"/>
                    </a:lnTo>
                    <a:lnTo>
                      <a:pt x="258" y="62"/>
                    </a:lnTo>
                    <a:lnTo>
                      <a:pt x="251" y="66"/>
                    </a:lnTo>
                    <a:lnTo>
                      <a:pt x="248" y="72"/>
                    </a:lnTo>
                    <a:lnTo>
                      <a:pt x="248" y="73"/>
                    </a:lnTo>
                    <a:lnTo>
                      <a:pt x="246" y="73"/>
                    </a:lnTo>
                    <a:lnTo>
                      <a:pt x="246" y="72"/>
                    </a:lnTo>
                    <a:lnTo>
                      <a:pt x="243" y="72"/>
                    </a:lnTo>
                    <a:lnTo>
                      <a:pt x="243" y="74"/>
                    </a:lnTo>
                    <a:lnTo>
                      <a:pt x="240" y="83"/>
                    </a:lnTo>
                    <a:lnTo>
                      <a:pt x="234" y="86"/>
                    </a:lnTo>
                    <a:lnTo>
                      <a:pt x="227" y="86"/>
                    </a:lnTo>
                    <a:lnTo>
                      <a:pt x="217" y="81"/>
                    </a:lnTo>
                    <a:lnTo>
                      <a:pt x="202" y="84"/>
                    </a:lnTo>
                    <a:lnTo>
                      <a:pt x="190" y="93"/>
                    </a:lnTo>
                    <a:lnTo>
                      <a:pt x="188" y="95"/>
                    </a:lnTo>
                    <a:lnTo>
                      <a:pt x="200" y="107"/>
                    </a:lnTo>
                    <a:lnTo>
                      <a:pt x="204" y="112"/>
                    </a:lnTo>
                    <a:lnTo>
                      <a:pt x="211" y="120"/>
                    </a:lnTo>
                    <a:lnTo>
                      <a:pt x="217" y="122"/>
                    </a:lnTo>
                    <a:lnTo>
                      <a:pt x="218" y="122"/>
                    </a:lnTo>
                    <a:lnTo>
                      <a:pt x="214" y="130"/>
                    </a:lnTo>
                    <a:lnTo>
                      <a:pt x="201" y="148"/>
                    </a:lnTo>
                    <a:lnTo>
                      <a:pt x="193" y="151"/>
                    </a:lnTo>
                    <a:lnTo>
                      <a:pt x="190" y="151"/>
                    </a:lnTo>
                    <a:lnTo>
                      <a:pt x="186" y="154"/>
                    </a:lnTo>
                    <a:lnTo>
                      <a:pt x="184" y="154"/>
                    </a:lnTo>
                    <a:lnTo>
                      <a:pt x="174" y="177"/>
                    </a:lnTo>
                    <a:lnTo>
                      <a:pt x="174" y="187"/>
                    </a:lnTo>
                    <a:lnTo>
                      <a:pt x="173" y="186"/>
                    </a:lnTo>
                    <a:lnTo>
                      <a:pt x="169" y="187"/>
                    </a:lnTo>
                    <a:lnTo>
                      <a:pt x="167" y="187"/>
                    </a:lnTo>
                    <a:lnTo>
                      <a:pt x="162" y="193"/>
                    </a:lnTo>
                    <a:lnTo>
                      <a:pt x="160" y="193"/>
                    </a:lnTo>
                    <a:lnTo>
                      <a:pt x="160" y="200"/>
                    </a:lnTo>
                    <a:lnTo>
                      <a:pt x="162" y="204"/>
                    </a:lnTo>
                    <a:lnTo>
                      <a:pt x="159" y="211"/>
                    </a:lnTo>
                    <a:lnTo>
                      <a:pt x="149" y="222"/>
                    </a:lnTo>
                    <a:lnTo>
                      <a:pt x="148" y="224"/>
                    </a:lnTo>
                    <a:lnTo>
                      <a:pt x="147" y="222"/>
                    </a:lnTo>
                    <a:lnTo>
                      <a:pt x="137" y="227"/>
                    </a:lnTo>
                    <a:lnTo>
                      <a:pt x="135" y="229"/>
                    </a:lnTo>
                    <a:lnTo>
                      <a:pt x="134" y="229"/>
                    </a:lnTo>
                    <a:lnTo>
                      <a:pt x="121" y="242"/>
                    </a:lnTo>
                    <a:lnTo>
                      <a:pt x="121" y="246"/>
                    </a:lnTo>
                    <a:lnTo>
                      <a:pt x="123" y="248"/>
                    </a:lnTo>
                    <a:lnTo>
                      <a:pt x="110" y="249"/>
                    </a:lnTo>
                    <a:lnTo>
                      <a:pt x="109" y="248"/>
                    </a:lnTo>
                    <a:lnTo>
                      <a:pt x="105" y="249"/>
                    </a:lnTo>
                    <a:lnTo>
                      <a:pt x="84" y="257"/>
                    </a:lnTo>
                    <a:lnTo>
                      <a:pt x="82" y="259"/>
                    </a:lnTo>
                    <a:lnTo>
                      <a:pt x="81" y="259"/>
                    </a:lnTo>
                    <a:lnTo>
                      <a:pt x="80" y="257"/>
                    </a:lnTo>
                    <a:lnTo>
                      <a:pt x="78" y="254"/>
                    </a:lnTo>
                    <a:lnTo>
                      <a:pt x="77" y="253"/>
                    </a:lnTo>
                    <a:lnTo>
                      <a:pt x="70" y="253"/>
                    </a:lnTo>
                    <a:lnTo>
                      <a:pt x="70" y="251"/>
                    </a:lnTo>
                    <a:lnTo>
                      <a:pt x="71" y="248"/>
                    </a:lnTo>
                    <a:lnTo>
                      <a:pt x="70" y="245"/>
                    </a:lnTo>
                    <a:lnTo>
                      <a:pt x="61" y="245"/>
                    </a:lnTo>
                    <a:lnTo>
                      <a:pt x="53" y="235"/>
                    </a:lnTo>
                    <a:lnTo>
                      <a:pt x="49" y="237"/>
                    </a:lnTo>
                    <a:lnTo>
                      <a:pt x="36" y="239"/>
                    </a:lnTo>
                    <a:lnTo>
                      <a:pt x="35" y="241"/>
                    </a:lnTo>
                    <a:lnTo>
                      <a:pt x="29" y="242"/>
                    </a:lnTo>
                    <a:lnTo>
                      <a:pt x="28" y="241"/>
                    </a:lnTo>
                    <a:lnTo>
                      <a:pt x="28" y="239"/>
                    </a:lnTo>
                    <a:lnTo>
                      <a:pt x="21" y="242"/>
                    </a:lnTo>
                    <a:lnTo>
                      <a:pt x="7" y="253"/>
                    </a:lnTo>
                    <a:lnTo>
                      <a:pt x="6" y="253"/>
                    </a:lnTo>
                    <a:lnTo>
                      <a:pt x="6" y="254"/>
                    </a:lnTo>
                    <a:lnTo>
                      <a:pt x="0" y="257"/>
                    </a:lnTo>
                    <a:lnTo>
                      <a:pt x="0" y="259"/>
                    </a:lnTo>
                    <a:lnTo>
                      <a:pt x="1" y="260"/>
                    </a:lnTo>
                    <a:lnTo>
                      <a:pt x="3" y="260"/>
                    </a:lnTo>
                    <a:lnTo>
                      <a:pt x="4" y="261"/>
                    </a:lnTo>
                    <a:lnTo>
                      <a:pt x="7" y="268"/>
                    </a:lnTo>
                    <a:lnTo>
                      <a:pt x="7" y="271"/>
                    </a:lnTo>
                    <a:lnTo>
                      <a:pt x="4" y="277"/>
                    </a:lnTo>
                    <a:lnTo>
                      <a:pt x="4" y="278"/>
                    </a:lnTo>
                    <a:lnTo>
                      <a:pt x="6" y="278"/>
                    </a:lnTo>
                    <a:lnTo>
                      <a:pt x="10" y="281"/>
                    </a:lnTo>
                    <a:lnTo>
                      <a:pt x="18" y="285"/>
                    </a:lnTo>
                    <a:lnTo>
                      <a:pt x="26" y="287"/>
                    </a:lnTo>
                    <a:lnTo>
                      <a:pt x="40" y="285"/>
                    </a:lnTo>
                    <a:lnTo>
                      <a:pt x="45" y="285"/>
                    </a:lnTo>
                    <a:lnTo>
                      <a:pt x="46" y="287"/>
                    </a:lnTo>
                    <a:lnTo>
                      <a:pt x="46" y="285"/>
                    </a:lnTo>
                    <a:lnTo>
                      <a:pt x="47" y="285"/>
                    </a:lnTo>
                    <a:lnTo>
                      <a:pt x="61" y="291"/>
                    </a:lnTo>
                    <a:lnTo>
                      <a:pt x="63" y="298"/>
                    </a:lnTo>
                    <a:lnTo>
                      <a:pt x="57" y="304"/>
                    </a:lnTo>
                    <a:lnTo>
                      <a:pt x="52" y="321"/>
                    </a:lnTo>
                    <a:lnTo>
                      <a:pt x="49" y="324"/>
                    </a:lnTo>
                    <a:lnTo>
                      <a:pt x="46" y="324"/>
                    </a:lnTo>
                    <a:lnTo>
                      <a:pt x="42" y="318"/>
                    </a:lnTo>
                    <a:lnTo>
                      <a:pt x="40" y="318"/>
                    </a:lnTo>
                    <a:lnTo>
                      <a:pt x="40" y="324"/>
                    </a:lnTo>
                    <a:lnTo>
                      <a:pt x="43" y="334"/>
                    </a:lnTo>
                    <a:lnTo>
                      <a:pt x="46" y="340"/>
                    </a:lnTo>
                    <a:lnTo>
                      <a:pt x="46" y="341"/>
                    </a:lnTo>
                    <a:lnTo>
                      <a:pt x="45" y="344"/>
                    </a:lnTo>
                    <a:lnTo>
                      <a:pt x="45" y="347"/>
                    </a:lnTo>
                    <a:lnTo>
                      <a:pt x="60" y="362"/>
                    </a:lnTo>
                    <a:lnTo>
                      <a:pt x="64" y="371"/>
                    </a:lnTo>
                    <a:lnTo>
                      <a:pt x="67" y="383"/>
                    </a:lnTo>
                    <a:lnTo>
                      <a:pt x="67" y="390"/>
                    </a:lnTo>
                    <a:lnTo>
                      <a:pt x="68" y="393"/>
                    </a:lnTo>
                    <a:lnTo>
                      <a:pt x="68" y="395"/>
                    </a:lnTo>
                    <a:lnTo>
                      <a:pt x="74" y="395"/>
                    </a:lnTo>
                    <a:lnTo>
                      <a:pt x="74" y="394"/>
                    </a:lnTo>
                    <a:lnTo>
                      <a:pt x="78" y="394"/>
                    </a:lnTo>
                    <a:lnTo>
                      <a:pt x="78" y="395"/>
                    </a:lnTo>
                    <a:lnTo>
                      <a:pt x="81" y="402"/>
                    </a:lnTo>
                    <a:lnTo>
                      <a:pt x="82" y="410"/>
                    </a:lnTo>
                    <a:lnTo>
                      <a:pt x="90" y="407"/>
                    </a:lnTo>
                    <a:lnTo>
                      <a:pt x="90" y="405"/>
                    </a:lnTo>
                    <a:lnTo>
                      <a:pt x="88" y="402"/>
                    </a:lnTo>
                    <a:lnTo>
                      <a:pt x="92" y="402"/>
                    </a:lnTo>
                    <a:lnTo>
                      <a:pt x="96" y="407"/>
                    </a:lnTo>
                    <a:lnTo>
                      <a:pt x="99" y="414"/>
                    </a:lnTo>
                    <a:lnTo>
                      <a:pt x="98" y="418"/>
                    </a:lnTo>
                    <a:lnTo>
                      <a:pt x="98" y="419"/>
                    </a:lnTo>
                    <a:lnTo>
                      <a:pt x="96" y="421"/>
                    </a:lnTo>
                    <a:lnTo>
                      <a:pt x="96" y="438"/>
                    </a:lnTo>
                    <a:lnTo>
                      <a:pt x="102" y="436"/>
                    </a:lnTo>
                    <a:lnTo>
                      <a:pt x="119" y="436"/>
                    </a:lnTo>
                    <a:lnTo>
                      <a:pt x="120" y="435"/>
                    </a:lnTo>
                    <a:lnTo>
                      <a:pt x="123" y="435"/>
                    </a:lnTo>
                    <a:lnTo>
                      <a:pt x="126" y="433"/>
                    </a:lnTo>
                    <a:lnTo>
                      <a:pt x="127" y="433"/>
                    </a:lnTo>
                    <a:lnTo>
                      <a:pt x="128" y="435"/>
                    </a:lnTo>
                    <a:lnTo>
                      <a:pt x="134" y="442"/>
                    </a:lnTo>
                    <a:lnTo>
                      <a:pt x="135" y="443"/>
                    </a:lnTo>
                    <a:lnTo>
                      <a:pt x="141" y="440"/>
                    </a:lnTo>
                    <a:lnTo>
                      <a:pt x="165" y="439"/>
                    </a:lnTo>
                    <a:lnTo>
                      <a:pt x="166" y="436"/>
                    </a:lnTo>
                    <a:lnTo>
                      <a:pt x="166" y="429"/>
                    </a:lnTo>
                    <a:lnTo>
                      <a:pt x="169" y="421"/>
                    </a:lnTo>
                    <a:lnTo>
                      <a:pt x="172" y="415"/>
                    </a:lnTo>
                    <a:lnTo>
                      <a:pt x="179" y="408"/>
                    </a:lnTo>
                    <a:lnTo>
                      <a:pt x="179" y="404"/>
                    </a:lnTo>
                    <a:lnTo>
                      <a:pt x="177" y="398"/>
                    </a:lnTo>
                    <a:lnTo>
                      <a:pt x="176" y="397"/>
                    </a:lnTo>
                    <a:lnTo>
                      <a:pt x="174" y="394"/>
                    </a:lnTo>
                    <a:lnTo>
                      <a:pt x="173" y="393"/>
                    </a:lnTo>
                    <a:lnTo>
                      <a:pt x="172" y="390"/>
                    </a:lnTo>
                    <a:lnTo>
                      <a:pt x="176" y="390"/>
                    </a:lnTo>
                    <a:lnTo>
                      <a:pt x="190" y="391"/>
                    </a:lnTo>
                    <a:lnTo>
                      <a:pt x="190" y="393"/>
                    </a:lnTo>
                    <a:lnTo>
                      <a:pt x="187" y="404"/>
                    </a:lnTo>
                    <a:lnTo>
                      <a:pt x="191" y="407"/>
                    </a:lnTo>
                    <a:lnTo>
                      <a:pt x="202" y="408"/>
                    </a:lnTo>
                    <a:lnTo>
                      <a:pt x="211" y="408"/>
                    </a:lnTo>
                    <a:lnTo>
                      <a:pt x="214" y="407"/>
                    </a:lnTo>
                    <a:lnTo>
                      <a:pt x="219" y="411"/>
                    </a:lnTo>
                    <a:lnTo>
                      <a:pt x="223" y="412"/>
                    </a:lnTo>
                    <a:lnTo>
                      <a:pt x="227" y="410"/>
                    </a:lnTo>
                    <a:lnTo>
                      <a:pt x="227" y="408"/>
                    </a:lnTo>
                    <a:lnTo>
                      <a:pt x="237" y="393"/>
                    </a:lnTo>
                    <a:lnTo>
                      <a:pt x="240" y="390"/>
                    </a:lnTo>
                    <a:lnTo>
                      <a:pt x="234" y="375"/>
                    </a:lnTo>
                    <a:lnTo>
                      <a:pt x="234" y="373"/>
                    </a:lnTo>
                    <a:lnTo>
                      <a:pt x="239" y="373"/>
                    </a:lnTo>
                    <a:lnTo>
                      <a:pt x="241" y="372"/>
                    </a:lnTo>
                    <a:lnTo>
                      <a:pt x="248" y="357"/>
                    </a:lnTo>
                    <a:lnTo>
                      <a:pt x="247" y="305"/>
                    </a:lnTo>
                    <a:lnTo>
                      <a:pt x="246" y="305"/>
                    </a:lnTo>
                    <a:lnTo>
                      <a:pt x="241" y="309"/>
                    </a:lnTo>
                    <a:lnTo>
                      <a:pt x="240" y="312"/>
                    </a:lnTo>
                    <a:lnTo>
                      <a:pt x="229" y="313"/>
                    </a:lnTo>
                    <a:lnTo>
                      <a:pt x="223" y="313"/>
                    </a:lnTo>
                    <a:lnTo>
                      <a:pt x="221" y="312"/>
                    </a:lnTo>
                    <a:lnTo>
                      <a:pt x="219" y="312"/>
                    </a:lnTo>
                    <a:lnTo>
                      <a:pt x="221" y="299"/>
                    </a:lnTo>
                    <a:lnTo>
                      <a:pt x="221" y="297"/>
                    </a:lnTo>
                    <a:lnTo>
                      <a:pt x="223" y="295"/>
                    </a:lnTo>
                    <a:lnTo>
                      <a:pt x="223" y="288"/>
                    </a:lnTo>
                    <a:lnTo>
                      <a:pt x="215" y="278"/>
                    </a:lnTo>
                    <a:lnTo>
                      <a:pt x="214" y="273"/>
                    </a:lnTo>
                    <a:lnTo>
                      <a:pt x="215" y="263"/>
                    </a:lnTo>
                    <a:lnTo>
                      <a:pt x="215" y="261"/>
                    </a:lnTo>
                    <a:lnTo>
                      <a:pt x="218" y="256"/>
                    </a:lnTo>
                    <a:lnTo>
                      <a:pt x="225" y="249"/>
                    </a:lnTo>
                    <a:lnTo>
                      <a:pt x="227" y="249"/>
                    </a:lnTo>
                    <a:lnTo>
                      <a:pt x="232" y="248"/>
                    </a:lnTo>
                    <a:lnTo>
                      <a:pt x="240" y="239"/>
                    </a:lnTo>
                    <a:lnTo>
                      <a:pt x="255" y="231"/>
                    </a:lnTo>
                    <a:lnTo>
                      <a:pt x="257" y="228"/>
                    </a:lnTo>
                    <a:lnTo>
                      <a:pt x="260" y="228"/>
                    </a:lnTo>
                    <a:lnTo>
                      <a:pt x="267" y="213"/>
                    </a:lnTo>
                    <a:lnTo>
                      <a:pt x="268" y="211"/>
                    </a:lnTo>
                    <a:lnTo>
                      <a:pt x="281" y="206"/>
                    </a:lnTo>
                    <a:lnTo>
                      <a:pt x="282" y="204"/>
                    </a:lnTo>
                    <a:lnTo>
                      <a:pt x="286" y="203"/>
                    </a:lnTo>
                    <a:lnTo>
                      <a:pt x="289" y="203"/>
                    </a:lnTo>
                    <a:lnTo>
                      <a:pt x="293" y="207"/>
                    </a:lnTo>
                    <a:lnTo>
                      <a:pt x="294" y="207"/>
                    </a:lnTo>
                    <a:lnTo>
                      <a:pt x="303" y="214"/>
                    </a:lnTo>
                    <a:lnTo>
                      <a:pt x="304" y="210"/>
                    </a:lnTo>
                    <a:lnTo>
                      <a:pt x="304" y="208"/>
                    </a:lnTo>
                    <a:lnTo>
                      <a:pt x="313" y="200"/>
                    </a:lnTo>
                    <a:lnTo>
                      <a:pt x="318" y="197"/>
                    </a:lnTo>
                    <a:lnTo>
                      <a:pt x="324" y="200"/>
                    </a:lnTo>
                    <a:lnTo>
                      <a:pt x="330" y="200"/>
                    </a:lnTo>
                    <a:lnTo>
                      <a:pt x="344" y="201"/>
                    </a:lnTo>
                    <a:lnTo>
                      <a:pt x="349" y="201"/>
                    </a:lnTo>
                    <a:lnTo>
                      <a:pt x="364" y="206"/>
                    </a:lnTo>
                    <a:lnTo>
                      <a:pt x="366" y="206"/>
                    </a:lnTo>
                    <a:lnTo>
                      <a:pt x="366" y="203"/>
                    </a:lnTo>
                    <a:lnTo>
                      <a:pt x="370" y="192"/>
                    </a:lnTo>
                    <a:lnTo>
                      <a:pt x="368" y="192"/>
                    </a:lnTo>
                    <a:lnTo>
                      <a:pt x="367" y="190"/>
                    </a:lnTo>
                    <a:lnTo>
                      <a:pt x="367" y="189"/>
                    </a:lnTo>
                    <a:lnTo>
                      <a:pt x="368" y="184"/>
                    </a:lnTo>
                    <a:lnTo>
                      <a:pt x="371" y="181"/>
                    </a:lnTo>
                    <a:lnTo>
                      <a:pt x="380" y="182"/>
                    </a:lnTo>
                    <a:lnTo>
                      <a:pt x="381" y="186"/>
                    </a:lnTo>
                    <a:lnTo>
                      <a:pt x="384" y="182"/>
                    </a:lnTo>
                    <a:lnTo>
                      <a:pt x="384" y="178"/>
                    </a:lnTo>
                    <a:lnTo>
                      <a:pt x="383" y="177"/>
                    </a:lnTo>
                    <a:lnTo>
                      <a:pt x="381" y="172"/>
                    </a:lnTo>
                    <a:lnTo>
                      <a:pt x="381" y="167"/>
                    </a:lnTo>
                    <a:lnTo>
                      <a:pt x="390" y="161"/>
                    </a:lnTo>
                    <a:lnTo>
                      <a:pt x="394" y="160"/>
                    </a:lnTo>
                    <a:lnTo>
                      <a:pt x="394" y="155"/>
                    </a:lnTo>
                    <a:lnTo>
                      <a:pt x="402" y="151"/>
                    </a:lnTo>
                    <a:lnTo>
                      <a:pt x="406" y="140"/>
                    </a:lnTo>
                    <a:lnTo>
                      <a:pt x="412" y="130"/>
                    </a:lnTo>
                    <a:lnTo>
                      <a:pt x="420" y="125"/>
                    </a:lnTo>
                    <a:lnTo>
                      <a:pt x="427" y="126"/>
                    </a:lnTo>
                    <a:lnTo>
                      <a:pt x="428" y="129"/>
                    </a:lnTo>
                    <a:lnTo>
                      <a:pt x="428" y="133"/>
                    </a:lnTo>
                    <a:lnTo>
                      <a:pt x="430" y="134"/>
                    </a:lnTo>
                    <a:lnTo>
                      <a:pt x="435" y="133"/>
                    </a:lnTo>
                    <a:lnTo>
                      <a:pt x="440" y="130"/>
                    </a:lnTo>
                    <a:lnTo>
                      <a:pt x="443" y="126"/>
                    </a:lnTo>
                    <a:lnTo>
                      <a:pt x="444" y="125"/>
                    </a:lnTo>
                    <a:lnTo>
                      <a:pt x="450" y="125"/>
                    </a:lnTo>
                    <a:lnTo>
                      <a:pt x="450" y="117"/>
                    </a:lnTo>
                    <a:lnTo>
                      <a:pt x="448" y="117"/>
                    </a:lnTo>
                    <a:lnTo>
                      <a:pt x="447" y="112"/>
                    </a:lnTo>
                    <a:lnTo>
                      <a:pt x="447" y="97"/>
                    </a:lnTo>
                    <a:lnTo>
                      <a:pt x="448" y="88"/>
                    </a:lnTo>
                    <a:lnTo>
                      <a:pt x="451" y="84"/>
                    </a:lnTo>
                    <a:lnTo>
                      <a:pt x="452" y="84"/>
                    </a:lnTo>
                    <a:lnTo>
                      <a:pt x="452" y="83"/>
                    </a:lnTo>
                    <a:lnTo>
                      <a:pt x="465" y="69"/>
                    </a:lnTo>
                    <a:lnTo>
                      <a:pt x="465" y="67"/>
                    </a:lnTo>
                    <a:lnTo>
                      <a:pt x="466" y="66"/>
                    </a:lnTo>
                    <a:lnTo>
                      <a:pt x="466" y="63"/>
                    </a:lnTo>
                    <a:lnTo>
                      <a:pt x="468" y="57"/>
                    </a:lnTo>
                    <a:lnTo>
                      <a:pt x="468" y="49"/>
                    </a:lnTo>
                    <a:lnTo>
                      <a:pt x="462" y="48"/>
                    </a:lnTo>
                    <a:lnTo>
                      <a:pt x="459" y="44"/>
                    </a:lnTo>
                    <a:lnTo>
                      <a:pt x="459" y="41"/>
                    </a:lnTo>
                    <a:lnTo>
                      <a:pt x="464" y="26"/>
                    </a:lnTo>
                    <a:lnTo>
                      <a:pt x="464" y="24"/>
                    </a:lnTo>
                    <a:lnTo>
                      <a:pt x="466" y="21"/>
                    </a:lnTo>
                    <a:lnTo>
                      <a:pt x="468" y="21"/>
                    </a:lnTo>
                    <a:lnTo>
                      <a:pt x="469" y="14"/>
                    </a:lnTo>
                    <a:lnTo>
                      <a:pt x="466" y="14"/>
                    </a:lnTo>
                    <a:lnTo>
                      <a:pt x="458" y="13"/>
                    </a:lnTo>
                    <a:lnTo>
                      <a:pt x="450" y="13"/>
                    </a:lnTo>
                    <a:lnTo>
                      <a:pt x="443" y="16"/>
                    </a:lnTo>
                    <a:lnTo>
                      <a:pt x="431" y="19"/>
                    </a:lnTo>
                    <a:lnTo>
                      <a:pt x="419" y="26"/>
                    </a:lnTo>
                    <a:lnTo>
                      <a:pt x="419" y="24"/>
                    </a:lnTo>
                    <a:lnTo>
                      <a:pt x="415" y="20"/>
                    </a:lnTo>
                    <a:lnTo>
                      <a:pt x="412" y="19"/>
                    </a:lnTo>
                    <a:lnTo>
                      <a:pt x="404" y="2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30" name="Freeform 258">
                <a:extLst>
                  <a:ext uri="{FF2B5EF4-FFF2-40B4-BE49-F238E27FC236}">
                    <a16:creationId xmlns:a16="http://schemas.microsoft.com/office/drawing/2014/main" id="{C85D9170-B7A4-CFBE-D381-01BE35FAA8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9" y="637"/>
                <a:ext cx="122" cy="81"/>
              </a:xfrm>
              <a:custGeom>
                <a:avLst/>
                <a:gdLst>
                  <a:gd name="T0" fmla="*/ 323 w 488"/>
                  <a:gd name="T1" fmla="*/ 24 h 324"/>
                  <a:gd name="T2" fmla="*/ 328 w 488"/>
                  <a:gd name="T3" fmla="*/ 34 h 324"/>
                  <a:gd name="T4" fmla="*/ 301 w 488"/>
                  <a:gd name="T5" fmla="*/ 36 h 324"/>
                  <a:gd name="T6" fmla="*/ 263 w 488"/>
                  <a:gd name="T7" fmla="*/ 39 h 324"/>
                  <a:gd name="T8" fmla="*/ 244 w 488"/>
                  <a:gd name="T9" fmla="*/ 35 h 324"/>
                  <a:gd name="T10" fmla="*/ 227 w 488"/>
                  <a:gd name="T11" fmla="*/ 32 h 324"/>
                  <a:gd name="T12" fmla="*/ 202 w 488"/>
                  <a:gd name="T13" fmla="*/ 24 h 324"/>
                  <a:gd name="T14" fmla="*/ 176 w 488"/>
                  <a:gd name="T15" fmla="*/ 41 h 324"/>
                  <a:gd name="T16" fmla="*/ 152 w 488"/>
                  <a:gd name="T17" fmla="*/ 25 h 324"/>
                  <a:gd name="T18" fmla="*/ 139 w 488"/>
                  <a:gd name="T19" fmla="*/ 32 h 324"/>
                  <a:gd name="T20" fmla="*/ 128 w 488"/>
                  <a:gd name="T21" fmla="*/ 70 h 324"/>
                  <a:gd name="T22" fmla="*/ 89 w 488"/>
                  <a:gd name="T23" fmla="*/ 67 h 324"/>
                  <a:gd name="T24" fmla="*/ 58 w 488"/>
                  <a:gd name="T25" fmla="*/ 72 h 324"/>
                  <a:gd name="T26" fmla="*/ 54 w 488"/>
                  <a:gd name="T27" fmla="*/ 36 h 324"/>
                  <a:gd name="T28" fmla="*/ 40 w 488"/>
                  <a:gd name="T29" fmla="*/ 29 h 324"/>
                  <a:gd name="T30" fmla="*/ 28 w 488"/>
                  <a:gd name="T31" fmla="*/ 29 h 324"/>
                  <a:gd name="T32" fmla="*/ 32 w 488"/>
                  <a:gd name="T33" fmla="*/ 60 h 324"/>
                  <a:gd name="T34" fmla="*/ 39 w 488"/>
                  <a:gd name="T35" fmla="*/ 108 h 324"/>
                  <a:gd name="T36" fmla="*/ 16 w 488"/>
                  <a:gd name="T37" fmla="*/ 105 h 324"/>
                  <a:gd name="T38" fmla="*/ 14 w 488"/>
                  <a:gd name="T39" fmla="*/ 127 h 324"/>
                  <a:gd name="T40" fmla="*/ 0 w 488"/>
                  <a:gd name="T41" fmla="*/ 178 h 324"/>
                  <a:gd name="T42" fmla="*/ 29 w 488"/>
                  <a:gd name="T43" fmla="*/ 210 h 324"/>
                  <a:gd name="T44" fmla="*/ 35 w 488"/>
                  <a:gd name="T45" fmla="*/ 225 h 324"/>
                  <a:gd name="T46" fmla="*/ 54 w 488"/>
                  <a:gd name="T47" fmla="*/ 260 h 324"/>
                  <a:gd name="T48" fmla="*/ 43 w 488"/>
                  <a:gd name="T49" fmla="*/ 289 h 324"/>
                  <a:gd name="T50" fmla="*/ 47 w 488"/>
                  <a:gd name="T51" fmla="*/ 319 h 324"/>
                  <a:gd name="T52" fmla="*/ 78 w 488"/>
                  <a:gd name="T53" fmla="*/ 305 h 324"/>
                  <a:gd name="T54" fmla="*/ 82 w 488"/>
                  <a:gd name="T55" fmla="*/ 321 h 324"/>
                  <a:gd name="T56" fmla="*/ 107 w 488"/>
                  <a:gd name="T57" fmla="*/ 324 h 324"/>
                  <a:gd name="T58" fmla="*/ 114 w 488"/>
                  <a:gd name="T59" fmla="*/ 296 h 324"/>
                  <a:gd name="T60" fmla="*/ 142 w 488"/>
                  <a:gd name="T61" fmla="*/ 278 h 324"/>
                  <a:gd name="T62" fmla="*/ 150 w 488"/>
                  <a:gd name="T63" fmla="*/ 288 h 324"/>
                  <a:gd name="T64" fmla="*/ 222 w 488"/>
                  <a:gd name="T65" fmla="*/ 306 h 324"/>
                  <a:gd name="T66" fmla="*/ 229 w 488"/>
                  <a:gd name="T67" fmla="*/ 264 h 324"/>
                  <a:gd name="T68" fmla="*/ 248 w 488"/>
                  <a:gd name="T69" fmla="*/ 231 h 324"/>
                  <a:gd name="T70" fmla="*/ 283 w 488"/>
                  <a:gd name="T71" fmla="*/ 210 h 324"/>
                  <a:gd name="T72" fmla="*/ 293 w 488"/>
                  <a:gd name="T73" fmla="*/ 233 h 324"/>
                  <a:gd name="T74" fmla="*/ 286 w 488"/>
                  <a:gd name="T75" fmla="*/ 242 h 324"/>
                  <a:gd name="T76" fmla="*/ 303 w 488"/>
                  <a:gd name="T77" fmla="*/ 259 h 324"/>
                  <a:gd name="T78" fmla="*/ 310 w 488"/>
                  <a:gd name="T79" fmla="*/ 250 h 324"/>
                  <a:gd name="T80" fmla="*/ 321 w 488"/>
                  <a:gd name="T81" fmla="*/ 250 h 324"/>
                  <a:gd name="T82" fmla="*/ 349 w 488"/>
                  <a:gd name="T83" fmla="*/ 257 h 324"/>
                  <a:gd name="T84" fmla="*/ 392 w 488"/>
                  <a:gd name="T85" fmla="*/ 277 h 324"/>
                  <a:gd name="T86" fmla="*/ 416 w 488"/>
                  <a:gd name="T87" fmla="*/ 254 h 324"/>
                  <a:gd name="T88" fmla="*/ 424 w 488"/>
                  <a:gd name="T89" fmla="*/ 245 h 324"/>
                  <a:gd name="T90" fmla="*/ 442 w 488"/>
                  <a:gd name="T91" fmla="*/ 235 h 324"/>
                  <a:gd name="T92" fmla="*/ 455 w 488"/>
                  <a:gd name="T93" fmla="*/ 200 h 324"/>
                  <a:gd name="T94" fmla="*/ 437 w 488"/>
                  <a:gd name="T95" fmla="*/ 185 h 324"/>
                  <a:gd name="T96" fmla="*/ 455 w 488"/>
                  <a:gd name="T97" fmla="*/ 155 h 324"/>
                  <a:gd name="T98" fmla="*/ 445 w 488"/>
                  <a:gd name="T99" fmla="*/ 143 h 324"/>
                  <a:gd name="T100" fmla="*/ 467 w 488"/>
                  <a:gd name="T101" fmla="*/ 141 h 324"/>
                  <a:gd name="T102" fmla="*/ 467 w 488"/>
                  <a:gd name="T103" fmla="*/ 132 h 324"/>
                  <a:gd name="T104" fmla="*/ 484 w 488"/>
                  <a:gd name="T105" fmla="*/ 109 h 324"/>
                  <a:gd name="T106" fmla="*/ 483 w 488"/>
                  <a:gd name="T107" fmla="*/ 73 h 324"/>
                  <a:gd name="T108" fmla="*/ 470 w 488"/>
                  <a:gd name="T109" fmla="*/ 73 h 324"/>
                  <a:gd name="T110" fmla="*/ 433 w 488"/>
                  <a:gd name="T111" fmla="*/ 63 h 324"/>
                  <a:gd name="T112" fmla="*/ 433 w 488"/>
                  <a:gd name="T113" fmla="*/ 53 h 324"/>
                  <a:gd name="T114" fmla="*/ 403 w 488"/>
                  <a:gd name="T115" fmla="*/ 21 h 324"/>
                  <a:gd name="T116" fmla="*/ 390 w 488"/>
                  <a:gd name="T117" fmla="*/ 10 h 3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488" h="324">
                    <a:moveTo>
                      <a:pt x="377" y="2"/>
                    </a:moveTo>
                    <a:lnTo>
                      <a:pt x="377" y="5"/>
                    </a:lnTo>
                    <a:lnTo>
                      <a:pt x="368" y="6"/>
                    </a:lnTo>
                    <a:lnTo>
                      <a:pt x="356" y="12"/>
                    </a:lnTo>
                    <a:lnTo>
                      <a:pt x="329" y="19"/>
                    </a:lnTo>
                    <a:lnTo>
                      <a:pt x="323" y="24"/>
                    </a:lnTo>
                    <a:lnTo>
                      <a:pt x="322" y="24"/>
                    </a:lnTo>
                    <a:lnTo>
                      <a:pt x="325" y="27"/>
                    </a:lnTo>
                    <a:lnTo>
                      <a:pt x="325" y="28"/>
                    </a:lnTo>
                    <a:lnTo>
                      <a:pt x="326" y="31"/>
                    </a:lnTo>
                    <a:lnTo>
                      <a:pt x="328" y="31"/>
                    </a:lnTo>
                    <a:lnTo>
                      <a:pt x="328" y="34"/>
                    </a:lnTo>
                    <a:lnTo>
                      <a:pt x="326" y="32"/>
                    </a:lnTo>
                    <a:lnTo>
                      <a:pt x="322" y="32"/>
                    </a:lnTo>
                    <a:lnTo>
                      <a:pt x="321" y="31"/>
                    </a:lnTo>
                    <a:lnTo>
                      <a:pt x="313" y="32"/>
                    </a:lnTo>
                    <a:lnTo>
                      <a:pt x="303" y="36"/>
                    </a:lnTo>
                    <a:lnTo>
                      <a:pt x="301" y="36"/>
                    </a:lnTo>
                    <a:lnTo>
                      <a:pt x="282" y="39"/>
                    </a:lnTo>
                    <a:lnTo>
                      <a:pt x="275" y="39"/>
                    </a:lnTo>
                    <a:lnTo>
                      <a:pt x="269" y="36"/>
                    </a:lnTo>
                    <a:lnTo>
                      <a:pt x="268" y="36"/>
                    </a:lnTo>
                    <a:lnTo>
                      <a:pt x="266" y="38"/>
                    </a:lnTo>
                    <a:lnTo>
                      <a:pt x="263" y="39"/>
                    </a:lnTo>
                    <a:lnTo>
                      <a:pt x="262" y="41"/>
                    </a:lnTo>
                    <a:lnTo>
                      <a:pt x="259" y="42"/>
                    </a:lnTo>
                    <a:lnTo>
                      <a:pt x="256" y="48"/>
                    </a:lnTo>
                    <a:lnTo>
                      <a:pt x="255" y="48"/>
                    </a:lnTo>
                    <a:lnTo>
                      <a:pt x="240" y="39"/>
                    </a:lnTo>
                    <a:lnTo>
                      <a:pt x="244" y="35"/>
                    </a:lnTo>
                    <a:lnTo>
                      <a:pt x="247" y="35"/>
                    </a:lnTo>
                    <a:lnTo>
                      <a:pt x="251" y="34"/>
                    </a:lnTo>
                    <a:lnTo>
                      <a:pt x="244" y="22"/>
                    </a:lnTo>
                    <a:lnTo>
                      <a:pt x="240" y="21"/>
                    </a:lnTo>
                    <a:lnTo>
                      <a:pt x="237" y="24"/>
                    </a:lnTo>
                    <a:lnTo>
                      <a:pt x="227" y="32"/>
                    </a:lnTo>
                    <a:lnTo>
                      <a:pt x="230" y="38"/>
                    </a:lnTo>
                    <a:lnTo>
                      <a:pt x="229" y="38"/>
                    </a:lnTo>
                    <a:lnTo>
                      <a:pt x="216" y="29"/>
                    </a:lnTo>
                    <a:lnTo>
                      <a:pt x="209" y="29"/>
                    </a:lnTo>
                    <a:lnTo>
                      <a:pt x="203" y="25"/>
                    </a:lnTo>
                    <a:lnTo>
                      <a:pt x="202" y="24"/>
                    </a:lnTo>
                    <a:lnTo>
                      <a:pt x="199" y="27"/>
                    </a:lnTo>
                    <a:lnTo>
                      <a:pt x="189" y="42"/>
                    </a:lnTo>
                    <a:lnTo>
                      <a:pt x="189" y="44"/>
                    </a:lnTo>
                    <a:lnTo>
                      <a:pt x="185" y="46"/>
                    </a:lnTo>
                    <a:lnTo>
                      <a:pt x="181" y="45"/>
                    </a:lnTo>
                    <a:lnTo>
                      <a:pt x="176" y="41"/>
                    </a:lnTo>
                    <a:lnTo>
                      <a:pt x="173" y="42"/>
                    </a:lnTo>
                    <a:lnTo>
                      <a:pt x="164" y="42"/>
                    </a:lnTo>
                    <a:lnTo>
                      <a:pt x="153" y="41"/>
                    </a:lnTo>
                    <a:lnTo>
                      <a:pt x="149" y="38"/>
                    </a:lnTo>
                    <a:lnTo>
                      <a:pt x="152" y="27"/>
                    </a:lnTo>
                    <a:lnTo>
                      <a:pt x="152" y="25"/>
                    </a:lnTo>
                    <a:lnTo>
                      <a:pt x="138" y="24"/>
                    </a:lnTo>
                    <a:lnTo>
                      <a:pt x="134" y="24"/>
                    </a:lnTo>
                    <a:lnTo>
                      <a:pt x="135" y="27"/>
                    </a:lnTo>
                    <a:lnTo>
                      <a:pt x="136" y="28"/>
                    </a:lnTo>
                    <a:lnTo>
                      <a:pt x="138" y="31"/>
                    </a:lnTo>
                    <a:lnTo>
                      <a:pt x="139" y="32"/>
                    </a:lnTo>
                    <a:lnTo>
                      <a:pt x="141" y="38"/>
                    </a:lnTo>
                    <a:lnTo>
                      <a:pt x="141" y="42"/>
                    </a:lnTo>
                    <a:lnTo>
                      <a:pt x="134" y="49"/>
                    </a:lnTo>
                    <a:lnTo>
                      <a:pt x="131" y="55"/>
                    </a:lnTo>
                    <a:lnTo>
                      <a:pt x="128" y="63"/>
                    </a:lnTo>
                    <a:lnTo>
                      <a:pt x="128" y="70"/>
                    </a:lnTo>
                    <a:lnTo>
                      <a:pt x="127" y="73"/>
                    </a:lnTo>
                    <a:lnTo>
                      <a:pt x="103" y="74"/>
                    </a:lnTo>
                    <a:lnTo>
                      <a:pt x="97" y="77"/>
                    </a:lnTo>
                    <a:lnTo>
                      <a:pt x="96" y="76"/>
                    </a:lnTo>
                    <a:lnTo>
                      <a:pt x="90" y="69"/>
                    </a:lnTo>
                    <a:lnTo>
                      <a:pt x="89" y="67"/>
                    </a:lnTo>
                    <a:lnTo>
                      <a:pt x="88" y="67"/>
                    </a:lnTo>
                    <a:lnTo>
                      <a:pt x="85" y="69"/>
                    </a:lnTo>
                    <a:lnTo>
                      <a:pt x="82" y="69"/>
                    </a:lnTo>
                    <a:lnTo>
                      <a:pt x="81" y="70"/>
                    </a:lnTo>
                    <a:lnTo>
                      <a:pt x="64" y="70"/>
                    </a:lnTo>
                    <a:lnTo>
                      <a:pt x="58" y="72"/>
                    </a:lnTo>
                    <a:lnTo>
                      <a:pt x="58" y="55"/>
                    </a:lnTo>
                    <a:lnTo>
                      <a:pt x="60" y="53"/>
                    </a:lnTo>
                    <a:lnTo>
                      <a:pt x="60" y="52"/>
                    </a:lnTo>
                    <a:lnTo>
                      <a:pt x="61" y="48"/>
                    </a:lnTo>
                    <a:lnTo>
                      <a:pt x="58" y="41"/>
                    </a:lnTo>
                    <a:lnTo>
                      <a:pt x="54" y="36"/>
                    </a:lnTo>
                    <a:lnTo>
                      <a:pt x="50" y="36"/>
                    </a:lnTo>
                    <a:lnTo>
                      <a:pt x="52" y="39"/>
                    </a:lnTo>
                    <a:lnTo>
                      <a:pt x="52" y="41"/>
                    </a:lnTo>
                    <a:lnTo>
                      <a:pt x="44" y="44"/>
                    </a:lnTo>
                    <a:lnTo>
                      <a:pt x="43" y="36"/>
                    </a:lnTo>
                    <a:lnTo>
                      <a:pt x="40" y="29"/>
                    </a:lnTo>
                    <a:lnTo>
                      <a:pt x="40" y="28"/>
                    </a:lnTo>
                    <a:lnTo>
                      <a:pt x="36" y="28"/>
                    </a:lnTo>
                    <a:lnTo>
                      <a:pt x="36" y="29"/>
                    </a:lnTo>
                    <a:lnTo>
                      <a:pt x="30" y="29"/>
                    </a:lnTo>
                    <a:lnTo>
                      <a:pt x="28" y="28"/>
                    </a:lnTo>
                    <a:lnTo>
                      <a:pt x="28" y="29"/>
                    </a:lnTo>
                    <a:lnTo>
                      <a:pt x="33" y="38"/>
                    </a:lnTo>
                    <a:lnTo>
                      <a:pt x="36" y="46"/>
                    </a:lnTo>
                    <a:lnTo>
                      <a:pt x="36" y="49"/>
                    </a:lnTo>
                    <a:lnTo>
                      <a:pt x="33" y="58"/>
                    </a:lnTo>
                    <a:lnTo>
                      <a:pt x="32" y="59"/>
                    </a:lnTo>
                    <a:lnTo>
                      <a:pt x="32" y="60"/>
                    </a:lnTo>
                    <a:lnTo>
                      <a:pt x="30" y="62"/>
                    </a:lnTo>
                    <a:lnTo>
                      <a:pt x="25" y="73"/>
                    </a:lnTo>
                    <a:lnTo>
                      <a:pt x="36" y="88"/>
                    </a:lnTo>
                    <a:lnTo>
                      <a:pt x="37" y="92"/>
                    </a:lnTo>
                    <a:lnTo>
                      <a:pt x="37" y="102"/>
                    </a:lnTo>
                    <a:lnTo>
                      <a:pt x="39" y="108"/>
                    </a:lnTo>
                    <a:lnTo>
                      <a:pt x="30" y="111"/>
                    </a:lnTo>
                    <a:lnTo>
                      <a:pt x="29" y="105"/>
                    </a:lnTo>
                    <a:lnTo>
                      <a:pt x="25" y="102"/>
                    </a:lnTo>
                    <a:lnTo>
                      <a:pt x="19" y="101"/>
                    </a:lnTo>
                    <a:lnTo>
                      <a:pt x="16" y="102"/>
                    </a:lnTo>
                    <a:lnTo>
                      <a:pt x="16" y="105"/>
                    </a:lnTo>
                    <a:lnTo>
                      <a:pt x="15" y="112"/>
                    </a:lnTo>
                    <a:lnTo>
                      <a:pt x="12" y="115"/>
                    </a:lnTo>
                    <a:lnTo>
                      <a:pt x="4" y="116"/>
                    </a:lnTo>
                    <a:lnTo>
                      <a:pt x="4" y="123"/>
                    </a:lnTo>
                    <a:lnTo>
                      <a:pt x="2" y="127"/>
                    </a:lnTo>
                    <a:lnTo>
                      <a:pt x="14" y="127"/>
                    </a:lnTo>
                    <a:lnTo>
                      <a:pt x="18" y="137"/>
                    </a:lnTo>
                    <a:lnTo>
                      <a:pt x="18" y="151"/>
                    </a:lnTo>
                    <a:lnTo>
                      <a:pt x="21" y="161"/>
                    </a:lnTo>
                    <a:lnTo>
                      <a:pt x="22" y="162"/>
                    </a:lnTo>
                    <a:lnTo>
                      <a:pt x="12" y="172"/>
                    </a:lnTo>
                    <a:lnTo>
                      <a:pt x="0" y="178"/>
                    </a:lnTo>
                    <a:lnTo>
                      <a:pt x="9" y="189"/>
                    </a:lnTo>
                    <a:lnTo>
                      <a:pt x="9" y="190"/>
                    </a:lnTo>
                    <a:lnTo>
                      <a:pt x="16" y="190"/>
                    </a:lnTo>
                    <a:lnTo>
                      <a:pt x="19" y="194"/>
                    </a:lnTo>
                    <a:lnTo>
                      <a:pt x="16" y="197"/>
                    </a:lnTo>
                    <a:lnTo>
                      <a:pt x="29" y="210"/>
                    </a:lnTo>
                    <a:lnTo>
                      <a:pt x="32" y="211"/>
                    </a:lnTo>
                    <a:lnTo>
                      <a:pt x="33" y="214"/>
                    </a:lnTo>
                    <a:lnTo>
                      <a:pt x="33" y="216"/>
                    </a:lnTo>
                    <a:lnTo>
                      <a:pt x="36" y="222"/>
                    </a:lnTo>
                    <a:lnTo>
                      <a:pt x="36" y="225"/>
                    </a:lnTo>
                    <a:lnTo>
                      <a:pt x="35" y="225"/>
                    </a:lnTo>
                    <a:lnTo>
                      <a:pt x="36" y="228"/>
                    </a:lnTo>
                    <a:lnTo>
                      <a:pt x="40" y="232"/>
                    </a:lnTo>
                    <a:lnTo>
                      <a:pt x="42" y="238"/>
                    </a:lnTo>
                    <a:lnTo>
                      <a:pt x="50" y="254"/>
                    </a:lnTo>
                    <a:lnTo>
                      <a:pt x="50" y="257"/>
                    </a:lnTo>
                    <a:lnTo>
                      <a:pt x="54" y="260"/>
                    </a:lnTo>
                    <a:lnTo>
                      <a:pt x="49" y="264"/>
                    </a:lnTo>
                    <a:lnTo>
                      <a:pt x="44" y="266"/>
                    </a:lnTo>
                    <a:lnTo>
                      <a:pt x="39" y="266"/>
                    </a:lnTo>
                    <a:lnTo>
                      <a:pt x="37" y="267"/>
                    </a:lnTo>
                    <a:lnTo>
                      <a:pt x="37" y="270"/>
                    </a:lnTo>
                    <a:lnTo>
                      <a:pt x="43" y="289"/>
                    </a:lnTo>
                    <a:lnTo>
                      <a:pt x="42" y="298"/>
                    </a:lnTo>
                    <a:lnTo>
                      <a:pt x="42" y="310"/>
                    </a:lnTo>
                    <a:lnTo>
                      <a:pt x="43" y="314"/>
                    </a:lnTo>
                    <a:lnTo>
                      <a:pt x="43" y="320"/>
                    </a:lnTo>
                    <a:lnTo>
                      <a:pt x="44" y="320"/>
                    </a:lnTo>
                    <a:lnTo>
                      <a:pt x="47" y="319"/>
                    </a:lnTo>
                    <a:lnTo>
                      <a:pt x="52" y="319"/>
                    </a:lnTo>
                    <a:lnTo>
                      <a:pt x="54" y="317"/>
                    </a:lnTo>
                    <a:lnTo>
                      <a:pt x="62" y="307"/>
                    </a:lnTo>
                    <a:lnTo>
                      <a:pt x="68" y="307"/>
                    </a:lnTo>
                    <a:lnTo>
                      <a:pt x="76" y="306"/>
                    </a:lnTo>
                    <a:lnTo>
                      <a:pt x="78" y="305"/>
                    </a:lnTo>
                    <a:lnTo>
                      <a:pt x="79" y="306"/>
                    </a:lnTo>
                    <a:lnTo>
                      <a:pt x="81" y="306"/>
                    </a:lnTo>
                    <a:lnTo>
                      <a:pt x="81" y="307"/>
                    </a:lnTo>
                    <a:lnTo>
                      <a:pt x="79" y="312"/>
                    </a:lnTo>
                    <a:lnTo>
                      <a:pt x="79" y="319"/>
                    </a:lnTo>
                    <a:lnTo>
                      <a:pt x="82" y="321"/>
                    </a:lnTo>
                    <a:lnTo>
                      <a:pt x="86" y="310"/>
                    </a:lnTo>
                    <a:lnTo>
                      <a:pt x="88" y="310"/>
                    </a:lnTo>
                    <a:lnTo>
                      <a:pt x="102" y="317"/>
                    </a:lnTo>
                    <a:lnTo>
                      <a:pt x="103" y="321"/>
                    </a:lnTo>
                    <a:lnTo>
                      <a:pt x="104" y="323"/>
                    </a:lnTo>
                    <a:lnTo>
                      <a:pt x="107" y="324"/>
                    </a:lnTo>
                    <a:lnTo>
                      <a:pt x="111" y="324"/>
                    </a:lnTo>
                    <a:lnTo>
                      <a:pt x="116" y="321"/>
                    </a:lnTo>
                    <a:lnTo>
                      <a:pt x="114" y="317"/>
                    </a:lnTo>
                    <a:lnTo>
                      <a:pt x="113" y="307"/>
                    </a:lnTo>
                    <a:lnTo>
                      <a:pt x="114" y="298"/>
                    </a:lnTo>
                    <a:lnTo>
                      <a:pt x="114" y="296"/>
                    </a:lnTo>
                    <a:lnTo>
                      <a:pt x="127" y="280"/>
                    </a:lnTo>
                    <a:lnTo>
                      <a:pt x="128" y="280"/>
                    </a:lnTo>
                    <a:lnTo>
                      <a:pt x="128" y="277"/>
                    </a:lnTo>
                    <a:lnTo>
                      <a:pt x="129" y="276"/>
                    </a:lnTo>
                    <a:lnTo>
                      <a:pt x="138" y="277"/>
                    </a:lnTo>
                    <a:lnTo>
                      <a:pt x="142" y="278"/>
                    </a:lnTo>
                    <a:lnTo>
                      <a:pt x="145" y="280"/>
                    </a:lnTo>
                    <a:lnTo>
                      <a:pt x="146" y="281"/>
                    </a:lnTo>
                    <a:lnTo>
                      <a:pt x="149" y="283"/>
                    </a:lnTo>
                    <a:lnTo>
                      <a:pt x="149" y="284"/>
                    </a:lnTo>
                    <a:lnTo>
                      <a:pt x="150" y="285"/>
                    </a:lnTo>
                    <a:lnTo>
                      <a:pt x="150" y="288"/>
                    </a:lnTo>
                    <a:lnTo>
                      <a:pt x="156" y="293"/>
                    </a:lnTo>
                    <a:lnTo>
                      <a:pt x="157" y="291"/>
                    </a:lnTo>
                    <a:lnTo>
                      <a:pt x="192" y="291"/>
                    </a:lnTo>
                    <a:lnTo>
                      <a:pt x="201" y="292"/>
                    </a:lnTo>
                    <a:lnTo>
                      <a:pt x="217" y="302"/>
                    </a:lnTo>
                    <a:lnTo>
                      <a:pt x="222" y="306"/>
                    </a:lnTo>
                    <a:lnTo>
                      <a:pt x="223" y="306"/>
                    </a:lnTo>
                    <a:lnTo>
                      <a:pt x="223" y="305"/>
                    </a:lnTo>
                    <a:lnTo>
                      <a:pt x="222" y="291"/>
                    </a:lnTo>
                    <a:lnTo>
                      <a:pt x="222" y="263"/>
                    </a:lnTo>
                    <a:lnTo>
                      <a:pt x="223" y="263"/>
                    </a:lnTo>
                    <a:lnTo>
                      <a:pt x="229" y="264"/>
                    </a:lnTo>
                    <a:lnTo>
                      <a:pt x="240" y="270"/>
                    </a:lnTo>
                    <a:lnTo>
                      <a:pt x="241" y="263"/>
                    </a:lnTo>
                    <a:lnTo>
                      <a:pt x="247" y="253"/>
                    </a:lnTo>
                    <a:lnTo>
                      <a:pt x="240" y="240"/>
                    </a:lnTo>
                    <a:lnTo>
                      <a:pt x="236" y="238"/>
                    </a:lnTo>
                    <a:lnTo>
                      <a:pt x="248" y="231"/>
                    </a:lnTo>
                    <a:lnTo>
                      <a:pt x="277" y="203"/>
                    </a:lnTo>
                    <a:lnTo>
                      <a:pt x="279" y="200"/>
                    </a:lnTo>
                    <a:lnTo>
                      <a:pt x="280" y="204"/>
                    </a:lnTo>
                    <a:lnTo>
                      <a:pt x="287" y="204"/>
                    </a:lnTo>
                    <a:lnTo>
                      <a:pt x="289" y="206"/>
                    </a:lnTo>
                    <a:lnTo>
                      <a:pt x="283" y="210"/>
                    </a:lnTo>
                    <a:lnTo>
                      <a:pt x="275" y="218"/>
                    </a:lnTo>
                    <a:lnTo>
                      <a:pt x="275" y="226"/>
                    </a:lnTo>
                    <a:lnTo>
                      <a:pt x="279" y="233"/>
                    </a:lnTo>
                    <a:lnTo>
                      <a:pt x="282" y="236"/>
                    </a:lnTo>
                    <a:lnTo>
                      <a:pt x="289" y="236"/>
                    </a:lnTo>
                    <a:lnTo>
                      <a:pt x="293" y="233"/>
                    </a:lnTo>
                    <a:lnTo>
                      <a:pt x="296" y="232"/>
                    </a:lnTo>
                    <a:lnTo>
                      <a:pt x="299" y="233"/>
                    </a:lnTo>
                    <a:lnTo>
                      <a:pt x="297" y="236"/>
                    </a:lnTo>
                    <a:lnTo>
                      <a:pt x="296" y="238"/>
                    </a:lnTo>
                    <a:lnTo>
                      <a:pt x="290" y="238"/>
                    </a:lnTo>
                    <a:lnTo>
                      <a:pt x="286" y="242"/>
                    </a:lnTo>
                    <a:lnTo>
                      <a:pt x="287" y="246"/>
                    </a:lnTo>
                    <a:lnTo>
                      <a:pt x="290" y="249"/>
                    </a:lnTo>
                    <a:lnTo>
                      <a:pt x="293" y="250"/>
                    </a:lnTo>
                    <a:lnTo>
                      <a:pt x="294" y="254"/>
                    </a:lnTo>
                    <a:lnTo>
                      <a:pt x="299" y="259"/>
                    </a:lnTo>
                    <a:lnTo>
                      <a:pt x="303" y="259"/>
                    </a:lnTo>
                    <a:lnTo>
                      <a:pt x="308" y="257"/>
                    </a:lnTo>
                    <a:lnTo>
                      <a:pt x="311" y="256"/>
                    </a:lnTo>
                    <a:lnTo>
                      <a:pt x="313" y="256"/>
                    </a:lnTo>
                    <a:lnTo>
                      <a:pt x="313" y="254"/>
                    </a:lnTo>
                    <a:lnTo>
                      <a:pt x="311" y="253"/>
                    </a:lnTo>
                    <a:lnTo>
                      <a:pt x="310" y="250"/>
                    </a:lnTo>
                    <a:lnTo>
                      <a:pt x="310" y="249"/>
                    </a:lnTo>
                    <a:lnTo>
                      <a:pt x="311" y="246"/>
                    </a:lnTo>
                    <a:lnTo>
                      <a:pt x="314" y="243"/>
                    </a:lnTo>
                    <a:lnTo>
                      <a:pt x="319" y="246"/>
                    </a:lnTo>
                    <a:lnTo>
                      <a:pt x="321" y="249"/>
                    </a:lnTo>
                    <a:lnTo>
                      <a:pt x="321" y="250"/>
                    </a:lnTo>
                    <a:lnTo>
                      <a:pt x="322" y="254"/>
                    </a:lnTo>
                    <a:lnTo>
                      <a:pt x="323" y="254"/>
                    </a:lnTo>
                    <a:lnTo>
                      <a:pt x="330" y="253"/>
                    </a:lnTo>
                    <a:lnTo>
                      <a:pt x="332" y="245"/>
                    </a:lnTo>
                    <a:lnTo>
                      <a:pt x="350" y="246"/>
                    </a:lnTo>
                    <a:lnTo>
                      <a:pt x="349" y="257"/>
                    </a:lnTo>
                    <a:lnTo>
                      <a:pt x="354" y="259"/>
                    </a:lnTo>
                    <a:lnTo>
                      <a:pt x="364" y="260"/>
                    </a:lnTo>
                    <a:lnTo>
                      <a:pt x="367" y="260"/>
                    </a:lnTo>
                    <a:lnTo>
                      <a:pt x="377" y="268"/>
                    </a:lnTo>
                    <a:lnTo>
                      <a:pt x="377" y="270"/>
                    </a:lnTo>
                    <a:lnTo>
                      <a:pt x="392" y="277"/>
                    </a:lnTo>
                    <a:lnTo>
                      <a:pt x="393" y="278"/>
                    </a:lnTo>
                    <a:lnTo>
                      <a:pt x="395" y="278"/>
                    </a:lnTo>
                    <a:lnTo>
                      <a:pt x="416" y="263"/>
                    </a:lnTo>
                    <a:lnTo>
                      <a:pt x="426" y="259"/>
                    </a:lnTo>
                    <a:lnTo>
                      <a:pt x="426" y="257"/>
                    </a:lnTo>
                    <a:lnTo>
                      <a:pt x="416" y="254"/>
                    </a:lnTo>
                    <a:lnTo>
                      <a:pt x="416" y="250"/>
                    </a:lnTo>
                    <a:lnTo>
                      <a:pt x="417" y="247"/>
                    </a:lnTo>
                    <a:lnTo>
                      <a:pt x="419" y="246"/>
                    </a:lnTo>
                    <a:lnTo>
                      <a:pt x="420" y="243"/>
                    </a:lnTo>
                    <a:lnTo>
                      <a:pt x="421" y="243"/>
                    </a:lnTo>
                    <a:lnTo>
                      <a:pt x="424" y="245"/>
                    </a:lnTo>
                    <a:lnTo>
                      <a:pt x="426" y="245"/>
                    </a:lnTo>
                    <a:lnTo>
                      <a:pt x="426" y="240"/>
                    </a:lnTo>
                    <a:lnTo>
                      <a:pt x="424" y="240"/>
                    </a:lnTo>
                    <a:lnTo>
                      <a:pt x="424" y="239"/>
                    </a:lnTo>
                    <a:lnTo>
                      <a:pt x="423" y="238"/>
                    </a:lnTo>
                    <a:lnTo>
                      <a:pt x="442" y="235"/>
                    </a:lnTo>
                    <a:lnTo>
                      <a:pt x="452" y="229"/>
                    </a:lnTo>
                    <a:lnTo>
                      <a:pt x="457" y="224"/>
                    </a:lnTo>
                    <a:lnTo>
                      <a:pt x="457" y="216"/>
                    </a:lnTo>
                    <a:lnTo>
                      <a:pt x="456" y="211"/>
                    </a:lnTo>
                    <a:lnTo>
                      <a:pt x="455" y="208"/>
                    </a:lnTo>
                    <a:lnTo>
                      <a:pt x="455" y="200"/>
                    </a:lnTo>
                    <a:lnTo>
                      <a:pt x="450" y="197"/>
                    </a:lnTo>
                    <a:lnTo>
                      <a:pt x="448" y="197"/>
                    </a:lnTo>
                    <a:lnTo>
                      <a:pt x="445" y="196"/>
                    </a:lnTo>
                    <a:lnTo>
                      <a:pt x="438" y="189"/>
                    </a:lnTo>
                    <a:lnTo>
                      <a:pt x="438" y="187"/>
                    </a:lnTo>
                    <a:lnTo>
                      <a:pt x="437" y="185"/>
                    </a:lnTo>
                    <a:lnTo>
                      <a:pt x="437" y="183"/>
                    </a:lnTo>
                    <a:lnTo>
                      <a:pt x="438" y="182"/>
                    </a:lnTo>
                    <a:lnTo>
                      <a:pt x="441" y="180"/>
                    </a:lnTo>
                    <a:lnTo>
                      <a:pt x="452" y="166"/>
                    </a:lnTo>
                    <a:lnTo>
                      <a:pt x="455" y="157"/>
                    </a:lnTo>
                    <a:lnTo>
                      <a:pt x="455" y="155"/>
                    </a:lnTo>
                    <a:lnTo>
                      <a:pt x="448" y="155"/>
                    </a:lnTo>
                    <a:lnTo>
                      <a:pt x="441" y="151"/>
                    </a:lnTo>
                    <a:lnTo>
                      <a:pt x="437" y="148"/>
                    </a:lnTo>
                    <a:lnTo>
                      <a:pt x="437" y="147"/>
                    </a:lnTo>
                    <a:lnTo>
                      <a:pt x="441" y="144"/>
                    </a:lnTo>
                    <a:lnTo>
                      <a:pt x="445" y="143"/>
                    </a:lnTo>
                    <a:lnTo>
                      <a:pt x="447" y="144"/>
                    </a:lnTo>
                    <a:lnTo>
                      <a:pt x="450" y="148"/>
                    </a:lnTo>
                    <a:lnTo>
                      <a:pt x="455" y="148"/>
                    </a:lnTo>
                    <a:lnTo>
                      <a:pt x="462" y="144"/>
                    </a:lnTo>
                    <a:lnTo>
                      <a:pt x="466" y="143"/>
                    </a:lnTo>
                    <a:lnTo>
                      <a:pt x="467" y="141"/>
                    </a:lnTo>
                    <a:lnTo>
                      <a:pt x="472" y="134"/>
                    </a:lnTo>
                    <a:lnTo>
                      <a:pt x="460" y="140"/>
                    </a:lnTo>
                    <a:lnTo>
                      <a:pt x="459" y="139"/>
                    </a:lnTo>
                    <a:lnTo>
                      <a:pt x="448" y="143"/>
                    </a:lnTo>
                    <a:lnTo>
                      <a:pt x="447" y="140"/>
                    </a:lnTo>
                    <a:lnTo>
                      <a:pt x="467" y="132"/>
                    </a:lnTo>
                    <a:lnTo>
                      <a:pt x="467" y="129"/>
                    </a:lnTo>
                    <a:lnTo>
                      <a:pt x="479" y="118"/>
                    </a:lnTo>
                    <a:lnTo>
                      <a:pt x="481" y="120"/>
                    </a:lnTo>
                    <a:lnTo>
                      <a:pt x="483" y="120"/>
                    </a:lnTo>
                    <a:lnTo>
                      <a:pt x="488" y="116"/>
                    </a:lnTo>
                    <a:lnTo>
                      <a:pt x="484" y="109"/>
                    </a:lnTo>
                    <a:lnTo>
                      <a:pt x="481" y="106"/>
                    </a:lnTo>
                    <a:lnTo>
                      <a:pt x="480" y="104"/>
                    </a:lnTo>
                    <a:lnTo>
                      <a:pt x="486" y="98"/>
                    </a:lnTo>
                    <a:lnTo>
                      <a:pt x="487" y="98"/>
                    </a:lnTo>
                    <a:lnTo>
                      <a:pt x="483" y="77"/>
                    </a:lnTo>
                    <a:lnTo>
                      <a:pt x="483" y="73"/>
                    </a:lnTo>
                    <a:lnTo>
                      <a:pt x="486" y="69"/>
                    </a:lnTo>
                    <a:lnTo>
                      <a:pt x="483" y="66"/>
                    </a:lnTo>
                    <a:lnTo>
                      <a:pt x="476" y="62"/>
                    </a:lnTo>
                    <a:lnTo>
                      <a:pt x="476" y="70"/>
                    </a:lnTo>
                    <a:lnTo>
                      <a:pt x="474" y="74"/>
                    </a:lnTo>
                    <a:lnTo>
                      <a:pt x="470" y="73"/>
                    </a:lnTo>
                    <a:lnTo>
                      <a:pt x="469" y="72"/>
                    </a:lnTo>
                    <a:lnTo>
                      <a:pt x="463" y="69"/>
                    </a:lnTo>
                    <a:lnTo>
                      <a:pt x="442" y="79"/>
                    </a:lnTo>
                    <a:lnTo>
                      <a:pt x="441" y="80"/>
                    </a:lnTo>
                    <a:lnTo>
                      <a:pt x="441" y="79"/>
                    </a:lnTo>
                    <a:lnTo>
                      <a:pt x="433" y="63"/>
                    </a:lnTo>
                    <a:lnTo>
                      <a:pt x="431" y="59"/>
                    </a:lnTo>
                    <a:lnTo>
                      <a:pt x="435" y="55"/>
                    </a:lnTo>
                    <a:lnTo>
                      <a:pt x="435" y="53"/>
                    </a:lnTo>
                    <a:lnTo>
                      <a:pt x="434" y="52"/>
                    </a:lnTo>
                    <a:lnTo>
                      <a:pt x="434" y="53"/>
                    </a:lnTo>
                    <a:lnTo>
                      <a:pt x="433" y="53"/>
                    </a:lnTo>
                    <a:lnTo>
                      <a:pt x="426" y="56"/>
                    </a:lnTo>
                    <a:lnTo>
                      <a:pt x="416" y="52"/>
                    </a:lnTo>
                    <a:lnTo>
                      <a:pt x="416" y="53"/>
                    </a:lnTo>
                    <a:lnTo>
                      <a:pt x="414" y="53"/>
                    </a:lnTo>
                    <a:lnTo>
                      <a:pt x="412" y="51"/>
                    </a:lnTo>
                    <a:lnTo>
                      <a:pt x="403" y="21"/>
                    </a:lnTo>
                    <a:lnTo>
                      <a:pt x="403" y="14"/>
                    </a:lnTo>
                    <a:lnTo>
                      <a:pt x="402" y="13"/>
                    </a:lnTo>
                    <a:lnTo>
                      <a:pt x="403" y="12"/>
                    </a:lnTo>
                    <a:lnTo>
                      <a:pt x="399" y="12"/>
                    </a:lnTo>
                    <a:lnTo>
                      <a:pt x="392" y="13"/>
                    </a:lnTo>
                    <a:lnTo>
                      <a:pt x="390" y="10"/>
                    </a:lnTo>
                    <a:lnTo>
                      <a:pt x="389" y="9"/>
                    </a:lnTo>
                    <a:lnTo>
                      <a:pt x="389" y="7"/>
                    </a:lnTo>
                    <a:lnTo>
                      <a:pt x="382" y="0"/>
                    </a:lnTo>
                    <a:lnTo>
                      <a:pt x="377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31" name="Freeform 259">
                <a:extLst>
                  <a:ext uri="{FF2B5EF4-FFF2-40B4-BE49-F238E27FC236}">
                    <a16:creationId xmlns:a16="http://schemas.microsoft.com/office/drawing/2014/main" id="{8F27DAE9-030A-18A9-27FC-6D9951C94B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0" y="687"/>
                <a:ext cx="140" cy="70"/>
              </a:xfrm>
              <a:custGeom>
                <a:avLst/>
                <a:gdLst>
                  <a:gd name="T0" fmla="*/ 278 w 562"/>
                  <a:gd name="T1" fmla="*/ 4 h 278"/>
                  <a:gd name="T2" fmla="*/ 238 w 562"/>
                  <a:gd name="T3" fmla="*/ 40 h 278"/>
                  <a:gd name="T4" fmla="*/ 221 w 562"/>
                  <a:gd name="T5" fmla="*/ 63 h 278"/>
                  <a:gd name="T6" fmla="*/ 220 w 562"/>
                  <a:gd name="T7" fmla="*/ 106 h 278"/>
                  <a:gd name="T8" fmla="*/ 154 w 562"/>
                  <a:gd name="T9" fmla="*/ 93 h 278"/>
                  <a:gd name="T10" fmla="*/ 144 w 562"/>
                  <a:gd name="T11" fmla="*/ 81 h 278"/>
                  <a:gd name="T12" fmla="*/ 126 w 562"/>
                  <a:gd name="T13" fmla="*/ 77 h 278"/>
                  <a:gd name="T14" fmla="*/ 111 w 562"/>
                  <a:gd name="T15" fmla="*/ 107 h 278"/>
                  <a:gd name="T16" fmla="*/ 102 w 562"/>
                  <a:gd name="T17" fmla="*/ 123 h 278"/>
                  <a:gd name="T18" fmla="*/ 80 w 562"/>
                  <a:gd name="T19" fmla="*/ 121 h 278"/>
                  <a:gd name="T20" fmla="*/ 77 w 562"/>
                  <a:gd name="T21" fmla="*/ 106 h 278"/>
                  <a:gd name="T22" fmla="*/ 52 w 562"/>
                  <a:gd name="T23" fmla="*/ 117 h 278"/>
                  <a:gd name="T24" fmla="*/ 40 w 562"/>
                  <a:gd name="T25" fmla="*/ 120 h 278"/>
                  <a:gd name="T26" fmla="*/ 37 w 562"/>
                  <a:gd name="T27" fmla="*/ 147 h 278"/>
                  <a:gd name="T28" fmla="*/ 20 w 562"/>
                  <a:gd name="T29" fmla="*/ 160 h 278"/>
                  <a:gd name="T30" fmla="*/ 2 w 562"/>
                  <a:gd name="T31" fmla="*/ 176 h 278"/>
                  <a:gd name="T32" fmla="*/ 23 w 562"/>
                  <a:gd name="T33" fmla="*/ 205 h 278"/>
                  <a:gd name="T34" fmla="*/ 80 w 562"/>
                  <a:gd name="T35" fmla="*/ 210 h 278"/>
                  <a:gd name="T36" fmla="*/ 95 w 562"/>
                  <a:gd name="T37" fmla="*/ 215 h 278"/>
                  <a:gd name="T38" fmla="*/ 112 w 562"/>
                  <a:gd name="T39" fmla="*/ 229 h 278"/>
                  <a:gd name="T40" fmla="*/ 150 w 562"/>
                  <a:gd name="T41" fmla="*/ 229 h 278"/>
                  <a:gd name="T42" fmla="*/ 181 w 562"/>
                  <a:gd name="T43" fmla="*/ 214 h 278"/>
                  <a:gd name="T44" fmla="*/ 192 w 562"/>
                  <a:gd name="T45" fmla="*/ 232 h 278"/>
                  <a:gd name="T46" fmla="*/ 225 w 562"/>
                  <a:gd name="T47" fmla="*/ 261 h 278"/>
                  <a:gd name="T48" fmla="*/ 246 w 562"/>
                  <a:gd name="T49" fmla="*/ 253 h 278"/>
                  <a:gd name="T50" fmla="*/ 292 w 562"/>
                  <a:gd name="T51" fmla="*/ 277 h 278"/>
                  <a:gd name="T52" fmla="*/ 328 w 562"/>
                  <a:gd name="T53" fmla="*/ 267 h 278"/>
                  <a:gd name="T54" fmla="*/ 378 w 562"/>
                  <a:gd name="T55" fmla="*/ 270 h 278"/>
                  <a:gd name="T56" fmla="*/ 397 w 562"/>
                  <a:gd name="T57" fmla="*/ 247 h 278"/>
                  <a:gd name="T58" fmla="*/ 408 w 562"/>
                  <a:gd name="T59" fmla="*/ 244 h 278"/>
                  <a:gd name="T60" fmla="*/ 425 w 562"/>
                  <a:gd name="T61" fmla="*/ 246 h 278"/>
                  <a:gd name="T62" fmla="*/ 436 w 562"/>
                  <a:gd name="T63" fmla="*/ 241 h 278"/>
                  <a:gd name="T64" fmla="*/ 467 w 562"/>
                  <a:gd name="T65" fmla="*/ 205 h 278"/>
                  <a:gd name="T66" fmla="*/ 485 w 562"/>
                  <a:gd name="T67" fmla="*/ 197 h 278"/>
                  <a:gd name="T68" fmla="*/ 517 w 562"/>
                  <a:gd name="T69" fmla="*/ 194 h 278"/>
                  <a:gd name="T70" fmla="*/ 521 w 562"/>
                  <a:gd name="T71" fmla="*/ 219 h 278"/>
                  <a:gd name="T72" fmla="*/ 545 w 562"/>
                  <a:gd name="T73" fmla="*/ 234 h 278"/>
                  <a:gd name="T74" fmla="*/ 560 w 562"/>
                  <a:gd name="T75" fmla="*/ 201 h 278"/>
                  <a:gd name="T76" fmla="*/ 537 w 562"/>
                  <a:gd name="T77" fmla="*/ 179 h 278"/>
                  <a:gd name="T78" fmla="*/ 524 w 562"/>
                  <a:gd name="T79" fmla="*/ 174 h 278"/>
                  <a:gd name="T80" fmla="*/ 535 w 562"/>
                  <a:gd name="T81" fmla="*/ 165 h 278"/>
                  <a:gd name="T82" fmla="*/ 524 w 562"/>
                  <a:gd name="T83" fmla="*/ 141 h 278"/>
                  <a:gd name="T84" fmla="*/ 505 w 562"/>
                  <a:gd name="T85" fmla="*/ 127 h 278"/>
                  <a:gd name="T86" fmla="*/ 499 w 562"/>
                  <a:gd name="T87" fmla="*/ 129 h 278"/>
                  <a:gd name="T88" fmla="*/ 471 w 562"/>
                  <a:gd name="T89" fmla="*/ 127 h 278"/>
                  <a:gd name="T90" fmla="*/ 460 w 562"/>
                  <a:gd name="T91" fmla="*/ 120 h 278"/>
                  <a:gd name="T92" fmla="*/ 412 w 562"/>
                  <a:gd name="T93" fmla="*/ 117 h 278"/>
                  <a:gd name="T94" fmla="*/ 403 w 562"/>
                  <a:gd name="T95" fmla="*/ 95 h 278"/>
                  <a:gd name="T96" fmla="*/ 390 w 562"/>
                  <a:gd name="T97" fmla="*/ 77 h 278"/>
                  <a:gd name="T98" fmla="*/ 352 w 562"/>
                  <a:gd name="T99" fmla="*/ 59 h 278"/>
                  <a:gd name="T100" fmla="*/ 321 w 562"/>
                  <a:gd name="T101" fmla="*/ 54 h 278"/>
                  <a:gd name="T102" fmla="*/ 312 w 562"/>
                  <a:gd name="T103" fmla="*/ 43 h 278"/>
                  <a:gd name="T104" fmla="*/ 311 w 562"/>
                  <a:gd name="T105" fmla="*/ 54 h 278"/>
                  <a:gd name="T106" fmla="*/ 297 w 562"/>
                  <a:gd name="T107" fmla="*/ 59 h 278"/>
                  <a:gd name="T108" fmla="*/ 284 w 562"/>
                  <a:gd name="T109" fmla="*/ 42 h 278"/>
                  <a:gd name="T110" fmla="*/ 294 w 562"/>
                  <a:gd name="T111" fmla="*/ 32 h 278"/>
                  <a:gd name="T112" fmla="*/ 273 w 562"/>
                  <a:gd name="T113" fmla="*/ 26 h 2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562" h="278">
                    <a:moveTo>
                      <a:pt x="273" y="18"/>
                    </a:moveTo>
                    <a:lnTo>
                      <a:pt x="281" y="10"/>
                    </a:lnTo>
                    <a:lnTo>
                      <a:pt x="287" y="6"/>
                    </a:lnTo>
                    <a:lnTo>
                      <a:pt x="285" y="4"/>
                    </a:lnTo>
                    <a:lnTo>
                      <a:pt x="278" y="4"/>
                    </a:lnTo>
                    <a:lnTo>
                      <a:pt x="277" y="0"/>
                    </a:lnTo>
                    <a:lnTo>
                      <a:pt x="275" y="3"/>
                    </a:lnTo>
                    <a:lnTo>
                      <a:pt x="246" y="31"/>
                    </a:lnTo>
                    <a:lnTo>
                      <a:pt x="234" y="38"/>
                    </a:lnTo>
                    <a:lnTo>
                      <a:pt x="238" y="40"/>
                    </a:lnTo>
                    <a:lnTo>
                      <a:pt x="245" y="53"/>
                    </a:lnTo>
                    <a:lnTo>
                      <a:pt x="239" y="63"/>
                    </a:lnTo>
                    <a:lnTo>
                      <a:pt x="238" y="70"/>
                    </a:lnTo>
                    <a:lnTo>
                      <a:pt x="227" y="64"/>
                    </a:lnTo>
                    <a:lnTo>
                      <a:pt x="221" y="63"/>
                    </a:lnTo>
                    <a:lnTo>
                      <a:pt x="220" y="63"/>
                    </a:lnTo>
                    <a:lnTo>
                      <a:pt x="220" y="91"/>
                    </a:lnTo>
                    <a:lnTo>
                      <a:pt x="221" y="105"/>
                    </a:lnTo>
                    <a:lnTo>
                      <a:pt x="221" y="106"/>
                    </a:lnTo>
                    <a:lnTo>
                      <a:pt x="220" y="106"/>
                    </a:lnTo>
                    <a:lnTo>
                      <a:pt x="215" y="102"/>
                    </a:lnTo>
                    <a:lnTo>
                      <a:pt x="199" y="92"/>
                    </a:lnTo>
                    <a:lnTo>
                      <a:pt x="190" y="91"/>
                    </a:lnTo>
                    <a:lnTo>
                      <a:pt x="155" y="91"/>
                    </a:lnTo>
                    <a:lnTo>
                      <a:pt x="154" y="93"/>
                    </a:lnTo>
                    <a:lnTo>
                      <a:pt x="148" y="88"/>
                    </a:lnTo>
                    <a:lnTo>
                      <a:pt x="148" y="85"/>
                    </a:lnTo>
                    <a:lnTo>
                      <a:pt x="147" y="84"/>
                    </a:lnTo>
                    <a:lnTo>
                      <a:pt x="147" y="83"/>
                    </a:lnTo>
                    <a:lnTo>
                      <a:pt x="144" y="81"/>
                    </a:lnTo>
                    <a:lnTo>
                      <a:pt x="143" y="80"/>
                    </a:lnTo>
                    <a:lnTo>
                      <a:pt x="140" y="78"/>
                    </a:lnTo>
                    <a:lnTo>
                      <a:pt x="136" y="77"/>
                    </a:lnTo>
                    <a:lnTo>
                      <a:pt x="127" y="76"/>
                    </a:lnTo>
                    <a:lnTo>
                      <a:pt x="126" y="77"/>
                    </a:lnTo>
                    <a:lnTo>
                      <a:pt x="126" y="80"/>
                    </a:lnTo>
                    <a:lnTo>
                      <a:pt x="125" y="80"/>
                    </a:lnTo>
                    <a:lnTo>
                      <a:pt x="112" y="96"/>
                    </a:lnTo>
                    <a:lnTo>
                      <a:pt x="112" y="98"/>
                    </a:lnTo>
                    <a:lnTo>
                      <a:pt x="111" y="107"/>
                    </a:lnTo>
                    <a:lnTo>
                      <a:pt x="112" y="117"/>
                    </a:lnTo>
                    <a:lnTo>
                      <a:pt x="114" y="121"/>
                    </a:lnTo>
                    <a:lnTo>
                      <a:pt x="109" y="124"/>
                    </a:lnTo>
                    <a:lnTo>
                      <a:pt x="105" y="124"/>
                    </a:lnTo>
                    <a:lnTo>
                      <a:pt x="102" y="123"/>
                    </a:lnTo>
                    <a:lnTo>
                      <a:pt x="101" y="121"/>
                    </a:lnTo>
                    <a:lnTo>
                      <a:pt x="100" y="117"/>
                    </a:lnTo>
                    <a:lnTo>
                      <a:pt x="86" y="110"/>
                    </a:lnTo>
                    <a:lnTo>
                      <a:pt x="84" y="110"/>
                    </a:lnTo>
                    <a:lnTo>
                      <a:pt x="80" y="121"/>
                    </a:lnTo>
                    <a:lnTo>
                      <a:pt x="77" y="119"/>
                    </a:lnTo>
                    <a:lnTo>
                      <a:pt x="77" y="112"/>
                    </a:lnTo>
                    <a:lnTo>
                      <a:pt x="79" y="107"/>
                    </a:lnTo>
                    <a:lnTo>
                      <a:pt x="79" y="106"/>
                    </a:lnTo>
                    <a:lnTo>
                      <a:pt x="77" y="106"/>
                    </a:lnTo>
                    <a:lnTo>
                      <a:pt x="76" y="105"/>
                    </a:lnTo>
                    <a:lnTo>
                      <a:pt x="74" y="106"/>
                    </a:lnTo>
                    <a:lnTo>
                      <a:pt x="66" y="107"/>
                    </a:lnTo>
                    <a:lnTo>
                      <a:pt x="60" y="107"/>
                    </a:lnTo>
                    <a:lnTo>
                      <a:pt x="52" y="117"/>
                    </a:lnTo>
                    <a:lnTo>
                      <a:pt x="50" y="119"/>
                    </a:lnTo>
                    <a:lnTo>
                      <a:pt x="45" y="119"/>
                    </a:lnTo>
                    <a:lnTo>
                      <a:pt x="42" y="120"/>
                    </a:lnTo>
                    <a:lnTo>
                      <a:pt x="41" y="120"/>
                    </a:lnTo>
                    <a:lnTo>
                      <a:pt x="40" y="120"/>
                    </a:lnTo>
                    <a:lnTo>
                      <a:pt x="37" y="123"/>
                    </a:lnTo>
                    <a:lnTo>
                      <a:pt x="35" y="123"/>
                    </a:lnTo>
                    <a:lnTo>
                      <a:pt x="35" y="129"/>
                    </a:lnTo>
                    <a:lnTo>
                      <a:pt x="37" y="134"/>
                    </a:lnTo>
                    <a:lnTo>
                      <a:pt x="37" y="147"/>
                    </a:lnTo>
                    <a:lnTo>
                      <a:pt x="34" y="156"/>
                    </a:lnTo>
                    <a:lnTo>
                      <a:pt x="33" y="156"/>
                    </a:lnTo>
                    <a:lnTo>
                      <a:pt x="31" y="159"/>
                    </a:lnTo>
                    <a:lnTo>
                      <a:pt x="30" y="160"/>
                    </a:lnTo>
                    <a:lnTo>
                      <a:pt x="20" y="160"/>
                    </a:lnTo>
                    <a:lnTo>
                      <a:pt x="17" y="162"/>
                    </a:lnTo>
                    <a:lnTo>
                      <a:pt x="2" y="166"/>
                    </a:lnTo>
                    <a:lnTo>
                      <a:pt x="0" y="166"/>
                    </a:lnTo>
                    <a:lnTo>
                      <a:pt x="0" y="174"/>
                    </a:lnTo>
                    <a:lnTo>
                      <a:pt x="2" y="176"/>
                    </a:lnTo>
                    <a:lnTo>
                      <a:pt x="6" y="183"/>
                    </a:lnTo>
                    <a:lnTo>
                      <a:pt x="12" y="190"/>
                    </a:lnTo>
                    <a:lnTo>
                      <a:pt x="13" y="191"/>
                    </a:lnTo>
                    <a:lnTo>
                      <a:pt x="14" y="191"/>
                    </a:lnTo>
                    <a:lnTo>
                      <a:pt x="23" y="205"/>
                    </a:lnTo>
                    <a:lnTo>
                      <a:pt x="30" y="208"/>
                    </a:lnTo>
                    <a:lnTo>
                      <a:pt x="31" y="208"/>
                    </a:lnTo>
                    <a:lnTo>
                      <a:pt x="59" y="214"/>
                    </a:lnTo>
                    <a:lnTo>
                      <a:pt x="63" y="214"/>
                    </a:lnTo>
                    <a:lnTo>
                      <a:pt x="80" y="210"/>
                    </a:lnTo>
                    <a:lnTo>
                      <a:pt x="86" y="207"/>
                    </a:lnTo>
                    <a:lnTo>
                      <a:pt x="87" y="207"/>
                    </a:lnTo>
                    <a:lnTo>
                      <a:pt x="91" y="212"/>
                    </a:lnTo>
                    <a:lnTo>
                      <a:pt x="93" y="214"/>
                    </a:lnTo>
                    <a:lnTo>
                      <a:pt x="95" y="215"/>
                    </a:lnTo>
                    <a:lnTo>
                      <a:pt x="97" y="218"/>
                    </a:lnTo>
                    <a:lnTo>
                      <a:pt x="98" y="218"/>
                    </a:lnTo>
                    <a:lnTo>
                      <a:pt x="97" y="219"/>
                    </a:lnTo>
                    <a:lnTo>
                      <a:pt x="100" y="223"/>
                    </a:lnTo>
                    <a:lnTo>
                      <a:pt x="112" y="229"/>
                    </a:lnTo>
                    <a:lnTo>
                      <a:pt x="136" y="234"/>
                    </a:lnTo>
                    <a:lnTo>
                      <a:pt x="139" y="234"/>
                    </a:lnTo>
                    <a:lnTo>
                      <a:pt x="141" y="236"/>
                    </a:lnTo>
                    <a:lnTo>
                      <a:pt x="151" y="236"/>
                    </a:lnTo>
                    <a:lnTo>
                      <a:pt x="150" y="229"/>
                    </a:lnTo>
                    <a:lnTo>
                      <a:pt x="161" y="227"/>
                    </a:lnTo>
                    <a:lnTo>
                      <a:pt x="165" y="223"/>
                    </a:lnTo>
                    <a:lnTo>
                      <a:pt x="171" y="218"/>
                    </a:lnTo>
                    <a:lnTo>
                      <a:pt x="177" y="215"/>
                    </a:lnTo>
                    <a:lnTo>
                      <a:pt x="181" y="214"/>
                    </a:lnTo>
                    <a:lnTo>
                      <a:pt x="183" y="214"/>
                    </a:lnTo>
                    <a:lnTo>
                      <a:pt x="185" y="215"/>
                    </a:lnTo>
                    <a:lnTo>
                      <a:pt x="187" y="225"/>
                    </a:lnTo>
                    <a:lnTo>
                      <a:pt x="190" y="230"/>
                    </a:lnTo>
                    <a:lnTo>
                      <a:pt x="192" y="232"/>
                    </a:lnTo>
                    <a:lnTo>
                      <a:pt x="192" y="233"/>
                    </a:lnTo>
                    <a:lnTo>
                      <a:pt x="210" y="236"/>
                    </a:lnTo>
                    <a:lnTo>
                      <a:pt x="225" y="236"/>
                    </a:lnTo>
                    <a:lnTo>
                      <a:pt x="225" y="254"/>
                    </a:lnTo>
                    <a:lnTo>
                      <a:pt x="225" y="261"/>
                    </a:lnTo>
                    <a:lnTo>
                      <a:pt x="227" y="261"/>
                    </a:lnTo>
                    <a:lnTo>
                      <a:pt x="231" y="260"/>
                    </a:lnTo>
                    <a:lnTo>
                      <a:pt x="235" y="257"/>
                    </a:lnTo>
                    <a:lnTo>
                      <a:pt x="245" y="253"/>
                    </a:lnTo>
                    <a:lnTo>
                      <a:pt x="246" y="253"/>
                    </a:lnTo>
                    <a:lnTo>
                      <a:pt x="252" y="254"/>
                    </a:lnTo>
                    <a:lnTo>
                      <a:pt x="253" y="256"/>
                    </a:lnTo>
                    <a:lnTo>
                      <a:pt x="259" y="258"/>
                    </a:lnTo>
                    <a:lnTo>
                      <a:pt x="285" y="275"/>
                    </a:lnTo>
                    <a:lnTo>
                      <a:pt x="292" y="277"/>
                    </a:lnTo>
                    <a:lnTo>
                      <a:pt x="292" y="275"/>
                    </a:lnTo>
                    <a:lnTo>
                      <a:pt x="306" y="277"/>
                    </a:lnTo>
                    <a:lnTo>
                      <a:pt x="309" y="278"/>
                    </a:lnTo>
                    <a:lnTo>
                      <a:pt x="323" y="278"/>
                    </a:lnTo>
                    <a:lnTo>
                      <a:pt x="328" y="267"/>
                    </a:lnTo>
                    <a:lnTo>
                      <a:pt x="328" y="263"/>
                    </a:lnTo>
                    <a:lnTo>
                      <a:pt x="355" y="264"/>
                    </a:lnTo>
                    <a:lnTo>
                      <a:pt x="375" y="270"/>
                    </a:lnTo>
                    <a:lnTo>
                      <a:pt x="376" y="271"/>
                    </a:lnTo>
                    <a:lnTo>
                      <a:pt x="378" y="270"/>
                    </a:lnTo>
                    <a:lnTo>
                      <a:pt x="378" y="267"/>
                    </a:lnTo>
                    <a:lnTo>
                      <a:pt x="386" y="264"/>
                    </a:lnTo>
                    <a:lnTo>
                      <a:pt x="394" y="257"/>
                    </a:lnTo>
                    <a:lnTo>
                      <a:pt x="397" y="256"/>
                    </a:lnTo>
                    <a:lnTo>
                      <a:pt x="397" y="247"/>
                    </a:lnTo>
                    <a:lnTo>
                      <a:pt x="400" y="240"/>
                    </a:lnTo>
                    <a:lnTo>
                      <a:pt x="401" y="239"/>
                    </a:lnTo>
                    <a:lnTo>
                      <a:pt x="405" y="240"/>
                    </a:lnTo>
                    <a:lnTo>
                      <a:pt x="407" y="241"/>
                    </a:lnTo>
                    <a:lnTo>
                      <a:pt x="408" y="244"/>
                    </a:lnTo>
                    <a:lnTo>
                      <a:pt x="410" y="246"/>
                    </a:lnTo>
                    <a:lnTo>
                      <a:pt x="414" y="247"/>
                    </a:lnTo>
                    <a:lnTo>
                      <a:pt x="415" y="249"/>
                    </a:lnTo>
                    <a:lnTo>
                      <a:pt x="418" y="247"/>
                    </a:lnTo>
                    <a:lnTo>
                      <a:pt x="425" y="246"/>
                    </a:lnTo>
                    <a:lnTo>
                      <a:pt x="428" y="246"/>
                    </a:lnTo>
                    <a:lnTo>
                      <a:pt x="429" y="244"/>
                    </a:lnTo>
                    <a:lnTo>
                      <a:pt x="435" y="244"/>
                    </a:lnTo>
                    <a:lnTo>
                      <a:pt x="436" y="243"/>
                    </a:lnTo>
                    <a:lnTo>
                      <a:pt x="436" y="241"/>
                    </a:lnTo>
                    <a:lnTo>
                      <a:pt x="446" y="227"/>
                    </a:lnTo>
                    <a:lnTo>
                      <a:pt x="448" y="227"/>
                    </a:lnTo>
                    <a:lnTo>
                      <a:pt x="450" y="225"/>
                    </a:lnTo>
                    <a:lnTo>
                      <a:pt x="455" y="217"/>
                    </a:lnTo>
                    <a:lnTo>
                      <a:pt x="467" y="205"/>
                    </a:lnTo>
                    <a:lnTo>
                      <a:pt x="467" y="201"/>
                    </a:lnTo>
                    <a:lnTo>
                      <a:pt x="468" y="200"/>
                    </a:lnTo>
                    <a:lnTo>
                      <a:pt x="474" y="198"/>
                    </a:lnTo>
                    <a:lnTo>
                      <a:pt x="484" y="197"/>
                    </a:lnTo>
                    <a:lnTo>
                      <a:pt x="485" y="197"/>
                    </a:lnTo>
                    <a:lnTo>
                      <a:pt x="488" y="198"/>
                    </a:lnTo>
                    <a:lnTo>
                      <a:pt x="493" y="198"/>
                    </a:lnTo>
                    <a:lnTo>
                      <a:pt x="499" y="196"/>
                    </a:lnTo>
                    <a:lnTo>
                      <a:pt x="513" y="196"/>
                    </a:lnTo>
                    <a:lnTo>
                      <a:pt x="517" y="194"/>
                    </a:lnTo>
                    <a:lnTo>
                      <a:pt x="518" y="194"/>
                    </a:lnTo>
                    <a:lnTo>
                      <a:pt x="523" y="200"/>
                    </a:lnTo>
                    <a:lnTo>
                      <a:pt x="521" y="204"/>
                    </a:lnTo>
                    <a:lnTo>
                      <a:pt x="520" y="214"/>
                    </a:lnTo>
                    <a:lnTo>
                      <a:pt x="521" y="219"/>
                    </a:lnTo>
                    <a:lnTo>
                      <a:pt x="527" y="234"/>
                    </a:lnTo>
                    <a:lnTo>
                      <a:pt x="531" y="237"/>
                    </a:lnTo>
                    <a:lnTo>
                      <a:pt x="534" y="234"/>
                    </a:lnTo>
                    <a:lnTo>
                      <a:pt x="535" y="236"/>
                    </a:lnTo>
                    <a:lnTo>
                      <a:pt x="545" y="234"/>
                    </a:lnTo>
                    <a:lnTo>
                      <a:pt x="546" y="234"/>
                    </a:lnTo>
                    <a:lnTo>
                      <a:pt x="559" y="219"/>
                    </a:lnTo>
                    <a:lnTo>
                      <a:pt x="562" y="211"/>
                    </a:lnTo>
                    <a:lnTo>
                      <a:pt x="560" y="203"/>
                    </a:lnTo>
                    <a:lnTo>
                      <a:pt x="560" y="201"/>
                    </a:lnTo>
                    <a:lnTo>
                      <a:pt x="560" y="200"/>
                    </a:lnTo>
                    <a:lnTo>
                      <a:pt x="552" y="181"/>
                    </a:lnTo>
                    <a:lnTo>
                      <a:pt x="546" y="177"/>
                    </a:lnTo>
                    <a:lnTo>
                      <a:pt x="544" y="177"/>
                    </a:lnTo>
                    <a:lnTo>
                      <a:pt x="537" y="179"/>
                    </a:lnTo>
                    <a:lnTo>
                      <a:pt x="535" y="179"/>
                    </a:lnTo>
                    <a:lnTo>
                      <a:pt x="534" y="177"/>
                    </a:lnTo>
                    <a:lnTo>
                      <a:pt x="532" y="177"/>
                    </a:lnTo>
                    <a:lnTo>
                      <a:pt x="525" y="174"/>
                    </a:lnTo>
                    <a:lnTo>
                      <a:pt x="524" y="174"/>
                    </a:lnTo>
                    <a:lnTo>
                      <a:pt x="523" y="173"/>
                    </a:lnTo>
                    <a:lnTo>
                      <a:pt x="523" y="167"/>
                    </a:lnTo>
                    <a:lnTo>
                      <a:pt x="528" y="167"/>
                    </a:lnTo>
                    <a:lnTo>
                      <a:pt x="532" y="166"/>
                    </a:lnTo>
                    <a:lnTo>
                      <a:pt x="535" y="165"/>
                    </a:lnTo>
                    <a:lnTo>
                      <a:pt x="535" y="162"/>
                    </a:lnTo>
                    <a:lnTo>
                      <a:pt x="532" y="162"/>
                    </a:lnTo>
                    <a:lnTo>
                      <a:pt x="525" y="143"/>
                    </a:lnTo>
                    <a:lnTo>
                      <a:pt x="525" y="141"/>
                    </a:lnTo>
                    <a:lnTo>
                      <a:pt x="524" y="141"/>
                    </a:lnTo>
                    <a:lnTo>
                      <a:pt x="523" y="138"/>
                    </a:lnTo>
                    <a:lnTo>
                      <a:pt x="521" y="137"/>
                    </a:lnTo>
                    <a:lnTo>
                      <a:pt x="510" y="124"/>
                    </a:lnTo>
                    <a:lnTo>
                      <a:pt x="509" y="124"/>
                    </a:lnTo>
                    <a:lnTo>
                      <a:pt x="505" y="127"/>
                    </a:lnTo>
                    <a:lnTo>
                      <a:pt x="503" y="129"/>
                    </a:lnTo>
                    <a:lnTo>
                      <a:pt x="503" y="130"/>
                    </a:lnTo>
                    <a:lnTo>
                      <a:pt x="502" y="130"/>
                    </a:lnTo>
                    <a:lnTo>
                      <a:pt x="500" y="129"/>
                    </a:lnTo>
                    <a:lnTo>
                      <a:pt x="499" y="129"/>
                    </a:lnTo>
                    <a:lnTo>
                      <a:pt x="486" y="119"/>
                    </a:lnTo>
                    <a:lnTo>
                      <a:pt x="486" y="117"/>
                    </a:lnTo>
                    <a:lnTo>
                      <a:pt x="481" y="120"/>
                    </a:lnTo>
                    <a:lnTo>
                      <a:pt x="474" y="126"/>
                    </a:lnTo>
                    <a:lnTo>
                      <a:pt x="471" y="127"/>
                    </a:lnTo>
                    <a:lnTo>
                      <a:pt x="470" y="126"/>
                    </a:lnTo>
                    <a:lnTo>
                      <a:pt x="470" y="123"/>
                    </a:lnTo>
                    <a:lnTo>
                      <a:pt x="465" y="119"/>
                    </a:lnTo>
                    <a:lnTo>
                      <a:pt x="464" y="120"/>
                    </a:lnTo>
                    <a:lnTo>
                      <a:pt x="460" y="120"/>
                    </a:lnTo>
                    <a:lnTo>
                      <a:pt x="442" y="116"/>
                    </a:lnTo>
                    <a:lnTo>
                      <a:pt x="438" y="116"/>
                    </a:lnTo>
                    <a:lnTo>
                      <a:pt x="422" y="120"/>
                    </a:lnTo>
                    <a:lnTo>
                      <a:pt x="417" y="120"/>
                    </a:lnTo>
                    <a:lnTo>
                      <a:pt x="412" y="117"/>
                    </a:lnTo>
                    <a:lnTo>
                      <a:pt x="411" y="117"/>
                    </a:lnTo>
                    <a:lnTo>
                      <a:pt x="405" y="113"/>
                    </a:lnTo>
                    <a:lnTo>
                      <a:pt x="400" y="110"/>
                    </a:lnTo>
                    <a:lnTo>
                      <a:pt x="403" y="96"/>
                    </a:lnTo>
                    <a:lnTo>
                      <a:pt x="403" y="95"/>
                    </a:lnTo>
                    <a:lnTo>
                      <a:pt x="395" y="81"/>
                    </a:lnTo>
                    <a:lnTo>
                      <a:pt x="393" y="80"/>
                    </a:lnTo>
                    <a:lnTo>
                      <a:pt x="393" y="78"/>
                    </a:lnTo>
                    <a:lnTo>
                      <a:pt x="391" y="78"/>
                    </a:lnTo>
                    <a:lnTo>
                      <a:pt x="390" y="77"/>
                    </a:lnTo>
                    <a:lnTo>
                      <a:pt x="375" y="70"/>
                    </a:lnTo>
                    <a:lnTo>
                      <a:pt x="375" y="68"/>
                    </a:lnTo>
                    <a:lnTo>
                      <a:pt x="365" y="60"/>
                    </a:lnTo>
                    <a:lnTo>
                      <a:pt x="362" y="60"/>
                    </a:lnTo>
                    <a:lnTo>
                      <a:pt x="352" y="59"/>
                    </a:lnTo>
                    <a:lnTo>
                      <a:pt x="347" y="57"/>
                    </a:lnTo>
                    <a:lnTo>
                      <a:pt x="348" y="46"/>
                    </a:lnTo>
                    <a:lnTo>
                      <a:pt x="330" y="45"/>
                    </a:lnTo>
                    <a:lnTo>
                      <a:pt x="328" y="53"/>
                    </a:lnTo>
                    <a:lnTo>
                      <a:pt x="321" y="54"/>
                    </a:lnTo>
                    <a:lnTo>
                      <a:pt x="320" y="54"/>
                    </a:lnTo>
                    <a:lnTo>
                      <a:pt x="319" y="50"/>
                    </a:lnTo>
                    <a:lnTo>
                      <a:pt x="319" y="49"/>
                    </a:lnTo>
                    <a:lnTo>
                      <a:pt x="317" y="46"/>
                    </a:lnTo>
                    <a:lnTo>
                      <a:pt x="312" y="43"/>
                    </a:lnTo>
                    <a:lnTo>
                      <a:pt x="309" y="46"/>
                    </a:lnTo>
                    <a:lnTo>
                      <a:pt x="308" y="49"/>
                    </a:lnTo>
                    <a:lnTo>
                      <a:pt x="308" y="50"/>
                    </a:lnTo>
                    <a:lnTo>
                      <a:pt x="309" y="53"/>
                    </a:lnTo>
                    <a:lnTo>
                      <a:pt x="311" y="54"/>
                    </a:lnTo>
                    <a:lnTo>
                      <a:pt x="311" y="56"/>
                    </a:lnTo>
                    <a:lnTo>
                      <a:pt x="309" y="56"/>
                    </a:lnTo>
                    <a:lnTo>
                      <a:pt x="306" y="57"/>
                    </a:lnTo>
                    <a:lnTo>
                      <a:pt x="301" y="59"/>
                    </a:lnTo>
                    <a:lnTo>
                      <a:pt x="297" y="59"/>
                    </a:lnTo>
                    <a:lnTo>
                      <a:pt x="292" y="54"/>
                    </a:lnTo>
                    <a:lnTo>
                      <a:pt x="291" y="50"/>
                    </a:lnTo>
                    <a:lnTo>
                      <a:pt x="288" y="49"/>
                    </a:lnTo>
                    <a:lnTo>
                      <a:pt x="285" y="46"/>
                    </a:lnTo>
                    <a:lnTo>
                      <a:pt x="284" y="42"/>
                    </a:lnTo>
                    <a:lnTo>
                      <a:pt x="288" y="38"/>
                    </a:lnTo>
                    <a:lnTo>
                      <a:pt x="294" y="38"/>
                    </a:lnTo>
                    <a:lnTo>
                      <a:pt x="295" y="36"/>
                    </a:lnTo>
                    <a:lnTo>
                      <a:pt x="297" y="33"/>
                    </a:lnTo>
                    <a:lnTo>
                      <a:pt x="294" y="32"/>
                    </a:lnTo>
                    <a:lnTo>
                      <a:pt x="291" y="33"/>
                    </a:lnTo>
                    <a:lnTo>
                      <a:pt x="287" y="36"/>
                    </a:lnTo>
                    <a:lnTo>
                      <a:pt x="280" y="36"/>
                    </a:lnTo>
                    <a:lnTo>
                      <a:pt x="277" y="33"/>
                    </a:lnTo>
                    <a:lnTo>
                      <a:pt x="273" y="26"/>
                    </a:lnTo>
                    <a:lnTo>
                      <a:pt x="273" y="1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32" name="Freeform 260">
                <a:extLst>
                  <a:ext uri="{FF2B5EF4-FFF2-40B4-BE49-F238E27FC236}">
                    <a16:creationId xmlns:a16="http://schemas.microsoft.com/office/drawing/2014/main" id="{BD7A2918-9D6A-FB3D-F543-2790BDE7CF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8" y="672"/>
                <a:ext cx="106" cy="92"/>
              </a:xfrm>
              <a:custGeom>
                <a:avLst/>
                <a:gdLst>
                  <a:gd name="T0" fmla="*/ 43 w 424"/>
                  <a:gd name="T1" fmla="*/ 45 h 370"/>
                  <a:gd name="T2" fmla="*/ 53 w 424"/>
                  <a:gd name="T3" fmla="*/ 60 h 370"/>
                  <a:gd name="T4" fmla="*/ 62 w 424"/>
                  <a:gd name="T5" fmla="*/ 87 h 370"/>
                  <a:gd name="T6" fmla="*/ 31 w 424"/>
                  <a:gd name="T7" fmla="*/ 103 h 370"/>
                  <a:gd name="T8" fmla="*/ 22 w 424"/>
                  <a:gd name="T9" fmla="*/ 110 h 370"/>
                  <a:gd name="T10" fmla="*/ 0 w 424"/>
                  <a:gd name="T11" fmla="*/ 141 h 370"/>
                  <a:gd name="T12" fmla="*/ 12 w 424"/>
                  <a:gd name="T13" fmla="*/ 176 h 370"/>
                  <a:gd name="T14" fmla="*/ 49 w 424"/>
                  <a:gd name="T15" fmla="*/ 179 h 370"/>
                  <a:gd name="T16" fmla="*/ 78 w 424"/>
                  <a:gd name="T17" fmla="*/ 190 h 370"/>
                  <a:gd name="T18" fmla="*/ 107 w 424"/>
                  <a:gd name="T19" fmla="*/ 192 h 370"/>
                  <a:gd name="T20" fmla="*/ 117 w 424"/>
                  <a:gd name="T21" fmla="*/ 187 h 370"/>
                  <a:gd name="T22" fmla="*/ 139 w 424"/>
                  <a:gd name="T23" fmla="*/ 225 h 370"/>
                  <a:gd name="T24" fmla="*/ 130 w 424"/>
                  <a:gd name="T25" fmla="*/ 236 h 370"/>
                  <a:gd name="T26" fmla="*/ 144 w 424"/>
                  <a:gd name="T27" fmla="*/ 242 h 370"/>
                  <a:gd name="T28" fmla="*/ 182 w 424"/>
                  <a:gd name="T29" fmla="*/ 268 h 370"/>
                  <a:gd name="T30" fmla="*/ 192 w 424"/>
                  <a:gd name="T31" fmla="*/ 271 h 370"/>
                  <a:gd name="T32" fmla="*/ 205 w 424"/>
                  <a:gd name="T33" fmla="*/ 278 h 370"/>
                  <a:gd name="T34" fmla="*/ 209 w 424"/>
                  <a:gd name="T35" fmla="*/ 295 h 370"/>
                  <a:gd name="T36" fmla="*/ 216 w 424"/>
                  <a:gd name="T37" fmla="*/ 328 h 370"/>
                  <a:gd name="T38" fmla="*/ 211 w 424"/>
                  <a:gd name="T39" fmla="*/ 349 h 370"/>
                  <a:gd name="T40" fmla="*/ 240 w 424"/>
                  <a:gd name="T41" fmla="*/ 328 h 370"/>
                  <a:gd name="T42" fmla="*/ 264 w 424"/>
                  <a:gd name="T43" fmla="*/ 292 h 370"/>
                  <a:gd name="T44" fmla="*/ 265 w 424"/>
                  <a:gd name="T45" fmla="*/ 310 h 370"/>
                  <a:gd name="T46" fmla="*/ 269 w 424"/>
                  <a:gd name="T47" fmla="*/ 362 h 370"/>
                  <a:gd name="T48" fmla="*/ 313 w 424"/>
                  <a:gd name="T49" fmla="*/ 362 h 370"/>
                  <a:gd name="T50" fmla="*/ 297 w 424"/>
                  <a:gd name="T51" fmla="*/ 327 h 370"/>
                  <a:gd name="T52" fmla="*/ 289 w 424"/>
                  <a:gd name="T53" fmla="*/ 303 h 370"/>
                  <a:gd name="T54" fmla="*/ 326 w 424"/>
                  <a:gd name="T55" fmla="*/ 281 h 370"/>
                  <a:gd name="T56" fmla="*/ 349 w 424"/>
                  <a:gd name="T57" fmla="*/ 271 h 370"/>
                  <a:gd name="T58" fmla="*/ 370 w 424"/>
                  <a:gd name="T59" fmla="*/ 239 h 370"/>
                  <a:gd name="T60" fmla="*/ 371 w 424"/>
                  <a:gd name="T61" fmla="*/ 289 h 370"/>
                  <a:gd name="T62" fmla="*/ 391 w 424"/>
                  <a:gd name="T63" fmla="*/ 280 h 370"/>
                  <a:gd name="T64" fmla="*/ 399 w 424"/>
                  <a:gd name="T65" fmla="*/ 275 h 370"/>
                  <a:gd name="T66" fmla="*/ 405 w 424"/>
                  <a:gd name="T67" fmla="*/ 243 h 370"/>
                  <a:gd name="T68" fmla="*/ 403 w 424"/>
                  <a:gd name="T69" fmla="*/ 229 h 370"/>
                  <a:gd name="T70" fmla="*/ 396 w 424"/>
                  <a:gd name="T71" fmla="*/ 189 h 370"/>
                  <a:gd name="T72" fmla="*/ 383 w 424"/>
                  <a:gd name="T73" fmla="*/ 173 h 370"/>
                  <a:gd name="T74" fmla="*/ 400 w 424"/>
                  <a:gd name="T75" fmla="*/ 143 h 370"/>
                  <a:gd name="T76" fmla="*/ 410 w 424"/>
                  <a:gd name="T77" fmla="*/ 122 h 370"/>
                  <a:gd name="T78" fmla="*/ 413 w 424"/>
                  <a:gd name="T79" fmla="*/ 95 h 370"/>
                  <a:gd name="T80" fmla="*/ 424 w 424"/>
                  <a:gd name="T81" fmla="*/ 81 h 370"/>
                  <a:gd name="T82" fmla="*/ 374 w 424"/>
                  <a:gd name="T83" fmla="*/ 66 h 370"/>
                  <a:gd name="T84" fmla="*/ 336 w 424"/>
                  <a:gd name="T85" fmla="*/ 62 h 370"/>
                  <a:gd name="T86" fmla="*/ 300 w 424"/>
                  <a:gd name="T87" fmla="*/ 45 h 370"/>
                  <a:gd name="T88" fmla="*/ 292 w 424"/>
                  <a:gd name="T89" fmla="*/ 49 h 370"/>
                  <a:gd name="T90" fmla="*/ 237 w 424"/>
                  <a:gd name="T91" fmla="*/ 60 h 370"/>
                  <a:gd name="T92" fmla="*/ 242 w 424"/>
                  <a:gd name="T93" fmla="*/ 71 h 370"/>
                  <a:gd name="T94" fmla="*/ 225 w 424"/>
                  <a:gd name="T95" fmla="*/ 60 h 370"/>
                  <a:gd name="T96" fmla="*/ 230 w 424"/>
                  <a:gd name="T97" fmla="*/ 39 h 370"/>
                  <a:gd name="T98" fmla="*/ 222 w 424"/>
                  <a:gd name="T99" fmla="*/ 6 h 370"/>
                  <a:gd name="T100" fmla="*/ 208 w 424"/>
                  <a:gd name="T101" fmla="*/ 27 h 370"/>
                  <a:gd name="T102" fmla="*/ 149 w 424"/>
                  <a:gd name="T103" fmla="*/ 6 h 370"/>
                  <a:gd name="T104" fmla="*/ 138 w 424"/>
                  <a:gd name="T105" fmla="*/ 17 h 370"/>
                  <a:gd name="T106" fmla="*/ 120 w 424"/>
                  <a:gd name="T107" fmla="*/ 32 h 3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424" h="370">
                    <a:moveTo>
                      <a:pt x="64" y="17"/>
                    </a:moveTo>
                    <a:lnTo>
                      <a:pt x="60" y="18"/>
                    </a:lnTo>
                    <a:lnTo>
                      <a:pt x="60" y="20"/>
                    </a:lnTo>
                    <a:lnTo>
                      <a:pt x="57" y="29"/>
                    </a:lnTo>
                    <a:lnTo>
                      <a:pt x="46" y="43"/>
                    </a:lnTo>
                    <a:lnTo>
                      <a:pt x="43" y="45"/>
                    </a:lnTo>
                    <a:lnTo>
                      <a:pt x="42" y="46"/>
                    </a:lnTo>
                    <a:lnTo>
                      <a:pt x="42" y="48"/>
                    </a:lnTo>
                    <a:lnTo>
                      <a:pt x="43" y="50"/>
                    </a:lnTo>
                    <a:lnTo>
                      <a:pt x="43" y="52"/>
                    </a:lnTo>
                    <a:lnTo>
                      <a:pt x="50" y="59"/>
                    </a:lnTo>
                    <a:lnTo>
                      <a:pt x="53" y="60"/>
                    </a:lnTo>
                    <a:lnTo>
                      <a:pt x="55" y="60"/>
                    </a:lnTo>
                    <a:lnTo>
                      <a:pt x="60" y="63"/>
                    </a:lnTo>
                    <a:lnTo>
                      <a:pt x="60" y="71"/>
                    </a:lnTo>
                    <a:lnTo>
                      <a:pt x="61" y="74"/>
                    </a:lnTo>
                    <a:lnTo>
                      <a:pt x="62" y="79"/>
                    </a:lnTo>
                    <a:lnTo>
                      <a:pt x="62" y="87"/>
                    </a:lnTo>
                    <a:lnTo>
                      <a:pt x="57" y="92"/>
                    </a:lnTo>
                    <a:lnTo>
                      <a:pt x="47" y="98"/>
                    </a:lnTo>
                    <a:lnTo>
                      <a:pt x="28" y="101"/>
                    </a:lnTo>
                    <a:lnTo>
                      <a:pt x="29" y="102"/>
                    </a:lnTo>
                    <a:lnTo>
                      <a:pt x="29" y="103"/>
                    </a:lnTo>
                    <a:lnTo>
                      <a:pt x="31" y="103"/>
                    </a:lnTo>
                    <a:lnTo>
                      <a:pt x="31" y="108"/>
                    </a:lnTo>
                    <a:lnTo>
                      <a:pt x="29" y="108"/>
                    </a:lnTo>
                    <a:lnTo>
                      <a:pt x="26" y="106"/>
                    </a:lnTo>
                    <a:lnTo>
                      <a:pt x="25" y="106"/>
                    </a:lnTo>
                    <a:lnTo>
                      <a:pt x="24" y="109"/>
                    </a:lnTo>
                    <a:lnTo>
                      <a:pt x="22" y="110"/>
                    </a:lnTo>
                    <a:lnTo>
                      <a:pt x="21" y="113"/>
                    </a:lnTo>
                    <a:lnTo>
                      <a:pt x="21" y="117"/>
                    </a:lnTo>
                    <a:lnTo>
                      <a:pt x="31" y="120"/>
                    </a:lnTo>
                    <a:lnTo>
                      <a:pt x="31" y="122"/>
                    </a:lnTo>
                    <a:lnTo>
                      <a:pt x="21" y="126"/>
                    </a:lnTo>
                    <a:lnTo>
                      <a:pt x="0" y="141"/>
                    </a:lnTo>
                    <a:lnTo>
                      <a:pt x="0" y="143"/>
                    </a:lnTo>
                    <a:lnTo>
                      <a:pt x="2" y="144"/>
                    </a:lnTo>
                    <a:lnTo>
                      <a:pt x="10" y="158"/>
                    </a:lnTo>
                    <a:lnTo>
                      <a:pt x="10" y="159"/>
                    </a:lnTo>
                    <a:lnTo>
                      <a:pt x="7" y="173"/>
                    </a:lnTo>
                    <a:lnTo>
                      <a:pt x="12" y="176"/>
                    </a:lnTo>
                    <a:lnTo>
                      <a:pt x="18" y="180"/>
                    </a:lnTo>
                    <a:lnTo>
                      <a:pt x="19" y="180"/>
                    </a:lnTo>
                    <a:lnTo>
                      <a:pt x="24" y="183"/>
                    </a:lnTo>
                    <a:lnTo>
                      <a:pt x="29" y="183"/>
                    </a:lnTo>
                    <a:lnTo>
                      <a:pt x="45" y="179"/>
                    </a:lnTo>
                    <a:lnTo>
                      <a:pt x="49" y="179"/>
                    </a:lnTo>
                    <a:lnTo>
                      <a:pt x="67" y="183"/>
                    </a:lnTo>
                    <a:lnTo>
                      <a:pt x="71" y="183"/>
                    </a:lnTo>
                    <a:lnTo>
                      <a:pt x="72" y="182"/>
                    </a:lnTo>
                    <a:lnTo>
                      <a:pt x="77" y="186"/>
                    </a:lnTo>
                    <a:lnTo>
                      <a:pt x="77" y="189"/>
                    </a:lnTo>
                    <a:lnTo>
                      <a:pt x="78" y="190"/>
                    </a:lnTo>
                    <a:lnTo>
                      <a:pt x="81" y="189"/>
                    </a:lnTo>
                    <a:lnTo>
                      <a:pt x="88" y="183"/>
                    </a:lnTo>
                    <a:lnTo>
                      <a:pt x="93" y="180"/>
                    </a:lnTo>
                    <a:lnTo>
                      <a:pt x="93" y="182"/>
                    </a:lnTo>
                    <a:lnTo>
                      <a:pt x="106" y="192"/>
                    </a:lnTo>
                    <a:lnTo>
                      <a:pt x="107" y="192"/>
                    </a:lnTo>
                    <a:lnTo>
                      <a:pt x="109" y="193"/>
                    </a:lnTo>
                    <a:lnTo>
                      <a:pt x="110" y="193"/>
                    </a:lnTo>
                    <a:lnTo>
                      <a:pt x="110" y="192"/>
                    </a:lnTo>
                    <a:lnTo>
                      <a:pt x="112" y="190"/>
                    </a:lnTo>
                    <a:lnTo>
                      <a:pt x="116" y="187"/>
                    </a:lnTo>
                    <a:lnTo>
                      <a:pt x="117" y="187"/>
                    </a:lnTo>
                    <a:lnTo>
                      <a:pt x="128" y="200"/>
                    </a:lnTo>
                    <a:lnTo>
                      <a:pt x="130" y="201"/>
                    </a:lnTo>
                    <a:lnTo>
                      <a:pt x="131" y="204"/>
                    </a:lnTo>
                    <a:lnTo>
                      <a:pt x="132" y="204"/>
                    </a:lnTo>
                    <a:lnTo>
                      <a:pt x="132" y="206"/>
                    </a:lnTo>
                    <a:lnTo>
                      <a:pt x="139" y="225"/>
                    </a:lnTo>
                    <a:lnTo>
                      <a:pt x="142" y="225"/>
                    </a:lnTo>
                    <a:lnTo>
                      <a:pt x="142" y="228"/>
                    </a:lnTo>
                    <a:lnTo>
                      <a:pt x="139" y="229"/>
                    </a:lnTo>
                    <a:lnTo>
                      <a:pt x="135" y="230"/>
                    </a:lnTo>
                    <a:lnTo>
                      <a:pt x="130" y="230"/>
                    </a:lnTo>
                    <a:lnTo>
                      <a:pt x="130" y="236"/>
                    </a:lnTo>
                    <a:lnTo>
                      <a:pt x="131" y="237"/>
                    </a:lnTo>
                    <a:lnTo>
                      <a:pt x="132" y="237"/>
                    </a:lnTo>
                    <a:lnTo>
                      <a:pt x="139" y="240"/>
                    </a:lnTo>
                    <a:lnTo>
                      <a:pt x="141" y="240"/>
                    </a:lnTo>
                    <a:lnTo>
                      <a:pt x="142" y="242"/>
                    </a:lnTo>
                    <a:lnTo>
                      <a:pt x="144" y="242"/>
                    </a:lnTo>
                    <a:lnTo>
                      <a:pt x="151" y="240"/>
                    </a:lnTo>
                    <a:lnTo>
                      <a:pt x="153" y="240"/>
                    </a:lnTo>
                    <a:lnTo>
                      <a:pt x="159" y="244"/>
                    </a:lnTo>
                    <a:lnTo>
                      <a:pt x="167" y="263"/>
                    </a:lnTo>
                    <a:lnTo>
                      <a:pt x="167" y="264"/>
                    </a:lnTo>
                    <a:lnTo>
                      <a:pt x="182" y="268"/>
                    </a:lnTo>
                    <a:lnTo>
                      <a:pt x="183" y="270"/>
                    </a:lnTo>
                    <a:lnTo>
                      <a:pt x="183" y="271"/>
                    </a:lnTo>
                    <a:lnTo>
                      <a:pt x="186" y="271"/>
                    </a:lnTo>
                    <a:lnTo>
                      <a:pt x="188" y="273"/>
                    </a:lnTo>
                    <a:lnTo>
                      <a:pt x="191" y="273"/>
                    </a:lnTo>
                    <a:lnTo>
                      <a:pt x="192" y="271"/>
                    </a:lnTo>
                    <a:lnTo>
                      <a:pt x="194" y="271"/>
                    </a:lnTo>
                    <a:lnTo>
                      <a:pt x="208" y="267"/>
                    </a:lnTo>
                    <a:lnTo>
                      <a:pt x="209" y="267"/>
                    </a:lnTo>
                    <a:lnTo>
                      <a:pt x="209" y="273"/>
                    </a:lnTo>
                    <a:lnTo>
                      <a:pt x="208" y="275"/>
                    </a:lnTo>
                    <a:lnTo>
                      <a:pt x="205" y="278"/>
                    </a:lnTo>
                    <a:lnTo>
                      <a:pt x="202" y="282"/>
                    </a:lnTo>
                    <a:lnTo>
                      <a:pt x="201" y="285"/>
                    </a:lnTo>
                    <a:lnTo>
                      <a:pt x="201" y="289"/>
                    </a:lnTo>
                    <a:lnTo>
                      <a:pt x="202" y="289"/>
                    </a:lnTo>
                    <a:lnTo>
                      <a:pt x="204" y="290"/>
                    </a:lnTo>
                    <a:lnTo>
                      <a:pt x="209" y="295"/>
                    </a:lnTo>
                    <a:lnTo>
                      <a:pt x="212" y="296"/>
                    </a:lnTo>
                    <a:lnTo>
                      <a:pt x="225" y="300"/>
                    </a:lnTo>
                    <a:lnTo>
                      <a:pt x="225" y="303"/>
                    </a:lnTo>
                    <a:lnTo>
                      <a:pt x="222" y="316"/>
                    </a:lnTo>
                    <a:lnTo>
                      <a:pt x="216" y="326"/>
                    </a:lnTo>
                    <a:lnTo>
                      <a:pt x="216" y="328"/>
                    </a:lnTo>
                    <a:lnTo>
                      <a:pt x="215" y="333"/>
                    </a:lnTo>
                    <a:lnTo>
                      <a:pt x="213" y="341"/>
                    </a:lnTo>
                    <a:lnTo>
                      <a:pt x="211" y="344"/>
                    </a:lnTo>
                    <a:lnTo>
                      <a:pt x="208" y="345"/>
                    </a:lnTo>
                    <a:lnTo>
                      <a:pt x="206" y="345"/>
                    </a:lnTo>
                    <a:lnTo>
                      <a:pt x="211" y="349"/>
                    </a:lnTo>
                    <a:lnTo>
                      <a:pt x="212" y="349"/>
                    </a:lnTo>
                    <a:lnTo>
                      <a:pt x="222" y="353"/>
                    </a:lnTo>
                    <a:lnTo>
                      <a:pt x="237" y="355"/>
                    </a:lnTo>
                    <a:lnTo>
                      <a:pt x="239" y="355"/>
                    </a:lnTo>
                    <a:lnTo>
                      <a:pt x="239" y="338"/>
                    </a:lnTo>
                    <a:lnTo>
                      <a:pt x="240" y="328"/>
                    </a:lnTo>
                    <a:lnTo>
                      <a:pt x="246" y="321"/>
                    </a:lnTo>
                    <a:lnTo>
                      <a:pt x="250" y="302"/>
                    </a:lnTo>
                    <a:lnTo>
                      <a:pt x="250" y="289"/>
                    </a:lnTo>
                    <a:lnTo>
                      <a:pt x="255" y="289"/>
                    </a:lnTo>
                    <a:lnTo>
                      <a:pt x="261" y="290"/>
                    </a:lnTo>
                    <a:lnTo>
                      <a:pt x="264" y="292"/>
                    </a:lnTo>
                    <a:lnTo>
                      <a:pt x="265" y="292"/>
                    </a:lnTo>
                    <a:lnTo>
                      <a:pt x="265" y="293"/>
                    </a:lnTo>
                    <a:lnTo>
                      <a:pt x="264" y="297"/>
                    </a:lnTo>
                    <a:lnTo>
                      <a:pt x="264" y="300"/>
                    </a:lnTo>
                    <a:lnTo>
                      <a:pt x="265" y="309"/>
                    </a:lnTo>
                    <a:lnTo>
                      <a:pt x="265" y="310"/>
                    </a:lnTo>
                    <a:lnTo>
                      <a:pt x="271" y="316"/>
                    </a:lnTo>
                    <a:lnTo>
                      <a:pt x="269" y="323"/>
                    </a:lnTo>
                    <a:lnTo>
                      <a:pt x="269" y="335"/>
                    </a:lnTo>
                    <a:lnTo>
                      <a:pt x="271" y="340"/>
                    </a:lnTo>
                    <a:lnTo>
                      <a:pt x="264" y="357"/>
                    </a:lnTo>
                    <a:lnTo>
                      <a:pt x="269" y="362"/>
                    </a:lnTo>
                    <a:lnTo>
                      <a:pt x="287" y="370"/>
                    </a:lnTo>
                    <a:lnTo>
                      <a:pt x="289" y="369"/>
                    </a:lnTo>
                    <a:lnTo>
                      <a:pt x="300" y="363"/>
                    </a:lnTo>
                    <a:lnTo>
                      <a:pt x="310" y="364"/>
                    </a:lnTo>
                    <a:lnTo>
                      <a:pt x="310" y="363"/>
                    </a:lnTo>
                    <a:lnTo>
                      <a:pt x="313" y="362"/>
                    </a:lnTo>
                    <a:lnTo>
                      <a:pt x="314" y="359"/>
                    </a:lnTo>
                    <a:lnTo>
                      <a:pt x="313" y="341"/>
                    </a:lnTo>
                    <a:lnTo>
                      <a:pt x="310" y="328"/>
                    </a:lnTo>
                    <a:lnTo>
                      <a:pt x="310" y="326"/>
                    </a:lnTo>
                    <a:lnTo>
                      <a:pt x="302" y="327"/>
                    </a:lnTo>
                    <a:lnTo>
                      <a:pt x="297" y="327"/>
                    </a:lnTo>
                    <a:lnTo>
                      <a:pt x="296" y="326"/>
                    </a:lnTo>
                    <a:lnTo>
                      <a:pt x="296" y="324"/>
                    </a:lnTo>
                    <a:lnTo>
                      <a:pt x="297" y="321"/>
                    </a:lnTo>
                    <a:lnTo>
                      <a:pt x="290" y="306"/>
                    </a:lnTo>
                    <a:lnTo>
                      <a:pt x="289" y="304"/>
                    </a:lnTo>
                    <a:lnTo>
                      <a:pt x="289" y="303"/>
                    </a:lnTo>
                    <a:lnTo>
                      <a:pt x="294" y="297"/>
                    </a:lnTo>
                    <a:lnTo>
                      <a:pt x="307" y="292"/>
                    </a:lnTo>
                    <a:lnTo>
                      <a:pt x="309" y="292"/>
                    </a:lnTo>
                    <a:lnTo>
                      <a:pt x="316" y="285"/>
                    </a:lnTo>
                    <a:lnTo>
                      <a:pt x="318" y="285"/>
                    </a:lnTo>
                    <a:lnTo>
                      <a:pt x="326" y="281"/>
                    </a:lnTo>
                    <a:lnTo>
                      <a:pt x="331" y="281"/>
                    </a:lnTo>
                    <a:lnTo>
                      <a:pt x="333" y="282"/>
                    </a:lnTo>
                    <a:lnTo>
                      <a:pt x="335" y="281"/>
                    </a:lnTo>
                    <a:lnTo>
                      <a:pt x="347" y="278"/>
                    </a:lnTo>
                    <a:lnTo>
                      <a:pt x="349" y="273"/>
                    </a:lnTo>
                    <a:lnTo>
                      <a:pt x="349" y="271"/>
                    </a:lnTo>
                    <a:lnTo>
                      <a:pt x="347" y="268"/>
                    </a:lnTo>
                    <a:lnTo>
                      <a:pt x="346" y="264"/>
                    </a:lnTo>
                    <a:lnTo>
                      <a:pt x="346" y="263"/>
                    </a:lnTo>
                    <a:lnTo>
                      <a:pt x="350" y="257"/>
                    </a:lnTo>
                    <a:lnTo>
                      <a:pt x="369" y="237"/>
                    </a:lnTo>
                    <a:lnTo>
                      <a:pt x="370" y="239"/>
                    </a:lnTo>
                    <a:lnTo>
                      <a:pt x="371" y="239"/>
                    </a:lnTo>
                    <a:lnTo>
                      <a:pt x="374" y="240"/>
                    </a:lnTo>
                    <a:lnTo>
                      <a:pt x="376" y="254"/>
                    </a:lnTo>
                    <a:lnTo>
                      <a:pt x="371" y="270"/>
                    </a:lnTo>
                    <a:lnTo>
                      <a:pt x="373" y="281"/>
                    </a:lnTo>
                    <a:lnTo>
                      <a:pt x="371" y="289"/>
                    </a:lnTo>
                    <a:lnTo>
                      <a:pt x="374" y="289"/>
                    </a:lnTo>
                    <a:lnTo>
                      <a:pt x="376" y="288"/>
                    </a:lnTo>
                    <a:lnTo>
                      <a:pt x="380" y="286"/>
                    </a:lnTo>
                    <a:lnTo>
                      <a:pt x="385" y="282"/>
                    </a:lnTo>
                    <a:lnTo>
                      <a:pt x="389" y="280"/>
                    </a:lnTo>
                    <a:lnTo>
                      <a:pt x="391" y="280"/>
                    </a:lnTo>
                    <a:lnTo>
                      <a:pt x="392" y="278"/>
                    </a:lnTo>
                    <a:lnTo>
                      <a:pt x="395" y="280"/>
                    </a:lnTo>
                    <a:lnTo>
                      <a:pt x="396" y="281"/>
                    </a:lnTo>
                    <a:lnTo>
                      <a:pt x="398" y="280"/>
                    </a:lnTo>
                    <a:lnTo>
                      <a:pt x="398" y="278"/>
                    </a:lnTo>
                    <a:lnTo>
                      <a:pt x="399" y="275"/>
                    </a:lnTo>
                    <a:lnTo>
                      <a:pt x="402" y="274"/>
                    </a:lnTo>
                    <a:lnTo>
                      <a:pt x="409" y="274"/>
                    </a:lnTo>
                    <a:lnTo>
                      <a:pt x="407" y="264"/>
                    </a:lnTo>
                    <a:lnTo>
                      <a:pt x="405" y="256"/>
                    </a:lnTo>
                    <a:lnTo>
                      <a:pt x="400" y="250"/>
                    </a:lnTo>
                    <a:lnTo>
                      <a:pt x="405" y="243"/>
                    </a:lnTo>
                    <a:lnTo>
                      <a:pt x="405" y="242"/>
                    </a:lnTo>
                    <a:lnTo>
                      <a:pt x="406" y="242"/>
                    </a:lnTo>
                    <a:lnTo>
                      <a:pt x="406" y="235"/>
                    </a:lnTo>
                    <a:lnTo>
                      <a:pt x="405" y="232"/>
                    </a:lnTo>
                    <a:lnTo>
                      <a:pt x="403" y="230"/>
                    </a:lnTo>
                    <a:lnTo>
                      <a:pt x="403" y="229"/>
                    </a:lnTo>
                    <a:lnTo>
                      <a:pt x="402" y="228"/>
                    </a:lnTo>
                    <a:lnTo>
                      <a:pt x="402" y="226"/>
                    </a:lnTo>
                    <a:lnTo>
                      <a:pt x="403" y="223"/>
                    </a:lnTo>
                    <a:lnTo>
                      <a:pt x="403" y="201"/>
                    </a:lnTo>
                    <a:lnTo>
                      <a:pt x="402" y="196"/>
                    </a:lnTo>
                    <a:lnTo>
                      <a:pt x="396" y="189"/>
                    </a:lnTo>
                    <a:lnTo>
                      <a:pt x="396" y="187"/>
                    </a:lnTo>
                    <a:lnTo>
                      <a:pt x="398" y="186"/>
                    </a:lnTo>
                    <a:lnTo>
                      <a:pt x="400" y="180"/>
                    </a:lnTo>
                    <a:lnTo>
                      <a:pt x="402" y="179"/>
                    </a:lnTo>
                    <a:lnTo>
                      <a:pt x="389" y="180"/>
                    </a:lnTo>
                    <a:lnTo>
                      <a:pt x="383" y="173"/>
                    </a:lnTo>
                    <a:lnTo>
                      <a:pt x="378" y="161"/>
                    </a:lnTo>
                    <a:lnTo>
                      <a:pt x="381" y="154"/>
                    </a:lnTo>
                    <a:lnTo>
                      <a:pt x="381" y="151"/>
                    </a:lnTo>
                    <a:lnTo>
                      <a:pt x="378" y="144"/>
                    </a:lnTo>
                    <a:lnTo>
                      <a:pt x="385" y="144"/>
                    </a:lnTo>
                    <a:lnTo>
                      <a:pt x="400" y="143"/>
                    </a:lnTo>
                    <a:lnTo>
                      <a:pt x="406" y="141"/>
                    </a:lnTo>
                    <a:lnTo>
                      <a:pt x="413" y="133"/>
                    </a:lnTo>
                    <a:lnTo>
                      <a:pt x="415" y="133"/>
                    </a:lnTo>
                    <a:lnTo>
                      <a:pt x="413" y="131"/>
                    </a:lnTo>
                    <a:lnTo>
                      <a:pt x="412" y="129"/>
                    </a:lnTo>
                    <a:lnTo>
                      <a:pt x="410" y="122"/>
                    </a:lnTo>
                    <a:lnTo>
                      <a:pt x="409" y="119"/>
                    </a:lnTo>
                    <a:lnTo>
                      <a:pt x="412" y="116"/>
                    </a:lnTo>
                    <a:lnTo>
                      <a:pt x="403" y="98"/>
                    </a:lnTo>
                    <a:lnTo>
                      <a:pt x="405" y="96"/>
                    </a:lnTo>
                    <a:lnTo>
                      <a:pt x="409" y="95"/>
                    </a:lnTo>
                    <a:lnTo>
                      <a:pt x="413" y="95"/>
                    </a:lnTo>
                    <a:lnTo>
                      <a:pt x="415" y="96"/>
                    </a:lnTo>
                    <a:lnTo>
                      <a:pt x="415" y="95"/>
                    </a:lnTo>
                    <a:lnTo>
                      <a:pt x="417" y="95"/>
                    </a:lnTo>
                    <a:lnTo>
                      <a:pt x="420" y="92"/>
                    </a:lnTo>
                    <a:lnTo>
                      <a:pt x="424" y="87"/>
                    </a:lnTo>
                    <a:lnTo>
                      <a:pt x="424" y="81"/>
                    </a:lnTo>
                    <a:lnTo>
                      <a:pt x="409" y="85"/>
                    </a:lnTo>
                    <a:lnTo>
                      <a:pt x="406" y="85"/>
                    </a:lnTo>
                    <a:lnTo>
                      <a:pt x="399" y="87"/>
                    </a:lnTo>
                    <a:lnTo>
                      <a:pt x="384" y="87"/>
                    </a:lnTo>
                    <a:lnTo>
                      <a:pt x="380" y="84"/>
                    </a:lnTo>
                    <a:lnTo>
                      <a:pt x="374" y="66"/>
                    </a:lnTo>
                    <a:lnTo>
                      <a:pt x="366" y="53"/>
                    </a:lnTo>
                    <a:lnTo>
                      <a:pt x="364" y="53"/>
                    </a:lnTo>
                    <a:lnTo>
                      <a:pt x="357" y="52"/>
                    </a:lnTo>
                    <a:lnTo>
                      <a:pt x="350" y="52"/>
                    </a:lnTo>
                    <a:lnTo>
                      <a:pt x="342" y="56"/>
                    </a:lnTo>
                    <a:lnTo>
                      <a:pt x="336" y="62"/>
                    </a:lnTo>
                    <a:lnTo>
                      <a:pt x="325" y="57"/>
                    </a:lnTo>
                    <a:lnTo>
                      <a:pt x="311" y="56"/>
                    </a:lnTo>
                    <a:lnTo>
                      <a:pt x="311" y="49"/>
                    </a:lnTo>
                    <a:lnTo>
                      <a:pt x="313" y="43"/>
                    </a:lnTo>
                    <a:lnTo>
                      <a:pt x="307" y="45"/>
                    </a:lnTo>
                    <a:lnTo>
                      <a:pt x="300" y="45"/>
                    </a:lnTo>
                    <a:lnTo>
                      <a:pt x="299" y="46"/>
                    </a:lnTo>
                    <a:lnTo>
                      <a:pt x="302" y="50"/>
                    </a:lnTo>
                    <a:lnTo>
                      <a:pt x="302" y="52"/>
                    </a:lnTo>
                    <a:lnTo>
                      <a:pt x="300" y="53"/>
                    </a:lnTo>
                    <a:lnTo>
                      <a:pt x="299" y="53"/>
                    </a:lnTo>
                    <a:lnTo>
                      <a:pt x="292" y="49"/>
                    </a:lnTo>
                    <a:lnTo>
                      <a:pt x="271" y="60"/>
                    </a:lnTo>
                    <a:lnTo>
                      <a:pt x="268" y="60"/>
                    </a:lnTo>
                    <a:lnTo>
                      <a:pt x="266" y="57"/>
                    </a:lnTo>
                    <a:lnTo>
                      <a:pt x="244" y="56"/>
                    </a:lnTo>
                    <a:lnTo>
                      <a:pt x="242" y="59"/>
                    </a:lnTo>
                    <a:lnTo>
                      <a:pt x="237" y="60"/>
                    </a:lnTo>
                    <a:lnTo>
                      <a:pt x="237" y="62"/>
                    </a:lnTo>
                    <a:lnTo>
                      <a:pt x="247" y="70"/>
                    </a:lnTo>
                    <a:lnTo>
                      <a:pt x="249" y="71"/>
                    </a:lnTo>
                    <a:lnTo>
                      <a:pt x="249" y="73"/>
                    </a:lnTo>
                    <a:lnTo>
                      <a:pt x="247" y="73"/>
                    </a:lnTo>
                    <a:lnTo>
                      <a:pt x="242" y="71"/>
                    </a:lnTo>
                    <a:lnTo>
                      <a:pt x="237" y="66"/>
                    </a:lnTo>
                    <a:lnTo>
                      <a:pt x="234" y="57"/>
                    </a:lnTo>
                    <a:lnTo>
                      <a:pt x="234" y="56"/>
                    </a:lnTo>
                    <a:lnTo>
                      <a:pt x="230" y="57"/>
                    </a:lnTo>
                    <a:lnTo>
                      <a:pt x="229" y="57"/>
                    </a:lnTo>
                    <a:lnTo>
                      <a:pt x="225" y="60"/>
                    </a:lnTo>
                    <a:lnTo>
                      <a:pt x="222" y="62"/>
                    </a:lnTo>
                    <a:lnTo>
                      <a:pt x="222" y="63"/>
                    </a:lnTo>
                    <a:lnTo>
                      <a:pt x="219" y="62"/>
                    </a:lnTo>
                    <a:lnTo>
                      <a:pt x="219" y="48"/>
                    </a:lnTo>
                    <a:lnTo>
                      <a:pt x="220" y="42"/>
                    </a:lnTo>
                    <a:lnTo>
                      <a:pt x="230" y="39"/>
                    </a:lnTo>
                    <a:lnTo>
                      <a:pt x="233" y="38"/>
                    </a:lnTo>
                    <a:lnTo>
                      <a:pt x="240" y="32"/>
                    </a:lnTo>
                    <a:lnTo>
                      <a:pt x="243" y="29"/>
                    </a:lnTo>
                    <a:lnTo>
                      <a:pt x="243" y="27"/>
                    </a:lnTo>
                    <a:lnTo>
                      <a:pt x="225" y="7"/>
                    </a:lnTo>
                    <a:lnTo>
                      <a:pt x="222" y="6"/>
                    </a:lnTo>
                    <a:lnTo>
                      <a:pt x="220" y="7"/>
                    </a:lnTo>
                    <a:lnTo>
                      <a:pt x="218" y="9"/>
                    </a:lnTo>
                    <a:lnTo>
                      <a:pt x="218" y="10"/>
                    </a:lnTo>
                    <a:lnTo>
                      <a:pt x="219" y="18"/>
                    </a:lnTo>
                    <a:lnTo>
                      <a:pt x="213" y="24"/>
                    </a:lnTo>
                    <a:lnTo>
                      <a:pt x="208" y="27"/>
                    </a:lnTo>
                    <a:lnTo>
                      <a:pt x="199" y="20"/>
                    </a:lnTo>
                    <a:lnTo>
                      <a:pt x="190" y="25"/>
                    </a:lnTo>
                    <a:lnTo>
                      <a:pt x="180" y="35"/>
                    </a:lnTo>
                    <a:lnTo>
                      <a:pt x="162" y="13"/>
                    </a:lnTo>
                    <a:lnTo>
                      <a:pt x="152" y="6"/>
                    </a:lnTo>
                    <a:lnTo>
                      <a:pt x="149" y="6"/>
                    </a:lnTo>
                    <a:lnTo>
                      <a:pt x="148" y="4"/>
                    </a:lnTo>
                    <a:lnTo>
                      <a:pt x="142" y="0"/>
                    </a:lnTo>
                    <a:lnTo>
                      <a:pt x="138" y="4"/>
                    </a:lnTo>
                    <a:lnTo>
                      <a:pt x="137" y="9"/>
                    </a:lnTo>
                    <a:lnTo>
                      <a:pt x="135" y="10"/>
                    </a:lnTo>
                    <a:lnTo>
                      <a:pt x="138" y="17"/>
                    </a:lnTo>
                    <a:lnTo>
                      <a:pt x="137" y="21"/>
                    </a:lnTo>
                    <a:lnTo>
                      <a:pt x="131" y="27"/>
                    </a:lnTo>
                    <a:lnTo>
                      <a:pt x="128" y="28"/>
                    </a:lnTo>
                    <a:lnTo>
                      <a:pt x="124" y="31"/>
                    </a:lnTo>
                    <a:lnTo>
                      <a:pt x="123" y="32"/>
                    </a:lnTo>
                    <a:lnTo>
                      <a:pt x="120" y="32"/>
                    </a:lnTo>
                    <a:lnTo>
                      <a:pt x="113" y="31"/>
                    </a:lnTo>
                    <a:lnTo>
                      <a:pt x="93" y="11"/>
                    </a:lnTo>
                    <a:lnTo>
                      <a:pt x="71" y="11"/>
                    </a:lnTo>
                    <a:lnTo>
                      <a:pt x="64" y="1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33" name="Freeform 261">
                <a:extLst>
                  <a:ext uri="{FF2B5EF4-FFF2-40B4-BE49-F238E27FC236}">
                    <a16:creationId xmlns:a16="http://schemas.microsoft.com/office/drawing/2014/main" id="{0F668279-35D0-C451-CFAA-07F195D88D3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171" y="739"/>
                <a:ext cx="96" cy="162"/>
              </a:xfrm>
              <a:custGeom>
                <a:avLst/>
                <a:gdLst>
                  <a:gd name="T0" fmla="*/ 188 w 387"/>
                  <a:gd name="T1" fmla="*/ 27 h 648"/>
                  <a:gd name="T2" fmla="*/ 171 w 387"/>
                  <a:gd name="T3" fmla="*/ 49 h 648"/>
                  <a:gd name="T4" fmla="*/ 238 w 387"/>
                  <a:gd name="T5" fmla="*/ 86 h 648"/>
                  <a:gd name="T6" fmla="*/ 216 w 387"/>
                  <a:gd name="T7" fmla="*/ 107 h 648"/>
                  <a:gd name="T8" fmla="*/ 156 w 387"/>
                  <a:gd name="T9" fmla="*/ 125 h 648"/>
                  <a:gd name="T10" fmla="*/ 152 w 387"/>
                  <a:gd name="T11" fmla="*/ 188 h 648"/>
                  <a:gd name="T12" fmla="*/ 135 w 387"/>
                  <a:gd name="T13" fmla="*/ 250 h 648"/>
                  <a:gd name="T14" fmla="*/ 96 w 387"/>
                  <a:gd name="T15" fmla="*/ 290 h 648"/>
                  <a:gd name="T16" fmla="*/ 50 w 387"/>
                  <a:gd name="T17" fmla="*/ 279 h 648"/>
                  <a:gd name="T18" fmla="*/ 8 w 387"/>
                  <a:gd name="T19" fmla="*/ 315 h 648"/>
                  <a:gd name="T20" fmla="*/ 19 w 387"/>
                  <a:gd name="T21" fmla="*/ 351 h 648"/>
                  <a:gd name="T22" fmla="*/ 39 w 387"/>
                  <a:gd name="T23" fmla="*/ 374 h 648"/>
                  <a:gd name="T24" fmla="*/ 70 w 387"/>
                  <a:gd name="T25" fmla="*/ 368 h 648"/>
                  <a:gd name="T26" fmla="*/ 71 w 387"/>
                  <a:gd name="T27" fmla="*/ 378 h 648"/>
                  <a:gd name="T28" fmla="*/ 86 w 387"/>
                  <a:gd name="T29" fmla="*/ 372 h 648"/>
                  <a:gd name="T30" fmla="*/ 78 w 387"/>
                  <a:gd name="T31" fmla="*/ 394 h 648"/>
                  <a:gd name="T32" fmla="*/ 85 w 387"/>
                  <a:gd name="T33" fmla="*/ 456 h 648"/>
                  <a:gd name="T34" fmla="*/ 89 w 387"/>
                  <a:gd name="T35" fmla="*/ 490 h 648"/>
                  <a:gd name="T36" fmla="*/ 80 w 387"/>
                  <a:gd name="T37" fmla="*/ 492 h 648"/>
                  <a:gd name="T38" fmla="*/ 64 w 387"/>
                  <a:gd name="T39" fmla="*/ 497 h 648"/>
                  <a:gd name="T40" fmla="*/ 50 w 387"/>
                  <a:gd name="T41" fmla="*/ 491 h 648"/>
                  <a:gd name="T42" fmla="*/ 54 w 387"/>
                  <a:gd name="T43" fmla="*/ 469 h 648"/>
                  <a:gd name="T44" fmla="*/ 12 w 387"/>
                  <a:gd name="T45" fmla="*/ 507 h 648"/>
                  <a:gd name="T46" fmla="*/ 26 w 387"/>
                  <a:gd name="T47" fmla="*/ 558 h 648"/>
                  <a:gd name="T48" fmla="*/ 42 w 387"/>
                  <a:gd name="T49" fmla="*/ 550 h 648"/>
                  <a:gd name="T50" fmla="*/ 90 w 387"/>
                  <a:gd name="T51" fmla="*/ 585 h 648"/>
                  <a:gd name="T52" fmla="*/ 76 w 387"/>
                  <a:gd name="T53" fmla="*/ 542 h 648"/>
                  <a:gd name="T54" fmla="*/ 53 w 387"/>
                  <a:gd name="T55" fmla="*/ 555 h 648"/>
                  <a:gd name="T56" fmla="*/ 43 w 387"/>
                  <a:gd name="T57" fmla="*/ 530 h 648"/>
                  <a:gd name="T58" fmla="*/ 40 w 387"/>
                  <a:gd name="T59" fmla="*/ 514 h 648"/>
                  <a:gd name="T60" fmla="*/ 67 w 387"/>
                  <a:gd name="T61" fmla="*/ 500 h 648"/>
                  <a:gd name="T62" fmla="*/ 95 w 387"/>
                  <a:gd name="T63" fmla="*/ 516 h 648"/>
                  <a:gd name="T64" fmla="*/ 140 w 387"/>
                  <a:gd name="T65" fmla="*/ 540 h 648"/>
                  <a:gd name="T66" fmla="*/ 155 w 387"/>
                  <a:gd name="T67" fmla="*/ 610 h 648"/>
                  <a:gd name="T68" fmla="*/ 147 w 387"/>
                  <a:gd name="T69" fmla="*/ 583 h 648"/>
                  <a:gd name="T70" fmla="*/ 162 w 387"/>
                  <a:gd name="T71" fmla="*/ 535 h 648"/>
                  <a:gd name="T72" fmla="*/ 177 w 387"/>
                  <a:gd name="T73" fmla="*/ 578 h 648"/>
                  <a:gd name="T74" fmla="*/ 209 w 387"/>
                  <a:gd name="T75" fmla="*/ 617 h 648"/>
                  <a:gd name="T76" fmla="*/ 198 w 387"/>
                  <a:gd name="T77" fmla="*/ 629 h 648"/>
                  <a:gd name="T78" fmla="*/ 258 w 387"/>
                  <a:gd name="T79" fmla="*/ 646 h 648"/>
                  <a:gd name="T80" fmla="*/ 290 w 387"/>
                  <a:gd name="T81" fmla="*/ 645 h 648"/>
                  <a:gd name="T82" fmla="*/ 331 w 387"/>
                  <a:gd name="T83" fmla="*/ 636 h 648"/>
                  <a:gd name="T84" fmla="*/ 335 w 387"/>
                  <a:gd name="T85" fmla="*/ 548 h 648"/>
                  <a:gd name="T86" fmla="*/ 356 w 387"/>
                  <a:gd name="T87" fmla="*/ 548 h 648"/>
                  <a:gd name="T88" fmla="*/ 377 w 387"/>
                  <a:gd name="T89" fmla="*/ 476 h 648"/>
                  <a:gd name="T90" fmla="*/ 377 w 387"/>
                  <a:gd name="T91" fmla="*/ 442 h 648"/>
                  <a:gd name="T92" fmla="*/ 340 w 387"/>
                  <a:gd name="T93" fmla="*/ 382 h 648"/>
                  <a:gd name="T94" fmla="*/ 321 w 387"/>
                  <a:gd name="T95" fmla="*/ 335 h 648"/>
                  <a:gd name="T96" fmla="*/ 329 w 387"/>
                  <a:gd name="T97" fmla="*/ 272 h 648"/>
                  <a:gd name="T98" fmla="*/ 356 w 387"/>
                  <a:gd name="T99" fmla="*/ 237 h 648"/>
                  <a:gd name="T100" fmla="*/ 332 w 387"/>
                  <a:gd name="T101" fmla="*/ 217 h 648"/>
                  <a:gd name="T102" fmla="*/ 324 w 387"/>
                  <a:gd name="T103" fmla="*/ 184 h 648"/>
                  <a:gd name="T104" fmla="*/ 294 w 387"/>
                  <a:gd name="T105" fmla="*/ 170 h 648"/>
                  <a:gd name="T106" fmla="*/ 338 w 387"/>
                  <a:gd name="T107" fmla="*/ 109 h 648"/>
                  <a:gd name="T108" fmla="*/ 384 w 387"/>
                  <a:gd name="T109" fmla="*/ 97 h 648"/>
                  <a:gd name="T110" fmla="*/ 382 w 387"/>
                  <a:gd name="T111" fmla="*/ 47 h 648"/>
                  <a:gd name="T112" fmla="*/ 334 w 387"/>
                  <a:gd name="T113" fmla="*/ 8 h 648"/>
                  <a:gd name="T114" fmla="*/ 257 w 387"/>
                  <a:gd name="T115" fmla="*/ 16 h 648"/>
                  <a:gd name="T116" fmla="*/ 100 w 387"/>
                  <a:gd name="T117" fmla="*/ 476 h 648"/>
                  <a:gd name="T118" fmla="*/ 43 w 387"/>
                  <a:gd name="T119" fmla="*/ 487 h 648"/>
                  <a:gd name="T120" fmla="*/ 44 w 387"/>
                  <a:gd name="T121" fmla="*/ 544 h 6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87" h="648">
                    <a:moveTo>
                      <a:pt x="243" y="0"/>
                    </a:moveTo>
                    <a:lnTo>
                      <a:pt x="237" y="3"/>
                    </a:lnTo>
                    <a:lnTo>
                      <a:pt x="220" y="7"/>
                    </a:lnTo>
                    <a:lnTo>
                      <a:pt x="216" y="7"/>
                    </a:lnTo>
                    <a:lnTo>
                      <a:pt x="188" y="1"/>
                    </a:lnTo>
                    <a:lnTo>
                      <a:pt x="187" y="1"/>
                    </a:lnTo>
                    <a:lnTo>
                      <a:pt x="187" y="7"/>
                    </a:lnTo>
                    <a:lnTo>
                      <a:pt x="190" y="22"/>
                    </a:lnTo>
                    <a:lnTo>
                      <a:pt x="190" y="25"/>
                    </a:lnTo>
                    <a:lnTo>
                      <a:pt x="188" y="27"/>
                    </a:lnTo>
                    <a:lnTo>
                      <a:pt x="187" y="29"/>
                    </a:lnTo>
                    <a:lnTo>
                      <a:pt x="185" y="29"/>
                    </a:lnTo>
                    <a:lnTo>
                      <a:pt x="184" y="30"/>
                    </a:lnTo>
                    <a:lnTo>
                      <a:pt x="176" y="30"/>
                    </a:lnTo>
                    <a:lnTo>
                      <a:pt x="170" y="34"/>
                    </a:lnTo>
                    <a:lnTo>
                      <a:pt x="169" y="37"/>
                    </a:lnTo>
                    <a:lnTo>
                      <a:pt x="167" y="39"/>
                    </a:lnTo>
                    <a:lnTo>
                      <a:pt x="167" y="40"/>
                    </a:lnTo>
                    <a:lnTo>
                      <a:pt x="170" y="47"/>
                    </a:lnTo>
                    <a:lnTo>
                      <a:pt x="171" y="49"/>
                    </a:lnTo>
                    <a:lnTo>
                      <a:pt x="178" y="50"/>
                    </a:lnTo>
                    <a:lnTo>
                      <a:pt x="195" y="58"/>
                    </a:lnTo>
                    <a:lnTo>
                      <a:pt x="197" y="58"/>
                    </a:lnTo>
                    <a:lnTo>
                      <a:pt x="198" y="60"/>
                    </a:lnTo>
                    <a:lnTo>
                      <a:pt x="226" y="71"/>
                    </a:lnTo>
                    <a:lnTo>
                      <a:pt x="230" y="75"/>
                    </a:lnTo>
                    <a:lnTo>
                      <a:pt x="233" y="77"/>
                    </a:lnTo>
                    <a:lnTo>
                      <a:pt x="240" y="86"/>
                    </a:lnTo>
                    <a:lnTo>
                      <a:pt x="238" y="87"/>
                    </a:lnTo>
                    <a:lnTo>
                      <a:pt x="238" y="86"/>
                    </a:lnTo>
                    <a:lnTo>
                      <a:pt x="236" y="89"/>
                    </a:lnTo>
                    <a:lnTo>
                      <a:pt x="234" y="92"/>
                    </a:lnTo>
                    <a:lnTo>
                      <a:pt x="234" y="96"/>
                    </a:lnTo>
                    <a:lnTo>
                      <a:pt x="236" y="97"/>
                    </a:lnTo>
                    <a:lnTo>
                      <a:pt x="238" y="96"/>
                    </a:lnTo>
                    <a:lnTo>
                      <a:pt x="238" y="97"/>
                    </a:lnTo>
                    <a:lnTo>
                      <a:pt x="237" y="97"/>
                    </a:lnTo>
                    <a:lnTo>
                      <a:pt x="231" y="100"/>
                    </a:lnTo>
                    <a:lnTo>
                      <a:pt x="226" y="104"/>
                    </a:lnTo>
                    <a:lnTo>
                      <a:pt x="216" y="107"/>
                    </a:lnTo>
                    <a:lnTo>
                      <a:pt x="210" y="110"/>
                    </a:lnTo>
                    <a:lnTo>
                      <a:pt x="199" y="113"/>
                    </a:lnTo>
                    <a:lnTo>
                      <a:pt x="190" y="114"/>
                    </a:lnTo>
                    <a:lnTo>
                      <a:pt x="181" y="109"/>
                    </a:lnTo>
                    <a:lnTo>
                      <a:pt x="174" y="102"/>
                    </a:lnTo>
                    <a:lnTo>
                      <a:pt x="171" y="102"/>
                    </a:lnTo>
                    <a:lnTo>
                      <a:pt x="166" y="100"/>
                    </a:lnTo>
                    <a:lnTo>
                      <a:pt x="163" y="100"/>
                    </a:lnTo>
                    <a:lnTo>
                      <a:pt x="155" y="110"/>
                    </a:lnTo>
                    <a:lnTo>
                      <a:pt x="156" y="125"/>
                    </a:lnTo>
                    <a:lnTo>
                      <a:pt x="157" y="130"/>
                    </a:lnTo>
                    <a:lnTo>
                      <a:pt x="157" y="132"/>
                    </a:lnTo>
                    <a:lnTo>
                      <a:pt x="159" y="147"/>
                    </a:lnTo>
                    <a:lnTo>
                      <a:pt x="159" y="149"/>
                    </a:lnTo>
                    <a:lnTo>
                      <a:pt x="160" y="155"/>
                    </a:lnTo>
                    <a:lnTo>
                      <a:pt x="157" y="174"/>
                    </a:lnTo>
                    <a:lnTo>
                      <a:pt x="155" y="173"/>
                    </a:lnTo>
                    <a:lnTo>
                      <a:pt x="153" y="173"/>
                    </a:lnTo>
                    <a:lnTo>
                      <a:pt x="152" y="174"/>
                    </a:lnTo>
                    <a:lnTo>
                      <a:pt x="152" y="188"/>
                    </a:lnTo>
                    <a:lnTo>
                      <a:pt x="155" y="194"/>
                    </a:lnTo>
                    <a:lnTo>
                      <a:pt x="157" y="206"/>
                    </a:lnTo>
                    <a:lnTo>
                      <a:pt x="157" y="212"/>
                    </a:lnTo>
                    <a:lnTo>
                      <a:pt x="156" y="212"/>
                    </a:lnTo>
                    <a:lnTo>
                      <a:pt x="153" y="216"/>
                    </a:lnTo>
                    <a:lnTo>
                      <a:pt x="152" y="216"/>
                    </a:lnTo>
                    <a:lnTo>
                      <a:pt x="140" y="217"/>
                    </a:lnTo>
                    <a:lnTo>
                      <a:pt x="137" y="217"/>
                    </a:lnTo>
                    <a:lnTo>
                      <a:pt x="135" y="223"/>
                    </a:lnTo>
                    <a:lnTo>
                      <a:pt x="135" y="250"/>
                    </a:lnTo>
                    <a:lnTo>
                      <a:pt x="134" y="250"/>
                    </a:lnTo>
                    <a:lnTo>
                      <a:pt x="132" y="262"/>
                    </a:lnTo>
                    <a:lnTo>
                      <a:pt x="131" y="264"/>
                    </a:lnTo>
                    <a:lnTo>
                      <a:pt x="125" y="265"/>
                    </a:lnTo>
                    <a:lnTo>
                      <a:pt x="123" y="265"/>
                    </a:lnTo>
                    <a:lnTo>
                      <a:pt x="118" y="268"/>
                    </a:lnTo>
                    <a:lnTo>
                      <a:pt x="117" y="272"/>
                    </a:lnTo>
                    <a:lnTo>
                      <a:pt x="113" y="278"/>
                    </a:lnTo>
                    <a:lnTo>
                      <a:pt x="104" y="282"/>
                    </a:lnTo>
                    <a:lnTo>
                      <a:pt x="96" y="290"/>
                    </a:lnTo>
                    <a:lnTo>
                      <a:pt x="96" y="298"/>
                    </a:lnTo>
                    <a:lnTo>
                      <a:pt x="93" y="301"/>
                    </a:lnTo>
                    <a:lnTo>
                      <a:pt x="87" y="304"/>
                    </a:lnTo>
                    <a:lnTo>
                      <a:pt x="87" y="301"/>
                    </a:lnTo>
                    <a:lnTo>
                      <a:pt x="79" y="291"/>
                    </a:lnTo>
                    <a:lnTo>
                      <a:pt x="61" y="284"/>
                    </a:lnTo>
                    <a:lnTo>
                      <a:pt x="60" y="283"/>
                    </a:lnTo>
                    <a:lnTo>
                      <a:pt x="56" y="283"/>
                    </a:lnTo>
                    <a:lnTo>
                      <a:pt x="51" y="279"/>
                    </a:lnTo>
                    <a:lnTo>
                      <a:pt x="50" y="279"/>
                    </a:lnTo>
                    <a:lnTo>
                      <a:pt x="49" y="278"/>
                    </a:lnTo>
                    <a:lnTo>
                      <a:pt x="47" y="278"/>
                    </a:lnTo>
                    <a:lnTo>
                      <a:pt x="44" y="282"/>
                    </a:lnTo>
                    <a:lnTo>
                      <a:pt x="37" y="291"/>
                    </a:lnTo>
                    <a:lnTo>
                      <a:pt x="15" y="304"/>
                    </a:lnTo>
                    <a:lnTo>
                      <a:pt x="12" y="304"/>
                    </a:lnTo>
                    <a:lnTo>
                      <a:pt x="9" y="303"/>
                    </a:lnTo>
                    <a:lnTo>
                      <a:pt x="8" y="303"/>
                    </a:lnTo>
                    <a:lnTo>
                      <a:pt x="3" y="311"/>
                    </a:lnTo>
                    <a:lnTo>
                      <a:pt x="8" y="315"/>
                    </a:lnTo>
                    <a:lnTo>
                      <a:pt x="12" y="322"/>
                    </a:lnTo>
                    <a:lnTo>
                      <a:pt x="19" y="328"/>
                    </a:lnTo>
                    <a:lnTo>
                      <a:pt x="20" y="332"/>
                    </a:lnTo>
                    <a:lnTo>
                      <a:pt x="20" y="338"/>
                    </a:lnTo>
                    <a:lnTo>
                      <a:pt x="18" y="341"/>
                    </a:lnTo>
                    <a:lnTo>
                      <a:pt x="15" y="342"/>
                    </a:lnTo>
                    <a:lnTo>
                      <a:pt x="11" y="342"/>
                    </a:lnTo>
                    <a:lnTo>
                      <a:pt x="9" y="345"/>
                    </a:lnTo>
                    <a:lnTo>
                      <a:pt x="15" y="345"/>
                    </a:lnTo>
                    <a:lnTo>
                      <a:pt x="19" y="351"/>
                    </a:lnTo>
                    <a:lnTo>
                      <a:pt x="23" y="354"/>
                    </a:lnTo>
                    <a:lnTo>
                      <a:pt x="27" y="354"/>
                    </a:lnTo>
                    <a:lnTo>
                      <a:pt x="32" y="353"/>
                    </a:lnTo>
                    <a:lnTo>
                      <a:pt x="39" y="353"/>
                    </a:lnTo>
                    <a:lnTo>
                      <a:pt x="39" y="358"/>
                    </a:lnTo>
                    <a:lnTo>
                      <a:pt x="30" y="367"/>
                    </a:lnTo>
                    <a:lnTo>
                      <a:pt x="29" y="367"/>
                    </a:lnTo>
                    <a:lnTo>
                      <a:pt x="29" y="370"/>
                    </a:lnTo>
                    <a:lnTo>
                      <a:pt x="32" y="372"/>
                    </a:lnTo>
                    <a:lnTo>
                      <a:pt x="39" y="374"/>
                    </a:lnTo>
                    <a:lnTo>
                      <a:pt x="40" y="374"/>
                    </a:lnTo>
                    <a:lnTo>
                      <a:pt x="46" y="370"/>
                    </a:lnTo>
                    <a:lnTo>
                      <a:pt x="51" y="363"/>
                    </a:lnTo>
                    <a:lnTo>
                      <a:pt x="56" y="363"/>
                    </a:lnTo>
                    <a:lnTo>
                      <a:pt x="57" y="364"/>
                    </a:lnTo>
                    <a:lnTo>
                      <a:pt x="57" y="365"/>
                    </a:lnTo>
                    <a:lnTo>
                      <a:pt x="61" y="370"/>
                    </a:lnTo>
                    <a:lnTo>
                      <a:pt x="63" y="370"/>
                    </a:lnTo>
                    <a:lnTo>
                      <a:pt x="64" y="368"/>
                    </a:lnTo>
                    <a:lnTo>
                      <a:pt x="70" y="368"/>
                    </a:lnTo>
                    <a:lnTo>
                      <a:pt x="68" y="371"/>
                    </a:lnTo>
                    <a:lnTo>
                      <a:pt x="65" y="375"/>
                    </a:lnTo>
                    <a:lnTo>
                      <a:pt x="65" y="377"/>
                    </a:lnTo>
                    <a:lnTo>
                      <a:pt x="64" y="377"/>
                    </a:lnTo>
                    <a:lnTo>
                      <a:pt x="61" y="379"/>
                    </a:lnTo>
                    <a:lnTo>
                      <a:pt x="61" y="382"/>
                    </a:lnTo>
                    <a:lnTo>
                      <a:pt x="67" y="385"/>
                    </a:lnTo>
                    <a:lnTo>
                      <a:pt x="68" y="381"/>
                    </a:lnTo>
                    <a:lnTo>
                      <a:pt x="70" y="378"/>
                    </a:lnTo>
                    <a:lnTo>
                      <a:pt x="71" y="378"/>
                    </a:lnTo>
                    <a:lnTo>
                      <a:pt x="72" y="377"/>
                    </a:lnTo>
                    <a:lnTo>
                      <a:pt x="75" y="372"/>
                    </a:lnTo>
                    <a:lnTo>
                      <a:pt x="75" y="371"/>
                    </a:lnTo>
                    <a:lnTo>
                      <a:pt x="78" y="368"/>
                    </a:lnTo>
                    <a:lnTo>
                      <a:pt x="79" y="368"/>
                    </a:lnTo>
                    <a:lnTo>
                      <a:pt x="80" y="370"/>
                    </a:lnTo>
                    <a:lnTo>
                      <a:pt x="80" y="372"/>
                    </a:lnTo>
                    <a:lnTo>
                      <a:pt x="83" y="374"/>
                    </a:lnTo>
                    <a:lnTo>
                      <a:pt x="85" y="374"/>
                    </a:lnTo>
                    <a:lnTo>
                      <a:pt x="86" y="372"/>
                    </a:lnTo>
                    <a:lnTo>
                      <a:pt x="87" y="372"/>
                    </a:lnTo>
                    <a:lnTo>
                      <a:pt x="89" y="374"/>
                    </a:lnTo>
                    <a:lnTo>
                      <a:pt x="87" y="379"/>
                    </a:lnTo>
                    <a:lnTo>
                      <a:pt x="87" y="382"/>
                    </a:lnTo>
                    <a:lnTo>
                      <a:pt x="89" y="382"/>
                    </a:lnTo>
                    <a:lnTo>
                      <a:pt x="89" y="384"/>
                    </a:lnTo>
                    <a:lnTo>
                      <a:pt x="87" y="388"/>
                    </a:lnTo>
                    <a:lnTo>
                      <a:pt x="86" y="389"/>
                    </a:lnTo>
                    <a:lnTo>
                      <a:pt x="82" y="391"/>
                    </a:lnTo>
                    <a:lnTo>
                      <a:pt x="78" y="394"/>
                    </a:lnTo>
                    <a:lnTo>
                      <a:pt x="78" y="402"/>
                    </a:lnTo>
                    <a:lnTo>
                      <a:pt x="82" y="408"/>
                    </a:lnTo>
                    <a:lnTo>
                      <a:pt x="82" y="409"/>
                    </a:lnTo>
                    <a:lnTo>
                      <a:pt x="80" y="409"/>
                    </a:lnTo>
                    <a:lnTo>
                      <a:pt x="80" y="427"/>
                    </a:lnTo>
                    <a:lnTo>
                      <a:pt x="82" y="431"/>
                    </a:lnTo>
                    <a:lnTo>
                      <a:pt x="83" y="434"/>
                    </a:lnTo>
                    <a:lnTo>
                      <a:pt x="83" y="437"/>
                    </a:lnTo>
                    <a:lnTo>
                      <a:pt x="85" y="449"/>
                    </a:lnTo>
                    <a:lnTo>
                      <a:pt x="85" y="456"/>
                    </a:lnTo>
                    <a:lnTo>
                      <a:pt x="83" y="459"/>
                    </a:lnTo>
                    <a:lnTo>
                      <a:pt x="87" y="463"/>
                    </a:lnTo>
                    <a:lnTo>
                      <a:pt x="87" y="469"/>
                    </a:lnTo>
                    <a:lnTo>
                      <a:pt x="90" y="470"/>
                    </a:lnTo>
                    <a:lnTo>
                      <a:pt x="93" y="473"/>
                    </a:lnTo>
                    <a:lnTo>
                      <a:pt x="93" y="475"/>
                    </a:lnTo>
                    <a:lnTo>
                      <a:pt x="92" y="476"/>
                    </a:lnTo>
                    <a:lnTo>
                      <a:pt x="92" y="484"/>
                    </a:lnTo>
                    <a:lnTo>
                      <a:pt x="89" y="487"/>
                    </a:lnTo>
                    <a:lnTo>
                      <a:pt x="89" y="490"/>
                    </a:lnTo>
                    <a:lnTo>
                      <a:pt x="85" y="490"/>
                    </a:lnTo>
                    <a:lnTo>
                      <a:pt x="85" y="484"/>
                    </a:lnTo>
                    <a:lnTo>
                      <a:pt x="86" y="483"/>
                    </a:lnTo>
                    <a:lnTo>
                      <a:pt x="83" y="481"/>
                    </a:lnTo>
                    <a:lnTo>
                      <a:pt x="82" y="481"/>
                    </a:lnTo>
                    <a:lnTo>
                      <a:pt x="80" y="484"/>
                    </a:lnTo>
                    <a:lnTo>
                      <a:pt x="80" y="487"/>
                    </a:lnTo>
                    <a:lnTo>
                      <a:pt x="82" y="490"/>
                    </a:lnTo>
                    <a:lnTo>
                      <a:pt x="82" y="491"/>
                    </a:lnTo>
                    <a:lnTo>
                      <a:pt x="80" y="492"/>
                    </a:lnTo>
                    <a:lnTo>
                      <a:pt x="78" y="491"/>
                    </a:lnTo>
                    <a:lnTo>
                      <a:pt x="76" y="491"/>
                    </a:lnTo>
                    <a:lnTo>
                      <a:pt x="75" y="492"/>
                    </a:lnTo>
                    <a:lnTo>
                      <a:pt x="75" y="497"/>
                    </a:lnTo>
                    <a:lnTo>
                      <a:pt x="72" y="500"/>
                    </a:lnTo>
                    <a:lnTo>
                      <a:pt x="70" y="501"/>
                    </a:lnTo>
                    <a:lnTo>
                      <a:pt x="70" y="500"/>
                    </a:lnTo>
                    <a:lnTo>
                      <a:pt x="68" y="500"/>
                    </a:lnTo>
                    <a:lnTo>
                      <a:pt x="65" y="498"/>
                    </a:lnTo>
                    <a:lnTo>
                      <a:pt x="64" y="497"/>
                    </a:lnTo>
                    <a:lnTo>
                      <a:pt x="63" y="492"/>
                    </a:lnTo>
                    <a:lnTo>
                      <a:pt x="61" y="491"/>
                    </a:lnTo>
                    <a:lnTo>
                      <a:pt x="61" y="490"/>
                    </a:lnTo>
                    <a:lnTo>
                      <a:pt x="60" y="488"/>
                    </a:lnTo>
                    <a:lnTo>
                      <a:pt x="58" y="490"/>
                    </a:lnTo>
                    <a:lnTo>
                      <a:pt x="56" y="490"/>
                    </a:lnTo>
                    <a:lnTo>
                      <a:pt x="54" y="491"/>
                    </a:lnTo>
                    <a:lnTo>
                      <a:pt x="53" y="491"/>
                    </a:lnTo>
                    <a:lnTo>
                      <a:pt x="51" y="492"/>
                    </a:lnTo>
                    <a:lnTo>
                      <a:pt x="50" y="491"/>
                    </a:lnTo>
                    <a:lnTo>
                      <a:pt x="49" y="488"/>
                    </a:lnTo>
                    <a:lnTo>
                      <a:pt x="49" y="487"/>
                    </a:lnTo>
                    <a:lnTo>
                      <a:pt x="54" y="485"/>
                    </a:lnTo>
                    <a:lnTo>
                      <a:pt x="56" y="483"/>
                    </a:lnTo>
                    <a:lnTo>
                      <a:pt x="58" y="481"/>
                    </a:lnTo>
                    <a:lnTo>
                      <a:pt x="60" y="477"/>
                    </a:lnTo>
                    <a:lnTo>
                      <a:pt x="63" y="476"/>
                    </a:lnTo>
                    <a:lnTo>
                      <a:pt x="63" y="475"/>
                    </a:lnTo>
                    <a:lnTo>
                      <a:pt x="58" y="470"/>
                    </a:lnTo>
                    <a:lnTo>
                      <a:pt x="54" y="469"/>
                    </a:lnTo>
                    <a:lnTo>
                      <a:pt x="51" y="466"/>
                    </a:lnTo>
                    <a:lnTo>
                      <a:pt x="49" y="465"/>
                    </a:lnTo>
                    <a:lnTo>
                      <a:pt x="43" y="465"/>
                    </a:lnTo>
                    <a:lnTo>
                      <a:pt x="5" y="470"/>
                    </a:lnTo>
                    <a:lnTo>
                      <a:pt x="3" y="470"/>
                    </a:lnTo>
                    <a:lnTo>
                      <a:pt x="3" y="473"/>
                    </a:lnTo>
                    <a:lnTo>
                      <a:pt x="0" y="476"/>
                    </a:lnTo>
                    <a:lnTo>
                      <a:pt x="1" y="494"/>
                    </a:lnTo>
                    <a:lnTo>
                      <a:pt x="11" y="504"/>
                    </a:lnTo>
                    <a:lnTo>
                      <a:pt x="12" y="507"/>
                    </a:lnTo>
                    <a:lnTo>
                      <a:pt x="12" y="508"/>
                    </a:lnTo>
                    <a:lnTo>
                      <a:pt x="11" y="511"/>
                    </a:lnTo>
                    <a:lnTo>
                      <a:pt x="9" y="512"/>
                    </a:lnTo>
                    <a:lnTo>
                      <a:pt x="8" y="544"/>
                    </a:lnTo>
                    <a:lnTo>
                      <a:pt x="12" y="552"/>
                    </a:lnTo>
                    <a:lnTo>
                      <a:pt x="15" y="554"/>
                    </a:lnTo>
                    <a:lnTo>
                      <a:pt x="16" y="554"/>
                    </a:lnTo>
                    <a:lnTo>
                      <a:pt x="22" y="557"/>
                    </a:lnTo>
                    <a:lnTo>
                      <a:pt x="23" y="558"/>
                    </a:lnTo>
                    <a:lnTo>
                      <a:pt x="26" y="558"/>
                    </a:lnTo>
                    <a:lnTo>
                      <a:pt x="32" y="551"/>
                    </a:lnTo>
                    <a:lnTo>
                      <a:pt x="33" y="551"/>
                    </a:lnTo>
                    <a:lnTo>
                      <a:pt x="33" y="542"/>
                    </a:lnTo>
                    <a:lnTo>
                      <a:pt x="34" y="540"/>
                    </a:lnTo>
                    <a:lnTo>
                      <a:pt x="36" y="537"/>
                    </a:lnTo>
                    <a:lnTo>
                      <a:pt x="37" y="537"/>
                    </a:lnTo>
                    <a:lnTo>
                      <a:pt x="36" y="540"/>
                    </a:lnTo>
                    <a:lnTo>
                      <a:pt x="36" y="542"/>
                    </a:lnTo>
                    <a:lnTo>
                      <a:pt x="39" y="546"/>
                    </a:lnTo>
                    <a:lnTo>
                      <a:pt x="42" y="550"/>
                    </a:lnTo>
                    <a:lnTo>
                      <a:pt x="42" y="554"/>
                    </a:lnTo>
                    <a:lnTo>
                      <a:pt x="43" y="554"/>
                    </a:lnTo>
                    <a:lnTo>
                      <a:pt x="56" y="560"/>
                    </a:lnTo>
                    <a:lnTo>
                      <a:pt x="64" y="568"/>
                    </a:lnTo>
                    <a:lnTo>
                      <a:pt x="70" y="578"/>
                    </a:lnTo>
                    <a:lnTo>
                      <a:pt x="71" y="582"/>
                    </a:lnTo>
                    <a:lnTo>
                      <a:pt x="71" y="583"/>
                    </a:lnTo>
                    <a:lnTo>
                      <a:pt x="75" y="583"/>
                    </a:lnTo>
                    <a:lnTo>
                      <a:pt x="89" y="585"/>
                    </a:lnTo>
                    <a:lnTo>
                      <a:pt x="90" y="585"/>
                    </a:lnTo>
                    <a:lnTo>
                      <a:pt x="90" y="582"/>
                    </a:lnTo>
                    <a:lnTo>
                      <a:pt x="86" y="562"/>
                    </a:lnTo>
                    <a:lnTo>
                      <a:pt x="86" y="560"/>
                    </a:lnTo>
                    <a:lnTo>
                      <a:pt x="80" y="560"/>
                    </a:lnTo>
                    <a:lnTo>
                      <a:pt x="80" y="557"/>
                    </a:lnTo>
                    <a:lnTo>
                      <a:pt x="76" y="552"/>
                    </a:lnTo>
                    <a:lnTo>
                      <a:pt x="76" y="546"/>
                    </a:lnTo>
                    <a:lnTo>
                      <a:pt x="79" y="546"/>
                    </a:lnTo>
                    <a:lnTo>
                      <a:pt x="78" y="544"/>
                    </a:lnTo>
                    <a:lnTo>
                      <a:pt x="76" y="542"/>
                    </a:lnTo>
                    <a:lnTo>
                      <a:pt x="75" y="542"/>
                    </a:lnTo>
                    <a:lnTo>
                      <a:pt x="71" y="543"/>
                    </a:lnTo>
                    <a:lnTo>
                      <a:pt x="70" y="546"/>
                    </a:lnTo>
                    <a:lnTo>
                      <a:pt x="67" y="546"/>
                    </a:lnTo>
                    <a:lnTo>
                      <a:pt x="64" y="548"/>
                    </a:lnTo>
                    <a:lnTo>
                      <a:pt x="64" y="550"/>
                    </a:lnTo>
                    <a:lnTo>
                      <a:pt x="61" y="552"/>
                    </a:lnTo>
                    <a:lnTo>
                      <a:pt x="60" y="557"/>
                    </a:lnTo>
                    <a:lnTo>
                      <a:pt x="57" y="558"/>
                    </a:lnTo>
                    <a:lnTo>
                      <a:pt x="53" y="555"/>
                    </a:lnTo>
                    <a:lnTo>
                      <a:pt x="50" y="554"/>
                    </a:lnTo>
                    <a:lnTo>
                      <a:pt x="47" y="551"/>
                    </a:lnTo>
                    <a:lnTo>
                      <a:pt x="47" y="550"/>
                    </a:lnTo>
                    <a:lnTo>
                      <a:pt x="49" y="546"/>
                    </a:lnTo>
                    <a:lnTo>
                      <a:pt x="49" y="540"/>
                    </a:lnTo>
                    <a:lnTo>
                      <a:pt x="47" y="539"/>
                    </a:lnTo>
                    <a:lnTo>
                      <a:pt x="46" y="539"/>
                    </a:lnTo>
                    <a:lnTo>
                      <a:pt x="46" y="532"/>
                    </a:lnTo>
                    <a:lnTo>
                      <a:pt x="44" y="532"/>
                    </a:lnTo>
                    <a:lnTo>
                      <a:pt x="43" y="530"/>
                    </a:lnTo>
                    <a:lnTo>
                      <a:pt x="42" y="530"/>
                    </a:lnTo>
                    <a:lnTo>
                      <a:pt x="40" y="529"/>
                    </a:lnTo>
                    <a:lnTo>
                      <a:pt x="42" y="528"/>
                    </a:lnTo>
                    <a:lnTo>
                      <a:pt x="43" y="528"/>
                    </a:lnTo>
                    <a:lnTo>
                      <a:pt x="46" y="526"/>
                    </a:lnTo>
                    <a:lnTo>
                      <a:pt x="47" y="525"/>
                    </a:lnTo>
                    <a:lnTo>
                      <a:pt x="47" y="519"/>
                    </a:lnTo>
                    <a:lnTo>
                      <a:pt x="49" y="518"/>
                    </a:lnTo>
                    <a:lnTo>
                      <a:pt x="42" y="514"/>
                    </a:lnTo>
                    <a:lnTo>
                      <a:pt x="40" y="514"/>
                    </a:lnTo>
                    <a:lnTo>
                      <a:pt x="40" y="512"/>
                    </a:lnTo>
                    <a:lnTo>
                      <a:pt x="42" y="511"/>
                    </a:lnTo>
                    <a:lnTo>
                      <a:pt x="42" y="509"/>
                    </a:lnTo>
                    <a:lnTo>
                      <a:pt x="47" y="504"/>
                    </a:lnTo>
                    <a:lnTo>
                      <a:pt x="50" y="504"/>
                    </a:lnTo>
                    <a:lnTo>
                      <a:pt x="53" y="502"/>
                    </a:lnTo>
                    <a:lnTo>
                      <a:pt x="54" y="501"/>
                    </a:lnTo>
                    <a:lnTo>
                      <a:pt x="57" y="501"/>
                    </a:lnTo>
                    <a:lnTo>
                      <a:pt x="61" y="500"/>
                    </a:lnTo>
                    <a:lnTo>
                      <a:pt x="67" y="500"/>
                    </a:lnTo>
                    <a:lnTo>
                      <a:pt x="68" y="501"/>
                    </a:lnTo>
                    <a:lnTo>
                      <a:pt x="71" y="502"/>
                    </a:lnTo>
                    <a:lnTo>
                      <a:pt x="75" y="502"/>
                    </a:lnTo>
                    <a:lnTo>
                      <a:pt x="80" y="505"/>
                    </a:lnTo>
                    <a:lnTo>
                      <a:pt x="83" y="508"/>
                    </a:lnTo>
                    <a:lnTo>
                      <a:pt x="86" y="518"/>
                    </a:lnTo>
                    <a:lnTo>
                      <a:pt x="86" y="519"/>
                    </a:lnTo>
                    <a:lnTo>
                      <a:pt x="87" y="521"/>
                    </a:lnTo>
                    <a:lnTo>
                      <a:pt x="92" y="519"/>
                    </a:lnTo>
                    <a:lnTo>
                      <a:pt x="95" y="516"/>
                    </a:lnTo>
                    <a:lnTo>
                      <a:pt x="100" y="516"/>
                    </a:lnTo>
                    <a:lnTo>
                      <a:pt x="106" y="518"/>
                    </a:lnTo>
                    <a:lnTo>
                      <a:pt x="107" y="518"/>
                    </a:lnTo>
                    <a:lnTo>
                      <a:pt x="111" y="529"/>
                    </a:lnTo>
                    <a:lnTo>
                      <a:pt x="118" y="540"/>
                    </a:lnTo>
                    <a:lnTo>
                      <a:pt x="120" y="542"/>
                    </a:lnTo>
                    <a:lnTo>
                      <a:pt x="125" y="539"/>
                    </a:lnTo>
                    <a:lnTo>
                      <a:pt x="134" y="537"/>
                    </a:lnTo>
                    <a:lnTo>
                      <a:pt x="138" y="539"/>
                    </a:lnTo>
                    <a:lnTo>
                      <a:pt x="140" y="540"/>
                    </a:lnTo>
                    <a:lnTo>
                      <a:pt x="146" y="552"/>
                    </a:lnTo>
                    <a:lnTo>
                      <a:pt x="147" y="558"/>
                    </a:lnTo>
                    <a:lnTo>
                      <a:pt x="143" y="564"/>
                    </a:lnTo>
                    <a:lnTo>
                      <a:pt x="140" y="578"/>
                    </a:lnTo>
                    <a:lnTo>
                      <a:pt x="140" y="581"/>
                    </a:lnTo>
                    <a:lnTo>
                      <a:pt x="142" y="590"/>
                    </a:lnTo>
                    <a:lnTo>
                      <a:pt x="142" y="593"/>
                    </a:lnTo>
                    <a:lnTo>
                      <a:pt x="146" y="597"/>
                    </a:lnTo>
                    <a:lnTo>
                      <a:pt x="152" y="607"/>
                    </a:lnTo>
                    <a:lnTo>
                      <a:pt x="155" y="610"/>
                    </a:lnTo>
                    <a:lnTo>
                      <a:pt x="156" y="610"/>
                    </a:lnTo>
                    <a:lnTo>
                      <a:pt x="156" y="611"/>
                    </a:lnTo>
                    <a:lnTo>
                      <a:pt x="160" y="611"/>
                    </a:lnTo>
                    <a:lnTo>
                      <a:pt x="160" y="610"/>
                    </a:lnTo>
                    <a:lnTo>
                      <a:pt x="163" y="610"/>
                    </a:lnTo>
                    <a:lnTo>
                      <a:pt x="157" y="603"/>
                    </a:lnTo>
                    <a:lnTo>
                      <a:pt x="152" y="599"/>
                    </a:lnTo>
                    <a:lnTo>
                      <a:pt x="149" y="593"/>
                    </a:lnTo>
                    <a:lnTo>
                      <a:pt x="147" y="588"/>
                    </a:lnTo>
                    <a:lnTo>
                      <a:pt x="147" y="583"/>
                    </a:lnTo>
                    <a:lnTo>
                      <a:pt x="146" y="581"/>
                    </a:lnTo>
                    <a:lnTo>
                      <a:pt x="147" y="572"/>
                    </a:lnTo>
                    <a:lnTo>
                      <a:pt x="152" y="565"/>
                    </a:lnTo>
                    <a:lnTo>
                      <a:pt x="153" y="557"/>
                    </a:lnTo>
                    <a:lnTo>
                      <a:pt x="156" y="550"/>
                    </a:lnTo>
                    <a:lnTo>
                      <a:pt x="160" y="546"/>
                    </a:lnTo>
                    <a:lnTo>
                      <a:pt x="163" y="542"/>
                    </a:lnTo>
                    <a:lnTo>
                      <a:pt x="159" y="539"/>
                    </a:lnTo>
                    <a:lnTo>
                      <a:pt x="160" y="537"/>
                    </a:lnTo>
                    <a:lnTo>
                      <a:pt x="162" y="535"/>
                    </a:lnTo>
                    <a:lnTo>
                      <a:pt x="164" y="533"/>
                    </a:lnTo>
                    <a:lnTo>
                      <a:pt x="166" y="533"/>
                    </a:lnTo>
                    <a:lnTo>
                      <a:pt x="167" y="535"/>
                    </a:lnTo>
                    <a:lnTo>
                      <a:pt x="178" y="542"/>
                    </a:lnTo>
                    <a:lnTo>
                      <a:pt x="183" y="548"/>
                    </a:lnTo>
                    <a:lnTo>
                      <a:pt x="181" y="554"/>
                    </a:lnTo>
                    <a:lnTo>
                      <a:pt x="181" y="558"/>
                    </a:lnTo>
                    <a:lnTo>
                      <a:pt x="178" y="568"/>
                    </a:lnTo>
                    <a:lnTo>
                      <a:pt x="180" y="571"/>
                    </a:lnTo>
                    <a:lnTo>
                      <a:pt x="177" y="578"/>
                    </a:lnTo>
                    <a:lnTo>
                      <a:pt x="173" y="582"/>
                    </a:lnTo>
                    <a:lnTo>
                      <a:pt x="173" y="586"/>
                    </a:lnTo>
                    <a:lnTo>
                      <a:pt x="176" y="588"/>
                    </a:lnTo>
                    <a:lnTo>
                      <a:pt x="180" y="586"/>
                    </a:lnTo>
                    <a:lnTo>
                      <a:pt x="183" y="586"/>
                    </a:lnTo>
                    <a:lnTo>
                      <a:pt x="188" y="597"/>
                    </a:lnTo>
                    <a:lnTo>
                      <a:pt x="216" y="597"/>
                    </a:lnTo>
                    <a:lnTo>
                      <a:pt x="217" y="600"/>
                    </a:lnTo>
                    <a:lnTo>
                      <a:pt x="210" y="615"/>
                    </a:lnTo>
                    <a:lnTo>
                      <a:pt x="209" y="617"/>
                    </a:lnTo>
                    <a:lnTo>
                      <a:pt x="207" y="617"/>
                    </a:lnTo>
                    <a:lnTo>
                      <a:pt x="199" y="618"/>
                    </a:lnTo>
                    <a:lnTo>
                      <a:pt x="194" y="621"/>
                    </a:lnTo>
                    <a:lnTo>
                      <a:pt x="191" y="624"/>
                    </a:lnTo>
                    <a:lnTo>
                      <a:pt x="191" y="625"/>
                    </a:lnTo>
                    <a:lnTo>
                      <a:pt x="192" y="625"/>
                    </a:lnTo>
                    <a:lnTo>
                      <a:pt x="194" y="627"/>
                    </a:lnTo>
                    <a:lnTo>
                      <a:pt x="194" y="628"/>
                    </a:lnTo>
                    <a:lnTo>
                      <a:pt x="195" y="629"/>
                    </a:lnTo>
                    <a:lnTo>
                      <a:pt x="198" y="629"/>
                    </a:lnTo>
                    <a:lnTo>
                      <a:pt x="204" y="631"/>
                    </a:lnTo>
                    <a:lnTo>
                      <a:pt x="210" y="631"/>
                    </a:lnTo>
                    <a:lnTo>
                      <a:pt x="215" y="635"/>
                    </a:lnTo>
                    <a:lnTo>
                      <a:pt x="222" y="635"/>
                    </a:lnTo>
                    <a:lnTo>
                      <a:pt x="222" y="634"/>
                    </a:lnTo>
                    <a:lnTo>
                      <a:pt x="234" y="631"/>
                    </a:lnTo>
                    <a:lnTo>
                      <a:pt x="238" y="632"/>
                    </a:lnTo>
                    <a:lnTo>
                      <a:pt x="240" y="634"/>
                    </a:lnTo>
                    <a:lnTo>
                      <a:pt x="248" y="638"/>
                    </a:lnTo>
                    <a:lnTo>
                      <a:pt x="258" y="646"/>
                    </a:lnTo>
                    <a:lnTo>
                      <a:pt x="261" y="648"/>
                    </a:lnTo>
                    <a:lnTo>
                      <a:pt x="271" y="648"/>
                    </a:lnTo>
                    <a:lnTo>
                      <a:pt x="276" y="646"/>
                    </a:lnTo>
                    <a:lnTo>
                      <a:pt x="277" y="645"/>
                    </a:lnTo>
                    <a:lnTo>
                      <a:pt x="279" y="645"/>
                    </a:lnTo>
                    <a:lnTo>
                      <a:pt x="280" y="643"/>
                    </a:lnTo>
                    <a:lnTo>
                      <a:pt x="283" y="643"/>
                    </a:lnTo>
                    <a:lnTo>
                      <a:pt x="287" y="642"/>
                    </a:lnTo>
                    <a:lnTo>
                      <a:pt x="289" y="641"/>
                    </a:lnTo>
                    <a:lnTo>
                      <a:pt x="290" y="645"/>
                    </a:lnTo>
                    <a:lnTo>
                      <a:pt x="291" y="643"/>
                    </a:lnTo>
                    <a:lnTo>
                      <a:pt x="294" y="643"/>
                    </a:lnTo>
                    <a:lnTo>
                      <a:pt x="305" y="642"/>
                    </a:lnTo>
                    <a:lnTo>
                      <a:pt x="324" y="642"/>
                    </a:lnTo>
                    <a:lnTo>
                      <a:pt x="324" y="643"/>
                    </a:lnTo>
                    <a:lnTo>
                      <a:pt x="327" y="643"/>
                    </a:lnTo>
                    <a:lnTo>
                      <a:pt x="329" y="645"/>
                    </a:lnTo>
                    <a:lnTo>
                      <a:pt x="329" y="642"/>
                    </a:lnTo>
                    <a:lnTo>
                      <a:pt x="331" y="639"/>
                    </a:lnTo>
                    <a:lnTo>
                      <a:pt x="331" y="636"/>
                    </a:lnTo>
                    <a:lnTo>
                      <a:pt x="334" y="622"/>
                    </a:lnTo>
                    <a:lnTo>
                      <a:pt x="334" y="617"/>
                    </a:lnTo>
                    <a:lnTo>
                      <a:pt x="327" y="602"/>
                    </a:lnTo>
                    <a:lnTo>
                      <a:pt x="327" y="600"/>
                    </a:lnTo>
                    <a:lnTo>
                      <a:pt x="324" y="582"/>
                    </a:lnTo>
                    <a:lnTo>
                      <a:pt x="324" y="581"/>
                    </a:lnTo>
                    <a:lnTo>
                      <a:pt x="335" y="561"/>
                    </a:lnTo>
                    <a:lnTo>
                      <a:pt x="336" y="560"/>
                    </a:lnTo>
                    <a:lnTo>
                      <a:pt x="336" y="552"/>
                    </a:lnTo>
                    <a:lnTo>
                      <a:pt x="335" y="548"/>
                    </a:lnTo>
                    <a:lnTo>
                      <a:pt x="329" y="548"/>
                    </a:lnTo>
                    <a:lnTo>
                      <a:pt x="329" y="544"/>
                    </a:lnTo>
                    <a:lnTo>
                      <a:pt x="332" y="542"/>
                    </a:lnTo>
                    <a:lnTo>
                      <a:pt x="340" y="539"/>
                    </a:lnTo>
                    <a:lnTo>
                      <a:pt x="344" y="539"/>
                    </a:lnTo>
                    <a:lnTo>
                      <a:pt x="346" y="540"/>
                    </a:lnTo>
                    <a:lnTo>
                      <a:pt x="350" y="551"/>
                    </a:lnTo>
                    <a:lnTo>
                      <a:pt x="351" y="551"/>
                    </a:lnTo>
                    <a:lnTo>
                      <a:pt x="354" y="550"/>
                    </a:lnTo>
                    <a:lnTo>
                      <a:pt x="356" y="548"/>
                    </a:lnTo>
                    <a:lnTo>
                      <a:pt x="357" y="548"/>
                    </a:lnTo>
                    <a:lnTo>
                      <a:pt x="364" y="536"/>
                    </a:lnTo>
                    <a:lnTo>
                      <a:pt x="364" y="533"/>
                    </a:lnTo>
                    <a:lnTo>
                      <a:pt x="363" y="532"/>
                    </a:lnTo>
                    <a:lnTo>
                      <a:pt x="363" y="530"/>
                    </a:lnTo>
                    <a:lnTo>
                      <a:pt x="364" y="529"/>
                    </a:lnTo>
                    <a:lnTo>
                      <a:pt x="365" y="525"/>
                    </a:lnTo>
                    <a:lnTo>
                      <a:pt x="372" y="515"/>
                    </a:lnTo>
                    <a:lnTo>
                      <a:pt x="372" y="497"/>
                    </a:lnTo>
                    <a:lnTo>
                      <a:pt x="377" y="476"/>
                    </a:lnTo>
                    <a:lnTo>
                      <a:pt x="374" y="473"/>
                    </a:lnTo>
                    <a:lnTo>
                      <a:pt x="372" y="473"/>
                    </a:lnTo>
                    <a:lnTo>
                      <a:pt x="361" y="465"/>
                    </a:lnTo>
                    <a:lnTo>
                      <a:pt x="358" y="465"/>
                    </a:lnTo>
                    <a:lnTo>
                      <a:pt x="356" y="463"/>
                    </a:lnTo>
                    <a:lnTo>
                      <a:pt x="356" y="462"/>
                    </a:lnTo>
                    <a:lnTo>
                      <a:pt x="363" y="455"/>
                    </a:lnTo>
                    <a:lnTo>
                      <a:pt x="363" y="452"/>
                    </a:lnTo>
                    <a:lnTo>
                      <a:pt x="365" y="445"/>
                    </a:lnTo>
                    <a:lnTo>
                      <a:pt x="377" y="442"/>
                    </a:lnTo>
                    <a:lnTo>
                      <a:pt x="381" y="438"/>
                    </a:lnTo>
                    <a:lnTo>
                      <a:pt x="384" y="424"/>
                    </a:lnTo>
                    <a:lnTo>
                      <a:pt x="387" y="417"/>
                    </a:lnTo>
                    <a:lnTo>
                      <a:pt x="387" y="406"/>
                    </a:lnTo>
                    <a:lnTo>
                      <a:pt x="385" y="405"/>
                    </a:lnTo>
                    <a:lnTo>
                      <a:pt x="385" y="401"/>
                    </a:lnTo>
                    <a:lnTo>
                      <a:pt x="382" y="401"/>
                    </a:lnTo>
                    <a:lnTo>
                      <a:pt x="370" y="398"/>
                    </a:lnTo>
                    <a:lnTo>
                      <a:pt x="347" y="384"/>
                    </a:lnTo>
                    <a:lnTo>
                      <a:pt x="340" y="382"/>
                    </a:lnTo>
                    <a:lnTo>
                      <a:pt x="335" y="384"/>
                    </a:lnTo>
                    <a:lnTo>
                      <a:pt x="328" y="377"/>
                    </a:lnTo>
                    <a:lnTo>
                      <a:pt x="325" y="370"/>
                    </a:lnTo>
                    <a:lnTo>
                      <a:pt x="325" y="367"/>
                    </a:lnTo>
                    <a:lnTo>
                      <a:pt x="327" y="351"/>
                    </a:lnTo>
                    <a:lnTo>
                      <a:pt x="329" y="343"/>
                    </a:lnTo>
                    <a:lnTo>
                      <a:pt x="328" y="343"/>
                    </a:lnTo>
                    <a:lnTo>
                      <a:pt x="327" y="341"/>
                    </a:lnTo>
                    <a:lnTo>
                      <a:pt x="322" y="338"/>
                    </a:lnTo>
                    <a:lnTo>
                      <a:pt x="321" y="335"/>
                    </a:lnTo>
                    <a:lnTo>
                      <a:pt x="318" y="332"/>
                    </a:lnTo>
                    <a:lnTo>
                      <a:pt x="314" y="336"/>
                    </a:lnTo>
                    <a:lnTo>
                      <a:pt x="310" y="334"/>
                    </a:lnTo>
                    <a:lnTo>
                      <a:pt x="305" y="327"/>
                    </a:lnTo>
                    <a:lnTo>
                      <a:pt x="307" y="327"/>
                    </a:lnTo>
                    <a:lnTo>
                      <a:pt x="318" y="312"/>
                    </a:lnTo>
                    <a:lnTo>
                      <a:pt x="319" y="294"/>
                    </a:lnTo>
                    <a:lnTo>
                      <a:pt x="317" y="284"/>
                    </a:lnTo>
                    <a:lnTo>
                      <a:pt x="317" y="282"/>
                    </a:lnTo>
                    <a:lnTo>
                      <a:pt x="329" y="272"/>
                    </a:lnTo>
                    <a:lnTo>
                      <a:pt x="346" y="275"/>
                    </a:lnTo>
                    <a:lnTo>
                      <a:pt x="357" y="279"/>
                    </a:lnTo>
                    <a:lnTo>
                      <a:pt x="367" y="268"/>
                    </a:lnTo>
                    <a:lnTo>
                      <a:pt x="368" y="266"/>
                    </a:lnTo>
                    <a:lnTo>
                      <a:pt x="368" y="259"/>
                    </a:lnTo>
                    <a:lnTo>
                      <a:pt x="370" y="258"/>
                    </a:lnTo>
                    <a:lnTo>
                      <a:pt x="361" y="258"/>
                    </a:lnTo>
                    <a:lnTo>
                      <a:pt x="364" y="250"/>
                    </a:lnTo>
                    <a:lnTo>
                      <a:pt x="361" y="243"/>
                    </a:lnTo>
                    <a:lnTo>
                      <a:pt x="356" y="237"/>
                    </a:lnTo>
                    <a:lnTo>
                      <a:pt x="353" y="236"/>
                    </a:lnTo>
                    <a:lnTo>
                      <a:pt x="340" y="233"/>
                    </a:lnTo>
                    <a:lnTo>
                      <a:pt x="338" y="234"/>
                    </a:lnTo>
                    <a:lnTo>
                      <a:pt x="322" y="237"/>
                    </a:lnTo>
                    <a:lnTo>
                      <a:pt x="322" y="236"/>
                    </a:lnTo>
                    <a:lnTo>
                      <a:pt x="324" y="234"/>
                    </a:lnTo>
                    <a:lnTo>
                      <a:pt x="325" y="231"/>
                    </a:lnTo>
                    <a:lnTo>
                      <a:pt x="325" y="229"/>
                    </a:lnTo>
                    <a:lnTo>
                      <a:pt x="327" y="227"/>
                    </a:lnTo>
                    <a:lnTo>
                      <a:pt x="332" y="217"/>
                    </a:lnTo>
                    <a:lnTo>
                      <a:pt x="342" y="215"/>
                    </a:lnTo>
                    <a:lnTo>
                      <a:pt x="346" y="211"/>
                    </a:lnTo>
                    <a:lnTo>
                      <a:pt x="349" y="198"/>
                    </a:lnTo>
                    <a:lnTo>
                      <a:pt x="344" y="197"/>
                    </a:lnTo>
                    <a:lnTo>
                      <a:pt x="343" y="195"/>
                    </a:lnTo>
                    <a:lnTo>
                      <a:pt x="340" y="195"/>
                    </a:lnTo>
                    <a:lnTo>
                      <a:pt x="335" y="194"/>
                    </a:lnTo>
                    <a:lnTo>
                      <a:pt x="334" y="192"/>
                    </a:lnTo>
                    <a:lnTo>
                      <a:pt x="329" y="190"/>
                    </a:lnTo>
                    <a:lnTo>
                      <a:pt x="324" y="184"/>
                    </a:lnTo>
                    <a:lnTo>
                      <a:pt x="324" y="183"/>
                    </a:lnTo>
                    <a:lnTo>
                      <a:pt x="322" y="183"/>
                    </a:lnTo>
                    <a:lnTo>
                      <a:pt x="318" y="177"/>
                    </a:lnTo>
                    <a:lnTo>
                      <a:pt x="315" y="176"/>
                    </a:lnTo>
                    <a:lnTo>
                      <a:pt x="314" y="176"/>
                    </a:lnTo>
                    <a:lnTo>
                      <a:pt x="305" y="173"/>
                    </a:lnTo>
                    <a:lnTo>
                      <a:pt x="303" y="173"/>
                    </a:lnTo>
                    <a:lnTo>
                      <a:pt x="298" y="174"/>
                    </a:lnTo>
                    <a:lnTo>
                      <a:pt x="294" y="174"/>
                    </a:lnTo>
                    <a:lnTo>
                      <a:pt x="294" y="170"/>
                    </a:lnTo>
                    <a:lnTo>
                      <a:pt x="300" y="145"/>
                    </a:lnTo>
                    <a:lnTo>
                      <a:pt x="301" y="144"/>
                    </a:lnTo>
                    <a:lnTo>
                      <a:pt x="301" y="142"/>
                    </a:lnTo>
                    <a:lnTo>
                      <a:pt x="303" y="141"/>
                    </a:lnTo>
                    <a:lnTo>
                      <a:pt x="304" y="141"/>
                    </a:lnTo>
                    <a:lnTo>
                      <a:pt x="304" y="139"/>
                    </a:lnTo>
                    <a:lnTo>
                      <a:pt x="308" y="137"/>
                    </a:lnTo>
                    <a:lnTo>
                      <a:pt x="308" y="135"/>
                    </a:lnTo>
                    <a:lnTo>
                      <a:pt x="317" y="124"/>
                    </a:lnTo>
                    <a:lnTo>
                      <a:pt x="338" y="109"/>
                    </a:lnTo>
                    <a:lnTo>
                      <a:pt x="347" y="96"/>
                    </a:lnTo>
                    <a:lnTo>
                      <a:pt x="347" y="94"/>
                    </a:lnTo>
                    <a:lnTo>
                      <a:pt x="351" y="96"/>
                    </a:lnTo>
                    <a:lnTo>
                      <a:pt x="353" y="97"/>
                    </a:lnTo>
                    <a:lnTo>
                      <a:pt x="361" y="103"/>
                    </a:lnTo>
                    <a:lnTo>
                      <a:pt x="363" y="103"/>
                    </a:lnTo>
                    <a:lnTo>
                      <a:pt x="365" y="102"/>
                    </a:lnTo>
                    <a:lnTo>
                      <a:pt x="371" y="100"/>
                    </a:lnTo>
                    <a:lnTo>
                      <a:pt x="378" y="97"/>
                    </a:lnTo>
                    <a:lnTo>
                      <a:pt x="384" y="97"/>
                    </a:lnTo>
                    <a:lnTo>
                      <a:pt x="384" y="79"/>
                    </a:lnTo>
                    <a:lnTo>
                      <a:pt x="382" y="79"/>
                    </a:lnTo>
                    <a:lnTo>
                      <a:pt x="358" y="68"/>
                    </a:lnTo>
                    <a:lnTo>
                      <a:pt x="356" y="68"/>
                    </a:lnTo>
                    <a:lnTo>
                      <a:pt x="357" y="67"/>
                    </a:lnTo>
                    <a:lnTo>
                      <a:pt x="357" y="63"/>
                    </a:lnTo>
                    <a:lnTo>
                      <a:pt x="358" y="57"/>
                    </a:lnTo>
                    <a:lnTo>
                      <a:pt x="361" y="54"/>
                    </a:lnTo>
                    <a:lnTo>
                      <a:pt x="364" y="53"/>
                    </a:lnTo>
                    <a:lnTo>
                      <a:pt x="382" y="47"/>
                    </a:lnTo>
                    <a:lnTo>
                      <a:pt x="382" y="29"/>
                    </a:lnTo>
                    <a:lnTo>
                      <a:pt x="367" y="29"/>
                    </a:lnTo>
                    <a:lnTo>
                      <a:pt x="349" y="26"/>
                    </a:lnTo>
                    <a:lnTo>
                      <a:pt x="349" y="25"/>
                    </a:lnTo>
                    <a:lnTo>
                      <a:pt x="347" y="23"/>
                    </a:lnTo>
                    <a:lnTo>
                      <a:pt x="344" y="18"/>
                    </a:lnTo>
                    <a:lnTo>
                      <a:pt x="342" y="8"/>
                    </a:lnTo>
                    <a:lnTo>
                      <a:pt x="340" y="7"/>
                    </a:lnTo>
                    <a:lnTo>
                      <a:pt x="338" y="7"/>
                    </a:lnTo>
                    <a:lnTo>
                      <a:pt x="334" y="8"/>
                    </a:lnTo>
                    <a:lnTo>
                      <a:pt x="328" y="11"/>
                    </a:lnTo>
                    <a:lnTo>
                      <a:pt x="322" y="16"/>
                    </a:lnTo>
                    <a:lnTo>
                      <a:pt x="318" y="20"/>
                    </a:lnTo>
                    <a:lnTo>
                      <a:pt x="307" y="22"/>
                    </a:lnTo>
                    <a:lnTo>
                      <a:pt x="308" y="29"/>
                    </a:lnTo>
                    <a:lnTo>
                      <a:pt x="298" y="29"/>
                    </a:lnTo>
                    <a:lnTo>
                      <a:pt x="296" y="27"/>
                    </a:lnTo>
                    <a:lnTo>
                      <a:pt x="293" y="27"/>
                    </a:lnTo>
                    <a:lnTo>
                      <a:pt x="269" y="22"/>
                    </a:lnTo>
                    <a:lnTo>
                      <a:pt x="257" y="16"/>
                    </a:lnTo>
                    <a:lnTo>
                      <a:pt x="254" y="12"/>
                    </a:lnTo>
                    <a:lnTo>
                      <a:pt x="255" y="11"/>
                    </a:lnTo>
                    <a:lnTo>
                      <a:pt x="254" y="11"/>
                    </a:lnTo>
                    <a:lnTo>
                      <a:pt x="252" y="8"/>
                    </a:lnTo>
                    <a:lnTo>
                      <a:pt x="250" y="7"/>
                    </a:lnTo>
                    <a:lnTo>
                      <a:pt x="248" y="5"/>
                    </a:lnTo>
                    <a:lnTo>
                      <a:pt x="244" y="0"/>
                    </a:lnTo>
                    <a:lnTo>
                      <a:pt x="243" y="0"/>
                    </a:lnTo>
                    <a:close/>
                    <a:moveTo>
                      <a:pt x="97" y="476"/>
                    </a:moveTo>
                    <a:lnTo>
                      <a:pt x="100" y="476"/>
                    </a:lnTo>
                    <a:lnTo>
                      <a:pt x="102" y="479"/>
                    </a:lnTo>
                    <a:lnTo>
                      <a:pt x="99" y="481"/>
                    </a:lnTo>
                    <a:lnTo>
                      <a:pt x="96" y="481"/>
                    </a:lnTo>
                    <a:lnTo>
                      <a:pt x="97" y="477"/>
                    </a:lnTo>
                    <a:lnTo>
                      <a:pt x="97" y="476"/>
                    </a:lnTo>
                    <a:close/>
                    <a:moveTo>
                      <a:pt x="29" y="507"/>
                    </a:moveTo>
                    <a:lnTo>
                      <a:pt x="27" y="507"/>
                    </a:lnTo>
                    <a:lnTo>
                      <a:pt x="29" y="501"/>
                    </a:lnTo>
                    <a:lnTo>
                      <a:pt x="29" y="495"/>
                    </a:lnTo>
                    <a:lnTo>
                      <a:pt x="43" y="487"/>
                    </a:lnTo>
                    <a:lnTo>
                      <a:pt x="46" y="490"/>
                    </a:lnTo>
                    <a:lnTo>
                      <a:pt x="49" y="494"/>
                    </a:lnTo>
                    <a:lnTo>
                      <a:pt x="49" y="495"/>
                    </a:lnTo>
                    <a:lnTo>
                      <a:pt x="42" y="504"/>
                    </a:lnTo>
                    <a:lnTo>
                      <a:pt x="36" y="509"/>
                    </a:lnTo>
                    <a:lnTo>
                      <a:pt x="33" y="511"/>
                    </a:lnTo>
                    <a:lnTo>
                      <a:pt x="29" y="507"/>
                    </a:lnTo>
                    <a:close/>
                    <a:moveTo>
                      <a:pt x="42" y="542"/>
                    </a:moveTo>
                    <a:lnTo>
                      <a:pt x="44" y="542"/>
                    </a:lnTo>
                    <a:lnTo>
                      <a:pt x="44" y="544"/>
                    </a:lnTo>
                    <a:lnTo>
                      <a:pt x="43" y="546"/>
                    </a:lnTo>
                    <a:lnTo>
                      <a:pt x="40" y="543"/>
                    </a:lnTo>
                    <a:lnTo>
                      <a:pt x="42" y="54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34" name="Freeform 262">
                <a:extLst>
                  <a:ext uri="{FF2B5EF4-FFF2-40B4-BE49-F238E27FC236}">
                    <a16:creationId xmlns:a16="http://schemas.microsoft.com/office/drawing/2014/main" id="{2D7FD47C-7E05-6990-57A3-64FED95C22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7" y="861"/>
                <a:ext cx="6" cy="6"/>
              </a:xfrm>
              <a:custGeom>
                <a:avLst/>
                <a:gdLst>
                  <a:gd name="T0" fmla="*/ 0 w 22"/>
                  <a:gd name="T1" fmla="*/ 20 h 24"/>
                  <a:gd name="T2" fmla="*/ 2 w 22"/>
                  <a:gd name="T3" fmla="*/ 20 h 24"/>
                  <a:gd name="T4" fmla="*/ 6 w 22"/>
                  <a:gd name="T5" fmla="*/ 24 h 24"/>
                  <a:gd name="T6" fmla="*/ 9 w 22"/>
                  <a:gd name="T7" fmla="*/ 22 h 24"/>
                  <a:gd name="T8" fmla="*/ 22 w 22"/>
                  <a:gd name="T9" fmla="*/ 8 h 24"/>
                  <a:gd name="T10" fmla="*/ 22 w 22"/>
                  <a:gd name="T11" fmla="*/ 7 h 24"/>
                  <a:gd name="T12" fmla="*/ 19 w 22"/>
                  <a:gd name="T13" fmla="*/ 3 h 24"/>
                  <a:gd name="T14" fmla="*/ 16 w 22"/>
                  <a:gd name="T15" fmla="*/ 0 h 24"/>
                  <a:gd name="T16" fmla="*/ 2 w 22"/>
                  <a:gd name="T17" fmla="*/ 8 h 24"/>
                  <a:gd name="T18" fmla="*/ 2 w 22"/>
                  <a:gd name="T19" fmla="*/ 14 h 24"/>
                  <a:gd name="T20" fmla="*/ 0 w 22"/>
                  <a:gd name="T21" fmla="*/ 2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2" h="24">
                    <a:moveTo>
                      <a:pt x="0" y="20"/>
                    </a:moveTo>
                    <a:lnTo>
                      <a:pt x="2" y="20"/>
                    </a:lnTo>
                    <a:lnTo>
                      <a:pt x="6" y="24"/>
                    </a:lnTo>
                    <a:lnTo>
                      <a:pt x="9" y="22"/>
                    </a:lnTo>
                    <a:lnTo>
                      <a:pt x="22" y="8"/>
                    </a:lnTo>
                    <a:lnTo>
                      <a:pt x="22" y="7"/>
                    </a:lnTo>
                    <a:lnTo>
                      <a:pt x="19" y="3"/>
                    </a:lnTo>
                    <a:lnTo>
                      <a:pt x="16" y="0"/>
                    </a:lnTo>
                    <a:lnTo>
                      <a:pt x="2" y="8"/>
                    </a:lnTo>
                    <a:lnTo>
                      <a:pt x="2" y="14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35" name="Freeform 263">
                <a:extLst>
                  <a:ext uri="{FF2B5EF4-FFF2-40B4-BE49-F238E27FC236}">
                    <a16:creationId xmlns:a16="http://schemas.microsoft.com/office/drawing/2014/main" id="{68C9D6BC-8CF4-60CE-B0DE-BF2677272A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4" y="750"/>
                <a:ext cx="76" cy="79"/>
              </a:xfrm>
              <a:custGeom>
                <a:avLst/>
                <a:gdLst>
                  <a:gd name="T0" fmla="*/ 63 w 303"/>
                  <a:gd name="T1" fmla="*/ 17 h 314"/>
                  <a:gd name="T2" fmla="*/ 88 w 303"/>
                  <a:gd name="T3" fmla="*/ 33 h 314"/>
                  <a:gd name="T4" fmla="*/ 77 w 303"/>
                  <a:gd name="T5" fmla="*/ 54 h 314"/>
                  <a:gd name="T6" fmla="*/ 59 w 303"/>
                  <a:gd name="T7" fmla="*/ 51 h 314"/>
                  <a:gd name="T8" fmla="*/ 44 w 303"/>
                  <a:gd name="T9" fmla="*/ 63 h 314"/>
                  <a:gd name="T10" fmla="*/ 10 w 303"/>
                  <a:gd name="T11" fmla="*/ 93 h 314"/>
                  <a:gd name="T12" fmla="*/ 7 w 303"/>
                  <a:gd name="T13" fmla="*/ 98 h 314"/>
                  <a:gd name="T14" fmla="*/ 4 w 303"/>
                  <a:gd name="T15" fmla="*/ 128 h 314"/>
                  <a:gd name="T16" fmla="*/ 21 w 303"/>
                  <a:gd name="T17" fmla="*/ 130 h 314"/>
                  <a:gd name="T18" fmla="*/ 30 w 303"/>
                  <a:gd name="T19" fmla="*/ 138 h 314"/>
                  <a:gd name="T20" fmla="*/ 46 w 303"/>
                  <a:gd name="T21" fmla="*/ 149 h 314"/>
                  <a:gd name="T22" fmla="*/ 52 w 303"/>
                  <a:gd name="T23" fmla="*/ 165 h 314"/>
                  <a:gd name="T24" fmla="*/ 31 w 303"/>
                  <a:gd name="T25" fmla="*/ 183 h 314"/>
                  <a:gd name="T26" fmla="*/ 28 w 303"/>
                  <a:gd name="T27" fmla="*/ 191 h 314"/>
                  <a:gd name="T28" fmla="*/ 62 w 303"/>
                  <a:gd name="T29" fmla="*/ 191 h 314"/>
                  <a:gd name="T30" fmla="*/ 76 w 303"/>
                  <a:gd name="T31" fmla="*/ 212 h 314"/>
                  <a:gd name="T32" fmla="*/ 63 w 303"/>
                  <a:gd name="T33" fmla="*/ 233 h 314"/>
                  <a:gd name="T34" fmla="*/ 23 w 303"/>
                  <a:gd name="T35" fmla="*/ 238 h 314"/>
                  <a:gd name="T36" fmla="*/ 69 w 303"/>
                  <a:gd name="T37" fmla="*/ 255 h 314"/>
                  <a:gd name="T38" fmla="*/ 76 w 303"/>
                  <a:gd name="T39" fmla="*/ 268 h 314"/>
                  <a:gd name="T40" fmla="*/ 59 w 303"/>
                  <a:gd name="T41" fmla="*/ 303 h 314"/>
                  <a:gd name="T42" fmla="*/ 90 w 303"/>
                  <a:gd name="T43" fmla="*/ 307 h 314"/>
                  <a:gd name="T44" fmla="*/ 109 w 303"/>
                  <a:gd name="T45" fmla="*/ 281 h 314"/>
                  <a:gd name="T46" fmla="*/ 130 w 303"/>
                  <a:gd name="T47" fmla="*/ 283 h 314"/>
                  <a:gd name="T48" fmla="*/ 141 w 303"/>
                  <a:gd name="T49" fmla="*/ 283 h 314"/>
                  <a:gd name="T50" fmla="*/ 138 w 303"/>
                  <a:gd name="T51" fmla="*/ 268 h 314"/>
                  <a:gd name="T52" fmla="*/ 144 w 303"/>
                  <a:gd name="T53" fmla="*/ 261 h 314"/>
                  <a:gd name="T54" fmla="*/ 157 w 303"/>
                  <a:gd name="T55" fmla="*/ 252 h 314"/>
                  <a:gd name="T56" fmla="*/ 171 w 303"/>
                  <a:gd name="T57" fmla="*/ 250 h 314"/>
                  <a:gd name="T58" fmla="*/ 172 w 303"/>
                  <a:gd name="T59" fmla="*/ 258 h 314"/>
                  <a:gd name="T60" fmla="*/ 198 w 303"/>
                  <a:gd name="T61" fmla="*/ 233 h 314"/>
                  <a:gd name="T62" fmla="*/ 211 w 303"/>
                  <a:gd name="T63" fmla="*/ 232 h 314"/>
                  <a:gd name="T64" fmla="*/ 243 w 303"/>
                  <a:gd name="T65" fmla="*/ 259 h 314"/>
                  <a:gd name="T66" fmla="*/ 257 w 303"/>
                  <a:gd name="T67" fmla="*/ 265 h 314"/>
                  <a:gd name="T68" fmla="*/ 288 w 303"/>
                  <a:gd name="T69" fmla="*/ 266 h 314"/>
                  <a:gd name="T70" fmla="*/ 298 w 303"/>
                  <a:gd name="T71" fmla="*/ 236 h 314"/>
                  <a:gd name="T72" fmla="*/ 295 w 303"/>
                  <a:gd name="T73" fmla="*/ 219 h 314"/>
                  <a:gd name="T74" fmla="*/ 274 w 303"/>
                  <a:gd name="T75" fmla="*/ 209 h 314"/>
                  <a:gd name="T76" fmla="*/ 284 w 303"/>
                  <a:gd name="T77" fmla="*/ 187 h 314"/>
                  <a:gd name="T78" fmla="*/ 291 w 303"/>
                  <a:gd name="T79" fmla="*/ 144 h 314"/>
                  <a:gd name="T80" fmla="*/ 275 w 303"/>
                  <a:gd name="T81" fmla="*/ 148 h 314"/>
                  <a:gd name="T82" fmla="*/ 260 w 303"/>
                  <a:gd name="T83" fmla="*/ 169 h 314"/>
                  <a:gd name="T84" fmla="*/ 251 w 303"/>
                  <a:gd name="T85" fmla="*/ 174 h 314"/>
                  <a:gd name="T86" fmla="*/ 234 w 303"/>
                  <a:gd name="T87" fmla="*/ 176 h 314"/>
                  <a:gd name="T88" fmla="*/ 215 w 303"/>
                  <a:gd name="T89" fmla="*/ 180 h 314"/>
                  <a:gd name="T90" fmla="*/ 204 w 303"/>
                  <a:gd name="T91" fmla="*/ 176 h 314"/>
                  <a:gd name="T92" fmla="*/ 208 w 303"/>
                  <a:gd name="T93" fmla="*/ 166 h 314"/>
                  <a:gd name="T94" fmla="*/ 189 w 303"/>
                  <a:gd name="T95" fmla="*/ 152 h 314"/>
                  <a:gd name="T96" fmla="*/ 168 w 303"/>
                  <a:gd name="T97" fmla="*/ 130 h 314"/>
                  <a:gd name="T98" fmla="*/ 198 w 303"/>
                  <a:gd name="T99" fmla="*/ 127 h 314"/>
                  <a:gd name="T100" fmla="*/ 208 w 303"/>
                  <a:gd name="T101" fmla="*/ 116 h 314"/>
                  <a:gd name="T102" fmla="*/ 225 w 303"/>
                  <a:gd name="T103" fmla="*/ 103 h 314"/>
                  <a:gd name="T104" fmla="*/ 242 w 303"/>
                  <a:gd name="T105" fmla="*/ 121 h 314"/>
                  <a:gd name="T106" fmla="*/ 260 w 303"/>
                  <a:gd name="T107" fmla="*/ 95 h 314"/>
                  <a:gd name="T108" fmla="*/ 241 w 303"/>
                  <a:gd name="T109" fmla="*/ 78 h 314"/>
                  <a:gd name="T110" fmla="*/ 210 w 303"/>
                  <a:gd name="T111" fmla="*/ 84 h 314"/>
                  <a:gd name="T112" fmla="*/ 176 w 303"/>
                  <a:gd name="T113" fmla="*/ 89 h 314"/>
                  <a:gd name="T114" fmla="*/ 158 w 303"/>
                  <a:gd name="T115" fmla="*/ 91 h 314"/>
                  <a:gd name="T116" fmla="*/ 167 w 303"/>
                  <a:gd name="T117" fmla="*/ 57 h 314"/>
                  <a:gd name="T118" fmla="*/ 157 w 303"/>
                  <a:gd name="T119" fmla="*/ 51 h 314"/>
                  <a:gd name="T120" fmla="*/ 148 w 303"/>
                  <a:gd name="T121" fmla="*/ 22 h 314"/>
                  <a:gd name="T122" fmla="*/ 109 w 303"/>
                  <a:gd name="T123" fmla="*/ 0 h 314"/>
                  <a:gd name="T124" fmla="*/ 90 w 303"/>
                  <a:gd name="T125" fmla="*/ 8 h 3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03" h="314">
                    <a:moveTo>
                      <a:pt x="70" y="7"/>
                    </a:moveTo>
                    <a:lnTo>
                      <a:pt x="67" y="8"/>
                    </a:lnTo>
                    <a:lnTo>
                      <a:pt x="64" y="11"/>
                    </a:lnTo>
                    <a:lnTo>
                      <a:pt x="63" y="17"/>
                    </a:lnTo>
                    <a:lnTo>
                      <a:pt x="63" y="21"/>
                    </a:lnTo>
                    <a:lnTo>
                      <a:pt x="62" y="22"/>
                    </a:lnTo>
                    <a:lnTo>
                      <a:pt x="64" y="22"/>
                    </a:lnTo>
                    <a:lnTo>
                      <a:pt x="88" y="33"/>
                    </a:lnTo>
                    <a:lnTo>
                      <a:pt x="90" y="33"/>
                    </a:lnTo>
                    <a:lnTo>
                      <a:pt x="90" y="51"/>
                    </a:lnTo>
                    <a:lnTo>
                      <a:pt x="84" y="51"/>
                    </a:lnTo>
                    <a:lnTo>
                      <a:pt x="77" y="54"/>
                    </a:lnTo>
                    <a:lnTo>
                      <a:pt x="71" y="56"/>
                    </a:lnTo>
                    <a:lnTo>
                      <a:pt x="69" y="57"/>
                    </a:lnTo>
                    <a:lnTo>
                      <a:pt x="67" y="57"/>
                    </a:lnTo>
                    <a:lnTo>
                      <a:pt x="59" y="51"/>
                    </a:lnTo>
                    <a:lnTo>
                      <a:pt x="57" y="50"/>
                    </a:lnTo>
                    <a:lnTo>
                      <a:pt x="53" y="48"/>
                    </a:lnTo>
                    <a:lnTo>
                      <a:pt x="53" y="50"/>
                    </a:lnTo>
                    <a:lnTo>
                      <a:pt x="44" y="63"/>
                    </a:lnTo>
                    <a:lnTo>
                      <a:pt x="23" y="78"/>
                    </a:lnTo>
                    <a:lnTo>
                      <a:pt x="14" y="89"/>
                    </a:lnTo>
                    <a:lnTo>
                      <a:pt x="14" y="91"/>
                    </a:lnTo>
                    <a:lnTo>
                      <a:pt x="10" y="93"/>
                    </a:lnTo>
                    <a:lnTo>
                      <a:pt x="10" y="95"/>
                    </a:lnTo>
                    <a:lnTo>
                      <a:pt x="9" y="95"/>
                    </a:lnTo>
                    <a:lnTo>
                      <a:pt x="7" y="96"/>
                    </a:lnTo>
                    <a:lnTo>
                      <a:pt x="7" y="98"/>
                    </a:lnTo>
                    <a:lnTo>
                      <a:pt x="6" y="99"/>
                    </a:lnTo>
                    <a:lnTo>
                      <a:pt x="0" y="124"/>
                    </a:lnTo>
                    <a:lnTo>
                      <a:pt x="0" y="128"/>
                    </a:lnTo>
                    <a:lnTo>
                      <a:pt x="4" y="128"/>
                    </a:lnTo>
                    <a:lnTo>
                      <a:pt x="9" y="127"/>
                    </a:lnTo>
                    <a:lnTo>
                      <a:pt x="11" y="127"/>
                    </a:lnTo>
                    <a:lnTo>
                      <a:pt x="20" y="130"/>
                    </a:lnTo>
                    <a:lnTo>
                      <a:pt x="21" y="130"/>
                    </a:lnTo>
                    <a:lnTo>
                      <a:pt x="24" y="131"/>
                    </a:lnTo>
                    <a:lnTo>
                      <a:pt x="28" y="137"/>
                    </a:lnTo>
                    <a:lnTo>
                      <a:pt x="30" y="137"/>
                    </a:lnTo>
                    <a:lnTo>
                      <a:pt x="30" y="138"/>
                    </a:lnTo>
                    <a:lnTo>
                      <a:pt x="35" y="144"/>
                    </a:lnTo>
                    <a:lnTo>
                      <a:pt x="40" y="146"/>
                    </a:lnTo>
                    <a:lnTo>
                      <a:pt x="41" y="148"/>
                    </a:lnTo>
                    <a:lnTo>
                      <a:pt x="46" y="149"/>
                    </a:lnTo>
                    <a:lnTo>
                      <a:pt x="49" y="149"/>
                    </a:lnTo>
                    <a:lnTo>
                      <a:pt x="50" y="151"/>
                    </a:lnTo>
                    <a:lnTo>
                      <a:pt x="55" y="152"/>
                    </a:lnTo>
                    <a:lnTo>
                      <a:pt x="52" y="165"/>
                    </a:lnTo>
                    <a:lnTo>
                      <a:pt x="48" y="169"/>
                    </a:lnTo>
                    <a:lnTo>
                      <a:pt x="38" y="171"/>
                    </a:lnTo>
                    <a:lnTo>
                      <a:pt x="33" y="181"/>
                    </a:lnTo>
                    <a:lnTo>
                      <a:pt x="31" y="183"/>
                    </a:lnTo>
                    <a:lnTo>
                      <a:pt x="31" y="185"/>
                    </a:lnTo>
                    <a:lnTo>
                      <a:pt x="30" y="188"/>
                    </a:lnTo>
                    <a:lnTo>
                      <a:pt x="28" y="190"/>
                    </a:lnTo>
                    <a:lnTo>
                      <a:pt x="28" y="191"/>
                    </a:lnTo>
                    <a:lnTo>
                      <a:pt x="44" y="188"/>
                    </a:lnTo>
                    <a:lnTo>
                      <a:pt x="46" y="187"/>
                    </a:lnTo>
                    <a:lnTo>
                      <a:pt x="59" y="190"/>
                    </a:lnTo>
                    <a:lnTo>
                      <a:pt x="62" y="191"/>
                    </a:lnTo>
                    <a:lnTo>
                      <a:pt x="67" y="197"/>
                    </a:lnTo>
                    <a:lnTo>
                      <a:pt x="70" y="204"/>
                    </a:lnTo>
                    <a:lnTo>
                      <a:pt x="67" y="212"/>
                    </a:lnTo>
                    <a:lnTo>
                      <a:pt x="76" y="212"/>
                    </a:lnTo>
                    <a:lnTo>
                      <a:pt x="74" y="213"/>
                    </a:lnTo>
                    <a:lnTo>
                      <a:pt x="74" y="220"/>
                    </a:lnTo>
                    <a:lnTo>
                      <a:pt x="73" y="222"/>
                    </a:lnTo>
                    <a:lnTo>
                      <a:pt x="63" y="233"/>
                    </a:lnTo>
                    <a:lnTo>
                      <a:pt x="52" y="229"/>
                    </a:lnTo>
                    <a:lnTo>
                      <a:pt x="35" y="226"/>
                    </a:lnTo>
                    <a:lnTo>
                      <a:pt x="23" y="236"/>
                    </a:lnTo>
                    <a:lnTo>
                      <a:pt x="23" y="238"/>
                    </a:lnTo>
                    <a:lnTo>
                      <a:pt x="25" y="248"/>
                    </a:lnTo>
                    <a:lnTo>
                      <a:pt x="25" y="257"/>
                    </a:lnTo>
                    <a:lnTo>
                      <a:pt x="28" y="255"/>
                    </a:lnTo>
                    <a:lnTo>
                      <a:pt x="69" y="255"/>
                    </a:lnTo>
                    <a:lnTo>
                      <a:pt x="74" y="257"/>
                    </a:lnTo>
                    <a:lnTo>
                      <a:pt x="77" y="257"/>
                    </a:lnTo>
                    <a:lnTo>
                      <a:pt x="77" y="259"/>
                    </a:lnTo>
                    <a:lnTo>
                      <a:pt x="76" y="268"/>
                    </a:lnTo>
                    <a:lnTo>
                      <a:pt x="76" y="275"/>
                    </a:lnTo>
                    <a:lnTo>
                      <a:pt x="70" y="288"/>
                    </a:lnTo>
                    <a:lnTo>
                      <a:pt x="62" y="300"/>
                    </a:lnTo>
                    <a:lnTo>
                      <a:pt x="59" y="303"/>
                    </a:lnTo>
                    <a:lnTo>
                      <a:pt x="59" y="304"/>
                    </a:lnTo>
                    <a:lnTo>
                      <a:pt x="60" y="314"/>
                    </a:lnTo>
                    <a:lnTo>
                      <a:pt x="71" y="312"/>
                    </a:lnTo>
                    <a:lnTo>
                      <a:pt x="90" y="307"/>
                    </a:lnTo>
                    <a:lnTo>
                      <a:pt x="95" y="304"/>
                    </a:lnTo>
                    <a:lnTo>
                      <a:pt x="95" y="303"/>
                    </a:lnTo>
                    <a:lnTo>
                      <a:pt x="104" y="286"/>
                    </a:lnTo>
                    <a:lnTo>
                      <a:pt x="109" y="281"/>
                    </a:lnTo>
                    <a:lnTo>
                      <a:pt x="113" y="279"/>
                    </a:lnTo>
                    <a:lnTo>
                      <a:pt x="119" y="279"/>
                    </a:lnTo>
                    <a:lnTo>
                      <a:pt x="123" y="283"/>
                    </a:lnTo>
                    <a:lnTo>
                      <a:pt x="130" y="283"/>
                    </a:lnTo>
                    <a:lnTo>
                      <a:pt x="134" y="285"/>
                    </a:lnTo>
                    <a:lnTo>
                      <a:pt x="134" y="282"/>
                    </a:lnTo>
                    <a:lnTo>
                      <a:pt x="138" y="283"/>
                    </a:lnTo>
                    <a:lnTo>
                      <a:pt x="141" y="283"/>
                    </a:lnTo>
                    <a:lnTo>
                      <a:pt x="141" y="282"/>
                    </a:lnTo>
                    <a:lnTo>
                      <a:pt x="143" y="279"/>
                    </a:lnTo>
                    <a:lnTo>
                      <a:pt x="140" y="273"/>
                    </a:lnTo>
                    <a:lnTo>
                      <a:pt x="138" y="268"/>
                    </a:lnTo>
                    <a:lnTo>
                      <a:pt x="138" y="266"/>
                    </a:lnTo>
                    <a:lnTo>
                      <a:pt x="140" y="264"/>
                    </a:lnTo>
                    <a:lnTo>
                      <a:pt x="143" y="261"/>
                    </a:lnTo>
                    <a:lnTo>
                      <a:pt x="144" y="261"/>
                    </a:lnTo>
                    <a:lnTo>
                      <a:pt x="144" y="259"/>
                    </a:lnTo>
                    <a:lnTo>
                      <a:pt x="145" y="254"/>
                    </a:lnTo>
                    <a:lnTo>
                      <a:pt x="147" y="252"/>
                    </a:lnTo>
                    <a:lnTo>
                      <a:pt x="157" y="252"/>
                    </a:lnTo>
                    <a:lnTo>
                      <a:pt x="158" y="251"/>
                    </a:lnTo>
                    <a:lnTo>
                      <a:pt x="161" y="251"/>
                    </a:lnTo>
                    <a:lnTo>
                      <a:pt x="164" y="250"/>
                    </a:lnTo>
                    <a:lnTo>
                      <a:pt x="171" y="250"/>
                    </a:lnTo>
                    <a:lnTo>
                      <a:pt x="172" y="251"/>
                    </a:lnTo>
                    <a:lnTo>
                      <a:pt x="174" y="254"/>
                    </a:lnTo>
                    <a:lnTo>
                      <a:pt x="174" y="257"/>
                    </a:lnTo>
                    <a:lnTo>
                      <a:pt x="172" y="258"/>
                    </a:lnTo>
                    <a:lnTo>
                      <a:pt x="180" y="257"/>
                    </a:lnTo>
                    <a:lnTo>
                      <a:pt x="190" y="251"/>
                    </a:lnTo>
                    <a:lnTo>
                      <a:pt x="191" y="250"/>
                    </a:lnTo>
                    <a:lnTo>
                      <a:pt x="198" y="233"/>
                    </a:lnTo>
                    <a:lnTo>
                      <a:pt x="203" y="233"/>
                    </a:lnTo>
                    <a:lnTo>
                      <a:pt x="204" y="232"/>
                    </a:lnTo>
                    <a:lnTo>
                      <a:pt x="211" y="230"/>
                    </a:lnTo>
                    <a:lnTo>
                      <a:pt x="211" y="232"/>
                    </a:lnTo>
                    <a:lnTo>
                      <a:pt x="213" y="232"/>
                    </a:lnTo>
                    <a:lnTo>
                      <a:pt x="211" y="238"/>
                    </a:lnTo>
                    <a:lnTo>
                      <a:pt x="213" y="240"/>
                    </a:lnTo>
                    <a:lnTo>
                      <a:pt x="243" y="259"/>
                    </a:lnTo>
                    <a:lnTo>
                      <a:pt x="249" y="261"/>
                    </a:lnTo>
                    <a:lnTo>
                      <a:pt x="251" y="262"/>
                    </a:lnTo>
                    <a:lnTo>
                      <a:pt x="254" y="265"/>
                    </a:lnTo>
                    <a:lnTo>
                      <a:pt x="257" y="265"/>
                    </a:lnTo>
                    <a:lnTo>
                      <a:pt x="261" y="269"/>
                    </a:lnTo>
                    <a:lnTo>
                      <a:pt x="263" y="269"/>
                    </a:lnTo>
                    <a:lnTo>
                      <a:pt x="278" y="276"/>
                    </a:lnTo>
                    <a:lnTo>
                      <a:pt x="288" y="266"/>
                    </a:lnTo>
                    <a:lnTo>
                      <a:pt x="303" y="266"/>
                    </a:lnTo>
                    <a:lnTo>
                      <a:pt x="298" y="251"/>
                    </a:lnTo>
                    <a:lnTo>
                      <a:pt x="296" y="243"/>
                    </a:lnTo>
                    <a:lnTo>
                      <a:pt x="298" y="236"/>
                    </a:lnTo>
                    <a:lnTo>
                      <a:pt x="299" y="230"/>
                    </a:lnTo>
                    <a:lnTo>
                      <a:pt x="299" y="225"/>
                    </a:lnTo>
                    <a:lnTo>
                      <a:pt x="298" y="219"/>
                    </a:lnTo>
                    <a:lnTo>
                      <a:pt x="295" y="219"/>
                    </a:lnTo>
                    <a:lnTo>
                      <a:pt x="287" y="216"/>
                    </a:lnTo>
                    <a:lnTo>
                      <a:pt x="281" y="213"/>
                    </a:lnTo>
                    <a:lnTo>
                      <a:pt x="280" y="212"/>
                    </a:lnTo>
                    <a:lnTo>
                      <a:pt x="274" y="209"/>
                    </a:lnTo>
                    <a:lnTo>
                      <a:pt x="273" y="206"/>
                    </a:lnTo>
                    <a:lnTo>
                      <a:pt x="268" y="204"/>
                    </a:lnTo>
                    <a:lnTo>
                      <a:pt x="281" y="191"/>
                    </a:lnTo>
                    <a:lnTo>
                      <a:pt x="284" y="187"/>
                    </a:lnTo>
                    <a:lnTo>
                      <a:pt x="287" y="181"/>
                    </a:lnTo>
                    <a:lnTo>
                      <a:pt x="296" y="171"/>
                    </a:lnTo>
                    <a:lnTo>
                      <a:pt x="296" y="169"/>
                    </a:lnTo>
                    <a:lnTo>
                      <a:pt x="291" y="144"/>
                    </a:lnTo>
                    <a:lnTo>
                      <a:pt x="288" y="144"/>
                    </a:lnTo>
                    <a:lnTo>
                      <a:pt x="280" y="146"/>
                    </a:lnTo>
                    <a:lnTo>
                      <a:pt x="277" y="148"/>
                    </a:lnTo>
                    <a:lnTo>
                      <a:pt x="275" y="148"/>
                    </a:lnTo>
                    <a:lnTo>
                      <a:pt x="274" y="149"/>
                    </a:lnTo>
                    <a:lnTo>
                      <a:pt x="261" y="166"/>
                    </a:lnTo>
                    <a:lnTo>
                      <a:pt x="261" y="169"/>
                    </a:lnTo>
                    <a:lnTo>
                      <a:pt x="260" y="169"/>
                    </a:lnTo>
                    <a:lnTo>
                      <a:pt x="256" y="171"/>
                    </a:lnTo>
                    <a:lnTo>
                      <a:pt x="254" y="173"/>
                    </a:lnTo>
                    <a:lnTo>
                      <a:pt x="253" y="173"/>
                    </a:lnTo>
                    <a:lnTo>
                      <a:pt x="251" y="174"/>
                    </a:lnTo>
                    <a:lnTo>
                      <a:pt x="246" y="176"/>
                    </a:lnTo>
                    <a:lnTo>
                      <a:pt x="243" y="177"/>
                    </a:lnTo>
                    <a:lnTo>
                      <a:pt x="235" y="177"/>
                    </a:lnTo>
                    <a:lnTo>
                      <a:pt x="234" y="176"/>
                    </a:lnTo>
                    <a:lnTo>
                      <a:pt x="227" y="178"/>
                    </a:lnTo>
                    <a:lnTo>
                      <a:pt x="221" y="181"/>
                    </a:lnTo>
                    <a:lnTo>
                      <a:pt x="220" y="181"/>
                    </a:lnTo>
                    <a:lnTo>
                      <a:pt x="215" y="180"/>
                    </a:lnTo>
                    <a:lnTo>
                      <a:pt x="208" y="178"/>
                    </a:lnTo>
                    <a:lnTo>
                      <a:pt x="207" y="178"/>
                    </a:lnTo>
                    <a:lnTo>
                      <a:pt x="204" y="177"/>
                    </a:lnTo>
                    <a:lnTo>
                      <a:pt x="204" y="176"/>
                    </a:lnTo>
                    <a:lnTo>
                      <a:pt x="203" y="176"/>
                    </a:lnTo>
                    <a:lnTo>
                      <a:pt x="203" y="174"/>
                    </a:lnTo>
                    <a:lnTo>
                      <a:pt x="206" y="171"/>
                    </a:lnTo>
                    <a:lnTo>
                      <a:pt x="208" y="166"/>
                    </a:lnTo>
                    <a:lnTo>
                      <a:pt x="208" y="163"/>
                    </a:lnTo>
                    <a:lnTo>
                      <a:pt x="200" y="156"/>
                    </a:lnTo>
                    <a:lnTo>
                      <a:pt x="198" y="155"/>
                    </a:lnTo>
                    <a:lnTo>
                      <a:pt x="189" y="152"/>
                    </a:lnTo>
                    <a:lnTo>
                      <a:pt x="171" y="132"/>
                    </a:lnTo>
                    <a:lnTo>
                      <a:pt x="169" y="132"/>
                    </a:lnTo>
                    <a:lnTo>
                      <a:pt x="167" y="130"/>
                    </a:lnTo>
                    <a:lnTo>
                      <a:pt x="168" y="130"/>
                    </a:lnTo>
                    <a:lnTo>
                      <a:pt x="175" y="131"/>
                    </a:lnTo>
                    <a:lnTo>
                      <a:pt x="191" y="130"/>
                    </a:lnTo>
                    <a:lnTo>
                      <a:pt x="196" y="128"/>
                    </a:lnTo>
                    <a:lnTo>
                      <a:pt x="198" y="127"/>
                    </a:lnTo>
                    <a:lnTo>
                      <a:pt x="204" y="120"/>
                    </a:lnTo>
                    <a:lnTo>
                      <a:pt x="206" y="120"/>
                    </a:lnTo>
                    <a:lnTo>
                      <a:pt x="206" y="118"/>
                    </a:lnTo>
                    <a:lnTo>
                      <a:pt x="208" y="116"/>
                    </a:lnTo>
                    <a:lnTo>
                      <a:pt x="215" y="106"/>
                    </a:lnTo>
                    <a:lnTo>
                      <a:pt x="217" y="106"/>
                    </a:lnTo>
                    <a:lnTo>
                      <a:pt x="224" y="103"/>
                    </a:lnTo>
                    <a:lnTo>
                      <a:pt x="225" y="103"/>
                    </a:lnTo>
                    <a:lnTo>
                      <a:pt x="235" y="118"/>
                    </a:lnTo>
                    <a:lnTo>
                      <a:pt x="238" y="120"/>
                    </a:lnTo>
                    <a:lnTo>
                      <a:pt x="238" y="121"/>
                    </a:lnTo>
                    <a:lnTo>
                      <a:pt x="242" y="121"/>
                    </a:lnTo>
                    <a:lnTo>
                      <a:pt x="250" y="120"/>
                    </a:lnTo>
                    <a:lnTo>
                      <a:pt x="257" y="114"/>
                    </a:lnTo>
                    <a:lnTo>
                      <a:pt x="257" y="111"/>
                    </a:lnTo>
                    <a:lnTo>
                      <a:pt x="260" y="95"/>
                    </a:lnTo>
                    <a:lnTo>
                      <a:pt x="260" y="86"/>
                    </a:lnTo>
                    <a:lnTo>
                      <a:pt x="253" y="82"/>
                    </a:lnTo>
                    <a:lnTo>
                      <a:pt x="246" y="74"/>
                    </a:lnTo>
                    <a:lnTo>
                      <a:pt x="241" y="78"/>
                    </a:lnTo>
                    <a:lnTo>
                      <a:pt x="224" y="91"/>
                    </a:lnTo>
                    <a:lnTo>
                      <a:pt x="224" y="92"/>
                    </a:lnTo>
                    <a:lnTo>
                      <a:pt x="210" y="85"/>
                    </a:lnTo>
                    <a:lnTo>
                      <a:pt x="210" y="84"/>
                    </a:lnTo>
                    <a:lnTo>
                      <a:pt x="207" y="86"/>
                    </a:lnTo>
                    <a:lnTo>
                      <a:pt x="197" y="86"/>
                    </a:lnTo>
                    <a:lnTo>
                      <a:pt x="183" y="91"/>
                    </a:lnTo>
                    <a:lnTo>
                      <a:pt x="176" y="89"/>
                    </a:lnTo>
                    <a:lnTo>
                      <a:pt x="172" y="91"/>
                    </a:lnTo>
                    <a:lnTo>
                      <a:pt x="161" y="92"/>
                    </a:lnTo>
                    <a:lnTo>
                      <a:pt x="158" y="92"/>
                    </a:lnTo>
                    <a:lnTo>
                      <a:pt x="158" y="91"/>
                    </a:lnTo>
                    <a:lnTo>
                      <a:pt x="160" y="89"/>
                    </a:lnTo>
                    <a:lnTo>
                      <a:pt x="161" y="85"/>
                    </a:lnTo>
                    <a:lnTo>
                      <a:pt x="161" y="81"/>
                    </a:lnTo>
                    <a:lnTo>
                      <a:pt x="167" y="57"/>
                    </a:lnTo>
                    <a:lnTo>
                      <a:pt x="165" y="57"/>
                    </a:lnTo>
                    <a:lnTo>
                      <a:pt x="162" y="56"/>
                    </a:lnTo>
                    <a:lnTo>
                      <a:pt x="161" y="54"/>
                    </a:lnTo>
                    <a:lnTo>
                      <a:pt x="157" y="51"/>
                    </a:lnTo>
                    <a:lnTo>
                      <a:pt x="157" y="43"/>
                    </a:lnTo>
                    <a:lnTo>
                      <a:pt x="155" y="37"/>
                    </a:lnTo>
                    <a:lnTo>
                      <a:pt x="155" y="24"/>
                    </a:lnTo>
                    <a:lnTo>
                      <a:pt x="148" y="22"/>
                    </a:lnTo>
                    <a:lnTo>
                      <a:pt x="122" y="5"/>
                    </a:lnTo>
                    <a:lnTo>
                      <a:pt x="116" y="3"/>
                    </a:lnTo>
                    <a:lnTo>
                      <a:pt x="115" y="1"/>
                    </a:lnTo>
                    <a:lnTo>
                      <a:pt x="109" y="0"/>
                    </a:lnTo>
                    <a:lnTo>
                      <a:pt x="108" y="0"/>
                    </a:lnTo>
                    <a:lnTo>
                      <a:pt x="98" y="4"/>
                    </a:lnTo>
                    <a:lnTo>
                      <a:pt x="94" y="7"/>
                    </a:lnTo>
                    <a:lnTo>
                      <a:pt x="90" y="8"/>
                    </a:lnTo>
                    <a:lnTo>
                      <a:pt x="88" y="8"/>
                    </a:lnTo>
                    <a:lnTo>
                      <a:pt x="88" y="1"/>
                    </a:lnTo>
                    <a:lnTo>
                      <a:pt x="7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36" name="Freeform 264">
                <a:extLst>
                  <a:ext uri="{FF2B5EF4-FFF2-40B4-BE49-F238E27FC236}">
                    <a16:creationId xmlns:a16="http://schemas.microsoft.com/office/drawing/2014/main" id="{309DDC24-C50C-3204-58C3-844457EB25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3" y="736"/>
                <a:ext cx="117" cy="122"/>
              </a:xfrm>
              <a:custGeom>
                <a:avLst/>
                <a:gdLst>
                  <a:gd name="T0" fmla="*/ 14 w 467"/>
                  <a:gd name="T1" fmla="*/ 83 h 488"/>
                  <a:gd name="T2" fmla="*/ 6 w 467"/>
                  <a:gd name="T3" fmla="*/ 113 h 488"/>
                  <a:gd name="T4" fmla="*/ 5 w 467"/>
                  <a:gd name="T5" fmla="*/ 148 h 488"/>
                  <a:gd name="T6" fmla="*/ 28 w 467"/>
                  <a:gd name="T7" fmla="*/ 150 h 488"/>
                  <a:gd name="T8" fmla="*/ 69 w 467"/>
                  <a:gd name="T9" fmla="*/ 150 h 488"/>
                  <a:gd name="T10" fmla="*/ 102 w 467"/>
                  <a:gd name="T11" fmla="*/ 170 h 488"/>
                  <a:gd name="T12" fmla="*/ 80 w 467"/>
                  <a:gd name="T13" fmla="*/ 177 h 488"/>
                  <a:gd name="T14" fmla="*/ 51 w 467"/>
                  <a:gd name="T15" fmla="*/ 177 h 488"/>
                  <a:gd name="T16" fmla="*/ 20 w 467"/>
                  <a:gd name="T17" fmla="*/ 190 h 488"/>
                  <a:gd name="T18" fmla="*/ 43 w 467"/>
                  <a:gd name="T19" fmla="*/ 214 h 488"/>
                  <a:gd name="T20" fmla="*/ 48 w 467"/>
                  <a:gd name="T21" fmla="*/ 235 h 488"/>
                  <a:gd name="T22" fmla="*/ 65 w 467"/>
                  <a:gd name="T23" fmla="*/ 240 h 488"/>
                  <a:gd name="T24" fmla="*/ 91 w 467"/>
                  <a:gd name="T25" fmla="*/ 235 h 488"/>
                  <a:gd name="T26" fmla="*/ 106 w 467"/>
                  <a:gd name="T27" fmla="*/ 228 h 488"/>
                  <a:gd name="T28" fmla="*/ 133 w 467"/>
                  <a:gd name="T29" fmla="*/ 203 h 488"/>
                  <a:gd name="T30" fmla="*/ 129 w 467"/>
                  <a:gd name="T31" fmla="*/ 246 h 488"/>
                  <a:gd name="T32" fmla="*/ 126 w 467"/>
                  <a:gd name="T33" fmla="*/ 272 h 488"/>
                  <a:gd name="T34" fmla="*/ 143 w 467"/>
                  <a:gd name="T35" fmla="*/ 295 h 488"/>
                  <a:gd name="T36" fmla="*/ 148 w 467"/>
                  <a:gd name="T37" fmla="*/ 345 h 488"/>
                  <a:gd name="T38" fmla="*/ 197 w 467"/>
                  <a:gd name="T39" fmla="*/ 369 h 488"/>
                  <a:gd name="T40" fmla="*/ 206 w 467"/>
                  <a:gd name="T41" fmla="*/ 405 h 488"/>
                  <a:gd name="T42" fmla="*/ 224 w 467"/>
                  <a:gd name="T43" fmla="*/ 433 h 488"/>
                  <a:gd name="T44" fmla="*/ 243 w 467"/>
                  <a:gd name="T45" fmla="*/ 425 h 488"/>
                  <a:gd name="T46" fmla="*/ 257 w 467"/>
                  <a:gd name="T47" fmla="*/ 455 h 488"/>
                  <a:gd name="T48" fmla="*/ 285 w 467"/>
                  <a:gd name="T49" fmla="*/ 475 h 488"/>
                  <a:gd name="T50" fmla="*/ 305 w 467"/>
                  <a:gd name="T51" fmla="*/ 482 h 488"/>
                  <a:gd name="T52" fmla="*/ 359 w 467"/>
                  <a:gd name="T53" fmla="*/ 425 h 488"/>
                  <a:gd name="T54" fmla="*/ 377 w 467"/>
                  <a:gd name="T55" fmla="*/ 414 h 488"/>
                  <a:gd name="T56" fmla="*/ 366 w 467"/>
                  <a:gd name="T57" fmla="*/ 376 h 488"/>
                  <a:gd name="T58" fmla="*/ 356 w 467"/>
                  <a:gd name="T59" fmla="*/ 332 h 488"/>
                  <a:gd name="T60" fmla="*/ 383 w 467"/>
                  <a:gd name="T61" fmla="*/ 314 h 488"/>
                  <a:gd name="T62" fmla="*/ 412 w 467"/>
                  <a:gd name="T63" fmla="*/ 304 h 488"/>
                  <a:gd name="T64" fmla="*/ 434 w 467"/>
                  <a:gd name="T65" fmla="*/ 297 h 488"/>
                  <a:gd name="T66" fmla="*/ 467 w 467"/>
                  <a:gd name="T67" fmla="*/ 292 h 488"/>
                  <a:gd name="T68" fmla="*/ 454 w 467"/>
                  <a:gd name="T69" fmla="*/ 247 h 488"/>
                  <a:gd name="T70" fmla="*/ 407 w 467"/>
                  <a:gd name="T71" fmla="*/ 222 h 488"/>
                  <a:gd name="T72" fmla="*/ 370 w 467"/>
                  <a:gd name="T73" fmla="*/ 190 h 488"/>
                  <a:gd name="T74" fmla="*/ 351 w 467"/>
                  <a:gd name="T75" fmla="*/ 197 h 488"/>
                  <a:gd name="T76" fmla="*/ 327 w 467"/>
                  <a:gd name="T77" fmla="*/ 183 h 488"/>
                  <a:gd name="T78" fmla="*/ 321 w 467"/>
                  <a:gd name="T79" fmla="*/ 141 h 488"/>
                  <a:gd name="T80" fmla="*/ 317 w 467"/>
                  <a:gd name="T81" fmla="*/ 138 h 488"/>
                  <a:gd name="T82" fmla="*/ 285 w 467"/>
                  <a:gd name="T83" fmla="*/ 116 h 488"/>
                  <a:gd name="T84" fmla="*/ 280 w 467"/>
                  <a:gd name="T85" fmla="*/ 100 h 488"/>
                  <a:gd name="T86" fmla="*/ 293 w 467"/>
                  <a:gd name="T87" fmla="*/ 16 h 488"/>
                  <a:gd name="T88" fmla="*/ 284 w 467"/>
                  <a:gd name="T89" fmla="*/ 13 h 488"/>
                  <a:gd name="T90" fmla="*/ 254 w 467"/>
                  <a:gd name="T91" fmla="*/ 40 h 488"/>
                  <a:gd name="T92" fmla="*/ 229 w 467"/>
                  <a:gd name="T93" fmla="*/ 25 h 488"/>
                  <a:gd name="T94" fmla="*/ 221 w 467"/>
                  <a:gd name="T95" fmla="*/ 2 h 488"/>
                  <a:gd name="T96" fmla="*/ 182 w 467"/>
                  <a:gd name="T97" fmla="*/ 4 h 488"/>
                  <a:gd name="T98" fmla="*/ 156 w 467"/>
                  <a:gd name="T99" fmla="*/ 33 h 488"/>
                  <a:gd name="T100" fmla="*/ 136 w 467"/>
                  <a:gd name="T101" fmla="*/ 52 h 488"/>
                  <a:gd name="T102" fmla="*/ 116 w 467"/>
                  <a:gd name="T103" fmla="*/ 50 h 488"/>
                  <a:gd name="T104" fmla="*/ 105 w 467"/>
                  <a:gd name="T105" fmla="*/ 62 h 488"/>
                  <a:gd name="T106" fmla="*/ 83 w 467"/>
                  <a:gd name="T107" fmla="*/ 76 h 4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467" h="488">
                    <a:moveTo>
                      <a:pt x="63" y="70"/>
                    </a:moveTo>
                    <a:lnTo>
                      <a:pt x="36" y="69"/>
                    </a:lnTo>
                    <a:lnTo>
                      <a:pt x="36" y="73"/>
                    </a:lnTo>
                    <a:lnTo>
                      <a:pt x="31" y="84"/>
                    </a:lnTo>
                    <a:lnTo>
                      <a:pt x="17" y="84"/>
                    </a:lnTo>
                    <a:lnTo>
                      <a:pt x="14" y="83"/>
                    </a:lnTo>
                    <a:lnTo>
                      <a:pt x="0" y="81"/>
                    </a:lnTo>
                    <a:lnTo>
                      <a:pt x="0" y="83"/>
                    </a:lnTo>
                    <a:lnTo>
                      <a:pt x="0" y="96"/>
                    </a:lnTo>
                    <a:lnTo>
                      <a:pt x="2" y="102"/>
                    </a:lnTo>
                    <a:lnTo>
                      <a:pt x="2" y="110"/>
                    </a:lnTo>
                    <a:lnTo>
                      <a:pt x="6" y="113"/>
                    </a:lnTo>
                    <a:lnTo>
                      <a:pt x="7" y="115"/>
                    </a:lnTo>
                    <a:lnTo>
                      <a:pt x="10" y="116"/>
                    </a:lnTo>
                    <a:lnTo>
                      <a:pt x="12" y="116"/>
                    </a:lnTo>
                    <a:lnTo>
                      <a:pt x="6" y="140"/>
                    </a:lnTo>
                    <a:lnTo>
                      <a:pt x="6" y="144"/>
                    </a:lnTo>
                    <a:lnTo>
                      <a:pt x="5" y="148"/>
                    </a:lnTo>
                    <a:lnTo>
                      <a:pt x="3" y="150"/>
                    </a:lnTo>
                    <a:lnTo>
                      <a:pt x="3" y="151"/>
                    </a:lnTo>
                    <a:lnTo>
                      <a:pt x="6" y="151"/>
                    </a:lnTo>
                    <a:lnTo>
                      <a:pt x="17" y="150"/>
                    </a:lnTo>
                    <a:lnTo>
                      <a:pt x="21" y="148"/>
                    </a:lnTo>
                    <a:lnTo>
                      <a:pt x="28" y="150"/>
                    </a:lnTo>
                    <a:lnTo>
                      <a:pt x="42" y="145"/>
                    </a:lnTo>
                    <a:lnTo>
                      <a:pt x="52" y="145"/>
                    </a:lnTo>
                    <a:lnTo>
                      <a:pt x="55" y="143"/>
                    </a:lnTo>
                    <a:lnTo>
                      <a:pt x="55" y="144"/>
                    </a:lnTo>
                    <a:lnTo>
                      <a:pt x="69" y="151"/>
                    </a:lnTo>
                    <a:lnTo>
                      <a:pt x="69" y="150"/>
                    </a:lnTo>
                    <a:lnTo>
                      <a:pt x="86" y="137"/>
                    </a:lnTo>
                    <a:lnTo>
                      <a:pt x="91" y="133"/>
                    </a:lnTo>
                    <a:lnTo>
                      <a:pt x="98" y="141"/>
                    </a:lnTo>
                    <a:lnTo>
                      <a:pt x="105" y="145"/>
                    </a:lnTo>
                    <a:lnTo>
                      <a:pt x="105" y="154"/>
                    </a:lnTo>
                    <a:lnTo>
                      <a:pt x="102" y="170"/>
                    </a:lnTo>
                    <a:lnTo>
                      <a:pt x="102" y="173"/>
                    </a:lnTo>
                    <a:lnTo>
                      <a:pt x="95" y="179"/>
                    </a:lnTo>
                    <a:lnTo>
                      <a:pt x="87" y="180"/>
                    </a:lnTo>
                    <a:lnTo>
                      <a:pt x="83" y="180"/>
                    </a:lnTo>
                    <a:lnTo>
                      <a:pt x="83" y="179"/>
                    </a:lnTo>
                    <a:lnTo>
                      <a:pt x="80" y="177"/>
                    </a:lnTo>
                    <a:lnTo>
                      <a:pt x="70" y="162"/>
                    </a:lnTo>
                    <a:lnTo>
                      <a:pt x="69" y="162"/>
                    </a:lnTo>
                    <a:lnTo>
                      <a:pt x="62" y="165"/>
                    </a:lnTo>
                    <a:lnTo>
                      <a:pt x="60" y="165"/>
                    </a:lnTo>
                    <a:lnTo>
                      <a:pt x="53" y="175"/>
                    </a:lnTo>
                    <a:lnTo>
                      <a:pt x="51" y="177"/>
                    </a:lnTo>
                    <a:lnTo>
                      <a:pt x="51" y="179"/>
                    </a:lnTo>
                    <a:lnTo>
                      <a:pt x="49" y="179"/>
                    </a:lnTo>
                    <a:lnTo>
                      <a:pt x="43" y="186"/>
                    </a:lnTo>
                    <a:lnTo>
                      <a:pt x="41" y="187"/>
                    </a:lnTo>
                    <a:lnTo>
                      <a:pt x="36" y="189"/>
                    </a:lnTo>
                    <a:lnTo>
                      <a:pt x="20" y="190"/>
                    </a:lnTo>
                    <a:lnTo>
                      <a:pt x="13" y="189"/>
                    </a:lnTo>
                    <a:lnTo>
                      <a:pt x="12" y="189"/>
                    </a:lnTo>
                    <a:lnTo>
                      <a:pt x="14" y="191"/>
                    </a:lnTo>
                    <a:lnTo>
                      <a:pt x="16" y="191"/>
                    </a:lnTo>
                    <a:lnTo>
                      <a:pt x="34" y="211"/>
                    </a:lnTo>
                    <a:lnTo>
                      <a:pt x="43" y="214"/>
                    </a:lnTo>
                    <a:lnTo>
                      <a:pt x="45" y="215"/>
                    </a:lnTo>
                    <a:lnTo>
                      <a:pt x="53" y="222"/>
                    </a:lnTo>
                    <a:lnTo>
                      <a:pt x="53" y="225"/>
                    </a:lnTo>
                    <a:lnTo>
                      <a:pt x="51" y="230"/>
                    </a:lnTo>
                    <a:lnTo>
                      <a:pt x="48" y="233"/>
                    </a:lnTo>
                    <a:lnTo>
                      <a:pt x="48" y="235"/>
                    </a:lnTo>
                    <a:lnTo>
                      <a:pt x="49" y="235"/>
                    </a:lnTo>
                    <a:lnTo>
                      <a:pt x="49" y="236"/>
                    </a:lnTo>
                    <a:lnTo>
                      <a:pt x="52" y="237"/>
                    </a:lnTo>
                    <a:lnTo>
                      <a:pt x="53" y="237"/>
                    </a:lnTo>
                    <a:lnTo>
                      <a:pt x="60" y="239"/>
                    </a:lnTo>
                    <a:lnTo>
                      <a:pt x="65" y="240"/>
                    </a:lnTo>
                    <a:lnTo>
                      <a:pt x="66" y="240"/>
                    </a:lnTo>
                    <a:lnTo>
                      <a:pt x="72" y="237"/>
                    </a:lnTo>
                    <a:lnTo>
                      <a:pt x="79" y="235"/>
                    </a:lnTo>
                    <a:lnTo>
                      <a:pt x="80" y="236"/>
                    </a:lnTo>
                    <a:lnTo>
                      <a:pt x="88" y="236"/>
                    </a:lnTo>
                    <a:lnTo>
                      <a:pt x="91" y="235"/>
                    </a:lnTo>
                    <a:lnTo>
                      <a:pt x="96" y="233"/>
                    </a:lnTo>
                    <a:lnTo>
                      <a:pt x="98" y="232"/>
                    </a:lnTo>
                    <a:lnTo>
                      <a:pt x="99" y="232"/>
                    </a:lnTo>
                    <a:lnTo>
                      <a:pt x="101" y="230"/>
                    </a:lnTo>
                    <a:lnTo>
                      <a:pt x="105" y="228"/>
                    </a:lnTo>
                    <a:lnTo>
                      <a:pt x="106" y="228"/>
                    </a:lnTo>
                    <a:lnTo>
                      <a:pt x="106" y="225"/>
                    </a:lnTo>
                    <a:lnTo>
                      <a:pt x="119" y="208"/>
                    </a:lnTo>
                    <a:lnTo>
                      <a:pt x="120" y="207"/>
                    </a:lnTo>
                    <a:lnTo>
                      <a:pt x="122" y="207"/>
                    </a:lnTo>
                    <a:lnTo>
                      <a:pt x="125" y="205"/>
                    </a:lnTo>
                    <a:lnTo>
                      <a:pt x="133" y="203"/>
                    </a:lnTo>
                    <a:lnTo>
                      <a:pt x="136" y="203"/>
                    </a:lnTo>
                    <a:lnTo>
                      <a:pt x="140" y="218"/>
                    </a:lnTo>
                    <a:lnTo>
                      <a:pt x="141" y="228"/>
                    </a:lnTo>
                    <a:lnTo>
                      <a:pt x="141" y="230"/>
                    </a:lnTo>
                    <a:lnTo>
                      <a:pt x="132" y="240"/>
                    </a:lnTo>
                    <a:lnTo>
                      <a:pt x="129" y="246"/>
                    </a:lnTo>
                    <a:lnTo>
                      <a:pt x="126" y="250"/>
                    </a:lnTo>
                    <a:lnTo>
                      <a:pt x="113" y="263"/>
                    </a:lnTo>
                    <a:lnTo>
                      <a:pt x="118" y="265"/>
                    </a:lnTo>
                    <a:lnTo>
                      <a:pt x="119" y="268"/>
                    </a:lnTo>
                    <a:lnTo>
                      <a:pt x="125" y="271"/>
                    </a:lnTo>
                    <a:lnTo>
                      <a:pt x="126" y="272"/>
                    </a:lnTo>
                    <a:lnTo>
                      <a:pt x="132" y="275"/>
                    </a:lnTo>
                    <a:lnTo>
                      <a:pt x="140" y="278"/>
                    </a:lnTo>
                    <a:lnTo>
                      <a:pt x="143" y="278"/>
                    </a:lnTo>
                    <a:lnTo>
                      <a:pt x="144" y="284"/>
                    </a:lnTo>
                    <a:lnTo>
                      <a:pt x="144" y="289"/>
                    </a:lnTo>
                    <a:lnTo>
                      <a:pt x="143" y="295"/>
                    </a:lnTo>
                    <a:lnTo>
                      <a:pt x="141" y="302"/>
                    </a:lnTo>
                    <a:lnTo>
                      <a:pt x="143" y="310"/>
                    </a:lnTo>
                    <a:lnTo>
                      <a:pt x="148" y="325"/>
                    </a:lnTo>
                    <a:lnTo>
                      <a:pt x="148" y="328"/>
                    </a:lnTo>
                    <a:lnTo>
                      <a:pt x="150" y="337"/>
                    </a:lnTo>
                    <a:lnTo>
                      <a:pt x="148" y="345"/>
                    </a:lnTo>
                    <a:lnTo>
                      <a:pt x="148" y="347"/>
                    </a:lnTo>
                    <a:lnTo>
                      <a:pt x="156" y="348"/>
                    </a:lnTo>
                    <a:lnTo>
                      <a:pt x="162" y="351"/>
                    </a:lnTo>
                    <a:lnTo>
                      <a:pt x="168" y="352"/>
                    </a:lnTo>
                    <a:lnTo>
                      <a:pt x="180" y="362"/>
                    </a:lnTo>
                    <a:lnTo>
                      <a:pt x="197" y="369"/>
                    </a:lnTo>
                    <a:lnTo>
                      <a:pt x="197" y="384"/>
                    </a:lnTo>
                    <a:lnTo>
                      <a:pt x="199" y="388"/>
                    </a:lnTo>
                    <a:lnTo>
                      <a:pt x="194" y="391"/>
                    </a:lnTo>
                    <a:lnTo>
                      <a:pt x="193" y="391"/>
                    </a:lnTo>
                    <a:lnTo>
                      <a:pt x="193" y="397"/>
                    </a:lnTo>
                    <a:lnTo>
                      <a:pt x="206" y="405"/>
                    </a:lnTo>
                    <a:lnTo>
                      <a:pt x="207" y="411"/>
                    </a:lnTo>
                    <a:lnTo>
                      <a:pt x="204" y="411"/>
                    </a:lnTo>
                    <a:lnTo>
                      <a:pt x="201" y="421"/>
                    </a:lnTo>
                    <a:lnTo>
                      <a:pt x="217" y="431"/>
                    </a:lnTo>
                    <a:lnTo>
                      <a:pt x="218" y="433"/>
                    </a:lnTo>
                    <a:lnTo>
                      <a:pt x="224" y="433"/>
                    </a:lnTo>
                    <a:lnTo>
                      <a:pt x="226" y="429"/>
                    </a:lnTo>
                    <a:lnTo>
                      <a:pt x="228" y="429"/>
                    </a:lnTo>
                    <a:lnTo>
                      <a:pt x="228" y="427"/>
                    </a:lnTo>
                    <a:lnTo>
                      <a:pt x="238" y="422"/>
                    </a:lnTo>
                    <a:lnTo>
                      <a:pt x="239" y="422"/>
                    </a:lnTo>
                    <a:lnTo>
                      <a:pt x="243" y="425"/>
                    </a:lnTo>
                    <a:lnTo>
                      <a:pt x="257" y="437"/>
                    </a:lnTo>
                    <a:lnTo>
                      <a:pt x="263" y="436"/>
                    </a:lnTo>
                    <a:lnTo>
                      <a:pt x="263" y="440"/>
                    </a:lnTo>
                    <a:lnTo>
                      <a:pt x="260" y="451"/>
                    </a:lnTo>
                    <a:lnTo>
                      <a:pt x="259" y="452"/>
                    </a:lnTo>
                    <a:lnTo>
                      <a:pt x="257" y="455"/>
                    </a:lnTo>
                    <a:lnTo>
                      <a:pt x="257" y="461"/>
                    </a:lnTo>
                    <a:lnTo>
                      <a:pt x="260" y="464"/>
                    </a:lnTo>
                    <a:lnTo>
                      <a:pt x="270" y="461"/>
                    </a:lnTo>
                    <a:lnTo>
                      <a:pt x="277" y="454"/>
                    </a:lnTo>
                    <a:lnTo>
                      <a:pt x="281" y="458"/>
                    </a:lnTo>
                    <a:lnTo>
                      <a:pt x="285" y="475"/>
                    </a:lnTo>
                    <a:lnTo>
                      <a:pt x="292" y="483"/>
                    </a:lnTo>
                    <a:lnTo>
                      <a:pt x="292" y="485"/>
                    </a:lnTo>
                    <a:lnTo>
                      <a:pt x="295" y="485"/>
                    </a:lnTo>
                    <a:lnTo>
                      <a:pt x="303" y="488"/>
                    </a:lnTo>
                    <a:lnTo>
                      <a:pt x="303" y="485"/>
                    </a:lnTo>
                    <a:lnTo>
                      <a:pt x="305" y="482"/>
                    </a:lnTo>
                    <a:lnTo>
                      <a:pt x="317" y="468"/>
                    </a:lnTo>
                    <a:lnTo>
                      <a:pt x="326" y="450"/>
                    </a:lnTo>
                    <a:lnTo>
                      <a:pt x="337" y="440"/>
                    </a:lnTo>
                    <a:lnTo>
                      <a:pt x="341" y="433"/>
                    </a:lnTo>
                    <a:lnTo>
                      <a:pt x="341" y="431"/>
                    </a:lnTo>
                    <a:lnTo>
                      <a:pt x="359" y="425"/>
                    </a:lnTo>
                    <a:lnTo>
                      <a:pt x="366" y="427"/>
                    </a:lnTo>
                    <a:lnTo>
                      <a:pt x="370" y="419"/>
                    </a:lnTo>
                    <a:lnTo>
                      <a:pt x="373" y="416"/>
                    </a:lnTo>
                    <a:lnTo>
                      <a:pt x="374" y="416"/>
                    </a:lnTo>
                    <a:lnTo>
                      <a:pt x="377" y="415"/>
                    </a:lnTo>
                    <a:lnTo>
                      <a:pt x="377" y="414"/>
                    </a:lnTo>
                    <a:lnTo>
                      <a:pt x="367" y="405"/>
                    </a:lnTo>
                    <a:lnTo>
                      <a:pt x="362" y="398"/>
                    </a:lnTo>
                    <a:lnTo>
                      <a:pt x="363" y="391"/>
                    </a:lnTo>
                    <a:lnTo>
                      <a:pt x="370" y="384"/>
                    </a:lnTo>
                    <a:lnTo>
                      <a:pt x="367" y="376"/>
                    </a:lnTo>
                    <a:lnTo>
                      <a:pt x="366" y="376"/>
                    </a:lnTo>
                    <a:lnTo>
                      <a:pt x="350" y="367"/>
                    </a:lnTo>
                    <a:lnTo>
                      <a:pt x="350" y="366"/>
                    </a:lnTo>
                    <a:lnTo>
                      <a:pt x="348" y="366"/>
                    </a:lnTo>
                    <a:lnTo>
                      <a:pt x="345" y="356"/>
                    </a:lnTo>
                    <a:lnTo>
                      <a:pt x="347" y="356"/>
                    </a:lnTo>
                    <a:lnTo>
                      <a:pt x="356" y="332"/>
                    </a:lnTo>
                    <a:lnTo>
                      <a:pt x="356" y="331"/>
                    </a:lnTo>
                    <a:lnTo>
                      <a:pt x="359" y="331"/>
                    </a:lnTo>
                    <a:lnTo>
                      <a:pt x="372" y="327"/>
                    </a:lnTo>
                    <a:lnTo>
                      <a:pt x="379" y="320"/>
                    </a:lnTo>
                    <a:lnTo>
                      <a:pt x="381" y="316"/>
                    </a:lnTo>
                    <a:lnTo>
                      <a:pt x="383" y="314"/>
                    </a:lnTo>
                    <a:lnTo>
                      <a:pt x="400" y="311"/>
                    </a:lnTo>
                    <a:lnTo>
                      <a:pt x="404" y="311"/>
                    </a:lnTo>
                    <a:lnTo>
                      <a:pt x="407" y="307"/>
                    </a:lnTo>
                    <a:lnTo>
                      <a:pt x="408" y="309"/>
                    </a:lnTo>
                    <a:lnTo>
                      <a:pt x="410" y="309"/>
                    </a:lnTo>
                    <a:lnTo>
                      <a:pt x="412" y="304"/>
                    </a:lnTo>
                    <a:lnTo>
                      <a:pt x="414" y="303"/>
                    </a:lnTo>
                    <a:lnTo>
                      <a:pt x="415" y="303"/>
                    </a:lnTo>
                    <a:lnTo>
                      <a:pt x="418" y="302"/>
                    </a:lnTo>
                    <a:lnTo>
                      <a:pt x="430" y="299"/>
                    </a:lnTo>
                    <a:lnTo>
                      <a:pt x="432" y="299"/>
                    </a:lnTo>
                    <a:lnTo>
                      <a:pt x="434" y="297"/>
                    </a:lnTo>
                    <a:lnTo>
                      <a:pt x="441" y="296"/>
                    </a:lnTo>
                    <a:lnTo>
                      <a:pt x="453" y="296"/>
                    </a:lnTo>
                    <a:lnTo>
                      <a:pt x="454" y="297"/>
                    </a:lnTo>
                    <a:lnTo>
                      <a:pt x="456" y="296"/>
                    </a:lnTo>
                    <a:lnTo>
                      <a:pt x="460" y="296"/>
                    </a:lnTo>
                    <a:lnTo>
                      <a:pt x="467" y="292"/>
                    </a:lnTo>
                    <a:lnTo>
                      <a:pt x="467" y="287"/>
                    </a:lnTo>
                    <a:lnTo>
                      <a:pt x="465" y="279"/>
                    </a:lnTo>
                    <a:lnTo>
                      <a:pt x="465" y="274"/>
                    </a:lnTo>
                    <a:lnTo>
                      <a:pt x="465" y="272"/>
                    </a:lnTo>
                    <a:lnTo>
                      <a:pt x="461" y="260"/>
                    </a:lnTo>
                    <a:lnTo>
                      <a:pt x="454" y="247"/>
                    </a:lnTo>
                    <a:lnTo>
                      <a:pt x="451" y="246"/>
                    </a:lnTo>
                    <a:lnTo>
                      <a:pt x="448" y="242"/>
                    </a:lnTo>
                    <a:lnTo>
                      <a:pt x="437" y="239"/>
                    </a:lnTo>
                    <a:lnTo>
                      <a:pt x="436" y="239"/>
                    </a:lnTo>
                    <a:lnTo>
                      <a:pt x="411" y="221"/>
                    </a:lnTo>
                    <a:lnTo>
                      <a:pt x="407" y="222"/>
                    </a:lnTo>
                    <a:lnTo>
                      <a:pt x="398" y="222"/>
                    </a:lnTo>
                    <a:lnTo>
                      <a:pt x="397" y="221"/>
                    </a:lnTo>
                    <a:lnTo>
                      <a:pt x="397" y="215"/>
                    </a:lnTo>
                    <a:lnTo>
                      <a:pt x="395" y="210"/>
                    </a:lnTo>
                    <a:lnTo>
                      <a:pt x="374" y="190"/>
                    </a:lnTo>
                    <a:lnTo>
                      <a:pt x="370" y="190"/>
                    </a:lnTo>
                    <a:lnTo>
                      <a:pt x="367" y="191"/>
                    </a:lnTo>
                    <a:lnTo>
                      <a:pt x="366" y="191"/>
                    </a:lnTo>
                    <a:lnTo>
                      <a:pt x="366" y="193"/>
                    </a:lnTo>
                    <a:lnTo>
                      <a:pt x="367" y="200"/>
                    </a:lnTo>
                    <a:lnTo>
                      <a:pt x="354" y="200"/>
                    </a:lnTo>
                    <a:lnTo>
                      <a:pt x="351" y="197"/>
                    </a:lnTo>
                    <a:lnTo>
                      <a:pt x="350" y="197"/>
                    </a:lnTo>
                    <a:lnTo>
                      <a:pt x="347" y="194"/>
                    </a:lnTo>
                    <a:lnTo>
                      <a:pt x="341" y="186"/>
                    </a:lnTo>
                    <a:lnTo>
                      <a:pt x="341" y="184"/>
                    </a:lnTo>
                    <a:lnTo>
                      <a:pt x="330" y="184"/>
                    </a:lnTo>
                    <a:lnTo>
                      <a:pt x="327" y="183"/>
                    </a:lnTo>
                    <a:lnTo>
                      <a:pt x="326" y="183"/>
                    </a:lnTo>
                    <a:lnTo>
                      <a:pt x="327" y="179"/>
                    </a:lnTo>
                    <a:lnTo>
                      <a:pt x="327" y="168"/>
                    </a:lnTo>
                    <a:lnTo>
                      <a:pt x="323" y="155"/>
                    </a:lnTo>
                    <a:lnTo>
                      <a:pt x="323" y="150"/>
                    </a:lnTo>
                    <a:lnTo>
                      <a:pt x="321" y="141"/>
                    </a:lnTo>
                    <a:lnTo>
                      <a:pt x="323" y="141"/>
                    </a:lnTo>
                    <a:lnTo>
                      <a:pt x="323" y="140"/>
                    </a:lnTo>
                    <a:lnTo>
                      <a:pt x="324" y="138"/>
                    </a:lnTo>
                    <a:lnTo>
                      <a:pt x="324" y="136"/>
                    </a:lnTo>
                    <a:lnTo>
                      <a:pt x="320" y="136"/>
                    </a:lnTo>
                    <a:lnTo>
                      <a:pt x="317" y="138"/>
                    </a:lnTo>
                    <a:lnTo>
                      <a:pt x="314" y="140"/>
                    </a:lnTo>
                    <a:lnTo>
                      <a:pt x="307" y="140"/>
                    </a:lnTo>
                    <a:lnTo>
                      <a:pt x="296" y="134"/>
                    </a:lnTo>
                    <a:lnTo>
                      <a:pt x="287" y="127"/>
                    </a:lnTo>
                    <a:lnTo>
                      <a:pt x="285" y="122"/>
                    </a:lnTo>
                    <a:lnTo>
                      <a:pt x="285" y="116"/>
                    </a:lnTo>
                    <a:lnTo>
                      <a:pt x="284" y="113"/>
                    </a:lnTo>
                    <a:lnTo>
                      <a:pt x="280" y="109"/>
                    </a:lnTo>
                    <a:lnTo>
                      <a:pt x="280" y="107"/>
                    </a:lnTo>
                    <a:lnTo>
                      <a:pt x="278" y="106"/>
                    </a:lnTo>
                    <a:lnTo>
                      <a:pt x="281" y="100"/>
                    </a:lnTo>
                    <a:lnTo>
                      <a:pt x="280" y="100"/>
                    </a:lnTo>
                    <a:lnTo>
                      <a:pt x="270" y="98"/>
                    </a:lnTo>
                    <a:lnTo>
                      <a:pt x="270" y="95"/>
                    </a:lnTo>
                    <a:lnTo>
                      <a:pt x="277" y="38"/>
                    </a:lnTo>
                    <a:lnTo>
                      <a:pt x="280" y="33"/>
                    </a:lnTo>
                    <a:lnTo>
                      <a:pt x="285" y="29"/>
                    </a:lnTo>
                    <a:lnTo>
                      <a:pt x="293" y="16"/>
                    </a:lnTo>
                    <a:lnTo>
                      <a:pt x="293" y="14"/>
                    </a:lnTo>
                    <a:lnTo>
                      <a:pt x="292" y="16"/>
                    </a:lnTo>
                    <a:lnTo>
                      <a:pt x="289" y="16"/>
                    </a:lnTo>
                    <a:lnTo>
                      <a:pt x="287" y="14"/>
                    </a:lnTo>
                    <a:lnTo>
                      <a:pt x="284" y="14"/>
                    </a:lnTo>
                    <a:lnTo>
                      <a:pt x="284" y="13"/>
                    </a:lnTo>
                    <a:lnTo>
                      <a:pt x="283" y="11"/>
                    </a:lnTo>
                    <a:lnTo>
                      <a:pt x="268" y="7"/>
                    </a:lnTo>
                    <a:lnTo>
                      <a:pt x="268" y="9"/>
                    </a:lnTo>
                    <a:lnTo>
                      <a:pt x="270" y="17"/>
                    </a:lnTo>
                    <a:lnTo>
                      <a:pt x="267" y="25"/>
                    </a:lnTo>
                    <a:lnTo>
                      <a:pt x="254" y="40"/>
                    </a:lnTo>
                    <a:lnTo>
                      <a:pt x="253" y="40"/>
                    </a:lnTo>
                    <a:lnTo>
                      <a:pt x="243" y="42"/>
                    </a:lnTo>
                    <a:lnTo>
                      <a:pt x="242" y="40"/>
                    </a:lnTo>
                    <a:lnTo>
                      <a:pt x="239" y="43"/>
                    </a:lnTo>
                    <a:lnTo>
                      <a:pt x="235" y="40"/>
                    </a:lnTo>
                    <a:lnTo>
                      <a:pt x="229" y="25"/>
                    </a:lnTo>
                    <a:lnTo>
                      <a:pt x="228" y="20"/>
                    </a:lnTo>
                    <a:lnTo>
                      <a:pt x="229" y="10"/>
                    </a:lnTo>
                    <a:lnTo>
                      <a:pt x="231" y="6"/>
                    </a:lnTo>
                    <a:lnTo>
                      <a:pt x="226" y="0"/>
                    </a:lnTo>
                    <a:lnTo>
                      <a:pt x="225" y="0"/>
                    </a:lnTo>
                    <a:lnTo>
                      <a:pt x="221" y="2"/>
                    </a:lnTo>
                    <a:lnTo>
                      <a:pt x="207" y="2"/>
                    </a:lnTo>
                    <a:lnTo>
                      <a:pt x="201" y="4"/>
                    </a:lnTo>
                    <a:lnTo>
                      <a:pt x="196" y="4"/>
                    </a:lnTo>
                    <a:lnTo>
                      <a:pt x="193" y="3"/>
                    </a:lnTo>
                    <a:lnTo>
                      <a:pt x="192" y="3"/>
                    </a:lnTo>
                    <a:lnTo>
                      <a:pt x="182" y="4"/>
                    </a:lnTo>
                    <a:lnTo>
                      <a:pt x="176" y="6"/>
                    </a:lnTo>
                    <a:lnTo>
                      <a:pt x="175" y="7"/>
                    </a:lnTo>
                    <a:lnTo>
                      <a:pt x="175" y="11"/>
                    </a:lnTo>
                    <a:lnTo>
                      <a:pt x="163" y="23"/>
                    </a:lnTo>
                    <a:lnTo>
                      <a:pt x="158" y="31"/>
                    </a:lnTo>
                    <a:lnTo>
                      <a:pt x="156" y="33"/>
                    </a:lnTo>
                    <a:lnTo>
                      <a:pt x="154" y="33"/>
                    </a:lnTo>
                    <a:lnTo>
                      <a:pt x="144" y="47"/>
                    </a:lnTo>
                    <a:lnTo>
                      <a:pt x="144" y="49"/>
                    </a:lnTo>
                    <a:lnTo>
                      <a:pt x="143" y="50"/>
                    </a:lnTo>
                    <a:lnTo>
                      <a:pt x="137" y="50"/>
                    </a:lnTo>
                    <a:lnTo>
                      <a:pt x="136" y="52"/>
                    </a:lnTo>
                    <a:lnTo>
                      <a:pt x="133" y="52"/>
                    </a:lnTo>
                    <a:lnTo>
                      <a:pt x="126" y="53"/>
                    </a:lnTo>
                    <a:lnTo>
                      <a:pt x="123" y="55"/>
                    </a:lnTo>
                    <a:lnTo>
                      <a:pt x="122" y="53"/>
                    </a:lnTo>
                    <a:lnTo>
                      <a:pt x="118" y="52"/>
                    </a:lnTo>
                    <a:lnTo>
                      <a:pt x="116" y="50"/>
                    </a:lnTo>
                    <a:lnTo>
                      <a:pt x="115" y="47"/>
                    </a:lnTo>
                    <a:lnTo>
                      <a:pt x="113" y="46"/>
                    </a:lnTo>
                    <a:lnTo>
                      <a:pt x="109" y="45"/>
                    </a:lnTo>
                    <a:lnTo>
                      <a:pt x="108" y="46"/>
                    </a:lnTo>
                    <a:lnTo>
                      <a:pt x="105" y="53"/>
                    </a:lnTo>
                    <a:lnTo>
                      <a:pt x="105" y="62"/>
                    </a:lnTo>
                    <a:lnTo>
                      <a:pt x="102" y="63"/>
                    </a:lnTo>
                    <a:lnTo>
                      <a:pt x="94" y="70"/>
                    </a:lnTo>
                    <a:lnTo>
                      <a:pt x="86" y="73"/>
                    </a:lnTo>
                    <a:lnTo>
                      <a:pt x="86" y="76"/>
                    </a:lnTo>
                    <a:lnTo>
                      <a:pt x="84" y="77"/>
                    </a:lnTo>
                    <a:lnTo>
                      <a:pt x="83" y="76"/>
                    </a:lnTo>
                    <a:lnTo>
                      <a:pt x="63" y="7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37" name="Freeform 265">
                <a:extLst>
                  <a:ext uri="{FF2B5EF4-FFF2-40B4-BE49-F238E27FC236}">
                    <a16:creationId xmlns:a16="http://schemas.microsoft.com/office/drawing/2014/main" id="{70287E90-6363-9B3D-A48C-D296AA9372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9" y="776"/>
                <a:ext cx="251" cy="151"/>
              </a:xfrm>
              <a:custGeom>
                <a:avLst/>
                <a:gdLst>
                  <a:gd name="T0" fmla="*/ 235 w 1003"/>
                  <a:gd name="T1" fmla="*/ 31 h 604"/>
                  <a:gd name="T2" fmla="*/ 254 w 1003"/>
                  <a:gd name="T3" fmla="*/ 72 h 604"/>
                  <a:gd name="T4" fmla="*/ 257 w 1003"/>
                  <a:gd name="T5" fmla="*/ 100 h 604"/>
                  <a:gd name="T6" fmla="*/ 218 w 1003"/>
                  <a:gd name="T7" fmla="*/ 98 h 604"/>
                  <a:gd name="T8" fmla="*/ 163 w 1003"/>
                  <a:gd name="T9" fmla="*/ 97 h 604"/>
                  <a:gd name="T10" fmla="*/ 120 w 1003"/>
                  <a:gd name="T11" fmla="*/ 111 h 604"/>
                  <a:gd name="T12" fmla="*/ 89 w 1003"/>
                  <a:gd name="T13" fmla="*/ 134 h 604"/>
                  <a:gd name="T14" fmla="*/ 62 w 1003"/>
                  <a:gd name="T15" fmla="*/ 144 h 604"/>
                  <a:gd name="T16" fmla="*/ 11 w 1003"/>
                  <a:gd name="T17" fmla="*/ 169 h 604"/>
                  <a:gd name="T18" fmla="*/ 18 w 1003"/>
                  <a:gd name="T19" fmla="*/ 228 h 604"/>
                  <a:gd name="T20" fmla="*/ 21 w 1003"/>
                  <a:gd name="T21" fmla="*/ 267 h 604"/>
                  <a:gd name="T22" fmla="*/ 45 w 1003"/>
                  <a:gd name="T23" fmla="*/ 305 h 604"/>
                  <a:gd name="T24" fmla="*/ 18 w 1003"/>
                  <a:gd name="T25" fmla="*/ 338 h 604"/>
                  <a:gd name="T26" fmla="*/ 53 w 1003"/>
                  <a:gd name="T27" fmla="*/ 366 h 604"/>
                  <a:gd name="T28" fmla="*/ 55 w 1003"/>
                  <a:gd name="T29" fmla="*/ 380 h 604"/>
                  <a:gd name="T30" fmla="*/ 74 w 1003"/>
                  <a:gd name="T31" fmla="*/ 373 h 604"/>
                  <a:gd name="T32" fmla="*/ 82 w 1003"/>
                  <a:gd name="T33" fmla="*/ 411 h 604"/>
                  <a:gd name="T34" fmla="*/ 136 w 1003"/>
                  <a:gd name="T35" fmla="*/ 425 h 604"/>
                  <a:gd name="T36" fmla="*/ 101 w 1003"/>
                  <a:gd name="T37" fmla="*/ 467 h 604"/>
                  <a:gd name="T38" fmla="*/ 112 w 1003"/>
                  <a:gd name="T39" fmla="*/ 507 h 604"/>
                  <a:gd name="T40" fmla="*/ 145 w 1003"/>
                  <a:gd name="T41" fmla="*/ 507 h 604"/>
                  <a:gd name="T42" fmla="*/ 192 w 1003"/>
                  <a:gd name="T43" fmla="*/ 491 h 604"/>
                  <a:gd name="T44" fmla="*/ 197 w 1003"/>
                  <a:gd name="T45" fmla="*/ 464 h 604"/>
                  <a:gd name="T46" fmla="*/ 249 w 1003"/>
                  <a:gd name="T47" fmla="*/ 431 h 604"/>
                  <a:gd name="T48" fmla="*/ 246 w 1003"/>
                  <a:gd name="T49" fmla="*/ 464 h 604"/>
                  <a:gd name="T50" fmla="*/ 279 w 1003"/>
                  <a:gd name="T51" fmla="*/ 499 h 604"/>
                  <a:gd name="T52" fmla="*/ 300 w 1003"/>
                  <a:gd name="T53" fmla="*/ 512 h 604"/>
                  <a:gd name="T54" fmla="*/ 319 w 1003"/>
                  <a:gd name="T55" fmla="*/ 481 h 604"/>
                  <a:gd name="T56" fmla="*/ 348 w 1003"/>
                  <a:gd name="T57" fmla="*/ 447 h 604"/>
                  <a:gd name="T58" fmla="*/ 345 w 1003"/>
                  <a:gd name="T59" fmla="*/ 472 h 604"/>
                  <a:gd name="T60" fmla="*/ 372 w 1003"/>
                  <a:gd name="T61" fmla="*/ 499 h 604"/>
                  <a:gd name="T62" fmla="*/ 436 w 1003"/>
                  <a:gd name="T63" fmla="*/ 502 h 604"/>
                  <a:gd name="T64" fmla="*/ 434 w 1003"/>
                  <a:gd name="T65" fmla="*/ 484 h 604"/>
                  <a:gd name="T66" fmla="*/ 464 w 1003"/>
                  <a:gd name="T67" fmla="*/ 481 h 604"/>
                  <a:gd name="T68" fmla="*/ 499 w 1003"/>
                  <a:gd name="T69" fmla="*/ 506 h 604"/>
                  <a:gd name="T70" fmla="*/ 543 w 1003"/>
                  <a:gd name="T71" fmla="*/ 535 h 604"/>
                  <a:gd name="T72" fmla="*/ 542 w 1003"/>
                  <a:gd name="T73" fmla="*/ 478 h 604"/>
                  <a:gd name="T74" fmla="*/ 577 w 1003"/>
                  <a:gd name="T75" fmla="*/ 503 h 604"/>
                  <a:gd name="T76" fmla="*/ 616 w 1003"/>
                  <a:gd name="T77" fmla="*/ 520 h 604"/>
                  <a:gd name="T78" fmla="*/ 672 w 1003"/>
                  <a:gd name="T79" fmla="*/ 572 h 604"/>
                  <a:gd name="T80" fmla="*/ 753 w 1003"/>
                  <a:gd name="T81" fmla="*/ 593 h 604"/>
                  <a:gd name="T82" fmla="*/ 750 w 1003"/>
                  <a:gd name="T83" fmla="*/ 499 h 604"/>
                  <a:gd name="T84" fmla="*/ 781 w 1003"/>
                  <a:gd name="T85" fmla="*/ 452 h 604"/>
                  <a:gd name="T86" fmla="*/ 803 w 1003"/>
                  <a:gd name="T87" fmla="*/ 408 h 604"/>
                  <a:gd name="T88" fmla="*/ 877 w 1003"/>
                  <a:gd name="T89" fmla="*/ 415 h 604"/>
                  <a:gd name="T90" fmla="*/ 968 w 1003"/>
                  <a:gd name="T91" fmla="*/ 378 h 604"/>
                  <a:gd name="T92" fmla="*/ 993 w 1003"/>
                  <a:gd name="T93" fmla="*/ 342 h 604"/>
                  <a:gd name="T94" fmla="*/ 992 w 1003"/>
                  <a:gd name="T95" fmla="*/ 218 h 604"/>
                  <a:gd name="T96" fmla="*/ 905 w 1003"/>
                  <a:gd name="T97" fmla="*/ 208 h 604"/>
                  <a:gd name="T98" fmla="*/ 842 w 1003"/>
                  <a:gd name="T99" fmla="*/ 155 h 604"/>
                  <a:gd name="T100" fmla="*/ 831 w 1003"/>
                  <a:gd name="T101" fmla="*/ 147 h 604"/>
                  <a:gd name="T102" fmla="*/ 765 w 1003"/>
                  <a:gd name="T103" fmla="*/ 102 h 604"/>
                  <a:gd name="T104" fmla="*/ 733 w 1003"/>
                  <a:gd name="T105" fmla="*/ 79 h 604"/>
                  <a:gd name="T106" fmla="*/ 698 w 1003"/>
                  <a:gd name="T107" fmla="*/ 41 h 604"/>
                  <a:gd name="T108" fmla="*/ 647 w 1003"/>
                  <a:gd name="T109" fmla="*/ 10 h 604"/>
                  <a:gd name="T110" fmla="*/ 590 w 1003"/>
                  <a:gd name="T111" fmla="*/ 3 h 604"/>
                  <a:gd name="T112" fmla="*/ 470 w 1003"/>
                  <a:gd name="T113" fmla="*/ 17 h 604"/>
                  <a:gd name="T114" fmla="*/ 425 w 1003"/>
                  <a:gd name="T115" fmla="*/ 70 h 604"/>
                  <a:gd name="T116" fmla="*/ 346 w 1003"/>
                  <a:gd name="T117" fmla="*/ 17 h 604"/>
                  <a:gd name="T118" fmla="*/ 300 w 1003"/>
                  <a:gd name="T119" fmla="*/ 27 h 604"/>
                  <a:gd name="T120" fmla="*/ 253 w 1003"/>
                  <a:gd name="T121" fmla="*/ 13 h 6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003" h="604">
                    <a:moveTo>
                      <a:pt x="215" y="14"/>
                    </a:moveTo>
                    <a:lnTo>
                      <a:pt x="216" y="16"/>
                    </a:lnTo>
                    <a:lnTo>
                      <a:pt x="219" y="14"/>
                    </a:lnTo>
                    <a:lnTo>
                      <a:pt x="221" y="14"/>
                    </a:lnTo>
                    <a:lnTo>
                      <a:pt x="222" y="16"/>
                    </a:lnTo>
                    <a:lnTo>
                      <a:pt x="232" y="21"/>
                    </a:lnTo>
                    <a:lnTo>
                      <a:pt x="233" y="23"/>
                    </a:lnTo>
                    <a:lnTo>
                      <a:pt x="233" y="26"/>
                    </a:lnTo>
                    <a:lnTo>
                      <a:pt x="235" y="31"/>
                    </a:lnTo>
                    <a:lnTo>
                      <a:pt x="236" y="31"/>
                    </a:lnTo>
                    <a:lnTo>
                      <a:pt x="250" y="37"/>
                    </a:lnTo>
                    <a:lnTo>
                      <a:pt x="256" y="41"/>
                    </a:lnTo>
                    <a:lnTo>
                      <a:pt x="259" y="47"/>
                    </a:lnTo>
                    <a:lnTo>
                      <a:pt x="259" y="48"/>
                    </a:lnTo>
                    <a:lnTo>
                      <a:pt x="257" y="48"/>
                    </a:lnTo>
                    <a:lnTo>
                      <a:pt x="257" y="56"/>
                    </a:lnTo>
                    <a:lnTo>
                      <a:pt x="256" y="69"/>
                    </a:lnTo>
                    <a:lnTo>
                      <a:pt x="254" y="72"/>
                    </a:lnTo>
                    <a:lnTo>
                      <a:pt x="252" y="74"/>
                    </a:lnTo>
                    <a:lnTo>
                      <a:pt x="250" y="74"/>
                    </a:lnTo>
                    <a:lnTo>
                      <a:pt x="250" y="77"/>
                    </a:lnTo>
                    <a:lnTo>
                      <a:pt x="247" y="79"/>
                    </a:lnTo>
                    <a:lnTo>
                      <a:pt x="245" y="79"/>
                    </a:lnTo>
                    <a:lnTo>
                      <a:pt x="246" y="83"/>
                    </a:lnTo>
                    <a:lnTo>
                      <a:pt x="254" y="91"/>
                    </a:lnTo>
                    <a:lnTo>
                      <a:pt x="257" y="95"/>
                    </a:lnTo>
                    <a:lnTo>
                      <a:pt x="257" y="100"/>
                    </a:lnTo>
                    <a:lnTo>
                      <a:pt x="250" y="114"/>
                    </a:lnTo>
                    <a:lnTo>
                      <a:pt x="243" y="111"/>
                    </a:lnTo>
                    <a:lnTo>
                      <a:pt x="240" y="108"/>
                    </a:lnTo>
                    <a:lnTo>
                      <a:pt x="238" y="107"/>
                    </a:lnTo>
                    <a:lnTo>
                      <a:pt x="235" y="107"/>
                    </a:lnTo>
                    <a:lnTo>
                      <a:pt x="229" y="105"/>
                    </a:lnTo>
                    <a:lnTo>
                      <a:pt x="228" y="104"/>
                    </a:lnTo>
                    <a:lnTo>
                      <a:pt x="226" y="104"/>
                    </a:lnTo>
                    <a:lnTo>
                      <a:pt x="218" y="98"/>
                    </a:lnTo>
                    <a:lnTo>
                      <a:pt x="218" y="93"/>
                    </a:lnTo>
                    <a:lnTo>
                      <a:pt x="199" y="91"/>
                    </a:lnTo>
                    <a:lnTo>
                      <a:pt x="192" y="90"/>
                    </a:lnTo>
                    <a:lnTo>
                      <a:pt x="187" y="90"/>
                    </a:lnTo>
                    <a:lnTo>
                      <a:pt x="185" y="91"/>
                    </a:lnTo>
                    <a:lnTo>
                      <a:pt x="180" y="93"/>
                    </a:lnTo>
                    <a:lnTo>
                      <a:pt x="180" y="94"/>
                    </a:lnTo>
                    <a:lnTo>
                      <a:pt x="169" y="101"/>
                    </a:lnTo>
                    <a:lnTo>
                      <a:pt x="163" y="97"/>
                    </a:lnTo>
                    <a:lnTo>
                      <a:pt x="163" y="95"/>
                    </a:lnTo>
                    <a:lnTo>
                      <a:pt x="159" y="97"/>
                    </a:lnTo>
                    <a:lnTo>
                      <a:pt x="147" y="104"/>
                    </a:lnTo>
                    <a:lnTo>
                      <a:pt x="140" y="109"/>
                    </a:lnTo>
                    <a:lnTo>
                      <a:pt x="137" y="109"/>
                    </a:lnTo>
                    <a:lnTo>
                      <a:pt x="134" y="108"/>
                    </a:lnTo>
                    <a:lnTo>
                      <a:pt x="132" y="108"/>
                    </a:lnTo>
                    <a:lnTo>
                      <a:pt x="121" y="111"/>
                    </a:lnTo>
                    <a:lnTo>
                      <a:pt x="120" y="111"/>
                    </a:lnTo>
                    <a:lnTo>
                      <a:pt x="120" y="116"/>
                    </a:lnTo>
                    <a:lnTo>
                      <a:pt x="122" y="124"/>
                    </a:lnTo>
                    <a:lnTo>
                      <a:pt x="122" y="129"/>
                    </a:lnTo>
                    <a:lnTo>
                      <a:pt x="115" y="133"/>
                    </a:lnTo>
                    <a:lnTo>
                      <a:pt x="111" y="133"/>
                    </a:lnTo>
                    <a:lnTo>
                      <a:pt x="109" y="134"/>
                    </a:lnTo>
                    <a:lnTo>
                      <a:pt x="108" y="133"/>
                    </a:lnTo>
                    <a:lnTo>
                      <a:pt x="96" y="133"/>
                    </a:lnTo>
                    <a:lnTo>
                      <a:pt x="89" y="134"/>
                    </a:lnTo>
                    <a:lnTo>
                      <a:pt x="87" y="136"/>
                    </a:lnTo>
                    <a:lnTo>
                      <a:pt x="85" y="136"/>
                    </a:lnTo>
                    <a:lnTo>
                      <a:pt x="73" y="139"/>
                    </a:lnTo>
                    <a:lnTo>
                      <a:pt x="70" y="140"/>
                    </a:lnTo>
                    <a:lnTo>
                      <a:pt x="69" y="140"/>
                    </a:lnTo>
                    <a:lnTo>
                      <a:pt x="67" y="141"/>
                    </a:lnTo>
                    <a:lnTo>
                      <a:pt x="65" y="146"/>
                    </a:lnTo>
                    <a:lnTo>
                      <a:pt x="63" y="146"/>
                    </a:lnTo>
                    <a:lnTo>
                      <a:pt x="62" y="144"/>
                    </a:lnTo>
                    <a:lnTo>
                      <a:pt x="59" y="148"/>
                    </a:lnTo>
                    <a:lnTo>
                      <a:pt x="55" y="148"/>
                    </a:lnTo>
                    <a:lnTo>
                      <a:pt x="38" y="151"/>
                    </a:lnTo>
                    <a:lnTo>
                      <a:pt x="36" y="153"/>
                    </a:lnTo>
                    <a:lnTo>
                      <a:pt x="34" y="157"/>
                    </a:lnTo>
                    <a:lnTo>
                      <a:pt x="27" y="164"/>
                    </a:lnTo>
                    <a:lnTo>
                      <a:pt x="14" y="168"/>
                    </a:lnTo>
                    <a:lnTo>
                      <a:pt x="11" y="168"/>
                    </a:lnTo>
                    <a:lnTo>
                      <a:pt x="11" y="169"/>
                    </a:lnTo>
                    <a:lnTo>
                      <a:pt x="2" y="193"/>
                    </a:lnTo>
                    <a:lnTo>
                      <a:pt x="0" y="193"/>
                    </a:lnTo>
                    <a:lnTo>
                      <a:pt x="3" y="203"/>
                    </a:lnTo>
                    <a:lnTo>
                      <a:pt x="5" y="203"/>
                    </a:lnTo>
                    <a:lnTo>
                      <a:pt x="5" y="204"/>
                    </a:lnTo>
                    <a:lnTo>
                      <a:pt x="21" y="213"/>
                    </a:lnTo>
                    <a:lnTo>
                      <a:pt x="22" y="213"/>
                    </a:lnTo>
                    <a:lnTo>
                      <a:pt x="25" y="221"/>
                    </a:lnTo>
                    <a:lnTo>
                      <a:pt x="18" y="228"/>
                    </a:lnTo>
                    <a:lnTo>
                      <a:pt x="17" y="235"/>
                    </a:lnTo>
                    <a:lnTo>
                      <a:pt x="22" y="242"/>
                    </a:lnTo>
                    <a:lnTo>
                      <a:pt x="32" y="251"/>
                    </a:lnTo>
                    <a:lnTo>
                      <a:pt x="32" y="252"/>
                    </a:lnTo>
                    <a:lnTo>
                      <a:pt x="29" y="253"/>
                    </a:lnTo>
                    <a:lnTo>
                      <a:pt x="28" y="253"/>
                    </a:lnTo>
                    <a:lnTo>
                      <a:pt x="25" y="256"/>
                    </a:lnTo>
                    <a:lnTo>
                      <a:pt x="21" y="264"/>
                    </a:lnTo>
                    <a:lnTo>
                      <a:pt x="21" y="267"/>
                    </a:lnTo>
                    <a:lnTo>
                      <a:pt x="22" y="271"/>
                    </a:lnTo>
                    <a:lnTo>
                      <a:pt x="27" y="273"/>
                    </a:lnTo>
                    <a:lnTo>
                      <a:pt x="32" y="282"/>
                    </a:lnTo>
                    <a:lnTo>
                      <a:pt x="36" y="298"/>
                    </a:lnTo>
                    <a:lnTo>
                      <a:pt x="36" y="302"/>
                    </a:lnTo>
                    <a:lnTo>
                      <a:pt x="39" y="305"/>
                    </a:lnTo>
                    <a:lnTo>
                      <a:pt x="42" y="305"/>
                    </a:lnTo>
                    <a:lnTo>
                      <a:pt x="45" y="304"/>
                    </a:lnTo>
                    <a:lnTo>
                      <a:pt x="45" y="305"/>
                    </a:lnTo>
                    <a:lnTo>
                      <a:pt x="46" y="306"/>
                    </a:lnTo>
                    <a:lnTo>
                      <a:pt x="39" y="325"/>
                    </a:lnTo>
                    <a:lnTo>
                      <a:pt x="38" y="327"/>
                    </a:lnTo>
                    <a:lnTo>
                      <a:pt x="35" y="331"/>
                    </a:lnTo>
                    <a:lnTo>
                      <a:pt x="34" y="335"/>
                    </a:lnTo>
                    <a:lnTo>
                      <a:pt x="25" y="337"/>
                    </a:lnTo>
                    <a:lnTo>
                      <a:pt x="18" y="337"/>
                    </a:lnTo>
                    <a:lnTo>
                      <a:pt x="17" y="338"/>
                    </a:lnTo>
                    <a:lnTo>
                      <a:pt x="18" y="338"/>
                    </a:lnTo>
                    <a:lnTo>
                      <a:pt x="20" y="347"/>
                    </a:lnTo>
                    <a:lnTo>
                      <a:pt x="25" y="357"/>
                    </a:lnTo>
                    <a:lnTo>
                      <a:pt x="27" y="357"/>
                    </a:lnTo>
                    <a:lnTo>
                      <a:pt x="31" y="359"/>
                    </a:lnTo>
                    <a:lnTo>
                      <a:pt x="32" y="357"/>
                    </a:lnTo>
                    <a:lnTo>
                      <a:pt x="34" y="357"/>
                    </a:lnTo>
                    <a:lnTo>
                      <a:pt x="45" y="362"/>
                    </a:lnTo>
                    <a:lnTo>
                      <a:pt x="52" y="365"/>
                    </a:lnTo>
                    <a:lnTo>
                      <a:pt x="53" y="366"/>
                    </a:lnTo>
                    <a:lnTo>
                      <a:pt x="52" y="366"/>
                    </a:lnTo>
                    <a:lnTo>
                      <a:pt x="52" y="368"/>
                    </a:lnTo>
                    <a:lnTo>
                      <a:pt x="49" y="368"/>
                    </a:lnTo>
                    <a:lnTo>
                      <a:pt x="48" y="369"/>
                    </a:lnTo>
                    <a:lnTo>
                      <a:pt x="46" y="372"/>
                    </a:lnTo>
                    <a:lnTo>
                      <a:pt x="46" y="376"/>
                    </a:lnTo>
                    <a:lnTo>
                      <a:pt x="48" y="376"/>
                    </a:lnTo>
                    <a:lnTo>
                      <a:pt x="52" y="380"/>
                    </a:lnTo>
                    <a:lnTo>
                      <a:pt x="55" y="380"/>
                    </a:lnTo>
                    <a:lnTo>
                      <a:pt x="62" y="375"/>
                    </a:lnTo>
                    <a:lnTo>
                      <a:pt x="65" y="372"/>
                    </a:lnTo>
                    <a:lnTo>
                      <a:pt x="65" y="371"/>
                    </a:lnTo>
                    <a:lnTo>
                      <a:pt x="66" y="366"/>
                    </a:lnTo>
                    <a:lnTo>
                      <a:pt x="69" y="365"/>
                    </a:lnTo>
                    <a:lnTo>
                      <a:pt x="70" y="364"/>
                    </a:lnTo>
                    <a:lnTo>
                      <a:pt x="70" y="366"/>
                    </a:lnTo>
                    <a:lnTo>
                      <a:pt x="73" y="372"/>
                    </a:lnTo>
                    <a:lnTo>
                      <a:pt x="74" y="373"/>
                    </a:lnTo>
                    <a:lnTo>
                      <a:pt x="80" y="375"/>
                    </a:lnTo>
                    <a:lnTo>
                      <a:pt x="81" y="376"/>
                    </a:lnTo>
                    <a:lnTo>
                      <a:pt x="81" y="378"/>
                    </a:lnTo>
                    <a:lnTo>
                      <a:pt x="80" y="383"/>
                    </a:lnTo>
                    <a:lnTo>
                      <a:pt x="77" y="386"/>
                    </a:lnTo>
                    <a:lnTo>
                      <a:pt x="74" y="392"/>
                    </a:lnTo>
                    <a:lnTo>
                      <a:pt x="74" y="398"/>
                    </a:lnTo>
                    <a:lnTo>
                      <a:pt x="80" y="410"/>
                    </a:lnTo>
                    <a:lnTo>
                      <a:pt x="82" y="411"/>
                    </a:lnTo>
                    <a:lnTo>
                      <a:pt x="84" y="411"/>
                    </a:lnTo>
                    <a:lnTo>
                      <a:pt x="87" y="412"/>
                    </a:lnTo>
                    <a:lnTo>
                      <a:pt x="103" y="422"/>
                    </a:lnTo>
                    <a:lnTo>
                      <a:pt x="105" y="424"/>
                    </a:lnTo>
                    <a:lnTo>
                      <a:pt x="108" y="418"/>
                    </a:lnTo>
                    <a:lnTo>
                      <a:pt x="119" y="415"/>
                    </a:lnTo>
                    <a:lnTo>
                      <a:pt x="134" y="415"/>
                    </a:lnTo>
                    <a:lnTo>
                      <a:pt x="136" y="419"/>
                    </a:lnTo>
                    <a:lnTo>
                      <a:pt x="136" y="425"/>
                    </a:lnTo>
                    <a:lnTo>
                      <a:pt x="134" y="425"/>
                    </a:lnTo>
                    <a:lnTo>
                      <a:pt x="133" y="426"/>
                    </a:lnTo>
                    <a:lnTo>
                      <a:pt x="132" y="426"/>
                    </a:lnTo>
                    <a:lnTo>
                      <a:pt x="132" y="452"/>
                    </a:lnTo>
                    <a:lnTo>
                      <a:pt x="122" y="452"/>
                    </a:lnTo>
                    <a:lnTo>
                      <a:pt x="119" y="453"/>
                    </a:lnTo>
                    <a:lnTo>
                      <a:pt x="112" y="459"/>
                    </a:lnTo>
                    <a:lnTo>
                      <a:pt x="106" y="461"/>
                    </a:lnTo>
                    <a:lnTo>
                      <a:pt x="101" y="467"/>
                    </a:lnTo>
                    <a:lnTo>
                      <a:pt x="98" y="468"/>
                    </a:lnTo>
                    <a:lnTo>
                      <a:pt x="95" y="471"/>
                    </a:lnTo>
                    <a:lnTo>
                      <a:pt x="95" y="477"/>
                    </a:lnTo>
                    <a:lnTo>
                      <a:pt x="88" y="496"/>
                    </a:lnTo>
                    <a:lnTo>
                      <a:pt x="87" y="498"/>
                    </a:lnTo>
                    <a:lnTo>
                      <a:pt x="88" y="498"/>
                    </a:lnTo>
                    <a:lnTo>
                      <a:pt x="101" y="503"/>
                    </a:lnTo>
                    <a:lnTo>
                      <a:pt x="105" y="507"/>
                    </a:lnTo>
                    <a:lnTo>
                      <a:pt x="112" y="507"/>
                    </a:lnTo>
                    <a:lnTo>
                      <a:pt x="112" y="506"/>
                    </a:lnTo>
                    <a:lnTo>
                      <a:pt x="118" y="503"/>
                    </a:lnTo>
                    <a:lnTo>
                      <a:pt x="119" y="502"/>
                    </a:lnTo>
                    <a:lnTo>
                      <a:pt x="125" y="499"/>
                    </a:lnTo>
                    <a:lnTo>
                      <a:pt x="129" y="496"/>
                    </a:lnTo>
                    <a:lnTo>
                      <a:pt x="136" y="502"/>
                    </a:lnTo>
                    <a:lnTo>
                      <a:pt x="139" y="506"/>
                    </a:lnTo>
                    <a:lnTo>
                      <a:pt x="140" y="507"/>
                    </a:lnTo>
                    <a:lnTo>
                      <a:pt x="145" y="507"/>
                    </a:lnTo>
                    <a:lnTo>
                      <a:pt x="147" y="506"/>
                    </a:lnTo>
                    <a:lnTo>
                      <a:pt x="151" y="505"/>
                    </a:lnTo>
                    <a:lnTo>
                      <a:pt x="152" y="505"/>
                    </a:lnTo>
                    <a:lnTo>
                      <a:pt x="159" y="512"/>
                    </a:lnTo>
                    <a:lnTo>
                      <a:pt x="163" y="512"/>
                    </a:lnTo>
                    <a:lnTo>
                      <a:pt x="175" y="509"/>
                    </a:lnTo>
                    <a:lnTo>
                      <a:pt x="190" y="492"/>
                    </a:lnTo>
                    <a:lnTo>
                      <a:pt x="192" y="492"/>
                    </a:lnTo>
                    <a:lnTo>
                      <a:pt x="192" y="491"/>
                    </a:lnTo>
                    <a:lnTo>
                      <a:pt x="194" y="488"/>
                    </a:lnTo>
                    <a:lnTo>
                      <a:pt x="194" y="486"/>
                    </a:lnTo>
                    <a:lnTo>
                      <a:pt x="196" y="485"/>
                    </a:lnTo>
                    <a:lnTo>
                      <a:pt x="196" y="484"/>
                    </a:lnTo>
                    <a:lnTo>
                      <a:pt x="197" y="484"/>
                    </a:lnTo>
                    <a:lnTo>
                      <a:pt x="197" y="477"/>
                    </a:lnTo>
                    <a:lnTo>
                      <a:pt x="199" y="467"/>
                    </a:lnTo>
                    <a:lnTo>
                      <a:pt x="199" y="465"/>
                    </a:lnTo>
                    <a:lnTo>
                      <a:pt x="197" y="464"/>
                    </a:lnTo>
                    <a:lnTo>
                      <a:pt x="203" y="460"/>
                    </a:lnTo>
                    <a:lnTo>
                      <a:pt x="206" y="454"/>
                    </a:lnTo>
                    <a:lnTo>
                      <a:pt x="207" y="446"/>
                    </a:lnTo>
                    <a:lnTo>
                      <a:pt x="212" y="435"/>
                    </a:lnTo>
                    <a:lnTo>
                      <a:pt x="214" y="432"/>
                    </a:lnTo>
                    <a:lnTo>
                      <a:pt x="232" y="432"/>
                    </a:lnTo>
                    <a:lnTo>
                      <a:pt x="239" y="429"/>
                    </a:lnTo>
                    <a:lnTo>
                      <a:pt x="246" y="429"/>
                    </a:lnTo>
                    <a:lnTo>
                      <a:pt x="249" y="431"/>
                    </a:lnTo>
                    <a:lnTo>
                      <a:pt x="249" y="435"/>
                    </a:lnTo>
                    <a:lnTo>
                      <a:pt x="246" y="436"/>
                    </a:lnTo>
                    <a:lnTo>
                      <a:pt x="243" y="439"/>
                    </a:lnTo>
                    <a:lnTo>
                      <a:pt x="240" y="447"/>
                    </a:lnTo>
                    <a:lnTo>
                      <a:pt x="240" y="450"/>
                    </a:lnTo>
                    <a:lnTo>
                      <a:pt x="242" y="453"/>
                    </a:lnTo>
                    <a:lnTo>
                      <a:pt x="245" y="452"/>
                    </a:lnTo>
                    <a:lnTo>
                      <a:pt x="246" y="452"/>
                    </a:lnTo>
                    <a:lnTo>
                      <a:pt x="246" y="464"/>
                    </a:lnTo>
                    <a:lnTo>
                      <a:pt x="242" y="472"/>
                    </a:lnTo>
                    <a:lnTo>
                      <a:pt x="246" y="472"/>
                    </a:lnTo>
                    <a:lnTo>
                      <a:pt x="247" y="474"/>
                    </a:lnTo>
                    <a:lnTo>
                      <a:pt x="261" y="477"/>
                    </a:lnTo>
                    <a:lnTo>
                      <a:pt x="263" y="478"/>
                    </a:lnTo>
                    <a:lnTo>
                      <a:pt x="274" y="481"/>
                    </a:lnTo>
                    <a:lnTo>
                      <a:pt x="278" y="485"/>
                    </a:lnTo>
                    <a:lnTo>
                      <a:pt x="278" y="486"/>
                    </a:lnTo>
                    <a:lnTo>
                      <a:pt x="279" y="499"/>
                    </a:lnTo>
                    <a:lnTo>
                      <a:pt x="274" y="523"/>
                    </a:lnTo>
                    <a:lnTo>
                      <a:pt x="273" y="524"/>
                    </a:lnTo>
                    <a:lnTo>
                      <a:pt x="286" y="524"/>
                    </a:lnTo>
                    <a:lnTo>
                      <a:pt x="295" y="523"/>
                    </a:lnTo>
                    <a:lnTo>
                      <a:pt x="298" y="523"/>
                    </a:lnTo>
                    <a:lnTo>
                      <a:pt x="298" y="524"/>
                    </a:lnTo>
                    <a:lnTo>
                      <a:pt x="299" y="523"/>
                    </a:lnTo>
                    <a:lnTo>
                      <a:pt x="300" y="517"/>
                    </a:lnTo>
                    <a:lnTo>
                      <a:pt x="300" y="512"/>
                    </a:lnTo>
                    <a:lnTo>
                      <a:pt x="298" y="510"/>
                    </a:lnTo>
                    <a:lnTo>
                      <a:pt x="298" y="506"/>
                    </a:lnTo>
                    <a:lnTo>
                      <a:pt x="299" y="506"/>
                    </a:lnTo>
                    <a:lnTo>
                      <a:pt x="299" y="505"/>
                    </a:lnTo>
                    <a:lnTo>
                      <a:pt x="305" y="506"/>
                    </a:lnTo>
                    <a:lnTo>
                      <a:pt x="310" y="506"/>
                    </a:lnTo>
                    <a:lnTo>
                      <a:pt x="314" y="503"/>
                    </a:lnTo>
                    <a:lnTo>
                      <a:pt x="319" y="493"/>
                    </a:lnTo>
                    <a:lnTo>
                      <a:pt x="319" y="481"/>
                    </a:lnTo>
                    <a:lnTo>
                      <a:pt x="316" y="475"/>
                    </a:lnTo>
                    <a:lnTo>
                      <a:pt x="317" y="470"/>
                    </a:lnTo>
                    <a:lnTo>
                      <a:pt x="323" y="468"/>
                    </a:lnTo>
                    <a:lnTo>
                      <a:pt x="324" y="470"/>
                    </a:lnTo>
                    <a:lnTo>
                      <a:pt x="334" y="457"/>
                    </a:lnTo>
                    <a:lnTo>
                      <a:pt x="337" y="452"/>
                    </a:lnTo>
                    <a:lnTo>
                      <a:pt x="340" y="449"/>
                    </a:lnTo>
                    <a:lnTo>
                      <a:pt x="344" y="449"/>
                    </a:lnTo>
                    <a:lnTo>
                      <a:pt x="348" y="447"/>
                    </a:lnTo>
                    <a:lnTo>
                      <a:pt x="352" y="447"/>
                    </a:lnTo>
                    <a:lnTo>
                      <a:pt x="352" y="449"/>
                    </a:lnTo>
                    <a:lnTo>
                      <a:pt x="356" y="453"/>
                    </a:lnTo>
                    <a:lnTo>
                      <a:pt x="358" y="453"/>
                    </a:lnTo>
                    <a:lnTo>
                      <a:pt x="358" y="454"/>
                    </a:lnTo>
                    <a:lnTo>
                      <a:pt x="356" y="454"/>
                    </a:lnTo>
                    <a:lnTo>
                      <a:pt x="352" y="459"/>
                    </a:lnTo>
                    <a:lnTo>
                      <a:pt x="349" y="467"/>
                    </a:lnTo>
                    <a:lnTo>
                      <a:pt x="345" y="472"/>
                    </a:lnTo>
                    <a:lnTo>
                      <a:pt x="345" y="478"/>
                    </a:lnTo>
                    <a:lnTo>
                      <a:pt x="348" y="484"/>
                    </a:lnTo>
                    <a:lnTo>
                      <a:pt x="349" y="485"/>
                    </a:lnTo>
                    <a:lnTo>
                      <a:pt x="356" y="491"/>
                    </a:lnTo>
                    <a:lnTo>
                      <a:pt x="362" y="491"/>
                    </a:lnTo>
                    <a:lnTo>
                      <a:pt x="365" y="488"/>
                    </a:lnTo>
                    <a:lnTo>
                      <a:pt x="369" y="492"/>
                    </a:lnTo>
                    <a:lnTo>
                      <a:pt x="369" y="493"/>
                    </a:lnTo>
                    <a:lnTo>
                      <a:pt x="372" y="499"/>
                    </a:lnTo>
                    <a:lnTo>
                      <a:pt x="377" y="505"/>
                    </a:lnTo>
                    <a:lnTo>
                      <a:pt x="380" y="505"/>
                    </a:lnTo>
                    <a:lnTo>
                      <a:pt x="383" y="507"/>
                    </a:lnTo>
                    <a:lnTo>
                      <a:pt x="394" y="512"/>
                    </a:lnTo>
                    <a:lnTo>
                      <a:pt x="405" y="513"/>
                    </a:lnTo>
                    <a:lnTo>
                      <a:pt x="415" y="510"/>
                    </a:lnTo>
                    <a:lnTo>
                      <a:pt x="419" y="500"/>
                    </a:lnTo>
                    <a:lnTo>
                      <a:pt x="433" y="505"/>
                    </a:lnTo>
                    <a:lnTo>
                      <a:pt x="436" y="502"/>
                    </a:lnTo>
                    <a:lnTo>
                      <a:pt x="427" y="499"/>
                    </a:lnTo>
                    <a:lnTo>
                      <a:pt x="426" y="498"/>
                    </a:lnTo>
                    <a:lnTo>
                      <a:pt x="426" y="496"/>
                    </a:lnTo>
                    <a:lnTo>
                      <a:pt x="425" y="493"/>
                    </a:lnTo>
                    <a:lnTo>
                      <a:pt x="426" y="491"/>
                    </a:lnTo>
                    <a:lnTo>
                      <a:pt x="426" y="489"/>
                    </a:lnTo>
                    <a:lnTo>
                      <a:pt x="427" y="488"/>
                    </a:lnTo>
                    <a:lnTo>
                      <a:pt x="427" y="486"/>
                    </a:lnTo>
                    <a:lnTo>
                      <a:pt x="434" y="484"/>
                    </a:lnTo>
                    <a:lnTo>
                      <a:pt x="436" y="482"/>
                    </a:lnTo>
                    <a:lnTo>
                      <a:pt x="436" y="481"/>
                    </a:lnTo>
                    <a:lnTo>
                      <a:pt x="443" y="481"/>
                    </a:lnTo>
                    <a:lnTo>
                      <a:pt x="446" y="482"/>
                    </a:lnTo>
                    <a:lnTo>
                      <a:pt x="450" y="486"/>
                    </a:lnTo>
                    <a:lnTo>
                      <a:pt x="460" y="484"/>
                    </a:lnTo>
                    <a:lnTo>
                      <a:pt x="463" y="481"/>
                    </a:lnTo>
                    <a:lnTo>
                      <a:pt x="463" y="479"/>
                    </a:lnTo>
                    <a:lnTo>
                      <a:pt x="464" y="481"/>
                    </a:lnTo>
                    <a:lnTo>
                      <a:pt x="468" y="482"/>
                    </a:lnTo>
                    <a:lnTo>
                      <a:pt x="485" y="482"/>
                    </a:lnTo>
                    <a:lnTo>
                      <a:pt x="490" y="485"/>
                    </a:lnTo>
                    <a:lnTo>
                      <a:pt x="492" y="488"/>
                    </a:lnTo>
                    <a:lnTo>
                      <a:pt x="492" y="499"/>
                    </a:lnTo>
                    <a:lnTo>
                      <a:pt x="496" y="503"/>
                    </a:lnTo>
                    <a:lnTo>
                      <a:pt x="497" y="503"/>
                    </a:lnTo>
                    <a:lnTo>
                      <a:pt x="499" y="505"/>
                    </a:lnTo>
                    <a:lnTo>
                      <a:pt x="499" y="506"/>
                    </a:lnTo>
                    <a:lnTo>
                      <a:pt x="500" y="510"/>
                    </a:lnTo>
                    <a:lnTo>
                      <a:pt x="500" y="520"/>
                    </a:lnTo>
                    <a:lnTo>
                      <a:pt x="499" y="521"/>
                    </a:lnTo>
                    <a:lnTo>
                      <a:pt x="500" y="521"/>
                    </a:lnTo>
                    <a:lnTo>
                      <a:pt x="507" y="527"/>
                    </a:lnTo>
                    <a:lnTo>
                      <a:pt x="514" y="537"/>
                    </a:lnTo>
                    <a:lnTo>
                      <a:pt x="514" y="538"/>
                    </a:lnTo>
                    <a:lnTo>
                      <a:pt x="516" y="539"/>
                    </a:lnTo>
                    <a:lnTo>
                      <a:pt x="543" y="535"/>
                    </a:lnTo>
                    <a:lnTo>
                      <a:pt x="545" y="527"/>
                    </a:lnTo>
                    <a:lnTo>
                      <a:pt x="543" y="526"/>
                    </a:lnTo>
                    <a:lnTo>
                      <a:pt x="543" y="523"/>
                    </a:lnTo>
                    <a:lnTo>
                      <a:pt x="546" y="520"/>
                    </a:lnTo>
                    <a:lnTo>
                      <a:pt x="549" y="514"/>
                    </a:lnTo>
                    <a:lnTo>
                      <a:pt x="549" y="506"/>
                    </a:lnTo>
                    <a:lnTo>
                      <a:pt x="543" y="486"/>
                    </a:lnTo>
                    <a:lnTo>
                      <a:pt x="542" y="485"/>
                    </a:lnTo>
                    <a:lnTo>
                      <a:pt x="542" y="478"/>
                    </a:lnTo>
                    <a:lnTo>
                      <a:pt x="546" y="478"/>
                    </a:lnTo>
                    <a:lnTo>
                      <a:pt x="552" y="486"/>
                    </a:lnTo>
                    <a:lnTo>
                      <a:pt x="552" y="489"/>
                    </a:lnTo>
                    <a:lnTo>
                      <a:pt x="564" y="502"/>
                    </a:lnTo>
                    <a:lnTo>
                      <a:pt x="567" y="503"/>
                    </a:lnTo>
                    <a:lnTo>
                      <a:pt x="574" y="499"/>
                    </a:lnTo>
                    <a:lnTo>
                      <a:pt x="576" y="499"/>
                    </a:lnTo>
                    <a:lnTo>
                      <a:pt x="577" y="502"/>
                    </a:lnTo>
                    <a:lnTo>
                      <a:pt x="577" y="503"/>
                    </a:lnTo>
                    <a:lnTo>
                      <a:pt x="585" y="509"/>
                    </a:lnTo>
                    <a:lnTo>
                      <a:pt x="587" y="509"/>
                    </a:lnTo>
                    <a:lnTo>
                      <a:pt x="595" y="506"/>
                    </a:lnTo>
                    <a:lnTo>
                      <a:pt x="598" y="507"/>
                    </a:lnTo>
                    <a:lnTo>
                      <a:pt x="604" y="512"/>
                    </a:lnTo>
                    <a:lnTo>
                      <a:pt x="605" y="513"/>
                    </a:lnTo>
                    <a:lnTo>
                      <a:pt x="610" y="510"/>
                    </a:lnTo>
                    <a:lnTo>
                      <a:pt x="614" y="519"/>
                    </a:lnTo>
                    <a:lnTo>
                      <a:pt x="616" y="520"/>
                    </a:lnTo>
                    <a:lnTo>
                      <a:pt x="616" y="524"/>
                    </a:lnTo>
                    <a:lnTo>
                      <a:pt x="621" y="534"/>
                    </a:lnTo>
                    <a:lnTo>
                      <a:pt x="638" y="555"/>
                    </a:lnTo>
                    <a:lnTo>
                      <a:pt x="641" y="558"/>
                    </a:lnTo>
                    <a:lnTo>
                      <a:pt x="662" y="563"/>
                    </a:lnTo>
                    <a:lnTo>
                      <a:pt x="665" y="565"/>
                    </a:lnTo>
                    <a:lnTo>
                      <a:pt x="664" y="565"/>
                    </a:lnTo>
                    <a:lnTo>
                      <a:pt x="671" y="572"/>
                    </a:lnTo>
                    <a:lnTo>
                      <a:pt x="672" y="572"/>
                    </a:lnTo>
                    <a:lnTo>
                      <a:pt x="681" y="572"/>
                    </a:lnTo>
                    <a:lnTo>
                      <a:pt x="700" y="584"/>
                    </a:lnTo>
                    <a:lnTo>
                      <a:pt x="707" y="580"/>
                    </a:lnTo>
                    <a:lnTo>
                      <a:pt x="712" y="583"/>
                    </a:lnTo>
                    <a:lnTo>
                      <a:pt x="717" y="589"/>
                    </a:lnTo>
                    <a:lnTo>
                      <a:pt x="722" y="599"/>
                    </a:lnTo>
                    <a:lnTo>
                      <a:pt x="725" y="596"/>
                    </a:lnTo>
                    <a:lnTo>
                      <a:pt x="729" y="604"/>
                    </a:lnTo>
                    <a:lnTo>
                      <a:pt x="753" y="593"/>
                    </a:lnTo>
                    <a:lnTo>
                      <a:pt x="758" y="587"/>
                    </a:lnTo>
                    <a:lnTo>
                      <a:pt x="758" y="579"/>
                    </a:lnTo>
                    <a:lnTo>
                      <a:pt x="761" y="577"/>
                    </a:lnTo>
                    <a:lnTo>
                      <a:pt x="725" y="517"/>
                    </a:lnTo>
                    <a:lnTo>
                      <a:pt x="724" y="516"/>
                    </a:lnTo>
                    <a:lnTo>
                      <a:pt x="726" y="516"/>
                    </a:lnTo>
                    <a:lnTo>
                      <a:pt x="728" y="514"/>
                    </a:lnTo>
                    <a:lnTo>
                      <a:pt x="731" y="513"/>
                    </a:lnTo>
                    <a:lnTo>
                      <a:pt x="750" y="499"/>
                    </a:lnTo>
                    <a:lnTo>
                      <a:pt x="751" y="498"/>
                    </a:lnTo>
                    <a:lnTo>
                      <a:pt x="750" y="498"/>
                    </a:lnTo>
                    <a:lnTo>
                      <a:pt x="747" y="491"/>
                    </a:lnTo>
                    <a:lnTo>
                      <a:pt x="743" y="484"/>
                    </a:lnTo>
                    <a:lnTo>
                      <a:pt x="757" y="475"/>
                    </a:lnTo>
                    <a:lnTo>
                      <a:pt x="770" y="464"/>
                    </a:lnTo>
                    <a:lnTo>
                      <a:pt x="772" y="461"/>
                    </a:lnTo>
                    <a:lnTo>
                      <a:pt x="774" y="459"/>
                    </a:lnTo>
                    <a:lnTo>
                      <a:pt x="781" y="452"/>
                    </a:lnTo>
                    <a:lnTo>
                      <a:pt x="767" y="436"/>
                    </a:lnTo>
                    <a:lnTo>
                      <a:pt x="768" y="433"/>
                    </a:lnTo>
                    <a:lnTo>
                      <a:pt x="774" y="428"/>
                    </a:lnTo>
                    <a:lnTo>
                      <a:pt x="779" y="425"/>
                    </a:lnTo>
                    <a:lnTo>
                      <a:pt x="792" y="425"/>
                    </a:lnTo>
                    <a:lnTo>
                      <a:pt x="793" y="424"/>
                    </a:lnTo>
                    <a:lnTo>
                      <a:pt x="800" y="422"/>
                    </a:lnTo>
                    <a:lnTo>
                      <a:pt x="800" y="415"/>
                    </a:lnTo>
                    <a:lnTo>
                      <a:pt x="803" y="408"/>
                    </a:lnTo>
                    <a:lnTo>
                      <a:pt x="814" y="402"/>
                    </a:lnTo>
                    <a:lnTo>
                      <a:pt x="816" y="402"/>
                    </a:lnTo>
                    <a:lnTo>
                      <a:pt x="821" y="400"/>
                    </a:lnTo>
                    <a:lnTo>
                      <a:pt x="837" y="387"/>
                    </a:lnTo>
                    <a:lnTo>
                      <a:pt x="837" y="375"/>
                    </a:lnTo>
                    <a:lnTo>
                      <a:pt x="846" y="376"/>
                    </a:lnTo>
                    <a:lnTo>
                      <a:pt x="872" y="407"/>
                    </a:lnTo>
                    <a:lnTo>
                      <a:pt x="877" y="414"/>
                    </a:lnTo>
                    <a:lnTo>
                      <a:pt x="877" y="415"/>
                    </a:lnTo>
                    <a:lnTo>
                      <a:pt x="906" y="415"/>
                    </a:lnTo>
                    <a:lnTo>
                      <a:pt x="911" y="400"/>
                    </a:lnTo>
                    <a:lnTo>
                      <a:pt x="925" y="394"/>
                    </a:lnTo>
                    <a:lnTo>
                      <a:pt x="930" y="390"/>
                    </a:lnTo>
                    <a:lnTo>
                      <a:pt x="936" y="387"/>
                    </a:lnTo>
                    <a:lnTo>
                      <a:pt x="948" y="383"/>
                    </a:lnTo>
                    <a:lnTo>
                      <a:pt x="958" y="383"/>
                    </a:lnTo>
                    <a:lnTo>
                      <a:pt x="968" y="379"/>
                    </a:lnTo>
                    <a:lnTo>
                      <a:pt x="968" y="378"/>
                    </a:lnTo>
                    <a:lnTo>
                      <a:pt x="961" y="366"/>
                    </a:lnTo>
                    <a:lnTo>
                      <a:pt x="962" y="365"/>
                    </a:lnTo>
                    <a:lnTo>
                      <a:pt x="986" y="351"/>
                    </a:lnTo>
                    <a:lnTo>
                      <a:pt x="986" y="350"/>
                    </a:lnTo>
                    <a:lnTo>
                      <a:pt x="989" y="350"/>
                    </a:lnTo>
                    <a:lnTo>
                      <a:pt x="993" y="351"/>
                    </a:lnTo>
                    <a:lnTo>
                      <a:pt x="993" y="352"/>
                    </a:lnTo>
                    <a:lnTo>
                      <a:pt x="995" y="352"/>
                    </a:lnTo>
                    <a:lnTo>
                      <a:pt x="993" y="342"/>
                    </a:lnTo>
                    <a:lnTo>
                      <a:pt x="992" y="340"/>
                    </a:lnTo>
                    <a:lnTo>
                      <a:pt x="995" y="326"/>
                    </a:lnTo>
                    <a:lnTo>
                      <a:pt x="996" y="304"/>
                    </a:lnTo>
                    <a:lnTo>
                      <a:pt x="992" y="282"/>
                    </a:lnTo>
                    <a:lnTo>
                      <a:pt x="992" y="266"/>
                    </a:lnTo>
                    <a:lnTo>
                      <a:pt x="997" y="252"/>
                    </a:lnTo>
                    <a:lnTo>
                      <a:pt x="1003" y="229"/>
                    </a:lnTo>
                    <a:lnTo>
                      <a:pt x="1003" y="218"/>
                    </a:lnTo>
                    <a:lnTo>
                      <a:pt x="992" y="218"/>
                    </a:lnTo>
                    <a:lnTo>
                      <a:pt x="969" y="222"/>
                    </a:lnTo>
                    <a:lnTo>
                      <a:pt x="965" y="224"/>
                    </a:lnTo>
                    <a:lnTo>
                      <a:pt x="957" y="228"/>
                    </a:lnTo>
                    <a:lnTo>
                      <a:pt x="951" y="234"/>
                    </a:lnTo>
                    <a:lnTo>
                      <a:pt x="950" y="232"/>
                    </a:lnTo>
                    <a:lnTo>
                      <a:pt x="947" y="225"/>
                    </a:lnTo>
                    <a:lnTo>
                      <a:pt x="941" y="220"/>
                    </a:lnTo>
                    <a:lnTo>
                      <a:pt x="922" y="220"/>
                    </a:lnTo>
                    <a:lnTo>
                      <a:pt x="905" y="208"/>
                    </a:lnTo>
                    <a:lnTo>
                      <a:pt x="905" y="206"/>
                    </a:lnTo>
                    <a:lnTo>
                      <a:pt x="904" y="201"/>
                    </a:lnTo>
                    <a:lnTo>
                      <a:pt x="898" y="196"/>
                    </a:lnTo>
                    <a:lnTo>
                      <a:pt x="894" y="199"/>
                    </a:lnTo>
                    <a:lnTo>
                      <a:pt x="887" y="191"/>
                    </a:lnTo>
                    <a:lnTo>
                      <a:pt x="870" y="161"/>
                    </a:lnTo>
                    <a:lnTo>
                      <a:pt x="865" y="143"/>
                    </a:lnTo>
                    <a:lnTo>
                      <a:pt x="846" y="151"/>
                    </a:lnTo>
                    <a:lnTo>
                      <a:pt x="842" y="155"/>
                    </a:lnTo>
                    <a:lnTo>
                      <a:pt x="839" y="157"/>
                    </a:lnTo>
                    <a:lnTo>
                      <a:pt x="834" y="155"/>
                    </a:lnTo>
                    <a:lnTo>
                      <a:pt x="828" y="161"/>
                    </a:lnTo>
                    <a:lnTo>
                      <a:pt x="825" y="160"/>
                    </a:lnTo>
                    <a:lnTo>
                      <a:pt x="825" y="158"/>
                    </a:lnTo>
                    <a:lnTo>
                      <a:pt x="827" y="153"/>
                    </a:lnTo>
                    <a:lnTo>
                      <a:pt x="828" y="151"/>
                    </a:lnTo>
                    <a:lnTo>
                      <a:pt x="828" y="150"/>
                    </a:lnTo>
                    <a:lnTo>
                      <a:pt x="831" y="147"/>
                    </a:lnTo>
                    <a:lnTo>
                      <a:pt x="828" y="146"/>
                    </a:lnTo>
                    <a:lnTo>
                      <a:pt x="828" y="144"/>
                    </a:lnTo>
                    <a:lnTo>
                      <a:pt x="821" y="140"/>
                    </a:lnTo>
                    <a:lnTo>
                      <a:pt x="803" y="137"/>
                    </a:lnTo>
                    <a:lnTo>
                      <a:pt x="792" y="137"/>
                    </a:lnTo>
                    <a:lnTo>
                      <a:pt x="787" y="139"/>
                    </a:lnTo>
                    <a:lnTo>
                      <a:pt x="786" y="140"/>
                    </a:lnTo>
                    <a:lnTo>
                      <a:pt x="784" y="137"/>
                    </a:lnTo>
                    <a:lnTo>
                      <a:pt x="765" y="102"/>
                    </a:lnTo>
                    <a:lnTo>
                      <a:pt x="764" y="104"/>
                    </a:lnTo>
                    <a:lnTo>
                      <a:pt x="761" y="100"/>
                    </a:lnTo>
                    <a:lnTo>
                      <a:pt x="765" y="95"/>
                    </a:lnTo>
                    <a:lnTo>
                      <a:pt x="768" y="94"/>
                    </a:lnTo>
                    <a:lnTo>
                      <a:pt x="768" y="93"/>
                    </a:lnTo>
                    <a:lnTo>
                      <a:pt x="763" y="93"/>
                    </a:lnTo>
                    <a:lnTo>
                      <a:pt x="749" y="95"/>
                    </a:lnTo>
                    <a:lnTo>
                      <a:pt x="738" y="81"/>
                    </a:lnTo>
                    <a:lnTo>
                      <a:pt x="733" y="79"/>
                    </a:lnTo>
                    <a:lnTo>
                      <a:pt x="724" y="67"/>
                    </a:lnTo>
                    <a:lnTo>
                      <a:pt x="718" y="55"/>
                    </a:lnTo>
                    <a:lnTo>
                      <a:pt x="715" y="42"/>
                    </a:lnTo>
                    <a:lnTo>
                      <a:pt x="714" y="41"/>
                    </a:lnTo>
                    <a:lnTo>
                      <a:pt x="708" y="44"/>
                    </a:lnTo>
                    <a:lnTo>
                      <a:pt x="707" y="44"/>
                    </a:lnTo>
                    <a:lnTo>
                      <a:pt x="705" y="40"/>
                    </a:lnTo>
                    <a:lnTo>
                      <a:pt x="705" y="41"/>
                    </a:lnTo>
                    <a:lnTo>
                      <a:pt x="698" y="41"/>
                    </a:lnTo>
                    <a:lnTo>
                      <a:pt x="693" y="38"/>
                    </a:lnTo>
                    <a:lnTo>
                      <a:pt x="673" y="31"/>
                    </a:lnTo>
                    <a:lnTo>
                      <a:pt x="671" y="31"/>
                    </a:lnTo>
                    <a:lnTo>
                      <a:pt x="665" y="35"/>
                    </a:lnTo>
                    <a:lnTo>
                      <a:pt x="658" y="38"/>
                    </a:lnTo>
                    <a:lnTo>
                      <a:pt x="644" y="13"/>
                    </a:lnTo>
                    <a:lnTo>
                      <a:pt x="647" y="12"/>
                    </a:lnTo>
                    <a:lnTo>
                      <a:pt x="648" y="12"/>
                    </a:lnTo>
                    <a:lnTo>
                      <a:pt x="647" y="10"/>
                    </a:lnTo>
                    <a:lnTo>
                      <a:pt x="647" y="9"/>
                    </a:lnTo>
                    <a:lnTo>
                      <a:pt x="630" y="6"/>
                    </a:lnTo>
                    <a:lnTo>
                      <a:pt x="628" y="6"/>
                    </a:lnTo>
                    <a:lnTo>
                      <a:pt x="627" y="7"/>
                    </a:lnTo>
                    <a:lnTo>
                      <a:pt x="617" y="7"/>
                    </a:lnTo>
                    <a:lnTo>
                      <a:pt x="610" y="9"/>
                    </a:lnTo>
                    <a:lnTo>
                      <a:pt x="594" y="6"/>
                    </a:lnTo>
                    <a:lnTo>
                      <a:pt x="591" y="3"/>
                    </a:lnTo>
                    <a:lnTo>
                      <a:pt x="590" y="3"/>
                    </a:lnTo>
                    <a:lnTo>
                      <a:pt x="588" y="5"/>
                    </a:lnTo>
                    <a:lnTo>
                      <a:pt x="557" y="9"/>
                    </a:lnTo>
                    <a:lnTo>
                      <a:pt x="513" y="9"/>
                    </a:lnTo>
                    <a:lnTo>
                      <a:pt x="508" y="7"/>
                    </a:lnTo>
                    <a:lnTo>
                      <a:pt x="501" y="3"/>
                    </a:lnTo>
                    <a:lnTo>
                      <a:pt x="493" y="2"/>
                    </a:lnTo>
                    <a:lnTo>
                      <a:pt x="479" y="3"/>
                    </a:lnTo>
                    <a:lnTo>
                      <a:pt x="479" y="5"/>
                    </a:lnTo>
                    <a:lnTo>
                      <a:pt x="470" y="17"/>
                    </a:lnTo>
                    <a:lnTo>
                      <a:pt x="467" y="34"/>
                    </a:lnTo>
                    <a:lnTo>
                      <a:pt x="465" y="84"/>
                    </a:lnTo>
                    <a:lnTo>
                      <a:pt x="454" y="84"/>
                    </a:lnTo>
                    <a:lnTo>
                      <a:pt x="439" y="88"/>
                    </a:lnTo>
                    <a:lnTo>
                      <a:pt x="437" y="83"/>
                    </a:lnTo>
                    <a:lnTo>
                      <a:pt x="437" y="80"/>
                    </a:lnTo>
                    <a:lnTo>
                      <a:pt x="429" y="69"/>
                    </a:lnTo>
                    <a:lnTo>
                      <a:pt x="427" y="69"/>
                    </a:lnTo>
                    <a:lnTo>
                      <a:pt x="425" y="70"/>
                    </a:lnTo>
                    <a:lnTo>
                      <a:pt x="419" y="65"/>
                    </a:lnTo>
                    <a:lnTo>
                      <a:pt x="413" y="52"/>
                    </a:lnTo>
                    <a:lnTo>
                      <a:pt x="407" y="51"/>
                    </a:lnTo>
                    <a:lnTo>
                      <a:pt x="388" y="51"/>
                    </a:lnTo>
                    <a:lnTo>
                      <a:pt x="377" y="54"/>
                    </a:lnTo>
                    <a:lnTo>
                      <a:pt x="372" y="45"/>
                    </a:lnTo>
                    <a:lnTo>
                      <a:pt x="363" y="38"/>
                    </a:lnTo>
                    <a:lnTo>
                      <a:pt x="349" y="20"/>
                    </a:lnTo>
                    <a:lnTo>
                      <a:pt x="346" y="17"/>
                    </a:lnTo>
                    <a:lnTo>
                      <a:pt x="344" y="12"/>
                    </a:lnTo>
                    <a:lnTo>
                      <a:pt x="344" y="9"/>
                    </a:lnTo>
                    <a:lnTo>
                      <a:pt x="334" y="0"/>
                    </a:lnTo>
                    <a:lnTo>
                      <a:pt x="334" y="3"/>
                    </a:lnTo>
                    <a:lnTo>
                      <a:pt x="323" y="16"/>
                    </a:lnTo>
                    <a:lnTo>
                      <a:pt x="309" y="26"/>
                    </a:lnTo>
                    <a:lnTo>
                      <a:pt x="306" y="26"/>
                    </a:lnTo>
                    <a:lnTo>
                      <a:pt x="303" y="27"/>
                    </a:lnTo>
                    <a:lnTo>
                      <a:pt x="300" y="27"/>
                    </a:lnTo>
                    <a:lnTo>
                      <a:pt x="300" y="24"/>
                    </a:lnTo>
                    <a:lnTo>
                      <a:pt x="298" y="17"/>
                    </a:lnTo>
                    <a:lnTo>
                      <a:pt x="293" y="13"/>
                    </a:lnTo>
                    <a:lnTo>
                      <a:pt x="286" y="7"/>
                    </a:lnTo>
                    <a:lnTo>
                      <a:pt x="274" y="5"/>
                    </a:lnTo>
                    <a:lnTo>
                      <a:pt x="264" y="6"/>
                    </a:lnTo>
                    <a:lnTo>
                      <a:pt x="263" y="6"/>
                    </a:lnTo>
                    <a:lnTo>
                      <a:pt x="261" y="7"/>
                    </a:lnTo>
                    <a:lnTo>
                      <a:pt x="253" y="13"/>
                    </a:lnTo>
                    <a:lnTo>
                      <a:pt x="243" y="13"/>
                    </a:lnTo>
                    <a:lnTo>
                      <a:pt x="238" y="14"/>
                    </a:lnTo>
                    <a:lnTo>
                      <a:pt x="232" y="13"/>
                    </a:lnTo>
                    <a:lnTo>
                      <a:pt x="215" y="12"/>
                    </a:lnTo>
                    <a:lnTo>
                      <a:pt x="215" y="1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38" name="Freeform 266">
                <a:extLst>
                  <a:ext uri="{FF2B5EF4-FFF2-40B4-BE49-F238E27FC236}">
                    <a16:creationId xmlns:a16="http://schemas.microsoft.com/office/drawing/2014/main" id="{6E7BAAC5-0FD6-AAE2-3A8E-F7AB2B5B28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3" y="841"/>
                <a:ext cx="200" cy="192"/>
              </a:xfrm>
              <a:custGeom>
                <a:avLst/>
                <a:gdLst>
                  <a:gd name="T0" fmla="*/ 604 w 800"/>
                  <a:gd name="T1" fmla="*/ 53 h 769"/>
                  <a:gd name="T2" fmla="*/ 582 w 800"/>
                  <a:gd name="T3" fmla="*/ 14 h 769"/>
                  <a:gd name="T4" fmla="*/ 543 w 800"/>
                  <a:gd name="T5" fmla="*/ 14 h 769"/>
                  <a:gd name="T6" fmla="*/ 490 w 800"/>
                  <a:gd name="T7" fmla="*/ 61 h 769"/>
                  <a:gd name="T8" fmla="*/ 439 w 800"/>
                  <a:gd name="T9" fmla="*/ 91 h 769"/>
                  <a:gd name="T10" fmla="*/ 414 w 800"/>
                  <a:gd name="T11" fmla="*/ 121 h 769"/>
                  <a:gd name="T12" fmla="*/ 353 w 800"/>
                  <a:gd name="T13" fmla="*/ 153 h 769"/>
                  <a:gd name="T14" fmla="*/ 307 w 800"/>
                  <a:gd name="T15" fmla="*/ 188 h 769"/>
                  <a:gd name="T16" fmla="*/ 287 w 800"/>
                  <a:gd name="T17" fmla="*/ 177 h 769"/>
                  <a:gd name="T18" fmla="*/ 291 w 800"/>
                  <a:gd name="T19" fmla="*/ 100 h 769"/>
                  <a:gd name="T20" fmla="*/ 235 w 800"/>
                  <a:gd name="T21" fmla="*/ 116 h 769"/>
                  <a:gd name="T22" fmla="*/ 220 w 800"/>
                  <a:gd name="T23" fmla="*/ 142 h 769"/>
                  <a:gd name="T24" fmla="*/ 205 w 800"/>
                  <a:gd name="T25" fmla="*/ 152 h 769"/>
                  <a:gd name="T26" fmla="*/ 199 w 800"/>
                  <a:gd name="T27" fmla="*/ 236 h 769"/>
                  <a:gd name="T28" fmla="*/ 153 w 800"/>
                  <a:gd name="T29" fmla="*/ 234 h 769"/>
                  <a:gd name="T30" fmla="*/ 108 w 800"/>
                  <a:gd name="T31" fmla="*/ 223 h 769"/>
                  <a:gd name="T32" fmla="*/ 43 w 800"/>
                  <a:gd name="T33" fmla="*/ 218 h 769"/>
                  <a:gd name="T34" fmla="*/ 40 w 800"/>
                  <a:gd name="T35" fmla="*/ 237 h 769"/>
                  <a:gd name="T36" fmla="*/ 5 w 800"/>
                  <a:gd name="T37" fmla="*/ 260 h 769"/>
                  <a:gd name="T38" fmla="*/ 51 w 800"/>
                  <a:gd name="T39" fmla="*/ 287 h 769"/>
                  <a:gd name="T40" fmla="*/ 105 w 800"/>
                  <a:gd name="T41" fmla="*/ 312 h 769"/>
                  <a:gd name="T42" fmla="*/ 129 w 800"/>
                  <a:gd name="T43" fmla="*/ 371 h 769"/>
                  <a:gd name="T44" fmla="*/ 153 w 800"/>
                  <a:gd name="T45" fmla="*/ 313 h 769"/>
                  <a:gd name="T46" fmla="*/ 194 w 800"/>
                  <a:gd name="T47" fmla="*/ 318 h 769"/>
                  <a:gd name="T48" fmla="*/ 220 w 800"/>
                  <a:gd name="T49" fmla="*/ 374 h 769"/>
                  <a:gd name="T50" fmla="*/ 258 w 800"/>
                  <a:gd name="T51" fmla="*/ 360 h 769"/>
                  <a:gd name="T52" fmla="*/ 262 w 800"/>
                  <a:gd name="T53" fmla="*/ 407 h 769"/>
                  <a:gd name="T54" fmla="*/ 317 w 800"/>
                  <a:gd name="T55" fmla="*/ 488 h 769"/>
                  <a:gd name="T56" fmla="*/ 372 w 800"/>
                  <a:gd name="T57" fmla="*/ 458 h 769"/>
                  <a:gd name="T58" fmla="*/ 428 w 800"/>
                  <a:gd name="T59" fmla="*/ 501 h 769"/>
                  <a:gd name="T60" fmla="*/ 460 w 800"/>
                  <a:gd name="T61" fmla="*/ 593 h 769"/>
                  <a:gd name="T62" fmla="*/ 413 w 800"/>
                  <a:gd name="T63" fmla="*/ 611 h 769"/>
                  <a:gd name="T64" fmla="*/ 467 w 800"/>
                  <a:gd name="T65" fmla="*/ 630 h 769"/>
                  <a:gd name="T66" fmla="*/ 467 w 800"/>
                  <a:gd name="T67" fmla="*/ 687 h 769"/>
                  <a:gd name="T68" fmla="*/ 485 w 800"/>
                  <a:gd name="T69" fmla="*/ 716 h 769"/>
                  <a:gd name="T70" fmla="*/ 453 w 800"/>
                  <a:gd name="T71" fmla="*/ 720 h 769"/>
                  <a:gd name="T72" fmla="*/ 451 w 800"/>
                  <a:gd name="T73" fmla="*/ 735 h 769"/>
                  <a:gd name="T74" fmla="*/ 463 w 800"/>
                  <a:gd name="T75" fmla="*/ 765 h 769"/>
                  <a:gd name="T76" fmla="*/ 505 w 800"/>
                  <a:gd name="T77" fmla="*/ 711 h 769"/>
                  <a:gd name="T78" fmla="*/ 540 w 800"/>
                  <a:gd name="T79" fmla="*/ 635 h 769"/>
                  <a:gd name="T80" fmla="*/ 590 w 800"/>
                  <a:gd name="T81" fmla="*/ 624 h 769"/>
                  <a:gd name="T82" fmla="*/ 626 w 800"/>
                  <a:gd name="T83" fmla="*/ 575 h 769"/>
                  <a:gd name="T84" fmla="*/ 654 w 800"/>
                  <a:gd name="T85" fmla="*/ 511 h 769"/>
                  <a:gd name="T86" fmla="*/ 699 w 800"/>
                  <a:gd name="T87" fmla="*/ 466 h 769"/>
                  <a:gd name="T88" fmla="*/ 689 w 800"/>
                  <a:gd name="T89" fmla="*/ 406 h 769"/>
                  <a:gd name="T90" fmla="*/ 608 w 800"/>
                  <a:gd name="T91" fmla="*/ 370 h 769"/>
                  <a:gd name="T92" fmla="*/ 636 w 800"/>
                  <a:gd name="T93" fmla="*/ 345 h 769"/>
                  <a:gd name="T94" fmla="*/ 667 w 800"/>
                  <a:gd name="T95" fmla="*/ 339 h 769"/>
                  <a:gd name="T96" fmla="*/ 643 w 800"/>
                  <a:gd name="T97" fmla="*/ 282 h 769"/>
                  <a:gd name="T98" fmla="*/ 632 w 800"/>
                  <a:gd name="T99" fmla="*/ 251 h 769"/>
                  <a:gd name="T100" fmla="*/ 691 w 800"/>
                  <a:gd name="T101" fmla="*/ 209 h 769"/>
                  <a:gd name="T102" fmla="*/ 737 w 800"/>
                  <a:gd name="T103" fmla="*/ 209 h 769"/>
                  <a:gd name="T104" fmla="*/ 762 w 800"/>
                  <a:gd name="T105" fmla="*/ 209 h 769"/>
                  <a:gd name="T106" fmla="*/ 800 w 800"/>
                  <a:gd name="T107" fmla="*/ 166 h 769"/>
                  <a:gd name="T108" fmla="*/ 744 w 800"/>
                  <a:gd name="T109" fmla="*/ 151 h 769"/>
                  <a:gd name="T110" fmla="*/ 734 w 800"/>
                  <a:gd name="T111" fmla="*/ 107 h 769"/>
                  <a:gd name="T112" fmla="*/ 710 w 800"/>
                  <a:gd name="T113" fmla="*/ 117 h 769"/>
                  <a:gd name="T114" fmla="*/ 696 w 800"/>
                  <a:gd name="T115" fmla="*/ 98 h 769"/>
                  <a:gd name="T116" fmla="*/ 699 w 800"/>
                  <a:gd name="T117" fmla="*/ 72 h 769"/>
                  <a:gd name="T118" fmla="*/ 696 w 800"/>
                  <a:gd name="T119" fmla="*/ 23 h 7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800" h="769">
                    <a:moveTo>
                      <a:pt x="656" y="18"/>
                    </a:moveTo>
                    <a:lnTo>
                      <a:pt x="645" y="28"/>
                    </a:lnTo>
                    <a:lnTo>
                      <a:pt x="636" y="46"/>
                    </a:lnTo>
                    <a:lnTo>
                      <a:pt x="624" y="60"/>
                    </a:lnTo>
                    <a:lnTo>
                      <a:pt x="622" y="63"/>
                    </a:lnTo>
                    <a:lnTo>
                      <a:pt x="622" y="66"/>
                    </a:lnTo>
                    <a:lnTo>
                      <a:pt x="614" y="63"/>
                    </a:lnTo>
                    <a:lnTo>
                      <a:pt x="611" y="63"/>
                    </a:lnTo>
                    <a:lnTo>
                      <a:pt x="611" y="61"/>
                    </a:lnTo>
                    <a:lnTo>
                      <a:pt x="604" y="53"/>
                    </a:lnTo>
                    <a:lnTo>
                      <a:pt x="600" y="36"/>
                    </a:lnTo>
                    <a:lnTo>
                      <a:pt x="596" y="32"/>
                    </a:lnTo>
                    <a:lnTo>
                      <a:pt x="589" y="39"/>
                    </a:lnTo>
                    <a:lnTo>
                      <a:pt x="579" y="42"/>
                    </a:lnTo>
                    <a:lnTo>
                      <a:pt x="576" y="39"/>
                    </a:lnTo>
                    <a:lnTo>
                      <a:pt x="576" y="33"/>
                    </a:lnTo>
                    <a:lnTo>
                      <a:pt x="578" y="30"/>
                    </a:lnTo>
                    <a:lnTo>
                      <a:pt x="579" y="29"/>
                    </a:lnTo>
                    <a:lnTo>
                      <a:pt x="582" y="18"/>
                    </a:lnTo>
                    <a:lnTo>
                      <a:pt x="582" y="14"/>
                    </a:lnTo>
                    <a:lnTo>
                      <a:pt x="576" y="15"/>
                    </a:lnTo>
                    <a:lnTo>
                      <a:pt x="562" y="3"/>
                    </a:lnTo>
                    <a:lnTo>
                      <a:pt x="558" y="0"/>
                    </a:lnTo>
                    <a:lnTo>
                      <a:pt x="557" y="0"/>
                    </a:lnTo>
                    <a:lnTo>
                      <a:pt x="547" y="5"/>
                    </a:lnTo>
                    <a:lnTo>
                      <a:pt x="547" y="7"/>
                    </a:lnTo>
                    <a:lnTo>
                      <a:pt x="545" y="7"/>
                    </a:lnTo>
                    <a:lnTo>
                      <a:pt x="543" y="11"/>
                    </a:lnTo>
                    <a:lnTo>
                      <a:pt x="544" y="12"/>
                    </a:lnTo>
                    <a:lnTo>
                      <a:pt x="543" y="14"/>
                    </a:lnTo>
                    <a:lnTo>
                      <a:pt x="543" y="15"/>
                    </a:lnTo>
                    <a:lnTo>
                      <a:pt x="536" y="22"/>
                    </a:lnTo>
                    <a:lnTo>
                      <a:pt x="505" y="50"/>
                    </a:lnTo>
                    <a:lnTo>
                      <a:pt x="504" y="53"/>
                    </a:lnTo>
                    <a:lnTo>
                      <a:pt x="504" y="63"/>
                    </a:lnTo>
                    <a:lnTo>
                      <a:pt x="502" y="64"/>
                    </a:lnTo>
                    <a:lnTo>
                      <a:pt x="497" y="66"/>
                    </a:lnTo>
                    <a:lnTo>
                      <a:pt x="491" y="66"/>
                    </a:lnTo>
                    <a:lnTo>
                      <a:pt x="490" y="63"/>
                    </a:lnTo>
                    <a:lnTo>
                      <a:pt x="490" y="61"/>
                    </a:lnTo>
                    <a:lnTo>
                      <a:pt x="485" y="60"/>
                    </a:lnTo>
                    <a:lnTo>
                      <a:pt x="484" y="60"/>
                    </a:lnTo>
                    <a:lnTo>
                      <a:pt x="480" y="64"/>
                    </a:lnTo>
                    <a:lnTo>
                      <a:pt x="477" y="72"/>
                    </a:lnTo>
                    <a:lnTo>
                      <a:pt x="463" y="82"/>
                    </a:lnTo>
                    <a:lnTo>
                      <a:pt x="455" y="91"/>
                    </a:lnTo>
                    <a:lnTo>
                      <a:pt x="453" y="95"/>
                    </a:lnTo>
                    <a:lnTo>
                      <a:pt x="453" y="98"/>
                    </a:lnTo>
                    <a:lnTo>
                      <a:pt x="452" y="96"/>
                    </a:lnTo>
                    <a:lnTo>
                      <a:pt x="439" y="91"/>
                    </a:lnTo>
                    <a:lnTo>
                      <a:pt x="437" y="91"/>
                    </a:lnTo>
                    <a:lnTo>
                      <a:pt x="435" y="89"/>
                    </a:lnTo>
                    <a:lnTo>
                      <a:pt x="434" y="89"/>
                    </a:lnTo>
                    <a:lnTo>
                      <a:pt x="431" y="91"/>
                    </a:lnTo>
                    <a:lnTo>
                      <a:pt x="417" y="106"/>
                    </a:lnTo>
                    <a:lnTo>
                      <a:pt x="415" y="109"/>
                    </a:lnTo>
                    <a:lnTo>
                      <a:pt x="411" y="113"/>
                    </a:lnTo>
                    <a:lnTo>
                      <a:pt x="410" y="116"/>
                    </a:lnTo>
                    <a:lnTo>
                      <a:pt x="407" y="116"/>
                    </a:lnTo>
                    <a:lnTo>
                      <a:pt x="414" y="121"/>
                    </a:lnTo>
                    <a:lnTo>
                      <a:pt x="413" y="123"/>
                    </a:lnTo>
                    <a:lnTo>
                      <a:pt x="413" y="121"/>
                    </a:lnTo>
                    <a:lnTo>
                      <a:pt x="389" y="124"/>
                    </a:lnTo>
                    <a:lnTo>
                      <a:pt x="384" y="127"/>
                    </a:lnTo>
                    <a:lnTo>
                      <a:pt x="377" y="133"/>
                    </a:lnTo>
                    <a:lnTo>
                      <a:pt x="375" y="133"/>
                    </a:lnTo>
                    <a:lnTo>
                      <a:pt x="365" y="134"/>
                    </a:lnTo>
                    <a:lnTo>
                      <a:pt x="355" y="142"/>
                    </a:lnTo>
                    <a:lnTo>
                      <a:pt x="353" y="145"/>
                    </a:lnTo>
                    <a:lnTo>
                      <a:pt x="353" y="153"/>
                    </a:lnTo>
                    <a:lnTo>
                      <a:pt x="348" y="153"/>
                    </a:lnTo>
                    <a:lnTo>
                      <a:pt x="343" y="156"/>
                    </a:lnTo>
                    <a:lnTo>
                      <a:pt x="317" y="166"/>
                    </a:lnTo>
                    <a:lnTo>
                      <a:pt x="309" y="172"/>
                    </a:lnTo>
                    <a:lnTo>
                      <a:pt x="307" y="176"/>
                    </a:lnTo>
                    <a:lnTo>
                      <a:pt x="307" y="179"/>
                    </a:lnTo>
                    <a:lnTo>
                      <a:pt x="308" y="181"/>
                    </a:lnTo>
                    <a:lnTo>
                      <a:pt x="308" y="183"/>
                    </a:lnTo>
                    <a:lnTo>
                      <a:pt x="307" y="187"/>
                    </a:lnTo>
                    <a:lnTo>
                      <a:pt x="307" y="188"/>
                    </a:lnTo>
                    <a:lnTo>
                      <a:pt x="304" y="183"/>
                    </a:lnTo>
                    <a:lnTo>
                      <a:pt x="302" y="184"/>
                    </a:lnTo>
                    <a:lnTo>
                      <a:pt x="301" y="184"/>
                    </a:lnTo>
                    <a:lnTo>
                      <a:pt x="300" y="186"/>
                    </a:lnTo>
                    <a:lnTo>
                      <a:pt x="294" y="187"/>
                    </a:lnTo>
                    <a:lnTo>
                      <a:pt x="290" y="187"/>
                    </a:lnTo>
                    <a:lnTo>
                      <a:pt x="287" y="184"/>
                    </a:lnTo>
                    <a:lnTo>
                      <a:pt x="286" y="180"/>
                    </a:lnTo>
                    <a:lnTo>
                      <a:pt x="287" y="179"/>
                    </a:lnTo>
                    <a:lnTo>
                      <a:pt x="287" y="177"/>
                    </a:lnTo>
                    <a:lnTo>
                      <a:pt x="288" y="176"/>
                    </a:lnTo>
                    <a:lnTo>
                      <a:pt x="290" y="169"/>
                    </a:lnTo>
                    <a:lnTo>
                      <a:pt x="291" y="166"/>
                    </a:lnTo>
                    <a:lnTo>
                      <a:pt x="294" y="163"/>
                    </a:lnTo>
                    <a:lnTo>
                      <a:pt x="295" y="134"/>
                    </a:lnTo>
                    <a:lnTo>
                      <a:pt x="302" y="134"/>
                    </a:lnTo>
                    <a:lnTo>
                      <a:pt x="302" y="133"/>
                    </a:lnTo>
                    <a:lnTo>
                      <a:pt x="293" y="99"/>
                    </a:lnTo>
                    <a:lnTo>
                      <a:pt x="293" y="100"/>
                    </a:lnTo>
                    <a:lnTo>
                      <a:pt x="291" y="100"/>
                    </a:lnTo>
                    <a:lnTo>
                      <a:pt x="290" y="102"/>
                    </a:lnTo>
                    <a:lnTo>
                      <a:pt x="287" y="103"/>
                    </a:lnTo>
                    <a:lnTo>
                      <a:pt x="283" y="105"/>
                    </a:lnTo>
                    <a:lnTo>
                      <a:pt x="273" y="106"/>
                    </a:lnTo>
                    <a:lnTo>
                      <a:pt x="269" y="107"/>
                    </a:lnTo>
                    <a:lnTo>
                      <a:pt x="255" y="109"/>
                    </a:lnTo>
                    <a:lnTo>
                      <a:pt x="248" y="107"/>
                    </a:lnTo>
                    <a:lnTo>
                      <a:pt x="244" y="106"/>
                    </a:lnTo>
                    <a:lnTo>
                      <a:pt x="242" y="106"/>
                    </a:lnTo>
                    <a:lnTo>
                      <a:pt x="235" y="116"/>
                    </a:lnTo>
                    <a:lnTo>
                      <a:pt x="234" y="120"/>
                    </a:lnTo>
                    <a:lnTo>
                      <a:pt x="233" y="121"/>
                    </a:lnTo>
                    <a:lnTo>
                      <a:pt x="233" y="123"/>
                    </a:lnTo>
                    <a:lnTo>
                      <a:pt x="234" y="124"/>
                    </a:lnTo>
                    <a:lnTo>
                      <a:pt x="234" y="127"/>
                    </a:lnTo>
                    <a:lnTo>
                      <a:pt x="227" y="139"/>
                    </a:lnTo>
                    <a:lnTo>
                      <a:pt x="226" y="139"/>
                    </a:lnTo>
                    <a:lnTo>
                      <a:pt x="224" y="141"/>
                    </a:lnTo>
                    <a:lnTo>
                      <a:pt x="221" y="142"/>
                    </a:lnTo>
                    <a:lnTo>
                      <a:pt x="220" y="142"/>
                    </a:lnTo>
                    <a:lnTo>
                      <a:pt x="216" y="131"/>
                    </a:lnTo>
                    <a:lnTo>
                      <a:pt x="214" y="130"/>
                    </a:lnTo>
                    <a:lnTo>
                      <a:pt x="210" y="130"/>
                    </a:lnTo>
                    <a:lnTo>
                      <a:pt x="202" y="133"/>
                    </a:lnTo>
                    <a:lnTo>
                      <a:pt x="199" y="135"/>
                    </a:lnTo>
                    <a:lnTo>
                      <a:pt x="199" y="139"/>
                    </a:lnTo>
                    <a:lnTo>
                      <a:pt x="205" y="139"/>
                    </a:lnTo>
                    <a:lnTo>
                      <a:pt x="206" y="143"/>
                    </a:lnTo>
                    <a:lnTo>
                      <a:pt x="206" y="151"/>
                    </a:lnTo>
                    <a:lnTo>
                      <a:pt x="205" y="152"/>
                    </a:lnTo>
                    <a:lnTo>
                      <a:pt x="194" y="172"/>
                    </a:lnTo>
                    <a:lnTo>
                      <a:pt x="194" y="173"/>
                    </a:lnTo>
                    <a:lnTo>
                      <a:pt x="197" y="191"/>
                    </a:lnTo>
                    <a:lnTo>
                      <a:pt x="197" y="193"/>
                    </a:lnTo>
                    <a:lnTo>
                      <a:pt x="204" y="208"/>
                    </a:lnTo>
                    <a:lnTo>
                      <a:pt x="204" y="213"/>
                    </a:lnTo>
                    <a:lnTo>
                      <a:pt x="201" y="227"/>
                    </a:lnTo>
                    <a:lnTo>
                      <a:pt x="201" y="230"/>
                    </a:lnTo>
                    <a:lnTo>
                      <a:pt x="199" y="233"/>
                    </a:lnTo>
                    <a:lnTo>
                      <a:pt x="199" y="236"/>
                    </a:lnTo>
                    <a:lnTo>
                      <a:pt x="197" y="234"/>
                    </a:lnTo>
                    <a:lnTo>
                      <a:pt x="194" y="234"/>
                    </a:lnTo>
                    <a:lnTo>
                      <a:pt x="194" y="233"/>
                    </a:lnTo>
                    <a:lnTo>
                      <a:pt x="175" y="233"/>
                    </a:lnTo>
                    <a:lnTo>
                      <a:pt x="164" y="234"/>
                    </a:lnTo>
                    <a:lnTo>
                      <a:pt x="161" y="234"/>
                    </a:lnTo>
                    <a:lnTo>
                      <a:pt x="160" y="236"/>
                    </a:lnTo>
                    <a:lnTo>
                      <a:pt x="159" y="232"/>
                    </a:lnTo>
                    <a:lnTo>
                      <a:pt x="157" y="233"/>
                    </a:lnTo>
                    <a:lnTo>
                      <a:pt x="153" y="234"/>
                    </a:lnTo>
                    <a:lnTo>
                      <a:pt x="150" y="234"/>
                    </a:lnTo>
                    <a:lnTo>
                      <a:pt x="149" y="236"/>
                    </a:lnTo>
                    <a:lnTo>
                      <a:pt x="147" y="236"/>
                    </a:lnTo>
                    <a:lnTo>
                      <a:pt x="146" y="237"/>
                    </a:lnTo>
                    <a:lnTo>
                      <a:pt x="141" y="239"/>
                    </a:lnTo>
                    <a:lnTo>
                      <a:pt x="131" y="239"/>
                    </a:lnTo>
                    <a:lnTo>
                      <a:pt x="128" y="237"/>
                    </a:lnTo>
                    <a:lnTo>
                      <a:pt x="118" y="229"/>
                    </a:lnTo>
                    <a:lnTo>
                      <a:pt x="110" y="225"/>
                    </a:lnTo>
                    <a:lnTo>
                      <a:pt x="108" y="223"/>
                    </a:lnTo>
                    <a:lnTo>
                      <a:pt x="104" y="222"/>
                    </a:lnTo>
                    <a:lnTo>
                      <a:pt x="92" y="225"/>
                    </a:lnTo>
                    <a:lnTo>
                      <a:pt x="92" y="226"/>
                    </a:lnTo>
                    <a:lnTo>
                      <a:pt x="85" y="226"/>
                    </a:lnTo>
                    <a:lnTo>
                      <a:pt x="80" y="222"/>
                    </a:lnTo>
                    <a:lnTo>
                      <a:pt x="74" y="222"/>
                    </a:lnTo>
                    <a:lnTo>
                      <a:pt x="68" y="220"/>
                    </a:lnTo>
                    <a:lnTo>
                      <a:pt x="65" y="220"/>
                    </a:lnTo>
                    <a:lnTo>
                      <a:pt x="64" y="219"/>
                    </a:lnTo>
                    <a:lnTo>
                      <a:pt x="43" y="218"/>
                    </a:lnTo>
                    <a:lnTo>
                      <a:pt x="41" y="216"/>
                    </a:lnTo>
                    <a:lnTo>
                      <a:pt x="40" y="213"/>
                    </a:lnTo>
                    <a:lnTo>
                      <a:pt x="39" y="213"/>
                    </a:lnTo>
                    <a:lnTo>
                      <a:pt x="39" y="216"/>
                    </a:lnTo>
                    <a:lnTo>
                      <a:pt x="48" y="225"/>
                    </a:lnTo>
                    <a:lnTo>
                      <a:pt x="53" y="230"/>
                    </a:lnTo>
                    <a:lnTo>
                      <a:pt x="50" y="230"/>
                    </a:lnTo>
                    <a:lnTo>
                      <a:pt x="50" y="232"/>
                    </a:lnTo>
                    <a:lnTo>
                      <a:pt x="46" y="237"/>
                    </a:lnTo>
                    <a:lnTo>
                      <a:pt x="40" y="237"/>
                    </a:lnTo>
                    <a:lnTo>
                      <a:pt x="26" y="225"/>
                    </a:lnTo>
                    <a:lnTo>
                      <a:pt x="25" y="225"/>
                    </a:lnTo>
                    <a:lnTo>
                      <a:pt x="25" y="227"/>
                    </a:lnTo>
                    <a:lnTo>
                      <a:pt x="23" y="230"/>
                    </a:lnTo>
                    <a:lnTo>
                      <a:pt x="23" y="236"/>
                    </a:lnTo>
                    <a:lnTo>
                      <a:pt x="27" y="240"/>
                    </a:lnTo>
                    <a:lnTo>
                      <a:pt x="26" y="247"/>
                    </a:lnTo>
                    <a:lnTo>
                      <a:pt x="20" y="255"/>
                    </a:lnTo>
                    <a:lnTo>
                      <a:pt x="10" y="261"/>
                    </a:lnTo>
                    <a:lnTo>
                      <a:pt x="5" y="260"/>
                    </a:lnTo>
                    <a:lnTo>
                      <a:pt x="0" y="267"/>
                    </a:lnTo>
                    <a:lnTo>
                      <a:pt x="0" y="268"/>
                    </a:lnTo>
                    <a:lnTo>
                      <a:pt x="1" y="268"/>
                    </a:lnTo>
                    <a:lnTo>
                      <a:pt x="4" y="273"/>
                    </a:lnTo>
                    <a:lnTo>
                      <a:pt x="8" y="276"/>
                    </a:lnTo>
                    <a:lnTo>
                      <a:pt x="36" y="285"/>
                    </a:lnTo>
                    <a:lnTo>
                      <a:pt x="46" y="286"/>
                    </a:lnTo>
                    <a:lnTo>
                      <a:pt x="50" y="286"/>
                    </a:lnTo>
                    <a:lnTo>
                      <a:pt x="50" y="287"/>
                    </a:lnTo>
                    <a:lnTo>
                      <a:pt x="51" y="287"/>
                    </a:lnTo>
                    <a:lnTo>
                      <a:pt x="60" y="289"/>
                    </a:lnTo>
                    <a:lnTo>
                      <a:pt x="61" y="287"/>
                    </a:lnTo>
                    <a:lnTo>
                      <a:pt x="67" y="287"/>
                    </a:lnTo>
                    <a:lnTo>
                      <a:pt x="82" y="293"/>
                    </a:lnTo>
                    <a:lnTo>
                      <a:pt x="85" y="296"/>
                    </a:lnTo>
                    <a:lnTo>
                      <a:pt x="96" y="300"/>
                    </a:lnTo>
                    <a:lnTo>
                      <a:pt x="110" y="300"/>
                    </a:lnTo>
                    <a:lnTo>
                      <a:pt x="108" y="303"/>
                    </a:lnTo>
                    <a:lnTo>
                      <a:pt x="107" y="308"/>
                    </a:lnTo>
                    <a:lnTo>
                      <a:pt x="105" y="312"/>
                    </a:lnTo>
                    <a:lnTo>
                      <a:pt x="104" y="315"/>
                    </a:lnTo>
                    <a:lnTo>
                      <a:pt x="103" y="318"/>
                    </a:lnTo>
                    <a:lnTo>
                      <a:pt x="100" y="323"/>
                    </a:lnTo>
                    <a:lnTo>
                      <a:pt x="103" y="334"/>
                    </a:lnTo>
                    <a:lnTo>
                      <a:pt x="114" y="343"/>
                    </a:lnTo>
                    <a:lnTo>
                      <a:pt x="121" y="352"/>
                    </a:lnTo>
                    <a:lnTo>
                      <a:pt x="122" y="354"/>
                    </a:lnTo>
                    <a:lnTo>
                      <a:pt x="125" y="359"/>
                    </a:lnTo>
                    <a:lnTo>
                      <a:pt x="129" y="367"/>
                    </a:lnTo>
                    <a:lnTo>
                      <a:pt x="129" y="371"/>
                    </a:lnTo>
                    <a:lnTo>
                      <a:pt x="128" y="377"/>
                    </a:lnTo>
                    <a:lnTo>
                      <a:pt x="128" y="378"/>
                    </a:lnTo>
                    <a:lnTo>
                      <a:pt x="129" y="377"/>
                    </a:lnTo>
                    <a:lnTo>
                      <a:pt x="136" y="377"/>
                    </a:lnTo>
                    <a:lnTo>
                      <a:pt x="145" y="367"/>
                    </a:lnTo>
                    <a:lnTo>
                      <a:pt x="145" y="352"/>
                    </a:lnTo>
                    <a:lnTo>
                      <a:pt x="147" y="339"/>
                    </a:lnTo>
                    <a:lnTo>
                      <a:pt x="152" y="334"/>
                    </a:lnTo>
                    <a:lnTo>
                      <a:pt x="152" y="318"/>
                    </a:lnTo>
                    <a:lnTo>
                      <a:pt x="153" y="313"/>
                    </a:lnTo>
                    <a:lnTo>
                      <a:pt x="153" y="311"/>
                    </a:lnTo>
                    <a:lnTo>
                      <a:pt x="157" y="311"/>
                    </a:lnTo>
                    <a:lnTo>
                      <a:pt x="164" y="304"/>
                    </a:lnTo>
                    <a:lnTo>
                      <a:pt x="164" y="303"/>
                    </a:lnTo>
                    <a:lnTo>
                      <a:pt x="174" y="304"/>
                    </a:lnTo>
                    <a:lnTo>
                      <a:pt x="178" y="306"/>
                    </a:lnTo>
                    <a:lnTo>
                      <a:pt x="185" y="306"/>
                    </a:lnTo>
                    <a:lnTo>
                      <a:pt x="192" y="308"/>
                    </a:lnTo>
                    <a:lnTo>
                      <a:pt x="194" y="315"/>
                    </a:lnTo>
                    <a:lnTo>
                      <a:pt x="194" y="318"/>
                    </a:lnTo>
                    <a:lnTo>
                      <a:pt x="189" y="343"/>
                    </a:lnTo>
                    <a:lnTo>
                      <a:pt x="189" y="349"/>
                    </a:lnTo>
                    <a:lnTo>
                      <a:pt x="195" y="353"/>
                    </a:lnTo>
                    <a:lnTo>
                      <a:pt x="195" y="363"/>
                    </a:lnTo>
                    <a:lnTo>
                      <a:pt x="204" y="373"/>
                    </a:lnTo>
                    <a:lnTo>
                      <a:pt x="210" y="377"/>
                    </a:lnTo>
                    <a:lnTo>
                      <a:pt x="213" y="377"/>
                    </a:lnTo>
                    <a:lnTo>
                      <a:pt x="216" y="378"/>
                    </a:lnTo>
                    <a:lnTo>
                      <a:pt x="220" y="378"/>
                    </a:lnTo>
                    <a:lnTo>
                      <a:pt x="220" y="374"/>
                    </a:lnTo>
                    <a:lnTo>
                      <a:pt x="221" y="367"/>
                    </a:lnTo>
                    <a:lnTo>
                      <a:pt x="227" y="354"/>
                    </a:lnTo>
                    <a:lnTo>
                      <a:pt x="247" y="354"/>
                    </a:lnTo>
                    <a:lnTo>
                      <a:pt x="247" y="359"/>
                    </a:lnTo>
                    <a:lnTo>
                      <a:pt x="252" y="357"/>
                    </a:lnTo>
                    <a:lnTo>
                      <a:pt x="254" y="352"/>
                    </a:lnTo>
                    <a:lnTo>
                      <a:pt x="254" y="350"/>
                    </a:lnTo>
                    <a:lnTo>
                      <a:pt x="259" y="350"/>
                    </a:lnTo>
                    <a:lnTo>
                      <a:pt x="259" y="359"/>
                    </a:lnTo>
                    <a:lnTo>
                      <a:pt x="258" y="360"/>
                    </a:lnTo>
                    <a:lnTo>
                      <a:pt x="261" y="361"/>
                    </a:lnTo>
                    <a:lnTo>
                      <a:pt x="262" y="361"/>
                    </a:lnTo>
                    <a:lnTo>
                      <a:pt x="262" y="366"/>
                    </a:lnTo>
                    <a:lnTo>
                      <a:pt x="261" y="367"/>
                    </a:lnTo>
                    <a:lnTo>
                      <a:pt x="261" y="374"/>
                    </a:lnTo>
                    <a:lnTo>
                      <a:pt x="262" y="381"/>
                    </a:lnTo>
                    <a:lnTo>
                      <a:pt x="262" y="383"/>
                    </a:lnTo>
                    <a:lnTo>
                      <a:pt x="259" y="392"/>
                    </a:lnTo>
                    <a:lnTo>
                      <a:pt x="262" y="406"/>
                    </a:lnTo>
                    <a:lnTo>
                      <a:pt x="262" y="407"/>
                    </a:lnTo>
                    <a:lnTo>
                      <a:pt x="271" y="419"/>
                    </a:lnTo>
                    <a:lnTo>
                      <a:pt x="277" y="430"/>
                    </a:lnTo>
                    <a:lnTo>
                      <a:pt x="277" y="431"/>
                    </a:lnTo>
                    <a:lnTo>
                      <a:pt x="298" y="468"/>
                    </a:lnTo>
                    <a:lnTo>
                      <a:pt x="300" y="469"/>
                    </a:lnTo>
                    <a:lnTo>
                      <a:pt x="305" y="477"/>
                    </a:lnTo>
                    <a:lnTo>
                      <a:pt x="307" y="479"/>
                    </a:lnTo>
                    <a:lnTo>
                      <a:pt x="308" y="479"/>
                    </a:lnTo>
                    <a:lnTo>
                      <a:pt x="312" y="480"/>
                    </a:lnTo>
                    <a:lnTo>
                      <a:pt x="317" y="488"/>
                    </a:lnTo>
                    <a:lnTo>
                      <a:pt x="318" y="488"/>
                    </a:lnTo>
                    <a:lnTo>
                      <a:pt x="321" y="487"/>
                    </a:lnTo>
                    <a:lnTo>
                      <a:pt x="319" y="484"/>
                    </a:lnTo>
                    <a:lnTo>
                      <a:pt x="319" y="483"/>
                    </a:lnTo>
                    <a:lnTo>
                      <a:pt x="322" y="480"/>
                    </a:lnTo>
                    <a:lnTo>
                      <a:pt x="344" y="480"/>
                    </a:lnTo>
                    <a:lnTo>
                      <a:pt x="354" y="479"/>
                    </a:lnTo>
                    <a:lnTo>
                      <a:pt x="362" y="472"/>
                    </a:lnTo>
                    <a:lnTo>
                      <a:pt x="362" y="458"/>
                    </a:lnTo>
                    <a:lnTo>
                      <a:pt x="372" y="458"/>
                    </a:lnTo>
                    <a:lnTo>
                      <a:pt x="388" y="469"/>
                    </a:lnTo>
                    <a:lnTo>
                      <a:pt x="393" y="476"/>
                    </a:lnTo>
                    <a:lnTo>
                      <a:pt x="393" y="477"/>
                    </a:lnTo>
                    <a:lnTo>
                      <a:pt x="402" y="486"/>
                    </a:lnTo>
                    <a:lnTo>
                      <a:pt x="415" y="486"/>
                    </a:lnTo>
                    <a:lnTo>
                      <a:pt x="420" y="484"/>
                    </a:lnTo>
                    <a:lnTo>
                      <a:pt x="421" y="484"/>
                    </a:lnTo>
                    <a:lnTo>
                      <a:pt x="421" y="486"/>
                    </a:lnTo>
                    <a:lnTo>
                      <a:pt x="427" y="501"/>
                    </a:lnTo>
                    <a:lnTo>
                      <a:pt x="428" y="501"/>
                    </a:lnTo>
                    <a:lnTo>
                      <a:pt x="439" y="529"/>
                    </a:lnTo>
                    <a:lnTo>
                      <a:pt x="444" y="539"/>
                    </a:lnTo>
                    <a:lnTo>
                      <a:pt x="446" y="548"/>
                    </a:lnTo>
                    <a:lnTo>
                      <a:pt x="448" y="550"/>
                    </a:lnTo>
                    <a:lnTo>
                      <a:pt x="458" y="570"/>
                    </a:lnTo>
                    <a:lnTo>
                      <a:pt x="460" y="578"/>
                    </a:lnTo>
                    <a:lnTo>
                      <a:pt x="465" y="586"/>
                    </a:lnTo>
                    <a:lnTo>
                      <a:pt x="462" y="589"/>
                    </a:lnTo>
                    <a:lnTo>
                      <a:pt x="462" y="591"/>
                    </a:lnTo>
                    <a:lnTo>
                      <a:pt x="460" y="593"/>
                    </a:lnTo>
                    <a:lnTo>
                      <a:pt x="455" y="600"/>
                    </a:lnTo>
                    <a:lnTo>
                      <a:pt x="431" y="602"/>
                    </a:lnTo>
                    <a:lnTo>
                      <a:pt x="430" y="602"/>
                    </a:lnTo>
                    <a:lnTo>
                      <a:pt x="428" y="600"/>
                    </a:lnTo>
                    <a:lnTo>
                      <a:pt x="422" y="600"/>
                    </a:lnTo>
                    <a:lnTo>
                      <a:pt x="421" y="602"/>
                    </a:lnTo>
                    <a:lnTo>
                      <a:pt x="418" y="602"/>
                    </a:lnTo>
                    <a:lnTo>
                      <a:pt x="418" y="603"/>
                    </a:lnTo>
                    <a:lnTo>
                      <a:pt x="413" y="610"/>
                    </a:lnTo>
                    <a:lnTo>
                      <a:pt x="413" y="611"/>
                    </a:lnTo>
                    <a:lnTo>
                      <a:pt x="414" y="617"/>
                    </a:lnTo>
                    <a:lnTo>
                      <a:pt x="418" y="624"/>
                    </a:lnTo>
                    <a:lnTo>
                      <a:pt x="422" y="624"/>
                    </a:lnTo>
                    <a:lnTo>
                      <a:pt x="425" y="625"/>
                    </a:lnTo>
                    <a:lnTo>
                      <a:pt x="431" y="630"/>
                    </a:lnTo>
                    <a:lnTo>
                      <a:pt x="449" y="632"/>
                    </a:lnTo>
                    <a:lnTo>
                      <a:pt x="455" y="631"/>
                    </a:lnTo>
                    <a:lnTo>
                      <a:pt x="458" y="631"/>
                    </a:lnTo>
                    <a:lnTo>
                      <a:pt x="459" y="630"/>
                    </a:lnTo>
                    <a:lnTo>
                      <a:pt x="467" y="630"/>
                    </a:lnTo>
                    <a:lnTo>
                      <a:pt x="467" y="631"/>
                    </a:lnTo>
                    <a:lnTo>
                      <a:pt x="472" y="641"/>
                    </a:lnTo>
                    <a:lnTo>
                      <a:pt x="475" y="651"/>
                    </a:lnTo>
                    <a:lnTo>
                      <a:pt x="473" y="651"/>
                    </a:lnTo>
                    <a:lnTo>
                      <a:pt x="473" y="652"/>
                    </a:lnTo>
                    <a:lnTo>
                      <a:pt x="470" y="663"/>
                    </a:lnTo>
                    <a:lnTo>
                      <a:pt x="470" y="665"/>
                    </a:lnTo>
                    <a:lnTo>
                      <a:pt x="469" y="667"/>
                    </a:lnTo>
                    <a:lnTo>
                      <a:pt x="466" y="683"/>
                    </a:lnTo>
                    <a:lnTo>
                      <a:pt x="467" y="687"/>
                    </a:lnTo>
                    <a:lnTo>
                      <a:pt x="472" y="690"/>
                    </a:lnTo>
                    <a:lnTo>
                      <a:pt x="477" y="691"/>
                    </a:lnTo>
                    <a:lnTo>
                      <a:pt x="478" y="692"/>
                    </a:lnTo>
                    <a:lnTo>
                      <a:pt x="481" y="694"/>
                    </a:lnTo>
                    <a:lnTo>
                      <a:pt x="485" y="697"/>
                    </a:lnTo>
                    <a:lnTo>
                      <a:pt x="492" y="705"/>
                    </a:lnTo>
                    <a:lnTo>
                      <a:pt x="495" y="713"/>
                    </a:lnTo>
                    <a:lnTo>
                      <a:pt x="494" y="713"/>
                    </a:lnTo>
                    <a:lnTo>
                      <a:pt x="491" y="715"/>
                    </a:lnTo>
                    <a:lnTo>
                      <a:pt x="485" y="716"/>
                    </a:lnTo>
                    <a:lnTo>
                      <a:pt x="480" y="715"/>
                    </a:lnTo>
                    <a:lnTo>
                      <a:pt x="477" y="715"/>
                    </a:lnTo>
                    <a:lnTo>
                      <a:pt x="473" y="713"/>
                    </a:lnTo>
                    <a:lnTo>
                      <a:pt x="470" y="713"/>
                    </a:lnTo>
                    <a:lnTo>
                      <a:pt x="470" y="712"/>
                    </a:lnTo>
                    <a:lnTo>
                      <a:pt x="466" y="711"/>
                    </a:lnTo>
                    <a:lnTo>
                      <a:pt x="462" y="711"/>
                    </a:lnTo>
                    <a:lnTo>
                      <a:pt x="456" y="712"/>
                    </a:lnTo>
                    <a:lnTo>
                      <a:pt x="455" y="715"/>
                    </a:lnTo>
                    <a:lnTo>
                      <a:pt x="453" y="720"/>
                    </a:lnTo>
                    <a:lnTo>
                      <a:pt x="453" y="722"/>
                    </a:lnTo>
                    <a:lnTo>
                      <a:pt x="456" y="729"/>
                    </a:lnTo>
                    <a:lnTo>
                      <a:pt x="460" y="733"/>
                    </a:lnTo>
                    <a:lnTo>
                      <a:pt x="459" y="736"/>
                    </a:lnTo>
                    <a:lnTo>
                      <a:pt x="459" y="737"/>
                    </a:lnTo>
                    <a:lnTo>
                      <a:pt x="458" y="737"/>
                    </a:lnTo>
                    <a:lnTo>
                      <a:pt x="456" y="740"/>
                    </a:lnTo>
                    <a:lnTo>
                      <a:pt x="453" y="740"/>
                    </a:lnTo>
                    <a:lnTo>
                      <a:pt x="451" y="737"/>
                    </a:lnTo>
                    <a:lnTo>
                      <a:pt x="451" y="735"/>
                    </a:lnTo>
                    <a:lnTo>
                      <a:pt x="444" y="750"/>
                    </a:lnTo>
                    <a:lnTo>
                      <a:pt x="444" y="752"/>
                    </a:lnTo>
                    <a:lnTo>
                      <a:pt x="442" y="755"/>
                    </a:lnTo>
                    <a:lnTo>
                      <a:pt x="442" y="759"/>
                    </a:lnTo>
                    <a:lnTo>
                      <a:pt x="445" y="759"/>
                    </a:lnTo>
                    <a:lnTo>
                      <a:pt x="462" y="769"/>
                    </a:lnTo>
                    <a:lnTo>
                      <a:pt x="463" y="769"/>
                    </a:lnTo>
                    <a:lnTo>
                      <a:pt x="462" y="768"/>
                    </a:lnTo>
                    <a:lnTo>
                      <a:pt x="463" y="766"/>
                    </a:lnTo>
                    <a:lnTo>
                      <a:pt x="463" y="765"/>
                    </a:lnTo>
                    <a:lnTo>
                      <a:pt x="470" y="750"/>
                    </a:lnTo>
                    <a:lnTo>
                      <a:pt x="472" y="745"/>
                    </a:lnTo>
                    <a:lnTo>
                      <a:pt x="490" y="744"/>
                    </a:lnTo>
                    <a:lnTo>
                      <a:pt x="491" y="733"/>
                    </a:lnTo>
                    <a:lnTo>
                      <a:pt x="487" y="719"/>
                    </a:lnTo>
                    <a:lnTo>
                      <a:pt x="487" y="716"/>
                    </a:lnTo>
                    <a:lnTo>
                      <a:pt x="492" y="716"/>
                    </a:lnTo>
                    <a:lnTo>
                      <a:pt x="495" y="715"/>
                    </a:lnTo>
                    <a:lnTo>
                      <a:pt x="497" y="713"/>
                    </a:lnTo>
                    <a:lnTo>
                      <a:pt x="505" y="711"/>
                    </a:lnTo>
                    <a:lnTo>
                      <a:pt x="509" y="708"/>
                    </a:lnTo>
                    <a:lnTo>
                      <a:pt x="508" y="706"/>
                    </a:lnTo>
                    <a:lnTo>
                      <a:pt x="518" y="684"/>
                    </a:lnTo>
                    <a:lnTo>
                      <a:pt x="518" y="680"/>
                    </a:lnTo>
                    <a:lnTo>
                      <a:pt x="522" y="666"/>
                    </a:lnTo>
                    <a:lnTo>
                      <a:pt x="530" y="649"/>
                    </a:lnTo>
                    <a:lnTo>
                      <a:pt x="532" y="648"/>
                    </a:lnTo>
                    <a:lnTo>
                      <a:pt x="532" y="646"/>
                    </a:lnTo>
                    <a:lnTo>
                      <a:pt x="533" y="645"/>
                    </a:lnTo>
                    <a:lnTo>
                      <a:pt x="540" y="635"/>
                    </a:lnTo>
                    <a:lnTo>
                      <a:pt x="544" y="634"/>
                    </a:lnTo>
                    <a:lnTo>
                      <a:pt x="544" y="635"/>
                    </a:lnTo>
                    <a:lnTo>
                      <a:pt x="545" y="638"/>
                    </a:lnTo>
                    <a:lnTo>
                      <a:pt x="558" y="630"/>
                    </a:lnTo>
                    <a:lnTo>
                      <a:pt x="559" y="628"/>
                    </a:lnTo>
                    <a:lnTo>
                      <a:pt x="562" y="628"/>
                    </a:lnTo>
                    <a:lnTo>
                      <a:pt x="578" y="625"/>
                    </a:lnTo>
                    <a:lnTo>
                      <a:pt x="582" y="637"/>
                    </a:lnTo>
                    <a:lnTo>
                      <a:pt x="589" y="630"/>
                    </a:lnTo>
                    <a:lnTo>
                      <a:pt x="590" y="624"/>
                    </a:lnTo>
                    <a:lnTo>
                      <a:pt x="592" y="623"/>
                    </a:lnTo>
                    <a:lnTo>
                      <a:pt x="594" y="613"/>
                    </a:lnTo>
                    <a:lnTo>
                      <a:pt x="594" y="586"/>
                    </a:lnTo>
                    <a:lnTo>
                      <a:pt x="611" y="577"/>
                    </a:lnTo>
                    <a:lnTo>
                      <a:pt x="617" y="577"/>
                    </a:lnTo>
                    <a:lnTo>
                      <a:pt x="617" y="575"/>
                    </a:lnTo>
                    <a:lnTo>
                      <a:pt x="618" y="575"/>
                    </a:lnTo>
                    <a:lnTo>
                      <a:pt x="619" y="577"/>
                    </a:lnTo>
                    <a:lnTo>
                      <a:pt x="626" y="577"/>
                    </a:lnTo>
                    <a:lnTo>
                      <a:pt x="626" y="575"/>
                    </a:lnTo>
                    <a:lnTo>
                      <a:pt x="624" y="564"/>
                    </a:lnTo>
                    <a:lnTo>
                      <a:pt x="624" y="560"/>
                    </a:lnTo>
                    <a:lnTo>
                      <a:pt x="621" y="556"/>
                    </a:lnTo>
                    <a:lnTo>
                      <a:pt x="614" y="548"/>
                    </a:lnTo>
                    <a:lnTo>
                      <a:pt x="624" y="540"/>
                    </a:lnTo>
                    <a:lnTo>
                      <a:pt x="629" y="540"/>
                    </a:lnTo>
                    <a:lnTo>
                      <a:pt x="633" y="539"/>
                    </a:lnTo>
                    <a:lnTo>
                      <a:pt x="649" y="539"/>
                    </a:lnTo>
                    <a:lnTo>
                      <a:pt x="649" y="536"/>
                    </a:lnTo>
                    <a:lnTo>
                      <a:pt x="654" y="511"/>
                    </a:lnTo>
                    <a:lnTo>
                      <a:pt x="653" y="505"/>
                    </a:lnTo>
                    <a:lnTo>
                      <a:pt x="654" y="500"/>
                    </a:lnTo>
                    <a:lnTo>
                      <a:pt x="656" y="498"/>
                    </a:lnTo>
                    <a:lnTo>
                      <a:pt x="666" y="480"/>
                    </a:lnTo>
                    <a:lnTo>
                      <a:pt x="670" y="469"/>
                    </a:lnTo>
                    <a:lnTo>
                      <a:pt x="670" y="468"/>
                    </a:lnTo>
                    <a:lnTo>
                      <a:pt x="673" y="468"/>
                    </a:lnTo>
                    <a:lnTo>
                      <a:pt x="681" y="469"/>
                    </a:lnTo>
                    <a:lnTo>
                      <a:pt x="689" y="469"/>
                    </a:lnTo>
                    <a:lnTo>
                      <a:pt x="699" y="466"/>
                    </a:lnTo>
                    <a:lnTo>
                      <a:pt x="707" y="458"/>
                    </a:lnTo>
                    <a:lnTo>
                      <a:pt x="712" y="455"/>
                    </a:lnTo>
                    <a:lnTo>
                      <a:pt x="714" y="451"/>
                    </a:lnTo>
                    <a:lnTo>
                      <a:pt x="716" y="445"/>
                    </a:lnTo>
                    <a:lnTo>
                      <a:pt x="714" y="441"/>
                    </a:lnTo>
                    <a:lnTo>
                      <a:pt x="699" y="409"/>
                    </a:lnTo>
                    <a:lnTo>
                      <a:pt x="698" y="409"/>
                    </a:lnTo>
                    <a:lnTo>
                      <a:pt x="695" y="410"/>
                    </a:lnTo>
                    <a:lnTo>
                      <a:pt x="692" y="409"/>
                    </a:lnTo>
                    <a:lnTo>
                      <a:pt x="689" y="406"/>
                    </a:lnTo>
                    <a:lnTo>
                      <a:pt x="678" y="402"/>
                    </a:lnTo>
                    <a:lnTo>
                      <a:pt x="649" y="409"/>
                    </a:lnTo>
                    <a:lnTo>
                      <a:pt x="643" y="412"/>
                    </a:lnTo>
                    <a:lnTo>
                      <a:pt x="640" y="417"/>
                    </a:lnTo>
                    <a:lnTo>
                      <a:pt x="639" y="417"/>
                    </a:lnTo>
                    <a:lnTo>
                      <a:pt x="636" y="416"/>
                    </a:lnTo>
                    <a:lnTo>
                      <a:pt x="608" y="413"/>
                    </a:lnTo>
                    <a:lnTo>
                      <a:pt x="604" y="407"/>
                    </a:lnTo>
                    <a:lnTo>
                      <a:pt x="608" y="402"/>
                    </a:lnTo>
                    <a:lnTo>
                      <a:pt x="608" y="370"/>
                    </a:lnTo>
                    <a:lnTo>
                      <a:pt x="611" y="370"/>
                    </a:lnTo>
                    <a:lnTo>
                      <a:pt x="612" y="368"/>
                    </a:lnTo>
                    <a:lnTo>
                      <a:pt x="614" y="368"/>
                    </a:lnTo>
                    <a:lnTo>
                      <a:pt x="621" y="363"/>
                    </a:lnTo>
                    <a:lnTo>
                      <a:pt x="626" y="356"/>
                    </a:lnTo>
                    <a:lnTo>
                      <a:pt x="628" y="353"/>
                    </a:lnTo>
                    <a:lnTo>
                      <a:pt x="628" y="350"/>
                    </a:lnTo>
                    <a:lnTo>
                      <a:pt x="631" y="349"/>
                    </a:lnTo>
                    <a:lnTo>
                      <a:pt x="635" y="345"/>
                    </a:lnTo>
                    <a:lnTo>
                      <a:pt x="636" y="345"/>
                    </a:lnTo>
                    <a:lnTo>
                      <a:pt x="642" y="347"/>
                    </a:lnTo>
                    <a:lnTo>
                      <a:pt x="643" y="349"/>
                    </a:lnTo>
                    <a:lnTo>
                      <a:pt x="645" y="349"/>
                    </a:lnTo>
                    <a:lnTo>
                      <a:pt x="649" y="350"/>
                    </a:lnTo>
                    <a:lnTo>
                      <a:pt x="650" y="350"/>
                    </a:lnTo>
                    <a:lnTo>
                      <a:pt x="657" y="347"/>
                    </a:lnTo>
                    <a:lnTo>
                      <a:pt x="660" y="347"/>
                    </a:lnTo>
                    <a:lnTo>
                      <a:pt x="662" y="346"/>
                    </a:lnTo>
                    <a:lnTo>
                      <a:pt x="664" y="342"/>
                    </a:lnTo>
                    <a:lnTo>
                      <a:pt x="667" y="339"/>
                    </a:lnTo>
                    <a:lnTo>
                      <a:pt x="667" y="335"/>
                    </a:lnTo>
                    <a:lnTo>
                      <a:pt x="669" y="330"/>
                    </a:lnTo>
                    <a:lnTo>
                      <a:pt x="667" y="330"/>
                    </a:lnTo>
                    <a:lnTo>
                      <a:pt x="663" y="324"/>
                    </a:lnTo>
                    <a:lnTo>
                      <a:pt x="659" y="320"/>
                    </a:lnTo>
                    <a:lnTo>
                      <a:pt x="657" y="315"/>
                    </a:lnTo>
                    <a:lnTo>
                      <a:pt x="654" y="310"/>
                    </a:lnTo>
                    <a:lnTo>
                      <a:pt x="652" y="299"/>
                    </a:lnTo>
                    <a:lnTo>
                      <a:pt x="646" y="285"/>
                    </a:lnTo>
                    <a:lnTo>
                      <a:pt x="643" y="282"/>
                    </a:lnTo>
                    <a:lnTo>
                      <a:pt x="642" y="276"/>
                    </a:lnTo>
                    <a:lnTo>
                      <a:pt x="635" y="270"/>
                    </a:lnTo>
                    <a:lnTo>
                      <a:pt x="631" y="268"/>
                    </a:lnTo>
                    <a:lnTo>
                      <a:pt x="626" y="265"/>
                    </a:lnTo>
                    <a:lnTo>
                      <a:pt x="624" y="261"/>
                    </a:lnTo>
                    <a:lnTo>
                      <a:pt x="622" y="260"/>
                    </a:lnTo>
                    <a:lnTo>
                      <a:pt x="624" y="258"/>
                    </a:lnTo>
                    <a:lnTo>
                      <a:pt x="625" y="258"/>
                    </a:lnTo>
                    <a:lnTo>
                      <a:pt x="631" y="254"/>
                    </a:lnTo>
                    <a:lnTo>
                      <a:pt x="632" y="251"/>
                    </a:lnTo>
                    <a:lnTo>
                      <a:pt x="639" y="227"/>
                    </a:lnTo>
                    <a:lnTo>
                      <a:pt x="645" y="215"/>
                    </a:lnTo>
                    <a:lnTo>
                      <a:pt x="645" y="211"/>
                    </a:lnTo>
                    <a:lnTo>
                      <a:pt x="646" y="209"/>
                    </a:lnTo>
                    <a:lnTo>
                      <a:pt x="646" y="206"/>
                    </a:lnTo>
                    <a:lnTo>
                      <a:pt x="647" y="206"/>
                    </a:lnTo>
                    <a:lnTo>
                      <a:pt x="647" y="205"/>
                    </a:lnTo>
                    <a:lnTo>
                      <a:pt x="653" y="205"/>
                    </a:lnTo>
                    <a:lnTo>
                      <a:pt x="677" y="209"/>
                    </a:lnTo>
                    <a:lnTo>
                      <a:pt x="691" y="209"/>
                    </a:lnTo>
                    <a:lnTo>
                      <a:pt x="703" y="206"/>
                    </a:lnTo>
                    <a:lnTo>
                      <a:pt x="706" y="206"/>
                    </a:lnTo>
                    <a:lnTo>
                      <a:pt x="707" y="205"/>
                    </a:lnTo>
                    <a:lnTo>
                      <a:pt x="712" y="202"/>
                    </a:lnTo>
                    <a:lnTo>
                      <a:pt x="719" y="198"/>
                    </a:lnTo>
                    <a:lnTo>
                      <a:pt x="724" y="198"/>
                    </a:lnTo>
                    <a:lnTo>
                      <a:pt x="729" y="200"/>
                    </a:lnTo>
                    <a:lnTo>
                      <a:pt x="733" y="205"/>
                    </a:lnTo>
                    <a:lnTo>
                      <a:pt x="737" y="208"/>
                    </a:lnTo>
                    <a:lnTo>
                      <a:pt x="737" y="209"/>
                    </a:lnTo>
                    <a:lnTo>
                      <a:pt x="738" y="211"/>
                    </a:lnTo>
                    <a:lnTo>
                      <a:pt x="738" y="213"/>
                    </a:lnTo>
                    <a:lnTo>
                      <a:pt x="741" y="218"/>
                    </a:lnTo>
                    <a:lnTo>
                      <a:pt x="742" y="219"/>
                    </a:lnTo>
                    <a:lnTo>
                      <a:pt x="745" y="220"/>
                    </a:lnTo>
                    <a:lnTo>
                      <a:pt x="749" y="219"/>
                    </a:lnTo>
                    <a:lnTo>
                      <a:pt x="752" y="213"/>
                    </a:lnTo>
                    <a:lnTo>
                      <a:pt x="758" y="212"/>
                    </a:lnTo>
                    <a:lnTo>
                      <a:pt x="759" y="212"/>
                    </a:lnTo>
                    <a:lnTo>
                      <a:pt x="762" y="209"/>
                    </a:lnTo>
                    <a:lnTo>
                      <a:pt x="765" y="208"/>
                    </a:lnTo>
                    <a:lnTo>
                      <a:pt x="770" y="202"/>
                    </a:lnTo>
                    <a:lnTo>
                      <a:pt x="776" y="200"/>
                    </a:lnTo>
                    <a:lnTo>
                      <a:pt x="783" y="194"/>
                    </a:lnTo>
                    <a:lnTo>
                      <a:pt x="786" y="193"/>
                    </a:lnTo>
                    <a:lnTo>
                      <a:pt x="796" y="193"/>
                    </a:lnTo>
                    <a:lnTo>
                      <a:pt x="796" y="167"/>
                    </a:lnTo>
                    <a:lnTo>
                      <a:pt x="797" y="167"/>
                    </a:lnTo>
                    <a:lnTo>
                      <a:pt x="798" y="166"/>
                    </a:lnTo>
                    <a:lnTo>
                      <a:pt x="800" y="166"/>
                    </a:lnTo>
                    <a:lnTo>
                      <a:pt x="800" y="160"/>
                    </a:lnTo>
                    <a:lnTo>
                      <a:pt x="798" y="156"/>
                    </a:lnTo>
                    <a:lnTo>
                      <a:pt x="783" y="156"/>
                    </a:lnTo>
                    <a:lnTo>
                      <a:pt x="772" y="159"/>
                    </a:lnTo>
                    <a:lnTo>
                      <a:pt x="769" y="165"/>
                    </a:lnTo>
                    <a:lnTo>
                      <a:pt x="767" y="163"/>
                    </a:lnTo>
                    <a:lnTo>
                      <a:pt x="751" y="153"/>
                    </a:lnTo>
                    <a:lnTo>
                      <a:pt x="748" y="152"/>
                    </a:lnTo>
                    <a:lnTo>
                      <a:pt x="746" y="152"/>
                    </a:lnTo>
                    <a:lnTo>
                      <a:pt x="744" y="151"/>
                    </a:lnTo>
                    <a:lnTo>
                      <a:pt x="738" y="139"/>
                    </a:lnTo>
                    <a:lnTo>
                      <a:pt x="738" y="133"/>
                    </a:lnTo>
                    <a:lnTo>
                      <a:pt x="741" y="127"/>
                    </a:lnTo>
                    <a:lnTo>
                      <a:pt x="744" y="124"/>
                    </a:lnTo>
                    <a:lnTo>
                      <a:pt x="745" y="119"/>
                    </a:lnTo>
                    <a:lnTo>
                      <a:pt x="745" y="117"/>
                    </a:lnTo>
                    <a:lnTo>
                      <a:pt x="744" y="116"/>
                    </a:lnTo>
                    <a:lnTo>
                      <a:pt x="738" y="114"/>
                    </a:lnTo>
                    <a:lnTo>
                      <a:pt x="737" y="113"/>
                    </a:lnTo>
                    <a:lnTo>
                      <a:pt x="734" y="107"/>
                    </a:lnTo>
                    <a:lnTo>
                      <a:pt x="734" y="105"/>
                    </a:lnTo>
                    <a:lnTo>
                      <a:pt x="733" y="106"/>
                    </a:lnTo>
                    <a:lnTo>
                      <a:pt x="730" y="107"/>
                    </a:lnTo>
                    <a:lnTo>
                      <a:pt x="729" y="112"/>
                    </a:lnTo>
                    <a:lnTo>
                      <a:pt x="729" y="113"/>
                    </a:lnTo>
                    <a:lnTo>
                      <a:pt x="726" y="116"/>
                    </a:lnTo>
                    <a:lnTo>
                      <a:pt x="719" y="121"/>
                    </a:lnTo>
                    <a:lnTo>
                      <a:pt x="716" y="121"/>
                    </a:lnTo>
                    <a:lnTo>
                      <a:pt x="712" y="117"/>
                    </a:lnTo>
                    <a:lnTo>
                      <a:pt x="710" y="117"/>
                    </a:lnTo>
                    <a:lnTo>
                      <a:pt x="710" y="113"/>
                    </a:lnTo>
                    <a:lnTo>
                      <a:pt x="712" y="110"/>
                    </a:lnTo>
                    <a:lnTo>
                      <a:pt x="713" y="109"/>
                    </a:lnTo>
                    <a:lnTo>
                      <a:pt x="716" y="109"/>
                    </a:lnTo>
                    <a:lnTo>
                      <a:pt x="716" y="107"/>
                    </a:lnTo>
                    <a:lnTo>
                      <a:pt x="717" y="107"/>
                    </a:lnTo>
                    <a:lnTo>
                      <a:pt x="716" y="106"/>
                    </a:lnTo>
                    <a:lnTo>
                      <a:pt x="709" y="103"/>
                    </a:lnTo>
                    <a:lnTo>
                      <a:pt x="698" y="98"/>
                    </a:lnTo>
                    <a:lnTo>
                      <a:pt x="696" y="98"/>
                    </a:lnTo>
                    <a:lnTo>
                      <a:pt x="695" y="100"/>
                    </a:lnTo>
                    <a:lnTo>
                      <a:pt x="691" y="98"/>
                    </a:lnTo>
                    <a:lnTo>
                      <a:pt x="689" y="98"/>
                    </a:lnTo>
                    <a:lnTo>
                      <a:pt x="684" y="88"/>
                    </a:lnTo>
                    <a:lnTo>
                      <a:pt x="682" y="79"/>
                    </a:lnTo>
                    <a:lnTo>
                      <a:pt x="681" y="79"/>
                    </a:lnTo>
                    <a:lnTo>
                      <a:pt x="682" y="78"/>
                    </a:lnTo>
                    <a:lnTo>
                      <a:pt x="689" y="78"/>
                    </a:lnTo>
                    <a:lnTo>
                      <a:pt x="698" y="76"/>
                    </a:lnTo>
                    <a:lnTo>
                      <a:pt x="699" y="72"/>
                    </a:lnTo>
                    <a:lnTo>
                      <a:pt x="702" y="68"/>
                    </a:lnTo>
                    <a:lnTo>
                      <a:pt x="703" y="66"/>
                    </a:lnTo>
                    <a:lnTo>
                      <a:pt x="710" y="47"/>
                    </a:lnTo>
                    <a:lnTo>
                      <a:pt x="709" y="46"/>
                    </a:lnTo>
                    <a:lnTo>
                      <a:pt x="709" y="45"/>
                    </a:lnTo>
                    <a:lnTo>
                      <a:pt x="706" y="46"/>
                    </a:lnTo>
                    <a:lnTo>
                      <a:pt x="703" y="46"/>
                    </a:lnTo>
                    <a:lnTo>
                      <a:pt x="700" y="43"/>
                    </a:lnTo>
                    <a:lnTo>
                      <a:pt x="700" y="39"/>
                    </a:lnTo>
                    <a:lnTo>
                      <a:pt x="696" y="23"/>
                    </a:lnTo>
                    <a:lnTo>
                      <a:pt x="691" y="14"/>
                    </a:lnTo>
                    <a:lnTo>
                      <a:pt x="686" y="12"/>
                    </a:lnTo>
                    <a:lnTo>
                      <a:pt x="685" y="8"/>
                    </a:lnTo>
                    <a:lnTo>
                      <a:pt x="685" y="5"/>
                    </a:lnTo>
                    <a:lnTo>
                      <a:pt x="678" y="3"/>
                    </a:lnTo>
                    <a:lnTo>
                      <a:pt x="660" y="9"/>
                    </a:lnTo>
                    <a:lnTo>
                      <a:pt x="660" y="11"/>
                    </a:lnTo>
                    <a:lnTo>
                      <a:pt x="656" y="1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39" name="Freeform 267">
                <a:extLst>
                  <a:ext uri="{FF2B5EF4-FFF2-40B4-BE49-F238E27FC236}">
                    <a16:creationId xmlns:a16="http://schemas.microsoft.com/office/drawing/2014/main" id="{D1EE06D7-0E88-055B-6758-12863AA44A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7" y="808"/>
                <a:ext cx="92" cy="80"/>
              </a:xfrm>
              <a:custGeom>
                <a:avLst/>
                <a:gdLst>
                  <a:gd name="T0" fmla="*/ 312 w 369"/>
                  <a:gd name="T1" fmla="*/ 63 h 321"/>
                  <a:gd name="T2" fmla="*/ 292 w 369"/>
                  <a:gd name="T3" fmla="*/ 56 h 321"/>
                  <a:gd name="T4" fmla="*/ 277 w 369"/>
                  <a:gd name="T5" fmla="*/ 36 h 321"/>
                  <a:gd name="T6" fmla="*/ 246 w 369"/>
                  <a:gd name="T7" fmla="*/ 35 h 321"/>
                  <a:gd name="T8" fmla="*/ 232 w 369"/>
                  <a:gd name="T9" fmla="*/ 29 h 321"/>
                  <a:gd name="T10" fmla="*/ 200 w 369"/>
                  <a:gd name="T11" fmla="*/ 2 h 321"/>
                  <a:gd name="T12" fmla="*/ 187 w 369"/>
                  <a:gd name="T13" fmla="*/ 3 h 321"/>
                  <a:gd name="T14" fmla="*/ 161 w 369"/>
                  <a:gd name="T15" fmla="*/ 28 h 321"/>
                  <a:gd name="T16" fmla="*/ 160 w 369"/>
                  <a:gd name="T17" fmla="*/ 20 h 321"/>
                  <a:gd name="T18" fmla="*/ 146 w 369"/>
                  <a:gd name="T19" fmla="*/ 22 h 321"/>
                  <a:gd name="T20" fmla="*/ 133 w 369"/>
                  <a:gd name="T21" fmla="*/ 31 h 321"/>
                  <a:gd name="T22" fmla="*/ 127 w 369"/>
                  <a:gd name="T23" fmla="*/ 38 h 321"/>
                  <a:gd name="T24" fmla="*/ 130 w 369"/>
                  <a:gd name="T25" fmla="*/ 53 h 321"/>
                  <a:gd name="T26" fmla="*/ 119 w 369"/>
                  <a:gd name="T27" fmla="*/ 53 h 321"/>
                  <a:gd name="T28" fmla="*/ 98 w 369"/>
                  <a:gd name="T29" fmla="*/ 51 h 321"/>
                  <a:gd name="T30" fmla="*/ 79 w 369"/>
                  <a:gd name="T31" fmla="*/ 77 h 321"/>
                  <a:gd name="T32" fmla="*/ 48 w 369"/>
                  <a:gd name="T33" fmla="*/ 73 h 321"/>
                  <a:gd name="T34" fmla="*/ 65 w 369"/>
                  <a:gd name="T35" fmla="*/ 38 h 321"/>
                  <a:gd name="T36" fmla="*/ 58 w 369"/>
                  <a:gd name="T37" fmla="*/ 25 h 321"/>
                  <a:gd name="T38" fmla="*/ 2 w 369"/>
                  <a:gd name="T39" fmla="*/ 51 h 321"/>
                  <a:gd name="T40" fmla="*/ 13 w 369"/>
                  <a:gd name="T41" fmla="*/ 56 h 321"/>
                  <a:gd name="T42" fmla="*/ 23 w 369"/>
                  <a:gd name="T43" fmla="*/ 67 h 321"/>
                  <a:gd name="T44" fmla="*/ 20 w 369"/>
                  <a:gd name="T45" fmla="*/ 94 h 321"/>
                  <a:gd name="T46" fmla="*/ 42 w 369"/>
                  <a:gd name="T47" fmla="*/ 108 h 321"/>
                  <a:gd name="T48" fmla="*/ 80 w 369"/>
                  <a:gd name="T49" fmla="*/ 129 h 321"/>
                  <a:gd name="T50" fmla="*/ 76 w 369"/>
                  <a:gd name="T51" fmla="*/ 162 h 321"/>
                  <a:gd name="T52" fmla="*/ 58 w 369"/>
                  <a:gd name="T53" fmla="*/ 179 h 321"/>
                  <a:gd name="T54" fmla="*/ 56 w 369"/>
                  <a:gd name="T55" fmla="*/ 189 h 321"/>
                  <a:gd name="T56" fmla="*/ 67 w 369"/>
                  <a:gd name="T57" fmla="*/ 221 h 321"/>
                  <a:gd name="T58" fmla="*/ 80 w 369"/>
                  <a:gd name="T59" fmla="*/ 242 h 321"/>
                  <a:gd name="T60" fmla="*/ 112 w 369"/>
                  <a:gd name="T61" fmla="*/ 236 h 321"/>
                  <a:gd name="T62" fmla="*/ 118 w 369"/>
                  <a:gd name="T63" fmla="*/ 232 h 321"/>
                  <a:gd name="T64" fmla="*/ 119 w 369"/>
                  <a:gd name="T65" fmla="*/ 296 h 321"/>
                  <a:gd name="T66" fmla="*/ 112 w 369"/>
                  <a:gd name="T67" fmla="*/ 310 h 321"/>
                  <a:gd name="T68" fmla="*/ 115 w 369"/>
                  <a:gd name="T69" fmla="*/ 320 h 321"/>
                  <a:gd name="T70" fmla="*/ 127 w 369"/>
                  <a:gd name="T71" fmla="*/ 317 h 321"/>
                  <a:gd name="T72" fmla="*/ 133 w 369"/>
                  <a:gd name="T73" fmla="*/ 316 h 321"/>
                  <a:gd name="T74" fmla="*/ 134 w 369"/>
                  <a:gd name="T75" fmla="*/ 305 h 321"/>
                  <a:gd name="T76" fmla="*/ 178 w 369"/>
                  <a:gd name="T77" fmla="*/ 286 h 321"/>
                  <a:gd name="T78" fmla="*/ 200 w 369"/>
                  <a:gd name="T79" fmla="*/ 266 h 321"/>
                  <a:gd name="T80" fmla="*/ 238 w 369"/>
                  <a:gd name="T81" fmla="*/ 254 h 321"/>
                  <a:gd name="T82" fmla="*/ 235 w 369"/>
                  <a:gd name="T83" fmla="*/ 249 h 321"/>
                  <a:gd name="T84" fmla="*/ 256 w 369"/>
                  <a:gd name="T85" fmla="*/ 224 h 321"/>
                  <a:gd name="T86" fmla="*/ 264 w 369"/>
                  <a:gd name="T87" fmla="*/ 224 h 321"/>
                  <a:gd name="T88" fmla="*/ 280 w 369"/>
                  <a:gd name="T89" fmla="*/ 224 h 321"/>
                  <a:gd name="T90" fmla="*/ 309 w 369"/>
                  <a:gd name="T91" fmla="*/ 193 h 321"/>
                  <a:gd name="T92" fmla="*/ 316 w 369"/>
                  <a:gd name="T93" fmla="*/ 199 h 321"/>
                  <a:gd name="T94" fmla="*/ 329 w 369"/>
                  <a:gd name="T95" fmla="*/ 186 h 321"/>
                  <a:gd name="T96" fmla="*/ 368 w 369"/>
                  <a:gd name="T97" fmla="*/ 147 h 321"/>
                  <a:gd name="T98" fmla="*/ 361 w 369"/>
                  <a:gd name="T99" fmla="*/ 142 h 321"/>
                  <a:gd name="T100" fmla="*/ 350 w 369"/>
                  <a:gd name="T101" fmla="*/ 116 h 321"/>
                  <a:gd name="T102" fmla="*/ 343 w 369"/>
                  <a:gd name="T103" fmla="*/ 99 h 3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69" h="321">
                    <a:moveTo>
                      <a:pt x="341" y="95"/>
                    </a:moveTo>
                    <a:lnTo>
                      <a:pt x="341" y="80"/>
                    </a:lnTo>
                    <a:lnTo>
                      <a:pt x="324" y="73"/>
                    </a:lnTo>
                    <a:lnTo>
                      <a:pt x="312" y="63"/>
                    </a:lnTo>
                    <a:lnTo>
                      <a:pt x="306" y="62"/>
                    </a:lnTo>
                    <a:lnTo>
                      <a:pt x="300" y="59"/>
                    </a:lnTo>
                    <a:lnTo>
                      <a:pt x="292" y="58"/>
                    </a:lnTo>
                    <a:lnTo>
                      <a:pt x="292" y="56"/>
                    </a:lnTo>
                    <a:lnTo>
                      <a:pt x="294" y="48"/>
                    </a:lnTo>
                    <a:lnTo>
                      <a:pt x="292" y="39"/>
                    </a:lnTo>
                    <a:lnTo>
                      <a:pt x="292" y="36"/>
                    </a:lnTo>
                    <a:lnTo>
                      <a:pt x="277" y="36"/>
                    </a:lnTo>
                    <a:lnTo>
                      <a:pt x="267" y="46"/>
                    </a:lnTo>
                    <a:lnTo>
                      <a:pt x="252" y="39"/>
                    </a:lnTo>
                    <a:lnTo>
                      <a:pt x="250" y="39"/>
                    </a:lnTo>
                    <a:lnTo>
                      <a:pt x="246" y="35"/>
                    </a:lnTo>
                    <a:lnTo>
                      <a:pt x="243" y="35"/>
                    </a:lnTo>
                    <a:lnTo>
                      <a:pt x="240" y="32"/>
                    </a:lnTo>
                    <a:lnTo>
                      <a:pt x="238" y="31"/>
                    </a:lnTo>
                    <a:lnTo>
                      <a:pt x="232" y="29"/>
                    </a:lnTo>
                    <a:lnTo>
                      <a:pt x="202" y="10"/>
                    </a:lnTo>
                    <a:lnTo>
                      <a:pt x="200" y="8"/>
                    </a:lnTo>
                    <a:lnTo>
                      <a:pt x="202" y="2"/>
                    </a:lnTo>
                    <a:lnTo>
                      <a:pt x="200" y="2"/>
                    </a:lnTo>
                    <a:lnTo>
                      <a:pt x="200" y="0"/>
                    </a:lnTo>
                    <a:lnTo>
                      <a:pt x="193" y="2"/>
                    </a:lnTo>
                    <a:lnTo>
                      <a:pt x="192" y="3"/>
                    </a:lnTo>
                    <a:lnTo>
                      <a:pt x="187" y="3"/>
                    </a:lnTo>
                    <a:lnTo>
                      <a:pt x="180" y="20"/>
                    </a:lnTo>
                    <a:lnTo>
                      <a:pt x="179" y="21"/>
                    </a:lnTo>
                    <a:lnTo>
                      <a:pt x="169" y="27"/>
                    </a:lnTo>
                    <a:lnTo>
                      <a:pt x="161" y="28"/>
                    </a:lnTo>
                    <a:lnTo>
                      <a:pt x="163" y="27"/>
                    </a:lnTo>
                    <a:lnTo>
                      <a:pt x="163" y="24"/>
                    </a:lnTo>
                    <a:lnTo>
                      <a:pt x="161" y="21"/>
                    </a:lnTo>
                    <a:lnTo>
                      <a:pt x="160" y="20"/>
                    </a:lnTo>
                    <a:lnTo>
                      <a:pt x="153" y="20"/>
                    </a:lnTo>
                    <a:lnTo>
                      <a:pt x="150" y="21"/>
                    </a:lnTo>
                    <a:lnTo>
                      <a:pt x="147" y="21"/>
                    </a:lnTo>
                    <a:lnTo>
                      <a:pt x="146" y="22"/>
                    </a:lnTo>
                    <a:lnTo>
                      <a:pt x="136" y="22"/>
                    </a:lnTo>
                    <a:lnTo>
                      <a:pt x="134" y="24"/>
                    </a:lnTo>
                    <a:lnTo>
                      <a:pt x="133" y="29"/>
                    </a:lnTo>
                    <a:lnTo>
                      <a:pt x="133" y="31"/>
                    </a:lnTo>
                    <a:lnTo>
                      <a:pt x="132" y="31"/>
                    </a:lnTo>
                    <a:lnTo>
                      <a:pt x="129" y="34"/>
                    </a:lnTo>
                    <a:lnTo>
                      <a:pt x="127" y="36"/>
                    </a:lnTo>
                    <a:lnTo>
                      <a:pt x="127" y="38"/>
                    </a:lnTo>
                    <a:lnTo>
                      <a:pt x="129" y="43"/>
                    </a:lnTo>
                    <a:lnTo>
                      <a:pt x="132" y="49"/>
                    </a:lnTo>
                    <a:lnTo>
                      <a:pt x="130" y="52"/>
                    </a:lnTo>
                    <a:lnTo>
                      <a:pt x="130" y="53"/>
                    </a:lnTo>
                    <a:lnTo>
                      <a:pt x="127" y="53"/>
                    </a:lnTo>
                    <a:lnTo>
                      <a:pt x="123" y="52"/>
                    </a:lnTo>
                    <a:lnTo>
                      <a:pt x="123" y="55"/>
                    </a:lnTo>
                    <a:lnTo>
                      <a:pt x="119" y="53"/>
                    </a:lnTo>
                    <a:lnTo>
                      <a:pt x="112" y="53"/>
                    </a:lnTo>
                    <a:lnTo>
                      <a:pt x="108" y="49"/>
                    </a:lnTo>
                    <a:lnTo>
                      <a:pt x="102" y="49"/>
                    </a:lnTo>
                    <a:lnTo>
                      <a:pt x="98" y="51"/>
                    </a:lnTo>
                    <a:lnTo>
                      <a:pt x="93" y="56"/>
                    </a:lnTo>
                    <a:lnTo>
                      <a:pt x="84" y="73"/>
                    </a:lnTo>
                    <a:lnTo>
                      <a:pt x="84" y="74"/>
                    </a:lnTo>
                    <a:lnTo>
                      <a:pt x="79" y="77"/>
                    </a:lnTo>
                    <a:lnTo>
                      <a:pt x="60" y="82"/>
                    </a:lnTo>
                    <a:lnTo>
                      <a:pt x="49" y="84"/>
                    </a:lnTo>
                    <a:lnTo>
                      <a:pt x="48" y="74"/>
                    </a:lnTo>
                    <a:lnTo>
                      <a:pt x="48" y="73"/>
                    </a:lnTo>
                    <a:lnTo>
                      <a:pt x="51" y="70"/>
                    </a:lnTo>
                    <a:lnTo>
                      <a:pt x="59" y="58"/>
                    </a:lnTo>
                    <a:lnTo>
                      <a:pt x="65" y="45"/>
                    </a:lnTo>
                    <a:lnTo>
                      <a:pt x="65" y="38"/>
                    </a:lnTo>
                    <a:lnTo>
                      <a:pt x="66" y="29"/>
                    </a:lnTo>
                    <a:lnTo>
                      <a:pt x="66" y="27"/>
                    </a:lnTo>
                    <a:lnTo>
                      <a:pt x="63" y="27"/>
                    </a:lnTo>
                    <a:lnTo>
                      <a:pt x="58" y="25"/>
                    </a:lnTo>
                    <a:lnTo>
                      <a:pt x="17" y="25"/>
                    </a:lnTo>
                    <a:lnTo>
                      <a:pt x="14" y="27"/>
                    </a:lnTo>
                    <a:lnTo>
                      <a:pt x="13" y="36"/>
                    </a:lnTo>
                    <a:lnTo>
                      <a:pt x="2" y="51"/>
                    </a:lnTo>
                    <a:lnTo>
                      <a:pt x="0" y="51"/>
                    </a:lnTo>
                    <a:lnTo>
                      <a:pt x="5" y="58"/>
                    </a:lnTo>
                    <a:lnTo>
                      <a:pt x="9" y="60"/>
                    </a:lnTo>
                    <a:lnTo>
                      <a:pt x="13" y="56"/>
                    </a:lnTo>
                    <a:lnTo>
                      <a:pt x="16" y="59"/>
                    </a:lnTo>
                    <a:lnTo>
                      <a:pt x="17" y="62"/>
                    </a:lnTo>
                    <a:lnTo>
                      <a:pt x="22" y="65"/>
                    </a:lnTo>
                    <a:lnTo>
                      <a:pt x="23" y="67"/>
                    </a:lnTo>
                    <a:lnTo>
                      <a:pt x="24" y="67"/>
                    </a:lnTo>
                    <a:lnTo>
                      <a:pt x="22" y="75"/>
                    </a:lnTo>
                    <a:lnTo>
                      <a:pt x="20" y="91"/>
                    </a:lnTo>
                    <a:lnTo>
                      <a:pt x="20" y="94"/>
                    </a:lnTo>
                    <a:lnTo>
                      <a:pt x="23" y="101"/>
                    </a:lnTo>
                    <a:lnTo>
                      <a:pt x="30" y="108"/>
                    </a:lnTo>
                    <a:lnTo>
                      <a:pt x="35" y="106"/>
                    </a:lnTo>
                    <a:lnTo>
                      <a:pt x="42" y="108"/>
                    </a:lnTo>
                    <a:lnTo>
                      <a:pt x="65" y="122"/>
                    </a:lnTo>
                    <a:lnTo>
                      <a:pt x="77" y="125"/>
                    </a:lnTo>
                    <a:lnTo>
                      <a:pt x="80" y="125"/>
                    </a:lnTo>
                    <a:lnTo>
                      <a:pt x="80" y="129"/>
                    </a:lnTo>
                    <a:lnTo>
                      <a:pt x="82" y="130"/>
                    </a:lnTo>
                    <a:lnTo>
                      <a:pt x="82" y="141"/>
                    </a:lnTo>
                    <a:lnTo>
                      <a:pt x="79" y="148"/>
                    </a:lnTo>
                    <a:lnTo>
                      <a:pt x="76" y="162"/>
                    </a:lnTo>
                    <a:lnTo>
                      <a:pt x="72" y="166"/>
                    </a:lnTo>
                    <a:lnTo>
                      <a:pt x="60" y="169"/>
                    </a:lnTo>
                    <a:lnTo>
                      <a:pt x="58" y="176"/>
                    </a:lnTo>
                    <a:lnTo>
                      <a:pt x="58" y="179"/>
                    </a:lnTo>
                    <a:lnTo>
                      <a:pt x="51" y="186"/>
                    </a:lnTo>
                    <a:lnTo>
                      <a:pt x="51" y="187"/>
                    </a:lnTo>
                    <a:lnTo>
                      <a:pt x="53" y="189"/>
                    </a:lnTo>
                    <a:lnTo>
                      <a:pt x="56" y="189"/>
                    </a:lnTo>
                    <a:lnTo>
                      <a:pt x="67" y="197"/>
                    </a:lnTo>
                    <a:lnTo>
                      <a:pt x="69" y="197"/>
                    </a:lnTo>
                    <a:lnTo>
                      <a:pt x="72" y="200"/>
                    </a:lnTo>
                    <a:lnTo>
                      <a:pt x="67" y="221"/>
                    </a:lnTo>
                    <a:lnTo>
                      <a:pt x="67" y="239"/>
                    </a:lnTo>
                    <a:lnTo>
                      <a:pt x="69" y="239"/>
                    </a:lnTo>
                    <a:lnTo>
                      <a:pt x="73" y="240"/>
                    </a:lnTo>
                    <a:lnTo>
                      <a:pt x="80" y="242"/>
                    </a:lnTo>
                    <a:lnTo>
                      <a:pt x="94" y="240"/>
                    </a:lnTo>
                    <a:lnTo>
                      <a:pt x="98" y="239"/>
                    </a:lnTo>
                    <a:lnTo>
                      <a:pt x="108" y="238"/>
                    </a:lnTo>
                    <a:lnTo>
                      <a:pt x="112" y="236"/>
                    </a:lnTo>
                    <a:lnTo>
                      <a:pt x="115" y="235"/>
                    </a:lnTo>
                    <a:lnTo>
                      <a:pt x="116" y="233"/>
                    </a:lnTo>
                    <a:lnTo>
                      <a:pt x="118" y="233"/>
                    </a:lnTo>
                    <a:lnTo>
                      <a:pt x="118" y="232"/>
                    </a:lnTo>
                    <a:lnTo>
                      <a:pt x="127" y="266"/>
                    </a:lnTo>
                    <a:lnTo>
                      <a:pt x="127" y="267"/>
                    </a:lnTo>
                    <a:lnTo>
                      <a:pt x="120" y="267"/>
                    </a:lnTo>
                    <a:lnTo>
                      <a:pt x="119" y="296"/>
                    </a:lnTo>
                    <a:lnTo>
                      <a:pt x="116" y="299"/>
                    </a:lnTo>
                    <a:lnTo>
                      <a:pt x="115" y="302"/>
                    </a:lnTo>
                    <a:lnTo>
                      <a:pt x="113" y="309"/>
                    </a:lnTo>
                    <a:lnTo>
                      <a:pt x="112" y="310"/>
                    </a:lnTo>
                    <a:lnTo>
                      <a:pt x="112" y="312"/>
                    </a:lnTo>
                    <a:lnTo>
                      <a:pt x="111" y="313"/>
                    </a:lnTo>
                    <a:lnTo>
                      <a:pt x="112" y="317"/>
                    </a:lnTo>
                    <a:lnTo>
                      <a:pt x="115" y="320"/>
                    </a:lnTo>
                    <a:lnTo>
                      <a:pt x="119" y="320"/>
                    </a:lnTo>
                    <a:lnTo>
                      <a:pt x="125" y="319"/>
                    </a:lnTo>
                    <a:lnTo>
                      <a:pt x="126" y="317"/>
                    </a:lnTo>
                    <a:lnTo>
                      <a:pt x="127" y="317"/>
                    </a:lnTo>
                    <a:lnTo>
                      <a:pt x="129" y="316"/>
                    </a:lnTo>
                    <a:lnTo>
                      <a:pt x="132" y="321"/>
                    </a:lnTo>
                    <a:lnTo>
                      <a:pt x="132" y="320"/>
                    </a:lnTo>
                    <a:lnTo>
                      <a:pt x="133" y="316"/>
                    </a:lnTo>
                    <a:lnTo>
                      <a:pt x="133" y="314"/>
                    </a:lnTo>
                    <a:lnTo>
                      <a:pt x="132" y="312"/>
                    </a:lnTo>
                    <a:lnTo>
                      <a:pt x="132" y="309"/>
                    </a:lnTo>
                    <a:lnTo>
                      <a:pt x="134" y="305"/>
                    </a:lnTo>
                    <a:lnTo>
                      <a:pt x="142" y="299"/>
                    </a:lnTo>
                    <a:lnTo>
                      <a:pt x="168" y="289"/>
                    </a:lnTo>
                    <a:lnTo>
                      <a:pt x="173" y="286"/>
                    </a:lnTo>
                    <a:lnTo>
                      <a:pt x="178" y="286"/>
                    </a:lnTo>
                    <a:lnTo>
                      <a:pt x="178" y="278"/>
                    </a:lnTo>
                    <a:lnTo>
                      <a:pt x="180" y="275"/>
                    </a:lnTo>
                    <a:lnTo>
                      <a:pt x="190" y="267"/>
                    </a:lnTo>
                    <a:lnTo>
                      <a:pt x="200" y="266"/>
                    </a:lnTo>
                    <a:lnTo>
                      <a:pt x="202" y="266"/>
                    </a:lnTo>
                    <a:lnTo>
                      <a:pt x="209" y="260"/>
                    </a:lnTo>
                    <a:lnTo>
                      <a:pt x="214" y="257"/>
                    </a:lnTo>
                    <a:lnTo>
                      <a:pt x="238" y="254"/>
                    </a:lnTo>
                    <a:lnTo>
                      <a:pt x="238" y="256"/>
                    </a:lnTo>
                    <a:lnTo>
                      <a:pt x="239" y="254"/>
                    </a:lnTo>
                    <a:lnTo>
                      <a:pt x="232" y="249"/>
                    </a:lnTo>
                    <a:lnTo>
                      <a:pt x="235" y="249"/>
                    </a:lnTo>
                    <a:lnTo>
                      <a:pt x="236" y="246"/>
                    </a:lnTo>
                    <a:lnTo>
                      <a:pt x="240" y="242"/>
                    </a:lnTo>
                    <a:lnTo>
                      <a:pt x="242" y="239"/>
                    </a:lnTo>
                    <a:lnTo>
                      <a:pt x="256" y="224"/>
                    </a:lnTo>
                    <a:lnTo>
                      <a:pt x="259" y="222"/>
                    </a:lnTo>
                    <a:lnTo>
                      <a:pt x="260" y="222"/>
                    </a:lnTo>
                    <a:lnTo>
                      <a:pt x="262" y="224"/>
                    </a:lnTo>
                    <a:lnTo>
                      <a:pt x="264" y="224"/>
                    </a:lnTo>
                    <a:lnTo>
                      <a:pt x="277" y="229"/>
                    </a:lnTo>
                    <a:lnTo>
                      <a:pt x="278" y="231"/>
                    </a:lnTo>
                    <a:lnTo>
                      <a:pt x="278" y="228"/>
                    </a:lnTo>
                    <a:lnTo>
                      <a:pt x="280" y="224"/>
                    </a:lnTo>
                    <a:lnTo>
                      <a:pt x="288" y="215"/>
                    </a:lnTo>
                    <a:lnTo>
                      <a:pt x="302" y="205"/>
                    </a:lnTo>
                    <a:lnTo>
                      <a:pt x="305" y="197"/>
                    </a:lnTo>
                    <a:lnTo>
                      <a:pt x="309" y="193"/>
                    </a:lnTo>
                    <a:lnTo>
                      <a:pt x="310" y="193"/>
                    </a:lnTo>
                    <a:lnTo>
                      <a:pt x="315" y="194"/>
                    </a:lnTo>
                    <a:lnTo>
                      <a:pt x="315" y="196"/>
                    </a:lnTo>
                    <a:lnTo>
                      <a:pt x="316" y="199"/>
                    </a:lnTo>
                    <a:lnTo>
                      <a:pt x="322" y="199"/>
                    </a:lnTo>
                    <a:lnTo>
                      <a:pt x="327" y="197"/>
                    </a:lnTo>
                    <a:lnTo>
                      <a:pt x="329" y="196"/>
                    </a:lnTo>
                    <a:lnTo>
                      <a:pt x="329" y="186"/>
                    </a:lnTo>
                    <a:lnTo>
                      <a:pt x="330" y="183"/>
                    </a:lnTo>
                    <a:lnTo>
                      <a:pt x="361" y="155"/>
                    </a:lnTo>
                    <a:lnTo>
                      <a:pt x="368" y="148"/>
                    </a:lnTo>
                    <a:lnTo>
                      <a:pt x="368" y="147"/>
                    </a:lnTo>
                    <a:lnTo>
                      <a:pt x="369" y="145"/>
                    </a:lnTo>
                    <a:lnTo>
                      <a:pt x="368" y="144"/>
                    </a:lnTo>
                    <a:lnTo>
                      <a:pt x="362" y="144"/>
                    </a:lnTo>
                    <a:lnTo>
                      <a:pt x="361" y="142"/>
                    </a:lnTo>
                    <a:lnTo>
                      <a:pt x="345" y="132"/>
                    </a:lnTo>
                    <a:lnTo>
                      <a:pt x="348" y="122"/>
                    </a:lnTo>
                    <a:lnTo>
                      <a:pt x="351" y="122"/>
                    </a:lnTo>
                    <a:lnTo>
                      <a:pt x="350" y="116"/>
                    </a:lnTo>
                    <a:lnTo>
                      <a:pt x="337" y="108"/>
                    </a:lnTo>
                    <a:lnTo>
                      <a:pt x="337" y="102"/>
                    </a:lnTo>
                    <a:lnTo>
                      <a:pt x="338" y="102"/>
                    </a:lnTo>
                    <a:lnTo>
                      <a:pt x="343" y="99"/>
                    </a:lnTo>
                    <a:lnTo>
                      <a:pt x="341" y="9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40" name="Freeform 268">
                <a:extLst>
                  <a:ext uri="{FF2B5EF4-FFF2-40B4-BE49-F238E27FC236}">
                    <a16:creationId xmlns:a16="http://schemas.microsoft.com/office/drawing/2014/main" id="{4F810523-C248-82E3-6E14-EE4B7CA305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8" y="727"/>
                <a:ext cx="73" cy="91"/>
              </a:xfrm>
              <a:custGeom>
                <a:avLst/>
                <a:gdLst>
                  <a:gd name="T0" fmla="*/ 277 w 291"/>
                  <a:gd name="T1" fmla="*/ 119 h 362"/>
                  <a:gd name="T2" fmla="*/ 246 w 291"/>
                  <a:gd name="T3" fmla="*/ 106 h 362"/>
                  <a:gd name="T4" fmla="*/ 221 w 291"/>
                  <a:gd name="T5" fmla="*/ 95 h 362"/>
                  <a:gd name="T6" fmla="*/ 220 w 291"/>
                  <a:gd name="T7" fmla="*/ 85 h 362"/>
                  <a:gd name="T8" fmla="*/ 235 w 291"/>
                  <a:gd name="T9" fmla="*/ 78 h 362"/>
                  <a:gd name="T10" fmla="*/ 239 w 291"/>
                  <a:gd name="T11" fmla="*/ 75 h 362"/>
                  <a:gd name="T12" fmla="*/ 238 w 291"/>
                  <a:gd name="T13" fmla="*/ 55 h 362"/>
                  <a:gd name="T14" fmla="*/ 222 w 291"/>
                  <a:gd name="T15" fmla="*/ 32 h 362"/>
                  <a:gd name="T16" fmla="*/ 214 w 291"/>
                  <a:gd name="T17" fmla="*/ 24 h 362"/>
                  <a:gd name="T18" fmla="*/ 208 w 291"/>
                  <a:gd name="T19" fmla="*/ 7 h 362"/>
                  <a:gd name="T20" fmla="*/ 200 w 291"/>
                  <a:gd name="T21" fmla="*/ 1 h 362"/>
                  <a:gd name="T22" fmla="*/ 181 w 291"/>
                  <a:gd name="T23" fmla="*/ 24 h 362"/>
                  <a:gd name="T24" fmla="*/ 158 w 291"/>
                  <a:gd name="T25" fmla="*/ 42 h 362"/>
                  <a:gd name="T26" fmla="*/ 137 w 291"/>
                  <a:gd name="T27" fmla="*/ 46 h 362"/>
                  <a:gd name="T28" fmla="*/ 129 w 291"/>
                  <a:gd name="T29" fmla="*/ 67 h 362"/>
                  <a:gd name="T30" fmla="*/ 112 w 291"/>
                  <a:gd name="T31" fmla="*/ 71 h 362"/>
                  <a:gd name="T32" fmla="*/ 108 w 291"/>
                  <a:gd name="T33" fmla="*/ 77 h 362"/>
                  <a:gd name="T34" fmla="*/ 85 w 291"/>
                  <a:gd name="T35" fmla="*/ 52 h 362"/>
                  <a:gd name="T36" fmla="*/ 69 w 291"/>
                  <a:gd name="T37" fmla="*/ 59 h 362"/>
                  <a:gd name="T38" fmla="*/ 27 w 291"/>
                  <a:gd name="T39" fmla="*/ 113 h 362"/>
                  <a:gd name="T40" fmla="*/ 20 w 291"/>
                  <a:gd name="T41" fmla="*/ 145 h 362"/>
                  <a:gd name="T42" fmla="*/ 16 w 291"/>
                  <a:gd name="T43" fmla="*/ 159 h 362"/>
                  <a:gd name="T44" fmla="*/ 6 w 291"/>
                  <a:gd name="T45" fmla="*/ 171 h 362"/>
                  <a:gd name="T46" fmla="*/ 2 w 291"/>
                  <a:gd name="T47" fmla="*/ 175 h 362"/>
                  <a:gd name="T48" fmla="*/ 13 w 291"/>
                  <a:gd name="T49" fmla="*/ 197 h 362"/>
                  <a:gd name="T50" fmla="*/ 27 w 291"/>
                  <a:gd name="T51" fmla="*/ 205 h 362"/>
                  <a:gd name="T52" fmla="*/ 20 w 291"/>
                  <a:gd name="T53" fmla="*/ 222 h 362"/>
                  <a:gd name="T54" fmla="*/ 33 w 291"/>
                  <a:gd name="T55" fmla="*/ 238 h 362"/>
                  <a:gd name="T56" fmla="*/ 62 w 291"/>
                  <a:gd name="T57" fmla="*/ 272 h 362"/>
                  <a:gd name="T58" fmla="*/ 21 w 291"/>
                  <a:gd name="T59" fmla="*/ 274 h 362"/>
                  <a:gd name="T60" fmla="*/ 23 w 291"/>
                  <a:gd name="T61" fmla="*/ 313 h 362"/>
                  <a:gd name="T62" fmla="*/ 21 w 291"/>
                  <a:gd name="T63" fmla="*/ 346 h 362"/>
                  <a:gd name="T64" fmla="*/ 31 w 291"/>
                  <a:gd name="T65" fmla="*/ 353 h 362"/>
                  <a:gd name="T66" fmla="*/ 59 w 291"/>
                  <a:gd name="T67" fmla="*/ 351 h 362"/>
                  <a:gd name="T68" fmla="*/ 66 w 291"/>
                  <a:gd name="T69" fmla="*/ 352 h 362"/>
                  <a:gd name="T70" fmla="*/ 98 w 291"/>
                  <a:gd name="T71" fmla="*/ 326 h 362"/>
                  <a:gd name="T72" fmla="*/ 102 w 291"/>
                  <a:gd name="T73" fmla="*/ 327 h 362"/>
                  <a:gd name="T74" fmla="*/ 112 w 291"/>
                  <a:gd name="T75" fmla="*/ 332 h 362"/>
                  <a:gd name="T76" fmla="*/ 138 w 291"/>
                  <a:gd name="T77" fmla="*/ 352 h 362"/>
                  <a:gd name="T78" fmla="*/ 147 w 291"/>
                  <a:gd name="T79" fmla="*/ 338 h 362"/>
                  <a:gd name="T80" fmla="*/ 168 w 291"/>
                  <a:gd name="T81" fmla="*/ 320 h 362"/>
                  <a:gd name="T82" fmla="*/ 176 w 291"/>
                  <a:gd name="T83" fmla="*/ 313 h 362"/>
                  <a:gd name="T84" fmla="*/ 185 w 291"/>
                  <a:gd name="T85" fmla="*/ 298 h 362"/>
                  <a:gd name="T86" fmla="*/ 188 w 291"/>
                  <a:gd name="T87" fmla="*/ 265 h 362"/>
                  <a:gd name="T88" fmla="*/ 204 w 291"/>
                  <a:gd name="T89" fmla="*/ 264 h 362"/>
                  <a:gd name="T90" fmla="*/ 208 w 291"/>
                  <a:gd name="T91" fmla="*/ 254 h 362"/>
                  <a:gd name="T92" fmla="*/ 203 w 291"/>
                  <a:gd name="T93" fmla="*/ 222 h 362"/>
                  <a:gd name="T94" fmla="*/ 208 w 291"/>
                  <a:gd name="T95" fmla="*/ 222 h 362"/>
                  <a:gd name="T96" fmla="*/ 210 w 291"/>
                  <a:gd name="T97" fmla="*/ 195 h 362"/>
                  <a:gd name="T98" fmla="*/ 207 w 291"/>
                  <a:gd name="T99" fmla="*/ 173 h 362"/>
                  <a:gd name="T100" fmla="*/ 217 w 291"/>
                  <a:gd name="T101" fmla="*/ 148 h 362"/>
                  <a:gd name="T102" fmla="*/ 232 w 291"/>
                  <a:gd name="T103" fmla="*/ 157 h 362"/>
                  <a:gd name="T104" fmla="*/ 261 w 291"/>
                  <a:gd name="T105" fmla="*/ 158 h 362"/>
                  <a:gd name="T106" fmla="*/ 282 w 291"/>
                  <a:gd name="T107" fmla="*/ 148 h 362"/>
                  <a:gd name="T108" fmla="*/ 289 w 291"/>
                  <a:gd name="T109" fmla="*/ 144 h 362"/>
                  <a:gd name="T110" fmla="*/ 285 w 291"/>
                  <a:gd name="T111" fmla="*/ 140 h 362"/>
                  <a:gd name="T112" fmla="*/ 289 w 291"/>
                  <a:gd name="T113" fmla="*/ 135 h 3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91" h="362">
                    <a:moveTo>
                      <a:pt x="284" y="125"/>
                    </a:moveTo>
                    <a:lnTo>
                      <a:pt x="281" y="123"/>
                    </a:lnTo>
                    <a:lnTo>
                      <a:pt x="277" y="119"/>
                    </a:lnTo>
                    <a:lnTo>
                      <a:pt x="249" y="108"/>
                    </a:lnTo>
                    <a:lnTo>
                      <a:pt x="248" y="106"/>
                    </a:lnTo>
                    <a:lnTo>
                      <a:pt x="246" y="106"/>
                    </a:lnTo>
                    <a:lnTo>
                      <a:pt x="229" y="98"/>
                    </a:lnTo>
                    <a:lnTo>
                      <a:pt x="222" y="97"/>
                    </a:lnTo>
                    <a:lnTo>
                      <a:pt x="221" y="95"/>
                    </a:lnTo>
                    <a:lnTo>
                      <a:pt x="218" y="88"/>
                    </a:lnTo>
                    <a:lnTo>
                      <a:pt x="218" y="87"/>
                    </a:lnTo>
                    <a:lnTo>
                      <a:pt x="220" y="85"/>
                    </a:lnTo>
                    <a:lnTo>
                      <a:pt x="221" y="82"/>
                    </a:lnTo>
                    <a:lnTo>
                      <a:pt x="227" y="78"/>
                    </a:lnTo>
                    <a:lnTo>
                      <a:pt x="235" y="78"/>
                    </a:lnTo>
                    <a:lnTo>
                      <a:pt x="236" y="77"/>
                    </a:lnTo>
                    <a:lnTo>
                      <a:pt x="238" y="77"/>
                    </a:lnTo>
                    <a:lnTo>
                      <a:pt x="239" y="75"/>
                    </a:lnTo>
                    <a:lnTo>
                      <a:pt x="241" y="73"/>
                    </a:lnTo>
                    <a:lnTo>
                      <a:pt x="241" y="70"/>
                    </a:lnTo>
                    <a:lnTo>
                      <a:pt x="238" y="55"/>
                    </a:lnTo>
                    <a:lnTo>
                      <a:pt x="238" y="49"/>
                    </a:lnTo>
                    <a:lnTo>
                      <a:pt x="231" y="46"/>
                    </a:lnTo>
                    <a:lnTo>
                      <a:pt x="222" y="32"/>
                    </a:lnTo>
                    <a:lnTo>
                      <a:pt x="221" y="32"/>
                    </a:lnTo>
                    <a:lnTo>
                      <a:pt x="220" y="31"/>
                    </a:lnTo>
                    <a:lnTo>
                      <a:pt x="214" y="24"/>
                    </a:lnTo>
                    <a:lnTo>
                      <a:pt x="210" y="17"/>
                    </a:lnTo>
                    <a:lnTo>
                      <a:pt x="208" y="15"/>
                    </a:lnTo>
                    <a:lnTo>
                      <a:pt x="208" y="7"/>
                    </a:lnTo>
                    <a:lnTo>
                      <a:pt x="208" y="6"/>
                    </a:lnTo>
                    <a:lnTo>
                      <a:pt x="201" y="0"/>
                    </a:lnTo>
                    <a:lnTo>
                      <a:pt x="200" y="1"/>
                    </a:lnTo>
                    <a:lnTo>
                      <a:pt x="198" y="6"/>
                    </a:lnTo>
                    <a:lnTo>
                      <a:pt x="183" y="14"/>
                    </a:lnTo>
                    <a:lnTo>
                      <a:pt x="181" y="24"/>
                    </a:lnTo>
                    <a:lnTo>
                      <a:pt x="165" y="38"/>
                    </a:lnTo>
                    <a:lnTo>
                      <a:pt x="162" y="42"/>
                    </a:lnTo>
                    <a:lnTo>
                      <a:pt x="158" y="42"/>
                    </a:lnTo>
                    <a:lnTo>
                      <a:pt x="146" y="44"/>
                    </a:lnTo>
                    <a:lnTo>
                      <a:pt x="138" y="46"/>
                    </a:lnTo>
                    <a:lnTo>
                      <a:pt x="137" y="46"/>
                    </a:lnTo>
                    <a:lnTo>
                      <a:pt x="136" y="56"/>
                    </a:lnTo>
                    <a:lnTo>
                      <a:pt x="137" y="70"/>
                    </a:lnTo>
                    <a:lnTo>
                      <a:pt x="129" y="67"/>
                    </a:lnTo>
                    <a:lnTo>
                      <a:pt x="119" y="67"/>
                    </a:lnTo>
                    <a:lnTo>
                      <a:pt x="112" y="70"/>
                    </a:lnTo>
                    <a:lnTo>
                      <a:pt x="112" y="71"/>
                    </a:lnTo>
                    <a:lnTo>
                      <a:pt x="111" y="71"/>
                    </a:lnTo>
                    <a:lnTo>
                      <a:pt x="109" y="75"/>
                    </a:lnTo>
                    <a:lnTo>
                      <a:pt x="108" y="77"/>
                    </a:lnTo>
                    <a:lnTo>
                      <a:pt x="104" y="74"/>
                    </a:lnTo>
                    <a:lnTo>
                      <a:pt x="87" y="52"/>
                    </a:lnTo>
                    <a:lnTo>
                      <a:pt x="85" y="52"/>
                    </a:lnTo>
                    <a:lnTo>
                      <a:pt x="71" y="58"/>
                    </a:lnTo>
                    <a:lnTo>
                      <a:pt x="69" y="58"/>
                    </a:lnTo>
                    <a:lnTo>
                      <a:pt x="69" y="59"/>
                    </a:lnTo>
                    <a:lnTo>
                      <a:pt x="62" y="92"/>
                    </a:lnTo>
                    <a:lnTo>
                      <a:pt x="28" y="112"/>
                    </a:lnTo>
                    <a:lnTo>
                      <a:pt x="27" y="113"/>
                    </a:lnTo>
                    <a:lnTo>
                      <a:pt x="18" y="134"/>
                    </a:lnTo>
                    <a:lnTo>
                      <a:pt x="17" y="141"/>
                    </a:lnTo>
                    <a:lnTo>
                      <a:pt x="20" y="145"/>
                    </a:lnTo>
                    <a:lnTo>
                      <a:pt x="20" y="148"/>
                    </a:lnTo>
                    <a:lnTo>
                      <a:pt x="16" y="158"/>
                    </a:lnTo>
                    <a:lnTo>
                      <a:pt x="16" y="159"/>
                    </a:lnTo>
                    <a:lnTo>
                      <a:pt x="13" y="164"/>
                    </a:lnTo>
                    <a:lnTo>
                      <a:pt x="9" y="166"/>
                    </a:lnTo>
                    <a:lnTo>
                      <a:pt x="6" y="171"/>
                    </a:lnTo>
                    <a:lnTo>
                      <a:pt x="2" y="173"/>
                    </a:lnTo>
                    <a:lnTo>
                      <a:pt x="0" y="173"/>
                    </a:lnTo>
                    <a:lnTo>
                      <a:pt x="2" y="175"/>
                    </a:lnTo>
                    <a:lnTo>
                      <a:pt x="14" y="192"/>
                    </a:lnTo>
                    <a:lnTo>
                      <a:pt x="13" y="195"/>
                    </a:lnTo>
                    <a:lnTo>
                      <a:pt x="13" y="197"/>
                    </a:lnTo>
                    <a:lnTo>
                      <a:pt x="14" y="197"/>
                    </a:lnTo>
                    <a:lnTo>
                      <a:pt x="17" y="198"/>
                    </a:lnTo>
                    <a:lnTo>
                      <a:pt x="27" y="205"/>
                    </a:lnTo>
                    <a:lnTo>
                      <a:pt x="24" y="215"/>
                    </a:lnTo>
                    <a:lnTo>
                      <a:pt x="20" y="221"/>
                    </a:lnTo>
                    <a:lnTo>
                      <a:pt x="20" y="222"/>
                    </a:lnTo>
                    <a:lnTo>
                      <a:pt x="24" y="228"/>
                    </a:lnTo>
                    <a:lnTo>
                      <a:pt x="27" y="233"/>
                    </a:lnTo>
                    <a:lnTo>
                      <a:pt x="33" y="238"/>
                    </a:lnTo>
                    <a:lnTo>
                      <a:pt x="51" y="246"/>
                    </a:lnTo>
                    <a:lnTo>
                      <a:pt x="60" y="252"/>
                    </a:lnTo>
                    <a:lnTo>
                      <a:pt x="62" y="272"/>
                    </a:lnTo>
                    <a:lnTo>
                      <a:pt x="54" y="272"/>
                    </a:lnTo>
                    <a:lnTo>
                      <a:pt x="49" y="274"/>
                    </a:lnTo>
                    <a:lnTo>
                      <a:pt x="21" y="274"/>
                    </a:lnTo>
                    <a:lnTo>
                      <a:pt x="10" y="275"/>
                    </a:lnTo>
                    <a:lnTo>
                      <a:pt x="17" y="302"/>
                    </a:lnTo>
                    <a:lnTo>
                      <a:pt x="23" y="313"/>
                    </a:lnTo>
                    <a:lnTo>
                      <a:pt x="25" y="322"/>
                    </a:lnTo>
                    <a:lnTo>
                      <a:pt x="25" y="327"/>
                    </a:lnTo>
                    <a:lnTo>
                      <a:pt x="21" y="346"/>
                    </a:lnTo>
                    <a:lnTo>
                      <a:pt x="24" y="348"/>
                    </a:lnTo>
                    <a:lnTo>
                      <a:pt x="30" y="352"/>
                    </a:lnTo>
                    <a:lnTo>
                      <a:pt x="31" y="353"/>
                    </a:lnTo>
                    <a:lnTo>
                      <a:pt x="44" y="360"/>
                    </a:lnTo>
                    <a:lnTo>
                      <a:pt x="52" y="362"/>
                    </a:lnTo>
                    <a:lnTo>
                      <a:pt x="59" y="351"/>
                    </a:lnTo>
                    <a:lnTo>
                      <a:pt x="60" y="351"/>
                    </a:lnTo>
                    <a:lnTo>
                      <a:pt x="63" y="352"/>
                    </a:lnTo>
                    <a:lnTo>
                      <a:pt x="66" y="352"/>
                    </a:lnTo>
                    <a:lnTo>
                      <a:pt x="88" y="339"/>
                    </a:lnTo>
                    <a:lnTo>
                      <a:pt x="95" y="330"/>
                    </a:lnTo>
                    <a:lnTo>
                      <a:pt x="98" y="326"/>
                    </a:lnTo>
                    <a:lnTo>
                      <a:pt x="100" y="326"/>
                    </a:lnTo>
                    <a:lnTo>
                      <a:pt x="101" y="327"/>
                    </a:lnTo>
                    <a:lnTo>
                      <a:pt x="102" y="327"/>
                    </a:lnTo>
                    <a:lnTo>
                      <a:pt x="107" y="331"/>
                    </a:lnTo>
                    <a:lnTo>
                      <a:pt x="111" y="331"/>
                    </a:lnTo>
                    <a:lnTo>
                      <a:pt x="112" y="332"/>
                    </a:lnTo>
                    <a:lnTo>
                      <a:pt x="130" y="339"/>
                    </a:lnTo>
                    <a:lnTo>
                      <a:pt x="138" y="349"/>
                    </a:lnTo>
                    <a:lnTo>
                      <a:pt x="138" y="352"/>
                    </a:lnTo>
                    <a:lnTo>
                      <a:pt x="144" y="349"/>
                    </a:lnTo>
                    <a:lnTo>
                      <a:pt x="147" y="346"/>
                    </a:lnTo>
                    <a:lnTo>
                      <a:pt x="147" y="338"/>
                    </a:lnTo>
                    <a:lnTo>
                      <a:pt x="155" y="330"/>
                    </a:lnTo>
                    <a:lnTo>
                      <a:pt x="164" y="326"/>
                    </a:lnTo>
                    <a:lnTo>
                      <a:pt x="168" y="320"/>
                    </a:lnTo>
                    <a:lnTo>
                      <a:pt x="169" y="316"/>
                    </a:lnTo>
                    <a:lnTo>
                      <a:pt x="174" y="313"/>
                    </a:lnTo>
                    <a:lnTo>
                      <a:pt x="176" y="313"/>
                    </a:lnTo>
                    <a:lnTo>
                      <a:pt x="182" y="312"/>
                    </a:lnTo>
                    <a:lnTo>
                      <a:pt x="183" y="310"/>
                    </a:lnTo>
                    <a:lnTo>
                      <a:pt x="185" y="298"/>
                    </a:lnTo>
                    <a:lnTo>
                      <a:pt x="186" y="298"/>
                    </a:lnTo>
                    <a:lnTo>
                      <a:pt x="186" y="271"/>
                    </a:lnTo>
                    <a:lnTo>
                      <a:pt x="188" y="265"/>
                    </a:lnTo>
                    <a:lnTo>
                      <a:pt x="191" y="265"/>
                    </a:lnTo>
                    <a:lnTo>
                      <a:pt x="203" y="264"/>
                    </a:lnTo>
                    <a:lnTo>
                      <a:pt x="204" y="264"/>
                    </a:lnTo>
                    <a:lnTo>
                      <a:pt x="207" y="260"/>
                    </a:lnTo>
                    <a:lnTo>
                      <a:pt x="208" y="260"/>
                    </a:lnTo>
                    <a:lnTo>
                      <a:pt x="208" y="254"/>
                    </a:lnTo>
                    <a:lnTo>
                      <a:pt x="206" y="242"/>
                    </a:lnTo>
                    <a:lnTo>
                      <a:pt x="203" y="236"/>
                    </a:lnTo>
                    <a:lnTo>
                      <a:pt x="203" y="222"/>
                    </a:lnTo>
                    <a:lnTo>
                      <a:pt x="204" y="221"/>
                    </a:lnTo>
                    <a:lnTo>
                      <a:pt x="206" y="221"/>
                    </a:lnTo>
                    <a:lnTo>
                      <a:pt x="208" y="222"/>
                    </a:lnTo>
                    <a:lnTo>
                      <a:pt x="211" y="203"/>
                    </a:lnTo>
                    <a:lnTo>
                      <a:pt x="210" y="197"/>
                    </a:lnTo>
                    <a:lnTo>
                      <a:pt x="210" y="195"/>
                    </a:lnTo>
                    <a:lnTo>
                      <a:pt x="208" y="180"/>
                    </a:lnTo>
                    <a:lnTo>
                      <a:pt x="208" y="178"/>
                    </a:lnTo>
                    <a:lnTo>
                      <a:pt x="207" y="173"/>
                    </a:lnTo>
                    <a:lnTo>
                      <a:pt x="206" y="158"/>
                    </a:lnTo>
                    <a:lnTo>
                      <a:pt x="214" y="148"/>
                    </a:lnTo>
                    <a:lnTo>
                      <a:pt x="217" y="148"/>
                    </a:lnTo>
                    <a:lnTo>
                      <a:pt x="222" y="150"/>
                    </a:lnTo>
                    <a:lnTo>
                      <a:pt x="225" y="150"/>
                    </a:lnTo>
                    <a:lnTo>
                      <a:pt x="232" y="157"/>
                    </a:lnTo>
                    <a:lnTo>
                      <a:pt x="241" y="162"/>
                    </a:lnTo>
                    <a:lnTo>
                      <a:pt x="250" y="161"/>
                    </a:lnTo>
                    <a:lnTo>
                      <a:pt x="261" y="158"/>
                    </a:lnTo>
                    <a:lnTo>
                      <a:pt x="267" y="155"/>
                    </a:lnTo>
                    <a:lnTo>
                      <a:pt x="277" y="152"/>
                    </a:lnTo>
                    <a:lnTo>
                      <a:pt x="282" y="148"/>
                    </a:lnTo>
                    <a:lnTo>
                      <a:pt x="288" y="145"/>
                    </a:lnTo>
                    <a:lnTo>
                      <a:pt x="289" y="145"/>
                    </a:lnTo>
                    <a:lnTo>
                      <a:pt x="289" y="144"/>
                    </a:lnTo>
                    <a:lnTo>
                      <a:pt x="287" y="145"/>
                    </a:lnTo>
                    <a:lnTo>
                      <a:pt x="285" y="144"/>
                    </a:lnTo>
                    <a:lnTo>
                      <a:pt x="285" y="140"/>
                    </a:lnTo>
                    <a:lnTo>
                      <a:pt x="287" y="137"/>
                    </a:lnTo>
                    <a:lnTo>
                      <a:pt x="289" y="134"/>
                    </a:lnTo>
                    <a:lnTo>
                      <a:pt x="289" y="135"/>
                    </a:lnTo>
                    <a:lnTo>
                      <a:pt x="291" y="134"/>
                    </a:lnTo>
                    <a:lnTo>
                      <a:pt x="284" y="12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41" name="Freeform 269">
                <a:extLst>
                  <a:ext uri="{FF2B5EF4-FFF2-40B4-BE49-F238E27FC236}">
                    <a16:creationId xmlns:a16="http://schemas.microsoft.com/office/drawing/2014/main" id="{CEE9858D-6DC9-0C6F-36BD-C0255B2978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9" y="917"/>
                <a:ext cx="98" cy="109"/>
              </a:xfrm>
              <a:custGeom>
                <a:avLst/>
                <a:gdLst>
                  <a:gd name="T0" fmla="*/ 51 w 389"/>
                  <a:gd name="T1" fmla="*/ 8 h 437"/>
                  <a:gd name="T2" fmla="*/ 41 w 389"/>
                  <a:gd name="T3" fmla="*/ 36 h 437"/>
                  <a:gd name="T4" fmla="*/ 22 w 389"/>
                  <a:gd name="T5" fmla="*/ 75 h 437"/>
                  <a:gd name="T6" fmla="*/ 33 w 389"/>
                  <a:gd name="T7" fmla="*/ 81 h 437"/>
                  <a:gd name="T8" fmla="*/ 18 w 389"/>
                  <a:gd name="T9" fmla="*/ 121 h 437"/>
                  <a:gd name="T10" fmla="*/ 4 w 389"/>
                  <a:gd name="T11" fmla="*/ 128 h 437"/>
                  <a:gd name="T12" fmla="*/ 1 w 389"/>
                  <a:gd name="T13" fmla="*/ 140 h 437"/>
                  <a:gd name="T14" fmla="*/ 41 w 389"/>
                  <a:gd name="T15" fmla="*/ 166 h 437"/>
                  <a:gd name="T16" fmla="*/ 57 w 389"/>
                  <a:gd name="T17" fmla="*/ 185 h 437"/>
                  <a:gd name="T18" fmla="*/ 76 w 389"/>
                  <a:gd name="T19" fmla="*/ 198 h 437"/>
                  <a:gd name="T20" fmla="*/ 82 w 389"/>
                  <a:gd name="T21" fmla="*/ 215 h 437"/>
                  <a:gd name="T22" fmla="*/ 98 w 389"/>
                  <a:gd name="T23" fmla="*/ 218 h 437"/>
                  <a:gd name="T24" fmla="*/ 110 w 389"/>
                  <a:gd name="T25" fmla="*/ 236 h 437"/>
                  <a:gd name="T26" fmla="*/ 118 w 389"/>
                  <a:gd name="T27" fmla="*/ 267 h 437"/>
                  <a:gd name="T28" fmla="*/ 117 w 389"/>
                  <a:gd name="T29" fmla="*/ 275 h 437"/>
                  <a:gd name="T30" fmla="*/ 158 w 389"/>
                  <a:gd name="T31" fmla="*/ 275 h 437"/>
                  <a:gd name="T32" fmla="*/ 178 w 389"/>
                  <a:gd name="T33" fmla="*/ 292 h 437"/>
                  <a:gd name="T34" fmla="*/ 182 w 389"/>
                  <a:gd name="T35" fmla="*/ 318 h 437"/>
                  <a:gd name="T36" fmla="*/ 201 w 389"/>
                  <a:gd name="T37" fmla="*/ 338 h 437"/>
                  <a:gd name="T38" fmla="*/ 242 w 389"/>
                  <a:gd name="T39" fmla="*/ 314 h 437"/>
                  <a:gd name="T40" fmla="*/ 247 w 389"/>
                  <a:gd name="T41" fmla="*/ 357 h 437"/>
                  <a:gd name="T42" fmla="*/ 259 w 389"/>
                  <a:gd name="T43" fmla="*/ 399 h 437"/>
                  <a:gd name="T44" fmla="*/ 279 w 389"/>
                  <a:gd name="T45" fmla="*/ 398 h 437"/>
                  <a:gd name="T46" fmla="*/ 282 w 389"/>
                  <a:gd name="T47" fmla="*/ 415 h 437"/>
                  <a:gd name="T48" fmla="*/ 333 w 389"/>
                  <a:gd name="T49" fmla="*/ 425 h 437"/>
                  <a:gd name="T50" fmla="*/ 350 w 389"/>
                  <a:gd name="T51" fmla="*/ 437 h 437"/>
                  <a:gd name="T52" fmla="*/ 350 w 389"/>
                  <a:gd name="T53" fmla="*/ 426 h 437"/>
                  <a:gd name="T54" fmla="*/ 356 w 389"/>
                  <a:gd name="T55" fmla="*/ 408 h 437"/>
                  <a:gd name="T56" fmla="*/ 371 w 389"/>
                  <a:gd name="T57" fmla="*/ 412 h 437"/>
                  <a:gd name="T58" fmla="*/ 389 w 389"/>
                  <a:gd name="T59" fmla="*/ 410 h 437"/>
                  <a:gd name="T60" fmla="*/ 371 w 389"/>
                  <a:gd name="T61" fmla="*/ 388 h 437"/>
                  <a:gd name="T62" fmla="*/ 364 w 389"/>
                  <a:gd name="T63" fmla="*/ 362 h 437"/>
                  <a:gd name="T64" fmla="*/ 366 w 389"/>
                  <a:gd name="T65" fmla="*/ 338 h 437"/>
                  <a:gd name="T66" fmla="*/ 349 w 389"/>
                  <a:gd name="T67" fmla="*/ 328 h 437"/>
                  <a:gd name="T68" fmla="*/ 312 w 389"/>
                  <a:gd name="T69" fmla="*/ 321 h 437"/>
                  <a:gd name="T70" fmla="*/ 312 w 389"/>
                  <a:gd name="T71" fmla="*/ 299 h 437"/>
                  <a:gd name="T72" fmla="*/ 325 w 389"/>
                  <a:gd name="T73" fmla="*/ 299 h 437"/>
                  <a:gd name="T74" fmla="*/ 359 w 389"/>
                  <a:gd name="T75" fmla="*/ 283 h 437"/>
                  <a:gd name="T76" fmla="*/ 338 w 389"/>
                  <a:gd name="T77" fmla="*/ 236 h 437"/>
                  <a:gd name="T78" fmla="*/ 315 w 389"/>
                  <a:gd name="T79" fmla="*/ 181 h 437"/>
                  <a:gd name="T80" fmla="*/ 287 w 389"/>
                  <a:gd name="T81" fmla="*/ 173 h 437"/>
                  <a:gd name="T82" fmla="*/ 248 w 389"/>
                  <a:gd name="T83" fmla="*/ 176 h 437"/>
                  <a:gd name="T84" fmla="*/ 215 w 389"/>
                  <a:gd name="T85" fmla="*/ 184 h 437"/>
                  <a:gd name="T86" fmla="*/ 201 w 389"/>
                  <a:gd name="T87" fmla="*/ 176 h 437"/>
                  <a:gd name="T88" fmla="*/ 171 w 389"/>
                  <a:gd name="T89" fmla="*/ 127 h 437"/>
                  <a:gd name="T90" fmla="*/ 156 w 389"/>
                  <a:gd name="T91" fmla="*/ 80 h 437"/>
                  <a:gd name="T92" fmla="*/ 156 w 389"/>
                  <a:gd name="T93" fmla="*/ 58 h 437"/>
                  <a:gd name="T94" fmla="*/ 148 w 389"/>
                  <a:gd name="T95" fmla="*/ 47 h 437"/>
                  <a:gd name="T96" fmla="*/ 121 w 389"/>
                  <a:gd name="T97" fmla="*/ 51 h 437"/>
                  <a:gd name="T98" fmla="*/ 107 w 389"/>
                  <a:gd name="T99" fmla="*/ 74 h 437"/>
                  <a:gd name="T100" fmla="*/ 83 w 389"/>
                  <a:gd name="T101" fmla="*/ 46 h 437"/>
                  <a:gd name="T102" fmla="*/ 79 w 389"/>
                  <a:gd name="T103" fmla="*/ 3 h 4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89" h="437">
                    <a:moveTo>
                      <a:pt x="72" y="3"/>
                    </a:moveTo>
                    <a:lnTo>
                      <a:pt x="68" y="1"/>
                    </a:lnTo>
                    <a:lnTo>
                      <a:pt x="58" y="0"/>
                    </a:lnTo>
                    <a:lnTo>
                      <a:pt x="58" y="1"/>
                    </a:lnTo>
                    <a:lnTo>
                      <a:pt x="51" y="8"/>
                    </a:lnTo>
                    <a:lnTo>
                      <a:pt x="47" y="8"/>
                    </a:lnTo>
                    <a:lnTo>
                      <a:pt x="47" y="10"/>
                    </a:lnTo>
                    <a:lnTo>
                      <a:pt x="46" y="15"/>
                    </a:lnTo>
                    <a:lnTo>
                      <a:pt x="46" y="31"/>
                    </a:lnTo>
                    <a:lnTo>
                      <a:pt x="41" y="36"/>
                    </a:lnTo>
                    <a:lnTo>
                      <a:pt x="39" y="49"/>
                    </a:lnTo>
                    <a:lnTo>
                      <a:pt x="39" y="64"/>
                    </a:lnTo>
                    <a:lnTo>
                      <a:pt x="30" y="74"/>
                    </a:lnTo>
                    <a:lnTo>
                      <a:pt x="23" y="74"/>
                    </a:lnTo>
                    <a:lnTo>
                      <a:pt x="22" y="75"/>
                    </a:lnTo>
                    <a:lnTo>
                      <a:pt x="22" y="77"/>
                    </a:lnTo>
                    <a:lnTo>
                      <a:pt x="23" y="81"/>
                    </a:lnTo>
                    <a:lnTo>
                      <a:pt x="23" y="82"/>
                    </a:lnTo>
                    <a:lnTo>
                      <a:pt x="32" y="81"/>
                    </a:lnTo>
                    <a:lnTo>
                      <a:pt x="33" y="81"/>
                    </a:lnTo>
                    <a:lnTo>
                      <a:pt x="33" y="92"/>
                    </a:lnTo>
                    <a:lnTo>
                      <a:pt x="25" y="95"/>
                    </a:lnTo>
                    <a:lnTo>
                      <a:pt x="22" y="99"/>
                    </a:lnTo>
                    <a:lnTo>
                      <a:pt x="21" y="110"/>
                    </a:lnTo>
                    <a:lnTo>
                      <a:pt x="18" y="121"/>
                    </a:lnTo>
                    <a:lnTo>
                      <a:pt x="14" y="125"/>
                    </a:lnTo>
                    <a:lnTo>
                      <a:pt x="14" y="124"/>
                    </a:lnTo>
                    <a:lnTo>
                      <a:pt x="12" y="124"/>
                    </a:lnTo>
                    <a:lnTo>
                      <a:pt x="8" y="125"/>
                    </a:lnTo>
                    <a:lnTo>
                      <a:pt x="4" y="128"/>
                    </a:lnTo>
                    <a:lnTo>
                      <a:pt x="2" y="128"/>
                    </a:lnTo>
                    <a:lnTo>
                      <a:pt x="1" y="130"/>
                    </a:lnTo>
                    <a:lnTo>
                      <a:pt x="0" y="132"/>
                    </a:lnTo>
                    <a:lnTo>
                      <a:pt x="0" y="137"/>
                    </a:lnTo>
                    <a:lnTo>
                      <a:pt x="1" y="140"/>
                    </a:lnTo>
                    <a:lnTo>
                      <a:pt x="4" y="140"/>
                    </a:lnTo>
                    <a:lnTo>
                      <a:pt x="12" y="151"/>
                    </a:lnTo>
                    <a:lnTo>
                      <a:pt x="25" y="155"/>
                    </a:lnTo>
                    <a:lnTo>
                      <a:pt x="32" y="159"/>
                    </a:lnTo>
                    <a:lnTo>
                      <a:pt x="41" y="166"/>
                    </a:lnTo>
                    <a:lnTo>
                      <a:pt x="44" y="166"/>
                    </a:lnTo>
                    <a:lnTo>
                      <a:pt x="44" y="165"/>
                    </a:lnTo>
                    <a:lnTo>
                      <a:pt x="55" y="177"/>
                    </a:lnTo>
                    <a:lnTo>
                      <a:pt x="55" y="183"/>
                    </a:lnTo>
                    <a:lnTo>
                      <a:pt x="57" y="185"/>
                    </a:lnTo>
                    <a:lnTo>
                      <a:pt x="57" y="187"/>
                    </a:lnTo>
                    <a:lnTo>
                      <a:pt x="60" y="188"/>
                    </a:lnTo>
                    <a:lnTo>
                      <a:pt x="74" y="194"/>
                    </a:lnTo>
                    <a:lnTo>
                      <a:pt x="74" y="198"/>
                    </a:lnTo>
                    <a:lnTo>
                      <a:pt x="76" y="198"/>
                    </a:lnTo>
                    <a:lnTo>
                      <a:pt x="78" y="197"/>
                    </a:lnTo>
                    <a:lnTo>
                      <a:pt x="79" y="197"/>
                    </a:lnTo>
                    <a:lnTo>
                      <a:pt x="79" y="198"/>
                    </a:lnTo>
                    <a:lnTo>
                      <a:pt x="81" y="209"/>
                    </a:lnTo>
                    <a:lnTo>
                      <a:pt x="82" y="215"/>
                    </a:lnTo>
                    <a:lnTo>
                      <a:pt x="82" y="218"/>
                    </a:lnTo>
                    <a:lnTo>
                      <a:pt x="83" y="218"/>
                    </a:lnTo>
                    <a:lnTo>
                      <a:pt x="85" y="216"/>
                    </a:lnTo>
                    <a:lnTo>
                      <a:pt x="93" y="216"/>
                    </a:lnTo>
                    <a:lnTo>
                      <a:pt x="98" y="218"/>
                    </a:lnTo>
                    <a:lnTo>
                      <a:pt x="99" y="218"/>
                    </a:lnTo>
                    <a:lnTo>
                      <a:pt x="107" y="225"/>
                    </a:lnTo>
                    <a:lnTo>
                      <a:pt x="107" y="226"/>
                    </a:lnTo>
                    <a:lnTo>
                      <a:pt x="110" y="230"/>
                    </a:lnTo>
                    <a:lnTo>
                      <a:pt x="110" y="236"/>
                    </a:lnTo>
                    <a:lnTo>
                      <a:pt x="111" y="240"/>
                    </a:lnTo>
                    <a:lnTo>
                      <a:pt x="111" y="247"/>
                    </a:lnTo>
                    <a:lnTo>
                      <a:pt x="114" y="261"/>
                    </a:lnTo>
                    <a:lnTo>
                      <a:pt x="115" y="264"/>
                    </a:lnTo>
                    <a:lnTo>
                      <a:pt x="118" y="267"/>
                    </a:lnTo>
                    <a:lnTo>
                      <a:pt x="120" y="267"/>
                    </a:lnTo>
                    <a:lnTo>
                      <a:pt x="120" y="269"/>
                    </a:lnTo>
                    <a:lnTo>
                      <a:pt x="118" y="271"/>
                    </a:lnTo>
                    <a:lnTo>
                      <a:pt x="117" y="274"/>
                    </a:lnTo>
                    <a:lnTo>
                      <a:pt x="117" y="275"/>
                    </a:lnTo>
                    <a:lnTo>
                      <a:pt x="122" y="283"/>
                    </a:lnTo>
                    <a:lnTo>
                      <a:pt x="122" y="285"/>
                    </a:lnTo>
                    <a:lnTo>
                      <a:pt x="125" y="286"/>
                    </a:lnTo>
                    <a:lnTo>
                      <a:pt x="145" y="282"/>
                    </a:lnTo>
                    <a:lnTo>
                      <a:pt x="158" y="275"/>
                    </a:lnTo>
                    <a:lnTo>
                      <a:pt x="167" y="268"/>
                    </a:lnTo>
                    <a:lnTo>
                      <a:pt x="170" y="268"/>
                    </a:lnTo>
                    <a:lnTo>
                      <a:pt x="170" y="269"/>
                    </a:lnTo>
                    <a:lnTo>
                      <a:pt x="175" y="281"/>
                    </a:lnTo>
                    <a:lnTo>
                      <a:pt x="178" y="292"/>
                    </a:lnTo>
                    <a:lnTo>
                      <a:pt x="180" y="293"/>
                    </a:lnTo>
                    <a:lnTo>
                      <a:pt x="180" y="317"/>
                    </a:lnTo>
                    <a:lnTo>
                      <a:pt x="181" y="317"/>
                    </a:lnTo>
                    <a:lnTo>
                      <a:pt x="181" y="318"/>
                    </a:lnTo>
                    <a:lnTo>
                      <a:pt x="182" y="318"/>
                    </a:lnTo>
                    <a:lnTo>
                      <a:pt x="195" y="332"/>
                    </a:lnTo>
                    <a:lnTo>
                      <a:pt x="198" y="336"/>
                    </a:lnTo>
                    <a:lnTo>
                      <a:pt x="199" y="338"/>
                    </a:lnTo>
                    <a:lnTo>
                      <a:pt x="199" y="339"/>
                    </a:lnTo>
                    <a:lnTo>
                      <a:pt x="201" y="338"/>
                    </a:lnTo>
                    <a:lnTo>
                      <a:pt x="216" y="327"/>
                    </a:lnTo>
                    <a:lnTo>
                      <a:pt x="227" y="328"/>
                    </a:lnTo>
                    <a:lnTo>
                      <a:pt x="227" y="327"/>
                    </a:lnTo>
                    <a:lnTo>
                      <a:pt x="234" y="322"/>
                    </a:lnTo>
                    <a:lnTo>
                      <a:pt x="242" y="314"/>
                    </a:lnTo>
                    <a:lnTo>
                      <a:pt x="244" y="305"/>
                    </a:lnTo>
                    <a:lnTo>
                      <a:pt x="249" y="315"/>
                    </a:lnTo>
                    <a:lnTo>
                      <a:pt x="254" y="342"/>
                    </a:lnTo>
                    <a:lnTo>
                      <a:pt x="248" y="349"/>
                    </a:lnTo>
                    <a:lnTo>
                      <a:pt x="247" y="357"/>
                    </a:lnTo>
                    <a:lnTo>
                      <a:pt x="247" y="364"/>
                    </a:lnTo>
                    <a:lnTo>
                      <a:pt x="248" y="370"/>
                    </a:lnTo>
                    <a:lnTo>
                      <a:pt x="262" y="375"/>
                    </a:lnTo>
                    <a:lnTo>
                      <a:pt x="262" y="381"/>
                    </a:lnTo>
                    <a:lnTo>
                      <a:pt x="259" y="399"/>
                    </a:lnTo>
                    <a:lnTo>
                      <a:pt x="259" y="401"/>
                    </a:lnTo>
                    <a:lnTo>
                      <a:pt x="261" y="403"/>
                    </a:lnTo>
                    <a:lnTo>
                      <a:pt x="262" y="405"/>
                    </a:lnTo>
                    <a:lnTo>
                      <a:pt x="271" y="406"/>
                    </a:lnTo>
                    <a:lnTo>
                      <a:pt x="279" y="398"/>
                    </a:lnTo>
                    <a:lnTo>
                      <a:pt x="289" y="398"/>
                    </a:lnTo>
                    <a:lnTo>
                      <a:pt x="289" y="405"/>
                    </a:lnTo>
                    <a:lnTo>
                      <a:pt x="287" y="406"/>
                    </a:lnTo>
                    <a:lnTo>
                      <a:pt x="282" y="413"/>
                    </a:lnTo>
                    <a:lnTo>
                      <a:pt x="282" y="415"/>
                    </a:lnTo>
                    <a:lnTo>
                      <a:pt x="285" y="416"/>
                    </a:lnTo>
                    <a:lnTo>
                      <a:pt x="286" y="417"/>
                    </a:lnTo>
                    <a:lnTo>
                      <a:pt x="308" y="419"/>
                    </a:lnTo>
                    <a:lnTo>
                      <a:pt x="325" y="426"/>
                    </a:lnTo>
                    <a:lnTo>
                      <a:pt x="333" y="425"/>
                    </a:lnTo>
                    <a:lnTo>
                      <a:pt x="342" y="429"/>
                    </a:lnTo>
                    <a:lnTo>
                      <a:pt x="345" y="432"/>
                    </a:lnTo>
                    <a:lnTo>
                      <a:pt x="345" y="434"/>
                    </a:lnTo>
                    <a:lnTo>
                      <a:pt x="347" y="437"/>
                    </a:lnTo>
                    <a:lnTo>
                      <a:pt x="350" y="437"/>
                    </a:lnTo>
                    <a:lnTo>
                      <a:pt x="352" y="434"/>
                    </a:lnTo>
                    <a:lnTo>
                      <a:pt x="353" y="434"/>
                    </a:lnTo>
                    <a:lnTo>
                      <a:pt x="353" y="433"/>
                    </a:lnTo>
                    <a:lnTo>
                      <a:pt x="354" y="430"/>
                    </a:lnTo>
                    <a:lnTo>
                      <a:pt x="350" y="426"/>
                    </a:lnTo>
                    <a:lnTo>
                      <a:pt x="347" y="419"/>
                    </a:lnTo>
                    <a:lnTo>
                      <a:pt x="347" y="417"/>
                    </a:lnTo>
                    <a:lnTo>
                      <a:pt x="349" y="412"/>
                    </a:lnTo>
                    <a:lnTo>
                      <a:pt x="350" y="409"/>
                    </a:lnTo>
                    <a:lnTo>
                      <a:pt x="356" y="408"/>
                    </a:lnTo>
                    <a:lnTo>
                      <a:pt x="360" y="408"/>
                    </a:lnTo>
                    <a:lnTo>
                      <a:pt x="364" y="409"/>
                    </a:lnTo>
                    <a:lnTo>
                      <a:pt x="364" y="410"/>
                    </a:lnTo>
                    <a:lnTo>
                      <a:pt x="367" y="410"/>
                    </a:lnTo>
                    <a:lnTo>
                      <a:pt x="371" y="412"/>
                    </a:lnTo>
                    <a:lnTo>
                      <a:pt x="374" y="412"/>
                    </a:lnTo>
                    <a:lnTo>
                      <a:pt x="379" y="413"/>
                    </a:lnTo>
                    <a:lnTo>
                      <a:pt x="385" y="412"/>
                    </a:lnTo>
                    <a:lnTo>
                      <a:pt x="388" y="410"/>
                    </a:lnTo>
                    <a:lnTo>
                      <a:pt x="389" y="410"/>
                    </a:lnTo>
                    <a:lnTo>
                      <a:pt x="386" y="402"/>
                    </a:lnTo>
                    <a:lnTo>
                      <a:pt x="379" y="394"/>
                    </a:lnTo>
                    <a:lnTo>
                      <a:pt x="375" y="391"/>
                    </a:lnTo>
                    <a:lnTo>
                      <a:pt x="372" y="389"/>
                    </a:lnTo>
                    <a:lnTo>
                      <a:pt x="371" y="388"/>
                    </a:lnTo>
                    <a:lnTo>
                      <a:pt x="366" y="387"/>
                    </a:lnTo>
                    <a:lnTo>
                      <a:pt x="361" y="384"/>
                    </a:lnTo>
                    <a:lnTo>
                      <a:pt x="360" y="380"/>
                    </a:lnTo>
                    <a:lnTo>
                      <a:pt x="363" y="364"/>
                    </a:lnTo>
                    <a:lnTo>
                      <a:pt x="364" y="362"/>
                    </a:lnTo>
                    <a:lnTo>
                      <a:pt x="364" y="360"/>
                    </a:lnTo>
                    <a:lnTo>
                      <a:pt x="367" y="349"/>
                    </a:lnTo>
                    <a:lnTo>
                      <a:pt x="367" y="348"/>
                    </a:lnTo>
                    <a:lnTo>
                      <a:pt x="369" y="348"/>
                    </a:lnTo>
                    <a:lnTo>
                      <a:pt x="366" y="338"/>
                    </a:lnTo>
                    <a:lnTo>
                      <a:pt x="361" y="328"/>
                    </a:lnTo>
                    <a:lnTo>
                      <a:pt x="361" y="327"/>
                    </a:lnTo>
                    <a:lnTo>
                      <a:pt x="353" y="327"/>
                    </a:lnTo>
                    <a:lnTo>
                      <a:pt x="352" y="328"/>
                    </a:lnTo>
                    <a:lnTo>
                      <a:pt x="349" y="328"/>
                    </a:lnTo>
                    <a:lnTo>
                      <a:pt x="343" y="329"/>
                    </a:lnTo>
                    <a:lnTo>
                      <a:pt x="325" y="327"/>
                    </a:lnTo>
                    <a:lnTo>
                      <a:pt x="319" y="322"/>
                    </a:lnTo>
                    <a:lnTo>
                      <a:pt x="316" y="321"/>
                    </a:lnTo>
                    <a:lnTo>
                      <a:pt x="312" y="321"/>
                    </a:lnTo>
                    <a:lnTo>
                      <a:pt x="308" y="314"/>
                    </a:lnTo>
                    <a:lnTo>
                      <a:pt x="307" y="308"/>
                    </a:lnTo>
                    <a:lnTo>
                      <a:pt x="307" y="307"/>
                    </a:lnTo>
                    <a:lnTo>
                      <a:pt x="312" y="300"/>
                    </a:lnTo>
                    <a:lnTo>
                      <a:pt x="312" y="299"/>
                    </a:lnTo>
                    <a:lnTo>
                      <a:pt x="315" y="299"/>
                    </a:lnTo>
                    <a:lnTo>
                      <a:pt x="316" y="297"/>
                    </a:lnTo>
                    <a:lnTo>
                      <a:pt x="322" y="297"/>
                    </a:lnTo>
                    <a:lnTo>
                      <a:pt x="324" y="299"/>
                    </a:lnTo>
                    <a:lnTo>
                      <a:pt x="325" y="299"/>
                    </a:lnTo>
                    <a:lnTo>
                      <a:pt x="349" y="297"/>
                    </a:lnTo>
                    <a:lnTo>
                      <a:pt x="354" y="290"/>
                    </a:lnTo>
                    <a:lnTo>
                      <a:pt x="356" y="288"/>
                    </a:lnTo>
                    <a:lnTo>
                      <a:pt x="356" y="286"/>
                    </a:lnTo>
                    <a:lnTo>
                      <a:pt x="359" y="283"/>
                    </a:lnTo>
                    <a:lnTo>
                      <a:pt x="354" y="275"/>
                    </a:lnTo>
                    <a:lnTo>
                      <a:pt x="352" y="267"/>
                    </a:lnTo>
                    <a:lnTo>
                      <a:pt x="342" y="247"/>
                    </a:lnTo>
                    <a:lnTo>
                      <a:pt x="340" y="245"/>
                    </a:lnTo>
                    <a:lnTo>
                      <a:pt x="338" y="236"/>
                    </a:lnTo>
                    <a:lnTo>
                      <a:pt x="333" y="226"/>
                    </a:lnTo>
                    <a:lnTo>
                      <a:pt x="322" y="198"/>
                    </a:lnTo>
                    <a:lnTo>
                      <a:pt x="321" y="198"/>
                    </a:lnTo>
                    <a:lnTo>
                      <a:pt x="315" y="183"/>
                    </a:lnTo>
                    <a:lnTo>
                      <a:pt x="315" y="181"/>
                    </a:lnTo>
                    <a:lnTo>
                      <a:pt x="314" y="181"/>
                    </a:lnTo>
                    <a:lnTo>
                      <a:pt x="309" y="183"/>
                    </a:lnTo>
                    <a:lnTo>
                      <a:pt x="296" y="183"/>
                    </a:lnTo>
                    <a:lnTo>
                      <a:pt x="287" y="174"/>
                    </a:lnTo>
                    <a:lnTo>
                      <a:pt x="287" y="173"/>
                    </a:lnTo>
                    <a:lnTo>
                      <a:pt x="282" y="166"/>
                    </a:lnTo>
                    <a:lnTo>
                      <a:pt x="266" y="155"/>
                    </a:lnTo>
                    <a:lnTo>
                      <a:pt x="256" y="155"/>
                    </a:lnTo>
                    <a:lnTo>
                      <a:pt x="256" y="169"/>
                    </a:lnTo>
                    <a:lnTo>
                      <a:pt x="248" y="176"/>
                    </a:lnTo>
                    <a:lnTo>
                      <a:pt x="238" y="177"/>
                    </a:lnTo>
                    <a:lnTo>
                      <a:pt x="216" y="177"/>
                    </a:lnTo>
                    <a:lnTo>
                      <a:pt x="213" y="180"/>
                    </a:lnTo>
                    <a:lnTo>
                      <a:pt x="213" y="181"/>
                    </a:lnTo>
                    <a:lnTo>
                      <a:pt x="215" y="184"/>
                    </a:lnTo>
                    <a:lnTo>
                      <a:pt x="212" y="185"/>
                    </a:lnTo>
                    <a:lnTo>
                      <a:pt x="211" y="185"/>
                    </a:lnTo>
                    <a:lnTo>
                      <a:pt x="206" y="177"/>
                    </a:lnTo>
                    <a:lnTo>
                      <a:pt x="202" y="176"/>
                    </a:lnTo>
                    <a:lnTo>
                      <a:pt x="201" y="176"/>
                    </a:lnTo>
                    <a:lnTo>
                      <a:pt x="199" y="174"/>
                    </a:lnTo>
                    <a:lnTo>
                      <a:pt x="194" y="166"/>
                    </a:lnTo>
                    <a:lnTo>
                      <a:pt x="192" y="165"/>
                    </a:lnTo>
                    <a:lnTo>
                      <a:pt x="171" y="128"/>
                    </a:lnTo>
                    <a:lnTo>
                      <a:pt x="171" y="127"/>
                    </a:lnTo>
                    <a:lnTo>
                      <a:pt x="165" y="116"/>
                    </a:lnTo>
                    <a:lnTo>
                      <a:pt x="156" y="104"/>
                    </a:lnTo>
                    <a:lnTo>
                      <a:pt x="156" y="103"/>
                    </a:lnTo>
                    <a:lnTo>
                      <a:pt x="153" y="89"/>
                    </a:lnTo>
                    <a:lnTo>
                      <a:pt x="156" y="80"/>
                    </a:lnTo>
                    <a:lnTo>
                      <a:pt x="156" y="78"/>
                    </a:lnTo>
                    <a:lnTo>
                      <a:pt x="155" y="71"/>
                    </a:lnTo>
                    <a:lnTo>
                      <a:pt x="155" y="64"/>
                    </a:lnTo>
                    <a:lnTo>
                      <a:pt x="156" y="63"/>
                    </a:lnTo>
                    <a:lnTo>
                      <a:pt x="156" y="58"/>
                    </a:lnTo>
                    <a:lnTo>
                      <a:pt x="155" y="58"/>
                    </a:lnTo>
                    <a:lnTo>
                      <a:pt x="152" y="57"/>
                    </a:lnTo>
                    <a:lnTo>
                      <a:pt x="153" y="56"/>
                    </a:lnTo>
                    <a:lnTo>
                      <a:pt x="153" y="47"/>
                    </a:lnTo>
                    <a:lnTo>
                      <a:pt x="148" y="47"/>
                    </a:lnTo>
                    <a:lnTo>
                      <a:pt x="148" y="49"/>
                    </a:lnTo>
                    <a:lnTo>
                      <a:pt x="146" y="54"/>
                    </a:lnTo>
                    <a:lnTo>
                      <a:pt x="141" y="56"/>
                    </a:lnTo>
                    <a:lnTo>
                      <a:pt x="141" y="51"/>
                    </a:lnTo>
                    <a:lnTo>
                      <a:pt x="121" y="51"/>
                    </a:lnTo>
                    <a:lnTo>
                      <a:pt x="115" y="64"/>
                    </a:lnTo>
                    <a:lnTo>
                      <a:pt x="114" y="71"/>
                    </a:lnTo>
                    <a:lnTo>
                      <a:pt x="114" y="75"/>
                    </a:lnTo>
                    <a:lnTo>
                      <a:pt x="110" y="75"/>
                    </a:lnTo>
                    <a:lnTo>
                      <a:pt x="107" y="74"/>
                    </a:lnTo>
                    <a:lnTo>
                      <a:pt x="104" y="74"/>
                    </a:lnTo>
                    <a:lnTo>
                      <a:pt x="98" y="70"/>
                    </a:lnTo>
                    <a:lnTo>
                      <a:pt x="89" y="60"/>
                    </a:lnTo>
                    <a:lnTo>
                      <a:pt x="89" y="50"/>
                    </a:lnTo>
                    <a:lnTo>
                      <a:pt x="83" y="46"/>
                    </a:lnTo>
                    <a:lnTo>
                      <a:pt x="83" y="40"/>
                    </a:lnTo>
                    <a:lnTo>
                      <a:pt x="88" y="15"/>
                    </a:lnTo>
                    <a:lnTo>
                      <a:pt x="88" y="12"/>
                    </a:lnTo>
                    <a:lnTo>
                      <a:pt x="86" y="5"/>
                    </a:lnTo>
                    <a:lnTo>
                      <a:pt x="79" y="3"/>
                    </a:lnTo>
                    <a:lnTo>
                      <a:pt x="72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42" name="Freeform 270">
                <a:extLst>
                  <a:ext uri="{FF2B5EF4-FFF2-40B4-BE49-F238E27FC236}">
                    <a16:creationId xmlns:a16="http://schemas.microsoft.com/office/drawing/2014/main" id="{A6AE2EED-81FC-44A3-E7A2-0C97B07E8F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8" y="908"/>
                <a:ext cx="100" cy="71"/>
              </a:xfrm>
              <a:custGeom>
                <a:avLst/>
                <a:gdLst>
                  <a:gd name="T0" fmla="*/ 356 w 399"/>
                  <a:gd name="T1" fmla="*/ 32 h 285"/>
                  <a:gd name="T2" fmla="*/ 321 w 399"/>
                  <a:gd name="T3" fmla="*/ 19 h 285"/>
                  <a:gd name="T4" fmla="*/ 310 w 399"/>
                  <a:gd name="T5" fmla="*/ 18 h 285"/>
                  <a:gd name="T6" fmla="*/ 264 w 399"/>
                  <a:gd name="T7" fmla="*/ 5 h 285"/>
                  <a:gd name="T8" fmla="*/ 255 w 399"/>
                  <a:gd name="T9" fmla="*/ 4 h 285"/>
                  <a:gd name="T10" fmla="*/ 241 w 399"/>
                  <a:gd name="T11" fmla="*/ 40 h 285"/>
                  <a:gd name="T12" fmla="*/ 250 w 399"/>
                  <a:gd name="T13" fmla="*/ 52 h 285"/>
                  <a:gd name="T14" fmla="*/ 243 w 399"/>
                  <a:gd name="T15" fmla="*/ 53 h 285"/>
                  <a:gd name="T16" fmla="*/ 216 w 399"/>
                  <a:gd name="T17" fmla="*/ 52 h 285"/>
                  <a:gd name="T18" fmla="*/ 193 w 399"/>
                  <a:gd name="T19" fmla="*/ 47 h 285"/>
                  <a:gd name="T20" fmla="*/ 180 w 399"/>
                  <a:gd name="T21" fmla="*/ 52 h 285"/>
                  <a:gd name="T22" fmla="*/ 164 w 399"/>
                  <a:gd name="T23" fmla="*/ 60 h 285"/>
                  <a:gd name="T24" fmla="*/ 160 w 399"/>
                  <a:gd name="T25" fmla="*/ 75 h 285"/>
                  <a:gd name="T26" fmla="*/ 145 w 399"/>
                  <a:gd name="T27" fmla="*/ 78 h 285"/>
                  <a:gd name="T28" fmla="*/ 142 w 399"/>
                  <a:gd name="T29" fmla="*/ 52 h 285"/>
                  <a:gd name="T30" fmla="*/ 112 w 399"/>
                  <a:gd name="T31" fmla="*/ 53 h 285"/>
                  <a:gd name="T32" fmla="*/ 104 w 399"/>
                  <a:gd name="T33" fmla="*/ 74 h 285"/>
                  <a:gd name="T34" fmla="*/ 95 w 399"/>
                  <a:gd name="T35" fmla="*/ 66 h 285"/>
                  <a:gd name="T36" fmla="*/ 61 w 399"/>
                  <a:gd name="T37" fmla="*/ 60 h 285"/>
                  <a:gd name="T38" fmla="*/ 52 w 399"/>
                  <a:gd name="T39" fmla="*/ 74 h 285"/>
                  <a:gd name="T40" fmla="*/ 37 w 399"/>
                  <a:gd name="T41" fmla="*/ 75 h 285"/>
                  <a:gd name="T42" fmla="*/ 7 w 399"/>
                  <a:gd name="T43" fmla="*/ 85 h 285"/>
                  <a:gd name="T44" fmla="*/ 8 w 399"/>
                  <a:gd name="T45" fmla="*/ 98 h 285"/>
                  <a:gd name="T46" fmla="*/ 35 w 399"/>
                  <a:gd name="T47" fmla="*/ 117 h 285"/>
                  <a:gd name="T48" fmla="*/ 22 w 399"/>
                  <a:gd name="T49" fmla="*/ 131 h 285"/>
                  <a:gd name="T50" fmla="*/ 8 w 399"/>
                  <a:gd name="T51" fmla="*/ 141 h 285"/>
                  <a:gd name="T52" fmla="*/ 1 w 399"/>
                  <a:gd name="T53" fmla="*/ 155 h 285"/>
                  <a:gd name="T54" fmla="*/ 47 w 399"/>
                  <a:gd name="T55" fmla="*/ 163 h 285"/>
                  <a:gd name="T56" fmla="*/ 66 w 399"/>
                  <a:gd name="T57" fmla="*/ 175 h 285"/>
                  <a:gd name="T58" fmla="*/ 90 w 399"/>
                  <a:gd name="T59" fmla="*/ 172 h 285"/>
                  <a:gd name="T60" fmla="*/ 107 w 399"/>
                  <a:gd name="T61" fmla="*/ 186 h 285"/>
                  <a:gd name="T62" fmla="*/ 119 w 399"/>
                  <a:gd name="T63" fmla="*/ 189 h 285"/>
                  <a:gd name="T64" fmla="*/ 128 w 399"/>
                  <a:gd name="T65" fmla="*/ 206 h 285"/>
                  <a:gd name="T66" fmla="*/ 135 w 399"/>
                  <a:gd name="T67" fmla="*/ 226 h 285"/>
                  <a:gd name="T68" fmla="*/ 157 w 399"/>
                  <a:gd name="T69" fmla="*/ 226 h 285"/>
                  <a:gd name="T70" fmla="*/ 162 w 399"/>
                  <a:gd name="T71" fmla="*/ 242 h 285"/>
                  <a:gd name="T72" fmla="*/ 167 w 399"/>
                  <a:gd name="T73" fmla="*/ 271 h 285"/>
                  <a:gd name="T74" fmla="*/ 172 w 399"/>
                  <a:gd name="T75" fmla="*/ 285 h 285"/>
                  <a:gd name="T76" fmla="*/ 176 w 399"/>
                  <a:gd name="T77" fmla="*/ 278 h 285"/>
                  <a:gd name="T78" fmla="*/ 173 w 399"/>
                  <a:gd name="T79" fmla="*/ 268 h 285"/>
                  <a:gd name="T80" fmla="*/ 177 w 399"/>
                  <a:gd name="T81" fmla="*/ 257 h 285"/>
                  <a:gd name="T82" fmla="*/ 184 w 399"/>
                  <a:gd name="T83" fmla="*/ 250 h 285"/>
                  <a:gd name="T84" fmla="*/ 193 w 399"/>
                  <a:gd name="T85" fmla="*/ 256 h 285"/>
                  <a:gd name="T86" fmla="*/ 205 w 399"/>
                  <a:gd name="T87" fmla="*/ 257 h 285"/>
                  <a:gd name="T88" fmla="*/ 210 w 399"/>
                  <a:gd name="T89" fmla="*/ 264 h 285"/>
                  <a:gd name="T90" fmla="*/ 244 w 399"/>
                  <a:gd name="T91" fmla="*/ 250 h 285"/>
                  <a:gd name="T92" fmla="*/ 253 w 399"/>
                  <a:gd name="T93" fmla="*/ 249 h 285"/>
                  <a:gd name="T94" fmla="*/ 286 w 399"/>
                  <a:gd name="T95" fmla="*/ 246 h 285"/>
                  <a:gd name="T96" fmla="*/ 320 w 399"/>
                  <a:gd name="T97" fmla="*/ 228 h 285"/>
                  <a:gd name="T98" fmla="*/ 324 w 399"/>
                  <a:gd name="T99" fmla="*/ 189 h 285"/>
                  <a:gd name="T100" fmla="*/ 345 w 399"/>
                  <a:gd name="T101" fmla="*/ 187 h 285"/>
                  <a:gd name="T102" fmla="*/ 360 w 399"/>
                  <a:gd name="T103" fmla="*/ 187 h 285"/>
                  <a:gd name="T104" fmla="*/ 366 w 399"/>
                  <a:gd name="T105" fmla="*/ 172 h 285"/>
                  <a:gd name="T106" fmla="*/ 370 w 399"/>
                  <a:gd name="T107" fmla="*/ 163 h 285"/>
                  <a:gd name="T108" fmla="*/ 380 w 399"/>
                  <a:gd name="T109" fmla="*/ 160 h 285"/>
                  <a:gd name="T110" fmla="*/ 399 w 399"/>
                  <a:gd name="T111" fmla="*/ 127 h 285"/>
                  <a:gd name="T112" fmla="*/ 389 w 399"/>
                  <a:gd name="T113" fmla="*/ 116 h 285"/>
                  <a:gd name="T114" fmla="*/ 389 w 399"/>
                  <a:gd name="T115" fmla="*/ 103 h 285"/>
                  <a:gd name="T116" fmla="*/ 381 w 399"/>
                  <a:gd name="T117" fmla="*/ 84 h 285"/>
                  <a:gd name="T118" fmla="*/ 363 w 399"/>
                  <a:gd name="T119" fmla="*/ 50 h 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99" h="285">
                    <a:moveTo>
                      <a:pt x="365" y="44"/>
                    </a:moveTo>
                    <a:lnTo>
                      <a:pt x="368" y="35"/>
                    </a:lnTo>
                    <a:lnTo>
                      <a:pt x="370" y="32"/>
                    </a:lnTo>
                    <a:lnTo>
                      <a:pt x="356" y="32"/>
                    </a:lnTo>
                    <a:lnTo>
                      <a:pt x="345" y="28"/>
                    </a:lnTo>
                    <a:lnTo>
                      <a:pt x="342" y="25"/>
                    </a:lnTo>
                    <a:lnTo>
                      <a:pt x="327" y="19"/>
                    </a:lnTo>
                    <a:lnTo>
                      <a:pt x="321" y="19"/>
                    </a:lnTo>
                    <a:lnTo>
                      <a:pt x="320" y="21"/>
                    </a:lnTo>
                    <a:lnTo>
                      <a:pt x="311" y="19"/>
                    </a:lnTo>
                    <a:lnTo>
                      <a:pt x="310" y="19"/>
                    </a:lnTo>
                    <a:lnTo>
                      <a:pt x="310" y="18"/>
                    </a:lnTo>
                    <a:lnTo>
                      <a:pt x="306" y="18"/>
                    </a:lnTo>
                    <a:lnTo>
                      <a:pt x="296" y="17"/>
                    </a:lnTo>
                    <a:lnTo>
                      <a:pt x="268" y="8"/>
                    </a:lnTo>
                    <a:lnTo>
                      <a:pt x="264" y="5"/>
                    </a:lnTo>
                    <a:lnTo>
                      <a:pt x="261" y="0"/>
                    </a:lnTo>
                    <a:lnTo>
                      <a:pt x="260" y="0"/>
                    </a:lnTo>
                    <a:lnTo>
                      <a:pt x="258" y="0"/>
                    </a:lnTo>
                    <a:lnTo>
                      <a:pt x="255" y="4"/>
                    </a:lnTo>
                    <a:lnTo>
                      <a:pt x="253" y="12"/>
                    </a:lnTo>
                    <a:lnTo>
                      <a:pt x="247" y="24"/>
                    </a:lnTo>
                    <a:lnTo>
                      <a:pt x="241" y="28"/>
                    </a:lnTo>
                    <a:lnTo>
                      <a:pt x="241" y="40"/>
                    </a:lnTo>
                    <a:lnTo>
                      <a:pt x="243" y="42"/>
                    </a:lnTo>
                    <a:lnTo>
                      <a:pt x="244" y="45"/>
                    </a:lnTo>
                    <a:lnTo>
                      <a:pt x="248" y="49"/>
                    </a:lnTo>
                    <a:lnTo>
                      <a:pt x="250" y="52"/>
                    </a:lnTo>
                    <a:lnTo>
                      <a:pt x="251" y="52"/>
                    </a:lnTo>
                    <a:lnTo>
                      <a:pt x="253" y="56"/>
                    </a:lnTo>
                    <a:lnTo>
                      <a:pt x="253" y="57"/>
                    </a:lnTo>
                    <a:lnTo>
                      <a:pt x="243" y="53"/>
                    </a:lnTo>
                    <a:lnTo>
                      <a:pt x="240" y="53"/>
                    </a:lnTo>
                    <a:lnTo>
                      <a:pt x="232" y="56"/>
                    </a:lnTo>
                    <a:lnTo>
                      <a:pt x="222" y="56"/>
                    </a:lnTo>
                    <a:lnTo>
                      <a:pt x="216" y="52"/>
                    </a:lnTo>
                    <a:lnTo>
                      <a:pt x="215" y="52"/>
                    </a:lnTo>
                    <a:lnTo>
                      <a:pt x="213" y="57"/>
                    </a:lnTo>
                    <a:lnTo>
                      <a:pt x="210" y="57"/>
                    </a:lnTo>
                    <a:lnTo>
                      <a:pt x="193" y="47"/>
                    </a:lnTo>
                    <a:lnTo>
                      <a:pt x="186" y="47"/>
                    </a:lnTo>
                    <a:lnTo>
                      <a:pt x="181" y="56"/>
                    </a:lnTo>
                    <a:lnTo>
                      <a:pt x="180" y="53"/>
                    </a:lnTo>
                    <a:lnTo>
                      <a:pt x="180" y="52"/>
                    </a:lnTo>
                    <a:lnTo>
                      <a:pt x="177" y="52"/>
                    </a:lnTo>
                    <a:lnTo>
                      <a:pt x="173" y="55"/>
                    </a:lnTo>
                    <a:lnTo>
                      <a:pt x="167" y="57"/>
                    </a:lnTo>
                    <a:lnTo>
                      <a:pt x="164" y="60"/>
                    </a:lnTo>
                    <a:lnTo>
                      <a:pt x="162" y="67"/>
                    </a:lnTo>
                    <a:lnTo>
                      <a:pt x="162" y="69"/>
                    </a:lnTo>
                    <a:lnTo>
                      <a:pt x="160" y="74"/>
                    </a:lnTo>
                    <a:lnTo>
                      <a:pt x="160" y="75"/>
                    </a:lnTo>
                    <a:lnTo>
                      <a:pt x="162" y="77"/>
                    </a:lnTo>
                    <a:lnTo>
                      <a:pt x="162" y="82"/>
                    </a:lnTo>
                    <a:lnTo>
                      <a:pt x="146" y="78"/>
                    </a:lnTo>
                    <a:lnTo>
                      <a:pt x="145" y="78"/>
                    </a:lnTo>
                    <a:lnTo>
                      <a:pt x="145" y="71"/>
                    </a:lnTo>
                    <a:lnTo>
                      <a:pt x="141" y="57"/>
                    </a:lnTo>
                    <a:lnTo>
                      <a:pt x="141" y="55"/>
                    </a:lnTo>
                    <a:lnTo>
                      <a:pt x="142" y="52"/>
                    </a:lnTo>
                    <a:lnTo>
                      <a:pt x="141" y="52"/>
                    </a:lnTo>
                    <a:lnTo>
                      <a:pt x="124" y="57"/>
                    </a:lnTo>
                    <a:lnTo>
                      <a:pt x="113" y="55"/>
                    </a:lnTo>
                    <a:lnTo>
                      <a:pt x="112" y="53"/>
                    </a:lnTo>
                    <a:lnTo>
                      <a:pt x="110" y="56"/>
                    </a:lnTo>
                    <a:lnTo>
                      <a:pt x="110" y="64"/>
                    </a:lnTo>
                    <a:lnTo>
                      <a:pt x="107" y="71"/>
                    </a:lnTo>
                    <a:lnTo>
                      <a:pt x="104" y="74"/>
                    </a:lnTo>
                    <a:lnTo>
                      <a:pt x="102" y="72"/>
                    </a:lnTo>
                    <a:lnTo>
                      <a:pt x="102" y="71"/>
                    </a:lnTo>
                    <a:lnTo>
                      <a:pt x="99" y="67"/>
                    </a:lnTo>
                    <a:lnTo>
                      <a:pt x="95" y="66"/>
                    </a:lnTo>
                    <a:lnTo>
                      <a:pt x="92" y="67"/>
                    </a:lnTo>
                    <a:lnTo>
                      <a:pt x="85" y="69"/>
                    </a:lnTo>
                    <a:lnTo>
                      <a:pt x="78" y="67"/>
                    </a:lnTo>
                    <a:lnTo>
                      <a:pt x="61" y="60"/>
                    </a:lnTo>
                    <a:lnTo>
                      <a:pt x="59" y="57"/>
                    </a:lnTo>
                    <a:lnTo>
                      <a:pt x="56" y="60"/>
                    </a:lnTo>
                    <a:lnTo>
                      <a:pt x="52" y="72"/>
                    </a:lnTo>
                    <a:lnTo>
                      <a:pt x="52" y="74"/>
                    </a:lnTo>
                    <a:lnTo>
                      <a:pt x="43" y="69"/>
                    </a:lnTo>
                    <a:lnTo>
                      <a:pt x="40" y="71"/>
                    </a:lnTo>
                    <a:lnTo>
                      <a:pt x="39" y="72"/>
                    </a:lnTo>
                    <a:lnTo>
                      <a:pt x="37" y="75"/>
                    </a:lnTo>
                    <a:lnTo>
                      <a:pt x="33" y="77"/>
                    </a:lnTo>
                    <a:lnTo>
                      <a:pt x="28" y="81"/>
                    </a:lnTo>
                    <a:lnTo>
                      <a:pt x="18" y="85"/>
                    </a:lnTo>
                    <a:lnTo>
                      <a:pt x="7" y="85"/>
                    </a:lnTo>
                    <a:lnTo>
                      <a:pt x="8" y="88"/>
                    </a:lnTo>
                    <a:lnTo>
                      <a:pt x="9" y="89"/>
                    </a:lnTo>
                    <a:lnTo>
                      <a:pt x="9" y="98"/>
                    </a:lnTo>
                    <a:lnTo>
                      <a:pt x="8" y="98"/>
                    </a:lnTo>
                    <a:lnTo>
                      <a:pt x="8" y="99"/>
                    </a:lnTo>
                    <a:lnTo>
                      <a:pt x="22" y="115"/>
                    </a:lnTo>
                    <a:lnTo>
                      <a:pt x="33" y="119"/>
                    </a:lnTo>
                    <a:lnTo>
                      <a:pt x="35" y="117"/>
                    </a:lnTo>
                    <a:lnTo>
                      <a:pt x="36" y="117"/>
                    </a:lnTo>
                    <a:lnTo>
                      <a:pt x="35" y="120"/>
                    </a:lnTo>
                    <a:lnTo>
                      <a:pt x="25" y="131"/>
                    </a:lnTo>
                    <a:lnTo>
                      <a:pt x="22" y="131"/>
                    </a:lnTo>
                    <a:lnTo>
                      <a:pt x="18" y="129"/>
                    </a:lnTo>
                    <a:lnTo>
                      <a:pt x="14" y="127"/>
                    </a:lnTo>
                    <a:lnTo>
                      <a:pt x="12" y="138"/>
                    </a:lnTo>
                    <a:lnTo>
                      <a:pt x="8" y="141"/>
                    </a:lnTo>
                    <a:lnTo>
                      <a:pt x="3" y="142"/>
                    </a:lnTo>
                    <a:lnTo>
                      <a:pt x="3" y="144"/>
                    </a:lnTo>
                    <a:lnTo>
                      <a:pt x="0" y="152"/>
                    </a:lnTo>
                    <a:lnTo>
                      <a:pt x="1" y="155"/>
                    </a:lnTo>
                    <a:lnTo>
                      <a:pt x="1" y="156"/>
                    </a:lnTo>
                    <a:lnTo>
                      <a:pt x="21" y="156"/>
                    </a:lnTo>
                    <a:lnTo>
                      <a:pt x="39" y="162"/>
                    </a:lnTo>
                    <a:lnTo>
                      <a:pt x="47" y="163"/>
                    </a:lnTo>
                    <a:lnTo>
                      <a:pt x="57" y="169"/>
                    </a:lnTo>
                    <a:lnTo>
                      <a:pt x="59" y="170"/>
                    </a:lnTo>
                    <a:lnTo>
                      <a:pt x="63" y="172"/>
                    </a:lnTo>
                    <a:lnTo>
                      <a:pt x="66" y="175"/>
                    </a:lnTo>
                    <a:lnTo>
                      <a:pt x="75" y="179"/>
                    </a:lnTo>
                    <a:lnTo>
                      <a:pt x="76" y="169"/>
                    </a:lnTo>
                    <a:lnTo>
                      <a:pt x="81" y="169"/>
                    </a:lnTo>
                    <a:lnTo>
                      <a:pt x="90" y="172"/>
                    </a:lnTo>
                    <a:lnTo>
                      <a:pt x="103" y="173"/>
                    </a:lnTo>
                    <a:lnTo>
                      <a:pt x="106" y="175"/>
                    </a:lnTo>
                    <a:lnTo>
                      <a:pt x="106" y="182"/>
                    </a:lnTo>
                    <a:lnTo>
                      <a:pt x="107" y="186"/>
                    </a:lnTo>
                    <a:lnTo>
                      <a:pt x="113" y="189"/>
                    </a:lnTo>
                    <a:lnTo>
                      <a:pt x="114" y="190"/>
                    </a:lnTo>
                    <a:lnTo>
                      <a:pt x="114" y="189"/>
                    </a:lnTo>
                    <a:lnTo>
                      <a:pt x="119" y="189"/>
                    </a:lnTo>
                    <a:lnTo>
                      <a:pt x="120" y="190"/>
                    </a:lnTo>
                    <a:lnTo>
                      <a:pt x="121" y="190"/>
                    </a:lnTo>
                    <a:lnTo>
                      <a:pt x="123" y="191"/>
                    </a:lnTo>
                    <a:lnTo>
                      <a:pt x="128" y="206"/>
                    </a:lnTo>
                    <a:lnTo>
                      <a:pt x="131" y="220"/>
                    </a:lnTo>
                    <a:lnTo>
                      <a:pt x="133" y="222"/>
                    </a:lnTo>
                    <a:lnTo>
                      <a:pt x="133" y="223"/>
                    </a:lnTo>
                    <a:lnTo>
                      <a:pt x="135" y="226"/>
                    </a:lnTo>
                    <a:lnTo>
                      <a:pt x="138" y="226"/>
                    </a:lnTo>
                    <a:lnTo>
                      <a:pt x="143" y="228"/>
                    </a:lnTo>
                    <a:lnTo>
                      <a:pt x="155" y="228"/>
                    </a:lnTo>
                    <a:lnTo>
                      <a:pt x="157" y="226"/>
                    </a:lnTo>
                    <a:lnTo>
                      <a:pt x="159" y="226"/>
                    </a:lnTo>
                    <a:lnTo>
                      <a:pt x="159" y="230"/>
                    </a:lnTo>
                    <a:lnTo>
                      <a:pt x="160" y="237"/>
                    </a:lnTo>
                    <a:lnTo>
                      <a:pt x="162" y="242"/>
                    </a:lnTo>
                    <a:lnTo>
                      <a:pt x="160" y="242"/>
                    </a:lnTo>
                    <a:lnTo>
                      <a:pt x="156" y="244"/>
                    </a:lnTo>
                    <a:lnTo>
                      <a:pt x="159" y="256"/>
                    </a:lnTo>
                    <a:lnTo>
                      <a:pt x="167" y="271"/>
                    </a:lnTo>
                    <a:lnTo>
                      <a:pt x="167" y="273"/>
                    </a:lnTo>
                    <a:lnTo>
                      <a:pt x="169" y="273"/>
                    </a:lnTo>
                    <a:lnTo>
                      <a:pt x="172" y="283"/>
                    </a:lnTo>
                    <a:lnTo>
                      <a:pt x="172" y="285"/>
                    </a:lnTo>
                    <a:lnTo>
                      <a:pt x="173" y="285"/>
                    </a:lnTo>
                    <a:lnTo>
                      <a:pt x="176" y="280"/>
                    </a:lnTo>
                    <a:lnTo>
                      <a:pt x="177" y="279"/>
                    </a:lnTo>
                    <a:lnTo>
                      <a:pt x="176" y="278"/>
                    </a:lnTo>
                    <a:lnTo>
                      <a:pt x="176" y="276"/>
                    </a:lnTo>
                    <a:lnTo>
                      <a:pt x="174" y="275"/>
                    </a:lnTo>
                    <a:lnTo>
                      <a:pt x="174" y="273"/>
                    </a:lnTo>
                    <a:lnTo>
                      <a:pt x="173" y="268"/>
                    </a:lnTo>
                    <a:lnTo>
                      <a:pt x="173" y="265"/>
                    </a:lnTo>
                    <a:lnTo>
                      <a:pt x="174" y="261"/>
                    </a:lnTo>
                    <a:lnTo>
                      <a:pt x="174" y="260"/>
                    </a:lnTo>
                    <a:lnTo>
                      <a:pt x="177" y="257"/>
                    </a:lnTo>
                    <a:lnTo>
                      <a:pt x="179" y="254"/>
                    </a:lnTo>
                    <a:lnTo>
                      <a:pt x="181" y="251"/>
                    </a:lnTo>
                    <a:lnTo>
                      <a:pt x="183" y="251"/>
                    </a:lnTo>
                    <a:lnTo>
                      <a:pt x="184" y="250"/>
                    </a:lnTo>
                    <a:lnTo>
                      <a:pt x="186" y="250"/>
                    </a:lnTo>
                    <a:lnTo>
                      <a:pt x="186" y="251"/>
                    </a:lnTo>
                    <a:lnTo>
                      <a:pt x="190" y="253"/>
                    </a:lnTo>
                    <a:lnTo>
                      <a:pt x="193" y="256"/>
                    </a:lnTo>
                    <a:lnTo>
                      <a:pt x="197" y="257"/>
                    </a:lnTo>
                    <a:lnTo>
                      <a:pt x="200" y="257"/>
                    </a:lnTo>
                    <a:lnTo>
                      <a:pt x="201" y="258"/>
                    </a:lnTo>
                    <a:lnTo>
                      <a:pt x="205" y="257"/>
                    </a:lnTo>
                    <a:lnTo>
                      <a:pt x="206" y="257"/>
                    </a:lnTo>
                    <a:lnTo>
                      <a:pt x="206" y="261"/>
                    </a:lnTo>
                    <a:lnTo>
                      <a:pt x="208" y="261"/>
                    </a:lnTo>
                    <a:lnTo>
                      <a:pt x="210" y="264"/>
                    </a:lnTo>
                    <a:lnTo>
                      <a:pt x="215" y="267"/>
                    </a:lnTo>
                    <a:lnTo>
                      <a:pt x="246" y="254"/>
                    </a:lnTo>
                    <a:lnTo>
                      <a:pt x="244" y="253"/>
                    </a:lnTo>
                    <a:lnTo>
                      <a:pt x="244" y="250"/>
                    </a:lnTo>
                    <a:lnTo>
                      <a:pt x="247" y="246"/>
                    </a:lnTo>
                    <a:lnTo>
                      <a:pt x="248" y="246"/>
                    </a:lnTo>
                    <a:lnTo>
                      <a:pt x="251" y="249"/>
                    </a:lnTo>
                    <a:lnTo>
                      <a:pt x="253" y="249"/>
                    </a:lnTo>
                    <a:lnTo>
                      <a:pt x="260" y="250"/>
                    </a:lnTo>
                    <a:lnTo>
                      <a:pt x="277" y="249"/>
                    </a:lnTo>
                    <a:lnTo>
                      <a:pt x="280" y="247"/>
                    </a:lnTo>
                    <a:lnTo>
                      <a:pt x="286" y="246"/>
                    </a:lnTo>
                    <a:lnTo>
                      <a:pt x="294" y="235"/>
                    </a:lnTo>
                    <a:lnTo>
                      <a:pt x="303" y="229"/>
                    </a:lnTo>
                    <a:lnTo>
                      <a:pt x="311" y="233"/>
                    </a:lnTo>
                    <a:lnTo>
                      <a:pt x="320" y="228"/>
                    </a:lnTo>
                    <a:lnTo>
                      <a:pt x="324" y="219"/>
                    </a:lnTo>
                    <a:lnTo>
                      <a:pt x="325" y="218"/>
                    </a:lnTo>
                    <a:lnTo>
                      <a:pt x="328" y="197"/>
                    </a:lnTo>
                    <a:lnTo>
                      <a:pt x="324" y="189"/>
                    </a:lnTo>
                    <a:lnTo>
                      <a:pt x="324" y="187"/>
                    </a:lnTo>
                    <a:lnTo>
                      <a:pt x="328" y="184"/>
                    </a:lnTo>
                    <a:lnTo>
                      <a:pt x="332" y="184"/>
                    </a:lnTo>
                    <a:lnTo>
                      <a:pt x="345" y="187"/>
                    </a:lnTo>
                    <a:lnTo>
                      <a:pt x="345" y="189"/>
                    </a:lnTo>
                    <a:lnTo>
                      <a:pt x="349" y="187"/>
                    </a:lnTo>
                    <a:lnTo>
                      <a:pt x="352" y="191"/>
                    </a:lnTo>
                    <a:lnTo>
                      <a:pt x="360" y="187"/>
                    </a:lnTo>
                    <a:lnTo>
                      <a:pt x="366" y="183"/>
                    </a:lnTo>
                    <a:lnTo>
                      <a:pt x="367" y="177"/>
                    </a:lnTo>
                    <a:lnTo>
                      <a:pt x="367" y="175"/>
                    </a:lnTo>
                    <a:lnTo>
                      <a:pt x="366" y="172"/>
                    </a:lnTo>
                    <a:lnTo>
                      <a:pt x="366" y="167"/>
                    </a:lnTo>
                    <a:lnTo>
                      <a:pt x="367" y="165"/>
                    </a:lnTo>
                    <a:lnTo>
                      <a:pt x="368" y="163"/>
                    </a:lnTo>
                    <a:lnTo>
                      <a:pt x="370" y="163"/>
                    </a:lnTo>
                    <a:lnTo>
                      <a:pt x="374" y="160"/>
                    </a:lnTo>
                    <a:lnTo>
                      <a:pt x="378" y="159"/>
                    </a:lnTo>
                    <a:lnTo>
                      <a:pt x="380" y="159"/>
                    </a:lnTo>
                    <a:lnTo>
                      <a:pt x="380" y="160"/>
                    </a:lnTo>
                    <a:lnTo>
                      <a:pt x="384" y="156"/>
                    </a:lnTo>
                    <a:lnTo>
                      <a:pt x="388" y="134"/>
                    </a:lnTo>
                    <a:lnTo>
                      <a:pt x="391" y="130"/>
                    </a:lnTo>
                    <a:lnTo>
                      <a:pt x="399" y="127"/>
                    </a:lnTo>
                    <a:lnTo>
                      <a:pt x="399" y="116"/>
                    </a:lnTo>
                    <a:lnTo>
                      <a:pt x="398" y="116"/>
                    </a:lnTo>
                    <a:lnTo>
                      <a:pt x="389" y="117"/>
                    </a:lnTo>
                    <a:lnTo>
                      <a:pt x="389" y="116"/>
                    </a:lnTo>
                    <a:lnTo>
                      <a:pt x="388" y="112"/>
                    </a:lnTo>
                    <a:lnTo>
                      <a:pt x="388" y="110"/>
                    </a:lnTo>
                    <a:lnTo>
                      <a:pt x="388" y="109"/>
                    </a:lnTo>
                    <a:lnTo>
                      <a:pt x="389" y="103"/>
                    </a:lnTo>
                    <a:lnTo>
                      <a:pt x="389" y="99"/>
                    </a:lnTo>
                    <a:lnTo>
                      <a:pt x="385" y="91"/>
                    </a:lnTo>
                    <a:lnTo>
                      <a:pt x="382" y="86"/>
                    </a:lnTo>
                    <a:lnTo>
                      <a:pt x="381" y="84"/>
                    </a:lnTo>
                    <a:lnTo>
                      <a:pt x="374" y="75"/>
                    </a:lnTo>
                    <a:lnTo>
                      <a:pt x="363" y="66"/>
                    </a:lnTo>
                    <a:lnTo>
                      <a:pt x="360" y="55"/>
                    </a:lnTo>
                    <a:lnTo>
                      <a:pt x="363" y="50"/>
                    </a:lnTo>
                    <a:lnTo>
                      <a:pt x="364" y="47"/>
                    </a:lnTo>
                    <a:lnTo>
                      <a:pt x="365" y="4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43" name="Freeform 271">
                <a:extLst>
                  <a:ext uri="{FF2B5EF4-FFF2-40B4-BE49-F238E27FC236}">
                    <a16:creationId xmlns:a16="http://schemas.microsoft.com/office/drawing/2014/main" id="{ABDF08BE-B242-AA0F-AEDC-D674E32002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9" y="952"/>
                <a:ext cx="145" cy="144"/>
              </a:xfrm>
              <a:custGeom>
                <a:avLst/>
                <a:gdLst>
                  <a:gd name="T0" fmla="*/ 493 w 580"/>
                  <a:gd name="T1" fmla="*/ 76 h 578"/>
                  <a:gd name="T2" fmla="*/ 479 w 580"/>
                  <a:gd name="T3" fmla="*/ 57 h 578"/>
                  <a:gd name="T4" fmla="*/ 457 w 580"/>
                  <a:gd name="T5" fmla="*/ 45 h 578"/>
                  <a:gd name="T6" fmla="*/ 425 w 580"/>
                  <a:gd name="T7" fmla="*/ 15 h 578"/>
                  <a:gd name="T8" fmla="*/ 386 w 580"/>
                  <a:gd name="T9" fmla="*/ 16 h 578"/>
                  <a:gd name="T10" fmla="*/ 358 w 580"/>
                  <a:gd name="T11" fmla="*/ 14 h 578"/>
                  <a:gd name="T12" fmla="*/ 328 w 580"/>
                  <a:gd name="T13" fmla="*/ 60 h 578"/>
                  <a:gd name="T14" fmla="*/ 282 w 580"/>
                  <a:gd name="T15" fmla="*/ 71 h 578"/>
                  <a:gd name="T16" fmla="*/ 242 w 580"/>
                  <a:gd name="T17" fmla="*/ 86 h 578"/>
                  <a:gd name="T18" fmla="*/ 227 w 580"/>
                  <a:gd name="T19" fmla="*/ 81 h 578"/>
                  <a:gd name="T20" fmla="*/ 213 w 580"/>
                  <a:gd name="T21" fmla="*/ 79 h 578"/>
                  <a:gd name="T22" fmla="*/ 208 w 580"/>
                  <a:gd name="T23" fmla="*/ 100 h 578"/>
                  <a:gd name="T24" fmla="*/ 222 w 580"/>
                  <a:gd name="T25" fmla="*/ 131 h 578"/>
                  <a:gd name="T26" fmla="*/ 224 w 580"/>
                  <a:gd name="T27" fmla="*/ 188 h 578"/>
                  <a:gd name="T28" fmla="*/ 192 w 580"/>
                  <a:gd name="T29" fmla="*/ 200 h 578"/>
                  <a:gd name="T30" fmla="*/ 82 w 580"/>
                  <a:gd name="T31" fmla="*/ 240 h 578"/>
                  <a:gd name="T32" fmla="*/ 51 w 580"/>
                  <a:gd name="T33" fmla="*/ 253 h 578"/>
                  <a:gd name="T34" fmla="*/ 13 w 580"/>
                  <a:gd name="T35" fmla="*/ 290 h 578"/>
                  <a:gd name="T36" fmla="*/ 9 w 580"/>
                  <a:gd name="T37" fmla="*/ 312 h 578"/>
                  <a:gd name="T38" fmla="*/ 31 w 580"/>
                  <a:gd name="T39" fmla="*/ 340 h 578"/>
                  <a:gd name="T40" fmla="*/ 60 w 580"/>
                  <a:gd name="T41" fmla="*/ 374 h 578"/>
                  <a:gd name="T42" fmla="*/ 100 w 580"/>
                  <a:gd name="T43" fmla="*/ 395 h 578"/>
                  <a:gd name="T44" fmla="*/ 133 w 580"/>
                  <a:gd name="T45" fmla="*/ 389 h 578"/>
                  <a:gd name="T46" fmla="*/ 131 w 580"/>
                  <a:gd name="T47" fmla="*/ 434 h 578"/>
                  <a:gd name="T48" fmla="*/ 168 w 580"/>
                  <a:gd name="T49" fmla="*/ 512 h 578"/>
                  <a:gd name="T50" fmla="*/ 204 w 580"/>
                  <a:gd name="T51" fmla="*/ 523 h 578"/>
                  <a:gd name="T52" fmla="*/ 220 w 580"/>
                  <a:gd name="T53" fmla="*/ 551 h 578"/>
                  <a:gd name="T54" fmla="*/ 282 w 580"/>
                  <a:gd name="T55" fmla="*/ 525 h 578"/>
                  <a:gd name="T56" fmla="*/ 335 w 580"/>
                  <a:gd name="T57" fmla="*/ 537 h 578"/>
                  <a:gd name="T58" fmla="*/ 363 w 580"/>
                  <a:gd name="T59" fmla="*/ 558 h 578"/>
                  <a:gd name="T60" fmla="*/ 397 w 580"/>
                  <a:gd name="T61" fmla="*/ 573 h 578"/>
                  <a:gd name="T62" fmla="*/ 426 w 580"/>
                  <a:gd name="T63" fmla="*/ 558 h 578"/>
                  <a:gd name="T64" fmla="*/ 437 w 580"/>
                  <a:gd name="T65" fmla="*/ 546 h 578"/>
                  <a:gd name="T66" fmla="*/ 468 w 580"/>
                  <a:gd name="T67" fmla="*/ 540 h 578"/>
                  <a:gd name="T68" fmla="*/ 488 w 580"/>
                  <a:gd name="T69" fmla="*/ 505 h 578"/>
                  <a:gd name="T70" fmla="*/ 447 w 580"/>
                  <a:gd name="T71" fmla="*/ 490 h 578"/>
                  <a:gd name="T72" fmla="*/ 422 w 580"/>
                  <a:gd name="T73" fmla="*/ 462 h 578"/>
                  <a:gd name="T74" fmla="*/ 419 w 580"/>
                  <a:gd name="T75" fmla="*/ 416 h 578"/>
                  <a:gd name="T76" fmla="*/ 407 w 580"/>
                  <a:gd name="T77" fmla="*/ 375 h 578"/>
                  <a:gd name="T78" fmla="*/ 429 w 580"/>
                  <a:gd name="T79" fmla="*/ 383 h 578"/>
                  <a:gd name="T80" fmla="*/ 448 w 580"/>
                  <a:gd name="T81" fmla="*/ 353 h 578"/>
                  <a:gd name="T82" fmla="*/ 418 w 580"/>
                  <a:gd name="T83" fmla="*/ 325 h 578"/>
                  <a:gd name="T84" fmla="*/ 380 w 580"/>
                  <a:gd name="T85" fmla="*/ 332 h 578"/>
                  <a:gd name="T86" fmla="*/ 340 w 580"/>
                  <a:gd name="T87" fmla="*/ 285 h 578"/>
                  <a:gd name="T88" fmla="*/ 344 w 580"/>
                  <a:gd name="T89" fmla="*/ 269 h 578"/>
                  <a:gd name="T90" fmla="*/ 352 w 580"/>
                  <a:gd name="T91" fmla="*/ 258 h 578"/>
                  <a:gd name="T92" fmla="*/ 366 w 580"/>
                  <a:gd name="T93" fmla="*/ 224 h 578"/>
                  <a:gd name="T94" fmla="*/ 381 w 580"/>
                  <a:gd name="T95" fmla="*/ 201 h 578"/>
                  <a:gd name="T96" fmla="*/ 414 w 580"/>
                  <a:gd name="T97" fmla="*/ 168 h 578"/>
                  <a:gd name="T98" fmla="*/ 415 w 580"/>
                  <a:gd name="T99" fmla="*/ 153 h 578"/>
                  <a:gd name="T100" fmla="*/ 433 w 580"/>
                  <a:gd name="T101" fmla="*/ 139 h 578"/>
                  <a:gd name="T102" fmla="*/ 455 w 580"/>
                  <a:gd name="T103" fmla="*/ 181 h 578"/>
                  <a:gd name="T104" fmla="*/ 475 w 580"/>
                  <a:gd name="T105" fmla="*/ 192 h 578"/>
                  <a:gd name="T106" fmla="*/ 510 w 580"/>
                  <a:gd name="T107" fmla="*/ 205 h 578"/>
                  <a:gd name="T108" fmla="*/ 542 w 580"/>
                  <a:gd name="T109" fmla="*/ 209 h 578"/>
                  <a:gd name="T110" fmla="*/ 580 w 580"/>
                  <a:gd name="T111" fmla="*/ 177 h 578"/>
                  <a:gd name="T112" fmla="*/ 558 w 580"/>
                  <a:gd name="T113" fmla="*/ 135 h 578"/>
                  <a:gd name="T114" fmla="*/ 518 w 580"/>
                  <a:gd name="T115" fmla="*/ 131 h 578"/>
                  <a:gd name="T116" fmla="*/ 511 w 580"/>
                  <a:gd name="T117" fmla="*/ 100 h 5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580" h="578">
                    <a:moveTo>
                      <a:pt x="510" y="96"/>
                    </a:moveTo>
                    <a:lnTo>
                      <a:pt x="510" y="90"/>
                    </a:lnTo>
                    <a:lnTo>
                      <a:pt x="507" y="86"/>
                    </a:lnTo>
                    <a:lnTo>
                      <a:pt x="507" y="85"/>
                    </a:lnTo>
                    <a:lnTo>
                      <a:pt x="499" y="78"/>
                    </a:lnTo>
                    <a:lnTo>
                      <a:pt x="498" y="78"/>
                    </a:lnTo>
                    <a:lnTo>
                      <a:pt x="493" y="76"/>
                    </a:lnTo>
                    <a:lnTo>
                      <a:pt x="485" y="76"/>
                    </a:lnTo>
                    <a:lnTo>
                      <a:pt x="483" y="78"/>
                    </a:lnTo>
                    <a:lnTo>
                      <a:pt x="482" y="78"/>
                    </a:lnTo>
                    <a:lnTo>
                      <a:pt x="482" y="75"/>
                    </a:lnTo>
                    <a:lnTo>
                      <a:pt x="481" y="69"/>
                    </a:lnTo>
                    <a:lnTo>
                      <a:pt x="479" y="58"/>
                    </a:lnTo>
                    <a:lnTo>
                      <a:pt x="479" y="57"/>
                    </a:lnTo>
                    <a:lnTo>
                      <a:pt x="478" y="57"/>
                    </a:lnTo>
                    <a:lnTo>
                      <a:pt x="476" y="58"/>
                    </a:lnTo>
                    <a:lnTo>
                      <a:pt x="474" y="58"/>
                    </a:lnTo>
                    <a:lnTo>
                      <a:pt x="474" y="54"/>
                    </a:lnTo>
                    <a:lnTo>
                      <a:pt x="460" y="48"/>
                    </a:lnTo>
                    <a:lnTo>
                      <a:pt x="457" y="47"/>
                    </a:lnTo>
                    <a:lnTo>
                      <a:pt x="457" y="45"/>
                    </a:lnTo>
                    <a:lnTo>
                      <a:pt x="455" y="43"/>
                    </a:lnTo>
                    <a:lnTo>
                      <a:pt x="455" y="37"/>
                    </a:lnTo>
                    <a:lnTo>
                      <a:pt x="444" y="25"/>
                    </a:lnTo>
                    <a:lnTo>
                      <a:pt x="444" y="26"/>
                    </a:lnTo>
                    <a:lnTo>
                      <a:pt x="441" y="26"/>
                    </a:lnTo>
                    <a:lnTo>
                      <a:pt x="432" y="19"/>
                    </a:lnTo>
                    <a:lnTo>
                      <a:pt x="425" y="15"/>
                    </a:lnTo>
                    <a:lnTo>
                      <a:pt x="412" y="11"/>
                    </a:lnTo>
                    <a:lnTo>
                      <a:pt x="404" y="0"/>
                    </a:lnTo>
                    <a:lnTo>
                      <a:pt x="401" y="0"/>
                    </a:lnTo>
                    <a:lnTo>
                      <a:pt x="401" y="2"/>
                    </a:lnTo>
                    <a:lnTo>
                      <a:pt x="400" y="8"/>
                    </a:lnTo>
                    <a:lnTo>
                      <a:pt x="394" y="12"/>
                    </a:lnTo>
                    <a:lnTo>
                      <a:pt x="386" y="16"/>
                    </a:lnTo>
                    <a:lnTo>
                      <a:pt x="383" y="12"/>
                    </a:lnTo>
                    <a:lnTo>
                      <a:pt x="379" y="14"/>
                    </a:lnTo>
                    <a:lnTo>
                      <a:pt x="379" y="12"/>
                    </a:lnTo>
                    <a:lnTo>
                      <a:pt x="366" y="9"/>
                    </a:lnTo>
                    <a:lnTo>
                      <a:pt x="362" y="9"/>
                    </a:lnTo>
                    <a:lnTo>
                      <a:pt x="358" y="12"/>
                    </a:lnTo>
                    <a:lnTo>
                      <a:pt x="358" y="14"/>
                    </a:lnTo>
                    <a:lnTo>
                      <a:pt x="362" y="22"/>
                    </a:lnTo>
                    <a:lnTo>
                      <a:pt x="359" y="43"/>
                    </a:lnTo>
                    <a:lnTo>
                      <a:pt x="358" y="44"/>
                    </a:lnTo>
                    <a:lnTo>
                      <a:pt x="354" y="53"/>
                    </a:lnTo>
                    <a:lnTo>
                      <a:pt x="345" y="58"/>
                    </a:lnTo>
                    <a:lnTo>
                      <a:pt x="337" y="54"/>
                    </a:lnTo>
                    <a:lnTo>
                      <a:pt x="328" y="60"/>
                    </a:lnTo>
                    <a:lnTo>
                      <a:pt x="320" y="71"/>
                    </a:lnTo>
                    <a:lnTo>
                      <a:pt x="314" y="72"/>
                    </a:lnTo>
                    <a:lnTo>
                      <a:pt x="311" y="74"/>
                    </a:lnTo>
                    <a:lnTo>
                      <a:pt x="294" y="75"/>
                    </a:lnTo>
                    <a:lnTo>
                      <a:pt x="287" y="74"/>
                    </a:lnTo>
                    <a:lnTo>
                      <a:pt x="285" y="74"/>
                    </a:lnTo>
                    <a:lnTo>
                      <a:pt x="282" y="71"/>
                    </a:lnTo>
                    <a:lnTo>
                      <a:pt x="281" y="71"/>
                    </a:lnTo>
                    <a:lnTo>
                      <a:pt x="278" y="75"/>
                    </a:lnTo>
                    <a:lnTo>
                      <a:pt x="278" y="78"/>
                    </a:lnTo>
                    <a:lnTo>
                      <a:pt x="280" y="79"/>
                    </a:lnTo>
                    <a:lnTo>
                      <a:pt x="249" y="92"/>
                    </a:lnTo>
                    <a:lnTo>
                      <a:pt x="244" y="89"/>
                    </a:lnTo>
                    <a:lnTo>
                      <a:pt x="242" y="86"/>
                    </a:lnTo>
                    <a:lnTo>
                      <a:pt x="240" y="86"/>
                    </a:lnTo>
                    <a:lnTo>
                      <a:pt x="240" y="82"/>
                    </a:lnTo>
                    <a:lnTo>
                      <a:pt x="239" y="82"/>
                    </a:lnTo>
                    <a:lnTo>
                      <a:pt x="235" y="83"/>
                    </a:lnTo>
                    <a:lnTo>
                      <a:pt x="234" y="82"/>
                    </a:lnTo>
                    <a:lnTo>
                      <a:pt x="231" y="82"/>
                    </a:lnTo>
                    <a:lnTo>
                      <a:pt x="227" y="81"/>
                    </a:lnTo>
                    <a:lnTo>
                      <a:pt x="224" y="78"/>
                    </a:lnTo>
                    <a:lnTo>
                      <a:pt x="220" y="76"/>
                    </a:lnTo>
                    <a:lnTo>
                      <a:pt x="220" y="75"/>
                    </a:lnTo>
                    <a:lnTo>
                      <a:pt x="218" y="75"/>
                    </a:lnTo>
                    <a:lnTo>
                      <a:pt x="217" y="76"/>
                    </a:lnTo>
                    <a:lnTo>
                      <a:pt x="215" y="76"/>
                    </a:lnTo>
                    <a:lnTo>
                      <a:pt x="213" y="79"/>
                    </a:lnTo>
                    <a:lnTo>
                      <a:pt x="211" y="82"/>
                    </a:lnTo>
                    <a:lnTo>
                      <a:pt x="208" y="85"/>
                    </a:lnTo>
                    <a:lnTo>
                      <a:pt x="208" y="86"/>
                    </a:lnTo>
                    <a:lnTo>
                      <a:pt x="207" y="90"/>
                    </a:lnTo>
                    <a:lnTo>
                      <a:pt x="207" y="93"/>
                    </a:lnTo>
                    <a:lnTo>
                      <a:pt x="208" y="98"/>
                    </a:lnTo>
                    <a:lnTo>
                      <a:pt x="208" y="100"/>
                    </a:lnTo>
                    <a:lnTo>
                      <a:pt x="210" y="101"/>
                    </a:lnTo>
                    <a:lnTo>
                      <a:pt x="210" y="103"/>
                    </a:lnTo>
                    <a:lnTo>
                      <a:pt x="211" y="104"/>
                    </a:lnTo>
                    <a:lnTo>
                      <a:pt x="210" y="105"/>
                    </a:lnTo>
                    <a:lnTo>
                      <a:pt x="207" y="110"/>
                    </a:lnTo>
                    <a:lnTo>
                      <a:pt x="220" y="125"/>
                    </a:lnTo>
                    <a:lnTo>
                      <a:pt x="222" y="131"/>
                    </a:lnTo>
                    <a:lnTo>
                      <a:pt x="222" y="136"/>
                    </a:lnTo>
                    <a:lnTo>
                      <a:pt x="214" y="148"/>
                    </a:lnTo>
                    <a:lnTo>
                      <a:pt x="208" y="159"/>
                    </a:lnTo>
                    <a:lnTo>
                      <a:pt x="206" y="163"/>
                    </a:lnTo>
                    <a:lnTo>
                      <a:pt x="210" y="168"/>
                    </a:lnTo>
                    <a:lnTo>
                      <a:pt x="210" y="170"/>
                    </a:lnTo>
                    <a:lnTo>
                      <a:pt x="224" y="188"/>
                    </a:lnTo>
                    <a:lnTo>
                      <a:pt x="227" y="191"/>
                    </a:lnTo>
                    <a:lnTo>
                      <a:pt x="224" y="194"/>
                    </a:lnTo>
                    <a:lnTo>
                      <a:pt x="224" y="195"/>
                    </a:lnTo>
                    <a:lnTo>
                      <a:pt x="220" y="199"/>
                    </a:lnTo>
                    <a:lnTo>
                      <a:pt x="208" y="216"/>
                    </a:lnTo>
                    <a:lnTo>
                      <a:pt x="204" y="204"/>
                    </a:lnTo>
                    <a:lnTo>
                      <a:pt x="192" y="200"/>
                    </a:lnTo>
                    <a:lnTo>
                      <a:pt x="160" y="204"/>
                    </a:lnTo>
                    <a:lnTo>
                      <a:pt x="125" y="198"/>
                    </a:lnTo>
                    <a:lnTo>
                      <a:pt x="125" y="211"/>
                    </a:lnTo>
                    <a:lnTo>
                      <a:pt x="119" y="218"/>
                    </a:lnTo>
                    <a:lnTo>
                      <a:pt x="105" y="218"/>
                    </a:lnTo>
                    <a:lnTo>
                      <a:pt x="98" y="233"/>
                    </a:lnTo>
                    <a:lnTo>
                      <a:pt x="82" y="240"/>
                    </a:lnTo>
                    <a:lnTo>
                      <a:pt x="62" y="240"/>
                    </a:lnTo>
                    <a:lnTo>
                      <a:pt x="46" y="223"/>
                    </a:lnTo>
                    <a:lnTo>
                      <a:pt x="23" y="213"/>
                    </a:lnTo>
                    <a:lnTo>
                      <a:pt x="23" y="233"/>
                    </a:lnTo>
                    <a:lnTo>
                      <a:pt x="31" y="241"/>
                    </a:lnTo>
                    <a:lnTo>
                      <a:pt x="42" y="241"/>
                    </a:lnTo>
                    <a:lnTo>
                      <a:pt x="51" y="253"/>
                    </a:lnTo>
                    <a:lnTo>
                      <a:pt x="41" y="262"/>
                    </a:lnTo>
                    <a:lnTo>
                      <a:pt x="23" y="270"/>
                    </a:lnTo>
                    <a:lnTo>
                      <a:pt x="23" y="282"/>
                    </a:lnTo>
                    <a:lnTo>
                      <a:pt x="14" y="285"/>
                    </a:lnTo>
                    <a:lnTo>
                      <a:pt x="14" y="287"/>
                    </a:lnTo>
                    <a:lnTo>
                      <a:pt x="13" y="287"/>
                    </a:lnTo>
                    <a:lnTo>
                      <a:pt x="13" y="290"/>
                    </a:lnTo>
                    <a:lnTo>
                      <a:pt x="9" y="294"/>
                    </a:lnTo>
                    <a:lnTo>
                      <a:pt x="4" y="305"/>
                    </a:lnTo>
                    <a:lnTo>
                      <a:pt x="9" y="307"/>
                    </a:lnTo>
                    <a:lnTo>
                      <a:pt x="10" y="307"/>
                    </a:lnTo>
                    <a:lnTo>
                      <a:pt x="11" y="308"/>
                    </a:lnTo>
                    <a:lnTo>
                      <a:pt x="10" y="309"/>
                    </a:lnTo>
                    <a:lnTo>
                      <a:pt x="9" y="312"/>
                    </a:lnTo>
                    <a:lnTo>
                      <a:pt x="0" y="321"/>
                    </a:lnTo>
                    <a:lnTo>
                      <a:pt x="11" y="322"/>
                    </a:lnTo>
                    <a:lnTo>
                      <a:pt x="18" y="319"/>
                    </a:lnTo>
                    <a:lnTo>
                      <a:pt x="20" y="329"/>
                    </a:lnTo>
                    <a:lnTo>
                      <a:pt x="21" y="335"/>
                    </a:lnTo>
                    <a:lnTo>
                      <a:pt x="30" y="340"/>
                    </a:lnTo>
                    <a:lnTo>
                      <a:pt x="31" y="340"/>
                    </a:lnTo>
                    <a:lnTo>
                      <a:pt x="34" y="342"/>
                    </a:lnTo>
                    <a:lnTo>
                      <a:pt x="39" y="342"/>
                    </a:lnTo>
                    <a:lnTo>
                      <a:pt x="39" y="343"/>
                    </a:lnTo>
                    <a:lnTo>
                      <a:pt x="49" y="359"/>
                    </a:lnTo>
                    <a:lnTo>
                      <a:pt x="57" y="367"/>
                    </a:lnTo>
                    <a:lnTo>
                      <a:pt x="62" y="369"/>
                    </a:lnTo>
                    <a:lnTo>
                      <a:pt x="60" y="374"/>
                    </a:lnTo>
                    <a:lnTo>
                      <a:pt x="60" y="378"/>
                    </a:lnTo>
                    <a:lnTo>
                      <a:pt x="55" y="407"/>
                    </a:lnTo>
                    <a:lnTo>
                      <a:pt x="55" y="410"/>
                    </a:lnTo>
                    <a:lnTo>
                      <a:pt x="60" y="407"/>
                    </a:lnTo>
                    <a:lnTo>
                      <a:pt x="63" y="407"/>
                    </a:lnTo>
                    <a:lnTo>
                      <a:pt x="76" y="402"/>
                    </a:lnTo>
                    <a:lnTo>
                      <a:pt x="100" y="395"/>
                    </a:lnTo>
                    <a:lnTo>
                      <a:pt x="102" y="396"/>
                    </a:lnTo>
                    <a:lnTo>
                      <a:pt x="108" y="396"/>
                    </a:lnTo>
                    <a:lnTo>
                      <a:pt x="109" y="395"/>
                    </a:lnTo>
                    <a:lnTo>
                      <a:pt x="127" y="389"/>
                    </a:lnTo>
                    <a:lnTo>
                      <a:pt x="129" y="389"/>
                    </a:lnTo>
                    <a:lnTo>
                      <a:pt x="133" y="388"/>
                    </a:lnTo>
                    <a:lnTo>
                      <a:pt x="133" y="389"/>
                    </a:lnTo>
                    <a:lnTo>
                      <a:pt x="130" y="416"/>
                    </a:lnTo>
                    <a:lnTo>
                      <a:pt x="130" y="424"/>
                    </a:lnTo>
                    <a:lnTo>
                      <a:pt x="131" y="427"/>
                    </a:lnTo>
                    <a:lnTo>
                      <a:pt x="133" y="427"/>
                    </a:lnTo>
                    <a:lnTo>
                      <a:pt x="134" y="428"/>
                    </a:lnTo>
                    <a:lnTo>
                      <a:pt x="133" y="431"/>
                    </a:lnTo>
                    <a:lnTo>
                      <a:pt x="131" y="434"/>
                    </a:lnTo>
                    <a:lnTo>
                      <a:pt x="134" y="441"/>
                    </a:lnTo>
                    <a:lnTo>
                      <a:pt x="138" y="466"/>
                    </a:lnTo>
                    <a:lnTo>
                      <a:pt x="146" y="466"/>
                    </a:lnTo>
                    <a:lnTo>
                      <a:pt x="151" y="469"/>
                    </a:lnTo>
                    <a:lnTo>
                      <a:pt x="172" y="486"/>
                    </a:lnTo>
                    <a:lnTo>
                      <a:pt x="172" y="502"/>
                    </a:lnTo>
                    <a:lnTo>
                      <a:pt x="168" y="512"/>
                    </a:lnTo>
                    <a:lnTo>
                      <a:pt x="168" y="515"/>
                    </a:lnTo>
                    <a:lnTo>
                      <a:pt x="169" y="518"/>
                    </a:lnTo>
                    <a:lnTo>
                      <a:pt x="177" y="523"/>
                    </a:lnTo>
                    <a:lnTo>
                      <a:pt x="186" y="523"/>
                    </a:lnTo>
                    <a:lnTo>
                      <a:pt x="186" y="522"/>
                    </a:lnTo>
                    <a:lnTo>
                      <a:pt x="197" y="522"/>
                    </a:lnTo>
                    <a:lnTo>
                      <a:pt x="204" y="523"/>
                    </a:lnTo>
                    <a:lnTo>
                      <a:pt x="206" y="523"/>
                    </a:lnTo>
                    <a:lnTo>
                      <a:pt x="215" y="527"/>
                    </a:lnTo>
                    <a:lnTo>
                      <a:pt x="215" y="529"/>
                    </a:lnTo>
                    <a:lnTo>
                      <a:pt x="214" y="530"/>
                    </a:lnTo>
                    <a:lnTo>
                      <a:pt x="214" y="539"/>
                    </a:lnTo>
                    <a:lnTo>
                      <a:pt x="215" y="544"/>
                    </a:lnTo>
                    <a:lnTo>
                      <a:pt x="220" y="551"/>
                    </a:lnTo>
                    <a:lnTo>
                      <a:pt x="221" y="551"/>
                    </a:lnTo>
                    <a:lnTo>
                      <a:pt x="229" y="547"/>
                    </a:lnTo>
                    <a:lnTo>
                      <a:pt x="243" y="534"/>
                    </a:lnTo>
                    <a:lnTo>
                      <a:pt x="249" y="533"/>
                    </a:lnTo>
                    <a:lnTo>
                      <a:pt x="270" y="533"/>
                    </a:lnTo>
                    <a:lnTo>
                      <a:pt x="282" y="534"/>
                    </a:lnTo>
                    <a:lnTo>
                      <a:pt x="282" y="525"/>
                    </a:lnTo>
                    <a:lnTo>
                      <a:pt x="310" y="523"/>
                    </a:lnTo>
                    <a:lnTo>
                      <a:pt x="310" y="522"/>
                    </a:lnTo>
                    <a:lnTo>
                      <a:pt x="316" y="522"/>
                    </a:lnTo>
                    <a:lnTo>
                      <a:pt x="327" y="516"/>
                    </a:lnTo>
                    <a:lnTo>
                      <a:pt x="337" y="516"/>
                    </a:lnTo>
                    <a:lnTo>
                      <a:pt x="337" y="530"/>
                    </a:lnTo>
                    <a:lnTo>
                      <a:pt x="335" y="537"/>
                    </a:lnTo>
                    <a:lnTo>
                      <a:pt x="335" y="543"/>
                    </a:lnTo>
                    <a:lnTo>
                      <a:pt x="337" y="550"/>
                    </a:lnTo>
                    <a:lnTo>
                      <a:pt x="356" y="565"/>
                    </a:lnTo>
                    <a:lnTo>
                      <a:pt x="359" y="566"/>
                    </a:lnTo>
                    <a:lnTo>
                      <a:pt x="362" y="563"/>
                    </a:lnTo>
                    <a:lnTo>
                      <a:pt x="363" y="560"/>
                    </a:lnTo>
                    <a:lnTo>
                      <a:pt x="363" y="558"/>
                    </a:lnTo>
                    <a:lnTo>
                      <a:pt x="368" y="558"/>
                    </a:lnTo>
                    <a:lnTo>
                      <a:pt x="369" y="560"/>
                    </a:lnTo>
                    <a:lnTo>
                      <a:pt x="371" y="560"/>
                    </a:lnTo>
                    <a:lnTo>
                      <a:pt x="388" y="569"/>
                    </a:lnTo>
                    <a:lnTo>
                      <a:pt x="394" y="575"/>
                    </a:lnTo>
                    <a:lnTo>
                      <a:pt x="395" y="575"/>
                    </a:lnTo>
                    <a:lnTo>
                      <a:pt x="397" y="573"/>
                    </a:lnTo>
                    <a:lnTo>
                      <a:pt x="404" y="572"/>
                    </a:lnTo>
                    <a:lnTo>
                      <a:pt x="408" y="570"/>
                    </a:lnTo>
                    <a:lnTo>
                      <a:pt x="414" y="576"/>
                    </a:lnTo>
                    <a:lnTo>
                      <a:pt x="422" y="578"/>
                    </a:lnTo>
                    <a:lnTo>
                      <a:pt x="425" y="578"/>
                    </a:lnTo>
                    <a:lnTo>
                      <a:pt x="425" y="570"/>
                    </a:lnTo>
                    <a:lnTo>
                      <a:pt x="426" y="558"/>
                    </a:lnTo>
                    <a:lnTo>
                      <a:pt x="430" y="553"/>
                    </a:lnTo>
                    <a:lnTo>
                      <a:pt x="430" y="554"/>
                    </a:lnTo>
                    <a:lnTo>
                      <a:pt x="433" y="554"/>
                    </a:lnTo>
                    <a:lnTo>
                      <a:pt x="433" y="553"/>
                    </a:lnTo>
                    <a:lnTo>
                      <a:pt x="435" y="550"/>
                    </a:lnTo>
                    <a:lnTo>
                      <a:pt x="435" y="548"/>
                    </a:lnTo>
                    <a:lnTo>
                      <a:pt x="437" y="546"/>
                    </a:lnTo>
                    <a:lnTo>
                      <a:pt x="437" y="544"/>
                    </a:lnTo>
                    <a:lnTo>
                      <a:pt x="441" y="540"/>
                    </a:lnTo>
                    <a:lnTo>
                      <a:pt x="448" y="537"/>
                    </a:lnTo>
                    <a:lnTo>
                      <a:pt x="460" y="537"/>
                    </a:lnTo>
                    <a:lnTo>
                      <a:pt x="467" y="539"/>
                    </a:lnTo>
                    <a:lnTo>
                      <a:pt x="468" y="539"/>
                    </a:lnTo>
                    <a:lnTo>
                      <a:pt x="468" y="540"/>
                    </a:lnTo>
                    <a:lnTo>
                      <a:pt x="469" y="540"/>
                    </a:lnTo>
                    <a:lnTo>
                      <a:pt x="475" y="536"/>
                    </a:lnTo>
                    <a:lnTo>
                      <a:pt x="485" y="533"/>
                    </a:lnTo>
                    <a:lnTo>
                      <a:pt x="486" y="525"/>
                    </a:lnTo>
                    <a:lnTo>
                      <a:pt x="486" y="516"/>
                    </a:lnTo>
                    <a:lnTo>
                      <a:pt x="488" y="516"/>
                    </a:lnTo>
                    <a:lnTo>
                      <a:pt x="488" y="505"/>
                    </a:lnTo>
                    <a:lnTo>
                      <a:pt x="485" y="503"/>
                    </a:lnTo>
                    <a:lnTo>
                      <a:pt x="475" y="501"/>
                    </a:lnTo>
                    <a:lnTo>
                      <a:pt x="462" y="501"/>
                    </a:lnTo>
                    <a:lnTo>
                      <a:pt x="460" y="503"/>
                    </a:lnTo>
                    <a:lnTo>
                      <a:pt x="460" y="506"/>
                    </a:lnTo>
                    <a:lnTo>
                      <a:pt x="446" y="499"/>
                    </a:lnTo>
                    <a:lnTo>
                      <a:pt x="447" y="490"/>
                    </a:lnTo>
                    <a:lnTo>
                      <a:pt x="426" y="479"/>
                    </a:lnTo>
                    <a:lnTo>
                      <a:pt x="409" y="473"/>
                    </a:lnTo>
                    <a:lnTo>
                      <a:pt x="408" y="473"/>
                    </a:lnTo>
                    <a:lnTo>
                      <a:pt x="404" y="472"/>
                    </a:lnTo>
                    <a:lnTo>
                      <a:pt x="412" y="466"/>
                    </a:lnTo>
                    <a:lnTo>
                      <a:pt x="418" y="465"/>
                    </a:lnTo>
                    <a:lnTo>
                      <a:pt x="422" y="462"/>
                    </a:lnTo>
                    <a:lnTo>
                      <a:pt x="425" y="456"/>
                    </a:lnTo>
                    <a:lnTo>
                      <a:pt x="435" y="446"/>
                    </a:lnTo>
                    <a:lnTo>
                      <a:pt x="421" y="432"/>
                    </a:lnTo>
                    <a:lnTo>
                      <a:pt x="415" y="428"/>
                    </a:lnTo>
                    <a:lnTo>
                      <a:pt x="414" y="424"/>
                    </a:lnTo>
                    <a:lnTo>
                      <a:pt x="415" y="420"/>
                    </a:lnTo>
                    <a:lnTo>
                      <a:pt x="419" y="416"/>
                    </a:lnTo>
                    <a:lnTo>
                      <a:pt x="402" y="416"/>
                    </a:lnTo>
                    <a:lnTo>
                      <a:pt x="402" y="414"/>
                    </a:lnTo>
                    <a:lnTo>
                      <a:pt x="401" y="399"/>
                    </a:lnTo>
                    <a:lnTo>
                      <a:pt x="401" y="397"/>
                    </a:lnTo>
                    <a:lnTo>
                      <a:pt x="402" y="393"/>
                    </a:lnTo>
                    <a:lnTo>
                      <a:pt x="402" y="390"/>
                    </a:lnTo>
                    <a:lnTo>
                      <a:pt x="407" y="375"/>
                    </a:lnTo>
                    <a:lnTo>
                      <a:pt x="405" y="361"/>
                    </a:lnTo>
                    <a:lnTo>
                      <a:pt x="411" y="361"/>
                    </a:lnTo>
                    <a:lnTo>
                      <a:pt x="414" y="365"/>
                    </a:lnTo>
                    <a:lnTo>
                      <a:pt x="414" y="369"/>
                    </a:lnTo>
                    <a:lnTo>
                      <a:pt x="425" y="382"/>
                    </a:lnTo>
                    <a:lnTo>
                      <a:pt x="428" y="383"/>
                    </a:lnTo>
                    <a:lnTo>
                      <a:pt x="429" y="383"/>
                    </a:lnTo>
                    <a:lnTo>
                      <a:pt x="437" y="381"/>
                    </a:lnTo>
                    <a:lnTo>
                      <a:pt x="440" y="378"/>
                    </a:lnTo>
                    <a:lnTo>
                      <a:pt x="440" y="374"/>
                    </a:lnTo>
                    <a:lnTo>
                      <a:pt x="443" y="364"/>
                    </a:lnTo>
                    <a:lnTo>
                      <a:pt x="444" y="361"/>
                    </a:lnTo>
                    <a:lnTo>
                      <a:pt x="447" y="353"/>
                    </a:lnTo>
                    <a:lnTo>
                      <a:pt x="448" y="353"/>
                    </a:lnTo>
                    <a:lnTo>
                      <a:pt x="448" y="352"/>
                    </a:lnTo>
                    <a:lnTo>
                      <a:pt x="447" y="352"/>
                    </a:lnTo>
                    <a:lnTo>
                      <a:pt x="435" y="350"/>
                    </a:lnTo>
                    <a:lnTo>
                      <a:pt x="425" y="346"/>
                    </a:lnTo>
                    <a:lnTo>
                      <a:pt x="422" y="339"/>
                    </a:lnTo>
                    <a:lnTo>
                      <a:pt x="419" y="326"/>
                    </a:lnTo>
                    <a:lnTo>
                      <a:pt x="418" y="325"/>
                    </a:lnTo>
                    <a:lnTo>
                      <a:pt x="415" y="323"/>
                    </a:lnTo>
                    <a:lnTo>
                      <a:pt x="405" y="329"/>
                    </a:lnTo>
                    <a:lnTo>
                      <a:pt x="404" y="332"/>
                    </a:lnTo>
                    <a:lnTo>
                      <a:pt x="402" y="330"/>
                    </a:lnTo>
                    <a:lnTo>
                      <a:pt x="400" y="326"/>
                    </a:lnTo>
                    <a:lnTo>
                      <a:pt x="395" y="330"/>
                    </a:lnTo>
                    <a:lnTo>
                      <a:pt x="380" y="332"/>
                    </a:lnTo>
                    <a:lnTo>
                      <a:pt x="366" y="326"/>
                    </a:lnTo>
                    <a:lnTo>
                      <a:pt x="356" y="326"/>
                    </a:lnTo>
                    <a:lnTo>
                      <a:pt x="356" y="322"/>
                    </a:lnTo>
                    <a:lnTo>
                      <a:pt x="355" y="315"/>
                    </a:lnTo>
                    <a:lnTo>
                      <a:pt x="351" y="304"/>
                    </a:lnTo>
                    <a:lnTo>
                      <a:pt x="340" y="287"/>
                    </a:lnTo>
                    <a:lnTo>
                      <a:pt x="340" y="285"/>
                    </a:lnTo>
                    <a:lnTo>
                      <a:pt x="338" y="285"/>
                    </a:lnTo>
                    <a:lnTo>
                      <a:pt x="338" y="283"/>
                    </a:lnTo>
                    <a:lnTo>
                      <a:pt x="340" y="282"/>
                    </a:lnTo>
                    <a:lnTo>
                      <a:pt x="340" y="276"/>
                    </a:lnTo>
                    <a:lnTo>
                      <a:pt x="338" y="272"/>
                    </a:lnTo>
                    <a:lnTo>
                      <a:pt x="338" y="270"/>
                    </a:lnTo>
                    <a:lnTo>
                      <a:pt x="344" y="269"/>
                    </a:lnTo>
                    <a:lnTo>
                      <a:pt x="351" y="269"/>
                    </a:lnTo>
                    <a:lnTo>
                      <a:pt x="354" y="270"/>
                    </a:lnTo>
                    <a:lnTo>
                      <a:pt x="356" y="270"/>
                    </a:lnTo>
                    <a:lnTo>
                      <a:pt x="356" y="269"/>
                    </a:lnTo>
                    <a:lnTo>
                      <a:pt x="352" y="266"/>
                    </a:lnTo>
                    <a:lnTo>
                      <a:pt x="351" y="265"/>
                    </a:lnTo>
                    <a:lnTo>
                      <a:pt x="352" y="258"/>
                    </a:lnTo>
                    <a:lnTo>
                      <a:pt x="352" y="255"/>
                    </a:lnTo>
                    <a:lnTo>
                      <a:pt x="355" y="254"/>
                    </a:lnTo>
                    <a:lnTo>
                      <a:pt x="376" y="240"/>
                    </a:lnTo>
                    <a:lnTo>
                      <a:pt x="368" y="237"/>
                    </a:lnTo>
                    <a:lnTo>
                      <a:pt x="365" y="230"/>
                    </a:lnTo>
                    <a:lnTo>
                      <a:pt x="365" y="226"/>
                    </a:lnTo>
                    <a:lnTo>
                      <a:pt x="366" y="224"/>
                    </a:lnTo>
                    <a:lnTo>
                      <a:pt x="369" y="223"/>
                    </a:lnTo>
                    <a:lnTo>
                      <a:pt x="371" y="222"/>
                    </a:lnTo>
                    <a:lnTo>
                      <a:pt x="371" y="220"/>
                    </a:lnTo>
                    <a:lnTo>
                      <a:pt x="373" y="220"/>
                    </a:lnTo>
                    <a:lnTo>
                      <a:pt x="373" y="219"/>
                    </a:lnTo>
                    <a:lnTo>
                      <a:pt x="376" y="203"/>
                    </a:lnTo>
                    <a:lnTo>
                      <a:pt x="381" y="201"/>
                    </a:lnTo>
                    <a:lnTo>
                      <a:pt x="388" y="199"/>
                    </a:lnTo>
                    <a:lnTo>
                      <a:pt x="393" y="196"/>
                    </a:lnTo>
                    <a:lnTo>
                      <a:pt x="395" y="187"/>
                    </a:lnTo>
                    <a:lnTo>
                      <a:pt x="395" y="174"/>
                    </a:lnTo>
                    <a:lnTo>
                      <a:pt x="407" y="170"/>
                    </a:lnTo>
                    <a:lnTo>
                      <a:pt x="409" y="170"/>
                    </a:lnTo>
                    <a:lnTo>
                      <a:pt x="414" y="168"/>
                    </a:lnTo>
                    <a:lnTo>
                      <a:pt x="415" y="167"/>
                    </a:lnTo>
                    <a:lnTo>
                      <a:pt x="416" y="167"/>
                    </a:lnTo>
                    <a:lnTo>
                      <a:pt x="416" y="165"/>
                    </a:lnTo>
                    <a:lnTo>
                      <a:pt x="418" y="163"/>
                    </a:lnTo>
                    <a:lnTo>
                      <a:pt x="418" y="160"/>
                    </a:lnTo>
                    <a:lnTo>
                      <a:pt x="416" y="160"/>
                    </a:lnTo>
                    <a:lnTo>
                      <a:pt x="415" y="153"/>
                    </a:lnTo>
                    <a:lnTo>
                      <a:pt x="418" y="149"/>
                    </a:lnTo>
                    <a:lnTo>
                      <a:pt x="428" y="145"/>
                    </a:lnTo>
                    <a:lnTo>
                      <a:pt x="429" y="145"/>
                    </a:lnTo>
                    <a:lnTo>
                      <a:pt x="429" y="143"/>
                    </a:lnTo>
                    <a:lnTo>
                      <a:pt x="432" y="141"/>
                    </a:lnTo>
                    <a:lnTo>
                      <a:pt x="432" y="139"/>
                    </a:lnTo>
                    <a:lnTo>
                      <a:pt x="433" y="139"/>
                    </a:lnTo>
                    <a:lnTo>
                      <a:pt x="462" y="155"/>
                    </a:lnTo>
                    <a:lnTo>
                      <a:pt x="467" y="156"/>
                    </a:lnTo>
                    <a:lnTo>
                      <a:pt x="467" y="160"/>
                    </a:lnTo>
                    <a:lnTo>
                      <a:pt x="464" y="171"/>
                    </a:lnTo>
                    <a:lnTo>
                      <a:pt x="461" y="177"/>
                    </a:lnTo>
                    <a:lnTo>
                      <a:pt x="458" y="180"/>
                    </a:lnTo>
                    <a:lnTo>
                      <a:pt x="455" y="181"/>
                    </a:lnTo>
                    <a:lnTo>
                      <a:pt x="454" y="182"/>
                    </a:lnTo>
                    <a:lnTo>
                      <a:pt x="453" y="185"/>
                    </a:lnTo>
                    <a:lnTo>
                      <a:pt x="453" y="188"/>
                    </a:lnTo>
                    <a:lnTo>
                      <a:pt x="454" y="188"/>
                    </a:lnTo>
                    <a:lnTo>
                      <a:pt x="465" y="191"/>
                    </a:lnTo>
                    <a:lnTo>
                      <a:pt x="468" y="192"/>
                    </a:lnTo>
                    <a:lnTo>
                      <a:pt x="475" y="192"/>
                    </a:lnTo>
                    <a:lnTo>
                      <a:pt x="485" y="195"/>
                    </a:lnTo>
                    <a:lnTo>
                      <a:pt x="491" y="201"/>
                    </a:lnTo>
                    <a:lnTo>
                      <a:pt x="492" y="199"/>
                    </a:lnTo>
                    <a:lnTo>
                      <a:pt x="493" y="201"/>
                    </a:lnTo>
                    <a:lnTo>
                      <a:pt x="507" y="208"/>
                    </a:lnTo>
                    <a:lnTo>
                      <a:pt x="508" y="208"/>
                    </a:lnTo>
                    <a:lnTo>
                      <a:pt x="510" y="205"/>
                    </a:lnTo>
                    <a:lnTo>
                      <a:pt x="511" y="203"/>
                    </a:lnTo>
                    <a:lnTo>
                      <a:pt x="531" y="201"/>
                    </a:lnTo>
                    <a:lnTo>
                      <a:pt x="535" y="202"/>
                    </a:lnTo>
                    <a:lnTo>
                      <a:pt x="536" y="203"/>
                    </a:lnTo>
                    <a:lnTo>
                      <a:pt x="541" y="206"/>
                    </a:lnTo>
                    <a:lnTo>
                      <a:pt x="542" y="208"/>
                    </a:lnTo>
                    <a:lnTo>
                      <a:pt x="542" y="209"/>
                    </a:lnTo>
                    <a:lnTo>
                      <a:pt x="543" y="209"/>
                    </a:lnTo>
                    <a:lnTo>
                      <a:pt x="545" y="208"/>
                    </a:lnTo>
                    <a:lnTo>
                      <a:pt x="551" y="208"/>
                    </a:lnTo>
                    <a:lnTo>
                      <a:pt x="558" y="215"/>
                    </a:lnTo>
                    <a:lnTo>
                      <a:pt x="563" y="210"/>
                    </a:lnTo>
                    <a:lnTo>
                      <a:pt x="574" y="187"/>
                    </a:lnTo>
                    <a:lnTo>
                      <a:pt x="580" y="177"/>
                    </a:lnTo>
                    <a:lnTo>
                      <a:pt x="580" y="153"/>
                    </a:lnTo>
                    <a:lnTo>
                      <a:pt x="578" y="152"/>
                    </a:lnTo>
                    <a:lnTo>
                      <a:pt x="575" y="141"/>
                    </a:lnTo>
                    <a:lnTo>
                      <a:pt x="570" y="129"/>
                    </a:lnTo>
                    <a:lnTo>
                      <a:pt x="570" y="128"/>
                    </a:lnTo>
                    <a:lnTo>
                      <a:pt x="567" y="128"/>
                    </a:lnTo>
                    <a:lnTo>
                      <a:pt x="558" y="135"/>
                    </a:lnTo>
                    <a:lnTo>
                      <a:pt x="545" y="142"/>
                    </a:lnTo>
                    <a:lnTo>
                      <a:pt x="525" y="146"/>
                    </a:lnTo>
                    <a:lnTo>
                      <a:pt x="522" y="145"/>
                    </a:lnTo>
                    <a:lnTo>
                      <a:pt x="522" y="143"/>
                    </a:lnTo>
                    <a:lnTo>
                      <a:pt x="517" y="135"/>
                    </a:lnTo>
                    <a:lnTo>
                      <a:pt x="517" y="134"/>
                    </a:lnTo>
                    <a:lnTo>
                      <a:pt x="518" y="131"/>
                    </a:lnTo>
                    <a:lnTo>
                      <a:pt x="520" y="129"/>
                    </a:lnTo>
                    <a:lnTo>
                      <a:pt x="520" y="127"/>
                    </a:lnTo>
                    <a:lnTo>
                      <a:pt x="518" y="127"/>
                    </a:lnTo>
                    <a:lnTo>
                      <a:pt x="515" y="124"/>
                    </a:lnTo>
                    <a:lnTo>
                      <a:pt x="514" y="121"/>
                    </a:lnTo>
                    <a:lnTo>
                      <a:pt x="511" y="107"/>
                    </a:lnTo>
                    <a:lnTo>
                      <a:pt x="511" y="100"/>
                    </a:lnTo>
                    <a:lnTo>
                      <a:pt x="510" y="9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44" name="Freeform 272">
                <a:extLst>
                  <a:ext uri="{FF2B5EF4-FFF2-40B4-BE49-F238E27FC236}">
                    <a16:creationId xmlns:a16="http://schemas.microsoft.com/office/drawing/2014/main" id="{A899F9EE-631A-EDF4-7E3A-4A2D84F72C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987"/>
                <a:ext cx="113" cy="102"/>
              </a:xfrm>
              <a:custGeom>
                <a:avLst/>
                <a:gdLst>
                  <a:gd name="T0" fmla="*/ 94 w 451"/>
                  <a:gd name="T1" fmla="*/ 2 h 409"/>
                  <a:gd name="T2" fmla="*/ 77 w 451"/>
                  <a:gd name="T3" fmla="*/ 14 h 409"/>
                  <a:gd name="T4" fmla="*/ 78 w 451"/>
                  <a:gd name="T5" fmla="*/ 28 h 409"/>
                  <a:gd name="T6" fmla="*/ 57 w 451"/>
                  <a:gd name="T7" fmla="*/ 35 h 409"/>
                  <a:gd name="T8" fmla="*/ 38 w 451"/>
                  <a:gd name="T9" fmla="*/ 64 h 409"/>
                  <a:gd name="T10" fmla="*/ 31 w 451"/>
                  <a:gd name="T11" fmla="*/ 84 h 409"/>
                  <a:gd name="T12" fmla="*/ 38 w 451"/>
                  <a:gd name="T13" fmla="*/ 101 h 409"/>
                  <a:gd name="T14" fmla="*/ 14 w 451"/>
                  <a:gd name="T15" fmla="*/ 127 h 409"/>
                  <a:gd name="T16" fmla="*/ 6 w 451"/>
                  <a:gd name="T17" fmla="*/ 130 h 409"/>
                  <a:gd name="T18" fmla="*/ 0 w 451"/>
                  <a:gd name="T19" fmla="*/ 144 h 409"/>
                  <a:gd name="T20" fmla="*/ 17 w 451"/>
                  <a:gd name="T21" fmla="*/ 176 h 409"/>
                  <a:gd name="T22" fmla="*/ 57 w 451"/>
                  <a:gd name="T23" fmla="*/ 191 h 409"/>
                  <a:gd name="T24" fmla="*/ 77 w 451"/>
                  <a:gd name="T25" fmla="*/ 184 h 409"/>
                  <a:gd name="T26" fmla="*/ 97 w 451"/>
                  <a:gd name="T27" fmla="*/ 211 h 409"/>
                  <a:gd name="T28" fmla="*/ 106 w 451"/>
                  <a:gd name="T29" fmla="*/ 222 h 409"/>
                  <a:gd name="T30" fmla="*/ 91 w 451"/>
                  <a:gd name="T31" fmla="*/ 244 h 409"/>
                  <a:gd name="T32" fmla="*/ 73 w 451"/>
                  <a:gd name="T33" fmla="*/ 222 h 409"/>
                  <a:gd name="T34" fmla="*/ 63 w 451"/>
                  <a:gd name="T35" fmla="*/ 258 h 409"/>
                  <a:gd name="T36" fmla="*/ 77 w 451"/>
                  <a:gd name="T37" fmla="*/ 281 h 409"/>
                  <a:gd name="T38" fmla="*/ 87 w 451"/>
                  <a:gd name="T39" fmla="*/ 317 h 409"/>
                  <a:gd name="T40" fmla="*/ 70 w 451"/>
                  <a:gd name="T41" fmla="*/ 334 h 409"/>
                  <a:gd name="T42" fmla="*/ 122 w 451"/>
                  <a:gd name="T43" fmla="*/ 367 h 409"/>
                  <a:gd name="T44" fmla="*/ 150 w 451"/>
                  <a:gd name="T45" fmla="*/ 366 h 409"/>
                  <a:gd name="T46" fmla="*/ 196 w 451"/>
                  <a:gd name="T47" fmla="*/ 409 h 409"/>
                  <a:gd name="T48" fmla="*/ 227 w 451"/>
                  <a:gd name="T49" fmla="*/ 388 h 409"/>
                  <a:gd name="T50" fmla="*/ 273 w 451"/>
                  <a:gd name="T51" fmla="*/ 401 h 409"/>
                  <a:gd name="T52" fmla="*/ 304 w 451"/>
                  <a:gd name="T53" fmla="*/ 357 h 409"/>
                  <a:gd name="T54" fmla="*/ 331 w 451"/>
                  <a:gd name="T55" fmla="*/ 362 h 409"/>
                  <a:gd name="T56" fmla="*/ 344 w 451"/>
                  <a:gd name="T57" fmla="*/ 334 h 409"/>
                  <a:gd name="T58" fmla="*/ 355 w 451"/>
                  <a:gd name="T59" fmla="*/ 287 h 409"/>
                  <a:gd name="T60" fmla="*/ 381 w 451"/>
                  <a:gd name="T61" fmla="*/ 292 h 409"/>
                  <a:gd name="T62" fmla="*/ 395 w 451"/>
                  <a:gd name="T63" fmla="*/ 264 h 409"/>
                  <a:gd name="T64" fmla="*/ 384 w 451"/>
                  <a:gd name="T65" fmla="*/ 250 h 409"/>
                  <a:gd name="T66" fmla="*/ 358 w 451"/>
                  <a:gd name="T67" fmla="*/ 249 h 409"/>
                  <a:gd name="T68" fmla="*/ 369 w 451"/>
                  <a:gd name="T69" fmla="*/ 226 h 409"/>
                  <a:gd name="T70" fmla="*/ 419 w 451"/>
                  <a:gd name="T71" fmla="*/ 221 h 409"/>
                  <a:gd name="T72" fmla="*/ 437 w 451"/>
                  <a:gd name="T73" fmla="*/ 229 h 409"/>
                  <a:gd name="T74" fmla="*/ 447 w 451"/>
                  <a:gd name="T75" fmla="*/ 218 h 409"/>
                  <a:gd name="T76" fmla="*/ 446 w 451"/>
                  <a:gd name="T77" fmla="*/ 162 h 409"/>
                  <a:gd name="T78" fmla="*/ 418 w 451"/>
                  <a:gd name="T79" fmla="*/ 186 h 409"/>
                  <a:gd name="T80" fmla="*/ 398 w 451"/>
                  <a:gd name="T81" fmla="*/ 173 h 409"/>
                  <a:gd name="T82" fmla="*/ 395 w 451"/>
                  <a:gd name="T83" fmla="*/ 146 h 409"/>
                  <a:gd name="T84" fmla="*/ 344 w 451"/>
                  <a:gd name="T85" fmla="*/ 136 h 409"/>
                  <a:gd name="T86" fmla="*/ 341 w 451"/>
                  <a:gd name="T87" fmla="*/ 119 h 409"/>
                  <a:gd name="T88" fmla="*/ 321 w 451"/>
                  <a:gd name="T89" fmla="*/ 120 h 409"/>
                  <a:gd name="T90" fmla="*/ 309 w 451"/>
                  <a:gd name="T91" fmla="*/ 78 h 409"/>
                  <a:gd name="T92" fmla="*/ 304 w 451"/>
                  <a:gd name="T93" fmla="*/ 35 h 409"/>
                  <a:gd name="T94" fmla="*/ 263 w 451"/>
                  <a:gd name="T95" fmla="*/ 59 h 409"/>
                  <a:gd name="T96" fmla="*/ 244 w 451"/>
                  <a:gd name="T97" fmla="*/ 39 h 409"/>
                  <a:gd name="T98" fmla="*/ 225 w 451"/>
                  <a:gd name="T99" fmla="*/ 71 h 409"/>
                  <a:gd name="T100" fmla="*/ 204 w 451"/>
                  <a:gd name="T101" fmla="*/ 70 h 409"/>
                  <a:gd name="T102" fmla="*/ 193 w 451"/>
                  <a:gd name="T103" fmla="*/ 62 h 409"/>
                  <a:gd name="T104" fmla="*/ 155 w 451"/>
                  <a:gd name="T105" fmla="*/ 62 h 409"/>
                  <a:gd name="T106" fmla="*/ 130 w 451"/>
                  <a:gd name="T107" fmla="*/ 53 h 409"/>
                  <a:gd name="T108" fmla="*/ 116 w 451"/>
                  <a:gd name="T109" fmla="*/ 43 h 409"/>
                  <a:gd name="T110" fmla="*/ 129 w 451"/>
                  <a:gd name="T111" fmla="*/ 21 h 4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451" h="409">
                    <a:moveTo>
                      <a:pt x="129" y="17"/>
                    </a:moveTo>
                    <a:lnTo>
                      <a:pt x="124" y="16"/>
                    </a:lnTo>
                    <a:lnTo>
                      <a:pt x="95" y="0"/>
                    </a:lnTo>
                    <a:lnTo>
                      <a:pt x="94" y="0"/>
                    </a:lnTo>
                    <a:lnTo>
                      <a:pt x="94" y="2"/>
                    </a:lnTo>
                    <a:lnTo>
                      <a:pt x="91" y="4"/>
                    </a:lnTo>
                    <a:lnTo>
                      <a:pt x="91" y="6"/>
                    </a:lnTo>
                    <a:lnTo>
                      <a:pt x="90" y="6"/>
                    </a:lnTo>
                    <a:lnTo>
                      <a:pt x="80" y="10"/>
                    </a:lnTo>
                    <a:lnTo>
                      <a:pt x="77" y="14"/>
                    </a:lnTo>
                    <a:lnTo>
                      <a:pt x="78" y="21"/>
                    </a:lnTo>
                    <a:lnTo>
                      <a:pt x="80" y="21"/>
                    </a:lnTo>
                    <a:lnTo>
                      <a:pt x="80" y="24"/>
                    </a:lnTo>
                    <a:lnTo>
                      <a:pt x="78" y="26"/>
                    </a:lnTo>
                    <a:lnTo>
                      <a:pt x="78" y="28"/>
                    </a:lnTo>
                    <a:lnTo>
                      <a:pt x="77" y="28"/>
                    </a:lnTo>
                    <a:lnTo>
                      <a:pt x="76" y="29"/>
                    </a:lnTo>
                    <a:lnTo>
                      <a:pt x="71" y="31"/>
                    </a:lnTo>
                    <a:lnTo>
                      <a:pt x="69" y="31"/>
                    </a:lnTo>
                    <a:lnTo>
                      <a:pt x="57" y="35"/>
                    </a:lnTo>
                    <a:lnTo>
                      <a:pt x="57" y="48"/>
                    </a:lnTo>
                    <a:lnTo>
                      <a:pt x="55" y="57"/>
                    </a:lnTo>
                    <a:lnTo>
                      <a:pt x="50" y="60"/>
                    </a:lnTo>
                    <a:lnTo>
                      <a:pt x="43" y="62"/>
                    </a:lnTo>
                    <a:lnTo>
                      <a:pt x="38" y="64"/>
                    </a:lnTo>
                    <a:lnTo>
                      <a:pt x="35" y="80"/>
                    </a:lnTo>
                    <a:lnTo>
                      <a:pt x="35" y="81"/>
                    </a:lnTo>
                    <a:lnTo>
                      <a:pt x="33" y="81"/>
                    </a:lnTo>
                    <a:lnTo>
                      <a:pt x="33" y="83"/>
                    </a:lnTo>
                    <a:lnTo>
                      <a:pt x="31" y="84"/>
                    </a:lnTo>
                    <a:lnTo>
                      <a:pt x="28" y="85"/>
                    </a:lnTo>
                    <a:lnTo>
                      <a:pt x="27" y="87"/>
                    </a:lnTo>
                    <a:lnTo>
                      <a:pt x="27" y="91"/>
                    </a:lnTo>
                    <a:lnTo>
                      <a:pt x="30" y="98"/>
                    </a:lnTo>
                    <a:lnTo>
                      <a:pt x="38" y="101"/>
                    </a:lnTo>
                    <a:lnTo>
                      <a:pt x="17" y="115"/>
                    </a:lnTo>
                    <a:lnTo>
                      <a:pt x="14" y="116"/>
                    </a:lnTo>
                    <a:lnTo>
                      <a:pt x="14" y="119"/>
                    </a:lnTo>
                    <a:lnTo>
                      <a:pt x="13" y="126"/>
                    </a:lnTo>
                    <a:lnTo>
                      <a:pt x="14" y="127"/>
                    </a:lnTo>
                    <a:lnTo>
                      <a:pt x="18" y="130"/>
                    </a:lnTo>
                    <a:lnTo>
                      <a:pt x="18" y="131"/>
                    </a:lnTo>
                    <a:lnTo>
                      <a:pt x="16" y="131"/>
                    </a:lnTo>
                    <a:lnTo>
                      <a:pt x="13" y="130"/>
                    </a:lnTo>
                    <a:lnTo>
                      <a:pt x="6" y="130"/>
                    </a:lnTo>
                    <a:lnTo>
                      <a:pt x="0" y="131"/>
                    </a:lnTo>
                    <a:lnTo>
                      <a:pt x="0" y="133"/>
                    </a:lnTo>
                    <a:lnTo>
                      <a:pt x="2" y="137"/>
                    </a:lnTo>
                    <a:lnTo>
                      <a:pt x="2" y="143"/>
                    </a:lnTo>
                    <a:lnTo>
                      <a:pt x="0" y="144"/>
                    </a:lnTo>
                    <a:lnTo>
                      <a:pt x="0" y="146"/>
                    </a:lnTo>
                    <a:lnTo>
                      <a:pt x="2" y="146"/>
                    </a:lnTo>
                    <a:lnTo>
                      <a:pt x="2" y="148"/>
                    </a:lnTo>
                    <a:lnTo>
                      <a:pt x="13" y="165"/>
                    </a:lnTo>
                    <a:lnTo>
                      <a:pt x="17" y="176"/>
                    </a:lnTo>
                    <a:lnTo>
                      <a:pt x="18" y="183"/>
                    </a:lnTo>
                    <a:lnTo>
                      <a:pt x="18" y="187"/>
                    </a:lnTo>
                    <a:lnTo>
                      <a:pt x="28" y="187"/>
                    </a:lnTo>
                    <a:lnTo>
                      <a:pt x="42" y="193"/>
                    </a:lnTo>
                    <a:lnTo>
                      <a:pt x="57" y="191"/>
                    </a:lnTo>
                    <a:lnTo>
                      <a:pt x="62" y="187"/>
                    </a:lnTo>
                    <a:lnTo>
                      <a:pt x="64" y="191"/>
                    </a:lnTo>
                    <a:lnTo>
                      <a:pt x="66" y="193"/>
                    </a:lnTo>
                    <a:lnTo>
                      <a:pt x="67" y="190"/>
                    </a:lnTo>
                    <a:lnTo>
                      <a:pt x="77" y="184"/>
                    </a:lnTo>
                    <a:lnTo>
                      <a:pt x="80" y="186"/>
                    </a:lnTo>
                    <a:lnTo>
                      <a:pt x="81" y="187"/>
                    </a:lnTo>
                    <a:lnTo>
                      <a:pt x="84" y="200"/>
                    </a:lnTo>
                    <a:lnTo>
                      <a:pt x="87" y="207"/>
                    </a:lnTo>
                    <a:lnTo>
                      <a:pt x="97" y="211"/>
                    </a:lnTo>
                    <a:lnTo>
                      <a:pt x="109" y="213"/>
                    </a:lnTo>
                    <a:lnTo>
                      <a:pt x="110" y="213"/>
                    </a:lnTo>
                    <a:lnTo>
                      <a:pt x="110" y="214"/>
                    </a:lnTo>
                    <a:lnTo>
                      <a:pt x="109" y="214"/>
                    </a:lnTo>
                    <a:lnTo>
                      <a:pt x="106" y="222"/>
                    </a:lnTo>
                    <a:lnTo>
                      <a:pt x="105" y="225"/>
                    </a:lnTo>
                    <a:lnTo>
                      <a:pt x="102" y="235"/>
                    </a:lnTo>
                    <a:lnTo>
                      <a:pt x="102" y="239"/>
                    </a:lnTo>
                    <a:lnTo>
                      <a:pt x="99" y="242"/>
                    </a:lnTo>
                    <a:lnTo>
                      <a:pt x="91" y="244"/>
                    </a:lnTo>
                    <a:lnTo>
                      <a:pt x="90" y="244"/>
                    </a:lnTo>
                    <a:lnTo>
                      <a:pt x="87" y="243"/>
                    </a:lnTo>
                    <a:lnTo>
                      <a:pt x="76" y="230"/>
                    </a:lnTo>
                    <a:lnTo>
                      <a:pt x="76" y="226"/>
                    </a:lnTo>
                    <a:lnTo>
                      <a:pt x="73" y="222"/>
                    </a:lnTo>
                    <a:lnTo>
                      <a:pt x="67" y="222"/>
                    </a:lnTo>
                    <a:lnTo>
                      <a:pt x="69" y="236"/>
                    </a:lnTo>
                    <a:lnTo>
                      <a:pt x="64" y="251"/>
                    </a:lnTo>
                    <a:lnTo>
                      <a:pt x="64" y="254"/>
                    </a:lnTo>
                    <a:lnTo>
                      <a:pt x="63" y="258"/>
                    </a:lnTo>
                    <a:lnTo>
                      <a:pt x="63" y="260"/>
                    </a:lnTo>
                    <a:lnTo>
                      <a:pt x="64" y="275"/>
                    </a:lnTo>
                    <a:lnTo>
                      <a:pt x="64" y="277"/>
                    </a:lnTo>
                    <a:lnTo>
                      <a:pt x="81" y="277"/>
                    </a:lnTo>
                    <a:lnTo>
                      <a:pt x="77" y="281"/>
                    </a:lnTo>
                    <a:lnTo>
                      <a:pt x="76" y="285"/>
                    </a:lnTo>
                    <a:lnTo>
                      <a:pt x="77" y="289"/>
                    </a:lnTo>
                    <a:lnTo>
                      <a:pt x="83" y="293"/>
                    </a:lnTo>
                    <a:lnTo>
                      <a:pt x="97" y="307"/>
                    </a:lnTo>
                    <a:lnTo>
                      <a:pt x="87" y="317"/>
                    </a:lnTo>
                    <a:lnTo>
                      <a:pt x="84" y="323"/>
                    </a:lnTo>
                    <a:lnTo>
                      <a:pt x="80" y="326"/>
                    </a:lnTo>
                    <a:lnTo>
                      <a:pt x="74" y="327"/>
                    </a:lnTo>
                    <a:lnTo>
                      <a:pt x="66" y="333"/>
                    </a:lnTo>
                    <a:lnTo>
                      <a:pt x="70" y="334"/>
                    </a:lnTo>
                    <a:lnTo>
                      <a:pt x="71" y="334"/>
                    </a:lnTo>
                    <a:lnTo>
                      <a:pt x="88" y="340"/>
                    </a:lnTo>
                    <a:lnTo>
                      <a:pt x="109" y="351"/>
                    </a:lnTo>
                    <a:lnTo>
                      <a:pt x="108" y="360"/>
                    </a:lnTo>
                    <a:lnTo>
                      <a:pt x="122" y="367"/>
                    </a:lnTo>
                    <a:lnTo>
                      <a:pt x="122" y="364"/>
                    </a:lnTo>
                    <a:lnTo>
                      <a:pt x="124" y="362"/>
                    </a:lnTo>
                    <a:lnTo>
                      <a:pt x="137" y="362"/>
                    </a:lnTo>
                    <a:lnTo>
                      <a:pt x="147" y="364"/>
                    </a:lnTo>
                    <a:lnTo>
                      <a:pt x="150" y="366"/>
                    </a:lnTo>
                    <a:lnTo>
                      <a:pt x="150" y="377"/>
                    </a:lnTo>
                    <a:lnTo>
                      <a:pt x="169" y="377"/>
                    </a:lnTo>
                    <a:lnTo>
                      <a:pt x="194" y="393"/>
                    </a:lnTo>
                    <a:lnTo>
                      <a:pt x="196" y="402"/>
                    </a:lnTo>
                    <a:lnTo>
                      <a:pt x="196" y="409"/>
                    </a:lnTo>
                    <a:lnTo>
                      <a:pt x="200" y="409"/>
                    </a:lnTo>
                    <a:lnTo>
                      <a:pt x="211" y="387"/>
                    </a:lnTo>
                    <a:lnTo>
                      <a:pt x="217" y="384"/>
                    </a:lnTo>
                    <a:lnTo>
                      <a:pt x="218" y="386"/>
                    </a:lnTo>
                    <a:lnTo>
                      <a:pt x="227" y="388"/>
                    </a:lnTo>
                    <a:lnTo>
                      <a:pt x="242" y="402"/>
                    </a:lnTo>
                    <a:lnTo>
                      <a:pt x="243" y="402"/>
                    </a:lnTo>
                    <a:lnTo>
                      <a:pt x="258" y="400"/>
                    </a:lnTo>
                    <a:lnTo>
                      <a:pt x="265" y="400"/>
                    </a:lnTo>
                    <a:lnTo>
                      <a:pt x="273" y="401"/>
                    </a:lnTo>
                    <a:lnTo>
                      <a:pt x="280" y="401"/>
                    </a:lnTo>
                    <a:lnTo>
                      <a:pt x="284" y="398"/>
                    </a:lnTo>
                    <a:lnTo>
                      <a:pt x="291" y="397"/>
                    </a:lnTo>
                    <a:lnTo>
                      <a:pt x="302" y="381"/>
                    </a:lnTo>
                    <a:lnTo>
                      <a:pt x="304" y="357"/>
                    </a:lnTo>
                    <a:lnTo>
                      <a:pt x="314" y="357"/>
                    </a:lnTo>
                    <a:lnTo>
                      <a:pt x="314" y="359"/>
                    </a:lnTo>
                    <a:lnTo>
                      <a:pt x="320" y="362"/>
                    </a:lnTo>
                    <a:lnTo>
                      <a:pt x="327" y="363"/>
                    </a:lnTo>
                    <a:lnTo>
                      <a:pt x="331" y="362"/>
                    </a:lnTo>
                    <a:lnTo>
                      <a:pt x="331" y="355"/>
                    </a:lnTo>
                    <a:lnTo>
                      <a:pt x="333" y="351"/>
                    </a:lnTo>
                    <a:lnTo>
                      <a:pt x="341" y="345"/>
                    </a:lnTo>
                    <a:lnTo>
                      <a:pt x="344" y="335"/>
                    </a:lnTo>
                    <a:lnTo>
                      <a:pt x="344" y="334"/>
                    </a:lnTo>
                    <a:lnTo>
                      <a:pt x="347" y="314"/>
                    </a:lnTo>
                    <a:lnTo>
                      <a:pt x="354" y="295"/>
                    </a:lnTo>
                    <a:lnTo>
                      <a:pt x="354" y="293"/>
                    </a:lnTo>
                    <a:lnTo>
                      <a:pt x="355" y="292"/>
                    </a:lnTo>
                    <a:lnTo>
                      <a:pt x="355" y="287"/>
                    </a:lnTo>
                    <a:lnTo>
                      <a:pt x="356" y="284"/>
                    </a:lnTo>
                    <a:lnTo>
                      <a:pt x="367" y="282"/>
                    </a:lnTo>
                    <a:lnTo>
                      <a:pt x="376" y="288"/>
                    </a:lnTo>
                    <a:lnTo>
                      <a:pt x="378" y="292"/>
                    </a:lnTo>
                    <a:lnTo>
                      <a:pt x="381" y="292"/>
                    </a:lnTo>
                    <a:lnTo>
                      <a:pt x="384" y="289"/>
                    </a:lnTo>
                    <a:lnTo>
                      <a:pt x="395" y="282"/>
                    </a:lnTo>
                    <a:lnTo>
                      <a:pt x="397" y="280"/>
                    </a:lnTo>
                    <a:lnTo>
                      <a:pt x="395" y="275"/>
                    </a:lnTo>
                    <a:lnTo>
                      <a:pt x="395" y="264"/>
                    </a:lnTo>
                    <a:lnTo>
                      <a:pt x="394" y="253"/>
                    </a:lnTo>
                    <a:lnTo>
                      <a:pt x="393" y="250"/>
                    </a:lnTo>
                    <a:lnTo>
                      <a:pt x="388" y="249"/>
                    </a:lnTo>
                    <a:lnTo>
                      <a:pt x="386" y="250"/>
                    </a:lnTo>
                    <a:lnTo>
                      <a:pt x="384" y="250"/>
                    </a:lnTo>
                    <a:lnTo>
                      <a:pt x="383" y="251"/>
                    </a:lnTo>
                    <a:lnTo>
                      <a:pt x="381" y="251"/>
                    </a:lnTo>
                    <a:lnTo>
                      <a:pt x="376" y="253"/>
                    </a:lnTo>
                    <a:lnTo>
                      <a:pt x="362" y="249"/>
                    </a:lnTo>
                    <a:lnTo>
                      <a:pt x="358" y="249"/>
                    </a:lnTo>
                    <a:lnTo>
                      <a:pt x="358" y="247"/>
                    </a:lnTo>
                    <a:lnTo>
                      <a:pt x="351" y="239"/>
                    </a:lnTo>
                    <a:lnTo>
                      <a:pt x="349" y="239"/>
                    </a:lnTo>
                    <a:lnTo>
                      <a:pt x="366" y="222"/>
                    </a:lnTo>
                    <a:lnTo>
                      <a:pt x="369" y="226"/>
                    </a:lnTo>
                    <a:lnTo>
                      <a:pt x="383" y="233"/>
                    </a:lnTo>
                    <a:lnTo>
                      <a:pt x="395" y="233"/>
                    </a:lnTo>
                    <a:lnTo>
                      <a:pt x="407" y="232"/>
                    </a:lnTo>
                    <a:lnTo>
                      <a:pt x="409" y="230"/>
                    </a:lnTo>
                    <a:lnTo>
                      <a:pt x="419" y="221"/>
                    </a:lnTo>
                    <a:lnTo>
                      <a:pt x="428" y="217"/>
                    </a:lnTo>
                    <a:lnTo>
                      <a:pt x="434" y="220"/>
                    </a:lnTo>
                    <a:lnTo>
                      <a:pt x="433" y="220"/>
                    </a:lnTo>
                    <a:lnTo>
                      <a:pt x="433" y="221"/>
                    </a:lnTo>
                    <a:lnTo>
                      <a:pt x="437" y="229"/>
                    </a:lnTo>
                    <a:lnTo>
                      <a:pt x="441" y="233"/>
                    </a:lnTo>
                    <a:lnTo>
                      <a:pt x="446" y="229"/>
                    </a:lnTo>
                    <a:lnTo>
                      <a:pt x="448" y="228"/>
                    </a:lnTo>
                    <a:lnTo>
                      <a:pt x="447" y="225"/>
                    </a:lnTo>
                    <a:lnTo>
                      <a:pt x="447" y="218"/>
                    </a:lnTo>
                    <a:lnTo>
                      <a:pt x="446" y="210"/>
                    </a:lnTo>
                    <a:lnTo>
                      <a:pt x="450" y="198"/>
                    </a:lnTo>
                    <a:lnTo>
                      <a:pt x="451" y="183"/>
                    </a:lnTo>
                    <a:lnTo>
                      <a:pt x="448" y="166"/>
                    </a:lnTo>
                    <a:lnTo>
                      <a:pt x="446" y="162"/>
                    </a:lnTo>
                    <a:lnTo>
                      <a:pt x="428" y="163"/>
                    </a:lnTo>
                    <a:lnTo>
                      <a:pt x="426" y="168"/>
                    </a:lnTo>
                    <a:lnTo>
                      <a:pt x="419" y="183"/>
                    </a:lnTo>
                    <a:lnTo>
                      <a:pt x="419" y="184"/>
                    </a:lnTo>
                    <a:lnTo>
                      <a:pt x="418" y="186"/>
                    </a:lnTo>
                    <a:lnTo>
                      <a:pt x="419" y="187"/>
                    </a:lnTo>
                    <a:lnTo>
                      <a:pt x="418" y="187"/>
                    </a:lnTo>
                    <a:lnTo>
                      <a:pt x="401" y="177"/>
                    </a:lnTo>
                    <a:lnTo>
                      <a:pt x="398" y="177"/>
                    </a:lnTo>
                    <a:lnTo>
                      <a:pt x="398" y="173"/>
                    </a:lnTo>
                    <a:lnTo>
                      <a:pt x="400" y="170"/>
                    </a:lnTo>
                    <a:lnTo>
                      <a:pt x="400" y="168"/>
                    </a:lnTo>
                    <a:lnTo>
                      <a:pt x="407" y="153"/>
                    </a:lnTo>
                    <a:lnTo>
                      <a:pt x="404" y="150"/>
                    </a:lnTo>
                    <a:lnTo>
                      <a:pt x="395" y="146"/>
                    </a:lnTo>
                    <a:lnTo>
                      <a:pt x="387" y="147"/>
                    </a:lnTo>
                    <a:lnTo>
                      <a:pt x="370" y="140"/>
                    </a:lnTo>
                    <a:lnTo>
                      <a:pt x="348" y="138"/>
                    </a:lnTo>
                    <a:lnTo>
                      <a:pt x="347" y="137"/>
                    </a:lnTo>
                    <a:lnTo>
                      <a:pt x="344" y="136"/>
                    </a:lnTo>
                    <a:lnTo>
                      <a:pt x="344" y="134"/>
                    </a:lnTo>
                    <a:lnTo>
                      <a:pt x="349" y="127"/>
                    </a:lnTo>
                    <a:lnTo>
                      <a:pt x="351" y="126"/>
                    </a:lnTo>
                    <a:lnTo>
                      <a:pt x="351" y="119"/>
                    </a:lnTo>
                    <a:lnTo>
                      <a:pt x="341" y="119"/>
                    </a:lnTo>
                    <a:lnTo>
                      <a:pt x="333" y="127"/>
                    </a:lnTo>
                    <a:lnTo>
                      <a:pt x="324" y="126"/>
                    </a:lnTo>
                    <a:lnTo>
                      <a:pt x="323" y="124"/>
                    </a:lnTo>
                    <a:lnTo>
                      <a:pt x="321" y="122"/>
                    </a:lnTo>
                    <a:lnTo>
                      <a:pt x="321" y="120"/>
                    </a:lnTo>
                    <a:lnTo>
                      <a:pt x="324" y="102"/>
                    </a:lnTo>
                    <a:lnTo>
                      <a:pt x="324" y="96"/>
                    </a:lnTo>
                    <a:lnTo>
                      <a:pt x="310" y="91"/>
                    </a:lnTo>
                    <a:lnTo>
                      <a:pt x="309" y="85"/>
                    </a:lnTo>
                    <a:lnTo>
                      <a:pt x="309" y="78"/>
                    </a:lnTo>
                    <a:lnTo>
                      <a:pt x="310" y="70"/>
                    </a:lnTo>
                    <a:lnTo>
                      <a:pt x="316" y="63"/>
                    </a:lnTo>
                    <a:lnTo>
                      <a:pt x="311" y="36"/>
                    </a:lnTo>
                    <a:lnTo>
                      <a:pt x="306" y="26"/>
                    </a:lnTo>
                    <a:lnTo>
                      <a:pt x="304" y="35"/>
                    </a:lnTo>
                    <a:lnTo>
                      <a:pt x="296" y="43"/>
                    </a:lnTo>
                    <a:lnTo>
                      <a:pt x="289" y="48"/>
                    </a:lnTo>
                    <a:lnTo>
                      <a:pt x="289" y="49"/>
                    </a:lnTo>
                    <a:lnTo>
                      <a:pt x="278" y="48"/>
                    </a:lnTo>
                    <a:lnTo>
                      <a:pt x="263" y="59"/>
                    </a:lnTo>
                    <a:lnTo>
                      <a:pt x="261" y="60"/>
                    </a:lnTo>
                    <a:lnTo>
                      <a:pt x="261" y="59"/>
                    </a:lnTo>
                    <a:lnTo>
                      <a:pt x="260" y="57"/>
                    </a:lnTo>
                    <a:lnTo>
                      <a:pt x="257" y="53"/>
                    </a:lnTo>
                    <a:lnTo>
                      <a:pt x="244" y="39"/>
                    </a:lnTo>
                    <a:lnTo>
                      <a:pt x="243" y="39"/>
                    </a:lnTo>
                    <a:lnTo>
                      <a:pt x="243" y="38"/>
                    </a:lnTo>
                    <a:lnTo>
                      <a:pt x="242" y="38"/>
                    </a:lnTo>
                    <a:lnTo>
                      <a:pt x="236" y="48"/>
                    </a:lnTo>
                    <a:lnTo>
                      <a:pt x="225" y="71"/>
                    </a:lnTo>
                    <a:lnTo>
                      <a:pt x="220" y="76"/>
                    </a:lnTo>
                    <a:lnTo>
                      <a:pt x="213" y="69"/>
                    </a:lnTo>
                    <a:lnTo>
                      <a:pt x="207" y="69"/>
                    </a:lnTo>
                    <a:lnTo>
                      <a:pt x="205" y="70"/>
                    </a:lnTo>
                    <a:lnTo>
                      <a:pt x="204" y="70"/>
                    </a:lnTo>
                    <a:lnTo>
                      <a:pt x="204" y="69"/>
                    </a:lnTo>
                    <a:lnTo>
                      <a:pt x="203" y="67"/>
                    </a:lnTo>
                    <a:lnTo>
                      <a:pt x="198" y="64"/>
                    </a:lnTo>
                    <a:lnTo>
                      <a:pt x="197" y="63"/>
                    </a:lnTo>
                    <a:lnTo>
                      <a:pt x="193" y="62"/>
                    </a:lnTo>
                    <a:lnTo>
                      <a:pt x="173" y="64"/>
                    </a:lnTo>
                    <a:lnTo>
                      <a:pt x="172" y="66"/>
                    </a:lnTo>
                    <a:lnTo>
                      <a:pt x="170" y="69"/>
                    </a:lnTo>
                    <a:lnTo>
                      <a:pt x="169" y="69"/>
                    </a:lnTo>
                    <a:lnTo>
                      <a:pt x="155" y="62"/>
                    </a:lnTo>
                    <a:lnTo>
                      <a:pt x="154" y="60"/>
                    </a:lnTo>
                    <a:lnTo>
                      <a:pt x="153" y="62"/>
                    </a:lnTo>
                    <a:lnTo>
                      <a:pt x="147" y="56"/>
                    </a:lnTo>
                    <a:lnTo>
                      <a:pt x="137" y="53"/>
                    </a:lnTo>
                    <a:lnTo>
                      <a:pt x="130" y="53"/>
                    </a:lnTo>
                    <a:lnTo>
                      <a:pt x="127" y="52"/>
                    </a:lnTo>
                    <a:lnTo>
                      <a:pt x="116" y="49"/>
                    </a:lnTo>
                    <a:lnTo>
                      <a:pt x="115" y="49"/>
                    </a:lnTo>
                    <a:lnTo>
                      <a:pt x="115" y="46"/>
                    </a:lnTo>
                    <a:lnTo>
                      <a:pt x="116" y="43"/>
                    </a:lnTo>
                    <a:lnTo>
                      <a:pt x="117" y="42"/>
                    </a:lnTo>
                    <a:lnTo>
                      <a:pt x="120" y="41"/>
                    </a:lnTo>
                    <a:lnTo>
                      <a:pt x="123" y="38"/>
                    </a:lnTo>
                    <a:lnTo>
                      <a:pt x="126" y="32"/>
                    </a:lnTo>
                    <a:lnTo>
                      <a:pt x="129" y="21"/>
                    </a:lnTo>
                    <a:lnTo>
                      <a:pt x="129" y="1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45" name="Freeform 273">
                <a:extLst>
                  <a:ext uri="{FF2B5EF4-FFF2-40B4-BE49-F238E27FC236}">
                    <a16:creationId xmlns:a16="http://schemas.microsoft.com/office/drawing/2014/main" id="{5E1B5B20-01EB-6775-8F5A-F012447E48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4" y="884"/>
                <a:ext cx="101" cy="163"/>
              </a:xfrm>
              <a:custGeom>
                <a:avLst/>
                <a:gdLst>
                  <a:gd name="T0" fmla="*/ 267 w 405"/>
                  <a:gd name="T1" fmla="*/ 17 h 655"/>
                  <a:gd name="T2" fmla="*/ 257 w 405"/>
                  <a:gd name="T3" fmla="*/ 55 h 655"/>
                  <a:gd name="T4" fmla="*/ 250 w 405"/>
                  <a:gd name="T5" fmla="*/ 63 h 655"/>
                  <a:gd name="T6" fmla="*/ 205 w 405"/>
                  <a:gd name="T7" fmla="*/ 78 h 655"/>
                  <a:gd name="T8" fmla="*/ 178 w 405"/>
                  <a:gd name="T9" fmla="*/ 74 h 655"/>
                  <a:gd name="T10" fmla="*/ 148 w 405"/>
                  <a:gd name="T11" fmla="*/ 67 h 655"/>
                  <a:gd name="T12" fmla="*/ 138 w 405"/>
                  <a:gd name="T13" fmla="*/ 49 h 655"/>
                  <a:gd name="T14" fmla="*/ 125 w 405"/>
                  <a:gd name="T15" fmla="*/ 30 h 655"/>
                  <a:gd name="T16" fmla="*/ 87 w 405"/>
                  <a:gd name="T17" fmla="*/ 39 h 655"/>
                  <a:gd name="T18" fmla="*/ 41 w 405"/>
                  <a:gd name="T19" fmla="*/ 41 h 655"/>
                  <a:gd name="T20" fmla="*/ 18 w 405"/>
                  <a:gd name="T21" fmla="*/ 90 h 655"/>
                  <a:gd name="T22" fmla="*/ 42 w 405"/>
                  <a:gd name="T23" fmla="*/ 115 h 655"/>
                  <a:gd name="T24" fmla="*/ 65 w 405"/>
                  <a:gd name="T25" fmla="*/ 160 h 655"/>
                  <a:gd name="T26" fmla="*/ 46 w 405"/>
                  <a:gd name="T27" fmla="*/ 180 h 655"/>
                  <a:gd name="T28" fmla="*/ 27 w 405"/>
                  <a:gd name="T29" fmla="*/ 179 h 655"/>
                  <a:gd name="T30" fmla="*/ 7 w 405"/>
                  <a:gd name="T31" fmla="*/ 200 h 655"/>
                  <a:gd name="T32" fmla="*/ 36 w 405"/>
                  <a:gd name="T33" fmla="*/ 247 h 655"/>
                  <a:gd name="T34" fmla="*/ 94 w 405"/>
                  <a:gd name="T35" fmla="*/ 239 h 655"/>
                  <a:gd name="T36" fmla="*/ 95 w 405"/>
                  <a:gd name="T37" fmla="*/ 296 h 655"/>
                  <a:gd name="T38" fmla="*/ 52 w 405"/>
                  <a:gd name="T39" fmla="*/ 328 h 655"/>
                  <a:gd name="T40" fmla="*/ 56 w 405"/>
                  <a:gd name="T41" fmla="*/ 369 h 655"/>
                  <a:gd name="T42" fmla="*/ 66 w 405"/>
                  <a:gd name="T43" fmla="*/ 381 h 655"/>
                  <a:gd name="T44" fmla="*/ 129 w 405"/>
                  <a:gd name="T45" fmla="*/ 452 h 655"/>
                  <a:gd name="T46" fmla="*/ 176 w 405"/>
                  <a:gd name="T47" fmla="*/ 510 h 655"/>
                  <a:gd name="T48" fmla="*/ 158 w 405"/>
                  <a:gd name="T49" fmla="*/ 527 h 655"/>
                  <a:gd name="T50" fmla="*/ 155 w 405"/>
                  <a:gd name="T51" fmla="*/ 550 h 655"/>
                  <a:gd name="T52" fmla="*/ 148 w 405"/>
                  <a:gd name="T53" fmla="*/ 591 h 655"/>
                  <a:gd name="T54" fmla="*/ 166 w 405"/>
                  <a:gd name="T55" fmla="*/ 606 h 655"/>
                  <a:gd name="T56" fmla="*/ 186 w 405"/>
                  <a:gd name="T57" fmla="*/ 622 h 655"/>
                  <a:gd name="T58" fmla="*/ 211 w 405"/>
                  <a:gd name="T59" fmla="*/ 634 h 655"/>
                  <a:gd name="T60" fmla="*/ 254 w 405"/>
                  <a:gd name="T61" fmla="*/ 632 h 655"/>
                  <a:gd name="T62" fmla="*/ 302 w 405"/>
                  <a:gd name="T63" fmla="*/ 655 h 655"/>
                  <a:gd name="T64" fmla="*/ 296 w 405"/>
                  <a:gd name="T65" fmla="*/ 642 h 655"/>
                  <a:gd name="T66" fmla="*/ 321 w 405"/>
                  <a:gd name="T67" fmla="*/ 642 h 655"/>
                  <a:gd name="T68" fmla="*/ 351 w 405"/>
                  <a:gd name="T69" fmla="*/ 630 h 655"/>
                  <a:gd name="T70" fmla="*/ 324 w 405"/>
                  <a:gd name="T71" fmla="*/ 574 h 655"/>
                  <a:gd name="T72" fmla="*/ 344 w 405"/>
                  <a:gd name="T73" fmla="*/ 548 h 655"/>
                  <a:gd name="T74" fmla="*/ 367 w 405"/>
                  <a:gd name="T75" fmla="*/ 549 h 655"/>
                  <a:gd name="T76" fmla="*/ 360 w 405"/>
                  <a:gd name="T77" fmla="*/ 517 h 655"/>
                  <a:gd name="T78" fmla="*/ 324 w 405"/>
                  <a:gd name="T79" fmla="*/ 464 h 655"/>
                  <a:gd name="T80" fmla="*/ 345 w 405"/>
                  <a:gd name="T81" fmla="*/ 446 h 655"/>
                  <a:gd name="T82" fmla="*/ 338 w 405"/>
                  <a:gd name="T83" fmla="*/ 433 h 655"/>
                  <a:gd name="T84" fmla="*/ 348 w 405"/>
                  <a:gd name="T85" fmla="*/ 402 h 655"/>
                  <a:gd name="T86" fmla="*/ 328 w 405"/>
                  <a:gd name="T87" fmla="*/ 380 h 655"/>
                  <a:gd name="T88" fmla="*/ 291 w 405"/>
                  <a:gd name="T89" fmla="*/ 370 h 655"/>
                  <a:gd name="T90" fmla="*/ 293 w 405"/>
                  <a:gd name="T91" fmla="*/ 323 h 655"/>
                  <a:gd name="T92" fmla="*/ 324 w 405"/>
                  <a:gd name="T93" fmla="*/ 317 h 655"/>
                  <a:gd name="T94" fmla="*/ 352 w 405"/>
                  <a:gd name="T95" fmla="*/ 288 h 655"/>
                  <a:gd name="T96" fmla="*/ 352 w 405"/>
                  <a:gd name="T97" fmla="*/ 271 h 655"/>
                  <a:gd name="T98" fmla="*/ 330 w 405"/>
                  <a:gd name="T99" fmla="*/ 234 h 655"/>
                  <a:gd name="T100" fmla="*/ 362 w 405"/>
                  <a:gd name="T101" fmla="*/ 221 h 655"/>
                  <a:gd name="T102" fmla="*/ 376 w 405"/>
                  <a:gd name="T103" fmla="*/ 187 h 655"/>
                  <a:gd name="T104" fmla="*/ 380 w 405"/>
                  <a:gd name="T105" fmla="*/ 173 h 655"/>
                  <a:gd name="T106" fmla="*/ 395 w 405"/>
                  <a:gd name="T107" fmla="*/ 161 h 655"/>
                  <a:gd name="T108" fmla="*/ 401 w 405"/>
                  <a:gd name="T109" fmla="*/ 129 h 655"/>
                  <a:gd name="T110" fmla="*/ 391 w 405"/>
                  <a:gd name="T111" fmla="*/ 108 h 655"/>
                  <a:gd name="T112" fmla="*/ 388 w 405"/>
                  <a:gd name="T113" fmla="*/ 92 h 655"/>
                  <a:gd name="T114" fmla="*/ 333 w 405"/>
                  <a:gd name="T115" fmla="*/ 95 h 655"/>
                  <a:gd name="T116" fmla="*/ 321 w 405"/>
                  <a:gd name="T117" fmla="*/ 48 h 655"/>
                  <a:gd name="T118" fmla="*/ 302 w 405"/>
                  <a:gd name="T119" fmla="*/ 24 h 6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05" h="655">
                    <a:moveTo>
                      <a:pt x="309" y="2"/>
                    </a:moveTo>
                    <a:lnTo>
                      <a:pt x="306" y="0"/>
                    </a:lnTo>
                    <a:lnTo>
                      <a:pt x="299" y="0"/>
                    </a:lnTo>
                    <a:lnTo>
                      <a:pt x="292" y="3"/>
                    </a:lnTo>
                    <a:lnTo>
                      <a:pt x="274" y="3"/>
                    </a:lnTo>
                    <a:lnTo>
                      <a:pt x="272" y="6"/>
                    </a:lnTo>
                    <a:lnTo>
                      <a:pt x="267" y="17"/>
                    </a:lnTo>
                    <a:lnTo>
                      <a:pt x="266" y="25"/>
                    </a:lnTo>
                    <a:lnTo>
                      <a:pt x="263" y="31"/>
                    </a:lnTo>
                    <a:lnTo>
                      <a:pt x="257" y="35"/>
                    </a:lnTo>
                    <a:lnTo>
                      <a:pt x="259" y="36"/>
                    </a:lnTo>
                    <a:lnTo>
                      <a:pt x="259" y="38"/>
                    </a:lnTo>
                    <a:lnTo>
                      <a:pt x="257" y="48"/>
                    </a:lnTo>
                    <a:lnTo>
                      <a:pt x="257" y="55"/>
                    </a:lnTo>
                    <a:lnTo>
                      <a:pt x="256" y="55"/>
                    </a:lnTo>
                    <a:lnTo>
                      <a:pt x="256" y="56"/>
                    </a:lnTo>
                    <a:lnTo>
                      <a:pt x="254" y="57"/>
                    </a:lnTo>
                    <a:lnTo>
                      <a:pt x="254" y="59"/>
                    </a:lnTo>
                    <a:lnTo>
                      <a:pt x="252" y="62"/>
                    </a:lnTo>
                    <a:lnTo>
                      <a:pt x="252" y="63"/>
                    </a:lnTo>
                    <a:lnTo>
                      <a:pt x="250" y="63"/>
                    </a:lnTo>
                    <a:lnTo>
                      <a:pt x="235" y="80"/>
                    </a:lnTo>
                    <a:lnTo>
                      <a:pt x="223" y="83"/>
                    </a:lnTo>
                    <a:lnTo>
                      <a:pt x="219" y="83"/>
                    </a:lnTo>
                    <a:lnTo>
                      <a:pt x="212" y="76"/>
                    </a:lnTo>
                    <a:lnTo>
                      <a:pt x="211" y="76"/>
                    </a:lnTo>
                    <a:lnTo>
                      <a:pt x="207" y="77"/>
                    </a:lnTo>
                    <a:lnTo>
                      <a:pt x="205" y="78"/>
                    </a:lnTo>
                    <a:lnTo>
                      <a:pt x="200" y="78"/>
                    </a:lnTo>
                    <a:lnTo>
                      <a:pt x="199" y="77"/>
                    </a:lnTo>
                    <a:lnTo>
                      <a:pt x="196" y="73"/>
                    </a:lnTo>
                    <a:lnTo>
                      <a:pt x="189" y="67"/>
                    </a:lnTo>
                    <a:lnTo>
                      <a:pt x="185" y="70"/>
                    </a:lnTo>
                    <a:lnTo>
                      <a:pt x="179" y="73"/>
                    </a:lnTo>
                    <a:lnTo>
                      <a:pt x="178" y="74"/>
                    </a:lnTo>
                    <a:lnTo>
                      <a:pt x="172" y="77"/>
                    </a:lnTo>
                    <a:lnTo>
                      <a:pt x="172" y="78"/>
                    </a:lnTo>
                    <a:lnTo>
                      <a:pt x="165" y="78"/>
                    </a:lnTo>
                    <a:lnTo>
                      <a:pt x="161" y="74"/>
                    </a:lnTo>
                    <a:lnTo>
                      <a:pt x="148" y="69"/>
                    </a:lnTo>
                    <a:lnTo>
                      <a:pt x="147" y="69"/>
                    </a:lnTo>
                    <a:lnTo>
                      <a:pt x="148" y="67"/>
                    </a:lnTo>
                    <a:lnTo>
                      <a:pt x="155" y="48"/>
                    </a:lnTo>
                    <a:lnTo>
                      <a:pt x="155" y="42"/>
                    </a:lnTo>
                    <a:lnTo>
                      <a:pt x="154" y="42"/>
                    </a:lnTo>
                    <a:lnTo>
                      <a:pt x="148" y="43"/>
                    </a:lnTo>
                    <a:lnTo>
                      <a:pt x="145" y="49"/>
                    </a:lnTo>
                    <a:lnTo>
                      <a:pt x="141" y="50"/>
                    </a:lnTo>
                    <a:lnTo>
                      <a:pt x="138" y="49"/>
                    </a:lnTo>
                    <a:lnTo>
                      <a:pt x="137" y="48"/>
                    </a:lnTo>
                    <a:lnTo>
                      <a:pt x="134" y="43"/>
                    </a:lnTo>
                    <a:lnTo>
                      <a:pt x="134" y="41"/>
                    </a:lnTo>
                    <a:lnTo>
                      <a:pt x="133" y="39"/>
                    </a:lnTo>
                    <a:lnTo>
                      <a:pt x="133" y="38"/>
                    </a:lnTo>
                    <a:lnTo>
                      <a:pt x="129" y="35"/>
                    </a:lnTo>
                    <a:lnTo>
                      <a:pt x="125" y="30"/>
                    </a:lnTo>
                    <a:lnTo>
                      <a:pt x="120" y="28"/>
                    </a:lnTo>
                    <a:lnTo>
                      <a:pt x="115" y="28"/>
                    </a:lnTo>
                    <a:lnTo>
                      <a:pt x="108" y="32"/>
                    </a:lnTo>
                    <a:lnTo>
                      <a:pt x="103" y="35"/>
                    </a:lnTo>
                    <a:lnTo>
                      <a:pt x="102" y="36"/>
                    </a:lnTo>
                    <a:lnTo>
                      <a:pt x="99" y="36"/>
                    </a:lnTo>
                    <a:lnTo>
                      <a:pt x="87" y="39"/>
                    </a:lnTo>
                    <a:lnTo>
                      <a:pt x="73" y="39"/>
                    </a:lnTo>
                    <a:lnTo>
                      <a:pt x="49" y="35"/>
                    </a:lnTo>
                    <a:lnTo>
                      <a:pt x="43" y="35"/>
                    </a:lnTo>
                    <a:lnTo>
                      <a:pt x="43" y="36"/>
                    </a:lnTo>
                    <a:lnTo>
                      <a:pt x="42" y="36"/>
                    </a:lnTo>
                    <a:lnTo>
                      <a:pt x="42" y="39"/>
                    </a:lnTo>
                    <a:lnTo>
                      <a:pt x="41" y="41"/>
                    </a:lnTo>
                    <a:lnTo>
                      <a:pt x="41" y="45"/>
                    </a:lnTo>
                    <a:lnTo>
                      <a:pt x="35" y="57"/>
                    </a:lnTo>
                    <a:lnTo>
                      <a:pt x="28" y="81"/>
                    </a:lnTo>
                    <a:lnTo>
                      <a:pt x="27" y="84"/>
                    </a:lnTo>
                    <a:lnTo>
                      <a:pt x="21" y="88"/>
                    </a:lnTo>
                    <a:lnTo>
                      <a:pt x="20" y="88"/>
                    </a:lnTo>
                    <a:lnTo>
                      <a:pt x="18" y="90"/>
                    </a:lnTo>
                    <a:lnTo>
                      <a:pt x="20" y="91"/>
                    </a:lnTo>
                    <a:lnTo>
                      <a:pt x="22" y="95"/>
                    </a:lnTo>
                    <a:lnTo>
                      <a:pt x="27" y="98"/>
                    </a:lnTo>
                    <a:lnTo>
                      <a:pt x="31" y="100"/>
                    </a:lnTo>
                    <a:lnTo>
                      <a:pt x="38" y="106"/>
                    </a:lnTo>
                    <a:lnTo>
                      <a:pt x="39" y="112"/>
                    </a:lnTo>
                    <a:lnTo>
                      <a:pt x="42" y="115"/>
                    </a:lnTo>
                    <a:lnTo>
                      <a:pt x="48" y="129"/>
                    </a:lnTo>
                    <a:lnTo>
                      <a:pt x="50" y="140"/>
                    </a:lnTo>
                    <a:lnTo>
                      <a:pt x="53" y="145"/>
                    </a:lnTo>
                    <a:lnTo>
                      <a:pt x="55" y="150"/>
                    </a:lnTo>
                    <a:lnTo>
                      <a:pt x="59" y="154"/>
                    </a:lnTo>
                    <a:lnTo>
                      <a:pt x="63" y="160"/>
                    </a:lnTo>
                    <a:lnTo>
                      <a:pt x="65" y="160"/>
                    </a:lnTo>
                    <a:lnTo>
                      <a:pt x="63" y="165"/>
                    </a:lnTo>
                    <a:lnTo>
                      <a:pt x="63" y="169"/>
                    </a:lnTo>
                    <a:lnTo>
                      <a:pt x="60" y="172"/>
                    </a:lnTo>
                    <a:lnTo>
                      <a:pt x="58" y="176"/>
                    </a:lnTo>
                    <a:lnTo>
                      <a:pt x="56" y="177"/>
                    </a:lnTo>
                    <a:lnTo>
                      <a:pt x="53" y="177"/>
                    </a:lnTo>
                    <a:lnTo>
                      <a:pt x="46" y="180"/>
                    </a:lnTo>
                    <a:lnTo>
                      <a:pt x="45" y="180"/>
                    </a:lnTo>
                    <a:lnTo>
                      <a:pt x="41" y="179"/>
                    </a:lnTo>
                    <a:lnTo>
                      <a:pt x="39" y="179"/>
                    </a:lnTo>
                    <a:lnTo>
                      <a:pt x="38" y="177"/>
                    </a:lnTo>
                    <a:lnTo>
                      <a:pt x="32" y="175"/>
                    </a:lnTo>
                    <a:lnTo>
                      <a:pt x="31" y="175"/>
                    </a:lnTo>
                    <a:lnTo>
                      <a:pt x="27" y="179"/>
                    </a:lnTo>
                    <a:lnTo>
                      <a:pt x="24" y="180"/>
                    </a:lnTo>
                    <a:lnTo>
                      <a:pt x="24" y="183"/>
                    </a:lnTo>
                    <a:lnTo>
                      <a:pt x="22" y="186"/>
                    </a:lnTo>
                    <a:lnTo>
                      <a:pt x="17" y="193"/>
                    </a:lnTo>
                    <a:lnTo>
                      <a:pt x="10" y="198"/>
                    </a:lnTo>
                    <a:lnTo>
                      <a:pt x="8" y="198"/>
                    </a:lnTo>
                    <a:lnTo>
                      <a:pt x="7" y="200"/>
                    </a:lnTo>
                    <a:lnTo>
                      <a:pt x="4" y="200"/>
                    </a:lnTo>
                    <a:lnTo>
                      <a:pt x="4" y="232"/>
                    </a:lnTo>
                    <a:lnTo>
                      <a:pt x="0" y="237"/>
                    </a:lnTo>
                    <a:lnTo>
                      <a:pt x="4" y="243"/>
                    </a:lnTo>
                    <a:lnTo>
                      <a:pt x="32" y="246"/>
                    </a:lnTo>
                    <a:lnTo>
                      <a:pt x="35" y="247"/>
                    </a:lnTo>
                    <a:lnTo>
                      <a:pt x="36" y="247"/>
                    </a:lnTo>
                    <a:lnTo>
                      <a:pt x="39" y="242"/>
                    </a:lnTo>
                    <a:lnTo>
                      <a:pt x="45" y="239"/>
                    </a:lnTo>
                    <a:lnTo>
                      <a:pt x="74" y="232"/>
                    </a:lnTo>
                    <a:lnTo>
                      <a:pt x="85" y="236"/>
                    </a:lnTo>
                    <a:lnTo>
                      <a:pt x="88" y="239"/>
                    </a:lnTo>
                    <a:lnTo>
                      <a:pt x="91" y="240"/>
                    </a:lnTo>
                    <a:lnTo>
                      <a:pt x="94" y="239"/>
                    </a:lnTo>
                    <a:lnTo>
                      <a:pt x="95" y="239"/>
                    </a:lnTo>
                    <a:lnTo>
                      <a:pt x="110" y="271"/>
                    </a:lnTo>
                    <a:lnTo>
                      <a:pt x="112" y="275"/>
                    </a:lnTo>
                    <a:lnTo>
                      <a:pt x="110" y="281"/>
                    </a:lnTo>
                    <a:lnTo>
                      <a:pt x="108" y="285"/>
                    </a:lnTo>
                    <a:lnTo>
                      <a:pt x="103" y="288"/>
                    </a:lnTo>
                    <a:lnTo>
                      <a:pt x="95" y="296"/>
                    </a:lnTo>
                    <a:lnTo>
                      <a:pt x="85" y="299"/>
                    </a:lnTo>
                    <a:lnTo>
                      <a:pt x="77" y="299"/>
                    </a:lnTo>
                    <a:lnTo>
                      <a:pt x="69" y="298"/>
                    </a:lnTo>
                    <a:lnTo>
                      <a:pt x="66" y="298"/>
                    </a:lnTo>
                    <a:lnTo>
                      <a:pt x="66" y="299"/>
                    </a:lnTo>
                    <a:lnTo>
                      <a:pt x="62" y="310"/>
                    </a:lnTo>
                    <a:lnTo>
                      <a:pt x="52" y="328"/>
                    </a:lnTo>
                    <a:lnTo>
                      <a:pt x="50" y="330"/>
                    </a:lnTo>
                    <a:lnTo>
                      <a:pt x="49" y="335"/>
                    </a:lnTo>
                    <a:lnTo>
                      <a:pt x="50" y="341"/>
                    </a:lnTo>
                    <a:lnTo>
                      <a:pt x="45" y="366"/>
                    </a:lnTo>
                    <a:lnTo>
                      <a:pt x="48" y="366"/>
                    </a:lnTo>
                    <a:lnTo>
                      <a:pt x="55" y="369"/>
                    </a:lnTo>
                    <a:lnTo>
                      <a:pt x="56" y="369"/>
                    </a:lnTo>
                    <a:lnTo>
                      <a:pt x="59" y="370"/>
                    </a:lnTo>
                    <a:lnTo>
                      <a:pt x="60" y="370"/>
                    </a:lnTo>
                    <a:lnTo>
                      <a:pt x="62" y="371"/>
                    </a:lnTo>
                    <a:lnTo>
                      <a:pt x="63" y="374"/>
                    </a:lnTo>
                    <a:lnTo>
                      <a:pt x="65" y="376"/>
                    </a:lnTo>
                    <a:lnTo>
                      <a:pt x="65" y="377"/>
                    </a:lnTo>
                    <a:lnTo>
                      <a:pt x="66" y="381"/>
                    </a:lnTo>
                    <a:lnTo>
                      <a:pt x="65" y="383"/>
                    </a:lnTo>
                    <a:lnTo>
                      <a:pt x="87" y="404"/>
                    </a:lnTo>
                    <a:lnTo>
                      <a:pt x="89" y="409"/>
                    </a:lnTo>
                    <a:lnTo>
                      <a:pt x="101" y="413"/>
                    </a:lnTo>
                    <a:lnTo>
                      <a:pt x="108" y="431"/>
                    </a:lnTo>
                    <a:lnTo>
                      <a:pt x="119" y="431"/>
                    </a:lnTo>
                    <a:lnTo>
                      <a:pt x="129" y="452"/>
                    </a:lnTo>
                    <a:lnTo>
                      <a:pt x="120" y="472"/>
                    </a:lnTo>
                    <a:lnTo>
                      <a:pt x="122" y="474"/>
                    </a:lnTo>
                    <a:lnTo>
                      <a:pt x="165" y="483"/>
                    </a:lnTo>
                    <a:lnTo>
                      <a:pt x="166" y="483"/>
                    </a:lnTo>
                    <a:lnTo>
                      <a:pt x="168" y="485"/>
                    </a:lnTo>
                    <a:lnTo>
                      <a:pt x="178" y="503"/>
                    </a:lnTo>
                    <a:lnTo>
                      <a:pt x="176" y="510"/>
                    </a:lnTo>
                    <a:lnTo>
                      <a:pt x="169" y="510"/>
                    </a:lnTo>
                    <a:lnTo>
                      <a:pt x="168" y="517"/>
                    </a:lnTo>
                    <a:lnTo>
                      <a:pt x="166" y="518"/>
                    </a:lnTo>
                    <a:lnTo>
                      <a:pt x="156" y="517"/>
                    </a:lnTo>
                    <a:lnTo>
                      <a:pt x="155" y="517"/>
                    </a:lnTo>
                    <a:lnTo>
                      <a:pt x="158" y="525"/>
                    </a:lnTo>
                    <a:lnTo>
                      <a:pt x="158" y="527"/>
                    </a:lnTo>
                    <a:lnTo>
                      <a:pt x="155" y="542"/>
                    </a:lnTo>
                    <a:lnTo>
                      <a:pt x="155" y="543"/>
                    </a:lnTo>
                    <a:lnTo>
                      <a:pt x="152" y="545"/>
                    </a:lnTo>
                    <a:lnTo>
                      <a:pt x="151" y="545"/>
                    </a:lnTo>
                    <a:lnTo>
                      <a:pt x="151" y="546"/>
                    </a:lnTo>
                    <a:lnTo>
                      <a:pt x="152" y="549"/>
                    </a:lnTo>
                    <a:lnTo>
                      <a:pt x="155" y="550"/>
                    </a:lnTo>
                    <a:lnTo>
                      <a:pt x="158" y="559"/>
                    </a:lnTo>
                    <a:lnTo>
                      <a:pt x="152" y="575"/>
                    </a:lnTo>
                    <a:lnTo>
                      <a:pt x="151" y="578"/>
                    </a:lnTo>
                    <a:lnTo>
                      <a:pt x="148" y="581"/>
                    </a:lnTo>
                    <a:lnTo>
                      <a:pt x="145" y="585"/>
                    </a:lnTo>
                    <a:lnTo>
                      <a:pt x="144" y="589"/>
                    </a:lnTo>
                    <a:lnTo>
                      <a:pt x="148" y="591"/>
                    </a:lnTo>
                    <a:lnTo>
                      <a:pt x="168" y="599"/>
                    </a:lnTo>
                    <a:lnTo>
                      <a:pt x="169" y="599"/>
                    </a:lnTo>
                    <a:lnTo>
                      <a:pt x="171" y="601"/>
                    </a:lnTo>
                    <a:lnTo>
                      <a:pt x="172" y="601"/>
                    </a:lnTo>
                    <a:lnTo>
                      <a:pt x="172" y="602"/>
                    </a:lnTo>
                    <a:lnTo>
                      <a:pt x="169" y="603"/>
                    </a:lnTo>
                    <a:lnTo>
                      <a:pt x="166" y="606"/>
                    </a:lnTo>
                    <a:lnTo>
                      <a:pt x="166" y="610"/>
                    </a:lnTo>
                    <a:lnTo>
                      <a:pt x="172" y="616"/>
                    </a:lnTo>
                    <a:lnTo>
                      <a:pt x="173" y="619"/>
                    </a:lnTo>
                    <a:lnTo>
                      <a:pt x="175" y="620"/>
                    </a:lnTo>
                    <a:lnTo>
                      <a:pt x="176" y="620"/>
                    </a:lnTo>
                    <a:lnTo>
                      <a:pt x="185" y="622"/>
                    </a:lnTo>
                    <a:lnTo>
                      <a:pt x="186" y="622"/>
                    </a:lnTo>
                    <a:lnTo>
                      <a:pt x="192" y="623"/>
                    </a:lnTo>
                    <a:lnTo>
                      <a:pt x="193" y="625"/>
                    </a:lnTo>
                    <a:lnTo>
                      <a:pt x="194" y="625"/>
                    </a:lnTo>
                    <a:lnTo>
                      <a:pt x="201" y="632"/>
                    </a:lnTo>
                    <a:lnTo>
                      <a:pt x="204" y="632"/>
                    </a:lnTo>
                    <a:lnTo>
                      <a:pt x="209" y="634"/>
                    </a:lnTo>
                    <a:lnTo>
                      <a:pt x="211" y="634"/>
                    </a:lnTo>
                    <a:lnTo>
                      <a:pt x="218" y="633"/>
                    </a:lnTo>
                    <a:lnTo>
                      <a:pt x="219" y="632"/>
                    </a:lnTo>
                    <a:lnTo>
                      <a:pt x="222" y="630"/>
                    </a:lnTo>
                    <a:lnTo>
                      <a:pt x="226" y="626"/>
                    </a:lnTo>
                    <a:lnTo>
                      <a:pt x="226" y="625"/>
                    </a:lnTo>
                    <a:lnTo>
                      <a:pt x="228" y="625"/>
                    </a:lnTo>
                    <a:lnTo>
                      <a:pt x="254" y="632"/>
                    </a:lnTo>
                    <a:lnTo>
                      <a:pt x="256" y="632"/>
                    </a:lnTo>
                    <a:lnTo>
                      <a:pt x="278" y="640"/>
                    </a:lnTo>
                    <a:lnTo>
                      <a:pt x="281" y="640"/>
                    </a:lnTo>
                    <a:lnTo>
                      <a:pt x="282" y="644"/>
                    </a:lnTo>
                    <a:lnTo>
                      <a:pt x="282" y="645"/>
                    </a:lnTo>
                    <a:lnTo>
                      <a:pt x="283" y="647"/>
                    </a:lnTo>
                    <a:lnTo>
                      <a:pt x="302" y="655"/>
                    </a:lnTo>
                    <a:lnTo>
                      <a:pt x="303" y="649"/>
                    </a:lnTo>
                    <a:lnTo>
                      <a:pt x="307" y="649"/>
                    </a:lnTo>
                    <a:lnTo>
                      <a:pt x="306" y="645"/>
                    </a:lnTo>
                    <a:lnTo>
                      <a:pt x="300" y="642"/>
                    </a:lnTo>
                    <a:lnTo>
                      <a:pt x="299" y="642"/>
                    </a:lnTo>
                    <a:lnTo>
                      <a:pt x="298" y="644"/>
                    </a:lnTo>
                    <a:lnTo>
                      <a:pt x="296" y="642"/>
                    </a:lnTo>
                    <a:lnTo>
                      <a:pt x="298" y="633"/>
                    </a:lnTo>
                    <a:lnTo>
                      <a:pt x="299" y="633"/>
                    </a:lnTo>
                    <a:lnTo>
                      <a:pt x="306" y="630"/>
                    </a:lnTo>
                    <a:lnTo>
                      <a:pt x="317" y="630"/>
                    </a:lnTo>
                    <a:lnTo>
                      <a:pt x="317" y="634"/>
                    </a:lnTo>
                    <a:lnTo>
                      <a:pt x="320" y="638"/>
                    </a:lnTo>
                    <a:lnTo>
                      <a:pt x="321" y="642"/>
                    </a:lnTo>
                    <a:lnTo>
                      <a:pt x="324" y="645"/>
                    </a:lnTo>
                    <a:lnTo>
                      <a:pt x="331" y="651"/>
                    </a:lnTo>
                    <a:lnTo>
                      <a:pt x="333" y="651"/>
                    </a:lnTo>
                    <a:lnTo>
                      <a:pt x="339" y="649"/>
                    </a:lnTo>
                    <a:lnTo>
                      <a:pt x="341" y="629"/>
                    </a:lnTo>
                    <a:lnTo>
                      <a:pt x="345" y="630"/>
                    </a:lnTo>
                    <a:lnTo>
                      <a:pt x="351" y="630"/>
                    </a:lnTo>
                    <a:lnTo>
                      <a:pt x="379" y="620"/>
                    </a:lnTo>
                    <a:lnTo>
                      <a:pt x="379" y="619"/>
                    </a:lnTo>
                    <a:lnTo>
                      <a:pt x="376" y="613"/>
                    </a:lnTo>
                    <a:lnTo>
                      <a:pt x="341" y="587"/>
                    </a:lnTo>
                    <a:lnTo>
                      <a:pt x="339" y="582"/>
                    </a:lnTo>
                    <a:lnTo>
                      <a:pt x="334" y="577"/>
                    </a:lnTo>
                    <a:lnTo>
                      <a:pt x="324" y="574"/>
                    </a:lnTo>
                    <a:lnTo>
                      <a:pt x="326" y="573"/>
                    </a:lnTo>
                    <a:lnTo>
                      <a:pt x="326" y="570"/>
                    </a:lnTo>
                    <a:lnTo>
                      <a:pt x="341" y="556"/>
                    </a:lnTo>
                    <a:lnTo>
                      <a:pt x="345" y="553"/>
                    </a:lnTo>
                    <a:lnTo>
                      <a:pt x="345" y="552"/>
                    </a:lnTo>
                    <a:lnTo>
                      <a:pt x="344" y="552"/>
                    </a:lnTo>
                    <a:lnTo>
                      <a:pt x="344" y="548"/>
                    </a:lnTo>
                    <a:lnTo>
                      <a:pt x="356" y="548"/>
                    </a:lnTo>
                    <a:lnTo>
                      <a:pt x="356" y="546"/>
                    </a:lnTo>
                    <a:lnTo>
                      <a:pt x="359" y="546"/>
                    </a:lnTo>
                    <a:lnTo>
                      <a:pt x="362" y="543"/>
                    </a:lnTo>
                    <a:lnTo>
                      <a:pt x="365" y="546"/>
                    </a:lnTo>
                    <a:lnTo>
                      <a:pt x="366" y="549"/>
                    </a:lnTo>
                    <a:lnTo>
                      <a:pt x="367" y="549"/>
                    </a:lnTo>
                    <a:lnTo>
                      <a:pt x="370" y="553"/>
                    </a:lnTo>
                    <a:lnTo>
                      <a:pt x="377" y="549"/>
                    </a:lnTo>
                    <a:lnTo>
                      <a:pt x="381" y="548"/>
                    </a:lnTo>
                    <a:lnTo>
                      <a:pt x="377" y="541"/>
                    </a:lnTo>
                    <a:lnTo>
                      <a:pt x="366" y="527"/>
                    </a:lnTo>
                    <a:lnTo>
                      <a:pt x="365" y="522"/>
                    </a:lnTo>
                    <a:lnTo>
                      <a:pt x="360" y="517"/>
                    </a:lnTo>
                    <a:lnTo>
                      <a:pt x="360" y="511"/>
                    </a:lnTo>
                    <a:lnTo>
                      <a:pt x="359" y="500"/>
                    </a:lnTo>
                    <a:lnTo>
                      <a:pt x="351" y="495"/>
                    </a:lnTo>
                    <a:lnTo>
                      <a:pt x="346" y="495"/>
                    </a:lnTo>
                    <a:lnTo>
                      <a:pt x="336" y="483"/>
                    </a:lnTo>
                    <a:lnTo>
                      <a:pt x="326" y="465"/>
                    </a:lnTo>
                    <a:lnTo>
                      <a:pt x="324" y="464"/>
                    </a:lnTo>
                    <a:lnTo>
                      <a:pt x="320" y="461"/>
                    </a:lnTo>
                    <a:lnTo>
                      <a:pt x="317" y="448"/>
                    </a:lnTo>
                    <a:lnTo>
                      <a:pt x="317" y="438"/>
                    </a:lnTo>
                    <a:lnTo>
                      <a:pt x="330" y="437"/>
                    </a:lnTo>
                    <a:lnTo>
                      <a:pt x="339" y="438"/>
                    </a:lnTo>
                    <a:lnTo>
                      <a:pt x="344" y="443"/>
                    </a:lnTo>
                    <a:lnTo>
                      <a:pt x="345" y="446"/>
                    </a:lnTo>
                    <a:lnTo>
                      <a:pt x="349" y="450"/>
                    </a:lnTo>
                    <a:lnTo>
                      <a:pt x="351" y="448"/>
                    </a:lnTo>
                    <a:lnTo>
                      <a:pt x="353" y="444"/>
                    </a:lnTo>
                    <a:lnTo>
                      <a:pt x="353" y="443"/>
                    </a:lnTo>
                    <a:lnTo>
                      <a:pt x="346" y="438"/>
                    </a:lnTo>
                    <a:lnTo>
                      <a:pt x="342" y="437"/>
                    </a:lnTo>
                    <a:lnTo>
                      <a:pt x="338" y="433"/>
                    </a:lnTo>
                    <a:lnTo>
                      <a:pt x="336" y="433"/>
                    </a:lnTo>
                    <a:lnTo>
                      <a:pt x="339" y="428"/>
                    </a:lnTo>
                    <a:lnTo>
                      <a:pt x="341" y="426"/>
                    </a:lnTo>
                    <a:lnTo>
                      <a:pt x="342" y="422"/>
                    </a:lnTo>
                    <a:lnTo>
                      <a:pt x="342" y="415"/>
                    </a:lnTo>
                    <a:lnTo>
                      <a:pt x="344" y="405"/>
                    </a:lnTo>
                    <a:lnTo>
                      <a:pt x="348" y="402"/>
                    </a:lnTo>
                    <a:lnTo>
                      <a:pt x="349" y="402"/>
                    </a:lnTo>
                    <a:lnTo>
                      <a:pt x="349" y="401"/>
                    </a:lnTo>
                    <a:lnTo>
                      <a:pt x="345" y="400"/>
                    </a:lnTo>
                    <a:lnTo>
                      <a:pt x="345" y="398"/>
                    </a:lnTo>
                    <a:lnTo>
                      <a:pt x="330" y="383"/>
                    </a:lnTo>
                    <a:lnTo>
                      <a:pt x="330" y="381"/>
                    </a:lnTo>
                    <a:lnTo>
                      <a:pt x="328" y="380"/>
                    </a:lnTo>
                    <a:lnTo>
                      <a:pt x="328" y="378"/>
                    </a:lnTo>
                    <a:lnTo>
                      <a:pt x="324" y="376"/>
                    </a:lnTo>
                    <a:lnTo>
                      <a:pt x="323" y="374"/>
                    </a:lnTo>
                    <a:lnTo>
                      <a:pt x="317" y="374"/>
                    </a:lnTo>
                    <a:lnTo>
                      <a:pt x="317" y="376"/>
                    </a:lnTo>
                    <a:lnTo>
                      <a:pt x="316" y="376"/>
                    </a:lnTo>
                    <a:lnTo>
                      <a:pt x="291" y="370"/>
                    </a:lnTo>
                    <a:lnTo>
                      <a:pt x="281" y="370"/>
                    </a:lnTo>
                    <a:lnTo>
                      <a:pt x="278" y="363"/>
                    </a:lnTo>
                    <a:lnTo>
                      <a:pt x="278" y="361"/>
                    </a:lnTo>
                    <a:lnTo>
                      <a:pt x="272" y="330"/>
                    </a:lnTo>
                    <a:lnTo>
                      <a:pt x="272" y="328"/>
                    </a:lnTo>
                    <a:lnTo>
                      <a:pt x="274" y="327"/>
                    </a:lnTo>
                    <a:lnTo>
                      <a:pt x="293" y="323"/>
                    </a:lnTo>
                    <a:lnTo>
                      <a:pt x="309" y="328"/>
                    </a:lnTo>
                    <a:lnTo>
                      <a:pt x="310" y="328"/>
                    </a:lnTo>
                    <a:lnTo>
                      <a:pt x="312" y="327"/>
                    </a:lnTo>
                    <a:lnTo>
                      <a:pt x="320" y="323"/>
                    </a:lnTo>
                    <a:lnTo>
                      <a:pt x="323" y="320"/>
                    </a:lnTo>
                    <a:lnTo>
                      <a:pt x="323" y="318"/>
                    </a:lnTo>
                    <a:lnTo>
                      <a:pt x="324" y="317"/>
                    </a:lnTo>
                    <a:lnTo>
                      <a:pt x="324" y="314"/>
                    </a:lnTo>
                    <a:lnTo>
                      <a:pt x="326" y="306"/>
                    </a:lnTo>
                    <a:lnTo>
                      <a:pt x="330" y="298"/>
                    </a:lnTo>
                    <a:lnTo>
                      <a:pt x="333" y="295"/>
                    </a:lnTo>
                    <a:lnTo>
                      <a:pt x="336" y="295"/>
                    </a:lnTo>
                    <a:lnTo>
                      <a:pt x="351" y="288"/>
                    </a:lnTo>
                    <a:lnTo>
                      <a:pt x="352" y="288"/>
                    </a:lnTo>
                    <a:lnTo>
                      <a:pt x="352" y="287"/>
                    </a:lnTo>
                    <a:lnTo>
                      <a:pt x="355" y="288"/>
                    </a:lnTo>
                    <a:lnTo>
                      <a:pt x="355" y="281"/>
                    </a:lnTo>
                    <a:lnTo>
                      <a:pt x="358" y="275"/>
                    </a:lnTo>
                    <a:lnTo>
                      <a:pt x="356" y="274"/>
                    </a:lnTo>
                    <a:lnTo>
                      <a:pt x="356" y="271"/>
                    </a:lnTo>
                    <a:lnTo>
                      <a:pt x="352" y="271"/>
                    </a:lnTo>
                    <a:lnTo>
                      <a:pt x="352" y="270"/>
                    </a:lnTo>
                    <a:lnTo>
                      <a:pt x="346" y="263"/>
                    </a:lnTo>
                    <a:lnTo>
                      <a:pt x="344" y="256"/>
                    </a:lnTo>
                    <a:lnTo>
                      <a:pt x="342" y="249"/>
                    </a:lnTo>
                    <a:lnTo>
                      <a:pt x="334" y="247"/>
                    </a:lnTo>
                    <a:lnTo>
                      <a:pt x="331" y="247"/>
                    </a:lnTo>
                    <a:lnTo>
                      <a:pt x="330" y="234"/>
                    </a:lnTo>
                    <a:lnTo>
                      <a:pt x="330" y="231"/>
                    </a:lnTo>
                    <a:lnTo>
                      <a:pt x="336" y="231"/>
                    </a:lnTo>
                    <a:lnTo>
                      <a:pt x="336" y="229"/>
                    </a:lnTo>
                    <a:lnTo>
                      <a:pt x="338" y="225"/>
                    </a:lnTo>
                    <a:lnTo>
                      <a:pt x="336" y="221"/>
                    </a:lnTo>
                    <a:lnTo>
                      <a:pt x="342" y="220"/>
                    </a:lnTo>
                    <a:lnTo>
                      <a:pt x="362" y="221"/>
                    </a:lnTo>
                    <a:lnTo>
                      <a:pt x="365" y="224"/>
                    </a:lnTo>
                    <a:lnTo>
                      <a:pt x="365" y="225"/>
                    </a:lnTo>
                    <a:lnTo>
                      <a:pt x="379" y="234"/>
                    </a:lnTo>
                    <a:lnTo>
                      <a:pt x="379" y="227"/>
                    </a:lnTo>
                    <a:lnTo>
                      <a:pt x="367" y="201"/>
                    </a:lnTo>
                    <a:lnTo>
                      <a:pt x="367" y="198"/>
                    </a:lnTo>
                    <a:lnTo>
                      <a:pt x="376" y="187"/>
                    </a:lnTo>
                    <a:lnTo>
                      <a:pt x="376" y="179"/>
                    </a:lnTo>
                    <a:lnTo>
                      <a:pt x="374" y="172"/>
                    </a:lnTo>
                    <a:lnTo>
                      <a:pt x="374" y="170"/>
                    </a:lnTo>
                    <a:lnTo>
                      <a:pt x="379" y="169"/>
                    </a:lnTo>
                    <a:lnTo>
                      <a:pt x="379" y="170"/>
                    </a:lnTo>
                    <a:lnTo>
                      <a:pt x="380" y="172"/>
                    </a:lnTo>
                    <a:lnTo>
                      <a:pt x="380" y="173"/>
                    </a:lnTo>
                    <a:lnTo>
                      <a:pt x="381" y="173"/>
                    </a:lnTo>
                    <a:lnTo>
                      <a:pt x="384" y="172"/>
                    </a:lnTo>
                    <a:lnTo>
                      <a:pt x="390" y="170"/>
                    </a:lnTo>
                    <a:lnTo>
                      <a:pt x="395" y="164"/>
                    </a:lnTo>
                    <a:lnTo>
                      <a:pt x="397" y="164"/>
                    </a:lnTo>
                    <a:lnTo>
                      <a:pt x="397" y="162"/>
                    </a:lnTo>
                    <a:lnTo>
                      <a:pt x="395" y="161"/>
                    </a:lnTo>
                    <a:lnTo>
                      <a:pt x="395" y="157"/>
                    </a:lnTo>
                    <a:lnTo>
                      <a:pt x="395" y="155"/>
                    </a:lnTo>
                    <a:lnTo>
                      <a:pt x="390" y="148"/>
                    </a:lnTo>
                    <a:lnTo>
                      <a:pt x="386" y="145"/>
                    </a:lnTo>
                    <a:lnTo>
                      <a:pt x="388" y="144"/>
                    </a:lnTo>
                    <a:lnTo>
                      <a:pt x="393" y="140"/>
                    </a:lnTo>
                    <a:lnTo>
                      <a:pt x="401" y="129"/>
                    </a:lnTo>
                    <a:lnTo>
                      <a:pt x="404" y="119"/>
                    </a:lnTo>
                    <a:lnTo>
                      <a:pt x="401" y="119"/>
                    </a:lnTo>
                    <a:lnTo>
                      <a:pt x="400" y="117"/>
                    </a:lnTo>
                    <a:lnTo>
                      <a:pt x="397" y="117"/>
                    </a:lnTo>
                    <a:lnTo>
                      <a:pt x="393" y="115"/>
                    </a:lnTo>
                    <a:lnTo>
                      <a:pt x="391" y="113"/>
                    </a:lnTo>
                    <a:lnTo>
                      <a:pt x="391" y="108"/>
                    </a:lnTo>
                    <a:lnTo>
                      <a:pt x="394" y="108"/>
                    </a:lnTo>
                    <a:lnTo>
                      <a:pt x="395" y="109"/>
                    </a:lnTo>
                    <a:lnTo>
                      <a:pt x="398" y="110"/>
                    </a:lnTo>
                    <a:lnTo>
                      <a:pt x="405" y="110"/>
                    </a:lnTo>
                    <a:lnTo>
                      <a:pt x="405" y="109"/>
                    </a:lnTo>
                    <a:lnTo>
                      <a:pt x="395" y="97"/>
                    </a:lnTo>
                    <a:lnTo>
                      <a:pt x="388" y="92"/>
                    </a:lnTo>
                    <a:lnTo>
                      <a:pt x="383" y="94"/>
                    </a:lnTo>
                    <a:lnTo>
                      <a:pt x="381" y="95"/>
                    </a:lnTo>
                    <a:lnTo>
                      <a:pt x="358" y="95"/>
                    </a:lnTo>
                    <a:lnTo>
                      <a:pt x="358" y="94"/>
                    </a:lnTo>
                    <a:lnTo>
                      <a:pt x="355" y="94"/>
                    </a:lnTo>
                    <a:lnTo>
                      <a:pt x="346" y="95"/>
                    </a:lnTo>
                    <a:lnTo>
                      <a:pt x="333" y="95"/>
                    </a:lnTo>
                    <a:lnTo>
                      <a:pt x="334" y="94"/>
                    </a:lnTo>
                    <a:lnTo>
                      <a:pt x="339" y="70"/>
                    </a:lnTo>
                    <a:lnTo>
                      <a:pt x="338" y="57"/>
                    </a:lnTo>
                    <a:lnTo>
                      <a:pt x="338" y="56"/>
                    </a:lnTo>
                    <a:lnTo>
                      <a:pt x="334" y="52"/>
                    </a:lnTo>
                    <a:lnTo>
                      <a:pt x="323" y="49"/>
                    </a:lnTo>
                    <a:lnTo>
                      <a:pt x="321" y="48"/>
                    </a:lnTo>
                    <a:lnTo>
                      <a:pt x="307" y="45"/>
                    </a:lnTo>
                    <a:lnTo>
                      <a:pt x="306" y="43"/>
                    </a:lnTo>
                    <a:lnTo>
                      <a:pt x="302" y="43"/>
                    </a:lnTo>
                    <a:lnTo>
                      <a:pt x="306" y="35"/>
                    </a:lnTo>
                    <a:lnTo>
                      <a:pt x="306" y="23"/>
                    </a:lnTo>
                    <a:lnTo>
                      <a:pt x="305" y="23"/>
                    </a:lnTo>
                    <a:lnTo>
                      <a:pt x="302" y="24"/>
                    </a:lnTo>
                    <a:lnTo>
                      <a:pt x="300" y="21"/>
                    </a:lnTo>
                    <a:lnTo>
                      <a:pt x="300" y="18"/>
                    </a:lnTo>
                    <a:lnTo>
                      <a:pt x="303" y="10"/>
                    </a:lnTo>
                    <a:lnTo>
                      <a:pt x="306" y="7"/>
                    </a:lnTo>
                    <a:lnTo>
                      <a:pt x="309" y="6"/>
                    </a:lnTo>
                    <a:lnTo>
                      <a:pt x="309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46" name="Freeform 274">
                <a:extLst>
                  <a:ext uri="{FF2B5EF4-FFF2-40B4-BE49-F238E27FC236}">
                    <a16:creationId xmlns:a16="http://schemas.microsoft.com/office/drawing/2014/main" id="{8B492721-10CE-B1D5-00B9-57290C01BE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1" y="975"/>
                <a:ext cx="103" cy="87"/>
              </a:xfrm>
              <a:custGeom>
                <a:avLst/>
                <a:gdLst>
                  <a:gd name="T0" fmla="*/ 228 w 412"/>
                  <a:gd name="T1" fmla="*/ 20 h 348"/>
                  <a:gd name="T2" fmla="*/ 233 w 412"/>
                  <a:gd name="T3" fmla="*/ 41 h 348"/>
                  <a:gd name="T4" fmla="*/ 224 w 412"/>
                  <a:gd name="T5" fmla="*/ 41 h 348"/>
                  <a:gd name="T6" fmla="*/ 199 w 412"/>
                  <a:gd name="T7" fmla="*/ 87 h 348"/>
                  <a:gd name="T8" fmla="*/ 185 w 412"/>
                  <a:gd name="T9" fmla="*/ 89 h 348"/>
                  <a:gd name="T10" fmla="*/ 152 w 412"/>
                  <a:gd name="T11" fmla="*/ 102 h 348"/>
                  <a:gd name="T12" fmla="*/ 140 w 412"/>
                  <a:gd name="T13" fmla="*/ 109 h 348"/>
                  <a:gd name="T14" fmla="*/ 129 w 412"/>
                  <a:gd name="T15" fmla="*/ 130 h 348"/>
                  <a:gd name="T16" fmla="*/ 116 w 412"/>
                  <a:gd name="T17" fmla="*/ 172 h 348"/>
                  <a:gd name="T18" fmla="*/ 99 w 412"/>
                  <a:gd name="T19" fmla="*/ 180 h 348"/>
                  <a:gd name="T20" fmla="*/ 97 w 412"/>
                  <a:gd name="T21" fmla="*/ 208 h 348"/>
                  <a:gd name="T22" fmla="*/ 97 w 412"/>
                  <a:gd name="T23" fmla="*/ 256 h 348"/>
                  <a:gd name="T24" fmla="*/ 97 w 412"/>
                  <a:gd name="T25" fmla="*/ 275 h 348"/>
                  <a:gd name="T26" fmla="*/ 84 w 412"/>
                  <a:gd name="T27" fmla="*/ 266 h 348"/>
                  <a:gd name="T28" fmla="*/ 60 w 412"/>
                  <a:gd name="T29" fmla="*/ 276 h 348"/>
                  <a:gd name="T30" fmla="*/ 20 w 412"/>
                  <a:gd name="T31" fmla="*/ 272 h 348"/>
                  <a:gd name="T32" fmla="*/ 9 w 412"/>
                  <a:gd name="T33" fmla="*/ 293 h 348"/>
                  <a:gd name="T34" fmla="*/ 32 w 412"/>
                  <a:gd name="T35" fmla="*/ 297 h 348"/>
                  <a:gd name="T36" fmla="*/ 39 w 412"/>
                  <a:gd name="T37" fmla="*/ 295 h 348"/>
                  <a:gd name="T38" fmla="*/ 46 w 412"/>
                  <a:gd name="T39" fmla="*/ 321 h 348"/>
                  <a:gd name="T40" fmla="*/ 82 w 412"/>
                  <a:gd name="T41" fmla="*/ 334 h 348"/>
                  <a:gd name="T42" fmla="*/ 105 w 412"/>
                  <a:gd name="T43" fmla="*/ 348 h 348"/>
                  <a:gd name="T44" fmla="*/ 137 w 412"/>
                  <a:gd name="T45" fmla="*/ 338 h 348"/>
                  <a:gd name="T46" fmla="*/ 151 w 412"/>
                  <a:gd name="T47" fmla="*/ 327 h 348"/>
                  <a:gd name="T48" fmla="*/ 182 w 412"/>
                  <a:gd name="T49" fmla="*/ 313 h 348"/>
                  <a:gd name="T50" fmla="*/ 203 w 412"/>
                  <a:gd name="T51" fmla="*/ 333 h 348"/>
                  <a:gd name="T52" fmla="*/ 238 w 412"/>
                  <a:gd name="T53" fmla="*/ 338 h 348"/>
                  <a:gd name="T54" fmla="*/ 282 w 412"/>
                  <a:gd name="T55" fmla="*/ 335 h 348"/>
                  <a:gd name="T56" fmla="*/ 307 w 412"/>
                  <a:gd name="T57" fmla="*/ 341 h 348"/>
                  <a:gd name="T58" fmla="*/ 329 w 412"/>
                  <a:gd name="T59" fmla="*/ 330 h 348"/>
                  <a:gd name="T60" fmla="*/ 330 w 412"/>
                  <a:gd name="T61" fmla="*/ 306 h 348"/>
                  <a:gd name="T62" fmla="*/ 356 w 412"/>
                  <a:gd name="T63" fmla="*/ 307 h 348"/>
                  <a:gd name="T64" fmla="*/ 349 w 412"/>
                  <a:gd name="T65" fmla="*/ 326 h 348"/>
                  <a:gd name="T66" fmla="*/ 367 w 412"/>
                  <a:gd name="T67" fmla="*/ 342 h 348"/>
                  <a:gd name="T68" fmla="*/ 370 w 412"/>
                  <a:gd name="T69" fmla="*/ 328 h 348"/>
                  <a:gd name="T70" fmla="*/ 384 w 412"/>
                  <a:gd name="T71" fmla="*/ 339 h 348"/>
                  <a:gd name="T72" fmla="*/ 398 w 412"/>
                  <a:gd name="T73" fmla="*/ 330 h 348"/>
                  <a:gd name="T74" fmla="*/ 403 w 412"/>
                  <a:gd name="T75" fmla="*/ 304 h 348"/>
                  <a:gd name="T76" fmla="*/ 389 w 412"/>
                  <a:gd name="T77" fmla="*/ 256 h 348"/>
                  <a:gd name="T78" fmla="*/ 383 w 412"/>
                  <a:gd name="T79" fmla="*/ 250 h 348"/>
                  <a:gd name="T80" fmla="*/ 383 w 412"/>
                  <a:gd name="T81" fmla="*/ 236 h 348"/>
                  <a:gd name="T82" fmla="*/ 379 w 412"/>
                  <a:gd name="T83" fmla="*/ 233 h 348"/>
                  <a:gd name="T84" fmla="*/ 359 w 412"/>
                  <a:gd name="T85" fmla="*/ 215 h 348"/>
                  <a:gd name="T86" fmla="*/ 366 w 412"/>
                  <a:gd name="T87" fmla="*/ 184 h 348"/>
                  <a:gd name="T88" fmla="*/ 363 w 412"/>
                  <a:gd name="T89" fmla="*/ 179 h 348"/>
                  <a:gd name="T90" fmla="*/ 369 w 412"/>
                  <a:gd name="T91" fmla="*/ 159 h 348"/>
                  <a:gd name="T92" fmla="*/ 379 w 412"/>
                  <a:gd name="T93" fmla="*/ 151 h 348"/>
                  <a:gd name="T94" fmla="*/ 379 w 412"/>
                  <a:gd name="T95" fmla="*/ 119 h 348"/>
                  <a:gd name="T96" fmla="*/ 331 w 412"/>
                  <a:gd name="T97" fmla="*/ 106 h 348"/>
                  <a:gd name="T98" fmla="*/ 312 w 412"/>
                  <a:gd name="T99" fmla="*/ 47 h 348"/>
                  <a:gd name="T100" fmla="*/ 277 w 412"/>
                  <a:gd name="T101" fmla="*/ 15 h 348"/>
                  <a:gd name="T102" fmla="*/ 273 w 412"/>
                  <a:gd name="T103" fmla="*/ 5 h 348"/>
                  <a:gd name="T104" fmla="*/ 266 w 412"/>
                  <a:gd name="T105" fmla="*/ 3 h 348"/>
                  <a:gd name="T106" fmla="*/ 240 w 412"/>
                  <a:gd name="T107" fmla="*/ 3 h 3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412" h="348">
                    <a:moveTo>
                      <a:pt x="236" y="4"/>
                    </a:moveTo>
                    <a:lnTo>
                      <a:pt x="231" y="4"/>
                    </a:lnTo>
                    <a:lnTo>
                      <a:pt x="221" y="12"/>
                    </a:lnTo>
                    <a:lnTo>
                      <a:pt x="228" y="20"/>
                    </a:lnTo>
                    <a:lnTo>
                      <a:pt x="231" y="24"/>
                    </a:lnTo>
                    <a:lnTo>
                      <a:pt x="231" y="28"/>
                    </a:lnTo>
                    <a:lnTo>
                      <a:pt x="233" y="39"/>
                    </a:lnTo>
                    <a:lnTo>
                      <a:pt x="233" y="41"/>
                    </a:lnTo>
                    <a:lnTo>
                      <a:pt x="226" y="41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4" y="41"/>
                    </a:lnTo>
                    <a:lnTo>
                      <a:pt x="218" y="41"/>
                    </a:lnTo>
                    <a:lnTo>
                      <a:pt x="201" y="50"/>
                    </a:lnTo>
                    <a:lnTo>
                      <a:pt x="201" y="77"/>
                    </a:lnTo>
                    <a:lnTo>
                      <a:pt x="199" y="87"/>
                    </a:lnTo>
                    <a:lnTo>
                      <a:pt x="197" y="88"/>
                    </a:lnTo>
                    <a:lnTo>
                      <a:pt x="196" y="94"/>
                    </a:lnTo>
                    <a:lnTo>
                      <a:pt x="189" y="101"/>
                    </a:lnTo>
                    <a:lnTo>
                      <a:pt x="185" y="89"/>
                    </a:lnTo>
                    <a:lnTo>
                      <a:pt x="169" y="92"/>
                    </a:lnTo>
                    <a:lnTo>
                      <a:pt x="166" y="92"/>
                    </a:lnTo>
                    <a:lnTo>
                      <a:pt x="165" y="94"/>
                    </a:lnTo>
                    <a:lnTo>
                      <a:pt x="152" y="102"/>
                    </a:lnTo>
                    <a:lnTo>
                      <a:pt x="151" y="99"/>
                    </a:lnTo>
                    <a:lnTo>
                      <a:pt x="151" y="98"/>
                    </a:lnTo>
                    <a:lnTo>
                      <a:pt x="147" y="99"/>
                    </a:lnTo>
                    <a:lnTo>
                      <a:pt x="140" y="109"/>
                    </a:lnTo>
                    <a:lnTo>
                      <a:pt x="139" y="110"/>
                    </a:lnTo>
                    <a:lnTo>
                      <a:pt x="139" y="112"/>
                    </a:lnTo>
                    <a:lnTo>
                      <a:pt x="137" y="113"/>
                    </a:lnTo>
                    <a:lnTo>
                      <a:pt x="129" y="130"/>
                    </a:lnTo>
                    <a:lnTo>
                      <a:pt x="125" y="144"/>
                    </a:lnTo>
                    <a:lnTo>
                      <a:pt x="125" y="148"/>
                    </a:lnTo>
                    <a:lnTo>
                      <a:pt x="115" y="170"/>
                    </a:lnTo>
                    <a:lnTo>
                      <a:pt x="116" y="172"/>
                    </a:lnTo>
                    <a:lnTo>
                      <a:pt x="112" y="175"/>
                    </a:lnTo>
                    <a:lnTo>
                      <a:pt x="104" y="177"/>
                    </a:lnTo>
                    <a:lnTo>
                      <a:pt x="102" y="179"/>
                    </a:lnTo>
                    <a:lnTo>
                      <a:pt x="99" y="180"/>
                    </a:lnTo>
                    <a:lnTo>
                      <a:pt x="94" y="180"/>
                    </a:lnTo>
                    <a:lnTo>
                      <a:pt x="94" y="183"/>
                    </a:lnTo>
                    <a:lnTo>
                      <a:pt x="98" y="197"/>
                    </a:lnTo>
                    <a:lnTo>
                      <a:pt x="97" y="208"/>
                    </a:lnTo>
                    <a:lnTo>
                      <a:pt x="99" y="212"/>
                    </a:lnTo>
                    <a:lnTo>
                      <a:pt x="102" y="229"/>
                    </a:lnTo>
                    <a:lnTo>
                      <a:pt x="101" y="244"/>
                    </a:lnTo>
                    <a:lnTo>
                      <a:pt x="97" y="256"/>
                    </a:lnTo>
                    <a:lnTo>
                      <a:pt x="98" y="264"/>
                    </a:lnTo>
                    <a:lnTo>
                      <a:pt x="98" y="271"/>
                    </a:lnTo>
                    <a:lnTo>
                      <a:pt x="99" y="274"/>
                    </a:lnTo>
                    <a:lnTo>
                      <a:pt x="97" y="275"/>
                    </a:lnTo>
                    <a:lnTo>
                      <a:pt x="92" y="279"/>
                    </a:lnTo>
                    <a:lnTo>
                      <a:pt x="88" y="275"/>
                    </a:lnTo>
                    <a:lnTo>
                      <a:pt x="84" y="267"/>
                    </a:lnTo>
                    <a:lnTo>
                      <a:pt x="84" y="266"/>
                    </a:lnTo>
                    <a:lnTo>
                      <a:pt x="85" y="266"/>
                    </a:lnTo>
                    <a:lnTo>
                      <a:pt x="79" y="263"/>
                    </a:lnTo>
                    <a:lnTo>
                      <a:pt x="70" y="267"/>
                    </a:lnTo>
                    <a:lnTo>
                      <a:pt x="60" y="276"/>
                    </a:lnTo>
                    <a:lnTo>
                      <a:pt x="58" y="278"/>
                    </a:lnTo>
                    <a:lnTo>
                      <a:pt x="46" y="279"/>
                    </a:lnTo>
                    <a:lnTo>
                      <a:pt x="34" y="279"/>
                    </a:lnTo>
                    <a:lnTo>
                      <a:pt x="20" y="272"/>
                    </a:lnTo>
                    <a:lnTo>
                      <a:pt x="17" y="268"/>
                    </a:lnTo>
                    <a:lnTo>
                      <a:pt x="0" y="285"/>
                    </a:lnTo>
                    <a:lnTo>
                      <a:pt x="2" y="285"/>
                    </a:lnTo>
                    <a:lnTo>
                      <a:pt x="9" y="293"/>
                    </a:lnTo>
                    <a:lnTo>
                      <a:pt x="9" y="295"/>
                    </a:lnTo>
                    <a:lnTo>
                      <a:pt x="13" y="295"/>
                    </a:lnTo>
                    <a:lnTo>
                      <a:pt x="27" y="299"/>
                    </a:lnTo>
                    <a:lnTo>
                      <a:pt x="32" y="297"/>
                    </a:lnTo>
                    <a:lnTo>
                      <a:pt x="34" y="297"/>
                    </a:lnTo>
                    <a:lnTo>
                      <a:pt x="35" y="296"/>
                    </a:lnTo>
                    <a:lnTo>
                      <a:pt x="37" y="296"/>
                    </a:lnTo>
                    <a:lnTo>
                      <a:pt x="39" y="295"/>
                    </a:lnTo>
                    <a:lnTo>
                      <a:pt x="44" y="296"/>
                    </a:lnTo>
                    <a:lnTo>
                      <a:pt x="45" y="299"/>
                    </a:lnTo>
                    <a:lnTo>
                      <a:pt x="46" y="310"/>
                    </a:lnTo>
                    <a:lnTo>
                      <a:pt x="46" y="321"/>
                    </a:lnTo>
                    <a:lnTo>
                      <a:pt x="53" y="321"/>
                    </a:lnTo>
                    <a:lnTo>
                      <a:pt x="79" y="333"/>
                    </a:lnTo>
                    <a:lnTo>
                      <a:pt x="84" y="331"/>
                    </a:lnTo>
                    <a:lnTo>
                      <a:pt x="82" y="334"/>
                    </a:lnTo>
                    <a:lnTo>
                      <a:pt x="84" y="338"/>
                    </a:lnTo>
                    <a:lnTo>
                      <a:pt x="85" y="342"/>
                    </a:lnTo>
                    <a:lnTo>
                      <a:pt x="85" y="345"/>
                    </a:lnTo>
                    <a:lnTo>
                      <a:pt x="105" y="348"/>
                    </a:lnTo>
                    <a:lnTo>
                      <a:pt x="113" y="345"/>
                    </a:lnTo>
                    <a:lnTo>
                      <a:pt x="123" y="339"/>
                    </a:lnTo>
                    <a:lnTo>
                      <a:pt x="132" y="335"/>
                    </a:lnTo>
                    <a:lnTo>
                      <a:pt x="137" y="338"/>
                    </a:lnTo>
                    <a:lnTo>
                      <a:pt x="143" y="338"/>
                    </a:lnTo>
                    <a:lnTo>
                      <a:pt x="143" y="335"/>
                    </a:lnTo>
                    <a:lnTo>
                      <a:pt x="146" y="330"/>
                    </a:lnTo>
                    <a:lnTo>
                      <a:pt x="151" y="327"/>
                    </a:lnTo>
                    <a:lnTo>
                      <a:pt x="161" y="323"/>
                    </a:lnTo>
                    <a:lnTo>
                      <a:pt x="164" y="319"/>
                    </a:lnTo>
                    <a:lnTo>
                      <a:pt x="171" y="313"/>
                    </a:lnTo>
                    <a:lnTo>
                      <a:pt x="182" y="313"/>
                    </a:lnTo>
                    <a:lnTo>
                      <a:pt x="187" y="316"/>
                    </a:lnTo>
                    <a:lnTo>
                      <a:pt x="190" y="324"/>
                    </a:lnTo>
                    <a:lnTo>
                      <a:pt x="196" y="335"/>
                    </a:lnTo>
                    <a:lnTo>
                      <a:pt x="203" y="333"/>
                    </a:lnTo>
                    <a:lnTo>
                      <a:pt x="203" y="328"/>
                    </a:lnTo>
                    <a:lnTo>
                      <a:pt x="210" y="327"/>
                    </a:lnTo>
                    <a:lnTo>
                      <a:pt x="236" y="338"/>
                    </a:lnTo>
                    <a:lnTo>
                      <a:pt x="238" y="338"/>
                    </a:lnTo>
                    <a:lnTo>
                      <a:pt x="239" y="335"/>
                    </a:lnTo>
                    <a:lnTo>
                      <a:pt x="239" y="321"/>
                    </a:lnTo>
                    <a:lnTo>
                      <a:pt x="240" y="323"/>
                    </a:lnTo>
                    <a:lnTo>
                      <a:pt x="282" y="335"/>
                    </a:lnTo>
                    <a:lnTo>
                      <a:pt x="285" y="335"/>
                    </a:lnTo>
                    <a:lnTo>
                      <a:pt x="286" y="338"/>
                    </a:lnTo>
                    <a:lnTo>
                      <a:pt x="302" y="338"/>
                    </a:lnTo>
                    <a:lnTo>
                      <a:pt x="307" y="341"/>
                    </a:lnTo>
                    <a:lnTo>
                      <a:pt x="309" y="341"/>
                    </a:lnTo>
                    <a:lnTo>
                      <a:pt x="316" y="334"/>
                    </a:lnTo>
                    <a:lnTo>
                      <a:pt x="323" y="333"/>
                    </a:lnTo>
                    <a:lnTo>
                      <a:pt x="329" y="330"/>
                    </a:lnTo>
                    <a:lnTo>
                      <a:pt x="330" y="324"/>
                    </a:lnTo>
                    <a:lnTo>
                      <a:pt x="329" y="307"/>
                    </a:lnTo>
                    <a:lnTo>
                      <a:pt x="330" y="307"/>
                    </a:lnTo>
                    <a:lnTo>
                      <a:pt x="330" y="306"/>
                    </a:lnTo>
                    <a:lnTo>
                      <a:pt x="333" y="304"/>
                    </a:lnTo>
                    <a:lnTo>
                      <a:pt x="334" y="303"/>
                    </a:lnTo>
                    <a:lnTo>
                      <a:pt x="353" y="307"/>
                    </a:lnTo>
                    <a:lnTo>
                      <a:pt x="356" y="307"/>
                    </a:lnTo>
                    <a:lnTo>
                      <a:pt x="356" y="309"/>
                    </a:lnTo>
                    <a:lnTo>
                      <a:pt x="355" y="320"/>
                    </a:lnTo>
                    <a:lnTo>
                      <a:pt x="352" y="326"/>
                    </a:lnTo>
                    <a:lnTo>
                      <a:pt x="349" y="326"/>
                    </a:lnTo>
                    <a:lnTo>
                      <a:pt x="348" y="328"/>
                    </a:lnTo>
                    <a:lnTo>
                      <a:pt x="348" y="334"/>
                    </a:lnTo>
                    <a:lnTo>
                      <a:pt x="360" y="341"/>
                    </a:lnTo>
                    <a:lnTo>
                      <a:pt x="367" y="342"/>
                    </a:lnTo>
                    <a:lnTo>
                      <a:pt x="369" y="339"/>
                    </a:lnTo>
                    <a:lnTo>
                      <a:pt x="369" y="334"/>
                    </a:lnTo>
                    <a:lnTo>
                      <a:pt x="370" y="331"/>
                    </a:lnTo>
                    <a:lnTo>
                      <a:pt x="370" y="328"/>
                    </a:lnTo>
                    <a:lnTo>
                      <a:pt x="372" y="328"/>
                    </a:lnTo>
                    <a:lnTo>
                      <a:pt x="374" y="324"/>
                    </a:lnTo>
                    <a:lnTo>
                      <a:pt x="376" y="324"/>
                    </a:lnTo>
                    <a:lnTo>
                      <a:pt x="384" y="339"/>
                    </a:lnTo>
                    <a:lnTo>
                      <a:pt x="386" y="339"/>
                    </a:lnTo>
                    <a:lnTo>
                      <a:pt x="393" y="343"/>
                    </a:lnTo>
                    <a:lnTo>
                      <a:pt x="396" y="341"/>
                    </a:lnTo>
                    <a:lnTo>
                      <a:pt x="398" y="330"/>
                    </a:lnTo>
                    <a:lnTo>
                      <a:pt x="397" y="327"/>
                    </a:lnTo>
                    <a:lnTo>
                      <a:pt x="401" y="307"/>
                    </a:lnTo>
                    <a:lnTo>
                      <a:pt x="403" y="307"/>
                    </a:lnTo>
                    <a:lnTo>
                      <a:pt x="403" y="304"/>
                    </a:lnTo>
                    <a:lnTo>
                      <a:pt x="411" y="289"/>
                    </a:lnTo>
                    <a:lnTo>
                      <a:pt x="412" y="289"/>
                    </a:lnTo>
                    <a:lnTo>
                      <a:pt x="412" y="281"/>
                    </a:lnTo>
                    <a:lnTo>
                      <a:pt x="389" y="256"/>
                    </a:lnTo>
                    <a:lnTo>
                      <a:pt x="387" y="256"/>
                    </a:lnTo>
                    <a:lnTo>
                      <a:pt x="386" y="254"/>
                    </a:lnTo>
                    <a:lnTo>
                      <a:pt x="384" y="253"/>
                    </a:lnTo>
                    <a:lnTo>
                      <a:pt x="383" y="250"/>
                    </a:lnTo>
                    <a:lnTo>
                      <a:pt x="377" y="244"/>
                    </a:lnTo>
                    <a:lnTo>
                      <a:pt x="377" y="240"/>
                    </a:lnTo>
                    <a:lnTo>
                      <a:pt x="380" y="237"/>
                    </a:lnTo>
                    <a:lnTo>
                      <a:pt x="383" y="236"/>
                    </a:lnTo>
                    <a:lnTo>
                      <a:pt x="383" y="235"/>
                    </a:lnTo>
                    <a:lnTo>
                      <a:pt x="382" y="235"/>
                    </a:lnTo>
                    <a:lnTo>
                      <a:pt x="380" y="233"/>
                    </a:lnTo>
                    <a:lnTo>
                      <a:pt x="379" y="233"/>
                    </a:lnTo>
                    <a:lnTo>
                      <a:pt x="359" y="225"/>
                    </a:lnTo>
                    <a:lnTo>
                      <a:pt x="355" y="223"/>
                    </a:lnTo>
                    <a:lnTo>
                      <a:pt x="356" y="219"/>
                    </a:lnTo>
                    <a:lnTo>
                      <a:pt x="359" y="215"/>
                    </a:lnTo>
                    <a:lnTo>
                      <a:pt x="362" y="212"/>
                    </a:lnTo>
                    <a:lnTo>
                      <a:pt x="363" y="209"/>
                    </a:lnTo>
                    <a:lnTo>
                      <a:pt x="369" y="193"/>
                    </a:lnTo>
                    <a:lnTo>
                      <a:pt x="366" y="184"/>
                    </a:lnTo>
                    <a:lnTo>
                      <a:pt x="363" y="183"/>
                    </a:lnTo>
                    <a:lnTo>
                      <a:pt x="362" y="180"/>
                    </a:lnTo>
                    <a:lnTo>
                      <a:pt x="362" y="179"/>
                    </a:lnTo>
                    <a:lnTo>
                      <a:pt x="363" y="179"/>
                    </a:lnTo>
                    <a:lnTo>
                      <a:pt x="366" y="177"/>
                    </a:lnTo>
                    <a:lnTo>
                      <a:pt x="366" y="176"/>
                    </a:lnTo>
                    <a:lnTo>
                      <a:pt x="369" y="161"/>
                    </a:lnTo>
                    <a:lnTo>
                      <a:pt x="369" y="159"/>
                    </a:lnTo>
                    <a:lnTo>
                      <a:pt x="366" y="151"/>
                    </a:lnTo>
                    <a:lnTo>
                      <a:pt x="367" y="151"/>
                    </a:lnTo>
                    <a:lnTo>
                      <a:pt x="377" y="152"/>
                    </a:lnTo>
                    <a:lnTo>
                      <a:pt x="379" y="151"/>
                    </a:lnTo>
                    <a:lnTo>
                      <a:pt x="380" y="144"/>
                    </a:lnTo>
                    <a:lnTo>
                      <a:pt x="387" y="144"/>
                    </a:lnTo>
                    <a:lnTo>
                      <a:pt x="389" y="137"/>
                    </a:lnTo>
                    <a:lnTo>
                      <a:pt x="379" y="119"/>
                    </a:lnTo>
                    <a:lnTo>
                      <a:pt x="377" y="117"/>
                    </a:lnTo>
                    <a:lnTo>
                      <a:pt x="376" y="117"/>
                    </a:lnTo>
                    <a:lnTo>
                      <a:pt x="333" y="108"/>
                    </a:lnTo>
                    <a:lnTo>
                      <a:pt x="331" y="106"/>
                    </a:lnTo>
                    <a:lnTo>
                      <a:pt x="340" y="86"/>
                    </a:lnTo>
                    <a:lnTo>
                      <a:pt x="330" y="65"/>
                    </a:lnTo>
                    <a:lnTo>
                      <a:pt x="319" y="65"/>
                    </a:lnTo>
                    <a:lnTo>
                      <a:pt x="312" y="47"/>
                    </a:lnTo>
                    <a:lnTo>
                      <a:pt x="300" y="43"/>
                    </a:lnTo>
                    <a:lnTo>
                      <a:pt x="298" y="38"/>
                    </a:lnTo>
                    <a:lnTo>
                      <a:pt x="276" y="17"/>
                    </a:lnTo>
                    <a:lnTo>
                      <a:pt x="277" y="15"/>
                    </a:lnTo>
                    <a:lnTo>
                      <a:pt x="276" y="11"/>
                    </a:lnTo>
                    <a:lnTo>
                      <a:pt x="276" y="10"/>
                    </a:lnTo>
                    <a:lnTo>
                      <a:pt x="274" y="8"/>
                    </a:lnTo>
                    <a:lnTo>
                      <a:pt x="273" y="5"/>
                    </a:lnTo>
                    <a:lnTo>
                      <a:pt x="271" y="4"/>
                    </a:lnTo>
                    <a:lnTo>
                      <a:pt x="270" y="4"/>
                    </a:lnTo>
                    <a:lnTo>
                      <a:pt x="267" y="3"/>
                    </a:lnTo>
                    <a:lnTo>
                      <a:pt x="266" y="3"/>
                    </a:lnTo>
                    <a:lnTo>
                      <a:pt x="259" y="0"/>
                    </a:lnTo>
                    <a:lnTo>
                      <a:pt x="256" y="0"/>
                    </a:lnTo>
                    <a:lnTo>
                      <a:pt x="256" y="3"/>
                    </a:lnTo>
                    <a:lnTo>
                      <a:pt x="240" y="3"/>
                    </a:lnTo>
                    <a:lnTo>
                      <a:pt x="236" y="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47" name="Freeform 275">
                <a:extLst>
                  <a:ext uri="{FF2B5EF4-FFF2-40B4-BE49-F238E27FC236}">
                    <a16:creationId xmlns:a16="http://schemas.microsoft.com/office/drawing/2014/main" id="{02CB5233-B310-9306-1528-F5EDBD79D0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2" y="923"/>
                <a:ext cx="125" cy="133"/>
              </a:xfrm>
              <a:custGeom>
                <a:avLst/>
                <a:gdLst>
                  <a:gd name="T0" fmla="*/ 45 w 500"/>
                  <a:gd name="T1" fmla="*/ 219 h 535"/>
                  <a:gd name="T2" fmla="*/ 58 w 500"/>
                  <a:gd name="T3" fmla="*/ 226 h 535"/>
                  <a:gd name="T4" fmla="*/ 77 w 500"/>
                  <a:gd name="T5" fmla="*/ 247 h 535"/>
                  <a:gd name="T6" fmla="*/ 69 w 500"/>
                  <a:gd name="T7" fmla="*/ 271 h 535"/>
                  <a:gd name="T8" fmla="*/ 74 w 500"/>
                  <a:gd name="T9" fmla="*/ 283 h 535"/>
                  <a:gd name="T10" fmla="*/ 73 w 500"/>
                  <a:gd name="T11" fmla="*/ 291 h 535"/>
                  <a:gd name="T12" fmla="*/ 45 w 500"/>
                  <a:gd name="T13" fmla="*/ 293 h 535"/>
                  <a:gd name="T14" fmla="*/ 74 w 500"/>
                  <a:gd name="T15" fmla="*/ 340 h 535"/>
                  <a:gd name="T16" fmla="*/ 93 w 500"/>
                  <a:gd name="T17" fmla="*/ 367 h 535"/>
                  <a:gd name="T18" fmla="*/ 98 w 500"/>
                  <a:gd name="T19" fmla="*/ 398 h 535"/>
                  <a:gd name="T20" fmla="*/ 87 w 500"/>
                  <a:gd name="T21" fmla="*/ 391 h 535"/>
                  <a:gd name="T22" fmla="*/ 73 w 500"/>
                  <a:gd name="T23" fmla="*/ 397 h 535"/>
                  <a:gd name="T24" fmla="*/ 52 w 500"/>
                  <a:gd name="T25" fmla="*/ 419 h 535"/>
                  <a:gd name="T26" fmla="*/ 107 w 500"/>
                  <a:gd name="T27" fmla="*/ 464 h 535"/>
                  <a:gd name="T28" fmla="*/ 107 w 500"/>
                  <a:gd name="T29" fmla="*/ 477 h 535"/>
                  <a:gd name="T30" fmla="*/ 148 w 500"/>
                  <a:gd name="T31" fmla="*/ 483 h 535"/>
                  <a:gd name="T32" fmla="*/ 178 w 500"/>
                  <a:gd name="T33" fmla="*/ 514 h 535"/>
                  <a:gd name="T34" fmla="*/ 224 w 500"/>
                  <a:gd name="T35" fmla="*/ 523 h 535"/>
                  <a:gd name="T36" fmla="*/ 251 w 500"/>
                  <a:gd name="T37" fmla="*/ 517 h 535"/>
                  <a:gd name="T38" fmla="*/ 284 w 500"/>
                  <a:gd name="T39" fmla="*/ 493 h 535"/>
                  <a:gd name="T40" fmla="*/ 319 w 500"/>
                  <a:gd name="T41" fmla="*/ 485 h 535"/>
                  <a:gd name="T42" fmla="*/ 373 w 500"/>
                  <a:gd name="T43" fmla="*/ 486 h 535"/>
                  <a:gd name="T44" fmla="*/ 412 w 500"/>
                  <a:gd name="T45" fmla="*/ 463 h 535"/>
                  <a:gd name="T46" fmla="*/ 436 w 500"/>
                  <a:gd name="T47" fmla="*/ 393 h 535"/>
                  <a:gd name="T48" fmla="*/ 450 w 500"/>
                  <a:gd name="T49" fmla="*/ 379 h 535"/>
                  <a:gd name="T50" fmla="*/ 456 w 500"/>
                  <a:gd name="T51" fmla="*/ 369 h 535"/>
                  <a:gd name="T52" fmla="*/ 493 w 500"/>
                  <a:gd name="T53" fmla="*/ 338 h 535"/>
                  <a:gd name="T54" fmla="*/ 485 w 500"/>
                  <a:gd name="T55" fmla="*/ 331 h 535"/>
                  <a:gd name="T56" fmla="*/ 449 w 500"/>
                  <a:gd name="T57" fmla="*/ 305 h 535"/>
                  <a:gd name="T58" fmla="*/ 445 w 500"/>
                  <a:gd name="T59" fmla="*/ 285 h 535"/>
                  <a:gd name="T60" fmla="*/ 450 w 500"/>
                  <a:gd name="T61" fmla="*/ 268 h 535"/>
                  <a:gd name="T62" fmla="*/ 407 w 500"/>
                  <a:gd name="T63" fmla="*/ 219 h 535"/>
                  <a:gd name="T64" fmla="*/ 379 w 500"/>
                  <a:gd name="T65" fmla="*/ 206 h 535"/>
                  <a:gd name="T66" fmla="*/ 378 w 500"/>
                  <a:gd name="T67" fmla="*/ 159 h 535"/>
                  <a:gd name="T68" fmla="*/ 393 w 500"/>
                  <a:gd name="T69" fmla="*/ 137 h 535"/>
                  <a:gd name="T70" fmla="*/ 408 w 500"/>
                  <a:gd name="T71" fmla="*/ 113 h 535"/>
                  <a:gd name="T72" fmla="*/ 408 w 500"/>
                  <a:gd name="T73" fmla="*/ 95 h 535"/>
                  <a:gd name="T74" fmla="*/ 341 w 500"/>
                  <a:gd name="T75" fmla="*/ 99 h 535"/>
                  <a:gd name="T76" fmla="*/ 331 w 500"/>
                  <a:gd name="T77" fmla="*/ 96 h 535"/>
                  <a:gd name="T78" fmla="*/ 305 w 500"/>
                  <a:gd name="T79" fmla="*/ 89 h 535"/>
                  <a:gd name="T80" fmla="*/ 289 w 500"/>
                  <a:gd name="T81" fmla="*/ 99 h 535"/>
                  <a:gd name="T82" fmla="*/ 259 w 500"/>
                  <a:gd name="T83" fmla="*/ 87 h 535"/>
                  <a:gd name="T84" fmla="*/ 229 w 500"/>
                  <a:gd name="T85" fmla="*/ 74 h 535"/>
                  <a:gd name="T86" fmla="*/ 207 w 500"/>
                  <a:gd name="T87" fmla="*/ 65 h 535"/>
                  <a:gd name="T88" fmla="*/ 188 w 500"/>
                  <a:gd name="T89" fmla="*/ 42 h 535"/>
                  <a:gd name="T90" fmla="*/ 171 w 500"/>
                  <a:gd name="T91" fmla="*/ 39 h 535"/>
                  <a:gd name="T92" fmla="*/ 160 w 500"/>
                  <a:gd name="T93" fmla="*/ 39 h 535"/>
                  <a:gd name="T94" fmla="*/ 147 w 500"/>
                  <a:gd name="T95" fmla="*/ 18 h 535"/>
                  <a:gd name="T96" fmla="*/ 128 w 500"/>
                  <a:gd name="T97" fmla="*/ 2 h 535"/>
                  <a:gd name="T98" fmla="*/ 123 w 500"/>
                  <a:gd name="T99" fmla="*/ 9 h 535"/>
                  <a:gd name="T100" fmla="*/ 108 w 500"/>
                  <a:gd name="T101" fmla="*/ 17 h 535"/>
                  <a:gd name="T102" fmla="*/ 104 w 500"/>
                  <a:gd name="T103" fmla="*/ 24 h 535"/>
                  <a:gd name="T104" fmla="*/ 107 w 500"/>
                  <a:gd name="T105" fmla="*/ 79 h 535"/>
                  <a:gd name="T106" fmla="*/ 64 w 500"/>
                  <a:gd name="T107" fmla="*/ 66 h 535"/>
                  <a:gd name="T108" fmla="*/ 58 w 500"/>
                  <a:gd name="T109" fmla="*/ 79 h 535"/>
                  <a:gd name="T110" fmla="*/ 74 w 500"/>
                  <a:gd name="T111" fmla="*/ 108 h 535"/>
                  <a:gd name="T112" fmla="*/ 86 w 500"/>
                  <a:gd name="T113" fmla="*/ 120 h 535"/>
                  <a:gd name="T114" fmla="*/ 79 w 500"/>
                  <a:gd name="T115" fmla="*/ 133 h 535"/>
                  <a:gd name="T116" fmla="*/ 52 w 500"/>
                  <a:gd name="T117" fmla="*/ 159 h 535"/>
                  <a:gd name="T118" fmla="*/ 40 w 500"/>
                  <a:gd name="T119" fmla="*/ 172 h 535"/>
                  <a:gd name="T120" fmla="*/ 0 w 500"/>
                  <a:gd name="T121" fmla="*/ 173 h 5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500" h="535">
                    <a:moveTo>
                      <a:pt x="9" y="215"/>
                    </a:moveTo>
                    <a:lnTo>
                      <a:pt x="19" y="215"/>
                    </a:lnTo>
                    <a:lnTo>
                      <a:pt x="44" y="221"/>
                    </a:lnTo>
                    <a:lnTo>
                      <a:pt x="45" y="221"/>
                    </a:lnTo>
                    <a:lnTo>
                      <a:pt x="45" y="219"/>
                    </a:lnTo>
                    <a:lnTo>
                      <a:pt x="51" y="219"/>
                    </a:lnTo>
                    <a:lnTo>
                      <a:pt x="52" y="221"/>
                    </a:lnTo>
                    <a:lnTo>
                      <a:pt x="56" y="223"/>
                    </a:lnTo>
                    <a:lnTo>
                      <a:pt x="56" y="225"/>
                    </a:lnTo>
                    <a:lnTo>
                      <a:pt x="58" y="226"/>
                    </a:lnTo>
                    <a:lnTo>
                      <a:pt x="58" y="228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7" y="246"/>
                    </a:lnTo>
                    <a:lnTo>
                      <a:pt x="77" y="247"/>
                    </a:lnTo>
                    <a:lnTo>
                      <a:pt x="76" y="247"/>
                    </a:lnTo>
                    <a:lnTo>
                      <a:pt x="72" y="250"/>
                    </a:lnTo>
                    <a:lnTo>
                      <a:pt x="70" y="260"/>
                    </a:lnTo>
                    <a:lnTo>
                      <a:pt x="70" y="267"/>
                    </a:lnTo>
                    <a:lnTo>
                      <a:pt x="69" y="271"/>
                    </a:lnTo>
                    <a:lnTo>
                      <a:pt x="67" y="273"/>
                    </a:lnTo>
                    <a:lnTo>
                      <a:pt x="64" y="278"/>
                    </a:lnTo>
                    <a:lnTo>
                      <a:pt x="66" y="278"/>
                    </a:lnTo>
                    <a:lnTo>
                      <a:pt x="70" y="282"/>
                    </a:lnTo>
                    <a:lnTo>
                      <a:pt x="74" y="283"/>
                    </a:lnTo>
                    <a:lnTo>
                      <a:pt x="81" y="288"/>
                    </a:lnTo>
                    <a:lnTo>
                      <a:pt x="81" y="289"/>
                    </a:lnTo>
                    <a:lnTo>
                      <a:pt x="79" y="293"/>
                    </a:lnTo>
                    <a:lnTo>
                      <a:pt x="77" y="295"/>
                    </a:lnTo>
                    <a:lnTo>
                      <a:pt x="73" y="291"/>
                    </a:lnTo>
                    <a:lnTo>
                      <a:pt x="72" y="288"/>
                    </a:lnTo>
                    <a:lnTo>
                      <a:pt x="67" y="283"/>
                    </a:lnTo>
                    <a:lnTo>
                      <a:pt x="58" y="282"/>
                    </a:lnTo>
                    <a:lnTo>
                      <a:pt x="45" y="283"/>
                    </a:lnTo>
                    <a:lnTo>
                      <a:pt x="45" y="293"/>
                    </a:lnTo>
                    <a:lnTo>
                      <a:pt x="48" y="306"/>
                    </a:lnTo>
                    <a:lnTo>
                      <a:pt x="52" y="309"/>
                    </a:lnTo>
                    <a:lnTo>
                      <a:pt x="54" y="310"/>
                    </a:lnTo>
                    <a:lnTo>
                      <a:pt x="64" y="328"/>
                    </a:lnTo>
                    <a:lnTo>
                      <a:pt x="74" y="340"/>
                    </a:lnTo>
                    <a:lnTo>
                      <a:pt x="79" y="340"/>
                    </a:lnTo>
                    <a:lnTo>
                      <a:pt x="87" y="345"/>
                    </a:lnTo>
                    <a:lnTo>
                      <a:pt x="88" y="356"/>
                    </a:lnTo>
                    <a:lnTo>
                      <a:pt x="88" y="362"/>
                    </a:lnTo>
                    <a:lnTo>
                      <a:pt x="93" y="367"/>
                    </a:lnTo>
                    <a:lnTo>
                      <a:pt x="94" y="372"/>
                    </a:lnTo>
                    <a:lnTo>
                      <a:pt x="105" y="386"/>
                    </a:lnTo>
                    <a:lnTo>
                      <a:pt x="109" y="393"/>
                    </a:lnTo>
                    <a:lnTo>
                      <a:pt x="105" y="394"/>
                    </a:lnTo>
                    <a:lnTo>
                      <a:pt x="98" y="398"/>
                    </a:lnTo>
                    <a:lnTo>
                      <a:pt x="95" y="394"/>
                    </a:lnTo>
                    <a:lnTo>
                      <a:pt x="94" y="394"/>
                    </a:lnTo>
                    <a:lnTo>
                      <a:pt x="93" y="391"/>
                    </a:lnTo>
                    <a:lnTo>
                      <a:pt x="90" y="388"/>
                    </a:lnTo>
                    <a:lnTo>
                      <a:pt x="87" y="391"/>
                    </a:lnTo>
                    <a:lnTo>
                      <a:pt x="84" y="391"/>
                    </a:lnTo>
                    <a:lnTo>
                      <a:pt x="84" y="393"/>
                    </a:lnTo>
                    <a:lnTo>
                      <a:pt x="72" y="393"/>
                    </a:lnTo>
                    <a:lnTo>
                      <a:pt x="72" y="397"/>
                    </a:lnTo>
                    <a:lnTo>
                      <a:pt x="73" y="397"/>
                    </a:lnTo>
                    <a:lnTo>
                      <a:pt x="73" y="398"/>
                    </a:lnTo>
                    <a:lnTo>
                      <a:pt x="69" y="401"/>
                    </a:lnTo>
                    <a:lnTo>
                      <a:pt x="54" y="415"/>
                    </a:lnTo>
                    <a:lnTo>
                      <a:pt x="54" y="418"/>
                    </a:lnTo>
                    <a:lnTo>
                      <a:pt x="52" y="419"/>
                    </a:lnTo>
                    <a:lnTo>
                      <a:pt x="62" y="422"/>
                    </a:lnTo>
                    <a:lnTo>
                      <a:pt x="67" y="427"/>
                    </a:lnTo>
                    <a:lnTo>
                      <a:pt x="69" y="432"/>
                    </a:lnTo>
                    <a:lnTo>
                      <a:pt x="104" y="458"/>
                    </a:lnTo>
                    <a:lnTo>
                      <a:pt x="107" y="464"/>
                    </a:lnTo>
                    <a:lnTo>
                      <a:pt x="107" y="465"/>
                    </a:lnTo>
                    <a:lnTo>
                      <a:pt x="93" y="471"/>
                    </a:lnTo>
                    <a:lnTo>
                      <a:pt x="93" y="485"/>
                    </a:lnTo>
                    <a:lnTo>
                      <a:pt x="107" y="485"/>
                    </a:lnTo>
                    <a:lnTo>
                      <a:pt x="107" y="477"/>
                    </a:lnTo>
                    <a:lnTo>
                      <a:pt x="118" y="478"/>
                    </a:lnTo>
                    <a:lnTo>
                      <a:pt x="119" y="478"/>
                    </a:lnTo>
                    <a:lnTo>
                      <a:pt x="141" y="479"/>
                    </a:lnTo>
                    <a:lnTo>
                      <a:pt x="143" y="479"/>
                    </a:lnTo>
                    <a:lnTo>
                      <a:pt x="148" y="483"/>
                    </a:lnTo>
                    <a:lnTo>
                      <a:pt x="167" y="490"/>
                    </a:lnTo>
                    <a:lnTo>
                      <a:pt x="172" y="497"/>
                    </a:lnTo>
                    <a:lnTo>
                      <a:pt x="172" y="504"/>
                    </a:lnTo>
                    <a:lnTo>
                      <a:pt x="176" y="510"/>
                    </a:lnTo>
                    <a:lnTo>
                      <a:pt x="178" y="514"/>
                    </a:lnTo>
                    <a:lnTo>
                      <a:pt x="182" y="518"/>
                    </a:lnTo>
                    <a:lnTo>
                      <a:pt x="192" y="535"/>
                    </a:lnTo>
                    <a:lnTo>
                      <a:pt x="193" y="535"/>
                    </a:lnTo>
                    <a:lnTo>
                      <a:pt x="224" y="521"/>
                    </a:lnTo>
                    <a:lnTo>
                      <a:pt x="224" y="523"/>
                    </a:lnTo>
                    <a:lnTo>
                      <a:pt x="227" y="524"/>
                    </a:lnTo>
                    <a:lnTo>
                      <a:pt x="229" y="528"/>
                    </a:lnTo>
                    <a:lnTo>
                      <a:pt x="231" y="530"/>
                    </a:lnTo>
                    <a:lnTo>
                      <a:pt x="248" y="520"/>
                    </a:lnTo>
                    <a:lnTo>
                      <a:pt x="251" y="517"/>
                    </a:lnTo>
                    <a:lnTo>
                      <a:pt x="263" y="509"/>
                    </a:lnTo>
                    <a:lnTo>
                      <a:pt x="274" y="500"/>
                    </a:lnTo>
                    <a:lnTo>
                      <a:pt x="277" y="497"/>
                    </a:lnTo>
                    <a:lnTo>
                      <a:pt x="281" y="494"/>
                    </a:lnTo>
                    <a:lnTo>
                      <a:pt x="284" y="493"/>
                    </a:lnTo>
                    <a:lnTo>
                      <a:pt x="292" y="485"/>
                    </a:lnTo>
                    <a:lnTo>
                      <a:pt x="294" y="485"/>
                    </a:lnTo>
                    <a:lnTo>
                      <a:pt x="311" y="475"/>
                    </a:lnTo>
                    <a:lnTo>
                      <a:pt x="312" y="475"/>
                    </a:lnTo>
                    <a:lnTo>
                      <a:pt x="319" y="485"/>
                    </a:lnTo>
                    <a:lnTo>
                      <a:pt x="335" y="486"/>
                    </a:lnTo>
                    <a:lnTo>
                      <a:pt x="351" y="494"/>
                    </a:lnTo>
                    <a:lnTo>
                      <a:pt x="352" y="494"/>
                    </a:lnTo>
                    <a:lnTo>
                      <a:pt x="372" y="487"/>
                    </a:lnTo>
                    <a:lnTo>
                      <a:pt x="373" y="486"/>
                    </a:lnTo>
                    <a:lnTo>
                      <a:pt x="378" y="485"/>
                    </a:lnTo>
                    <a:lnTo>
                      <a:pt x="390" y="482"/>
                    </a:lnTo>
                    <a:lnTo>
                      <a:pt x="398" y="485"/>
                    </a:lnTo>
                    <a:lnTo>
                      <a:pt x="418" y="468"/>
                    </a:lnTo>
                    <a:lnTo>
                      <a:pt x="412" y="463"/>
                    </a:lnTo>
                    <a:lnTo>
                      <a:pt x="419" y="455"/>
                    </a:lnTo>
                    <a:lnTo>
                      <a:pt x="428" y="450"/>
                    </a:lnTo>
                    <a:lnTo>
                      <a:pt x="429" y="443"/>
                    </a:lnTo>
                    <a:lnTo>
                      <a:pt x="431" y="401"/>
                    </a:lnTo>
                    <a:lnTo>
                      <a:pt x="436" y="393"/>
                    </a:lnTo>
                    <a:lnTo>
                      <a:pt x="438" y="390"/>
                    </a:lnTo>
                    <a:lnTo>
                      <a:pt x="439" y="388"/>
                    </a:lnTo>
                    <a:lnTo>
                      <a:pt x="442" y="387"/>
                    </a:lnTo>
                    <a:lnTo>
                      <a:pt x="449" y="379"/>
                    </a:lnTo>
                    <a:lnTo>
                      <a:pt x="450" y="379"/>
                    </a:lnTo>
                    <a:lnTo>
                      <a:pt x="452" y="374"/>
                    </a:lnTo>
                    <a:lnTo>
                      <a:pt x="452" y="373"/>
                    </a:lnTo>
                    <a:lnTo>
                      <a:pt x="454" y="372"/>
                    </a:lnTo>
                    <a:lnTo>
                      <a:pt x="456" y="370"/>
                    </a:lnTo>
                    <a:lnTo>
                      <a:pt x="456" y="369"/>
                    </a:lnTo>
                    <a:lnTo>
                      <a:pt x="460" y="365"/>
                    </a:lnTo>
                    <a:lnTo>
                      <a:pt x="469" y="353"/>
                    </a:lnTo>
                    <a:lnTo>
                      <a:pt x="477" y="349"/>
                    </a:lnTo>
                    <a:lnTo>
                      <a:pt x="478" y="349"/>
                    </a:lnTo>
                    <a:lnTo>
                      <a:pt x="493" y="338"/>
                    </a:lnTo>
                    <a:lnTo>
                      <a:pt x="498" y="334"/>
                    </a:lnTo>
                    <a:lnTo>
                      <a:pt x="500" y="333"/>
                    </a:lnTo>
                    <a:lnTo>
                      <a:pt x="498" y="328"/>
                    </a:lnTo>
                    <a:lnTo>
                      <a:pt x="489" y="331"/>
                    </a:lnTo>
                    <a:lnTo>
                      <a:pt x="485" y="331"/>
                    </a:lnTo>
                    <a:lnTo>
                      <a:pt x="479" y="327"/>
                    </a:lnTo>
                    <a:lnTo>
                      <a:pt x="474" y="324"/>
                    </a:lnTo>
                    <a:lnTo>
                      <a:pt x="460" y="312"/>
                    </a:lnTo>
                    <a:lnTo>
                      <a:pt x="450" y="305"/>
                    </a:lnTo>
                    <a:lnTo>
                      <a:pt x="449" y="305"/>
                    </a:lnTo>
                    <a:lnTo>
                      <a:pt x="447" y="303"/>
                    </a:lnTo>
                    <a:lnTo>
                      <a:pt x="440" y="293"/>
                    </a:lnTo>
                    <a:lnTo>
                      <a:pt x="440" y="292"/>
                    </a:lnTo>
                    <a:lnTo>
                      <a:pt x="446" y="286"/>
                    </a:lnTo>
                    <a:lnTo>
                      <a:pt x="445" y="285"/>
                    </a:lnTo>
                    <a:lnTo>
                      <a:pt x="442" y="283"/>
                    </a:lnTo>
                    <a:lnTo>
                      <a:pt x="439" y="281"/>
                    </a:lnTo>
                    <a:lnTo>
                      <a:pt x="439" y="274"/>
                    </a:lnTo>
                    <a:lnTo>
                      <a:pt x="443" y="271"/>
                    </a:lnTo>
                    <a:lnTo>
                      <a:pt x="450" y="268"/>
                    </a:lnTo>
                    <a:lnTo>
                      <a:pt x="450" y="267"/>
                    </a:lnTo>
                    <a:lnTo>
                      <a:pt x="446" y="261"/>
                    </a:lnTo>
                    <a:lnTo>
                      <a:pt x="438" y="240"/>
                    </a:lnTo>
                    <a:lnTo>
                      <a:pt x="428" y="232"/>
                    </a:lnTo>
                    <a:lnTo>
                      <a:pt x="407" y="219"/>
                    </a:lnTo>
                    <a:lnTo>
                      <a:pt x="405" y="219"/>
                    </a:lnTo>
                    <a:lnTo>
                      <a:pt x="401" y="221"/>
                    </a:lnTo>
                    <a:lnTo>
                      <a:pt x="398" y="223"/>
                    </a:lnTo>
                    <a:lnTo>
                      <a:pt x="386" y="215"/>
                    </a:lnTo>
                    <a:lnTo>
                      <a:pt x="379" y="206"/>
                    </a:lnTo>
                    <a:lnTo>
                      <a:pt x="359" y="190"/>
                    </a:lnTo>
                    <a:lnTo>
                      <a:pt x="358" y="189"/>
                    </a:lnTo>
                    <a:lnTo>
                      <a:pt x="368" y="179"/>
                    </a:lnTo>
                    <a:lnTo>
                      <a:pt x="375" y="162"/>
                    </a:lnTo>
                    <a:lnTo>
                      <a:pt x="378" y="159"/>
                    </a:lnTo>
                    <a:lnTo>
                      <a:pt x="379" y="159"/>
                    </a:lnTo>
                    <a:lnTo>
                      <a:pt x="378" y="144"/>
                    </a:lnTo>
                    <a:lnTo>
                      <a:pt x="379" y="143"/>
                    </a:lnTo>
                    <a:lnTo>
                      <a:pt x="385" y="140"/>
                    </a:lnTo>
                    <a:lnTo>
                      <a:pt x="393" y="137"/>
                    </a:lnTo>
                    <a:lnTo>
                      <a:pt x="397" y="134"/>
                    </a:lnTo>
                    <a:lnTo>
                      <a:pt x="397" y="133"/>
                    </a:lnTo>
                    <a:lnTo>
                      <a:pt x="400" y="123"/>
                    </a:lnTo>
                    <a:lnTo>
                      <a:pt x="405" y="116"/>
                    </a:lnTo>
                    <a:lnTo>
                      <a:pt x="408" y="113"/>
                    </a:lnTo>
                    <a:lnTo>
                      <a:pt x="411" y="106"/>
                    </a:lnTo>
                    <a:lnTo>
                      <a:pt x="411" y="105"/>
                    </a:lnTo>
                    <a:lnTo>
                      <a:pt x="409" y="101"/>
                    </a:lnTo>
                    <a:lnTo>
                      <a:pt x="409" y="98"/>
                    </a:lnTo>
                    <a:lnTo>
                      <a:pt x="408" y="95"/>
                    </a:lnTo>
                    <a:lnTo>
                      <a:pt x="405" y="94"/>
                    </a:lnTo>
                    <a:lnTo>
                      <a:pt x="372" y="94"/>
                    </a:lnTo>
                    <a:lnTo>
                      <a:pt x="368" y="92"/>
                    </a:lnTo>
                    <a:lnTo>
                      <a:pt x="356" y="92"/>
                    </a:lnTo>
                    <a:lnTo>
                      <a:pt x="341" y="99"/>
                    </a:lnTo>
                    <a:lnTo>
                      <a:pt x="340" y="99"/>
                    </a:lnTo>
                    <a:lnTo>
                      <a:pt x="340" y="102"/>
                    </a:lnTo>
                    <a:lnTo>
                      <a:pt x="335" y="101"/>
                    </a:lnTo>
                    <a:lnTo>
                      <a:pt x="333" y="99"/>
                    </a:lnTo>
                    <a:lnTo>
                      <a:pt x="331" y="96"/>
                    </a:lnTo>
                    <a:lnTo>
                      <a:pt x="327" y="96"/>
                    </a:lnTo>
                    <a:lnTo>
                      <a:pt x="326" y="99"/>
                    </a:lnTo>
                    <a:lnTo>
                      <a:pt x="323" y="99"/>
                    </a:lnTo>
                    <a:lnTo>
                      <a:pt x="312" y="95"/>
                    </a:lnTo>
                    <a:lnTo>
                      <a:pt x="305" y="89"/>
                    </a:lnTo>
                    <a:lnTo>
                      <a:pt x="304" y="89"/>
                    </a:lnTo>
                    <a:lnTo>
                      <a:pt x="304" y="91"/>
                    </a:lnTo>
                    <a:lnTo>
                      <a:pt x="302" y="92"/>
                    </a:lnTo>
                    <a:lnTo>
                      <a:pt x="289" y="98"/>
                    </a:lnTo>
                    <a:lnTo>
                      <a:pt x="289" y="99"/>
                    </a:lnTo>
                    <a:lnTo>
                      <a:pt x="284" y="99"/>
                    </a:lnTo>
                    <a:lnTo>
                      <a:pt x="284" y="89"/>
                    </a:lnTo>
                    <a:lnTo>
                      <a:pt x="275" y="88"/>
                    </a:lnTo>
                    <a:lnTo>
                      <a:pt x="268" y="89"/>
                    </a:lnTo>
                    <a:lnTo>
                      <a:pt x="259" y="87"/>
                    </a:lnTo>
                    <a:lnTo>
                      <a:pt x="258" y="87"/>
                    </a:lnTo>
                    <a:lnTo>
                      <a:pt x="249" y="84"/>
                    </a:lnTo>
                    <a:lnTo>
                      <a:pt x="239" y="77"/>
                    </a:lnTo>
                    <a:lnTo>
                      <a:pt x="231" y="74"/>
                    </a:lnTo>
                    <a:lnTo>
                      <a:pt x="229" y="74"/>
                    </a:lnTo>
                    <a:lnTo>
                      <a:pt x="214" y="79"/>
                    </a:lnTo>
                    <a:lnTo>
                      <a:pt x="211" y="79"/>
                    </a:lnTo>
                    <a:lnTo>
                      <a:pt x="211" y="76"/>
                    </a:lnTo>
                    <a:lnTo>
                      <a:pt x="210" y="70"/>
                    </a:lnTo>
                    <a:lnTo>
                      <a:pt x="207" y="65"/>
                    </a:lnTo>
                    <a:lnTo>
                      <a:pt x="201" y="58"/>
                    </a:lnTo>
                    <a:lnTo>
                      <a:pt x="200" y="48"/>
                    </a:lnTo>
                    <a:lnTo>
                      <a:pt x="200" y="46"/>
                    </a:lnTo>
                    <a:lnTo>
                      <a:pt x="189" y="42"/>
                    </a:lnTo>
                    <a:lnTo>
                      <a:pt x="188" y="42"/>
                    </a:lnTo>
                    <a:lnTo>
                      <a:pt x="183" y="41"/>
                    </a:lnTo>
                    <a:lnTo>
                      <a:pt x="182" y="39"/>
                    </a:lnTo>
                    <a:lnTo>
                      <a:pt x="172" y="39"/>
                    </a:lnTo>
                    <a:lnTo>
                      <a:pt x="172" y="38"/>
                    </a:lnTo>
                    <a:lnTo>
                      <a:pt x="171" y="39"/>
                    </a:lnTo>
                    <a:lnTo>
                      <a:pt x="171" y="42"/>
                    </a:lnTo>
                    <a:lnTo>
                      <a:pt x="168" y="41"/>
                    </a:lnTo>
                    <a:lnTo>
                      <a:pt x="165" y="41"/>
                    </a:lnTo>
                    <a:lnTo>
                      <a:pt x="162" y="42"/>
                    </a:lnTo>
                    <a:lnTo>
                      <a:pt x="160" y="39"/>
                    </a:lnTo>
                    <a:lnTo>
                      <a:pt x="158" y="39"/>
                    </a:lnTo>
                    <a:lnTo>
                      <a:pt x="150" y="21"/>
                    </a:lnTo>
                    <a:lnTo>
                      <a:pt x="150" y="20"/>
                    </a:lnTo>
                    <a:lnTo>
                      <a:pt x="148" y="20"/>
                    </a:lnTo>
                    <a:lnTo>
                      <a:pt x="147" y="18"/>
                    </a:lnTo>
                    <a:lnTo>
                      <a:pt x="148" y="17"/>
                    </a:lnTo>
                    <a:lnTo>
                      <a:pt x="148" y="9"/>
                    </a:lnTo>
                    <a:lnTo>
                      <a:pt x="143" y="7"/>
                    </a:lnTo>
                    <a:lnTo>
                      <a:pt x="132" y="0"/>
                    </a:lnTo>
                    <a:lnTo>
                      <a:pt x="128" y="2"/>
                    </a:lnTo>
                    <a:lnTo>
                      <a:pt x="123" y="2"/>
                    </a:lnTo>
                    <a:lnTo>
                      <a:pt x="123" y="6"/>
                    </a:lnTo>
                    <a:lnTo>
                      <a:pt x="125" y="7"/>
                    </a:lnTo>
                    <a:lnTo>
                      <a:pt x="125" y="9"/>
                    </a:lnTo>
                    <a:lnTo>
                      <a:pt x="123" y="9"/>
                    </a:lnTo>
                    <a:lnTo>
                      <a:pt x="118" y="15"/>
                    </a:lnTo>
                    <a:lnTo>
                      <a:pt x="112" y="17"/>
                    </a:lnTo>
                    <a:lnTo>
                      <a:pt x="109" y="18"/>
                    </a:lnTo>
                    <a:lnTo>
                      <a:pt x="108" y="18"/>
                    </a:lnTo>
                    <a:lnTo>
                      <a:pt x="108" y="17"/>
                    </a:lnTo>
                    <a:lnTo>
                      <a:pt x="107" y="15"/>
                    </a:lnTo>
                    <a:lnTo>
                      <a:pt x="107" y="14"/>
                    </a:lnTo>
                    <a:lnTo>
                      <a:pt x="102" y="15"/>
                    </a:lnTo>
                    <a:lnTo>
                      <a:pt x="102" y="17"/>
                    </a:lnTo>
                    <a:lnTo>
                      <a:pt x="104" y="24"/>
                    </a:lnTo>
                    <a:lnTo>
                      <a:pt x="104" y="32"/>
                    </a:lnTo>
                    <a:lnTo>
                      <a:pt x="95" y="43"/>
                    </a:lnTo>
                    <a:lnTo>
                      <a:pt x="95" y="46"/>
                    </a:lnTo>
                    <a:lnTo>
                      <a:pt x="107" y="72"/>
                    </a:lnTo>
                    <a:lnTo>
                      <a:pt x="107" y="79"/>
                    </a:lnTo>
                    <a:lnTo>
                      <a:pt x="93" y="70"/>
                    </a:lnTo>
                    <a:lnTo>
                      <a:pt x="93" y="69"/>
                    </a:lnTo>
                    <a:lnTo>
                      <a:pt x="90" y="66"/>
                    </a:lnTo>
                    <a:lnTo>
                      <a:pt x="70" y="65"/>
                    </a:lnTo>
                    <a:lnTo>
                      <a:pt x="64" y="66"/>
                    </a:lnTo>
                    <a:lnTo>
                      <a:pt x="66" y="70"/>
                    </a:lnTo>
                    <a:lnTo>
                      <a:pt x="64" y="74"/>
                    </a:lnTo>
                    <a:lnTo>
                      <a:pt x="64" y="76"/>
                    </a:lnTo>
                    <a:lnTo>
                      <a:pt x="58" y="76"/>
                    </a:lnTo>
                    <a:lnTo>
                      <a:pt x="58" y="79"/>
                    </a:lnTo>
                    <a:lnTo>
                      <a:pt x="59" y="92"/>
                    </a:lnTo>
                    <a:lnTo>
                      <a:pt x="62" y="92"/>
                    </a:lnTo>
                    <a:lnTo>
                      <a:pt x="70" y="94"/>
                    </a:lnTo>
                    <a:lnTo>
                      <a:pt x="72" y="101"/>
                    </a:lnTo>
                    <a:lnTo>
                      <a:pt x="74" y="108"/>
                    </a:lnTo>
                    <a:lnTo>
                      <a:pt x="80" y="115"/>
                    </a:lnTo>
                    <a:lnTo>
                      <a:pt x="80" y="116"/>
                    </a:lnTo>
                    <a:lnTo>
                      <a:pt x="84" y="116"/>
                    </a:lnTo>
                    <a:lnTo>
                      <a:pt x="84" y="119"/>
                    </a:lnTo>
                    <a:lnTo>
                      <a:pt x="86" y="120"/>
                    </a:lnTo>
                    <a:lnTo>
                      <a:pt x="83" y="126"/>
                    </a:lnTo>
                    <a:lnTo>
                      <a:pt x="83" y="133"/>
                    </a:lnTo>
                    <a:lnTo>
                      <a:pt x="80" y="132"/>
                    </a:lnTo>
                    <a:lnTo>
                      <a:pt x="80" y="133"/>
                    </a:lnTo>
                    <a:lnTo>
                      <a:pt x="79" y="133"/>
                    </a:lnTo>
                    <a:lnTo>
                      <a:pt x="64" y="140"/>
                    </a:lnTo>
                    <a:lnTo>
                      <a:pt x="61" y="140"/>
                    </a:lnTo>
                    <a:lnTo>
                      <a:pt x="58" y="143"/>
                    </a:lnTo>
                    <a:lnTo>
                      <a:pt x="54" y="151"/>
                    </a:lnTo>
                    <a:lnTo>
                      <a:pt x="52" y="159"/>
                    </a:lnTo>
                    <a:lnTo>
                      <a:pt x="52" y="162"/>
                    </a:lnTo>
                    <a:lnTo>
                      <a:pt x="51" y="163"/>
                    </a:lnTo>
                    <a:lnTo>
                      <a:pt x="51" y="165"/>
                    </a:lnTo>
                    <a:lnTo>
                      <a:pt x="48" y="168"/>
                    </a:lnTo>
                    <a:lnTo>
                      <a:pt x="40" y="172"/>
                    </a:lnTo>
                    <a:lnTo>
                      <a:pt x="38" y="173"/>
                    </a:lnTo>
                    <a:lnTo>
                      <a:pt x="37" y="173"/>
                    </a:lnTo>
                    <a:lnTo>
                      <a:pt x="21" y="168"/>
                    </a:lnTo>
                    <a:lnTo>
                      <a:pt x="2" y="172"/>
                    </a:lnTo>
                    <a:lnTo>
                      <a:pt x="0" y="173"/>
                    </a:lnTo>
                    <a:lnTo>
                      <a:pt x="0" y="175"/>
                    </a:lnTo>
                    <a:lnTo>
                      <a:pt x="6" y="206"/>
                    </a:lnTo>
                    <a:lnTo>
                      <a:pt x="6" y="208"/>
                    </a:lnTo>
                    <a:lnTo>
                      <a:pt x="9" y="21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48" name="Freeform 276">
                <a:extLst>
                  <a:ext uri="{FF2B5EF4-FFF2-40B4-BE49-F238E27FC236}">
                    <a16:creationId xmlns:a16="http://schemas.microsoft.com/office/drawing/2014/main" id="{D43295E9-BBD4-6B03-5F23-4CDD0A1268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5" y="699"/>
                <a:ext cx="216" cy="154"/>
              </a:xfrm>
              <a:custGeom>
                <a:avLst/>
                <a:gdLst>
                  <a:gd name="T0" fmla="*/ 111 w 863"/>
                  <a:gd name="T1" fmla="*/ 269 h 615"/>
                  <a:gd name="T2" fmla="*/ 96 w 863"/>
                  <a:gd name="T3" fmla="*/ 307 h 615"/>
                  <a:gd name="T4" fmla="*/ 107 w 863"/>
                  <a:gd name="T5" fmla="*/ 327 h 615"/>
                  <a:gd name="T6" fmla="*/ 65 w 863"/>
                  <a:gd name="T7" fmla="*/ 366 h 615"/>
                  <a:gd name="T8" fmla="*/ 79 w 863"/>
                  <a:gd name="T9" fmla="*/ 426 h 615"/>
                  <a:gd name="T10" fmla="*/ 26 w 863"/>
                  <a:gd name="T11" fmla="*/ 435 h 615"/>
                  <a:gd name="T12" fmla="*/ 29 w 863"/>
                  <a:gd name="T13" fmla="*/ 509 h 615"/>
                  <a:gd name="T14" fmla="*/ 85 w 863"/>
                  <a:gd name="T15" fmla="*/ 542 h 615"/>
                  <a:gd name="T16" fmla="*/ 167 w 863"/>
                  <a:gd name="T17" fmla="*/ 525 h 615"/>
                  <a:gd name="T18" fmla="*/ 252 w 863"/>
                  <a:gd name="T19" fmla="*/ 510 h 615"/>
                  <a:gd name="T20" fmla="*/ 254 w 863"/>
                  <a:gd name="T21" fmla="*/ 534 h 615"/>
                  <a:gd name="T22" fmla="*/ 280 w 863"/>
                  <a:gd name="T23" fmla="*/ 563 h 615"/>
                  <a:gd name="T24" fmla="*/ 296 w 863"/>
                  <a:gd name="T25" fmla="*/ 605 h 615"/>
                  <a:gd name="T26" fmla="*/ 336 w 863"/>
                  <a:gd name="T27" fmla="*/ 597 h 615"/>
                  <a:gd name="T28" fmla="*/ 371 w 863"/>
                  <a:gd name="T29" fmla="*/ 565 h 615"/>
                  <a:gd name="T30" fmla="*/ 409 w 863"/>
                  <a:gd name="T31" fmla="*/ 576 h 615"/>
                  <a:gd name="T32" fmla="*/ 435 w 863"/>
                  <a:gd name="T33" fmla="*/ 591 h 615"/>
                  <a:gd name="T34" fmla="*/ 501 w 863"/>
                  <a:gd name="T35" fmla="*/ 587 h 615"/>
                  <a:gd name="T36" fmla="*/ 528 w 863"/>
                  <a:gd name="T37" fmla="*/ 590 h 615"/>
                  <a:gd name="T38" fmla="*/ 582 w 863"/>
                  <a:gd name="T39" fmla="*/ 612 h 615"/>
                  <a:gd name="T40" fmla="*/ 597 w 863"/>
                  <a:gd name="T41" fmla="*/ 562 h 615"/>
                  <a:gd name="T42" fmla="*/ 629 w 863"/>
                  <a:gd name="T43" fmla="*/ 548 h 615"/>
                  <a:gd name="T44" fmla="*/ 648 w 863"/>
                  <a:gd name="T45" fmla="*/ 551 h 615"/>
                  <a:gd name="T46" fmla="*/ 643 w 863"/>
                  <a:gd name="T47" fmla="*/ 568 h 615"/>
                  <a:gd name="T48" fmla="*/ 734 w 863"/>
                  <a:gd name="T49" fmla="*/ 554 h 615"/>
                  <a:gd name="T50" fmla="*/ 763 w 863"/>
                  <a:gd name="T51" fmla="*/ 530 h 615"/>
                  <a:gd name="T52" fmla="*/ 793 w 863"/>
                  <a:gd name="T53" fmla="*/ 503 h 615"/>
                  <a:gd name="T54" fmla="*/ 779 w 863"/>
                  <a:gd name="T55" fmla="*/ 485 h 615"/>
                  <a:gd name="T56" fmla="*/ 770 w 863"/>
                  <a:gd name="T57" fmla="*/ 436 h 615"/>
                  <a:gd name="T58" fmla="*/ 763 w 863"/>
                  <a:gd name="T59" fmla="*/ 415 h 615"/>
                  <a:gd name="T60" fmla="*/ 782 w 863"/>
                  <a:gd name="T61" fmla="*/ 393 h 615"/>
                  <a:gd name="T62" fmla="*/ 835 w 863"/>
                  <a:gd name="T63" fmla="*/ 352 h 615"/>
                  <a:gd name="T64" fmla="*/ 829 w 863"/>
                  <a:gd name="T65" fmla="*/ 299 h 615"/>
                  <a:gd name="T66" fmla="*/ 822 w 863"/>
                  <a:gd name="T67" fmla="*/ 291 h 615"/>
                  <a:gd name="T68" fmla="*/ 856 w 863"/>
                  <a:gd name="T69" fmla="*/ 270 h 615"/>
                  <a:gd name="T70" fmla="*/ 851 w 863"/>
                  <a:gd name="T71" fmla="*/ 247 h 615"/>
                  <a:gd name="T72" fmla="*/ 844 w 863"/>
                  <a:gd name="T73" fmla="*/ 189 h 615"/>
                  <a:gd name="T74" fmla="*/ 819 w 863"/>
                  <a:gd name="T75" fmla="*/ 144 h 615"/>
                  <a:gd name="T76" fmla="*/ 804 w 863"/>
                  <a:gd name="T77" fmla="*/ 127 h 615"/>
                  <a:gd name="T78" fmla="*/ 758 w 863"/>
                  <a:gd name="T79" fmla="*/ 126 h 615"/>
                  <a:gd name="T80" fmla="*/ 717 w 863"/>
                  <a:gd name="T81" fmla="*/ 82 h 615"/>
                  <a:gd name="T82" fmla="*/ 695 w 863"/>
                  <a:gd name="T83" fmla="*/ 62 h 615"/>
                  <a:gd name="T84" fmla="*/ 638 w 863"/>
                  <a:gd name="T85" fmla="*/ 60 h 615"/>
                  <a:gd name="T86" fmla="*/ 603 w 863"/>
                  <a:gd name="T87" fmla="*/ 55 h 615"/>
                  <a:gd name="T88" fmla="*/ 555 w 863"/>
                  <a:gd name="T89" fmla="*/ 84 h 615"/>
                  <a:gd name="T90" fmla="*/ 513 w 863"/>
                  <a:gd name="T91" fmla="*/ 13 h 615"/>
                  <a:gd name="T92" fmla="*/ 490 w 863"/>
                  <a:gd name="T93" fmla="*/ 16 h 615"/>
                  <a:gd name="T94" fmla="*/ 437 w 863"/>
                  <a:gd name="T95" fmla="*/ 16 h 615"/>
                  <a:gd name="T96" fmla="*/ 401 w 863"/>
                  <a:gd name="T97" fmla="*/ 62 h 615"/>
                  <a:gd name="T98" fmla="*/ 382 w 863"/>
                  <a:gd name="T99" fmla="*/ 90 h 615"/>
                  <a:gd name="T100" fmla="*/ 375 w 863"/>
                  <a:gd name="T101" fmla="*/ 125 h 615"/>
                  <a:gd name="T102" fmla="*/ 427 w 863"/>
                  <a:gd name="T103" fmla="*/ 129 h 615"/>
                  <a:gd name="T104" fmla="*/ 401 w 863"/>
                  <a:gd name="T105" fmla="*/ 163 h 615"/>
                  <a:gd name="T106" fmla="*/ 382 w 863"/>
                  <a:gd name="T107" fmla="*/ 172 h 615"/>
                  <a:gd name="T108" fmla="*/ 371 w 863"/>
                  <a:gd name="T109" fmla="*/ 193 h 615"/>
                  <a:gd name="T110" fmla="*/ 350 w 863"/>
                  <a:gd name="T111" fmla="*/ 197 h 615"/>
                  <a:gd name="T112" fmla="*/ 326 w 863"/>
                  <a:gd name="T113" fmla="*/ 221 h 615"/>
                  <a:gd name="T114" fmla="*/ 273 w 863"/>
                  <a:gd name="T115" fmla="*/ 254 h 615"/>
                  <a:gd name="T116" fmla="*/ 244 w 863"/>
                  <a:gd name="T117" fmla="*/ 273 h 615"/>
                  <a:gd name="T118" fmla="*/ 202 w 863"/>
                  <a:gd name="T119" fmla="*/ 294 h 615"/>
                  <a:gd name="T120" fmla="*/ 191 w 863"/>
                  <a:gd name="T121" fmla="*/ 267 h 6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863" h="615">
                    <a:moveTo>
                      <a:pt x="173" y="263"/>
                    </a:moveTo>
                    <a:lnTo>
                      <a:pt x="167" y="264"/>
                    </a:lnTo>
                    <a:lnTo>
                      <a:pt x="154" y="273"/>
                    </a:lnTo>
                    <a:lnTo>
                      <a:pt x="131" y="283"/>
                    </a:lnTo>
                    <a:lnTo>
                      <a:pt x="128" y="287"/>
                    </a:lnTo>
                    <a:lnTo>
                      <a:pt x="124" y="287"/>
                    </a:lnTo>
                    <a:lnTo>
                      <a:pt x="113" y="276"/>
                    </a:lnTo>
                    <a:lnTo>
                      <a:pt x="111" y="269"/>
                    </a:lnTo>
                    <a:lnTo>
                      <a:pt x="106" y="269"/>
                    </a:lnTo>
                    <a:lnTo>
                      <a:pt x="104" y="273"/>
                    </a:lnTo>
                    <a:lnTo>
                      <a:pt x="93" y="285"/>
                    </a:lnTo>
                    <a:lnTo>
                      <a:pt x="93" y="287"/>
                    </a:lnTo>
                    <a:lnTo>
                      <a:pt x="99" y="295"/>
                    </a:lnTo>
                    <a:lnTo>
                      <a:pt x="99" y="297"/>
                    </a:lnTo>
                    <a:lnTo>
                      <a:pt x="100" y="302"/>
                    </a:lnTo>
                    <a:lnTo>
                      <a:pt x="96" y="307"/>
                    </a:lnTo>
                    <a:lnTo>
                      <a:pt x="92" y="315"/>
                    </a:lnTo>
                    <a:lnTo>
                      <a:pt x="92" y="317"/>
                    </a:lnTo>
                    <a:lnTo>
                      <a:pt x="90" y="319"/>
                    </a:lnTo>
                    <a:lnTo>
                      <a:pt x="92" y="319"/>
                    </a:lnTo>
                    <a:lnTo>
                      <a:pt x="92" y="320"/>
                    </a:lnTo>
                    <a:lnTo>
                      <a:pt x="101" y="320"/>
                    </a:lnTo>
                    <a:lnTo>
                      <a:pt x="106" y="326"/>
                    </a:lnTo>
                    <a:lnTo>
                      <a:pt x="107" y="327"/>
                    </a:lnTo>
                    <a:lnTo>
                      <a:pt x="106" y="334"/>
                    </a:lnTo>
                    <a:lnTo>
                      <a:pt x="100" y="344"/>
                    </a:lnTo>
                    <a:lnTo>
                      <a:pt x="97" y="343"/>
                    </a:lnTo>
                    <a:lnTo>
                      <a:pt x="90" y="357"/>
                    </a:lnTo>
                    <a:lnTo>
                      <a:pt x="89" y="357"/>
                    </a:lnTo>
                    <a:lnTo>
                      <a:pt x="83" y="355"/>
                    </a:lnTo>
                    <a:lnTo>
                      <a:pt x="82" y="365"/>
                    </a:lnTo>
                    <a:lnTo>
                      <a:pt x="65" y="366"/>
                    </a:lnTo>
                    <a:lnTo>
                      <a:pt x="67" y="376"/>
                    </a:lnTo>
                    <a:lnTo>
                      <a:pt x="65" y="379"/>
                    </a:lnTo>
                    <a:lnTo>
                      <a:pt x="56" y="379"/>
                    </a:lnTo>
                    <a:lnTo>
                      <a:pt x="56" y="390"/>
                    </a:lnTo>
                    <a:lnTo>
                      <a:pt x="76" y="414"/>
                    </a:lnTo>
                    <a:lnTo>
                      <a:pt x="78" y="418"/>
                    </a:lnTo>
                    <a:lnTo>
                      <a:pt x="79" y="425"/>
                    </a:lnTo>
                    <a:lnTo>
                      <a:pt x="79" y="426"/>
                    </a:lnTo>
                    <a:lnTo>
                      <a:pt x="85" y="438"/>
                    </a:lnTo>
                    <a:lnTo>
                      <a:pt x="78" y="446"/>
                    </a:lnTo>
                    <a:lnTo>
                      <a:pt x="75" y="436"/>
                    </a:lnTo>
                    <a:lnTo>
                      <a:pt x="71" y="435"/>
                    </a:lnTo>
                    <a:lnTo>
                      <a:pt x="58" y="446"/>
                    </a:lnTo>
                    <a:lnTo>
                      <a:pt x="46" y="442"/>
                    </a:lnTo>
                    <a:lnTo>
                      <a:pt x="32" y="431"/>
                    </a:lnTo>
                    <a:lnTo>
                      <a:pt x="26" y="435"/>
                    </a:lnTo>
                    <a:lnTo>
                      <a:pt x="23" y="446"/>
                    </a:lnTo>
                    <a:lnTo>
                      <a:pt x="13" y="450"/>
                    </a:lnTo>
                    <a:lnTo>
                      <a:pt x="9" y="450"/>
                    </a:lnTo>
                    <a:lnTo>
                      <a:pt x="5" y="451"/>
                    </a:lnTo>
                    <a:lnTo>
                      <a:pt x="0" y="453"/>
                    </a:lnTo>
                    <a:lnTo>
                      <a:pt x="5" y="471"/>
                    </a:lnTo>
                    <a:lnTo>
                      <a:pt x="22" y="501"/>
                    </a:lnTo>
                    <a:lnTo>
                      <a:pt x="29" y="509"/>
                    </a:lnTo>
                    <a:lnTo>
                      <a:pt x="33" y="506"/>
                    </a:lnTo>
                    <a:lnTo>
                      <a:pt x="39" y="511"/>
                    </a:lnTo>
                    <a:lnTo>
                      <a:pt x="40" y="516"/>
                    </a:lnTo>
                    <a:lnTo>
                      <a:pt x="40" y="518"/>
                    </a:lnTo>
                    <a:lnTo>
                      <a:pt x="57" y="530"/>
                    </a:lnTo>
                    <a:lnTo>
                      <a:pt x="76" y="530"/>
                    </a:lnTo>
                    <a:lnTo>
                      <a:pt x="82" y="535"/>
                    </a:lnTo>
                    <a:lnTo>
                      <a:pt x="85" y="542"/>
                    </a:lnTo>
                    <a:lnTo>
                      <a:pt x="86" y="544"/>
                    </a:lnTo>
                    <a:lnTo>
                      <a:pt x="92" y="538"/>
                    </a:lnTo>
                    <a:lnTo>
                      <a:pt x="100" y="534"/>
                    </a:lnTo>
                    <a:lnTo>
                      <a:pt x="104" y="532"/>
                    </a:lnTo>
                    <a:lnTo>
                      <a:pt x="127" y="528"/>
                    </a:lnTo>
                    <a:lnTo>
                      <a:pt x="160" y="527"/>
                    </a:lnTo>
                    <a:lnTo>
                      <a:pt x="166" y="525"/>
                    </a:lnTo>
                    <a:lnTo>
                      <a:pt x="167" y="525"/>
                    </a:lnTo>
                    <a:lnTo>
                      <a:pt x="198" y="514"/>
                    </a:lnTo>
                    <a:lnTo>
                      <a:pt x="213" y="501"/>
                    </a:lnTo>
                    <a:lnTo>
                      <a:pt x="220" y="501"/>
                    </a:lnTo>
                    <a:lnTo>
                      <a:pt x="236" y="498"/>
                    </a:lnTo>
                    <a:lnTo>
                      <a:pt x="237" y="498"/>
                    </a:lnTo>
                    <a:lnTo>
                      <a:pt x="243" y="502"/>
                    </a:lnTo>
                    <a:lnTo>
                      <a:pt x="245" y="509"/>
                    </a:lnTo>
                    <a:lnTo>
                      <a:pt x="252" y="510"/>
                    </a:lnTo>
                    <a:lnTo>
                      <a:pt x="258" y="509"/>
                    </a:lnTo>
                    <a:lnTo>
                      <a:pt x="264" y="511"/>
                    </a:lnTo>
                    <a:lnTo>
                      <a:pt x="262" y="513"/>
                    </a:lnTo>
                    <a:lnTo>
                      <a:pt x="255" y="521"/>
                    </a:lnTo>
                    <a:lnTo>
                      <a:pt x="254" y="523"/>
                    </a:lnTo>
                    <a:lnTo>
                      <a:pt x="252" y="525"/>
                    </a:lnTo>
                    <a:lnTo>
                      <a:pt x="252" y="527"/>
                    </a:lnTo>
                    <a:lnTo>
                      <a:pt x="254" y="534"/>
                    </a:lnTo>
                    <a:lnTo>
                      <a:pt x="255" y="538"/>
                    </a:lnTo>
                    <a:lnTo>
                      <a:pt x="259" y="544"/>
                    </a:lnTo>
                    <a:lnTo>
                      <a:pt x="268" y="544"/>
                    </a:lnTo>
                    <a:lnTo>
                      <a:pt x="272" y="545"/>
                    </a:lnTo>
                    <a:lnTo>
                      <a:pt x="277" y="554"/>
                    </a:lnTo>
                    <a:lnTo>
                      <a:pt x="276" y="558"/>
                    </a:lnTo>
                    <a:lnTo>
                      <a:pt x="279" y="563"/>
                    </a:lnTo>
                    <a:lnTo>
                      <a:pt x="280" y="563"/>
                    </a:lnTo>
                    <a:lnTo>
                      <a:pt x="280" y="565"/>
                    </a:lnTo>
                    <a:lnTo>
                      <a:pt x="279" y="568"/>
                    </a:lnTo>
                    <a:lnTo>
                      <a:pt x="281" y="572"/>
                    </a:lnTo>
                    <a:lnTo>
                      <a:pt x="283" y="577"/>
                    </a:lnTo>
                    <a:lnTo>
                      <a:pt x="289" y="583"/>
                    </a:lnTo>
                    <a:lnTo>
                      <a:pt x="290" y="585"/>
                    </a:lnTo>
                    <a:lnTo>
                      <a:pt x="290" y="595"/>
                    </a:lnTo>
                    <a:lnTo>
                      <a:pt x="296" y="605"/>
                    </a:lnTo>
                    <a:lnTo>
                      <a:pt x="308" y="612"/>
                    </a:lnTo>
                    <a:lnTo>
                      <a:pt x="314" y="611"/>
                    </a:lnTo>
                    <a:lnTo>
                      <a:pt x="319" y="611"/>
                    </a:lnTo>
                    <a:lnTo>
                      <a:pt x="319" y="609"/>
                    </a:lnTo>
                    <a:lnTo>
                      <a:pt x="322" y="608"/>
                    </a:lnTo>
                    <a:lnTo>
                      <a:pt x="324" y="608"/>
                    </a:lnTo>
                    <a:lnTo>
                      <a:pt x="328" y="599"/>
                    </a:lnTo>
                    <a:lnTo>
                      <a:pt x="336" y="597"/>
                    </a:lnTo>
                    <a:lnTo>
                      <a:pt x="339" y="597"/>
                    </a:lnTo>
                    <a:lnTo>
                      <a:pt x="346" y="595"/>
                    </a:lnTo>
                    <a:lnTo>
                      <a:pt x="350" y="595"/>
                    </a:lnTo>
                    <a:lnTo>
                      <a:pt x="350" y="594"/>
                    </a:lnTo>
                    <a:lnTo>
                      <a:pt x="358" y="576"/>
                    </a:lnTo>
                    <a:lnTo>
                      <a:pt x="367" y="566"/>
                    </a:lnTo>
                    <a:lnTo>
                      <a:pt x="370" y="565"/>
                    </a:lnTo>
                    <a:lnTo>
                      <a:pt x="371" y="565"/>
                    </a:lnTo>
                    <a:lnTo>
                      <a:pt x="371" y="566"/>
                    </a:lnTo>
                    <a:lnTo>
                      <a:pt x="382" y="566"/>
                    </a:lnTo>
                    <a:lnTo>
                      <a:pt x="388" y="568"/>
                    </a:lnTo>
                    <a:lnTo>
                      <a:pt x="388" y="576"/>
                    </a:lnTo>
                    <a:lnTo>
                      <a:pt x="391" y="577"/>
                    </a:lnTo>
                    <a:lnTo>
                      <a:pt x="405" y="577"/>
                    </a:lnTo>
                    <a:lnTo>
                      <a:pt x="405" y="576"/>
                    </a:lnTo>
                    <a:lnTo>
                      <a:pt x="409" y="576"/>
                    </a:lnTo>
                    <a:lnTo>
                      <a:pt x="416" y="574"/>
                    </a:lnTo>
                    <a:lnTo>
                      <a:pt x="417" y="576"/>
                    </a:lnTo>
                    <a:lnTo>
                      <a:pt x="418" y="576"/>
                    </a:lnTo>
                    <a:lnTo>
                      <a:pt x="425" y="580"/>
                    </a:lnTo>
                    <a:lnTo>
                      <a:pt x="432" y="585"/>
                    </a:lnTo>
                    <a:lnTo>
                      <a:pt x="435" y="588"/>
                    </a:lnTo>
                    <a:lnTo>
                      <a:pt x="434" y="590"/>
                    </a:lnTo>
                    <a:lnTo>
                      <a:pt x="435" y="591"/>
                    </a:lnTo>
                    <a:lnTo>
                      <a:pt x="435" y="592"/>
                    </a:lnTo>
                    <a:lnTo>
                      <a:pt x="437" y="592"/>
                    </a:lnTo>
                    <a:lnTo>
                      <a:pt x="455" y="587"/>
                    </a:lnTo>
                    <a:lnTo>
                      <a:pt x="466" y="587"/>
                    </a:lnTo>
                    <a:lnTo>
                      <a:pt x="472" y="588"/>
                    </a:lnTo>
                    <a:lnTo>
                      <a:pt x="480" y="591"/>
                    </a:lnTo>
                    <a:lnTo>
                      <a:pt x="488" y="591"/>
                    </a:lnTo>
                    <a:lnTo>
                      <a:pt x="501" y="587"/>
                    </a:lnTo>
                    <a:lnTo>
                      <a:pt x="502" y="587"/>
                    </a:lnTo>
                    <a:lnTo>
                      <a:pt x="515" y="577"/>
                    </a:lnTo>
                    <a:lnTo>
                      <a:pt x="516" y="577"/>
                    </a:lnTo>
                    <a:lnTo>
                      <a:pt x="518" y="576"/>
                    </a:lnTo>
                    <a:lnTo>
                      <a:pt x="519" y="576"/>
                    </a:lnTo>
                    <a:lnTo>
                      <a:pt x="522" y="583"/>
                    </a:lnTo>
                    <a:lnTo>
                      <a:pt x="522" y="590"/>
                    </a:lnTo>
                    <a:lnTo>
                      <a:pt x="528" y="590"/>
                    </a:lnTo>
                    <a:lnTo>
                      <a:pt x="533" y="588"/>
                    </a:lnTo>
                    <a:lnTo>
                      <a:pt x="536" y="587"/>
                    </a:lnTo>
                    <a:lnTo>
                      <a:pt x="536" y="588"/>
                    </a:lnTo>
                    <a:lnTo>
                      <a:pt x="533" y="601"/>
                    </a:lnTo>
                    <a:lnTo>
                      <a:pt x="575" y="611"/>
                    </a:lnTo>
                    <a:lnTo>
                      <a:pt x="579" y="615"/>
                    </a:lnTo>
                    <a:lnTo>
                      <a:pt x="582" y="614"/>
                    </a:lnTo>
                    <a:lnTo>
                      <a:pt x="582" y="612"/>
                    </a:lnTo>
                    <a:lnTo>
                      <a:pt x="581" y="604"/>
                    </a:lnTo>
                    <a:lnTo>
                      <a:pt x="574" y="595"/>
                    </a:lnTo>
                    <a:lnTo>
                      <a:pt x="574" y="592"/>
                    </a:lnTo>
                    <a:lnTo>
                      <a:pt x="575" y="590"/>
                    </a:lnTo>
                    <a:lnTo>
                      <a:pt x="575" y="588"/>
                    </a:lnTo>
                    <a:lnTo>
                      <a:pt x="578" y="587"/>
                    </a:lnTo>
                    <a:lnTo>
                      <a:pt x="586" y="578"/>
                    </a:lnTo>
                    <a:lnTo>
                      <a:pt x="597" y="562"/>
                    </a:lnTo>
                    <a:lnTo>
                      <a:pt x="596" y="556"/>
                    </a:lnTo>
                    <a:lnTo>
                      <a:pt x="592" y="551"/>
                    </a:lnTo>
                    <a:lnTo>
                      <a:pt x="590" y="551"/>
                    </a:lnTo>
                    <a:lnTo>
                      <a:pt x="589" y="549"/>
                    </a:lnTo>
                    <a:lnTo>
                      <a:pt x="592" y="549"/>
                    </a:lnTo>
                    <a:lnTo>
                      <a:pt x="595" y="552"/>
                    </a:lnTo>
                    <a:lnTo>
                      <a:pt x="611" y="556"/>
                    </a:lnTo>
                    <a:lnTo>
                      <a:pt x="629" y="548"/>
                    </a:lnTo>
                    <a:lnTo>
                      <a:pt x="634" y="547"/>
                    </a:lnTo>
                    <a:lnTo>
                      <a:pt x="635" y="545"/>
                    </a:lnTo>
                    <a:lnTo>
                      <a:pt x="645" y="542"/>
                    </a:lnTo>
                    <a:lnTo>
                      <a:pt x="639" y="549"/>
                    </a:lnTo>
                    <a:lnTo>
                      <a:pt x="636" y="552"/>
                    </a:lnTo>
                    <a:lnTo>
                      <a:pt x="638" y="554"/>
                    </a:lnTo>
                    <a:lnTo>
                      <a:pt x="643" y="554"/>
                    </a:lnTo>
                    <a:lnTo>
                      <a:pt x="648" y="551"/>
                    </a:lnTo>
                    <a:lnTo>
                      <a:pt x="657" y="551"/>
                    </a:lnTo>
                    <a:lnTo>
                      <a:pt x="657" y="555"/>
                    </a:lnTo>
                    <a:lnTo>
                      <a:pt x="656" y="558"/>
                    </a:lnTo>
                    <a:lnTo>
                      <a:pt x="655" y="559"/>
                    </a:lnTo>
                    <a:lnTo>
                      <a:pt x="653" y="559"/>
                    </a:lnTo>
                    <a:lnTo>
                      <a:pt x="650" y="562"/>
                    </a:lnTo>
                    <a:lnTo>
                      <a:pt x="648" y="563"/>
                    </a:lnTo>
                    <a:lnTo>
                      <a:pt x="643" y="568"/>
                    </a:lnTo>
                    <a:lnTo>
                      <a:pt x="643" y="569"/>
                    </a:lnTo>
                    <a:lnTo>
                      <a:pt x="675" y="585"/>
                    </a:lnTo>
                    <a:lnTo>
                      <a:pt x="678" y="591"/>
                    </a:lnTo>
                    <a:lnTo>
                      <a:pt x="679" y="595"/>
                    </a:lnTo>
                    <a:lnTo>
                      <a:pt x="694" y="580"/>
                    </a:lnTo>
                    <a:lnTo>
                      <a:pt x="709" y="568"/>
                    </a:lnTo>
                    <a:lnTo>
                      <a:pt x="733" y="554"/>
                    </a:lnTo>
                    <a:lnTo>
                      <a:pt x="734" y="554"/>
                    </a:lnTo>
                    <a:lnTo>
                      <a:pt x="734" y="549"/>
                    </a:lnTo>
                    <a:lnTo>
                      <a:pt x="731" y="547"/>
                    </a:lnTo>
                    <a:lnTo>
                      <a:pt x="731" y="544"/>
                    </a:lnTo>
                    <a:lnTo>
                      <a:pt x="748" y="537"/>
                    </a:lnTo>
                    <a:lnTo>
                      <a:pt x="748" y="535"/>
                    </a:lnTo>
                    <a:lnTo>
                      <a:pt x="749" y="535"/>
                    </a:lnTo>
                    <a:lnTo>
                      <a:pt x="755" y="532"/>
                    </a:lnTo>
                    <a:lnTo>
                      <a:pt x="763" y="530"/>
                    </a:lnTo>
                    <a:lnTo>
                      <a:pt x="769" y="530"/>
                    </a:lnTo>
                    <a:lnTo>
                      <a:pt x="770" y="531"/>
                    </a:lnTo>
                    <a:lnTo>
                      <a:pt x="775" y="532"/>
                    </a:lnTo>
                    <a:lnTo>
                      <a:pt x="780" y="530"/>
                    </a:lnTo>
                    <a:lnTo>
                      <a:pt x="794" y="525"/>
                    </a:lnTo>
                    <a:lnTo>
                      <a:pt x="794" y="523"/>
                    </a:lnTo>
                    <a:lnTo>
                      <a:pt x="791" y="505"/>
                    </a:lnTo>
                    <a:lnTo>
                      <a:pt x="793" y="503"/>
                    </a:lnTo>
                    <a:lnTo>
                      <a:pt x="803" y="496"/>
                    </a:lnTo>
                    <a:lnTo>
                      <a:pt x="803" y="495"/>
                    </a:lnTo>
                    <a:lnTo>
                      <a:pt x="800" y="494"/>
                    </a:lnTo>
                    <a:lnTo>
                      <a:pt x="800" y="489"/>
                    </a:lnTo>
                    <a:lnTo>
                      <a:pt x="797" y="488"/>
                    </a:lnTo>
                    <a:lnTo>
                      <a:pt x="780" y="488"/>
                    </a:lnTo>
                    <a:lnTo>
                      <a:pt x="780" y="487"/>
                    </a:lnTo>
                    <a:lnTo>
                      <a:pt x="779" y="485"/>
                    </a:lnTo>
                    <a:lnTo>
                      <a:pt x="779" y="484"/>
                    </a:lnTo>
                    <a:lnTo>
                      <a:pt x="780" y="482"/>
                    </a:lnTo>
                    <a:lnTo>
                      <a:pt x="782" y="482"/>
                    </a:lnTo>
                    <a:lnTo>
                      <a:pt x="773" y="465"/>
                    </a:lnTo>
                    <a:lnTo>
                      <a:pt x="768" y="460"/>
                    </a:lnTo>
                    <a:lnTo>
                      <a:pt x="777" y="450"/>
                    </a:lnTo>
                    <a:lnTo>
                      <a:pt x="776" y="449"/>
                    </a:lnTo>
                    <a:lnTo>
                      <a:pt x="770" y="436"/>
                    </a:lnTo>
                    <a:lnTo>
                      <a:pt x="770" y="435"/>
                    </a:lnTo>
                    <a:lnTo>
                      <a:pt x="768" y="432"/>
                    </a:lnTo>
                    <a:lnTo>
                      <a:pt x="766" y="432"/>
                    </a:lnTo>
                    <a:lnTo>
                      <a:pt x="766" y="421"/>
                    </a:lnTo>
                    <a:lnTo>
                      <a:pt x="765" y="421"/>
                    </a:lnTo>
                    <a:lnTo>
                      <a:pt x="762" y="419"/>
                    </a:lnTo>
                    <a:lnTo>
                      <a:pt x="762" y="418"/>
                    </a:lnTo>
                    <a:lnTo>
                      <a:pt x="763" y="415"/>
                    </a:lnTo>
                    <a:lnTo>
                      <a:pt x="763" y="414"/>
                    </a:lnTo>
                    <a:lnTo>
                      <a:pt x="765" y="412"/>
                    </a:lnTo>
                    <a:lnTo>
                      <a:pt x="769" y="410"/>
                    </a:lnTo>
                    <a:lnTo>
                      <a:pt x="772" y="407"/>
                    </a:lnTo>
                    <a:lnTo>
                      <a:pt x="773" y="407"/>
                    </a:lnTo>
                    <a:lnTo>
                      <a:pt x="775" y="404"/>
                    </a:lnTo>
                    <a:lnTo>
                      <a:pt x="780" y="397"/>
                    </a:lnTo>
                    <a:lnTo>
                      <a:pt x="782" y="393"/>
                    </a:lnTo>
                    <a:lnTo>
                      <a:pt x="793" y="377"/>
                    </a:lnTo>
                    <a:lnTo>
                      <a:pt x="797" y="368"/>
                    </a:lnTo>
                    <a:lnTo>
                      <a:pt x="797" y="359"/>
                    </a:lnTo>
                    <a:lnTo>
                      <a:pt x="798" y="352"/>
                    </a:lnTo>
                    <a:lnTo>
                      <a:pt x="800" y="350"/>
                    </a:lnTo>
                    <a:lnTo>
                      <a:pt x="823" y="350"/>
                    </a:lnTo>
                    <a:lnTo>
                      <a:pt x="835" y="351"/>
                    </a:lnTo>
                    <a:lnTo>
                      <a:pt x="835" y="352"/>
                    </a:lnTo>
                    <a:lnTo>
                      <a:pt x="839" y="348"/>
                    </a:lnTo>
                    <a:lnTo>
                      <a:pt x="840" y="345"/>
                    </a:lnTo>
                    <a:lnTo>
                      <a:pt x="851" y="317"/>
                    </a:lnTo>
                    <a:lnTo>
                      <a:pt x="851" y="316"/>
                    </a:lnTo>
                    <a:lnTo>
                      <a:pt x="850" y="316"/>
                    </a:lnTo>
                    <a:lnTo>
                      <a:pt x="846" y="313"/>
                    </a:lnTo>
                    <a:lnTo>
                      <a:pt x="843" y="309"/>
                    </a:lnTo>
                    <a:lnTo>
                      <a:pt x="829" y="299"/>
                    </a:lnTo>
                    <a:lnTo>
                      <a:pt x="835" y="297"/>
                    </a:lnTo>
                    <a:lnTo>
                      <a:pt x="830" y="292"/>
                    </a:lnTo>
                    <a:lnTo>
                      <a:pt x="825" y="295"/>
                    </a:lnTo>
                    <a:lnTo>
                      <a:pt x="821" y="295"/>
                    </a:lnTo>
                    <a:lnTo>
                      <a:pt x="819" y="294"/>
                    </a:lnTo>
                    <a:lnTo>
                      <a:pt x="819" y="292"/>
                    </a:lnTo>
                    <a:lnTo>
                      <a:pt x="821" y="291"/>
                    </a:lnTo>
                    <a:lnTo>
                      <a:pt x="822" y="291"/>
                    </a:lnTo>
                    <a:lnTo>
                      <a:pt x="829" y="287"/>
                    </a:lnTo>
                    <a:lnTo>
                      <a:pt x="832" y="287"/>
                    </a:lnTo>
                    <a:lnTo>
                      <a:pt x="836" y="285"/>
                    </a:lnTo>
                    <a:lnTo>
                      <a:pt x="839" y="283"/>
                    </a:lnTo>
                    <a:lnTo>
                      <a:pt x="839" y="280"/>
                    </a:lnTo>
                    <a:lnTo>
                      <a:pt x="847" y="271"/>
                    </a:lnTo>
                    <a:lnTo>
                      <a:pt x="853" y="271"/>
                    </a:lnTo>
                    <a:lnTo>
                      <a:pt x="856" y="270"/>
                    </a:lnTo>
                    <a:lnTo>
                      <a:pt x="857" y="270"/>
                    </a:lnTo>
                    <a:lnTo>
                      <a:pt x="860" y="267"/>
                    </a:lnTo>
                    <a:lnTo>
                      <a:pt x="863" y="263"/>
                    </a:lnTo>
                    <a:lnTo>
                      <a:pt x="863" y="259"/>
                    </a:lnTo>
                    <a:lnTo>
                      <a:pt x="858" y="256"/>
                    </a:lnTo>
                    <a:lnTo>
                      <a:pt x="851" y="253"/>
                    </a:lnTo>
                    <a:lnTo>
                      <a:pt x="850" y="252"/>
                    </a:lnTo>
                    <a:lnTo>
                      <a:pt x="851" y="247"/>
                    </a:lnTo>
                    <a:lnTo>
                      <a:pt x="851" y="242"/>
                    </a:lnTo>
                    <a:lnTo>
                      <a:pt x="850" y="237"/>
                    </a:lnTo>
                    <a:lnTo>
                      <a:pt x="849" y="234"/>
                    </a:lnTo>
                    <a:lnTo>
                      <a:pt x="854" y="199"/>
                    </a:lnTo>
                    <a:lnTo>
                      <a:pt x="851" y="194"/>
                    </a:lnTo>
                    <a:lnTo>
                      <a:pt x="847" y="190"/>
                    </a:lnTo>
                    <a:lnTo>
                      <a:pt x="846" y="190"/>
                    </a:lnTo>
                    <a:lnTo>
                      <a:pt x="844" y="189"/>
                    </a:lnTo>
                    <a:lnTo>
                      <a:pt x="844" y="187"/>
                    </a:lnTo>
                    <a:lnTo>
                      <a:pt x="843" y="187"/>
                    </a:lnTo>
                    <a:lnTo>
                      <a:pt x="833" y="185"/>
                    </a:lnTo>
                    <a:lnTo>
                      <a:pt x="828" y="176"/>
                    </a:lnTo>
                    <a:lnTo>
                      <a:pt x="823" y="171"/>
                    </a:lnTo>
                    <a:lnTo>
                      <a:pt x="823" y="163"/>
                    </a:lnTo>
                    <a:lnTo>
                      <a:pt x="821" y="146"/>
                    </a:lnTo>
                    <a:lnTo>
                      <a:pt x="819" y="144"/>
                    </a:lnTo>
                    <a:lnTo>
                      <a:pt x="819" y="143"/>
                    </a:lnTo>
                    <a:lnTo>
                      <a:pt x="811" y="143"/>
                    </a:lnTo>
                    <a:lnTo>
                      <a:pt x="811" y="140"/>
                    </a:lnTo>
                    <a:lnTo>
                      <a:pt x="809" y="137"/>
                    </a:lnTo>
                    <a:lnTo>
                      <a:pt x="809" y="134"/>
                    </a:lnTo>
                    <a:lnTo>
                      <a:pt x="808" y="133"/>
                    </a:lnTo>
                    <a:lnTo>
                      <a:pt x="808" y="132"/>
                    </a:lnTo>
                    <a:lnTo>
                      <a:pt x="804" y="127"/>
                    </a:lnTo>
                    <a:lnTo>
                      <a:pt x="800" y="123"/>
                    </a:lnTo>
                    <a:lnTo>
                      <a:pt x="797" y="122"/>
                    </a:lnTo>
                    <a:lnTo>
                      <a:pt x="794" y="112"/>
                    </a:lnTo>
                    <a:lnTo>
                      <a:pt x="793" y="112"/>
                    </a:lnTo>
                    <a:lnTo>
                      <a:pt x="765" y="122"/>
                    </a:lnTo>
                    <a:lnTo>
                      <a:pt x="762" y="125"/>
                    </a:lnTo>
                    <a:lnTo>
                      <a:pt x="759" y="125"/>
                    </a:lnTo>
                    <a:lnTo>
                      <a:pt x="758" y="126"/>
                    </a:lnTo>
                    <a:lnTo>
                      <a:pt x="758" y="125"/>
                    </a:lnTo>
                    <a:lnTo>
                      <a:pt x="754" y="120"/>
                    </a:lnTo>
                    <a:lnTo>
                      <a:pt x="749" y="120"/>
                    </a:lnTo>
                    <a:lnTo>
                      <a:pt x="741" y="125"/>
                    </a:lnTo>
                    <a:lnTo>
                      <a:pt x="738" y="122"/>
                    </a:lnTo>
                    <a:lnTo>
                      <a:pt x="744" y="111"/>
                    </a:lnTo>
                    <a:lnTo>
                      <a:pt x="736" y="97"/>
                    </a:lnTo>
                    <a:lnTo>
                      <a:pt x="717" y="82"/>
                    </a:lnTo>
                    <a:lnTo>
                      <a:pt x="715" y="80"/>
                    </a:lnTo>
                    <a:lnTo>
                      <a:pt x="715" y="79"/>
                    </a:lnTo>
                    <a:lnTo>
                      <a:pt x="699" y="70"/>
                    </a:lnTo>
                    <a:lnTo>
                      <a:pt x="696" y="70"/>
                    </a:lnTo>
                    <a:lnTo>
                      <a:pt x="698" y="69"/>
                    </a:lnTo>
                    <a:lnTo>
                      <a:pt x="698" y="63"/>
                    </a:lnTo>
                    <a:lnTo>
                      <a:pt x="696" y="63"/>
                    </a:lnTo>
                    <a:lnTo>
                      <a:pt x="695" y="62"/>
                    </a:lnTo>
                    <a:lnTo>
                      <a:pt x="686" y="56"/>
                    </a:lnTo>
                    <a:lnTo>
                      <a:pt x="681" y="60"/>
                    </a:lnTo>
                    <a:lnTo>
                      <a:pt x="674" y="63"/>
                    </a:lnTo>
                    <a:lnTo>
                      <a:pt x="662" y="52"/>
                    </a:lnTo>
                    <a:lnTo>
                      <a:pt x="657" y="49"/>
                    </a:lnTo>
                    <a:lnTo>
                      <a:pt x="655" y="49"/>
                    </a:lnTo>
                    <a:lnTo>
                      <a:pt x="646" y="58"/>
                    </a:lnTo>
                    <a:lnTo>
                      <a:pt x="638" y="60"/>
                    </a:lnTo>
                    <a:lnTo>
                      <a:pt x="621" y="60"/>
                    </a:lnTo>
                    <a:lnTo>
                      <a:pt x="621" y="59"/>
                    </a:lnTo>
                    <a:lnTo>
                      <a:pt x="622" y="55"/>
                    </a:lnTo>
                    <a:lnTo>
                      <a:pt x="615" y="46"/>
                    </a:lnTo>
                    <a:lnTo>
                      <a:pt x="611" y="45"/>
                    </a:lnTo>
                    <a:lnTo>
                      <a:pt x="607" y="45"/>
                    </a:lnTo>
                    <a:lnTo>
                      <a:pt x="607" y="46"/>
                    </a:lnTo>
                    <a:lnTo>
                      <a:pt x="603" y="55"/>
                    </a:lnTo>
                    <a:lnTo>
                      <a:pt x="602" y="55"/>
                    </a:lnTo>
                    <a:lnTo>
                      <a:pt x="600" y="58"/>
                    </a:lnTo>
                    <a:lnTo>
                      <a:pt x="595" y="62"/>
                    </a:lnTo>
                    <a:lnTo>
                      <a:pt x="592" y="66"/>
                    </a:lnTo>
                    <a:lnTo>
                      <a:pt x="590" y="66"/>
                    </a:lnTo>
                    <a:lnTo>
                      <a:pt x="583" y="70"/>
                    </a:lnTo>
                    <a:lnTo>
                      <a:pt x="572" y="79"/>
                    </a:lnTo>
                    <a:lnTo>
                      <a:pt x="555" y="84"/>
                    </a:lnTo>
                    <a:lnTo>
                      <a:pt x="554" y="84"/>
                    </a:lnTo>
                    <a:lnTo>
                      <a:pt x="551" y="73"/>
                    </a:lnTo>
                    <a:lnTo>
                      <a:pt x="533" y="46"/>
                    </a:lnTo>
                    <a:lnTo>
                      <a:pt x="519" y="36"/>
                    </a:lnTo>
                    <a:lnTo>
                      <a:pt x="518" y="33"/>
                    </a:lnTo>
                    <a:lnTo>
                      <a:pt x="516" y="27"/>
                    </a:lnTo>
                    <a:lnTo>
                      <a:pt x="512" y="23"/>
                    </a:lnTo>
                    <a:lnTo>
                      <a:pt x="513" y="13"/>
                    </a:lnTo>
                    <a:lnTo>
                      <a:pt x="513" y="12"/>
                    </a:lnTo>
                    <a:lnTo>
                      <a:pt x="508" y="9"/>
                    </a:lnTo>
                    <a:lnTo>
                      <a:pt x="505" y="10"/>
                    </a:lnTo>
                    <a:lnTo>
                      <a:pt x="504" y="10"/>
                    </a:lnTo>
                    <a:lnTo>
                      <a:pt x="504" y="12"/>
                    </a:lnTo>
                    <a:lnTo>
                      <a:pt x="502" y="13"/>
                    </a:lnTo>
                    <a:lnTo>
                      <a:pt x="491" y="16"/>
                    </a:lnTo>
                    <a:lnTo>
                      <a:pt x="490" y="16"/>
                    </a:lnTo>
                    <a:lnTo>
                      <a:pt x="487" y="14"/>
                    </a:lnTo>
                    <a:lnTo>
                      <a:pt x="485" y="13"/>
                    </a:lnTo>
                    <a:lnTo>
                      <a:pt x="477" y="9"/>
                    </a:lnTo>
                    <a:lnTo>
                      <a:pt x="465" y="7"/>
                    </a:lnTo>
                    <a:lnTo>
                      <a:pt x="455" y="7"/>
                    </a:lnTo>
                    <a:lnTo>
                      <a:pt x="442" y="13"/>
                    </a:lnTo>
                    <a:lnTo>
                      <a:pt x="441" y="13"/>
                    </a:lnTo>
                    <a:lnTo>
                      <a:pt x="437" y="16"/>
                    </a:lnTo>
                    <a:lnTo>
                      <a:pt x="434" y="14"/>
                    </a:lnTo>
                    <a:lnTo>
                      <a:pt x="434" y="13"/>
                    </a:lnTo>
                    <a:lnTo>
                      <a:pt x="430" y="10"/>
                    </a:lnTo>
                    <a:lnTo>
                      <a:pt x="405" y="0"/>
                    </a:lnTo>
                    <a:lnTo>
                      <a:pt x="405" y="12"/>
                    </a:lnTo>
                    <a:lnTo>
                      <a:pt x="398" y="23"/>
                    </a:lnTo>
                    <a:lnTo>
                      <a:pt x="398" y="24"/>
                    </a:lnTo>
                    <a:lnTo>
                      <a:pt x="401" y="62"/>
                    </a:lnTo>
                    <a:lnTo>
                      <a:pt x="401" y="63"/>
                    </a:lnTo>
                    <a:lnTo>
                      <a:pt x="402" y="63"/>
                    </a:lnTo>
                    <a:lnTo>
                      <a:pt x="399" y="74"/>
                    </a:lnTo>
                    <a:lnTo>
                      <a:pt x="395" y="77"/>
                    </a:lnTo>
                    <a:lnTo>
                      <a:pt x="393" y="76"/>
                    </a:lnTo>
                    <a:lnTo>
                      <a:pt x="384" y="86"/>
                    </a:lnTo>
                    <a:lnTo>
                      <a:pt x="384" y="89"/>
                    </a:lnTo>
                    <a:lnTo>
                      <a:pt x="382" y="90"/>
                    </a:lnTo>
                    <a:lnTo>
                      <a:pt x="382" y="97"/>
                    </a:lnTo>
                    <a:lnTo>
                      <a:pt x="379" y="98"/>
                    </a:lnTo>
                    <a:lnTo>
                      <a:pt x="377" y="98"/>
                    </a:lnTo>
                    <a:lnTo>
                      <a:pt x="375" y="100"/>
                    </a:lnTo>
                    <a:lnTo>
                      <a:pt x="372" y="104"/>
                    </a:lnTo>
                    <a:lnTo>
                      <a:pt x="368" y="116"/>
                    </a:lnTo>
                    <a:lnTo>
                      <a:pt x="372" y="122"/>
                    </a:lnTo>
                    <a:lnTo>
                      <a:pt x="375" y="125"/>
                    </a:lnTo>
                    <a:lnTo>
                      <a:pt x="384" y="132"/>
                    </a:lnTo>
                    <a:lnTo>
                      <a:pt x="386" y="134"/>
                    </a:lnTo>
                    <a:lnTo>
                      <a:pt x="388" y="134"/>
                    </a:lnTo>
                    <a:lnTo>
                      <a:pt x="398" y="139"/>
                    </a:lnTo>
                    <a:lnTo>
                      <a:pt x="399" y="139"/>
                    </a:lnTo>
                    <a:lnTo>
                      <a:pt x="418" y="125"/>
                    </a:lnTo>
                    <a:lnTo>
                      <a:pt x="420" y="125"/>
                    </a:lnTo>
                    <a:lnTo>
                      <a:pt x="427" y="129"/>
                    </a:lnTo>
                    <a:lnTo>
                      <a:pt x="431" y="139"/>
                    </a:lnTo>
                    <a:lnTo>
                      <a:pt x="431" y="142"/>
                    </a:lnTo>
                    <a:lnTo>
                      <a:pt x="425" y="142"/>
                    </a:lnTo>
                    <a:lnTo>
                      <a:pt x="414" y="153"/>
                    </a:lnTo>
                    <a:lnTo>
                      <a:pt x="413" y="156"/>
                    </a:lnTo>
                    <a:lnTo>
                      <a:pt x="406" y="160"/>
                    </a:lnTo>
                    <a:lnTo>
                      <a:pt x="402" y="161"/>
                    </a:lnTo>
                    <a:lnTo>
                      <a:pt x="401" y="163"/>
                    </a:lnTo>
                    <a:lnTo>
                      <a:pt x="398" y="163"/>
                    </a:lnTo>
                    <a:lnTo>
                      <a:pt x="392" y="164"/>
                    </a:lnTo>
                    <a:lnTo>
                      <a:pt x="389" y="164"/>
                    </a:lnTo>
                    <a:lnTo>
                      <a:pt x="385" y="167"/>
                    </a:lnTo>
                    <a:lnTo>
                      <a:pt x="384" y="168"/>
                    </a:lnTo>
                    <a:lnTo>
                      <a:pt x="381" y="170"/>
                    </a:lnTo>
                    <a:lnTo>
                      <a:pt x="381" y="172"/>
                    </a:lnTo>
                    <a:lnTo>
                      <a:pt x="382" y="172"/>
                    </a:lnTo>
                    <a:lnTo>
                      <a:pt x="388" y="179"/>
                    </a:lnTo>
                    <a:lnTo>
                      <a:pt x="389" y="187"/>
                    </a:lnTo>
                    <a:lnTo>
                      <a:pt x="391" y="190"/>
                    </a:lnTo>
                    <a:lnTo>
                      <a:pt x="386" y="199"/>
                    </a:lnTo>
                    <a:lnTo>
                      <a:pt x="385" y="200"/>
                    </a:lnTo>
                    <a:lnTo>
                      <a:pt x="382" y="199"/>
                    </a:lnTo>
                    <a:lnTo>
                      <a:pt x="381" y="197"/>
                    </a:lnTo>
                    <a:lnTo>
                      <a:pt x="371" y="193"/>
                    </a:lnTo>
                    <a:lnTo>
                      <a:pt x="360" y="192"/>
                    </a:lnTo>
                    <a:lnTo>
                      <a:pt x="357" y="190"/>
                    </a:lnTo>
                    <a:lnTo>
                      <a:pt x="349" y="190"/>
                    </a:lnTo>
                    <a:lnTo>
                      <a:pt x="349" y="192"/>
                    </a:lnTo>
                    <a:lnTo>
                      <a:pt x="347" y="194"/>
                    </a:lnTo>
                    <a:lnTo>
                      <a:pt x="346" y="196"/>
                    </a:lnTo>
                    <a:lnTo>
                      <a:pt x="349" y="196"/>
                    </a:lnTo>
                    <a:lnTo>
                      <a:pt x="350" y="197"/>
                    </a:lnTo>
                    <a:lnTo>
                      <a:pt x="351" y="197"/>
                    </a:lnTo>
                    <a:lnTo>
                      <a:pt x="353" y="199"/>
                    </a:lnTo>
                    <a:lnTo>
                      <a:pt x="353" y="204"/>
                    </a:lnTo>
                    <a:lnTo>
                      <a:pt x="350" y="210"/>
                    </a:lnTo>
                    <a:lnTo>
                      <a:pt x="338" y="214"/>
                    </a:lnTo>
                    <a:lnTo>
                      <a:pt x="332" y="214"/>
                    </a:lnTo>
                    <a:lnTo>
                      <a:pt x="328" y="219"/>
                    </a:lnTo>
                    <a:lnTo>
                      <a:pt x="326" y="221"/>
                    </a:lnTo>
                    <a:lnTo>
                      <a:pt x="324" y="220"/>
                    </a:lnTo>
                    <a:lnTo>
                      <a:pt x="298" y="231"/>
                    </a:lnTo>
                    <a:lnTo>
                      <a:pt x="300" y="232"/>
                    </a:lnTo>
                    <a:lnTo>
                      <a:pt x="300" y="235"/>
                    </a:lnTo>
                    <a:lnTo>
                      <a:pt x="294" y="243"/>
                    </a:lnTo>
                    <a:lnTo>
                      <a:pt x="294" y="245"/>
                    </a:lnTo>
                    <a:lnTo>
                      <a:pt x="279" y="254"/>
                    </a:lnTo>
                    <a:lnTo>
                      <a:pt x="273" y="254"/>
                    </a:lnTo>
                    <a:lnTo>
                      <a:pt x="271" y="252"/>
                    </a:lnTo>
                    <a:lnTo>
                      <a:pt x="272" y="252"/>
                    </a:lnTo>
                    <a:lnTo>
                      <a:pt x="271" y="250"/>
                    </a:lnTo>
                    <a:lnTo>
                      <a:pt x="269" y="250"/>
                    </a:lnTo>
                    <a:lnTo>
                      <a:pt x="257" y="266"/>
                    </a:lnTo>
                    <a:lnTo>
                      <a:pt x="255" y="267"/>
                    </a:lnTo>
                    <a:lnTo>
                      <a:pt x="254" y="267"/>
                    </a:lnTo>
                    <a:lnTo>
                      <a:pt x="244" y="273"/>
                    </a:lnTo>
                    <a:lnTo>
                      <a:pt x="233" y="277"/>
                    </a:lnTo>
                    <a:lnTo>
                      <a:pt x="226" y="283"/>
                    </a:lnTo>
                    <a:lnTo>
                      <a:pt x="220" y="290"/>
                    </a:lnTo>
                    <a:lnTo>
                      <a:pt x="217" y="292"/>
                    </a:lnTo>
                    <a:lnTo>
                      <a:pt x="210" y="297"/>
                    </a:lnTo>
                    <a:lnTo>
                      <a:pt x="210" y="298"/>
                    </a:lnTo>
                    <a:lnTo>
                      <a:pt x="206" y="299"/>
                    </a:lnTo>
                    <a:lnTo>
                      <a:pt x="202" y="294"/>
                    </a:lnTo>
                    <a:lnTo>
                      <a:pt x="201" y="294"/>
                    </a:lnTo>
                    <a:lnTo>
                      <a:pt x="201" y="295"/>
                    </a:lnTo>
                    <a:lnTo>
                      <a:pt x="197" y="291"/>
                    </a:lnTo>
                    <a:lnTo>
                      <a:pt x="194" y="290"/>
                    </a:lnTo>
                    <a:lnTo>
                      <a:pt x="191" y="290"/>
                    </a:lnTo>
                    <a:lnTo>
                      <a:pt x="191" y="285"/>
                    </a:lnTo>
                    <a:lnTo>
                      <a:pt x="188" y="269"/>
                    </a:lnTo>
                    <a:lnTo>
                      <a:pt x="191" y="267"/>
                    </a:lnTo>
                    <a:lnTo>
                      <a:pt x="191" y="266"/>
                    </a:lnTo>
                    <a:lnTo>
                      <a:pt x="180" y="260"/>
                    </a:lnTo>
                    <a:lnTo>
                      <a:pt x="176" y="262"/>
                    </a:lnTo>
                    <a:lnTo>
                      <a:pt x="174" y="262"/>
                    </a:lnTo>
                    <a:lnTo>
                      <a:pt x="173" y="26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49" name="Freeform 277">
                <a:extLst>
                  <a:ext uri="{FF2B5EF4-FFF2-40B4-BE49-F238E27FC236}">
                    <a16:creationId xmlns:a16="http://schemas.microsoft.com/office/drawing/2014/main" id="{7E247AEC-A2BE-375F-FD6F-880C12D8EF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0" y="870"/>
                <a:ext cx="123" cy="229"/>
              </a:xfrm>
              <a:custGeom>
                <a:avLst/>
                <a:gdLst>
                  <a:gd name="T0" fmla="*/ 279 w 494"/>
                  <a:gd name="T1" fmla="*/ 33 h 917"/>
                  <a:gd name="T2" fmla="*/ 244 w 494"/>
                  <a:gd name="T3" fmla="*/ 58 h 917"/>
                  <a:gd name="T4" fmla="*/ 219 w 494"/>
                  <a:gd name="T5" fmla="*/ 109 h 917"/>
                  <a:gd name="T6" fmla="*/ 202 w 494"/>
                  <a:gd name="T7" fmla="*/ 141 h 917"/>
                  <a:gd name="T8" fmla="*/ 205 w 494"/>
                  <a:gd name="T9" fmla="*/ 229 h 917"/>
                  <a:gd name="T10" fmla="*/ 157 w 494"/>
                  <a:gd name="T11" fmla="*/ 197 h 917"/>
                  <a:gd name="T12" fmla="*/ 121 w 494"/>
                  <a:gd name="T13" fmla="*/ 230 h 917"/>
                  <a:gd name="T14" fmla="*/ 89 w 494"/>
                  <a:gd name="T15" fmla="*/ 283 h 917"/>
                  <a:gd name="T16" fmla="*/ 97 w 494"/>
                  <a:gd name="T17" fmla="*/ 307 h 917"/>
                  <a:gd name="T18" fmla="*/ 85 w 494"/>
                  <a:gd name="T19" fmla="*/ 342 h 917"/>
                  <a:gd name="T20" fmla="*/ 66 w 494"/>
                  <a:gd name="T21" fmla="*/ 368 h 917"/>
                  <a:gd name="T22" fmla="*/ 86 w 494"/>
                  <a:gd name="T23" fmla="*/ 432 h 917"/>
                  <a:gd name="T24" fmla="*/ 138 w 494"/>
                  <a:gd name="T25" fmla="*/ 476 h 917"/>
                  <a:gd name="T26" fmla="*/ 134 w 494"/>
                  <a:gd name="T27" fmla="*/ 495 h 917"/>
                  <a:gd name="T28" fmla="*/ 162 w 494"/>
                  <a:gd name="T29" fmla="*/ 533 h 917"/>
                  <a:gd name="T30" fmla="*/ 181 w 494"/>
                  <a:gd name="T31" fmla="*/ 547 h 917"/>
                  <a:gd name="T32" fmla="*/ 142 w 494"/>
                  <a:gd name="T33" fmla="*/ 581 h 917"/>
                  <a:gd name="T34" fmla="*/ 126 w 494"/>
                  <a:gd name="T35" fmla="*/ 599 h 917"/>
                  <a:gd name="T36" fmla="*/ 106 w 494"/>
                  <a:gd name="T37" fmla="*/ 677 h 917"/>
                  <a:gd name="T38" fmla="*/ 74 w 494"/>
                  <a:gd name="T39" fmla="*/ 699 h 917"/>
                  <a:gd name="T40" fmla="*/ 21 w 494"/>
                  <a:gd name="T41" fmla="*/ 746 h 917"/>
                  <a:gd name="T42" fmla="*/ 23 w 494"/>
                  <a:gd name="T43" fmla="*/ 810 h 917"/>
                  <a:gd name="T44" fmla="*/ 42 w 494"/>
                  <a:gd name="T45" fmla="*/ 839 h 917"/>
                  <a:gd name="T46" fmla="*/ 28 w 494"/>
                  <a:gd name="T47" fmla="*/ 871 h 917"/>
                  <a:gd name="T48" fmla="*/ 64 w 494"/>
                  <a:gd name="T49" fmla="*/ 913 h 917"/>
                  <a:gd name="T50" fmla="*/ 124 w 494"/>
                  <a:gd name="T51" fmla="*/ 878 h 917"/>
                  <a:gd name="T52" fmla="*/ 193 w 494"/>
                  <a:gd name="T53" fmla="*/ 884 h 917"/>
                  <a:gd name="T54" fmla="*/ 214 w 494"/>
                  <a:gd name="T55" fmla="*/ 874 h 917"/>
                  <a:gd name="T56" fmla="*/ 301 w 494"/>
                  <a:gd name="T57" fmla="*/ 887 h 917"/>
                  <a:gd name="T58" fmla="*/ 324 w 494"/>
                  <a:gd name="T59" fmla="*/ 880 h 917"/>
                  <a:gd name="T60" fmla="*/ 332 w 494"/>
                  <a:gd name="T61" fmla="*/ 830 h 917"/>
                  <a:gd name="T62" fmla="*/ 313 w 494"/>
                  <a:gd name="T63" fmla="*/ 787 h 917"/>
                  <a:gd name="T64" fmla="*/ 296 w 494"/>
                  <a:gd name="T65" fmla="*/ 741 h 917"/>
                  <a:gd name="T66" fmla="*/ 275 w 494"/>
                  <a:gd name="T67" fmla="*/ 699 h 917"/>
                  <a:gd name="T68" fmla="*/ 263 w 494"/>
                  <a:gd name="T69" fmla="*/ 642 h 917"/>
                  <a:gd name="T70" fmla="*/ 222 w 494"/>
                  <a:gd name="T71" fmla="*/ 631 h 917"/>
                  <a:gd name="T72" fmla="*/ 204 w 494"/>
                  <a:gd name="T73" fmla="*/ 588 h 917"/>
                  <a:gd name="T74" fmla="*/ 247 w 494"/>
                  <a:gd name="T75" fmla="*/ 540 h 917"/>
                  <a:gd name="T76" fmla="*/ 261 w 494"/>
                  <a:gd name="T77" fmla="*/ 535 h 917"/>
                  <a:gd name="T78" fmla="*/ 313 w 494"/>
                  <a:gd name="T79" fmla="*/ 514 h 917"/>
                  <a:gd name="T80" fmla="*/ 367 w 494"/>
                  <a:gd name="T81" fmla="*/ 507 h 917"/>
                  <a:gd name="T82" fmla="*/ 389 w 494"/>
                  <a:gd name="T83" fmla="*/ 512 h 917"/>
                  <a:gd name="T84" fmla="*/ 395 w 494"/>
                  <a:gd name="T85" fmla="*/ 528 h 917"/>
                  <a:gd name="T86" fmla="*/ 449 w 494"/>
                  <a:gd name="T87" fmla="*/ 500 h 917"/>
                  <a:gd name="T88" fmla="*/ 483 w 494"/>
                  <a:gd name="T89" fmla="*/ 473 h 917"/>
                  <a:gd name="T90" fmla="*/ 454 w 494"/>
                  <a:gd name="T91" fmla="*/ 449 h 917"/>
                  <a:gd name="T92" fmla="*/ 449 w 494"/>
                  <a:gd name="T93" fmla="*/ 419 h 917"/>
                  <a:gd name="T94" fmla="*/ 494 w 494"/>
                  <a:gd name="T95" fmla="*/ 297 h 917"/>
                  <a:gd name="T96" fmla="*/ 457 w 494"/>
                  <a:gd name="T97" fmla="*/ 305 h 917"/>
                  <a:gd name="T98" fmla="*/ 437 w 494"/>
                  <a:gd name="T99" fmla="*/ 291 h 917"/>
                  <a:gd name="T100" fmla="*/ 406 w 494"/>
                  <a:gd name="T101" fmla="*/ 278 h 917"/>
                  <a:gd name="T102" fmla="*/ 389 w 494"/>
                  <a:gd name="T103" fmla="*/ 254 h 917"/>
                  <a:gd name="T104" fmla="*/ 428 w 494"/>
                  <a:gd name="T105" fmla="*/ 198 h 917"/>
                  <a:gd name="T106" fmla="*/ 437 w 494"/>
                  <a:gd name="T107" fmla="*/ 156 h 917"/>
                  <a:gd name="T108" fmla="*/ 399 w 494"/>
                  <a:gd name="T109" fmla="*/ 118 h 917"/>
                  <a:gd name="T110" fmla="*/ 367 w 494"/>
                  <a:gd name="T111" fmla="*/ 71 h 917"/>
                  <a:gd name="T112" fmla="*/ 353 w 494"/>
                  <a:gd name="T113" fmla="*/ 39 h 9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494" h="917">
                    <a:moveTo>
                      <a:pt x="322" y="1"/>
                    </a:moveTo>
                    <a:lnTo>
                      <a:pt x="313" y="0"/>
                    </a:lnTo>
                    <a:lnTo>
                      <a:pt x="313" y="12"/>
                    </a:lnTo>
                    <a:lnTo>
                      <a:pt x="297" y="25"/>
                    </a:lnTo>
                    <a:lnTo>
                      <a:pt x="292" y="27"/>
                    </a:lnTo>
                    <a:lnTo>
                      <a:pt x="290" y="27"/>
                    </a:lnTo>
                    <a:lnTo>
                      <a:pt x="279" y="33"/>
                    </a:lnTo>
                    <a:lnTo>
                      <a:pt x="276" y="40"/>
                    </a:lnTo>
                    <a:lnTo>
                      <a:pt x="276" y="47"/>
                    </a:lnTo>
                    <a:lnTo>
                      <a:pt x="269" y="49"/>
                    </a:lnTo>
                    <a:lnTo>
                      <a:pt x="268" y="50"/>
                    </a:lnTo>
                    <a:lnTo>
                      <a:pt x="255" y="50"/>
                    </a:lnTo>
                    <a:lnTo>
                      <a:pt x="250" y="53"/>
                    </a:lnTo>
                    <a:lnTo>
                      <a:pt x="244" y="58"/>
                    </a:lnTo>
                    <a:lnTo>
                      <a:pt x="243" y="61"/>
                    </a:lnTo>
                    <a:lnTo>
                      <a:pt x="257" y="77"/>
                    </a:lnTo>
                    <a:lnTo>
                      <a:pt x="250" y="84"/>
                    </a:lnTo>
                    <a:lnTo>
                      <a:pt x="248" y="86"/>
                    </a:lnTo>
                    <a:lnTo>
                      <a:pt x="246" y="89"/>
                    </a:lnTo>
                    <a:lnTo>
                      <a:pt x="233" y="100"/>
                    </a:lnTo>
                    <a:lnTo>
                      <a:pt x="219" y="109"/>
                    </a:lnTo>
                    <a:lnTo>
                      <a:pt x="223" y="116"/>
                    </a:lnTo>
                    <a:lnTo>
                      <a:pt x="226" y="123"/>
                    </a:lnTo>
                    <a:lnTo>
                      <a:pt x="227" y="123"/>
                    </a:lnTo>
                    <a:lnTo>
                      <a:pt x="226" y="124"/>
                    </a:lnTo>
                    <a:lnTo>
                      <a:pt x="207" y="138"/>
                    </a:lnTo>
                    <a:lnTo>
                      <a:pt x="204" y="139"/>
                    </a:lnTo>
                    <a:lnTo>
                      <a:pt x="202" y="141"/>
                    </a:lnTo>
                    <a:lnTo>
                      <a:pt x="200" y="141"/>
                    </a:lnTo>
                    <a:lnTo>
                      <a:pt x="201" y="142"/>
                    </a:lnTo>
                    <a:lnTo>
                      <a:pt x="237" y="202"/>
                    </a:lnTo>
                    <a:lnTo>
                      <a:pt x="234" y="204"/>
                    </a:lnTo>
                    <a:lnTo>
                      <a:pt x="234" y="212"/>
                    </a:lnTo>
                    <a:lnTo>
                      <a:pt x="229" y="218"/>
                    </a:lnTo>
                    <a:lnTo>
                      <a:pt x="205" y="229"/>
                    </a:lnTo>
                    <a:lnTo>
                      <a:pt x="201" y="221"/>
                    </a:lnTo>
                    <a:lnTo>
                      <a:pt x="198" y="224"/>
                    </a:lnTo>
                    <a:lnTo>
                      <a:pt x="193" y="214"/>
                    </a:lnTo>
                    <a:lnTo>
                      <a:pt x="188" y="208"/>
                    </a:lnTo>
                    <a:lnTo>
                      <a:pt x="183" y="205"/>
                    </a:lnTo>
                    <a:lnTo>
                      <a:pt x="176" y="209"/>
                    </a:lnTo>
                    <a:lnTo>
                      <a:pt x="157" y="197"/>
                    </a:lnTo>
                    <a:lnTo>
                      <a:pt x="148" y="197"/>
                    </a:lnTo>
                    <a:lnTo>
                      <a:pt x="148" y="198"/>
                    </a:lnTo>
                    <a:lnTo>
                      <a:pt x="145" y="202"/>
                    </a:lnTo>
                    <a:lnTo>
                      <a:pt x="144" y="202"/>
                    </a:lnTo>
                    <a:lnTo>
                      <a:pt x="127" y="221"/>
                    </a:lnTo>
                    <a:lnTo>
                      <a:pt x="124" y="227"/>
                    </a:lnTo>
                    <a:lnTo>
                      <a:pt x="121" y="230"/>
                    </a:lnTo>
                    <a:lnTo>
                      <a:pt x="120" y="230"/>
                    </a:lnTo>
                    <a:lnTo>
                      <a:pt x="112" y="236"/>
                    </a:lnTo>
                    <a:lnTo>
                      <a:pt x="103" y="238"/>
                    </a:lnTo>
                    <a:lnTo>
                      <a:pt x="103" y="240"/>
                    </a:lnTo>
                    <a:lnTo>
                      <a:pt x="100" y="244"/>
                    </a:lnTo>
                    <a:lnTo>
                      <a:pt x="95" y="259"/>
                    </a:lnTo>
                    <a:lnTo>
                      <a:pt x="89" y="283"/>
                    </a:lnTo>
                    <a:lnTo>
                      <a:pt x="88" y="286"/>
                    </a:lnTo>
                    <a:lnTo>
                      <a:pt x="93" y="291"/>
                    </a:lnTo>
                    <a:lnTo>
                      <a:pt x="97" y="298"/>
                    </a:lnTo>
                    <a:lnTo>
                      <a:pt x="97" y="300"/>
                    </a:lnTo>
                    <a:lnTo>
                      <a:pt x="96" y="301"/>
                    </a:lnTo>
                    <a:lnTo>
                      <a:pt x="96" y="304"/>
                    </a:lnTo>
                    <a:lnTo>
                      <a:pt x="97" y="307"/>
                    </a:lnTo>
                    <a:lnTo>
                      <a:pt x="97" y="310"/>
                    </a:lnTo>
                    <a:lnTo>
                      <a:pt x="99" y="314"/>
                    </a:lnTo>
                    <a:lnTo>
                      <a:pt x="99" y="315"/>
                    </a:lnTo>
                    <a:lnTo>
                      <a:pt x="96" y="322"/>
                    </a:lnTo>
                    <a:lnTo>
                      <a:pt x="93" y="325"/>
                    </a:lnTo>
                    <a:lnTo>
                      <a:pt x="88" y="332"/>
                    </a:lnTo>
                    <a:lnTo>
                      <a:pt x="85" y="342"/>
                    </a:lnTo>
                    <a:lnTo>
                      <a:pt x="85" y="343"/>
                    </a:lnTo>
                    <a:lnTo>
                      <a:pt x="81" y="346"/>
                    </a:lnTo>
                    <a:lnTo>
                      <a:pt x="73" y="349"/>
                    </a:lnTo>
                    <a:lnTo>
                      <a:pt x="67" y="352"/>
                    </a:lnTo>
                    <a:lnTo>
                      <a:pt x="66" y="353"/>
                    </a:lnTo>
                    <a:lnTo>
                      <a:pt x="67" y="368"/>
                    </a:lnTo>
                    <a:lnTo>
                      <a:pt x="66" y="368"/>
                    </a:lnTo>
                    <a:lnTo>
                      <a:pt x="63" y="371"/>
                    </a:lnTo>
                    <a:lnTo>
                      <a:pt x="56" y="388"/>
                    </a:lnTo>
                    <a:lnTo>
                      <a:pt x="46" y="398"/>
                    </a:lnTo>
                    <a:lnTo>
                      <a:pt x="47" y="399"/>
                    </a:lnTo>
                    <a:lnTo>
                      <a:pt x="67" y="415"/>
                    </a:lnTo>
                    <a:lnTo>
                      <a:pt x="74" y="424"/>
                    </a:lnTo>
                    <a:lnTo>
                      <a:pt x="86" y="432"/>
                    </a:lnTo>
                    <a:lnTo>
                      <a:pt x="89" y="430"/>
                    </a:lnTo>
                    <a:lnTo>
                      <a:pt x="93" y="428"/>
                    </a:lnTo>
                    <a:lnTo>
                      <a:pt x="95" y="428"/>
                    </a:lnTo>
                    <a:lnTo>
                      <a:pt x="116" y="441"/>
                    </a:lnTo>
                    <a:lnTo>
                      <a:pt x="126" y="449"/>
                    </a:lnTo>
                    <a:lnTo>
                      <a:pt x="134" y="470"/>
                    </a:lnTo>
                    <a:lnTo>
                      <a:pt x="138" y="476"/>
                    </a:lnTo>
                    <a:lnTo>
                      <a:pt x="138" y="477"/>
                    </a:lnTo>
                    <a:lnTo>
                      <a:pt x="131" y="480"/>
                    </a:lnTo>
                    <a:lnTo>
                      <a:pt x="127" y="483"/>
                    </a:lnTo>
                    <a:lnTo>
                      <a:pt x="127" y="490"/>
                    </a:lnTo>
                    <a:lnTo>
                      <a:pt x="130" y="492"/>
                    </a:lnTo>
                    <a:lnTo>
                      <a:pt x="133" y="494"/>
                    </a:lnTo>
                    <a:lnTo>
                      <a:pt x="134" y="495"/>
                    </a:lnTo>
                    <a:lnTo>
                      <a:pt x="128" y="501"/>
                    </a:lnTo>
                    <a:lnTo>
                      <a:pt x="128" y="502"/>
                    </a:lnTo>
                    <a:lnTo>
                      <a:pt x="135" y="512"/>
                    </a:lnTo>
                    <a:lnTo>
                      <a:pt x="137" y="514"/>
                    </a:lnTo>
                    <a:lnTo>
                      <a:pt x="138" y="514"/>
                    </a:lnTo>
                    <a:lnTo>
                      <a:pt x="148" y="521"/>
                    </a:lnTo>
                    <a:lnTo>
                      <a:pt x="162" y="533"/>
                    </a:lnTo>
                    <a:lnTo>
                      <a:pt x="167" y="536"/>
                    </a:lnTo>
                    <a:lnTo>
                      <a:pt x="173" y="540"/>
                    </a:lnTo>
                    <a:lnTo>
                      <a:pt x="177" y="540"/>
                    </a:lnTo>
                    <a:lnTo>
                      <a:pt x="186" y="537"/>
                    </a:lnTo>
                    <a:lnTo>
                      <a:pt x="188" y="542"/>
                    </a:lnTo>
                    <a:lnTo>
                      <a:pt x="186" y="543"/>
                    </a:lnTo>
                    <a:lnTo>
                      <a:pt x="181" y="547"/>
                    </a:lnTo>
                    <a:lnTo>
                      <a:pt x="166" y="558"/>
                    </a:lnTo>
                    <a:lnTo>
                      <a:pt x="165" y="558"/>
                    </a:lnTo>
                    <a:lnTo>
                      <a:pt x="157" y="562"/>
                    </a:lnTo>
                    <a:lnTo>
                      <a:pt x="148" y="574"/>
                    </a:lnTo>
                    <a:lnTo>
                      <a:pt x="144" y="578"/>
                    </a:lnTo>
                    <a:lnTo>
                      <a:pt x="144" y="579"/>
                    </a:lnTo>
                    <a:lnTo>
                      <a:pt x="142" y="581"/>
                    </a:lnTo>
                    <a:lnTo>
                      <a:pt x="140" y="582"/>
                    </a:lnTo>
                    <a:lnTo>
                      <a:pt x="140" y="583"/>
                    </a:lnTo>
                    <a:lnTo>
                      <a:pt x="138" y="588"/>
                    </a:lnTo>
                    <a:lnTo>
                      <a:pt x="137" y="588"/>
                    </a:lnTo>
                    <a:lnTo>
                      <a:pt x="130" y="596"/>
                    </a:lnTo>
                    <a:lnTo>
                      <a:pt x="127" y="597"/>
                    </a:lnTo>
                    <a:lnTo>
                      <a:pt x="126" y="599"/>
                    </a:lnTo>
                    <a:lnTo>
                      <a:pt x="124" y="602"/>
                    </a:lnTo>
                    <a:lnTo>
                      <a:pt x="119" y="610"/>
                    </a:lnTo>
                    <a:lnTo>
                      <a:pt x="117" y="652"/>
                    </a:lnTo>
                    <a:lnTo>
                      <a:pt x="116" y="659"/>
                    </a:lnTo>
                    <a:lnTo>
                      <a:pt x="107" y="664"/>
                    </a:lnTo>
                    <a:lnTo>
                      <a:pt x="100" y="672"/>
                    </a:lnTo>
                    <a:lnTo>
                      <a:pt x="106" y="677"/>
                    </a:lnTo>
                    <a:lnTo>
                      <a:pt x="86" y="694"/>
                    </a:lnTo>
                    <a:lnTo>
                      <a:pt x="78" y="691"/>
                    </a:lnTo>
                    <a:lnTo>
                      <a:pt x="66" y="694"/>
                    </a:lnTo>
                    <a:lnTo>
                      <a:pt x="67" y="695"/>
                    </a:lnTo>
                    <a:lnTo>
                      <a:pt x="68" y="698"/>
                    </a:lnTo>
                    <a:lnTo>
                      <a:pt x="68" y="699"/>
                    </a:lnTo>
                    <a:lnTo>
                      <a:pt x="74" y="699"/>
                    </a:lnTo>
                    <a:lnTo>
                      <a:pt x="74" y="701"/>
                    </a:lnTo>
                    <a:lnTo>
                      <a:pt x="75" y="702"/>
                    </a:lnTo>
                    <a:lnTo>
                      <a:pt x="74" y="702"/>
                    </a:lnTo>
                    <a:lnTo>
                      <a:pt x="70" y="705"/>
                    </a:lnTo>
                    <a:lnTo>
                      <a:pt x="21" y="741"/>
                    </a:lnTo>
                    <a:lnTo>
                      <a:pt x="19" y="743"/>
                    </a:lnTo>
                    <a:lnTo>
                      <a:pt x="21" y="746"/>
                    </a:lnTo>
                    <a:lnTo>
                      <a:pt x="1" y="772"/>
                    </a:lnTo>
                    <a:lnTo>
                      <a:pt x="0" y="775"/>
                    </a:lnTo>
                    <a:lnTo>
                      <a:pt x="0" y="776"/>
                    </a:lnTo>
                    <a:lnTo>
                      <a:pt x="18" y="790"/>
                    </a:lnTo>
                    <a:lnTo>
                      <a:pt x="21" y="794"/>
                    </a:lnTo>
                    <a:lnTo>
                      <a:pt x="28" y="801"/>
                    </a:lnTo>
                    <a:lnTo>
                      <a:pt x="23" y="810"/>
                    </a:lnTo>
                    <a:lnTo>
                      <a:pt x="21" y="820"/>
                    </a:lnTo>
                    <a:lnTo>
                      <a:pt x="22" y="825"/>
                    </a:lnTo>
                    <a:lnTo>
                      <a:pt x="25" y="828"/>
                    </a:lnTo>
                    <a:lnTo>
                      <a:pt x="43" y="828"/>
                    </a:lnTo>
                    <a:lnTo>
                      <a:pt x="44" y="829"/>
                    </a:lnTo>
                    <a:lnTo>
                      <a:pt x="44" y="830"/>
                    </a:lnTo>
                    <a:lnTo>
                      <a:pt x="42" y="839"/>
                    </a:lnTo>
                    <a:lnTo>
                      <a:pt x="40" y="840"/>
                    </a:lnTo>
                    <a:lnTo>
                      <a:pt x="36" y="859"/>
                    </a:lnTo>
                    <a:lnTo>
                      <a:pt x="33" y="864"/>
                    </a:lnTo>
                    <a:lnTo>
                      <a:pt x="32" y="866"/>
                    </a:lnTo>
                    <a:lnTo>
                      <a:pt x="32" y="867"/>
                    </a:lnTo>
                    <a:lnTo>
                      <a:pt x="29" y="871"/>
                    </a:lnTo>
                    <a:lnTo>
                      <a:pt x="28" y="871"/>
                    </a:lnTo>
                    <a:lnTo>
                      <a:pt x="28" y="873"/>
                    </a:lnTo>
                    <a:lnTo>
                      <a:pt x="26" y="874"/>
                    </a:lnTo>
                    <a:lnTo>
                      <a:pt x="22" y="882"/>
                    </a:lnTo>
                    <a:lnTo>
                      <a:pt x="21" y="893"/>
                    </a:lnTo>
                    <a:lnTo>
                      <a:pt x="19" y="895"/>
                    </a:lnTo>
                    <a:lnTo>
                      <a:pt x="38" y="903"/>
                    </a:lnTo>
                    <a:lnTo>
                      <a:pt x="64" y="913"/>
                    </a:lnTo>
                    <a:lnTo>
                      <a:pt x="70" y="917"/>
                    </a:lnTo>
                    <a:lnTo>
                      <a:pt x="85" y="897"/>
                    </a:lnTo>
                    <a:lnTo>
                      <a:pt x="92" y="890"/>
                    </a:lnTo>
                    <a:lnTo>
                      <a:pt x="100" y="884"/>
                    </a:lnTo>
                    <a:lnTo>
                      <a:pt x="102" y="884"/>
                    </a:lnTo>
                    <a:lnTo>
                      <a:pt x="112" y="878"/>
                    </a:lnTo>
                    <a:lnTo>
                      <a:pt x="124" y="878"/>
                    </a:lnTo>
                    <a:lnTo>
                      <a:pt x="157" y="881"/>
                    </a:lnTo>
                    <a:lnTo>
                      <a:pt x="162" y="881"/>
                    </a:lnTo>
                    <a:lnTo>
                      <a:pt x="179" y="884"/>
                    </a:lnTo>
                    <a:lnTo>
                      <a:pt x="188" y="884"/>
                    </a:lnTo>
                    <a:lnTo>
                      <a:pt x="190" y="885"/>
                    </a:lnTo>
                    <a:lnTo>
                      <a:pt x="191" y="885"/>
                    </a:lnTo>
                    <a:lnTo>
                      <a:pt x="193" y="884"/>
                    </a:lnTo>
                    <a:lnTo>
                      <a:pt x="201" y="861"/>
                    </a:lnTo>
                    <a:lnTo>
                      <a:pt x="202" y="860"/>
                    </a:lnTo>
                    <a:lnTo>
                      <a:pt x="208" y="863"/>
                    </a:lnTo>
                    <a:lnTo>
                      <a:pt x="209" y="863"/>
                    </a:lnTo>
                    <a:lnTo>
                      <a:pt x="208" y="864"/>
                    </a:lnTo>
                    <a:lnTo>
                      <a:pt x="208" y="868"/>
                    </a:lnTo>
                    <a:lnTo>
                      <a:pt x="214" y="874"/>
                    </a:lnTo>
                    <a:lnTo>
                      <a:pt x="227" y="878"/>
                    </a:lnTo>
                    <a:lnTo>
                      <a:pt x="240" y="871"/>
                    </a:lnTo>
                    <a:lnTo>
                      <a:pt x="265" y="866"/>
                    </a:lnTo>
                    <a:lnTo>
                      <a:pt x="274" y="867"/>
                    </a:lnTo>
                    <a:lnTo>
                      <a:pt x="292" y="875"/>
                    </a:lnTo>
                    <a:lnTo>
                      <a:pt x="296" y="881"/>
                    </a:lnTo>
                    <a:lnTo>
                      <a:pt x="301" y="887"/>
                    </a:lnTo>
                    <a:lnTo>
                      <a:pt x="303" y="892"/>
                    </a:lnTo>
                    <a:lnTo>
                      <a:pt x="303" y="893"/>
                    </a:lnTo>
                    <a:lnTo>
                      <a:pt x="314" y="888"/>
                    </a:lnTo>
                    <a:lnTo>
                      <a:pt x="318" y="888"/>
                    </a:lnTo>
                    <a:lnTo>
                      <a:pt x="318" y="887"/>
                    </a:lnTo>
                    <a:lnTo>
                      <a:pt x="322" y="885"/>
                    </a:lnTo>
                    <a:lnTo>
                      <a:pt x="324" y="880"/>
                    </a:lnTo>
                    <a:lnTo>
                      <a:pt x="324" y="868"/>
                    </a:lnTo>
                    <a:lnTo>
                      <a:pt x="321" y="864"/>
                    </a:lnTo>
                    <a:lnTo>
                      <a:pt x="314" y="857"/>
                    </a:lnTo>
                    <a:lnTo>
                      <a:pt x="314" y="849"/>
                    </a:lnTo>
                    <a:lnTo>
                      <a:pt x="321" y="842"/>
                    </a:lnTo>
                    <a:lnTo>
                      <a:pt x="324" y="837"/>
                    </a:lnTo>
                    <a:lnTo>
                      <a:pt x="332" y="830"/>
                    </a:lnTo>
                    <a:lnTo>
                      <a:pt x="335" y="829"/>
                    </a:lnTo>
                    <a:lnTo>
                      <a:pt x="334" y="823"/>
                    </a:lnTo>
                    <a:lnTo>
                      <a:pt x="328" y="811"/>
                    </a:lnTo>
                    <a:lnTo>
                      <a:pt x="325" y="808"/>
                    </a:lnTo>
                    <a:lnTo>
                      <a:pt x="324" y="803"/>
                    </a:lnTo>
                    <a:lnTo>
                      <a:pt x="315" y="790"/>
                    </a:lnTo>
                    <a:lnTo>
                      <a:pt x="313" y="787"/>
                    </a:lnTo>
                    <a:lnTo>
                      <a:pt x="311" y="785"/>
                    </a:lnTo>
                    <a:lnTo>
                      <a:pt x="306" y="780"/>
                    </a:lnTo>
                    <a:lnTo>
                      <a:pt x="303" y="779"/>
                    </a:lnTo>
                    <a:lnTo>
                      <a:pt x="303" y="776"/>
                    </a:lnTo>
                    <a:lnTo>
                      <a:pt x="311" y="765"/>
                    </a:lnTo>
                    <a:lnTo>
                      <a:pt x="306" y="754"/>
                    </a:lnTo>
                    <a:lnTo>
                      <a:pt x="296" y="741"/>
                    </a:lnTo>
                    <a:lnTo>
                      <a:pt x="311" y="733"/>
                    </a:lnTo>
                    <a:lnTo>
                      <a:pt x="313" y="733"/>
                    </a:lnTo>
                    <a:lnTo>
                      <a:pt x="306" y="726"/>
                    </a:lnTo>
                    <a:lnTo>
                      <a:pt x="304" y="726"/>
                    </a:lnTo>
                    <a:lnTo>
                      <a:pt x="281" y="706"/>
                    </a:lnTo>
                    <a:lnTo>
                      <a:pt x="279" y="703"/>
                    </a:lnTo>
                    <a:lnTo>
                      <a:pt x="275" y="699"/>
                    </a:lnTo>
                    <a:lnTo>
                      <a:pt x="276" y="698"/>
                    </a:lnTo>
                    <a:lnTo>
                      <a:pt x="287" y="688"/>
                    </a:lnTo>
                    <a:lnTo>
                      <a:pt x="268" y="667"/>
                    </a:lnTo>
                    <a:lnTo>
                      <a:pt x="271" y="664"/>
                    </a:lnTo>
                    <a:lnTo>
                      <a:pt x="265" y="650"/>
                    </a:lnTo>
                    <a:lnTo>
                      <a:pt x="265" y="641"/>
                    </a:lnTo>
                    <a:lnTo>
                      <a:pt x="263" y="642"/>
                    </a:lnTo>
                    <a:lnTo>
                      <a:pt x="261" y="643"/>
                    </a:lnTo>
                    <a:lnTo>
                      <a:pt x="250" y="643"/>
                    </a:lnTo>
                    <a:lnTo>
                      <a:pt x="244" y="641"/>
                    </a:lnTo>
                    <a:lnTo>
                      <a:pt x="239" y="635"/>
                    </a:lnTo>
                    <a:lnTo>
                      <a:pt x="230" y="642"/>
                    </a:lnTo>
                    <a:lnTo>
                      <a:pt x="229" y="641"/>
                    </a:lnTo>
                    <a:lnTo>
                      <a:pt x="222" y="631"/>
                    </a:lnTo>
                    <a:lnTo>
                      <a:pt x="222" y="629"/>
                    </a:lnTo>
                    <a:lnTo>
                      <a:pt x="220" y="627"/>
                    </a:lnTo>
                    <a:lnTo>
                      <a:pt x="219" y="625"/>
                    </a:lnTo>
                    <a:lnTo>
                      <a:pt x="214" y="614"/>
                    </a:lnTo>
                    <a:lnTo>
                      <a:pt x="197" y="590"/>
                    </a:lnTo>
                    <a:lnTo>
                      <a:pt x="200" y="590"/>
                    </a:lnTo>
                    <a:lnTo>
                      <a:pt x="204" y="588"/>
                    </a:lnTo>
                    <a:lnTo>
                      <a:pt x="207" y="588"/>
                    </a:lnTo>
                    <a:lnTo>
                      <a:pt x="211" y="585"/>
                    </a:lnTo>
                    <a:lnTo>
                      <a:pt x="219" y="578"/>
                    </a:lnTo>
                    <a:lnTo>
                      <a:pt x="239" y="551"/>
                    </a:lnTo>
                    <a:lnTo>
                      <a:pt x="240" y="550"/>
                    </a:lnTo>
                    <a:lnTo>
                      <a:pt x="246" y="543"/>
                    </a:lnTo>
                    <a:lnTo>
                      <a:pt x="247" y="540"/>
                    </a:lnTo>
                    <a:lnTo>
                      <a:pt x="248" y="539"/>
                    </a:lnTo>
                    <a:lnTo>
                      <a:pt x="248" y="537"/>
                    </a:lnTo>
                    <a:lnTo>
                      <a:pt x="250" y="537"/>
                    </a:lnTo>
                    <a:lnTo>
                      <a:pt x="250" y="536"/>
                    </a:lnTo>
                    <a:lnTo>
                      <a:pt x="251" y="532"/>
                    </a:lnTo>
                    <a:lnTo>
                      <a:pt x="253" y="532"/>
                    </a:lnTo>
                    <a:lnTo>
                      <a:pt x="261" y="535"/>
                    </a:lnTo>
                    <a:lnTo>
                      <a:pt x="268" y="536"/>
                    </a:lnTo>
                    <a:lnTo>
                      <a:pt x="271" y="536"/>
                    </a:lnTo>
                    <a:lnTo>
                      <a:pt x="285" y="528"/>
                    </a:lnTo>
                    <a:lnTo>
                      <a:pt x="293" y="529"/>
                    </a:lnTo>
                    <a:lnTo>
                      <a:pt x="299" y="533"/>
                    </a:lnTo>
                    <a:lnTo>
                      <a:pt x="301" y="530"/>
                    </a:lnTo>
                    <a:lnTo>
                      <a:pt x="313" y="514"/>
                    </a:lnTo>
                    <a:lnTo>
                      <a:pt x="329" y="500"/>
                    </a:lnTo>
                    <a:lnTo>
                      <a:pt x="339" y="484"/>
                    </a:lnTo>
                    <a:lnTo>
                      <a:pt x="341" y="483"/>
                    </a:lnTo>
                    <a:lnTo>
                      <a:pt x="344" y="487"/>
                    </a:lnTo>
                    <a:lnTo>
                      <a:pt x="354" y="498"/>
                    </a:lnTo>
                    <a:lnTo>
                      <a:pt x="366" y="505"/>
                    </a:lnTo>
                    <a:lnTo>
                      <a:pt x="367" y="507"/>
                    </a:lnTo>
                    <a:lnTo>
                      <a:pt x="367" y="511"/>
                    </a:lnTo>
                    <a:lnTo>
                      <a:pt x="368" y="512"/>
                    </a:lnTo>
                    <a:lnTo>
                      <a:pt x="377" y="519"/>
                    </a:lnTo>
                    <a:lnTo>
                      <a:pt x="378" y="519"/>
                    </a:lnTo>
                    <a:lnTo>
                      <a:pt x="385" y="514"/>
                    </a:lnTo>
                    <a:lnTo>
                      <a:pt x="385" y="511"/>
                    </a:lnTo>
                    <a:lnTo>
                      <a:pt x="389" y="512"/>
                    </a:lnTo>
                    <a:lnTo>
                      <a:pt x="392" y="516"/>
                    </a:lnTo>
                    <a:lnTo>
                      <a:pt x="394" y="518"/>
                    </a:lnTo>
                    <a:lnTo>
                      <a:pt x="394" y="521"/>
                    </a:lnTo>
                    <a:lnTo>
                      <a:pt x="392" y="525"/>
                    </a:lnTo>
                    <a:lnTo>
                      <a:pt x="392" y="528"/>
                    </a:lnTo>
                    <a:lnTo>
                      <a:pt x="394" y="529"/>
                    </a:lnTo>
                    <a:lnTo>
                      <a:pt x="395" y="528"/>
                    </a:lnTo>
                    <a:lnTo>
                      <a:pt x="397" y="530"/>
                    </a:lnTo>
                    <a:lnTo>
                      <a:pt x="402" y="529"/>
                    </a:lnTo>
                    <a:lnTo>
                      <a:pt x="408" y="526"/>
                    </a:lnTo>
                    <a:lnTo>
                      <a:pt x="413" y="525"/>
                    </a:lnTo>
                    <a:lnTo>
                      <a:pt x="421" y="522"/>
                    </a:lnTo>
                    <a:lnTo>
                      <a:pt x="445" y="502"/>
                    </a:lnTo>
                    <a:lnTo>
                      <a:pt x="449" y="500"/>
                    </a:lnTo>
                    <a:lnTo>
                      <a:pt x="452" y="497"/>
                    </a:lnTo>
                    <a:lnTo>
                      <a:pt x="461" y="490"/>
                    </a:lnTo>
                    <a:lnTo>
                      <a:pt x="471" y="483"/>
                    </a:lnTo>
                    <a:lnTo>
                      <a:pt x="473" y="484"/>
                    </a:lnTo>
                    <a:lnTo>
                      <a:pt x="484" y="477"/>
                    </a:lnTo>
                    <a:lnTo>
                      <a:pt x="484" y="475"/>
                    </a:lnTo>
                    <a:lnTo>
                      <a:pt x="483" y="473"/>
                    </a:lnTo>
                    <a:lnTo>
                      <a:pt x="476" y="463"/>
                    </a:lnTo>
                    <a:lnTo>
                      <a:pt x="476" y="462"/>
                    </a:lnTo>
                    <a:lnTo>
                      <a:pt x="484" y="458"/>
                    </a:lnTo>
                    <a:lnTo>
                      <a:pt x="480" y="455"/>
                    </a:lnTo>
                    <a:lnTo>
                      <a:pt x="475" y="459"/>
                    </a:lnTo>
                    <a:lnTo>
                      <a:pt x="468" y="462"/>
                    </a:lnTo>
                    <a:lnTo>
                      <a:pt x="454" y="449"/>
                    </a:lnTo>
                    <a:lnTo>
                      <a:pt x="447" y="447"/>
                    </a:lnTo>
                    <a:lnTo>
                      <a:pt x="445" y="447"/>
                    </a:lnTo>
                    <a:lnTo>
                      <a:pt x="444" y="441"/>
                    </a:lnTo>
                    <a:lnTo>
                      <a:pt x="447" y="440"/>
                    </a:lnTo>
                    <a:lnTo>
                      <a:pt x="445" y="423"/>
                    </a:lnTo>
                    <a:lnTo>
                      <a:pt x="444" y="420"/>
                    </a:lnTo>
                    <a:lnTo>
                      <a:pt x="449" y="419"/>
                    </a:lnTo>
                    <a:lnTo>
                      <a:pt x="462" y="412"/>
                    </a:lnTo>
                    <a:lnTo>
                      <a:pt x="465" y="408"/>
                    </a:lnTo>
                    <a:lnTo>
                      <a:pt x="472" y="388"/>
                    </a:lnTo>
                    <a:lnTo>
                      <a:pt x="471" y="382"/>
                    </a:lnTo>
                    <a:lnTo>
                      <a:pt x="487" y="317"/>
                    </a:lnTo>
                    <a:lnTo>
                      <a:pt x="488" y="314"/>
                    </a:lnTo>
                    <a:lnTo>
                      <a:pt x="494" y="297"/>
                    </a:lnTo>
                    <a:lnTo>
                      <a:pt x="490" y="296"/>
                    </a:lnTo>
                    <a:lnTo>
                      <a:pt x="483" y="296"/>
                    </a:lnTo>
                    <a:lnTo>
                      <a:pt x="476" y="308"/>
                    </a:lnTo>
                    <a:lnTo>
                      <a:pt x="475" y="314"/>
                    </a:lnTo>
                    <a:lnTo>
                      <a:pt x="472" y="312"/>
                    </a:lnTo>
                    <a:lnTo>
                      <a:pt x="468" y="311"/>
                    </a:lnTo>
                    <a:lnTo>
                      <a:pt x="457" y="305"/>
                    </a:lnTo>
                    <a:lnTo>
                      <a:pt x="455" y="305"/>
                    </a:lnTo>
                    <a:lnTo>
                      <a:pt x="455" y="304"/>
                    </a:lnTo>
                    <a:lnTo>
                      <a:pt x="444" y="296"/>
                    </a:lnTo>
                    <a:lnTo>
                      <a:pt x="441" y="294"/>
                    </a:lnTo>
                    <a:lnTo>
                      <a:pt x="442" y="290"/>
                    </a:lnTo>
                    <a:lnTo>
                      <a:pt x="441" y="291"/>
                    </a:lnTo>
                    <a:lnTo>
                      <a:pt x="437" y="291"/>
                    </a:lnTo>
                    <a:lnTo>
                      <a:pt x="433" y="293"/>
                    </a:lnTo>
                    <a:lnTo>
                      <a:pt x="426" y="297"/>
                    </a:lnTo>
                    <a:lnTo>
                      <a:pt x="420" y="298"/>
                    </a:lnTo>
                    <a:lnTo>
                      <a:pt x="416" y="297"/>
                    </a:lnTo>
                    <a:lnTo>
                      <a:pt x="409" y="288"/>
                    </a:lnTo>
                    <a:lnTo>
                      <a:pt x="406" y="281"/>
                    </a:lnTo>
                    <a:lnTo>
                      <a:pt x="406" y="278"/>
                    </a:lnTo>
                    <a:lnTo>
                      <a:pt x="408" y="274"/>
                    </a:lnTo>
                    <a:lnTo>
                      <a:pt x="408" y="272"/>
                    </a:lnTo>
                    <a:lnTo>
                      <a:pt x="405" y="267"/>
                    </a:lnTo>
                    <a:lnTo>
                      <a:pt x="401" y="264"/>
                    </a:lnTo>
                    <a:lnTo>
                      <a:pt x="397" y="259"/>
                    </a:lnTo>
                    <a:lnTo>
                      <a:pt x="391" y="255"/>
                    </a:lnTo>
                    <a:lnTo>
                      <a:pt x="389" y="254"/>
                    </a:lnTo>
                    <a:lnTo>
                      <a:pt x="394" y="251"/>
                    </a:lnTo>
                    <a:lnTo>
                      <a:pt x="395" y="248"/>
                    </a:lnTo>
                    <a:lnTo>
                      <a:pt x="402" y="241"/>
                    </a:lnTo>
                    <a:lnTo>
                      <a:pt x="402" y="238"/>
                    </a:lnTo>
                    <a:lnTo>
                      <a:pt x="412" y="223"/>
                    </a:lnTo>
                    <a:lnTo>
                      <a:pt x="419" y="223"/>
                    </a:lnTo>
                    <a:lnTo>
                      <a:pt x="428" y="198"/>
                    </a:lnTo>
                    <a:lnTo>
                      <a:pt x="433" y="178"/>
                    </a:lnTo>
                    <a:lnTo>
                      <a:pt x="438" y="170"/>
                    </a:lnTo>
                    <a:lnTo>
                      <a:pt x="441" y="169"/>
                    </a:lnTo>
                    <a:lnTo>
                      <a:pt x="442" y="167"/>
                    </a:lnTo>
                    <a:lnTo>
                      <a:pt x="441" y="167"/>
                    </a:lnTo>
                    <a:lnTo>
                      <a:pt x="435" y="157"/>
                    </a:lnTo>
                    <a:lnTo>
                      <a:pt x="437" y="156"/>
                    </a:lnTo>
                    <a:lnTo>
                      <a:pt x="428" y="142"/>
                    </a:lnTo>
                    <a:lnTo>
                      <a:pt x="426" y="139"/>
                    </a:lnTo>
                    <a:lnTo>
                      <a:pt x="411" y="130"/>
                    </a:lnTo>
                    <a:lnTo>
                      <a:pt x="409" y="130"/>
                    </a:lnTo>
                    <a:lnTo>
                      <a:pt x="405" y="127"/>
                    </a:lnTo>
                    <a:lnTo>
                      <a:pt x="398" y="120"/>
                    </a:lnTo>
                    <a:lnTo>
                      <a:pt x="399" y="118"/>
                    </a:lnTo>
                    <a:lnTo>
                      <a:pt x="406" y="106"/>
                    </a:lnTo>
                    <a:lnTo>
                      <a:pt x="404" y="103"/>
                    </a:lnTo>
                    <a:lnTo>
                      <a:pt x="399" y="100"/>
                    </a:lnTo>
                    <a:lnTo>
                      <a:pt x="397" y="97"/>
                    </a:lnTo>
                    <a:lnTo>
                      <a:pt x="391" y="93"/>
                    </a:lnTo>
                    <a:lnTo>
                      <a:pt x="375" y="77"/>
                    </a:lnTo>
                    <a:lnTo>
                      <a:pt x="367" y="71"/>
                    </a:lnTo>
                    <a:lnTo>
                      <a:pt x="352" y="68"/>
                    </a:lnTo>
                    <a:lnTo>
                      <a:pt x="345" y="70"/>
                    </a:lnTo>
                    <a:lnTo>
                      <a:pt x="341" y="56"/>
                    </a:lnTo>
                    <a:lnTo>
                      <a:pt x="341" y="46"/>
                    </a:lnTo>
                    <a:lnTo>
                      <a:pt x="352" y="40"/>
                    </a:lnTo>
                    <a:lnTo>
                      <a:pt x="353" y="40"/>
                    </a:lnTo>
                    <a:lnTo>
                      <a:pt x="353" y="39"/>
                    </a:lnTo>
                    <a:lnTo>
                      <a:pt x="348" y="32"/>
                    </a:lnTo>
                    <a:lnTo>
                      <a:pt x="322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50" name="Freeform 278">
                <a:extLst>
                  <a:ext uri="{FF2B5EF4-FFF2-40B4-BE49-F238E27FC236}">
                    <a16:creationId xmlns:a16="http://schemas.microsoft.com/office/drawing/2014/main" id="{AF11E435-2477-25C3-323E-BF36501E82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5" y="824"/>
                <a:ext cx="109" cy="130"/>
              </a:xfrm>
              <a:custGeom>
                <a:avLst/>
                <a:gdLst>
                  <a:gd name="T0" fmla="*/ 145 w 437"/>
                  <a:gd name="T1" fmla="*/ 30 h 523"/>
                  <a:gd name="T2" fmla="*/ 127 w 437"/>
                  <a:gd name="T3" fmla="*/ 94 h 523"/>
                  <a:gd name="T4" fmla="*/ 130 w 437"/>
                  <a:gd name="T5" fmla="*/ 164 h 523"/>
                  <a:gd name="T6" fmla="*/ 121 w 437"/>
                  <a:gd name="T7" fmla="*/ 163 h 523"/>
                  <a:gd name="T8" fmla="*/ 93 w 437"/>
                  <a:gd name="T9" fmla="*/ 195 h 523"/>
                  <a:gd name="T10" fmla="*/ 46 w 437"/>
                  <a:gd name="T11" fmla="*/ 212 h 523"/>
                  <a:gd name="T12" fmla="*/ 0 w 437"/>
                  <a:gd name="T13" fmla="*/ 243 h 523"/>
                  <a:gd name="T14" fmla="*/ 50 w 437"/>
                  <a:gd name="T15" fmla="*/ 280 h 523"/>
                  <a:gd name="T16" fmla="*/ 58 w 437"/>
                  <a:gd name="T17" fmla="*/ 305 h 523"/>
                  <a:gd name="T18" fmla="*/ 85 w 437"/>
                  <a:gd name="T19" fmla="*/ 326 h 523"/>
                  <a:gd name="T20" fmla="*/ 101 w 437"/>
                  <a:gd name="T21" fmla="*/ 354 h 523"/>
                  <a:gd name="T22" fmla="*/ 78 w 437"/>
                  <a:gd name="T23" fmla="*/ 410 h 523"/>
                  <a:gd name="T24" fmla="*/ 53 w 437"/>
                  <a:gd name="T25" fmla="*/ 438 h 523"/>
                  <a:gd name="T26" fmla="*/ 64 w 437"/>
                  <a:gd name="T27" fmla="*/ 454 h 523"/>
                  <a:gd name="T28" fmla="*/ 68 w 437"/>
                  <a:gd name="T29" fmla="*/ 475 h 523"/>
                  <a:gd name="T30" fmla="*/ 96 w 437"/>
                  <a:gd name="T31" fmla="*/ 478 h 523"/>
                  <a:gd name="T32" fmla="*/ 114 w 437"/>
                  <a:gd name="T33" fmla="*/ 491 h 523"/>
                  <a:gd name="T34" fmla="*/ 134 w 437"/>
                  <a:gd name="T35" fmla="*/ 501 h 523"/>
                  <a:gd name="T36" fmla="*/ 147 w 437"/>
                  <a:gd name="T37" fmla="*/ 501 h 523"/>
                  <a:gd name="T38" fmla="*/ 180 w 437"/>
                  <a:gd name="T39" fmla="*/ 485 h 523"/>
                  <a:gd name="T40" fmla="*/ 194 w 437"/>
                  <a:gd name="T41" fmla="*/ 478 h 523"/>
                  <a:gd name="T42" fmla="*/ 236 w 437"/>
                  <a:gd name="T43" fmla="*/ 498 h 523"/>
                  <a:gd name="T44" fmla="*/ 271 w 437"/>
                  <a:gd name="T45" fmla="*/ 497 h 523"/>
                  <a:gd name="T46" fmla="*/ 297 w 437"/>
                  <a:gd name="T47" fmla="*/ 523 h 523"/>
                  <a:gd name="T48" fmla="*/ 343 w 437"/>
                  <a:gd name="T49" fmla="*/ 509 h 523"/>
                  <a:gd name="T50" fmla="*/ 341 w 437"/>
                  <a:gd name="T51" fmla="*/ 483 h 523"/>
                  <a:gd name="T52" fmla="*/ 346 w 437"/>
                  <a:gd name="T53" fmla="*/ 445 h 523"/>
                  <a:gd name="T54" fmla="*/ 382 w 437"/>
                  <a:gd name="T55" fmla="*/ 411 h 523"/>
                  <a:gd name="T56" fmla="*/ 384 w 437"/>
                  <a:gd name="T57" fmla="*/ 384 h 523"/>
                  <a:gd name="T58" fmla="*/ 395 w 437"/>
                  <a:gd name="T59" fmla="*/ 336 h 523"/>
                  <a:gd name="T60" fmla="*/ 401 w 437"/>
                  <a:gd name="T61" fmla="*/ 311 h 523"/>
                  <a:gd name="T62" fmla="*/ 434 w 437"/>
                  <a:gd name="T63" fmla="*/ 266 h 523"/>
                  <a:gd name="T64" fmla="*/ 393 w 437"/>
                  <a:gd name="T65" fmla="*/ 268 h 523"/>
                  <a:gd name="T66" fmla="*/ 318 w 437"/>
                  <a:gd name="T67" fmla="*/ 254 h 523"/>
                  <a:gd name="T68" fmla="*/ 296 w 437"/>
                  <a:gd name="T69" fmla="*/ 259 h 523"/>
                  <a:gd name="T70" fmla="*/ 283 w 437"/>
                  <a:gd name="T71" fmla="*/ 248 h 523"/>
                  <a:gd name="T72" fmla="*/ 305 w 437"/>
                  <a:gd name="T73" fmla="*/ 223 h 523"/>
                  <a:gd name="T74" fmla="*/ 329 w 437"/>
                  <a:gd name="T75" fmla="*/ 187 h 523"/>
                  <a:gd name="T76" fmla="*/ 349 w 437"/>
                  <a:gd name="T77" fmla="*/ 180 h 523"/>
                  <a:gd name="T78" fmla="*/ 363 w 437"/>
                  <a:gd name="T79" fmla="*/ 160 h 523"/>
                  <a:gd name="T80" fmla="*/ 358 w 437"/>
                  <a:gd name="T81" fmla="*/ 145 h 523"/>
                  <a:gd name="T82" fmla="*/ 357 w 437"/>
                  <a:gd name="T83" fmla="*/ 132 h 523"/>
                  <a:gd name="T84" fmla="*/ 361 w 437"/>
                  <a:gd name="T85" fmla="*/ 127 h 523"/>
                  <a:gd name="T86" fmla="*/ 351 w 437"/>
                  <a:gd name="T87" fmla="*/ 120 h 523"/>
                  <a:gd name="T88" fmla="*/ 357 w 437"/>
                  <a:gd name="T89" fmla="*/ 103 h 523"/>
                  <a:gd name="T90" fmla="*/ 336 w 437"/>
                  <a:gd name="T91" fmla="*/ 99 h 523"/>
                  <a:gd name="T92" fmla="*/ 319 w 437"/>
                  <a:gd name="T93" fmla="*/ 113 h 523"/>
                  <a:gd name="T94" fmla="*/ 290 w 437"/>
                  <a:gd name="T95" fmla="*/ 87 h 523"/>
                  <a:gd name="T96" fmla="*/ 280 w 437"/>
                  <a:gd name="T97" fmla="*/ 67 h 523"/>
                  <a:gd name="T98" fmla="*/ 272 w 437"/>
                  <a:gd name="T99" fmla="*/ 47 h 523"/>
                  <a:gd name="T100" fmla="*/ 252 w 437"/>
                  <a:gd name="T101" fmla="*/ 29 h 523"/>
                  <a:gd name="T102" fmla="*/ 264 w 437"/>
                  <a:gd name="T103" fmla="*/ 13 h 523"/>
                  <a:gd name="T104" fmla="*/ 237 w 437"/>
                  <a:gd name="T105" fmla="*/ 0 h 5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437" h="523">
                    <a:moveTo>
                      <a:pt x="198" y="16"/>
                    </a:moveTo>
                    <a:lnTo>
                      <a:pt x="167" y="27"/>
                    </a:lnTo>
                    <a:lnTo>
                      <a:pt x="166" y="27"/>
                    </a:lnTo>
                    <a:lnTo>
                      <a:pt x="160" y="29"/>
                    </a:lnTo>
                    <a:lnTo>
                      <a:pt x="145" y="30"/>
                    </a:lnTo>
                    <a:lnTo>
                      <a:pt x="138" y="30"/>
                    </a:lnTo>
                    <a:lnTo>
                      <a:pt x="138" y="41"/>
                    </a:lnTo>
                    <a:lnTo>
                      <a:pt x="132" y="64"/>
                    </a:lnTo>
                    <a:lnTo>
                      <a:pt x="127" y="78"/>
                    </a:lnTo>
                    <a:lnTo>
                      <a:pt x="127" y="94"/>
                    </a:lnTo>
                    <a:lnTo>
                      <a:pt x="131" y="116"/>
                    </a:lnTo>
                    <a:lnTo>
                      <a:pt x="130" y="138"/>
                    </a:lnTo>
                    <a:lnTo>
                      <a:pt x="127" y="152"/>
                    </a:lnTo>
                    <a:lnTo>
                      <a:pt x="128" y="154"/>
                    </a:lnTo>
                    <a:lnTo>
                      <a:pt x="130" y="164"/>
                    </a:lnTo>
                    <a:lnTo>
                      <a:pt x="128" y="164"/>
                    </a:lnTo>
                    <a:lnTo>
                      <a:pt x="128" y="163"/>
                    </a:lnTo>
                    <a:lnTo>
                      <a:pt x="124" y="162"/>
                    </a:lnTo>
                    <a:lnTo>
                      <a:pt x="121" y="162"/>
                    </a:lnTo>
                    <a:lnTo>
                      <a:pt x="121" y="163"/>
                    </a:lnTo>
                    <a:lnTo>
                      <a:pt x="97" y="177"/>
                    </a:lnTo>
                    <a:lnTo>
                      <a:pt x="96" y="178"/>
                    </a:lnTo>
                    <a:lnTo>
                      <a:pt x="103" y="190"/>
                    </a:lnTo>
                    <a:lnTo>
                      <a:pt x="103" y="191"/>
                    </a:lnTo>
                    <a:lnTo>
                      <a:pt x="93" y="195"/>
                    </a:lnTo>
                    <a:lnTo>
                      <a:pt x="83" y="195"/>
                    </a:lnTo>
                    <a:lnTo>
                      <a:pt x="71" y="199"/>
                    </a:lnTo>
                    <a:lnTo>
                      <a:pt x="65" y="202"/>
                    </a:lnTo>
                    <a:lnTo>
                      <a:pt x="60" y="206"/>
                    </a:lnTo>
                    <a:lnTo>
                      <a:pt x="46" y="212"/>
                    </a:lnTo>
                    <a:lnTo>
                      <a:pt x="41" y="227"/>
                    </a:lnTo>
                    <a:lnTo>
                      <a:pt x="12" y="227"/>
                    </a:lnTo>
                    <a:lnTo>
                      <a:pt x="11" y="227"/>
                    </a:lnTo>
                    <a:lnTo>
                      <a:pt x="0" y="233"/>
                    </a:lnTo>
                    <a:lnTo>
                      <a:pt x="0" y="243"/>
                    </a:lnTo>
                    <a:lnTo>
                      <a:pt x="4" y="257"/>
                    </a:lnTo>
                    <a:lnTo>
                      <a:pt x="11" y="255"/>
                    </a:lnTo>
                    <a:lnTo>
                      <a:pt x="26" y="258"/>
                    </a:lnTo>
                    <a:lnTo>
                      <a:pt x="34" y="264"/>
                    </a:lnTo>
                    <a:lnTo>
                      <a:pt x="50" y="280"/>
                    </a:lnTo>
                    <a:lnTo>
                      <a:pt x="56" y="284"/>
                    </a:lnTo>
                    <a:lnTo>
                      <a:pt x="58" y="287"/>
                    </a:lnTo>
                    <a:lnTo>
                      <a:pt x="63" y="290"/>
                    </a:lnTo>
                    <a:lnTo>
                      <a:pt x="65" y="293"/>
                    </a:lnTo>
                    <a:lnTo>
                      <a:pt x="58" y="305"/>
                    </a:lnTo>
                    <a:lnTo>
                      <a:pt x="57" y="307"/>
                    </a:lnTo>
                    <a:lnTo>
                      <a:pt x="64" y="314"/>
                    </a:lnTo>
                    <a:lnTo>
                      <a:pt x="68" y="317"/>
                    </a:lnTo>
                    <a:lnTo>
                      <a:pt x="70" y="317"/>
                    </a:lnTo>
                    <a:lnTo>
                      <a:pt x="85" y="326"/>
                    </a:lnTo>
                    <a:lnTo>
                      <a:pt x="87" y="329"/>
                    </a:lnTo>
                    <a:lnTo>
                      <a:pt x="96" y="343"/>
                    </a:lnTo>
                    <a:lnTo>
                      <a:pt x="94" y="344"/>
                    </a:lnTo>
                    <a:lnTo>
                      <a:pt x="100" y="354"/>
                    </a:lnTo>
                    <a:lnTo>
                      <a:pt x="101" y="354"/>
                    </a:lnTo>
                    <a:lnTo>
                      <a:pt x="100" y="356"/>
                    </a:lnTo>
                    <a:lnTo>
                      <a:pt x="97" y="357"/>
                    </a:lnTo>
                    <a:lnTo>
                      <a:pt x="92" y="365"/>
                    </a:lnTo>
                    <a:lnTo>
                      <a:pt x="87" y="385"/>
                    </a:lnTo>
                    <a:lnTo>
                      <a:pt x="78" y="410"/>
                    </a:lnTo>
                    <a:lnTo>
                      <a:pt x="71" y="410"/>
                    </a:lnTo>
                    <a:lnTo>
                      <a:pt x="61" y="425"/>
                    </a:lnTo>
                    <a:lnTo>
                      <a:pt x="61" y="428"/>
                    </a:lnTo>
                    <a:lnTo>
                      <a:pt x="54" y="435"/>
                    </a:lnTo>
                    <a:lnTo>
                      <a:pt x="53" y="438"/>
                    </a:lnTo>
                    <a:lnTo>
                      <a:pt x="48" y="441"/>
                    </a:lnTo>
                    <a:lnTo>
                      <a:pt x="50" y="442"/>
                    </a:lnTo>
                    <a:lnTo>
                      <a:pt x="56" y="446"/>
                    </a:lnTo>
                    <a:lnTo>
                      <a:pt x="60" y="451"/>
                    </a:lnTo>
                    <a:lnTo>
                      <a:pt x="64" y="454"/>
                    </a:lnTo>
                    <a:lnTo>
                      <a:pt x="67" y="459"/>
                    </a:lnTo>
                    <a:lnTo>
                      <a:pt x="67" y="461"/>
                    </a:lnTo>
                    <a:lnTo>
                      <a:pt x="65" y="465"/>
                    </a:lnTo>
                    <a:lnTo>
                      <a:pt x="65" y="468"/>
                    </a:lnTo>
                    <a:lnTo>
                      <a:pt x="68" y="475"/>
                    </a:lnTo>
                    <a:lnTo>
                      <a:pt x="75" y="484"/>
                    </a:lnTo>
                    <a:lnTo>
                      <a:pt x="79" y="485"/>
                    </a:lnTo>
                    <a:lnTo>
                      <a:pt x="85" y="484"/>
                    </a:lnTo>
                    <a:lnTo>
                      <a:pt x="92" y="480"/>
                    </a:lnTo>
                    <a:lnTo>
                      <a:pt x="96" y="478"/>
                    </a:lnTo>
                    <a:lnTo>
                      <a:pt x="100" y="478"/>
                    </a:lnTo>
                    <a:lnTo>
                      <a:pt x="101" y="477"/>
                    </a:lnTo>
                    <a:lnTo>
                      <a:pt x="100" y="481"/>
                    </a:lnTo>
                    <a:lnTo>
                      <a:pt x="103" y="483"/>
                    </a:lnTo>
                    <a:lnTo>
                      <a:pt x="114" y="491"/>
                    </a:lnTo>
                    <a:lnTo>
                      <a:pt x="114" y="492"/>
                    </a:lnTo>
                    <a:lnTo>
                      <a:pt x="116" y="492"/>
                    </a:lnTo>
                    <a:lnTo>
                      <a:pt x="127" y="498"/>
                    </a:lnTo>
                    <a:lnTo>
                      <a:pt x="131" y="499"/>
                    </a:lnTo>
                    <a:lnTo>
                      <a:pt x="134" y="501"/>
                    </a:lnTo>
                    <a:lnTo>
                      <a:pt x="135" y="495"/>
                    </a:lnTo>
                    <a:lnTo>
                      <a:pt x="142" y="483"/>
                    </a:lnTo>
                    <a:lnTo>
                      <a:pt x="149" y="483"/>
                    </a:lnTo>
                    <a:lnTo>
                      <a:pt x="153" y="484"/>
                    </a:lnTo>
                    <a:lnTo>
                      <a:pt x="147" y="501"/>
                    </a:lnTo>
                    <a:lnTo>
                      <a:pt x="152" y="501"/>
                    </a:lnTo>
                    <a:lnTo>
                      <a:pt x="157" y="485"/>
                    </a:lnTo>
                    <a:lnTo>
                      <a:pt x="170" y="485"/>
                    </a:lnTo>
                    <a:lnTo>
                      <a:pt x="180" y="487"/>
                    </a:lnTo>
                    <a:lnTo>
                      <a:pt x="180" y="485"/>
                    </a:lnTo>
                    <a:lnTo>
                      <a:pt x="183" y="485"/>
                    </a:lnTo>
                    <a:lnTo>
                      <a:pt x="185" y="483"/>
                    </a:lnTo>
                    <a:lnTo>
                      <a:pt x="191" y="481"/>
                    </a:lnTo>
                    <a:lnTo>
                      <a:pt x="194" y="480"/>
                    </a:lnTo>
                    <a:lnTo>
                      <a:pt x="194" y="478"/>
                    </a:lnTo>
                    <a:lnTo>
                      <a:pt x="195" y="478"/>
                    </a:lnTo>
                    <a:lnTo>
                      <a:pt x="210" y="491"/>
                    </a:lnTo>
                    <a:lnTo>
                      <a:pt x="216" y="495"/>
                    </a:lnTo>
                    <a:lnTo>
                      <a:pt x="221" y="501"/>
                    </a:lnTo>
                    <a:lnTo>
                      <a:pt x="236" y="498"/>
                    </a:lnTo>
                    <a:lnTo>
                      <a:pt x="251" y="488"/>
                    </a:lnTo>
                    <a:lnTo>
                      <a:pt x="262" y="483"/>
                    </a:lnTo>
                    <a:lnTo>
                      <a:pt x="264" y="483"/>
                    </a:lnTo>
                    <a:lnTo>
                      <a:pt x="271" y="491"/>
                    </a:lnTo>
                    <a:lnTo>
                      <a:pt x="271" y="497"/>
                    </a:lnTo>
                    <a:lnTo>
                      <a:pt x="272" y="502"/>
                    </a:lnTo>
                    <a:lnTo>
                      <a:pt x="276" y="508"/>
                    </a:lnTo>
                    <a:lnTo>
                      <a:pt x="283" y="516"/>
                    </a:lnTo>
                    <a:lnTo>
                      <a:pt x="289" y="512"/>
                    </a:lnTo>
                    <a:lnTo>
                      <a:pt x="297" y="523"/>
                    </a:lnTo>
                    <a:lnTo>
                      <a:pt x="319" y="508"/>
                    </a:lnTo>
                    <a:lnTo>
                      <a:pt x="324" y="509"/>
                    </a:lnTo>
                    <a:lnTo>
                      <a:pt x="326" y="512"/>
                    </a:lnTo>
                    <a:lnTo>
                      <a:pt x="336" y="511"/>
                    </a:lnTo>
                    <a:lnTo>
                      <a:pt x="343" y="509"/>
                    </a:lnTo>
                    <a:lnTo>
                      <a:pt x="343" y="506"/>
                    </a:lnTo>
                    <a:lnTo>
                      <a:pt x="344" y="505"/>
                    </a:lnTo>
                    <a:lnTo>
                      <a:pt x="347" y="495"/>
                    </a:lnTo>
                    <a:lnTo>
                      <a:pt x="346" y="488"/>
                    </a:lnTo>
                    <a:lnTo>
                      <a:pt x="341" y="483"/>
                    </a:lnTo>
                    <a:lnTo>
                      <a:pt x="338" y="472"/>
                    </a:lnTo>
                    <a:lnTo>
                      <a:pt x="341" y="470"/>
                    </a:lnTo>
                    <a:lnTo>
                      <a:pt x="347" y="469"/>
                    </a:lnTo>
                    <a:lnTo>
                      <a:pt x="347" y="455"/>
                    </a:lnTo>
                    <a:lnTo>
                      <a:pt x="346" y="445"/>
                    </a:lnTo>
                    <a:lnTo>
                      <a:pt x="356" y="441"/>
                    </a:lnTo>
                    <a:lnTo>
                      <a:pt x="368" y="432"/>
                    </a:lnTo>
                    <a:lnTo>
                      <a:pt x="375" y="423"/>
                    </a:lnTo>
                    <a:lnTo>
                      <a:pt x="375" y="420"/>
                    </a:lnTo>
                    <a:lnTo>
                      <a:pt x="382" y="411"/>
                    </a:lnTo>
                    <a:lnTo>
                      <a:pt x="393" y="411"/>
                    </a:lnTo>
                    <a:lnTo>
                      <a:pt x="392" y="405"/>
                    </a:lnTo>
                    <a:lnTo>
                      <a:pt x="386" y="396"/>
                    </a:lnTo>
                    <a:lnTo>
                      <a:pt x="384" y="386"/>
                    </a:lnTo>
                    <a:lnTo>
                      <a:pt x="384" y="384"/>
                    </a:lnTo>
                    <a:lnTo>
                      <a:pt x="382" y="379"/>
                    </a:lnTo>
                    <a:lnTo>
                      <a:pt x="382" y="378"/>
                    </a:lnTo>
                    <a:lnTo>
                      <a:pt x="393" y="356"/>
                    </a:lnTo>
                    <a:lnTo>
                      <a:pt x="395" y="346"/>
                    </a:lnTo>
                    <a:lnTo>
                      <a:pt x="395" y="336"/>
                    </a:lnTo>
                    <a:lnTo>
                      <a:pt x="396" y="332"/>
                    </a:lnTo>
                    <a:lnTo>
                      <a:pt x="396" y="329"/>
                    </a:lnTo>
                    <a:lnTo>
                      <a:pt x="399" y="319"/>
                    </a:lnTo>
                    <a:lnTo>
                      <a:pt x="399" y="317"/>
                    </a:lnTo>
                    <a:lnTo>
                      <a:pt x="401" y="311"/>
                    </a:lnTo>
                    <a:lnTo>
                      <a:pt x="406" y="300"/>
                    </a:lnTo>
                    <a:lnTo>
                      <a:pt x="428" y="276"/>
                    </a:lnTo>
                    <a:lnTo>
                      <a:pt x="435" y="269"/>
                    </a:lnTo>
                    <a:lnTo>
                      <a:pt x="437" y="269"/>
                    </a:lnTo>
                    <a:lnTo>
                      <a:pt x="434" y="266"/>
                    </a:lnTo>
                    <a:lnTo>
                      <a:pt x="432" y="264"/>
                    </a:lnTo>
                    <a:lnTo>
                      <a:pt x="430" y="262"/>
                    </a:lnTo>
                    <a:lnTo>
                      <a:pt x="411" y="262"/>
                    </a:lnTo>
                    <a:lnTo>
                      <a:pt x="406" y="265"/>
                    </a:lnTo>
                    <a:lnTo>
                      <a:pt x="393" y="268"/>
                    </a:lnTo>
                    <a:lnTo>
                      <a:pt x="386" y="265"/>
                    </a:lnTo>
                    <a:lnTo>
                      <a:pt x="382" y="261"/>
                    </a:lnTo>
                    <a:lnTo>
                      <a:pt x="375" y="259"/>
                    </a:lnTo>
                    <a:lnTo>
                      <a:pt x="326" y="257"/>
                    </a:lnTo>
                    <a:lnTo>
                      <a:pt x="318" y="254"/>
                    </a:lnTo>
                    <a:lnTo>
                      <a:pt x="304" y="254"/>
                    </a:lnTo>
                    <a:lnTo>
                      <a:pt x="303" y="255"/>
                    </a:lnTo>
                    <a:lnTo>
                      <a:pt x="301" y="255"/>
                    </a:lnTo>
                    <a:lnTo>
                      <a:pt x="298" y="257"/>
                    </a:lnTo>
                    <a:lnTo>
                      <a:pt x="296" y="259"/>
                    </a:lnTo>
                    <a:lnTo>
                      <a:pt x="294" y="259"/>
                    </a:lnTo>
                    <a:lnTo>
                      <a:pt x="290" y="261"/>
                    </a:lnTo>
                    <a:lnTo>
                      <a:pt x="286" y="255"/>
                    </a:lnTo>
                    <a:lnTo>
                      <a:pt x="284" y="248"/>
                    </a:lnTo>
                    <a:lnTo>
                      <a:pt x="283" y="248"/>
                    </a:lnTo>
                    <a:lnTo>
                      <a:pt x="283" y="245"/>
                    </a:lnTo>
                    <a:lnTo>
                      <a:pt x="286" y="240"/>
                    </a:lnTo>
                    <a:lnTo>
                      <a:pt x="300" y="231"/>
                    </a:lnTo>
                    <a:lnTo>
                      <a:pt x="304" y="226"/>
                    </a:lnTo>
                    <a:lnTo>
                      <a:pt x="305" y="223"/>
                    </a:lnTo>
                    <a:lnTo>
                      <a:pt x="315" y="205"/>
                    </a:lnTo>
                    <a:lnTo>
                      <a:pt x="319" y="202"/>
                    </a:lnTo>
                    <a:lnTo>
                      <a:pt x="321" y="202"/>
                    </a:lnTo>
                    <a:lnTo>
                      <a:pt x="322" y="195"/>
                    </a:lnTo>
                    <a:lnTo>
                      <a:pt x="329" y="187"/>
                    </a:lnTo>
                    <a:lnTo>
                      <a:pt x="329" y="185"/>
                    </a:lnTo>
                    <a:lnTo>
                      <a:pt x="333" y="184"/>
                    </a:lnTo>
                    <a:lnTo>
                      <a:pt x="341" y="183"/>
                    </a:lnTo>
                    <a:lnTo>
                      <a:pt x="344" y="181"/>
                    </a:lnTo>
                    <a:lnTo>
                      <a:pt x="349" y="180"/>
                    </a:lnTo>
                    <a:lnTo>
                      <a:pt x="350" y="180"/>
                    </a:lnTo>
                    <a:lnTo>
                      <a:pt x="351" y="177"/>
                    </a:lnTo>
                    <a:lnTo>
                      <a:pt x="358" y="170"/>
                    </a:lnTo>
                    <a:lnTo>
                      <a:pt x="363" y="162"/>
                    </a:lnTo>
                    <a:lnTo>
                      <a:pt x="363" y="160"/>
                    </a:lnTo>
                    <a:lnTo>
                      <a:pt x="365" y="159"/>
                    </a:lnTo>
                    <a:lnTo>
                      <a:pt x="364" y="156"/>
                    </a:lnTo>
                    <a:lnTo>
                      <a:pt x="363" y="152"/>
                    </a:lnTo>
                    <a:lnTo>
                      <a:pt x="358" y="150"/>
                    </a:lnTo>
                    <a:lnTo>
                      <a:pt x="358" y="145"/>
                    </a:lnTo>
                    <a:lnTo>
                      <a:pt x="360" y="139"/>
                    </a:lnTo>
                    <a:lnTo>
                      <a:pt x="360" y="137"/>
                    </a:lnTo>
                    <a:lnTo>
                      <a:pt x="361" y="134"/>
                    </a:lnTo>
                    <a:lnTo>
                      <a:pt x="361" y="132"/>
                    </a:lnTo>
                    <a:lnTo>
                      <a:pt x="357" y="132"/>
                    </a:lnTo>
                    <a:lnTo>
                      <a:pt x="351" y="135"/>
                    </a:lnTo>
                    <a:lnTo>
                      <a:pt x="346" y="135"/>
                    </a:lnTo>
                    <a:lnTo>
                      <a:pt x="350" y="132"/>
                    </a:lnTo>
                    <a:lnTo>
                      <a:pt x="357" y="131"/>
                    </a:lnTo>
                    <a:lnTo>
                      <a:pt x="361" y="127"/>
                    </a:lnTo>
                    <a:lnTo>
                      <a:pt x="360" y="124"/>
                    </a:lnTo>
                    <a:lnTo>
                      <a:pt x="357" y="124"/>
                    </a:lnTo>
                    <a:lnTo>
                      <a:pt x="356" y="123"/>
                    </a:lnTo>
                    <a:lnTo>
                      <a:pt x="354" y="123"/>
                    </a:lnTo>
                    <a:lnTo>
                      <a:pt x="351" y="120"/>
                    </a:lnTo>
                    <a:lnTo>
                      <a:pt x="351" y="118"/>
                    </a:lnTo>
                    <a:lnTo>
                      <a:pt x="357" y="110"/>
                    </a:lnTo>
                    <a:lnTo>
                      <a:pt x="358" y="109"/>
                    </a:lnTo>
                    <a:lnTo>
                      <a:pt x="357" y="106"/>
                    </a:lnTo>
                    <a:lnTo>
                      <a:pt x="357" y="103"/>
                    </a:lnTo>
                    <a:lnTo>
                      <a:pt x="356" y="103"/>
                    </a:lnTo>
                    <a:lnTo>
                      <a:pt x="350" y="97"/>
                    </a:lnTo>
                    <a:lnTo>
                      <a:pt x="346" y="97"/>
                    </a:lnTo>
                    <a:lnTo>
                      <a:pt x="339" y="99"/>
                    </a:lnTo>
                    <a:lnTo>
                      <a:pt x="336" y="99"/>
                    </a:lnTo>
                    <a:lnTo>
                      <a:pt x="328" y="101"/>
                    </a:lnTo>
                    <a:lnTo>
                      <a:pt x="324" y="110"/>
                    </a:lnTo>
                    <a:lnTo>
                      <a:pt x="322" y="110"/>
                    </a:lnTo>
                    <a:lnTo>
                      <a:pt x="319" y="111"/>
                    </a:lnTo>
                    <a:lnTo>
                      <a:pt x="319" y="113"/>
                    </a:lnTo>
                    <a:lnTo>
                      <a:pt x="314" y="113"/>
                    </a:lnTo>
                    <a:lnTo>
                      <a:pt x="308" y="114"/>
                    </a:lnTo>
                    <a:lnTo>
                      <a:pt x="296" y="107"/>
                    </a:lnTo>
                    <a:lnTo>
                      <a:pt x="290" y="97"/>
                    </a:lnTo>
                    <a:lnTo>
                      <a:pt x="290" y="87"/>
                    </a:lnTo>
                    <a:lnTo>
                      <a:pt x="289" y="85"/>
                    </a:lnTo>
                    <a:lnTo>
                      <a:pt x="283" y="79"/>
                    </a:lnTo>
                    <a:lnTo>
                      <a:pt x="281" y="74"/>
                    </a:lnTo>
                    <a:lnTo>
                      <a:pt x="279" y="70"/>
                    </a:lnTo>
                    <a:lnTo>
                      <a:pt x="280" y="67"/>
                    </a:lnTo>
                    <a:lnTo>
                      <a:pt x="280" y="65"/>
                    </a:lnTo>
                    <a:lnTo>
                      <a:pt x="279" y="65"/>
                    </a:lnTo>
                    <a:lnTo>
                      <a:pt x="276" y="60"/>
                    </a:lnTo>
                    <a:lnTo>
                      <a:pt x="277" y="56"/>
                    </a:lnTo>
                    <a:lnTo>
                      <a:pt x="272" y="47"/>
                    </a:lnTo>
                    <a:lnTo>
                      <a:pt x="268" y="46"/>
                    </a:lnTo>
                    <a:lnTo>
                      <a:pt x="259" y="46"/>
                    </a:lnTo>
                    <a:lnTo>
                      <a:pt x="255" y="40"/>
                    </a:lnTo>
                    <a:lnTo>
                      <a:pt x="254" y="36"/>
                    </a:lnTo>
                    <a:lnTo>
                      <a:pt x="252" y="29"/>
                    </a:lnTo>
                    <a:lnTo>
                      <a:pt x="252" y="27"/>
                    </a:lnTo>
                    <a:lnTo>
                      <a:pt x="254" y="25"/>
                    </a:lnTo>
                    <a:lnTo>
                      <a:pt x="255" y="23"/>
                    </a:lnTo>
                    <a:lnTo>
                      <a:pt x="262" y="15"/>
                    </a:lnTo>
                    <a:lnTo>
                      <a:pt x="264" y="13"/>
                    </a:lnTo>
                    <a:lnTo>
                      <a:pt x="258" y="11"/>
                    </a:lnTo>
                    <a:lnTo>
                      <a:pt x="252" y="12"/>
                    </a:lnTo>
                    <a:lnTo>
                      <a:pt x="245" y="11"/>
                    </a:lnTo>
                    <a:lnTo>
                      <a:pt x="243" y="4"/>
                    </a:lnTo>
                    <a:lnTo>
                      <a:pt x="237" y="0"/>
                    </a:lnTo>
                    <a:lnTo>
                      <a:pt x="236" y="0"/>
                    </a:lnTo>
                    <a:lnTo>
                      <a:pt x="220" y="3"/>
                    </a:lnTo>
                    <a:lnTo>
                      <a:pt x="213" y="3"/>
                    </a:lnTo>
                    <a:lnTo>
                      <a:pt x="198" y="1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51" name="Freeform 279">
                <a:extLst>
                  <a:ext uri="{FF2B5EF4-FFF2-40B4-BE49-F238E27FC236}">
                    <a16:creationId xmlns:a16="http://schemas.microsoft.com/office/drawing/2014/main" id="{A5A3C53B-2701-6E22-FCDD-58DE9936CD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3" y="888"/>
                <a:ext cx="94" cy="60"/>
              </a:xfrm>
              <a:custGeom>
                <a:avLst/>
                <a:gdLst>
                  <a:gd name="T0" fmla="*/ 297 w 374"/>
                  <a:gd name="T1" fmla="*/ 59 h 239"/>
                  <a:gd name="T2" fmla="*/ 279 w 374"/>
                  <a:gd name="T3" fmla="*/ 55 h 239"/>
                  <a:gd name="T4" fmla="*/ 266 w 374"/>
                  <a:gd name="T5" fmla="*/ 55 h 239"/>
                  <a:gd name="T6" fmla="*/ 244 w 374"/>
                  <a:gd name="T7" fmla="*/ 31 h 239"/>
                  <a:gd name="T8" fmla="*/ 251 w 374"/>
                  <a:gd name="T9" fmla="*/ 67 h 239"/>
                  <a:gd name="T10" fmla="*/ 247 w 374"/>
                  <a:gd name="T11" fmla="*/ 80 h 239"/>
                  <a:gd name="T12" fmla="*/ 216 w 374"/>
                  <a:gd name="T13" fmla="*/ 90 h 239"/>
                  <a:gd name="T14" fmla="*/ 202 w 374"/>
                  <a:gd name="T15" fmla="*/ 73 h 239"/>
                  <a:gd name="T16" fmla="*/ 199 w 374"/>
                  <a:gd name="T17" fmla="*/ 56 h 239"/>
                  <a:gd name="T18" fmla="*/ 192 w 374"/>
                  <a:gd name="T19" fmla="*/ 38 h 239"/>
                  <a:gd name="T20" fmla="*/ 165 w 374"/>
                  <a:gd name="T21" fmla="*/ 32 h 239"/>
                  <a:gd name="T22" fmla="*/ 148 w 374"/>
                  <a:gd name="T23" fmla="*/ 35 h 239"/>
                  <a:gd name="T24" fmla="*/ 136 w 374"/>
                  <a:gd name="T25" fmla="*/ 37 h 239"/>
                  <a:gd name="T26" fmla="*/ 128 w 374"/>
                  <a:gd name="T27" fmla="*/ 44 h 239"/>
                  <a:gd name="T28" fmla="*/ 129 w 374"/>
                  <a:gd name="T29" fmla="*/ 52 h 239"/>
                  <a:gd name="T30" fmla="*/ 117 w 374"/>
                  <a:gd name="T31" fmla="*/ 63 h 239"/>
                  <a:gd name="T32" fmla="*/ 82 w 374"/>
                  <a:gd name="T33" fmla="*/ 58 h 239"/>
                  <a:gd name="T34" fmla="*/ 71 w 374"/>
                  <a:gd name="T35" fmla="*/ 45 h 239"/>
                  <a:gd name="T36" fmla="*/ 51 w 374"/>
                  <a:gd name="T37" fmla="*/ 38 h 239"/>
                  <a:gd name="T38" fmla="*/ 51 w 374"/>
                  <a:gd name="T39" fmla="*/ 20 h 239"/>
                  <a:gd name="T40" fmla="*/ 60 w 374"/>
                  <a:gd name="T41" fmla="*/ 6 h 239"/>
                  <a:gd name="T42" fmla="*/ 50 w 374"/>
                  <a:gd name="T43" fmla="*/ 0 h 239"/>
                  <a:gd name="T44" fmla="*/ 36 w 374"/>
                  <a:gd name="T45" fmla="*/ 10 h 239"/>
                  <a:gd name="T46" fmla="*/ 18 w 374"/>
                  <a:gd name="T47" fmla="*/ 28 h 239"/>
                  <a:gd name="T48" fmla="*/ 12 w 374"/>
                  <a:gd name="T49" fmla="*/ 59 h 239"/>
                  <a:gd name="T50" fmla="*/ 0 w 374"/>
                  <a:gd name="T51" fmla="*/ 59 h 239"/>
                  <a:gd name="T52" fmla="*/ 1 w 374"/>
                  <a:gd name="T53" fmla="*/ 76 h 239"/>
                  <a:gd name="T54" fmla="*/ 30 w 374"/>
                  <a:gd name="T55" fmla="*/ 74 h 239"/>
                  <a:gd name="T56" fmla="*/ 40 w 374"/>
                  <a:gd name="T57" fmla="*/ 92 h 239"/>
                  <a:gd name="T58" fmla="*/ 33 w 374"/>
                  <a:gd name="T59" fmla="*/ 95 h 239"/>
                  <a:gd name="T60" fmla="*/ 43 w 374"/>
                  <a:gd name="T61" fmla="*/ 101 h 239"/>
                  <a:gd name="T62" fmla="*/ 30 w 374"/>
                  <a:gd name="T63" fmla="*/ 126 h 239"/>
                  <a:gd name="T64" fmla="*/ 37 w 374"/>
                  <a:gd name="T65" fmla="*/ 139 h 239"/>
                  <a:gd name="T66" fmla="*/ 62 w 374"/>
                  <a:gd name="T67" fmla="*/ 146 h 239"/>
                  <a:gd name="T68" fmla="*/ 64 w 374"/>
                  <a:gd name="T69" fmla="*/ 157 h 239"/>
                  <a:gd name="T70" fmla="*/ 76 w 374"/>
                  <a:gd name="T71" fmla="*/ 179 h 239"/>
                  <a:gd name="T72" fmla="*/ 85 w 374"/>
                  <a:gd name="T73" fmla="*/ 176 h 239"/>
                  <a:gd name="T74" fmla="*/ 97 w 374"/>
                  <a:gd name="T75" fmla="*/ 178 h 239"/>
                  <a:gd name="T76" fmla="*/ 114 w 374"/>
                  <a:gd name="T77" fmla="*/ 185 h 239"/>
                  <a:gd name="T78" fmla="*/ 125 w 374"/>
                  <a:gd name="T79" fmla="*/ 213 h 239"/>
                  <a:gd name="T80" fmla="*/ 145 w 374"/>
                  <a:gd name="T81" fmla="*/ 211 h 239"/>
                  <a:gd name="T82" fmla="*/ 173 w 374"/>
                  <a:gd name="T83" fmla="*/ 224 h 239"/>
                  <a:gd name="T84" fmla="*/ 198 w 374"/>
                  <a:gd name="T85" fmla="*/ 236 h 239"/>
                  <a:gd name="T86" fmla="*/ 218 w 374"/>
                  <a:gd name="T87" fmla="*/ 228 h 239"/>
                  <a:gd name="T88" fmla="*/ 237 w 374"/>
                  <a:gd name="T89" fmla="*/ 236 h 239"/>
                  <a:gd name="T90" fmla="*/ 247 w 374"/>
                  <a:gd name="T91" fmla="*/ 236 h 239"/>
                  <a:gd name="T92" fmla="*/ 255 w 374"/>
                  <a:gd name="T93" fmla="*/ 236 h 239"/>
                  <a:gd name="T94" fmla="*/ 319 w 374"/>
                  <a:gd name="T95" fmla="*/ 231 h 239"/>
                  <a:gd name="T96" fmla="*/ 323 w 374"/>
                  <a:gd name="T97" fmla="*/ 226 h 239"/>
                  <a:gd name="T98" fmla="*/ 321 w 374"/>
                  <a:gd name="T99" fmla="*/ 187 h 239"/>
                  <a:gd name="T100" fmla="*/ 338 w 374"/>
                  <a:gd name="T101" fmla="*/ 164 h 239"/>
                  <a:gd name="T102" fmla="*/ 353 w 374"/>
                  <a:gd name="T103" fmla="*/ 149 h 239"/>
                  <a:gd name="T104" fmla="*/ 374 w 374"/>
                  <a:gd name="T105" fmla="*/ 125 h 239"/>
                  <a:gd name="T106" fmla="*/ 364 w 374"/>
                  <a:gd name="T107" fmla="*/ 116 h 239"/>
                  <a:gd name="T108" fmla="*/ 318 w 374"/>
                  <a:gd name="T109" fmla="*/ 77 h 239"/>
                  <a:gd name="T110" fmla="*/ 307 w 374"/>
                  <a:gd name="T111" fmla="*/ 66 h 2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374" h="239">
                    <a:moveTo>
                      <a:pt x="307" y="66"/>
                    </a:moveTo>
                    <a:lnTo>
                      <a:pt x="306" y="65"/>
                    </a:lnTo>
                    <a:lnTo>
                      <a:pt x="300" y="60"/>
                    </a:lnTo>
                    <a:lnTo>
                      <a:pt x="297" y="59"/>
                    </a:lnTo>
                    <a:lnTo>
                      <a:pt x="289" y="62"/>
                    </a:lnTo>
                    <a:lnTo>
                      <a:pt x="287" y="62"/>
                    </a:lnTo>
                    <a:lnTo>
                      <a:pt x="279" y="56"/>
                    </a:lnTo>
                    <a:lnTo>
                      <a:pt x="279" y="55"/>
                    </a:lnTo>
                    <a:lnTo>
                      <a:pt x="278" y="52"/>
                    </a:lnTo>
                    <a:lnTo>
                      <a:pt x="276" y="52"/>
                    </a:lnTo>
                    <a:lnTo>
                      <a:pt x="269" y="56"/>
                    </a:lnTo>
                    <a:lnTo>
                      <a:pt x="266" y="55"/>
                    </a:lnTo>
                    <a:lnTo>
                      <a:pt x="254" y="42"/>
                    </a:lnTo>
                    <a:lnTo>
                      <a:pt x="254" y="39"/>
                    </a:lnTo>
                    <a:lnTo>
                      <a:pt x="248" y="31"/>
                    </a:lnTo>
                    <a:lnTo>
                      <a:pt x="244" y="31"/>
                    </a:lnTo>
                    <a:lnTo>
                      <a:pt x="244" y="38"/>
                    </a:lnTo>
                    <a:lnTo>
                      <a:pt x="245" y="39"/>
                    </a:lnTo>
                    <a:lnTo>
                      <a:pt x="251" y="59"/>
                    </a:lnTo>
                    <a:lnTo>
                      <a:pt x="251" y="67"/>
                    </a:lnTo>
                    <a:lnTo>
                      <a:pt x="248" y="73"/>
                    </a:lnTo>
                    <a:lnTo>
                      <a:pt x="245" y="76"/>
                    </a:lnTo>
                    <a:lnTo>
                      <a:pt x="245" y="79"/>
                    </a:lnTo>
                    <a:lnTo>
                      <a:pt x="247" y="80"/>
                    </a:lnTo>
                    <a:lnTo>
                      <a:pt x="245" y="88"/>
                    </a:lnTo>
                    <a:lnTo>
                      <a:pt x="218" y="92"/>
                    </a:lnTo>
                    <a:lnTo>
                      <a:pt x="216" y="91"/>
                    </a:lnTo>
                    <a:lnTo>
                      <a:pt x="216" y="90"/>
                    </a:lnTo>
                    <a:lnTo>
                      <a:pt x="209" y="80"/>
                    </a:lnTo>
                    <a:lnTo>
                      <a:pt x="202" y="74"/>
                    </a:lnTo>
                    <a:lnTo>
                      <a:pt x="201" y="74"/>
                    </a:lnTo>
                    <a:lnTo>
                      <a:pt x="202" y="73"/>
                    </a:lnTo>
                    <a:lnTo>
                      <a:pt x="202" y="63"/>
                    </a:lnTo>
                    <a:lnTo>
                      <a:pt x="201" y="59"/>
                    </a:lnTo>
                    <a:lnTo>
                      <a:pt x="201" y="58"/>
                    </a:lnTo>
                    <a:lnTo>
                      <a:pt x="199" y="56"/>
                    </a:lnTo>
                    <a:lnTo>
                      <a:pt x="198" y="56"/>
                    </a:lnTo>
                    <a:lnTo>
                      <a:pt x="194" y="52"/>
                    </a:lnTo>
                    <a:lnTo>
                      <a:pt x="194" y="41"/>
                    </a:lnTo>
                    <a:lnTo>
                      <a:pt x="192" y="38"/>
                    </a:lnTo>
                    <a:lnTo>
                      <a:pt x="187" y="35"/>
                    </a:lnTo>
                    <a:lnTo>
                      <a:pt x="170" y="35"/>
                    </a:lnTo>
                    <a:lnTo>
                      <a:pt x="166" y="34"/>
                    </a:lnTo>
                    <a:lnTo>
                      <a:pt x="165" y="32"/>
                    </a:lnTo>
                    <a:lnTo>
                      <a:pt x="165" y="34"/>
                    </a:lnTo>
                    <a:lnTo>
                      <a:pt x="162" y="37"/>
                    </a:lnTo>
                    <a:lnTo>
                      <a:pt x="152" y="39"/>
                    </a:lnTo>
                    <a:lnTo>
                      <a:pt x="148" y="35"/>
                    </a:lnTo>
                    <a:lnTo>
                      <a:pt x="145" y="34"/>
                    </a:lnTo>
                    <a:lnTo>
                      <a:pt x="138" y="34"/>
                    </a:lnTo>
                    <a:lnTo>
                      <a:pt x="138" y="35"/>
                    </a:lnTo>
                    <a:lnTo>
                      <a:pt x="136" y="37"/>
                    </a:lnTo>
                    <a:lnTo>
                      <a:pt x="129" y="39"/>
                    </a:lnTo>
                    <a:lnTo>
                      <a:pt x="129" y="41"/>
                    </a:lnTo>
                    <a:lnTo>
                      <a:pt x="128" y="42"/>
                    </a:lnTo>
                    <a:lnTo>
                      <a:pt x="128" y="44"/>
                    </a:lnTo>
                    <a:lnTo>
                      <a:pt x="127" y="46"/>
                    </a:lnTo>
                    <a:lnTo>
                      <a:pt x="128" y="49"/>
                    </a:lnTo>
                    <a:lnTo>
                      <a:pt x="128" y="51"/>
                    </a:lnTo>
                    <a:lnTo>
                      <a:pt x="129" y="52"/>
                    </a:lnTo>
                    <a:lnTo>
                      <a:pt x="138" y="55"/>
                    </a:lnTo>
                    <a:lnTo>
                      <a:pt x="135" y="58"/>
                    </a:lnTo>
                    <a:lnTo>
                      <a:pt x="121" y="53"/>
                    </a:lnTo>
                    <a:lnTo>
                      <a:pt x="117" y="63"/>
                    </a:lnTo>
                    <a:lnTo>
                      <a:pt x="107" y="66"/>
                    </a:lnTo>
                    <a:lnTo>
                      <a:pt x="96" y="65"/>
                    </a:lnTo>
                    <a:lnTo>
                      <a:pt x="85" y="60"/>
                    </a:lnTo>
                    <a:lnTo>
                      <a:pt x="82" y="58"/>
                    </a:lnTo>
                    <a:lnTo>
                      <a:pt x="79" y="58"/>
                    </a:lnTo>
                    <a:lnTo>
                      <a:pt x="74" y="52"/>
                    </a:lnTo>
                    <a:lnTo>
                      <a:pt x="71" y="46"/>
                    </a:lnTo>
                    <a:lnTo>
                      <a:pt x="71" y="45"/>
                    </a:lnTo>
                    <a:lnTo>
                      <a:pt x="67" y="41"/>
                    </a:lnTo>
                    <a:lnTo>
                      <a:pt x="64" y="44"/>
                    </a:lnTo>
                    <a:lnTo>
                      <a:pt x="58" y="44"/>
                    </a:lnTo>
                    <a:lnTo>
                      <a:pt x="51" y="38"/>
                    </a:lnTo>
                    <a:lnTo>
                      <a:pt x="50" y="37"/>
                    </a:lnTo>
                    <a:lnTo>
                      <a:pt x="47" y="31"/>
                    </a:lnTo>
                    <a:lnTo>
                      <a:pt x="47" y="25"/>
                    </a:lnTo>
                    <a:lnTo>
                      <a:pt x="51" y="20"/>
                    </a:lnTo>
                    <a:lnTo>
                      <a:pt x="54" y="12"/>
                    </a:lnTo>
                    <a:lnTo>
                      <a:pt x="58" y="7"/>
                    </a:lnTo>
                    <a:lnTo>
                      <a:pt x="60" y="7"/>
                    </a:lnTo>
                    <a:lnTo>
                      <a:pt x="60" y="6"/>
                    </a:lnTo>
                    <a:lnTo>
                      <a:pt x="58" y="6"/>
                    </a:lnTo>
                    <a:lnTo>
                      <a:pt x="54" y="2"/>
                    </a:lnTo>
                    <a:lnTo>
                      <a:pt x="54" y="0"/>
                    </a:lnTo>
                    <a:lnTo>
                      <a:pt x="50" y="0"/>
                    </a:lnTo>
                    <a:lnTo>
                      <a:pt x="46" y="2"/>
                    </a:lnTo>
                    <a:lnTo>
                      <a:pt x="42" y="2"/>
                    </a:lnTo>
                    <a:lnTo>
                      <a:pt x="39" y="5"/>
                    </a:lnTo>
                    <a:lnTo>
                      <a:pt x="36" y="10"/>
                    </a:lnTo>
                    <a:lnTo>
                      <a:pt x="26" y="23"/>
                    </a:lnTo>
                    <a:lnTo>
                      <a:pt x="25" y="21"/>
                    </a:lnTo>
                    <a:lnTo>
                      <a:pt x="19" y="23"/>
                    </a:lnTo>
                    <a:lnTo>
                      <a:pt x="18" y="28"/>
                    </a:lnTo>
                    <a:lnTo>
                      <a:pt x="21" y="34"/>
                    </a:lnTo>
                    <a:lnTo>
                      <a:pt x="21" y="46"/>
                    </a:lnTo>
                    <a:lnTo>
                      <a:pt x="16" y="56"/>
                    </a:lnTo>
                    <a:lnTo>
                      <a:pt x="12" y="59"/>
                    </a:lnTo>
                    <a:lnTo>
                      <a:pt x="7" y="59"/>
                    </a:lnTo>
                    <a:lnTo>
                      <a:pt x="1" y="58"/>
                    </a:lnTo>
                    <a:lnTo>
                      <a:pt x="1" y="59"/>
                    </a:lnTo>
                    <a:lnTo>
                      <a:pt x="0" y="59"/>
                    </a:lnTo>
                    <a:lnTo>
                      <a:pt x="0" y="63"/>
                    </a:lnTo>
                    <a:lnTo>
                      <a:pt x="2" y="65"/>
                    </a:lnTo>
                    <a:lnTo>
                      <a:pt x="2" y="70"/>
                    </a:lnTo>
                    <a:lnTo>
                      <a:pt x="1" y="76"/>
                    </a:lnTo>
                    <a:lnTo>
                      <a:pt x="0" y="77"/>
                    </a:lnTo>
                    <a:lnTo>
                      <a:pt x="23" y="77"/>
                    </a:lnTo>
                    <a:lnTo>
                      <a:pt x="25" y="76"/>
                    </a:lnTo>
                    <a:lnTo>
                      <a:pt x="30" y="74"/>
                    </a:lnTo>
                    <a:lnTo>
                      <a:pt x="37" y="79"/>
                    </a:lnTo>
                    <a:lnTo>
                      <a:pt x="47" y="91"/>
                    </a:lnTo>
                    <a:lnTo>
                      <a:pt x="47" y="92"/>
                    </a:lnTo>
                    <a:lnTo>
                      <a:pt x="40" y="92"/>
                    </a:lnTo>
                    <a:lnTo>
                      <a:pt x="37" y="91"/>
                    </a:lnTo>
                    <a:lnTo>
                      <a:pt x="36" y="90"/>
                    </a:lnTo>
                    <a:lnTo>
                      <a:pt x="33" y="90"/>
                    </a:lnTo>
                    <a:lnTo>
                      <a:pt x="33" y="95"/>
                    </a:lnTo>
                    <a:lnTo>
                      <a:pt x="35" y="97"/>
                    </a:lnTo>
                    <a:lnTo>
                      <a:pt x="39" y="99"/>
                    </a:lnTo>
                    <a:lnTo>
                      <a:pt x="42" y="99"/>
                    </a:lnTo>
                    <a:lnTo>
                      <a:pt x="43" y="101"/>
                    </a:lnTo>
                    <a:lnTo>
                      <a:pt x="46" y="101"/>
                    </a:lnTo>
                    <a:lnTo>
                      <a:pt x="43" y="111"/>
                    </a:lnTo>
                    <a:lnTo>
                      <a:pt x="35" y="122"/>
                    </a:lnTo>
                    <a:lnTo>
                      <a:pt x="30" y="126"/>
                    </a:lnTo>
                    <a:lnTo>
                      <a:pt x="28" y="127"/>
                    </a:lnTo>
                    <a:lnTo>
                      <a:pt x="32" y="130"/>
                    </a:lnTo>
                    <a:lnTo>
                      <a:pt x="37" y="137"/>
                    </a:lnTo>
                    <a:lnTo>
                      <a:pt x="37" y="139"/>
                    </a:lnTo>
                    <a:lnTo>
                      <a:pt x="42" y="139"/>
                    </a:lnTo>
                    <a:lnTo>
                      <a:pt x="46" y="137"/>
                    </a:lnTo>
                    <a:lnTo>
                      <a:pt x="57" y="144"/>
                    </a:lnTo>
                    <a:lnTo>
                      <a:pt x="62" y="146"/>
                    </a:lnTo>
                    <a:lnTo>
                      <a:pt x="62" y="154"/>
                    </a:lnTo>
                    <a:lnTo>
                      <a:pt x="61" y="155"/>
                    </a:lnTo>
                    <a:lnTo>
                      <a:pt x="62" y="157"/>
                    </a:lnTo>
                    <a:lnTo>
                      <a:pt x="64" y="157"/>
                    </a:lnTo>
                    <a:lnTo>
                      <a:pt x="64" y="158"/>
                    </a:lnTo>
                    <a:lnTo>
                      <a:pt x="72" y="176"/>
                    </a:lnTo>
                    <a:lnTo>
                      <a:pt x="74" y="176"/>
                    </a:lnTo>
                    <a:lnTo>
                      <a:pt x="76" y="179"/>
                    </a:lnTo>
                    <a:lnTo>
                      <a:pt x="79" y="178"/>
                    </a:lnTo>
                    <a:lnTo>
                      <a:pt x="82" y="178"/>
                    </a:lnTo>
                    <a:lnTo>
                      <a:pt x="85" y="179"/>
                    </a:lnTo>
                    <a:lnTo>
                      <a:pt x="85" y="176"/>
                    </a:lnTo>
                    <a:lnTo>
                      <a:pt x="86" y="175"/>
                    </a:lnTo>
                    <a:lnTo>
                      <a:pt x="86" y="176"/>
                    </a:lnTo>
                    <a:lnTo>
                      <a:pt x="96" y="176"/>
                    </a:lnTo>
                    <a:lnTo>
                      <a:pt x="97" y="178"/>
                    </a:lnTo>
                    <a:lnTo>
                      <a:pt x="102" y="179"/>
                    </a:lnTo>
                    <a:lnTo>
                      <a:pt x="103" y="179"/>
                    </a:lnTo>
                    <a:lnTo>
                      <a:pt x="114" y="183"/>
                    </a:lnTo>
                    <a:lnTo>
                      <a:pt x="114" y="185"/>
                    </a:lnTo>
                    <a:lnTo>
                      <a:pt x="115" y="195"/>
                    </a:lnTo>
                    <a:lnTo>
                      <a:pt x="121" y="202"/>
                    </a:lnTo>
                    <a:lnTo>
                      <a:pt x="124" y="207"/>
                    </a:lnTo>
                    <a:lnTo>
                      <a:pt x="125" y="213"/>
                    </a:lnTo>
                    <a:lnTo>
                      <a:pt x="125" y="216"/>
                    </a:lnTo>
                    <a:lnTo>
                      <a:pt x="128" y="216"/>
                    </a:lnTo>
                    <a:lnTo>
                      <a:pt x="143" y="211"/>
                    </a:lnTo>
                    <a:lnTo>
                      <a:pt x="145" y="211"/>
                    </a:lnTo>
                    <a:lnTo>
                      <a:pt x="153" y="214"/>
                    </a:lnTo>
                    <a:lnTo>
                      <a:pt x="163" y="221"/>
                    </a:lnTo>
                    <a:lnTo>
                      <a:pt x="172" y="224"/>
                    </a:lnTo>
                    <a:lnTo>
                      <a:pt x="173" y="224"/>
                    </a:lnTo>
                    <a:lnTo>
                      <a:pt x="182" y="226"/>
                    </a:lnTo>
                    <a:lnTo>
                      <a:pt x="189" y="225"/>
                    </a:lnTo>
                    <a:lnTo>
                      <a:pt x="198" y="226"/>
                    </a:lnTo>
                    <a:lnTo>
                      <a:pt x="198" y="236"/>
                    </a:lnTo>
                    <a:lnTo>
                      <a:pt x="203" y="236"/>
                    </a:lnTo>
                    <a:lnTo>
                      <a:pt x="203" y="235"/>
                    </a:lnTo>
                    <a:lnTo>
                      <a:pt x="216" y="229"/>
                    </a:lnTo>
                    <a:lnTo>
                      <a:pt x="218" y="228"/>
                    </a:lnTo>
                    <a:lnTo>
                      <a:pt x="218" y="226"/>
                    </a:lnTo>
                    <a:lnTo>
                      <a:pt x="219" y="226"/>
                    </a:lnTo>
                    <a:lnTo>
                      <a:pt x="226" y="232"/>
                    </a:lnTo>
                    <a:lnTo>
                      <a:pt x="237" y="236"/>
                    </a:lnTo>
                    <a:lnTo>
                      <a:pt x="240" y="236"/>
                    </a:lnTo>
                    <a:lnTo>
                      <a:pt x="241" y="233"/>
                    </a:lnTo>
                    <a:lnTo>
                      <a:pt x="245" y="233"/>
                    </a:lnTo>
                    <a:lnTo>
                      <a:pt x="247" y="236"/>
                    </a:lnTo>
                    <a:lnTo>
                      <a:pt x="249" y="238"/>
                    </a:lnTo>
                    <a:lnTo>
                      <a:pt x="254" y="239"/>
                    </a:lnTo>
                    <a:lnTo>
                      <a:pt x="254" y="236"/>
                    </a:lnTo>
                    <a:lnTo>
                      <a:pt x="255" y="236"/>
                    </a:lnTo>
                    <a:lnTo>
                      <a:pt x="270" y="229"/>
                    </a:lnTo>
                    <a:lnTo>
                      <a:pt x="282" y="229"/>
                    </a:lnTo>
                    <a:lnTo>
                      <a:pt x="286" y="231"/>
                    </a:lnTo>
                    <a:lnTo>
                      <a:pt x="319" y="231"/>
                    </a:lnTo>
                    <a:lnTo>
                      <a:pt x="322" y="232"/>
                    </a:lnTo>
                    <a:lnTo>
                      <a:pt x="322" y="229"/>
                    </a:lnTo>
                    <a:lnTo>
                      <a:pt x="323" y="228"/>
                    </a:lnTo>
                    <a:lnTo>
                      <a:pt x="323" y="226"/>
                    </a:lnTo>
                    <a:lnTo>
                      <a:pt x="319" y="219"/>
                    </a:lnTo>
                    <a:lnTo>
                      <a:pt x="314" y="214"/>
                    </a:lnTo>
                    <a:lnTo>
                      <a:pt x="315" y="211"/>
                    </a:lnTo>
                    <a:lnTo>
                      <a:pt x="321" y="187"/>
                    </a:lnTo>
                    <a:lnTo>
                      <a:pt x="326" y="172"/>
                    </a:lnTo>
                    <a:lnTo>
                      <a:pt x="329" y="168"/>
                    </a:lnTo>
                    <a:lnTo>
                      <a:pt x="329" y="166"/>
                    </a:lnTo>
                    <a:lnTo>
                      <a:pt x="338" y="164"/>
                    </a:lnTo>
                    <a:lnTo>
                      <a:pt x="346" y="158"/>
                    </a:lnTo>
                    <a:lnTo>
                      <a:pt x="347" y="158"/>
                    </a:lnTo>
                    <a:lnTo>
                      <a:pt x="350" y="155"/>
                    </a:lnTo>
                    <a:lnTo>
                      <a:pt x="353" y="149"/>
                    </a:lnTo>
                    <a:lnTo>
                      <a:pt x="370" y="130"/>
                    </a:lnTo>
                    <a:lnTo>
                      <a:pt x="371" y="130"/>
                    </a:lnTo>
                    <a:lnTo>
                      <a:pt x="374" y="126"/>
                    </a:lnTo>
                    <a:lnTo>
                      <a:pt x="374" y="125"/>
                    </a:lnTo>
                    <a:lnTo>
                      <a:pt x="373" y="125"/>
                    </a:lnTo>
                    <a:lnTo>
                      <a:pt x="366" y="118"/>
                    </a:lnTo>
                    <a:lnTo>
                      <a:pt x="367" y="118"/>
                    </a:lnTo>
                    <a:lnTo>
                      <a:pt x="364" y="116"/>
                    </a:lnTo>
                    <a:lnTo>
                      <a:pt x="343" y="111"/>
                    </a:lnTo>
                    <a:lnTo>
                      <a:pt x="340" y="108"/>
                    </a:lnTo>
                    <a:lnTo>
                      <a:pt x="323" y="87"/>
                    </a:lnTo>
                    <a:lnTo>
                      <a:pt x="318" y="77"/>
                    </a:lnTo>
                    <a:lnTo>
                      <a:pt x="318" y="73"/>
                    </a:lnTo>
                    <a:lnTo>
                      <a:pt x="316" y="72"/>
                    </a:lnTo>
                    <a:lnTo>
                      <a:pt x="312" y="63"/>
                    </a:lnTo>
                    <a:lnTo>
                      <a:pt x="307" y="6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52" name="Freeform 280">
                <a:extLst>
                  <a:ext uri="{FF2B5EF4-FFF2-40B4-BE49-F238E27FC236}">
                    <a16:creationId xmlns:a16="http://schemas.microsoft.com/office/drawing/2014/main" id="{FB3435EB-55E6-7E6C-C442-7D85CDF036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9" y="943"/>
                <a:ext cx="139" cy="129"/>
              </a:xfrm>
              <a:custGeom>
                <a:avLst/>
                <a:gdLst>
                  <a:gd name="T0" fmla="*/ 290 w 557"/>
                  <a:gd name="T1" fmla="*/ 26 h 517"/>
                  <a:gd name="T2" fmla="*/ 252 w 557"/>
                  <a:gd name="T3" fmla="*/ 128 h 517"/>
                  <a:gd name="T4" fmla="*/ 248 w 557"/>
                  <a:gd name="T5" fmla="*/ 156 h 517"/>
                  <a:gd name="T6" fmla="*/ 283 w 557"/>
                  <a:gd name="T7" fmla="*/ 164 h 517"/>
                  <a:gd name="T8" fmla="*/ 287 w 557"/>
                  <a:gd name="T9" fmla="*/ 184 h 517"/>
                  <a:gd name="T10" fmla="*/ 255 w 557"/>
                  <a:gd name="T11" fmla="*/ 206 h 517"/>
                  <a:gd name="T12" fmla="*/ 211 w 557"/>
                  <a:gd name="T13" fmla="*/ 235 h 517"/>
                  <a:gd name="T14" fmla="*/ 195 w 557"/>
                  <a:gd name="T15" fmla="*/ 237 h 517"/>
                  <a:gd name="T16" fmla="*/ 192 w 557"/>
                  <a:gd name="T17" fmla="*/ 221 h 517"/>
                  <a:gd name="T18" fmla="*/ 171 w 557"/>
                  <a:gd name="T19" fmla="*/ 221 h 517"/>
                  <a:gd name="T20" fmla="*/ 147 w 557"/>
                  <a:gd name="T21" fmla="*/ 196 h 517"/>
                  <a:gd name="T22" fmla="*/ 104 w 557"/>
                  <a:gd name="T23" fmla="*/ 239 h 517"/>
                  <a:gd name="T24" fmla="*/ 71 w 557"/>
                  <a:gd name="T25" fmla="*/ 245 h 517"/>
                  <a:gd name="T26" fmla="*/ 53 w 557"/>
                  <a:gd name="T27" fmla="*/ 246 h 517"/>
                  <a:gd name="T28" fmla="*/ 43 w 557"/>
                  <a:gd name="T29" fmla="*/ 259 h 517"/>
                  <a:gd name="T30" fmla="*/ 7 w 557"/>
                  <a:gd name="T31" fmla="*/ 297 h 517"/>
                  <a:gd name="T32" fmla="*/ 23 w 557"/>
                  <a:gd name="T33" fmla="*/ 336 h 517"/>
                  <a:gd name="T34" fmla="*/ 42 w 557"/>
                  <a:gd name="T35" fmla="*/ 344 h 517"/>
                  <a:gd name="T36" fmla="*/ 68 w 557"/>
                  <a:gd name="T37" fmla="*/ 350 h 517"/>
                  <a:gd name="T38" fmla="*/ 79 w 557"/>
                  <a:gd name="T39" fmla="*/ 407 h 517"/>
                  <a:gd name="T40" fmla="*/ 109 w 557"/>
                  <a:gd name="T41" fmla="*/ 435 h 517"/>
                  <a:gd name="T42" fmla="*/ 114 w 557"/>
                  <a:gd name="T43" fmla="*/ 474 h 517"/>
                  <a:gd name="T44" fmla="*/ 116 w 557"/>
                  <a:gd name="T45" fmla="*/ 496 h 517"/>
                  <a:gd name="T46" fmla="*/ 134 w 557"/>
                  <a:gd name="T47" fmla="*/ 513 h 517"/>
                  <a:gd name="T48" fmla="*/ 156 w 557"/>
                  <a:gd name="T49" fmla="*/ 491 h 517"/>
                  <a:gd name="T50" fmla="*/ 197 w 557"/>
                  <a:gd name="T51" fmla="*/ 475 h 517"/>
                  <a:gd name="T52" fmla="*/ 198 w 557"/>
                  <a:gd name="T53" fmla="*/ 489 h 517"/>
                  <a:gd name="T54" fmla="*/ 224 w 557"/>
                  <a:gd name="T55" fmla="*/ 479 h 517"/>
                  <a:gd name="T56" fmla="*/ 216 w 557"/>
                  <a:gd name="T57" fmla="*/ 441 h 517"/>
                  <a:gd name="T58" fmla="*/ 245 w 557"/>
                  <a:gd name="T59" fmla="*/ 415 h 517"/>
                  <a:gd name="T60" fmla="*/ 260 w 557"/>
                  <a:gd name="T61" fmla="*/ 417 h 517"/>
                  <a:gd name="T62" fmla="*/ 308 w 557"/>
                  <a:gd name="T63" fmla="*/ 369 h 517"/>
                  <a:gd name="T64" fmla="*/ 300 w 557"/>
                  <a:gd name="T65" fmla="*/ 352 h 517"/>
                  <a:gd name="T66" fmla="*/ 308 w 557"/>
                  <a:gd name="T67" fmla="*/ 343 h 517"/>
                  <a:gd name="T68" fmla="*/ 329 w 557"/>
                  <a:gd name="T69" fmla="*/ 325 h 517"/>
                  <a:gd name="T70" fmla="*/ 377 w 557"/>
                  <a:gd name="T71" fmla="*/ 292 h 517"/>
                  <a:gd name="T72" fmla="*/ 424 w 557"/>
                  <a:gd name="T73" fmla="*/ 313 h 517"/>
                  <a:gd name="T74" fmla="*/ 459 w 557"/>
                  <a:gd name="T75" fmla="*/ 299 h 517"/>
                  <a:gd name="T76" fmla="*/ 515 w 557"/>
                  <a:gd name="T77" fmla="*/ 271 h 517"/>
                  <a:gd name="T78" fmla="*/ 539 w 557"/>
                  <a:gd name="T79" fmla="*/ 242 h 517"/>
                  <a:gd name="T80" fmla="*/ 536 w 557"/>
                  <a:gd name="T81" fmla="*/ 216 h 517"/>
                  <a:gd name="T82" fmla="*/ 547 w 557"/>
                  <a:gd name="T83" fmla="*/ 192 h 517"/>
                  <a:gd name="T84" fmla="*/ 540 w 557"/>
                  <a:gd name="T85" fmla="*/ 133 h 517"/>
                  <a:gd name="T86" fmla="*/ 537 w 557"/>
                  <a:gd name="T87" fmla="*/ 117 h 517"/>
                  <a:gd name="T88" fmla="*/ 507 w 557"/>
                  <a:gd name="T89" fmla="*/ 69 h 517"/>
                  <a:gd name="T90" fmla="*/ 487 w 557"/>
                  <a:gd name="T91" fmla="*/ 31 h 517"/>
                  <a:gd name="T92" fmla="*/ 441 w 557"/>
                  <a:gd name="T93" fmla="*/ 45 h 517"/>
                  <a:gd name="T94" fmla="*/ 415 w 557"/>
                  <a:gd name="T95" fmla="*/ 19 h 517"/>
                  <a:gd name="T96" fmla="*/ 380 w 557"/>
                  <a:gd name="T97" fmla="*/ 20 h 517"/>
                  <a:gd name="T98" fmla="*/ 338 w 557"/>
                  <a:gd name="T99" fmla="*/ 0 h 517"/>
                  <a:gd name="T100" fmla="*/ 324 w 557"/>
                  <a:gd name="T101" fmla="*/ 7 h 5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557" h="517">
                    <a:moveTo>
                      <a:pt x="314" y="7"/>
                    </a:moveTo>
                    <a:lnTo>
                      <a:pt x="301" y="7"/>
                    </a:lnTo>
                    <a:lnTo>
                      <a:pt x="296" y="23"/>
                    </a:lnTo>
                    <a:lnTo>
                      <a:pt x="291" y="23"/>
                    </a:lnTo>
                    <a:lnTo>
                      <a:pt x="290" y="26"/>
                    </a:lnTo>
                    <a:lnTo>
                      <a:pt x="274" y="91"/>
                    </a:lnTo>
                    <a:lnTo>
                      <a:pt x="275" y="97"/>
                    </a:lnTo>
                    <a:lnTo>
                      <a:pt x="268" y="117"/>
                    </a:lnTo>
                    <a:lnTo>
                      <a:pt x="265" y="121"/>
                    </a:lnTo>
                    <a:lnTo>
                      <a:pt x="252" y="128"/>
                    </a:lnTo>
                    <a:lnTo>
                      <a:pt x="247" y="129"/>
                    </a:lnTo>
                    <a:lnTo>
                      <a:pt x="248" y="132"/>
                    </a:lnTo>
                    <a:lnTo>
                      <a:pt x="250" y="149"/>
                    </a:lnTo>
                    <a:lnTo>
                      <a:pt x="247" y="150"/>
                    </a:lnTo>
                    <a:lnTo>
                      <a:pt x="248" y="156"/>
                    </a:lnTo>
                    <a:lnTo>
                      <a:pt x="250" y="156"/>
                    </a:lnTo>
                    <a:lnTo>
                      <a:pt x="257" y="158"/>
                    </a:lnTo>
                    <a:lnTo>
                      <a:pt x="271" y="171"/>
                    </a:lnTo>
                    <a:lnTo>
                      <a:pt x="278" y="168"/>
                    </a:lnTo>
                    <a:lnTo>
                      <a:pt x="283" y="164"/>
                    </a:lnTo>
                    <a:lnTo>
                      <a:pt x="287" y="167"/>
                    </a:lnTo>
                    <a:lnTo>
                      <a:pt x="279" y="171"/>
                    </a:lnTo>
                    <a:lnTo>
                      <a:pt x="279" y="172"/>
                    </a:lnTo>
                    <a:lnTo>
                      <a:pt x="286" y="182"/>
                    </a:lnTo>
                    <a:lnTo>
                      <a:pt x="287" y="184"/>
                    </a:lnTo>
                    <a:lnTo>
                      <a:pt x="287" y="186"/>
                    </a:lnTo>
                    <a:lnTo>
                      <a:pt x="276" y="193"/>
                    </a:lnTo>
                    <a:lnTo>
                      <a:pt x="274" y="192"/>
                    </a:lnTo>
                    <a:lnTo>
                      <a:pt x="264" y="199"/>
                    </a:lnTo>
                    <a:lnTo>
                      <a:pt x="255" y="206"/>
                    </a:lnTo>
                    <a:lnTo>
                      <a:pt x="252" y="209"/>
                    </a:lnTo>
                    <a:lnTo>
                      <a:pt x="248" y="211"/>
                    </a:lnTo>
                    <a:lnTo>
                      <a:pt x="224" y="231"/>
                    </a:lnTo>
                    <a:lnTo>
                      <a:pt x="216" y="234"/>
                    </a:lnTo>
                    <a:lnTo>
                      <a:pt x="211" y="235"/>
                    </a:lnTo>
                    <a:lnTo>
                      <a:pt x="205" y="238"/>
                    </a:lnTo>
                    <a:lnTo>
                      <a:pt x="200" y="239"/>
                    </a:lnTo>
                    <a:lnTo>
                      <a:pt x="198" y="237"/>
                    </a:lnTo>
                    <a:lnTo>
                      <a:pt x="197" y="238"/>
                    </a:lnTo>
                    <a:lnTo>
                      <a:pt x="195" y="237"/>
                    </a:lnTo>
                    <a:lnTo>
                      <a:pt x="195" y="234"/>
                    </a:lnTo>
                    <a:lnTo>
                      <a:pt x="197" y="230"/>
                    </a:lnTo>
                    <a:lnTo>
                      <a:pt x="197" y="227"/>
                    </a:lnTo>
                    <a:lnTo>
                      <a:pt x="195" y="225"/>
                    </a:lnTo>
                    <a:lnTo>
                      <a:pt x="192" y="221"/>
                    </a:lnTo>
                    <a:lnTo>
                      <a:pt x="188" y="220"/>
                    </a:lnTo>
                    <a:lnTo>
                      <a:pt x="188" y="223"/>
                    </a:lnTo>
                    <a:lnTo>
                      <a:pt x="181" y="228"/>
                    </a:lnTo>
                    <a:lnTo>
                      <a:pt x="180" y="228"/>
                    </a:lnTo>
                    <a:lnTo>
                      <a:pt x="171" y="221"/>
                    </a:lnTo>
                    <a:lnTo>
                      <a:pt x="170" y="220"/>
                    </a:lnTo>
                    <a:lnTo>
                      <a:pt x="170" y="216"/>
                    </a:lnTo>
                    <a:lnTo>
                      <a:pt x="169" y="214"/>
                    </a:lnTo>
                    <a:lnTo>
                      <a:pt x="157" y="207"/>
                    </a:lnTo>
                    <a:lnTo>
                      <a:pt x="147" y="196"/>
                    </a:lnTo>
                    <a:lnTo>
                      <a:pt x="144" y="192"/>
                    </a:lnTo>
                    <a:lnTo>
                      <a:pt x="142" y="193"/>
                    </a:lnTo>
                    <a:lnTo>
                      <a:pt x="132" y="209"/>
                    </a:lnTo>
                    <a:lnTo>
                      <a:pt x="116" y="223"/>
                    </a:lnTo>
                    <a:lnTo>
                      <a:pt x="104" y="239"/>
                    </a:lnTo>
                    <a:lnTo>
                      <a:pt x="102" y="242"/>
                    </a:lnTo>
                    <a:lnTo>
                      <a:pt x="96" y="238"/>
                    </a:lnTo>
                    <a:lnTo>
                      <a:pt x="88" y="237"/>
                    </a:lnTo>
                    <a:lnTo>
                      <a:pt x="74" y="245"/>
                    </a:lnTo>
                    <a:lnTo>
                      <a:pt x="71" y="245"/>
                    </a:lnTo>
                    <a:lnTo>
                      <a:pt x="64" y="244"/>
                    </a:lnTo>
                    <a:lnTo>
                      <a:pt x="56" y="241"/>
                    </a:lnTo>
                    <a:lnTo>
                      <a:pt x="54" y="241"/>
                    </a:lnTo>
                    <a:lnTo>
                      <a:pt x="53" y="245"/>
                    </a:lnTo>
                    <a:lnTo>
                      <a:pt x="53" y="246"/>
                    </a:lnTo>
                    <a:lnTo>
                      <a:pt x="51" y="246"/>
                    </a:lnTo>
                    <a:lnTo>
                      <a:pt x="51" y="248"/>
                    </a:lnTo>
                    <a:lnTo>
                      <a:pt x="50" y="249"/>
                    </a:lnTo>
                    <a:lnTo>
                      <a:pt x="49" y="252"/>
                    </a:lnTo>
                    <a:lnTo>
                      <a:pt x="43" y="259"/>
                    </a:lnTo>
                    <a:lnTo>
                      <a:pt x="42" y="260"/>
                    </a:lnTo>
                    <a:lnTo>
                      <a:pt x="22" y="287"/>
                    </a:lnTo>
                    <a:lnTo>
                      <a:pt x="14" y="294"/>
                    </a:lnTo>
                    <a:lnTo>
                      <a:pt x="10" y="297"/>
                    </a:lnTo>
                    <a:lnTo>
                      <a:pt x="7" y="297"/>
                    </a:lnTo>
                    <a:lnTo>
                      <a:pt x="3" y="299"/>
                    </a:lnTo>
                    <a:lnTo>
                      <a:pt x="0" y="299"/>
                    </a:lnTo>
                    <a:lnTo>
                      <a:pt x="17" y="323"/>
                    </a:lnTo>
                    <a:lnTo>
                      <a:pt x="22" y="334"/>
                    </a:lnTo>
                    <a:lnTo>
                      <a:pt x="23" y="336"/>
                    </a:lnTo>
                    <a:lnTo>
                      <a:pt x="25" y="338"/>
                    </a:lnTo>
                    <a:lnTo>
                      <a:pt x="25" y="340"/>
                    </a:lnTo>
                    <a:lnTo>
                      <a:pt x="32" y="350"/>
                    </a:lnTo>
                    <a:lnTo>
                      <a:pt x="33" y="351"/>
                    </a:lnTo>
                    <a:lnTo>
                      <a:pt x="42" y="344"/>
                    </a:lnTo>
                    <a:lnTo>
                      <a:pt x="47" y="350"/>
                    </a:lnTo>
                    <a:lnTo>
                      <a:pt x="53" y="352"/>
                    </a:lnTo>
                    <a:lnTo>
                      <a:pt x="64" y="352"/>
                    </a:lnTo>
                    <a:lnTo>
                      <a:pt x="66" y="351"/>
                    </a:lnTo>
                    <a:lnTo>
                      <a:pt x="68" y="350"/>
                    </a:lnTo>
                    <a:lnTo>
                      <a:pt x="68" y="359"/>
                    </a:lnTo>
                    <a:lnTo>
                      <a:pt x="74" y="373"/>
                    </a:lnTo>
                    <a:lnTo>
                      <a:pt x="71" y="376"/>
                    </a:lnTo>
                    <a:lnTo>
                      <a:pt x="90" y="397"/>
                    </a:lnTo>
                    <a:lnTo>
                      <a:pt x="79" y="407"/>
                    </a:lnTo>
                    <a:lnTo>
                      <a:pt x="78" y="408"/>
                    </a:lnTo>
                    <a:lnTo>
                      <a:pt x="82" y="412"/>
                    </a:lnTo>
                    <a:lnTo>
                      <a:pt x="84" y="415"/>
                    </a:lnTo>
                    <a:lnTo>
                      <a:pt x="107" y="435"/>
                    </a:lnTo>
                    <a:lnTo>
                      <a:pt x="109" y="435"/>
                    </a:lnTo>
                    <a:lnTo>
                      <a:pt x="116" y="442"/>
                    </a:lnTo>
                    <a:lnTo>
                      <a:pt x="114" y="442"/>
                    </a:lnTo>
                    <a:lnTo>
                      <a:pt x="99" y="450"/>
                    </a:lnTo>
                    <a:lnTo>
                      <a:pt x="109" y="463"/>
                    </a:lnTo>
                    <a:lnTo>
                      <a:pt x="114" y="474"/>
                    </a:lnTo>
                    <a:lnTo>
                      <a:pt x="106" y="485"/>
                    </a:lnTo>
                    <a:lnTo>
                      <a:pt x="106" y="488"/>
                    </a:lnTo>
                    <a:lnTo>
                      <a:pt x="109" y="489"/>
                    </a:lnTo>
                    <a:lnTo>
                      <a:pt x="114" y="494"/>
                    </a:lnTo>
                    <a:lnTo>
                      <a:pt x="116" y="496"/>
                    </a:lnTo>
                    <a:lnTo>
                      <a:pt x="118" y="499"/>
                    </a:lnTo>
                    <a:lnTo>
                      <a:pt x="127" y="512"/>
                    </a:lnTo>
                    <a:lnTo>
                      <a:pt x="128" y="517"/>
                    </a:lnTo>
                    <a:lnTo>
                      <a:pt x="130" y="516"/>
                    </a:lnTo>
                    <a:lnTo>
                      <a:pt x="134" y="513"/>
                    </a:lnTo>
                    <a:lnTo>
                      <a:pt x="135" y="509"/>
                    </a:lnTo>
                    <a:lnTo>
                      <a:pt x="134" y="506"/>
                    </a:lnTo>
                    <a:lnTo>
                      <a:pt x="135" y="503"/>
                    </a:lnTo>
                    <a:lnTo>
                      <a:pt x="138" y="502"/>
                    </a:lnTo>
                    <a:lnTo>
                      <a:pt x="156" y="491"/>
                    </a:lnTo>
                    <a:lnTo>
                      <a:pt x="163" y="491"/>
                    </a:lnTo>
                    <a:lnTo>
                      <a:pt x="176" y="489"/>
                    </a:lnTo>
                    <a:lnTo>
                      <a:pt x="180" y="485"/>
                    </a:lnTo>
                    <a:lnTo>
                      <a:pt x="195" y="477"/>
                    </a:lnTo>
                    <a:lnTo>
                      <a:pt x="197" y="475"/>
                    </a:lnTo>
                    <a:lnTo>
                      <a:pt x="197" y="486"/>
                    </a:lnTo>
                    <a:lnTo>
                      <a:pt x="195" y="488"/>
                    </a:lnTo>
                    <a:lnTo>
                      <a:pt x="194" y="488"/>
                    </a:lnTo>
                    <a:lnTo>
                      <a:pt x="194" y="489"/>
                    </a:lnTo>
                    <a:lnTo>
                      <a:pt x="198" y="489"/>
                    </a:lnTo>
                    <a:lnTo>
                      <a:pt x="204" y="488"/>
                    </a:lnTo>
                    <a:lnTo>
                      <a:pt x="211" y="484"/>
                    </a:lnTo>
                    <a:lnTo>
                      <a:pt x="222" y="481"/>
                    </a:lnTo>
                    <a:lnTo>
                      <a:pt x="223" y="481"/>
                    </a:lnTo>
                    <a:lnTo>
                      <a:pt x="224" y="479"/>
                    </a:lnTo>
                    <a:lnTo>
                      <a:pt x="226" y="479"/>
                    </a:lnTo>
                    <a:lnTo>
                      <a:pt x="244" y="468"/>
                    </a:lnTo>
                    <a:lnTo>
                      <a:pt x="245" y="467"/>
                    </a:lnTo>
                    <a:lnTo>
                      <a:pt x="230" y="436"/>
                    </a:lnTo>
                    <a:lnTo>
                      <a:pt x="216" y="441"/>
                    </a:lnTo>
                    <a:lnTo>
                      <a:pt x="212" y="432"/>
                    </a:lnTo>
                    <a:lnTo>
                      <a:pt x="216" y="428"/>
                    </a:lnTo>
                    <a:lnTo>
                      <a:pt x="233" y="418"/>
                    </a:lnTo>
                    <a:lnTo>
                      <a:pt x="237" y="418"/>
                    </a:lnTo>
                    <a:lnTo>
                      <a:pt x="245" y="415"/>
                    </a:lnTo>
                    <a:lnTo>
                      <a:pt x="248" y="414"/>
                    </a:lnTo>
                    <a:lnTo>
                      <a:pt x="251" y="415"/>
                    </a:lnTo>
                    <a:lnTo>
                      <a:pt x="257" y="415"/>
                    </a:lnTo>
                    <a:lnTo>
                      <a:pt x="258" y="417"/>
                    </a:lnTo>
                    <a:lnTo>
                      <a:pt x="260" y="417"/>
                    </a:lnTo>
                    <a:lnTo>
                      <a:pt x="308" y="392"/>
                    </a:lnTo>
                    <a:lnTo>
                      <a:pt x="310" y="392"/>
                    </a:lnTo>
                    <a:lnTo>
                      <a:pt x="312" y="388"/>
                    </a:lnTo>
                    <a:lnTo>
                      <a:pt x="312" y="385"/>
                    </a:lnTo>
                    <a:lnTo>
                      <a:pt x="308" y="369"/>
                    </a:lnTo>
                    <a:lnTo>
                      <a:pt x="308" y="364"/>
                    </a:lnTo>
                    <a:lnTo>
                      <a:pt x="305" y="355"/>
                    </a:lnTo>
                    <a:lnTo>
                      <a:pt x="304" y="354"/>
                    </a:lnTo>
                    <a:lnTo>
                      <a:pt x="303" y="355"/>
                    </a:lnTo>
                    <a:lnTo>
                      <a:pt x="300" y="352"/>
                    </a:lnTo>
                    <a:lnTo>
                      <a:pt x="300" y="351"/>
                    </a:lnTo>
                    <a:lnTo>
                      <a:pt x="303" y="350"/>
                    </a:lnTo>
                    <a:lnTo>
                      <a:pt x="307" y="347"/>
                    </a:lnTo>
                    <a:lnTo>
                      <a:pt x="308" y="344"/>
                    </a:lnTo>
                    <a:lnTo>
                      <a:pt x="308" y="343"/>
                    </a:lnTo>
                    <a:lnTo>
                      <a:pt x="305" y="341"/>
                    </a:lnTo>
                    <a:lnTo>
                      <a:pt x="305" y="340"/>
                    </a:lnTo>
                    <a:lnTo>
                      <a:pt x="307" y="340"/>
                    </a:lnTo>
                    <a:lnTo>
                      <a:pt x="312" y="334"/>
                    </a:lnTo>
                    <a:lnTo>
                      <a:pt x="329" y="325"/>
                    </a:lnTo>
                    <a:lnTo>
                      <a:pt x="348" y="304"/>
                    </a:lnTo>
                    <a:lnTo>
                      <a:pt x="348" y="302"/>
                    </a:lnTo>
                    <a:lnTo>
                      <a:pt x="354" y="302"/>
                    </a:lnTo>
                    <a:lnTo>
                      <a:pt x="361" y="304"/>
                    </a:lnTo>
                    <a:lnTo>
                      <a:pt x="377" y="292"/>
                    </a:lnTo>
                    <a:lnTo>
                      <a:pt x="387" y="287"/>
                    </a:lnTo>
                    <a:lnTo>
                      <a:pt x="388" y="291"/>
                    </a:lnTo>
                    <a:lnTo>
                      <a:pt x="399" y="301"/>
                    </a:lnTo>
                    <a:lnTo>
                      <a:pt x="421" y="313"/>
                    </a:lnTo>
                    <a:lnTo>
                      <a:pt x="424" y="313"/>
                    </a:lnTo>
                    <a:lnTo>
                      <a:pt x="430" y="315"/>
                    </a:lnTo>
                    <a:lnTo>
                      <a:pt x="433" y="315"/>
                    </a:lnTo>
                    <a:lnTo>
                      <a:pt x="445" y="312"/>
                    </a:lnTo>
                    <a:lnTo>
                      <a:pt x="449" y="305"/>
                    </a:lnTo>
                    <a:lnTo>
                      <a:pt x="459" y="299"/>
                    </a:lnTo>
                    <a:lnTo>
                      <a:pt x="461" y="299"/>
                    </a:lnTo>
                    <a:lnTo>
                      <a:pt x="487" y="280"/>
                    </a:lnTo>
                    <a:lnTo>
                      <a:pt x="507" y="274"/>
                    </a:lnTo>
                    <a:lnTo>
                      <a:pt x="514" y="271"/>
                    </a:lnTo>
                    <a:lnTo>
                      <a:pt x="515" y="271"/>
                    </a:lnTo>
                    <a:lnTo>
                      <a:pt x="528" y="267"/>
                    </a:lnTo>
                    <a:lnTo>
                      <a:pt x="540" y="255"/>
                    </a:lnTo>
                    <a:lnTo>
                      <a:pt x="540" y="253"/>
                    </a:lnTo>
                    <a:lnTo>
                      <a:pt x="539" y="245"/>
                    </a:lnTo>
                    <a:lnTo>
                      <a:pt x="539" y="242"/>
                    </a:lnTo>
                    <a:lnTo>
                      <a:pt x="535" y="238"/>
                    </a:lnTo>
                    <a:lnTo>
                      <a:pt x="535" y="237"/>
                    </a:lnTo>
                    <a:lnTo>
                      <a:pt x="533" y="235"/>
                    </a:lnTo>
                    <a:lnTo>
                      <a:pt x="533" y="224"/>
                    </a:lnTo>
                    <a:lnTo>
                      <a:pt x="536" y="216"/>
                    </a:lnTo>
                    <a:lnTo>
                      <a:pt x="536" y="214"/>
                    </a:lnTo>
                    <a:lnTo>
                      <a:pt x="540" y="210"/>
                    </a:lnTo>
                    <a:lnTo>
                      <a:pt x="545" y="203"/>
                    </a:lnTo>
                    <a:lnTo>
                      <a:pt x="547" y="195"/>
                    </a:lnTo>
                    <a:lnTo>
                      <a:pt x="547" y="192"/>
                    </a:lnTo>
                    <a:lnTo>
                      <a:pt x="557" y="192"/>
                    </a:lnTo>
                    <a:lnTo>
                      <a:pt x="555" y="191"/>
                    </a:lnTo>
                    <a:lnTo>
                      <a:pt x="554" y="179"/>
                    </a:lnTo>
                    <a:lnTo>
                      <a:pt x="540" y="139"/>
                    </a:lnTo>
                    <a:lnTo>
                      <a:pt x="540" y="133"/>
                    </a:lnTo>
                    <a:lnTo>
                      <a:pt x="542" y="126"/>
                    </a:lnTo>
                    <a:lnTo>
                      <a:pt x="546" y="124"/>
                    </a:lnTo>
                    <a:lnTo>
                      <a:pt x="547" y="124"/>
                    </a:lnTo>
                    <a:lnTo>
                      <a:pt x="546" y="122"/>
                    </a:lnTo>
                    <a:lnTo>
                      <a:pt x="537" y="117"/>
                    </a:lnTo>
                    <a:lnTo>
                      <a:pt x="521" y="108"/>
                    </a:lnTo>
                    <a:lnTo>
                      <a:pt x="519" y="108"/>
                    </a:lnTo>
                    <a:lnTo>
                      <a:pt x="516" y="107"/>
                    </a:lnTo>
                    <a:lnTo>
                      <a:pt x="505" y="69"/>
                    </a:lnTo>
                    <a:lnTo>
                      <a:pt x="507" y="69"/>
                    </a:lnTo>
                    <a:lnTo>
                      <a:pt x="507" y="67"/>
                    </a:lnTo>
                    <a:lnTo>
                      <a:pt x="500" y="40"/>
                    </a:lnTo>
                    <a:lnTo>
                      <a:pt x="498" y="37"/>
                    </a:lnTo>
                    <a:lnTo>
                      <a:pt x="494" y="33"/>
                    </a:lnTo>
                    <a:lnTo>
                      <a:pt x="487" y="31"/>
                    </a:lnTo>
                    <a:lnTo>
                      <a:pt x="480" y="33"/>
                    </a:lnTo>
                    <a:lnTo>
                      <a:pt x="470" y="34"/>
                    </a:lnTo>
                    <a:lnTo>
                      <a:pt x="468" y="31"/>
                    </a:lnTo>
                    <a:lnTo>
                      <a:pt x="463" y="30"/>
                    </a:lnTo>
                    <a:lnTo>
                      <a:pt x="441" y="45"/>
                    </a:lnTo>
                    <a:lnTo>
                      <a:pt x="433" y="34"/>
                    </a:lnTo>
                    <a:lnTo>
                      <a:pt x="427" y="38"/>
                    </a:lnTo>
                    <a:lnTo>
                      <a:pt x="420" y="30"/>
                    </a:lnTo>
                    <a:lnTo>
                      <a:pt x="416" y="24"/>
                    </a:lnTo>
                    <a:lnTo>
                      <a:pt x="415" y="19"/>
                    </a:lnTo>
                    <a:lnTo>
                      <a:pt x="415" y="13"/>
                    </a:lnTo>
                    <a:lnTo>
                      <a:pt x="408" y="5"/>
                    </a:lnTo>
                    <a:lnTo>
                      <a:pt x="406" y="5"/>
                    </a:lnTo>
                    <a:lnTo>
                      <a:pt x="395" y="10"/>
                    </a:lnTo>
                    <a:lnTo>
                      <a:pt x="380" y="20"/>
                    </a:lnTo>
                    <a:lnTo>
                      <a:pt x="365" y="23"/>
                    </a:lnTo>
                    <a:lnTo>
                      <a:pt x="360" y="17"/>
                    </a:lnTo>
                    <a:lnTo>
                      <a:pt x="354" y="13"/>
                    </a:lnTo>
                    <a:lnTo>
                      <a:pt x="339" y="0"/>
                    </a:lnTo>
                    <a:lnTo>
                      <a:pt x="338" y="0"/>
                    </a:lnTo>
                    <a:lnTo>
                      <a:pt x="338" y="2"/>
                    </a:lnTo>
                    <a:lnTo>
                      <a:pt x="335" y="3"/>
                    </a:lnTo>
                    <a:lnTo>
                      <a:pt x="329" y="5"/>
                    </a:lnTo>
                    <a:lnTo>
                      <a:pt x="327" y="7"/>
                    </a:lnTo>
                    <a:lnTo>
                      <a:pt x="324" y="7"/>
                    </a:lnTo>
                    <a:lnTo>
                      <a:pt x="324" y="9"/>
                    </a:lnTo>
                    <a:lnTo>
                      <a:pt x="314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53" name="Freeform 281">
                <a:extLst>
                  <a:ext uri="{FF2B5EF4-FFF2-40B4-BE49-F238E27FC236}">
                    <a16:creationId xmlns:a16="http://schemas.microsoft.com/office/drawing/2014/main" id="{B2BE6994-6FF6-0F5B-F359-7C5BE3316E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3" y="630"/>
                <a:ext cx="167" cy="100"/>
              </a:xfrm>
              <a:custGeom>
                <a:avLst/>
                <a:gdLst>
                  <a:gd name="T0" fmla="*/ 489 w 666"/>
                  <a:gd name="T1" fmla="*/ 55 h 401"/>
                  <a:gd name="T2" fmla="*/ 458 w 666"/>
                  <a:gd name="T3" fmla="*/ 49 h 401"/>
                  <a:gd name="T4" fmla="*/ 431 w 666"/>
                  <a:gd name="T5" fmla="*/ 45 h 401"/>
                  <a:gd name="T6" fmla="*/ 397 w 666"/>
                  <a:gd name="T7" fmla="*/ 20 h 401"/>
                  <a:gd name="T8" fmla="*/ 383 w 666"/>
                  <a:gd name="T9" fmla="*/ 0 h 401"/>
                  <a:gd name="T10" fmla="*/ 358 w 666"/>
                  <a:gd name="T11" fmla="*/ 9 h 401"/>
                  <a:gd name="T12" fmla="*/ 327 w 666"/>
                  <a:gd name="T13" fmla="*/ 47 h 401"/>
                  <a:gd name="T14" fmla="*/ 330 w 666"/>
                  <a:gd name="T15" fmla="*/ 77 h 401"/>
                  <a:gd name="T16" fmla="*/ 327 w 666"/>
                  <a:gd name="T17" fmla="*/ 102 h 401"/>
                  <a:gd name="T18" fmla="*/ 285 w 666"/>
                  <a:gd name="T19" fmla="*/ 81 h 401"/>
                  <a:gd name="T20" fmla="*/ 274 w 666"/>
                  <a:gd name="T21" fmla="*/ 66 h 401"/>
                  <a:gd name="T22" fmla="*/ 244 w 666"/>
                  <a:gd name="T23" fmla="*/ 44 h 401"/>
                  <a:gd name="T24" fmla="*/ 222 w 666"/>
                  <a:gd name="T25" fmla="*/ 66 h 401"/>
                  <a:gd name="T26" fmla="*/ 205 w 666"/>
                  <a:gd name="T27" fmla="*/ 104 h 401"/>
                  <a:gd name="T28" fmla="*/ 196 w 666"/>
                  <a:gd name="T29" fmla="*/ 111 h 401"/>
                  <a:gd name="T30" fmla="*/ 157 w 666"/>
                  <a:gd name="T31" fmla="*/ 95 h 401"/>
                  <a:gd name="T32" fmla="*/ 151 w 666"/>
                  <a:gd name="T33" fmla="*/ 141 h 401"/>
                  <a:gd name="T34" fmla="*/ 110 w 666"/>
                  <a:gd name="T35" fmla="*/ 143 h 401"/>
                  <a:gd name="T36" fmla="*/ 84 w 666"/>
                  <a:gd name="T37" fmla="*/ 140 h 401"/>
                  <a:gd name="T38" fmla="*/ 31 w 666"/>
                  <a:gd name="T39" fmla="*/ 143 h 401"/>
                  <a:gd name="T40" fmla="*/ 14 w 666"/>
                  <a:gd name="T41" fmla="*/ 154 h 401"/>
                  <a:gd name="T42" fmla="*/ 32 w 666"/>
                  <a:gd name="T43" fmla="*/ 199 h 401"/>
                  <a:gd name="T44" fmla="*/ 9 w 666"/>
                  <a:gd name="T45" fmla="*/ 201 h 401"/>
                  <a:gd name="T46" fmla="*/ 11 w 666"/>
                  <a:gd name="T47" fmla="*/ 227 h 401"/>
                  <a:gd name="T48" fmla="*/ 21 w 666"/>
                  <a:gd name="T49" fmla="*/ 264 h 401"/>
                  <a:gd name="T50" fmla="*/ 0 w 666"/>
                  <a:gd name="T51" fmla="*/ 298 h 401"/>
                  <a:gd name="T52" fmla="*/ 43 w 666"/>
                  <a:gd name="T53" fmla="*/ 359 h 401"/>
                  <a:gd name="T54" fmla="*/ 90 w 666"/>
                  <a:gd name="T55" fmla="*/ 330 h 401"/>
                  <a:gd name="T56" fmla="*/ 109 w 666"/>
                  <a:gd name="T57" fmla="*/ 334 h 401"/>
                  <a:gd name="T58" fmla="*/ 162 w 666"/>
                  <a:gd name="T59" fmla="*/ 338 h 401"/>
                  <a:gd name="T60" fmla="*/ 184 w 666"/>
                  <a:gd name="T61" fmla="*/ 345 h 401"/>
                  <a:gd name="T62" fmla="*/ 226 w 666"/>
                  <a:gd name="T63" fmla="*/ 397 h 401"/>
                  <a:gd name="T64" fmla="*/ 250 w 666"/>
                  <a:gd name="T65" fmla="*/ 400 h 401"/>
                  <a:gd name="T66" fmla="*/ 285 w 666"/>
                  <a:gd name="T67" fmla="*/ 379 h 401"/>
                  <a:gd name="T68" fmla="*/ 313 w 666"/>
                  <a:gd name="T69" fmla="*/ 359 h 401"/>
                  <a:gd name="T70" fmla="*/ 324 w 666"/>
                  <a:gd name="T71" fmla="*/ 337 h 401"/>
                  <a:gd name="T72" fmla="*/ 321 w 666"/>
                  <a:gd name="T73" fmla="*/ 299 h 401"/>
                  <a:gd name="T74" fmla="*/ 342 w 666"/>
                  <a:gd name="T75" fmla="*/ 281 h 401"/>
                  <a:gd name="T76" fmla="*/ 346 w 666"/>
                  <a:gd name="T77" fmla="*/ 225 h 401"/>
                  <a:gd name="T78" fmla="*/ 387 w 666"/>
                  <a:gd name="T79" fmla="*/ 246 h 401"/>
                  <a:gd name="T80" fmla="*/ 397 w 666"/>
                  <a:gd name="T81" fmla="*/ 273 h 401"/>
                  <a:gd name="T82" fmla="*/ 431 w 666"/>
                  <a:gd name="T83" fmla="*/ 266 h 401"/>
                  <a:gd name="T84" fmla="*/ 445 w 666"/>
                  <a:gd name="T85" fmla="*/ 268 h 401"/>
                  <a:gd name="T86" fmla="*/ 483 w 666"/>
                  <a:gd name="T87" fmla="*/ 275 h 401"/>
                  <a:gd name="T88" fmla="*/ 512 w 666"/>
                  <a:gd name="T89" fmla="*/ 309 h 401"/>
                  <a:gd name="T90" fmla="*/ 538 w 666"/>
                  <a:gd name="T91" fmla="*/ 298 h 401"/>
                  <a:gd name="T92" fmla="*/ 570 w 666"/>
                  <a:gd name="T93" fmla="*/ 274 h 401"/>
                  <a:gd name="T94" fmla="*/ 608 w 666"/>
                  <a:gd name="T95" fmla="*/ 215 h 401"/>
                  <a:gd name="T96" fmla="*/ 622 w 666"/>
                  <a:gd name="T97" fmla="*/ 225 h 401"/>
                  <a:gd name="T98" fmla="*/ 647 w 666"/>
                  <a:gd name="T99" fmla="*/ 220 h 401"/>
                  <a:gd name="T100" fmla="*/ 665 w 666"/>
                  <a:gd name="T101" fmla="*/ 174 h 401"/>
                  <a:gd name="T102" fmla="*/ 610 w 666"/>
                  <a:gd name="T103" fmla="*/ 150 h 401"/>
                  <a:gd name="T104" fmla="*/ 595 w 666"/>
                  <a:gd name="T105" fmla="*/ 176 h 401"/>
                  <a:gd name="T106" fmla="*/ 575 w 666"/>
                  <a:gd name="T107" fmla="*/ 186 h 401"/>
                  <a:gd name="T108" fmla="*/ 589 w 666"/>
                  <a:gd name="T109" fmla="*/ 115 h 401"/>
                  <a:gd name="T110" fmla="*/ 561 w 666"/>
                  <a:gd name="T111" fmla="*/ 76 h 401"/>
                  <a:gd name="T112" fmla="*/ 532 w 666"/>
                  <a:gd name="T113" fmla="*/ 49 h 4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666" h="401">
                    <a:moveTo>
                      <a:pt x="532" y="49"/>
                    </a:moveTo>
                    <a:lnTo>
                      <a:pt x="531" y="49"/>
                    </a:lnTo>
                    <a:lnTo>
                      <a:pt x="517" y="35"/>
                    </a:lnTo>
                    <a:lnTo>
                      <a:pt x="514" y="35"/>
                    </a:lnTo>
                    <a:lnTo>
                      <a:pt x="504" y="40"/>
                    </a:lnTo>
                    <a:lnTo>
                      <a:pt x="493" y="53"/>
                    </a:lnTo>
                    <a:lnTo>
                      <a:pt x="489" y="55"/>
                    </a:lnTo>
                    <a:lnTo>
                      <a:pt x="488" y="56"/>
                    </a:lnTo>
                    <a:lnTo>
                      <a:pt x="486" y="56"/>
                    </a:lnTo>
                    <a:lnTo>
                      <a:pt x="486" y="55"/>
                    </a:lnTo>
                    <a:lnTo>
                      <a:pt x="482" y="49"/>
                    </a:lnTo>
                    <a:lnTo>
                      <a:pt x="474" y="47"/>
                    </a:lnTo>
                    <a:lnTo>
                      <a:pt x="465" y="50"/>
                    </a:lnTo>
                    <a:lnTo>
                      <a:pt x="458" y="49"/>
                    </a:lnTo>
                    <a:lnTo>
                      <a:pt x="450" y="44"/>
                    </a:lnTo>
                    <a:lnTo>
                      <a:pt x="444" y="42"/>
                    </a:lnTo>
                    <a:lnTo>
                      <a:pt x="438" y="42"/>
                    </a:lnTo>
                    <a:lnTo>
                      <a:pt x="438" y="44"/>
                    </a:lnTo>
                    <a:lnTo>
                      <a:pt x="437" y="44"/>
                    </a:lnTo>
                    <a:lnTo>
                      <a:pt x="436" y="45"/>
                    </a:lnTo>
                    <a:lnTo>
                      <a:pt x="431" y="45"/>
                    </a:lnTo>
                    <a:lnTo>
                      <a:pt x="418" y="41"/>
                    </a:lnTo>
                    <a:lnTo>
                      <a:pt x="399" y="44"/>
                    </a:lnTo>
                    <a:lnTo>
                      <a:pt x="395" y="44"/>
                    </a:lnTo>
                    <a:lnTo>
                      <a:pt x="394" y="31"/>
                    </a:lnTo>
                    <a:lnTo>
                      <a:pt x="394" y="26"/>
                    </a:lnTo>
                    <a:lnTo>
                      <a:pt x="395" y="21"/>
                    </a:lnTo>
                    <a:lnTo>
                      <a:pt x="397" y="20"/>
                    </a:lnTo>
                    <a:lnTo>
                      <a:pt x="395" y="17"/>
                    </a:lnTo>
                    <a:lnTo>
                      <a:pt x="395" y="14"/>
                    </a:lnTo>
                    <a:lnTo>
                      <a:pt x="391" y="6"/>
                    </a:lnTo>
                    <a:lnTo>
                      <a:pt x="390" y="6"/>
                    </a:lnTo>
                    <a:lnTo>
                      <a:pt x="385" y="2"/>
                    </a:lnTo>
                    <a:lnTo>
                      <a:pt x="384" y="2"/>
                    </a:lnTo>
                    <a:lnTo>
                      <a:pt x="383" y="0"/>
                    </a:lnTo>
                    <a:lnTo>
                      <a:pt x="380" y="0"/>
                    </a:lnTo>
                    <a:lnTo>
                      <a:pt x="378" y="2"/>
                    </a:lnTo>
                    <a:lnTo>
                      <a:pt x="378" y="4"/>
                    </a:lnTo>
                    <a:lnTo>
                      <a:pt x="373" y="14"/>
                    </a:lnTo>
                    <a:lnTo>
                      <a:pt x="371" y="14"/>
                    </a:lnTo>
                    <a:lnTo>
                      <a:pt x="370" y="16"/>
                    </a:lnTo>
                    <a:lnTo>
                      <a:pt x="358" y="9"/>
                    </a:lnTo>
                    <a:lnTo>
                      <a:pt x="345" y="3"/>
                    </a:lnTo>
                    <a:lnTo>
                      <a:pt x="342" y="6"/>
                    </a:lnTo>
                    <a:lnTo>
                      <a:pt x="342" y="7"/>
                    </a:lnTo>
                    <a:lnTo>
                      <a:pt x="339" y="10"/>
                    </a:lnTo>
                    <a:lnTo>
                      <a:pt x="332" y="27"/>
                    </a:lnTo>
                    <a:lnTo>
                      <a:pt x="328" y="45"/>
                    </a:lnTo>
                    <a:lnTo>
                      <a:pt x="327" y="47"/>
                    </a:lnTo>
                    <a:lnTo>
                      <a:pt x="327" y="49"/>
                    </a:lnTo>
                    <a:lnTo>
                      <a:pt x="328" y="50"/>
                    </a:lnTo>
                    <a:lnTo>
                      <a:pt x="328" y="52"/>
                    </a:lnTo>
                    <a:lnTo>
                      <a:pt x="330" y="63"/>
                    </a:lnTo>
                    <a:lnTo>
                      <a:pt x="330" y="69"/>
                    </a:lnTo>
                    <a:lnTo>
                      <a:pt x="331" y="70"/>
                    </a:lnTo>
                    <a:lnTo>
                      <a:pt x="330" y="77"/>
                    </a:lnTo>
                    <a:lnTo>
                      <a:pt x="327" y="83"/>
                    </a:lnTo>
                    <a:lnTo>
                      <a:pt x="331" y="84"/>
                    </a:lnTo>
                    <a:lnTo>
                      <a:pt x="344" y="87"/>
                    </a:lnTo>
                    <a:lnTo>
                      <a:pt x="338" y="94"/>
                    </a:lnTo>
                    <a:lnTo>
                      <a:pt x="335" y="100"/>
                    </a:lnTo>
                    <a:lnTo>
                      <a:pt x="334" y="100"/>
                    </a:lnTo>
                    <a:lnTo>
                      <a:pt x="327" y="102"/>
                    </a:lnTo>
                    <a:lnTo>
                      <a:pt x="325" y="102"/>
                    </a:lnTo>
                    <a:lnTo>
                      <a:pt x="324" y="101"/>
                    </a:lnTo>
                    <a:lnTo>
                      <a:pt x="306" y="95"/>
                    </a:lnTo>
                    <a:lnTo>
                      <a:pt x="299" y="91"/>
                    </a:lnTo>
                    <a:lnTo>
                      <a:pt x="295" y="84"/>
                    </a:lnTo>
                    <a:lnTo>
                      <a:pt x="295" y="81"/>
                    </a:lnTo>
                    <a:lnTo>
                      <a:pt x="285" y="81"/>
                    </a:lnTo>
                    <a:lnTo>
                      <a:pt x="281" y="83"/>
                    </a:lnTo>
                    <a:lnTo>
                      <a:pt x="279" y="83"/>
                    </a:lnTo>
                    <a:lnTo>
                      <a:pt x="277" y="84"/>
                    </a:lnTo>
                    <a:lnTo>
                      <a:pt x="277" y="83"/>
                    </a:lnTo>
                    <a:lnTo>
                      <a:pt x="275" y="81"/>
                    </a:lnTo>
                    <a:lnTo>
                      <a:pt x="275" y="80"/>
                    </a:lnTo>
                    <a:lnTo>
                      <a:pt x="274" y="66"/>
                    </a:lnTo>
                    <a:lnTo>
                      <a:pt x="277" y="56"/>
                    </a:lnTo>
                    <a:lnTo>
                      <a:pt x="274" y="56"/>
                    </a:lnTo>
                    <a:lnTo>
                      <a:pt x="268" y="59"/>
                    </a:lnTo>
                    <a:lnTo>
                      <a:pt x="260" y="56"/>
                    </a:lnTo>
                    <a:lnTo>
                      <a:pt x="250" y="47"/>
                    </a:lnTo>
                    <a:lnTo>
                      <a:pt x="249" y="42"/>
                    </a:lnTo>
                    <a:lnTo>
                      <a:pt x="244" y="44"/>
                    </a:lnTo>
                    <a:lnTo>
                      <a:pt x="242" y="45"/>
                    </a:lnTo>
                    <a:lnTo>
                      <a:pt x="242" y="67"/>
                    </a:lnTo>
                    <a:lnTo>
                      <a:pt x="237" y="66"/>
                    </a:lnTo>
                    <a:lnTo>
                      <a:pt x="234" y="66"/>
                    </a:lnTo>
                    <a:lnTo>
                      <a:pt x="232" y="63"/>
                    </a:lnTo>
                    <a:lnTo>
                      <a:pt x="230" y="64"/>
                    </a:lnTo>
                    <a:lnTo>
                      <a:pt x="222" y="66"/>
                    </a:lnTo>
                    <a:lnTo>
                      <a:pt x="218" y="72"/>
                    </a:lnTo>
                    <a:lnTo>
                      <a:pt x="215" y="72"/>
                    </a:lnTo>
                    <a:lnTo>
                      <a:pt x="214" y="74"/>
                    </a:lnTo>
                    <a:lnTo>
                      <a:pt x="212" y="98"/>
                    </a:lnTo>
                    <a:lnTo>
                      <a:pt x="211" y="101"/>
                    </a:lnTo>
                    <a:lnTo>
                      <a:pt x="208" y="104"/>
                    </a:lnTo>
                    <a:lnTo>
                      <a:pt x="205" y="104"/>
                    </a:lnTo>
                    <a:lnTo>
                      <a:pt x="205" y="101"/>
                    </a:lnTo>
                    <a:lnTo>
                      <a:pt x="204" y="101"/>
                    </a:lnTo>
                    <a:lnTo>
                      <a:pt x="204" y="105"/>
                    </a:lnTo>
                    <a:lnTo>
                      <a:pt x="201" y="109"/>
                    </a:lnTo>
                    <a:lnTo>
                      <a:pt x="198" y="112"/>
                    </a:lnTo>
                    <a:lnTo>
                      <a:pt x="197" y="112"/>
                    </a:lnTo>
                    <a:lnTo>
                      <a:pt x="196" y="111"/>
                    </a:lnTo>
                    <a:lnTo>
                      <a:pt x="189" y="105"/>
                    </a:lnTo>
                    <a:lnTo>
                      <a:pt x="186" y="102"/>
                    </a:lnTo>
                    <a:lnTo>
                      <a:pt x="186" y="101"/>
                    </a:lnTo>
                    <a:lnTo>
                      <a:pt x="173" y="95"/>
                    </a:lnTo>
                    <a:lnTo>
                      <a:pt x="159" y="94"/>
                    </a:lnTo>
                    <a:lnTo>
                      <a:pt x="157" y="93"/>
                    </a:lnTo>
                    <a:lnTo>
                      <a:pt x="157" y="95"/>
                    </a:lnTo>
                    <a:lnTo>
                      <a:pt x="159" y="111"/>
                    </a:lnTo>
                    <a:lnTo>
                      <a:pt x="163" y="120"/>
                    </a:lnTo>
                    <a:lnTo>
                      <a:pt x="163" y="123"/>
                    </a:lnTo>
                    <a:lnTo>
                      <a:pt x="159" y="134"/>
                    </a:lnTo>
                    <a:lnTo>
                      <a:pt x="159" y="137"/>
                    </a:lnTo>
                    <a:lnTo>
                      <a:pt x="154" y="141"/>
                    </a:lnTo>
                    <a:lnTo>
                      <a:pt x="151" y="141"/>
                    </a:lnTo>
                    <a:lnTo>
                      <a:pt x="143" y="144"/>
                    </a:lnTo>
                    <a:lnTo>
                      <a:pt x="131" y="151"/>
                    </a:lnTo>
                    <a:lnTo>
                      <a:pt x="127" y="144"/>
                    </a:lnTo>
                    <a:lnTo>
                      <a:pt x="126" y="143"/>
                    </a:lnTo>
                    <a:lnTo>
                      <a:pt x="124" y="140"/>
                    </a:lnTo>
                    <a:lnTo>
                      <a:pt x="124" y="139"/>
                    </a:lnTo>
                    <a:lnTo>
                      <a:pt x="110" y="143"/>
                    </a:lnTo>
                    <a:lnTo>
                      <a:pt x="95" y="151"/>
                    </a:lnTo>
                    <a:lnTo>
                      <a:pt x="92" y="153"/>
                    </a:lnTo>
                    <a:lnTo>
                      <a:pt x="91" y="153"/>
                    </a:lnTo>
                    <a:lnTo>
                      <a:pt x="90" y="150"/>
                    </a:lnTo>
                    <a:lnTo>
                      <a:pt x="90" y="147"/>
                    </a:lnTo>
                    <a:lnTo>
                      <a:pt x="87" y="144"/>
                    </a:lnTo>
                    <a:lnTo>
                      <a:pt x="84" y="140"/>
                    </a:lnTo>
                    <a:lnTo>
                      <a:pt x="78" y="137"/>
                    </a:lnTo>
                    <a:lnTo>
                      <a:pt x="67" y="130"/>
                    </a:lnTo>
                    <a:lnTo>
                      <a:pt x="66" y="130"/>
                    </a:lnTo>
                    <a:lnTo>
                      <a:pt x="64" y="132"/>
                    </a:lnTo>
                    <a:lnTo>
                      <a:pt x="40" y="144"/>
                    </a:lnTo>
                    <a:lnTo>
                      <a:pt x="33" y="144"/>
                    </a:lnTo>
                    <a:lnTo>
                      <a:pt x="31" y="143"/>
                    </a:lnTo>
                    <a:lnTo>
                      <a:pt x="25" y="141"/>
                    </a:lnTo>
                    <a:lnTo>
                      <a:pt x="24" y="141"/>
                    </a:lnTo>
                    <a:lnTo>
                      <a:pt x="24" y="143"/>
                    </a:lnTo>
                    <a:lnTo>
                      <a:pt x="23" y="144"/>
                    </a:lnTo>
                    <a:lnTo>
                      <a:pt x="20" y="144"/>
                    </a:lnTo>
                    <a:lnTo>
                      <a:pt x="17" y="146"/>
                    </a:lnTo>
                    <a:lnTo>
                      <a:pt x="14" y="154"/>
                    </a:lnTo>
                    <a:lnTo>
                      <a:pt x="13" y="155"/>
                    </a:lnTo>
                    <a:lnTo>
                      <a:pt x="13" y="157"/>
                    </a:lnTo>
                    <a:lnTo>
                      <a:pt x="18" y="175"/>
                    </a:lnTo>
                    <a:lnTo>
                      <a:pt x="23" y="183"/>
                    </a:lnTo>
                    <a:lnTo>
                      <a:pt x="29" y="187"/>
                    </a:lnTo>
                    <a:lnTo>
                      <a:pt x="36" y="194"/>
                    </a:lnTo>
                    <a:lnTo>
                      <a:pt x="32" y="199"/>
                    </a:lnTo>
                    <a:lnTo>
                      <a:pt x="31" y="199"/>
                    </a:lnTo>
                    <a:lnTo>
                      <a:pt x="17" y="203"/>
                    </a:lnTo>
                    <a:lnTo>
                      <a:pt x="16" y="203"/>
                    </a:lnTo>
                    <a:lnTo>
                      <a:pt x="14" y="204"/>
                    </a:lnTo>
                    <a:lnTo>
                      <a:pt x="11" y="206"/>
                    </a:lnTo>
                    <a:lnTo>
                      <a:pt x="9" y="203"/>
                    </a:lnTo>
                    <a:lnTo>
                      <a:pt x="9" y="201"/>
                    </a:lnTo>
                    <a:lnTo>
                      <a:pt x="4" y="197"/>
                    </a:lnTo>
                    <a:lnTo>
                      <a:pt x="3" y="199"/>
                    </a:lnTo>
                    <a:lnTo>
                      <a:pt x="3" y="201"/>
                    </a:lnTo>
                    <a:lnTo>
                      <a:pt x="11" y="213"/>
                    </a:lnTo>
                    <a:lnTo>
                      <a:pt x="14" y="215"/>
                    </a:lnTo>
                    <a:lnTo>
                      <a:pt x="14" y="225"/>
                    </a:lnTo>
                    <a:lnTo>
                      <a:pt x="11" y="227"/>
                    </a:lnTo>
                    <a:lnTo>
                      <a:pt x="10" y="232"/>
                    </a:lnTo>
                    <a:lnTo>
                      <a:pt x="10" y="234"/>
                    </a:lnTo>
                    <a:lnTo>
                      <a:pt x="11" y="234"/>
                    </a:lnTo>
                    <a:lnTo>
                      <a:pt x="11" y="235"/>
                    </a:lnTo>
                    <a:lnTo>
                      <a:pt x="14" y="246"/>
                    </a:lnTo>
                    <a:lnTo>
                      <a:pt x="21" y="261"/>
                    </a:lnTo>
                    <a:lnTo>
                      <a:pt x="21" y="264"/>
                    </a:lnTo>
                    <a:lnTo>
                      <a:pt x="18" y="267"/>
                    </a:lnTo>
                    <a:lnTo>
                      <a:pt x="13" y="275"/>
                    </a:lnTo>
                    <a:lnTo>
                      <a:pt x="10" y="281"/>
                    </a:lnTo>
                    <a:lnTo>
                      <a:pt x="3" y="287"/>
                    </a:lnTo>
                    <a:lnTo>
                      <a:pt x="1" y="287"/>
                    </a:lnTo>
                    <a:lnTo>
                      <a:pt x="1" y="288"/>
                    </a:lnTo>
                    <a:lnTo>
                      <a:pt x="0" y="298"/>
                    </a:lnTo>
                    <a:lnTo>
                      <a:pt x="4" y="302"/>
                    </a:lnTo>
                    <a:lnTo>
                      <a:pt x="6" y="308"/>
                    </a:lnTo>
                    <a:lnTo>
                      <a:pt x="7" y="311"/>
                    </a:lnTo>
                    <a:lnTo>
                      <a:pt x="21" y="321"/>
                    </a:lnTo>
                    <a:lnTo>
                      <a:pt x="39" y="348"/>
                    </a:lnTo>
                    <a:lnTo>
                      <a:pt x="42" y="359"/>
                    </a:lnTo>
                    <a:lnTo>
                      <a:pt x="43" y="359"/>
                    </a:lnTo>
                    <a:lnTo>
                      <a:pt x="60" y="354"/>
                    </a:lnTo>
                    <a:lnTo>
                      <a:pt x="71" y="345"/>
                    </a:lnTo>
                    <a:lnTo>
                      <a:pt x="78" y="341"/>
                    </a:lnTo>
                    <a:lnTo>
                      <a:pt x="80" y="341"/>
                    </a:lnTo>
                    <a:lnTo>
                      <a:pt x="83" y="337"/>
                    </a:lnTo>
                    <a:lnTo>
                      <a:pt x="88" y="333"/>
                    </a:lnTo>
                    <a:lnTo>
                      <a:pt x="90" y="330"/>
                    </a:lnTo>
                    <a:lnTo>
                      <a:pt x="91" y="330"/>
                    </a:lnTo>
                    <a:lnTo>
                      <a:pt x="95" y="321"/>
                    </a:lnTo>
                    <a:lnTo>
                      <a:pt x="95" y="320"/>
                    </a:lnTo>
                    <a:lnTo>
                      <a:pt x="99" y="320"/>
                    </a:lnTo>
                    <a:lnTo>
                      <a:pt x="103" y="321"/>
                    </a:lnTo>
                    <a:lnTo>
                      <a:pt x="110" y="330"/>
                    </a:lnTo>
                    <a:lnTo>
                      <a:pt x="109" y="334"/>
                    </a:lnTo>
                    <a:lnTo>
                      <a:pt x="109" y="335"/>
                    </a:lnTo>
                    <a:lnTo>
                      <a:pt x="126" y="335"/>
                    </a:lnTo>
                    <a:lnTo>
                      <a:pt x="134" y="333"/>
                    </a:lnTo>
                    <a:lnTo>
                      <a:pt x="143" y="324"/>
                    </a:lnTo>
                    <a:lnTo>
                      <a:pt x="145" y="324"/>
                    </a:lnTo>
                    <a:lnTo>
                      <a:pt x="150" y="327"/>
                    </a:lnTo>
                    <a:lnTo>
                      <a:pt x="162" y="338"/>
                    </a:lnTo>
                    <a:lnTo>
                      <a:pt x="169" y="335"/>
                    </a:lnTo>
                    <a:lnTo>
                      <a:pt x="174" y="331"/>
                    </a:lnTo>
                    <a:lnTo>
                      <a:pt x="183" y="337"/>
                    </a:lnTo>
                    <a:lnTo>
                      <a:pt x="184" y="338"/>
                    </a:lnTo>
                    <a:lnTo>
                      <a:pt x="186" y="338"/>
                    </a:lnTo>
                    <a:lnTo>
                      <a:pt x="186" y="344"/>
                    </a:lnTo>
                    <a:lnTo>
                      <a:pt x="184" y="345"/>
                    </a:lnTo>
                    <a:lnTo>
                      <a:pt x="187" y="345"/>
                    </a:lnTo>
                    <a:lnTo>
                      <a:pt x="203" y="354"/>
                    </a:lnTo>
                    <a:lnTo>
                      <a:pt x="203" y="355"/>
                    </a:lnTo>
                    <a:lnTo>
                      <a:pt x="205" y="357"/>
                    </a:lnTo>
                    <a:lnTo>
                      <a:pt x="224" y="372"/>
                    </a:lnTo>
                    <a:lnTo>
                      <a:pt x="232" y="386"/>
                    </a:lnTo>
                    <a:lnTo>
                      <a:pt x="226" y="397"/>
                    </a:lnTo>
                    <a:lnTo>
                      <a:pt x="229" y="400"/>
                    </a:lnTo>
                    <a:lnTo>
                      <a:pt x="237" y="395"/>
                    </a:lnTo>
                    <a:lnTo>
                      <a:pt x="242" y="395"/>
                    </a:lnTo>
                    <a:lnTo>
                      <a:pt x="246" y="400"/>
                    </a:lnTo>
                    <a:lnTo>
                      <a:pt x="246" y="401"/>
                    </a:lnTo>
                    <a:lnTo>
                      <a:pt x="247" y="400"/>
                    </a:lnTo>
                    <a:lnTo>
                      <a:pt x="250" y="400"/>
                    </a:lnTo>
                    <a:lnTo>
                      <a:pt x="253" y="397"/>
                    </a:lnTo>
                    <a:lnTo>
                      <a:pt x="281" y="387"/>
                    </a:lnTo>
                    <a:lnTo>
                      <a:pt x="282" y="387"/>
                    </a:lnTo>
                    <a:lnTo>
                      <a:pt x="282" y="386"/>
                    </a:lnTo>
                    <a:lnTo>
                      <a:pt x="284" y="383"/>
                    </a:lnTo>
                    <a:lnTo>
                      <a:pt x="285" y="380"/>
                    </a:lnTo>
                    <a:lnTo>
                      <a:pt x="285" y="379"/>
                    </a:lnTo>
                    <a:lnTo>
                      <a:pt x="300" y="379"/>
                    </a:lnTo>
                    <a:lnTo>
                      <a:pt x="304" y="376"/>
                    </a:lnTo>
                    <a:lnTo>
                      <a:pt x="306" y="376"/>
                    </a:lnTo>
                    <a:lnTo>
                      <a:pt x="306" y="373"/>
                    </a:lnTo>
                    <a:lnTo>
                      <a:pt x="310" y="368"/>
                    </a:lnTo>
                    <a:lnTo>
                      <a:pt x="310" y="365"/>
                    </a:lnTo>
                    <a:lnTo>
                      <a:pt x="313" y="359"/>
                    </a:lnTo>
                    <a:lnTo>
                      <a:pt x="311" y="357"/>
                    </a:lnTo>
                    <a:lnTo>
                      <a:pt x="313" y="355"/>
                    </a:lnTo>
                    <a:lnTo>
                      <a:pt x="316" y="357"/>
                    </a:lnTo>
                    <a:lnTo>
                      <a:pt x="317" y="355"/>
                    </a:lnTo>
                    <a:lnTo>
                      <a:pt x="317" y="352"/>
                    </a:lnTo>
                    <a:lnTo>
                      <a:pt x="321" y="345"/>
                    </a:lnTo>
                    <a:lnTo>
                      <a:pt x="324" y="337"/>
                    </a:lnTo>
                    <a:lnTo>
                      <a:pt x="328" y="330"/>
                    </a:lnTo>
                    <a:lnTo>
                      <a:pt x="318" y="331"/>
                    </a:lnTo>
                    <a:lnTo>
                      <a:pt x="316" y="320"/>
                    </a:lnTo>
                    <a:lnTo>
                      <a:pt x="318" y="305"/>
                    </a:lnTo>
                    <a:lnTo>
                      <a:pt x="320" y="305"/>
                    </a:lnTo>
                    <a:lnTo>
                      <a:pt x="320" y="304"/>
                    </a:lnTo>
                    <a:lnTo>
                      <a:pt x="321" y="299"/>
                    </a:lnTo>
                    <a:lnTo>
                      <a:pt x="321" y="296"/>
                    </a:lnTo>
                    <a:lnTo>
                      <a:pt x="323" y="289"/>
                    </a:lnTo>
                    <a:lnTo>
                      <a:pt x="327" y="289"/>
                    </a:lnTo>
                    <a:lnTo>
                      <a:pt x="337" y="294"/>
                    </a:lnTo>
                    <a:lnTo>
                      <a:pt x="337" y="291"/>
                    </a:lnTo>
                    <a:lnTo>
                      <a:pt x="338" y="289"/>
                    </a:lnTo>
                    <a:lnTo>
                      <a:pt x="342" y="281"/>
                    </a:lnTo>
                    <a:lnTo>
                      <a:pt x="341" y="270"/>
                    </a:lnTo>
                    <a:lnTo>
                      <a:pt x="338" y="261"/>
                    </a:lnTo>
                    <a:lnTo>
                      <a:pt x="337" y="260"/>
                    </a:lnTo>
                    <a:lnTo>
                      <a:pt x="331" y="257"/>
                    </a:lnTo>
                    <a:lnTo>
                      <a:pt x="331" y="252"/>
                    </a:lnTo>
                    <a:lnTo>
                      <a:pt x="339" y="232"/>
                    </a:lnTo>
                    <a:lnTo>
                      <a:pt x="346" y="225"/>
                    </a:lnTo>
                    <a:lnTo>
                      <a:pt x="348" y="227"/>
                    </a:lnTo>
                    <a:lnTo>
                      <a:pt x="356" y="229"/>
                    </a:lnTo>
                    <a:lnTo>
                      <a:pt x="370" y="229"/>
                    </a:lnTo>
                    <a:lnTo>
                      <a:pt x="377" y="231"/>
                    </a:lnTo>
                    <a:lnTo>
                      <a:pt x="384" y="236"/>
                    </a:lnTo>
                    <a:lnTo>
                      <a:pt x="384" y="238"/>
                    </a:lnTo>
                    <a:lnTo>
                      <a:pt x="387" y="246"/>
                    </a:lnTo>
                    <a:lnTo>
                      <a:pt x="387" y="254"/>
                    </a:lnTo>
                    <a:lnTo>
                      <a:pt x="388" y="254"/>
                    </a:lnTo>
                    <a:lnTo>
                      <a:pt x="395" y="263"/>
                    </a:lnTo>
                    <a:lnTo>
                      <a:pt x="395" y="264"/>
                    </a:lnTo>
                    <a:lnTo>
                      <a:pt x="398" y="271"/>
                    </a:lnTo>
                    <a:lnTo>
                      <a:pt x="397" y="271"/>
                    </a:lnTo>
                    <a:lnTo>
                      <a:pt x="397" y="273"/>
                    </a:lnTo>
                    <a:lnTo>
                      <a:pt x="399" y="277"/>
                    </a:lnTo>
                    <a:lnTo>
                      <a:pt x="402" y="278"/>
                    </a:lnTo>
                    <a:lnTo>
                      <a:pt x="406" y="278"/>
                    </a:lnTo>
                    <a:lnTo>
                      <a:pt x="416" y="270"/>
                    </a:lnTo>
                    <a:lnTo>
                      <a:pt x="418" y="268"/>
                    </a:lnTo>
                    <a:lnTo>
                      <a:pt x="423" y="266"/>
                    </a:lnTo>
                    <a:lnTo>
                      <a:pt x="431" y="266"/>
                    </a:lnTo>
                    <a:lnTo>
                      <a:pt x="436" y="267"/>
                    </a:lnTo>
                    <a:lnTo>
                      <a:pt x="437" y="267"/>
                    </a:lnTo>
                    <a:lnTo>
                      <a:pt x="440" y="270"/>
                    </a:lnTo>
                    <a:lnTo>
                      <a:pt x="440" y="271"/>
                    </a:lnTo>
                    <a:lnTo>
                      <a:pt x="441" y="270"/>
                    </a:lnTo>
                    <a:lnTo>
                      <a:pt x="444" y="268"/>
                    </a:lnTo>
                    <a:lnTo>
                      <a:pt x="445" y="268"/>
                    </a:lnTo>
                    <a:lnTo>
                      <a:pt x="450" y="264"/>
                    </a:lnTo>
                    <a:lnTo>
                      <a:pt x="451" y="261"/>
                    </a:lnTo>
                    <a:lnTo>
                      <a:pt x="458" y="259"/>
                    </a:lnTo>
                    <a:lnTo>
                      <a:pt x="462" y="259"/>
                    </a:lnTo>
                    <a:lnTo>
                      <a:pt x="468" y="261"/>
                    </a:lnTo>
                    <a:lnTo>
                      <a:pt x="481" y="264"/>
                    </a:lnTo>
                    <a:lnTo>
                      <a:pt x="483" y="275"/>
                    </a:lnTo>
                    <a:lnTo>
                      <a:pt x="483" y="278"/>
                    </a:lnTo>
                    <a:lnTo>
                      <a:pt x="493" y="282"/>
                    </a:lnTo>
                    <a:lnTo>
                      <a:pt x="497" y="285"/>
                    </a:lnTo>
                    <a:lnTo>
                      <a:pt x="503" y="285"/>
                    </a:lnTo>
                    <a:lnTo>
                      <a:pt x="504" y="287"/>
                    </a:lnTo>
                    <a:lnTo>
                      <a:pt x="512" y="299"/>
                    </a:lnTo>
                    <a:lnTo>
                      <a:pt x="512" y="309"/>
                    </a:lnTo>
                    <a:lnTo>
                      <a:pt x="518" y="312"/>
                    </a:lnTo>
                    <a:lnTo>
                      <a:pt x="521" y="309"/>
                    </a:lnTo>
                    <a:lnTo>
                      <a:pt x="524" y="308"/>
                    </a:lnTo>
                    <a:lnTo>
                      <a:pt x="534" y="308"/>
                    </a:lnTo>
                    <a:lnTo>
                      <a:pt x="532" y="312"/>
                    </a:lnTo>
                    <a:lnTo>
                      <a:pt x="534" y="309"/>
                    </a:lnTo>
                    <a:lnTo>
                      <a:pt x="538" y="298"/>
                    </a:lnTo>
                    <a:lnTo>
                      <a:pt x="541" y="294"/>
                    </a:lnTo>
                    <a:lnTo>
                      <a:pt x="542" y="291"/>
                    </a:lnTo>
                    <a:lnTo>
                      <a:pt x="549" y="288"/>
                    </a:lnTo>
                    <a:lnTo>
                      <a:pt x="553" y="288"/>
                    </a:lnTo>
                    <a:lnTo>
                      <a:pt x="572" y="281"/>
                    </a:lnTo>
                    <a:lnTo>
                      <a:pt x="574" y="280"/>
                    </a:lnTo>
                    <a:lnTo>
                      <a:pt x="570" y="274"/>
                    </a:lnTo>
                    <a:lnTo>
                      <a:pt x="579" y="266"/>
                    </a:lnTo>
                    <a:lnTo>
                      <a:pt x="579" y="263"/>
                    </a:lnTo>
                    <a:lnTo>
                      <a:pt x="587" y="249"/>
                    </a:lnTo>
                    <a:lnTo>
                      <a:pt x="596" y="235"/>
                    </a:lnTo>
                    <a:lnTo>
                      <a:pt x="605" y="220"/>
                    </a:lnTo>
                    <a:lnTo>
                      <a:pt x="605" y="215"/>
                    </a:lnTo>
                    <a:lnTo>
                      <a:pt x="608" y="215"/>
                    </a:lnTo>
                    <a:lnTo>
                      <a:pt x="609" y="217"/>
                    </a:lnTo>
                    <a:lnTo>
                      <a:pt x="609" y="221"/>
                    </a:lnTo>
                    <a:lnTo>
                      <a:pt x="610" y="222"/>
                    </a:lnTo>
                    <a:lnTo>
                      <a:pt x="616" y="225"/>
                    </a:lnTo>
                    <a:lnTo>
                      <a:pt x="617" y="227"/>
                    </a:lnTo>
                    <a:lnTo>
                      <a:pt x="620" y="227"/>
                    </a:lnTo>
                    <a:lnTo>
                      <a:pt x="622" y="225"/>
                    </a:lnTo>
                    <a:lnTo>
                      <a:pt x="623" y="225"/>
                    </a:lnTo>
                    <a:lnTo>
                      <a:pt x="630" y="220"/>
                    </a:lnTo>
                    <a:lnTo>
                      <a:pt x="631" y="220"/>
                    </a:lnTo>
                    <a:lnTo>
                      <a:pt x="635" y="217"/>
                    </a:lnTo>
                    <a:lnTo>
                      <a:pt x="637" y="217"/>
                    </a:lnTo>
                    <a:lnTo>
                      <a:pt x="640" y="220"/>
                    </a:lnTo>
                    <a:lnTo>
                      <a:pt x="647" y="220"/>
                    </a:lnTo>
                    <a:lnTo>
                      <a:pt x="651" y="215"/>
                    </a:lnTo>
                    <a:lnTo>
                      <a:pt x="651" y="214"/>
                    </a:lnTo>
                    <a:lnTo>
                      <a:pt x="652" y="213"/>
                    </a:lnTo>
                    <a:lnTo>
                      <a:pt x="652" y="196"/>
                    </a:lnTo>
                    <a:lnTo>
                      <a:pt x="655" y="193"/>
                    </a:lnTo>
                    <a:lnTo>
                      <a:pt x="661" y="179"/>
                    </a:lnTo>
                    <a:lnTo>
                      <a:pt x="665" y="174"/>
                    </a:lnTo>
                    <a:lnTo>
                      <a:pt x="666" y="174"/>
                    </a:lnTo>
                    <a:lnTo>
                      <a:pt x="666" y="172"/>
                    </a:lnTo>
                    <a:lnTo>
                      <a:pt x="665" y="172"/>
                    </a:lnTo>
                    <a:lnTo>
                      <a:pt x="638" y="164"/>
                    </a:lnTo>
                    <a:lnTo>
                      <a:pt x="617" y="153"/>
                    </a:lnTo>
                    <a:lnTo>
                      <a:pt x="615" y="150"/>
                    </a:lnTo>
                    <a:lnTo>
                      <a:pt x="610" y="150"/>
                    </a:lnTo>
                    <a:lnTo>
                      <a:pt x="606" y="155"/>
                    </a:lnTo>
                    <a:lnTo>
                      <a:pt x="606" y="158"/>
                    </a:lnTo>
                    <a:lnTo>
                      <a:pt x="603" y="175"/>
                    </a:lnTo>
                    <a:lnTo>
                      <a:pt x="601" y="176"/>
                    </a:lnTo>
                    <a:lnTo>
                      <a:pt x="599" y="178"/>
                    </a:lnTo>
                    <a:lnTo>
                      <a:pt x="596" y="178"/>
                    </a:lnTo>
                    <a:lnTo>
                      <a:pt x="595" y="176"/>
                    </a:lnTo>
                    <a:lnTo>
                      <a:pt x="587" y="176"/>
                    </a:lnTo>
                    <a:lnTo>
                      <a:pt x="584" y="179"/>
                    </a:lnTo>
                    <a:lnTo>
                      <a:pt x="584" y="182"/>
                    </a:lnTo>
                    <a:lnTo>
                      <a:pt x="581" y="179"/>
                    </a:lnTo>
                    <a:lnTo>
                      <a:pt x="579" y="179"/>
                    </a:lnTo>
                    <a:lnTo>
                      <a:pt x="579" y="182"/>
                    </a:lnTo>
                    <a:lnTo>
                      <a:pt x="575" y="186"/>
                    </a:lnTo>
                    <a:lnTo>
                      <a:pt x="575" y="187"/>
                    </a:lnTo>
                    <a:lnTo>
                      <a:pt x="571" y="183"/>
                    </a:lnTo>
                    <a:lnTo>
                      <a:pt x="564" y="164"/>
                    </a:lnTo>
                    <a:lnTo>
                      <a:pt x="563" y="161"/>
                    </a:lnTo>
                    <a:lnTo>
                      <a:pt x="563" y="151"/>
                    </a:lnTo>
                    <a:lnTo>
                      <a:pt x="575" y="129"/>
                    </a:lnTo>
                    <a:lnTo>
                      <a:pt x="589" y="115"/>
                    </a:lnTo>
                    <a:lnTo>
                      <a:pt x="594" y="111"/>
                    </a:lnTo>
                    <a:lnTo>
                      <a:pt x="594" y="109"/>
                    </a:lnTo>
                    <a:lnTo>
                      <a:pt x="592" y="108"/>
                    </a:lnTo>
                    <a:lnTo>
                      <a:pt x="588" y="102"/>
                    </a:lnTo>
                    <a:lnTo>
                      <a:pt x="578" y="93"/>
                    </a:lnTo>
                    <a:lnTo>
                      <a:pt x="577" y="93"/>
                    </a:lnTo>
                    <a:lnTo>
                      <a:pt x="561" y="76"/>
                    </a:lnTo>
                    <a:lnTo>
                      <a:pt x="539" y="62"/>
                    </a:lnTo>
                    <a:lnTo>
                      <a:pt x="538" y="62"/>
                    </a:lnTo>
                    <a:lnTo>
                      <a:pt x="536" y="60"/>
                    </a:lnTo>
                    <a:lnTo>
                      <a:pt x="534" y="55"/>
                    </a:lnTo>
                    <a:lnTo>
                      <a:pt x="531" y="55"/>
                    </a:lnTo>
                    <a:lnTo>
                      <a:pt x="532" y="53"/>
                    </a:lnTo>
                    <a:lnTo>
                      <a:pt x="532" y="4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54" name="Freeform 282">
                <a:extLst>
                  <a:ext uri="{FF2B5EF4-FFF2-40B4-BE49-F238E27FC236}">
                    <a16:creationId xmlns:a16="http://schemas.microsoft.com/office/drawing/2014/main" id="{37038EB9-5540-1008-0618-7E0F36D694C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843" y="674"/>
                <a:ext cx="66" cy="96"/>
              </a:xfrm>
              <a:custGeom>
                <a:avLst/>
                <a:gdLst>
                  <a:gd name="T0" fmla="*/ 86 w 264"/>
                  <a:gd name="T1" fmla="*/ 41 h 385"/>
                  <a:gd name="T2" fmla="*/ 60 w 264"/>
                  <a:gd name="T3" fmla="*/ 89 h 385"/>
                  <a:gd name="T4" fmla="*/ 53 w 264"/>
                  <a:gd name="T5" fmla="*/ 107 h 385"/>
                  <a:gd name="T6" fmla="*/ 22 w 264"/>
                  <a:gd name="T7" fmla="*/ 120 h 385"/>
                  <a:gd name="T8" fmla="*/ 9 w 264"/>
                  <a:gd name="T9" fmla="*/ 152 h 385"/>
                  <a:gd name="T10" fmla="*/ 13 w 264"/>
                  <a:gd name="T11" fmla="*/ 181 h 385"/>
                  <a:gd name="T12" fmla="*/ 22 w 264"/>
                  <a:gd name="T13" fmla="*/ 201 h 385"/>
                  <a:gd name="T14" fmla="*/ 13 w 264"/>
                  <a:gd name="T15" fmla="*/ 209 h 385"/>
                  <a:gd name="T16" fmla="*/ 2 w 264"/>
                  <a:gd name="T17" fmla="*/ 214 h 385"/>
                  <a:gd name="T18" fmla="*/ 5 w 264"/>
                  <a:gd name="T19" fmla="*/ 230 h 385"/>
                  <a:gd name="T20" fmla="*/ 46 w 264"/>
                  <a:gd name="T21" fmla="*/ 266 h 385"/>
                  <a:gd name="T22" fmla="*/ 36 w 264"/>
                  <a:gd name="T23" fmla="*/ 324 h 385"/>
                  <a:gd name="T24" fmla="*/ 46 w 264"/>
                  <a:gd name="T25" fmla="*/ 335 h 385"/>
                  <a:gd name="T26" fmla="*/ 52 w 264"/>
                  <a:gd name="T27" fmla="*/ 346 h 385"/>
                  <a:gd name="T28" fmla="*/ 56 w 264"/>
                  <a:gd name="T29" fmla="*/ 358 h 385"/>
                  <a:gd name="T30" fmla="*/ 70 w 264"/>
                  <a:gd name="T31" fmla="*/ 364 h 385"/>
                  <a:gd name="T32" fmla="*/ 101 w 264"/>
                  <a:gd name="T33" fmla="*/ 370 h 385"/>
                  <a:gd name="T34" fmla="*/ 116 w 264"/>
                  <a:gd name="T35" fmla="*/ 372 h 385"/>
                  <a:gd name="T36" fmla="*/ 125 w 264"/>
                  <a:gd name="T37" fmla="*/ 382 h 385"/>
                  <a:gd name="T38" fmla="*/ 147 w 264"/>
                  <a:gd name="T39" fmla="*/ 384 h 385"/>
                  <a:gd name="T40" fmla="*/ 157 w 264"/>
                  <a:gd name="T41" fmla="*/ 372 h 385"/>
                  <a:gd name="T42" fmla="*/ 199 w 264"/>
                  <a:gd name="T43" fmla="*/ 336 h 385"/>
                  <a:gd name="T44" fmla="*/ 206 w 264"/>
                  <a:gd name="T45" fmla="*/ 339 h 385"/>
                  <a:gd name="T46" fmla="*/ 216 w 264"/>
                  <a:gd name="T47" fmla="*/ 346 h 385"/>
                  <a:gd name="T48" fmla="*/ 227 w 264"/>
                  <a:gd name="T49" fmla="*/ 365 h 385"/>
                  <a:gd name="T50" fmla="*/ 243 w 264"/>
                  <a:gd name="T51" fmla="*/ 357 h 385"/>
                  <a:gd name="T52" fmla="*/ 242 w 264"/>
                  <a:gd name="T53" fmla="*/ 343 h 385"/>
                  <a:gd name="T54" fmla="*/ 259 w 264"/>
                  <a:gd name="T55" fmla="*/ 307 h 385"/>
                  <a:gd name="T56" fmla="*/ 264 w 264"/>
                  <a:gd name="T57" fmla="*/ 304 h 385"/>
                  <a:gd name="T58" fmla="*/ 256 w 264"/>
                  <a:gd name="T59" fmla="*/ 301 h 385"/>
                  <a:gd name="T60" fmla="*/ 238 w 264"/>
                  <a:gd name="T61" fmla="*/ 295 h 385"/>
                  <a:gd name="T62" fmla="*/ 246 w 264"/>
                  <a:gd name="T63" fmla="*/ 273 h 385"/>
                  <a:gd name="T64" fmla="*/ 242 w 264"/>
                  <a:gd name="T65" fmla="*/ 248 h 385"/>
                  <a:gd name="T66" fmla="*/ 248 w 264"/>
                  <a:gd name="T67" fmla="*/ 237 h 385"/>
                  <a:gd name="T68" fmla="*/ 257 w 264"/>
                  <a:gd name="T69" fmla="*/ 217 h 385"/>
                  <a:gd name="T70" fmla="*/ 245 w 264"/>
                  <a:gd name="T71" fmla="*/ 212 h 385"/>
                  <a:gd name="T72" fmla="*/ 223 w 264"/>
                  <a:gd name="T73" fmla="*/ 184 h 385"/>
                  <a:gd name="T74" fmla="*/ 225 w 264"/>
                  <a:gd name="T75" fmla="*/ 170 h 385"/>
                  <a:gd name="T76" fmla="*/ 235 w 264"/>
                  <a:gd name="T77" fmla="*/ 138 h 385"/>
                  <a:gd name="T78" fmla="*/ 207 w 264"/>
                  <a:gd name="T79" fmla="*/ 117 h 385"/>
                  <a:gd name="T80" fmla="*/ 220 w 264"/>
                  <a:gd name="T81" fmla="*/ 92 h 385"/>
                  <a:gd name="T82" fmla="*/ 195 w 264"/>
                  <a:gd name="T83" fmla="*/ 61 h 385"/>
                  <a:gd name="T84" fmla="*/ 189 w 264"/>
                  <a:gd name="T85" fmla="*/ 36 h 385"/>
                  <a:gd name="T86" fmla="*/ 147 w 264"/>
                  <a:gd name="T87" fmla="*/ 0 h 385"/>
                  <a:gd name="T88" fmla="*/ 133 w 264"/>
                  <a:gd name="T89" fmla="*/ 22 h 385"/>
                  <a:gd name="T90" fmla="*/ 128 w 264"/>
                  <a:gd name="T91" fmla="*/ 46 h 385"/>
                  <a:gd name="T92" fmla="*/ 112 w 264"/>
                  <a:gd name="T93" fmla="*/ 46 h 385"/>
                  <a:gd name="T94" fmla="*/ 101 w 264"/>
                  <a:gd name="T95" fmla="*/ 53 h 385"/>
                  <a:gd name="T96" fmla="*/ 90 w 264"/>
                  <a:gd name="T97" fmla="*/ 47 h 385"/>
                  <a:gd name="T98" fmla="*/ 209 w 264"/>
                  <a:gd name="T99" fmla="*/ 202 h 385"/>
                  <a:gd name="T100" fmla="*/ 230 w 264"/>
                  <a:gd name="T101" fmla="*/ 220 h 385"/>
                  <a:gd name="T102" fmla="*/ 246 w 264"/>
                  <a:gd name="T103" fmla="*/ 233 h 385"/>
                  <a:gd name="T104" fmla="*/ 228 w 264"/>
                  <a:gd name="T105" fmla="*/ 231 h 385"/>
                  <a:gd name="T106" fmla="*/ 220 w 264"/>
                  <a:gd name="T107" fmla="*/ 235 h 385"/>
                  <a:gd name="T108" fmla="*/ 192 w 264"/>
                  <a:gd name="T109" fmla="*/ 234 h 3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64" h="385">
                    <a:moveTo>
                      <a:pt x="90" y="47"/>
                    </a:moveTo>
                    <a:lnTo>
                      <a:pt x="90" y="43"/>
                    </a:lnTo>
                    <a:lnTo>
                      <a:pt x="89" y="41"/>
                    </a:lnTo>
                    <a:lnTo>
                      <a:pt x="86" y="41"/>
                    </a:lnTo>
                    <a:lnTo>
                      <a:pt x="86" y="46"/>
                    </a:lnTo>
                    <a:lnTo>
                      <a:pt x="77" y="61"/>
                    </a:lnTo>
                    <a:lnTo>
                      <a:pt x="68" y="75"/>
                    </a:lnTo>
                    <a:lnTo>
                      <a:pt x="60" y="89"/>
                    </a:lnTo>
                    <a:lnTo>
                      <a:pt x="60" y="92"/>
                    </a:lnTo>
                    <a:lnTo>
                      <a:pt x="51" y="100"/>
                    </a:lnTo>
                    <a:lnTo>
                      <a:pt x="55" y="106"/>
                    </a:lnTo>
                    <a:lnTo>
                      <a:pt x="53" y="107"/>
                    </a:lnTo>
                    <a:lnTo>
                      <a:pt x="34" y="114"/>
                    </a:lnTo>
                    <a:lnTo>
                      <a:pt x="30" y="114"/>
                    </a:lnTo>
                    <a:lnTo>
                      <a:pt x="23" y="117"/>
                    </a:lnTo>
                    <a:lnTo>
                      <a:pt x="22" y="120"/>
                    </a:lnTo>
                    <a:lnTo>
                      <a:pt x="19" y="124"/>
                    </a:lnTo>
                    <a:lnTo>
                      <a:pt x="15" y="135"/>
                    </a:lnTo>
                    <a:lnTo>
                      <a:pt x="10" y="145"/>
                    </a:lnTo>
                    <a:lnTo>
                      <a:pt x="9" y="152"/>
                    </a:lnTo>
                    <a:lnTo>
                      <a:pt x="12" y="161"/>
                    </a:lnTo>
                    <a:lnTo>
                      <a:pt x="12" y="168"/>
                    </a:lnTo>
                    <a:lnTo>
                      <a:pt x="13" y="175"/>
                    </a:lnTo>
                    <a:lnTo>
                      <a:pt x="13" y="181"/>
                    </a:lnTo>
                    <a:lnTo>
                      <a:pt x="15" y="184"/>
                    </a:lnTo>
                    <a:lnTo>
                      <a:pt x="15" y="190"/>
                    </a:lnTo>
                    <a:lnTo>
                      <a:pt x="17" y="195"/>
                    </a:lnTo>
                    <a:lnTo>
                      <a:pt x="22" y="201"/>
                    </a:lnTo>
                    <a:lnTo>
                      <a:pt x="20" y="201"/>
                    </a:lnTo>
                    <a:lnTo>
                      <a:pt x="20" y="202"/>
                    </a:lnTo>
                    <a:lnTo>
                      <a:pt x="19" y="205"/>
                    </a:lnTo>
                    <a:lnTo>
                      <a:pt x="13" y="209"/>
                    </a:lnTo>
                    <a:lnTo>
                      <a:pt x="10" y="212"/>
                    </a:lnTo>
                    <a:lnTo>
                      <a:pt x="8" y="212"/>
                    </a:lnTo>
                    <a:lnTo>
                      <a:pt x="6" y="213"/>
                    </a:lnTo>
                    <a:lnTo>
                      <a:pt x="2" y="214"/>
                    </a:lnTo>
                    <a:lnTo>
                      <a:pt x="0" y="216"/>
                    </a:lnTo>
                    <a:lnTo>
                      <a:pt x="3" y="221"/>
                    </a:lnTo>
                    <a:lnTo>
                      <a:pt x="5" y="226"/>
                    </a:lnTo>
                    <a:lnTo>
                      <a:pt x="5" y="230"/>
                    </a:lnTo>
                    <a:lnTo>
                      <a:pt x="15" y="243"/>
                    </a:lnTo>
                    <a:lnTo>
                      <a:pt x="45" y="264"/>
                    </a:lnTo>
                    <a:lnTo>
                      <a:pt x="48" y="266"/>
                    </a:lnTo>
                    <a:lnTo>
                      <a:pt x="46" y="266"/>
                    </a:lnTo>
                    <a:lnTo>
                      <a:pt x="41" y="281"/>
                    </a:lnTo>
                    <a:lnTo>
                      <a:pt x="44" y="288"/>
                    </a:lnTo>
                    <a:lnTo>
                      <a:pt x="44" y="293"/>
                    </a:lnTo>
                    <a:lnTo>
                      <a:pt x="36" y="324"/>
                    </a:lnTo>
                    <a:lnTo>
                      <a:pt x="48" y="326"/>
                    </a:lnTo>
                    <a:lnTo>
                      <a:pt x="49" y="328"/>
                    </a:lnTo>
                    <a:lnTo>
                      <a:pt x="48" y="329"/>
                    </a:lnTo>
                    <a:lnTo>
                      <a:pt x="46" y="335"/>
                    </a:lnTo>
                    <a:lnTo>
                      <a:pt x="46" y="338"/>
                    </a:lnTo>
                    <a:lnTo>
                      <a:pt x="48" y="338"/>
                    </a:lnTo>
                    <a:lnTo>
                      <a:pt x="51" y="340"/>
                    </a:lnTo>
                    <a:lnTo>
                      <a:pt x="52" y="346"/>
                    </a:lnTo>
                    <a:lnTo>
                      <a:pt x="53" y="346"/>
                    </a:lnTo>
                    <a:lnTo>
                      <a:pt x="53" y="348"/>
                    </a:lnTo>
                    <a:lnTo>
                      <a:pt x="56" y="357"/>
                    </a:lnTo>
                    <a:lnTo>
                      <a:pt x="56" y="358"/>
                    </a:lnTo>
                    <a:lnTo>
                      <a:pt x="58" y="360"/>
                    </a:lnTo>
                    <a:lnTo>
                      <a:pt x="58" y="361"/>
                    </a:lnTo>
                    <a:lnTo>
                      <a:pt x="63" y="364"/>
                    </a:lnTo>
                    <a:lnTo>
                      <a:pt x="70" y="364"/>
                    </a:lnTo>
                    <a:lnTo>
                      <a:pt x="75" y="368"/>
                    </a:lnTo>
                    <a:lnTo>
                      <a:pt x="77" y="368"/>
                    </a:lnTo>
                    <a:lnTo>
                      <a:pt x="86" y="370"/>
                    </a:lnTo>
                    <a:lnTo>
                      <a:pt x="101" y="370"/>
                    </a:lnTo>
                    <a:lnTo>
                      <a:pt x="101" y="371"/>
                    </a:lnTo>
                    <a:lnTo>
                      <a:pt x="113" y="368"/>
                    </a:lnTo>
                    <a:lnTo>
                      <a:pt x="115" y="368"/>
                    </a:lnTo>
                    <a:lnTo>
                      <a:pt x="116" y="372"/>
                    </a:lnTo>
                    <a:lnTo>
                      <a:pt x="121" y="381"/>
                    </a:lnTo>
                    <a:lnTo>
                      <a:pt x="122" y="381"/>
                    </a:lnTo>
                    <a:lnTo>
                      <a:pt x="123" y="382"/>
                    </a:lnTo>
                    <a:lnTo>
                      <a:pt x="125" y="382"/>
                    </a:lnTo>
                    <a:lnTo>
                      <a:pt x="139" y="385"/>
                    </a:lnTo>
                    <a:lnTo>
                      <a:pt x="140" y="385"/>
                    </a:lnTo>
                    <a:lnTo>
                      <a:pt x="143" y="384"/>
                    </a:lnTo>
                    <a:lnTo>
                      <a:pt x="147" y="384"/>
                    </a:lnTo>
                    <a:lnTo>
                      <a:pt x="151" y="382"/>
                    </a:lnTo>
                    <a:lnTo>
                      <a:pt x="151" y="379"/>
                    </a:lnTo>
                    <a:lnTo>
                      <a:pt x="153" y="378"/>
                    </a:lnTo>
                    <a:lnTo>
                      <a:pt x="157" y="372"/>
                    </a:lnTo>
                    <a:lnTo>
                      <a:pt x="161" y="370"/>
                    </a:lnTo>
                    <a:lnTo>
                      <a:pt x="168" y="363"/>
                    </a:lnTo>
                    <a:lnTo>
                      <a:pt x="185" y="351"/>
                    </a:lnTo>
                    <a:lnTo>
                      <a:pt x="199" y="336"/>
                    </a:lnTo>
                    <a:lnTo>
                      <a:pt x="200" y="336"/>
                    </a:lnTo>
                    <a:lnTo>
                      <a:pt x="203" y="338"/>
                    </a:lnTo>
                    <a:lnTo>
                      <a:pt x="204" y="339"/>
                    </a:lnTo>
                    <a:lnTo>
                      <a:pt x="206" y="339"/>
                    </a:lnTo>
                    <a:lnTo>
                      <a:pt x="209" y="343"/>
                    </a:lnTo>
                    <a:lnTo>
                      <a:pt x="213" y="344"/>
                    </a:lnTo>
                    <a:lnTo>
                      <a:pt x="214" y="346"/>
                    </a:lnTo>
                    <a:lnTo>
                      <a:pt x="216" y="346"/>
                    </a:lnTo>
                    <a:lnTo>
                      <a:pt x="224" y="361"/>
                    </a:lnTo>
                    <a:lnTo>
                      <a:pt x="224" y="364"/>
                    </a:lnTo>
                    <a:lnTo>
                      <a:pt x="225" y="364"/>
                    </a:lnTo>
                    <a:lnTo>
                      <a:pt x="227" y="365"/>
                    </a:lnTo>
                    <a:lnTo>
                      <a:pt x="230" y="364"/>
                    </a:lnTo>
                    <a:lnTo>
                      <a:pt x="234" y="363"/>
                    </a:lnTo>
                    <a:lnTo>
                      <a:pt x="237" y="363"/>
                    </a:lnTo>
                    <a:lnTo>
                      <a:pt x="243" y="357"/>
                    </a:lnTo>
                    <a:lnTo>
                      <a:pt x="248" y="348"/>
                    </a:lnTo>
                    <a:lnTo>
                      <a:pt x="245" y="347"/>
                    </a:lnTo>
                    <a:lnTo>
                      <a:pt x="243" y="344"/>
                    </a:lnTo>
                    <a:lnTo>
                      <a:pt x="242" y="343"/>
                    </a:lnTo>
                    <a:lnTo>
                      <a:pt x="242" y="339"/>
                    </a:lnTo>
                    <a:lnTo>
                      <a:pt x="249" y="335"/>
                    </a:lnTo>
                    <a:lnTo>
                      <a:pt x="256" y="319"/>
                    </a:lnTo>
                    <a:lnTo>
                      <a:pt x="259" y="307"/>
                    </a:lnTo>
                    <a:lnTo>
                      <a:pt x="260" y="305"/>
                    </a:lnTo>
                    <a:lnTo>
                      <a:pt x="262" y="305"/>
                    </a:lnTo>
                    <a:lnTo>
                      <a:pt x="263" y="304"/>
                    </a:lnTo>
                    <a:lnTo>
                      <a:pt x="264" y="304"/>
                    </a:lnTo>
                    <a:lnTo>
                      <a:pt x="263" y="301"/>
                    </a:lnTo>
                    <a:lnTo>
                      <a:pt x="259" y="300"/>
                    </a:lnTo>
                    <a:lnTo>
                      <a:pt x="257" y="300"/>
                    </a:lnTo>
                    <a:lnTo>
                      <a:pt x="256" y="301"/>
                    </a:lnTo>
                    <a:lnTo>
                      <a:pt x="255" y="301"/>
                    </a:lnTo>
                    <a:lnTo>
                      <a:pt x="253" y="300"/>
                    </a:lnTo>
                    <a:lnTo>
                      <a:pt x="245" y="298"/>
                    </a:lnTo>
                    <a:lnTo>
                      <a:pt x="238" y="295"/>
                    </a:lnTo>
                    <a:lnTo>
                      <a:pt x="235" y="293"/>
                    </a:lnTo>
                    <a:lnTo>
                      <a:pt x="242" y="283"/>
                    </a:lnTo>
                    <a:lnTo>
                      <a:pt x="246" y="277"/>
                    </a:lnTo>
                    <a:lnTo>
                      <a:pt x="246" y="273"/>
                    </a:lnTo>
                    <a:lnTo>
                      <a:pt x="238" y="259"/>
                    </a:lnTo>
                    <a:lnTo>
                      <a:pt x="237" y="258"/>
                    </a:lnTo>
                    <a:lnTo>
                      <a:pt x="238" y="257"/>
                    </a:lnTo>
                    <a:lnTo>
                      <a:pt x="242" y="248"/>
                    </a:lnTo>
                    <a:lnTo>
                      <a:pt x="237" y="240"/>
                    </a:lnTo>
                    <a:lnTo>
                      <a:pt x="235" y="240"/>
                    </a:lnTo>
                    <a:lnTo>
                      <a:pt x="242" y="237"/>
                    </a:lnTo>
                    <a:lnTo>
                      <a:pt x="248" y="237"/>
                    </a:lnTo>
                    <a:lnTo>
                      <a:pt x="249" y="238"/>
                    </a:lnTo>
                    <a:lnTo>
                      <a:pt x="249" y="237"/>
                    </a:lnTo>
                    <a:lnTo>
                      <a:pt x="257" y="219"/>
                    </a:lnTo>
                    <a:lnTo>
                      <a:pt x="257" y="217"/>
                    </a:lnTo>
                    <a:lnTo>
                      <a:pt x="256" y="216"/>
                    </a:lnTo>
                    <a:lnTo>
                      <a:pt x="250" y="213"/>
                    </a:lnTo>
                    <a:lnTo>
                      <a:pt x="245" y="213"/>
                    </a:lnTo>
                    <a:lnTo>
                      <a:pt x="245" y="212"/>
                    </a:lnTo>
                    <a:lnTo>
                      <a:pt x="243" y="212"/>
                    </a:lnTo>
                    <a:lnTo>
                      <a:pt x="235" y="197"/>
                    </a:lnTo>
                    <a:lnTo>
                      <a:pt x="225" y="185"/>
                    </a:lnTo>
                    <a:lnTo>
                      <a:pt x="223" y="184"/>
                    </a:lnTo>
                    <a:lnTo>
                      <a:pt x="216" y="177"/>
                    </a:lnTo>
                    <a:lnTo>
                      <a:pt x="216" y="175"/>
                    </a:lnTo>
                    <a:lnTo>
                      <a:pt x="217" y="174"/>
                    </a:lnTo>
                    <a:lnTo>
                      <a:pt x="225" y="170"/>
                    </a:lnTo>
                    <a:lnTo>
                      <a:pt x="234" y="161"/>
                    </a:lnTo>
                    <a:lnTo>
                      <a:pt x="237" y="156"/>
                    </a:lnTo>
                    <a:lnTo>
                      <a:pt x="235" y="143"/>
                    </a:lnTo>
                    <a:lnTo>
                      <a:pt x="235" y="138"/>
                    </a:lnTo>
                    <a:lnTo>
                      <a:pt x="221" y="127"/>
                    </a:lnTo>
                    <a:lnTo>
                      <a:pt x="217" y="122"/>
                    </a:lnTo>
                    <a:lnTo>
                      <a:pt x="209" y="117"/>
                    </a:lnTo>
                    <a:lnTo>
                      <a:pt x="207" y="117"/>
                    </a:lnTo>
                    <a:lnTo>
                      <a:pt x="206" y="114"/>
                    </a:lnTo>
                    <a:lnTo>
                      <a:pt x="207" y="114"/>
                    </a:lnTo>
                    <a:lnTo>
                      <a:pt x="216" y="104"/>
                    </a:lnTo>
                    <a:lnTo>
                      <a:pt x="220" y="92"/>
                    </a:lnTo>
                    <a:lnTo>
                      <a:pt x="218" y="87"/>
                    </a:lnTo>
                    <a:lnTo>
                      <a:pt x="209" y="87"/>
                    </a:lnTo>
                    <a:lnTo>
                      <a:pt x="202" y="83"/>
                    </a:lnTo>
                    <a:lnTo>
                      <a:pt x="195" y="61"/>
                    </a:lnTo>
                    <a:lnTo>
                      <a:pt x="195" y="60"/>
                    </a:lnTo>
                    <a:lnTo>
                      <a:pt x="192" y="54"/>
                    </a:lnTo>
                    <a:lnTo>
                      <a:pt x="192" y="41"/>
                    </a:lnTo>
                    <a:lnTo>
                      <a:pt x="189" y="36"/>
                    </a:lnTo>
                    <a:lnTo>
                      <a:pt x="189" y="34"/>
                    </a:lnTo>
                    <a:lnTo>
                      <a:pt x="188" y="34"/>
                    </a:lnTo>
                    <a:lnTo>
                      <a:pt x="153" y="2"/>
                    </a:lnTo>
                    <a:lnTo>
                      <a:pt x="147" y="0"/>
                    </a:lnTo>
                    <a:lnTo>
                      <a:pt x="146" y="0"/>
                    </a:lnTo>
                    <a:lnTo>
                      <a:pt x="142" y="5"/>
                    </a:lnTo>
                    <a:lnTo>
                      <a:pt x="136" y="19"/>
                    </a:lnTo>
                    <a:lnTo>
                      <a:pt x="133" y="22"/>
                    </a:lnTo>
                    <a:lnTo>
                      <a:pt x="133" y="39"/>
                    </a:lnTo>
                    <a:lnTo>
                      <a:pt x="132" y="40"/>
                    </a:lnTo>
                    <a:lnTo>
                      <a:pt x="132" y="41"/>
                    </a:lnTo>
                    <a:lnTo>
                      <a:pt x="128" y="46"/>
                    </a:lnTo>
                    <a:lnTo>
                      <a:pt x="121" y="46"/>
                    </a:lnTo>
                    <a:lnTo>
                      <a:pt x="118" y="43"/>
                    </a:lnTo>
                    <a:lnTo>
                      <a:pt x="116" y="43"/>
                    </a:lnTo>
                    <a:lnTo>
                      <a:pt x="112" y="46"/>
                    </a:lnTo>
                    <a:lnTo>
                      <a:pt x="111" y="46"/>
                    </a:lnTo>
                    <a:lnTo>
                      <a:pt x="104" y="51"/>
                    </a:lnTo>
                    <a:lnTo>
                      <a:pt x="103" y="51"/>
                    </a:lnTo>
                    <a:lnTo>
                      <a:pt x="101" y="53"/>
                    </a:lnTo>
                    <a:lnTo>
                      <a:pt x="98" y="53"/>
                    </a:lnTo>
                    <a:lnTo>
                      <a:pt x="97" y="51"/>
                    </a:lnTo>
                    <a:lnTo>
                      <a:pt x="91" y="48"/>
                    </a:lnTo>
                    <a:lnTo>
                      <a:pt x="90" y="47"/>
                    </a:lnTo>
                    <a:close/>
                    <a:moveTo>
                      <a:pt x="193" y="233"/>
                    </a:moveTo>
                    <a:lnTo>
                      <a:pt x="197" y="230"/>
                    </a:lnTo>
                    <a:lnTo>
                      <a:pt x="209" y="204"/>
                    </a:lnTo>
                    <a:lnTo>
                      <a:pt x="209" y="202"/>
                    </a:lnTo>
                    <a:lnTo>
                      <a:pt x="210" y="201"/>
                    </a:lnTo>
                    <a:lnTo>
                      <a:pt x="223" y="214"/>
                    </a:lnTo>
                    <a:lnTo>
                      <a:pt x="225" y="219"/>
                    </a:lnTo>
                    <a:lnTo>
                      <a:pt x="230" y="220"/>
                    </a:lnTo>
                    <a:lnTo>
                      <a:pt x="232" y="223"/>
                    </a:lnTo>
                    <a:lnTo>
                      <a:pt x="237" y="224"/>
                    </a:lnTo>
                    <a:lnTo>
                      <a:pt x="245" y="230"/>
                    </a:lnTo>
                    <a:lnTo>
                      <a:pt x="246" y="233"/>
                    </a:lnTo>
                    <a:lnTo>
                      <a:pt x="246" y="234"/>
                    </a:lnTo>
                    <a:lnTo>
                      <a:pt x="238" y="230"/>
                    </a:lnTo>
                    <a:lnTo>
                      <a:pt x="231" y="228"/>
                    </a:lnTo>
                    <a:lnTo>
                      <a:pt x="228" y="231"/>
                    </a:lnTo>
                    <a:lnTo>
                      <a:pt x="227" y="234"/>
                    </a:lnTo>
                    <a:lnTo>
                      <a:pt x="227" y="241"/>
                    </a:lnTo>
                    <a:lnTo>
                      <a:pt x="224" y="241"/>
                    </a:lnTo>
                    <a:lnTo>
                      <a:pt x="220" y="235"/>
                    </a:lnTo>
                    <a:lnTo>
                      <a:pt x="206" y="231"/>
                    </a:lnTo>
                    <a:lnTo>
                      <a:pt x="196" y="231"/>
                    </a:lnTo>
                    <a:lnTo>
                      <a:pt x="193" y="234"/>
                    </a:lnTo>
                    <a:lnTo>
                      <a:pt x="192" y="234"/>
                    </a:lnTo>
                    <a:lnTo>
                      <a:pt x="192" y="233"/>
                    </a:lnTo>
                    <a:lnTo>
                      <a:pt x="193" y="23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55" name="Freeform 283">
                <a:extLst>
                  <a:ext uri="{FF2B5EF4-FFF2-40B4-BE49-F238E27FC236}">
                    <a16:creationId xmlns:a16="http://schemas.microsoft.com/office/drawing/2014/main" id="{E69E60E6-7804-07A5-7FEA-4CC0CBC71C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1" y="724"/>
                <a:ext cx="13" cy="10"/>
              </a:xfrm>
              <a:custGeom>
                <a:avLst/>
                <a:gdLst>
                  <a:gd name="T0" fmla="*/ 5 w 54"/>
                  <a:gd name="T1" fmla="*/ 29 h 40"/>
                  <a:gd name="T2" fmla="*/ 1 w 54"/>
                  <a:gd name="T3" fmla="*/ 32 h 40"/>
                  <a:gd name="T4" fmla="*/ 0 w 54"/>
                  <a:gd name="T5" fmla="*/ 32 h 40"/>
                  <a:gd name="T6" fmla="*/ 0 w 54"/>
                  <a:gd name="T7" fmla="*/ 33 h 40"/>
                  <a:gd name="T8" fmla="*/ 1 w 54"/>
                  <a:gd name="T9" fmla="*/ 33 h 40"/>
                  <a:gd name="T10" fmla="*/ 4 w 54"/>
                  <a:gd name="T11" fmla="*/ 30 h 40"/>
                  <a:gd name="T12" fmla="*/ 14 w 54"/>
                  <a:gd name="T13" fmla="*/ 30 h 40"/>
                  <a:gd name="T14" fmla="*/ 28 w 54"/>
                  <a:gd name="T15" fmla="*/ 34 h 40"/>
                  <a:gd name="T16" fmla="*/ 32 w 54"/>
                  <a:gd name="T17" fmla="*/ 40 h 40"/>
                  <a:gd name="T18" fmla="*/ 35 w 54"/>
                  <a:gd name="T19" fmla="*/ 40 h 40"/>
                  <a:gd name="T20" fmla="*/ 35 w 54"/>
                  <a:gd name="T21" fmla="*/ 33 h 40"/>
                  <a:gd name="T22" fmla="*/ 36 w 54"/>
                  <a:gd name="T23" fmla="*/ 30 h 40"/>
                  <a:gd name="T24" fmla="*/ 39 w 54"/>
                  <a:gd name="T25" fmla="*/ 27 h 40"/>
                  <a:gd name="T26" fmla="*/ 46 w 54"/>
                  <a:gd name="T27" fmla="*/ 29 h 40"/>
                  <a:gd name="T28" fmla="*/ 54 w 54"/>
                  <a:gd name="T29" fmla="*/ 33 h 40"/>
                  <a:gd name="T30" fmla="*/ 54 w 54"/>
                  <a:gd name="T31" fmla="*/ 32 h 40"/>
                  <a:gd name="T32" fmla="*/ 53 w 54"/>
                  <a:gd name="T33" fmla="*/ 29 h 40"/>
                  <a:gd name="T34" fmla="*/ 45 w 54"/>
                  <a:gd name="T35" fmla="*/ 23 h 40"/>
                  <a:gd name="T36" fmla="*/ 40 w 54"/>
                  <a:gd name="T37" fmla="*/ 22 h 40"/>
                  <a:gd name="T38" fmla="*/ 38 w 54"/>
                  <a:gd name="T39" fmla="*/ 19 h 40"/>
                  <a:gd name="T40" fmla="*/ 33 w 54"/>
                  <a:gd name="T41" fmla="*/ 18 h 40"/>
                  <a:gd name="T42" fmla="*/ 31 w 54"/>
                  <a:gd name="T43" fmla="*/ 13 h 40"/>
                  <a:gd name="T44" fmla="*/ 18 w 54"/>
                  <a:gd name="T45" fmla="*/ 0 h 40"/>
                  <a:gd name="T46" fmla="*/ 17 w 54"/>
                  <a:gd name="T47" fmla="*/ 1 h 40"/>
                  <a:gd name="T48" fmla="*/ 17 w 54"/>
                  <a:gd name="T49" fmla="*/ 3 h 40"/>
                  <a:gd name="T50" fmla="*/ 5 w 54"/>
                  <a:gd name="T51" fmla="*/ 29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54" h="40">
                    <a:moveTo>
                      <a:pt x="5" y="29"/>
                    </a:moveTo>
                    <a:lnTo>
                      <a:pt x="1" y="32"/>
                    </a:lnTo>
                    <a:lnTo>
                      <a:pt x="0" y="32"/>
                    </a:lnTo>
                    <a:lnTo>
                      <a:pt x="0" y="33"/>
                    </a:lnTo>
                    <a:lnTo>
                      <a:pt x="1" y="33"/>
                    </a:lnTo>
                    <a:lnTo>
                      <a:pt x="4" y="30"/>
                    </a:lnTo>
                    <a:lnTo>
                      <a:pt x="14" y="30"/>
                    </a:lnTo>
                    <a:lnTo>
                      <a:pt x="28" y="34"/>
                    </a:lnTo>
                    <a:lnTo>
                      <a:pt x="32" y="40"/>
                    </a:lnTo>
                    <a:lnTo>
                      <a:pt x="35" y="40"/>
                    </a:lnTo>
                    <a:lnTo>
                      <a:pt x="35" y="33"/>
                    </a:lnTo>
                    <a:lnTo>
                      <a:pt x="36" y="30"/>
                    </a:lnTo>
                    <a:lnTo>
                      <a:pt x="39" y="27"/>
                    </a:lnTo>
                    <a:lnTo>
                      <a:pt x="46" y="29"/>
                    </a:lnTo>
                    <a:lnTo>
                      <a:pt x="54" y="33"/>
                    </a:lnTo>
                    <a:lnTo>
                      <a:pt x="54" y="32"/>
                    </a:lnTo>
                    <a:lnTo>
                      <a:pt x="53" y="29"/>
                    </a:lnTo>
                    <a:lnTo>
                      <a:pt x="45" y="23"/>
                    </a:lnTo>
                    <a:lnTo>
                      <a:pt x="40" y="22"/>
                    </a:lnTo>
                    <a:lnTo>
                      <a:pt x="38" y="19"/>
                    </a:lnTo>
                    <a:lnTo>
                      <a:pt x="33" y="18"/>
                    </a:lnTo>
                    <a:lnTo>
                      <a:pt x="31" y="13"/>
                    </a:lnTo>
                    <a:lnTo>
                      <a:pt x="18" y="0"/>
                    </a:lnTo>
                    <a:lnTo>
                      <a:pt x="17" y="1"/>
                    </a:lnTo>
                    <a:lnTo>
                      <a:pt x="17" y="3"/>
                    </a:lnTo>
                    <a:lnTo>
                      <a:pt x="5" y="2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56" name="Freeform 284">
                <a:extLst>
                  <a:ext uri="{FF2B5EF4-FFF2-40B4-BE49-F238E27FC236}">
                    <a16:creationId xmlns:a16="http://schemas.microsoft.com/office/drawing/2014/main" id="{F53D4C88-13BF-58A2-8087-DC3F0A479C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6" y="687"/>
                <a:ext cx="88" cy="138"/>
              </a:xfrm>
              <a:custGeom>
                <a:avLst/>
                <a:gdLst>
                  <a:gd name="T0" fmla="*/ 253 w 353"/>
                  <a:gd name="T1" fmla="*/ 60 h 552"/>
                  <a:gd name="T2" fmla="*/ 218 w 353"/>
                  <a:gd name="T3" fmla="*/ 36 h 552"/>
                  <a:gd name="T4" fmla="*/ 194 w 353"/>
                  <a:gd name="T5" fmla="*/ 43 h 552"/>
                  <a:gd name="T6" fmla="*/ 181 w 353"/>
                  <a:gd name="T7" fmla="*/ 41 h 552"/>
                  <a:gd name="T8" fmla="*/ 149 w 353"/>
                  <a:gd name="T9" fmla="*/ 52 h 552"/>
                  <a:gd name="T10" fmla="*/ 138 w 353"/>
                  <a:gd name="T11" fmla="*/ 29 h 552"/>
                  <a:gd name="T12" fmla="*/ 120 w 353"/>
                  <a:gd name="T13" fmla="*/ 4 h 552"/>
                  <a:gd name="T14" fmla="*/ 81 w 353"/>
                  <a:gd name="T15" fmla="*/ 32 h 552"/>
                  <a:gd name="T16" fmla="*/ 87 w 353"/>
                  <a:gd name="T17" fmla="*/ 66 h 552"/>
                  <a:gd name="T18" fmla="*/ 70 w 353"/>
                  <a:gd name="T19" fmla="*/ 79 h 552"/>
                  <a:gd name="T20" fmla="*/ 74 w 353"/>
                  <a:gd name="T21" fmla="*/ 112 h 552"/>
                  <a:gd name="T22" fmla="*/ 61 w 353"/>
                  <a:gd name="T23" fmla="*/ 132 h 552"/>
                  <a:gd name="T24" fmla="*/ 54 w 353"/>
                  <a:gd name="T25" fmla="*/ 151 h 552"/>
                  <a:gd name="T26" fmla="*/ 32 w 353"/>
                  <a:gd name="T27" fmla="*/ 162 h 552"/>
                  <a:gd name="T28" fmla="*/ 47 w 353"/>
                  <a:gd name="T29" fmla="*/ 184 h 552"/>
                  <a:gd name="T30" fmla="*/ 59 w 353"/>
                  <a:gd name="T31" fmla="*/ 196 h 552"/>
                  <a:gd name="T32" fmla="*/ 82 w 353"/>
                  <a:gd name="T33" fmla="*/ 237 h 552"/>
                  <a:gd name="T34" fmla="*/ 87 w 353"/>
                  <a:gd name="T35" fmla="*/ 284 h 552"/>
                  <a:gd name="T36" fmla="*/ 96 w 353"/>
                  <a:gd name="T37" fmla="*/ 306 h 552"/>
                  <a:gd name="T38" fmla="*/ 91 w 353"/>
                  <a:gd name="T39" fmla="*/ 321 h 552"/>
                  <a:gd name="T40" fmla="*/ 67 w 353"/>
                  <a:gd name="T41" fmla="*/ 337 h 552"/>
                  <a:gd name="T42" fmla="*/ 63 w 353"/>
                  <a:gd name="T43" fmla="*/ 345 h 552"/>
                  <a:gd name="T44" fmla="*/ 88 w 353"/>
                  <a:gd name="T45" fmla="*/ 366 h 552"/>
                  <a:gd name="T46" fmla="*/ 73 w 353"/>
                  <a:gd name="T47" fmla="*/ 401 h 552"/>
                  <a:gd name="T48" fmla="*/ 31 w 353"/>
                  <a:gd name="T49" fmla="*/ 427 h 552"/>
                  <a:gd name="T50" fmla="*/ 7 w 353"/>
                  <a:gd name="T51" fmla="*/ 460 h 552"/>
                  <a:gd name="T52" fmla="*/ 3 w 353"/>
                  <a:gd name="T53" fmla="*/ 471 h 552"/>
                  <a:gd name="T54" fmla="*/ 39 w 353"/>
                  <a:gd name="T55" fmla="*/ 460 h 552"/>
                  <a:gd name="T56" fmla="*/ 95 w 353"/>
                  <a:gd name="T57" fmla="*/ 448 h 552"/>
                  <a:gd name="T58" fmla="*/ 94 w 353"/>
                  <a:gd name="T59" fmla="*/ 489 h 552"/>
                  <a:gd name="T60" fmla="*/ 108 w 353"/>
                  <a:gd name="T61" fmla="*/ 499 h 552"/>
                  <a:gd name="T62" fmla="*/ 98 w 353"/>
                  <a:gd name="T63" fmla="*/ 537 h 552"/>
                  <a:gd name="T64" fmla="*/ 110 w 353"/>
                  <a:gd name="T65" fmla="*/ 552 h 552"/>
                  <a:gd name="T66" fmla="*/ 152 w 353"/>
                  <a:gd name="T67" fmla="*/ 535 h 552"/>
                  <a:gd name="T68" fmla="*/ 171 w 353"/>
                  <a:gd name="T69" fmla="*/ 517 h 552"/>
                  <a:gd name="T70" fmla="*/ 187 w 353"/>
                  <a:gd name="T71" fmla="*/ 524 h 552"/>
                  <a:gd name="T72" fmla="*/ 225 w 353"/>
                  <a:gd name="T73" fmla="*/ 532 h 552"/>
                  <a:gd name="T74" fmla="*/ 296 w 353"/>
                  <a:gd name="T75" fmla="*/ 524 h 552"/>
                  <a:gd name="T76" fmla="*/ 346 w 353"/>
                  <a:gd name="T77" fmla="*/ 497 h 552"/>
                  <a:gd name="T78" fmla="*/ 324 w 353"/>
                  <a:gd name="T79" fmla="*/ 437 h 552"/>
                  <a:gd name="T80" fmla="*/ 322 w 353"/>
                  <a:gd name="T81" fmla="*/ 416 h 552"/>
                  <a:gd name="T82" fmla="*/ 298 w 353"/>
                  <a:gd name="T83" fmla="*/ 404 h 552"/>
                  <a:gd name="T84" fmla="*/ 292 w 353"/>
                  <a:gd name="T85" fmla="*/ 395 h 552"/>
                  <a:gd name="T86" fmla="*/ 305 w 353"/>
                  <a:gd name="T87" fmla="*/ 337 h 552"/>
                  <a:gd name="T88" fmla="*/ 322 w 353"/>
                  <a:gd name="T89" fmla="*/ 327 h 552"/>
                  <a:gd name="T90" fmla="*/ 327 w 353"/>
                  <a:gd name="T91" fmla="*/ 309 h 552"/>
                  <a:gd name="T92" fmla="*/ 320 w 353"/>
                  <a:gd name="T93" fmla="*/ 289 h 552"/>
                  <a:gd name="T94" fmla="*/ 317 w 353"/>
                  <a:gd name="T95" fmla="*/ 275 h 552"/>
                  <a:gd name="T96" fmla="*/ 317 w 353"/>
                  <a:gd name="T97" fmla="*/ 215 h 552"/>
                  <a:gd name="T98" fmla="*/ 269 w 353"/>
                  <a:gd name="T99" fmla="*/ 165 h 552"/>
                  <a:gd name="T100" fmla="*/ 288 w 353"/>
                  <a:gd name="T101" fmla="*/ 154 h 552"/>
                  <a:gd name="T102" fmla="*/ 284 w 353"/>
                  <a:gd name="T103" fmla="*/ 133 h 552"/>
                  <a:gd name="T104" fmla="*/ 279 w 353"/>
                  <a:gd name="T105" fmla="*/ 94 h 5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53" h="552">
                    <a:moveTo>
                      <a:pt x="271" y="84"/>
                    </a:moveTo>
                    <a:lnTo>
                      <a:pt x="268" y="87"/>
                    </a:lnTo>
                    <a:lnTo>
                      <a:pt x="262" y="84"/>
                    </a:lnTo>
                    <a:lnTo>
                      <a:pt x="262" y="74"/>
                    </a:lnTo>
                    <a:lnTo>
                      <a:pt x="254" y="62"/>
                    </a:lnTo>
                    <a:lnTo>
                      <a:pt x="253" y="60"/>
                    </a:lnTo>
                    <a:lnTo>
                      <a:pt x="247" y="60"/>
                    </a:lnTo>
                    <a:lnTo>
                      <a:pt x="243" y="57"/>
                    </a:lnTo>
                    <a:lnTo>
                      <a:pt x="233" y="53"/>
                    </a:lnTo>
                    <a:lnTo>
                      <a:pt x="233" y="50"/>
                    </a:lnTo>
                    <a:lnTo>
                      <a:pt x="231" y="39"/>
                    </a:lnTo>
                    <a:lnTo>
                      <a:pt x="218" y="36"/>
                    </a:lnTo>
                    <a:lnTo>
                      <a:pt x="212" y="34"/>
                    </a:lnTo>
                    <a:lnTo>
                      <a:pt x="208" y="34"/>
                    </a:lnTo>
                    <a:lnTo>
                      <a:pt x="201" y="36"/>
                    </a:lnTo>
                    <a:lnTo>
                      <a:pt x="200" y="39"/>
                    </a:lnTo>
                    <a:lnTo>
                      <a:pt x="195" y="43"/>
                    </a:lnTo>
                    <a:lnTo>
                      <a:pt x="194" y="43"/>
                    </a:lnTo>
                    <a:lnTo>
                      <a:pt x="191" y="45"/>
                    </a:lnTo>
                    <a:lnTo>
                      <a:pt x="190" y="46"/>
                    </a:lnTo>
                    <a:lnTo>
                      <a:pt x="190" y="45"/>
                    </a:lnTo>
                    <a:lnTo>
                      <a:pt x="187" y="42"/>
                    </a:lnTo>
                    <a:lnTo>
                      <a:pt x="186" y="42"/>
                    </a:lnTo>
                    <a:lnTo>
                      <a:pt x="181" y="41"/>
                    </a:lnTo>
                    <a:lnTo>
                      <a:pt x="173" y="41"/>
                    </a:lnTo>
                    <a:lnTo>
                      <a:pt x="168" y="43"/>
                    </a:lnTo>
                    <a:lnTo>
                      <a:pt x="166" y="45"/>
                    </a:lnTo>
                    <a:lnTo>
                      <a:pt x="156" y="53"/>
                    </a:lnTo>
                    <a:lnTo>
                      <a:pt x="152" y="53"/>
                    </a:lnTo>
                    <a:lnTo>
                      <a:pt x="149" y="52"/>
                    </a:lnTo>
                    <a:lnTo>
                      <a:pt x="147" y="48"/>
                    </a:lnTo>
                    <a:lnTo>
                      <a:pt x="147" y="46"/>
                    </a:lnTo>
                    <a:lnTo>
                      <a:pt x="148" y="46"/>
                    </a:lnTo>
                    <a:lnTo>
                      <a:pt x="145" y="39"/>
                    </a:lnTo>
                    <a:lnTo>
                      <a:pt x="145" y="38"/>
                    </a:lnTo>
                    <a:lnTo>
                      <a:pt x="138" y="29"/>
                    </a:lnTo>
                    <a:lnTo>
                      <a:pt x="137" y="29"/>
                    </a:lnTo>
                    <a:lnTo>
                      <a:pt x="137" y="21"/>
                    </a:lnTo>
                    <a:lnTo>
                      <a:pt x="134" y="13"/>
                    </a:lnTo>
                    <a:lnTo>
                      <a:pt x="134" y="11"/>
                    </a:lnTo>
                    <a:lnTo>
                      <a:pt x="127" y="6"/>
                    </a:lnTo>
                    <a:lnTo>
                      <a:pt x="120" y="4"/>
                    </a:lnTo>
                    <a:lnTo>
                      <a:pt x="106" y="4"/>
                    </a:lnTo>
                    <a:lnTo>
                      <a:pt x="98" y="2"/>
                    </a:lnTo>
                    <a:lnTo>
                      <a:pt x="96" y="0"/>
                    </a:lnTo>
                    <a:lnTo>
                      <a:pt x="89" y="7"/>
                    </a:lnTo>
                    <a:lnTo>
                      <a:pt x="81" y="27"/>
                    </a:lnTo>
                    <a:lnTo>
                      <a:pt x="81" y="32"/>
                    </a:lnTo>
                    <a:lnTo>
                      <a:pt x="87" y="35"/>
                    </a:lnTo>
                    <a:lnTo>
                      <a:pt x="88" y="36"/>
                    </a:lnTo>
                    <a:lnTo>
                      <a:pt x="91" y="45"/>
                    </a:lnTo>
                    <a:lnTo>
                      <a:pt x="92" y="56"/>
                    </a:lnTo>
                    <a:lnTo>
                      <a:pt x="88" y="64"/>
                    </a:lnTo>
                    <a:lnTo>
                      <a:pt x="87" y="66"/>
                    </a:lnTo>
                    <a:lnTo>
                      <a:pt x="87" y="69"/>
                    </a:lnTo>
                    <a:lnTo>
                      <a:pt x="77" y="64"/>
                    </a:lnTo>
                    <a:lnTo>
                      <a:pt x="73" y="64"/>
                    </a:lnTo>
                    <a:lnTo>
                      <a:pt x="71" y="71"/>
                    </a:lnTo>
                    <a:lnTo>
                      <a:pt x="71" y="74"/>
                    </a:lnTo>
                    <a:lnTo>
                      <a:pt x="70" y="79"/>
                    </a:lnTo>
                    <a:lnTo>
                      <a:pt x="70" y="80"/>
                    </a:lnTo>
                    <a:lnTo>
                      <a:pt x="68" y="80"/>
                    </a:lnTo>
                    <a:lnTo>
                      <a:pt x="66" y="95"/>
                    </a:lnTo>
                    <a:lnTo>
                      <a:pt x="68" y="106"/>
                    </a:lnTo>
                    <a:lnTo>
                      <a:pt x="78" y="105"/>
                    </a:lnTo>
                    <a:lnTo>
                      <a:pt x="74" y="112"/>
                    </a:lnTo>
                    <a:lnTo>
                      <a:pt x="71" y="120"/>
                    </a:lnTo>
                    <a:lnTo>
                      <a:pt x="67" y="127"/>
                    </a:lnTo>
                    <a:lnTo>
                      <a:pt x="67" y="130"/>
                    </a:lnTo>
                    <a:lnTo>
                      <a:pt x="66" y="132"/>
                    </a:lnTo>
                    <a:lnTo>
                      <a:pt x="63" y="130"/>
                    </a:lnTo>
                    <a:lnTo>
                      <a:pt x="61" y="132"/>
                    </a:lnTo>
                    <a:lnTo>
                      <a:pt x="63" y="134"/>
                    </a:lnTo>
                    <a:lnTo>
                      <a:pt x="60" y="140"/>
                    </a:lnTo>
                    <a:lnTo>
                      <a:pt x="60" y="143"/>
                    </a:lnTo>
                    <a:lnTo>
                      <a:pt x="56" y="148"/>
                    </a:lnTo>
                    <a:lnTo>
                      <a:pt x="56" y="151"/>
                    </a:lnTo>
                    <a:lnTo>
                      <a:pt x="54" y="151"/>
                    </a:lnTo>
                    <a:lnTo>
                      <a:pt x="50" y="154"/>
                    </a:lnTo>
                    <a:lnTo>
                      <a:pt x="35" y="154"/>
                    </a:lnTo>
                    <a:lnTo>
                      <a:pt x="35" y="155"/>
                    </a:lnTo>
                    <a:lnTo>
                      <a:pt x="34" y="158"/>
                    </a:lnTo>
                    <a:lnTo>
                      <a:pt x="32" y="161"/>
                    </a:lnTo>
                    <a:lnTo>
                      <a:pt x="32" y="162"/>
                    </a:lnTo>
                    <a:lnTo>
                      <a:pt x="35" y="172"/>
                    </a:lnTo>
                    <a:lnTo>
                      <a:pt x="38" y="173"/>
                    </a:lnTo>
                    <a:lnTo>
                      <a:pt x="42" y="177"/>
                    </a:lnTo>
                    <a:lnTo>
                      <a:pt x="46" y="182"/>
                    </a:lnTo>
                    <a:lnTo>
                      <a:pt x="46" y="183"/>
                    </a:lnTo>
                    <a:lnTo>
                      <a:pt x="47" y="184"/>
                    </a:lnTo>
                    <a:lnTo>
                      <a:pt x="47" y="187"/>
                    </a:lnTo>
                    <a:lnTo>
                      <a:pt x="49" y="190"/>
                    </a:lnTo>
                    <a:lnTo>
                      <a:pt x="49" y="193"/>
                    </a:lnTo>
                    <a:lnTo>
                      <a:pt x="57" y="193"/>
                    </a:lnTo>
                    <a:lnTo>
                      <a:pt x="57" y="194"/>
                    </a:lnTo>
                    <a:lnTo>
                      <a:pt x="59" y="196"/>
                    </a:lnTo>
                    <a:lnTo>
                      <a:pt x="61" y="213"/>
                    </a:lnTo>
                    <a:lnTo>
                      <a:pt x="61" y="221"/>
                    </a:lnTo>
                    <a:lnTo>
                      <a:pt x="66" y="226"/>
                    </a:lnTo>
                    <a:lnTo>
                      <a:pt x="71" y="235"/>
                    </a:lnTo>
                    <a:lnTo>
                      <a:pt x="81" y="237"/>
                    </a:lnTo>
                    <a:lnTo>
                      <a:pt x="82" y="237"/>
                    </a:lnTo>
                    <a:lnTo>
                      <a:pt x="82" y="239"/>
                    </a:lnTo>
                    <a:lnTo>
                      <a:pt x="84" y="240"/>
                    </a:lnTo>
                    <a:lnTo>
                      <a:pt x="85" y="240"/>
                    </a:lnTo>
                    <a:lnTo>
                      <a:pt x="89" y="244"/>
                    </a:lnTo>
                    <a:lnTo>
                      <a:pt x="92" y="249"/>
                    </a:lnTo>
                    <a:lnTo>
                      <a:pt x="87" y="284"/>
                    </a:lnTo>
                    <a:lnTo>
                      <a:pt x="88" y="287"/>
                    </a:lnTo>
                    <a:lnTo>
                      <a:pt x="89" y="292"/>
                    </a:lnTo>
                    <a:lnTo>
                      <a:pt x="89" y="297"/>
                    </a:lnTo>
                    <a:lnTo>
                      <a:pt x="88" y="302"/>
                    </a:lnTo>
                    <a:lnTo>
                      <a:pt x="89" y="303"/>
                    </a:lnTo>
                    <a:lnTo>
                      <a:pt x="96" y="306"/>
                    </a:lnTo>
                    <a:lnTo>
                      <a:pt x="101" y="309"/>
                    </a:lnTo>
                    <a:lnTo>
                      <a:pt x="101" y="313"/>
                    </a:lnTo>
                    <a:lnTo>
                      <a:pt x="98" y="317"/>
                    </a:lnTo>
                    <a:lnTo>
                      <a:pt x="95" y="320"/>
                    </a:lnTo>
                    <a:lnTo>
                      <a:pt x="94" y="320"/>
                    </a:lnTo>
                    <a:lnTo>
                      <a:pt x="91" y="321"/>
                    </a:lnTo>
                    <a:lnTo>
                      <a:pt x="85" y="321"/>
                    </a:lnTo>
                    <a:lnTo>
                      <a:pt x="77" y="330"/>
                    </a:lnTo>
                    <a:lnTo>
                      <a:pt x="77" y="333"/>
                    </a:lnTo>
                    <a:lnTo>
                      <a:pt x="74" y="335"/>
                    </a:lnTo>
                    <a:lnTo>
                      <a:pt x="70" y="337"/>
                    </a:lnTo>
                    <a:lnTo>
                      <a:pt x="67" y="337"/>
                    </a:lnTo>
                    <a:lnTo>
                      <a:pt x="60" y="341"/>
                    </a:lnTo>
                    <a:lnTo>
                      <a:pt x="59" y="341"/>
                    </a:lnTo>
                    <a:lnTo>
                      <a:pt x="57" y="342"/>
                    </a:lnTo>
                    <a:lnTo>
                      <a:pt x="57" y="344"/>
                    </a:lnTo>
                    <a:lnTo>
                      <a:pt x="59" y="345"/>
                    </a:lnTo>
                    <a:lnTo>
                      <a:pt x="63" y="345"/>
                    </a:lnTo>
                    <a:lnTo>
                      <a:pt x="68" y="342"/>
                    </a:lnTo>
                    <a:lnTo>
                      <a:pt x="73" y="347"/>
                    </a:lnTo>
                    <a:lnTo>
                      <a:pt x="67" y="349"/>
                    </a:lnTo>
                    <a:lnTo>
                      <a:pt x="81" y="359"/>
                    </a:lnTo>
                    <a:lnTo>
                      <a:pt x="84" y="363"/>
                    </a:lnTo>
                    <a:lnTo>
                      <a:pt x="88" y="366"/>
                    </a:lnTo>
                    <a:lnTo>
                      <a:pt x="89" y="366"/>
                    </a:lnTo>
                    <a:lnTo>
                      <a:pt x="89" y="367"/>
                    </a:lnTo>
                    <a:lnTo>
                      <a:pt x="78" y="395"/>
                    </a:lnTo>
                    <a:lnTo>
                      <a:pt x="77" y="398"/>
                    </a:lnTo>
                    <a:lnTo>
                      <a:pt x="73" y="402"/>
                    </a:lnTo>
                    <a:lnTo>
                      <a:pt x="73" y="401"/>
                    </a:lnTo>
                    <a:lnTo>
                      <a:pt x="61" y="400"/>
                    </a:lnTo>
                    <a:lnTo>
                      <a:pt x="38" y="400"/>
                    </a:lnTo>
                    <a:lnTo>
                      <a:pt x="36" y="402"/>
                    </a:lnTo>
                    <a:lnTo>
                      <a:pt x="35" y="409"/>
                    </a:lnTo>
                    <a:lnTo>
                      <a:pt x="35" y="418"/>
                    </a:lnTo>
                    <a:lnTo>
                      <a:pt x="31" y="427"/>
                    </a:lnTo>
                    <a:lnTo>
                      <a:pt x="20" y="443"/>
                    </a:lnTo>
                    <a:lnTo>
                      <a:pt x="18" y="447"/>
                    </a:lnTo>
                    <a:lnTo>
                      <a:pt x="13" y="454"/>
                    </a:lnTo>
                    <a:lnTo>
                      <a:pt x="11" y="457"/>
                    </a:lnTo>
                    <a:lnTo>
                      <a:pt x="10" y="457"/>
                    </a:lnTo>
                    <a:lnTo>
                      <a:pt x="7" y="460"/>
                    </a:lnTo>
                    <a:lnTo>
                      <a:pt x="3" y="462"/>
                    </a:lnTo>
                    <a:lnTo>
                      <a:pt x="1" y="464"/>
                    </a:lnTo>
                    <a:lnTo>
                      <a:pt x="1" y="465"/>
                    </a:lnTo>
                    <a:lnTo>
                      <a:pt x="0" y="468"/>
                    </a:lnTo>
                    <a:lnTo>
                      <a:pt x="0" y="469"/>
                    </a:lnTo>
                    <a:lnTo>
                      <a:pt x="3" y="471"/>
                    </a:lnTo>
                    <a:lnTo>
                      <a:pt x="4" y="471"/>
                    </a:lnTo>
                    <a:lnTo>
                      <a:pt x="13" y="465"/>
                    </a:lnTo>
                    <a:lnTo>
                      <a:pt x="20" y="465"/>
                    </a:lnTo>
                    <a:lnTo>
                      <a:pt x="35" y="462"/>
                    </a:lnTo>
                    <a:lnTo>
                      <a:pt x="36" y="461"/>
                    </a:lnTo>
                    <a:lnTo>
                      <a:pt x="39" y="460"/>
                    </a:lnTo>
                    <a:lnTo>
                      <a:pt x="41" y="458"/>
                    </a:lnTo>
                    <a:lnTo>
                      <a:pt x="54" y="453"/>
                    </a:lnTo>
                    <a:lnTo>
                      <a:pt x="61" y="453"/>
                    </a:lnTo>
                    <a:lnTo>
                      <a:pt x="66" y="454"/>
                    </a:lnTo>
                    <a:lnTo>
                      <a:pt x="94" y="448"/>
                    </a:lnTo>
                    <a:lnTo>
                      <a:pt x="95" y="448"/>
                    </a:lnTo>
                    <a:lnTo>
                      <a:pt x="96" y="451"/>
                    </a:lnTo>
                    <a:lnTo>
                      <a:pt x="95" y="471"/>
                    </a:lnTo>
                    <a:lnTo>
                      <a:pt x="96" y="475"/>
                    </a:lnTo>
                    <a:lnTo>
                      <a:pt x="96" y="485"/>
                    </a:lnTo>
                    <a:lnTo>
                      <a:pt x="95" y="486"/>
                    </a:lnTo>
                    <a:lnTo>
                      <a:pt x="94" y="489"/>
                    </a:lnTo>
                    <a:lnTo>
                      <a:pt x="94" y="493"/>
                    </a:lnTo>
                    <a:lnTo>
                      <a:pt x="96" y="494"/>
                    </a:lnTo>
                    <a:lnTo>
                      <a:pt x="99" y="497"/>
                    </a:lnTo>
                    <a:lnTo>
                      <a:pt x="101" y="497"/>
                    </a:lnTo>
                    <a:lnTo>
                      <a:pt x="106" y="499"/>
                    </a:lnTo>
                    <a:lnTo>
                      <a:pt x="108" y="499"/>
                    </a:lnTo>
                    <a:lnTo>
                      <a:pt x="110" y="500"/>
                    </a:lnTo>
                    <a:lnTo>
                      <a:pt x="117" y="514"/>
                    </a:lnTo>
                    <a:lnTo>
                      <a:pt x="110" y="520"/>
                    </a:lnTo>
                    <a:lnTo>
                      <a:pt x="96" y="534"/>
                    </a:lnTo>
                    <a:lnTo>
                      <a:pt x="96" y="535"/>
                    </a:lnTo>
                    <a:lnTo>
                      <a:pt x="98" y="537"/>
                    </a:lnTo>
                    <a:lnTo>
                      <a:pt x="102" y="544"/>
                    </a:lnTo>
                    <a:lnTo>
                      <a:pt x="101" y="548"/>
                    </a:lnTo>
                    <a:lnTo>
                      <a:pt x="101" y="549"/>
                    </a:lnTo>
                    <a:lnTo>
                      <a:pt x="105" y="551"/>
                    </a:lnTo>
                    <a:lnTo>
                      <a:pt x="106" y="552"/>
                    </a:lnTo>
                    <a:lnTo>
                      <a:pt x="110" y="552"/>
                    </a:lnTo>
                    <a:lnTo>
                      <a:pt x="110" y="551"/>
                    </a:lnTo>
                    <a:lnTo>
                      <a:pt x="112" y="551"/>
                    </a:lnTo>
                    <a:lnTo>
                      <a:pt x="148" y="542"/>
                    </a:lnTo>
                    <a:lnTo>
                      <a:pt x="149" y="542"/>
                    </a:lnTo>
                    <a:lnTo>
                      <a:pt x="149" y="541"/>
                    </a:lnTo>
                    <a:lnTo>
                      <a:pt x="152" y="535"/>
                    </a:lnTo>
                    <a:lnTo>
                      <a:pt x="158" y="528"/>
                    </a:lnTo>
                    <a:lnTo>
                      <a:pt x="158" y="527"/>
                    </a:lnTo>
                    <a:lnTo>
                      <a:pt x="159" y="527"/>
                    </a:lnTo>
                    <a:lnTo>
                      <a:pt x="161" y="525"/>
                    </a:lnTo>
                    <a:lnTo>
                      <a:pt x="164" y="524"/>
                    </a:lnTo>
                    <a:lnTo>
                      <a:pt x="171" y="517"/>
                    </a:lnTo>
                    <a:lnTo>
                      <a:pt x="171" y="515"/>
                    </a:lnTo>
                    <a:lnTo>
                      <a:pt x="172" y="515"/>
                    </a:lnTo>
                    <a:lnTo>
                      <a:pt x="172" y="522"/>
                    </a:lnTo>
                    <a:lnTo>
                      <a:pt x="173" y="522"/>
                    </a:lnTo>
                    <a:lnTo>
                      <a:pt x="180" y="524"/>
                    </a:lnTo>
                    <a:lnTo>
                      <a:pt x="187" y="524"/>
                    </a:lnTo>
                    <a:lnTo>
                      <a:pt x="191" y="529"/>
                    </a:lnTo>
                    <a:lnTo>
                      <a:pt x="191" y="535"/>
                    </a:lnTo>
                    <a:lnTo>
                      <a:pt x="193" y="539"/>
                    </a:lnTo>
                    <a:lnTo>
                      <a:pt x="194" y="541"/>
                    </a:lnTo>
                    <a:lnTo>
                      <a:pt x="208" y="541"/>
                    </a:lnTo>
                    <a:lnTo>
                      <a:pt x="225" y="532"/>
                    </a:lnTo>
                    <a:lnTo>
                      <a:pt x="244" y="528"/>
                    </a:lnTo>
                    <a:lnTo>
                      <a:pt x="291" y="534"/>
                    </a:lnTo>
                    <a:lnTo>
                      <a:pt x="292" y="535"/>
                    </a:lnTo>
                    <a:lnTo>
                      <a:pt x="293" y="529"/>
                    </a:lnTo>
                    <a:lnTo>
                      <a:pt x="292" y="527"/>
                    </a:lnTo>
                    <a:lnTo>
                      <a:pt x="296" y="524"/>
                    </a:lnTo>
                    <a:lnTo>
                      <a:pt x="298" y="522"/>
                    </a:lnTo>
                    <a:lnTo>
                      <a:pt x="317" y="513"/>
                    </a:lnTo>
                    <a:lnTo>
                      <a:pt x="322" y="513"/>
                    </a:lnTo>
                    <a:lnTo>
                      <a:pt x="327" y="510"/>
                    </a:lnTo>
                    <a:lnTo>
                      <a:pt x="335" y="506"/>
                    </a:lnTo>
                    <a:lnTo>
                      <a:pt x="346" y="497"/>
                    </a:lnTo>
                    <a:lnTo>
                      <a:pt x="353" y="484"/>
                    </a:lnTo>
                    <a:lnTo>
                      <a:pt x="335" y="464"/>
                    </a:lnTo>
                    <a:lnTo>
                      <a:pt x="331" y="461"/>
                    </a:lnTo>
                    <a:lnTo>
                      <a:pt x="327" y="457"/>
                    </a:lnTo>
                    <a:lnTo>
                      <a:pt x="324" y="447"/>
                    </a:lnTo>
                    <a:lnTo>
                      <a:pt x="324" y="437"/>
                    </a:lnTo>
                    <a:lnTo>
                      <a:pt x="332" y="437"/>
                    </a:lnTo>
                    <a:lnTo>
                      <a:pt x="332" y="429"/>
                    </a:lnTo>
                    <a:lnTo>
                      <a:pt x="331" y="429"/>
                    </a:lnTo>
                    <a:lnTo>
                      <a:pt x="331" y="425"/>
                    </a:lnTo>
                    <a:lnTo>
                      <a:pt x="329" y="426"/>
                    </a:lnTo>
                    <a:lnTo>
                      <a:pt x="322" y="416"/>
                    </a:lnTo>
                    <a:lnTo>
                      <a:pt x="314" y="418"/>
                    </a:lnTo>
                    <a:lnTo>
                      <a:pt x="311" y="422"/>
                    </a:lnTo>
                    <a:lnTo>
                      <a:pt x="307" y="419"/>
                    </a:lnTo>
                    <a:lnTo>
                      <a:pt x="300" y="408"/>
                    </a:lnTo>
                    <a:lnTo>
                      <a:pt x="300" y="407"/>
                    </a:lnTo>
                    <a:lnTo>
                      <a:pt x="298" y="404"/>
                    </a:lnTo>
                    <a:lnTo>
                      <a:pt x="295" y="405"/>
                    </a:lnTo>
                    <a:lnTo>
                      <a:pt x="291" y="408"/>
                    </a:lnTo>
                    <a:lnTo>
                      <a:pt x="289" y="408"/>
                    </a:lnTo>
                    <a:lnTo>
                      <a:pt x="289" y="397"/>
                    </a:lnTo>
                    <a:lnTo>
                      <a:pt x="291" y="397"/>
                    </a:lnTo>
                    <a:lnTo>
                      <a:pt x="292" y="395"/>
                    </a:lnTo>
                    <a:lnTo>
                      <a:pt x="292" y="394"/>
                    </a:lnTo>
                    <a:lnTo>
                      <a:pt x="288" y="388"/>
                    </a:lnTo>
                    <a:lnTo>
                      <a:pt x="293" y="374"/>
                    </a:lnTo>
                    <a:lnTo>
                      <a:pt x="310" y="347"/>
                    </a:lnTo>
                    <a:lnTo>
                      <a:pt x="305" y="338"/>
                    </a:lnTo>
                    <a:lnTo>
                      <a:pt x="305" y="337"/>
                    </a:lnTo>
                    <a:lnTo>
                      <a:pt x="300" y="334"/>
                    </a:lnTo>
                    <a:lnTo>
                      <a:pt x="300" y="333"/>
                    </a:lnTo>
                    <a:lnTo>
                      <a:pt x="302" y="333"/>
                    </a:lnTo>
                    <a:lnTo>
                      <a:pt x="303" y="331"/>
                    </a:lnTo>
                    <a:lnTo>
                      <a:pt x="321" y="327"/>
                    </a:lnTo>
                    <a:lnTo>
                      <a:pt x="322" y="327"/>
                    </a:lnTo>
                    <a:lnTo>
                      <a:pt x="328" y="324"/>
                    </a:lnTo>
                    <a:lnTo>
                      <a:pt x="331" y="320"/>
                    </a:lnTo>
                    <a:lnTo>
                      <a:pt x="339" y="313"/>
                    </a:lnTo>
                    <a:lnTo>
                      <a:pt x="332" y="313"/>
                    </a:lnTo>
                    <a:lnTo>
                      <a:pt x="327" y="310"/>
                    </a:lnTo>
                    <a:lnTo>
                      <a:pt x="327" y="309"/>
                    </a:lnTo>
                    <a:lnTo>
                      <a:pt x="325" y="307"/>
                    </a:lnTo>
                    <a:lnTo>
                      <a:pt x="325" y="306"/>
                    </a:lnTo>
                    <a:lnTo>
                      <a:pt x="322" y="297"/>
                    </a:lnTo>
                    <a:lnTo>
                      <a:pt x="322" y="295"/>
                    </a:lnTo>
                    <a:lnTo>
                      <a:pt x="321" y="295"/>
                    </a:lnTo>
                    <a:lnTo>
                      <a:pt x="320" y="289"/>
                    </a:lnTo>
                    <a:lnTo>
                      <a:pt x="317" y="287"/>
                    </a:lnTo>
                    <a:lnTo>
                      <a:pt x="315" y="287"/>
                    </a:lnTo>
                    <a:lnTo>
                      <a:pt x="315" y="284"/>
                    </a:lnTo>
                    <a:lnTo>
                      <a:pt x="317" y="278"/>
                    </a:lnTo>
                    <a:lnTo>
                      <a:pt x="318" y="277"/>
                    </a:lnTo>
                    <a:lnTo>
                      <a:pt x="317" y="275"/>
                    </a:lnTo>
                    <a:lnTo>
                      <a:pt x="305" y="273"/>
                    </a:lnTo>
                    <a:lnTo>
                      <a:pt x="313" y="242"/>
                    </a:lnTo>
                    <a:lnTo>
                      <a:pt x="313" y="237"/>
                    </a:lnTo>
                    <a:lnTo>
                      <a:pt x="310" y="230"/>
                    </a:lnTo>
                    <a:lnTo>
                      <a:pt x="315" y="215"/>
                    </a:lnTo>
                    <a:lnTo>
                      <a:pt x="317" y="215"/>
                    </a:lnTo>
                    <a:lnTo>
                      <a:pt x="314" y="213"/>
                    </a:lnTo>
                    <a:lnTo>
                      <a:pt x="284" y="192"/>
                    </a:lnTo>
                    <a:lnTo>
                      <a:pt x="274" y="179"/>
                    </a:lnTo>
                    <a:lnTo>
                      <a:pt x="274" y="175"/>
                    </a:lnTo>
                    <a:lnTo>
                      <a:pt x="272" y="170"/>
                    </a:lnTo>
                    <a:lnTo>
                      <a:pt x="269" y="165"/>
                    </a:lnTo>
                    <a:lnTo>
                      <a:pt x="271" y="163"/>
                    </a:lnTo>
                    <a:lnTo>
                      <a:pt x="275" y="162"/>
                    </a:lnTo>
                    <a:lnTo>
                      <a:pt x="277" y="161"/>
                    </a:lnTo>
                    <a:lnTo>
                      <a:pt x="279" y="161"/>
                    </a:lnTo>
                    <a:lnTo>
                      <a:pt x="282" y="158"/>
                    </a:lnTo>
                    <a:lnTo>
                      <a:pt x="288" y="154"/>
                    </a:lnTo>
                    <a:lnTo>
                      <a:pt x="289" y="151"/>
                    </a:lnTo>
                    <a:lnTo>
                      <a:pt x="289" y="150"/>
                    </a:lnTo>
                    <a:lnTo>
                      <a:pt x="291" y="150"/>
                    </a:lnTo>
                    <a:lnTo>
                      <a:pt x="286" y="144"/>
                    </a:lnTo>
                    <a:lnTo>
                      <a:pt x="284" y="139"/>
                    </a:lnTo>
                    <a:lnTo>
                      <a:pt x="284" y="133"/>
                    </a:lnTo>
                    <a:lnTo>
                      <a:pt x="282" y="130"/>
                    </a:lnTo>
                    <a:lnTo>
                      <a:pt x="282" y="124"/>
                    </a:lnTo>
                    <a:lnTo>
                      <a:pt x="281" y="117"/>
                    </a:lnTo>
                    <a:lnTo>
                      <a:pt x="281" y="110"/>
                    </a:lnTo>
                    <a:lnTo>
                      <a:pt x="278" y="101"/>
                    </a:lnTo>
                    <a:lnTo>
                      <a:pt x="279" y="94"/>
                    </a:lnTo>
                    <a:lnTo>
                      <a:pt x="282" y="87"/>
                    </a:lnTo>
                    <a:lnTo>
                      <a:pt x="284" y="83"/>
                    </a:lnTo>
                    <a:lnTo>
                      <a:pt x="274" y="83"/>
                    </a:lnTo>
                    <a:lnTo>
                      <a:pt x="271" y="8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57" name="Freeform 285">
                <a:extLst>
                  <a:ext uri="{FF2B5EF4-FFF2-40B4-BE49-F238E27FC236}">
                    <a16:creationId xmlns:a16="http://schemas.microsoft.com/office/drawing/2014/main" id="{2DE24051-D772-5EFA-938B-2BA00A5907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8" y="700"/>
                <a:ext cx="115" cy="85"/>
              </a:xfrm>
              <a:custGeom>
                <a:avLst/>
                <a:gdLst>
                  <a:gd name="T0" fmla="*/ 108 w 458"/>
                  <a:gd name="T1" fmla="*/ 62 h 342"/>
                  <a:gd name="T2" fmla="*/ 91 w 458"/>
                  <a:gd name="T3" fmla="*/ 79 h 342"/>
                  <a:gd name="T4" fmla="*/ 24 w 458"/>
                  <a:gd name="T5" fmla="*/ 109 h 342"/>
                  <a:gd name="T6" fmla="*/ 28 w 458"/>
                  <a:gd name="T7" fmla="*/ 134 h 342"/>
                  <a:gd name="T8" fmla="*/ 17 w 458"/>
                  <a:gd name="T9" fmla="*/ 153 h 342"/>
                  <a:gd name="T10" fmla="*/ 14 w 458"/>
                  <a:gd name="T11" fmla="*/ 189 h 342"/>
                  <a:gd name="T12" fmla="*/ 36 w 458"/>
                  <a:gd name="T13" fmla="*/ 196 h 342"/>
                  <a:gd name="T14" fmla="*/ 39 w 458"/>
                  <a:gd name="T15" fmla="*/ 201 h 342"/>
                  <a:gd name="T16" fmla="*/ 62 w 458"/>
                  <a:gd name="T17" fmla="*/ 236 h 342"/>
                  <a:gd name="T18" fmla="*/ 55 w 458"/>
                  <a:gd name="T19" fmla="*/ 268 h 342"/>
                  <a:gd name="T20" fmla="*/ 22 w 458"/>
                  <a:gd name="T21" fmla="*/ 268 h 342"/>
                  <a:gd name="T22" fmla="*/ 21 w 458"/>
                  <a:gd name="T23" fmla="*/ 288 h 342"/>
                  <a:gd name="T24" fmla="*/ 38 w 458"/>
                  <a:gd name="T25" fmla="*/ 310 h 342"/>
                  <a:gd name="T26" fmla="*/ 48 w 458"/>
                  <a:gd name="T27" fmla="*/ 304 h 342"/>
                  <a:gd name="T28" fmla="*/ 57 w 458"/>
                  <a:gd name="T29" fmla="*/ 294 h 342"/>
                  <a:gd name="T30" fmla="*/ 55 w 458"/>
                  <a:gd name="T31" fmla="*/ 274 h 342"/>
                  <a:gd name="T32" fmla="*/ 89 w 458"/>
                  <a:gd name="T33" fmla="*/ 267 h 342"/>
                  <a:gd name="T34" fmla="*/ 140 w 458"/>
                  <a:gd name="T35" fmla="*/ 243 h 342"/>
                  <a:gd name="T36" fmla="*/ 155 w 458"/>
                  <a:gd name="T37" fmla="*/ 239 h 342"/>
                  <a:gd name="T38" fmla="*/ 177 w 458"/>
                  <a:gd name="T39" fmla="*/ 234 h 342"/>
                  <a:gd name="T40" fmla="*/ 187 w 458"/>
                  <a:gd name="T41" fmla="*/ 243 h 342"/>
                  <a:gd name="T42" fmla="*/ 196 w 458"/>
                  <a:gd name="T43" fmla="*/ 234 h 342"/>
                  <a:gd name="T44" fmla="*/ 197 w 458"/>
                  <a:gd name="T45" fmla="*/ 225 h 342"/>
                  <a:gd name="T46" fmla="*/ 232 w 458"/>
                  <a:gd name="T47" fmla="*/ 220 h 342"/>
                  <a:gd name="T48" fmla="*/ 267 w 458"/>
                  <a:gd name="T49" fmla="*/ 235 h 342"/>
                  <a:gd name="T50" fmla="*/ 288 w 458"/>
                  <a:gd name="T51" fmla="*/ 281 h 342"/>
                  <a:gd name="T52" fmla="*/ 307 w 458"/>
                  <a:gd name="T53" fmla="*/ 310 h 342"/>
                  <a:gd name="T54" fmla="*/ 324 w 458"/>
                  <a:gd name="T55" fmla="*/ 337 h 342"/>
                  <a:gd name="T56" fmla="*/ 352 w 458"/>
                  <a:gd name="T57" fmla="*/ 328 h 342"/>
                  <a:gd name="T58" fmla="*/ 341 w 458"/>
                  <a:gd name="T59" fmla="*/ 291 h 342"/>
                  <a:gd name="T60" fmla="*/ 337 w 458"/>
                  <a:gd name="T61" fmla="*/ 278 h 342"/>
                  <a:gd name="T62" fmla="*/ 338 w 458"/>
                  <a:gd name="T63" fmla="*/ 268 h 342"/>
                  <a:gd name="T64" fmla="*/ 352 w 458"/>
                  <a:gd name="T65" fmla="*/ 277 h 342"/>
                  <a:gd name="T66" fmla="*/ 374 w 458"/>
                  <a:gd name="T67" fmla="*/ 271 h 342"/>
                  <a:gd name="T68" fmla="*/ 416 w 458"/>
                  <a:gd name="T69" fmla="*/ 274 h 342"/>
                  <a:gd name="T70" fmla="*/ 458 w 458"/>
                  <a:gd name="T71" fmla="*/ 214 h 342"/>
                  <a:gd name="T72" fmla="*/ 415 w 458"/>
                  <a:gd name="T73" fmla="*/ 215 h 342"/>
                  <a:gd name="T74" fmla="*/ 391 w 458"/>
                  <a:gd name="T75" fmla="*/ 218 h 342"/>
                  <a:gd name="T76" fmla="*/ 353 w 458"/>
                  <a:gd name="T77" fmla="*/ 172 h 342"/>
                  <a:gd name="T78" fmla="*/ 338 w 458"/>
                  <a:gd name="T79" fmla="*/ 176 h 342"/>
                  <a:gd name="T80" fmla="*/ 295 w 458"/>
                  <a:gd name="T81" fmla="*/ 179 h 342"/>
                  <a:gd name="T82" fmla="*/ 266 w 458"/>
                  <a:gd name="T83" fmla="*/ 153 h 342"/>
                  <a:gd name="T84" fmla="*/ 257 w 458"/>
                  <a:gd name="T85" fmla="*/ 137 h 342"/>
                  <a:gd name="T86" fmla="*/ 261 w 458"/>
                  <a:gd name="T87" fmla="*/ 106 h 342"/>
                  <a:gd name="T88" fmla="*/ 302 w 458"/>
                  <a:gd name="T89" fmla="*/ 95 h 342"/>
                  <a:gd name="T90" fmla="*/ 281 w 458"/>
                  <a:gd name="T91" fmla="*/ 77 h 342"/>
                  <a:gd name="T92" fmla="*/ 253 w 458"/>
                  <a:gd name="T93" fmla="*/ 66 h 342"/>
                  <a:gd name="T94" fmla="*/ 240 w 458"/>
                  <a:gd name="T95" fmla="*/ 70 h 342"/>
                  <a:gd name="T96" fmla="*/ 257 w 458"/>
                  <a:gd name="T97" fmla="*/ 57 h 342"/>
                  <a:gd name="T98" fmla="*/ 246 w 458"/>
                  <a:gd name="T99" fmla="*/ 2 h 342"/>
                  <a:gd name="T100" fmla="*/ 210 w 458"/>
                  <a:gd name="T101" fmla="*/ 26 h 342"/>
                  <a:gd name="T102" fmla="*/ 196 w 458"/>
                  <a:gd name="T103" fmla="*/ 38 h 342"/>
                  <a:gd name="T104" fmla="*/ 197 w 458"/>
                  <a:gd name="T105" fmla="*/ 62 h 342"/>
                  <a:gd name="T106" fmla="*/ 187 w 458"/>
                  <a:gd name="T107" fmla="*/ 86 h 342"/>
                  <a:gd name="T108" fmla="*/ 177 w 458"/>
                  <a:gd name="T109" fmla="*/ 81 h 342"/>
                  <a:gd name="T110" fmla="*/ 163 w 458"/>
                  <a:gd name="T111" fmla="*/ 59 h 3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458" h="342">
                    <a:moveTo>
                      <a:pt x="122" y="48"/>
                    </a:moveTo>
                    <a:lnTo>
                      <a:pt x="120" y="48"/>
                    </a:lnTo>
                    <a:lnTo>
                      <a:pt x="113" y="52"/>
                    </a:lnTo>
                    <a:lnTo>
                      <a:pt x="109" y="57"/>
                    </a:lnTo>
                    <a:lnTo>
                      <a:pt x="109" y="59"/>
                    </a:lnTo>
                    <a:lnTo>
                      <a:pt x="108" y="62"/>
                    </a:lnTo>
                    <a:lnTo>
                      <a:pt x="98" y="74"/>
                    </a:lnTo>
                    <a:lnTo>
                      <a:pt x="96" y="76"/>
                    </a:lnTo>
                    <a:lnTo>
                      <a:pt x="95" y="76"/>
                    </a:lnTo>
                    <a:lnTo>
                      <a:pt x="95" y="77"/>
                    </a:lnTo>
                    <a:lnTo>
                      <a:pt x="94" y="79"/>
                    </a:lnTo>
                    <a:lnTo>
                      <a:pt x="91" y="79"/>
                    </a:lnTo>
                    <a:lnTo>
                      <a:pt x="76" y="84"/>
                    </a:lnTo>
                    <a:lnTo>
                      <a:pt x="48" y="88"/>
                    </a:lnTo>
                    <a:lnTo>
                      <a:pt x="34" y="94"/>
                    </a:lnTo>
                    <a:lnTo>
                      <a:pt x="29" y="101"/>
                    </a:lnTo>
                    <a:lnTo>
                      <a:pt x="24" y="108"/>
                    </a:lnTo>
                    <a:lnTo>
                      <a:pt x="24" y="109"/>
                    </a:lnTo>
                    <a:lnTo>
                      <a:pt x="29" y="109"/>
                    </a:lnTo>
                    <a:lnTo>
                      <a:pt x="35" y="112"/>
                    </a:lnTo>
                    <a:lnTo>
                      <a:pt x="36" y="113"/>
                    </a:lnTo>
                    <a:lnTo>
                      <a:pt x="36" y="115"/>
                    </a:lnTo>
                    <a:lnTo>
                      <a:pt x="28" y="133"/>
                    </a:lnTo>
                    <a:lnTo>
                      <a:pt x="28" y="134"/>
                    </a:lnTo>
                    <a:lnTo>
                      <a:pt x="27" y="133"/>
                    </a:lnTo>
                    <a:lnTo>
                      <a:pt x="21" y="133"/>
                    </a:lnTo>
                    <a:lnTo>
                      <a:pt x="14" y="136"/>
                    </a:lnTo>
                    <a:lnTo>
                      <a:pt x="16" y="136"/>
                    </a:lnTo>
                    <a:lnTo>
                      <a:pt x="21" y="144"/>
                    </a:lnTo>
                    <a:lnTo>
                      <a:pt x="17" y="153"/>
                    </a:lnTo>
                    <a:lnTo>
                      <a:pt x="16" y="154"/>
                    </a:lnTo>
                    <a:lnTo>
                      <a:pt x="17" y="155"/>
                    </a:lnTo>
                    <a:lnTo>
                      <a:pt x="25" y="169"/>
                    </a:lnTo>
                    <a:lnTo>
                      <a:pt x="25" y="173"/>
                    </a:lnTo>
                    <a:lnTo>
                      <a:pt x="21" y="179"/>
                    </a:lnTo>
                    <a:lnTo>
                      <a:pt x="14" y="189"/>
                    </a:lnTo>
                    <a:lnTo>
                      <a:pt x="17" y="191"/>
                    </a:lnTo>
                    <a:lnTo>
                      <a:pt x="24" y="194"/>
                    </a:lnTo>
                    <a:lnTo>
                      <a:pt x="32" y="196"/>
                    </a:lnTo>
                    <a:lnTo>
                      <a:pt x="34" y="197"/>
                    </a:lnTo>
                    <a:lnTo>
                      <a:pt x="35" y="197"/>
                    </a:lnTo>
                    <a:lnTo>
                      <a:pt x="36" y="196"/>
                    </a:lnTo>
                    <a:lnTo>
                      <a:pt x="38" y="196"/>
                    </a:lnTo>
                    <a:lnTo>
                      <a:pt x="42" y="197"/>
                    </a:lnTo>
                    <a:lnTo>
                      <a:pt x="43" y="200"/>
                    </a:lnTo>
                    <a:lnTo>
                      <a:pt x="42" y="200"/>
                    </a:lnTo>
                    <a:lnTo>
                      <a:pt x="41" y="201"/>
                    </a:lnTo>
                    <a:lnTo>
                      <a:pt x="39" y="201"/>
                    </a:lnTo>
                    <a:lnTo>
                      <a:pt x="38" y="203"/>
                    </a:lnTo>
                    <a:lnTo>
                      <a:pt x="35" y="215"/>
                    </a:lnTo>
                    <a:lnTo>
                      <a:pt x="28" y="231"/>
                    </a:lnTo>
                    <a:lnTo>
                      <a:pt x="28" y="234"/>
                    </a:lnTo>
                    <a:lnTo>
                      <a:pt x="40" y="235"/>
                    </a:lnTo>
                    <a:lnTo>
                      <a:pt x="62" y="236"/>
                    </a:lnTo>
                    <a:lnTo>
                      <a:pt x="66" y="242"/>
                    </a:lnTo>
                    <a:lnTo>
                      <a:pt x="67" y="246"/>
                    </a:lnTo>
                    <a:lnTo>
                      <a:pt x="63" y="251"/>
                    </a:lnTo>
                    <a:lnTo>
                      <a:pt x="62" y="259"/>
                    </a:lnTo>
                    <a:lnTo>
                      <a:pt x="59" y="264"/>
                    </a:lnTo>
                    <a:lnTo>
                      <a:pt x="55" y="268"/>
                    </a:lnTo>
                    <a:lnTo>
                      <a:pt x="39" y="275"/>
                    </a:lnTo>
                    <a:lnTo>
                      <a:pt x="35" y="275"/>
                    </a:lnTo>
                    <a:lnTo>
                      <a:pt x="34" y="274"/>
                    </a:lnTo>
                    <a:lnTo>
                      <a:pt x="34" y="266"/>
                    </a:lnTo>
                    <a:lnTo>
                      <a:pt x="31" y="263"/>
                    </a:lnTo>
                    <a:lnTo>
                      <a:pt x="22" y="268"/>
                    </a:lnTo>
                    <a:lnTo>
                      <a:pt x="21" y="270"/>
                    </a:lnTo>
                    <a:lnTo>
                      <a:pt x="16" y="273"/>
                    </a:lnTo>
                    <a:lnTo>
                      <a:pt x="0" y="275"/>
                    </a:lnTo>
                    <a:lnTo>
                      <a:pt x="0" y="278"/>
                    </a:lnTo>
                    <a:lnTo>
                      <a:pt x="2" y="280"/>
                    </a:lnTo>
                    <a:lnTo>
                      <a:pt x="21" y="288"/>
                    </a:lnTo>
                    <a:lnTo>
                      <a:pt x="34" y="287"/>
                    </a:lnTo>
                    <a:lnTo>
                      <a:pt x="35" y="287"/>
                    </a:lnTo>
                    <a:lnTo>
                      <a:pt x="36" y="292"/>
                    </a:lnTo>
                    <a:lnTo>
                      <a:pt x="34" y="299"/>
                    </a:lnTo>
                    <a:lnTo>
                      <a:pt x="34" y="301"/>
                    </a:lnTo>
                    <a:lnTo>
                      <a:pt x="38" y="310"/>
                    </a:lnTo>
                    <a:lnTo>
                      <a:pt x="41" y="313"/>
                    </a:lnTo>
                    <a:lnTo>
                      <a:pt x="41" y="314"/>
                    </a:lnTo>
                    <a:lnTo>
                      <a:pt x="45" y="312"/>
                    </a:lnTo>
                    <a:lnTo>
                      <a:pt x="46" y="312"/>
                    </a:lnTo>
                    <a:lnTo>
                      <a:pt x="46" y="306"/>
                    </a:lnTo>
                    <a:lnTo>
                      <a:pt x="48" y="304"/>
                    </a:lnTo>
                    <a:lnTo>
                      <a:pt x="50" y="302"/>
                    </a:lnTo>
                    <a:lnTo>
                      <a:pt x="52" y="302"/>
                    </a:lnTo>
                    <a:lnTo>
                      <a:pt x="55" y="301"/>
                    </a:lnTo>
                    <a:lnTo>
                      <a:pt x="56" y="298"/>
                    </a:lnTo>
                    <a:lnTo>
                      <a:pt x="57" y="296"/>
                    </a:lnTo>
                    <a:lnTo>
                      <a:pt x="57" y="294"/>
                    </a:lnTo>
                    <a:lnTo>
                      <a:pt x="59" y="291"/>
                    </a:lnTo>
                    <a:lnTo>
                      <a:pt x="60" y="281"/>
                    </a:lnTo>
                    <a:lnTo>
                      <a:pt x="60" y="277"/>
                    </a:lnTo>
                    <a:lnTo>
                      <a:pt x="59" y="277"/>
                    </a:lnTo>
                    <a:lnTo>
                      <a:pt x="56" y="275"/>
                    </a:lnTo>
                    <a:lnTo>
                      <a:pt x="55" y="274"/>
                    </a:lnTo>
                    <a:lnTo>
                      <a:pt x="55" y="273"/>
                    </a:lnTo>
                    <a:lnTo>
                      <a:pt x="60" y="267"/>
                    </a:lnTo>
                    <a:lnTo>
                      <a:pt x="63" y="266"/>
                    </a:lnTo>
                    <a:lnTo>
                      <a:pt x="66" y="266"/>
                    </a:lnTo>
                    <a:lnTo>
                      <a:pt x="77" y="268"/>
                    </a:lnTo>
                    <a:lnTo>
                      <a:pt x="89" y="267"/>
                    </a:lnTo>
                    <a:lnTo>
                      <a:pt x="96" y="267"/>
                    </a:lnTo>
                    <a:lnTo>
                      <a:pt x="108" y="260"/>
                    </a:lnTo>
                    <a:lnTo>
                      <a:pt x="124" y="244"/>
                    </a:lnTo>
                    <a:lnTo>
                      <a:pt x="126" y="244"/>
                    </a:lnTo>
                    <a:lnTo>
                      <a:pt x="140" y="242"/>
                    </a:lnTo>
                    <a:lnTo>
                      <a:pt x="140" y="243"/>
                    </a:lnTo>
                    <a:lnTo>
                      <a:pt x="141" y="243"/>
                    </a:lnTo>
                    <a:lnTo>
                      <a:pt x="141" y="242"/>
                    </a:lnTo>
                    <a:lnTo>
                      <a:pt x="143" y="239"/>
                    </a:lnTo>
                    <a:lnTo>
                      <a:pt x="143" y="236"/>
                    </a:lnTo>
                    <a:lnTo>
                      <a:pt x="152" y="239"/>
                    </a:lnTo>
                    <a:lnTo>
                      <a:pt x="155" y="239"/>
                    </a:lnTo>
                    <a:lnTo>
                      <a:pt x="155" y="240"/>
                    </a:lnTo>
                    <a:lnTo>
                      <a:pt x="158" y="244"/>
                    </a:lnTo>
                    <a:lnTo>
                      <a:pt x="166" y="243"/>
                    </a:lnTo>
                    <a:lnTo>
                      <a:pt x="172" y="239"/>
                    </a:lnTo>
                    <a:lnTo>
                      <a:pt x="175" y="236"/>
                    </a:lnTo>
                    <a:lnTo>
                      <a:pt x="177" y="234"/>
                    </a:lnTo>
                    <a:lnTo>
                      <a:pt x="179" y="234"/>
                    </a:lnTo>
                    <a:lnTo>
                      <a:pt x="179" y="235"/>
                    </a:lnTo>
                    <a:lnTo>
                      <a:pt x="182" y="236"/>
                    </a:lnTo>
                    <a:lnTo>
                      <a:pt x="184" y="242"/>
                    </a:lnTo>
                    <a:lnTo>
                      <a:pt x="186" y="243"/>
                    </a:lnTo>
                    <a:lnTo>
                      <a:pt x="187" y="243"/>
                    </a:lnTo>
                    <a:lnTo>
                      <a:pt x="186" y="242"/>
                    </a:lnTo>
                    <a:lnTo>
                      <a:pt x="187" y="236"/>
                    </a:lnTo>
                    <a:lnTo>
                      <a:pt x="193" y="231"/>
                    </a:lnTo>
                    <a:lnTo>
                      <a:pt x="196" y="231"/>
                    </a:lnTo>
                    <a:lnTo>
                      <a:pt x="197" y="232"/>
                    </a:lnTo>
                    <a:lnTo>
                      <a:pt x="196" y="234"/>
                    </a:lnTo>
                    <a:lnTo>
                      <a:pt x="196" y="235"/>
                    </a:lnTo>
                    <a:lnTo>
                      <a:pt x="194" y="236"/>
                    </a:lnTo>
                    <a:lnTo>
                      <a:pt x="196" y="236"/>
                    </a:lnTo>
                    <a:lnTo>
                      <a:pt x="199" y="240"/>
                    </a:lnTo>
                    <a:lnTo>
                      <a:pt x="199" y="232"/>
                    </a:lnTo>
                    <a:lnTo>
                      <a:pt x="197" y="225"/>
                    </a:lnTo>
                    <a:lnTo>
                      <a:pt x="197" y="220"/>
                    </a:lnTo>
                    <a:lnTo>
                      <a:pt x="203" y="217"/>
                    </a:lnTo>
                    <a:lnTo>
                      <a:pt x="214" y="213"/>
                    </a:lnTo>
                    <a:lnTo>
                      <a:pt x="215" y="208"/>
                    </a:lnTo>
                    <a:lnTo>
                      <a:pt x="218" y="208"/>
                    </a:lnTo>
                    <a:lnTo>
                      <a:pt x="232" y="220"/>
                    </a:lnTo>
                    <a:lnTo>
                      <a:pt x="246" y="227"/>
                    </a:lnTo>
                    <a:lnTo>
                      <a:pt x="252" y="228"/>
                    </a:lnTo>
                    <a:lnTo>
                      <a:pt x="256" y="231"/>
                    </a:lnTo>
                    <a:lnTo>
                      <a:pt x="257" y="231"/>
                    </a:lnTo>
                    <a:lnTo>
                      <a:pt x="266" y="235"/>
                    </a:lnTo>
                    <a:lnTo>
                      <a:pt x="267" y="235"/>
                    </a:lnTo>
                    <a:lnTo>
                      <a:pt x="268" y="239"/>
                    </a:lnTo>
                    <a:lnTo>
                      <a:pt x="268" y="242"/>
                    </a:lnTo>
                    <a:lnTo>
                      <a:pt x="281" y="247"/>
                    </a:lnTo>
                    <a:lnTo>
                      <a:pt x="285" y="251"/>
                    </a:lnTo>
                    <a:lnTo>
                      <a:pt x="288" y="259"/>
                    </a:lnTo>
                    <a:lnTo>
                      <a:pt x="288" y="281"/>
                    </a:lnTo>
                    <a:lnTo>
                      <a:pt x="282" y="285"/>
                    </a:lnTo>
                    <a:lnTo>
                      <a:pt x="286" y="288"/>
                    </a:lnTo>
                    <a:lnTo>
                      <a:pt x="289" y="289"/>
                    </a:lnTo>
                    <a:lnTo>
                      <a:pt x="306" y="301"/>
                    </a:lnTo>
                    <a:lnTo>
                      <a:pt x="307" y="301"/>
                    </a:lnTo>
                    <a:lnTo>
                      <a:pt x="307" y="310"/>
                    </a:lnTo>
                    <a:lnTo>
                      <a:pt x="313" y="317"/>
                    </a:lnTo>
                    <a:lnTo>
                      <a:pt x="314" y="324"/>
                    </a:lnTo>
                    <a:lnTo>
                      <a:pt x="314" y="331"/>
                    </a:lnTo>
                    <a:lnTo>
                      <a:pt x="313" y="338"/>
                    </a:lnTo>
                    <a:lnTo>
                      <a:pt x="314" y="338"/>
                    </a:lnTo>
                    <a:lnTo>
                      <a:pt x="324" y="337"/>
                    </a:lnTo>
                    <a:lnTo>
                      <a:pt x="328" y="341"/>
                    </a:lnTo>
                    <a:lnTo>
                      <a:pt x="334" y="342"/>
                    </a:lnTo>
                    <a:lnTo>
                      <a:pt x="335" y="342"/>
                    </a:lnTo>
                    <a:lnTo>
                      <a:pt x="335" y="341"/>
                    </a:lnTo>
                    <a:lnTo>
                      <a:pt x="337" y="340"/>
                    </a:lnTo>
                    <a:lnTo>
                      <a:pt x="352" y="328"/>
                    </a:lnTo>
                    <a:lnTo>
                      <a:pt x="360" y="326"/>
                    </a:lnTo>
                    <a:lnTo>
                      <a:pt x="362" y="324"/>
                    </a:lnTo>
                    <a:lnTo>
                      <a:pt x="362" y="323"/>
                    </a:lnTo>
                    <a:lnTo>
                      <a:pt x="360" y="323"/>
                    </a:lnTo>
                    <a:lnTo>
                      <a:pt x="348" y="298"/>
                    </a:lnTo>
                    <a:lnTo>
                      <a:pt x="341" y="291"/>
                    </a:lnTo>
                    <a:lnTo>
                      <a:pt x="334" y="287"/>
                    </a:lnTo>
                    <a:lnTo>
                      <a:pt x="333" y="285"/>
                    </a:lnTo>
                    <a:lnTo>
                      <a:pt x="333" y="280"/>
                    </a:lnTo>
                    <a:lnTo>
                      <a:pt x="334" y="280"/>
                    </a:lnTo>
                    <a:lnTo>
                      <a:pt x="335" y="278"/>
                    </a:lnTo>
                    <a:lnTo>
                      <a:pt x="337" y="278"/>
                    </a:lnTo>
                    <a:lnTo>
                      <a:pt x="338" y="275"/>
                    </a:lnTo>
                    <a:lnTo>
                      <a:pt x="338" y="274"/>
                    </a:lnTo>
                    <a:lnTo>
                      <a:pt x="337" y="273"/>
                    </a:lnTo>
                    <a:lnTo>
                      <a:pt x="337" y="271"/>
                    </a:lnTo>
                    <a:lnTo>
                      <a:pt x="338" y="270"/>
                    </a:lnTo>
                    <a:lnTo>
                      <a:pt x="338" y="268"/>
                    </a:lnTo>
                    <a:lnTo>
                      <a:pt x="341" y="266"/>
                    </a:lnTo>
                    <a:lnTo>
                      <a:pt x="342" y="266"/>
                    </a:lnTo>
                    <a:lnTo>
                      <a:pt x="347" y="270"/>
                    </a:lnTo>
                    <a:lnTo>
                      <a:pt x="349" y="274"/>
                    </a:lnTo>
                    <a:lnTo>
                      <a:pt x="349" y="275"/>
                    </a:lnTo>
                    <a:lnTo>
                      <a:pt x="352" y="277"/>
                    </a:lnTo>
                    <a:lnTo>
                      <a:pt x="355" y="277"/>
                    </a:lnTo>
                    <a:lnTo>
                      <a:pt x="355" y="275"/>
                    </a:lnTo>
                    <a:lnTo>
                      <a:pt x="356" y="275"/>
                    </a:lnTo>
                    <a:lnTo>
                      <a:pt x="367" y="273"/>
                    </a:lnTo>
                    <a:lnTo>
                      <a:pt x="370" y="273"/>
                    </a:lnTo>
                    <a:lnTo>
                      <a:pt x="374" y="271"/>
                    </a:lnTo>
                    <a:lnTo>
                      <a:pt x="380" y="271"/>
                    </a:lnTo>
                    <a:lnTo>
                      <a:pt x="386" y="273"/>
                    </a:lnTo>
                    <a:lnTo>
                      <a:pt x="397" y="273"/>
                    </a:lnTo>
                    <a:lnTo>
                      <a:pt x="400" y="274"/>
                    </a:lnTo>
                    <a:lnTo>
                      <a:pt x="408" y="275"/>
                    </a:lnTo>
                    <a:lnTo>
                      <a:pt x="416" y="274"/>
                    </a:lnTo>
                    <a:lnTo>
                      <a:pt x="420" y="274"/>
                    </a:lnTo>
                    <a:lnTo>
                      <a:pt x="423" y="273"/>
                    </a:lnTo>
                    <a:lnTo>
                      <a:pt x="426" y="270"/>
                    </a:lnTo>
                    <a:lnTo>
                      <a:pt x="427" y="257"/>
                    </a:lnTo>
                    <a:lnTo>
                      <a:pt x="430" y="250"/>
                    </a:lnTo>
                    <a:lnTo>
                      <a:pt x="458" y="214"/>
                    </a:lnTo>
                    <a:lnTo>
                      <a:pt x="458" y="213"/>
                    </a:lnTo>
                    <a:lnTo>
                      <a:pt x="457" y="210"/>
                    </a:lnTo>
                    <a:lnTo>
                      <a:pt x="455" y="208"/>
                    </a:lnTo>
                    <a:lnTo>
                      <a:pt x="450" y="204"/>
                    </a:lnTo>
                    <a:lnTo>
                      <a:pt x="426" y="211"/>
                    </a:lnTo>
                    <a:lnTo>
                      <a:pt x="415" y="215"/>
                    </a:lnTo>
                    <a:lnTo>
                      <a:pt x="414" y="215"/>
                    </a:lnTo>
                    <a:lnTo>
                      <a:pt x="411" y="217"/>
                    </a:lnTo>
                    <a:lnTo>
                      <a:pt x="400" y="220"/>
                    </a:lnTo>
                    <a:lnTo>
                      <a:pt x="394" y="220"/>
                    </a:lnTo>
                    <a:lnTo>
                      <a:pt x="393" y="218"/>
                    </a:lnTo>
                    <a:lnTo>
                      <a:pt x="391" y="218"/>
                    </a:lnTo>
                    <a:lnTo>
                      <a:pt x="387" y="211"/>
                    </a:lnTo>
                    <a:lnTo>
                      <a:pt x="386" y="207"/>
                    </a:lnTo>
                    <a:lnTo>
                      <a:pt x="376" y="194"/>
                    </a:lnTo>
                    <a:lnTo>
                      <a:pt x="373" y="191"/>
                    </a:lnTo>
                    <a:lnTo>
                      <a:pt x="370" y="187"/>
                    </a:lnTo>
                    <a:lnTo>
                      <a:pt x="353" y="172"/>
                    </a:lnTo>
                    <a:lnTo>
                      <a:pt x="353" y="165"/>
                    </a:lnTo>
                    <a:lnTo>
                      <a:pt x="347" y="164"/>
                    </a:lnTo>
                    <a:lnTo>
                      <a:pt x="344" y="164"/>
                    </a:lnTo>
                    <a:lnTo>
                      <a:pt x="340" y="173"/>
                    </a:lnTo>
                    <a:lnTo>
                      <a:pt x="338" y="175"/>
                    </a:lnTo>
                    <a:lnTo>
                      <a:pt x="338" y="176"/>
                    </a:lnTo>
                    <a:lnTo>
                      <a:pt x="334" y="180"/>
                    </a:lnTo>
                    <a:lnTo>
                      <a:pt x="330" y="180"/>
                    </a:lnTo>
                    <a:lnTo>
                      <a:pt x="314" y="177"/>
                    </a:lnTo>
                    <a:lnTo>
                      <a:pt x="305" y="177"/>
                    </a:lnTo>
                    <a:lnTo>
                      <a:pt x="296" y="179"/>
                    </a:lnTo>
                    <a:lnTo>
                      <a:pt x="295" y="179"/>
                    </a:lnTo>
                    <a:lnTo>
                      <a:pt x="290" y="180"/>
                    </a:lnTo>
                    <a:lnTo>
                      <a:pt x="282" y="179"/>
                    </a:lnTo>
                    <a:lnTo>
                      <a:pt x="282" y="162"/>
                    </a:lnTo>
                    <a:lnTo>
                      <a:pt x="278" y="157"/>
                    </a:lnTo>
                    <a:lnTo>
                      <a:pt x="273" y="154"/>
                    </a:lnTo>
                    <a:lnTo>
                      <a:pt x="266" y="153"/>
                    </a:lnTo>
                    <a:lnTo>
                      <a:pt x="261" y="153"/>
                    </a:lnTo>
                    <a:lnTo>
                      <a:pt x="259" y="150"/>
                    </a:lnTo>
                    <a:lnTo>
                      <a:pt x="257" y="150"/>
                    </a:lnTo>
                    <a:lnTo>
                      <a:pt x="256" y="144"/>
                    </a:lnTo>
                    <a:lnTo>
                      <a:pt x="256" y="137"/>
                    </a:lnTo>
                    <a:lnTo>
                      <a:pt x="257" y="137"/>
                    </a:lnTo>
                    <a:lnTo>
                      <a:pt x="264" y="134"/>
                    </a:lnTo>
                    <a:lnTo>
                      <a:pt x="264" y="133"/>
                    </a:lnTo>
                    <a:lnTo>
                      <a:pt x="266" y="133"/>
                    </a:lnTo>
                    <a:lnTo>
                      <a:pt x="266" y="124"/>
                    </a:lnTo>
                    <a:lnTo>
                      <a:pt x="264" y="115"/>
                    </a:lnTo>
                    <a:lnTo>
                      <a:pt x="261" y="106"/>
                    </a:lnTo>
                    <a:lnTo>
                      <a:pt x="260" y="105"/>
                    </a:lnTo>
                    <a:lnTo>
                      <a:pt x="260" y="98"/>
                    </a:lnTo>
                    <a:lnTo>
                      <a:pt x="281" y="97"/>
                    </a:lnTo>
                    <a:lnTo>
                      <a:pt x="296" y="94"/>
                    </a:lnTo>
                    <a:lnTo>
                      <a:pt x="300" y="94"/>
                    </a:lnTo>
                    <a:lnTo>
                      <a:pt x="302" y="95"/>
                    </a:lnTo>
                    <a:lnTo>
                      <a:pt x="302" y="79"/>
                    </a:lnTo>
                    <a:lnTo>
                      <a:pt x="300" y="79"/>
                    </a:lnTo>
                    <a:lnTo>
                      <a:pt x="300" y="77"/>
                    </a:lnTo>
                    <a:lnTo>
                      <a:pt x="297" y="79"/>
                    </a:lnTo>
                    <a:lnTo>
                      <a:pt x="285" y="79"/>
                    </a:lnTo>
                    <a:lnTo>
                      <a:pt x="281" y="77"/>
                    </a:lnTo>
                    <a:lnTo>
                      <a:pt x="280" y="77"/>
                    </a:lnTo>
                    <a:lnTo>
                      <a:pt x="273" y="73"/>
                    </a:lnTo>
                    <a:lnTo>
                      <a:pt x="267" y="66"/>
                    </a:lnTo>
                    <a:lnTo>
                      <a:pt x="267" y="64"/>
                    </a:lnTo>
                    <a:lnTo>
                      <a:pt x="256" y="64"/>
                    </a:lnTo>
                    <a:lnTo>
                      <a:pt x="253" y="66"/>
                    </a:lnTo>
                    <a:lnTo>
                      <a:pt x="253" y="70"/>
                    </a:lnTo>
                    <a:lnTo>
                      <a:pt x="254" y="73"/>
                    </a:lnTo>
                    <a:lnTo>
                      <a:pt x="257" y="76"/>
                    </a:lnTo>
                    <a:lnTo>
                      <a:pt x="254" y="77"/>
                    </a:lnTo>
                    <a:lnTo>
                      <a:pt x="243" y="67"/>
                    </a:lnTo>
                    <a:lnTo>
                      <a:pt x="240" y="70"/>
                    </a:lnTo>
                    <a:lnTo>
                      <a:pt x="236" y="62"/>
                    </a:lnTo>
                    <a:lnTo>
                      <a:pt x="243" y="57"/>
                    </a:lnTo>
                    <a:lnTo>
                      <a:pt x="247" y="52"/>
                    </a:lnTo>
                    <a:lnTo>
                      <a:pt x="249" y="52"/>
                    </a:lnTo>
                    <a:lnTo>
                      <a:pt x="250" y="53"/>
                    </a:lnTo>
                    <a:lnTo>
                      <a:pt x="257" y="57"/>
                    </a:lnTo>
                    <a:lnTo>
                      <a:pt x="260" y="57"/>
                    </a:lnTo>
                    <a:lnTo>
                      <a:pt x="259" y="28"/>
                    </a:lnTo>
                    <a:lnTo>
                      <a:pt x="252" y="9"/>
                    </a:lnTo>
                    <a:lnTo>
                      <a:pt x="252" y="7"/>
                    </a:lnTo>
                    <a:lnTo>
                      <a:pt x="250" y="4"/>
                    </a:lnTo>
                    <a:lnTo>
                      <a:pt x="246" y="2"/>
                    </a:lnTo>
                    <a:lnTo>
                      <a:pt x="244" y="0"/>
                    </a:lnTo>
                    <a:lnTo>
                      <a:pt x="240" y="0"/>
                    </a:lnTo>
                    <a:lnTo>
                      <a:pt x="222" y="10"/>
                    </a:lnTo>
                    <a:lnTo>
                      <a:pt x="214" y="16"/>
                    </a:lnTo>
                    <a:lnTo>
                      <a:pt x="211" y="20"/>
                    </a:lnTo>
                    <a:lnTo>
                      <a:pt x="210" y="26"/>
                    </a:lnTo>
                    <a:lnTo>
                      <a:pt x="207" y="26"/>
                    </a:lnTo>
                    <a:lnTo>
                      <a:pt x="206" y="27"/>
                    </a:lnTo>
                    <a:lnTo>
                      <a:pt x="201" y="30"/>
                    </a:lnTo>
                    <a:lnTo>
                      <a:pt x="200" y="31"/>
                    </a:lnTo>
                    <a:lnTo>
                      <a:pt x="197" y="35"/>
                    </a:lnTo>
                    <a:lnTo>
                      <a:pt x="196" y="38"/>
                    </a:lnTo>
                    <a:lnTo>
                      <a:pt x="192" y="45"/>
                    </a:lnTo>
                    <a:lnTo>
                      <a:pt x="192" y="48"/>
                    </a:lnTo>
                    <a:lnTo>
                      <a:pt x="190" y="49"/>
                    </a:lnTo>
                    <a:lnTo>
                      <a:pt x="196" y="55"/>
                    </a:lnTo>
                    <a:lnTo>
                      <a:pt x="196" y="56"/>
                    </a:lnTo>
                    <a:lnTo>
                      <a:pt x="197" y="62"/>
                    </a:lnTo>
                    <a:lnTo>
                      <a:pt x="197" y="63"/>
                    </a:lnTo>
                    <a:lnTo>
                      <a:pt x="194" y="70"/>
                    </a:lnTo>
                    <a:lnTo>
                      <a:pt x="193" y="71"/>
                    </a:lnTo>
                    <a:lnTo>
                      <a:pt x="189" y="77"/>
                    </a:lnTo>
                    <a:lnTo>
                      <a:pt x="187" y="81"/>
                    </a:lnTo>
                    <a:lnTo>
                      <a:pt x="187" y="86"/>
                    </a:lnTo>
                    <a:lnTo>
                      <a:pt x="186" y="87"/>
                    </a:lnTo>
                    <a:lnTo>
                      <a:pt x="183" y="86"/>
                    </a:lnTo>
                    <a:lnTo>
                      <a:pt x="182" y="86"/>
                    </a:lnTo>
                    <a:lnTo>
                      <a:pt x="182" y="84"/>
                    </a:lnTo>
                    <a:lnTo>
                      <a:pt x="179" y="84"/>
                    </a:lnTo>
                    <a:lnTo>
                      <a:pt x="177" y="81"/>
                    </a:lnTo>
                    <a:lnTo>
                      <a:pt x="175" y="71"/>
                    </a:lnTo>
                    <a:lnTo>
                      <a:pt x="175" y="69"/>
                    </a:lnTo>
                    <a:lnTo>
                      <a:pt x="173" y="66"/>
                    </a:lnTo>
                    <a:lnTo>
                      <a:pt x="172" y="66"/>
                    </a:lnTo>
                    <a:lnTo>
                      <a:pt x="165" y="59"/>
                    </a:lnTo>
                    <a:lnTo>
                      <a:pt x="163" y="59"/>
                    </a:lnTo>
                    <a:lnTo>
                      <a:pt x="122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58" name="Freeform 286">
                <a:extLst>
                  <a:ext uri="{FF2B5EF4-FFF2-40B4-BE49-F238E27FC236}">
                    <a16:creationId xmlns:a16="http://schemas.microsoft.com/office/drawing/2014/main" id="{99EFE6DB-79A6-FA9C-DAC1-E7E2CCF89A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7" y="694"/>
                <a:ext cx="77" cy="79"/>
              </a:xfrm>
              <a:custGeom>
                <a:avLst/>
                <a:gdLst>
                  <a:gd name="T0" fmla="*/ 133 w 306"/>
                  <a:gd name="T1" fmla="*/ 0 h 313"/>
                  <a:gd name="T2" fmla="*/ 117 w 306"/>
                  <a:gd name="T3" fmla="*/ 17 h 313"/>
                  <a:gd name="T4" fmla="*/ 108 w 306"/>
                  <a:gd name="T5" fmla="*/ 42 h 313"/>
                  <a:gd name="T6" fmla="*/ 94 w 306"/>
                  <a:gd name="T7" fmla="*/ 38 h 313"/>
                  <a:gd name="T8" fmla="*/ 80 w 306"/>
                  <a:gd name="T9" fmla="*/ 39 h 313"/>
                  <a:gd name="T10" fmla="*/ 52 w 306"/>
                  <a:gd name="T11" fmla="*/ 43 h 313"/>
                  <a:gd name="T12" fmla="*/ 23 w 306"/>
                  <a:gd name="T13" fmla="*/ 50 h 313"/>
                  <a:gd name="T14" fmla="*/ 13 w 306"/>
                  <a:gd name="T15" fmla="*/ 74 h 313"/>
                  <a:gd name="T16" fmla="*/ 4 w 306"/>
                  <a:gd name="T17" fmla="*/ 92 h 313"/>
                  <a:gd name="T18" fmla="*/ 18 w 306"/>
                  <a:gd name="T19" fmla="*/ 95 h 313"/>
                  <a:gd name="T20" fmla="*/ 31 w 306"/>
                  <a:gd name="T21" fmla="*/ 86 h 313"/>
                  <a:gd name="T22" fmla="*/ 45 w 306"/>
                  <a:gd name="T23" fmla="*/ 99 h 313"/>
                  <a:gd name="T24" fmla="*/ 64 w 306"/>
                  <a:gd name="T25" fmla="*/ 101 h 313"/>
                  <a:gd name="T26" fmla="*/ 60 w 306"/>
                  <a:gd name="T27" fmla="*/ 116 h 313"/>
                  <a:gd name="T28" fmla="*/ 25 w 306"/>
                  <a:gd name="T29" fmla="*/ 128 h 313"/>
                  <a:gd name="T30" fmla="*/ 28 w 306"/>
                  <a:gd name="T31" fmla="*/ 155 h 313"/>
                  <a:gd name="T32" fmla="*/ 20 w 306"/>
                  <a:gd name="T33" fmla="*/ 166 h 313"/>
                  <a:gd name="T34" fmla="*/ 30 w 306"/>
                  <a:gd name="T35" fmla="*/ 175 h 313"/>
                  <a:gd name="T36" fmla="*/ 46 w 306"/>
                  <a:gd name="T37" fmla="*/ 201 h 313"/>
                  <a:gd name="T38" fmla="*/ 69 w 306"/>
                  <a:gd name="T39" fmla="*/ 199 h 313"/>
                  <a:gd name="T40" fmla="*/ 102 w 306"/>
                  <a:gd name="T41" fmla="*/ 198 h 313"/>
                  <a:gd name="T42" fmla="*/ 111 w 306"/>
                  <a:gd name="T43" fmla="*/ 186 h 313"/>
                  <a:gd name="T44" fmla="*/ 137 w 306"/>
                  <a:gd name="T45" fmla="*/ 213 h 313"/>
                  <a:gd name="T46" fmla="*/ 155 w 306"/>
                  <a:gd name="T47" fmla="*/ 240 h 313"/>
                  <a:gd name="T48" fmla="*/ 175 w 306"/>
                  <a:gd name="T49" fmla="*/ 239 h 313"/>
                  <a:gd name="T50" fmla="*/ 214 w 306"/>
                  <a:gd name="T51" fmla="*/ 226 h 313"/>
                  <a:gd name="T52" fmla="*/ 222 w 306"/>
                  <a:gd name="T53" fmla="*/ 236 h 313"/>
                  <a:gd name="T54" fmla="*/ 204 w 306"/>
                  <a:gd name="T55" fmla="*/ 300 h 313"/>
                  <a:gd name="T56" fmla="*/ 222 w 306"/>
                  <a:gd name="T57" fmla="*/ 313 h 313"/>
                  <a:gd name="T58" fmla="*/ 253 w 306"/>
                  <a:gd name="T59" fmla="*/ 271 h 313"/>
                  <a:gd name="T60" fmla="*/ 261 w 306"/>
                  <a:gd name="T61" fmla="*/ 261 h 313"/>
                  <a:gd name="T62" fmla="*/ 254 w 306"/>
                  <a:gd name="T63" fmla="*/ 250 h 313"/>
                  <a:gd name="T64" fmla="*/ 257 w 306"/>
                  <a:gd name="T65" fmla="*/ 235 h 313"/>
                  <a:gd name="T66" fmla="*/ 249 w 306"/>
                  <a:gd name="T67" fmla="*/ 223 h 313"/>
                  <a:gd name="T68" fmla="*/ 235 w 306"/>
                  <a:gd name="T69" fmla="*/ 218 h 313"/>
                  <a:gd name="T70" fmla="*/ 241 w 306"/>
                  <a:gd name="T71" fmla="*/ 195 h 313"/>
                  <a:gd name="T72" fmla="*/ 258 w 306"/>
                  <a:gd name="T73" fmla="*/ 204 h 313"/>
                  <a:gd name="T74" fmla="*/ 261 w 306"/>
                  <a:gd name="T75" fmla="*/ 209 h 313"/>
                  <a:gd name="T76" fmla="*/ 291 w 306"/>
                  <a:gd name="T77" fmla="*/ 190 h 313"/>
                  <a:gd name="T78" fmla="*/ 305 w 306"/>
                  <a:gd name="T79" fmla="*/ 183 h 313"/>
                  <a:gd name="T80" fmla="*/ 285 w 306"/>
                  <a:gd name="T81" fmla="*/ 142 h 313"/>
                  <a:gd name="T82" fmla="*/ 281 w 306"/>
                  <a:gd name="T83" fmla="*/ 115 h 313"/>
                  <a:gd name="T84" fmla="*/ 260 w 306"/>
                  <a:gd name="T85" fmla="*/ 112 h 313"/>
                  <a:gd name="T86" fmla="*/ 243 w 306"/>
                  <a:gd name="T87" fmla="*/ 106 h 313"/>
                  <a:gd name="T88" fmla="*/ 210 w 306"/>
                  <a:gd name="T89" fmla="*/ 67 h 313"/>
                  <a:gd name="T90" fmla="*/ 222 w 306"/>
                  <a:gd name="T91" fmla="*/ 56 h 313"/>
                  <a:gd name="T92" fmla="*/ 214 w 306"/>
                  <a:gd name="T93" fmla="*/ 43 h 313"/>
                  <a:gd name="T94" fmla="*/ 196 w 306"/>
                  <a:gd name="T95" fmla="*/ 42 h 313"/>
                  <a:gd name="T96" fmla="*/ 186 w 306"/>
                  <a:gd name="T97" fmla="*/ 31 h 313"/>
                  <a:gd name="T98" fmla="*/ 166 w 306"/>
                  <a:gd name="T99" fmla="*/ 22 h 3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306" h="313">
                    <a:moveTo>
                      <a:pt x="155" y="15"/>
                    </a:moveTo>
                    <a:lnTo>
                      <a:pt x="138" y="1"/>
                    </a:lnTo>
                    <a:lnTo>
                      <a:pt x="138" y="0"/>
                    </a:lnTo>
                    <a:lnTo>
                      <a:pt x="133" y="0"/>
                    </a:lnTo>
                    <a:lnTo>
                      <a:pt x="121" y="7"/>
                    </a:lnTo>
                    <a:lnTo>
                      <a:pt x="116" y="12"/>
                    </a:lnTo>
                    <a:lnTo>
                      <a:pt x="116" y="14"/>
                    </a:lnTo>
                    <a:lnTo>
                      <a:pt x="117" y="17"/>
                    </a:lnTo>
                    <a:lnTo>
                      <a:pt x="119" y="28"/>
                    </a:lnTo>
                    <a:lnTo>
                      <a:pt x="119" y="36"/>
                    </a:lnTo>
                    <a:lnTo>
                      <a:pt x="117" y="38"/>
                    </a:lnTo>
                    <a:lnTo>
                      <a:pt x="108" y="42"/>
                    </a:lnTo>
                    <a:lnTo>
                      <a:pt x="106" y="43"/>
                    </a:lnTo>
                    <a:lnTo>
                      <a:pt x="97" y="43"/>
                    </a:lnTo>
                    <a:lnTo>
                      <a:pt x="97" y="42"/>
                    </a:lnTo>
                    <a:lnTo>
                      <a:pt x="94" y="38"/>
                    </a:lnTo>
                    <a:lnTo>
                      <a:pt x="92" y="36"/>
                    </a:lnTo>
                    <a:lnTo>
                      <a:pt x="90" y="35"/>
                    </a:lnTo>
                    <a:lnTo>
                      <a:pt x="83" y="35"/>
                    </a:lnTo>
                    <a:lnTo>
                      <a:pt x="80" y="39"/>
                    </a:lnTo>
                    <a:lnTo>
                      <a:pt x="70" y="45"/>
                    </a:lnTo>
                    <a:lnTo>
                      <a:pt x="54" y="45"/>
                    </a:lnTo>
                    <a:lnTo>
                      <a:pt x="53" y="43"/>
                    </a:lnTo>
                    <a:lnTo>
                      <a:pt x="52" y="43"/>
                    </a:lnTo>
                    <a:lnTo>
                      <a:pt x="45" y="36"/>
                    </a:lnTo>
                    <a:lnTo>
                      <a:pt x="20" y="29"/>
                    </a:lnTo>
                    <a:lnTo>
                      <a:pt x="16" y="31"/>
                    </a:lnTo>
                    <a:lnTo>
                      <a:pt x="23" y="50"/>
                    </a:lnTo>
                    <a:lnTo>
                      <a:pt x="24" y="79"/>
                    </a:lnTo>
                    <a:lnTo>
                      <a:pt x="21" y="79"/>
                    </a:lnTo>
                    <a:lnTo>
                      <a:pt x="14" y="75"/>
                    </a:lnTo>
                    <a:lnTo>
                      <a:pt x="13" y="74"/>
                    </a:lnTo>
                    <a:lnTo>
                      <a:pt x="11" y="74"/>
                    </a:lnTo>
                    <a:lnTo>
                      <a:pt x="7" y="79"/>
                    </a:lnTo>
                    <a:lnTo>
                      <a:pt x="0" y="84"/>
                    </a:lnTo>
                    <a:lnTo>
                      <a:pt x="4" y="92"/>
                    </a:lnTo>
                    <a:lnTo>
                      <a:pt x="7" y="89"/>
                    </a:lnTo>
                    <a:lnTo>
                      <a:pt x="18" y="99"/>
                    </a:lnTo>
                    <a:lnTo>
                      <a:pt x="21" y="98"/>
                    </a:lnTo>
                    <a:lnTo>
                      <a:pt x="18" y="95"/>
                    </a:lnTo>
                    <a:lnTo>
                      <a:pt x="17" y="92"/>
                    </a:lnTo>
                    <a:lnTo>
                      <a:pt x="17" y="88"/>
                    </a:lnTo>
                    <a:lnTo>
                      <a:pt x="20" y="86"/>
                    </a:lnTo>
                    <a:lnTo>
                      <a:pt x="31" y="86"/>
                    </a:lnTo>
                    <a:lnTo>
                      <a:pt x="31" y="88"/>
                    </a:lnTo>
                    <a:lnTo>
                      <a:pt x="37" y="95"/>
                    </a:lnTo>
                    <a:lnTo>
                      <a:pt x="44" y="99"/>
                    </a:lnTo>
                    <a:lnTo>
                      <a:pt x="45" y="99"/>
                    </a:lnTo>
                    <a:lnTo>
                      <a:pt x="49" y="101"/>
                    </a:lnTo>
                    <a:lnTo>
                      <a:pt x="61" y="101"/>
                    </a:lnTo>
                    <a:lnTo>
                      <a:pt x="64" y="99"/>
                    </a:lnTo>
                    <a:lnTo>
                      <a:pt x="64" y="101"/>
                    </a:lnTo>
                    <a:lnTo>
                      <a:pt x="66" y="101"/>
                    </a:lnTo>
                    <a:lnTo>
                      <a:pt x="66" y="117"/>
                    </a:lnTo>
                    <a:lnTo>
                      <a:pt x="64" y="116"/>
                    </a:lnTo>
                    <a:lnTo>
                      <a:pt x="60" y="116"/>
                    </a:lnTo>
                    <a:lnTo>
                      <a:pt x="45" y="119"/>
                    </a:lnTo>
                    <a:lnTo>
                      <a:pt x="24" y="120"/>
                    </a:lnTo>
                    <a:lnTo>
                      <a:pt x="24" y="127"/>
                    </a:lnTo>
                    <a:lnTo>
                      <a:pt x="25" y="128"/>
                    </a:lnTo>
                    <a:lnTo>
                      <a:pt x="28" y="137"/>
                    </a:lnTo>
                    <a:lnTo>
                      <a:pt x="30" y="146"/>
                    </a:lnTo>
                    <a:lnTo>
                      <a:pt x="30" y="155"/>
                    </a:lnTo>
                    <a:lnTo>
                      <a:pt x="28" y="155"/>
                    </a:lnTo>
                    <a:lnTo>
                      <a:pt x="28" y="156"/>
                    </a:lnTo>
                    <a:lnTo>
                      <a:pt x="21" y="159"/>
                    </a:lnTo>
                    <a:lnTo>
                      <a:pt x="20" y="159"/>
                    </a:lnTo>
                    <a:lnTo>
                      <a:pt x="20" y="166"/>
                    </a:lnTo>
                    <a:lnTo>
                      <a:pt x="21" y="172"/>
                    </a:lnTo>
                    <a:lnTo>
                      <a:pt x="23" y="172"/>
                    </a:lnTo>
                    <a:lnTo>
                      <a:pt x="25" y="175"/>
                    </a:lnTo>
                    <a:lnTo>
                      <a:pt x="30" y="175"/>
                    </a:lnTo>
                    <a:lnTo>
                      <a:pt x="37" y="176"/>
                    </a:lnTo>
                    <a:lnTo>
                      <a:pt x="42" y="179"/>
                    </a:lnTo>
                    <a:lnTo>
                      <a:pt x="46" y="184"/>
                    </a:lnTo>
                    <a:lnTo>
                      <a:pt x="46" y="201"/>
                    </a:lnTo>
                    <a:lnTo>
                      <a:pt x="54" y="202"/>
                    </a:lnTo>
                    <a:lnTo>
                      <a:pt x="59" y="201"/>
                    </a:lnTo>
                    <a:lnTo>
                      <a:pt x="60" y="201"/>
                    </a:lnTo>
                    <a:lnTo>
                      <a:pt x="69" y="199"/>
                    </a:lnTo>
                    <a:lnTo>
                      <a:pt x="78" y="199"/>
                    </a:lnTo>
                    <a:lnTo>
                      <a:pt x="94" y="202"/>
                    </a:lnTo>
                    <a:lnTo>
                      <a:pt x="98" y="202"/>
                    </a:lnTo>
                    <a:lnTo>
                      <a:pt x="102" y="198"/>
                    </a:lnTo>
                    <a:lnTo>
                      <a:pt x="102" y="197"/>
                    </a:lnTo>
                    <a:lnTo>
                      <a:pt x="104" y="195"/>
                    </a:lnTo>
                    <a:lnTo>
                      <a:pt x="108" y="186"/>
                    </a:lnTo>
                    <a:lnTo>
                      <a:pt x="111" y="186"/>
                    </a:lnTo>
                    <a:lnTo>
                      <a:pt x="117" y="187"/>
                    </a:lnTo>
                    <a:lnTo>
                      <a:pt x="117" y="194"/>
                    </a:lnTo>
                    <a:lnTo>
                      <a:pt x="134" y="209"/>
                    </a:lnTo>
                    <a:lnTo>
                      <a:pt x="137" y="213"/>
                    </a:lnTo>
                    <a:lnTo>
                      <a:pt x="140" y="216"/>
                    </a:lnTo>
                    <a:lnTo>
                      <a:pt x="150" y="229"/>
                    </a:lnTo>
                    <a:lnTo>
                      <a:pt x="151" y="233"/>
                    </a:lnTo>
                    <a:lnTo>
                      <a:pt x="155" y="240"/>
                    </a:lnTo>
                    <a:lnTo>
                      <a:pt x="157" y="240"/>
                    </a:lnTo>
                    <a:lnTo>
                      <a:pt x="158" y="242"/>
                    </a:lnTo>
                    <a:lnTo>
                      <a:pt x="164" y="242"/>
                    </a:lnTo>
                    <a:lnTo>
                      <a:pt x="175" y="239"/>
                    </a:lnTo>
                    <a:lnTo>
                      <a:pt x="178" y="237"/>
                    </a:lnTo>
                    <a:lnTo>
                      <a:pt x="179" y="237"/>
                    </a:lnTo>
                    <a:lnTo>
                      <a:pt x="190" y="233"/>
                    </a:lnTo>
                    <a:lnTo>
                      <a:pt x="214" y="226"/>
                    </a:lnTo>
                    <a:lnTo>
                      <a:pt x="219" y="230"/>
                    </a:lnTo>
                    <a:lnTo>
                      <a:pt x="221" y="232"/>
                    </a:lnTo>
                    <a:lnTo>
                      <a:pt x="222" y="235"/>
                    </a:lnTo>
                    <a:lnTo>
                      <a:pt x="222" y="236"/>
                    </a:lnTo>
                    <a:lnTo>
                      <a:pt x="194" y="272"/>
                    </a:lnTo>
                    <a:lnTo>
                      <a:pt x="191" y="279"/>
                    </a:lnTo>
                    <a:lnTo>
                      <a:pt x="190" y="292"/>
                    </a:lnTo>
                    <a:lnTo>
                      <a:pt x="204" y="300"/>
                    </a:lnTo>
                    <a:lnTo>
                      <a:pt x="215" y="310"/>
                    </a:lnTo>
                    <a:lnTo>
                      <a:pt x="215" y="311"/>
                    </a:lnTo>
                    <a:lnTo>
                      <a:pt x="217" y="313"/>
                    </a:lnTo>
                    <a:lnTo>
                      <a:pt x="222" y="313"/>
                    </a:lnTo>
                    <a:lnTo>
                      <a:pt x="241" y="293"/>
                    </a:lnTo>
                    <a:lnTo>
                      <a:pt x="250" y="282"/>
                    </a:lnTo>
                    <a:lnTo>
                      <a:pt x="251" y="278"/>
                    </a:lnTo>
                    <a:lnTo>
                      <a:pt x="253" y="271"/>
                    </a:lnTo>
                    <a:lnTo>
                      <a:pt x="256" y="264"/>
                    </a:lnTo>
                    <a:lnTo>
                      <a:pt x="257" y="262"/>
                    </a:lnTo>
                    <a:lnTo>
                      <a:pt x="260" y="261"/>
                    </a:lnTo>
                    <a:lnTo>
                      <a:pt x="261" y="261"/>
                    </a:lnTo>
                    <a:lnTo>
                      <a:pt x="261" y="256"/>
                    </a:lnTo>
                    <a:lnTo>
                      <a:pt x="260" y="253"/>
                    </a:lnTo>
                    <a:lnTo>
                      <a:pt x="257" y="250"/>
                    </a:lnTo>
                    <a:lnTo>
                      <a:pt x="254" y="250"/>
                    </a:lnTo>
                    <a:lnTo>
                      <a:pt x="254" y="249"/>
                    </a:lnTo>
                    <a:lnTo>
                      <a:pt x="253" y="247"/>
                    </a:lnTo>
                    <a:lnTo>
                      <a:pt x="253" y="243"/>
                    </a:lnTo>
                    <a:lnTo>
                      <a:pt x="257" y="235"/>
                    </a:lnTo>
                    <a:lnTo>
                      <a:pt x="257" y="230"/>
                    </a:lnTo>
                    <a:lnTo>
                      <a:pt x="256" y="226"/>
                    </a:lnTo>
                    <a:lnTo>
                      <a:pt x="254" y="226"/>
                    </a:lnTo>
                    <a:lnTo>
                      <a:pt x="249" y="223"/>
                    </a:lnTo>
                    <a:lnTo>
                      <a:pt x="243" y="222"/>
                    </a:lnTo>
                    <a:lnTo>
                      <a:pt x="242" y="222"/>
                    </a:lnTo>
                    <a:lnTo>
                      <a:pt x="241" y="223"/>
                    </a:lnTo>
                    <a:lnTo>
                      <a:pt x="235" y="218"/>
                    </a:lnTo>
                    <a:lnTo>
                      <a:pt x="235" y="213"/>
                    </a:lnTo>
                    <a:lnTo>
                      <a:pt x="236" y="212"/>
                    </a:lnTo>
                    <a:lnTo>
                      <a:pt x="241" y="205"/>
                    </a:lnTo>
                    <a:lnTo>
                      <a:pt x="241" y="195"/>
                    </a:lnTo>
                    <a:lnTo>
                      <a:pt x="249" y="195"/>
                    </a:lnTo>
                    <a:lnTo>
                      <a:pt x="256" y="201"/>
                    </a:lnTo>
                    <a:lnTo>
                      <a:pt x="256" y="202"/>
                    </a:lnTo>
                    <a:lnTo>
                      <a:pt x="258" y="204"/>
                    </a:lnTo>
                    <a:lnTo>
                      <a:pt x="256" y="208"/>
                    </a:lnTo>
                    <a:lnTo>
                      <a:pt x="257" y="208"/>
                    </a:lnTo>
                    <a:lnTo>
                      <a:pt x="258" y="209"/>
                    </a:lnTo>
                    <a:lnTo>
                      <a:pt x="261" y="209"/>
                    </a:lnTo>
                    <a:lnTo>
                      <a:pt x="263" y="208"/>
                    </a:lnTo>
                    <a:lnTo>
                      <a:pt x="264" y="208"/>
                    </a:lnTo>
                    <a:lnTo>
                      <a:pt x="274" y="198"/>
                    </a:lnTo>
                    <a:lnTo>
                      <a:pt x="291" y="190"/>
                    </a:lnTo>
                    <a:lnTo>
                      <a:pt x="299" y="189"/>
                    </a:lnTo>
                    <a:lnTo>
                      <a:pt x="305" y="186"/>
                    </a:lnTo>
                    <a:lnTo>
                      <a:pt x="306" y="184"/>
                    </a:lnTo>
                    <a:lnTo>
                      <a:pt x="305" y="183"/>
                    </a:lnTo>
                    <a:lnTo>
                      <a:pt x="303" y="180"/>
                    </a:lnTo>
                    <a:lnTo>
                      <a:pt x="286" y="162"/>
                    </a:lnTo>
                    <a:lnTo>
                      <a:pt x="278" y="151"/>
                    </a:lnTo>
                    <a:lnTo>
                      <a:pt x="285" y="142"/>
                    </a:lnTo>
                    <a:lnTo>
                      <a:pt x="286" y="142"/>
                    </a:lnTo>
                    <a:lnTo>
                      <a:pt x="286" y="141"/>
                    </a:lnTo>
                    <a:lnTo>
                      <a:pt x="285" y="131"/>
                    </a:lnTo>
                    <a:lnTo>
                      <a:pt x="281" y="115"/>
                    </a:lnTo>
                    <a:lnTo>
                      <a:pt x="281" y="113"/>
                    </a:lnTo>
                    <a:lnTo>
                      <a:pt x="274" y="110"/>
                    </a:lnTo>
                    <a:lnTo>
                      <a:pt x="263" y="110"/>
                    </a:lnTo>
                    <a:lnTo>
                      <a:pt x="260" y="112"/>
                    </a:lnTo>
                    <a:lnTo>
                      <a:pt x="258" y="112"/>
                    </a:lnTo>
                    <a:lnTo>
                      <a:pt x="253" y="110"/>
                    </a:lnTo>
                    <a:lnTo>
                      <a:pt x="251" y="110"/>
                    </a:lnTo>
                    <a:lnTo>
                      <a:pt x="243" y="106"/>
                    </a:lnTo>
                    <a:lnTo>
                      <a:pt x="221" y="81"/>
                    </a:lnTo>
                    <a:lnTo>
                      <a:pt x="212" y="75"/>
                    </a:lnTo>
                    <a:lnTo>
                      <a:pt x="212" y="74"/>
                    </a:lnTo>
                    <a:lnTo>
                      <a:pt x="210" y="67"/>
                    </a:lnTo>
                    <a:lnTo>
                      <a:pt x="210" y="64"/>
                    </a:lnTo>
                    <a:lnTo>
                      <a:pt x="211" y="63"/>
                    </a:lnTo>
                    <a:lnTo>
                      <a:pt x="218" y="60"/>
                    </a:lnTo>
                    <a:lnTo>
                      <a:pt x="222" y="56"/>
                    </a:lnTo>
                    <a:lnTo>
                      <a:pt x="224" y="56"/>
                    </a:lnTo>
                    <a:lnTo>
                      <a:pt x="221" y="53"/>
                    </a:lnTo>
                    <a:lnTo>
                      <a:pt x="217" y="46"/>
                    </a:lnTo>
                    <a:lnTo>
                      <a:pt x="214" y="43"/>
                    </a:lnTo>
                    <a:lnTo>
                      <a:pt x="212" y="33"/>
                    </a:lnTo>
                    <a:lnTo>
                      <a:pt x="211" y="33"/>
                    </a:lnTo>
                    <a:lnTo>
                      <a:pt x="211" y="35"/>
                    </a:lnTo>
                    <a:lnTo>
                      <a:pt x="196" y="42"/>
                    </a:lnTo>
                    <a:lnTo>
                      <a:pt x="191" y="43"/>
                    </a:lnTo>
                    <a:lnTo>
                      <a:pt x="190" y="45"/>
                    </a:lnTo>
                    <a:lnTo>
                      <a:pt x="180" y="33"/>
                    </a:lnTo>
                    <a:lnTo>
                      <a:pt x="186" y="31"/>
                    </a:lnTo>
                    <a:lnTo>
                      <a:pt x="190" y="29"/>
                    </a:lnTo>
                    <a:lnTo>
                      <a:pt x="190" y="28"/>
                    </a:lnTo>
                    <a:lnTo>
                      <a:pt x="173" y="22"/>
                    </a:lnTo>
                    <a:lnTo>
                      <a:pt x="166" y="22"/>
                    </a:lnTo>
                    <a:lnTo>
                      <a:pt x="161" y="21"/>
                    </a:lnTo>
                    <a:lnTo>
                      <a:pt x="158" y="19"/>
                    </a:lnTo>
                    <a:lnTo>
                      <a:pt x="155" y="1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59" name="Freeform 287">
                <a:extLst>
                  <a:ext uri="{FF2B5EF4-FFF2-40B4-BE49-F238E27FC236}">
                    <a16:creationId xmlns:a16="http://schemas.microsoft.com/office/drawing/2014/main" id="{202D6BEC-D0FF-C53E-EFC4-50962B5CE3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8" y="752"/>
                <a:ext cx="140" cy="90"/>
              </a:xfrm>
              <a:custGeom>
                <a:avLst/>
                <a:gdLst>
                  <a:gd name="T0" fmla="*/ 396 w 562"/>
                  <a:gd name="T1" fmla="*/ 28 h 363"/>
                  <a:gd name="T2" fmla="*/ 389 w 562"/>
                  <a:gd name="T3" fmla="*/ 28 h 363"/>
                  <a:gd name="T4" fmla="*/ 381 w 562"/>
                  <a:gd name="T5" fmla="*/ 27 h 363"/>
                  <a:gd name="T6" fmla="*/ 360 w 562"/>
                  <a:gd name="T7" fmla="*/ 36 h 363"/>
                  <a:gd name="T8" fmla="*/ 343 w 562"/>
                  <a:gd name="T9" fmla="*/ 34 h 363"/>
                  <a:gd name="T10" fmla="*/ 310 w 562"/>
                  <a:gd name="T11" fmla="*/ 52 h 363"/>
                  <a:gd name="T12" fmla="*/ 262 w 562"/>
                  <a:gd name="T13" fmla="*/ 59 h 363"/>
                  <a:gd name="T14" fmla="*/ 262 w 562"/>
                  <a:gd name="T15" fmla="*/ 73 h 363"/>
                  <a:gd name="T16" fmla="*/ 254 w 562"/>
                  <a:gd name="T17" fmla="*/ 94 h 363"/>
                  <a:gd name="T18" fmla="*/ 243 w 562"/>
                  <a:gd name="T19" fmla="*/ 106 h 363"/>
                  <a:gd name="T20" fmla="*/ 237 w 562"/>
                  <a:gd name="T21" fmla="*/ 79 h 363"/>
                  <a:gd name="T22" fmla="*/ 218 w 562"/>
                  <a:gd name="T23" fmla="*/ 65 h 363"/>
                  <a:gd name="T24" fmla="*/ 237 w 562"/>
                  <a:gd name="T25" fmla="*/ 67 h 363"/>
                  <a:gd name="T26" fmla="*/ 269 w 562"/>
                  <a:gd name="T27" fmla="*/ 38 h 363"/>
                  <a:gd name="T28" fmla="*/ 230 w 562"/>
                  <a:gd name="T29" fmla="*/ 23 h 363"/>
                  <a:gd name="T30" fmla="*/ 229 w 562"/>
                  <a:gd name="T31" fmla="*/ 38 h 363"/>
                  <a:gd name="T32" fmla="*/ 208 w 562"/>
                  <a:gd name="T33" fmla="*/ 53 h 363"/>
                  <a:gd name="T34" fmla="*/ 194 w 562"/>
                  <a:gd name="T35" fmla="*/ 32 h 363"/>
                  <a:gd name="T36" fmla="*/ 180 w 562"/>
                  <a:gd name="T37" fmla="*/ 24 h 363"/>
                  <a:gd name="T38" fmla="*/ 132 w 562"/>
                  <a:gd name="T39" fmla="*/ 67 h 363"/>
                  <a:gd name="T40" fmla="*/ 106 w 562"/>
                  <a:gd name="T41" fmla="*/ 70 h 363"/>
                  <a:gd name="T42" fmla="*/ 94 w 562"/>
                  <a:gd name="T43" fmla="*/ 56 h 363"/>
                  <a:gd name="T44" fmla="*/ 51 w 562"/>
                  <a:gd name="T45" fmla="*/ 52 h 363"/>
                  <a:gd name="T46" fmla="*/ 14 w 562"/>
                  <a:gd name="T47" fmla="*/ 72 h 363"/>
                  <a:gd name="T48" fmla="*/ 5 w 562"/>
                  <a:gd name="T49" fmla="*/ 113 h 363"/>
                  <a:gd name="T50" fmla="*/ 1 w 562"/>
                  <a:gd name="T51" fmla="*/ 147 h 363"/>
                  <a:gd name="T52" fmla="*/ 19 w 562"/>
                  <a:gd name="T53" fmla="*/ 158 h 363"/>
                  <a:gd name="T54" fmla="*/ 43 w 562"/>
                  <a:gd name="T55" fmla="*/ 168 h 363"/>
                  <a:gd name="T56" fmla="*/ 43 w 562"/>
                  <a:gd name="T57" fmla="*/ 200 h 363"/>
                  <a:gd name="T58" fmla="*/ 77 w 562"/>
                  <a:gd name="T59" fmla="*/ 227 h 363"/>
                  <a:gd name="T60" fmla="*/ 97 w 562"/>
                  <a:gd name="T61" fmla="*/ 247 h 363"/>
                  <a:gd name="T62" fmla="*/ 97 w 562"/>
                  <a:gd name="T63" fmla="*/ 259 h 363"/>
                  <a:gd name="T64" fmla="*/ 116 w 562"/>
                  <a:gd name="T65" fmla="*/ 271 h 363"/>
                  <a:gd name="T66" fmla="*/ 160 w 562"/>
                  <a:gd name="T67" fmla="*/ 299 h 363"/>
                  <a:gd name="T68" fmla="*/ 184 w 562"/>
                  <a:gd name="T69" fmla="*/ 298 h 363"/>
                  <a:gd name="T70" fmla="*/ 212 w 562"/>
                  <a:gd name="T71" fmla="*/ 306 h 363"/>
                  <a:gd name="T72" fmla="*/ 233 w 562"/>
                  <a:gd name="T73" fmla="*/ 319 h 363"/>
                  <a:gd name="T74" fmla="*/ 301 w 562"/>
                  <a:gd name="T75" fmla="*/ 287 h 363"/>
                  <a:gd name="T76" fmla="*/ 321 w 562"/>
                  <a:gd name="T77" fmla="*/ 309 h 363"/>
                  <a:gd name="T78" fmla="*/ 326 w 562"/>
                  <a:gd name="T79" fmla="*/ 298 h 363"/>
                  <a:gd name="T80" fmla="*/ 354 w 562"/>
                  <a:gd name="T81" fmla="*/ 288 h 363"/>
                  <a:gd name="T82" fmla="*/ 352 w 562"/>
                  <a:gd name="T83" fmla="*/ 273 h 363"/>
                  <a:gd name="T84" fmla="*/ 370 w 562"/>
                  <a:gd name="T85" fmla="*/ 307 h 363"/>
                  <a:gd name="T86" fmla="*/ 371 w 562"/>
                  <a:gd name="T87" fmla="*/ 330 h 363"/>
                  <a:gd name="T88" fmla="*/ 416 w 562"/>
                  <a:gd name="T89" fmla="*/ 350 h 363"/>
                  <a:gd name="T90" fmla="*/ 456 w 562"/>
                  <a:gd name="T91" fmla="*/ 341 h 363"/>
                  <a:gd name="T92" fmla="*/ 473 w 562"/>
                  <a:gd name="T93" fmla="*/ 363 h 363"/>
                  <a:gd name="T94" fmla="*/ 509 w 562"/>
                  <a:gd name="T95" fmla="*/ 348 h 363"/>
                  <a:gd name="T96" fmla="*/ 529 w 562"/>
                  <a:gd name="T97" fmla="*/ 336 h 363"/>
                  <a:gd name="T98" fmla="*/ 536 w 562"/>
                  <a:gd name="T99" fmla="*/ 299 h 363"/>
                  <a:gd name="T100" fmla="*/ 530 w 562"/>
                  <a:gd name="T101" fmla="*/ 270 h 363"/>
                  <a:gd name="T102" fmla="*/ 559 w 562"/>
                  <a:gd name="T103" fmla="*/ 228 h 363"/>
                  <a:gd name="T104" fmla="*/ 547 w 562"/>
                  <a:gd name="T105" fmla="*/ 224 h 363"/>
                  <a:gd name="T106" fmla="*/ 529 w 562"/>
                  <a:gd name="T107" fmla="*/ 200 h 363"/>
                  <a:gd name="T108" fmla="*/ 547 w 562"/>
                  <a:gd name="T109" fmla="*/ 161 h 363"/>
                  <a:gd name="T110" fmla="*/ 536 w 562"/>
                  <a:gd name="T111" fmla="*/ 134 h 363"/>
                  <a:gd name="T112" fmla="*/ 516 w 562"/>
                  <a:gd name="T113" fmla="*/ 116 h 363"/>
                  <a:gd name="T114" fmla="*/ 488 w 562"/>
                  <a:gd name="T115" fmla="*/ 80 h 363"/>
                  <a:gd name="T116" fmla="*/ 470 w 562"/>
                  <a:gd name="T117" fmla="*/ 34 h 363"/>
                  <a:gd name="T118" fmla="*/ 454 w 562"/>
                  <a:gd name="T119" fmla="*/ 20 h 363"/>
                  <a:gd name="T120" fmla="*/ 405 w 562"/>
                  <a:gd name="T121" fmla="*/ 9 h 3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562" h="363">
                    <a:moveTo>
                      <a:pt x="399" y="12"/>
                    </a:moveTo>
                    <a:lnTo>
                      <a:pt x="399" y="17"/>
                    </a:lnTo>
                    <a:lnTo>
                      <a:pt x="401" y="24"/>
                    </a:lnTo>
                    <a:lnTo>
                      <a:pt x="401" y="32"/>
                    </a:lnTo>
                    <a:lnTo>
                      <a:pt x="398" y="28"/>
                    </a:lnTo>
                    <a:lnTo>
                      <a:pt x="396" y="28"/>
                    </a:lnTo>
                    <a:lnTo>
                      <a:pt x="398" y="27"/>
                    </a:lnTo>
                    <a:lnTo>
                      <a:pt x="398" y="26"/>
                    </a:lnTo>
                    <a:lnTo>
                      <a:pt x="399" y="24"/>
                    </a:lnTo>
                    <a:lnTo>
                      <a:pt x="398" y="23"/>
                    </a:lnTo>
                    <a:lnTo>
                      <a:pt x="395" y="23"/>
                    </a:lnTo>
                    <a:lnTo>
                      <a:pt x="389" y="28"/>
                    </a:lnTo>
                    <a:lnTo>
                      <a:pt x="388" y="34"/>
                    </a:lnTo>
                    <a:lnTo>
                      <a:pt x="389" y="35"/>
                    </a:lnTo>
                    <a:lnTo>
                      <a:pt x="388" y="35"/>
                    </a:lnTo>
                    <a:lnTo>
                      <a:pt x="386" y="34"/>
                    </a:lnTo>
                    <a:lnTo>
                      <a:pt x="384" y="28"/>
                    </a:lnTo>
                    <a:lnTo>
                      <a:pt x="381" y="27"/>
                    </a:lnTo>
                    <a:lnTo>
                      <a:pt x="381" y="26"/>
                    </a:lnTo>
                    <a:lnTo>
                      <a:pt x="379" y="26"/>
                    </a:lnTo>
                    <a:lnTo>
                      <a:pt x="377" y="28"/>
                    </a:lnTo>
                    <a:lnTo>
                      <a:pt x="374" y="31"/>
                    </a:lnTo>
                    <a:lnTo>
                      <a:pt x="368" y="35"/>
                    </a:lnTo>
                    <a:lnTo>
                      <a:pt x="360" y="36"/>
                    </a:lnTo>
                    <a:lnTo>
                      <a:pt x="357" y="32"/>
                    </a:lnTo>
                    <a:lnTo>
                      <a:pt x="357" y="31"/>
                    </a:lnTo>
                    <a:lnTo>
                      <a:pt x="354" y="31"/>
                    </a:lnTo>
                    <a:lnTo>
                      <a:pt x="345" y="28"/>
                    </a:lnTo>
                    <a:lnTo>
                      <a:pt x="345" y="31"/>
                    </a:lnTo>
                    <a:lnTo>
                      <a:pt x="343" y="34"/>
                    </a:lnTo>
                    <a:lnTo>
                      <a:pt x="343" y="35"/>
                    </a:lnTo>
                    <a:lnTo>
                      <a:pt x="342" y="35"/>
                    </a:lnTo>
                    <a:lnTo>
                      <a:pt x="342" y="34"/>
                    </a:lnTo>
                    <a:lnTo>
                      <a:pt x="328" y="36"/>
                    </a:lnTo>
                    <a:lnTo>
                      <a:pt x="326" y="36"/>
                    </a:lnTo>
                    <a:lnTo>
                      <a:pt x="310" y="52"/>
                    </a:lnTo>
                    <a:lnTo>
                      <a:pt x="298" y="59"/>
                    </a:lnTo>
                    <a:lnTo>
                      <a:pt x="291" y="59"/>
                    </a:lnTo>
                    <a:lnTo>
                      <a:pt x="279" y="60"/>
                    </a:lnTo>
                    <a:lnTo>
                      <a:pt x="268" y="58"/>
                    </a:lnTo>
                    <a:lnTo>
                      <a:pt x="265" y="58"/>
                    </a:lnTo>
                    <a:lnTo>
                      <a:pt x="262" y="59"/>
                    </a:lnTo>
                    <a:lnTo>
                      <a:pt x="257" y="65"/>
                    </a:lnTo>
                    <a:lnTo>
                      <a:pt x="257" y="66"/>
                    </a:lnTo>
                    <a:lnTo>
                      <a:pt x="258" y="67"/>
                    </a:lnTo>
                    <a:lnTo>
                      <a:pt x="261" y="69"/>
                    </a:lnTo>
                    <a:lnTo>
                      <a:pt x="262" y="69"/>
                    </a:lnTo>
                    <a:lnTo>
                      <a:pt x="262" y="73"/>
                    </a:lnTo>
                    <a:lnTo>
                      <a:pt x="261" y="83"/>
                    </a:lnTo>
                    <a:lnTo>
                      <a:pt x="259" y="86"/>
                    </a:lnTo>
                    <a:lnTo>
                      <a:pt x="259" y="88"/>
                    </a:lnTo>
                    <a:lnTo>
                      <a:pt x="258" y="90"/>
                    </a:lnTo>
                    <a:lnTo>
                      <a:pt x="257" y="93"/>
                    </a:lnTo>
                    <a:lnTo>
                      <a:pt x="254" y="94"/>
                    </a:lnTo>
                    <a:lnTo>
                      <a:pt x="252" y="94"/>
                    </a:lnTo>
                    <a:lnTo>
                      <a:pt x="250" y="96"/>
                    </a:lnTo>
                    <a:lnTo>
                      <a:pt x="248" y="98"/>
                    </a:lnTo>
                    <a:lnTo>
                      <a:pt x="248" y="104"/>
                    </a:lnTo>
                    <a:lnTo>
                      <a:pt x="247" y="104"/>
                    </a:lnTo>
                    <a:lnTo>
                      <a:pt x="243" y="106"/>
                    </a:lnTo>
                    <a:lnTo>
                      <a:pt x="243" y="105"/>
                    </a:lnTo>
                    <a:lnTo>
                      <a:pt x="240" y="102"/>
                    </a:lnTo>
                    <a:lnTo>
                      <a:pt x="236" y="93"/>
                    </a:lnTo>
                    <a:lnTo>
                      <a:pt x="236" y="91"/>
                    </a:lnTo>
                    <a:lnTo>
                      <a:pt x="238" y="84"/>
                    </a:lnTo>
                    <a:lnTo>
                      <a:pt x="237" y="79"/>
                    </a:lnTo>
                    <a:lnTo>
                      <a:pt x="236" y="79"/>
                    </a:lnTo>
                    <a:lnTo>
                      <a:pt x="223" y="80"/>
                    </a:lnTo>
                    <a:lnTo>
                      <a:pt x="204" y="72"/>
                    </a:lnTo>
                    <a:lnTo>
                      <a:pt x="202" y="70"/>
                    </a:lnTo>
                    <a:lnTo>
                      <a:pt x="202" y="67"/>
                    </a:lnTo>
                    <a:lnTo>
                      <a:pt x="218" y="65"/>
                    </a:lnTo>
                    <a:lnTo>
                      <a:pt x="223" y="62"/>
                    </a:lnTo>
                    <a:lnTo>
                      <a:pt x="224" y="60"/>
                    </a:lnTo>
                    <a:lnTo>
                      <a:pt x="233" y="55"/>
                    </a:lnTo>
                    <a:lnTo>
                      <a:pt x="236" y="58"/>
                    </a:lnTo>
                    <a:lnTo>
                      <a:pt x="236" y="66"/>
                    </a:lnTo>
                    <a:lnTo>
                      <a:pt x="237" y="67"/>
                    </a:lnTo>
                    <a:lnTo>
                      <a:pt x="241" y="67"/>
                    </a:lnTo>
                    <a:lnTo>
                      <a:pt x="257" y="60"/>
                    </a:lnTo>
                    <a:lnTo>
                      <a:pt x="261" y="56"/>
                    </a:lnTo>
                    <a:lnTo>
                      <a:pt x="264" y="51"/>
                    </a:lnTo>
                    <a:lnTo>
                      <a:pt x="265" y="43"/>
                    </a:lnTo>
                    <a:lnTo>
                      <a:pt x="269" y="38"/>
                    </a:lnTo>
                    <a:lnTo>
                      <a:pt x="268" y="34"/>
                    </a:lnTo>
                    <a:lnTo>
                      <a:pt x="264" y="28"/>
                    </a:lnTo>
                    <a:lnTo>
                      <a:pt x="242" y="27"/>
                    </a:lnTo>
                    <a:lnTo>
                      <a:pt x="238" y="27"/>
                    </a:lnTo>
                    <a:lnTo>
                      <a:pt x="230" y="26"/>
                    </a:lnTo>
                    <a:lnTo>
                      <a:pt x="230" y="23"/>
                    </a:lnTo>
                    <a:lnTo>
                      <a:pt x="223" y="27"/>
                    </a:lnTo>
                    <a:lnTo>
                      <a:pt x="223" y="31"/>
                    </a:lnTo>
                    <a:lnTo>
                      <a:pt x="224" y="32"/>
                    </a:lnTo>
                    <a:lnTo>
                      <a:pt x="226" y="35"/>
                    </a:lnTo>
                    <a:lnTo>
                      <a:pt x="229" y="36"/>
                    </a:lnTo>
                    <a:lnTo>
                      <a:pt x="229" y="38"/>
                    </a:lnTo>
                    <a:lnTo>
                      <a:pt x="230" y="39"/>
                    </a:lnTo>
                    <a:lnTo>
                      <a:pt x="230" y="51"/>
                    </a:lnTo>
                    <a:lnTo>
                      <a:pt x="208" y="62"/>
                    </a:lnTo>
                    <a:lnTo>
                      <a:pt x="206" y="63"/>
                    </a:lnTo>
                    <a:lnTo>
                      <a:pt x="206" y="56"/>
                    </a:lnTo>
                    <a:lnTo>
                      <a:pt x="208" y="53"/>
                    </a:lnTo>
                    <a:lnTo>
                      <a:pt x="206" y="52"/>
                    </a:lnTo>
                    <a:lnTo>
                      <a:pt x="205" y="52"/>
                    </a:lnTo>
                    <a:lnTo>
                      <a:pt x="205" y="49"/>
                    </a:lnTo>
                    <a:lnTo>
                      <a:pt x="197" y="34"/>
                    </a:lnTo>
                    <a:lnTo>
                      <a:pt x="195" y="34"/>
                    </a:lnTo>
                    <a:lnTo>
                      <a:pt x="194" y="32"/>
                    </a:lnTo>
                    <a:lnTo>
                      <a:pt x="190" y="31"/>
                    </a:lnTo>
                    <a:lnTo>
                      <a:pt x="187" y="27"/>
                    </a:lnTo>
                    <a:lnTo>
                      <a:pt x="185" y="27"/>
                    </a:lnTo>
                    <a:lnTo>
                      <a:pt x="184" y="26"/>
                    </a:lnTo>
                    <a:lnTo>
                      <a:pt x="181" y="24"/>
                    </a:lnTo>
                    <a:lnTo>
                      <a:pt x="180" y="24"/>
                    </a:lnTo>
                    <a:lnTo>
                      <a:pt x="166" y="39"/>
                    </a:lnTo>
                    <a:lnTo>
                      <a:pt x="149" y="51"/>
                    </a:lnTo>
                    <a:lnTo>
                      <a:pt x="142" y="58"/>
                    </a:lnTo>
                    <a:lnTo>
                      <a:pt x="138" y="60"/>
                    </a:lnTo>
                    <a:lnTo>
                      <a:pt x="134" y="66"/>
                    </a:lnTo>
                    <a:lnTo>
                      <a:pt x="132" y="67"/>
                    </a:lnTo>
                    <a:lnTo>
                      <a:pt x="132" y="70"/>
                    </a:lnTo>
                    <a:lnTo>
                      <a:pt x="128" y="72"/>
                    </a:lnTo>
                    <a:lnTo>
                      <a:pt x="124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06" y="70"/>
                    </a:lnTo>
                    <a:lnTo>
                      <a:pt x="104" y="70"/>
                    </a:lnTo>
                    <a:lnTo>
                      <a:pt x="103" y="69"/>
                    </a:lnTo>
                    <a:lnTo>
                      <a:pt x="102" y="69"/>
                    </a:lnTo>
                    <a:lnTo>
                      <a:pt x="97" y="60"/>
                    </a:lnTo>
                    <a:lnTo>
                      <a:pt x="96" y="56"/>
                    </a:lnTo>
                    <a:lnTo>
                      <a:pt x="94" y="56"/>
                    </a:lnTo>
                    <a:lnTo>
                      <a:pt x="82" y="59"/>
                    </a:lnTo>
                    <a:lnTo>
                      <a:pt x="82" y="58"/>
                    </a:lnTo>
                    <a:lnTo>
                      <a:pt x="67" y="58"/>
                    </a:lnTo>
                    <a:lnTo>
                      <a:pt x="58" y="56"/>
                    </a:lnTo>
                    <a:lnTo>
                      <a:pt x="56" y="56"/>
                    </a:lnTo>
                    <a:lnTo>
                      <a:pt x="51" y="52"/>
                    </a:lnTo>
                    <a:lnTo>
                      <a:pt x="43" y="59"/>
                    </a:lnTo>
                    <a:lnTo>
                      <a:pt x="40" y="63"/>
                    </a:lnTo>
                    <a:lnTo>
                      <a:pt x="34" y="66"/>
                    </a:lnTo>
                    <a:lnTo>
                      <a:pt x="33" y="66"/>
                    </a:lnTo>
                    <a:lnTo>
                      <a:pt x="15" y="70"/>
                    </a:lnTo>
                    <a:lnTo>
                      <a:pt x="14" y="72"/>
                    </a:lnTo>
                    <a:lnTo>
                      <a:pt x="12" y="72"/>
                    </a:lnTo>
                    <a:lnTo>
                      <a:pt x="12" y="73"/>
                    </a:lnTo>
                    <a:lnTo>
                      <a:pt x="17" y="76"/>
                    </a:lnTo>
                    <a:lnTo>
                      <a:pt x="17" y="77"/>
                    </a:lnTo>
                    <a:lnTo>
                      <a:pt x="22" y="86"/>
                    </a:lnTo>
                    <a:lnTo>
                      <a:pt x="5" y="113"/>
                    </a:lnTo>
                    <a:lnTo>
                      <a:pt x="0" y="127"/>
                    </a:lnTo>
                    <a:lnTo>
                      <a:pt x="4" y="133"/>
                    </a:lnTo>
                    <a:lnTo>
                      <a:pt x="4" y="134"/>
                    </a:lnTo>
                    <a:lnTo>
                      <a:pt x="3" y="136"/>
                    </a:lnTo>
                    <a:lnTo>
                      <a:pt x="1" y="136"/>
                    </a:lnTo>
                    <a:lnTo>
                      <a:pt x="1" y="147"/>
                    </a:lnTo>
                    <a:lnTo>
                      <a:pt x="3" y="147"/>
                    </a:lnTo>
                    <a:lnTo>
                      <a:pt x="7" y="144"/>
                    </a:lnTo>
                    <a:lnTo>
                      <a:pt x="10" y="143"/>
                    </a:lnTo>
                    <a:lnTo>
                      <a:pt x="12" y="146"/>
                    </a:lnTo>
                    <a:lnTo>
                      <a:pt x="12" y="147"/>
                    </a:lnTo>
                    <a:lnTo>
                      <a:pt x="19" y="158"/>
                    </a:lnTo>
                    <a:lnTo>
                      <a:pt x="23" y="161"/>
                    </a:lnTo>
                    <a:lnTo>
                      <a:pt x="26" y="157"/>
                    </a:lnTo>
                    <a:lnTo>
                      <a:pt x="34" y="155"/>
                    </a:lnTo>
                    <a:lnTo>
                      <a:pt x="41" y="165"/>
                    </a:lnTo>
                    <a:lnTo>
                      <a:pt x="43" y="164"/>
                    </a:lnTo>
                    <a:lnTo>
                      <a:pt x="43" y="168"/>
                    </a:lnTo>
                    <a:lnTo>
                      <a:pt x="44" y="168"/>
                    </a:lnTo>
                    <a:lnTo>
                      <a:pt x="44" y="176"/>
                    </a:lnTo>
                    <a:lnTo>
                      <a:pt x="36" y="176"/>
                    </a:lnTo>
                    <a:lnTo>
                      <a:pt x="36" y="186"/>
                    </a:lnTo>
                    <a:lnTo>
                      <a:pt x="39" y="196"/>
                    </a:lnTo>
                    <a:lnTo>
                      <a:pt x="43" y="200"/>
                    </a:lnTo>
                    <a:lnTo>
                      <a:pt x="47" y="203"/>
                    </a:lnTo>
                    <a:lnTo>
                      <a:pt x="65" y="223"/>
                    </a:lnTo>
                    <a:lnTo>
                      <a:pt x="67" y="223"/>
                    </a:lnTo>
                    <a:lnTo>
                      <a:pt x="71" y="224"/>
                    </a:lnTo>
                    <a:lnTo>
                      <a:pt x="72" y="224"/>
                    </a:lnTo>
                    <a:lnTo>
                      <a:pt x="77" y="227"/>
                    </a:lnTo>
                    <a:lnTo>
                      <a:pt x="77" y="228"/>
                    </a:lnTo>
                    <a:lnTo>
                      <a:pt x="72" y="231"/>
                    </a:lnTo>
                    <a:lnTo>
                      <a:pt x="74" y="233"/>
                    </a:lnTo>
                    <a:lnTo>
                      <a:pt x="81" y="236"/>
                    </a:lnTo>
                    <a:lnTo>
                      <a:pt x="90" y="236"/>
                    </a:lnTo>
                    <a:lnTo>
                      <a:pt x="97" y="247"/>
                    </a:lnTo>
                    <a:lnTo>
                      <a:pt x="99" y="249"/>
                    </a:lnTo>
                    <a:lnTo>
                      <a:pt x="99" y="250"/>
                    </a:lnTo>
                    <a:lnTo>
                      <a:pt x="100" y="253"/>
                    </a:lnTo>
                    <a:lnTo>
                      <a:pt x="100" y="254"/>
                    </a:lnTo>
                    <a:lnTo>
                      <a:pt x="96" y="259"/>
                    </a:lnTo>
                    <a:lnTo>
                      <a:pt x="97" y="259"/>
                    </a:lnTo>
                    <a:lnTo>
                      <a:pt x="103" y="256"/>
                    </a:lnTo>
                    <a:lnTo>
                      <a:pt x="104" y="256"/>
                    </a:lnTo>
                    <a:lnTo>
                      <a:pt x="107" y="254"/>
                    </a:lnTo>
                    <a:lnTo>
                      <a:pt x="113" y="260"/>
                    </a:lnTo>
                    <a:lnTo>
                      <a:pt x="116" y="266"/>
                    </a:lnTo>
                    <a:lnTo>
                      <a:pt x="116" y="271"/>
                    </a:lnTo>
                    <a:lnTo>
                      <a:pt x="121" y="277"/>
                    </a:lnTo>
                    <a:lnTo>
                      <a:pt x="125" y="283"/>
                    </a:lnTo>
                    <a:lnTo>
                      <a:pt x="134" y="291"/>
                    </a:lnTo>
                    <a:lnTo>
                      <a:pt x="137" y="298"/>
                    </a:lnTo>
                    <a:lnTo>
                      <a:pt x="146" y="300"/>
                    </a:lnTo>
                    <a:lnTo>
                      <a:pt x="160" y="299"/>
                    </a:lnTo>
                    <a:lnTo>
                      <a:pt x="162" y="299"/>
                    </a:lnTo>
                    <a:lnTo>
                      <a:pt x="169" y="291"/>
                    </a:lnTo>
                    <a:lnTo>
                      <a:pt x="174" y="295"/>
                    </a:lnTo>
                    <a:lnTo>
                      <a:pt x="174" y="294"/>
                    </a:lnTo>
                    <a:lnTo>
                      <a:pt x="183" y="298"/>
                    </a:lnTo>
                    <a:lnTo>
                      <a:pt x="184" y="298"/>
                    </a:lnTo>
                    <a:lnTo>
                      <a:pt x="184" y="310"/>
                    </a:lnTo>
                    <a:lnTo>
                      <a:pt x="191" y="323"/>
                    </a:lnTo>
                    <a:lnTo>
                      <a:pt x="191" y="324"/>
                    </a:lnTo>
                    <a:lnTo>
                      <a:pt x="204" y="316"/>
                    </a:lnTo>
                    <a:lnTo>
                      <a:pt x="209" y="309"/>
                    </a:lnTo>
                    <a:lnTo>
                      <a:pt x="212" y="306"/>
                    </a:lnTo>
                    <a:lnTo>
                      <a:pt x="218" y="305"/>
                    </a:lnTo>
                    <a:lnTo>
                      <a:pt x="222" y="303"/>
                    </a:lnTo>
                    <a:lnTo>
                      <a:pt x="222" y="305"/>
                    </a:lnTo>
                    <a:lnTo>
                      <a:pt x="227" y="314"/>
                    </a:lnTo>
                    <a:lnTo>
                      <a:pt x="227" y="316"/>
                    </a:lnTo>
                    <a:lnTo>
                      <a:pt x="233" y="319"/>
                    </a:lnTo>
                    <a:lnTo>
                      <a:pt x="240" y="319"/>
                    </a:lnTo>
                    <a:lnTo>
                      <a:pt x="254" y="316"/>
                    </a:lnTo>
                    <a:lnTo>
                      <a:pt x="258" y="314"/>
                    </a:lnTo>
                    <a:lnTo>
                      <a:pt x="296" y="290"/>
                    </a:lnTo>
                    <a:lnTo>
                      <a:pt x="297" y="288"/>
                    </a:lnTo>
                    <a:lnTo>
                      <a:pt x="301" y="287"/>
                    </a:lnTo>
                    <a:lnTo>
                      <a:pt x="304" y="285"/>
                    </a:lnTo>
                    <a:lnTo>
                      <a:pt x="308" y="285"/>
                    </a:lnTo>
                    <a:lnTo>
                      <a:pt x="314" y="291"/>
                    </a:lnTo>
                    <a:lnTo>
                      <a:pt x="319" y="302"/>
                    </a:lnTo>
                    <a:lnTo>
                      <a:pt x="321" y="302"/>
                    </a:lnTo>
                    <a:lnTo>
                      <a:pt x="321" y="309"/>
                    </a:lnTo>
                    <a:lnTo>
                      <a:pt x="324" y="307"/>
                    </a:lnTo>
                    <a:lnTo>
                      <a:pt x="326" y="307"/>
                    </a:lnTo>
                    <a:lnTo>
                      <a:pt x="332" y="306"/>
                    </a:lnTo>
                    <a:lnTo>
                      <a:pt x="332" y="302"/>
                    </a:lnTo>
                    <a:lnTo>
                      <a:pt x="329" y="300"/>
                    </a:lnTo>
                    <a:lnTo>
                      <a:pt x="326" y="298"/>
                    </a:lnTo>
                    <a:lnTo>
                      <a:pt x="326" y="294"/>
                    </a:lnTo>
                    <a:lnTo>
                      <a:pt x="328" y="294"/>
                    </a:lnTo>
                    <a:lnTo>
                      <a:pt x="335" y="291"/>
                    </a:lnTo>
                    <a:lnTo>
                      <a:pt x="349" y="291"/>
                    </a:lnTo>
                    <a:lnTo>
                      <a:pt x="352" y="290"/>
                    </a:lnTo>
                    <a:lnTo>
                      <a:pt x="354" y="288"/>
                    </a:lnTo>
                    <a:lnTo>
                      <a:pt x="354" y="285"/>
                    </a:lnTo>
                    <a:lnTo>
                      <a:pt x="352" y="284"/>
                    </a:lnTo>
                    <a:lnTo>
                      <a:pt x="348" y="277"/>
                    </a:lnTo>
                    <a:lnTo>
                      <a:pt x="346" y="276"/>
                    </a:lnTo>
                    <a:lnTo>
                      <a:pt x="350" y="273"/>
                    </a:lnTo>
                    <a:lnTo>
                      <a:pt x="352" y="273"/>
                    </a:lnTo>
                    <a:lnTo>
                      <a:pt x="352" y="276"/>
                    </a:lnTo>
                    <a:lnTo>
                      <a:pt x="356" y="276"/>
                    </a:lnTo>
                    <a:lnTo>
                      <a:pt x="356" y="274"/>
                    </a:lnTo>
                    <a:lnTo>
                      <a:pt x="360" y="280"/>
                    </a:lnTo>
                    <a:lnTo>
                      <a:pt x="361" y="287"/>
                    </a:lnTo>
                    <a:lnTo>
                      <a:pt x="370" y="307"/>
                    </a:lnTo>
                    <a:lnTo>
                      <a:pt x="368" y="312"/>
                    </a:lnTo>
                    <a:lnTo>
                      <a:pt x="365" y="314"/>
                    </a:lnTo>
                    <a:lnTo>
                      <a:pt x="365" y="317"/>
                    </a:lnTo>
                    <a:lnTo>
                      <a:pt x="368" y="324"/>
                    </a:lnTo>
                    <a:lnTo>
                      <a:pt x="371" y="328"/>
                    </a:lnTo>
                    <a:lnTo>
                      <a:pt x="371" y="330"/>
                    </a:lnTo>
                    <a:lnTo>
                      <a:pt x="396" y="326"/>
                    </a:lnTo>
                    <a:lnTo>
                      <a:pt x="402" y="326"/>
                    </a:lnTo>
                    <a:lnTo>
                      <a:pt x="412" y="333"/>
                    </a:lnTo>
                    <a:lnTo>
                      <a:pt x="415" y="340"/>
                    </a:lnTo>
                    <a:lnTo>
                      <a:pt x="415" y="343"/>
                    </a:lnTo>
                    <a:lnTo>
                      <a:pt x="416" y="350"/>
                    </a:lnTo>
                    <a:lnTo>
                      <a:pt x="416" y="352"/>
                    </a:lnTo>
                    <a:lnTo>
                      <a:pt x="417" y="352"/>
                    </a:lnTo>
                    <a:lnTo>
                      <a:pt x="438" y="347"/>
                    </a:lnTo>
                    <a:lnTo>
                      <a:pt x="439" y="347"/>
                    </a:lnTo>
                    <a:lnTo>
                      <a:pt x="449" y="343"/>
                    </a:lnTo>
                    <a:lnTo>
                      <a:pt x="456" y="341"/>
                    </a:lnTo>
                    <a:lnTo>
                      <a:pt x="458" y="341"/>
                    </a:lnTo>
                    <a:lnTo>
                      <a:pt x="459" y="343"/>
                    </a:lnTo>
                    <a:lnTo>
                      <a:pt x="461" y="343"/>
                    </a:lnTo>
                    <a:lnTo>
                      <a:pt x="462" y="344"/>
                    </a:lnTo>
                    <a:lnTo>
                      <a:pt x="470" y="359"/>
                    </a:lnTo>
                    <a:lnTo>
                      <a:pt x="473" y="363"/>
                    </a:lnTo>
                    <a:lnTo>
                      <a:pt x="473" y="361"/>
                    </a:lnTo>
                    <a:lnTo>
                      <a:pt x="483" y="358"/>
                    </a:lnTo>
                    <a:lnTo>
                      <a:pt x="488" y="358"/>
                    </a:lnTo>
                    <a:lnTo>
                      <a:pt x="494" y="354"/>
                    </a:lnTo>
                    <a:lnTo>
                      <a:pt x="494" y="348"/>
                    </a:lnTo>
                    <a:lnTo>
                      <a:pt x="509" y="348"/>
                    </a:lnTo>
                    <a:lnTo>
                      <a:pt x="519" y="341"/>
                    </a:lnTo>
                    <a:lnTo>
                      <a:pt x="523" y="340"/>
                    </a:lnTo>
                    <a:lnTo>
                      <a:pt x="525" y="338"/>
                    </a:lnTo>
                    <a:lnTo>
                      <a:pt x="525" y="337"/>
                    </a:lnTo>
                    <a:lnTo>
                      <a:pt x="528" y="337"/>
                    </a:lnTo>
                    <a:lnTo>
                      <a:pt x="529" y="336"/>
                    </a:lnTo>
                    <a:lnTo>
                      <a:pt x="530" y="336"/>
                    </a:lnTo>
                    <a:lnTo>
                      <a:pt x="532" y="337"/>
                    </a:lnTo>
                    <a:lnTo>
                      <a:pt x="539" y="326"/>
                    </a:lnTo>
                    <a:lnTo>
                      <a:pt x="539" y="314"/>
                    </a:lnTo>
                    <a:lnTo>
                      <a:pt x="536" y="300"/>
                    </a:lnTo>
                    <a:lnTo>
                      <a:pt x="536" y="299"/>
                    </a:lnTo>
                    <a:lnTo>
                      <a:pt x="535" y="298"/>
                    </a:lnTo>
                    <a:lnTo>
                      <a:pt x="535" y="292"/>
                    </a:lnTo>
                    <a:lnTo>
                      <a:pt x="537" y="287"/>
                    </a:lnTo>
                    <a:lnTo>
                      <a:pt x="537" y="280"/>
                    </a:lnTo>
                    <a:lnTo>
                      <a:pt x="535" y="274"/>
                    </a:lnTo>
                    <a:lnTo>
                      <a:pt x="530" y="270"/>
                    </a:lnTo>
                    <a:lnTo>
                      <a:pt x="526" y="264"/>
                    </a:lnTo>
                    <a:lnTo>
                      <a:pt x="526" y="260"/>
                    </a:lnTo>
                    <a:lnTo>
                      <a:pt x="528" y="256"/>
                    </a:lnTo>
                    <a:lnTo>
                      <a:pt x="546" y="239"/>
                    </a:lnTo>
                    <a:lnTo>
                      <a:pt x="554" y="235"/>
                    </a:lnTo>
                    <a:lnTo>
                      <a:pt x="559" y="228"/>
                    </a:lnTo>
                    <a:lnTo>
                      <a:pt x="561" y="228"/>
                    </a:lnTo>
                    <a:lnTo>
                      <a:pt x="562" y="225"/>
                    </a:lnTo>
                    <a:lnTo>
                      <a:pt x="562" y="224"/>
                    </a:lnTo>
                    <a:lnTo>
                      <a:pt x="561" y="225"/>
                    </a:lnTo>
                    <a:lnTo>
                      <a:pt x="555" y="225"/>
                    </a:lnTo>
                    <a:lnTo>
                      <a:pt x="547" y="224"/>
                    </a:lnTo>
                    <a:lnTo>
                      <a:pt x="542" y="224"/>
                    </a:lnTo>
                    <a:lnTo>
                      <a:pt x="542" y="223"/>
                    </a:lnTo>
                    <a:lnTo>
                      <a:pt x="537" y="211"/>
                    </a:lnTo>
                    <a:lnTo>
                      <a:pt x="533" y="204"/>
                    </a:lnTo>
                    <a:lnTo>
                      <a:pt x="530" y="204"/>
                    </a:lnTo>
                    <a:lnTo>
                      <a:pt x="529" y="200"/>
                    </a:lnTo>
                    <a:lnTo>
                      <a:pt x="528" y="200"/>
                    </a:lnTo>
                    <a:lnTo>
                      <a:pt x="528" y="187"/>
                    </a:lnTo>
                    <a:lnTo>
                      <a:pt x="535" y="180"/>
                    </a:lnTo>
                    <a:lnTo>
                      <a:pt x="544" y="175"/>
                    </a:lnTo>
                    <a:lnTo>
                      <a:pt x="546" y="173"/>
                    </a:lnTo>
                    <a:lnTo>
                      <a:pt x="547" y="161"/>
                    </a:lnTo>
                    <a:lnTo>
                      <a:pt x="547" y="160"/>
                    </a:lnTo>
                    <a:lnTo>
                      <a:pt x="546" y="157"/>
                    </a:lnTo>
                    <a:lnTo>
                      <a:pt x="546" y="150"/>
                    </a:lnTo>
                    <a:lnTo>
                      <a:pt x="542" y="140"/>
                    </a:lnTo>
                    <a:lnTo>
                      <a:pt x="537" y="134"/>
                    </a:lnTo>
                    <a:lnTo>
                      <a:pt x="536" y="134"/>
                    </a:lnTo>
                    <a:lnTo>
                      <a:pt x="530" y="133"/>
                    </a:lnTo>
                    <a:lnTo>
                      <a:pt x="526" y="129"/>
                    </a:lnTo>
                    <a:lnTo>
                      <a:pt x="516" y="130"/>
                    </a:lnTo>
                    <a:lnTo>
                      <a:pt x="515" y="130"/>
                    </a:lnTo>
                    <a:lnTo>
                      <a:pt x="516" y="123"/>
                    </a:lnTo>
                    <a:lnTo>
                      <a:pt x="516" y="116"/>
                    </a:lnTo>
                    <a:lnTo>
                      <a:pt x="515" y="109"/>
                    </a:lnTo>
                    <a:lnTo>
                      <a:pt x="509" y="102"/>
                    </a:lnTo>
                    <a:lnTo>
                      <a:pt x="509" y="93"/>
                    </a:lnTo>
                    <a:lnTo>
                      <a:pt x="508" y="93"/>
                    </a:lnTo>
                    <a:lnTo>
                      <a:pt x="491" y="81"/>
                    </a:lnTo>
                    <a:lnTo>
                      <a:pt x="488" y="80"/>
                    </a:lnTo>
                    <a:lnTo>
                      <a:pt x="484" y="77"/>
                    </a:lnTo>
                    <a:lnTo>
                      <a:pt x="490" y="73"/>
                    </a:lnTo>
                    <a:lnTo>
                      <a:pt x="490" y="51"/>
                    </a:lnTo>
                    <a:lnTo>
                      <a:pt x="487" y="43"/>
                    </a:lnTo>
                    <a:lnTo>
                      <a:pt x="483" y="39"/>
                    </a:lnTo>
                    <a:lnTo>
                      <a:pt x="470" y="34"/>
                    </a:lnTo>
                    <a:lnTo>
                      <a:pt x="470" y="31"/>
                    </a:lnTo>
                    <a:lnTo>
                      <a:pt x="469" y="27"/>
                    </a:lnTo>
                    <a:lnTo>
                      <a:pt x="468" y="27"/>
                    </a:lnTo>
                    <a:lnTo>
                      <a:pt x="459" y="23"/>
                    </a:lnTo>
                    <a:lnTo>
                      <a:pt x="458" y="23"/>
                    </a:lnTo>
                    <a:lnTo>
                      <a:pt x="454" y="20"/>
                    </a:lnTo>
                    <a:lnTo>
                      <a:pt x="448" y="19"/>
                    </a:lnTo>
                    <a:lnTo>
                      <a:pt x="434" y="12"/>
                    </a:lnTo>
                    <a:lnTo>
                      <a:pt x="420" y="0"/>
                    </a:lnTo>
                    <a:lnTo>
                      <a:pt x="417" y="0"/>
                    </a:lnTo>
                    <a:lnTo>
                      <a:pt x="416" y="5"/>
                    </a:lnTo>
                    <a:lnTo>
                      <a:pt x="405" y="9"/>
                    </a:lnTo>
                    <a:lnTo>
                      <a:pt x="399" y="1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60" name="Freeform 288">
                <a:extLst>
                  <a:ext uri="{FF2B5EF4-FFF2-40B4-BE49-F238E27FC236}">
                    <a16:creationId xmlns:a16="http://schemas.microsoft.com/office/drawing/2014/main" id="{24E79570-8E33-F42A-81EB-E91FB1D6C38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38" y="559"/>
                <a:ext cx="162" cy="110"/>
              </a:xfrm>
              <a:custGeom>
                <a:avLst/>
                <a:gdLst>
                  <a:gd name="T0" fmla="*/ 419 w 648"/>
                  <a:gd name="T1" fmla="*/ 168 h 438"/>
                  <a:gd name="T2" fmla="*/ 369 w 648"/>
                  <a:gd name="T3" fmla="*/ 167 h 438"/>
                  <a:gd name="T4" fmla="*/ 339 w 648"/>
                  <a:gd name="T5" fmla="*/ 167 h 438"/>
                  <a:gd name="T6" fmla="*/ 350 w 648"/>
                  <a:gd name="T7" fmla="*/ 114 h 438"/>
                  <a:gd name="T8" fmla="*/ 324 w 648"/>
                  <a:gd name="T9" fmla="*/ 59 h 438"/>
                  <a:gd name="T10" fmla="*/ 273 w 648"/>
                  <a:gd name="T11" fmla="*/ 72 h 438"/>
                  <a:gd name="T12" fmla="*/ 251 w 648"/>
                  <a:gd name="T13" fmla="*/ 87 h 438"/>
                  <a:gd name="T14" fmla="*/ 229 w 648"/>
                  <a:gd name="T15" fmla="*/ 105 h 438"/>
                  <a:gd name="T16" fmla="*/ 199 w 648"/>
                  <a:gd name="T17" fmla="*/ 107 h 438"/>
                  <a:gd name="T18" fmla="*/ 172 w 648"/>
                  <a:gd name="T19" fmla="*/ 118 h 438"/>
                  <a:gd name="T20" fmla="*/ 166 w 648"/>
                  <a:gd name="T21" fmla="*/ 80 h 438"/>
                  <a:gd name="T22" fmla="*/ 153 w 648"/>
                  <a:gd name="T23" fmla="*/ 59 h 438"/>
                  <a:gd name="T24" fmla="*/ 116 w 648"/>
                  <a:gd name="T25" fmla="*/ 20 h 438"/>
                  <a:gd name="T26" fmla="*/ 95 w 648"/>
                  <a:gd name="T27" fmla="*/ 6 h 438"/>
                  <a:gd name="T28" fmla="*/ 72 w 648"/>
                  <a:gd name="T29" fmla="*/ 47 h 438"/>
                  <a:gd name="T30" fmla="*/ 99 w 648"/>
                  <a:gd name="T31" fmla="*/ 64 h 438"/>
                  <a:gd name="T32" fmla="*/ 131 w 648"/>
                  <a:gd name="T33" fmla="*/ 101 h 438"/>
                  <a:gd name="T34" fmla="*/ 57 w 648"/>
                  <a:gd name="T35" fmla="*/ 124 h 438"/>
                  <a:gd name="T36" fmla="*/ 29 w 648"/>
                  <a:gd name="T37" fmla="*/ 116 h 438"/>
                  <a:gd name="T38" fmla="*/ 38 w 648"/>
                  <a:gd name="T39" fmla="*/ 168 h 438"/>
                  <a:gd name="T40" fmla="*/ 43 w 648"/>
                  <a:gd name="T41" fmla="*/ 203 h 438"/>
                  <a:gd name="T42" fmla="*/ 75 w 648"/>
                  <a:gd name="T43" fmla="*/ 229 h 438"/>
                  <a:gd name="T44" fmla="*/ 47 w 648"/>
                  <a:gd name="T45" fmla="*/ 256 h 438"/>
                  <a:gd name="T46" fmla="*/ 2 w 648"/>
                  <a:gd name="T47" fmla="*/ 315 h 438"/>
                  <a:gd name="T48" fmla="*/ 12 w 648"/>
                  <a:gd name="T49" fmla="*/ 325 h 438"/>
                  <a:gd name="T50" fmla="*/ 68 w 648"/>
                  <a:gd name="T51" fmla="*/ 291 h 438"/>
                  <a:gd name="T52" fmla="*/ 102 w 648"/>
                  <a:gd name="T53" fmla="*/ 251 h 438"/>
                  <a:gd name="T54" fmla="*/ 137 w 648"/>
                  <a:gd name="T55" fmla="*/ 259 h 438"/>
                  <a:gd name="T56" fmla="*/ 124 w 648"/>
                  <a:gd name="T57" fmla="*/ 305 h 438"/>
                  <a:gd name="T58" fmla="*/ 165 w 648"/>
                  <a:gd name="T59" fmla="*/ 295 h 438"/>
                  <a:gd name="T60" fmla="*/ 190 w 648"/>
                  <a:gd name="T61" fmla="*/ 311 h 438"/>
                  <a:gd name="T62" fmla="*/ 186 w 648"/>
                  <a:gd name="T63" fmla="*/ 342 h 438"/>
                  <a:gd name="T64" fmla="*/ 153 w 648"/>
                  <a:gd name="T65" fmla="*/ 364 h 438"/>
                  <a:gd name="T66" fmla="*/ 151 w 648"/>
                  <a:gd name="T67" fmla="*/ 415 h 438"/>
                  <a:gd name="T68" fmla="*/ 184 w 648"/>
                  <a:gd name="T69" fmla="*/ 426 h 438"/>
                  <a:gd name="T70" fmla="*/ 241 w 648"/>
                  <a:gd name="T71" fmla="*/ 418 h 438"/>
                  <a:gd name="T72" fmla="*/ 256 w 648"/>
                  <a:gd name="T73" fmla="*/ 422 h 438"/>
                  <a:gd name="T74" fmla="*/ 301 w 648"/>
                  <a:gd name="T75" fmla="*/ 425 h 438"/>
                  <a:gd name="T76" fmla="*/ 366 w 648"/>
                  <a:gd name="T77" fmla="*/ 415 h 438"/>
                  <a:gd name="T78" fmla="*/ 392 w 648"/>
                  <a:gd name="T79" fmla="*/ 438 h 438"/>
                  <a:gd name="T80" fmla="*/ 443 w 648"/>
                  <a:gd name="T81" fmla="*/ 429 h 438"/>
                  <a:gd name="T82" fmla="*/ 457 w 648"/>
                  <a:gd name="T83" fmla="*/ 380 h 438"/>
                  <a:gd name="T84" fmla="*/ 497 w 648"/>
                  <a:gd name="T85" fmla="*/ 397 h 438"/>
                  <a:gd name="T86" fmla="*/ 511 w 648"/>
                  <a:gd name="T87" fmla="*/ 386 h 438"/>
                  <a:gd name="T88" fmla="*/ 534 w 648"/>
                  <a:gd name="T89" fmla="*/ 351 h 438"/>
                  <a:gd name="T90" fmla="*/ 568 w 648"/>
                  <a:gd name="T91" fmla="*/ 344 h 438"/>
                  <a:gd name="T92" fmla="*/ 579 w 648"/>
                  <a:gd name="T93" fmla="*/ 368 h 438"/>
                  <a:gd name="T94" fmla="*/ 625 w 648"/>
                  <a:gd name="T95" fmla="*/ 387 h 438"/>
                  <a:gd name="T96" fmla="*/ 630 w 648"/>
                  <a:gd name="T97" fmla="*/ 362 h 438"/>
                  <a:gd name="T98" fmla="*/ 628 w 648"/>
                  <a:gd name="T99" fmla="*/ 330 h 438"/>
                  <a:gd name="T100" fmla="*/ 648 w 648"/>
                  <a:gd name="T101" fmla="*/ 271 h 438"/>
                  <a:gd name="T102" fmla="*/ 610 w 648"/>
                  <a:gd name="T103" fmla="*/ 207 h 438"/>
                  <a:gd name="T104" fmla="*/ 558 w 648"/>
                  <a:gd name="T105" fmla="*/ 195 h 438"/>
                  <a:gd name="T106" fmla="*/ 501 w 648"/>
                  <a:gd name="T107" fmla="*/ 157 h 438"/>
                  <a:gd name="T108" fmla="*/ 436 w 648"/>
                  <a:gd name="T109" fmla="*/ 157 h 438"/>
                  <a:gd name="T110" fmla="*/ 173 w 648"/>
                  <a:gd name="T111" fmla="*/ 386 h 438"/>
                  <a:gd name="T112" fmla="*/ 198 w 648"/>
                  <a:gd name="T113" fmla="*/ 394 h 438"/>
                  <a:gd name="T114" fmla="*/ 174 w 648"/>
                  <a:gd name="T115" fmla="*/ 394 h 4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648" h="438">
                    <a:moveTo>
                      <a:pt x="431" y="158"/>
                    </a:moveTo>
                    <a:lnTo>
                      <a:pt x="429" y="157"/>
                    </a:lnTo>
                    <a:lnTo>
                      <a:pt x="429" y="158"/>
                    </a:lnTo>
                    <a:lnTo>
                      <a:pt x="426" y="158"/>
                    </a:lnTo>
                    <a:lnTo>
                      <a:pt x="422" y="162"/>
                    </a:lnTo>
                    <a:lnTo>
                      <a:pt x="420" y="165"/>
                    </a:lnTo>
                    <a:lnTo>
                      <a:pt x="420" y="167"/>
                    </a:lnTo>
                    <a:lnTo>
                      <a:pt x="419" y="168"/>
                    </a:lnTo>
                    <a:lnTo>
                      <a:pt x="417" y="168"/>
                    </a:lnTo>
                    <a:lnTo>
                      <a:pt x="412" y="167"/>
                    </a:lnTo>
                    <a:lnTo>
                      <a:pt x="409" y="165"/>
                    </a:lnTo>
                    <a:lnTo>
                      <a:pt x="405" y="165"/>
                    </a:lnTo>
                    <a:lnTo>
                      <a:pt x="396" y="171"/>
                    </a:lnTo>
                    <a:lnTo>
                      <a:pt x="384" y="169"/>
                    </a:lnTo>
                    <a:lnTo>
                      <a:pt x="376" y="165"/>
                    </a:lnTo>
                    <a:lnTo>
                      <a:pt x="369" y="167"/>
                    </a:lnTo>
                    <a:lnTo>
                      <a:pt x="369" y="168"/>
                    </a:lnTo>
                    <a:lnTo>
                      <a:pt x="367" y="165"/>
                    </a:lnTo>
                    <a:lnTo>
                      <a:pt x="360" y="160"/>
                    </a:lnTo>
                    <a:lnTo>
                      <a:pt x="359" y="158"/>
                    </a:lnTo>
                    <a:lnTo>
                      <a:pt x="347" y="158"/>
                    </a:lnTo>
                    <a:lnTo>
                      <a:pt x="349" y="162"/>
                    </a:lnTo>
                    <a:lnTo>
                      <a:pt x="345" y="165"/>
                    </a:lnTo>
                    <a:lnTo>
                      <a:pt x="339" y="167"/>
                    </a:lnTo>
                    <a:lnTo>
                      <a:pt x="338" y="165"/>
                    </a:lnTo>
                    <a:lnTo>
                      <a:pt x="332" y="161"/>
                    </a:lnTo>
                    <a:lnTo>
                      <a:pt x="332" y="155"/>
                    </a:lnTo>
                    <a:lnTo>
                      <a:pt x="338" y="147"/>
                    </a:lnTo>
                    <a:lnTo>
                      <a:pt x="342" y="136"/>
                    </a:lnTo>
                    <a:lnTo>
                      <a:pt x="342" y="126"/>
                    </a:lnTo>
                    <a:lnTo>
                      <a:pt x="345" y="121"/>
                    </a:lnTo>
                    <a:lnTo>
                      <a:pt x="350" y="114"/>
                    </a:lnTo>
                    <a:lnTo>
                      <a:pt x="352" y="109"/>
                    </a:lnTo>
                    <a:lnTo>
                      <a:pt x="349" y="105"/>
                    </a:lnTo>
                    <a:lnTo>
                      <a:pt x="345" y="93"/>
                    </a:lnTo>
                    <a:lnTo>
                      <a:pt x="345" y="80"/>
                    </a:lnTo>
                    <a:lnTo>
                      <a:pt x="343" y="74"/>
                    </a:lnTo>
                    <a:lnTo>
                      <a:pt x="331" y="61"/>
                    </a:lnTo>
                    <a:lnTo>
                      <a:pt x="329" y="61"/>
                    </a:lnTo>
                    <a:lnTo>
                      <a:pt x="324" y="59"/>
                    </a:lnTo>
                    <a:lnTo>
                      <a:pt x="320" y="59"/>
                    </a:lnTo>
                    <a:lnTo>
                      <a:pt x="314" y="58"/>
                    </a:lnTo>
                    <a:lnTo>
                      <a:pt x="297" y="58"/>
                    </a:lnTo>
                    <a:lnTo>
                      <a:pt x="296" y="59"/>
                    </a:lnTo>
                    <a:lnTo>
                      <a:pt x="290" y="61"/>
                    </a:lnTo>
                    <a:lnTo>
                      <a:pt x="275" y="61"/>
                    </a:lnTo>
                    <a:lnTo>
                      <a:pt x="275" y="64"/>
                    </a:lnTo>
                    <a:lnTo>
                      <a:pt x="273" y="72"/>
                    </a:lnTo>
                    <a:lnTo>
                      <a:pt x="273" y="74"/>
                    </a:lnTo>
                    <a:lnTo>
                      <a:pt x="272" y="76"/>
                    </a:lnTo>
                    <a:lnTo>
                      <a:pt x="271" y="80"/>
                    </a:lnTo>
                    <a:lnTo>
                      <a:pt x="271" y="81"/>
                    </a:lnTo>
                    <a:lnTo>
                      <a:pt x="268" y="81"/>
                    </a:lnTo>
                    <a:lnTo>
                      <a:pt x="250" y="84"/>
                    </a:lnTo>
                    <a:lnTo>
                      <a:pt x="250" y="86"/>
                    </a:lnTo>
                    <a:lnTo>
                      <a:pt x="251" y="87"/>
                    </a:lnTo>
                    <a:lnTo>
                      <a:pt x="251" y="88"/>
                    </a:lnTo>
                    <a:lnTo>
                      <a:pt x="250" y="90"/>
                    </a:lnTo>
                    <a:lnTo>
                      <a:pt x="246" y="104"/>
                    </a:lnTo>
                    <a:lnTo>
                      <a:pt x="241" y="107"/>
                    </a:lnTo>
                    <a:lnTo>
                      <a:pt x="240" y="108"/>
                    </a:lnTo>
                    <a:lnTo>
                      <a:pt x="236" y="108"/>
                    </a:lnTo>
                    <a:lnTo>
                      <a:pt x="233" y="107"/>
                    </a:lnTo>
                    <a:lnTo>
                      <a:pt x="229" y="105"/>
                    </a:lnTo>
                    <a:lnTo>
                      <a:pt x="216" y="105"/>
                    </a:lnTo>
                    <a:lnTo>
                      <a:pt x="211" y="102"/>
                    </a:lnTo>
                    <a:lnTo>
                      <a:pt x="209" y="102"/>
                    </a:lnTo>
                    <a:lnTo>
                      <a:pt x="206" y="101"/>
                    </a:lnTo>
                    <a:lnTo>
                      <a:pt x="206" y="95"/>
                    </a:lnTo>
                    <a:lnTo>
                      <a:pt x="205" y="91"/>
                    </a:lnTo>
                    <a:lnTo>
                      <a:pt x="205" y="93"/>
                    </a:lnTo>
                    <a:lnTo>
                      <a:pt x="199" y="107"/>
                    </a:lnTo>
                    <a:lnTo>
                      <a:pt x="194" y="112"/>
                    </a:lnTo>
                    <a:lnTo>
                      <a:pt x="189" y="115"/>
                    </a:lnTo>
                    <a:lnTo>
                      <a:pt x="184" y="114"/>
                    </a:lnTo>
                    <a:lnTo>
                      <a:pt x="183" y="114"/>
                    </a:lnTo>
                    <a:lnTo>
                      <a:pt x="183" y="116"/>
                    </a:lnTo>
                    <a:lnTo>
                      <a:pt x="177" y="116"/>
                    </a:lnTo>
                    <a:lnTo>
                      <a:pt x="173" y="118"/>
                    </a:lnTo>
                    <a:lnTo>
                      <a:pt x="172" y="118"/>
                    </a:lnTo>
                    <a:lnTo>
                      <a:pt x="170" y="116"/>
                    </a:lnTo>
                    <a:lnTo>
                      <a:pt x="169" y="116"/>
                    </a:lnTo>
                    <a:lnTo>
                      <a:pt x="166" y="111"/>
                    </a:lnTo>
                    <a:lnTo>
                      <a:pt x="165" y="109"/>
                    </a:lnTo>
                    <a:lnTo>
                      <a:pt x="165" y="108"/>
                    </a:lnTo>
                    <a:lnTo>
                      <a:pt x="166" y="108"/>
                    </a:lnTo>
                    <a:lnTo>
                      <a:pt x="173" y="90"/>
                    </a:lnTo>
                    <a:lnTo>
                      <a:pt x="166" y="80"/>
                    </a:lnTo>
                    <a:lnTo>
                      <a:pt x="166" y="79"/>
                    </a:lnTo>
                    <a:lnTo>
                      <a:pt x="158" y="74"/>
                    </a:lnTo>
                    <a:lnTo>
                      <a:pt x="158" y="72"/>
                    </a:lnTo>
                    <a:lnTo>
                      <a:pt x="156" y="65"/>
                    </a:lnTo>
                    <a:lnTo>
                      <a:pt x="155" y="64"/>
                    </a:lnTo>
                    <a:lnTo>
                      <a:pt x="152" y="64"/>
                    </a:lnTo>
                    <a:lnTo>
                      <a:pt x="152" y="62"/>
                    </a:lnTo>
                    <a:lnTo>
                      <a:pt x="153" y="59"/>
                    </a:lnTo>
                    <a:lnTo>
                      <a:pt x="156" y="51"/>
                    </a:lnTo>
                    <a:lnTo>
                      <a:pt x="156" y="47"/>
                    </a:lnTo>
                    <a:lnTo>
                      <a:pt x="158" y="45"/>
                    </a:lnTo>
                    <a:lnTo>
                      <a:pt x="159" y="45"/>
                    </a:lnTo>
                    <a:lnTo>
                      <a:pt x="127" y="40"/>
                    </a:lnTo>
                    <a:lnTo>
                      <a:pt x="120" y="23"/>
                    </a:lnTo>
                    <a:lnTo>
                      <a:pt x="117" y="20"/>
                    </a:lnTo>
                    <a:lnTo>
                      <a:pt x="116" y="20"/>
                    </a:lnTo>
                    <a:lnTo>
                      <a:pt x="116" y="19"/>
                    </a:lnTo>
                    <a:lnTo>
                      <a:pt x="112" y="12"/>
                    </a:lnTo>
                    <a:lnTo>
                      <a:pt x="114" y="4"/>
                    </a:lnTo>
                    <a:lnTo>
                      <a:pt x="114" y="0"/>
                    </a:lnTo>
                    <a:lnTo>
                      <a:pt x="110" y="0"/>
                    </a:lnTo>
                    <a:lnTo>
                      <a:pt x="109" y="2"/>
                    </a:lnTo>
                    <a:lnTo>
                      <a:pt x="102" y="4"/>
                    </a:lnTo>
                    <a:lnTo>
                      <a:pt x="95" y="6"/>
                    </a:lnTo>
                    <a:lnTo>
                      <a:pt x="91" y="7"/>
                    </a:lnTo>
                    <a:lnTo>
                      <a:pt x="89" y="7"/>
                    </a:lnTo>
                    <a:lnTo>
                      <a:pt x="84" y="13"/>
                    </a:lnTo>
                    <a:lnTo>
                      <a:pt x="77" y="35"/>
                    </a:lnTo>
                    <a:lnTo>
                      <a:pt x="77" y="40"/>
                    </a:lnTo>
                    <a:lnTo>
                      <a:pt x="72" y="44"/>
                    </a:lnTo>
                    <a:lnTo>
                      <a:pt x="69" y="44"/>
                    </a:lnTo>
                    <a:lnTo>
                      <a:pt x="72" y="47"/>
                    </a:lnTo>
                    <a:lnTo>
                      <a:pt x="77" y="48"/>
                    </a:lnTo>
                    <a:lnTo>
                      <a:pt x="78" y="51"/>
                    </a:lnTo>
                    <a:lnTo>
                      <a:pt x="81" y="55"/>
                    </a:lnTo>
                    <a:lnTo>
                      <a:pt x="81" y="58"/>
                    </a:lnTo>
                    <a:lnTo>
                      <a:pt x="82" y="61"/>
                    </a:lnTo>
                    <a:lnTo>
                      <a:pt x="84" y="62"/>
                    </a:lnTo>
                    <a:lnTo>
                      <a:pt x="91" y="65"/>
                    </a:lnTo>
                    <a:lnTo>
                      <a:pt x="99" y="64"/>
                    </a:lnTo>
                    <a:lnTo>
                      <a:pt x="114" y="69"/>
                    </a:lnTo>
                    <a:lnTo>
                      <a:pt x="126" y="76"/>
                    </a:lnTo>
                    <a:lnTo>
                      <a:pt x="145" y="83"/>
                    </a:lnTo>
                    <a:lnTo>
                      <a:pt x="149" y="83"/>
                    </a:lnTo>
                    <a:lnTo>
                      <a:pt x="149" y="84"/>
                    </a:lnTo>
                    <a:lnTo>
                      <a:pt x="142" y="97"/>
                    </a:lnTo>
                    <a:lnTo>
                      <a:pt x="132" y="101"/>
                    </a:lnTo>
                    <a:lnTo>
                      <a:pt x="131" y="101"/>
                    </a:lnTo>
                    <a:lnTo>
                      <a:pt x="119" y="90"/>
                    </a:lnTo>
                    <a:lnTo>
                      <a:pt x="107" y="87"/>
                    </a:lnTo>
                    <a:lnTo>
                      <a:pt x="86" y="101"/>
                    </a:lnTo>
                    <a:lnTo>
                      <a:pt x="77" y="111"/>
                    </a:lnTo>
                    <a:lnTo>
                      <a:pt x="74" y="122"/>
                    </a:lnTo>
                    <a:lnTo>
                      <a:pt x="72" y="122"/>
                    </a:lnTo>
                    <a:lnTo>
                      <a:pt x="60" y="125"/>
                    </a:lnTo>
                    <a:lnTo>
                      <a:pt x="57" y="124"/>
                    </a:lnTo>
                    <a:lnTo>
                      <a:pt x="45" y="111"/>
                    </a:lnTo>
                    <a:lnTo>
                      <a:pt x="46" y="109"/>
                    </a:lnTo>
                    <a:lnTo>
                      <a:pt x="47" y="107"/>
                    </a:lnTo>
                    <a:lnTo>
                      <a:pt x="46" y="107"/>
                    </a:lnTo>
                    <a:lnTo>
                      <a:pt x="35" y="105"/>
                    </a:lnTo>
                    <a:lnTo>
                      <a:pt x="33" y="105"/>
                    </a:lnTo>
                    <a:lnTo>
                      <a:pt x="33" y="108"/>
                    </a:lnTo>
                    <a:lnTo>
                      <a:pt x="29" y="116"/>
                    </a:lnTo>
                    <a:lnTo>
                      <a:pt x="29" y="124"/>
                    </a:lnTo>
                    <a:lnTo>
                      <a:pt x="32" y="139"/>
                    </a:lnTo>
                    <a:lnTo>
                      <a:pt x="32" y="141"/>
                    </a:lnTo>
                    <a:lnTo>
                      <a:pt x="29" y="148"/>
                    </a:lnTo>
                    <a:lnTo>
                      <a:pt x="31" y="154"/>
                    </a:lnTo>
                    <a:lnTo>
                      <a:pt x="42" y="164"/>
                    </a:lnTo>
                    <a:lnTo>
                      <a:pt x="39" y="168"/>
                    </a:lnTo>
                    <a:lnTo>
                      <a:pt x="38" y="168"/>
                    </a:lnTo>
                    <a:lnTo>
                      <a:pt x="32" y="174"/>
                    </a:lnTo>
                    <a:lnTo>
                      <a:pt x="31" y="178"/>
                    </a:lnTo>
                    <a:lnTo>
                      <a:pt x="29" y="179"/>
                    </a:lnTo>
                    <a:lnTo>
                      <a:pt x="29" y="181"/>
                    </a:lnTo>
                    <a:lnTo>
                      <a:pt x="38" y="192"/>
                    </a:lnTo>
                    <a:lnTo>
                      <a:pt x="42" y="200"/>
                    </a:lnTo>
                    <a:lnTo>
                      <a:pt x="43" y="200"/>
                    </a:lnTo>
                    <a:lnTo>
                      <a:pt x="43" y="203"/>
                    </a:lnTo>
                    <a:lnTo>
                      <a:pt x="49" y="203"/>
                    </a:lnTo>
                    <a:lnTo>
                      <a:pt x="54" y="200"/>
                    </a:lnTo>
                    <a:lnTo>
                      <a:pt x="56" y="200"/>
                    </a:lnTo>
                    <a:lnTo>
                      <a:pt x="60" y="203"/>
                    </a:lnTo>
                    <a:lnTo>
                      <a:pt x="69" y="221"/>
                    </a:lnTo>
                    <a:lnTo>
                      <a:pt x="69" y="225"/>
                    </a:lnTo>
                    <a:lnTo>
                      <a:pt x="72" y="228"/>
                    </a:lnTo>
                    <a:lnTo>
                      <a:pt x="75" y="229"/>
                    </a:lnTo>
                    <a:lnTo>
                      <a:pt x="74" y="231"/>
                    </a:lnTo>
                    <a:lnTo>
                      <a:pt x="68" y="245"/>
                    </a:lnTo>
                    <a:lnTo>
                      <a:pt x="59" y="253"/>
                    </a:lnTo>
                    <a:lnTo>
                      <a:pt x="57" y="253"/>
                    </a:lnTo>
                    <a:lnTo>
                      <a:pt x="53" y="255"/>
                    </a:lnTo>
                    <a:lnTo>
                      <a:pt x="50" y="255"/>
                    </a:lnTo>
                    <a:lnTo>
                      <a:pt x="49" y="256"/>
                    </a:lnTo>
                    <a:lnTo>
                      <a:pt x="47" y="256"/>
                    </a:lnTo>
                    <a:lnTo>
                      <a:pt x="46" y="258"/>
                    </a:lnTo>
                    <a:lnTo>
                      <a:pt x="46" y="267"/>
                    </a:lnTo>
                    <a:lnTo>
                      <a:pt x="47" y="274"/>
                    </a:lnTo>
                    <a:lnTo>
                      <a:pt x="47" y="281"/>
                    </a:lnTo>
                    <a:lnTo>
                      <a:pt x="46" y="287"/>
                    </a:lnTo>
                    <a:lnTo>
                      <a:pt x="36" y="291"/>
                    </a:lnTo>
                    <a:lnTo>
                      <a:pt x="7" y="313"/>
                    </a:lnTo>
                    <a:lnTo>
                      <a:pt x="2" y="315"/>
                    </a:lnTo>
                    <a:lnTo>
                      <a:pt x="1" y="316"/>
                    </a:lnTo>
                    <a:lnTo>
                      <a:pt x="0" y="320"/>
                    </a:lnTo>
                    <a:lnTo>
                      <a:pt x="0" y="322"/>
                    </a:lnTo>
                    <a:lnTo>
                      <a:pt x="2" y="325"/>
                    </a:lnTo>
                    <a:lnTo>
                      <a:pt x="5" y="326"/>
                    </a:lnTo>
                    <a:lnTo>
                      <a:pt x="7" y="327"/>
                    </a:lnTo>
                    <a:lnTo>
                      <a:pt x="8" y="327"/>
                    </a:lnTo>
                    <a:lnTo>
                      <a:pt x="12" y="325"/>
                    </a:lnTo>
                    <a:lnTo>
                      <a:pt x="14" y="323"/>
                    </a:lnTo>
                    <a:lnTo>
                      <a:pt x="19" y="322"/>
                    </a:lnTo>
                    <a:lnTo>
                      <a:pt x="38" y="299"/>
                    </a:lnTo>
                    <a:lnTo>
                      <a:pt x="39" y="297"/>
                    </a:lnTo>
                    <a:lnTo>
                      <a:pt x="40" y="295"/>
                    </a:lnTo>
                    <a:lnTo>
                      <a:pt x="47" y="291"/>
                    </a:lnTo>
                    <a:lnTo>
                      <a:pt x="64" y="289"/>
                    </a:lnTo>
                    <a:lnTo>
                      <a:pt x="68" y="291"/>
                    </a:lnTo>
                    <a:lnTo>
                      <a:pt x="72" y="282"/>
                    </a:lnTo>
                    <a:lnTo>
                      <a:pt x="75" y="282"/>
                    </a:lnTo>
                    <a:lnTo>
                      <a:pt x="79" y="281"/>
                    </a:lnTo>
                    <a:lnTo>
                      <a:pt x="81" y="281"/>
                    </a:lnTo>
                    <a:lnTo>
                      <a:pt x="86" y="274"/>
                    </a:lnTo>
                    <a:lnTo>
                      <a:pt x="96" y="255"/>
                    </a:lnTo>
                    <a:lnTo>
                      <a:pt x="99" y="252"/>
                    </a:lnTo>
                    <a:lnTo>
                      <a:pt x="102" y="251"/>
                    </a:lnTo>
                    <a:lnTo>
                      <a:pt x="102" y="249"/>
                    </a:lnTo>
                    <a:lnTo>
                      <a:pt x="106" y="244"/>
                    </a:lnTo>
                    <a:lnTo>
                      <a:pt x="107" y="244"/>
                    </a:lnTo>
                    <a:lnTo>
                      <a:pt x="120" y="256"/>
                    </a:lnTo>
                    <a:lnTo>
                      <a:pt x="121" y="255"/>
                    </a:lnTo>
                    <a:lnTo>
                      <a:pt x="124" y="255"/>
                    </a:lnTo>
                    <a:lnTo>
                      <a:pt x="127" y="256"/>
                    </a:lnTo>
                    <a:lnTo>
                      <a:pt x="137" y="259"/>
                    </a:lnTo>
                    <a:lnTo>
                      <a:pt x="139" y="262"/>
                    </a:lnTo>
                    <a:lnTo>
                      <a:pt x="139" y="265"/>
                    </a:lnTo>
                    <a:lnTo>
                      <a:pt x="146" y="271"/>
                    </a:lnTo>
                    <a:lnTo>
                      <a:pt x="146" y="274"/>
                    </a:lnTo>
                    <a:lnTo>
                      <a:pt x="145" y="278"/>
                    </a:lnTo>
                    <a:lnTo>
                      <a:pt x="127" y="295"/>
                    </a:lnTo>
                    <a:lnTo>
                      <a:pt x="123" y="301"/>
                    </a:lnTo>
                    <a:lnTo>
                      <a:pt x="124" y="305"/>
                    </a:lnTo>
                    <a:lnTo>
                      <a:pt x="124" y="304"/>
                    </a:lnTo>
                    <a:lnTo>
                      <a:pt x="126" y="304"/>
                    </a:lnTo>
                    <a:lnTo>
                      <a:pt x="148" y="302"/>
                    </a:lnTo>
                    <a:lnTo>
                      <a:pt x="151" y="302"/>
                    </a:lnTo>
                    <a:lnTo>
                      <a:pt x="156" y="301"/>
                    </a:lnTo>
                    <a:lnTo>
                      <a:pt x="163" y="301"/>
                    </a:lnTo>
                    <a:lnTo>
                      <a:pt x="163" y="297"/>
                    </a:lnTo>
                    <a:lnTo>
                      <a:pt x="165" y="295"/>
                    </a:lnTo>
                    <a:lnTo>
                      <a:pt x="172" y="295"/>
                    </a:lnTo>
                    <a:lnTo>
                      <a:pt x="179" y="298"/>
                    </a:lnTo>
                    <a:lnTo>
                      <a:pt x="183" y="301"/>
                    </a:lnTo>
                    <a:lnTo>
                      <a:pt x="183" y="302"/>
                    </a:lnTo>
                    <a:lnTo>
                      <a:pt x="184" y="302"/>
                    </a:lnTo>
                    <a:lnTo>
                      <a:pt x="189" y="308"/>
                    </a:lnTo>
                    <a:lnTo>
                      <a:pt x="189" y="311"/>
                    </a:lnTo>
                    <a:lnTo>
                      <a:pt x="190" y="311"/>
                    </a:lnTo>
                    <a:lnTo>
                      <a:pt x="191" y="313"/>
                    </a:lnTo>
                    <a:lnTo>
                      <a:pt x="201" y="325"/>
                    </a:lnTo>
                    <a:lnTo>
                      <a:pt x="191" y="338"/>
                    </a:lnTo>
                    <a:lnTo>
                      <a:pt x="190" y="340"/>
                    </a:lnTo>
                    <a:lnTo>
                      <a:pt x="190" y="341"/>
                    </a:lnTo>
                    <a:lnTo>
                      <a:pt x="189" y="341"/>
                    </a:lnTo>
                    <a:lnTo>
                      <a:pt x="187" y="342"/>
                    </a:lnTo>
                    <a:lnTo>
                      <a:pt x="186" y="342"/>
                    </a:lnTo>
                    <a:lnTo>
                      <a:pt x="184" y="345"/>
                    </a:lnTo>
                    <a:lnTo>
                      <a:pt x="183" y="347"/>
                    </a:lnTo>
                    <a:lnTo>
                      <a:pt x="180" y="352"/>
                    </a:lnTo>
                    <a:lnTo>
                      <a:pt x="176" y="357"/>
                    </a:lnTo>
                    <a:lnTo>
                      <a:pt x="163" y="357"/>
                    </a:lnTo>
                    <a:lnTo>
                      <a:pt x="162" y="358"/>
                    </a:lnTo>
                    <a:lnTo>
                      <a:pt x="156" y="362"/>
                    </a:lnTo>
                    <a:lnTo>
                      <a:pt x="153" y="364"/>
                    </a:lnTo>
                    <a:lnTo>
                      <a:pt x="141" y="375"/>
                    </a:lnTo>
                    <a:lnTo>
                      <a:pt x="141" y="376"/>
                    </a:lnTo>
                    <a:lnTo>
                      <a:pt x="148" y="386"/>
                    </a:lnTo>
                    <a:lnTo>
                      <a:pt x="149" y="394"/>
                    </a:lnTo>
                    <a:lnTo>
                      <a:pt x="148" y="396"/>
                    </a:lnTo>
                    <a:lnTo>
                      <a:pt x="148" y="404"/>
                    </a:lnTo>
                    <a:lnTo>
                      <a:pt x="149" y="408"/>
                    </a:lnTo>
                    <a:lnTo>
                      <a:pt x="151" y="415"/>
                    </a:lnTo>
                    <a:lnTo>
                      <a:pt x="152" y="415"/>
                    </a:lnTo>
                    <a:lnTo>
                      <a:pt x="170" y="412"/>
                    </a:lnTo>
                    <a:lnTo>
                      <a:pt x="173" y="412"/>
                    </a:lnTo>
                    <a:lnTo>
                      <a:pt x="181" y="411"/>
                    </a:lnTo>
                    <a:lnTo>
                      <a:pt x="183" y="411"/>
                    </a:lnTo>
                    <a:lnTo>
                      <a:pt x="183" y="412"/>
                    </a:lnTo>
                    <a:lnTo>
                      <a:pt x="184" y="424"/>
                    </a:lnTo>
                    <a:lnTo>
                      <a:pt x="184" y="426"/>
                    </a:lnTo>
                    <a:lnTo>
                      <a:pt x="187" y="426"/>
                    </a:lnTo>
                    <a:lnTo>
                      <a:pt x="191" y="428"/>
                    </a:lnTo>
                    <a:lnTo>
                      <a:pt x="194" y="428"/>
                    </a:lnTo>
                    <a:lnTo>
                      <a:pt x="212" y="436"/>
                    </a:lnTo>
                    <a:lnTo>
                      <a:pt x="219" y="436"/>
                    </a:lnTo>
                    <a:lnTo>
                      <a:pt x="219" y="435"/>
                    </a:lnTo>
                    <a:lnTo>
                      <a:pt x="230" y="429"/>
                    </a:lnTo>
                    <a:lnTo>
                      <a:pt x="241" y="418"/>
                    </a:lnTo>
                    <a:lnTo>
                      <a:pt x="241" y="415"/>
                    </a:lnTo>
                    <a:lnTo>
                      <a:pt x="243" y="414"/>
                    </a:lnTo>
                    <a:lnTo>
                      <a:pt x="244" y="414"/>
                    </a:lnTo>
                    <a:lnTo>
                      <a:pt x="246" y="417"/>
                    </a:lnTo>
                    <a:lnTo>
                      <a:pt x="246" y="418"/>
                    </a:lnTo>
                    <a:lnTo>
                      <a:pt x="247" y="419"/>
                    </a:lnTo>
                    <a:lnTo>
                      <a:pt x="253" y="422"/>
                    </a:lnTo>
                    <a:lnTo>
                      <a:pt x="256" y="422"/>
                    </a:lnTo>
                    <a:lnTo>
                      <a:pt x="264" y="425"/>
                    </a:lnTo>
                    <a:lnTo>
                      <a:pt x="275" y="424"/>
                    </a:lnTo>
                    <a:lnTo>
                      <a:pt x="282" y="429"/>
                    </a:lnTo>
                    <a:lnTo>
                      <a:pt x="283" y="432"/>
                    </a:lnTo>
                    <a:lnTo>
                      <a:pt x="289" y="431"/>
                    </a:lnTo>
                    <a:lnTo>
                      <a:pt x="297" y="426"/>
                    </a:lnTo>
                    <a:lnTo>
                      <a:pt x="299" y="425"/>
                    </a:lnTo>
                    <a:lnTo>
                      <a:pt x="301" y="425"/>
                    </a:lnTo>
                    <a:lnTo>
                      <a:pt x="303" y="426"/>
                    </a:lnTo>
                    <a:lnTo>
                      <a:pt x="324" y="426"/>
                    </a:lnTo>
                    <a:lnTo>
                      <a:pt x="325" y="426"/>
                    </a:lnTo>
                    <a:lnTo>
                      <a:pt x="331" y="428"/>
                    </a:lnTo>
                    <a:lnTo>
                      <a:pt x="333" y="429"/>
                    </a:lnTo>
                    <a:lnTo>
                      <a:pt x="340" y="429"/>
                    </a:lnTo>
                    <a:lnTo>
                      <a:pt x="364" y="417"/>
                    </a:lnTo>
                    <a:lnTo>
                      <a:pt x="366" y="415"/>
                    </a:lnTo>
                    <a:lnTo>
                      <a:pt x="367" y="415"/>
                    </a:lnTo>
                    <a:lnTo>
                      <a:pt x="378" y="422"/>
                    </a:lnTo>
                    <a:lnTo>
                      <a:pt x="384" y="425"/>
                    </a:lnTo>
                    <a:lnTo>
                      <a:pt x="387" y="429"/>
                    </a:lnTo>
                    <a:lnTo>
                      <a:pt x="390" y="432"/>
                    </a:lnTo>
                    <a:lnTo>
                      <a:pt x="390" y="435"/>
                    </a:lnTo>
                    <a:lnTo>
                      <a:pt x="391" y="438"/>
                    </a:lnTo>
                    <a:lnTo>
                      <a:pt x="392" y="438"/>
                    </a:lnTo>
                    <a:lnTo>
                      <a:pt x="395" y="436"/>
                    </a:lnTo>
                    <a:lnTo>
                      <a:pt x="410" y="428"/>
                    </a:lnTo>
                    <a:lnTo>
                      <a:pt x="424" y="424"/>
                    </a:lnTo>
                    <a:lnTo>
                      <a:pt x="424" y="425"/>
                    </a:lnTo>
                    <a:lnTo>
                      <a:pt x="426" y="428"/>
                    </a:lnTo>
                    <a:lnTo>
                      <a:pt x="427" y="429"/>
                    </a:lnTo>
                    <a:lnTo>
                      <a:pt x="431" y="436"/>
                    </a:lnTo>
                    <a:lnTo>
                      <a:pt x="443" y="429"/>
                    </a:lnTo>
                    <a:lnTo>
                      <a:pt x="451" y="426"/>
                    </a:lnTo>
                    <a:lnTo>
                      <a:pt x="454" y="426"/>
                    </a:lnTo>
                    <a:lnTo>
                      <a:pt x="459" y="422"/>
                    </a:lnTo>
                    <a:lnTo>
                      <a:pt x="459" y="419"/>
                    </a:lnTo>
                    <a:lnTo>
                      <a:pt x="463" y="408"/>
                    </a:lnTo>
                    <a:lnTo>
                      <a:pt x="463" y="405"/>
                    </a:lnTo>
                    <a:lnTo>
                      <a:pt x="459" y="396"/>
                    </a:lnTo>
                    <a:lnTo>
                      <a:pt x="457" y="380"/>
                    </a:lnTo>
                    <a:lnTo>
                      <a:pt x="457" y="378"/>
                    </a:lnTo>
                    <a:lnTo>
                      <a:pt x="459" y="379"/>
                    </a:lnTo>
                    <a:lnTo>
                      <a:pt x="473" y="380"/>
                    </a:lnTo>
                    <a:lnTo>
                      <a:pt x="486" y="386"/>
                    </a:lnTo>
                    <a:lnTo>
                      <a:pt x="486" y="387"/>
                    </a:lnTo>
                    <a:lnTo>
                      <a:pt x="489" y="390"/>
                    </a:lnTo>
                    <a:lnTo>
                      <a:pt x="496" y="396"/>
                    </a:lnTo>
                    <a:lnTo>
                      <a:pt x="497" y="397"/>
                    </a:lnTo>
                    <a:lnTo>
                      <a:pt x="498" y="397"/>
                    </a:lnTo>
                    <a:lnTo>
                      <a:pt x="501" y="394"/>
                    </a:lnTo>
                    <a:lnTo>
                      <a:pt x="504" y="390"/>
                    </a:lnTo>
                    <a:lnTo>
                      <a:pt x="504" y="386"/>
                    </a:lnTo>
                    <a:lnTo>
                      <a:pt x="505" y="386"/>
                    </a:lnTo>
                    <a:lnTo>
                      <a:pt x="505" y="389"/>
                    </a:lnTo>
                    <a:lnTo>
                      <a:pt x="508" y="389"/>
                    </a:lnTo>
                    <a:lnTo>
                      <a:pt x="511" y="386"/>
                    </a:lnTo>
                    <a:lnTo>
                      <a:pt x="512" y="383"/>
                    </a:lnTo>
                    <a:lnTo>
                      <a:pt x="514" y="359"/>
                    </a:lnTo>
                    <a:lnTo>
                      <a:pt x="515" y="357"/>
                    </a:lnTo>
                    <a:lnTo>
                      <a:pt x="518" y="357"/>
                    </a:lnTo>
                    <a:lnTo>
                      <a:pt x="522" y="351"/>
                    </a:lnTo>
                    <a:lnTo>
                      <a:pt x="530" y="349"/>
                    </a:lnTo>
                    <a:lnTo>
                      <a:pt x="532" y="348"/>
                    </a:lnTo>
                    <a:lnTo>
                      <a:pt x="534" y="351"/>
                    </a:lnTo>
                    <a:lnTo>
                      <a:pt x="537" y="351"/>
                    </a:lnTo>
                    <a:lnTo>
                      <a:pt x="542" y="352"/>
                    </a:lnTo>
                    <a:lnTo>
                      <a:pt x="542" y="330"/>
                    </a:lnTo>
                    <a:lnTo>
                      <a:pt x="544" y="329"/>
                    </a:lnTo>
                    <a:lnTo>
                      <a:pt x="549" y="327"/>
                    </a:lnTo>
                    <a:lnTo>
                      <a:pt x="550" y="332"/>
                    </a:lnTo>
                    <a:lnTo>
                      <a:pt x="560" y="341"/>
                    </a:lnTo>
                    <a:lnTo>
                      <a:pt x="568" y="344"/>
                    </a:lnTo>
                    <a:lnTo>
                      <a:pt x="574" y="341"/>
                    </a:lnTo>
                    <a:lnTo>
                      <a:pt x="577" y="341"/>
                    </a:lnTo>
                    <a:lnTo>
                      <a:pt x="574" y="351"/>
                    </a:lnTo>
                    <a:lnTo>
                      <a:pt x="575" y="365"/>
                    </a:lnTo>
                    <a:lnTo>
                      <a:pt x="575" y="366"/>
                    </a:lnTo>
                    <a:lnTo>
                      <a:pt x="577" y="368"/>
                    </a:lnTo>
                    <a:lnTo>
                      <a:pt x="577" y="369"/>
                    </a:lnTo>
                    <a:lnTo>
                      <a:pt x="579" y="368"/>
                    </a:lnTo>
                    <a:lnTo>
                      <a:pt x="581" y="368"/>
                    </a:lnTo>
                    <a:lnTo>
                      <a:pt x="585" y="366"/>
                    </a:lnTo>
                    <a:lnTo>
                      <a:pt x="595" y="366"/>
                    </a:lnTo>
                    <a:lnTo>
                      <a:pt x="595" y="369"/>
                    </a:lnTo>
                    <a:lnTo>
                      <a:pt x="599" y="376"/>
                    </a:lnTo>
                    <a:lnTo>
                      <a:pt x="606" y="380"/>
                    </a:lnTo>
                    <a:lnTo>
                      <a:pt x="624" y="386"/>
                    </a:lnTo>
                    <a:lnTo>
                      <a:pt x="625" y="387"/>
                    </a:lnTo>
                    <a:lnTo>
                      <a:pt x="627" y="387"/>
                    </a:lnTo>
                    <a:lnTo>
                      <a:pt x="634" y="385"/>
                    </a:lnTo>
                    <a:lnTo>
                      <a:pt x="635" y="385"/>
                    </a:lnTo>
                    <a:lnTo>
                      <a:pt x="638" y="379"/>
                    </a:lnTo>
                    <a:lnTo>
                      <a:pt x="644" y="372"/>
                    </a:lnTo>
                    <a:lnTo>
                      <a:pt x="631" y="369"/>
                    </a:lnTo>
                    <a:lnTo>
                      <a:pt x="627" y="368"/>
                    </a:lnTo>
                    <a:lnTo>
                      <a:pt x="630" y="362"/>
                    </a:lnTo>
                    <a:lnTo>
                      <a:pt x="631" y="355"/>
                    </a:lnTo>
                    <a:lnTo>
                      <a:pt x="630" y="354"/>
                    </a:lnTo>
                    <a:lnTo>
                      <a:pt x="630" y="348"/>
                    </a:lnTo>
                    <a:lnTo>
                      <a:pt x="628" y="337"/>
                    </a:lnTo>
                    <a:lnTo>
                      <a:pt x="628" y="335"/>
                    </a:lnTo>
                    <a:lnTo>
                      <a:pt x="627" y="334"/>
                    </a:lnTo>
                    <a:lnTo>
                      <a:pt x="627" y="332"/>
                    </a:lnTo>
                    <a:lnTo>
                      <a:pt x="628" y="330"/>
                    </a:lnTo>
                    <a:lnTo>
                      <a:pt x="632" y="312"/>
                    </a:lnTo>
                    <a:lnTo>
                      <a:pt x="639" y="295"/>
                    </a:lnTo>
                    <a:lnTo>
                      <a:pt x="642" y="292"/>
                    </a:lnTo>
                    <a:lnTo>
                      <a:pt x="642" y="291"/>
                    </a:lnTo>
                    <a:lnTo>
                      <a:pt x="645" y="288"/>
                    </a:lnTo>
                    <a:lnTo>
                      <a:pt x="645" y="281"/>
                    </a:lnTo>
                    <a:lnTo>
                      <a:pt x="648" y="273"/>
                    </a:lnTo>
                    <a:lnTo>
                      <a:pt x="648" y="271"/>
                    </a:lnTo>
                    <a:lnTo>
                      <a:pt x="646" y="271"/>
                    </a:lnTo>
                    <a:lnTo>
                      <a:pt x="646" y="270"/>
                    </a:lnTo>
                    <a:lnTo>
                      <a:pt x="631" y="236"/>
                    </a:lnTo>
                    <a:lnTo>
                      <a:pt x="614" y="213"/>
                    </a:lnTo>
                    <a:lnTo>
                      <a:pt x="613" y="213"/>
                    </a:lnTo>
                    <a:lnTo>
                      <a:pt x="611" y="210"/>
                    </a:lnTo>
                    <a:lnTo>
                      <a:pt x="611" y="208"/>
                    </a:lnTo>
                    <a:lnTo>
                      <a:pt x="610" y="207"/>
                    </a:lnTo>
                    <a:lnTo>
                      <a:pt x="610" y="206"/>
                    </a:lnTo>
                    <a:lnTo>
                      <a:pt x="606" y="203"/>
                    </a:lnTo>
                    <a:lnTo>
                      <a:pt x="591" y="208"/>
                    </a:lnTo>
                    <a:lnTo>
                      <a:pt x="585" y="210"/>
                    </a:lnTo>
                    <a:lnTo>
                      <a:pt x="572" y="210"/>
                    </a:lnTo>
                    <a:lnTo>
                      <a:pt x="572" y="208"/>
                    </a:lnTo>
                    <a:lnTo>
                      <a:pt x="567" y="200"/>
                    </a:lnTo>
                    <a:lnTo>
                      <a:pt x="558" y="195"/>
                    </a:lnTo>
                    <a:lnTo>
                      <a:pt x="550" y="195"/>
                    </a:lnTo>
                    <a:lnTo>
                      <a:pt x="518" y="179"/>
                    </a:lnTo>
                    <a:lnTo>
                      <a:pt x="517" y="178"/>
                    </a:lnTo>
                    <a:lnTo>
                      <a:pt x="515" y="178"/>
                    </a:lnTo>
                    <a:lnTo>
                      <a:pt x="510" y="175"/>
                    </a:lnTo>
                    <a:lnTo>
                      <a:pt x="510" y="174"/>
                    </a:lnTo>
                    <a:lnTo>
                      <a:pt x="507" y="172"/>
                    </a:lnTo>
                    <a:lnTo>
                      <a:pt x="501" y="157"/>
                    </a:lnTo>
                    <a:lnTo>
                      <a:pt x="501" y="155"/>
                    </a:lnTo>
                    <a:lnTo>
                      <a:pt x="497" y="144"/>
                    </a:lnTo>
                    <a:lnTo>
                      <a:pt x="487" y="143"/>
                    </a:lnTo>
                    <a:lnTo>
                      <a:pt x="445" y="143"/>
                    </a:lnTo>
                    <a:lnTo>
                      <a:pt x="441" y="146"/>
                    </a:lnTo>
                    <a:lnTo>
                      <a:pt x="437" y="151"/>
                    </a:lnTo>
                    <a:lnTo>
                      <a:pt x="436" y="154"/>
                    </a:lnTo>
                    <a:lnTo>
                      <a:pt x="436" y="157"/>
                    </a:lnTo>
                    <a:lnTo>
                      <a:pt x="433" y="161"/>
                    </a:lnTo>
                    <a:lnTo>
                      <a:pt x="433" y="160"/>
                    </a:lnTo>
                    <a:lnTo>
                      <a:pt x="431" y="158"/>
                    </a:lnTo>
                    <a:close/>
                    <a:moveTo>
                      <a:pt x="173" y="394"/>
                    </a:moveTo>
                    <a:lnTo>
                      <a:pt x="172" y="392"/>
                    </a:lnTo>
                    <a:lnTo>
                      <a:pt x="172" y="389"/>
                    </a:lnTo>
                    <a:lnTo>
                      <a:pt x="170" y="387"/>
                    </a:lnTo>
                    <a:lnTo>
                      <a:pt x="173" y="386"/>
                    </a:lnTo>
                    <a:lnTo>
                      <a:pt x="176" y="383"/>
                    </a:lnTo>
                    <a:lnTo>
                      <a:pt x="179" y="383"/>
                    </a:lnTo>
                    <a:lnTo>
                      <a:pt x="184" y="382"/>
                    </a:lnTo>
                    <a:lnTo>
                      <a:pt x="186" y="385"/>
                    </a:lnTo>
                    <a:lnTo>
                      <a:pt x="186" y="390"/>
                    </a:lnTo>
                    <a:lnTo>
                      <a:pt x="189" y="392"/>
                    </a:lnTo>
                    <a:lnTo>
                      <a:pt x="194" y="393"/>
                    </a:lnTo>
                    <a:lnTo>
                      <a:pt x="198" y="394"/>
                    </a:lnTo>
                    <a:lnTo>
                      <a:pt x="199" y="394"/>
                    </a:lnTo>
                    <a:lnTo>
                      <a:pt x="198" y="396"/>
                    </a:lnTo>
                    <a:lnTo>
                      <a:pt x="191" y="405"/>
                    </a:lnTo>
                    <a:lnTo>
                      <a:pt x="183" y="409"/>
                    </a:lnTo>
                    <a:lnTo>
                      <a:pt x="183" y="408"/>
                    </a:lnTo>
                    <a:lnTo>
                      <a:pt x="181" y="407"/>
                    </a:lnTo>
                    <a:lnTo>
                      <a:pt x="177" y="401"/>
                    </a:lnTo>
                    <a:lnTo>
                      <a:pt x="174" y="394"/>
                    </a:lnTo>
                    <a:lnTo>
                      <a:pt x="173" y="39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61" name="Freeform 289">
                <a:extLst>
                  <a:ext uri="{FF2B5EF4-FFF2-40B4-BE49-F238E27FC236}">
                    <a16:creationId xmlns:a16="http://schemas.microsoft.com/office/drawing/2014/main" id="{737320FE-420C-F2C3-4EFF-2EF1BFB76C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1" y="655"/>
                <a:ext cx="7" cy="6"/>
              </a:xfrm>
              <a:custGeom>
                <a:avLst/>
                <a:gdLst>
                  <a:gd name="T0" fmla="*/ 2 w 29"/>
                  <a:gd name="T1" fmla="*/ 10 h 27"/>
                  <a:gd name="T2" fmla="*/ 3 w 29"/>
                  <a:gd name="T3" fmla="*/ 12 h 27"/>
                  <a:gd name="T4" fmla="*/ 4 w 29"/>
                  <a:gd name="T5" fmla="*/ 12 h 27"/>
                  <a:gd name="T6" fmla="*/ 7 w 29"/>
                  <a:gd name="T7" fmla="*/ 19 h 27"/>
                  <a:gd name="T8" fmla="*/ 11 w 29"/>
                  <a:gd name="T9" fmla="*/ 25 h 27"/>
                  <a:gd name="T10" fmla="*/ 13 w 29"/>
                  <a:gd name="T11" fmla="*/ 26 h 27"/>
                  <a:gd name="T12" fmla="*/ 13 w 29"/>
                  <a:gd name="T13" fmla="*/ 27 h 27"/>
                  <a:gd name="T14" fmla="*/ 21 w 29"/>
                  <a:gd name="T15" fmla="*/ 23 h 27"/>
                  <a:gd name="T16" fmla="*/ 28 w 29"/>
                  <a:gd name="T17" fmla="*/ 14 h 27"/>
                  <a:gd name="T18" fmla="*/ 29 w 29"/>
                  <a:gd name="T19" fmla="*/ 12 h 27"/>
                  <a:gd name="T20" fmla="*/ 28 w 29"/>
                  <a:gd name="T21" fmla="*/ 12 h 27"/>
                  <a:gd name="T22" fmla="*/ 24 w 29"/>
                  <a:gd name="T23" fmla="*/ 11 h 27"/>
                  <a:gd name="T24" fmla="*/ 19 w 29"/>
                  <a:gd name="T25" fmla="*/ 10 h 27"/>
                  <a:gd name="T26" fmla="*/ 16 w 29"/>
                  <a:gd name="T27" fmla="*/ 8 h 27"/>
                  <a:gd name="T28" fmla="*/ 16 w 29"/>
                  <a:gd name="T29" fmla="*/ 3 h 27"/>
                  <a:gd name="T30" fmla="*/ 14 w 29"/>
                  <a:gd name="T31" fmla="*/ 0 h 27"/>
                  <a:gd name="T32" fmla="*/ 9 w 29"/>
                  <a:gd name="T33" fmla="*/ 1 h 27"/>
                  <a:gd name="T34" fmla="*/ 6 w 29"/>
                  <a:gd name="T35" fmla="*/ 1 h 27"/>
                  <a:gd name="T36" fmla="*/ 3 w 29"/>
                  <a:gd name="T37" fmla="*/ 4 h 27"/>
                  <a:gd name="T38" fmla="*/ 0 w 29"/>
                  <a:gd name="T39" fmla="*/ 5 h 27"/>
                  <a:gd name="T40" fmla="*/ 2 w 29"/>
                  <a:gd name="T41" fmla="*/ 7 h 27"/>
                  <a:gd name="T42" fmla="*/ 2 w 29"/>
                  <a:gd name="T43" fmla="*/ 1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9" h="27">
                    <a:moveTo>
                      <a:pt x="2" y="10"/>
                    </a:moveTo>
                    <a:lnTo>
                      <a:pt x="3" y="12"/>
                    </a:lnTo>
                    <a:lnTo>
                      <a:pt x="4" y="12"/>
                    </a:lnTo>
                    <a:lnTo>
                      <a:pt x="7" y="19"/>
                    </a:lnTo>
                    <a:lnTo>
                      <a:pt x="11" y="25"/>
                    </a:lnTo>
                    <a:lnTo>
                      <a:pt x="13" y="26"/>
                    </a:lnTo>
                    <a:lnTo>
                      <a:pt x="13" y="27"/>
                    </a:lnTo>
                    <a:lnTo>
                      <a:pt x="21" y="23"/>
                    </a:lnTo>
                    <a:lnTo>
                      <a:pt x="28" y="14"/>
                    </a:lnTo>
                    <a:lnTo>
                      <a:pt x="29" y="12"/>
                    </a:lnTo>
                    <a:lnTo>
                      <a:pt x="28" y="12"/>
                    </a:lnTo>
                    <a:lnTo>
                      <a:pt x="24" y="11"/>
                    </a:lnTo>
                    <a:lnTo>
                      <a:pt x="19" y="10"/>
                    </a:lnTo>
                    <a:lnTo>
                      <a:pt x="16" y="8"/>
                    </a:lnTo>
                    <a:lnTo>
                      <a:pt x="16" y="3"/>
                    </a:lnTo>
                    <a:lnTo>
                      <a:pt x="14" y="0"/>
                    </a:lnTo>
                    <a:lnTo>
                      <a:pt x="9" y="1"/>
                    </a:lnTo>
                    <a:lnTo>
                      <a:pt x="6" y="1"/>
                    </a:lnTo>
                    <a:lnTo>
                      <a:pt x="3" y="4"/>
                    </a:lnTo>
                    <a:lnTo>
                      <a:pt x="0" y="5"/>
                    </a:lnTo>
                    <a:lnTo>
                      <a:pt x="2" y="7"/>
                    </a:lnTo>
                    <a:lnTo>
                      <a:pt x="2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62" name="Freeform 290">
                <a:extLst>
                  <a:ext uri="{FF2B5EF4-FFF2-40B4-BE49-F238E27FC236}">
                    <a16:creationId xmlns:a16="http://schemas.microsoft.com/office/drawing/2014/main" id="{BEED154C-E5D6-BD8E-4801-8C3D15B5E7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2" y="798"/>
                <a:ext cx="121" cy="133"/>
              </a:xfrm>
              <a:custGeom>
                <a:avLst/>
                <a:gdLst>
                  <a:gd name="T0" fmla="*/ 131 w 483"/>
                  <a:gd name="T1" fmla="*/ 13 h 531"/>
                  <a:gd name="T2" fmla="*/ 103 w 483"/>
                  <a:gd name="T3" fmla="*/ 37 h 531"/>
                  <a:gd name="T4" fmla="*/ 113 w 483"/>
                  <a:gd name="T5" fmla="*/ 84 h 531"/>
                  <a:gd name="T6" fmla="*/ 133 w 483"/>
                  <a:gd name="T7" fmla="*/ 96 h 531"/>
                  <a:gd name="T8" fmla="*/ 113 w 483"/>
                  <a:gd name="T9" fmla="*/ 132 h 531"/>
                  <a:gd name="T10" fmla="*/ 81 w 483"/>
                  <a:gd name="T11" fmla="*/ 137 h 531"/>
                  <a:gd name="T12" fmla="*/ 42 w 483"/>
                  <a:gd name="T13" fmla="*/ 170 h 531"/>
                  <a:gd name="T14" fmla="*/ 41 w 483"/>
                  <a:gd name="T15" fmla="*/ 218 h 531"/>
                  <a:gd name="T16" fmla="*/ 63 w 483"/>
                  <a:gd name="T17" fmla="*/ 245 h 531"/>
                  <a:gd name="T18" fmla="*/ 28 w 483"/>
                  <a:gd name="T19" fmla="*/ 266 h 531"/>
                  <a:gd name="T20" fmla="*/ 8 w 483"/>
                  <a:gd name="T21" fmla="*/ 298 h 531"/>
                  <a:gd name="T22" fmla="*/ 31 w 483"/>
                  <a:gd name="T23" fmla="*/ 343 h 531"/>
                  <a:gd name="T24" fmla="*/ 46 w 483"/>
                  <a:gd name="T25" fmla="*/ 386 h 531"/>
                  <a:gd name="T26" fmla="*/ 62 w 483"/>
                  <a:gd name="T27" fmla="*/ 410 h 531"/>
                  <a:gd name="T28" fmla="*/ 74 w 483"/>
                  <a:gd name="T29" fmla="*/ 451 h 531"/>
                  <a:gd name="T30" fmla="*/ 79 w 483"/>
                  <a:gd name="T31" fmla="*/ 491 h 531"/>
                  <a:gd name="T32" fmla="*/ 85 w 483"/>
                  <a:gd name="T33" fmla="*/ 510 h 531"/>
                  <a:gd name="T34" fmla="*/ 95 w 483"/>
                  <a:gd name="T35" fmla="*/ 488 h 531"/>
                  <a:gd name="T36" fmla="*/ 137 w 483"/>
                  <a:gd name="T37" fmla="*/ 517 h 531"/>
                  <a:gd name="T38" fmla="*/ 175 w 483"/>
                  <a:gd name="T39" fmla="*/ 503 h 531"/>
                  <a:gd name="T40" fmla="*/ 184 w 483"/>
                  <a:gd name="T41" fmla="*/ 530 h 531"/>
                  <a:gd name="T42" fmla="*/ 219 w 483"/>
                  <a:gd name="T43" fmla="*/ 525 h 531"/>
                  <a:gd name="T44" fmla="*/ 266 w 483"/>
                  <a:gd name="T45" fmla="*/ 502 h 531"/>
                  <a:gd name="T46" fmla="*/ 243 w 483"/>
                  <a:gd name="T47" fmla="*/ 485 h 531"/>
                  <a:gd name="T48" fmla="*/ 297 w 483"/>
                  <a:gd name="T49" fmla="*/ 453 h 531"/>
                  <a:gd name="T50" fmla="*/ 307 w 483"/>
                  <a:gd name="T51" fmla="*/ 417 h 531"/>
                  <a:gd name="T52" fmla="*/ 333 w 483"/>
                  <a:gd name="T53" fmla="*/ 393 h 531"/>
                  <a:gd name="T54" fmla="*/ 334 w 483"/>
                  <a:gd name="T55" fmla="*/ 336 h 531"/>
                  <a:gd name="T56" fmla="*/ 295 w 483"/>
                  <a:gd name="T57" fmla="*/ 305 h 531"/>
                  <a:gd name="T58" fmla="*/ 260 w 483"/>
                  <a:gd name="T59" fmla="*/ 295 h 531"/>
                  <a:gd name="T60" fmla="*/ 264 w 483"/>
                  <a:gd name="T61" fmla="*/ 270 h 531"/>
                  <a:gd name="T62" fmla="*/ 328 w 483"/>
                  <a:gd name="T63" fmla="*/ 250 h 531"/>
                  <a:gd name="T64" fmla="*/ 345 w 483"/>
                  <a:gd name="T65" fmla="*/ 211 h 531"/>
                  <a:gd name="T66" fmla="*/ 313 w 483"/>
                  <a:gd name="T67" fmla="*/ 182 h 531"/>
                  <a:gd name="T68" fmla="*/ 319 w 483"/>
                  <a:gd name="T69" fmla="*/ 134 h 531"/>
                  <a:gd name="T70" fmla="*/ 355 w 483"/>
                  <a:gd name="T71" fmla="*/ 137 h 531"/>
                  <a:gd name="T72" fmla="*/ 362 w 483"/>
                  <a:gd name="T73" fmla="*/ 185 h 531"/>
                  <a:gd name="T74" fmla="*/ 401 w 483"/>
                  <a:gd name="T75" fmla="*/ 172 h 531"/>
                  <a:gd name="T76" fmla="*/ 427 w 483"/>
                  <a:gd name="T77" fmla="*/ 176 h 531"/>
                  <a:gd name="T78" fmla="*/ 455 w 483"/>
                  <a:gd name="T79" fmla="*/ 170 h 531"/>
                  <a:gd name="T80" fmla="*/ 451 w 483"/>
                  <a:gd name="T81" fmla="*/ 163 h 531"/>
                  <a:gd name="T82" fmla="*/ 448 w 483"/>
                  <a:gd name="T83" fmla="*/ 137 h 531"/>
                  <a:gd name="T84" fmla="*/ 476 w 483"/>
                  <a:gd name="T85" fmla="*/ 108 h 531"/>
                  <a:gd name="T86" fmla="*/ 477 w 483"/>
                  <a:gd name="T87" fmla="*/ 74 h 531"/>
                  <a:gd name="T88" fmla="*/ 480 w 483"/>
                  <a:gd name="T89" fmla="*/ 60 h 531"/>
                  <a:gd name="T90" fmla="*/ 455 w 483"/>
                  <a:gd name="T91" fmla="*/ 37 h 531"/>
                  <a:gd name="T92" fmla="*/ 417 w 483"/>
                  <a:gd name="T93" fmla="*/ 65 h 531"/>
                  <a:gd name="T94" fmla="*/ 386 w 483"/>
                  <a:gd name="T95" fmla="*/ 86 h 531"/>
                  <a:gd name="T96" fmla="*/ 286 w 483"/>
                  <a:gd name="T97" fmla="*/ 81 h 531"/>
                  <a:gd name="T98" fmla="*/ 266 w 483"/>
                  <a:gd name="T99" fmla="*/ 69 h 531"/>
                  <a:gd name="T100" fmla="*/ 244 w 483"/>
                  <a:gd name="T101" fmla="*/ 93 h 531"/>
                  <a:gd name="T102" fmla="*/ 200 w 483"/>
                  <a:gd name="T103" fmla="*/ 103 h 531"/>
                  <a:gd name="T104" fmla="*/ 205 w 483"/>
                  <a:gd name="T105" fmla="*/ 72 h 531"/>
                  <a:gd name="T106" fmla="*/ 191 w 483"/>
                  <a:gd name="T107" fmla="*/ 46 h 531"/>
                  <a:gd name="T108" fmla="*/ 191 w 483"/>
                  <a:gd name="T109" fmla="*/ 3 h 5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483" h="531">
                    <a:moveTo>
                      <a:pt x="189" y="0"/>
                    </a:moveTo>
                    <a:lnTo>
                      <a:pt x="161" y="6"/>
                    </a:lnTo>
                    <a:lnTo>
                      <a:pt x="156" y="5"/>
                    </a:lnTo>
                    <a:lnTo>
                      <a:pt x="149" y="5"/>
                    </a:lnTo>
                    <a:lnTo>
                      <a:pt x="136" y="10"/>
                    </a:lnTo>
                    <a:lnTo>
                      <a:pt x="134" y="12"/>
                    </a:lnTo>
                    <a:lnTo>
                      <a:pt x="131" y="13"/>
                    </a:lnTo>
                    <a:lnTo>
                      <a:pt x="130" y="14"/>
                    </a:lnTo>
                    <a:lnTo>
                      <a:pt x="115" y="17"/>
                    </a:lnTo>
                    <a:lnTo>
                      <a:pt x="108" y="17"/>
                    </a:lnTo>
                    <a:lnTo>
                      <a:pt x="99" y="23"/>
                    </a:lnTo>
                    <a:lnTo>
                      <a:pt x="99" y="34"/>
                    </a:lnTo>
                    <a:lnTo>
                      <a:pt x="101" y="34"/>
                    </a:lnTo>
                    <a:lnTo>
                      <a:pt x="103" y="37"/>
                    </a:lnTo>
                    <a:lnTo>
                      <a:pt x="103" y="38"/>
                    </a:lnTo>
                    <a:lnTo>
                      <a:pt x="109" y="51"/>
                    </a:lnTo>
                    <a:lnTo>
                      <a:pt x="110" y="52"/>
                    </a:lnTo>
                    <a:lnTo>
                      <a:pt x="101" y="62"/>
                    </a:lnTo>
                    <a:lnTo>
                      <a:pt x="106" y="67"/>
                    </a:lnTo>
                    <a:lnTo>
                      <a:pt x="115" y="84"/>
                    </a:lnTo>
                    <a:lnTo>
                      <a:pt x="113" y="84"/>
                    </a:lnTo>
                    <a:lnTo>
                      <a:pt x="112" y="86"/>
                    </a:lnTo>
                    <a:lnTo>
                      <a:pt x="112" y="87"/>
                    </a:lnTo>
                    <a:lnTo>
                      <a:pt x="113" y="89"/>
                    </a:lnTo>
                    <a:lnTo>
                      <a:pt x="113" y="90"/>
                    </a:lnTo>
                    <a:lnTo>
                      <a:pt x="130" y="90"/>
                    </a:lnTo>
                    <a:lnTo>
                      <a:pt x="133" y="91"/>
                    </a:lnTo>
                    <a:lnTo>
                      <a:pt x="133" y="96"/>
                    </a:lnTo>
                    <a:lnTo>
                      <a:pt x="136" y="97"/>
                    </a:lnTo>
                    <a:lnTo>
                      <a:pt x="136" y="98"/>
                    </a:lnTo>
                    <a:lnTo>
                      <a:pt x="126" y="105"/>
                    </a:lnTo>
                    <a:lnTo>
                      <a:pt x="124" y="107"/>
                    </a:lnTo>
                    <a:lnTo>
                      <a:pt x="127" y="125"/>
                    </a:lnTo>
                    <a:lnTo>
                      <a:pt x="127" y="127"/>
                    </a:lnTo>
                    <a:lnTo>
                      <a:pt x="113" y="132"/>
                    </a:lnTo>
                    <a:lnTo>
                      <a:pt x="108" y="134"/>
                    </a:lnTo>
                    <a:lnTo>
                      <a:pt x="103" y="133"/>
                    </a:lnTo>
                    <a:lnTo>
                      <a:pt x="102" y="132"/>
                    </a:lnTo>
                    <a:lnTo>
                      <a:pt x="96" y="132"/>
                    </a:lnTo>
                    <a:lnTo>
                      <a:pt x="88" y="134"/>
                    </a:lnTo>
                    <a:lnTo>
                      <a:pt x="82" y="137"/>
                    </a:lnTo>
                    <a:lnTo>
                      <a:pt x="81" y="137"/>
                    </a:lnTo>
                    <a:lnTo>
                      <a:pt x="81" y="139"/>
                    </a:lnTo>
                    <a:lnTo>
                      <a:pt x="64" y="146"/>
                    </a:lnTo>
                    <a:lnTo>
                      <a:pt x="64" y="149"/>
                    </a:lnTo>
                    <a:lnTo>
                      <a:pt x="67" y="151"/>
                    </a:lnTo>
                    <a:lnTo>
                      <a:pt x="67" y="156"/>
                    </a:lnTo>
                    <a:lnTo>
                      <a:pt x="66" y="156"/>
                    </a:lnTo>
                    <a:lnTo>
                      <a:pt x="42" y="170"/>
                    </a:lnTo>
                    <a:lnTo>
                      <a:pt x="27" y="182"/>
                    </a:lnTo>
                    <a:lnTo>
                      <a:pt x="12" y="197"/>
                    </a:lnTo>
                    <a:lnTo>
                      <a:pt x="35" y="197"/>
                    </a:lnTo>
                    <a:lnTo>
                      <a:pt x="36" y="203"/>
                    </a:lnTo>
                    <a:lnTo>
                      <a:pt x="38" y="213"/>
                    </a:lnTo>
                    <a:lnTo>
                      <a:pt x="38" y="214"/>
                    </a:lnTo>
                    <a:lnTo>
                      <a:pt x="41" y="218"/>
                    </a:lnTo>
                    <a:lnTo>
                      <a:pt x="41" y="221"/>
                    </a:lnTo>
                    <a:lnTo>
                      <a:pt x="43" y="225"/>
                    </a:lnTo>
                    <a:lnTo>
                      <a:pt x="43" y="228"/>
                    </a:lnTo>
                    <a:lnTo>
                      <a:pt x="45" y="228"/>
                    </a:lnTo>
                    <a:lnTo>
                      <a:pt x="60" y="241"/>
                    </a:lnTo>
                    <a:lnTo>
                      <a:pt x="60" y="243"/>
                    </a:lnTo>
                    <a:lnTo>
                      <a:pt x="63" y="245"/>
                    </a:lnTo>
                    <a:lnTo>
                      <a:pt x="60" y="249"/>
                    </a:lnTo>
                    <a:lnTo>
                      <a:pt x="57" y="252"/>
                    </a:lnTo>
                    <a:lnTo>
                      <a:pt x="42" y="263"/>
                    </a:lnTo>
                    <a:lnTo>
                      <a:pt x="35" y="264"/>
                    </a:lnTo>
                    <a:lnTo>
                      <a:pt x="32" y="264"/>
                    </a:lnTo>
                    <a:lnTo>
                      <a:pt x="29" y="266"/>
                    </a:lnTo>
                    <a:lnTo>
                      <a:pt x="28" y="266"/>
                    </a:lnTo>
                    <a:lnTo>
                      <a:pt x="25" y="267"/>
                    </a:lnTo>
                    <a:lnTo>
                      <a:pt x="24" y="270"/>
                    </a:lnTo>
                    <a:lnTo>
                      <a:pt x="4" y="284"/>
                    </a:lnTo>
                    <a:lnTo>
                      <a:pt x="3" y="287"/>
                    </a:lnTo>
                    <a:lnTo>
                      <a:pt x="0" y="290"/>
                    </a:lnTo>
                    <a:lnTo>
                      <a:pt x="2" y="291"/>
                    </a:lnTo>
                    <a:lnTo>
                      <a:pt x="8" y="298"/>
                    </a:lnTo>
                    <a:lnTo>
                      <a:pt x="12" y="302"/>
                    </a:lnTo>
                    <a:lnTo>
                      <a:pt x="15" y="310"/>
                    </a:lnTo>
                    <a:lnTo>
                      <a:pt x="18" y="313"/>
                    </a:lnTo>
                    <a:lnTo>
                      <a:pt x="18" y="316"/>
                    </a:lnTo>
                    <a:lnTo>
                      <a:pt x="28" y="336"/>
                    </a:lnTo>
                    <a:lnTo>
                      <a:pt x="29" y="337"/>
                    </a:lnTo>
                    <a:lnTo>
                      <a:pt x="31" y="343"/>
                    </a:lnTo>
                    <a:lnTo>
                      <a:pt x="32" y="344"/>
                    </a:lnTo>
                    <a:lnTo>
                      <a:pt x="32" y="345"/>
                    </a:lnTo>
                    <a:lnTo>
                      <a:pt x="34" y="354"/>
                    </a:lnTo>
                    <a:lnTo>
                      <a:pt x="43" y="382"/>
                    </a:lnTo>
                    <a:lnTo>
                      <a:pt x="45" y="383"/>
                    </a:lnTo>
                    <a:lnTo>
                      <a:pt x="45" y="384"/>
                    </a:lnTo>
                    <a:lnTo>
                      <a:pt x="46" y="386"/>
                    </a:lnTo>
                    <a:lnTo>
                      <a:pt x="48" y="389"/>
                    </a:lnTo>
                    <a:lnTo>
                      <a:pt x="49" y="390"/>
                    </a:lnTo>
                    <a:lnTo>
                      <a:pt x="49" y="391"/>
                    </a:lnTo>
                    <a:lnTo>
                      <a:pt x="52" y="394"/>
                    </a:lnTo>
                    <a:lnTo>
                      <a:pt x="55" y="400"/>
                    </a:lnTo>
                    <a:lnTo>
                      <a:pt x="60" y="405"/>
                    </a:lnTo>
                    <a:lnTo>
                      <a:pt x="62" y="410"/>
                    </a:lnTo>
                    <a:lnTo>
                      <a:pt x="64" y="414"/>
                    </a:lnTo>
                    <a:lnTo>
                      <a:pt x="66" y="414"/>
                    </a:lnTo>
                    <a:lnTo>
                      <a:pt x="70" y="425"/>
                    </a:lnTo>
                    <a:lnTo>
                      <a:pt x="70" y="428"/>
                    </a:lnTo>
                    <a:lnTo>
                      <a:pt x="71" y="433"/>
                    </a:lnTo>
                    <a:lnTo>
                      <a:pt x="71" y="436"/>
                    </a:lnTo>
                    <a:lnTo>
                      <a:pt x="74" y="451"/>
                    </a:lnTo>
                    <a:lnTo>
                      <a:pt x="74" y="456"/>
                    </a:lnTo>
                    <a:lnTo>
                      <a:pt x="71" y="461"/>
                    </a:lnTo>
                    <a:lnTo>
                      <a:pt x="71" y="463"/>
                    </a:lnTo>
                    <a:lnTo>
                      <a:pt x="75" y="479"/>
                    </a:lnTo>
                    <a:lnTo>
                      <a:pt x="75" y="482"/>
                    </a:lnTo>
                    <a:lnTo>
                      <a:pt x="78" y="489"/>
                    </a:lnTo>
                    <a:lnTo>
                      <a:pt x="79" y="491"/>
                    </a:lnTo>
                    <a:lnTo>
                      <a:pt x="81" y="494"/>
                    </a:lnTo>
                    <a:lnTo>
                      <a:pt x="81" y="495"/>
                    </a:lnTo>
                    <a:lnTo>
                      <a:pt x="82" y="499"/>
                    </a:lnTo>
                    <a:lnTo>
                      <a:pt x="82" y="508"/>
                    </a:lnTo>
                    <a:lnTo>
                      <a:pt x="84" y="511"/>
                    </a:lnTo>
                    <a:lnTo>
                      <a:pt x="85" y="513"/>
                    </a:lnTo>
                    <a:lnTo>
                      <a:pt x="85" y="510"/>
                    </a:lnTo>
                    <a:lnTo>
                      <a:pt x="87" y="508"/>
                    </a:lnTo>
                    <a:lnTo>
                      <a:pt x="87" y="505"/>
                    </a:lnTo>
                    <a:lnTo>
                      <a:pt x="84" y="501"/>
                    </a:lnTo>
                    <a:lnTo>
                      <a:pt x="89" y="491"/>
                    </a:lnTo>
                    <a:lnTo>
                      <a:pt x="91" y="491"/>
                    </a:lnTo>
                    <a:lnTo>
                      <a:pt x="92" y="489"/>
                    </a:lnTo>
                    <a:lnTo>
                      <a:pt x="95" y="488"/>
                    </a:lnTo>
                    <a:lnTo>
                      <a:pt x="98" y="488"/>
                    </a:lnTo>
                    <a:lnTo>
                      <a:pt x="103" y="489"/>
                    </a:lnTo>
                    <a:lnTo>
                      <a:pt x="103" y="491"/>
                    </a:lnTo>
                    <a:lnTo>
                      <a:pt x="115" y="502"/>
                    </a:lnTo>
                    <a:lnTo>
                      <a:pt x="136" y="516"/>
                    </a:lnTo>
                    <a:lnTo>
                      <a:pt x="136" y="517"/>
                    </a:lnTo>
                    <a:lnTo>
                      <a:pt x="137" y="517"/>
                    </a:lnTo>
                    <a:lnTo>
                      <a:pt x="141" y="516"/>
                    </a:lnTo>
                    <a:lnTo>
                      <a:pt x="147" y="511"/>
                    </a:lnTo>
                    <a:lnTo>
                      <a:pt x="148" y="510"/>
                    </a:lnTo>
                    <a:lnTo>
                      <a:pt x="158" y="505"/>
                    </a:lnTo>
                    <a:lnTo>
                      <a:pt x="173" y="502"/>
                    </a:lnTo>
                    <a:lnTo>
                      <a:pt x="176" y="502"/>
                    </a:lnTo>
                    <a:lnTo>
                      <a:pt x="175" y="503"/>
                    </a:lnTo>
                    <a:lnTo>
                      <a:pt x="175" y="505"/>
                    </a:lnTo>
                    <a:lnTo>
                      <a:pt x="173" y="506"/>
                    </a:lnTo>
                    <a:lnTo>
                      <a:pt x="172" y="510"/>
                    </a:lnTo>
                    <a:lnTo>
                      <a:pt x="172" y="513"/>
                    </a:lnTo>
                    <a:lnTo>
                      <a:pt x="179" y="527"/>
                    </a:lnTo>
                    <a:lnTo>
                      <a:pt x="182" y="530"/>
                    </a:lnTo>
                    <a:lnTo>
                      <a:pt x="184" y="530"/>
                    </a:lnTo>
                    <a:lnTo>
                      <a:pt x="187" y="531"/>
                    </a:lnTo>
                    <a:lnTo>
                      <a:pt x="193" y="531"/>
                    </a:lnTo>
                    <a:lnTo>
                      <a:pt x="194" y="530"/>
                    </a:lnTo>
                    <a:lnTo>
                      <a:pt x="199" y="530"/>
                    </a:lnTo>
                    <a:lnTo>
                      <a:pt x="205" y="527"/>
                    </a:lnTo>
                    <a:lnTo>
                      <a:pt x="214" y="525"/>
                    </a:lnTo>
                    <a:lnTo>
                      <a:pt x="219" y="525"/>
                    </a:lnTo>
                    <a:lnTo>
                      <a:pt x="226" y="524"/>
                    </a:lnTo>
                    <a:lnTo>
                      <a:pt x="230" y="521"/>
                    </a:lnTo>
                    <a:lnTo>
                      <a:pt x="233" y="520"/>
                    </a:lnTo>
                    <a:lnTo>
                      <a:pt x="243" y="513"/>
                    </a:lnTo>
                    <a:lnTo>
                      <a:pt x="259" y="505"/>
                    </a:lnTo>
                    <a:lnTo>
                      <a:pt x="264" y="503"/>
                    </a:lnTo>
                    <a:lnTo>
                      <a:pt x="266" y="502"/>
                    </a:lnTo>
                    <a:lnTo>
                      <a:pt x="266" y="501"/>
                    </a:lnTo>
                    <a:lnTo>
                      <a:pt x="267" y="501"/>
                    </a:lnTo>
                    <a:lnTo>
                      <a:pt x="266" y="499"/>
                    </a:lnTo>
                    <a:lnTo>
                      <a:pt x="266" y="498"/>
                    </a:lnTo>
                    <a:lnTo>
                      <a:pt x="263" y="495"/>
                    </a:lnTo>
                    <a:lnTo>
                      <a:pt x="244" y="485"/>
                    </a:lnTo>
                    <a:lnTo>
                      <a:pt x="243" y="485"/>
                    </a:lnTo>
                    <a:lnTo>
                      <a:pt x="243" y="484"/>
                    </a:lnTo>
                    <a:lnTo>
                      <a:pt x="246" y="472"/>
                    </a:lnTo>
                    <a:lnTo>
                      <a:pt x="249" y="470"/>
                    </a:lnTo>
                    <a:lnTo>
                      <a:pt x="250" y="470"/>
                    </a:lnTo>
                    <a:lnTo>
                      <a:pt x="263" y="465"/>
                    </a:lnTo>
                    <a:lnTo>
                      <a:pt x="295" y="449"/>
                    </a:lnTo>
                    <a:lnTo>
                      <a:pt x="297" y="453"/>
                    </a:lnTo>
                    <a:lnTo>
                      <a:pt x="300" y="453"/>
                    </a:lnTo>
                    <a:lnTo>
                      <a:pt x="307" y="449"/>
                    </a:lnTo>
                    <a:lnTo>
                      <a:pt x="309" y="449"/>
                    </a:lnTo>
                    <a:lnTo>
                      <a:pt x="306" y="444"/>
                    </a:lnTo>
                    <a:lnTo>
                      <a:pt x="304" y="439"/>
                    </a:lnTo>
                    <a:lnTo>
                      <a:pt x="304" y="418"/>
                    </a:lnTo>
                    <a:lnTo>
                      <a:pt x="307" y="417"/>
                    </a:lnTo>
                    <a:lnTo>
                      <a:pt x="307" y="415"/>
                    </a:lnTo>
                    <a:lnTo>
                      <a:pt x="303" y="407"/>
                    </a:lnTo>
                    <a:lnTo>
                      <a:pt x="303" y="404"/>
                    </a:lnTo>
                    <a:lnTo>
                      <a:pt x="306" y="400"/>
                    </a:lnTo>
                    <a:lnTo>
                      <a:pt x="310" y="397"/>
                    </a:lnTo>
                    <a:lnTo>
                      <a:pt x="313" y="394"/>
                    </a:lnTo>
                    <a:lnTo>
                      <a:pt x="333" y="393"/>
                    </a:lnTo>
                    <a:lnTo>
                      <a:pt x="363" y="382"/>
                    </a:lnTo>
                    <a:lnTo>
                      <a:pt x="363" y="373"/>
                    </a:lnTo>
                    <a:lnTo>
                      <a:pt x="352" y="347"/>
                    </a:lnTo>
                    <a:lnTo>
                      <a:pt x="339" y="338"/>
                    </a:lnTo>
                    <a:lnTo>
                      <a:pt x="335" y="338"/>
                    </a:lnTo>
                    <a:lnTo>
                      <a:pt x="335" y="334"/>
                    </a:lnTo>
                    <a:lnTo>
                      <a:pt x="334" y="336"/>
                    </a:lnTo>
                    <a:lnTo>
                      <a:pt x="319" y="327"/>
                    </a:lnTo>
                    <a:lnTo>
                      <a:pt x="312" y="324"/>
                    </a:lnTo>
                    <a:lnTo>
                      <a:pt x="303" y="323"/>
                    </a:lnTo>
                    <a:lnTo>
                      <a:pt x="289" y="317"/>
                    </a:lnTo>
                    <a:lnTo>
                      <a:pt x="289" y="314"/>
                    </a:lnTo>
                    <a:lnTo>
                      <a:pt x="295" y="308"/>
                    </a:lnTo>
                    <a:lnTo>
                      <a:pt x="295" y="305"/>
                    </a:lnTo>
                    <a:lnTo>
                      <a:pt x="293" y="305"/>
                    </a:lnTo>
                    <a:lnTo>
                      <a:pt x="282" y="294"/>
                    </a:lnTo>
                    <a:lnTo>
                      <a:pt x="281" y="291"/>
                    </a:lnTo>
                    <a:lnTo>
                      <a:pt x="268" y="291"/>
                    </a:lnTo>
                    <a:lnTo>
                      <a:pt x="263" y="294"/>
                    </a:lnTo>
                    <a:lnTo>
                      <a:pt x="260" y="294"/>
                    </a:lnTo>
                    <a:lnTo>
                      <a:pt x="260" y="295"/>
                    </a:lnTo>
                    <a:lnTo>
                      <a:pt x="259" y="295"/>
                    </a:lnTo>
                    <a:lnTo>
                      <a:pt x="253" y="291"/>
                    </a:lnTo>
                    <a:lnTo>
                      <a:pt x="250" y="291"/>
                    </a:lnTo>
                    <a:lnTo>
                      <a:pt x="250" y="284"/>
                    </a:lnTo>
                    <a:lnTo>
                      <a:pt x="249" y="283"/>
                    </a:lnTo>
                    <a:lnTo>
                      <a:pt x="250" y="283"/>
                    </a:lnTo>
                    <a:lnTo>
                      <a:pt x="264" y="270"/>
                    </a:lnTo>
                    <a:lnTo>
                      <a:pt x="266" y="270"/>
                    </a:lnTo>
                    <a:lnTo>
                      <a:pt x="279" y="274"/>
                    </a:lnTo>
                    <a:lnTo>
                      <a:pt x="282" y="276"/>
                    </a:lnTo>
                    <a:lnTo>
                      <a:pt x="295" y="276"/>
                    </a:lnTo>
                    <a:lnTo>
                      <a:pt x="307" y="271"/>
                    </a:lnTo>
                    <a:lnTo>
                      <a:pt x="327" y="250"/>
                    </a:lnTo>
                    <a:lnTo>
                      <a:pt x="328" y="250"/>
                    </a:lnTo>
                    <a:lnTo>
                      <a:pt x="339" y="245"/>
                    </a:lnTo>
                    <a:lnTo>
                      <a:pt x="355" y="245"/>
                    </a:lnTo>
                    <a:lnTo>
                      <a:pt x="355" y="238"/>
                    </a:lnTo>
                    <a:lnTo>
                      <a:pt x="353" y="225"/>
                    </a:lnTo>
                    <a:lnTo>
                      <a:pt x="346" y="214"/>
                    </a:lnTo>
                    <a:lnTo>
                      <a:pt x="345" y="213"/>
                    </a:lnTo>
                    <a:lnTo>
                      <a:pt x="345" y="211"/>
                    </a:lnTo>
                    <a:lnTo>
                      <a:pt x="343" y="211"/>
                    </a:lnTo>
                    <a:lnTo>
                      <a:pt x="335" y="197"/>
                    </a:lnTo>
                    <a:lnTo>
                      <a:pt x="335" y="194"/>
                    </a:lnTo>
                    <a:lnTo>
                      <a:pt x="317" y="206"/>
                    </a:lnTo>
                    <a:lnTo>
                      <a:pt x="317" y="192"/>
                    </a:lnTo>
                    <a:lnTo>
                      <a:pt x="316" y="187"/>
                    </a:lnTo>
                    <a:lnTo>
                      <a:pt x="313" y="182"/>
                    </a:lnTo>
                    <a:lnTo>
                      <a:pt x="310" y="180"/>
                    </a:lnTo>
                    <a:lnTo>
                      <a:pt x="304" y="174"/>
                    </a:lnTo>
                    <a:lnTo>
                      <a:pt x="292" y="154"/>
                    </a:lnTo>
                    <a:lnTo>
                      <a:pt x="293" y="153"/>
                    </a:lnTo>
                    <a:lnTo>
                      <a:pt x="309" y="143"/>
                    </a:lnTo>
                    <a:lnTo>
                      <a:pt x="312" y="141"/>
                    </a:lnTo>
                    <a:lnTo>
                      <a:pt x="319" y="134"/>
                    </a:lnTo>
                    <a:lnTo>
                      <a:pt x="319" y="133"/>
                    </a:lnTo>
                    <a:lnTo>
                      <a:pt x="320" y="133"/>
                    </a:lnTo>
                    <a:lnTo>
                      <a:pt x="328" y="136"/>
                    </a:lnTo>
                    <a:lnTo>
                      <a:pt x="343" y="137"/>
                    </a:lnTo>
                    <a:lnTo>
                      <a:pt x="349" y="137"/>
                    </a:lnTo>
                    <a:lnTo>
                      <a:pt x="355" y="136"/>
                    </a:lnTo>
                    <a:lnTo>
                      <a:pt x="355" y="137"/>
                    </a:lnTo>
                    <a:lnTo>
                      <a:pt x="356" y="137"/>
                    </a:lnTo>
                    <a:lnTo>
                      <a:pt x="363" y="149"/>
                    </a:lnTo>
                    <a:lnTo>
                      <a:pt x="366" y="158"/>
                    </a:lnTo>
                    <a:lnTo>
                      <a:pt x="363" y="176"/>
                    </a:lnTo>
                    <a:lnTo>
                      <a:pt x="363" y="179"/>
                    </a:lnTo>
                    <a:lnTo>
                      <a:pt x="362" y="182"/>
                    </a:lnTo>
                    <a:lnTo>
                      <a:pt x="362" y="185"/>
                    </a:lnTo>
                    <a:lnTo>
                      <a:pt x="360" y="186"/>
                    </a:lnTo>
                    <a:lnTo>
                      <a:pt x="362" y="190"/>
                    </a:lnTo>
                    <a:lnTo>
                      <a:pt x="363" y="189"/>
                    </a:lnTo>
                    <a:lnTo>
                      <a:pt x="370" y="187"/>
                    </a:lnTo>
                    <a:lnTo>
                      <a:pt x="372" y="186"/>
                    </a:lnTo>
                    <a:lnTo>
                      <a:pt x="384" y="183"/>
                    </a:lnTo>
                    <a:lnTo>
                      <a:pt x="401" y="172"/>
                    </a:lnTo>
                    <a:lnTo>
                      <a:pt x="408" y="172"/>
                    </a:lnTo>
                    <a:lnTo>
                      <a:pt x="412" y="170"/>
                    </a:lnTo>
                    <a:lnTo>
                      <a:pt x="422" y="167"/>
                    </a:lnTo>
                    <a:lnTo>
                      <a:pt x="422" y="168"/>
                    </a:lnTo>
                    <a:lnTo>
                      <a:pt x="423" y="168"/>
                    </a:lnTo>
                    <a:lnTo>
                      <a:pt x="426" y="176"/>
                    </a:lnTo>
                    <a:lnTo>
                      <a:pt x="427" y="176"/>
                    </a:lnTo>
                    <a:lnTo>
                      <a:pt x="432" y="174"/>
                    </a:lnTo>
                    <a:lnTo>
                      <a:pt x="441" y="174"/>
                    </a:lnTo>
                    <a:lnTo>
                      <a:pt x="443" y="176"/>
                    </a:lnTo>
                    <a:lnTo>
                      <a:pt x="453" y="176"/>
                    </a:lnTo>
                    <a:lnTo>
                      <a:pt x="453" y="174"/>
                    </a:lnTo>
                    <a:lnTo>
                      <a:pt x="455" y="171"/>
                    </a:lnTo>
                    <a:lnTo>
                      <a:pt x="455" y="170"/>
                    </a:lnTo>
                    <a:lnTo>
                      <a:pt x="454" y="168"/>
                    </a:lnTo>
                    <a:lnTo>
                      <a:pt x="454" y="167"/>
                    </a:lnTo>
                    <a:lnTo>
                      <a:pt x="453" y="167"/>
                    </a:lnTo>
                    <a:lnTo>
                      <a:pt x="450" y="168"/>
                    </a:lnTo>
                    <a:lnTo>
                      <a:pt x="448" y="168"/>
                    </a:lnTo>
                    <a:lnTo>
                      <a:pt x="448" y="167"/>
                    </a:lnTo>
                    <a:lnTo>
                      <a:pt x="451" y="163"/>
                    </a:lnTo>
                    <a:lnTo>
                      <a:pt x="453" y="163"/>
                    </a:lnTo>
                    <a:lnTo>
                      <a:pt x="453" y="161"/>
                    </a:lnTo>
                    <a:lnTo>
                      <a:pt x="454" y="161"/>
                    </a:lnTo>
                    <a:lnTo>
                      <a:pt x="455" y="151"/>
                    </a:lnTo>
                    <a:lnTo>
                      <a:pt x="451" y="139"/>
                    </a:lnTo>
                    <a:lnTo>
                      <a:pt x="450" y="139"/>
                    </a:lnTo>
                    <a:lnTo>
                      <a:pt x="448" y="137"/>
                    </a:lnTo>
                    <a:lnTo>
                      <a:pt x="454" y="129"/>
                    </a:lnTo>
                    <a:lnTo>
                      <a:pt x="457" y="126"/>
                    </a:lnTo>
                    <a:lnTo>
                      <a:pt x="462" y="123"/>
                    </a:lnTo>
                    <a:lnTo>
                      <a:pt x="465" y="123"/>
                    </a:lnTo>
                    <a:lnTo>
                      <a:pt x="465" y="120"/>
                    </a:lnTo>
                    <a:lnTo>
                      <a:pt x="467" y="116"/>
                    </a:lnTo>
                    <a:lnTo>
                      <a:pt x="476" y="108"/>
                    </a:lnTo>
                    <a:lnTo>
                      <a:pt x="482" y="97"/>
                    </a:lnTo>
                    <a:lnTo>
                      <a:pt x="482" y="93"/>
                    </a:lnTo>
                    <a:lnTo>
                      <a:pt x="480" y="90"/>
                    </a:lnTo>
                    <a:lnTo>
                      <a:pt x="480" y="89"/>
                    </a:lnTo>
                    <a:lnTo>
                      <a:pt x="479" y="86"/>
                    </a:lnTo>
                    <a:lnTo>
                      <a:pt x="477" y="86"/>
                    </a:lnTo>
                    <a:lnTo>
                      <a:pt x="477" y="74"/>
                    </a:lnTo>
                    <a:lnTo>
                      <a:pt x="477" y="73"/>
                    </a:lnTo>
                    <a:lnTo>
                      <a:pt x="479" y="72"/>
                    </a:lnTo>
                    <a:lnTo>
                      <a:pt x="483" y="67"/>
                    </a:lnTo>
                    <a:lnTo>
                      <a:pt x="483" y="66"/>
                    </a:lnTo>
                    <a:lnTo>
                      <a:pt x="482" y="63"/>
                    </a:lnTo>
                    <a:lnTo>
                      <a:pt x="482" y="62"/>
                    </a:lnTo>
                    <a:lnTo>
                      <a:pt x="480" y="60"/>
                    </a:lnTo>
                    <a:lnTo>
                      <a:pt x="473" y="49"/>
                    </a:lnTo>
                    <a:lnTo>
                      <a:pt x="464" y="49"/>
                    </a:lnTo>
                    <a:lnTo>
                      <a:pt x="457" y="46"/>
                    </a:lnTo>
                    <a:lnTo>
                      <a:pt x="455" y="44"/>
                    </a:lnTo>
                    <a:lnTo>
                      <a:pt x="460" y="41"/>
                    </a:lnTo>
                    <a:lnTo>
                      <a:pt x="460" y="40"/>
                    </a:lnTo>
                    <a:lnTo>
                      <a:pt x="455" y="37"/>
                    </a:lnTo>
                    <a:lnTo>
                      <a:pt x="454" y="37"/>
                    </a:lnTo>
                    <a:lnTo>
                      <a:pt x="450" y="36"/>
                    </a:lnTo>
                    <a:lnTo>
                      <a:pt x="448" y="36"/>
                    </a:lnTo>
                    <a:lnTo>
                      <a:pt x="441" y="49"/>
                    </a:lnTo>
                    <a:lnTo>
                      <a:pt x="430" y="58"/>
                    </a:lnTo>
                    <a:lnTo>
                      <a:pt x="422" y="62"/>
                    </a:lnTo>
                    <a:lnTo>
                      <a:pt x="417" y="65"/>
                    </a:lnTo>
                    <a:lnTo>
                      <a:pt x="412" y="65"/>
                    </a:lnTo>
                    <a:lnTo>
                      <a:pt x="393" y="74"/>
                    </a:lnTo>
                    <a:lnTo>
                      <a:pt x="391" y="76"/>
                    </a:lnTo>
                    <a:lnTo>
                      <a:pt x="387" y="79"/>
                    </a:lnTo>
                    <a:lnTo>
                      <a:pt x="388" y="81"/>
                    </a:lnTo>
                    <a:lnTo>
                      <a:pt x="387" y="87"/>
                    </a:lnTo>
                    <a:lnTo>
                      <a:pt x="386" y="86"/>
                    </a:lnTo>
                    <a:lnTo>
                      <a:pt x="339" y="80"/>
                    </a:lnTo>
                    <a:lnTo>
                      <a:pt x="320" y="84"/>
                    </a:lnTo>
                    <a:lnTo>
                      <a:pt x="303" y="93"/>
                    </a:lnTo>
                    <a:lnTo>
                      <a:pt x="289" y="93"/>
                    </a:lnTo>
                    <a:lnTo>
                      <a:pt x="288" y="91"/>
                    </a:lnTo>
                    <a:lnTo>
                      <a:pt x="286" y="87"/>
                    </a:lnTo>
                    <a:lnTo>
                      <a:pt x="286" y="81"/>
                    </a:lnTo>
                    <a:lnTo>
                      <a:pt x="282" y="76"/>
                    </a:lnTo>
                    <a:lnTo>
                      <a:pt x="275" y="76"/>
                    </a:lnTo>
                    <a:lnTo>
                      <a:pt x="268" y="74"/>
                    </a:lnTo>
                    <a:lnTo>
                      <a:pt x="267" y="74"/>
                    </a:lnTo>
                    <a:lnTo>
                      <a:pt x="267" y="67"/>
                    </a:lnTo>
                    <a:lnTo>
                      <a:pt x="266" y="67"/>
                    </a:lnTo>
                    <a:lnTo>
                      <a:pt x="266" y="69"/>
                    </a:lnTo>
                    <a:lnTo>
                      <a:pt x="259" y="76"/>
                    </a:lnTo>
                    <a:lnTo>
                      <a:pt x="256" y="77"/>
                    </a:lnTo>
                    <a:lnTo>
                      <a:pt x="254" y="79"/>
                    </a:lnTo>
                    <a:lnTo>
                      <a:pt x="253" y="79"/>
                    </a:lnTo>
                    <a:lnTo>
                      <a:pt x="253" y="80"/>
                    </a:lnTo>
                    <a:lnTo>
                      <a:pt x="247" y="87"/>
                    </a:lnTo>
                    <a:lnTo>
                      <a:pt x="244" y="93"/>
                    </a:lnTo>
                    <a:lnTo>
                      <a:pt x="244" y="94"/>
                    </a:lnTo>
                    <a:lnTo>
                      <a:pt x="243" y="94"/>
                    </a:lnTo>
                    <a:lnTo>
                      <a:pt x="207" y="103"/>
                    </a:lnTo>
                    <a:lnTo>
                      <a:pt x="205" y="103"/>
                    </a:lnTo>
                    <a:lnTo>
                      <a:pt x="205" y="104"/>
                    </a:lnTo>
                    <a:lnTo>
                      <a:pt x="201" y="104"/>
                    </a:lnTo>
                    <a:lnTo>
                      <a:pt x="200" y="103"/>
                    </a:lnTo>
                    <a:lnTo>
                      <a:pt x="196" y="101"/>
                    </a:lnTo>
                    <a:lnTo>
                      <a:pt x="196" y="100"/>
                    </a:lnTo>
                    <a:lnTo>
                      <a:pt x="197" y="96"/>
                    </a:lnTo>
                    <a:lnTo>
                      <a:pt x="193" y="89"/>
                    </a:lnTo>
                    <a:lnTo>
                      <a:pt x="191" y="87"/>
                    </a:lnTo>
                    <a:lnTo>
                      <a:pt x="191" y="86"/>
                    </a:lnTo>
                    <a:lnTo>
                      <a:pt x="205" y="72"/>
                    </a:lnTo>
                    <a:lnTo>
                      <a:pt x="212" y="66"/>
                    </a:lnTo>
                    <a:lnTo>
                      <a:pt x="205" y="52"/>
                    </a:lnTo>
                    <a:lnTo>
                      <a:pt x="203" y="51"/>
                    </a:lnTo>
                    <a:lnTo>
                      <a:pt x="201" y="51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1" y="46"/>
                    </a:lnTo>
                    <a:lnTo>
                      <a:pt x="189" y="45"/>
                    </a:lnTo>
                    <a:lnTo>
                      <a:pt x="189" y="41"/>
                    </a:lnTo>
                    <a:lnTo>
                      <a:pt x="190" y="38"/>
                    </a:lnTo>
                    <a:lnTo>
                      <a:pt x="191" y="37"/>
                    </a:lnTo>
                    <a:lnTo>
                      <a:pt x="191" y="27"/>
                    </a:lnTo>
                    <a:lnTo>
                      <a:pt x="190" y="23"/>
                    </a:lnTo>
                    <a:lnTo>
                      <a:pt x="191" y="3"/>
                    </a:lnTo>
                    <a:lnTo>
                      <a:pt x="190" y="0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63" name="Freeform 291">
                <a:extLst>
                  <a:ext uri="{FF2B5EF4-FFF2-40B4-BE49-F238E27FC236}">
                    <a16:creationId xmlns:a16="http://schemas.microsoft.com/office/drawing/2014/main" id="{A26751C2-D941-C1D6-0039-A50D432921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6" y="835"/>
                <a:ext cx="128" cy="166"/>
              </a:xfrm>
              <a:custGeom>
                <a:avLst/>
                <a:gdLst>
                  <a:gd name="T0" fmla="*/ 374 w 510"/>
                  <a:gd name="T1" fmla="*/ 9 h 666"/>
                  <a:gd name="T2" fmla="*/ 352 w 510"/>
                  <a:gd name="T3" fmla="*/ 3 h 666"/>
                  <a:gd name="T4" fmla="*/ 307 w 510"/>
                  <a:gd name="T5" fmla="*/ 9 h 666"/>
                  <a:gd name="T6" fmla="*/ 292 w 510"/>
                  <a:gd name="T7" fmla="*/ 48 h 666"/>
                  <a:gd name="T8" fmla="*/ 292 w 510"/>
                  <a:gd name="T9" fmla="*/ 69 h 666"/>
                  <a:gd name="T10" fmla="*/ 239 w 510"/>
                  <a:gd name="T11" fmla="*/ 41 h 666"/>
                  <a:gd name="T12" fmla="*/ 205 w 510"/>
                  <a:gd name="T13" fmla="*/ 49 h 666"/>
                  <a:gd name="T14" fmla="*/ 152 w 510"/>
                  <a:gd name="T15" fmla="*/ 49 h 666"/>
                  <a:gd name="T16" fmla="*/ 133 w 510"/>
                  <a:gd name="T17" fmla="*/ 32 h 666"/>
                  <a:gd name="T18" fmla="*/ 99 w 510"/>
                  <a:gd name="T19" fmla="*/ 24 h 666"/>
                  <a:gd name="T20" fmla="*/ 67 w 510"/>
                  <a:gd name="T21" fmla="*/ 53 h 666"/>
                  <a:gd name="T22" fmla="*/ 68 w 510"/>
                  <a:gd name="T23" fmla="*/ 76 h 666"/>
                  <a:gd name="T24" fmla="*/ 67 w 510"/>
                  <a:gd name="T25" fmla="*/ 88 h 666"/>
                  <a:gd name="T26" fmla="*/ 77 w 510"/>
                  <a:gd name="T27" fmla="*/ 95 h 666"/>
                  <a:gd name="T28" fmla="*/ 80 w 510"/>
                  <a:gd name="T29" fmla="*/ 118 h 666"/>
                  <a:gd name="T30" fmla="*/ 50 w 510"/>
                  <a:gd name="T31" fmla="*/ 140 h 666"/>
                  <a:gd name="T32" fmla="*/ 22 w 510"/>
                  <a:gd name="T33" fmla="*/ 179 h 666"/>
                  <a:gd name="T34" fmla="*/ 3 w 510"/>
                  <a:gd name="T35" fmla="*/ 211 h 666"/>
                  <a:gd name="T36" fmla="*/ 21 w 510"/>
                  <a:gd name="T37" fmla="*/ 210 h 666"/>
                  <a:gd name="T38" fmla="*/ 123 w 510"/>
                  <a:gd name="T39" fmla="*/ 221 h 666"/>
                  <a:gd name="T40" fmla="*/ 145 w 510"/>
                  <a:gd name="T41" fmla="*/ 232 h 666"/>
                  <a:gd name="T42" fmla="*/ 112 w 510"/>
                  <a:gd name="T43" fmla="*/ 292 h 666"/>
                  <a:gd name="T44" fmla="*/ 103 w 510"/>
                  <a:gd name="T45" fmla="*/ 352 h 666"/>
                  <a:gd name="T46" fmla="*/ 73 w 510"/>
                  <a:gd name="T47" fmla="*/ 397 h 666"/>
                  <a:gd name="T48" fmla="*/ 63 w 510"/>
                  <a:gd name="T49" fmla="*/ 444 h 666"/>
                  <a:gd name="T50" fmla="*/ 73 w 510"/>
                  <a:gd name="T51" fmla="*/ 474 h 666"/>
                  <a:gd name="T52" fmla="*/ 110 w 510"/>
                  <a:gd name="T53" fmla="*/ 551 h 666"/>
                  <a:gd name="T54" fmla="*/ 127 w 510"/>
                  <a:gd name="T55" fmla="*/ 613 h 666"/>
                  <a:gd name="T56" fmla="*/ 147 w 510"/>
                  <a:gd name="T57" fmla="*/ 623 h 666"/>
                  <a:gd name="T58" fmla="*/ 189 w 510"/>
                  <a:gd name="T59" fmla="*/ 627 h 666"/>
                  <a:gd name="T60" fmla="*/ 218 w 510"/>
                  <a:gd name="T61" fmla="*/ 662 h 666"/>
                  <a:gd name="T62" fmla="*/ 272 w 510"/>
                  <a:gd name="T63" fmla="*/ 648 h 666"/>
                  <a:gd name="T64" fmla="*/ 336 w 510"/>
                  <a:gd name="T65" fmla="*/ 623 h 666"/>
                  <a:gd name="T66" fmla="*/ 366 w 510"/>
                  <a:gd name="T67" fmla="*/ 616 h 666"/>
                  <a:gd name="T68" fmla="*/ 413 w 510"/>
                  <a:gd name="T69" fmla="*/ 602 h 666"/>
                  <a:gd name="T70" fmla="*/ 451 w 510"/>
                  <a:gd name="T71" fmla="*/ 599 h 666"/>
                  <a:gd name="T72" fmla="*/ 483 w 510"/>
                  <a:gd name="T73" fmla="*/ 588 h 666"/>
                  <a:gd name="T74" fmla="*/ 485 w 510"/>
                  <a:gd name="T75" fmla="*/ 573 h 666"/>
                  <a:gd name="T76" fmla="*/ 507 w 510"/>
                  <a:gd name="T77" fmla="*/ 517 h 666"/>
                  <a:gd name="T78" fmla="*/ 478 w 510"/>
                  <a:gd name="T79" fmla="*/ 508 h 666"/>
                  <a:gd name="T80" fmla="*/ 507 w 510"/>
                  <a:gd name="T81" fmla="*/ 481 h 666"/>
                  <a:gd name="T82" fmla="*/ 506 w 510"/>
                  <a:gd name="T83" fmla="*/ 439 h 666"/>
                  <a:gd name="T84" fmla="*/ 483 w 510"/>
                  <a:gd name="T85" fmla="*/ 417 h 666"/>
                  <a:gd name="T86" fmla="*/ 458 w 510"/>
                  <a:gd name="T87" fmla="*/ 422 h 666"/>
                  <a:gd name="T88" fmla="*/ 426 w 510"/>
                  <a:gd name="T89" fmla="*/ 433 h 666"/>
                  <a:gd name="T90" fmla="*/ 466 w 510"/>
                  <a:gd name="T91" fmla="*/ 355 h 666"/>
                  <a:gd name="T92" fmla="*/ 455 w 510"/>
                  <a:gd name="T93" fmla="*/ 319 h 666"/>
                  <a:gd name="T94" fmla="*/ 454 w 510"/>
                  <a:gd name="T95" fmla="*/ 281 h 666"/>
                  <a:gd name="T96" fmla="*/ 433 w 510"/>
                  <a:gd name="T97" fmla="*/ 247 h 666"/>
                  <a:gd name="T98" fmla="*/ 418 w 510"/>
                  <a:gd name="T99" fmla="*/ 210 h 666"/>
                  <a:gd name="T100" fmla="*/ 402 w 510"/>
                  <a:gd name="T101" fmla="*/ 169 h 666"/>
                  <a:gd name="T102" fmla="*/ 388 w 510"/>
                  <a:gd name="T103" fmla="*/ 140 h 666"/>
                  <a:gd name="T104" fmla="*/ 426 w 510"/>
                  <a:gd name="T105" fmla="*/ 119 h 666"/>
                  <a:gd name="T106" fmla="*/ 427 w 510"/>
                  <a:gd name="T107" fmla="*/ 84 h 666"/>
                  <a:gd name="T108" fmla="*/ 419 w 510"/>
                  <a:gd name="T109" fmla="*/ 53 h 6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510" h="666">
                    <a:moveTo>
                      <a:pt x="365" y="21"/>
                    </a:moveTo>
                    <a:lnTo>
                      <a:pt x="367" y="20"/>
                    </a:lnTo>
                    <a:lnTo>
                      <a:pt x="370" y="17"/>
                    </a:lnTo>
                    <a:lnTo>
                      <a:pt x="372" y="17"/>
                    </a:lnTo>
                    <a:lnTo>
                      <a:pt x="373" y="16"/>
                    </a:lnTo>
                    <a:lnTo>
                      <a:pt x="374" y="13"/>
                    </a:lnTo>
                    <a:lnTo>
                      <a:pt x="374" y="9"/>
                    </a:lnTo>
                    <a:lnTo>
                      <a:pt x="365" y="9"/>
                    </a:lnTo>
                    <a:lnTo>
                      <a:pt x="360" y="12"/>
                    </a:lnTo>
                    <a:lnTo>
                      <a:pt x="355" y="12"/>
                    </a:lnTo>
                    <a:lnTo>
                      <a:pt x="353" y="10"/>
                    </a:lnTo>
                    <a:lnTo>
                      <a:pt x="356" y="7"/>
                    </a:lnTo>
                    <a:lnTo>
                      <a:pt x="362" y="0"/>
                    </a:lnTo>
                    <a:lnTo>
                      <a:pt x="352" y="3"/>
                    </a:lnTo>
                    <a:lnTo>
                      <a:pt x="351" y="5"/>
                    </a:lnTo>
                    <a:lnTo>
                      <a:pt x="346" y="6"/>
                    </a:lnTo>
                    <a:lnTo>
                      <a:pt x="328" y="14"/>
                    </a:lnTo>
                    <a:lnTo>
                      <a:pt x="312" y="10"/>
                    </a:lnTo>
                    <a:lnTo>
                      <a:pt x="309" y="7"/>
                    </a:lnTo>
                    <a:lnTo>
                      <a:pt x="306" y="7"/>
                    </a:lnTo>
                    <a:lnTo>
                      <a:pt x="307" y="9"/>
                    </a:lnTo>
                    <a:lnTo>
                      <a:pt x="309" y="9"/>
                    </a:lnTo>
                    <a:lnTo>
                      <a:pt x="313" y="14"/>
                    </a:lnTo>
                    <a:lnTo>
                      <a:pt x="314" y="20"/>
                    </a:lnTo>
                    <a:lnTo>
                      <a:pt x="303" y="36"/>
                    </a:lnTo>
                    <a:lnTo>
                      <a:pt x="295" y="45"/>
                    </a:lnTo>
                    <a:lnTo>
                      <a:pt x="292" y="46"/>
                    </a:lnTo>
                    <a:lnTo>
                      <a:pt x="292" y="48"/>
                    </a:lnTo>
                    <a:lnTo>
                      <a:pt x="291" y="50"/>
                    </a:lnTo>
                    <a:lnTo>
                      <a:pt x="291" y="53"/>
                    </a:lnTo>
                    <a:lnTo>
                      <a:pt x="298" y="62"/>
                    </a:lnTo>
                    <a:lnTo>
                      <a:pt x="299" y="70"/>
                    </a:lnTo>
                    <a:lnTo>
                      <a:pt x="299" y="72"/>
                    </a:lnTo>
                    <a:lnTo>
                      <a:pt x="296" y="73"/>
                    </a:lnTo>
                    <a:lnTo>
                      <a:pt x="292" y="69"/>
                    </a:lnTo>
                    <a:lnTo>
                      <a:pt x="250" y="59"/>
                    </a:lnTo>
                    <a:lnTo>
                      <a:pt x="253" y="46"/>
                    </a:lnTo>
                    <a:lnTo>
                      <a:pt x="253" y="45"/>
                    </a:lnTo>
                    <a:lnTo>
                      <a:pt x="250" y="46"/>
                    </a:lnTo>
                    <a:lnTo>
                      <a:pt x="245" y="48"/>
                    </a:lnTo>
                    <a:lnTo>
                      <a:pt x="239" y="48"/>
                    </a:lnTo>
                    <a:lnTo>
                      <a:pt x="239" y="41"/>
                    </a:lnTo>
                    <a:lnTo>
                      <a:pt x="236" y="34"/>
                    </a:lnTo>
                    <a:lnTo>
                      <a:pt x="235" y="34"/>
                    </a:lnTo>
                    <a:lnTo>
                      <a:pt x="233" y="35"/>
                    </a:lnTo>
                    <a:lnTo>
                      <a:pt x="232" y="35"/>
                    </a:lnTo>
                    <a:lnTo>
                      <a:pt x="219" y="45"/>
                    </a:lnTo>
                    <a:lnTo>
                      <a:pt x="218" y="45"/>
                    </a:lnTo>
                    <a:lnTo>
                      <a:pt x="205" y="49"/>
                    </a:lnTo>
                    <a:lnTo>
                      <a:pt x="197" y="49"/>
                    </a:lnTo>
                    <a:lnTo>
                      <a:pt x="189" y="46"/>
                    </a:lnTo>
                    <a:lnTo>
                      <a:pt x="183" y="45"/>
                    </a:lnTo>
                    <a:lnTo>
                      <a:pt x="172" y="45"/>
                    </a:lnTo>
                    <a:lnTo>
                      <a:pt x="154" y="50"/>
                    </a:lnTo>
                    <a:lnTo>
                      <a:pt x="152" y="50"/>
                    </a:lnTo>
                    <a:lnTo>
                      <a:pt x="152" y="49"/>
                    </a:lnTo>
                    <a:lnTo>
                      <a:pt x="151" y="48"/>
                    </a:lnTo>
                    <a:lnTo>
                      <a:pt x="152" y="46"/>
                    </a:lnTo>
                    <a:lnTo>
                      <a:pt x="149" y="43"/>
                    </a:lnTo>
                    <a:lnTo>
                      <a:pt x="142" y="38"/>
                    </a:lnTo>
                    <a:lnTo>
                      <a:pt x="135" y="34"/>
                    </a:lnTo>
                    <a:lnTo>
                      <a:pt x="134" y="34"/>
                    </a:lnTo>
                    <a:lnTo>
                      <a:pt x="133" y="32"/>
                    </a:lnTo>
                    <a:lnTo>
                      <a:pt x="126" y="34"/>
                    </a:lnTo>
                    <a:lnTo>
                      <a:pt x="122" y="34"/>
                    </a:lnTo>
                    <a:lnTo>
                      <a:pt x="122" y="35"/>
                    </a:lnTo>
                    <a:lnTo>
                      <a:pt x="108" y="35"/>
                    </a:lnTo>
                    <a:lnTo>
                      <a:pt x="105" y="34"/>
                    </a:lnTo>
                    <a:lnTo>
                      <a:pt x="105" y="26"/>
                    </a:lnTo>
                    <a:lnTo>
                      <a:pt x="99" y="24"/>
                    </a:lnTo>
                    <a:lnTo>
                      <a:pt x="88" y="24"/>
                    </a:lnTo>
                    <a:lnTo>
                      <a:pt x="88" y="23"/>
                    </a:lnTo>
                    <a:lnTo>
                      <a:pt x="87" y="23"/>
                    </a:lnTo>
                    <a:lnTo>
                      <a:pt x="84" y="24"/>
                    </a:lnTo>
                    <a:lnTo>
                      <a:pt x="75" y="34"/>
                    </a:lnTo>
                    <a:lnTo>
                      <a:pt x="67" y="52"/>
                    </a:lnTo>
                    <a:lnTo>
                      <a:pt x="67" y="53"/>
                    </a:lnTo>
                    <a:lnTo>
                      <a:pt x="73" y="59"/>
                    </a:lnTo>
                    <a:lnTo>
                      <a:pt x="74" y="59"/>
                    </a:lnTo>
                    <a:lnTo>
                      <a:pt x="74" y="62"/>
                    </a:lnTo>
                    <a:lnTo>
                      <a:pt x="75" y="65"/>
                    </a:lnTo>
                    <a:lnTo>
                      <a:pt x="74" y="66"/>
                    </a:lnTo>
                    <a:lnTo>
                      <a:pt x="68" y="74"/>
                    </a:lnTo>
                    <a:lnTo>
                      <a:pt x="68" y="76"/>
                    </a:lnTo>
                    <a:lnTo>
                      <a:pt x="71" y="79"/>
                    </a:lnTo>
                    <a:lnTo>
                      <a:pt x="73" y="79"/>
                    </a:lnTo>
                    <a:lnTo>
                      <a:pt x="74" y="80"/>
                    </a:lnTo>
                    <a:lnTo>
                      <a:pt x="77" y="80"/>
                    </a:lnTo>
                    <a:lnTo>
                      <a:pt x="78" y="83"/>
                    </a:lnTo>
                    <a:lnTo>
                      <a:pt x="74" y="87"/>
                    </a:lnTo>
                    <a:lnTo>
                      <a:pt x="67" y="88"/>
                    </a:lnTo>
                    <a:lnTo>
                      <a:pt x="63" y="91"/>
                    </a:lnTo>
                    <a:lnTo>
                      <a:pt x="68" y="91"/>
                    </a:lnTo>
                    <a:lnTo>
                      <a:pt x="74" y="88"/>
                    </a:lnTo>
                    <a:lnTo>
                      <a:pt x="78" y="88"/>
                    </a:lnTo>
                    <a:lnTo>
                      <a:pt x="78" y="90"/>
                    </a:lnTo>
                    <a:lnTo>
                      <a:pt x="77" y="93"/>
                    </a:lnTo>
                    <a:lnTo>
                      <a:pt x="77" y="95"/>
                    </a:lnTo>
                    <a:lnTo>
                      <a:pt x="75" y="101"/>
                    </a:lnTo>
                    <a:lnTo>
                      <a:pt x="75" y="106"/>
                    </a:lnTo>
                    <a:lnTo>
                      <a:pt x="80" y="108"/>
                    </a:lnTo>
                    <a:lnTo>
                      <a:pt x="81" y="112"/>
                    </a:lnTo>
                    <a:lnTo>
                      <a:pt x="82" y="115"/>
                    </a:lnTo>
                    <a:lnTo>
                      <a:pt x="80" y="116"/>
                    </a:lnTo>
                    <a:lnTo>
                      <a:pt x="80" y="118"/>
                    </a:lnTo>
                    <a:lnTo>
                      <a:pt x="75" y="126"/>
                    </a:lnTo>
                    <a:lnTo>
                      <a:pt x="68" y="133"/>
                    </a:lnTo>
                    <a:lnTo>
                      <a:pt x="67" y="136"/>
                    </a:lnTo>
                    <a:lnTo>
                      <a:pt x="66" y="136"/>
                    </a:lnTo>
                    <a:lnTo>
                      <a:pt x="61" y="137"/>
                    </a:lnTo>
                    <a:lnTo>
                      <a:pt x="58" y="139"/>
                    </a:lnTo>
                    <a:lnTo>
                      <a:pt x="50" y="140"/>
                    </a:lnTo>
                    <a:lnTo>
                      <a:pt x="46" y="141"/>
                    </a:lnTo>
                    <a:lnTo>
                      <a:pt x="46" y="143"/>
                    </a:lnTo>
                    <a:lnTo>
                      <a:pt x="39" y="151"/>
                    </a:lnTo>
                    <a:lnTo>
                      <a:pt x="38" y="158"/>
                    </a:lnTo>
                    <a:lnTo>
                      <a:pt x="36" y="158"/>
                    </a:lnTo>
                    <a:lnTo>
                      <a:pt x="32" y="161"/>
                    </a:lnTo>
                    <a:lnTo>
                      <a:pt x="22" y="179"/>
                    </a:lnTo>
                    <a:lnTo>
                      <a:pt x="21" y="182"/>
                    </a:lnTo>
                    <a:lnTo>
                      <a:pt x="17" y="187"/>
                    </a:lnTo>
                    <a:lnTo>
                      <a:pt x="3" y="196"/>
                    </a:lnTo>
                    <a:lnTo>
                      <a:pt x="0" y="201"/>
                    </a:lnTo>
                    <a:lnTo>
                      <a:pt x="0" y="204"/>
                    </a:lnTo>
                    <a:lnTo>
                      <a:pt x="1" y="204"/>
                    </a:lnTo>
                    <a:lnTo>
                      <a:pt x="3" y="211"/>
                    </a:lnTo>
                    <a:lnTo>
                      <a:pt x="7" y="217"/>
                    </a:lnTo>
                    <a:lnTo>
                      <a:pt x="11" y="215"/>
                    </a:lnTo>
                    <a:lnTo>
                      <a:pt x="13" y="215"/>
                    </a:lnTo>
                    <a:lnTo>
                      <a:pt x="15" y="213"/>
                    </a:lnTo>
                    <a:lnTo>
                      <a:pt x="18" y="211"/>
                    </a:lnTo>
                    <a:lnTo>
                      <a:pt x="20" y="211"/>
                    </a:lnTo>
                    <a:lnTo>
                      <a:pt x="21" y="210"/>
                    </a:lnTo>
                    <a:lnTo>
                      <a:pt x="35" y="210"/>
                    </a:lnTo>
                    <a:lnTo>
                      <a:pt x="43" y="213"/>
                    </a:lnTo>
                    <a:lnTo>
                      <a:pt x="92" y="215"/>
                    </a:lnTo>
                    <a:lnTo>
                      <a:pt x="99" y="217"/>
                    </a:lnTo>
                    <a:lnTo>
                      <a:pt x="103" y="221"/>
                    </a:lnTo>
                    <a:lnTo>
                      <a:pt x="110" y="224"/>
                    </a:lnTo>
                    <a:lnTo>
                      <a:pt x="123" y="221"/>
                    </a:lnTo>
                    <a:lnTo>
                      <a:pt x="128" y="218"/>
                    </a:lnTo>
                    <a:lnTo>
                      <a:pt x="147" y="218"/>
                    </a:lnTo>
                    <a:lnTo>
                      <a:pt x="149" y="220"/>
                    </a:lnTo>
                    <a:lnTo>
                      <a:pt x="151" y="222"/>
                    </a:lnTo>
                    <a:lnTo>
                      <a:pt x="154" y="225"/>
                    </a:lnTo>
                    <a:lnTo>
                      <a:pt x="152" y="225"/>
                    </a:lnTo>
                    <a:lnTo>
                      <a:pt x="145" y="232"/>
                    </a:lnTo>
                    <a:lnTo>
                      <a:pt x="123" y="256"/>
                    </a:lnTo>
                    <a:lnTo>
                      <a:pt x="118" y="267"/>
                    </a:lnTo>
                    <a:lnTo>
                      <a:pt x="116" y="273"/>
                    </a:lnTo>
                    <a:lnTo>
                      <a:pt x="116" y="275"/>
                    </a:lnTo>
                    <a:lnTo>
                      <a:pt x="113" y="285"/>
                    </a:lnTo>
                    <a:lnTo>
                      <a:pt x="113" y="288"/>
                    </a:lnTo>
                    <a:lnTo>
                      <a:pt x="112" y="292"/>
                    </a:lnTo>
                    <a:lnTo>
                      <a:pt x="112" y="302"/>
                    </a:lnTo>
                    <a:lnTo>
                      <a:pt x="110" y="312"/>
                    </a:lnTo>
                    <a:lnTo>
                      <a:pt x="99" y="334"/>
                    </a:lnTo>
                    <a:lnTo>
                      <a:pt x="99" y="335"/>
                    </a:lnTo>
                    <a:lnTo>
                      <a:pt x="101" y="340"/>
                    </a:lnTo>
                    <a:lnTo>
                      <a:pt x="101" y="342"/>
                    </a:lnTo>
                    <a:lnTo>
                      <a:pt x="103" y="352"/>
                    </a:lnTo>
                    <a:lnTo>
                      <a:pt x="109" y="361"/>
                    </a:lnTo>
                    <a:lnTo>
                      <a:pt x="110" y="367"/>
                    </a:lnTo>
                    <a:lnTo>
                      <a:pt x="99" y="367"/>
                    </a:lnTo>
                    <a:lnTo>
                      <a:pt x="92" y="376"/>
                    </a:lnTo>
                    <a:lnTo>
                      <a:pt x="92" y="379"/>
                    </a:lnTo>
                    <a:lnTo>
                      <a:pt x="85" y="388"/>
                    </a:lnTo>
                    <a:lnTo>
                      <a:pt x="73" y="397"/>
                    </a:lnTo>
                    <a:lnTo>
                      <a:pt x="63" y="401"/>
                    </a:lnTo>
                    <a:lnTo>
                      <a:pt x="64" y="411"/>
                    </a:lnTo>
                    <a:lnTo>
                      <a:pt x="64" y="425"/>
                    </a:lnTo>
                    <a:lnTo>
                      <a:pt x="58" y="426"/>
                    </a:lnTo>
                    <a:lnTo>
                      <a:pt x="55" y="428"/>
                    </a:lnTo>
                    <a:lnTo>
                      <a:pt x="58" y="439"/>
                    </a:lnTo>
                    <a:lnTo>
                      <a:pt x="63" y="444"/>
                    </a:lnTo>
                    <a:lnTo>
                      <a:pt x="64" y="451"/>
                    </a:lnTo>
                    <a:lnTo>
                      <a:pt x="61" y="461"/>
                    </a:lnTo>
                    <a:lnTo>
                      <a:pt x="60" y="462"/>
                    </a:lnTo>
                    <a:lnTo>
                      <a:pt x="60" y="465"/>
                    </a:lnTo>
                    <a:lnTo>
                      <a:pt x="67" y="467"/>
                    </a:lnTo>
                    <a:lnTo>
                      <a:pt x="71" y="471"/>
                    </a:lnTo>
                    <a:lnTo>
                      <a:pt x="73" y="474"/>
                    </a:lnTo>
                    <a:lnTo>
                      <a:pt x="80" y="501"/>
                    </a:lnTo>
                    <a:lnTo>
                      <a:pt x="80" y="503"/>
                    </a:lnTo>
                    <a:lnTo>
                      <a:pt x="78" y="503"/>
                    </a:lnTo>
                    <a:lnTo>
                      <a:pt x="89" y="541"/>
                    </a:lnTo>
                    <a:lnTo>
                      <a:pt x="92" y="542"/>
                    </a:lnTo>
                    <a:lnTo>
                      <a:pt x="94" y="542"/>
                    </a:lnTo>
                    <a:lnTo>
                      <a:pt x="110" y="551"/>
                    </a:lnTo>
                    <a:lnTo>
                      <a:pt x="119" y="556"/>
                    </a:lnTo>
                    <a:lnTo>
                      <a:pt x="120" y="558"/>
                    </a:lnTo>
                    <a:lnTo>
                      <a:pt x="119" y="558"/>
                    </a:lnTo>
                    <a:lnTo>
                      <a:pt x="115" y="560"/>
                    </a:lnTo>
                    <a:lnTo>
                      <a:pt x="113" y="567"/>
                    </a:lnTo>
                    <a:lnTo>
                      <a:pt x="113" y="573"/>
                    </a:lnTo>
                    <a:lnTo>
                      <a:pt x="127" y="613"/>
                    </a:lnTo>
                    <a:lnTo>
                      <a:pt x="128" y="625"/>
                    </a:lnTo>
                    <a:lnTo>
                      <a:pt x="130" y="626"/>
                    </a:lnTo>
                    <a:lnTo>
                      <a:pt x="135" y="627"/>
                    </a:lnTo>
                    <a:lnTo>
                      <a:pt x="138" y="627"/>
                    </a:lnTo>
                    <a:lnTo>
                      <a:pt x="140" y="626"/>
                    </a:lnTo>
                    <a:lnTo>
                      <a:pt x="141" y="626"/>
                    </a:lnTo>
                    <a:lnTo>
                      <a:pt x="147" y="623"/>
                    </a:lnTo>
                    <a:lnTo>
                      <a:pt x="155" y="618"/>
                    </a:lnTo>
                    <a:lnTo>
                      <a:pt x="163" y="615"/>
                    </a:lnTo>
                    <a:lnTo>
                      <a:pt x="176" y="618"/>
                    </a:lnTo>
                    <a:lnTo>
                      <a:pt x="179" y="618"/>
                    </a:lnTo>
                    <a:lnTo>
                      <a:pt x="182" y="626"/>
                    </a:lnTo>
                    <a:lnTo>
                      <a:pt x="186" y="626"/>
                    </a:lnTo>
                    <a:lnTo>
                      <a:pt x="189" y="627"/>
                    </a:lnTo>
                    <a:lnTo>
                      <a:pt x="202" y="643"/>
                    </a:lnTo>
                    <a:lnTo>
                      <a:pt x="207" y="651"/>
                    </a:lnTo>
                    <a:lnTo>
                      <a:pt x="207" y="655"/>
                    </a:lnTo>
                    <a:lnTo>
                      <a:pt x="205" y="662"/>
                    </a:lnTo>
                    <a:lnTo>
                      <a:pt x="205" y="666"/>
                    </a:lnTo>
                    <a:lnTo>
                      <a:pt x="207" y="666"/>
                    </a:lnTo>
                    <a:lnTo>
                      <a:pt x="218" y="662"/>
                    </a:lnTo>
                    <a:lnTo>
                      <a:pt x="226" y="657"/>
                    </a:lnTo>
                    <a:lnTo>
                      <a:pt x="252" y="647"/>
                    </a:lnTo>
                    <a:lnTo>
                      <a:pt x="254" y="643"/>
                    </a:lnTo>
                    <a:lnTo>
                      <a:pt x="258" y="643"/>
                    </a:lnTo>
                    <a:lnTo>
                      <a:pt x="261" y="647"/>
                    </a:lnTo>
                    <a:lnTo>
                      <a:pt x="267" y="648"/>
                    </a:lnTo>
                    <a:lnTo>
                      <a:pt x="272" y="648"/>
                    </a:lnTo>
                    <a:lnTo>
                      <a:pt x="288" y="645"/>
                    </a:lnTo>
                    <a:lnTo>
                      <a:pt x="293" y="645"/>
                    </a:lnTo>
                    <a:lnTo>
                      <a:pt x="300" y="644"/>
                    </a:lnTo>
                    <a:lnTo>
                      <a:pt x="305" y="640"/>
                    </a:lnTo>
                    <a:lnTo>
                      <a:pt x="305" y="638"/>
                    </a:lnTo>
                    <a:lnTo>
                      <a:pt x="312" y="630"/>
                    </a:lnTo>
                    <a:lnTo>
                      <a:pt x="336" y="623"/>
                    </a:lnTo>
                    <a:lnTo>
                      <a:pt x="338" y="623"/>
                    </a:lnTo>
                    <a:lnTo>
                      <a:pt x="339" y="620"/>
                    </a:lnTo>
                    <a:lnTo>
                      <a:pt x="339" y="619"/>
                    </a:lnTo>
                    <a:lnTo>
                      <a:pt x="341" y="619"/>
                    </a:lnTo>
                    <a:lnTo>
                      <a:pt x="343" y="618"/>
                    </a:lnTo>
                    <a:lnTo>
                      <a:pt x="362" y="615"/>
                    </a:lnTo>
                    <a:lnTo>
                      <a:pt x="366" y="616"/>
                    </a:lnTo>
                    <a:lnTo>
                      <a:pt x="373" y="618"/>
                    </a:lnTo>
                    <a:lnTo>
                      <a:pt x="392" y="618"/>
                    </a:lnTo>
                    <a:lnTo>
                      <a:pt x="394" y="616"/>
                    </a:lnTo>
                    <a:lnTo>
                      <a:pt x="398" y="611"/>
                    </a:lnTo>
                    <a:lnTo>
                      <a:pt x="399" y="609"/>
                    </a:lnTo>
                    <a:lnTo>
                      <a:pt x="409" y="602"/>
                    </a:lnTo>
                    <a:lnTo>
                      <a:pt x="413" y="602"/>
                    </a:lnTo>
                    <a:lnTo>
                      <a:pt x="413" y="604"/>
                    </a:lnTo>
                    <a:lnTo>
                      <a:pt x="415" y="605"/>
                    </a:lnTo>
                    <a:lnTo>
                      <a:pt x="415" y="606"/>
                    </a:lnTo>
                    <a:lnTo>
                      <a:pt x="418" y="608"/>
                    </a:lnTo>
                    <a:lnTo>
                      <a:pt x="440" y="604"/>
                    </a:lnTo>
                    <a:lnTo>
                      <a:pt x="448" y="599"/>
                    </a:lnTo>
                    <a:lnTo>
                      <a:pt x="451" y="599"/>
                    </a:lnTo>
                    <a:lnTo>
                      <a:pt x="462" y="590"/>
                    </a:lnTo>
                    <a:lnTo>
                      <a:pt x="463" y="590"/>
                    </a:lnTo>
                    <a:lnTo>
                      <a:pt x="468" y="587"/>
                    </a:lnTo>
                    <a:lnTo>
                      <a:pt x="471" y="588"/>
                    </a:lnTo>
                    <a:lnTo>
                      <a:pt x="482" y="590"/>
                    </a:lnTo>
                    <a:lnTo>
                      <a:pt x="483" y="590"/>
                    </a:lnTo>
                    <a:lnTo>
                      <a:pt x="483" y="588"/>
                    </a:lnTo>
                    <a:lnTo>
                      <a:pt x="485" y="587"/>
                    </a:lnTo>
                    <a:lnTo>
                      <a:pt x="485" y="584"/>
                    </a:lnTo>
                    <a:lnTo>
                      <a:pt x="486" y="580"/>
                    </a:lnTo>
                    <a:lnTo>
                      <a:pt x="485" y="577"/>
                    </a:lnTo>
                    <a:lnTo>
                      <a:pt x="485" y="574"/>
                    </a:lnTo>
                    <a:lnTo>
                      <a:pt x="483" y="574"/>
                    </a:lnTo>
                    <a:lnTo>
                      <a:pt x="485" y="573"/>
                    </a:lnTo>
                    <a:lnTo>
                      <a:pt x="487" y="573"/>
                    </a:lnTo>
                    <a:lnTo>
                      <a:pt x="493" y="570"/>
                    </a:lnTo>
                    <a:lnTo>
                      <a:pt x="503" y="558"/>
                    </a:lnTo>
                    <a:lnTo>
                      <a:pt x="501" y="556"/>
                    </a:lnTo>
                    <a:lnTo>
                      <a:pt x="501" y="552"/>
                    </a:lnTo>
                    <a:lnTo>
                      <a:pt x="510" y="524"/>
                    </a:lnTo>
                    <a:lnTo>
                      <a:pt x="507" y="517"/>
                    </a:lnTo>
                    <a:lnTo>
                      <a:pt x="500" y="513"/>
                    </a:lnTo>
                    <a:lnTo>
                      <a:pt x="497" y="513"/>
                    </a:lnTo>
                    <a:lnTo>
                      <a:pt x="496" y="514"/>
                    </a:lnTo>
                    <a:lnTo>
                      <a:pt x="493" y="514"/>
                    </a:lnTo>
                    <a:lnTo>
                      <a:pt x="492" y="515"/>
                    </a:lnTo>
                    <a:lnTo>
                      <a:pt x="486" y="515"/>
                    </a:lnTo>
                    <a:lnTo>
                      <a:pt x="478" y="508"/>
                    </a:lnTo>
                    <a:lnTo>
                      <a:pt x="459" y="508"/>
                    </a:lnTo>
                    <a:lnTo>
                      <a:pt x="469" y="492"/>
                    </a:lnTo>
                    <a:lnTo>
                      <a:pt x="480" y="485"/>
                    </a:lnTo>
                    <a:lnTo>
                      <a:pt x="486" y="485"/>
                    </a:lnTo>
                    <a:lnTo>
                      <a:pt x="496" y="486"/>
                    </a:lnTo>
                    <a:lnTo>
                      <a:pt x="503" y="486"/>
                    </a:lnTo>
                    <a:lnTo>
                      <a:pt x="507" y="481"/>
                    </a:lnTo>
                    <a:lnTo>
                      <a:pt x="503" y="479"/>
                    </a:lnTo>
                    <a:lnTo>
                      <a:pt x="501" y="478"/>
                    </a:lnTo>
                    <a:lnTo>
                      <a:pt x="501" y="464"/>
                    </a:lnTo>
                    <a:lnTo>
                      <a:pt x="507" y="450"/>
                    </a:lnTo>
                    <a:lnTo>
                      <a:pt x="506" y="447"/>
                    </a:lnTo>
                    <a:lnTo>
                      <a:pt x="504" y="441"/>
                    </a:lnTo>
                    <a:lnTo>
                      <a:pt x="506" y="439"/>
                    </a:lnTo>
                    <a:lnTo>
                      <a:pt x="504" y="439"/>
                    </a:lnTo>
                    <a:lnTo>
                      <a:pt x="506" y="436"/>
                    </a:lnTo>
                    <a:lnTo>
                      <a:pt x="504" y="436"/>
                    </a:lnTo>
                    <a:lnTo>
                      <a:pt x="504" y="434"/>
                    </a:lnTo>
                    <a:lnTo>
                      <a:pt x="506" y="431"/>
                    </a:lnTo>
                    <a:lnTo>
                      <a:pt x="501" y="429"/>
                    </a:lnTo>
                    <a:lnTo>
                      <a:pt x="483" y="417"/>
                    </a:lnTo>
                    <a:lnTo>
                      <a:pt x="480" y="414"/>
                    </a:lnTo>
                    <a:lnTo>
                      <a:pt x="475" y="412"/>
                    </a:lnTo>
                    <a:lnTo>
                      <a:pt x="473" y="412"/>
                    </a:lnTo>
                    <a:lnTo>
                      <a:pt x="472" y="414"/>
                    </a:lnTo>
                    <a:lnTo>
                      <a:pt x="463" y="418"/>
                    </a:lnTo>
                    <a:lnTo>
                      <a:pt x="461" y="421"/>
                    </a:lnTo>
                    <a:lnTo>
                      <a:pt x="458" y="422"/>
                    </a:lnTo>
                    <a:lnTo>
                      <a:pt x="448" y="428"/>
                    </a:lnTo>
                    <a:lnTo>
                      <a:pt x="434" y="433"/>
                    </a:lnTo>
                    <a:lnTo>
                      <a:pt x="426" y="437"/>
                    </a:lnTo>
                    <a:lnTo>
                      <a:pt x="425" y="440"/>
                    </a:lnTo>
                    <a:lnTo>
                      <a:pt x="422" y="440"/>
                    </a:lnTo>
                    <a:lnTo>
                      <a:pt x="423" y="439"/>
                    </a:lnTo>
                    <a:lnTo>
                      <a:pt x="426" y="433"/>
                    </a:lnTo>
                    <a:lnTo>
                      <a:pt x="429" y="431"/>
                    </a:lnTo>
                    <a:lnTo>
                      <a:pt x="461" y="388"/>
                    </a:lnTo>
                    <a:lnTo>
                      <a:pt x="469" y="370"/>
                    </a:lnTo>
                    <a:lnTo>
                      <a:pt x="469" y="369"/>
                    </a:lnTo>
                    <a:lnTo>
                      <a:pt x="468" y="367"/>
                    </a:lnTo>
                    <a:lnTo>
                      <a:pt x="466" y="364"/>
                    </a:lnTo>
                    <a:lnTo>
                      <a:pt x="466" y="355"/>
                    </a:lnTo>
                    <a:lnTo>
                      <a:pt x="465" y="351"/>
                    </a:lnTo>
                    <a:lnTo>
                      <a:pt x="465" y="350"/>
                    </a:lnTo>
                    <a:lnTo>
                      <a:pt x="463" y="347"/>
                    </a:lnTo>
                    <a:lnTo>
                      <a:pt x="462" y="345"/>
                    </a:lnTo>
                    <a:lnTo>
                      <a:pt x="459" y="338"/>
                    </a:lnTo>
                    <a:lnTo>
                      <a:pt x="459" y="335"/>
                    </a:lnTo>
                    <a:lnTo>
                      <a:pt x="455" y="319"/>
                    </a:lnTo>
                    <a:lnTo>
                      <a:pt x="455" y="317"/>
                    </a:lnTo>
                    <a:lnTo>
                      <a:pt x="458" y="312"/>
                    </a:lnTo>
                    <a:lnTo>
                      <a:pt x="458" y="307"/>
                    </a:lnTo>
                    <a:lnTo>
                      <a:pt x="455" y="292"/>
                    </a:lnTo>
                    <a:lnTo>
                      <a:pt x="455" y="289"/>
                    </a:lnTo>
                    <a:lnTo>
                      <a:pt x="454" y="284"/>
                    </a:lnTo>
                    <a:lnTo>
                      <a:pt x="454" y="281"/>
                    </a:lnTo>
                    <a:lnTo>
                      <a:pt x="450" y="270"/>
                    </a:lnTo>
                    <a:lnTo>
                      <a:pt x="448" y="270"/>
                    </a:lnTo>
                    <a:lnTo>
                      <a:pt x="446" y="266"/>
                    </a:lnTo>
                    <a:lnTo>
                      <a:pt x="444" y="261"/>
                    </a:lnTo>
                    <a:lnTo>
                      <a:pt x="439" y="256"/>
                    </a:lnTo>
                    <a:lnTo>
                      <a:pt x="436" y="250"/>
                    </a:lnTo>
                    <a:lnTo>
                      <a:pt x="433" y="247"/>
                    </a:lnTo>
                    <a:lnTo>
                      <a:pt x="433" y="246"/>
                    </a:lnTo>
                    <a:lnTo>
                      <a:pt x="432" y="245"/>
                    </a:lnTo>
                    <a:lnTo>
                      <a:pt x="430" y="242"/>
                    </a:lnTo>
                    <a:lnTo>
                      <a:pt x="429" y="240"/>
                    </a:lnTo>
                    <a:lnTo>
                      <a:pt x="429" y="239"/>
                    </a:lnTo>
                    <a:lnTo>
                      <a:pt x="427" y="238"/>
                    </a:lnTo>
                    <a:lnTo>
                      <a:pt x="418" y="210"/>
                    </a:lnTo>
                    <a:lnTo>
                      <a:pt x="416" y="201"/>
                    </a:lnTo>
                    <a:lnTo>
                      <a:pt x="416" y="200"/>
                    </a:lnTo>
                    <a:lnTo>
                      <a:pt x="415" y="199"/>
                    </a:lnTo>
                    <a:lnTo>
                      <a:pt x="413" y="193"/>
                    </a:lnTo>
                    <a:lnTo>
                      <a:pt x="412" y="192"/>
                    </a:lnTo>
                    <a:lnTo>
                      <a:pt x="402" y="172"/>
                    </a:lnTo>
                    <a:lnTo>
                      <a:pt x="402" y="169"/>
                    </a:lnTo>
                    <a:lnTo>
                      <a:pt x="399" y="166"/>
                    </a:lnTo>
                    <a:lnTo>
                      <a:pt x="396" y="158"/>
                    </a:lnTo>
                    <a:lnTo>
                      <a:pt x="392" y="154"/>
                    </a:lnTo>
                    <a:lnTo>
                      <a:pt x="386" y="147"/>
                    </a:lnTo>
                    <a:lnTo>
                      <a:pt x="384" y="146"/>
                    </a:lnTo>
                    <a:lnTo>
                      <a:pt x="387" y="143"/>
                    </a:lnTo>
                    <a:lnTo>
                      <a:pt x="388" y="140"/>
                    </a:lnTo>
                    <a:lnTo>
                      <a:pt x="408" y="126"/>
                    </a:lnTo>
                    <a:lnTo>
                      <a:pt x="409" y="123"/>
                    </a:lnTo>
                    <a:lnTo>
                      <a:pt x="412" y="122"/>
                    </a:lnTo>
                    <a:lnTo>
                      <a:pt x="413" y="122"/>
                    </a:lnTo>
                    <a:lnTo>
                      <a:pt x="416" y="120"/>
                    </a:lnTo>
                    <a:lnTo>
                      <a:pt x="419" y="120"/>
                    </a:lnTo>
                    <a:lnTo>
                      <a:pt x="426" y="119"/>
                    </a:lnTo>
                    <a:lnTo>
                      <a:pt x="441" y="108"/>
                    </a:lnTo>
                    <a:lnTo>
                      <a:pt x="444" y="105"/>
                    </a:lnTo>
                    <a:lnTo>
                      <a:pt x="447" y="101"/>
                    </a:lnTo>
                    <a:lnTo>
                      <a:pt x="444" y="99"/>
                    </a:lnTo>
                    <a:lnTo>
                      <a:pt x="444" y="97"/>
                    </a:lnTo>
                    <a:lnTo>
                      <a:pt x="429" y="84"/>
                    </a:lnTo>
                    <a:lnTo>
                      <a:pt x="427" y="84"/>
                    </a:lnTo>
                    <a:lnTo>
                      <a:pt x="427" y="81"/>
                    </a:lnTo>
                    <a:lnTo>
                      <a:pt x="425" y="77"/>
                    </a:lnTo>
                    <a:lnTo>
                      <a:pt x="425" y="74"/>
                    </a:lnTo>
                    <a:lnTo>
                      <a:pt x="422" y="70"/>
                    </a:lnTo>
                    <a:lnTo>
                      <a:pt x="422" y="69"/>
                    </a:lnTo>
                    <a:lnTo>
                      <a:pt x="420" y="59"/>
                    </a:lnTo>
                    <a:lnTo>
                      <a:pt x="419" y="53"/>
                    </a:lnTo>
                    <a:lnTo>
                      <a:pt x="396" y="53"/>
                    </a:lnTo>
                    <a:lnTo>
                      <a:pt x="395" y="49"/>
                    </a:lnTo>
                    <a:lnTo>
                      <a:pt x="392" y="43"/>
                    </a:lnTo>
                    <a:lnTo>
                      <a:pt x="360" y="27"/>
                    </a:lnTo>
                    <a:lnTo>
                      <a:pt x="360" y="26"/>
                    </a:lnTo>
                    <a:lnTo>
                      <a:pt x="365" y="2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64" name="Freeform 292">
                <a:extLst>
                  <a:ext uri="{FF2B5EF4-FFF2-40B4-BE49-F238E27FC236}">
                    <a16:creationId xmlns:a16="http://schemas.microsoft.com/office/drawing/2014/main" id="{E15A40F2-8D48-C201-CF18-7CD2F15880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4" y="815"/>
                <a:ext cx="114" cy="88"/>
              </a:xfrm>
              <a:custGeom>
                <a:avLst/>
                <a:gdLst>
                  <a:gd name="T0" fmla="*/ 43 w 455"/>
                  <a:gd name="T1" fmla="*/ 87 h 352"/>
                  <a:gd name="T2" fmla="*/ 68 w 455"/>
                  <a:gd name="T3" fmla="*/ 125 h 352"/>
                  <a:gd name="T4" fmla="*/ 96 w 455"/>
                  <a:gd name="T5" fmla="*/ 144 h 352"/>
                  <a:gd name="T6" fmla="*/ 106 w 455"/>
                  <a:gd name="T7" fmla="*/ 178 h 352"/>
                  <a:gd name="T8" fmla="*/ 46 w 455"/>
                  <a:gd name="T9" fmla="*/ 209 h 352"/>
                  <a:gd name="T10" fmla="*/ 1 w 455"/>
                  <a:gd name="T11" fmla="*/ 216 h 352"/>
                  <a:gd name="T12" fmla="*/ 10 w 455"/>
                  <a:gd name="T13" fmla="*/ 228 h 352"/>
                  <a:gd name="T14" fmla="*/ 32 w 455"/>
                  <a:gd name="T15" fmla="*/ 224 h 352"/>
                  <a:gd name="T16" fmla="*/ 40 w 455"/>
                  <a:gd name="T17" fmla="*/ 247 h 352"/>
                  <a:gd name="T18" fmla="*/ 85 w 455"/>
                  <a:gd name="T19" fmla="*/ 269 h 352"/>
                  <a:gd name="T20" fmla="*/ 114 w 455"/>
                  <a:gd name="T21" fmla="*/ 306 h 352"/>
                  <a:gd name="T22" fmla="*/ 115 w 455"/>
                  <a:gd name="T23" fmla="*/ 334 h 352"/>
                  <a:gd name="T24" fmla="*/ 139 w 455"/>
                  <a:gd name="T25" fmla="*/ 329 h 352"/>
                  <a:gd name="T26" fmla="*/ 164 w 455"/>
                  <a:gd name="T27" fmla="*/ 322 h 352"/>
                  <a:gd name="T28" fmla="*/ 233 w 455"/>
                  <a:gd name="T29" fmla="*/ 329 h 352"/>
                  <a:gd name="T30" fmla="*/ 273 w 455"/>
                  <a:gd name="T31" fmla="*/ 312 h 352"/>
                  <a:gd name="T32" fmla="*/ 307 w 455"/>
                  <a:gd name="T33" fmla="*/ 319 h 352"/>
                  <a:gd name="T34" fmla="*/ 307 w 455"/>
                  <a:gd name="T35" fmla="*/ 347 h 352"/>
                  <a:gd name="T36" fmla="*/ 338 w 455"/>
                  <a:gd name="T37" fmla="*/ 351 h 352"/>
                  <a:gd name="T38" fmla="*/ 338 w 455"/>
                  <a:gd name="T39" fmla="*/ 344 h 352"/>
                  <a:gd name="T40" fmla="*/ 361 w 455"/>
                  <a:gd name="T41" fmla="*/ 323 h 352"/>
                  <a:gd name="T42" fmla="*/ 353 w 455"/>
                  <a:gd name="T43" fmla="*/ 304 h 352"/>
                  <a:gd name="T44" fmla="*/ 364 w 455"/>
                  <a:gd name="T45" fmla="*/ 297 h 352"/>
                  <a:gd name="T46" fmla="*/ 350 w 455"/>
                  <a:gd name="T47" fmla="*/ 287 h 352"/>
                  <a:gd name="T48" fmla="*/ 331 w 455"/>
                  <a:gd name="T49" fmla="*/ 291 h 352"/>
                  <a:gd name="T50" fmla="*/ 310 w 455"/>
                  <a:gd name="T51" fmla="*/ 283 h 352"/>
                  <a:gd name="T52" fmla="*/ 328 w 455"/>
                  <a:gd name="T53" fmla="*/ 271 h 352"/>
                  <a:gd name="T54" fmla="*/ 331 w 455"/>
                  <a:gd name="T55" fmla="*/ 245 h 352"/>
                  <a:gd name="T56" fmla="*/ 331 w 455"/>
                  <a:gd name="T57" fmla="*/ 237 h 352"/>
                  <a:gd name="T58" fmla="*/ 360 w 455"/>
                  <a:gd name="T59" fmla="*/ 210 h 352"/>
                  <a:gd name="T60" fmla="*/ 382 w 455"/>
                  <a:gd name="T61" fmla="*/ 203 h 352"/>
                  <a:gd name="T62" fmla="*/ 371 w 455"/>
                  <a:gd name="T63" fmla="*/ 197 h 352"/>
                  <a:gd name="T64" fmla="*/ 370 w 455"/>
                  <a:gd name="T65" fmla="*/ 182 h 352"/>
                  <a:gd name="T66" fmla="*/ 384 w 455"/>
                  <a:gd name="T67" fmla="*/ 146 h 352"/>
                  <a:gd name="T68" fmla="*/ 407 w 455"/>
                  <a:gd name="T69" fmla="*/ 113 h 352"/>
                  <a:gd name="T70" fmla="*/ 386 w 455"/>
                  <a:gd name="T71" fmla="*/ 97 h 352"/>
                  <a:gd name="T72" fmla="*/ 423 w 455"/>
                  <a:gd name="T73" fmla="*/ 69 h 352"/>
                  <a:gd name="T74" fmla="*/ 453 w 455"/>
                  <a:gd name="T75" fmla="*/ 48 h 352"/>
                  <a:gd name="T76" fmla="*/ 431 w 455"/>
                  <a:gd name="T77" fmla="*/ 34 h 352"/>
                  <a:gd name="T78" fmla="*/ 367 w 455"/>
                  <a:gd name="T79" fmla="*/ 65 h 352"/>
                  <a:gd name="T80" fmla="*/ 352 w 455"/>
                  <a:gd name="T81" fmla="*/ 51 h 352"/>
                  <a:gd name="T82" fmla="*/ 325 w 455"/>
                  <a:gd name="T83" fmla="*/ 69 h 352"/>
                  <a:gd name="T84" fmla="*/ 308 w 455"/>
                  <a:gd name="T85" fmla="*/ 41 h 352"/>
                  <a:gd name="T86" fmla="*/ 271 w 455"/>
                  <a:gd name="T87" fmla="*/ 44 h 352"/>
                  <a:gd name="T88" fmla="*/ 250 w 455"/>
                  <a:gd name="T89" fmla="*/ 12 h 352"/>
                  <a:gd name="T90" fmla="*/ 231 w 455"/>
                  <a:gd name="T91" fmla="*/ 5 h 352"/>
                  <a:gd name="T92" fmla="*/ 230 w 455"/>
                  <a:gd name="T93" fmla="*/ 19 h 352"/>
                  <a:gd name="T94" fmla="*/ 227 w 455"/>
                  <a:gd name="T95" fmla="*/ 41 h 352"/>
                  <a:gd name="T96" fmla="*/ 208 w 455"/>
                  <a:gd name="T97" fmla="*/ 59 h 352"/>
                  <a:gd name="T98" fmla="*/ 206 w 455"/>
                  <a:gd name="T99" fmla="*/ 84 h 352"/>
                  <a:gd name="T100" fmla="*/ 199 w 455"/>
                  <a:gd name="T101" fmla="*/ 100 h 352"/>
                  <a:gd name="T102" fmla="*/ 205 w 455"/>
                  <a:gd name="T103" fmla="*/ 101 h 352"/>
                  <a:gd name="T104" fmla="*/ 194 w 455"/>
                  <a:gd name="T105" fmla="*/ 109 h 352"/>
                  <a:gd name="T106" fmla="*/ 174 w 455"/>
                  <a:gd name="T107" fmla="*/ 101 h 352"/>
                  <a:gd name="T108" fmla="*/ 152 w 455"/>
                  <a:gd name="T109" fmla="*/ 105 h 352"/>
                  <a:gd name="T110" fmla="*/ 113 w 455"/>
                  <a:gd name="T111" fmla="*/ 123 h 352"/>
                  <a:gd name="T112" fmla="*/ 114 w 455"/>
                  <a:gd name="T113" fmla="*/ 109 h 352"/>
                  <a:gd name="T114" fmla="*/ 106 w 455"/>
                  <a:gd name="T115" fmla="*/ 69 h 352"/>
                  <a:gd name="T116" fmla="*/ 70 w 455"/>
                  <a:gd name="T117" fmla="*/ 66 h 3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455" h="352">
                    <a:moveTo>
                      <a:pt x="70" y="67"/>
                    </a:moveTo>
                    <a:lnTo>
                      <a:pt x="63" y="74"/>
                    </a:lnTo>
                    <a:lnTo>
                      <a:pt x="60" y="76"/>
                    </a:lnTo>
                    <a:lnTo>
                      <a:pt x="44" y="86"/>
                    </a:lnTo>
                    <a:lnTo>
                      <a:pt x="43" y="87"/>
                    </a:lnTo>
                    <a:lnTo>
                      <a:pt x="55" y="107"/>
                    </a:lnTo>
                    <a:lnTo>
                      <a:pt x="61" y="113"/>
                    </a:lnTo>
                    <a:lnTo>
                      <a:pt x="64" y="115"/>
                    </a:lnTo>
                    <a:lnTo>
                      <a:pt x="67" y="120"/>
                    </a:lnTo>
                    <a:lnTo>
                      <a:pt x="68" y="125"/>
                    </a:lnTo>
                    <a:lnTo>
                      <a:pt x="68" y="139"/>
                    </a:lnTo>
                    <a:lnTo>
                      <a:pt x="86" y="127"/>
                    </a:lnTo>
                    <a:lnTo>
                      <a:pt x="86" y="130"/>
                    </a:lnTo>
                    <a:lnTo>
                      <a:pt x="94" y="144"/>
                    </a:lnTo>
                    <a:lnTo>
                      <a:pt x="96" y="144"/>
                    </a:lnTo>
                    <a:lnTo>
                      <a:pt x="96" y="146"/>
                    </a:lnTo>
                    <a:lnTo>
                      <a:pt x="97" y="147"/>
                    </a:lnTo>
                    <a:lnTo>
                      <a:pt x="104" y="158"/>
                    </a:lnTo>
                    <a:lnTo>
                      <a:pt x="106" y="171"/>
                    </a:lnTo>
                    <a:lnTo>
                      <a:pt x="106" y="178"/>
                    </a:lnTo>
                    <a:lnTo>
                      <a:pt x="90" y="178"/>
                    </a:lnTo>
                    <a:lnTo>
                      <a:pt x="79" y="183"/>
                    </a:lnTo>
                    <a:lnTo>
                      <a:pt x="78" y="183"/>
                    </a:lnTo>
                    <a:lnTo>
                      <a:pt x="58" y="204"/>
                    </a:lnTo>
                    <a:lnTo>
                      <a:pt x="46" y="209"/>
                    </a:lnTo>
                    <a:lnTo>
                      <a:pt x="33" y="209"/>
                    </a:lnTo>
                    <a:lnTo>
                      <a:pt x="30" y="207"/>
                    </a:lnTo>
                    <a:lnTo>
                      <a:pt x="17" y="203"/>
                    </a:lnTo>
                    <a:lnTo>
                      <a:pt x="15" y="203"/>
                    </a:lnTo>
                    <a:lnTo>
                      <a:pt x="1" y="216"/>
                    </a:lnTo>
                    <a:lnTo>
                      <a:pt x="0" y="216"/>
                    </a:lnTo>
                    <a:lnTo>
                      <a:pt x="1" y="217"/>
                    </a:lnTo>
                    <a:lnTo>
                      <a:pt x="1" y="224"/>
                    </a:lnTo>
                    <a:lnTo>
                      <a:pt x="4" y="224"/>
                    </a:lnTo>
                    <a:lnTo>
                      <a:pt x="10" y="228"/>
                    </a:lnTo>
                    <a:lnTo>
                      <a:pt x="11" y="228"/>
                    </a:lnTo>
                    <a:lnTo>
                      <a:pt x="11" y="227"/>
                    </a:lnTo>
                    <a:lnTo>
                      <a:pt x="14" y="227"/>
                    </a:lnTo>
                    <a:lnTo>
                      <a:pt x="19" y="224"/>
                    </a:lnTo>
                    <a:lnTo>
                      <a:pt x="32" y="224"/>
                    </a:lnTo>
                    <a:lnTo>
                      <a:pt x="33" y="227"/>
                    </a:lnTo>
                    <a:lnTo>
                      <a:pt x="44" y="238"/>
                    </a:lnTo>
                    <a:lnTo>
                      <a:pt x="46" y="238"/>
                    </a:lnTo>
                    <a:lnTo>
                      <a:pt x="46" y="241"/>
                    </a:lnTo>
                    <a:lnTo>
                      <a:pt x="40" y="247"/>
                    </a:lnTo>
                    <a:lnTo>
                      <a:pt x="40" y="250"/>
                    </a:lnTo>
                    <a:lnTo>
                      <a:pt x="54" y="256"/>
                    </a:lnTo>
                    <a:lnTo>
                      <a:pt x="63" y="257"/>
                    </a:lnTo>
                    <a:lnTo>
                      <a:pt x="70" y="260"/>
                    </a:lnTo>
                    <a:lnTo>
                      <a:pt x="85" y="269"/>
                    </a:lnTo>
                    <a:lnTo>
                      <a:pt x="86" y="267"/>
                    </a:lnTo>
                    <a:lnTo>
                      <a:pt x="86" y="271"/>
                    </a:lnTo>
                    <a:lnTo>
                      <a:pt x="90" y="271"/>
                    </a:lnTo>
                    <a:lnTo>
                      <a:pt x="103" y="280"/>
                    </a:lnTo>
                    <a:lnTo>
                      <a:pt x="114" y="306"/>
                    </a:lnTo>
                    <a:lnTo>
                      <a:pt x="114" y="315"/>
                    </a:lnTo>
                    <a:lnTo>
                      <a:pt x="114" y="316"/>
                    </a:lnTo>
                    <a:lnTo>
                      <a:pt x="113" y="326"/>
                    </a:lnTo>
                    <a:lnTo>
                      <a:pt x="113" y="336"/>
                    </a:lnTo>
                    <a:lnTo>
                      <a:pt x="115" y="334"/>
                    </a:lnTo>
                    <a:lnTo>
                      <a:pt x="120" y="330"/>
                    </a:lnTo>
                    <a:lnTo>
                      <a:pt x="124" y="324"/>
                    </a:lnTo>
                    <a:lnTo>
                      <a:pt x="137" y="324"/>
                    </a:lnTo>
                    <a:lnTo>
                      <a:pt x="138" y="327"/>
                    </a:lnTo>
                    <a:lnTo>
                      <a:pt x="139" y="329"/>
                    </a:lnTo>
                    <a:lnTo>
                      <a:pt x="149" y="329"/>
                    </a:lnTo>
                    <a:lnTo>
                      <a:pt x="152" y="327"/>
                    </a:lnTo>
                    <a:lnTo>
                      <a:pt x="159" y="326"/>
                    </a:lnTo>
                    <a:lnTo>
                      <a:pt x="164" y="323"/>
                    </a:lnTo>
                    <a:lnTo>
                      <a:pt x="164" y="322"/>
                    </a:lnTo>
                    <a:lnTo>
                      <a:pt x="185" y="322"/>
                    </a:lnTo>
                    <a:lnTo>
                      <a:pt x="199" y="331"/>
                    </a:lnTo>
                    <a:lnTo>
                      <a:pt x="220" y="340"/>
                    </a:lnTo>
                    <a:lnTo>
                      <a:pt x="223" y="340"/>
                    </a:lnTo>
                    <a:lnTo>
                      <a:pt x="233" y="329"/>
                    </a:lnTo>
                    <a:lnTo>
                      <a:pt x="241" y="323"/>
                    </a:lnTo>
                    <a:lnTo>
                      <a:pt x="252" y="312"/>
                    </a:lnTo>
                    <a:lnTo>
                      <a:pt x="264" y="304"/>
                    </a:lnTo>
                    <a:lnTo>
                      <a:pt x="268" y="305"/>
                    </a:lnTo>
                    <a:lnTo>
                      <a:pt x="273" y="312"/>
                    </a:lnTo>
                    <a:lnTo>
                      <a:pt x="282" y="315"/>
                    </a:lnTo>
                    <a:lnTo>
                      <a:pt x="293" y="313"/>
                    </a:lnTo>
                    <a:lnTo>
                      <a:pt x="303" y="316"/>
                    </a:lnTo>
                    <a:lnTo>
                      <a:pt x="304" y="317"/>
                    </a:lnTo>
                    <a:lnTo>
                      <a:pt x="307" y="319"/>
                    </a:lnTo>
                    <a:lnTo>
                      <a:pt x="308" y="319"/>
                    </a:lnTo>
                    <a:lnTo>
                      <a:pt x="308" y="322"/>
                    </a:lnTo>
                    <a:lnTo>
                      <a:pt x="305" y="331"/>
                    </a:lnTo>
                    <a:lnTo>
                      <a:pt x="307" y="343"/>
                    </a:lnTo>
                    <a:lnTo>
                      <a:pt x="307" y="347"/>
                    </a:lnTo>
                    <a:lnTo>
                      <a:pt x="304" y="347"/>
                    </a:lnTo>
                    <a:lnTo>
                      <a:pt x="304" y="350"/>
                    </a:lnTo>
                    <a:lnTo>
                      <a:pt x="332" y="352"/>
                    </a:lnTo>
                    <a:lnTo>
                      <a:pt x="335" y="352"/>
                    </a:lnTo>
                    <a:lnTo>
                      <a:pt x="338" y="351"/>
                    </a:lnTo>
                    <a:lnTo>
                      <a:pt x="339" y="350"/>
                    </a:lnTo>
                    <a:lnTo>
                      <a:pt x="339" y="348"/>
                    </a:lnTo>
                    <a:lnTo>
                      <a:pt x="336" y="345"/>
                    </a:lnTo>
                    <a:lnTo>
                      <a:pt x="336" y="344"/>
                    </a:lnTo>
                    <a:lnTo>
                      <a:pt x="338" y="344"/>
                    </a:lnTo>
                    <a:lnTo>
                      <a:pt x="338" y="343"/>
                    </a:lnTo>
                    <a:lnTo>
                      <a:pt x="350" y="331"/>
                    </a:lnTo>
                    <a:lnTo>
                      <a:pt x="356" y="329"/>
                    </a:lnTo>
                    <a:lnTo>
                      <a:pt x="361" y="327"/>
                    </a:lnTo>
                    <a:lnTo>
                      <a:pt x="361" y="323"/>
                    </a:lnTo>
                    <a:lnTo>
                      <a:pt x="349" y="316"/>
                    </a:lnTo>
                    <a:lnTo>
                      <a:pt x="346" y="313"/>
                    </a:lnTo>
                    <a:lnTo>
                      <a:pt x="346" y="312"/>
                    </a:lnTo>
                    <a:lnTo>
                      <a:pt x="345" y="309"/>
                    </a:lnTo>
                    <a:lnTo>
                      <a:pt x="353" y="304"/>
                    </a:lnTo>
                    <a:lnTo>
                      <a:pt x="356" y="304"/>
                    </a:lnTo>
                    <a:lnTo>
                      <a:pt x="357" y="299"/>
                    </a:lnTo>
                    <a:lnTo>
                      <a:pt x="358" y="299"/>
                    </a:lnTo>
                    <a:lnTo>
                      <a:pt x="360" y="298"/>
                    </a:lnTo>
                    <a:lnTo>
                      <a:pt x="364" y="297"/>
                    </a:lnTo>
                    <a:lnTo>
                      <a:pt x="368" y="297"/>
                    </a:lnTo>
                    <a:lnTo>
                      <a:pt x="370" y="295"/>
                    </a:lnTo>
                    <a:lnTo>
                      <a:pt x="368" y="295"/>
                    </a:lnTo>
                    <a:lnTo>
                      <a:pt x="357" y="288"/>
                    </a:lnTo>
                    <a:lnTo>
                      <a:pt x="350" y="287"/>
                    </a:lnTo>
                    <a:lnTo>
                      <a:pt x="349" y="285"/>
                    </a:lnTo>
                    <a:lnTo>
                      <a:pt x="346" y="285"/>
                    </a:lnTo>
                    <a:lnTo>
                      <a:pt x="345" y="287"/>
                    </a:lnTo>
                    <a:lnTo>
                      <a:pt x="342" y="287"/>
                    </a:lnTo>
                    <a:lnTo>
                      <a:pt x="331" y="291"/>
                    </a:lnTo>
                    <a:lnTo>
                      <a:pt x="321" y="290"/>
                    </a:lnTo>
                    <a:lnTo>
                      <a:pt x="319" y="290"/>
                    </a:lnTo>
                    <a:lnTo>
                      <a:pt x="315" y="287"/>
                    </a:lnTo>
                    <a:lnTo>
                      <a:pt x="314" y="285"/>
                    </a:lnTo>
                    <a:lnTo>
                      <a:pt x="310" y="283"/>
                    </a:lnTo>
                    <a:lnTo>
                      <a:pt x="308" y="281"/>
                    </a:lnTo>
                    <a:lnTo>
                      <a:pt x="311" y="281"/>
                    </a:lnTo>
                    <a:lnTo>
                      <a:pt x="315" y="280"/>
                    </a:lnTo>
                    <a:lnTo>
                      <a:pt x="324" y="276"/>
                    </a:lnTo>
                    <a:lnTo>
                      <a:pt x="328" y="271"/>
                    </a:lnTo>
                    <a:lnTo>
                      <a:pt x="335" y="267"/>
                    </a:lnTo>
                    <a:lnTo>
                      <a:pt x="335" y="256"/>
                    </a:lnTo>
                    <a:lnTo>
                      <a:pt x="332" y="250"/>
                    </a:lnTo>
                    <a:lnTo>
                      <a:pt x="331" y="250"/>
                    </a:lnTo>
                    <a:lnTo>
                      <a:pt x="331" y="245"/>
                    </a:lnTo>
                    <a:lnTo>
                      <a:pt x="329" y="243"/>
                    </a:lnTo>
                    <a:lnTo>
                      <a:pt x="328" y="243"/>
                    </a:lnTo>
                    <a:lnTo>
                      <a:pt x="329" y="238"/>
                    </a:lnTo>
                    <a:lnTo>
                      <a:pt x="329" y="237"/>
                    </a:lnTo>
                    <a:lnTo>
                      <a:pt x="331" y="237"/>
                    </a:lnTo>
                    <a:lnTo>
                      <a:pt x="340" y="227"/>
                    </a:lnTo>
                    <a:lnTo>
                      <a:pt x="340" y="225"/>
                    </a:lnTo>
                    <a:lnTo>
                      <a:pt x="342" y="225"/>
                    </a:lnTo>
                    <a:lnTo>
                      <a:pt x="357" y="214"/>
                    </a:lnTo>
                    <a:lnTo>
                      <a:pt x="360" y="210"/>
                    </a:lnTo>
                    <a:lnTo>
                      <a:pt x="367" y="204"/>
                    </a:lnTo>
                    <a:lnTo>
                      <a:pt x="368" y="203"/>
                    </a:lnTo>
                    <a:lnTo>
                      <a:pt x="371" y="202"/>
                    </a:lnTo>
                    <a:lnTo>
                      <a:pt x="377" y="202"/>
                    </a:lnTo>
                    <a:lnTo>
                      <a:pt x="382" y="203"/>
                    </a:lnTo>
                    <a:lnTo>
                      <a:pt x="388" y="203"/>
                    </a:lnTo>
                    <a:lnTo>
                      <a:pt x="389" y="202"/>
                    </a:lnTo>
                    <a:lnTo>
                      <a:pt x="389" y="200"/>
                    </a:lnTo>
                    <a:lnTo>
                      <a:pt x="386" y="200"/>
                    </a:lnTo>
                    <a:lnTo>
                      <a:pt x="371" y="197"/>
                    </a:lnTo>
                    <a:lnTo>
                      <a:pt x="370" y="197"/>
                    </a:lnTo>
                    <a:lnTo>
                      <a:pt x="365" y="195"/>
                    </a:lnTo>
                    <a:lnTo>
                      <a:pt x="367" y="193"/>
                    </a:lnTo>
                    <a:lnTo>
                      <a:pt x="367" y="189"/>
                    </a:lnTo>
                    <a:lnTo>
                      <a:pt x="370" y="182"/>
                    </a:lnTo>
                    <a:lnTo>
                      <a:pt x="392" y="170"/>
                    </a:lnTo>
                    <a:lnTo>
                      <a:pt x="395" y="167"/>
                    </a:lnTo>
                    <a:lnTo>
                      <a:pt x="399" y="165"/>
                    </a:lnTo>
                    <a:lnTo>
                      <a:pt x="388" y="150"/>
                    </a:lnTo>
                    <a:lnTo>
                      <a:pt x="384" y="146"/>
                    </a:lnTo>
                    <a:lnTo>
                      <a:pt x="384" y="140"/>
                    </a:lnTo>
                    <a:lnTo>
                      <a:pt x="385" y="137"/>
                    </a:lnTo>
                    <a:lnTo>
                      <a:pt x="398" y="126"/>
                    </a:lnTo>
                    <a:lnTo>
                      <a:pt x="405" y="116"/>
                    </a:lnTo>
                    <a:lnTo>
                      <a:pt x="407" y="113"/>
                    </a:lnTo>
                    <a:lnTo>
                      <a:pt x="413" y="111"/>
                    </a:lnTo>
                    <a:lnTo>
                      <a:pt x="417" y="111"/>
                    </a:lnTo>
                    <a:lnTo>
                      <a:pt x="417" y="104"/>
                    </a:lnTo>
                    <a:lnTo>
                      <a:pt x="398" y="98"/>
                    </a:lnTo>
                    <a:lnTo>
                      <a:pt x="386" y="97"/>
                    </a:lnTo>
                    <a:lnTo>
                      <a:pt x="385" y="97"/>
                    </a:lnTo>
                    <a:lnTo>
                      <a:pt x="386" y="96"/>
                    </a:lnTo>
                    <a:lnTo>
                      <a:pt x="402" y="89"/>
                    </a:lnTo>
                    <a:lnTo>
                      <a:pt x="410" y="79"/>
                    </a:lnTo>
                    <a:lnTo>
                      <a:pt x="423" y="69"/>
                    </a:lnTo>
                    <a:lnTo>
                      <a:pt x="423" y="67"/>
                    </a:lnTo>
                    <a:lnTo>
                      <a:pt x="451" y="55"/>
                    </a:lnTo>
                    <a:lnTo>
                      <a:pt x="455" y="55"/>
                    </a:lnTo>
                    <a:lnTo>
                      <a:pt x="455" y="48"/>
                    </a:lnTo>
                    <a:lnTo>
                      <a:pt x="453" y="48"/>
                    </a:lnTo>
                    <a:lnTo>
                      <a:pt x="448" y="37"/>
                    </a:lnTo>
                    <a:lnTo>
                      <a:pt x="442" y="31"/>
                    </a:lnTo>
                    <a:lnTo>
                      <a:pt x="438" y="31"/>
                    </a:lnTo>
                    <a:lnTo>
                      <a:pt x="435" y="33"/>
                    </a:lnTo>
                    <a:lnTo>
                      <a:pt x="431" y="34"/>
                    </a:lnTo>
                    <a:lnTo>
                      <a:pt x="430" y="36"/>
                    </a:lnTo>
                    <a:lnTo>
                      <a:pt x="392" y="60"/>
                    </a:lnTo>
                    <a:lnTo>
                      <a:pt x="388" y="62"/>
                    </a:lnTo>
                    <a:lnTo>
                      <a:pt x="374" y="65"/>
                    </a:lnTo>
                    <a:lnTo>
                      <a:pt x="367" y="65"/>
                    </a:lnTo>
                    <a:lnTo>
                      <a:pt x="361" y="62"/>
                    </a:lnTo>
                    <a:lnTo>
                      <a:pt x="361" y="60"/>
                    </a:lnTo>
                    <a:lnTo>
                      <a:pt x="356" y="51"/>
                    </a:lnTo>
                    <a:lnTo>
                      <a:pt x="356" y="49"/>
                    </a:lnTo>
                    <a:lnTo>
                      <a:pt x="352" y="51"/>
                    </a:lnTo>
                    <a:lnTo>
                      <a:pt x="346" y="52"/>
                    </a:lnTo>
                    <a:lnTo>
                      <a:pt x="343" y="55"/>
                    </a:lnTo>
                    <a:lnTo>
                      <a:pt x="338" y="62"/>
                    </a:lnTo>
                    <a:lnTo>
                      <a:pt x="325" y="70"/>
                    </a:lnTo>
                    <a:lnTo>
                      <a:pt x="325" y="69"/>
                    </a:lnTo>
                    <a:lnTo>
                      <a:pt x="318" y="56"/>
                    </a:lnTo>
                    <a:lnTo>
                      <a:pt x="318" y="44"/>
                    </a:lnTo>
                    <a:lnTo>
                      <a:pt x="317" y="44"/>
                    </a:lnTo>
                    <a:lnTo>
                      <a:pt x="308" y="40"/>
                    </a:lnTo>
                    <a:lnTo>
                      <a:pt x="308" y="41"/>
                    </a:lnTo>
                    <a:lnTo>
                      <a:pt x="303" y="37"/>
                    </a:lnTo>
                    <a:lnTo>
                      <a:pt x="296" y="45"/>
                    </a:lnTo>
                    <a:lnTo>
                      <a:pt x="294" y="45"/>
                    </a:lnTo>
                    <a:lnTo>
                      <a:pt x="280" y="46"/>
                    </a:lnTo>
                    <a:lnTo>
                      <a:pt x="271" y="44"/>
                    </a:lnTo>
                    <a:lnTo>
                      <a:pt x="268" y="37"/>
                    </a:lnTo>
                    <a:lnTo>
                      <a:pt x="259" y="29"/>
                    </a:lnTo>
                    <a:lnTo>
                      <a:pt x="255" y="23"/>
                    </a:lnTo>
                    <a:lnTo>
                      <a:pt x="250" y="17"/>
                    </a:lnTo>
                    <a:lnTo>
                      <a:pt x="250" y="12"/>
                    </a:lnTo>
                    <a:lnTo>
                      <a:pt x="247" y="6"/>
                    </a:lnTo>
                    <a:lnTo>
                      <a:pt x="241" y="0"/>
                    </a:lnTo>
                    <a:lnTo>
                      <a:pt x="238" y="2"/>
                    </a:lnTo>
                    <a:lnTo>
                      <a:pt x="237" y="2"/>
                    </a:lnTo>
                    <a:lnTo>
                      <a:pt x="231" y="5"/>
                    </a:lnTo>
                    <a:lnTo>
                      <a:pt x="230" y="5"/>
                    </a:lnTo>
                    <a:lnTo>
                      <a:pt x="230" y="6"/>
                    </a:lnTo>
                    <a:lnTo>
                      <a:pt x="228" y="7"/>
                    </a:lnTo>
                    <a:lnTo>
                      <a:pt x="228" y="19"/>
                    </a:lnTo>
                    <a:lnTo>
                      <a:pt x="230" y="19"/>
                    </a:lnTo>
                    <a:lnTo>
                      <a:pt x="231" y="22"/>
                    </a:lnTo>
                    <a:lnTo>
                      <a:pt x="231" y="23"/>
                    </a:lnTo>
                    <a:lnTo>
                      <a:pt x="233" y="26"/>
                    </a:lnTo>
                    <a:lnTo>
                      <a:pt x="233" y="30"/>
                    </a:lnTo>
                    <a:lnTo>
                      <a:pt x="227" y="41"/>
                    </a:lnTo>
                    <a:lnTo>
                      <a:pt x="218" y="49"/>
                    </a:lnTo>
                    <a:lnTo>
                      <a:pt x="216" y="53"/>
                    </a:lnTo>
                    <a:lnTo>
                      <a:pt x="216" y="56"/>
                    </a:lnTo>
                    <a:lnTo>
                      <a:pt x="213" y="56"/>
                    </a:lnTo>
                    <a:lnTo>
                      <a:pt x="208" y="59"/>
                    </a:lnTo>
                    <a:lnTo>
                      <a:pt x="205" y="62"/>
                    </a:lnTo>
                    <a:lnTo>
                      <a:pt x="199" y="70"/>
                    </a:lnTo>
                    <a:lnTo>
                      <a:pt x="201" y="72"/>
                    </a:lnTo>
                    <a:lnTo>
                      <a:pt x="202" y="72"/>
                    </a:lnTo>
                    <a:lnTo>
                      <a:pt x="206" y="84"/>
                    </a:lnTo>
                    <a:lnTo>
                      <a:pt x="205" y="94"/>
                    </a:lnTo>
                    <a:lnTo>
                      <a:pt x="204" y="94"/>
                    </a:lnTo>
                    <a:lnTo>
                      <a:pt x="204" y="96"/>
                    </a:lnTo>
                    <a:lnTo>
                      <a:pt x="202" y="96"/>
                    </a:lnTo>
                    <a:lnTo>
                      <a:pt x="199" y="100"/>
                    </a:lnTo>
                    <a:lnTo>
                      <a:pt x="199" y="101"/>
                    </a:lnTo>
                    <a:lnTo>
                      <a:pt x="201" y="101"/>
                    </a:lnTo>
                    <a:lnTo>
                      <a:pt x="204" y="100"/>
                    </a:lnTo>
                    <a:lnTo>
                      <a:pt x="205" y="100"/>
                    </a:lnTo>
                    <a:lnTo>
                      <a:pt x="205" y="101"/>
                    </a:lnTo>
                    <a:lnTo>
                      <a:pt x="206" y="103"/>
                    </a:lnTo>
                    <a:lnTo>
                      <a:pt x="206" y="104"/>
                    </a:lnTo>
                    <a:lnTo>
                      <a:pt x="204" y="107"/>
                    </a:lnTo>
                    <a:lnTo>
                      <a:pt x="204" y="109"/>
                    </a:lnTo>
                    <a:lnTo>
                      <a:pt x="194" y="109"/>
                    </a:lnTo>
                    <a:lnTo>
                      <a:pt x="192" y="107"/>
                    </a:lnTo>
                    <a:lnTo>
                      <a:pt x="183" y="107"/>
                    </a:lnTo>
                    <a:lnTo>
                      <a:pt x="178" y="109"/>
                    </a:lnTo>
                    <a:lnTo>
                      <a:pt x="177" y="109"/>
                    </a:lnTo>
                    <a:lnTo>
                      <a:pt x="174" y="101"/>
                    </a:lnTo>
                    <a:lnTo>
                      <a:pt x="173" y="101"/>
                    </a:lnTo>
                    <a:lnTo>
                      <a:pt x="173" y="100"/>
                    </a:lnTo>
                    <a:lnTo>
                      <a:pt x="163" y="103"/>
                    </a:lnTo>
                    <a:lnTo>
                      <a:pt x="159" y="105"/>
                    </a:lnTo>
                    <a:lnTo>
                      <a:pt x="152" y="105"/>
                    </a:lnTo>
                    <a:lnTo>
                      <a:pt x="135" y="116"/>
                    </a:lnTo>
                    <a:lnTo>
                      <a:pt x="123" y="119"/>
                    </a:lnTo>
                    <a:lnTo>
                      <a:pt x="121" y="120"/>
                    </a:lnTo>
                    <a:lnTo>
                      <a:pt x="114" y="122"/>
                    </a:lnTo>
                    <a:lnTo>
                      <a:pt x="113" y="123"/>
                    </a:lnTo>
                    <a:lnTo>
                      <a:pt x="111" y="119"/>
                    </a:lnTo>
                    <a:lnTo>
                      <a:pt x="113" y="118"/>
                    </a:lnTo>
                    <a:lnTo>
                      <a:pt x="113" y="115"/>
                    </a:lnTo>
                    <a:lnTo>
                      <a:pt x="114" y="112"/>
                    </a:lnTo>
                    <a:lnTo>
                      <a:pt x="114" y="109"/>
                    </a:lnTo>
                    <a:lnTo>
                      <a:pt x="117" y="91"/>
                    </a:lnTo>
                    <a:lnTo>
                      <a:pt x="114" y="82"/>
                    </a:lnTo>
                    <a:lnTo>
                      <a:pt x="107" y="70"/>
                    </a:lnTo>
                    <a:lnTo>
                      <a:pt x="106" y="70"/>
                    </a:lnTo>
                    <a:lnTo>
                      <a:pt x="106" y="69"/>
                    </a:lnTo>
                    <a:lnTo>
                      <a:pt x="100" y="70"/>
                    </a:lnTo>
                    <a:lnTo>
                      <a:pt x="94" y="70"/>
                    </a:lnTo>
                    <a:lnTo>
                      <a:pt x="79" y="69"/>
                    </a:lnTo>
                    <a:lnTo>
                      <a:pt x="71" y="66"/>
                    </a:lnTo>
                    <a:lnTo>
                      <a:pt x="70" y="66"/>
                    </a:lnTo>
                    <a:lnTo>
                      <a:pt x="70" y="6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65" name="Freeform 293">
                <a:extLst>
                  <a:ext uri="{FF2B5EF4-FFF2-40B4-BE49-F238E27FC236}">
                    <a16:creationId xmlns:a16="http://schemas.microsoft.com/office/drawing/2014/main" id="{25E17892-285B-2D47-6058-05BECFFD31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4" y="988"/>
                <a:ext cx="117" cy="106"/>
              </a:xfrm>
              <a:custGeom>
                <a:avLst/>
                <a:gdLst>
                  <a:gd name="T0" fmla="*/ 155 w 465"/>
                  <a:gd name="T1" fmla="*/ 33 h 424"/>
                  <a:gd name="T2" fmla="*/ 154 w 465"/>
                  <a:gd name="T3" fmla="*/ 57 h 424"/>
                  <a:gd name="T4" fmla="*/ 147 w 465"/>
                  <a:gd name="T5" fmla="*/ 86 h 424"/>
                  <a:gd name="T6" fmla="*/ 80 w 465"/>
                  <a:gd name="T7" fmla="*/ 118 h 424"/>
                  <a:gd name="T8" fmla="*/ 49 w 465"/>
                  <a:gd name="T9" fmla="*/ 134 h 424"/>
                  <a:gd name="T10" fmla="*/ 39 w 465"/>
                  <a:gd name="T11" fmla="*/ 142 h 424"/>
                  <a:gd name="T12" fmla="*/ 31 w 465"/>
                  <a:gd name="T13" fmla="*/ 160 h 424"/>
                  <a:gd name="T14" fmla="*/ 20 w 465"/>
                  <a:gd name="T15" fmla="*/ 201 h 424"/>
                  <a:gd name="T16" fmla="*/ 0 w 465"/>
                  <a:gd name="T17" fmla="*/ 220 h 424"/>
                  <a:gd name="T18" fmla="*/ 36 w 465"/>
                  <a:gd name="T19" fmla="*/ 265 h 424"/>
                  <a:gd name="T20" fmla="*/ 53 w 465"/>
                  <a:gd name="T21" fmla="*/ 281 h 424"/>
                  <a:gd name="T22" fmla="*/ 36 w 465"/>
                  <a:gd name="T23" fmla="*/ 300 h 424"/>
                  <a:gd name="T24" fmla="*/ 17 w 465"/>
                  <a:gd name="T25" fmla="*/ 327 h 424"/>
                  <a:gd name="T26" fmla="*/ 27 w 465"/>
                  <a:gd name="T27" fmla="*/ 332 h 424"/>
                  <a:gd name="T28" fmla="*/ 61 w 465"/>
                  <a:gd name="T29" fmla="*/ 348 h 424"/>
                  <a:gd name="T30" fmla="*/ 80 w 465"/>
                  <a:gd name="T31" fmla="*/ 356 h 424"/>
                  <a:gd name="T32" fmla="*/ 99 w 465"/>
                  <a:gd name="T33" fmla="*/ 368 h 424"/>
                  <a:gd name="T34" fmla="*/ 119 w 465"/>
                  <a:gd name="T35" fmla="*/ 402 h 424"/>
                  <a:gd name="T36" fmla="*/ 130 w 465"/>
                  <a:gd name="T37" fmla="*/ 424 h 424"/>
                  <a:gd name="T38" fmla="*/ 169 w 465"/>
                  <a:gd name="T39" fmla="*/ 399 h 424"/>
                  <a:gd name="T40" fmla="*/ 172 w 465"/>
                  <a:gd name="T41" fmla="*/ 377 h 424"/>
                  <a:gd name="T42" fmla="*/ 152 w 465"/>
                  <a:gd name="T43" fmla="*/ 364 h 424"/>
                  <a:gd name="T44" fmla="*/ 155 w 465"/>
                  <a:gd name="T45" fmla="*/ 343 h 424"/>
                  <a:gd name="T46" fmla="*/ 191 w 465"/>
                  <a:gd name="T47" fmla="*/ 345 h 424"/>
                  <a:gd name="T48" fmla="*/ 191 w 465"/>
                  <a:gd name="T49" fmla="*/ 329 h 424"/>
                  <a:gd name="T50" fmla="*/ 224 w 465"/>
                  <a:gd name="T51" fmla="*/ 342 h 424"/>
                  <a:gd name="T52" fmla="*/ 237 w 465"/>
                  <a:gd name="T53" fmla="*/ 356 h 424"/>
                  <a:gd name="T54" fmla="*/ 251 w 465"/>
                  <a:gd name="T55" fmla="*/ 371 h 424"/>
                  <a:gd name="T56" fmla="*/ 268 w 465"/>
                  <a:gd name="T57" fmla="*/ 364 h 424"/>
                  <a:gd name="T58" fmla="*/ 282 w 465"/>
                  <a:gd name="T59" fmla="*/ 365 h 424"/>
                  <a:gd name="T60" fmla="*/ 318 w 465"/>
                  <a:gd name="T61" fmla="*/ 351 h 424"/>
                  <a:gd name="T62" fmla="*/ 314 w 465"/>
                  <a:gd name="T63" fmla="*/ 341 h 424"/>
                  <a:gd name="T64" fmla="*/ 304 w 465"/>
                  <a:gd name="T65" fmla="*/ 320 h 424"/>
                  <a:gd name="T66" fmla="*/ 337 w 465"/>
                  <a:gd name="T67" fmla="*/ 315 h 424"/>
                  <a:gd name="T68" fmla="*/ 366 w 465"/>
                  <a:gd name="T69" fmla="*/ 303 h 424"/>
                  <a:gd name="T70" fmla="*/ 382 w 465"/>
                  <a:gd name="T71" fmla="*/ 303 h 424"/>
                  <a:gd name="T72" fmla="*/ 389 w 465"/>
                  <a:gd name="T73" fmla="*/ 291 h 424"/>
                  <a:gd name="T74" fmla="*/ 418 w 465"/>
                  <a:gd name="T75" fmla="*/ 301 h 424"/>
                  <a:gd name="T76" fmla="*/ 461 w 465"/>
                  <a:gd name="T77" fmla="*/ 274 h 424"/>
                  <a:gd name="T78" fmla="*/ 442 w 465"/>
                  <a:gd name="T79" fmla="*/ 240 h 424"/>
                  <a:gd name="T80" fmla="*/ 415 w 465"/>
                  <a:gd name="T81" fmla="*/ 234 h 424"/>
                  <a:gd name="T82" fmla="*/ 388 w 465"/>
                  <a:gd name="T83" fmla="*/ 227 h 424"/>
                  <a:gd name="T84" fmla="*/ 388 w 465"/>
                  <a:gd name="T85" fmla="*/ 195 h 424"/>
                  <a:gd name="T86" fmla="*/ 419 w 465"/>
                  <a:gd name="T87" fmla="*/ 159 h 424"/>
                  <a:gd name="T88" fmla="*/ 444 w 465"/>
                  <a:gd name="T89" fmla="*/ 137 h 424"/>
                  <a:gd name="T90" fmla="*/ 426 w 465"/>
                  <a:gd name="T91" fmla="*/ 120 h 424"/>
                  <a:gd name="T92" fmla="*/ 413 w 465"/>
                  <a:gd name="T93" fmla="*/ 93 h 424"/>
                  <a:gd name="T94" fmla="*/ 415 w 465"/>
                  <a:gd name="T95" fmla="*/ 43 h 424"/>
                  <a:gd name="T96" fmla="*/ 440 w 465"/>
                  <a:gd name="T97" fmla="*/ 4 h 424"/>
                  <a:gd name="T98" fmla="*/ 389 w 465"/>
                  <a:gd name="T99" fmla="*/ 3 h 424"/>
                  <a:gd name="T100" fmla="*/ 382 w 465"/>
                  <a:gd name="T101" fmla="*/ 8 h 424"/>
                  <a:gd name="T102" fmla="*/ 339 w 465"/>
                  <a:gd name="T103" fmla="*/ 30 h 424"/>
                  <a:gd name="T104" fmla="*/ 304 w 465"/>
                  <a:gd name="T105" fmla="*/ 28 h 424"/>
                  <a:gd name="T106" fmla="*/ 253 w 465"/>
                  <a:gd name="T107" fmla="*/ 51 h 424"/>
                  <a:gd name="T108" fmla="*/ 248 w 465"/>
                  <a:gd name="T109" fmla="*/ 28 h 424"/>
                  <a:gd name="T110" fmla="*/ 222 w 465"/>
                  <a:gd name="T111" fmla="*/ 3 h 424"/>
                  <a:gd name="T112" fmla="*/ 186 w 465"/>
                  <a:gd name="T113" fmla="*/ 11 h 4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465" h="424">
                    <a:moveTo>
                      <a:pt x="166" y="11"/>
                    </a:moveTo>
                    <a:lnTo>
                      <a:pt x="166" y="14"/>
                    </a:lnTo>
                    <a:lnTo>
                      <a:pt x="164" y="22"/>
                    </a:lnTo>
                    <a:lnTo>
                      <a:pt x="159" y="29"/>
                    </a:lnTo>
                    <a:lnTo>
                      <a:pt x="155" y="33"/>
                    </a:lnTo>
                    <a:lnTo>
                      <a:pt x="155" y="35"/>
                    </a:lnTo>
                    <a:lnTo>
                      <a:pt x="152" y="43"/>
                    </a:lnTo>
                    <a:lnTo>
                      <a:pt x="152" y="54"/>
                    </a:lnTo>
                    <a:lnTo>
                      <a:pt x="154" y="56"/>
                    </a:lnTo>
                    <a:lnTo>
                      <a:pt x="154" y="57"/>
                    </a:lnTo>
                    <a:lnTo>
                      <a:pt x="158" y="61"/>
                    </a:lnTo>
                    <a:lnTo>
                      <a:pt x="158" y="64"/>
                    </a:lnTo>
                    <a:lnTo>
                      <a:pt x="159" y="72"/>
                    </a:lnTo>
                    <a:lnTo>
                      <a:pt x="159" y="74"/>
                    </a:lnTo>
                    <a:lnTo>
                      <a:pt x="147" y="86"/>
                    </a:lnTo>
                    <a:lnTo>
                      <a:pt x="134" y="90"/>
                    </a:lnTo>
                    <a:lnTo>
                      <a:pt x="133" y="90"/>
                    </a:lnTo>
                    <a:lnTo>
                      <a:pt x="126" y="93"/>
                    </a:lnTo>
                    <a:lnTo>
                      <a:pt x="106" y="99"/>
                    </a:lnTo>
                    <a:lnTo>
                      <a:pt x="80" y="118"/>
                    </a:lnTo>
                    <a:lnTo>
                      <a:pt x="78" y="118"/>
                    </a:lnTo>
                    <a:lnTo>
                      <a:pt x="68" y="124"/>
                    </a:lnTo>
                    <a:lnTo>
                      <a:pt x="64" y="131"/>
                    </a:lnTo>
                    <a:lnTo>
                      <a:pt x="52" y="134"/>
                    </a:lnTo>
                    <a:lnTo>
                      <a:pt x="49" y="134"/>
                    </a:lnTo>
                    <a:lnTo>
                      <a:pt x="43" y="132"/>
                    </a:lnTo>
                    <a:lnTo>
                      <a:pt x="40" y="132"/>
                    </a:lnTo>
                    <a:lnTo>
                      <a:pt x="40" y="140"/>
                    </a:lnTo>
                    <a:lnTo>
                      <a:pt x="39" y="141"/>
                    </a:lnTo>
                    <a:lnTo>
                      <a:pt x="39" y="142"/>
                    </a:lnTo>
                    <a:lnTo>
                      <a:pt x="35" y="145"/>
                    </a:lnTo>
                    <a:lnTo>
                      <a:pt x="34" y="145"/>
                    </a:lnTo>
                    <a:lnTo>
                      <a:pt x="28" y="148"/>
                    </a:lnTo>
                    <a:lnTo>
                      <a:pt x="28" y="149"/>
                    </a:lnTo>
                    <a:lnTo>
                      <a:pt x="31" y="160"/>
                    </a:lnTo>
                    <a:lnTo>
                      <a:pt x="35" y="169"/>
                    </a:lnTo>
                    <a:lnTo>
                      <a:pt x="35" y="173"/>
                    </a:lnTo>
                    <a:lnTo>
                      <a:pt x="24" y="188"/>
                    </a:lnTo>
                    <a:lnTo>
                      <a:pt x="20" y="198"/>
                    </a:lnTo>
                    <a:lnTo>
                      <a:pt x="20" y="201"/>
                    </a:lnTo>
                    <a:lnTo>
                      <a:pt x="17" y="202"/>
                    </a:lnTo>
                    <a:lnTo>
                      <a:pt x="8" y="214"/>
                    </a:lnTo>
                    <a:lnTo>
                      <a:pt x="3" y="219"/>
                    </a:lnTo>
                    <a:lnTo>
                      <a:pt x="1" y="220"/>
                    </a:lnTo>
                    <a:lnTo>
                      <a:pt x="0" y="220"/>
                    </a:lnTo>
                    <a:lnTo>
                      <a:pt x="13" y="230"/>
                    </a:lnTo>
                    <a:lnTo>
                      <a:pt x="17" y="236"/>
                    </a:lnTo>
                    <a:lnTo>
                      <a:pt x="24" y="251"/>
                    </a:lnTo>
                    <a:lnTo>
                      <a:pt x="29" y="258"/>
                    </a:lnTo>
                    <a:lnTo>
                      <a:pt x="36" y="265"/>
                    </a:lnTo>
                    <a:lnTo>
                      <a:pt x="36" y="267"/>
                    </a:lnTo>
                    <a:lnTo>
                      <a:pt x="42" y="269"/>
                    </a:lnTo>
                    <a:lnTo>
                      <a:pt x="49" y="276"/>
                    </a:lnTo>
                    <a:lnTo>
                      <a:pt x="50" y="276"/>
                    </a:lnTo>
                    <a:lnTo>
                      <a:pt x="53" y="281"/>
                    </a:lnTo>
                    <a:lnTo>
                      <a:pt x="57" y="286"/>
                    </a:lnTo>
                    <a:lnTo>
                      <a:pt x="56" y="287"/>
                    </a:lnTo>
                    <a:lnTo>
                      <a:pt x="49" y="290"/>
                    </a:lnTo>
                    <a:lnTo>
                      <a:pt x="36" y="298"/>
                    </a:lnTo>
                    <a:lnTo>
                      <a:pt x="36" y="300"/>
                    </a:lnTo>
                    <a:lnTo>
                      <a:pt x="34" y="311"/>
                    </a:lnTo>
                    <a:lnTo>
                      <a:pt x="29" y="313"/>
                    </a:lnTo>
                    <a:lnTo>
                      <a:pt x="25" y="315"/>
                    </a:lnTo>
                    <a:lnTo>
                      <a:pt x="17" y="324"/>
                    </a:lnTo>
                    <a:lnTo>
                      <a:pt x="17" y="327"/>
                    </a:lnTo>
                    <a:lnTo>
                      <a:pt x="25" y="328"/>
                    </a:lnTo>
                    <a:lnTo>
                      <a:pt x="28" y="328"/>
                    </a:lnTo>
                    <a:lnTo>
                      <a:pt x="28" y="329"/>
                    </a:lnTo>
                    <a:lnTo>
                      <a:pt x="27" y="331"/>
                    </a:lnTo>
                    <a:lnTo>
                      <a:pt x="27" y="332"/>
                    </a:lnTo>
                    <a:lnTo>
                      <a:pt x="34" y="339"/>
                    </a:lnTo>
                    <a:lnTo>
                      <a:pt x="36" y="339"/>
                    </a:lnTo>
                    <a:lnTo>
                      <a:pt x="42" y="338"/>
                    </a:lnTo>
                    <a:lnTo>
                      <a:pt x="57" y="343"/>
                    </a:lnTo>
                    <a:lnTo>
                      <a:pt x="61" y="348"/>
                    </a:lnTo>
                    <a:lnTo>
                      <a:pt x="64" y="354"/>
                    </a:lnTo>
                    <a:lnTo>
                      <a:pt x="64" y="357"/>
                    </a:lnTo>
                    <a:lnTo>
                      <a:pt x="74" y="354"/>
                    </a:lnTo>
                    <a:lnTo>
                      <a:pt x="77" y="356"/>
                    </a:lnTo>
                    <a:lnTo>
                      <a:pt x="80" y="356"/>
                    </a:lnTo>
                    <a:lnTo>
                      <a:pt x="92" y="363"/>
                    </a:lnTo>
                    <a:lnTo>
                      <a:pt x="92" y="365"/>
                    </a:lnTo>
                    <a:lnTo>
                      <a:pt x="94" y="368"/>
                    </a:lnTo>
                    <a:lnTo>
                      <a:pt x="96" y="368"/>
                    </a:lnTo>
                    <a:lnTo>
                      <a:pt x="99" y="368"/>
                    </a:lnTo>
                    <a:lnTo>
                      <a:pt x="101" y="374"/>
                    </a:lnTo>
                    <a:lnTo>
                      <a:pt x="101" y="375"/>
                    </a:lnTo>
                    <a:lnTo>
                      <a:pt x="102" y="388"/>
                    </a:lnTo>
                    <a:lnTo>
                      <a:pt x="113" y="402"/>
                    </a:lnTo>
                    <a:lnTo>
                      <a:pt x="119" y="402"/>
                    </a:lnTo>
                    <a:lnTo>
                      <a:pt x="123" y="408"/>
                    </a:lnTo>
                    <a:lnTo>
                      <a:pt x="123" y="415"/>
                    </a:lnTo>
                    <a:lnTo>
                      <a:pt x="124" y="423"/>
                    </a:lnTo>
                    <a:lnTo>
                      <a:pt x="128" y="424"/>
                    </a:lnTo>
                    <a:lnTo>
                      <a:pt x="130" y="424"/>
                    </a:lnTo>
                    <a:lnTo>
                      <a:pt x="134" y="415"/>
                    </a:lnTo>
                    <a:lnTo>
                      <a:pt x="140" y="409"/>
                    </a:lnTo>
                    <a:lnTo>
                      <a:pt x="149" y="405"/>
                    </a:lnTo>
                    <a:lnTo>
                      <a:pt x="169" y="401"/>
                    </a:lnTo>
                    <a:lnTo>
                      <a:pt x="169" y="399"/>
                    </a:lnTo>
                    <a:lnTo>
                      <a:pt x="168" y="399"/>
                    </a:lnTo>
                    <a:lnTo>
                      <a:pt x="168" y="392"/>
                    </a:lnTo>
                    <a:lnTo>
                      <a:pt x="174" y="382"/>
                    </a:lnTo>
                    <a:lnTo>
                      <a:pt x="174" y="378"/>
                    </a:lnTo>
                    <a:lnTo>
                      <a:pt x="172" y="377"/>
                    </a:lnTo>
                    <a:lnTo>
                      <a:pt x="169" y="377"/>
                    </a:lnTo>
                    <a:lnTo>
                      <a:pt x="158" y="374"/>
                    </a:lnTo>
                    <a:lnTo>
                      <a:pt x="149" y="370"/>
                    </a:lnTo>
                    <a:lnTo>
                      <a:pt x="149" y="364"/>
                    </a:lnTo>
                    <a:lnTo>
                      <a:pt x="152" y="364"/>
                    </a:lnTo>
                    <a:lnTo>
                      <a:pt x="151" y="361"/>
                    </a:lnTo>
                    <a:lnTo>
                      <a:pt x="151" y="358"/>
                    </a:lnTo>
                    <a:lnTo>
                      <a:pt x="152" y="351"/>
                    </a:lnTo>
                    <a:lnTo>
                      <a:pt x="155" y="345"/>
                    </a:lnTo>
                    <a:lnTo>
                      <a:pt x="155" y="343"/>
                    </a:lnTo>
                    <a:lnTo>
                      <a:pt x="162" y="349"/>
                    </a:lnTo>
                    <a:lnTo>
                      <a:pt x="169" y="353"/>
                    </a:lnTo>
                    <a:lnTo>
                      <a:pt x="174" y="353"/>
                    </a:lnTo>
                    <a:lnTo>
                      <a:pt x="191" y="346"/>
                    </a:lnTo>
                    <a:lnTo>
                      <a:pt x="191" y="345"/>
                    </a:lnTo>
                    <a:lnTo>
                      <a:pt x="193" y="339"/>
                    </a:lnTo>
                    <a:lnTo>
                      <a:pt x="195" y="336"/>
                    </a:lnTo>
                    <a:lnTo>
                      <a:pt x="195" y="332"/>
                    </a:lnTo>
                    <a:lnTo>
                      <a:pt x="194" y="331"/>
                    </a:lnTo>
                    <a:lnTo>
                      <a:pt x="191" y="329"/>
                    </a:lnTo>
                    <a:lnTo>
                      <a:pt x="191" y="328"/>
                    </a:lnTo>
                    <a:lnTo>
                      <a:pt x="197" y="325"/>
                    </a:lnTo>
                    <a:lnTo>
                      <a:pt x="205" y="328"/>
                    </a:lnTo>
                    <a:lnTo>
                      <a:pt x="208" y="331"/>
                    </a:lnTo>
                    <a:lnTo>
                      <a:pt x="224" y="342"/>
                    </a:lnTo>
                    <a:lnTo>
                      <a:pt x="224" y="343"/>
                    </a:lnTo>
                    <a:lnTo>
                      <a:pt x="225" y="343"/>
                    </a:lnTo>
                    <a:lnTo>
                      <a:pt x="231" y="348"/>
                    </a:lnTo>
                    <a:lnTo>
                      <a:pt x="237" y="351"/>
                    </a:lnTo>
                    <a:lnTo>
                      <a:pt x="237" y="356"/>
                    </a:lnTo>
                    <a:lnTo>
                      <a:pt x="243" y="375"/>
                    </a:lnTo>
                    <a:lnTo>
                      <a:pt x="243" y="377"/>
                    </a:lnTo>
                    <a:lnTo>
                      <a:pt x="246" y="375"/>
                    </a:lnTo>
                    <a:lnTo>
                      <a:pt x="251" y="374"/>
                    </a:lnTo>
                    <a:lnTo>
                      <a:pt x="251" y="371"/>
                    </a:lnTo>
                    <a:lnTo>
                      <a:pt x="253" y="368"/>
                    </a:lnTo>
                    <a:lnTo>
                      <a:pt x="254" y="368"/>
                    </a:lnTo>
                    <a:lnTo>
                      <a:pt x="255" y="365"/>
                    </a:lnTo>
                    <a:lnTo>
                      <a:pt x="260" y="365"/>
                    </a:lnTo>
                    <a:lnTo>
                      <a:pt x="268" y="364"/>
                    </a:lnTo>
                    <a:lnTo>
                      <a:pt x="269" y="364"/>
                    </a:lnTo>
                    <a:lnTo>
                      <a:pt x="269" y="365"/>
                    </a:lnTo>
                    <a:lnTo>
                      <a:pt x="274" y="367"/>
                    </a:lnTo>
                    <a:lnTo>
                      <a:pt x="276" y="365"/>
                    </a:lnTo>
                    <a:lnTo>
                      <a:pt x="282" y="365"/>
                    </a:lnTo>
                    <a:lnTo>
                      <a:pt x="298" y="358"/>
                    </a:lnTo>
                    <a:lnTo>
                      <a:pt x="308" y="357"/>
                    </a:lnTo>
                    <a:lnTo>
                      <a:pt x="314" y="356"/>
                    </a:lnTo>
                    <a:lnTo>
                      <a:pt x="317" y="356"/>
                    </a:lnTo>
                    <a:lnTo>
                      <a:pt x="318" y="351"/>
                    </a:lnTo>
                    <a:lnTo>
                      <a:pt x="320" y="349"/>
                    </a:lnTo>
                    <a:lnTo>
                      <a:pt x="317" y="346"/>
                    </a:lnTo>
                    <a:lnTo>
                      <a:pt x="320" y="345"/>
                    </a:lnTo>
                    <a:lnTo>
                      <a:pt x="317" y="342"/>
                    </a:lnTo>
                    <a:lnTo>
                      <a:pt x="314" y="341"/>
                    </a:lnTo>
                    <a:lnTo>
                      <a:pt x="306" y="341"/>
                    </a:lnTo>
                    <a:lnTo>
                      <a:pt x="306" y="339"/>
                    </a:lnTo>
                    <a:lnTo>
                      <a:pt x="304" y="324"/>
                    </a:lnTo>
                    <a:lnTo>
                      <a:pt x="303" y="320"/>
                    </a:lnTo>
                    <a:lnTo>
                      <a:pt x="304" y="320"/>
                    </a:lnTo>
                    <a:lnTo>
                      <a:pt x="313" y="318"/>
                    </a:lnTo>
                    <a:lnTo>
                      <a:pt x="318" y="311"/>
                    </a:lnTo>
                    <a:lnTo>
                      <a:pt x="318" y="310"/>
                    </a:lnTo>
                    <a:lnTo>
                      <a:pt x="331" y="315"/>
                    </a:lnTo>
                    <a:lnTo>
                      <a:pt x="337" y="315"/>
                    </a:lnTo>
                    <a:lnTo>
                      <a:pt x="341" y="311"/>
                    </a:lnTo>
                    <a:lnTo>
                      <a:pt x="349" y="296"/>
                    </a:lnTo>
                    <a:lnTo>
                      <a:pt x="351" y="296"/>
                    </a:lnTo>
                    <a:lnTo>
                      <a:pt x="355" y="298"/>
                    </a:lnTo>
                    <a:lnTo>
                      <a:pt x="366" y="303"/>
                    </a:lnTo>
                    <a:lnTo>
                      <a:pt x="370" y="304"/>
                    </a:lnTo>
                    <a:lnTo>
                      <a:pt x="374" y="308"/>
                    </a:lnTo>
                    <a:lnTo>
                      <a:pt x="377" y="308"/>
                    </a:lnTo>
                    <a:lnTo>
                      <a:pt x="382" y="307"/>
                    </a:lnTo>
                    <a:lnTo>
                      <a:pt x="382" y="303"/>
                    </a:lnTo>
                    <a:lnTo>
                      <a:pt x="381" y="301"/>
                    </a:lnTo>
                    <a:lnTo>
                      <a:pt x="381" y="297"/>
                    </a:lnTo>
                    <a:lnTo>
                      <a:pt x="382" y="293"/>
                    </a:lnTo>
                    <a:lnTo>
                      <a:pt x="382" y="291"/>
                    </a:lnTo>
                    <a:lnTo>
                      <a:pt x="389" y="291"/>
                    </a:lnTo>
                    <a:lnTo>
                      <a:pt x="389" y="300"/>
                    </a:lnTo>
                    <a:lnTo>
                      <a:pt x="402" y="297"/>
                    </a:lnTo>
                    <a:lnTo>
                      <a:pt x="406" y="298"/>
                    </a:lnTo>
                    <a:lnTo>
                      <a:pt x="412" y="301"/>
                    </a:lnTo>
                    <a:lnTo>
                      <a:pt x="418" y="301"/>
                    </a:lnTo>
                    <a:lnTo>
                      <a:pt x="422" y="300"/>
                    </a:lnTo>
                    <a:lnTo>
                      <a:pt x="437" y="286"/>
                    </a:lnTo>
                    <a:lnTo>
                      <a:pt x="465" y="278"/>
                    </a:lnTo>
                    <a:lnTo>
                      <a:pt x="461" y="275"/>
                    </a:lnTo>
                    <a:lnTo>
                      <a:pt x="461" y="274"/>
                    </a:lnTo>
                    <a:lnTo>
                      <a:pt x="459" y="272"/>
                    </a:lnTo>
                    <a:lnTo>
                      <a:pt x="458" y="272"/>
                    </a:lnTo>
                    <a:lnTo>
                      <a:pt x="451" y="258"/>
                    </a:lnTo>
                    <a:lnTo>
                      <a:pt x="447" y="254"/>
                    </a:lnTo>
                    <a:lnTo>
                      <a:pt x="442" y="240"/>
                    </a:lnTo>
                    <a:lnTo>
                      <a:pt x="442" y="238"/>
                    </a:lnTo>
                    <a:lnTo>
                      <a:pt x="440" y="238"/>
                    </a:lnTo>
                    <a:lnTo>
                      <a:pt x="432" y="236"/>
                    </a:lnTo>
                    <a:lnTo>
                      <a:pt x="429" y="236"/>
                    </a:lnTo>
                    <a:lnTo>
                      <a:pt x="415" y="234"/>
                    </a:lnTo>
                    <a:lnTo>
                      <a:pt x="398" y="230"/>
                    </a:lnTo>
                    <a:lnTo>
                      <a:pt x="394" y="229"/>
                    </a:lnTo>
                    <a:lnTo>
                      <a:pt x="392" y="229"/>
                    </a:lnTo>
                    <a:lnTo>
                      <a:pt x="392" y="227"/>
                    </a:lnTo>
                    <a:lnTo>
                      <a:pt x="388" y="227"/>
                    </a:lnTo>
                    <a:lnTo>
                      <a:pt x="387" y="223"/>
                    </a:lnTo>
                    <a:lnTo>
                      <a:pt x="397" y="207"/>
                    </a:lnTo>
                    <a:lnTo>
                      <a:pt x="394" y="204"/>
                    </a:lnTo>
                    <a:lnTo>
                      <a:pt x="392" y="200"/>
                    </a:lnTo>
                    <a:lnTo>
                      <a:pt x="388" y="195"/>
                    </a:lnTo>
                    <a:lnTo>
                      <a:pt x="387" y="192"/>
                    </a:lnTo>
                    <a:lnTo>
                      <a:pt x="399" y="180"/>
                    </a:lnTo>
                    <a:lnTo>
                      <a:pt x="404" y="174"/>
                    </a:lnTo>
                    <a:lnTo>
                      <a:pt x="404" y="173"/>
                    </a:lnTo>
                    <a:lnTo>
                      <a:pt x="419" y="159"/>
                    </a:lnTo>
                    <a:lnTo>
                      <a:pt x="438" y="149"/>
                    </a:lnTo>
                    <a:lnTo>
                      <a:pt x="441" y="149"/>
                    </a:lnTo>
                    <a:lnTo>
                      <a:pt x="441" y="148"/>
                    </a:lnTo>
                    <a:lnTo>
                      <a:pt x="442" y="145"/>
                    </a:lnTo>
                    <a:lnTo>
                      <a:pt x="444" y="137"/>
                    </a:lnTo>
                    <a:lnTo>
                      <a:pt x="444" y="135"/>
                    </a:lnTo>
                    <a:lnTo>
                      <a:pt x="442" y="135"/>
                    </a:lnTo>
                    <a:lnTo>
                      <a:pt x="433" y="132"/>
                    </a:lnTo>
                    <a:lnTo>
                      <a:pt x="432" y="132"/>
                    </a:lnTo>
                    <a:lnTo>
                      <a:pt x="426" y="120"/>
                    </a:lnTo>
                    <a:lnTo>
                      <a:pt x="426" y="111"/>
                    </a:lnTo>
                    <a:lnTo>
                      <a:pt x="423" y="107"/>
                    </a:lnTo>
                    <a:lnTo>
                      <a:pt x="418" y="103"/>
                    </a:lnTo>
                    <a:lnTo>
                      <a:pt x="415" y="99"/>
                    </a:lnTo>
                    <a:lnTo>
                      <a:pt x="413" y="93"/>
                    </a:lnTo>
                    <a:lnTo>
                      <a:pt x="413" y="92"/>
                    </a:lnTo>
                    <a:lnTo>
                      <a:pt x="416" y="89"/>
                    </a:lnTo>
                    <a:lnTo>
                      <a:pt x="426" y="58"/>
                    </a:lnTo>
                    <a:lnTo>
                      <a:pt x="418" y="50"/>
                    </a:lnTo>
                    <a:lnTo>
                      <a:pt x="415" y="43"/>
                    </a:lnTo>
                    <a:lnTo>
                      <a:pt x="413" y="43"/>
                    </a:lnTo>
                    <a:lnTo>
                      <a:pt x="416" y="37"/>
                    </a:lnTo>
                    <a:lnTo>
                      <a:pt x="432" y="22"/>
                    </a:lnTo>
                    <a:lnTo>
                      <a:pt x="440" y="10"/>
                    </a:lnTo>
                    <a:lnTo>
                      <a:pt x="440" y="4"/>
                    </a:lnTo>
                    <a:lnTo>
                      <a:pt x="438" y="3"/>
                    </a:lnTo>
                    <a:lnTo>
                      <a:pt x="419" y="3"/>
                    </a:lnTo>
                    <a:lnTo>
                      <a:pt x="412" y="1"/>
                    </a:lnTo>
                    <a:lnTo>
                      <a:pt x="408" y="0"/>
                    </a:lnTo>
                    <a:lnTo>
                      <a:pt x="389" y="3"/>
                    </a:lnTo>
                    <a:lnTo>
                      <a:pt x="387" y="4"/>
                    </a:lnTo>
                    <a:lnTo>
                      <a:pt x="385" y="4"/>
                    </a:lnTo>
                    <a:lnTo>
                      <a:pt x="385" y="5"/>
                    </a:lnTo>
                    <a:lnTo>
                      <a:pt x="384" y="8"/>
                    </a:lnTo>
                    <a:lnTo>
                      <a:pt x="382" y="8"/>
                    </a:lnTo>
                    <a:lnTo>
                      <a:pt x="358" y="15"/>
                    </a:lnTo>
                    <a:lnTo>
                      <a:pt x="351" y="23"/>
                    </a:lnTo>
                    <a:lnTo>
                      <a:pt x="351" y="25"/>
                    </a:lnTo>
                    <a:lnTo>
                      <a:pt x="346" y="29"/>
                    </a:lnTo>
                    <a:lnTo>
                      <a:pt x="339" y="30"/>
                    </a:lnTo>
                    <a:lnTo>
                      <a:pt x="334" y="30"/>
                    </a:lnTo>
                    <a:lnTo>
                      <a:pt x="318" y="33"/>
                    </a:lnTo>
                    <a:lnTo>
                      <a:pt x="313" y="33"/>
                    </a:lnTo>
                    <a:lnTo>
                      <a:pt x="307" y="32"/>
                    </a:lnTo>
                    <a:lnTo>
                      <a:pt x="304" y="28"/>
                    </a:lnTo>
                    <a:lnTo>
                      <a:pt x="300" y="28"/>
                    </a:lnTo>
                    <a:lnTo>
                      <a:pt x="298" y="32"/>
                    </a:lnTo>
                    <a:lnTo>
                      <a:pt x="272" y="42"/>
                    </a:lnTo>
                    <a:lnTo>
                      <a:pt x="264" y="47"/>
                    </a:lnTo>
                    <a:lnTo>
                      <a:pt x="253" y="51"/>
                    </a:lnTo>
                    <a:lnTo>
                      <a:pt x="251" y="51"/>
                    </a:lnTo>
                    <a:lnTo>
                      <a:pt x="251" y="47"/>
                    </a:lnTo>
                    <a:lnTo>
                      <a:pt x="253" y="40"/>
                    </a:lnTo>
                    <a:lnTo>
                      <a:pt x="253" y="36"/>
                    </a:lnTo>
                    <a:lnTo>
                      <a:pt x="248" y="28"/>
                    </a:lnTo>
                    <a:lnTo>
                      <a:pt x="235" y="12"/>
                    </a:lnTo>
                    <a:lnTo>
                      <a:pt x="232" y="11"/>
                    </a:lnTo>
                    <a:lnTo>
                      <a:pt x="228" y="11"/>
                    </a:lnTo>
                    <a:lnTo>
                      <a:pt x="225" y="3"/>
                    </a:lnTo>
                    <a:lnTo>
                      <a:pt x="222" y="3"/>
                    </a:lnTo>
                    <a:lnTo>
                      <a:pt x="209" y="0"/>
                    </a:lnTo>
                    <a:lnTo>
                      <a:pt x="201" y="3"/>
                    </a:lnTo>
                    <a:lnTo>
                      <a:pt x="193" y="8"/>
                    </a:lnTo>
                    <a:lnTo>
                      <a:pt x="187" y="11"/>
                    </a:lnTo>
                    <a:lnTo>
                      <a:pt x="186" y="11"/>
                    </a:lnTo>
                    <a:lnTo>
                      <a:pt x="184" y="12"/>
                    </a:lnTo>
                    <a:lnTo>
                      <a:pt x="181" y="12"/>
                    </a:lnTo>
                    <a:lnTo>
                      <a:pt x="176" y="11"/>
                    </a:lnTo>
                    <a:lnTo>
                      <a:pt x="166" y="1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66" name="Freeform 294">
                <a:extLst>
                  <a:ext uri="{FF2B5EF4-FFF2-40B4-BE49-F238E27FC236}">
                    <a16:creationId xmlns:a16="http://schemas.microsoft.com/office/drawing/2014/main" id="{1388E72F-D3C7-87C3-B9D6-4682DED810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3" y="876"/>
                <a:ext cx="115" cy="93"/>
              </a:xfrm>
              <a:custGeom>
                <a:avLst/>
                <a:gdLst>
                  <a:gd name="T0" fmla="*/ 60 w 461"/>
                  <a:gd name="T1" fmla="*/ 92 h 369"/>
                  <a:gd name="T2" fmla="*/ 61 w 461"/>
                  <a:gd name="T3" fmla="*/ 127 h 369"/>
                  <a:gd name="T4" fmla="*/ 54 w 461"/>
                  <a:gd name="T5" fmla="*/ 141 h 369"/>
                  <a:gd name="T6" fmla="*/ 3 w 461"/>
                  <a:gd name="T7" fmla="*/ 160 h 369"/>
                  <a:gd name="T8" fmla="*/ 23 w 461"/>
                  <a:gd name="T9" fmla="*/ 186 h 369"/>
                  <a:gd name="T10" fmla="*/ 24 w 461"/>
                  <a:gd name="T11" fmla="*/ 190 h 369"/>
                  <a:gd name="T12" fmla="*/ 50 w 461"/>
                  <a:gd name="T13" fmla="*/ 218 h 369"/>
                  <a:gd name="T14" fmla="*/ 74 w 461"/>
                  <a:gd name="T15" fmla="*/ 213 h 369"/>
                  <a:gd name="T16" fmla="*/ 90 w 461"/>
                  <a:gd name="T17" fmla="*/ 198 h 369"/>
                  <a:gd name="T18" fmla="*/ 107 w 461"/>
                  <a:gd name="T19" fmla="*/ 196 h 369"/>
                  <a:gd name="T20" fmla="*/ 103 w 461"/>
                  <a:gd name="T21" fmla="*/ 205 h 369"/>
                  <a:gd name="T22" fmla="*/ 117 w 461"/>
                  <a:gd name="T23" fmla="*/ 240 h 369"/>
                  <a:gd name="T24" fmla="*/ 110 w 461"/>
                  <a:gd name="T25" fmla="*/ 251 h 369"/>
                  <a:gd name="T26" fmla="*/ 85 w 461"/>
                  <a:gd name="T27" fmla="*/ 271 h 369"/>
                  <a:gd name="T28" fmla="*/ 92 w 461"/>
                  <a:gd name="T29" fmla="*/ 292 h 369"/>
                  <a:gd name="T30" fmla="*/ 109 w 461"/>
                  <a:gd name="T31" fmla="*/ 310 h 369"/>
                  <a:gd name="T32" fmla="*/ 127 w 461"/>
                  <a:gd name="T33" fmla="*/ 318 h 369"/>
                  <a:gd name="T34" fmla="*/ 148 w 461"/>
                  <a:gd name="T35" fmla="*/ 321 h 369"/>
                  <a:gd name="T36" fmla="*/ 198 w 461"/>
                  <a:gd name="T37" fmla="*/ 321 h 369"/>
                  <a:gd name="T38" fmla="*/ 204 w 461"/>
                  <a:gd name="T39" fmla="*/ 338 h 369"/>
                  <a:gd name="T40" fmla="*/ 230 w 461"/>
                  <a:gd name="T41" fmla="*/ 347 h 369"/>
                  <a:gd name="T42" fmla="*/ 242 w 461"/>
                  <a:gd name="T43" fmla="*/ 367 h 369"/>
                  <a:gd name="T44" fmla="*/ 256 w 461"/>
                  <a:gd name="T45" fmla="*/ 357 h 369"/>
                  <a:gd name="T46" fmla="*/ 270 w 461"/>
                  <a:gd name="T47" fmla="*/ 352 h 369"/>
                  <a:gd name="T48" fmla="*/ 304 w 461"/>
                  <a:gd name="T49" fmla="*/ 345 h 369"/>
                  <a:gd name="T50" fmla="*/ 341 w 461"/>
                  <a:gd name="T51" fmla="*/ 318 h 369"/>
                  <a:gd name="T52" fmla="*/ 374 w 461"/>
                  <a:gd name="T53" fmla="*/ 293 h 369"/>
                  <a:gd name="T54" fmla="*/ 374 w 461"/>
                  <a:gd name="T55" fmla="*/ 271 h 369"/>
                  <a:gd name="T56" fmla="*/ 397 w 461"/>
                  <a:gd name="T57" fmla="*/ 258 h 369"/>
                  <a:gd name="T58" fmla="*/ 390 w 461"/>
                  <a:gd name="T59" fmla="*/ 236 h 369"/>
                  <a:gd name="T60" fmla="*/ 399 w 461"/>
                  <a:gd name="T61" fmla="*/ 222 h 369"/>
                  <a:gd name="T62" fmla="*/ 434 w 461"/>
                  <a:gd name="T63" fmla="*/ 216 h 369"/>
                  <a:gd name="T64" fmla="*/ 429 w 461"/>
                  <a:gd name="T65" fmla="*/ 201 h 369"/>
                  <a:gd name="T66" fmla="*/ 451 w 461"/>
                  <a:gd name="T67" fmla="*/ 170 h 369"/>
                  <a:gd name="T68" fmla="*/ 457 w 461"/>
                  <a:gd name="T69" fmla="*/ 165 h 369"/>
                  <a:gd name="T70" fmla="*/ 458 w 461"/>
                  <a:gd name="T71" fmla="*/ 142 h 369"/>
                  <a:gd name="T72" fmla="*/ 451 w 461"/>
                  <a:gd name="T73" fmla="*/ 119 h 369"/>
                  <a:gd name="T74" fmla="*/ 447 w 461"/>
                  <a:gd name="T75" fmla="*/ 120 h 369"/>
                  <a:gd name="T76" fmla="*/ 430 w 461"/>
                  <a:gd name="T77" fmla="*/ 79 h 369"/>
                  <a:gd name="T78" fmla="*/ 415 w 461"/>
                  <a:gd name="T79" fmla="*/ 74 h 369"/>
                  <a:gd name="T80" fmla="*/ 408 w 461"/>
                  <a:gd name="T81" fmla="*/ 52 h 369"/>
                  <a:gd name="T82" fmla="*/ 394 w 461"/>
                  <a:gd name="T83" fmla="*/ 42 h 369"/>
                  <a:gd name="T84" fmla="*/ 376 w 461"/>
                  <a:gd name="T85" fmla="*/ 14 h 369"/>
                  <a:gd name="T86" fmla="*/ 338 w 461"/>
                  <a:gd name="T87" fmla="*/ 5 h 369"/>
                  <a:gd name="T88" fmla="*/ 321 w 461"/>
                  <a:gd name="T89" fmla="*/ 35 h 369"/>
                  <a:gd name="T90" fmla="*/ 321 w 461"/>
                  <a:gd name="T91" fmla="*/ 42 h 369"/>
                  <a:gd name="T92" fmla="*/ 351 w 461"/>
                  <a:gd name="T93" fmla="*/ 42 h 369"/>
                  <a:gd name="T94" fmla="*/ 374 w 461"/>
                  <a:gd name="T95" fmla="*/ 50 h 369"/>
                  <a:gd name="T96" fmla="*/ 364 w 461"/>
                  <a:gd name="T97" fmla="*/ 54 h 369"/>
                  <a:gd name="T98" fmla="*/ 352 w 461"/>
                  <a:gd name="T99" fmla="*/ 67 h 369"/>
                  <a:gd name="T100" fmla="*/ 362 w 461"/>
                  <a:gd name="T101" fmla="*/ 84 h 369"/>
                  <a:gd name="T102" fmla="*/ 342 w 461"/>
                  <a:gd name="T103" fmla="*/ 100 h 369"/>
                  <a:gd name="T104" fmla="*/ 338 w 461"/>
                  <a:gd name="T105" fmla="*/ 107 h 369"/>
                  <a:gd name="T106" fmla="*/ 311 w 461"/>
                  <a:gd name="T107" fmla="*/ 86 h 369"/>
                  <a:gd name="T108" fmla="*/ 309 w 461"/>
                  <a:gd name="T109" fmla="*/ 71 h 369"/>
                  <a:gd name="T110" fmla="*/ 270 w 461"/>
                  <a:gd name="T111" fmla="*/ 59 h 369"/>
                  <a:gd name="T112" fmla="*/ 226 w 461"/>
                  <a:gd name="T113" fmla="*/ 95 h 369"/>
                  <a:gd name="T114" fmla="*/ 165 w 461"/>
                  <a:gd name="T115" fmla="*/ 81 h 369"/>
                  <a:gd name="T116" fmla="*/ 143 w 461"/>
                  <a:gd name="T117" fmla="*/ 79 h 369"/>
                  <a:gd name="T118" fmla="*/ 119 w 461"/>
                  <a:gd name="T119" fmla="*/ 81 h 3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61" h="369">
                    <a:moveTo>
                      <a:pt x="90" y="81"/>
                    </a:moveTo>
                    <a:lnTo>
                      <a:pt x="70" y="82"/>
                    </a:lnTo>
                    <a:lnTo>
                      <a:pt x="67" y="85"/>
                    </a:lnTo>
                    <a:lnTo>
                      <a:pt x="63" y="88"/>
                    </a:lnTo>
                    <a:lnTo>
                      <a:pt x="60" y="92"/>
                    </a:lnTo>
                    <a:lnTo>
                      <a:pt x="60" y="95"/>
                    </a:lnTo>
                    <a:lnTo>
                      <a:pt x="64" y="103"/>
                    </a:lnTo>
                    <a:lnTo>
                      <a:pt x="64" y="105"/>
                    </a:lnTo>
                    <a:lnTo>
                      <a:pt x="61" y="106"/>
                    </a:lnTo>
                    <a:lnTo>
                      <a:pt x="61" y="127"/>
                    </a:lnTo>
                    <a:lnTo>
                      <a:pt x="63" y="132"/>
                    </a:lnTo>
                    <a:lnTo>
                      <a:pt x="66" y="137"/>
                    </a:lnTo>
                    <a:lnTo>
                      <a:pt x="64" y="137"/>
                    </a:lnTo>
                    <a:lnTo>
                      <a:pt x="57" y="141"/>
                    </a:lnTo>
                    <a:lnTo>
                      <a:pt x="54" y="141"/>
                    </a:lnTo>
                    <a:lnTo>
                      <a:pt x="52" y="137"/>
                    </a:lnTo>
                    <a:lnTo>
                      <a:pt x="20" y="153"/>
                    </a:lnTo>
                    <a:lnTo>
                      <a:pt x="7" y="158"/>
                    </a:lnTo>
                    <a:lnTo>
                      <a:pt x="6" y="158"/>
                    </a:lnTo>
                    <a:lnTo>
                      <a:pt x="3" y="160"/>
                    </a:lnTo>
                    <a:lnTo>
                      <a:pt x="0" y="172"/>
                    </a:lnTo>
                    <a:lnTo>
                      <a:pt x="0" y="173"/>
                    </a:lnTo>
                    <a:lnTo>
                      <a:pt x="1" y="173"/>
                    </a:lnTo>
                    <a:lnTo>
                      <a:pt x="20" y="183"/>
                    </a:lnTo>
                    <a:lnTo>
                      <a:pt x="23" y="186"/>
                    </a:lnTo>
                    <a:lnTo>
                      <a:pt x="23" y="187"/>
                    </a:lnTo>
                    <a:lnTo>
                      <a:pt x="24" y="189"/>
                    </a:lnTo>
                    <a:lnTo>
                      <a:pt x="23" y="189"/>
                    </a:lnTo>
                    <a:lnTo>
                      <a:pt x="23" y="190"/>
                    </a:lnTo>
                    <a:lnTo>
                      <a:pt x="24" y="190"/>
                    </a:lnTo>
                    <a:lnTo>
                      <a:pt x="24" y="191"/>
                    </a:lnTo>
                    <a:lnTo>
                      <a:pt x="29" y="198"/>
                    </a:lnTo>
                    <a:lnTo>
                      <a:pt x="35" y="202"/>
                    </a:lnTo>
                    <a:lnTo>
                      <a:pt x="38" y="206"/>
                    </a:lnTo>
                    <a:lnTo>
                      <a:pt x="50" y="218"/>
                    </a:lnTo>
                    <a:lnTo>
                      <a:pt x="50" y="219"/>
                    </a:lnTo>
                    <a:lnTo>
                      <a:pt x="52" y="223"/>
                    </a:lnTo>
                    <a:lnTo>
                      <a:pt x="54" y="222"/>
                    </a:lnTo>
                    <a:lnTo>
                      <a:pt x="59" y="220"/>
                    </a:lnTo>
                    <a:lnTo>
                      <a:pt x="74" y="213"/>
                    </a:lnTo>
                    <a:lnTo>
                      <a:pt x="80" y="213"/>
                    </a:lnTo>
                    <a:lnTo>
                      <a:pt x="81" y="212"/>
                    </a:lnTo>
                    <a:lnTo>
                      <a:pt x="87" y="208"/>
                    </a:lnTo>
                    <a:lnTo>
                      <a:pt x="90" y="205"/>
                    </a:lnTo>
                    <a:lnTo>
                      <a:pt x="90" y="198"/>
                    </a:lnTo>
                    <a:lnTo>
                      <a:pt x="91" y="196"/>
                    </a:lnTo>
                    <a:lnTo>
                      <a:pt x="92" y="196"/>
                    </a:lnTo>
                    <a:lnTo>
                      <a:pt x="106" y="194"/>
                    </a:lnTo>
                    <a:lnTo>
                      <a:pt x="107" y="194"/>
                    </a:lnTo>
                    <a:lnTo>
                      <a:pt x="107" y="196"/>
                    </a:lnTo>
                    <a:lnTo>
                      <a:pt x="109" y="198"/>
                    </a:lnTo>
                    <a:lnTo>
                      <a:pt x="107" y="199"/>
                    </a:lnTo>
                    <a:lnTo>
                      <a:pt x="105" y="201"/>
                    </a:lnTo>
                    <a:lnTo>
                      <a:pt x="105" y="204"/>
                    </a:lnTo>
                    <a:lnTo>
                      <a:pt x="103" y="205"/>
                    </a:lnTo>
                    <a:lnTo>
                      <a:pt x="102" y="212"/>
                    </a:lnTo>
                    <a:lnTo>
                      <a:pt x="103" y="225"/>
                    </a:lnTo>
                    <a:lnTo>
                      <a:pt x="106" y="226"/>
                    </a:lnTo>
                    <a:lnTo>
                      <a:pt x="114" y="237"/>
                    </a:lnTo>
                    <a:lnTo>
                      <a:pt x="117" y="240"/>
                    </a:lnTo>
                    <a:lnTo>
                      <a:pt x="117" y="243"/>
                    </a:lnTo>
                    <a:lnTo>
                      <a:pt x="116" y="246"/>
                    </a:lnTo>
                    <a:lnTo>
                      <a:pt x="114" y="246"/>
                    </a:lnTo>
                    <a:lnTo>
                      <a:pt x="110" y="250"/>
                    </a:lnTo>
                    <a:lnTo>
                      <a:pt x="110" y="251"/>
                    </a:lnTo>
                    <a:lnTo>
                      <a:pt x="109" y="251"/>
                    </a:lnTo>
                    <a:lnTo>
                      <a:pt x="96" y="257"/>
                    </a:lnTo>
                    <a:lnTo>
                      <a:pt x="87" y="269"/>
                    </a:lnTo>
                    <a:lnTo>
                      <a:pt x="85" y="269"/>
                    </a:lnTo>
                    <a:lnTo>
                      <a:pt x="85" y="271"/>
                    </a:lnTo>
                    <a:lnTo>
                      <a:pt x="84" y="272"/>
                    </a:lnTo>
                    <a:lnTo>
                      <a:pt x="83" y="272"/>
                    </a:lnTo>
                    <a:lnTo>
                      <a:pt x="83" y="280"/>
                    </a:lnTo>
                    <a:lnTo>
                      <a:pt x="84" y="283"/>
                    </a:lnTo>
                    <a:lnTo>
                      <a:pt x="92" y="292"/>
                    </a:lnTo>
                    <a:lnTo>
                      <a:pt x="96" y="299"/>
                    </a:lnTo>
                    <a:lnTo>
                      <a:pt x="100" y="316"/>
                    </a:lnTo>
                    <a:lnTo>
                      <a:pt x="105" y="316"/>
                    </a:lnTo>
                    <a:lnTo>
                      <a:pt x="107" y="311"/>
                    </a:lnTo>
                    <a:lnTo>
                      <a:pt x="109" y="310"/>
                    </a:lnTo>
                    <a:lnTo>
                      <a:pt x="113" y="311"/>
                    </a:lnTo>
                    <a:lnTo>
                      <a:pt x="116" y="311"/>
                    </a:lnTo>
                    <a:lnTo>
                      <a:pt x="120" y="313"/>
                    </a:lnTo>
                    <a:lnTo>
                      <a:pt x="126" y="317"/>
                    </a:lnTo>
                    <a:lnTo>
                      <a:pt x="127" y="318"/>
                    </a:lnTo>
                    <a:lnTo>
                      <a:pt x="133" y="316"/>
                    </a:lnTo>
                    <a:lnTo>
                      <a:pt x="134" y="321"/>
                    </a:lnTo>
                    <a:lnTo>
                      <a:pt x="133" y="327"/>
                    </a:lnTo>
                    <a:lnTo>
                      <a:pt x="134" y="332"/>
                    </a:lnTo>
                    <a:lnTo>
                      <a:pt x="148" y="321"/>
                    </a:lnTo>
                    <a:lnTo>
                      <a:pt x="150" y="317"/>
                    </a:lnTo>
                    <a:lnTo>
                      <a:pt x="155" y="316"/>
                    </a:lnTo>
                    <a:lnTo>
                      <a:pt x="179" y="324"/>
                    </a:lnTo>
                    <a:lnTo>
                      <a:pt x="193" y="324"/>
                    </a:lnTo>
                    <a:lnTo>
                      <a:pt x="198" y="321"/>
                    </a:lnTo>
                    <a:lnTo>
                      <a:pt x="198" y="323"/>
                    </a:lnTo>
                    <a:lnTo>
                      <a:pt x="201" y="327"/>
                    </a:lnTo>
                    <a:lnTo>
                      <a:pt x="201" y="331"/>
                    </a:lnTo>
                    <a:lnTo>
                      <a:pt x="203" y="333"/>
                    </a:lnTo>
                    <a:lnTo>
                      <a:pt x="204" y="338"/>
                    </a:lnTo>
                    <a:lnTo>
                      <a:pt x="205" y="339"/>
                    </a:lnTo>
                    <a:lnTo>
                      <a:pt x="207" y="342"/>
                    </a:lnTo>
                    <a:lnTo>
                      <a:pt x="214" y="349"/>
                    </a:lnTo>
                    <a:lnTo>
                      <a:pt x="224" y="349"/>
                    </a:lnTo>
                    <a:lnTo>
                      <a:pt x="230" y="347"/>
                    </a:lnTo>
                    <a:lnTo>
                      <a:pt x="234" y="352"/>
                    </a:lnTo>
                    <a:lnTo>
                      <a:pt x="234" y="353"/>
                    </a:lnTo>
                    <a:lnTo>
                      <a:pt x="242" y="362"/>
                    </a:lnTo>
                    <a:lnTo>
                      <a:pt x="243" y="364"/>
                    </a:lnTo>
                    <a:lnTo>
                      <a:pt x="242" y="367"/>
                    </a:lnTo>
                    <a:lnTo>
                      <a:pt x="242" y="369"/>
                    </a:lnTo>
                    <a:lnTo>
                      <a:pt x="244" y="369"/>
                    </a:lnTo>
                    <a:lnTo>
                      <a:pt x="247" y="367"/>
                    </a:lnTo>
                    <a:lnTo>
                      <a:pt x="247" y="366"/>
                    </a:lnTo>
                    <a:lnTo>
                      <a:pt x="256" y="357"/>
                    </a:lnTo>
                    <a:lnTo>
                      <a:pt x="258" y="357"/>
                    </a:lnTo>
                    <a:lnTo>
                      <a:pt x="263" y="356"/>
                    </a:lnTo>
                    <a:lnTo>
                      <a:pt x="264" y="353"/>
                    </a:lnTo>
                    <a:lnTo>
                      <a:pt x="265" y="353"/>
                    </a:lnTo>
                    <a:lnTo>
                      <a:pt x="270" y="352"/>
                    </a:lnTo>
                    <a:lnTo>
                      <a:pt x="270" y="350"/>
                    </a:lnTo>
                    <a:lnTo>
                      <a:pt x="271" y="350"/>
                    </a:lnTo>
                    <a:lnTo>
                      <a:pt x="297" y="346"/>
                    </a:lnTo>
                    <a:lnTo>
                      <a:pt x="299" y="346"/>
                    </a:lnTo>
                    <a:lnTo>
                      <a:pt x="304" y="345"/>
                    </a:lnTo>
                    <a:lnTo>
                      <a:pt x="307" y="345"/>
                    </a:lnTo>
                    <a:lnTo>
                      <a:pt x="318" y="340"/>
                    </a:lnTo>
                    <a:lnTo>
                      <a:pt x="320" y="339"/>
                    </a:lnTo>
                    <a:lnTo>
                      <a:pt x="323" y="338"/>
                    </a:lnTo>
                    <a:lnTo>
                      <a:pt x="341" y="318"/>
                    </a:lnTo>
                    <a:lnTo>
                      <a:pt x="344" y="314"/>
                    </a:lnTo>
                    <a:lnTo>
                      <a:pt x="356" y="304"/>
                    </a:lnTo>
                    <a:lnTo>
                      <a:pt x="371" y="297"/>
                    </a:lnTo>
                    <a:lnTo>
                      <a:pt x="374" y="294"/>
                    </a:lnTo>
                    <a:lnTo>
                      <a:pt x="374" y="293"/>
                    </a:lnTo>
                    <a:lnTo>
                      <a:pt x="373" y="289"/>
                    </a:lnTo>
                    <a:lnTo>
                      <a:pt x="364" y="276"/>
                    </a:lnTo>
                    <a:lnTo>
                      <a:pt x="363" y="273"/>
                    </a:lnTo>
                    <a:lnTo>
                      <a:pt x="362" y="272"/>
                    </a:lnTo>
                    <a:lnTo>
                      <a:pt x="374" y="271"/>
                    </a:lnTo>
                    <a:lnTo>
                      <a:pt x="392" y="265"/>
                    </a:lnTo>
                    <a:lnTo>
                      <a:pt x="394" y="263"/>
                    </a:lnTo>
                    <a:lnTo>
                      <a:pt x="395" y="263"/>
                    </a:lnTo>
                    <a:lnTo>
                      <a:pt x="395" y="258"/>
                    </a:lnTo>
                    <a:lnTo>
                      <a:pt x="397" y="258"/>
                    </a:lnTo>
                    <a:lnTo>
                      <a:pt x="402" y="250"/>
                    </a:lnTo>
                    <a:lnTo>
                      <a:pt x="402" y="244"/>
                    </a:lnTo>
                    <a:lnTo>
                      <a:pt x="401" y="243"/>
                    </a:lnTo>
                    <a:lnTo>
                      <a:pt x="401" y="242"/>
                    </a:lnTo>
                    <a:lnTo>
                      <a:pt x="390" y="236"/>
                    </a:lnTo>
                    <a:lnTo>
                      <a:pt x="388" y="234"/>
                    </a:lnTo>
                    <a:lnTo>
                      <a:pt x="391" y="232"/>
                    </a:lnTo>
                    <a:lnTo>
                      <a:pt x="391" y="230"/>
                    </a:lnTo>
                    <a:lnTo>
                      <a:pt x="394" y="226"/>
                    </a:lnTo>
                    <a:lnTo>
                      <a:pt x="399" y="222"/>
                    </a:lnTo>
                    <a:lnTo>
                      <a:pt x="409" y="218"/>
                    </a:lnTo>
                    <a:lnTo>
                      <a:pt x="431" y="218"/>
                    </a:lnTo>
                    <a:lnTo>
                      <a:pt x="431" y="216"/>
                    </a:lnTo>
                    <a:lnTo>
                      <a:pt x="436" y="218"/>
                    </a:lnTo>
                    <a:lnTo>
                      <a:pt x="434" y="216"/>
                    </a:lnTo>
                    <a:lnTo>
                      <a:pt x="434" y="213"/>
                    </a:lnTo>
                    <a:lnTo>
                      <a:pt x="433" y="212"/>
                    </a:lnTo>
                    <a:lnTo>
                      <a:pt x="430" y="206"/>
                    </a:lnTo>
                    <a:lnTo>
                      <a:pt x="429" y="205"/>
                    </a:lnTo>
                    <a:lnTo>
                      <a:pt x="429" y="201"/>
                    </a:lnTo>
                    <a:lnTo>
                      <a:pt x="427" y="199"/>
                    </a:lnTo>
                    <a:lnTo>
                      <a:pt x="429" y="198"/>
                    </a:lnTo>
                    <a:lnTo>
                      <a:pt x="436" y="194"/>
                    </a:lnTo>
                    <a:lnTo>
                      <a:pt x="444" y="177"/>
                    </a:lnTo>
                    <a:lnTo>
                      <a:pt x="451" y="170"/>
                    </a:lnTo>
                    <a:lnTo>
                      <a:pt x="454" y="169"/>
                    </a:lnTo>
                    <a:lnTo>
                      <a:pt x="458" y="167"/>
                    </a:lnTo>
                    <a:lnTo>
                      <a:pt x="461" y="167"/>
                    </a:lnTo>
                    <a:lnTo>
                      <a:pt x="458" y="165"/>
                    </a:lnTo>
                    <a:lnTo>
                      <a:pt x="457" y="165"/>
                    </a:lnTo>
                    <a:lnTo>
                      <a:pt x="455" y="163"/>
                    </a:lnTo>
                    <a:lnTo>
                      <a:pt x="452" y="163"/>
                    </a:lnTo>
                    <a:lnTo>
                      <a:pt x="450" y="160"/>
                    </a:lnTo>
                    <a:lnTo>
                      <a:pt x="450" y="152"/>
                    </a:lnTo>
                    <a:lnTo>
                      <a:pt x="458" y="142"/>
                    </a:lnTo>
                    <a:lnTo>
                      <a:pt x="458" y="134"/>
                    </a:lnTo>
                    <a:lnTo>
                      <a:pt x="461" y="124"/>
                    </a:lnTo>
                    <a:lnTo>
                      <a:pt x="455" y="117"/>
                    </a:lnTo>
                    <a:lnTo>
                      <a:pt x="454" y="119"/>
                    </a:lnTo>
                    <a:lnTo>
                      <a:pt x="451" y="119"/>
                    </a:lnTo>
                    <a:lnTo>
                      <a:pt x="450" y="120"/>
                    </a:lnTo>
                    <a:lnTo>
                      <a:pt x="448" y="120"/>
                    </a:lnTo>
                    <a:lnTo>
                      <a:pt x="448" y="121"/>
                    </a:lnTo>
                    <a:lnTo>
                      <a:pt x="447" y="121"/>
                    </a:lnTo>
                    <a:lnTo>
                      <a:pt x="447" y="120"/>
                    </a:lnTo>
                    <a:lnTo>
                      <a:pt x="448" y="117"/>
                    </a:lnTo>
                    <a:lnTo>
                      <a:pt x="445" y="100"/>
                    </a:lnTo>
                    <a:lnTo>
                      <a:pt x="438" y="93"/>
                    </a:lnTo>
                    <a:lnTo>
                      <a:pt x="433" y="82"/>
                    </a:lnTo>
                    <a:lnTo>
                      <a:pt x="430" y="79"/>
                    </a:lnTo>
                    <a:lnTo>
                      <a:pt x="425" y="79"/>
                    </a:lnTo>
                    <a:lnTo>
                      <a:pt x="422" y="82"/>
                    </a:lnTo>
                    <a:lnTo>
                      <a:pt x="419" y="81"/>
                    </a:lnTo>
                    <a:lnTo>
                      <a:pt x="415" y="77"/>
                    </a:lnTo>
                    <a:lnTo>
                      <a:pt x="415" y="74"/>
                    </a:lnTo>
                    <a:lnTo>
                      <a:pt x="411" y="74"/>
                    </a:lnTo>
                    <a:lnTo>
                      <a:pt x="422" y="52"/>
                    </a:lnTo>
                    <a:lnTo>
                      <a:pt x="421" y="50"/>
                    </a:lnTo>
                    <a:lnTo>
                      <a:pt x="412" y="52"/>
                    </a:lnTo>
                    <a:lnTo>
                      <a:pt x="408" y="52"/>
                    </a:lnTo>
                    <a:lnTo>
                      <a:pt x="402" y="56"/>
                    </a:lnTo>
                    <a:lnTo>
                      <a:pt x="399" y="57"/>
                    </a:lnTo>
                    <a:lnTo>
                      <a:pt x="397" y="56"/>
                    </a:lnTo>
                    <a:lnTo>
                      <a:pt x="390" y="45"/>
                    </a:lnTo>
                    <a:lnTo>
                      <a:pt x="394" y="42"/>
                    </a:lnTo>
                    <a:lnTo>
                      <a:pt x="395" y="42"/>
                    </a:lnTo>
                    <a:lnTo>
                      <a:pt x="402" y="35"/>
                    </a:lnTo>
                    <a:lnTo>
                      <a:pt x="402" y="33"/>
                    </a:lnTo>
                    <a:lnTo>
                      <a:pt x="401" y="21"/>
                    </a:lnTo>
                    <a:lnTo>
                      <a:pt x="376" y="14"/>
                    </a:lnTo>
                    <a:lnTo>
                      <a:pt x="356" y="4"/>
                    </a:lnTo>
                    <a:lnTo>
                      <a:pt x="338" y="0"/>
                    </a:lnTo>
                    <a:lnTo>
                      <a:pt x="337" y="0"/>
                    </a:lnTo>
                    <a:lnTo>
                      <a:pt x="337" y="5"/>
                    </a:lnTo>
                    <a:lnTo>
                      <a:pt x="338" y="5"/>
                    </a:lnTo>
                    <a:lnTo>
                      <a:pt x="341" y="11"/>
                    </a:lnTo>
                    <a:lnTo>
                      <a:pt x="341" y="22"/>
                    </a:lnTo>
                    <a:lnTo>
                      <a:pt x="334" y="26"/>
                    </a:lnTo>
                    <a:lnTo>
                      <a:pt x="330" y="31"/>
                    </a:lnTo>
                    <a:lnTo>
                      <a:pt x="321" y="35"/>
                    </a:lnTo>
                    <a:lnTo>
                      <a:pt x="317" y="36"/>
                    </a:lnTo>
                    <a:lnTo>
                      <a:pt x="314" y="36"/>
                    </a:lnTo>
                    <a:lnTo>
                      <a:pt x="316" y="38"/>
                    </a:lnTo>
                    <a:lnTo>
                      <a:pt x="320" y="40"/>
                    </a:lnTo>
                    <a:lnTo>
                      <a:pt x="321" y="42"/>
                    </a:lnTo>
                    <a:lnTo>
                      <a:pt x="325" y="45"/>
                    </a:lnTo>
                    <a:lnTo>
                      <a:pt x="327" y="45"/>
                    </a:lnTo>
                    <a:lnTo>
                      <a:pt x="337" y="46"/>
                    </a:lnTo>
                    <a:lnTo>
                      <a:pt x="348" y="42"/>
                    </a:lnTo>
                    <a:lnTo>
                      <a:pt x="351" y="42"/>
                    </a:lnTo>
                    <a:lnTo>
                      <a:pt x="352" y="40"/>
                    </a:lnTo>
                    <a:lnTo>
                      <a:pt x="355" y="40"/>
                    </a:lnTo>
                    <a:lnTo>
                      <a:pt x="356" y="42"/>
                    </a:lnTo>
                    <a:lnTo>
                      <a:pt x="363" y="43"/>
                    </a:lnTo>
                    <a:lnTo>
                      <a:pt x="374" y="50"/>
                    </a:lnTo>
                    <a:lnTo>
                      <a:pt x="376" y="50"/>
                    </a:lnTo>
                    <a:lnTo>
                      <a:pt x="374" y="52"/>
                    </a:lnTo>
                    <a:lnTo>
                      <a:pt x="370" y="52"/>
                    </a:lnTo>
                    <a:lnTo>
                      <a:pt x="366" y="53"/>
                    </a:lnTo>
                    <a:lnTo>
                      <a:pt x="364" y="54"/>
                    </a:lnTo>
                    <a:lnTo>
                      <a:pt x="363" y="54"/>
                    </a:lnTo>
                    <a:lnTo>
                      <a:pt x="362" y="59"/>
                    </a:lnTo>
                    <a:lnTo>
                      <a:pt x="359" y="59"/>
                    </a:lnTo>
                    <a:lnTo>
                      <a:pt x="351" y="64"/>
                    </a:lnTo>
                    <a:lnTo>
                      <a:pt x="352" y="67"/>
                    </a:lnTo>
                    <a:lnTo>
                      <a:pt x="352" y="68"/>
                    </a:lnTo>
                    <a:lnTo>
                      <a:pt x="355" y="71"/>
                    </a:lnTo>
                    <a:lnTo>
                      <a:pt x="367" y="78"/>
                    </a:lnTo>
                    <a:lnTo>
                      <a:pt x="367" y="82"/>
                    </a:lnTo>
                    <a:lnTo>
                      <a:pt x="362" y="84"/>
                    </a:lnTo>
                    <a:lnTo>
                      <a:pt x="356" y="86"/>
                    </a:lnTo>
                    <a:lnTo>
                      <a:pt x="344" y="98"/>
                    </a:lnTo>
                    <a:lnTo>
                      <a:pt x="344" y="99"/>
                    </a:lnTo>
                    <a:lnTo>
                      <a:pt x="342" y="99"/>
                    </a:lnTo>
                    <a:lnTo>
                      <a:pt x="342" y="100"/>
                    </a:lnTo>
                    <a:lnTo>
                      <a:pt x="345" y="103"/>
                    </a:lnTo>
                    <a:lnTo>
                      <a:pt x="345" y="105"/>
                    </a:lnTo>
                    <a:lnTo>
                      <a:pt x="344" y="106"/>
                    </a:lnTo>
                    <a:lnTo>
                      <a:pt x="341" y="107"/>
                    </a:lnTo>
                    <a:lnTo>
                      <a:pt x="338" y="107"/>
                    </a:lnTo>
                    <a:lnTo>
                      <a:pt x="310" y="105"/>
                    </a:lnTo>
                    <a:lnTo>
                      <a:pt x="310" y="102"/>
                    </a:lnTo>
                    <a:lnTo>
                      <a:pt x="313" y="102"/>
                    </a:lnTo>
                    <a:lnTo>
                      <a:pt x="313" y="98"/>
                    </a:lnTo>
                    <a:lnTo>
                      <a:pt x="311" y="86"/>
                    </a:lnTo>
                    <a:lnTo>
                      <a:pt x="314" y="77"/>
                    </a:lnTo>
                    <a:lnTo>
                      <a:pt x="314" y="74"/>
                    </a:lnTo>
                    <a:lnTo>
                      <a:pt x="313" y="74"/>
                    </a:lnTo>
                    <a:lnTo>
                      <a:pt x="310" y="72"/>
                    </a:lnTo>
                    <a:lnTo>
                      <a:pt x="309" y="71"/>
                    </a:lnTo>
                    <a:lnTo>
                      <a:pt x="299" y="68"/>
                    </a:lnTo>
                    <a:lnTo>
                      <a:pt x="288" y="70"/>
                    </a:lnTo>
                    <a:lnTo>
                      <a:pt x="279" y="67"/>
                    </a:lnTo>
                    <a:lnTo>
                      <a:pt x="274" y="60"/>
                    </a:lnTo>
                    <a:lnTo>
                      <a:pt x="270" y="59"/>
                    </a:lnTo>
                    <a:lnTo>
                      <a:pt x="258" y="67"/>
                    </a:lnTo>
                    <a:lnTo>
                      <a:pt x="247" y="78"/>
                    </a:lnTo>
                    <a:lnTo>
                      <a:pt x="239" y="84"/>
                    </a:lnTo>
                    <a:lnTo>
                      <a:pt x="229" y="95"/>
                    </a:lnTo>
                    <a:lnTo>
                      <a:pt x="226" y="95"/>
                    </a:lnTo>
                    <a:lnTo>
                      <a:pt x="205" y="86"/>
                    </a:lnTo>
                    <a:lnTo>
                      <a:pt x="191" y="77"/>
                    </a:lnTo>
                    <a:lnTo>
                      <a:pt x="170" y="77"/>
                    </a:lnTo>
                    <a:lnTo>
                      <a:pt x="170" y="78"/>
                    </a:lnTo>
                    <a:lnTo>
                      <a:pt x="165" y="81"/>
                    </a:lnTo>
                    <a:lnTo>
                      <a:pt x="158" y="82"/>
                    </a:lnTo>
                    <a:lnTo>
                      <a:pt x="155" y="84"/>
                    </a:lnTo>
                    <a:lnTo>
                      <a:pt x="145" y="84"/>
                    </a:lnTo>
                    <a:lnTo>
                      <a:pt x="144" y="82"/>
                    </a:lnTo>
                    <a:lnTo>
                      <a:pt x="143" y="79"/>
                    </a:lnTo>
                    <a:lnTo>
                      <a:pt x="130" y="79"/>
                    </a:lnTo>
                    <a:lnTo>
                      <a:pt x="126" y="85"/>
                    </a:lnTo>
                    <a:lnTo>
                      <a:pt x="121" y="89"/>
                    </a:lnTo>
                    <a:lnTo>
                      <a:pt x="119" y="91"/>
                    </a:lnTo>
                    <a:lnTo>
                      <a:pt x="119" y="81"/>
                    </a:lnTo>
                    <a:lnTo>
                      <a:pt x="120" y="71"/>
                    </a:lnTo>
                    <a:lnTo>
                      <a:pt x="120" y="70"/>
                    </a:lnTo>
                    <a:lnTo>
                      <a:pt x="90" y="8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67" name="Freeform 295">
                <a:extLst>
                  <a:ext uri="{FF2B5EF4-FFF2-40B4-BE49-F238E27FC236}">
                    <a16:creationId xmlns:a16="http://schemas.microsoft.com/office/drawing/2014/main" id="{81803972-53C9-55B6-D4B7-2B3F1CB4F0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1" y="921"/>
                <a:ext cx="157" cy="131"/>
              </a:xfrm>
              <a:custGeom>
                <a:avLst/>
                <a:gdLst>
                  <a:gd name="T0" fmla="*/ 167 w 626"/>
                  <a:gd name="T1" fmla="*/ 39 h 526"/>
                  <a:gd name="T2" fmla="*/ 134 w 626"/>
                  <a:gd name="T3" fmla="*/ 25 h 526"/>
                  <a:gd name="T4" fmla="*/ 110 w 626"/>
                  <a:gd name="T5" fmla="*/ 22 h 526"/>
                  <a:gd name="T6" fmla="*/ 65 w 626"/>
                  <a:gd name="T7" fmla="*/ 1 h 526"/>
                  <a:gd name="T8" fmla="*/ 49 w 626"/>
                  <a:gd name="T9" fmla="*/ 20 h 526"/>
                  <a:gd name="T10" fmla="*/ 0 w 626"/>
                  <a:gd name="T11" fmla="*/ 96 h 526"/>
                  <a:gd name="T12" fmla="*/ 50 w 626"/>
                  <a:gd name="T13" fmla="*/ 70 h 526"/>
                  <a:gd name="T14" fmla="*/ 82 w 626"/>
                  <a:gd name="T15" fmla="*/ 92 h 526"/>
                  <a:gd name="T16" fmla="*/ 79 w 626"/>
                  <a:gd name="T17" fmla="*/ 134 h 526"/>
                  <a:gd name="T18" fmla="*/ 37 w 626"/>
                  <a:gd name="T19" fmla="*/ 164 h 526"/>
                  <a:gd name="T20" fmla="*/ 85 w 626"/>
                  <a:gd name="T21" fmla="*/ 173 h 526"/>
                  <a:gd name="T22" fmla="*/ 61 w 626"/>
                  <a:gd name="T23" fmla="*/ 230 h 526"/>
                  <a:gd name="T24" fmla="*/ 60 w 626"/>
                  <a:gd name="T25" fmla="*/ 246 h 526"/>
                  <a:gd name="T26" fmla="*/ 67 w 626"/>
                  <a:gd name="T27" fmla="*/ 275 h 526"/>
                  <a:gd name="T28" fmla="*/ 107 w 626"/>
                  <a:gd name="T29" fmla="*/ 269 h 526"/>
                  <a:gd name="T30" fmla="*/ 123 w 626"/>
                  <a:gd name="T31" fmla="*/ 303 h 526"/>
                  <a:gd name="T32" fmla="*/ 89 w 626"/>
                  <a:gd name="T33" fmla="*/ 321 h 526"/>
                  <a:gd name="T34" fmla="*/ 102 w 626"/>
                  <a:gd name="T35" fmla="*/ 338 h 526"/>
                  <a:gd name="T36" fmla="*/ 85 w 626"/>
                  <a:gd name="T37" fmla="*/ 363 h 526"/>
                  <a:gd name="T38" fmla="*/ 96 w 626"/>
                  <a:gd name="T39" fmla="*/ 377 h 526"/>
                  <a:gd name="T40" fmla="*/ 132 w 626"/>
                  <a:gd name="T41" fmla="*/ 396 h 526"/>
                  <a:gd name="T42" fmla="*/ 171 w 626"/>
                  <a:gd name="T43" fmla="*/ 419 h 526"/>
                  <a:gd name="T44" fmla="*/ 213 w 626"/>
                  <a:gd name="T45" fmla="*/ 409 h 526"/>
                  <a:gd name="T46" fmla="*/ 250 w 626"/>
                  <a:gd name="T47" fmla="*/ 430 h 526"/>
                  <a:gd name="T48" fmla="*/ 293 w 626"/>
                  <a:gd name="T49" fmla="*/ 411 h 526"/>
                  <a:gd name="T50" fmla="*/ 334 w 626"/>
                  <a:gd name="T51" fmla="*/ 431 h 526"/>
                  <a:gd name="T52" fmla="*/ 385 w 626"/>
                  <a:gd name="T53" fmla="*/ 413 h 526"/>
                  <a:gd name="T54" fmla="*/ 403 w 626"/>
                  <a:gd name="T55" fmla="*/ 428 h 526"/>
                  <a:gd name="T56" fmla="*/ 360 w 626"/>
                  <a:gd name="T57" fmla="*/ 485 h 526"/>
                  <a:gd name="T58" fmla="*/ 385 w 626"/>
                  <a:gd name="T59" fmla="*/ 493 h 526"/>
                  <a:gd name="T60" fmla="*/ 389 w 626"/>
                  <a:gd name="T61" fmla="*/ 518 h 526"/>
                  <a:gd name="T62" fmla="*/ 410 w 626"/>
                  <a:gd name="T63" fmla="*/ 515 h 526"/>
                  <a:gd name="T64" fmla="*/ 441 w 626"/>
                  <a:gd name="T65" fmla="*/ 494 h 526"/>
                  <a:gd name="T66" fmla="*/ 452 w 626"/>
                  <a:gd name="T67" fmla="*/ 500 h 526"/>
                  <a:gd name="T68" fmla="*/ 494 w 626"/>
                  <a:gd name="T69" fmla="*/ 480 h 526"/>
                  <a:gd name="T70" fmla="*/ 554 w 626"/>
                  <a:gd name="T71" fmla="*/ 456 h 526"/>
                  <a:gd name="T72" fmla="*/ 588 w 626"/>
                  <a:gd name="T73" fmla="*/ 419 h 526"/>
                  <a:gd name="T74" fmla="*/ 572 w 626"/>
                  <a:gd name="T75" fmla="*/ 413 h 526"/>
                  <a:gd name="T76" fmla="*/ 539 w 626"/>
                  <a:gd name="T77" fmla="*/ 412 h 526"/>
                  <a:gd name="T78" fmla="*/ 540 w 626"/>
                  <a:gd name="T79" fmla="*/ 385 h 526"/>
                  <a:gd name="T80" fmla="*/ 539 w 626"/>
                  <a:gd name="T81" fmla="*/ 353 h 526"/>
                  <a:gd name="T82" fmla="*/ 611 w 626"/>
                  <a:gd name="T83" fmla="*/ 304 h 526"/>
                  <a:gd name="T84" fmla="*/ 554 w 626"/>
                  <a:gd name="T85" fmla="*/ 265 h 526"/>
                  <a:gd name="T86" fmla="*/ 590 w 626"/>
                  <a:gd name="T87" fmla="*/ 229 h 526"/>
                  <a:gd name="T88" fmla="*/ 576 w 626"/>
                  <a:gd name="T89" fmla="*/ 202 h 526"/>
                  <a:gd name="T90" fmla="*/ 617 w 626"/>
                  <a:gd name="T91" fmla="*/ 177 h 526"/>
                  <a:gd name="T92" fmla="*/ 606 w 626"/>
                  <a:gd name="T93" fmla="*/ 149 h 526"/>
                  <a:gd name="T94" fmla="*/ 583 w 626"/>
                  <a:gd name="T95" fmla="*/ 118 h 526"/>
                  <a:gd name="T96" fmla="*/ 523 w 626"/>
                  <a:gd name="T97" fmla="*/ 164 h 526"/>
                  <a:gd name="T98" fmla="*/ 470 w 626"/>
                  <a:gd name="T99" fmla="*/ 177 h 526"/>
                  <a:gd name="T100" fmla="*/ 447 w 626"/>
                  <a:gd name="T101" fmla="*/ 193 h 526"/>
                  <a:gd name="T102" fmla="*/ 419 w 626"/>
                  <a:gd name="T103" fmla="*/ 173 h 526"/>
                  <a:gd name="T104" fmla="*/ 403 w 626"/>
                  <a:gd name="T105" fmla="*/ 145 h 526"/>
                  <a:gd name="T106" fmla="*/ 339 w 626"/>
                  <a:gd name="T107" fmla="*/ 145 h 526"/>
                  <a:gd name="T108" fmla="*/ 312 w 626"/>
                  <a:gd name="T109" fmla="*/ 135 h 526"/>
                  <a:gd name="T110" fmla="*/ 289 w 626"/>
                  <a:gd name="T111" fmla="*/ 96 h 526"/>
                  <a:gd name="T112" fmla="*/ 319 w 626"/>
                  <a:gd name="T113" fmla="*/ 70 h 526"/>
                  <a:gd name="T114" fmla="*/ 308 w 626"/>
                  <a:gd name="T115" fmla="*/ 29 h 526"/>
                  <a:gd name="T116" fmla="*/ 297 w 626"/>
                  <a:gd name="T117" fmla="*/ 20 h 526"/>
                  <a:gd name="T118" fmla="*/ 264 w 626"/>
                  <a:gd name="T119" fmla="*/ 44 h 526"/>
                  <a:gd name="T120" fmla="*/ 229 w 626"/>
                  <a:gd name="T121" fmla="*/ 15 h 5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626" h="526">
                    <a:moveTo>
                      <a:pt x="221" y="17"/>
                    </a:moveTo>
                    <a:lnTo>
                      <a:pt x="205" y="25"/>
                    </a:lnTo>
                    <a:lnTo>
                      <a:pt x="195" y="32"/>
                    </a:lnTo>
                    <a:lnTo>
                      <a:pt x="192" y="33"/>
                    </a:lnTo>
                    <a:lnTo>
                      <a:pt x="188" y="36"/>
                    </a:lnTo>
                    <a:lnTo>
                      <a:pt x="181" y="37"/>
                    </a:lnTo>
                    <a:lnTo>
                      <a:pt x="176" y="37"/>
                    </a:lnTo>
                    <a:lnTo>
                      <a:pt x="167" y="39"/>
                    </a:lnTo>
                    <a:lnTo>
                      <a:pt x="161" y="42"/>
                    </a:lnTo>
                    <a:lnTo>
                      <a:pt x="156" y="42"/>
                    </a:lnTo>
                    <a:lnTo>
                      <a:pt x="155" y="43"/>
                    </a:lnTo>
                    <a:lnTo>
                      <a:pt x="149" y="43"/>
                    </a:lnTo>
                    <a:lnTo>
                      <a:pt x="146" y="42"/>
                    </a:lnTo>
                    <a:lnTo>
                      <a:pt x="144" y="42"/>
                    </a:lnTo>
                    <a:lnTo>
                      <a:pt x="141" y="39"/>
                    </a:lnTo>
                    <a:lnTo>
                      <a:pt x="134" y="25"/>
                    </a:lnTo>
                    <a:lnTo>
                      <a:pt x="134" y="22"/>
                    </a:lnTo>
                    <a:lnTo>
                      <a:pt x="135" y="18"/>
                    </a:lnTo>
                    <a:lnTo>
                      <a:pt x="137" y="17"/>
                    </a:lnTo>
                    <a:lnTo>
                      <a:pt x="137" y="15"/>
                    </a:lnTo>
                    <a:lnTo>
                      <a:pt x="138" y="14"/>
                    </a:lnTo>
                    <a:lnTo>
                      <a:pt x="135" y="14"/>
                    </a:lnTo>
                    <a:lnTo>
                      <a:pt x="120" y="17"/>
                    </a:lnTo>
                    <a:lnTo>
                      <a:pt x="110" y="22"/>
                    </a:lnTo>
                    <a:lnTo>
                      <a:pt x="109" y="23"/>
                    </a:lnTo>
                    <a:lnTo>
                      <a:pt x="103" y="28"/>
                    </a:lnTo>
                    <a:lnTo>
                      <a:pt x="99" y="29"/>
                    </a:lnTo>
                    <a:lnTo>
                      <a:pt x="98" y="29"/>
                    </a:lnTo>
                    <a:lnTo>
                      <a:pt x="98" y="28"/>
                    </a:lnTo>
                    <a:lnTo>
                      <a:pt x="77" y="14"/>
                    </a:lnTo>
                    <a:lnTo>
                      <a:pt x="65" y="3"/>
                    </a:lnTo>
                    <a:lnTo>
                      <a:pt x="65" y="1"/>
                    </a:lnTo>
                    <a:lnTo>
                      <a:pt x="60" y="0"/>
                    </a:lnTo>
                    <a:lnTo>
                      <a:pt x="57" y="0"/>
                    </a:lnTo>
                    <a:lnTo>
                      <a:pt x="54" y="1"/>
                    </a:lnTo>
                    <a:lnTo>
                      <a:pt x="53" y="3"/>
                    </a:lnTo>
                    <a:lnTo>
                      <a:pt x="51" y="3"/>
                    </a:lnTo>
                    <a:lnTo>
                      <a:pt x="46" y="13"/>
                    </a:lnTo>
                    <a:lnTo>
                      <a:pt x="49" y="17"/>
                    </a:lnTo>
                    <a:lnTo>
                      <a:pt x="49" y="20"/>
                    </a:lnTo>
                    <a:lnTo>
                      <a:pt x="47" y="22"/>
                    </a:lnTo>
                    <a:lnTo>
                      <a:pt x="47" y="25"/>
                    </a:lnTo>
                    <a:lnTo>
                      <a:pt x="47" y="26"/>
                    </a:lnTo>
                    <a:lnTo>
                      <a:pt x="39" y="44"/>
                    </a:lnTo>
                    <a:lnTo>
                      <a:pt x="7" y="87"/>
                    </a:lnTo>
                    <a:lnTo>
                      <a:pt x="4" y="89"/>
                    </a:lnTo>
                    <a:lnTo>
                      <a:pt x="1" y="95"/>
                    </a:lnTo>
                    <a:lnTo>
                      <a:pt x="0" y="96"/>
                    </a:lnTo>
                    <a:lnTo>
                      <a:pt x="3" y="96"/>
                    </a:lnTo>
                    <a:lnTo>
                      <a:pt x="4" y="93"/>
                    </a:lnTo>
                    <a:lnTo>
                      <a:pt x="12" y="89"/>
                    </a:lnTo>
                    <a:lnTo>
                      <a:pt x="26" y="84"/>
                    </a:lnTo>
                    <a:lnTo>
                      <a:pt x="36" y="78"/>
                    </a:lnTo>
                    <a:lnTo>
                      <a:pt x="39" y="77"/>
                    </a:lnTo>
                    <a:lnTo>
                      <a:pt x="41" y="74"/>
                    </a:lnTo>
                    <a:lnTo>
                      <a:pt x="50" y="70"/>
                    </a:lnTo>
                    <a:lnTo>
                      <a:pt x="51" y="68"/>
                    </a:lnTo>
                    <a:lnTo>
                      <a:pt x="53" y="68"/>
                    </a:lnTo>
                    <a:lnTo>
                      <a:pt x="58" y="70"/>
                    </a:lnTo>
                    <a:lnTo>
                      <a:pt x="61" y="73"/>
                    </a:lnTo>
                    <a:lnTo>
                      <a:pt x="79" y="85"/>
                    </a:lnTo>
                    <a:lnTo>
                      <a:pt x="84" y="87"/>
                    </a:lnTo>
                    <a:lnTo>
                      <a:pt x="82" y="90"/>
                    </a:lnTo>
                    <a:lnTo>
                      <a:pt x="82" y="92"/>
                    </a:lnTo>
                    <a:lnTo>
                      <a:pt x="84" y="92"/>
                    </a:lnTo>
                    <a:lnTo>
                      <a:pt x="82" y="95"/>
                    </a:lnTo>
                    <a:lnTo>
                      <a:pt x="84" y="95"/>
                    </a:lnTo>
                    <a:lnTo>
                      <a:pt x="82" y="97"/>
                    </a:lnTo>
                    <a:lnTo>
                      <a:pt x="84" y="103"/>
                    </a:lnTo>
                    <a:lnTo>
                      <a:pt x="85" y="106"/>
                    </a:lnTo>
                    <a:lnTo>
                      <a:pt x="79" y="120"/>
                    </a:lnTo>
                    <a:lnTo>
                      <a:pt x="79" y="134"/>
                    </a:lnTo>
                    <a:lnTo>
                      <a:pt x="81" y="135"/>
                    </a:lnTo>
                    <a:lnTo>
                      <a:pt x="85" y="137"/>
                    </a:lnTo>
                    <a:lnTo>
                      <a:pt x="81" y="142"/>
                    </a:lnTo>
                    <a:lnTo>
                      <a:pt x="74" y="142"/>
                    </a:lnTo>
                    <a:lnTo>
                      <a:pt x="64" y="141"/>
                    </a:lnTo>
                    <a:lnTo>
                      <a:pt x="58" y="141"/>
                    </a:lnTo>
                    <a:lnTo>
                      <a:pt x="47" y="148"/>
                    </a:lnTo>
                    <a:lnTo>
                      <a:pt x="37" y="164"/>
                    </a:lnTo>
                    <a:lnTo>
                      <a:pt x="56" y="164"/>
                    </a:lnTo>
                    <a:lnTo>
                      <a:pt x="64" y="171"/>
                    </a:lnTo>
                    <a:lnTo>
                      <a:pt x="70" y="171"/>
                    </a:lnTo>
                    <a:lnTo>
                      <a:pt x="71" y="170"/>
                    </a:lnTo>
                    <a:lnTo>
                      <a:pt x="74" y="170"/>
                    </a:lnTo>
                    <a:lnTo>
                      <a:pt x="75" y="169"/>
                    </a:lnTo>
                    <a:lnTo>
                      <a:pt x="78" y="169"/>
                    </a:lnTo>
                    <a:lnTo>
                      <a:pt x="85" y="173"/>
                    </a:lnTo>
                    <a:lnTo>
                      <a:pt x="88" y="180"/>
                    </a:lnTo>
                    <a:lnTo>
                      <a:pt x="79" y="208"/>
                    </a:lnTo>
                    <a:lnTo>
                      <a:pt x="79" y="212"/>
                    </a:lnTo>
                    <a:lnTo>
                      <a:pt x="81" y="214"/>
                    </a:lnTo>
                    <a:lnTo>
                      <a:pt x="71" y="226"/>
                    </a:lnTo>
                    <a:lnTo>
                      <a:pt x="65" y="229"/>
                    </a:lnTo>
                    <a:lnTo>
                      <a:pt x="63" y="229"/>
                    </a:lnTo>
                    <a:lnTo>
                      <a:pt x="61" y="230"/>
                    </a:lnTo>
                    <a:lnTo>
                      <a:pt x="63" y="230"/>
                    </a:lnTo>
                    <a:lnTo>
                      <a:pt x="63" y="233"/>
                    </a:lnTo>
                    <a:lnTo>
                      <a:pt x="64" y="236"/>
                    </a:lnTo>
                    <a:lnTo>
                      <a:pt x="63" y="240"/>
                    </a:lnTo>
                    <a:lnTo>
                      <a:pt x="63" y="243"/>
                    </a:lnTo>
                    <a:lnTo>
                      <a:pt x="61" y="244"/>
                    </a:lnTo>
                    <a:lnTo>
                      <a:pt x="61" y="246"/>
                    </a:lnTo>
                    <a:lnTo>
                      <a:pt x="60" y="246"/>
                    </a:lnTo>
                    <a:lnTo>
                      <a:pt x="60" y="247"/>
                    </a:lnTo>
                    <a:lnTo>
                      <a:pt x="58" y="250"/>
                    </a:lnTo>
                    <a:lnTo>
                      <a:pt x="57" y="257"/>
                    </a:lnTo>
                    <a:lnTo>
                      <a:pt x="58" y="262"/>
                    </a:lnTo>
                    <a:lnTo>
                      <a:pt x="61" y="269"/>
                    </a:lnTo>
                    <a:lnTo>
                      <a:pt x="65" y="274"/>
                    </a:lnTo>
                    <a:lnTo>
                      <a:pt x="67" y="274"/>
                    </a:lnTo>
                    <a:lnTo>
                      <a:pt x="67" y="275"/>
                    </a:lnTo>
                    <a:lnTo>
                      <a:pt x="72" y="279"/>
                    </a:lnTo>
                    <a:lnTo>
                      <a:pt x="74" y="279"/>
                    </a:lnTo>
                    <a:lnTo>
                      <a:pt x="84" y="269"/>
                    </a:lnTo>
                    <a:lnTo>
                      <a:pt x="91" y="260"/>
                    </a:lnTo>
                    <a:lnTo>
                      <a:pt x="91" y="258"/>
                    </a:lnTo>
                    <a:lnTo>
                      <a:pt x="95" y="258"/>
                    </a:lnTo>
                    <a:lnTo>
                      <a:pt x="99" y="261"/>
                    </a:lnTo>
                    <a:lnTo>
                      <a:pt x="107" y="269"/>
                    </a:lnTo>
                    <a:lnTo>
                      <a:pt x="132" y="294"/>
                    </a:lnTo>
                    <a:lnTo>
                      <a:pt x="132" y="296"/>
                    </a:lnTo>
                    <a:lnTo>
                      <a:pt x="134" y="299"/>
                    </a:lnTo>
                    <a:lnTo>
                      <a:pt x="134" y="303"/>
                    </a:lnTo>
                    <a:lnTo>
                      <a:pt x="135" y="304"/>
                    </a:lnTo>
                    <a:lnTo>
                      <a:pt x="134" y="306"/>
                    </a:lnTo>
                    <a:lnTo>
                      <a:pt x="132" y="306"/>
                    </a:lnTo>
                    <a:lnTo>
                      <a:pt x="123" y="303"/>
                    </a:lnTo>
                    <a:lnTo>
                      <a:pt x="113" y="306"/>
                    </a:lnTo>
                    <a:lnTo>
                      <a:pt x="104" y="304"/>
                    </a:lnTo>
                    <a:lnTo>
                      <a:pt x="99" y="304"/>
                    </a:lnTo>
                    <a:lnTo>
                      <a:pt x="93" y="306"/>
                    </a:lnTo>
                    <a:lnTo>
                      <a:pt x="88" y="311"/>
                    </a:lnTo>
                    <a:lnTo>
                      <a:pt x="86" y="314"/>
                    </a:lnTo>
                    <a:lnTo>
                      <a:pt x="88" y="318"/>
                    </a:lnTo>
                    <a:lnTo>
                      <a:pt x="89" y="321"/>
                    </a:lnTo>
                    <a:lnTo>
                      <a:pt x="91" y="321"/>
                    </a:lnTo>
                    <a:lnTo>
                      <a:pt x="92" y="322"/>
                    </a:lnTo>
                    <a:lnTo>
                      <a:pt x="93" y="322"/>
                    </a:lnTo>
                    <a:lnTo>
                      <a:pt x="99" y="324"/>
                    </a:lnTo>
                    <a:lnTo>
                      <a:pt x="102" y="324"/>
                    </a:lnTo>
                    <a:lnTo>
                      <a:pt x="103" y="329"/>
                    </a:lnTo>
                    <a:lnTo>
                      <a:pt x="103" y="335"/>
                    </a:lnTo>
                    <a:lnTo>
                      <a:pt x="102" y="338"/>
                    </a:lnTo>
                    <a:lnTo>
                      <a:pt x="99" y="338"/>
                    </a:lnTo>
                    <a:lnTo>
                      <a:pt x="92" y="348"/>
                    </a:lnTo>
                    <a:lnTo>
                      <a:pt x="89" y="356"/>
                    </a:lnTo>
                    <a:lnTo>
                      <a:pt x="91" y="359"/>
                    </a:lnTo>
                    <a:lnTo>
                      <a:pt x="91" y="361"/>
                    </a:lnTo>
                    <a:lnTo>
                      <a:pt x="92" y="361"/>
                    </a:lnTo>
                    <a:lnTo>
                      <a:pt x="92" y="363"/>
                    </a:lnTo>
                    <a:lnTo>
                      <a:pt x="85" y="363"/>
                    </a:lnTo>
                    <a:lnTo>
                      <a:pt x="81" y="361"/>
                    </a:lnTo>
                    <a:lnTo>
                      <a:pt x="79" y="361"/>
                    </a:lnTo>
                    <a:lnTo>
                      <a:pt x="78" y="363"/>
                    </a:lnTo>
                    <a:lnTo>
                      <a:pt x="78" y="364"/>
                    </a:lnTo>
                    <a:lnTo>
                      <a:pt x="86" y="370"/>
                    </a:lnTo>
                    <a:lnTo>
                      <a:pt x="88" y="370"/>
                    </a:lnTo>
                    <a:lnTo>
                      <a:pt x="91" y="371"/>
                    </a:lnTo>
                    <a:lnTo>
                      <a:pt x="96" y="377"/>
                    </a:lnTo>
                    <a:lnTo>
                      <a:pt x="98" y="381"/>
                    </a:lnTo>
                    <a:lnTo>
                      <a:pt x="98" y="382"/>
                    </a:lnTo>
                    <a:lnTo>
                      <a:pt x="95" y="388"/>
                    </a:lnTo>
                    <a:lnTo>
                      <a:pt x="103" y="387"/>
                    </a:lnTo>
                    <a:lnTo>
                      <a:pt x="104" y="385"/>
                    </a:lnTo>
                    <a:lnTo>
                      <a:pt x="113" y="385"/>
                    </a:lnTo>
                    <a:lnTo>
                      <a:pt x="114" y="387"/>
                    </a:lnTo>
                    <a:lnTo>
                      <a:pt x="132" y="396"/>
                    </a:lnTo>
                    <a:lnTo>
                      <a:pt x="134" y="399"/>
                    </a:lnTo>
                    <a:lnTo>
                      <a:pt x="134" y="401"/>
                    </a:lnTo>
                    <a:lnTo>
                      <a:pt x="135" y="401"/>
                    </a:lnTo>
                    <a:lnTo>
                      <a:pt x="141" y="395"/>
                    </a:lnTo>
                    <a:lnTo>
                      <a:pt x="146" y="395"/>
                    </a:lnTo>
                    <a:lnTo>
                      <a:pt x="152" y="399"/>
                    </a:lnTo>
                    <a:lnTo>
                      <a:pt x="170" y="418"/>
                    </a:lnTo>
                    <a:lnTo>
                      <a:pt x="171" y="419"/>
                    </a:lnTo>
                    <a:lnTo>
                      <a:pt x="177" y="419"/>
                    </a:lnTo>
                    <a:lnTo>
                      <a:pt x="183" y="418"/>
                    </a:lnTo>
                    <a:lnTo>
                      <a:pt x="184" y="418"/>
                    </a:lnTo>
                    <a:lnTo>
                      <a:pt x="187" y="415"/>
                    </a:lnTo>
                    <a:lnTo>
                      <a:pt x="194" y="415"/>
                    </a:lnTo>
                    <a:lnTo>
                      <a:pt x="198" y="413"/>
                    </a:lnTo>
                    <a:lnTo>
                      <a:pt x="201" y="412"/>
                    </a:lnTo>
                    <a:lnTo>
                      <a:pt x="213" y="409"/>
                    </a:lnTo>
                    <a:lnTo>
                      <a:pt x="216" y="409"/>
                    </a:lnTo>
                    <a:lnTo>
                      <a:pt x="218" y="411"/>
                    </a:lnTo>
                    <a:lnTo>
                      <a:pt x="221" y="416"/>
                    </a:lnTo>
                    <a:lnTo>
                      <a:pt x="232" y="419"/>
                    </a:lnTo>
                    <a:lnTo>
                      <a:pt x="240" y="419"/>
                    </a:lnTo>
                    <a:lnTo>
                      <a:pt x="243" y="420"/>
                    </a:lnTo>
                    <a:lnTo>
                      <a:pt x="250" y="428"/>
                    </a:lnTo>
                    <a:lnTo>
                      <a:pt x="250" y="430"/>
                    </a:lnTo>
                    <a:lnTo>
                      <a:pt x="252" y="431"/>
                    </a:lnTo>
                    <a:lnTo>
                      <a:pt x="254" y="431"/>
                    </a:lnTo>
                    <a:lnTo>
                      <a:pt x="255" y="430"/>
                    </a:lnTo>
                    <a:lnTo>
                      <a:pt x="264" y="426"/>
                    </a:lnTo>
                    <a:lnTo>
                      <a:pt x="266" y="423"/>
                    </a:lnTo>
                    <a:lnTo>
                      <a:pt x="282" y="413"/>
                    </a:lnTo>
                    <a:lnTo>
                      <a:pt x="293" y="413"/>
                    </a:lnTo>
                    <a:lnTo>
                      <a:pt x="293" y="411"/>
                    </a:lnTo>
                    <a:lnTo>
                      <a:pt x="300" y="412"/>
                    </a:lnTo>
                    <a:lnTo>
                      <a:pt x="304" y="412"/>
                    </a:lnTo>
                    <a:lnTo>
                      <a:pt x="304" y="413"/>
                    </a:lnTo>
                    <a:lnTo>
                      <a:pt x="307" y="419"/>
                    </a:lnTo>
                    <a:lnTo>
                      <a:pt x="310" y="420"/>
                    </a:lnTo>
                    <a:lnTo>
                      <a:pt x="318" y="423"/>
                    </a:lnTo>
                    <a:lnTo>
                      <a:pt x="332" y="420"/>
                    </a:lnTo>
                    <a:lnTo>
                      <a:pt x="334" y="431"/>
                    </a:lnTo>
                    <a:lnTo>
                      <a:pt x="334" y="433"/>
                    </a:lnTo>
                    <a:lnTo>
                      <a:pt x="345" y="433"/>
                    </a:lnTo>
                    <a:lnTo>
                      <a:pt x="346" y="424"/>
                    </a:lnTo>
                    <a:lnTo>
                      <a:pt x="352" y="419"/>
                    </a:lnTo>
                    <a:lnTo>
                      <a:pt x="362" y="413"/>
                    </a:lnTo>
                    <a:lnTo>
                      <a:pt x="379" y="406"/>
                    </a:lnTo>
                    <a:lnTo>
                      <a:pt x="384" y="409"/>
                    </a:lnTo>
                    <a:lnTo>
                      <a:pt x="385" y="413"/>
                    </a:lnTo>
                    <a:lnTo>
                      <a:pt x="389" y="416"/>
                    </a:lnTo>
                    <a:lnTo>
                      <a:pt x="391" y="416"/>
                    </a:lnTo>
                    <a:lnTo>
                      <a:pt x="409" y="420"/>
                    </a:lnTo>
                    <a:lnTo>
                      <a:pt x="417" y="424"/>
                    </a:lnTo>
                    <a:lnTo>
                      <a:pt x="416" y="424"/>
                    </a:lnTo>
                    <a:lnTo>
                      <a:pt x="413" y="428"/>
                    </a:lnTo>
                    <a:lnTo>
                      <a:pt x="409" y="427"/>
                    </a:lnTo>
                    <a:lnTo>
                      <a:pt x="403" y="428"/>
                    </a:lnTo>
                    <a:lnTo>
                      <a:pt x="395" y="434"/>
                    </a:lnTo>
                    <a:lnTo>
                      <a:pt x="388" y="437"/>
                    </a:lnTo>
                    <a:lnTo>
                      <a:pt x="370" y="441"/>
                    </a:lnTo>
                    <a:lnTo>
                      <a:pt x="357" y="447"/>
                    </a:lnTo>
                    <a:lnTo>
                      <a:pt x="352" y="455"/>
                    </a:lnTo>
                    <a:lnTo>
                      <a:pt x="348" y="458"/>
                    </a:lnTo>
                    <a:lnTo>
                      <a:pt x="348" y="459"/>
                    </a:lnTo>
                    <a:lnTo>
                      <a:pt x="360" y="485"/>
                    </a:lnTo>
                    <a:lnTo>
                      <a:pt x="370" y="487"/>
                    </a:lnTo>
                    <a:lnTo>
                      <a:pt x="370" y="491"/>
                    </a:lnTo>
                    <a:lnTo>
                      <a:pt x="372" y="494"/>
                    </a:lnTo>
                    <a:lnTo>
                      <a:pt x="378" y="497"/>
                    </a:lnTo>
                    <a:lnTo>
                      <a:pt x="379" y="495"/>
                    </a:lnTo>
                    <a:lnTo>
                      <a:pt x="381" y="495"/>
                    </a:lnTo>
                    <a:lnTo>
                      <a:pt x="384" y="493"/>
                    </a:lnTo>
                    <a:lnTo>
                      <a:pt x="385" y="493"/>
                    </a:lnTo>
                    <a:lnTo>
                      <a:pt x="385" y="495"/>
                    </a:lnTo>
                    <a:lnTo>
                      <a:pt x="384" y="498"/>
                    </a:lnTo>
                    <a:lnTo>
                      <a:pt x="385" y="500"/>
                    </a:lnTo>
                    <a:lnTo>
                      <a:pt x="384" y="500"/>
                    </a:lnTo>
                    <a:lnTo>
                      <a:pt x="384" y="508"/>
                    </a:lnTo>
                    <a:lnTo>
                      <a:pt x="386" y="514"/>
                    </a:lnTo>
                    <a:lnTo>
                      <a:pt x="388" y="515"/>
                    </a:lnTo>
                    <a:lnTo>
                      <a:pt x="389" y="518"/>
                    </a:lnTo>
                    <a:lnTo>
                      <a:pt x="396" y="525"/>
                    </a:lnTo>
                    <a:lnTo>
                      <a:pt x="398" y="525"/>
                    </a:lnTo>
                    <a:lnTo>
                      <a:pt x="399" y="526"/>
                    </a:lnTo>
                    <a:lnTo>
                      <a:pt x="402" y="526"/>
                    </a:lnTo>
                    <a:lnTo>
                      <a:pt x="405" y="523"/>
                    </a:lnTo>
                    <a:lnTo>
                      <a:pt x="409" y="518"/>
                    </a:lnTo>
                    <a:lnTo>
                      <a:pt x="409" y="516"/>
                    </a:lnTo>
                    <a:lnTo>
                      <a:pt x="410" y="515"/>
                    </a:lnTo>
                    <a:lnTo>
                      <a:pt x="413" y="514"/>
                    </a:lnTo>
                    <a:lnTo>
                      <a:pt x="415" y="512"/>
                    </a:lnTo>
                    <a:lnTo>
                      <a:pt x="416" y="512"/>
                    </a:lnTo>
                    <a:lnTo>
                      <a:pt x="423" y="511"/>
                    </a:lnTo>
                    <a:lnTo>
                      <a:pt x="430" y="505"/>
                    </a:lnTo>
                    <a:lnTo>
                      <a:pt x="437" y="497"/>
                    </a:lnTo>
                    <a:lnTo>
                      <a:pt x="439" y="494"/>
                    </a:lnTo>
                    <a:lnTo>
                      <a:pt x="441" y="494"/>
                    </a:lnTo>
                    <a:lnTo>
                      <a:pt x="441" y="495"/>
                    </a:lnTo>
                    <a:lnTo>
                      <a:pt x="445" y="500"/>
                    </a:lnTo>
                    <a:lnTo>
                      <a:pt x="448" y="505"/>
                    </a:lnTo>
                    <a:lnTo>
                      <a:pt x="449" y="507"/>
                    </a:lnTo>
                    <a:lnTo>
                      <a:pt x="451" y="505"/>
                    </a:lnTo>
                    <a:lnTo>
                      <a:pt x="454" y="505"/>
                    </a:lnTo>
                    <a:lnTo>
                      <a:pt x="454" y="504"/>
                    </a:lnTo>
                    <a:lnTo>
                      <a:pt x="452" y="500"/>
                    </a:lnTo>
                    <a:lnTo>
                      <a:pt x="452" y="498"/>
                    </a:lnTo>
                    <a:lnTo>
                      <a:pt x="455" y="494"/>
                    </a:lnTo>
                    <a:lnTo>
                      <a:pt x="459" y="490"/>
                    </a:lnTo>
                    <a:lnTo>
                      <a:pt x="469" y="483"/>
                    </a:lnTo>
                    <a:lnTo>
                      <a:pt x="473" y="482"/>
                    </a:lnTo>
                    <a:lnTo>
                      <a:pt x="479" y="482"/>
                    </a:lnTo>
                    <a:lnTo>
                      <a:pt x="480" y="480"/>
                    </a:lnTo>
                    <a:lnTo>
                      <a:pt x="494" y="480"/>
                    </a:lnTo>
                    <a:lnTo>
                      <a:pt x="505" y="479"/>
                    </a:lnTo>
                    <a:lnTo>
                      <a:pt x="526" y="472"/>
                    </a:lnTo>
                    <a:lnTo>
                      <a:pt x="528" y="472"/>
                    </a:lnTo>
                    <a:lnTo>
                      <a:pt x="542" y="476"/>
                    </a:lnTo>
                    <a:lnTo>
                      <a:pt x="542" y="478"/>
                    </a:lnTo>
                    <a:lnTo>
                      <a:pt x="546" y="463"/>
                    </a:lnTo>
                    <a:lnTo>
                      <a:pt x="553" y="458"/>
                    </a:lnTo>
                    <a:lnTo>
                      <a:pt x="554" y="456"/>
                    </a:lnTo>
                    <a:lnTo>
                      <a:pt x="556" y="456"/>
                    </a:lnTo>
                    <a:lnTo>
                      <a:pt x="561" y="451"/>
                    </a:lnTo>
                    <a:lnTo>
                      <a:pt x="564" y="449"/>
                    </a:lnTo>
                    <a:lnTo>
                      <a:pt x="574" y="444"/>
                    </a:lnTo>
                    <a:lnTo>
                      <a:pt x="582" y="441"/>
                    </a:lnTo>
                    <a:lnTo>
                      <a:pt x="586" y="433"/>
                    </a:lnTo>
                    <a:lnTo>
                      <a:pt x="586" y="426"/>
                    </a:lnTo>
                    <a:lnTo>
                      <a:pt x="588" y="419"/>
                    </a:lnTo>
                    <a:lnTo>
                      <a:pt x="592" y="413"/>
                    </a:lnTo>
                    <a:lnTo>
                      <a:pt x="592" y="412"/>
                    </a:lnTo>
                    <a:lnTo>
                      <a:pt x="590" y="412"/>
                    </a:lnTo>
                    <a:lnTo>
                      <a:pt x="589" y="413"/>
                    </a:lnTo>
                    <a:lnTo>
                      <a:pt x="586" y="413"/>
                    </a:lnTo>
                    <a:lnTo>
                      <a:pt x="578" y="415"/>
                    </a:lnTo>
                    <a:lnTo>
                      <a:pt x="572" y="415"/>
                    </a:lnTo>
                    <a:lnTo>
                      <a:pt x="572" y="413"/>
                    </a:lnTo>
                    <a:lnTo>
                      <a:pt x="564" y="411"/>
                    </a:lnTo>
                    <a:lnTo>
                      <a:pt x="560" y="411"/>
                    </a:lnTo>
                    <a:lnTo>
                      <a:pt x="558" y="412"/>
                    </a:lnTo>
                    <a:lnTo>
                      <a:pt x="553" y="415"/>
                    </a:lnTo>
                    <a:lnTo>
                      <a:pt x="554" y="420"/>
                    </a:lnTo>
                    <a:lnTo>
                      <a:pt x="540" y="420"/>
                    </a:lnTo>
                    <a:lnTo>
                      <a:pt x="540" y="416"/>
                    </a:lnTo>
                    <a:lnTo>
                      <a:pt x="539" y="412"/>
                    </a:lnTo>
                    <a:lnTo>
                      <a:pt x="539" y="408"/>
                    </a:lnTo>
                    <a:lnTo>
                      <a:pt x="543" y="406"/>
                    </a:lnTo>
                    <a:lnTo>
                      <a:pt x="546" y="405"/>
                    </a:lnTo>
                    <a:lnTo>
                      <a:pt x="549" y="402"/>
                    </a:lnTo>
                    <a:lnTo>
                      <a:pt x="550" y="399"/>
                    </a:lnTo>
                    <a:lnTo>
                      <a:pt x="550" y="398"/>
                    </a:lnTo>
                    <a:lnTo>
                      <a:pt x="549" y="394"/>
                    </a:lnTo>
                    <a:lnTo>
                      <a:pt x="540" y="385"/>
                    </a:lnTo>
                    <a:lnTo>
                      <a:pt x="537" y="380"/>
                    </a:lnTo>
                    <a:lnTo>
                      <a:pt x="535" y="377"/>
                    </a:lnTo>
                    <a:lnTo>
                      <a:pt x="533" y="374"/>
                    </a:lnTo>
                    <a:lnTo>
                      <a:pt x="530" y="373"/>
                    </a:lnTo>
                    <a:lnTo>
                      <a:pt x="529" y="373"/>
                    </a:lnTo>
                    <a:lnTo>
                      <a:pt x="525" y="370"/>
                    </a:lnTo>
                    <a:lnTo>
                      <a:pt x="523" y="368"/>
                    </a:lnTo>
                    <a:lnTo>
                      <a:pt x="539" y="353"/>
                    </a:lnTo>
                    <a:lnTo>
                      <a:pt x="539" y="352"/>
                    </a:lnTo>
                    <a:lnTo>
                      <a:pt x="553" y="341"/>
                    </a:lnTo>
                    <a:lnTo>
                      <a:pt x="551" y="339"/>
                    </a:lnTo>
                    <a:lnTo>
                      <a:pt x="575" y="334"/>
                    </a:lnTo>
                    <a:lnTo>
                      <a:pt x="579" y="329"/>
                    </a:lnTo>
                    <a:lnTo>
                      <a:pt x="588" y="314"/>
                    </a:lnTo>
                    <a:lnTo>
                      <a:pt x="609" y="306"/>
                    </a:lnTo>
                    <a:lnTo>
                      <a:pt x="611" y="304"/>
                    </a:lnTo>
                    <a:lnTo>
                      <a:pt x="618" y="299"/>
                    </a:lnTo>
                    <a:lnTo>
                      <a:pt x="621" y="296"/>
                    </a:lnTo>
                    <a:lnTo>
                      <a:pt x="564" y="276"/>
                    </a:lnTo>
                    <a:lnTo>
                      <a:pt x="563" y="275"/>
                    </a:lnTo>
                    <a:lnTo>
                      <a:pt x="560" y="274"/>
                    </a:lnTo>
                    <a:lnTo>
                      <a:pt x="554" y="269"/>
                    </a:lnTo>
                    <a:lnTo>
                      <a:pt x="556" y="265"/>
                    </a:lnTo>
                    <a:lnTo>
                      <a:pt x="554" y="265"/>
                    </a:lnTo>
                    <a:lnTo>
                      <a:pt x="554" y="264"/>
                    </a:lnTo>
                    <a:lnTo>
                      <a:pt x="553" y="262"/>
                    </a:lnTo>
                    <a:lnTo>
                      <a:pt x="554" y="258"/>
                    </a:lnTo>
                    <a:lnTo>
                      <a:pt x="554" y="254"/>
                    </a:lnTo>
                    <a:lnTo>
                      <a:pt x="557" y="248"/>
                    </a:lnTo>
                    <a:lnTo>
                      <a:pt x="574" y="234"/>
                    </a:lnTo>
                    <a:lnTo>
                      <a:pt x="586" y="229"/>
                    </a:lnTo>
                    <a:lnTo>
                      <a:pt x="590" y="229"/>
                    </a:lnTo>
                    <a:lnTo>
                      <a:pt x="579" y="215"/>
                    </a:lnTo>
                    <a:lnTo>
                      <a:pt x="578" y="216"/>
                    </a:lnTo>
                    <a:lnTo>
                      <a:pt x="578" y="215"/>
                    </a:lnTo>
                    <a:lnTo>
                      <a:pt x="576" y="215"/>
                    </a:lnTo>
                    <a:lnTo>
                      <a:pt x="576" y="212"/>
                    </a:lnTo>
                    <a:lnTo>
                      <a:pt x="575" y="207"/>
                    </a:lnTo>
                    <a:lnTo>
                      <a:pt x="575" y="204"/>
                    </a:lnTo>
                    <a:lnTo>
                      <a:pt x="576" y="202"/>
                    </a:lnTo>
                    <a:lnTo>
                      <a:pt x="581" y="201"/>
                    </a:lnTo>
                    <a:lnTo>
                      <a:pt x="581" y="200"/>
                    </a:lnTo>
                    <a:lnTo>
                      <a:pt x="589" y="202"/>
                    </a:lnTo>
                    <a:lnTo>
                      <a:pt x="593" y="207"/>
                    </a:lnTo>
                    <a:lnTo>
                      <a:pt x="603" y="198"/>
                    </a:lnTo>
                    <a:lnTo>
                      <a:pt x="606" y="193"/>
                    </a:lnTo>
                    <a:lnTo>
                      <a:pt x="616" y="179"/>
                    </a:lnTo>
                    <a:lnTo>
                      <a:pt x="617" y="177"/>
                    </a:lnTo>
                    <a:lnTo>
                      <a:pt x="620" y="171"/>
                    </a:lnTo>
                    <a:lnTo>
                      <a:pt x="623" y="169"/>
                    </a:lnTo>
                    <a:lnTo>
                      <a:pt x="624" y="164"/>
                    </a:lnTo>
                    <a:lnTo>
                      <a:pt x="626" y="163"/>
                    </a:lnTo>
                    <a:lnTo>
                      <a:pt x="611" y="155"/>
                    </a:lnTo>
                    <a:lnTo>
                      <a:pt x="610" y="151"/>
                    </a:lnTo>
                    <a:lnTo>
                      <a:pt x="607" y="151"/>
                    </a:lnTo>
                    <a:lnTo>
                      <a:pt x="606" y="149"/>
                    </a:lnTo>
                    <a:lnTo>
                      <a:pt x="604" y="149"/>
                    </a:lnTo>
                    <a:lnTo>
                      <a:pt x="602" y="148"/>
                    </a:lnTo>
                    <a:lnTo>
                      <a:pt x="599" y="145"/>
                    </a:lnTo>
                    <a:lnTo>
                      <a:pt x="596" y="141"/>
                    </a:lnTo>
                    <a:lnTo>
                      <a:pt x="589" y="138"/>
                    </a:lnTo>
                    <a:lnTo>
                      <a:pt x="586" y="138"/>
                    </a:lnTo>
                    <a:lnTo>
                      <a:pt x="586" y="135"/>
                    </a:lnTo>
                    <a:lnTo>
                      <a:pt x="583" y="118"/>
                    </a:lnTo>
                    <a:lnTo>
                      <a:pt x="581" y="117"/>
                    </a:lnTo>
                    <a:lnTo>
                      <a:pt x="576" y="121"/>
                    </a:lnTo>
                    <a:lnTo>
                      <a:pt x="561" y="128"/>
                    </a:lnTo>
                    <a:lnTo>
                      <a:pt x="549" y="138"/>
                    </a:lnTo>
                    <a:lnTo>
                      <a:pt x="546" y="142"/>
                    </a:lnTo>
                    <a:lnTo>
                      <a:pt x="528" y="162"/>
                    </a:lnTo>
                    <a:lnTo>
                      <a:pt x="525" y="163"/>
                    </a:lnTo>
                    <a:lnTo>
                      <a:pt x="523" y="164"/>
                    </a:lnTo>
                    <a:lnTo>
                      <a:pt x="512" y="169"/>
                    </a:lnTo>
                    <a:lnTo>
                      <a:pt x="509" y="169"/>
                    </a:lnTo>
                    <a:lnTo>
                      <a:pt x="504" y="170"/>
                    </a:lnTo>
                    <a:lnTo>
                      <a:pt x="502" y="170"/>
                    </a:lnTo>
                    <a:lnTo>
                      <a:pt x="476" y="174"/>
                    </a:lnTo>
                    <a:lnTo>
                      <a:pt x="475" y="174"/>
                    </a:lnTo>
                    <a:lnTo>
                      <a:pt x="475" y="176"/>
                    </a:lnTo>
                    <a:lnTo>
                      <a:pt x="470" y="177"/>
                    </a:lnTo>
                    <a:lnTo>
                      <a:pt x="469" y="177"/>
                    </a:lnTo>
                    <a:lnTo>
                      <a:pt x="468" y="180"/>
                    </a:lnTo>
                    <a:lnTo>
                      <a:pt x="463" y="181"/>
                    </a:lnTo>
                    <a:lnTo>
                      <a:pt x="461" y="181"/>
                    </a:lnTo>
                    <a:lnTo>
                      <a:pt x="452" y="190"/>
                    </a:lnTo>
                    <a:lnTo>
                      <a:pt x="452" y="191"/>
                    </a:lnTo>
                    <a:lnTo>
                      <a:pt x="449" y="193"/>
                    </a:lnTo>
                    <a:lnTo>
                      <a:pt x="447" y="193"/>
                    </a:lnTo>
                    <a:lnTo>
                      <a:pt x="447" y="191"/>
                    </a:lnTo>
                    <a:lnTo>
                      <a:pt x="448" y="188"/>
                    </a:lnTo>
                    <a:lnTo>
                      <a:pt x="447" y="186"/>
                    </a:lnTo>
                    <a:lnTo>
                      <a:pt x="439" y="177"/>
                    </a:lnTo>
                    <a:lnTo>
                      <a:pt x="439" y="176"/>
                    </a:lnTo>
                    <a:lnTo>
                      <a:pt x="435" y="171"/>
                    </a:lnTo>
                    <a:lnTo>
                      <a:pt x="429" y="173"/>
                    </a:lnTo>
                    <a:lnTo>
                      <a:pt x="419" y="173"/>
                    </a:lnTo>
                    <a:lnTo>
                      <a:pt x="412" y="166"/>
                    </a:lnTo>
                    <a:lnTo>
                      <a:pt x="410" y="163"/>
                    </a:lnTo>
                    <a:lnTo>
                      <a:pt x="409" y="162"/>
                    </a:lnTo>
                    <a:lnTo>
                      <a:pt x="408" y="157"/>
                    </a:lnTo>
                    <a:lnTo>
                      <a:pt x="406" y="155"/>
                    </a:lnTo>
                    <a:lnTo>
                      <a:pt x="406" y="151"/>
                    </a:lnTo>
                    <a:lnTo>
                      <a:pt x="403" y="147"/>
                    </a:lnTo>
                    <a:lnTo>
                      <a:pt x="403" y="145"/>
                    </a:lnTo>
                    <a:lnTo>
                      <a:pt x="398" y="148"/>
                    </a:lnTo>
                    <a:lnTo>
                      <a:pt x="384" y="148"/>
                    </a:lnTo>
                    <a:lnTo>
                      <a:pt x="360" y="140"/>
                    </a:lnTo>
                    <a:lnTo>
                      <a:pt x="355" y="141"/>
                    </a:lnTo>
                    <a:lnTo>
                      <a:pt x="353" y="145"/>
                    </a:lnTo>
                    <a:lnTo>
                      <a:pt x="339" y="156"/>
                    </a:lnTo>
                    <a:lnTo>
                      <a:pt x="338" y="151"/>
                    </a:lnTo>
                    <a:lnTo>
                      <a:pt x="339" y="145"/>
                    </a:lnTo>
                    <a:lnTo>
                      <a:pt x="338" y="140"/>
                    </a:lnTo>
                    <a:lnTo>
                      <a:pt x="332" y="142"/>
                    </a:lnTo>
                    <a:lnTo>
                      <a:pt x="331" y="141"/>
                    </a:lnTo>
                    <a:lnTo>
                      <a:pt x="325" y="137"/>
                    </a:lnTo>
                    <a:lnTo>
                      <a:pt x="321" y="135"/>
                    </a:lnTo>
                    <a:lnTo>
                      <a:pt x="318" y="135"/>
                    </a:lnTo>
                    <a:lnTo>
                      <a:pt x="314" y="134"/>
                    </a:lnTo>
                    <a:lnTo>
                      <a:pt x="312" y="135"/>
                    </a:lnTo>
                    <a:lnTo>
                      <a:pt x="310" y="140"/>
                    </a:lnTo>
                    <a:lnTo>
                      <a:pt x="305" y="140"/>
                    </a:lnTo>
                    <a:lnTo>
                      <a:pt x="301" y="123"/>
                    </a:lnTo>
                    <a:lnTo>
                      <a:pt x="297" y="116"/>
                    </a:lnTo>
                    <a:lnTo>
                      <a:pt x="289" y="107"/>
                    </a:lnTo>
                    <a:lnTo>
                      <a:pt x="288" y="104"/>
                    </a:lnTo>
                    <a:lnTo>
                      <a:pt x="288" y="96"/>
                    </a:lnTo>
                    <a:lnTo>
                      <a:pt x="289" y="96"/>
                    </a:lnTo>
                    <a:lnTo>
                      <a:pt x="290" y="95"/>
                    </a:lnTo>
                    <a:lnTo>
                      <a:pt x="290" y="93"/>
                    </a:lnTo>
                    <a:lnTo>
                      <a:pt x="292" y="93"/>
                    </a:lnTo>
                    <a:lnTo>
                      <a:pt x="301" y="81"/>
                    </a:lnTo>
                    <a:lnTo>
                      <a:pt x="314" y="75"/>
                    </a:lnTo>
                    <a:lnTo>
                      <a:pt x="315" y="75"/>
                    </a:lnTo>
                    <a:lnTo>
                      <a:pt x="315" y="74"/>
                    </a:lnTo>
                    <a:lnTo>
                      <a:pt x="319" y="70"/>
                    </a:lnTo>
                    <a:lnTo>
                      <a:pt x="321" y="70"/>
                    </a:lnTo>
                    <a:lnTo>
                      <a:pt x="322" y="67"/>
                    </a:lnTo>
                    <a:lnTo>
                      <a:pt x="322" y="64"/>
                    </a:lnTo>
                    <a:lnTo>
                      <a:pt x="319" y="61"/>
                    </a:lnTo>
                    <a:lnTo>
                      <a:pt x="311" y="50"/>
                    </a:lnTo>
                    <a:lnTo>
                      <a:pt x="308" y="49"/>
                    </a:lnTo>
                    <a:lnTo>
                      <a:pt x="307" y="36"/>
                    </a:lnTo>
                    <a:lnTo>
                      <a:pt x="308" y="29"/>
                    </a:lnTo>
                    <a:lnTo>
                      <a:pt x="310" y="28"/>
                    </a:lnTo>
                    <a:lnTo>
                      <a:pt x="310" y="25"/>
                    </a:lnTo>
                    <a:lnTo>
                      <a:pt x="312" y="23"/>
                    </a:lnTo>
                    <a:lnTo>
                      <a:pt x="314" y="22"/>
                    </a:lnTo>
                    <a:lnTo>
                      <a:pt x="312" y="20"/>
                    </a:lnTo>
                    <a:lnTo>
                      <a:pt x="312" y="18"/>
                    </a:lnTo>
                    <a:lnTo>
                      <a:pt x="311" y="18"/>
                    </a:lnTo>
                    <a:lnTo>
                      <a:pt x="297" y="20"/>
                    </a:lnTo>
                    <a:lnTo>
                      <a:pt x="296" y="20"/>
                    </a:lnTo>
                    <a:lnTo>
                      <a:pt x="295" y="22"/>
                    </a:lnTo>
                    <a:lnTo>
                      <a:pt x="295" y="29"/>
                    </a:lnTo>
                    <a:lnTo>
                      <a:pt x="292" y="32"/>
                    </a:lnTo>
                    <a:lnTo>
                      <a:pt x="286" y="36"/>
                    </a:lnTo>
                    <a:lnTo>
                      <a:pt x="285" y="37"/>
                    </a:lnTo>
                    <a:lnTo>
                      <a:pt x="279" y="37"/>
                    </a:lnTo>
                    <a:lnTo>
                      <a:pt x="264" y="44"/>
                    </a:lnTo>
                    <a:lnTo>
                      <a:pt x="259" y="46"/>
                    </a:lnTo>
                    <a:lnTo>
                      <a:pt x="257" y="47"/>
                    </a:lnTo>
                    <a:lnTo>
                      <a:pt x="255" y="43"/>
                    </a:lnTo>
                    <a:lnTo>
                      <a:pt x="255" y="42"/>
                    </a:lnTo>
                    <a:lnTo>
                      <a:pt x="243" y="30"/>
                    </a:lnTo>
                    <a:lnTo>
                      <a:pt x="240" y="26"/>
                    </a:lnTo>
                    <a:lnTo>
                      <a:pt x="234" y="22"/>
                    </a:lnTo>
                    <a:lnTo>
                      <a:pt x="229" y="15"/>
                    </a:lnTo>
                    <a:lnTo>
                      <a:pt x="229" y="14"/>
                    </a:lnTo>
                    <a:lnTo>
                      <a:pt x="228" y="14"/>
                    </a:lnTo>
                    <a:lnTo>
                      <a:pt x="226" y="15"/>
                    </a:lnTo>
                    <a:lnTo>
                      <a:pt x="221" y="1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68" name="Freeform 296">
                <a:extLst>
                  <a:ext uri="{FF2B5EF4-FFF2-40B4-BE49-F238E27FC236}">
                    <a16:creationId xmlns:a16="http://schemas.microsoft.com/office/drawing/2014/main" id="{EFD6E75A-CE0B-8F3F-3054-0D28A442BD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1" y="981"/>
                <a:ext cx="58" cy="85"/>
              </a:xfrm>
              <a:custGeom>
                <a:avLst/>
                <a:gdLst>
                  <a:gd name="T0" fmla="*/ 53 w 230"/>
                  <a:gd name="T1" fmla="*/ 32 h 341"/>
                  <a:gd name="T2" fmla="*/ 29 w 230"/>
                  <a:gd name="T3" fmla="*/ 65 h 341"/>
                  <a:gd name="T4" fmla="*/ 31 w 230"/>
                  <a:gd name="T5" fmla="*/ 78 h 341"/>
                  <a:gd name="T6" fmla="*/ 26 w 230"/>
                  <a:gd name="T7" fmla="*/ 120 h 341"/>
                  <a:gd name="T8" fmla="*/ 31 w 230"/>
                  <a:gd name="T9" fmla="*/ 131 h 341"/>
                  <a:gd name="T10" fmla="*/ 39 w 230"/>
                  <a:gd name="T11" fmla="*/ 148 h 341"/>
                  <a:gd name="T12" fmla="*/ 55 w 230"/>
                  <a:gd name="T13" fmla="*/ 163 h 341"/>
                  <a:gd name="T14" fmla="*/ 55 w 230"/>
                  <a:gd name="T15" fmla="*/ 173 h 341"/>
                  <a:gd name="T16" fmla="*/ 51 w 230"/>
                  <a:gd name="T17" fmla="*/ 177 h 341"/>
                  <a:gd name="T18" fmla="*/ 17 w 230"/>
                  <a:gd name="T19" fmla="*/ 202 h 341"/>
                  <a:gd name="T20" fmla="*/ 1 w 230"/>
                  <a:gd name="T21" fmla="*/ 223 h 341"/>
                  <a:gd name="T22" fmla="*/ 10 w 230"/>
                  <a:gd name="T23" fmla="*/ 235 h 341"/>
                  <a:gd name="T24" fmla="*/ 5 w 230"/>
                  <a:gd name="T25" fmla="*/ 255 h 341"/>
                  <a:gd name="T26" fmla="*/ 11 w 230"/>
                  <a:gd name="T27" fmla="*/ 258 h 341"/>
                  <a:gd name="T28" fmla="*/ 45 w 230"/>
                  <a:gd name="T29" fmla="*/ 264 h 341"/>
                  <a:gd name="T30" fmla="*/ 55 w 230"/>
                  <a:gd name="T31" fmla="*/ 268 h 341"/>
                  <a:gd name="T32" fmla="*/ 71 w 230"/>
                  <a:gd name="T33" fmla="*/ 300 h 341"/>
                  <a:gd name="T34" fmla="*/ 74 w 230"/>
                  <a:gd name="T35" fmla="*/ 303 h 341"/>
                  <a:gd name="T36" fmla="*/ 82 w 230"/>
                  <a:gd name="T37" fmla="*/ 307 h 341"/>
                  <a:gd name="T38" fmla="*/ 96 w 230"/>
                  <a:gd name="T39" fmla="*/ 324 h 341"/>
                  <a:gd name="T40" fmla="*/ 109 w 230"/>
                  <a:gd name="T41" fmla="*/ 333 h 341"/>
                  <a:gd name="T42" fmla="*/ 112 w 230"/>
                  <a:gd name="T43" fmla="*/ 341 h 341"/>
                  <a:gd name="T44" fmla="*/ 131 w 230"/>
                  <a:gd name="T45" fmla="*/ 326 h 341"/>
                  <a:gd name="T46" fmla="*/ 142 w 230"/>
                  <a:gd name="T47" fmla="*/ 318 h 341"/>
                  <a:gd name="T48" fmla="*/ 174 w 230"/>
                  <a:gd name="T49" fmla="*/ 307 h 341"/>
                  <a:gd name="T50" fmla="*/ 202 w 230"/>
                  <a:gd name="T51" fmla="*/ 288 h 341"/>
                  <a:gd name="T52" fmla="*/ 187 w 230"/>
                  <a:gd name="T53" fmla="*/ 275 h 341"/>
                  <a:gd name="T54" fmla="*/ 194 w 230"/>
                  <a:gd name="T55" fmla="*/ 244 h 341"/>
                  <a:gd name="T56" fmla="*/ 213 w 230"/>
                  <a:gd name="T57" fmla="*/ 232 h 341"/>
                  <a:gd name="T58" fmla="*/ 220 w 230"/>
                  <a:gd name="T59" fmla="*/ 219 h 341"/>
                  <a:gd name="T60" fmla="*/ 220 w 230"/>
                  <a:gd name="T61" fmla="*/ 194 h 341"/>
                  <a:gd name="T62" fmla="*/ 229 w 230"/>
                  <a:gd name="T63" fmla="*/ 176 h 341"/>
                  <a:gd name="T64" fmla="*/ 218 w 230"/>
                  <a:gd name="T65" fmla="*/ 168 h 341"/>
                  <a:gd name="T66" fmla="*/ 215 w 230"/>
                  <a:gd name="T67" fmla="*/ 158 h 341"/>
                  <a:gd name="T68" fmla="*/ 195 w 230"/>
                  <a:gd name="T69" fmla="*/ 144 h 341"/>
                  <a:gd name="T70" fmla="*/ 184 w 230"/>
                  <a:gd name="T71" fmla="*/ 144 h 341"/>
                  <a:gd name="T72" fmla="*/ 179 w 230"/>
                  <a:gd name="T73" fmla="*/ 138 h 341"/>
                  <a:gd name="T74" fmla="*/ 169 w 230"/>
                  <a:gd name="T75" fmla="*/ 127 h 341"/>
                  <a:gd name="T76" fmla="*/ 159 w 230"/>
                  <a:gd name="T77" fmla="*/ 120 h 341"/>
                  <a:gd name="T78" fmla="*/ 166 w 230"/>
                  <a:gd name="T79" fmla="*/ 120 h 341"/>
                  <a:gd name="T80" fmla="*/ 172 w 230"/>
                  <a:gd name="T81" fmla="*/ 118 h 341"/>
                  <a:gd name="T82" fmla="*/ 173 w 230"/>
                  <a:gd name="T83" fmla="*/ 105 h 341"/>
                  <a:gd name="T84" fmla="*/ 184 w 230"/>
                  <a:gd name="T85" fmla="*/ 92 h 341"/>
                  <a:gd name="T86" fmla="*/ 180 w 230"/>
                  <a:gd name="T87" fmla="*/ 81 h 341"/>
                  <a:gd name="T88" fmla="*/ 172 w 230"/>
                  <a:gd name="T89" fmla="*/ 78 h 341"/>
                  <a:gd name="T90" fmla="*/ 167 w 230"/>
                  <a:gd name="T91" fmla="*/ 71 h 341"/>
                  <a:gd name="T92" fmla="*/ 180 w 230"/>
                  <a:gd name="T93" fmla="*/ 61 h 341"/>
                  <a:gd name="T94" fmla="*/ 204 w 230"/>
                  <a:gd name="T95" fmla="*/ 60 h 341"/>
                  <a:gd name="T96" fmla="*/ 216 w 230"/>
                  <a:gd name="T97" fmla="*/ 61 h 341"/>
                  <a:gd name="T98" fmla="*/ 213 w 230"/>
                  <a:gd name="T99" fmla="*/ 53 h 341"/>
                  <a:gd name="T100" fmla="*/ 180 w 230"/>
                  <a:gd name="T101" fmla="*/ 18 h 341"/>
                  <a:gd name="T102" fmla="*/ 172 w 230"/>
                  <a:gd name="T103" fmla="*/ 17 h 341"/>
                  <a:gd name="T104" fmla="*/ 153 w 230"/>
                  <a:gd name="T105" fmla="*/ 36 h 341"/>
                  <a:gd name="T106" fmla="*/ 146 w 230"/>
                  <a:gd name="T107" fmla="*/ 31 h 341"/>
                  <a:gd name="T108" fmla="*/ 138 w 230"/>
                  <a:gd name="T109" fmla="*/ 14 h 341"/>
                  <a:gd name="T110" fmla="*/ 141 w 230"/>
                  <a:gd name="T111" fmla="*/ 3 h 341"/>
                  <a:gd name="T112" fmla="*/ 122 w 230"/>
                  <a:gd name="T113" fmla="*/ 3 h 341"/>
                  <a:gd name="T114" fmla="*/ 107 w 230"/>
                  <a:gd name="T115" fmla="*/ 12 h 341"/>
                  <a:gd name="T116" fmla="*/ 74 w 230"/>
                  <a:gd name="T117" fmla="*/ 19 h 341"/>
                  <a:gd name="T118" fmla="*/ 72 w 230"/>
                  <a:gd name="T119" fmla="*/ 15 h 341"/>
                  <a:gd name="T120" fmla="*/ 57 w 230"/>
                  <a:gd name="T121" fmla="*/ 24 h 3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30" h="341">
                    <a:moveTo>
                      <a:pt x="53" y="29"/>
                    </a:moveTo>
                    <a:lnTo>
                      <a:pt x="51" y="31"/>
                    </a:lnTo>
                    <a:lnTo>
                      <a:pt x="53" y="32"/>
                    </a:lnTo>
                    <a:lnTo>
                      <a:pt x="53" y="38"/>
                    </a:lnTo>
                    <a:lnTo>
                      <a:pt x="45" y="50"/>
                    </a:lnTo>
                    <a:lnTo>
                      <a:pt x="29" y="65"/>
                    </a:lnTo>
                    <a:lnTo>
                      <a:pt x="26" y="71"/>
                    </a:lnTo>
                    <a:lnTo>
                      <a:pt x="28" y="71"/>
                    </a:lnTo>
                    <a:lnTo>
                      <a:pt x="31" y="78"/>
                    </a:lnTo>
                    <a:lnTo>
                      <a:pt x="39" y="86"/>
                    </a:lnTo>
                    <a:lnTo>
                      <a:pt x="29" y="117"/>
                    </a:lnTo>
                    <a:lnTo>
                      <a:pt x="26" y="120"/>
                    </a:lnTo>
                    <a:lnTo>
                      <a:pt x="26" y="121"/>
                    </a:lnTo>
                    <a:lnTo>
                      <a:pt x="28" y="127"/>
                    </a:lnTo>
                    <a:lnTo>
                      <a:pt x="31" y="131"/>
                    </a:lnTo>
                    <a:lnTo>
                      <a:pt x="36" y="135"/>
                    </a:lnTo>
                    <a:lnTo>
                      <a:pt x="39" y="139"/>
                    </a:lnTo>
                    <a:lnTo>
                      <a:pt x="39" y="148"/>
                    </a:lnTo>
                    <a:lnTo>
                      <a:pt x="45" y="160"/>
                    </a:lnTo>
                    <a:lnTo>
                      <a:pt x="46" y="160"/>
                    </a:lnTo>
                    <a:lnTo>
                      <a:pt x="55" y="163"/>
                    </a:lnTo>
                    <a:lnTo>
                      <a:pt x="57" y="163"/>
                    </a:lnTo>
                    <a:lnTo>
                      <a:pt x="57" y="165"/>
                    </a:lnTo>
                    <a:lnTo>
                      <a:pt x="55" y="173"/>
                    </a:lnTo>
                    <a:lnTo>
                      <a:pt x="54" y="176"/>
                    </a:lnTo>
                    <a:lnTo>
                      <a:pt x="54" y="177"/>
                    </a:lnTo>
                    <a:lnTo>
                      <a:pt x="51" y="177"/>
                    </a:lnTo>
                    <a:lnTo>
                      <a:pt x="32" y="187"/>
                    </a:lnTo>
                    <a:lnTo>
                      <a:pt x="17" y="201"/>
                    </a:lnTo>
                    <a:lnTo>
                      <a:pt x="17" y="202"/>
                    </a:lnTo>
                    <a:lnTo>
                      <a:pt x="12" y="208"/>
                    </a:lnTo>
                    <a:lnTo>
                      <a:pt x="0" y="220"/>
                    </a:lnTo>
                    <a:lnTo>
                      <a:pt x="1" y="223"/>
                    </a:lnTo>
                    <a:lnTo>
                      <a:pt x="5" y="228"/>
                    </a:lnTo>
                    <a:lnTo>
                      <a:pt x="7" y="232"/>
                    </a:lnTo>
                    <a:lnTo>
                      <a:pt x="10" y="235"/>
                    </a:lnTo>
                    <a:lnTo>
                      <a:pt x="0" y="251"/>
                    </a:lnTo>
                    <a:lnTo>
                      <a:pt x="1" y="255"/>
                    </a:lnTo>
                    <a:lnTo>
                      <a:pt x="5" y="255"/>
                    </a:lnTo>
                    <a:lnTo>
                      <a:pt x="5" y="257"/>
                    </a:lnTo>
                    <a:lnTo>
                      <a:pt x="7" y="257"/>
                    </a:lnTo>
                    <a:lnTo>
                      <a:pt x="11" y="258"/>
                    </a:lnTo>
                    <a:lnTo>
                      <a:pt x="28" y="262"/>
                    </a:lnTo>
                    <a:lnTo>
                      <a:pt x="42" y="264"/>
                    </a:lnTo>
                    <a:lnTo>
                      <a:pt x="45" y="264"/>
                    </a:lnTo>
                    <a:lnTo>
                      <a:pt x="53" y="266"/>
                    </a:lnTo>
                    <a:lnTo>
                      <a:pt x="55" y="266"/>
                    </a:lnTo>
                    <a:lnTo>
                      <a:pt x="55" y="268"/>
                    </a:lnTo>
                    <a:lnTo>
                      <a:pt x="60" y="282"/>
                    </a:lnTo>
                    <a:lnTo>
                      <a:pt x="64" y="286"/>
                    </a:lnTo>
                    <a:lnTo>
                      <a:pt x="71" y="300"/>
                    </a:lnTo>
                    <a:lnTo>
                      <a:pt x="72" y="300"/>
                    </a:lnTo>
                    <a:lnTo>
                      <a:pt x="74" y="302"/>
                    </a:lnTo>
                    <a:lnTo>
                      <a:pt x="74" y="303"/>
                    </a:lnTo>
                    <a:lnTo>
                      <a:pt x="78" y="306"/>
                    </a:lnTo>
                    <a:lnTo>
                      <a:pt x="79" y="306"/>
                    </a:lnTo>
                    <a:lnTo>
                      <a:pt x="82" y="307"/>
                    </a:lnTo>
                    <a:lnTo>
                      <a:pt x="84" y="309"/>
                    </a:lnTo>
                    <a:lnTo>
                      <a:pt x="86" y="314"/>
                    </a:lnTo>
                    <a:lnTo>
                      <a:pt x="96" y="324"/>
                    </a:lnTo>
                    <a:lnTo>
                      <a:pt x="102" y="328"/>
                    </a:lnTo>
                    <a:lnTo>
                      <a:pt x="107" y="333"/>
                    </a:lnTo>
                    <a:lnTo>
                      <a:pt x="109" y="333"/>
                    </a:lnTo>
                    <a:lnTo>
                      <a:pt x="109" y="335"/>
                    </a:lnTo>
                    <a:lnTo>
                      <a:pt x="112" y="339"/>
                    </a:lnTo>
                    <a:lnTo>
                      <a:pt x="112" y="341"/>
                    </a:lnTo>
                    <a:lnTo>
                      <a:pt x="120" y="341"/>
                    </a:lnTo>
                    <a:lnTo>
                      <a:pt x="127" y="333"/>
                    </a:lnTo>
                    <a:lnTo>
                      <a:pt x="131" y="326"/>
                    </a:lnTo>
                    <a:lnTo>
                      <a:pt x="137" y="321"/>
                    </a:lnTo>
                    <a:lnTo>
                      <a:pt x="141" y="319"/>
                    </a:lnTo>
                    <a:lnTo>
                      <a:pt x="142" y="318"/>
                    </a:lnTo>
                    <a:lnTo>
                      <a:pt x="159" y="309"/>
                    </a:lnTo>
                    <a:lnTo>
                      <a:pt x="163" y="309"/>
                    </a:lnTo>
                    <a:lnTo>
                      <a:pt x="174" y="307"/>
                    </a:lnTo>
                    <a:lnTo>
                      <a:pt x="177" y="307"/>
                    </a:lnTo>
                    <a:lnTo>
                      <a:pt x="184" y="304"/>
                    </a:lnTo>
                    <a:lnTo>
                      <a:pt x="202" y="288"/>
                    </a:lnTo>
                    <a:lnTo>
                      <a:pt x="201" y="285"/>
                    </a:lnTo>
                    <a:lnTo>
                      <a:pt x="195" y="282"/>
                    </a:lnTo>
                    <a:lnTo>
                      <a:pt x="187" y="275"/>
                    </a:lnTo>
                    <a:lnTo>
                      <a:pt x="180" y="272"/>
                    </a:lnTo>
                    <a:lnTo>
                      <a:pt x="180" y="271"/>
                    </a:lnTo>
                    <a:lnTo>
                      <a:pt x="194" y="244"/>
                    </a:lnTo>
                    <a:lnTo>
                      <a:pt x="195" y="243"/>
                    </a:lnTo>
                    <a:lnTo>
                      <a:pt x="198" y="239"/>
                    </a:lnTo>
                    <a:lnTo>
                      <a:pt x="213" y="232"/>
                    </a:lnTo>
                    <a:lnTo>
                      <a:pt x="219" y="228"/>
                    </a:lnTo>
                    <a:lnTo>
                      <a:pt x="222" y="223"/>
                    </a:lnTo>
                    <a:lnTo>
                      <a:pt x="220" y="219"/>
                    </a:lnTo>
                    <a:lnTo>
                      <a:pt x="220" y="213"/>
                    </a:lnTo>
                    <a:lnTo>
                      <a:pt x="218" y="199"/>
                    </a:lnTo>
                    <a:lnTo>
                      <a:pt x="220" y="194"/>
                    </a:lnTo>
                    <a:lnTo>
                      <a:pt x="225" y="190"/>
                    </a:lnTo>
                    <a:lnTo>
                      <a:pt x="230" y="181"/>
                    </a:lnTo>
                    <a:lnTo>
                      <a:pt x="229" y="176"/>
                    </a:lnTo>
                    <a:lnTo>
                      <a:pt x="226" y="172"/>
                    </a:lnTo>
                    <a:lnTo>
                      <a:pt x="223" y="169"/>
                    </a:lnTo>
                    <a:lnTo>
                      <a:pt x="218" y="168"/>
                    </a:lnTo>
                    <a:lnTo>
                      <a:pt x="216" y="168"/>
                    </a:lnTo>
                    <a:lnTo>
                      <a:pt x="213" y="158"/>
                    </a:lnTo>
                    <a:lnTo>
                      <a:pt x="215" y="158"/>
                    </a:lnTo>
                    <a:lnTo>
                      <a:pt x="215" y="156"/>
                    </a:lnTo>
                    <a:lnTo>
                      <a:pt x="213" y="153"/>
                    </a:lnTo>
                    <a:lnTo>
                      <a:pt x="195" y="144"/>
                    </a:lnTo>
                    <a:lnTo>
                      <a:pt x="194" y="142"/>
                    </a:lnTo>
                    <a:lnTo>
                      <a:pt x="185" y="142"/>
                    </a:lnTo>
                    <a:lnTo>
                      <a:pt x="184" y="144"/>
                    </a:lnTo>
                    <a:lnTo>
                      <a:pt x="176" y="145"/>
                    </a:lnTo>
                    <a:lnTo>
                      <a:pt x="179" y="139"/>
                    </a:lnTo>
                    <a:lnTo>
                      <a:pt x="179" y="138"/>
                    </a:lnTo>
                    <a:lnTo>
                      <a:pt x="177" y="134"/>
                    </a:lnTo>
                    <a:lnTo>
                      <a:pt x="172" y="128"/>
                    </a:lnTo>
                    <a:lnTo>
                      <a:pt x="169" y="127"/>
                    </a:lnTo>
                    <a:lnTo>
                      <a:pt x="167" y="127"/>
                    </a:lnTo>
                    <a:lnTo>
                      <a:pt x="159" y="121"/>
                    </a:lnTo>
                    <a:lnTo>
                      <a:pt x="159" y="120"/>
                    </a:lnTo>
                    <a:lnTo>
                      <a:pt x="160" y="118"/>
                    </a:lnTo>
                    <a:lnTo>
                      <a:pt x="162" y="118"/>
                    </a:lnTo>
                    <a:lnTo>
                      <a:pt x="166" y="120"/>
                    </a:lnTo>
                    <a:lnTo>
                      <a:pt x="173" y="120"/>
                    </a:lnTo>
                    <a:lnTo>
                      <a:pt x="173" y="118"/>
                    </a:lnTo>
                    <a:lnTo>
                      <a:pt x="172" y="118"/>
                    </a:lnTo>
                    <a:lnTo>
                      <a:pt x="172" y="116"/>
                    </a:lnTo>
                    <a:lnTo>
                      <a:pt x="170" y="113"/>
                    </a:lnTo>
                    <a:lnTo>
                      <a:pt x="173" y="105"/>
                    </a:lnTo>
                    <a:lnTo>
                      <a:pt x="180" y="95"/>
                    </a:lnTo>
                    <a:lnTo>
                      <a:pt x="183" y="95"/>
                    </a:lnTo>
                    <a:lnTo>
                      <a:pt x="184" y="92"/>
                    </a:lnTo>
                    <a:lnTo>
                      <a:pt x="184" y="86"/>
                    </a:lnTo>
                    <a:lnTo>
                      <a:pt x="183" y="81"/>
                    </a:lnTo>
                    <a:lnTo>
                      <a:pt x="180" y="81"/>
                    </a:lnTo>
                    <a:lnTo>
                      <a:pt x="174" y="79"/>
                    </a:lnTo>
                    <a:lnTo>
                      <a:pt x="173" y="79"/>
                    </a:lnTo>
                    <a:lnTo>
                      <a:pt x="172" y="78"/>
                    </a:lnTo>
                    <a:lnTo>
                      <a:pt x="170" y="78"/>
                    </a:lnTo>
                    <a:lnTo>
                      <a:pt x="169" y="75"/>
                    </a:lnTo>
                    <a:lnTo>
                      <a:pt x="167" y="71"/>
                    </a:lnTo>
                    <a:lnTo>
                      <a:pt x="169" y="68"/>
                    </a:lnTo>
                    <a:lnTo>
                      <a:pt x="174" y="63"/>
                    </a:lnTo>
                    <a:lnTo>
                      <a:pt x="180" y="61"/>
                    </a:lnTo>
                    <a:lnTo>
                      <a:pt x="185" y="61"/>
                    </a:lnTo>
                    <a:lnTo>
                      <a:pt x="194" y="63"/>
                    </a:lnTo>
                    <a:lnTo>
                      <a:pt x="204" y="60"/>
                    </a:lnTo>
                    <a:lnTo>
                      <a:pt x="213" y="63"/>
                    </a:lnTo>
                    <a:lnTo>
                      <a:pt x="215" y="63"/>
                    </a:lnTo>
                    <a:lnTo>
                      <a:pt x="216" y="61"/>
                    </a:lnTo>
                    <a:lnTo>
                      <a:pt x="215" y="60"/>
                    </a:lnTo>
                    <a:lnTo>
                      <a:pt x="215" y="56"/>
                    </a:lnTo>
                    <a:lnTo>
                      <a:pt x="213" y="53"/>
                    </a:lnTo>
                    <a:lnTo>
                      <a:pt x="213" y="51"/>
                    </a:lnTo>
                    <a:lnTo>
                      <a:pt x="188" y="26"/>
                    </a:lnTo>
                    <a:lnTo>
                      <a:pt x="180" y="18"/>
                    </a:lnTo>
                    <a:lnTo>
                      <a:pt x="176" y="15"/>
                    </a:lnTo>
                    <a:lnTo>
                      <a:pt x="172" y="15"/>
                    </a:lnTo>
                    <a:lnTo>
                      <a:pt x="172" y="17"/>
                    </a:lnTo>
                    <a:lnTo>
                      <a:pt x="165" y="26"/>
                    </a:lnTo>
                    <a:lnTo>
                      <a:pt x="155" y="36"/>
                    </a:lnTo>
                    <a:lnTo>
                      <a:pt x="153" y="36"/>
                    </a:lnTo>
                    <a:lnTo>
                      <a:pt x="148" y="32"/>
                    </a:lnTo>
                    <a:lnTo>
                      <a:pt x="148" y="31"/>
                    </a:lnTo>
                    <a:lnTo>
                      <a:pt x="146" y="31"/>
                    </a:lnTo>
                    <a:lnTo>
                      <a:pt x="142" y="26"/>
                    </a:lnTo>
                    <a:lnTo>
                      <a:pt x="139" y="19"/>
                    </a:lnTo>
                    <a:lnTo>
                      <a:pt x="138" y="14"/>
                    </a:lnTo>
                    <a:lnTo>
                      <a:pt x="139" y="7"/>
                    </a:lnTo>
                    <a:lnTo>
                      <a:pt x="141" y="4"/>
                    </a:lnTo>
                    <a:lnTo>
                      <a:pt x="141" y="3"/>
                    </a:lnTo>
                    <a:lnTo>
                      <a:pt x="130" y="1"/>
                    </a:lnTo>
                    <a:lnTo>
                      <a:pt x="127" y="0"/>
                    </a:lnTo>
                    <a:lnTo>
                      <a:pt x="122" y="3"/>
                    </a:lnTo>
                    <a:lnTo>
                      <a:pt x="121" y="3"/>
                    </a:lnTo>
                    <a:lnTo>
                      <a:pt x="110" y="12"/>
                    </a:lnTo>
                    <a:lnTo>
                      <a:pt x="107" y="12"/>
                    </a:lnTo>
                    <a:lnTo>
                      <a:pt x="99" y="17"/>
                    </a:lnTo>
                    <a:lnTo>
                      <a:pt x="77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2" y="17"/>
                    </a:lnTo>
                    <a:lnTo>
                      <a:pt x="72" y="15"/>
                    </a:lnTo>
                    <a:lnTo>
                      <a:pt x="68" y="15"/>
                    </a:lnTo>
                    <a:lnTo>
                      <a:pt x="58" y="22"/>
                    </a:lnTo>
                    <a:lnTo>
                      <a:pt x="57" y="24"/>
                    </a:lnTo>
                    <a:lnTo>
                      <a:pt x="53" y="2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69" name="Freeform 297">
                <a:extLst>
                  <a:ext uri="{FF2B5EF4-FFF2-40B4-BE49-F238E27FC236}">
                    <a16:creationId xmlns:a16="http://schemas.microsoft.com/office/drawing/2014/main" id="{2D5AF462-4DEA-0CE4-B8EB-4C1461D6CA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6" y="820"/>
                <a:ext cx="99" cy="75"/>
              </a:xfrm>
              <a:custGeom>
                <a:avLst/>
                <a:gdLst>
                  <a:gd name="T0" fmla="*/ 342 w 395"/>
                  <a:gd name="T1" fmla="*/ 70 h 301"/>
                  <a:gd name="T2" fmla="*/ 334 w 395"/>
                  <a:gd name="T3" fmla="*/ 64 h 301"/>
                  <a:gd name="T4" fmla="*/ 315 w 395"/>
                  <a:gd name="T5" fmla="*/ 75 h 301"/>
                  <a:gd name="T6" fmla="*/ 279 w 395"/>
                  <a:gd name="T7" fmla="*/ 88 h 301"/>
                  <a:gd name="T8" fmla="*/ 265 w 395"/>
                  <a:gd name="T9" fmla="*/ 70 h 301"/>
                  <a:gd name="T10" fmla="*/ 244 w 395"/>
                  <a:gd name="T11" fmla="*/ 74 h 301"/>
                  <a:gd name="T12" fmla="*/ 221 w 395"/>
                  <a:gd name="T13" fmla="*/ 67 h 301"/>
                  <a:gd name="T14" fmla="*/ 177 w 395"/>
                  <a:gd name="T15" fmla="*/ 55 h 301"/>
                  <a:gd name="T16" fmla="*/ 176 w 395"/>
                  <a:gd name="T17" fmla="*/ 34 h 301"/>
                  <a:gd name="T18" fmla="*/ 158 w 395"/>
                  <a:gd name="T19" fmla="*/ 3 h 301"/>
                  <a:gd name="T20" fmla="*/ 158 w 395"/>
                  <a:gd name="T21" fmla="*/ 11 h 301"/>
                  <a:gd name="T22" fmla="*/ 141 w 395"/>
                  <a:gd name="T23" fmla="*/ 18 h 301"/>
                  <a:gd name="T24" fmla="*/ 138 w 395"/>
                  <a:gd name="T25" fmla="*/ 29 h 301"/>
                  <a:gd name="T26" fmla="*/ 123 w 395"/>
                  <a:gd name="T27" fmla="*/ 36 h 301"/>
                  <a:gd name="T28" fmla="*/ 58 w 395"/>
                  <a:gd name="T29" fmla="*/ 77 h 301"/>
                  <a:gd name="T30" fmla="*/ 89 w 395"/>
                  <a:gd name="T31" fmla="*/ 92 h 301"/>
                  <a:gd name="T32" fmla="*/ 57 w 395"/>
                  <a:gd name="T33" fmla="*/ 118 h 301"/>
                  <a:gd name="T34" fmla="*/ 67 w 395"/>
                  <a:gd name="T35" fmla="*/ 148 h 301"/>
                  <a:gd name="T36" fmla="*/ 37 w 395"/>
                  <a:gd name="T37" fmla="*/ 176 h 301"/>
                  <a:gd name="T38" fmla="*/ 61 w 395"/>
                  <a:gd name="T39" fmla="*/ 183 h 301"/>
                  <a:gd name="T40" fmla="*/ 40 w 395"/>
                  <a:gd name="T41" fmla="*/ 184 h 301"/>
                  <a:gd name="T42" fmla="*/ 12 w 395"/>
                  <a:gd name="T43" fmla="*/ 206 h 301"/>
                  <a:gd name="T44" fmla="*/ 0 w 395"/>
                  <a:gd name="T45" fmla="*/ 224 h 301"/>
                  <a:gd name="T46" fmla="*/ 42 w 395"/>
                  <a:gd name="T47" fmla="*/ 240 h 301"/>
                  <a:gd name="T48" fmla="*/ 60 w 395"/>
                  <a:gd name="T49" fmla="*/ 268 h 301"/>
                  <a:gd name="T50" fmla="*/ 74 w 395"/>
                  <a:gd name="T51" fmla="*/ 278 h 301"/>
                  <a:gd name="T52" fmla="*/ 81 w 395"/>
                  <a:gd name="T53" fmla="*/ 300 h 301"/>
                  <a:gd name="T54" fmla="*/ 116 w 395"/>
                  <a:gd name="T55" fmla="*/ 296 h 301"/>
                  <a:gd name="T56" fmla="*/ 118 w 395"/>
                  <a:gd name="T57" fmla="*/ 265 h 301"/>
                  <a:gd name="T58" fmla="*/ 142 w 395"/>
                  <a:gd name="T59" fmla="*/ 243 h 301"/>
                  <a:gd name="T60" fmla="*/ 171 w 395"/>
                  <a:gd name="T61" fmla="*/ 258 h 301"/>
                  <a:gd name="T62" fmla="*/ 170 w 395"/>
                  <a:gd name="T63" fmla="*/ 240 h 301"/>
                  <a:gd name="T64" fmla="*/ 183 w 395"/>
                  <a:gd name="T65" fmla="*/ 216 h 301"/>
                  <a:gd name="T66" fmla="*/ 248 w 395"/>
                  <a:gd name="T67" fmla="*/ 250 h 301"/>
                  <a:gd name="T68" fmla="*/ 257 w 395"/>
                  <a:gd name="T69" fmla="*/ 220 h 301"/>
                  <a:gd name="T70" fmla="*/ 269 w 395"/>
                  <a:gd name="T71" fmla="*/ 248 h 301"/>
                  <a:gd name="T72" fmla="*/ 293 w 395"/>
                  <a:gd name="T73" fmla="*/ 247 h 301"/>
                  <a:gd name="T74" fmla="*/ 304 w 395"/>
                  <a:gd name="T75" fmla="*/ 255 h 301"/>
                  <a:gd name="T76" fmla="*/ 322 w 395"/>
                  <a:gd name="T77" fmla="*/ 251 h 301"/>
                  <a:gd name="T78" fmla="*/ 345 w 395"/>
                  <a:gd name="T79" fmla="*/ 268 h 301"/>
                  <a:gd name="T80" fmla="*/ 368 w 395"/>
                  <a:gd name="T81" fmla="*/ 268 h 301"/>
                  <a:gd name="T82" fmla="*/ 384 w 395"/>
                  <a:gd name="T83" fmla="*/ 258 h 301"/>
                  <a:gd name="T84" fmla="*/ 387 w 395"/>
                  <a:gd name="T85" fmla="*/ 247 h 301"/>
                  <a:gd name="T86" fmla="*/ 387 w 395"/>
                  <a:gd name="T87" fmla="*/ 234 h 301"/>
                  <a:gd name="T88" fmla="*/ 381 w 395"/>
                  <a:gd name="T89" fmla="*/ 204 h 301"/>
                  <a:gd name="T90" fmla="*/ 388 w 395"/>
                  <a:gd name="T91" fmla="*/ 145 h 301"/>
                  <a:gd name="T92" fmla="*/ 377 w 395"/>
                  <a:gd name="T93" fmla="*/ 151 h 301"/>
                  <a:gd name="T94" fmla="*/ 348 w 395"/>
                  <a:gd name="T95" fmla="*/ 146 h 301"/>
                  <a:gd name="T96" fmla="*/ 341 w 395"/>
                  <a:gd name="T97" fmla="*/ 134 h 301"/>
                  <a:gd name="T98" fmla="*/ 349 w 395"/>
                  <a:gd name="T99" fmla="*/ 106 h 301"/>
                  <a:gd name="T100" fmla="*/ 363 w 395"/>
                  <a:gd name="T101" fmla="*/ 99 h 3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395" h="301">
                    <a:moveTo>
                      <a:pt x="348" y="74"/>
                    </a:moveTo>
                    <a:lnTo>
                      <a:pt x="346" y="72"/>
                    </a:lnTo>
                    <a:lnTo>
                      <a:pt x="346" y="71"/>
                    </a:lnTo>
                    <a:lnTo>
                      <a:pt x="343" y="70"/>
                    </a:lnTo>
                    <a:lnTo>
                      <a:pt x="342" y="70"/>
                    </a:lnTo>
                    <a:lnTo>
                      <a:pt x="341" y="68"/>
                    </a:lnTo>
                    <a:lnTo>
                      <a:pt x="339" y="65"/>
                    </a:lnTo>
                    <a:lnTo>
                      <a:pt x="336" y="63"/>
                    </a:lnTo>
                    <a:lnTo>
                      <a:pt x="335" y="63"/>
                    </a:lnTo>
                    <a:lnTo>
                      <a:pt x="334" y="64"/>
                    </a:lnTo>
                    <a:lnTo>
                      <a:pt x="331" y="64"/>
                    </a:lnTo>
                    <a:lnTo>
                      <a:pt x="331" y="65"/>
                    </a:lnTo>
                    <a:lnTo>
                      <a:pt x="329" y="67"/>
                    </a:lnTo>
                    <a:lnTo>
                      <a:pt x="325" y="68"/>
                    </a:lnTo>
                    <a:lnTo>
                      <a:pt x="315" y="75"/>
                    </a:lnTo>
                    <a:lnTo>
                      <a:pt x="300" y="75"/>
                    </a:lnTo>
                    <a:lnTo>
                      <a:pt x="300" y="81"/>
                    </a:lnTo>
                    <a:lnTo>
                      <a:pt x="294" y="85"/>
                    </a:lnTo>
                    <a:lnTo>
                      <a:pt x="289" y="85"/>
                    </a:lnTo>
                    <a:lnTo>
                      <a:pt x="279" y="88"/>
                    </a:lnTo>
                    <a:lnTo>
                      <a:pt x="279" y="90"/>
                    </a:lnTo>
                    <a:lnTo>
                      <a:pt x="276" y="86"/>
                    </a:lnTo>
                    <a:lnTo>
                      <a:pt x="268" y="71"/>
                    </a:lnTo>
                    <a:lnTo>
                      <a:pt x="267" y="70"/>
                    </a:lnTo>
                    <a:lnTo>
                      <a:pt x="265" y="70"/>
                    </a:lnTo>
                    <a:lnTo>
                      <a:pt x="264" y="68"/>
                    </a:lnTo>
                    <a:lnTo>
                      <a:pt x="262" y="68"/>
                    </a:lnTo>
                    <a:lnTo>
                      <a:pt x="255" y="70"/>
                    </a:lnTo>
                    <a:lnTo>
                      <a:pt x="245" y="74"/>
                    </a:lnTo>
                    <a:lnTo>
                      <a:pt x="244" y="74"/>
                    </a:lnTo>
                    <a:lnTo>
                      <a:pt x="223" y="79"/>
                    </a:lnTo>
                    <a:lnTo>
                      <a:pt x="222" y="79"/>
                    </a:lnTo>
                    <a:lnTo>
                      <a:pt x="222" y="77"/>
                    </a:lnTo>
                    <a:lnTo>
                      <a:pt x="221" y="70"/>
                    </a:lnTo>
                    <a:lnTo>
                      <a:pt x="221" y="67"/>
                    </a:lnTo>
                    <a:lnTo>
                      <a:pt x="218" y="60"/>
                    </a:lnTo>
                    <a:lnTo>
                      <a:pt x="208" y="53"/>
                    </a:lnTo>
                    <a:lnTo>
                      <a:pt x="202" y="53"/>
                    </a:lnTo>
                    <a:lnTo>
                      <a:pt x="177" y="57"/>
                    </a:lnTo>
                    <a:lnTo>
                      <a:pt x="177" y="55"/>
                    </a:lnTo>
                    <a:lnTo>
                      <a:pt x="174" y="51"/>
                    </a:lnTo>
                    <a:lnTo>
                      <a:pt x="171" y="44"/>
                    </a:lnTo>
                    <a:lnTo>
                      <a:pt x="171" y="41"/>
                    </a:lnTo>
                    <a:lnTo>
                      <a:pt x="174" y="39"/>
                    </a:lnTo>
                    <a:lnTo>
                      <a:pt x="176" y="34"/>
                    </a:lnTo>
                    <a:lnTo>
                      <a:pt x="167" y="14"/>
                    </a:lnTo>
                    <a:lnTo>
                      <a:pt x="166" y="7"/>
                    </a:lnTo>
                    <a:lnTo>
                      <a:pt x="162" y="1"/>
                    </a:lnTo>
                    <a:lnTo>
                      <a:pt x="162" y="3"/>
                    </a:lnTo>
                    <a:lnTo>
                      <a:pt x="158" y="3"/>
                    </a:lnTo>
                    <a:lnTo>
                      <a:pt x="158" y="0"/>
                    </a:lnTo>
                    <a:lnTo>
                      <a:pt x="156" y="0"/>
                    </a:lnTo>
                    <a:lnTo>
                      <a:pt x="152" y="3"/>
                    </a:lnTo>
                    <a:lnTo>
                      <a:pt x="154" y="4"/>
                    </a:lnTo>
                    <a:lnTo>
                      <a:pt x="158" y="11"/>
                    </a:lnTo>
                    <a:lnTo>
                      <a:pt x="160" y="12"/>
                    </a:lnTo>
                    <a:lnTo>
                      <a:pt x="160" y="15"/>
                    </a:lnTo>
                    <a:lnTo>
                      <a:pt x="158" y="17"/>
                    </a:lnTo>
                    <a:lnTo>
                      <a:pt x="155" y="18"/>
                    </a:lnTo>
                    <a:lnTo>
                      <a:pt x="141" y="18"/>
                    </a:lnTo>
                    <a:lnTo>
                      <a:pt x="134" y="21"/>
                    </a:lnTo>
                    <a:lnTo>
                      <a:pt x="132" y="21"/>
                    </a:lnTo>
                    <a:lnTo>
                      <a:pt x="132" y="25"/>
                    </a:lnTo>
                    <a:lnTo>
                      <a:pt x="135" y="27"/>
                    </a:lnTo>
                    <a:lnTo>
                      <a:pt x="138" y="29"/>
                    </a:lnTo>
                    <a:lnTo>
                      <a:pt x="138" y="33"/>
                    </a:lnTo>
                    <a:lnTo>
                      <a:pt x="132" y="34"/>
                    </a:lnTo>
                    <a:lnTo>
                      <a:pt x="130" y="34"/>
                    </a:lnTo>
                    <a:lnTo>
                      <a:pt x="127" y="36"/>
                    </a:lnTo>
                    <a:lnTo>
                      <a:pt x="123" y="36"/>
                    </a:lnTo>
                    <a:lnTo>
                      <a:pt x="95" y="48"/>
                    </a:lnTo>
                    <a:lnTo>
                      <a:pt x="95" y="50"/>
                    </a:lnTo>
                    <a:lnTo>
                      <a:pt x="82" y="60"/>
                    </a:lnTo>
                    <a:lnTo>
                      <a:pt x="74" y="70"/>
                    </a:lnTo>
                    <a:lnTo>
                      <a:pt x="58" y="77"/>
                    </a:lnTo>
                    <a:lnTo>
                      <a:pt x="57" y="78"/>
                    </a:lnTo>
                    <a:lnTo>
                      <a:pt x="58" y="78"/>
                    </a:lnTo>
                    <a:lnTo>
                      <a:pt x="70" y="79"/>
                    </a:lnTo>
                    <a:lnTo>
                      <a:pt x="89" y="85"/>
                    </a:lnTo>
                    <a:lnTo>
                      <a:pt x="89" y="92"/>
                    </a:lnTo>
                    <a:lnTo>
                      <a:pt x="85" y="92"/>
                    </a:lnTo>
                    <a:lnTo>
                      <a:pt x="79" y="94"/>
                    </a:lnTo>
                    <a:lnTo>
                      <a:pt x="77" y="97"/>
                    </a:lnTo>
                    <a:lnTo>
                      <a:pt x="70" y="107"/>
                    </a:lnTo>
                    <a:lnTo>
                      <a:pt x="57" y="118"/>
                    </a:lnTo>
                    <a:lnTo>
                      <a:pt x="56" y="121"/>
                    </a:lnTo>
                    <a:lnTo>
                      <a:pt x="56" y="127"/>
                    </a:lnTo>
                    <a:lnTo>
                      <a:pt x="60" y="131"/>
                    </a:lnTo>
                    <a:lnTo>
                      <a:pt x="71" y="146"/>
                    </a:lnTo>
                    <a:lnTo>
                      <a:pt x="67" y="148"/>
                    </a:lnTo>
                    <a:lnTo>
                      <a:pt x="64" y="151"/>
                    </a:lnTo>
                    <a:lnTo>
                      <a:pt x="42" y="163"/>
                    </a:lnTo>
                    <a:lnTo>
                      <a:pt x="39" y="170"/>
                    </a:lnTo>
                    <a:lnTo>
                      <a:pt x="39" y="174"/>
                    </a:lnTo>
                    <a:lnTo>
                      <a:pt x="37" y="176"/>
                    </a:lnTo>
                    <a:lnTo>
                      <a:pt x="42" y="178"/>
                    </a:lnTo>
                    <a:lnTo>
                      <a:pt x="43" y="178"/>
                    </a:lnTo>
                    <a:lnTo>
                      <a:pt x="58" y="181"/>
                    </a:lnTo>
                    <a:lnTo>
                      <a:pt x="61" y="181"/>
                    </a:lnTo>
                    <a:lnTo>
                      <a:pt x="61" y="183"/>
                    </a:lnTo>
                    <a:lnTo>
                      <a:pt x="60" y="184"/>
                    </a:lnTo>
                    <a:lnTo>
                      <a:pt x="54" y="184"/>
                    </a:lnTo>
                    <a:lnTo>
                      <a:pt x="49" y="183"/>
                    </a:lnTo>
                    <a:lnTo>
                      <a:pt x="43" y="183"/>
                    </a:lnTo>
                    <a:lnTo>
                      <a:pt x="40" y="184"/>
                    </a:lnTo>
                    <a:lnTo>
                      <a:pt x="39" y="185"/>
                    </a:lnTo>
                    <a:lnTo>
                      <a:pt x="32" y="191"/>
                    </a:lnTo>
                    <a:lnTo>
                      <a:pt x="29" y="195"/>
                    </a:lnTo>
                    <a:lnTo>
                      <a:pt x="14" y="206"/>
                    </a:lnTo>
                    <a:lnTo>
                      <a:pt x="12" y="206"/>
                    </a:lnTo>
                    <a:lnTo>
                      <a:pt x="12" y="208"/>
                    </a:lnTo>
                    <a:lnTo>
                      <a:pt x="3" y="218"/>
                    </a:lnTo>
                    <a:lnTo>
                      <a:pt x="1" y="218"/>
                    </a:lnTo>
                    <a:lnTo>
                      <a:pt x="1" y="219"/>
                    </a:lnTo>
                    <a:lnTo>
                      <a:pt x="0" y="224"/>
                    </a:lnTo>
                    <a:lnTo>
                      <a:pt x="1" y="224"/>
                    </a:lnTo>
                    <a:lnTo>
                      <a:pt x="3" y="226"/>
                    </a:lnTo>
                    <a:lnTo>
                      <a:pt x="4" y="226"/>
                    </a:lnTo>
                    <a:lnTo>
                      <a:pt x="22" y="230"/>
                    </a:lnTo>
                    <a:lnTo>
                      <a:pt x="42" y="240"/>
                    </a:lnTo>
                    <a:lnTo>
                      <a:pt x="67" y="247"/>
                    </a:lnTo>
                    <a:lnTo>
                      <a:pt x="68" y="259"/>
                    </a:lnTo>
                    <a:lnTo>
                      <a:pt x="68" y="261"/>
                    </a:lnTo>
                    <a:lnTo>
                      <a:pt x="61" y="268"/>
                    </a:lnTo>
                    <a:lnTo>
                      <a:pt x="60" y="268"/>
                    </a:lnTo>
                    <a:lnTo>
                      <a:pt x="56" y="271"/>
                    </a:lnTo>
                    <a:lnTo>
                      <a:pt x="63" y="282"/>
                    </a:lnTo>
                    <a:lnTo>
                      <a:pt x="65" y="283"/>
                    </a:lnTo>
                    <a:lnTo>
                      <a:pt x="68" y="282"/>
                    </a:lnTo>
                    <a:lnTo>
                      <a:pt x="74" y="278"/>
                    </a:lnTo>
                    <a:lnTo>
                      <a:pt x="78" y="278"/>
                    </a:lnTo>
                    <a:lnTo>
                      <a:pt x="87" y="276"/>
                    </a:lnTo>
                    <a:lnTo>
                      <a:pt x="88" y="278"/>
                    </a:lnTo>
                    <a:lnTo>
                      <a:pt x="77" y="300"/>
                    </a:lnTo>
                    <a:lnTo>
                      <a:pt x="81" y="300"/>
                    </a:lnTo>
                    <a:lnTo>
                      <a:pt x="85" y="301"/>
                    </a:lnTo>
                    <a:lnTo>
                      <a:pt x="96" y="301"/>
                    </a:lnTo>
                    <a:lnTo>
                      <a:pt x="96" y="300"/>
                    </a:lnTo>
                    <a:lnTo>
                      <a:pt x="107" y="294"/>
                    </a:lnTo>
                    <a:lnTo>
                      <a:pt x="116" y="296"/>
                    </a:lnTo>
                    <a:lnTo>
                      <a:pt x="118" y="296"/>
                    </a:lnTo>
                    <a:lnTo>
                      <a:pt x="123" y="291"/>
                    </a:lnTo>
                    <a:lnTo>
                      <a:pt x="124" y="282"/>
                    </a:lnTo>
                    <a:lnTo>
                      <a:pt x="123" y="271"/>
                    </a:lnTo>
                    <a:lnTo>
                      <a:pt x="118" y="265"/>
                    </a:lnTo>
                    <a:lnTo>
                      <a:pt x="120" y="262"/>
                    </a:lnTo>
                    <a:lnTo>
                      <a:pt x="120" y="261"/>
                    </a:lnTo>
                    <a:lnTo>
                      <a:pt x="130" y="250"/>
                    </a:lnTo>
                    <a:lnTo>
                      <a:pt x="137" y="245"/>
                    </a:lnTo>
                    <a:lnTo>
                      <a:pt x="142" y="243"/>
                    </a:lnTo>
                    <a:lnTo>
                      <a:pt x="149" y="244"/>
                    </a:lnTo>
                    <a:lnTo>
                      <a:pt x="158" y="247"/>
                    </a:lnTo>
                    <a:lnTo>
                      <a:pt x="160" y="248"/>
                    </a:lnTo>
                    <a:lnTo>
                      <a:pt x="164" y="250"/>
                    </a:lnTo>
                    <a:lnTo>
                      <a:pt x="171" y="258"/>
                    </a:lnTo>
                    <a:lnTo>
                      <a:pt x="173" y="258"/>
                    </a:lnTo>
                    <a:lnTo>
                      <a:pt x="173" y="257"/>
                    </a:lnTo>
                    <a:lnTo>
                      <a:pt x="177" y="252"/>
                    </a:lnTo>
                    <a:lnTo>
                      <a:pt x="170" y="248"/>
                    </a:lnTo>
                    <a:lnTo>
                      <a:pt x="170" y="240"/>
                    </a:lnTo>
                    <a:lnTo>
                      <a:pt x="183" y="227"/>
                    </a:lnTo>
                    <a:lnTo>
                      <a:pt x="183" y="224"/>
                    </a:lnTo>
                    <a:lnTo>
                      <a:pt x="181" y="219"/>
                    </a:lnTo>
                    <a:lnTo>
                      <a:pt x="181" y="216"/>
                    </a:lnTo>
                    <a:lnTo>
                      <a:pt x="183" y="216"/>
                    </a:lnTo>
                    <a:lnTo>
                      <a:pt x="197" y="226"/>
                    </a:lnTo>
                    <a:lnTo>
                      <a:pt x="227" y="248"/>
                    </a:lnTo>
                    <a:lnTo>
                      <a:pt x="244" y="255"/>
                    </a:lnTo>
                    <a:lnTo>
                      <a:pt x="248" y="254"/>
                    </a:lnTo>
                    <a:lnTo>
                      <a:pt x="248" y="250"/>
                    </a:lnTo>
                    <a:lnTo>
                      <a:pt x="250" y="233"/>
                    </a:lnTo>
                    <a:lnTo>
                      <a:pt x="251" y="226"/>
                    </a:lnTo>
                    <a:lnTo>
                      <a:pt x="255" y="219"/>
                    </a:lnTo>
                    <a:lnTo>
                      <a:pt x="257" y="219"/>
                    </a:lnTo>
                    <a:lnTo>
                      <a:pt x="257" y="220"/>
                    </a:lnTo>
                    <a:lnTo>
                      <a:pt x="260" y="230"/>
                    </a:lnTo>
                    <a:lnTo>
                      <a:pt x="261" y="237"/>
                    </a:lnTo>
                    <a:lnTo>
                      <a:pt x="265" y="243"/>
                    </a:lnTo>
                    <a:lnTo>
                      <a:pt x="265" y="244"/>
                    </a:lnTo>
                    <a:lnTo>
                      <a:pt x="269" y="248"/>
                    </a:lnTo>
                    <a:lnTo>
                      <a:pt x="278" y="247"/>
                    </a:lnTo>
                    <a:lnTo>
                      <a:pt x="283" y="243"/>
                    </a:lnTo>
                    <a:lnTo>
                      <a:pt x="285" y="243"/>
                    </a:lnTo>
                    <a:lnTo>
                      <a:pt x="289" y="244"/>
                    </a:lnTo>
                    <a:lnTo>
                      <a:pt x="293" y="247"/>
                    </a:lnTo>
                    <a:lnTo>
                      <a:pt x="293" y="250"/>
                    </a:lnTo>
                    <a:lnTo>
                      <a:pt x="294" y="254"/>
                    </a:lnTo>
                    <a:lnTo>
                      <a:pt x="296" y="254"/>
                    </a:lnTo>
                    <a:lnTo>
                      <a:pt x="298" y="255"/>
                    </a:lnTo>
                    <a:lnTo>
                      <a:pt x="304" y="255"/>
                    </a:lnTo>
                    <a:lnTo>
                      <a:pt x="307" y="254"/>
                    </a:lnTo>
                    <a:lnTo>
                      <a:pt x="308" y="254"/>
                    </a:lnTo>
                    <a:lnTo>
                      <a:pt x="313" y="251"/>
                    </a:lnTo>
                    <a:lnTo>
                      <a:pt x="317" y="250"/>
                    </a:lnTo>
                    <a:lnTo>
                      <a:pt x="322" y="251"/>
                    </a:lnTo>
                    <a:lnTo>
                      <a:pt x="327" y="255"/>
                    </a:lnTo>
                    <a:lnTo>
                      <a:pt x="328" y="255"/>
                    </a:lnTo>
                    <a:lnTo>
                      <a:pt x="342" y="269"/>
                    </a:lnTo>
                    <a:lnTo>
                      <a:pt x="343" y="269"/>
                    </a:lnTo>
                    <a:lnTo>
                      <a:pt x="345" y="268"/>
                    </a:lnTo>
                    <a:lnTo>
                      <a:pt x="356" y="259"/>
                    </a:lnTo>
                    <a:lnTo>
                      <a:pt x="364" y="264"/>
                    </a:lnTo>
                    <a:lnTo>
                      <a:pt x="365" y="265"/>
                    </a:lnTo>
                    <a:lnTo>
                      <a:pt x="365" y="266"/>
                    </a:lnTo>
                    <a:lnTo>
                      <a:pt x="368" y="268"/>
                    </a:lnTo>
                    <a:lnTo>
                      <a:pt x="370" y="268"/>
                    </a:lnTo>
                    <a:lnTo>
                      <a:pt x="375" y="265"/>
                    </a:lnTo>
                    <a:lnTo>
                      <a:pt x="377" y="264"/>
                    </a:lnTo>
                    <a:lnTo>
                      <a:pt x="382" y="261"/>
                    </a:lnTo>
                    <a:lnTo>
                      <a:pt x="384" y="258"/>
                    </a:lnTo>
                    <a:lnTo>
                      <a:pt x="385" y="258"/>
                    </a:lnTo>
                    <a:lnTo>
                      <a:pt x="385" y="257"/>
                    </a:lnTo>
                    <a:lnTo>
                      <a:pt x="387" y="254"/>
                    </a:lnTo>
                    <a:lnTo>
                      <a:pt x="387" y="252"/>
                    </a:lnTo>
                    <a:lnTo>
                      <a:pt x="387" y="247"/>
                    </a:lnTo>
                    <a:lnTo>
                      <a:pt x="388" y="245"/>
                    </a:lnTo>
                    <a:lnTo>
                      <a:pt x="391" y="244"/>
                    </a:lnTo>
                    <a:lnTo>
                      <a:pt x="391" y="238"/>
                    </a:lnTo>
                    <a:lnTo>
                      <a:pt x="388" y="233"/>
                    </a:lnTo>
                    <a:lnTo>
                      <a:pt x="387" y="234"/>
                    </a:lnTo>
                    <a:lnTo>
                      <a:pt x="384" y="234"/>
                    </a:lnTo>
                    <a:lnTo>
                      <a:pt x="380" y="233"/>
                    </a:lnTo>
                    <a:lnTo>
                      <a:pt x="373" y="227"/>
                    </a:lnTo>
                    <a:lnTo>
                      <a:pt x="374" y="215"/>
                    </a:lnTo>
                    <a:lnTo>
                      <a:pt x="381" y="204"/>
                    </a:lnTo>
                    <a:lnTo>
                      <a:pt x="389" y="167"/>
                    </a:lnTo>
                    <a:lnTo>
                      <a:pt x="395" y="152"/>
                    </a:lnTo>
                    <a:lnTo>
                      <a:pt x="394" y="152"/>
                    </a:lnTo>
                    <a:lnTo>
                      <a:pt x="389" y="146"/>
                    </a:lnTo>
                    <a:lnTo>
                      <a:pt x="388" y="145"/>
                    </a:lnTo>
                    <a:lnTo>
                      <a:pt x="387" y="145"/>
                    </a:lnTo>
                    <a:lnTo>
                      <a:pt x="384" y="146"/>
                    </a:lnTo>
                    <a:lnTo>
                      <a:pt x="384" y="148"/>
                    </a:lnTo>
                    <a:lnTo>
                      <a:pt x="378" y="151"/>
                    </a:lnTo>
                    <a:lnTo>
                      <a:pt x="377" y="151"/>
                    </a:lnTo>
                    <a:lnTo>
                      <a:pt x="375" y="152"/>
                    </a:lnTo>
                    <a:lnTo>
                      <a:pt x="356" y="159"/>
                    </a:lnTo>
                    <a:lnTo>
                      <a:pt x="345" y="152"/>
                    </a:lnTo>
                    <a:lnTo>
                      <a:pt x="343" y="151"/>
                    </a:lnTo>
                    <a:lnTo>
                      <a:pt x="348" y="146"/>
                    </a:lnTo>
                    <a:lnTo>
                      <a:pt x="348" y="145"/>
                    </a:lnTo>
                    <a:lnTo>
                      <a:pt x="345" y="142"/>
                    </a:lnTo>
                    <a:lnTo>
                      <a:pt x="343" y="138"/>
                    </a:lnTo>
                    <a:lnTo>
                      <a:pt x="342" y="137"/>
                    </a:lnTo>
                    <a:lnTo>
                      <a:pt x="341" y="134"/>
                    </a:lnTo>
                    <a:lnTo>
                      <a:pt x="338" y="121"/>
                    </a:lnTo>
                    <a:lnTo>
                      <a:pt x="339" y="120"/>
                    </a:lnTo>
                    <a:lnTo>
                      <a:pt x="341" y="115"/>
                    </a:lnTo>
                    <a:lnTo>
                      <a:pt x="342" y="114"/>
                    </a:lnTo>
                    <a:lnTo>
                      <a:pt x="349" y="106"/>
                    </a:lnTo>
                    <a:lnTo>
                      <a:pt x="353" y="103"/>
                    </a:lnTo>
                    <a:lnTo>
                      <a:pt x="357" y="101"/>
                    </a:lnTo>
                    <a:lnTo>
                      <a:pt x="361" y="101"/>
                    </a:lnTo>
                    <a:lnTo>
                      <a:pt x="361" y="100"/>
                    </a:lnTo>
                    <a:lnTo>
                      <a:pt x="363" y="99"/>
                    </a:lnTo>
                    <a:lnTo>
                      <a:pt x="363" y="94"/>
                    </a:lnTo>
                    <a:lnTo>
                      <a:pt x="353" y="84"/>
                    </a:lnTo>
                    <a:lnTo>
                      <a:pt x="348" y="7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70" name="Freeform 298">
                <a:extLst>
                  <a:ext uri="{FF2B5EF4-FFF2-40B4-BE49-F238E27FC236}">
                    <a16:creationId xmlns:a16="http://schemas.microsoft.com/office/drawing/2014/main" id="{A94DF808-C91B-DF19-8285-9FC166BDB1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7" y="874"/>
                <a:ext cx="96" cy="72"/>
              </a:xfrm>
              <a:custGeom>
                <a:avLst/>
                <a:gdLst>
                  <a:gd name="T0" fmla="*/ 179 w 384"/>
                  <a:gd name="T1" fmla="*/ 14 h 290"/>
                  <a:gd name="T2" fmla="*/ 170 w 384"/>
                  <a:gd name="T3" fmla="*/ 10 h 290"/>
                  <a:gd name="T4" fmla="*/ 163 w 384"/>
                  <a:gd name="T5" fmla="*/ 39 h 290"/>
                  <a:gd name="T6" fmla="*/ 100 w 384"/>
                  <a:gd name="T7" fmla="*/ 0 h 290"/>
                  <a:gd name="T8" fmla="*/ 89 w 384"/>
                  <a:gd name="T9" fmla="*/ 24 h 290"/>
                  <a:gd name="T10" fmla="*/ 92 w 384"/>
                  <a:gd name="T11" fmla="*/ 42 h 290"/>
                  <a:gd name="T12" fmla="*/ 77 w 384"/>
                  <a:gd name="T13" fmla="*/ 31 h 290"/>
                  <a:gd name="T14" fmla="*/ 49 w 384"/>
                  <a:gd name="T15" fmla="*/ 34 h 290"/>
                  <a:gd name="T16" fmla="*/ 42 w 384"/>
                  <a:gd name="T17" fmla="*/ 55 h 290"/>
                  <a:gd name="T18" fmla="*/ 35 w 384"/>
                  <a:gd name="T19" fmla="*/ 80 h 290"/>
                  <a:gd name="T20" fmla="*/ 4 w 384"/>
                  <a:gd name="T21" fmla="*/ 85 h 290"/>
                  <a:gd name="T22" fmla="*/ 7 w 384"/>
                  <a:gd name="T23" fmla="*/ 92 h 290"/>
                  <a:gd name="T24" fmla="*/ 23 w 384"/>
                  <a:gd name="T25" fmla="*/ 103 h 290"/>
                  <a:gd name="T26" fmla="*/ 32 w 384"/>
                  <a:gd name="T27" fmla="*/ 131 h 290"/>
                  <a:gd name="T28" fmla="*/ 36 w 384"/>
                  <a:gd name="T29" fmla="*/ 129 h 290"/>
                  <a:gd name="T30" fmla="*/ 43 w 384"/>
                  <a:gd name="T31" fmla="*/ 144 h 290"/>
                  <a:gd name="T32" fmla="*/ 37 w 384"/>
                  <a:gd name="T33" fmla="*/ 173 h 290"/>
                  <a:gd name="T34" fmla="*/ 46 w 384"/>
                  <a:gd name="T35" fmla="*/ 177 h 290"/>
                  <a:gd name="T36" fmla="*/ 29 w 384"/>
                  <a:gd name="T37" fmla="*/ 187 h 290"/>
                  <a:gd name="T38" fmla="*/ 14 w 384"/>
                  <a:gd name="T39" fmla="*/ 211 h 290"/>
                  <a:gd name="T40" fmla="*/ 19 w 384"/>
                  <a:gd name="T41" fmla="*/ 223 h 290"/>
                  <a:gd name="T42" fmla="*/ 32 w 384"/>
                  <a:gd name="T43" fmla="*/ 225 h 290"/>
                  <a:gd name="T44" fmla="*/ 53 w 384"/>
                  <a:gd name="T45" fmla="*/ 226 h 290"/>
                  <a:gd name="T46" fmla="*/ 107 w 384"/>
                  <a:gd name="T47" fmla="*/ 256 h 290"/>
                  <a:gd name="T48" fmla="*/ 97 w 384"/>
                  <a:gd name="T49" fmla="*/ 275 h 290"/>
                  <a:gd name="T50" fmla="*/ 141 w 384"/>
                  <a:gd name="T51" fmla="*/ 285 h 290"/>
                  <a:gd name="T52" fmla="*/ 162 w 384"/>
                  <a:gd name="T53" fmla="*/ 288 h 290"/>
                  <a:gd name="T54" fmla="*/ 187 w 384"/>
                  <a:gd name="T55" fmla="*/ 273 h 290"/>
                  <a:gd name="T56" fmla="*/ 219 w 384"/>
                  <a:gd name="T57" fmla="*/ 254 h 290"/>
                  <a:gd name="T58" fmla="*/ 230 w 384"/>
                  <a:gd name="T59" fmla="*/ 235 h 290"/>
                  <a:gd name="T60" fmla="*/ 255 w 384"/>
                  <a:gd name="T61" fmla="*/ 260 h 290"/>
                  <a:gd name="T62" fmla="*/ 269 w 384"/>
                  <a:gd name="T63" fmla="*/ 263 h 290"/>
                  <a:gd name="T64" fmla="*/ 272 w 384"/>
                  <a:gd name="T65" fmla="*/ 256 h 290"/>
                  <a:gd name="T66" fmla="*/ 290 w 384"/>
                  <a:gd name="T67" fmla="*/ 260 h 290"/>
                  <a:gd name="T68" fmla="*/ 314 w 384"/>
                  <a:gd name="T69" fmla="*/ 246 h 290"/>
                  <a:gd name="T70" fmla="*/ 338 w 384"/>
                  <a:gd name="T71" fmla="*/ 197 h 290"/>
                  <a:gd name="T72" fmla="*/ 329 w 384"/>
                  <a:gd name="T73" fmla="*/ 206 h 290"/>
                  <a:gd name="T74" fmla="*/ 297 w 384"/>
                  <a:gd name="T75" fmla="*/ 184 h 290"/>
                  <a:gd name="T76" fmla="*/ 301 w 384"/>
                  <a:gd name="T77" fmla="*/ 175 h 290"/>
                  <a:gd name="T78" fmla="*/ 329 w 384"/>
                  <a:gd name="T79" fmla="*/ 144 h 290"/>
                  <a:gd name="T80" fmla="*/ 336 w 384"/>
                  <a:gd name="T81" fmla="*/ 147 h 290"/>
                  <a:gd name="T82" fmla="*/ 367 w 384"/>
                  <a:gd name="T83" fmla="*/ 154 h 290"/>
                  <a:gd name="T84" fmla="*/ 374 w 384"/>
                  <a:gd name="T85" fmla="*/ 152 h 290"/>
                  <a:gd name="T86" fmla="*/ 384 w 384"/>
                  <a:gd name="T87" fmla="*/ 119 h 290"/>
                  <a:gd name="T88" fmla="*/ 380 w 384"/>
                  <a:gd name="T89" fmla="*/ 89 h 290"/>
                  <a:gd name="T90" fmla="*/ 339 w 384"/>
                  <a:gd name="T91" fmla="*/ 89 h 290"/>
                  <a:gd name="T92" fmla="*/ 327 w 384"/>
                  <a:gd name="T93" fmla="*/ 102 h 290"/>
                  <a:gd name="T94" fmla="*/ 317 w 384"/>
                  <a:gd name="T95" fmla="*/ 98 h 290"/>
                  <a:gd name="T96" fmla="*/ 301 w 384"/>
                  <a:gd name="T97" fmla="*/ 81 h 290"/>
                  <a:gd name="T98" fmla="*/ 318 w 384"/>
                  <a:gd name="T99" fmla="*/ 45 h 290"/>
                  <a:gd name="T100" fmla="*/ 306 w 384"/>
                  <a:gd name="T101" fmla="*/ 36 h 290"/>
                  <a:gd name="T102" fmla="*/ 303 w 384"/>
                  <a:gd name="T103" fmla="*/ 42 h 290"/>
                  <a:gd name="T104" fmla="*/ 289 w 384"/>
                  <a:gd name="T105" fmla="*/ 52 h 290"/>
                  <a:gd name="T106" fmla="*/ 283 w 384"/>
                  <a:gd name="T107" fmla="*/ 48 h 290"/>
                  <a:gd name="T108" fmla="*/ 261 w 384"/>
                  <a:gd name="T109" fmla="*/ 53 h 290"/>
                  <a:gd name="T110" fmla="*/ 236 w 384"/>
                  <a:gd name="T111" fmla="*/ 34 h 290"/>
                  <a:gd name="T112" fmla="*/ 223 w 384"/>
                  <a:gd name="T113" fmla="*/ 39 h 290"/>
                  <a:gd name="T114" fmla="*/ 212 w 384"/>
                  <a:gd name="T115" fmla="*/ 34 h 290"/>
                  <a:gd name="T116" fmla="*/ 202 w 384"/>
                  <a:gd name="T117" fmla="*/ 27 h 2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84" h="290">
                    <a:moveTo>
                      <a:pt x="184" y="28"/>
                    </a:moveTo>
                    <a:lnTo>
                      <a:pt x="184" y="27"/>
                    </a:lnTo>
                    <a:lnTo>
                      <a:pt x="180" y="21"/>
                    </a:lnTo>
                    <a:lnTo>
                      <a:pt x="179" y="14"/>
                    </a:lnTo>
                    <a:lnTo>
                      <a:pt x="176" y="4"/>
                    </a:lnTo>
                    <a:lnTo>
                      <a:pt x="176" y="3"/>
                    </a:lnTo>
                    <a:lnTo>
                      <a:pt x="174" y="3"/>
                    </a:lnTo>
                    <a:lnTo>
                      <a:pt x="170" y="10"/>
                    </a:lnTo>
                    <a:lnTo>
                      <a:pt x="169" y="17"/>
                    </a:lnTo>
                    <a:lnTo>
                      <a:pt x="167" y="34"/>
                    </a:lnTo>
                    <a:lnTo>
                      <a:pt x="167" y="38"/>
                    </a:lnTo>
                    <a:lnTo>
                      <a:pt x="163" y="39"/>
                    </a:lnTo>
                    <a:lnTo>
                      <a:pt x="146" y="32"/>
                    </a:lnTo>
                    <a:lnTo>
                      <a:pt x="116" y="10"/>
                    </a:lnTo>
                    <a:lnTo>
                      <a:pt x="102" y="0"/>
                    </a:lnTo>
                    <a:lnTo>
                      <a:pt x="100" y="0"/>
                    </a:lnTo>
                    <a:lnTo>
                      <a:pt x="100" y="3"/>
                    </a:lnTo>
                    <a:lnTo>
                      <a:pt x="102" y="8"/>
                    </a:lnTo>
                    <a:lnTo>
                      <a:pt x="102" y="11"/>
                    </a:lnTo>
                    <a:lnTo>
                      <a:pt x="89" y="24"/>
                    </a:lnTo>
                    <a:lnTo>
                      <a:pt x="89" y="32"/>
                    </a:lnTo>
                    <a:lnTo>
                      <a:pt x="96" y="36"/>
                    </a:lnTo>
                    <a:lnTo>
                      <a:pt x="92" y="41"/>
                    </a:lnTo>
                    <a:lnTo>
                      <a:pt x="92" y="42"/>
                    </a:lnTo>
                    <a:lnTo>
                      <a:pt x="90" y="42"/>
                    </a:lnTo>
                    <a:lnTo>
                      <a:pt x="83" y="34"/>
                    </a:lnTo>
                    <a:lnTo>
                      <a:pt x="79" y="32"/>
                    </a:lnTo>
                    <a:lnTo>
                      <a:pt x="77" y="31"/>
                    </a:lnTo>
                    <a:lnTo>
                      <a:pt x="68" y="28"/>
                    </a:lnTo>
                    <a:lnTo>
                      <a:pt x="61" y="27"/>
                    </a:lnTo>
                    <a:lnTo>
                      <a:pt x="56" y="29"/>
                    </a:lnTo>
                    <a:lnTo>
                      <a:pt x="49" y="34"/>
                    </a:lnTo>
                    <a:lnTo>
                      <a:pt x="39" y="45"/>
                    </a:lnTo>
                    <a:lnTo>
                      <a:pt x="39" y="46"/>
                    </a:lnTo>
                    <a:lnTo>
                      <a:pt x="37" y="49"/>
                    </a:lnTo>
                    <a:lnTo>
                      <a:pt x="42" y="55"/>
                    </a:lnTo>
                    <a:lnTo>
                      <a:pt x="43" y="66"/>
                    </a:lnTo>
                    <a:lnTo>
                      <a:pt x="42" y="75"/>
                    </a:lnTo>
                    <a:lnTo>
                      <a:pt x="37" y="80"/>
                    </a:lnTo>
                    <a:lnTo>
                      <a:pt x="35" y="80"/>
                    </a:lnTo>
                    <a:lnTo>
                      <a:pt x="26" y="78"/>
                    </a:lnTo>
                    <a:lnTo>
                      <a:pt x="15" y="84"/>
                    </a:lnTo>
                    <a:lnTo>
                      <a:pt x="15" y="85"/>
                    </a:lnTo>
                    <a:lnTo>
                      <a:pt x="4" y="85"/>
                    </a:lnTo>
                    <a:lnTo>
                      <a:pt x="0" y="84"/>
                    </a:lnTo>
                    <a:lnTo>
                      <a:pt x="0" y="87"/>
                    </a:lnTo>
                    <a:lnTo>
                      <a:pt x="4" y="91"/>
                    </a:lnTo>
                    <a:lnTo>
                      <a:pt x="7" y="92"/>
                    </a:lnTo>
                    <a:lnTo>
                      <a:pt x="10" y="89"/>
                    </a:lnTo>
                    <a:lnTo>
                      <a:pt x="15" y="89"/>
                    </a:lnTo>
                    <a:lnTo>
                      <a:pt x="18" y="92"/>
                    </a:lnTo>
                    <a:lnTo>
                      <a:pt x="23" y="103"/>
                    </a:lnTo>
                    <a:lnTo>
                      <a:pt x="30" y="110"/>
                    </a:lnTo>
                    <a:lnTo>
                      <a:pt x="33" y="127"/>
                    </a:lnTo>
                    <a:lnTo>
                      <a:pt x="32" y="130"/>
                    </a:lnTo>
                    <a:lnTo>
                      <a:pt x="32" y="131"/>
                    </a:lnTo>
                    <a:lnTo>
                      <a:pt x="33" y="131"/>
                    </a:lnTo>
                    <a:lnTo>
                      <a:pt x="33" y="130"/>
                    </a:lnTo>
                    <a:lnTo>
                      <a:pt x="35" y="130"/>
                    </a:lnTo>
                    <a:lnTo>
                      <a:pt x="36" y="129"/>
                    </a:lnTo>
                    <a:lnTo>
                      <a:pt x="39" y="129"/>
                    </a:lnTo>
                    <a:lnTo>
                      <a:pt x="40" y="127"/>
                    </a:lnTo>
                    <a:lnTo>
                      <a:pt x="46" y="134"/>
                    </a:lnTo>
                    <a:lnTo>
                      <a:pt x="43" y="144"/>
                    </a:lnTo>
                    <a:lnTo>
                      <a:pt x="43" y="152"/>
                    </a:lnTo>
                    <a:lnTo>
                      <a:pt x="35" y="162"/>
                    </a:lnTo>
                    <a:lnTo>
                      <a:pt x="35" y="170"/>
                    </a:lnTo>
                    <a:lnTo>
                      <a:pt x="37" y="173"/>
                    </a:lnTo>
                    <a:lnTo>
                      <a:pt x="40" y="173"/>
                    </a:lnTo>
                    <a:lnTo>
                      <a:pt x="42" y="175"/>
                    </a:lnTo>
                    <a:lnTo>
                      <a:pt x="43" y="175"/>
                    </a:lnTo>
                    <a:lnTo>
                      <a:pt x="46" y="177"/>
                    </a:lnTo>
                    <a:lnTo>
                      <a:pt x="43" y="177"/>
                    </a:lnTo>
                    <a:lnTo>
                      <a:pt x="39" y="179"/>
                    </a:lnTo>
                    <a:lnTo>
                      <a:pt x="36" y="180"/>
                    </a:lnTo>
                    <a:lnTo>
                      <a:pt x="29" y="187"/>
                    </a:lnTo>
                    <a:lnTo>
                      <a:pt x="21" y="204"/>
                    </a:lnTo>
                    <a:lnTo>
                      <a:pt x="14" y="208"/>
                    </a:lnTo>
                    <a:lnTo>
                      <a:pt x="12" y="209"/>
                    </a:lnTo>
                    <a:lnTo>
                      <a:pt x="14" y="211"/>
                    </a:lnTo>
                    <a:lnTo>
                      <a:pt x="14" y="215"/>
                    </a:lnTo>
                    <a:lnTo>
                      <a:pt x="15" y="216"/>
                    </a:lnTo>
                    <a:lnTo>
                      <a:pt x="18" y="222"/>
                    </a:lnTo>
                    <a:lnTo>
                      <a:pt x="19" y="223"/>
                    </a:lnTo>
                    <a:lnTo>
                      <a:pt x="19" y="226"/>
                    </a:lnTo>
                    <a:lnTo>
                      <a:pt x="21" y="228"/>
                    </a:lnTo>
                    <a:lnTo>
                      <a:pt x="22" y="228"/>
                    </a:lnTo>
                    <a:lnTo>
                      <a:pt x="32" y="225"/>
                    </a:lnTo>
                    <a:lnTo>
                      <a:pt x="37" y="222"/>
                    </a:lnTo>
                    <a:lnTo>
                      <a:pt x="47" y="222"/>
                    </a:lnTo>
                    <a:lnTo>
                      <a:pt x="53" y="225"/>
                    </a:lnTo>
                    <a:lnTo>
                      <a:pt x="53" y="226"/>
                    </a:lnTo>
                    <a:lnTo>
                      <a:pt x="75" y="226"/>
                    </a:lnTo>
                    <a:lnTo>
                      <a:pt x="89" y="239"/>
                    </a:lnTo>
                    <a:lnTo>
                      <a:pt x="93" y="244"/>
                    </a:lnTo>
                    <a:lnTo>
                      <a:pt x="107" y="256"/>
                    </a:lnTo>
                    <a:lnTo>
                      <a:pt x="107" y="257"/>
                    </a:lnTo>
                    <a:lnTo>
                      <a:pt x="100" y="266"/>
                    </a:lnTo>
                    <a:lnTo>
                      <a:pt x="96" y="273"/>
                    </a:lnTo>
                    <a:lnTo>
                      <a:pt x="97" y="275"/>
                    </a:lnTo>
                    <a:lnTo>
                      <a:pt x="100" y="275"/>
                    </a:lnTo>
                    <a:lnTo>
                      <a:pt x="102" y="276"/>
                    </a:lnTo>
                    <a:lnTo>
                      <a:pt x="131" y="275"/>
                    </a:lnTo>
                    <a:lnTo>
                      <a:pt x="141" y="285"/>
                    </a:lnTo>
                    <a:lnTo>
                      <a:pt x="150" y="290"/>
                    </a:lnTo>
                    <a:lnTo>
                      <a:pt x="153" y="290"/>
                    </a:lnTo>
                    <a:lnTo>
                      <a:pt x="155" y="290"/>
                    </a:lnTo>
                    <a:lnTo>
                      <a:pt x="162" y="288"/>
                    </a:lnTo>
                    <a:lnTo>
                      <a:pt x="163" y="288"/>
                    </a:lnTo>
                    <a:lnTo>
                      <a:pt x="179" y="281"/>
                    </a:lnTo>
                    <a:lnTo>
                      <a:pt x="186" y="275"/>
                    </a:lnTo>
                    <a:lnTo>
                      <a:pt x="187" y="273"/>
                    </a:lnTo>
                    <a:lnTo>
                      <a:pt x="193" y="273"/>
                    </a:lnTo>
                    <a:lnTo>
                      <a:pt x="201" y="268"/>
                    </a:lnTo>
                    <a:lnTo>
                      <a:pt x="209" y="259"/>
                    </a:lnTo>
                    <a:lnTo>
                      <a:pt x="219" y="254"/>
                    </a:lnTo>
                    <a:lnTo>
                      <a:pt x="226" y="244"/>
                    </a:lnTo>
                    <a:lnTo>
                      <a:pt x="227" y="236"/>
                    </a:lnTo>
                    <a:lnTo>
                      <a:pt x="227" y="235"/>
                    </a:lnTo>
                    <a:lnTo>
                      <a:pt x="230" y="235"/>
                    </a:lnTo>
                    <a:lnTo>
                      <a:pt x="232" y="237"/>
                    </a:lnTo>
                    <a:lnTo>
                      <a:pt x="234" y="240"/>
                    </a:lnTo>
                    <a:lnTo>
                      <a:pt x="255" y="256"/>
                    </a:lnTo>
                    <a:lnTo>
                      <a:pt x="255" y="260"/>
                    </a:lnTo>
                    <a:lnTo>
                      <a:pt x="257" y="261"/>
                    </a:lnTo>
                    <a:lnTo>
                      <a:pt x="265" y="264"/>
                    </a:lnTo>
                    <a:lnTo>
                      <a:pt x="268" y="264"/>
                    </a:lnTo>
                    <a:lnTo>
                      <a:pt x="269" y="263"/>
                    </a:lnTo>
                    <a:lnTo>
                      <a:pt x="269" y="261"/>
                    </a:lnTo>
                    <a:lnTo>
                      <a:pt x="271" y="260"/>
                    </a:lnTo>
                    <a:lnTo>
                      <a:pt x="271" y="259"/>
                    </a:lnTo>
                    <a:lnTo>
                      <a:pt x="272" y="256"/>
                    </a:lnTo>
                    <a:lnTo>
                      <a:pt x="274" y="256"/>
                    </a:lnTo>
                    <a:lnTo>
                      <a:pt x="275" y="257"/>
                    </a:lnTo>
                    <a:lnTo>
                      <a:pt x="282" y="260"/>
                    </a:lnTo>
                    <a:lnTo>
                      <a:pt x="290" y="260"/>
                    </a:lnTo>
                    <a:lnTo>
                      <a:pt x="297" y="253"/>
                    </a:lnTo>
                    <a:lnTo>
                      <a:pt x="299" y="254"/>
                    </a:lnTo>
                    <a:lnTo>
                      <a:pt x="300" y="253"/>
                    </a:lnTo>
                    <a:lnTo>
                      <a:pt x="314" y="246"/>
                    </a:lnTo>
                    <a:lnTo>
                      <a:pt x="317" y="243"/>
                    </a:lnTo>
                    <a:lnTo>
                      <a:pt x="332" y="209"/>
                    </a:lnTo>
                    <a:lnTo>
                      <a:pt x="335" y="204"/>
                    </a:lnTo>
                    <a:lnTo>
                      <a:pt x="338" y="197"/>
                    </a:lnTo>
                    <a:lnTo>
                      <a:pt x="335" y="197"/>
                    </a:lnTo>
                    <a:lnTo>
                      <a:pt x="334" y="200"/>
                    </a:lnTo>
                    <a:lnTo>
                      <a:pt x="331" y="203"/>
                    </a:lnTo>
                    <a:lnTo>
                      <a:pt x="329" y="206"/>
                    </a:lnTo>
                    <a:lnTo>
                      <a:pt x="320" y="204"/>
                    </a:lnTo>
                    <a:lnTo>
                      <a:pt x="308" y="190"/>
                    </a:lnTo>
                    <a:lnTo>
                      <a:pt x="299" y="184"/>
                    </a:lnTo>
                    <a:lnTo>
                      <a:pt x="297" y="184"/>
                    </a:lnTo>
                    <a:lnTo>
                      <a:pt x="297" y="179"/>
                    </a:lnTo>
                    <a:lnTo>
                      <a:pt x="299" y="177"/>
                    </a:lnTo>
                    <a:lnTo>
                      <a:pt x="301" y="176"/>
                    </a:lnTo>
                    <a:lnTo>
                      <a:pt x="301" y="175"/>
                    </a:lnTo>
                    <a:lnTo>
                      <a:pt x="304" y="172"/>
                    </a:lnTo>
                    <a:lnTo>
                      <a:pt x="306" y="166"/>
                    </a:lnTo>
                    <a:lnTo>
                      <a:pt x="314" y="155"/>
                    </a:lnTo>
                    <a:lnTo>
                      <a:pt x="329" y="144"/>
                    </a:lnTo>
                    <a:lnTo>
                      <a:pt x="332" y="141"/>
                    </a:lnTo>
                    <a:lnTo>
                      <a:pt x="334" y="141"/>
                    </a:lnTo>
                    <a:lnTo>
                      <a:pt x="334" y="144"/>
                    </a:lnTo>
                    <a:lnTo>
                      <a:pt x="336" y="147"/>
                    </a:lnTo>
                    <a:lnTo>
                      <a:pt x="357" y="155"/>
                    </a:lnTo>
                    <a:lnTo>
                      <a:pt x="363" y="156"/>
                    </a:lnTo>
                    <a:lnTo>
                      <a:pt x="367" y="156"/>
                    </a:lnTo>
                    <a:lnTo>
                      <a:pt x="367" y="154"/>
                    </a:lnTo>
                    <a:lnTo>
                      <a:pt x="370" y="152"/>
                    </a:lnTo>
                    <a:lnTo>
                      <a:pt x="370" y="154"/>
                    </a:lnTo>
                    <a:lnTo>
                      <a:pt x="371" y="154"/>
                    </a:lnTo>
                    <a:lnTo>
                      <a:pt x="374" y="152"/>
                    </a:lnTo>
                    <a:lnTo>
                      <a:pt x="374" y="151"/>
                    </a:lnTo>
                    <a:lnTo>
                      <a:pt x="382" y="134"/>
                    </a:lnTo>
                    <a:lnTo>
                      <a:pt x="384" y="133"/>
                    </a:lnTo>
                    <a:lnTo>
                      <a:pt x="384" y="119"/>
                    </a:lnTo>
                    <a:lnTo>
                      <a:pt x="381" y="109"/>
                    </a:lnTo>
                    <a:lnTo>
                      <a:pt x="381" y="101"/>
                    </a:lnTo>
                    <a:lnTo>
                      <a:pt x="380" y="91"/>
                    </a:lnTo>
                    <a:lnTo>
                      <a:pt x="380" y="89"/>
                    </a:lnTo>
                    <a:lnTo>
                      <a:pt x="367" y="89"/>
                    </a:lnTo>
                    <a:lnTo>
                      <a:pt x="359" y="91"/>
                    </a:lnTo>
                    <a:lnTo>
                      <a:pt x="343" y="89"/>
                    </a:lnTo>
                    <a:lnTo>
                      <a:pt x="339" y="89"/>
                    </a:lnTo>
                    <a:lnTo>
                      <a:pt x="332" y="91"/>
                    </a:lnTo>
                    <a:lnTo>
                      <a:pt x="334" y="95"/>
                    </a:lnTo>
                    <a:lnTo>
                      <a:pt x="332" y="98"/>
                    </a:lnTo>
                    <a:lnTo>
                      <a:pt x="327" y="102"/>
                    </a:lnTo>
                    <a:lnTo>
                      <a:pt x="325" y="101"/>
                    </a:lnTo>
                    <a:lnTo>
                      <a:pt x="324" y="101"/>
                    </a:lnTo>
                    <a:lnTo>
                      <a:pt x="321" y="99"/>
                    </a:lnTo>
                    <a:lnTo>
                      <a:pt x="317" y="98"/>
                    </a:lnTo>
                    <a:lnTo>
                      <a:pt x="308" y="91"/>
                    </a:lnTo>
                    <a:lnTo>
                      <a:pt x="306" y="87"/>
                    </a:lnTo>
                    <a:lnTo>
                      <a:pt x="306" y="82"/>
                    </a:lnTo>
                    <a:lnTo>
                      <a:pt x="301" y="81"/>
                    </a:lnTo>
                    <a:lnTo>
                      <a:pt x="297" y="67"/>
                    </a:lnTo>
                    <a:lnTo>
                      <a:pt x="306" y="57"/>
                    </a:lnTo>
                    <a:lnTo>
                      <a:pt x="308" y="52"/>
                    </a:lnTo>
                    <a:lnTo>
                      <a:pt x="318" y="45"/>
                    </a:lnTo>
                    <a:lnTo>
                      <a:pt x="324" y="42"/>
                    </a:lnTo>
                    <a:lnTo>
                      <a:pt x="324" y="41"/>
                    </a:lnTo>
                    <a:lnTo>
                      <a:pt x="315" y="36"/>
                    </a:lnTo>
                    <a:lnTo>
                      <a:pt x="306" y="36"/>
                    </a:lnTo>
                    <a:lnTo>
                      <a:pt x="306" y="38"/>
                    </a:lnTo>
                    <a:lnTo>
                      <a:pt x="304" y="41"/>
                    </a:lnTo>
                    <a:lnTo>
                      <a:pt x="304" y="42"/>
                    </a:lnTo>
                    <a:lnTo>
                      <a:pt x="303" y="42"/>
                    </a:lnTo>
                    <a:lnTo>
                      <a:pt x="301" y="45"/>
                    </a:lnTo>
                    <a:lnTo>
                      <a:pt x="296" y="48"/>
                    </a:lnTo>
                    <a:lnTo>
                      <a:pt x="294" y="49"/>
                    </a:lnTo>
                    <a:lnTo>
                      <a:pt x="289" y="52"/>
                    </a:lnTo>
                    <a:lnTo>
                      <a:pt x="287" y="52"/>
                    </a:lnTo>
                    <a:lnTo>
                      <a:pt x="284" y="50"/>
                    </a:lnTo>
                    <a:lnTo>
                      <a:pt x="284" y="49"/>
                    </a:lnTo>
                    <a:lnTo>
                      <a:pt x="283" y="48"/>
                    </a:lnTo>
                    <a:lnTo>
                      <a:pt x="275" y="43"/>
                    </a:lnTo>
                    <a:lnTo>
                      <a:pt x="264" y="52"/>
                    </a:lnTo>
                    <a:lnTo>
                      <a:pt x="262" y="53"/>
                    </a:lnTo>
                    <a:lnTo>
                      <a:pt x="261" y="53"/>
                    </a:lnTo>
                    <a:lnTo>
                      <a:pt x="247" y="39"/>
                    </a:lnTo>
                    <a:lnTo>
                      <a:pt x="246" y="39"/>
                    </a:lnTo>
                    <a:lnTo>
                      <a:pt x="241" y="35"/>
                    </a:lnTo>
                    <a:lnTo>
                      <a:pt x="236" y="34"/>
                    </a:lnTo>
                    <a:lnTo>
                      <a:pt x="232" y="35"/>
                    </a:lnTo>
                    <a:lnTo>
                      <a:pt x="227" y="38"/>
                    </a:lnTo>
                    <a:lnTo>
                      <a:pt x="226" y="38"/>
                    </a:lnTo>
                    <a:lnTo>
                      <a:pt x="223" y="39"/>
                    </a:lnTo>
                    <a:lnTo>
                      <a:pt x="217" y="39"/>
                    </a:lnTo>
                    <a:lnTo>
                      <a:pt x="215" y="38"/>
                    </a:lnTo>
                    <a:lnTo>
                      <a:pt x="213" y="38"/>
                    </a:lnTo>
                    <a:lnTo>
                      <a:pt x="212" y="34"/>
                    </a:lnTo>
                    <a:lnTo>
                      <a:pt x="212" y="31"/>
                    </a:lnTo>
                    <a:lnTo>
                      <a:pt x="208" y="28"/>
                    </a:lnTo>
                    <a:lnTo>
                      <a:pt x="204" y="27"/>
                    </a:lnTo>
                    <a:lnTo>
                      <a:pt x="202" y="27"/>
                    </a:lnTo>
                    <a:lnTo>
                      <a:pt x="197" y="31"/>
                    </a:lnTo>
                    <a:lnTo>
                      <a:pt x="188" y="32"/>
                    </a:lnTo>
                    <a:lnTo>
                      <a:pt x="184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71" name="Freeform 299">
                <a:extLst>
                  <a:ext uri="{FF2B5EF4-FFF2-40B4-BE49-F238E27FC236}">
                    <a16:creationId xmlns:a16="http://schemas.microsoft.com/office/drawing/2014/main" id="{62420088-C468-B44F-59B0-E72B19D8BB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9" y="761"/>
                <a:ext cx="6" cy="7"/>
              </a:xfrm>
              <a:custGeom>
                <a:avLst/>
                <a:gdLst>
                  <a:gd name="T0" fmla="*/ 23 w 24"/>
                  <a:gd name="T1" fmla="*/ 0 h 27"/>
                  <a:gd name="T2" fmla="*/ 18 w 24"/>
                  <a:gd name="T3" fmla="*/ 9 h 27"/>
                  <a:gd name="T4" fmla="*/ 12 w 24"/>
                  <a:gd name="T5" fmla="*/ 15 h 27"/>
                  <a:gd name="T6" fmla="*/ 9 w 24"/>
                  <a:gd name="T7" fmla="*/ 15 h 27"/>
                  <a:gd name="T8" fmla="*/ 5 w 24"/>
                  <a:gd name="T9" fmla="*/ 16 h 27"/>
                  <a:gd name="T10" fmla="*/ 2 w 24"/>
                  <a:gd name="T11" fmla="*/ 17 h 27"/>
                  <a:gd name="T12" fmla="*/ 0 w 24"/>
                  <a:gd name="T13" fmla="*/ 20 h 27"/>
                  <a:gd name="T14" fmla="*/ 0 w 24"/>
                  <a:gd name="T15" fmla="*/ 27 h 27"/>
                  <a:gd name="T16" fmla="*/ 2 w 24"/>
                  <a:gd name="T17" fmla="*/ 26 h 27"/>
                  <a:gd name="T18" fmla="*/ 24 w 24"/>
                  <a:gd name="T19" fmla="*/ 15 h 27"/>
                  <a:gd name="T20" fmla="*/ 24 w 24"/>
                  <a:gd name="T21" fmla="*/ 3 h 27"/>
                  <a:gd name="T22" fmla="*/ 23 w 24"/>
                  <a:gd name="T23" fmla="*/ 2 h 27"/>
                  <a:gd name="T24" fmla="*/ 23 w 24"/>
                  <a:gd name="T25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4" h="27">
                    <a:moveTo>
                      <a:pt x="23" y="0"/>
                    </a:moveTo>
                    <a:lnTo>
                      <a:pt x="18" y="9"/>
                    </a:lnTo>
                    <a:lnTo>
                      <a:pt x="12" y="15"/>
                    </a:lnTo>
                    <a:lnTo>
                      <a:pt x="9" y="15"/>
                    </a:lnTo>
                    <a:lnTo>
                      <a:pt x="5" y="16"/>
                    </a:lnTo>
                    <a:lnTo>
                      <a:pt x="2" y="17"/>
                    </a:lnTo>
                    <a:lnTo>
                      <a:pt x="0" y="20"/>
                    </a:lnTo>
                    <a:lnTo>
                      <a:pt x="0" y="27"/>
                    </a:lnTo>
                    <a:lnTo>
                      <a:pt x="2" y="26"/>
                    </a:lnTo>
                    <a:lnTo>
                      <a:pt x="24" y="15"/>
                    </a:lnTo>
                    <a:lnTo>
                      <a:pt x="24" y="3"/>
                    </a:lnTo>
                    <a:lnTo>
                      <a:pt x="23" y="2"/>
                    </a:lnTo>
                    <a:lnTo>
                      <a:pt x="2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72" name="Freeform 300">
                <a:extLst>
                  <a:ext uri="{FF2B5EF4-FFF2-40B4-BE49-F238E27FC236}">
                    <a16:creationId xmlns:a16="http://schemas.microsoft.com/office/drawing/2014/main" id="{7C7FF05D-2E34-F934-94BC-496795D37D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2" y="929"/>
                <a:ext cx="70" cy="116"/>
              </a:xfrm>
              <a:custGeom>
                <a:avLst/>
                <a:gdLst>
                  <a:gd name="T0" fmla="*/ 56 w 277"/>
                  <a:gd name="T1" fmla="*/ 81 h 462"/>
                  <a:gd name="T2" fmla="*/ 63 w 277"/>
                  <a:gd name="T3" fmla="*/ 102 h 462"/>
                  <a:gd name="T4" fmla="*/ 81 w 277"/>
                  <a:gd name="T5" fmla="*/ 113 h 462"/>
                  <a:gd name="T6" fmla="*/ 103 w 277"/>
                  <a:gd name="T7" fmla="*/ 127 h 462"/>
                  <a:gd name="T8" fmla="*/ 93 w 277"/>
                  <a:gd name="T9" fmla="*/ 143 h 462"/>
                  <a:gd name="T10" fmla="*/ 58 w 277"/>
                  <a:gd name="T11" fmla="*/ 164 h 462"/>
                  <a:gd name="T12" fmla="*/ 53 w 277"/>
                  <a:gd name="T13" fmla="*/ 176 h 462"/>
                  <a:gd name="T14" fmla="*/ 67 w 277"/>
                  <a:gd name="T15" fmla="*/ 193 h 462"/>
                  <a:gd name="T16" fmla="*/ 31 w 277"/>
                  <a:gd name="T17" fmla="*/ 222 h 462"/>
                  <a:gd name="T18" fmla="*/ 31 w 277"/>
                  <a:gd name="T19" fmla="*/ 233 h 462"/>
                  <a:gd name="T20" fmla="*/ 95 w 277"/>
                  <a:gd name="T21" fmla="*/ 263 h 462"/>
                  <a:gd name="T22" fmla="*/ 52 w 277"/>
                  <a:gd name="T23" fmla="*/ 298 h 462"/>
                  <a:gd name="T24" fmla="*/ 0 w 277"/>
                  <a:gd name="T25" fmla="*/ 332 h 462"/>
                  <a:gd name="T26" fmla="*/ 12 w 277"/>
                  <a:gd name="T27" fmla="*/ 341 h 462"/>
                  <a:gd name="T28" fmla="*/ 27 w 277"/>
                  <a:gd name="T29" fmla="*/ 363 h 462"/>
                  <a:gd name="T30" fmla="*/ 16 w 277"/>
                  <a:gd name="T31" fmla="*/ 376 h 462"/>
                  <a:gd name="T32" fmla="*/ 35 w 277"/>
                  <a:gd name="T33" fmla="*/ 376 h 462"/>
                  <a:gd name="T34" fmla="*/ 55 w 277"/>
                  <a:gd name="T35" fmla="*/ 379 h 462"/>
                  <a:gd name="T36" fmla="*/ 69 w 277"/>
                  <a:gd name="T37" fmla="*/ 377 h 462"/>
                  <a:gd name="T38" fmla="*/ 51 w 277"/>
                  <a:gd name="T39" fmla="*/ 408 h 462"/>
                  <a:gd name="T40" fmla="*/ 30 w 277"/>
                  <a:gd name="T41" fmla="*/ 422 h 462"/>
                  <a:gd name="T42" fmla="*/ 35 w 277"/>
                  <a:gd name="T43" fmla="*/ 459 h 462"/>
                  <a:gd name="T44" fmla="*/ 51 w 277"/>
                  <a:gd name="T45" fmla="*/ 457 h 462"/>
                  <a:gd name="T46" fmla="*/ 100 w 277"/>
                  <a:gd name="T47" fmla="*/ 439 h 462"/>
                  <a:gd name="T48" fmla="*/ 153 w 277"/>
                  <a:gd name="T49" fmla="*/ 413 h 462"/>
                  <a:gd name="T50" fmla="*/ 143 w 277"/>
                  <a:gd name="T51" fmla="*/ 380 h 462"/>
                  <a:gd name="T52" fmla="*/ 139 w 277"/>
                  <a:gd name="T53" fmla="*/ 376 h 462"/>
                  <a:gd name="T54" fmla="*/ 194 w 277"/>
                  <a:gd name="T55" fmla="*/ 351 h 462"/>
                  <a:gd name="T56" fmla="*/ 207 w 277"/>
                  <a:gd name="T57" fmla="*/ 328 h 462"/>
                  <a:gd name="T58" fmla="*/ 238 w 277"/>
                  <a:gd name="T59" fmla="*/ 312 h 462"/>
                  <a:gd name="T60" fmla="*/ 260 w 277"/>
                  <a:gd name="T61" fmla="*/ 299 h 462"/>
                  <a:gd name="T62" fmla="*/ 276 w 277"/>
                  <a:gd name="T63" fmla="*/ 288 h 462"/>
                  <a:gd name="T64" fmla="*/ 277 w 277"/>
                  <a:gd name="T65" fmla="*/ 260 h 462"/>
                  <a:gd name="T66" fmla="*/ 235 w 277"/>
                  <a:gd name="T67" fmla="*/ 226 h 462"/>
                  <a:gd name="T68" fmla="*/ 220 w 277"/>
                  <a:gd name="T69" fmla="*/ 219 h 462"/>
                  <a:gd name="T70" fmla="*/ 218 w 277"/>
                  <a:gd name="T71" fmla="*/ 204 h 462"/>
                  <a:gd name="T72" fmla="*/ 201 w 277"/>
                  <a:gd name="T73" fmla="*/ 207 h 462"/>
                  <a:gd name="T74" fmla="*/ 172 w 277"/>
                  <a:gd name="T75" fmla="*/ 219 h 462"/>
                  <a:gd name="T76" fmla="*/ 157 w 277"/>
                  <a:gd name="T77" fmla="*/ 200 h 462"/>
                  <a:gd name="T78" fmla="*/ 153 w 277"/>
                  <a:gd name="T79" fmla="*/ 183 h 462"/>
                  <a:gd name="T80" fmla="*/ 182 w 277"/>
                  <a:gd name="T81" fmla="*/ 131 h 462"/>
                  <a:gd name="T82" fmla="*/ 182 w 277"/>
                  <a:gd name="T83" fmla="*/ 123 h 462"/>
                  <a:gd name="T84" fmla="*/ 203 w 277"/>
                  <a:gd name="T85" fmla="*/ 108 h 462"/>
                  <a:gd name="T86" fmla="*/ 237 w 277"/>
                  <a:gd name="T87" fmla="*/ 85 h 462"/>
                  <a:gd name="T88" fmla="*/ 247 w 277"/>
                  <a:gd name="T89" fmla="*/ 68 h 462"/>
                  <a:gd name="T90" fmla="*/ 194 w 277"/>
                  <a:gd name="T91" fmla="*/ 53 h 462"/>
                  <a:gd name="T92" fmla="*/ 190 w 277"/>
                  <a:gd name="T93" fmla="*/ 22 h 462"/>
                  <a:gd name="T94" fmla="*/ 144 w 277"/>
                  <a:gd name="T95" fmla="*/ 0 h 462"/>
                  <a:gd name="T96" fmla="*/ 113 w 277"/>
                  <a:gd name="T97" fmla="*/ 4 h 462"/>
                  <a:gd name="T98" fmla="*/ 73 w 277"/>
                  <a:gd name="T99" fmla="*/ 18 h 462"/>
                  <a:gd name="T100" fmla="*/ 83 w 277"/>
                  <a:gd name="T101" fmla="*/ 31 h 462"/>
                  <a:gd name="T102" fmla="*/ 77 w 277"/>
                  <a:gd name="T103" fmla="*/ 51 h 4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77" h="462">
                    <a:moveTo>
                      <a:pt x="44" y="60"/>
                    </a:moveTo>
                    <a:lnTo>
                      <a:pt x="45" y="61"/>
                    </a:lnTo>
                    <a:lnTo>
                      <a:pt x="46" y="64"/>
                    </a:lnTo>
                    <a:lnTo>
                      <a:pt x="55" y="77"/>
                    </a:lnTo>
                    <a:lnTo>
                      <a:pt x="56" y="81"/>
                    </a:lnTo>
                    <a:lnTo>
                      <a:pt x="56" y="82"/>
                    </a:lnTo>
                    <a:lnTo>
                      <a:pt x="58" y="81"/>
                    </a:lnTo>
                    <a:lnTo>
                      <a:pt x="60" y="82"/>
                    </a:lnTo>
                    <a:lnTo>
                      <a:pt x="63" y="99"/>
                    </a:lnTo>
                    <a:lnTo>
                      <a:pt x="63" y="102"/>
                    </a:lnTo>
                    <a:lnTo>
                      <a:pt x="66" y="102"/>
                    </a:lnTo>
                    <a:lnTo>
                      <a:pt x="73" y="105"/>
                    </a:lnTo>
                    <a:lnTo>
                      <a:pt x="76" y="109"/>
                    </a:lnTo>
                    <a:lnTo>
                      <a:pt x="79" y="112"/>
                    </a:lnTo>
                    <a:lnTo>
                      <a:pt x="81" y="113"/>
                    </a:lnTo>
                    <a:lnTo>
                      <a:pt x="83" y="113"/>
                    </a:lnTo>
                    <a:lnTo>
                      <a:pt x="84" y="115"/>
                    </a:lnTo>
                    <a:lnTo>
                      <a:pt x="87" y="115"/>
                    </a:lnTo>
                    <a:lnTo>
                      <a:pt x="88" y="119"/>
                    </a:lnTo>
                    <a:lnTo>
                      <a:pt x="103" y="127"/>
                    </a:lnTo>
                    <a:lnTo>
                      <a:pt x="101" y="128"/>
                    </a:lnTo>
                    <a:lnTo>
                      <a:pt x="100" y="133"/>
                    </a:lnTo>
                    <a:lnTo>
                      <a:pt x="97" y="135"/>
                    </a:lnTo>
                    <a:lnTo>
                      <a:pt x="94" y="141"/>
                    </a:lnTo>
                    <a:lnTo>
                      <a:pt x="93" y="143"/>
                    </a:lnTo>
                    <a:lnTo>
                      <a:pt x="83" y="157"/>
                    </a:lnTo>
                    <a:lnTo>
                      <a:pt x="80" y="162"/>
                    </a:lnTo>
                    <a:lnTo>
                      <a:pt x="70" y="171"/>
                    </a:lnTo>
                    <a:lnTo>
                      <a:pt x="66" y="166"/>
                    </a:lnTo>
                    <a:lnTo>
                      <a:pt x="58" y="164"/>
                    </a:lnTo>
                    <a:lnTo>
                      <a:pt x="58" y="165"/>
                    </a:lnTo>
                    <a:lnTo>
                      <a:pt x="53" y="166"/>
                    </a:lnTo>
                    <a:lnTo>
                      <a:pt x="52" y="168"/>
                    </a:lnTo>
                    <a:lnTo>
                      <a:pt x="52" y="171"/>
                    </a:lnTo>
                    <a:lnTo>
                      <a:pt x="53" y="176"/>
                    </a:lnTo>
                    <a:lnTo>
                      <a:pt x="53" y="179"/>
                    </a:lnTo>
                    <a:lnTo>
                      <a:pt x="55" y="179"/>
                    </a:lnTo>
                    <a:lnTo>
                      <a:pt x="55" y="180"/>
                    </a:lnTo>
                    <a:lnTo>
                      <a:pt x="56" y="179"/>
                    </a:lnTo>
                    <a:lnTo>
                      <a:pt x="67" y="193"/>
                    </a:lnTo>
                    <a:lnTo>
                      <a:pt x="63" y="193"/>
                    </a:lnTo>
                    <a:lnTo>
                      <a:pt x="51" y="198"/>
                    </a:lnTo>
                    <a:lnTo>
                      <a:pt x="34" y="212"/>
                    </a:lnTo>
                    <a:lnTo>
                      <a:pt x="31" y="218"/>
                    </a:lnTo>
                    <a:lnTo>
                      <a:pt x="31" y="222"/>
                    </a:lnTo>
                    <a:lnTo>
                      <a:pt x="30" y="226"/>
                    </a:lnTo>
                    <a:lnTo>
                      <a:pt x="31" y="228"/>
                    </a:lnTo>
                    <a:lnTo>
                      <a:pt x="31" y="229"/>
                    </a:lnTo>
                    <a:lnTo>
                      <a:pt x="33" y="229"/>
                    </a:lnTo>
                    <a:lnTo>
                      <a:pt x="31" y="233"/>
                    </a:lnTo>
                    <a:lnTo>
                      <a:pt x="37" y="238"/>
                    </a:lnTo>
                    <a:lnTo>
                      <a:pt x="40" y="239"/>
                    </a:lnTo>
                    <a:lnTo>
                      <a:pt x="41" y="240"/>
                    </a:lnTo>
                    <a:lnTo>
                      <a:pt x="98" y="260"/>
                    </a:lnTo>
                    <a:lnTo>
                      <a:pt x="95" y="263"/>
                    </a:lnTo>
                    <a:lnTo>
                      <a:pt x="88" y="268"/>
                    </a:lnTo>
                    <a:lnTo>
                      <a:pt x="86" y="270"/>
                    </a:lnTo>
                    <a:lnTo>
                      <a:pt x="65" y="278"/>
                    </a:lnTo>
                    <a:lnTo>
                      <a:pt x="56" y="293"/>
                    </a:lnTo>
                    <a:lnTo>
                      <a:pt x="52" y="298"/>
                    </a:lnTo>
                    <a:lnTo>
                      <a:pt x="28" y="303"/>
                    </a:lnTo>
                    <a:lnTo>
                      <a:pt x="30" y="305"/>
                    </a:lnTo>
                    <a:lnTo>
                      <a:pt x="16" y="316"/>
                    </a:lnTo>
                    <a:lnTo>
                      <a:pt x="16" y="317"/>
                    </a:lnTo>
                    <a:lnTo>
                      <a:pt x="0" y="332"/>
                    </a:lnTo>
                    <a:lnTo>
                      <a:pt x="2" y="334"/>
                    </a:lnTo>
                    <a:lnTo>
                      <a:pt x="6" y="337"/>
                    </a:lnTo>
                    <a:lnTo>
                      <a:pt x="7" y="337"/>
                    </a:lnTo>
                    <a:lnTo>
                      <a:pt x="10" y="338"/>
                    </a:lnTo>
                    <a:lnTo>
                      <a:pt x="12" y="341"/>
                    </a:lnTo>
                    <a:lnTo>
                      <a:pt x="14" y="344"/>
                    </a:lnTo>
                    <a:lnTo>
                      <a:pt x="17" y="349"/>
                    </a:lnTo>
                    <a:lnTo>
                      <a:pt x="26" y="358"/>
                    </a:lnTo>
                    <a:lnTo>
                      <a:pt x="27" y="362"/>
                    </a:lnTo>
                    <a:lnTo>
                      <a:pt x="27" y="363"/>
                    </a:lnTo>
                    <a:lnTo>
                      <a:pt x="26" y="366"/>
                    </a:lnTo>
                    <a:lnTo>
                      <a:pt x="23" y="369"/>
                    </a:lnTo>
                    <a:lnTo>
                      <a:pt x="20" y="370"/>
                    </a:lnTo>
                    <a:lnTo>
                      <a:pt x="16" y="372"/>
                    </a:lnTo>
                    <a:lnTo>
                      <a:pt x="16" y="376"/>
                    </a:lnTo>
                    <a:lnTo>
                      <a:pt x="17" y="380"/>
                    </a:lnTo>
                    <a:lnTo>
                      <a:pt x="17" y="384"/>
                    </a:lnTo>
                    <a:lnTo>
                      <a:pt x="31" y="384"/>
                    </a:lnTo>
                    <a:lnTo>
                      <a:pt x="30" y="379"/>
                    </a:lnTo>
                    <a:lnTo>
                      <a:pt x="35" y="376"/>
                    </a:lnTo>
                    <a:lnTo>
                      <a:pt x="37" y="375"/>
                    </a:lnTo>
                    <a:lnTo>
                      <a:pt x="41" y="375"/>
                    </a:lnTo>
                    <a:lnTo>
                      <a:pt x="49" y="377"/>
                    </a:lnTo>
                    <a:lnTo>
                      <a:pt x="49" y="379"/>
                    </a:lnTo>
                    <a:lnTo>
                      <a:pt x="55" y="379"/>
                    </a:lnTo>
                    <a:lnTo>
                      <a:pt x="63" y="377"/>
                    </a:lnTo>
                    <a:lnTo>
                      <a:pt x="66" y="377"/>
                    </a:lnTo>
                    <a:lnTo>
                      <a:pt x="67" y="376"/>
                    </a:lnTo>
                    <a:lnTo>
                      <a:pt x="69" y="376"/>
                    </a:lnTo>
                    <a:lnTo>
                      <a:pt x="69" y="377"/>
                    </a:lnTo>
                    <a:lnTo>
                      <a:pt x="65" y="383"/>
                    </a:lnTo>
                    <a:lnTo>
                      <a:pt x="63" y="390"/>
                    </a:lnTo>
                    <a:lnTo>
                      <a:pt x="63" y="397"/>
                    </a:lnTo>
                    <a:lnTo>
                      <a:pt x="59" y="405"/>
                    </a:lnTo>
                    <a:lnTo>
                      <a:pt x="51" y="408"/>
                    </a:lnTo>
                    <a:lnTo>
                      <a:pt x="41" y="413"/>
                    </a:lnTo>
                    <a:lnTo>
                      <a:pt x="38" y="415"/>
                    </a:lnTo>
                    <a:lnTo>
                      <a:pt x="33" y="420"/>
                    </a:lnTo>
                    <a:lnTo>
                      <a:pt x="31" y="420"/>
                    </a:lnTo>
                    <a:lnTo>
                      <a:pt x="30" y="422"/>
                    </a:lnTo>
                    <a:lnTo>
                      <a:pt x="23" y="427"/>
                    </a:lnTo>
                    <a:lnTo>
                      <a:pt x="19" y="442"/>
                    </a:lnTo>
                    <a:lnTo>
                      <a:pt x="20" y="442"/>
                    </a:lnTo>
                    <a:lnTo>
                      <a:pt x="33" y="455"/>
                    </a:lnTo>
                    <a:lnTo>
                      <a:pt x="35" y="459"/>
                    </a:lnTo>
                    <a:lnTo>
                      <a:pt x="37" y="461"/>
                    </a:lnTo>
                    <a:lnTo>
                      <a:pt x="37" y="462"/>
                    </a:lnTo>
                    <a:lnTo>
                      <a:pt x="38" y="461"/>
                    </a:lnTo>
                    <a:lnTo>
                      <a:pt x="41" y="459"/>
                    </a:lnTo>
                    <a:lnTo>
                      <a:pt x="51" y="457"/>
                    </a:lnTo>
                    <a:lnTo>
                      <a:pt x="52" y="457"/>
                    </a:lnTo>
                    <a:lnTo>
                      <a:pt x="65" y="444"/>
                    </a:lnTo>
                    <a:lnTo>
                      <a:pt x="66" y="444"/>
                    </a:lnTo>
                    <a:lnTo>
                      <a:pt x="72" y="447"/>
                    </a:lnTo>
                    <a:lnTo>
                      <a:pt x="100" y="439"/>
                    </a:lnTo>
                    <a:lnTo>
                      <a:pt x="113" y="433"/>
                    </a:lnTo>
                    <a:lnTo>
                      <a:pt x="118" y="437"/>
                    </a:lnTo>
                    <a:lnTo>
                      <a:pt x="120" y="435"/>
                    </a:lnTo>
                    <a:lnTo>
                      <a:pt x="144" y="423"/>
                    </a:lnTo>
                    <a:lnTo>
                      <a:pt x="153" y="413"/>
                    </a:lnTo>
                    <a:lnTo>
                      <a:pt x="154" y="412"/>
                    </a:lnTo>
                    <a:lnTo>
                      <a:pt x="153" y="412"/>
                    </a:lnTo>
                    <a:lnTo>
                      <a:pt x="148" y="405"/>
                    </a:lnTo>
                    <a:lnTo>
                      <a:pt x="150" y="391"/>
                    </a:lnTo>
                    <a:lnTo>
                      <a:pt x="143" y="380"/>
                    </a:lnTo>
                    <a:lnTo>
                      <a:pt x="141" y="379"/>
                    </a:lnTo>
                    <a:lnTo>
                      <a:pt x="140" y="379"/>
                    </a:lnTo>
                    <a:lnTo>
                      <a:pt x="139" y="377"/>
                    </a:lnTo>
                    <a:lnTo>
                      <a:pt x="137" y="377"/>
                    </a:lnTo>
                    <a:lnTo>
                      <a:pt x="139" y="376"/>
                    </a:lnTo>
                    <a:lnTo>
                      <a:pt x="141" y="376"/>
                    </a:lnTo>
                    <a:lnTo>
                      <a:pt x="153" y="375"/>
                    </a:lnTo>
                    <a:lnTo>
                      <a:pt x="168" y="367"/>
                    </a:lnTo>
                    <a:lnTo>
                      <a:pt x="187" y="353"/>
                    </a:lnTo>
                    <a:lnTo>
                      <a:pt x="194" y="351"/>
                    </a:lnTo>
                    <a:lnTo>
                      <a:pt x="201" y="351"/>
                    </a:lnTo>
                    <a:lnTo>
                      <a:pt x="206" y="353"/>
                    </a:lnTo>
                    <a:lnTo>
                      <a:pt x="206" y="352"/>
                    </a:lnTo>
                    <a:lnTo>
                      <a:pt x="200" y="335"/>
                    </a:lnTo>
                    <a:lnTo>
                      <a:pt x="207" y="328"/>
                    </a:lnTo>
                    <a:lnTo>
                      <a:pt x="220" y="323"/>
                    </a:lnTo>
                    <a:lnTo>
                      <a:pt x="221" y="323"/>
                    </a:lnTo>
                    <a:lnTo>
                      <a:pt x="224" y="320"/>
                    </a:lnTo>
                    <a:lnTo>
                      <a:pt x="237" y="313"/>
                    </a:lnTo>
                    <a:lnTo>
                      <a:pt x="238" y="312"/>
                    </a:lnTo>
                    <a:lnTo>
                      <a:pt x="239" y="312"/>
                    </a:lnTo>
                    <a:lnTo>
                      <a:pt x="247" y="310"/>
                    </a:lnTo>
                    <a:lnTo>
                      <a:pt x="252" y="307"/>
                    </a:lnTo>
                    <a:lnTo>
                      <a:pt x="257" y="300"/>
                    </a:lnTo>
                    <a:lnTo>
                      <a:pt x="260" y="299"/>
                    </a:lnTo>
                    <a:lnTo>
                      <a:pt x="261" y="298"/>
                    </a:lnTo>
                    <a:lnTo>
                      <a:pt x="266" y="299"/>
                    </a:lnTo>
                    <a:lnTo>
                      <a:pt x="270" y="299"/>
                    </a:lnTo>
                    <a:lnTo>
                      <a:pt x="270" y="298"/>
                    </a:lnTo>
                    <a:lnTo>
                      <a:pt x="276" y="288"/>
                    </a:lnTo>
                    <a:lnTo>
                      <a:pt x="276" y="286"/>
                    </a:lnTo>
                    <a:lnTo>
                      <a:pt x="274" y="279"/>
                    </a:lnTo>
                    <a:lnTo>
                      <a:pt x="274" y="271"/>
                    </a:lnTo>
                    <a:lnTo>
                      <a:pt x="277" y="261"/>
                    </a:lnTo>
                    <a:lnTo>
                      <a:pt x="277" y="260"/>
                    </a:lnTo>
                    <a:lnTo>
                      <a:pt x="271" y="246"/>
                    </a:lnTo>
                    <a:lnTo>
                      <a:pt x="270" y="246"/>
                    </a:lnTo>
                    <a:lnTo>
                      <a:pt x="252" y="233"/>
                    </a:lnTo>
                    <a:lnTo>
                      <a:pt x="237" y="226"/>
                    </a:lnTo>
                    <a:lnTo>
                      <a:pt x="235" y="226"/>
                    </a:lnTo>
                    <a:lnTo>
                      <a:pt x="228" y="225"/>
                    </a:lnTo>
                    <a:lnTo>
                      <a:pt x="227" y="224"/>
                    </a:lnTo>
                    <a:lnTo>
                      <a:pt x="221" y="221"/>
                    </a:lnTo>
                    <a:lnTo>
                      <a:pt x="221" y="219"/>
                    </a:lnTo>
                    <a:lnTo>
                      <a:pt x="220" y="219"/>
                    </a:lnTo>
                    <a:lnTo>
                      <a:pt x="220" y="218"/>
                    </a:lnTo>
                    <a:lnTo>
                      <a:pt x="221" y="218"/>
                    </a:lnTo>
                    <a:lnTo>
                      <a:pt x="221" y="215"/>
                    </a:lnTo>
                    <a:lnTo>
                      <a:pt x="220" y="207"/>
                    </a:lnTo>
                    <a:lnTo>
                      <a:pt x="218" y="204"/>
                    </a:lnTo>
                    <a:lnTo>
                      <a:pt x="214" y="198"/>
                    </a:lnTo>
                    <a:lnTo>
                      <a:pt x="213" y="198"/>
                    </a:lnTo>
                    <a:lnTo>
                      <a:pt x="206" y="205"/>
                    </a:lnTo>
                    <a:lnTo>
                      <a:pt x="204" y="205"/>
                    </a:lnTo>
                    <a:lnTo>
                      <a:pt x="201" y="207"/>
                    </a:lnTo>
                    <a:lnTo>
                      <a:pt x="199" y="207"/>
                    </a:lnTo>
                    <a:lnTo>
                      <a:pt x="196" y="205"/>
                    </a:lnTo>
                    <a:lnTo>
                      <a:pt x="192" y="208"/>
                    </a:lnTo>
                    <a:lnTo>
                      <a:pt x="183" y="212"/>
                    </a:lnTo>
                    <a:lnTo>
                      <a:pt x="172" y="219"/>
                    </a:lnTo>
                    <a:lnTo>
                      <a:pt x="171" y="219"/>
                    </a:lnTo>
                    <a:lnTo>
                      <a:pt x="171" y="218"/>
                    </a:lnTo>
                    <a:lnTo>
                      <a:pt x="165" y="214"/>
                    </a:lnTo>
                    <a:lnTo>
                      <a:pt x="160" y="207"/>
                    </a:lnTo>
                    <a:lnTo>
                      <a:pt x="157" y="200"/>
                    </a:lnTo>
                    <a:lnTo>
                      <a:pt x="157" y="194"/>
                    </a:lnTo>
                    <a:lnTo>
                      <a:pt x="154" y="190"/>
                    </a:lnTo>
                    <a:lnTo>
                      <a:pt x="153" y="186"/>
                    </a:lnTo>
                    <a:lnTo>
                      <a:pt x="151" y="183"/>
                    </a:lnTo>
                    <a:lnTo>
                      <a:pt x="153" y="183"/>
                    </a:lnTo>
                    <a:lnTo>
                      <a:pt x="171" y="161"/>
                    </a:lnTo>
                    <a:lnTo>
                      <a:pt x="170" y="150"/>
                    </a:lnTo>
                    <a:lnTo>
                      <a:pt x="170" y="147"/>
                    </a:lnTo>
                    <a:lnTo>
                      <a:pt x="171" y="147"/>
                    </a:lnTo>
                    <a:lnTo>
                      <a:pt x="182" y="131"/>
                    </a:lnTo>
                    <a:lnTo>
                      <a:pt x="182" y="130"/>
                    </a:lnTo>
                    <a:lnTo>
                      <a:pt x="183" y="127"/>
                    </a:lnTo>
                    <a:lnTo>
                      <a:pt x="183" y="126"/>
                    </a:lnTo>
                    <a:lnTo>
                      <a:pt x="182" y="124"/>
                    </a:lnTo>
                    <a:lnTo>
                      <a:pt x="182" y="123"/>
                    </a:lnTo>
                    <a:lnTo>
                      <a:pt x="192" y="119"/>
                    </a:lnTo>
                    <a:lnTo>
                      <a:pt x="193" y="119"/>
                    </a:lnTo>
                    <a:lnTo>
                      <a:pt x="200" y="109"/>
                    </a:lnTo>
                    <a:lnTo>
                      <a:pt x="201" y="109"/>
                    </a:lnTo>
                    <a:lnTo>
                      <a:pt x="203" y="108"/>
                    </a:lnTo>
                    <a:lnTo>
                      <a:pt x="207" y="106"/>
                    </a:lnTo>
                    <a:lnTo>
                      <a:pt x="216" y="101"/>
                    </a:lnTo>
                    <a:lnTo>
                      <a:pt x="220" y="92"/>
                    </a:lnTo>
                    <a:lnTo>
                      <a:pt x="225" y="88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56" y="80"/>
                    </a:lnTo>
                    <a:lnTo>
                      <a:pt x="254" y="78"/>
                    </a:lnTo>
                    <a:lnTo>
                      <a:pt x="250" y="68"/>
                    </a:lnTo>
                    <a:lnTo>
                      <a:pt x="247" y="68"/>
                    </a:lnTo>
                    <a:lnTo>
                      <a:pt x="238" y="63"/>
                    </a:lnTo>
                    <a:lnTo>
                      <a:pt x="228" y="53"/>
                    </a:lnTo>
                    <a:lnTo>
                      <a:pt x="199" y="54"/>
                    </a:lnTo>
                    <a:lnTo>
                      <a:pt x="197" y="53"/>
                    </a:lnTo>
                    <a:lnTo>
                      <a:pt x="194" y="53"/>
                    </a:lnTo>
                    <a:lnTo>
                      <a:pt x="193" y="51"/>
                    </a:lnTo>
                    <a:lnTo>
                      <a:pt x="197" y="44"/>
                    </a:lnTo>
                    <a:lnTo>
                      <a:pt x="204" y="35"/>
                    </a:lnTo>
                    <a:lnTo>
                      <a:pt x="204" y="34"/>
                    </a:lnTo>
                    <a:lnTo>
                      <a:pt x="190" y="22"/>
                    </a:lnTo>
                    <a:lnTo>
                      <a:pt x="186" y="17"/>
                    </a:lnTo>
                    <a:lnTo>
                      <a:pt x="172" y="4"/>
                    </a:lnTo>
                    <a:lnTo>
                      <a:pt x="150" y="4"/>
                    </a:lnTo>
                    <a:lnTo>
                      <a:pt x="150" y="3"/>
                    </a:lnTo>
                    <a:lnTo>
                      <a:pt x="144" y="0"/>
                    </a:lnTo>
                    <a:lnTo>
                      <a:pt x="134" y="0"/>
                    </a:lnTo>
                    <a:lnTo>
                      <a:pt x="129" y="3"/>
                    </a:lnTo>
                    <a:lnTo>
                      <a:pt x="119" y="6"/>
                    </a:lnTo>
                    <a:lnTo>
                      <a:pt x="118" y="6"/>
                    </a:lnTo>
                    <a:lnTo>
                      <a:pt x="113" y="4"/>
                    </a:lnTo>
                    <a:lnTo>
                      <a:pt x="113" y="6"/>
                    </a:lnTo>
                    <a:lnTo>
                      <a:pt x="91" y="6"/>
                    </a:lnTo>
                    <a:lnTo>
                      <a:pt x="81" y="10"/>
                    </a:lnTo>
                    <a:lnTo>
                      <a:pt x="76" y="14"/>
                    </a:lnTo>
                    <a:lnTo>
                      <a:pt x="73" y="18"/>
                    </a:lnTo>
                    <a:lnTo>
                      <a:pt x="73" y="20"/>
                    </a:lnTo>
                    <a:lnTo>
                      <a:pt x="70" y="22"/>
                    </a:lnTo>
                    <a:lnTo>
                      <a:pt x="72" y="24"/>
                    </a:lnTo>
                    <a:lnTo>
                      <a:pt x="83" y="30"/>
                    </a:lnTo>
                    <a:lnTo>
                      <a:pt x="83" y="31"/>
                    </a:lnTo>
                    <a:lnTo>
                      <a:pt x="84" y="32"/>
                    </a:lnTo>
                    <a:lnTo>
                      <a:pt x="84" y="38"/>
                    </a:lnTo>
                    <a:lnTo>
                      <a:pt x="79" y="46"/>
                    </a:lnTo>
                    <a:lnTo>
                      <a:pt x="77" y="46"/>
                    </a:lnTo>
                    <a:lnTo>
                      <a:pt x="77" y="51"/>
                    </a:lnTo>
                    <a:lnTo>
                      <a:pt x="76" y="51"/>
                    </a:lnTo>
                    <a:lnTo>
                      <a:pt x="74" y="53"/>
                    </a:lnTo>
                    <a:lnTo>
                      <a:pt x="56" y="59"/>
                    </a:lnTo>
                    <a:lnTo>
                      <a:pt x="44" y="6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73" name="Freeform 301">
                <a:extLst>
                  <a:ext uri="{FF2B5EF4-FFF2-40B4-BE49-F238E27FC236}">
                    <a16:creationId xmlns:a16="http://schemas.microsoft.com/office/drawing/2014/main" id="{7E460E95-2AFE-151B-6898-AABF5B715C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0" y="909"/>
                <a:ext cx="93" cy="151"/>
              </a:xfrm>
              <a:custGeom>
                <a:avLst/>
                <a:gdLst>
                  <a:gd name="T0" fmla="*/ 41 w 373"/>
                  <a:gd name="T1" fmla="*/ 200 h 603"/>
                  <a:gd name="T2" fmla="*/ 31 w 373"/>
                  <a:gd name="T3" fmla="*/ 212 h 603"/>
                  <a:gd name="T4" fmla="*/ 0 w 373"/>
                  <a:gd name="T5" fmla="*/ 264 h 603"/>
                  <a:gd name="T6" fmla="*/ 14 w 373"/>
                  <a:gd name="T7" fmla="*/ 295 h 603"/>
                  <a:gd name="T8" fmla="*/ 45 w 373"/>
                  <a:gd name="T9" fmla="*/ 286 h 603"/>
                  <a:gd name="T10" fmla="*/ 63 w 373"/>
                  <a:gd name="T11" fmla="*/ 279 h 603"/>
                  <a:gd name="T12" fmla="*/ 69 w 373"/>
                  <a:gd name="T13" fmla="*/ 300 h 603"/>
                  <a:gd name="T14" fmla="*/ 86 w 373"/>
                  <a:gd name="T15" fmla="*/ 307 h 603"/>
                  <a:gd name="T16" fmla="*/ 123 w 373"/>
                  <a:gd name="T17" fmla="*/ 352 h 603"/>
                  <a:gd name="T18" fmla="*/ 115 w 373"/>
                  <a:gd name="T19" fmla="*/ 380 h 603"/>
                  <a:gd name="T20" fmla="*/ 88 w 373"/>
                  <a:gd name="T21" fmla="*/ 393 h 603"/>
                  <a:gd name="T22" fmla="*/ 56 w 373"/>
                  <a:gd name="T23" fmla="*/ 409 h 603"/>
                  <a:gd name="T24" fmla="*/ 53 w 373"/>
                  <a:gd name="T25" fmla="*/ 447 h 603"/>
                  <a:gd name="T26" fmla="*/ 38 w 373"/>
                  <a:gd name="T27" fmla="*/ 471 h 603"/>
                  <a:gd name="T28" fmla="*/ 80 w 373"/>
                  <a:gd name="T29" fmla="*/ 456 h 603"/>
                  <a:gd name="T30" fmla="*/ 80 w 373"/>
                  <a:gd name="T31" fmla="*/ 472 h 603"/>
                  <a:gd name="T32" fmla="*/ 102 w 373"/>
                  <a:gd name="T33" fmla="*/ 497 h 603"/>
                  <a:gd name="T34" fmla="*/ 115 w 373"/>
                  <a:gd name="T35" fmla="*/ 525 h 603"/>
                  <a:gd name="T36" fmla="*/ 143 w 373"/>
                  <a:gd name="T37" fmla="*/ 539 h 603"/>
                  <a:gd name="T38" fmla="*/ 151 w 373"/>
                  <a:gd name="T39" fmla="*/ 561 h 603"/>
                  <a:gd name="T40" fmla="*/ 185 w 373"/>
                  <a:gd name="T41" fmla="*/ 580 h 603"/>
                  <a:gd name="T42" fmla="*/ 242 w 373"/>
                  <a:gd name="T43" fmla="*/ 599 h 603"/>
                  <a:gd name="T44" fmla="*/ 256 w 373"/>
                  <a:gd name="T45" fmla="*/ 581 h 603"/>
                  <a:gd name="T46" fmla="*/ 287 w 373"/>
                  <a:gd name="T47" fmla="*/ 525 h 603"/>
                  <a:gd name="T48" fmla="*/ 298 w 373"/>
                  <a:gd name="T49" fmla="*/ 510 h 603"/>
                  <a:gd name="T50" fmla="*/ 275 w 373"/>
                  <a:gd name="T51" fmla="*/ 514 h 603"/>
                  <a:gd name="T52" fmla="*/ 300 w 373"/>
                  <a:gd name="T53" fmla="*/ 464 h 603"/>
                  <a:gd name="T54" fmla="*/ 298 w 373"/>
                  <a:gd name="T55" fmla="*/ 440 h 603"/>
                  <a:gd name="T56" fmla="*/ 284 w 373"/>
                  <a:gd name="T57" fmla="*/ 402 h 603"/>
                  <a:gd name="T58" fmla="*/ 293 w 373"/>
                  <a:gd name="T59" fmla="*/ 373 h 603"/>
                  <a:gd name="T60" fmla="*/ 305 w 373"/>
                  <a:gd name="T61" fmla="*/ 367 h 603"/>
                  <a:gd name="T62" fmla="*/ 288 w 373"/>
                  <a:gd name="T63" fmla="*/ 339 h 603"/>
                  <a:gd name="T64" fmla="*/ 267 w 373"/>
                  <a:gd name="T65" fmla="*/ 306 h 603"/>
                  <a:gd name="T66" fmla="*/ 260 w 373"/>
                  <a:gd name="T67" fmla="*/ 292 h 603"/>
                  <a:gd name="T68" fmla="*/ 277 w 373"/>
                  <a:gd name="T69" fmla="*/ 289 h 603"/>
                  <a:gd name="T70" fmla="*/ 303 w 373"/>
                  <a:gd name="T71" fmla="*/ 259 h 603"/>
                  <a:gd name="T72" fmla="*/ 323 w 373"/>
                  <a:gd name="T73" fmla="*/ 246 h 603"/>
                  <a:gd name="T74" fmla="*/ 358 w 373"/>
                  <a:gd name="T75" fmla="*/ 240 h 603"/>
                  <a:gd name="T76" fmla="*/ 370 w 373"/>
                  <a:gd name="T77" fmla="*/ 214 h 603"/>
                  <a:gd name="T78" fmla="*/ 331 w 373"/>
                  <a:gd name="T79" fmla="*/ 183 h 603"/>
                  <a:gd name="T80" fmla="*/ 321 w 373"/>
                  <a:gd name="T81" fmla="*/ 166 h 603"/>
                  <a:gd name="T82" fmla="*/ 345 w 373"/>
                  <a:gd name="T83" fmla="*/ 137 h 603"/>
                  <a:gd name="T84" fmla="*/ 328 w 373"/>
                  <a:gd name="T85" fmla="*/ 138 h 603"/>
                  <a:gd name="T86" fmla="*/ 345 w 373"/>
                  <a:gd name="T87" fmla="*/ 91 h 603"/>
                  <a:gd name="T88" fmla="*/ 373 w 373"/>
                  <a:gd name="T89" fmla="*/ 75 h 603"/>
                  <a:gd name="T90" fmla="*/ 352 w 373"/>
                  <a:gd name="T91" fmla="*/ 51 h 603"/>
                  <a:gd name="T92" fmla="*/ 317 w 373"/>
                  <a:gd name="T93" fmla="*/ 36 h 603"/>
                  <a:gd name="T94" fmla="*/ 317 w 373"/>
                  <a:gd name="T95" fmla="*/ 15 h 603"/>
                  <a:gd name="T96" fmla="*/ 309 w 373"/>
                  <a:gd name="T97" fmla="*/ 15 h 603"/>
                  <a:gd name="T98" fmla="*/ 275 w 373"/>
                  <a:gd name="T99" fmla="*/ 3 h 603"/>
                  <a:gd name="T100" fmla="*/ 245 w 373"/>
                  <a:gd name="T101" fmla="*/ 36 h 603"/>
                  <a:gd name="T102" fmla="*/ 275 w 373"/>
                  <a:gd name="T103" fmla="*/ 65 h 603"/>
                  <a:gd name="T104" fmla="*/ 278 w 373"/>
                  <a:gd name="T105" fmla="*/ 68 h 603"/>
                  <a:gd name="T106" fmla="*/ 236 w 373"/>
                  <a:gd name="T107" fmla="*/ 119 h 603"/>
                  <a:gd name="T108" fmla="*/ 217 w 373"/>
                  <a:gd name="T109" fmla="*/ 119 h 603"/>
                  <a:gd name="T110" fmla="*/ 201 w 373"/>
                  <a:gd name="T111" fmla="*/ 119 h 603"/>
                  <a:gd name="T112" fmla="*/ 173 w 373"/>
                  <a:gd name="T113" fmla="*/ 95 h 603"/>
                  <a:gd name="T114" fmla="*/ 133 w 373"/>
                  <a:gd name="T115" fmla="*/ 132 h 603"/>
                  <a:gd name="T116" fmla="*/ 99 w 373"/>
                  <a:gd name="T117" fmla="*/ 149 h 603"/>
                  <a:gd name="T118" fmla="*/ 69 w 373"/>
                  <a:gd name="T119" fmla="*/ 173 h 6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73" h="603">
                    <a:moveTo>
                      <a:pt x="56" y="187"/>
                    </a:moveTo>
                    <a:lnTo>
                      <a:pt x="52" y="189"/>
                    </a:lnTo>
                    <a:lnTo>
                      <a:pt x="50" y="190"/>
                    </a:lnTo>
                    <a:lnTo>
                      <a:pt x="49" y="190"/>
                    </a:lnTo>
                    <a:lnTo>
                      <a:pt x="42" y="200"/>
                    </a:lnTo>
                    <a:lnTo>
                      <a:pt x="41" y="200"/>
                    </a:lnTo>
                    <a:lnTo>
                      <a:pt x="31" y="204"/>
                    </a:lnTo>
                    <a:lnTo>
                      <a:pt x="31" y="205"/>
                    </a:lnTo>
                    <a:lnTo>
                      <a:pt x="32" y="207"/>
                    </a:lnTo>
                    <a:lnTo>
                      <a:pt x="32" y="208"/>
                    </a:lnTo>
                    <a:lnTo>
                      <a:pt x="31" y="211"/>
                    </a:lnTo>
                    <a:lnTo>
                      <a:pt x="31" y="212"/>
                    </a:lnTo>
                    <a:lnTo>
                      <a:pt x="20" y="228"/>
                    </a:lnTo>
                    <a:lnTo>
                      <a:pt x="19" y="228"/>
                    </a:lnTo>
                    <a:lnTo>
                      <a:pt x="19" y="231"/>
                    </a:lnTo>
                    <a:lnTo>
                      <a:pt x="20" y="242"/>
                    </a:lnTo>
                    <a:lnTo>
                      <a:pt x="2" y="264"/>
                    </a:lnTo>
                    <a:lnTo>
                      <a:pt x="0" y="264"/>
                    </a:lnTo>
                    <a:lnTo>
                      <a:pt x="2" y="267"/>
                    </a:lnTo>
                    <a:lnTo>
                      <a:pt x="3" y="271"/>
                    </a:lnTo>
                    <a:lnTo>
                      <a:pt x="6" y="275"/>
                    </a:lnTo>
                    <a:lnTo>
                      <a:pt x="6" y="281"/>
                    </a:lnTo>
                    <a:lnTo>
                      <a:pt x="9" y="288"/>
                    </a:lnTo>
                    <a:lnTo>
                      <a:pt x="14" y="295"/>
                    </a:lnTo>
                    <a:lnTo>
                      <a:pt x="20" y="299"/>
                    </a:lnTo>
                    <a:lnTo>
                      <a:pt x="20" y="300"/>
                    </a:lnTo>
                    <a:lnTo>
                      <a:pt x="21" y="300"/>
                    </a:lnTo>
                    <a:lnTo>
                      <a:pt x="32" y="293"/>
                    </a:lnTo>
                    <a:lnTo>
                      <a:pt x="41" y="289"/>
                    </a:lnTo>
                    <a:lnTo>
                      <a:pt x="45" y="286"/>
                    </a:lnTo>
                    <a:lnTo>
                      <a:pt x="48" y="288"/>
                    </a:lnTo>
                    <a:lnTo>
                      <a:pt x="50" y="288"/>
                    </a:lnTo>
                    <a:lnTo>
                      <a:pt x="53" y="286"/>
                    </a:lnTo>
                    <a:lnTo>
                      <a:pt x="55" y="286"/>
                    </a:lnTo>
                    <a:lnTo>
                      <a:pt x="62" y="279"/>
                    </a:lnTo>
                    <a:lnTo>
                      <a:pt x="63" y="279"/>
                    </a:lnTo>
                    <a:lnTo>
                      <a:pt x="67" y="285"/>
                    </a:lnTo>
                    <a:lnTo>
                      <a:pt x="69" y="288"/>
                    </a:lnTo>
                    <a:lnTo>
                      <a:pt x="70" y="296"/>
                    </a:lnTo>
                    <a:lnTo>
                      <a:pt x="70" y="299"/>
                    </a:lnTo>
                    <a:lnTo>
                      <a:pt x="69" y="299"/>
                    </a:lnTo>
                    <a:lnTo>
                      <a:pt x="69" y="300"/>
                    </a:lnTo>
                    <a:lnTo>
                      <a:pt x="70" y="300"/>
                    </a:lnTo>
                    <a:lnTo>
                      <a:pt x="70" y="302"/>
                    </a:lnTo>
                    <a:lnTo>
                      <a:pt x="76" y="305"/>
                    </a:lnTo>
                    <a:lnTo>
                      <a:pt x="77" y="306"/>
                    </a:lnTo>
                    <a:lnTo>
                      <a:pt x="84" y="307"/>
                    </a:lnTo>
                    <a:lnTo>
                      <a:pt x="86" y="307"/>
                    </a:lnTo>
                    <a:lnTo>
                      <a:pt x="101" y="314"/>
                    </a:lnTo>
                    <a:lnTo>
                      <a:pt x="119" y="327"/>
                    </a:lnTo>
                    <a:lnTo>
                      <a:pt x="120" y="327"/>
                    </a:lnTo>
                    <a:lnTo>
                      <a:pt x="126" y="341"/>
                    </a:lnTo>
                    <a:lnTo>
                      <a:pt x="126" y="342"/>
                    </a:lnTo>
                    <a:lnTo>
                      <a:pt x="123" y="352"/>
                    </a:lnTo>
                    <a:lnTo>
                      <a:pt x="123" y="360"/>
                    </a:lnTo>
                    <a:lnTo>
                      <a:pt x="125" y="367"/>
                    </a:lnTo>
                    <a:lnTo>
                      <a:pt x="125" y="369"/>
                    </a:lnTo>
                    <a:lnTo>
                      <a:pt x="119" y="379"/>
                    </a:lnTo>
                    <a:lnTo>
                      <a:pt x="119" y="380"/>
                    </a:lnTo>
                    <a:lnTo>
                      <a:pt x="115" y="380"/>
                    </a:lnTo>
                    <a:lnTo>
                      <a:pt x="110" y="379"/>
                    </a:lnTo>
                    <a:lnTo>
                      <a:pt x="109" y="380"/>
                    </a:lnTo>
                    <a:lnTo>
                      <a:pt x="106" y="381"/>
                    </a:lnTo>
                    <a:lnTo>
                      <a:pt x="101" y="388"/>
                    </a:lnTo>
                    <a:lnTo>
                      <a:pt x="96" y="391"/>
                    </a:lnTo>
                    <a:lnTo>
                      <a:pt x="88" y="393"/>
                    </a:lnTo>
                    <a:lnTo>
                      <a:pt x="87" y="393"/>
                    </a:lnTo>
                    <a:lnTo>
                      <a:pt x="86" y="394"/>
                    </a:lnTo>
                    <a:lnTo>
                      <a:pt x="73" y="401"/>
                    </a:lnTo>
                    <a:lnTo>
                      <a:pt x="70" y="404"/>
                    </a:lnTo>
                    <a:lnTo>
                      <a:pt x="69" y="404"/>
                    </a:lnTo>
                    <a:lnTo>
                      <a:pt x="56" y="409"/>
                    </a:lnTo>
                    <a:lnTo>
                      <a:pt x="49" y="416"/>
                    </a:lnTo>
                    <a:lnTo>
                      <a:pt x="55" y="433"/>
                    </a:lnTo>
                    <a:lnTo>
                      <a:pt x="55" y="434"/>
                    </a:lnTo>
                    <a:lnTo>
                      <a:pt x="55" y="437"/>
                    </a:lnTo>
                    <a:lnTo>
                      <a:pt x="53" y="440"/>
                    </a:lnTo>
                    <a:lnTo>
                      <a:pt x="53" y="447"/>
                    </a:lnTo>
                    <a:lnTo>
                      <a:pt x="52" y="448"/>
                    </a:lnTo>
                    <a:lnTo>
                      <a:pt x="48" y="461"/>
                    </a:lnTo>
                    <a:lnTo>
                      <a:pt x="43" y="464"/>
                    </a:lnTo>
                    <a:lnTo>
                      <a:pt x="39" y="464"/>
                    </a:lnTo>
                    <a:lnTo>
                      <a:pt x="38" y="469"/>
                    </a:lnTo>
                    <a:lnTo>
                      <a:pt x="38" y="471"/>
                    </a:lnTo>
                    <a:lnTo>
                      <a:pt x="42" y="476"/>
                    </a:lnTo>
                    <a:lnTo>
                      <a:pt x="49" y="475"/>
                    </a:lnTo>
                    <a:lnTo>
                      <a:pt x="50" y="475"/>
                    </a:lnTo>
                    <a:lnTo>
                      <a:pt x="52" y="473"/>
                    </a:lnTo>
                    <a:lnTo>
                      <a:pt x="60" y="473"/>
                    </a:lnTo>
                    <a:lnTo>
                      <a:pt x="80" y="456"/>
                    </a:lnTo>
                    <a:lnTo>
                      <a:pt x="81" y="453"/>
                    </a:lnTo>
                    <a:lnTo>
                      <a:pt x="83" y="453"/>
                    </a:lnTo>
                    <a:lnTo>
                      <a:pt x="88" y="457"/>
                    </a:lnTo>
                    <a:lnTo>
                      <a:pt x="88" y="458"/>
                    </a:lnTo>
                    <a:lnTo>
                      <a:pt x="86" y="464"/>
                    </a:lnTo>
                    <a:lnTo>
                      <a:pt x="80" y="472"/>
                    </a:lnTo>
                    <a:lnTo>
                      <a:pt x="79" y="480"/>
                    </a:lnTo>
                    <a:lnTo>
                      <a:pt x="79" y="482"/>
                    </a:lnTo>
                    <a:lnTo>
                      <a:pt x="80" y="485"/>
                    </a:lnTo>
                    <a:lnTo>
                      <a:pt x="83" y="487"/>
                    </a:lnTo>
                    <a:lnTo>
                      <a:pt x="95" y="492"/>
                    </a:lnTo>
                    <a:lnTo>
                      <a:pt x="102" y="497"/>
                    </a:lnTo>
                    <a:lnTo>
                      <a:pt x="103" y="501"/>
                    </a:lnTo>
                    <a:lnTo>
                      <a:pt x="103" y="503"/>
                    </a:lnTo>
                    <a:lnTo>
                      <a:pt x="106" y="520"/>
                    </a:lnTo>
                    <a:lnTo>
                      <a:pt x="106" y="521"/>
                    </a:lnTo>
                    <a:lnTo>
                      <a:pt x="108" y="521"/>
                    </a:lnTo>
                    <a:lnTo>
                      <a:pt x="115" y="525"/>
                    </a:lnTo>
                    <a:lnTo>
                      <a:pt x="117" y="525"/>
                    </a:lnTo>
                    <a:lnTo>
                      <a:pt x="122" y="530"/>
                    </a:lnTo>
                    <a:lnTo>
                      <a:pt x="129" y="530"/>
                    </a:lnTo>
                    <a:lnTo>
                      <a:pt x="133" y="536"/>
                    </a:lnTo>
                    <a:lnTo>
                      <a:pt x="136" y="539"/>
                    </a:lnTo>
                    <a:lnTo>
                      <a:pt x="143" y="539"/>
                    </a:lnTo>
                    <a:lnTo>
                      <a:pt x="148" y="542"/>
                    </a:lnTo>
                    <a:lnTo>
                      <a:pt x="154" y="543"/>
                    </a:lnTo>
                    <a:lnTo>
                      <a:pt x="158" y="545"/>
                    </a:lnTo>
                    <a:lnTo>
                      <a:pt x="155" y="549"/>
                    </a:lnTo>
                    <a:lnTo>
                      <a:pt x="155" y="550"/>
                    </a:lnTo>
                    <a:lnTo>
                      <a:pt x="151" y="561"/>
                    </a:lnTo>
                    <a:lnTo>
                      <a:pt x="153" y="563"/>
                    </a:lnTo>
                    <a:lnTo>
                      <a:pt x="154" y="563"/>
                    </a:lnTo>
                    <a:lnTo>
                      <a:pt x="163" y="578"/>
                    </a:lnTo>
                    <a:lnTo>
                      <a:pt x="169" y="583"/>
                    </a:lnTo>
                    <a:lnTo>
                      <a:pt x="172" y="583"/>
                    </a:lnTo>
                    <a:lnTo>
                      <a:pt x="185" y="580"/>
                    </a:lnTo>
                    <a:lnTo>
                      <a:pt x="189" y="580"/>
                    </a:lnTo>
                    <a:lnTo>
                      <a:pt x="210" y="590"/>
                    </a:lnTo>
                    <a:lnTo>
                      <a:pt x="222" y="598"/>
                    </a:lnTo>
                    <a:lnTo>
                      <a:pt x="233" y="603"/>
                    </a:lnTo>
                    <a:lnTo>
                      <a:pt x="236" y="598"/>
                    </a:lnTo>
                    <a:lnTo>
                      <a:pt x="242" y="599"/>
                    </a:lnTo>
                    <a:lnTo>
                      <a:pt x="253" y="597"/>
                    </a:lnTo>
                    <a:lnTo>
                      <a:pt x="259" y="594"/>
                    </a:lnTo>
                    <a:lnTo>
                      <a:pt x="263" y="583"/>
                    </a:lnTo>
                    <a:lnTo>
                      <a:pt x="259" y="580"/>
                    </a:lnTo>
                    <a:lnTo>
                      <a:pt x="257" y="580"/>
                    </a:lnTo>
                    <a:lnTo>
                      <a:pt x="256" y="581"/>
                    </a:lnTo>
                    <a:lnTo>
                      <a:pt x="253" y="580"/>
                    </a:lnTo>
                    <a:lnTo>
                      <a:pt x="250" y="577"/>
                    </a:lnTo>
                    <a:lnTo>
                      <a:pt x="250" y="573"/>
                    </a:lnTo>
                    <a:lnTo>
                      <a:pt x="252" y="564"/>
                    </a:lnTo>
                    <a:lnTo>
                      <a:pt x="256" y="559"/>
                    </a:lnTo>
                    <a:lnTo>
                      <a:pt x="287" y="525"/>
                    </a:lnTo>
                    <a:lnTo>
                      <a:pt x="288" y="525"/>
                    </a:lnTo>
                    <a:lnTo>
                      <a:pt x="296" y="524"/>
                    </a:lnTo>
                    <a:lnTo>
                      <a:pt x="298" y="525"/>
                    </a:lnTo>
                    <a:lnTo>
                      <a:pt x="299" y="518"/>
                    </a:lnTo>
                    <a:lnTo>
                      <a:pt x="299" y="509"/>
                    </a:lnTo>
                    <a:lnTo>
                      <a:pt x="298" y="510"/>
                    </a:lnTo>
                    <a:lnTo>
                      <a:pt x="293" y="511"/>
                    </a:lnTo>
                    <a:lnTo>
                      <a:pt x="287" y="516"/>
                    </a:lnTo>
                    <a:lnTo>
                      <a:pt x="284" y="517"/>
                    </a:lnTo>
                    <a:lnTo>
                      <a:pt x="281" y="520"/>
                    </a:lnTo>
                    <a:lnTo>
                      <a:pt x="275" y="516"/>
                    </a:lnTo>
                    <a:lnTo>
                      <a:pt x="275" y="514"/>
                    </a:lnTo>
                    <a:lnTo>
                      <a:pt x="274" y="510"/>
                    </a:lnTo>
                    <a:lnTo>
                      <a:pt x="274" y="507"/>
                    </a:lnTo>
                    <a:lnTo>
                      <a:pt x="275" y="507"/>
                    </a:lnTo>
                    <a:lnTo>
                      <a:pt x="287" y="500"/>
                    </a:lnTo>
                    <a:lnTo>
                      <a:pt x="296" y="482"/>
                    </a:lnTo>
                    <a:lnTo>
                      <a:pt x="300" y="464"/>
                    </a:lnTo>
                    <a:lnTo>
                      <a:pt x="300" y="460"/>
                    </a:lnTo>
                    <a:lnTo>
                      <a:pt x="302" y="453"/>
                    </a:lnTo>
                    <a:lnTo>
                      <a:pt x="300" y="446"/>
                    </a:lnTo>
                    <a:lnTo>
                      <a:pt x="300" y="444"/>
                    </a:lnTo>
                    <a:lnTo>
                      <a:pt x="299" y="443"/>
                    </a:lnTo>
                    <a:lnTo>
                      <a:pt x="298" y="440"/>
                    </a:lnTo>
                    <a:lnTo>
                      <a:pt x="295" y="426"/>
                    </a:lnTo>
                    <a:lnTo>
                      <a:pt x="295" y="411"/>
                    </a:lnTo>
                    <a:lnTo>
                      <a:pt x="292" y="406"/>
                    </a:lnTo>
                    <a:lnTo>
                      <a:pt x="289" y="405"/>
                    </a:lnTo>
                    <a:lnTo>
                      <a:pt x="285" y="402"/>
                    </a:lnTo>
                    <a:lnTo>
                      <a:pt x="284" y="402"/>
                    </a:lnTo>
                    <a:lnTo>
                      <a:pt x="284" y="401"/>
                    </a:lnTo>
                    <a:lnTo>
                      <a:pt x="282" y="397"/>
                    </a:lnTo>
                    <a:lnTo>
                      <a:pt x="278" y="377"/>
                    </a:lnTo>
                    <a:lnTo>
                      <a:pt x="280" y="377"/>
                    </a:lnTo>
                    <a:lnTo>
                      <a:pt x="287" y="376"/>
                    </a:lnTo>
                    <a:lnTo>
                      <a:pt x="293" y="373"/>
                    </a:lnTo>
                    <a:lnTo>
                      <a:pt x="293" y="372"/>
                    </a:lnTo>
                    <a:lnTo>
                      <a:pt x="299" y="372"/>
                    </a:lnTo>
                    <a:lnTo>
                      <a:pt x="302" y="370"/>
                    </a:lnTo>
                    <a:lnTo>
                      <a:pt x="303" y="369"/>
                    </a:lnTo>
                    <a:lnTo>
                      <a:pt x="303" y="367"/>
                    </a:lnTo>
                    <a:lnTo>
                      <a:pt x="305" y="367"/>
                    </a:lnTo>
                    <a:lnTo>
                      <a:pt x="306" y="366"/>
                    </a:lnTo>
                    <a:lnTo>
                      <a:pt x="309" y="358"/>
                    </a:lnTo>
                    <a:lnTo>
                      <a:pt x="309" y="352"/>
                    </a:lnTo>
                    <a:lnTo>
                      <a:pt x="307" y="352"/>
                    </a:lnTo>
                    <a:lnTo>
                      <a:pt x="305" y="351"/>
                    </a:lnTo>
                    <a:lnTo>
                      <a:pt x="288" y="339"/>
                    </a:lnTo>
                    <a:lnTo>
                      <a:pt x="278" y="334"/>
                    </a:lnTo>
                    <a:lnTo>
                      <a:pt x="273" y="323"/>
                    </a:lnTo>
                    <a:lnTo>
                      <a:pt x="270" y="320"/>
                    </a:lnTo>
                    <a:lnTo>
                      <a:pt x="268" y="317"/>
                    </a:lnTo>
                    <a:lnTo>
                      <a:pt x="267" y="313"/>
                    </a:lnTo>
                    <a:lnTo>
                      <a:pt x="267" y="306"/>
                    </a:lnTo>
                    <a:lnTo>
                      <a:pt x="261" y="306"/>
                    </a:lnTo>
                    <a:lnTo>
                      <a:pt x="256" y="303"/>
                    </a:lnTo>
                    <a:lnTo>
                      <a:pt x="254" y="303"/>
                    </a:lnTo>
                    <a:lnTo>
                      <a:pt x="254" y="302"/>
                    </a:lnTo>
                    <a:lnTo>
                      <a:pt x="259" y="292"/>
                    </a:lnTo>
                    <a:lnTo>
                      <a:pt x="260" y="292"/>
                    </a:lnTo>
                    <a:lnTo>
                      <a:pt x="261" y="291"/>
                    </a:lnTo>
                    <a:lnTo>
                      <a:pt x="261" y="289"/>
                    </a:lnTo>
                    <a:lnTo>
                      <a:pt x="264" y="289"/>
                    </a:lnTo>
                    <a:lnTo>
                      <a:pt x="266" y="288"/>
                    </a:lnTo>
                    <a:lnTo>
                      <a:pt x="271" y="289"/>
                    </a:lnTo>
                    <a:lnTo>
                      <a:pt x="277" y="289"/>
                    </a:lnTo>
                    <a:lnTo>
                      <a:pt x="284" y="288"/>
                    </a:lnTo>
                    <a:lnTo>
                      <a:pt x="285" y="286"/>
                    </a:lnTo>
                    <a:lnTo>
                      <a:pt x="293" y="284"/>
                    </a:lnTo>
                    <a:lnTo>
                      <a:pt x="298" y="279"/>
                    </a:lnTo>
                    <a:lnTo>
                      <a:pt x="298" y="276"/>
                    </a:lnTo>
                    <a:lnTo>
                      <a:pt x="303" y="259"/>
                    </a:lnTo>
                    <a:lnTo>
                      <a:pt x="307" y="252"/>
                    </a:lnTo>
                    <a:lnTo>
                      <a:pt x="313" y="246"/>
                    </a:lnTo>
                    <a:lnTo>
                      <a:pt x="314" y="246"/>
                    </a:lnTo>
                    <a:lnTo>
                      <a:pt x="316" y="245"/>
                    </a:lnTo>
                    <a:lnTo>
                      <a:pt x="320" y="243"/>
                    </a:lnTo>
                    <a:lnTo>
                      <a:pt x="323" y="246"/>
                    </a:lnTo>
                    <a:lnTo>
                      <a:pt x="330" y="249"/>
                    </a:lnTo>
                    <a:lnTo>
                      <a:pt x="335" y="250"/>
                    </a:lnTo>
                    <a:lnTo>
                      <a:pt x="338" y="250"/>
                    </a:lnTo>
                    <a:lnTo>
                      <a:pt x="344" y="249"/>
                    </a:lnTo>
                    <a:lnTo>
                      <a:pt x="354" y="243"/>
                    </a:lnTo>
                    <a:lnTo>
                      <a:pt x="358" y="240"/>
                    </a:lnTo>
                    <a:lnTo>
                      <a:pt x="363" y="236"/>
                    </a:lnTo>
                    <a:lnTo>
                      <a:pt x="370" y="233"/>
                    </a:lnTo>
                    <a:lnTo>
                      <a:pt x="372" y="233"/>
                    </a:lnTo>
                    <a:lnTo>
                      <a:pt x="372" y="218"/>
                    </a:lnTo>
                    <a:lnTo>
                      <a:pt x="373" y="216"/>
                    </a:lnTo>
                    <a:lnTo>
                      <a:pt x="370" y="214"/>
                    </a:lnTo>
                    <a:lnTo>
                      <a:pt x="354" y="201"/>
                    </a:lnTo>
                    <a:lnTo>
                      <a:pt x="351" y="190"/>
                    </a:lnTo>
                    <a:lnTo>
                      <a:pt x="344" y="187"/>
                    </a:lnTo>
                    <a:lnTo>
                      <a:pt x="338" y="186"/>
                    </a:lnTo>
                    <a:lnTo>
                      <a:pt x="334" y="183"/>
                    </a:lnTo>
                    <a:lnTo>
                      <a:pt x="331" y="183"/>
                    </a:lnTo>
                    <a:lnTo>
                      <a:pt x="319" y="178"/>
                    </a:lnTo>
                    <a:lnTo>
                      <a:pt x="317" y="173"/>
                    </a:lnTo>
                    <a:lnTo>
                      <a:pt x="319" y="171"/>
                    </a:lnTo>
                    <a:lnTo>
                      <a:pt x="319" y="169"/>
                    </a:lnTo>
                    <a:lnTo>
                      <a:pt x="320" y="169"/>
                    </a:lnTo>
                    <a:lnTo>
                      <a:pt x="321" y="166"/>
                    </a:lnTo>
                    <a:lnTo>
                      <a:pt x="324" y="163"/>
                    </a:lnTo>
                    <a:lnTo>
                      <a:pt x="333" y="149"/>
                    </a:lnTo>
                    <a:lnTo>
                      <a:pt x="333" y="148"/>
                    </a:lnTo>
                    <a:lnTo>
                      <a:pt x="334" y="144"/>
                    </a:lnTo>
                    <a:lnTo>
                      <a:pt x="344" y="137"/>
                    </a:lnTo>
                    <a:lnTo>
                      <a:pt x="345" y="137"/>
                    </a:lnTo>
                    <a:lnTo>
                      <a:pt x="344" y="135"/>
                    </a:lnTo>
                    <a:lnTo>
                      <a:pt x="340" y="134"/>
                    </a:lnTo>
                    <a:lnTo>
                      <a:pt x="333" y="134"/>
                    </a:lnTo>
                    <a:lnTo>
                      <a:pt x="331" y="137"/>
                    </a:lnTo>
                    <a:lnTo>
                      <a:pt x="328" y="140"/>
                    </a:lnTo>
                    <a:lnTo>
                      <a:pt x="328" y="138"/>
                    </a:lnTo>
                    <a:lnTo>
                      <a:pt x="338" y="106"/>
                    </a:lnTo>
                    <a:lnTo>
                      <a:pt x="344" y="99"/>
                    </a:lnTo>
                    <a:lnTo>
                      <a:pt x="345" y="98"/>
                    </a:lnTo>
                    <a:lnTo>
                      <a:pt x="344" y="98"/>
                    </a:lnTo>
                    <a:lnTo>
                      <a:pt x="344" y="95"/>
                    </a:lnTo>
                    <a:lnTo>
                      <a:pt x="345" y="91"/>
                    </a:lnTo>
                    <a:lnTo>
                      <a:pt x="348" y="88"/>
                    </a:lnTo>
                    <a:lnTo>
                      <a:pt x="354" y="87"/>
                    </a:lnTo>
                    <a:lnTo>
                      <a:pt x="359" y="84"/>
                    </a:lnTo>
                    <a:lnTo>
                      <a:pt x="367" y="80"/>
                    </a:lnTo>
                    <a:lnTo>
                      <a:pt x="370" y="77"/>
                    </a:lnTo>
                    <a:lnTo>
                      <a:pt x="373" y="75"/>
                    </a:lnTo>
                    <a:lnTo>
                      <a:pt x="373" y="70"/>
                    </a:lnTo>
                    <a:lnTo>
                      <a:pt x="372" y="67"/>
                    </a:lnTo>
                    <a:lnTo>
                      <a:pt x="370" y="67"/>
                    </a:lnTo>
                    <a:lnTo>
                      <a:pt x="365" y="63"/>
                    </a:lnTo>
                    <a:lnTo>
                      <a:pt x="358" y="58"/>
                    </a:lnTo>
                    <a:lnTo>
                      <a:pt x="352" y="51"/>
                    </a:lnTo>
                    <a:lnTo>
                      <a:pt x="348" y="38"/>
                    </a:lnTo>
                    <a:lnTo>
                      <a:pt x="350" y="34"/>
                    </a:lnTo>
                    <a:lnTo>
                      <a:pt x="352" y="31"/>
                    </a:lnTo>
                    <a:lnTo>
                      <a:pt x="351" y="29"/>
                    </a:lnTo>
                    <a:lnTo>
                      <a:pt x="350" y="29"/>
                    </a:lnTo>
                    <a:lnTo>
                      <a:pt x="317" y="36"/>
                    </a:lnTo>
                    <a:lnTo>
                      <a:pt x="317" y="35"/>
                    </a:lnTo>
                    <a:lnTo>
                      <a:pt x="316" y="34"/>
                    </a:lnTo>
                    <a:lnTo>
                      <a:pt x="316" y="35"/>
                    </a:lnTo>
                    <a:lnTo>
                      <a:pt x="314" y="34"/>
                    </a:lnTo>
                    <a:lnTo>
                      <a:pt x="314" y="31"/>
                    </a:lnTo>
                    <a:lnTo>
                      <a:pt x="317" y="15"/>
                    </a:lnTo>
                    <a:lnTo>
                      <a:pt x="317" y="13"/>
                    </a:lnTo>
                    <a:lnTo>
                      <a:pt x="316" y="13"/>
                    </a:lnTo>
                    <a:lnTo>
                      <a:pt x="316" y="11"/>
                    </a:lnTo>
                    <a:lnTo>
                      <a:pt x="313" y="13"/>
                    </a:lnTo>
                    <a:lnTo>
                      <a:pt x="313" y="15"/>
                    </a:lnTo>
                    <a:lnTo>
                      <a:pt x="309" y="15"/>
                    </a:lnTo>
                    <a:lnTo>
                      <a:pt x="303" y="14"/>
                    </a:lnTo>
                    <a:lnTo>
                      <a:pt x="282" y="6"/>
                    </a:lnTo>
                    <a:lnTo>
                      <a:pt x="280" y="3"/>
                    </a:lnTo>
                    <a:lnTo>
                      <a:pt x="280" y="0"/>
                    </a:lnTo>
                    <a:lnTo>
                      <a:pt x="278" y="0"/>
                    </a:lnTo>
                    <a:lnTo>
                      <a:pt x="275" y="3"/>
                    </a:lnTo>
                    <a:lnTo>
                      <a:pt x="260" y="14"/>
                    </a:lnTo>
                    <a:lnTo>
                      <a:pt x="252" y="25"/>
                    </a:lnTo>
                    <a:lnTo>
                      <a:pt x="250" y="31"/>
                    </a:lnTo>
                    <a:lnTo>
                      <a:pt x="247" y="34"/>
                    </a:lnTo>
                    <a:lnTo>
                      <a:pt x="247" y="35"/>
                    </a:lnTo>
                    <a:lnTo>
                      <a:pt x="245" y="36"/>
                    </a:lnTo>
                    <a:lnTo>
                      <a:pt x="243" y="38"/>
                    </a:lnTo>
                    <a:lnTo>
                      <a:pt x="243" y="43"/>
                    </a:lnTo>
                    <a:lnTo>
                      <a:pt x="245" y="43"/>
                    </a:lnTo>
                    <a:lnTo>
                      <a:pt x="254" y="49"/>
                    </a:lnTo>
                    <a:lnTo>
                      <a:pt x="266" y="63"/>
                    </a:lnTo>
                    <a:lnTo>
                      <a:pt x="275" y="65"/>
                    </a:lnTo>
                    <a:lnTo>
                      <a:pt x="277" y="62"/>
                    </a:lnTo>
                    <a:lnTo>
                      <a:pt x="280" y="59"/>
                    </a:lnTo>
                    <a:lnTo>
                      <a:pt x="281" y="56"/>
                    </a:lnTo>
                    <a:lnTo>
                      <a:pt x="284" y="56"/>
                    </a:lnTo>
                    <a:lnTo>
                      <a:pt x="281" y="63"/>
                    </a:lnTo>
                    <a:lnTo>
                      <a:pt x="278" y="68"/>
                    </a:lnTo>
                    <a:lnTo>
                      <a:pt x="263" y="102"/>
                    </a:lnTo>
                    <a:lnTo>
                      <a:pt x="260" y="105"/>
                    </a:lnTo>
                    <a:lnTo>
                      <a:pt x="246" y="112"/>
                    </a:lnTo>
                    <a:lnTo>
                      <a:pt x="245" y="113"/>
                    </a:lnTo>
                    <a:lnTo>
                      <a:pt x="243" y="112"/>
                    </a:lnTo>
                    <a:lnTo>
                      <a:pt x="236" y="119"/>
                    </a:lnTo>
                    <a:lnTo>
                      <a:pt x="228" y="119"/>
                    </a:lnTo>
                    <a:lnTo>
                      <a:pt x="221" y="116"/>
                    </a:lnTo>
                    <a:lnTo>
                      <a:pt x="220" y="115"/>
                    </a:lnTo>
                    <a:lnTo>
                      <a:pt x="218" y="115"/>
                    </a:lnTo>
                    <a:lnTo>
                      <a:pt x="217" y="118"/>
                    </a:lnTo>
                    <a:lnTo>
                      <a:pt x="217" y="119"/>
                    </a:lnTo>
                    <a:lnTo>
                      <a:pt x="215" y="120"/>
                    </a:lnTo>
                    <a:lnTo>
                      <a:pt x="215" y="122"/>
                    </a:lnTo>
                    <a:lnTo>
                      <a:pt x="214" y="123"/>
                    </a:lnTo>
                    <a:lnTo>
                      <a:pt x="211" y="123"/>
                    </a:lnTo>
                    <a:lnTo>
                      <a:pt x="203" y="120"/>
                    </a:lnTo>
                    <a:lnTo>
                      <a:pt x="201" y="119"/>
                    </a:lnTo>
                    <a:lnTo>
                      <a:pt x="201" y="115"/>
                    </a:lnTo>
                    <a:lnTo>
                      <a:pt x="180" y="99"/>
                    </a:lnTo>
                    <a:lnTo>
                      <a:pt x="178" y="96"/>
                    </a:lnTo>
                    <a:lnTo>
                      <a:pt x="176" y="94"/>
                    </a:lnTo>
                    <a:lnTo>
                      <a:pt x="173" y="94"/>
                    </a:lnTo>
                    <a:lnTo>
                      <a:pt x="173" y="95"/>
                    </a:lnTo>
                    <a:lnTo>
                      <a:pt x="172" y="103"/>
                    </a:lnTo>
                    <a:lnTo>
                      <a:pt x="165" y="113"/>
                    </a:lnTo>
                    <a:lnTo>
                      <a:pt x="155" y="118"/>
                    </a:lnTo>
                    <a:lnTo>
                      <a:pt x="147" y="127"/>
                    </a:lnTo>
                    <a:lnTo>
                      <a:pt x="139" y="132"/>
                    </a:lnTo>
                    <a:lnTo>
                      <a:pt x="133" y="132"/>
                    </a:lnTo>
                    <a:lnTo>
                      <a:pt x="132" y="134"/>
                    </a:lnTo>
                    <a:lnTo>
                      <a:pt x="125" y="140"/>
                    </a:lnTo>
                    <a:lnTo>
                      <a:pt x="109" y="147"/>
                    </a:lnTo>
                    <a:lnTo>
                      <a:pt x="108" y="147"/>
                    </a:lnTo>
                    <a:lnTo>
                      <a:pt x="101" y="149"/>
                    </a:lnTo>
                    <a:lnTo>
                      <a:pt x="99" y="149"/>
                    </a:lnTo>
                    <a:lnTo>
                      <a:pt x="103" y="159"/>
                    </a:lnTo>
                    <a:lnTo>
                      <a:pt x="105" y="161"/>
                    </a:lnTo>
                    <a:lnTo>
                      <a:pt x="88" y="166"/>
                    </a:lnTo>
                    <a:lnTo>
                      <a:pt x="86" y="166"/>
                    </a:lnTo>
                    <a:lnTo>
                      <a:pt x="74" y="169"/>
                    </a:lnTo>
                    <a:lnTo>
                      <a:pt x="69" y="173"/>
                    </a:lnTo>
                    <a:lnTo>
                      <a:pt x="65" y="182"/>
                    </a:lnTo>
                    <a:lnTo>
                      <a:pt x="56" y="18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74" name="Freeform 302">
                <a:extLst>
                  <a:ext uri="{FF2B5EF4-FFF2-40B4-BE49-F238E27FC236}">
                    <a16:creationId xmlns:a16="http://schemas.microsoft.com/office/drawing/2014/main" id="{02DA1C42-5D34-4BC6-6CFB-FEC58AE7D1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7" y="23"/>
                <a:ext cx="144" cy="79"/>
              </a:xfrm>
              <a:custGeom>
                <a:avLst/>
                <a:gdLst>
                  <a:gd name="T0" fmla="*/ 484 w 577"/>
                  <a:gd name="T1" fmla="*/ 28 h 316"/>
                  <a:gd name="T2" fmla="*/ 453 w 577"/>
                  <a:gd name="T3" fmla="*/ 41 h 316"/>
                  <a:gd name="T4" fmla="*/ 373 w 577"/>
                  <a:gd name="T5" fmla="*/ 67 h 316"/>
                  <a:gd name="T6" fmla="*/ 334 w 577"/>
                  <a:gd name="T7" fmla="*/ 59 h 316"/>
                  <a:gd name="T8" fmla="*/ 239 w 577"/>
                  <a:gd name="T9" fmla="*/ 74 h 316"/>
                  <a:gd name="T10" fmla="*/ 196 w 577"/>
                  <a:gd name="T11" fmla="*/ 88 h 316"/>
                  <a:gd name="T12" fmla="*/ 169 w 577"/>
                  <a:gd name="T13" fmla="*/ 101 h 316"/>
                  <a:gd name="T14" fmla="*/ 150 w 577"/>
                  <a:gd name="T15" fmla="*/ 95 h 316"/>
                  <a:gd name="T16" fmla="*/ 141 w 577"/>
                  <a:gd name="T17" fmla="*/ 84 h 316"/>
                  <a:gd name="T18" fmla="*/ 130 w 577"/>
                  <a:gd name="T19" fmla="*/ 85 h 316"/>
                  <a:gd name="T20" fmla="*/ 143 w 577"/>
                  <a:gd name="T21" fmla="*/ 87 h 316"/>
                  <a:gd name="T22" fmla="*/ 143 w 577"/>
                  <a:gd name="T23" fmla="*/ 105 h 316"/>
                  <a:gd name="T24" fmla="*/ 124 w 577"/>
                  <a:gd name="T25" fmla="*/ 119 h 316"/>
                  <a:gd name="T26" fmla="*/ 137 w 577"/>
                  <a:gd name="T27" fmla="*/ 120 h 316"/>
                  <a:gd name="T28" fmla="*/ 129 w 577"/>
                  <a:gd name="T29" fmla="*/ 134 h 316"/>
                  <a:gd name="T30" fmla="*/ 124 w 577"/>
                  <a:gd name="T31" fmla="*/ 145 h 316"/>
                  <a:gd name="T32" fmla="*/ 117 w 577"/>
                  <a:gd name="T33" fmla="*/ 132 h 316"/>
                  <a:gd name="T34" fmla="*/ 115 w 577"/>
                  <a:gd name="T35" fmla="*/ 117 h 316"/>
                  <a:gd name="T36" fmla="*/ 105 w 577"/>
                  <a:gd name="T37" fmla="*/ 119 h 316"/>
                  <a:gd name="T38" fmla="*/ 94 w 577"/>
                  <a:gd name="T39" fmla="*/ 95 h 316"/>
                  <a:gd name="T40" fmla="*/ 86 w 577"/>
                  <a:gd name="T41" fmla="*/ 112 h 316"/>
                  <a:gd name="T42" fmla="*/ 73 w 577"/>
                  <a:gd name="T43" fmla="*/ 129 h 316"/>
                  <a:gd name="T44" fmla="*/ 84 w 577"/>
                  <a:gd name="T45" fmla="*/ 116 h 316"/>
                  <a:gd name="T46" fmla="*/ 63 w 577"/>
                  <a:gd name="T47" fmla="*/ 130 h 316"/>
                  <a:gd name="T48" fmla="*/ 53 w 577"/>
                  <a:gd name="T49" fmla="*/ 140 h 316"/>
                  <a:gd name="T50" fmla="*/ 55 w 577"/>
                  <a:gd name="T51" fmla="*/ 163 h 316"/>
                  <a:gd name="T52" fmla="*/ 60 w 577"/>
                  <a:gd name="T53" fmla="*/ 179 h 316"/>
                  <a:gd name="T54" fmla="*/ 59 w 577"/>
                  <a:gd name="T55" fmla="*/ 170 h 316"/>
                  <a:gd name="T56" fmla="*/ 6 w 577"/>
                  <a:gd name="T57" fmla="*/ 141 h 316"/>
                  <a:gd name="T58" fmla="*/ 10 w 577"/>
                  <a:gd name="T59" fmla="*/ 143 h 316"/>
                  <a:gd name="T60" fmla="*/ 48 w 577"/>
                  <a:gd name="T61" fmla="*/ 176 h 316"/>
                  <a:gd name="T62" fmla="*/ 46 w 577"/>
                  <a:gd name="T63" fmla="*/ 184 h 316"/>
                  <a:gd name="T64" fmla="*/ 64 w 577"/>
                  <a:gd name="T65" fmla="*/ 214 h 316"/>
                  <a:gd name="T66" fmla="*/ 79 w 577"/>
                  <a:gd name="T67" fmla="*/ 235 h 316"/>
                  <a:gd name="T68" fmla="*/ 81 w 577"/>
                  <a:gd name="T69" fmla="*/ 250 h 316"/>
                  <a:gd name="T70" fmla="*/ 91 w 577"/>
                  <a:gd name="T71" fmla="*/ 261 h 316"/>
                  <a:gd name="T72" fmla="*/ 108 w 577"/>
                  <a:gd name="T73" fmla="*/ 306 h 316"/>
                  <a:gd name="T74" fmla="*/ 134 w 577"/>
                  <a:gd name="T75" fmla="*/ 310 h 316"/>
                  <a:gd name="T76" fmla="*/ 146 w 577"/>
                  <a:gd name="T77" fmla="*/ 300 h 316"/>
                  <a:gd name="T78" fmla="*/ 196 w 577"/>
                  <a:gd name="T79" fmla="*/ 310 h 316"/>
                  <a:gd name="T80" fmla="*/ 214 w 577"/>
                  <a:gd name="T81" fmla="*/ 268 h 316"/>
                  <a:gd name="T82" fmla="*/ 228 w 577"/>
                  <a:gd name="T83" fmla="*/ 232 h 316"/>
                  <a:gd name="T84" fmla="*/ 245 w 577"/>
                  <a:gd name="T85" fmla="*/ 201 h 316"/>
                  <a:gd name="T86" fmla="*/ 293 w 577"/>
                  <a:gd name="T87" fmla="*/ 232 h 316"/>
                  <a:gd name="T88" fmla="*/ 359 w 577"/>
                  <a:gd name="T89" fmla="*/ 214 h 316"/>
                  <a:gd name="T90" fmla="*/ 349 w 577"/>
                  <a:gd name="T91" fmla="*/ 192 h 316"/>
                  <a:gd name="T92" fmla="*/ 369 w 577"/>
                  <a:gd name="T93" fmla="*/ 163 h 316"/>
                  <a:gd name="T94" fmla="*/ 390 w 577"/>
                  <a:gd name="T95" fmla="*/ 192 h 316"/>
                  <a:gd name="T96" fmla="*/ 417 w 577"/>
                  <a:gd name="T97" fmla="*/ 206 h 316"/>
                  <a:gd name="T98" fmla="*/ 433 w 577"/>
                  <a:gd name="T99" fmla="*/ 183 h 316"/>
                  <a:gd name="T100" fmla="*/ 448 w 577"/>
                  <a:gd name="T101" fmla="*/ 180 h 316"/>
                  <a:gd name="T102" fmla="*/ 494 w 577"/>
                  <a:gd name="T103" fmla="*/ 154 h 316"/>
                  <a:gd name="T104" fmla="*/ 478 w 577"/>
                  <a:gd name="T105" fmla="*/ 136 h 316"/>
                  <a:gd name="T106" fmla="*/ 458 w 577"/>
                  <a:gd name="T107" fmla="*/ 63 h 316"/>
                  <a:gd name="T108" fmla="*/ 490 w 577"/>
                  <a:gd name="T109" fmla="*/ 103 h 316"/>
                  <a:gd name="T110" fmla="*/ 510 w 577"/>
                  <a:gd name="T111" fmla="*/ 123 h 316"/>
                  <a:gd name="T112" fmla="*/ 522 w 577"/>
                  <a:gd name="T113" fmla="*/ 154 h 316"/>
                  <a:gd name="T114" fmla="*/ 538 w 577"/>
                  <a:gd name="T115" fmla="*/ 165 h 316"/>
                  <a:gd name="T116" fmla="*/ 573 w 577"/>
                  <a:gd name="T117" fmla="*/ 155 h 316"/>
                  <a:gd name="T118" fmla="*/ 570 w 577"/>
                  <a:gd name="T119" fmla="*/ 137 h 316"/>
                  <a:gd name="T120" fmla="*/ 566 w 577"/>
                  <a:gd name="T121" fmla="*/ 78 h 316"/>
                  <a:gd name="T122" fmla="*/ 560 w 577"/>
                  <a:gd name="T123" fmla="*/ 36 h 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577" h="316">
                    <a:moveTo>
                      <a:pt x="560" y="36"/>
                    </a:moveTo>
                    <a:lnTo>
                      <a:pt x="544" y="0"/>
                    </a:lnTo>
                    <a:lnTo>
                      <a:pt x="539" y="0"/>
                    </a:lnTo>
                    <a:lnTo>
                      <a:pt x="485" y="28"/>
                    </a:lnTo>
                    <a:lnTo>
                      <a:pt x="484" y="28"/>
                    </a:lnTo>
                    <a:lnTo>
                      <a:pt x="465" y="36"/>
                    </a:lnTo>
                    <a:lnTo>
                      <a:pt x="457" y="39"/>
                    </a:lnTo>
                    <a:lnTo>
                      <a:pt x="455" y="39"/>
                    </a:lnTo>
                    <a:lnTo>
                      <a:pt x="454" y="41"/>
                    </a:lnTo>
                    <a:lnTo>
                      <a:pt x="453" y="41"/>
                    </a:lnTo>
                    <a:lnTo>
                      <a:pt x="440" y="45"/>
                    </a:lnTo>
                    <a:lnTo>
                      <a:pt x="414" y="56"/>
                    </a:lnTo>
                    <a:lnTo>
                      <a:pt x="412" y="56"/>
                    </a:lnTo>
                    <a:lnTo>
                      <a:pt x="377" y="67"/>
                    </a:lnTo>
                    <a:lnTo>
                      <a:pt x="373" y="67"/>
                    </a:lnTo>
                    <a:lnTo>
                      <a:pt x="369" y="69"/>
                    </a:lnTo>
                    <a:lnTo>
                      <a:pt x="352" y="69"/>
                    </a:lnTo>
                    <a:lnTo>
                      <a:pt x="344" y="67"/>
                    </a:lnTo>
                    <a:lnTo>
                      <a:pt x="341" y="66"/>
                    </a:lnTo>
                    <a:lnTo>
                      <a:pt x="334" y="59"/>
                    </a:lnTo>
                    <a:lnTo>
                      <a:pt x="319" y="50"/>
                    </a:lnTo>
                    <a:lnTo>
                      <a:pt x="300" y="57"/>
                    </a:lnTo>
                    <a:lnTo>
                      <a:pt x="267" y="66"/>
                    </a:lnTo>
                    <a:lnTo>
                      <a:pt x="266" y="66"/>
                    </a:lnTo>
                    <a:lnTo>
                      <a:pt x="239" y="74"/>
                    </a:lnTo>
                    <a:lnTo>
                      <a:pt x="225" y="78"/>
                    </a:lnTo>
                    <a:lnTo>
                      <a:pt x="223" y="78"/>
                    </a:lnTo>
                    <a:lnTo>
                      <a:pt x="217" y="80"/>
                    </a:lnTo>
                    <a:lnTo>
                      <a:pt x="215" y="81"/>
                    </a:lnTo>
                    <a:lnTo>
                      <a:pt x="196" y="88"/>
                    </a:lnTo>
                    <a:lnTo>
                      <a:pt x="194" y="89"/>
                    </a:lnTo>
                    <a:lnTo>
                      <a:pt x="189" y="91"/>
                    </a:lnTo>
                    <a:lnTo>
                      <a:pt x="176" y="98"/>
                    </a:lnTo>
                    <a:lnTo>
                      <a:pt x="172" y="99"/>
                    </a:lnTo>
                    <a:lnTo>
                      <a:pt x="169" y="101"/>
                    </a:lnTo>
                    <a:lnTo>
                      <a:pt x="166" y="101"/>
                    </a:lnTo>
                    <a:lnTo>
                      <a:pt x="163" y="99"/>
                    </a:lnTo>
                    <a:lnTo>
                      <a:pt x="153" y="99"/>
                    </a:lnTo>
                    <a:lnTo>
                      <a:pt x="151" y="98"/>
                    </a:lnTo>
                    <a:lnTo>
                      <a:pt x="150" y="95"/>
                    </a:lnTo>
                    <a:lnTo>
                      <a:pt x="151" y="94"/>
                    </a:lnTo>
                    <a:lnTo>
                      <a:pt x="148" y="88"/>
                    </a:lnTo>
                    <a:lnTo>
                      <a:pt x="144" y="85"/>
                    </a:lnTo>
                    <a:lnTo>
                      <a:pt x="144" y="84"/>
                    </a:lnTo>
                    <a:lnTo>
                      <a:pt x="141" y="84"/>
                    </a:lnTo>
                    <a:lnTo>
                      <a:pt x="140" y="82"/>
                    </a:lnTo>
                    <a:lnTo>
                      <a:pt x="133" y="85"/>
                    </a:lnTo>
                    <a:lnTo>
                      <a:pt x="132" y="85"/>
                    </a:lnTo>
                    <a:lnTo>
                      <a:pt x="126" y="82"/>
                    </a:lnTo>
                    <a:lnTo>
                      <a:pt x="130" y="85"/>
                    </a:lnTo>
                    <a:lnTo>
                      <a:pt x="132" y="87"/>
                    </a:lnTo>
                    <a:lnTo>
                      <a:pt x="134" y="87"/>
                    </a:lnTo>
                    <a:lnTo>
                      <a:pt x="137" y="85"/>
                    </a:lnTo>
                    <a:lnTo>
                      <a:pt x="141" y="85"/>
                    </a:lnTo>
                    <a:lnTo>
                      <a:pt x="143" y="87"/>
                    </a:lnTo>
                    <a:lnTo>
                      <a:pt x="144" y="91"/>
                    </a:lnTo>
                    <a:lnTo>
                      <a:pt x="144" y="94"/>
                    </a:lnTo>
                    <a:lnTo>
                      <a:pt x="141" y="94"/>
                    </a:lnTo>
                    <a:lnTo>
                      <a:pt x="141" y="101"/>
                    </a:lnTo>
                    <a:lnTo>
                      <a:pt x="143" y="105"/>
                    </a:lnTo>
                    <a:lnTo>
                      <a:pt x="141" y="108"/>
                    </a:lnTo>
                    <a:lnTo>
                      <a:pt x="132" y="112"/>
                    </a:lnTo>
                    <a:lnTo>
                      <a:pt x="130" y="112"/>
                    </a:lnTo>
                    <a:lnTo>
                      <a:pt x="123" y="116"/>
                    </a:lnTo>
                    <a:lnTo>
                      <a:pt x="124" y="119"/>
                    </a:lnTo>
                    <a:lnTo>
                      <a:pt x="126" y="120"/>
                    </a:lnTo>
                    <a:lnTo>
                      <a:pt x="132" y="120"/>
                    </a:lnTo>
                    <a:lnTo>
                      <a:pt x="134" y="119"/>
                    </a:lnTo>
                    <a:lnTo>
                      <a:pt x="136" y="119"/>
                    </a:lnTo>
                    <a:lnTo>
                      <a:pt x="137" y="120"/>
                    </a:lnTo>
                    <a:lnTo>
                      <a:pt x="139" y="120"/>
                    </a:lnTo>
                    <a:lnTo>
                      <a:pt x="139" y="124"/>
                    </a:lnTo>
                    <a:lnTo>
                      <a:pt x="133" y="126"/>
                    </a:lnTo>
                    <a:lnTo>
                      <a:pt x="127" y="129"/>
                    </a:lnTo>
                    <a:lnTo>
                      <a:pt x="129" y="134"/>
                    </a:lnTo>
                    <a:lnTo>
                      <a:pt x="129" y="137"/>
                    </a:lnTo>
                    <a:lnTo>
                      <a:pt x="127" y="141"/>
                    </a:lnTo>
                    <a:lnTo>
                      <a:pt x="127" y="143"/>
                    </a:lnTo>
                    <a:lnTo>
                      <a:pt x="126" y="145"/>
                    </a:lnTo>
                    <a:lnTo>
                      <a:pt x="124" y="145"/>
                    </a:lnTo>
                    <a:lnTo>
                      <a:pt x="123" y="143"/>
                    </a:lnTo>
                    <a:lnTo>
                      <a:pt x="122" y="137"/>
                    </a:lnTo>
                    <a:lnTo>
                      <a:pt x="120" y="136"/>
                    </a:lnTo>
                    <a:lnTo>
                      <a:pt x="117" y="134"/>
                    </a:lnTo>
                    <a:lnTo>
                      <a:pt x="117" y="132"/>
                    </a:lnTo>
                    <a:lnTo>
                      <a:pt x="119" y="130"/>
                    </a:lnTo>
                    <a:lnTo>
                      <a:pt x="122" y="130"/>
                    </a:lnTo>
                    <a:lnTo>
                      <a:pt x="123" y="129"/>
                    </a:lnTo>
                    <a:lnTo>
                      <a:pt x="113" y="119"/>
                    </a:lnTo>
                    <a:lnTo>
                      <a:pt x="115" y="117"/>
                    </a:lnTo>
                    <a:lnTo>
                      <a:pt x="115" y="116"/>
                    </a:lnTo>
                    <a:lnTo>
                      <a:pt x="109" y="117"/>
                    </a:lnTo>
                    <a:lnTo>
                      <a:pt x="108" y="117"/>
                    </a:lnTo>
                    <a:lnTo>
                      <a:pt x="106" y="119"/>
                    </a:lnTo>
                    <a:lnTo>
                      <a:pt x="105" y="119"/>
                    </a:lnTo>
                    <a:lnTo>
                      <a:pt x="101" y="122"/>
                    </a:lnTo>
                    <a:lnTo>
                      <a:pt x="99" y="122"/>
                    </a:lnTo>
                    <a:lnTo>
                      <a:pt x="95" y="117"/>
                    </a:lnTo>
                    <a:lnTo>
                      <a:pt x="95" y="94"/>
                    </a:lnTo>
                    <a:lnTo>
                      <a:pt x="94" y="95"/>
                    </a:lnTo>
                    <a:lnTo>
                      <a:pt x="92" y="95"/>
                    </a:lnTo>
                    <a:lnTo>
                      <a:pt x="92" y="105"/>
                    </a:lnTo>
                    <a:lnTo>
                      <a:pt x="88" y="108"/>
                    </a:lnTo>
                    <a:lnTo>
                      <a:pt x="86" y="109"/>
                    </a:lnTo>
                    <a:lnTo>
                      <a:pt x="86" y="112"/>
                    </a:lnTo>
                    <a:lnTo>
                      <a:pt x="87" y="113"/>
                    </a:lnTo>
                    <a:lnTo>
                      <a:pt x="87" y="119"/>
                    </a:lnTo>
                    <a:lnTo>
                      <a:pt x="80" y="123"/>
                    </a:lnTo>
                    <a:lnTo>
                      <a:pt x="74" y="129"/>
                    </a:lnTo>
                    <a:lnTo>
                      <a:pt x="73" y="129"/>
                    </a:lnTo>
                    <a:lnTo>
                      <a:pt x="80" y="123"/>
                    </a:lnTo>
                    <a:lnTo>
                      <a:pt x="81" y="122"/>
                    </a:lnTo>
                    <a:lnTo>
                      <a:pt x="86" y="119"/>
                    </a:lnTo>
                    <a:lnTo>
                      <a:pt x="86" y="116"/>
                    </a:lnTo>
                    <a:lnTo>
                      <a:pt x="84" y="116"/>
                    </a:lnTo>
                    <a:lnTo>
                      <a:pt x="80" y="119"/>
                    </a:lnTo>
                    <a:lnTo>
                      <a:pt x="79" y="122"/>
                    </a:lnTo>
                    <a:lnTo>
                      <a:pt x="70" y="126"/>
                    </a:lnTo>
                    <a:lnTo>
                      <a:pt x="66" y="127"/>
                    </a:lnTo>
                    <a:lnTo>
                      <a:pt x="63" y="130"/>
                    </a:lnTo>
                    <a:lnTo>
                      <a:pt x="63" y="134"/>
                    </a:lnTo>
                    <a:lnTo>
                      <a:pt x="62" y="137"/>
                    </a:lnTo>
                    <a:lnTo>
                      <a:pt x="59" y="139"/>
                    </a:lnTo>
                    <a:lnTo>
                      <a:pt x="55" y="140"/>
                    </a:lnTo>
                    <a:lnTo>
                      <a:pt x="53" y="140"/>
                    </a:lnTo>
                    <a:lnTo>
                      <a:pt x="48" y="147"/>
                    </a:lnTo>
                    <a:lnTo>
                      <a:pt x="48" y="149"/>
                    </a:lnTo>
                    <a:lnTo>
                      <a:pt x="49" y="152"/>
                    </a:lnTo>
                    <a:lnTo>
                      <a:pt x="50" y="158"/>
                    </a:lnTo>
                    <a:lnTo>
                      <a:pt x="55" y="163"/>
                    </a:lnTo>
                    <a:lnTo>
                      <a:pt x="56" y="163"/>
                    </a:lnTo>
                    <a:lnTo>
                      <a:pt x="62" y="172"/>
                    </a:lnTo>
                    <a:lnTo>
                      <a:pt x="62" y="173"/>
                    </a:lnTo>
                    <a:lnTo>
                      <a:pt x="62" y="175"/>
                    </a:lnTo>
                    <a:lnTo>
                      <a:pt x="60" y="179"/>
                    </a:lnTo>
                    <a:lnTo>
                      <a:pt x="59" y="180"/>
                    </a:lnTo>
                    <a:lnTo>
                      <a:pt x="59" y="179"/>
                    </a:lnTo>
                    <a:lnTo>
                      <a:pt x="62" y="173"/>
                    </a:lnTo>
                    <a:lnTo>
                      <a:pt x="60" y="170"/>
                    </a:lnTo>
                    <a:lnTo>
                      <a:pt x="59" y="170"/>
                    </a:lnTo>
                    <a:lnTo>
                      <a:pt x="50" y="158"/>
                    </a:lnTo>
                    <a:lnTo>
                      <a:pt x="46" y="154"/>
                    </a:lnTo>
                    <a:lnTo>
                      <a:pt x="42" y="148"/>
                    </a:lnTo>
                    <a:lnTo>
                      <a:pt x="19" y="140"/>
                    </a:lnTo>
                    <a:lnTo>
                      <a:pt x="6" y="141"/>
                    </a:lnTo>
                    <a:lnTo>
                      <a:pt x="0" y="143"/>
                    </a:lnTo>
                    <a:lnTo>
                      <a:pt x="2" y="145"/>
                    </a:lnTo>
                    <a:lnTo>
                      <a:pt x="3" y="145"/>
                    </a:lnTo>
                    <a:lnTo>
                      <a:pt x="4" y="143"/>
                    </a:lnTo>
                    <a:lnTo>
                      <a:pt x="10" y="143"/>
                    </a:lnTo>
                    <a:lnTo>
                      <a:pt x="12" y="145"/>
                    </a:lnTo>
                    <a:lnTo>
                      <a:pt x="14" y="145"/>
                    </a:lnTo>
                    <a:lnTo>
                      <a:pt x="31" y="155"/>
                    </a:lnTo>
                    <a:lnTo>
                      <a:pt x="34" y="159"/>
                    </a:lnTo>
                    <a:lnTo>
                      <a:pt x="48" y="176"/>
                    </a:lnTo>
                    <a:lnTo>
                      <a:pt x="48" y="177"/>
                    </a:lnTo>
                    <a:lnTo>
                      <a:pt x="46" y="180"/>
                    </a:lnTo>
                    <a:lnTo>
                      <a:pt x="46" y="182"/>
                    </a:lnTo>
                    <a:lnTo>
                      <a:pt x="48" y="183"/>
                    </a:lnTo>
                    <a:lnTo>
                      <a:pt x="46" y="184"/>
                    </a:lnTo>
                    <a:lnTo>
                      <a:pt x="48" y="184"/>
                    </a:lnTo>
                    <a:lnTo>
                      <a:pt x="57" y="190"/>
                    </a:lnTo>
                    <a:lnTo>
                      <a:pt x="60" y="193"/>
                    </a:lnTo>
                    <a:lnTo>
                      <a:pt x="64" y="208"/>
                    </a:lnTo>
                    <a:lnTo>
                      <a:pt x="64" y="214"/>
                    </a:lnTo>
                    <a:lnTo>
                      <a:pt x="72" y="218"/>
                    </a:lnTo>
                    <a:lnTo>
                      <a:pt x="76" y="221"/>
                    </a:lnTo>
                    <a:lnTo>
                      <a:pt x="77" y="225"/>
                    </a:lnTo>
                    <a:lnTo>
                      <a:pt x="79" y="232"/>
                    </a:lnTo>
                    <a:lnTo>
                      <a:pt x="79" y="235"/>
                    </a:lnTo>
                    <a:lnTo>
                      <a:pt x="77" y="236"/>
                    </a:lnTo>
                    <a:lnTo>
                      <a:pt x="77" y="237"/>
                    </a:lnTo>
                    <a:lnTo>
                      <a:pt x="79" y="243"/>
                    </a:lnTo>
                    <a:lnTo>
                      <a:pt x="81" y="249"/>
                    </a:lnTo>
                    <a:lnTo>
                      <a:pt x="81" y="250"/>
                    </a:lnTo>
                    <a:lnTo>
                      <a:pt x="83" y="250"/>
                    </a:lnTo>
                    <a:lnTo>
                      <a:pt x="83" y="252"/>
                    </a:lnTo>
                    <a:lnTo>
                      <a:pt x="87" y="257"/>
                    </a:lnTo>
                    <a:lnTo>
                      <a:pt x="91" y="260"/>
                    </a:lnTo>
                    <a:lnTo>
                      <a:pt x="91" y="261"/>
                    </a:lnTo>
                    <a:lnTo>
                      <a:pt x="92" y="263"/>
                    </a:lnTo>
                    <a:lnTo>
                      <a:pt x="94" y="268"/>
                    </a:lnTo>
                    <a:lnTo>
                      <a:pt x="94" y="282"/>
                    </a:lnTo>
                    <a:lnTo>
                      <a:pt x="96" y="290"/>
                    </a:lnTo>
                    <a:lnTo>
                      <a:pt x="108" y="306"/>
                    </a:lnTo>
                    <a:lnTo>
                      <a:pt x="108" y="309"/>
                    </a:lnTo>
                    <a:lnTo>
                      <a:pt x="109" y="310"/>
                    </a:lnTo>
                    <a:lnTo>
                      <a:pt x="109" y="316"/>
                    </a:lnTo>
                    <a:lnTo>
                      <a:pt x="112" y="314"/>
                    </a:lnTo>
                    <a:lnTo>
                      <a:pt x="134" y="310"/>
                    </a:lnTo>
                    <a:lnTo>
                      <a:pt x="140" y="312"/>
                    </a:lnTo>
                    <a:lnTo>
                      <a:pt x="141" y="313"/>
                    </a:lnTo>
                    <a:lnTo>
                      <a:pt x="144" y="314"/>
                    </a:lnTo>
                    <a:lnTo>
                      <a:pt x="146" y="314"/>
                    </a:lnTo>
                    <a:lnTo>
                      <a:pt x="146" y="300"/>
                    </a:lnTo>
                    <a:lnTo>
                      <a:pt x="151" y="295"/>
                    </a:lnTo>
                    <a:lnTo>
                      <a:pt x="155" y="293"/>
                    </a:lnTo>
                    <a:lnTo>
                      <a:pt x="165" y="293"/>
                    </a:lnTo>
                    <a:lnTo>
                      <a:pt x="193" y="307"/>
                    </a:lnTo>
                    <a:lnTo>
                      <a:pt x="196" y="310"/>
                    </a:lnTo>
                    <a:lnTo>
                      <a:pt x="200" y="299"/>
                    </a:lnTo>
                    <a:lnTo>
                      <a:pt x="207" y="289"/>
                    </a:lnTo>
                    <a:lnTo>
                      <a:pt x="208" y="285"/>
                    </a:lnTo>
                    <a:lnTo>
                      <a:pt x="214" y="275"/>
                    </a:lnTo>
                    <a:lnTo>
                      <a:pt x="214" y="268"/>
                    </a:lnTo>
                    <a:lnTo>
                      <a:pt x="213" y="266"/>
                    </a:lnTo>
                    <a:lnTo>
                      <a:pt x="213" y="264"/>
                    </a:lnTo>
                    <a:lnTo>
                      <a:pt x="223" y="239"/>
                    </a:lnTo>
                    <a:lnTo>
                      <a:pt x="223" y="237"/>
                    </a:lnTo>
                    <a:lnTo>
                      <a:pt x="228" y="232"/>
                    </a:lnTo>
                    <a:lnTo>
                      <a:pt x="229" y="232"/>
                    </a:lnTo>
                    <a:lnTo>
                      <a:pt x="230" y="230"/>
                    </a:lnTo>
                    <a:lnTo>
                      <a:pt x="240" y="211"/>
                    </a:lnTo>
                    <a:lnTo>
                      <a:pt x="245" y="204"/>
                    </a:lnTo>
                    <a:lnTo>
                      <a:pt x="245" y="201"/>
                    </a:lnTo>
                    <a:lnTo>
                      <a:pt x="246" y="201"/>
                    </a:lnTo>
                    <a:lnTo>
                      <a:pt x="257" y="212"/>
                    </a:lnTo>
                    <a:lnTo>
                      <a:pt x="284" y="240"/>
                    </a:lnTo>
                    <a:lnTo>
                      <a:pt x="285" y="237"/>
                    </a:lnTo>
                    <a:lnTo>
                      <a:pt x="293" y="232"/>
                    </a:lnTo>
                    <a:lnTo>
                      <a:pt x="305" y="225"/>
                    </a:lnTo>
                    <a:lnTo>
                      <a:pt x="307" y="225"/>
                    </a:lnTo>
                    <a:lnTo>
                      <a:pt x="309" y="223"/>
                    </a:lnTo>
                    <a:lnTo>
                      <a:pt x="347" y="214"/>
                    </a:lnTo>
                    <a:lnTo>
                      <a:pt x="359" y="214"/>
                    </a:lnTo>
                    <a:lnTo>
                      <a:pt x="358" y="212"/>
                    </a:lnTo>
                    <a:lnTo>
                      <a:pt x="358" y="211"/>
                    </a:lnTo>
                    <a:lnTo>
                      <a:pt x="356" y="207"/>
                    </a:lnTo>
                    <a:lnTo>
                      <a:pt x="354" y="201"/>
                    </a:lnTo>
                    <a:lnTo>
                      <a:pt x="349" y="192"/>
                    </a:lnTo>
                    <a:lnTo>
                      <a:pt x="362" y="172"/>
                    </a:lnTo>
                    <a:lnTo>
                      <a:pt x="365" y="169"/>
                    </a:lnTo>
                    <a:lnTo>
                      <a:pt x="367" y="163"/>
                    </a:lnTo>
                    <a:lnTo>
                      <a:pt x="367" y="162"/>
                    </a:lnTo>
                    <a:lnTo>
                      <a:pt x="369" y="163"/>
                    </a:lnTo>
                    <a:lnTo>
                      <a:pt x="369" y="165"/>
                    </a:lnTo>
                    <a:lnTo>
                      <a:pt x="372" y="168"/>
                    </a:lnTo>
                    <a:lnTo>
                      <a:pt x="374" y="173"/>
                    </a:lnTo>
                    <a:lnTo>
                      <a:pt x="376" y="175"/>
                    </a:lnTo>
                    <a:lnTo>
                      <a:pt x="390" y="192"/>
                    </a:lnTo>
                    <a:lnTo>
                      <a:pt x="402" y="203"/>
                    </a:lnTo>
                    <a:lnTo>
                      <a:pt x="402" y="204"/>
                    </a:lnTo>
                    <a:lnTo>
                      <a:pt x="404" y="204"/>
                    </a:lnTo>
                    <a:lnTo>
                      <a:pt x="409" y="206"/>
                    </a:lnTo>
                    <a:lnTo>
                      <a:pt x="417" y="206"/>
                    </a:lnTo>
                    <a:lnTo>
                      <a:pt x="417" y="207"/>
                    </a:lnTo>
                    <a:lnTo>
                      <a:pt x="418" y="206"/>
                    </a:lnTo>
                    <a:lnTo>
                      <a:pt x="426" y="197"/>
                    </a:lnTo>
                    <a:lnTo>
                      <a:pt x="433" y="184"/>
                    </a:lnTo>
                    <a:lnTo>
                      <a:pt x="433" y="183"/>
                    </a:lnTo>
                    <a:lnTo>
                      <a:pt x="434" y="183"/>
                    </a:lnTo>
                    <a:lnTo>
                      <a:pt x="440" y="182"/>
                    </a:lnTo>
                    <a:lnTo>
                      <a:pt x="441" y="182"/>
                    </a:lnTo>
                    <a:lnTo>
                      <a:pt x="443" y="180"/>
                    </a:lnTo>
                    <a:lnTo>
                      <a:pt x="448" y="180"/>
                    </a:lnTo>
                    <a:lnTo>
                      <a:pt x="453" y="170"/>
                    </a:lnTo>
                    <a:lnTo>
                      <a:pt x="471" y="159"/>
                    </a:lnTo>
                    <a:lnTo>
                      <a:pt x="477" y="156"/>
                    </a:lnTo>
                    <a:lnTo>
                      <a:pt x="490" y="155"/>
                    </a:lnTo>
                    <a:lnTo>
                      <a:pt x="494" y="154"/>
                    </a:lnTo>
                    <a:lnTo>
                      <a:pt x="497" y="154"/>
                    </a:lnTo>
                    <a:lnTo>
                      <a:pt x="497" y="152"/>
                    </a:lnTo>
                    <a:lnTo>
                      <a:pt x="486" y="148"/>
                    </a:lnTo>
                    <a:lnTo>
                      <a:pt x="481" y="139"/>
                    </a:lnTo>
                    <a:lnTo>
                      <a:pt x="478" y="136"/>
                    </a:lnTo>
                    <a:lnTo>
                      <a:pt x="455" y="101"/>
                    </a:lnTo>
                    <a:lnTo>
                      <a:pt x="453" y="98"/>
                    </a:lnTo>
                    <a:lnTo>
                      <a:pt x="453" y="67"/>
                    </a:lnTo>
                    <a:lnTo>
                      <a:pt x="458" y="62"/>
                    </a:lnTo>
                    <a:lnTo>
                      <a:pt x="458" y="63"/>
                    </a:lnTo>
                    <a:lnTo>
                      <a:pt x="461" y="76"/>
                    </a:lnTo>
                    <a:lnTo>
                      <a:pt x="464" y="84"/>
                    </a:lnTo>
                    <a:lnTo>
                      <a:pt x="464" y="87"/>
                    </a:lnTo>
                    <a:lnTo>
                      <a:pt x="468" y="95"/>
                    </a:lnTo>
                    <a:lnTo>
                      <a:pt x="490" y="103"/>
                    </a:lnTo>
                    <a:lnTo>
                      <a:pt x="497" y="110"/>
                    </a:lnTo>
                    <a:lnTo>
                      <a:pt x="501" y="116"/>
                    </a:lnTo>
                    <a:lnTo>
                      <a:pt x="506" y="120"/>
                    </a:lnTo>
                    <a:lnTo>
                      <a:pt x="508" y="124"/>
                    </a:lnTo>
                    <a:lnTo>
                      <a:pt x="510" y="123"/>
                    </a:lnTo>
                    <a:lnTo>
                      <a:pt x="510" y="129"/>
                    </a:lnTo>
                    <a:lnTo>
                      <a:pt x="515" y="141"/>
                    </a:lnTo>
                    <a:lnTo>
                      <a:pt x="515" y="143"/>
                    </a:lnTo>
                    <a:lnTo>
                      <a:pt x="518" y="149"/>
                    </a:lnTo>
                    <a:lnTo>
                      <a:pt x="522" y="154"/>
                    </a:lnTo>
                    <a:lnTo>
                      <a:pt x="527" y="156"/>
                    </a:lnTo>
                    <a:lnTo>
                      <a:pt x="528" y="158"/>
                    </a:lnTo>
                    <a:lnTo>
                      <a:pt x="535" y="163"/>
                    </a:lnTo>
                    <a:lnTo>
                      <a:pt x="537" y="165"/>
                    </a:lnTo>
                    <a:lnTo>
                      <a:pt x="538" y="165"/>
                    </a:lnTo>
                    <a:lnTo>
                      <a:pt x="541" y="168"/>
                    </a:lnTo>
                    <a:lnTo>
                      <a:pt x="548" y="168"/>
                    </a:lnTo>
                    <a:lnTo>
                      <a:pt x="552" y="166"/>
                    </a:lnTo>
                    <a:lnTo>
                      <a:pt x="567" y="159"/>
                    </a:lnTo>
                    <a:lnTo>
                      <a:pt x="573" y="155"/>
                    </a:lnTo>
                    <a:lnTo>
                      <a:pt x="574" y="154"/>
                    </a:lnTo>
                    <a:lnTo>
                      <a:pt x="575" y="151"/>
                    </a:lnTo>
                    <a:lnTo>
                      <a:pt x="573" y="147"/>
                    </a:lnTo>
                    <a:lnTo>
                      <a:pt x="571" y="143"/>
                    </a:lnTo>
                    <a:lnTo>
                      <a:pt x="570" y="137"/>
                    </a:lnTo>
                    <a:lnTo>
                      <a:pt x="573" y="136"/>
                    </a:lnTo>
                    <a:lnTo>
                      <a:pt x="577" y="136"/>
                    </a:lnTo>
                    <a:lnTo>
                      <a:pt x="571" y="98"/>
                    </a:lnTo>
                    <a:lnTo>
                      <a:pt x="570" y="95"/>
                    </a:lnTo>
                    <a:lnTo>
                      <a:pt x="566" y="78"/>
                    </a:lnTo>
                    <a:lnTo>
                      <a:pt x="567" y="78"/>
                    </a:lnTo>
                    <a:lnTo>
                      <a:pt x="564" y="63"/>
                    </a:lnTo>
                    <a:lnTo>
                      <a:pt x="563" y="62"/>
                    </a:lnTo>
                    <a:lnTo>
                      <a:pt x="563" y="50"/>
                    </a:lnTo>
                    <a:lnTo>
                      <a:pt x="560" y="3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75" name="Freeform 303">
                <a:extLst>
                  <a:ext uri="{FF2B5EF4-FFF2-40B4-BE49-F238E27FC236}">
                    <a16:creationId xmlns:a16="http://schemas.microsoft.com/office/drawing/2014/main" id="{2F9E671E-0517-691D-BE38-F066DC7A83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4" y="38"/>
                <a:ext cx="133" cy="124"/>
              </a:xfrm>
              <a:custGeom>
                <a:avLst/>
                <a:gdLst>
                  <a:gd name="T0" fmla="*/ 352 w 532"/>
                  <a:gd name="T1" fmla="*/ 14 h 497"/>
                  <a:gd name="T2" fmla="*/ 346 w 532"/>
                  <a:gd name="T3" fmla="*/ 39 h 497"/>
                  <a:gd name="T4" fmla="*/ 388 w 532"/>
                  <a:gd name="T5" fmla="*/ 92 h 497"/>
                  <a:gd name="T6" fmla="*/ 344 w 532"/>
                  <a:gd name="T7" fmla="*/ 108 h 497"/>
                  <a:gd name="T8" fmla="*/ 325 w 532"/>
                  <a:gd name="T9" fmla="*/ 121 h 497"/>
                  <a:gd name="T10" fmla="*/ 308 w 532"/>
                  <a:gd name="T11" fmla="*/ 145 h 497"/>
                  <a:gd name="T12" fmla="*/ 293 w 532"/>
                  <a:gd name="T13" fmla="*/ 141 h 497"/>
                  <a:gd name="T14" fmla="*/ 260 w 532"/>
                  <a:gd name="T15" fmla="*/ 103 h 497"/>
                  <a:gd name="T16" fmla="*/ 253 w 532"/>
                  <a:gd name="T17" fmla="*/ 110 h 497"/>
                  <a:gd name="T18" fmla="*/ 249 w 532"/>
                  <a:gd name="T19" fmla="*/ 150 h 497"/>
                  <a:gd name="T20" fmla="*/ 196 w 532"/>
                  <a:gd name="T21" fmla="*/ 163 h 497"/>
                  <a:gd name="T22" fmla="*/ 137 w 532"/>
                  <a:gd name="T23" fmla="*/ 139 h 497"/>
                  <a:gd name="T24" fmla="*/ 120 w 532"/>
                  <a:gd name="T25" fmla="*/ 170 h 497"/>
                  <a:gd name="T26" fmla="*/ 104 w 532"/>
                  <a:gd name="T27" fmla="*/ 204 h 497"/>
                  <a:gd name="T28" fmla="*/ 91 w 532"/>
                  <a:gd name="T29" fmla="*/ 237 h 497"/>
                  <a:gd name="T30" fmla="*/ 42 w 532"/>
                  <a:gd name="T31" fmla="*/ 233 h 497"/>
                  <a:gd name="T32" fmla="*/ 31 w 532"/>
                  <a:gd name="T33" fmla="*/ 250 h 497"/>
                  <a:gd name="T34" fmla="*/ 3 w 532"/>
                  <a:gd name="T35" fmla="*/ 264 h 497"/>
                  <a:gd name="T36" fmla="*/ 27 w 532"/>
                  <a:gd name="T37" fmla="*/ 324 h 497"/>
                  <a:gd name="T38" fmla="*/ 37 w 532"/>
                  <a:gd name="T39" fmla="*/ 357 h 497"/>
                  <a:gd name="T40" fmla="*/ 46 w 532"/>
                  <a:gd name="T41" fmla="*/ 389 h 497"/>
                  <a:gd name="T42" fmla="*/ 53 w 532"/>
                  <a:gd name="T43" fmla="*/ 435 h 497"/>
                  <a:gd name="T44" fmla="*/ 68 w 532"/>
                  <a:gd name="T45" fmla="*/ 441 h 497"/>
                  <a:gd name="T46" fmla="*/ 97 w 532"/>
                  <a:gd name="T47" fmla="*/ 476 h 497"/>
                  <a:gd name="T48" fmla="*/ 130 w 532"/>
                  <a:gd name="T49" fmla="*/ 479 h 497"/>
                  <a:gd name="T50" fmla="*/ 165 w 532"/>
                  <a:gd name="T51" fmla="*/ 479 h 497"/>
                  <a:gd name="T52" fmla="*/ 169 w 532"/>
                  <a:gd name="T53" fmla="*/ 456 h 497"/>
                  <a:gd name="T54" fmla="*/ 171 w 532"/>
                  <a:gd name="T55" fmla="*/ 435 h 497"/>
                  <a:gd name="T56" fmla="*/ 184 w 532"/>
                  <a:gd name="T57" fmla="*/ 424 h 497"/>
                  <a:gd name="T58" fmla="*/ 203 w 532"/>
                  <a:gd name="T59" fmla="*/ 375 h 497"/>
                  <a:gd name="T60" fmla="*/ 242 w 532"/>
                  <a:gd name="T61" fmla="*/ 360 h 497"/>
                  <a:gd name="T62" fmla="*/ 285 w 532"/>
                  <a:gd name="T63" fmla="*/ 346 h 497"/>
                  <a:gd name="T64" fmla="*/ 316 w 532"/>
                  <a:gd name="T65" fmla="*/ 377 h 497"/>
                  <a:gd name="T66" fmla="*/ 330 w 532"/>
                  <a:gd name="T67" fmla="*/ 364 h 497"/>
                  <a:gd name="T68" fmla="*/ 352 w 532"/>
                  <a:gd name="T69" fmla="*/ 398 h 497"/>
                  <a:gd name="T70" fmla="*/ 365 w 532"/>
                  <a:gd name="T71" fmla="*/ 393 h 497"/>
                  <a:gd name="T72" fmla="*/ 380 w 532"/>
                  <a:gd name="T73" fmla="*/ 361 h 497"/>
                  <a:gd name="T74" fmla="*/ 405 w 532"/>
                  <a:gd name="T75" fmla="*/ 353 h 497"/>
                  <a:gd name="T76" fmla="*/ 425 w 532"/>
                  <a:gd name="T77" fmla="*/ 360 h 497"/>
                  <a:gd name="T78" fmla="*/ 435 w 532"/>
                  <a:gd name="T79" fmla="*/ 331 h 497"/>
                  <a:gd name="T80" fmla="*/ 451 w 532"/>
                  <a:gd name="T81" fmla="*/ 300 h 497"/>
                  <a:gd name="T82" fmla="*/ 478 w 532"/>
                  <a:gd name="T83" fmla="*/ 276 h 497"/>
                  <a:gd name="T84" fmla="*/ 500 w 532"/>
                  <a:gd name="T85" fmla="*/ 265 h 497"/>
                  <a:gd name="T86" fmla="*/ 489 w 532"/>
                  <a:gd name="T87" fmla="*/ 252 h 497"/>
                  <a:gd name="T88" fmla="*/ 483 w 532"/>
                  <a:gd name="T89" fmla="*/ 244 h 497"/>
                  <a:gd name="T90" fmla="*/ 529 w 532"/>
                  <a:gd name="T91" fmla="*/ 201 h 497"/>
                  <a:gd name="T92" fmla="*/ 518 w 532"/>
                  <a:gd name="T93" fmla="*/ 161 h 497"/>
                  <a:gd name="T94" fmla="*/ 493 w 532"/>
                  <a:gd name="T95" fmla="*/ 114 h 497"/>
                  <a:gd name="T96" fmla="*/ 479 w 532"/>
                  <a:gd name="T97" fmla="*/ 106 h 497"/>
                  <a:gd name="T98" fmla="*/ 465 w 532"/>
                  <a:gd name="T99" fmla="*/ 92 h 497"/>
                  <a:gd name="T100" fmla="*/ 432 w 532"/>
                  <a:gd name="T101" fmla="*/ 106 h 497"/>
                  <a:gd name="T102" fmla="*/ 418 w 532"/>
                  <a:gd name="T103" fmla="*/ 94 h 497"/>
                  <a:gd name="T104" fmla="*/ 401 w 532"/>
                  <a:gd name="T105" fmla="*/ 67 h 497"/>
                  <a:gd name="T106" fmla="*/ 388 w 532"/>
                  <a:gd name="T107" fmla="*/ 48 h 4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532" h="497">
                    <a:moveTo>
                      <a:pt x="381" y="41"/>
                    </a:moveTo>
                    <a:lnTo>
                      <a:pt x="359" y="33"/>
                    </a:lnTo>
                    <a:lnTo>
                      <a:pt x="355" y="25"/>
                    </a:lnTo>
                    <a:lnTo>
                      <a:pt x="355" y="22"/>
                    </a:lnTo>
                    <a:lnTo>
                      <a:pt x="352" y="14"/>
                    </a:lnTo>
                    <a:lnTo>
                      <a:pt x="349" y="1"/>
                    </a:lnTo>
                    <a:lnTo>
                      <a:pt x="349" y="0"/>
                    </a:lnTo>
                    <a:lnTo>
                      <a:pt x="344" y="5"/>
                    </a:lnTo>
                    <a:lnTo>
                      <a:pt x="344" y="36"/>
                    </a:lnTo>
                    <a:lnTo>
                      <a:pt x="346" y="39"/>
                    </a:lnTo>
                    <a:lnTo>
                      <a:pt x="369" y="74"/>
                    </a:lnTo>
                    <a:lnTo>
                      <a:pt x="372" y="77"/>
                    </a:lnTo>
                    <a:lnTo>
                      <a:pt x="377" y="86"/>
                    </a:lnTo>
                    <a:lnTo>
                      <a:pt x="388" y="90"/>
                    </a:lnTo>
                    <a:lnTo>
                      <a:pt x="388" y="92"/>
                    </a:lnTo>
                    <a:lnTo>
                      <a:pt x="385" y="92"/>
                    </a:lnTo>
                    <a:lnTo>
                      <a:pt x="381" y="93"/>
                    </a:lnTo>
                    <a:lnTo>
                      <a:pt x="368" y="94"/>
                    </a:lnTo>
                    <a:lnTo>
                      <a:pt x="362" y="97"/>
                    </a:lnTo>
                    <a:lnTo>
                      <a:pt x="344" y="108"/>
                    </a:lnTo>
                    <a:lnTo>
                      <a:pt x="339" y="118"/>
                    </a:lnTo>
                    <a:lnTo>
                      <a:pt x="334" y="118"/>
                    </a:lnTo>
                    <a:lnTo>
                      <a:pt x="332" y="120"/>
                    </a:lnTo>
                    <a:lnTo>
                      <a:pt x="331" y="120"/>
                    </a:lnTo>
                    <a:lnTo>
                      <a:pt x="325" y="121"/>
                    </a:lnTo>
                    <a:lnTo>
                      <a:pt x="324" y="121"/>
                    </a:lnTo>
                    <a:lnTo>
                      <a:pt x="324" y="122"/>
                    </a:lnTo>
                    <a:lnTo>
                      <a:pt x="317" y="135"/>
                    </a:lnTo>
                    <a:lnTo>
                      <a:pt x="309" y="144"/>
                    </a:lnTo>
                    <a:lnTo>
                      <a:pt x="308" y="145"/>
                    </a:lnTo>
                    <a:lnTo>
                      <a:pt x="308" y="144"/>
                    </a:lnTo>
                    <a:lnTo>
                      <a:pt x="300" y="144"/>
                    </a:lnTo>
                    <a:lnTo>
                      <a:pt x="295" y="142"/>
                    </a:lnTo>
                    <a:lnTo>
                      <a:pt x="293" y="142"/>
                    </a:lnTo>
                    <a:lnTo>
                      <a:pt x="293" y="141"/>
                    </a:lnTo>
                    <a:lnTo>
                      <a:pt x="281" y="130"/>
                    </a:lnTo>
                    <a:lnTo>
                      <a:pt x="267" y="113"/>
                    </a:lnTo>
                    <a:lnTo>
                      <a:pt x="265" y="111"/>
                    </a:lnTo>
                    <a:lnTo>
                      <a:pt x="263" y="106"/>
                    </a:lnTo>
                    <a:lnTo>
                      <a:pt x="260" y="103"/>
                    </a:lnTo>
                    <a:lnTo>
                      <a:pt x="260" y="101"/>
                    </a:lnTo>
                    <a:lnTo>
                      <a:pt x="258" y="100"/>
                    </a:lnTo>
                    <a:lnTo>
                      <a:pt x="258" y="101"/>
                    </a:lnTo>
                    <a:lnTo>
                      <a:pt x="256" y="107"/>
                    </a:lnTo>
                    <a:lnTo>
                      <a:pt x="253" y="110"/>
                    </a:lnTo>
                    <a:lnTo>
                      <a:pt x="240" y="130"/>
                    </a:lnTo>
                    <a:lnTo>
                      <a:pt x="245" y="139"/>
                    </a:lnTo>
                    <a:lnTo>
                      <a:pt x="247" y="145"/>
                    </a:lnTo>
                    <a:lnTo>
                      <a:pt x="249" y="149"/>
                    </a:lnTo>
                    <a:lnTo>
                      <a:pt x="249" y="150"/>
                    </a:lnTo>
                    <a:lnTo>
                      <a:pt x="250" y="152"/>
                    </a:lnTo>
                    <a:lnTo>
                      <a:pt x="238" y="152"/>
                    </a:lnTo>
                    <a:lnTo>
                      <a:pt x="200" y="161"/>
                    </a:lnTo>
                    <a:lnTo>
                      <a:pt x="198" y="163"/>
                    </a:lnTo>
                    <a:lnTo>
                      <a:pt x="196" y="163"/>
                    </a:lnTo>
                    <a:lnTo>
                      <a:pt x="184" y="170"/>
                    </a:lnTo>
                    <a:lnTo>
                      <a:pt x="176" y="175"/>
                    </a:lnTo>
                    <a:lnTo>
                      <a:pt x="175" y="178"/>
                    </a:lnTo>
                    <a:lnTo>
                      <a:pt x="148" y="150"/>
                    </a:lnTo>
                    <a:lnTo>
                      <a:pt x="137" y="139"/>
                    </a:lnTo>
                    <a:lnTo>
                      <a:pt x="136" y="139"/>
                    </a:lnTo>
                    <a:lnTo>
                      <a:pt x="136" y="142"/>
                    </a:lnTo>
                    <a:lnTo>
                      <a:pt x="131" y="149"/>
                    </a:lnTo>
                    <a:lnTo>
                      <a:pt x="121" y="168"/>
                    </a:lnTo>
                    <a:lnTo>
                      <a:pt x="120" y="170"/>
                    </a:lnTo>
                    <a:lnTo>
                      <a:pt x="119" y="170"/>
                    </a:lnTo>
                    <a:lnTo>
                      <a:pt x="114" y="175"/>
                    </a:lnTo>
                    <a:lnTo>
                      <a:pt x="114" y="177"/>
                    </a:lnTo>
                    <a:lnTo>
                      <a:pt x="104" y="202"/>
                    </a:lnTo>
                    <a:lnTo>
                      <a:pt x="104" y="204"/>
                    </a:lnTo>
                    <a:lnTo>
                      <a:pt x="105" y="206"/>
                    </a:lnTo>
                    <a:lnTo>
                      <a:pt x="105" y="213"/>
                    </a:lnTo>
                    <a:lnTo>
                      <a:pt x="99" y="223"/>
                    </a:lnTo>
                    <a:lnTo>
                      <a:pt x="98" y="227"/>
                    </a:lnTo>
                    <a:lnTo>
                      <a:pt x="91" y="237"/>
                    </a:lnTo>
                    <a:lnTo>
                      <a:pt x="87" y="248"/>
                    </a:lnTo>
                    <a:lnTo>
                      <a:pt x="84" y="245"/>
                    </a:lnTo>
                    <a:lnTo>
                      <a:pt x="56" y="231"/>
                    </a:lnTo>
                    <a:lnTo>
                      <a:pt x="46" y="231"/>
                    </a:lnTo>
                    <a:lnTo>
                      <a:pt x="42" y="233"/>
                    </a:lnTo>
                    <a:lnTo>
                      <a:pt x="37" y="238"/>
                    </a:lnTo>
                    <a:lnTo>
                      <a:pt x="37" y="252"/>
                    </a:lnTo>
                    <a:lnTo>
                      <a:pt x="35" y="252"/>
                    </a:lnTo>
                    <a:lnTo>
                      <a:pt x="32" y="251"/>
                    </a:lnTo>
                    <a:lnTo>
                      <a:pt x="31" y="250"/>
                    </a:lnTo>
                    <a:lnTo>
                      <a:pt x="25" y="248"/>
                    </a:lnTo>
                    <a:lnTo>
                      <a:pt x="3" y="252"/>
                    </a:lnTo>
                    <a:lnTo>
                      <a:pt x="0" y="254"/>
                    </a:lnTo>
                    <a:lnTo>
                      <a:pt x="1" y="257"/>
                    </a:lnTo>
                    <a:lnTo>
                      <a:pt x="3" y="264"/>
                    </a:lnTo>
                    <a:lnTo>
                      <a:pt x="15" y="294"/>
                    </a:lnTo>
                    <a:lnTo>
                      <a:pt x="18" y="298"/>
                    </a:lnTo>
                    <a:lnTo>
                      <a:pt x="25" y="319"/>
                    </a:lnTo>
                    <a:lnTo>
                      <a:pt x="25" y="321"/>
                    </a:lnTo>
                    <a:lnTo>
                      <a:pt x="27" y="324"/>
                    </a:lnTo>
                    <a:lnTo>
                      <a:pt x="27" y="326"/>
                    </a:lnTo>
                    <a:lnTo>
                      <a:pt x="28" y="328"/>
                    </a:lnTo>
                    <a:lnTo>
                      <a:pt x="28" y="331"/>
                    </a:lnTo>
                    <a:lnTo>
                      <a:pt x="34" y="353"/>
                    </a:lnTo>
                    <a:lnTo>
                      <a:pt x="37" y="357"/>
                    </a:lnTo>
                    <a:lnTo>
                      <a:pt x="41" y="368"/>
                    </a:lnTo>
                    <a:lnTo>
                      <a:pt x="41" y="378"/>
                    </a:lnTo>
                    <a:lnTo>
                      <a:pt x="44" y="381"/>
                    </a:lnTo>
                    <a:lnTo>
                      <a:pt x="46" y="386"/>
                    </a:lnTo>
                    <a:lnTo>
                      <a:pt x="46" y="389"/>
                    </a:lnTo>
                    <a:lnTo>
                      <a:pt x="49" y="409"/>
                    </a:lnTo>
                    <a:lnTo>
                      <a:pt x="52" y="420"/>
                    </a:lnTo>
                    <a:lnTo>
                      <a:pt x="52" y="421"/>
                    </a:lnTo>
                    <a:lnTo>
                      <a:pt x="53" y="425"/>
                    </a:lnTo>
                    <a:lnTo>
                      <a:pt x="53" y="435"/>
                    </a:lnTo>
                    <a:lnTo>
                      <a:pt x="57" y="434"/>
                    </a:lnTo>
                    <a:lnTo>
                      <a:pt x="60" y="435"/>
                    </a:lnTo>
                    <a:lnTo>
                      <a:pt x="61" y="437"/>
                    </a:lnTo>
                    <a:lnTo>
                      <a:pt x="67" y="439"/>
                    </a:lnTo>
                    <a:lnTo>
                      <a:pt x="68" y="441"/>
                    </a:lnTo>
                    <a:lnTo>
                      <a:pt x="68" y="442"/>
                    </a:lnTo>
                    <a:lnTo>
                      <a:pt x="71" y="442"/>
                    </a:lnTo>
                    <a:lnTo>
                      <a:pt x="85" y="460"/>
                    </a:lnTo>
                    <a:lnTo>
                      <a:pt x="87" y="462"/>
                    </a:lnTo>
                    <a:lnTo>
                      <a:pt x="97" y="476"/>
                    </a:lnTo>
                    <a:lnTo>
                      <a:pt x="99" y="476"/>
                    </a:lnTo>
                    <a:lnTo>
                      <a:pt x="101" y="477"/>
                    </a:lnTo>
                    <a:lnTo>
                      <a:pt x="116" y="485"/>
                    </a:lnTo>
                    <a:lnTo>
                      <a:pt x="128" y="480"/>
                    </a:lnTo>
                    <a:lnTo>
                      <a:pt x="130" y="479"/>
                    </a:lnTo>
                    <a:lnTo>
                      <a:pt x="137" y="479"/>
                    </a:lnTo>
                    <a:lnTo>
                      <a:pt x="138" y="492"/>
                    </a:lnTo>
                    <a:lnTo>
                      <a:pt x="138" y="497"/>
                    </a:lnTo>
                    <a:lnTo>
                      <a:pt x="154" y="488"/>
                    </a:lnTo>
                    <a:lnTo>
                      <a:pt x="165" y="479"/>
                    </a:lnTo>
                    <a:lnTo>
                      <a:pt x="165" y="472"/>
                    </a:lnTo>
                    <a:lnTo>
                      <a:pt x="169" y="469"/>
                    </a:lnTo>
                    <a:lnTo>
                      <a:pt x="171" y="469"/>
                    </a:lnTo>
                    <a:lnTo>
                      <a:pt x="169" y="465"/>
                    </a:lnTo>
                    <a:lnTo>
                      <a:pt x="169" y="456"/>
                    </a:lnTo>
                    <a:lnTo>
                      <a:pt x="171" y="456"/>
                    </a:lnTo>
                    <a:lnTo>
                      <a:pt x="171" y="455"/>
                    </a:lnTo>
                    <a:lnTo>
                      <a:pt x="173" y="453"/>
                    </a:lnTo>
                    <a:lnTo>
                      <a:pt x="173" y="451"/>
                    </a:lnTo>
                    <a:lnTo>
                      <a:pt x="171" y="435"/>
                    </a:lnTo>
                    <a:lnTo>
                      <a:pt x="171" y="427"/>
                    </a:lnTo>
                    <a:lnTo>
                      <a:pt x="169" y="424"/>
                    </a:lnTo>
                    <a:lnTo>
                      <a:pt x="178" y="425"/>
                    </a:lnTo>
                    <a:lnTo>
                      <a:pt x="184" y="425"/>
                    </a:lnTo>
                    <a:lnTo>
                      <a:pt x="184" y="424"/>
                    </a:lnTo>
                    <a:lnTo>
                      <a:pt x="190" y="398"/>
                    </a:lnTo>
                    <a:lnTo>
                      <a:pt x="190" y="389"/>
                    </a:lnTo>
                    <a:lnTo>
                      <a:pt x="188" y="386"/>
                    </a:lnTo>
                    <a:lnTo>
                      <a:pt x="188" y="385"/>
                    </a:lnTo>
                    <a:lnTo>
                      <a:pt x="203" y="375"/>
                    </a:lnTo>
                    <a:lnTo>
                      <a:pt x="214" y="370"/>
                    </a:lnTo>
                    <a:lnTo>
                      <a:pt x="224" y="360"/>
                    </a:lnTo>
                    <a:lnTo>
                      <a:pt x="231" y="357"/>
                    </a:lnTo>
                    <a:lnTo>
                      <a:pt x="239" y="360"/>
                    </a:lnTo>
                    <a:lnTo>
                      <a:pt x="242" y="360"/>
                    </a:lnTo>
                    <a:lnTo>
                      <a:pt x="249" y="364"/>
                    </a:lnTo>
                    <a:lnTo>
                      <a:pt x="254" y="358"/>
                    </a:lnTo>
                    <a:lnTo>
                      <a:pt x="257" y="357"/>
                    </a:lnTo>
                    <a:lnTo>
                      <a:pt x="258" y="357"/>
                    </a:lnTo>
                    <a:lnTo>
                      <a:pt x="285" y="346"/>
                    </a:lnTo>
                    <a:lnTo>
                      <a:pt x="293" y="342"/>
                    </a:lnTo>
                    <a:lnTo>
                      <a:pt x="293" y="343"/>
                    </a:lnTo>
                    <a:lnTo>
                      <a:pt x="308" y="379"/>
                    </a:lnTo>
                    <a:lnTo>
                      <a:pt x="316" y="378"/>
                    </a:lnTo>
                    <a:lnTo>
                      <a:pt x="316" y="377"/>
                    </a:lnTo>
                    <a:lnTo>
                      <a:pt x="318" y="377"/>
                    </a:lnTo>
                    <a:lnTo>
                      <a:pt x="323" y="372"/>
                    </a:lnTo>
                    <a:lnTo>
                      <a:pt x="327" y="363"/>
                    </a:lnTo>
                    <a:lnTo>
                      <a:pt x="328" y="363"/>
                    </a:lnTo>
                    <a:lnTo>
                      <a:pt x="330" y="364"/>
                    </a:lnTo>
                    <a:lnTo>
                      <a:pt x="334" y="372"/>
                    </a:lnTo>
                    <a:lnTo>
                      <a:pt x="335" y="377"/>
                    </a:lnTo>
                    <a:lnTo>
                      <a:pt x="348" y="391"/>
                    </a:lnTo>
                    <a:lnTo>
                      <a:pt x="352" y="399"/>
                    </a:lnTo>
                    <a:lnTo>
                      <a:pt x="352" y="398"/>
                    </a:lnTo>
                    <a:lnTo>
                      <a:pt x="355" y="396"/>
                    </a:lnTo>
                    <a:lnTo>
                      <a:pt x="356" y="396"/>
                    </a:lnTo>
                    <a:lnTo>
                      <a:pt x="359" y="393"/>
                    </a:lnTo>
                    <a:lnTo>
                      <a:pt x="363" y="392"/>
                    </a:lnTo>
                    <a:lnTo>
                      <a:pt x="365" y="393"/>
                    </a:lnTo>
                    <a:lnTo>
                      <a:pt x="366" y="393"/>
                    </a:lnTo>
                    <a:lnTo>
                      <a:pt x="366" y="389"/>
                    </a:lnTo>
                    <a:lnTo>
                      <a:pt x="376" y="367"/>
                    </a:lnTo>
                    <a:lnTo>
                      <a:pt x="380" y="363"/>
                    </a:lnTo>
                    <a:lnTo>
                      <a:pt x="380" y="361"/>
                    </a:lnTo>
                    <a:lnTo>
                      <a:pt x="383" y="358"/>
                    </a:lnTo>
                    <a:lnTo>
                      <a:pt x="399" y="345"/>
                    </a:lnTo>
                    <a:lnTo>
                      <a:pt x="402" y="343"/>
                    </a:lnTo>
                    <a:lnTo>
                      <a:pt x="405" y="346"/>
                    </a:lnTo>
                    <a:lnTo>
                      <a:pt x="405" y="353"/>
                    </a:lnTo>
                    <a:lnTo>
                      <a:pt x="406" y="354"/>
                    </a:lnTo>
                    <a:lnTo>
                      <a:pt x="415" y="371"/>
                    </a:lnTo>
                    <a:lnTo>
                      <a:pt x="416" y="371"/>
                    </a:lnTo>
                    <a:lnTo>
                      <a:pt x="418" y="368"/>
                    </a:lnTo>
                    <a:lnTo>
                      <a:pt x="425" y="360"/>
                    </a:lnTo>
                    <a:lnTo>
                      <a:pt x="428" y="353"/>
                    </a:lnTo>
                    <a:lnTo>
                      <a:pt x="426" y="345"/>
                    </a:lnTo>
                    <a:lnTo>
                      <a:pt x="429" y="338"/>
                    </a:lnTo>
                    <a:lnTo>
                      <a:pt x="432" y="333"/>
                    </a:lnTo>
                    <a:lnTo>
                      <a:pt x="435" y="331"/>
                    </a:lnTo>
                    <a:lnTo>
                      <a:pt x="435" y="329"/>
                    </a:lnTo>
                    <a:lnTo>
                      <a:pt x="437" y="328"/>
                    </a:lnTo>
                    <a:lnTo>
                      <a:pt x="444" y="314"/>
                    </a:lnTo>
                    <a:lnTo>
                      <a:pt x="448" y="304"/>
                    </a:lnTo>
                    <a:lnTo>
                      <a:pt x="451" y="300"/>
                    </a:lnTo>
                    <a:lnTo>
                      <a:pt x="459" y="284"/>
                    </a:lnTo>
                    <a:lnTo>
                      <a:pt x="462" y="280"/>
                    </a:lnTo>
                    <a:lnTo>
                      <a:pt x="466" y="278"/>
                    </a:lnTo>
                    <a:lnTo>
                      <a:pt x="468" y="276"/>
                    </a:lnTo>
                    <a:lnTo>
                      <a:pt x="478" y="276"/>
                    </a:lnTo>
                    <a:lnTo>
                      <a:pt x="490" y="272"/>
                    </a:lnTo>
                    <a:lnTo>
                      <a:pt x="497" y="266"/>
                    </a:lnTo>
                    <a:lnTo>
                      <a:pt x="499" y="266"/>
                    </a:lnTo>
                    <a:lnTo>
                      <a:pt x="500" y="266"/>
                    </a:lnTo>
                    <a:lnTo>
                      <a:pt x="500" y="265"/>
                    </a:lnTo>
                    <a:lnTo>
                      <a:pt x="502" y="264"/>
                    </a:lnTo>
                    <a:lnTo>
                      <a:pt x="503" y="261"/>
                    </a:lnTo>
                    <a:lnTo>
                      <a:pt x="503" y="255"/>
                    </a:lnTo>
                    <a:lnTo>
                      <a:pt x="496" y="250"/>
                    </a:lnTo>
                    <a:lnTo>
                      <a:pt x="489" y="252"/>
                    </a:lnTo>
                    <a:lnTo>
                      <a:pt x="488" y="252"/>
                    </a:lnTo>
                    <a:lnTo>
                      <a:pt x="485" y="251"/>
                    </a:lnTo>
                    <a:lnTo>
                      <a:pt x="485" y="250"/>
                    </a:lnTo>
                    <a:lnTo>
                      <a:pt x="483" y="245"/>
                    </a:lnTo>
                    <a:lnTo>
                      <a:pt x="483" y="244"/>
                    </a:lnTo>
                    <a:lnTo>
                      <a:pt x="497" y="228"/>
                    </a:lnTo>
                    <a:lnTo>
                      <a:pt x="509" y="220"/>
                    </a:lnTo>
                    <a:lnTo>
                      <a:pt x="515" y="208"/>
                    </a:lnTo>
                    <a:lnTo>
                      <a:pt x="526" y="201"/>
                    </a:lnTo>
                    <a:lnTo>
                      <a:pt x="529" y="201"/>
                    </a:lnTo>
                    <a:lnTo>
                      <a:pt x="529" y="199"/>
                    </a:lnTo>
                    <a:lnTo>
                      <a:pt x="531" y="198"/>
                    </a:lnTo>
                    <a:lnTo>
                      <a:pt x="532" y="195"/>
                    </a:lnTo>
                    <a:lnTo>
                      <a:pt x="522" y="174"/>
                    </a:lnTo>
                    <a:lnTo>
                      <a:pt x="518" y="161"/>
                    </a:lnTo>
                    <a:lnTo>
                      <a:pt x="506" y="141"/>
                    </a:lnTo>
                    <a:lnTo>
                      <a:pt x="504" y="132"/>
                    </a:lnTo>
                    <a:lnTo>
                      <a:pt x="503" y="128"/>
                    </a:lnTo>
                    <a:lnTo>
                      <a:pt x="496" y="114"/>
                    </a:lnTo>
                    <a:lnTo>
                      <a:pt x="493" y="114"/>
                    </a:lnTo>
                    <a:lnTo>
                      <a:pt x="490" y="113"/>
                    </a:lnTo>
                    <a:lnTo>
                      <a:pt x="489" y="113"/>
                    </a:lnTo>
                    <a:lnTo>
                      <a:pt x="488" y="111"/>
                    </a:lnTo>
                    <a:lnTo>
                      <a:pt x="482" y="108"/>
                    </a:lnTo>
                    <a:lnTo>
                      <a:pt x="479" y="106"/>
                    </a:lnTo>
                    <a:lnTo>
                      <a:pt x="475" y="104"/>
                    </a:lnTo>
                    <a:lnTo>
                      <a:pt x="471" y="100"/>
                    </a:lnTo>
                    <a:lnTo>
                      <a:pt x="468" y="96"/>
                    </a:lnTo>
                    <a:lnTo>
                      <a:pt x="466" y="93"/>
                    </a:lnTo>
                    <a:lnTo>
                      <a:pt x="465" y="92"/>
                    </a:lnTo>
                    <a:lnTo>
                      <a:pt x="464" y="93"/>
                    </a:lnTo>
                    <a:lnTo>
                      <a:pt x="458" y="97"/>
                    </a:lnTo>
                    <a:lnTo>
                      <a:pt x="443" y="104"/>
                    </a:lnTo>
                    <a:lnTo>
                      <a:pt x="439" y="106"/>
                    </a:lnTo>
                    <a:lnTo>
                      <a:pt x="432" y="106"/>
                    </a:lnTo>
                    <a:lnTo>
                      <a:pt x="429" y="103"/>
                    </a:lnTo>
                    <a:lnTo>
                      <a:pt x="428" y="103"/>
                    </a:lnTo>
                    <a:lnTo>
                      <a:pt x="426" y="101"/>
                    </a:lnTo>
                    <a:lnTo>
                      <a:pt x="419" y="96"/>
                    </a:lnTo>
                    <a:lnTo>
                      <a:pt x="418" y="94"/>
                    </a:lnTo>
                    <a:lnTo>
                      <a:pt x="413" y="92"/>
                    </a:lnTo>
                    <a:lnTo>
                      <a:pt x="409" y="87"/>
                    </a:lnTo>
                    <a:lnTo>
                      <a:pt x="406" y="81"/>
                    </a:lnTo>
                    <a:lnTo>
                      <a:pt x="406" y="79"/>
                    </a:lnTo>
                    <a:lnTo>
                      <a:pt x="401" y="67"/>
                    </a:lnTo>
                    <a:lnTo>
                      <a:pt x="401" y="61"/>
                    </a:lnTo>
                    <a:lnTo>
                      <a:pt x="399" y="62"/>
                    </a:lnTo>
                    <a:lnTo>
                      <a:pt x="397" y="58"/>
                    </a:lnTo>
                    <a:lnTo>
                      <a:pt x="392" y="54"/>
                    </a:lnTo>
                    <a:lnTo>
                      <a:pt x="388" y="48"/>
                    </a:lnTo>
                    <a:lnTo>
                      <a:pt x="381" y="4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76" name="Freeform 304">
                <a:extLst>
                  <a:ext uri="{FF2B5EF4-FFF2-40B4-BE49-F238E27FC236}">
                    <a16:creationId xmlns:a16="http://schemas.microsoft.com/office/drawing/2014/main" id="{F566C246-CE0A-2DA9-35D2-973D550787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6" y="105"/>
                <a:ext cx="159" cy="123"/>
              </a:xfrm>
              <a:custGeom>
                <a:avLst/>
                <a:gdLst>
                  <a:gd name="T0" fmla="*/ 215 w 637"/>
                  <a:gd name="T1" fmla="*/ 95 h 494"/>
                  <a:gd name="T2" fmla="*/ 198 w 637"/>
                  <a:gd name="T3" fmla="*/ 126 h 494"/>
                  <a:gd name="T4" fmla="*/ 183 w 637"/>
                  <a:gd name="T5" fmla="*/ 125 h 494"/>
                  <a:gd name="T6" fmla="*/ 158 w 637"/>
                  <a:gd name="T7" fmla="*/ 106 h 494"/>
                  <a:gd name="T8" fmla="*/ 128 w 637"/>
                  <a:gd name="T9" fmla="*/ 76 h 494"/>
                  <a:gd name="T10" fmla="*/ 77 w 637"/>
                  <a:gd name="T11" fmla="*/ 94 h 494"/>
                  <a:gd name="T12" fmla="*/ 23 w 637"/>
                  <a:gd name="T13" fmla="*/ 119 h 494"/>
                  <a:gd name="T14" fmla="*/ 13 w 637"/>
                  <a:gd name="T15" fmla="*/ 159 h 494"/>
                  <a:gd name="T16" fmla="*/ 6 w 637"/>
                  <a:gd name="T17" fmla="*/ 189 h 494"/>
                  <a:gd name="T18" fmla="*/ 0 w 637"/>
                  <a:gd name="T19" fmla="*/ 206 h 494"/>
                  <a:gd name="T20" fmla="*/ 56 w 637"/>
                  <a:gd name="T21" fmla="*/ 235 h 494"/>
                  <a:gd name="T22" fmla="*/ 80 w 637"/>
                  <a:gd name="T23" fmla="*/ 226 h 494"/>
                  <a:gd name="T24" fmla="*/ 109 w 637"/>
                  <a:gd name="T25" fmla="*/ 246 h 494"/>
                  <a:gd name="T26" fmla="*/ 60 w 637"/>
                  <a:gd name="T27" fmla="*/ 277 h 494"/>
                  <a:gd name="T28" fmla="*/ 32 w 637"/>
                  <a:gd name="T29" fmla="*/ 300 h 494"/>
                  <a:gd name="T30" fmla="*/ 43 w 637"/>
                  <a:gd name="T31" fmla="*/ 324 h 494"/>
                  <a:gd name="T32" fmla="*/ 68 w 637"/>
                  <a:gd name="T33" fmla="*/ 359 h 494"/>
                  <a:gd name="T34" fmla="*/ 66 w 637"/>
                  <a:gd name="T35" fmla="*/ 411 h 494"/>
                  <a:gd name="T36" fmla="*/ 77 w 637"/>
                  <a:gd name="T37" fmla="*/ 422 h 494"/>
                  <a:gd name="T38" fmla="*/ 98 w 637"/>
                  <a:gd name="T39" fmla="*/ 405 h 494"/>
                  <a:gd name="T40" fmla="*/ 114 w 637"/>
                  <a:gd name="T41" fmla="*/ 426 h 494"/>
                  <a:gd name="T42" fmla="*/ 133 w 637"/>
                  <a:gd name="T43" fmla="*/ 449 h 494"/>
                  <a:gd name="T44" fmla="*/ 160 w 637"/>
                  <a:gd name="T45" fmla="*/ 460 h 494"/>
                  <a:gd name="T46" fmla="*/ 210 w 637"/>
                  <a:gd name="T47" fmla="*/ 494 h 494"/>
                  <a:gd name="T48" fmla="*/ 219 w 637"/>
                  <a:gd name="T49" fmla="*/ 477 h 494"/>
                  <a:gd name="T50" fmla="*/ 271 w 637"/>
                  <a:gd name="T51" fmla="*/ 454 h 494"/>
                  <a:gd name="T52" fmla="*/ 286 w 637"/>
                  <a:gd name="T53" fmla="*/ 472 h 494"/>
                  <a:gd name="T54" fmla="*/ 318 w 637"/>
                  <a:gd name="T55" fmla="*/ 467 h 494"/>
                  <a:gd name="T56" fmla="*/ 324 w 637"/>
                  <a:gd name="T57" fmla="*/ 439 h 494"/>
                  <a:gd name="T58" fmla="*/ 338 w 637"/>
                  <a:gd name="T59" fmla="*/ 423 h 494"/>
                  <a:gd name="T60" fmla="*/ 374 w 637"/>
                  <a:gd name="T61" fmla="*/ 434 h 494"/>
                  <a:gd name="T62" fmla="*/ 394 w 637"/>
                  <a:gd name="T63" fmla="*/ 457 h 494"/>
                  <a:gd name="T64" fmla="*/ 428 w 637"/>
                  <a:gd name="T65" fmla="*/ 453 h 494"/>
                  <a:gd name="T66" fmla="*/ 483 w 637"/>
                  <a:gd name="T67" fmla="*/ 419 h 494"/>
                  <a:gd name="T68" fmla="*/ 510 w 637"/>
                  <a:gd name="T69" fmla="*/ 456 h 494"/>
                  <a:gd name="T70" fmla="*/ 524 w 637"/>
                  <a:gd name="T71" fmla="*/ 436 h 494"/>
                  <a:gd name="T72" fmla="*/ 557 w 637"/>
                  <a:gd name="T73" fmla="*/ 439 h 494"/>
                  <a:gd name="T74" fmla="*/ 568 w 637"/>
                  <a:gd name="T75" fmla="*/ 414 h 494"/>
                  <a:gd name="T76" fmla="*/ 584 w 637"/>
                  <a:gd name="T77" fmla="*/ 407 h 494"/>
                  <a:gd name="T78" fmla="*/ 602 w 637"/>
                  <a:gd name="T79" fmla="*/ 411 h 494"/>
                  <a:gd name="T80" fmla="*/ 621 w 637"/>
                  <a:gd name="T81" fmla="*/ 396 h 494"/>
                  <a:gd name="T82" fmla="*/ 618 w 637"/>
                  <a:gd name="T83" fmla="*/ 345 h 494"/>
                  <a:gd name="T84" fmla="*/ 560 w 637"/>
                  <a:gd name="T85" fmla="*/ 333 h 494"/>
                  <a:gd name="T86" fmla="*/ 536 w 637"/>
                  <a:gd name="T87" fmla="*/ 293 h 494"/>
                  <a:gd name="T88" fmla="*/ 512 w 637"/>
                  <a:gd name="T89" fmla="*/ 246 h 494"/>
                  <a:gd name="T90" fmla="*/ 504 w 637"/>
                  <a:gd name="T91" fmla="*/ 236 h 494"/>
                  <a:gd name="T92" fmla="*/ 484 w 637"/>
                  <a:gd name="T93" fmla="*/ 224 h 494"/>
                  <a:gd name="T94" fmla="*/ 462 w 637"/>
                  <a:gd name="T95" fmla="*/ 169 h 494"/>
                  <a:gd name="T96" fmla="*/ 414 w 637"/>
                  <a:gd name="T97" fmla="*/ 159 h 494"/>
                  <a:gd name="T98" fmla="*/ 398 w 637"/>
                  <a:gd name="T99" fmla="*/ 164 h 494"/>
                  <a:gd name="T100" fmla="*/ 361 w 637"/>
                  <a:gd name="T101" fmla="*/ 152 h 494"/>
                  <a:gd name="T102" fmla="*/ 335 w 637"/>
                  <a:gd name="T103" fmla="*/ 105 h 494"/>
                  <a:gd name="T104" fmla="*/ 342 w 637"/>
                  <a:gd name="T105" fmla="*/ 77 h 494"/>
                  <a:gd name="T106" fmla="*/ 337 w 637"/>
                  <a:gd name="T107" fmla="*/ 60 h 494"/>
                  <a:gd name="T108" fmla="*/ 334 w 637"/>
                  <a:gd name="T109" fmla="*/ 5 h 494"/>
                  <a:gd name="T110" fmla="*/ 301 w 637"/>
                  <a:gd name="T111" fmla="*/ 12 h 494"/>
                  <a:gd name="T112" fmla="*/ 272 w 637"/>
                  <a:gd name="T113" fmla="*/ 62 h 494"/>
                  <a:gd name="T114" fmla="*/ 263 w 637"/>
                  <a:gd name="T115" fmla="*/ 87 h 494"/>
                  <a:gd name="T116" fmla="*/ 240 w 637"/>
                  <a:gd name="T117" fmla="*/ 87 h 4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637" h="494">
                    <a:moveTo>
                      <a:pt x="240" y="87"/>
                    </a:moveTo>
                    <a:lnTo>
                      <a:pt x="240" y="80"/>
                    </a:lnTo>
                    <a:lnTo>
                      <a:pt x="237" y="77"/>
                    </a:lnTo>
                    <a:lnTo>
                      <a:pt x="234" y="79"/>
                    </a:lnTo>
                    <a:lnTo>
                      <a:pt x="218" y="92"/>
                    </a:lnTo>
                    <a:lnTo>
                      <a:pt x="215" y="95"/>
                    </a:lnTo>
                    <a:lnTo>
                      <a:pt x="215" y="97"/>
                    </a:lnTo>
                    <a:lnTo>
                      <a:pt x="211" y="101"/>
                    </a:lnTo>
                    <a:lnTo>
                      <a:pt x="201" y="123"/>
                    </a:lnTo>
                    <a:lnTo>
                      <a:pt x="201" y="127"/>
                    </a:lnTo>
                    <a:lnTo>
                      <a:pt x="200" y="127"/>
                    </a:lnTo>
                    <a:lnTo>
                      <a:pt x="198" y="126"/>
                    </a:lnTo>
                    <a:lnTo>
                      <a:pt x="194" y="127"/>
                    </a:lnTo>
                    <a:lnTo>
                      <a:pt x="191" y="130"/>
                    </a:lnTo>
                    <a:lnTo>
                      <a:pt x="190" y="130"/>
                    </a:lnTo>
                    <a:lnTo>
                      <a:pt x="187" y="132"/>
                    </a:lnTo>
                    <a:lnTo>
                      <a:pt x="187" y="133"/>
                    </a:lnTo>
                    <a:lnTo>
                      <a:pt x="183" y="125"/>
                    </a:lnTo>
                    <a:lnTo>
                      <a:pt x="170" y="111"/>
                    </a:lnTo>
                    <a:lnTo>
                      <a:pt x="169" y="106"/>
                    </a:lnTo>
                    <a:lnTo>
                      <a:pt x="165" y="98"/>
                    </a:lnTo>
                    <a:lnTo>
                      <a:pt x="163" y="97"/>
                    </a:lnTo>
                    <a:lnTo>
                      <a:pt x="162" y="97"/>
                    </a:lnTo>
                    <a:lnTo>
                      <a:pt x="158" y="106"/>
                    </a:lnTo>
                    <a:lnTo>
                      <a:pt x="153" y="111"/>
                    </a:lnTo>
                    <a:lnTo>
                      <a:pt x="151" y="111"/>
                    </a:lnTo>
                    <a:lnTo>
                      <a:pt x="151" y="112"/>
                    </a:lnTo>
                    <a:lnTo>
                      <a:pt x="143" y="113"/>
                    </a:lnTo>
                    <a:lnTo>
                      <a:pt x="128" y="77"/>
                    </a:lnTo>
                    <a:lnTo>
                      <a:pt x="128" y="76"/>
                    </a:lnTo>
                    <a:lnTo>
                      <a:pt x="120" y="80"/>
                    </a:lnTo>
                    <a:lnTo>
                      <a:pt x="93" y="91"/>
                    </a:lnTo>
                    <a:lnTo>
                      <a:pt x="92" y="91"/>
                    </a:lnTo>
                    <a:lnTo>
                      <a:pt x="89" y="92"/>
                    </a:lnTo>
                    <a:lnTo>
                      <a:pt x="84" y="98"/>
                    </a:lnTo>
                    <a:lnTo>
                      <a:pt x="77" y="94"/>
                    </a:lnTo>
                    <a:lnTo>
                      <a:pt x="74" y="94"/>
                    </a:lnTo>
                    <a:lnTo>
                      <a:pt x="66" y="91"/>
                    </a:lnTo>
                    <a:lnTo>
                      <a:pt x="59" y="94"/>
                    </a:lnTo>
                    <a:lnTo>
                      <a:pt x="49" y="104"/>
                    </a:lnTo>
                    <a:lnTo>
                      <a:pt x="38" y="109"/>
                    </a:lnTo>
                    <a:lnTo>
                      <a:pt x="23" y="119"/>
                    </a:lnTo>
                    <a:lnTo>
                      <a:pt x="23" y="120"/>
                    </a:lnTo>
                    <a:lnTo>
                      <a:pt x="25" y="123"/>
                    </a:lnTo>
                    <a:lnTo>
                      <a:pt x="25" y="132"/>
                    </a:lnTo>
                    <a:lnTo>
                      <a:pt x="19" y="158"/>
                    </a:lnTo>
                    <a:lnTo>
                      <a:pt x="19" y="159"/>
                    </a:lnTo>
                    <a:lnTo>
                      <a:pt x="13" y="159"/>
                    </a:lnTo>
                    <a:lnTo>
                      <a:pt x="4" y="158"/>
                    </a:lnTo>
                    <a:lnTo>
                      <a:pt x="6" y="161"/>
                    </a:lnTo>
                    <a:lnTo>
                      <a:pt x="6" y="169"/>
                    </a:lnTo>
                    <a:lnTo>
                      <a:pt x="8" y="185"/>
                    </a:lnTo>
                    <a:lnTo>
                      <a:pt x="8" y="187"/>
                    </a:lnTo>
                    <a:lnTo>
                      <a:pt x="6" y="189"/>
                    </a:lnTo>
                    <a:lnTo>
                      <a:pt x="6" y="190"/>
                    </a:lnTo>
                    <a:lnTo>
                      <a:pt x="4" y="190"/>
                    </a:lnTo>
                    <a:lnTo>
                      <a:pt x="4" y="199"/>
                    </a:lnTo>
                    <a:lnTo>
                      <a:pt x="6" y="203"/>
                    </a:lnTo>
                    <a:lnTo>
                      <a:pt x="4" y="203"/>
                    </a:lnTo>
                    <a:lnTo>
                      <a:pt x="0" y="206"/>
                    </a:lnTo>
                    <a:lnTo>
                      <a:pt x="0" y="213"/>
                    </a:lnTo>
                    <a:lnTo>
                      <a:pt x="0" y="214"/>
                    </a:lnTo>
                    <a:lnTo>
                      <a:pt x="1" y="221"/>
                    </a:lnTo>
                    <a:lnTo>
                      <a:pt x="28" y="224"/>
                    </a:lnTo>
                    <a:lnTo>
                      <a:pt x="42" y="228"/>
                    </a:lnTo>
                    <a:lnTo>
                      <a:pt x="56" y="235"/>
                    </a:lnTo>
                    <a:lnTo>
                      <a:pt x="60" y="235"/>
                    </a:lnTo>
                    <a:lnTo>
                      <a:pt x="61" y="232"/>
                    </a:lnTo>
                    <a:lnTo>
                      <a:pt x="59" y="226"/>
                    </a:lnTo>
                    <a:lnTo>
                      <a:pt x="66" y="219"/>
                    </a:lnTo>
                    <a:lnTo>
                      <a:pt x="73" y="219"/>
                    </a:lnTo>
                    <a:lnTo>
                      <a:pt x="80" y="226"/>
                    </a:lnTo>
                    <a:lnTo>
                      <a:pt x="78" y="229"/>
                    </a:lnTo>
                    <a:lnTo>
                      <a:pt x="85" y="231"/>
                    </a:lnTo>
                    <a:lnTo>
                      <a:pt x="85" y="232"/>
                    </a:lnTo>
                    <a:lnTo>
                      <a:pt x="92" y="233"/>
                    </a:lnTo>
                    <a:lnTo>
                      <a:pt x="99" y="236"/>
                    </a:lnTo>
                    <a:lnTo>
                      <a:pt x="109" y="246"/>
                    </a:lnTo>
                    <a:lnTo>
                      <a:pt x="112" y="250"/>
                    </a:lnTo>
                    <a:lnTo>
                      <a:pt x="113" y="250"/>
                    </a:lnTo>
                    <a:lnTo>
                      <a:pt x="109" y="259"/>
                    </a:lnTo>
                    <a:lnTo>
                      <a:pt x="105" y="256"/>
                    </a:lnTo>
                    <a:lnTo>
                      <a:pt x="71" y="276"/>
                    </a:lnTo>
                    <a:lnTo>
                      <a:pt x="60" y="277"/>
                    </a:lnTo>
                    <a:lnTo>
                      <a:pt x="59" y="277"/>
                    </a:lnTo>
                    <a:lnTo>
                      <a:pt x="54" y="284"/>
                    </a:lnTo>
                    <a:lnTo>
                      <a:pt x="52" y="285"/>
                    </a:lnTo>
                    <a:lnTo>
                      <a:pt x="39" y="295"/>
                    </a:lnTo>
                    <a:lnTo>
                      <a:pt x="32" y="296"/>
                    </a:lnTo>
                    <a:lnTo>
                      <a:pt x="32" y="300"/>
                    </a:lnTo>
                    <a:lnTo>
                      <a:pt x="31" y="303"/>
                    </a:lnTo>
                    <a:lnTo>
                      <a:pt x="31" y="307"/>
                    </a:lnTo>
                    <a:lnTo>
                      <a:pt x="32" y="314"/>
                    </a:lnTo>
                    <a:lnTo>
                      <a:pt x="31" y="314"/>
                    </a:lnTo>
                    <a:lnTo>
                      <a:pt x="33" y="319"/>
                    </a:lnTo>
                    <a:lnTo>
                      <a:pt x="43" y="324"/>
                    </a:lnTo>
                    <a:lnTo>
                      <a:pt x="46" y="337"/>
                    </a:lnTo>
                    <a:lnTo>
                      <a:pt x="49" y="341"/>
                    </a:lnTo>
                    <a:lnTo>
                      <a:pt x="50" y="341"/>
                    </a:lnTo>
                    <a:lnTo>
                      <a:pt x="59" y="353"/>
                    </a:lnTo>
                    <a:lnTo>
                      <a:pt x="60" y="355"/>
                    </a:lnTo>
                    <a:lnTo>
                      <a:pt x="68" y="359"/>
                    </a:lnTo>
                    <a:lnTo>
                      <a:pt x="80" y="369"/>
                    </a:lnTo>
                    <a:lnTo>
                      <a:pt x="77" y="376"/>
                    </a:lnTo>
                    <a:lnTo>
                      <a:pt x="57" y="397"/>
                    </a:lnTo>
                    <a:lnTo>
                      <a:pt x="57" y="400"/>
                    </a:lnTo>
                    <a:lnTo>
                      <a:pt x="67" y="410"/>
                    </a:lnTo>
                    <a:lnTo>
                      <a:pt x="66" y="411"/>
                    </a:lnTo>
                    <a:lnTo>
                      <a:pt x="68" y="420"/>
                    </a:lnTo>
                    <a:lnTo>
                      <a:pt x="70" y="422"/>
                    </a:lnTo>
                    <a:lnTo>
                      <a:pt x="71" y="422"/>
                    </a:lnTo>
                    <a:lnTo>
                      <a:pt x="74" y="423"/>
                    </a:lnTo>
                    <a:lnTo>
                      <a:pt x="75" y="423"/>
                    </a:lnTo>
                    <a:lnTo>
                      <a:pt x="77" y="422"/>
                    </a:lnTo>
                    <a:lnTo>
                      <a:pt x="78" y="422"/>
                    </a:lnTo>
                    <a:lnTo>
                      <a:pt x="80" y="420"/>
                    </a:lnTo>
                    <a:lnTo>
                      <a:pt x="84" y="415"/>
                    </a:lnTo>
                    <a:lnTo>
                      <a:pt x="91" y="410"/>
                    </a:lnTo>
                    <a:lnTo>
                      <a:pt x="95" y="405"/>
                    </a:lnTo>
                    <a:lnTo>
                      <a:pt x="98" y="405"/>
                    </a:lnTo>
                    <a:lnTo>
                      <a:pt x="102" y="403"/>
                    </a:lnTo>
                    <a:lnTo>
                      <a:pt x="107" y="420"/>
                    </a:lnTo>
                    <a:lnTo>
                      <a:pt x="109" y="423"/>
                    </a:lnTo>
                    <a:lnTo>
                      <a:pt x="112" y="426"/>
                    </a:lnTo>
                    <a:lnTo>
                      <a:pt x="114" y="425"/>
                    </a:lnTo>
                    <a:lnTo>
                      <a:pt x="114" y="426"/>
                    </a:lnTo>
                    <a:lnTo>
                      <a:pt x="117" y="432"/>
                    </a:lnTo>
                    <a:lnTo>
                      <a:pt x="119" y="432"/>
                    </a:lnTo>
                    <a:lnTo>
                      <a:pt x="123" y="433"/>
                    </a:lnTo>
                    <a:lnTo>
                      <a:pt x="128" y="442"/>
                    </a:lnTo>
                    <a:lnTo>
                      <a:pt x="131" y="449"/>
                    </a:lnTo>
                    <a:lnTo>
                      <a:pt x="133" y="449"/>
                    </a:lnTo>
                    <a:lnTo>
                      <a:pt x="138" y="450"/>
                    </a:lnTo>
                    <a:lnTo>
                      <a:pt x="144" y="450"/>
                    </a:lnTo>
                    <a:lnTo>
                      <a:pt x="149" y="451"/>
                    </a:lnTo>
                    <a:lnTo>
                      <a:pt x="153" y="451"/>
                    </a:lnTo>
                    <a:lnTo>
                      <a:pt x="158" y="456"/>
                    </a:lnTo>
                    <a:lnTo>
                      <a:pt x="160" y="460"/>
                    </a:lnTo>
                    <a:lnTo>
                      <a:pt x="176" y="472"/>
                    </a:lnTo>
                    <a:lnTo>
                      <a:pt x="179" y="475"/>
                    </a:lnTo>
                    <a:lnTo>
                      <a:pt x="181" y="481"/>
                    </a:lnTo>
                    <a:lnTo>
                      <a:pt x="183" y="481"/>
                    </a:lnTo>
                    <a:lnTo>
                      <a:pt x="201" y="494"/>
                    </a:lnTo>
                    <a:lnTo>
                      <a:pt x="210" y="494"/>
                    </a:lnTo>
                    <a:lnTo>
                      <a:pt x="218" y="492"/>
                    </a:lnTo>
                    <a:lnTo>
                      <a:pt x="220" y="490"/>
                    </a:lnTo>
                    <a:lnTo>
                      <a:pt x="215" y="485"/>
                    </a:lnTo>
                    <a:lnTo>
                      <a:pt x="215" y="479"/>
                    </a:lnTo>
                    <a:lnTo>
                      <a:pt x="218" y="477"/>
                    </a:lnTo>
                    <a:lnTo>
                      <a:pt x="219" y="477"/>
                    </a:lnTo>
                    <a:lnTo>
                      <a:pt x="234" y="468"/>
                    </a:lnTo>
                    <a:lnTo>
                      <a:pt x="248" y="464"/>
                    </a:lnTo>
                    <a:lnTo>
                      <a:pt x="250" y="457"/>
                    </a:lnTo>
                    <a:lnTo>
                      <a:pt x="250" y="453"/>
                    </a:lnTo>
                    <a:lnTo>
                      <a:pt x="267" y="453"/>
                    </a:lnTo>
                    <a:lnTo>
                      <a:pt x="271" y="454"/>
                    </a:lnTo>
                    <a:lnTo>
                      <a:pt x="272" y="454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7" y="463"/>
                    </a:lnTo>
                    <a:lnTo>
                      <a:pt x="282" y="468"/>
                    </a:lnTo>
                    <a:lnTo>
                      <a:pt x="286" y="472"/>
                    </a:lnTo>
                    <a:lnTo>
                      <a:pt x="303" y="475"/>
                    </a:lnTo>
                    <a:lnTo>
                      <a:pt x="306" y="475"/>
                    </a:lnTo>
                    <a:lnTo>
                      <a:pt x="308" y="474"/>
                    </a:lnTo>
                    <a:lnTo>
                      <a:pt x="310" y="474"/>
                    </a:lnTo>
                    <a:lnTo>
                      <a:pt x="310" y="472"/>
                    </a:lnTo>
                    <a:lnTo>
                      <a:pt x="318" y="467"/>
                    </a:lnTo>
                    <a:lnTo>
                      <a:pt x="324" y="461"/>
                    </a:lnTo>
                    <a:lnTo>
                      <a:pt x="328" y="454"/>
                    </a:lnTo>
                    <a:lnTo>
                      <a:pt x="330" y="453"/>
                    </a:lnTo>
                    <a:lnTo>
                      <a:pt x="330" y="450"/>
                    </a:lnTo>
                    <a:lnTo>
                      <a:pt x="328" y="446"/>
                    </a:lnTo>
                    <a:lnTo>
                      <a:pt x="324" y="439"/>
                    </a:lnTo>
                    <a:lnTo>
                      <a:pt x="321" y="429"/>
                    </a:lnTo>
                    <a:lnTo>
                      <a:pt x="320" y="427"/>
                    </a:lnTo>
                    <a:lnTo>
                      <a:pt x="320" y="420"/>
                    </a:lnTo>
                    <a:lnTo>
                      <a:pt x="321" y="420"/>
                    </a:lnTo>
                    <a:lnTo>
                      <a:pt x="330" y="423"/>
                    </a:lnTo>
                    <a:lnTo>
                      <a:pt x="338" y="423"/>
                    </a:lnTo>
                    <a:lnTo>
                      <a:pt x="345" y="420"/>
                    </a:lnTo>
                    <a:lnTo>
                      <a:pt x="360" y="426"/>
                    </a:lnTo>
                    <a:lnTo>
                      <a:pt x="366" y="427"/>
                    </a:lnTo>
                    <a:lnTo>
                      <a:pt x="371" y="430"/>
                    </a:lnTo>
                    <a:lnTo>
                      <a:pt x="373" y="432"/>
                    </a:lnTo>
                    <a:lnTo>
                      <a:pt x="374" y="434"/>
                    </a:lnTo>
                    <a:lnTo>
                      <a:pt x="377" y="436"/>
                    </a:lnTo>
                    <a:lnTo>
                      <a:pt x="377" y="437"/>
                    </a:lnTo>
                    <a:lnTo>
                      <a:pt x="380" y="440"/>
                    </a:lnTo>
                    <a:lnTo>
                      <a:pt x="384" y="446"/>
                    </a:lnTo>
                    <a:lnTo>
                      <a:pt x="388" y="454"/>
                    </a:lnTo>
                    <a:lnTo>
                      <a:pt x="394" y="457"/>
                    </a:lnTo>
                    <a:lnTo>
                      <a:pt x="399" y="457"/>
                    </a:lnTo>
                    <a:lnTo>
                      <a:pt x="405" y="454"/>
                    </a:lnTo>
                    <a:lnTo>
                      <a:pt x="411" y="449"/>
                    </a:lnTo>
                    <a:lnTo>
                      <a:pt x="412" y="446"/>
                    </a:lnTo>
                    <a:lnTo>
                      <a:pt x="414" y="446"/>
                    </a:lnTo>
                    <a:lnTo>
                      <a:pt x="428" y="453"/>
                    </a:lnTo>
                    <a:lnTo>
                      <a:pt x="428" y="444"/>
                    </a:lnTo>
                    <a:lnTo>
                      <a:pt x="427" y="440"/>
                    </a:lnTo>
                    <a:lnTo>
                      <a:pt x="427" y="434"/>
                    </a:lnTo>
                    <a:lnTo>
                      <a:pt x="462" y="434"/>
                    </a:lnTo>
                    <a:lnTo>
                      <a:pt x="478" y="426"/>
                    </a:lnTo>
                    <a:lnTo>
                      <a:pt x="483" y="419"/>
                    </a:lnTo>
                    <a:lnTo>
                      <a:pt x="486" y="415"/>
                    </a:lnTo>
                    <a:lnTo>
                      <a:pt x="487" y="419"/>
                    </a:lnTo>
                    <a:lnTo>
                      <a:pt x="493" y="427"/>
                    </a:lnTo>
                    <a:lnTo>
                      <a:pt x="507" y="460"/>
                    </a:lnTo>
                    <a:lnTo>
                      <a:pt x="510" y="460"/>
                    </a:lnTo>
                    <a:lnTo>
                      <a:pt x="510" y="456"/>
                    </a:lnTo>
                    <a:lnTo>
                      <a:pt x="511" y="453"/>
                    </a:lnTo>
                    <a:lnTo>
                      <a:pt x="511" y="451"/>
                    </a:lnTo>
                    <a:lnTo>
                      <a:pt x="514" y="446"/>
                    </a:lnTo>
                    <a:lnTo>
                      <a:pt x="519" y="439"/>
                    </a:lnTo>
                    <a:lnTo>
                      <a:pt x="521" y="437"/>
                    </a:lnTo>
                    <a:lnTo>
                      <a:pt x="524" y="436"/>
                    </a:lnTo>
                    <a:lnTo>
                      <a:pt x="539" y="436"/>
                    </a:lnTo>
                    <a:lnTo>
                      <a:pt x="543" y="437"/>
                    </a:lnTo>
                    <a:lnTo>
                      <a:pt x="547" y="440"/>
                    </a:lnTo>
                    <a:lnTo>
                      <a:pt x="551" y="440"/>
                    </a:lnTo>
                    <a:lnTo>
                      <a:pt x="554" y="439"/>
                    </a:lnTo>
                    <a:lnTo>
                      <a:pt x="557" y="439"/>
                    </a:lnTo>
                    <a:lnTo>
                      <a:pt x="561" y="434"/>
                    </a:lnTo>
                    <a:lnTo>
                      <a:pt x="564" y="430"/>
                    </a:lnTo>
                    <a:lnTo>
                      <a:pt x="567" y="429"/>
                    </a:lnTo>
                    <a:lnTo>
                      <a:pt x="567" y="418"/>
                    </a:lnTo>
                    <a:lnTo>
                      <a:pt x="568" y="415"/>
                    </a:lnTo>
                    <a:lnTo>
                      <a:pt x="568" y="414"/>
                    </a:lnTo>
                    <a:lnTo>
                      <a:pt x="574" y="404"/>
                    </a:lnTo>
                    <a:lnTo>
                      <a:pt x="575" y="403"/>
                    </a:lnTo>
                    <a:lnTo>
                      <a:pt x="579" y="403"/>
                    </a:lnTo>
                    <a:lnTo>
                      <a:pt x="581" y="404"/>
                    </a:lnTo>
                    <a:lnTo>
                      <a:pt x="582" y="404"/>
                    </a:lnTo>
                    <a:lnTo>
                      <a:pt x="584" y="407"/>
                    </a:lnTo>
                    <a:lnTo>
                      <a:pt x="584" y="408"/>
                    </a:lnTo>
                    <a:lnTo>
                      <a:pt x="588" y="412"/>
                    </a:lnTo>
                    <a:lnTo>
                      <a:pt x="593" y="414"/>
                    </a:lnTo>
                    <a:lnTo>
                      <a:pt x="595" y="414"/>
                    </a:lnTo>
                    <a:lnTo>
                      <a:pt x="600" y="412"/>
                    </a:lnTo>
                    <a:lnTo>
                      <a:pt x="602" y="411"/>
                    </a:lnTo>
                    <a:lnTo>
                      <a:pt x="605" y="410"/>
                    </a:lnTo>
                    <a:lnTo>
                      <a:pt x="618" y="400"/>
                    </a:lnTo>
                    <a:lnTo>
                      <a:pt x="618" y="398"/>
                    </a:lnTo>
                    <a:lnTo>
                      <a:pt x="620" y="398"/>
                    </a:lnTo>
                    <a:lnTo>
                      <a:pt x="620" y="397"/>
                    </a:lnTo>
                    <a:lnTo>
                      <a:pt x="621" y="396"/>
                    </a:lnTo>
                    <a:lnTo>
                      <a:pt x="635" y="370"/>
                    </a:lnTo>
                    <a:lnTo>
                      <a:pt x="635" y="369"/>
                    </a:lnTo>
                    <a:lnTo>
                      <a:pt x="637" y="367"/>
                    </a:lnTo>
                    <a:lnTo>
                      <a:pt x="635" y="367"/>
                    </a:lnTo>
                    <a:lnTo>
                      <a:pt x="624" y="355"/>
                    </a:lnTo>
                    <a:lnTo>
                      <a:pt x="618" y="345"/>
                    </a:lnTo>
                    <a:lnTo>
                      <a:pt x="616" y="338"/>
                    </a:lnTo>
                    <a:lnTo>
                      <a:pt x="610" y="331"/>
                    </a:lnTo>
                    <a:lnTo>
                      <a:pt x="609" y="333"/>
                    </a:lnTo>
                    <a:lnTo>
                      <a:pt x="605" y="334"/>
                    </a:lnTo>
                    <a:lnTo>
                      <a:pt x="571" y="341"/>
                    </a:lnTo>
                    <a:lnTo>
                      <a:pt x="560" y="333"/>
                    </a:lnTo>
                    <a:lnTo>
                      <a:pt x="551" y="329"/>
                    </a:lnTo>
                    <a:lnTo>
                      <a:pt x="545" y="321"/>
                    </a:lnTo>
                    <a:lnTo>
                      <a:pt x="538" y="303"/>
                    </a:lnTo>
                    <a:lnTo>
                      <a:pt x="535" y="298"/>
                    </a:lnTo>
                    <a:lnTo>
                      <a:pt x="535" y="295"/>
                    </a:lnTo>
                    <a:lnTo>
                      <a:pt x="536" y="293"/>
                    </a:lnTo>
                    <a:lnTo>
                      <a:pt x="536" y="285"/>
                    </a:lnTo>
                    <a:lnTo>
                      <a:pt x="535" y="280"/>
                    </a:lnTo>
                    <a:lnTo>
                      <a:pt x="517" y="274"/>
                    </a:lnTo>
                    <a:lnTo>
                      <a:pt x="508" y="259"/>
                    </a:lnTo>
                    <a:lnTo>
                      <a:pt x="511" y="249"/>
                    </a:lnTo>
                    <a:lnTo>
                      <a:pt x="512" y="246"/>
                    </a:lnTo>
                    <a:lnTo>
                      <a:pt x="512" y="245"/>
                    </a:lnTo>
                    <a:lnTo>
                      <a:pt x="508" y="240"/>
                    </a:lnTo>
                    <a:lnTo>
                      <a:pt x="507" y="240"/>
                    </a:lnTo>
                    <a:lnTo>
                      <a:pt x="505" y="239"/>
                    </a:lnTo>
                    <a:lnTo>
                      <a:pt x="504" y="239"/>
                    </a:lnTo>
                    <a:lnTo>
                      <a:pt x="504" y="236"/>
                    </a:lnTo>
                    <a:lnTo>
                      <a:pt x="490" y="226"/>
                    </a:lnTo>
                    <a:lnTo>
                      <a:pt x="489" y="226"/>
                    </a:lnTo>
                    <a:lnTo>
                      <a:pt x="487" y="228"/>
                    </a:lnTo>
                    <a:lnTo>
                      <a:pt x="486" y="226"/>
                    </a:lnTo>
                    <a:lnTo>
                      <a:pt x="486" y="224"/>
                    </a:lnTo>
                    <a:lnTo>
                      <a:pt x="484" y="224"/>
                    </a:lnTo>
                    <a:lnTo>
                      <a:pt x="483" y="222"/>
                    </a:lnTo>
                    <a:lnTo>
                      <a:pt x="479" y="218"/>
                    </a:lnTo>
                    <a:lnTo>
                      <a:pt x="476" y="214"/>
                    </a:lnTo>
                    <a:lnTo>
                      <a:pt x="466" y="190"/>
                    </a:lnTo>
                    <a:lnTo>
                      <a:pt x="471" y="178"/>
                    </a:lnTo>
                    <a:lnTo>
                      <a:pt x="462" y="169"/>
                    </a:lnTo>
                    <a:lnTo>
                      <a:pt x="462" y="168"/>
                    </a:lnTo>
                    <a:lnTo>
                      <a:pt x="458" y="168"/>
                    </a:lnTo>
                    <a:lnTo>
                      <a:pt x="454" y="169"/>
                    </a:lnTo>
                    <a:lnTo>
                      <a:pt x="427" y="169"/>
                    </a:lnTo>
                    <a:lnTo>
                      <a:pt x="414" y="161"/>
                    </a:lnTo>
                    <a:lnTo>
                      <a:pt x="414" y="159"/>
                    </a:lnTo>
                    <a:lnTo>
                      <a:pt x="411" y="157"/>
                    </a:lnTo>
                    <a:lnTo>
                      <a:pt x="409" y="154"/>
                    </a:lnTo>
                    <a:lnTo>
                      <a:pt x="406" y="152"/>
                    </a:lnTo>
                    <a:lnTo>
                      <a:pt x="401" y="161"/>
                    </a:lnTo>
                    <a:lnTo>
                      <a:pt x="399" y="164"/>
                    </a:lnTo>
                    <a:lnTo>
                      <a:pt x="398" y="164"/>
                    </a:lnTo>
                    <a:lnTo>
                      <a:pt x="395" y="166"/>
                    </a:lnTo>
                    <a:lnTo>
                      <a:pt x="373" y="169"/>
                    </a:lnTo>
                    <a:lnTo>
                      <a:pt x="368" y="169"/>
                    </a:lnTo>
                    <a:lnTo>
                      <a:pt x="364" y="161"/>
                    </a:lnTo>
                    <a:lnTo>
                      <a:pt x="364" y="159"/>
                    </a:lnTo>
                    <a:lnTo>
                      <a:pt x="361" y="152"/>
                    </a:lnTo>
                    <a:lnTo>
                      <a:pt x="360" y="141"/>
                    </a:lnTo>
                    <a:lnTo>
                      <a:pt x="360" y="137"/>
                    </a:lnTo>
                    <a:lnTo>
                      <a:pt x="359" y="130"/>
                    </a:lnTo>
                    <a:lnTo>
                      <a:pt x="359" y="126"/>
                    </a:lnTo>
                    <a:lnTo>
                      <a:pt x="342" y="109"/>
                    </a:lnTo>
                    <a:lnTo>
                      <a:pt x="335" y="105"/>
                    </a:lnTo>
                    <a:lnTo>
                      <a:pt x="330" y="105"/>
                    </a:lnTo>
                    <a:lnTo>
                      <a:pt x="327" y="102"/>
                    </a:lnTo>
                    <a:lnTo>
                      <a:pt x="327" y="97"/>
                    </a:lnTo>
                    <a:lnTo>
                      <a:pt x="328" y="97"/>
                    </a:lnTo>
                    <a:lnTo>
                      <a:pt x="339" y="80"/>
                    </a:lnTo>
                    <a:lnTo>
                      <a:pt x="342" y="77"/>
                    </a:lnTo>
                    <a:lnTo>
                      <a:pt x="342" y="72"/>
                    </a:lnTo>
                    <a:lnTo>
                      <a:pt x="341" y="70"/>
                    </a:lnTo>
                    <a:lnTo>
                      <a:pt x="338" y="63"/>
                    </a:lnTo>
                    <a:lnTo>
                      <a:pt x="338" y="62"/>
                    </a:lnTo>
                    <a:lnTo>
                      <a:pt x="337" y="62"/>
                    </a:lnTo>
                    <a:lnTo>
                      <a:pt x="337" y="60"/>
                    </a:lnTo>
                    <a:lnTo>
                      <a:pt x="339" y="52"/>
                    </a:lnTo>
                    <a:lnTo>
                      <a:pt x="335" y="39"/>
                    </a:lnTo>
                    <a:lnTo>
                      <a:pt x="337" y="29"/>
                    </a:lnTo>
                    <a:lnTo>
                      <a:pt x="337" y="13"/>
                    </a:lnTo>
                    <a:lnTo>
                      <a:pt x="335" y="12"/>
                    </a:lnTo>
                    <a:lnTo>
                      <a:pt x="334" y="5"/>
                    </a:lnTo>
                    <a:lnTo>
                      <a:pt x="334" y="0"/>
                    </a:lnTo>
                    <a:lnTo>
                      <a:pt x="332" y="0"/>
                    </a:lnTo>
                    <a:lnTo>
                      <a:pt x="325" y="6"/>
                    </a:lnTo>
                    <a:lnTo>
                      <a:pt x="313" y="10"/>
                    </a:lnTo>
                    <a:lnTo>
                      <a:pt x="303" y="10"/>
                    </a:lnTo>
                    <a:lnTo>
                      <a:pt x="301" y="12"/>
                    </a:lnTo>
                    <a:lnTo>
                      <a:pt x="297" y="14"/>
                    </a:lnTo>
                    <a:lnTo>
                      <a:pt x="294" y="18"/>
                    </a:lnTo>
                    <a:lnTo>
                      <a:pt x="286" y="34"/>
                    </a:lnTo>
                    <a:lnTo>
                      <a:pt x="283" y="38"/>
                    </a:lnTo>
                    <a:lnTo>
                      <a:pt x="279" y="48"/>
                    </a:lnTo>
                    <a:lnTo>
                      <a:pt x="272" y="62"/>
                    </a:lnTo>
                    <a:lnTo>
                      <a:pt x="270" y="63"/>
                    </a:lnTo>
                    <a:lnTo>
                      <a:pt x="270" y="65"/>
                    </a:lnTo>
                    <a:lnTo>
                      <a:pt x="267" y="67"/>
                    </a:lnTo>
                    <a:lnTo>
                      <a:pt x="264" y="72"/>
                    </a:lnTo>
                    <a:lnTo>
                      <a:pt x="261" y="79"/>
                    </a:lnTo>
                    <a:lnTo>
                      <a:pt x="263" y="87"/>
                    </a:lnTo>
                    <a:lnTo>
                      <a:pt x="260" y="94"/>
                    </a:lnTo>
                    <a:lnTo>
                      <a:pt x="253" y="102"/>
                    </a:lnTo>
                    <a:lnTo>
                      <a:pt x="251" y="105"/>
                    </a:lnTo>
                    <a:lnTo>
                      <a:pt x="250" y="105"/>
                    </a:lnTo>
                    <a:lnTo>
                      <a:pt x="241" y="88"/>
                    </a:lnTo>
                    <a:lnTo>
                      <a:pt x="240" y="8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77" name="Freeform 305">
                <a:extLst>
                  <a:ext uri="{FF2B5EF4-FFF2-40B4-BE49-F238E27FC236}">
                    <a16:creationId xmlns:a16="http://schemas.microsoft.com/office/drawing/2014/main" id="{3272CE3C-43D3-7446-A5CC-D5A2293B96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9" y="208"/>
                <a:ext cx="105" cy="42"/>
              </a:xfrm>
              <a:custGeom>
                <a:avLst/>
                <a:gdLst>
                  <a:gd name="T0" fmla="*/ 19 w 420"/>
                  <a:gd name="T1" fmla="*/ 53 h 168"/>
                  <a:gd name="T2" fmla="*/ 0 w 420"/>
                  <a:gd name="T3" fmla="*/ 70 h 168"/>
                  <a:gd name="T4" fmla="*/ 22 w 420"/>
                  <a:gd name="T5" fmla="*/ 66 h 168"/>
                  <a:gd name="T6" fmla="*/ 36 w 420"/>
                  <a:gd name="T7" fmla="*/ 59 h 168"/>
                  <a:gd name="T8" fmla="*/ 50 w 420"/>
                  <a:gd name="T9" fmla="*/ 89 h 168"/>
                  <a:gd name="T10" fmla="*/ 71 w 420"/>
                  <a:gd name="T11" fmla="*/ 92 h 168"/>
                  <a:gd name="T12" fmla="*/ 71 w 420"/>
                  <a:gd name="T13" fmla="*/ 82 h 168"/>
                  <a:gd name="T14" fmla="*/ 74 w 420"/>
                  <a:gd name="T15" fmla="*/ 78 h 168"/>
                  <a:gd name="T16" fmla="*/ 85 w 420"/>
                  <a:gd name="T17" fmla="*/ 82 h 168"/>
                  <a:gd name="T18" fmla="*/ 95 w 420"/>
                  <a:gd name="T19" fmla="*/ 70 h 168"/>
                  <a:gd name="T20" fmla="*/ 101 w 420"/>
                  <a:gd name="T21" fmla="*/ 71 h 168"/>
                  <a:gd name="T22" fmla="*/ 116 w 420"/>
                  <a:gd name="T23" fmla="*/ 79 h 168"/>
                  <a:gd name="T24" fmla="*/ 129 w 420"/>
                  <a:gd name="T25" fmla="*/ 74 h 168"/>
                  <a:gd name="T26" fmla="*/ 141 w 420"/>
                  <a:gd name="T27" fmla="*/ 96 h 168"/>
                  <a:gd name="T28" fmla="*/ 153 w 420"/>
                  <a:gd name="T29" fmla="*/ 142 h 168"/>
                  <a:gd name="T30" fmla="*/ 162 w 420"/>
                  <a:gd name="T31" fmla="*/ 163 h 168"/>
                  <a:gd name="T32" fmla="*/ 190 w 420"/>
                  <a:gd name="T33" fmla="*/ 142 h 168"/>
                  <a:gd name="T34" fmla="*/ 223 w 420"/>
                  <a:gd name="T35" fmla="*/ 140 h 168"/>
                  <a:gd name="T36" fmla="*/ 244 w 420"/>
                  <a:gd name="T37" fmla="*/ 144 h 168"/>
                  <a:gd name="T38" fmla="*/ 254 w 420"/>
                  <a:gd name="T39" fmla="*/ 135 h 168"/>
                  <a:gd name="T40" fmla="*/ 249 w 420"/>
                  <a:gd name="T41" fmla="*/ 119 h 168"/>
                  <a:gd name="T42" fmla="*/ 256 w 420"/>
                  <a:gd name="T43" fmla="*/ 112 h 168"/>
                  <a:gd name="T44" fmla="*/ 286 w 420"/>
                  <a:gd name="T45" fmla="*/ 124 h 168"/>
                  <a:gd name="T46" fmla="*/ 307 w 420"/>
                  <a:gd name="T47" fmla="*/ 165 h 168"/>
                  <a:gd name="T48" fmla="*/ 310 w 420"/>
                  <a:gd name="T49" fmla="*/ 151 h 168"/>
                  <a:gd name="T50" fmla="*/ 320 w 420"/>
                  <a:gd name="T51" fmla="*/ 152 h 168"/>
                  <a:gd name="T52" fmla="*/ 342 w 420"/>
                  <a:gd name="T53" fmla="*/ 144 h 168"/>
                  <a:gd name="T54" fmla="*/ 362 w 420"/>
                  <a:gd name="T55" fmla="*/ 116 h 168"/>
                  <a:gd name="T56" fmla="*/ 376 w 420"/>
                  <a:gd name="T57" fmla="*/ 102 h 168"/>
                  <a:gd name="T58" fmla="*/ 393 w 420"/>
                  <a:gd name="T59" fmla="*/ 88 h 168"/>
                  <a:gd name="T60" fmla="*/ 410 w 420"/>
                  <a:gd name="T61" fmla="*/ 87 h 168"/>
                  <a:gd name="T62" fmla="*/ 420 w 420"/>
                  <a:gd name="T63" fmla="*/ 82 h 168"/>
                  <a:gd name="T64" fmla="*/ 395 w 420"/>
                  <a:gd name="T65" fmla="*/ 48 h 168"/>
                  <a:gd name="T66" fmla="*/ 387 w 420"/>
                  <a:gd name="T67" fmla="*/ 36 h 168"/>
                  <a:gd name="T68" fmla="*/ 376 w 420"/>
                  <a:gd name="T69" fmla="*/ 29 h 168"/>
                  <a:gd name="T70" fmla="*/ 360 w 420"/>
                  <a:gd name="T71" fmla="*/ 24 h 168"/>
                  <a:gd name="T72" fmla="*/ 349 w 420"/>
                  <a:gd name="T73" fmla="*/ 15 h 168"/>
                  <a:gd name="T74" fmla="*/ 336 w 420"/>
                  <a:gd name="T75" fmla="*/ 25 h 168"/>
                  <a:gd name="T76" fmla="*/ 309 w 420"/>
                  <a:gd name="T77" fmla="*/ 21 h 168"/>
                  <a:gd name="T78" fmla="*/ 296 w 420"/>
                  <a:gd name="T79" fmla="*/ 36 h 168"/>
                  <a:gd name="T80" fmla="*/ 292 w 420"/>
                  <a:gd name="T81" fmla="*/ 45 h 168"/>
                  <a:gd name="T82" fmla="*/ 268 w 420"/>
                  <a:gd name="T83" fmla="*/ 4 h 168"/>
                  <a:gd name="T84" fmla="*/ 212 w 420"/>
                  <a:gd name="T85" fmla="*/ 25 h 168"/>
                  <a:gd name="T86" fmla="*/ 197 w 420"/>
                  <a:gd name="T87" fmla="*/ 31 h 168"/>
                  <a:gd name="T88" fmla="*/ 179 w 420"/>
                  <a:gd name="T89" fmla="*/ 42 h 168"/>
                  <a:gd name="T90" fmla="*/ 162 w 420"/>
                  <a:gd name="T91" fmla="*/ 22 h 168"/>
                  <a:gd name="T92" fmla="*/ 156 w 420"/>
                  <a:gd name="T93" fmla="*/ 15 h 168"/>
                  <a:gd name="T94" fmla="*/ 123 w 420"/>
                  <a:gd name="T95" fmla="*/ 8 h 168"/>
                  <a:gd name="T96" fmla="*/ 105 w 420"/>
                  <a:gd name="T97" fmla="*/ 12 h 168"/>
                  <a:gd name="T98" fmla="*/ 115 w 420"/>
                  <a:gd name="T99" fmla="*/ 35 h 168"/>
                  <a:gd name="T100" fmla="*/ 103 w 420"/>
                  <a:gd name="T101" fmla="*/ 52 h 168"/>
                  <a:gd name="T102" fmla="*/ 91 w 420"/>
                  <a:gd name="T103" fmla="*/ 60 h 168"/>
                  <a:gd name="T104" fmla="*/ 62 w 420"/>
                  <a:gd name="T105" fmla="*/ 48 h 168"/>
                  <a:gd name="T106" fmla="*/ 56 w 420"/>
                  <a:gd name="T107" fmla="*/ 39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420" h="168">
                    <a:moveTo>
                      <a:pt x="35" y="38"/>
                    </a:moveTo>
                    <a:lnTo>
                      <a:pt x="35" y="42"/>
                    </a:lnTo>
                    <a:lnTo>
                      <a:pt x="33" y="49"/>
                    </a:lnTo>
                    <a:lnTo>
                      <a:pt x="19" y="53"/>
                    </a:lnTo>
                    <a:lnTo>
                      <a:pt x="4" y="62"/>
                    </a:lnTo>
                    <a:lnTo>
                      <a:pt x="3" y="62"/>
                    </a:lnTo>
                    <a:lnTo>
                      <a:pt x="0" y="64"/>
                    </a:lnTo>
                    <a:lnTo>
                      <a:pt x="0" y="70"/>
                    </a:lnTo>
                    <a:lnTo>
                      <a:pt x="5" y="75"/>
                    </a:lnTo>
                    <a:lnTo>
                      <a:pt x="18" y="71"/>
                    </a:lnTo>
                    <a:lnTo>
                      <a:pt x="21" y="70"/>
                    </a:lnTo>
                    <a:lnTo>
                      <a:pt x="22" y="66"/>
                    </a:lnTo>
                    <a:lnTo>
                      <a:pt x="22" y="63"/>
                    </a:lnTo>
                    <a:lnTo>
                      <a:pt x="26" y="60"/>
                    </a:lnTo>
                    <a:lnTo>
                      <a:pt x="29" y="59"/>
                    </a:lnTo>
                    <a:lnTo>
                      <a:pt x="36" y="59"/>
                    </a:lnTo>
                    <a:lnTo>
                      <a:pt x="38" y="62"/>
                    </a:lnTo>
                    <a:lnTo>
                      <a:pt x="39" y="67"/>
                    </a:lnTo>
                    <a:lnTo>
                      <a:pt x="39" y="82"/>
                    </a:lnTo>
                    <a:lnTo>
                      <a:pt x="50" y="89"/>
                    </a:lnTo>
                    <a:lnTo>
                      <a:pt x="57" y="89"/>
                    </a:lnTo>
                    <a:lnTo>
                      <a:pt x="60" y="91"/>
                    </a:lnTo>
                    <a:lnTo>
                      <a:pt x="60" y="89"/>
                    </a:lnTo>
                    <a:lnTo>
                      <a:pt x="71" y="92"/>
                    </a:lnTo>
                    <a:lnTo>
                      <a:pt x="75" y="89"/>
                    </a:lnTo>
                    <a:lnTo>
                      <a:pt x="75" y="88"/>
                    </a:lnTo>
                    <a:lnTo>
                      <a:pt x="72" y="85"/>
                    </a:lnTo>
                    <a:lnTo>
                      <a:pt x="71" y="82"/>
                    </a:lnTo>
                    <a:lnTo>
                      <a:pt x="70" y="82"/>
                    </a:lnTo>
                    <a:lnTo>
                      <a:pt x="70" y="81"/>
                    </a:lnTo>
                    <a:lnTo>
                      <a:pt x="72" y="78"/>
                    </a:lnTo>
                    <a:lnTo>
                      <a:pt x="74" y="78"/>
                    </a:lnTo>
                    <a:lnTo>
                      <a:pt x="75" y="77"/>
                    </a:lnTo>
                    <a:lnTo>
                      <a:pt x="84" y="79"/>
                    </a:lnTo>
                    <a:lnTo>
                      <a:pt x="85" y="81"/>
                    </a:lnTo>
                    <a:lnTo>
                      <a:pt x="85" y="82"/>
                    </a:lnTo>
                    <a:lnTo>
                      <a:pt x="89" y="78"/>
                    </a:lnTo>
                    <a:lnTo>
                      <a:pt x="92" y="74"/>
                    </a:lnTo>
                    <a:lnTo>
                      <a:pt x="95" y="71"/>
                    </a:lnTo>
                    <a:lnTo>
                      <a:pt x="95" y="70"/>
                    </a:lnTo>
                    <a:lnTo>
                      <a:pt x="96" y="67"/>
                    </a:lnTo>
                    <a:lnTo>
                      <a:pt x="98" y="70"/>
                    </a:lnTo>
                    <a:lnTo>
                      <a:pt x="101" y="70"/>
                    </a:lnTo>
                    <a:lnTo>
                      <a:pt x="101" y="71"/>
                    </a:lnTo>
                    <a:lnTo>
                      <a:pt x="103" y="79"/>
                    </a:lnTo>
                    <a:lnTo>
                      <a:pt x="105" y="81"/>
                    </a:lnTo>
                    <a:lnTo>
                      <a:pt x="116" y="81"/>
                    </a:lnTo>
                    <a:lnTo>
                      <a:pt x="116" y="79"/>
                    </a:lnTo>
                    <a:lnTo>
                      <a:pt x="119" y="77"/>
                    </a:lnTo>
                    <a:lnTo>
                      <a:pt x="119" y="75"/>
                    </a:lnTo>
                    <a:lnTo>
                      <a:pt x="124" y="74"/>
                    </a:lnTo>
                    <a:lnTo>
                      <a:pt x="129" y="74"/>
                    </a:lnTo>
                    <a:lnTo>
                      <a:pt x="129" y="81"/>
                    </a:lnTo>
                    <a:lnTo>
                      <a:pt x="130" y="87"/>
                    </a:lnTo>
                    <a:lnTo>
                      <a:pt x="134" y="91"/>
                    </a:lnTo>
                    <a:lnTo>
                      <a:pt x="141" y="96"/>
                    </a:lnTo>
                    <a:lnTo>
                      <a:pt x="146" y="105"/>
                    </a:lnTo>
                    <a:lnTo>
                      <a:pt x="148" y="106"/>
                    </a:lnTo>
                    <a:lnTo>
                      <a:pt x="152" y="116"/>
                    </a:lnTo>
                    <a:lnTo>
                      <a:pt x="153" y="142"/>
                    </a:lnTo>
                    <a:lnTo>
                      <a:pt x="159" y="148"/>
                    </a:lnTo>
                    <a:lnTo>
                      <a:pt x="161" y="156"/>
                    </a:lnTo>
                    <a:lnTo>
                      <a:pt x="161" y="162"/>
                    </a:lnTo>
                    <a:lnTo>
                      <a:pt x="162" y="163"/>
                    </a:lnTo>
                    <a:lnTo>
                      <a:pt x="173" y="155"/>
                    </a:lnTo>
                    <a:lnTo>
                      <a:pt x="175" y="155"/>
                    </a:lnTo>
                    <a:lnTo>
                      <a:pt x="180" y="148"/>
                    </a:lnTo>
                    <a:lnTo>
                      <a:pt x="190" y="142"/>
                    </a:lnTo>
                    <a:lnTo>
                      <a:pt x="218" y="131"/>
                    </a:lnTo>
                    <a:lnTo>
                      <a:pt x="218" y="133"/>
                    </a:lnTo>
                    <a:lnTo>
                      <a:pt x="219" y="133"/>
                    </a:lnTo>
                    <a:lnTo>
                      <a:pt x="223" y="140"/>
                    </a:lnTo>
                    <a:lnTo>
                      <a:pt x="225" y="141"/>
                    </a:lnTo>
                    <a:lnTo>
                      <a:pt x="226" y="140"/>
                    </a:lnTo>
                    <a:lnTo>
                      <a:pt x="240" y="141"/>
                    </a:lnTo>
                    <a:lnTo>
                      <a:pt x="244" y="144"/>
                    </a:lnTo>
                    <a:lnTo>
                      <a:pt x="249" y="140"/>
                    </a:lnTo>
                    <a:lnTo>
                      <a:pt x="251" y="138"/>
                    </a:lnTo>
                    <a:lnTo>
                      <a:pt x="253" y="135"/>
                    </a:lnTo>
                    <a:lnTo>
                      <a:pt x="254" y="135"/>
                    </a:lnTo>
                    <a:lnTo>
                      <a:pt x="251" y="131"/>
                    </a:lnTo>
                    <a:lnTo>
                      <a:pt x="247" y="124"/>
                    </a:lnTo>
                    <a:lnTo>
                      <a:pt x="247" y="123"/>
                    </a:lnTo>
                    <a:lnTo>
                      <a:pt x="249" y="119"/>
                    </a:lnTo>
                    <a:lnTo>
                      <a:pt x="249" y="117"/>
                    </a:lnTo>
                    <a:lnTo>
                      <a:pt x="251" y="117"/>
                    </a:lnTo>
                    <a:lnTo>
                      <a:pt x="251" y="116"/>
                    </a:lnTo>
                    <a:lnTo>
                      <a:pt x="256" y="112"/>
                    </a:lnTo>
                    <a:lnTo>
                      <a:pt x="271" y="120"/>
                    </a:lnTo>
                    <a:lnTo>
                      <a:pt x="279" y="129"/>
                    </a:lnTo>
                    <a:lnTo>
                      <a:pt x="285" y="124"/>
                    </a:lnTo>
                    <a:lnTo>
                      <a:pt x="286" y="124"/>
                    </a:lnTo>
                    <a:lnTo>
                      <a:pt x="293" y="145"/>
                    </a:lnTo>
                    <a:lnTo>
                      <a:pt x="297" y="152"/>
                    </a:lnTo>
                    <a:lnTo>
                      <a:pt x="304" y="168"/>
                    </a:lnTo>
                    <a:lnTo>
                      <a:pt x="307" y="165"/>
                    </a:lnTo>
                    <a:lnTo>
                      <a:pt x="309" y="162"/>
                    </a:lnTo>
                    <a:lnTo>
                      <a:pt x="309" y="158"/>
                    </a:lnTo>
                    <a:lnTo>
                      <a:pt x="307" y="156"/>
                    </a:lnTo>
                    <a:lnTo>
                      <a:pt x="310" y="151"/>
                    </a:lnTo>
                    <a:lnTo>
                      <a:pt x="314" y="147"/>
                    </a:lnTo>
                    <a:lnTo>
                      <a:pt x="317" y="148"/>
                    </a:lnTo>
                    <a:lnTo>
                      <a:pt x="318" y="149"/>
                    </a:lnTo>
                    <a:lnTo>
                      <a:pt x="320" y="152"/>
                    </a:lnTo>
                    <a:lnTo>
                      <a:pt x="330" y="162"/>
                    </a:lnTo>
                    <a:lnTo>
                      <a:pt x="332" y="162"/>
                    </a:lnTo>
                    <a:lnTo>
                      <a:pt x="342" y="145"/>
                    </a:lnTo>
                    <a:lnTo>
                      <a:pt x="342" y="144"/>
                    </a:lnTo>
                    <a:lnTo>
                      <a:pt x="346" y="131"/>
                    </a:lnTo>
                    <a:lnTo>
                      <a:pt x="356" y="120"/>
                    </a:lnTo>
                    <a:lnTo>
                      <a:pt x="357" y="119"/>
                    </a:lnTo>
                    <a:lnTo>
                      <a:pt x="362" y="116"/>
                    </a:lnTo>
                    <a:lnTo>
                      <a:pt x="369" y="108"/>
                    </a:lnTo>
                    <a:lnTo>
                      <a:pt x="371" y="106"/>
                    </a:lnTo>
                    <a:lnTo>
                      <a:pt x="373" y="103"/>
                    </a:lnTo>
                    <a:lnTo>
                      <a:pt x="376" y="102"/>
                    </a:lnTo>
                    <a:lnTo>
                      <a:pt x="384" y="92"/>
                    </a:lnTo>
                    <a:lnTo>
                      <a:pt x="388" y="85"/>
                    </a:lnTo>
                    <a:lnTo>
                      <a:pt x="390" y="85"/>
                    </a:lnTo>
                    <a:lnTo>
                      <a:pt x="393" y="88"/>
                    </a:lnTo>
                    <a:lnTo>
                      <a:pt x="397" y="89"/>
                    </a:lnTo>
                    <a:lnTo>
                      <a:pt x="405" y="91"/>
                    </a:lnTo>
                    <a:lnTo>
                      <a:pt x="406" y="89"/>
                    </a:lnTo>
                    <a:lnTo>
                      <a:pt x="410" y="87"/>
                    </a:lnTo>
                    <a:lnTo>
                      <a:pt x="410" y="88"/>
                    </a:lnTo>
                    <a:lnTo>
                      <a:pt x="412" y="88"/>
                    </a:lnTo>
                    <a:lnTo>
                      <a:pt x="415" y="87"/>
                    </a:lnTo>
                    <a:lnTo>
                      <a:pt x="420" y="82"/>
                    </a:lnTo>
                    <a:lnTo>
                      <a:pt x="419" y="81"/>
                    </a:lnTo>
                    <a:lnTo>
                      <a:pt x="403" y="56"/>
                    </a:lnTo>
                    <a:lnTo>
                      <a:pt x="395" y="49"/>
                    </a:lnTo>
                    <a:lnTo>
                      <a:pt x="395" y="48"/>
                    </a:lnTo>
                    <a:lnTo>
                      <a:pt x="393" y="45"/>
                    </a:lnTo>
                    <a:lnTo>
                      <a:pt x="393" y="43"/>
                    </a:lnTo>
                    <a:lnTo>
                      <a:pt x="391" y="42"/>
                    </a:lnTo>
                    <a:lnTo>
                      <a:pt x="387" y="36"/>
                    </a:lnTo>
                    <a:lnTo>
                      <a:pt x="384" y="34"/>
                    </a:lnTo>
                    <a:lnTo>
                      <a:pt x="381" y="32"/>
                    </a:lnTo>
                    <a:lnTo>
                      <a:pt x="378" y="29"/>
                    </a:lnTo>
                    <a:lnTo>
                      <a:pt x="376" y="29"/>
                    </a:lnTo>
                    <a:lnTo>
                      <a:pt x="369" y="27"/>
                    </a:lnTo>
                    <a:lnTo>
                      <a:pt x="366" y="27"/>
                    </a:lnTo>
                    <a:lnTo>
                      <a:pt x="364" y="28"/>
                    </a:lnTo>
                    <a:lnTo>
                      <a:pt x="360" y="24"/>
                    </a:lnTo>
                    <a:lnTo>
                      <a:pt x="359" y="21"/>
                    </a:lnTo>
                    <a:lnTo>
                      <a:pt x="355" y="15"/>
                    </a:lnTo>
                    <a:lnTo>
                      <a:pt x="352" y="14"/>
                    </a:lnTo>
                    <a:lnTo>
                      <a:pt x="349" y="15"/>
                    </a:lnTo>
                    <a:lnTo>
                      <a:pt x="346" y="19"/>
                    </a:lnTo>
                    <a:lnTo>
                      <a:pt x="342" y="24"/>
                    </a:lnTo>
                    <a:lnTo>
                      <a:pt x="339" y="24"/>
                    </a:lnTo>
                    <a:lnTo>
                      <a:pt x="336" y="25"/>
                    </a:lnTo>
                    <a:lnTo>
                      <a:pt x="332" y="25"/>
                    </a:lnTo>
                    <a:lnTo>
                      <a:pt x="328" y="22"/>
                    </a:lnTo>
                    <a:lnTo>
                      <a:pt x="324" y="21"/>
                    </a:lnTo>
                    <a:lnTo>
                      <a:pt x="309" y="21"/>
                    </a:lnTo>
                    <a:lnTo>
                      <a:pt x="306" y="22"/>
                    </a:lnTo>
                    <a:lnTo>
                      <a:pt x="304" y="24"/>
                    </a:lnTo>
                    <a:lnTo>
                      <a:pt x="299" y="31"/>
                    </a:lnTo>
                    <a:lnTo>
                      <a:pt x="296" y="36"/>
                    </a:lnTo>
                    <a:lnTo>
                      <a:pt x="296" y="38"/>
                    </a:lnTo>
                    <a:lnTo>
                      <a:pt x="295" y="41"/>
                    </a:lnTo>
                    <a:lnTo>
                      <a:pt x="295" y="45"/>
                    </a:lnTo>
                    <a:lnTo>
                      <a:pt x="292" y="45"/>
                    </a:lnTo>
                    <a:lnTo>
                      <a:pt x="278" y="12"/>
                    </a:lnTo>
                    <a:lnTo>
                      <a:pt x="272" y="4"/>
                    </a:lnTo>
                    <a:lnTo>
                      <a:pt x="271" y="0"/>
                    </a:lnTo>
                    <a:lnTo>
                      <a:pt x="268" y="4"/>
                    </a:lnTo>
                    <a:lnTo>
                      <a:pt x="263" y="11"/>
                    </a:lnTo>
                    <a:lnTo>
                      <a:pt x="247" y="19"/>
                    </a:lnTo>
                    <a:lnTo>
                      <a:pt x="212" y="19"/>
                    </a:lnTo>
                    <a:lnTo>
                      <a:pt x="212" y="25"/>
                    </a:lnTo>
                    <a:lnTo>
                      <a:pt x="213" y="29"/>
                    </a:lnTo>
                    <a:lnTo>
                      <a:pt x="213" y="38"/>
                    </a:lnTo>
                    <a:lnTo>
                      <a:pt x="199" y="31"/>
                    </a:lnTo>
                    <a:lnTo>
                      <a:pt x="197" y="31"/>
                    </a:lnTo>
                    <a:lnTo>
                      <a:pt x="196" y="34"/>
                    </a:lnTo>
                    <a:lnTo>
                      <a:pt x="190" y="39"/>
                    </a:lnTo>
                    <a:lnTo>
                      <a:pt x="184" y="42"/>
                    </a:lnTo>
                    <a:lnTo>
                      <a:pt x="179" y="42"/>
                    </a:lnTo>
                    <a:lnTo>
                      <a:pt x="173" y="39"/>
                    </a:lnTo>
                    <a:lnTo>
                      <a:pt x="169" y="31"/>
                    </a:lnTo>
                    <a:lnTo>
                      <a:pt x="165" y="25"/>
                    </a:lnTo>
                    <a:lnTo>
                      <a:pt x="162" y="22"/>
                    </a:lnTo>
                    <a:lnTo>
                      <a:pt x="162" y="21"/>
                    </a:lnTo>
                    <a:lnTo>
                      <a:pt x="159" y="19"/>
                    </a:lnTo>
                    <a:lnTo>
                      <a:pt x="158" y="17"/>
                    </a:lnTo>
                    <a:lnTo>
                      <a:pt x="156" y="15"/>
                    </a:lnTo>
                    <a:lnTo>
                      <a:pt x="151" y="12"/>
                    </a:lnTo>
                    <a:lnTo>
                      <a:pt x="145" y="11"/>
                    </a:lnTo>
                    <a:lnTo>
                      <a:pt x="130" y="5"/>
                    </a:lnTo>
                    <a:lnTo>
                      <a:pt x="123" y="8"/>
                    </a:lnTo>
                    <a:lnTo>
                      <a:pt x="115" y="8"/>
                    </a:lnTo>
                    <a:lnTo>
                      <a:pt x="106" y="5"/>
                    </a:lnTo>
                    <a:lnTo>
                      <a:pt x="105" y="5"/>
                    </a:lnTo>
                    <a:lnTo>
                      <a:pt x="105" y="12"/>
                    </a:lnTo>
                    <a:lnTo>
                      <a:pt x="106" y="14"/>
                    </a:lnTo>
                    <a:lnTo>
                      <a:pt x="109" y="24"/>
                    </a:lnTo>
                    <a:lnTo>
                      <a:pt x="113" y="31"/>
                    </a:lnTo>
                    <a:lnTo>
                      <a:pt x="115" y="35"/>
                    </a:lnTo>
                    <a:lnTo>
                      <a:pt x="115" y="38"/>
                    </a:lnTo>
                    <a:lnTo>
                      <a:pt x="113" y="39"/>
                    </a:lnTo>
                    <a:lnTo>
                      <a:pt x="109" y="46"/>
                    </a:lnTo>
                    <a:lnTo>
                      <a:pt x="103" y="52"/>
                    </a:lnTo>
                    <a:lnTo>
                      <a:pt x="95" y="57"/>
                    </a:lnTo>
                    <a:lnTo>
                      <a:pt x="95" y="59"/>
                    </a:lnTo>
                    <a:lnTo>
                      <a:pt x="93" y="59"/>
                    </a:lnTo>
                    <a:lnTo>
                      <a:pt x="91" y="60"/>
                    </a:lnTo>
                    <a:lnTo>
                      <a:pt x="88" y="60"/>
                    </a:lnTo>
                    <a:lnTo>
                      <a:pt x="71" y="57"/>
                    </a:lnTo>
                    <a:lnTo>
                      <a:pt x="67" y="53"/>
                    </a:lnTo>
                    <a:lnTo>
                      <a:pt x="62" y="48"/>
                    </a:lnTo>
                    <a:lnTo>
                      <a:pt x="59" y="42"/>
                    </a:lnTo>
                    <a:lnTo>
                      <a:pt x="59" y="41"/>
                    </a:lnTo>
                    <a:lnTo>
                      <a:pt x="57" y="39"/>
                    </a:lnTo>
                    <a:lnTo>
                      <a:pt x="56" y="39"/>
                    </a:lnTo>
                    <a:lnTo>
                      <a:pt x="52" y="38"/>
                    </a:lnTo>
                    <a:lnTo>
                      <a:pt x="35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78" name="Freeform 306">
                <a:extLst>
                  <a:ext uri="{FF2B5EF4-FFF2-40B4-BE49-F238E27FC236}">
                    <a16:creationId xmlns:a16="http://schemas.microsoft.com/office/drawing/2014/main" id="{49804A23-5FF2-3D96-F0AB-34325F4FD7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7" y="132"/>
                <a:ext cx="134" cy="151"/>
              </a:xfrm>
              <a:custGeom>
                <a:avLst/>
                <a:gdLst>
                  <a:gd name="T0" fmla="*/ 473 w 537"/>
                  <a:gd name="T1" fmla="*/ 323 h 605"/>
                  <a:gd name="T2" fmla="*/ 451 w 537"/>
                  <a:gd name="T3" fmla="*/ 296 h 605"/>
                  <a:gd name="T4" fmla="*/ 427 w 537"/>
                  <a:gd name="T5" fmla="*/ 313 h 605"/>
                  <a:gd name="T6" fmla="*/ 436 w 537"/>
                  <a:gd name="T7" fmla="*/ 260 h 605"/>
                  <a:gd name="T8" fmla="*/ 389 w 537"/>
                  <a:gd name="T9" fmla="*/ 210 h 605"/>
                  <a:gd name="T10" fmla="*/ 408 w 537"/>
                  <a:gd name="T11" fmla="*/ 176 h 605"/>
                  <a:gd name="T12" fmla="*/ 468 w 537"/>
                  <a:gd name="T13" fmla="*/ 141 h 605"/>
                  <a:gd name="T14" fmla="*/ 429 w 537"/>
                  <a:gd name="T15" fmla="*/ 110 h 605"/>
                  <a:gd name="T16" fmla="*/ 357 w 537"/>
                  <a:gd name="T17" fmla="*/ 112 h 605"/>
                  <a:gd name="T18" fmla="*/ 319 w 537"/>
                  <a:gd name="T19" fmla="*/ 105 h 605"/>
                  <a:gd name="T20" fmla="*/ 259 w 537"/>
                  <a:gd name="T21" fmla="*/ 67 h 605"/>
                  <a:gd name="T22" fmla="*/ 243 w 537"/>
                  <a:gd name="T23" fmla="*/ 46 h 605"/>
                  <a:gd name="T24" fmla="*/ 199 w 537"/>
                  <a:gd name="T25" fmla="*/ 11 h 605"/>
                  <a:gd name="T26" fmla="*/ 154 w 537"/>
                  <a:gd name="T27" fmla="*/ 10 h 605"/>
                  <a:gd name="T28" fmla="*/ 151 w 537"/>
                  <a:gd name="T29" fmla="*/ 42 h 605"/>
                  <a:gd name="T30" fmla="*/ 101 w 537"/>
                  <a:gd name="T31" fmla="*/ 27 h 605"/>
                  <a:gd name="T32" fmla="*/ 71 w 537"/>
                  <a:gd name="T33" fmla="*/ 23 h 605"/>
                  <a:gd name="T34" fmla="*/ 40 w 537"/>
                  <a:gd name="T35" fmla="*/ 32 h 605"/>
                  <a:gd name="T36" fmla="*/ 12 w 537"/>
                  <a:gd name="T37" fmla="*/ 60 h 605"/>
                  <a:gd name="T38" fmla="*/ 21 w 537"/>
                  <a:gd name="T39" fmla="*/ 81 h 605"/>
                  <a:gd name="T40" fmla="*/ 47 w 537"/>
                  <a:gd name="T41" fmla="*/ 130 h 605"/>
                  <a:gd name="T42" fmla="*/ 61 w 537"/>
                  <a:gd name="T43" fmla="*/ 152 h 605"/>
                  <a:gd name="T44" fmla="*/ 75 w 537"/>
                  <a:gd name="T45" fmla="*/ 160 h 605"/>
                  <a:gd name="T46" fmla="*/ 102 w 537"/>
                  <a:gd name="T47" fmla="*/ 157 h 605"/>
                  <a:gd name="T48" fmla="*/ 144 w 537"/>
                  <a:gd name="T49" fmla="*/ 168 h 605"/>
                  <a:gd name="T50" fmla="*/ 190 w 537"/>
                  <a:gd name="T51" fmla="*/ 136 h 605"/>
                  <a:gd name="T52" fmla="*/ 211 w 537"/>
                  <a:gd name="T53" fmla="*/ 169 h 605"/>
                  <a:gd name="T54" fmla="*/ 236 w 537"/>
                  <a:gd name="T55" fmla="*/ 204 h 605"/>
                  <a:gd name="T56" fmla="*/ 221 w 537"/>
                  <a:gd name="T57" fmla="*/ 220 h 605"/>
                  <a:gd name="T58" fmla="*/ 228 w 537"/>
                  <a:gd name="T59" fmla="*/ 253 h 605"/>
                  <a:gd name="T60" fmla="*/ 230 w 537"/>
                  <a:gd name="T61" fmla="*/ 281 h 605"/>
                  <a:gd name="T62" fmla="*/ 264 w 537"/>
                  <a:gd name="T63" fmla="*/ 305 h 605"/>
                  <a:gd name="T64" fmla="*/ 248 w 537"/>
                  <a:gd name="T65" fmla="*/ 330 h 605"/>
                  <a:gd name="T66" fmla="*/ 216 w 537"/>
                  <a:gd name="T67" fmla="*/ 397 h 605"/>
                  <a:gd name="T68" fmla="*/ 163 w 537"/>
                  <a:gd name="T69" fmla="*/ 423 h 605"/>
                  <a:gd name="T70" fmla="*/ 155 w 537"/>
                  <a:gd name="T71" fmla="*/ 400 h 605"/>
                  <a:gd name="T72" fmla="*/ 170 w 537"/>
                  <a:gd name="T73" fmla="*/ 359 h 605"/>
                  <a:gd name="T74" fmla="*/ 135 w 537"/>
                  <a:gd name="T75" fmla="*/ 349 h 605"/>
                  <a:gd name="T76" fmla="*/ 120 w 537"/>
                  <a:gd name="T77" fmla="*/ 334 h 605"/>
                  <a:gd name="T78" fmla="*/ 61 w 537"/>
                  <a:gd name="T79" fmla="*/ 356 h 605"/>
                  <a:gd name="T80" fmla="*/ 4 w 537"/>
                  <a:gd name="T81" fmla="*/ 361 h 605"/>
                  <a:gd name="T82" fmla="*/ 24 w 537"/>
                  <a:gd name="T83" fmla="*/ 401 h 605"/>
                  <a:gd name="T84" fmla="*/ 5 w 537"/>
                  <a:gd name="T85" fmla="*/ 432 h 605"/>
                  <a:gd name="T86" fmla="*/ 19 w 537"/>
                  <a:gd name="T87" fmla="*/ 446 h 605"/>
                  <a:gd name="T88" fmla="*/ 36 w 537"/>
                  <a:gd name="T89" fmla="*/ 453 h 605"/>
                  <a:gd name="T90" fmla="*/ 82 w 537"/>
                  <a:gd name="T91" fmla="*/ 524 h 605"/>
                  <a:gd name="T92" fmla="*/ 137 w 537"/>
                  <a:gd name="T93" fmla="*/ 517 h 605"/>
                  <a:gd name="T94" fmla="*/ 176 w 537"/>
                  <a:gd name="T95" fmla="*/ 508 h 605"/>
                  <a:gd name="T96" fmla="*/ 223 w 537"/>
                  <a:gd name="T97" fmla="*/ 513 h 605"/>
                  <a:gd name="T98" fmla="*/ 215 w 537"/>
                  <a:gd name="T99" fmla="*/ 531 h 605"/>
                  <a:gd name="T100" fmla="*/ 240 w 537"/>
                  <a:gd name="T101" fmla="*/ 541 h 605"/>
                  <a:gd name="T102" fmla="*/ 265 w 537"/>
                  <a:gd name="T103" fmla="*/ 559 h 605"/>
                  <a:gd name="T104" fmla="*/ 300 w 537"/>
                  <a:gd name="T105" fmla="*/ 582 h 605"/>
                  <a:gd name="T106" fmla="*/ 353 w 537"/>
                  <a:gd name="T107" fmla="*/ 587 h 605"/>
                  <a:gd name="T108" fmla="*/ 377 w 537"/>
                  <a:gd name="T109" fmla="*/ 555 h 605"/>
                  <a:gd name="T110" fmla="*/ 364 w 537"/>
                  <a:gd name="T111" fmla="*/ 539 h 605"/>
                  <a:gd name="T112" fmla="*/ 366 w 537"/>
                  <a:gd name="T113" fmla="*/ 476 h 605"/>
                  <a:gd name="T114" fmla="*/ 345 w 537"/>
                  <a:gd name="T115" fmla="*/ 437 h 605"/>
                  <a:gd name="T116" fmla="*/ 385 w 537"/>
                  <a:gd name="T117" fmla="*/ 393 h 605"/>
                  <a:gd name="T118" fmla="*/ 427 w 537"/>
                  <a:gd name="T119" fmla="*/ 400 h 605"/>
                  <a:gd name="T120" fmla="*/ 509 w 537"/>
                  <a:gd name="T121" fmla="*/ 381 h 605"/>
                  <a:gd name="T122" fmla="*/ 532 w 537"/>
                  <a:gd name="T123" fmla="*/ 380 h 605"/>
                  <a:gd name="T124" fmla="*/ 505 w 537"/>
                  <a:gd name="T125" fmla="*/ 342 h 6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37" h="605">
                    <a:moveTo>
                      <a:pt x="500" y="341"/>
                    </a:moveTo>
                    <a:lnTo>
                      <a:pt x="494" y="341"/>
                    </a:lnTo>
                    <a:lnTo>
                      <a:pt x="489" y="340"/>
                    </a:lnTo>
                    <a:lnTo>
                      <a:pt x="487" y="340"/>
                    </a:lnTo>
                    <a:lnTo>
                      <a:pt x="484" y="333"/>
                    </a:lnTo>
                    <a:lnTo>
                      <a:pt x="479" y="324"/>
                    </a:lnTo>
                    <a:lnTo>
                      <a:pt x="475" y="323"/>
                    </a:lnTo>
                    <a:lnTo>
                      <a:pt x="473" y="323"/>
                    </a:lnTo>
                    <a:lnTo>
                      <a:pt x="470" y="317"/>
                    </a:lnTo>
                    <a:lnTo>
                      <a:pt x="470" y="316"/>
                    </a:lnTo>
                    <a:lnTo>
                      <a:pt x="468" y="317"/>
                    </a:lnTo>
                    <a:lnTo>
                      <a:pt x="465" y="314"/>
                    </a:lnTo>
                    <a:lnTo>
                      <a:pt x="463" y="311"/>
                    </a:lnTo>
                    <a:lnTo>
                      <a:pt x="458" y="294"/>
                    </a:lnTo>
                    <a:lnTo>
                      <a:pt x="454" y="296"/>
                    </a:lnTo>
                    <a:lnTo>
                      <a:pt x="451" y="296"/>
                    </a:lnTo>
                    <a:lnTo>
                      <a:pt x="447" y="301"/>
                    </a:lnTo>
                    <a:lnTo>
                      <a:pt x="440" y="306"/>
                    </a:lnTo>
                    <a:lnTo>
                      <a:pt x="436" y="311"/>
                    </a:lnTo>
                    <a:lnTo>
                      <a:pt x="434" y="313"/>
                    </a:lnTo>
                    <a:lnTo>
                      <a:pt x="433" y="313"/>
                    </a:lnTo>
                    <a:lnTo>
                      <a:pt x="431" y="314"/>
                    </a:lnTo>
                    <a:lnTo>
                      <a:pt x="430" y="314"/>
                    </a:lnTo>
                    <a:lnTo>
                      <a:pt x="427" y="313"/>
                    </a:lnTo>
                    <a:lnTo>
                      <a:pt x="426" y="313"/>
                    </a:lnTo>
                    <a:lnTo>
                      <a:pt x="424" y="311"/>
                    </a:lnTo>
                    <a:lnTo>
                      <a:pt x="422" y="302"/>
                    </a:lnTo>
                    <a:lnTo>
                      <a:pt x="423" y="301"/>
                    </a:lnTo>
                    <a:lnTo>
                      <a:pt x="413" y="291"/>
                    </a:lnTo>
                    <a:lnTo>
                      <a:pt x="413" y="288"/>
                    </a:lnTo>
                    <a:lnTo>
                      <a:pt x="433" y="267"/>
                    </a:lnTo>
                    <a:lnTo>
                      <a:pt x="436" y="260"/>
                    </a:lnTo>
                    <a:lnTo>
                      <a:pt x="424" y="250"/>
                    </a:lnTo>
                    <a:lnTo>
                      <a:pt x="416" y="246"/>
                    </a:lnTo>
                    <a:lnTo>
                      <a:pt x="415" y="244"/>
                    </a:lnTo>
                    <a:lnTo>
                      <a:pt x="406" y="232"/>
                    </a:lnTo>
                    <a:lnTo>
                      <a:pt x="405" y="232"/>
                    </a:lnTo>
                    <a:lnTo>
                      <a:pt x="402" y="228"/>
                    </a:lnTo>
                    <a:lnTo>
                      <a:pt x="399" y="215"/>
                    </a:lnTo>
                    <a:lnTo>
                      <a:pt x="389" y="210"/>
                    </a:lnTo>
                    <a:lnTo>
                      <a:pt x="387" y="205"/>
                    </a:lnTo>
                    <a:lnTo>
                      <a:pt x="388" y="205"/>
                    </a:lnTo>
                    <a:lnTo>
                      <a:pt x="387" y="198"/>
                    </a:lnTo>
                    <a:lnTo>
                      <a:pt x="387" y="194"/>
                    </a:lnTo>
                    <a:lnTo>
                      <a:pt x="388" y="191"/>
                    </a:lnTo>
                    <a:lnTo>
                      <a:pt x="388" y="187"/>
                    </a:lnTo>
                    <a:lnTo>
                      <a:pt x="395" y="186"/>
                    </a:lnTo>
                    <a:lnTo>
                      <a:pt x="408" y="176"/>
                    </a:lnTo>
                    <a:lnTo>
                      <a:pt x="410" y="175"/>
                    </a:lnTo>
                    <a:lnTo>
                      <a:pt x="415" y="168"/>
                    </a:lnTo>
                    <a:lnTo>
                      <a:pt x="416" y="168"/>
                    </a:lnTo>
                    <a:lnTo>
                      <a:pt x="427" y="167"/>
                    </a:lnTo>
                    <a:lnTo>
                      <a:pt x="461" y="147"/>
                    </a:lnTo>
                    <a:lnTo>
                      <a:pt x="465" y="150"/>
                    </a:lnTo>
                    <a:lnTo>
                      <a:pt x="469" y="141"/>
                    </a:lnTo>
                    <a:lnTo>
                      <a:pt x="468" y="141"/>
                    </a:lnTo>
                    <a:lnTo>
                      <a:pt x="465" y="137"/>
                    </a:lnTo>
                    <a:lnTo>
                      <a:pt x="455" y="127"/>
                    </a:lnTo>
                    <a:lnTo>
                      <a:pt x="448" y="124"/>
                    </a:lnTo>
                    <a:lnTo>
                      <a:pt x="441" y="123"/>
                    </a:lnTo>
                    <a:lnTo>
                      <a:pt x="441" y="122"/>
                    </a:lnTo>
                    <a:lnTo>
                      <a:pt x="434" y="120"/>
                    </a:lnTo>
                    <a:lnTo>
                      <a:pt x="436" y="117"/>
                    </a:lnTo>
                    <a:lnTo>
                      <a:pt x="429" y="110"/>
                    </a:lnTo>
                    <a:lnTo>
                      <a:pt x="422" y="110"/>
                    </a:lnTo>
                    <a:lnTo>
                      <a:pt x="415" y="117"/>
                    </a:lnTo>
                    <a:lnTo>
                      <a:pt x="417" y="123"/>
                    </a:lnTo>
                    <a:lnTo>
                      <a:pt x="416" y="126"/>
                    </a:lnTo>
                    <a:lnTo>
                      <a:pt x="412" y="126"/>
                    </a:lnTo>
                    <a:lnTo>
                      <a:pt x="398" y="119"/>
                    </a:lnTo>
                    <a:lnTo>
                      <a:pt x="384" y="115"/>
                    </a:lnTo>
                    <a:lnTo>
                      <a:pt x="357" y="112"/>
                    </a:lnTo>
                    <a:lnTo>
                      <a:pt x="356" y="105"/>
                    </a:lnTo>
                    <a:lnTo>
                      <a:pt x="356" y="104"/>
                    </a:lnTo>
                    <a:lnTo>
                      <a:pt x="345" y="113"/>
                    </a:lnTo>
                    <a:lnTo>
                      <a:pt x="329" y="122"/>
                    </a:lnTo>
                    <a:lnTo>
                      <a:pt x="329" y="117"/>
                    </a:lnTo>
                    <a:lnTo>
                      <a:pt x="328" y="104"/>
                    </a:lnTo>
                    <a:lnTo>
                      <a:pt x="321" y="104"/>
                    </a:lnTo>
                    <a:lnTo>
                      <a:pt x="319" y="105"/>
                    </a:lnTo>
                    <a:lnTo>
                      <a:pt x="307" y="110"/>
                    </a:lnTo>
                    <a:lnTo>
                      <a:pt x="292" y="102"/>
                    </a:lnTo>
                    <a:lnTo>
                      <a:pt x="290" y="101"/>
                    </a:lnTo>
                    <a:lnTo>
                      <a:pt x="288" y="101"/>
                    </a:lnTo>
                    <a:lnTo>
                      <a:pt x="278" y="87"/>
                    </a:lnTo>
                    <a:lnTo>
                      <a:pt x="276" y="85"/>
                    </a:lnTo>
                    <a:lnTo>
                      <a:pt x="262" y="67"/>
                    </a:lnTo>
                    <a:lnTo>
                      <a:pt x="259" y="67"/>
                    </a:lnTo>
                    <a:lnTo>
                      <a:pt x="259" y="66"/>
                    </a:lnTo>
                    <a:lnTo>
                      <a:pt x="258" y="64"/>
                    </a:lnTo>
                    <a:lnTo>
                      <a:pt x="252" y="62"/>
                    </a:lnTo>
                    <a:lnTo>
                      <a:pt x="251" y="60"/>
                    </a:lnTo>
                    <a:lnTo>
                      <a:pt x="248" y="59"/>
                    </a:lnTo>
                    <a:lnTo>
                      <a:pt x="244" y="60"/>
                    </a:lnTo>
                    <a:lnTo>
                      <a:pt x="244" y="50"/>
                    </a:lnTo>
                    <a:lnTo>
                      <a:pt x="243" y="46"/>
                    </a:lnTo>
                    <a:lnTo>
                      <a:pt x="243" y="45"/>
                    </a:lnTo>
                    <a:lnTo>
                      <a:pt x="240" y="34"/>
                    </a:lnTo>
                    <a:lnTo>
                      <a:pt x="237" y="14"/>
                    </a:lnTo>
                    <a:lnTo>
                      <a:pt x="237" y="11"/>
                    </a:lnTo>
                    <a:lnTo>
                      <a:pt x="235" y="6"/>
                    </a:lnTo>
                    <a:lnTo>
                      <a:pt x="230" y="2"/>
                    </a:lnTo>
                    <a:lnTo>
                      <a:pt x="216" y="0"/>
                    </a:lnTo>
                    <a:lnTo>
                      <a:pt x="199" y="11"/>
                    </a:lnTo>
                    <a:lnTo>
                      <a:pt x="161" y="0"/>
                    </a:lnTo>
                    <a:lnTo>
                      <a:pt x="161" y="2"/>
                    </a:lnTo>
                    <a:lnTo>
                      <a:pt x="159" y="4"/>
                    </a:lnTo>
                    <a:lnTo>
                      <a:pt x="158" y="9"/>
                    </a:lnTo>
                    <a:lnTo>
                      <a:pt x="158" y="10"/>
                    </a:lnTo>
                    <a:lnTo>
                      <a:pt x="156" y="11"/>
                    </a:lnTo>
                    <a:lnTo>
                      <a:pt x="155" y="11"/>
                    </a:lnTo>
                    <a:lnTo>
                      <a:pt x="154" y="10"/>
                    </a:lnTo>
                    <a:lnTo>
                      <a:pt x="151" y="9"/>
                    </a:lnTo>
                    <a:lnTo>
                      <a:pt x="146" y="9"/>
                    </a:lnTo>
                    <a:lnTo>
                      <a:pt x="145" y="23"/>
                    </a:lnTo>
                    <a:lnTo>
                      <a:pt x="146" y="25"/>
                    </a:lnTo>
                    <a:lnTo>
                      <a:pt x="149" y="28"/>
                    </a:lnTo>
                    <a:lnTo>
                      <a:pt x="149" y="30"/>
                    </a:lnTo>
                    <a:lnTo>
                      <a:pt x="151" y="34"/>
                    </a:lnTo>
                    <a:lnTo>
                      <a:pt x="151" y="42"/>
                    </a:lnTo>
                    <a:lnTo>
                      <a:pt x="146" y="46"/>
                    </a:lnTo>
                    <a:lnTo>
                      <a:pt x="148" y="48"/>
                    </a:lnTo>
                    <a:lnTo>
                      <a:pt x="120" y="49"/>
                    </a:lnTo>
                    <a:lnTo>
                      <a:pt x="120" y="48"/>
                    </a:lnTo>
                    <a:lnTo>
                      <a:pt x="118" y="46"/>
                    </a:lnTo>
                    <a:lnTo>
                      <a:pt x="114" y="38"/>
                    </a:lnTo>
                    <a:lnTo>
                      <a:pt x="102" y="27"/>
                    </a:lnTo>
                    <a:lnTo>
                      <a:pt x="101" y="27"/>
                    </a:lnTo>
                    <a:lnTo>
                      <a:pt x="85" y="38"/>
                    </a:lnTo>
                    <a:lnTo>
                      <a:pt x="81" y="41"/>
                    </a:lnTo>
                    <a:lnTo>
                      <a:pt x="79" y="38"/>
                    </a:lnTo>
                    <a:lnTo>
                      <a:pt x="78" y="35"/>
                    </a:lnTo>
                    <a:lnTo>
                      <a:pt x="75" y="31"/>
                    </a:lnTo>
                    <a:lnTo>
                      <a:pt x="74" y="28"/>
                    </a:lnTo>
                    <a:lnTo>
                      <a:pt x="71" y="25"/>
                    </a:lnTo>
                    <a:lnTo>
                      <a:pt x="71" y="23"/>
                    </a:lnTo>
                    <a:lnTo>
                      <a:pt x="68" y="20"/>
                    </a:lnTo>
                    <a:lnTo>
                      <a:pt x="64" y="20"/>
                    </a:lnTo>
                    <a:lnTo>
                      <a:pt x="64" y="21"/>
                    </a:lnTo>
                    <a:lnTo>
                      <a:pt x="58" y="18"/>
                    </a:lnTo>
                    <a:lnTo>
                      <a:pt x="54" y="18"/>
                    </a:lnTo>
                    <a:lnTo>
                      <a:pt x="50" y="20"/>
                    </a:lnTo>
                    <a:lnTo>
                      <a:pt x="44" y="24"/>
                    </a:lnTo>
                    <a:lnTo>
                      <a:pt x="40" y="32"/>
                    </a:lnTo>
                    <a:lnTo>
                      <a:pt x="38" y="38"/>
                    </a:lnTo>
                    <a:lnTo>
                      <a:pt x="35" y="38"/>
                    </a:lnTo>
                    <a:lnTo>
                      <a:pt x="35" y="42"/>
                    </a:lnTo>
                    <a:lnTo>
                      <a:pt x="34" y="53"/>
                    </a:lnTo>
                    <a:lnTo>
                      <a:pt x="19" y="60"/>
                    </a:lnTo>
                    <a:lnTo>
                      <a:pt x="18" y="62"/>
                    </a:lnTo>
                    <a:lnTo>
                      <a:pt x="17" y="62"/>
                    </a:lnTo>
                    <a:lnTo>
                      <a:pt x="12" y="60"/>
                    </a:lnTo>
                    <a:lnTo>
                      <a:pt x="4" y="60"/>
                    </a:lnTo>
                    <a:lnTo>
                      <a:pt x="4" y="64"/>
                    </a:lnTo>
                    <a:lnTo>
                      <a:pt x="8" y="76"/>
                    </a:lnTo>
                    <a:lnTo>
                      <a:pt x="10" y="77"/>
                    </a:lnTo>
                    <a:lnTo>
                      <a:pt x="15" y="74"/>
                    </a:lnTo>
                    <a:lnTo>
                      <a:pt x="17" y="76"/>
                    </a:lnTo>
                    <a:lnTo>
                      <a:pt x="19" y="81"/>
                    </a:lnTo>
                    <a:lnTo>
                      <a:pt x="21" y="81"/>
                    </a:lnTo>
                    <a:lnTo>
                      <a:pt x="28" y="84"/>
                    </a:lnTo>
                    <a:lnTo>
                      <a:pt x="32" y="83"/>
                    </a:lnTo>
                    <a:lnTo>
                      <a:pt x="40" y="97"/>
                    </a:lnTo>
                    <a:lnTo>
                      <a:pt x="38" y="100"/>
                    </a:lnTo>
                    <a:lnTo>
                      <a:pt x="38" y="113"/>
                    </a:lnTo>
                    <a:lnTo>
                      <a:pt x="40" y="113"/>
                    </a:lnTo>
                    <a:lnTo>
                      <a:pt x="46" y="126"/>
                    </a:lnTo>
                    <a:lnTo>
                      <a:pt x="47" y="130"/>
                    </a:lnTo>
                    <a:lnTo>
                      <a:pt x="49" y="133"/>
                    </a:lnTo>
                    <a:lnTo>
                      <a:pt x="49" y="134"/>
                    </a:lnTo>
                    <a:lnTo>
                      <a:pt x="47" y="143"/>
                    </a:lnTo>
                    <a:lnTo>
                      <a:pt x="47" y="155"/>
                    </a:lnTo>
                    <a:lnTo>
                      <a:pt x="49" y="155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2"/>
                    </a:lnTo>
                    <a:lnTo>
                      <a:pt x="65" y="162"/>
                    </a:lnTo>
                    <a:lnTo>
                      <a:pt x="67" y="162"/>
                    </a:lnTo>
                    <a:lnTo>
                      <a:pt x="68" y="161"/>
                    </a:lnTo>
                    <a:lnTo>
                      <a:pt x="67" y="155"/>
                    </a:lnTo>
                    <a:lnTo>
                      <a:pt x="68" y="155"/>
                    </a:lnTo>
                    <a:lnTo>
                      <a:pt x="68" y="157"/>
                    </a:lnTo>
                    <a:lnTo>
                      <a:pt x="74" y="160"/>
                    </a:lnTo>
                    <a:lnTo>
                      <a:pt x="75" y="160"/>
                    </a:lnTo>
                    <a:lnTo>
                      <a:pt x="78" y="158"/>
                    </a:lnTo>
                    <a:lnTo>
                      <a:pt x="79" y="161"/>
                    </a:lnTo>
                    <a:lnTo>
                      <a:pt x="81" y="161"/>
                    </a:lnTo>
                    <a:lnTo>
                      <a:pt x="82" y="165"/>
                    </a:lnTo>
                    <a:lnTo>
                      <a:pt x="84" y="167"/>
                    </a:lnTo>
                    <a:lnTo>
                      <a:pt x="89" y="167"/>
                    </a:lnTo>
                    <a:lnTo>
                      <a:pt x="99" y="161"/>
                    </a:lnTo>
                    <a:lnTo>
                      <a:pt x="102" y="157"/>
                    </a:lnTo>
                    <a:lnTo>
                      <a:pt x="117" y="152"/>
                    </a:lnTo>
                    <a:lnTo>
                      <a:pt x="123" y="162"/>
                    </a:lnTo>
                    <a:lnTo>
                      <a:pt x="128" y="167"/>
                    </a:lnTo>
                    <a:lnTo>
                      <a:pt x="130" y="171"/>
                    </a:lnTo>
                    <a:lnTo>
                      <a:pt x="130" y="172"/>
                    </a:lnTo>
                    <a:lnTo>
                      <a:pt x="137" y="172"/>
                    </a:lnTo>
                    <a:lnTo>
                      <a:pt x="142" y="168"/>
                    </a:lnTo>
                    <a:lnTo>
                      <a:pt x="144" y="168"/>
                    </a:lnTo>
                    <a:lnTo>
                      <a:pt x="146" y="169"/>
                    </a:lnTo>
                    <a:lnTo>
                      <a:pt x="154" y="167"/>
                    </a:lnTo>
                    <a:lnTo>
                      <a:pt x="158" y="164"/>
                    </a:lnTo>
                    <a:lnTo>
                      <a:pt x="159" y="164"/>
                    </a:lnTo>
                    <a:lnTo>
                      <a:pt x="168" y="154"/>
                    </a:lnTo>
                    <a:lnTo>
                      <a:pt x="185" y="141"/>
                    </a:lnTo>
                    <a:lnTo>
                      <a:pt x="187" y="138"/>
                    </a:lnTo>
                    <a:lnTo>
                      <a:pt x="190" y="136"/>
                    </a:lnTo>
                    <a:lnTo>
                      <a:pt x="192" y="136"/>
                    </a:lnTo>
                    <a:lnTo>
                      <a:pt x="195" y="138"/>
                    </a:lnTo>
                    <a:lnTo>
                      <a:pt x="204" y="150"/>
                    </a:lnTo>
                    <a:lnTo>
                      <a:pt x="212" y="158"/>
                    </a:lnTo>
                    <a:lnTo>
                      <a:pt x="211" y="158"/>
                    </a:lnTo>
                    <a:lnTo>
                      <a:pt x="215" y="168"/>
                    </a:lnTo>
                    <a:lnTo>
                      <a:pt x="212" y="169"/>
                    </a:lnTo>
                    <a:lnTo>
                      <a:pt x="211" y="169"/>
                    </a:lnTo>
                    <a:lnTo>
                      <a:pt x="215" y="177"/>
                    </a:lnTo>
                    <a:lnTo>
                      <a:pt x="216" y="182"/>
                    </a:lnTo>
                    <a:lnTo>
                      <a:pt x="214" y="189"/>
                    </a:lnTo>
                    <a:lnTo>
                      <a:pt x="212" y="190"/>
                    </a:lnTo>
                    <a:lnTo>
                      <a:pt x="216" y="200"/>
                    </a:lnTo>
                    <a:lnTo>
                      <a:pt x="219" y="201"/>
                    </a:lnTo>
                    <a:lnTo>
                      <a:pt x="233" y="201"/>
                    </a:lnTo>
                    <a:lnTo>
                      <a:pt x="236" y="204"/>
                    </a:lnTo>
                    <a:lnTo>
                      <a:pt x="237" y="204"/>
                    </a:lnTo>
                    <a:lnTo>
                      <a:pt x="241" y="208"/>
                    </a:lnTo>
                    <a:lnTo>
                      <a:pt x="244" y="211"/>
                    </a:lnTo>
                    <a:lnTo>
                      <a:pt x="241" y="212"/>
                    </a:lnTo>
                    <a:lnTo>
                      <a:pt x="228" y="221"/>
                    </a:lnTo>
                    <a:lnTo>
                      <a:pt x="225" y="221"/>
                    </a:lnTo>
                    <a:lnTo>
                      <a:pt x="223" y="220"/>
                    </a:lnTo>
                    <a:lnTo>
                      <a:pt x="221" y="220"/>
                    </a:lnTo>
                    <a:lnTo>
                      <a:pt x="221" y="224"/>
                    </a:lnTo>
                    <a:lnTo>
                      <a:pt x="219" y="225"/>
                    </a:lnTo>
                    <a:lnTo>
                      <a:pt x="218" y="225"/>
                    </a:lnTo>
                    <a:lnTo>
                      <a:pt x="218" y="228"/>
                    </a:lnTo>
                    <a:lnTo>
                      <a:pt x="219" y="232"/>
                    </a:lnTo>
                    <a:lnTo>
                      <a:pt x="226" y="244"/>
                    </a:lnTo>
                    <a:lnTo>
                      <a:pt x="228" y="251"/>
                    </a:lnTo>
                    <a:lnTo>
                      <a:pt x="228" y="253"/>
                    </a:lnTo>
                    <a:lnTo>
                      <a:pt x="225" y="263"/>
                    </a:lnTo>
                    <a:lnTo>
                      <a:pt x="223" y="275"/>
                    </a:lnTo>
                    <a:lnTo>
                      <a:pt x="215" y="284"/>
                    </a:lnTo>
                    <a:lnTo>
                      <a:pt x="214" y="284"/>
                    </a:lnTo>
                    <a:lnTo>
                      <a:pt x="214" y="289"/>
                    </a:lnTo>
                    <a:lnTo>
                      <a:pt x="215" y="292"/>
                    </a:lnTo>
                    <a:lnTo>
                      <a:pt x="218" y="289"/>
                    </a:lnTo>
                    <a:lnTo>
                      <a:pt x="230" y="281"/>
                    </a:lnTo>
                    <a:lnTo>
                      <a:pt x="243" y="277"/>
                    </a:lnTo>
                    <a:lnTo>
                      <a:pt x="252" y="271"/>
                    </a:lnTo>
                    <a:lnTo>
                      <a:pt x="254" y="273"/>
                    </a:lnTo>
                    <a:lnTo>
                      <a:pt x="258" y="285"/>
                    </a:lnTo>
                    <a:lnTo>
                      <a:pt x="265" y="296"/>
                    </a:lnTo>
                    <a:lnTo>
                      <a:pt x="265" y="299"/>
                    </a:lnTo>
                    <a:lnTo>
                      <a:pt x="264" y="299"/>
                    </a:lnTo>
                    <a:lnTo>
                      <a:pt x="264" y="305"/>
                    </a:lnTo>
                    <a:lnTo>
                      <a:pt x="262" y="310"/>
                    </a:lnTo>
                    <a:lnTo>
                      <a:pt x="258" y="313"/>
                    </a:lnTo>
                    <a:lnTo>
                      <a:pt x="259" y="317"/>
                    </a:lnTo>
                    <a:lnTo>
                      <a:pt x="254" y="317"/>
                    </a:lnTo>
                    <a:lnTo>
                      <a:pt x="247" y="318"/>
                    </a:lnTo>
                    <a:lnTo>
                      <a:pt x="243" y="323"/>
                    </a:lnTo>
                    <a:lnTo>
                      <a:pt x="243" y="324"/>
                    </a:lnTo>
                    <a:lnTo>
                      <a:pt x="248" y="330"/>
                    </a:lnTo>
                    <a:lnTo>
                      <a:pt x="235" y="338"/>
                    </a:lnTo>
                    <a:lnTo>
                      <a:pt x="233" y="335"/>
                    </a:lnTo>
                    <a:lnTo>
                      <a:pt x="232" y="337"/>
                    </a:lnTo>
                    <a:lnTo>
                      <a:pt x="228" y="344"/>
                    </a:lnTo>
                    <a:lnTo>
                      <a:pt x="228" y="359"/>
                    </a:lnTo>
                    <a:lnTo>
                      <a:pt x="219" y="373"/>
                    </a:lnTo>
                    <a:lnTo>
                      <a:pt x="216" y="395"/>
                    </a:lnTo>
                    <a:lnTo>
                      <a:pt x="216" y="397"/>
                    </a:lnTo>
                    <a:lnTo>
                      <a:pt x="215" y="397"/>
                    </a:lnTo>
                    <a:lnTo>
                      <a:pt x="202" y="401"/>
                    </a:lnTo>
                    <a:lnTo>
                      <a:pt x="201" y="401"/>
                    </a:lnTo>
                    <a:lnTo>
                      <a:pt x="198" y="402"/>
                    </a:lnTo>
                    <a:lnTo>
                      <a:pt x="169" y="422"/>
                    </a:lnTo>
                    <a:lnTo>
                      <a:pt x="166" y="423"/>
                    </a:lnTo>
                    <a:lnTo>
                      <a:pt x="165" y="425"/>
                    </a:lnTo>
                    <a:lnTo>
                      <a:pt x="163" y="423"/>
                    </a:lnTo>
                    <a:lnTo>
                      <a:pt x="154" y="421"/>
                    </a:lnTo>
                    <a:lnTo>
                      <a:pt x="152" y="421"/>
                    </a:lnTo>
                    <a:lnTo>
                      <a:pt x="151" y="419"/>
                    </a:lnTo>
                    <a:lnTo>
                      <a:pt x="149" y="416"/>
                    </a:lnTo>
                    <a:lnTo>
                      <a:pt x="148" y="415"/>
                    </a:lnTo>
                    <a:lnTo>
                      <a:pt x="149" y="407"/>
                    </a:lnTo>
                    <a:lnTo>
                      <a:pt x="151" y="402"/>
                    </a:lnTo>
                    <a:lnTo>
                      <a:pt x="155" y="400"/>
                    </a:lnTo>
                    <a:lnTo>
                      <a:pt x="180" y="388"/>
                    </a:lnTo>
                    <a:lnTo>
                      <a:pt x="184" y="385"/>
                    </a:lnTo>
                    <a:lnTo>
                      <a:pt x="187" y="383"/>
                    </a:lnTo>
                    <a:lnTo>
                      <a:pt x="190" y="376"/>
                    </a:lnTo>
                    <a:lnTo>
                      <a:pt x="188" y="372"/>
                    </a:lnTo>
                    <a:lnTo>
                      <a:pt x="185" y="369"/>
                    </a:lnTo>
                    <a:lnTo>
                      <a:pt x="174" y="362"/>
                    </a:lnTo>
                    <a:lnTo>
                      <a:pt x="170" y="359"/>
                    </a:lnTo>
                    <a:lnTo>
                      <a:pt x="168" y="363"/>
                    </a:lnTo>
                    <a:lnTo>
                      <a:pt x="159" y="366"/>
                    </a:lnTo>
                    <a:lnTo>
                      <a:pt x="156" y="368"/>
                    </a:lnTo>
                    <a:lnTo>
                      <a:pt x="151" y="363"/>
                    </a:lnTo>
                    <a:lnTo>
                      <a:pt x="148" y="356"/>
                    </a:lnTo>
                    <a:lnTo>
                      <a:pt x="137" y="354"/>
                    </a:lnTo>
                    <a:lnTo>
                      <a:pt x="135" y="351"/>
                    </a:lnTo>
                    <a:lnTo>
                      <a:pt x="135" y="349"/>
                    </a:lnTo>
                    <a:lnTo>
                      <a:pt x="137" y="345"/>
                    </a:lnTo>
                    <a:lnTo>
                      <a:pt x="139" y="342"/>
                    </a:lnTo>
                    <a:lnTo>
                      <a:pt x="138" y="342"/>
                    </a:lnTo>
                    <a:lnTo>
                      <a:pt x="138" y="341"/>
                    </a:lnTo>
                    <a:lnTo>
                      <a:pt x="135" y="340"/>
                    </a:lnTo>
                    <a:lnTo>
                      <a:pt x="132" y="340"/>
                    </a:lnTo>
                    <a:lnTo>
                      <a:pt x="125" y="333"/>
                    </a:lnTo>
                    <a:lnTo>
                      <a:pt x="120" y="334"/>
                    </a:lnTo>
                    <a:lnTo>
                      <a:pt x="109" y="345"/>
                    </a:lnTo>
                    <a:lnTo>
                      <a:pt x="103" y="348"/>
                    </a:lnTo>
                    <a:lnTo>
                      <a:pt x="103" y="355"/>
                    </a:lnTo>
                    <a:lnTo>
                      <a:pt x="94" y="358"/>
                    </a:lnTo>
                    <a:lnTo>
                      <a:pt x="82" y="359"/>
                    </a:lnTo>
                    <a:lnTo>
                      <a:pt x="72" y="359"/>
                    </a:lnTo>
                    <a:lnTo>
                      <a:pt x="65" y="356"/>
                    </a:lnTo>
                    <a:lnTo>
                      <a:pt x="61" y="356"/>
                    </a:lnTo>
                    <a:lnTo>
                      <a:pt x="53" y="355"/>
                    </a:lnTo>
                    <a:lnTo>
                      <a:pt x="47" y="351"/>
                    </a:lnTo>
                    <a:lnTo>
                      <a:pt x="38" y="348"/>
                    </a:lnTo>
                    <a:lnTo>
                      <a:pt x="19" y="356"/>
                    </a:lnTo>
                    <a:lnTo>
                      <a:pt x="7" y="356"/>
                    </a:lnTo>
                    <a:lnTo>
                      <a:pt x="7" y="358"/>
                    </a:lnTo>
                    <a:lnTo>
                      <a:pt x="4" y="359"/>
                    </a:lnTo>
                    <a:lnTo>
                      <a:pt x="4" y="361"/>
                    </a:lnTo>
                    <a:lnTo>
                      <a:pt x="0" y="369"/>
                    </a:lnTo>
                    <a:lnTo>
                      <a:pt x="1" y="370"/>
                    </a:lnTo>
                    <a:lnTo>
                      <a:pt x="1" y="376"/>
                    </a:lnTo>
                    <a:lnTo>
                      <a:pt x="7" y="383"/>
                    </a:lnTo>
                    <a:lnTo>
                      <a:pt x="21" y="385"/>
                    </a:lnTo>
                    <a:lnTo>
                      <a:pt x="22" y="402"/>
                    </a:lnTo>
                    <a:lnTo>
                      <a:pt x="24" y="402"/>
                    </a:lnTo>
                    <a:lnTo>
                      <a:pt x="24" y="401"/>
                    </a:lnTo>
                    <a:lnTo>
                      <a:pt x="25" y="401"/>
                    </a:lnTo>
                    <a:lnTo>
                      <a:pt x="29" y="405"/>
                    </a:lnTo>
                    <a:lnTo>
                      <a:pt x="28" y="412"/>
                    </a:lnTo>
                    <a:lnTo>
                      <a:pt x="24" y="418"/>
                    </a:lnTo>
                    <a:lnTo>
                      <a:pt x="18" y="428"/>
                    </a:lnTo>
                    <a:lnTo>
                      <a:pt x="12" y="433"/>
                    </a:lnTo>
                    <a:lnTo>
                      <a:pt x="10" y="433"/>
                    </a:lnTo>
                    <a:lnTo>
                      <a:pt x="5" y="432"/>
                    </a:lnTo>
                    <a:lnTo>
                      <a:pt x="4" y="432"/>
                    </a:lnTo>
                    <a:lnTo>
                      <a:pt x="4" y="433"/>
                    </a:lnTo>
                    <a:lnTo>
                      <a:pt x="5" y="435"/>
                    </a:lnTo>
                    <a:lnTo>
                      <a:pt x="8" y="436"/>
                    </a:lnTo>
                    <a:lnTo>
                      <a:pt x="10" y="436"/>
                    </a:lnTo>
                    <a:lnTo>
                      <a:pt x="18" y="446"/>
                    </a:lnTo>
                    <a:lnTo>
                      <a:pt x="18" y="447"/>
                    </a:lnTo>
                    <a:lnTo>
                      <a:pt x="19" y="446"/>
                    </a:lnTo>
                    <a:lnTo>
                      <a:pt x="25" y="443"/>
                    </a:lnTo>
                    <a:lnTo>
                      <a:pt x="29" y="439"/>
                    </a:lnTo>
                    <a:lnTo>
                      <a:pt x="35" y="437"/>
                    </a:lnTo>
                    <a:lnTo>
                      <a:pt x="35" y="439"/>
                    </a:lnTo>
                    <a:lnTo>
                      <a:pt x="32" y="443"/>
                    </a:lnTo>
                    <a:lnTo>
                      <a:pt x="32" y="446"/>
                    </a:lnTo>
                    <a:lnTo>
                      <a:pt x="31" y="450"/>
                    </a:lnTo>
                    <a:lnTo>
                      <a:pt x="36" y="453"/>
                    </a:lnTo>
                    <a:lnTo>
                      <a:pt x="40" y="460"/>
                    </a:lnTo>
                    <a:lnTo>
                      <a:pt x="43" y="475"/>
                    </a:lnTo>
                    <a:lnTo>
                      <a:pt x="44" y="478"/>
                    </a:lnTo>
                    <a:lnTo>
                      <a:pt x="57" y="485"/>
                    </a:lnTo>
                    <a:lnTo>
                      <a:pt x="60" y="489"/>
                    </a:lnTo>
                    <a:lnTo>
                      <a:pt x="65" y="495"/>
                    </a:lnTo>
                    <a:lnTo>
                      <a:pt x="81" y="518"/>
                    </a:lnTo>
                    <a:lnTo>
                      <a:pt x="82" y="524"/>
                    </a:lnTo>
                    <a:lnTo>
                      <a:pt x="84" y="525"/>
                    </a:lnTo>
                    <a:lnTo>
                      <a:pt x="85" y="525"/>
                    </a:lnTo>
                    <a:lnTo>
                      <a:pt x="92" y="524"/>
                    </a:lnTo>
                    <a:lnTo>
                      <a:pt x="99" y="521"/>
                    </a:lnTo>
                    <a:lnTo>
                      <a:pt x="103" y="520"/>
                    </a:lnTo>
                    <a:lnTo>
                      <a:pt x="106" y="521"/>
                    </a:lnTo>
                    <a:lnTo>
                      <a:pt x="106" y="524"/>
                    </a:lnTo>
                    <a:lnTo>
                      <a:pt x="137" y="517"/>
                    </a:lnTo>
                    <a:lnTo>
                      <a:pt x="145" y="517"/>
                    </a:lnTo>
                    <a:lnTo>
                      <a:pt x="145" y="515"/>
                    </a:lnTo>
                    <a:lnTo>
                      <a:pt x="166" y="503"/>
                    </a:lnTo>
                    <a:lnTo>
                      <a:pt x="168" y="500"/>
                    </a:lnTo>
                    <a:lnTo>
                      <a:pt x="168" y="499"/>
                    </a:lnTo>
                    <a:lnTo>
                      <a:pt x="169" y="499"/>
                    </a:lnTo>
                    <a:lnTo>
                      <a:pt x="169" y="502"/>
                    </a:lnTo>
                    <a:lnTo>
                      <a:pt x="176" y="508"/>
                    </a:lnTo>
                    <a:lnTo>
                      <a:pt x="177" y="508"/>
                    </a:lnTo>
                    <a:lnTo>
                      <a:pt x="178" y="506"/>
                    </a:lnTo>
                    <a:lnTo>
                      <a:pt x="185" y="503"/>
                    </a:lnTo>
                    <a:lnTo>
                      <a:pt x="209" y="503"/>
                    </a:lnTo>
                    <a:lnTo>
                      <a:pt x="214" y="505"/>
                    </a:lnTo>
                    <a:lnTo>
                      <a:pt x="214" y="510"/>
                    </a:lnTo>
                    <a:lnTo>
                      <a:pt x="219" y="513"/>
                    </a:lnTo>
                    <a:lnTo>
                      <a:pt x="223" y="513"/>
                    </a:lnTo>
                    <a:lnTo>
                      <a:pt x="226" y="514"/>
                    </a:lnTo>
                    <a:lnTo>
                      <a:pt x="228" y="515"/>
                    </a:lnTo>
                    <a:lnTo>
                      <a:pt x="228" y="517"/>
                    </a:lnTo>
                    <a:lnTo>
                      <a:pt x="230" y="521"/>
                    </a:lnTo>
                    <a:lnTo>
                      <a:pt x="228" y="522"/>
                    </a:lnTo>
                    <a:lnTo>
                      <a:pt x="225" y="525"/>
                    </a:lnTo>
                    <a:lnTo>
                      <a:pt x="225" y="529"/>
                    </a:lnTo>
                    <a:lnTo>
                      <a:pt x="215" y="531"/>
                    </a:lnTo>
                    <a:lnTo>
                      <a:pt x="215" y="535"/>
                    </a:lnTo>
                    <a:lnTo>
                      <a:pt x="221" y="534"/>
                    </a:lnTo>
                    <a:lnTo>
                      <a:pt x="222" y="538"/>
                    </a:lnTo>
                    <a:lnTo>
                      <a:pt x="223" y="541"/>
                    </a:lnTo>
                    <a:lnTo>
                      <a:pt x="225" y="541"/>
                    </a:lnTo>
                    <a:lnTo>
                      <a:pt x="236" y="534"/>
                    </a:lnTo>
                    <a:lnTo>
                      <a:pt x="240" y="538"/>
                    </a:lnTo>
                    <a:lnTo>
                      <a:pt x="240" y="541"/>
                    </a:lnTo>
                    <a:lnTo>
                      <a:pt x="236" y="549"/>
                    </a:lnTo>
                    <a:lnTo>
                      <a:pt x="240" y="557"/>
                    </a:lnTo>
                    <a:lnTo>
                      <a:pt x="244" y="556"/>
                    </a:lnTo>
                    <a:lnTo>
                      <a:pt x="248" y="557"/>
                    </a:lnTo>
                    <a:lnTo>
                      <a:pt x="250" y="557"/>
                    </a:lnTo>
                    <a:lnTo>
                      <a:pt x="255" y="563"/>
                    </a:lnTo>
                    <a:lnTo>
                      <a:pt x="264" y="559"/>
                    </a:lnTo>
                    <a:lnTo>
                      <a:pt x="265" y="559"/>
                    </a:lnTo>
                    <a:lnTo>
                      <a:pt x="271" y="562"/>
                    </a:lnTo>
                    <a:lnTo>
                      <a:pt x="278" y="570"/>
                    </a:lnTo>
                    <a:lnTo>
                      <a:pt x="285" y="587"/>
                    </a:lnTo>
                    <a:lnTo>
                      <a:pt x="293" y="584"/>
                    </a:lnTo>
                    <a:lnTo>
                      <a:pt x="293" y="585"/>
                    </a:lnTo>
                    <a:lnTo>
                      <a:pt x="295" y="587"/>
                    </a:lnTo>
                    <a:lnTo>
                      <a:pt x="296" y="584"/>
                    </a:lnTo>
                    <a:lnTo>
                      <a:pt x="300" y="582"/>
                    </a:lnTo>
                    <a:lnTo>
                      <a:pt x="307" y="585"/>
                    </a:lnTo>
                    <a:lnTo>
                      <a:pt x="312" y="592"/>
                    </a:lnTo>
                    <a:lnTo>
                      <a:pt x="314" y="595"/>
                    </a:lnTo>
                    <a:lnTo>
                      <a:pt x="322" y="602"/>
                    </a:lnTo>
                    <a:lnTo>
                      <a:pt x="329" y="605"/>
                    </a:lnTo>
                    <a:lnTo>
                      <a:pt x="334" y="602"/>
                    </a:lnTo>
                    <a:lnTo>
                      <a:pt x="338" y="598"/>
                    </a:lnTo>
                    <a:lnTo>
                      <a:pt x="353" y="587"/>
                    </a:lnTo>
                    <a:lnTo>
                      <a:pt x="356" y="587"/>
                    </a:lnTo>
                    <a:lnTo>
                      <a:pt x="362" y="585"/>
                    </a:lnTo>
                    <a:lnTo>
                      <a:pt x="363" y="585"/>
                    </a:lnTo>
                    <a:lnTo>
                      <a:pt x="362" y="581"/>
                    </a:lnTo>
                    <a:lnTo>
                      <a:pt x="363" y="575"/>
                    </a:lnTo>
                    <a:lnTo>
                      <a:pt x="378" y="556"/>
                    </a:lnTo>
                    <a:lnTo>
                      <a:pt x="378" y="555"/>
                    </a:lnTo>
                    <a:lnTo>
                      <a:pt x="377" y="555"/>
                    </a:lnTo>
                    <a:lnTo>
                      <a:pt x="372" y="549"/>
                    </a:lnTo>
                    <a:lnTo>
                      <a:pt x="372" y="545"/>
                    </a:lnTo>
                    <a:lnTo>
                      <a:pt x="370" y="543"/>
                    </a:lnTo>
                    <a:lnTo>
                      <a:pt x="370" y="542"/>
                    </a:lnTo>
                    <a:lnTo>
                      <a:pt x="369" y="538"/>
                    </a:lnTo>
                    <a:lnTo>
                      <a:pt x="367" y="538"/>
                    </a:lnTo>
                    <a:lnTo>
                      <a:pt x="367" y="539"/>
                    </a:lnTo>
                    <a:lnTo>
                      <a:pt x="364" y="539"/>
                    </a:lnTo>
                    <a:lnTo>
                      <a:pt x="357" y="529"/>
                    </a:lnTo>
                    <a:lnTo>
                      <a:pt x="357" y="521"/>
                    </a:lnTo>
                    <a:lnTo>
                      <a:pt x="360" y="505"/>
                    </a:lnTo>
                    <a:lnTo>
                      <a:pt x="360" y="499"/>
                    </a:lnTo>
                    <a:lnTo>
                      <a:pt x="362" y="485"/>
                    </a:lnTo>
                    <a:lnTo>
                      <a:pt x="363" y="481"/>
                    </a:lnTo>
                    <a:lnTo>
                      <a:pt x="364" y="479"/>
                    </a:lnTo>
                    <a:lnTo>
                      <a:pt x="366" y="476"/>
                    </a:lnTo>
                    <a:lnTo>
                      <a:pt x="363" y="471"/>
                    </a:lnTo>
                    <a:lnTo>
                      <a:pt x="356" y="462"/>
                    </a:lnTo>
                    <a:lnTo>
                      <a:pt x="349" y="461"/>
                    </a:lnTo>
                    <a:lnTo>
                      <a:pt x="345" y="458"/>
                    </a:lnTo>
                    <a:lnTo>
                      <a:pt x="346" y="450"/>
                    </a:lnTo>
                    <a:lnTo>
                      <a:pt x="346" y="444"/>
                    </a:lnTo>
                    <a:lnTo>
                      <a:pt x="345" y="441"/>
                    </a:lnTo>
                    <a:lnTo>
                      <a:pt x="345" y="437"/>
                    </a:lnTo>
                    <a:lnTo>
                      <a:pt x="339" y="425"/>
                    </a:lnTo>
                    <a:lnTo>
                      <a:pt x="338" y="425"/>
                    </a:lnTo>
                    <a:lnTo>
                      <a:pt x="338" y="422"/>
                    </a:lnTo>
                    <a:lnTo>
                      <a:pt x="349" y="415"/>
                    </a:lnTo>
                    <a:lnTo>
                      <a:pt x="363" y="402"/>
                    </a:lnTo>
                    <a:lnTo>
                      <a:pt x="384" y="391"/>
                    </a:lnTo>
                    <a:lnTo>
                      <a:pt x="385" y="391"/>
                    </a:lnTo>
                    <a:lnTo>
                      <a:pt x="385" y="393"/>
                    </a:lnTo>
                    <a:lnTo>
                      <a:pt x="389" y="394"/>
                    </a:lnTo>
                    <a:lnTo>
                      <a:pt x="391" y="395"/>
                    </a:lnTo>
                    <a:lnTo>
                      <a:pt x="396" y="395"/>
                    </a:lnTo>
                    <a:lnTo>
                      <a:pt x="413" y="391"/>
                    </a:lnTo>
                    <a:lnTo>
                      <a:pt x="415" y="391"/>
                    </a:lnTo>
                    <a:lnTo>
                      <a:pt x="415" y="393"/>
                    </a:lnTo>
                    <a:lnTo>
                      <a:pt x="416" y="394"/>
                    </a:lnTo>
                    <a:lnTo>
                      <a:pt x="427" y="400"/>
                    </a:lnTo>
                    <a:lnTo>
                      <a:pt x="444" y="400"/>
                    </a:lnTo>
                    <a:lnTo>
                      <a:pt x="445" y="398"/>
                    </a:lnTo>
                    <a:lnTo>
                      <a:pt x="447" y="398"/>
                    </a:lnTo>
                    <a:lnTo>
                      <a:pt x="452" y="395"/>
                    </a:lnTo>
                    <a:lnTo>
                      <a:pt x="477" y="391"/>
                    </a:lnTo>
                    <a:lnTo>
                      <a:pt x="479" y="391"/>
                    </a:lnTo>
                    <a:lnTo>
                      <a:pt x="490" y="385"/>
                    </a:lnTo>
                    <a:lnTo>
                      <a:pt x="509" y="381"/>
                    </a:lnTo>
                    <a:lnTo>
                      <a:pt x="516" y="378"/>
                    </a:lnTo>
                    <a:lnTo>
                      <a:pt x="519" y="380"/>
                    </a:lnTo>
                    <a:lnTo>
                      <a:pt x="521" y="380"/>
                    </a:lnTo>
                    <a:lnTo>
                      <a:pt x="525" y="384"/>
                    </a:lnTo>
                    <a:lnTo>
                      <a:pt x="530" y="384"/>
                    </a:lnTo>
                    <a:lnTo>
                      <a:pt x="530" y="383"/>
                    </a:lnTo>
                    <a:lnTo>
                      <a:pt x="532" y="383"/>
                    </a:lnTo>
                    <a:lnTo>
                      <a:pt x="532" y="380"/>
                    </a:lnTo>
                    <a:lnTo>
                      <a:pt x="533" y="378"/>
                    </a:lnTo>
                    <a:lnTo>
                      <a:pt x="537" y="372"/>
                    </a:lnTo>
                    <a:lnTo>
                      <a:pt x="535" y="366"/>
                    </a:lnTo>
                    <a:lnTo>
                      <a:pt x="532" y="363"/>
                    </a:lnTo>
                    <a:lnTo>
                      <a:pt x="516" y="351"/>
                    </a:lnTo>
                    <a:lnTo>
                      <a:pt x="514" y="347"/>
                    </a:lnTo>
                    <a:lnTo>
                      <a:pt x="509" y="342"/>
                    </a:lnTo>
                    <a:lnTo>
                      <a:pt x="505" y="342"/>
                    </a:lnTo>
                    <a:lnTo>
                      <a:pt x="500" y="34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79" name="Freeform 307">
                <a:extLst>
                  <a:ext uri="{FF2B5EF4-FFF2-40B4-BE49-F238E27FC236}">
                    <a16:creationId xmlns:a16="http://schemas.microsoft.com/office/drawing/2014/main" id="{2F56CECC-828A-0584-0FDC-112A2A58F1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1" y="223"/>
                <a:ext cx="169" cy="117"/>
              </a:xfrm>
              <a:custGeom>
                <a:avLst/>
                <a:gdLst>
                  <a:gd name="T0" fmla="*/ 228 w 673"/>
                  <a:gd name="T1" fmla="*/ 20 h 466"/>
                  <a:gd name="T2" fmla="*/ 192 w 673"/>
                  <a:gd name="T3" fmla="*/ 18 h 466"/>
                  <a:gd name="T4" fmla="*/ 152 w 673"/>
                  <a:gd name="T5" fmla="*/ 20 h 466"/>
                  <a:gd name="T6" fmla="*/ 89 w 673"/>
                  <a:gd name="T7" fmla="*/ 35 h 466"/>
                  <a:gd name="T8" fmla="*/ 51 w 673"/>
                  <a:gd name="T9" fmla="*/ 29 h 466"/>
                  <a:gd name="T10" fmla="*/ 0 w 673"/>
                  <a:gd name="T11" fmla="*/ 60 h 466"/>
                  <a:gd name="T12" fmla="*/ 11 w 673"/>
                  <a:gd name="T13" fmla="*/ 96 h 466"/>
                  <a:gd name="T14" fmla="*/ 22 w 673"/>
                  <a:gd name="T15" fmla="*/ 134 h 466"/>
                  <a:gd name="T16" fmla="*/ 31 w 673"/>
                  <a:gd name="T17" fmla="*/ 173 h 466"/>
                  <a:gd name="T18" fmla="*/ 41 w 673"/>
                  <a:gd name="T19" fmla="*/ 190 h 466"/>
                  <a:gd name="T20" fmla="*/ 65 w 673"/>
                  <a:gd name="T21" fmla="*/ 183 h 466"/>
                  <a:gd name="T22" fmla="*/ 81 w 673"/>
                  <a:gd name="T23" fmla="*/ 183 h 466"/>
                  <a:gd name="T24" fmla="*/ 113 w 673"/>
                  <a:gd name="T25" fmla="*/ 236 h 466"/>
                  <a:gd name="T26" fmla="*/ 135 w 673"/>
                  <a:gd name="T27" fmla="*/ 235 h 466"/>
                  <a:gd name="T28" fmla="*/ 158 w 673"/>
                  <a:gd name="T29" fmla="*/ 245 h 466"/>
                  <a:gd name="T30" fmla="*/ 145 w 673"/>
                  <a:gd name="T31" fmla="*/ 287 h 466"/>
                  <a:gd name="T32" fmla="*/ 149 w 673"/>
                  <a:gd name="T33" fmla="*/ 315 h 466"/>
                  <a:gd name="T34" fmla="*/ 149 w 673"/>
                  <a:gd name="T35" fmla="*/ 358 h 466"/>
                  <a:gd name="T36" fmla="*/ 176 w 673"/>
                  <a:gd name="T37" fmla="*/ 402 h 466"/>
                  <a:gd name="T38" fmla="*/ 195 w 673"/>
                  <a:gd name="T39" fmla="*/ 416 h 466"/>
                  <a:gd name="T40" fmla="*/ 238 w 673"/>
                  <a:gd name="T41" fmla="*/ 417 h 466"/>
                  <a:gd name="T42" fmla="*/ 276 w 673"/>
                  <a:gd name="T43" fmla="*/ 434 h 466"/>
                  <a:gd name="T44" fmla="*/ 290 w 673"/>
                  <a:gd name="T45" fmla="*/ 461 h 466"/>
                  <a:gd name="T46" fmla="*/ 336 w 673"/>
                  <a:gd name="T47" fmla="*/ 459 h 466"/>
                  <a:gd name="T48" fmla="*/ 341 w 673"/>
                  <a:gd name="T49" fmla="*/ 454 h 466"/>
                  <a:gd name="T50" fmla="*/ 374 w 673"/>
                  <a:gd name="T51" fmla="*/ 441 h 466"/>
                  <a:gd name="T52" fmla="*/ 381 w 673"/>
                  <a:gd name="T53" fmla="*/ 391 h 466"/>
                  <a:gd name="T54" fmla="*/ 406 w 673"/>
                  <a:gd name="T55" fmla="*/ 375 h 466"/>
                  <a:gd name="T56" fmla="*/ 429 w 673"/>
                  <a:gd name="T57" fmla="*/ 328 h 466"/>
                  <a:gd name="T58" fmla="*/ 465 w 673"/>
                  <a:gd name="T59" fmla="*/ 293 h 466"/>
                  <a:gd name="T60" fmla="*/ 487 w 673"/>
                  <a:gd name="T61" fmla="*/ 296 h 466"/>
                  <a:gd name="T62" fmla="*/ 516 w 673"/>
                  <a:gd name="T63" fmla="*/ 308 h 466"/>
                  <a:gd name="T64" fmla="*/ 546 w 673"/>
                  <a:gd name="T65" fmla="*/ 300 h 466"/>
                  <a:gd name="T66" fmla="*/ 572 w 673"/>
                  <a:gd name="T67" fmla="*/ 279 h 466"/>
                  <a:gd name="T68" fmla="*/ 596 w 673"/>
                  <a:gd name="T69" fmla="*/ 268 h 466"/>
                  <a:gd name="T70" fmla="*/ 620 w 673"/>
                  <a:gd name="T71" fmla="*/ 253 h 466"/>
                  <a:gd name="T72" fmla="*/ 657 w 673"/>
                  <a:gd name="T73" fmla="*/ 245 h 466"/>
                  <a:gd name="T74" fmla="*/ 673 w 673"/>
                  <a:gd name="T75" fmla="*/ 191 h 466"/>
                  <a:gd name="T76" fmla="*/ 603 w 673"/>
                  <a:gd name="T77" fmla="*/ 213 h 466"/>
                  <a:gd name="T78" fmla="*/ 581 w 673"/>
                  <a:gd name="T79" fmla="*/ 210 h 466"/>
                  <a:gd name="T80" fmla="*/ 575 w 673"/>
                  <a:gd name="T81" fmla="*/ 197 h 466"/>
                  <a:gd name="T82" fmla="*/ 579 w 673"/>
                  <a:gd name="T83" fmla="*/ 166 h 466"/>
                  <a:gd name="T84" fmla="*/ 592 w 673"/>
                  <a:gd name="T85" fmla="*/ 163 h 466"/>
                  <a:gd name="T86" fmla="*/ 583 w 673"/>
                  <a:gd name="T87" fmla="*/ 116 h 466"/>
                  <a:gd name="T88" fmla="*/ 551 w 673"/>
                  <a:gd name="T89" fmla="*/ 90 h 466"/>
                  <a:gd name="T90" fmla="*/ 540 w 673"/>
                  <a:gd name="T91" fmla="*/ 106 h 466"/>
                  <a:gd name="T92" fmla="*/ 504 w 673"/>
                  <a:gd name="T93" fmla="*/ 61 h 466"/>
                  <a:gd name="T94" fmla="*/ 480 w 673"/>
                  <a:gd name="T95" fmla="*/ 65 h 466"/>
                  <a:gd name="T96" fmla="*/ 473 w 673"/>
                  <a:gd name="T97" fmla="*/ 82 h 466"/>
                  <a:gd name="T98" fmla="*/ 423 w 673"/>
                  <a:gd name="T99" fmla="*/ 83 h 466"/>
                  <a:gd name="T100" fmla="*/ 392 w 673"/>
                  <a:gd name="T101" fmla="*/ 89 h 466"/>
                  <a:gd name="T102" fmla="*/ 363 w 673"/>
                  <a:gd name="T103" fmla="*/ 28 h 466"/>
                  <a:gd name="T104" fmla="*/ 349 w 673"/>
                  <a:gd name="T105" fmla="*/ 22 h 466"/>
                  <a:gd name="T106" fmla="*/ 328 w 673"/>
                  <a:gd name="T107" fmla="*/ 11 h 466"/>
                  <a:gd name="T108" fmla="*/ 308 w 673"/>
                  <a:gd name="T109" fmla="*/ 18 h 466"/>
                  <a:gd name="T110" fmla="*/ 308 w 673"/>
                  <a:gd name="T111" fmla="*/ 29 h 466"/>
                  <a:gd name="T112" fmla="*/ 272 w 673"/>
                  <a:gd name="T113" fmla="*/ 23 h 4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673" h="466">
                    <a:moveTo>
                      <a:pt x="255" y="4"/>
                    </a:moveTo>
                    <a:lnTo>
                      <a:pt x="255" y="7"/>
                    </a:lnTo>
                    <a:lnTo>
                      <a:pt x="254" y="11"/>
                    </a:lnTo>
                    <a:lnTo>
                      <a:pt x="251" y="12"/>
                    </a:lnTo>
                    <a:lnTo>
                      <a:pt x="238" y="16"/>
                    </a:lnTo>
                    <a:lnTo>
                      <a:pt x="236" y="18"/>
                    </a:lnTo>
                    <a:lnTo>
                      <a:pt x="228" y="20"/>
                    </a:lnTo>
                    <a:lnTo>
                      <a:pt x="219" y="20"/>
                    </a:lnTo>
                    <a:lnTo>
                      <a:pt x="201" y="7"/>
                    </a:lnTo>
                    <a:lnTo>
                      <a:pt x="199" y="7"/>
                    </a:lnTo>
                    <a:lnTo>
                      <a:pt x="195" y="13"/>
                    </a:lnTo>
                    <a:lnTo>
                      <a:pt x="194" y="15"/>
                    </a:lnTo>
                    <a:lnTo>
                      <a:pt x="194" y="18"/>
                    </a:lnTo>
                    <a:lnTo>
                      <a:pt x="192" y="18"/>
                    </a:lnTo>
                    <a:lnTo>
                      <a:pt x="192" y="19"/>
                    </a:lnTo>
                    <a:lnTo>
                      <a:pt x="187" y="19"/>
                    </a:lnTo>
                    <a:lnTo>
                      <a:pt x="183" y="15"/>
                    </a:lnTo>
                    <a:lnTo>
                      <a:pt x="181" y="15"/>
                    </a:lnTo>
                    <a:lnTo>
                      <a:pt x="178" y="13"/>
                    </a:lnTo>
                    <a:lnTo>
                      <a:pt x="171" y="16"/>
                    </a:lnTo>
                    <a:lnTo>
                      <a:pt x="152" y="20"/>
                    </a:lnTo>
                    <a:lnTo>
                      <a:pt x="141" y="26"/>
                    </a:lnTo>
                    <a:lnTo>
                      <a:pt x="139" y="26"/>
                    </a:lnTo>
                    <a:lnTo>
                      <a:pt x="114" y="30"/>
                    </a:lnTo>
                    <a:lnTo>
                      <a:pt x="109" y="33"/>
                    </a:lnTo>
                    <a:lnTo>
                      <a:pt x="107" y="33"/>
                    </a:lnTo>
                    <a:lnTo>
                      <a:pt x="106" y="35"/>
                    </a:lnTo>
                    <a:lnTo>
                      <a:pt x="89" y="35"/>
                    </a:lnTo>
                    <a:lnTo>
                      <a:pt x="78" y="29"/>
                    </a:lnTo>
                    <a:lnTo>
                      <a:pt x="77" y="28"/>
                    </a:lnTo>
                    <a:lnTo>
                      <a:pt x="77" y="26"/>
                    </a:lnTo>
                    <a:lnTo>
                      <a:pt x="75" y="26"/>
                    </a:lnTo>
                    <a:lnTo>
                      <a:pt x="58" y="30"/>
                    </a:lnTo>
                    <a:lnTo>
                      <a:pt x="53" y="30"/>
                    </a:lnTo>
                    <a:lnTo>
                      <a:pt x="51" y="29"/>
                    </a:lnTo>
                    <a:lnTo>
                      <a:pt x="47" y="28"/>
                    </a:lnTo>
                    <a:lnTo>
                      <a:pt x="47" y="26"/>
                    </a:lnTo>
                    <a:lnTo>
                      <a:pt x="46" y="26"/>
                    </a:lnTo>
                    <a:lnTo>
                      <a:pt x="25" y="37"/>
                    </a:lnTo>
                    <a:lnTo>
                      <a:pt x="11" y="50"/>
                    </a:lnTo>
                    <a:lnTo>
                      <a:pt x="0" y="57"/>
                    </a:lnTo>
                    <a:lnTo>
                      <a:pt x="0" y="60"/>
                    </a:lnTo>
                    <a:lnTo>
                      <a:pt x="1" y="60"/>
                    </a:lnTo>
                    <a:lnTo>
                      <a:pt x="7" y="72"/>
                    </a:lnTo>
                    <a:lnTo>
                      <a:pt x="7" y="76"/>
                    </a:lnTo>
                    <a:lnTo>
                      <a:pt x="8" y="79"/>
                    </a:lnTo>
                    <a:lnTo>
                      <a:pt x="8" y="85"/>
                    </a:lnTo>
                    <a:lnTo>
                      <a:pt x="7" y="93"/>
                    </a:lnTo>
                    <a:lnTo>
                      <a:pt x="11" y="96"/>
                    </a:lnTo>
                    <a:lnTo>
                      <a:pt x="18" y="97"/>
                    </a:lnTo>
                    <a:lnTo>
                      <a:pt x="25" y="106"/>
                    </a:lnTo>
                    <a:lnTo>
                      <a:pt x="28" y="111"/>
                    </a:lnTo>
                    <a:lnTo>
                      <a:pt x="26" y="114"/>
                    </a:lnTo>
                    <a:lnTo>
                      <a:pt x="25" y="116"/>
                    </a:lnTo>
                    <a:lnTo>
                      <a:pt x="24" y="120"/>
                    </a:lnTo>
                    <a:lnTo>
                      <a:pt x="22" y="134"/>
                    </a:lnTo>
                    <a:lnTo>
                      <a:pt x="22" y="140"/>
                    </a:lnTo>
                    <a:lnTo>
                      <a:pt x="19" y="156"/>
                    </a:lnTo>
                    <a:lnTo>
                      <a:pt x="19" y="164"/>
                    </a:lnTo>
                    <a:lnTo>
                      <a:pt x="26" y="174"/>
                    </a:lnTo>
                    <a:lnTo>
                      <a:pt x="29" y="174"/>
                    </a:lnTo>
                    <a:lnTo>
                      <a:pt x="29" y="173"/>
                    </a:lnTo>
                    <a:lnTo>
                      <a:pt x="31" y="173"/>
                    </a:lnTo>
                    <a:lnTo>
                      <a:pt x="32" y="177"/>
                    </a:lnTo>
                    <a:lnTo>
                      <a:pt x="32" y="178"/>
                    </a:lnTo>
                    <a:lnTo>
                      <a:pt x="34" y="180"/>
                    </a:lnTo>
                    <a:lnTo>
                      <a:pt x="34" y="184"/>
                    </a:lnTo>
                    <a:lnTo>
                      <a:pt x="39" y="190"/>
                    </a:lnTo>
                    <a:lnTo>
                      <a:pt x="40" y="190"/>
                    </a:lnTo>
                    <a:lnTo>
                      <a:pt x="41" y="190"/>
                    </a:lnTo>
                    <a:lnTo>
                      <a:pt x="43" y="188"/>
                    </a:lnTo>
                    <a:lnTo>
                      <a:pt x="46" y="188"/>
                    </a:lnTo>
                    <a:lnTo>
                      <a:pt x="58" y="185"/>
                    </a:lnTo>
                    <a:lnTo>
                      <a:pt x="60" y="185"/>
                    </a:lnTo>
                    <a:lnTo>
                      <a:pt x="61" y="184"/>
                    </a:lnTo>
                    <a:lnTo>
                      <a:pt x="64" y="184"/>
                    </a:lnTo>
                    <a:lnTo>
                      <a:pt x="65" y="183"/>
                    </a:lnTo>
                    <a:lnTo>
                      <a:pt x="67" y="177"/>
                    </a:lnTo>
                    <a:lnTo>
                      <a:pt x="67" y="174"/>
                    </a:lnTo>
                    <a:lnTo>
                      <a:pt x="65" y="169"/>
                    </a:lnTo>
                    <a:lnTo>
                      <a:pt x="65" y="167"/>
                    </a:lnTo>
                    <a:lnTo>
                      <a:pt x="68" y="167"/>
                    </a:lnTo>
                    <a:lnTo>
                      <a:pt x="72" y="171"/>
                    </a:lnTo>
                    <a:lnTo>
                      <a:pt x="81" y="183"/>
                    </a:lnTo>
                    <a:lnTo>
                      <a:pt x="84" y="184"/>
                    </a:lnTo>
                    <a:lnTo>
                      <a:pt x="84" y="187"/>
                    </a:lnTo>
                    <a:lnTo>
                      <a:pt x="89" y="198"/>
                    </a:lnTo>
                    <a:lnTo>
                      <a:pt x="93" y="222"/>
                    </a:lnTo>
                    <a:lnTo>
                      <a:pt x="102" y="231"/>
                    </a:lnTo>
                    <a:lnTo>
                      <a:pt x="110" y="237"/>
                    </a:lnTo>
                    <a:lnTo>
                      <a:pt x="113" y="236"/>
                    </a:lnTo>
                    <a:lnTo>
                      <a:pt x="114" y="237"/>
                    </a:lnTo>
                    <a:lnTo>
                      <a:pt x="123" y="231"/>
                    </a:lnTo>
                    <a:lnTo>
                      <a:pt x="125" y="227"/>
                    </a:lnTo>
                    <a:lnTo>
                      <a:pt x="130" y="223"/>
                    </a:lnTo>
                    <a:lnTo>
                      <a:pt x="131" y="224"/>
                    </a:lnTo>
                    <a:lnTo>
                      <a:pt x="131" y="229"/>
                    </a:lnTo>
                    <a:lnTo>
                      <a:pt x="135" y="235"/>
                    </a:lnTo>
                    <a:lnTo>
                      <a:pt x="137" y="237"/>
                    </a:lnTo>
                    <a:lnTo>
                      <a:pt x="145" y="237"/>
                    </a:lnTo>
                    <a:lnTo>
                      <a:pt x="146" y="238"/>
                    </a:lnTo>
                    <a:lnTo>
                      <a:pt x="148" y="238"/>
                    </a:lnTo>
                    <a:lnTo>
                      <a:pt x="151" y="235"/>
                    </a:lnTo>
                    <a:lnTo>
                      <a:pt x="158" y="240"/>
                    </a:lnTo>
                    <a:lnTo>
                      <a:pt x="158" y="245"/>
                    </a:lnTo>
                    <a:lnTo>
                      <a:pt x="159" y="253"/>
                    </a:lnTo>
                    <a:lnTo>
                      <a:pt x="170" y="267"/>
                    </a:lnTo>
                    <a:lnTo>
                      <a:pt x="169" y="268"/>
                    </a:lnTo>
                    <a:lnTo>
                      <a:pt x="163" y="269"/>
                    </a:lnTo>
                    <a:lnTo>
                      <a:pt x="151" y="286"/>
                    </a:lnTo>
                    <a:lnTo>
                      <a:pt x="148" y="287"/>
                    </a:lnTo>
                    <a:lnTo>
                      <a:pt x="145" y="287"/>
                    </a:lnTo>
                    <a:lnTo>
                      <a:pt x="145" y="290"/>
                    </a:lnTo>
                    <a:lnTo>
                      <a:pt x="144" y="290"/>
                    </a:lnTo>
                    <a:lnTo>
                      <a:pt x="142" y="291"/>
                    </a:lnTo>
                    <a:lnTo>
                      <a:pt x="142" y="293"/>
                    </a:lnTo>
                    <a:lnTo>
                      <a:pt x="146" y="298"/>
                    </a:lnTo>
                    <a:lnTo>
                      <a:pt x="146" y="301"/>
                    </a:lnTo>
                    <a:lnTo>
                      <a:pt x="149" y="315"/>
                    </a:lnTo>
                    <a:lnTo>
                      <a:pt x="159" y="325"/>
                    </a:lnTo>
                    <a:lnTo>
                      <a:pt x="158" y="328"/>
                    </a:lnTo>
                    <a:lnTo>
                      <a:pt x="159" y="329"/>
                    </a:lnTo>
                    <a:lnTo>
                      <a:pt x="158" y="329"/>
                    </a:lnTo>
                    <a:lnTo>
                      <a:pt x="155" y="336"/>
                    </a:lnTo>
                    <a:lnTo>
                      <a:pt x="155" y="341"/>
                    </a:lnTo>
                    <a:lnTo>
                      <a:pt x="149" y="358"/>
                    </a:lnTo>
                    <a:lnTo>
                      <a:pt x="146" y="364"/>
                    </a:lnTo>
                    <a:lnTo>
                      <a:pt x="145" y="365"/>
                    </a:lnTo>
                    <a:lnTo>
                      <a:pt x="139" y="378"/>
                    </a:lnTo>
                    <a:lnTo>
                      <a:pt x="137" y="394"/>
                    </a:lnTo>
                    <a:lnTo>
                      <a:pt x="134" y="399"/>
                    </a:lnTo>
                    <a:lnTo>
                      <a:pt x="176" y="401"/>
                    </a:lnTo>
                    <a:lnTo>
                      <a:pt x="176" y="402"/>
                    </a:lnTo>
                    <a:lnTo>
                      <a:pt x="178" y="406"/>
                    </a:lnTo>
                    <a:lnTo>
                      <a:pt x="180" y="408"/>
                    </a:lnTo>
                    <a:lnTo>
                      <a:pt x="181" y="408"/>
                    </a:lnTo>
                    <a:lnTo>
                      <a:pt x="187" y="414"/>
                    </a:lnTo>
                    <a:lnTo>
                      <a:pt x="191" y="416"/>
                    </a:lnTo>
                    <a:lnTo>
                      <a:pt x="192" y="417"/>
                    </a:lnTo>
                    <a:lnTo>
                      <a:pt x="195" y="416"/>
                    </a:lnTo>
                    <a:lnTo>
                      <a:pt x="208" y="406"/>
                    </a:lnTo>
                    <a:lnTo>
                      <a:pt x="209" y="405"/>
                    </a:lnTo>
                    <a:lnTo>
                      <a:pt x="212" y="403"/>
                    </a:lnTo>
                    <a:lnTo>
                      <a:pt x="212" y="402"/>
                    </a:lnTo>
                    <a:lnTo>
                      <a:pt x="215" y="402"/>
                    </a:lnTo>
                    <a:lnTo>
                      <a:pt x="234" y="413"/>
                    </a:lnTo>
                    <a:lnTo>
                      <a:pt x="238" y="417"/>
                    </a:lnTo>
                    <a:lnTo>
                      <a:pt x="240" y="417"/>
                    </a:lnTo>
                    <a:lnTo>
                      <a:pt x="251" y="414"/>
                    </a:lnTo>
                    <a:lnTo>
                      <a:pt x="251" y="411"/>
                    </a:lnTo>
                    <a:lnTo>
                      <a:pt x="252" y="413"/>
                    </a:lnTo>
                    <a:lnTo>
                      <a:pt x="265" y="416"/>
                    </a:lnTo>
                    <a:lnTo>
                      <a:pt x="276" y="433"/>
                    </a:lnTo>
                    <a:lnTo>
                      <a:pt x="276" y="434"/>
                    </a:lnTo>
                    <a:lnTo>
                      <a:pt x="278" y="437"/>
                    </a:lnTo>
                    <a:lnTo>
                      <a:pt x="276" y="437"/>
                    </a:lnTo>
                    <a:lnTo>
                      <a:pt x="276" y="445"/>
                    </a:lnTo>
                    <a:lnTo>
                      <a:pt x="278" y="444"/>
                    </a:lnTo>
                    <a:lnTo>
                      <a:pt x="286" y="458"/>
                    </a:lnTo>
                    <a:lnTo>
                      <a:pt x="289" y="458"/>
                    </a:lnTo>
                    <a:lnTo>
                      <a:pt x="290" y="461"/>
                    </a:lnTo>
                    <a:lnTo>
                      <a:pt x="292" y="459"/>
                    </a:lnTo>
                    <a:lnTo>
                      <a:pt x="297" y="456"/>
                    </a:lnTo>
                    <a:lnTo>
                      <a:pt x="308" y="456"/>
                    </a:lnTo>
                    <a:lnTo>
                      <a:pt x="318" y="465"/>
                    </a:lnTo>
                    <a:lnTo>
                      <a:pt x="317" y="466"/>
                    </a:lnTo>
                    <a:lnTo>
                      <a:pt x="324" y="466"/>
                    </a:lnTo>
                    <a:lnTo>
                      <a:pt x="336" y="459"/>
                    </a:lnTo>
                    <a:lnTo>
                      <a:pt x="336" y="458"/>
                    </a:lnTo>
                    <a:lnTo>
                      <a:pt x="335" y="458"/>
                    </a:lnTo>
                    <a:lnTo>
                      <a:pt x="335" y="456"/>
                    </a:lnTo>
                    <a:lnTo>
                      <a:pt x="336" y="455"/>
                    </a:lnTo>
                    <a:lnTo>
                      <a:pt x="338" y="452"/>
                    </a:lnTo>
                    <a:lnTo>
                      <a:pt x="339" y="452"/>
                    </a:lnTo>
                    <a:lnTo>
                      <a:pt x="341" y="454"/>
                    </a:lnTo>
                    <a:lnTo>
                      <a:pt x="345" y="456"/>
                    </a:lnTo>
                    <a:lnTo>
                      <a:pt x="352" y="455"/>
                    </a:lnTo>
                    <a:lnTo>
                      <a:pt x="362" y="451"/>
                    </a:lnTo>
                    <a:lnTo>
                      <a:pt x="370" y="456"/>
                    </a:lnTo>
                    <a:lnTo>
                      <a:pt x="371" y="454"/>
                    </a:lnTo>
                    <a:lnTo>
                      <a:pt x="371" y="448"/>
                    </a:lnTo>
                    <a:lnTo>
                      <a:pt x="374" y="441"/>
                    </a:lnTo>
                    <a:lnTo>
                      <a:pt x="368" y="427"/>
                    </a:lnTo>
                    <a:lnTo>
                      <a:pt x="370" y="418"/>
                    </a:lnTo>
                    <a:lnTo>
                      <a:pt x="367" y="416"/>
                    </a:lnTo>
                    <a:lnTo>
                      <a:pt x="368" y="414"/>
                    </a:lnTo>
                    <a:lnTo>
                      <a:pt x="377" y="392"/>
                    </a:lnTo>
                    <a:lnTo>
                      <a:pt x="378" y="391"/>
                    </a:lnTo>
                    <a:lnTo>
                      <a:pt x="381" y="391"/>
                    </a:lnTo>
                    <a:lnTo>
                      <a:pt x="394" y="394"/>
                    </a:lnTo>
                    <a:lnTo>
                      <a:pt x="395" y="395"/>
                    </a:lnTo>
                    <a:lnTo>
                      <a:pt x="396" y="395"/>
                    </a:lnTo>
                    <a:lnTo>
                      <a:pt x="396" y="394"/>
                    </a:lnTo>
                    <a:lnTo>
                      <a:pt x="398" y="389"/>
                    </a:lnTo>
                    <a:lnTo>
                      <a:pt x="398" y="384"/>
                    </a:lnTo>
                    <a:lnTo>
                      <a:pt x="406" y="375"/>
                    </a:lnTo>
                    <a:lnTo>
                      <a:pt x="412" y="371"/>
                    </a:lnTo>
                    <a:lnTo>
                      <a:pt x="413" y="370"/>
                    </a:lnTo>
                    <a:lnTo>
                      <a:pt x="412" y="368"/>
                    </a:lnTo>
                    <a:lnTo>
                      <a:pt x="412" y="367"/>
                    </a:lnTo>
                    <a:lnTo>
                      <a:pt x="423" y="347"/>
                    </a:lnTo>
                    <a:lnTo>
                      <a:pt x="427" y="328"/>
                    </a:lnTo>
                    <a:lnTo>
                      <a:pt x="429" y="328"/>
                    </a:lnTo>
                    <a:lnTo>
                      <a:pt x="430" y="325"/>
                    </a:lnTo>
                    <a:lnTo>
                      <a:pt x="442" y="317"/>
                    </a:lnTo>
                    <a:lnTo>
                      <a:pt x="442" y="310"/>
                    </a:lnTo>
                    <a:lnTo>
                      <a:pt x="449" y="303"/>
                    </a:lnTo>
                    <a:lnTo>
                      <a:pt x="452" y="301"/>
                    </a:lnTo>
                    <a:lnTo>
                      <a:pt x="456" y="301"/>
                    </a:lnTo>
                    <a:lnTo>
                      <a:pt x="465" y="293"/>
                    </a:lnTo>
                    <a:lnTo>
                      <a:pt x="465" y="291"/>
                    </a:lnTo>
                    <a:lnTo>
                      <a:pt x="468" y="290"/>
                    </a:lnTo>
                    <a:lnTo>
                      <a:pt x="468" y="289"/>
                    </a:lnTo>
                    <a:lnTo>
                      <a:pt x="475" y="284"/>
                    </a:lnTo>
                    <a:lnTo>
                      <a:pt x="475" y="286"/>
                    </a:lnTo>
                    <a:lnTo>
                      <a:pt x="483" y="294"/>
                    </a:lnTo>
                    <a:lnTo>
                      <a:pt x="487" y="296"/>
                    </a:lnTo>
                    <a:lnTo>
                      <a:pt x="489" y="293"/>
                    </a:lnTo>
                    <a:lnTo>
                      <a:pt x="493" y="293"/>
                    </a:lnTo>
                    <a:lnTo>
                      <a:pt x="497" y="298"/>
                    </a:lnTo>
                    <a:lnTo>
                      <a:pt x="499" y="300"/>
                    </a:lnTo>
                    <a:lnTo>
                      <a:pt x="505" y="304"/>
                    </a:lnTo>
                    <a:lnTo>
                      <a:pt x="514" y="308"/>
                    </a:lnTo>
                    <a:lnTo>
                      <a:pt x="516" y="308"/>
                    </a:lnTo>
                    <a:lnTo>
                      <a:pt x="519" y="310"/>
                    </a:lnTo>
                    <a:lnTo>
                      <a:pt x="530" y="317"/>
                    </a:lnTo>
                    <a:lnTo>
                      <a:pt x="532" y="318"/>
                    </a:lnTo>
                    <a:lnTo>
                      <a:pt x="535" y="318"/>
                    </a:lnTo>
                    <a:lnTo>
                      <a:pt x="536" y="315"/>
                    </a:lnTo>
                    <a:lnTo>
                      <a:pt x="539" y="313"/>
                    </a:lnTo>
                    <a:lnTo>
                      <a:pt x="546" y="300"/>
                    </a:lnTo>
                    <a:lnTo>
                      <a:pt x="550" y="296"/>
                    </a:lnTo>
                    <a:lnTo>
                      <a:pt x="551" y="298"/>
                    </a:lnTo>
                    <a:lnTo>
                      <a:pt x="554" y="300"/>
                    </a:lnTo>
                    <a:lnTo>
                      <a:pt x="561" y="307"/>
                    </a:lnTo>
                    <a:lnTo>
                      <a:pt x="563" y="297"/>
                    </a:lnTo>
                    <a:lnTo>
                      <a:pt x="563" y="291"/>
                    </a:lnTo>
                    <a:lnTo>
                      <a:pt x="572" y="279"/>
                    </a:lnTo>
                    <a:lnTo>
                      <a:pt x="574" y="277"/>
                    </a:lnTo>
                    <a:lnTo>
                      <a:pt x="576" y="275"/>
                    </a:lnTo>
                    <a:lnTo>
                      <a:pt x="583" y="269"/>
                    </a:lnTo>
                    <a:lnTo>
                      <a:pt x="583" y="265"/>
                    </a:lnTo>
                    <a:lnTo>
                      <a:pt x="585" y="265"/>
                    </a:lnTo>
                    <a:lnTo>
                      <a:pt x="588" y="267"/>
                    </a:lnTo>
                    <a:lnTo>
                      <a:pt x="596" y="268"/>
                    </a:lnTo>
                    <a:lnTo>
                      <a:pt x="606" y="268"/>
                    </a:lnTo>
                    <a:lnTo>
                      <a:pt x="614" y="264"/>
                    </a:lnTo>
                    <a:lnTo>
                      <a:pt x="614" y="260"/>
                    </a:lnTo>
                    <a:lnTo>
                      <a:pt x="613" y="258"/>
                    </a:lnTo>
                    <a:lnTo>
                      <a:pt x="611" y="258"/>
                    </a:lnTo>
                    <a:lnTo>
                      <a:pt x="616" y="254"/>
                    </a:lnTo>
                    <a:lnTo>
                      <a:pt x="620" y="253"/>
                    </a:lnTo>
                    <a:lnTo>
                      <a:pt x="624" y="257"/>
                    </a:lnTo>
                    <a:lnTo>
                      <a:pt x="626" y="255"/>
                    </a:lnTo>
                    <a:lnTo>
                      <a:pt x="627" y="255"/>
                    </a:lnTo>
                    <a:lnTo>
                      <a:pt x="642" y="245"/>
                    </a:lnTo>
                    <a:lnTo>
                      <a:pt x="643" y="247"/>
                    </a:lnTo>
                    <a:lnTo>
                      <a:pt x="645" y="247"/>
                    </a:lnTo>
                    <a:lnTo>
                      <a:pt x="657" y="245"/>
                    </a:lnTo>
                    <a:lnTo>
                      <a:pt x="660" y="245"/>
                    </a:lnTo>
                    <a:lnTo>
                      <a:pt x="664" y="244"/>
                    </a:lnTo>
                    <a:lnTo>
                      <a:pt x="667" y="244"/>
                    </a:lnTo>
                    <a:lnTo>
                      <a:pt x="666" y="231"/>
                    </a:lnTo>
                    <a:lnTo>
                      <a:pt x="671" y="216"/>
                    </a:lnTo>
                    <a:lnTo>
                      <a:pt x="673" y="207"/>
                    </a:lnTo>
                    <a:lnTo>
                      <a:pt x="673" y="191"/>
                    </a:lnTo>
                    <a:lnTo>
                      <a:pt x="671" y="191"/>
                    </a:lnTo>
                    <a:lnTo>
                      <a:pt x="669" y="194"/>
                    </a:lnTo>
                    <a:lnTo>
                      <a:pt x="666" y="194"/>
                    </a:lnTo>
                    <a:lnTo>
                      <a:pt x="645" y="204"/>
                    </a:lnTo>
                    <a:lnTo>
                      <a:pt x="645" y="205"/>
                    </a:lnTo>
                    <a:lnTo>
                      <a:pt x="642" y="205"/>
                    </a:lnTo>
                    <a:lnTo>
                      <a:pt x="603" y="213"/>
                    </a:lnTo>
                    <a:lnTo>
                      <a:pt x="602" y="213"/>
                    </a:lnTo>
                    <a:lnTo>
                      <a:pt x="596" y="210"/>
                    </a:lnTo>
                    <a:lnTo>
                      <a:pt x="592" y="208"/>
                    </a:lnTo>
                    <a:lnTo>
                      <a:pt x="590" y="208"/>
                    </a:lnTo>
                    <a:lnTo>
                      <a:pt x="588" y="205"/>
                    </a:lnTo>
                    <a:lnTo>
                      <a:pt x="586" y="207"/>
                    </a:lnTo>
                    <a:lnTo>
                      <a:pt x="581" y="210"/>
                    </a:lnTo>
                    <a:lnTo>
                      <a:pt x="578" y="210"/>
                    </a:lnTo>
                    <a:lnTo>
                      <a:pt x="576" y="208"/>
                    </a:lnTo>
                    <a:lnTo>
                      <a:pt x="574" y="208"/>
                    </a:lnTo>
                    <a:lnTo>
                      <a:pt x="572" y="207"/>
                    </a:lnTo>
                    <a:lnTo>
                      <a:pt x="572" y="204"/>
                    </a:lnTo>
                    <a:lnTo>
                      <a:pt x="574" y="198"/>
                    </a:lnTo>
                    <a:lnTo>
                      <a:pt x="575" y="197"/>
                    </a:lnTo>
                    <a:lnTo>
                      <a:pt x="575" y="195"/>
                    </a:lnTo>
                    <a:lnTo>
                      <a:pt x="574" y="184"/>
                    </a:lnTo>
                    <a:lnTo>
                      <a:pt x="567" y="170"/>
                    </a:lnTo>
                    <a:lnTo>
                      <a:pt x="568" y="169"/>
                    </a:lnTo>
                    <a:lnTo>
                      <a:pt x="572" y="167"/>
                    </a:lnTo>
                    <a:lnTo>
                      <a:pt x="574" y="166"/>
                    </a:lnTo>
                    <a:lnTo>
                      <a:pt x="579" y="166"/>
                    </a:lnTo>
                    <a:lnTo>
                      <a:pt x="581" y="167"/>
                    </a:lnTo>
                    <a:lnTo>
                      <a:pt x="585" y="167"/>
                    </a:lnTo>
                    <a:lnTo>
                      <a:pt x="588" y="169"/>
                    </a:lnTo>
                    <a:lnTo>
                      <a:pt x="588" y="170"/>
                    </a:lnTo>
                    <a:lnTo>
                      <a:pt x="589" y="170"/>
                    </a:lnTo>
                    <a:lnTo>
                      <a:pt x="590" y="169"/>
                    </a:lnTo>
                    <a:lnTo>
                      <a:pt x="592" y="163"/>
                    </a:lnTo>
                    <a:lnTo>
                      <a:pt x="589" y="159"/>
                    </a:lnTo>
                    <a:lnTo>
                      <a:pt x="589" y="150"/>
                    </a:lnTo>
                    <a:lnTo>
                      <a:pt x="592" y="145"/>
                    </a:lnTo>
                    <a:lnTo>
                      <a:pt x="589" y="135"/>
                    </a:lnTo>
                    <a:lnTo>
                      <a:pt x="586" y="131"/>
                    </a:lnTo>
                    <a:lnTo>
                      <a:pt x="583" y="118"/>
                    </a:lnTo>
                    <a:lnTo>
                      <a:pt x="583" y="116"/>
                    </a:lnTo>
                    <a:lnTo>
                      <a:pt x="561" y="109"/>
                    </a:lnTo>
                    <a:lnTo>
                      <a:pt x="563" y="106"/>
                    </a:lnTo>
                    <a:lnTo>
                      <a:pt x="565" y="104"/>
                    </a:lnTo>
                    <a:lnTo>
                      <a:pt x="565" y="103"/>
                    </a:lnTo>
                    <a:lnTo>
                      <a:pt x="563" y="103"/>
                    </a:lnTo>
                    <a:lnTo>
                      <a:pt x="553" y="93"/>
                    </a:lnTo>
                    <a:lnTo>
                      <a:pt x="551" y="90"/>
                    </a:lnTo>
                    <a:lnTo>
                      <a:pt x="550" y="89"/>
                    </a:lnTo>
                    <a:lnTo>
                      <a:pt x="547" y="88"/>
                    </a:lnTo>
                    <a:lnTo>
                      <a:pt x="543" y="92"/>
                    </a:lnTo>
                    <a:lnTo>
                      <a:pt x="540" y="97"/>
                    </a:lnTo>
                    <a:lnTo>
                      <a:pt x="542" y="99"/>
                    </a:lnTo>
                    <a:lnTo>
                      <a:pt x="542" y="103"/>
                    </a:lnTo>
                    <a:lnTo>
                      <a:pt x="540" y="106"/>
                    </a:lnTo>
                    <a:lnTo>
                      <a:pt x="537" y="109"/>
                    </a:lnTo>
                    <a:lnTo>
                      <a:pt x="530" y="93"/>
                    </a:lnTo>
                    <a:lnTo>
                      <a:pt x="526" y="86"/>
                    </a:lnTo>
                    <a:lnTo>
                      <a:pt x="519" y="65"/>
                    </a:lnTo>
                    <a:lnTo>
                      <a:pt x="518" y="65"/>
                    </a:lnTo>
                    <a:lnTo>
                      <a:pt x="512" y="70"/>
                    </a:lnTo>
                    <a:lnTo>
                      <a:pt x="504" y="61"/>
                    </a:lnTo>
                    <a:lnTo>
                      <a:pt x="489" y="53"/>
                    </a:lnTo>
                    <a:lnTo>
                      <a:pt x="484" y="57"/>
                    </a:lnTo>
                    <a:lnTo>
                      <a:pt x="484" y="58"/>
                    </a:lnTo>
                    <a:lnTo>
                      <a:pt x="482" y="58"/>
                    </a:lnTo>
                    <a:lnTo>
                      <a:pt x="482" y="60"/>
                    </a:lnTo>
                    <a:lnTo>
                      <a:pt x="480" y="64"/>
                    </a:lnTo>
                    <a:lnTo>
                      <a:pt x="480" y="65"/>
                    </a:lnTo>
                    <a:lnTo>
                      <a:pt x="484" y="72"/>
                    </a:lnTo>
                    <a:lnTo>
                      <a:pt x="487" y="76"/>
                    </a:lnTo>
                    <a:lnTo>
                      <a:pt x="486" y="76"/>
                    </a:lnTo>
                    <a:lnTo>
                      <a:pt x="484" y="79"/>
                    </a:lnTo>
                    <a:lnTo>
                      <a:pt x="482" y="81"/>
                    </a:lnTo>
                    <a:lnTo>
                      <a:pt x="477" y="85"/>
                    </a:lnTo>
                    <a:lnTo>
                      <a:pt x="473" y="82"/>
                    </a:lnTo>
                    <a:lnTo>
                      <a:pt x="459" y="81"/>
                    </a:lnTo>
                    <a:lnTo>
                      <a:pt x="458" y="82"/>
                    </a:lnTo>
                    <a:lnTo>
                      <a:pt x="456" y="81"/>
                    </a:lnTo>
                    <a:lnTo>
                      <a:pt x="452" y="74"/>
                    </a:lnTo>
                    <a:lnTo>
                      <a:pt x="451" y="74"/>
                    </a:lnTo>
                    <a:lnTo>
                      <a:pt x="451" y="72"/>
                    </a:lnTo>
                    <a:lnTo>
                      <a:pt x="423" y="83"/>
                    </a:lnTo>
                    <a:lnTo>
                      <a:pt x="413" y="89"/>
                    </a:lnTo>
                    <a:lnTo>
                      <a:pt x="408" y="96"/>
                    </a:lnTo>
                    <a:lnTo>
                      <a:pt x="406" y="96"/>
                    </a:lnTo>
                    <a:lnTo>
                      <a:pt x="395" y="104"/>
                    </a:lnTo>
                    <a:lnTo>
                      <a:pt x="394" y="103"/>
                    </a:lnTo>
                    <a:lnTo>
                      <a:pt x="394" y="97"/>
                    </a:lnTo>
                    <a:lnTo>
                      <a:pt x="392" y="89"/>
                    </a:lnTo>
                    <a:lnTo>
                      <a:pt x="386" y="83"/>
                    </a:lnTo>
                    <a:lnTo>
                      <a:pt x="385" y="57"/>
                    </a:lnTo>
                    <a:lnTo>
                      <a:pt x="381" y="47"/>
                    </a:lnTo>
                    <a:lnTo>
                      <a:pt x="379" y="46"/>
                    </a:lnTo>
                    <a:lnTo>
                      <a:pt x="374" y="37"/>
                    </a:lnTo>
                    <a:lnTo>
                      <a:pt x="367" y="32"/>
                    </a:lnTo>
                    <a:lnTo>
                      <a:pt x="363" y="28"/>
                    </a:lnTo>
                    <a:lnTo>
                      <a:pt x="362" y="22"/>
                    </a:lnTo>
                    <a:lnTo>
                      <a:pt x="362" y="15"/>
                    </a:lnTo>
                    <a:lnTo>
                      <a:pt x="357" y="15"/>
                    </a:lnTo>
                    <a:lnTo>
                      <a:pt x="352" y="16"/>
                    </a:lnTo>
                    <a:lnTo>
                      <a:pt x="352" y="18"/>
                    </a:lnTo>
                    <a:lnTo>
                      <a:pt x="349" y="20"/>
                    </a:lnTo>
                    <a:lnTo>
                      <a:pt x="349" y="22"/>
                    </a:lnTo>
                    <a:lnTo>
                      <a:pt x="338" y="22"/>
                    </a:lnTo>
                    <a:lnTo>
                      <a:pt x="336" y="20"/>
                    </a:lnTo>
                    <a:lnTo>
                      <a:pt x="334" y="12"/>
                    </a:lnTo>
                    <a:lnTo>
                      <a:pt x="334" y="11"/>
                    </a:lnTo>
                    <a:lnTo>
                      <a:pt x="331" y="11"/>
                    </a:lnTo>
                    <a:lnTo>
                      <a:pt x="329" y="8"/>
                    </a:lnTo>
                    <a:lnTo>
                      <a:pt x="328" y="11"/>
                    </a:lnTo>
                    <a:lnTo>
                      <a:pt x="328" y="12"/>
                    </a:lnTo>
                    <a:lnTo>
                      <a:pt x="325" y="15"/>
                    </a:lnTo>
                    <a:lnTo>
                      <a:pt x="322" y="19"/>
                    </a:lnTo>
                    <a:lnTo>
                      <a:pt x="318" y="23"/>
                    </a:lnTo>
                    <a:lnTo>
                      <a:pt x="318" y="22"/>
                    </a:lnTo>
                    <a:lnTo>
                      <a:pt x="317" y="20"/>
                    </a:lnTo>
                    <a:lnTo>
                      <a:pt x="308" y="18"/>
                    </a:lnTo>
                    <a:lnTo>
                      <a:pt x="307" y="19"/>
                    </a:lnTo>
                    <a:lnTo>
                      <a:pt x="305" y="19"/>
                    </a:lnTo>
                    <a:lnTo>
                      <a:pt x="303" y="22"/>
                    </a:lnTo>
                    <a:lnTo>
                      <a:pt x="303" y="23"/>
                    </a:lnTo>
                    <a:lnTo>
                      <a:pt x="304" y="23"/>
                    </a:lnTo>
                    <a:lnTo>
                      <a:pt x="305" y="26"/>
                    </a:lnTo>
                    <a:lnTo>
                      <a:pt x="308" y="29"/>
                    </a:lnTo>
                    <a:lnTo>
                      <a:pt x="308" y="30"/>
                    </a:lnTo>
                    <a:lnTo>
                      <a:pt x="304" y="33"/>
                    </a:lnTo>
                    <a:lnTo>
                      <a:pt x="293" y="30"/>
                    </a:lnTo>
                    <a:lnTo>
                      <a:pt x="293" y="32"/>
                    </a:lnTo>
                    <a:lnTo>
                      <a:pt x="290" y="30"/>
                    </a:lnTo>
                    <a:lnTo>
                      <a:pt x="283" y="30"/>
                    </a:lnTo>
                    <a:lnTo>
                      <a:pt x="272" y="23"/>
                    </a:lnTo>
                    <a:lnTo>
                      <a:pt x="272" y="8"/>
                    </a:lnTo>
                    <a:lnTo>
                      <a:pt x="271" y="3"/>
                    </a:lnTo>
                    <a:lnTo>
                      <a:pt x="269" y="0"/>
                    </a:lnTo>
                    <a:lnTo>
                      <a:pt x="262" y="0"/>
                    </a:lnTo>
                    <a:lnTo>
                      <a:pt x="259" y="1"/>
                    </a:lnTo>
                    <a:lnTo>
                      <a:pt x="255" y="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80" name="Freeform 308">
                <a:extLst>
                  <a:ext uri="{FF2B5EF4-FFF2-40B4-BE49-F238E27FC236}">
                    <a16:creationId xmlns:a16="http://schemas.microsoft.com/office/drawing/2014/main" id="{4AE6B0DF-56A2-CC17-2A9A-63FE107006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7" y="58"/>
                <a:ext cx="68" cy="86"/>
              </a:xfrm>
              <a:custGeom>
                <a:avLst/>
                <a:gdLst>
                  <a:gd name="T0" fmla="*/ 131 w 271"/>
                  <a:gd name="T1" fmla="*/ 0 h 343"/>
                  <a:gd name="T2" fmla="*/ 123 w 271"/>
                  <a:gd name="T3" fmla="*/ 2 h 343"/>
                  <a:gd name="T4" fmla="*/ 99 w 271"/>
                  <a:gd name="T5" fmla="*/ 8 h 343"/>
                  <a:gd name="T6" fmla="*/ 40 w 271"/>
                  <a:gd name="T7" fmla="*/ 22 h 343"/>
                  <a:gd name="T8" fmla="*/ 16 w 271"/>
                  <a:gd name="T9" fmla="*/ 29 h 343"/>
                  <a:gd name="T10" fmla="*/ 22 w 271"/>
                  <a:gd name="T11" fmla="*/ 47 h 343"/>
                  <a:gd name="T12" fmla="*/ 21 w 271"/>
                  <a:gd name="T13" fmla="*/ 65 h 343"/>
                  <a:gd name="T14" fmla="*/ 30 w 271"/>
                  <a:gd name="T15" fmla="*/ 80 h 343"/>
                  <a:gd name="T16" fmla="*/ 36 w 271"/>
                  <a:gd name="T17" fmla="*/ 96 h 343"/>
                  <a:gd name="T18" fmla="*/ 21 w 271"/>
                  <a:gd name="T19" fmla="*/ 101 h 343"/>
                  <a:gd name="T20" fmla="*/ 5 w 271"/>
                  <a:gd name="T21" fmla="*/ 104 h 343"/>
                  <a:gd name="T22" fmla="*/ 0 w 271"/>
                  <a:gd name="T23" fmla="*/ 110 h 343"/>
                  <a:gd name="T24" fmla="*/ 4 w 271"/>
                  <a:gd name="T25" fmla="*/ 117 h 343"/>
                  <a:gd name="T26" fmla="*/ 18 w 271"/>
                  <a:gd name="T27" fmla="*/ 157 h 343"/>
                  <a:gd name="T28" fmla="*/ 19 w 271"/>
                  <a:gd name="T29" fmla="*/ 169 h 343"/>
                  <a:gd name="T30" fmla="*/ 25 w 271"/>
                  <a:gd name="T31" fmla="*/ 178 h 343"/>
                  <a:gd name="T32" fmla="*/ 39 w 271"/>
                  <a:gd name="T33" fmla="*/ 194 h 343"/>
                  <a:gd name="T34" fmla="*/ 51 w 271"/>
                  <a:gd name="T35" fmla="*/ 250 h 343"/>
                  <a:gd name="T36" fmla="*/ 57 w 271"/>
                  <a:gd name="T37" fmla="*/ 251 h 343"/>
                  <a:gd name="T38" fmla="*/ 65 w 271"/>
                  <a:gd name="T39" fmla="*/ 294 h 343"/>
                  <a:gd name="T40" fmla="*/ 75 w 271"/>
                  <a:gd name="T41" fmla="*/ 300 h 343"/>
                  <a:gd name="T42" fmla="*/ 75 w 271"/>
                  <a:gd name="T43" fmla="*/ 319 h 343"/>
                  <a:gd name="T44" fmla="*/ 71 w 271"/>
                  <a:gd name="T45" fmla="*/ 328 h 343"/>
                  <a:gd name="T46" fmla="*/ 77 w 271"/>
                  <a:gd name="T47" fmla="*/ 332 h 343"/>
                  <a:gd name="T48" fmla="*/ 89 w 271"/>
                  <a:gd name="T49" fmla="*/ 314 h 343"/>
                  <a:gd name="T50" fmla="*/ 103 w 271"/>
                  <a:gd name="T51" fmla="*/ 315 h 343"/>
                  <a:gd name="T52" fmla="*/ 110 w 271"/>
                  <a:gd name="T53" fmla="*/ 317 h 343"/>
                  <a:gd name="T54" fmla="*/ 114 w 271"/>
                  <a:gd name="T55" fmla="*/ 325 h 343"/>
                  <a:gd name="T56" fmla="*/ 120 w 271"/>
                  <a:gd name="T57" fmla="*/ 335 h 343"/>
                  <a:gd name="T58" fmla="*/ 141 w 271"/>
                  <a:gd name="T59" fmla="*/ 321 h 343"/>
                  <a:gd name="T60" fmla="*/ 159 w 271"/>
                  <a:gd name="T61" fmla="*/ 342 h 343"/>
                  <a:gd name="T62" fmla="*/ 185 w 271"/>
                  <a:gd name="T63" fmla="*/ 340 h 343"/>
                  <a:gd name="T64" fmla="*/ 188 w 271"/>
                  <a:gd name="T65" fmla="*/ 324 h 343"/>
                  <a:gd name="T66" fmla="*/ 184 w 271"/>
                  <a:gd name="T67" fmla="*/ 317 h 343"/>
                  <a:gd name="T68" fmla="*/ 193 w 271"/>
                  <a:gd name="T69" fmla="*/ 304 h 343"/>
                  <a:gd name="T70" fmla="*/ 197 w 271"/>
                  <a:gd name="T71" fmla="*/ 304 h 343"/>
                  <a:gd name="T72" fmla="*/ 200 w 271"/>
                  <a:gd name="T73" fmla="*/ 296 h 343"/>
                  <a:gd name="T74" fmla="*/ 255 w 271"/>
                  <a:gd name="T75" fmla="*/ 294 h 343"/>
                  <a:gd name="T76" fmla="*/ 271 w 271"/>
                  <a:gd name="T77" fmla="*/ 287 h 343"/>
                  <a:gd name="T78" fmla="*/ 258 w 271"/>
                  <a:gd name="T79" fmla="*/ 250 h 343"/>
                  <a:gd name="T80" fmla="*/ 257 w 271"/>
                  <a:gd name="T81" fmla="*/ 243 h 343"/>
                  <a:gd name="T82" fmla="*/ 248 w 271"/>
                  <a:gd name="T83" fmla="*/ 217 h 343"/>
                  <a:gd name="T84" fmla="*/ 231 w 271"/>
                  <a:gd name="T85" fmla="*/ 176 h 343"/>
                  <a:gd name="T86" fmla="*/ 229 w 271"/>
                  <a:gd name="T87" fmla="*/ 166 h 343"/>
                  <a:gd name="T88" fmla="*/ 215 w 271"/>
                  <a:gd name="T89" fmla="*/ 139 h 343"/>
                  <a:gd name="T90" fmla="*/ 212 w 271"/>
                  <a:gd name="T91" fmla="*/ 118 h 343"/>
                  <a:gd name="T92" fmla="*/ 204 w 271"/>
                  <a:gd name="T93" fmla="*/ 109 h 343"/>
                  <a:gd name="T94" fmla="*/ 202 w 271"/>
                  <a:gd name="T95" fmla="*/ 106 h 343"/>
                  <a:gd name="T96" fmla="*/ 198 w 271"/>
                  <a:gd name="T97" fmla="*/ 93 h 343"/>
                  <a:gd name="T98" fmla="*/ 198 w 271"/>
                  <a:gd name="T99" fmla="*/ 82 h 343"/>
                  <a:gd name="T100" fmla="*/ 185 w 271"/>
                  <a:gd name="T101" fmla="*/ 71 h 343"/>
                  <a:gd name="T102" fmla="*/ 178 w 271"/>
                  <a:gd name="T103" fmla="*/ 47 h 343"/>
                  <a:gd name="T104" fmla="*/ 169 w 271"/>
                  <a:gd name="T105" fmla="*/ 40 h 343"/>
                  <a:gd name="T106" fmla="*/ 169 w 271"/>
                  <a:gd name="T107" fmla="*/ 34 h 343"/>
                  <a:gd name="T108" fmla="*/ 152 w 271"/>
                  <a:gd name="T109" fmla="*/ 12 h 3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71" h="343">
                    <a:moveTo>
                      <a:pt x="135" y="2"/>
                    </a:moveTo>
                    <a:lnTo>
                      <a:pt x="133" y="2"/>
                    </a:lnTo>
                    <a:lnTo>
                      <a:pt x="131" y="0"/>
                    </a:lnTo>
                    <a:lnTo>
                      <a:pt x="125" y="0"/>
                    </a:lnTo>
                    <a:lnTo>
                      <a:pt x="124" y="2"/>
                    </a:lnTo>
                    <a:lnTo>
                      <a:pt x="123" y="2"/>
                    </a:lnTo>
                    <a:lnTo>
                      <a:pt x="121" y="0"/>
                    </a:lnTo>
                    <a:lnTo>
                      <a:pt x="120" y="0"/>
                    </a:lnTo>
                    <a:lnTo>
                      <a:pt x="99" y="8"/>
                    </a:lnTo>
                    <a:lnTo>
                      <a:pt x="89" y="18"/>
                    </a:lnTo>
                    <a:lnTo>
                      <a:pt x="51" y="22"/>
                    </a:lnTo>
                    <a:lnTo>
                      <a:pt x="40" y="22"/>
                    </a:lnTo>
                    <a:lnTo>
                      <a:pt x="36" y="23"/>
                    </a:lnTo>
                    <a:lnTo>
                      <a:pt x="18" y="27"/>
                    </a:lnTo>
                    <a:lnTo>
                      <a:pt x="16" y="29"/>
                    </a:lnTo>
                    <a:lnTo>
                      <a:pt x="13" y="29"/>
                    </a:lnTo>
                    <a:lnTo>
                      <a:pt x="13" y="30"/>
                    </a:lnTo>
                    <a:lnTo>
                      <a:pt x="22" y="47"/>
                    </a:lnTo>
                    <a:lnTo>
                      <a:pt x="22" y="54"/>
                    </a:lnTo>
                    <a:lnTo>
                      <a:pt x="21" y="61"/>
                    </a:lnTo>
                    <a:lnTo>
                      <a:pt x="21" y="65"/>
                    </a:lnTo>
                    <a:lnTo>
                      <a:pt x="22" y="69"/>
                    </a:lnTo>
                    <a:lnTo>
                      <a:pt x="22" y="71"/>
                    </a:lnTo>
                    <a:lnTo>
                      <a:pt x="30" y="80"/>
                    </a:lnTo>
                    <a:lnTo>
                      <a:pt x="36" y="89"/>
                    </a:lnTo>
                    <a:lnTo>
                      <a:pt x="37" y="94"/>
                    </a:lnTo>
                    <a:lnTo>
                      <a:pt x="36" y="96"/>
                    </a:lnTo>
                    <a:lnTo>
                      <a:pt x="33" y="101"/>
                    </a:lnTo>
                    <a:lnTo>
                      <a:pt x="33" y="104"/>
                    </a:lnTo>
                    <a:lnTo>
                      <a:pt x="21" y="101"/>
                    </a:lnTo>
                    <a:lnTo>
                      <a:pt x="13" y="101"/>
                    </a:lnTo>
                    <a:lnTo>
                      <a:pt x="10" y="103"/>
                    </a:lnTo>
                    <a:lnTo>
                      <a:pt x="5" y="104"/>
                    </a:lnTo>
                    <a:lnTo>
                      <a:pt x="1" y="107"/>
                    </a:lnTo>
                    <a:lnTo>
                      <a:pt x="0" y="109"/>
                    </a:lnTo>
                    <a:lnTo>
                      <a:pt x="0" y="110"/>
                    </a:lnTo>
                    <a:lnTo>
                      <a:pt x="1" y="113"/>
                    </a:lnTo>
                    <a:lnTo>
                      <a:pt x="1" y="114"/>
                    </a:lnTo>
                    <a:lnTo>
                      <a:pt x="4" y="117"/>
                    </a:lnTo>
                    <a:lnTo>
                      <a:pt x="10" y="140"/>
                    </a:lnTo>
                    <a:lnTo>
                      <a:pt x="15" y="152"/>
                    </a:lnTo>
                    <a:lnTo>
                      <a:pt x="18" y="157"/>
                    </a:lnTo>
                    <a:lnTo>
                      <a:pt x="18" y="162"/>
                    </a:lnTo>
                    <a:lnTo>
                      <a:pt x="19" y="166"/>
                    </a:lnTo>
                    <a:lnTo>
                      <a:pt x="19" y="169"/>
                    </a:lnTo>
                    <a:lnTo>
                      <a:pt x="22" y="176"/>
                    </a:lnTo>
                    <a:lnTo>
                      <a:pt x="25" y="177"/>
                    </a:lnTo>
                    <a:lnTo>
                      <a:pt x="25" y="178"/>
                    </a:lnTo>
                    <a:lnTo>
                      <a:pt x="28" y="178"/>
                    </a:lnTo>
                    <a:lnTo>
                      <a:pt x="35" y="185"/>
                    </a:lnTo>
                    <a:lnTo>
                      <a:pt x="39" y="194"/>
                    </a:lnTo>
                    <a:lnTo>
                      <a:pt x="40" y="209"/>
                    </a:lnTo>
                    <a:lnTo>
                      <a:pt x="49" y="234"/>
                    </a:lnTo>
                    <a:lnTo>
                      <a:pt x="51" y="250"/>
                    </a:lnTo>
                    <a:lnTo>
                      <a:pt x="54" y="250"/>
                    </a:lnTo>
                    <a:lnTo>
                      <a:pt x="56" y="251"/>
                    </a:lnTo>
                    <a:lnTo>
                      <a:pt x="57" y="251"/>
                    </a:lnTo>
                    <a:lnTo>
                      <a:pt x="51" y="252"/>
                    </a:lnTo>
                    <a:lnTo>
                      <a:pt x="60" y="282"/>
                    </a:lnTo>
                    <a:lnTo>
                      <a:pt x="65" y="294"/>
                    </a:lnTo>
                    <a:lnTo>
                      <a:pt x="67" y="296"/>
                    </a:lnTo>
                    <a:lnTo>
                      <a:pt x="67" y="297"/>
                    </a:lnTo>
                    <a:lnTo>
                      <a:pt x="75" y="300"/>
                    </a:lnTo>
                    <a:lnTo>
                      <a:pt x="79" y="308"/>
                    </a:lnTo>
                    <a:lnTo>
                      <a:pt x="75" y="318"/>
                    </a:lnTo>
                    <a:lnTo>
                      <a:pt x="75" y="319"/>
                    </a:lnTo>
                    <a:lnTo>
                      <a:pt x="74" y="322"/>
                    </a:lnTo>
                    <a:lnTo>
                      <a:pt x="73" y="326"/>
                    </a:lnTo>
                    <a:lnTo>
                      <a:pt x="71" y="328"/>
                    </a:lnTo>
                    <a:lnTo>
                      <a:pt x="71" y="331"/>
                    </a:lnTo>
                    <a:lnTo>
                      <a:pt x="74" y="332"/>
                    </a:lnTo>
                    <a:lnTo>
                      <a:pt x="77" y="332"/>
                    </a:lnTo>
                    <a:lnTo>
                      <a:pt x="79" y="326"/>
                    </a:lnTo>
                    <a:lnTo>
                      <a:pt x="83" y="318"/>
                    </a:lnTo>
                    <a:lnTo>
                      <a:pt x="89" y="314"/>
                    </a:lnTo>
                    <a:lnTo>
                      <a:pt x="93" y="312"/>
                    </a:lnTo>
                    <a:lnTo>
                      <a:pt x="97" y="312"/>
                    </a:lnTo>
                    <a:lnTo>
                      <a:pt x="103" y="315"/>
                    </a:lnTo>
                    <a:lnTo>
                      <a:pt x="103" y="314"/>
                    </a:lnTo>
                    <a:lnTo>
                      <a:pt x="107" y="314"/>
                    </a:lnTo>
                    <a:lnTo>
                      <a:pt x="110" y="317"/>
                    </a:lnTo>
                    <a:lnTo>
                      <a:pt x="110" y="319"/>
                    </a:lnTo>
                    <a:lnTo>
                      <a:pt x="113" y="322"/>
                    </a:lnTo>
                    <a:lnTo>
                      <a:pt x="114" y="325"/>
                    </a:lnTo>
                    <a:lnTo>
                      <a:pt x="117" y="329"/>
                    </a:lnTo>
                    <a:lnTo>
                      <a:pt x="118" y="332"/>
                    </a:lnTo>
                    <a:lnTo>
                      <a:pt x="120" y="335"/>
                    </a:lnTo>
                    <a:lnTo>
                      <a:pt x="124" y="332"/>
                    </a:lnTo>
                    <a:lnTo>
                      <a:pt x="140" y="321"/>
                    </a:lnTo>
                    <a:lnTo>
                      <a:pt x="141" y="321"/>
                    </a:lnTo>
                    <a:lnTo>
                      <a:pt x="153" y="332"/>
                    </a:lnTo>
                    <a:lnTo>
                      <a:pt x="157" y="340"/>
                    </a:lnTo>
                    <a:lnTo>
                      <a:pt x="159" y="342"/>
                    </a:lnTo>
                    <a:lnTo>
                      <a:pt x="159" y="343"/>
                    </a:lnTo>
                    <a:lnTo>
                      <a:pt x="187" y="342"/>
                    </a:lnTo>
                    <a:lnTo>
                      <a:pt x="185" y="340"/>
                    </a:lnTo>
                    <a:lnTo>
                      <a:pt x="190" y="336"/>
                    </a:lnTo>
                    <a:lnTo>
                      <a:pt x="190" y="328"/>
                    </a:lnTo>
                    <a:lnTo>
                      <a:pt x="188" y="324"/>
                    </a:lnTo>
                    <a:lnTo>
                      <a:pt x="188" y="322"/>
                    </a:lnTo>
                    <a:lnTo>
                      <a:pt x="185" y="319"/>
                    </a:lnTo>
                    <a:lnTo>
                      <a:pt x="184" y="317"/>
                    </a:lnTo>
                    <a:lnTo>
                      <a:pt x="185" y="303"/>
                    </a:lnTo>
                    <a:lnTo>
                      <a:pt x="190" y="303"/>
                    </a:lnTo>
                    <a:lnTo>
                      <a:pt x="193" y="304"/>
                    </a:lnTo>
                    <a:lnTo>
                      <a:pt x="194" y="305"/>
                    </a:lnTo>
                    <a:lnTo>
                      <a:pt x="195" y="305"/>
                    </a:lnTo>
                    <a:lnTo>
                      <a:pt x="197" y="304"/>
                    </a:lnTo>
                    <a:lnTo>
                      <a:pt x="197" y="303"/>
                    </a:lnTo>
                    <a:lnTo>
                      <a:pt x="198" y="298"/>
                    </a:lnTo>
                    <a:lnTo>
                      <a:pt x="200" y="296"/>
                    </a:lnTo>
                    <a:lnTo>
                      <a:pt x="200" y="294"/>
                    </a:lnTo>
                    <a:lnTo>
                      <a:pt x="238" y="305"/>
                    </a:lnTo>
                    <a:lnTo>
                      <a:pt x="255" y="294"/>
                    </a:lnTo>
                    <a:lnTo>
                      <a:pt x="269" y="296"/>
                    </a:lnTo>
                    <a:lnTo>
                      <a:pt x="271" y="297"/>
                    </a:lnTo>
                    <a:lnTo>
                      <a:pt x="271" y="287"/>
                    </a:lnTo>
                    <a:lnTo>
                      <a:pt x="267" y="276"/>
                    </a:lnTo>
                    <a:lnTo>
                      <a:pt x="264" y="272"/>
                    </a:lnTo>
                    <a:lnTo>
                      <a:pt x="258" y="250"/>
                    </a:lnTo>
                    <a:lnTo>
                      <a:pt x="258" y="247"/>
                    </a:lnTo>
                    <a:lnTo>
                      <a:pt x="257" y="245"/>
                    </a:lnTo>
                    <a:lnTo>
                      <a:pt x="257" y="243"/>
                    </a:lnTo>
                    <a:lnTo>
                      <a:pt x="255" y="240"/>
                    </a:lnTo>
                    <a:lnTo>
                      <a:pt x="255" y="238"/>
                    </a:lnTo>
                    <a:lnTo>
                      <a:pt x="248" y="217"/>
                    </a:lnTo>
                    <a:lnTo>
                      <a:pt x="245" y="213"/>
                    </a:lnTo>
                    <a:lnTo>
                      <a:pt x="233" y="183"/>
                    </a:lnTo>
                    <a:lnTo>
                      <a:pt x="231" y="176"/>
                    </a:lnTo>
                    <a:lnTo>
                      <a:pt x="230" y="173"/>
                    </a:lnTo>
                    <a:lnTo>
                      <a:pt x="230" y="167"/>
                    </a:lnTo>
                    <a:lnTo>
                      <a:pt x="229" y="166"/>
                    </a:lnTo>
                    <a:lnTo>
                      <a:pt x="229" y="163"/>
                    </a:lnTo>
                    <a:lnTo>
                      <a:pt x="217" y="147"/>
                    </a:lnTo>
                    <a:lnTo>
                      <a:pt x="215" y="139"/>
                    </a:lnTo>
                    <a:lnTo>
                      <a:pt x="215" y="125"/>
                    </a:lnTo>
                    <a:lnTo>
                      <a:pt x="213" y="120"/>
                    </a:lnTo>
                    <a:lnTo>
                      <a:pt x="212" y="118"/>
                    </a:lnTo>
                    <a:lnTo>
                      <a:pt x="212" y="117"/>
                    </a:lnTo>
                    <a:lnTo>
                      <a:pt x="208" y="114"/>
                    </a:lnTo>
                    <a:lnTo>
                      <a:pt x="204" y="109"/>
                    </a:lnTo>
                    <a:lnTo>
                      <a:pt x="204" y="107"/>
                    </a:lnTo>
                    <a:lnTo>
                      <a:pt x="202" y="107"/>
                    </a:lnTo>
                    <a:lnTo>
                      <a:pt x="202" y="106"/>
                    </a:lnTo>
                    <a:lnTo>
                      <a:pt x="200" y="100"/>
                    </a:lnTo>
                    <a:lnTo>
                      <a:pt x="198" y="94"/>
                    </a:lnTo>
                    <a:lnTo>
                      <a:pt x="198" y="93"/>
                    </a:lnTo>
                    <a:lnTo>
                      <a:pt x="200" y="92"/>
                    </a:lnTo>
                    <a:lnTo>
                      <a:pt x="200" y="89"/>
                    </a:lnTo>
                    <a:lnTo>
                      <a:pt x="198" y="82"/>
                    </a:lnTo>
                    <a:lnTo>
                      <a:pt x="197" y="78"/>
                    </a:lnTo>
                    <a:lnTo>
                      <a:pt x="193" y="75"/>
                    </a:lnTo>
                    <a:lnTo>
                      <a:pt x="185" y="71"/>
                    </a:lnTo>
                    <a:lnTo>
                      <a:pt x="185" y="65"/>
                    </a:lnTo>
                    <a:lnTo>
                      <a:pt x="181" y="50"/>
                    </a:lnTo>
                    <a:lnTo>
                      <a:pt x="178" y="47"/>
                    </a:lnTo>
                    <a:lnTo>
                      <a:pt x="169" y="41"/>
                    </a:lnTo>
                    <a:lnTo>
                      <a:pt x="167" y="41"/>
                    </a:lnTo>
                    <a:lnTo>
                      <a:pt x="169" y="40"/>
                    </a:lnTo>
                    <a:lnTo>
                      <a:pt x="167" y="39"/>
                    </a:lnTo>
                    <a:lnTo>
                      <a:pt x="167" y="37"/>
                    </a:lnTo>
                    <a:lnTo>
                      <a:pt x="169" y="34"/>
                    </a:lnTo>
                    <a:lnTo>
                      <a:pt x="169" y="33"/>
                    </a:lnTo>
                    <a:lnTo>
                      <a:pt x="155" y="16"/>
                    </a:lnTo>
                    <a:lnTo>
                      <a:pt x="152" y="12"/>
                    </a:lnTo>
                    <a:lnTo>
                      <a:pt x="135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81" name="Freeform 309">
                <a:extLst>
                  <a:ext uri="{FF2B5EF4-FFF2-40B4-BE49-F238E27FC236}">
                    <a16:creationId xmlns:a16="http://schemas.microsoft.com/office/drawing/2014/main" id="{D4AE3311-449D-5065-ECCA-0EF2B5C011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0" y="66"/>
                <a:ext cx="86" cy="62"/>
              </a:xfrm>
              <a:custGeom>
                <a:avLst/>
                <a:gdLst>
                  <a:gd name="T0" fmla="*/ 206 w 345"/>
                  <a:gd name="T1" fmla="*/ 24 h 250"/>
                  <a:gd name="T2" fmla="*/ 185 w 345"/>
                  <a:gd name="T3" fmla="*/ 34 h 250"/>
                  <a:gd name="T4" fmla="*/ 200 w 345"/>
                  <a:gd name="T5" fmla="*/ 33 h 250"/>
                  <a:gd name="T6" fmla="*/ 182 w 345"/>
                  <a:gd name="T7" fmla="*/ 41 h 250"/>
                  <a:gd name="T8" fmla="*/ 171 w 345"/>
                  <a:gd name="T9" fmla="*/ 41 h 250"/>
                  <a:gd name="T10" fmla="*/ 154 w 345"/>
                  <a:gd name="T11" fmla="*/ 48 h 250"/>
                  <a:gd name="T12" fmla="*/ 88 w 345"/>
                  <a:gd name="T13" fmla="*/ 64 h 250"/>
                  <a:gd name="T14" fmla="*/ 51 w 345"/>
                  <a:gd name="T15" fmla="*/ 83 h 250"/>
                  <a:gd name="T16" fmla="*/ 17 w 345"/>
                  <a:gd name="T17" fmla="*/ 110 h 250"/>
                  <a:gd name="T18" fmla="*/ 14 w 345"/>
                  <a:gd name="T19" fmla="*/ 115 h 250"/>
                  <a:gd name="T20" fmla="*/ 6 w 345"/>
                  <a:gd name="T21" fmla="*/ 134 h 250"/>
                  <a:gd name="T22" fmla="*/ 26 w 345"/>
                  <a:gd name="T23" fmla="*/ 158 h 250"/>
                  <a:gd name="T24" fmla="*/ 36 w 345"/>
                  <a:gd name="T25" fmla="*/ 160 h 250"/>
                  <a:gd name="T26" fmla="*/ 48 w 345"/>
                  <a:gd name="T27" fmla="*/ 173 h 250"/>
                  <a:gd name="T28" fmla="*/ 52 w 345"/>
                  <a:gd name="T29" fmla="*/ 180 h 250"/>
                  <a:gd name="T30" fmla="*/ 77 w 345"/>
                  <a:gd name="T31" fmla="*/ 203 h 250"/>
                  <a:gd name="T32" fmla="*/ 80 w 345"/>
                  <a:gd name="T33" fmla="*/ 217 h 250"/>
                  <a:gd name="T34" fmla="*/ 87 w 345"/>
                  <a:gd name="T35" fmla="*/ 224 h 250"/>
                  <a:gd name="T36" fmla="*/ 97 w 345"/>
                  <a:gd name="T37" fmla="*/ 228 h 250"/>
                  <a:gd name="T38" fmla="*/ 104 w 345"/>
                  <a:gd name="T39" fmla="*/ 222 h 250"/>
                  <a:gd name="T40" fmla="*/ 119 w 345"/>
                  <a:gd name="T41" fmla="*/ 234 h 250"/>
                  <a:gd name="T42" fmla="*/ 143 w 345"/>
                  <a:gd name="T43" fmla="*/ 220 h 250"/>
                  <a:gd name="T44" fmla="*/ 139 w 345"/>
                  <a:gd name="T45" fmla="*/ 240 h 250"/>
                  <a:gd name="T46" fmla="*/ 151 w 345"/>
                  <a:gd name="T47" fmla="*/ 249 h 250"/>
                  <a:gd name="T48" fmla="*/ 182 w 345"/>
                  <a:gd name="T49" fmla="*/ 194 h 250"/>
                  <a:gd name="T50" fmla="*/ 200 w 345"/>
                  <a:gd name="T51" fmla="*/ 183 h 250"/>
                  <a:gd name="T52" fmla="*/ 214 w 345"/>
                  <a:gd name="T53" fmla="*/ 177 h 250"/>
                  <a:gd name="T54" fmla="*/ 218 w 345"/>
                  <a:gd name="T55" fmla="*/ 173 h 250"/>
                  <a:gd name="T56" fmla="*/ 276 w 345"/>
                  <a:gd name="T57" fmla="*/ 196 h 250"/>
                  <a:gd name="T58" fmla="*/ 284 w 345"/>
                  <a:gd name="T59" fmla="*/ 194 h 250"/>
                  <a:gd name="T60" fmla="*/ 333 w 345"/>
                  <a:gd name="T61" fmla="*/ 147 h 250"/>
                  <a:gd name="T62" fmla="*/ 327 w 345"/>
                  <a:gd name="T63" fmla="*/ 136 h 250"/>
                  <a:gd name="T64" fmla="*/ 323 w 345"/>
                  <a:gd name="T65" fmla="*/ 122 h 250"/>
                  <a:gd name="T66" fmla="*/ 309 w 345"/>
                  <a:gd name="T67" fmla="*/ 84 h 250"/>
                  <a:gd name="T68" fmla="*/ 308 w 345"/>
                  <a:gd name="T69" fmla="*/ 79 h 250"/>
                  <a:gd name="T70" fmla="*/ 318 w 345"/>
                  <a:gd name="T71" fmla="*/ 73 h 250"/>
                  <a:gd name="T72" fmla="*/ 341 w 345"/>
                  <a:gd name="T73" fmla="*/ 74 h 250"/>
                  <a:gd name="T74" fmla="*/ 345 w 345"/>
                  <a:gd name="T75" fmla="*/ 64 h 250"/>
                  <a:gd name="T76" fmla="*/ 330 w 345"/>
                  <a:gd name="T77" fmla="*/ 41 h 250"/>
                  <a:gd name="T78" fmla="*/ 329 w 345"/>
                  <a:gd name="T79" fmla="*/ 31 h 250"/>
                  <a:gd name="T80" fmla="*/ 321 w 345"/>
                  <a:gd name="T81" fmla="*/ 0 h 250"/>
                  <a:gd name="T82" fmla="*/ 311 w 345"/>
                  <a:gd name="T83" fmla="*/ 3 h 250"/>
                  <a:gd name="T84" fmla="*/ 283 w 345"/>
                  <a:gd name="T85" fmla="*/ 2 h 250"/>
                  <a:gd name="T86" fmla="*/ 256 w 345"/>
                  <a:gd name="T87" fmla="*/ 9 h 250"/>
                  <a:gd name="T88" fmla="*/ 248 w 345"/>
                  <a:gd name="T89" fmla="*/ 13 h 250"/>
                  <a:gd name="T90" fmla="*/ 228 w 345"/>
                  <a:gd name="T91" fmla="*/ 28 h 250"/>
                  <a:gd name="T92" fmla="*/ 223 w 345"/>
                  <a:gd name="T93" fmla="*/ 30 h 2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345" h="250">
                    <a:moveTo>
                      <a:pt x="217" y="27"/>
                    </a:moveTo>
                    <a:lnTo>
                      <a:pt x="214" y="24"/>
                    </a:lnTo>
                    <a:lnTo>
                      <a:pt x="206" y="24"/>
                    </a:lnTo>
                    <a:lnTo>
                      <a:pt x="184" y="31"/>
                    </a:lnTo>
                    <a:lnTo>
                      <a:pt x="185" y="35"/>
                    </a:lnTo>
                    <a:lnTo>
                      <a:pt x="185" y="34"/>
                    </a:lnTo>
                    <a:lnTo>
                      <a:pt x="194" y="31"/>
                    </a:lnTo>
                    <a:lnTo>
                      <a:pt x="199" y="31"/>
                    </a:lnTo>
                    <a:lnTo>
                      <a:pt x="200" y="33"/>
                    </a:lnTo>
                    <a:lnTo>
                      <a:pt x="200" y="34"/>
                    </a:lnTo>
                    <a:lnTo>
                      <a:pt x="185" y="39"/>
                    </a:lnTo>
                    <a:lnTo>
                      <a:pt x="182" y="41"/>
                    </a:lnTo>
                    <a:lnTo>
                      <a:pt x="178" y="42"/>
                    </a:lnTo>
                    <a:lnTo>
                      <a:pt x="174" y="41"/>
                    </a:lnTo>
                    <a:lnTo>
                      <a:pt x="171" y="41"/>
                    </a:lnTo>
                    <a:lnTo>
                      <a:pt x="161" y="45"/>
                    </a:lnTo>
                    <a:lnTo>
                      <a:pt x="156" y="46"/>
                    </a:lnTo>
                    <a:lnTo>
                      <a:pt x="154" y="48"/>
                    </a:lnTo>
                    <a:lnTo>
                      <a:pt x="101" y="59"/>
                    </a:lnTo>
                    <a:lnTo>
                      <a:pt x="96" y="62"/>
                    </a:lnTo>
                    <a:lnTo>
                      <a:pt x="88" y="64"/>
                    </a:lnTo>
                    <a:lnTo>
                      <a:pt x="84" y="67"/>
                    </a:lnTo>
                    <a:lnTo>
                      <a:pt x="52" y="81"/>
                    </a:lnTo>
                    <a:lnTo>
                      <a:pt x="51" y="83"/>
                    </a:lnTo>
                    <a:lnTo>
                      <a:pt x="23" y="102"/>
                    </a:lnTo>
                    <a:lnTo>
                      <a:pt x="23" y="105"/>
                    </a:lnTo>
                    <a:lnTo>
                      <a:pt x="17" y="110"/>
                    </a:lnTo>
                    <a:lnTo>
                      <a:pt x="16" y="113"/>
                    </a:lnTo>
                    <a:lnTo>
                      <a:pt x="16" y="115"/>
                    </a:lnTo>
                    <a:lnTo>
                      <a:pt x="14" y="115"/>
                    </a:lnTo>
                    <a:lnTo>
                      <a:pt x="0" y="129"/>
                    </a:lnTo>
                    <a:lnTo>
                      <a:pt x="3" y="130"/>
                    </a:lnTo>
                    <a:lnTo>
                      <a:pt x="6" y="134"/>
                    </a:lnTo>
                    <a:lnTo>
                      <a:pt x="23" y="151"/>
                    </a:lnTo>
                    <a:lnTo>
                      <a:pt x="26" y="155"/>
                    </a:lnTo>
                    <a:lnTo>
                      <a:pt x="26" y="158"/>
                    </a:lnTo>
                    <a:lnTo>
                      <a:pt x="27" y="161"/>
                    </a:lnTo>
                    <a:lnTo>
                      <a:pt x="28" y="161"/>
                    </a:lnTo>
                    <a:lnTo>
                      <a:pt x="36" y="160"/>
                    </a:lnTo>
                    <a:lnTo>
                      <a:pt x="47" y="169"/>
                    </a:lnTo>
                    <a:lnTo>
                      <a:pt x="47" y="172"/>
                    </a:lnTo>
                    <a:lnTo>
                      <a:pt x="48" y="173"/>
                    </a:lnTo>
                    <a:lnTo>
                      <a:pt x="48" y="175"/>
                    </a:lnTo>
                    <a:lnTo>
                      <a:pt x="51" y="179"/>
                    </a:lnTo>
                    <a:lnTo>
                      <a:pt x="52" y="180"/>
                    </a:lnTo>
                    <a:lnTo>
                      <a:pt x="80" y="196"/>
                    </a:lnTo>
                    <a:lnTo>
                      <a:pt x="79" y="197"/>
                    </a:lnTo>
                    <a:lnTo>
                      <a:pt x="77" y="203"/>
                    </a:lnTo>
                    <a:lnTo>
                      <a:pt x="79" y="213"/>
                    </a:lnTo>
                    <a:lnTo>
                      <a:pt x="79" y="215"/>
                    </a:lnTo>
                    <a:lnTo>
                      <a:pt x="80" y="217"/>
                    </a:lnTo>
                    <a:lnTo>
                      <a:pt x="81" y="220"/>
                    </a:lnTo>
                    <a:lnTo>
                      <a:pt x="84" y="222"/>
                    </a:lnTo>
                    <a:lnTo>
                      <a:pt x="87" y="224"/>
                    </a:lnTo>
                    <a:lnTo>
                      <a:pt x="88" y="227"/>
                    </a:lnTo>
                    <a:lnTo>
                      <a:pt x="90" y="228"/>
                    </a:lnTo>
                    <a:lnTo>
                      <a:pt x="97" y="228"/>
                    </a:lnTo>
                    <a:lnTo>
                      <a:pt x="100" y="225"/>
                    </a:lnTo>
                    <a:lnTo>
                      <a:pt x="100" y="224"/>
                    </a:lnTo>
                    <a:lnTo>
                      <a:pt x="104" y="222"/>
                    </a:lnTo>
                    <a:lnTo>
                      <a:pt x="110" y="222"/>
                    </a:lnTo>
                    <a:lnTo>
                      <a:pt x="111" y="224"/>
                    </a:lnTo>
                    <a:lnTo>
                      <a:pt x="119" y="234"/>
                    </a:lnTo>
                    <a:lnTo>
                      <a:pt x="122" y="235"/>
                    </a:lnTo>
                    <a:lnTo>
                      <a:pt x="122" y="217"/>
                    </a:lnTo>
                    <a:lnTo>
                      <a:pt x="143" y="220"/>
                    </a:lnTo>
                    <a:lnTo>
                      <a:pt x="134" y="235"/>
                    </a:lnTo>
                    <a:lnTo>
                      <a:pt x="134" y="236"/>
                    </a:lnTo>
                    <a:lnTo>
                      <a:pt x="139" y="240"/>
                    </a:lnTo>
                    <a:lnTo>
                      <a:pt x="148" y="249"/>
                    </a:lnTo>
                    <a:lnTo>
                      <a:pt x="151" y="250"/>
                    </a:lnTo>
                    <a:lnTo>
                      <a:pt x="151" y="249"/>
                    </a:lnTo>
                    <a:lnTo>
                      <a:pt x="170" y="217"/>
                    </a:lnTo>
                    <a:lnTo>
                      <a:pt x="174" y="207"/>
                    </a:lnTo>
                    <a:lnTo>
                      <a:pt x="182" y="194"/>
                    </a:lnTo>
                    <a:lnTo>
                      <a:pt x="193" y="184"/>
                    </a:lnTo>
                    <a:lnTo>
                      <a:pt x="197" y="182"/>
                    </a:lnTo>
                    <a:lnTo>
                      <a:pt x="200" y="183"/>
                    </a:lnTo>
                    <a:lnTo>
                      <a:pt x="209" y="190"/>
                    </a:lnTo>
                    <a:lnTo>
                      <a:pt x="214" y="179"/>
                    </a:lnTo>
                    <a:lnTo>
                      <a:pt x="214" y="177"/>
                    </a:lnTo>
                    <a:lnTo>
                      <a:pt x="216" y="172"/>
                    </a:lnTo>
                    <a:lnTo>
                      <a:pt x="216" y="169"/>
                    </a:lnTo>
                    <a:lnTo>
                      <a:pt x="218" y="173"/>
                    </a:lnTo>
                    <a:lnTo>
                      <a:pt x="257" y="193"/>
                    </a:lnTo>
                    <a:lnTo>
                      <a:pt x="257" y="194"/>
                    </a:lnTo>
                    <a:lnTo>
                      <a:pt x="276" y="196"/>
                    </a:lnTo>
                    <a:lnTo>
                      <a:pt x="281" y="197"/>
                    </a:lnTo>
                    <a:lnTo>
                      <a:pt x="283" y="197"/>
                    </a:lnTo>
                    <a:lnTo>
                      <a:pt x="284" y="194"/>
                    </a:lnTo>
                    <a:lnTo>
                      <a:pt x="291" y="192"/>
                    </a:lnTo>
                    <a:lnTo>
                      <a:pt x="299" y="200"/>
                    </a:lnTo>
                    <a:lnTo>
                      <a:pt x="333" y="147"/>
                    </a:lnTo>
                    <a:lnTo>
                      <a:pt x="330" y="146"/>
                    </a:lnTo>
                    <a:lnTo>
                      <a:pt x="327" y="139"/>
                    </a:lnTo>
                    <a:lnTo>
                      <a:pt x="327" y="136"/>
                    </a:lnTo>
                    <a:lnTo>
                      <a:pt x="326" y="132"/>
                    </a:lnTo>
                    <a:lnTo>
                      <a:pt x="326" y="127"/>
                    </a:lnTo>
                    <a:lnTo>
                      <a:pt x="323" y="122"/>
                    </a:lnTo>
                    <a:lnTo>
                      <a:pt x="318" y="110"/>
                    </a:lnTo>
                    <a:lnTo>
                      <a:pt x="312" y="87"/>
                    </a:lnTo>
                    <a:lnTo>
                      <a:pt x="309" y="84"/>
                    </a:lnTo>
                    <a:lnTo>
                      <a:pt x="309" y="83"/>
                    </a:lnTo>
                    <a:lnTo>
                      <a:pt x="308" y="80"/>
                    </a:lnTo>
                    <a:lnTo>
                      <a:pt x="308" y="79"/>
                    </a:lnTo>
                    <a:lnTo>
                      <a:pt x="309" y="77"/>
                    </a:lnTo>
                    <a:lnTo>
                      <a:pt x="313" y="74"/>
                    </a:lnTo>
                    <a:lnTo>
                      <a:pt x="318" y="73"/>
                    </a:lnTo>
                    <a:lnTo>
                      <a:pt x="321" y="71"/>
                    </a:lnTo>
                    <a:lnTo>
                      <a:pt x="329" y="71"/>
                    </a:lnTo>
                    <a:lnTo>
                      <a:pt x="341" y="74"/>
                    </a:lnTo>
                    <a:lnTo>
                      <a:pt x="341" y="71"/>
                    </a:lnTo>
                    <a:lnTo>
                      <a:pt x="344" y="66"/>
                    </a:lnTo>
                    <a:lnTo>
                      <a:pt x="345" y="64"/>
                    </a:lnTo>
                    <a:lnTo>
                      <a:pt x="344" y="59"/>
                    </a:lnTo>
                    <a:lnTo>
                      <a:pt x="338" y="50"/>
                    </a:lnTo>
                    <a:lnTo>
                      <a:pt x="330" y="41"/>
                    </a:lnTo>
                    <a:lnTo>
                      <a:pt x="330" y="39"/>
                    </a:lnTo>
                    <a:lnTo>
                      <a:pt x="329" y="35"/>
                    </a:lnTo>
                    <a:lnTo>
                      <a:pt x="329" y="31"/>
                    </a:lnTo>
                    <a:lnTo>
                      <a:pt x="330" y="24"/>
                    </a:lnTo>
                    <a:lnTo>
                      <a:pt x="330" y="17"/>
                    </a:lnTo>
                    <a:lnTo>
                      <a:pt x="321" y="0"/>
                    </a:lnTo>
                    <a:lnTo>
                      <a:pt x="320" y="0"/>
                    </a:lnTo>
                    <a:lnTo>
                      <a:pt x="316" y="2"/>
                    </a:lnTo>
                    <a:lnTo>
                      <a:pt x="311" y="3"/>
                    </a:lnTo>
                    <a:lnTo>
                      <a:pt x="299" y="3"/>
                    </a:lnTo>
                    <a:lnTo>
                      <a:pt x="297" y="2"/>
                    </a:lnTo>
                    <a:lnTo>
                      <a:pt x="283" y="2"/>
                    </a:lnTo>
                    <a:lnTo>
                      <a:pt x="271" y="7"/>
                    </a:lnTo>
                    <a:lnTo>
                      <a:pt x="259" y="9"/>
                    </a:lnTo>
                    <a:lnTo>
                      <a:pt x="256" y="9"/>
                    </a:lnTo>
                    <a:lnTo>
                      <a:pt x="252" y="11"/>
                    </a:lnTo>
                    <a:lnTo>
                      <a:pt x="251" y="11"/>
                    </a:lnTo>
                    <a:lnTo>
                      <a:pt x="248" y="13"/>
                    </a:lnTo>
                    <a:lnTo>
                      <a:pt x="244" y="16"/>
                    </a:lnTo>
                    <a:lnTo>
                      <a:pt x="238" y="21"/>
                    </a:lnTo>
                    <a:lnTo>
                      <a:pt x="228" y="28"/>
                    </a:lnTo>
                    <a:lnTo>
                      <a:pt x="225" y="28"/>
                    </a:lnTo>
                    <a:lnTo>
                      <a:pt x="224" y="30"/>
                    </a:lnTo>
                    <a:lnTo>
                      <a:pt x="223" y="30"/>
                    </a:lnTo>
                    <a:lnTo>
                      <a:pt x="217" y="2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82" name="Freeform 310">
                <a:extLst>
                  <a:ext uri="{FF2B5EF4-FFF2-40B4-BE49-F238E27FC236}">
                    <a16:creationId xmlns:a16="http://schemas.microsoft.com/office/drawing/2014/main" id="{29DBA6EE-14FA-696B-86FB-BDEFADEE40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7" y="98"/>
                <a:ext cx="69" cy="74"/>
              </a:xfrm>
              <a:custGeom>
                <a:avLst/>
                <a:gdLst>
                  <a:gd name="T0" fmla="*/ 137 w 274"/>
                  <a:gd name="T1" fmla="*/ 5 h 295"/>
                  <a:gd name="T2" fmla="*/ 130 w 274"/>
                  <a:gd name="T3" fmla="*/ 3 h 295"/>
                  <a:gd name="T4" fmla="*/ 102 w 274"/>
                  <a:gd name="T5" fmla="*/ 40 h 295"/>
                  <a:gd name="T6" fmla="*/ 66 w 274"/>
                  <a:gd name="T7" fmla="*/ 68 h 295"/>
                  <a:gd name="T8" fmla="*/ 44 w 274"/>
                  <a:gd name="T9" fmla="*/ 74 h 295"/>
                  <a:gd name="T10" fmla="*/ 39 w 274"/>
                  <a:gd name="T11" fmla="*/ 74 h 295"/>
                  <a:gd name="T12" fmla="*/ 13 w 274"/>
                  <a:gd name="T13" fmla="*/ 77 h 295"/>
                  <a:gd name="T14" fmla="*/ 0 w 274"/>
                  <a:gd name="T15" fmla="*/ 100 h 295"/>
                  <a:gd name="T16" fmla="*/ 10 w 274"/>
                  <a:gd name="T17" fmla="*/ 146 h 295"/>
                  <a:gd name="T18" fmla="*/ 16 w 274"/>
                  <a:gd name="T19" fmla="*/ 173 h 295"/>
                  <a:gd name="T20" fmla="*/ 18 w 274"/>
                  <a:gd name="T21" fmla="*/ 184 h 295"/>
                  <a:gd name="T22" fmla="*/ 27 w 274"/>
                  <a:gd name="T23" fmla="*/ 198 h 295"/>
                  <a:gd name="T24" fmla="*/ 34 w 274"/>
                  <a:gd name="T25" fmla="*/ 198 h 295"/>
                  <a:gd name="T26" fmla="*/ 53 w 274"/>
                  <a:gd name="T27" fmla="*/ 204 h 295"/>
                  <a:gd name="T28" fmla="*/ 62 w 274"/>
                  <a:gd name="T29" fmla="*/ 201 h 295"/>
                  <a:gd name="T30" fmla="*/ 73 w 274"/>
                  <a:gd name="T31" fmla="*/ 197 h 295"/>
                  <a:gd name="T32" fmla="*/ 77 w 274"/>
                  <a:gd name="T33" fmla="*/ 197 h 295"/>
                  <a:gd name="T34" fmla="*/ 90 w 274"/>
                  <a:gd name="T35" fmla="*/ 211 h 295"/>
                  <a:gd name="T36" fmla="*/ 98 w 274"/>
                  <a:gd name="T37" fmla="*/ 226 h 295"/>
                  <a:gd name="T38" fmla="*/ 87 w 274"/>
                  <a:gd name="T39" fmla="*/ 236 h 295"/>
                  <a:gd name="T40" fmla="*/ 85 w 274"/>
                  <a:gd name="T41" fmla="*/ 251 h 295"/>
                  <a:gd name="T42" fmla="*/ 81 w 274"/>
                  <a:gd name="T43" fmla="*/ 269 h 295"/>
                  <a:gd name="T44" fmla="*/ 85 w 274"/>
                  <a:gd name="T45" fmla="*/ 278 h 295"/>
                  <a:gd name="T46" fmla="*/ 109 w 274"/>
                  <a:gd name="T47" fmla="*/ 271 h 295"/>
                  <a:gd name="T48" fmla="*/ 130 w 274"/>
                  <a:gd name="T49" fmla="*/ 261 h 295"/>
                  <a:gd name="T50" fmla="*/ 140 w 274"/>
                  <a:gd name="T51" fmla="*/ 269 h 295"/>
                  <a:gd name="T52" fmla="*/ 151 w 274"/>
                  <a:gd name="T53" fmla="*/ 280 h 295"/>
                  <a:gd name="T54" fmla="*/ 162 w 274"/>
                  <a:gd name="T55" fmla="*/ 295 h 295"/>
                  <a:gd name="T56" fmla="*/ 172 w 274"/>
                  <a:gd name="T57" fmla="*/ 293 h 295"/>
                  <a:gd name="T58" fmla="*/ 218 w 274"/>
                  <a:gd name="T59" fmla="*/ 279 h 295"/>
                  <a:gd name="T60" fmla="*/ 221 w 274"/>
                  <a:gd name="T61" fmla="*/ 269 h 295"/>
                  <a:gd name="T62" fmla="*/ 227 w 274"/>
                  <a:gd name="T63" fmla="*/ 269 h 295"/>
                  <a:gd name="T64" fmla="*/ 250 w 274"/>
                  <a:gd name="T65" fmla="*/ 262 h 295"/>
                  <a:gd name="T66" fmla="*/ 271 w 274"/>
                  <a:gd name="T67" fmla="*/ 248 h 295"/>
                  <a:gd name="T68" fmla="*/ 272 w 274"/>
                  <a:gd name="T69" fmla="*/ 235 h 295"/>
                  <a:gd name="T70" fmla="*/ 256 w 274"/>
                  <a:gd name="T71" fmla="*/ 213 h 295"/>
                  <a:gd name="T72" fmla="*/ 258 w 274"/>
                  <a:gd name="T73" fmla="*/ 188 h 295"/>
                  <a:gd name="T74" fmla="*/ 245 w 274"/>
                  <a:gd name="T75" fmla="*/ 172 h 295"/>
                  <a:gd name="T76" fmla="*/ 258 w 274"/>
                  <a:gd name="T77" fmla="*/ 151 h 295"/>
                  <a:gd name="T78" fmla="*/ 242 w 274"/>
                  <a:gd name="T79" fmla="*/ 144 h 295"/>
                  <a:gd name="T80" fmla="*/ 236 w 274"/>
                  <a:gd name="T81" fmla="*/ 144 h 295"/>
                  <a:gd name="T82" fmla="*/ 248 w 274"/>
                  <a:gd name="T83" fmla="*/ 132 h 295"/>
                  <a:gd name="T84" fmla="*/ 253 w 274"/>
                  <a:gd name="T85" fmla="*/ 106 h 295"/>
                  <a:gd name="T86" fmla="*/ 241 w 274"/>
                  <a:gd name="T87" fmla="*/ 93 h 295"/>
                  <a:gd name="T88" fmla="*/ 231 w 274"/>
                  <a:gd name="T89" fmla="*/ 96 h 295"/>
                  <a:gd name="T90" fmla="*/ 219 w 274"/>
                  <a:gd name="T91" fmla="*/ 98 h 295"/>
                  <a:gd name="T92" fmla="*/ 212 w 274"/>
                  <a:gd name="T93" fmla="*/ 91 h 295"/>
                  <a:gd name="T94" fmla="*/ 210 w 274"/>
                  <a:gd name="T95" fmla="*/ 84 h 295"/>
                  <a:gd name="T96" fmla="*/ 211 w 274"/>
                  <a:gd name="T97" fmla="*/ 67 h 295"/>
                  <a:gd name="T98" fmla="*/ 179 w 274"/>
                  <a:gd name="T99" fmla="*/ 46 h 295"/>
                  <a:gd name="T100" fmla="*/ 178 w 274"/>
                  <a:gd name="T101" fmla="*/ 40 h 295"/>
                  <a:gd name="T102" fmla="*/ 158 w 274"/>
                  <a:gd name="T103" fmla="*/ 32 h 2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74" h="295">
                    <a:moveTo>
                      <a:pt x="157" y="26"/>
                    </a:moveTo>
                    <a:lnTo>
                      <a:pt x="154" y="22"/>
                    </a:lnTo>
                    <a:lnTo>
                      <a:pt x="137" y="5"/>
                    </a:lnTo>
                    <a:lnTo>
                      <a:pt x="134" y="1"/>
                    </a:lnTo>
                    <a:lnTo>
                      <a:pt x="131" y="0"/>
                    </a:lnTo>
                    <a:lnTo>
                      <a:pt x="130" y="3"/>
                    </a:lnTo>
                    <a:lnTo>
                      <a:pt x="111" y="29"/>
                    </a:lnTo>
                    <a:lnTo>
                      <a:pt x="102" y="39"/>
                    </a:lnTo>
                    <a:lnTo>
                      <a:pt x="102" y="40"/>
                    </a:lnTo>
                    <a:lnTo>
                      <a:pt x="92" y="50"/>
                    </a:lnTo>
                    <a:lnTo>
                      <a:pt x="67" y="67"/>
                    </a:lnTo>
                    <a:lnTo>
                      <a:pt x="66" y="68"/>
                    </a:lnTo>
                    <a:lnTo>
                      <a:pt x="49" y="71"/>
                    </a:lnTo>
                    <a:lnTo>
                      <a:pt x="45" y="72"/>
                    </a:lnTo>
                    <a:lnTo>
                      <a:pt x="44" y="74"/>
                    </a:lnTo>
                    <a:lnTo>
                      <a:pt x="41" y="74"/>
                    </a:lnTo>
                    <a:lnTo>
                      <a:pt x="39" y="75"/>
                    </a:lnTo>
                    <a:lnTo>
                      <a:pt x="39" y="74"/>
                    </a:lnTo>
                    <a:lnTo>
                      <a:pt x="37" y="75"/>
                    </a:lnTo>
                    <a:lnTo>
                      <a:pt x="27" y="77"/>
                    </a:lnTo>
                    <a:lnTo>
                      <a:pt x="13" y="77"/>
                    </a:lnTo>
                    <a:lnTo>
                      <a:pt x="7" y="79"/>
                    </a:lnTo>
                    <a:lnTo>
                      <a:pt x="3" y="84"/>
                    </a:lnTo>
                    <a:lnTo>
                      <a:pt x="0" y="100"/>
                    </a:lnTo>
                    <a:lnTo>
                      <a:pt x="0" y="110"/>
                    </a:lnTo>
                    <a:lnTo>
                      <a:pt x="6" y="123"/>
                    </a:lnTo>
                    <a:lnTo>
                      <a:pt x="10" y="146"/>
                    </a:lnTo>
                    <a:lnTo>
                      <a:pt x="11" y="148"/>
                    </a:lnTo>
                    <a:lnTo>
                      <a:pt x="11" y="151"/>
                    </a:lnTo>
                    <a:lnTo>
                      <a:pt x="16" y="173"/>
                    </a:lnTo>
                    <a:lnTo>
                      <a:pt x="17" y="173"/>
                    </a:lnTo>
                    <a:lnTo>
                      <a:pt x="17" y="176"/>
                    </a:lnTo>
                    <a:lnTo>
                      <a:pt x="18" y="184"/>
                    </a:lnTo>
                    <a:lnTo>
                      <a:pt x="23" y="195"/>
                    </a:lnTo>
                    <a:lnTo>
                      <a:pt x="25" y="198"/>
                    </a:lnTo>
                    <a:lnTo>
                      <a:pt x="27" y="198"/>
                    </a:lnTo>
                    <a:lnTo>
                      <a:pt x="32" y="197"/>
                    </a:lnTo>
                    <a:lnTo>
                      <a:pt x="32" y="198"/>
                    </a:lnTo>
                    <a:lnTo>
                      <a:pt x="34" y="198"/>
                    </a:lnTo>
                    <a:lnTo>
                      <a:pt x="35" y="198"/>
                    </a:lnTo>
                    <a:lnTo>
                      <a:pt x="35" y="199"/>
                    </a:lnTo>
                    <a:lnTo>
                      <a:pt x="53" y="204"/>
                    </a:lnTo>
                    <a:lnTo>
                      <a:pt x="56" y="204"/>
                    </a:lnTo>
                    <a:lnTo>
                      <a:pt x="57" y="202"/>
                    </a:lnTo>
                    <a:lnTo>
                      <a:pt x="62" y="201"/>
                    </a:lnTo>
                    <a:lnTo>
                      <a:pt x="67" y="198"/>
                    </a:lnTo>
                    <a:lnTo>
                      <a:pt x="71" y="198"/>
                    </a:lnTo>
                    <a:lnTo>
                      <a:pt x="73" y="197"/>
                    </a:lnTo>
                    <a:lnTo>
                      <a:pt x="74" y="198"/>
                    </a:lnTo>
                    <a:lnTo>
                      <a:pt x="76" y="198"/>
                    </a:lnTo>
                    <a:lnTo>
                      <a:pt x="77" y="197"/>
                    </a:lnTo>
                    <a:lnTo>
                      <a:pt x="84" y="197"/>
                    </a:lnTo>
                    <a:lnTo>
                      <a:pt x="88" y="205"/>
                    </a:lnTo>
                    <a:lnTo>
                      <a:pt x="90" y="211"/>
                    </a:lnTo>
                    <a:lnTo>
                      <a:pt x="90" y="216"/>
                    </a:lnTo>
                    <a:lnTo>
                      <a:pt x="97" y="225"/>
                    </a:lnTo>
                    <a:lnTo>
                      <a:pt x="98" y="226"/>
                    </a:lnTo>
                    <a:lnTo>
                      <a:pt x="94" y="232"/>
                    </a:lnTo>
                    <a:lnTo>
                      <a:pt x="92" y="233"/>
                    </a:lnTo>
                    <a:lnTo>
                      <a:pt x="87" y="236"/>
                    </a:lnTo>
                    <a:lnTo>
                      <a:pt x="84" y="244"/>
                    </a:lnTo>
                    <a:lnTo>
                      <a:pt x="84" y="250"/>
                    </a:lnTo>
                    <a:lnTo>
                      <a:pt x="85" y="251"/>
                    </a:lnTo>
                    <a:lnTo>
                      <a:pt x="85" y="252"/>
                    </a:lnTo>
                    <a:lnTo>
                      <a:pt x="83" y="259"/>
                    </a:lnTo>
                    <a:lnTo>
                      <a:pt x="81" y="269"/>
                    </a:lnTo>
                    <a:lnTo>
                      <a:pt x="83" y="272"/>
                    </a:lnTo>
                    <a:lnTo>
                      <a:pt x="83" y="275"/>
                    </a:lnTo>
                    <a:lnTo>
                      <a:pt x="85" y="278"/>
                    </a:lnTo>
                    <a:lnTo>
                      <a:pt x="94" y="280"/>
                    </a:lnTo>
                    <a:lnTo>
                      <a:pt x="95" y="280"/>
                    </a:lnTo>
                    <a:lnTo>
                      <a:pt x="109" y="271"/>
                    </a:lnTo>
                    <a:lnTo>
                      <a:pt x="124" y="264"/>
                    </a:lnTo>
                    <a:lnTo>
                      <a:pt x="127" y="261"/>
                    </a:lnTo>
                    <a:lnTo>
                      <a:pt x="130" y="261"/>
                    </a:lnTo>
                    <a:lnTo>
                      <a:pt x="136" y="264"/>
                    </a:lnTo>
                    <a:lnTo>
                      <a:pt x="137" y="264"/>
                    </a:lnTo>
                    <a:lnTo>
                      <a:pt x="140" y="269"/>
                    </a:lnTo>
                    <a:lnTo>
                      <a:pt x="141" y="269"/>
                    </a:lnTo>
                    <a:lnTo>
                      <a:pt x="143" y="272"/>
                    </a:lnTo>
                    <a:lnTo>
                      <a:pt x="151" y="280"/>
                    </a:lnTo>
                    <a:lnTo>
                      <a:pt x="158" y="293"/>
                    </a:lnTo>
                    <a:lnTo>
                      <a:pt x="161" y="293"/>
                    </a:lnTo>
                    <a:lnTo>
                      <a:pt x="162" y="295"/>
                    </a:lnTo>
                    <a:lnTo>
                      <a:pt x="162" y="292"/>
                    </a:lnTo>
                    <a:lnTo>
                      <a:pt x="167" y="292"/>
                    </a:lnTo>
                    <a:lnTo>
                      <a:pt x="172" y="293"/>
                    </a:lnTo>
                    <a:lnTo>
                      <a:pt x="175" y="295"/>
                    </a:lnTo>
                    <a:lnTo>
                      <a:pt x="204" y="289"/>
                    </a:lnTo>
                    <a:lnTo>
                      <a:pt x="218" y="279"/>
                    </a:lnTo>
                    <a:lnTo>
                      <a:pt x="219" y="273"/>
                    </a:lnTo>
                    <a:lnTo>
                      <a:pt x="219" y="271"/>
                    </a:lnTo>
                    <a:lnTo>
                      <a:pt x="221" y="269"/>
                    </a:lnTo>
                    <a:lnTo>
                      <a:pt x="224" y="269"/>
                    </a:lnTo>
                    <a:lnTo>
                      <a:pt x="225" y="268"/>
                    </a:lnTo>
                    <a:lnTo>
                      <a:pt x="227" y="269"/>
                    </a:lnTo>
                    <a:lnTo>
                      <a:pt x="236" y="269"/>
                    </a:lnTo>
                    <a:lnTo>
                      <a:pt x="238" y="269"/>
                    </a:lnTo>
                    <a:lnTo>
                      <a:pt x="250" y="262"/>
                    </a:lnTo>
                    <a:lnTo>
                      <a:pt x="258" y="257"/>
                    </a:lnTo>
                    <a:lnTo>
                      <a:pt x="268" y="251"/>
                    </a:lnTo>
                    <a:lnTo>
                      <a:pt x="271" y="248"/>
                    </a:lnTo>
                    <a:lnTo>
                      <a:pt x="274" y="240"/>
                    </a:lnTo>
                    <a:lnTo>
                      <a:pt x="274" y="239"/>
                    </a:lnTo>
                    <a:lnTo>
                      <a:pt x="272" y="235"/>
                    </a:lnTo>
                    <a:lnTo>
                      <a:pt x="270" y="230"/>
                    </a:lnTo>
                    <a:lnTo>
                      <a:pt x="265" y="227"/>
                    </a:lnTo>
                    <a:lnTo>
                      <a:pt x="256" y="213"/>
                    </a:lnTo>
                    <a:lnTo>
                      <a:pt x="256" y="208"/>
                    </a:lnTo>
                    <a:lnTo>
                      <a:pt x="258" y="197"/>
                    </a:lnTo>
                    <a:lnTo>
                      <a:pt x="258" y="188"/>
                    </a:lnTo>
                    <a:lnTo>
                      <a:pt x="254" y="185"/>
                    </a:lnTo>
                    <a:lnTo>
                      <a:pt x="246" y="173"/>
                    </a:lnTo>
                    <a:lnTo>
                      <a:pt x="245" y="172"/>
                    </a:lnTo>
                    <a:lnTo>
                      <a:pt x="246" y="170"/>
                    </a:lnTo>
                    <a:lnTo>
                      <a:pt x="257" y="152"/>
                    </a:lnTo>
                    <a:lnTo>
                      <a:pt x="258" y="151"/>
                    </a:lnTo>
                    <a:lnTo>
                      <a:pt x="256" y="148"/>
                    </a:lnTo>
                    <a:lnTo>
                      <a:pt x="248" y="145"/>
                    </a:lnTo>
                    <a:lnTo>
                      <a:pt x="242" y="144"/>
                    </a:lnTo>
                    <a:lnTo>
                      <a:pt x="238" y="148"/>
                    </a:lnTo>
                    <a:lnTo>
                      <a:pt x="235" y="145"/>
                    </a:lnTo>
                    <a:lnTo>
                      <a:pt x="236" y="144"/>
                    </a:lnTo>
                    <a:lnTo>
                      <a:pt x="238" y="141"/>
                    </a:lnTo>
                    <a:lnTo>
                      <a:pt x="243" y="137"/>
                    </a:lnTo>
                    <a:lnTo>
                      <a:pt x="248" y="132"/>
                    </a:lnTo>
                    <a:lnTo>
                      <a:pt x="254" y="123"/>
                    </a:lnTo>
                    <a:lnTo>
                      <a:pt x="254" y="114"/>
                    </a:lnTo>
                    <a:lnTo>
                      <a:pt x="253" y="106"/>
                    </a:lnTo>
                    <a:lnTo>
                      <a:pt x="250" y="105"/>
                    </a:lnTo>
                    <a:lnTo>
                      <a:pt x="242" y="95"/>
                    </a:lnTo>
                    <a:lnTo>
                      <a:pt x="241" y="93"/>
                    </a:lnTo>
                    <a:lnTo>
                      <a:pt x="235" y="93"/>
                    </a:lnTo>
                    <a:lnTo>
                      <a:pt x="231" y="95"/>
                    </a:lnTo>
                    <a:lnTo>
                      <a:pt x="231" y="96"/>
                    </a:lnTo>
                    <a:lnTo>
                      <a:pt x="228" y="99"/>
                    </a:lnTo>
                    <a:lnTo>
                      <a:pt x="221" y="99"/>
                    </a:lnTo>
                    <a:lnTo>
                      <a:pt x="219" y="98"/>
                    </a:lnTo>
                    <a:lnTo>
                      <a:pt x="218" y="95"/>
                    </a:lnTo>
                    <a:lnTo>
                      <a:pt x="215" y="93"/>
                    </a:lnTo>
                    <a:lnTo>
                      <a:pt x="212" y="91"/>
                    </a:lnTo>
                    <a:lnTo>
                      <a:pt x="211" y="88"/>
                    </a:lnTo>
                    <a:lnTo>
                      <a:pt x="210" y="86"/>
                    </a:lnTo>
                    <a:lnTo>
                      <a:pt x="210" y="84"/>
                    </a:lnTo>
                    <a:lnTo>
                      <a:pt x="208" y="74"/>
                    </a:lnTo>
                    <a:lnTo>
                      <a:pt x="210" y="68"/>
                    </a:lnTo>
                    <a:lnTo>
                      <a:pt x="211" y="67"/>
                    </a:lnTo>
                    <a:lnTo>
                      <a:pt x="183" y="51"/>
                    </a:lnTo>
                    <a:lnTo>
                      <a:pt x="182" y="50"/>
                    </a:lnTo>
                    <a:lnTo>
                      <a:pt x="179" y="46"/>
                    </a:lnTo>
                    <a:lnTo>
                      <a:pt x="179" y="44"/>
                    </a:lnTo>
                    <a:lnTo>
                      <a:pt x="178" y="43"/>
                    </a:lnTo>
                    <a:lnTo>
                      <a:pt x="178" y="40"/>
                    </a:lnTo>
                    <a:lnTo>
                      <a:pt x="167" y="31"/>
                    </a:lnTo>
                    <a:lnTo>
                      <a:pt x="159" y="32"/>
                    </a:lnTo>
                    <a:lnTo>
                      <a:pt x="158" y="32"/>
                    </a:lnTo>
                    <a:lnTo>
                      <a:pt x="157" y="29"/>
                    </a:lnTo>
                    <a:lnTo>
                      <a:pt x="157" y="2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83" name="Freeform 311">
                <a:extLst>
                  <a:ext uri="{FF2B5EF4-FFF2-40B4-BE49-F238E27FC236}">
                    <a16:creationId xmlns:a16="http://schemas.microsoft.com/office/drawing/2014/main" id="{6D5A6328-0F81-EFCA-FB3C-16A44F8656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6" y="103"/>
                <a:ext cx="71" cy="76"/>
              </a:xfrm>
              <a:custGeom>
                <a:avLst/>
                <a:gdLst>
                  <a:gd name="T0" fmla="*/ 112 w 283"/>
                  <a:gd name="T1" fmla="*/ 25 h 306"/>
                  <a:gd name="T2" fmla="*/ 105 w 283"/>
                  <a:gd name="T3" fmla="*/ 43 h 306"/>
                  <a:gd name="T4" fmla="*/ 89 w 283"/>
                  <a:gd name="T5" fmla="*/ 37 h 306"/>
                  <a:gd name="T6" fmla="*/ 66 w 283"/>
                  <a:gd name="T7" fmla="*/ 70 h 306"/>
                  <a:gd name="T8" fmla="*/ 44 w 283"/>
                  <a:gd name="T9" fmla="*/ 102 h 306"/>
                  <a:gd name="T10" fmla="*/ 30 w 283"/>
                  <a:gd name="T11" fmla="*/ 88 h 306"/>
                  <a:gd name="T12" fmla="*/ 18 w 283"/>
                  <a:gd name="T13" fmla="*/ 88 h 306"/>
                  <a:gd name="T14" fmla="*/ 13 w 283"/>
                  <a:gd name="T15" fmla="*/ 114 h 306"/>
                  <a:gd name="T16" fmla="*/ 1 w 283"/>
                  <a:gd name="T17" fmla="*/ 126 h 306"/>
                  <a:gd name="T18" fmla="*/ 7 w 283"/>
                  <a:gd name="T19" fmla="*/ 126 h 306"/>
                  <a:gd name="T20" fmla="*/ 23 w 283"/>
                  <a:gd name="T21" fmla="*/ 133 h 306"/>
                  <a:gd name="T22" fmla="*/ 10 w 283"/>
                  <a:gd name="T23" fmla="*/ 154 h 306"/>
                  <a:gd name="T24" fmla="*/ 23 w 283"/>
                  <a:gd name="T25" fmla="*/ 170 h 306"/>
                  <a:gd name="T26" fmla="*/ 21 w 283"/>
                  <a:gd name="T27" fmla="*/ 195 h 306"/>
                  <a:gd name="T28" fmla="*/ 37 w 283"/>
                  <a:gd name="T29" fmla="*/ 217 h 306"/>
                  <a:gd name="T30" fmla="*/ 36 w 283"/>
                  <a:gd name="T31" fmla="*/ 230 h 306"/>
                  <a:gd name="T32" fmla="*/ 15 w 283"/>
                  <a:gd name="T33" fmla="*/ 244 h 306"/>
                  <a:gd name="T34" fmla="*/ 3 w 283"/>
                  <a:gd name="T35" fmla="*/ 253 h 306"/>
                  <a:gd name="T36" fmla="*/ 13 w 283"/>
                  <a:gd name="T37" fmla="*/ 260 h 306"/>
                  <a:gd name="T38" fmla="*/ 40 w 283"/>
                  <a:gd name="T39" fmla="*/ 262 h 306"/>
                  <a:gd name="T40" fmla="*/ 73 w 283"/>
                  <a:gd name="T41" fmla="*/ 258 h 306"/>
                  <a:gd name="T42" fmla="*/ 85 w 283"/>
                  <a:gd name="T43" fmla="*/ 274 h 306"/>
                  <a:gd name="T44" fmla="*/ 95 w 283"/>
                  <a:gd name="T45" fmla="*/ 284 h 306"/>
                  <a:gd name="T46" fmla="*/ 103 w 283"/>
                  <a:gd name="T47" fmla="*/ 281 h 306"/>
                  <a:gd name="T48" fmla="*/ 99 w 283"/>
                  <a:gd name="T49" fmla="*/ 292 h 306"/>
                  <a:gd name="T50" fmla="*/ 102 w 283"/>
                  <a:gd name="T51" fmla="*/ 296 h 306"/>
                  <a:gd name="T52" fmla="*/ 105 w 283"/>
                  <a:gd name="T53" fmla="*/ 304 h 306"/>
                  <a:gd name="T54" fmla="*/ 112 w 283"/>
                  <a:gd name="T55" fmla="*/ 304 h 306"/>
                  <a:gd name="T56" fmla="*/ 123 w 283"/>
                  <a:gd name="T57" fmla="*/ 306 h 306"/>
                  <a:gd name="T58" fmla="*/ 135 w 283"/>
                  <a:gd name="T59" fmla="*/ 296 h 306"/>
                  <a:gd name="T60" fmla="*/ 162 w 283"/>
                  <a:gd name="T61" fmla="*/ 265 h 306"/>
                  <a:gd name="T62" fmla="*/ 166 w 283"/>
                  <a:gd name="T63" fmla="*/ 260 h 306"/>
                  <a:gd name="T64" fmla="*/ 177 w 283"/>
                  <a:gd name="T65" fmla="*/ 264 h 306"/>
                  <a:gd name="T66" fmla="*/ 181 w 283"/>
                  <a:gd name="T67" fmla="*/ 267 h 306"/>
                  <a:gd name="T68" fmla="*/ 180 w 283"/>
                  <a:gd name="T69" fmla="*/ 248 h 306"/>
                  <a:gd name="T70" fmla="*/ 181 w 283"/>
                  <a:gd name="T71" fmla="*/ 246 h 306"/>
                  <a:gd name="T72" fmla="*/ 193 w 283"/>
                  <a:gd name="T73" fmla="*/ 241 h 306"/>
                  <a:gd name="T74" fmla="*/ 201 w 283"/>
                  <a:gd name="T75" fmla="*/ 218 h 306"/>
                  <a:gd name="T76" fmla="*/ 204 w 283"/>
                  <a:gd name="T77" fmla="*/ 198 h 306"/>
                  <a:gd name="T78" fmla="*/ 209 w 283"/>
                  <a:gd name="T79" fmla="*/ 198 h 306"/>
                  <a:gd name="T80" fmla="*/ 216 w 283"/>
                  <a:gd name="T81" fmla="*/ 186 h 306"/>
                  <a:gd name="T82" fmla="*/ 225 w 283"/>
                  <a:gd name="T83" fmla="*/ 181 h 306"/>
                  <a:gd name="T84" fmla="*/ 247 w 283"/>
                  <a:gd name="T85" fmla="*/ 177 h 306"/>
                  <a:gd name="T86" fmla="*/ 261 w 283"/>
                  <a:gd name="T87" fmla="*/ 179 h 306"/>
                  <a:gd name="T88" fmla="*/ 278 w 283"/>
                  <a:gd name="T89" fmla="*/ 159 h 306"/>
                  <a:gd name="T90" fmla="*/ 275 w 283"/>
                  <a:gd name="T91" fmla="*/ 151 h 306"/>
                  <a:gd name="T92" fmla="*/ 279 w 283"/>
                  <a:gd name="T93" fmla="*/ 142 h 306"/>
                  <a:gd name="T94" fmla="*/ 279 w 283"/>
                  <a:gd name="T95" fmla="*/ 123 h 306"/>
                  <a:gd name="T96" fmla="*/ 269 w 283"/>
                  <a:gd name="T97" fmla="*/ 117 h 306"/>
                  <a:gd name="T98" fmla="*/ 261 w 283"/>
                  <a:gd name="T99" fmla="*/ 74 h 306"/>
                  <a:gd name="T100" fmla="*/ 255 w 283"/>
                  <a:gd name="T101" fmla="*/ 73 h 306"/>
                  <a:gd name="T102" fmla="*/ 243 w 283"/>
                  <a:gd name="T103" fmla="*/ 17 h 306"/>
                  <a:gd name="T104" fmla="*/ 229 w 283"/>
                  <a:gd name="T105" fmla="*/ 1 h 306"/>
                  <a:gd name="T106" fmla="*/ 187 w 283"/>
                  <a:gd name="T107" fmla="*/ 45 h 306"/>
                  <a:gd name="T108" fmla="*/ 177 w 283"/>
                  <a:gd name="T109" fmla="*/ 50 h 306"/>
                  <a:gd name="T110" fmla="*/ 153 w 283"/>
                  <a:gd name="T111" fmla="*/ 46 h 3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83" h="306">
                    <a:moveTo>
                      <a:pt x="114" y="26"/>
                    </a:moveTo>
                    <a:lnTo>
                      <a:pt x="112" y="22"/>
                    </a:lnTo>
                    <a:lnTo>
                      <a:pt x="112" y="25"/>
                    </a:lnTo>
                    <a:lnTo>
                      <a:pt x="110" y="30"/>
                    </a:lnTo>
                    <a:lnTo>
                      <a:pt x="110" y="32"/>
                    </a:lnTo>
                    <a:lnTo>
                      <a:pt x="105" y="43"/>
                    </a:lnTo>
                    <a:lnTo>
                      <a:pt x="96" y="36"/>
                    </a:lnTo>
                    <a:lnTo>
                      <a:pt x="93" y="35"/>
                    </a:lnTo>
                    <a:lnTo>
                      <a:pt x="89" y="37"/>
                    </a:lnTo>
                    <a:lnTo>
                      <a:pt x="78" y="47"/>
                    </a:lnTo>
                    <a:lnTo>
                      <a:pt x="70" y="60"/>
                    </a:lnTo>
                    <a:lnTo>
                      <a:pt x="66" y="70"/>
                    </a:lnTo>
                    <a:lnTo>
                      <a:pt x="47" y="102"/>
                    </a:lnTo>
                    <a:lnTo>
                      <a:pt x="47" y="103"/>
                    </a:lnTo>
                    <a:lnTo>
                      <a:pt x="44" y="102"/>
                    </a:lnTo>
                    <a:lnTo>
                      <a:pt x="35" y="93"/>
                    </a:lnTo>
                    <a:lnTo>
                      <a:pt x="30" y="89"/>
                    </a:lnTo>
                    <a:lnTo>
                      <a:pt x="30" y="88"/>
                    </a:lnTo>
                    <a:lnTo>
                      <a:pt x="39" y="73"/>
                    </a:lnTo>
                    <a:lnTo>
                      <a:pt x="18" y="70"/>
                    </a:lnTo>
                    <a:lnTo>
                      <a:pt x="18" y="88"/>
                    </a:lnTo>
                    <a:lnTo>
                      <a:pt x="19" y="96"/>
                    </a:lnTo>
                    <a:lnTo>
                      <a:pt x="19" y="105"/>
                    </a:lnTo>
                    <a:lnTo>
                      <a:pt x="13" y="114"/>
                    </a:lnTo>
                    <a:lnTo>
                      <a:pt x="8" y="119"/>
                    </a:lnTo>
                    <a:lnTo>
                      <a:pt x="3" y="123"/>
                    </a:lnTo>
                    <a:lnTo>
                      <a:pt x="1" y="126"/>
                    </a:lnTo>
                    <a:lnTo>
                      <a:pt x="0" y="127"/>
                    </a:lnTo>
                    <a:lnTo>
                      <a:pt x="3" y="130"/>
                    </a:lnTo>
                    <a:lnTo>
                      <a:pt x="7" y="126"/>
                    </a:lnTo>
                    <a:lnTo>
                      <a:pt x="13" y="127"/>
                    </a:lnTo>
                    <a:lnTo>
                      <a:pt x="21" y="130"/>
                    </a:lnTo>
                    <a:lnTo>
                      <a:pt x="23" y="133"/>
                    </a:lnTo>
                    <a:lnTo>
                      <a:pt x="22" y="134"/>
                    </a:lnTo>
                    <a:lnTo>
                      <a:pt x="11" y="152"/>
                    </a:lnTo>
                    <a:lnTo>
                      <a:pt x="10" y="154"/>
                    </a:lnTo>
                    <a:lnTo>
                      <a:pt x="11" y="155"/>
                    </a:lnTo>
                    <a:lnTo>
                      <a:pt x="19" y="167"/>
                    </a:lnTo>
                    <a:lnTo>
                      <a:pt x="23" y="170"/>
                    </a:lnTo>
                    <a:lnTo>
                      <a:pt x="23" y="179"/>
                    </a:lnTo>
                    <a:lnTo>
                      <a:pt x="21" y="190"/>
                    </a:lnTo>
                    <a:lnTo>
                      <a:pt x="21" y="195"/>
                    </a:lnTo>
                    <a:lnTo>
                      <a:pt x="30" y="209"/>
                    </a:lnTo>
                    <a:lnTo>
                      <a:pt x="35" y="212"/>
                    </a:lnTo>
                    <a:lnTo>
                      <a:pt x="37" y="217"/>
                    </a:lnTo>
                    <a:lnTo>
                      <a:pt x="39" y="221"/>
                    </a:lnTo>
                    <a:lnTo>
                      <a:pt x="39" y="222"/>
                    </a:lnTo>
                    <a:lnTo>
                      <a:pt x="36" y="230"/>
                    </a:lnTo>
                    <a:lnTo>
                      <a:pt x="33" y="233"/>
                    </a:lnTo>
                    <a:lnTo>
                      <a:pt x="23" y="239"/>
                    </a:lnTo>
                    <a:lnTo>
                      <a:pt x="15" y="244"/>
                    </a:lnTo>
                    <a:lnTo>
                      <a:pt x="3" y="251"/>
                    </a:lnTo>
                    <a:lnTo>
                      <a:pt x="1" y="251"/>
                    </a:lnTo>
                    <a:lnTo>
                      <a:pt x="3" y="253"/>
                    </a:lnTo>
                    <a:lnTo>
                      <a:pt x="4" y="253"/>
                    </a:lnTo>
                    <a:lnTo>
                      <a:pt x="11" y="258"/>
                    </a:lnTo>
                    <a:lnTo>
                      <a:pt x="13" y="260"/>
                    </a:lnTo>
                    <a:lnTo>
                      <a:pt x="21" y="264"/>
                    </a:lnTo>
                    <a:lnTo>
                      <a:pt x="29" y="264"/>
                    </a:lnTo>
                    <a:lnTo>
                      <a:pt x="40" y="262"/>
                    </a:lnTo>
                    <a:lnTo>
                      <a:pt x="61" y="262"/>
                    </a:lnTo>
                    <a:lnTo>
                      <a:pt x="71" y="258"/>
                    </a:lnTo>
                    <a:lnTo>
                      <a:pt x="73" y="258"/>
                    </a:lnTo>
                    <a:lnTo>
                      <a:pt x="80" y="265"/>
                    </a:lnTo>
                    <a:lnTo>
                      <a:pt x="83" y="272"/>
                    </a:lnTo>
                    <a:lnTo>
                      <a:pt x="85" y="274"/>
                    </a:lnTo>
                    <a:lnTo>
                      <a:pt x="88" y="275"/>
                    </a:lnTo>
                    <a:lnTo>
                      <a:pt x="92" y="282"/>
                    </a:lnTo>
                    <a:lnTo>
                      <a:pt x="95" y="284"/>
                    </a:lnTo>
                    <a:lnTo>
                      <a:pt x="96" y="282"/>
                    </a:lnTo>
                    <a:lnTo>
                      <a:pt x="102" y="279"/>
                    </a:lnTo>
                    <a:lnTo>
                      <a:pt x="103" y="281"/>
                    </a:lnTo>
                    <a:lnTo>
                      <a:pt x="102" y="282"/>
                    </a:lnTo>
                    <a:lnTo>
                      <a:pt x="100" y="288"/>
                    </a:lnTo>
                    <a:lnTo>
                      <a:pt x="99" y="292"/>
                    </a:lnTo>
                    <a:lnTo>
                      <a:pt x="100" y="293"/>
                    </a:lnTo>
                    <a:lnTo>
                      <a:pt x="100" y="294"/>
                    </a:lnTo>
                    <a:lnTo>
                      <a:pt x="102" y="296"/>
                    </a:lnTo>
                    <a:lnTo>
                      <a:pt x="103" y="303"/>
                    </a:lnTo>
                    <a:lnTo>
                      <a:pt x="103" y="304"/>
                    </a:lnTo>
                    <a:lnTo>
                      <a:pt x="105" y="304"/>
                    </a:lnTo>
                    <a:lnTo>
                      <a:pt x="106" y="306"/>
                    </a:lnTo>
                    <a:lnTo>
                      <a:pt x="109" y="306"/>
                    </a:lnTo>
                    <a:lnTo>
                      <a:pt x="112" y="304"/>
                    </a:lnTo>
                    <a:lnTo>
                      <a:pt x="114" y="304"/>
                    </a:lnTo>
                    <a:lnTo>
                      <a:pt x="121" y="306"/>
                    </a:lnTo>
                    <a:lnTo>
                      <a:pt x="123" y="306"/>
                    </a:lnTo>
                    <a:lnTo>
                      <a:pt x="126" y="304"/>
                    </a:lnTo>
                    <a:lnTo>
                      <a:pt x="130" y="301"/>
                    </a:lnTo>
                    <a:lnTo>
                      <a:pt x="135" y="296"/>
                    </a:lnTo>
                    <a:lnTo>
                      <a:pt x="145" y="289"/>
                    </a:lnTo>
                    <a:lnTo>
                      <a:pt x="152" y="284"/>
                    </a:lnTo>
                    <a:lnTo>
                      <a:pt x="162" y="265"/>
                    </a:lnTo>
                    <a:lnTo>
                      <a:pt x="160" y="262"/>
                    </a:lnTo>
                    <a:lnTo>
                      <a:pt x="162" y="261"/>
                    </a:lnTo>
                    <a:lnTo>
                      <a:pt x="166" y="260"/>
                    </a:lnTo>
                    <a:lnTo>
                      <a:pt x="172" y="260"/>
                    </a:lnTo>
                    <a:lnTo>
                      <a:pt x="177" y="261"/>
                    </a:lnTo>
                    <a:lnTo>
                      <a:pt x="177" y="264"/>
                    </a:lnTo>
                    <a:lnTo>
                      <a:pt x="180" y="268"/>
                    </a:lnTo>
                    <a:lnTo>
                      <a:pt x="181" y="268"/>
                    </a:lnTo>
                    <a:lnTo>
                      <a:pt x="181" y="267"/>
                    </a:lnTo>
                    <a:lnTo>
                      <a:pt x="183" y="260"/>
                    </a:lnTo>
                    <a:lnTo>
                      <a:pt x="184" y="255"/>
                    </a:lnTo>
                    <a:lnTo>
                      <a:pt x="180" y="248"/>
                    </a:lnTo>
                    <a:lnTo>
                      <a:pt x="179" y="247"/>
                    </a:lnTo>
                    <a:lnTo>
                      <a:pt x="180" y="247"/>
                    </a:lnTo>
                    <a:lnTo>
                      <a:pt x="181" y="246"/>
                    </a:lnTo>
                    <a:lnTo>
                      <a:pt x="191" y="246"/>
                    </a:lnTo>
                    <a:lnTo>
                      <a:pt x="193" y="244"/>
                    </a:lnTo>
                    <a:lnTo>
                      <a:pt x="193" y="241"/>
                    </a:lnTo>
                    <a:lnTo>
                      <a:pt x="195" y="232"/>
                    </a:lnTo>
                    <a:lnTo>
                      <a:pt x="201" y="222"/>
                    </a:lnTo>
                    <a:lnTo>
                      <a:pt x="201" y="218"/>
                    </a:lnTo>
                    <a:lnTo>
                      <a:pt x="204" y="207"/>
                    </a:lnTo>
                    <a:lnTo>
                      <a:pt x="205" y="205"/>
                    </a:lnTo>
                    <a:lnTo>
                      <a:pt x="204" y="198"/>
                    </a:lnTo>
                    <a:lnTo>
                      <a:pt x="204" y="197"/>
                    </a:lnTo>
                    <a:lnTo>
                      <a:pt x="208" y="197"/>
                    </a:lnTo>
                    <a:lnTo>
                      <a:pt x="209" y="198"/>
                    </a:lnTo>
                    <a:lnTo>
                      <a:pt x="214" y="198"/>
                    </a:lnTo>
                    <a:lnTo>
                      <a:pt x="214" y="188"/>
                    </a:lnTo>
                    <a:lnTo>
                      <a:pt x="216" y="186"/>
                    </a:lnTo>
                    <a:lnTo>
                      <a:pt x="216" y="183"/>
                    </a:lnTo>
                    <a:lnTo>
                      <a:pt x="225" y="183"/>
                    </a:lnTo>
                    <a:lnTo>
                      <a:pt x="225" y="181"/>
                    </a:lnTo>
                    <a:lnTo>
                      <a:pt x="226" y="183"/>
                    </a:lnTo>
                    <a:lnTo>
                      <a:pt x="246" y="179"/>
                    </a:lnTo>
                    <a:lnTo>
                      <a:pt x="247" y="177"/>
                    </a:lnTo>
                    <a:lnTo>
                      <a:pt x="255" y="177"/>
                    </a:lnTo>
                    <a:lnTo>
                      <a:pt x="260" y="179"/>
                    </a:lnTo>
                    <a:lnTo>
                      <a:pt x="261" y="179"/>
                    </a:lnTo>
                    <a:lnTo>
                      <a:pt x="262" y="177"/>
                    </a:lnTo>
                    <a:lnTo>
                      <a:pt x="277" y="170"/>
                    </a:lnTo>
                    <a:lnTo>
                      <a:pt x="278" y="159"/>
                    </a:lnTo>
                    <a:lnTo>
                      <a:pt x="278" y="155"/>
                    </a:lnTo>
                    <a:lnTo>
                      <a:pt x="275" y="154"/>
                    </a:lnTo>
                    <a:lnTo>
                      <a:pt x="275" y="151"/>
                    </a:lnTo>
                    <a:lnTo>
                      <a:pt x="277" y="149"/>
                    </a:lnTo>
                    <a:lnTo>
                      <a:pt x="278" y="145"/>
                    </a:lnTo>
                    <a:lnTo>
                      <a:pt x="279" y="142"/>
                    </a:lnTo>
                    <a:lnTo>
                      <a:pt x="279" y="141"/>
                    </a:lnTo>
                    <a:lnTo>
                      <a:pt x="283" y="131"/>
                    </a:lnTo>
                    <a:lnTo>
                      <a:pt x="279" y="123"/>
                    </a:lnTo>
                    <a:lnTo>
                      <a:pt x="271" y="120"/>
                    </a:lnTo>
                    <a:lnTo>
                      <a:pt x="271" y="119"/>
                    </a:lnTo>
                    <a:lnTo>
                      <a:pt x="269" y="117"/>
                    </a:lnTo>
                    <a:lnTo>
                      <a:pt x="264" y="105"/>
                    </a:lnTo>
                    <a:lnTo>
                      <a:pt x="255" y="75"/>
                    </a:lnTo>
                    <a:lnTo>
                      <a:pt x="261" y="74"/>
                    </a:lnTo>
                    <a:lnTo>
                      <a:pt x="260" y="74"/>
                    </a:lnTo>
                    <a:lnTo>
                      <a:pt x="258" y="73"/>
                    </a:lnTo>
                    <a:lnTo>
                      <a:pt x="255" y="73"/>
                    </a:lnTo>
                    <a:lnTo>
                      <a:pt x="253" y="57"/>
                    </a:lnTo>
                    <a:lnTo>
                      <a:pt x="244" y="32"/>
                    </a:lnTo>
                    <a:lnTo>
                      <a:pt x="243" y="17"/>
                    </a:lnTo>
                    <a:lnTo>
                      <a:pt x="239" y="8"/>
                    </a:lnTo>
                    <a:lnTo>
                      <a:pt x="232" y="1"/>
                    </a:lnTo>
                    <a:lnTo>
                      <a:pt x="229" y="1"/>
                    </a:lnTo>
                    <a:lnTo>
                      <a:pt x="229" y="0"/>
                    </a:lnTo>
                    <a:lnTo>
                      <a:pt x="195" y="53"/>
                    </a:lnTo>
                    <a:lnTo>
                      <a:pt x="187" y="45"/>
                    </a:lnTo>
                    <a:lnTo>
                      <a:pt x="180" y="47"/>
                    </a:lnTo>
                    <a:lnTo>
                      <a:pt x="179" y="50"/>
                    </a:lnTo>
                    <a:lnTo>
                      <a:pt x="177" y="50"/>
                    </a:lnTo>
                    <a:lnTo>
                      <a:pt x="172" y="49"/>
                    </a:lnTo>
                    <a:lnTo>
                      <a:pt x="153" y="47"/>
                    </a:lnTo>
                    <a:lnTo>
                      <a:pt x="153" y="46"/>
                    </a:lnTo>
                    <a:lnTo>
                      <a:pt x="114" y="2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84" name="Freeform 312">
                <a:extLst>
                  <a:ext uri="{FF2B5EF4-FFF2-40B4-BE49-F238E27FC236}">
                    <a16:creationId xmlns:a16="http://schemas.microsoft.com/office/drawing/2014/main" id="{A473C56C-70B9-84A6-12CA-AA890B89C8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6" y="147"/>
                <a:ext cx="97" cy="91"/>
              </a:xfrm>
              <a:custGeom>
                <a:avLst/>
                <a:gdLst>
                  <a:gd name="T0" fmla="*/ 125 w 387"/>
                  <a:gd name="T1" fmla="*/ 2 h 365"/>
                  <a:gd name="T2" fmla="*/ 95 w 387"/>
                  <a:gd name="T3" fmla="*/ 9 h 365"/>
                  <a:gd name="T4" fmla="*/ 83 w 387"/>
                  <a:gd name="T5" fmla="*/ 20 h 365"/>
                  <a:gd name="T6" fmla="*/ 80 w 387"/>
                  <a:gd name="T7" fmla="*/ 45 h 365"/>
                  <a:gd name="T8" fmla="*/ 60 w 387"/>
                  <a:gd name="T9" fmla="*/ 69 h 365"/>
                  <a:gd name="T10" fmla="*/ 62 w 387"/>
                  <a:gd name="T11" fmla="*/ 83 h 365"/>
                  <a:gd name="T12" fmla="*/ 56 w 387"/>
                  <a:gd name="T13" fmla="*/ 84 h 365"/>
                  <a:gd name="T14" fmla="*/ 41 w 387"/>
                  <a:gd name="T15" fmla="*/ 88 h 365"/>
                  <a:gd name="T16" fmla="*/ 5 w 387"/>
                  <a:gd name="T17" fmla="*/ 127 h 365"/>
                  <a:gd name="T18" fmla="*/ 6 w 387"/>
                  <a:gd name="T19" fmla="*/ 140 h 365"/>
                  <a:gd name="T20" fmla="*/ 17 w 387"/>
                  <a:gd name="T21" fmla="*/ 154 h 365"/>
                  <a:gd name="T22" fmla="*/ 36 w 387"/>
                  <a:gd name="T23" fmla="*/ 165 h 365"/>
                  <a:gd name="T24" fmla="*/ 45 w 387"/>
                  <a:gd name="T25" fmla="*/ 172 h 365"/>
                  <a:gd name="T26" fmla="*/ 84 w 387"/>
                  <a:gd name="T27" fmla="*/ 171 h 365"/>
                  <a:gd name="T28" fmla="*/ 83 w 387"/>
                  <a:gd name="T29" fmla="*/ 189 h 365"/>
                  <a:gd name="T30" fmla="*/ 102 w 387"/>
                  <a:gd name="T31" fmla="*/ 197 h 365"/>
                  <a:gd name="T32" fmla="*/ 96 w 387"/>
                  <a:gd name="T33" fmla="*/ 218 h 365"/>
                  <a:gd name="T34" fmla="*/ 84 w 387"/>
                  <a:gd name="T35" fmla="*/ 225 h 365"/>
                  <a:gd name="T36" fmla="*/ 70 w 387"/>
                  <a:gd name="T37" fmla="*/ 243 h 365"/>
                  <a:gd name="T38" fmla="*/ 53 w 387"/>
                  <a:gd name="T39" fmla="*/ 275 h 365"/>
                  <a:gd name="T40" fmla="*/ 63 w 387"/>
                  <a:gd name="T41" fmla="*/ 288 h 365"/>
                  <a:gd name="T42" fmla="*/ 59 w 387"/>
                  <a:gd name="T43" fmla="*/ 313 h 365"/>
                  <a:gd name="T44" fmla="*/ 79 w 387"/>
                  <a:gd name="T45" fmla="*/ 316 h 365"/>
                  <a:gd name="T46" fmla="*/ 102 w 387"/>
                  <a:gd name="T47" fmla="*/ 313 h 365"/>
                  <a:gd name="T48" fmla="*/ 122 w 387"/>
                  <a:gd name="T49" fmla="*/ 309 h 365"/>
                  <a:gd name="T50" fmla="*/ 141 w 387"/>
                  <a:gd name="T51" fmla="*/ 296 h 365"/>
                  <a:gd name="T52" fmla="*/ 187 w 387"/>
                  <a:gd name="T53" fmla="*/ 296 h 365"/>
                  <a:gd name="T54" fmla="*/ 225 w 387"/>
                  <a:gd name="T55" fmla="*/ 288 h 365"/>
                  <a:gd name="T56" fmla="*/ 257 w 387"/>
                  <a:gd name="T57" fmla="*/ 280 h 365"/>
                  <a:gd name="T58" fmla="*/ 257 w 387"/>
                  <a:gd name="T59" fmla="*/ 289 h 365"/>
                  <a:gd name="T60" fmla="*/ 278 w 387"/>
                  <a:gd name="T61" fmla="*/ 308 h 365"/>
                  <a:gd name="T62" fmla="*/ 307 w 387"/>
                  <a:gd name="T63" fmla="*/ 309 h 365"/>
                  <a:gd name="T64" fmla="*/ 302 w 387"/>
                  <a:gd name="T65" fmla="*/ 328 h 365"/>
                  <a:gd name="T66" fmla="*/ 271 w 387"/>
                  <a:gd name="T67" fmla="*/ 356 h 365"/>
                  <a:gd name="T68" fmla="*/ 287 w 387"/>
                  <a:gd name="T69" fmla="*/ 365 h 365"/>
                  <a:gd name="T70" fmla="*/ 324 w 387"/>
                  <a:gd name="T71" fmla="*/ 341 h 365"/>
                  <a:gd name="T72" fmla="*/ 350 w 387"/>
                  <a:gd name="T73" fmla="*/ 299 h 365"/>
                  <a:gd name="T74" fmla="*/ 370 w 387"/>
                  <a:gd name="T75" fmla="*/ 270 h 365"/>
                  <a:gd name="T76" fmla="*/ 381 w 387"/>
                  <a:gd name="T77" fmla="*/ 257 h 365"/>
                  <a:gd name="T78" fmla="*/ 387 w 387"/>
                  <a:gd name="T79" fmla="*/ 239 h 365"/>
                  <a:gd name="T80" fmla="*/ 365 w 387"/>
                  <a:gd name="T81" fmla="*/ 217 h 365"/>
                  <a:gd name="T82" fmla="*/ 336 w 387"/>
                  <a:gd name="T83" fmla="*/ 224 h 365"/>
                  <a:gd name="T84" fmla="*/ 350 w 387"/>
                  <a:gd name="T85" fmla="*/ 191 h 365"/>
                  <a:gd name="T86" fmla="*/ 341 w 387"/>
                  <a:gd name="T87" fmla="*/ 165 h 365"/>
                  <a:gd name="T88" fmla="*/ 350 w 387"/>
                  <a:gd name="T89" fmla="*/ 161 h 365"/>
                  <a:gd name="T90" fmla="*/ 358 w 387"/>
                  <a:gd name="T91" fmla="*/ 144 h 365"/>
                  <a:gd name="T92" fmla="*/ 336 w 387"/>
                  <a:gd name="T93" fmla="*/ 129 h 365"/>
                  <a:gd name="T94" fmla="*/ 337 w 387"/>
                  <a:gd name="T95" fmla="*/ 108 h 365"/>
                  <a:gd name="T96" fmla="*/ 314 w 387"/>
                  <a:gd name="T97" fmla="*/ 76 h 365"/>
                  <a:gd name="T98" fmla="*/ 281 w 387"/>
                  <a:gd name="T99" fmla="*/ 104 h 365"/>
                  <a:gd name="T100" fmla="*/ 264 w 387"/>
                  <a:gd name="T101" fmla="*/ 108 h 365"/>
                  <a:gd name="T102" fmla="*/ 245 w 387"/>
                  <a:gd name="T103" fmla="*/ 102 h 365"/>
                  <a:gd name="T104" fmla="*/ 206 w 387"/>
                  <a:gd name="T105" fmla="*/ 107 h 365"/>
                  <a:gd name="T106" fmla="*/ 197 w 387"/>
                  <a:gd name="T107" fmla="*/ 100 h 365"/>
                  <a:gd name="T108" fmla="*/ 190 w 387"/>
                  <a:gd name="T109" fmla="*/ 101 h 365"/>
                  <a:gd name="T110" fmla="*/ 182 w 387"/>
                  <a:gd name="T111" fmla="*/ 91 h 365"/>
                  <a:gd name="T112" fmla="*/ 171 w 387"/>
                  <a:gd name="T113" fmla="*/ 73 h 365"/>
                  <a:gd name="T114" fmla="*/ 160 w 387"/>
                  <a:gd name="T115" fmla="*/ 40 h 365"/>
                  <a:gd name="T116" fmla="*/ 141 w 387"/>
                  <a:gd name="T117" fmla="*/ 21 h 3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87" h="365">
                    <a:moveTo>
                      <a:pt x="132" y="17"/>
                    </a:moveTo>
                    <a:lnTo>
                      <a:pt x="130" y="16"/>
                    </a:lnTo>
                    <a:lnTo>
                      <a:pt x="126" y="4"/>
                    </a:lnTo>
                    <a:lnTo>
                      <a:pt x="126" y="0"/>
                    </a:lnTo>
                    <a:lnTo>
                      <a:pt x="125" y="2"/>
                    </a:lnTo>
                    <a:lnTo>
                      <a:pt x="105" y="6"/>
                    </a:lnTo>
                    <a:lnTo>
                      <a:pt x="104" y="4"/>
                    </a:lnTo>
                    <a:lnTo>
                      <a:pt x="104" y="6"/>
                    </a:lnTo>
                    <a:lnTo>
                      <a:pt x="95" y="6"/>
                    </a:lnTo>
                    <a:lnTo>
                      <a:pt x="95" y="9"/>
                    </a:lnTo>
                    <a:lnTo>
                      <a:pt x="93" y="11"/>
                    </a:lnTo>
                    <a:lnTo>
                      <a:pt x="93" y="21"/>
                    </a:lnTo>
                    <a:lnTo>
                      <a:pt x="88" y="21"/>
                    </a:lnTo>
                    <a:lnTo>
                      <a:pt x="87" y="20"/>
                    </a:lnTo>
                    <a:lnTo>
                      <a:pt x="83" y="20"/>
                    </a:lnTo>
                    <a:lnTo>
                      <a:pt x="83" y="21"/>
                    </a:lnTo>
                    <a:lnTo>
                      <a:pt x="84" y="28"/>
                    </a:lnTo>
                    <a:lnTo>
                      <a:pt x="83" y="30"/>
                    </a:lnTo>
                    <a:lnTo>
                      <a:pt x="80" y="41"/>
                    </a:lnTo>
                    <a:lnTo>
                      <a:pt x="80" y="45"/>
                    </a:lnTo>
                    <a:lnTo>
                      <a:pt x="74" y="55"/>
                    </a:lnTo>
                    <a:lnTo>
                      <a:pt x="72" y="64"/>
                    </a:lnTo>
                    <a:lnTo>
                      <a:pt x="72" y="67"/>
                    </a:lnTo>
                    <a:lnTo>
                      <a:pt x="70" y="69"/>
                    </a:lnTo>
                    <a:lnTo>
                      <a:pt x="60" y="69"/>
                    </a:lnTo>
                    <a:lnTo>
                      <a:pt x="59" y="70"/>
                    </a:lnTo>
                    <a:lnTo>
                      <a:pt x="58" y="70"/>
                    </a:lnTo>
                    <a:lnTo>
                      <a:pt x="59" y="71"/>
                    </a:lnTo>
                    <a:lnTo>
                      <a:pt x="63" y="78"/>
                    </a:lnTo>
                    <a:lnTo>
                      <a:pt x="62" y="83"/>
                    </a:lnTo>
                    <a:lnTo>
                      <a:pt x="60" y="90"/>
                    </a:lnTo>
                    <a:lnTo>
                      <a:pt x="60" y="91"/>
                    </a:lnTo>
                    <a:lnTo>
                      <a:pt x="59" y="91"/>
                    </a:lnTo>
                    <a:lnTo>
                      <a:pt x="56" y="87"/>
                    </a:lnTo>
                    <a:lnTo>
                      <a:pt x="56" y="84"/>
                    </a:lnTo>
                    <a:lnTo>
                      <a:pt x="51" y="83"/>
                    </a:lnTo>
                    <a:lnTo>
                      <a:pt x="45" y="83"/>
                    </a:lnTo>
                    <a:lnTo>
                      <a:pt x="41" y="84"/>
                    </a:lnTo>
                    <a:lnTo>
                      <a:pt x="39" y="85"/>
                    </a:lnTo>
                    <a:lnTo>
                      <a:pt x="41" y="88"/>
                    </a:lnTo>
                    <a:lnTo>
                      <a:pt x="31" y="107"/>
                    </a:lnTo>
                    <a:lnTo>
                      <a:pt x="24" y="112"/>
                    </a:lnTo>
                    <a:lnTo>
                      <a:pt x="14" y="119"/>
                    </a:lnTo>
                    <a:lnTo>
                      <a:pt x="9" y="124"/>
                    </a:lnTo>
                    <a:lnTo>
                      <a:pt x="5" y="127"/>
                    </a:lnTo>
                    <a:lnTo>
                      <a:pt x="2" y="129"/>
                    </a:lnTo>
                    <a:lnTo>
                      <a:pt x="0" y="129"/>
                    </a:lnTo>
                    <a:lnTo>
                      <a:pt x="5" y="137"/>
                    </a:lnTo>
                    <a:lnTo>
                      <a:pt x="5" y="138"/>
                    </a:lnTo>
                    <a:lnTo>
                      <a:pt x="6" y="140"/>
                    </a:lnTo>
                    <a:lnTo>
                      <a:pt x="7" y="140"/>
                    </a:lnTo>
                    <a:lnTo>
                      <a:pt x="14" y="147"/>
                    </a:lnTo>
                    <a:lnTo>
                      <a:pt x="16" y="151"/>
                    </a:lnTo>
                    <a:lnTo>
                      <a:pt x="19" y="152"/>
                    </a:lnTo>
                    <a:lnTo>
                      <a:pt x="17" y="154"/>
                    </a:lnTo>
                    <a:lnTo>
                      <a:pt x="17" y="165"/>
                    </a:lnTo>
                    <a:lnTo>
                      <a:pt x="19" y="165"/>
                    </a:lnTo>
                    <a:lnTo>
                      <a:pt x="23" y="161"/>
                    </a:lnTo>
                    <a:lnTo>
                      <a:pt x="26" y="161"/>
                    </a:lnTo>
                    <a:lnTo>
                      <a:pt x="36" y="165"/>
                    </a:lnTo>
                    <a:lnTo>
                      <a:pt x="38" y="167"/>
                    </a:lnTo>
                    <a:lnTo>
                      <a:pt x="39" y="167"/>
                    </a:lnTo>
                    <a:lnTo>
                      <a:pt x="42" y="169"/>
                    </a:lnTo>
                    <a:lnTo>
                      <a:pt x="45" y="171"/>
                    </a:lnTo>
                    <a:lnTo>
                      <a:pt x="45" y="172"/>
                    </a:lnTo>
                    <a:lnTo>
                      <a:pt x="56" y="172"/>
                    </a:lnTo>
                    <a:lnTo>
                      <a:pt x="79" y="165"/>
                    </a:lnTo>
                    <a:lnTo>
                      <a:pt x="81" y="161"/>
                    </a:lnTo>
                    <a:lnTo>
                      <a:pt x="84" y="169"/>
                    </a:lnTo>
                    <a:lnTo>
                      <a:pt x="84" y="171"/>
                    </a:lnTo>
                    <a:lnTo>
                      <a:pt x="81" y="172"/>
                    </a:lnTo>
                    <a:lnTo>
                      <a:pt x="79" y="176"/>
                    </a:lnTo>
                    <a:lnTo>
                      <a:pt x="79" y="179"/>
                    </a:lnTo>
                    <a:lnTo>
                      <a:pt x="81" y="187"/>
                    </a:lnTo>
                    <a:lnTo>
                      <a:pt x="83" y="189"/>
                    </a:lnTo>
                    <a:lnTo>
                      <a:pt x="86" y="190"/>
                    </a:lnTo>
                    <a:lnTo>
                      <a:pt x="95" y="190"/>
                    </a:lnTo>
                    <a:lnTo>
                      <a:pt x="99" y="189"/>
                    </a:lnTo>
                    <a:lnTo>
                      <a:pt x="101" y="191"/>
                    </a:lnTo>
                    <a:lnTo>
                      <a:pt x="102" y="197"/>
                    </a:lnTo>
                    <a:lnTo>
                      <a:pt x="99" y="205"/>
                    </a:lnTo>
                    <a:lnTo>
                      <a:pt x="102" y="207"/>
                    </a:lnTo>
                    <a:lnTo>
                      <a:pt x="102" y="208"/>
                    </a:lnTo>
                    <a:lnTo>
                      <a:pt x="99" y="215"/>
                    </a:lnTo>
                    <a:lnTo>
                      <a:pt x="96" y="218"/>
                    </a:lnTo>
                    <a:lnTo>
                      <a:pt x="93" y="220"/>
                    </a:lnTo>
                    <a:lnTo>
                      <a:pt x="91" y="220"/>
                    </a:lnTo>
                    <a:lnTo>
                      <a:pt x="90" y="221"/>
                    </a:lnTo>
                    <a:lnTo>
                      <a:pt x="90" y="222"/>
                    </a:lnTo>
                    <a:lnTo>
                      <a:pt x="84" y="225"/>
                    </a:lnTo>
                    <a:lnTo>
                      <a:pt x="79" y="229"/>
                    </a:lnTo>
                    <a:lnTo>
                      <a:pt x="77" y="232"/>
                    </a:lnTo>
                    <a:lnTo>
                      <a:pt x="79" y="235"/>
                    </a:lnTo>
                    <a:lnTo>
                      <a:pt x="76" y="236"/>
                    </a:lnTo>
                    <a:lnTo>
                      <a:pt x="70" y="243"/>
                    </a:lnTo>
                    <a:lnTo>
                      <a:pt x="56" y="257"/>
                    </a:lnTo>
                    <a:lnTo>
                      <a:pt x="56" y="258"/>
                    </a:lnTo>
                    <a:lnTo>
                      <a:pt x="53" y="263"/>
                    </a:lnTo>
                    <a:lnTo>
                      <a:pt x="52" y="271"/>
                    </a:lnTo>
                    <a:lnTo>
                      <a:pt x="53" y="275"/>
                    </a:lnTo>
                    <a:lnTo>
                      <a:pt x="58" y="278"/>
                    </a:lnTo>
                    <a:lnTo>
                      <a:pt x="62" y="282"/>
                    </a:lnTo>
                    <a:lnTo>
                      <a:pt x="62" y="284"/>
                    </a:lnTo>
                    <a:lnTo>
                      <a:pt x="63" y="285"/>
                    </a:lnTo>
                    <a:lnTo>
                      <a:pt x="63" y="288"/>
                    </a:lnTo>
                    <a:lnTo>
                      <a:pt x="56" y="296"/>
                    </a:lnTo>
                    <a:lnTo>
                      <a:pt x="51" y="296"/>
                    </a:lnTo>
                    <a:lnTo>
                      <a:pt x="51" y="306"/>
                    </a:lnTo>
                    <a:lnTo>
                      <a:pt x="55" y="310"/>
                    </a:lnTo>
                    <a:lnTo>
                      <a:pt x="59" y="313"/>
                    </a:lnTo>
                    <a:lnTo>
                      <a:pt x="67" y="313"/>
                    </a:lnTo>
                    <a:lnTo>
                      <a:pt x="70" y="312"/>
                    </a:lnTo>
                    <a:lnTo>
                      <a:pt x="74" y="313"/>
                    </a:lnTo>
                    <a:lnTo>
                      <a:pt x="76" y="313"/>
                    </a:lnTo>
                    <a:lnTo>
                      <a:pt x="79" y="316"/>
                    </a:lnTo>
                    <a:lnTo>
                      <a:pt x="81" y="321"/>
                    </a:lnTo>
                    <a:lnTo>
                      <a:pt x="83" y="320"/>
                    </a:lnTo>
                    <a:lnTo>
                      <a:pt x="96" y="312"/>
                    </a:lnTo>
                    <a:lnTo>
                      <a:pt x="98" y="312"/>
                    </a:lnTo>
                    <a:lnTo>
                      <a:pt x="102" y="313"/>
                    </a:lnTo>
                    <a:lnTo>
                      <a:pt x="113" y="308"/>
                    </a:lnTo>
                    <a:lnTo>
                      <a:pt x="115" y="306"/>
                    </a:lnTo>
                    <a:lnTo>
                      <a:pt x="115" y="308"/>
                    </a:lnTo>
                    <a:lnTo>
                      <a:pt x="118" y="309"/>
                    </a:lnTo>
                    <a:lnTo>
                      <a:pt x="122" y="309"/>
                    </a:lnTo>
                    <a:lnTo>
                      <a:pt x="126" y="301"/>
                    </a:lnTo>
                    <a:lnTo>
                      <a:pt x="126" y="299"/>
                    </a:lnTo>
                    <a:lnTo>
                      <a:pt x="129" y="298"/>
                    </a:lnTo>
                    <a:lnTo>
                      <a:pt x="129" y="296"/>
                    </a:lnTo>
                    <a:lnTo>
                      <a:pt x="141" y="296"/>
                    </a:lnTo>
                    <a:lnTo>
                      <a:pt x="160" y="288"/>
                    </a:lnTo>
                    <a:lnTo>
                      <a:pt x="169" y="291"/>
                    </a:lnTo>
                    <a:lnTo>
                      <a:pt x="175" y="295"/>
                    </a:lnTo>
                    <a:lnTo>
                      <a:pt x="183" y="296"/>
                    </a:lnTo>
                    <a:lnTo>
                      <a:pt x="187" y="296"/>
                    </a:lnTo>
                    <a:lnTo>
                      <a:pt x="194" y="299"/>
                    </a:lnTo>
                    <a:lnTo>
                      <a:pt x="204" y="299"/>
                    </a:lnTo>
                    <a:lnTo>
                      <a:pt x="216" y="298"/>
                    </a:lnTo>
                    <a:lnTo>
                      <a:pt x="225" y="295"/>
                    </a:lnTo>
                    <a:lnTo>
                      <a:pt x="225" y="288"/>
                    </a:lnTo>
                    <a:lnTo>
                      <a:pt x="231" y="285"/>
                    </a:lnTo>
                    <a:lnTo>
                      <a:pt x="242" y="274"/>
                    </a:lnTo>
                    <a:lnTo>
                      <a:pt x="247" y="273"/>
                    </a:lnTo>
                    <a:lnTo>
                      <a:pt x="254" y="280"/>
                    </a:lnTo>
                    <a:lnTo>
                      <a:pt x="257" y="280"/>
                    </a:lnTo>
                    <a:lnTo>
                      <a:pt x="260" y="281"/>
                    </a:lnTo>
                    <a:lnTo>
                      <a:pt x="260" y="282"/>
                    </a:lnTo>
                    <a:lnTo>
                      <a:pt x="261" y="282"/>
                    </a:lnTo>
                    <a:lnTo>
                      <a:pt x="259" y="285"/>
                    </a:lnTo>
                    <a:lnTo>
                      <a:pt x="257" y="289"/>
                    </a:lnTo>
                    <a:lnTo>
                      <a:pt x="257" y="291"/>
                    </a:lnTo>
                    <a:lnTo>
                      <a:pt x="259" y="294"/>
                    </a:lnTo>
                    <a:lnTo>
                      <a:pt x="270" y="296"/>
                    </a:lnTo>
                    <a:lnTo>
                      <a:pt x="273" y="303"/>
                    </a:lnTo>
                    <a:lnTo>
                      <a:pt x="278" y="308"/>
                    </a:lnTo>
                    <a:lnTo>
                      <a:pt x="281" y="306"/>
                    </a:lnTo>
                    <a:lnTo>
                      <a:pt x="290" y="303"/>
                    </a:lnTo>
                    <a:lnTo>
                      <a:pt x="292" y="299"/>
                    </a:lnTo>
                    <a:lnTo>
                      <a:pt x="296" y="302"/>
                    </a:lnTo>
                    <a:lnTo>
                      <a:pt x="307" y="309"/>
                    </a:lnTo>
                    <a:lnTo>
                      <a:pt x="310" y="312"/>
                    </a:lnTo>
                    <a:lnTo>
                      <a:pt x="312" y="316"/>
                    </a:lnTo>
                    <a:lnTo>
                      <a:pt x="309" y="323"/>
                    </a:lnTo>
                    <a:lnTo>
                      <a:pt x="306" y="325"/>
                    </a:lnTo>
                    <a:lnTo>
                      <a:pt x="302" y="328"/>
                    </a:lnTo>
                    <a:lnTo>
                      <a:pt x="277" y="340"/>
                    </a:lnTo>
                    <a:lnTo>
                      <a:pt x="273" y="342"/>
                    </a:lnTo>
                    <a:lnTo>
                      <a:pt x="271" y="347"/>
                    </a:lnTo>
                    <a:lnTo>
                      <a:pt x="270" y="355"/>
                    </a:lnTo>
                    <a:lnTo>
                      <a:pt x="271" y="356"/>
                    </a:lnTo>
                    <a:lnTo>
                      <a:pt x="273" y="359"/>
                    </a:lnTo>
                    <a:lnTo>
                      <a:pt x="274" y="361"/>
                    </a:lnTo>
                    <a:lnTo>
                      <a:pt x="276" y="361"/>
                    </a:lnTo>
                    <a:lnTo>
                      <a:pt x="285" y="363"/>
                    </a:lnTo>
                    <a:lnTo>
                      <a:pt x="287" y="365"/>
                    </a:lnTo>
                    <a:lnTo>
                      <a:pt x="288" y="363"/>
                    </a:lnTo>
                    <a:lnTo>
                      <a:pt x="291" y="362"/>
                    </a:lnTo>
                    <a:lnTo>
                      <a:pt x="320" y="342"/>
                    </a:lnTo>
                    <a:lnTo>
                      <a:pt x="323" y="341"/>
                    </a:lnTo>
                    <a:lnTo>
                      <a:pt x="324" y="341"/>
                    </a:lnTo>
                    <a:lnTo>
                      <a:pt x="337" y="337"/>
                    </a:lnTo>
                    <a:lnTo>
                      <a:pt x="338" y="337"/>
                    </a:lnTo>
                    <a:lnTo>
                      <a:pt x="338" y="335"/>
                    </a:lnTo>
                    <a:lnTo>
                      <a:pt x="341" y="313"/>
                    </a:lnTo>
                    <a:lnTo>
                      <a:pt x="350" y="299"/>
                    </a:lnTo>
                    <a:lnTo>
                      <a:pt x="350" y="284"/>
                    </a:lnTo>
                    <a:lnTo>
                      <a:pt x="354" y="277"/>
                    </a:lnTo>
                    <a:lnTo>
                      <a:pt x="355" y="275"/>
                    </a:lnTo>
                    <a:lnTo>
                      <a:pt x="357" y="278"/>
                    </a:lnTo>
                    <a:lnTo>
                      <a:pt x="370" y="270"/>
                    </a:lnTo>
                    <a:lnTo>
                      <a:pt x="365" y="264"/>
                    </a:lnTo>
                    <a:lnTo>
                      <a:pt x="365" y="263"/>
                    </a:lnTo>
                    <a:lnTo>
                      <a:pt x="369" y="258"/>
                    </a:lnTo>
                    <a:lnTo>
                      <a:pt x="376" y="257"/>
                    </a:lnTo>
                    <a:lnTo>
                      <a:pt x="381" y="257"/>
                    </a:lnTo>
                    <a:lnTo>
                      <a:pt x="380" y="253"/>
                    </a:lnTo>
                    <a:lnTo>
                      <a:pt x="384" y="250"/>
                    </a:lnTo>
                    <a:lnTo>
                      <a:pt x="386" y="245"/>
                    </a:lnTo>
                    <a:lnTo>
                      <a:pt x="386" y="239"/>
                    </a:lnTo>
                    <a:lnTo>
                      <a:pt x="387" y="239"/>
                    </a:lnTo>
                    <a:lnTo>
                      <a:pt x="387" y="236"/>
                    </a:lnTo>
                    <a:lnTo>
                      <a:pt x="380" y="225"/>
                    </a:lnTo>
                    <a:lnTo>
                      <a:pt x="376" y="213"/>
                    </a:lnTo>
                    <a:lnTo>
                      <a:pt x="374" y="211"/>
                    </a:lnTo>
                    <a:lnTo>
                      <a:pt x="365" y="217"/>
                    </a:lnTo>
                    <a:lnTo>
                      <a:pt x="352" y="221"/>
                    </a:lnTo>
                    <a:lnTo>
                      <a:pt x="340" y="229"/>
                    </a:lnTo>
                    <a:lnTo>
                      <a:pt x="337" y="232"/>
                    </a:lnTo>
                    <a:lnTo>
                      <a:pt x="336" y="229"/>
                    </a:lnTo>
                    <a:lnTo>
                      <a:pt x="336" y="224"/>
                    </a:lnTo>
                    <a:lnTo>
                      <a:pt x="337" y="224"/>
                    </a:lnTo>
                    <a:lnTo>
                      <a:pt x="345" y="215"/>
                    </a:lnTo>
                    <a:lnTo>
                      <a:pt x="347" y="203"/>
                    </a:lnTo>
                    <a:lnTo>
                      <a:pt x="350" y="193"/>
                    </a:lnTo>
                    <a:lnTo>
                      <a:pt x="350" y="191"/>
                    </a:lnTo>
                    <a:lnTo>
                      <a:pt x="348" y="184"/>
                    </a:lnTo>
                    <a:lnTo>
                      <a:pt x="341" y="172"/>
                    </a:lnTo>
                    <a:lnTo>
                      <a:pt x="340" y="168"/>
                    </a:lnTo>
                    <a:lnTo>
                      <a:pt x="340" y="165"/>
                    </a:lnTo>
                    <a:lnTo>
                      <a:pt x="341" y="165"/>
                    </a:lnTo>
                    <a:lnTo>
                      <a:pt x="343" y="164"/>
                    </a:lnTo>
                    <a:lnTo>
                      <a:pt x="343" y="160"/>
                    </a:lnTo>
                    <a:lnTo>
                      <a:pt x="345" y="160"/>
                    </a:lnTo>
                    <a:lnTo>
                      <a:pt x="347" y="161"/>
                    </a:lnTo>
                    <a:lnTo>
                      <a:pt x="350" y="161"/>
                    </a:lnTo>
                    <a:lnTo>
                      <a:pt x="363" y="152"/>
                    </a:lnTo>
                    <a:lnTo>
                      <a:pt x="366" y="151"/>
                    </a:lnTo>
                    <a:lnTo>
                      <a:pt x="363" y="148"/>
                    </a:lnTo>
                    <a:lnTo>
                      <a:pt x="359" y="144"/>
                    </a:lnTo>
                    <a:lnTo>
                      <a:pt x="358" y="144"/>
                    </a:lnTo>
                    <a:lnTo>
                      <a:pt x="355" y="141"/>
                    </a:lnTo>
                    <a:lnTo>
                      <a:pt x="341" y="141"/>
                    </a:lnTo>
                    <a:lnTo>
                      <a:pt x="338" y="140"/>
                    </a:lnTo>
                    <a:lnTo>
                      <a:pt x="334" y="130"/>
                    </a:lnTo>
                    <a:lnTo>
                      <a:pt x="336" y="129"/>
                    </a:lnTo>
                    <a:lnTo>
                      <a:pt x="338" y="122"/>
                    </a:lnTo>
                    <a:lnTo>
                      <a:pt x="337" y="117"/>
                    </a:lnTo>
                    <a:lnTo>
                      <a:pt x="333" y="109"/>
                    </a:lnTo>
                    <a:lnTo>
                      <a:pt x="334" y="109"/>
                    </a:lnTo>
                    <a:lnTo>
                      <a:pt x="337" y="108"/>
                    </a:lnTo>
                    <a:lnTo>
                      <a:pt x="333" y="98"/>
                    </a:lnTo>
                    <a:lnTo>
                      <a:pt x="334" y="98"/>
                    </a:lnTo>
                    <a:lnTo>
                      <a:pt x="326" y="90"/>
                    </a:lnTo>
                    <a:lnTo>
                      <a:pt x="317" y="78"/>
                    </a:lnTo>
                    <a:lnTo>
                      <a:pt x="314" y="76"/>
                    </a:lnTo>
                    <a:lnTo>
                      <a:pt x="312" y="76"/>
                    </a:lnTo>
                    <a:lnTo>
                      <a:pt x="309" y="78"/>
                    </a:lnTo>
                    <a:lnTo>
                      <a:pt x="307" y="81"/>
                    </a:lnTo>
                    <a:lnTo>
                      <a:pt x="290" y="94"/>
                    </a:lnTo>
                    <a:lnTo>
                      <a:pt x="281" y="104"/>
                    </a:lnTo>
                    <a:lnTo>
                      <a:pt x="280" y="104"/>
                    </a:lnTo>
                    <a:lnTo>
                      <a:pt x="276" y="107"/>
                    </a:lnTo>
                    <a:lnTo>
                      <a:pt x="268" y="109"/>
                    </a:lnTo>
                    <a:lnTo>
                      <a:pt x="266" y="108"/>
                    </a:lnTo>
                    <a:lnTo>
                      <a:pt x="264" y="108"/>
                    </a:lnTo>
                    <a:lnTo>
                      <a:pt x="259" y="112"/>
                    </a:lnTo>
                    <a:lnTo>
                      <a:pt x="252" y="112"/>
                    </a:lnTo>
                    <a:lnTo>
                      <a:pt x="252" y="111"/>
                    </a:lnTo>
                    <a:lnTo>
                      <a:pt x="250" y="107"/>
                    </a:lnTo>
                    <a:lnTo>
                      <a:pt x="245" y="102"/>
                    </a:lnTo>
                    <a:lnTo>
                      <a:pt x="239" y="92"/>
                    </a:lnTo>
                    <a:lnTo>
                      <a:pt x="224" y="97"/>
                    </a:lnTo>
                    <a:lnTo>
                      <a:pt x="221" y="101"/>
                    </a:lnTo>
                    <a:lnTo>
                      <a:pt x="211" y="107"/>
                    </a:lnTo>
                    <a:lnTo>
                      <a:pt x="206" y="107"/>
                    </a:lnTo>
                    <a:lnTo>
                      <a:pt x="204" y="105"/>
                    </a:lnTo>
                    <a:lnTo>
                      <a:pt x="203" y="101"/>
                    </a:lnTo>
                    <a:lnTo>
                      <a:pt x="201" y="101"/>
                    </a:lnTo>
                    <a:lnTo>
                      <a:pt x="200" y="98"/>
                    </a:lnTo>
                    <a:lnTo>
                      <a:pt x="197" y="100"/>
                    </a:lnTo>
                    <a:lnTo>
                      <a:pt x="196" y="100"/>
                    </a:lnTo>
                    <a:lnTo>
                      <a:pt x="190" y="97"/>
                    </a:lnTo>
                    <a:lnTo>
                      <a:pt x="190" y="95"/>
                    </a:lnTo>
                    <a:lnTo>
                      <a:pt x="189" y="95"/>
                    </a:lnTo>
                    <a:lnTo>
                      <a:pt x="190" y="101"/>
                    </a:lnTo>
                    <a:lnTo>
                      <a:pt x="189" y="102"/>
                    </a:lnTo>
                    <a:lnTo>
                      <a:pt x="187" y="102"/>
                    </a:lnTo>
                    <a:lnTo>
                      <a:pt x="183" y="92"/>
                    </a:lnTo>
                    <a:lnTo>
                      <a:pt x="182" y="92"/>
                    </a:lnTo>
                    <a:lnTo>
                      <a:pt x="182" y="91"/>
                    </a:lnTo>
                    <a:lnTo>
                      <a:pt x="171" y="95"/>
                    </a:lnTo>
                    <a:lnTo>
                      <a:pt x="169" y="95"/>
                    </a:lnTo>
                    <a:lnTo>
                      <a:pt x="169" y="83"/>
                    </a:lnTo>
                    <a:lnTo>
                      <a:pt x="171" y="74"/>
                    </a:lnTo>
                    <a:lnTo>
                      <a:pt x="171" y="73"/>
                    </a:lnTo>
                    <a:lnTo>
                      <a:pt x="169" y="70"/>
                    </a:lnTo>
                    <a:lnTo>
                      <a:pt x="168" y="66"/>
                    </a:lnTo>
                    <a:lnTo>
                      <a:pt x="162" y="53"/>
                    </a:lnTo>
                    <a:lnTo>
                      <a:pt x="160" y="53"/>
                    </a:lnTo>
                    <a:lnTo>
                      <a:pt x="160" y="40"/>
                    </a:lnTo>
                    <a:lnTo>
                      <a:pt x="162" y="37"/>
                    </a:lnTo>
                    <a:lnTo>
                      <a:pt x="154" y="23"/>
                    </a:lnTo>
                    <a:lnTo>
                      <a:pt x="150" y="24"/>
                    </a:lnTo>
                    <a:lnTo>
                      <a:pt x="143" y="21"/>
                    </a:lnTo>
                    <a:lnTo>
                      <a:pt x="141" y="21"/>
                    </a:lnTo>
                    <a:lnTo>
                      <a:pt x="139" y="16"/>
                    </a:lnTo>
                    <a:lnTo>
                      <a:pt x="137" y="14"/>
                    </a:lnTo>
                    <a:lnTo>
                      <a:pt x="132" y="1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85" name="Freeform 313">
                <a:extLst>
                  <a:ext uri="{FF2B5EF4-FFF2-40B4-BE49-F238E27FC236}">
                    <a16:creationId xmlns:a16="http://schemas.microsoft.com/office/drawing/2014/main" id="{1606E03C-F3FE-4FD3-7D67-C72535992C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8" y="165"/>
                <a:ext cx="94" cy="80"/>
              </a:xfrm>
              <a:custGeom>
                <a:avLst/>
                <a:gdLst>
                  <a:gd name="T0" fmla="*/ 263 w 374"/>
                  <a:gd name="T1" fmla="*/ 54 h 320"/>
                  <a:gd name="T2" fmla="*/ 254 w 374"/>
                  <a:gd name="T3" fmla="*/ 54 h 320"/>
                  <a:gd name="T4" fmla="*/ 251 w 374"/>
                  <a:gd name="T5" fmla="*/ 43 h 320"/>
                  <a:gd name="T6" fmla="*/ 254 w 374"/>
                  <a:gd name="T7" fmla="*/ 31 h 320"/>
                  <a:gd name="T8" fmla="*/ 243 w 374"/>
                  <a:gd name="T9" fmla="*/ 32 h 320"/>
                  <a:gd name="T10" fmla="*/ 231 w 374"/>
                  <a:gd name="T11" fmla="*/ 15 h 320"/>
                  <a:gd name="T12" fmla="*/ 191 w 374"/>
                  <a:gd name="T13" fmla="*/ 12 h 320"/>
                  <a:gd name="T14" fmla="*/ 162 w 374"/>
                  <a:gd name="T15" fmla="*/ 8 h 320"/>
                  <a:gd name="T16" fmla="*/ 143 w 374"/>
                  <a:gd name="T17" fmla="*/ 1 h 320"/>
                  <a:gd name="T18" fmla="*/ 135 w 374"/>
                  <a:gd name="T19" fmla="*/ 3 h 320"/>
                  <a:gd name="T20" fmla="*/ 91 w 374"/>
                  <a:gd name="T21" fmla="*/ 27 h 320"/>
                  <a:gd name="T22" fmla="*/ 98 w 374"/>
                  <a:gd name="T23" fmla="*/ 51 h 320"/>
                  <a:gd name="T24" fmla="*/ 106 w 374"/>
                  <a:gd name="T25" fmla="*/ 54 h 320"/>
                  <a:gd name="T26" fmla="*/ 103 w 374"/>
                  <a:gd name="T27" fmla="*/ 71 h 320"/>
                  <a:gd name="T28" fmla="*/ 106 w 374"/>
                  <a:gd name="T29" fmla="*/ 77 h 320"/>
                  <a:gd name="T30" fmla="*/ 107 w 374"/>
                  <a:gd name="T31" fmla="*/ 96 h 320"/>
                  <a:gd name="T32" fmla="*/ 107 w 374"/>
                  <a:gd name="T33" fmla="*/ 109 h 320"/>
                  <a:gd name="T34" fmla="*/ 109 w 374"/>
                  <a:gd name="T35" fmla="*/ 132 h 320"/>
                  <a:gd name="T36" fmla="*/ 95 w 374"/>
                  <a:gd name="T37" fmla="*/ 148 h 320"/>
                  <a:gd name="T38" fmla="*/ 105 w 374"/>
                  <a:gd name="T39" fmla="*/ 161 h 320"/>
                  <a:gd name="T40" fmla="*/ 83 w 374"/>
                  <a:gd name="T41" fmla="*/ 169 h 320"/>
                  <a:gd name="T42" fmla="*/ 68 w 374"/>
                  <a:gd name="T43" fmla="*/ 166 h 320"/>
                  <a:gd name="T44" fmla="*/ 40 w 374"/>
                  <a:gd name="T45" fmla="*/ 201 h 320"/>
                  <a:gd name="T46" fmla="*/ 36 w 374"/>
                  <a:gd name="T47" fmla="*/ 228 h 320"/>
                  <a:gd name="T48" fmla="*/ 8 w 374"/>
                  <a:gd name="T49" fmla="*/ 235 h 320"/>
                  <a:gd name="T50" fmla="*/ 14 w 374"/>
                  <a:gd name="T51" fmla="*/ 257 h 320"/>
                  <a:gd name="T52" fmla="*/ 24 w 374"/>
                  <a:gd name="T53" fmla="*/ 264 h 320"/>
                  <a:gd name="T54" fmla="*/ 10 w 374"/>
                  <a:gd name="T55" fmla="*/ 292 h 320"/>
                  <a:gd name="T56" fmla="*/ 6 w 374"/>
                  <a:gd name="T57" fmla="*/ 292 h 320"/>
                  <a:gd name="T58" fmla="*/ 7 w 374"/>
                  <a:gd name="T59" fmla="*/ 311 h 320"/>
                  <a:gd name="T60" fmla="*/ 18 w 374"/>
                  <a:gd name="T61" fmla="*/ 308 h 320"/>
                  <a:gd name="T62" fmla="*/ 47 w 374"/>
                  <a:gd name="T63" fmla="*/ 308 h 320"/>
                  <a:gd name="T64" fmla="*/ 60 w 374"/>
                  <a:gd name="T65" fmla="*/ 314 h 320"/>
                  <a:gd name="T66" fmla="*/ 81 w 374"/>
                  <a:gd name="T67" fmla="*/ 310 h 320"/>
                  <a:gd name="T68" fmla="*/ 107 w 374"/>
                  <a:gd name="T69" fmla="*/ 320 h 320"/>
                  <a:gd name="T70" fmla="*/ 126 w 374"/>
                  <a:gd name="T71" fmla="*/ 315 h 320"/>
                  <a:gd name="T72" fmla="*/ 151 w 374"/>
                  <a:gd name="T73" fmla="*/ 278 h 320"/>
                  <a:gd name="T74" fmla="*/ 164 w 374"/>
                  <a:gd name="T75" fmla="*/ 271 h 320"/>
                  <a:gd name="T76" fmla="*/ 193 w 374"/>
                  <a:gd name="T77" fmla="*/ 295 h 320"/>
                  <a:gd name="T78" fmla="*/ 204 w 374"/>
                  <a:gd name="T79" fmla="*/ 289 h 320"/>
                  <a:gd name="T80" fmla="*/ 229 w 374"/>
                  <a:gd name="T81" fmla="*/ 265 h 320"/>
                  <a:gd name="T82" fmla="*/ 253 w 374"/>
                  <a:gd name="T83" fmla="*/ 254 h 320"/>
                  <a:gd name="T84" fmla="*/ 258 w 374"/>
                  <a:gd name="T85" fmla="*/ 239 h 320"/>
                  <a:gd name="T86" fmla="*/ 260 w 374"/>
                  <a:gd name="T87" fmla="*/ 208 h 320"/>
                  <a:gd name="T88" fmla="*/ 301 w 374"/>
                  <a:gd name="T89" fmla="*/ 218 h 320"/>
                  <a:gd name="T90" fmla="*/ 318 w 374"/>
                  <a:gd name="T91" fmla="*/ 222 h 320"/>
                  <a:gd name="T92" fmla="*/ 335 w 374"/>
                  <a:gd name="T93" fmla="*/ 215 h 320"/>
                  <a:gd name="T94" fmla="*/ 330 w 374"/>
                  <a:gd name="T95" fmla="*/ 205 h 320"/>
                  <a:gd name="T96" fmla="*/ 328 w 374"/>
                  <a:gd name="T97" fmla="*/ 185 h 320"/>
                  <a:gd name="T98" fmla="*/ 351 w 374"/>
                  <a:gd name="T99" fmla="*/ 162 h 320"/>
                  <a:gd name="T100" fmla="*/ 362 w 374"/>
                  <a:gd name="T101" fmla="*/ 149 h 320"/>
                  <a:gd name="T102" fmla="*/ 368 w 374"/>
                  <a:gd name="T103" fmla="*/ 145 h 320"/>
                  <a:gd name="T104" fmla="*/ 371 w 374"/>
                  <a:gd name="T105" fmla="*/ 132 h 320"/>
                  <a:gd name="T106" fmla="*/ 367 w 374"/>
                  <a:gd name="T107" fmla="*/ 117 h 320"/>
                  <a:gd name="T108" fmla="*/ 351 w 374"/>
                  <a:gd name="T109" fmla="*/ 106 h 320"/>
                  <a:gd name="T110" fmla="*/ 356 w 374"/>
                  <a:gd name="T111" fmla="*/ 96 h 320"/>
                  <a:gd name="T112" fmla="*/ 317 w 374"/>
                  <a:gd name="T113" fmla="*/ 99 h 320"/>
                  <a:gd name="T114" fmla="*/ 310 w 374"/>
                  <a:gd name="T115" fmla="*/ 94 h 320"/>
                  <a:gd name="T116" fmla="*/ 291 w 374"/>
                  <a:gd name="T117" fmla="*/ 92 h 320"/>
                  <a:gd name="T118" fmla="*/ 288 w 374"/>
                  <a:gd name="T119" fmla="*/ 78 h 320"/>
                  <a:gd name="T120" fmla="*/ 277 w 374"/>
                  <a:gd name="T121" fmla="*/ 65 h 3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74" h="320">
                    <a:moveTo>
                      <a:pt x="277" y="64"/>
                    </a:moveTo>
                    <a:lnTo>
                      <a:pt x="272" y="56"/>
                    </a:lnTo>
                    <a:lnTo>
                      <a:pt x="265" y="54"/>
                    </a:lnTo>
                    <a:lnTo>
                      <a:pt x="263" y="54"/>
                    </a:lnTo>
                    <a:lnTo>
                      <a:pt x="260" y="56"/>
                    </a:lnTo>
                    <a:lnTo>
                      <a:pt x="257" y="56"/>
                    </a:lnTo>
                    <a:lnTo>
                      <a:pt x="256" y="54"/>
                    </a:lnTo>
                    <a:lnTo>
                      <a:pt x="254" y="54"/>
                    </a:lnTo>
                    <a:lnTo>
                      <a:pt x="254" y="53"/>
                    </a:lnTo>
                    <a:lnTo>
                      <a:pt x="253" y="46"/>
                    </a:lnTo>
                    <a:lnTo>
                      <a:pt x="251" y="44"/>
                    </a:lnTo>
                    <a:lnTo>
                      <a:pt x="251" y="43"/>
                    </a:lnTo>
                    <a:lnTo>
                      <a:pt x="250" y="42"/>
                    </a:lnTo>
                    <a:lnTo>
                      <a:pt x="251" y="38"/>
                    </a:lnTo>
                    <a:lnTo>
                      <a:pt x="253" y="32"/>
                    </a:lnTo>
                    <a:lnTo>
                      <a:pt x="254" y="31"/>
                    </a:lnTo>
                    <a:lnTo>
                      <a:pt x="253" y="29"/>
                    </a:lnTo>
                    <a:lnTo>
                      <a:pt x="247" y="32"/>
                    </a:lnTo>
                    <a:lnTo>
                      <a:pt x="246" y="34"/>
                    </a:lnTo>
                    <a:lnTo>
                      <a:pt x="243" y="32"/>
                    </a:lnTo>
                    <a:lnTo>
                      <a:pt x="239" y="25"/>
                    </a:lnTo>
                    <a:lnTo>
                      <a:pt x="236" y="24"/>
                    </a:lnTo>
                    <a:lnTo>
                      <a:pt x="234" y="22"/>
                    </a:lnTo>
                    <a:lnTo>
                      <a:pt x="231" y="15"/>
                    </a:lnTo>
                    <a:lnTo>
                      <a:pt x="224" y="8"/>
                    </a:lnTo>
                    <a:lnTo>
                      <a:pt x="222" y="8"/>
                    </a:lnTo>
                    <a:lnTo>
                      <a:pt x="212" y="12"/>
                    </a:lnTo>
                    <a:lnTo>
                      <a:pt x="191" y="12"/>
                    </a:lnTo>
                    <a:lnTo>
                      <a:pt x="180" y="14"/>
                    </a:lnTo>
                    <a:lnTo>
                      <a:pt x="172" y="14"/>
                    </a:lnTo>
                    <a:lnTo>
                      <a:pt x="164" y="10"/>
                    </a:lnTo>
                    <a:lnTo>
                      <a:pt x="162" y="8"/>
                    </a:lnTo>
                    <a:lnTo>
                      <a:pt x="155" y="3"/>
                    </a:lnTo>
                    <a:lnTo>
                      <a:pt x="154" y="3"/>
                    </a:lnTo>
                    <a:lnTo>
                      <a:pt x="152" y="1"/>
                    </a:lnTo>
                    <a:lnTo>
                      <a:pt x="143" y="1"/>
                    </a:lnTo>
                    <a:lnTo>
                      <a:pt x="141" y="0"/>
                    </a:lnTo>
                    <a:lnTo>
                      <a:pt x="140" y="1"/>
                    </a:lnTo>
                    <a:lnTo>
                      <a:pt x="137" y="1"/>
                    </a:lnTo>
                    <a:lnTo>
                      <a:pt x="135" y="3"/>
                    </a:lnTo>
                    <a:lnTo>
                      <a:pt x="135" y="5"/>
                    </a:lnTo>
                    <a:lnTo>
                      <a:pt x="134" y="11"/>
                    </a:lnTo>
                    <a:lnTo>
                      <a:pt x="120" y="21"/>
                    </a:lnTo>
                    <a:lnTo>
                      <a:pt x="91" y="27"/>
                    </a:lnTo>
                    <a:lnTo>
                      <a:pt x="94" y="34"/>
                    </a:lnTo>
                    <a:lnTo>
                      <a:pt x="95" y="39"/>
                    </a:lnTo>
                    <a:lnTo>
                      <a:pt x="95" y="49"/>
                    </a:lnTo>
                    <a:lnTo>
                      <a:pt x="98" y="51"/>
                    </a:lnTo>
                    <a:lnTo>
                      <a:pt x="99" y="51"/>
                    </a:lnTo>
                    <a:lnTo>
                      <a:pt x="102" y="50"/>
                    </a:lnTo>
                    <a:lnTo>
                      <a:pt x="105" y="51"/>
                    </a:lnTo>
                    <a:lnTo>
                      <a:pt x="106" y="54"/>
                    </a:lnTo>
                    <a:lnTo>
                      <a:pt x="109" y="57"/>
                    </a:lnTo>
                    <a:lnTo>
                      <a:pt x="106" y="64"/>
                    </a:lnTo>
                    <a:lnTo>
                      <a:pt x="105" y="68"/>
                    </a:lnTo>
                    <a:lnTo>
                      <a:pt x="103" y="71"/>
                    </a:lnTo>
                    <a:lnTo>
                      <a:pt x="102" y="71"/>
                    </a:lnTo>
                    <a:lnTo>
                      <a:pt x="103" y="74"/>
                    </a:lnTo>
                    <a:lnTo>
                      <a:pt x="106" y="75"/>
                    </a:lnTo>
                    <a:lnTo>
                      <a:pt x="106" y="77"/>
                    </a:lnTo>
                    <a:lnTo>
                      <a:pt x="105" y="78"/>
                    </a:lnTo>
                    <a:lnTo>
                      <a:pt x="109" y="81"/>
                    </a:lnTo>
                    <a:lnTo>
                      <a:pt x="109" y="82"/>
                    </a:lnTo>
                    <a:lnTo>
                      <a:pt x="107" y="96"/>
                    </a:lnTo>
                    <a:lnTo>
                      <a:pt x="107" y="99"/>
                    </a:lnTo>
                    <a:lnTo>
                      <a:pt x="109" y="99"/>
                    </a:lnTo>
                    <a:lnTo>
                      <a:pt x="109" y="105"/>
                    </a:lnTo>
                    <a:lnTo>
                      <a:pt x="107" y="109"/>
                    </a:lnTo>
                    <a:lnTo>
                      <a:pt x="105" y="111"/>
                    </a:lnTo>
                    <a:lnTo>
                      <a:pt x="103" y="118"/>
                    </a:lnTo>
                    <a:lnTo>
                      <a:pt x="103" y="124"/>
                    </a:lnTo>
                    <a:lnTo>
                      <a:pt x="109" y="132"/>
                    </a:lnTo>
                    <a:lnTo>
                      <a:pt x="103" y="141"/>
                    </a:lnTo>
                    <a:lnTo>
                      <a:pt x="102" y="144"/>
                    </a:lnTo>
                    <a:lnTo>
                      <a:pt x="99" y="145"/>
                    </a:lnTo>
                    <a:lnTo>
                      <a:pt x="95" y="148"/>
                    </a:lnTo>
                    <a:lnTo>
                      <a:pt x="99" y="154"/>
                    </a:lnTo>
                    <a:lnTo>
                      <a:pt x="106" y="159"/>
                    </a:lnTo>
                    <a:lnTo>
                      <a:pt x="106" y="161"/>
                    </a:lnTo>
                    <a:lnTo>
                      <a:pt x="105" y="161"/>
                    </a:lnTo>
                    <a:lnTo>
                      <a:pt x="99" y="159"/>
                    </a:lnTo>
                    <a:lnTo>
                      <a:pt x="92" y="159"/>
                    </a:lnTo>
                    <a:lnTo>
                      <a:pt x="90" y="161"/>
                    </a:lnTo>
                    <a:lnTo>
                      <a:pt x="83" y="169"/>
                    </a:lnTo>
                    <a:lnTo>
                      <a:pt x="78" y="180"/>
                    </a:lnTo>
                    <a:lnTo>
                      <a:pt x="75" y="180"/>
                    </a:lnTo>
                    <a:lnTo>
                      <a:pt x="71" y="170"/>
                    </a:lnTo>
                    <a:lnTo>
                      <a:pt x="68" y="166"/>
                    </a:lnTo>
                    <a:lnTo>
                      <a:pt x="63" y="169"/>
                    </a:lnTo>
                    <a:lnTo>
                      <a:pt x="61" y="172"/>
                    </a:lnTo>
                    <a:lnTo>
                      <a:pt x="61" y="180"/>
                    </a:lnTo>
                    <a:lnTo>
                      <a:pt x="40" y="201"/>
                    </a:lnTo>
                    <a:lnTo>
                      <a:pt x="40" y="202"/>
                    </a:lnTo>
                    <a:lnTo>
                      <a:pt x="42" y="202"/>
                    </a:lnTo>
                    <a:lnTo>
                      <a:pt x="42" y="216"/>
                    </a:lnTo>
                    <a:lnTo>
                      <a:pt x="36" y="228"/>
                    </a:lnTo>
                    <a:lnTo>
                      <a:pt x="32" y="228"/>
                    </a:lnTo>
                    <a:lnTo>
                      <a:pt x="30" y="229"/>
                    </a:lnTo>
                    <a:lnTo>
                      <a:pt x="18" y="229"/>
                    </a:lnTo>
                    <a:lnTo>
                      <a:pt x="8" y="235"/>
                    </a:lnTo>
                    <a:lnTo>
                      <a:pt x="7" y="236"/>
                    </a:lnTo>
                    <a:lnTo>
                      <a:pt x="7" y="243"/>
                    </a:lnTo>
                    <a:lnTo>
                      <a:pt x="11" y="254"/>
                    </a:lnTo>
                    <a:lnTo>
                      <a:pt x="14" y="257"/>
                    </a:lnTo>
                    <a:lnTo>
                      <a:pt x="18" y="258"/>
                    </a:lnTo>
                    <a:lnTo>
                      <a:pt x="20" y="258"/>
                    </a:lnTo>
                    <a:lnTo>
                      <a:pt x="21" y="261"/>
                    </a:lnTo>
                    <a:lnTo>
                      <a:pt x="24" y="264"/>
                    </a:lnTo>
                    <a:lnTo>
                      <a:pt x="17" y="285"/>
                    </a:lnTo>
                    <a:lnTo>
                      <a:pt x="13" y="290"/>
                    </a:lnTo>
                    <a:lnTo>
                      <a:pt x="11" y="292"/>
                    </a:lnTo>
                    <a:lnTo>
                      <a:pt x="10" y="292"/>
                    </a:lnTo>
                    <a:lnTo>
                      <a:pt x="10" y="293"/>
                    </a:lnTo>
                    <a:lnTo>
                      <a:pt x="8" y="292"/>
                    </a:lnTo>
                    <a:lnTo>
                      <a:pt x="8" y="289"/>
                    </a:lnTo>
                    <a:lnTo>
                      <a:pt x="6" y="292"/>
                    </a:lnTo>
                    <a:lnTo>
                      <a:pt x="1" y="293"/>
                    </a:lnTo>
                    <a:lnTo>
                      <a:pt x="0" y="292"/>
                    </a:lnTo>
                    <a:lnTo>
                      <a:pt x="6" y="310"/>
                    </a:lnTo>
                    <a:lnTo>
                      <a:pt x="7" y="311"/>
                    </a:lnTo>
                    <a:lnTo>
                      <a:pt x="7" y="313"/>
                    </a:lnTo>
                    <a:lnTo>
                      <a:pt x="14" y="310"/>
                    </a:lnTo>
                    <a:lnTo>
                      <a:pt x="17" y="310"/>
                    </a:lnTo>
                    <a:lnTo>
                      <a:pt x="18" y="308"/>
                    </a:lnTo>
                    <a:lnTo>
                      <a:pt x="30" y="310"/>
                    </a:lnTo>
                    <a:lnTo>
                      <a:pt x="38" y="313"/>
                    </a:lnTo>
                    <a:lnTo>
                      <a:pt x="39" y="315"/>
                    </a:lnTo>
                    <a:lnTo>
                      <a:pt x="47" y="308"/>
                    </a:lnTo>
                    <a:lnTo>
                      <a:pt x="47" y="306"/>
                    </a:lnTo>
                    <a:lnTo>
                      <a:pt x="49" y="306"/>
                    </a:lnTo>
                    <a:lnTo>
                      <a:pt x="54" y="311"/>
                    </a:lnTo>
                    <a:lnTo>
                      <a:pt x="60" y="314"/>
                    </a:lnTo>
                    <a:lnTo>
                      <a:pt x="60" y="315"/>
                    </a:lnTo>
                    <a:lnTo>
                      <a:pt x="68" y="315"/>
                    </a:lnTo>
                    <a:lnTo>
                      <a:pt x="77" y="311"/>
                    </a:lnTo>
                    <a:lnTo>
                      <a:pt x="81" y="310"/>
                    </a:lnTo>
                    <a:lnTo>
                      <a:pt x="81" y="308"/>
                    </a:lnTo>
                    <a:lnTo>
                      <a:pt x="90" y="317"/>
                    </a:lnTo>
                    <a:lnTo>
                      <a:pt x="95" y="320"/>
                    </a:lnTo>
                    <a:lnTo>
                      <a:pt x="107" y="320"/>
                    </a:lnTo>
                    <a:lnTo>
                      <a:pt x="112" y="317"/>
                    </a:lnTo>
                    <a:lnTo>
                      <a:pt x="120" y="315"/>
                    </a:lnTo>
                    <a:lnTo>
                      <a:pt x="124" y="315"/>
                    </a:lnTo>
                    <a:lnTo>
                      <a:pt x="126" y="315"/>
                    </a:lnTo>
                    <a:lnTo>
                      <a:pt x="141" y="300"/>
                    </a:lnTo>
                    <a:lnTo>
                      <a:pt x="143" y="295"/>
                    </a:lnTo>
                    <a:lnTo>
                      <a:pt x="151" y="279"/>
                    </a:lnTo>
                    <a:lnTo>
                      <a:pt x="151" y="278"/>
                    </a:lnTo>
                    <a:lnTo>
                      <a:pt x="150" y="275"/>
                    </a:lnTo>
                    <a:lnTo>
                      <a:pt x="151" y="275"/>
                    </a:lnTo>
                    <a:lnTo>
                      <a:pt x="161" y="272"/>
                    </a:lnTo>
                    <a:lnTo>
                      <a:pt x="164" y="271"/>
                    </a:lnTo>
                    <a:lnTo>
                      <a:pt x="165" y="271"/>
                    </a:lnTo>
                    <a:lnTo>
                      <a:pt x="174" y="274"/>
                    </a:lnTo>
                    <a:lnTo>
                      <a:pt x="186" y="283"/>
                    </a:lnTo>
                    <a:lnTo>
                      <a:pt x="193" y="295"/>
                    </a:lnTo>
                    <a:lnTo>
                      <a:pt x="195" y="296"/>
                    </a:lnTo>
                    <a:lnTo>
                      <a:pt x="197" y="295"/>
                    </a:lnTo>
                    <a:lnTo>
                      <a:pt x="201" y="292"/>
                    </a:lnTo>
                    <a:lnTo>
                      <a:pt x="204" y="289"/>
                    </a:lnTo>
                    <a:lnTo>
                      <a:pt x="207" y="283"/>
                    </a:lnTo>
                    <a:lnTo>
                      <a:pt x="207" y="278"/>
                    </a:lnTo>
                    <a:lnTo>
                      <a:pt x="211" y="274"/>
                    </a:lnTo>
                    <a:lnTo>
                      <a:pt x="229" y="265"/>
                    </a:lnTo>
                    <a:lnTo>
                      <a:pt x="234" y="262"/>
                    </a:lnTo>
                    <a:lnTo>
                      <a:pt x="236" y="262"/>
                    </a:lnTo>
                    <a:lnTo>
                      <a:pt x="237" y="261"/>
                    </a:lnTo>
                    <a:lnTo>
                      <a:pt x="253" y="254"/>
                    </a:lnTo>
                    <a:lnTo>
                      <a:pt x="261" y="247"/>
                    </a:lnTo>
                    <a:lnTo>
                      <a:pt x="263" y="245"/>
                    </a:lnTo>
                    <a:lnTo>
                      <a:pt x="261" y="244"/>
                    </a:lnTo>
                    <a:lnTo>
                      <a:pt x="258" y="239"/>
                    </a:lnTo>
                    <a:lnTo>
                      <a:pt x="257" y="239"/>
                    </a:lnTo>
                    <a:lnTo>
                      <a:pt x="257" y="225"/>
                    </a:lnTo>
                    <a:lnTo>
                      <a:pt x="260" y="211"/>
                    </a:lnTo>
                    <a:lnTo>
                      <a:pt x="260" y="208"/>
                    </a:lnTo>
                    <a:lnTo>
                      <a:pt x="263" y="208"/>
                    </a:lnTo>
                    <a:lnTo>
                      <a:pt x="279" y="214"/>
                    </a:lnTo>
                    <a:lnTo>
                      <a:pt x="301" y="216"/>
                    </a:lnTo>
                    <a:lnTo>
                      <a:pt x="301" y="218"/>
                    </a:lnTo>
                    <a:lnTo>
                      <a:pt x="310" y="221"/>
                    </a:lnTo>
                    <a:lnTo>
                      <a:pt x="311" y="221"/>
                    </a:lnTo>
                    <a:lnTo>
                      <a:pt x="316" y="222"/>
                    </a:lnTo>
                    <a:lnTo>
                      <a:pt x="318" y="222"/>
                    </a:lnTo>
                    <a:lnTo>
                      <a:pt x="321" y="223"/>
                    </a:lnTo>
                    <a:lnTo>
                      <a:pt x="323" y="223"/>
                    </a:lnTo>
                    <a:lnTo>
                      <a:pt x="328" y="223"/>
                    </a:lnTo>
                    <a:lnTo>
                      <a:pt x="335" y="215"/>
                    </a:lnTo>
                    <a:lnTo>
                      <a:pt x="335" y="212"/>
                    </a:lnTo>
                    <a:lnTo>
                      <a:pt x="334" y="211"/>
                    </a:lnTo>
                    <a:lnTo>
                      <a:pt x="334" y="209"/>
                    </a:lnTo>
                    <a:lnTo>
                      <a:pt x="330" y="205"/>
                    </a:lnTo>
                    <a:lnTo>
                      <a:pt x="325" y="202"/>
                    </a:lnTo>
                    <a:lnTo>
                      <a:pt x="324" y="198"/>
                    </a:lnTo>
                    <a:lnTo>
                      <a:pt x="325" y="190"/>
                    </a:lnTo>
                    <a:lnTo>
                      <a:pt x="328" y="185"/>
                    </a:lnTo>
                    <a:lnTo>
                      <a:pt x="328" y="184"/>
                    </a:lnTo>
                    <a:lnTo>
                      <a:pt x="342" y="170"/>
                    </a:lnTo>
                    <a:lnTo>
                      <a:pt x="348" y="163"/>
                    </a:lnTo>
                    <a:lnTo>
                      <a:pt x="351" y="162"/>
                    </a:lnTo>
                    <a:lnTo>
                      <a:pt x="349" y="159"/>
                    </a:lnTo>
                    <a:lnTo>
                      <a:pt x="351" y="156"/>
                    </a:lnTo>
                    <a:lnTo>
                      <a:pt x="356" y="152"/>
                    </a:lnTo>
                    <a:lnTo>
                      <a:pt x="362" y="149"/>
                    </a:lnTo>
                    <a:lnTo>
                      <a:pt x="362" y="148"/>
                    </a:lnTo>
                    <a:lnTo>
                      <a:pt x="363" y="147"/>
                    </a:lnTo>
                    <a:lnTo>
                      <a:pt x="365" y="147"/>
                    </a:lnTo>
                    <a:lnTo>
                      <a:pt x="368" y="145"/>
                    </a:lnTo>
                    <a:lnTo>
                      <a:pt x="371" y="142"/>
                    </a:lnTo>
                    <a:lnTo>
                      <a:pt x="374" y="135"/>
                    </a:lnTo>
                    <a:lnTo>
                      <a:pt x="374" y="134"/>
                    </a:lnTo>
                    <a:lnTo>
                      <a:pt x="371" y="132"/>
                    </a:lnTo>
                    <a:lnTo>
                      <a:pt x="374" y="124"/>
                    </a:lnTo>
                    <a:lnTo>
                      <a:pt x="373" y="118"/>
                    </a:lnTo>
                    <a:lnTo>
                      <a:pt x="371" y="116"/>
                    </a:lnTo>
                    <a:lnTo>
                      <a:pt x="367" y="117"/>
                    </a:lnTo>
                    <a:lnTo>
                      <a:pt x="358" y="117"/>
                    </a:lnTo>
                    <a:lnTo>
                      <a:pt x="355" y="116"/>
                    </a:lnTo>
                    <a:lnTo>
                      <a:pt x="353" y="114"/>
                    </a:lnTo>
                    <a:lnTo>
                      <a:pt x="351" y="106"/>
                    </a:lnTo>
                    <a:lnTo>
                      <a:pt x="351" y="103"/>
                    </a:lnTo>
                    <a:lnTo>
                      <a:pt x="353" y="99"/>
                    </a:lnTo>
                    <a:lnTo>
                      <a:pt x="356" y="98"/>
                    </a:lnTo>
                    <a:lnTo>
                      <a:pt x="356" y="96"/>
                    </a:lnTo>
                    <a:lnTo>
                      <a:pt x="353" y="88"/>
                    </a:lnTo>
                    <a:lnTo>
                      <a:pt x="351" y="92"/>
                    </a:lnTo>
                    <a:lnTo>
                      <a:pt x="328" y="99"/>
                    </a:lnTo>
                    <a:lnTo>
                      <a:pt x="317" y="99"/>
                    </a:lnTo>
                    <a:lnTo>
                      <a:pt x="317" y="98"/>
                    </a:lnTo>
                    <a:lnTo>
                      <a:pt x="314" y="96"/>
                    </a:lnTo>
                    <a:lnTo>
                      <a:pt x="311" y="94"/>
                    </a:lnTo>
                    <a:lnTo>
                      <a:pt x="310" y="94"/>
                    </a:lnTo>
                    <a:lnTo>
                      <a:pt x="308" y="92"/>
                    </a:lnTo>
                    <a:lnTo>
                      <a:pt x="298" y="88"/>
                    </a:lnTo>
                    <a:lnTo>
                      <a:pt x="295" y="88"/>
                    </a:lnTo>
                    <a:lnTo>
                      <a:pt x="291" y="92"/>
                    </a:lnTo>
                    <a:lnTo>
                      <a:pt x="289" y="92"/>
                    </a:lnTo>
                    <a:lnTo>
                      <a:pt x="289" y="81"/>
                    </a:lnTo>
                    <a:lnTo>
                      <a:pt x="291" y="79"/>
                    </a:lnTo>
                    <a:lnTo>
                      <a:pt x="288" y="78"/>
                    </a:lnTo>
                    <a:lnTo>
                      <a:pt x="286" y="74"/>
                    </a:lnTo>
                    <a:lnTo>
                      <a:pt x="279" y="67"/>
                    </a:lnTo>
                    <a:lnTo>
                      <a:pt x="278" y="67"/>
                    </a:lnTo>
                    <a:lnTo>
                      <a:pt x="277" y="65"/>
                    </a:lnTo>
                    <a:lnTo>
                      <a:pt x="277" y="6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86" name="Freeform 314">
                <a:extLst>
                  <a:ext uri="{FF2B5EF4-FFF2-40B4-BE49-F238E27FC236}">
                    <a16:creationId xmlns:a16="http://schemas.microsoft.com/office/drawing/2014/main" id="{3EF60246-1059-59D8-E021-5C5392F653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1" y="147"/>
                <a:ext cx="54" cy="101"/>
              </a:xfrm>
              <a:custGeom>
                <a:avLst/>
                <a:gdLst>
                  <a:gd name="T0" fmla="*/ 167 w 219"/>
                  <a:gd name="T1" fmla="*/ 72 h 402"/>
                  <a:gd name="T2" fmla="*/ 156 w 219"/>
                  <a:gd name="T3" fmla="*/ 64 h 402"/>
                  <a:gd name="T4" fmla="*/ 121 w 219"/>
                  <a:gd name="T5" fmla="*/ 83 h 402"/>
                  <a:gd name="T6" fmla="*/ 109 w 219"/>
                  <a:gd name="T7" fmla="*/ 75 h 402"/>
                  <a:gd name="T8" fmla="*/ 111 w 219"/>
                  <a:gd name="T9" fmla="*/ 54 h 402"/>
                  <a:gd name="T10" fmla="*/ 118 w 219"/>
                  <a:gd name="T11" fmla="*/ 36 h 402"/>
                  <a:gd name="T12" fmla="*/ 116 w 219"/>
                  <a:gd name="T13" fmla="*/ 19 h 402"/>
                  <a:gd name="T14" fmla="*/ 103 w 219"/>
                  <a:gd name="T15" fmla="*/ 0 h 402"/>
                  <a:gd name="T16" fmla="*/ 97 w 219"/>
                  <a:gd name="T17" fmla="*/ 1 h 402"/>
                  <a:gd name="T18" fmla="*/ 82 w 219"/>
                  <a:gd name="T19" fmla="*/ 7 h 402"/>
                  <a:gd name="T20" fmla="*/ 53 w 219"/>
                  <a:gd name="T21" fmla="*/ 47 h 402"/>
                  <a:gd name="T22" fmla="*/ 53 w 219"/>
                  <a:gd name="T23" fmla="*/ 75 h 402"/>
                  <a:gd name="T24" fmla="*/ 40 w 219"/>
                  <a:gd name="T25" fmla="*/ 98 h 402"/>
                  <a:gd name="T26" fmla="*/ 43 w 219"/>
                  <a:gd name="T27" fmla="*/ 105 h 402"/>
                  <a:gd name="T28" fmla="*/ 39 w 219"/>
                  <a:gd name="T29" fmla="*/ 135 h 402"/>
                  <a:gd name="T30" fmla="*/ 46 w 219"/>
                  <a:gd name="T31" fmla="*/ 145 h 402"/>
                  <a:gd name="T32" fmla="*/ 32 w 219"/>
                  <a:gd name="T33" fmla="*/ 143 h 402"/>
                  <a:gd name="T34" fmla="*/ 29 w 219"/>
                  <a:gd name="T35" fmla="*/ 142 h 402"/>
                  <a:gd name="T36" fmla="*/ 36 w 219"/>
                  <a:gd name="T37" fmla="*/ 134 h 402"/>
                  <a:gd name="T38" fmla="*/ 23 w 219"/>
                  <a:gd name="T39" fmla="*/ 139 h 402"/>
                  <a:gd name="T40" fmla="*/ 18 w 219"/>
                  <a:gd name="T41" fmla="*/ 148 h 402"/>
                  <a:gd name="T42" fmla="*/ 18 w 219"/>
                  <a:gd name="T43" fmla="*/ 156 h 402"/>
                  <a:gd name="T44" fmla="*/ 18 w 219"/>
                  <a:gd name="T45" fmla="*/ 136 h 402"/>
                  <a:gd name="T46" fmla="*/ 8 w 219"/>
                  <a:gd name="T47" fmla="*/ 142 h 402"/>
                  <a:gd name="T48" fmla="*/ 5 w 219"/>
                  <a:gd name="T49" fmla="*/ 148 h 402"/>
                  <a:gd name="T50" fmla="*/ 0 w 219"/>
                  <a:gd name="T51" fmla="*/ 188 h 402"/>
                  <a:gd name="T52" fmla="*/ 3 w 219"/>
                  <a:gd name="T53" fmla="*/ 201 h 402"/>
                  <a:gd name="T54" fmla="*/ 3 w 219"/>
                  <a:gd name="T55" fmla="*/ 215 h 402"/>
                  <a:gd name="T56" fmla="*/ 12 w 219"/>
                  <a:gd name="T57" fmla="*/ 252 h 402"/>
                  <a:gd name="T58" fmla="*/ 16 w 219"/>
                  <a:gd name="T59" fmla="*/ 310 h 402"/>
                  <a:gd name="T60" fmla="*/ 51 w 219"/>
                  <a:gd name="T61" fmla="*/ 400 h 402"/>
                  <a:gd name="T62" fmla="*/ 79 w 219"/>
                  <a:gd name="T63" fmla="*/ 396 h 402"/>
                  <a:gd name="T64" fmla="*/ 89 w 219"/>
                  <a:gd name="T65" fmla="*/ 379 h 402"/>
                  <a:gd name="T66" fmla="*/ 99 w 219"/>
                  <a:gd name="T67" fmla="*/ 384 h 402"/>
                  <a:gd name="T68" fmla="*/ 109 w 219"/>
                  <a:gd name="T69" fmla="*/ 385 h 402"/>
                  <a:gd name="T70" fmla="*/ 110 w 219"/>
                  <a:gd name="T71" fmla="*/ 363 h 402"/>
                  <a:gd name="T72" fmla="*/ 118 w 219"/>
                  <a:gd name="T73" fmla="*/ 363 h 402"/>
                  <a:gd name="T74" fmla="*/ 123 w 219"/>
                  <a:gd name="T75" fmla="*/ 361 h 402"/>
                  <a:gd name="T76" fmla="*/ 130 w 219"/>
                  <a:gd name="T77" fmla="*/ 329 h 402"/>
                  <a:gd name="T78" fmla="*/ 117 w 219"/>
                  <a:gd name="T79" fmla="*/ 314 h 402"/>
                  <a:gd name="T80" fmla="*/ 140 w 219"/>
                  <a:gd name="T81" fmla="*/ 300 h 402"/>
                  <a:gd name="T82" fmla="*/ 152 w 219"/>
                  <a:gd name="T83" fmla="*/ 273 h 402"/>
                  <a:gd name="T84" fmla="*/ 171 w 219"/>
                  <a:gd name="T85" fmla="*/ 243 h 402"/>
                  <a:gd name="T86" fmla="*/ 185 w 219"/>
                  <a:gd name="T87" fmla="*/ 251 h 402"/>
                  <a:gd name="T88" fmla="*/ 202 w 219"/>
                  <a:gd name="T89" fmla="*/ 230 h 402"/>
                  <a:gd name="T90" fmla="*/ 216 w 219"/>
                  <a:gd name="T91" fmla="*/ 230 h 402"/>
                  <a:gd name="T92" fmla="*/ 212 w 219"/>
                  <a:gd name="T93" fmla="*/ 215 h 402"/>
                  <a:gd name="T94" fmla="*/ 213 w 219"/>
                  <a:gd name="T95" fmla="*/ 189 h 402"/>
                  <a:gd name="T96" fmla="*/ 219 w 219"/>
                  <a:gd name="T97" fmla="*/ 170 h 402"/>
                  <a:gd name="T98" fmla="*/ 219 w 219"/>
                  <a:gd name="T99" fmla="*/ 152 h 402"/>
                  <a:gd name="T100" fmla="*/ 213 w 219"/>
                  <a:gd name="T101" fmla="*/ 145 h 402"/>
                  <a:gd name="T102" fmla="*/ 216 w 219"/>
                  <a:gd name="T103" fmla="*/ 135 h 402"/>
                  <a:gd name="T104" fmla="*/ 212 w 219"/>
                  <a:gd name="T105" fmla="*/ 121 h 402"/>
                  <a:gd name="T106" fmla="*/ 205 w 219"/>
                  <a:gd name="T107" fmla="*/ 110 h 402"/>
                  <a:gd name="T108" fmla="*/ 193 w 219"/>
                  <a:gd name="T109" fmla="*/ 95 h 402"/>
                  <a:gd name="T110" fmla="*/ 184 w 219"/>
                  <a:gd name="T111" fmla="*/ 96 h 4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19" h="402">
                    <a:moveTo>
                      <a:pt x="184" y="96"/>
                    </a:moveTo>
                    <a:lnTo>
                      <a:pt x="177" y="83"/>
                    </a:lnTo>
                    <a:lnTo>
                      <a:pt x="169" y="75"/>
                    </a:lnTo>
                    <a:lnTo>
                      <a:pt x="167" y="72"/>
                    </a:lnTo>
                    <a:lnTo>
                      <a:pt x="166" y="72"/>
                    </a:lnTo>
                    <a:lnTo>
                      <a:pt x="163" y="67"/>
                    </a:lnTo>
                    <a:lnTo>
                      <a:pt x="162" y="67"/>
                    </a:lnTo>
                    <a:lnTo>
                      <a:pt x="156" y="64"/>
                    </a:lnTo>
                    <a:lnTo>
                      <a:pt x="153" y="64"/>
                    </a:lnTo>
                    <a:lnTo>
                      <a:pt x="150" y="67"/>
                    </a:lnTo>
                    <a:lnTo>
                      <a:pt x="135" y="74"/>
                    </a:lnTo>
                    <a:lnTo>
                      <a:pt x="121" y="83"/>
                    </a:lnTo>
                    <a:lnTo>
                      <a:pt x="120" y="83"/>
                    </a:lnTo>
                    <a:lnTo>
                      <a:pt x="111" y="81"/>
                    </a:lnTo>
                    <a:lnTo>
                      <a:pt x="109" y="78"/>
                    </a:lnTo>
                    <a:lnTo>
                      <a:pt x="109" y="75"/>
                    </a:lnTo>
                    <a:lnTo>
                      <a:pt x="107" y="72"/>
                    </a:lnTo>
                    <a:lnTo>
                      <a:pt x="109" y="62"/>
                    </a:lnTo>
                    <a:lnTo>
                      <a:pt x="111" y="55"/>
                    </a:lnTo>
                    <a:lnTo>
                      <a:pt x="111" y="54"/>
                    </a:lnTo>
                    <a:lnTo>
                      <a:pt x="110" y="53"/>
                    </a:lnTo>
                    <a:lnTo>
                      <a:pt x="110" y="47"/>
                    </a:lnTo>
                    <a:lnTo>
                      <a:pt x="113" y="39"/>
                    </a:lnTo>
                    <a:lnTo>
                      <a:pt x="118" y="36"/>
                    </a:lnTo>
                    <a:lnTo>
                      <a:pt x="120" y="35"/>
                    </a:lnTo>
                    <a:lnTo>
                      <a:pt x="124" y="29"/>
                    </a:lnTo>
                    <a:lnTo>
                      <a:pt x="123" y="28"/>
                    </a:lnTo>
                    <a:lnTo>
                      <a:pt x="116" y="19"/>
                    </a:lnTo>
                    <a:lnTo>
                      <a:pt x="116" y="14"/>
                    </a:lnTo>
                    <a:lnTo>
                      <a:pt x="114" y="8"/>
                    </a:lnTo>
                    <a:lnTo>
                      <a:pt x="110" y="0"/>
                    </a:lnTo>
                    <a:lnTo>
                      <a:pt x="103" y="0"/>
                    </a:lnTo>
                    <a:lnTo>
                      <a:pt x="102" y="1"/>
                    </a:lnTo>
                    <a:lnTo>
                      <a:pt x="100" y="1"/>
                    </a:lnTo>
                    <a:lnTo>
                      <a:pt x="99" y="0"/>
                    </a:lnTo>
                    <a:lnTo>
                      <a:pt x="97" y="1"/>
                    </a:lnTo>
                    <a:lnTo>
                      <a:pt x="93" y="1"/>
                    </a:lnTo>
                    <a:lnTo>
                      <a:pt x="88" y="4"/>
                    </a:lnTo>
                    <a:lnTo>
                      <a:pt x="83" y="5"/>
                    </a:lnTo>
                    <a:lnTo>
                      <a:pt x="82" y="7"/>
                    </a:lnTo>
                    <a:lnTo>
                      <a:pt x="79" y="7"/>
                    </a:lnTo>
                    <a:lnTo>
                      <a:pt x="61" y="2"/>
                    </a:lnTo>
                    <a:lnTo>
                      <a:pt x="53" y="22"/>
                    </a:lnTo>
                    <a:lnTo>
                      <a:pt x="53" y="47"/>
                    </a:lnTo>
                    <a:lnTo>
                      <a:pt x="54" y="55"/>
                    </a:lnTo>
                    <a:lnTo>
                      <a:pt x="54" y="67"/>
                    </a:lnTo>
                    <a:lnTo>
                      <a:pt x="53" y="72"/>
                    </a:lnTo>
                    <a:lnTo>
                      <a:pt x="53" y="75"/>
                    </a:lnTo>
                    <a:lnTo>
                      <a:pt x="46" y="92"/>
                    </a:lnTo>
                    <a:lnTo>
                      <a:pt x="42" y="96"/>
                    </a:lnTo>
                    <a:lnTo>
                      <a:pt x="40" y="96"/>
                    </a:lnTo>
                    <a:lnTo>
                      <a:pt x="40" y="98"/>
                    </a:lnTo>
                    <a:lnTo>
                      <a:pt x="42" y="98"/>
                    </a:lnTo>
                    <a:lnTo>
                      <a:pt x="42" y="99"/>
                    </a:lnTo>
                    <a:lnTo>
                      <a:pt x="43" y="100"/>
                    </a:lnTo>
                    <a:lnTo>
                      <a:pt x="43" y="105"/>
                    </a:lnTo>
                    <a:lnTo>
                      <a:pt x="42" y="107"/>
                    </a:lnTo>
                    <a:lnTo>
                      <a:pt x="42" y="114"/>
                    </a:lnTo>
                    <a:lnTo>
                      <a:pt x="39" y="131"/>
                    </a:lnTo>
                    <a:lnTo>
                      <a:pt x="39" y="135"/>
                    </a:lnTo>
                    <a:lnTo>
                      <a:pt x="44" y="138"/>
                    </a:lnTo>
                    <a:lnTo>
                      <a:pt x="47" y="143"/>
                    </a:lnTo>
                    <a:lnTo>
                      <a:pt x="47" y="145"/>
                    </a:lnTo>
                    <a:lnTo>
                      <a:pt x="46" y="145"/>
                    </a:lnTo>
                    <a:lnTo>
                      <a:pt x="44" y="143"/>
                    </a:lnTo>
                    <a:lnTo>
                      <a:pt x="43" y="138"/>
                    </a:lnTo>
                    <a:lnTo>
                      <a:pt x="40" y="138"/>
                    </a:lnTo>
                    <a:lnTo>
                      <a:pt x="32" y="143"/>
                    </a:lnTo>
                    <a:lnTo>
                      <a:pt x="30" y="143"/>
                    </a:lnTo>
                    <a:lnTo>
                      <a:pt x="26" y="145"/>
                    </a:lnTo>
                    <a:lnTo>
                      <a:pt x="26" y="142"/>
                    </a:lnTo>
                    <a:lnTo>
                      <a:pt x="29" y="142"/>
                    </a:lnTo>
                    <a:lnTo>
                      <a:pt x="30" y="141"/>
                    </a:lnTo>
                    <a:lnTo>
                      <a:pt x="35" y="138"/>
                    </a:lnTo>
                    <a:lnTo>
                      <a:pt x="36" y="138"/>
                    </a:lnTo>
                    <a:lnTo>
                      <a:pt x="36" y="134"/>
                    </a:lnTo>
                    <a:lnTo>
                      <a:pt x="30" y="131"/>
                    </a:lnTo>
                    <a:lnTo>
                      <a:pt x="29" y="132"/>
                    </a:lnTo>
                    <a:lnTo>
                      <a:pt x="22" y="138"/>
                    </a:lnTo>
                    <a:lnTo>
                      <a:pt x="23" y="139"/>
                    </a:lnTo>
                    <a:lnTo>
                      <a:pt x="23" y="141"/>
                    </a:lnTo>
                    <a:lnTo>
                      <a:pt x="21" y="143"/>
                    </a:lnTo>
                    <a:lnTo>
                      <a:pt x="19" y="146"/>
                    </a:lnTo>
                    <a:lnTo>
                      <a:pt x="18" y="148"/>
                    </a:lnTo>
                    <a:lnTo>
                      <a:pt x="18" y="155"/>
                    </a:lnTo>
                    <a:lnTo>
                      <a:pt x="19" y="155"/>
                    </a:lnTo>
                    <a:lnTo>
                      <a:pt x="19" y="156"/>
                    </a:lnTo>
                    <a:lnTo>
                      <a:pt x="18" y="156"/>
                    </a:lnTo>
                    <a:lnTo>
                      <a:pt x="13" y="153"/>
                    </a:lnTo>
                    <a:lnTo>
                      <a:pt x="13" y="152"/>
                    </a:lnTo>
                    <a:lnTo>
                      <a:pt x="18" y="138"/>
                    </a:lnTo>
                    <a:lnTo>
                      <a:pt x="18" y="136"/>
                    </a:lnTo>
                    <a:lnTo>
                      <a:pt x="16" y="136"/>
                    </a:lnTo>
                    <a:lnTo>
                      <a:pt x="15" y="138"/>
                    </a:lnTo>
                    <a:lnTo>
                      <a:pt x="13" y="141"/>
                    </a:lnTo>
                    <a:lnTo>
                      <a:pt x="8" y="142"/>
                    </a:lnTo>
                    <a:lnTo>
                      <a:pt x="3" y="142"/>
                    </a:lnTo>
                    <a:lnTo>
                      <a:pt x="3" y="145"/>
                    </a:lnTo>
                    <a:lnTo>
                      <a:pt x="4" y="145"/>
                    </a:lnTo>
                    <a:lnTo>
                      <a:pt x="5" y="148"/>
                    </a:lnTo>
                    <a:lnTo>
                      <a:pt x="16" y="158"/>
                    </a:lnTo>
                    <a:lnTo>
                      <a:pt x="16" y="159"/>
                    </a:lnTo>
                    <a:lnTo>
                      <a:pt x="12" y="170"/>
                    </a:lnTo>
                    <a:lnTo>
                      <a:pt x="0" y="188"/>
                    </a:lnTo>
                    <a:lnTo>
                      <a:pt x="0" y="192"/>
                    </a:lnTo>
                    <a:lnTo>
                      <a:pt x="1" y="199"/>
                    </a:lnTo>
                    <a:lnTo>
                      <a:pt x="1" y="201"/>
                    </a:lnTo>
                    <a:lnTo>
                      <a:pt x="3" y="201"/>
                    </a:lnTo>
                    <a:lnTo>
                      <a:pt x="1" y="203"/>
                    </a:lnTo>
                    <a:lnTo>
                      <a:pt x="1" y="209"/>
                    </a:lnTo>
                    <a:lnTo>
                      <a:pt x="3" y="213"/>
                    </a:lnTo>
                    <a:lnTo>
                      <a:pt x="3" y="215"/>
                    </a:lnTo>
                    <a:lnTo>
                      <a:pt x="8" y="234"/>
                    </a:lnTo>
                    <a:lnTo>
                      <a:pt x="10" y="244"/>
                    </a:lnTo>
                    <a:lnTo>
                      <a:pt x="13" y="252"/>
                    </a:lnTo>
                    <a:lnTo>
                      <a:pt x="12" y="252"/>
                    </a:lnTo>
                    <a:lnTo>
                      <a:pt x="12" y="256"/>
                    </a:lnTo>
                    <a:lnTo>
                      <a:pt x="19" y="294"/>
                    </a:lnTo>
                    <a:lnTo>
                      <a:pt x="19" y="296"/>
                    </a:lnTo>
                    <a:lnTo>
                      <a:pt x="16" y="310"/>
                    </a:lnTo>
                    <a:lnTo>
                      <a:pt x="18" y="321"/>
                    </a:lnTo>
                    <a:lnTo>
                      <a:pt x="16" y="400"/>
                    </a:lnTo>
                    <a:lnTo>
                      <a:pt x="18" y="402"/>
                    </a:lnTo>
                    <a:lnTo>
                      <a:pt x="51" y="400"/>
                    </a:lnTo>
                    <a:lnTo>
                      <a:pt x="60" y="402"/>
                    </a:lnTo>
                    <a:lnTo>
                      <a:pt x="75" y="402"/>
                    </a:lnTo>
                    <a:lnTo>
                      <a:pt x="75" y="396"/>
                    </a:lnTo>
                    <a:lnTo>
                      <a:pt x="79" y="396"/>
                    </a:lnTo>
                    <a:lnTo>
                      <a:pt x="83" y="395"/>
                    </a:lnTo>
                    <a:lnTo>
                      <a:pt x="88" y="389"/>
                    </a:lnTo>
                    <a:lnTo>
                      <a:pt x="90" y="384"/>
                    </a:lnTo>
                    <a:lnTo>
                      <a:pt x="89" y="379"/>
                    </a:lnTo>
                    <a:lnTo>
                      <a:pt x="93" y="375"/>
                    </a:lnTo>
                    <a:lnTo>
                      <a:pt x="96" y="375"/>
                    </a:lnTo>
                    <a:lnTo>
                      <a:pt x="96" y="379"/>
                    </a:lnTo>
                    <a:lnTo>
                      <a:pt x="99" y="384"/>
                    </a:lnTo>
                    <a:lnTo>
                      <a:pt x="102" y="385"/>
                    </a:lnTo>
                    <a:lnTo>
                      <a:pt x="104" y="388"/>
                    </a:lnTo>
                    <a:lnTo>
                      <a:pt x="106" y="388"/>
                    </a:lnTo>
                    <a:lnTo>
                      <a:pt x="109" y="385"/>
                    </a:lnTo>
                    <a:lnTo>
                      <a:pt x="110" y="385"/>
                    </a:lnTo>
                    <a:lnTo>
                      <a:pt x="117" y="382"/>
                    </a:lnTo>
                    <a:lnTo>
                      <a:pt x="116" y="381"/>
                    </a:lnTo>
                    <a:lnTo>
                      <a:pt x="110" y="363"/>
                    </a:lnTo>
                    <a:lnTo>
                      <a:pt x="111" y="364"/>
                    </a:lnTo>
                    <a:lnTo>
                      <a:pt x="116" y="363"/>
                    </a:lnTo>
                    <a:lnTo>
                      <a:pt x="118" y="360"/>
                    </a:lnTo>
                    <a:lnTo>
                      <a:pt x="118" y="363"/>
                    </a:lnTo>
                    <a:lnTo>
                      <a:pt x="120" y="364"/>
                    </a:lnTo>
                    <a:lnTo>
                      <a:pt x="120" y="363"/>
                    </a:lnTo>
                    <a:lnTo>
                      <a:pt x="121" y="363"/>
                    </a:lnTo>
                    <a:lnTo>
                      <a:pt x="123" y="361"/>
                    </a:lnTo>
                    <a:lnTo>
                      <a:pt x="127" y="356"/>
                    </a:lnTo>
                    <a:lnTo>
                      <a:pt x="134" y="335"/>
                    </a:lnTo>
                    <a:lnTo>
                      <a:pt x="131" y="332"/>
                    </a:lnTo>
                    <a:lnTo>
                      <a:pt x="130" y="329"/>
                    </a:lnTo>
                    <a:lnTo>
                      <a:pt x="128" y="329"/>
                    </a:lnTo>
                    <a:lnTo>
                      <a:pt x="124" y="328"/>
                    </a:lnTo>
                    <a:lnTo>
                      <a:pt x="121" y="325"/>
                    </a:lnTo>
                    <a:lnTo>
                      <a:pt x="117" y="314"/>
                    </a:lnTo>
                    <a:lnTo>
                      <a:pt x="117" y="307"/>
                    </a:lnTo>
                    <a:lnTo>
                      <a:pt x="118" y="306"/>
                    </a:lnTo>
                    <a:lnTo>
                      <a:pt x="128" y="300"/>
                    </a:lnTo>
                    <a:lnTo>
                      <a:pt x="140" y="300"/>
                    </a:lnTo>
                    <a:lnTo>
                      <a:pt x="142" y="299"/>
                    </a:lnTo>
                    <a:lnTo>
                      <a:pt x="146" y="299"/>
                    </a:lnTo>
                    <a:lnTo>
                      <a:pt x="152" y="287"/>
                    </a:lnTo>
                    <a:lnTo>
                      <a:pt x="152" y="273"/>
                    </a:lnTo>
                    <a:lnTo>
                      <a:pt x="150" y="273"/>
                    </a:lnTo>
                    <a:lnTo>
                      <a:pt x="150" y="272"/>
                    </a:lnTo>
                    <a:lnTo>
                      <a:pt x="171" y="251"/>
                    </a:lnTo>
                    <a:lnTo>
                      <a:pt x="171" y="243"/>
                    </a:lnTo>
                    <a:lnTo>
                      <a:pt x="173" y="240"/>
                    </a:lnTo>
                    <a:lnTo>
                      <a:pt x="178" y="237"/>
                    </a:lnTo>
                    <a:lnTo>
                      <a:pt x="181" y="241"/>
                    </a:lnTo>
                    <a:lnTo>
                      <a:pt x="185" y="251"/>
                    </a:lnTo>
                    <a:lnTo>
                      <a:pt x="188" y="251"/>
                    </a:lnTo>
                    <a:lnTo>
                      <a:pt x="193" y="240"/>
                    </a:lnTo>
                    <a:lnTo>
                      <a:pt x="200" y="232"/>
                    </a:lnTo>
                    <a:lnTo>
                      <a:pt x="202" y="230"/>
                    </a:lnTo>
                    <a:lnTo>
                      <a:pt x="209" y="230"/>
                    </a:lnTo>
                    <a:lnTo>
                      <a:pt x="215" y="232"/>
                    </a:lnTo>
                    <a:lnTo>
                      <a:pt x="216" y="232"/>
                    </a:lnTo>
                    <a:lnTo>
                      <a:pt x="216" y="230"/>
                    </a:lnTo>
                    <a:lnTo>
                      <a:pt x="209" y="225"/>
                    </a:lnTo>
                    <a:lnTo>
                      <a:pt x="205" y="219"/>
                    </a:lnTo>
                    <a:lnTo>
                      <a:pt x="209" y="216"/>
                    </a:lnTo>
                    <a:lnTo>
                      <a:pt x="212" y="215"/>
                    </a:lnTo>
                    <a:lnTo>
                      <a:pt x="213" y="212"/>
                    </a:lnTo>
                    <a:lnTo>
                      <a:pt x="219" y="203"/>
                    </a:lnTo>
                    <a:lnTo>
                      <a:pt x="213" y="195"/>
                    </a:lnTo>
                    <a:lnTo>
                      <a:pt x="213" y="189"/>
                    </a:lnTo>
                    <a:lnTo>
                      <a:pt x="215" y="182"/>
                    </a:lnTo>
                    <a:lnTo>
                      <a:pt x="217" y="180"/>
                    </a:lnTo>
                    <a:lnTo>
                      <a:pt x="219" y="176"/>
                    </a:lnTo>
                    <a:lnTo>
                      <a:pt x="219" y="170"/>
                    </a:lnTo>
                    <a:lnTo>
                      <a:pt x="217" y="170"/>
                    </a:lnTo>
                    <a:lnTo>
                      <a:pt x="217" y="167"/>
                    </a:lnTo>
                    <a:lnTo>
                      <a:pt x="219" y="153"/>
                    </a:lnTo>
                    <a:lnTo>
                      <a:pt x="219" y="152"/>
                    </a:lnTo>
                    <a:lnTo>
                      <a:pt x="215" y="149"/>
                    </a:lnTo>
                    <a:lnTo>
                      <a:pt x="216" y="148"/>
                    </a:lnTo>
                    <a:lnTo>
                      <a:pt x="216" y="146"/>
                    </a:lnTo>
                    <a:lnTo>
                      <a:pt x="213" y="145"/>
                    </a:lnTo>
                    <a:lnTo>
                      <a:pt x="212" y="142"/>
                    </a:lnTo>
                    <a:lnTo>
                      <a:pt x="213" y="142"/>
                    </a:lnTo>
                    <a:lnTo>
                      <a:pt x="215" y="139"/>
                    </a:lnTo>
                    <a:lnTo>
                      <a:pt x="216" y="135"/>
                    </a:lnTo>
                    <a:lnTo>
                      <a:pt x="219" y="128"/>
                    </a:lnTo>
                    <a:lnTo>
                      <a:pt x="216" y="125"/>
                    </a:lnTo>
                    <a:lnTo>
                      <a:pt x="215" y="122"/>
                    </a:lnTo>
                    <a:lnTo>
                      <a:pt x="212" y="121"/>
                    </a:lnTo>
                    <a:lnTo>
                      <a:pt x="209" y="122"/>
                    </a:lnTo>
                    <a:lnTo>
                      <a:pt x="208" y="122"/>
                    </a:lnTo>
                    <a:lnTo>
                      <a:pt x="205" y="120"/>
                    </a:lnTo>
                    <a:lnTo>
                      <a:pt x="205" y="110"/>
                    </a:lnTo>
                    <a:lnTo>
                      <a:pt x="204" y="105"/>
                    </a:lnTo>
                    <a:lnTo>
                      <a:pt x="201" y="98"/>
                    </a:lnTo>
                    <a:lnTo>
                      <a:pt x="198" y="96"/>
                    </a:lnTo>
                    <a:lnTo>
                      <a:pt x="193" y="95"/>
                    </a:lnTo>
                    <a:lnTo>
                      <a:pt x="188" y="95"/>
                    </a:lnTo>
                    <a:lnTo>
                      <a:pt x="188" y="98"/>
                    </a:lnTo>
                    <a:lnTo>
                      <a:pt x="187" y="96"/>
                    </a:lnTo>
                    <a:lnTo>
                      <a:pt x="184" y="9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87" name="Freeform 315">
                <a:extLst>
                  <a:ext uri="{FF2B5EF4-FFF2-40B4-BE49-F238E27FC236}">
                    <a16:creationId xmlns:a16="http://schemas.microsoft.com/office/drawing/2014/main" id="{E6F11F44-BDAB-0231-CF4E-3BD32F09AF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9" y="217"/>
                <a:ext cx="131" cy="102"/>
              </a:xfrm>
              <a:custGeom>
                <a:avLst/>
                <a:gdLst>
                  <a:gd name="T0" fmla="*/ 139 w 525"/>
                  <a:gd name="T1" fmla="*/ 37 h 406"/>
                  <a:gd name="T2" fmla="*/ 105 w 525"/>
                  <a:gd name="T3" fmla="*/ 57 h 406"/>
                  <a:gd name="T4" fmla="*/ 73 w 525"/>
                  <a:gd name="T5" fmla="*/ 87 h 406"/>
                  <a:gd name="T6" fmla="*/ 40 w 525"/>
                  <a:gd name="T7" fmla="*/ 63 h 406"/>
                  <a:gd name="T8" fmla="*/ 19 w 525"/>
                  <a:gd name="T9" fmla="*/ 87 h 406"/>
                  <a:gd name="T10" fmla="*/ 13 w 525"/>
                  <a:gd name="T11" fmla="*/ 133 h 406"/>
                  <a:gd name="T12" fmla="*/ 24 w 525"/>
                  <a:gd name="T13" fmla="*/ 169 h 406"/>
                  <a:gd name="T14" fmla="*/ 38 w 525"/>
                  <a:gd name="T15" fmla="*/ 197 h 406"/>
                  <a:gd name="T16" fmla="*/ 86 w 525"/>
                  <a:gd name="T17" fmla="*/ 195 h 406"/>
                  <a:gd name="T18" fmla="*/ 74 w 525"/>
                  <a:gd name="T19" fmla="*/ 212 h 406"/>
                  <a:gd name="T20" fmla="*/ 55 w 525"/>
                  <a:gd name="T21" fmla="*/ 241 h 406"/>
                  <a:gd name="T22" fmla="*/ 81 w 525"/>
                  <a:gd name="T23" fmla="*/ 271 h 406"/>
                  <a:gd name="T24" fmla="*/ 119 w 525"/>
                  <a:gd name="T25" fmla="*/ 251 h 406"/>
                  <a:gd name="T26" fmla="*/ 146 w 525"/>
                  <a:gd name="T27" fmla="*/ 289 h 406"/>
                  <a:gd name="T28" fmla="*/ 161 w 525"/>
                  <a:gd name="T29" fmla="*/ 299 h 406"/>
                  <a:gd name="T30" fmla="*/ 182 w 525"/>
                  <a:gd name="T31" fmla="*/ 303 h 406"/>
                  <a:gd name="T32" fmla="*/ 197 w 525"/>
                  <a:gd name="T33" fmla="*/ 298 h 406"/>
                  <a:gd name="T34" fmla="*/ 214 w 525"/>
                  <a:gd name="T35" fmla="*/ 331 h 406"/>
                  <a:gd name="T36" fmla="*/ 229 w 525"/>
                  <a:gd name="T37" fmla="*/ 371 h 406"/>
                  <a:gd name="T38" fmla="*/ 259 w 525"/>
                  <a:gd name="T39" fmla="*/ 380 h 406"/>
                  <a:gd name="T40" fmla="*/ 266 w 525"/>
                  <a:gd name="T41" fmla="*/ 370 h 406"/>
                  <a:gd name="T42" fmla="*/ 301 w 525"/>
                  <a:gd name="T43" fmla="*/ 398 h 406"/>
                  <a:gd name="T44" fmla="*/ 340 w 525"/>
                  <a:gd name="T45" fmla="*/ 405 h 406"/>
                  <a:gd name="T46" fmla="*/ 359 w 525"/>
                  <a:gd name="T47" fmla="*/ 387 h 406"/>
                  <a:gd name="T48" fmla="*/ 386 w 525"/>
                  <a:gd name="T49" fmla="*/ 344 h 406"/>
                  <a:gd name="T50" fmla="*/ 395 w 525"/>
                  <a:gd name="T51" fmla="*/ 321 h 406"/>
                  <a:gd name="T52" fmla="*/ 421 w 525"/>
                  <a:gd name="T53" fmla="*/ 318 h 406"/>
                  <a:gd name="T54" fmla="*/ 443 w 525"/>
                  <a:gd name="T55" fmla="*/ 317 h 406"/>
                  <a:gd name="T56" fmla="*/ 447 w 525"/>
                  <a:gd name="T57" fmla="*/ 335 h 406"/>
                  <a:gd name="T58" fmla="*/ 446 w 525"/>
                  <a:gd name="T59" fmla="*/ 356 h 406"/>
                  <a:gd name="T60" fmla="*/ 476 w 525"/>
                  <a:gd name="T61" fmla="*/ 352 h 406"/>
                  <a:gd name="T62" fmla="*/ 513 w 525"/>
                  <a:gd name="T63" fmla="*/ 345 h 406"/>
                  <a:gd name="T64" fmla="*/ 518 w 525"/>
                  <a:gd name="T65" fmla="*/ 308 h 406"/>
                  <a:gd name="T66" fmla="*/ 486 w 525"/>
                  <a:gd name="T67" fmla="*/ 282 h 406"/>
                  <a:gd name="T68" fmla="*/ 488 w 525"/>
                  <a:gd name="T69" fmla="*/ 234 h 406"/>
                  <a:gd name="T70" fmla="*/ 510 w 525"/>
                  <a:gd name="T71" fmla="*/ 200 h 406"/>
                  <a:gd name="T72" fmla="*/ 491 w 525"/>
                  <a:gd name="T73" fmla="*/ 193 h 406"/>
                  <a:gd name="T74" fmla="*/ 500 w 525"/>
                  <a:gd name="T75" fmla="*/ 180 h 406"/>
                  <a:gd name="T76" fmla="*/ 484 w 525"/>
                  <a:gd name="T77" fmla="*/ 169 h 406"/>
                  <a:gd name="T78" fmla="*/ 446 w 525"/>
                  <a:gd name="T79" fmla="*/ 167 h 406"/>
                  <a:gd name="T80" fmla="*/ 415 w 525"/>
                  <a:gd name="T81" fmla="*/ 174 h 406"/>
                  <a:gd name="T82" fmla="*/ 369 w 525"/>
                  <a:gd name="T83" fmla="*/ 180 h 406"/>
                  <a:gd name="T84" fmla="*/ 335 w 525"/>
                  <a:gd name="T85" fmla="*/ 154 h 406"/>
                  <a:gd name="T86" fmla="*/ 306 w 525"/>
                  <a:gd name="T87" fmla="*/ 112 h 406"/>
                  <a:gd name="T88" fmla="*/ 299 w 525"/>
                  <a:gd name="T89" fmla="*/ 98 h 406"/>
                  <a:gd name="T90" fmla="*/ 278 w 525"/>
                  <a:gd name="T91" fmla="*/ 95 h 406"/>
                  <a:gd name="T92" fmla="*/ 282 w 525"/>
                  <a:gd name="T93" fmla="*/ 92 h 406"/>
                  <a:gd name="T94" fmla="*/ 294 w 525"/>
                  <a:gd name="T95" fmla="*/ 60 h 406"/>
                  <a:gd name="T96" fmla="*/ 271 w 525"/>
                  <a:gd name="T97" fmla="*/ 29 h 406"/>
                  <a:gd name="T98" fmla="*/ 250 w 525"/>
                  <a:gd name="T99" fmla="*/ 32 h 406"/>
                  <a:gd name="T100" fmla="*/ 224 w 525"/>
                  <a:gd name="T101" fmla="*/ 32 h 406"/>
                  <a:gd name="T102" fmla="*/ 199 w 525"/>
                  <a:gd name="T103" fmla="*/ 25 h 406"/>
                  <a:gd name="T104" fmla="*/ 186 w 525"/>
                  <a:gd name="T105" fmla="*/ 13 h 406"/>
                  <a:gd name="T106" fmla="*/ 136 w 525"/>
                  <a:gd name="T107" fmla="*/ 3 h 4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525" h="406">
                    <a:moveTo>
                      <a:pt x="136" y="3"/>
                    </a:moveTo>
                    <a:lnTo>
                      <a:pt x="133" y="17"/>
                    </a:lnTo>
                    <a:lnTo>
                      <a:pt x="133" y="31"/>
                    </a:lnTo>
                    <a:lnTo>
                      <a:pt x="134" y="31"/>
                    </a:lnTo>
                    <a:lnTo>
                      <a:pt x="137" y="36"/>
                    </a:lnTo>
                    <a:lnTo>
                      <a:pt x="139" y="37"/>
                    </a:lnTo>
                    <a:lnTo>
                      <a:pt x="137" y="39"/>
                    </a:lnTo>
                    <a:lnTo>
                      <a:pt x="129" y="46"/>
                    </a:lnTo>
                    <a:lnTo>
                      <a:pt x="113" y="53"/>
                    </a:lnTo>
                    <a:lnTo>
                      <a:pt x="112" y="54"/>
                    </a:lnTo>
                    <a:lnTo>
                      <a:pt x="110" y="54"/>
                    </a:lnTo>
                    <a:lnTo>
                      <a:pt x="105" y="57"/>
                    </a:lnTo>
                    <a:lnTo>
                      <a:pt x="87" y="66"/>
                    </a:lnTo>
                    <a:lnTo>
                      <a:pt x="83" y="70"/>
                    </a:lnTo>
                    <a:lnTo>
                      <a:pt x="83" y="75"/>
                    </a:lnTo>
                    <a:lnTo>
                      <a:pt x="80" y="81"/>
                    </a:lnTo>
                    <a:lnTo>
                      <a:pt x="77" y="84"/>
                    </a:lnTo>
                    <a:lnTo>
                      <a:pt x="73" y="87"/>
                    </a:lnTo>
                    <a:lnTo>
                      <a:pt x="71" y="88"/>
                    </a:lnTo>
                    <a:lnTo>
                      <a:pt x="69" y="87"/>
                    </a:lnTo>
                    <a:lnTo>
                      <a:pt x="62" y="75"/>
                    </a:lnTo>
                    <a:lnTo>
                      <a:pt x="50" y="66"/>
                    </a:lnTo>
                    <a:lnTo>
                      <a:pt x="41" y="63"/>
                    </a:lnTo>
                    <a:lnTo>
                      <a:pt x="40" y="63"/>
                    </a:lnTo>
                    <a:lnTo>
                      <a:pt x="37" y="64"/>
                    </a:lnTo>
                    <a:lnTo>
                      <a:pt x="27" y="67"/>
                    </a:lnTo>
                    <a:lnTo>
                      <a:pt x="26" y="67"/>
                    </a:lnTo>
                    <a:lnTo>
                      <a:pt x="27" y="70"/>
                    </a:lnTo>
                    <a:lnTo>
                      <a:pt x="27" y="71"/>
                    </a:lnTo>
                    <a:lnTo>
                      <a:pt x="19" y="87"/>
                    </a:lnTo>
                    <a:lnTo>
                      <a:pt x="17" y="92"/>
                    </a:lnTo>
                    <a:lnTo>
                      <a:pt x="2" y="107"/>
                    </a:lnTo>
                    <a:lnTo>
                      <a:pt x="0" y="107"/>
                    </a:lnTo>
                    <a:lnTo>
                      <a:pt x="0" y="110"/>
                    </a:lnTo>
                    <a:lnTo>
                      <a:pt x="9" y="128"/>
                    </a:lnTo>
                    <a:lnTo>
                      <a:pt x="13" y="133"/>
                    </a:lnTo>
                    <a:lnTo>
                      <a:pt x="13" y="134"/>
                    </a:lnTo>
                    <a:lnTo>
                      <a:pt x="11" y="135"/>
                    </a:lnTo>
                    <a:lnTo>
                      <a:pt x="11" y="137"/>
                    </a:lnTo>
                    <a:lnTo>
                      <a:pt x="10" y="138"/>
                    </a:lnTo>
                    <a:lnTo>
                      <a:pt x="11" y="138"/>
                    </a:lnTo>
                    <a:lnTo>
                      <a:pt x="24" y="169"/>
                    </a:lnTo>
                    <a:lnTo>
                      <a:pt x="23" y="170"/>
                    </a:lnTo>
                    <a:lnTo>
                      <a:pt x="20" y="174"/>
                    </a:lnTo>
                    <a:lnTo>
                      <a:pt x="14" y="187"/>
                    </a:lnTo>
                    <a:lnTo>
                      <a:pt x="16" y="187"/>
                    </a:lnTo>
                    <a:lnTo>
                      <a:pt x="23" y="188"/>
                    </a:lnTo>
                    <a:lnTo>
                      <a:pt x="38" y="197"/>
                    </a:lnTo>
                    <a:lnTo>
                      <a:pt x="42" y="201"/>
                    </a:lnTo>
                    <a:lnTo>
                      <a:pt x="45" y="201"/>
                    </a:lnTo>
                    <a:lnTo>
                      <a:pt x="59" y="204"/>
                    </a:lnTo>
                    <a:lnTo>
                      <a:pt x="76" y="201"/>
                    </a:lnTo>
                    <a:lnTo>
                      <a:pt x="84" y="197"/>
                    </a:lnTo>
                    <a:lnTo>
                      <a:pt x="86" y="195"/>
                    </a:lnTo>
                    <a:lnTo>
                      <a:pt x="90" y="194"/>
                    </a:lnTo>
                    <a:lnTo>
                      <a:pt x="93" y="191"/>
                    </a:lnTo>
                    <a:lnTo>
                      <a:pt x="94" y="193"/>
                    </a:lnTo>
                    <a:lnTo>
                      <a:pt x="94" y="194"/>
                    </a:lnTo>
                    <a:lnTo>
                      <a:pt x="81" y="208"/>
                    </a:lnTo>
                    <a:lnTo>
                      <a:pt x="74" y="212"/>
                    </a:lnTo>
                    <a:lnTo>
                      <a:pt x="74" y="214"/>
                    </a:lnTo>
                    <a:lnTo>
                      <a:pt x="67" y="221"/>
                    </a:lnTo>
                    <a:lnTo>
                      <a:pt x="66" y="225"/>
                    </a:lnTo>
                    <a:lnTo>
                      <a:pt x="59" y="234"/>
                    </a:lnTo>
                    <a:lnTo>
                      <a:pt x="56" y="240"/>
                    </a:lnTo>
                    <a:lnTo>
                      <a:pt x="55" y="241"/>
                    </a:lnTo>
                    <a:lnTo>
                      <a:pt x="56" y="243"/>
                    </a:lnTo>
                    <a:lnTo>
                      <a:pt x="56" y="246"/>
                    </a:lnTo>
                    <a:lnTo>
                      <a:pt x="66" y="259"/>
                    </a:lnTo>
                    <a:lnTo>
                      <a:pt x="74" y="265"/>
                    </a:lnTo>
                    <a:lnTo>
                      <a:pt x="77" y="272"/>
                    </a:lnTo>
                    <a:lnTo>
                      <a:pt x="81" y="271"/>
                    </a:lnTo>
                    <a:lnTo>
                      <a:pt x="87" y="271"/>
                    </a:lnTo>
                    <a:lnTo>
                      <a:pt x="95" y="269"/>
                    </a:lnTo>
                    <a:lnTo>
                      <a:pt x="98" y="268"/>
                    </a:lnTo>
                    <a:lnTo>
                      <a:pt x="100" y="267"/>
                    </a:lnTo>
                    <a:lnTo>
                      <a:pt x="120" y="253"/>
                    </a:lnTo>
                    <a:lnTo>
                      <a:pt x="119" y="251"/>
                    </a:lnTo>
                    <a:lnTo>
                      <a:pt x="119" y="250"/>
                    </a:lnTo>
                    <a:lnTo>
                      <a:pt x="140" y="250"/>
                    </a:lnTo>
                    <a:lnTo>
                      <a:pt x="139" y="278"/>
                    </a:lnTo>
                    <a:lnTo>
                      <a:pt x="140" y="279"/>
                    </a:lnTo>
                    <a:lnTo>
                      <a:pt x="141" y="284"/>
                    </a:lnTo>
                    <a:lnTo>
                      <a:pt x="146" y="289"/>
                    </a:lnTo>
                    <a:lnTo>
                      <a:pt x="151" y="299"/>
                    </a:lnTo>
                    <a:lnTo>
                      <a:pt x="150" y="301"/>
                    </a:lnTo>
                    <a:lnTo>
                      <a:pt x="148" y="301"/>
                    </a:lnTo>
                    <a:lnTo>
                      <a:pt x="150" y="303"/>
                    </a:lnTo>
                    <a:lnTo>
                      <a:pt x="158" y="299"/>
                    </a:lnTo>
                    <a:lnTo>
                      <a:pt x="161" y="299"/>
                    </a:lnTo>
                    <a:lnTo>
                      <a:pt x="162" y="296"/>
                    </a:lnTo>
                    <a:lnTo>
                      <a:pt x="168" y="296"/>
                    </a:lnTo>
                    <a:lnTo>
                      <a:pt x="177" y="298"/>
                    </a:lnTo>
                    <a:lnTo>
                      <a:pt x="180" y="298"/>
                    </a:lnTo>
                    <a:lnTo>
                      <a:pt x="182" y="299"/>
                    </a:lnTo>
                    <a:lnTo>
                      <a:pt x="182" y="303"/>
                    </a:lnTo>
                    <a:lnTo>
                      <a:pt x="186" y="303"/>
                    </a:lnTo>
                    <a:lnTo>
                      <a:pt x="190" y="301"/>
                    </a:lnTo>
                    <a:lnTo>
                      <a:pt x="192" y="299"/>
                    </a:lnTo>
                    <a:lnTo>
                      <a:pt x="193" y="299"/>
                    </a:lnTo>
                    <a:lnTo>
                      <a:pt x="194" y="298"/>
                    </a:lnTo>
                    <a:lnTo>
                      <a:pt x="197" y="298"/>
                    </a:lnTo>
                    <a:lnTo>
                      <a:pt x="213" y="310"/>
                    </a:lnTo>
                    <a:lnTo>
                      <a:pt x="218" y="313"/>
                    </a:lnTo>
                    <a:lnTo>
                      <a:pt x="227" y="313"/>
                    </a:lnTo>
                    <a:lnTo>
                      <a:pt x="225" y="314"/>
                    </a:lnTo>
                    <a:lnTo>
                      <a:pt x="221" y="322"/>
                    </a:lnTo>
                    <a:lnTo>
                      <a:pt x="214" y="331"/>
                    </a:lnTo>
                    <a:lnTo>
                      <a:pt x="208" y="345"/>
                    </a:lnTo>
                    <a:lnTo>
                      <a:pt x="215" y="352"/>
                    </a:lnTo>
                    <a:lnTo>
                      <a:pt x="220" y="358"/>
                    </a:lnTo>
                    <a:lnTo>
                      <a:pt x="222" y="363"/>
                    </a:lnTo>
                    <a:lnTo>
                      <a:pt x="227" y="370"/>
                    </a:lnTo>
                    <a:lnTo>
                      <a:pt x="229" y="371"/>
                    </a:lnTo>
                    <a:lnTo>
                      <a:pt x="229" y="373"/>
                    </a:lnTo>
                    <a:lnTo>
                      <a:pt x="241" y="384"/>
                    </a:lnTo>
                    <a:lnTo>
                      <a:pt x="252" y="382"/>
                    </a:lnTo>
                    <a:lnTo>
                      <a:pt x="256" y="381"/>
                    </a:lnTo>
                    <a:lnTo>
                      <a:pt x="257" y="380"/>
                    </a:lnTo>
                    <a:lnTo>
                      <a:pt x="259" y="380"/>
                    </a:lnTo>
                    <a:lnTo>
                      <a:pt x="259" y="378"/>
                    </a:lnTo>
                    <a:lnTo>
                      <a:pt x="260" y="375"/>
                    </a:lnTo>
                    <a:lnTo>
                      <a:pt x="263" y="374"/>
                    </a:lnTo>
                    <a:lnTo>
                      <a:pt x="264" y="373"/>
                    </a:lnTo>
                    <a:lnTo>
                      <a:pt x="264" y="371"/>
                    </a:lnTo>
                    <a:lnTo>
                      <a:pt x="266" y="370"/>
                    </a:lnTo>
                    <a:lnTo>
                      <a:pt x="268" y="370"/>
                    </a:lnTo>
                    <a:lnTo>
                      <a:pt x="274" y="371"/>
                    </a:lnTo>
                    <a:lnTo>
                      <a:pt x="277" y="371"/>
                    </a:lnTo>
                    <a:lnTo>
                      <a:pt x="291" y="378"/>
                    </a:lnTo>
                    <a:lnTo>
                      <a:pt x="298" y="388"/>
                    </a:lnTo>
                    <a:lnTo>
                      <a:pt x="301" y="398"/>
                    </a:lnTo>
                    <a:lnTo>
                      <a:pt x="304" y="401"/>
                    </a:lnTo>
                    <a:lnTo>
                      <a:pt x="310" y="405"/>
                    </a:lnTo>
                    <a:lnTo>
                      <a:pt x="319" y="406"/>
                    </a:lnTo>
                    <a:lnTo>
                      <a:pt x="320" y="406"/>
                    </a:lnTo>
                    <a:lnTo>
                      <a:pt x="323" y="405"/>
                    </a:lnTo>
                    <a:lnTo>
                      <a:pt x="340" y="405"/>
                    </a:lnTo>
                    <a:lnTo>
                      <a:pt x="341" y="406"/>
                    </a:lnTo>
                    <a:lnTo>
                      <a:pt x="342" y="406"/>
                    </a:lnTo>
                    <a:lnTo>
                      <a:pt x="345" y="405"/>
                    </a:lnTo>
                    <a:lnTo>
                      <a:pt x="349" y="401"/>
                    </a:lnTo>
                    <a:lnTo>
                      <a:pt x="355" y="391"/>
                    </a:lnTo>
                    <a:lnTo>
                      <a:pt x="359" y="387"/>
                    </a:lnTo>
                    <a:lnTo>
                      <a:pt x="359" y="384"/>
                    </a:lnTo>
                    <a:lnTo>
                      <a:pt x="362" y="371"/>
                    </a:lnTo>
                    <a:lnTo>
                      <a:pt x="364" y="370"/>
                    </a:lnTo>
                    <a:lnTo>
                      <a:pt x="377" y="362"/>
                    </a:lnTo>
                    <a:lnTo>
                      <a:pt x="380" y="359"/>
                    </a:lnTo>
                    <a:lnTo>
                      <a:pt x="386" y="344"/>
                    </a:lnTo>
                    <a:lnTo>
                      <a:pt x="387" y="338"/>
                    </a:lnTo>
                    <a:lnTo>
                      <a:pt x="387" y="327"/>
                    </a:lnTo>
                    <a:lnTo>
                      <a:pt x="388" y="324"/>
                    </a:lnTo>
                    <a:lnTo>
                      <a:pt x="393" y="321"/>
                    </a:lnTo>
                    <a:lnTo>
                      <a:pt x="394" y="320"/>
                    </a:lnTo>
                    <a:lnTo>
                      <a:pt x="395" y="321"/>
                    </a:lnTo>
                    <a:lnTo>
                      <a:pt x="395" y="324"/>
                    </a:lnTo>
                    <a:lnTo>
                      <a:pt x="401" y="325"/>
                    </a:lnTo>
                    <a:lnTo>
                      <a:pt x="409" y="325"/>
                    </a:lnTo>
                    <a:lnTo>
                      <a:pt x="412" y="324"/>
                    </a:lnTo>
                    <a:lnTo>
                      <a:pt x="419" y="318"/>
                    </a:lnTo>
                    <a:lnTo>
                      <a:pt x="421" y="318"/>
                    </a:lnTo>
                    <a:lnTo>
                      <a:pt x="421" y="317"/>
                    </a:lnTo>
                    <a:lnTo>
                      <a:pt x="429" y="317"/>
                    </a:lnTo>
                    <a:lnTo>
                      <a:pt x="429" y="318"/>
                    </a:lnTo>
                    <a:lnTo>
                      <a:pt x="431" y="318"/>
                    </a:lnTo>
                    <a:lnTo>
                      <a:pt x="440" y="317"/>
                    </a:lnTo>
                    <a:lnTo>
                      <a:pt x="443" y="317"/>
                    </a:lnTo>
                    <a:lnTo>
                      <a:pt x="444" y="318"/>
                    </a:lnTo>
                    <a:lnTo>
                      <a:pt x="444" y="320"/>
                    </a:lnTo>
                    <a:lnTo>
                      <a:pt x="447" y="321"/>
                    </a:lnTo>
                    <a:lnTo>
                      <a:pt x="451" y="322"/>
                    </a:lnTo>
                    <a:lnTo>
                      <a:pt x="451" y="324"/>
                    </a:lnTo>
                    <a:lnTo>
                      <a:pt x="447" y="335"/>
                    </a:lnTo>
                    <a:lnTo>
                      <a:pt x="444" y="338"/>
                    </a:lnTo>
                    <a:lnTo>
                      <a:pt x="443" y="346"/>
                    </a:lnTo>
                    <a:lnTo>
                      <a:pt x="440" y="349"/>
                    </a:lnTo>
                    <a:lnTo>
                      <a:pt x="443" y="349"/>
                    </a:lnTo>
                    <a:lnTo>
                      <a:pt x="443" y="351"/>
                    </a:lnTo>
                    <a:lnTo>
                      <a:pt x="446" y="356"/>
                    </a:lnTo>
                    <a:lnTo>
                      <a:pt x="446" y="358"/>
                    </a:lnTo>
                    <a:lnTo>
                      <a:pt x="451" y="353"/>
                    </a:lnTo>
                    <a:lnTo>
                      <a:pt x="458" y="351"/>
                    </a:lnTo>
                    <a:lnTo>
                      <a:pt x="472" y="349"/>
                    </a:lnTo>
                    <a:lnTo>
                      <a:pt x="475" y="352"/>
                    </a:lnTo>
                    <a:lnTo>
                      <a:pt x="476" y="352"/>
                    </a:lnTo>
                    <a:lnTo>
                      <a:pt x="479" y="355"/>
                    </a:lnTo>
                    <a:lnTo>
                      <a:pt x="481" y="352"/>
                    </a:lnTo>
                    <a:lnTo>
                      <a:pt x="486" y="346"/>
                    </a:lnTo>
                    <a:lnTo>
                      <a:pt x="492" y="346"/>
                    </a:lnTo>
                    <a:lnTo>
                      <a:pt x="500" y="349"/>
                    </a:lnTo>
                    <a:lnTo>
                      <a:pt x="513" y="345"/>
                    </a:lnTo>
                    <a:lnTo>
                      <a:pt x="522" y="339"/>
                    </a:lnTo>
                    <a:lnTo>
                      <a:pt x="525" y="337"/>
                    </a:lnTo>
                    <a:lnTo>
                      <a:pt x="518" y="329"/>
                    </a:lnTo>
                    <a:lnTo>
                      <a:pt x="514" y="320"/>
                    </a:lnTo>
                    <a:lnTo>
                      <a:pt x="518" y="313"/>
                    </a:lnTo>
                    <a:lnTo>
                      <a:pt x="518" y="308"/>
                    </a:lnTo>
                    <a:lnTo>
                      <a:pt x="517" y="307"/>
                    </a:lnTo>
                    <a:lnTo>
                      <a:pt x="517" y="306"/>
                    </a:lnTo>
                    <a:lnTo>
                      <a:pt x="505" y="298"/>
                    </a:lnTo>
                    <a:lnTo>
                      <a:pt x="505" y="296"/>
                    </a:lnTo>
                    <a:lnTo>
                      <a:pt x="496" y="288"/>
                    </a:lnTo>
                    <a:lnTo>
                      <a:pt x="486" y="282"/>
                    </a:lnTo>
                    <a:lnTo>
                      <a:pt x="485" y="279"/>
                    </a:lnTo>
                    <a:lnTo>
                      <a:pt x="485" y="267"/>
                    </a:lnTo>
                    <a:lnTo>
                      <a:pt x="486" y="262"/>
                    </a:lnTo>
                    <a:lnTo>
                      <a:pt x="489" y="236"/>
                    </a:lnTo>
                    <a:lnTo>
                      <a:pt x="486" y="236"/>
                    </a:lnTo>
                    <a:lnTo>
                      <a:pt x="488" y="234"/>
                    </a:lnTo>
                    <a:lnTo>
                      <a:pt x="489" y="229"/>
                    </a:lnTo>
                    <a:lnTo>
                      <a:pt x="491" y="229"/>
                    </a:lnTo>
                    <a:lnTo>
                      <a:pt x="495" y="225"/>
                    </a:lnTo>
                    <a:lnTo>
                      <a:pt x="510" y="216"/>
                    </a:lnTo>
                    <a:lnTo>
                      <a:pt x="506" y="208"/>
                    </a:lnTo>
                    <a:lnTo>
                      <a:pt x="510" y="200"/>
                    </a:lnTo>
                    <a:lnTo>
                      <a:pt x="510" y="197"/>
                    </a:lnTo>
                    <a:lnTo>
                      <a:pt x="506" y="193"/>
                    </a:lnTo>
                    <a:lnTo>
                      <a:pt x="495" y="200"/>
                    </a:lnTo>
                    <a:lnTo>
                      <a:pt x="493" y="200"/>
                    </a:lnTo>
                    <a:lnTo>
                      <a:pt x="492" y="197"/>
                    </a:lnTo>
                    <a:lnTo>
                      <a:pt x="491" y="193"/>
                    </a:lnTo>
                    <a:lnTo>
                      <a:pt x="485" y="194"/>
                    </a:lnTo>
                    <a:lnTo>
                      <a:pt x="485" y="190"/>
                    </a:lnTo>
                    <a:lnTo>
                      <a:pt x="495" y="188"/>
                    </a:lnTo>
                    <a:lnTo>
                      <a:pt x="495" y="184"/>
                    </a:lnTo>
                    <a:lnTo>
                      <a:pt x="498" y="181"/>
                    </a:lnTo>
                    <a:lnTo>
                      <a:pt x="500" y="180"/>
                    </a:lnTo>
                    <a:lnTo>
                      <a:pt x="498" y="176"/>
                    </a:lnTo>
                    <a:lnTo>
                      <a:pt x="498" y="174"/>
                    </a:lnTo>
                    <a:lnTo>
                      <a:pt x="496" y="173"/>
                    </a:lnTo>
                    <a:lnTo>
                      <a:pt x="493" y="172"/>
                    </a:lnTo>
                    <a:lnTo>
                      <a:pt x="489" y="172"/>
                    </a:lnTo>
                    <a:lnTo>
                      <a:pt x="484" y="169"/>
                    </a:lnTo>
                    <a:lnTo>
                      <a:pt x="484" y="164"/>
                    </a:lnTo>
                    <a:lnTo>
                      <a:pt x="479" y="162"/>
                    </a:lnTo>
                    <a:lnTo>
                      <a:pt x="455" y="162"/>
                    </a:lnTo>
                    <a:lnTo>
                      <a:pt x="448" y="165"/>
                    </a:lnTo>
                    <a:lnTo>
                      <a:pt x="447" y="167"/>
                    </a:lnTo>
                    <a:lnTo>
                      <a:pt x="446" y="167"/>
                    </a:lnTo>
                    <a:lnTo>
                      <a:pt x="439" y="161"/>
                    </a:lnTo>
                    <a:lnTo>
                      <a:pt x="439" y="158"/>
                    </a:lnTo>
                    <a:lnTo>
                      <a:pt x="438" y="158"/>
                    </a:lnTo>
                    <a:lnTo>
                      <a:pt x="438" y="159"/>
                    </a:lnTo>
                    <a:lnTo>
                      <a:pt x="436" y="162"/>
                    </a:lnTo>
                    <a:lnTo>
                      <a:pt x="415" y="174"/>
                    </a:lnTo>
                    <a:lnTo>
                      <a:pt x="415" y="176"/>
                    </a:lnTo>
                    <a:lnTo>
                      <a:pt x="407" y="176"/>
                    </a:lnTo>
                    <a:lnTo>
                      <a:pt x="376" y="183"/>
                    </a:lnTo>
                    <a:lnTo>
                      <a:pt x="376" y="180"/>
                    </a:lnTo>
                    <a:lnTo>
                      <a:pt x="373" y="179"/>
                    </a:lnTo>
                    <a:lnTo>
                      <a:pt x="369" y="180"/>
                    </a:lnTo>
                    <a:lnTo>
                      <a:pt x="362" y="183"/>
                    </a:lnTo>
                    <a:lnTo>
                      <a:pt x="355" y="184"/>
                    </a:lnTo>
                    <a:lnTo>
                      <a:pt x="354" y="184"/>
                    </a:lnTo>
                    <a:lnTo>
                      <a:pt x="352" y="183"/>
                    </a:lnTo>
                    <a:lnTo>
                      <a:pt x="351" y="177"/>
                    </a:lnTo>
                    <a:lnTo>
                      <a:pt x="335" y="154"/>
                    </a:lnTo>
                    <a:lnTo>
                      <a:pt x="330" y="148"/>
                    </a:lnTo>
                    <a:lnTo>
                      <a:pt x="327" y="144"/>
                    </a:lnTo>
                    <a:lnTo>
                      <a:pt x="314" y="137"/>
                    </a:lnTo>
                    <a:lnTo>
                      <a:pt x="313" y="134"/>
                    </a:lnTo>
                    <a:lnTo>
                      <a:pt x="310" y="119"/>
                    </a:lnTo>
                    <a:lnTo>
                      <a:pt x="306" y="112"/>
                    </a:lnTo>
                    <a:lnTo>
                      <a:pt x="301" y="109"/>
                    </a:lnTo>
                    <a:lnTo>
                      <a:pt x="302" y="105"/>
                    </a:lnTo>
                    <a:lnTo>
                      <a:pt x="302" y="102"/>
                    </a:lnTo>
                    <a:lnTo>
                      <a:pt x="305" y="98"/>
                    </a:lnTo>
                    <a:lnTo>
                      <a:pt x="305" y="96"/>
                    </a:lnTo>
                    <a:lnTo>
                      <a:pt x="299" y="98"/>
                    </a:lnTo>
                    <a:lnTo>
                      <a:pt x="295" y="102"/>
                    </a:lnTo>
                    <a:lnTo>
                      <a:pt x="289" y="105"/>
                    </a:lnTo>
                    <a:lnTo>
                      <a:pt x="288" y="106"/>
                    </a:lnTo>
                    <a:lnTo>
                      <a:pt x="288" y="105"/>
                    </a:lnTo>
                    <a:lnTo>
                      <a:pt x="280" y="95"/>
                    </a:lnTo>
                    <a:lnTo>
                      <a:pt x="278" y="95"/>
                    </a:lnTo>
                    <a:lnTo>
                      <a:pt x="275" y="94"/>
                    </a:lnTo>
                    <a:lnTo>
                      <a:pt x="274" y="92"/>
                    </a:lnTo>
                    <a:lnTo>
                      <a:pt x="274" y="91"/>
                    </a:lnTo>
                    <a:lnTo>
                      <a:pt x="275" y="91"/>
                    </a:lnTo>
                    <a:lnTo>
                      <a:pt x="280" y="92"/>
                    </a:lnTo>
                    <a:lnTo>
                      <a:pt x="282" y="92"/>
                    </a:lnTo>
                    <a:lnTo>
                      <a:pt x="288" y="87"/>
                    </a:lnTo>
                    <a:lnTo>
                      <a:pt x="294" y="77"/>
                    </a:lnTo>
                    <a:lnTo>
                      <a:pt x="298" y="71"/>
                    </a:lnTo>
                    <a:lnTo>
                      <a:pt x="299" y="64"/>
                    </a:lnTo>
                    <a:lnTo>
                      <a:pt x="295" y="60"/>
                    </a:lnTo>
                    <a:lnTo>
                      <a:pt x="294" y="60"/>
                    </a:lnTo>
                    <a:lnTo>
                      <a:pt x="294" y="61"/>
                    </a:lnTo>
                    <a:lnTo>
                      <a:pt x="292" y="61"/>
                    </a:lnTo>
                    <a:lnTo>
                      <a:pt x="291" y="44"/>
                    </a:lnTo>
                    <a:lnTo>
                      <a:pt x="277" y="42"/>
                    </a:lnTo>
                    <a:lnTo>
                      <a:pt x="271" y="35"/>
                    </a:lnTo>
                    <a:lnTo>
                      <a:pt x="271" y="29"/>
                    </a:lnTo>
                    <a:lnTo>
                      <a:pt x="270" y="28"/>
                    </a:lnTo>
                    <a:lnTo>
                      <a:pt x="266" y="28"/>
                    </a:lnTo>
                    <a:lnTo>
                      <a:pt x="263" y="27"/>
                    </a:lnTo>
                    <a:lnTo>
                      <a:pt x="263" y="25"/>
                    </a:lnTo>
                    <a:lnTo>
                      <a:pt x="261" y="27"/>
                    </a:lnTo>
                    <a:lnTo>
                      <a:pt x="250" y="32"/>
                    </a:lnTo>
                    <a:lnTo>
                      <a:pt x="246" y="31"/>
                    </a:lnTo>
                    <a:lnTo>
                      <a:pt x="244" y="31"/>
                    </a:lnTo>
                    <a:lnTo>
                      <a:pt x="231" y="39"/>
                    </a:lnTo>
                    <a:lnTo>
                      <a:pt x="229" y="40"/>
                    </a:lnTo>
                    <a:lnTo>
                      <a:pt x="227" y="35"/>
                    </a:lnTo>
                    <a:lnTo>
                      <a:pt x="224" y="32"/>
                    </a:lnTo>
                    <a:lnTo>
                      <a:pt x="222" y="32"/>
                    </a:lnTo>
                    <a:lnTo>
                      <a:pt x="218" y="31"/>
                    </a:lnTo>
                    <a:lnTo>
                      <a:pt x="215" y="32"/>
                    </a:lnTo>
                    <a:lnTo>
                      <a:pt x="207" y="32"/>
                    </a:lnTo>
                    <a:lnTo>
                      <a:pt x="203" y="29"/>
                    </a:lnTo>
                    <a:lnTo>
                      <a:pt x="199" y="25"/>
                    </a:lnTo>
                    <a:lnTo>
                      <a:pt x="199" y="15"/>
                    </a:lnTo>
                    <a:lnTo>
                      <a:pt x="197" y="15"/>
                    </a:lnTo>
                    <a:lnTo>
                      <a:pt x="194" y="14"/>
                    </a:lnTo>
                    <a:lnTo>
                      <a:pt x="192" y="14"/>
                    </a:lnTo>
                    <a:lnTo>
                      <a:pt x="187" y="13"/>
                    </a:lnTo>
                    <a:lnTo>
                      <a:pt x="186" y="13"/>
                    </a:lnTo>
                    <a:lnTo>
                      <a:pt x="177" y="10"/>
                    </a:lnTo>
                    <a:lnTo>
                      <a:pt x="177" y="8"/>
                    </a:lnTo>
                    <a:lnTo>
                      <a:pt x="155" y="6"/>
                    </a:lnTo>
                    <a:lnTo>
                      <a:pt x="139" y="0"/>
                    </a:lnTo>
                    <a:lnTo>
                      <a:pt x="136" y="0"/>
                    </a:lnTo>
                    <a:lnTo>
                      <a:pt x="136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88" name="Freeform 316">
                <a:extLst>
                  <a:ext uri="{FF2B5EF4-FFF2-40B4-BE49-F238E27FC236}">
                    <a16:creationId xmlns:a16="http://schemas.microsoft.com/office/drawing/2014/main" id="{1F62AEDF-0234-714B-F37A-7C82183279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8" y="241"/>
                <a:ext cx="85" cy="119"/>
              </a:xfrm>
              <a:custGeom>
                <a:avLst/>
                <a:gdLst>
                  <a:gd name="T0" fmla="*/ 177 w 341"/>
                  <a:gd name="T1" fmla="*/ 7 h 478"/>
                  <a:gd name="T2" fmla="*/ 161 w 341"/>
                  <a:gd name="T3" fmla="*/ 9 h 478"/>
                  <a:gd name="T4" fmla="*/ 130 w 341"/>
                  <a:gd name="T5" fmla="*/ 9 h 478"/>
                  <a:gd name="T6" fmla="*/ 117 w 341"/>
                  <a:gd name="T7" fmla="*/ 13 h 478"/>
                  <a:gd name="T8" fmla="*/ 106 w 341"/>
                  <a:gd name="T9" fmla="*/ 0 h 478"/>
                  <a:gd name="T10" fmla="*/ 92 w 341"/>
                  <a:gd name="T11" fmla="*/ 21 h 478"/>
                  <a:gd name="T12" fmla="*/ 31 w 341"/>
                  <a:gd name="T13" fmla="*/ 27 h 478"/>
                  <a:gd name="T14" fmla="*/ 29 w 341"/>
                  <a:gd name="T15" fmla="*/ 48 h 478"/>
                  <a:gd name="T16" fmla="*/ 39 w 341"/>
                  <a:gd name="T17" fmla="*/ 68 h 478"/>
                  <a:gd name="T18" fmla="*/ 70 w 341"/>
                  <a:gd name="T19" fmla="*/ 106 h 478"/>
                  <a:gd name="T20" fmla="*/ 92 w 341"/>
                  <a:gd name="T21" fmla="*/ 148 h 478"/>
                  <a:gd name="T22" fmla="*/ 123 w 341"/>
                  <a:gd name="T23" fmla="*/ 162 h 478"/>
                  <a:gd name="T24" fmla="*/ 98 w 341"/>
                  <a:gd name="T25" fmla="*/ 157 h 478"/>
                  <a:gd name="T26" fmla="*/ 52 w 341"/>
                  <a:gd name="T27" fmla="*/ 123 h 478"/>
                  <a:gd name="T28" fmla="*/ 46 w 341"/>
                  <a:gd name="T29" fmla="*/ 109 h 478"/>
                  <a:gd name="T30" fmla="*/ 34 w 341"/>
                  <a:gd name="T31" fmla="*/ 109 h 478"/>
                  <a:gd name="T32" fmla="*/ 26 w 341"/>
                  <a:gd name="T33" fmla="*/ 143 h 478"/>
                  <a:gd name="T34" fmla="*/ 23 w 341"/>
                  <a:gd name="T35" fmla="*/ 207 h 478"/>
                  <a:gd name="T36" fmla="*/ 14 w 341"/>
                  <a:gd name="T37" fmla="*/ 279 h 478"/>
                  <a:gd name="T38" fmla="*/ 16 w 341"/>
                  <a:gd name="T39" fmla="*/ 369 h 478"/>
                  <a:gd name="T40" fmla="*/ 31 w 341"/>
                  <a:gd name="T41" fmla="*/ 394 h 478"/>
                  <a:gd name="T42" fmla="*/ 52 w 341"/>
                  <a:gd name="T43" fmla="*/ 398 h 478"/>
                  <a:gd name="T44" fmla="*/ 69 w 341"/>
                  <a:gd name="T45" fmla="*/ 401 h 478"/>
                  <a:gd name="T46" fmla="*/ 78 w 341"/>
                  <a:gd name="T47" fmla="*/ 405 h 478"/>
                  <a:gd name="T48" fmla="*/ 85 w 341"/>
                  <a:gd name="T49" fmla="*/ 418 h 478"/>
                  <a:gd name="T50" fmla="*/ 88 w 341"/>
                  <a:gd name="T51" fmla="*/ 433 h 478"/>
                  <a:gd name="T52" fmla="*/ 99 w 341"/>
                  <a:gd name="T53" fmla="*/ 442 h 478"/>
                  <a:gd name="T54" fmla="*/ 98 w 341"/>
                  <a:gd name="T55" fmla="*/ 458 h 478"/>
                  <a:gd name="T56" fmla="*/ 106 w 341"/>
                  <a:gd name="T57" fmla="*/ 460 h 478"/>
                  <a:gd name="T58" fmla="*/ 119 w 341"/>
                  <a:gd name="T59" fmla="*/ 464 h 478"/>
                  <a:gd name="T60" fmla="*/ 119 w 341"/>
                  <a:gd name="T61" fmla="*/ 478 h 478"/>
                  <a:gd name="T62" fmla="*/ 150 w 341"/>
                  <a:gd name="T63" fmla="*/ 456 h 478"/>
                  <a:gd name="T64" fmla="*/ 155 w 341"/>
                  <a:gd name="T65" fmla="*/ 463 h 478"/>
                  <a:gd name="T66" fmla="*/ 186 w 341"/>
                  <a:gd name="T67" fmla="*/ 453 h 478"/>
                  <a:gd name="T68" fmla="*/ 207 w 341"/>
                  <a:gd name="T69" fmla="*/ 436 h 478"/>
                  <a:gd name="T70" fmla="*/ 235 w 341"/>
                  <a:gd name="T71" fmla="*/ 425 h 478"/>
                  <a:gd name="T72" fmla="*/ 246 w 341"/>
                  <a:gd name="T73" fmla="*/ 415 h 478"/>
                  <a:gd name="T74" fmla="*/ 229 w 341"/>
                  <a:gd name="T75" fmla="*/ 412 h 478"/>
                  <a:gd name="T76" fmla="*/ 236 w 341"/>
                  <a:gd name="T77" fmla="*/ 396 h 478"/>
                  <a:gd name="T78" fmla="*/ 239 w 341"/>
                  <a:gd name="T79" fmla="*/ 376 h 478"/>
                  <a:gd name="T80" fmla="*/ 226 w 341"/>
                  <a:gd name="T81" fmla="*/ 372 h 478"/>
                  <a:gd name="T82" fmla="*/ 226 w 341"/>
                  <a:gd name="T83" fmla="*/ 351 h 478"/>
                  <a:gd name="T84" fmla="*/ 233 w 341"/>
                  <a:gd name="T85" fmla="*/ 327 h 478"/>
                  <a:gd name="T86" fmla="*/ 237 w 341"/>
                  <a:gd name="T87" fmla="*/ 310 h 478"/>
                  <a:gd name="T88" fmla="*/ 278 w 341"/>
                  <a:gd name="T89" fmla="*/ 305 h 478"/>
                  <a:gd name="T90" fmla="*/ 292 w 341"/>
                  <a:gd name="T91" fmla="*/ 317 h 478"/>
                  <a:gd name="T92" fmla="*/ 293 w 341"/>
                  <a:gd name="T93" fmla="*/ 303 h 478"/>
                  <a:gd name="T94" fmla="*/ 280 w 341"/>
                  <a:gd name="T95" fmla="*/ 248 h 478"/>
                  <a:gd name="T96" fmla="*/ 282 w 341"/>
                  <a:gd name="T97" fmla="*/ 241 h 478"/>
                  <a:gd name="T98" fmla="*/ 307 w 341"/>
                  <a:gd name="T99" fmla="*/ 219 h 478"/>
                  <a:gd name="T100" fmla="*/ 317 w 341"/>
                  <a:gd name="T101" fmla="*/ 195 h 478"/>
                  <a:gd name="T102" fmla="*/ 320 w 341"/>
                  <a:gd name="T103" fmla="*/ 178 h 478"/>
                  <a:gd name="T104" fmla="*/ 313 w 341"/>
                  <a:gd name="T105" fmla="*/ 163 h 478"/>
                  <a:gd name="T106" fmla="*/ 306 w 341"/>
                  <a:gd name="T107" fmla="*/ 138 h 478"/>
                  <a:gd name="T108" fmla="*/ 328 w 341"/>
                  <a:gd name="T109" fmla="*/ 112 h 478"/>
                  <a:gd name="T110" fmla="*/ 333 w 341"/>
                  <a:gd name="T111" fmla="*/ 99 h 478"/>
                  <a:gd name="T112" fmla="*/ 289 w 341"/>
                  <a:gd name="T113" fmla="*/ 105 h 478"/>
                  <a:gd name="T114" fmla="*/ 267 w 341"/>
                  <a:gd name="T115" fmla="*/ 78 h 478"/>
                  <a:gd name="T116" fmla="*/ 258 w 341"/>
                  <a:gd name="T117" fmla="*/ 41 h 478"/>
                  <a:gd name="T118" fmla="*/ 247 w 341"/>
                  <a:gd name="T119" fmla="*/ 14 h 478"/>
                  <a:gd name="T120" fmla="*/ 213 w 341"/>
                  <a:gd name="T121" fmla="*/ 13 h 4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41" h="478">
                    <a:moveTo>
                      <a:pt x="200" y="7"/>
                    </a:moveTo>
                    <a:lnTo>
                      <a:pt x="191" y="11"/>
                    </a:lnTo>
                    <a:lnTo>
                      <a:pt x="183" y="11"/>
                    </a:lnTo>
                    <a:lnTo>
                      <a:pt x="183" y="10"/>
                    </a:lnTo>
                    <a:lnTo>
                      <a:pt x="177" y="7"/>
                    </a:lnTo>
                    <a:lnTo>
                      <a:pt x="172" y="2"/>
                    </a:lnTo>
                    <a:lnTo>
                      <a:pt x="170" y="2"/>
                    </a:lnTo>
                    <a:lnTo>
                      <a:pt x="170" y="4"/>
                    </a:lnTo>
                    <a:lnTo>
                      <a:pt x="162" y="11"/>
                    </a:lnTo>
                    <a:lnTo>
                      <a:pt x="161" y="9"/>
                    </a:lnTo>
                    <a:lnTo>
                      <a:pt x="153" y="6"/>
                    </a:lnTo>
                    <a:lnTo>
                      <a:pt x="141" y="4"/>
                    </a:lnTo>
                    <a:lnTo>
                      <a:pt x="140" y="6"/>
                    </a:lnTo>
                    <a:lnTo>
                      <a:pt x="137" y="6"/>
                    </a:lnTo>
                    <a:lnTo>
                      <a:pt x="130" y="9"/>
                    </a:lnTo>
                    <a:lnTo>
                      <a:pt x="130" y="7"/>
                    </a:lnTo>
                    <a:lnTo>
                      <a:pt x="123" y="10"/>
                    </a:lnTo>
                    <a:lnTo>
                      <a:pt x="122" y="10"/>
                    </a:lnTo>
                    <a:lnTo>
                      <a:pt x="119" y="13"/>
                    </a:lnTo>
                    <a:lnTo>
                      <a:pt x="117" y="13"/>
                    </a:lnTo>
                    <a:lnTo>
                      <a:pt x="115" y="10"/>
                    </a:lnTo>
                    <a:lnTo>
                      <a:pt x="112" y="9"/>
                    </a:lnTo>
                    <a:lnTo>
                      <a:pt x="109" y="4"/>
                    </a:lnTo>
                    <a:lnTo>
                      <a:pt x="109" y="0"/>
                    </a:lnTo>
                    <a:lnTo>
                      <a:pt x="106" y="0"/>
                    </a:lnTo>
                    <a:lnTo>
                      <a:pt x="102" y="4"/>
                    </a:lnTo>
                    <a:lnTo>
                      <a:pt x="103" y="9"/>
                    </a:lnTo>
                    <a:lnTo>
                      <a:pt x="101" y="14"/>
                    </a:lnTo>
                    <a:lnTo>
                      <a:pt x="96" y="20"/>
                    </a:lnTo>
                    <a:lnTo>
                      <a:pt x="92" y="21"/>
                    </a:lnTo>
                    <a:lnTo>
                      <a:pt x="88" y="21"/>
                    </a:lnTo>
                    <a:lnTo>
                      <a:pt x="88" y="27"/>
                    </a:lnTo>
                    <a:lnTo>
                      <a:pt x="73" y="27"/>
                    </a:lnTo>
                    <a:lnTo>
                      <a:pt x="64" y="25"/>
                    </a:lnTo>
                    <a:lnTo>
                      <a:pt x="31" y="27"/>
                    </a:lnTo>
                    <a:lnTo>
                      <a:pt x="31" y="28"/>
                    </a:lnTo>
                    <a:lnTo>
                      <a:pt x="29" y="28"/>
                    </a:lnTo>
                    <a:lnTo>
                      <a:pt x="28" y="32"/>
                    </a:lnTo>
                    <a:lnTo>
                      <a:pt x="28" y="45"/>
                    </a:lnTo>
                    <a:lnTo>
                      <a:pt x="29" y="48"/>
                    </a:lnTo>
                    <a:lnTo>
                      <a:pt x="32" y="56"/>
                    </a:lnTo>
                    <a:lnTo>
                      <a:pt x="34" y="59"/>
                    </a:lnTo>
                    <a:lnTo>
                      <a:pt x="35" y="60"/>
                    </a:lnTo>
                    <a:lnTo>
                      <a:pt x="36" y="63"/>
                    </a:lnTo>
                    <a:lnTo>
                      <a:pt x="39" y="68"/>
                    </a:lnTo>
                    <a:lnTo>
                      <a:pt x="48" y="77"/>
                    </a:lnTo>
                    <a:lnTo>
                      <a:pt x="53" y="84"/>
                    </a:lnTo>
                    <a:lnTo>
                      <a:pt x="63" y="101"/>
                    </a:lnTo>
                    <a:lnTo>
                      <a:pt x="64" y="101"/>
                    </a:lnTo>
                    <a:lnTo>
                      <a:pt x="70" y="106"/>
                    </a:lnTo>
                    <a:lnTo>
                      <a:pt x="76" y="109"/>
                    </a:lnTo>
                    <a:lnTo>
                      <a:pt x="77" y="112"/>
                    </a:lnTo>
                    <a:lnTo>
                      <a:pt x="77" y="115"/>
                    </a:lnTo>
                    <a:lnTo>
                      <a:pt x="83" y="135"/>
                    </a:lnTo>
                    <a:lnTo>
                      <a:pt x="92" y="148"/>
                    </a:lnTo>
                    <a:lnTo>
                      <a:pt x="94" y="150"/>
                    </a:lnTo>
                    <a:lnTo>
                      <a:pt x="96" y="151"/>
                    </a:lnTo>
                    <a:lnTo>
                      <a:pt x="99" y="154"/>
                    </a:lnTo>
                    <a:lnTo>
                      <a:pt x="110" y="154"/>
                    </a:lnTo>
                    <a:lnTo>
                      <a:pt x="123" y="162"/>
                    </a:lnTo>
                    <a:lnTo>
                      <a:pt x="120" y="162"/>
                    </a:lnTo>
                    <a:lnTo>
                      <a:pt x="119" y="161"/>
                    </a:lnTo>
                    <a:lnTo>
                      <a:pt x="101" y="158"/>
                    </a:lnTo>
                    <a:lnTo>
                      <a:pt x="99" y="158"/>
                    </a:lnTo>
                    <a:lnTo>
                      <a:pt x="98" y="157"/>
                    </a:lnTo>
                    <a:lnTo>
                      <a:pt x="96" y="157"/>
                    </a:lnTo>
                    <a:lnTo>
                      <a:pt x="63" y="123"/>
                    </a:lnTo>
                    <a:lnTo>
                      <a:pt x="56" y="119"/>
                    </a:lnTo>
                    <a:lnTo>
                      <a:pt x="55" y="119"/>
                    </a:lnTo>
                    <a:lnTo>
                      <a:pt x="52" y="123"/>
                    </a:lnTo>
                    <a:lnTo>
                      <a:pt x="49" y="120"/>
                    </a:lnTo>
                    <a:lnTo>
                      <a:pt x="48" y="116"/>
                    </a:lnTo>
                    <a:lnTo>
                      <a:pt x="45" y="112"/>
                    </a:lnTo>
                    <a:lnTo>
                      <a:pt x="45" y="111"/>
                    </a:lnTo>
                    <a:lnTo>
                      <a:pt x="46" y="109"/>
                    </a:lnTo>
                    <a:lnTo>
                      <a:pt x="45" y="105"/>
                    </a:lnTo>
                    <a:lnTo>
                      <a:pt x="42" y="101"/>
                    </a:lnTo>
                    <a:lnTo>
                      <a:pt x="41" y="101"/>
                    </a:lnTo>
                    <a:lnTo>
                      <a:pt x="35" y="106"/>
                    </a:lnTo>
                    <a:lnTo>
                      <a:pt x="34" y="109"/>
                    </a:lnTo>
                    <a:lnTo>
                      <a:pt x="32" y="116"/>
                    </a:lnTo>
                    <a:lnTo>
                      <a:pt x="31" y="119"/>
                    </a:lnTo>
                    <a:lnTo>
                      <a:pt x="29" y="129"/>
                    </a:lnTo>
                    <a:lnTo>
                      <a:pt x="29" y="133"/>
                    </a:lnTo>
                    <a:lnTo>
                      <a:pt x="26" y="143"/>
                    </a:lnTo>
                    <a:lnTo>
                      <a:pt x="26" y="183"/>
                    </a:lnTo>
                    <a:lnTo>
                      <a:pt x="25" y="186"/>
                    </a:lnTo>
                    <a:lnTo>
                      <a:pt x="25" y="195"/>
                    </a:lnTo>
                    <a:lnTo>
                      <a:pt x="23" y="197"/>
                    </a:lnTo>
                    <a:lnTo>
                      <a:pt x="23" y="207"/>
                    </a:lnTo>
                    <a:lnTo>
                      <a:pt x="21" y="215"/>
                    </a:lnTo>
                    <a:lnTo>
                      <a:pt x="21" y="224"/>
                    </a:lnTo>
                    <a:lnTo>
                      <a:pt x="20" y="226"/>
                    </a:lnTo>
                    <a:lnTo>
                      <a:pt x="14" y="278"/>
                    </a:lnTo>
                    <a:lnTo>
                      <a:pt x="14" y="279"/>
                    </a:lnTo>
                    <a:lnTo>
                      <a:pt x="0" y="344"/>
                    </a:lnTo>
                    <a:lnTo>
                      <a:pt x="6" y="361"/>
                    </a:lnTo>
                    <a:lnTo>
                      <a:pt x="10" y="361"/>
                    </a:lnTo>
                    <a:lnTo>
                      <a:pt x="13" y="363"/>
                    </a:lnTo>
                    <a:lnTo>
                      <a:pt x="16" y="369"/>
                    </a:lnTo>
                    <a:lnTo>
                      <a:pt x="16" y="370"/>
                    </a:lnTo>
                    <a:lnTo>
                      <a:pt x="17" y="373"/>
                    </a:lnTo>
                    <a:lnTo>
                      <a:pt x="18" y="379"/>
                    </a:lnTo>
                    <a:lnTo>
                      <a:pt x="25" y="389"/>
                    </a:lnTo>
                    <a:lnTo>
                      <a:pt x="31" y="394"/>
                    </a:lnTo>
                    <a:lnTo>
                      <a:pt x="34" y="391"/>
                    </a:lnTo>
                    <a:lnTo>
                      <a:pt x="36" y="390"/>
                    </a:lnTo>
                    <a:lnTo>
                      <a:pt x="41" y="390"/>
                    </a:lnTo>
                    <a:lnTo>
                      <a:pt x="49" y="391"/>
                    </a:lnTo>
                    <a:lnTo>
                      <a:pt x="52" y="398"/>
                    </a:lnTo>
                    <a:lnTo>
                      <a:pt x="53" y="398"/>
                    </a:lnTo>
                    <a:lnTo>
                      <a:pt x="60" y="406"/>
                    </a:lnTo>
                    <a:lnTo>
                      <a:pt x="63" y="406"/>
                    </a:lnTo>
                    <a:lnTo>
                      <a:pt x="67" y="401"/>
                    </a:lnTo>
                    <a:lnTo>
                      <a:pt x="69" y="401"/>
                    </a:lnTo>
                    <a:lnTo>
                      <a:pt x="70" y="405"/>
                    </a:lnTo>
                    <a:lnTo>
                      <a:pt x="71" y="405"/>
                    </a:lnTo>
                    <a:lnTo>
                      <a:pt x="74" y="403"/>
                    </a:lnTo>
                    <a:lnTo>
                      <a:pt x="77" y="403"/>
                    </a:lnTo>
                    <a:lnTo>
                      <a:pt x="78" y="405"/>
                    </a:lnTo>
                    <a:lnTo>
                      <a:pt x="81" y="406"/>
                    </a:lnTo>
                    <a:lnTo>
                      <a:pt x="81" y="408"/>
                    </a:lnTo>
                    <a:lnTo>
                      <a:pt x="84" y="412"/>
                    </a:lnTo>
                    <a:lnTo>
                      <a:pt x="85" y="415"/>
                    </a:lnTo>
                    <a:lnTo>
                      <a:pt x="85" y="418"/>
                    </a:lnTo>
                    <a:lnTo>
                      <a:pt x="84" y="422"/>
                    </a:lnTo>
                    <a:lnTo>
                      <a:pt x="83" y="423"/>
                    </a:lnTo>
                    <a:lnTo>
                      <a:pt x="83" y="425"/>
                    </a:lnTo>
                    <a:lnTo>
                      <a:pt x="87" y="432"/>
                    </a:lnTo>
                    <a:lnTo>
                      <a:pt x="88" y="433"/>
                    </a:lnTo>
                    <a:lnTo>
                      <a:pt x="92" y="435"/>
                    </a:lnTo>
                    <a:lnTo>
                      <a:pt x="95" y="439"/>
                    </a:lnTo>
                    <a:lnTo>
                      <a:pt x="96" y="439"/>
                    </a:lnTo>
                    <a:lnTo>
                      <a:pt x="98" y="442"/>
                    </a:lnTo>
                    <a:lnTo>
                      <a:pt x="99" y="442"/>
                    </a:lnTo>
                    <a:lnTo>
                      <a:pt x="101" y="446"/>
                    </a:lnTo>
                    <a:lnTo>
                      <a:pt x="101" y="449"/>
                    </a:lnTo>
                    <a:lnTo>
                      <a:pt x="99" y="450"/>
                    </a:lnTo>
                    <a:lnTo>
                      <a:pt x="98" y="453"/>
                    </a:lnTo>
                    <a:lnTo>
                      <a:pt x="98" y="458"/>
                    </a:lnTo>
                    <a:lnTo>
                      <a:pt x="99" y="460"/>
                    </a:lnTo>
                    <a:lnTo>
                      <a:pt x="99" y="461"/>
                    </a:lnTo>
                    <a:lnTo>
                      <a:pt x="105" y="461"/>
                    </a:lnTo>
                    <a:lnTo>
                      <a:pt x="105" y="460"/>
                    </a:lnTo>
                    <a:lnTo>
                      <a:pt x="106" y="460"/>
                    </a:lnTo>
                    <a:lnTo>
                      <a:pt x="106" y="461"/>
                    </a:lnTo>
                    <a:lnTo>
                      <a:pt x="109" y="465"/>
                    </a:lnTo>
                    <a:lnTo>
                      <a:pt x="115" y="465"/>
                    </a:lnTo>
                    <a:lnTo>
                      <a:pt x="117" y="464"/>
                    </a:lnTo>
                    <a:lnTo>
                      <a:pt x="119" y="464"/>
                    </a:lnTo>
                    <a:lnTo>
                      <a:pt x="120" y="467"/>
                    </a:lnTo>
                    <a:lnTo>
                      <a:pt x="122" y="472"/>
                    </a:lnTo>
                    <a:lnTo>
                      <a:pt x="120" y="475"/>
                    </a:lnTo>
                    <a:lnTo>
                      <a:pt x="119" y="476"/>
                    </a:lnTo>
                    <a:lnTo>
                      <a:pt x="119" y="478"/>
                    </a:lnTo>
                    <a:lnTo>
                      <a:pt x="127" y="478"/>
                    </a:lnTo>
                    <a:lnTo>
                      <a:pt x="140" y="471"/>
                    </a:lnTo>
                    <a:lnTo>
                      <a:pt x="148" y="460"/>
                    </a:lnTo>
                    <a:lnTo>
                      <a:pt x="148" y="458"/>
                    </a:lnTo>
                    <a:lnTo>
                      <a:pt x="150" y="456"/>
                    </a:lnTo>
                    <a:lnTo>
                      <a:pt x="153" y="456"/>
                    </a:lnTo>
                    <a:lnTo>
                      <a:pt x="153" y="457"/>
                    </a:lnTo>
                    <a:lnTo>
                      <a:pt x="154" y="461"/>
                    </a:lnTo>
                    <a:lnTo>
                      <a:pt x="154" y="463"/>
                    </a:lnTo>
                    <a:lnTo>
                      <a:pt x="155" y="463"/>
                    </a:lnTo>
                    <a:lnTo>
                      <a:pt x="168" y="456"/>
                    </a:lnTo>
                    <a:lnTo>
                      <a:pt x="169" y="454"/>
                    </a:lnTo>
                    <a:lnTo>
                      <a:pt x="177" y="454"/>
                    </a:lnTo>
                    <a:lnTo>
                      <a:pt x="182" y="453"/>
                    </a:lnTo>
                    <a:lnTo>
                      <a:pt x="186" y="453"/>
                    </a:lnTo>
                    <a:lnTo>
                      <a:pt x="194" y="451"/>
                    </a:lnTo>
                    <a:lnTo>
                      <a:pt x="197" y="449"/>
                    </a:lnTo>
                    <a:lnTo>
                      <a:pt x="197" y="447"/>
                    </a:lnTo>
                    <a:lnTo>
                      <a:pt x="204" y="440"/>
                    </a:lnTo>
                    <a:lnTo>
                      <a:pt x="207" y="436"/>
                    </a:lnTo>
                    <a:lnTo>
                      <a:pt x="211" y="435"/>
                    </a:lnTo>
                    <a:lnTo>
                      <a:pt x="221" y="435"/>
                    </a:lnTo>
                    <a:lnTo>
                      <a:pt x="230" y="430"/>
                    </a:lnTo>
                    <a:lnTo>
                      <a:pt x="233" y="425"/>
                    </a:lnTo>
                    <a:lnTo>
                      <a:pt x="235" y="425"/>
                    </a:lnTo>
                    <a:lnTo>
                      <a:pt x="235" y="422"/>
                    </a:lnTo>
                    <a:lnTo>
                      <a:pt x="239" y="419"/>
                    </a:lnTo>
                    <a:lnTo>
                      <a:pt x="243" y="419"/>
                    </a:lnTo>
                    <a:lnTo>
                      <a:pt x="244" y="418"/>
                    </a:lnTo>
                    <a:lnTo>
                      <a:pt x="246" y="415"/>
                    </a:lnTo>
                    <a:lnTo>
                      <a:pt x="246" y="412"/>
                    </a:lnTo>
                    <a:lnTo>
                      <a:pt x="244" y="412"/>
                    </a:lnTo>
                    <a:lnTo>
                      <a:pt x="242" y="415"/>
                    </a:lnTo>
                    <a:lnTo>
                      <a:pt x="230" y="415"/>
                    </a:lnTo>
                    <a:lnTo>
                      <a:pt x="229" y="412"/>
                    </a:lnTo>
                    <a:lnTo>
                      <a:pt x="222" y="414"/>
                    </a:lnTo>
                    <a:lnTo>
                      <a:pt x="222" y="409"/>
                    </a:lnTo>
                    <a:lnTo>
                      <a:pt x="225" y="403"/>
                    </a:lnTo>
                    <a:lnTo>
                      <a:pt x="230" y="397"/>
                    </a:lnTo>
                    <a:lnTo>
                      <a:pt x="236" y="396"/>
                    </a:lnTo>
                    <a:lnTo>
                      <a:pt x="242" y="393"/>
                    </a:lnTo>
                    <a:lnTo>
                      <a:pt x="240" y="384"/>
                    </a:lnTo>
                    <a:lnTo>
                      <a:pt x="237" y="379"/>
                    </a:lnTo>
                    <a:lnTo>
                      <a:pt x="237" y="376"/>
                    </a:lnTo>
                    <a:lnTo>
                      <a:pt x="239" y="376"/>
                    </a:lnTo>
                    <a:lnTo>
                      <a:pt x="239" y="373"/>
                    </a:lnTo>
                    <a:lnTo>
                      <a:pt x="236" y="370"/>
                    </a:lnTo>
                    <a:lnTo>
                      <a:pt x="235" y="372"/>
                    </a:lnTo>
                    <a:lnTo>
                      <a:pt x="229" y="375"/>
                    </a:lnTo>
                    <a:lnTo>
                      <a:pt x="226" y="372"/>
                    </a:lnTo>
                    <a:lnTo>
                      <a:pt x="228" y="369"/>
                    </a:lnTo>
                    <a:lnTo>
                      <a:pt x="232" y="366"/>
                    </a:lnTo>
                    <a:lnTo>
                      <a:pt x="235" y="362"/>
                    </a:lnTo>
                    <a:lnTo>
                      <a:pt x="232" y="355"/>
                    </a:lnTo>
                    <a:lnTo>
                      <a:pt x="226" y="351"/>
                    </a:lnTo>
                    <a:lnTo>
                      <a:pt x="225" y="345"/>
                    </a:lnTo>
                    <a:lnTo>
                      <a:pt x="226" y="342"/>
                    </a:lnTo>
                    <a:lnTo>
                      <a:pt x="228" y="331"/>
                    </a:lnTo>
                    <a:lnTo>
                      <a:pt x="230" y="324"/>
                    </a:lnTo>
                    <a:lnTo>
                      <a:pt x="233" y="327"/>
                    </a:lnTo>
                    <a:lnTo>
                      <a:pt x="235" y="326"/>
                    </a:lnTo>
                    <a:lnTo>
                      <a:pt x="235" y="322"/>
                    </a:lnTo>
                    <a:lnTo>
                      <a:pt x="233" y="319"/>
                    </a:lnTo>
                    <a:lnTo>
                      <a:pt x="232" y="313"/>
                    </a:lnTo>
                    <a:lnTo>
                      <a:pt x="237" y="310"/>
                    </a:lnTo>
                    <a:lnTo>
                      <a:pt x="263" y="312"/>
                    </a:lnTo>
                    <a:lnTo>
                      <a:pt x="273" y="306"/>
                    </a:lnTo>
                    <a:lnTo>
                      <a:pt x="275" y="303"/>
                    </a:lnTo>
                    <a:lnTo>
                      <a:pt x="275" y="305"/>
                    </a:lnTo>
                    <a:lnTo>
                      <a:pt x="278" y="305"/>
                    </a:lnTo>
                    <a:lnTo>
                      <a:pt x="281" y="309"/>
                    </a:lnTo>
                    <a:lnTo>
                      <a:pt x="281" y="312"/>
                    </a:lnTo>
                    <a:lnTo>
                      <a:pt x="284" y="316"/>
                    </a:lnTo>
                    <a:lnTo>
                      <a:pt x="285" y="316"/>
                    </a:lnTo>
                    <a:lnTo>
                      <a:pt x="292" y="317"/>
                    </a:lnTo>
                    <a:lnTo>
                      <a:pt x="293" y="317"/>
                    </a:lnTo>
                    <a:lnTo>
                      <a:pt x="292" y="313"/>
                    </a:lnTo>
                    <a:lnTo>
                      <a:pt x="292" y="310"/>
                    </a:lnTo>
                    <a:lnTo>
                      <a:pt x="293" y="309"/>
                    </a:lnTo>
                    <a:lnTo>
                      <a:pt x="293" y="303"/>
                    </a:lnTo>
                    <a:lnTo>
                      <a:pt x="296" y="286"/>
                    </a:lnTo>
                    <a:lnTo>
                      <a:pt x="304" y="260"/>
                    </a:lnTo>
                    <a:lnTo>
                      <a:pt x="303" y="260"/>
                    </a:lnTo>
                    <a:lnTo>
                      <a:pt x="300" y="257"/>
                    </a:lnTo>
                    <a:lnTo>
                      <a:pt x="280" y="248"/>
                    </a:lnTo>
                    <a:lnTo>
                      <a:pt x="277" y="248"/>
                    </a:lnTo>
                    <a:lnTo>
                      <a:pt x="277" y="245"/>
                    </a:lnTo>
                    <a:lnTo>
                      <a:pt x="280" y="245"/>
                    </a:lnTo>
                    <a:lnTo>
                      <a:pt x="280" y="243"/>
                    </a:lnTo>
                    <a:lnTo>
                      <a:pt x="282" y="241"/>
                    </a:lnTo>
                    <a:lnTo>
                      <a:pt x="284" y="238"/>
                    </a:lnTo>
                    <a:lnTo>
                      <a:pt x="284" y="229"/>
                    </a:lnTo>
                    <a:lnTo>
                      <a:pt x="288" y="224"/>
                    </a:lnTo>
                    <a:lnTo>
                      <a:pt x="295" y="219"/>
                    </a:lnTo>
                    <a:lnTo>
                      <a:pt x="307" y="219"/>
                    </a:lnTo>
                    <a:lnTo>
                      <a:pt x="310" y="205"/>
                    </a:lnTo>
                    <a:lnTo>
                      <a:pt x="314" y="199"/>
                    </a:lnTo>
                    <a:lnTo>
                      <a:pt x="316" y="197"/>
                    </a:lnTo>
                    <a:lnTo>
                      <a:pt x="316" y="196"/>
                    </a:lnTo>
                    <a:lnTo>
                      <a:pt x="317" y="195"/>
                    </a:lnTo>
                    <a:lnTo>
                      <a:pt x="317" y="190"/>
                    </a:lnTo>
                    <a:lnTo>
                      <a:pt x="321" y="183"/>
                    </a:lnTo>
                    <a:lnTo>
                      <a:pt x="323" y="183"/>
                    </a:lnTo>
                    <a:lnTo>
                      <a:pt x="321" y="182"/>
                    </a:lnTo>
                    <a:lnTo>
                      <a:pt x="320" y="178"/>
                    </a:lnTo>
                    <a:lnTo>
                      <a:pt x="321" y="178"/>
                    </a:lnTo>
                    <a:lnTo>
                      <a:pt x="323" y="176"/>
                    </a:lnTo>
                    <a:lnTo>
                      <a:pt x="324" y="176"/>
                    </a:lnTo>
                    <a:lnTo>
                      <a:pt x="321" y="169"/>
                    </a:lnTo>
                    <a:lnTo>
                      <a:pt x="313" y="163"/>
                    </a:lnTo>
                    <a:lnTo>
                      <a:pt x="303" y="150"/>
                    </a:lnTo>
                    <a:lnTo>
                      <a:pt x="303" y="147"/>
                    </a:lnTo>
                    <a:lnTo>
                      <a:pt x="302" y="145"/>
                    </a:lnTo>
                    <a:lnTo>
                      <a:pt x="303" y="144"/>
                    </a:lnTo>
                    <a:lnTo>
                      <a:pt x="306" y="138"/>
                    </a:lnTo>
                    <a:lnTo>
                      <a:pt x="313" y="129"/>
                    </a:lnTo>
                    <a:lnTo>
                      <a:pt x="314" y="125"/>
                    </a:lnTo>
                    <a:lnTo>
                      <a:pt x="321" y="118"/>
                    </a:lnTo>
                    <a:lnTo>
                      <a:pt x="321" y="116"/>
                    </a:lnTo>
                    <a:lnTo>
                      <a:pt x="328" y="112"/>
                    </a:lnTo>
                    <a:lnTo>
                      <a:pt x="341" y="98"/>
                    </a:lnTo>
                    <a:lnTo>
                      <a:pt x="341" y="97"/>
                    </a:lnTo>
                    <a:lnTo>
                      <a:pt x="340" y="95"/>
                    </a:lnTo>
                    <a:lnTo>
                      <a:pt x="337" y="98"/>
                    </a:lnTo>
                    <a:lnTo>
                      <a:pt x="333" y="99"/>
                    </a:lnTo>
                    <a:lnTo>
                      <a:pt x="331" y="101"/>
                    </a:lnTo>
                    <a:lnTo>
                      <a:pt x="323" y="105"/>
                    </a:lnTo>
                    <a:lnTo>
                      <a:pt x="306" y="108"/>
                    </a:lnTo>
                    <a:lnTo>
                      <a:pt x="292" y="105"/>
                    </a:lnTo>
                    <a:lnTo>
                      <a:pt x="289" y="105"/>
                    </a:lnTo>
                    <a:lnTo>
                      <a:pt x="285" y="101"/>
                    </a:lnTo>
                    <a:lnTo>
                      <a:pt x="270" y="92"/>
                    </a:lnTo>
                    <a:lnTo>
                      <a:pt x="263" y="91"/>
                    </a:lnTo>
                    <a:lnTo>
                      <a:pt x="261" y="91"/>
                    </a:lnTo>
                    <a:lnTo>
                      <a:pt x="267" y="78"/>
                    </a:lnTo>
                    <a:lnTo>
                      <a:pt x="270" y="74"/>
                    </a:lnTo>
                    <a:lnTo>
                      <a:pt x="271" y="73"/>
                    </a:lnTo>
                    <a:lnTo>
                      <a:pt x="258" y="42"/>
                    </a:lnTo>
                    <a:lnTo>
                      <a:pt x="257" y="42"/>
                    </a:lnTo>
                    <a:lnTo>
                      <a:pt x="258" y="41"/>
                    </a:lnTo>
                    <a:lnTo>
                      <a:pt x="258" y="39"/>
                    </a:lnTo>
                    <a:lnTo>
                      <a:pt x="260" y="38"/>
                    </a:lnTo>
                    <a:lnTo>
                      <a:pt x="260" y="37"/>
                    </a:lnTo>
                    <a:lnTo>
                      <a:pt x="256" y="32"/>
                    </a:lnTo>
                    <a:lnTo>
                      <a:pt x="247" y="14"/>
                    </a:lnTo>
                    <a:lnTo>
                      <a:pt x="247" y="11"/>
                    </a:lnTo>
                    <a:lnTo>
                      <a:pt x="235" y="13"/>
                    </a:lnTo>
                    <a:lnTo>
                      <a:pt x="230" y="16"/>
                    </a:lnTo>
                    <a:lnTo>
                      <a:pt x="218" y="16"/>
                    </a:lnTo>
                    <a:lnTo>
                      <a:pt x="213" y="13"/>
                    </a:lnTo>
                    <a:lnTo>
                      <a:pt x="204" y="4"/>
                    </a:lnTo>
                    <a:lnTo>
                      <a:pt x="204" y="6"/>
                    </a:lnTo>
                    <a:lnTo>
                      <a:pt x="20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89" name="Freeform 317">
                <a:extLst>
                  <a:ext uri="{FF2B5EF4-FFF2-40B4-BE49-F238E27FC236}">
                    <a16:creationId xmlns:a16="http://schemas.microsoft.com/office/drawing/2014/main" id="{0E710308-9D84-1331-4EBA-9CD8C3DFB0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2" y="265"/>
                <a:ext cx="138" cy="161"/>
              </a:xfrm>
              <a:custGeom>
                <a:avLst/>
                <a:gdLst>
                  <a:gd name="T0" fmla="*/ 416 w 551"/>
                  <a:gd name="T1" fmla="*/ 18 h 644"/>
                  <a:gd name="T2" fmla="*/ 380 w 551"/>
                  <a:gd name="T3" fmla="*/ 49 h 644"/>
                  <a:gd name="T4" fmla="*/ 340 w 551"/>
                  <a:gd name="T5" fmla="*/ 70 h 644"/>
                  <a:gd name="T6" fmla="*/ 311 w 551"/>
                  <a:gd name="T7" fmla="*/ 52 h 644"/>
                  <a:gd name="T8" fmla="*/ 266 w 551"/>
                  <a:gd name="T9" fmla="*/ 25 h 644"/>
                  <a:gd name="T10" fmla="*/ 237 w 551"/>
                  <a:gd name="T11" fmla="*/ 45 h 644"/>
                  <a:gd name="T12" fmla="*/ 265 w 551"/>
                  <a:gd name="T13" fmla="*/ 115 h 644"/>
                  <a:gd name="T14" fmla="*/ 261 w 551"/>
                  <a:gd name="T15" fmla="*/ 154 h 644"/>
                  <a:gd name="T16" fmla="*/ 220 w 551"/>
                  <a:gd name="T17" fmla="*/ 158 h 644"/>
                  <a:gd name="T18" fmla="*/ 220 w 551"/>
                  <a:gd name="T19" fmla="*/ 196 h 644"/>
                  <a:gd name="T20" fmla="*/ 240 w 551"/>
                  <a:gd name="T21" fmla="*/ 256 h 644"/>
                  <a:gd name="T22" fmla="*/ 247 w 551"/>
                  <a:gd name="T23" fmla="*/ 268 h 644"/>
                  <a:gd name="T24" fmla="*/ 219 w 551"/>
                  <a:gd name="T25" fmla="*/ 295 h 644"/>
                  <a:gd name="T26" fmla="*/ 217 w 551"/>
                  <a:gd name="T27" fmla="*/ 327 h 644"/>
                  <a:gd name="T28" fmla="*/ 226 w 551"/>
                  <a:gd name="T29" fmla="*/ 379 h 644"/>
                  <a:gd name="T30" fmla="*/ 246 w 551"/>
                  <a:gd name="T31" fmla="*/ 402 h 644"/>
                  <a:gd name="T32" fmla="*/ 196 w 551"/>
                  <a:gd name="T33" fmla="*/ 443 h 644"/>
                  <a:gd name="T34" fmla="*/ 180 w 551"/>
                  <a:gd name="T35" fmla="*/ 472 h 644"/>
                  <a:gd name="T36" fmla="*/ 164 w 551"/>
                  <a:gd name="T37" fmla="*/ 439 h 644"/>
                  <a:gd name="T38" fmla="*/ 139 w 551"/>
                  <a:gd name="T39" fmla="*/ 409 h 644"/>
                  <a:gd name="T40" fmla="*/ 102 w 551"/>
                  <a:gd name="T41" fmla="*/ 426 h 644"/>
                  <a:gd name="T42" fmla="*/ 67 w 551"/>
                  <a:gd name="T43" fmla="*/ 429 h 644"/>
                  <a:gd name="T44" fmla="*/ 74 w 551"/>
                  <a:gd name="T45" fmla="*/ 444 h 644"/>
                  <a:gd name="T46" fmla="*/ 32 w 551"/>
                  <a:gd name="T47" fmla="*/ 479 h 644"/>
                  <a:gd name="T48" fmla="*/ 11 w 551"/>
                  <a:gd name="T49" fmla="*/ 455 h 644"/>
                  <a:gd name="T50" fmla="*/ 7 w 551"/>
                  <a:gd name="T51" fmla="*/ 492 h 644"/>
                  <a:gd name="T52" fmla="*/ 49 w 551"/>
                  <a:gd name="T53" fmla="*/ 505 h 644"/>
                  <a:gd name="T54" fmla="*/ 53 w 551"/>
                  <a:gd name="T55" fmla="*/ 543 h 644"/>
                  <a:gd name="T56" fmla="*/ 61 w 551"/>
                  <a:gd name="T57" fmla="*/ 566 h 644"/>
                  <a:gd name="T58" fmla="*/ 93 w 551"/>
                  <a:gd name="T59" fmla="*/ 587 h 644"/>
                  <a:gd name="T60" fmla="*/ 102 w 551"/>
                  <a:gd name="T61" fmla="*/ 613 h 644"/>
                  <a:gd name="T62" fmla="*/ 136 w 551"/>
                  <a:gd name="T63" fmla="*/ 619 h 644"/>
                  <a:gd name="T64" fmla="*/ 162 w 551"/>
                  <a:gd name="T65" fmla="*/ 613 h 644"/>
                  <a:gd name="T66" fmla="*/ 174 w 551"/>
                  <a:gd name="T67" fmla="*/ 640 h 644"/>
                  <a:gd name="T68" fmla="*/ 210 w 551"/>
                  <a:gd name="T69" fmla="*/ 613 h 644"/>
                  <a:gd name="T70" fmla="*/ 250 w 551"/>
                  <a:gd name="T71" fmla="*/ 598 h 644"/>
                  <a:gd name="T72" fmla="*/ 265 w 551"/>
                  <a:gd name="T73" fmla="*/ 612 h 644"/>
                  <a:gd name="T74" fmla="*/ 299 w 551"/>
                  <a:gd name="T75" fmla="*/ 596 h 644"/>
                  <a:gd name="T76" fmla="*/ 342 w 551"/>
                  <a:gd name="T77" fmla="*/ 596 h 644"/>
                  <a:gd name="T78" fmla="*/ 375 w 551"/>
                  <a:gd name="T79" fmla="*/ 591 h 644"/>
                  <a:gd name="T80" fmla="*/ 382 w 551"/>
                  <a:gd name="T81" fmla="*/ 580 h 644"/>
                  <a:gd name="T82" fmla="*/ 388 w 551"/>
                  <a:gd name="T83" fmla="*/ 558 h 644"/>
                  <a:gd name="T84" fmla="*/ 387 w 551"/>
                  <a:gd name="T85" fmla="*/ 511 h 644"/>
                  <a:gd name="T86" fmla="*/ 409 w 551"/>
                  <a:gd name="T87" fmla="*/ 457 h 644"/>
                  <a:gd name="T88" fmla="*/ 452 w 551"/>
                  <a:gd name="T89" fmla="*/ 433 h 644"/>
                  <a:gd name="T90" fmla="*/ 488 w 551"/>
                  <a:gd name="T91" fmla="*/ 426 h 644"/>
                  <a:gd name="T92" fmla="*/ 491 w 551"/>
                  <a:gd name="T93" fmla="*/ 384 h 644"/>
                  <a:gd name="T94" fmla="*/ 546 w 551"/>
                  <a:gd name="T95" fmla="*/ 377 h 644"/>
                  <a:gd name="T96" fmla="*/ 544 w 551"/>
                  <a:gd name="T97" fmla="*/ 359 h 644"/>
                  <a:gd name="T98" fmla="*/ 517 w 551"/>
                  <a:gd name="T99" fmla="*/ 344 h 644"/>
                  <a:gd name="T100" fmla="*/ 518 w 551"/>
                  <a:gd name="T101" fmla="*/ 291 h 644"/>
                  <a:gd name="T102" fmla="*/ 536 w 551"/>
                  <a:gd name="T103" fmla="*/ 260 h 644"/>
                  <a:gd name="T104" fmla="*/ 537 w 551"/>
                  <a:gd name="T105" fmla="*/ 243 h 644"/>
                  <a:gd name="T106" fmla="*/ 495 w 551"/>
                  <a:gd name="T107" fmla="*/ 211 h 644"/>
                  <a:gd name="T108" fmla="*/ 514 w 551"/>
                  <a:gd name="T109" fmla="*/ 161 h 644"/>
                  <a:gd name="T110" fmla="*/ 501 w 551"/>
                  <a:gd name="T111" fmla="*/ 123 h 644"/>
                  <a:gd name="T112" fmla="*/ 514 w 551"/>
                  <a:gd name="T113" fmla="*/ 78 h 644"/>
                  <a:gd name="T114" fmla="*/ 487 w 551"/>
                  <a:gd name="T115" fmla="*/ 62 h 644"/>
                  <a:gd name="T116" fmla="*/ 458 w 551"/>
                  <a:gd name="T117" fmla="*/ 64 h 644"/>
                  <a:gd name="T118" fmla="*/ 421 w 551"/>
                  <a:gd name="T119" fmla="*/ 0 h 6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51" h="644">
                    <a:moveTo>
                      <a:pt x="421" y="0"/>
                    </a:moveTo>
                    <a:lnTo>
                      <a:pt x="421" y="2"/>
                    </a:lnTo>
                    <a:lnTo>
                      <a:pt x="423" y="7"/>
                    </a:lnTo>
                    <a:lnTo>
                      <a:pt x="423" y="10"/>
                    </a:lnTo>
                    <a:lnTo>
                      <a:pt x="421" y="16"/>
                    </a:lnTo>
                    <a:lnTo>
                      <a:pt x="420" y="17"/>
                    </a:lnTo>
                    <a:lnTo>
                      <a:pt x="417" y="17"/>
                    </a:lnTo>
                    <a:lnTo>
                      <a:pt x="416" y="18"/>
                    </a:lnTo>
                    <a:lnTo>
                      <a:pt x="414" y="18"/>
                    </a:lnTo>
                    <a:lnTo>
                      <a:pt x="402" y="21"/>
                    </a:lnTo>
                    <a:lnTo>
                      <a:pt x="399" y="21"/>
                    </a:lnTo>
                    <a:lnTo>
                      <a:pt x="397" y="23"/>
                    </a:lnTo>
                    <a:lnTo>
                      <a:pt x="396" y="23"/>
                    </a:lnTo>
                    <a:lnTo>
                      <a:pt x="396" y="24"/>
                    </a:lnTo>
                    <a:lnTo>
                      <a:pt x="381" y="43"/>
                    </a:lnTo>
                    <a:lnTo>
                      <a:pt x="380" y="49"/>
                    </a:lnTo>
                    <a:lnTo>
                      <a:pt x="381" y="53"/>
                    </a:lnTo>
                    <a:lnTo>
                      <a:pt x="380" y="53"/>
                    </a:lnTo>
                    <a:lnTo>
                      <a:pt x="374" y="55"/>
                    </a:lnTo>
                    <a:lnTo>
                      <a:pt x="371" y="55"/>
                    </a:lnTo>
                    <a:lnTo>
                      <a:pt x="356" y="66"/>
                    </a:lnTo>
                    <a:lnTo>
                      <a:pt x="352" y="70"/>
                    </a:lnTo>
                    <a:lnTo>
                      <a:pt x="347" y="73"/>
                    </a:lnTo>
                    <a:lnTo>
                      <a:pt x="340" y="70"/>
                    </a:lnTo>
                    <a:lnTo>
                      <a:pt x="332" y="63"/>
                    </a:lnTo>
                    <a:lnTo>
                      <a:pt x="330" y="60"/>
                    </a:lnTo>
                    <a:lnTo>
                      <a:pt x="325" y="53"/>
                    </a:lnTo>
                    <a:lnTo>
                      <a:pt x="318" y="50"/>
                    </a:lnTo>
                    <a:lnTo>
                      <a:pt x="314" y="52"/>
                    </a:lnTo>
                    <a:lnTo>
                      <a:pt x="313" y="55"/>
                    </a:lnTo>
                    <a:lnTo>
                      <a:pt x="311" y="53"/>
                    </a:lnTo>
                    <a:lnTo>
                      <a:pt x="311" y="52"/>
                    </a:lnTo>
                    <a:lnTo>
                      <a:pt x="303" y="55"/>
                    </a:lnTo>
                    <a:lnTo>
                      <a:pt x="296" y="38"/>
                    </a:lnTo>
                    <a:lnTo>
                      <a:pt x="289" y="30"/>
                    </a:lnTo>
                    <a:lnTo>
                      <a:pt x="283" y="27"/>
                    </a:lnTo>
                    <a:lnTo>
                      <a:pt x="282" y="27"/>
                    </a:lnTo>
                    <a:lnTo>
                      <a:pt x="273" y="31"/>
                    </a:lnTo>
                    <a:lnTo>
                      <a:pt x="268" y="25"/>
                    </a:lnTo>
                    <a:lnTo>
                      <a:pt x="266" y="25"/>
                    </a:lnTo>
                    <a:lnTo>
                      <a:pt x="262" y="24"/>
                    </a:lnTo>
                    <a:lnTo>
                      <a:pt x="258" y="25"/>
                    </a:lnTo>
                    <a:lnTo>
                      <a:pt x="243" y="34"/>
                    </a:lnTo>
                    <a:lnTo>
                      <a:pt x="239" y="38"/>
                    </a:lnTo>
                    <a:lnTo>
                      <a:pt x="237" y="38"/>
                    </a:lnTo>
                    <a:lnTo>
                      <a:pt x="236" y="43"/>
                    </a:lnTo>
                    <a:lnTo>
                      <a:pt x="234" y="45"/>
                    </a:lnTo>
                    <a:lnTo>
                      <a:pt x="237" y="45"/>
                    </a:lnTo>
                    <a:lnTo>
                      <a:pt x="234" y="71"/>
                    </a:lnTo>
                    <a:lnTo>
                      <a:pt x="233" y="76"/>
                    </a:lnTo>
                    <a:lnTo>
                      <a:pt x="233" y="88"/>
                    </a:lnTo>
                    <a:lnTo>
                      <a:pt x="234" y="91"/>
                    </a:lnTo>
                    <a:lnTo>
                      <a:pt x="244" y="97"/>
                    </a:lnTo>
                    <a:lnTo>
                      <a:pt x="253" y="105"/>
                    </a:lnTo>
                    <a:lnTo>
                      <a:pt x="253" y="107"/>
                    </a:lnTo>
                    <a:lnTo>
                      <a:pt x="265" y="115"/>
                    </a:lnTo>
                    <a:lnTo>
                      <a:pt x="265" y="116"/>
                    </a:lnTo>
                    <a:lnTo>
                      <a:pt x="266" y="117"/>
                    </a:lnTo>
                    <a:lnTo>
                      <a:pt x="266" y="122"/>
                    </a:lnTo>
                    <a:lnTo>
                      <a:pt x="262" y="129"/>
                    </a:lnTo>
                    <a:lnTo>
                      <a:pt x="266" y="138"/>
                    </a:lnTo>
                    <a:lnTo>
                      <a:pt x="273" y="146"/>
                    </a:lnTo>
                    <a:lnTo>
                      <a:pt x="270" y="148"/>
                    </a:lnTo>
                    <a:lnTo>
                      <a:pt x="261" y="154"/>
                    </a:lnTo>
                    <a:lnTo>
                      <a:pt x="248" y="158"/>
                    </a:lnTo>
                    <a:lnTo>
                      <a:pt x="240" y="155"/>
                    </a:lnTo>
                    <a:lnTo>
                      <a:pt x="234" y="155"/>
                    </a:lnTo>
                    <a:lnTo>
                      <a:pt x="229" y="161"/>
                    </a:lnTo>
                    <a:lnTo>
                      <a:pt x="227" y="164"/>
                    </a:lnTo>
                    <a:lnTo>
                      <a:pt x="224" y="161"/>
                    </a:lnTo>
                    <a:lnTo>
                      <a:pt x="223" y="161"/>
                    </a:lnTo>
                    <a:lnTo>
                      <a:pt x="220" y="158"/>
                    </a:lnTo>
                    <a:lnTo>
                      <a:pt x="206" y="160"/>
                    </a:lnTo>
                    <a:lnTo>
                      <a:pt x="199" y="162"/>
                    </a:lnTo>
                    <a:lnTo>
                      <a:pt x="194" y="167"/>
                    </a:lnTo>
                    <a:lnTo>
                      <a:pt x="202" y="182"/>
                    </a:lnTo>
                    <a:lnTo>
                      <a:pt x="202" y="184"/>
                    </a:lnTo>
                    <a:lnTo>
                      <a:pt x="205" y="193"/>
                    </a:lnTo>
                    <a:lnTo>
                      <a:pt x="210" y="189"/>
                    </a:lnTo>
                    <a:lnTo>
                      <a:pt x="220" y="196"/>
                    </a:lnTo>
                    <a:lnTo>
                      <a:pt x="227" y="206"/>
                    </a:lnTo>
                    <a:lnTo>
                      <a:pt x="237" y="232"/>
                    </a:lnTo>
                    <a:lnTo>
                      <a:pt x="233" y="232"/>
                    </a:lnTo>
                    <a:lnTo>
                      <a:pt x="233" y="234"/>
                    </a:lnTo>
                    <a:lnTo>
                      <a:pt x="232" y="235"/>
                    </a:lnTo>
                    <a:lnTo>
                      <a:pt x="239" y="241"/>
                    </a:lnTo>
                    <a:lnTo>
                      <a:pt x="243" y="250"/>
                    </a:lnTo>
                    <a:lnTo>
                      <a:pt x="240" y="256"/>
                    </a:lnTo>
                    <a:lnTo>
                      <a:pt x="239" y="257"/>
                    </a:lnTo>
                    <a:lnTo>
                      <a:pt x="239" y="260"/>
                    </a:lnTo>
                    <a:lnTo>
                      <a:pt x="240" y="260"/>
                    </a:lnTo>
                    <a:lnTo>
                      <a:pt x="240" y="263"/>
                    </a:lnTo>
                    <a:lnTo>
                      <a:pt x="241" y="264"/>
                    </a:lnTo>
                    <a:lnTo>
                      <a:pt x="243" y="267"/>
                    </a:lnTo>
                    <a:lnTo>
                      <a:pt x="246" y="270"/>
                    </a:lnTo>
                    <a:lnTo>
                      <a:pt x="247" y="268"/>
                    </a:lnTo>
                    <a:lnTo>
                      <a:pt x="251" y="267"/>
                    </a:lnTo>
                    <a:lnTo>
                      <a:pt x="251" y="270"/>
                    </a:lnTo>
                    <a:lnTo>
                      <a:pt x="250" y="273"/>
                    </a:lnTo>
                    <a:lnTo>
                      <a:pt x="236" y="277"/>
                    </a:lnTo>
                    <a:lnTo>
                      <a:pt x="230" y="280"/>
                    </a:lnTo>
                    <a:lnTo>
                      <a:pt x="226" y="287"/>
                    </a:lnTo>
                    <a:lnTo>
                      <a:pt x="224" y="292"/>
                    </a:lnTo>
                    <a:lnTo>
                      <a:pt x="219" y="295"/>
                    </a:lnTo>
                    <a:lnTo>
                      <a:pt x="220" y="298"/>
                    </a:lnTo>
                    <a:lnTo>
                      <a:pt x="219" y="301"/>
                    </a:lnTo>
                    <a:lnTo>
                      <a:pt x="219" y="308"/>
                    </a:lnTo>
                    <a:lnTo>
                      <a:pt x="224" y="317"/>
                    </a:lnTo>
                    <a:lnTo>
                      <a:pt x="222" y="319"/>
                    </a:lnTo>
                    <a:lnTo>
                      <a:pt x="222" y="321"/>
                    </a:lnTo>
                    <a:lnTo>
                      <a:pt x="220" y="321"/>
                    </a:lnTo>
                    <a:lnTo>
                      <a:pt x="217" y="327"/>
                    </a:lnTo>
                    <a:lnTo>
                      <a:pt x="219" y="331"/>
                    </a:lnTo>
                    <a:lnTo>
                      <a:pt x="222" y="345"/>
                    </a:lnTo>
                    <a:lnTo>
                      <a:pt x="223" y="344"/>
                    </a:lnTo>
                    <a:lnTo>
                      <a:pt x="223" y="347"/>
                    </a:lnTo>
                    <a:lnTo>
                      <a:pt x="224" y="351"/>
                    </a:lnTo>
                    <a:lnTo>
                      <a:pt x="220" y="368"/>
                    </a:lnTo>
                    <a:lnTo>
                      <a:pt x="223" y="369"/>
                    </a:lnTo>
                    <a:lnTo>
                      <a:pt x="226" y="379"/>
                    </a:lnTo>
                    <a:lnTo>
                      <a:pt x="230" y="384"/>
                    </a:lnTo>
                    <a:lnTo>
                      <a:pt x="232" y="384"/>
                    </a:lnTo>
                    <a:lnTo>
                      <a:pt x="233" y="387"/>
                    </a:lnTo>
                    <a:lnTo>
                      <a:pt x="234" y="388"/>
                    </a:lnTo>
                    <a:lnTo>
                      <a:pt x="236" y="388"/>
                    </a:lnTo>
                    <a:lnTo>
                      <a:pt x="244" y="395"/>
                    </a:lnTo>
                    <a:lnTo>
                      <a:pt x="246" y="397"/>
                    </a:lnTo>
                    <a:lnTo>
                      <a:pt x="246" y="402"/>
                    </a:lnTo>
                    <a:lnTo>
                      <a:pt x="241" y="408"/>
                    </a:lnTo>
                    <a:lnTo>
                      <a:pt x="239" y="411"/>
                    </a:lnTo>
                    <a:lnTo>
                      <a:pt x="232" y="411"/>
                    </a:lnTo>
                    <a:lnTo>
                      <a:pt x="226" y="416"/>
                    </a:lnTo>
                    <a:lnTo>
                      <a:pt x="224" y="414"/>
                    </a:lnTo>
                    <a:lnTo>
                      <a:pt x="210" y="426"/>
                    </a:lnTo>
                    <a:lnTo>
                      <a:pt x="199" y="440"/>
                    </a:lnTo>
                    <a:lnTo>
                      <a:pt x="196" y="443"/>
                    </a:lnTo>
                    <a:lnTo>
                      <a:pt x="194" y="450"/>
                    </a:lnTo>
                    <a:lnTo>
                      <a:pt x="194" y="457"/>
                    </a:lnTo>
                    <a:lnTo>
                      <a:pt x="195" y="461"/>
                    </a:lnTo>
                    <a:lnTo>
                      <a:pt x="198" y="464"/>
                    </a:lnTo>
                    <a:lnTo>
                      <a:pt x="195" y="467"/>
                    </a:lnTo>
                    <a:lnTo>
                      <a:pt x="194" y="469"/>
                    </a:lnTo>
                    <a:lnTo>
                      <a:pt x="187" y="472"/>
                    </a:lnTo>
                    <a:lnTo>
                      <a:pt x="180" y="472"/>
                    </a:lnTo>
                    <a:lnTo>
                      <a:pt x="179" y="471"/>
                    </a:lnTo>
                    <a:lnTo>
                      <a:pt x="167" y="475"/>
                    </a:lnTo>
                    <a:lnTo>
                      <a:pt x="166" y="475"/>
                    </a:lnTo>
                    <a:lnTo>
                      <a:pt x="153" y="455"/>
                    </a:lnTo>
                    <a:lnTo>
                      <a:pt x="155" y="455"/>
                    </a:lnTo>
                    <a:lnTo>
                      <a:pt x="159" y="451"/>
                    </a:lnTo>
                    <a:lnTo>
                      <a:pt x="163" y="440"/>
                    </a:lnTo>
                    <a:lnTo>
                      <a:pt x="164" y="439"/>
                    </a:lnTo>
                    <a:lnTo>
                      <a:pt x="164" y="435"/>
                    </a:lnTo>
                    <a:lnTo>
                      <a:pt x="162" y="433"/>
                    </a:lnTo>
                    <a:lnTo>
                      <a:pt x="156" y="432"/>
                    </a:lnTo>
                    <a:lnTo>
                      <a:pt x="149" y="423"/>
                    </a:lnTo>
                    <a:lnTo>
                      <a:pt x="149" y="422"/>
                    </a:lnTo>
                    <a:lnTo>
                      <a:pt x="148" y="419"/>
                    </a:lnTo>
                    <a:lnTo>
                      <a:pt x="148" y="418"/>
                    </a:lnTo>
                    <a:lnTo>
                      <a:pt x="139" y="409"/>
                    </a:lnTo>
                    <a:lnTo>
                      <a:pt x="135" y="402"/>
                    </a:lnTo>
                    <a:lnTo>
                      <a:pt x="135" y="405"/>
                    </a:lnTo>
                    <a:lnTo>
                      <a:pt x="134" y="408"/>
                    </a:lnTo>
                    <a:lnTo>
                      <a:pt x="132" y="408"/>
                    </a:lnTo>
                    <a:lnTo>
                      <a:pt x="127" y="411"/>
                    </a:lnTo>
                    <a:lnTo>
                      <a:pt x="109" y="415"/>
                    </a:lnTo>
                    <a:lnTo>
                      <a:pt x="103" y="425"/>
                    </a:lnTo>
                    <a:lnTo>
                      <a:pt x="102" y="426"/>
                    </a:lnTo>
                    <a:lnTo>
                      <a:pt x="102" y="429"/>
                    </a:lnTo>
                    <a:lnTo>
                      <a:pt x="100" y="429"/>
                    </a:lnTo>
                    <a:lnTo>
                      <a:pt x="96" y="426"/>
                    </a:lnTo>
                    <a:lnTo>
                      <a:pt x="71" y="419"/>
                    </a:lnTo>
                    <a:lnTo>
                      <a:pt x="67" y="419"/>
                    </a:lnTo>
                    <a:lnTo>
                      <a:pt x="65" y="421"/>
                    </a:lnTo>
                    <a:lnTo>
                      <a:pt x="64" y="425"/>
                    </a:lnTo>
                    <a:lnTo>
                      <a:pt x="67" y="429"/>
                    </a:lnTo>
                    <a:lnTo>
                      <a:pt x="68" y="429"/>
                    </a:lnTo>
                    <a:lnTo>
                      <a:pt x="68" y="430"/>
                    </a:lnTo>
                    <a:lnTo>
                      <a:pt x="69" y="430"/>
                    </a:lnTo>
                    <a:lnTo>
                      <a:pt x="71" y="432"/>
                    </a:lnTo>
                    <a:lnTo>
                      <a:pt x="71" y="433"/>
                    </a:lnTo>
                    <a:lnTo>
                      <a:pt x="72" y="435"/>
                    </a:lnTo>
                    <a:lnTo>
                      <a:pt x="74" y="439"/>
                    </a:lnTo>
                    <a:lnTo>
                      <a:pt x="74" y="444"/>
                    </a:lnTo>
                    <a:lnTo>
                      <a:pt x="78" y="461"/>
                    </a:lnTo>
                    <a:lnTo>
                      <a:pt x="78" y="468"/>
                    </a:lnTo>
                    <a:lnTo>
                      <a:pt x="54" y="482"/>
                    </a:lnTo>
                    <a:lnTo>
                      <a:pt x="52" y="485"/>
                    </a:lnTo>
                    <a:lnTo>
                      <a:pt x="46" y="482"/>
                    </a:lnTo>
                    <a:lnTo>
                      <a:pt x="39" y="481"/>
                    </a:lnTo>
                    <a:lnTo>
                      <a:pt x="33" y="481"/>
                    </a:lnTo>
                    <a:lnTo>
                      <a:pt x="32" y="479"/>
                    </a:lnTo>
                    <a:lnTo>
                      <a:pt x="30" y="479"/>
                    </a:lnTo>
                    <a:lnTo>
                      <a:pt x="25" y="474"/>
                    </a:lnTo>
                    <a:lnTo>
                      <a:pt x="18" y="464"/>
                    </a:lnTo>
                    <a:lnTo>
                      <a:pt x="15" y="454"/>
                    </a:lnTo>
                    <a:lnTo>
                      <a:pt x="12" y="450"/>
                    </a:lnTo>
                    <a:lnTo>
                      <a:pt x="11" y="451"/>
                    </a:lnTo>
                    <a:lnTo>
                      <a:pt x="9" y="454"/>
                    </a:lnTo>
                    <a:lnTo>
                      <a:pt x="11" y="455"/>
                    </a:lnTo>
                    <a:lnTo>
                      <a:pt x="12" y="458"/>
                    </a:lnTo>
                    <a:lnTo>
                      <a:pt x="12" y="462"/>
                    </a:lnTo>
                    <a:lnTo>
                      <a:pt x="11" y="472"/>
                    </a:lnTo>
                    <a:lnTo>
                      <a:pt x="9" y="474"/>
                    </a:lnTo>
                    <a:lnTo>
                      <a:pt x="8" y="478"/>
                    </a:lnTo>
                    <a:lnTo>
                      <a:pt x="5" y="479"/>
                    </a:lnTo>
                    <a:lnTo>
                      <a:pt x="0" y="488"/>
                    </a:lnTo>
                    <a:lnTo>
                      <a:pt x="7" y="492"/>
                    </a:lnTo>
                    <a:lnTo>
                      <a:pt x="9" y="495"/>
                    </a:lnTo>
                    <a:lnTo>
                      <a:pt x="9" y="496"/>
                    </a:lnTo>
                    <a:lnTo>
                      <a:pt x="11" y="496"/>
                    </a:lnTo>
                    <a:lnTo>
                      <a:pt x="11" y="498"/>
                    </a:lnTo>
                    <a:lnTo>
                      <a:pt x="23" y="502"/>
                    </a:lnTo>
                    <a:lnTo>
                      <a:pt x="36" y="499"/>
                    </a:lnTo>
                    <a:lnTo>
                      <a:pt x="49" y="503"/>
                    </a:lnTo>
                    <a:lnTo>
                      <a:pt x="49" y="505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47" y="511"/>
                    </a:lnTo>
                    <a:lnTo>
                      <a:pt x="44" y="515"/>
                    </a:lnTo>
                    <a:lnTo>
                      <a:pt x="50" y="520"/>
                    </a:lnTo>
                    <a:lnTo>
                      <a:pt x="56" y="525"/>
                    </a:lnTo>
                    <a:lnTo>
                      <a:pt x="53" y="538"/>
                    </a:lnTo>
                    <a:lnTo>
                      <a:pt x="53" y="543"/>
                    </a:lnTo>
                    <a:lnTo>
                      <a:pt x="58" y="543"/>
                    </a:lnTo>
                    <a:lnTo>
                      <a:pt x="60" y="542"/>
                    </a:lnTo>
                    <a:lnTo>
                      <a:pt x="62" y="542"/>
                    </a:lnTo>
                    <a:lnTo>
                      <a:pt x="65" y="545"/>
                    </a:lnTo>
                    <a:lnTo>
                      <a:pt x="61" y="558"/>
                    </a:lnTo>
                    <a:lnTo>
                      <a:pt x="54" y="563"/>
                    </a:lnTo>
                    <a:lnTo>
                      <a:pt x="56" y="566"/>
                    </a:lnTo>
                    <a:lnTo>
                      <a:pt x="61" y="566"/>
                    </a:lnTo>
                    <a:lnTo>
                      <a:pt x="65" y="565"/>
                    </a:lnTo>
                    <a:lnTo>
                      <a:pt x="71" y="562"/>
                    </a:lnTo>
                    <a:lnTo>
                      <a:pt x="79" y="562"/>
                    </a:lnTo>
                    <a:lnTo>
                      <a:pt x="83" y="563"/>
                    </a:lnTo>
                    <a:lnTo>
                      <a:pt x="83" y="567"/>
                    </a:lnTo>
                    <a:lnTo>
                      <a:pt x="85" y="577"/>
                    </a:lnTo>
                    <a:lnTo>
                      <a:pt x="92" y="577"/>
                    </a:lnTo>
                    <a:lnTo>
                      <a:pt x="93" y="587"/>
                    </a:lnTo>
                    <a:lnTo>
                      <a:pt x="102" y="594"/>
                    </a:lnTo>
                    <a:lnTo>
                      <a:pt x="102" y="595"/>
                    </a:lnTo>
                    <a:lnTo>
                      <a:pt x="103" y="601"/>
                    </a:lnTo>
                    <a:lnTo>
                      <a:pt x="103" y="602"/>
                    </a:lnTo>
                    <a:lnTo>
                      <a:pt x="102" y="606"/>
                    </a:lnTo>
                    <a:lnTo>
                      <a:pt x="100" y="608"/>
                    </a:lnTo>
                    <a:lnTo>
                      <a:pt x="100" y="611"/>
                    </a:lnTo>
                    <a:lnTo>
                      <a:pt x="102" y="613"/>
                    </a:lnTo>
                    <a:lnTo>
                      <a:pt x="103" y="622"/>
                    </a:lnTo>
                    <a:lnTo>
                      <a:pt x="103" y="623"/>
                    </a:lnTo>
                    <a:lnTo>
                      <a:pt x="104" y="622"/>
                    </a:lnTo>
                    <a:lnTo>
                      <a:pt x="107" y="622"/>
                    </a:lnTo>
                    <a:lnTo>
                      <a:pt x="113" y="618"/>
                    </a:lnTo>
                    <a:lnTo>
                      <a:pt x="114" y="615"/>
                    </a:lnTo>
                    <a:lnTo>
                      <a:pt x="127" y="615"/>
                    </a:lnTo>
                    <a:lnTo>
                      <a:pt x="136" y="619"/>
                    </a:lnTo>
                    <a:lnTo>
                      <a:pt x="138" y="620"/>
                    </a:lnTo>
                    <a:lnTo>
                      <a:pt x="138" y="618"/>
                    </a:lnTo>
                    <a:lnTo>
                      <a:pt x="141" y="611"/>
                    </a:lnTo>
                    <a:lnTo>
                      <a:pt x="143" y="608"/>
                    </a:lnTo>
                    <a:lnTo>
                      <a:pt x="146" y="606"/>
                    </a:lnTo>
                    <a:lnTo>
                      <a:pt x="153" y="608"/>
                    </a:lnTo>
                    <a:lnTo>
                      <a:pt x="159" y="611"/>
                    </a:lnTo>
                    <a:lnTo>
                      <a:pt x="162" y="613"/>
                    </a:lnTo>
                    <a:lnTo>
                      <a:pt x="167" y="620"/>
                    </a:lnTo>
                    <a:lnTo>
                      <a:pt x="169" y="620"/>
                    </a:lnTo>
                    <a:lnTo>
                      <a:pt x="170" y="623"/>
                    </a:lnTo>
                    <a:lnTo>
                      <a:pt x="172" y="625"/>
                    </a:lnTo>
                    <a:lnTo>
                      <a:pt x="174" y="630"/>
                    </a:lnTo>
                    <a:lnTo>
                      <a:pt x="174" y="633"/>
                    </a:lnTo>
                    <a:lnTo>
                      <a:pt x="173" y="634"/>
                    </a:lnTo>
                    <a:lnTo>
                      <a:pt x="174" y="640"/>
                    </a:lnTo>
                    <a:lnTo>
                      <a:pt x="177" y="644"/>
                    </a:lnTo>
                    <a:lnTo>
                      <a:pt x="177" y="641"/>
                    </a:lnTo>
                    <a:lnTo>
                      <a:pt x="186" y="637"/>
                    </a:lnTo>
                    <a:lnTo>
                      <a:pt x="201" y="619"/>
                    </a:lnTo>
                    <a:lnTo>
                      <a:pt x="203" y="613"/>
                    </a:lnTo>
                    <a:lnTo>
                      <a:pt x="206" y="609"/>
                    </a:lnTo>
                    <a:lnTo>
                      <a:pt x="206" y="611"/>
                    </a:lnTo>
                    <a:lnTo>
                      <a:pt x="210" y="613"/>
                    </a:lnTo>
                    <a:lnTo>
                      <a:pt x="212" y="611"/>
                    </a:lnTo>
                    <a:lnTo>
                      <a:pt x="216" y="608"/>
                    </a:lnTo>
                    <a:lnTo>
                      <a:pt x="220" y="609"/>
                    </a:lnTo>
                    <a:lnTo>
                      <a:pt x="227" y="609"/>
                    </a:lnTo>
                    <a:lnTo>
                      <a:pt x="237" y="602"/>
                    </a:lnTo>
                    <a:lnTo>
                      <a:pt x="236" y="599"/>
                    </a:lnTo>
                    <a:lnTo>
                      <a:pt x="236" y="598"/>
                    </a:lnTo>
                    <a:lnTo>
                      <a:pt x="250" y="598"/>
                    </a:lnTo>
                    <a:lnTo>
                      <a:pt x="255" y="595"/>
                    </a:lnTo>
                    <a:lnTo>
                      <a:pt x="265" y="595"/>
                    </a:lnTo>
                    <a:lnTo>
                      <a:pt x="263" y="596"/>
                    </a:lnTo>
                    <a:lnTo>
                      <a:pt x="263" y="599"/>
                    </a:lnTo>
                    <a:lnTo>
                      <a:pt x="266" y="605"/>
                    </a:lnTo>
                    <a:lnTo>
                      <a:pt x="261" y="611"/>
                    </a:lnTo>
                    <a:lnTo>
                      <a:pt x="263" y="611"/>
                    </a:lnTo>
                    <a:lnTo>
                      <a:pt x="265" y="612"/>
                    </a:lnTo>
                    <a:lnTo>
                      <a:pt x="266" y="612"/>
                    </a:lnTo>
                    <a:lnTo>
                      <a:pt x="268" y="611"/>
                    </a:lnTo>
                    <a:lnTo>
                      <a:pt x="269" y="611"/>
                    </a:lnTo>
                    <a:lnTo>
                      <a:pt x="272" y="608"/>
                    </a:lnTo>
                    <a:lnTo>
                      <a:pt x="272" y="606"/>
                    </a:lnTo>
                    <a:lnTo>
                      <a:pt x="282" y="602"/>
                    </a:lnTo>
                    <a:lnTo>
                      <a:pt x="297" y="601"/>
                    </a:lnTo>
                    <a:lnTo>
                      <a:pt x="299" y="596"/>
                    </a:lnTo>
                    <a:lnTo>
                      <a:pt x="310" y="585"/>
                    </a:lnTo>
                    <a:lnTo>
                      <a:pt x="315" y="581"/>
                    </a:lnTo>
                    <a:lnTo>
                      <a:pt x="321" y="580"/>
                    </a:lnTo>
                    <a:lnTo>
                      <a:pt x="323" y="581"/>
                    </a:lnTo>
                    <a:lnTo>
                      <a:pt x="329" y="585"/>
                    </a:lnTo>
                    <a:lnTo>
                      <a:pt x="330" y="587"/>
                    </a:lnTo>
                    <a:lnTo>
                      <a:pt x="340" y="594"/>
                    </a:lnTo>
                    <a:lnTo>
                      <a:pt x="342" y="596"/>
                    </a:lnTo>
                    <a:lnTo>
                      <a:pt x="346" y="601"/>
                    </a:lnTo>
                    <a:lnTo>
                      <a:pt x="353" y="603"/>
                    </a:lnTo>
                    <a:lnTo>
                      <a:pt x="368" y="596"/>
                    </a:lnTo>
                    <a:lnTo>
                      <a:pt x="370" y="595"/>
                    </a:lnTo>
                    <a:lnTo>
                      <a:pt x="371" y="592"/>
                    </a:lnTo>
                    <a:lnTo>
                      <a:pt x="373" y="592"/>
                    </a:lnTo>
                    <a:lnTo>
                      <a:pt x="374" y="591"/>
                    </a:lnTo>
                    <a:lnTo>
                      <a:pt x="375" y="591"/>
                    </a:lnTo>
                    <a:lnTo>
                      <a:pt x="378" y="592"/>
                    </a:lnTo>
                    <a:lnTo>
                      <a:pt x="381" y="602"/>
                    </a:lnTo>
                    <a:lnTo>
                      <a:pt x="382" y="603"/>
                    </a:lnTo>
                    <a:lnTo>
                      <a:pt x="388" y="599"/>
                    </a:lnTo>
                    <a:lnTo>
                      <a:pt x="388" y="591"/>
                    </a:lnTo>
                    <a:lnTo>
                      <a:pt x="387" y="588"/>
                    </a:lnTo>
                    <a:lnTo>
                      <a:pt x="387" y="587"/>
                    </a:lnTo>
                    <a:lnTo>
                      <a:pt x="382" y="580"/>
                    </a:lnTo>
                    <a:lnTo>
                      <a:pt x="374" y="569"/>
                    </a:lnTo>
                    <a:lnTo>
                      <a:pt x="370" y="570"/>
                    </a:lnTo>
                    <a:lnTo>
                      <a:pt x="370" y="569"/>
                    </a:lnTo>
                    <a:lnTo>
                      <a:pt x="371" y="565"/>
                    </a:lnTo>
                    <a:lnTo>
                      <a:pt x="377" y="562"/>
                    </a:lnTo>
                    <a:lnTo>
                      <a:pt x="381" y="562"/>
                    </a:lnTo>
                    <a:lnTo>
                      <a:pt x="388" y="559"/>
                    </a:lnTo>
                    <a:lnTo>
                      <a:pt x="388" y="558"/>
                    </a:lnTo>
                    <a:lnTo>
                      <a:pt x="388" y="556"/>
                    </a:lnTo>
                    <a:lnTo>
                      <a:pt x="385" y="553"/>
                    </a:lnTo>
                    <a:lnTo>
                      <a:pt x="385" y="552"/>
                    </a:lnTo>
                    <a:lnTo>
                      <a:pt x="384" y="552"/>
                    </a:lnTo>
                    <a:lnTo>
                      <a:pt x="375" y="546"/>
                    </a:lnTo>
                    <a:lnTo>
                      <a:pt x="375" y="542"/>
                    </a:lnTo>
                    <a:lnTo>
                      <a:pt x="385" y="528"/>
                    </a:lnTo>
                    <a:lnTo>
                      <a:pt x="387" y="511"/>
                    </a:lnTo>
                    <a:lnTo>
                      <a:pt x="395" y="478"/>
                    </a:lnTo>
                    <a:lnTo>
                      <a:pt x="388" y="471"/>
                    </a:lnTo>
                    <a:lnTo>
                      <a:pt x="387" y="471"/>
                    </a:lnTo>
                    <a:lnTo>
                      <a:pt x="387" y="469"/>
                    </a:lnTo>
                    <a:lnTo>
                      <a:pt x="397" y="465"/>
                    </a:lnTo>
                    <a:lnTo>
                      <a:pt x="403" y="461"/>
                    </a:lnTo>
                    <a:lnTo>
                      <a:pt x="407" y="457"/>
                    </a:lnTo>
                    <a:lnTo>
                      <a:pt x="409" y="457"/>
                    </a:lnTo>
                    <a:lnTo>
                      <a:pt x="420" y="446"/>
                    </a:lnTo>
                    <a:lnTo>
                      <a:pt x="419" y="443"/>
                    </a:lnTo>
                    <a:lnTo>
                      <a:pt x="421" y="439"/>
                    </a:lnTo>
                    <a:lnTo>
                      <a:pt x="423" y="439"/>
                    </a:lnTo>
                    <a:lnTo>
                      <a:pt x="430" y="433"/>
                    </a:lnTo>
                    <a:lnTo>
                      <a:pt x="438" y="429"/>
                    </a:lnTo>
                    <a:lnTo>
                      <a:pt x="445" y="428"/>
                    </a:lnTo>
                    <a:lnTo>
                      <a:pt x="452" y="433"/>
                    </a:lnTo>
                    <a:lnTo>
                      <a:pt x="463" y="438"/>
                    </a:lnTo>
                    <a:lnTo>
                      <a:pt x="467" y="433"/>
                    </a:lnTo>
                    <a:lnTo>
                      <a:pt x="467" y="432"/>
                    </a:lnTo>
                    <a:lnTo>
                      <a:pt x="470" y="432"/>
                    </a:lnTo>
                    <a:lnTo>
                      <a:pt x="479" y="426"/>
                    </a:lnTo>
                    <a:lnTo>
                      <a:pt x="484" y="426"/>
                    </a:lnTo>
                    <a:lnTo>
                      <a:pt x="486" y="425"/>
                    </a:lnTo>
                    <a:lnTo>
                      <a:pt x="488" y="426"/>
                    </a:lnTo>
                    <a:lnTo>
                      <a:pt x="494" y="426"/>
                    </a:lnTo>
                    <a:lnTo>
                      <a:pt x="495" y="425"/>
                    </a:lnTo>
                    <a:lnTo>
                      <a:pt x="498" y="423"/>
                    </a:lnTo>
                    <a:lnTo>
                      <a:pt x="500" y="422"/>
                    </a:lnTo>
                    <a:lnTo>
                      <a:pt x="501" y="419"/>
                    </a:lnTo>
                    <a:lnTo>
                      <a:pt x="502" y="415"/>
                    </a:lnTo>
                    <a:lnTo>
                      <a:pt x="490" y="390"/>
                    </a:lnTo>
                    <a:lnTo>
                      <a:pt x="491" y="384"/>
                    </a:lnTo>
                    <a:lnTo>
                      <a:pt x="494" y="386"/>
                    </a:lnTo>
                    <a:lnTo>
                      <a:pt x="511" y="390"/>
                    </a:lnTo>
                    <a:lnTo>
                      <a:pt x="515" y="388"/>
                    </a:lnTo>
                    <a:lnTo>
                      <a:pt x="527" y="387"/>
                    </a:lnTo>
                    <a:lnTo>
                      <a:pt x="536" y="390"/>
                    </a:lnTo>
                    <a:lnTo>
                      <a:pt x="540" y="388"/>
                    </a:lnTo>
                    <a:lnTo>
                      <a:pt x="543" y="384"/>
                    </a:lnTo>
                    <a:lnTo>
                      <a:pt x="546" y="377"/>
                    </a:lnTo>
                    <a:lnTo>
                      <a:pt x="550" y="372"/>
                    </a:lnTo>
                    <a:lnTo>
                      <a:pt x="551" y="372"/>
                    </a:lnTo>
                    <a:lnTo>
                      <a:pt x="551" y="370"/>
                    </a:lnTo>
                    <a:lnTo>
                      <a:pt x="550" y="368"/>
                    </a:lnTo>
                    <a:lnTo>
                      <a:pt x="548" y="366"/>
                    </a:lnTo>
                    <a:lnTo>
                      <a:pt x="548" y="365"/>
                    </a:lnTo>
                    <a:lnTo>
                      <a:pt x="546" y="361"/>
                    </a:lnTo>
                    <a:lnTo>
                      <a:pt x="544" y="359"/>
                    </a:lnTo>
                    <a:lnTo>
                      <a:pt x="544" y="358"/>
                    </a:lnTo>
                    <a:lnTo>
                      <a:pt x="543" y="342"/>
                    </a:lnTo>
                    <a:lnTo>
                      <a:pt x="543" y="341"/>
                    </a:lnTo>
                    <a:lnTo>
                      <a:pt x="539" y="340"/>
                    </a:lnTo>
                    <a:lnTo>
                      <a:pt x="526" y="347"/>
                    </a:lnTo>
                    <a:lnTo>
                      <a:pt x="519" y="348"/>
                    </a:lnTo>
                    <a:lnTo>
                      <a:pt x="512" y="348"/>
                    </a:lnTo>
                    <a:lnTo>
                      <a:pt x="517" y="344"/>
                    </a:lnTo>
                    <a:lnTo>
                      <a:pt x="517" y="335"/>
                    </a:lnTo>
                    <a:lnTo>
                      <a:pt x="515" y="333"/>
                    </a:lnTo>
                    <a:lnTo>
                      <a:pt x="497" y="319"/>
                    </a:lnTo>
                    <a:lnTo>
                      <a:pt x="497" y="317"/>
                    </a:lnTo>
                    <a:lnTo>
                      <a:pt x="502" y="310"/>
                    </a:lnTo>
                    <a:lnTo>
                      <a:pt x="512" y="299"/>
                    </a:lnTo>
                    <a:lnTo>
                      <a:pt x="521" y="295"/>
                    </a:lnTo>
                    <a:lnTo>
                      <a:pt x="518" y="291"/>
                    </a:lnTo>
                    <a:lnTo>
                      <a:pt x="515" y="289"/>
                    </a:lnTo>
                    <a:lnTo>
                      <a:pt x="518" y="287"/>
                    </a:lnTo>
                    <a:lnTo>
                      <a:pt x="533" y="287"/>
                    </a:lnTo>
                    <a:lnTo>
                      <a:pt x="537" y="291"/>
                    </a:lnTo>
                    <a:lnTo>
                      <a:pt x="543" y="285"/>
                    </a:lnTo>
                    <a:lnTo>
                      <a:pt x="534" y="270"/>
                    </a:lnTo>
                    <a:lnTo>
                      <a:pt x="534" y="263"/>
                    </a:lnTo>
                    <a:lnTo>
                      <a:pt x="536" y="260"/>
                    </a:lnTo>
                    <a:lnTo>
                      <a:pt x="536" y="257"/>
                    </a:lnTo>
                    <a:lnTo>
                      <a:pt x="529" y="257"/>
                    </a:lnTo>
                    <a:lnTo>
                      <a:pt x="527" y="254"/>
                    </a:lnTo>
                    <a:lnTo>
                      <a:pt x="527" y="249"/>
                    </a:lnTo>
                    <a:lnTo>
                      <a:pt x="534" y="244"/>
                    </a:lnTo>
                    <a:lnTo>
                      <a:pt x="536" y="244"/>
                    </a:lnTo>
                    <a:lnTo>
                      <a:pt x="536" y="243"/>
                    </a:lnTo>
                    <a:lnTo>
                      <a:pt x="537" y="243"/>
                    </a:lnTo>
                    <a:lnTo>
                      <a:pt x="537" y="241"/>
                    </a:lnTo>
                    <a:lnTo>
                      <a:pt x="536" y="241"/>
                    </a:lnTo>
                    <a:lnTo>
                      <a:pt x="534" y="239"/>
                    </a:lnTo>
                    <a:lnTo>
                      <a:pt x="532" y="235"/>
                    </a:lnTo>
                    <a:lnTo>
                      <a:pt x="532" y="234"/>
                    </a:lnTo>
                    <a:lnTo>
                      <a:pt x="490" y="232"/>
                    </a:lnTo>
                    <a:lnTo>
                      <a:pt x="493" y="227"/>
                    </a:lnTo>
                    <a:lnTo>
                      <a:pt x="495" y="211"/>
                    </a:lnTo>
                    <a:lnTo>
                      <a:pt x="501" y="198"/>
                    </a:lnTo>
                    <a:lnTo>
                      <a:pt x="502" y="197"/>
                    </a:lnTo>
                    <a:lnTo>
                      <a:pt x="505" y="191"/>
                    </a:lnTo>
                    <a:lnTo>
                      <a:pt x="511" y="174"/>
                    </a:lnTo>
                    <a:lnTo>
                      <a:pt x="511" y="169"/>
                    </a:lnTo>
                    <a:lnTo>
                      <a:pt x="514" y="162"/>
                    </a:lnTo>
                    <a:lnTo>
                      <a:pt x="515" y="162"/>
                    </a:lnTo>
                    <a:lnTo>
                      <a:pt x="514" y="161"/>
                    </a:lnTo>
                    <a:lnTo>
                      <a:pt x="515" y="158"/>
                    </a:lnTo>
                    <a:lnTo>
                      <a:pt x="505" y="148"/>
                    </a:lnTo>
                    <a:lnTo>
                      <a:pt x="502" y="134"/>
                    </a:lnTo>
                    <a:lnTo>
                      <a:pt x="502" y="131"/>
                    </a:lnTo>
                    <a:lnTo>
                      <a:pt x="498" y="126"/>
                    </a:lnTo>
                    <a:lnTo>
                      <a:pt x="498" y="124"/>
                    </a:lnTo>
                    <a:lnTo>
                      <a:pt x="500" y="123"/>
                    </a:lnTo>
                    <a:lnTo>
                      <a:pt x="501" y="123"/>
                    </a:lnTo>
                    <a:lnTo>
                      <a:pt x="501" y="120"/>
                    </a:lnTo>
                    <a:lnTo>
                      <a:pt x="504" y="120"/>
                    </a:lnTo>
                    <a:lnTo>
                      <a:pt x="507" y="119"/>
                    </a:lnTo>
                    <a:lnTo>
                      <a:pt x="519" y="102"/>
                    </a:lnTo>
                    <a:lnTo>
                      <a:pt x="525" y="101"/>
                    </a:lnTo>
                    <a:lnTo>
                      <a:pt x="526" y="100"/>
                    </a:lnTo>
                    <a:lnTo>
                      <a:pt x="515" y="86"/>
                    </a:lnTo>
                    <a:lnTo>
                      <a:pt x="514" y="78"/>
                    </a:lnTo>
                    <a:lnTo>
                      <a:pt x="514" y="73"/>
                    </a:lnTo>
                    <a:lnTo>
                      <a:pt x="507" y="68"/>
                    </a:lnTo>
                    <a:lnTo>
                      <a:pt x="504" y="71"/>
                    </a:lnTo>
                    <a:lnTo>
                      <a:pt x="502" y="71"/>
                    </a:lnTo>
                    <a:lnTo>
                      <a:pt x="501" y="70"/>
                    </a:lnTo>
                    <a:lnTo>
                      <a:pt x="493" y="70"/>
                    </a:lnTo>
                    <a:lnTo>
                      <a:pt x="491" y="68"/>
                    </a:lnTo>
                    <a:lnTo>
                      <a:pt x="487" y="62"/>
                    </a:lnTo>
                    <a:lnTo>
                      <a:pt x="487" y="57"/>
                    </a:lnTo>
                    <a:lnTo>
                      <a:pt x="486" y="56"/>
                    </a:lnTo>
                    <a:lnTo>
                      <a:pt x="481" y="60"/>
                    </a:lnTo>
                    <a:lnTo>
                      <a:pt x="479" y="64"/>
                    </a:lnTo>
                    <a:lnTo>
                      <a:pt x="470" y="70"/>
                    </a:lnTo>
                    <a:lnTo>
                      <a:pt x="469" y="69"/>
                    </a:lnTo>
                    <a:lnTo>
                      <a:pt x="466" y="70"/>
                    </a:lnTo>
                    <a:lnTo>
                      <a:pt x="458" y="64"/>
                    </a:lnTo>
                    <a:lnTo>
                      <a:pt x="449" y="55"/>
                    </a:lnTo>
                    <a:lnTo>
                      <a:pt x="445" y="31"/>
                    </a:lnTo>
                    <a:lnTo>
                      <a:pt x="440" y="20"/>
                    </a:lnTo>
                    <a:lnTo>
                      <a:pt x="440" y="17"/>
                    </a:lnTo>
                    <a:lnTo>
                      <a:pt x="437" y="16"/>
                    </a:lnTo>
                    <a:lnTo>
                      <a:pt x="428" y="4"/>
                    </a:lnTo>
                    <a:lnTo>
                      <a:pt x="424" y="0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90" name="Freeform 318">
                <a:extLst>
                  <a:ext uri="{FF2B5EF4-FFF2-40B4-BE49-F238E27FC236}">
                    <a16:creationId xmlns:a16="http://schemas.microsoft.com/office/drawing/2014/main" id="{B8875E5B-DBFB-9735-A94E-90AA8D4804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3" y="279"/>
                <a:ext cx="132" cy="108"/>
              </a:xfrm>
              <a:custGeom>
                <a:avLst/>
                <a:gdLst>
                  <a:gd name="T0" fmla="*/ 418 w 528"/>
                  <a:gd name="T1" fmla="*/ 71 h 429"/>
                  <a:gd name="T2" fmla="*/ 389 w 528"/>
                  <a:gd name="T3" fmla="*/ 120 h 429"/>
                  <a:gd name="T4" fmla="*/ 367 w 528"/>
                  <a:gd name="T5" fmla="*/ 156 h 429"/>
                  <a:gd name="T6" fmla="*/ 329 w 528"/>
                  <a:gd name="T7" fmla="*/ 151 h 429"/>
                  <a:gd name="T8" fmla="*/ 291 w 528"/>
                  <a:gd name="T9" fmla="*/ 120 h 429"/>
                  <a:gd name="T10" fmla="*/ 282 w 528"/>
                  <a:gd name="T11" fmla="*/ 130 h 429"/>
                  <a:gd name="T12" fmla="*/ 247 w 528"/>
                  <a:gd name="T13" fmla="*/ 113 h 429"/>
                  <a:gd name="T14" fmla="*/ 252 w 528"/>
                  <a:gd name="T15" fmla="*/ 63 h 429"/>
                  <a:gd name="T16" fmla="*/ 215 w 528"/>
                  <a:gd name="T17" fmla="*/ 51 h 429"/>
                  <a:gd name="T18" fmla="*/ 187 w 528"/>
                  <a:gd name="T19" fmla="*/ 46 h 429"/>
                  <a:gd name="T20" fmla="*/ 171 w 528"/>
                  <a:gd name="T21" fmla="*/ 39 h 429"/>
                  <a:gd name="T22" fmla="*/ 145 w 528"/>
                  <a:gd name="T23" fmla="*/ 3 h 429"/>
                  <a:gd name="T24" fmla="*/ 101 w 528"/>
                  <a:gd name="T25" fmla="*/ 22 h 429"/>
                  <a:gd name="T26" fmla="*/ 95 w 528"/>
                  <a:gd name="T27" fmla="*/ 41 h 429"/>
                  <a:gd name="T28" fmla="*/ 66 w 528"/>
                  <a:gd name="T29" fmla="*/ 70 h 429"/>
                  <a:gd name="T30" fmla="*/ 55 w 528"/>
                  <a:gd name="T31" fmla="*/ 94 h 429"/>
                  <a:gd name="T32" fmla="*/ 71 w 528"/>
                  <a:gd name="T33" fmla="*/ 155 h 429"/>
                  <a:gd name="T34" fmla="*/ 59 w 528"/>
                  <a:gd name="T35" fmla="*/ 158 h 429"/>
                  <a:gd name="T36" fmla="*/ 15 w 528"/>
                  <a:gd name="T37" fmla="*/ 156 h 429"/>
                  <a:gd name="T38" fmla="*/ 6 w 528"/>
                  <a:gd name="T39" fmla="*/ 177 h 429"/>
                  <a:gd name="T40" fmla="*/ 6 w 528"/>
                  <a:gd name="T41" fmla="*/ 215 h 429"/>
                  <a:gd name="T42" fmla="*/ 15 w 528"/>
                  <a:gd name="T43" fmla="*/ 222 h 429"/>
                  <a:gd name="T44" fmla="*/ 0 w 528"/>
                  <a:gd name="T45" fmla="*/ 255 h 429"/>
                  <a:gd name="T46" fmla="*/ 24 w 528"/>
                  <a:gd name="T47" fmla="*/ 261 h 429"/>
                  <a:gd name="T48" fmla="*/ 45 w 528"/>
                  <a:gd name="T49" fmla="*/ 275 h 429"/>
                  <a:gd name="T50" fmla="*/ 91 w 528"/>
                  <a:gd name="T51" fmla="*/ 300 h 429"/>
                  <a:gd name="T52" fmla="*/ 122 w 528"/>
                  <a:gd name="T53" fmla="*/ 317 h 429"/>
                  <a:gd name="T54" fmla="*/ 148 w 528"/>
                  <a:gd name="T55" fmla="*/ 350 h 429"/>
                  <a:gd name="T56" fmla="*/ 190 w 528"/>
                  <a:gd name="T57" fmla="*/ 362 h 429"/>
                  <a:gd name="T58" fmla="*/ 233 w 528"/>
                  <a:gd name="T59" fmla="*/ 335 h 429"/>
                  <a:gd name="T60" fmla="*/ 222 w 528"/>
                  <a:gd name="T61" fmla="*/ 373 h 429"/>
                  <a:gd name="T62" fmla="*/ 221 w 528"/>
                  <a:gd name="T63" fmla="*/ 406 h 429"/>
                  <a:gd name="T64" fmla="*/ 239 w 528"/>
                  <a:gd name="T65" fmla="*/ 402 h 429"/>
                  <a:gd name="T66" fmla="*/ 277 w 528"/>
                  <a:gd name="T67" fmla="*/ 429 h 429"/>
                  <a:gd name="T68" fmla="*/ 288 w 528"/>
                  <a:gd name="T69" fmla="*/ 396 h 429"/>
                  <a:gd name="T70" fmla="*/ 307 w 528"/>
                  <a:gd name="T71" fmla="*/ 420 h 429"/>
                  <a:gd name="T72" fmla="*/ 355 w 528"/>
                  <a:gd name="T73" fmla="*/ 409 h 429"/>
                  <a:gd name="T74" fmla="*/ 346 w 528"/>
                  <a:gd name="T75" fmla="*/ 371 h 429"/>
                  <a:gd name="T76" fmla="*/ 348 w 528"/>
                  <a:gd name="T77" fmla="*/ 360 h 429"/>
                  <a:gd name="T78" fmla="*/ 404 w 528"/>
                  <a:gd name="T79" fmla="*/ 352 h 429"/>
                  <a:gd name="T80" fmla="*/ 425 w 528"/>
                  <a:gd name="T81" fmla="*/ 360 h 429"/>
                  <a:gd name="T82" fmla="*/ 440 w 528"/>
                  <a:gd name="T83" fmla="*/ 381 h 429"/>
                  <a:gd name="T84" fmla="*/ 457 w 528"/>
                  <a:gd name="T85" fmla="*/ 413 h 429"/>
                  <a:gd name="T86" fmla="*/ 471 w 528"/>
                  <a:gd name="T87" fmla="*/ 391 h 429"/>
                  <a:gd name="T88" fmla="*/ 516 w 528"/>
                  <a:gd name="T89" fmla="*/ 352 h 429"/>
                  <a:gd name="T90" fmla="*/ 510 w 528"/>
                  <a:gd name="T91" fmla="*/ 328 h 429"/>
                  <a:gd name="T92" fmla="*/ 500 w 528"/>
                  <a:gd name="T93" fmla="*/ 288 h 429"/>
                  <a:gd name="T94" fmla="*/ 499 w 528"/>
                  <a:gd name="T95" fmla="*/ 260 h 429"/>
                  <a:gd name="T96" fmla="*/ 503 w 528"/>
                  <a:gd name="T97" fmla="*/ 228 h 429"/>
                  <a:gd name="T98" fmla="*/ 523 w 528"/>
                  <a:gd name="T99" fmla="*/ 211 h 429"/>
                  <a:gd name="T100" fmla="*/ 517 w 528"/>
                  <a:gd name="T101" fmla="*/ 197 h 429"/>
                  <a:gd name="T102" fmla="*/ 504 w 528"/>
                  <a:gd name="T103" fmla="*/ 147 h 429"/>
                  <a:gd name="T104" fmla="*/ 471 w 528"/>
                  <a:gd name="T105" fmla="*/ 106 h 429"/>
                  <a:gd name="T106" fmla="*/ 476 w 528"/>
                  <a:gd name="T107" fmla="*/ 74 h 429"/>
                  <a:gd name="T108" fmla="*/ 456 w 528"/>
                  <a:gd name="T109" fmla="*/ 68 h 4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528" h="429">
                    <a:moveTo>
                      <a:pt x="437" y="74"/>
                    </a:moveTo>
                    <a:lnTo>
                      <a:pt x="434" y="75"/>
                    </a:lnTo>
                    <a:lnTo>
                      <a:pt x="426" y="75"/>
                    </a:lnTo>
                    <a:lnTo>
                      <a:pt x="420" y="74"/>
                    </a:lnTo>
                    <a:lnTo>
                      <a:pt x="420" y="71"/>
                    </a:lnTo>
                    <a:lnTo>
                      <a:pt x="419" y="70"/>
                    </a:lnTo>
                    <a:lnTo>
                      <a:pt x="418" y="71"/>
                    </a:lnTo>
                    <a:lnTo>
                      <a:pt x="413" y="74"/>
                    </a:lnTo>
                    <a:lnTo>
                      <a:pt x="412" y="77"/>
                    </a:lnTo>
                    <a:lnTo>
                      <a:pt x="412" y="88"/>
                    </a:lnTo>
                    <a:lnTo>
                      <a:pt x="411" y="94"/>
                    </a:lnTo>
                    <a:lnTo>
                      <a:pt x="405" y="109"/>
                    </a:lnTo>
                    <a:lnTo>
                      <a:pt x="402" y="112"/>
                    </a:lnTo>
                    <a:lnTo>
                      <a:pt x="389" y="120"/>
                    </a:lnTo>
                    <a:lnTo>
                      <a:pt x="387" y="121"/>
                    </a:lnTo>
                    <a:lnTo>
                      <a:pt x="384" y="134"/>
                    </a:lnTo>
                    <a:lnTo>
                      <a:pt x="384" y="137"/>
                    </a:lnTo>
                    <a:lnTo>
                      <a:pt x="380" y="141"/>
                    </a:lnTo>
                    <a:lnTo>
                      <a:pt x="374" y="151"/>
                    </a:lnTo>
                    <a:lnTo>
                      <a:pt x="370" y="155"/>
                    </a:lnTo>
                    <a:lnTo>
                      <a:pt x="367" y="156"/>
                    </a:lnTo>
                    <a:lnTo>
                      <a:pt x="366" y="156"/>
                    </a:lnTo>
                    <a:lnTo>
                      <a:pt x="365" y="155"/>
                    </a:lnTo>
                    <a:lnTo>
                      <a:pt x="348" y="155"/>
                    </a:lnTo>
                    <a:lnTo>
                      <a:pt x="345" y="156"/>
                    </a:lnTo>
                    <a:lnTo>
                      <a:pt x="344" y="156"/>
                    </a:lnTo>
                    <a:lnTo>
                      <a:pt x="335" y="155"/>
                    </a:lnTo>
                    <a:lnTo>
                      <a:pt x="329" y="151"/>
                    </a:lnTo>
                    <a:lnTo>
                      <a:pt x="326" y="148"/>
                    </a:lnTo>
                    <a:lnTo>
                      <a:pt x="323" y="138"/>
                    </a:lnTo>
                    <a:lnTo>
                      <a:pt x="316" y="128"/>
                    </a:lnTo>
                    <a:lnTo>
                      <a:pt x="302" y="121"/>
                    </a:lnTo>
                    <a:lnTo>
                      <a:pt x="299" y="121"/>
                    </a:lnTo>
                    <a:lnTo>
                      <a:pt x="293" y="120"/>
                    </a:lnTo>
                    <a:lnTo>
                      <a:pt x="291" y="120"/>
                    </a:lnTo>
                    <a:lnTo>
                      <a:pt x="289" y="121"/>
                    </a:lnTo>
                    <a:lnTo>
                      <a:pt x="289" y="123"/>
                    </a:lnTo>
                    <a:lnTo>
                      <a:pt x="288" y="124"/>
                    </a:lnTo>
                    <a:lnTo>
                      <a:pt x="285" y="125"/>
                    </a:lnTo>
                    <a:lnTo>
                      <a:pt x="284" y="128"/>
                    </a:lnTo>
                    <a:lnTo>
                      <a:pt x="284" y="130"/>
                    </a:lnTo>
                    <a:lnTo>
                      <a:pt x="282" y="130"/>
                    </a:lnTo>
                    <a:lnTo>
                      <a:pt x="281" y="131"/>
                    </a:lnTo>
                    <a:lnTo>
                      <a:pt x="277" y="132"/>
                    </a:lnTo>
                    <a:lnTo>
                      <a:pt x="266" y="134"/>
                    </a:lnTo>
                    <a:lnTo>
                      <a:pt x="254" y="123"/>
                    </a:lnTo>
                    <a:lnTo>
                      <a:pt x="254" y="121"/>
                    </a:lnTo>
                    <a:lnTo>
                      <a:pt x="252" y="120"/>
                    </a:lnTo>
                    <a:lnTo>
                      <a:pt x="247" y="113"/>
                    </a:lnTo>
                    <a:lnTo>
                      <a:pt x="245" y="108"/>
                    </a:lnTo>
                    <a:lnTo>
                      <a:pt x="240" y="102"/>
                    </a:lnTo>
                    <a:lnTo>
                      <a:pt x="233" y="95"/>
                    </a:lnTo>
                    <a:lnTo>
                      <a:pt x="239" y="81"/>
                    </a:lnTo>
                    <a:lnTo>
                      <a:pt x="246" y="72"/>
                    </a:lnTo>
                    <a:lnTo>
                      <a:pt x="250" y="64"/>
                    </a:lnTo>
                    <a:lnTo>
                      <a:pt x="252" y="63"/>
                    </a:lnTo>
                    <a:lnTo>
                      <a:pt x="243" y="63"/>
                    </a:lnTo>
                    <a:lnTo>
                      <a:pt x="238" y="60"/>
                    </a:lnTo>
                    <a:lnTo>
                      <a:pt x="222" y="48"/>
                    </a:lnTo>
                    <a:lnTo>
                      <a:pt x="219" y="48"/>
                    </a:lnTo>
                    <a:lnTo>
                      <a:pt x="218" y="49"/>
                    </a:lnTo>
                    <a:lnTo>
                      <a:pt x="217" y="49"/>
                    </a:lnTo>
                    <a:lnTo>
                      <a:pt x="215" y="51"/>
                    </a:lnTo>
                    <a:lnTo>
                      <a:pt x="211" y="53"/>
                    </a:lnTo>
                    <a:lnTo>
                      <a:pt x="207" y="53"/>
                    </a:lnTo>
                    <a:lnTo>
                      <a:pt x="207" y="49"/>
                    </a:lnTo>
                    <a:lnTo>
                      <a:pt x="205" y="48"/>
                    </a:lnTo>
                    <a:lnTo>
                      <a:pt x="202" y="48"/>
                    </a:lnTo>
                    <a:lnTo>
                      <a:pt x="193" y="46"/>
                    </a:lnTo>
                    <a:lnTo>
                      <a:pt x="187" y="46"/>
                    </a:lnTo>
                    <a:lnTo>
                      <a:pt x="186" y="49"/>
                    </a:lnTo>
                    <a:lnTo>
                      <a:pt x="183" y="49"/>
                    </a:lnTo>
                    <a:lnTo>
                      <a:pt x="175" y="53"/>
                    </a:lnTo>
                    <a:lnTo>
                      <a:pt x="173" y="51"/>
                    </a:lnTo>
                    <a:lnTo>
                      <a:pt x="175" y="51"/>
                    </a:lnTo>
                    <a:lnTo>
                      <a:pt x="176" y="49"/>
                    </a:lnTo>
                    <a:lnTo>
                      <a:pt x="171" y="39"/>
                    </a:lnTo>
                    <a:lnTo>
                      <a:pt x="166" y="34"/>
                    </a:lnTo>
                    <a:lnTo>
                      <a:pt x="165" y="29"/>
                    </a:lnTo>
                    <a:lnTo>
                      <a:pt x="164" y="28"/>
                    </a:lnTo>
                    <a:lnTo>
                      <a:pt x="165" y="0"/>
                    </a:lnTo>
                    <a:lnTo>
                      <a:pt x="144" y="0"/>
                    </a:lnTo>
                    <a:lnTo>
                      <a:pt x="144" y="1"/>
                    </a:lnTo>
                    <a:lnTo>
                      <a:pt x="145" y="3"/>
                    </a:lnTo>
                    <a:lnTo>
                      <a:pt x="125" y="17"/>
                    </a:lnTo>
                    <a:lnTo>
                      <a:pt x="123" y="18"/>
                    </a:lnTo>
                    <a:lnTo>
                      <a:pt x="120" y="19"/>
                    </a:lnTo>
                    <a:lnTo>
                      <a:pt x="112" y="21"/>
                    </a:lnTo>
                    <a:lnTo>
                      <a:pt x="106" y="21"/>
                    </a:lnTo>
                    <a:lnTo>
                      <a:pt x="102" y="22"/>
                    </a:lnTo>
                    <a:lnTo>
                      <a:pt x="101" y="22"/>
                    </a:lnTo>
                    <a:lnTo>
                      <a:pt x="99" y="24"/>
                    </a:lnTo>
                    <a:lnTo>
                      <a:pt x="98" y="24"/>
                    </a:lnTo>
                    <a:lnTo>
                      <a:pt x="99" y="28"/>
                    </a:lnTo>
                    <a:lnTo>
                      <a:pt x="101" y="29"/>
                    </a:lnTo>
                    <a:lnTo>
                      <a:pt x="99" y="29"/>
                    </a:lnTo>
                    <a:lnTo>
                      <a:pt x="95" y="36"/>
                    </a:lnTo>
                    <a:lnTo>
                      <a:pt x="95" y="41"/>
                    </a:lnTo>
                    <a:lnTo>
                      <a:pt x="94" y="42"/>
                    </a:lnTo>
                    <a:lnTo>
                      <a:pt x="94" y="43"/>
                    </a:lnTo>
                    <a:lnTo>
                      <a:pt x="92" y="45"/>
                    </a:lnTo>
                    <a:lnTo>
                      <a:pt x="88" y="51"/>
                    </a:lnTo>
                    <a:lnTo>
                      <a:pt x="85" y="65"/>
                    </a:lnTo>
                    <a:lnTo>
                      <a:pt x="73" y="65"/>
                    </a:lnTo>
                    <a:lnTo>
                      <a:pt x="66" y="70"/>
                    </a:lnTo>
                    <a:lnTo>
                      <a:pt x="62" y="75"/>
                    </a:lnTo>
                    <a:lnTo>
                      <a:pt x="62" y="84"/>
                    </a:lnTo>
                    <a:lnTo>
                      <a:pt x="60" y="87"/>
                    </a:lnTo>
                    <a:lnTo>
                      <a:pt x="58" y="89"/>
                    </a:lnTo>
                    <a:lnTo>
                      <a:pt x="58" y="91"/>
                    </a:lnTo>
                    <a:lnTo>
                      <a:pt x="55" y="91"/>
                    </a:lnTo>
                    <a:lnTo>
                      <a:pt x="55" y="94"/>
                    </a:lnTo>
                    <a:lnTo>
                      <a:pt x="58" y="94"/>
                    </a:lnTo>
                    <a:lnTo>
                      <a:pt x="78" y="103"/>
                    </a:lnTo>
                    <a:lnTo>
                      <a:pt x="81" y="106"/>
                    </a:lnTo>
                    <a:lnTo>
                      <a:pt x="82" y="106"/>
                    </a:lnTo>
                    <a:lnTo>
                      <a:pt x="74" y="132"/>
                    </a:lnTo>
                    <a:lnTo>
                      <a:pt x="71" y="149"/>
                    </a:lnTo>
                    <a:lnTo>
                      <a:pt x="71" y="155"/>
                    </a:lnTo>
                    <a:lnTo>
                      <a:pt x="70" y="156"/>
                    </a:lnTo>
                    <a:lnTo>
                      <a:pt x="70" y="159"/>
                    </a:lnTo>
                    <a:lnTo>
                      <a:pt x="71" y="163"/>
                    </a:lnTo>
                    <a:lnTo>
                      <a:pt x="70" y="163"/>
                    </a:lnTo>
                    <a:lnTo>
                      <a:pt x="63" y="162"/>
                    </a:lnTo>
                    <a:lnTo>
                      <a:pt x="62" y="162"/>
                    </a:lnTo>
                    <a:lnTo>
                      <a:pt x="59" y="158"/>
                    </a:lnTo>
                    <a:lnTo>
                      <a:pt x="59" y="155"/>
                    </a:lnTo>
                    <a:lnTo>
                      <a:pt x="56" y="151"/>
                    </a:lnTo>
                    <a:lnTo>
                      <a:pt x="53" y="151"/>
                    </a:lnTo>
                    <a:lnTo>
                      <a:pt x="53" y="149"/>
                    </a:lnTo>
                    <a:lnTo>
                      <a:pt x="51" y="152"/>
                    </a:lnTo>
                    <a:lnTo>
                      <a:pt x="41" y="158"/>
                    </a:lnTo>
                    <a:lnTo>
                      <a:pt x="15" y="156"/>
                    </a:lnTo>
                    <a:lnTo>
                      <a:pt x="10" y="159"/>
                    </a:lnTo>
                    <a:lnTo>
                      <a:pt x="11" y="165"/>
                    </a:lnTo>
                    <a:lnTo>
                      <a:pt x="13" y="168"/>
                    </a:lnTo>
                    <a:lnTo>
                      <a:pt x="13" y="172"/>
                    </a:lnTo>
                    <a:lnTo>
                      <a:pt x="11" y="173"/>
                    </a:lnTo>
                    <a:lnTo>
                      <a:pt x="8" y="170"/>
                    </a:lnTo>
                    <a:lnTo>
                      <a:pt x="6" y="177"/>
                    </a:lnTo>
                    <a:lnTo>
                      <a:pt x="4" y="188"/>
                    </a:lnTo>
                    <a:lnTo>
                      <a:pt x="3" y="191"/>
                    </a:lnTo>
                    <a:lnTo>
                      <a:pt x="4" y="197"/>
                    </a:lnTo>
                    <a:lnTo>
                      <a:pt x="10" y="201"/>
                    </a:lnTo>
                    <a:lnTo>
                      <a:pt x="13" y="208"/>
                    </a:lnTo>
                    <a:lnTo>
                      <a:pt x="10" y="212"/>
                    </a:lnTo>
                    <a:lnTo>
                      <a:pt x="6" y="215"/>
                    </a:lnTo>
                    <a:lnTo>
                      <a:pt x="4" y="218"/>
                    </a:lnTo>
                    <a:lnTo>
                      <a:pt x="7" y="221"/>
                    </a:lnTo>
                    <a:lnTo>
                      <a:pt x="13" y="218"/>
                    </a:lnTo>
                    <a:lnTo>
                      <a:pt x="14" y="216"/>
                    </a:lnTo>
                    <a:lnTo>
                      <a:pt x="17" y="219"/>
                    </a:lnTo>
                    <a:lnTo>
                      <a:pt x="17" y="222"/>
                    </a:lnTo>
                    <a:lnTo>
                      <a:pt x="15" y="222"/>
                    </a:lnTo>
                    <a:lnTo>
                      <a:pt x="15" y="225"/>
                    </a:lnTo>
                    <a:lnTo>
                      <a:pt x="18" y="230"/>
                    </a:lnTo>
                    <a:lnTo>
                      <a:pt x="20" y="239"/>
                    </a:lnTo>
                    <a:lnTo>
                      <a:pt x="14" y="242"/>
                    </a:lnTo>
                    <a:lnTo>
                      <a:pt x="8" y="243"/>
                    </a:lnTo>
                    <a:lnTo>
                      <a:pt x="3" y="249"/>
                    </a:lnTo>
                    <a:lnTo>
                      <a:pt x="0" y="255"/>
                    </a:lnTo>
                    <a:lnTo>
                      <a:pt x="0" y="260"/>
                    </a:lnTo>
                    <a:lnTo>
                      <a:pt x="7" y="258"/>
                    </a:lnTo>
                    <a:lnTo>
                      <a:pt x="8" y="261"/>
                    </a:lnTo>
                    <a:lnTo>
                      <a:pt x="20" y="261"/>
                    </a:lnTo>
                    <a:lnTo>
                      <a:pt x="22" y="258"/>
                    </a:lnTo>
                    <a:lnTo>
                      <a:pt x="24" y="258"/>
                    </a:lnTo>
                    <a:lnTo>
                      <a:pt x="24" y="261"/>
                    </a:lnTo>
                    <a:lnTo>
                      <a:pt x="22" y="264"/>
                    </a:lnTo>
                    <a:lnTo>
                      <a:pt x="21" y="265"/>
                    </a:lnTo>
                    <a:lnTo>
                      <a:pt x="17" y="265"/>
                    </a:lnTo>
                    <a:lnTo>
                      <a:pt x="13" y="268"/>
                    </a:lnTo>
                    <a:lnTo>
                      <a:pt x="13" y="271"/>
                    </a:lnTo>
                    <a:lnTo>
                      <a:pt x="31" y="271"/>
                    </a:lnTo>
                    <a:lnTo>
                      <a:pt x="45" y="275"/>
                    </a:lnTo>
                    <a:lnTo>
                      <a:pt x="60" y="275"/>
                    </a:lnTo>
                    <a:lnTo>
                      <a:pt x="66" y="278"/>
                    </a:lnTo>
                    <a:lnTo>
                      <a:pt x="70" y="281"/>
                    </a:lnTo>
                    <a:lnTo>
                      <a:pt x="74" y="286"/>
                    </a:lnTo>
                    <a:lnTo>
                      <a:pt x="80" y="290"/>
                    </a:lnTo>
                    <a:lnTo>
                      <a:pt x="82" y="293"/>
                    </a:lnTo>
                    <a:lnTo>
                      <a:pt x="91" y="300"/>
                    </a:lnTo>
                    <a:lnTo>
                      <a:pt x="94" y="302"/>
                    </a:lnTo>
                    <a:lnTo>
                      <a:pt x="105" y="302"/>
                    </a:lnTo>
                    <a:lnTo>
                      <a:pt x="113" y="304"/>
                    </a:lnTo>
                    <a:lnTo>
                      <a:pt x="115" y="304"/>
                    </a:lnTo>
                    <a:lnTo>
                      <a:pt x="115" y="310"/>
                    </a:lnTo>
                    <a:lnTo>
                      <a:pt x="116" y="311"/>
                    </a:lnTo>
                    <a:lnTo>
                      <a:pt x="122" y="317"/>
                    </a:lnTo>
                    <a:lnTo>
                      <a:pt x="130" y="317"/>
                    </a:lnTo>
                    <a:lnTo>
                      <a:pt x="135" y="321"/>
                    </a:lnTo>
                    <a:lnTo>
                      <a:pt x="138" y="325"/>
                    </a:lnTo>
                    <a:lnTo>
                      <a:pt x="141" y="334"/>
                    </a:lnTo>
                    <a:lnTo>
                      <a:pt x="141" y="342"/>
                    </a:lnTo>
                    <a:lnTo>
                      <a:pt x="142" y="343"/>
                    </a:lnTo>
                    <a:lnTo>
                      <a:pt x="148" y="350"/>
                    </a:lnTo>
                    <a:lnTo>
                      <a:pt x="162" y="350"/>
                    </a:lnTo>
                    <a:lnTo>
                      <a:pt x="168" y="357"/>
                    </a:lnTo>
                    <a:lnTo>
                      <a:pt x="168" y="359"/>
                    </a:lnTo>
                    <a:lnTo>
                      <a:pt x="176" y="359"/>
                    </a:lnTo>
                    <a:lnTo>
                      <a:pt x="178" y="360"/>
                    </a:lnTo>
                    <a:lnTo>
                      <a:pt x="183" y="362"/>
                    </a:lnTo>
                    <a:lnTo>
                      <a:pt x="190" y="362"/>
                    </a:lnTo>
                    <a:lnTo>
                      <a:pt x="194" y="357"/>
                    </a:lnTo>
                    <a:lnTo>
                      <a:pt x="199" y="346"/>
                    </a:lnTo>
                    <a:lnTo>
                      <a:pt x="209" y="334"/>
                    </a:lnTo>
                    <a:lnTo>
                      <a:pt x="214" y="329"/>
                    </a:lnTo>
                    <a:lnTo>
                      <a:pt x="222" y="329"/>
                    </a:lnTo>
                    <a:lnTo>
                      <a:pt x="224" y="328"/>
                    </a:lnTo>
                    <a:lnTo>
                      <a:pt x="233" y="335"/>
                    </a:lnTo>
                    <a:lnTo>
                      <a:pt x="240" y="342"/>
                    </a:lnTo>
                    <a:lnTo>
                      <a:pt x="242" y="350"/>
                    </a:lnTo>
                    <a:lnTo>
                      <a:pt x="243" y="352"/>
                    </a:lnTo>
                    <a:lnTo>
                      <a:pt x="242" y="353"/>
                    </a:lnTo>
                    <a:lnTo>
                      <a:pt x="236" y="362"/>
                    </a:lnTo>
                    <a:lnTo>
                      <a:pt x="228" y="367"/>
                    </a:lnTo>
                    <a:lnTo>
                      <a:pt x="222" y="373"/>
                    </a:lnTo>
                    <a:lnTo>
                      <a:pt x="219" y="374"/>
                    </a:lnTo>
                    <a:lnTo>
                      <a:pt x="215" y="379"/>
                    </a:lnTo>
                    <a:lnTo>
                      <a:pt x="211" y="381"/>
                    </a:lnTo>
                    <a:lnTo>
                      <a:pt x="212" y="387"/>
                    </a:lnTo>
                    <a:lnTo>
                      <a:pt x="219" y="399"/>
                    </a:lnTo>
                    <a:lnTo>
                      <a:pt x="221" y="405"/>
                    </a:lnTo>
                    <a:lnTo>
                      <a:pt x="221" y="406"/>
                    </a:lnTo>
                    <a:lnTo>
                      <a:pt x="222" y="406"/>
                    </a:lnTo>
                    <a:lnTo>
                      <a:pt x="228" y="410"/>
                    </a:lnTo>
                    <a:lnTo>
                      <a:pt x="232" y="402"/>
                    </a:lnTo>
                    <a:lnTo>
                      <a:pt x="233" y="402"/>
                    </a:lnTo>
                    <a:lnTo>
                      <a:pt x="236" y="401"/>
                    </a:lnTo>
                    <a:lnTo>
                      <a:pt x="238" y="402"/>
                    </a:lnTo>
                    <a:lnTo>
                      <a:pt x="239" y="402"/>
                    </a:lnTo>
                    <a:lnTo>
                      <a:pt x="242" y="405"/>
                    </a:lnTo>
                    <a:lnTo>
                      <a:pt x="243" y="405"/>
                    </a:lnTo>
                    <a:lnTo>
                      <a:pt x="245" y="408"/>
                    </a:lnTo>
                    <a:lnTo>
                      <a:pt x="250" y="416"/>
                    </a:lnTo>
                    <a:lnTo>
                      <a:pt x="268" y="424"/>
                    </a:lnTo>
                    <a:lnTo>
                      <a:pt x="272" y="429"/>
                    </a:lnTo>
                    <a:lnTo>
                      <a:pt x="277" y="429"/>
                    </a:lnTo>
                    <a:lnTo>
                      <a:pt x="282" y="420"/>
                    </a:lnTo>
                    <a:lnTo>
                      <a:pt x="285" y="419"/>
                    </a:lnTo>
                    <a:lnTo>
                      <a:pt x="286" y="415"/>
                    </a:lnTo>
                    <a:lnTo>
                      <a:pt x="288" y="413"/>
                    </a:lnTo>
                    <a:lnTo>
                      <a:pt x="289" y="403"/>
                    </a:lnTo>
                    <a:lnTo>
                      <a:pt x="289" y="399"/>
                    </a:lnTo>
                    <a:lnTo>
                      <a:pt x="288" y="396"/>
                    </a:lnTo>
                    <a:lnTo>
                      <a:pt x="286" y="395"/>
                    </a:lnTo>
                    <a:lnTo>
                      <a:pt x="288" y="392"/>
                    </a:lnTo>
                    <a:lnTo>
                      <a:pt x="289" y="391"/>
                    </a:lnTo>
                    <a:lnTo>
                      <a:pt x="292" y="395"/>
                    </a:lnTo>
                    <a:lnTo>
                      <a:pt x="295" y="405"/>
                    </a:lnTo>
                    <a:lnTo>
                      <a:pt x="302" y="415"/>
                    </a:lnTo>
                    <a:lnTo>
                      <a:pt x="307" y="420"/>
                    </a:lnTo>
                    <a:lnTo>
                      <a:pt x="309" y="420"/>
                    </a:lnTo>
                    <a:lnTo>
                      <a:pt x="310" y="422"/>
                    </a:lnTo>
                    <a:lnTo>
                      <a:pt x="316" y="422"/>
                    </a:lnTo>
                    <a:lnTo>
                      <a:pt x="323" y="423"/>
                    </a:lnTo>
                    <a:lnTo>
                      <a:pt x="329" y="426"/>
                    </a:lnTo>
                    <a:lnTo>
                      <a:pt x="331" y="423"/>
                    </a:lnTo>
                    <a:lnTo>
                      <a:pt x="355" y="409"/>
                    </a:lnTo>
                    <a:lnTo>
                      <a:pt x="355" y="402"/>
                    </a:lnTo>
                    <a:lnTo>
                      <a:pt x="351" y="385"/>
                    </a:lnTo>
                    <a:lnTo>
                      <a:pt x="351" y="380"/>
                    </a:lnTo>
                    <a:lnTo>
                      <a:pt x="349" y="376"/>
                    </a:lnTo>
                    <a:lnTo>
                      <a:pt x="348" y="374"/>
                    </a:lnTo>
                    <a:lnTo>
                      <a:pt x="348" y="373"/>
                    </a:lnTo>
                    <a:lnTo>
                      <a:pt x="346" y="371"/>
                    </a:lnTo>
                    <a:lnTo>
                      <a:pt x="345" y="371"/>
                    </a:lnTo>
                    <a:lnTo>
                      <a:pt x="345" y="370"/>
                    </a:lnTo>
                    <a:lnTo>
                      <a:pt x="344" y="370"/>
                    </a:lnTo>
                    <a:lnTo>
                      <a:pt x="341" y="366"/>
                    </a:lnTo>
                    <a:lnTo>
                      <a:pt x="342" y="362"/>
                    </a:lnTo>
                    <a:lnTo>
                      <a:pt x="344" y="360"/>
                    </a:lnTo>
                    <a:lnTo>
                      <a:pt x="348" y="360"/>
                    </a:lnTo>
                    <a:lnTo>
                      <a:pt x="373" y="367"/>
                    </a:lnTo>
                    <a:lnTo>
                      <a:pt x="377" y="370"/>
                    </a:lnTo>
                    <a:lnTo>
                      <a:pt x="379" y="370"/>
                    </a:lnTo>
                    <a:lnTo>
                      <a:pt x="379" y="367"/>
                    </a:lnTo>
                    <a:lnTo>
                      <a:pt x="380" y="366"/>
                    </a:lnTo>
                    <a:lnTo>
                      <a:pt x="386" y="356"/>
                    </a:lnTo>
                    <a:lnTo>
                      <a:pt x="404" y="352"/>
                    </a:lnTo>
                    <a:lnTo>
                      <a:pt x="409" y="349"/>
                    </a:lnTo>
                    <a:lnTo>
                      <a:pt x="411" y="349"/>
                    </a:lnTo>
                    <a:lnTo>
                      <a:pt x="412" y="346"/>
                    </a:lnTo>
                    <a:lnTo>
                      <a:pt x="412" y="343"/>
                    </a:lnTo>
                    <a:lnTo>
                      <a:pt x="416" y="350"/>
                    </a:lnTo>
                    <a:lnTo>
                      <a:pt x="425" y="359"/>
                    </a:lnTo>
                    <a:lnTo>
                      <a:pt x="425" y="360"/>
                    </a:lnTo>
                    <a:lnTo>
                      <a:pt x="426" y="363"/>
                    </a:lnTo>
                    <a:lnTo>
                      <a:pt x="426" y="364"/>
                    </a:lnTo>
                    <a:lnTo>
                      <a:pt x="433" y="373"/>
                    </a:lnTo>
                    <a:lnTo>
                      <a:pt x="439" y="374"/>
                    </a:lnTo>
                    <a:lnTo>
                      <a:pt x="441" y="376"/>
                    </a:lnTo>
                    <a:lnTo>
                      <a:pt x="441" y="380"/>
                    </a:lnTo>
                    <a:lnTo>
                      <a:pt x="440" y="381"/>
                    </a:lnTo>
                    <a:lnTo>
                      <a:pt x="436" y="392"/>
                    </a:lnTo>
                    <a:lnTo>
                      <a:pt x="432" y="396"/>
                    </a:lnTo>
                    <a:lnTo>
                      <a:pt x="430" y="396"/>
                    </a:lnTo>
                    <a:lnTo>
                      <a:pt x="443" y="416"/>
                    </a:lnTo>
                    <a:lnTo>
                      <a:pt x="444" y="416"/>
                    </a:lnTo>
                    <a:lnTo>
                      <a:pt x="456" y="412"/>
                    </a:lnTo>
                    <a:lnTo>
                      <a:pt x="457" y="413"/>
                    </a:lnTo>
                    <a:lnTo>
                      <a:pt x="464" y="413"/>
                    </a:lnTo>
                    <a:lnTo>
                      <a:pt x="471" y="410"/>
                    </a:lnTo>
                    <a:lnTo>
                      <a:pt x="472" y="408"/>
                    </a:lnTo>
                    <a:lnTo>
                      <a:pt x="475" y="405"/>
                    </a:lnTo>
                    <a:lnTo>
                      <a:pt x="472" y="402"/>
                    </a:lnTo>
                    <a:lnTo>
                      <a:pt x="471" y="398"/>
                    </a:lnTo>
                    <a:lnTo>
                      <a:pt x="471" y="391"/>
                    </a:lnTo>
                    <a:lnTo>
                      <a:pt x="473" y="384"/>
                    </a:lnTo>
                    <a:lnTo>
                      <a:pt x="476" y="381"/>
                    </a:lnTo>
                    <a:lnTo>
                      <a:pt x="487" y="367"/>
                    </a:lnTo>
                    <a:lnTo>
                      <a:pt x="501" y="355"/>
                    </a:lnTo>
                    <a:lnTo>
                      <a:pt x="503" y="357"/>
                    </a:lnTo>
                    <a:lnTo>
                      <a:pt x="509" y="352"/>
                    </a:lnTo>
                    <a:lnTo>
                      <a:pt x="516" y="352"/>
                    </a:lnTo>
                    <a:lnTo>
                      <a:pt x="518" y="349"/>
                    </a:lnTo>
                    <a:lnTo>
                      <a:pt x="523" y="343"/>
                    </a:lnTo>
                    <a:lnTo>
                      <a:pt x="523" y="338"/>
                    </a:lnTo>
                    <a:lnTo>
                      <a:pt x="521" y="336"/>
                    </a:lnTo>
                    <a:lnTo>
                      <a:pt x="513" y="329"/>
                    </a:lnTo>
                    <a:lnTo>
                      <a:pt x="511" y="329"/>
                    </a:lnTo>
                    <a:lnTo>
                      <a:pt x="510" y="328"/>
                    </a:lnTo>
                    <a:lnTo>
                      <a:pt x="509" y="325"/>
                    </a:lnTo>
                    <a:lnTo>
                      <a:pt x="507" y="325"/>
                    </a:lnTo>
                    <a:lnTo>
                      <a:pt x="503" y="320"/>
                    </a:lnTo>
                    <a:lnTo>
                      <a:pt x="500" y="310"/>
                    </a:lnTo>
                    <a:lnTo>
                      <a:pt x="497" y="309"/>
                    </a:lnTo>
                    <a:lnTo>
                      <a:pt x="501" y="292"/>
                    </a:lnTo>
                    <a:lnTo>
                      <a:pt x="500" y="288"/>
                    </a:lnTo>
                    <a:lnTo>
                      <a:pt x="500" y="285"/>
                    </a:lnTo>
                    <a:lnTo>
                      <a:pt x="499" y="286"/>
                    </a:lnTo>
                    <a:lnTo>
                      <a:pt x="496" y="272"/>
                    </a:lnTo>
                    <a:lnTo>
                      <a:pt x="494" y="268"/>
                    </a:lnTo>
                    <a:lnTo>
                      <a:pt x="497" y="262"/>
                    </a:lnTo>
                    <a:lnTo>
                      <a:pt x="499" y="262"/>
                    </a:lnTo>
                    <a:lnTo>
                      <a:pt x="499" y="260"/>
                    </a:lnTo>
                    <a:lnTo>
                      <a:pt x="501" y="258"/>
                    </a:lnTo>
                    <a:lnTo>
                      <a:pt x="496" y="249"/>
                    </a:lnTo>
                    <a:lnTo>
                      <a:pt x="496" y="242"/>
                    </a:lnTo>
                    <a:lnTo>
                      <a:pt x="497" y="239"/>
                    </a:lnTo>
                    <a:lnTo>
                      <a:pt x="496" y="236"/>
                    </a:lnTo>
                    <a:lnTo>
                      <a:pt x="501" y="233"/>
                    </a:lnTo>
                    <a:lnTo>
                      <a:pt x="503" y="228"/>
                    </a:lnTo>
                    <a:lnTo>
                      <a:pt x="507" y="221"/>
                    </a:lnTo>
                    <a:lnTo>
                      <a:pt x="513" y="218"/>
                    </a:lnTo>
                    <a:lnTo>
                      <a:pt x="527" y="214"/>
                    </a:lnTo>
                    <a:lnTo>
                      <a:pt x="528" y="211"/>
                    </a:lnTo>
                    <a:lnTo>
                      <a:pt x="528" y="208"/>
                    </a:lnTo>
                    <a:lnTo>
                      <a:pt x="524" y="209"/>
                    </a:lnTo>
                    <a:lnTo>
                      <a:pt x="523" y="211"/>
                    </a:lnTo>
                    <a:lnTo>
                      <a:pt x="520" y="208"/>
                    </a:lnTo>
                    <a:lnTo>
                      <a:pt x="518" y="205"/>
                    </a:lnTo>
                    <a:lnTo>
                      <a:pt x="517" y="204"/>
                    </a:lnTo>
                    <a:lnTo>
                      <a:pt x="517" y="201"/>
                    </a:lnTo>
                    <a:lnTo>
                      <a:pt x="516" y="201"/>
                    </a:lnTo>
                    <a:lnTo>
                      <a:pt x="516" y="198"/>
                    </a:lnTo>
                    <a:lnTo>
                      <a:pt x="517" y="197"/>
                    </a:lnTo>
                    <a:lnTo>
                      <a:pt x="520" y="191"/>
                    </a:lnTo>
                    <a:lnTo>
                      <a:pt x="516" y="182"/>
                    </a:lnTo>
                    <a:lnTo>
                      <a:pt x="509" y="176"/>
                    </a:lnTo>
                    <a:lnTo>
                      <a:pt x="510" y="175"/>
                    </a:lnTo>
                    <a:lnTo>
                      <a:pt x="510" y="173"/>
                    </a:lnTo>
                    <a:lnTo>
                      <a:pt x="514" y="173"/>
                    </a:lnTo>
                    <a:lnTo>
                      <a:pt x="504" y="147"/>
                    </a:lnTo>
                    <a:lnTo>
                      <a:pt x="497" y="137"/>
                    </a:lnTo>
                    <a:lnTo>
                      <a:pt x="487" y="130"/>
                    </a:lnTo>
                    <a:lnTo>
                      <a:pt x="482" y="134"/>
                    </a:lnTo>
                    <a:lnTo>
                      <a:pt x="479" y="125"/>
                    </a:lnTo>
                    <a:lnTo>
                      <a:pt x="479" y="123"/>
                    </a:lnTo>
                    <a:lnTo>
                      <a:pt x="471" y="108"/>
                    </a:lnTo>
                    <a:lnTo>
                      <a:pt x="471" y="106"/>
                    </a:lnTo>
                    <a:lnTo>
                      <a:pt x="468" y="101"/>
                    </a:lnTo>
                    <a:lnTo>
                      <a:pt x="468" y="99"/>
                    </a:lnTo>
                    <a:lnTo>
                      <a:pt x="465" y="99"/>
                    </a:lnTo>
                    <a:lnTo>
                      <a:pt x="468" y="96"/>
                    </a:lnTo>
                    <a:lnTo>
                      <a:pt x="469" y="88"/>
                    </a:lnTo>
                    <a:lnTo>
                      <a:pt x="472" y="85"/>
                    </a:lnTo>
                    <a:lnTo>
                      <a:pt x="476" y="74"/>
                    </a:lnTo>
                    <a:lnTo>
                      <a:pt x="476" y="72"/>
                    </a:lnTo>
                    <a:lnTo>
                      <a:pt x="472" y="71"/>
                    </a:lnTo>
                    <a:lnTo>
                      <a:pt x="469" y="70"/>
                    </a:lnTo>
                    <a:lnTo>
                      <a:pt x="469" y="68"/>
                    </a:lnTo>
                    <a:lnTo>
                      <a:pt x="468" y="67"/>
                    </a:lnTo>
                    <a:lnTo>
                      <a:pt x="465" y="67"/>
                    </a:lnTo>
                    <a:lnTo>
                      <a:pt x="456" y="68"/>
                    </a:lnTo>
                    <a:lnTo>
                      <a:pt x="454" y="68"/>
                    </a:lnTo>
                    <a:lnTo>
                      <a:pt x="454" y="67"/>
                    </a:lnTo>
                    <a:lnTo>
                      <a:pt x="446" y="67"/>
                    </a:lnTo>
                    <a:lnTo>
                      <a:pt x="446" y="68"/>
                    </a:lnTo>
                    <a:lnTo>
                      <a:pt x="444" y="68"/>
                    </a:lnTo>
                    <a:lnTo>
                      <a:pt x="437" y="7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91" name="Freeform 319">
                <a:extLst>
                  <a:ext uri="{FF2B5EF4-FFF2-40B4-BE49-F238E27FC236}">
                    <a16:creationId xmlns:a16="http://schemas.microsoft.com/office/drawing/2014/main" id="{2E2C838E-84C9-5E39-6FC0-1120392D07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6" y="324"/>
                <a:ext cx="123" cy="148"/>
              </a:xfrm>
              <a:custGeom>
                <a:avLst/>
                <a:gdLst>
                  <a:gd name="T0" fmla="*/ 144 w 493"/>
                  <a:gd name="T1" fmla="*/ 113 h 595"/>
                  <a:gd name="T2" fmla="*/ 173 w 493"/>
                  <a:gd name="T3" fmla="*/ 130 h 595"/>
                  <a:gd name="T4" fmla="*/ 165 w 493"/>
                  <a:gd name="T5" fmla="*/ 153 h 595"/>
                  <a:gd name="T6" fmla="*/ 127 w 493"/>
                  <a:gd name="T7" fmla="*/ 180 h 595"/>
                  <a:gd name="T8" fmla="*/ 109 w 493"/>
                  <a:gd name="T9" fmla="*/ 191 h 595"/>
                  <a:gd name="T10" fmla="*/ 63 w 493"/>
                  <a:gd name="T11" fmla="*/ 194 h 595"/>
                  <a:gd name="T12" fmla="*/ 28 w 493"/>
                  <a:gd name="T13" fmla="*/ 226 h 595"/>
                  <a:gd name="T14" fmla="*/ 0 w 493"/>
                  <a:gd name="T15" fmla="*/ 307 h 595"/>
                  <a:gd name="T16" fmla="*/ 17 w 493"/>
                  <a:gd name="T17" fmla="*/ 325 h 595"/>
                  <a:gd name="T18" fmla="*/ 42 w 493"/>
                  <a:gd name="T19" fmla="*/ 373 h 595"/>
                  <a:gd name="T20" fmla="*/ 70 w 493"/>
                  <a:gd name="T21" fmla="*/ 346 h 595"/>
                  <a:gd name="T22" fmla="*/ 106 w 493"/>
                  <a:gd name="T23" fmla="*/ 335 h 595"/>
                  <a:gd name="T24" fmla="*/ 151 w 493"/>
                  <a:gd name="T25" fmla="*/ 338 h 595"/>
                  <a:gd name="T26" fmla="*/ 186 w 493"/>
                  <a:gd name="T27" fmla="*/ 378 h 595"/>
                  <a:gd name="T28" fmla="*/ 200 w 493"/>
                  <a:gd name="T29" fmla="*/ 399 h 595"/>
                  <a:gd name="T30" fmla="*/ 175 w 493"/>
                  <a:gd name="T31" fmla="*/ 414 h 595"/>
                  <a:gd name="T32" fmla="*/ 113 w 493"/>
                  <a:gd name="T33" fmla="*/ 437 h 595"/>
                  <a:gd name="T34" fmla="*/ 108 w 493"/>
                  <a:gd name="T35" fmla="*/ 458 h 595"/>
                  <a:gd name="T36" fmla="*/ 79 w 493"/>
                  <a:gd name="T37" fmla="*/ 472 h 595"/>
                  <a:gd name="T38" fmla="*/ 62 w 493"/>
                  <a:gd name="T39" fmla="*/ 557 h 595"/>
                  <a:gd name="T40" fmla="*/ 84 w 493"/>
                  <a:gd name="T41" fmla="*/ 557 h 595"/>
                  <a:gd name="T42" fmla="*/ 122 w 493"/>
                  <a:gd name="T43" fmla="*/ 593 h 595"/>
                  <a:gd name="T44" fmla="*/ 143 w 493"/>
                  <a:gd name="T45" fmla="*/ 540 h 595"/>
                  <a:gd name="T46" fmla="*/ 171 w 493"/>
                  <a:gd name="T47" fmla="*/ 512 h 595"/>
                  <a:gd name="T48" fmla="*/ 197 w 493"/>
                  <a:gd name="T49" fmla="*/ 504 h 595"/>
                  <a:gd name="T50" fmla="*/ 239 w 493"/>
                  <a:gd name="T51" fmla="*/ 536 h 595"/>
                  <a:gd name="T52" fmla="*/ 260 w 493"/>
                  <a:gd name="T53" fmla="*/ 529 h 595"/>
                  <a:gd name="T54" fmla="*/ 269 w 493"/>
                  <a:gd name="T55" fmla="*/ 466 h 595"/>
                  <a:gd name="T56" fmla="*/ 312 w 493"/>
                  <a:gd name="T57" fmla="*/ 481 h 595"/>
                  <a:gd name="T58" fmla="*/ 366 w 493"/>
                  <a:gd name="T59" fmla="*/ 471 h 595"/>
                  <a:gd name="T60" fmla="*/ 413 w 493"/>
                  <a:gd name="T61" fmla="*/ 443 h 595"/>
                  <a:gd name="T62" fmla="*/ 432 w 493"/>
                  <a:gd name="T63" fmla="*/ 433 h 595"/>
                  <a:gd name="T64" fmla="*/ 467 w 493"/>
                  <a:gd name="T65" fmla="*/ 404 h 595"/>
                  <a:gd name="T66" fmla="*/ 493 w 493"/>
                  <a:gd name="T67" fmla="*/ 376 h 595"/>
                  <a:gd name="T68" fmla="*/ 474 w 493"/>
                  <a:gd name="T69" fmla="*/ 373 h 595"/>
                  <a:gd name="T70" fmla="*/ 435 w 493"/>
                  <a:gd name="T71" fmla="*/ 364 h 595"/>
                  <a:gd name="T72" fmla="*/ 422 w 493"/>
                  <a:gd name="T73" fmla="*/ 414 h 595"/>
                  <a:gd name="T74" fmla="*/ 376 w 493"/>
                  <a:gd name="T75" fmla="*/ 395 h 595"/>
                  <a:gd name="T76" fmla="*/ 379 w 493"/>
                  <a:gd name="T77" fmla="*/ 357 h 595"/>
                  <a:gd name="T78" fmla="*/ 365 w 493"/>
                  <a:gd name="T79" fmla="*/ 327 h 595"/>
                  <a:gd name="T80" fmla="*/ 390 w 493"/>
                  <a:gd name="T81" fmla="*/ 292 h 595"/>
                  <a:gd name="T82" fmla="*/ 420 w 493"/>
                  <a:gd name="T83" fmla="*/ 296 h 595"/>
                  <a:gd name="T84" fmla="*/ 420 w 493"/>
                  <a:gd name="T85" fmla="*/ 251 h 595"/>
                  <a:gd name="T86" fmla="*/ 440 w 493"/>
                  <a:gd name="T87" fmla="*/ 233 h 595"/>
                  <a:gd name="T88" fmla="*/ 470 w 493"/>
                  <a:gd name="T89" fmla="*/ 197 h 595"/>
                  <a:gd name="T90" fmla="*/ 458 w 493"/>
                  <a:gd name="T91" fmla="*/ 187 h 595"/>
                  <a:gd name="T92" fmla="*/ 420 w 493"/>
                  <a:gd name="T93" fmla="*/ 193 h 595"/>
                  <a:gd name="T94" fmla="*/ 393 w 493"/>
                  <a:gd name="T95" fmla="*/ 172 h 595"/>
                  <a:gd name="T96" fmla="*/ 369 w 493"/>
                  <a:gd name="T97" fmla="*/ 145 h 595"/>
                  <a:gd name="T98" fmla="*/ 384 w 493"/>
                  <a:gd name="T99" fmla="*/ 106 h 595"/>
                  <a:gd name="T100" fmla="*/ 376 w 493"/>
                  <a:gd name="T101" fmla="*/ 61 h 595"/>
                  <a:gd name="T102" fmla="*/ 333 w 493"/>
                  <a:gd name="T103" fmla="*/ 53 h 595"/>
                  <a:gd name="T104" fmla="*/ 317 w 493"/>
                  <a:gd name="T105" fmla="*/ 56 h 595"/>
                  <a:gd name="T106" fmla="*/ 271 w 493"/>
                  <a:gd name="T107" fmla="*/ 59 h 595"/>
                  <a:gd name="T108" fmla="*/ 257 w 493"/>
                  <a:gd name="T109" fmla="*/ 31 h 595"/>
                  <a:gd name="T110" fmla="*/ 196 w 493"/>
                  <a:gd name="T111" fmla="*/ 0 h 595"/>
                  <a:gd name="T112" fmla="*/ 168 w 493"/>
                  <a:gd name="T113" fmla="*/ 12 h 595"/>
                  <a:gd name="T114" fmla="*/ 154 w 493"/>
                  <a:gd name="T115" fmla="*/ 22 h 595"/>
                  <a:gd name="T116" fmla="*/ 143 w 493"/>
                  <a:gd name="T117" fmla="*/ 52 h 5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493" h="595">
                    <a:moveTo>
                      <a:pt x="127" y="75"/>
                    </a:moveTo>
                    <a:lnTo>
                      <a:pt x="122" y="82"/>
                    </a:lnTo>
                    <a:lnTo>
                      <a:pt x="122" y="84"/>
                    </a:lnTo>
                    <a:lnTo>
                      <a:pt x="140" y="98"/>
                    </a:lnTo>
                    <a:lnTo>
                      <a:pt x="142" y="100"/>
                    </a:lnTo>
                    <a:lnTo>
                      <a:pt x="142" y="109"/>
                    </a:lnTo>
                    <a:lnTo>
                      <a:pt x="137" y="113"/>
                    </a:lnTo>
                    <a:lnTo>
                      <a:pt x="144" y="113"/>
                    </a:lnTo>
                    <a:lnTo>
                      <a:pt x="151" y="112"/>
                    </a:lnTo>
                    <a:lnTo>
                      <a:pt x="164" y="105"/>
                    </a:lnTo>
                    <a:lnTo>
                      <a:pt x="168" y="106"/>
                    </a:lnTo>
                    <a:lnTo>
                      <a:pt x="168" y="107"/>
                    </a:lnTo>
                    <a:lnTo>
                      <a:pt x="169" y="123"/>
                    </a:lnTo>
                    <a:lnTo>
                      <a:pt x="169" y="124"/>
                    </a:lnTo>
                    <a:lnTo>
                      <a:pt x="171" y="126"/>
                    </a:lnTo>
                    <a:lnTo>
                      <a:pt x="173" y="130"/>
                    </a:lnTo>
                    <a:lnTo>
                      <a:pt x="173" y="131"/>
                    </a:lnTo>
                    <a:lnTo>
                      <a:pt x="175" y="133"/>
                    </a:lnTo>
                    <a:lnTo>
                      <a:pt x="176" y="135"/>
                    </a:lnTo>
                    <a:lnTo>
                      <a:pt x="176" y="137"/>
                    </a:lnTo>
                    <a:lnTo>
                      <a:pt x="175" y="137"/>
                    </a:lnTo>
                    <a:lnTo>
                      <a:pt x="171" y="142"/>
                    </a:lnTo>
                    <a:lnTo>
                      <a:pt x="168" y="149"/>
                    </a:lnTo>
                    <a:lnTo>
                      <a:pt x="165" y="153"/>
                    </a:lnTo>
                    <a:lnTo>
                      <a:pt x="161" y="155"/>
                    </a:lnTo>
                    <a:lnTo>
                      <a:pt x="152" y="152"/>
                    </a:lnTo>
                    <a:lnTo>
                      <a:pt x="140" y="153"/>
                    </a:lnTo>
                    <a:lnTo>
                      <a:pt x="136" y="155"/>
                    </a:lnTo>
                    <a:lnTo>
                      <a:pt x="119" y="151"/>
                    </a:lnTo>
                    <a:lnTo>
                      <a:pt x="116" y="149"/>
                    </a:lnTo>
                    <a:lnTo>
                      <a:pt x="115" y="155"/>
                    </a:lnTo>
                    <a:lnTo>
                      <a:pt x="127" y="180"/>
                    </a:lnTo>
                    <a:lnTo>
                      <a:pt x="126" y="184"/>
                    </a:lnTo>
                    <a:lnTo>
                      <a:pt x="125" y="187"/>
                    </a:lnTo>
                    <a:lnTo>
                      <a:pt x="123" y="188"/>
                    </a:lnTo>
                    <a:lnTo>
                      <a:pt x="120" y="190"/>
                    </a:lnTo>
                    <a:lnTo>
                      <a:pt x="119" y="191"/>
                    </a:lnTo>
                    <a:lnTo>
                      <a:pt x="113" y="191"/>
                    </a:lnTo>
                    <a:lnTo>
                      <a:pt x="111" y="190"/>
                    </a:lnTo>
                    <a:lnTo>
                      <a:pt x="109" y="191"/>
                    </a:lnTo>
                    <a:lnTo>
                      <a:pt x="104" y="191"/>
                    </a:lnTo>
                    <a:lnTo>
                      <a:pt x="95" y="197"/>
                    </a:lnTo>
                    <a:lnTo>
                      <a:pt x="92" y="197"/>
                    </a:lnTo>
                    <a:lnTo>
                      <a:pt x="92" y="198"/>
                    </a:lnTo>
                    <a:lnTo>
                      <a:pt x="88" y="203"/>
                    </a:lnTo>
                    <a:lnTo>
                      <a:pt x="77" y="198"/>
                    </a:lnTo>
                    <a:lnTo>
                      <a:pt x="70" y="193"/>
                    </a:lnTo>
                    <a:lnTo>
                      <a:pt x="63" y="194"/>
                    </a:lnTo>
                    <a:lnTo>
                      <a:pt x="55" y="198"/>
                    </a:lnTo>
                    <a:lnTo>
                      <a:pt x="48" y="204"/>
                    </a:lnTo>
                    <a:lnTo>
                      <a:pt x="46" y="204"/>
                    </a:lnTo>
                    <a:lnTo>
                      <a:pt x="44" y="208"/>
                    </a:lnTo>
                    <a:lnTo>
                      <a:pt x="45" y="211"/>
                    </a:lnTo>
                    <a:lnTo>
                      <a:pt x="34" y="222"/>
                    </a:lnTo>
                    <a:lnTo>
                      <a:pt x="32" y="222"/>
                    </a:lnTo>
                    <a:lnTo>
                      <a:pt x="28" y="226"/>
                    </a:lnTo>
                    <a:lnTo>
                      <a:pt x="22" y="230"/>
                    </a:lnTo>
                    <a:lnTo>
                      <a:pt x="12" y="234"/>
                    </a:lnTo>
                    <a:lnTo>
                      <a:pt x="12" y="236"/>
                    </a:lnTo>
                    <a:lnTo>
                      <a:pt x="13" y="236"/>
                    </a:lnTo>
                    <a:lnTo>
                      <a:pt x="20" y="243"/>
                    </a:lnTo>
                    <a:lnTo>
                      <a:pt x="12" y="276"/>
                    </a:lnTo>
                    <a:lnTo>
                      <a:pt x="10" y="293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9" y="317"/>
                    </a:lnTo>
                    <a:lnTo>
                      <a:pt x="10" y="317"/>
                    </a:lnTo>
                    <a:lnTo>
                      <a:pt x="10" y="318"/>
                    </a:lnTo>
                    <a:lnTo>
                      <a:pt x="13" y="321"/>
                    </a:lnTo>
                    <a:lnTo>
                      <a:pt x="13" y="323"/>
                    </a:lnTo>
                    <a:lnTo>
                      <a:pt x="15" y="323"/>
                    </a:lnTo>
                    <a:lnTo>
                      <a:pt x="17" y="325"/>
                    </a:lnTo>
                    <a:lnTo>
                      <a:pt x="17" y="327"/>
                    </a:lnTo>
                    <a:lnTo>
                      <a:pt x="18" y="328"/>
                    </a:lnTo>
                    <a:lnTo>
                      <a:pt x="18" y="330"/>
                    </a:lnTo>
                    <a:lnTo>
                      <a:pt x="20" y="330"/>
                    </a:lnTo>
                    <a:lnTo>
                      <a:pt x="24" y="335"/>
                    </a:lnTo>
                    <a:lnTo>
                      <a:pt x="31" y="350"/>
                    </a:lnTo>
                    <a:lnTo>
                      <a:pt x="42" y="367"/>
                    </a:lnTo>
                    <a:lnTo>
                      <a:pt x="42" y="373"/>
                    </a:lnTo>
                    <a:lnTo>
                      <a:pt x="44" y="377"/>
                    </a:lnTo>
                    <a:lnTo>
                      <a:pt x="46" y="380"/>
                    </a:lnTo>
                    <a:lnTo>
                      <a:pt x="51" y="380"/>
                    </a:lnTo>
                    <a:lnTo>
                      <a:pt x="53" y="378"/>
                    </a:lnTo>
                    <a:lnTo>
                      <a:pt x="56" y="376"/>
                    </a:lnTo>
                    <a:lnTo>
                      <a:pt x="62" y="360"/>
                    </a:lnTo>
                    <a:lnTo>
                      <a:pt x="70" y="347"/>
                    </a:lnTo>
                    <a:lnTo>
                      <a:pt x="70" y="346"/>
                    </a:lnTo>
                    <a:lnTo>
                      <a:pt x="72" y="347"/>
                    </a:lnTo>
                    <a:lnTo>
                      <a:pt x="74" y="347"/>
                    </a:lnTo>
                    <a:lnTo>
                      <a:pt x="83" y="346"/>
                    </a:lnTo>
                    <a:lnTo>
                      <a:pt x="88" y="343"/>
                    </a:lnTo>
                    <a:lnTo>
                      <a:pt x="98" y="331"/>
                    </a:lnTo>
                    <a:lnTo>
                      <a:pt x="104" y="331"/>
                    </a:lnTo>
                    <a:lnTo>
                      <a:pt x="105" y="332"/>
                    </a:lnTo>
                    <a:lnTo>
                      <a:pt x="106" y="335"/>
                    </a:lnTo>
                    <a:lnTo>
                      <a:pt x="113" y="343"/>
                    </a:lnTo>
                    <a:lnTo>
                      <a:pt x="122" y="343"/>
                    </a:lnTo>
                    <a:lnTo>
                      <a:pt x="133" y="345"/>
                    </a:lnTo>
                    <a:lnTo>
                      <a:pt x="136" y="345"/>
                    </a:lnTo>
                    <a:lnTo>
                      <a:pt x="143" y="343"/>
                    </a:lnTo>
                    <a:lnTo>
                      <a:pt x="143" y="342"/>
                    </a:lnTo>
                    <a:lnTo>
                      <a:pt x="146" y="342"/>
                    </a:lnTo>
                    <a:lnTo>
                      <a:pt x="151" y="338"/>
                    </a:lnTo>
                    <a:lnTo>
                      <a:pt x="152" y="339"/>
                    </a:lnTo>
                    <a:lnTo>
                      <a:pt x="159" y="359"/>
                    </a:lnTo>
                    <a:lnTo>
                      <a:pt x="161" y="359"/>
                    </a:lnTo>
                    <a:lnTo>
                      <a:pt x="161" y="361"/>
                    </a:lnTo>
                    <a:lnTo>
                      <a:pt x="162" y="364"/>
                    </a:lnTo>
                    <a:lnTo>
                      <a:pt x="176" y="377"/>
                    </a:lnTo>
                    <a:lnTo>
                      <a:pt x="183" y="378"/>
                    </a:lnTo>
                    <a:lnTo>
                      <a:pt x="186" y="378"/>
                    </a:lnTo>
                    <a:lnTo>
                      <a:pt x="187" y="380"/>
                    </a:lnTo>
                    <a:lnTo>
                      <a:pt x="189" y="380"/>
                    </a:lnTo>
                    <a:lnTo>
                      <a:pt x="193" y="384"/>
                    </a:lnTo>
                    <a:lnTo>
                      <a:pt x="193" y="385"/>
                    </a:lnTo>
                    <a:lnTo>
                      <a:pt x="196" y="387"/>
                    </a:lnTo>
                    <a:lnTo>
                      <a:pt x="197" y="388"/>
                    </a:lnTo>
                    <a:lnTo>
                      <a:pt x="200" y="394"/>
                    </a:lnTo>
                    <a:lnTo>
                      <a:pt x="200" y="399"/>
                    </a:lnTo>
                    <a:lnTo>
                      <a:pt x="202" y="401"/>
                    </a:lnTo>
                    <a:lnTo>
                      <a:pt x="202" y="404"/>
                    </a:lnTo>
                    <a:lnTo>
                      <a:pt x="197" y="404"/>
                    </a:lnTo>
                    <a:lnTo>
                      <a:pt x="197" y="405"/>
                    </a:lnTo>
                    <a:lnTo>
                      <a:pt x="189" y="410"/>
                    </a:lnTo>
                    <a:lnTo>
                      <a:pt x="183" y="410"/>
                    </a:lnTo>
                    <a:lnTo>
                      <a:pt x="176" y="414"/>
                    </a:lnTo>
                    <a:lnTo>
                      <a:pt x="175" y="414"/>
                    </a:lnTo>
                    <a:lnTo>
                      <a:pt x="169" y="417"/>
                    </a:lnTo>
                    <a:lnTo>
                      <a:pt x="151" y="431"/>
                    </a:lnTo>
                    <a:lnTo>
                      <a:pt x="150" y="433"/>
                    </a:lnTo>
                    <a:lnTo>
                      <a:pt x="150" y="431"/>
                    </a:lnTo>
                    <a:lnTo>
                      <a:pt x="148" y="430"/>
                    </a:lnTo>
                    <a:lnTo>
                      <a:pt x="139" y="427"/>
                    </a:lnTo>
                    <a:lnTo>
                      <a:pt x="136" y="427"/>
                    </a:lnTo>
                    <a:lnTo>
                      <a:pt x="113" y="437"/>
                    </a:lnTo>
                    <a:lnTo>
                      <a:pt x="115" y="438"/>
                    </a:lnTo>
                    <a:lnTo>
                      <a:pt x="109" y="441"/>
                    </a:lnTo>
                    <a:lnTo>
                      <a:pt x="108" y="441"/>
                    </a:lnTo>
                    <a:lnTo>
                      <a:pt x="108" y="443"/>
                    </a:lnTo>
                    <a:lnTo>
                      <a:pt x="109" y="444"/>
                    </a:lnTo>
                    <a:lnTo>
                      <a:pt x="109" y="455"/>
                    </a:lnTo>
                    <a:lnTo>
                      <a:pt x="108" y="457"/>
                    </a:lnTo>
                    <a:lnTo>
                      <a:pt x="108" y="458"/>
                    </a:lnTo>
                    <a:lnTo>
                      <a:pt x="101" y="458"/>
                    </a:lnTo>
                    <a:lnTo>
                      <a:pt x="95" y="457"/>
                    </a:lnTo>
                    <a:lnTo>
                      <a:pt x="94" y="457"/>
                    </a:lnTo>
                    <a:lnTo>
                      <a:pt x="94" y="458"/>
                    </a:lnTo>
                    <a:lnTo>
                      <a:pt x="92" y="461"/>
                    </a:lnTo>
                    <a:lnTo>
                      <a:pt x="92" y="465"/>
                    </a:lnTo>
                    <a:lnTo>
                      <a:pt x="90" y="469"/>
                    </a:lnTo>
                    <a:lnTo>
                      <a:pt x="79" y="472"/>
                    </a:lnTo>
                    <a:lnTo>
                      <a:pt x="79" y="473"/>
                    </a:lnTo>
                    <a:lnTo>
                      <a:pt x="83" y="490"/>
                    </a:lnTo>
                    <a:lnTo>
                      <a:pt x="83" y="493"/>
                    </a:lnTo>
                    <a:lnTo>
                      <a:pt x="70" y="521"/>
                    </a:lnTo>
                    <a:lnTo>
                      <a:pt x="66" y="536"/>
                    </a:lnTo>
                    <a:lnTo>
                      <a:pt x="66" y="539"/>
                    </a:lnTo>
                    <a:lnTo>
                      <a:pt x="62" y="556"/>
                    </a:lnTo>
                    <a:lnTo>
                      <a:pt x="62" y="557"/>
                    </a:lnTo>
                    <a:lnTo>
                      <a:pt x="63" y="557"/>
                    </a:lnTo>
                    <a:lnTo>
                      <a:pt x="65" y="558"/>
                    </a:lnTo>
                    <a:lnTo>
                      <a:pt x="69" y="558"/>
                    </a:lnTo>
                    <a:lnTo>
                      <a:pt x="77" y="563"/>
                    </a:lnTo>
                    <a:lnTo>
                      <a:pt x="79" y="563"/>
                    </a:lnTo>
                    <a:lnTo>
                      <a:pt x="83" y="558"/>
                    </a:lnTo>
                    <a:lnTo>
                      <a:pt x="84" y="556"/>
                    </a:lnTo>
                    <a:lnTo>
                      <a:pt x="84" y="557"/>
                    </a:lnTo>
                    <a:lnTo>
                      <a:pt x="85" y="558"/>
                    </a:lnTo>
                    <a:lnTo>
                      <a:pt x="87" y="561"/>
                    </a:lnTo>
                    <a:lnTo>
                      <a:pt x="104" y="570"/>
                    </a:lnTo>
                    <a:lnTo>
                      <a:pt x="106" y="572"/>
                    </a:lnTo>
                    <a:lnTo>
                      <a:pt x="106" y="582"/>
                    </a:lnTo>
                    <a:lnTo>
                      <a:pt x="113" y="595"/>
                    </a:lnTo>
                    <a:lnTo>
                      <a:pt x="119" y="595"/>
                    </a:lnTo>
                    <a:lnTo>
                      <a:pt x="122" y="593"/>
                    </a:lnTo>
                    <a:lnTo>
                      <a:pt x="123" y="593"/>
                    </a:lnTo>
                    <a:lnTo>
                      <a:pt x="125" y="592"/>
                    </a:lnTo>
                    <a:lnTo>
                      <a:pt x="125" y="591"/>
                    </a:lnTo>
                    <a:lnTo>
                      <a:pt x="134" y="565"/>
                    </a:lnTo>
                    <a:lnTo>
                      <a:pt x="134" y="563"/>
                    </a:lnTo>
                    <a:lnTo>
                      <a:pt x="136" y="561"/>
                    </a:lnTo>
                    <a:lnTo>
                      <a:pt x="143" y="543"/>
                    </a:lnTo>
                    <a:lnTo>
                      <a:pt x="143" y="540"/>
                    </a:lnTo>
                    <a:lnTo>
                      <a:pt x="146" y="532"/>
                    </a:lnTo>
                    <a:lnTo>
                      <a:pt x="148" y="529"/>
                    </a:lnTo>
                    <a:lnTo>
                      <a:pt x="154" y="524"/>
                    </a:lnTo>
                    <a:lnTo>
                      <a:pt x="154" y="517"/>
                    </a:lnTo>
                    <a:lnTo>
                      <a:pt x="155" y="517"/>
                    </a:lnTo>
                    <a:lnTo>
                      <a:pt x="159" y="519"/>
                    </a:lnTo>
                    <a:lnTo>
                      <a:pt x="165" y="515"/>
                    </a:lnTo>
                    <a:lnTo>
                      <a:pt x="171" y="512"/>
                    </a:lnTo>
                    <a:lnTo>
                      <a:pt x="171" y="511"/>
                    </a:lnTo>
                    <a:lnTo>
                      <a:pt x="172" y="511"/>
                    </a:lnTo>
                    <a:lnTo>
                      <a:pt x="176" y="510"/>
                    </a:lnTo>
                    <a:lnTo>
                      <a:pt x="176" y="508"/>
                    </a:lnTo>
                    <a:lnTo>
                      <a:pt x="178" y="507"/>
                    </a:lnTo>
                    <a:lnTo>
                      <a:pt x="179" y="507"/>
                    </a:lnTo>
                    <a:lnTo>
                      <a:pt x="194" y="505"/>
                    </a:lnTo>
                    <a:lnTo>
                      <a:pt x="197" y="504"/>
                    </a:lnTo>
                    <a:lnTo>
                      <a:pt x="199" y="504"/>
                    </a:lnTo>
                    <a:lnTo>
                      <a:pt x="210" y="501"/>
                    </a:lnTo>
                    <a:lnTo>
                      <a:pt x="222" y="501"/>
                    </a:lnTo>
                    <a:lnTo>
                      <a:pt x="224" y="500"/>
                    </a:lnTo>
                    <a:lnTo>
                      <a:pt x="225" y="505"/>
                    </a:lnTo>
                    <a:lnTo>
                      <a:pt x="225" y="512"/>
                    </a:lnTo>
                    <a:lnTo>
                      <a:pt x="238" y="535"/>
                    </a:lnTo>
                    <a:lnTo>
                      <a:pt x="239" y="536"/>
                    </a:lnTo>
                    <a:lnTo>
                      <a:pt x="240" y="543"/>
                    </a:lnTo>
                    <a:lnTo>
                      <a:pt x="243" y="547"/>
                    </a:lnTo>
                    <a:lnTo>
                      <a:pt x="247" y="546"/>
                    </a:lnTo>
                    <a:lnTo>
                      <a:pt x="255" y="539"/>
                    </a:lnTo>
                    <a:lnTo>
                      <a:pt x="259" y="535"/>
                    </a:lnTo>
                    <a:lnTo>
                      <a:pt x="260" y="531"/>
                    </a:lnTo>
                    <a:lnTo>
                      <a:pt x="262" y="531"/>
                    </a:lnTo>
                    <a:lnTo>
                      <a:pt x="260" y="529"/>
                    </a:lnTo>
                    <a:lnTo>
                      <a:pt x="259" y="525"/>
                    </a:lnTo>
                    <a:lnTo>
                      <a:pt x="264" y="500"/>
                    </a:lnTo>
                    <a:lnTo>
                      <a:pt x="263" y="498"/>
                    </a:lnTo>
                    <a:lnTo>
                      <a:pt x="250" y="489"/>
                    </a:lnTo>
                    <a:lnTo>
                      <a:pt x="250" y="487"/>
                    </a:lnTo>
                    <a:lnTo>
                      <a:pt x="260" y="477"/>
                    </a:lnTo>
                    <a:lnTo>
                      <a:pt x="266" y="469"/>
                    </a:lnTo>
                    <a:lnTo>
                      <a:pt x="269" y="466"/>
                    </a:lnTo>
                    <a:lnTo>
                      <a:pt x="270" y="469"/>
                    </a:lnTo>
                    <a:lnTo>
                      <a:pt x="282" y="468"/>
                    </a:lnTo>
                    <a:lnTo>
                      <a:pt x="296" y="461"/>
                    </a:lnTo>
                    <a:lnTo>
                      <a:pt x="299" y="458"/>
                    </a:lnTo>
                    <a:lnTo>
                      <a:pt x="300" y="458"/>
                    </a:lnTo>
                    <a:lnTo>
                      <a:pt x="300" y="459"/>
                    </a:lnTo>
                    <a:lnTo>
                      <a:pt x="302" y="466"/>
                    </a:lnTo>
                    <a:lnTo>
                      <a:pt x="312" y="481"/>
                    </a:lnTo>
                    <a:lnTo>
                      <a:pt x="313" y="484"/>
                    </a:lnTo>
                    <a:lnTo>
                      <a:pt x="317" y="487"/>
                    </a:lnTo>
                    <a:lnTo>
                      <a:pt x="320" y="484"/>
                    </a:lnTo>
                    <a:lnTo>
                      <a:pt x="340" y="471"/>
                    </a:lnTo>
                    <a:lnTo>
                      <a:pt x="355" y="466"/>
                    </a:lnTo>
                    <a:lnTo>
                      <a:pt x="360" y="466"/>
                    </a:lnTo>
                    <a:lnTo>
                      <a:pt x="362" y="468"/>
                    </a:lnTo>
                    <a:lnTo>
                      <a:pt x="366" y="471"/>
                    </a:lnTo>
                    <a:lnTo>
                      <a:pt x="372" y="473"/>
                    </a:lnTo>
                    <a:lnTo>
                      <a:pt x="380" y="480"/>
                    </a:lnTo>
                    <a:lnTo>
                      <a:pt x="383" y="480"/>
                    </a:lnTo>
                    <a:lnTo>
                      <a:pt x="394" y="466"/>
                    </a:lnTo>
                    <a:lnTo>
                      <a:pt x="408" y="458"/>
                    </a:lnTo>
                    <a:lnTo>
                      <a:pt x="415" y="445"/>
                    </a:lnTo>
                    <a:lnTo>
                      <a:pt x="413" y="444"/>
                    </a:lnTo>
                    <a:lnTo>
                      <a:pt x="413" y="443"/>
                    </a:lnTo>
                    <a:lnTo>
                      <a:pt x="411" y="438"/>
                    </a:lnTo>
                    <a:lnTo>
                      <a:pt x="411" y="437"/>
                    </a:lnTo>
                    <a:lnTo>
                      <a:pt x="413" y="434"/>
                    </a:lnTo>
                    <a:lnTo>
                      <a:pt x="415" y="434"/>
                    </a:lnTo>
                    <a:lnTo>
                      <a:pt x="416" y="436"/>
                    </a:lnTo>
                    <a:lnTo>
                      <a:pt x="418" y="434"/>
                    </a:lnTo>
                    <a:lnTo>
                      <a:pt x="423" y="438"/>
                    </a:lnTo>
                    <a:lnTo>
                      <a:pt x="432" y="433"/>
                    </a:lnTo>
                    <a:lnTo>
                      <a:pt x="436" y="429"/>
                    </a:lnTo>
                    <a:lnTo>
                      <a:pt x="436" y="427"/>
                    </a:lnTo>
                    <a:lnTo>
                      <a:pt x="440" y="423"/>
                    </a:lnTo>
                    <a:lnTo>
                      <a:pt x="450" y="417"/>
                    </a:lnTo>
                    <a:lnTo>
                      <a:pt x="461" y="417"/>
                    </a:lnTo>
                    <a:lnTo>
                      <a:pt x="464" y="416"/>
                    </a:lnTo>
                    <a:lnTo>
                      <a:pt x="463" y="412"/>
                    </a:lnTo>
                    <a:lnTo>
                      <a:pt x="467" y="404"/>
                    </a:lnTo>
                    <a:lnTo>
                      <a:pt x="474" y="395"/>
                    </a:lnTo>
                    <a:lnTo>
                      <a:pt x="474" y="392"/>
                    </a:lnTo>
                    <a:lnTo>
                      <a:pt x="475" y="391"/>
                    </a:lnTo>
                    <a:lnTo>
                      <a:pt x="478" y="390"/>
                    </a:lnTo>
                    <a:lnTo>
                      <a:pt x="483" y="387"/>
                    </a:lnTo>
                    <a:lnTo>
                      <a:pt x="485" y="387"/>
                    </a:lnTo>
                    <a:lnTo>
                      <a:pt x="489" y="384"/>
                    </a:lnTo>
                    <a:lnTo>
                      <a:pt x="493" y="376"/>
                    </a:lnTo>
                    <a:lnTo>
                      <a:pt x="490" y="370"/>
                    </a:lnTo>
                    <a:lnTo>
                      <a:pt x="486" y="373"/>
                    </a:lnTo>
                    <a:lnTo>
                      <a:pt x="482" y="371"/>
                    </a:lnTo>
                    <a:lnTo>
                      <a:pt x="483" y="364"/>
                    </a:lnTo>
                    <a:lnTo>
                      <a:pt x="482" y="363"/>
                    </a:lnTo>
                    <a:lnTo>
                      <a:pt x="480" y="363"/>
                    </a:lnTo>
                    <a:lnTo>
                      <a:pt x="477" y="366"/>
                    </a:lnTo>
                    <a:lnTo>
                      <a:pt x="474" y="373"/>
                    </a:lnTo>
                    <a:lnTo>
                      <a:pt x="470" y="366"/>
                    </a:lnTo>
                    <a:lnTo>
                      <a:pt x="468" y="360"/>
                    </a:lnTo>
                    <a:lnTo>
                      <a:pt x="471" y="343"/>
                    </a:lnTo>
                    <a:lnTo>
                      <a:pt x="467" y="334"/>
                    </a:lnTo>
                    <a:lnTo>
                      <a:pt x="465" y="335"/>
                    </a:lnTo>
                    <a:lnTo>
                      <a:pt x="446" y="349"/>
                    </a:lnTo>
                    <a:lnTo>
                      <a:pt x="442" y="356"/>
                    </a:lnTo>
                    <a:lnTo>
                      <a:pt x="435" y="364"/>
                    </a:lnTo>
                    <a:lnTo>
                      <a:pt x="433" y="367"/>
                    </a:lnTo>
                    <a:lnTo>
                      <a:pt x="437" y="377"/>
                    </a:lnTo>
                    <a:lnTo>
                      <a:pt x="436" y="381"/>
                    </a:lnTo>
                    <a:lnTo>
                      <a:pt x="436" y="383"/>
                    </a:lnTo>
                    <a:lnTo>
                      <a:pt x="432" y="385"/>
                    </a:lnTo>
                    <a:lnTo>
                      <a:pt x="429" y="390"/>
                    </a:lnTo>
                    <a:lnTo>
                      <a:pt x="426" y="404"/>
                    </a:lnTo>
                    <a:lnTo>
                      <a:pt x="422" y="414"/>
                    </a:lnTo>
                    <a:lnTo>
                      <a:pt x="419" y="417"/>
                    </a:lnTo>
                    <a:lnTo>
                      <a:pt x="415" y="414"/>
                    </a:lnTo>
                    <a:lnTo>
                      <a:pt x="408" y="406"/>
                    </a:lnTo>
                    <a:lnTo>
                      <a:pt x="404" y="402"/>
                    </a:lnTo>
                    <a:lnTo>
                      <a:pt x="397" y="399"/>
                    </a:lnTo>
                    <a:lnTo>
                      <a:pt x="383" y="401"/>
                    </a:lnTo>
                    <a:lnTo>
                      <a:pt x="382" y="402"/>
                    </a:lnTo>
                    <a:lnTo>
                      <a:pt x="376" y="395"/>
                    </a:lnTo>
                    <a:lnTo>
                      <a:pt x="389" y="376"/>
                    </a:lnTo>
                    <a:lnTo>
                      <a:pt x="390" y="376"/>
                    </a:lnTo>
                    <a:lnTo>
                      <a:pt x="380" y="366"/>
                    </a:lnTo>
                    <a:lnTo>
                      <a:pt x="382" y="364"/>
                    </a:lnTo>
                    <a:lnTo>
                      <a:pt x="382" y="363"/>
                    </a:lnTo>
                    <a:lnTo>
                      <a:pt x="380" y="361"/>
                    </a:lnTo>
                    <a:lnTo>
                      <a:pt x="380" y="359"/>
                    </a:lnTo>
                    <a:lnTo>
                      <a:pt x="379" y="357"/>
                    </a:lnTo>
                    <a:lnTo>
                      <a:pt x="369" y="350"/>
                    </a:lnTo>
                    <a:lnTo>
                      <a:pt x="359" y="346"/>
                    </a:lnTo>
                    <a:lnTo>
                      <a:pt x="355" y="339"/>
                    </a:lnTo>
                    <a:lnTo>
                      <a:pt x="353" y="337"/>
                    </a:lnTo>
                    <a:lnTo>
                      <a:pt x="355" y="335"/>
                    </a:lnTo>
                    <a:lnTo>
                      <a:pt x="359" y="334"/>
                    </a:lnTo>
                    <a:lnTo>
                      <a:pt x="367" y="330"/>
                    </a:lnTo>
                    <a:lnTo>
                      <a:pt x="365" y="327"/>
                    </a:lnTo>
                    <a:lnTo>
                      <a:pt x="365" y="325"/>
                    </a:lnTo>
                    <a:lnTo>
                      <a:pt x="362" y="316"/>
                    </a:lnTo>
                    <a:lnTo>
                      <a:pt x="363" y="316"/>
                    </a:lnTo>
                    <a:lnTo>
                      <a:pt x="363" y="314"/>
                    </a:lnTo>
                    <a:lnTo>
                      <a:pt x="376" y="306"/>
                    </a:lnTo>
                    <a:lnTo>
                      <a:pt x="380" y="300"/>
                    </a:lnTo>
                    <a:lnTo>
                      <a:pt x="389" y="293"/>
                    </a:lnTo>
                    <a:lnTo>
                      <a:pt x="390" y="292"/>
                    </a:lnTo>
                    <a:lnTo>
                      <a:pt x="391" y="292"/>
                    </a:lnTo>
                    <a:lnTo>
                      <a:pt x="391" y="294"/>
                    </a:lnTo>
                    <a:lnTo>
                      <a:pt x="394" y="297"/>
                    </a:lnTo>
                    <a:lnTo>
                      <a:pt x="403" y="303"/>
                    </a:lnTo>
                    <a:lnTo>
                      <a:pt x="408" y="301"/>
                    </a:lnTo>
                    <a:lnTo>
                      <a:pt x="410" y="300"/>
                    </a:lnTo>
                    <a:lnTo>
                      <a:pt x="420" y="297"/>
                    </a:lnTo>
                    <a:lnTo>
                      <a:pt x="420" y="296"/>
                    </a:lnTo>
                    <a:lnTo>
                      <a:pt x="430" y="289"/>
                    </a:lnTo>
                    <a:lnTo>
                      <a:pt x="427" y="283"/>
                    </a:lnTo>
                    <a:lnTo>
                      <a:pt x="432" y="271"/>
                    </a:lnTo>
                    <a:lnTo>
                      <a:pt x="429" y="268"/>
                    </a:lnTo>
                    <a:lnTo>
                      <a:pt x="423" y="267"/>
                    </a:lnTo>
                    <a:lnTo>
                      <a:pt x="423" y="265"/>
                    </a:lnTo>
                    <a:lnTo>
                      <a:pt x="420" y="257"/>
                    </a:lnTo>
                    <a:lnTo>
                      <a:pt x="420" y="251"/>
                    </a:lnTo>
                    <a:lnTo>
                      <a:pt x="425" y="246"/>
                    </a:lnTo>
                    <a:lnTo>
                      <a:pt x="427" y="244"/>
                    </a:lnTo>
                    <a:lnTo>
                      <a:pt x="432" y="243"/>
                    </a:lnTo>
                    <a:lnTo>
                      <a:pt x="432" y="239"/>
                    </a:lnTo>
                    <a:lnTo>
                      <a:pt x="433" y="239"/>
                    </a:lnTo>
                    <a:lnTo>
                      <a:pt x="436" y="234"/>
                    </a:lnTo>
                    <a:lnTo>
                      <a:pt x="437" y="233"/>
                    </a:lnTo>
                    <a:lnTo>
                      <a:pt x="440" y="233"/>
                    </a:lnTo>
                    <a:lnTo>
                      <a:pt x="446" y="232"/>
                    </a:lnTo>
                    <a:lnTo>
                      <a:pt x="458" y="230"/>
                    </a:lnTo>
                    <a:lnTo>
                      <a:pt x="467" y="227"/>
                    </a:lnTo>
                    <a:lnTo>
                      <a:pt x="468" y="227"/>
                    </a:lnTo>
                    <a:lnTo>
                      <a:pt x="468" y="211"/>
                    </a:lnTo>
                    <a:lnTo>
                      <a:pt x="472" y="200"/>
                    </a:lnTo>
                    <a:lnTo>
                      <a:pt x="471" y="197"/>
                    </a:lnTo>
                    <a:lnTo>
                      <a:pt x="470" y="197"/>
                    </a:lnTo>
                    <a:lnTo>
                      <a:pt x="470" y="198"/>
                    </a:lnTo>
                    <a:lnTo>
                      <a:pt x="468" y="198"/>
                    </a:lnTo>
                    <a:lnTo>
                      <a:pt x="467" y="200"/>
                    </a:lnTo>
                    <a:lnTo>
                      <a:pt x="463" y="200"/>
                    </a:lnTo>
                    <a:lnTo>
                      <a:pt x="461" y="198"/>
                    </a:lnTo>
                    <a:lnTo>
                      <a:pt x="460" y="193"/>
                    </a:lnTo>
                    <a:lnTo>
                      <a:pt x="460" y="187"/>
                    </a:lnTo>
                    <a:lnTo>
                      <a:pt x="458" y="187"/>
                    </a:lnTo>
                    <a:lnTo>
                      <a:pt x="456" y="190"/>
                    </a:lnTo>
                    <a:lnTo>
                      <a:pt x="453" y="191"/>
                    </a:lnTo>
                    <a:lnTo>
                      <a:pt x="449" y="191"/>
                    </a:lnTo>
                    <a:lnTo>
                      <a:pt x="437" y="197"/>
                    </a:lnTo>
                    <a:lnTo>
                      <a:pt x="427" y="197"/>
                    </a:lnTo>
                    <a:lnTo>
                      <a:pt x="426" y="195"/>
                    </a:lnTo>
                    <a:lnTo>
                      <a:pt x="425" y="195"/>
                    </a:lnTo>
                    <a:lnTo>
                      <a:pt x="420" y="193"/>
                    </a:lnTo>
                    <a:lnTo>
                      <a:pt x="416" y="188"/>
                    </a:lnTo>
                    <a:lnTo>
                      <a:pt x="413" y="187"/>
                    </a:lnTo>
                    <a:lnTo>
                      <a:pt x="401" y="187"/>
                    </a:lnTo>
                    <a:lnTo>
                      <a:pt x="401" y="183"/>
                    </a:lnTo>
                    <a:lnTo>
                      <a:pt x="396" y="179"/>
                    </a:lnTo>
                    <a:lnTo>
                      <a:pt x="393" y="177"/>
                    </a:lnTo>
                    <a:lnTo>
                      <a:pt x="394" y="173"/>
                    </a:lnTo>
                    <a:lnTo>
                      <a:pt x="393" y="172"/>
                    </a:lnTo>
                    <a:lnTo>
                      <a:pt x="396" y="169"/>
                    </a:lnTo>
                    <a:lnTo>
                      <a:pt x="396" y="167"/>
                    </a:lnTo>
                    <a:lnTo>
                      <a:pt x="390" y="165"/>
                    </a:lnTo>
                    <a:lnTo>
                      <a:pt x="387" y="166"/>
                    </a:lnTo>
                    <a:lnTo>
                      <a:pt x="376" y="159"/>
                    </a:lnTo>
                    <a:lnTo>
                      <a:pt x="379" y="156"/>
                    </a:lnTo>
                    <a:lnTo>
                      <a:pt x="369" y="146"/>
                    </a:lnTo>
                    <a:lnTo>
                      <a:pt x="369" y="145"/>
                    </a:lnTo>
                    <a:lnTo>
                      <a:pt x="370" y="135"/>
                    </a:lnTo>
                    <a:lnTo>
                      <a:pt x="372" y="133"/>
                    </a:lnTo>
                    <a:lnTo>
                      <a:pt x="373" y="131"/>
                    </a:lnTo>
                    <a:lnTo>
                      <a:pt x="379" y="123"/>
                    </a:lnTo>
                    <a:lnTo>
                      <a:pt x="379" y="113"/>
                    </a:lnTo>
                    <a:lnTo>
                      <a:pt x="377" y="109"/>
                    </a:lnTo>
                    <a:lnTo>
                      <a:pt x="379" y="105"/>
                    </a:lnTo>
                    <a:lnTo>
                      <a:pt x="384" y="106"/>
                    </a:lnTo>
                    <a:lnTo>
                      <a:pt x="387" y="106"/>
                    </a:lnTo>
                    <a:lnTo>
                      <a:pt x="387" y="96"/>
                    </a:lnTo>
                    <a:lnTo>
                      <a:pt x="389" y="93"/>
                    </a:lnTo>
                    <a:lnTo>
                      <a:pt x="376" y="82"/>
                    </a:lnTo>
                    <a:lnTo>
                      <a:pt x="377" y="75"/>
                    </a:lnTo>
                    <a:lnTo>
                      <a:pt x="379" y="70"/>
                    </a:lnTo>
                    <a:lnTo>
                      <a:pt x="377" y="64"/>
                    </a:lnTo>
                    <a:lnTo>
                      <a:pt x="376" y="61"/>
                    </a:lnTo>
                    <a:lnTo>
                      <a:pt x="375" y="60"/>
                    </a:lnTo>
                    <a:lnTo>
                      <a:pt x="373" y="60"/>
                    </a:lnTo>
                    <a:lnTo>
                      <a:pt x="362" y="54"/>
                    </a:lnTo>
                    <a:lnTo>
                      <a:pt x="353" y="52"/>
                    </a:lnTo>
                    <a:lnTo>
                      <a:pt x="352" y="52"/>
                    </a:lnTo>
                    <a:lnTo>
                      <a:pt x="351" y="54"/>
                    </a:lnTo>
                    <a:lnTo>
                      <a:pt x="343" y="49"/>
                    </a:lnTo>
                    <a:lnTo>
                      <a:pt x="333" y="53"/>
                    </a:lnTo>
                    <a:lnTo>
                      <a:pt x="326" y="54"/>
                    </a:lnTo>
                    <a:lnTo>
                      <a:pt x="322" y="52"/>
                    </a:lnTo>
                    <a:lnTo>
                      <a:pt x="320" y="50"/>
                    </a:lnTo>
                    <a:lnTo>
                      <a:pt x="319" y="50"/>
                    </a:lnTo>
                    <a:lnTo>
                      <a:pt x="317" y="53"/>
                    </a:lnTo>
                    <a:lnTo>
                      <a:pt x="316" y="54"/>
                    </a:lnTo>
                    <a:lnTo>
                      <a:pt x="316" y="56"/>
                    </a:lnTo>
                    <a:lnTo>
                      <a:pt x="317" y="56"/>
                    </a:lnTo>
                    <a:lnTo>
                      <a:pt x="317" y="57"/>
                    </a:lnTo>
                    <a:lnTo>
                      <a:pt x="305" y="64"/>
                    </a:lnTo>
                    <a:lnTo>
                      <a:pt x="298" y="64"/>
                    </a:lnTo>
                    <a:lnTo>
                      <a:pt x="299" y="63"/>
                    </a:lnTo>
                    <a:lnTo>
                      <a:pt x="289" y="54"/>
                    </a:lnTo>
                    <a:lnTo>
                      <a:pt x="278" y="54"/>
                    </a:lnTo>
                    <a:lnTo>
                      <a:pt x="273" y="57"/>
                    </a:lnTo>
                    <a:lnTo>
                      <a:pt x="271" y="59"/>
                    </a:lnTo>
                    <a:lnTo>
                      <a:pt x="270" y="56"/>
                    </a:lnTo>
                    <a:lnTo>
                      <a:pt x="267" y="56"/>
                    </a:lnTo>
                    <a:lnTo>
                      <a:pt x="259" y="42"/>
                    </a:lnTo>
                    <a:lnTo>
                      <a:pt x="257" y="43"/>
                    </a:lnTo>
                    <a:lnTo>
                      <a:pt x="257" y="35"/>
                    </a:lnTo>
                    <a:lnTo>
                      <a:pt x="259" y="35"/>
                    </a:lnTo>
                    <a:lnTo>
                      <a:pt x="257" y="32"/>
                    </a:lnTo>
                    <a:lnTo>
                      <a:pt x="257" y="31"/>
                    </a:lnTo>
                    <a:lnTo>
                      <a:pt x="246" y="14"/>
                    </a:lnTo>
                    <a:lnTo>
                      <a:pt x="233" y="11"/>
                    </a:lnTo>
                    <a:lnTo>
                      <a:pt x="232" y="9"/>
                    </a:lnTo>
                    <a:lnTo>
                      <a:pt x="232" y="12"/>
                    </a:lnTo>
                    <a:lnTo>
                      <a:pt x="221" y="15"/>
                    </a:lnTo>
                    <a:lnTo>
                      <a:pt x="219" y="15"/>
                    </a:lnTo>
                    <a:lnTo>
                      <a:pt x="215" y="11"/>
                    </a:lnTo>
                    <a:lnTo>
                      <a:pt x="196" y="0"/>
                    </a:lnTo>
                    <a:lnTo>
                      <a:pt x="193" y="0"/>
                    </a:lnTo>
                    <a:lnTo>
                      <a:pt x="193" y="1"/>
                    </a:lnTo>
                    <a:lnTo>
                      <a:pt x="190" y="3"/>
                    </a:lnTo>
                    <a:lnTo>
                      <a:pt x="189" y="4"/>
                    </a:lnTo>
                    <a:lnTo>
                      <a:pt x="176" y="14"/>
                    </a:lnTo>
                    <a:lnTo>
                      <a:pt x="173" y="15"/>
                    </a:lnTo>
                    <a:lnTo>
                      <a:pt x="172" y="14"/>
                    </a:lnTo>
                    <a:lnTo>
                      <a:pt x="168" y="12"/>
                    </a:lnTo>
                    <a:lnTo>
                      <a:pt x="162" y="6"/>
                    </a:lnTo>
                    <a:lnTo>
                      <a:pt x="162" y="8"/>
                    </a:lnTo>
                    <a:lnTo>
                      <a:pt x="161" y="8"/>
                    </a:lnTo>
                    <a:lnTo>
                      <a:pt x="161" y="9"/>
                    </a:lnTo>
                    <a:lnTo>
                      <a:pt x="159" y="9"/>
                    </a:lnTo>
                    <a:lnTo>
                      <a:pt x="152" y="14"/>
                    </a:lnTo>
                    <a:lnTo>
                      <a:pt x="152" y="19"/>
                    </a:lnTo>
                    <a:lnTo>
                      <a:pt x="154" y="22"/>
                    </a:lnTo>
                    <a:lnTo>
                      <a:pt x="161" y="22"/>
                    </a:lnTo>
                    <a:lnTo>
                      <a:pt x="161" y="25"/>
                    </a:lnTo>
                    <a:lnTo>
                      <a:pt x="159" y="28"/>
                    </a:lnTo>
                    <a:lnTo>
                      <a:pt x="159" y="35"/>
                    </a:lnTo>
                    <a:lnTo>
                      <a:pt x="168" y="50"/>
                    </a:lnTo>
                    <a:lnTo>
                      <a:pt x="162" y="56"/>
                    </a:lnTo>
                    <a:lnTo>
                      <a:pt x="158" y="52"/>
                    </a:lnTo>
                    <a:lnTo>
                      <a:pt x="143" y="52"/>
                    </a:lnTo>
                    <a:lnTo>
                      <a:pt x="140" y="54"/>
                    </a:lnTo>
                    <a:lnTo>
                      <a:pt x="143" y="56"/>
                    </a:lnTo>
                    <a:lnTo>
                      <a:pt x="146" y="60"/>
                    </a:lnTo>
                    <a:lnTo>
                      <a:pt x="137" y="64"/>
                    </a:lnTo>
                    <a:lnTo>
                      <a:pt x="127" y="7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92" name="Freeform 320">
                <a:extLst>
                  <a:ext uri="{FF2B5EF4-FFF2-40B4-BE49-F238E27FC236}">
                    <a16:creationId xmlns:a16="http://schemas.microsoft.com/office/drawing/2014/main" id="{38EC3088-00CB-987A-1E88-490337A613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1" y="344"/>
                <a:ext cx="158" cy="157"/>
              </a:xfrm>
              <a:custGeom>
                <a:avLst/>
                <a:gdLst>
                  <a:gd name="T0" fmla="*/ 223 w 631"/>
                  <a:gd name="T1" fmla="*/ 33 h 625"/>
                  <a:gd name="T2" fmla="*/ 181 w 631"/>
                  <a:gd name="T3" fmla="*/ 49 h 625"/>
                  <a:gd name="T4" fmla="*/ 166 w 631"/>
                  <a:gd name="T5" fmla="*/ 57 h 625"/>
                  <a:gd name="T6" fmla="*/ 143 w 631"/>
                  <a:gd name="T7" fmla="*/ 50 h 625"/>
                  <a:gd name="T8" fmla="*/ 125 w 631"/>
                  <a:gd name="T9" fmla="*/ 46 h 625"/>
                  <a:gd name="T10" fmla="*/ 122 w 631"/>
                  <a:gd name="T11" fmla="*/ 25 h 625"/>
                  <a:gd name="T12" fmla="*/ 104 w 631"/>
                  <a:gd name="T13" fmla="*/ 8 h 625"/>
                  <a:gd name="T14" fmla="*/ 40 w 631"/>
                  <a:gd name="T15" fmla="*/ 12 h 625"/>
                  <a:gd name="T16" fmla="*/ 16 w 631"/>
                  <a:gd name="T17" fmla="*/ 26 h 625"/>
                  <a:gd name="T18" fmla="*/ 8 w 631"/>
                  <a:gd name="T19" fmla="*/ 95 h 625"/>
                  <a:gd name="T20" fmla="*/ 2 w 631"/>
                  <a:gd name="T21" fmla="*/ 163 h 625"/>
                  <a:gd name="T22" fmla="*/ 26 w 631"/>
                  <a:gd name="T23" fmla="*/ 196 h 625"/>
                  <a:gd name="T24" fmla="*/ 62 w 631"/>
                  <a:gd name="T25" fmla="*/ 217 h 625"/>
                  <a:gd name="T26" fmla="*/ 89 w 631"/>
                  <a:gd name="T27" fmla="*/ 263 h 625"/>
                  <a:gd name="T28" fmla="*/ 139 w 631"/>
                  <a:gd name="T29" fmla="*/ 275 h 625"/>
                  <a:gd name="T30" fmla="*/ 164 w 631"/>
                  <a:gd name="T31" fmla="*/ 330 h 625"/>
                  <a:gd name="T32" fmla="*/ 220 w 631"/>
                  <a:gd name="T33" fmla="*/ 387 h 625"/>
                  <a:gd name="T34" fmla="*/ 256 w 631"/>
                  <a:gd name="T35" fmla="*/ 412 h 625"/>
                  <a:gd name="T36" fmla="*/ 290 w 631"/>
                  <a:gd name="T37" fmla="*/ 387 h 625"/>
                  <a:gd name="T38" fmla="*/ 310 w 631"/>
                  <a:gd name="T39" fmla="*/ 405 h 625"/>
                  <a:gd name="T40" fmla="*/ 337 w 631"/>
                  <a:gd name="T41" fmla="*/ 409 h 625"/>
                  <a:gd name="T42" fmla="*/ 354 w 631"/>
                  <a:gd name="T43" fmla="*/ 359 h 625"/>
                  <a:gd name="T44" fmla="*/ 399 w 631"/>
                  <a:gd name="T45" fmla="*/ 389 h 625"/>
                  <a:gd name="T46" fmla="*/ 426 w 631"/>
                  <a:gd name="T47" fmla="*/ 416 h 625"/>
                  <a:gd name="T48" fmla="*/ 423 w 631"/>
                  <a:gd name="T49" fmla="*/ 451 h 625"/>
                  <a:gd name="T50" fmla="*/ 438 w 631"/>
                  <a:gd name="T51" fmla="*/ 479 h 625"/>
                  <a:gd name="T52" fmla="*/ 450 w 631"/>
                  <a:gd name="T53" fmla="*/ 511 h 625"/>
                  <a:gd name="T54" fmla="*/ 419 w 631"/>
                  <a:gd name="T55" fmla="*/ 514 h 625"/>
                  <a:gd name="T56" fmla="*/ 402 w 631"/>
                  <a:gd name="T57" fmla="*/ 561 h 625"/>
                  <a:gd name="T58" fmla="*/ 431 w 631"/>
                  <a:gd name="T59" fmla="*/ 589 h 625"/>
                  <a:gd name="T60" fmla="*/ 440 w 631"/>
                  <a:gd name="T61" fmla="*/ 575 h 625"/>
                  <a:gd name="T62" fmla="*/ 483 w 631"/>
                  <a:gd name="T63" fmla="*/ 589 h 625"/>
                  <a:gd name="T64" fmla="*/ 502 w 631"/>
                  <a:gd name="T65" fmla="*/ 625 h 625"/>
                  <a:gd name="T66" fmla="*/ 529 w 631"/>
                  <a:gd name="T67" fmla="*/ 610 h 625"/>
                  <a:gd name="T68" fmla="*/ 554 w 631"/>
                  <a:gd name="T69" fmla="*/ 577 h 625"/>
                  <a:gd name="T70" fmla="*/ 578 w 631"/>
                  <a:gd name="T71" fmla="*/ 586 h 625"/>
                  <a:gd name="T72" fmla="*/ 600 w 631"/>
                  <a:gd name="T73" fmla="*/ 604 h 625"/>
                  <a:gd name="T74" fmla="*/ 611 w 631"/>
                  <a:gd name="T75" fmla="*/ 592 h 625"/>
                  <a:gd name="T76" fmla="*/ 577 w 631"/>
                  <a:gd name="T77" fmla="*/ 564 h 625"/>
                  <a:gd name="T78" fmla="*/ 571 w 631"/>
                  <a:gd name="T79" fmla="*/ 547 h 625"/>
                  <a:gd name="T80" fmla="*/ 631 w 631"/>
                  <a:gd name="T81" fmla="*/ 557 h 625"/>
                  <a:gd name="T82" fmla="*/ 607 w 631"/>
                  <a:gd name="T83" fmla="*/ 526 h 625"/>
                  <a:gd name="T84" fmla="*/ 613 w 631"/>
                  <a:gd name="T85" fmla="*/ 476 h 625"/>
                  <a:gd name="T86" fmla="*/ 621 w 631"/>
                  <a:gd name="T87" fmla="*/ 423 h 625"/>
                  <a:gd name="T88" fmla="*/ 603 w 631"/>
                  <a:gd name="T89" fmla="*/ 413 h 625"/>
                  <a:gd name="T90" fmla="*/ 611 w 631"/>
                  <a:gd name="T91" fmla="*/ 368 h 625"/>
                  <a:gd name="T92" fmla="*/ 575 w 631"/>
                  <a:gd name="T93" fmla="*/ 325 h 625"/>
                  <a:gd name="T94" fmla="*/ 625 w 631"/>
                  <a:gd name="T95" fmla="*/ 276 h 625"/>
                  <a:gd name="T96" fmla="*/ 596 w 631"/>
                  <a:gd name="T97" fmla="*/ 243 h 625"/>
                  <a:gd name="T98" fmla="*/ 585 w 631"/>
                  <a:gd name="T99" fmla="*/ 223 h 625"/>
                  <a:gd name="T100" fmla="*/ 575 w 631"/>
                  <a:gd name="T101" fmla="*/ 188 h 625"/>
                  <a:gd name="T102" fmla="*/ 534 w 631"/>
                  <a:gd name="T103" fmla="*/ 177 h 625"/>
                  <a:gd name="T104" fmla="*/ 491 w 631"/>
                  <a:gd name="T105" fmla="*/ 145 h 625"/>
                  <a:gd name="T106" fmla="*/ 470 w 631"/>
                  <a:gd name="T107" fmla="*/ 146 h 625"/>
                  <a:gd name="T108" fmla="*/ 470 w 631"/>
                  <a:gd name="T109" fmla="*/ 113 h 625"/>
                  <a:gd name="T110" fmla="*/ 472 w 631"/>
                  <a:gd name="T111" fmla="*/ 68 h 625"/>
                  <a:gd name="T112" fmla="*/ 426 w 631"/>
                  <a:gd name="T113" fmla="*/ 100 h 625"/>
                  <a:gd name="T114" fmla="*/ 389 w 631"/>
                  <a:gd name="T115" fmla="*/ 74 h 625"/>
                  <a:gd name="T116" fmla="*/ 361 w 631"/>
                  <a:gd name="T117" fmla="*/ 44 h 625"/>
                  <a:gd name="T118" fmla="*/ 314 w 631"/>
                  <a:gd name="T119" fmla="*/ 18 h 6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631" h="625">
                    <a:moveTo>
                      <a:pt x="261" y="11"/>
                    </a:moveTo>
                    <a:lnTo>
                      <a:pt x="259" y="11"/>
                    </a:lnTo>
                    <a:lnTo>
                      <a:pt x="256" y="16"/>
                    </a:lnTo>
                    <a:lnTo>
                      <a:pt x="247" y="21"/>
                    </a:lnTo>
                    <a:lnTo>
                      <a:pt x="237" y="21"/>
                    </a:lnTo>
                    <a:lnTo>
                      <a:pt x="233" y="22"/>
                    </a:lnTo>
                    <a:lnTo>
                      <a:pt x="230" y="26"/>
                    </a:lnTo>
                    <a:lnTo>
                      <a:pt x="223" y="33"/>
                    </a:lnTo>
                    <a:lnTo>
                      <a:pt x="223" y="35"/>
                    </a:lnTo>
                    <a:lnTo>
                      <a:pt x="220" y="37"/>
                    </a:lnTo>
                    <a:lnTo>
                      <a:pt x="212" y="39"/>
                    </a:lnTo>
                    <a:lnTo>
                      <a:pt x="208" y="39"/>
                    </a:lnTo>
                    <a:lnTo>
                      <a:pt x="203" y="40"/>
                    </a:lnTo>
                    <a:lnTo>
                      <a:pt x="195" y="40"/>
                    </a:lnTo>
                    <a:lnTo>
                      <a:pt x="194" y="42"/>
                    </a:lnTo>
                    <a:lnTo>
                      <a:pt x="181" y="49"/>
                    </a:lnTo>
                    <a:lnTo>
                      <a:pt x="180" y="49"/>
                    </a:lnTo>
                    <a:lnTo>
                      <a:pt x="180" y="47"/>
                    </a:lnTo>
                    <a:lnTo>
                      <a:pt x="179" y="43"/>
                    </a:lnTo>
                    <a:lnTo>
                      <a:pt x="179" y="42"/>
                    </a:lnTo>
                    <a:lnTo>
                      <a:pt x="176" y="42"/>
                    </a:lnTo>
                    <a:lnTo>
                      <a:pt x="174" y="44"/>
                    </a:lnTo>
                    <a:lnTo>
                      <a:pt x="174" y="46"/>
                    </a:lnTo>
                    <a:lnTo>
                      <a:pt x="166" y="57"/>
                    </a:lnTo>
                    <a:lnTo>
                      <a:pt x="153" y="64"/>
                    </a:lnTo>
                    <a:lnTo>
                      <a:pt x="145" y="64"/>
                    </a:lnTo>
                    <a:lnTo>
                      <a:pt x="145" y="62"/>
                    </a:lnTo>
                    <a:lnTo>
                      <a:pt x="146" y="61"/>
                    </a:lnTo>
                    <a:lnTo>
                      <a:pt x="148" y="58"/>
                    </a:lnTo>
                    <a:lnTo>
                      <a:pt x="146" y="53"/>
                    </a:lnTo>
                    <a:lnTo>
                      <a:pt x="145" y="50"/>
                    </a:lnTo>
                    <a:lnTo>
                      <a:pt x="143" y="50"/>
                    </a:lnTo>
                    <a:lnTo>
                      <a:pt x="141" y="51"/>
                    </a:lnTo>
                    <a:lnTo>
                      <a:pt x="135" y="51"/>
                    </a:lnTo>
                    <a:lnTo>
                      <a:pt x="132" y="47"/>
                    </a:lnTo>
                    <a:lnTo>
                      <a:pt x="132" y="46"/>
                    </a:lnTo>
                    <a:lnTo>
                      <a:pt x="131" y="46"/>
                    </a:lnTo>
                    <a:lnTo>
                      <a:pt x="131" y="47"/>
                    </a:lnTo>
                    <a:lnTo>
                      <a:pt x="125" y="47"/>
                    </a:lnTo>
                    <a:lnTo>
                      <a:pt x="125" y="46"/>
                    </a:lnTo>
                    <a:lnTo>
                      <a:pt x="124" y="44"/>
                    </a:lnTo>
                    <a:lnTo>
                      <a:pt x="124" y="39"/>
                    </a:lnTo>
                    <a:lnTo>
                      <a:pt x="125" y="36"/>
                    </a:lnTo>
                    <a:lnTo>
                      <a:pt x="127" y="35"/>
                    </a:lnTo>
                    <a:lnTo>
                      <a:pt x="127" y="32"/>
                    </a:lnTo>
                    <a:lnTo>
                      <a:pt x="125" y="28"/>
                    </a:lnTo>
                    <a:lnTo>
                      <a:pt x="124" y="28"/>
                    </a:lnTo>
                    <a:lnTo>
                      <a:pt x="122" y="25"/>
                    </a:lnTo>
                    <a:lnTo>
                      <a:pt x="121" y="25"/>
                    </a:lnTo>
                    <a:lnTo>
                      <a:pt x="121" y="26"/>
                    </a:lnTo>
                    <a:lnTo>
                      <a:pt x="120" y="25"/>
                    </a:lnTo>
                    <a:lnTo>
                      <a:pt x="116" y="23"/>
                    </a:lnTo>
                    <a:lnTo>
                      <a:pt x="114" y="21"/>
                    </a:lnTo>
                    <a:lnTo>
                      <a:pt x="111" y="19"/>
                    </a:lnTo>
                    <a:lnTo>
                      <a:pt x="110" y="16"/>
                    </a:lnTo>
                    <a:lnTo>
                      <a:pt x="104" y="8"/>
                    </a:lnTo>
                    <a:lnTo>
                      <a:pt x="104" y="2"/>
                    </a:lnTo>
                    <a:lnTo>
                      <a:pt x="103" y="1"/>
                    </a:lnTo>
                    <a:lnTo>
                      <a:pt x="103" y="0"/>
                    </a:lnTo>
                    <a:lnTo>
                      <a:pt x="102" y="0"/>
                    </a:lnTo>
                    <a:lnTo>
                      <a:pt x="99" y="1"/>
                    </a:lnTo>
                    <a:lnTo>
                      <a:pt x="92" y="8"/>
                    </a:lnTo>
                    <a:lnTo>
                      <a:pt x="89" y="9"/>
                    </a:lnTo>
                    <a:lnTo>
                      <a:pt x="40" y="12"/>
                    </a:lnTo>
                    <a:lnTo>
                      <a:pt x="40" y="8"/>
                    </a:lnTo>
                    <a:lnTo>
                      <a:pt x="36" y="2"/>
                    </a:lnTo>
                    <a:lnTo>
                      <a:pt x="29" y="2"/>
                    </a:lnTo>
                    <a:lnTo>
                      <a:pt x="28" y="4"/>
                    </a:lnTo>
                    <a:lnTo>
                      <a:pt x="22" y="8"/>
                    </a:lnTo>
                    <a:lnTo>
                      <a:pt x="19" y="14"/>
                    </a:lnTo>
                    <a:lnTo>
                      <a:pt x="19" y="18"/>
                    </a:lnTo>
                    <a:lnTo>
                      <a:pt x="16" y="26"/>
                    </a:lnTo>
                    <a:lnTo>
                      <a:pt x="16" y="35"/>
                    </a:lnTo>
                    <a:lnTo>
                      <a:pt x="14" y="53"/>
                    </a:lnTo>
                    <a:lnTo>
                      <a:pt x="12" y="60"/>
                    </a:lnTo>
                    <a:lnTo>
                      <a:pt x="12" y="64"/>
                    </a:lnTo>
                    <a:lnTo>
                      <a:pt x="11" y="67"/>
                    </a:lnTo>
                    <a:lnTo>
                      <a:pt x="11" y="68"/>
                    </a:lnTo>
                    <a:lnTo>
                      <a:pt x="8" y="85"/>
                    </a:lnTo>
                    <a:lnTo>
                      <a:pt x="8" y="95"/>
                    </a:lnTo>
                    <a:lnTo>
                      <a:pt x="5" y="107"/>
                    </a:lnTo>
                    <a:lnTo>
                      <a:pt x="5" y="109"/>
                    </a:lnTo>
                    <a:lnTo>
                      <a:pt x="0" y="148"/>
                    </a:lnTo>
                    <a:lnTo>
                      <a:pt x="0" y="150"/>
                    </a:lnTo>
                    <a:lnTo>
                      <a:pt x="1" y="155"/>
                    </a:lnTo>
                    <a:lnTo>
                      <a:pt x="1" y="162"/>
                    </a:lnTo>
                    <a:lnTo>
                      <a:pt x="2" y="162"/>
                    </a:lnTo>
                    <a:lnTo>
                      <a:pt x="2" y="163"/>
                    </a:lnTo>
                    <a:lnTo>
                      <a:pt x="7" y="167"/>
                    </a:lnTo>
                    <a:lnTo>
                      <a:pt x="8" y="172"/>
                    </a:lnTo>
                    <a:lnTo>
                      <a:pt x="11" y="177"/>
                    </a:lnTo>
                    <a:lnTo>
                      <a:pt x="11" y="180"/>
                    </a:lnTo>
                    <a:lnTo>
                      <a:pt x="12" y="187"/>
                    </a:lnTo>
                    <a:lnTo>
                      <a:pt x="12" y="188"/>
                    </a:lnTo>
                    <a:lnTo>
                      <a:pt x="14" y="191"/>
                    </a:lnTo>
                    <a:lnTo>
                      <a:pt x="26" y="196"/>
                    </a:lnTo>
                    <a:lnTo>
                      <a:pt x="61" y="196"/>
                    </a:lnTo>
                    <a:lnTo>
                      <a:pt x="64" y="202"/>
                    </a:lnTo>
                    <a:lnTo>
                      <a:pt x="64" y="205"/>
                    </a:lnTo>
                    <a:lnTo>
                      <a:pt x="62" y="206"/>
                    </a:lnTo>
                    <a:lnTo>
                      <a:pt x="61" y="206"/>
                    </a:lnTo>
                    <a:lnTo>
                      <a:pt x="61" y="212"/>
                    </a:lnTo>
                    <a:lnTo>
                      <a:pt x="62" y="216"/>
                    </a:lnTo>
                    <a:lnTo>
                      <a:pt x="62" y="217"/>
                    </a:lnTo>
                    <a:lnTo>
                      <a:pt x="65" y="220"/>
                    </a:lnTo>
                    <a:lnTo>
                      <a:pt x="72" y="230"/>
                    </a:lnTo>
                    <a:lnTo>
                      <a:pt x="78" y="241"/>
                    </a:lnTo>
                    <a:lnTo>
                      <a:pt x="79" y="243"/>
                    </a:lnTo>
                    <a:lnTo>
                      <a:pt x="83" y="255"/>
                    </a:lnTo>
                    <a:lnTo>
                      <a:pt x="85" y="258"/>
                    </a:lnTo>
                    <a:lnTo>
                      <a:pt x="86" y="261"/>
                    </a:lnTo>
                    <a:lnTo>
                      <a:pt x="89" y="263"/>
                    </a:lnTo>
                    <a:lnTo>
                      <a:pt x="95" y="270"/>
                    </a:lnTo>
                    <a:lnTo>
                      <a:pt x="103" y="270"/>
                    </a:lnTo>
                    <a:lnTo>
                      <a:pt x="114" y="268"/>
                    </a:lnTo>
                    <a:lnTo>
                      <a:pt x="116" y="269"/>
                    </a:lnTo>
                    <a:lnTo>
                      <a:pt x="124" y="270"/>
                    </a:lnTo>
                    <a:lnTo>
                      <a:pt x="125" y="270"/>
                    </a:lnTo>
                    <a:lnTo>
                      <a:pt x="138" y="273"/>
                    </a:lnTo>
                    <a:lnTo>
                      <a:pt x="139" y="275"/>
                    </a:lnTo>
                    <a:lnTo>
                      <a:pt x="141" y="275"/>
                    </a:lnTo>
                    <a:lnTo>
                      <a:pt x="149" y="289"/>
                    </a:lnTo>
                    <a:lnTo>
                      <a:pt x="150" y="308"/>
                    </a:lnTo>
                    <a:lnTo>
                      <a:pt x="152" y="313"/>
                    </a:lnTo>
                    <a:lnTo>
                      <a:pt x="153" y="314"/>
                    </a:lnTo>
                    <a:lnTo>
                      <a:pt x="162" y="326"/>
                    </a:lnTo>
                    <a:lnTo>
                      <a:pt x="163" y="329"/>
                    </a:lnTo>
                    <a:lnTo>
                      <a:pt x="164" y="330"/>
                    </a:lnTo>
                    <a:lnTo>
                      <a:pt x="166" y="332"/>
                    </a:lnTo>
                    <a:lnTo>
                      <a:pt x="188" y="361"/>
                    </a:lnTo>
                    <a:lnTo>
                      <a:pt x="196" y="366"/>
                    </a:lnTo>
                    <a:lnTo>
                      <a:pt x="198" y="367"/>
                    </a:lnTo>
                    <a:lnTo>
                      <a:pt x="201" y="374"/>
                    </a:lnTo>
                    <a:lnTo>
                      <a:pt x="203" y="375"/>
                    </a:lnTo>
                    <a:lnTo>
                      <a:pt x="206" y="375"/>
                    </a:lnTo>
                    <a:lnTo>
                      <a:pt x="220" y="387"/>
                    </a:lnTo>
                    <a:lnTo>
                      <a:pt x="229" y="393"/>
                    </a:lnTo>
                    <a:lnTo>
                      <a:pt x="230" y="393"/>
                    </a:lnTo>
                    <a:lnTo>
                      <a:pt x="239" y="396"/>
                    </a:lnTo>
                    <a:lnTo>
                      <a:pt x="240" y="397"/>
                    </a:lnTo>
                    <a:lnTo>
                      <a:pt x="243" y="399"/>
                    </a:lnTo>
                    <a:lnTo>
                      <a:pt x="252" y="407"/>
                    </a:lnTo>
                    <a:lnTo>
                      <a:pt x="254" y="410"/>
                    </a:lnTo>
                    <a:lnTo>
                      <a:pt x="256" y="412"/>
                    </a:lnTo>
                    <a:lnTo>
                      <a:pt x="265" y="406"/>
                    </a:lnTo>
                    <a:lnTo>
                      <a:pt x="265" y="405"/>
                    </a:lnTo>
                    <a:lnTo>
                      <a:pt x="280" y="405"/>
                    </a:lnTo>
                    <a:lnTo>
                      <a:pt x="286" y="409"/>
                    </a:lnTo>
                    <a:lnTo>
                      <a:pt x="289" y="400"/>
                    </a:lnTo>
                    <a:lnTo>
                      <a:pt x="289" y="397"/>
                    </a:lnTo>
                    <a:lnTo>
                      <a:pt x="287" y="389"/>
                    </a:lnTo>
                    <a:lnTo>
                      <a:pt x="290" y="387"/>
                    </a:lnTo>
                    <a:lnTo>
                      <a:pt x="294" y="389"/>
                    </a:lnTo>
                    <a:lnTo>
                      <a:pt x="297" y="385"/>
                    </a:lnTo>
                    <a:lnTo>
                      <a:pt x="299" y="384"/>
                    </a:lnTo>
                    <a:lnTo>
                      <a:pt x="300" y="384"/>
                    </a:lnTo>
                    <a:lnTo>
                      <a:pt x="301" y="385"/>
                    </a:lnTo>
                    <a:lnTo>
                      <a:pt x="307" y="389"/>
                    </a:lnTo>
                    <a:lnTo>
                      <a:pt x="308" y="402"/>
                    </a:lnTo>
                    <a:lnTo>
                      <a:pt x="310" y="405"/>
                    </a:lnTo>
                    <a:lnTo>
                      <a:pt x="315" y="405"/>
                    </a:lnTo>
                    <a:lnTo>
                      <a:pt x="319" y="406"/>
                    </a:lnTo>
                    <a:lnTo>
                      <a:pt x="321" y="407"/>
                    </a:lnTo>
                    <a:lnTo>
                      <a:pt x="322" y="410"/>
                    </a:lnTo>
                    <a:lnTo>
                      <a:pt x="328" y="413"/>
                    </a:lnTo>
                    <a:lnTo>
                      <a:pt x="333" y="414"/>
                    </a:lnTo>
                    <a:lnTo>
                      <a:pt x="337" y="414"/>
                    </a:lnTo>
                    <a:lnTo>
                      <a:pt x="337" y="409"/>
                    </a:lnTo>
                    <a:lnTo>
                      <a:pt x="342" y="393"/>
                    </a:lnTo>
                    <a:lnTo>
                      <a:pt x="347" y="382"/>
                    </a:lnTo>
                    <a:lnTo>
                      <a:pt x="352" y="377"/>
                    </a:lnTo>
                    <a:lnTo>
                      <a:pt x="350" y="373"/>
                    </a:lnTo>
                    <a:lnTo>
                      <a:pt x="349" y="371"/>
                    </a:lnTo>
                    <a:lnTo>
                      <a:pt x="350" y="370"/>
                    </a:lnTo>
                    <a:lnTo>
                      <a:pt x="350" y="359"/>
                    </a:lnTo>
                    <a:lnTo>
                      <a:pt x="354" y="359"/>
                    </a:lnTo>
                    <a:lnTo>
                      <a:pt x="359" y="361"/>
                    </a:lnTo>
                    <a:lnTo>
                      <a:pt x="359" y="364"/>
                    </a:lnTo>
                    <a:lnTo>
                      <a:pt x="357" y="367"/>
                    </a:lnTo>
                    <a:lnTo>
                      <a:pt x="364" y="374"/>
                    </a:lnTo>
                    <a:lnTo>
                      <a:pt x="397" y="370"/>
                    </a:lnTo>
                    <a:lnTo>
                      <a:pt x="397" y="371"/>
                    </a:lnTo>
                    <a:lnTo>
                      <a:pt x="399" y="371"/>
                    </a:lnTo>
                    <a:lnTo>
                      <a:pt x="399" y="389"/>
                    </a:lnTo>
                    <a:lnTo>
                      <a:pt x="400" y="392"/>
                    </a:lnTo>
                    <a:lnTo>
                      <a:pt x="402" y="396"/>
                    </a:lnTo>
                    <a:lnTo>
                      <a:pt x="406" y="395"/>
                    </a:lnTo>
                    <a:lnTo>
                      <a:pt x="406" y="393"/>
                    </a:lnTo>
                    <a:lnTo>
                      <a:pt x="417" y="407"/>
                    </a:lnTo>
                    <a:lnTo>
                      <a:pt x="416" y="410"/>
                    </a:lnTo>
                    <a:lnTo>
                      <a:pt x="427" y="410"/>
                    </a:lnTo>
                    <a:lnTo>
                      <a:pt x="426" y="416"/>
                    </a:lnTo>
                    <a:lnTo>
                      <a:pt x="426" y="426"/>
                    </a:lnTo>
                    <a:lnTo>
                      <a:pt x="428" y="426"/>
                    </a:lnTo>
                    <a:lnTo>
                      <a:pt x="435" y="427"/>
                    </a:lnTo>
                    <a:lnTo>
                      <a:pt x="437" y="428"/>
                    </a:lnTo>
                    <a:lnTo>
                      <a:pt x="437" y="438"/>
                    </a:lnTo>
                    <a:lnTo>
                      <a:pt x="431" y="442"/>
                    </a:lnTo>
                    <a:lnTo>
                      <a:pt x="426" y="445"/>
                    </a:lnTo>
                    <a:lnTo>
                      <a:pt x="423" y="451"/>
                    </a:lnTo>
                    <a:lnTo>
                      <a:pt x="423" y="469"/>
                    </a:lnTo>
                    <a:lnTo>
                      <a:pt x="424" y="469"/>
                    </a:lnTo>
                    <a:lnTo>
                      <a:pt x="424" y="470"/>
                    </a:lnTo>
                    <a:lnTo>
                      <a:pt x="426" y="470"/>
                    </a:lnTo>
                    <a:lnTo>
                      <a:pt x="437" y="472"/>
                    </a:lnTo>
                    <a:lnTo>
                      <a:pt x="438" y="472"/>
                    </a:lnTo>
                    <a:lnTo>
                      <a:pt x="437" y="473"/>
                    </a:lnTo>
                    <a:lnTo>
                      <a:pt x="438" y="479"/>
                    </a:lnTo>
                    <a:lnTo>
                      <a:pt x="438" y="481"/>
                    </a:lnTo>
                    <a:lnTo>
                      <a:pt x="441" y="484"/>
                    </a:lnTo>
                    <a:lnTo>
                      <a:pt x="442" y="484"/>
                    </a:lnTo>
                    <a:lnTo>
                      <a:pt x="447" y="487"/>
                    </a:lnTo>
                    <a:lnTo>
                      <a:pt x="448" y="487"/>
                    </a:lnTo>
                    <a:lnTo>
                      <a:pt x="445" y="498"/>
                    </a:lnTo>
                    <a:lnTo>
                      <a:pt x="444" y="511"/>
                    </a:lnTo>
                    <a:lnTo>
                      <a:pt x="450" y="511"/>
                    </a:lnTo>
                    <a:lnTo>
                      <a:pt x="448" y="512"/>
                    </a:lnTo>
                    <a:lnTo>
                      <a:pt x="447" y="516"/>
                    </a:lnTo>
                    <a:lnTo>
                      <a:pt x="445" y="516"/>
                    </a:lnTo>
                    <a:lnTo>
                      <a:pt x="434" y="509"/>
                    </a:lnTo>
                    <a:lnTo>
                      <a:pt x="428" y="508"/>
                    </a:lnTo>
                    <a:lnTo>
                      <a:pt x="423" y="508"/>
                    </a:lnTo>
                    <a:lnTo>
                      <a:pt x="419" y="512"/>
                    </a:lnTo>
                    <a:lnTo>
                      <a:pt x="419" y="514"/>
                    </a:lnTo>
                    <a:lnTo>
                      <a:pt x="417" y="515"/>
                    </a:lnTo>
                    <a:lnTo>
                      <a:pt x="417" y="521"/>
                    </a:lnTo>
                    <a:lnTo>
                      <a:pt x="416" y="525"/>
                    </a:lnTo>
                    <a:lnTo>
                      <a:pt x="414" y="525"/>
                    </a:lnTo>
                    <a:lnTo>
                      <a:pt x="410" y="547"/>
                    </a:lnTo>
                    <a:lnTo>
                      <a:pt x="409" y="550"/>
                    </a:lnTo>
                    <a:lnTo>
                      <a:pt x="407" y="555"/>
                    </a:lnTo>
                    <a:lnTo>
                      <a:pt x="402" y="561"/>
                    </a:lnTo>
                    <a:lnTo>
                      <a:pt x="402" y="564"/>
                    </a:lnTo>
                    <a:lnTo>
                      <a:pt x="403" y="575"/>
                    </a:lnTo>
                    <a:lnTo>
                      <a:pt x="403" y="577"/>
                    </a:lnTo>
                    <a:lnTo>
                      <a:pt x="406" y="582"/>
                    </a:lnTo>
                    <a:lnTo>
                      <a:pt x="407" y="582"/>
                    </a:lnTo>
                    <a:lnTo>
                      <a:pt x="409" y="584"/>
                    </a:lnTo>
                    <a:lnTo>
                      <a:pt x="412" y="584"/>
                    </a:lnTo>
                    <a:lnTo>
                      <a:pt x="431" y="589"/>
                    </a:lnTo>
                    <a:lnTo>
                      <a:pt x="433" y="589"/>
                    </a:lnTo>
                    <a:lnTo>
                      <a:pt x="431" y="586"/>
                    </a:lnTo>
                    <a:lnTo>
                      <a:pt x="431" y="581"/>
                    </a:lnTo>
                    <a:lnTo>
                      <a:pt x="430" y="574"/>
                    </a:lnTo>
                    <a:lnTo>
                      <a:pt x="433" y="572"/>
                    </a:lnTo>
                    <a:lnTo>
                      <a:pt x="435" y="572"/>
                    </a:lnTo>
                    <a:lnTo>
                      <a:pt x="438" y="575"/>
                    </a:lnTo>
                    <a:lnTo>
                      <a:pt x="440" y="575"/>
                    </a:lnTo>
                    <a:lnTo>
                      <a:pt x="442" y="578"/>
                    </a:lnTo>
                    <a:lnTo>
                      <a:pt x="444" y="578"/>
                    </a:lnTo>
                    <a:lnTo>
                      <a:pt x="447" y="579"/>
                    </a:lnTo>
                    <a:lnTo>
                      <a:pt x="456" y="582"/>
                    </a:lnTo>
                    <a:lnTo>
                      <a:pt x="463" y="588"/>
                    </a:lnTo>
                    <a:lnTo>
                      <a:pt x="467" y="588"/>
                    </a:lnTo>
                    <a:lnTo>
                      <a:pt x="476" y="589"/>
                    </a:lnTo>
                    <a:lnTo>
                      <a:pt x="483" y="589"/>
                    </a:lnTo>
                    <a:lnTo>
                      <a:pt x="487" y="593"/>
                    </a:lnTo>
                    <a:lnTo>
                      <a:pt x="487" y="596"/>
                    </a:lnTo>
                    <a:lnTo>
                      <a:pt x="486" y="596"/>
                    </a:lnTo>
                    <a:lnTo>
                      <a:pt x="484" y="597"/>
                    </a:lnTo>
                    <a:lnTo>
                      <a:pt x="480" y="604"/>
                    </a:lnTo>
                    <a:lnTo>
                      <a:pt x="491" y="618"/>
                    </a:lnTo>
                    <a:lnTo>
                      <a:pt x="495" y="625"/>
                    </a:lnTo>
                    <a:lnTo>
                      <a:pt x="502" y="625"/>
                    </a:lnTo>
                    <a:lnTo>
                      <a:pt x="504" y="622"/>
                    </a:lnTo>
                    <a:lnTo>
                      <a:pt x="508" y="617"/>
                    </a:lnTo>
                    <a:lnTo>
                      <a:pt x="522" y="610"/>
                    </a:lnTo>
                    <a:lnTo>
                      <a:pt x="523" y="610"/>
                    </a:lnTo>
                    <a:lnTo>
                      <a:pt x="523" y="611"/>
                    </a:lnTo>
                    <a:lnTo>
                      <a:pt x="525" y="613"/>
                    </a:lnTo>
                    <a:lnTo>
                      <a:pt x="525" y="614"/>
                    </a:lnTo>
                    <a:lnTo>
                      <a:pt x="529" y="610"/>
                    </a:lnTo>
                    <a:lnTo>
                      <a:pt x="529" y="608"/>
                    </a:lnTo>
                    <a:lnTo>
                      <a:pt x="530" y="606"/>
                    </a:lnTo>
                    <a:lnTo>
                      <a:pt x="530" y="604"/>
                    </a:lnTo>
                    <a:lnTo>
                      <a:pt x="533" y="601"/>
                    </a:lnTo>
                    <a:lnTo>
                      <a:pt x="540" y="579"/>
                    </a:lnTo>
                    <a:lnTo>
                      <a:pt x="544" y="575"/>
                    </a:lnTo>
                    <a:lnTo>
                      <a:pt x="550" y="577"/>
                    </a:lnTo>
                    <a:lnTo>
                      <a:pt x="554" y="577"/>
                    </a:lnTo>
                    <a:lnTo>
                      <a:pt x="557" y="575"/>
                    </a:lnTo>
                    <a:lnTo>
                      <a:pt x="558" y="575"/>
                    </a:lnTo>
                    <a:lnTo>
                      <a:pt x="560" y="574"/>
                    </a:lnTo>
                    <a:lnTo>
                      <a:pt x="561" y="574"/>
                    </a:lnTo>
                    <a:lnTo>
                      <a:pt x="562" y="572"/>
                    </a:lnTo>
                    <a:lnTo>
                      <a:pt x="567" y="572"/>
                    </a:lnTo>
                    <a:lnTo>
                      <a:pt x="575" y="582"/>
                    </a:lnTo>
                    <a:lnTo>
                      <a:pt x="578" y="586"/>
                    </a:lnTo>
                    <a:lnTo>
                      <a:pt x="581" y="589"/>
                    </a:lnTo>
                    <a:lnTo>
                      <a:pt x="581" y="594"/>
                    </a:lnTo>
                    <a:lnTo>
                      <a:pt x="596" y="593"/>
                    </a:lnTo>
                    <a:lnTo>
                      <a:pt x="599" y="597"/>
                    </a:lnTo>
                    <a:lnTo>
                      <a:pt x="603" y="601"/>
                    </a:lnTo>
                    <a:lnTo>
                      <a:pt x="601" y="603"/>
                    </a:lnTo>
                    <a:lnTo>
                      <a:pt x="600" y="603"/>
                    </a:lnTo>
                    <a:lnTo>
                      <a:pt x="600" y="604"/>
                    </a:lnTo>
                    <a:lnTo>
                      <a:pt x="601" y="607"/>
                    </a:lnTo>
                    <a:lnTo>
                      <a:pt x="606" y="606"/>
                    </a:lnTo>
                    <a:lnTo>
                      <a:pt x="615" y="604"/>
                    </a:lnTo>
                    <a:lnTo>
                      <a:pt x="620" y="600"/>
                    </a:lnTo>
                    <a:lnTo>
                      <a:pt x="620" y="596"/>
                    </a:lnTo>
                    <a:lnTo>
                      <a:pt x="614" y="596"/>
                    </a:lnTo>
                    <a:lnTo>
                      <a:pt x="611" y="594"/>
                    </a:lnTo>
                    <a:lnTo>
                      <a:pt x="611" y="592"/>
                    </a:lnTo>
                    <a:lnTo>
                      <a:pt x="607" y="582"/>
                    </a:lnTo>
                    <a:lnTo>
                      <a:pt x="610" y="579"/>
                    </a:lnTo>
                    <a:lnTo>
                      <a:pt x="607" y="578"/>
                    </a:lnTo>
                    <a:lnTo>
                      <a:pt x="601" y="578"/>
                    </a:lnTo>
                    <a:lnTo>
                      <a:pt x="596" y="577"/>
                    </a:lnTo>
                    <a:lnTo>
                      <a:pt x="592" y="574"/>
                    </a:lnTo>
                    <a:lnTo>
                      <a:pt x="583" y="569"/>
                    </a:lnTo>
                    <a:lnTo>
                      <a:pt x="577" y="564"/>
                    </a:lnTo>
                    <a:lnTo>
                      <a:pt x="571" y="565"/>
                    </a:lnTo>
                    <a:lnTo>
                      <a:pt x="565" y="554"/>
                    </a:lnTo>
                    <a:lnTo>
                      <a:pt x="565" y="551"/>
                    </a:lnTo>
                    <a:lnTo>
                      <a:pt x="567" y="550"/>
                    </a:lnTo>
                    <a:lnTo>
                      <a:pt x="568" y="550"/>
                    </a:lnTo>
                    <a:lnTo>
                      <a:pt x="569" y="548"/>
                    </a:lnTo>
                    <a:lnTo>
                      <a:pt x="568" y="547"/>
                    </a:lnTo>
                    <a:lnTo>
                      <a:pt x="571" y="547"/>
                    </a:lnTo>
                    <a:lnTo>
                      <a:pt x="607" y="557"/>
                    </a:lnTo>
                    <a:lnTo>
                      <a:pt x="617" y="558"/>
                    </a:lnTo>
                    <a:lnTo>
                      <a:pt x="620" y="558"/>
                    </a:lnTo>
                    <a:lnTo>
                      <a:pt x="622" y="561"/>
                    </a:lnTo>
                    <a:lnTo>
                      <a:pt x="625" y="562"/>
                    </a:lnTo>
                    <a:lnTo>
                      <a:pt x="625" y="561"/>
                    </a:lnTo>
                    <a:lnTo>
                      <a:pt x="628" y="558"/>
                    </a:lnTo>
                    <a:lnTo>
                      <a:pt x="631" y="557"/>
                    </a:lnTo>
                    <a:lnTo>
                      <a:pt x="631" y="555"/>
                    </a:lnTo>
                    <a:lnTo>
                      <a:pt x="624" y="555"/>
                    </a:lnTo>
                    <a:lnTo>
                      <a:pt x="613" y="553"/>
                    </a:lnTo>
                    <a:lnTo>
                      <a:pt x="607" y="537"/>
                    </a:lnTo>
                    <a:lnTo>
                      <a:pt x="607" y="529"/>
                    </a:lnTo>
                    <a:lnTo>
                      <a:pt x="604" y="522"/>
                    </a:lnTo>
                    <a:lnTo>
                      <a:pt x="606" y="522"/>
                    </a:lnTo>
                    <a:lnTo>
                      <a:pt x="607" y="526"/>
                    </a:lnTo>
                    <a:lnTo>
                      <a:pt x="611" y="522"/>
                    </a:lnTo>
                    <a:lnTo>
                      <a:pt x="611" y="518"/>
                    </a:lnTo>
                    <a:lnTo>
                      <a:pt x="620" y="512"/>
                    </a:lnTo>
                    <a:lnTo>
                      <a:pt x="615" y="490"/>
                    </a:lnTo>
                    <a:lnTo>
                      <a:pt x="608" y="483"/>
                    </a:lnTo>
                    <a:lnTo>
                      <a:pt x="610" y="483"/>
                    </a:lnTo>
                    <a:lnTo>
                      <a:pt x="614" y="479"/>
                    </a:lnTo>
                    <a:lnTo>
                      <a:pt x="613" y="476"/>
                    </a:lnTo>
                    <a:lnTo>
                      <a:pt x="613" y="449"/>
                    </a:lnTo>
                    <a:lnTo>
                      <a:pt x="611" y="444"/>
                    </a:lnTo>
                    <a:lnTo>
                      <a:pt x="617" y="437"/>
                    </a:lnTo>
                    <a:lnTo>
                      <a:pt x="617" y="430"/>
                    </a:lnTo>
                    <a:lnTo>
                      <a:pt x="618" y="428"/>
                    </a:lnTo>
                    <a:lnTo>
                      <a:pt x="620" y="426"/>
                    </a:lnTo>
                    <a:lnTo>
                      <a:pt x="621" y="424"/>
                    </a:lnTo>
                    <a:lnTo>
                      <a:pt x="621" y="423"/>
                    </a:lnTo>
                    <a:lnTo>
                      <a:pt x="618" y="412"/>
                    </a:lnTo>
                    <a:lnTo>
                      <a:pt x="615" y="409"/>
                    </a:lnTo>
                    <a:lnTo>
                      <a:pt x="613" y="410"/>
                    </a:lnTo>
                    <a:lnTo>
                      <a:pt x="610" y="413"/>
                    </a:lnTo>
                    <a:lnTo>
                      <a:pt x="608" y="413"/>
                    </a:lnTo>
                    <a:lnTo>
                      <a:pt x="607" y="414"/>
                    </a:lnTo>
                    <a:lnTo>
                      <a:pt x="604" y="414"/>
                    </a:lnTo>
                    <a:lnTo>
                      <a:pt x="603" y="413"/>
                    </a:lnTo>
                    <a:lnTo>
                      <a:pt x="603" y="412"/>
                    </a:lnTo>
                    <a:lnTo>
                      <a:pt x="601" y="410"/>
                    </a:lnTo>
                    <a:lnTo>
                      <a:pt x="610" y="405"/>
                    </a:lnTo>
                    <a:lnTo>
                      <a:pt x="613" y="400"/>
                    </a:lnTo>
                    <a:lnTo>
                      <a:pt x="615" y="385"/>
                    </a:lnTo>
                    <a:lnTo>
                      <a:pt x="614" y="380"/>
                    </a:lnTo>
                    <a:lnTo>
                      <a:pt x="610" y="373"/>
                    </a:lnTo>
                    <a:lnTo>
                      <a:pt x="611" y="368"/>
                    </a:lnTo>
                    <a:lnTo>
                      <a:pt x="610" y="368"/>
                    </a:lnTo>
                    <a:lnTo>
                      <a:pt x="601" y="360"/>
                    </a:lnTo>
                    <a:lnTo>
                      <a:pt x="587" y="360"/>
                    </a:lnTo>
                    <a:lnTo>
                      <a:pt x="585" y="346"/>
                    </a:lnTo>
                    <a:lnTo>
                      <a:pt x="585" y="339"/>
                    </a:lnTo>
                    <a:lnTo>
                      <a:pt x="578" y="335"/>
                    </a:lnTo>
                    <a:lnTo>
                      <a:pt x="574" y="326"/>
                    </a:lnTo>
                    <a:lnTo>
                      <a:pt x="575" y="325"/>
                    </a:lnTo>
                    <a:lnTo>
                      <a:pt x="586" y="326"/>
                    </a:lnTo>
                    <a:lnTo>
                      <a:pt x="592" y="321"/>
                    </a:lnTo>
                    <a:lnTo>
                      <a:pt x="592" y="318"/>
                    </a:lnTo>
                    <a:lnTo>
                      <a:pt x="596" y="308"/>
                    </a:lnTo>
                    <a:lnTo>
                      <a:pt x="601" y="300"/>
                    </a:lnTo>
                    <a:lnTo>
                      <a:pt x="604" y="292"/>
                    </a:lnTo>
                    <a:lnTo>
                      <a:pt x="615" y="280"/>
                    </a:lnTo>
                    <a:lnTo>
                      <a:pt x="625" y="276"/>
                    </a:lnTo>
                    <a:lnTo>
                      <a:pt x="627" y="275"/>
                    </a:lnTo>
                    <a:lnTo>
                      <a:pt x="618" y="268"/>
                    </a:lnTo>
                    <a:lnTo>
                      <a:pt x="617" y="258"/>
                    </a:lnTo>
                    <a:lnTo>
                      <a:pt x="610" y="258"/>
                    </a:lnTo>
                    <a:lnTo>
                      <a:pt x="608" y="248"/>
                    </a:lnTo>
                    <a:lnTo>
                      <a:pt x="608" y="244"/>
                    </a:lnTo>
                    <a:lnTo>
                      <a:pt x="604" y="243"/>
                    </a:lnTo>
                    <a:lnTo>
                      <a:pt x="596" y="243"/>
                    </a:lnTo>
                    <a:lnTo>
                      <a:pt x="590" y="246"/>
                    </a:lnTo>
                    <a:lnTo>
                      <a:pt x="586" y="247"/>
                    </a:lnTo>
                    <a:lnTo>
                      <a:pt x="581" y="247"/>
                    </a:lnTo>
                    <a:lnTo>
                      <a:pt x="579" y="244"/>
                    </a:lnTo>
                    <a:lnTo>
                      <a:pt x="586" y="239"/>
                    </a:lnTo>
                    <a:lnTo>
                      <a:pt x="590" y="226"/>
                    </a:lnTo>
                    <a:lnTo>
                      <a:pt x="587" y="223"/>
                    </a:lnTo>
                    <a:lnTo>
                      <a:pt x="585" y="223"/>
                    </a:lnTo>
                    <a:lnTo>
                      <a:pt x="583" y="224"/>
                    </a:lnTo>
                    <a:lnTo>
                      <a:pt x="578" y="224"/>
                    </a:lnTo>
                    <a:lnTo>
                      <a:pt x="578" y="219"/>
                    </a:lnTo>
                    <a:lnTo>
                      <a:pt x="581" y="206"/>
                    </a:lnTo>
                    <a:lnTo>
                      <a:pt x="575" y="201"/>
                    </a:lnTo>
                    <a:lnTo>
                      <a:pt x="569" y="196"/>
                    </a:lnTo>
                    <a:lnTo>
                      <a:pt x="572" y="192"/>
                    </a:lnTo>
                    <a:lnTo>
                      <a:pt x="575" y="188"/>
                    </a:lnTo>
                    <a:lnTo>
                      <a:pt x="575" y="187"/>
                    </a:lnTo>
                    <a:lnTo>
                      <a:pt x="574" y="186"/>
                    </a:lnTo>
                    <a:lnTo>
                      <a:pt x="574" y="184"/>
                    </a:lnTo>
                    <a:lnTo>
                      <a:pt x="561" y="180"/>
                    </a:lnTo>
                    <a:lnTo>
                      <a:pt x="548" y="183"/>
                    </a:lnTo>
                    <a:lnTo>
                      <a:pt x="536" y="179"/>
                    </a:lnTo>
                    <a:lnTo>
                      <a:pt x="536" y="177"/>
                    </a:lnTo>
                    <a:lnTo>
                      <a:pt x="534" y="177"/>
                    </a:lnTo>
                    <a:lnTo>
                      <a:pt x="534" y="176"/>
                    </a:lnTo>
                    <a:lnTo>
                      <a:pt x="532" y="173"/>
                    </a:lnTo>
                    <a:lnTo>
                      <a:pt x="525" y="169"/>
                    </a:lnTo>
                    <a:lnTo>
                      <a:pt x="520" y="169"/>
                    </a:lnTo>
                    <a:lnTo>
                      <a:pt x="516" y="164"/>
                    </a:lnTo>
                    <a:lnTo>
                      <a:pt x="498" y="156"/>
                    </a:lnTo>
                    <a:lnTo>
                      <a:pt x="493" y="148"/>
                    </a:lnTo>
                    <a:lnTo>
                      <a:pt x="491" y="145"/>
                    </a:lnTo>
                    <a:lnTo>
                      <a:pt x="490" y="145"/>
                    </a:lnTo>
                    <a:lnTo>
                      <a:pt x="487" y="142"/>
                    </a:lnTo>
                    <a:lnTo>
                      <a:pt x="486" y="142"/>
                    </a:lnTo>
                    <a:lnTo>
                      <a:pt x="484" y="141"/>
                    </a:lnTo>
                    <a:lnTo>
                      <a:pt x="481" y="142"/>
                    </a:lnTo>
                    <a:lnTo>
                      <a:pt x="480" y="142"/>
                    </a:lnTo>
                    <a:lnTo>
                      <a:pt x="476" y="150"/>
                    </a:lnTo>
                    <a:lnTo>
                      <a:pt x="470" y="146"/>
                    </a:lnTo>
                    <a:lnTo>
                      <a:pt x="469" y="146"/>
                    </a:lnTo>
                    <a:lnTo>
                      <a:pt x="469" y="145"/>
                    </a:lnTo>
                    <a:lnTo>
                      <a:pt x="467" y="139"/>
                    </a:lnTo>
                    <a:lnTo>
                      <a:pt x="460" y="127"/>
                    </a:lnTo>
                    <a:lnTo>
                      <a:pt x="459" y="121"/>
                    </a:lnTo>
                    <a:lnTo>
                      <a:pt x="463" y="119"/>
                    </a:lnTo>
                    <a:lnTo>
                      <a:pt x="467" y="114"/>
                    </a:lnTo>
                    <a:lnTo>
                      <a:pt x="470" y="113"/>
                    </a:lnTo>
                    <a:lnTo>
                      <a:pt x="476" y="107"/>
                    </a:lnTo>
                    <a:lnTo>
                      <a:pt x="484" y="102"/>
                    </a:lnTo>
                    <a:lnTo>
                      <a:pt x="490" y="93"/>
                    </a:lnTo>
                    <a:lnTo>
                      <a:pt x="491" y="92"/>
                    </a:lnTo>
                    <a:lnTo>
                      <a:pt x="490" y="90"/>
                    </a:lnTo>
                    <a:lnTo>
                      <a:pt x="488" y="82"/>
                    </a:lnTo>
                    <a:lnTo>
                      <a:pt x="481" y="75"/>
                    </a:lnTo>
                    <a:lnTo>
                      <a:pt x="472" y="68"/>
                    </a:lnTo>
                    <a:lnTo>
                      <a:pt x="470" y="69"/>
                    </a:lnTo>
                    <a:lnTo>
                      <a:pt x="462" y="69"/>
                    </a:lnTo>
                    <a:lnTo>
                      <a:pt x="457" y="74"/>
                    </a:lnTo>
                    <a:lnTo>
                      <a:pt x="447" y="86"/>
                    </a:lnTo>
                    <a:lnTo>
                      <a:pt x="442" y="97"/>
                    </a:lnTo>
                    <a:lnTo>
                      <a:pt x="438" y="102"/>
                    </a:lnTo>
                    <a:lnTo>
                      <a:pt x="431" y="102"/>
                    </a:lnTo>
                    <a:lnTo>
                      <a:pt x="426" y="100"/>
                    </a:lnTo>
                    <a:lnTo>
                      <a:pt x="424" y="99"/>
                    </a:lnTo>
                    <a:lnTo>
                      <a:pt x="416" y="99"/>
                    </a:lnTo>
                    <a:lnTo>
                      <a:pt x="416" y="97"/>
                    </a:lnTo>
                    <a:lnTo>
                      <a:pt x="410" y="90"/>
                    </a:lnTo>
                    <a:lnTo>
                      <a:pt x="396" y="90"/>
                    </a:lnTo>
                    <a:lnTo>
                      <a:pt x="390" y="83"/>
                    </a:lnTo>
                    <a:lnTo>
                      <a:pt x="389" y="82"/>
                    </a:lnTo>
                    <a:lnTo>
                      <a:pt x="389" y="74"/>
                    </a:lnTo>
                    <a:lnTo>
                      <a:pt x="386" y="65"/>
                    </a:lnTo>
                    <a:lnTo>
                      <a:pt x="383" y="61"/>
                    </a:lnTo>
                    <a:lnTo>
                      <a:pt x="378" y="57"/>
                    </a:lnTo>
                    <a:lnTo>
                      <a:pt x="370" y="57"/>
                    </a:lnTo>
                    <a:lnTo>
                      <a:pt x="364" y="51"/>
                    </a:lnTo>
                    <a:lnTo>
                      <a:pt x="363" y="50"/>
                    </a:lnTo>
                    <a:lnTo>
                      <a:pt x="363" y="44"/>
                    </a:lnTo>
                    <a:lnTo>
                      <a:pt x="361" y="44"/>
                    </a:lnTo>
                    <a:lnTo>
                      <a:pt x="353" y="42"/>
                    </a:lnTo>
                    <a:lnTo>
                      <a:pt x="342" y="42"/>
                    </a:lnTo>
                    <a:lnTo>
                      <a:pt x="339" y="40"/>
                    </a:lnTo>
                    <a:lnTo>
                      <a:pt x="330" y="33"/>
                    </a:lnTo>
                    <a:lnTo>
                      <a:pt x="328" y="30"/>
                    </a:lnTo>
                    <a:lnTo>
                      <a:pt x="322" y="26"/>
                    </a:lnTo>
                    <a:lnTo>
                      <a:pt x="318" y="21"/>
                    </a:lnTo>
                    <a:lnTo>
                      <a:pt x="314" y="18"/>
                    </a:lnTo>
                    <a:lnTo>
                      <a:pt x="308" y="15"/>
                    </a:lnTo>
                    <a:lnTo>
                      <a:pt x="293" y="15"/>
                    </a:lnTo>
                    <a:lnTo>
                      <a:pt x="279" y="11"/>
                    </a:lnTo>
                    <a:lnTo>
                      <a:pt x="261" y="1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93" name="Freeform 321">
                <a:extLst>
                  <a:ext uri="{FF2B5EF4-FFF2-40B4-BE49-F238E27FC236}">
                    <a16:creationId xmlns:a16="http://schemas.microsoft.com/office/drawing/2014/main" id="{BCC5E40A-0E91-7125-342B-88F1C1D474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5" y="404"/>
                <a:ext cx="133" cy="133"/>
              </a:xfrm>
              <a:custGeom>
                <a:avLst/>
                <a:gdLst>
                  <a:gd name="T0" fmla="*/ 1 w 532"/>
                  <a:gd name="T1" fmla="*/ 86 h 529"/>
                  <a:gd name="T2" fmla="*/ 37 w 532"/>
                  <a:gd name="T3" fmla="*/ 129 h 529"/>
                  <a:gd name="T4" fmla="*/ 29 w 532"/>
                  <a:gd name="T5" fmla="*/ 174 h 529"/>
                  <a:gd name="T6" fmla="*/ 47 w 532"/>
                  <a:gd name="T7" fmla="*/ 184 h 529"/>
                  <a:gd name="T8" fmla="*/ 48 w 532"/>
                  <a:gd name="T9" fmla="*/ 208 h 529"/>
                  <a:gd name="T10" fmla="*/ 93 w 532"/>
                  <a:gd name="T11" fmla="*/ 188 h 529"/>
                  <a:gd name="T12" fmla="*/ 110 w 532"/>
                  <a:gd name="T13" fmla="*/ 215 h 529"/>
                  <a:gd name="T14" fmla="*/ 127 w 532"/>
                  <a:gd name="T15" fmla="*/ 224 h 529"/>
                  <a:gd name="T16" fmla="*/ 125 w 532"/>
                  <a:gd name="T17" fmla="*/ 247 h 529"/>
                  <a:gd name="T18" fmla="*/ 147 w 532"/>
                  <a:gd name="T19" fmla="*/ 231 h 529"/>
                  <a:gd name="T20" fmla="*/ 138 w 532"/>
                  <a:gd name="T21" fmla="*/ 266 h 529"/>
                  <a:gd name="T22" fmla="*/ 153 w 532"/>
                  <a:gd name="T23" fmla="*/ 293 h 529"/>
                  <a:gd name="T24" fmla="*/ 191 w 532"/>
                  <a:gd name="T25" fmla="*/ 283 h 529"/>
                  <a:gd name="T26" fmla="*/ 220 w 532"/>
                  <a:gd name="T27" fmla="*/ 298 h 529"/>
                  <a:gd name="T28" fmla="*/ 257 w 532"/>
                  <a:gd name="T29" fmla="*/ 319 h 529"/>
                  <a:gd name="T30" fmla="*/ 233 w 532"/>
                  <a:gd name="T31" fmla="*/ 361 h 529"/>
                  <a:gd name="T32" fmla="*/ 212 w 532"/>
                  <a:gd name="T33" fmla="*/ 405 h 529"/>
                  <a:gd name="T34" fmla="*/ 230 w 532"/>
                  <a:gd name="T35" fmla="*/ 443 h 529"/>
                  <a:gd name="T36" fmla="*/ 287 w 532"/>
                  <a:gd name="T37" fmla="*/ 441 h 529"/>
                  <a:gd name="T38" fmla="*/ 315 w 532"/>
                  <a:gd name="T39" fmla="*/ 446 h 529"/>
                  <a:gd name="T40" fmla="*/ 325 w 532"/>
                  <a:gd name="T41" fmla="*/ 460 h 529"/>
                  <a:gd name="T42" fmla="*/ 329 w 532"/>
                  <a:gd name="T43" fmla="*/ 520 h 529"/>
                  <a:gd name="T44" fmla="*/ 395 w 532"/>
                  <a:gd name="T45" fmla="*/ 492 h 529"/>
                  <a:gd name="T46" fmla="*/ 424 w 532"/>
                  <a:gd name="T47" fmla="*/ 513 h 529"/>
                  <a:gd name="T48" fmla="*/ 459 w 532"/>
                  <a:gd name="T49" fmla="*/ 518 h 529"/>
                  <a:gd name="T50" fmla="*/ 504 w 532"/>
                  <a:gd name="T51" fmla="*/ 499 h 529"/>
                  <a:gd name="T52" fmla="*/ 520 w 532"/>
                  <a:gd name="T53" fmla="*/ 453 h 529"/>
                  <a:gd name="T54" fmla="*/ 528 w 532"/>
                  <a:gd name="T55" fmla="*/ 412 h 529"/>
                  <a:gd name="T56" fmla="*/ 502 w 532"/>
                  <a:gd name="T57" fmla="*/ 385 h 529"/>
                  <a:gd name="T58" fmla="*/ 462 w 532"/>
                  <a:gd name="T59" fmla="*/ 374 h 529"/>
                  <a:gd name="T60" fmla="*/ 459 w 532"/>
                  <a:gd name="T61" fmla="*/ 402 h 529"/>
                  <a:gd name="T62" fmla="*/ 430 w 532"/>
                  <a:gd name="T63" fmla="*/ 407 h 529"/>
                  <a:gd name="T64" fmla="*/ 427 w 532"/>
                  <a:gd name="T65" fmla="*/ 392 h 529"/>
                  <a:gd name="T66" fmla="*/ 399 w 532"/>
                  <a:gd name="T67" fmla="*/ 367 h 529"/>
                  <a:gd name="T68" fmla="*/ 393 w 532"/>
                  <a:gd name="T69" fmla="*/ 333 h 529"/>
                  <a:gd name="T70" fmla="*/ 393 w 532"/>
                  <a:gd name="T71" fmla="*/ 302 h 529"/>
                  <a:gd name="T72" fmla="*/ 449 w 532"/>
                  <a:gd name="T73" fmla="*/ 272 h 529"/>
                  <a:gd name="T74" fmla="*/ 413 w 532"/>
                  <a:gd name="T75" fmla="*/ 238 h 529"/>
                  <a:gd name="T76" fmla="*/ 391 w 532"/>
                  <a:gd name="T77" fmla="*/ 235 h 529"/>
                  <a:gd name="T78" fmla="*/ 409 w 532"/>
                  <a:gd name="T79" fmla="*/ 167 h 529"/>
                  <a:gd name="T80" fmla="*/ 421 w 532"/>
                  <a:gd name="T81" fmla="*/ 134 h 529"/>
                  <a:gd name="T82" fmla="*/ 435 w 532"/>
                  <a:gd name="T83" fmla="*/ 118 h 529"/>
                  <a:gd name="T84" fmla="*/ 477 w 532"/>
                  <a:gd name="T85" fmla="*/ 108 h 529"/>
                  <a:gd name="T86" fmla="*/ 528 w 532"/>
                  <a:gd name="T87" fmla="*/ 81 h 529"/>
                  <a:gd name="T88" fmla="*/ 515 w 532"/>
                  <a:gd name="T89" fmla="*/ 57 h 529"/>
                  <a:gd name="T90" fmla="*/ 485 w 532"/>
                  <a:gd name="T91" fmla="*/ 36 h 529"/>
                  <a:gd name="T92" fmla="*/ 448 w 532"/>
                  <a:gd name="T93" fmla="*/ 20 h 529"/>
                  <a:gd name="T94" fmla="*/ 400 w 532"/>
                  <a:gd name="T95" fmla="*/ 24 h 529"/>
                  <a:gd name="T96" fmla="*/ 372 w 532"/>
                  <a:gd name="T97" fmla="*/ 57 h 529"/>
                  <a:gd name="T98" fmla="*/ 344 w 532"/>
                  <a:gd name="T99" fmla="*/ 5 h 529"/>
                  <a:gd name="T100" fmla="*/ 322 w 532"/>
                  <a:gd name="T101" fmla="*/ 7 h 529"/>
                  <a:gd name="T102" fmla="*/ 339 w 532"/>
                  <a:gd name="T103" fmla="*/ 41 h 529"/>
                  <a:gd name="T104" fmla="*/ 321 w 532"/>
                  <a:gd name="T105" fmla="*/ 37 h 529"/>
                  <a:gd name="T106" fmla="*/ 274 w 532"/>
                  <a:gd name="T107" fmla="*/ 23 h 529"/>
                  <a:gd name="T108" fmla="*/ 223 w 532"/>
                  <a:gd name="T109" fmla="*/ 50 h 529"/>
                  <a:gd name="T110" fmla="*/ 214 w 532"/>
                  <a:gd name="T111" fmla="*/ 41 h 529"/>
                  <a:gd name="T112" fmla="*/ 178 w 532"/>
                  <a:gd name="T113" fmla="*/ 51 h 529"/>
                  <a:gd name="T114" fmla="*/ 152 w 532"/>
                  <a:gd name="T115" fmla="*/ 61 h 529"/>
                  <a:gd name="T116" fmla="*/ 123 w 532"/>
                  <a:gd name="T117" fmla="*/ 67 h 529"/>
                  <a:gd name="T118" fmla="*/ 94 w 532"/>
                  <a:gd name="T119" fmla="*/ 50 h 529"/>
                  <a:gd name="T120" fmla="*/ 58 w 532"/>
                  <a:gd name="T121" fmla="*/ 64 h 529"/>
                  <a:gd name="T122" fmla="*/ 54 w 532"/>
                  <a:gd name="T123" fmla="*/ 44 h 5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532" h="529">
                    <a:moveTo>
                      <a:pt x="41" y="41"/>
                    </a:moveTo>
                    <a:lnTo>
                      <a:pt x="30" y="53"/>
                    </a:lnTo>
                    <a:lnTo>
                      <a:pt x="27" y="61"/>
                    </a:lnTo>
                    <a:lnTo>
                      <a:pt x="22" y="69"/>
                    </a:lnTo>
                    <a:lnTo>
                      <a:pt x="18" y="79"/>
                    </a:lnTo>
                    <a:lnTo>
                      <a:pt x="18" y="82"/>
                    </a:lnTo>
                    <a:lnTo>
                      <a:pt x="12" y="87"/>
                    </a:lnTo>
                    <a:lnTo>
                      <a:pt x="1" y="86"/>
                    </a:lnTo>
                    <a:lnTo>
                      <a:pt x="0" y="87"/>
                    </a:lnTo>
                    <a:lnTo>
                      <a:pt x="4" y="96"/>
                    </a:lnTo>
                    <a:lnTo>
                      <a:pt x="11" y="100"/>
                    </a:lnTo>
                    <a:lnTo>
                      <a:pt x="11" y="107"/>
                    </a:lnTo>
                    <a:lnTo>
                      <a:pt x="13" y="121"/>
                    </a:lnTo>
                    <a:lnTo>
                      <a:pt x="27" y="121"/>
                    </a:lnTo>
                    <a:lnTo>
                      <a:pt x="36" y="129"/>
                    </a:lnTo>
                    <a:lnTo>
                      <a:pt x="37" y="129"/>
                    </a:lnTo>
                    <a:lnTo>
                      <a:pt x="36" y="134"/>
                    </a:lnTo>
                    <a:lnTo>
                      <a:pt x="40" y="141"/>
                    </a:lnTo>
                    <a:lnTo>
                      <a:pt x="41" y="146"/>
                    </a:lnTo>
                    <a:lnTo>
                      <a:pt x="39" y="161"/>
                    </a:lnTo>
                    <a:lnTo>
                      <a:pt x="36" y="166"/>
                    </a:lnTo>
                    <a:lnTo>
                      <a:pt x="27" y="171"/>
                    </a:lnTo>
                    <a:lnTo>
                      <a:pt x="29" y="173"/>
                    </a:lnTo>
                    <a:lnTo>
                      <a:pt x="29" y="174"/>
                    </a:lnTo>
                    <a:lnTo>
                      <a:pt x="30" y="175"/>
                    </a:lnTo>
                    <a:lnTo>
                      <a:pt x="33" y="175"/>
                    </a:lnTo>
                    <a:lnTo>
                      <a:pt x="34" y="174"/>
                    </a:lnTo>
                    <a:lnTo>
                      <a:pt x="36" y="174"/>
                    </a:lnTo>
                    <a:lnTo>
                      <a:pt x="39" y="171"/>
                    </a:lnTo>
                    <a:lnTo>
                      <a:pt x="41" y="170"/>
                    </a:lnTo>
                    <a:lnTo>
                      <a:pt x="44" y="173"/>
                    </a:lnTo>
                    <a:lnTo>
                      <a:pt x="47" y="184"/>
                    </a:lnTo>
                    <a:lnTo>
                      <a:pt x="47" y="185"/>
                    </a:lnTo>
                    <a:lnTo>
                      <a:pt x="46" y="187"/>
                    </a:lnTo>
                    <a:lnTo>
                      <a:pt x="44" y="189"/>
                    </a:lnTo>
                    <a:lnTo>
                      <a:pt x="44" y="191"/>
                    </a:lnTo>
                    <a:lnTo>
                      <a:pt x="47" y="194"/>
                    </a:lnTo>
                    <a:lnTo>
                      <a:pt x="47" y="196"/>
                    </a:lnTo>
                    <a:lnTo>
                      <a:pt x="48" y="202"/>
                    </a:lnTo>
                    <a:lnTo>
                      <a:pt x="48" y="208"/>
                    </a:lnTo>
                    <a:lnTo>
                      <a:pt x="57" y="209"/>
                    </a:lnTo>
                    <a:lnTo>
                      <a:pt x="60" y="206"/>
                    </a:lnTo>
                    <a:lnTo>
                      <a:pt x="60" y="202"/>
                    </a:lnTo>
                    <a:lnTo>
                      <a:pt x="63" y="201"/>
                    </a:lnTo>
                    <a:lnTo>
                      <a:pt x="65" y="203"/>
                    </a:lnTo>
                    <a:lnTo>
                      <a:pt x="83" y="196"/>
                    </a:lnTo>
                    <a:lnTo>
                      <a:pt x="87" y="192"/>
                    </a:lnTo>
                    <a:lnTo>
                      <a:pt x="93" y="188"/>
                    </a:lnTo>
                    <a:lnTo>
                      <a:pt x="100" y="188"/>
                    </a:lnTo>
                    <a:lnTo>
                      <a:pt x="104" y="192"/>
                    </a:lnTo>
                    <a:lnTo>
                      <a:pt x="111" y="192"/>
                    </a:lnTo>
                    <a:lnTo>
                      <a:pt x="113" y="202"/>
                    </a:lnTo>
                    <a:lnTo>
                      <a:pt x="107" y="209"/>
                    </a:lnTo>
                    <a:lnTo>
                      <a:pt x="107" y="212"/>
                    </a:lnTo>
                    <a:lnTo>
                      <a:pt x="110" y="212"/>
                    </a:lnTo>
                    <a:lnTo>
                      <a:pt x="110" y="215"/>
                    </a:lnTo>
                    <a:lnTo>
                      <a:pt x="108" y="221"/>
                    </a:lnTo>
                    <a:lnTo>
                      <a:pt x="113" y="228"/>
                    </a:lnTo>
                    <a:lnTo>
                      <a:pt x="115" y="227"/>
                    </a:lnTo>
                    <a:lnTo>
                      <a:pt x="117" y="224"/>
                    </a:lnTo>
                    <a:lnTo>
                      <a:pt x="120" y="223"/>
                    </a:lnTo>
                    <a:lnTo>
                      <a:pt x="125" y="221"/>
                    </a:lnTo>
                    <a:lnTo>
                      <a:pt x="127" y="221"/>
                    </a:lnTo>
                    <a:lnTo>
                      <a:pt x="127" y="224"/>
                    </a:lnTo>
                    <a:lnTo>
                      <a:pt x="125" y="226"/>
                    </a:lnTo>
                    <a:lnTo>
                      <a:pt x="123" y="227"/>
                    </a:lnTo>
                    <a:lnTo>
                      <a:pt x="118" y="234"/>
                    </a:lnTo>
                    <a:lnTo>
                      <a:pt x="125" y="234"/>
                    </a:lnTo>
                    <a:lnTo>
                      <a:pt x="124" y="237"/>
                    </a:lnTo>
                    <a:lnTo>
                      <a:pt x="121" y="240"/>
                    </a:lnTo>
                    <a:lnTo>
                      <a:pt x="122" y="241"/>
                    </a:lnTo>
                    <a:lnTo>
                      <a:pt x="125" y="247"/>
                    </a:lnTo>
                    <a:lnTo>
                      <a:pt x="132" y="242"/>
                    </a:lnTo>
                    <a:lnTo>
                      <a:pt x="138" y="237"/>
                    </a:lnTo>
                    <a:lnTo>
                      <a:pt x="138" y="235"/>
                    </a:lnTo>
                    <a:lnTo>
                      <a:pt x="139" y="233"/>
                    </a:lnTo>
                    <a:lnTo>
                      <a:pt x="139" y="231"/>
                    </a:lnTo>
                    <a:lnTo>
                      <a:pt x="143" y="228"/>
                    </a:lnTo>
                    <a:lnTo>
                      <a:pt x="145" y="228"/>
                    </a:lnTo>
                    <a:lnTo>
                      <a:pt x="147" y="231"/>
                    </a:lnTo>
                    <a:lnTo>
                      <a:pt x="149" y="231"/>
                    </a:lnTo>
                    <a:lnTo>
                      <a:pt x="146" y="235"/>
                    </a:lnTo>
                    <a:lnTo>
                      <a:pt x="147" y="241"/>
                    </a:lnTo>
                    <a:lnTo>
                      <a:pt x="147" y="245"/>
                    </a:lnTo>
                    <a:lnTo>
                      <a:pt x="145" y="245"/>
                    </a:lnTo>
                    <a:lnTo>
                      <a:pt x="137" y="258"/>
                    </a:lnTo>
                    <a:lnTo>
                      <a:pt x="138" y="261"/>
                    </a:lnTo>
                    <a:lnTo>
                      <a:pt x="138" y="266"/>
                    </a:lnTo>
                    <a:lnTo>
                      <a:pt x="137" y="268"/>
                    </a:lnTo>
                    <a:lnTo>
                      <a:pt x="134" y="269"/>
                    </a:lnTo>
                    <a:lnTo>
                      <a:pt x="130" y="270"/>
                    </a:lnTo>
                    <a:lnTo>
                      <a:pt x="127" y="272"/>
                    </a:lnTo>
                    <a:lnTo>
                      <a:pt x="128" y="273"/>
                    </a:lnTo>
                    <a:lnTo>
                      <a:pt x="145" y="286"/>
                    </a:lnTo>
                    <a:lnTo>
                      <a:pt x="152" y="293"/>
                    </a:lnTo>
                    <a:lnTo>
                      <a:pt x="153" y="293"/>
                    </a:lnTo>
                    <a:lnTo>
                      <a:pt x="157" y="294"/>
                    </a:lnTo>
                    <a:lnTo>
                      <a:pt x="161" y="290"/>
                    </a:lnTo>
                    <a:lnTo>
                      <a:pt x="168" y="286"/>
                    </a:lnTo>
                    <a:lnTo>
                      <a:pt x="173" y="286"/>
                    </a:lnTo>
                    <a:lnTo>
                      <a:pt x="174" y="282"/>
                    </a:lnTo>
                    <a:lnTo>
                      <a:pt x="174" y="279"/>
                    </a:lnTo>
                    <a:lnTo>
                      <a:pt x="184" y="279"/>
                    </a:lnTo>
                    <a:lnTo>
                      <a:pt x="191" y="283"/>
                    </a:lnTo>
                    <a:lnTo>
                      <a:pt x="194" y="287"/>
                    </a:lnTo>
                    <a:lnTo>
                      <a:pt x="195" y="283"/>
                    </a:lnTo>
                    <a:lnTo>
                      <a:pt x="199" y="287"/>
                    </a:lnTo>
                    <a:lnTo>
                      <a:pt x="201" y="287"/>
                    </a:lnTo>
                    <a:lnTo>
                      <a:pt x="210" y="293"/>
                    </a:lnTo>
                    <a:lnTo>
                      <a:pt x="214" y="297"/>
                    </a:lnTo>
                    <a:lnTo>
                      <a:pt x="217" y="298"/>
                    </a:lnTo>
                    <a:lnTo>
                      <a:pt x="220" y="298"/>
                    </a:lnTo>
                    <a:lnTo>
                      <a:pt x="220" y="300"/>
                    </a:lnTo>
                    <a:lnTo>
                      <a:pt x="221" y="300"/>
                    </a:lnTo>
                    <a:lnTo>
                      <a:pt x="224" y="301"/>
                    </a:lnTo>
                    <a:lnTo>
                      <a:pt x="226" y="302"/>
                    </a:lnTo>
                    <a:lnTo>
                      <a:pt x="240" y="302"/>
                    </a:lnTo>
                    <a:lnTo>
                      <a:pt x="254" y="308"/>
                    </a:lnTo>
                    <a:lnTo>
                      <a:pt x="254" y="314"/>
                    </a:lnTo>
                    <a:lnTo>
                      <a:pt x="257" y="319"/>
                    </a:lnTo>
                    <a:lnTo>
                      <a:pt x="257" y="323"/>
                    </a:lnTo>
                    <a:lnTo>
                      <a:pt x="255" y="329"/>
                    </a:lnTo>
                    <a:lnTo>
                      <a:pt x="247" y="336"/>
                    </a:lnTo>
                    <a:lnTo>
                      <a:pt x="243" y="336"/>
                    </a:lnTo>
                    <a:lnTo>
                      <a:pt x="240" y="338"/>
                    </a:lnTo>
                    <a:lnTo>
                      <a:pt x="238" y="338"/>
                    </a:lnTo>
                    <a:lnTo>
                      <a:pt x="240" y="340"/>
                    </a:lnTo>
                    <a:lnTo>
                      <a:pt x="233" y="361"/>
                    </a:lnTo>
                    <a:lnTo>
                      <a:pt x="231" y="364"/>
                    </a:lnTo>
                    <a:lnTo>
                      <a:pt x="236" y="382"/>
                    </a:lnTo>
                    <a:lnTo>
                      <a:pt x="234" y="383"/>
                    </a:lnTo>
                    <a:lnTo>
                      <a:pt x="234" y="381"/>
                    </a:lnTo>
                    <a:lnTo>
                      <a:pt x="226" y="381"/>
                    </a:lnTo>
                    <a:lnTo>
                      <a:pt x="220" y="389"/>
                    </a:lnTo>
                    <a:lnTo>
                      <a:pt x="219" y="389"/>
                    </a:lnTo>
                    <a:lnTo>
                      <a:pt x="212" y="405"/>
                    </a:lnTo>
                    <a:lnTo>
                      <a:pt x="209" y="416"/>
                    </a:lnTo>
                    <a:lnTo>
                      <a:pt x="212" y="421"/>
                    </a:lnTo>
                    <a:lnTo>
                      <a:pt x="212" y="436"/>
                    </a:lnTo>
                    <a:lnTo>
                      <a:pt x="202" y="448"/>
                    </a:lnTo>
                    <a:lnTo>
                      <a:pt x="205" y="452"/>
                    </a:lnTo>
                    <a:lnTo>
                      <a:pt x="217" y="446"/>
                    </a:lnTo>
                    <a:lnTo>
                      <a:pt x="227" y="445"/>
                    </a:lnTo>
                    <a:lnTo>
                      <a:pt x="230" y="443"/>
                    </a:lnTo>
                    <a:lnTo>
                      <a:pt x="238" y="452"/>
                    </a:lnTo>
                    <a:lnTo>
                      <a:pt x="243" y="458"/>
                    </a:lnTo>
                    <a:lnTo>
                      <a:pt x="248" y="462"/>
                    </a:lnTo>
                    <a:lnTo>
                      <a:pt x="261" y="469"/>
                    </a:lnTo>
                    <a:lnTo>
                      <a:pt x="266" y="479"/>
                    </a:lnTo>
                    <a:lnTo>
                      <a:pt x="268" y="479"/>
                    </a:lnTo>
                    <a:lnTo>
                      <a:pt x="286" y="439"/>
                    </a:lnTo>
                    <a:lnTo>
                      <a:pt x="287" y="441"/>
                    </a:lnTo>
                    <a:lnTo>
                      <a:pt x="290" y="442"/>
                    </a:lnTo>
                    <a:lnTo>
                      <a:pt x="290" y="445"/>
                    </a:lnTo>
                    <a:lnTo>
                      <a:pt x="294" y="446"/>
                    </a:lnTo>
                    <a:lnTo>
                      <a:pt x="296" y="446"/>
                    </a:lnTo>
                    <a:lnTo>
                      <a:pt x="303" y="445"/>
                    </a:lnTo>
                    <a:lnTo>
                      <a:pt x="304" y="443"/>
                    </a:lnTo>
                    <a:lnTo>
                      <a:pt x="308" y="443"/>
                    </a:lnTo>
                    <a:lnTo>
                      <a:pt x="315" y="446"/>
                    </a:lnTo>
                    <a:lnTo>
                      <a:pt x="317" y="452"/>
                    </a:lnTo>
                    <a:lnTo>
                      <a:pt x="324" y="452"/>
                    </a:lnTo>
                    <a:lnTo>
                      <a:pt x="326" y="450"/>
                    </a:lnTo>
                    <a:lnTo>
                      <a:pt x="326" y="446"/>
                    </a:lnTo>
                    <a:lnTo>
                      <a:pt x="335" y="452"/>
                    </a:lnTo>
                    <a:lnTo>
                      <a:pt x="335" y="458"/>
                    </a:lnTo>
                    <a:lnTo>
                      <a:pt x="325" y="456"/>
                    </a:lnTo>
                    <a:lnTo>
                      <a:pt x="325" y="460"/>
                    </a:lnTo>
                    <a:lnTo>
                      <a:pt x="321" y="481"/>
                    </a:lnTo>
                    <a:lnTo>
                      <a:pt x="328" y="480"/>
                    </a:lnTo>
                    <a:lnTo>
                      <a:pt x="328" y="484"/>
                    </a:lnTo>
                    <a:lnTo>
                      <a:pt x="324" y="494"/>
                    </a:lnTo>
                    <a:lnTo>
                      <a:pt x="318" y="499"/>
                    </a:lnTo>
                    <a:lnTo>
                      <a:pt x="317" y="506"/>
                    </a:lnTo>
                    <a:lnTo>
                      <a:pt x="319" y="506"/>
                    </a:lnTo>
                    <a:lnTo>
                      <a:pt x="329" y="520"/>
                    </a:lnTo>
                    <a:lnTo>
                      <a:pt x="332" y="527"/>
                    </a:lnTo>
                    <a:lnTo>
                      <a:pt x="336" y="529"/>
                    </a:lnTo>
                    <a:lnTo>
                      <a:pt x="351" y="501"/>
                    </a:lnTo>
                    <a:lnTo>
                      <a:pt x="354" y="502"/>
                    </a:lnTo>
                    <a:lnTo>
                      <a:pt x="367" y="496"/>
                    </a:lnTo>
                    <a:lnTo>
                      <a:pt x="377" y="496"/>
                    </a:lnTo>
                    <a:lnTo>
                      <a:pt x="393" y="492"/>
                    </a:lnTo>
                    <a:lnTo>
                      <a:pt x="395" y="492"/>
                    </a:lnTo>
                    <a:lnTo>
                      <a:pt x="398" y="495"/>
                    </a:lnTo>
                    <a:lnTo>
                      <a:pt x="399" y="498"/>
                    </a:lnTo>
                    <a:lnTo>
                      <a:pt x="399" y="512"/>
                    </a:lnTo>
                    <a:lnTo>
                      <a:pt x="400" y="515"/>
                    </a:lnTo>
                    <a:lnTo>
                      <a:pt x="402" y="515"/>
                    </a:lnTo>
                    <a:lnTo>
                      <a:pt x="403" y="516"/>
                    </a:lnTo>
                    <a:lnTo>
                      <a:pt x="423" y="516"/>
                    </a:lnTo>
                    <a:lnTo>
                      <a:pt x="424" y="513"/>
                    </a:lnTo>
                    <a:lnTo>
                      <a:pt x="425" y="512"/>
                    </a:lnTo>
                    <a:lnTo>
                      <a:pt x="431" y="509"/>
                    </a:lnTo>
                    <a:lnTo>
                      <a:pt x="438" y="511"/>
                    </a:lnTo>
                    <a:lnTo>
                      <a:pt x="441" y="508"/>
                    </a:lnTo>
                    <a:lnTo>
                      <a:pt x="444" y="511"/>
                    </a:lnTo>
                    <a:lnTo>
                      <a:pt x="458" y="520"/>
                    </a:lnTo>
                    <a:lnTo>
                      <a:pt x="459" y="519"/>
                    </a:lnTo>
                    <a:lnTo>
                      <a:pt x="459" y="518"/>
                    </a:lnTo>
                    <a:lnTo>
                      <a:pt x="463" y="513"/>
                    </a:lnTo>
                    <a:lnTo>
                      <a:pt x="477" y="506"/>
                    </a:lnTo>
                    <a:lnTo>
                      <a:pt x="483" y="506"/>
                    </a:lnTo>
                    <a:lnTo>
                      <a:pt x="484" y="505"/>
                    </a:lnTo>
                    <a:lnTo>
                      <a:pt x="497" y="499"/>
                    </a:lnTo>
                    <a:lnTo>
                      <a:pt x="498" y="501"/>
                    </a:lnTo>
                    <a:lnTo>
                      <a:pt x="501" y="501"/>
                    </a:lnTo>
                    <a:lnTo>
                      <a:pt x="504" y="499"/>
                    </a:lnTo>
                    <a:lnTo>
                      <a:pt x="509" y="498"/>
                    </a:lnTo>
                    <a:lnTo>
                      <a:pt x="509" y="494"/>
                    </a:lnTo>
                    <a:lnTo>
                      <a:pt x="511" y="487"/>
                    </a:lnTo>
                    <a:lnTo>
                      <a:pt x="523" y="466"/>
                    </a:lnTo>
                    <a:lnTo>
                      <a:pt x="520" y="456"/>
                    </a:lnTo>
                    <a:lnTo>
                      <a:pt x="520" y="455"/>
                    </a:lnTo>
                    <a:lnTo>
                      <a:pt x="519" y="453"/>
                    </a:lnTo>
                    <a:lnTo>
                      <a:pt x="520" y="453"/>
                    </a:lnTo>
                    <a:lnTo>
                      <a:pt x="523" y="452"/>
                    </a:lnTo>
                    <a:lnTo>
                      <a:pt x="525" y="449"/>
                    </a:lnTo>
                    <a:lnTo>
                      <a:pt x="522" y="439"/>
                    </a:lnTo>
                    <a:lnTo>
                      <a:pt x="522" y="438"/>
                    </a:lnTo>
                    <a:lnTo>
                      <a:pt x="523" y="438"/>
                    </a:lnTo>
                    <a:lnTo>
                      <a:pt x="530" y="431"/>
                    </a:lnTo>
                    <a:lnTo>
                      <a:pt x="529" y="428"/>
                    </a:lnTo>
                    <a:lnTo>
                      <a:pt x="528" y="412"/>
                    </a:lnTo>
                    <a:lnTo>
                      <a:pt x="530" y="395"/>
                    </a:lnTo>
                    <a:lnTo>
                      <a:pt x="530" y="385"/>
                    </a:lnTo>
                    <a:lnTo>
                      <a:pt x="532" y="385"/>
                    </a:lnTo>
                    <a:lnTo>
                      <a:pt x="528" y="372"/>
                    </a:lnTo>
                    <a:lnTo>
                      <a:pt x="525" y="367"/>
                    </a:lnTo>
                    <a:lnTo>
                      <a:pt x="519" y="364"/>
                    </a:lnTo>
                    <a:lnTo>
                      <a:pt x="508" y="376"/>
                    </a:lnTo>
                    <a:lnTo>
                      <a:pt x="502" y="385"/>
                    </a:lnTo>
                    <a:lnTo>
                      <a:pt x="497" y="386"/>
                    </a:lnTo>
                    <a:lnTo>
                      <a:pt x="490" y="389"/>
                    </a:lnTo>
                    <a:lnTo>
                      <a:pt x="484" y="389"/>
                    </a:lnTo>
                    <a:lnTo>
                      <a:pt x="470" y="388"/>
                    </a:lnTo>
                    <a:lnTo>
                      <a:pt x="465" y="382"/>
                    </a:lnTo>
                    <a:lnTo>
                      <a:pt x="463" y="378"/>
                    </a:lnTo>
                    <a:lnTo>
                      <a:pt x="462" y="375"/>
                    </a:lnTo>
                    <a:lnTo>
                      <a:pt x="462" y="374"/>
                    </a:lnTo>
                    <a:lnTo>
                      <a:pt x="458" y="371"/>
                    </a:lnTo>
                    <a:lnTo>
                      <a:pt x="456" y="371"/>
                    </a:lnTo>
                    <a:lnTo>
                      <a:pt x="455" y="372"/>
                    </a:lnTo>
                    <a:lnTo>
                      <a:pt x="455" y="381"/>
                    </a:lnTo>
                    <a:lnTo>
                      <a:pt x="456" y="388"/>
                    </a:lnTo>
                    <a:lnTo>
                      <a:pt x="460" y="398"/>
                    </a:lnTo>
                    <a:lnTo>
                      <a:pt x="459" y="400"/>
                    </a:lnTo>
                    <a:lnTo>
                      <a:pt x="459" y="402"/>
                    </a:lnTo>
                    <a:lnTo>
                      <a:pt x="458" y="403"/>
                    </a:lnTo>
                    <a:lnTo>
                      <a:pt x="458" y="405"/>
                    </a:lnTo>
                    <a:lnTo>
                      <a:pt x="455" y="402"/>
                    </a:lnTo>
                    <a:lnTo>
                      <a:pt x="451" y="402"/>
                    </a:lnTo>
                    <a:lnTo>
                      <a:pt x="445" y="403"/>
                    </a:lnTo>
                    <a:lnTo>
                      <a:pt x="441" y="410"/>
                    </a:lnTo>
                    <a:lnTo>
                      <a:pt x="438" y="410"/>
                    </a:lnTo>
                    <a:lnTo>
                      <a:pt x="430" y="407"/>
                    </a:lnTo>
                    <a:lnTo>
                      <a:pt x="431" y="403"/>
                    </a:lnTo>
                    <a:lnTo>
                      <a:pt x="434" y="402"/>
                    </a:lnTo>
                    <a:lnTo>
                      <a:pt x="432" y="399"/>
                    </a:lnTo>
                    <a:lnTo>
                      <a:pt x="432" y="398"/>
                    </a:lnTo>
                    <a:lnTo>
                      <a:pt x="427" y="396"/>
                    </a:lnTo>
                    <a:lnTo>
                      <a:pt x="427" y="395"/>
                    </a:lnTo>
                    <a:lnTo>
                      <a:pt x="424" y="395"/>
                    </a:lnTo>
                    <a:lnTo>
                      <a:pt x="427" y="392"/>
                    </a:lnTo>
                    <a:lnTo>
                      <a:pt x="427" y="390"/>
                    </a:lnTo>
                    <a:lnTo>
                      <a:pt x="428" y="383"/>
                    </a:lnTo>
                    <a:lnTo>
                      <a:pt x="423" y="382"/>
                    </a:lnTo>
                    <a:lnTo>
                      <a:pt x="421" y="381"/>
                    </a:lnTo>
                    <a:lnTo>
                      <a:pt x="414" y="379"/>
                    </a:lnTo>
                    <a:lnTo>
                      <a:pt x="413" y="379"/>
                    </a:lnTo>
                    <a:lnTo>
                      <a:pt x="407" y="376"/>
                    </a:lnTo>
                    <a:lnTo>
                      <a:pt x="399" y="367"/>
                    </a:lnTo>
                    <a:lnTo>
                      <a:pt x="399" y="365"/>
                    </a:lnTo>
                    <a:lnTo>
                      <a:pt x="405" y="360"/>
                    </a:lnTo>
                    <a:lnTo>
                      <a:pt x="403" y="358"/>
                    </a:lnTo>
                    <a:lnTo>
                      <a:pt x="398" y="346"/>
                    </a:lnTo>
                    <a:lnTo>
                      <a:pt x="393" y="342"/>
                    </a:lnTo>
                    <a:lnTo>
                      <a:pt x="395" y="342"/>
                    </a:lnTo>
                    <a:lnTo>
                      <a:pt x="395" y="339"/>
                    </a:lnTo>
                    <a:lnTo>
                      <a:pt x="393" y="333"/>
                    </a:lnTo>
                    <a:lnTo>
                      <a:pt x="396" y="323"/>
                    </a:lnTo>
                    <a:lnTo>
                      <a:pt x="392" y="316"/>
                    </a:lnTo>
                    <a:lnTo>
                      <a:pt x="385" y="316"/>
                    </a:lnTo>
                    <a:lnTo>
                      <a:pt x="381" y="312"/>
                    </a:lnTo>
                    <a:lnTo>
                      <a:pt x="381" y="311"/>
                    </a:lnTo>
                    <a:lnTo>
                      <a:pt x="388" y="304"/>
                    </a:lnTo>
                    <a:lnTo>
                      <a:pt x="391" y="302"/>
                    </a:lnTo>
                    <a:lnTo>
                      <a:pt x="393" y="302"/>
                    </a:lnTo>
                    <a:lnTo>
                      <a:pt x="398" y="301"/>
                    </a:lnTo>
                    <a:lnTo>
                      <a:pt x="425" y="300"/>
                    </a:lnTo>
                    <a:lnTo>
                      <a:pt x="430" y="298"/>
                    </a:lnTo>
                    <a:lnTo>
                      <a:pt x="434" y="290"/>
                    </a:lnTo>
                    <a:lnTo>
                      <a:pt x="439" y="280"/>
                    </a:lnTo>
                    <a:lnTo>
                      <a:pt x="446" y="276"/>
                    </a:lnTo>
                    <a:lnTo>
                      <a:pt x="448" y="275"/>
                    </a:lnTo>
                    <a:lnTo>
                      <a:pt x="449" y="272"/>
                    </a:lnTo>
                    <a:lnTo>
                      <a:pt x="449" y="270"/>
                    </a:lnTo>
                    <a:lnTo>
                      <a:pt x="448" y="270"/>
                    </a:lnTo>
                    <a:lnTo>
                      <a:pt x="445" y="272"/>
                    </a:lnTo>
                    <a:lnTo>
                      <a:pt x="439" y="272"/>
                    </a:lnTo>
                    <a:lnTo>
                      <a:pt x="432" y="259"/>
                    </a:lnTo>
                    <a:lnTo>
                      <a:pt x="432" y="249"/>
                    </a:lnTo>
                    <a:lnTo>
                      <a:pt x="430" y="247"/>
                    </a:lnTo>
                    <a:lnTo>
                      <a:pt x="413" y="238"/>
                    </a:lnTo>
                    <a:lnTo>
                      <a:pt x="411" y="235"/>
                    </a:lnTo>
                    <a:lnTo>
                      <a:pt x="410" y="234"/>
                    </a:lnTo>
                    <a:lnTo>
                      <a:pt x="410" y="233"/>
                    </a:lnTo>
                    <a:lnTo>
                      <a:pt x="409" y="235"/>
                    </a:lnTo>
                    <a:lnTo>
                      <a:pt x="405" y="240"/>
                    </a:lnTo>
                    <a:lnTo>
                      <a:pt x="403" y="240"/>
                    </a:lnTo>
                    <a:lnTo>
                      <a:pt x="395" y="235"/>
                    </a:lnTo>
                    <a:lnTo>
                      <a:pt x="391" y="235"/>
                    </a:lnTo>
                    <a:lnTo>
                      <a:pt x="389" y="234"/>
                    </a:lnTo>
                    <a:lnTo>
                      <a:pt x="388" y="234"/>
                    </a:lnTo>
                    <a:lnTo>
                      <a:pt x="388" y="233"/>
                    </a:lnTo>
                    <a:lnTo>
                      <a:pt x="392" y="216"/>
                    </a:lnTo>
                    <a:lnTo>
                      <a:pt x="392" y="213"/>
                    </a:lnTo>
                    <a:lnTo>
                      <a:pt x="396" y="198"/>
                    </a:lnTo>
                    <a:lnTo>
                      <a:pt x="409" y="170"/>
                    </a:lnTo>
                    <a:lnTo>
                      <a:pt x="409" y="167"/>
                    </a:lnTo>
                    <a:lnTo>
                      <a:pt x="405" y="150"/>
                    </a:lnTo>
                    <a:lnTo>
                      <a:pt x="405" y="149"/>
                    </a:lnTo>
                    <a:lnTo>
                      <a:pt x="416" y="146"/>
                    </a:lnTo>
                    <a:lnTo>
                      <a:pt x="418" y="142"/>
                    </a:lnTo>
                    <a:lnTo>
                      <a:pt x="418" y="138"/>
                    </a:lnTo>
                    <a:lnTo>
                      <a:pt x="420" y="135"/>
                    </a:lnTo>
                    <a:lnTo>
                      <a:pt x="420" y="134"/>
                    </a:lnTo>
                    <a:lnTo>
                      <a:pt x="421" y="134"/>
                    </a:lnTo>
                    <a:lnTo>
                      <a:pt x="427" y="135"/>
                    </a:lnTo>
                    <a:lnTo>
                      <a:pt x="434" y="135"/>
                    </a:lnTo>
                    <a:lnTo>
                      <a:pt x="434" y="134"/>
                    </a:lnTo>
                    <a:lnTo>
                      <a:pt x="435" y="132"/>
                    </a:lnTo>
                    <a:lnTo>
                      <a:pt x="435" y="121"/>
                    </a:lnTo>
                    <a:lnTo>
                      <a:pt x="434" y="120"/>
                    </a:lnTo>
                    <a:lnTo>
                      <a:pt x="434" y="118"/>
                    </a:lnTo>
                    <a:lnTo>
                      <a:pt x="435" y="118"/>
                    </a:lnTo>
                    <a:lnTo>
                      <a:pt x="441" y="115"/>
                    </a:lnTo>
                    <a:lnTo>
                      <a:pt x="439" y="114"/>
                    </a:lnTo>
                    <a:lnTo>
                      <a:pt x="462" y="104"/>
                    </a:lnTo>
                    <a:lnTo>
                      <a:pt x="465" y="104"/>
                    </a:lnTo>
                    <a:lnTo>
                      <a:pt x="474" y="107"/>
                    </a:lnTo>
                    <a:lnTo>
                      <a:pt x="476" y="108"/>
                    </a:lnTo>
                    <a:lnTo>
                      <a:pt x="476" y="110"/>
                    </a:lnTo>
                    <a:lnTo>
                      <a:pt x="477" y="108"/>
                    </a:lnTo>
                    <a:lnTo>
                      <a:pt x="495" y="94"/>
                    </a:lnTo>
                    <a:lnTo>
                      <a:pt x="501" y="91"/>
                    </a:lnTo>
                    <a:lnTo>
                      <a:pt x="502" y="91"/>
                    </a:lnTo>
                    <a:lnTo>
                      <a:pt x="509" y="87"/>
                    </a:lnTo>
                    <a:lnTo>
                      <a:pt x="515" y="87"/>
                    </a:lnTo>
                    <a:lnTo>
                      <a:pt x="523" y="82"/>
                    </a:lnTo>
                    <a:lnTo>
                      <a:pt x="523" y="81"/>
                    </a:lnTo>
                    <a:lnTo>
                      <a:pt x="528" y="81"/>
                    </a:lnTo>
                    <a:lnTo>
                      <a:pt x="528" y="78"/>
                    </a:lnTo>
                    <a:lnTo>
                      <a:pt x="526" y="76"/>
                    </a:lnTo>
                    <a:lnTo>
                      <a:pt x="526" y="71"/>
                    </a:lnTo>
                    <a:lnTo>
                      <a:pt x="523" y="65"/>
                    </a:lnTo>
                    <a:lnTo>
                      <a:pt x="522" y="64"/>
                    </a:lnTo>
                    <a:lnTo>
                      <a:pt x="519" y="62"/>
                    </a:lnTo>
                    <a:lnTo>
                      <a:pt x="519" y="61"/>
                    </a:lnTo>
                    <a:lnTo>
                      <a:pt x="515" y="57"/>
                    </a:lnTo>
                    <a:lnTo>
                      <a:pt x="513" y="57"/>
                    </a:lnTo>
                    <a:lnTo>
                      <a:pt x="512" y="55"/>
                    </a:lnTo>
                    <a:lnTo>
                      <a:pt x="509" y="55"/>
                    </a:lnTo>
                    <a:lnTo>
                      <a:pt x="502" y="54"/>
                    </a:lnTo>
                    <a:lnTo>
                      <a:pt x="488" y="41"/>
                    </a:lnTo>
                    <a:lnTo>
                      <a:pt x="487" y="38"/>
                    </a:lnTo>
                    <a:lnTo>
                      <a:pt x="487" y="36"/>
                    </a:lnTo>
                    <a:lnTo>
                      <a:pt x="485" y="36"/>
                    </a:lnTo>
                    <a:lnTo>
                      <a:pt x="478" y="16"/>
                    </a:lnTo>
                    <a:lnTo>
                      <a:pt x="477" y="15"/>
                    </a:lnTo>
                    <a:lnTo>
                      <a:pt x="472" y="19"/>
                    </a:lnTo>
                    <a:lnTo>
                      <a:pt x="469" y="19"/>
                    </a:lnTo>
                    <a:lnTo>
                      <a:pt x="469" y="20"/>
                    </a:lnTo>
                    <a:lnTo>
                      <a:pt x="462" y="22"/>
                    </a:lnTo>
                    <a:lnTo>
                      <a:pt x="459" y="22"/>
                    </a:lnTo>
                    <a:lnTo>
                      <a:pt x="448" y="20"/>
                    </a:lnTo>
                    <a:lnTo>
                      <a:pt x="439" y="20"/>
                    </a:lnTo>
                    <a:lnTo>
                      <a:pt x="432" y="12"/>
                    </a:lnTo>
                    <a:lnTo>
                      <a:pt x="431" y="9"/>
                    </a:lnTo>
                    <a:lnTo>
                      <a:pt x="430" y="8"/>
                    </a:lnTo>
                    <a:lnTo>
                      <a:pt x="424" y="8"/>
                    </a:lnTo>
                    <a:lnTo>
                      <a:pt x="414" y="20"/>
                    </a:lnTo>
                    <a:lnTo>
                      <a:pt x="409" y="23"/>
                    </a:lnTo>
                    <a:lnTo>
                      <a:pt x="400" y="24"/>
                    </a:lnTo>
                    <a:lnTo>
                      <a:pt x="398" y="24"/>
                    </a:lnTo>
                    <a:lnTo>
                      <a:pt x="396" y="23"/>
                    </a:lnTo>
                    <a:lnTo>
                      <a:pt x="396" y="24"/>
                    </a:lnTo>
                    <a:lnTo>
                      <a:pt x="388" y="37"/>
                    </a:lnTo>
                    <a:lnTo>
                      <a:pt x="382" y="53"/>
                    </a:lnTo>
                    <a:lnTo>
                      <a:pt x="379" y="55"/>
                    </a:lnTo>
                    <a:lnTo>
                      <a:pt x="377" y="57"/>
                    </a:lnTo>
                    <a:lnTo>
                      <a:pt x="372" y="57"/>
                    </a:lnTo>
                    <a:lnTo>
                      <a:pt x="370" y="54"/>
                    </a:lnTo>
                    <a:lnTo>
                      <a:pt x="368" y="50"/>
                    </a:lnTo>
                    <a:lnTo>
                      <a:pt x="368" y="44"/>
                    </a:lnTo>
                    <a:lnTo>
                      <a:pt x="357" y="27"/>
                    </a:lnTo>
                    <a:lnTo>
                      <a:pt x="350" y="12"/>
                    </a:lnTo>
                    <a:lnTo>
                      <a:pt x="346" y="7"/>
                    </a:lnTo>
                    <a:lnTo>
                      <a:pt x="344" y="7"/>
                    </a:lnTo>
                    <a:lnTo>
                      <a:pt x="344" y="5"/>
                    </a:lnTo>
                    <a:lnTo>
                      <a:pt x="343" y="4"/>
                    </a:lnTo>
                    <a:lnTo>
                      <a:pt x="343" y="2"/>
                    </a:lnTo>
                    <a:lnTo>
                      <a:pt x="341" y="0"/>
                    </a:lnTo>
                    <a:lnTo>
                      <a:pt x="339" y="0"/>
                    </a:lnTo>
                    <a:lnTo>
                      <a:pt x="339" y="1"/>
                    </a:lnTo>
                    <a:lnTo>
                      <a:pt x="332" y="4"/>
                    </a:lnTo>
                    <a:lnTo>
                      <a:pt x="328" y="4"/>
                    </a:lnTo>
                    <a:lnTo>
                      <a:pt x="322" y="7"/>
                    </a:lnTo>
                    <a:lnTo>
                      <a:pt x="321" y="11"/>
                    </a:lnTo>
                    <a:lnTo>
                      <a:pt x="321" y="12"/>
                    </a:lnTo>
                    <a:lnTo>
                      <a:pt x="325" y="11"/>
                    </a:lnTo>
                    <a:lnTo>
                      <a:pt x="333" y="22"/>
                    </a:lnTo>
                    <a:lnTo>
                      <a:pt x="338" y="29"/>
                    </a:lnTo>
                    <a:lnTo>
                      <a:pt x="338" y="30"/>
                    </a:lnTo>
                    <a:lnTo>
                      <a:pt x="339" y="33"/>
                    </a:lnTo>
                    <a:lnTo>
                      <a:pt x="339" y="41"/>
                    </a:lnTo>
                    <a:lnTo>
                      <a:pt x="333" y="45"/>
                    </a:lnTo>
                    <a:lnTo>
                      <a:pt x="332" y="44"/>
                    </a:lnTo>
                    <a:lnTo>
                      <a:pt x="329" y="34"/>
                    </a:lnTo>
                    <a:lnTo>
                      <a:pt x="326" y="33"/>
                    </a:lnTo>
                    <a:lnTo>
                      <a:pt x="325" y="33"/>
                    </a:lnTo>
                    <a:lnTo>
                      <a:pt x="324" y="34"/>
                    </a:lnTo>
                    <a:lnTo>
                      <a:pt x="322" y="34"/>
                    </a:lnTo>
                    <a:lnTo>
                      <a:pt x="321" y="37"/>
                    </a:lnTo>
                    <a:lnTo>
                      <a:pt x="319" y="38"/>
                    </a:lnTo>
                    <a:lnTo>
                      <a:pt x="304" y="45"/>
                    </a:lnTo>
                    <a:lnTo>
                      <a:pt x="297" y="43"/>
                    </a:lnTo>
                    <a:lnTo>
                      <a:pt x="293" y="38"/>
                    </a:lnTo>
                    <a:lnTo>
                      <a:pt x="291" y="36"/>
                    </a:lnTo>
                    <a:lnTo>
                      <a:pt x="281" y="29"/>
                    </a:lnTo>
                    <a:lnTo>
                      <a:pt x="280" y="27"/>
                    </a:lnTo>
                    <a:lnTo>
                      <a:pt x="274" y="23"/>
                    </a:lnTo>
                    <a:lnTo>
                      <a:pt x="272" y="22"/>
                    </a:lnTo>
                    <a:lnTo>
                      <a:pt x="266" y="23"/>
                    </a:lnTo>
                    <a:lnTo>
                      <a:pt x="261" y="27"/>
                    </a:lnTo>
                    <a:lnTo>
                      <a:pt x="250" y="38"/>
                    </a:lnTo>
                    <a:lnTo>
                      <a:pt x="248" y="43"/>
                    </a:lnTo>
                    <a:lnTo>
                      <a:pt x="233" y="44"/>
                    </a:lnTo>
                    <a:lnTo>
                      <a:pt x="223" y="48"/>
                    </a:lnTo>
                    <a:lnTo>
                      <a:pt x="223" y="50"/>
                    </a:lnTo>
                    <a:lnTo>
                      <a:pt x="220" y="53"/>
                    </a:lnTo>
                    <a:lnTo>
                      <a:pt x="219" y="53"/>
                    </a:lnTo>
                    <a:lnTo>
                      <a:pt x="217" y="54"/>
                    </a:lnTo>
                    <a:lnTo>
                      <a:pt x="216" y="54"/>
                    </a:lnTo>
                    <a:lnTo>
                      <a:pt x="214" y="53"/>
                    </a:lnTo>
                    <a:lnTo>
                      <a:pt x="212" y="53"/>
                    </a:lnTo>
                    <a:lnTo>
                      <a:pt x="217" y="47"/>
                    </a:lnTo>
                    <a:lnTo>
                      <a:pt x="214" y="41"/>
                    </a:lnTo>
                    <a:lnTo>
                      <a:pt x="214" y="38"/>
                    </a:lnTo>
                    <a:lnTo>
                      <a:pt x="216" y="37"/>
                    </a:lnTo>
                    <a:lnTo>
                      <a:pt x="206" y="37"/>
                    </a:lnTo>
                    <a:lnTo>
                      <a:pt x="201" y="40"/>
                    </a:lnTo>
                    <a:lnTo>
                      <a:pt x="187" y="40"/>
                    </a:lnTo>
                    <a:lnTo>
                      <a:pt x="187" y="41"/>
                    </a:lnTo>
                    <a:lnTo>
                      <a:pt x="188" y="44"/>
                    </a:lnTo>
                    <a:lnTo>
                      <a:pt x="178" y="51"/>
                    </a:lnTo>
                    <a:lnTo>
                      <a:pt x="171" y="51"/>
                    </a:lnTo>
                    <a:lnTo>
                      <a:pt x="167" y="50"/>
                    </a:lnTo>
                    <a:lnTo>
                      <a:pt x="163" y="53"/>
                    </a:lnTo>
                    <a:lnTo>
                      <a:pt x="161" y="55"/>
                    </a:lnTo>
                    <a:lnTo>
                      <a:pt x="157" y="53"/>
                    </a:lnTo>
                    <a:lnTo>
                      <a:pt x="157" y="51"/>
                    </a:lnTo>
                    <a:lnTo>
                      <a:pt x="154" y="55"/>
                    </a:lnTo>
                    <a:lnTo>
                      <a:pt x="152" y="61"/>
                    </a:lnTo>
                    <a:lnTo>
                      <a:pt x="137" y="79"/>
                    </a:lnTo>
                    <a:lnTo>
                      <a:pt x="128" y="83"/>
                    </a:lnTo>
                    <a:lnTo>
                      <a:pt x="128" y="86"/>
                    </a:lnTo>
                    <a:lnTo>
                      <a:pt x="125" y="82"/>
                    </a:lnTo>
                    <a:lnTo>
                      <a:pt x="124" y="76"/>
                    </a:lnTo>
                    <a:lnTo>
                      <a:pt x="125" y="75"/>
                    </a:lnTo>
                    <a:lnTo>
                      <a:pt x="125" y="72"/>
                    </a:lnTo>
                    <a:lnTo>
                      <a:pt x="123" y="67"/>
                    </a:lnTo>
                    <a:lnTo>
                      <a:pt x="121" y="65"/>
                    </a:lnTo>
                    <a:lnTo>
                      <a:pt x="120" y="62"/>
                    </a:lnTo>
                    <a:lnTo>
                      <a:pt x="118" y="62"/>
                    </a:lnTo>
                    <a:lnTo>
                      <a:pt x="113" y="55"/>
                    </a:lnTo>
                    <a:lnTo>
                      <a:pt x="110" y="53"/>
                    </a:lnTo>
                    <a:lnTo>
                      <a:pt x="104" y="50"/>
                    </a:lnTo>
                    <a:lnTo>
                      <a:pt x="97" y="48"/>
                    </a:lnTo>
                    <a:lnTo>
                      <a:pt x="94" y="50"/>
                    </a:lnTo>
                    <a:lnTo>
                      <a:pt x="92" y="53"/>
                    </a:lnTo>
                    <a:lnTo>
                      <a:pt x="89" y="60"/>
                    </a:lnTo>
                    <a:lnTo>
                      <a:pt x="89" y="62"/>
                    </a:lnTo>
                    <a:lnTo>
                      <a:pt x="87" y="61"/>
                    </a:lnTo>
                    <a:lnTo>
                      <a:pt x="78" y="57"/>
                    </a:lnTo>
                    <a:lnTo>
                      <a:pt x="65" y="57"/>
                    </a:lnTo>
                    <a:lnTo>
                      <a:pt x="64" y="60"/>
                    </a:lnTo>
                    <a:lnTo>
                      <a:pt x="58" y="64"/>
                    </a:lnTo>
                    <a:lnTo>
                      <a:pt x="55" y="64"/>
                    </a:lnTo>
                    <a:lnTo>
                      <a:pt x="54" y="65"/>
                    </a:lnTo>
                    <a:lnTo>
                      <a:pt x="54" y="64"/>
                    </a:lnTo>
                    <a:lnTo>
                      <a:pt x="53" y="55"/>
                    </a:lnTo>
                    <a:lnTo>
                      <a:pt x="51" y="53"/>
                    </a:lnTo>
                    <a:lnTo>
                      <a:pt x="51" y="50"/>
                    </a:lnTo>
                    <a:lnTo>
                      <a:pt x="53" y="48"/>
                    </a:lnTo>
                    <a:lnTo>
                      <a:pt x="54" y="44"/>
                    </a:lnTo>
                    <a:lnTo>
                      <a:pt x="54" y="43"/>
                    </a:lnTo>
                    <a:lnTo>
                      <a:pt x="53" y="37"/>
                    </a:lnTo>
                    <a:lnTo>
                      <a:pt x="53" y="36"/>
                    </a:lnTo>
                    <a:lnTo>
                      <a:pt x="51" y="37"/>
                    </a:lnTo>
                    <a:lnTo>
                      <a:pt x="41" y="4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94" name="Freeform 322">
                <a:extLst>
                  <a:ext uri="{FF2B5EF4-FFF2-40B4-BE49-F238E27FC236}">
                    <a16:creationId xmlns:a16="http://schemas.microsoft.com/office/drawing/2014/main" id="{99F26FD4-0F8F-5F38-4E68-1D9DAF33BF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9" y="411"/>
                <a:ext cx="167" cy="124"/>
              </a:xfrm>
              <a:custGeom>
                <a:avLst/>
                <a:gdLst>
                  <a:gd name="T0" fmla="*/ 352 w 666"/>
                  <a:gd name="T1" fmla="*/ 138 h 493"/>
                  <a:gd name="T2" fmla="*/ 316 w 666"/>
                  <a:gd name="T3" fmla="*/ 125 h 493"/>
                  <a:gd name="T4" fmla="*/ 253 w 666"/>
                  <a:gd name="T5" fmla="*/ 64 h 493"/>
                  <a:gd name="T6" fmla="*/ 230 w 666"/>
                  <a:gd name="T7" fmla="*/ 71 h 493"/>
                  <a:gd name="T8" fmla="*/ 170 w 666"/>
                  <a:gd name="T9" fmla="*/ 45 h 493"/>
                  <a:gd name="T10" fmla="*/ 136 w 666"/>
                  <a:gd name="T11" fmla="*/ 42 h 493"/>
                  <a:gd name="T12" fmla="*/ 109 w 666"/>
                  <a:gd name="T13" fmla="*/ 0 h 493"/>
                  <a:gd name="T14" fmla="*/ 52 w 666"/>
                  <a:gd name="T15" fmla="*/ 28 h 493"/>
                  <a:gd name="T16" fmla="*/ 5 w 666"/>
                  <a:gd name="T17" fmla="*/ 120 h 493"/>
                  <a:gd name="T18" fmla="*/ 14 w 666"/>
                  <a:gd name="T19" fmla="*/ 114 h 493"/>
                  <a:gd name="T20" fmla="*/ 24 w 666"/>
                  <a:gd name="T21" fmla="*/ 138 h 493"/>
                  <a:gd name="T22" fmla="*/ 39 w 666"/>
                  <a:gd name="T23" fmla="*/ 144 h 493"/>
                  <a:gd name="T24" fmla="*/ 79 w 666"/>
                  <a:gd name="T25" fmla="*/ 176 h 493"/>
                  <a:gd name="T26" fmla="*/ 113 w 666"/>
                  <a:gd name="T27" fmla="*/ 208 h 493"/>
                  <a:gd name="T28" fmla="*/ 170 w 666"/>
                  <a:gd name="T29" fmla="*/ 194 h 493"/>
                  <a:gd name="T30" fmla="*/ 180 w 666"/>
                  <a:gd name="T31" fmla="*/ 208 h 493"/>
                  <a:gd name="T32" fmla="*/ 221 w 666"/>
                  <a:gd name="T33" fmla="*/ 232 h 493"/>
                  <a:gd name="T34" fmla="*/ 232 w 666"/>
                  <a:gd name="T35" fmla="*/ 202 h 493"/>
                  <a:gd name="T36" fmla="*/ 272 w 666"/>
                  <a:gd name="T37" fmla="*/ 174 h 493"/>
                  <a:gd name="T38" fmla="*/ 320 w 666"/>
                  <a:gd name="T39" fmla="*/ 166 h 493"/>
                  <a:gd name="T40" fmla="*/ 320 w 666"/>
                  <a:gd name="T41" fmla="*/ 215 h 493"/>
                  <a:gd name="T42" fmla="*/ 341 w 666"/>
                  <a:gd name="T43" fmla="*/ 236 h 493"/>
                  <a:gd name="T44" fmla="*/ 388 w 666"/>
                  <a:gd name="T45" fmla="*/ 247 h 493"/>
                  <a:gd name="T46" fmla="*/ 417 w 666"/>
                  <a:gd name="T47" fmla="*/ 299 h 493"/>
                  <a:gd name="T48" fmla="*/ 380 w 666"/>
                  <a:gd name="T49" fmla="*/ 342 h 493"/>
                  <a:gd name="T50" fmla="*/ 341 w 666"/>
                  <a:gd name="T51" fmla="*/ 331 h 493"/>
                  <a:gd name="T52" fmla="*/ 317 w 666"/>
                  <a:gd name="T53" fmla="*/ 317 h 493"/>
                  <a:gd name="T54" fmla="*/ 296 w 666"/>
                  <a:gd name="T55" fmla="*/ 352 h 493"/>
                  <a:gd name="T56" fmla="*/ 320 w 666"/>
                  <a:gd name="T57" fmla="*/ 383 h 493"/>
                  <a:gd name="T58" fmla="*/ 355 w 666"/>
                  <a:gd name="T59" fmla="*/ 419 h 493"/>
                  <a:gd name="T60" fmla="*/ 369 w 666"/>
                  <a:gd name="T61" fmla="*/ 431 h 493"/>
                  <a:gd name="T62" fmla="*/ 412 w 666"/>
                  <a:gd name="T63" fmla="*/ 454 h 493"/>
                  <a:gd name="T64" fmla="*/ 415 w 666"/>
                  <a:gd name="T65" fmla="*/ 493 h 493"/>
                  <a:gd name="T66" fmla="*/ 454 w 666"/>
                  <a:gd name="T67" fmla="*/ 451 h 493"/>
                  <a:gd name="T68" fmla="*/ 480 w 666"/>
                  <a:gd name="T69" fmla="*/ 437 h 493"/>
                  <a:gd name="T70" fmla="*/ 520 w 666"/>
                  <a:gd name="T71" fmla="*/ 407 h 493"/>
                  <a:gd name="T72" fmla="*/ 552 w 666"/>
                  <a:gd name="T73" fmla="*/ 419 h 493"/>
                  <a:gd name="T74" fmla="*/ 589 w 666"/>
                  <a:gd name="T75" fmla="*/ 414 h 493"/>
                  <a:gd name="T76" fmla="*/ 642 w 666"/>
                  <a:gd name="T77" fmla="*/ 419 h 493"/>
                  <a:gd name="T78" fmla="*/ 659 w 666"/>
                  <a:gd name="T79" fmla="*/ 381 h 493"/>
                  <a:gd name="T80" fmla="*/ 616 w 666"/>
                  <a:gd name="T81" fmla="*/ 350 h 493"/>
                  <a:gd name="T82" fmla="*/ 589 w 666"/>
                  <a:gd name="T83" fmla="*/ 357 h 493"/>
                  <a:gd name="T84" fmla="*/ 570 w 666"/>
                  <a:gd name="T85" fmla="*/ 321 h 493"/>
                  <a:gd name="T86" fmla="*/ 527 w 666"/>
                  <a:gd name="T87" fmla="*/ 307 h 493"/>
                  <a:gd name="T88" fmla="*/ 518 w 666"/>
                  <a:gd name="T89" fmla="*/ 321 h 493"/>
                  <a:gd name="T90" fmla="*/ 489 w 666"/>
                  <a:gd name="T91" fmla="*/ 293 h 493"/>
                  <a:gd name="T92" fmla="*/ 506 w 666"/>
                  <a:gd name="T93" fmla="*/ 246 h 493"/>
                  <a:gd name="T94" fmla="*/ 537 w 666"/>
                  <a:gd name="T95" fmla="*/ 243 h 493"/>
                  <a:gd name="T96" fmla="*/ 525 w 666"/>
                  <a:gd name="T97" fmla="*/ 211 h 493"/>
                  <a:gd name="T98" fmla="*/ 510 w 666"/>
                  <a:gd name="T99" fmla="*/ 183 h 493"/>
                  <a:gd name="T100" fmla="*/ 513 w 666"/>
                  <a:gd name="T101" fmla="*/ 148 h 493"/>
                  <a:gd name="T102" fmla="*/ 486 w 666"/>
                  <a:gd name="T103" fmla="*/ 121 h 493"/>
                  <a:gd name="T104" fmla="*/ 441 w 666"/>
                  <a:gd name="T105" fmla="*/ 91 h 493"/>
                  <a:gd name="T106" fmla="*/ 424 w 666"/>
                  <a:gd name="T107" fmla="*/ 141 h 493"/>
                  <a:gd name="T108" fmla="*/ 397 w 666"/>
                  <a:gd name="T109" fmla="*/ 137 h 493"/>
                  <a:gd name="T110" fmla="*/ 377 w 666"/>
                  <a:gd name="T111" fmla="*/ 119 h 4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666" h="493">
                    <a:moveTo>
                      <a:pt x="377" y="119"/>
                    </a:moveTo>
                    <a:lnTo>
                      <a:pt x="374" y="121"/>
                    </a:lnTo>
                    <a:lnTo>
                      <a:pt x="376" y="129"/>
                    </a:lnTo>
                    <a:lnTo>
                      <a:pt x="376" y="132"/>
                    </a:lnTo>
                    <a:lnTo>
                      <a:pt x="373" y="141"/>
                    </a:lnTo>
                    <a:lnTo>
                      <a:pt x="367" y="137"/>
                    </a:lnTo>
                    <a:lnTo>
                      <a:pt x="352" y="137"/>
                    </a:lnTo>
                    <a:lnTo>
                      <a:pt x="352" y="138"/>
                    </a:lnTo>
                    <a:lnTo>
                      <a:pt x="343" y="144"/>
                    </a:lnTo>
                    <a:lnTo>
                      <a:pt x="341" y="142"/>
                    </a:lnTo>
                    <a:lnTo>
                      <a:pt x="339" y="139"/>
                    </a:lnTo>
                    <a:lnTo>
                      <a:pt x="330" y="131"/>
                    </a:lnTo>
                    <a:lnTo>
                      <a:pt x="327" y="129"/>
                    </a:lnTo>
                    <a:lnTo>
                      <a:pt x="326" y="128"/>
                    </a:lnTo>
                    <a:lnTo>
                      <a:pt x="317" y="125"/>
                    </a:lnTo>
                    <a:lnTo>
                      <a:pt x="316" y="125"/>
                    </a:lnTo>
                    <a:lnTo>
                      <a:pt x="307" y="119"/>
                    </a:lnTo>
                    <a:lnTo>
                      <a:pt x="293" y="107"/>
                    </a:lnTo>
                    <a:lnTo>
                      <a:pt x="290" y="107"/>
                    </a:lnTo>
                    <a:lnTo>
                      <a:pt x="288" y="106"/>
                    </a:lnTo>
                    <a:lnTo>
                      <a:pt x="285" y="99"/>
                    </a:lnTo>
                    <a:lnTo>
                      <a:pt x="283" y="98"/>
                    </a:lnTo>
                    <a:lnTo>
                      <a:pt x="275" y="93"/>
                    </a:lnTo>
                    <a:lnTo>
                      <a:pt x="253" y="64"/>
                    </a:lnTo>
                    <a:lnTo>
                      <a:pt x="251" y="62"/>
                    </a:lnTo>
                    <a:lnTo>
                      <a:pt x="250" y="65"/>
                    </a:lnTo>
                    <a:lnTo>
                      <a:pt x="249" y="65"/>
                    </a:lnTo>
                    <a:lnTo>
                      <a:pt x="243" y="74"/>
                    </a:lnTo>
                    <a:lnTo>
                      <a:pt x="240" y="77"/>
                    </a:lnTo>
                    <a:lnTo>
                      <a:pt x="239" y="77"/>
                    </a:lnTo>
                    <a:lnTo>
                      <a:pt x="232" y="71"/>
                    </a:lnTo>
                    <a:lnTo>
                      <a:pt x="230" y="71"/>
                    </a:lnTo>
                    <a:lnTo>
                      <a:pt x="229" y="69"/>
                    </a:lnTo>
                    <a:lnTo>
                      <a:pt x="222" y="67"/>
                    </a:lnTo>
                    <a:lnTo>
                      <a:pt x="221" y="65"/>
                    </a:lnTo>
                    <a:lnTo>
                      <a:pt x="216" y="64"/>
                    </a:lnTo>
                    <a:lnTo>
                      <a:pt x="193" y="50"/>
                    </a:lnTo>
                    <a:lnTo>
                      <a:pt x="186" y="47"/>
                    </a:lnTo>
                    <a:lnTo>
                      <a:pt x="172" y="45"/>
                    </a:lnTo>
                    <a:lnTo>
                      <a:pt x="170" y="45"/>
                    </a:lnTo>
                    <a:lnTo>
                      <a:pt x="169" y="46"/>
                    </a:lnTo>
                    <a:lnTo>
                      <a:pt x="165" y="47"/>
                    </a:lnTo>
                    <a:lnTo>
                      <a:pt x="163" y="49"/>
                    </a:lnTo>
                    <a:lnTo>
                      <a:pt x="154" y="54"/>
                    </a:lnTo>
                    <a:lnTo>
                      <a:pt x="151" y="54"/>
                    </a:lnTo>
                    <a:lnTo>
                      <a:pt x="145" y="52"/>
                    </a:lnTo>
                    <a:lnTo>
                      <a:pt x="145" y="50"/>
                    </a:lnTo>
                    <a:lnTo>
                      <a:pt x="136" y="42"/>
                    </a:lnTo>
                    <a:lnTo>
                      <a:pt x="130" y="40"/>
                    </a:lnTo>
                    <a:lnTo>
                      <a:pt x="126" y="36"/>
                    </a:lnTo>
                    <a:lnTo>
                      <a:pt x="123" y="29"/>
                    </a:lnTo>
                    <a:lnTo>
                      <a:pt x="120" y="26"/>
                    </a:lnTo>
                    <a:lnTo>
                      <a:pt x="109" y="9"/>
                    </a:lnTo>
                    <a:lnTo>
                      <a:pt x="109" y="8"/>
                    </a:lnTo>
                    <a:lnTo>
                      <a:pt x="113" y="4"/>
                    </a:lnTo>
                    <a:lnTo>
                      <a:pt x="109" y="0"/>
                    </a:lnTo>
                    <a:lnTo>
                      <a:pt x="103" y="0"/>
                    </a:lnTo>
                    <a:lnTo>
                      <a:pt x="99" y="1"/>
                    </a:lnTo>
                    <a:lnTo>
                      <a:pt x="96" y="1"/>
                    </a:lnTo>
                    <a:lnTo>
                      <a:pt x="69" y="15"/>
                    </a:lnTo>
                    <a:lnTo>
                      <a:pt x="66" y="18"/>
                    </a:lnTo>
                    <a:lnTo>
                      <a:pt x="64" y="18"/>
                    </a:lnTo>
                    <a:lnTo>
                      <a:pt x="57" y="22"/>
                    </a:lnTo>
                    <a:lnTo>
                      <a:pt x="52" y="28"/>
                    </a:lnTo>
                    <a:lnTo>
                      <a:pt x="48" y="31"/>
                    </a:lnTo>
                    <a:lnTo>
                      <a:pt x="31" y="54"/>
                    </a:lnTo>
                    <a:lnTo>
                      <a:pt x="29" y="60"/>
                    </a:lnTo>
                    <a:lnTo>
                      <a:pt x="19" y="77"/>
                    </a:lnTo>
                    <a:lnTo>
                      <a:pt x="14" y="93"/>
                    </a:lnTo>
                    <a:lnTo>
                      <a:pt x="12" y="96"/>
                    </a:lnTo>
                    <a:lnTo>
                      <a:pt x="11" y="105"/>
                    </a:lnTo>
                    <a:lnTo>
                      <a:pt x="5" y="120"/>
                    </a:lnTo>
                    <a:lnTo>
                      <a:pt x="3" y="129"/>
                    </a:lnTo>
                    <a:lnTo>
                      <a:pt x="0" y="137"/>
                    </a:lnTo>
                    <a:lnTo>
                      <a:pt x="3" y="137"/>
                    </a:lnTo>
                    <a:lnTo>
                      <a:pt x="11" y="124"/>
                    </a:lnTo>
                    <a:lnTo>
                      <a:pt x="11" y="119"/>
                    </a:lnTo>
                    <a:lnTo>
                      <a:pt x="12" y="117"/>
                    </a:lnTo>
                    <a:lnTo>
                      <a:pt x="12" y="116"/>
                    </a:lnTo>
                    <a:lnTo>
                      <a:pt x="14" y="114"/>
                    </a:lnTo>
                    <a:lnTo>
                      <a:pt x="17" y="116"/>
                    </a:lnTo>
                    <a:lnTo>
                      <a:pt x="18" y="116"/>
                    </a:lnTo>
                    <a:lnTo>
                      <a:pt x="18" y="119"/>
                    </a:lnTo>
                    <a:lnTo>
                      <a:pt x="17" y="129"/>
                    </a:lnTo>
                    <a:lnTo>
                      <a:pt x="18" y="132"/>
                    </a:lnTo>
                    <a:lnTo>
                      <a:pt x="18" y="135"/>
                    </a:lnTo>
                    <a:lnTo>
                      <a:pt x="19" y="137"/>
                    </a:lnTo>
                    <a:lnTo>
                      <a:pt x="24" y="138"/>
                    </a:lnTo>
                    <a:lnTo>
                      <a:pt x="31" y="138"/>
                    </a:lnTo>
                    <a:lnTo>
                      <a:pt x="22" y="148"/>
                    </a:lnTo>
                    <a:lnTo>
                      <a:pt x="21" y="153"/>
                    </a:lnTo>
                    <a:lnTo>
                      <a:pt x="24" y="156"/>
                    </a:lnTo>
                    <a:lnTo>
                      <a:pt x="26" y="158"/>
                    </a:lnTo>
                    <a:lnTo>
                      <a:pt x="32" y="152"/>
                    </a:lnTo>
                    <a:lnTo>
                      <a:pt x="38" y="144"/>
                    </a:lnTo>
                    <a:lnTo>
                      <a:pt x="39" y="144"/>
                    </a:lnTo>
                    <a:lnTo>
                      <a:pt x="42" y="141"/>
                    </a:lnTo>
                    <a:lnTo>
                      <a:pt x="45" y="139"/>
                    </a:lnTo>
                    <a:lnTo>
                      <a:pt x="52" y="141"/>
                    </a:lnTo>
                    <a:lnTo>
                      <a:pt x="57" y="144"/>
                    </a:lnTo>
                    <a:lnTo>
                      <a:pt x="66" y="156"/>
                    </a:lnTo>
                    <a:lnTo>
                      <a:pt x="66" y="160"/>
                    </a:lnTo>
                    <a:lnTo>
                      <a:pt x="78" y="176"/>
                    </a:lnTo>
                    <a:lnTo>
                      <a:pt x="79" y="176"/>
                    </a:lnTo>
                    <a:lnTo>
                      <a:pt x="79" y="177"/>
                    </a:lnTo>
                    <a:lnTo>
                      <a:pt x="81" y="180"/>
                    </a:lnTo>
                    <a:lnTo>
                      <a:pt x="91" y="206"/>
                    </a:lnTo>
                    <a:lnTo>
                      <a:pt x="92" y="206"/>
                    </a:lnTo>
                    <a:lnTo>
                      <a:pt x="101" y="202"/>
                    </a:lnTo>
                    <a:lnTo>
                      <a:pt x="101" y="204"/>
                    </a:lnTo>
                    <a:lnTo>
                      <a:pt x="102" y="204"/>
                    </a:lnTo>
                    <a:lnTo>
                      <a:pt x="113" y="208"/>
                    </a:lnTo>
                    <a:lnTo>
                      <a:pt x="115" y="208"/>
                    </a:lnTo>
                    <a:lnTo>
                      <a:pt x="133" y="174"/>
                    </a:lnTo>
                    <a:lnTo>
                      <a:pt x="134" y="166"/>
                    </a:lnTo>
                    <a:lnTo>
                      <a:pt x="145" y="166"/>
                    </a:lnTo>
                    <a:lnTo>
                      <a:pt x="148" y="165"/>
                    </a:lnTo>
                    <a:lnTo>
                      <a:pt x="156" y="177"/>
                    </a:lnTo>
                    <a:lnTo>
                      <a:pt x="161" y="188"/>
                    </a:lnTo>
                    <a:lnTo>
                      <a:pt x="170" y="194"/>
                    </a:lnTo>
                    <a:lnTo>
                      <a:pt x="173" y="192"/>
                    </a:lnTo>
                    <a:lnTo>
                      <a:pt x="176" y="192"/>
                    </a:lnTo>
                    <a:lnTo>
                      <a:pt x="180" y="191"/>
                    </a:lnTo>
                    <a:lnTo>
                      <a:pt x="183" y="191"/>
                    </a:lnTo>
                    <a:lnTo>
                      <a:pt x="184" y="194"/>
                    </a:lnTo>
                    <a:lnTo>
                      <a:pt x="184" y="197"/>
                    </a:lnTo>
                    <a:lnTo>
                      <a:pt x="186" y="199"/>
                    </a:lnTo>
                    <a:lnTo>
                      <a:pt x="180" y="208"/>
                    </a:lnTo>
                    <a:lnTo>
                      <a:pt x="179" y="216"/>
                    </a:lnTo>
                    <a:lnTo>
                      <a:pt x="179" y="223"/>
                    </a:lnTo>
                    <a:lnTo>
                      <a:pt x="180" y="223"/>
                    </a:lnTo>
                    <a:lnTo>
                      <a:pt x="190" y="230"/>
                    </a:lnTo>
                    <a:lnTo>
                      <a:pt x="196" y="237"/>
                    </a:lnTo>
                    <a:lnTo>
                      <a:pt x="209" y="243"/>
                    </a:lnTo>
                    <a:lnTo>
                      <a:pt x="209" y="241"/>
                    </a:lnTo>
                    <a:lnTo>
                      <a:pt x="221" y="232"/>
                    </a:lnTo>
                    <a:lnTo>
                      <a:pt x="222" y="230"/>
                    </a:lnTo>
                    <a:lnTo>
                      <a:pt x="221" y="226"/>
                    </a:lnTo>
                    <a:lnTo>
                      <a:pt x="222" y="220"/>
                    </a:lnTo>
                    <a:lnTo>
                      <a:pt x="225" y="218"/>
                    </a:lnTo>
                    <a:lnTo>
                      <a:pt x="228" y="216"/>
                    </a:lnTo>
                    <a:lnTo>
                      <a:pt x="230" y="212"/>
                    </a:lnTo>
                    <a:lnTo>
                      <a:pt x="230" y="211"/>
                    </a:lnTo>
                    <a:lnTo>
                      <a:pt x="232" y="202"/>
                    </a:lnTo>
                    <a:lnTo>
                      <a:pt x="232" y="198"/>
                    </a:lnTo>
                    <a:lnTo>
                      <a:pt x="230" y="198"/>
                    </a:lnTo>
                    <a:lnTo>
                      <a:pt x="237" y="191"/>
                    </a:lnTo>
                    <a:lnTo>
                      <a:pt x="244" y="180"/>
                    </a:lnTo>
                    <a:lnTo>
                      <a:pt x="244" y="179"/>
                    </a:lnTo>
                    <a:lnTo>
                      <a:pt x="256" y="170"/>
                    </a:lnTo>
                    <a:lnTo>
                      <a:pt x="271" y="174"/>
                    </a:lnTo>
                    <a:lnTo>
                      <a:pt x="272" y="174"/>
                    </a:lnTo>
                    <a:lnTo>
                      <a:pt x="276" y="167"/>
                    </a:lnTo>
                    <a:lnTo>
                      <a:pt x="282" y="165"/>
                    </a:lnTo>
                    <a:lnTo>
                      <a:pt x="295" y="156"/>
                    </a:lnTo>
                    <a:lnTo>
                      <a:pt x="311" y="155"/>
                    </a:lnTo>
                    <a:lnTo>
                      <a:pt x="321" y="148"/>
                    </a:lnTo>
                    <a:lnTo>
                      <a:pt x="333" y="155"/>
                    </a:lnTo>
                    <a:lnTo>
                      <a:pt x="324" y="165"/>
                    </a:lnTo>
                    <a:lnTo>
                      <a:pt x="320" y="166"/>
                    </a:lnTo>
                    <a:lnTo>
                      <a:pt x="319" y="166"/>
                    </a:lnTo>
                    <a:lnTo>
                      <a:pt x="317" y="170"/>
                    </a:lnTo>
                    <a:lnTo>
                      <a:pt x="317" y="176"/>
                    </a:lnTo>
                    <a:lnTo>
                      <a:pt x="321" y="186"/>
                    </a:lnTo>
                    <a:lnTo>
                      <a:pt x="321" y="201"/>
                    </a:lnTo>
                    <a:lnTo>
                      <a:pt x="316" y="201"/>
                    </a:lnTo>
                    <a:lnTo>
                      <a:pt x="317" y="208"/>
                    </a:lnTo>
                    <a:lnTo>
                      <a:pt x="320" y="215"/>
                    </a:lnTo>
                    <a:lnTo>
                      <a:pt x="323" y="227"/>
                    </a:lnTo>
                    <a:lnTo>
                      <a:pt x="323" y="232"/>
                    </a:lnTo>
                    <a:lnTo>
                      <a:pt x="324" y="233"/>
                    </a:lnTo>
                    <a:lnTo>
                      <a:pt x="328" y="232"/>
                    </a:lnTo>
                    <a:lnTo>
                      <a:pt x="333" y="232"/>
                    </a:lnTo>
                    <a:lnTo>
                      <a:pt x="338" y="234"/>
                    </a:lnTo>
                    <a:lnTo>
                      <a:pt x="338" y="236"/>
                    </a:lnTo>
                    <a:lnTo>
                      <a:pt x="341" y="236"/>
                    </a:lnTo>
                    <a:lnTo>
                      <a:pt x="343" y="237"/>
                    </a:lnTo>
                    <a:lnTo>
                      <a:pt x="356" y="248"/>
                    </a:lnTo>
                    <a:lnTo>
                      <a:pt x="367" y="248"/>
                    </a:lnTo>
                    <a:lnTo>
                      <a:pt x="371" y="246"/>
                    </a:lnTo>
                    <a:lnTo>
                      <a:pt x="383" y="233"/>
                    </a:lnTo>
                    <a:lnTo>
                      <a:pt x="387" y="233"/>
                    </a:lnTo>
                    <a:lnTo>
                      <a:pt x="388" y="236"/>
                    </a:lnTo>
                    <a:lnTo>
                      <a:pt x="388" y="247"/>
                    </a:lnTo>
                    <a:lnTo>
                      <a:pt x="379" y="262"/>
                    </a:lnTo>
                    <a:lnTo>
                      <a:pt x="394" y="269"/>
                    </a:lnTo>
                    <a:lnTo>
                      <a:pt x="393" y="276"/>
                    </a:lnTo>
                    <a:lnTo>
                      <a:pt x="393" y="282"/>
                    </a:lnTo>
                    <a:lnTo>
                      <a:pt x="394" y="285"/>
                    </a:lnTo>
                    <a:lnTo>
                      <a:pt x="397" y="286"/>
                    </a:lnTo>
                    <a:lnTo>
                      <a:pt x="412" y="290"/>
                    </a:lnTo>
                    <a:lnTo>
                      <a:pt x="417" y="299"/>
                    </a:lnTo>
                    <a:lnTo>
                      <a:pt x="417" y="300"/>
                    </a:lnTo>
                    <a:lnTo>
                      <a:pt x="413" y="321"/>
                    </a:lnTo>
                    <a:lnTo>
                      <a:pt x="413" y="325"/>
                    </a:lnTo>
                    <a:lnTo>
                      <a:pt x="408" y="332"/>
                    </a:lnTo>
                    <a:lnTo>
                      <a:pt x="405" y="333"/>
                    </a:lnTo>
                    <a:lnTo>
                      <a:pt x="386" y="336"/>
                    </a:lnTo>
                    <a:lnTo>
                      <a:pt x="384" y="340"/>
                    </a:lnTo>
                    <a:lnTo>
                      <a:pt x="380" y="342"/>
                    </a:lnTo>
                    <a:lnTo>
                      <a:pt x="380" y="340"/>
                    </a:lnTo>
                    <a:lnTo>
                      <a:pt x="379" y="340"/>
                    </a:lnTo>
                    <a:lnTo>
                      <a:pt x="366" y="336"/>
                    </a:lnTo>
                    <a:lnTo>
                      <a:pt x="362" y="332"/>
                    </a:lnTo>
                    <a:lnTo>
                      <a:pt x="355" y="328"/>
                    </a:lnTo>
                    <a:lnTo>
                      <a:pt x="352" y="328"/>
                    </a:lnTo>
                    <a:lnTo>
                      <a:pt x="348" y="329"/>
                    </a:lnTo>
                    <a:lnTo>
                      <a:pt x="341" y="331"/>
                    </a:lnTo>
                    <a:lnTo>
                      <a:pt x="333" y="329"/>
                    </a:lnTo>
                    <a:lnTo>
                      <a:pt x="333" y="326"/>
                    </a:lnTo>
                    <a:lnTo>
                      <a:pt x="331" y="325"/>
                    </a:lnTo>
                    <a:lnTo>
                      <a:pt x="330" y="320"/>
                    </a:lnTo>
                    <a:lnTo>
                      <a:pt x="328" y="320"/>
                    </a:lnTo>
                    <a:lnTo>
                      <a:pt x="328" y="318"/>
                    </a:lnTo>
                    <a:lnTo>
                      <a:pt x="323" y="316"/>
                    </a:lnTo>
                    <a:lnTo>
                      <a:pt x="317" y="317"/>
                    </a:lnTo>
                    <a:lnTo>
                      <a:pt x="314" y="318"/>
                    </a:lnTo>
                    <a:lnTo>
                      <a:pt x="310" y="325"/>
                    </a:lnTo>
                    <a:lnTo>
                      <a:pt x="307" y="333"/>
                    </a:lnTo>
                    <a:lnTo>
                      <a:pt x="306" y="333"/>
                    </a:lnTo>
                    <a:lnTo>
                      <a:pt x="306" y="335"/>
                    </a:lnTo>
                    <a:lnTo>
                      <a:pt x="304" y="336"/>
                    </a:lnTo>
                    <a:lnTo>
                      <a:pt x="307" y="342"/>
                    </a:lnTo>
                    <a:lnTo>
                      <a:pt x="296" y="352"/>
                    </a:lnTo>
                    <a:lnTo>
                      <a:pt x="297" y="352"/>
                    </a:lnTo>
                    <a:lnTo>
                      <a:pt x="300" y="353"/>
                    </a:lnTo>
                    <a:lnTo>
                      <a:pt x="307" y="354"/>
                    </a:lnTo>
                    <a:lnTo>
                      <a:pt x="307" y="361"/>
                    </a:lnTo>
                    <a:lnTo>
                      <a:pt x="313" y="361"/>
                    </a:lnTo>
                    <a:lnTo>
                      <a:pt x="314" y="369"/>
                    </a:lnTo>
                    <a:lnTo>
                      <a:pt x="317" y="374"/>
                    </a:lnTo>
                    <a:lnTo>
                      <a:pt x="320" y="383"/>
                    </a:lnTo>
                    <a:lnTo>
                      <a:pt x="320" y="403"/>
                    </a:lnTo>
                    <a:lnTo>
                      <a:pt x="323" y="406"/>
                    </a:lnTo>
                    <a:lnTo>
                      <a:pt x="335" y="412"/>
                    </a:lnTo>
                    <a:lnTo>
                      <a:pt x="343" y="412"/>
                    </a:lnTo>
                    <a:lnTo>
                      <a:pt x="345" y="413"/>
                    </a:lnTo>
                    <a:lnTo>
                      <a:pt x="353" y="416"/>
                    </a:lnTo>
                    <a:lnTo>
                      <a:pt x="353" y="417"/>
                    </a:lnTo>
                    <a:lnTo>
                      <a:pt x="355" y="419"/>
                    </a:lnTo>
                    <a:lnTo>
                      <a:pt x="355" y="421"/>
                    </a:lnTo>
                    <a:lnTo>
                      <a:pt x="353" y="424"/>
                    </a:lnTo>
                    <a:lnTo>
                      <a:pt x="350" y="427"/>
                    </a:lnTo>
                    <a:lnTo>
                      <a:pt x="348" y="431"/>
                    </a:lnTo>
                    <a:lnTo>
                      <a:pt x="350" y="433"/>
                    </a:lnTo>
                    <a:lnTo>
                      <a:pt x="352" y="434"/>
                    </a:lnTo>
                    <a:lnTo>
                      <a:pt x="357" y="436"/>
                    </a:lnTo>
                    <a:lnTo>
                      <a:pt x="369" y="431"/>
                    </a:lnTo>
                    <a:lnTo>
                      <a:pt x="376" y="431"/>
                    </a:lnTo>
                    <a:lnTo>
                      <a:pt x="379" y="434"/>
                    </a:lnTo>
                    <a:lnTo>
                      <a:pt x="381" y="440"/>
                    </a:lnTo>
                    <a:lnTo>
                      <a:pt x="381" y="441"/>
                    </a:lnTo>
                    <a:lnTo>
                      <a:pt x="383" y="440"/>
                    </a:lnTo>
                    <a:lnTo>
                      <a:pt x="393" y="444"/>
                    </a:lnTo>
                    <a:lnTo>
                      <a:pt x="395" y="454"/>
                    </a:lnTo>
                    <a:lnTo>
                      <a:pt x="412" y="454"/>
                    </a:lnTo>
                    <a:lnTo>
                      <a:pt x="415" y="455"/>
                    </a:lnTo>
                    <a:lnTo>
                      <a:pt x="413" y="466"/>
                    </a:lnTo>
                    <a:lnTo>
                      <a:pt x="413" y="480"/>
                    </a:lnTo>
                    <a:lnTo>
                      <a:pt x="412" y="482"/>
                    </a:lnTo>
                    <a:lnTo>
                      <a:pt x="408" y="484"/>
                    </a:lnTo>
                    <a:lnTo>
                      <a:pt x="409" y="486"/>
                    </a:lnTo>
                    <a:lnTo>
                      <a:pt x="413" y="491"/>
                    </a:lnTo>
                    <a:lnTo>
                      <a:pt x="415" y="493"/>
                    </a:lnTo>
                    <a:lnTo>
                      <a:pt x="422" y="493"/>
                    </a:lnTo>
                    <a:lnTo>
                      <a:pt x="436" y="490"/>
                    </a:lnTo>
                    <a:lnTo>
                      <a:pt x="444" y="483"/>
                    </a:lnTo>
                    <a:lnTo>
                      <a:pt x="446" y="483"/>
                    </a:lnTo>
                    <a:lnTo>
                      <a:pt x="451" y="476"/>
                    </a:lnTo>
                    <a:lnTo>
                      <a:pt x="453" y="462"/>
                    </a:lnTo>
                    <a:lnTo>
                      <a:pt x="453" y="452"/>
                    </a:lnTo>
                    <a:lnTo>
                      <a:pt x="454" y="451"/>
                    </a:lnTo>
                    <a:lnTo>
                      <a:pt x="454" y="445"/>
                    </a:lnTo>
                    <a:lnTo>
                      <a:pt x="453" y="441"/>
                    </a:lnTo>
                    <a:lnTo>
                      <a:pt x="450" y="437"/>
                    </a:lnTo>
                    <a:lnTo>
                      <a:pt x="448" y="436"/>
                    </a:lnTo>
                    <a:lnTo>
                      <a:pt x="450" y="433"/>
                    </a:lnTo>
                    <a:lnTo>
                      <a:pt x="453" y="431"/>
                    </a:lnTo>
                    <a:lnTo>
                      <a:pt x="461" y="434"/>
                    </a:lnTo>
                    <a:lnTo>
                      <a:pt x="480" y="437"/>
                    </a:lnTo>
                    <a:lnTo>
                      <a:pt x="484" y="437"/>
                    </a:lnTo>
                    <a:lnTo>
                      <a:pt x="489" y="436"/>
                    </a:lnTo>
                    <a:lnTo>
                      <a:pt x="494" y="433"/>
                    </a:lnTo>
                    <a:lnTo>
                      <a:pt x="497" y="420"/>
                    </a:lnTo>
                    <a:lnTo>
                      <a:pt x="501" y="413"/>
                    </a:lnTo>
                    <a:lnTo>
                      <a:pt x="506" y="410"/>
                    </a:lnTo>
                    <a:lnTo>
                      <a:pt x="513" y="407"/>
                    </a:lnTo>
                    <a:lnTo>
                      <a:pt x="520" y="407"/>
                    </a:lnTo>
                    <a:lnTo>
                      <a:pt x="537" y="398"/>
                    </a:lnTo>
                    <a:lnTo>
                      <a:pt x="537" y="402"/>
                    </a:lnTo>
                    <a:lnTo>
                      <a:pt x="539" y="402"/>
                    </a:lnTo>
                    <a:lnTo>
                      <a:pt x="553" y="400"/>
                    </a:lnTo>
                    <a:lnTo>
                      <a:pt x="557" y="402"/>
                    </a:lnTo>
                    <a:lnTo>
                      <a:pt x="553" y="412"/>
                    </a:lnTo>
                    <a:lnTo>
                      <a:pt x="552" y="413"/>
                    </a:lnTo>
                    <a:lnTo>
                      <a:pt x="552" y="419"/>
                    </a:lnTo>
                    <a:lnTo>
                      <a:pt x="559" y="423"/>
                    </a:lnTo>
                    <a:lnTo>
                      <a:pt x="560" y="426"/>
                    </a:lnTo>
                    <a:lnTo>
                      <a:pt x="563" y="429"/>
                    </a:lnTo>
                    <a:lnTo>
                      <a:pt x="567" y="430"/>
                    </a:lnTo>
                    <a:lnTo>
                      <a:pt x="571" y="430"/>
                    </a:lnTo>
                    <a:lnTo>
                      <a:pt x="574" y="426"/>
                    </a:lnTo>
                    <a:lnTo>
                      <a:pt x="585" y="412"/>
                    </a:lnTo>
                    <a:lnTo>
                      <a:pt x="589" y="414"/>
                    </a:lnTo>
                    <a:lnTo>
                      <a:pt x="598" y="423"/>
                    </a:lnTo>
                    <a:lnTo>
                      <a:pt x="603" y="424"/>
                    </a:lnTo>
                    <a:lnTo>
                      <a:pt x="606" y="426"/>
                    </a:lnTo>
                    <a:lnTo>
                      <a:pt x="616" y="426"/>
                    </a:lnTo>
                    <a:lnTo>
                      <a:pt x="621" y="424"/>
                    </a:lnTo>
                    <a:lnTo>
                      <a:pt x="626" y="424"/>
                    </a:lnTo>
                    <a:lnTo>
                      <a:pt x="634" y="420"/>
                    </a:lnTo>
                    <a:lnTo>
                      <a:pt x="642" y="419"/>
                    </a:lnTo>
                    <a:lnTo>
                      <a:pt x="649" y="419"/>
                    </a:lnTo>
                    <a:lnTo>
                      <a:pt x="649" y="417"/>
                    </a:lnTo>
                    <a:lnTo>
                      <a:pt x="652" y="416"/>
                    </a:lnTo>
                    <a:lnTo>
                      <a:pt x="658" y="410"/>
                    </a:lnTo>
                    <a:lnTo>
                      <a:pt x="662" y="403"/>
                    </a:lnTo>
                    <a:lnTo>
                      <a:pt x="666" y="399"/>
                    </a:lnTo>
                    <a:lnTo>
                      <a:pt x="664" y="387"/>
                    </a:lnTo>
                    <a:lnTo>
                      <a:pt x="659" y="381"/>
                    </a:lnTo>
                    <a:lnTo>
                      <a:pt x="666" y="377"/>
                    </a:lnTo>
                    <a:lnTo>
                      <a:pt x="664" y="373"/>
                    </a:lnTo>
                    <a:lnTo>
                      <a:pt x="661" y="371"/>
                    </a:lnTo>
                    <a:lnTo>
                      <a:pt x="652" y="366"/>
                    </a:lnTo>
                    <a:lnTo>
                      <a:pt x="635" y="357"/>
                    </a:lnTo>
                    <a:lnTo>
                      <a:pt x="621" y="353"/>
                    </a:lnTo>
                    <a:lnTo>
                      <a:pt x="620" y="353"/>
                    </a:lnTo>
                    <a:lnTo>
                      <a:pt x="616" y="350"/>
                    </a:lnTo>
                    <a:lnTo>
                      <a:pt x="612" y="346"/>
                    </a:lnTo>
                    <a:lnTo>
                      <a:pt x="612" y="345"/>
                    </a:lnTo>
                    <a:lnTo>
                      <a:pt x="610" y="343"/>
                    </a:lnTo>
                    <a:lnTo>
                      <a:pt x="610" y="342"/>
                    </a:lnTo>
                    <a:lnTo>
                      <a:pt x="609" y="342"/>
                    </a:lnTo>
                    <a:lnTo>
                      <a:pt x="595" y="349"/>
                    </a:lnTo>
                    <a:lnTo>
                      <a:pt x="591" y="354"/>
                    </a:lnTo>
                    <a:lnTo>
                      <a:pt x="589" y="357"/>
                    </a:lnTo>
                    <a:lnTo>
                      <a:pt x="582" y="357"/>
                    </a:lnTo>
                    <a:lnTo>
                      <a:pt x="578" y="350"/>
                    </a:lnTo>
                    <a:lnTo>
                      <a:pt x="567" y="336"/>
                    </a:lnTo>
                    <a:lnTo>
                      <a:pt x="571" y="329"/>
                    </a:lnTo>
                    <a:lnTo>
                      <a:pt x="573" y="328"/>
                    </a:lnTo>
                    <a:lnTo>
                      <a:pt x="574" y="328"/>
                    </a:lnTo>
                    <a:lnTo>
                      <a:pt x="574" y="325"/>
                    </a:lnTo>
                    <a:lnTo>
                      <a:pt x="570" y="321"/>
                    </a:lnTo>
                    <a:lnTo>
                      <a:pt x="563" y="321"/>
                    </a:lnTo>
                    <a:lnTo>
                      <a:pt x="554" y="320"/>
                    </a:lnTo>
                    <a:lnTo>
                      <a:pt x="550" y="320"/>
                    </a:lnTo>
                    <a:lnTo>
                      <a:pt x="543" y="314"/>
                    </a:lnTo>
                    <a:lnTo>
                      <a:pt x="534" y="311"/>
                    </a:lnTo>
                    <a:lnTo>
                      <a:pt x="531" y="310"/>
                    </a:lnTo>
                    <a:lnTo>
                      <a:pt x="529" y="310"/>
                    </a:lnTo>
                    <a:lnTo>
                      <a:pt x="527" y="307"/>
                    </a:lnTo>
                    <a:lnTo>
                      <a:pt x="525" y="307"/>
                    </a:lnTo>
                    <a:lnTo>
                      <a:pt x="522" y="304"/>
                    </a:lnTo>
                    <a:lnTo>
                      <a:pt x="520" y="304"/>
                    </a:lnTo>
                    <a:lnTo>
                      <a:pt x="517" y="306"/>
                    </a:lnTo>
                    <a:lnTo>
                      <a:pt x="518" y="313"/>
                    </a:lnTo>
                    <a:lnTo>
                      <a:pt x="518" y="318"/>
                    </a:lnTo>
                    <a:lnTo>
                      <a:pt x="520" y="321"/>
                    </a:lnTo>
                    <a:lnTo>
                      <a:pt x="518" y="321"/>
                    </a:lnTo>
                    <a:lnTo>
                      <a:pt x="499" y="316"/>
                    </a:lnTo>
                    <a:lnTo>
                      <a:pt x="496" y="316"/>
                    </a:lnTo>
                    <a:lnTo>
                      <a:pt x="494" y="314"/>
                    </a:lnTo>
                    <a:lnTo>
                      <a:pt x="493" y="314"/>
                    </a:lnTo>
                    <a:lnTo>
                      <a:pt x="490" y="309"/>
                    </a:lnTo>
                    <a:lnTo>
                      <a:pt x="490" y="307"/>
                    </a:lnTo>
                    <a:lnTo>
                      <a:pt x="489" y="296"/>
                    </a:lnTo>
                    <a:lnTo>
                      <a:pt x="489" y="293"/>
                    </a:lnTo>
                    <a:lnTo>
                      <a:pt x="494" y="287"/>
                    </a:lnTo>
                    <a:lnTo>
                      <a:pt x="496" y="282"/>
                    </a:lnTo>
                    <a:lnTo>
                      <a:pt x="497" y="279"/>
                    </a:lnTo>
                    <a:lnTo>
                      <a:pt x="501" y="257"/>
                    </a:lnTo>
                    <a:lnTo>
                      <a:pt x="503" y="257"/>
                    </a:lnTo>
                    <a:lnTo>
                      <a:pt x="504" y="253"/>
                    </a:lnTo>
                    <a:lnTo>
                      <a:pt x="504" y="247"/>
                    </a:lnTo>
                    <a:lnTo>
                      <a:pt x="506" y="246"/>
                    </a:lnTo>
                    <a:lnTo>
                      <a:pt x="506" y="244"/>
                    </a:lnTo>
                    <a:lnTo>
                      <a:pt x="510" y="240"/>
                    </a:lnTo>
                    <a:lnTo>
                      <a:pt x="515" y="240"/>
                    </a:lnTo>
                    <a:lnTo>
                      <a:pt x="521" y="241"/>
                    </a:lnTo>
                    <a:lnTo>
                      <a:pt x="532" y="248"/>
                    </a:lnTo>
                    <a:lnTo>
                      <a:pt x="534" y="248"/>
                    </a:lnTo>
                    <a:lnTo>
                      <a:pt x="535" y="244"/>
                    </a:lnTo>
                    <a:lnTo>
                      <a:pt x="537" y="243"/>
                    </a:lnTo>
                    <a:lnTo>
                      <a:pt x="531" y="243"/>
                    </a:lnTo>
                    <a:lnTo>
                      <a:pt x="532" y="230"/>
                    </a:lnTo>
                    <a:lnTo>
                      <a:pt x="535" y="219"/>
                    </a:lnTo>
                    <a:lnTo>
                      <a:pt x="534" y="219"/>
                    </a:lnTo>
                    <a:lnTo>
                      <a:pt x="529" y="216"/>
                    </a:lnTo>
                    <a:lnTo>
                      <a:pt x="528" y="216"/>
                    </a:lnTo>
                    <a:lnTo>
                      <a:pt x="525" y="213"/>
                    </a:lnTo>
                    <a:lnTo>
                      <a:pt x="525" y="211"/>
                    </a:lnTo>
                    <a:lnTo>
                      <a:pt x="524" y="205"/>
                    </a:lnTo>
                    <a:lnTo>
                      <a:pt x="525" y="204"/>
                    </a:lnTo>
                    <a:lnTo>
                      <a:pt x="524" y="204"/>
                    </a:lnTo>
                    <a:lnTo>
                      <a:pt x="513" y="202"/>
                    </a:lnTo>
                    <a:lnTo>
                      <a:pt x="511" y="202"/>
                    </a:lnTo>
                    <a:lnTo>
                      <a:pt x="511" y="201"/>
                    </a:lnTo>
                    <a:lnTo>
                      <a:pt x="510" y="201"/>
                    </a:lnTo>
                    <a:lnTo>
                      <a:pt x="510" y="183"/>
                    </a:lnTo>
                    <a:lnTo>
                      <a:pt x="513" y="177"/>
                    </a:lnTo>
                    <a:lnTo>
                      <a:pt x="518" y="174"/>
                    </a:lnTo>
                    <a:lnTo>
                      <a:pt x="524" y="170"/>
                    </a:lnTo>
                    <a:lnTo>
                      <a:pt x="524" y="160"/>
                    </a:lnTo>
                    <a:lnTo>
                      <a:pt x="522" y="159"/>
                    </a:lnTo>
                    <a:lnTo>
                      <a:pt x="515" y="158"/>
                    </a:lnTo>
                    <a:lnTo>
                      <a:pt x="513" y="158"/>
                    </a:lnTo>
                    <a:lnTo>
                      <a:pt x="513" y="148"/>
                    </a:lnTo>
                    <a:lnTo>
                      <a:pt x="514" y="142"/>
                    </a:lnTo>
                    <a:lnTo>
                      <a:pt x="503" y="142"/>
                    </a:lnTo>
                    <a:lnTo>
                      <a:pt x="504" y="139"/>
                    </a:lnTo>
                    <a:lnTo>
                      <a:pt x="493" y="125"/>
                    </a:lnTo>
                    <a:lnTo>
                      <a:pt x="493" y="127"/>
                    </a:lnTo>
                    <a:lnTo>
                      <a:pt x="489" y="128"/>
                    </a:lnTo>
                    <a:lnTo>
                      <a:pt x="487" y="124"/>
                    </a:lnTo>
                    <a:lnTo>
                      <a:pt x="486" y="121"/>
                    </a:lnTo>
                    <a:lnTo>
                      <a:pt x="486" y="103"/>
                    </a:lnTo>
                    <a:lnTo>
                      <a:pt x="484" y="103"/>
                    </a:lnTo>
                    <a:lnTo>
                      <a:pt x="484" y="102"/>
                    </a:lnTo>
                    <a:lnTo>
                      <a:pt x="451" y="106"/>
                    </a:lnTo>
                    <a:lnTo>
                      <a:pt x="444" y="99"/>
                    </a:lnTo>
                    <a:lnTo>
                      <a:pt x="446" y="96"/>
                    </a:lnTo>
                    <a:lnTo>
                      <a:pt x="446" y="93"/>
                    </a:lnTo>
                    <a:lnTo>
                      <a:pt x="441" y="91"/>
                    </a:lnTo>
                    <a:lnTo>
                      <a:pt x="437" y="91"/>
                    </a:lnTo>
                    <a:lnTo>
                      <a:pt x="437" y="102"/>
                    </a:lnTo>
                    <a:lnTo>
                      <a:pt x="436" y="103"/>
                    </a:lnTo>
                    <a:lnTo>
                      <a:pt x="437" y="105"/>
                    </a:lnTo>
                    <a:lnTo>
                      <a:pt x="439" y="109"/>
                    </a:lnTo>
                    <a:lnTo>
                      <a:pt x="434" y="114"/>
                    </a:lnTo>
                    <a:lnTo>
                      <a:pt x="429" y="125"/>
                    </a:lnTo>
                    <a:lnTo>
                      <a:pt x="424" y="141"/>
                    </a:lnTo>
                    <a:lnTo>
                      <a:pt x="424" y="146"/>
                    </a:lnTo>
                    <a:lnTo>
                      <a:pt x="420" y="146"/>
                    </a:lnTo>
                    <a:lnTo>
                      <a:pt x="415" y="145"/>
                    </a:lnTo>
                    <a:lnTo>
                      <a:pt x="409" y="142"/>
                    </a:lnTo>
                    <a:lnTo>
                      <a:pt x="408" y="139"/>
                    </a:lnTo>
                    <a:lnTo>
                      <a:pt x="406" y="138"/>
                    </a:lnTo>
                    <a:lnTo>
                      <a:pt x="402" y="137"/>
                    </a:lnTo>
                    <a:lnTo>
                      <a:pt x="397" y="137"/>
                    </a:lnTo>
                    <a:lnTo>
                      <a:pt x="395" y="134"/>
                    </a:lnTo>
                    <a:lnTo>
                      <a:pt x="394" y="121"/>
                    </a:lnTo>
                    <a:lnTo>
                      <a:pt x="388" y="117"/>
                    </a:lnTo>
                    <a:lnTo>
                      <a:pt x="387" y="116"/>
                    </a:lnTo>
                    <a:lnTo>
                      <a:pt x="386" y="116"/>
                    </a:lnTo>
                    <a:lnTo>
                      <a:pt x="384" y="117"/>
                    </a:lnTo>
                    <a:lnTo>
                      <a:pt x="381" y="121"/>
                    </a:lnTo>
                    <a:lnTo>
                      <a:pt x="377" y="11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95" name="Freeform 323">
                <a:extLst>
                  <a:ext uri="{FF2B5EF4-FFF2-40B4-BE49-F238E27FC236}">
                    <a16:creationId xmlns:a16="http://schemas.microsoft.com/office/drawing/2014/main" id="{52A8ADE5-752A-26F6-630B-BFE6AAFF76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1" y="448"/>
                <a:ext cx="102" cy="56"/>
              </a:xfrm>
              <a:custGeom>
                <a:avLst/>
                <a:gdLst>
                  <a:gd name="T0" fmla="*/ 313 w 409"/>
                  <a:gd name="T1" fmla="*/ 0 h 222"/>
                  <a:gd name="T2" fmla="*/ 268 w 409"/>
                  <a:gd name="T3" fmla="*/ 19 h 222"/>
                  <a:gd name="T4" fmla="*/ 236 w 409"/>
                  <a:gd name="T5" fmla="*/ 31 h 222"/>
                  <a:gd name="T6" fmla="*/ 224 w 409"/>
                  <a:gd name="T7" fmla="*/ 50 h 222"/>
                  <a:gd name="T8" fmla="*/ 220 w 409"/>
                  <a:gd name="T9" fmla="*/ 68 h 222"/>
                  <a:gd name="T10" fmla="*/ 214 w 409"/>
                  <a:gd name="T11" fmla="*/ 82 h 222"/>
                  <a:gd name="T12" fmla="*/ 188 w 409"/>
                  <a:gd name="T13" fmla="*/ 89 h 222"/>
                  <a:gd name="T14" fmla="*/ 171 w 409"/>
                  <a:gd name="T15" fmla="*/ 68 h 222"/>
                  <a:gd name="T16" fmla="*/ 176 w 409"/>
                  <a:gd name="T17" fmla="*/ 46 h 222"/>
                  <a:gd name="T18" fmla="*/ 165 w 409"/>
                  <a:gd name="T19" fmla="*/ 44 h 222"/>
                  <a:gd name="T20" fmla="*/ 140 w 409"/>
                  <a:gd name="T21" fmla="*/ 17 h 222"/>
                  <a:gd name="T22" fmla="*/ 107 w 409"/>
                  <a:gd name="T23" fmla="*/ 60 h 222"/>
                  <a:gd name="T24" fmla="*/ 93 w 409"/>
                  <a:gd name="T25" fmla="*/ 54 h 222"/>
                  <a:gd name="T26" fmla="*/ 71 w 409"/>
                  <a:gd name="T27" fmla="*/ 29 h 222"/>
                  <a:gd name="T28" fmla="*/ 54 w 409"/>
                  <a:gd name="T29" fmla="*/ 21 h 222"/>
                  <a:gd name="T30" fmla="*/ 28 w 409"/>
                  <a:gd name="T31" fmla="*/ 67 h 222"/>
                  <a:gd name="T32" fmla="*/ 35 w 409"/>
                  <a:gd name="T33" fmla="*/ 77 h 222"/>
                  <a:gd name="T34" fmla="*/ 35 w 409"/>
                  <a:gd name="T35" fmla="*/ 79 h 222"/>
                  <a:gd name="T36" fmla="*/ 6 w 409"/>
                  <a:gd name="T37" fmla="*/ 124 h 222"/>
                  <a:gd name="T38" fmla="*/ 9 w 409"/>
                  <a:gd name="T39" fmla="*/ 152 h 222"/>
                  <a:gd name="T40" fmla="*/ 37 w 409"/>
                  <a:gd name="T41" fmla="*/ 152 h 222"/>
                  <a:gd name="T42" fmla="*/ 51 w 409"/>
                  <a:gd name="T43" fmla="*/ 146 h 222"/>
                  <a:gd name="T44" fmla="*/ 59 w 409"/>
                  <a:gd name="T45" fmla="*/ 146 h 222"/>
                  <a:gd name="T46" fmla="*/ 76 w 409"/>
                  <a:gd name="T47" fmla="*/ 152 h 222"/>
                  <a:gd name="T48" fmla="*/ 87 w 409"/>
                  <a:gd name="T49" fmla="*/ 158 h 222"/>
                  <a:gd name="T50" fmla="*/ 122 w 409"/>
                  <a:gd name="T51" fmla="*/ 173 h 222"/>
                  <a:gd name="T52" fmla="*/ 121 w 409"/>
                  <a:gd name="T53" fmla="*/ 187 h 222"/>
                  <a:gd name="T54" fmla="*/ 137 w 409"/>
                  <a:gd name="T55" fmla="*/ 188 h 222"/>
                  <a:gd name="T56" fmla="*/ 154 w 409"/>
                  <a:gd name="T57" fmla="*/ 202 h 222"/>
                  <a:gd name="T58" fmla="*/ 199 w 409"/>
                  <a:gd name="T59" fmla="*/ 184 h 222"/>
                  <a:gd name="T60" fmla="*/ 203 w 409"/>
                  <a:gd name="T61" fmla="*/ 184 h 222"/>
                  <a:gd name="T62" fmla="*/ 221 w 409"/>
                  <a:gd name="T63" fmla="*/ 201 h 222"/>
                  <a:gd name="T64" fmla="*/ 250 w 409"/>
                  <a:gd name="T65" fmla="*/ 208 h 222"/>
                  <a:gd name="T66" fmla="*/ 268 w 409"/>
                  <a:gd name="T67" fmla="*/ 216 h 222"/>
                  <a:gd name="T68" fmla="*/ 285 w 409"/>
                  <a:gd name="T69" fmla="*/ 212 h 222"/>
                  <a:gd name="T70" fmla="*/ 296 w 409"/>
                  <a:gd name="T71" fmla="*/ 216 h 222"/>
                  <a:gd name="T72" fmla="*/ 292 w 409"/>
                  <a:gd name="T73" fmla="*/ 205 h 222"/>
                  <a:gd name="T74" fmla="*/ 296 w 409"/>
                  <a:gd name="T75" fmla="*/ 188 h 222"/>
                  <a:gd name="T76" fmla="*/ 302 w 409"/>
                  <a:gd name="T77" fmla="*/ 177 h 222"/>
                  <a:gd name="T78" fmla="*/ 320 w 409"/>
                  <a:gd name="T79" fmla="*/ 170 h 222"/>
                  <a:gd name="T80" fmla="*/ 325 w 409"/>
                  <a:gd name="T81" fmla="*/ 178 h 222"/>
                  <a:gd name="T82" fmla="*/ 344 w 409"/>
                  <a:gd name="T83" fmla="*/ 180 h 222"/>
                  <a:gd name="T84" fmla="*/ 371 w 409"/>
                  <a:gd name="T85" fmla="*/ 192 h 222"/>
                  <a:gd name="T86" fmla="*/ 378 w 409"/>
                  <a:gd name="T87" fmla="*/ 188 h 222"/>
                  <a:gd name="T88" fmla="*/ 405 w 409"/>
                  <a:gd name="T89" fmla="*/ 173 h 222"/>
                  <a:gd name="T90" fmla="*/ 389 w 409"/>
                  <a:gd name="T91" fmla="*/ 138 h 222"/>
                  <a:gd name="T92" fmla="*/ 386 w 409"/>
                  <a:gd name="T93" fmla="*/ 121 h 222"/>
                  <a:gd name="T94" fmla="*/ 379 w 409"/>
                  <a:gd name="T95" fmla="*/ 85 h 222"/>
                  <a:gd name="T96" fmla="*/ 348 w 409"/>
                  <a:gd name="T97" fmla="*/ 100 h 222"/>
                  <a:gd name="T98" fmla="*/ 330 w 409"/>
                  <a:gd name="T99" fmla="*/ 86 h 222"/>
                  <a:gd name="T100" fmla="*/ 315 w 409"/>
                  <a:gd name="T101" fmla="*/ 84 h 222"/>
                  <a:gd name="T102" fmla="*/ 308 w 409"/>
                  <a:gd name="T103" fmla="*/ 53 h 222"/>
                  <a:gd name="T104" fmla="*/ 309 w 409"/>
                  <a:gd name="T105" fmla="*/ 22 h 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409" h="222">
                    <a:moveTo>
                      <a:pt x="312" y="18"/>
                    </a:moveTo>
                    <a:lnTo>
                      <a:pt x="316" y="17"/>
                    </a:lnTo>
                    <a:lnTo>
                      <a:pt x="325" y="7"/>
                    </a:lnTo>
                    <a:lnTo>
                      <a:pt x="313" y="0"/>
                    </a:lnTo>
                    <a:lnTo>
                      <a:pt x="303" y="7"/>
                    </a:lnTo>
                    <a:lnTo>
                      <a:pt x="287" y="8"/>
                    </a:lnTo>
                    <a:lnTo>
                      <a:pt x="274" y="17"/>
                    </a:lnTo>
                    <a:lnTo>
                      <a:pt x="268" y="19"/>
                    </a:lnTo>
                    <a:lnTo>
                      <a:pt x="264" y="26"/>
                    </a:lnTo>
                    <a:lnTo>
                      <a:pt x="263" y="26"/>
                    </a:lnTo>
                    <a:lnTo>
                      <a:pt x="248" y="22"/>
                    </a:lnTo>
                    <a:lnTo>
                      <a:pt x="236" y="31"/>
                    </a:lnTo>
                    <a:lnTo>
                      <a:pt x="236" y="32"/>
                    </a:lnTo>
                    <a:lnTo>
                      <a:pt x="229" y="43"/>
                    </a:lnTo>
                    <a:lnTo>
                      <a:pt x="222" y="50"/>
                    </a:lnTo>
                    <a:lnTo>
                      <a:pt x="224" y="50"/>
                    </a:lnTo>
                    <a:lnTo>
                      <a:pt x="224" y="54"/>
                    </a:lnTo>
                    <a:lnTo>
                      <a:pt x="222" y="63"/>
                    </a:lnTo>
                    <a:lnTo>
                      <a:pt x="222" y="64"/>
                    </a:lnTo>
                    <a:lnTo>
                      <a:pt x="220" y="68"/>
                    </a:lnTo>
                    <a:lnTo>
                      <a:pt x="217" y="70"/>
                    </a:lnTo>
                    <a:lnTo>
                      <a:pt x="214" y="72"/>
                    </a:lnTo>
                    <a:lnTo>
                      <a:pt x="213" y="78"/>
                    </a:lnTo>
                    <a:lnTo>
                      <a:pt x="214" y="82"/>
                    </a:lnTo>
                    <a:lnTo>
                      <a:pt x="213" y="84"/>
                    </a:lnTo>
                    <a:lnTo>
                      <a:pt x="201" y="93"/>
                    </a:lnTo>
                    <a:lnTo>
                      <a:pt x="201" y="95"/>
                    </a:lnTo>
                    <a:lnTo>
                      <a:pt x="188" y="89"/>
                    </a:lnTo>
                    <a:lnTo>
                      <a:pt x="182" y="82"/>
                    </a:lnTo>
                    <a:lnTo>
                      <a:pt x="172" y="75"/>
                    </a:lnTo>
                    <a:lnTo>
                      <a:pt x="171" y="75"/>
                    </a:lnTo>
                    <a:lnTo>
                      <a:pt x="171" y="68"/>
                    </a:lnTo>
                    <a:lnTo>
                      <a:pt x="172" y="60"/>
                    </a:lnTo>
                    <a:lnTo>
                      <a:pt x="178" y="51"/>
                    </a:lnTo>
                    <a:lnTo>
                      <a:pt x="176" y="49"/>
                    </a:lnTo>
                    <a:lnTo>
                      <a:pt x="176" y="46"/>
                    </a:lnTo>
                    <a:lnTo>
                      <a:pt x="175" y="43"/>
                    </a:lnTo>
                    <a:lnTo>
                      <a:pt x="172" y="43"/>
                    </a:lnTo>
                    <a:lnTo>
                      <a:pt x="168" y="44"/>
                    </a:lnTo>
                    <a:lnTo>
                      <a:pt x="165" y="44"/>
                    </a:lnTo>
                    <a:lnTo>
                      <a:pt x="162" y="46"/>
                    </a:lnTo>
                    <a:lnTo>
                      <a:pt x="153" y="40"/>
                    </a:lnTo>
                    <a:lnTo>
                      <a:pt x="148" y="29"/>
                    </a:lnTo>
                    <a:lnTo>
                      <a:pt x="140" y="17"/>
                    </a:lnTo>
                    <a:lnTo>
                      <a:pt x="137" y="18"/>
                    </a:lnTo>
                    <a:lnTo>
                      <a:pt x="126" y="18"/>
                    </a:lnTo>
                    <a:lnTo>
                      <a:pt x="125" y="26"/>
                    </a:lnTo>
                    <a:lnTo>
                      <a:pt x="107" y="60"/>
                    </a:lnTo>
                    <a:lnTo>
                      <a:pt x="105" y="60"/>
                    </a:lnTo>
                    <a:lnTo>
                      <a:pt x="94" y="56"/>
                    </a:lnTo>
                    <a:lnTo>
                      <a:pt x="93" y="56"/>
                    </a:lnTo>
                    <a:lnTo>
                      <a:pt x="93" y="54"/>
                    </a:lnTo>
                    <a:lnTo>
                      <a:pt x="84" y="58"/>
                    </a:lnTo>
                    <a:lnTo>
                      <a:pt x="83" y="58"/>
                    </a:lnTo>
                    <a:lnTo>
                      <a:pt x="73" y="32"/>
                    </a:lnTo>
                    <a:lnTo>
                      <a:pt x="71" y="29"/>
                    </a:lnTo>
                    <a:lnTo>
                      <a:pt x="71" y="28"/>
                    </a:lnTo>
                    <a:lnTo>
                      <a:pt x="70" y="28"/>
                    </a:lnTo>
                    <a:lnTo>
                      <a:pt x="58" y="12"/>
                    </a:lnTo>
                    <a:lnTo>
                      <a:pt x="54" y="21"/>
                    </a:lnTo>
                    <a:lnTo>
                      <a:pt x="38" y="35"/>
                    </a:lnTo>
                    <a:lnTo>
                      <a:pt x="27" y="61"/>
                    </a:lnTo>
                    <a:lnTo>
                      <a:pt x="27" y="63"/>
                    </a:lnTo>
                    <a:lnTo>
                      <a:pt x="28" y="67"/>
                    </a:lnTo>
                    <a:lnTo>
                      <a:pt x="28" y="70"/>
                    </a:lnTo>
                    <a:lnTo>
                      <a:pt x="30" y="71"/>
                    </a:lnTo>
                    <a:lnTo>
                      <a:pt x="30" y="72"/>
                    </a:lnTo>
                    <a:lnTo>
                      <a:pt x="35" y="77"/>
                    </a:lnTo>
                    <a:lnTo>
                      <a:pt x="37" y="77"/>
                    </a:lnTo>
                    <a:lnTo>
                      <a:pt x="37" y="78"/>
                    </a:lnTo>
                    <a:lnTo>
                      <a:pt x="35" y="78"/>
                    </a:lnTo>
                    <a:lnTo>
                      <a:pt x="35" y="79"/>
                    </a:lnTo>
                    <a:lnTo>
                      <a:pt x="7" y="106"/>
                    </a:lnTo>
                    <a:lnTo>
                      <a:pt x="16" y="116"/>
                    </a:lnTo>
                    <a:lnTo>
                      <a:pt x="11" y="118"/>
                    </a:lnTo>
                    <a:lnTo>
                      <a:pt x="6" y="124"/>
                    </a:lnTo>
                    <a:lnTo>
                      <a:pt x="0" y="124"/>
                    </a:lnTo>
                    <a:lnTo>
                      <a:pt x="0" y="125"/>
                    </a:lnTo>
                    <a:lnTo>
                      <a:pt x="7" y="141"/>
                    </a:lnTo>
                    <a:lnTo>
                      <a:pt x="9" y="152"/>
                    </a:lnTo>
                    <a:lnTo>
                      <a:pt x="23" y="149"/>
                    </a:lnTo>
                    <a:lnTo>
                      <a:pt x="35" y="149"/>
                    </a:lnTo>
                    <a:lnTo>
                      <a:pt x="35" y="151"/>
                    </a:lnTo>
                    <a:lnTo>
                      <a:pt x="37" y="152"/>
                    </a:lnTo>
                    <a:lnTo>
                      <a:pt x="44" y="153"/>
                    </a:lnTo>
                    <a:lnTo>
                      <a:pt x="47" y="153"/>
                    </a:lnTo>
                    <a:lnTo>
                      <a:pt x="49" y="148"/>
                    </a:lnTo>
                    <a:lnTo>
                      <a:pt x="51" y="146"/>
                    </a:lnTo>
                    <a:lnTo>
                      <a:pt x="52" y="146"/>
                    </a:lnTo>
                    <a:lnTo>
                      <a:pt x="55" y="145"/>
                    </a:lnTo>
                    <a:lnTo>
                      <a:pt x="58" y="146"/>
                    </a:lnTo>
                    <a:lnTo>
                      <a:pt x="59" y="146"/>
                    </a:lnTo>
                    <a:lnTo>
                      <a:pt x="62" y="148"/>
                    </a:lnTo>
                    <a:lnTo>
                      <a:pt x="66" y="148"/>
                    </a:lnTo>
                    <a:lnTo>
                      <a:pt x="73" y="149"/>
                    </a:lnTo>
                    <a:lnTo>
                      <a:pt x="76" y="152"/>
                    </a:lnTo>
                    <a:lnTo>
                      <a:pt x="81" y="155"/>
                    </a:lnTo>
                    <a:lnTo>
                      <a:pt x="83" y="156"/>
                    </a:lnTo>
                    <a:lnTo>
                      <a:pt x="86" y="156"/>
                    </a:lnTo>
                    <a:lnTo>
                      <a:pt x="87" y="158"/>
                    </a:lnTo>
                    <a:lnTo>
                      <a:pt x="88" y="158"/>
                    </a:lnTo>
                    <a:lnTo>
                      <a:pt x="105" y="168"/>
                    </a:lnTo>
                    <a:lnTo>
                      <a:pt x="107" y="168"/>
                    </a:lnTo>
                    <a:lnTo>
                      <a:pt x="122" y="173"/>
                    </a:lnTo>
                    <a:lnTo>
                      <a:pt x="123" y="176"/>
                    </a:lnTo>
                    <a:lnTo>
                      <a:pt x="122" y="177"/>
                    </a:lnTo>
                    <a:lnTo>
                      <a:pt x="122" y="181"/>
                    </a:lnTo>
                    <a:lnTo>
                      <a:pt x="121" y="187"/>
                    </a:lnTo>
                    <a:lnTo>
                      <a:pt x="125" y="187"/>
                    </a:lnTo>
                    <a:lnTo>
                      <a:pt x="128" y="183"/>
                    </a:lnTo>
                    <a:lnTo>
                      <a:pt x="130" y="183"/>
                    </a:lnTo>
                    <a:lnTo>
                      <a:pt x="137" y="188"/>
                    </a:lnTo>
                    <a:lnTo>
                      <a:pt x="139" y="190"/>
                    </a:lnTo>
                    <a:lnTo>
                      <a:pt x="140" y="190"/>
                    </a:lnTo>
                    <a:lnTo>
                      <a:pt x="141" y="194"/>
                    </a:lnTo>
                    <a:lnTo>
                      <a:pt x="154" y="202"/>
                    </a:lnTo>
                    <a:lnTo>
                      <a:pt x="171" y="197"/>
                    </a:lnTo>
                    <a:lnTo>
                      <a:pt x="176" y="194"/>
                    </a:lnTo>
                    <a:lnTo>
                      <a:pt x="188" y="183"/>
                    </a:lnTo>
                    <a:lnTo>
                      <a:pt x="199" y="184"/>
                    </a:lnTo>
                    <a:lnTo>
                      <a:pt x="200" y="185"/>
                    </a:lnTo>
                    <a:lnTo>
                      <a:pt x="201" y="185"/>
                    </a:lnTo>
                    <a:lnTo>
                      <a:pt x="201" y="184"/>
                    </a:lnTo>
                    <a:lnTo>
                      <a:pt x="203" y="184"/>
                    </a:lnTo>
                    <a:lnTo>
                      <a:pt x="204" y="192"/>
                    </a:lnTo>
                    <a:lnTo>
                      <a:pt x="206" y="197"/>
                    </a:lnTo>
                    <a:lnTo>
                      <a:pt x="206" y="199"/>
                    </a:lnTo>
                    <a:lnTo>
                      <a:pt x="221" y="201"/>
                    </a:lnTo>
                    <a:lnTo>
                      <a:pt x="236" y="198"/>
                    </a:lnTo>
                    <a:lnTo>
                      <a:pt x="238" y="198"/>
                    </a:lnTo>
                    <a:lnTo>
                      <a:pt x="243" y="201"/>
                    </a:lnTo>
                    <a:lnTo>
                      <a:pt x="250" y="208"/>
                    </a:lnTo>
                    <a:lnTo>
                      <a:pt x="259" y="222"/>
                    </a:lnTo>
                    <a:lnTo>
                      <a:pt x="260" y="222"/>
                    </a:lnTo>
                    <a:lnTo>
                      <a:pt x="266" y="219"/>
                    </a:lnTo>
                    <a:lnTo>
                      <a:pt x="268" y="216"/>
                    </a:lnTo>
                    <a:lnTo>
                      <a:pt x="271" y="215"/>
                    </a:lnTo>
                    <a:lnTo>
                      <a:pt x="275" y="211"/>
                    </a:lnTo>
                    <a:lnTo>
                      <a:pt x="275" y="212"/>
                    </a:lnTo>
                    <a:lnTo>
                      <a:pt x="285" y="212"/>
                    </a:lnTo>
                    <a:lnTo>
                      <a:pt x="289" y="215"/>
                    </a:lnTo>
                    <a:lnTo>
                      <a:pt x="291" y="218"/>
                    </a:lnTo>
                    <a:lnTo>
                      <a:pt x="292" y="218"/>
                    </a:lnTo>
                    <a:lnTo>
                      <a:pt x="296" y="216"/>
                    </a:lnTo>
                    <a:lnTo>
                      <a:pt x="296" y="213"/>
                    </a:lnTo>
                    <a:lnTo>
                      <a:pt x="299" y="213"/>
                    </a:lnTo>
                    <a:lnTo>
                      <a:pt x="299" y="206"/>
                    </a:lnTo>
                    <a:lnTo>
                      <a:pt x="292" y="205"/>
                    </a:lnTo>
                    <a:lnTo>
                      <a:pt x="289" y="204"/>
                    </a:lnTo>
                    <a:lnTo>
                      <a:pt x="288" y="204"/>
                    </a:lnTo>
                    <a:lnTo>
                      <a:pt x="299" y="194"/>
                    </a:lnTo>
                    <a:lnTo>
                      <a:pt x="296" y="188"/>
                    </a:lnTo>
                    <a:lnTo>
                      <a:pt x="298" y="187"/>
                    </a:lnTo>
                    <a:lnTo>
                      <a:pt x="298" y="185"/>
                    </a:lnTo>
                    <a:lnTo>
                      <a:pt x="299" y="185"/>
                    </a:lnTo>
                    <a:lnTo>
                      <a:pt x="302" y="177"/>
                    </a:lnTo>
                    <a:lnTo>
                      <a:pt x="306" y="170"/>
                    </a:lnTo>
                    <a:lnTo>
                      <a:pt x="309" y="169"/>
                    </a:lnTo>
                    <a:lnTo>
                      <a:pt x="315" y="168"/>
                    </a:lnTo>
                    <a:lnTo>
                      <a:pt x="320" y="170"/>
                    </a:lnTo>
                    <a:lnTo>
                      <a:pt x="320" y="172"/>
                    </a:lnTo>
                    <a:lnTo>
                      <a:pt x="322" y="172"/>
                    </a:lnTo>
                    <a:lnTo>
                      <a:pt x="323" y="177"/>
                    </a:lnTo>
                    <a:lnTo>
                      <a:pt x="325" y="178"/>
                    </a:lnTo>
                    <a:lnTo>
                      <a:pt x="325" y="181"/>
                    </a:lnTo>
                    <a:lnTo>
                      <a:pt x="333" y="183"/>
                    </a:lnTo>
                    <a:lnTo>
                      <a:pt x="340" y="181"/>
                    </a:lnTo>
                    <a:lnTo>
                      <a:pt x="344" y="180"/>
                    </a:lnTo>
                    <a:lnTo>
                      <a:pt x="347" y="180"/>
                    </a:lnTo>
                    <a:lnTo>
                      <a:pt x="354" y="184"/>
                    </a:lnTo>
                    <a:lnTo>
                      <a:pt x="358" y="188"/>
                    </a:lnTo>
                    <a:lnTo>
                      <a:pt x="371" y="192"/>
                    </a:lnTo>
                    <a:lnTo>
                      <a:pt x="372" y="192"/>
                    </a:lnTo>
                    <a:lnTo>
                      <a:pt x="372" y="194"/>
                    </a:lnTo>
                    <a:lnTo>
                      <a:pt x="376" y="192"/>
                    </a:lnTo>
                    <a:lnTo>
                      <a:pt x="378" y="188"/>
                    </a:lnTo>
                    <a:lnTo>
                      <a:pt x="397" y="185"/>
                    </a:lnTo>
                    <a:lnTo>
                      <a:pt x="400" y="184"/>
                    </a:lnTo>
                    <a:lnTo>
                      <a:pt x="405" y="177"/>
                    </a:lnTo>
                    <a:lnTo>
                      <a:pt x="405" y="173"/>
                    </a:lnTo>
                    <a:lnTo>
                      <a:pt x="409" y="152"/>
                    </a:lnTo>
                    <a:lnTo>
                      <a:pt x="409" y="151"/>
                    </a:lnTo>
                    <a:lnTo>
                      <a:pt x="404" y="142"/>
                    </a:lnTo>
                    <a:lnTo>
                      <a:pt x="389" y="138"/>
                    </a:lnTo>
                    <a:lnTo>
                      <a:pt x="386" y="137"/>
                    </a:lnTo>
                    <a:lnTo>
                      <a:pt x="385" y="134"/>
                    </a:lnTo>
                    <a:lnTo>
                      <a:pt x="385" y="128"/>
                    </a:lnTo>
                    <a:lnTo>
                      <a:pt x="386" y="121"/>
                    </a:lnTo>
                    <a:lnTo>
                      <a:pt x="371" y="114"/>
                    </a:lnTo>
                    <a:lnTo>
                      <a:pt x="380" y="99"/>
                    </a:lnTo>
                    <a:lnTo>
                      <a:pt x="380" y="88"/>
                    </a:lnTo>
                    <a:lnTo>
                      <a:pt x="379" y="85"/>
                    </a:lnTo>
                    <a:lnTo>
                      <a:pt x="375" y="85"/>
                    </a:lnTo>
                    <a:lnTo>
                      <a:pt x="363" y="98"/>
                    </a:lnTo>
                    <a:lnTo>
                      <a:pt x="359" y="100"/>
                    </a:lnTo>
                    <a:lnTo>
                      <a:pt x="348" y="100"/>
                    </a:lnTo>
                    <a:lnTo>
                      <a:pt x="335" y="89"/>
                    </a:lnTo>
                    <a:lnTo>
                      <a:pt x="333" y="88"/>
                    </a:lnTo>
                    <a:lnTo>
                      <a:pt x="330" y="88"/>
                    </a:lnTo>
                    <a:lnTo>
                      <a:pt x="330" y="86"/>
                    </a:lnTo>
                    <a:lnTo>
                      <a:pt x="325" y="84"/>
                    </a:lnTo>
                    <a:lnTo>
                      <a:pt x="320" y="84"/>
                    </a:lnTo>
                    <a:lnTo>
                      <a:pt x="316" y="85"/>
                    </a:lnTo>
                    <a:lnTo>
                      <a:pt x="315" y="84"/>
                    </a:lnTo>
                    <a:lnTo>
                      <a:pt x="315" y="79"/>
                    </a:lnTo>
                    <a:lnTo>
                      <a:pt x="312" y="67"/>
                    </a:lnTo>
                    <a:lnTo>
                      <a:pt x="309" y="60"/>
                    </a:lnTo>
                    <a:lnTo>
                      <a:pt x="308" y="53"/>
                    </a:lnTo>
                    <a:lnTo>
                      <a:pt x="313" y="53"/>
                    </a:lnTo>
                    <a:lnTo>
                      <a:pt x="313" y="38"/>
                    </a:lnTo>
                    <a:lnTo>
                      <a:pt x="309" y="28"/>
                    </a:lnTo>
                    <a:lnTo>
                      <a:pt x="309" y="22"/>
                    </a:lnTo>
                    <a:lnTo>
                      <a:pt x="311" y="18"/>
                    </a:lnTo>
                    <a:lnTo>
                      <a:pt x="312" y="1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96" name="Freeform 324">
                <a:extLst>
                  <a:ext uri="{FF2B5EF4-FFF2-40B4-BE49-F238E27FC236}">
                    <a16:creationId xmlns:a16="http://schemas.microsoft.com/office/drawing/2014/main" id="{BBAD1C98-FB18-8E91-43F0-BB466A6C73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5" y="494"/>
                <a:ext cx="83" cy="175"/>
              </a:xfrm>
              <a:custGeom>
                <a:avLst/>
                <a:gdLst>
                  <a:gd name="T0" fmla="*/ 259 w 333"/>
                  <a:gd name="T1" fmla="*/ 29 h 698"/>
                  <a:gd name="T2" fmla="*/ 234 w 333"/>
                  <a:gd name="T3" fmla="*/ 25 h 698"/>
                  <a:gd name="T4" fmla="*/ 188 w 333"/>
                  <a:gd name="T5" fmla="*/ 9 h 698"/>
                  <a:gd name="T6" fmla="*/ 160 w 333"/>
                  <a:gd name="T7" fmla="*/ 11 h 698"/>
                  <a:gd name="T8" fmla="*/ 114 w 333"/>
                  <a:gd name="T9" fmla="*/ 0 h 698"/>
                  <a:gd name="T10" fmla="*/ 95 w 333"/>
                  <a:gd name="T11" fmla="*/ 22 h 698"/>
                  <a:gd name="T12" fmla="*/ 82 w 333"/>
                  <a:gd name="T13" fmla="*/ 60 h 698"/>
                  <a:gd name="T14" fmla="*/ 120 w 333"/>
                  <a:gd name="T15" fmla="*/ 90 h 698"/>
                  <a:gd name="T16" fmla="*/ 103 w 333"/>
                  <a:gd name="T17" fmla="*/ 93 h 698"/>
                  <a:gd name="T18" fmla="*/ 96 w 333"/>
                  <a:gd name="T19" fmla="*/ 102 h 698"/>
                  <a:gd name="T20" fmla="*/ 70 w 333"/>
                  <a:gd name="T21" fmla="*/ 106 h 698"/>
                  <a:gd name="T22" fmla="*/ 51 w 333"/>
                  <a:gd name="T23" fmla="*/ 109 h 698"/>
                  <a:gd name="T24" fmla="*/ 5 w 333"/>
                  <a:gd name="T25" fmla="*/ 131 h 698"/>
                  <a:gd name="T26" fmla="*/ 40 w 333"/>
                  <a:gd name="T27" fmla="*/ 181 h 698"/>
                  <a:gd name="T28" fmla="*/ 11 w 333"/>
                  <a:gd name="T29" fmla="*/ 234 h 698"/>
                  <a:gd name="T30" fmla="*/ 38 w 333"/>
                  <a:gd name="T31" fmla="*/ 272 h 698"/>
                  <a:gd name="T32" fmla="*/ 38 w 333"/>
                  <a:gd name="T33" fmla="*/ 294 h 698"/>
                  <a:gd name="T34" fmla="*/ 31 w 333"/>
                  <a:gd name="T35" fmla="*/ 321 h 698"/>
                  <a:gd name="T36" fmla="*/ 53 w 333"/>
                  <a:gd name="T37" fmla="*/ 350 h 698"/>
                  <a:gd name="T38" fmla="*/ 53 w 333"/>
                  <a:gd name="T39" fmla="*/ 426 h 698"/>
                  <a:gd name="T40" fmla="*/ 68 w 333"/>
                  <a:gd name="T41" fmla="*/ 465 h 698"/>
                  <a:gd name="T42" fmla="*/ 109 w 333"/>
                  <a:gd name="T43" fmla="*/ 507 h 698"/>
                  <a:gd name="T44" fmla="*/ 128 w 333"/>
                  <a:gd name="T45" fmla="*/ 526 h 698"/>
                  <a:gd name="T46" fmla="*/ 117 w 333"/>
                  <a:gd name="T47" fmla="*/ 557 h 698"/>
                  <a:gd name="T48" fmla="*/ 121 w 333"/>
                  <a:gd name="T49" fmla="*/ 574 h 698"/>
                  <a:gd name="T50" fmla="*/ 127 w 333"/>
                  <a:gd name="T51" fmla="*/ 613 h 698"/>
                  <a:gd name="T52" fmla="*/ 152 w 333"/>
                  <a:gd name="T53" fmla="*/ 631 h 698"/>
                  <a:gd name="T54" fmla="*/ 183 w 333"/>
                  <a:gd name="T55" fmla="*/ 642 h 698"/>
                  <a:gd name="T56" fmla="*/ 223 w 333"/>
                  <a:gd name="T57" fmla="*/ 695 h 698"/>
                  <a:gd name="T58" fmla="*/ 258 w 333"/>
                  <a:gd name="T59" fmla="*/ 668 h 698"/>
                  <a:gd name="T60" fmla="*/ 290 w 333"/>
                  <a:gd name="T61" fmla="*/ 634 h 698"/>
                  <a:gd name="T62" fmla="*/ 283 w 333"/>
                  <a:gd name="T63" fmla="*/ 601 h 698"/>
                  <a:gd name="T64" fmla="*/ 255 w 333"/>
                  <a:gd name="T65" fmla="*/ 620 h 698"/>
                  <a:gd name="T66" fmla="*/ 222 w 333"/>
                  <a:gd name="T67" fmla="*/ 610 h 698"/>
                  <a:gd name="T68" fmla="*/ 248 w 333"/>
                  <a:gd name="T69" fmla="*/ 539 h 698"/>
                  <a:gd name="T70" fmla="*/ 286 w 333"/>
                  <a:gd name="T71" fmla="*/ 529 h 698"/>
                  <a:gd name="T72" fmla="*/ 289 w 333"/>
                  <a:gd name="T73" fmla="*/ 497 h 698"/>
                  <a:gd name="T74" fmla="*/ 331 w 333"/>
                  <a:gd name="T75" fmla="*/ 495 h 698"/>
                  <a:gd name="T76" fmla="*/ 326 w 333"/>
                  <a:gd name="T77" fmla="*/ 473 h 698"/>
                  <a:gd name="T78" fmla="*/ 297 w 333"/>
                  <a:gd name="T79" fmla="*/ 437 h 698"/>
                  <a:gd name="T80" fmla="*/ 279 w 333"/>
                  <a:gd name="T81" fmla="*/ 405 h 698"/>
                  <a:gd name="T82" fmla="*/ 266 w 333"/>
                  <a:gd name="T83" fmla="*/ 339 h 698"/>
                  <a:gd name="T84" fmla="*/ 255 w 333"/>
                  <a:gd name="T85" fmla="*/ 301 h 698"/>
                  <a:gd name="T86" fmla="*/ 251 w 333"/>
                  <a:gd name="T87" fmla="*/ 261 h 698"/>
                  <a:gd name="T88" fmla="*/ 223 w 333"/>
                  <a:gd name="T89" fmla="*/ 233 h 698"/>
                  <a:gd name="T90" fmla="*/ 208 w 333"/>
                  <a:gd name="T91" fmla="*/ 202 h 698"/>
                  <a:gd name="T92" fmla="*/ 187 w 333"/>
                  <a:gd name="T93" fmla="*/ 174 h 698"/>
                  <a:gd name="T94" fmla="*/ 209 w 333"/>
                  <a:gd name="T95" fmla="*/ 162 h 698"/>
                  <a:gd name="T96" fmla="*/ 166 w 333"/>
                  <a:gd name="T97" fmla="*/ 102 h 698"/>
                  <a:gd name="T98" fmla="*/ 211 w 333"/>
                  <a:gd name="T99" fmla="*/ 86 h 698"/>
                  <a:gd name="T100" fmla="*/ 220 w 333"/>
                  <a:gd name="T101" fmla="*/ 107 h 698"/>
                  <a:gd name="T102" fmla="*/ 232 w 333"/>
                  <a:gd name="T103" fmla="*/ 132 h 698"/>
                  <a:gd name="T104" fmla="*/ 271 w 333"/>
                  <a:gd name="T105" fmla="*/ 139 h 698"/>
                  <a:gd name="T106" fmla="*/ 262 w 333"/>
                  <a:gd name="T107" fmla="*/ 102 h 698"/>
                  <a:gd name="T108" fmla="*/ 293 w 333"/>
                  <a:gd name="T109" fmla="*/ 43 h 6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33" h="698">
                    <a:moveTo>
                      <a:pt x="280" y="30"/>
                    </a:moveTo>
                    <a:lnTo>
                      <a:pt x="280" y="33"/>
                    </a:lnTo>
                    <a:lnTo>
                      <a:pt x="276" y="35"/>
                    </a:lnTo>
                    <a:lnTo>
                      <a:pt x="275" y="35"/>
                    </a:lnTo>
                    <a:lnTo>
                      <a:pt x="273" y="32"/>
                    </a:lnTo>
                    <a:lnTo>
                      <a:pt x="269" y="29"/>
                    </a:lnTo>
                    <a:lnTo>
                      <a:pt x="259" y="29"/>
                    </a:lnTo>
                    <a:lnTo>
                      <a:pt x="259" y="28"/>
                    </a:lnTo>
                    <a:lnTo>
                      <a:pt x="255" y="32"/>
                    </a:lnTo>
                    <a:lnTo>
                      <a:pt x="252" y="33"/>
                    </a:lnTo>
                    <a:lnTo>
                      <a:pt x="250" y="36"/>
                    </a:lnTo>
                    <a:lnTo>
                      <a:pt x="244" y="39"/>
                    </a:lnTo>
                    <a:lnTo>
                      <a:pt x="243" y="39"/>
                    </a:lnTo>
                    <a:lnTo>
                      <a:pt x="234" y="25"/>
                    </a:lnTo>
                    <a:lnTo>
                      <a:pt x="227" y="18"/>
                    </a:lnTo>
                    <a:lnTo>
                      <a:pt x="222" y="15"/>
                    </a:lnTo>
                    <a:lnTo>
                      <a:pt x="220" y="15"/>
                    </a:lnTo>
                    <a:lnTo>
                      <a:pt x="205" y="18"/>
                    </a:lnTo>
                    <a:lnTo>
                      <a:pt x="190" y="16"/>
                    </a:lnTo>
                    <a:lnTo>
                      <a:pt x="190" y="14"/>
                    </a:lnTo>
                    <a:lnTo>
                      <a:pt x="188" y="9"/>
                    </a:lnTo>
                    <a:lnTo>
                      <a:pt x="187" y="1"/>
                    </a:lnTo>
                    <a:lnTo>
                      <a:pt x="185" y="1"/>
                    </a:lnTo>
                    <a:lnTo>
                      <a:pt x="185" y="2"/>
                    </a:lnTo>
                    <a:lnTo>
                      <a:pt x="184" y="2"/>
                    </a:lnTo>
                    <a:lnTo>
                      <a:pt x="183" y="1"/>
                    </a:lnTo>
                    <a:lnTo>
                      <a:pt x="172" y="0"/>
                    </a:lnTo>
                    <a:lnTo>
                      <a:pt x="160" y="11"/>
                    </a:lnTo>
                    <a:lnTo>
                      <a:pt x="155" y="14"/>
                    </a:lnTo>
                    <a:lnTo>
                      <a:pt x="138" y="19"/>
                    </a:lnTo>
                    <a:lnTo>
                      <a:pt x="125" y="11"/>
                    </a:lnTo>
                    <a:lnTo>
                      <a:pt x="124" y="7"/>
                    </a:lnTo>
                    <a:lnTo>
                      <a:pt x="123" y="7"/>
                    </a:lnTo>
                    <a:lnTo>
                      <a:pt x="121" y="5"/>
                    </a:lnTo>
                    <a:lnTo>
                      <a:pt x="114" y="0"/>
                    </a:lnTo>
                    <a:lnTo>
                      <a:pt x="112" y="0"/>
                    </a:lnTo>
                    <a:lnTo>
                      <a:pt x="109" y="4"/>
                    </a:lnTo>
                    <a:lnTo>
                      <a:pt x="109" y="7"/>
                    </a:lnTo>
                    <a:lnTo>
                      <a:pt x="107" y="8"/>
                    </a:lnTo>
                    <a:lnTo>
                      <a:pt x="103" y="16"/>
                    </a:lnTo>
                    <a:lnTo>
                      <a:pt x="98" y="19"/>
                    </a:lnTo>
                    <a:lnTo>
                      <a:pt x="95" y="22"/>
                    </a:lnTo>
                    <a:lnTo>
                      <a:pt x="100" y="47"/>
                    </a:lnTo>
                    <a:lnTo>
                      <a:pt x="102" y="47"/>
                    </a:lnTo>
                    <a:lnTo>
                      <a:pt x="99" y="49"/>
                    </a:lnTo>
                    <a:lnTo>
                      <a:pt x="89" y="50"/>
                    </a:lnTo>
                    <a:lnTo>
                      <a:pt x="86" y="52"/>
                    </a:lnTo>
                    <a:lnTo>
                      <a:pt x="82" y="56"/>
                    </a:lnTo>
                    <a:lnTo>
                      <a:pt x="82" y="60"/>
                    </a:lnTo>
                    <a:lnTo>
                      <a:pt x="88" y="65"/>
                    </a:lnTo>
                    <a:lnTo>
                      <a:pt x="88" y="67"/>
                    </a:lnTo>
                    <a:lnTo>
                      <a:pt x="96" y="75"/>
                    </a:lnTo>
                    <a:lnTo>
                      <a:pt x="102" y="85"/>
                    </a:lnTo>
                    <a:lnTo>
                      <a:pt x="103" y="86"/>
                    </a:lnTo>
                    <a:lnTo>
                      <a:pt x="112" y="90"/>
                    </a:lnTo>
                    <a:lnTo>
                      <a:pt x="120" y="90"/>
                    </a:lnTo>
                    <a:lnTo>
                      <a:pt x="125" y="93"/>
                    </a:lnTo>
                    <a:lnTo>
                      <a:pt x="125" y="96"/>
                    </a:lnTo>
                    <a:lnTo>
                      <a:pt x="124" y="96"/>
                    </a:lnTo>
                    <a:lnTo>
                      <a:pt x="120" y="98"/>
                    </a:lnTo>
                    <a:lnTo>
                      <a:pt x="114" y="98"/>
                    </a:lnTo>
                    <a:lnTo>
                      <a:pt x="114" y="96"/>
                    </a:lnTo>
                    <a:lnTo>
                      <a:pt x="103" y="93"/>
                    </a:lnTo>
                    <a:lnTo>
                      <a:pt x="102" y="93"/>
                    </a:lnTo>
                    <a:lnTo>
                      <a:pt x="99" y="95"/>
                    </a:lnTo>
                    <a:lnTo>
                      <a:pt x="98" y="96"/>
                    </a:lnTo>
                    <a:lnTo>
                      <a:pt x="95" y="98"/>
                    </a:lnTo>
                    <a:lnTo>
                      <a:pt x="96" y="100"/>
                    </a:lnTo>
                    <a:lnTo>
                      <a:pt x="98" y="100"/>
                    </a:lnTo>
                    <a:lnTo>
                      <a:pt x="96" y="102"/>
                    </a:lnTo>
                    <a:lnTo>
                      <a:pt x="95" y="105"/>
                    </a:lnTo>
                    <a:lnTo>
                      <a:pt x="93" y="103"/>
                    </a:lnTo>
                    <a:lnTo>
                      <a:pt x="81" y="96"/>
                    </a:lnTo>
                    <a:lnTo>
                      <a:pt x="79" y="96"/>
                    </a:lnTo>
                    <a:lnTo>
                      <a:pt x="75" y="102"/>
                    </a:lnTo>
                    <a:lnTo>
                      <a:pt x="71" y="106"/>
                    </a:lnTo>
                    <a:lnTo>
                      <a:pt x="70" y="106"/>
                    </a:lnTo>
                    <a:lnTo>
                      <a:pt x="68" y="103"/>
                    </a:lnTo>
                    <a:lnTo>
                      <a:pt x="68" y="100"/>
                    </a:lnTo>
                    <a:lnTo>
                      <a:pt x="67" y="100"/>
                    </a:lnTo>
                    <a:lnTo>
                      <a:pt x="55" y="103"/>
                    </a:lnTo>
                    <a:lnTo>
                      <a:pt x="53" y="106"/>
                    </a:lnTo>
                    <a:lnTo>
                      <a:pt x="53" y="107"/>
                    </a:lnTo>
                    <a:lnTo>
                      <a:pt x="51" y="109"/>
                    </a:lnTo>
                    <a:lnTo>
                      <a:pt x="50" y="113"/>
                    </a:lnTo>
                    <a:lnTo>
                      <a:pt x="46" y="116"/>
                    </a:lnTo>
                    <a:lnTo>
                      <a:pt x="31" y="105"/>
                    </a:lnTo>
                    <a:lnTo>
                      <a:pt x="21" y="110"/>
                    </a:lnTo>
                    <a:lnTo>
                      <a:pt x="19" y="110"/>
                    </a:lnTo>
                    <a:lnTo>
                      <a:pt x="10" y="114"/>
                    </a:lnTo>
                    <a:lnTo>
                      <a:pt x="5" y="131"/>
                    </a:lnTo>
                    <a:lnTo>
                      <a:pt x="5" y="132"/>
                    </a:lnTo>
                    <a:lnTo>
                      <a:pt x="0" y="132"/>
                    </a:lnTo>
                    <a:lnTo>
                      <a:pt x="7" y="143"/>
                    </a:lnTo>
                    <a:lnTo>
                      <a:pt x="10" y="149"/>
                    </a:lnTo>
                    <a:lnTo>
                      <a:pt x="8" y="153"/>
                    </a:lnTo>
                    <a:lnTo>
                      <a:pt x="10" y="155"/>
                    </a:lnTo>
                    <a:lnTo>
                      <a:pt x="40" y="181"/>
                    </a:lnTo>
                    <a:lnTo>
                      <a:pt x="35" y="192"/>
                    </a:lnTo>
                    <a:lnTo>
                      <a:pt x="32" y="201"/>
                    </a:lnTo>
                    <a:lnTo>
                      <a:pt x="32" y="203"/>
                    </a:lnTo>
                    <a:lnTo>
                      <a:pt x="31" y="206"/>
                    </a:lnTo>
                    <a:lnTo>
                      <a:pt x="29" y="208"/>
                    </a:lnTo>
                    <a:lnTo>
                      <a:pt x="28" y="212"/>
                    </a:lnTo>
                    <a:lnTo>
                      <a:pt x="11" y="234"/>
                    </a:lnTo>
                    <a:lnTo>
                      <a:pt x="10" y="237"/>
                    </a:lnTo>
                    <a:lnTo>
                      <a:pt x="10" y="244"/>
                    </a:lnTo>
                    <a:lnTo>
                      <a:pt x="11" y="246"/>
                    </a:lnTo>
                    <a:lnTo>
                      <a:pt x="15" y="255"/>
                    </a:lnTo>
                    <a:lnTo>
                      <a:pt x="19" y="261"/>
                    </a:lnTo>
                    <a:lnTo>
                      <a:pt x="29" y="263"/>
                    </a:lnTo>
                    <a:lnTo>
                      <a:pt x="38" y="272"/>
                    </a:lnTo>
                    <a:lnTo>
                      <a:pt x="40" y="276"/>
                    </a:lnTo>
                    <a:lnTo>
                      <a:pt x="39" y="282"/>
                    </a:lnTo>
                    <a:lnTo>
                      <a:pt x="39" y="286"/>
                    </a:lnTo>
                    <a:lnTo>
                      <a:pt x="40" y="290"/>
                    </a:lnTo>
                    <a:lnTo>
                      <a:pt x="40" y="293"/>
                    </a:lnTo>
                    <a:lnTo>
                      <a:pt x="39" y="293"/>
                    </a:lnTo>
                    <a:lnTo>
                      <a:pt x="38" y="294"/>
                    </a:lnTo>
                    <a:lnTo>
                      <a:pt x="38" y="296"/>
                    </a:lnTo>
                    <a:lnTo>
                      <a:pt x="36" y="297"/>
                    </a:lnTo>
                    <a:lnTo>
                      <a:pt x="35" y="300"/>
                    </a:lnTo>
                    <a:lnTo>
                      <a:pt x="33" y="300"/>
                    </a:lnTo>
                    <a:lnTo>
                      <a:pt x="33" y="301"/>
                    </a:lnTo>
                    <a:lnTo>
                      <a:pt x="35" y="301"/>
                    </a:lnTo>
                    <a:lnTo>
                      <a:pt x="31" y="321"/>
                    </a:lnTo>
                    <a:lnTo>
                      <a:pt x="31" y="335"/>
                    </a:lnTo>
                    <a:lnTo>
                      <a:pt x="42" y="345"/>
                    </a:lnTo>
                    <a:lnTo>
                      <a:pt x="45" y="345"/>
                    </a:lnTo>
                    <a:lnTo>
                      <a:pt x="48" y="346"/>
                    </a:lnTo>
                    <a:lnTo>
                      <a:pt x="51" y="346"/>
                    </a:lnTo>
                    <a:lnTo>
                      <a:pt x="51" y="347"/>
                    </a:lnTo>
                    <a:lnTo>
                      <a:pt x="53" y="350"/>
                    </a:lnTo>
                    <a:lnTo>
                      <a:pt x="54" y="359"/>
                    </a:lnTo>
                    <a:lnTo>
                      <a:pt x="53" y="368"/>
                    </a:lnTo>
                    <a:lnTo>
                      <a:pt x="60" y="377"/>
                    </a:lnTo>
                    <a:lnTo>
                      <a:pt x="54" y="412"/>
                    </a:lnTo>
                    <a:lnTo>
                      <a:pt x="54" y="414"/>
                    </a:lnTo>
                    <a:lnTo>
                      <a:pt x="51" y="426"/>
                    </a:lnTo>
                    <a:lnTo>
                      <a:pt x="53" y="426"/>
                    </a:lnTo>
                    <a:lnTo>
                      <a:pt x="63" y="430"/>
                    </a:lnTo>
                    <a:lnTo>
                      <a:pt x="67" y="430"/>
                    </a:lnTo>
                    <a:lnTo>
                      <a:pt x="67" y="440"/>
                    </a:lnTo>
                    <a:lnTo>
                      <a:pt x="65" y="451"/>
                    </a:lnTo>
                    <a:lnTo>
                      <a:pt x="67" y="463"/>
                    </a:lnTo>
                    <a:lnTo>
                      <a:pt x="67" y="465"/>
                    </a:lnTo>
                    <a:lnTo>
                      <a:pt x="68" y="465"/>
                    </a:lnTo>
                    <a:lnTo>
                      <a:pt x="78" y="466"/>
                    </a:lnTo>
                    <a:lnTo>
                      <a:pt x="91" y="474"/>
                    </a:lnTo>
                    <a:lnTo>
                      <a:pt x="102" y="486"/>
                    </a:lnTo>
                    <a:lnTo>
                      <a:pt x="105" y="487"/>
                    </a:lnTo>
                    <a:lnTo>
                      <a:pt x="110" y="493"/>
                    </a:lnTo>
                    <a:lnTo>
                      <a:pt x="110" y="498"/>
                    </a:lnTo>
                    <a:lnTo>
                      <a:pt x="109" y="507"/>
                    </a:lnTo>
                    <a:lnTo>
                      <a:pt x="107" y="507"/>
                    </a:lnTo>
                    <a:lnTo>
                      <a:pt x="107" y="508"/>
                    </a:lnTo>
                    <a:lnTo>
                      <a:pt x="117" y="508"/>
                    </a:lnTo>
                    <a:lnTo>
                      <a:pt x="117" y="507"/>
                    </a:lnTo>
                    <a:lnTo>
                      <a:pt x="130" y="507"/>
                    </a:lnTo>
                    <a:lnTo>
                      <a:pt x="131" y="511"/>
                    </a:lnTo>
                    <a:lnTo>
                      <a:pt x="128" y="526"/>
                    </a:lnTo>
                    <a:lnTo>
                      <a:pt x="128" y="527"/>
                    </a:lnTo>
                    <a:lnTo>
                      <a:pt x="127" y="527"/>
                    </a:lnTo>
                    <a:lnTo>
                      <a:pt x="121" y="529"/>
                    </a:lnTo>
                    <a:lnTo>
                      <a:pt x="115" y="532"/>
                    </a:lnTo>
                    <a:lnTo>
                      <a:pt x="109" y="546"/>
                    </a:lnTo>
                    <a:lnTo>
                      <a:pt x="112" y="553"/>
                    </a:lnTo>
                    <a:lnTo>
                      <a:pt x="117" y="557"/>
                    </a:lnTo>
                    <a:lnTo>
                      <a:pt x="121" y="563"/>
                    </a:lnTo>
                    <a:lnTo>
                      <a:pt x="123" y="564"/>
                    </a:lnTo>
                    <a:lnTo>
                      <a:pt x="124" y="564"/>
                    </a:lnTo>
                    <a:lnTo>
                      <a:pt x="123" y="565"/>
                    </a:lnTo>
                    <a:lnTo>
                      <a:pt x="117" y="568"/>
                    </a:lnTo>
                    <a:lnTo>
                      <a:pt x="118" y="571"/>
                    </a:lnTo>
                    <a:lnTo>
                      <a:pt x="121" y="574"/>
                    </a:lnTo>
                    <a:lnTo>
                      <a:pt x="121" y="578"/>
                    </a:lnTo>
                    <a:lnTo>
                      <a:pt x="120" y="581"/>
                    </a:lnTo>
                    <a:lnTo>
                      <a:pt x="120" y="582"/>
                    </a:lnTo>
                    <a:lnTo>
                      <a:pt x="124" y="584"/>
                    </a:lnTo>
                    <a:lnTo>
                      <a:pt x="130" y="596"/>
                    </a:lnTo>
                    <a:lnTo>
                      <a:pt x="130" y="601"/>
                    </a:lnTo>
                    <a:lnTo>
                      <a:pt x="127" y="613"/>
                    </a:lnTo>
                    <a:lnTo>
                      <a:pt x="127" y="617"/>
                    </a:lnTo>
                    <a:lnTo>
                      <a:pt x="128" y="618"/>
                    </a:lnTo>
                    <a:lnTo>
                      <a:pt x="130" y="618"/>
                    </a:lnTo>
                    <a:lnTo>
                      <a:pt x="139" y="620"/>
                    </a:lnTo>
                    <a:lnTo>
                      <a:pt x="145" y="628"/>
                    </a:lnTo>
                    <a:lnTo>
                      <a:pt x="146" y="630"/>
                    </a:lnTo>
                    <a:lnTo>
                      <a:pt x="152" y="631"/>
                    </a:lnTo>
                    <a:lnTo>
                      <a:pt x="159" y="630"/>
                    </a:lnTo>
                    <a:lnTo>
                      <a:pt x="170" y="625"/>
                    </a:lnTo>
                    <a:lnTo>
                      <a:pt x="174" y="631"/>
                    </a:lnTo>
                    <a:lnTo>
                      <a:pt x="176" y="634"/>
                    </a:lnTo>
                    <a:lnTo>
                      <a:pt x="177" y="635"/>
                    </a:lnTo>
                    <a:lnTo>
                      <a:pt x="179" y="639"/>
                    </a:lnTo>
                    <a:lnTo>
                      <a:pt x="183" y="642"/>
                    </a:lnTo>
                    <a:lnTo>
                      <a:pt x="183" y="644"/>
                    </a:lnTo>
                    <a:lnTo>
                      <a:pt x="184" y="644"/>
                    </a:lnTo>
                    <a:lnTo>
                      <a:pt x="199" y="663"/>
                    </a:lnTo>
                    <a:lnTo>
                      <a:pt x="201" y="664"/>
                    </a:lnTo>
                    <a:lnTo>
                      <a:pt x="209" y="676"/>
                    </a:lnTo>
                    <a:lnTo>
                      <a:pt x="210" y="677"/>
                    </a:lnTo>
                    <a:lnTo>
                      <a:pt x="223" y="695"/>
                    </a:lnTo>
                    <a:lnTo>
                      <a:pt x="226" y="697"/>
                    </a:lnTo>
                    <a:lnTo>
                      <a:pt x="227" y="698"/>
                    </a:lnTo>
                    <a:lnTo>
                      <a:pt x="229" y="698"/>
                    </a:lnTo>
                    <a:lnTo>
                      <a:pt x="232" y="697"/>
                    </a:lnTo>
                    <a:lnTo>
                      <a:pt x="234" y="697"/>
                    </a:lnTo>
                    <a:lnTo>
                      <a:pt x="243" y="688"/>
                    </a:lnTo>
                    <a:lnTo>
                      <a:pt x="258" y="668"/>
                    </a:lnTo>
                    <a:lnTo>
                      <a:pt x="258" y="666"/>
                    </a:lnTo>
                    <a:lnTo>
                      <a:pt x="257" y="660"/>
                    </a:lnTo>
                    <a:lnTo>
                      <a:pt x="257" y="659"/>
                    </a:lnTo>
                    <a:lnTo>
                      <a:pt x="258" y="652"/>
                    </a:lnTo>
                    <a:lnTo>
                      <a:pt x="261" y="648"/>
                    </a:lnTo>
                    <a:lnTo>
                      <a:pt x="275" y="642"/>
                    </a:lnTo>
                    <a:lnTo>
                      <a:pt x="290" y="634"/>
                    </a:lnTo>
                    <a:lnTo>
                      <a:pt x="292" y="634"/>
                    </a:lnTo>
                    <a:lnTo>
                      <a:pt x="292" y="632"/>
                    </a:lnTo>
                    <a:lnTo>
                      <a:pt x="293" y="631"/>
                    </a:lnTo>
                    <a:lnTo>
                      <a:pt x="290" y="611"/>
                    </a:lnTo>
                    <a:lnTo>
                      <a:pt x="289" y="606"/>
                    </a:lnTo>
                    <a:lnTo>
                      <a:pt x="286" y="604"/>
                    </a:lnTo>
                    <a:lnTo>
                      <a:pt x="283" y="601"/>
                    </a:lnTo>
                    <a:lnTo>
                      <a:pt x="283" y="599"/>
                    </a:lnTo>
                    <a:lnTo>
                      <a:pt x="276" y="599"/>
                    </a:lnTo>
                    <a:lnTo>
                      <a:pt x="269" y="603"/>
                    </a:lnTo>
                    <a:lnTo>
                      <a:pt x="266" y="606"/>
                    </a:lnTo>
                    <a:lnTo>
                      <a:pt x="261" y="610"/>
                    </a:lnTo>
                    <a:lnTo>
                      <a:pt x="257" y="614"/>
                    </a:lnTo>
                    <a:lnTo>
                      <a:pt x="255" y="620"/>
                    </a:lnTo>
                    <a:lnTo>
                      <a:pt x="254" y="623"/>
                    </a:lnTo>
                    <a:lnTo>
                      <a:pt x="254" y="625"/>
                    </a:lnTo>
                    <a:lnTo>
                      <a:pt x="247" y="632"/>
                    </a:lnTo>
                    <a:lnTo>
                      <a:pt x="236" y="632"/>
                    </a:lnTo>
                    <a:lnTo>
                      <a:pt x="232" y="623"/>
                    </a:lnTo>
                    <a:lnTo>
                      <a:pt x="227" y="618"/>
                    </a:lnTo>
                    <a:lnTo>
                      <a:pt x="222" y="610"/>
                    </a:lnTo>
                    <a:lnTo>
                      <a:pt x="219" y="610"/>
                    </a:lnTo>
                    <a:lnTo>
                      <a:pt x="219" y="607"/>
                    </a:lnTo>
                    <a:lnTo>
                      <a:pt x="247" y="585"/>
                    </a:lnTo>
                    <a:lnTo>
                      <a:pt x="251" y="575"/>
                    </a:lnTo>
                    <a:lnTo>
                      <a:pt x="251" y="574"/>
                    </a:lnTo>
                    <a:lnTo>
                      <a:pt x="250" y="572"/>
                    </a:lnTo>
                    <a:lnTo>
                      <a:pt x="248" y="539"/>
                    </a:lnTo>
                    <a:lnTo>
                      <a:pt x="250" y="537"/>
                    </a:lnTo>
                    <a:lnTo>
                      <a:pt x="257" y="544"/>
                    </a:lnTo>
                    <a:lnTo>
                      <a:pt x="258" y="544"/>
                    </a:lnTo>
                    <a:lnTo>
                      <a:pt x="261" y="546"/>
                    </a:lnTo>
                    <a:lnTo>
                      <a:pt x="280" y="530"/>
                    </a:lnTo>
                    <a:lnTo>
                      <a:pt x="286" y="530"/>
                    </a:lnTo>
                    <a:lnTo>
                      <a:pt x="286" y="529"/>
                    </a:lnTo>
                    <a:lnTo>
                      <a:pt x="282" y="514"/>
                    </a:lnTo>
                    <a:lnTo>
                      <a:pt x="282" y="507"/>
                    </a:lnTo>
                    <a:lnTo>
                      <a:pt x="283" y="505"/>
                    </a:lnTo>
                    <a:lnTo>
                      <a:pt x="283" y="504"/>
                    </a:lnTo>
                    <a:lnTo>
                      <a:pt x="285" y="503"/>
                    </a:lnTo>
                    <a:lnTo>
                      <a:pt x="287" y="498"/>
                    </a:lnTo>
                    <a:lnTo>
                      <a:pt x="289" y="497"/>
                    </a:lnTo>
                    <a:lnTo>
                      <a:pt x="306" y="497"/>
                    </a:lnTo>
                    <a:lnTo>
                      <a:pt x="310" y="498"/>
                    </a:lnTo>
                    <a:lnTo>
                      <a:pt x="311" y="498"/>
                    </a:lnTo>
                    <a:lnTo>
                      <a:pt x="326" y="495"/>
                    </a:lnTo>
                    <a:lnTo>
                      <a:pt x="328" y="495"/>
                    </a:lnTo>
                    <a:lnTo>
                      <a:pt x="328" y="494"/>
                    </a:lnTo>
                    <a:lnTo>
                      <a:pt x="331" y="495"/>
                    </a:lnTo>
                    <a:lnTo>
                      <a:pt x="332" y="495"/>
                    </a:lnTo>
                    <a:lnTo>
                      <a:pt x="333" y="490"/>
                    </a:lnTo>
                    <a:lnTo>
                      <a:pt x="332" y="486"/>
                    </a:lnTo>
                    <a:lnTo>
                      <a:pt x="331" y="484"/>
                    </a:lnTo>
                    <a:lnTo>
                      <a:pt x="329" y="480"/>
                    </a:lnTo>
                    <a:lnTo>
                      <a:pt x="326" y="477"/>
                    </a:lnTo>
                    <a:lnTo>
                      <a:pt x="326" y="473"/>
                    </a:lnTo>
                    <a:lnTo>
                      <a:pt x="319" y="462"/>
                    </a:lnTo>
                    <a:lnTo>
                      <a:pt x="310" y="457"/>
                    </a:lnTo>
                    <a:lnTo>
                      <a:pt x="303" y="455"/>
                    </a:lnTo>
                    <a:lnTo>
                      <a:pt x="302" y="455"/>
                    </a:lnTo>
                    <a:lnTo>
                      <a:pt x="302" y="452"/>
                    </a:lnTo>
                    <a:lnTo>
                      <a:pt x="300" y="443"/>
                    </a:lnTo>
                    <a:lnTo>
                      <a:pt x="297" y="437"/>
                    </a:lnTo>
                    <a:lnTo>
                      <a:pt x="297" y="435"/>
                    </a:lnTo>
                    <a:lnTo>
                      <a:pt x="296" y="434"/>
                    </a:lnTo>
                    <a:lnTo>
                      <a:pt x="289" y="424"/>
                    </a:lnTo>
                    <a:lnTo>
                      <a:pt x="287" y="423"/>
                    </a:lnTo>
                    <a:lnTo>
                      <a:pt x="287" y="413"/>
                    </a:lnTo>
                    <a:lnTo>
                      <a:pt x="286" y="413"/>
                    </a:lnTo>
                    <a:lnTo>
                      <a:pt x="279" y="405"/>
                    </a:lnTo>
                    <a:lnTo>
                      <a:pt x="276" y="402"/>
                    </a:lnTo>
                    <a:lnTo>
                      <a:pt x="275" y="398"/>
                    </a:lnTo>
                    <a:lnTo>
                      <a:pt x="275" y="388"/>
                    </a:lnTo>
                    <a:lnTo>
                      <a:pt x="273" y="387"/>
                    </a:lnTo>
                    <a:lnTo>
                      <a:pt x="269" y="375"/>
                    </a:lnTo>
                    <a:lnTo>
                      <a:pt x="266" y="360"/>
                    </a:lnTo>
                    <a:lnTo>
                      <a:pt x="266" y="339"/>
                    </a:lnTo>
                    <a:lnTo>
                      <a:pt x="265" y="338"/>
                    </a:lnTo>
                    <a:lnTo>
                      <a:pt x="259" y="321"/>
                    </a:lnTo>
                    <a:lnTo>
                      <a:pt x="261" y="311"/>
                    </a:lnTo>
                    <a:lnTo>
                      <a:pt x="261" y="307"/>
                    </a:lnTo>
                    <a:lnTo>
                      <a:pt x="259" y="304"/>
                    </a:lnTo>
                    <a:lnTo>
                      <a:pt x="259" y="301"/>
                    </a:lnTo>
                    <a:lnTo>
                      <a:pt x="255" y="301"/>
                    </a:lnTo>
                    <a:lnTo>
                      <a:pt x="255" y="300"/>
                    </a:lnTo>
                    <a:lnTo>
                      <a:pt x="251" y="289"/>
                    </a:lnTo>
                    <a:lnTo>
                      <a:pt x="251" y="286"/>
                    </a:lnTo>
                    <a:lnTo>
                      <a:pt x="252" y="285"/>
                    </a:lnTo>
                    <a:lnTo>
                      <a:pt x="252" y="265"/>
                    </a:lnTo>
                    <a:lnTo>
                      <a:pt x="251" y="262"/>
                    </a:lnTo>
                    <a:lnTo>
                      <a:pt x="251" y="261"/>
                    </a:lnTo>
                    <a:lnTo>
                      <a:pt x="242" y="251"/>
                    </a:lnTo>
                    <a:lnTo>
                      <a:pt x="234" y="251"/>
                    </a:lnTo>
                    <a:lnTo>
                      <a:pt x="229" y="246"/>
                    </a:lnTo>
                    <a:lnTo>
                      <a:pt x="229" y="244"/>
                    </a:lnTo>
                    <a:lnTo>
                      <a:pt x="227" y="243"/>
                    </a:lnTo>
                    <a:lnTo>
                      <a:pt x="227" y="240"/>
                    </a:lnTo>
                    <a:lnTo>
                      <a:pt x="223" y="233"/>
                    </a:lnTo>
                    <a:lnTo>
                      <a:pt x="220" y="222"/>
                    </a:lnTo>
                    <a:lnTo>
                      <a:pt x="213" y="216"/>
                    </a:lnTo>
                    <a:lnTo>
                      <a:pt x="213" y="215"/>
                    </a:lnTo>
                    <a:lnTo>
                      <a:pt x="215" y="215"/>
                    </a:lnTo>
                    <a:lnTo>
                      <a:pt x="215" y="208"/>
                    </a:lnTo>
                    <a:lnTo>
                      <a:pt x="213" y="206"/>
                    </a:lnTo>
                    <a:lnTo>
                      <a:pt x="208" y="202"/>
                    </a:lnTo>
                    <a:lnTo>
                      <a:pt x="202" y="199"/>
                    </a:lnTo>
                    <a:lnTo>
                      <a:pt x="191" y="195"/>
                    </a:lnTo>
                    <a:lnTo>
                      <a:pt x="177" y="187"/>
                    </a:lnTo>
                    <a:lnTo>
                      <a:pt x="181" y="184"/>
                    </a:lnTo>
                    <a:lnTo>
                      <a:pt x="183" y="180"/>
                    </a:lnTo>
                    <a:lnTo>
                      <a:pt x="185" y="176"/>
                    </a:lnTo>
                    <a:lnTo>
                      <a:pt x="187" y="174"/>
                    </a:lnTo>
                    <a:lnTo>
                      <a:pt x="191" y="169"/>
                    </a:lnTo>
                    <a:lnTo>
                      <a:pt x="198" y="169"/>
                    </a:lnTo>
                    <a:lnTo>
                      <a:pt x="204" y="167"/>
                    </a:lnTo>
                    <a:lnTo>
                      <a:pt x="205" y="167"/>
                    </a:lnTo>
                    <a:lnTo>
                      <a:pt x="209" y="166"/>
                    </a:lnTo>
                    <a:lnTo>
                      <a:pt x="211" y="163"/>
                    </a:lnTo>
                    <a:lnTo>
                      <a:pt x="209" y="162"/>
                    </a:lnTo>
                    <a:lnTo>
                      <a:pt x="205" y="156"/>
                    </a:lnTo>
                    <a:lnTo>
                      <a:pt x="195" y="135"/>
                    </a:lnTo>
                    <a:lnTo>
                      <a:pt x="191" y="131"/>
                    </a:lnTo>
                    <a:lnTo>
                      <a:pt x="183" y="127"/>
                    </a:lnTo>
                    <a:lnTo>
                      <a:pt x="174" y="113"/>
                    </a:lnTo>
                    <a:lnTo>
                      <a:pt x="170" y="109"/>
                    </a:lnTo>
                    <a:lnTo>
                      <a:pt x="166" y="102"/>
                    </a:lnTo>
                    <a:lnTo>
                      <a:pt x="167" y="98"/>
                    </a:lnTo>
                    <a:lnTo>
                      <a:pt x="170" y="95"/>
                    </a:lnTo>
                    <a:lnTo>
                      <a:pt x="169" y="93"/>
                    </a:lnTo>
                    <a:lnTo>
                      <a:pt x="181" y="93"/>
                    </a:lnTo>
                    <a:lnTo>
                      <a:pt x="201" y="100"/>
                    </a:lnTo>
                    <a:lnTo>
                      <a:pt x="206" y="89"/>
                    </a:lnTo>
                    <a:lnTo>
                      <a:pt x="211" y="86"/>
                    </a:lnTo>
                    <a:lnTo>
                      <a:pt x="219" y="89"/>
                    </a:lnTo>
                    <a:lnTo>
                      <a:pt x="223" y="82"/>
                    </a:lnTo>
                    <a:lnTo>
                      <a:pt x="227" y="85"/>
                    </a:lnTo>
                    <a:lnTo>
                      <a:pt x="229" y="86"/>
                    </a:lnTo>
                    <a:lnTo>
                      <a:pt x="226" y="90"/>
                    </a:lnTo>
                    <a:lnTo>
                      <a:pt x="226" y="92"/>
                    </a:lnTo>
                    <a:lnTo>
                      <a:pt x="220" y="107"/>
                    </a:lnTo>
                    <a:lnTo>
                      <a:pt x="220" y="120"/>
                    </a:lnTo>
                    <a:lnTo>
                      <a:pt x="222" y="121"/>
                    </a:lnTo>
                    <a:lnTo>
                      <a:pt x="227" y="121"/>
                    </a:lnTo>
                    <a:lnTo>
                      <a:pt x="227" y="124"/>
                    </a:lnTo>
                    <a:lnTo>
                      <a:pt x="229" y="128"/>
                    </a:lnTo>
                    <a:lnTo>
                      <a:pt x="229" y="129"/>
                    </a:lnTo>
                    <a:lnTo>
                      <a:pt x="232" y="132"/>
                    </a:lnTo>
                    <a:lnTo>
                      <a:pt x="236" y="132"/>
                    </a:lnTo>
                    <a:lnTo>
                      <a:pt x="240" y="131"/>
                    </a:lnTo>
                    <a:lnTo>
                      <a:pt x="259" y="135"/>
                    </a:lnTo>
                    <a:lnTo>
                      <a:pt x="262" y="135"/>
                    </a:lnTo>
                    <a:lnTo>
                      <a:pt x="269" y="138"/>
                    </a:lnTo>
                    <a:lnTo>
                      <a:pt x="269" y="139"/>
                    </a:lnTo>
                    <a:lnTo>
                      <a:pt x="271" y="139"/>
                    </a:lnTo>
                    <a:lnTo>
                      <a:pt x="273" y="138"/>
                    </a:lnTo>
                    <a:lnTo>
                      <a:pt x="273" y="136"/>
                    </a:lnTo>
                    <a:lnTo>
                      <a:pt x="271" y="134"/>
                    </a:lnTo>
                    <a:lnTo>
                      <a:pt x="269" y="128"/>
                    </a:lnTo>
                    <a:lnTo>
                      <a:pt x="269" y="109"/>
                    </a:lnTo>
                    <a:lnTo>
                      <a:pt x="261" y="102"/>
                    </a:lnTo>
                    <a:lnTo>
                      <a:pt x="262" y="102"/>
                    </a:lnTo>
                    <a:lnTo>
                      <a:pt x="287" y="76"/>
                    </a:lnTo>
                    <a:lnTo>
                      <a:pt x="287" y="78"/>
                    </a:lnTo>
                    <a:lnTo>
                      <a:pt x="292" y="75"/>
                    </a:lnTo>
                    <a:lnTo>
                      <a:pt x="293" y="74"/>
                    </a:lnTo>
                    <a:lnTo>
                      <a:pt x="296" y="72"/>
                    </a:lnTo>
                    <a:lnTo>
                      <a:pt x="296" y="52"/>
                    </a:lnTo>
                    <a:lnTo>
                      <a:pt x="293" y="43"/>
                    </a:lnTo>
                    <a:lnTo>
                      <a:pt x="290" y="38"/>
                    </a:lnTo>
                    <a:lnTo>
                      <a:pt x="289" y="30"/>
                    </a:lnTo>
                    <a:lnTo>
                      <a:pt x="283" y="30"/>
                    </a:lnTo>
                    <a:lnTo>
                      <a:pt x="280" y="3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97" name="Freeform 325">
                <a:extLst>
                  <a:ext uri="{FF2B5EF4-FFF2-40B4-BE49-F238E27FC236}">
                    <a16:creationId xmlns:a16="http://schemas.microsoft.com/office/drawing/2014/main" id="{6B991D00-1A98-C1DB-9F37-A66BF2C290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2" y="451"/>
                <a:ext cx="80" cy="112"/>
              </a:xfrm>
              <a:custGeom>
                <a:avLst/>
                <a:gdLst>
                  <a:gd name="T0" fmla="*/ 89 w 318"/>
                  <a:gd name="T1" fmla="*/ 52 h 447"/>
                  <a:gd name="T2" fmla="*/ 86 w 318"/>
                  <a:gd name="T3" fmla="*/ 95 h 447"/>
                  <a:gd name="T4" fmla="*/ 88 w 318"/>
                  <a:gd name="T5" fmla="*/ 126 h 447"/>
                  <a:gd name="T6" fmla="*/ 100 w 318"/>
                  <a:gd name="T7" fmla="*/ 135 h 447"/>
                  <a:gd name="T8" fmla="*/ 43 w 318"/>
                  <a:gd name="T9" fmla="*/ 120 h 447"/>
                  <a:gd name="T10" fmla="*/ 46 w 318"/>
                  <a:gd name="T11" fmla="*/ 138 h 447"/>
                  <a:gd name="T12" fmla="*/ 82 w 318"/>
                  <a:gd name="T13" fmla="*/ 151 h 447"/>
                  <a:gd name="T14" fmla="*/ 95 w 318"/>
                  <a:gd name="T15" fmla="*/ 169 h 447"/>
                  <a:gd name="T16" fmla="*/ 75 w 318"/>
                  <a:gd name="T17" fmla="*/ 176 h 447"/>
                  <a:gd name="T18" fmla="*/ 56 w 318"/>
                  <a:gd name="T19" fmla="*/ 162 h 447"/>
                  <a:gd name="T20" fmla="*/ 35 w 318"/>
                  <a:gd name="T21" fmla="*/ 147 h 447"/>
                  <a:gd name="T22" fmla="*/ 15 w 318"/>
                  <a:gd name="T23" fmla="*/ 152 h 447"/>
                  <a:gd name="T24" fmla="*/ 0 w 318"/>
                  <a:gd name="T25" fmla="*/ 187 h 447"/>
                  <a:gd name="T26" fmla="*/ 49 w 318"/>
                  <a:gd name="T27" fmla="*/ 212 h 447"/>
                  <a:gd name="T28" fmla="*/ 50 w 318"/>
                  <a:gd name="T29" fmla="*/ 244 h 447"/>
                  <a:gd name="T30" fmla="*/ 22 w 318"/>
                  <a:gd name="T31" fmla="*/ 261 h 447"/>
                  <a:gd name="T32" fmla="*/ 1 w 318"/>
                  <a:gd name="T33" fmla="*/ 279 h 447"/>
                  <a:gd name="T34" fmla="*/ 14 w 318"/>
                  <a:gd name="T35" fmla="*/ 293 h 447"/>
                  <a:gd name="T36" fmla="*/ 22 w 318"/>
                  <a:gd name="T37" fmla="*/ 323 h 447"/>
                  <a:gd name="T38" fmla="*/ 9 w 318"/>
                  <a:gd name="T39" fmla="*/ 338 h 447"/>
                  <a:gd name="T40" fmla="*/ 49 w 318"/>
                  <a:gd name="T41" fmla="*/ 352 h 447"/>
                  <a:gd name="T42" fmla="*/ 62 w 318"/>
                  <a:gd name="T43" fmla="*/ 388 h 447"/>
                  <a:gd name="T44" fmla="*/ 112 w 318"/>
                  <a:gd name="T45" fmla="*/ 418 h 447"/>
                  <a:gd name="T46" fmla="*/ 114 w 318"/>
                  <a:gd name="T47" fmla="*/ 445 h 447"/>
                  <a:gd name="T48" fmla="*/ 146 w 318"/>
                  <a:gd name="T49" fmla="*/ 419 h 447"/>
                  <a:gd name="T50" fmla="*/ 170 w 318"/>
                  <a:gd name="T51" fmla="*/ 416 h 447"/>
                  <a:gd name="T52" fmla="*/ 191 w 318"/>
                  <a:gd name="T53" fmla="*/ 435 h 447"/>
                  <a:gd name="T54" fmla="*/ 229 w 318"/>
                  <a:gd name="T55" fmla="*/ 415 h 447"/>
                  <a:gd name="T56" fmla="*/ 250 w 318"/>
                  <a:gd name="T57" fmla="*/ 371 h 447"/>
                  <a:gd name="T58" fmla="*/ 292 w 318"/>
                  <a:gd name="T59" fmla="*/ 383 h 447"/>
                  <a:gd name="T60" fmla="*/ 307 w 318"/>
                  <a:gd name="T61" fmla="*/ 352 h 447"/>
                  <a:gd name="T62" fmla="*/ 314 w 318"/>
                  <a:gd name="T63" fmla="*/ 318 h 447"/>
                  <a:gd name="T64" fmla="*/ 268 w 318"/>
                  <a:gd name="T65" fmla="*/ 317 h 447"/>
                  <a:gd name="T66" fmla="*/ 240 w 318"/>
                  <a:gd name="T67" fmla="*/ 304 h 447"/>
                  <a:gd name="T68" fmla="*/ 226 w 318"/>
                  <a:gd name="T69" fmla="*/ 313 h 447"/>
                  <a:gd name="T70" fmla="*/ 229 w 318"/>
                  <a:gd name="T71" fmla="*/ 304 h 447"/>
                  <a:gd name="T72" fmla="*/ 210 w 318"/>
                  <a:gd name="T73" fmla="*/ 300 h 447"/>
                  <a:gd name="T74" fmla="*/ 213 w 318"/>
                  <a:gd name="T75" fmla="*/ 279 h 447"/>
                  <a:gd name="T76" fmla="*/ 203 w 318"/>
                  <a:gd name="T77" fmla="*/ 265 h 447"/>
                  <a:gd name="T78" fmla="*/ 243 w 318"/>
                  <a:gd name="T79" fmla="*/ 268 h 447"/>
                  <a:gd name="T80" fmla="*/ 261 w 318"/>
                  <a:gd name="T81" fmla="*/ 217 h 447"/>
                  <a:gd name="T82" fmla="*/ 285 w 318"/>
                  <a:gd name="T83" fmla="*/ 194 h 447"/>
                  <a:gd name="T84" fmla="*/ 292 w 318"/>
                  <a:gd name="T85" fmla="*/ 148 h 447"/>
                  <a:gd name="T86" fmla="*/ 303 w 318"/>
                  <a:gd name="T87" fmla="*/ 120 h 447"/>
                  <a:gd name="T88" fmla="*/ 269 w 318"/>
                  <a:gd name="T89" fmla="*/ 110 h 447"/>
                  <a:gd name="T90" fmla="*/ 244 w 318"/>
                  <a:gd name="T91" fmla="*/ 95 h 447"/>
                  <a:gd name="T92" fmla="*/ 222 w 318"/>
                  <a:gd name="T93" fmla="*/ 98 h 447"/>
                  <a:gd name="T94" fmla="*/ 194 w 318"/>
                  <a:gd name="T95" fmla="*/ 98 h 447"/>
                  <a:gd name="T96" fmla="*/ 187 w 318"/>
                  <a:gd name="T97" fmla="*/ 78 h 447"/>
                  <a:gd name="T98" fmla="*/ 195 w 318"/>
                  <a:gd name="T99" fmla="*/ 47 h 447"/>
                  <a:gd name="T100" fmla="*/ 188 w 318"/>
                  <a:gd name="T101" fmla="*/ 45 h 447"/>
                  <a:gd name="T102" fmla="*/ 170 w 318"/>
                  <a:gd name="T103" fmla="*/ 52 h 447"/>
                  <a:gd name="T104" fmla="*/ 176 w 318"/>
                  <a:gd name="T105" fmla="*/ 36 h 447"/>
                  <a:gd name="T106" fmla="*/ 162 w 318"/>
                  <a:gd name="T107" fmla="*/ 40 h 447"/>
                  <a:gd name="T108" fmla="*/ 162 w 318"/>
                  <a:gd name="T109" fmla="*/ 14 h 447"/>
                  <a:gd name="T110" fmla="*/ 132 w 318"/>
                  <a:gd name="T111" fmla="*/ 8 h 447"/>
                  <a:gd name="T112" fmla="*/ 97 w 318"/>
                  <a:gd name="T113" fmla="*/ 20 h 447"/>
                  <a:gd name="T114" fmla="*/ 92 w 318"/>
                  <a:gd name="T115" fmla="*/ 3 h 4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18" h="447">
                    <a:moveTo>
                      <a:pt x="92" y="3"/>
                    </a:moveTo>
                    <a:lnTo>
                      <a:pt x="92" y="10"/>
                    </a:lnTo>
                    <a:lnTo>
                      <a:pt x="86" y="17"/>
                    </a:lnTo>
                    <a:lnTo>
                      <a:pt x="88" y="22"/>
                    </a:lnTo>
                    <a:lnTo>
                      <a:pt x="88" y="49"/>
                    </a:lnTo>
                    <a:lnTo>
                      <a:pt x="89" y="52"/>
                    </a:lnTo>
                    <a:lnTo>
                      <a:pt x="85" y="56"/>
                    </a:lnTo>
                    <a:lnTo>
                      <a:pt x="83" y="56"/>
                    </a:lnTo>
                    <a:lnTo>
                      <a:pt x="90" y="63"/>
                    </a:lnTo>
                    <a:lnTo>
                      <a:pt x="95" y="85"/>
                    </a:lnTo>
                    <a:lnTo>
                      <a:pt x="86" y="91"/>
                    </a:lnTo>
                    <a:lnTo>
                      <a:pt x="86" y="95"/>
                    </a:lnTo>
                    <a:lnTo>
                      <a:pt x="82" y="99"/>
                    </a:lnTo>
                    <a:lnTo>
                      <a:pt x="81" y="95"/>
                    </a:lnTo>
                    <a:lnTo>
                      <a:pt x="79" y="95"/>
                    </a:lnTo>
                    <a:lnTo>
                      <a:pt x="82" y="102"/>
                    </a:lnTo>
                    <a:lnTo>
                      <a:pt x="82" y="110"/>
                    </a:lnTo>
                    <a:lnTo>
                      <a:pt x="88" y="126"/>
                    </a:lnTo>
                    <a:lnTo>
                      <a:pt x="99" y="128"/>
                    </a:lnTo>
                    <a:lnTo>
                      <a:pt x="106" y="128"/>
                    </a:lnTo>
                    <a:lnTo>
                      <a:pt x="106" y="130"/>
                    </a:lnTo>
                    <a:lnTo>
                      <a:pt x="103" y="131"/>
                    </a:lnTo>
                    <a:lnTo>
                      <a:pt x="100" y="134"/>
                    </a:lnTo>
                    <a:lnTo>
                      <a:pt x="100" y="135"/>
                    </a:lnTo>
                    <a:lnTo>
                      <a:pt x="97" y="134"/>
                    </a:lnTo>
                    <a:lnTo>
                      <a:pt x="95" y="131"/>
                    </a:lnTo>
                    <a:lnTo>
                      <a:pt x="92" y="131"/>
                    </a:lnTo>
                    <a:lnTo>
                      <a:pt x="82" y="130"/>
                    </a:lnTo>
                    <a:lnTo>
                      <a:pt x="46" y="120"/>
                    </a:lnTo>
                    <a:lnTo>
                      <a:pt x="43" y="120"/>
                    </a:lnTo>
                    <a:lnTo>
                      <a:pt x="44" y="121"/>
                    </a:lnTo>
                    <a:lnTo>
                      <a:pt x="43" y="123"/>
                    </a:lnTo>
                    <a:lnTo>
                      <a:pt x="42" y="123"/>
                    </a:lnTo>
                    <a:lnTo>
                      <a:pt x="40" y="124"/>
                    </a:lnTo>
                    <a:lnTo>
                      <a:pt x="40" y="127"/>
                    </a:lnTo>
                    <a:lnTo>
                      <a:pt x="46" y="138"/>
                    </a:lnTo>
                    <a:lnTo>
                      <a:pt x="52" y="137"/>
                    </a:lnTo>
                    <a:lnTo>
                      <a:pt x="58" y="142"/>
                    </a:lnTo>
                    <a:lnTo>
                      <a:pt x="67" y="147"/>
                    </a:lnTo>
                    <a:lnTo>
                      <a:pt x="71" y="150"/>
                    </a:lnTo>
                    <a:lnTo>
                      <a:pt x="76" y="151"/>
                    </a:lnTo>
                    <a:lnTo>
                      <a:pt x="82" y="151"/>
                    </a:lnTo>
                    <a:lnTo>
                      <a:pt x="85" y="152"/>
                    </a:lnTo>
                    <a:lnTo>
                      <a:pt x="82" y="155"/>
                    </a:lnTo>
                    <a:lnTo>
                      <a:pt x="86" y="165"/>
                    </a:lnTo>
                    <a:lnTo>
                      <a:pt x="86" y="167"/>
                    </a:lnTo>
                    <a:lnTo>
                      <a:pt x="89" y="169"/>
                    </a:lnTo>
                    <a:lnTo>
                      <a:pt x="95" y="169"/>
                    </a:lnTo>
                    <a:lnTo>
                      <a:pt x="95" y="173"/>
                    </a:lnTo>
                    <a:lnTo>
                      <a:pt x="90" y="177"/>
                    </a:lnTo>
                    <a:lnTo>
                      <a:pt x="81" y="179"/>
                    </a:lnTo>
                    <a:lnTo>
                      <a:pt x="76" y="180"/>
                    </a:lnTo>
                    <a:lnTo>
                      <a:pt x="75" y="177"/>
                    </a:lnTo>
                    <a:lnTo>
                      <a:pt x="75" y="176"/>
                    </a:lnTo>
                    <a:lnTo>
                      <a:pt x="76" y="176"/>
                    </a:lnTo>
                    <a:lnTo>
                      <a:pt x="78" y="174"/>
                    </a:lnTo>
                    <a:lnTo>
                      <a:pt x="74" y="170"/>
                    </a:lnTo>
                    <a:lnTo>
                      <a:pt x="71" y="166"/>
                    </a:lnTo>
                    <a:lnTo>
                      <a:pt x="56" y="167"/>
                    </a:lnTo>
                    <a:lnTo>
                      <a:pt x="56" y="162"/>
                    </a:lnTo>
                    <a:lnTo>
                      <a:pt x="53" y="159"/>
                    </a:lnTo>
                    <a:lnTo>
                      <a:pt x="50" y="155"/>
                    </a:lnTo>
                    <a:lnTo>
                      <a:pt x="42" y="145"/>
                    </a:lnTo>
                    <a:lnTo>
                      <a:pt x="37" y="145"/>
                    </a:lnTo>
                    <a:lnTo>
                      <a:pt x="36" y="147"/>
                    </a:lnTo>
                    <a:lnTo>
                      <a:pt x="35" y="147"/>
                    </a:lnTo>
                    <a:lnTo>
                      <a:pt x="33" y="148"/>
                    </a:lnTo>
                    <a:lnTo>
                      <a:pt x="32" y="148"/>
                    </a:lnTo>
                    <a:lnTo>
                      <a:pt x="29" y="150"/>
                    </a:lnTo>
                    <a:lnTo>
                      <a:pt x="25" y="150"/>
                    </a:lnTo>
                    <a:lnTo>
                      <a:pt x="19" y="148"/>
                    </a:lnTo>
                    <a:lnTo>
                      <a:pt x="15" y="152"/>
                    </a:lnTo>
                    <a:lnTo>
                      <a:pt x="8" y="174"/>
                    </a:lnTo>
                    <a:lnTo>
                      <a:pt x="5" y="177"/>
                    </a:lnTo>
                    <a:lnTo>
                      <a:pt x="5" y="179"/>
                    </a:lnTo>
                    <a:lnTo>
                      <a:pt x="4" y="181"/>
                    </a:lnTo>
                    <a:lnTo>
                      <a:pt x="4" y="183"/>
                    </a:lnTo>
                    <a:lnTo>
                      <a:pt x="0" y="187"/>
                    </a:lnTo>
                    <a:lnTo>
                      <a:pt x="4" y="191"/>
                    </a:lnTo>
                    <a:lnTo>
                      <a:pt x="8" y="194"/>
                    </a:lnTo>
                    <a:lnTo>
                      <a:pt x="9" y="194"/>
                    </a:lnTo>
                    <a:lnTo>
                      <a:pt x="23" y="198"/>
                    </a:lnTo>
                    <a:lnTo>
                      <a:pt x="40" y="207"/>
                    </a:lnTo>
                    <a:lnTo>
                      <a:pt x="49" y="212"/>
                    </a:lnTo>
                    <a:lnTo>
                      <a:pt x="52" y="214"/>
                    </a:lnTo>
                    <a:lnTo>
                      <a:pt x="54" y="218"/>
                    </a:lnTo>
                    <a:lnTo>
                      <a:pt x="47" y="222"/>
                    </a:lnTo>
                    <a:lnTo>
                      <a:pt x="52" y="228"/>
                    </a:lnTo>
                    <a:lnTo>
                      <a:pt x="54" y="240"/>
                    </a:lnTo>
                    <a:lnTo>
                      <a:pt x="50" y="244"/>
                    </a:lnTo>
                    <a:lnTo>
                      <a:pt x="46" y="251"/>
                    </a:lnTo>
                    <a:lnTo>
                      <a:pt x="40" y="257"/>
                    </a:lnTo>
                    <a:lnTo>
                      <a:pt x="37" y="258"/>
                    </a:lnTo>
                    <a:lnTo>
                      <a:pt x="37" y="260"/>
                    </a:lnTo>
                    <a:lnTo>
                      <a:pt x="30" y="260"/>
                    </a:lnTo>
                    <a:lnTo>
                      <a:pt x="22" y="261"/>
                    </a:lnTo>
                    <a:lnTo>
                      <a:pt x="14" y="265"/>
                    </a:lnTo>
                    <a:lnTo>
                      <a:pt x="9" y="265"/>
                    </a:lnTo>
                    <a:lnTo>
                      <a:pt x="4" y="267"/>
                    </a:lnTo>
                    <a:lnTo>
                      <a:pt x="2" y="277"/>
                    </a:lnTo>
                    <a:lnTo>
                      <a:pt x="1" y="278"/>
                    </a:lnTo>
                    <a:lnTo>
                      <a:pt x="1" y="279"/>
                    </a:lnTo>
                    <a:lnTo>
                      <a:pt x="4" y="279"/>
                    </a:lnTo>
                    <a:lnTo>
                      <a:pt x="4" y="281"/>
                    </a:lnTo>
                    <a:lnTo>
                      <a:pt x="5" y="281"/>
                    </a:lnTo>
                    <a:lnTo>
                      <a:pt x="9" y="284"/>
                    </a:lnTo>
                    <a:lnTo>
                      <a:pt x="9" y="286"/>
                    </a:lnTo>
                    <a:lnTo>
                      <a:pt x="14" y="293"/>
                    </a:lnTo>
                    <a:lnTo>
                      <a:pt x="14" y="295"/>
                    </a:lnTo>
                    <a:lnTo>
                      <a:pt x="18" y="308"/>
                    </a:lnTo>
                    <a:lnTo>
                      <a:pt x="18" y="310"/>
                    </a:lnTo>
                    <a:lnTo>
                      <a:pt x="19" y="314"/>
                    </a:lnTo>
                    <a:lnTo>
                      <a:pt x="19" y="315"/>
                    </a:lnTo>
                    <a:lnTo>
                      <a:pt x="22" y="323"/>
                    </a:lnTo>
                    <a:lnTo>
                      <a:pt x="22" y="324"/>
                    </a:lnTo>
                    <a:lnTo>
                      <a:pt x="21" y="325"/>
                    </a:lnTo>
                    <a:lnTo>
                      <a:pt x="16" y="328"/>
                    </a:lnTo>
                    <a:lnTo>
                      <a:pt x="14" y="332"/>
                    </a:lnTo>
                    <a:lnTo>
                      <a:pt x="11" y="335"/>
                    </a:lnTo>
                    <a:lnTo>
                      <a:pt x="9" y="338"/>
                    </a:lnTo>
                    <a:lnTo>
                      <a:pt x="9" y="348"/>
                    </a:lnTo>
                    <a:lnTo>
                      <a:pt x="12" y="356"/>
                    </a:lnTo>
                    <a:lnTo>
                      <a:pt x="14" y="358"/>
                    </a:lnTo>
                    <a:lnTo>
                      <a:pt x="26" y="358"/>
                    </a:lnTo>
                    <a:lnTo>
                      <a:pt x="30" y="356"/>
                    </a:lnTo>
                    <a:lnTo>
                      <a:pt x="49" y="352"/>
                    </a:lnTo>
                    <a:lnTo>
                      <a:pt x="65" y="352"/>
                    </a:lnTo>
                    <a:lnTo>
                      <a:pt x="62" y="360"/>
                    </a:lnTo>
                    <a:lnTo>
                      <a:pt x="62" y="364"/>
                    </a:lnTo>
                    <a:lnTo>
                      <a:pt x="61" y="366"/>
                    </a:lnTo>
                    <a:lnTo>
                      <a:pt x="61" y="388"/>
                    </a:lnTo>
                    <a:lnTo>
                      <a:pt x="62" y="388"/>
                    </a:lnTo>
                    <a:lnTo>
                      <a:pt x="72" y="390"/>
                    </a:lnTo>
                    <a:lnTo>
                      <a:pt x="113" y="411"/>
                    </a:lnTo>
                    <a:lnTo>
                      <a:pt x="114" y="411"/>
                    </a:lnTo>
                    <a:lnTo>
                      <a:pt x="116" y="412"/>
                    </a:lnTo>
                    <a:lnTo>
                      <a:pt x="116" y="413"/>
                    </a:lnTo>
                    <a:lnTo>
                      <a:pt x="112" y="418"/>
                    </a:lnTo>
                    <a:lnTo>
                      <a:pt x="110" y="418"/>
                    </a:lnTo>
                    <a:lnTo>
                      <a:pt x="107" y="423"/>
                    </a:lnTo>
                    <a:lnTo>
                      <a:pt x="104" y="444"/>
                    </a:lnTo>
                    <a:lnTo>
                      <a:pt x="106" y="447"/>
                    </a:lnTo>
                    <a:lnTo>
                      <a:pt x="107" y="447"/>
                    </a:lnTo>
                    <a:lnTo>
                      <a:pt x="114" y="445"/>
                    </a:lnTo>
                    <a:lnTo>
                      <a:pt x="134" y="445"/>
                    </a:lnTo>
                    <a:lnTo>
                      <a:pt x="135" y="444"/>
                    </a:lnTo>
                    <a:lnTo>
                      <a:pt x="134" y="444"/>
                    </a:lnTo>
                    <a:lnTo>
                      <a:pt x="141" y="423"/>
                    </a:lnTo>
                    <a:lnTo>
                      <a:pt x="142" y="423"/>
                    </a:lnTo>
                    <a:lnTo>
                      <a:pt x="146" y="419"/>
                    </a:lnTo>
                    <a:lnTo>
                      <a:pt x="160" y="408"/>
                    </a:lnTo>
                    <a:lnTo>
                      <a:pt x="162" y="406"/>
                    </a:lnTo>
                    <a:lnTo>
                      <a:pt x="163" y="406"/>
                    </a:lnTo>
                    <a:lnTo>
                      <a:pt x="173" y="416"/>
                    </a:lnTo>
                    <a:lnTo>
                      <a:pt x="173" y="418"/>
                    </a:lnTo>
                    <a:lnTo>
                      <a:pt x="170" y="416"/>
                    </a:lnTo>
                    <a:lnTo>
                      <a:pt x="170" y="418"/>
                    </a:lnTo>
                    <a:lnTo>
                      <a:pt x="176" y="427"/>
                    </a:lnTo>
                    <a:lnTo>
                      <a:pt x="180" y="431"/>
                    </a:lnTo>
                    <a:lnTo>
                      <a:pt x="180" y="433"/>
                    </a:lnTo>
                    <a:lnTo>
                      <a:pt x="181" y="433"/>
                    </a:lnTo>
                    <a:lnTo>
                      <a:pt x="191" y="435"/>
                    </a:lnTo>
                    <a:lnTo>
                      <a:pt x="192" y="435"/>
                    </a:lnTo>
                    <a:lnTo>
                      <a:pt x="203" y="431"/>
                    </a:lnTo>
                    <a:lnTo>
                      <a:pt x="227" y="431"/>
                    </a:lnTo>
                    <a:lnTo>
                      <a:pt x="230" y="427"/>
                    </a:lnTo>
                    <a:lnTo>
                      <a:pt x="230" y="420"/>
                    </a:lnTo>
                    <a:lnTo>
                      <a:pt x="229" y="415"/>
                    </a:lnTo>
                    <a:lnTo>
                      <a:pt x="230" y="411"/>
                    </a:lnTo>
                    <a:lnTo>
                      <a:pt x="243" y="411"/>
                    </a:lnTo>
                    <a:lnTo>
                      <a:pt x="243" y="406"/>
                    </a:lnTo>
                    <a:lnTo>
                      <a:pt x="246" y="397"/>
                    </a:lnTo>
                    <a:lnTo>
                      <a:pt x="248" y="373"/>
                    </a:lnTo>
                    <a:lnTo>
                      <a:pt x="250" y="371"/>
                    </a:lnTo>
                    <a:lnTo>
                      <a:pt x="262" y="377"/>
                    </a:lnTo>
                    <a:lnTo>
                      <a:pt x="263" y="377"/>
                    </a:lnTo>
                    <a:lnTo>
                      <a:pt x="279" y="383"/>
                    </a:lnTo>
                    <a:lnTo>
                      <a:pt x="292" y="385"/>
                    </a:lnTo>
                    <a:lnTo>
                      <a:pt x="294" y="385"/>
                    </a:lnTo>
                    <a:lnTo>
                      <a:pt x="292" y="383"/>
                    </a:lnTo>
                    <a:lnTo>
                      <a:pt x="289" y="381"/>
                    </a:lnTo>
                    <a:lnTo>
                      <a:pt x="285" y="377"/>
                    </a:lnTo>
                    <a:lnTo>
                      <a:pt x="285" y="373"/>
                    </a:lnTo>
                    <a:lnTo>
                      <a:pt x="300" y="358"/>
                    </a:lnTo>
                    <a:lnTo>
                      <a:pt x="304" y="355"/>
                    </a:lnTo>
                    <a:lnTo>
                      <a:pt x="307" y="352"/>
                    </a:lnTo>
                    <a:lnTo>
                      <a:pt x="307" y="344"/>
                    </a:lnTo>
                    <a:lnTo>
                      <a:pt x="308" y="337"/>
                    </a:lnTo>
                    <a:lnTo>
                      <a:pt x="311" y="334"/>
                    </a:lnTo>
                    <a:lnTo>
                      <a:pt x="318" y="328"/>
                    </a:lnTo>
                    <a:lnTo>
                      <a:pt x="318" y="325"/>
                    </a:lnTo>
                    <a:lnTo>
                      <a:pt x="314" y="318"/>
                    </a:lnTo>
                    <a:lnTo>
                      <a:pt x="315" y="313"/>
                    </a:lnTo>
                    <a:lnTo>
                      <a:pt x="314" y="313"/>
                    </a:lnTo>
                    <a:lnTo>
                      <a:pt x="282" y="320"/>
                    </a:lnTo>
                    <a:lnTo>
                      <a:pt x="277" y="324"/>
                    </a:lnTo>
                    <a:lnTo>
                      <a:pt x="275" y="321"/>
                    </a:lnTo>
                    <a:lnTo>
                      <a:pt x="268" y="317"/>
                    </a:lnTo>
                    <a:lnTo>
                      <a:pt x="263" y="313"/>
                    </a:lnTo>
                    <a:lnTo>
                      <a:pt x="263" y="307"/>
                    </a:lnTo>
                    <a:lnTo>
                      <a:pt x="262" y="303"/>
                    </a:lnTo>
                    <a:lnTo>
                      <a:pt x="259" y="301"/>
                    </a:lnTo>
                    <a:lnTo>
                      <a:pt x="255" y="301"/>
                    </a:lnTo>
                    <a:lnTo>
                      <a:pt x="240" y="304"/>
                    </a:lnTo>
                    <a:lnTo>
                      <a:pt x="237" y="306"/>
                    </a:lnTo>
                    <a:lnTo>
                      <a:pt x="233" y="306"/>
                    </a:lnTo>
                    <a:lnTo>
                      <a:pt x="232" y="307"/>
                    </a:lnTo>
                    <a:lnTo>
                      <a:pt x="232" y="311"/>
                    </a:lnTo>
                    <a:lnTo>
                      <a:pt x="230" y="311"/>
                    </a:lnTo>
                    <a:lnTo>
                      <a:pt x="226" y="313"/>
                    </a:lnTo>
                    <a:lnTo>
                      <a:pt x="220" y="317"/>
                    </a:lnTo>
                    <a:lnTo>
                      <a:pt x="217" y="317"/>
                    </a:lnTo>
                    <a:lnTo>
                      <a:pt x="226" y="310"/>
                    </a:lnTo>
                    <a:lnTo>
                      <a:pt x="227" y="310"/>
                    </a:lnTo>
                    <a:lnTo>
                      <a:pt x="229" y="307"/>
                    </a:lnTo>
                    <a:lnTo>
                      <a:pt x="229" y="304"/>
                    </a:lnTo>
                    <a:lnTo>
                      <a:pt x="224" y="301"/>
                    </a:lnTo>
                    <a:lnTo>
                      <a:pt x="219" y="303"/>
                    </a:lnTo>
                    <a:lnTo>
                      <a:pt x="213" y="303"/>
                    </a:lnTo>
                    <a:lnTo>
                      <a:pt x="212" y="301"/>
                    </a:lnTo>
                    <a:lnTo>
                      <a:pt x="210" y="301"/>
                    </a:lnTo>
                    <a:lnTo>
                      <a:pt x="210" y="300"/>
                    </a:lnTo>
                    <a:lnTo>
                      <a:pt x="209" y="292"/>
                    </a:lnTo>
                    <a:lnTo>
                      <a:pt x="209" y="291"/>
                    </a:lnTo>
                    <a:lnTo>
                      <a:pt x="222" y="291"/>
                    </a:lnTo>
                    <a:lnTo>
                      <a:pt x="222" y="286"/>
                    </a:lnTo>
                    <a:lnTo>
                      <a:pt x="217" y="281"/>
                    </a:lnTo>
                    <a:lnTo>
                      <a:pt x="213" y="279"/>
                    </a:lnTo>
                    <a:lnTo>
                      <a:pt x="209" y="281"/>
                    </a:lnTo>
                    <a:lnTo>
                      <a:pt x="208" y="278"/>
                    </a:lnTo>
                    <a:lnTo>
                      <a:pt x="208" y="275"/>
                    </a:lnTo>
                    <a:lnTo>
                      <a:pt x="201" y="270"/>
                    </a:lnTo>
                    <a:lnTo>
                      <a:pt x="202" y="265"/>
                    </a:lnTo>
                    <a:lnTo>
                      <a:pt x="203" y="265"/>
                    </a:lnTo>
                    <a:lnTo>
                      <a:pt x="215" y="275"/>
                    </a:lnTo>
                    <a:lnTo>
                      <a:pt x="219" y="278"/>
                    </a:lnTo>
                    <a:lnTo>
                      <a:pt x="226" y="281"/>
                    </a:lnTo>
                    <a:lnTo>
                      <a:pt x="236" y="281"/>
                    </a:lnTo>
                    <a:lnTo>
                      <a:pt x="243" y="275"/>
                    </a:lnTo>
                    <a:lnTo>
                      <a:pt x="243" y="268"/>
                    </a:lnTo>
                    <a:lnTo>
                      <a:pt x="244" y="264"/>
                    </a:lnTo>
                    <a:lnTo>
                      <a:pt x="251" y="260"/>
                    </a:lnTo>
                    <a:lnTo>
                      <a:pt x="261" y="248"/>
                    </a:lnTo>
                    <a:lnTo>
                      <a:pt x="261" y="233"/>
                    </a:lnTo>
                    <a:lnTo>
                      <a:pt x="258" y="228"/>
                    </a:lnTo>
                    <a:lnTo>
                      <a:pt x="261" y="217"/>
                    </a:lnTo>
                    <a:lnTo>
                      <a:pt x="268" y="201"/>
                    </a:lnTo>
                    <a:lnTo>
                      <a:pt x="269" y="201"/>
                    </a:lnTo>
                    <a:lnTo>
                      <a:pt x="275" y="193"/>
                    </a:lnTo>
                    <a:lnTo>
                      <a:pt x="283" y="193"/>
                    </a:lnTo>
                    <a:lnTo>
                      <a:pt x="283" y="195"/>
                    </a:lnTo>
                    <a:lnTo>
                      <a:pt x="285" y="194"/>
                    </a:lnTo>
                    <a:lnTo>
                      <a:pt x="280" y="176"/>
                    </a:lnTo>
                    <a:lnTo>
                      <a:pt x="282" y="173"/>
                    </a:lnTo>
                    <a:lnTo>
                      <a:pt x="289" y="152"/>
                    </a:lnTo>
                    <a:lnTo>
                      <a:pt x="287" y="150"/>
                    </a:lnTo>
                    <a:lnTo>
                      <a:pt x="289" y="150"/>
                    </a:lnTo>
                    <a:lnTo>
                      <a:pt x="292" y="148"/>
                    </a:lnTo>
                    <a:lnTo>
                      <a:pt x="296" y="148"/>
                    </a:lnTo>
                    <a:lnTo>
                      <a:pt x="304" y="141"/>
                    </a:lnTo>
                    <a:lnTo>
                      <a:pt x="306" y="135"/>
                    </a:lnTo>
                    <a:lnTo>
                      <a:pt x="306" y="131"/>
                    </a:lnTo>
                    <a:lnTo>
                      <a:pt x="303" y="126"/>
                    </a:lnTo>
                    <a:lnTo>
                      <a:pt x="303" y="120"/>
                    </a:lnTo>
                    <a:lnTo>
                      <a:pt x="289" y="114"/>
                    </a:lnTo>
                    <a:lnTo>
                      <a:pt x="275" y="114"/>
                    </a:lnTo>
                    <a:lnTo>
                      <a:pt x="273" y="113"/>
                    </a:lnTo>
                    <a:lnTo>
                      <a:pt x="270" y="112"/>
                    </a:lnTo>
                    <a:lnTo>
                      <a:pt x="269" y="112"/>
                    </a:lnTo>
                    <a:lnTo>
                      <a:pt x="269" y="110"/>
                    </a:lnTo>
                    <a:lnTo>
                      <a:pt x="266" y="110"/>
                    </a:lnTo>
                    <a:lnTo>
                      <a:pt x="263" y="109"/>
                    </a:lnTo>
                    <a:lnTo>
                      <a:pt x="259" y="105"/>
                    </a:lnTo>
                    <a:lnTo>
                      <a:pt x="250" y="99"/>
                    </a:lnTo>
                    <a:lnTo>
                      <a:pt x="248" y="99"/>
                    </a:lnTo>
                    <a:lnTo>
                      <a:pt x="244" y="95"/>
                    </a:lnTo>
                    <a:lnTo>
                      <a:pt x="243" y="99"/>
                    </a:lnTo>
                    <a:lnTo>
                      <a:pt x="240" y="95"/>
                    </a:lnTo>
                    <a:lnTo>
                      <a:pt x="233" y="91"/>
                    </a:lnTo>
                    <a:lnTo>
                      <a:pt x="223" y="91"/>
                    </a:lnTo>
                    <a:lnTo>
                      <a:pt x="223" y="94"/>
                    </a:lnTo>
                    <a:lnTo>
                      <a:pt x="222" y="98"/>
                    </a:lnTo>
                    <a:lnTo>
                      <a:pt x="217" y="98"/>
                    </a:lnTo>
                    <a:lnTo>
                      <a:pt x="210" y="102"/>
                    </a:lnTo>
                    <a:lnTo>
                      <a:pt x="206" y="106"/>
                    </a:lnTo>
                    <a:lnTo>
                      <a:pt x="202" y="105"/>
                    </a:lnTo>
                    <a:lnTo>
                      <a:pt x="201" y="105"/>
                    </a:lnTo>
                    <a:lnTo>
                      <a:pt x="194" y="98"/>
                    </a:lnTo>
                    <a:lnTo>
                      <a:pt x="177" y="85"/>
                    </a:lnTo>
                    <a:lnTo>
                      <a:pt x="176" y="84"/>
                    </a:lnTo>
                    <a:lnTo>
                      <a:pt x="179" y="82"/>
                    </a:lnTo>
                    <a:lnTo>
                      <a:pt x="183" y="81"/>
                    </a:lnTo>
                    <a:lnTo>
                      <a:pt x="186" y="80"/>
                    </a:lnTo>
                    <a:lnTo>
                      <a:pt x="187" y="78"/>
                    </a:lnTo>
                    <a:lnTo>
                      <a:pt x="187" y="73"/>
                    </a:lnTo>
                    <a:lnTo>
                      <a:pt x="186" y="70"/>
                    </a:lnTo>
                    <a:lnTo>
                      <a:pt x="194" y="57"/>
                    </a:lnTo>
                    <a:lnTo>
                      <a:pt x="196" y="57"/>
                    </a:lnTo>
                    <a:lnTo>
                      <a:pt x="196" y="53"/>
                    </a:lnTo>
                    <a:lnTo>
                      <a:pt x="195" y="47"/>
                    </a:lnTo>
                    <a:lnTo>
                      <a:pt x="198" y="43"/>
                    </a:lnTo>
                    <a:lnTo>
                      <a:pt x="196" y="43"/>
                    </a:lnTo>
                    <a:lnTo>
                      <a:pt x="194" y="40"/>
                    </a:lnTo>
                    <a:lnTo>
                      <a:pt x="192" y="40"/>
                    </a:lnTo>
                    <a:lnTo>
                      <a:pt x="188" y="43"/>
                    </a:lnTo>
                    <a:lnTo>
                      <a:pt x="188" y="45"/>
                    </a:lnTo>
                    <a:lnTo>
                      <a:pt x="187" y="47"/>
                    </a:lnTo>
                    <a:lnTo>
                      <a:pt x="187" y="49"/>
                    </a:lnTo>
                    <a:lnTo>
                      <a:pt x="181" y="54"/>
                    </a:lnTo>
                    <a:lnTo>
                      <a:pt x="174" y="59"/>
                    </a:lnTo>
                    <a:lnTo>
                      <a:pt x="171" y="53"/>
                    </a:lnTo>
                    <a:lnTo>
                      <a:pt x="170" y="52"/>
                    </a:lnTo>
                    <a:lnTo>
                      <a:pt x="173" y="49"/>
                    </a:lnTo>
                    <a:lnTo>
                      <a:pt x="174" y="46"/>
                    </a:lnTo>
                    <a:lnTo>
                      <a:pt x="167" y="46"/>
                    </a:lnTo>
                    <a:lnTo>
                      <a:pt x="172" y="39"/>
                    </a:lnTo>
                    <a:lnTo>
                      <a:pt x="174" y="38"/>
                    </a:lnTo>
                    <a:lnTo>
                      <a:pt x="176" y="36"/>
                    </a:lnTo>
                    <a:lnTo>
                      <a:pt x="176" y="33"/>
                    </a:lnTo>
                    <a:lnTo>
                      <a:pt x="174" y="33"/>
                    </a:lnTo>
                    <a:lnTo>
                      <a:pt x="169" y="35"/>
                    </a:lnTo>
                    <a:lnTo>
                      <a:pt x="166" y="36"/>
                    </a:lnTo>
                    <a:lnTo>
                      <a:pt x="164" y="39"/>
                    </a:lnTo>
                    <a:lnTo>
                      <a:pt x="162" y="40"/>
                    </a:lnTo>
                    <a:lnTo>
                      <a:pt x="157" y="33"/>
                    </a:lnTo>
                    <a:lnTo>
                      <a:pt x="159" y="27"/>
                    </a:lnTo>
                    <a:lnTo>
                      <a:pt x="159" y="24"/>
                    </a:lnTo>
                    <a:lnTo>
                      <a:pt x="156" y="24"/>
                    </a:lnTo>
                    <a:lnTo>
                      <a:pt x="156" y="21"/>
                    </a:lnTo>
                    <a:lnTo>
                      <a:pt x="162" y="14"/>
                    </a:lnTo>
                    <a:lnTo>
                      <a:pt x="160" y="4"/>
                    </a:lnTo>
                    <a:lnTo>
                      <a:pt x="153" y="4"/>
                    </a:lnTo>
                    <a:lnTo>
                      <a:pt x="149" y="0"/>
                    </a:lnTo>
                    <a:lnTo>
                      <a:pt x="142" y="0"/>
                    </a:lnTo>
                    <a:lnTo>
                      <a:pt x="136" y="4"/>
                    </a:lnTo>
                    <a:lnTo>
                      <a:pt x="132" y="8"/>
                    </a:lnTo>
                    <a:lnTo>
                      <a:pt x="114" y="15"/>
                    </a:lnTo>
                    <a:lnTo>
                      <a:pt x="112" y="13"/>
                    </a:lnTo>
                    <a:lnTo>
                      <a:pt x="109" y="14"/>
                    </a:lnTo>
                    <a:lnTo>
                      <a:pt x="109" y="18"/>
                    </a:lnTo>
                    <a:lnTo>
                      <a:pt x="106" y="21"/>
                    </a:lnTo>
                    <a:lnTo>
                      <a:pt x="97" y="20"/>
                    </a:lnTo>
                    <a:lnTo>
                      <a:pt x="97" y="14"/>
                    </a:lnTo>
                    <a:lnTo>
                      <a:pt x="96" y="8"/>
                    </a:lnTo>
                    <a:lnTo>
                      <a:pt x="96" y="6"/>
                    </a:lnTo>
                    <a:lnTo>
                      <a:pt x="93" y="3"/>
                    </a:lnTo>
                    <a:lnTo>
                      <a:pt x="93" y="1"/>
                    </a:lnTo>
                    <a:lnTo>
                      <a:pt x="92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98" name="Freeform 326">
                <a:extLst>
                  <a:ext uri="{FF2B5EF4-FFF2-40B4-BE49-F238E27FC236}">
                    <a16:creationId xmlns:a16="http://schemas.microsoft.com/office/drawing/2014/main" id="{4C845EB8-511B-614F-73CD-7D53B6ABD5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0" y="448"/>
                <a:ext cx="135" cy="115"/>
              </a:xfrm>
              <a:custGeom>
                <a:avLst/>
                <a:gdLst>
                  <a:gd name="T0" fmla="*/ 67 w 540"/>
                  <a:gd name="T1" fmla="*/ 100 h 461"/>
                  <a:gd name="T2" fmla="*/ 12 w 540"/>
                  <a:gd name="T3" fmla="*/ 127 h 461"/>
                  <a:gd name="T4" fmla="*/ 15 w 540"/>
                  <a:gd name="T5" fmla="*/ 148 h 461"/>
                  <a:gd name="T6" fmla="*/ 24 w 540"/>
                  <a:gd name="T7" fmla="*/ 185 h 461"/>
                  <a:gd name="T8" fmla="*/ 42 w 540"/>
                  <a:gd name="T9" fmla="*/ 207 h 461"/>
                  <a:gd name="T10" fmla="*/ 51 w 540"/>
                  <a:gd name="T11" fmla="*/ 223 h 461"/>
                  <a:gd name="T12" fmla="*/ 64 w 540"/>
                  <a:gd name="T13" fmla="*/ 228 h 461"/>
                  <a:gd name="T14" fmla="*/ 79 w 540"/>
                  <a:gd name="T15" fmla="*/ 223 h 461"/>
                  <a:gd name="T16" fmla="*/ 81 w 540"/>
                  <a:gd name="T17" fmla="*/ 200 h 461"/>
                  <a:gd name="T18" fmla="*/ 121 w 540"/>
                  <a:gd name="T19" fmla="*/ 210 h 461"/>
                  <a:gd name="T20" fmla="*/ 159 w 540"/>
                  <a:gd name="T21" fmla="*/ 206 h 461"/>
                  <a:gd name="T22" fmla="*/ 204 w 540"/>
                  <a:gd name="T23" fmla="*/ 182 h 461"/>
                  <a:gd name="T24" fmla="*/ 218 w 540"/>
                  <a:gd name="T25" fmla="*/ 213 h 461"/>
                  <a:gd name="T26" fmla="*/ 238 w 540"/>
                  <a:gd name="T27" fmla="*/ 247 h 461"/>
                  <a:gd name="T28" fmla="*/ 226 w 540"/>
                  <a:gd name="T29" fmla="*/ 278 h 461"/>
                  <a:gd name="T30" fmla="*/ 241 w 540"/>
                  <a:gd name="T31" fmla="*/ 299 h 461"/>
                  <a:gd name="T32" fmla="*/ 265 w 540"/>
                  <a:gd name="T33" fmla="*/ 330 h 461"/>
                  <a:gd name="T34" fmla="*/ 255 w 540"/>
                  <a:gd name="T35" fmla="*/ 361 h 461"/>
                  <a:gd name="T36" fmla="*/ 297 w 540"/>
                  <a:gd name="T37" fmla="*/ 373 h 461"/>
                  <a:gd name="T38" fmla="*/ 338 w 540"/>
                  <a:gd name="T39" fmla="*/ 379 h 461"/>
                  <a:gd name="T40" fmla="*/ 342 w 540"/>
                  <a:gd name="T41" fmla="*/ 433 h 461"/>
                  <a:gd name="T42" fmla="*/ 365 w 540"/>
                  <a:gd name="T43" fmla="*/ 461 h 461"/>
                  <a:gd name="T44" fmla="*/ 378 w 540"/>
                  <a:gd name="T45" fmla="*/ 422 h 461"/>
                  <a:gd name="T46" fmla="*/ 385 w 540"/>
                  <a:gd name="T47" fmla="*/ 415 h 461"/>
                  <a:gd name="T48" fmla="*/ 395 w 540"/>
                  <a:gd name="T49" fmla="*/ 424 h 461"/>
                  <a:gd name="T50" fmla="*/ 422 w 540"/>
                  <a:gd name="T51" fmla="*/ 460 h 461"/>
                  <a:gd name="T52" fmla="*/ 430 w 540"/>
                  <a:gd name="T53" fmla="*/ 453 h 461"/>
                  <a:gd name="T54" fmla="*/ 458 w 540"/>
                  <a:gd name="T55" fmla="*/ 424 h 461"/>
                  <a:gd name="T56" fmla="*/ 523 w 540"/>
                  <a:gd name="T57" fmla="*/ 394 h 461"/>
                  <a:gd name="T58" fmla="*/ 526 w 540"/>
                  <a:gd name="T59" fmla="*/ 354 h 461"/>
                  <a:gd name="T60" fmla="*/ 526 w 540"/>
                  <a:gd name="T61" fmla="*/ 338 h 461"/>
                  <a:gd name="T62" fmla="*/ 528 w 540"/>
                  <a:gd name="T63" fmla="*/ 294 h 461"/>
                  <a:gd name="T64" fmla="*/ 497 w 540"/>
                  <a:gd name="T65" fmla="*/ 281 h 461"/>
                  <a:gd name="T66" fmla="*/ 507 w 540"/>
                  <a:gd name="T67" fmla="*/ 246 h 461"/>
                  <a:gd name="T68" fmla="*/ 476 w 540"/>
                  <a:gd name="T69" fmla="*/ 218 h 461"/>
                  <a:gd name="T70" fmla="*/ 463 w 540"/>
                  <a:gd name="T71" fmla="*/ 183 h 461"/>
                  <a:gd name="T72" fmla="*/ 455 w 540"/>
                  <a:gd name="T73" fmla="*/ 147 h 461"/>
                  <a:gd name="T74" fmla="*/ 468 w 540"/>
                  <a:gd name="T75" fmla="*/ 102 h 461"/>
                  <a:gd name="T76" fmla="*/ 470 w 540"/>
                  <a:gd name="T77" fmla="*/ 76 h 461"/>
                  <a:gd name="T78" fmla="*/ 465 w 540"/>
                  <a:gd name="T79" fmla="*/ 53 h 461"/>
                  <a:gd name="T80" fmla="*/ 423 w 540"/>
                  <a:gd name="T81" fmla="*/ 35 h 461"/>
                  <a:gd name="T82" fmla="*/ 392 w 540"/>
                  <a:gd name="T83" fmla="*/ 51 h 461"/>
                  <a:gd name="T84" fmla="*/ 384 w 540"/>
                  <a:gd name="T85" fmla="*/ 83 h 461"/>
                  <a:gd name="T86" fmla="*/ 385 w 540"/>
                  <a:gd name="T87" fmla="*/ 112 h 461"/>
                  <a:gd name="T88" fmla="*/ 355 w 540"/>
                  <a:gd name="T89" fmla="*/ 86 h 461"/>
                  <a:gd name="T90" fmla="*/ 329 w 540"/>
                  <a:gd name="T91" fmla="*/ 77 h 461"/>
                  <a:gd name="T92" fmla="*/ 317 w 540"/>
                  <a:gd name="T93" fmla="*/ 81 h 461"/>
                  <a:gd name="T94" fmla="*/ 289 w 540"/>
                  <a:gd name="T95" fmla="*/ 56 h 461"/>
                  <a:gd name="T96" fmla="*/ 254 w 540"/>
                  <a:gd name="T97" fmla="*/ 58 h 461"/>
                  <a:gd name="T98" fmla="*/ 231 w 540"/>
                  <a:gd name="T99" fmla="*/ 40 h 461"/>
                  <a:gd name="T100" fmla="*/ 244 w 540"/>
                  <a:gd name="T101" fmla="*/ 20 h 461"/>
                  <a:gd name="T102" fmla="*/ 236 w 540"/>
                  <a:gd name="T103" fmla="*/ 9 h 461"/>
                  <a:gd name="T104" fmla="*/ 207 w 540"/>
                  <a:gd name="T105" fmla="*/ 33 h 461"/>
                  <a:gd name="T106" fmla="*/ 184 w 540"/>
                  <a:gd name="T107" fmla="*/ 38 h 461"/>
                  <a:gd name="T108" fmla="*/ 144 w 540"/>
                  <a:gd name="T109" fmla="*/ 6 h 461"/>
                  <a:gd name="T110" fmla="*/ 117 w 540"/>
                  <a:gd name="T111" fmla="*/ 13 h 461"/>
                  <a:gd name="T112" fmla="*/ 99 w 540"/>
                  <a:gd name="T113" fmla="*/ 26 h 4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540" h="461">
                    <a:moveTo>
                      <a:pt x="79" y="65"/>
                    </a:moveTo>
                    <a:lnTo>
                      <a:pt x="79" y="67"/>
                    </a:lnTo>
                    <a:lnTo>
                      <a:pt x="70" y="93"/>
                    </a:lnTo>
                    <a:lnTo>
                      <a:pt x="70" y="94"/>
                    </a:lnTo>
                    <a:lnTo>
                      <a:pt x="68" y="95"/>
                    </a:lnTo>
                    <a:lnTo>
                      <a:pt x="68" y="97"/>
                    </a:lnTo>
                    <a:lnTo>
                      <a:pt x="67" y="100"/>
                    </a:lnTo>
                    <a:lnTo>
                      <a:pt x="65" y="101"/>
                    </a:lnTo>
                    <a:lnTo>
                      <a:pt x="58" y="105"/>
                    </a:lnTo>
                    <a:lnTo>
                      <a:pt x="53" y="115"/>
                    </a:lnTo>
                    <a:lnTo>
                      <a:pt x="49" y="123"/>
                    </a:lnTo>
                    <a:lnTo>
                      <a:pt x="44" y="125"/>
                    </a:lnTo>
                    <a:lnTo>
                      <a:pt x="17" y="126"/>
                    </a:lnTo>
                    <a:lnTo>
                      <a:pt x="12" y="127"/>
                    </a:lnTo>
                    <a:lnTo>
                      <a:pt x="10" y="127"/>
                    </a:lnTo>
                    <a:lnTo>
                      <a:pt x="7" y="129"/>
                    </a:lnTo>
                    <a:lnTo>
                      <a:pt x="0" y="136"/>
                    </a:lnTo>
                    <a:lnTo>
                      <a:pt x="0" y="137"/>
                    </a:lnTo>
                    <a:lnTo>
                      <a:pt x="4" y="141"/>
                    </a:lnTo>
                    <a:lnTo>
                      <a:pt x="11" y="141"/>
                    </a:lnTo>
                    <a:lnTo>
                      <a:pt x="15" y="148"/>
                    </a:lnTo>
                    <a:lnTo>
                      <a:pt x="12" y="158"/>
                    </a:lnTo>
                    <a:lnTo>
                      <a:pt x="14" y="164"/>
                    </a:lnTo>
                    <a:lnTo>
                      <a:pt x="14" y="167"/>
                    </a:lnTo>
                    <a:lnTo>
                      <a:pt x="12" y="167"/>
                    </a:lnTo>
                    <a:lnTo>
                      <a:pt x="17" y="171"/>
                    </a:lnTo>
                    <a:lnTo>
                      <a:pt x="22" y="183"/>
                    </a:lnTo>
                    <a:lnTo>
                      <a:pt x="24" y="185"/>
                    </a:lnTo>
                    <a:lnTo>
                      <a:pt x="18" y="190"/>
                    </a:lnTo>
                    <a:lnTo>
                      <a:pt x="18" y="192"/>
                    </a:lnTo>
                    <a:lnTo>
                      <a:pt x="26" y="201"/>
                    </a:lnTo>
                    <a:lnTo>
                      <a:pt x="32" y="204"/>
                    </a:lnTo>
                    <a:lnTo>
                      <a:pt x="33" y="204"/>
                    </a:lnTo>
                    <a:lnTo>
                      <a:pt x="40" y="206"/>
                    </a:lnTo>
                    <a:lnTo>
                      <a:pt x="42" y="207"/>
                    </a:lnTo>
                    <a:lnTo>
                      <a:pt x="47" y="208"/>
                    </a:lnTo>
                    <a:lnTo>
                      <a:pt x="46" y="215"/>
                    </a:lnTo>
                    <a:lnTo>
                      <a:pt x="46" y="217"/>
                    </a:lnTo>
                    <a:lnTo>
                      <a:pt x="43" y="220"/>
                    </a:lnTo>
                    <a:lnTo>
                      <a:pt x="46" y="220"/>
                    </a:lnTo>
                    <a:lnTo>
                      <a:pt x="46" y="221"/>
                    </a:lnTo>
                    <a:lnTo>
                      <a:pt x="51" y="223"/>
                    </a:lnTo>
                    <a:lnTo>
                      <a:pt x="51" y="224"/>
                    </a:lnTo>
                    <a:lnTo>
                      <a:pt x="53" y="227"/>
                    </a:lnTo>
                    <a:lnTo>
                      <a:pt x="50" y="228"/>
                    </a:lnTo>
                    <a:lnTo>
                      <a:pt x="49" y="232"/>
                    </a:lnTo>
                    <a:lnTo>
                      <a:pt x="57" y="235"/>
                    </a:lnTo>
                    <a:lnTo>
                      <a:pt x="60" y="235"/>
                    </a:lnTo>
                    <a:lnTo>
                      <a:pt x="64" y="228"/>
                    </a:lnTo>
                    <a:lnTo>
                      <a:pt x="70" y="227"/>
                    </a:lnTo>
                    <a:lnTo>
                      <a:pt x="74" y="227"/>
                    </a:lnTo>
                    <a:lnTo>
                      <a:pt x="77" y="230"/>
                    </a:lnTo>
                    <a:lnTo>
                      <a:pt x="77" y="228"/>
                    </a:lnTo>
                    <a:lnTo>
                      <a:pt x="78" y="227"/>
                    </a:lnTo>
                    <a:lnTo>
                      <a:pt x="78" y="225"/>
                    </a:lnTo>
                    <a:lnTo>
                      <a:pt x="79" y="223"/>
                    </a:lnTo>
                    <a:lnTo>
                      <a:pt x="75" y="213"/>
                    </a:lnTo>
                    <a:lnTo>
                      <a:pt x="74" y="206"/>
                    </a:lnTo>
                    <a:lnTo>
                      <a:pt x="74" y="197"/>
                    </a:lnTo>
                    <a:lnTo>
                      <a:pt x="75" y="196"/>
                    </a:lnTo>
                    <a:lnTo>
                      <a:pt x="77" y="196"/>
                    </a:lnTo>
                    <a:lnTo>
                      <a:pt x="81" y="199"/>
                    </a:lnTo>
                    <a:lnTo>
                      <a:pt x="81" y="200"/>
                    </a:lnTo>
                    <a:lnTo>
                      <a:pt x="82" y="203"/>
                    </a:lnTo>
                    <a:lnTo>
                      <a:pt x="84" y="207"/>
                    </a:lnTo>
                    <a:lnTo>
                      <a:pt x="89" y="213"/>
                    </a:lnTo>
                    <a:lnTo>
                      <a:pt x="103" y="214"/>
                    </a:lnTo>
                    <a:lnTo>
                      <a:pt x="109" y="214"/>
                    </a:lnTo>
                    <a:lnTo>
                      <a:pt x="116" y="211"/>
                    </a:lnTo>
                    <a:lnTo>
                      <a:pt x="121" y="210"/>
                    </a:lnTo>
                    <a:lnTo>
                      <a:pt x="127" y="201"/>
                    </a:lnTo>
                    <a:lnTo>
                      <a:pt x="138" y="189"/>
                    </a:lnTo>
                    <a:lnTo>
                      <a:pt x="144" y="192"/>
                    </a:lnTo>
                    <a:lnTo>
                      <a:pt x="147" y="197"/>
                    </a:lnTo>
                    <a:lnTo>
                      <a:pt x="151" y="210"/>
                    </a:lnTo>
                    <a:lnTo>
                      <a:pt x="154" y="210"/>
                    </a:lnTo>
                    <a:lnTo>
                      <a:pt x="159" y="206"/>
                    </a:lnTo>
                    <a:lnTo>
                      <a:pt x="167" y="204"/>
                    </a:lnTo>
                    <a:lnTo>
                      <a:pt x="170" y="204"/>
                    </a:lnTo>
                    <a:lnTo>
                      <a:pt x="171" y="203"/>
                    </a:lnTo>
                    <a:lnTo>
                      <a:pt x="178" y="199"/>
                    </a:lnTo>
                    <a:lnTo>
                      <a:pt x="191" y="186"/>
                    </a:lnTo>
                    <a:lnTo>
                      <a:pt x="201" y="183"/>
                    </a:lnTo>
                    <a:lnTo>
                      <a:pt x="204" y="182"/>
                    </a:lnTo>
                    <a:lnTo>
                      <a:pt x="205" y="183"/>
                    </a:lnTo>
                    <a:lnTo>
                      <a:pt x="205" y="185"/>
                    </a:lnTo>
                    <a:lnTo>
                      <a:pt x="207" y="187"/>
                    </a:lnTo>
                    <a:lnTo>
                      <a:pt x="211" y="187"/>
                    </a:lnTo>
                    <a:lnTo>
                      <a:pt x="211" y="189"/>
                    </a:lnTo>
                    <a:lnTo>
                      <a:pt x="212" y="190"/>
                    </a:lnTo>
                    <a:lnTo>
                      <a:pt x="218" y="213"/>
                    </a:lnTo>
                    <a:lnTo>
                      <a:pt x="223" y="224"/>
                    </a:lnTo>
                    <a:lnTo>
                      <a:pt x="226" y="230"/>
                    </a:lnTo>
                    <a:lnTo>
                      <a:pt x="222" y="234"/>
                    </a:lnTo>
                    <a:lnTo>
                      <a:pt x="230" y="234"/>
                    </a:lnTo>
                    <a:lnTo>
                      <a:pt x="238" y="235"/>
                    </a:lnTo>
                    <a:lnTo>
                      <a:pt x="240" y="238"/>
                    </a:lnTo>
                    <a:lnTo>
                      <a:pt x="238" y="247"/>
                    </a:lnTo>
                    <a:lnTo>
                      <a:pt x="238" y="252"/>
                    </a:lnTo>
                    <a:lnTo>
                      <a:pt x="229" y="261"/>
                    </a:lnTo>
                    <a:lnTo>
                      <a:pt x="226" y="266"/>
                    </a:lnTo>
                    <a:lnTo>
                      <a:pt x="226" y="268"/>
                    </a:lnTo>
                    <a:lnTo>
                      <a:pt x="227" y="274"/>
                    </a:lnTo>
                    <a:lnTo>
                      <a:pt x="226" y="274"/>
                    </a:lnTo>
                    <a:lnTo>
                      <a:pt x="226" y="278"/>
                    </a:lnTo>
                    <a:lnTo>
                      <a:pt x="227" y="280"/>
                    </a:lnTo>
                    <a:lnTo>
                      <a:pt x="229" y="278"/>
                    </a:lnTo>
                    <a:lnTo>
                      <a:pt x="234" y="280"/>
                    </a:lnTo>
                    <a:lnTo>
                      <a:pt x="238" y="284"/>
                    </a:lnTo>
                    <a:lnTo>
                      <a:pt x="240" y="290"/>
                    </a:lnTo>
                    <a:lnTo>
                      <a:pt x="238" y="292"/>
                    </a:lnTo>
                    <a:lnTo>
                      <a:pt x="241" y="299"/>
                    </a:lnTo>
                    <a:lnTo>
                      <a:pt x="245" y="320"/>
                    </a:lnTo>
                    <a:lnTo>
                      <a:pt x="245" y="327"/>
                    </a:lnTo>
                    <a:lnTo>
                      <a:pt x="247" y="328"/>
                    </a:lnTo>
                    <a:lnTo>
                      <a:pt x="258" y="326"/>
                    </a:lnTo>
                    <a:lnTo>
                      <a:pt x="260" y="326"/>
                    </a:lnTo>
                    <a:lnTo>
                      <a:pt x="264" y="328"/>
                    </a:lnTo>
                    <a:lnTo>
                      <a:pt x="265" y="330"/>
                    </a:lnTo>
                    <a:lnTo>
                      <a:pt x="267" y="333"/>
                    </a:lnTo>
                    <a:lnTo>
                      <a:pt x="267" y="336"/>
                    </a:lnTo>
                    <a:lnTo>
                      <a:pt x="265" y="338"/>
                    </a:lnTo>
                    <a:lnTo>
                      <a:pt x="264" y="340"/>
                    </a:lnTo>
                    <a:lnTo>
                      <a:pt x="264" y="355"/>
                    </a:lnTo>
                    <a:lnTo>
                      <a:pt x="261" y="358"/>
                    </a:lnTo>
                    <a:lnTo>
                      <a:pt x="255" y="361"/>
                    </a:lnTo>
                    <a:lnTo>
                      <a:pt x="255" y="362"/>
                    </a:lnTo>
                    <a:lnTo>
                      <a:pt x="262" y="364"/>
                    </a:lnTo>
                    <a:lnTo>
                      <a:pt x="269" y="368"/>
                    </a:lnTo>
                    <a:lnTo>
                      <a:pt x="276" y="369"/>
                    </a:lnTo>
                    <a:lnTo>
                      <a:pt x="285" y="369"/>
                    </a:lnTo>
                    <a:lnTo>
                      <a:pt x="285" y="373"/>
                    </a:lnTo>
                    <a:lnTo>
                      <a:pt x="297" y="373"/>
                    </a:lnTo>
                    <a:lnTo>
                      <a:pt x="297" y="371"/>
                    </a:lnTo>
                    <a:lnTo>
                      <a:pt x="300" y="371"/>
                    </a:lnTo>
                    <a:lnTo>
                      <a:pt x="304" y="372"/>
                    </a:lnTo>
                    <a:lnTo>
                      <a:pt x="317" y="375"/>
                    </a:lnTo>
                    <a:lnTo>
                      <a:pt x="320" y="377"/>
                    </a:lnTo>
                    <a:lnTo>
                      <a:pt x="327" y="379"/>
                    </a:lnTo>
                    <a:lnTo>
                      <a:pt x="338" y="379"/>
                    </a:lnTo>
                    <a:lnTo>
                      <a:pt x="338" y="380"/>
                    </a:lnTo>
                    <a:lnTo>
                      <a:pt x="336" y="381"/>
                    </a:lnTo>
                    <a:lnTo>
                      <a:pt x="336" y="396"/>
                    </a:lnTo>
                    <a:lnTo>
                      <a:pt x="338" y="397"/>
                    </a:lnTo>
                    <a:lnTo>
                      <a:pt x="341" y="397"/>
                    </a:lnTo>
                    <a:lnTo>
                      <a:pt x="341" y="433"/>
                    </a:lnTo>
                    <a:lnTo>
                      <a:pt x="342" y="433"/>
                    </a:lnTo>
                    <a:lnTo>
                      <a:pt x="346" y="438"/>
                    </a:lnTo>
                    <a:lnTo>
                      <a:pt x="346" y="446"/>
                    </a:lnTo>
                    <a:lnTo>
                      <a:pt x="348" y="448"/>
                    </a:lnTo>
                    <a:lnTo>
                      <a:pt x="355" y="457"/>
                    </a:lnTo>
                    <a:lnTo>
                      <a:pt x="356" y="458"/>
                    </a:lnTo>
                    <a:lnTo>
                      <a:pt x="364" y="460"/>
                    </a:lnTo>
                    <a:lnTo>
                      <a:pt x="365" y="461"/>
                    </a:lnTo>
                    <a:lnTo>
                      <a:pt x="367" y="461"/>
                    </a:lnTo>
                    <a:lnTo>
                      <a:pt x="368" y="460"/>
                    </a:lnTo>
                    <a:lnTo>
                      <a:pt x="374" y="448"/>
                    </a:lnTo>
                    <a:lnTo>
                      <a:pt x="375" y="439"/>
                    </a:lnTo>
                    <a:lnTo>
                      <a:pt x="378" y="433"/>
                    </a:lnTo>
                    <a:lnTo>
                      <a:pt x="380" y="426"/>
                    </a:lnTo>
                    <a:lnTo>
                      <a:pt x="378" y="422"/>
                    </a:lnTo>
                    <a:lnTo>
                      <a:pt x="374" y="419"/>
                    </a:lnTo>
                    <a:lnTo>
                      <a:pt x="371" y="417"/>
                    </a:lnTo>
                    <a:lnTo>
                      <a:pt x="367" y="407"/>
                    </a:lnTo>
                    <a:lnTo>
                      <a:pt x="370" y="407"/>
                    </a:lnTo>
                    <a:lnTo>
                      <a:pt x="374" y="408"/>
                    </a:lnTo>
                    <a:lnTo>
                      <a:pt x="382" y="415"/>
                    </a:lnTo>
                    <a:lnTo>
                      <a:pt x="385" y="415"/>
                    </a:lnTo>
                    <a:lnTo>
                      <a:pt x="389" y="414"/>
                    </a:lnTo>
                    <a:lnTo>
                      <a:pt x="391" y="414"/>
                    </a:lnTo>
                    <a:lnTo>
                      <a:pt x="391" y="408"/>
                    </a:lnTo>
                    <a:lnTo>
                      <a:pt x="398" y="412"/>
                    </a:lnTo>
                    <a:lnTo>
                      <a:pt x="396" y="418"/>
                    </a:lnTo>
                    <a:lnTo>
                      <a:pt x="396" y="419"/>
                    </a:lnTo>
                    <a:lnTo>
                      <a:pt x="395" y="424"/>
                    </a:lnTo>
                    <a:lnTo>
                      <a:pt x="391" y="428"/>
                    </a:lnTo>
                    <a:lnTo>
                      <a:pt x="391" y="432"/>
                    </a:lnTo>
                    <a:lnTo>
                      <a:pt x="396" y="440"/>
                    </a:lnTo>
                    <a:lnTo>
                      <a:pt x="402" y="453"/>
                    </a:lnTo>
                    <a:lnTo>
                      <a:pt x="410" y="461"/>
                    </a:lnTo>
                    <a:lnTo>
                      <a:pt x="420" y="461"/>
                    </a:lnTo>
                    <a:lnTo>
                      <a:pt x="422" y="460"/>
                    </a:lnTo>
                    <a:lnTo>
                      <a:pt x="423" y="460"/>
                    </a:lnTo>
                    <a:lnTo>
                      <a:pt x="423" y="458"/>
                    </a:lnTo>
                    <a:lnTo>
                      <a:pt x="427" y="458"/>
                    </a:lnTo>
                    <a:lnTo>
                      <a:pt x="430" y="457"/>
                    </a:lnTo>
                    <a:lnTo>
                      <a:pt x="431" y="454"/>
                    </a:lnTo>
                    <a:lnTo>
                      <a:pt x="430" y="454"/>
                    </a:lnTo>
                    <a:lnTo>
                      <a:pt x="430" y="453"/>
                    </a:lnTo>
                    <a:lnTo>
                      <a:pt x="425" y="442"/>
                    </a:lnTo>
                    <a:lnTo>
                      <a:pt x="423" y="419"/>
                    </a:lnTo>
                    <a:lnTo>
                      <a:pt x="425" y="411"/>
                    </a:lnTo>
                    <a:lnTo>
                      <a:pt x="444" y="419"/>
                    </a:lnTo>
                    <a:lnTo>
                      <a:pt x="456" y="421"/>
                    </a:lnTo>
                    <a:lnTo>
                      <a:pt x="458" y="425"/>
                    </a:lnTo>
                    <a:lnTo>
                      <a:pt x="458" y="424"/>
                    </a:lnTo>
                    <a:lnTo>
                      <a:pt x="480" y="400"/>
                    </a:lnTo>
                    <a:lnTo>
                      <a:pt x="487" y="387"/>
                    </a:lnTo>
                    <a:lnTo>
                      <a:pt x="489" y="387"/>
                    </a:lnTo>
                    <a:lnTo>
                      <a:pt x="489" y="386"/>
                    </a:lnTo>
                    <a:lnTo>
                      <a:pt x="501" y="386"/>
                    </a:lnTo>
                    <a:lnTo>
                      <a:pt x="504" y="387"/>
                    </a:lnTo>
                    <a:lnTo>
                      <a:pt x="523" y="394"/>
                    </a:lnTo>
                    <a:lnTo>
                      <a:pt x="525" y="387"/>
                    </a:lnTo>
                    <a:lnTo>
                      <a:pt x="525" y="381"/>
                    </a:lnTo>
                    <a:lnTo>
                      <a:pt x="533" y="379"/>
                    </a:lnTo>
                    <a:lnTo>
                      <a:pt x="532" y="371"/>
                    </a:lnTo>
                    <a:lnTo>
                      <a:pt x="525" y="355"/>
                    </a:lnTo>
                    <a:lnTo>
                      <a:pt x="525" y="354"/>
                    </a:lnTo>
                    <a:lnTo>
                      <a:pt x="526" y="354"/>
                    </a:lnTo>
                    <a:lnTo>
                      <a:pt x="528" y="352"/>
                    </a:lnTo>
                    <a:lnTo>
                      <a:pt x="529" y="352"/>
                    </a:lnTo>
                    <a:lnTo>
                      <a:pt x="530" y="345"/>
                    </a:lnTo>
                    <a:lnTo>
                      <a:pt x="528" y="345"/>
                    </a:lnTo>
                    <a:lnTo>
                      <a:pt x="526" y="343"/>
                    </a:lnTo>
                    <a:lnTo>
                      <a:pt x="525" y="341"/>
                    </a:lnTo>
                    <a:lnTo>
                      <a:pt x="526" y="338"/>
                    </a:lnTo>
                    <a:lnTo>
                      <a:pt x="533" y="320"/>
                    </a:lnTo>
                    <a:lnTo>
                      <a:pt x="539" y="314"/>
                    </a:lnTo>
                    <a:lnTo>
                      <a:pt x="540" y="314"/>
                    </a:lnTo>
                    <a:lnTo>
                      <a:pt x="540" y="312"/>
                    </a:lnTo>
                    <a:lnTo>
                      <a:pt x="539" y="305"/>
                    </a:lnTo>
                    <a:lnTo>
                      <a:pt x="537" y="294"/>
                    </a:lnTo>
                    <a:lnTo>
                      <a:pt x="528" y="294"/>
                    </a:lnTo>
                    <a:lnTo>
                      <a:pt x="526" y="292"/>
                    </a:lnTo>
                    <a:lnTo>
                      <a:pt x="526" y="291"/>
                    </a:lnTo>
                    <a:lnTo>
                      <a:pt x="519" y="292"/>
                    </a:lnTo>
                    <a:lnTo>
                      <a:pt x="508" y="292"/>
                    </a:lnTo>
                    <a:lnTo>
                      <a:pt x="504" y="291"/>
                    </a:lnTo>
                    <a:lnTo>
                      <a:pt x="504" y="288"/>
                    </a:lnTo>
                    <a:lnTo>
                      <a:pt x="497" y="281"/>
                    </a:lnTo>
                    <a:lnTo>
                      <a:pt x="494" y="273"/>
                    </a:lnTo>
                    <a:lnTo>
                      <a:pt x="495" y="268"/>
                    </a:lnTo>
                    <a:lnTo>
                      <a:pt x="494" y="264"/>
                    </a:lnTo>
                    <a:lnTo>
                      <a:pt x="493" y="264"/>
                    </a:lnTo>
                    <a:lnTo>
                      <a:pt x="493" y="260"/>
                    </a:lnTo>
                    <a:lnTo>
                      <a:pt x="502" y="253"/>
                    </a:lnTo>
                    <a:lnTo>
                      <a:pt x="507" y="246"/>
                    </a:lnTo>
                    <a:lnTo>
                      <a:pt x="505" y="246"/>
                    </a:lnTo>
                    <a:lnTo>
                      <a:pt x="502" y="245"/>
                    </a:lnTo>
                    <a:lnTo>
                      <a:pt x="501" y="242"/>
                    </a:lnTo>
                    <a:lnTo>
                      <a:pt x="502" y="238"/>
                    </a:lnTo>
                    <a:lnTo>
                      <a:pt x="502" y="234"/>
                    </a:lnTo>
                    <a:lnTo>
                      <a:pt x="497" y="228"/>
                    </a:lnTo>
                    <a:lnTo>
                      <a:pt x="476" y="218"/>
                    </a:lnTo>
                    <a:lnTo>
                      <a:pt x="476" y="196"/>
                    </a:lnTo>
                    <a:lnTo>
                      <a:pt x="475" y="192"/>
                    </a:lnTo>
                    <a:lnTo>
                      <a:pt x="469" y="182"/>
                    </a:lnTo>
                    <a:lnTo>
                      <a:pt x="469" y="180"/>
                    </a:lnTo>
                    <a:lnTo>
                      <a:pt x="468" y="180"/>
                    </a:lnTo>
                    <a:lnTo>
                      <a:pt x="465" y="183"/>
                    </a:lnTo>
                    <a:lnTo>
                      <a:pt x="463" y="183"/>
                    </a:lnTo>
                    <a:lnTo>
                      <a:pt x="454" y="187"/>
                    </a:lnTo>
                    <a:lnTo>
                      <a:pt x="442" y="185"/>
                    </a:lnTo>
                    <a:lnTo>
                      <a:pt x="441" y="185"/>
                    </a:lnTo>
                    <a:lnTo>
                      <a:pt x="438" y="182"/>
                    </a:lnTo>
                    <a:lnTo>
                      <a:pt x="437" y="179"/>
                    </a:lnTo>
                    <a:lnTo>
                      <a:pt x="431" y="170"/>
                    </a:lnTo>
                    <a:lnTo>
                      <a:pt x="455" y="147"/>
                    </a:lnTo>
                    <a:lnTo>
                      <a:pt x="454" y="146"/>
                    </a:lnTo>
                    <a:lnTo>
                      <a:pt x="452" y="140"/>
                    </a:lnTo>
                    <a:lnTo>
                      <a:pt x="452" y="137"/>
                    </a:lnTo>
                    <a:lnTo>
                      <a:pt x="451" y="132"/>
                    </a:lnTo>
                    <a:lnTo>
                      <a:pt x="466" y="115"/>
                    </a:lnTo>
                    <a:lnTo>
                      <a:pt x="468" y="115"/>
                    </a:lnTo>
                    <a:lnTo>
                      <a:pt x="468" y="102"/>
                    </a:lnTo>
                    <a:lnTo>
                      <a:pt x="476" y="93"/>
                    </a:lnTo>
                    <a:lnTo>
                      <a:pt x="472" y="88"/>
                    </a:lnTo>
                    <a:lnTo>
                      <a:pt x="472" y="87"/>
                    </a:lnTo>
                    <a:lnTo>
                      <a:pt x="475" y="80"/>
                    </a:lnTo>
                    <a:lnTo>
                      <a:pt x="472" y="79"/>
                    </a:lnTo>
                    <a:lnTo>
                      <a:pt x="472" y="77"/>
                    </a:lnTo>
                    <a:lnTo>
                      <a:pt x="470" y="76"/>
                    </a:lnTo>
                    <a:lnTo>
                      <a:pt x="472" y="74"/>
                    </a:lnTo>
                    <a:lnTo>
                      <a:pt x="472" y="72"/>
                    </a:lnTo>
                    <a:lnTo>
                      <a:pt x="475" y="66"/>
                    </a:lnTo>
                    <a:lnTo>
                      <a:pt x="475" y="58"/>
                    </a:lnTo>
                    <a:lnTo>
                      <a:pt x="473" y="58"/>
                    </a:lnTo>
                    <a:lnTo>
                      <a:pt x="469" y="55"/>
                    </a:lnTo>
                    <a:lnTo>
                      <a:pt x="465" y="53"/>
                    </a:lnTo>
                    <a:lnTo>
                      <a:pt x="455" y="59"/>
                    </a:lnTo>
                    <a:lnTo>
                      <a:pt x="454" y="59"/>
                    </a:lnTo>
                    <a:lnTo>
                      <a:pt x="440" y="55"/>
                    </a:lnTo>
                    <a:lnTo>
                      <a:pt x="440" y="53"/>
                    </a:lnTo>
                    <a:lnTo>
                      <a:pt x="437" y="51"/>
                    </a:lnTo>
                    <a:lnTo>
                      <a:pt x="437" y="49"/>
                    </a:lnTo>
                    <a:lnTo>
                      <a:pt x="423" y="35"/>
                    </a:lnTo>
                    <a:lnTo>
                      <a:pt x="417" y="31"/>
                    </a:lnTo>
                    <a:lnTo>
                      <a:pt x="416" y="30"/>
                    </a:lnTo>
                    <a:lnTo>
                      <a:pt x="392" y="26"/>
                    </a:lnTo>
                    <a:lnTo>
                      <a:pt x="389" y="28"/>
                    </a:lnTo>
                    <a:lnTo>
                      <a:pt x="391" y="31"/>
                    </a:lnTo>
                    <a:lnTo>
                      <a:pt x="394" y="40"/>
                    </a:lnTo>
                    <a:lnTo>
                      <a:pt x="392" y="51"/>
                    </a:lnTo>
                    <a:lnTo>
                      <a:pt x="392" y="56"/>
                    </a:lnTo>
                    <a:lnTo>
                      <a:pt x="389" y="62"/>
                    </a:lnTo>
                    <a:lnTo>
                      <a:pt x="381" y="65"/>
                    </a:lnTo>
                    <a:lnTo>
                      <a:pt x="380" y="66"/>
                    </a:lnTo>
                    <a:lnTo>
                      <a:pt x="378" y="70"/>
                    </a:lnTo>
                    <a:lnTo>
                      <a:pt x="380" y="76"/>
                    </a:lnTo>
                    <a:lnTo>
                      <a:pt x="384" y="83"/>
                    </a:lnTo>
                    <a:lnTo>
                      <a:pt x="387" y="86"/>
                    </a:lnTo>
                    <a:lnTo>
                      <a:pt x="403" y="98"/>
                    </a:lnTo>
                    <a:lnTo>
                      <a:pt x="402" y="98"/>
                    </a:lnTo>
                    <a:lnTo>
                      <a:pt x="402" y="100"/>
                    </a:lnTo>
                    <a:lnTo>
                      <a:pt x="394" y="107"/>
                    </a:lnTo>
                    <a:lnTo>
                      <a:pt x="387" y="111"/>
                    </a:lnTo>
                    <a:lnTo>
                      <a:pt x="385" y="112"/>
                    </a:lnTo>
                    <a:lnTo>
                      <a:pt x="385" y="111"/>
                    </a:lnTo>
                    <a:lnTo>
                      <a:pt x="384" y="105"/>
                    </a:lnTo>
                    <a:lnTo>
                      <a:pt x="380" y="101"/>
                    </a:lnTo>
                    <a:lnTo>
                      <a:pt x="372" y="91"/>
                    </a:lnTo>
                    <a:lnTo>
                      <a:pt x="364" y="87"/>
                    </a:lnTo>
                    <a:lnTo>
                      <a:pt x="358" y="86"/>
                    </a:lnTo>
                    <a:lnTo>
                      <a:pt x="355" y="86"/>
                    </a:lnTo>
                    <a:lnTo>
                      <a:pt x="349" y="87"/>
                    </a:lnTo>
                    <a:lnTo>
                      <a:pt x="349" y="88"/>
                    </a:lnTo>
                    <a:lnTo>
                      <a:pt x="346" y="86"/>
                    </a:lnTo>
                    <a:lnTo>
                      <a:pt x="332" y="77"/>
                    </a:lnTo>
                    <a:lnTo>
                      <a:pt x="331" y="76"/>
                    </a:lnTo>
                    <a:lnTo>
                      <a:pt x="329" y="76"/>
                    </a:lnTo>
                    <a:lnTo>
                      <a:pt x="329" y="77"/>
                    </a:lnTo>
                    <a:lnTo>
                      <a:pt x="328" y="80"/>
                    </a:lnTo>
                    <a:lnTo>
                      <a:pt x="328" y="81"/>
                    </a:lnTo>
                    <a:lnTo>
                      <a:pt x="324" y="86"/>
                    </a:lnTo>
                    <a:lnTo>
                      <a:pt x="322" y="86"/>
                    </a:lnTo>
                    <a:lnTo>
                      <a:pt x="321" y="87"/>
                    </a:lnTo>
                    <a:lnTo>
                      <a:pt x="321" y="86"/>
                    </a:lnTo>
                    <a:lnTo>
                      <a:pt x="317" y="81"/>
                    </a:lnTo>
                    <a:lnTo>
                      <a:pt x="308" y="77"/>
                    </a:lnTo>
                    <a:lnTo>
                      <a:pt x="307" y="76"/>
                    </a:lnTo>
                    <a:lnTo>
                      <a:pt x="305" y="76"/>
                    </a:lnTo>
                    <a:lnTo>
                      <a:pt x="304" y="74"/>
                    </a:lnTo>
                    <a:lnTo>
                      <a:pt x="304" y="72"/>
                    </a:lnTo>
                    <a:lnTo>
                      <a:pt x="301" y="67"/>
                    </a:lnTo>
                    <a:lnTo>
                      <a:pt x="289" y="56"/>
                    </a:lnTo>
                    <a:lnTo>
                      <a:pt x="264" y="60"/>
                    </a:lnTo>
                    <a:lnTo>
                      <a:pt x="262" y="62"/>
                    </a:lnTo>
                    <a:lnTo>
                      <a:pt x="260" y="63"/>
                    </a:lnTo>
                    <a:lnTo>
                      <a:pt x="258" y="65"/>
                    </a:lnTo>
                    <a:lnTo>
                      <a:pt x="257" y="62"/>
                    </a:lnTo>
                    <a:lnTo>
                      <a:pt x="254" y="59"/>
                    </a:lnTo>
                    <a:lnTo>
                      <a:pt x="254" y="58"/>
                    </a:lnTo>
                    <a:lnTo>
                      <a:pt x="250" y="55"/>
                    </a:lnTo>
                    <a:lnTo>
                      <a:pt x="238" y="52"/>
                    </a:lnTo>
                    <a:lnTo>
                      <a:pt x="236" y="49"/>
                    </a:lnTo>
                    <a:lnTo>
                      <a:pt x="234" y="46"/>
                    </a:lnTo>
                    <a:lnTo>
                      <a:pt x="233" y="45"/>
                    </a:lnTo>
                    <a:lnTo>
                      <a:pt x="233" y="41"/>
                    </a:lnTo>
                    <a:lnTo>
                      <a:pt x="231" y="40"/>
                    </a:lnTo>
                    <a:lnTo>
                      <a:pt x="231" y="38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3" y="34"/>
                    </a:lnTo>
                    <a:lnTo>
                      <a:pt x="238" y="30"/>
                    </a:lnTo>
                    <a:lnTo>
                      <a:pt x="243" y="24"/>
                    </a:lnTo>
                    <a:lnTo>
                      <a:pt x="244" y="20"/>
                    </a:lnTo>
                    <a:lnTo>
                      <a:pt x="245" y="13"/>
                    </a:lnTo>
                    <a:lnTo>
                      <a:pt x="251" y="9"/>
                    </a:lnTo>
                    <a:lnTo>
                      <a:pt x="248" y="7"/>
                    </a:lnTo>
                    <a:lnTo>
                      <a:pt x="244" y="9"/>
                    </a:lnTo>
                    <a:lnTo>
                      <a:pt x="241" y="5"/>
                    </a:lnTo>
                    <a:lnTo>
                      <a:pt x="238" y="6"/>
                    </a:lnTo>
                    <a:lnTo>
                      <a:pt x="236" y="9"/>
                    </a:lnTo>
                    <a:lnTo>
                      <a:pt x="230" y="12"/>
                    </a:lnTo>
                    <a:lnTo>
                      <a:pt x="216" y="0"/>
                    </a:lnTo>
                    <a:lnTo>
                      <a:pt x="211" y="0"/>
                    </a:lnTo>
                    <a:lnTo>
                      <a:pt x="209" y="2"/>
                    </a:lnTo>
                    <a:lnTo>
                      <a:pt x="204" y="27"/>
                    </a:lnTo>
                    <a:lnTo>
                      <a:pt x="205" y="31"/>
                    </a:lnTo>
                    <a:lnTo>
                      <a:pt x="207" y="33"/>
                    </a:lnTo>
                    <a:lnTo>
                      <a:pt x="205" y="33"/>
                    </a:lnTo>
                    <a:lnTo>
                      <a:pt x="204" y="37"/>
                    </a:lnTo>
                    <a:lnTo>
                      <a:pt x="200" y="41"/>
                    </a:lnTo>
                    <a:lnTo>
                      <a:pt x="192" y="48"/>
                    </a:lnTo>
                    <a:lnTo>
                      <a:pt x="188" y="49"/>
                    </a:lnTo>
                    <a:lnTo>
                      <a:pt x="185" y="45"/>
                    </a:lnTo>
                    <a:lnTo>
                      <a:pt x="184" y="38"/>
                    </a:lnTo>
                    <a:lnTo>
                      <a:pt x="183" y="37"/>
                    </a:lnTo>
                    <a:lnTo>
                      <a:pt x="170" y="14"/>
                    </a:lnTo>
                    <a:lnTo>
                      <a:pt x="170" y="7"/>
                    </a:lnTo>
                    <a:lnTo>
                      <a:pt x="169" y="2"/>
                    </a:lnTo>
                    <a:lnTo>
                      <a:pt x="167" y="3"/>
                    </a:lnTo>
                    <a:lnTo>
                      <a:pt x="155" y="3"/>
                    </a:lnTo>
                    <a:lnTo>
                      <a:pt x="144" y="6"/>
                    </a:lnTo>
                    <a:lnTo>
                      <a:pt x="142" y="6"/>
                    </a:lnTo>
                    <a:lnTo>
                      <a:pt x="139" y="7"/>
                    </a:lnTo>
                    <a:lnTo>
                      <a:pt x="124" y="9"/>
                    </a:lnTo>
                    <a:lnTo>
                      <a:pt x="123" y="9"/>
                    </a:lnTo>
                    <a:lnTo>
                      <a:pt x="121" y="10"/>
                    </a:lnTo>
                    <a:lnTo>
                      <a:pt x="121" y="12"/>
                    </a:lnTo>
                    <a:lnTo>
                      <a:pt x="117" y="13"/>
                    </a:lnTo>
                    <a:lnTo>
                      <a:pt x="116" y="13"/>
                    </a:lnTo>
                    <a:lnTo>
                      <a:pt x="116" y="14"/>
                    </a:lnTo>
                    <a:lnTo>
                      <a:pt x="110" y="17"/>
                    </a:lnTo>
                    <a:lnTo>
                      <a:pt x="104" y="21"/>
                    </a:lnTo>
                    <a:lnTo>
                      <a:pt x="100" y="19"/>
                    </a:lnTo>
                    <a:lnTo>
                      <a:pt x="99" y="19"/>
                    </a:lnTo>
                    <a:lnTo>
                      <a:pt x="99" y="26"/>
                    </a:lnTo>
                    <a:lnTo>
                      <a:pt x="93" y="31"/>
                    </a:lnTo>
                    <a:lnTo>
                      <a:pt x="91" y="34"/>
                    </a:lnTo>
                    <a:lnTo>
                      <a:pt x="88" y="42"/>
                    </a:lnTo>
                    <a:lnTo>
                      <a:pt x="88" y="45"/>
                    </a:lnTo>
                    <a:lnTo>
                      <a:pt x="81" y="63"/>
                    </a:lnTo>
                    <a:lnTo>
                      <a:pt x="79" y="6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99" name="Freeform 327">
                <a:extLst>
                  <a:ext uri="{FF2B5EF4-FFF2-40B4-BE49-F238E27FC236}">
                    <a16:creationId xmlns:a16="http://schemas.microsoft.com/office/drawing/2014/main" id="{4F63B518-08AD-516D-8BD6-064D3C4D05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9" y="282"/>
                <a:ext cx="56" cy="66"/>
              </a:xfrm>
              <a:custGeom>
                <a:avLst/>
                <a:gdLst>
                  <a:gd name="T0" fmla="*/ 167 w 226"/>
                  <a:gd name="T1" fmla="*/ 54 h 266"/>
                  <a:gd name="T2" fmla="*/ 156 w 226"/>
                  <a:gd name="T3" fmla="*/ 50 h 266"/>
                  <a:gd name="T4" fmla="*/ 145 w 226"/>
                  <a:gd name="T5" fmla="*/ 39 h 266"/>
                  <a:gd name="T6" fmla="*/ 131 w 226"/>
                  <a:gd name="T7" fmla="*/ 28 h 266"/>
                  <a:gd name="T8" fmla="*/ 125 w 226"/>
                  <a:gd name="T9" fmla="*/ 28 h 266"/>
                  <a:gd name="T10" fmla="*/ 97 w 226"/>
                  <a:gd name="T11" fmla="*/ 2 h 266"/>
                  <a:gd name="T12" fmla="*/ 85 w 226"/>
                  <a:gd name="T13" fmla="*/ 5 h 266"/>
                  <a:gd name="T14" fmla="*/ 77 w 226"/>
                  <a:gd name="T15" fmla="*/ 1 h 266"/>
                  <a:gd name="T16" fmla="*/ 54 w 226"/>
                  <a:gd name="T17" fmla="*/ 8 h 266"/>
                  <a:gd name="T18" fmla="*/ 30 w 226"/>
                  <a:gd name="T19" fmla="*/ 22 h 266"/>
                  <a:gd name="T20" fmla="*/ 34 w 226"/>
                  <a:gd name="T21" fmla="*/ 33 h 266"/>
                  <a:gd name="T22" fmla="*/ 32 w 226"/>
                  <a:gd name="T23" fmla="*/ 43 h 266"/>
                  <a:gd name="T24" fmla="*/ 41 w 226"/>
                  <a:gd name="T25" fmla="*/ 47 h 266"/>
                  <a:gd name="T26" fmla="*/ 46 w 226"/>
                  <a:gd name="T27" fmla="*/ 54 h 266"/>
                  <a:gd name="T28" fmla="*/ 30 w 226"/>
                  <a:gd name="T29" fmla="*/ 69 h 266"/>
                  <a:gd name="T30" fmla="*/ 43 w 226"/>
                  <a:gd name="T31" fmla="*/ 81 h 266"/>
                  <a:gd name="T32" fmla="*/ 61 w 226"/>
                  <a:gd name="T33" fmla="*/ 79 h 266"/>
                  <a:gd name="T34" fmla="*/ 64 w 226"/>
                  <a:gd name="T35" fmla="*/ 93 h 266"/>
                  <a:gd name="T36" fmla="*/ 37 w 226"/>
                  <a:gd name="T37" fmla="*/ 120 h 266"/>
                  <a:gd name="T38" fmla="*/ 41 w 226"/>
                  <a:gd name="T39" fmla="*/ 131 h 266"/>
                  <a:gd name="T40" fmla="*/ 48 w 226"/>
                  <a:gd name="T41" fmla="*/ 134 h 266"/>
                  <a:gd name="T42" fmla="*/ 40 w 226"/>
                  <a:gd name="T43" fmla="*/ 159 h 266"/>
                  <a:gd name="T44" fmla="*/ 46 w 226"/>
                  <a:gd name="T45" fmla="*/ 184 h 266"/>
                  <a:gd name="T46" fmla="*/ 43 w 226"/>
                  <a:gd name="T47" fmla="*/ 192 h 266"/>
                  <a:gd name="T48" fmla="*/ 30 w 226"/>
                  <a:gd name="T49" fmla="*/ 182 h 266"/>
                  <a:gd name="T50" fmla="*/ 8 w 226"/>
                  <a:gd name="T51" fmla="*/ 184 h 266"/>
                  <a:gd name="T52" fmla="*/ 0 w 226"/>
                  <a:gd name="T53" fmla="*/ 213 h 266"/>
                  <a:gd name="T54" fmla="*/ 15 w 226"/>
                  <a:gd name="T55" fmla="*/ 227 h 266"/>
                  <a:gd name="T56" fmla="*/ 14 w 226"/>
                  <a:gd name="T57" fmla="*/ 239 h 266"/>
                  <a:gd name="T58" fmla="*/ 15 w 226"/>
                  <a:gd name="T59" fmla="*/ 248 h 266"/>
                  <a:gd name="T60" fmla="*/ 30 w 226"/>
                  <a:gd name="T61" fmla="*/ 261 h 266"/>
                  <a:gd name="T62" fmla="*/ 34 w 226"/>
                  <a:gd name="T63" fmla="*/ 265 h 266"/>
                  <a:gd name="T64" fmla="*/ 51 w 226"/>
                  <a:gd name="T65" fmla="*/ 252 h 266"/>
                  <a:gd name="T66" fmla="*/ 53 w 226"/>
                  <a:gd name="T67" fmla="*/ 241 h 266"/>
                  <a:gd name="T68" fmla="*/ 71 w 226"/>
                  <a:gd name="T69" fmla="*/ 236 h 266"/>
                  <a:gd name="T70" fmla="*/ 82 w 226"/>
                  <a:gd name="T71" fmla="*/ 241 h 266"/>
                  <a:gd name="T72" fmla="*/ 101 w 226"/>
                  <a:gd name="T73" fmla="*/ 234 h 266"/>
                  <a:gd name="T74" fmla="*/ 125 w 226"/>
                  <a:gd name="T75" fmla="*/ 233 h 266"/>
                  <a:gd name="T76" fmla="*/ 122 w 226"/>
                  <a:gd name="T77" fmla="*/ 213 h 266"/>
                  <a:gd name="T78" fmla="*/ 110 w 226"/>
                  <a:gd name="T79" fmla="*/ 195 h 266"/>
                  <a:gd name="T80" fmla="*/ 122 w 226"/>
                  <a:gd name="T81" fmla="*/ 198 h 266"/>
                  <a:gd name="T82" fmla="*/ 127 w 226"/>
                  <a:gd name="T83" fmla="*/ 204 h 266"/>
                  <a:gd name="T84" fmla="*/ 138 w 226"/>
                  <a:gd name="T85" fmla="*/ 201 h 266"/>
                  <a:gd name="T86" fmla="*/ 166 w 226"/>
                  <a:gd name="T87" fmla="*/ 182 h 266"/>
                  <a:gd name="T88" fmla="*/ 168 w 226"/>
                  <a:gd name="T89" fmla="*/ 177 h 266"/>
                  <a:gd name="T90" fmla="*/ 175 w 226"/>
                  <a:gd name="T91" fmla="*/ 167 h 266"/>
                  <a:gd name="T92" fmla="*/ 192 w 226"/>
                  <a:gd name="T93" fmla="*/ 156 h 266"/>
                  <a:gd name="T94" fmla="*/ 218 w 226"/>
                  <a:gd name="T95" fmla="*/ 135 h 266"/>
                  <a:gd name="T96" fmla="*/ 222 w 226"/>
                  <a:gd name="T97" fmla="*/ 121 h 266"/>
                  <a:gd name="T98" fmla="*/ 209 w 226"/>
                  <a:gd name="T99" fmla="*/ 118 h 266"/>
                  <a:gd name="T100" fmla="*/ 209 w 226"/>
                  <a:gd name="T101" fmla="*/ 98 h 266"/>
                  <a:gd name="T102" fmla="*/ 208 w 226"/>
                  <a:gd name="T103" fmla="*/ 99 h 266"/>
                  <a:gd name="T104" fmla="*/ 201 w 226"/>
                  <a:gd name="T105" fmla="*/ 100 h 266"/>
                  <a:gd name="T106" fmla="*/ 187 w 226"/>
                  <a:gd name="T107" fmla="*/ 111 h 266"/>
                  <a:gd name="T108" fmla="*/ 180 w 226"/>
                  <a:gd name="T109" fmla="*/ 124 h 266"/>
                  <a:gd name="T110" fmla="*/ 164 w 226"/>
                  <a:gd name="T111" fmla="*/ 124 h 266"/>
                  <a:gd name="T112" fmla="*/ 152 w 226"/>
                  <a:gd name="T113" fmla="*/ 127 h 266"/>
                  <a:gd name="T114" fmla="*/ 144 w 226"/>
                  <a:gd name="T115" fmla="*/ 103 h 266"/>
                  <a:gd name="T116" fmla="*/ 141 w 226"/>
                  <a:gd name="T117" fmla="*/ 98 h 266"/>
                  <a:gd name="T118" fmla="*/ 152 w 226"/>
                  <a:gd name="T119" fmla="*/ 71 h 266"/>
                  <a:gd name="T120" fmla="*/ 156 w 226"/>
                  <a:gd name="T121" fmla="*/ 67 h 266"/>
                  <a:gd name="T122" fmla="*/ 160 w 226"/>
                  <a:gd name="T123" fmla="*/ 54 h 266"/>
                  <a:gd name="T124" fmla="*/ 168 w 226"/>
                  <a:gd name="T125" fmla="*/ 60 h 2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26" h="266">
                    <a:moveTo>
                      <a:pt x="168" y="60"/>
                    </a:moveTo>
                    <a:lnTo>
                      <a:pt x="168" y="57"/>
                    </a:lnTo>
                    <a:lnTo>
                      <a:pt x="167" y="54"/>
                    </a:lnTo>
                    <a:lnTo>
                      <a:pt x="164" y="51"/>
                    </a:lnTo>
                    <a:lnTo>
                      <a:pt x="160" y="50"/>
                    </a:lnTo>
                    <a:lnTo>
                      <a:pt x="156" y="50"/>
                    </a:lnTo>
                    <a:lnTo>
                      <a:pt x="151" y="47"/>
                    </a:lnTo>
                    <a:lnTo>
                      <a:pt x="145" y="41"/>
                    </a:lnTo>
                    <a:lnTo>
                      <a:pt x="145" y="39"/>
                    </a:lnTo>
                    <a:lnTo>
                      <a:pt x="144" y="36"/>
                    </a:lnTo>
                    <a:lnTo>
                      <a:pt x="134" y="28"/>
                    </a:lnTo>
                    <a:lnTo>
                      <a:pt x="131" y="28"/>
                    </a:lnTo>
                    <a:lnTo>
                      <a:pt x="128" y="29"/>
                    </a:lnTo>
                    <a:lnTo>
                      <a:pt x="127" y="28"/>
                    </a:lnTo>
                    <a:lnTo>
                      <a:pt x="125" y="28"/>
                    </a:lnTo>
                    <a:lnTo>
                      <a:pt x="124" y="26"/>
                    </a:lnTo>
                    <a:lnTo>
                      <a:pt x="118" y="22"/>
                    </a:lnTo>
                    <a:lnTo>
                      <a:pt x="97" y="2"/>
                    </a:lnTo>
                    <a:lnTo>
                      <a:pt x="92" y="0"/>
                    </a:lnTo>
                    <a:lnTo>
                      <a:pt x="88" y="4"/>
                    </a:lnTo>
                    <a:lnTo>
                      <a:pt x="85" y="5"/>
                    </a:lnTo>
                    <a:lnTo>
                      <a:pt x="84" y="5"/>
                    </a:lnTo>
                    <a:lnTo>
                      <a:pt x="78" y="2"/>
                    </a:lnTo>
                    <a:lnTo>
                      <a:pt x="77" y="1"/>
                    </a:lnTo>
                    <a:lnTo>
                      <a:pt x="75" y="1"/>
                    </a:lnTo>
                    <a:lnTo>
                      <a:pt x="62" y="7"/>
                    </a:lnTo>
                    <a:lnTo>
                      <a:pt x="54" y="8"/>
                    </a:lnTo>
                    <a:lnTo>
                      <a:pt x="48" y="8"/>
                    </a:lnTo>
                    <a:lnTo>
                      <a:pt x="47" y="9"/>
                    </a:lnTo>
                    <a:lnTo>
                      <a:pt x="30" y="22"/>
                    </a:lnTo>
                    <a:lnTo>
                      <a:pt x="30" y="24"/>
                    </a:lnTo>
                    <a:lnTo>
                      <a:pt x="33" y="26"/>
                    </a:lnTo>
                    <a:lnTo>
                      <a:pt x="34" y="33"/>
                    </a:lnTo>
                    <a:lnTo>
                      <a:pt x="33" y="39"/>
                    </a:lnTo>
                    <a:lnTo>
                      <a:pt x="32" y="41"/>
                    </a:lnTo>
                    <a:lnTo>
                      <a:pt x="32" y="43"/>
                    </a:lnTo>
                    <a:lnTo>
                      <a:pt x="33" y="44"/>
                    </a:lnTo>
                    <a:lnTo>
                      <a:pt x="36" y="46"/>
                    </a:lnTo>
                    <a:lnTo>
                      <a:pt x="41" y="47"/>
                    </a:lnTo>
                    <a:lnTo>
                      <a:pt x="44" y="51"/>
                    </a:lnTo>
                    <a:lnTo>
                      <a:pt x="47" y="54"/>
                    </a:lnTo>
                    <a:lnTo>
                      <a:pt x="46" y="54"/>
                    </a:lnTo>
                    <a:lnTo>
                      <a:pt x="39" y="60"/>
                    </a:lnTo>
                    <a:lnTo>
                      <a:pt x="34" y="61"/>
                    </a:lnTo>
                    <a:lnTo>
                      <a:pt x="30" y="69"/>
                    </a:lnTo>
                    <a:lnTo>
                      <a:pt x="30" y="78"/>
                    </a:lnTo>
                    <a:lnTo>
                      <a:pt x="33" y="79"/>
                    </a:lnTo>
                    <a:lnTo>
                      <a:pt x="43" y="81"/>
                    </a:lnTo>
                    <a:lnTo>
                      <a:pt x="46" y="81"/>
                    </a:lnTo>
                    <a:lnTo>
                      <a:pt x="58" y="79"/>
                    </a:lnTo>
                    <a:lnTo>
                      <a:pt x="61" y="79"/>
                    </a:lnTo>
                    <a:lnTo>
                      <a:pt x="65" y="85"/>
                    </a:lnTo>
                    <a:lnTo>
                      <a:pt x="65" y="91"/>
                    </a:lnTo>
                    <a:lnTo>
                      <a:pt x="64" y="93"/>
                    </a:lnTo>
                    <a:lnTo>
                      <a:pt x="47" y="105"/>
                    </a:lnTo>
                    <a:lnTo>
                      <a:pt x="39" y="118"/>
                    </a:lnTo>
                    <a:lnTo>
                      <a:pt x="37" y="120"/>
                    </a:lnTo>
                    <a:lnTo>
                      <a:pt x="37" y="129"/>
                    </a:lnTo>
                    <a:lnTo>
                      <a:pt x="40" y="132"/>
                    </a:lnTo>
                    <a:lnTo>
                      <a:pt x="41" y="131"/>
                    </a:lnTo>
                    <a:lnTo>
                      <a:pt x="43" y="132"/>
                    </a:lnTo>
                    <a:lnTo>
                      <a:pt x="46" y="132"/>
                    </a:lnTo>
                    <a:lnTo>
                      <a:pt x="48" y="134"/>
                    </a:lnTo>
                    <a:lnTo>
                      <a:pt x="47" y="135"/>
                    </a:lnTo>
                    <a:lnTo>
                      <a:pt x="41" y="149"/>
                    </a:lnTo>
                    <a:lnTo>
                      <a:pt x="40" y="159"/>
                    </a:lnTo>
                    <a:lnTo>
                      <a:pt x="40" y="162"/>
                    </a:lnTo>
                    <a:lnTo>
                      <a:pt x="44" y="181"/>
                    </a:lnTo>
                    <a:lnTo>
                      <a:pt x="46" y="184"/>
                    </a:lnTo>
                    <a:lnTo>
                      <a:pt x="44" y="185"/>
                    </a:lnTo>
                    <a:lnTo>
                      <a:pt x="44" y="191"/>
                    </a:lnTo>
                    <a:lnTo>
                      <a:pt x="43" y="192"/>
                    </a:lnTo>
                    <a:lnTo>
                      <a:pt x="41" y="189"/>
                    </a:lnTo>
                    <a:lnTo>
                      <a:pt x="39" y="187"/>
                    </a:lnTo>
                    <a:lnTo>
                      <a:pt x="30" y="182"/>
                    </a:lnTo>
                    <a:lnTo>
                      <a:pt x="12" y="185"/>
                    </a:lnTo>
                    <a:lnTo>
                      <a:pt x="10" y="184"/>
                    </a:lnTo>
                    <a:lnTo>
                      <a:pt x="8" y="184"/>
                    </a:lnTo>
                    <a:lnTo>
                      <a:pt x="5" y="187"/>
                    </a:lnTo>
                    <a:lnTo>
                      <a:pt x="1" y="202"/>
                    </a:lnTo>
                    <a:lnTo>
                      <a:pt x="0" y="213"/>
                    </a:lnTo>
                    <a:lnTo>
                      <a:pt x="2" y="215"/>
                    </a:lnTo>
                    <a:lnTo>
                      <a:pt x="10" y="220"/>
                    </a:lnTo>
                    <a:lnTo>
                      <a:pt x="15" y="227"/>
                    </a:lnTo>
                    <a:lnTo>
                      <a:pt x="14" y="229"/>
                    </a:lnTo>
                    <a:lnTo>
                      <a:pt x="15" y="233"/>
                    </a:lnTo>
                    <a:lnTo>
                      <a:pt x="14" y="239"/>
                    </a:lnTo>
                    <a:lnTo>
                      <a:pt x="12" y="241"/>
                    </a:lnTo>
                    <a:lnTo>
                      <a:pt x="12" y="244"/>
                    </a:lnTo>
                    <a:lnTo>
                      <a:pt x="15" y="248"/>
                    </a:lnTo>
                    <a:lnTo>
                      <a:pt x="19" y="247"/>
                    </a:lnTo>
                    <a:lnTo>
                      <a:pt x="22" y="248"/>
                    </a:lnTo>
                    <a:lnTo>
                      <a:pt x="30" y="261"/>
                    </a:lnTo>
                    <a:lnTo>
                      <a:pt x="32" y="266"/>
                    </a:lnTo>
                    <a:lnTo>
                      <a:pt x="33" y="266"/>
                    </a:lnTo>
                    <a:lnTo>
                      <a:pt x="34" y="265"/>
                    </a:lnTo>
                    <a:lnTo>
                      <a:pt x="40" y="261"/>
                    </a:lnTo>
                    <a:lnTo>
                      <a:pt x="41" y="259"/>
                    </a:lnTo>
                    <a:lnTo>
                      <a:pt x="51" y="252"/>
                    </a:lnTo>
                    <a:lnTo>
                      <a:pt x="57" y="247"/>
                    </a:lnTo>
                    <a:lnTo>
                      <a:pt x="55" y="244"/>
                    </a:lnTo>
                    <a:lnTo>
                      <a:pt x="53" y="241"/>
                    </a:lnTo>
                    <a:lnTo>
                      <a:pt x="55" y="234"/>
                    </a:lnTo>
                    <a:lnTo>
                      <a:pt x="57" y="234"/>
                    </a:lnTo>
                    <a:lnTo>
                      <a:pt x="71" y="236"/>
                    </a:lnTo>
                    <a:lnTo>
                      <a:pt x="75" y="241"/>
                    </a:lnTo>
                    <a:lnTo>
                      <a:pt x="79" y="234"/>
                    </a:lnTo>
                    <a:lnTo>
                      <a:pt x="82" y="241"/>
                    </a:lnTo>
                    <a:lnTo>
                      <a:pt x="84" y="245"/>
                    </a:lnTo>
                    <a:lnTo>
                      <a:pt x="89" y="241"/>
                    </a:lnTo>
                    <a:lnTo>
                      <a:pt x="101" y="234"/>
                    </a:lnTo>
                    <a:lnTo>
                      <a:pt x="104" y="237"/>
                    </a:lnTo>
                    <a:lnTo>
                      <a:pt x="107" y="239"/>
                    </a:lnTo>
                    <a:lnTo>
                      <a:pt x="125" y="233"/>
                    </a:lnTo>
                    <a:lnTo>
                      <a:pt x="127" y="234"/>
                    </a:lnTo>
                    <a:lnTo>
                      <a:pt x="127" y="225"/>
                    </a:lnTo>
                    <a:lnTo>
                      <a:pt x="122" y="213"/>
                    </a:lnTo>
                    <a:lnTo>
                      <a:pt x="113" y="199"/>
                    </a:lnTo>
                    <a:lnTo>
                      <a:pt x="110" y="197"/>
                    </a:lnTo>
                    <a:lnTo>
                      <a:pt x="110" y="195"/>
                    </a:lnTo>
                    <a:lnTo>
                      <a:pt x="111" y="197"/>
                    </a:lnTo>
                    <a:lnTo>
                      <a:pt x="121" y="198"/>
                    </a:lnTo>
                    <a:lnTo>
                      <a:pt x="122" y="198"/>
                    </a:lnTo>
                    <a:lnTo>
                      <a:pt x="124" y="199"/>
                    </a:lnTo>
                    <a:lnTo>
                      <a:pt x="124" y="202"/>
                    </a:lnTo>
                    <a:lnTo>
                      <a:pt x="127" y="204"/>
                    </a:lnTo>
                    <a:lnTo>
                      <a:pt x="127" y="202"/>
                    </a:lnTo>
                    <a:lnTo>
                      <a:pt x="130" y="202"/>
                    </a:lnTo>
                    <a:lnTo>
                      <a:pt x="138" y="201"/>
                    </a:lnTo>
                    <a:lnTo>
                      <a:pt x="163" y="189"/>
                    </a:lnTo>
                    <a:lnTo>
                      <a:pt x="166" y="187"/>
                    </a:lnTo>
                    <a:lnTo>
                      <a:pt x="166" y="182"/>
                    </a:lnTo>
                    <a:lnTo>
                      <a:pt x="167" y="182"/>
                    </a:lnTo>
                    <a:lnTo>
                      <a:pt x="167" y="181"/>
                    </a:lnTo>
                    <a:lnTo>
                      <a:pt x="168" y="177"/>
                    </a:lnTo>
                    <a:lnTo>
                      <a:pt x="170" y="175"/>
                    </a:lnTo>
                    <a:lnTo>
                      <a:pt x="171" y="172"/>
                    </a:lnTo>
                    <a:lnTo>
                      <a:pt x="175" y="167"/>
                    </a:lnTo>
                    <a:lnTo>
                      <a:pt x="178" y="160"/>
                    </a:lnTo>
                    <a:lnTo>
                      <a:pt x="181" y="160"/>
                    </a:lnTo>
                    <a:lnTo>
                      <a:pt x="192" y="156"/>
                    </a:lnTo>
                    <a:lnTo>
                      <a:pt x="212" y="156"/>
                    </a:lnTo>
                    <a:lnTo>
                      <a:pt x="212" y="149"/>
                    </a:lnTo>
                    <a:lnTo>
                      <a:pt x="218" y="135"/>
                    </a:lnTo>
                    <a:lnTo>
                      <a:pt x="218" y="132"/>
                    </a:lnTo>
                    <a:lnTo>
                      <a:pt x="226" y="124"/>
                    </a:lnTo>
                    <a:lnTo>
                      <a:pt x="222" y="121"/>
                    </a:lnTo>
                    <a:lnTo>
                      <a:pt x="215" y="120"/>
                    </a:lnTo>
                    <a:lnTo>
                      <a:pt x="211" y="120"/>
                    </a:lnTo>
                    <a:lnTo>
                      <a:pt x="209" y="118"/>
                    </a:lnTo>
                    <a:lnTo>
                      <a:pt x="209" y="113"/>
                    </a:lnTo>
                    <a:lnTo>
                      <a:pt x="211" y="107"/>
                    </a:lnTo>
                    <a:lnTo>
                      <a:pt x="209" y="98"/>
                    </a:lnTo>
                    <a:lnTo>
                      <a:pt x="209" y="96"/>
                    </a:lnTo>
                    <a:lnTo>
                      <a:pt x="208" y="98"/>
                    </a:lnTo>
                    <a:lnTo>
                      <a:pt x="208" y="99"/>
                    </a:lnTo>
                    <a:lnTo>
                      <a:pt x="206" y="99"/>
                    </a:lnTo>
                    <a:lnTo>
                      <a:pt x="204" y="100"/>
                    </a:lnTo>
                    <a:lnTo>
                      <a:pt x="201" y="100"/>
                    </a:lnTo>
                    <a:lnTo>
                      <a:pt x="195" y="103"/>
                    </a:lnTo>
                    <a:lnTo>
                      <a:pt x="194" y="105"/>
                    </a:lnTo>
                    <a:lnTo>
                      <a:pt x="187" y="111"/>
                    </a:lnTo>
                    <a:lnTo>
                      <a:pt x="184" y="114"/>
                    </a:lnTo>
                    <a:lnTo>
                      <a:pt x="181" y="122"/>
                    </a:lnTo>
                    <a:lnTo>
                      <a:pt x="180" y="124"/>
                    </a:lnTo>
                    <a:lnTo>
                      <a:pt x="177" y="128"/>
                    </a:lnTo>
                    <a:lnTo>
                      <a:pt x="171" y="124"/>
                    </a:lnTo>
                    <a:lnTo>
                      <a:pt x="164" y="124"/>
                    </a:lnTo>
                    <a:lnTo>
                      <a:pt x="158" y="125"/>
                    </a:lnTo>
                    <a:lnTo>
                      <a:pt x="155" y="125"/>
                    </a:lnTo>
                    <a:lnTo>
                      <a:pt x="152" y="127"/>
                    </a:lnTo>
                    <a:lnTo>
                      <a:pt x="152" y="113"/>
                    </a:lnTo>
                    <a:lnTo>
                      <a:pt x="148" y="107"/>
                    </a:lnTo>
                    <a:lnTo>
                      <a:pt x="144" y="103"/>
                    </a:lnTo>
                    <a:lnTo>
                      <a:pt x="142" y="102"/>
                    </a:lnTo>
                    <a:lnTo>
                      <a:pt x="141" y="99"/>
                    </a:lnTo>
                    <a:lnTo>
                      <a:pt x="141" y="98"/>
                    </a:lnTo>
                    <a:lnTo>
                      <a:pt x="144" y="95"/>
                    </a:lnTo>
                    <a:lnTo>
                      <a:pt x="152" y="79"/>
                    </a:lnTo>
                    <a:lnTo>
                      <a:pt x="152" y="71"/>
                    </a:lnTo>
                    <a:lnTo>
                      <a:pt x="153" y="69"/>
                    </a:lnTo>
                    <a:lnTo>
                      <a:pt x="155" y="69"/>
                    </a:lnTo>
                    <a:lnTo>
                      <a:pt x="156" y="67"/>
                    </a:lnTo>
                    <a:lnTo>
                      <a:pt x="156" y="55"/>
                    </a:lnTo>
                    <a:lnTo>
                      <a:pt x="158" y="55"/>
                    </a:lnTo>
                    <a:lnTo>
                      <a:pt x="160" y="54"/>
                    </a:lnTo>
                    <a:lnTo>
                      <a:pt x="163" y="54"/>
                    </a:lnTo>
                    <a:lnTo>
                      <a:pt x="166" y="61"/>
                    </a:lnTo>
                    <a:lnTo>
                      <a:pt x="168" y="6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00" name="Freeform 328">
                <a:extLst>
                  <a:ext uri="{FF2B5EF4-FFF2-40B4-BE49-F238E27FC236}">
                    <a16:creationId xmlns:a16="http://schemas.microsoft.com/office/drawing/2014/main" id="{D308FA29-923F-A9B2-1FFF-B222C422D8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3" y="284"/>
                <a:ext cx="92" cy="66"/>
              </a:xfrm>
              <a:custGeom>
                <a:avLst/>
                <a:gdLst>
                  <a:gd name="T0" fmla="*/ 259 w 367"/>
                  <a:gd name="T1" fmla="*/ 11 h 263"/>
                  <a:gd name="T2" fmla="*/ 244 w 367"/>
                  <a:gd name="T3" fmla="*/ 14 h 263"/>
                  <a:gd name="T4" fmla="*/ 239 w 367"/>
                  <a:gd name="T5" fmla="*/ 24 h 263"/>
                  <a:gd name="T6" fmla="*/ 216 w 367"/>
                  <a:gd name="T7" fmla="*/ 21 h 263"/>
                  <a:gd name="T8" fmla="*/ 205 w 367"/>
                  <a:gd name="T9" fmla="*/ 35 h 263"/>
                  <a:gd name="T10" fmla="*/ 187 w 367"/>
                  <a:gd name="T11" fmla="*/ 56 h 263"/>
                  <a:gd name="T12" fmla="*/ 172 w 367"/>
                  <a:gd name="T13" fmla="*/ 69 h 263"/>
                  <a:gd name="T14" fmla="*/ 163 w 367"/>
                  <a:gd name="T15" fmla="*/ 73 h 263"/>
                  <a:gd name="T16" fmla="*/ 138 w 367"/>
                  <a:gd name="T17" fmla="*/ 60 h 263"/>
                  <a:gd name="T18" fmla="*/ 122 w 367"/>
                  <a:gd name="T19" fmla="*/ 49 h 263"/>
                  <a:gd name="T20" fmla="*/ 108 w 367"/>
                  <a:gd name="T21" fmla="*/ 40 h 263"/>
                  <a:gd name="T22" fmla="*/ 98 w 367"/>
                  <a:gd name="T23" fmla="*/ 49 h 263"/>
                  <a:gd name="T24" fmla="*/ 75 w 367"/>
                  <a:gd name="T25" fmla="*/ 66 h 263"/>
                  <a:gd name="T26" fmla="*/ 60 w 367"/>
                  <a:gd name="T27" fmla="*/ 84 h 263"/>
                  <a:gd name="T28" fmla="*/ 46 w 367"/>
                  <a:gd name="T29" fmla="*/ 126 h 263"/>
                  <a:gd name="T30" fmla="*/ 31 w 367"/>
                  <a:gd name="T31" fmla="*/ 145 h 263"/>
                  <a:gd name="T32" fmla="*/ 27 w 367"/>
                  <a:gd name="T33" fmla="*/ 150 h 263"/>
                  <a:gd name="T34" fmla="*/ 1 w 367"/>
                  <a:gd name="T35" fmla="*/ 170 h 263"/>
                  <a:gd name="T36" fmla="*/ 7 w 367"/>
                  <a:gd name="T37" fmla="*/ 197 h 263"/>
                  <a:gd name="T38" fmla="*/ 14 w 367"/>
                  <a:gd name="T39" fmla="*/ 212 h 263"/>
                  <a:gd name="T40" fmla="*/ 29 w 367"/>
                  <a:gd name="T41" fmla="*/ 222 h 263"/>
                  <a:gd name="T42" fmla="*/ 41 w 367"/>
                  <a:gd name="T43" fmla="*/ 251 h 263"/>
                  <a:gd name="T44" fmla="*/ 50 w 367"/>
                  <a:gd name="T45" fmla="*/ 254 h 263"/>
                  <a:gd name="T46" fmla="*/ 55 w 367"/>
                  <a:gd name="T47" fmla="*/ 258 h 263"/>
                  <a:gd name="T48" fmla="*/ 53 w 367"/>
                  <a:gd name="T49" fmla="*/ 247 h 263"/>
                  <a:gd name="T50" fmla="*/ 70 w 367"/>
                  <a:gd name="T51" fmla="*/ 250 h 263"/>
                  <a:gd name="T52" fmla="*/ 78 w 367"/>
                  <a:gd name="T53" fmla="*/ 251 h 263"/>
                  <a:gd name="T54" fmla="*/ 116 w 367"/>
                  <a:gd name="T55" fmla="*/ 253 h 263"/>
                  <a:gd name="T56" fmla="*/ 135 w 367"/>
                  <a:gd name="T57" fmla="*/ 244 h 263"/>
                  <a:gd name="T58" fmla="*/ 161 w 367"/>
                  <a:gd name="T59" fmla="*/ 229 h 263"/>
                  <a:gd name="T60" fmla="*/ 172 w 367"/>
                  <a:gd name="T61" fmla="*/ 234 h 263"/>
                  <a:gd name="T62" fmla="*/ 211 w 367"/>
                  <a:gd name="T63" fmla="*/ 261 h 263"/>
                  <a:gd name="T64" fmla="*/ 250 w 367"/>
                  <a:gd name="T65" fmla="*/ 249 h 263"/>
                  <a:gd name="T66" fmla="*/ 265 w 367"/>
                  <a:gd name="T67" fmla="*/ 226 h 263"/>
                  <a:gd name="T68" fmla="*/ 289 w 367"/>
                  <a:gd name="T69" fmla="*/ 231 h 263"/>
                  <a:gd name="T70" fmla="*/ 306 w 367"/>
                  <a:gd name="T71" fmla="*/ 239 h 263"/>
                  <a:gd name="T72" fmla="*/ 316 w 367"/>
                  <a:gd name="T73" fmla="*/ 221 h 263"/>
                  <a:gd name="T74" fmla="*/ 302 w 367"/>
                  <a:gd name="T75" fmla="*/ 205 h 263"/>
                  <a:gd name="T76" fmla="*/ 312 w 367"/>
                  <a:gd name="T77" fmla="*/ 176 h 263"/>
                  <a:gd name="T78" fmla="*/ 343 w 367"/>
                  <a:gd name="T79" fmla="*/ 181 h 263"/>
                  <a:gd name="T80" fmla="*/ 348 w 367"/>
                  <a:gd name="T81" fmla="*/ 176 h 263"/>
                  <a:gd name="T82" fmla="*/ 343 w 367"/>
                  <a:gd name="T83" fmla="*/ 141 h 263"/>
                  <a:gd name="T84" fmla="*/ 345 w 367"/>
                  <a:gd name="T85" fmla="*/ 124 h 263"/>
                  <a:gd name="T86" fmla="*/ 339 w 367"/>
                  <a:gd name="T87" fmla="*/ 112 h 263"/>
                  <a:gd name="T88" fmla="*/ 367 w 367"/>
                  <a:gd name="T89" fmla="*/ 83 h 263"/>
                  <a:gd name="T90" fmla="*/ 348 w 367"/>
                  <a:gd name="T91" fmla="*/ 73 h 263"/>
                  <a:gd name="T92" fmla="*/ 332 w 367"/>
                  <a:gd name="T93" fmla="*/ 61 h 263"/>
                  <a:gd name="T94" fmla="*/ 349 w 367"/>
                  <a:gd name="T95" fmla="*/ 46 h 263"/>
                  <a:gd name="T96" fmla="*/ 335 w 367"/>
                  <a:gd name="T97" fmla="*/ 36 h 263"/>
                  <a:gd name="T98" fmla="*/ 336 w 367"/>
                  <a:gd name="T99" fmla="*/ 25 h 263"/>
                  <a:gd name="T100" fmla="*/ 326 w 367"/>
                  <a:gd name="T101" fmla="*/ 9 h 263"/>
                  <a:gd name="T102" fmla="*/ 310 w 367"/>
                  <a:gd name="T103" fmla="*/ 7 h 263"/>
                  <a:gd name="T104" fmla="*/ 297 w 367"/>
                  <a:gd name="T105" fmla="*/ 0 h 263"/>
                  <a:gd name="T106" fmla="*/ 276 w 367"/>
                  <a:gd name="T107" fmla="*/ 3 h 2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67" h="263">
                    <a:moveTo>
                      <a:pt x="276" y="3"/>
                    </a:moveTo>
                    <a:lnTo>
                      <a:pt x="275" y="1"/>
                    </a:lnTo>
                    <a:lnTo>
                      <a:pt x="260" y="11"/>
                    </a:lnTo>
                    <a:lnTo>
                      <a:pt x="259" y="11"/>
                    </a:lnTo>
                    <a:lnTo>
                      <a:pt x="257" y="13"/>
                    </a:lnTo>
                    <a:lnTo>
                      <a:pt x="253" y="9"/>
                    </a:lnTo>
                    <a:lnTo>
                      <a:pt x="249" y="10"/>
                    </a:lnTo>
                    <a:lnTo>
                      <a:pt x="244" y="14"/>
                    </a:lnTo>
                    <a:lnTo>
                      <a:pt x="246" y="14"/>
                    </a:lnTo>
                    <a:lnTo>
                      <a:pt x="247" y="16"/>
                    </a:lnTo>
                    <a:lnTo>
                      <a:pt x="247" y="20"/>
                    </a:lnTo>
                    <a:lnTo>
                      <a:pt x="239" y="24"/>
                    </a:lnTo>
                    <a:lnTo>
                      <a:pt x="229" y="24"/>
                    </a:lnTo>
                    <a:lnTo>
                      <a:pt x="221" y="23"/>
                    </a:lnTo>
                    <a:lnTo>
                      <a:pt x="218" y="21"/>
                    </a:lnTo>
                    <a:lnTo>
                      <a:pt x="216" y="21"/>
                    </a:lnTo>
                    <a:lnTo>
                      <a:pt x="216" y="25"/>
                    </a:lnTo>
                    <a:lnTo>
                      <a:pt x="209" y="31"/>
                    </a:lnTo>
                    <a:lnTo>
                      <a:pt x="207" y="33"/>
                    </a:lnTo>
                    <a:lnTo>
                      <a:pt x="205" y="35"/>
                    </a:lnTo>
                    <a:lnTo>
                      <a:pt x="196" y="47"/>
                    </a:lnTo>
                    <a:lnTo>
                      <a:pt x="196" y="53"/>
                    </a:lnTo>
                    <a:lnTo>
                      <a:pt x="194" y="63"/>
                    </a:lnTo>
                    <a:lnTo>
                      <a:pt x="187" y="56"/>
                    </a:lnTo>
                    <a:lnTo>
                      <a:pt x="184" y="54"/>
                    </a:lnTo>
                    <a:lnTo>
                      <a:pt x="183" y="52"/>
                    </a:lnTo>
                    <a:lnTo>
                      <a:pt x="179" y="56"/>
                    </a:lnTo>
                    <a:lnTo>
                      <a:pt x="172" y="69"/>
                    </a:lnTo>
                    <a:lnTo>
                      <a:pt x="169" y="71"/>
                    </a:lnTo>
                    <a:lnTo>
                      <a:pt x="168" y="74"/>
                    </a:lnTo>
                    <a:lnTo>
                      <a:pt x="165" y="74"/>
                    </a:lnTo>
                    <a:lnTo>
                      <a:pt x="163" y="73"/>
                    </a:lnTo>
                    <a:lnTo>
                      <a:pt x="152" y="66"/>
                    </a:lnTo>
                    <a:lnTo>
                      <a:pt x="149" y="64"/>
                    </a:lnTo>
                    <a:lnTo>
                      <a:pt x="147" y="64"/>
                    </a:lnTo>
                    <a:lnTo>
                      <a:pt x="138" y="60"/>
                    </a:lnTo>
                    <a:lnTo>
                      <a:pt x="132" y="56"/>
                    </a:lnTo>
                    <a:lnTo>
                      <a:pt x="130" y="54"/>
                    </a:lnTo>
                    <a:lnTo>
                      <a:pt x="126" y="49"/>
                    </a:lnTo>
                    <a:lnTo>
                      <a:pt x="122" y="49"/>
                    </a:lnTo>
                    <a:lnTo>
                      <a:pt x="120" y="52"/>
                    </a:lnTo>
                    <a:lnTo>
                      <a:pt x="116" y="50"/>
                    </a:lnTo>
                    <a:lnTo>
                      <a:pt x="108" y="42"/>
                    </a:lnTo>
                    <a:lnTo>
                      <a:pt x="108" y="40"/>
                    </a:lnTo>
                    <a:lnTo>
                      <a:pt x="101" y="45"/>
                    </a:lnTo>
                    <a:lnTo>
                      <a:pt x="101" y="46"/>
                    </a:lnTo>
                    <a:lnTo>
                      <a:pt x="98" y="47"/>
                    </a:lnTo>
                    <a:lnTo>
                      <a:pt x="98" y="49"/>
                    </a:lnTo>
                    <a:lnTo>
                      <a:pt x="89" y="57"/>
                    </a:lnTo>
                    <a:lnTo>
                      <a:pt x="85" y="57"/>
                    </a:lnTo>
                    <a:lnTo>
                      <a:pt x="82" y="59"/>
                    </a:lnTo>
                    <a:lnTo>
                      <a:pt x="75" y="66"/>
                    </a:lnTo>
                    <a:lnTo>
                      <a:pt x="75" y="73"/>
                    </a:lnTo>
                    <a:lnTo>
                      <a:pt x="63" y="81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56" y="103"/>
                    </a:lnTo>
                    <a:lnTo>
                      <a:pt x="45" y="123"/>
                    </a:lnTo>
                    <a:lnTo>
                      <a:pt x="45" y="124"/>
                    </a:lnTo>
                    <a:lnTo>
                      <a:pt x="46" y="126"/>
                    </a:lnTo>
                    <a:lnTo>
                      <a:pt x="45" y="127"/>
                    </a:lnTo>
                    <a:lnTo>
                      <a:pt x="39" y="131"/>
                    </a:lnTo>
                    <a:lnTo>
                      <a:pt x="31" y="140"/>
                    </a:lnTo>
                    <a:lnTo>
                      <a:pt x="31" y="145"/>
                    </a:lnTo>
                    <a:lnTo>
                      <a:pt x="29" y="150"/>
                    </a:lnTo>
                    <a:lnTo>
                      <a:pt x="29" y="151"/>
                    </a:lnTo>
                    <a:lnTo>
                      <a:pt x="28" y="151"/>
                    </a:lnTo>
                    <a:lnTo>
                      <a:pt x="27" y="150"/>
                    </a:lnTo>
                    <a:lnTo>
                      <a:pt x="14" y="147"/>
                    </a:lnTo>
                    <a:lnTo>
                      <a:pt x="11" y="147"/>
                    </a:lnTo>
                    <a:lnTo>
                      <a:pt x="10" y="148"/>
                    </a:lnTo>
                    <a:lnTo>
                      <a:pt x="1" y="170"/>
                    </a:lnTo>
                    <a:lnTo>
                      <a:pt x="0" y="172"/>
                    </a:lnTo>
                    <a:lnTo>
                      <a:pt x="3" y="174"/>
                    </a:lnTo>
                    <a:lnTo>
                      <a:pt x="1" y="183"/>
                    </a:lnTo>
                    <a:lnTo>
                      <a:pt x="7" y="197"/>
                    </a:lnTo>
                    <a:lnTo>
                      <a:pt x="4" y="204"/>
                    </a:lnTo>
                    <a:lnTo>
                      <a:pt x="4" y="210"/>
                    </a:lnTo>
                    <a:lnTo>
                      <a:pt x="5" y="210"/>
                    </a:lnTo>
                    <a:lnTo>
                      <a:pt x="14" y="212"/>
                    </a:lnTo>
                    <a:lnTo>
                      <a:pt x="25" y="218"/>
                    </a:lnTo>
                    <a:lnTo>
                      <a:pt x="27" y="218"/>
                    </a:lnTo>
                    <a:lnTo>
                      <a:pt x="28" y="219"/>
                    </a:lnTo>
                    <a:lnTo>
                      <a:pt x="29" y="222"/>
                    </a:lnTo>
                    <a:lnTo>
                      <a:pt x="31" y="228"/>
                    </a:lnTo>
                    <a:lnTo>
                      <a:pt x="29" y="233"/>
                    </a:lnTo>
                    <a:lnTo>
                      <a:pt x="28" y="240"/>
                    </a:lnTo>
                    <a:lnTo>
                      <a:pt x="41" y="251"/>
                    </a:lnTo>
                    <a:lnTo>
                      <a:pt x="42" y="251"/>
                    </a:lnTo>
                    <a:lnTo>
                      <a:pt x="43" y="250"/>
                    </a:lnTo>
                    <a:lnTo>
                      <a:pt x="48" y="251"/>
                    </a:lnTo>
                    <a:lnTo>
                      <a:pt x="50" y="254"/>
                    </a:lnTo>
                    <a:lnTo>
                      <a:pt x="50" y="261"/>
                    </a:lnTo>
                    <a:lnTo>
                      <a:pt x="52" y="263"/>
                    </a:lnTo>
                    <a:lnTo>
                      <a:pt x="55" y="260"/>
                    </a:lnTo>
                    <a:lnTo>
                      <a:pt x="55" y="258"/>
                    </a:lnTo>
                    <a:lnTo>
                      <a:pt x="53" y="257"/>
                    </a:lnTo>
                    <a:lnTo>
                      <a:pt x="52" y="253"/>
                    </a:lnTo>
                    <a:lnTo>
                      <a:pt x="53" y="249"/>
                    </a:lnTo>
                    <a:lnTo>
                      <a:pt x="53" y="247"/>
                    </a:lnTo>
                    <a:lnTo>
                      <a:pt x="55" y="246"/>
                    </a:lnTo>
                    <a:lnTo>
                      <a:pt x="55" y="244"/>
                    </a:lnTo>
                    <a:lnTo>
                      <a:pt x="63" y="246"/>
                    </a:lnTo>
                    <a:lnTo>
                      <a:pt x="70" y="250"/>
                    </a:lnTo>
                    <a:lnTo>
                      <a:pt x="72" y="256"/>
                    </a:lnTo>
                    <a:lnTo>
                      <a:pt x="74" y="256"/>
                    </a:lnTo>
                    <a:lnTo>
                      <a:pt x="78" y="253"/>
                    </a:lnTo>
                    <a:lnTo>
                      <a:pt x="78" y="251"/>
                    </a:lnTo>
                    <a:lnTo>
                      <a:pt x="81" y="250"/>
                    </a:lnTo>
                    <a:lnTo>
                      <a:pt x="95" y="257"/>
                    </a:lnTo>
                    <a:lnTo>
                      <a:pt x="105" y="253"/>
                    </a:lnTo>
                    <a:lnTo>
                      <a:pt x="116" y="253"/>
                    </a:lnTo>
                    <a:lnTo>
                      <a:pt x="117" y="254"/>
                    </a:lnTo>
                    <a:lnTo>
                      <a:pt x="135" y="246"/>
                    </a:lnTo>
                    <a:lnTo>
                      <a:pt x="137" y="244"/>
                    </a:lnTo>
                    <a:lnTo>
                      <a:pt x="135" y="244"/>
                    </a:lnTo>
                    <a:lnTo>
                      <a:pt x="154" y="236"/>
                    </a:lnTo>
                    <a:lnTo>
                      <a:pt x="156" y="233"/>
                    </a:lnTo>
                    <a:lnTo>
                      <a:pt x="159" y="231"/>
                    </a:lnTo>
                    <a:lnTo>
                      <a:pt x="161" y="229"/>
                    </a:lnTo>
                    <a:lnTo>
                      <a:pt x="165" y="229"/>
                    </a:lnTo>
                    <a:lnTo>
                      <a:pt x="163" y="231"/>
                    </a:lnTo>
                    <a:lnTo>
                      <a:pt x="169" y="233"/>
                    </a:lnTo>
                    <a:lnTo>
                      <a:pt x="172" y="234"/>
                    </a:lnTo>
                    <a:lnTo>
                      <a:pt x="172" y="236"/>
                    </a:lnTo>
                    <a:lnTo>
                      <a:pt x="190" y="253"/>
                    </a:lnTo>
                    <a:lnTo>
                      <a:pt x="198" y="257"/>
                    </a:lnTo>
                    <a:lnTo>
                      <a:pt x="211" y="261"/>
                    </a:lnTo>
                    <a:lnTo>
                      <a:pt x="214" y="261"/>
                    </a:lnTo>
                    <a:lnTo>
                      <a:pt x="215" y="260"/>
                    </a:lnTo>
                    <a:lnTo>
                      <a:pt x="247" y="244"/>
                    </a:lnTo>
                    <a:lnTo>
                      <a:pt x="250" y="249"/>
                    </a:lnTo>
                    <a:lnTo>
                      <a:pt x="267" y="234"/>
                    </a:lnTo>
                    <a:lnTo>
                      <a:pt x="267" y="233"/>
                    </a:lnTo>
                    <a:lnTo>
                      <a:pt x="265" y="231"/>
                    </a:lnTo>
                    <a:lnTo>
                      <a:pt x="265" y="226"/>
                    </a:lnTo>
                    <a:lnTo>
                      <a:pt x="269" y="226"/>
                    </a:lnTo>
                    <a:lnTo>
                      <a:pt x="274" y="229"/>
                    </a:lnTo>
                    <a:lnTo>
                      <a:pt x="283" y="226"/>
                    </a:lnTo>
                    <a:lnTo>
                      <a:pt x="289" y="231"/>
                    </a:lnTo>
                    <a:lnTo>
                      <a:pt x="299" y="233"/>
                    </a:lnTo>
                    <a:lnTo>
                      <a:pt x="297" y="237"/>
                    </a:lnTo>
                    <a:lnTo>
                      <a:pt x="304" y="236"/>
                    </a:lnTo>
                    <a:lnTo>
                      <a:pt x="306" y="239"/>
                    </a:lnTo>
                    <a:lnTo>
                      <a:pt x="314" y="233"/>
                    </a:lnTo>
                    <a:lnTo>
                      <a:pt x="316" y="231"/>
                    </a:lnTo>
                    <a:lnTo>
                      <a:pt x="317" y="225"/>
                    </a:lnTo>
                    <a:lnTo>
                      <a:pt x="316" y="221"/>
                    </a:lnTo>
                    <a:lnTo>
                      <a:pt x="317" y="219"/>
                    </a:lnTo>
                    <a:lnTo>
                      <a:pt x="312" y="212"/>
                    </a:lnTo>
                    <a:lnTo>
                      <a:pt x="304" y="207"/>
                    </a:lnTo>
                    <a:lnTo>
                      <a:pt x="302" y="205"/>
                    </a:lnTo>
                    <a:lnTo>
                      <a:pt x="303" y="194"/>
                    </a:lnTo>
                    <a:lnTo>
                      <a:pt x="307" y="179"/>
                    </a:lnTo>
                    <a:lnTo>
                      <a:pt x="310" y="176"/>
                    </a:lnTo>
                    <a:lnTo>
                      <a:pt x="312" y="176"/>
                    </a:lnTo>
                    <a:lnTo>
                      <a:pt x="314" y="177"/>
                    </a:lnTo>
                    <a:lnTo>
                      <a:pt x="332" y="174"/>
                    </a:lnTo>
                    <a:lnTo>
                      <a:pt x="341" y="179"/>
                    </a:lnTo>
                    <a:lnTo>
                      <a:pt x="343" y="181"/>
                    </a:lnTo>
                    <a:lnTo>
                      <a:pt x="345" y="184"/>
                    </a:lnTo>
                    <a:lnTo>
                      <a:pt x="346" y="183"/>
                    </a:lnTo>
                    <a:lnTo>
                      <a:pt x="346" y="177"/>
                    </a:lnTo>
                    <a:lnTo>
                      <a:pt x="348" y="176"/>
                    </a:lnTo>
                    <a:lnTo>
                      <a:pt x="346" y="173"/>
                    </a:lnTo>
                    <a:lnTo>
                      <a:pt x="342" y="154"/>
                    </a:lnTo>
                    <a:lnTo>
                      <a:pt x="342" y="151"/>
                    </a:lnTo>
                    <a:lnTo>
                      <a:pt x="343" y="141"/>
                    </a:lnTo>
                    <a:lnTo>
                      <a:pt x="349" y="127"/>
                    </a:lnTo>
                    <a:lnTo>
                      <a:pt x="350" y="126"/>
                    </a:lnTo>
                    <a:lnTo>
                      <a:pt x="348" y="124"/>
                    </a:lnTo>
                    <a:lnTo>
                      <a:pt x="345" y="124"/>
                    </a:lnTo>
                    <a:lnTo>
                      <a:pt x="343" y="123"/>
                    </a:lnTo>
                    <a:lnTo>
                      <a:pt x="342" y="124"/>
                    </a:lnTo>
                    <a:lnTo>
                      <a:pt x="339" y="121"/>
                    </a:lnTo>
                    <a:lnTo>
                      <a:pt x="339" y="112"/>
                    </a:lnTo>
                    <a:lnTo>
                      <a:pt x="341" y="110"/>
                    </a:lnTo>
                    <a:lnTo>
                      <a:pt x="349" y="97"/>
                    </a:lnTo>
                    <a:lnTo>
                      <a:pt x="366" y="85"/>
                    </a:lnTo>
                    <a:lnTo>
                      <a:pt x="367" y="83"/>
                    </a:lnTo>
                    <a:lnTo>
                      <a:pt x="367" y="77"/>
                    </a:lnTo>
                    <a:lnTo>
                      <a:pt x="363" y="71"/>
                    </a:lnTo>
                    <a:lnTo>
                      <a:pt x="360" y="71"/>
                    </a:lnTo>
                    <a:lnTo>
                      <a:pt x="348" y="73"/>
                    </a:lnTo>
                    <a:lnTo>
                      <a:pt x="345" y="73"/>
                    </a:lnTo>
                    <a:lnTo>
                      <a:pt x="335" y="71"/>
                    </a:lnTo>
                    <a:lnTo>
                      <a:pt x="332" y="70"/>
                    </a:lnTo>
                    <a:lnTo>
                      <a:pt x="332" y="61"/>
                    </a:lnTo>
                    <a:lnTo>
                      <a:pt x="336" y="53"/>
                    </a:lnTo>
                    <a:lnTo>
                      <a:pt x="341" y="52"/>
                    </a:lnTo>
                    <a:lnTo>
                      <a:pt x="348" y="46"/>
                    </a:lnTo>
                    <a:lnTo>
                      <a:pt x="349" y="46"/>
                    </a:lnTo>
                    <a:lnTo>
                      <a:pt x="346" y="43"/>
                    </a:lnTo>
                    <a:lnTo>
                      <a:pt x="343" y="39"/>
                    </a:lnTo>
                    <a:lnTo>
                      <a:pt x="338" y="38"/>
                    </a:lnTo>
                    <a:lnTo>
                      <a:pt x="335" y="36"/>
                    </a:lnTo>
                    <a:lnTo>
                      <a:pt x="334" y="35"/>
                    </a:lnTo>
                    <a:lnTo>
                      <a:pt x="334" y="33"/>
                    </a:lnTo>
                    <a:lnTo>
                      <a:pt x="335" y="31"/>
                    </a:lnTo>
                    <a:lnTo>
                      <a:pt x="336" y="25"/>
                    </a:lnTo>
                    <a:lnTo>
                      <a:pt x="335" y="18"/>
                    </a:lnTo>
                    <a:lnTo>
                      <a:pt x="332" y="16"/>
                    </a:lnTo>
                    <a:lnTo>
                      <a:pt x="332" y="14"/>
                    </a:lnTo>
                    <a:lnTo>
                      <a:pt x="326" y="9"/>
                    </a:lnTo>
                    <a:lnTo>
                      <a:pt x="321" y="11"/>
                    </a:lnTo>
                    <a:lnTo>
                      <a:pt x="319" y="11"/>
                    </a:lnTo>
                    <a:lnTo>
                      <a:pt x="314" y="10"/>
                    </a:lnTo>
                    <a:lnTo>
                      <a:pt x="310" y="7"/>
                    </a:lnTo>
                    <a:lnTo>
                      <a:pt x="310" y="6"/>
                    </a:lnTo>
                    <a:lnTo>
                      <a:pt x="309" y="0"/>
                    </a:lnTo>
                    <a:lnTo>
                      <a:pt x="300" y="0"/>
                    </a:lnTo>
                    <a:lnTo>
                      <a:pt x="297" y="0"/>
                    </a:lnTo>
                    <a:lnTo>
                      <a:pt x="293" y="1"/>
                    </a:lnTo>
                    <a:lnTo>
                      <a:pt x="290" y="1"/>
                    </a:lnTo>
                    <a:lnTo>
                      <a:pt x="278" y="3"/>
                    </a:lnTo>
                    <a:lnTo>
                      <a:pt x="276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01" name="Freeform 329">
                <a:extLst>
                  <a:ext uri="{FF2B5EF4-FFF2-40B4-BE49-F238E27FC236}">
                    <a16:creationId xmlns:a16="http://schemas.microsoft.com/office/drawing/2014/main" id="{A27CBBCD-0F39-E78B-EB1F-88C55142D8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4" y="341"/>
                <a:ext cx="88" cy="90"/>
              </a:xfrm>
              <a:custGeom>
                <a:avLst/>
                <a:gdLst>
                  <a:gd name="T0" fmla="*/ 206 w 351"/>
                  <a:gd name="T1" fmla="*/ 32 h 359"/>
                  <a:gd name="T2" fmla="*/ 164 w 351"/>
                  <a:gd name="T3" fmla="*/ 4 h 359"/>
                  <a:gd name="T4" fmla="*/ 151 w 351"/>
                  <a:gd name="T5" fmla="*/ 4 h 359"/>
                  <a:gd name="T6" fmla="*/ 112 w 351"/>
                  <a:gd name="T7" fmla="*/ 25 h 359"/>
                  <a:gd name="T8" fmla="*/ 73 w 351"/>
                  <a:gd name="T9" fmla="*/ 22 h 359"/>
                  <a:gd name="T10" fmla="*/ 58 w 351"/>
                  <a:gd name="T11" fmla="*/ 17 h 359"/>
                  <a:gd name="T12" fmla="*/ 47 w 351"/>
                  <a:gd name="T13" fmla="*/ 24 h 359"/>
                  <a:gd name="T14" fmla="*/ 45 w 351"/>
                  <a:gd name="T15" fmla="*/ 32 h 359"/>
                  <a:gd name="T16" fmla="*/ 36 w 351"/>
                  <a:gd name="T17" fmla="*/ 22 h 359"/>
                  <a:gd name="T18" fmla="*/ 24 w 351"/>
                  <a:gd name="T19" fmla="*/ 38 h 359"/>
                  <a:gd name="T20" fmla="*/ 17 w 351"/>
                  <a:gd name="T21" fmla="*/ 64 h 359"/>
                  <a:gd name="T22" fmla="*/ 34 w 351"/>
                  <a:gd name="T23" fmla="*/ 95 h 359"/>
                  <a:gd name="T24" fmla="*/ 41 w 351"/>
                  <a:gd name="T25" fmla="*/ 102 h 359"/>
                  <a:gd name="T26" fmla="*/ 60 w 351"/>
                  <a:gd name="T27" fmla="*/ 116 h 359"/>
                  <a:gd name="T28" fmla="*/ 74 w 351"/>
                  <a:gd name="T29" fmla="*/ 126 h 359"/>
                  <a:gd name="T30" fmla="*/ 105 w 351"/>
                  <a:gd name="T31" fmla="*/ 116 h 359"/>
                  <a:gd name="T32" fmla="*/ 114 w 351"/>
                  <a:gd name="T33" fmla="*/ 129 h 359"/>
                  <a:gd name="T34" fmla="*/ 119 w 351"/>
                  <a:gd name="T35" fmla="*/ 129 h 359"/>
                  <a:gd name="T36" fmla="*/ 93 w 351"/>
                  <a:gd name="T37" fmla="*/ 161 h 359"/>
                  <a:gd name="T38" fmla="*/ 79 w 351"/>
                  <a:gd name="T39" fmla="*/ 168 h 359"/>
                  <a:gd name="T40" fmla="*/ 67 w 351"/>
                  <a:gd name="T41" fmla="*/ 186 h 359"/>
                  <a:gd name="T42" fmla="*/ 74 w 351"/>
                  <a:gd name="T43" fmla="*/ 212 h 359"/>
                  <a:gd name="T44" fmla="*/ 55 w 351"/>
                  <a:gd name="T45" fmla="*/ 230 h 359"/>
                  <a:gd name="T46" fmla="*/ 37 w 351"/>
                  <a:gd name="T47" fmla="*/ 221 h 359"/>
                  <a:gd name="T48" fmla="*/ 10 w 351"/>
                  <a:gd name="T49" fmla="*/ 245 h 359"/>
                  <a:gd name="T50" fmla="*/ 6 w 351"/>
                  <a:gd name="T51" fmla="*/ 263 h 359"/>
                  <a:gd name="T52" fmla="*/ 16 w 351"/>
                  <a:gd name="T53" fmla="*/ 279 h 359"/>
                  <a:gd name="T54" fmla="*/ 29 w 351"/>
                  <a:gd name="T55" fmla="*/ 293 h 359"/>
                  <a:gd name="T56" fmla="*/ 29 w 351"/>
                  <a:gd name="T57" fmla="*/ 331 h 359"/>
                  <a:gd name="T58" fmla="*/ 62 w 351"/>
                  <a:gd name="T59" fmla="*/ 343 h 359"/>
                  <a:gd name="T60" fmla="*/ 79 w 351"/>
                  <a:gd name="T61" fmla="*/ 314 h 359"/>
                  <a:gd name="T62" fmla="*/ 82 w 351"/>
                  <a:gd name="T63" fmla="*/ 293 h 359"/>
                  <a:gd name="T64" fmla="*/ 118 w 351"/>
                  <a:gd name="T65" fmla="*/ 272 h 359"/>
                  <a:gd name="T66" fmla="*/ 127 w 351"/>
                  <a:gd name="T67" fmla="*/ 292 h 359"/>
                  <a:gd name="T68" fmla="*/ 137 w 351"/>
                  <a:gd name="T69" fmla="*/ 299 h 359"/>
                  <a:gd name="T70" fmla="*/ 125 w 351"/>
                  <a:gd name="T71" fmla="*/ 319 h 359"/>
                  <a:gd name="T72" fmla="*/ 110 w 351"/>
                  <a:gd name="T73" fmla="*/ 341 h 359"/>
                  <a:gd name="T74" fmla="*/ 124 w 351"/>
                  <a:gd name="T75" fmla="*/ 356 h 359"/>
                  <a:gd name="T76" fmla="*/ 147 w 351"/>
                  <a:gd name="T77" fmla="*/ 356 h 359"/>
                  <a:gd name="T78" fmla="*/ 178 w 351"/>
                  <a:gd name="T79" fmla="*/ 330 h 359"/>
                  <a:gd name="T80" fmla="*/ 188 w 351"/>
                  <a:gd name="T81" fmla="*/ 321 h 359"/>
                  <a:gd name="T82" fmla="*/ 214 w 351"/>
                  <a:gd name="T83" fmla="*/ 328 h 359"/>
                  <a:gd name="T84" fmla="*/ 224 w 351"/>
                  <a:gd name="T85" fmla="*/ 349 h 359"/>
                  <a:gd name="T86" fmla="*/ 230 w 351"/>
                  <a:gd name="T87" fmla="*/ 349 h 359"/>
                  <a:gd name="T88" fmla="*/ 251 w 351"/>
                  <a:gd name="T89" fmla="*/ 327 h 359"/>
                  <a:gd name="T90" fmla="*/ 267 w 351"/>
                  <a:gd name="T91" fmla="*/ 309 h 359"/>
                  <a:gd name="T92" fmla="*/ 277 w 351"/>
                  <a:gd name="T93" fmla="*/ 293 h 359"/>
                  <a:gd name="T94" fmla="*/ 288 w 351"/>
                  <a:gd name="T95" fmla="*/ 292 h 359"/>
                  <a:gd name="T96" fmla="*/ 304 w 351"/>
                  <a:gd name="T97" fmla="*/ 272 h 359"/>
                  <a:gd name="T98" fmla="*/ 316 w 351"/>
                  <a:gd name="T99" fmla="*/ 249 h 359"/>
                  <a:gd name="T100" fmla="*/ 331 w 351"/>
                  <a:gd name="T101" fmla="*/ 236 h 359"/>
                  <a:gd name="T102" fmla="*/ 338 w 351"/>
                  <a:gd name="T103" fmla="*/ 194 h 359"/>
                  <a:gd name="T104" fmla="*/ 304 w 351"/>
                  <a:gd name="T105" fmla="*/ 177 h 359"/>
                  <a:gd name="T106" fmla="*/ 321 w 351"/>
                  <a:gd name="T107" fmla="*/ 155 h 359"/>
                  <a:gd name="T108" fmla="*/ 337 w 351"/>
                  <a:gd name="T109" fmla="*/ 147 h 359"/>
                  <a:gd name="T110" fmla="*/ 312 w 351"/>
                  <a:gd name="T111" fmla="*/ 115 h 359"/>
                  <a:gd name="T112" fmla="*/ 330 w 351"/>
                  <a:gd name="T113" fmla="*/ 108 h 359"/>
                  <a:gd name="T114" fmla="*/ 323 w 351"/>
                  <a:gd name="T115" fmla="*/ 78 h 359"/>
                  <a:gd name="T116" fmla="*/ 292 w 351"/>
                  <a:gd name="T117" fmla="*/ 74 h 359"/>
                  <a:gd name="T118" fmla="*/ 281 w 351"/>
                  <a:gd name="T119" fmla="*/ 64 h 359"/>
                  <a:gd name="T120" fmla="*/ 263 w 351"/>
                  <a:gd name="T121" fmla="*/ 60 h 359"/>
                  <a:gd name="T122" fmla="*/ 266 w 351"/>
                  <a:gd name="T123" fmla="*/ 43 h 359"/>
                  <a:gd name="T124" fmla="*/ 262 w 351"/>
                  <a:gd name="T125" fmla="*/ 5 h 3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51" h="359">
                    <a:moveTo>
                      <a:pt x="245" y="20"/>
                    </a:moveTo>
                    <a:lnTo>
                      <a:pt x="242" y="15"/>
                    </a:lnTo>
                    <a:lnTo>
                      <a:pt x="210" y="31"/>
                    </a:lnTo>
                    <a:lnTo>
                      <a:pt x="209" y="32"/>
                    </a:lnTo>
                    <a:lnTo>
                      <a:pt x="206" y="32"/>
                    </a:lnTo>
                    <a:lnTo>
                      <a:pt x="193" y="28"/>
                    </a:lnTo>
                    <a:lnTo>
                      <a:pt x="185" y="24"/>
                    </a:lnTo>
                    <a:lnTo>
                      <a:pt x="167" y="7"/>
                    </a:lnTo>
                    <a:lnTo>
                      <a:pt x="167" y="5"/>
                    </a:lnTo>
                    <a:lnTo>
                      <a:pt x="164" y="4"/>
                    </a:lnTo>
                    <a:lnTo>
                      <a:pt x="158" y="2"/>
                    </a:lnTo>
                    <a:lnTo>
                      <a:pt x="160" y="0"/>
                    </a:lnTo>
                    <a:lnTo>
                      <a:pt x="156" y="0"/>
                    </a:lnTo>
                    <a:lnTo>
                      <a:pt x="154" y="2"/>
                    </a:lnTo>
                    <a:lnTo>
                      <a:pt x="151" y="4"/>
                    </a:lnTo>
                    <a:lnTo>
                      <a:pt x="149" y="7"/>
                    </a:lnTo>
                    <a:lnTo>
                      <a:pt x="130" y="15"/>
                    </a:lnTo>
                    <a:lnTo>
                      <a:pt x="132" y="15"/>
                    </a:lnTo>
                    <a:lnTo>
                      <a:pt x="130" y="17"/>
                    </a:lnTo>
                    <a:lnTo>
                      <a:pt x="112" y="25"/>
                    </a:lnTo>
                    <a:lnTo>
                      <a:pt x="111" y="24"/>
                    </a:lnTo>
                    <a:lnTo>
                      <a:pt x="100" y="24"/>
                    </a:lnTo>
                    <a:lnTo>
                      <a:pt x="90" y="28"/>
                    </a:lnTo>
                    <a:lnTo>
                      <a:pt x="76" y="21"/>
                    </a:lnTo>
                    <a:lnTo>
                      <a:pt x="73" y="22"/>
                    </a:lnTo>
                    <a:lnTo>
                      <a:pt x="73" y="24"/>
                    </a:lnTo>
                    <a:lnTo>
                      <a:pt x="69" y="27"/>
                    </a:lnTo>
                    <a:lnTo>
                      <a:pt x="67" y="27"/>
                    </a:lnTo>
                    <a:lnTo>
                      <a:pt x="65" y="21"/>
                    </a:lnTo>
                    <a:lnTo>
                      <a:pt x="58" y="17"/>
                    </a:lnTo>
                    <a:lnTo>
                      <a:pt x="50" y="15"/>
                    </a:lnTo>
                    <a:lnTo>
                      <a:pt x="50" y="17"/>
                    </a:lnTo>
                    <a:lnTo>
                      <a:pt x="48" y="18"/>
                    </a:lnTo>
                    <a:lnTo>
                      <a:pt x="48" y="20"/>
                    </a:lnTo>
                    <a:lnTo>
                      <a:pt x="47" y="24"/>
                    </a:lnTo>
                    <a:lnTo>
                      <a:pt x="48" y="28"/>
                    </a:lnTo>
                    <a:lnTo>
                      <a:pt x="50" y="29"/>
                    </a:lnTo>
                    <a:lnTo>
                      <a:pt x="50" y="31"/>
                    </a:lnTo>
                    <a:lnTo>
                      <a:pt x="47" y="34"/>
                    </a:lnTo>
                    <a:lnTo>
                      <a:pt x="45" y="32"/>
                    </a:lnTo>
                    <a:lnTo>
                      <a:pt x="45" y="25"/>
                    </a:lnTo>
                    <a:lnTo>
                      <a:pt x="43" y="22"/>
                    </a:lnTo>
                    <a:lnTo>
                      <a:pt x="38" y="21"/>
                    </a:lnTo>
                    <a:lnTo>
                      <a:pt x="37" y="22"/>
                    </a:lnTo>
                    <a:lnTo>
                      <a:pt x="36" y="22"/>
                    </a:lnTo>
                    <a:lnTo>
                      <a:pt x="34" y="25"/>
                    </a:lnTo>
                    <a:lnTo>
                      <a:pt x="34" y="35"/>
                    </a:lnTo>
                    <a:lnTo>
                      <a:pt x="31" y="35"/>
                    </a:lnTo>
                    <a:lnTo>
                      <a:pt x="26" y="34"/>
                    </a:lnTo>
                    <a:lnTo>
                      <a:pt x="24" y="38"/>
                    </a:lnTo>
                    <a:lnTo>
                      <a:pt x="26" y="42"/>
                    </a:lnTo>
                    <a:lnTo>
                      <a:pt x="26" y="52"/>
                    </a:lnTo>
                    <a:lnTo>
                      <a:pt x="20" y="60"/>
                    </a:lnTo>
                    <a:lnTo>
                      <a:pt x="19" y="62"/>
                    </a:lnTo>
                    <a:lnTo>
                      <a:pt x="17" y="64"/>
                    </a:lnTo>
                    <a:lnTo>
                      <a:pt x="16" y="74"/>
                    </a:lnTo>
                    <a:lnTo>
                      <a:pt x="16" y="75"/>
                    </a:lnTo>
                    <a:lnTo>
                      <a:pt x="26" y="85"/>
                    </a:lnTo>
                    <a:lnTo>
                      <a:pt x="23" y="88"/>
                    </a:lnTo>
                    <a:lnTo>
                      <a:pt x="34" y="95"/>
                    </a:lnTo>
                    <a:lnTo>
                      <a:pt x="37" y="94"/>
                    </a:lnTo>
                    <a:lnTo>
                      <a:pt x="43" y="96"/>
                    </a:lnTo>
                    <a:lnTo>
                      <a:pt x="43" y="98"/>
                    </a:lnTo>
                    <a:lnTo>
                      <a:pt x="40" y="101"/>
                    </a:lnTo>
                    <a:lnTo>
                      <a:pt x="41" y="102"/>
                    </a:lnTo>
                    <a:lnTo>
                      <a:pt x="40" y="106"/>
                    </a:lnTo>
                    <a:lnTo>
                      <a:pt x="43" y="108"/>
                    </a:lnTo>
                    <a:lnTo>
                      <a:pt x="48" y="112"/>
                    </a:lnTo>
                    <a:lnTo>
                      <a:pt x="48" y="116"/>
                    </a:lnTo>
                    <a:lnTo>
                      <a:pt x="60" y="116"/>
                    </a:lnTo>
                    <a:lnTo>
                      <a:pt x="63" y="117"/>
                    </a:lnTo>
                    <a:lnTo>
                      <a:pt x="67" y="122"/>
                    </a:lnTo>
                    <a:lnTo>
                      <a:pt x="72" y="124"/>
                    </a:lnTo>
                    <a:lnTo>
                      <a:pt x="73" y="124"/>
                    </a:lnTo>
                    <a:lnTo>
                      <a:pt x="74" y="126"/>
                    </a:lnTo>
                    <a:lnTo>
                      <a:pt x="84" y="126"/>
                    </a:lnTo>
                    <a:lnTo>
                      <a:pt x="96" y="120"/>
                    </a:lnTo>
                    <a:lnTo>
                      <a:pt x="100" y="120"/>
                    </a:lnTo>
                    <a:lnTo>
                      <a:pt x="103" y="119"/>
                    </a:lnTo>
                    <a:lnTo>
                      <a:pt x="105" y="116"/>
                    </a:lnTo>
                    <a:lnTo>
                      <a:pt x="107" y="116"/>
                    </a:lnTo>
                    <a:lnTo>
                      <a:pt x="107" y="122"/>
                    </a:lnTo>
                    <a:lnTo>
                      <a:pt x="108" y="127"/>
                    </a:lnTo>
                    <a:lnTo>
                      <a:pt x="110" y="129"/>
                    </a:lnTo>
                    <a:lnTo>
                      <a:pt x="114" y="129"/>
                    </a:lnTo>
                    <a:lnTo>
                      <a:pt x="115" y="127"/>
                    </a:lnTo>
                    <a:lnTo>
                      <a:pt x="117" y="127"/>
                    </a:lnTo>
                    <a:lnTo>
                      <a:pt x="117" y="126"/>
                    </a:lnTo>
                    <a:lnTo>
                      <a:pt x="118" y="126"/>
                    </a:lnTo>
                    <a:lnTo>
                      <a:pt x="119" y="129"/>
                    </a:lnTo>
                    <a:lnTo>
                      <a:pt x="115" y="140"/>
                    </a:lnTo>
                    <a:lnTo>
                      <a:pt x="115" y="156"/>
                    </a:lnTo>
                    <a:lnTo>
                      <a:pt x="114" y="156"/>
                    </a:lnTo>
                    <a:lnTo>
                      <a:pt x="105" y="159"/>
                    </a:lnTo>
                    <a:lnTo>
                      <a:pt x="93" y="161"/>
                    </a:lnTo>
                    <a:lnTo>
                      <a:pt x="87" y="162"/>
                    </a:lnTo>
                    <a:lnTo>
                      <a:pt x="84" y="162"/>
                    </a:lnTo>
                    <a:lnTo>
                      <a:pt x="83" y="163"/>
                    </a:lnTo>
                    <a:lnTo>
                      <a:pt x="80" y="168"/>
                    </a:lnTo>
                    <a:lnTo>
                      <a:pt x="79" y="168"/>
                    </a:lnTo>
                    <a:lnTo>
                      <a:pt x="79" y="172"/>
                    </a:lnTo>
                    <a:lnTo>
                      <a:pt x="74" y="173"/>
                    </a:lnTo>
                    <a:lnTo>
                      <a:pt x="72" y="175"/>
                    </a:lnTo>
                    <a:lnTo>
                      <a:pt x="67" y="180"/>
                    </a:lnTo>
                    <a:lnTo>
                      <a:pt x="67" y="186"/>
                    </a:lnTo>
                    <a:lnTo>
                      <a:pt x="70" y="194"/>
                    </a:lnTo>
                    <a:lnTo>
                      <a:pt x="70" y="196"/>
                    </a:lnTo>
                    <a:lnTo>
                      <a:pt x="76" y="197"/>
                    </a:lnTo>
                    <a:lnTo>
                      <a:pt x="79" y="200"/>
                    </a:lnTo>
                    <a:lnTo>
                      <a:pt x="74" y="212"/>
                    </a:lnTo>
                    <a:lnTo>
                      <a:pt x="77" y="218"/>
                    </a:lnTo>
                    <a:lnTo>
                      <a:pt x="67" y="225"/>
                    </a:lnTo>
                    <a:lnTo>
                      <a:pt x="67" y="226"/>
                    </a:lnTo>
                    <a:lnTo>
                      <a:pt x="57" y="229"/>
                    </a:lnTo>
                    <a:lnTo>
                      <a:pt x="55" y="230"/>
                    </a:lnTo>
                    <a:lnTo>
                      <a:pt x="50" y="232"/>
                    </a:lnTo>
                    <a:lnTo>
                      <a:pt x="41" y="226"/>
                    </a:lnTo>
                    <a:lnTo>
                      <a:pt x="38" y="223"/>
                    </a:lnTo>
                    <a:lnTo>
                      <a:pt x="38" y="221"/>
                    </a:lnTo>
                    <a:lnTo>
                      <a:pt x="37" y="221"/>
                    </a:lnTo>
                    <a:lnTo>
                      <a:pt x="36" y="222"/>
                    </a:lnTo>
                    <a:lnTo>
                      <a:pt x="27" y="229"/>
                    </a:lnTo>
                    <a:lnTo>
                      <a:pt x="23" y="235"/>
                    </a:lnTo>
                    <a:lnTo>
                      <a:pt x="10" y="243"/>
                    </a:lnTo>
                    <a:lnTo>
                      <a:pt x="10" y="245"/>
                    </a:lnTo>
                    <a:lnTo>
                      <a:pt x="9" y="245"/>
                    </a:lnTo>
                    <a:lnTo>
                      <a:pt x="12" y="254"/>
                    </a:lnTo>
                    <a:lnTo>
                      <a:pt x="12" y="256"/>
                    </a:lnTo>
                    <a:lnTo>
                      <a:pt x="14" y="259"/>
                    </a:lnTo>
                    <a:lnTo>
                      <a:pt x="6" y="263"/>
                    </a:lnTo>
                    <a:lnTo>
                      <a:pt x="2" y="264"/>
                    </a:lnTo>
                    <a:lnTo>
                      <a:pt x="0" y="266"/>
                    </a:lnTo>
                    <a:lnTo>
                      <a:pt x="2" y="268"/>
                    </a:lnTo>
                    <a:lnTo>
                      <a:pt x="6" y="275"/>
                    </a:lnTo>
                    <a:lnTo>
                      <a:pt x="16" y="279"/>
                    </a:lnTo>
                    <a:lnTo>
                      <a:pt x="26" y="286"/>
                    </a:lnTo>
                    <a:lnTo>
                      <a:pt x="27" y="288"/>
                    </a:lnTo>
                    <a:lnTo>
                      <a:pt x="27" y="290"/>
                    </a:lnTo>
                    <a:lnTo>
                      <a:pt x="29" y="292"/>
                    </a:lnTo>
                    <a:lnTo>
                      <a:pt x="29" y="293"/>
                    </a:lnTo>
                    <a:lnTo>
                      <a:pt x="27" y="295"/>
                    </a:lnTo>
                    <a:lnTo>
                      <a:pt x="37" y="305"/>
                    </a:lnTo>
                    <a:lnTo>
                      <a:pt x="36" y="305"/>
                    </a:lnTo>
                    <a:lnTo>
                      <a:pt x="23" y="324"/>
                    </a:lnTo>
                    <a:lnTo>
                      <a:pt x="29" y="331"/>
                    </a:lnTo>
                    <a:lnTo>
                      <a:pt x="30" y="330"/>
                    </a:lnTo>
                    <a:lnTo>
                      <a:pt x="44" y="328"/>
                    </a:lnTo>
                    <a:lnTo>
                      <a:pt x="51" y="331"/>
                    </a:lnTo>
                    <a:lnTo>
                      <a:pt x="55" y="335"/>
                    </a:lnTo>
                    <a:lnTo>
                      <a:pt x="62" y="343"/>
                    </a:lnTo>
                    <a:lnTo>
                      <a:pt x="66" y="346"/>
                    </a:lnTo>
                    <a:lnTo>
                      <a:pt x="69" y="343"/>
                    </a:lnTo>
                    <a:lnTo>
                      <a:pt x="73" y="333"/>
                    </a:lnTo>
                    <a:lnTo>
                      <a:pt x="76" y="319"/>
                    </a:lnTo>
                    <a:lnTo>
                      <a:pt x="79" y="314"/>
                    </a:lnTo>
                    <a:lnTo>
                      <a:pt x="83" y="312"/>
                    </a:lnTo>
                    <a:lnTo>
                      <a:pt x="83" y="310"/>
                    </a:lnTo>
                    <a:lnTo>
                      <a:pt x="84" y="306"/>
                    </a:lnTo>
                    <a:lnTo>
                      <a:pt x="80" y="296"/>
                    </a:lnTo>
                    <a:lnTo>
                      <a:pt x="82" y="293"/>
                    </a:lnTo>
                    <a:lnTo>
                      <a:pt x="89" y="285"/>
                    </a:lnTo>
                    <a:lnTo>
                      <a:pt x="93" y="278"/>
                    </a:lnTo>
                    <a:lnTo>
                      <a:pt x="112" y="264"/>
                    </a:lnTo>
                    <a:lnTo>
                      <a:pt x="114" y="263"/>
                    </a:lnTo>
                    <a:lnTo>
                      <a:pt x="118" y="272"/>
                    </a:lnTo>
                    <a:lnTo>
                      <a:pt x="115" y="289"/>
                    </a:lnTo>
                    <a:lnTo>
                      <a:pt x="117" y="295"/>
                    </a:lnTo>
                    <a:lnTo>
                      <a:pt x="121" y="302"/>
                    </a:lnTo>
                    <a:lnTo>
                      <a:pt x="124" y="295"/>
                    </a:lnTo>
                    <a:lnTo>
                      <a:pt x="127" y="292"/>
                    </a:lnTo>
                    <a:lnTo>
                      <a:pt x="129" y="292"/>
                    </a:lnTo>
                    <a:lnTo>
                      <a:pt x="130" y="293"/>
                    </a:lnTo>
                    <a:lnTo>
                      <a:pt x="129" y="300"/>
                    </a:lnTo>
                    <a:lnTo>
                      <a:pt x="133" y="302"/>
                    </a:lnTo>
                    <a:lnTo>
                      <a:pt x="137" y="299"/>
                    </a:lnTo>
                    <a:lnTo>
                      <a:pt x="140" y="305"/>
                    </a:lnTo>
                    <a:lnTo>
                      <a:pt x="136" y="313"/>
                    </a:lnTo>
                    <a:lnTo>
                      <a:pt x="132" y="316"/>
                    </a:lnTo>
                    <a:lnTo>
                      <a:pt x="130" y="316"/>
                    </a:lnTo>
                    <a:lnTo>
                      <a:pt x="125" y="319"/>
                    </a:lnTo>
                    <a:lnTo>
                      <a:pt x="122" y="320"/>
                    </a:lnTo>
                    <a:lnTo>
                      <a:pt x="121" y="321"/>
                    </a:lnTo>
                    <a:lnTo>
                      <a:pt x="121" y="324"/>
                    </a:lnTo>
                    <a:lnTo>
                      <a:pt x="114" y="333"/>
                    </a:lnTo>
                    <a:lnTo>
                      <a:pt x="110" y="341"/>
                    </a:lnTo>
                    <a:lnTo>
                      <a:pt x="111" y="345"/>
                    </a:lnTo>
                    <a:lnTo>
                      <a:pt x="112" y="348"/>
                    </a:lnTo>
                    <a:lnTo>
                      <a:pt x="122" y="353"/>
                    </a:lnTo>
                    <a:lnTo>
                      <a:pt x="124" y="358"/>
                    </a:lnTo>
                    <a:lnTo>
                      <a:pt x="124" y="356"/>
                    </a:lnTo>
                    <a:lnTo>
                      <a:pt x="127" y="353"/>
                    </a:lnTo>
                    <a:lnTo>
                      <a:pt x="129" y="353"/>
                    </a:lnTo>
                    <a:lnTo>
                      <a:pt x="132" y="356"/>
                    </a:lnTo>
                    <a:lnTo>
                      <a:pt x="142" y="359"/>
                    </a:lnTo>
                    <a:lnTo>
                      <a:pt x="147" y="356"/>
                    </a:lnTo>
                    <a:lnTo>
                      <a:pt x="165" y="339"/>
                    </a:lnTo>
                    <a:lnTo>
                      <a:pt x="171" y="334"/>
                    </a:lnTo>
                    <a:lnTo>
                      <a:pt x="172" y="331"/>
                    </a:lnTo>
                    <a:lnTo>
                      <a:pt x="177" y="331"/>
                    </a:lnTo>
                    <a:lnTo>
                      <a:pt x="178" y="330"/>
                    </a:lnTo>
                    <a:lnTo>
                      <a:pt x="181" y="328"/>
                    </a:lnTo>
                    <a:lnTo>
                      <a:pt x="182" y="328"/>
                    </a:lnTo>
                    <a:lnTo>
                      <a:pt x="182" y="327"/>
                    </a:lnTo>
                    <a:lnTo>
                      <a:pt x="186" y="321"/>
                    </a:lnTo>
                    <a:lnTo>
                      <a:pt x="188" y="321"/>
                    </a:lnTo>
                    <a:lnTo>
                      <a:pt x="193" y="326"/>
                    </a:lnTo>
                    <a:lnTo>
                      <a:pt x="197" y="327"/>
                    </a:lnTo>
                    <a:lnTo>
                      <a:pt x="200" y="326"/>
                    </a:lnTo>
                    <a:lnTo>
                      <a:pt x="202" y="326"/>
                    </a:lnTo>
                    <a:lnTo>
                      <a:pt x="214" y="328"/>
                    </a:lnTo>
                    <a:lnTo>
                      <a:pt x="217" y="349"/>
                    </a:lnTo>
                    <a:lnTo>
                      <a:pt x="220" y="348"/>
                    </a:lnTo>
                    <a:lnTo>
                      <a:pt x="221" y="348"/>
                    </a:lnTo>
                    <a:lnTo>
                      <a:pt x="224" y="346"/>
                    </a:lnTo>
                    <a:lnTo>
                      <a:pt x="224" y="349"/>
                    </a:lnTo>
                    <a:lnTo>
                      <a:pt x="225" y="355"/>
                    </a:lnTo>
                    <a:lnTo>
                      <a:pt x="225" y="356"/>
                    </a:lnTo>
                    <a:lnTo>
                      <a:pt x="228" y="359"/>
                    </a:lnTo>
                    <a:lnTo>
                      <a:pt x="232" y="356"/>
                    </a:lnTo>
                    <a:lnTo>
                      <a:pt x="230" y="349"/>
                    </a:lnTo>
                    <a:lnTo>
                      <a:pt x="232" y="346"/>
                    </a:lnTo>
                    <a:lnTo>
                      <a:pt x="232" y="345"/>
                    </a:lnTo>
                    <a:lnTo>
                      <a:pt x="242" y="334"/>
                    </a:lnTo>
                    <a:lnTo>
                      <a:pt x="245" y="333"/>
                    </a:lnTo>
                    <a:lnTo>
                      <a:pt x="251" y="327"/>
                    </a:lnTo>
                    <a:lnTo>
                      <a:pt x="256" y="327"/>
                    </a:lnTo>
                    <a:lnTo>
                      <a:pt x="262" y="323"/>
                    </a:lnTo>
                    <a:lnTo>
                      <a:pt x="266" y="313"/>
                    </a:lnTo>
                    <a:lnTo>
                      <a:pt x="266" y="309"/>
                    </a:lnTo>
                    <a:lnTo>
                      <a:pt x="267" y="309"/>
                    </a:lnTo>
                    <a:lnTo>
                      <a:pt x="271" y="302"/>
                    </a:lnTo>
                    <a:lnTo>
                      <a:pt x="271" y="300"/>
                    </a:lnTo>
                    <a:lnTo>
                      <a:pt x="273" y="300"/>
                    </a:lnTo>
                    <a:lnTo>
                      <a:pt x="271" y="299"/>
                    </a:lnTo>
                    <a:lnTo>
                      <a:pt x="277" y="293"/>
                    </a:lnTo>
                    <a:lnTo>
                      <a:pt x="283" y="290"/>
                    </a:lnTo>
                    <a:lnTo>
                      <a:pt x="284" y="289"/>
                    </a:lnTo>
                    <a:lnTo>
                      <a:pt x="287" y="290"/>
                    </a:lnTo>
                    <a:lnTo>
                      <a:pt x="287" y="292"/>
                    </a:lnTo>
                    <a:lnTo>
                      <a:pt x="288" y="292"/>
                    </a:lnTo>
                    <a:lnTo>
                      <a:pt x="288" y="293"/>
                    </a:lnTo>
                    <a:lnTo>
                      <a:pt x="291" y="290"/>
                    </a:lnTo>
                    <a:lnTo>
                      <a:pt x="295" y="285"/>
                    </a:lnTo>
                    <a:lnTo>
                      <a:pt x="298" y="278"/>
                    </a:lnTo>
                    <a:lnTo>
                      <a:pt x="304" y="272"/>
                    </a:lnTo>
                    <a:lnTo>
                      <a:pt x="299" y="267"/>
                    </a:lnTo>
                    <a:lnTo>
                      <a:pt x="301" y="256"/>
                    </a:lnTo>
                    <a:lnTo>
                      <a:pt x="302" y="256"/>
                    </a:lnTo>
                    <a:lnTo>
                      <a:pt x="304" y="254"/>
                    </a:lnTo>
                    <a:lnTo>
                      <a:pt x="316" y="249"/>
                    </a:lnTo>
                    <a:lnTo>
                      <a:pt x="327" y="246"/>
                    </a:lnTo>
                    <a:lnTo>
                      <a:pt x="331" y="240"/>
                    </a:lnTo>
                    <a:lnTo>
                      <a:pt x="331" y="239"/>
                    </a:lnTo>
                    <a:lnTo>
                      <a:pt x="330" y="237"/>
                    </a:lnTo>
                    <a:lnTo>
                      <a:pt x="331" y="236"/>
                    </a:lnTo>
                    <a:lnTo>
                      <a:pt x="333" y="230"/>
                    </a:lnTo>
                    <a:lnTo>
                      <a:pt x="333" y="229"/>
                    </a:lnTo>
                    <a:lnTo>
                      <a:pt x="351" y="212"/>
                    </a:lnTo>
                    <a:lnTo>
                      <a:pt x="351" y="211"/>
                    </a:lnTo>
                    <a:lnTo>
                      <a:pt x="338" y="194"/>
                    </a:lnTo>
                    <a:lnTo>
                      <a:pt x="336" y="192"/>
                    </a:lnTo>
                    <a:lnTo>
                      <a:pt x="331" y="196"/>
                    </a:lnTo>
                    <a:lnTo>
                      <a:pt x="329" y="196"/>
                    </a:lnTo>
                    <a:lnTo>
                      <a:pt x="319" y="192"/>
                    </a:lnTo>
                    <a:lnTo>
                      <a:pt x="304" y="177"/>
                    </a:lnTo>
                    <a:lnTo>
                      <a:pt x="304" y="175"/>
                    </a:lnTo>
                    <a:lnTo>
                      <a:pt x="308" y="168"/>
                    </a:lnTo>
                    <a:lnTo>
                      <a:pt x="311" y="168"/>
                    </a:lnTo>
                    <a:lnTo>
                      <a:pt x="314" y="165"/>
                    </a:lnTo>
                    <a:lnTo>
                      <a:pt x="321" y="155"/>
                    </a:lnTo>
                    <a:lnTo>
                      <a:pt x="322" y="154"/>
                    </a:lnTo>
                    <a:lnTo>
                      <a:pt x="330" y="154"/>
                    </a:lnTo>
                    <a:lnTo>
                      <a:pt x="329" y="151"/>
                    </a:lnTo>
                    <a:lnTo>
                      <a:pt x="330" y="151"/>
                    </a:lnTo>
                    <a:lnTo>
                      <a:pt x="337" y="147"/>
                    </a:lnTo>
                    <a:lnTo>
                      <a:pt x="337" y="141"/>
                    </a:lnTo>
                    <a:lnTo>
                      <a:pt x="316" y="117"/>
                    </a:lnTo>
                    <a:lnTo>
                      <a:pt x="311" y="117"/>
                    </a:lnTo>
                    <a:lnTo>
                      <a:pt x="311" y="115"/>
                    </a:lnTo>
                    <a:lnTo>
                      <a:pt x="312" y="115"/>
                    </a:lnTo>
                    <a:lnTo>
                      <a:pt x="318" y="112"/>
                    </a:lnTo>
                    <a:lnTo>
                      <a:pt x="318" y="113"/>
                    </a:lnTo>
                    <a:lnTo>
                      <a:pt x="322" y="109"/>
                    </a:lnTo>
                    <a:lnTo>
                      <a:pt x="323" y="109"/>
                    </a:lnTo>
                    <a:lnTo>
                      <a:pt x="330" y="108"/>
                    </a:lnTo>
                    <a:lnTo>
                      <a:pt x="330" y="103"/>
                    </a:lnTo>
                    <a:lnTo>
                      <a:pt x="333" y="101"/>
                    </a:lnTo>
                    <a:lnTo>
                      <a:pt x="327" y="87"/>
                    </a:lnTo>
                    <a:lnTo>
                      <a:pt x="326" y="81"/>
                    </a:lnTo>
                    <a:lnTo>
                      <a:pt x="323" y="78"/>
                    </a:lnTo>
                    <a:lnTo>
                      <a:pt x="322" y="78"/>
                    </a:lnTo>
                    <a:lnTo>
                      <a:pt x="319" y="77"/>
                    </a:lnTo>
                    <a:lnTo>
                      <a:pt x="314" y="75"/>
                    </a:lnTo>
                    <a:lnTo>
                      <a:pt x="302" y="74"/>
                    </a:lnTo>
                    <a:lnTo>
                      <a:pt x="292" y="74"/>
                    </a:lnTo>
                    <a:lnTo>
                      <a:pt x="284" y="75"/>
                    </a:lnTo>
                    <a:lnTo>
                      <a:pt x="283" y="77"/>
                    </a:lnTo>
                    <a:lnTo>
                      <a:pt x="280" y="73"/>
                    </a:lnTo>
                    <a:lnTo>
                      <a:pt x="280" y="70"/>
                    </a:lnTo>
                    <a:lnTo>
                      <a:pt x="281" y="64"/>
                    </a:lnTo>
                    <a:lnTo>
                      <a:pt x="280" y="59"/>
                    </a:lnTo>
                    <a:lnTo>
                      <a:pt x="278" y="57"/>
                    </a:lnTo>
                    <a:lnTo>
                      <a:pt x="276" y="59"/>
                    </a:lnTo>
                    <a:lnTo>
                      <a:pt x="271" y="60"/>
                    </a:lnTo>
                    <a:lnTo>
                      <a:pt x="263" y="60"/>
                    </a:lnTo>
                    <a:lnTo>
                      <a:pt x="260" y="59"/>
                    </a:lnTo>
                    <a:lnTo>
                      <a:pt x="256" y="59"/>
                    </a:lnTo>
                    <a:lnTo>
                      <a:pt x="255" y="56"/>
                    </a:lnTo>
                    <a:lnTo>
                      <a:pt x="256" y="56"/>
                    </a:lnTo>
                    <a:lnTo>
                      <a:pt x="266" y="43"/>
                    </a:lnTo>
                    <a:lnTo>
                      <a:pt x="270" y="39"/>
                    </a:lnTo>
                    <a:lnTo>
                      <a:pt x="271" y="34"/>
                    </a:lnTo>
                    <a:lnTo>
                      <a:pt x="264" y="7"/>
                    </a:lnTo>
                    <a:lnTo>
                      <a:pt x="263" y="5"/>
                    </a:lnTo>
                    <a:lnTo>
                      <a:pt x="262" y="5"/>
                    </a:lnTo>
                    <a:lnTo>
                      <a:pt x="245" y="2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02" name="Freeform 330">
                <a:extLst>
                  <a:ext uri="{FF2B5EF4-FFF2-40B4-BE49-F238E27FC236}">
                    <a16:creationId xmlns:a16="http://schemas.microsoft.com/office/drawing/2014/main" id="{7F833D3E-41AA-B944-7745-A9B1E713F8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9" y="401"/>
                <a:ext cx="166" cy="102"/>
              </a:xfrm>
              <a:custGeom>
                <a:avLst/>
                <a:gdLst>
                  <a:gd name="T0" fmla="*/ 67 w 665"/>
                  <a:gd name="T1" fmla="*/ 177 h 408"/>
                  <a:gd name="T2" fmla="*/ 32 w 665"/>
                  <a:gd name="T3" fmla="*/ 158 h 408"/>
                  <a:gd name="T4" fmla="*/ 14 w 665"/>
                  <a:gd name="T5" fmla="*/ 190 h 408"/>
                  <a:gd name="T6" fmla="*/ 53 w 665"/>
                  <a:gd name="T7" fmla="*/ 195 h 408"/>
                  <a:gd name="T8" fmla="*/ 38 w 665"/>
                  <a:gd name="T9" fmla="*/ 223 h 408"/>
                  <a:gd name="T10" fmla="*/ 55 w 665"/>
                  <a:gd name="T11" fmla="*/ 243 h 408"/>
                  <a:gd name="T12" fmla="*/ 94 w 665"/>
                  <a:gd name="T13" fmla="*/ 244 h 408"/>
                  <a:gd name="T14" fmla="*/ 126 w 665"/>
                  <a:gd name="T15" fmla="*/ 274 h 408"/>
                  <a:gd name="T16" fmla="*/ 136 w 665"/>
                  <a:gd name="T17" fmla="*/ 264 h 408"/>
                  <a:gd name="T18" fmla="*/ 177 w 665"/>
                  <a:gd name="T19" fmla="*/ 279 h 408"/>
                  <a:gd name="T20" fmla="*/ 207 w 665"/>
                  <a:gd name="T21" fmla="*/ 286 h 408"/>
                  <a:gd name="T22" fmla="*/ 194 w 665"/>
                  <a:gd name="T23" fmla="*/ 250 h 408"/>
                  <a:gd name="T24" fmla="*/ 222 w 665"/>
                  <a:gd name="T25" fmla="*/ 219 h 408"/>
                  <a:gd name="T26" fmla="*/ 270 w 665"/>
                  <a:gd name="T27" fmla="*/ 241 h 408"/>
                  <a:gd name="T28" fmla="*/ 277 w 665"/>
                  <a:gd name="T29" fmla="*/ 265 h 408"/>
                  <a:gd name="T30" fmla="*/ 271 w 665"/>
                  <a:gd name="T31" fmla="*/ 303 h 408"/>
                  <a:gd name="T32" fmla="*/ 243 w 665"/>
                  <a:gd name="T33" fmla="*/ 370 h 408"/>
                  <a:gd name="T34" fmla="*/ 274 w 665"/>
                  <a:gd name="T35" fmla="*/ 360 h 408"/>
                  <a:gd name="T36" fmla="*/ 296 w 665"/>
                  <a:gd name="T37" fmla="*/ 353 h 408"/>
                  <a:gd name="T38" fmla="*/ 327 w 665"/>
                  <a:gd name="T39" fmla="*/ 324 h 408"/>
                  <a:gd name="T40" fmla="*/ 369 w 665"/>
                  <a:gd name="T41" fmla="*/ 311 h 408"/>
                  <a:gd name="T42" fmla="*/ 377 w 665"/>
                  <a:gd name="T43" fmla="*/ 338 h 408"/>
                  <a:gd name="T44" fmla="*/ 380 w 665"/>
                  <a:gd name="T45" fmla="*/ 384 h 408"/>
                  <a:gd name="T46" fmla="*/ 376 w 665"/>
                  <a:gd name="T47" fmla="*/ 406 h 408"/>
                  <a:gd name="T48" fmla="*/ 404 w 665"/>
                  <a:gd name="T49" fmla="*/ 387 h 408"/>
                  <a:gd name="T50" fmla="*/ 441 w 665"/>
                  <a:gd name="T51" fmla="*/ 356 h 408"/>
                  <a:gd name="T52" fmla="*/ 464 w 665"/>
                  <a:gd name="T53" fmla="*/ 353 h 408"/>
                  <a:gd name="T54" fmla="*/ 481 w 665"/>
                  <a:gd name="T55" fmla="*/ 352 h 408"/>
                  <a:gd name="T56" fmla="*/ 504 w 665"/>
                  <a:gd name="T57" fmla="*/ 368 h 408"/>
                  <a:gd name="T58" fmla="*/ 549 w 665"/>
                  <a:gd name="T59" fmla="*/ 339 h 408"/>
                  <a:gd name="T60" fmla="*/ 601 w 665"/>
                  <a:gd name="T61" fmla="*/ 353 h 408"/>
                  <a:gd name="T62" fmla="*/ 638 w 665"/>
                  <a:gd name="T63" fmla="*/ 348 h 408"/>
                  <a:gd name="T64" fmla="*/ 635 w 665"/>
                  <a:gd name="T65" fmla="*/ 310 h 408"/>
                  <a:gd name="T66" fmla="*/ 662 w 665"/>
                  <a:gd name="T67" fmla="*/ 285 h 408"/>
                  <a:gd name="T68" fmla="*/ 655 w 665"/>
                  <a:gd name="T69" fmla="*/ 248 h 408"/>
                  <a:gd name="T70" fmla="*/ 644 w 665"/>
                  <a:gd name="T71" fmla="*/ 222 h 408"/>
                  <a:gd name="T72" fmla="*/ 597 w 665"/>
                  <a:gd name="T73" fmla="*/ 207 h 408"/>
                  <a:gd name="T74" fmla="*/ 559 w 665"/>
                  <a:gd name="T75" fmla="*/ 237 h 408"/>
                  <a:gd name="T76" fmla="*/ 530 w 665"/>
                  <a:gd name="T77" fmla="*/ 207 h 408"/>
                  <a:gd name="T78" fmla="*/ 521 w 665"/>
                  <a:gd name="T79" fmla="*/ 177 h 408"/>
                  <a:gd name="T80" fmla="*/ 481 w 665"/>
                  <a:gd name="T81" fmla="*/ 183 h 408"/>
                  <a:gd name="T82" fmla="*/ 451 w 665"/>
                  <a:gd name="T83" fmla="*/ 159 h 408"/>
                  <a:gd name="T84" fmla="*/ 481 w 665"/>
                  <a:gd name="T85" fmla="*/ 121 h 408"/>
                  <a:gd name="T86" fmla="*/ 475 w 665"/>
                  <a:gd name="T87" fmla="*/ 91 h 408"/>
                  <a:gd name="T88" fmla="*/ 460 w 665"/>
                  <a:gd name="T89" fmla="*/ 39 h 408"/>
                  <a:gd name="T90" fmla="*/ 430 w 665"/>
                  <a:gd name="T91" fmla="*/ 7 h 408"/>
                  <a:gd name="T92" fmla="*/ 398 w 665"/>
                  <a:gd name="T93" fmla="*/ 46 h 408"/>
                  <a:gd name="T94" fmla="*/ 380 w 665"/>
                  <a:gd name="T95" fmla="*/ 54 h 408"/>
                  <a:gd name="T96" fmla="*/ 365 w 665"/>
                  <a:gd name="T97" fmla="*/ 84 h 408"/>
                  <a:gd name="T98" fmla="*/ 335 w 665"/>
                  <a:gd name="T99" fmla="*/ 117 h 408"/>
                  <a:gd name="T100" fmla="*/ 320 w 665"/>
                  <a:gd name="T101" fmla="*/ 110 h 408"/>
                  <a:gd name="T102" fmla="*/ 285 w 665"/>
                  <a:gd name="T103" fmla="*/ 88 h 408"/>
                  <a:gd name="T104" fmla="*/ 250 w 665"/>
                  <a:gd name="T105" fmla="*/ 117 h 408"/>
                  <a:gd name="T106" fmla="*/ 215 w 665"/>
                  <a:gd name="T107" fmla="*/ 109 h 408"/>
                  <a:gd name="T108" fmla="*/ 173 w 665"/>
                  <a:gd name="T109" fmla="*/ 128 h 408"/>
                  <a:gd name="T110" fmla="*/ 163 w 665"/>
                  <a:gd name="T111" fmla="*/ 134 h 4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665" h="408">
                    <a:moveTo>
                      <a:pt x="122" y="163"/>
                    </a:moveTo>
                    <a:lnTo>
                      <a:pt x="116" y="161"/>
                    </a:lnTo>
                    <a:lnTo>
                      <a:pt x="112" y="158"/>
                    </a:lnTo>
                    <a:lnTo>
                      <a:pt x="110" y="156"/>
                    </a:lnTo>
                    <a:lnTo>
                      <a:pt x="105" y="156"/>
                    </a:lnTo>
                    <a:lnTo>
                      <a:pt x="90" y="161"/>
                    </a:lnTo>
                    <a:lnTo>
                      <a:pt x="70" y="174"/>
                    </a:lnTo>
                    <a:lnTo>
                      <a:pt x="67" y="177"/>
                    </a:lnTo>
                    <a:lnTo>
                      <a:pt x="63" y="174"/>
                    </a:lnTo>
                    <a:lnTo>
                      <a:pt x="62" y="171"/>
                    </a:lnTo>
                    <a:lnTo>
                      <a:pt x="52" y="156"/>
                    </a:lnTo>
                    <a:lnTo>
                      <a:pt x="50" y="149"/>
                    </a:lnTo>
                    <a:lnTo>
                      <a:pt x="50" y="148"/>
                    </a:lnTo>
                    <a:lnTo>
                      <a:pt x="49" y="148"/>
                    </a:lnTo>
                    <a:lnTo>
                      <a:pt x="46" y="151"/>
                    </a:lnTo>
                    <a:lnTo>
                      <a:pt x="32" y="158"/>
                    </a:lnTo>
                    <a:lnTo>
                      <a:pt x="20" y="159"/>
                    </a:lnTo>
                    <a:lnTo>
                      <a:pt x="19" y="156"/>
                    </a:lnTo>
                    <a:lnTo>
                      <a:pt x="16" y="159"/>
                    </a:lnTo>
                    <a:lnTo>
                      <a:pt x="10" y="167"/>
                    </a:lnTo>
                    <a:lnTo>
                      <a:pt x="0" y="177"/>
                    </a:lnTo>
                    <a:lnTo>
                      <a:pt x="0" y="179"/>
                    </a:lnTo>
                    <a:lnTo>
                      <a:pt x="13" y="188"/>
                    </a:lnTo>
                    <a:lnTo>
                      <a:pt x="14" y="190"/>
                    </a:lnTo>
                    <a:lnTo>
                      <a:pt x="16" y="188"/>
                    </a:lnTo>
                    <a:lnTo>
                      <a:pt x="21" y="188"/>
                    </a:lnTo>
                    <a:lnTo>
                      <a:pt x="35" y="200"/>
                    </a:lnTo>
                    <a:lnTo>
                      <a:pt x="41" y="197"/>
                    </a:lnTo>
                    <a:lnTo>
                      <a:pt x="43" y="194"/>
                    </a:lnTo>
                    <a:lnTo>
                      <a:pt x="46" y="193"/>
                    </a:lnTo>
                    <a:lnTo>
                      <a:pt x="49" y="197"/>
                    </a:lnTo>
                    <a:lnTo>
                      <a:pt x="53" y="195"/>
                    </a:lnTo>
                    <a:lnTo>
                      <a:pt x="56" y="197"/>
                    </a:lnTo>
                    <a:lnTo>
                      <a:pt x="50" y="201"/>
                    </a:lnTo>
                    <a:lnTo>
                      <a:pt x="49" y="208"/>
                    </a:lnTo>
                    <a:lnTo>
                      <a:pt x="48" y="212"/>
                    </a:lnTo>
                    <a:lnTo>
                      <a:pt x="43" y="218"/>
                    </a:lnTo>
                    <a:lnTo>
                      <a:pt x="38" y="222"/>
                    </a:lnTo>
                    <a:lnTo>
                      <a:pt x="36" y="223"/>
                    </a:lnTo>
                    <a:lnTo>
                      <a:pt x="38" y="223"/>
                    </a:lnTo>
                    <a:lnTo>
                      <a:pt x="36" y="226"/>
                    </a:lnTo>
                    <a:lnTo>
                      <a:pt x="36" y="228"/>
                    </a:lnTo>
                    <a:lnTo>
                      <a:pt x="38" y="229"/>
                    </a:lnTo>
                    <a:lnTo>
                      <a:pt x="38" y="233"/>
                    </a:lnTo>
                    <a:lnTo>
                      <a:pt x="39" y="234"/>
                    </a:lnTo>
                    <a:lnTo>
                      <a:pt x="41" y="237"/>
                    </a:lnTo>
                    <a:lnTo>
                      <a:pt x="43" y="240"/>
                    </a:lnTo>
                    <a:lnTo>
                      <a:pt x="55" y="243"/>
                    </a:lnTo>
                    <a:lnTo>
                      <a:pt x="59" y="246"/>
                    </a:lnTo>
                    <a:lnTo>
                      <a:pt x="59" y="247"/>
                    </a:lnTo>
                    <a:lnTo>
                      <a:pt x="62" y="250"/>
                    </a:lnTo>
                    <a:lnTo>
                      <a:pt x="63" y="253"/>
                    </a:lnTo>
                    <a:lnTo>
                      <a:pt x="65" y="251"/>
                    </a:lnTo>
                    <a:lnTo>
                      <a:pt x="67" y="250"/>
                    </a:lnTo>
                    <a:lnTo>
                      <a:pt x="69" y="248"/>
                    </a:lnTo>
                    <a:lnTo>
                      <a:pt x="94" y="244"/>
                    </a:lnTo>
                    <a:lnTo>
                      <a:pt x="106" y="255"/>
                    </a:lnTo>
                    <a:lnTo>
                      <a:pt x="109" y="260"/>
                    </a:lnTo>
                    <a:lnTo>
                      <a:pt x="109" y="262"/>
                    </a:lnTo>
                    <a:lnTo>
                      <a:pt x="110" y="264"/>
                    </a:lnTo>
                    <a:lnTo>
                      <a:pt x="112" y="264"/>
                    </a:lnTo>
                    <a:lnTo>
                      <a:pt x="113" y="265"/>
                    </a:lnTo>
                    <a:lnTo>
                      <a:pt x="122" y="269"/>
                    </a:lnTo>
                    <a:lnTo>
                      <a:pt x="126" y="274"/>
                    </a:lnTo>
                    <a:lnTo>
                      <a:pt x="126" y="275"/>
                    </a:lnTo>
                    <a:lnTo>
                      <a:pt x="127" y="274"/>
                    </a:lnTo>
                    <a:lnTo>
                      <a:pt x="129" y="274"/>
                    </a:lnTo>
                    <a:lnTo>
                      <a:pt x="133" y="269"/>
                    </a:lnTo>
                    <a:lnTo>
                      <a:pt x="133" y="268"/>
                    </a:lnTo>
                    <a:lnTo>
                      <a:pt x="134" y="265"/>
                    </a:lnTo>
                    <a:lnTo>
                      <a:pt x="134" y="264"/>
                    </a:lnTo>
                    <a:lnTo>
                      <a:pt x="136" y="264"/>
                    </a:lnTo>
                    <a:lnTo>
                      <a:pt x="137" y="265"/>
                    </a:lnTo>
                    <a:lnTo>
                      <a:pt x="151" y="274"/>
                    </a:lnTo>
                    <a:lnTo>
                      <a:pt x="154" y="276"/>
                    </a:lnTo>
                    <a:lnTo>
                      <a:pt x="154" y="275"/>
                    </a:lnTo>
                    <a:lnTo>
                      <a:pt x="160" y="274"/>
                    </a:lnTo>
                    <a:lnTo>
                      <a:pt x="163" y="274"/>
                    </a:lnTo>
                    <a:lnTo>
                      <a:pt x="169" y="275"/>
                    </a:lnTo>
                    <a:lnTo>
                      <a:pt x="177" y="279"/>
                    </a:lnTo>
                    <a:lnTo>
                      <a:pt x="185" y="289"/>
                    </a:lnTo>
                    <a:lnTo>
                      <a:pt x="189" y="293"/>
                    </a:lnTo>
                    <a:lnTo>
                      <a:pt x="190" y="299"/>
                    </a:lnTo>
                    <a:lnTo>
                      <a:pt x="190" y="300"/>
                    </a:lnTo>
                    <a:lnTo>
                      <a:pt x="192" y="299"/>
                    </a:lnTo>
                    <a:lnTo>
                      <a:pt x="199" y="295"/>
                    </a:lnTo>
                    <a:lnTo>
                      <a:pt x="207" y="288"/>
                    </a:lnTo>
                    <a:lnTo>
                      <a:pt x="207" y="286"/>
                    </a:lnTo>
                    <a:lnTo>
                      <a:pt x="208" y="286"/>
                    </a:lnTo>
                    <a:lnTo>
                      <a:pt x="192" y="274"/>
                    </a:lnTo>
                    <a:lnTo>
                      <a:pt x="189" y="271"/>
                    </a:lnTo>
                    <a:lnTo>
                      <a:pt x="185" y="264"/>
                    </a:lnTo>
                    <a:lnTo>
                      <a:pt x="183" y="258"/>
                    </a:lnTo>
                    <a:lnTo>
                      <a:pt x="185" y="254"/>
                    </a:lnTo>
                    <a:lnTo>
                      <a:pt x="186" y="253"/>
                    </a:lnTo>
                    <a:lnTo>
                      <a:pt x="194" y="250"/>
                    </a:lnTo>
                    <a:lnTo>
                      <a:pt x="197" y="244"/>
                    </a:lnTo>
                    <a:lnTo>
                      <a:pt x="197" y="239"/>
                    </a:lnTo>
                    <a:lnTo>
                      <a:pt x="199" y="228"/>
                    </a:lnTo>
                    <a:lnTo>
                      <a:pt x="196" y="219"/>
                    </a:lnTo>
                    <a:lnTo>
                      <a:pt x="194" y="216"/>
                    </a:lnTo>
                    <a:lnTo>
                      <a:pt x="197" y="214"/>
                    </a:lnTo>
                    <a:lnTo>
                      <a:pt x="221" y="218"/>
                    </a:lnTo>
                    <a:lnTo>
                      <a:pt x="222" y="219"/>
                    </a:lnTo>
                    <a:lnTo>
                      <a:pt x="228" y="223"/>
                    </a:lnTo>
                    <a:lnTo>
                      <a:pt x="242" y="237"/>
                    </a:lnTo>
                    <a:lnTo>
                      <a:pt x="242" y="239"/>
                    </a:lnTo>
                    <a:lnTo>
                      <a:pt x="245" y="241"/>
                    </a:lnTo>
                    <a:lnTo>
                      <a:pt x="245" y="243"/>
                    </a:lnTo>
                    <a:lnTo>
                      <a:pt x="259" y="247"/>
                    </a:lnTo>
                    <a:lnTo>
                      <a:pt x="260" y="247"/>
                    </a:lnTo>
                    <a:lnTo>
                      <a:pt x="270" y="241"/>
                    </a:lnTo>
                    <a:lnTo>
                      <a:pt x="274" y="243"/>
                    </a:lnTo>
                    <a:lnTo>
                      <a:pt x="278" y="246"/>
                    </a:lnTo>
                    <a:lnTo>
                      <a:pt x="280" y="246"/>
                    </a:lnTo>
                    <a:lnTo>
                      <a:pt x="280" y="254"/>
                    </a:lnTo>
                    <a:lnTo>
                      <a:pt x="277" y="260"/>
                    </a:lnTo>
                    <a:lnTo>
                      <a:pt x="277" y="262"/>
                    </a:lnTo>
                    <a:lnTo>
                      <a:pt x="275" y="264"/>
                    </a:lnTo>
                    <a:lnTo>
                      <a:pt x="277" y="265"/>
                    </a:lnTo>
                    <a:lnTo>
                      <a:pt x="277" y="267"/>
                    </a:lnTo>
                    <a:lnTo>
                      <a:pt x="280" y="268"/>
                    </a:lnTo>
                    <a:lnTo>
                      <a:pt x="277" y="275"/>
                    </a:lnTo>
                    <a:lnTo>
                      <a:pt x="277" y="276"/>
                    </a:lnTo>
                    <a:lnTo>
                      <a:pt x="281" y="281"/>
                    </a:lnTo>
                    <a:lnTo>
                      <a:pt x="273" y="290"/>
                    </a:lnTo>
                    <a:lnTo>
                      <a:pt x="273" y="303"/>
                    </a:lnTo>
                    <a:lnTo>
                      <a:pt x="271" y="303"/>
                    </a:lnTo>
                    <a:lnTo>
                      <a:pt x="256" y="320"/>
                    </a:lnTo>
                    <a:lnTo>
                      <a:pt x="257" y="325"/>
                    </a:lnTo>
                    <a:lnTo>
                      <a:pt x="257" y="328"/>
                    </a:lnTo>
                    <a:lnTo>
                      <a:pt x="259" y="334"/>
                    </a:lnTo>
                    <a:lnTo>
                      <a:pt x="260" y="335"/>
                    </a:lnTo>
                    <a:lnTo>
                      <a:pt x="236" y="358"/>
                    </a:lnTo>
                    <a:lnTo>
                      <a:pt x="242" y="367"/>
                    </a:lnTo>
                    <a:lnTo>
                      <a:pt x="243" y="370"/>
                    </a:lnTo>
                    <a:lnTo>
                      <a:pt x="246" y="373"/>
                    </a:lnTo>
                    <a:lnTo>
                      <a:pt x="247" y="373"/>
                    </a:lnTo>
                    <a:lnTo>
                      <a:pt x="259" y="375"/>
                    </a:lnTo>
                    <a:lnTo>
                      <a:pt x="268" y="371"/>
                    </a:lnTo>
                    <a:lnTo>
                      <a:pt x="270" y="371"/>
                    </a:lnTo>
                    <a:lnTo>
                      <a:pt x="273" y="368"/>
                    </a:lnTo>
                    <a:lnTo>
                      <a:pt x="274" y="368"/>
                    </a:lnTo>
                    <a:lnTo>
                      <a:pt x="274" y="360"/>
                    </a:lnTo>
                    <a:lnTo>
                      <a:pt x="278" y="358"/>
                    </a:lnTo>
                    <a:lnTo>
                      <a:pt x="284" y="352"/>
                    </a:lnTo>
                    <a:lnTo>
                      <a:pt x="285" y="352"/>
                    </a:lnTo>
                    <a:lnTo>
                      <a:pt x="285" y="353"/>
                    </a:lnTo>
                    <a:lnTo>
                      <a:pt x="288" y="359"/>
                    </a:lnTo>
                    <a:lnTo>
                      <a:pt x="292" y="358"/>
                    </a:lnTo>
                    <a:lnTo>
                      <a:pt x="296" y="355"/>
                    </a:lnTo>
                    <a:lnTo>
                      <a:pt x="296" y="353"/>
                    </a:lnTo>
                    <a:lnTo>
                      <a:pt x="298" y="352"/>
                    </a:lnTo>
                    <a:lnTo>
                      <a:pt x="309" y="335"/>
                    </a:lnTo>
                    <a:lnTo>
                      <a:pt x="310" y="334"/>
                    </a:lnTo>
                    <a:lnTo>
                      <a:pt x="310" y="332"/>
                    </a:lnTo>
                    <a:lnTo>
                      <a:pt x="316" y="341"/>
                    </a:lnTo>
                    <a:lnTo>
                      <a:pt x="324" y="332"/>
                    </a:lnTo>
                    <a:lnTo>
                      <a:pt x="327" y="327"/>
                    </a:lnTo>
                    <a:lnTo>
                      <a:pt x="327" y="324"/>
                    </a:lnTo>
                    <a:lnTo>
                      <a:pt x="331" y="325"/>
                    </a:lnTo>
                    <a:lnTo>
                      <a:pt x="337" y="331"/>
                    </a:lnTo>
                    <a:lnTo>
                      <a:pt x="338" y="331"/>
                    </a:lnTo>
                    <a:lnTo>
                      <a:pt x="345" y="315"/>
                    </a:lnTo>
                    <a:lnTo>
                      <a:pt x="351" y="311"/>
                    </a:lnTo>
                    <a:lnTo>
                      <a:pt x="363" y="306"/>
                    </a:lnTo>
                    <a:lnTo>
                      <a:pt x="369" y="306"/>
                    </a:lnTo>
                    <a:lnTo>
                      <a:pt x="369" y="311"/>
                    </a:lnTo>
                    <a:lnTo>
                      <a:pt x="366" y="318"/>
                    </a:lnTo>
                    <a:lnTo>
                      <a:pt x="366" y="334"/>
                    </a:lnTo>
                    <a:lnTo>
                      <a:pt x="367" y="335"/>
                    </a:lnTo>
                    <a:lnTo>
                      <a:pt x="369" y="335"/>
                    </a:lnTo>
                    <a:lnTo>
                      <a:pt x="373" y="334"/>
                    </a:lnTo>
                    <a:lnTo>
                      <a:pt x="376" y="336"/>
                    </a:lnTo>
                    <a:lnTo>
                      <a:pt x="377" y="336"/>
                    </a:lnTo>
                    <a:lnTo>
                      <a:pt x="377" y="338"/>
                    </a:lnTo>
                    <a:lnTo>
                      <a:pt x="379" y="345"/>
                    </a:lnTo>
                    <a:lnTo>
                      <a:pt x="383" y="353"/>
                    </a:lnTo>
                    <a:lnTo>
                      <a:pt x="387" y="358"/>
                    </a:lnTo>
                    <a:lnTo>
                      <a:pt x="390" y="363"/>
                    </a:lnTo>
                    <a:lnTo>
                      <a:pt x="390" y="370"/>
                    </a:lnTo>
                    <a:lnTo>
                      <a:pt x="384" y="381"/>
                    </a:lnTo>
                    <a:lnTo>
                      <a:pt x="383" y="382"/>
                    </a:lnTo>
                    <a:lnTo>
                      <a:pt x="380" y="384"/>
                    </a:lnTo>
                    <a:lnTo>
                      <a:pt x="376" y="387"/>
                    </a:lnTo>
                    <a:lnTo>
                      <a:pt x="369" y="382"/>
                    </a:lnTo>
                    <a:lnTo>
                      <a:pt x="363" y="388"/>
                    </a:lnTo>
                    <a:lnTo>
                      <a:pt x="363" y="394"/>
                    </a:lnTo>
                    <a:lnTo>
                      <a:pt x="366" y="398"/>
                    </a:lnTo>
                    <a:lnTo>
                      <a:pt x="366" y="399"/>
                    </a:lnTo>
                    <a:lnTo>
                      <a:pt x="367" y="402"/>
                    </a:lnTo>
                    <a:lnTo>
                      <a:pt x="376" y="406"/>
                    </a:lnTo>
                    <a:lnTo>
                      <a:pt x="386" y="408"/>
                    </a:lnTo>
                    <a:lnTo>
                      <a:pt x="391" y="403"/>
                    </a:lnTo>
                    <a:lnTo>
                      <a:pt x="391" y="402"/>
                    </a:lnTo>
                    <a:lnTo>
                      <a:pt x="393" y="401"/>
                    </a:lnTo>
                    <a:lnTo>
                      <a:pt x="393" y="392"/>
                    </a:lnTo>
                    <a:lnTo>
                      <a:pt x="398" y="388"/>
                    </a:lnTo>
                    <a:lnTo>
                      <a:pt x="402" y="387"/>
                    </a:lnTo>
                    <a:lnTo>
                      <a:pt x="404" y="387"/>
                    </a:lnTo>
                    <a:lnTo>
                      <a:pt x="412" y="378"/>
                    </a:lnTo>
                    <a:lnTo>
                      <a:pt x="415" y="378"/>
                    </a:lnTo>
                    <a:lnTo>
                      <a:pt x="434" y="381"/>
                    </a:lnTo>
                    <a:lnTo>
                      <a:pt x="437" y="381"/>
                    </a:lnTo>
                    <a:lnTo>
                      <a:pt x="440" y="371"/>
                    </a:lnTo>
                    <a:lnTo>
                      <a:pt x="440" y="359"/>
                    </a:lnTo>
                    <a:lnTo>
                      <a:pt x="441" y="358"/>
                    </a:lnTo>
                    <a:lnTo>
                      <a:pt x="441" y="356"/>
                    </a:lnTo>
                    <a:lnTo>
                      <a:pt x="447" y="359"/>
                    </a:lnTo>
                    <a:lnTo>
                      <a:pt x="448" y="366"/>
                    </a:lnTo>
                    <a:lnTo>
                      <a:pt x="455" y="367"/>
                    </a:lnTo>
                    <a:lnTo>
                      <a:pt x="458" y="363"/>
                    </a:lnTo>
                    <a:lnTo>
                      <a:pt x="458" y="362"/>
                    </a:lnTo>
                    <a:lnTo>
                      <a:pt x="461" y="362"/>
                    </a:lnTo>
                    <a:lnTo>
                      <a:pt x="462" y="360"/>
                    </a:lnTo>
                    <a:lnTo>
                      <a:pt x="464" y="353"/>
                    </a:lnTo>
                    <a:lnTo>
                      <a:pt x="464" y="355"/>
                    </a:lnTo>
                    <a:lnTo>
                      <a:pt x="465" y="355"/>
                    </a:lnTo>
                    <a:lnTo>
                      <a:pt x="465" y="353"/>
                    </a:lnTo>
                    <a:lnTo>
                      <a:pt x="467" y="351"/>
                    </a:lnTo>
                    <a:lnTo>
                      <a:pt x="468" y="349"/>
                    </a:lnTo>
                    <a:lnTo>
                      <a:pt x="474" y="349"/>
                    </a:lnTo>
                    <a:lnTo>
                      <a:pt x="475" y="351"/>
                    </a:lnTo>
                    <a:lnTo>
                      <a:pt x="481" y="352"/>
                    </a:lnTo>
                    <a:lnTo>
                      <a:pt x="488" y="355"/>
                    </a:lnTo>
                    <a:lnTo>
                      <a:pt x="489" y="355"/>
                    </a:lnTo>
                    <a:lnTo>
                      <a:pt x="493" y="360"/>
                    </a:lnTo>
                    <a:lnTo>
                      <a:pt x="497" y="368"/>
                    </a:lnTo>
                    <a:lnTo>
                      <a:pt x="497" y="370"/>
                    </a:lnTo>
                    <a:lnTo>
                      <a:pt x="500" y="371"/>
                    </a:lnTo>
                    <a:lnTo>
                      <a:pt x="501" y="371"/>
                    </a:lnTo>
                    <a:lnTo>
                      <a:pt x="504" y="368"/>
                    </a:lnTo>
                    <a:lnTo>
                      <a:pt x="513" y="360"/>
                    </a:lnTo>
                    <a:lnTo>
                      <a:pt x="524" y="353"/>
                    </a:lnTo>
                    <a:lnTo>
                      <a:pt x="525" y="355"/>
                    </a:lnTo>
                    <a:lnTo>
                      <a:pt x="528" y="356"/>
                    </a:lnTo>
                    <a:lnTo>
                      <a:pt x="534" y="351"/>
                    </a:lnTo>
                    <a:lnTo>
                      <a:pt x="541" y="346"/>
                    </a:lnTo>
                    <a:lnTo>
                      <a:pt x="546" y="341"/>
                    </a:lnTo>
                    <a:lnTo>
                      <a:pt x="549" y="339"/>
                    </a:lnTo>
                    <a:lnTo>
                      <a:pt x="556" y="342"/>
                    </a:lnTo>
                    <a:lnTo>
                      <a:pt x="560" y="346"/>
                    </a:lnTo>
                    <a:lnTo>
                      <a:pt x="560" y="348"/>
                    </a:lnTo>
                    <a:lnTo>
                      <a:pt x="563" y="348"/>
                    </a:lnTo>
                    <a:lnTo>
                      <a:pt x="563" y="343"/>
                    </a:lnTo>
                    <a:lnTo>
                      <a:pt x="568" y="342"/>
                    </a:lnTo>
                    <a:lnTo>
                      <a:pt x="570" y="341"/>
                    </a:lnTo>
                    <a:lnTo>
                      <a:pt x="601" y="353"/>
                    </a:lnTo>
                    <a:lnTo>
                      <a:pt x="604" y="356"/>
                    </a:lnTo>
                    <a:lnTo>
                      <a:pt x="606" y="356"/>
                    </a:lnTo>
                    <a:lnTo>
                      <a:pt x="616" y="360"/>
                    </a:lnTo>
                    <a:lnTo>
                      <a:pt x="619" y="363"/>
                    </a:lnTo>
                    <a:lnTo>
                      <a:pt x="620" y="363"/>
                    </a:lnTo>
                    <a:lnTo>
                      <a:pt x="630" y="358"/>
                    </a:lnTo>
                    <a:lnTo>
                      <a:pt x="634" y="352"/>
                    </a:lnTo>
                    <a:lnTo>
                      <a:pt x="638" y="348"/>
                    </a:lnTo>
                    <a:lnTo>
                      <a:pt x="637" y="348"/>
                    </a:lnTo>
                    <a:lnTo>
                      <a:pt x="630" y="341"/>
                    </a:lnTo>
                    <a:lnTo>
                      <a:pt x="635" y="324"/>
                    </a:lnTo>
                    <a:lnTo>
                      <a:pt x="644" y="320"/>
                    </a:lnTo>
                    <a:lnTo>
                      <a:pt x="643" y="318"/>
                    </a:lnTo>
                    <a:lnTo>
                      <a:pt x="641" y="314"/>
                    </a:lnTo>
                    <a:lnTo>
                      <a:pt x="637" y="310"/>
                    </a:lnTo>
                    <a:lnTo>
                      <a:pt x="635" y="310"/>
                    </a:lnTo>
                    <a:lnTo>
                      <a:pt x="634" y="307"/>
                    </a:lnTo>
                    <a:lnTo>
                      <a:pt x="634" y="299"/>
                    </a:lnTo>
                    <a:lnTo>
                      <a:pt x="635" y="295"/>
                    </a:lnTo>
                    <a:lnTo>
                      <a:pt x="643" y="295"/>
                    </a:lnTo>
                    <a:lnTo>
                      <a:pt x="648" y="300"/>
                    </a:lnTo>
                    <a:lnTo>
                      <a:pt x="652" y="304"/>
                    </a:lnTo>
                    <a:lnTo>
                      <a:pt x="659" y="292"/>
                    </a:lnTo>
                    <a:lnTo>
                      <a:pt x="662" y="285"/>
                    </a:lnTo>
                    <a:lnTo>
                      <a:pt x="664" y="283"/>
                    </a:lnTo>
                    <a:lnTo>
                      <a:pt x="665" y="279"/>
                    </a:lnTo>
                    <a:lnTo>
                      <a:pt x="665" y="276"/>
                    </a:lnTo>
                    <a:lnTo>
                      <a:pt x="662" y="260"/>
                    </a:lnTo>
                    <a:lnTo>
                      <a:pt x="655" y="257"/>
                    </a:lnTo>
                    <a:lnTo>
                      <a:pt x="654" y="257"/>
                    </a:lnTo>
                    <a:lnTo>
                      <a:pt x="655" y="254"/>
                    </a:lnTo>
                    <a:lnTo>
                      <a:pt x="655" y="248"/>
                    </a:lnTo>
                    <a:lnTo>
                      <a:pt x="654" y="248"/>
                    </a:lnTo>
                    <a:lnTo>
                      <a:pt x="654" y="246"/>
                    </a:lnTo>
                    <a:lnTo>
                      <a:pt x="652" y="244"/>
                    </a:lnTo>
                    <a:lnTo>
                      <a:pt x="654" y="239"/>
                    </a:lnTo>
                    <a:lnTo>
                      <a:pt x="647" y="233"/>
                    </a:lnTo>
                    <a:lnTo>
                      <a:pt x="641" y="229"/>
                    </a:lnTo>
                    <a:lnTo>
                      <a:pt x="640" y="228"/>
                    </a:lnTo>
                    <a:lnTo>
                      <a:pt x="644" y="222"/>
                    </a:lnTo>
                    <a:lnTo>
                      <a:pt x="645" y="221"/>
                    </a:lnTo>
                    <a:lnTo>
                      <a:pt x="644" y="221"/>
                    </a:lnTo>
                    <a:lnTo>
                      <a:pt x="628" y="216"/>
                    </a:lnTo>
                    <a:lnTo>
                      <a:pt x="616" y="209"/>
                    </a:lnTo>
                    <a:lnTo>
                      <a:pt x="613" y="211"/>
                    </a:lnTo>
                    <a:lnTo>
                      <a:pt x="611" y="214"/>
                    </a:lnTo>
                    <a:lnTo>
                      <a:pt x="609" y="212"/>
                    </a:lnTo>
                    <a:lnTo>
                      <a:pt x="597" y="207"/>
                    </a:lnTo>
                    <a:lnTo>
                      <a:pt x="587" y="207"/>
                    </a:lnTo>
                    <a:lnTo>
                      <a:pt x="585" y="211"/>
                    </a:lnTo>
                    <a:lnTo>
                      <a:pt x="585" y="214"/>
                    </a:lnTo>
                    <a:lnTo>
                      <a:pt x="575" y="211"/>
                    </a:lnTo>
                    <a:lnTo>
                      <a:pt x="573" y="218"/>
                    </a:lnTo>
                    <a:lnTo>
                      <a:pt x="568" y="225"/>
                    </a:lnTo>
                    <a:lnTo>
                      <a:pt x="566" y="233"/>
                    </a:lnTo>
                    <a:lnTo>
                      <a:pt x="559" y="237"/>
                    </a:lnTo>
                    <a:lnTo>
                      <a:pt x="545" y="243"/>
                    </a:lnTo>
                    <a:lnTo>
                      <a:pt x="545" y="239"/>
                    </a:lnTo>
                    <a:lnTo>
                      <a:pt x="544" y="239"/>
                    </a:lnTo>
                    <a:lnTo>
                      <a:pt x="534" y="234"/>
                    </a:lnTo>
                    <a:lnTo>
                      <a:pt x="532" y="230"/>
                    </a:lnTo>
                    <a:lnTo>
                      <a:pt x="534" y="221"/>
                    </a:lnTo>
                    <a:lnTo>
                      <a:pt x="532" y="212"/>
                    </a:lnTo>
                    <a:lnTo>
                      <a:pt x="530" y="207"/>
                    </a:lnTo>
                    <a:lnTo>
                      <a:pt x="531" y="190"/>
                    </a:lnTo>
                    <a:lnTo>
                      <a:pt x="537" y="179"/>
                    </a:lnTo>
                    <a:lnTo>
                      <a:pt x="537" y="176"/>
                    </a:lnTo>
                    <a:lnTo>
                      <a:pt x="527" y="170"/>
                    </a:lnTo>
                    <a:lnTo>
                      <a:pt x="527" y="171"/>
                    </a:lnTo>
                    <a:lnTo>
                      <a:pt x="524" y="174"/>
                    </a:lnTo>
                    <a:lnTo>
                      <a:pt x="522" y="177"/>
                    </a:lnTo>
                    <a:lnTo>
                      <a:pt x="521" y="177"/>
                    </a:lnTo>
                    <a:lnTo>
                      <a:pt x="520" y="179"/>
                    </a:lnTo>
                    <a:lnTo>
                      <a:pt x="518" y="181"/>
                    </a:lnTo>
                    <a:lnTo>
                      <a:pt x="517" y="183"/>
                    </a:lnTo>
                    <a:lnTo>
                      <a:pt x="515" y="183"/>
                    </a:lnTo>
                    <a:lnTo>
                      <a:pt x="513" y="180"/>
                    </a:lnTo>
                    <a:lnTo>
                      <a:pt x="504" y="176"/>
                    </a:lnTo>
                    <a:lnTo>
                      <a:pt x="493" y="176"/>
                    </a:lnTo>
                    <a:lnTo>
                      <a:pt x="481" y="183"/>
                    </a:lnTo>
                    <a:lnTo>
                      <a:pt x="467" y="188"/>
                    </a:lnTo>
                    <a:lnTo>
                      <a:pt x="457" y="186"/>
                    </a:lnTo>
                    <a:lnTo>
                      <a:pt x="455" y="184"/>
                    </a:lnTo>
                    <a:lnTo>
                      <a:pt x="451" y="166"/>
                    </a:lnTo>
                    <a:lnTo>
                      <a:pt x="451" y="162"/>
                    </a:lnTo>
                    <a:lnTo>
                      <a:pt x="453" y="162"/>
                    </a:lnTo>
                    <a:lnTo>
                      <a:pt x="453" y="161"/>
                    </a:lnTo>
                    <a:lnTo>
                      <a:pt x="451" y="159"/>
                    </a:lnTo>
                    <a:lnTo>
                      <a:pt x="450" y="156"/>
                    </a:lnTo>
                    <a:lnTo>
                      <a:pt x="453" y="154"/>
                    </a:lnTo>
                    <a:lnTo>
                      <a:pt x="474" y="147"/>
                    </a:lnTo>
                    <a:lnTo>
                      <a:pt x="489" y="138"/>
                    </a:lnTo>
                    <a:lnTo>
                      <a:pt x="493" y="135"/>
                    </a:lnTo>
                    <a:lnTo>
                      <a:pt x="484" y="124"/>
                    </a:lnTo>
                    <a:lnTo>
                      <a:pt x="484" y="123"/>
                    </a:lnTo>
                    <a:lnTo>
                      <a:pt x="481" y="121"/>
                    </a:lnTo>
                    <a:lnTo>
                      <a:pt x="481" y="120"/>
                    </a:lnTo>
                    <a:lnTo>
                      <a:pt x="475" y="126"/>
                    </a:lnTo>
                    <a:lnTo>
                      <a:pt x="470" y="123"/>
                    </a:lnTo>
                    <a:lnTo>
                      <a:pt x="472" y="119"/>
                    </a:lnTo>
                    <a:lnTo>
                      <a:pt x="472" y="110"/>
                    </a:lnTo>
                    <a:lnTo>
                      <a:pt x="474" y="102"/>
                    </a:lnTo>
                    <a:lnTo>
                      <a:pt x="474" y="95"/>
                    </a:lnTo>
                    <a:lnTo>
                      <a:pt x="475" y="91"/>
                    </a:lnTo>
                    <a:lnTo>
                      <a:pt x="468" y="88"/>
                    </a:lnTo>
                    <a:lnTo>
                      <a:pt x="447" y="74"/>
                    </a:lnTo>
                    <a:lnTo>
                      <a:pt x="446" y="71"/>
                    </a:lnTo>
                    <a:lnTo>
                      <a:pt x="444" y="66"/>
                    </a:lnTo>
                    <a:lnTo>
                      <a:pt x="444" y="61"/>
                    </a:lnTo>
                    <a:lnTo>
                      <a:pt x="453" y="47"/>
                    </a:lnTo>
                    <a:lnTo>
                      <a:pt x="451" y="46"/>
                    </a:lnTo>
                    <a:lnTo>
                      <a:pt x="460" y="39"/>
                    </a:lnTo>
                    <a:lnTo>
                      <a:pt x="462" y="37"/>
                    </a:lnTo>
                    <a:lnTo>
                      <a:pt x="461" y="35"/>
                    </a:lnTo>
                    <a:lnTo>
                      <a:pt x="458" y="32"/>
                    </a:lnTo>
                    <a:lnTo>
                      <a:pt x="440" y="1"/>
                    </a:lnTo>
                    <a:lnTo>
                      <a:pt x="439" y="0"/>
                    </a:lnTo>
                    <a:lnTo>
                      <a:pt x="434" y="0"/>
                    </a:lnTo>
                    <a:lnTo>
                      <a:pt x="434" y="1"/>
                    </a:lnTo>
                    <a:lnTo>
                      <a:pt x="430" y="7"/>
                    </a:lnTo>
                    <a:lnTo>
                      <a:pt x="419" y="10"/>
                    </a:lnTo>
                    <a:lnTo>
                      <a:pt x="407" y="15"/>
                    </a:lnTo>
                    <a:lnTo>
                      <a:pt x="405" y="17"/>
                    </a:lnTo>
                    <a:lnTo>
                      <a:pt x="404" y="17"/>
                    </a:lnTo>
                    <a:lnTo>
                      <a:pt x="402" y="28"/>
                    </a:lnTo>
                    <a:lnTo>
                      <a:pt x="407" y="33"/>
                    </a:lnTo>
                    <a:lnTo>
                      <a:pt x="401" y="39"/>
                    </a:lnTo>
                    <a:lnTo>
                      <a:pt x="398" y="46"/>
                    </a:lnTo>
                    <a:lnTo>
                      <a:pt x="394" y="51"/>
                    </a:lnTo>
                    <a:lnTo>
                      <a:pt x="391" y="54"/>
                    </a:lnTo>
                    <a:lnTo>
                      <a:pt x="391" y="53"/>
                    </a:lnTo>
                    <a:lnTo>
                      <a:pt x="390" y="53"/>
                    </a:lnTo>
                    <a:lnTo>
                      <a:pt x="390" y="51"/>
                    </a:lnTo>
                    <a:lnTo>
                      <a:pt x="387" y="50"/>
                    </a:lnTo>
                    <a:lnTo>
                      <a:pt x="386" y="51"/>
                    </a:lnTo>
                    <a:lnTo>
                      <a:pt x="380" y="54"/>
                    </a:lnTo>
                    <a:lnTo>
                      <a:pt x="374" y="60"/>
                    </a:lnTo>
                    <a:lnTo>
                      <a:pt x="376" y="61"/>
                    </a:lnTo>
                    <a:lnTo>
                      <a:pt x="374" y="61"/>
                    </a:lnTo>
                    <a:lnTo>
                      <a:pt x="374" y="63"/>
                    </a:lnTo>
                    <a:lnTo>
                      <a:pt x="370" y="70"/>
                    </a:lnTo>
                    <a:lnTo>
                      <a:pt x="369" y="70"/>
                    </a:lnTo>
                    <a:lnTo>
                      <a:pt x="369" y="74"/>
                    </a:lnTo>
                    <a:lnTo>
                      <a:pt x="365" y="84"/>
                    </a:lnTo>
                    <a:lnTo>
                      <a:pt x="359" y="88"/>
                    </a:lnTo>
                    <a:lnTo>
                      <a:pt x="354" y="88"/>
                    </a:lnTo>
                    <a:lnTo>
                      <a:pt x="348" y="94"/>
                    </a:lnTo>
                    <a:lnTo>
                      <a:pt x="345" y="95"/>
                    </a:lnTo>
                    <a:lnTo>
                      <a:pt x="335" y="106"/>
                    </a:lnTo>
                    <a:lnTo>
                      <a:pt x="335" y="107"/>
                    </a:lnTo>
                    <a:lnTo>
                      <a:pt x="333" y="110"/>
                    </a:lnTo>
                    <a:lnTo>
                      <a:pt x="335" y="117"/>
                    </a:lnTo>
                    <a:lnTo>
                      <a:pt x="331" y="120"/>
                    </a:lnTo>
                    <a:lnTo>
                      <a:pt x="328" y="117"/>
                    </a:lnTo>
                    <a:lnTo>
                      <a:pt x="328" y="116"/>
                    </a:lnTo>
                    <a:lnTo>
                      <a:pt x="327" y="110"/>
                    </a:lnTo>
                    <a:lnTo>
                      <a:pt x="327" y="107"/>
                    </a:lnTo>
                    <a:lnTo>
                      <a:pt x="324" y="109"/>
                    </a:lnTo>
                    <a:lnTo>
                      <a:pt x="323" y="109"/>
                    </a:lnTo>
                    <a:lnTo>
                      <a:pt x="320" y="110"/>
                    </a:lnTo>
                    <a:lnTo>
                      <a:pt x="317" y="89"/>
                    </a:lnTo>
                    <a:lnTo>
                      <a:pt x="305" y="87"/>
                    </a:lnTo>
                    <a:lnTo>
                      <a:pt x="303" y="87"/>
                    </a:lnTo>
                    <a:lnTo>
                      <a:pt x="300" y="88"/>
                    </a:lnTo>
                    <a:lnTo>
                      <a:pt x="296" y="87"/>
                    </a:lnTo>
                    <a:lnTo>
                      <a:pt x="291" y="82"/>
                    </a:lnTo>
                    <a:lnTo>
                      <a:pt x="289" y="82"/>
                    </a:lnTo>
                    <a:lnTo>
                      <a:pt x="285" y="88"/>
                    </a:lnTo>
                    <a:lnTo>
                      <a:pt x="285" y="89"/>
                    </a:lnTo>
                    <a:lnTo>
                      <a:pt x="284" y="89"/>
                    </a:lnTo>
                    <a:lnTo>
                      <a:pt x="281" y="91"/>
                    </a:lnTo>
                    <a:lnTo>
                      <a:pt x="280" y="92"/>
                    </a:lnTo>
                    <a:lnTo>
                      <a:pt x="275" y="92"/>
                    </a:lnTo>
                    <a:lnTo>
                      <a:pt x="274" y="95"/>
                    </a:lnTo>
                    <a:lnTo>
                      <a:pt x="268" y="100"/>
                    </a:lnTo>
                    <a:lnTo>
                      <a:pt x="250" y="117"/>
                    </a:lnTo>
                    <a:lnTo>
                      <a:pt x="245" y="120"/>
                    </a:lnTo>
                    <a:lnTo>
                      <a:pt x="235" y="117"/>
                    </a:lnTo>
                    <a:lnTo>
                      <a:pt x="232" y="114"/>
                    </a:lnTo>
                    <a:lnTo>
                      <a:pt x="230" y="114"/>
                    </a:lnTo>
                    <a:lnTo>
                      <a:pt x="227" y="117"/>
                    </a:lnTo>
                    <a:lnTo>
                      <a:pt x="227" y="119"/>
                    </a:lnTo>
                    <a:lnTo>
                      <a:pt x="225" y="114"/>
                    </a:lnTo>
                    <a:lnTo>
                      <a:pt x="215" y="109"/>
                    </a:lnTo>
                    <a:lnTo>
                      <a:pt x="214" y="106"/>
                    </a:lnTo>
                    <a:lnTo>
                      <a:pt x="211" y="107"/>
                    </a:lnTo>
                    <a:lnTo>
                      <a:pt x="200" y="107"/>
                    </a:lnTo>
                    <a:lnTo>
                      <a:pt x="190" y="113"/>
                    </a:lnTo>
                    <a:lnTo>
                      <a:pt x="186" y="117"/>
                    </a:lnTo>
                    <a:lnTo>
                      <a:pt x="186" y="119"/>
                    </a:lnTo>
                    <a:lnTo>
                      <a:pt x="182" y="123"/>
                    </a:lnTo>
                    <a:lnTo>
                      <a:pt x="173" y="128"/>
                    </a:lnTo>
                    <a:lnTo>
                      <a:pt x="168" y="124"/>
                    </a:lnTo>
                    <a:lnTo>
                      <a:pt x="166" y="126"/>
                    </a:lnTo>
                    <a:lnTo>
                      <a:pt x="165" y="124"/>
                    </a:lnTo>
                    <a:lnTo>
                      <a:pt x="163" y="124"/>
                    </a:lnTo>
                    <a:lnTo>
                      <a:pt x="161" y="127"/>
                    </a:lnTo>
                    <a:lnTo>
                      <a:pt x="161" y="128"/>
                    </a:lnTo>
                    <a:lnTo>
                      <a:pt x="163" y="133"/>
                    </a:lnTo>
                    <a:lnTo>
                      <a:pt x="163" y="134"/>
                    </a:lnTo>
                    <a:lnTo>
                      <a:pt x="165" y="135"/>
                    </a:lnTo>
                    <a:lnTo>
                      <a:pt x="158" y="148"/>
                    </a:lnTo>
                    <a:lnTo>
                      <a:pt x="144" y="156"/>
                    </a:lnTo>
                    <a:lnTo>
                      <a:pt x="133" y="170"/>
                    </a:lnTo>
                    <a:lnTo>
                      <a:pt x="130" y="170"/>
                    </a:lnTo>
                    <a:lnTo>
                      <a:pt x="122" y="16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03" name="Freeform 331">
                <a:extLst>
                  <a:ext uri="{FF2B5EF4-FFF2-40B4-BE49-F238E27FC236}">
                    <a16:creationId xmlns:a16="http://schemas.microsoft.com/office/drawing/2014/main" id="{D486A317-8B62-AFC6-3FCC-E93010DA44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2" y="493"/>
                <a:ext cx="87" cy="97"/>
              </a:xfrm>
              <a:custGeom>
                <a:avLst/>
                <a:gdLst>
                  <a:gd name="T0" fmla="*/ 139 w 348"/>
                  <a:gd name="T1" fmla="*/ 55 h 386"/>
                  <a:gd name="T2" fmla="*/ 133 w 348"/>
                  <a:gd name="T3" fmla="*/ 81 h 386"/>
                  <a:gd name="T4" fmla="*/ 131 w 348"/>
                  <a:gd name="T5" fmla="*/ 96 h 386"/>
                  <a:gd name="T6" fmla="*/ 134 w 348"/>
                  <a:gd name="T7" fmla="*/ 109 h 386"/>
                  <a:gd name="T8" fmla="*/ 115 w 348"/>
                  <a:gd name="T9" fmla="*/ 142 h 386"/>
                  <a:gd name="T10" fmla="*/ 95 w 348"/>
                  <a:gd name="T11" fmla="*/ 148 h 386"/>
                  <a:gd name="T12" fmla="*/ 70 w 348"/>
                  <a:gd name="T13" fmla="*/ 161 h 386"/>
                  <a:gd name="T14" fmla="*/ 59 w 348"/>
                  <a:gd name="T15" fmla="*/ 205 h 386"/>
                  <a:gd name="T16" fmla="*/ 38 w 348"/>
                  <a:gd name="T17" fmla="*/ 208 h 386"/>
                  <a:gd name="T18" fmla="*/ 7 w 348"/>
                  <a:gd name="T19" fmla="*/ 226 h 386"/>
                  <a:gd name="T20" fmla="*/ 27 w 348"/>
                  <a:gd name="T21" fmla="*/ 282 h 386"/>
                  <a:gd name="T22" fmla="*/ 38 w 348"/>
                  <a:gd name="T23" fmla="*/ 278 h 386"/>
                  <a:gd name="T24" fmla="*/ 56 w 348"/>
                  <a:gd name="T25" fmla="*/ 281 h 386"/>
                  <a:gd name="T26" fmla="*/ 63 w 348"/>
                  <a:gd name="T27" fmla="*/ 282 h 386"/>
                  <a:gd name="T28" fmla="*/ 87 w 348"/>
                  <a:gd name="T29" fmla="*/ 278 h 386"/>
                  <a:gd name="T30" fmla="*/ 88 w 348"/>
                  <a:gd name="T31" fmla="*/ 303 h 386"/>
                  <a:gd name="T32" fmla="*/ 89 w 348"/>
                  <a:gd name="T33" fmla="*/ 311 h 386"/>
                  <a:gd name="T34" fmla="*/ 73 w 348"/>
                  <a:gd name="T35" fmla="*/ 338 h 386"/>
                  <a:gd name="T36" fmla="*/ 57 w 348"/>
                  <a:gd name="T37" fmla="*/ 331 h 386"/>
                  <a:gd name="T38" fmla="*/ 60 w 348"/>
                  <a:gd name="T39" fmla="*/ 348 h 386"/>
                  <a:gd name="T40" fmla="*/ 71 w 348"/>
                  <a:gd name="T41" fmla="*/ 360 h 386"/>
                  <a:gd name="T42" fmla="*/ 74 w 348"/>
                  <a:gd name="T43" fmla="*/ 366 h 386"/>
                  <a:gd name="T44" fmla="*/ 91 w 348"/>
                  <a:gd name="T45" fmla="*/ 373 h 386"/>
                  <a:gd name="T46" fmla="*/ 98 w 348"/>
                  <a:gd name="T47" fmla="*/ 362 h 386"/>
                  <a:gd name="T48" fmla="*/ 105 w 348"/>
                  <a:gd name="T49" fmla="*/ 363 h 386"/>
                  <a:gd name="T50" fmla="*/ 124 w 348"/>
                  <a:gd name="T51" fmla="*/ 348 h 386"/>
                  <a:gd name="T52" fmla="*/ 139 w 348"/>
                  <a:gd name="T53" fmla="*/ 341 h 386"/>
                  <a:gd name="T54" fmla="*/ 163 w 348"/>
                  <a:gd name="T55" fmla="*/ 353 h 386"/>
                  <a:gd name="T56" fmla="*/ 170 w 348"/>
                  <a:gd name="T57" fmla="*/ 356 h 386"/>
                  <a:gd name="T58" fmla="*/ 177 w 348"/>
                  <a:gd name="T59" fmla="*/ 362 h 386"/>
                  <a:gd name="T60" fmla="*/ 186 w 348"/>
                  <a:gd name="T61" fmla="*/ 345 h 386"/>
                  <a:gd name="T62" fmla="*/ 214 w 348"/>
                  <a:gd name="T63" fmla="*/ 383 h 386"/>
                  <a:gd name="T64" fmla="*/ 244 w 348"/>
                  <a:gd name="T65" fmla="*/ 384 h 386"/>
                  <a:gd name="T66" fmla="*/ 247 w 348"/>
                  <a:gd name="T67" fmla="*/ 343 h 386"/>
                  <a:gd name="T68" fmla="*/ 260 w 348"/>
                  <a:gd name="T69" fmla="*/ 334 h 386"/>
                  <a:gd name="T70" fmla="*/ 270 w 348"/>
                  <a:gd name="T71" fmla="*/ 303 h 386"/>
                  <a:gd name="T72" fmla="*/ 299 w 348"/>
                  <a:gd name="T73" fmla="*/ 293 h 386"/>
                  <a:gd name="T74" fmla="*/ 334 w 348"/>
                  <a:gd name="T75" fmla="*/ 303 h 386"/>
                  <a:gd name="T76" fmla="*/ 342 w 348"/>
                  <a:gd name="T77" fmla="*/ 292 h 386"/>
                  <a:gd name="T78" fmla="*/ 347 w 348"/>
                  <a:gd name="T79" fmla="*/ 275 h 386"/>
                  <a:gd name="T80" fmla="*/ 334 w 348"/>
                  <a:gd name="T81" fmla="*/ 251 h 386"/>
                  <a:gd name="T82" fmla="*/ 328 w 348"/>
                  <a:gd name="T83" fmla="*/ 214 h 386"/>
                  <a:gd name="T84" fmla="*/ 319 w 348"/>
                  <a:gd name="T85" fmla="*/ 197 h 386"/>
                  <a:gd name="T86" fmla="*/ 292 w 348"/>
                  <a:gd name="T87" fmla="*/ 189 h 386"/>
                  <a:gd name="T88" fmla="*/ 277 w 348"/>
                  <a:gd name="T89" fmla="*/ 187 h 386"/>
                  <a:gd name="T90" fmla="*/ 247 w 348"/>
                  <a:gd name="T91" fmla="*/ 180 h 386"/>
                  <a:gd name="T92" fmla="*/ 256 w 348"/>
                  <a:gd name="T93" fmla="*/ 158 h 386"/>
                  <a:gd name="T94" fmla="*/ 257 w 348"/>
                  <a:gd name="T95" fmla="*/ 148 h 386"/>
                  <a:gd name="T96" fmla="*/ 239 w 348"/>
                  <a:gd name="T97" fmla="*/ 146 h 386"/>
                  <a:gd name="T98" fmla="*/ 230 w 348"/>
                  <a:gd name="T99" fmla="*/ 110 h 386"/>
                  <a:gd name="T100" fmla="*/ 221 w 348"/>
                  <a:gd name="T101" fmla="*/ 96 h 386"/>
                  <a:gd name="T102" fmla="*/ 219 w 348"/>
                  <a:gd name="T103" fmla="*/ 92 h 386"/>
                  <a:gd name="T104" fmla="*/ 230 w 348"/>
                  <a:gd name="T105" fmla="*/ 70 h 386"/>
                  <a:gd name="T106" fmla="*/ 222 w 348"/>
                  <a:gd name="T107" fmla="*/ 52 h 386"/>
                  <a:gd name="T108" fmla="*/ 210 w 348"/>
                  <a:gd name="T109" fmla="*/ 31 h 386"/>
                  <a:gd name="T110" fmla="*/ 199 w 348"/>
                  <a:gd name="T111" fmla="*/ 5 h 386"/>
                  <a:gd name="T112" fmla="*/ 193 w 348"/>
                  <a:gd name="T113" fmla="*/ 1 h 386"/>
                  <a:gd name="T114" fmla="*/ 162 w 348"/>
                  <a:gd name="T115" fmla="*/ 22 h 386"/>
                  <a:gd name="T116" fmla="*/ 143 w 348"/>
                  <a:gd name="T117" fmla="*/ 28 h 3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48" h="386">
                    <a:moveTo>
                      <a:pt x="143" y="28"/>
                    </a:moveTo>
                    <a:lnTo>
                      <a:pt x="141" y="28"/>
                    </a:lnTo>
                    <a:lnTo>
                      <a:pt x="141" y="38"/>
                    </a:lnTo>
                    <a:lnTo>
                      <a:pt x="139" y="55"/>
                    </a:lnTo>
                    <a:lnTo>
                      <a:pt x="140" y="71"/>
                    </a:lnTo>
                    <a:lnTo>
                      <a:pt x="141" y="74"/>
                    </a:lnTo>
                    <a:lnTo>
                      <a:pt x="134" y="81"/>
                    </a:lnTo>
                    <a:lnTo>
                      <a:pt x="133" y="81"/>
                    </a:lnTo>
                    <a:lnTo>
                      <a:pt x="133" y="82"/>
                    </a:lnTo>
                    <a:lnTo>
                      <a:pt x="136" y="92"/>
                    </a:lnTo>
                    <a:lnTo>
                      <a:pt x="134" y="95"/>
                    </a:lnTo>
                    <a:lnTo>
                      <a:pt x="131" y="96"/>
                    </a:lnTo>
                    <a:lnTo>
                      <a:pt x="130" y="96"/>
                    </a:lnTo>
                    <a:lnTo>
                      <a:pt x="131" y="98"/>
                    </a:lnTo>
                    <a:lnTo>
                      <a:pt x="131" y="99"/>
                    </a:lnTo>
                    <a:lnTo>
                      <a:pt x="134" y="109"/>
                    </a:lnTo>
                    <a:lnTo>
                      <a:pt x="122" y="130"/>
                    </a:lnTo>
                    <a:lnTo>
                      <a:pt x="120" y="137"/>
                    </a:lnTo>
                    <a:lnTo>
                      <a:pt x="120" y="141"/>
                    </a:lnTo>
                    <a:lnTo>
                      <a:pt x="115" y="142"/>
                    </a:lnTo>
                    <a:lnTo>
                      <a:pt x="112" y="144"/>
                    </a:lnTo>
                    <a:lnTo>
                      <a:pt x="109" y="144"/>
                    </a:lnTo>
                    <a:lnTo>
                      <a:pt x="108" y="142"/>
                    </a:lnTo>
                    <a:lnTo>
                      <a:pt x="95" y="148"/>
                    </a:lnTo>
                    <a:lnTo>
                      <a:pt x="94" y="149"/>
                    </a:lnTo>
                    <a:lnTo>
                      <a:pt x="88" y="149"/>
                    </a:lnTo>
                    <a:lnTo>
                      <a:pt x="74" y="156"/>
                    </a:lnTo>
                    <a:lnTo>
                      <a:pt x="70" y="161"/>
                    </a:lnTo>
                    <a:lnTo>
                      <a:pt x="71" y="165"/>
                    </a:lnTo>
                    <a:lnTo>
                      <a:pt x="64" y="184"/>
                    </a:lnTo>
                    <a:lnTo>
                      <a:pt x="63" y="197"/>
                    </a:lnTo>
                    <a:lnTo>
                      <a:pt x="59" y="205"/>
                    </a:lnTo>
                    <a:lnTo>
                      <a:pt x="57" y="206"/>
                    </a:lnTo>
                    <a:lnTo>
                      <a:pt x="57" y="208"/>
                    </a:lnTo>
                    <a:lnTo>
                      <a:pt x="59" y="212"/>
                    </a:lnTo>
                    <a:lnTo>
                      <a:pt x="38" y="208"/>
                    </a:lnTo>
                    <a:lnTo>
                      <a:pt x="10" y="214"/>
                    </a:lnTo>
                    <a:lnTo>
                      <a:pt x="11" y="223"/>
                    </a:lnTo>
                    <a:lnTo>
                      <a:pt x="10" y="223"/>
                    </a:lnTo>
                    <a:lnTo>
                      <a:pt x="7" y="226"/>
                    </a:lnTo>
                    <a:lnTo>
                      <a:pt x="9" y="240"/>
                    </a:lnTo>
                    <a:lnTo>
                      <a:pt x="0" y="276"/>
                    </a:lnTo>
                    <a:lnTo>
                      <a:pt x="3" y="279"/>
                    </a:lnTo>
                    <a:lnTo>
                      <a:pt x="27" y="282"/>
                    </a:lnTo>
                    <a:lnTo>
                      <a:pt x="29" y="281"/>
                    </a:lnTo>
                    <a:lnTo>
                      <a:pt x="29" y="279"/>
                    </a:lnTo>
                    <a:lnTo>
                      <a:pt x="36" y="279"/>
                    </a:lnTo>
                    <a:lnTo>
                      <a:pt x="38" y="278"/>
                    </a:lnTo>
                    <a:lnTo>
                      <a:pt x="39" y="278"/>
                    </a:lnTo>
                    <a:lnTo>
                      <a:pt x="42" y="279"/>
                    </a:lnTo>
                    <a:lnTo>
                      <a:pt x="49" y="279"/>
                    </a:lnTo>
                    <a:lnTo>
                      <a:pt x="56" y="281"/>
                    </a:lnTo>
                    <a:lnTo>
                      <a:pt x="60" y="279"/>
                    </a:lnTo>
                    <a:lnTo>
                      <a:pt x="62" y="279"/>
                    </a:lnTo>
                    <a:lnTo>
                      <a:pt x="63" y="281"/>
                    </a:lnTo>
                    <a:lnTo>
                      <a:pt x="63" y="282"/>
                    </a:lnTo>
                    <a:lnTo>
                      <a:pt x="70" y="283"/>
                    </a:lnTo>
                    <a:lnTo>
                      <a:pt x="79" y="283"/>
                    </a:lnTo>
                    <a:lnTo>
                      <a:pt x="85" y="278"/>
                    </a:lnTo>
                    <a:lnTo>
                      <a:pt x="87" y="278"/>
                    </a:lnTo>
                    <a:lnTo>
                      <a:pt x="87" y="279"/>
                    </a:lnTo>
                    <a:lnTo>
                      <a:pt x="85" y="281"/>
                    </a:lnTo>
                    <a:lnTo>
                      <a:pt x="85" y="289"/>
                    </a:lnTo>
                    <a:lnTo>
                      <a:pt x="88" y="303"/>
                    </a:lnTo>
                    <a:lnTo>
                      <a:pt x="89" y="307"/>
                    </a:lnTo>
                    <a:lnTo>
                      <a:pt x="88" y="307"/>
                    </a:lnTo>
                    <a:lnTo>
                      <a:pt x="89" y="310"/>
                    </a:lnTo>
                    <a:lnTo>
                      <a:pt x="89" y="311"/>
                    </a:lnTo>
                    <a:lnTo>
                      <a:pt x="95" y="327"/>
                    </a:lnTo>
                    <a:lnTo>
                      <a:pt x="94" y="327"/>
                    </a:lnTo>
                    <a:lnTo>
                      <a:pt x="95" y="334"/>
                    </a:lnTo>
                    <a:lnTo>
                      <a:pt x="73" y="338"/>
                    </a:lnTo>
                    <a:lnTo>
                      <a:pt x="73" y="335"/>
                    </a:lnTo>
                    <a:lnTo>
                      <a:pt x="69" y="332"/>
                    </a:lnTo>
                    <a:lnTo>
                      <a:pt x="64" y="331"/>
                    </a:lnTo>
                    <a:lnTo>
                      <a:pt x="57" y="331"/>
                    </a:lnTo>
                    <a:lnTo>
                      <a:pt x="52" y="329"/>
                    </a:lnTo>
                    <a:lnTo>
                      <a:pt x="46" y="332"/>
                    </a:lnTo>
                    <a:lnTo>
                      <a:pt x="59" y="345"/>
                    </a:lnTo>
                    <a:lnTo>
                      <a:pt x="60" y="348"/>
                    </a:lnTo>
                    <a:lnTo>
                      <a:pt x="67" y="348"/>
                    </a:lnTo>
                    <a:lnTo>
                      <a:pt x="70" y="350"/>
                    </a:lnTo>
                    <a:lnTo>
                      <a:pt x="71" y="353"/>
                    </a:lnTo>
                    <a:lnTo>
                      <a:pt x="71" y="360"/>
                    </a:lnTo>
                    <a:lnTo>
                      <a:pt x="70" y="360"/>
                    </a:lnTo>
                    <a:lnTo>
                      <a:pt x="70" y="362"/>
                    </a:lnTo>
                    <a:lnTo>
                      <a:pt x="69" y="363"/>
                    </a:lnTo>
                    <a:lnTo>
                      <a:pt x="74" y="366"/>
                    </a:lnTo>
                    <a:lnTo>
                      <a:pt x="91" y="377"/>
                    </a:lnTo>
                    <a:lnTo>
                      <a:pt x="91" y="376"/>
                    </a:lnTo>
                    <a:lnTo>
                      <a:pt x="92" y="373"/>
                    </a:lnTo>
                    <a:lnTo>
                      <a:pt x="91" y="373"/>
                    </a:lnTo>
                    <a:lnTo>
                      <a:pt x="92" y="369"/>
                    </a:lnTo>
                    <a:lnTo>
                      <a:pt x="96" y="369"/>
                    </a:lnTo>
                    <a:lnTo>
                      <a:pt x="98" y="366"/>
                    </a:lnTo>
                    <a:lnTo>
                      <a:pt x="98" y="362"/>
                    </a:lnTo>
                    <a:lnTo>
                      <a:pt x="101" y="362"/>
                    </a:lnTo>
                    <a:lnTo>
                      <a:pt x="103" y="363"/>
                    </a:lnTo>
                    <a:lnTo>
                      <a:pt x="103" y="364"/>
                    </a:lnTo>
                    <a:lnTo>
                      <a:pt x="105" y="363"/>
                    </a:lnTo>
                    <a:lnTo>
                      <a:pt x="108" y="362"/>
                    </a:lnTo>
                    <a:lnTo>
                      <a:pt x="112" y="359"/>
                    </a:lnTo>
                    <a:lnTo>
                      <a:pt x="113" y="352"/>
                    </a:lnTo>
                    <a:lnTo>
                      <a:pt x="124" y="348"/>
                    </a:lnTo>
                    <a:lnTo>
                      <a:pt x="130" y="348"/>
                    </a:lnTo>
                    <a:lnTo>
                      <a:pt x="130" y="346"/>
                    </a:lnTo>
                    <a:lnTo>
                      <a:pt x="137" y="341"/>
                    </a:lnTo>
                    <a:lnTo>
                      <a:pt x="139" y="341"/>
                    </a:lnTo>
                    <a:lnTo>
                      <a:pt x="151" y="348"/>
                    </a:lnTo>
                    <a:lnTo>
                      <a:pt x="162" y="348"/>
                    </a:lnTo>
                    <a:lnTo>
                      <a:pt x="163" y="352"/>
                    </a:lnTo>
                    <a:lnTo>
                      <a:pt x="163" y="353"/>
                    </a:lnTo>
                    <a:lnTo>
                      <a:pt x="165" y="353"/>
                    </a:lnTo>
                    <a:lnTo>
                      <a:pt x="168" y="352"/>
                    </a:lnTo>
                    <a:lnTo>
                      <a:pt x="169" y="352"/>
                    </a:lnTo>
                    <a:lnTo>
                      <a:pt x="170" y="356"/>
                    </a:lnTo>
                    <a:lnTo>
                      <a:pt x="170" y="357"/>
                    </a:lnTo>
                    <a:lnTo>
                      <a:pt x="172" y="363"/>
                    </a:lnTo>
                    <a:lnTo>
                      <a:pt x="172" y="362"/>
                    </a:lnTo>
                    <a:lnTo>
                      <a:pt x="177" y="362"/>
                    </a:lnTo>
                    <a:lnTo>
                      <a:pt x="183" y="356"/>
                    </a:lnTo>
                    <a:lnTo>
                      <a:pt x="184" y="353"/>
                    </a:lnTo>
                    <a:lnTo>
                      <a:pt x="184" y="352"/>
                    </a:lnTo>
                    <a:lnTo>
                      <a:pt x="186" y="345"/>
                    </a:lnTo>
                    <a:lnTo>
                      <a:pt x="192" y="338"/>
                    </a:lnTo>
                    <a:lnTo>
                      <a:pt x="194" y="338"/>
                    </a:lnTo>
                    <a:lnTo>
                      <a:pt x="214" y="381"/>
                    </a:lnTo>
                    <a:lnTo>
                      <a:pt x="214" y="383"/>
                    </a:lnTo>
                    <a:lnTo>
                      <a:pt x="226" y="383"/>
                    </a:lnTo>
                    <a:lnTo>
                      <a:pt x="235" y="386"/>
                    </a:lnTo>
                    <a:lnTo>
                      <a:pt x="243" y="386"/>
                    </a:lnTo>
                    <a:lnTo>
                      <a:pt x="244" y="384"/>
                    </a:lnTo>
                    <a:lnTo>
                      <a:pt x="244" y="380"/>
                    </a:lnTo>
                    <a:lnTo>
                      <a:pt x="249" y="367"/>
                    </a:lnTo>
                    <a:lnTo>
                      <a:pt x="249" y="353"/>
                    </a:lnTo>
                    <a:lnTo>
                      <a:pt x="247" y="343"/>
                    </a:lnTo>
                    <a:lnTo>
                      <a:pt x="246" y="339"/>
                    </a:lnTo>
                    <a:lnTo>
                      <a:pt x="246" y="332"/>
                    </a:lnTo>
                    <a:lnTo>
                      <a:pt x="252" y="332"/>
                    </a:lnTo>
                    <a:lnTo>
                      <a:pt x="260" y="334"/>
                    </a:lnTo>
                    <a:lnTo>
                      <a:pt x="263" y="335"/>
                    </a:lnTo>
                    <a:lnTo>
                      <a:pt x="263" y="332"/>
                    </a:lnTo>
                    <a:lnTo>
                      <a:pt x="267" y="324"/>
                    </a:lnTo>
                    <a:lnTo>
                      <a:pt x="270" y="303"/>
                    </a:lnTo>
                    <a:lnTo>
                      <a:pt x="270" y="296"/>
                    </a:lnTo>
                    <a:lnTo>
                      <a:pt x="268" y="295"/>
                    </a:lnTo>
                    <a:lnTo>
                      <a:pt x="270" y="293"/>
                    </a:lnTo>
                    <a:lnTo>
                      <a:pt x="299" y="293"/>
                    </a:lnTo>
                    <a:lnTo>
                      <a:pt x="297" y="295"/>
                    </a:lnTo>
                    <a:lnTo>
                      <a:pt x="297" y="299"/>
                    </a:lnTo>
                    <a:lnTo>
                      <a:pt x="310" y="303"/>
                    </a:lnTo>
                    <a:lnTo>
                      <a:pt x="334" y="303"/>
                    </a:lnTo>
                    <a:lnTo>
                      <a:pt x="340" y="299"/>
                    </a:lnTo>
                    <a:lnTo>
                      <a:pt x="345" y="293"/>
                    </a:lnTo>
                    <a:lnTo>
                      <a:pt x="344" y="293"/>
                    </a:lnTo>
                    <a:lnTo>
                      <a:pt x="342" y="292"/>
                    </a:lnTo>
                    <a:lnTo>
                      <a:pt x="345" y="288"/>
                    </a:lnTo>
                    <a:lnTo>
                      <a:pt x="348" y="278"/>
                    </a:lnTo>
                    <a:lnTo>
                      <a:pt x="348" y="276"/>
                    </a:lnTo>
                    <a:lnTo>
                      <a:pt x="347" y="275"/>
                    </a:lnTo>
                    <a:lnTo>
                      <a:pt x="340" y="266"/>
                    </a:lnTo>
                    <a:lnTo>
                      <a:pt x="338" y="264"/>
                    </a:lnTo>
                    <a:lnTo>
                      <a:pt x="338" y="256"/>
                    </a:lnTo>
                    <a:lnTo>
                      <a:pt x="334" y="251"/>
                    </a:lnTo>
                    <a:lnTo>
                      <a:pt x="333" y="251"/>
                    </a:lnTo>
                    <a:lnTo>
                      <a:pt x="333" y="215"/>
                    </a:lnTo>
                    <a:lnTo>
                      <a:pt x="330" y="215"/>
                    </a:lnTo>
                    <a:lnTo>
                      <a:pt x="328" y="214"/>
                    </a:lnTo>
                    <a:lnTo>
                      <a:pt x="328" y="199"/>
                    </a:lnTo>
                    <a:lnTo>
                      <a:pt x="330" y="198"/>
                    </a:lnTo>
                    <a:lnTo>
                      <a:pt x="330" y="197"/>
                    </a:lnTo>
                    <a:lnTo>
                      <a:pt x="319" y="197"/>
                    </a:lnTo>
                    <a:lnTo>
                      <a:pt x="312" y="195"/>
                    </a:lnTo>
                    <a:lnTo>
                      <a:pt x="309" y="193"/>
                    </a:lnTo>
                    <a:lnTo>
                      <a:pt x="296" y="190"/>
                    </a:lnTo>
                    <a:lnTo>
                      <a:pt x="292" y="189"/>
                    </a:lnTo>
                    <a:lnTo>
                      <a:pt x="289" y="189"/>
                    </a:lnTo>
                    <a:lnTo>
                      <a:pt x="289" y="191"/>
                    </a:lnTo>
                    <a:lnTo>
                      <a:pt x="277" y="191"/>
                    </a:lnTo>
                    <a:lnTo>
                      <a:pt x="277" y="187"/>
                    </a:lnTo>
                    <a:lnTo>
                      <a:pt x="268" y="187"/>
                    </a:lnTo>
                    <a:lnTo>
                      <a:pt x="261" y="186"/>
                    </a:lnTo>
                    <a:lnTo>
                      <a:pt x="254" y="182"/>
                    </a:lnTo>
                    <a:lnTo>
                      <a:pt x="247" y="180"/>
                    </a:lnTo>
                    <a:lnTo>
                      <a:pt x="247" y="179"/>
                    </a:lnTo>
                    <a:lnTo>
                      <a:pt x="253" y="176"/>
                    </a:lnTo>
                    <a:lnTo>
                      <a:pt x="256" y="173"/>
                    </a:lnTo>
                    <a:lnTo>
                      <a:pt x="256" y="158"/>
                    </a:lnTo>
                    <a:lnTo>
                      <a:pt x="257" y="156"/>
                    </a:lnTo>
                    <a:lnTo>
                      <a:pt x="259" y="154"/>
                    </a:lnTo>
                    <a:lnTo>
                      <a:pt x="259" y="151"/>
                    </a:lnTo>
                    <a:lnTo>
                      <a:pt x="257" y="148"/>
                    </a:lnTo>
                    <a:lnTo>
                      <a:pt x="256" y="146"/>
                    </a:lnTo>
                    <a:lnTo>
                      <a:pt x="252" y="144"/>
                    </a:lnTo>
                    <a:lnTo>
                      <a:pt x="250" y="144"/>
                    </a:lnTo>
                    <a:lnTo>
                      <a:pt x="239" y="146"/>
                    </a:lnTo>
                    <a:lnTo>
                      <a:pt x="237" y="145"/>
                    </a:lnTo>
                    <a:lnTo>
                      <a:pt x="237" y="138"/>
                    </a:lnTo>
                    <a:lnTo>
                      <a:pt x="233" y="117"/>
                    </a:lnTo>
                    <a:lnTo>
                      <a:pt x="230" y="110"/>
                    </a:lnTo>
                    <a:lnTo>
                      <a:pt x="232" y="108"/>
                    </a:lnTo>
                    <a:lnTo>
                      <a:pt x="230" y="102"/>
                    </a:lnTo>
                    <a:lnTo>
                      <a:pt x="226" y="98"/>
                    </a:lnTo>
                    <a:lnTo>
                      <a:pt x="221" y="96"/>
                    </a:lnTo>
                    <a:lnTo>
                      <a:pt x="219" y="98"/>
                    </a:lnTo>
                    <a:lnTo>
                      <a:pt x="218" y="96"/>
                    </a:lnTo>
                    <a:lnTo>
                      <a:pt x="218" y="92"/>
                    </a:lnTo>
                    <a:lnTo>
                      <a:pt x="219" y="92"/>
                    </a:lnTo>
                    <a:lnTo>
                      <a:pt x="218" y="86"/>
                    </a:lnTo>
                    <a:lnTo>
                      <a:pt x="218" y="84"/>
                    </a:lnTo>
                    <a:lnTo>
                      <a:pt x="221" y="79"/>
                    </a:lnTo>
                    <a:lnTo>
                      <a:pt x="230" y="70"/>
                    </a:lnTo>
                    <a:lnTo>
                      <a:pt x="230" y="65"/>
                    </a:lnTo>
                    <a:lnTo>
                      <a:pt x="232" y="56"/>
                    </a:lnTo>
                    <a:lnTo>
                      <a:pt x="230" y="53"/>
                    </a:lnTo>
                    <a:lnTo>
                      <a:pt x="222" y="52"/>
                    </a:lnTo>
                    <a:lnTo>
                      <a:pt x="214" y="52"/>
                    </a:lnTo>
                    <a:lnTo>
                      <a:pt x="218" y="48"/>
                    </a:lnTo>
                    <a:lnTo>
                      <a:pt x="215" y="42"/>
                    </a:lnTo>
                    <a:lnTo>
                      <a:pt x="210" y="31"/>
                    </a:lnTo>
                    <a:lnTo>
                      <a:pt x="204" y="8"/>
                    </a:lnTo>
                    <a:lnTo>
                      <a:pt x="203" y="7"/>
                    </a:lnTo>
                    <a:lnTo>
                      <a:pt x="203" y="5"/>
                    </a:lnTo>
                    <a:lnTo>
                      <a:pt x="199" y="5"/>
                    </a:lnTo>
                    <a:lnTo>
                      <a:pt x="197" y="3"/>
                    </a:lnTo>
                    <a:lnTo>
                      <a:pt x="197" y="1"/>
                    </a:lnTo>
                    <a:lnTo>
                      <a:pt x="196" y="0"/>
                    </a:lnTo>
                    <a:lnTo>
                      <a:pt x="193" y="1"/>
                    </a:lnTo>
                    <a:lnTo>
                      <a:pt x="183" y="4"/>
                    </a:lnTo>
                    <a:lnTo>
                      <a:pt x="170" y="17"/>
                    </a:lnTo>
                    <a:lnTo>
                      <a:pt x="163" y="21"/>
                    </a:lnTo>
                    <a:lnTo>
                      <a:pt x="162" y="22"/>
                    </a:lnTo>
                    <a:lnTo>
                      <a:pt x="159" y="22"/>
                    </a:lnTo>
                    <a:lnTo>
                      <a:pt x="151" y="24"/>
                    </a:lnTo>
                    <a:lnTo>
                      <a:pt x="146" y="28"/>
                    </a:lnTo>
                    <a:lnTo>
                      <a:pt x="143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04" name="Freeform 332">
                <a:extLst>
                  <a:ext uri="{FF2B5EF4-FFF2-40B4-BE49-F238E27FC236}">
                    <a16:creationId xmlns:a16="http://schemas.microsoft.com/office/drawing/2014/main" id="{6F191FCF-CD3C-24D8-138E-F0281EF100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1" y="434"/>
                <a:ext cx="28" cy="28"/>
              </a:xfrm>
              <a:custGeom>
                <a:avLst/>
                <a:gdLst>
                  <a:gd name="T0" fmla="*/ 75 w 114"/>
                  <a:gd name="T1" fmla="*/ 0 h 110"/>
                  <a:gd name="T2" fmla="*/ 71 w 114"/>
                  <a:gd name="T3" fmla="*/ 0 h 110"/>
                  <a:gd name="T4" fmla="*/ 72 w 114"/>
                  <a:gd name="T5" fmla="*/ 2 h 110"/>
                  <a:gd name="T6" fmla="*/ 72 w 114"/>
                  <a:gd name="T7" fmla="*/ 11 h 110"/>
                  <a:gd name="T8" fmla="*/ 67 w 114"/>
                  <a:gd name="T9" fmla="*/ 16 h 110"/>
                  <a:gd name="T10" fmla="*/ 61 w 114"/>
                  <a:gd name="T11" fmla="*/ 14 h 110"/>
                  <a:gd name="T12" fmla="*/ 57 w 114"/>
                  <a:gd name="T13" fmla="*/ 16 h 110"/>
                  <a:gd name="T14" fmla="*/ 50 w 114"/>
                  <a:gd name="T15" fmla="*/ 25 h 110"/>
                  <a:gd name="T16" fmla="*/ 50 w 114"/>
                  <a:gd name="T17" fmla="*/ 37 h 110"/>
                  <a:gd name="T18" fmla="*/ 34 w 114"/>
                  <a:gd name="T19" fmla="*/ 41 h 110"/>
                  <a:gd name="T20" fmla="*/ 30 w 114"/>
                  <a:gd name="T21" fmla="*/ 38 h 110"/>
                  <a:gd name="T22" fmla="*/ 29 w 114"/>
                  <a:gd name="T23" fmla="*/ 40 h 110"/>
                  <a:gd name="T24" fmla="*/ 28 w 114"/>
                  <a:gd name="T25" fmla="*/ 40 h 110"/>
                  <a:gd name="T26" fmla="*/ 25 w 114"/>
                  <a:gd name="T27" fmla="*/ 36 h 110"/>
                  <a:gd name="T28" fmla="*/ 23 w 114"/>
                  <a:gd name="T29" fmla="*/ 37 h 110"/>
                  <a:gd name="T30" fmla="*/ 18 w 114"/>
                  <a:gd name="T31" fmla="*/ 41 h 110"/>
                  <a:gd name="T32" fmla="*/ 12 w 114"/>
                  <a:gd name="T33" fmla="*/ 43 h 110"/>
                  <a:gd name="T34" fmla="*/ 7 w 114"/>
                  <a:gd name="T35" fmla="*/ 43 h 110"/>
                  <a:gd name="T36" fmla="*/ 7 w 114"/>
                  <a:gd name="T37" fmla="*/ 46 h 110"/>
                  <a:gd name="T38" fmla="*/ 1 w 114"/>
                  <a:gd name="T39" fmla="*/ 57 h 110"/>
                  <a:gd name="T40" fmla="*/ 0 w 114"/>
                  <a:gd name="T41" fmla="*/ 74 h 110"/>
                  <a:gd name="T42" fmla="*/ 2 w 114"/>
                  <a:gd name="T43" fmla="*/ 79 h 110"/>
                  <a:gd name="T44" fmla="*/ 4 w 114"/>
                  <a:gd name="T45" fmla="*/ 88 h 110"/>
                  <a:gd name="T46" fmla="*/ 2 w 114"/>
                  <a:gd name="T47" fmla="*/ 97 h 110"/>
                  <a:gd name="T48" fmla="*/ 4 w 114"/>
                  <a:gd name="T49" fmla="*/ 101 h 110"/>
                  <a:gd name="T50" fmla="*/ 14 w 114"/>
                  <a:gd name="T51" fmla="*/ 106 h 110"/>
                  <a:gd name="T52" fmla="*/ 15 w 114"/>
                  <a:gd name="T53" fmla="*/ 106 h 110"/>
                  <a:gd name="T54" fmla="*/ 15 w 114"/>
                  <a:gd name="T55" fmla="*/ 110 h 110"/>
                  <a:gd name="T56" fmla="*/ 29 w 114"/>
                  <a:gd name="T57" fmla="*/ 104 h 110"/>
                  <a:gd name="T58" fmla="*/ 36 w 114"/>
                  <a:gd name="T59" fmla="*/ 100 h 110"/>
                  <a:gd name="T60" fmla="*/ 38 w 114"/>
                  <a:gd name="T61" fmla="*/ 92 h 110"/>
                  <a:gd name="T62" fmla="*/ 43 w 114"/>
                  <a:gd name="T63" fmla="*/ 85 h 110"/>
                  <a:gd name="T64" fmla="*/ 45 w 114"/>
                  <a:gd name="T65" fmla="*/ 78 h 110"/>
                  <a:gd name="T66" fmla="*/ 55 w 114"/>
                  <a:gd name="T67" fmla="*/ 81 h 110"/>
                  <a:gd name="T68" fmla="*/ 55 w 114"/>
                  <a:gd name="T69" fmla="*/ 78 h 110"/>
                  <a:gd name="T70" fmla="*/ 57 w 114"/>
                  <a:gd name="T71" fmla="*/ 74 h 110"/>
                  <a:gd name="T72" fmla="*/ 67 w 114"/>
                  <a:gd name="T73" fmla="*/ 74 h 110"/>
                  <a:gd name="T74" fmla="*/ 79 w 114"/>
                  <a:gd name="T75" fmla="*/ 79 h 110"/>
                  <a:gd name="T76" fmla="*/ 81 w 114"/>
                  <a:gd name="T77" fmla="*/ 81 h 110"/>
                  <a:gd name="T78" fmla="*/ 83 w 114"/>
                  <a:gd name="T79" fmla="*/ 78 h 110"/>
                  <a:gd name="T80" fmla="*/ 86 w 114"/>
                  <a:gd name="T81" fmla="*/ 76 h 110"/>
                  <a:gd name="T82" fmla="*/ 88 w 114"/>
                  <a:gd name="T83" fmla="*/ 72 h 110"/>
                  <a:gd name="T84" fmla="*/ 86 w 114"/>
                  <a:gd name="T85" fmla="*/ 62 h 110"/>
                  <a:gd name="T86" fmla="*/ 82 w 114"/>
                  <a:gd name="T87" fmla="*/ 47 h 110"/>
                  <a:gd name="T88" fmla="*/ 81 w 114"/>
                  <a:gd name="T89" fmla="*/ 47 h 110"/>
                  <a:gd name="T90" fmla="*/ 88 w 114"/>
                  <a:gd name="T91" fmla="*/ 46 h 110"/>
                  <a:gd name="T92" fmla="*/ 98 w 114"/>
                  <a:gd name="T93" fmla="*/ 34 h 110"/>
                  <a:gd name="T94" fmla="*/ 105 w 114"/>
                  <a:gd name="T95" fmla="*/ 29 h 110"/>
                  <a:gd name="T96" fmla="*/ 114 w 114"/>
                  <a:gd name="T97" fmla="*/ 19 h 110"/>
                  <a:gd name="T98" fmla="*/ 110 w 114"/>
                  <a:gd name="T99" fmla="*/ 14 h 110"/>
                  <a:gd name="T100" fmla="*/ 110 w 114"/>
                  <a:gd name="T101" fmla="*/ 5 h 110"/>
                  <a:gd name="T102" fmla="*/ 108 w 114"/>
                  <a:gd name="T103" fmla="*/ 4 h 110"/>
                  <a:gd name="T104" fmla="*/ 107 w 114"/>
                  <a:gd name="T105" fmla="*/ 4 h 110"/>
                  <a:gd name="T106" fmla="*/ 105 w 114"/>
                  <a:gd name="T107" fmla="*/ 5 h 110"/>
                  <a:gd name="T108" fmla="*/ 96 w 114"/>
                  <a:gd name="T109" fmla="*/ 5 h 110"/>
                  <a:gd name="T110" fmla="*/ 92 w 114"/>
                  <a:gd name="T111" fmla="*/ 4 h 110"/>
                  <a:gd name="T112" fmla="*/ 75 w 114"/>
                  <a:gd name="T113" fmla="*/ 0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14" h="110">
                    <a:moveTo>
                      <a:pt x="75" y="0"/>
                    </a:moveTo>
                    <a:lnTo>
                      <a:pt x="71" y="0"/>
                    </a:lnTo>
                    <a:lnTo>
                      <a:pt x="72" y="2"/>
                    </a:lnTo>
                    <a:lnTo>
                      <a:pt x="72" y="11"/>
                    </a:lnTo>
                    <a:lnTo>
                      <a:pt x="67" y="16"/>
                    </a:lnTo>
                    <a:lnTo>
                      <a:pt x="61" y="14"/>
                    </a:lnTo>
                    <a:lnTo>
                      <a:pt x="57" y="16"/>
                    </a:lnTo>
                    <a:lnTo>
                      <a:pt x="50" y="25"/>
                    </a:lnTo>
                    <a:lnTo>
                      <a:pt x="50" y="37"/>
                    </a:lnTo>
                    <a:lnTo>
                      <a:pt x="34" y="41"/>
                    </a:lnTo>
                    <a:lnTo>
                      <a:pt x="30" y="38"/>
                    </a:lnTo>
                    <a:lnTo>
                      <a:pt x="29" y="40"/>
                    </a:lnTo>
                    <a:lnTo>
                      <a:pt x="28" y="40"/>
                    </a:lnTo>
                    <a:lnTo>
                      <a:pt x="25" y="36"/>
                    </a:lnTo>
                    <a:lnTo>
                      <a:pt x="23" y="37"/>
                    </a:lnTo>
                    <a:lnTo>
                      <a:pt x="18" y="41"/>
                    </a:lnTo>
                    <a:lnTo>
                      <a:pt x="12" y="43"/>
                    </a:lnTo>
                    <a:lnTo>
                      <a:pt x="7" y="43"/>
                    </a:lnTo>
                    <a:lnTo>
                      <a:pt x="7" y="46"/>
                    </a:lnTo>
                    <a:lnTo>
                      <a:pt x="1" y="57"/>
                    </a:lnTo>
                    <a:lnTo>
                      <a:pt x="0" y="74"/>
                    </a:lnTo>
                    <a:lnTo>
                      <a:pt x="2" y="79"/>
                    </a:lnTo>
                    <a:lnTo>
                      <a:pt x="4" y="88"/>
                    </a:lnTo>
                    <a:lnTo>
                      <a:pt x="2" y="97"/>
                    </a:lnTo>
                    <a:lnTo>
                      <a:pt x="4" y="101"/>
                    </a:lnTo>
                    <a:lnTo>
                      <a:pt x="14" y="106"/>
                    </a:lnTo>
                    <a:lnTo>
                      <a:pt x="15" y="106"/>
                    </a:lnTo>
                    <a:lnTo>
                      <a:pt x="15" y="110"/>
                    </a:lnTo>
                    <a:lnTo>
                      <a:pt x="29" y="104"/>
                    </a:lnTo>
                    <a:lnTo>
                      <a:pt x="36" y="100"/>
                    </a:lnTo>
                    <a:lnTo>
                      <a:pt x="38" y="92"/>
                    </a:lnTo>
                    <a:lnTo>
                      <a:pt x="43" y="85"/>
                    </a:lnTo>
                    <a:lnTo>
                      <a:pt x="45" y="78"/>
                    </a:lnTo>
                    <a:lnTo>
                      <a:pt x="55" y="81"/>
                    </a:lnTo>
                    <a:lnTo>
                      <a:pt x="55" y="78"/>
                    </a:lnTo>
                    <a:lnTo>
                      <a:pt x="57" y="74"/>
                    </a:lnTo>
                    <a:lnTo>
                      <a:pt x="67" y="74"/>
                    </a:lnTo>
                    <a:lnTo>
                      <a:pt x="79" y="79"/>
                    </a:lnTo>
                    <a:lnTo>
                      <a:pt x="81" y="81"/>
                    </a:lnTo>
                    <a:lnTo>
                      <a:pt x="83" y="78"/>
                    </a:lnTo>
                    <a:lnTo>
                      <a:pt x="86" y="76"/>
                    </a:lnTo>
                    <a:lnTo>
                      <a:pt x="88" y="72"/>
                    </a:lnTo>
                    <a:lnTo>
                      <a:pt x="86" y="62"/>
                    </a:lnTo>
                    <a:lnTo>
                      <a:pt x="82" y="47"/>
                    </a:lnTo>
                    <a:lnTo>
                      <a:pt x="81" y="47"/>
                    </a:lnTo>
                    <a:lnTo>
                      <a:pt x="88" y="46"/>
                    </a:lnTo>
                    <a:lnTo>
                      <a:pt x="98" y="34"/>
                    </a:lnTo>
                    <a:lnTo>
                      <a:pt x="105" y="29"/>
                    </a:lnTo>
                    <a:lnTo>
                      <a:pt x="114" y="19"/>
                    </a:lnTo>
                    <a:lnTo>
                      <a:pt x="110" y="14"/>
                    </a:lnTo>
                    <a:lnTo>
                      <a:pt x="110" y="5"/>
                    </a:lnTo>
                    <a:lnTo>
                      <a:pt x="108" y="4"/>
                    </a:lnTo>
                    <a:lnTo>
                      <a:pt x="107" y="4"/>
                    </a:lnTo>
                    <a:lnTo>
                      <a:pt x="105" y="5"/>
                    </a:lnTo>
                    <a:lnTo>
                      <a:pt x="96" y="5"/>
                    </a:lnTo>
                    <a:lnTo>
                      <a:pt x="92" y="4"/>
                    </a:lnTo>
                    <a:lnTo>
                      <a:pt x="7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05" name="Freeform 333">
                <a:extLst>
                  <a:ext uri="{FF2B5EF4-FFF2-40B4-BE49-F238E27FC236}">
                    <a16:creationId xmlns:a16="http://schemas.microsoft.com/office/drawing/2014/main" id="{29DC305E-F5A8-BFE5-22CC-165BA39C7E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6" y="502"/>
                <a:ext cx="111" cy="103"/>
              </a:xfrm>
              <a:custGeom>
                <a:avLst/>
                <a:gdLst>
                  <a:gd name="T0" fmla="*/ 168 w 446"/>
                  <a:gd name="T1" fmla="*/ 16 h 414"/>
                  <a:gd name="T2" fmla="*/ 147 w 446"/>
                  <a:gd name="T3" fmla="*/ 35 h 414"/>
                  <a:gd name="T4" fmla="*/ 109 w 446"/>
                  <a:gd name="T5" fmla="*/ 56 h 414"/>
                  <a:gd name="T6" fmla="*/ 94 w 446"/>
                  <a:gd name="T7" fmla="*/ 76 h 414"/>
                  <a:gd name="T8" fmla="*/ 63 w 446"/>
                  <a:gd name="T9" fmla="*/ 90 h 414"/>
                  <a:gd name="T10" fmla="*/ 38 w 446"/>
                  <a:gd name="T11" fmla="*/ 105 h 414"/>
                  <a:gd name="T12" fmla="*/ 2 w 446"/>
                  <a:gd name="T13" fmla="*/ 123 h 414"/>
                  <a:gd name="T14" fmla="*/ 13 w 446"/>
                  <a:gd name="T15" fmla="*/ 145 h 414"/>
                  <a:gd name="T16" fmla="*/ 66 w 446"/>
                  <a:gd name="T17" fmla="*/ 131 h 414"/>
                  <a:gd name="T18" fmla="*/ 84 w 446"/>
                  <a:gd name="T19" fmla="*/ 154 h 414"/>
                  <a:gd name="T20" fmla="*/ 88 w 446"/>
                  <a:gd name="T21" fmla="*/ 159 h 414"/>
                  <a:gd name="T22" fmla="*/ 89 w 446"/>
                  <a:gd name="T23" fmla="*/ 189 h 414"/>
                  <a:gd name="T24" fmla="*/ 111 w 446"/>
                  <a:gd name="T25" fmla="*/ 204 h 414"/>
                  <a:gd name="T26" fmla="*/ 104 w 446"/>
                  <a:gd name="T27" fmla="*/ 226 h 414"/>
                  <a:gd name="T28" fmla="*/ 86 w 446"/>
                  <a:gd name="T29" fmla="*/ 228 h 414"/>
                  <a:gd name="T30" fmla="*/ 45 w 446"/>
                  <a:gd name="T31" fmla="*/ 237 h 414"/>
                  <a:gd name="T32" fmla="*/ 60 w 446"/>
                  <a:gd name="T33" fmla="*/ 281 h 414"/>
                  <a:gd name="T34" fmla="*/ 76 w 446"/>
                  <a:gd name="T35" fmla="*/ 291 h 414"/>
                  <a:gd name="T36" fmla="*/ 102 w 446"/>
                  <a:gd name="T37" fmla="*/ 316 h 414"/>
                  <a:gd name="T38" fmla="*/ 80 w 446"/>
                  <a:gd name="T39" fmla="*/ 321 h 414"/>
                  <a:gd name="T40" fmla="*/ 74 w 446"/>
                  <a:gd name="T41" fmla="*/ 327 h 414"/>
                  <a:gd name="T42" fmla="*/ 89 w 446"/>
                  <a:gd name="T43" fmla="*/ 366 h 414"/>
                  <a:gd name="T44" fmla="*/ 111 w 446"/>
                  <a:gd name="T45" fmla="*/ 380 h 414"/>
                  <a:gd name="T46" fmla="*/ 123 w 446"/>
                  <a:gd name="T47" fmla="*/ 387 h 414"/>
                  <a:gd name="T48" fmla="*/ 130 w 446"/>
                  <a:gd name="T49" fmla="*/ 373 h 414"/>
                  <a:gd name="T50" fmla="*/ 129 w 446"/>
                  <a:gd name="T51" fmla="*/ 390 h 414"/>
                  <a:gd name="T52" fmla="*/ 148 w 446"/>
                  <a:gd name="T53" fmla="*/ 401 h 414"/>
                  <a:gd name="T54" fmla="*/ 165 w 446"/>
                  <a:gd name="T55" fmla="*/ 412 h 414"/>
                  <a:gd name="T56" fmla="*/ 171 w 446"/>
                  <a:gd name="T57" fmla="*/ 398 h 414"/>
                  <a:gd name="T58" fmla="*/ 180 w 446"/>
                  <a:gd name="T59" fmla="*/ 397 h 414"/>
                  <a:gd name="T60" fmla="*/ 200 w 446"/>
                  <a:gd name="T61" fmla="*/ 373 h 414"/>
                  <a:gd name="T62" fmla="*/ 196 w 446"/>
                  <a:gd name="T63" fmla="*/ 359 h 414"/>
                  <a:gd name="T64" fmla="*/ 222 w 446"/>
                  <a:gd name="T65" fmla="*/ 342 h 414"/>
                  <a:gd name="T66" fmla="*/ 252 w 446"/>
                  <a:gd name="T67" fmla="*/ 300 h 414"/>
                  <a:gd name="T68" fmla="*/ 243 w 446"/>
                  <a:gd name="T69" fmla="*/ 299 h 414"/>
                  <a:gd name="T70" fmla="*/ 270 w 446"/>
                  <a:gd name="T71" fmla="*/ 250 h 414"/>
                  <a:gd name="T72" fmla="*/ 288 w 446"/>
                  <a:gd name="T73" fmla="*/ 232 h 414"/>
                  <a:gd name="T74" fmla="*/ 305 w 446"/>
                  <a:gd name="T75" fmla="*/ 225 h 414"/>
                  <a:gd name="T76" fmla="*/ 310 w 446"/>
                  <a:gd name="T77" fmla="*/ 240 h 414"/>
                  <a:gd name="T78" fmla="*/ 326 w 446"/>
                  <a:gd name="T79" fmla="*/ 242 h 414"/>
                  <a:gd name="T80" fmla="*/ 344 w 446"/>
                  <a:gd name="T81" fmla="*/ 215 h 414"/>
                  <a:gd name="T82" fmla="*/ 369 w 446"/>
                  <a:gd name="T83" fmla="*/ 194 h 414"/>
                  <a:gd name="T84" fmla="*/ 390 w 446"/>
                  <a:gd name="T85" fmla="*/ 152 h 414"/>
                  <a:gd name="T86" fmla="*/ 427 w 446"/>
                  <a:gd name="T87" fmla="*/ 141 h 414"/>
                  <a:gd name="T88" fmla="*/ 444 w 446"/>
                  <a:gd name="T89" fmla="*/ 127 h 414"/>
                  <a:gd name="T90" fmla="*/ 401 w 446"/>
                  <a:gd name="T91" fmla="*/ 113 h 414"/>
                  <a:gd name="T92" fmla="*/ 386 w 446"/>
                  <a:gd name="T93" fmla="*/ 106 h 414"/>
                  <a:gd name="T94" fmla="*/ 363 w 446"/>
                  <a:gd name="T95" fmla="*/ 91 h 414"/>
                  <a:gd name="T96" fmla="*/ 358 w 446"/>
                  <a:gd name="T97" fmla="*/ 85 h 414"/>
                  <a:gd name="T98" fmla="*/ 317 w 446"/>
                  <a:gd name="T99" fmla="*/ 60 h 414"/>
                  <a:gd name="T100" fmla="*/ 331 w 446"/>
                  <a:gd name="T101" fmla="*/ 23 h 414"/>
                  <a:gd name="T102" fmla="*/ 288 w 446"/>
                  <a:gd name="T103" fmla="*/ 11 h 414"/>
                  <a:gd name="T104" fmla="*/ 263 w 446"/>
                  <a:gd name="T105" fmla="*/ 23 h 414"/>
                  <a:gd name="T106" fmla="*/ 226 w 446"/>
                  <a:gd name="T107" fmla="*/ 20 h 414"/>
                  <a:gd name="T108" fmla="*/ 211 w 446"/>
                  <a:gd name="T109" fmla="*/ 28 h 414"/>
                  <a:gd name="T110" fmla="*/ 201 w 446"/>
                  <a:gd name="T111" fmla="*/ 10 h 414"/>
                  <a:gd name="T112" fmla="*/ 187 w 446"/>
                  <a:gd name="T113" fmla="*/ 6 h 4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446" h="414">
                    <a:moveTo>
                      <a:pt x="187" y="6"/>
                    </a:moveTo>
                    <a:lnTo>
                      <a:pt x="189" y="4"/>
                    </a:lnTo>
                    <a:lnTo>
                      <a:pt x="189" y="3"/>
                    </a:lnTo>
                    <a:lnTo>
                      <a:pt x="183" y="0"/>
                    </a:lnTo>
                    <a:lnTo>
                      <a:pt x="168" y="16"/>
                    </a:lnTo>
                    <a:lnTo>
                      <a:pt x="166" y="18"/>
                    </a:lnTo>
                    <a:lnTo>
                      <a:pt x="161" y="23"/>
                    </a:lnTo>
                    <a:lnTo>
                      <a:pt x="159" y="25"/>
                    </a:lnTo>
                    <a:lnTo>
                      <a:pt x="150" y="32"/>
                    </a:lnTo>
                    <a:lnTo>
                      <a:pt x="147" y="35"/>
                    </a:lnTo>
                    <a:lnTo>
                      <a:pt x="146" y="35"/>
                    </a:lnTo>
                    <a:lnTo>
                      <a:pt x="141" y="39"/>
                    </a:lnTo>
                    <a:lnTo>
                      <a:pt x="113" y="53"/>
                    </a:lnTo>
                    <a:lnTo>
                      <a:pt x="111" y="56"/>
                    </a:lnTo>
                    <a:lnTo>
                      <a:pt x="109" y="56"/>
                    </a:lnTo>
                    <a:lnTo>
                      <a:pt x="106" y="63"/>
                    </a:lnTo>
                    <a:lnTo>
                      <a:pt x="99" y="73"/>
                    </a:lnTo>
                    <a:lnTo>
                      <a:pt x="95" y="74"/>
                    </a:lnTo>
                    <a:lnTo>
                      <a:pt x="95" y="76"/>
                    </a:lnTo>
                    <a:lnTo>
                      <a:pt x="94" y="76"/>
                    </a:lnTo>
                    <a:lnTo>
                      <a:pt x="94" y="77"/>
                    </a:lnTo>
                    <a:lnTo>
                      <a:pt x="81" y="78"/>
                    </a:lnTo>
                    <a:lnTo>
                      <a:pt x="73" y="84"/>
                    </a:lnTo>
                    <a:lnTo>
                      <a:pt x="67" y="87"/>
                    </a:lnTo>
                    <a:lnTo>
                      <a:pt x="63" y="90"/>
                    </a:lnTo>
                    <a:lnTo>
                      <a:pt x="63" y="91"/>
                    </a:lnTo>
                    <a:lnTo>
                      <a:pt x="60" y="92"/>
                    </a:lnTo>
                    <a:lnTo>
                      <a:pt x="56" y="95"/>
                    </a:lnTo>
                    <a:lnTo>
                      <a:pt x="39" y="105"/>
                    </a:lnTo>
                    <a:lnTo>
                      <a:pt x="38" y="105"/>
                    </a:lnTo>
                    <a:lnTo>
                      <a:pt x="36" y="106"/>
                    </a:lnTo>
                    <a:lnTo>
                      <a:pt x="9" y="119"/>
                    </a:lnTo>
                    <a:lnTo>
                      <a:pt x="7" y="119"/>
                    </a:lnTo>
                    <a:lnTo>
                      <a:pt x="5" y="120"/>
                    </a:lnTo>
                    <a:lnTo>
                      <a:pt x="2" y="123"/>
                    </a:lnTo>
                    <a:lnTo>
                      <a:pt x="0" y="123"/>
                    </a:lnTo>
                    <a:lnTo>
                      <a:pt x="0" y="124"/>
                    </a:lnTo>
                    <a:lnTo>
                      <a:pt x="2" y="124"/>
                    </a:lnTo>
                    <a:lnTo>
                      <a:pt x="9" y="134"/>
                    </a:lnTo>
                    <a:lnTo>
                      <a:pt x="13" y="145"/>
                    </a:lnTo>
                    <a:lnTo>
                      <a:pt x="17" y="145"/>
                    </a:lnTo>
                    <a:lnTo>
                      <a:pt x="19" y="144"/>
                    </a:lnTo>
                    <a:lnTo>
                      <a:pt x="22" y="144"/>
                    </a:lnTo>
                    <a:lnTo>
                      <a:pt x="62" y="133"/>
                    </a:lnTo>
                    <a:lnTo>
                      <a:pt x="66" y="131"/>
                    </a:lnTo>
                    <a:lnTo>
                      <a:pt x="69" y="136"/>
                    </a:lnTo>
                    <a:lnTo>
                      <a:pt x="70" y="144"/>
                    </a:lnTo>
                    <a:lnTo>
                      <a:pt x="76" y="150"/>
                    </a:lnTo>
                    <a:lnTo>
                      <a:pt x="83" y="154"/>
                    </a:lnTo>
                    <a:lnTo>
                      <a:pt x="84" y="154"/>
                    </a:lnTo>
                    <a:lnTo>
                      <a:pt x="86" y="155"/>
                    </a:lnTo>
                    <a:lnTo>
                      <a:pt x="88" y="155"/>
                    </a:lnTo>
                    <a:lnTo>
                      <a:pt x="89" y="157"/>
                    </a:lnTo>
                    <a:lnTo>
                      <a:pt x="88" y="158"/>
                    </a:lnTo>
                    <a:lnTo>
                      <a:pt x="88" y="159"/>
                    </a:lnTo>
                    <a:lnTo>
                      <a:pt x="86" y="161"/>
                    </a:lnTo>
                    <a:lnTo>
                      <a:pt x="86" y="170"/>
                    </a:lnTo>
                    <a:lnTo>
                      <a:pt x="88" y="172"/>
                    </a:lnTo>
                    <a:lnTo>
                      <a:pt x="89" y="174"/>
                    </a:lnTo>
                    <a:lnTo>
                      <a:pt x="89" y="189"/>
                    </a:lnTo>
                    <a:lnTo>
                      <a:pt x="88" y="191"/>
                    </a:lnTo>
                    <a:lnTo>
                      <a:pt x="92" y="196"/>
                    </a:lnTo>
                    <a:lnTo>
                      <a:pt x="104" y="196"/>
                    </a:lnTo>
                    <a:lnTo>
                      <a:pt x="109" y="201"/>
                    </a:lnTo>
                    <a:lnTo>
                      <a:pt x="111" y="204"/>
                    </a:lnTo>
                    <a:lnTo>
                      <a:pt x="111" y="207"/>
                    </a:lnTo>
                    <a:lnTo>
                      <a:pt x="109" y="214"/>
                    </a:lnTo>
                    <a:lnTo>
                      <a:pt x="108" y="217"/>
                    </a:lnTo>
                    <a:lnTo>
                      <a:pt x="108" y="218"/>
                    </a:lnTo>
                    <a:lnTo>
                      <a:pt x="104" y="226"/>
                    </a:lnTo>
                    <a:lnTo>
                      <a:pt x="102" y="226"/>
                    </a:lnTo>
                    <a:lnTo>
                      <a:pt x="101" y="228"/>
                    </a:lnTo>
                    <a:lnTo>
                      <a:pt x="101" y="230"/>
                    </a:lnTo>
                    <a:lnTo>
                      <a:pt x="88" y="230"/>
                    </a:lnTo>
                    <a:lnTo>
                      <a:pt x="86" y="228"/>
                    </a:lnTo>
                    <a:lnTo>
                      <a:pt x="70" y="234"/>
                    </a:lnTo>
                    <a:lnTo>
                      <a:pt x="69" y="237"/>
                    </a:lnTo>
                    <a:lnTo>
                      <a:pt x="66" y="239"/>
                    </a:lnTo>
                    <a:lnTo>
                      <a:pt x="51" y="239"/>
                    </a:lnTo>
                    <a:lnTo>
                      <a:pt x="45" y="237"/>
                    </a:lnTo>
                    <a:lnTo>
                      <a:pt x="38" y="239"/>
                    </a:lnTo>
                    <a:lnTo>
                      <a:pt x="32" y="242"/>
                    </a:lnTo>
                    <a:lnTo>
                      <a:pt x="31" y="243"/>
                    </a:lnTo>
                    <a:lnTo>
                      <a:pt x="29" y="243"/>
                    </a:lnTo>
                    <a:lnTo>
                      <a:pt x="60" y="281"/>
                    </a:lnTo>
                    <a:lnTo>
                      <a:pt x="60" y="284"/>
                    </a:lnTo>
                    <a:lnTo>
                      <a:pt x="62" y="291"/>
                    </a:lnTo>
                    <a:lnTo>
                      <a:pt x="67" y="292"/>
                    </a:lnTo>
                    <a:lnTo>
                      <a:pt x="73" y="292"/>
                    </a:lnTo>
                    <a:lnTo>
                      <a:pt x="76" y="291"/>
                    </a:lnTo>
                    <a:lnTo>
                      <a:pt x="77" y="291"/>
                    </a:lnTo>
                    <a:lnTo>
                      <a:pt x="77" y="292"/>
                    </a:lnTo>
                    <a:lnTo>
                      <a:pt x="91" y="300"/>
                    </a:lnTo>
                    <a:lnTo>
                      <a:pt x="92" y="300"/>
                    </a:lnTo>
                    <a:lnTo>
                      <a:pt x="102" y="316"/>
                    </a:lnTo>
                    <a:lnTo>
                      <a:pt x="109" y="323"/>
                    </a:lnTo>
                    <a:lnTo>
                      <a:pt x="102" y="334"/>
                    </a:lnTo>
                    <a:lnTo>
                      <a:pt x="96" y="332"/>
                    </a:lnTo>
                    <a:lnTo>
                      <a:pt x="81" y="321"/>
                    </a:lnTo>
                    <a:lnTo>
                      <a:pt x="80" y="321"/>
                    </a:lnTo>
                    <a:lnTo>
                      <a:pt x="80" y="320"/>
                    </a:lnTo>
                    <a:lnTo>
                      <a:pt x="77" y="320"/>
                    </a:lnTo>
                    <a:lnTo>
                      <a:pt x="76" y="323"/>
                    </a:lnTo>
                    <a:lnTo>
                      <a:pt x="76" y="325"/>
                    </a:lnTo>
                    <a:lnTo>
                      <a:pt x="74" y="327"/>
                    </a:lnTo>
                    <a:lnTo>
                      <a:pt x="76" y="328"/>
                    </a:lnTo>
                    <a:lnTo>
                      <a:pt x="77" y="339"/>
                    </a:lnTo>
                    <a:lnTo>
                      <a:pt x="76" y="346"/>
                    </a:lnTo>
                    <a:lnTo>
                      <a:pt x="83" y="358"/>
                    </a:lnTo>
                    <a:lnTo>
                      <a:pt x="89" y="366"/>
                    </a:lnTo>
                    <a:lnTo>
                      <a:pt x="92" y="374"/>
                    </a:lnTo>
                    <a:lnTo>
                      <a:pt x="92" y="376"/>
                    </a:lnTo>
                    <a:lnTo>
                      <a:pt x="96" y="376"/>
                    </a:lnTo>
                    <a:lnTo>
                      <a:pt x="101" y="378"/>
                    </a:lnTo>
                    <a:lnTo>
                      <a:pt x="111" y="380"/>
                    </a:lnTo>
                    <a:lnTo>
                      <a:pt x="119" y="371"/>
                    </a:lnTo>
                    <a:lnTo>
                      <a:pt x="123" y="371"/>
                    </a:lnTo>
                    <a:lnTo>
                      <a:pt x="118" y="377"/>
                    </a:lnTo>
                    <a:lnTo>
                      <a:pt x="119" y="381"/>
                    </a:lnTo>
                    <a:lnTo>
                      <a:pt x="123" y="387"/>
                    </a:lnTo>
                    <a:lnTo>
                      <a:pt x="125" y="388"/>
                    </a:lnTo>
                    <a:lnTo>
                      <a:pt x="127" y="388"/>
                    </a:lnTo>
                    <a:lnTo>
                      <a:pt x="127" y="383"/>
                    </a:lnTo>
                    <a:lnTo>
                      <a:pt x="129" y="376"/>
                    </a:lnTo>
                    <a:lnTo>
                      <a:pt x="130" y="373"/>
                    </a:lnTo>
                    <a:lnTo>
                      <a:pt x="140" y="383"/>
                    </a:lnTo>
                    <a:lnTo>
                      <a:pt x="140" y="385"/>
                    </a:lnTo>
                    <a:lnTo>
                      <a:pt x="137" y="388"/>
                    </a:lnTo>
                    <a:lnTo>
                      <a:pt x="134" y="390"/>
                    </a:lnTo>
                    <a:lnTo>
                      <a:pt x="129" y="390"/>
                    </a:lnTo>
                    <a:lnTo>
                      <a:pt x="127" y="391"/>
                    </a:lnTo>
                    <a:lnTo>
                      <a:pt x="141" y="404"/>
                    </a:lnTo>
                    <a:lnTo>
                      <a:pt x="146" y="402"/>
                    </a:lnTo>
                    <a:lnTo>
                      <a:pt x="147" y="401"/>
                    </a:lnTo>
                    <a:lnTo>
                      <a:pt x="148" y="401"/>
                    </a:lnTo>
                    <a:lnTo>
                      <a:pt x="151" y="402"/>
                    </a:lnTo>
                    <a:lnTo>
                      <a:pt x="151" y="414"/>
                    </a:lnTo>
                    <a:lnTo>
                      <a:pt x="161" y="414"/>
                    </a:lnTo>
                    <a:lnTo>
                      <a:pt x="162" y="414"/>
                    </a:lnTo>
                    <a:lnTo>
                      <a:pt x="165" y="412"/>
                    </a:lnTo>
                    <a:lnTo>
                      <a:pt x="166" y="411"/>
                    </a:lnTo>
                    <a:lnTo>
                      <a:pt x="168" y="408"/>
                    </a:lnTo>
                    <a:lnTo>
                      <a:pt x="171" y="405"/>
                    </a:lnTo>
                    <a:lnTo>
                      <a:pt x="173" y="399"/>
                    </a:lnTo>
                    <a:lnTo>
                      <a:pt x="171" y="398"/>
                    </a:lnTo>
                    <a:lnTo>
                      <a:pt x="168" y="404"/>
                    </a:lnTo>
                    <a:lnTo>
                      <a:pt x="162" y="397"/>
                    </a:lnTo>
                    <a:lnTo>
                      <a:pt x="166" y="392"/>
                    </a:lnTo>
                    <a:lnTo>
                      <a:pt x="173" y="392"/>
                    </a:lnTo>
                    <a:lnTo>
                      <a:pt x="180" y="397"/>
                    </a:lnTo>
                    <a:lnTo>
                      <a:pt x="185" y="397"/>
                    </a:lnTo>
                    <a:lnTo>
                      <a:pt x="189" y="394"/>
                    </a:lnTo>
                    <a:lnTo>
                      <a:pt x="189" y="392"/>
                    </a:lnTo>
                    <a:lnTo>
                      <a:pt x="199" y="376"/>
                    </a:lnTo>
                    <a:lnTo>
                      <a:pt x="200" y="373"/>
                    </a:lnTo>
                    <a:lnTo>
                      <a:pt x="200" y="371"/>
                    </a:lnTo>
                    <a:lnTo>
                      <a:pt x="199" y="367"/>
                    </a:lnTo>
                    <a:lnTo>
                      <a:pt x="196" y="366"/>
                    </a:lnTo>
                    <a:lnTo>
                      <a:pt x="193" y="363"/>
                    </a:lnTo>
                    <a:lnTo>
                      <a:pt x="196" y="359"/>
                    </a:lnTo>
                    <a:lnTo>
                      <a:pt x="204" y="346"/>
                    </a:lnTo>
                    <a:lnTo>
                      <a:pt x="206" y="346"/>
                    </a:lnTo>
                    <a:lnTo>
                      <a:pt x="207" y="345"/>
                    </a:lnTo>
                    <a:lnTo>
                      <a:pt x="213" y="342"/>
                    </a:lnTo>
                    <a:lnTo>
                      <a:pt x="222" y="342"/>
                    </a:lnTo>
                    <a:lnTo>
                      <a:pt x="225" y="346"/>
                    </a:lnTo>
                    <a:lnTo>
                      <a:pt x="226" y="346"/>
                    </a:lnTo>
                    <a:lnTo>
                      <a:pt x="228" y="344"/>
                    </a:lnTo>
                    <a:lnTo>
                      <a:pt x="232" y="328"/>
                    </a:lnTo>
                    <a:lnTo>
                      <a:pt x="252" y="300"/>
                    </a:lnTo>
                    <a:lnTo>
                      <a:pt x="252" y="299"/>
                    </a:lnTo>
                    <a:lnTo>
                      <a:pt x="250" y="297"/>
                    </a:lnTo>
                    <a:lnTo>
                      <a:pt x="249" y="297"/>
                    </a:lnTo>
                    <a:lnTo>
                      <a:pt x="247" y="299"/>
                    </a:lnTo>
                    <a:lnTo>
                      <a:pt x="243" y="299"/>
                    </a:lnTo>
                    <a:lnTo>
                      <a:pt x="243" y="295"/>
                    </a:lnTo>
                    <a:lnTo>
                      <a:pt x="245" y="294"/>
                    </a:lnTo>
                    <a:lnTo>
                      <a:pt x="246" y="289"/>
                    </a:lnTo>
                    <a:lnTo>
                      <a:pt x="268" y="251"/>
                    </a:lnTo>
                    <a:lnTo>
                      <a:pt x="270" y="250"/>
                    </a:lnTo>
                    <a:lnTo>
                      <a:pt x="273" y="244"/>
                    </a:lnTo>
                    <a:lnTo>
                      <a:pt x="274" y="243"/>
                    </a:lnTo>
                    <a:lnTo>
                      <a:pt x="280" y="240"/>
                    </a:lnTo>
                    <a:lnTo>
                      <a:pt x="283" y="236"/>
                    </a:lnTo>
                    <a:lnTo>
                      <a:pt x="288" y="232"/>
                    </a:lnTo>
                    <a:lnTo>
                      <a:pt x="291" y="226"/>
                    </a:lnTo>
                    <a:lnTo>
                      <a:pt x="299" y="218"/>
                    </a:lnTo>
                    <a:lnTo>
                      <a:pt x="300" y="218"/>
                    </a:lnTo>
                    <a:lnTo>
                      <a:pt x="302" y="219"/>
                    </a:lnTo>
                    <a:lnTo>
                      <a:pt x="305" y="225"/>
                    </a:lnTo>
                    <a:lnTo>
                      <a:pt x="305" y="226"/>
                    </a:lnTo>
                    <a:lnTo>
                      <a:pt x="306" y="226"/>
                    </a:lnTo>
                    <a:lnTo>
                      <a:pt x="309" y="230"/>
                    </a:lnTo>
                    <a:lnTo>
                      <a:pt x="309" y="233"/>
                    </a:lnTo>
                    <a:lnTo>
                      <a:pt x="310" y="240"/>
                    </a:lnTo>
                    <a:lnTo>
                      <a:pt x="317" y="247"/>
                    </a:lnTo>
                    <a:lnTo>
                      <a:pt x="320" y="249"/>
                    </a:lnTo>
                    <a:lnTo>
                      <a:pt x="321" y="250"/>
                    </a:lnTo>
                    <a:lnTo>
                      <a:pt x="323" y="250"/>
                    </a:lnTo>
                    <a:lnTo>
                      <a:pt x="326" y="242"/>
                    </a:lnTo>
                    <a:lnTo>
                      <a:pt x="338" y="228"/>
                    </a:lnTo>
                    <a:lnTo>
                      <a:pt x="347" y="222"/>
                    </a:lnTo>
                    <a:lnTo>
                      <a:pt x="350" y="222"/>
                    </a:lnTo>
                    <a:lnTo>
                      <a:pt x="345" y="218"/>
                    </a:lnTo>
                    <a:lnTo>
                      <a:pt x="344" y="215"/>
                    </a:lnTo>
                    <a:lnTo>
                      <a:pt x="343" y="215"/>
                    </a:lnTo>
                    <a:lnTo>
                      <a:pt x="348" y="211"/>
                    </a:lnTo>
                    <a:lnTo>
                      <a:pt x="350" y="208"/>
                    </a:lnTo>
                    <a:lnTo>
                      <a:pt x="363" y="197"/>
                    </a:lnTo>
                    <a:lnTo>
                      <a:pt x="369" y="194"/>
                    </a:lnTo>
                    <a:lnTo>
                      <a:pt x="370" y="193"/>
                    </a:lnTo>
                    <a:lnTo>
                      <a:pt x="379" y="176"/>
                    </a:lnTo>
                    <a:lnTo>
                      <a:pt x="384" y="157"/>
                    </a:lnTo>
                    <a:lnTo>
                      <a:pt x="389" y="154"/>
                    </a:lnTo>
                    <a:lnTo>
                      <a:pt x="390" y="152"/>
                    </a:lnTo>
                    <a:lnTo>
                      <a:pt x="391" y="152"/>
                    </a:lnTo>
                    <a:lnTo>
                      <a:pt x="397" y="147"/>
                    </a:lnTo>
                    <a:lnTo>
                      <a:pt x="405" y="143"/>
                    </a:lnTo>
                    <a:lnTo>
                      <a:pt x="423" y="143"/>
                    </a:lnTo>
                    <a:lnTo>
                      <a:pt x="427" y="141"/>
                    </a:lnTo>
                    <a:lnTo>
                      <a:pt x="440" y="138"/>
                    </a:lnTo>
                    <a:lnTo>
                      <a:pt x="440" y="137"/>
                    </a:lnTo>
                    <a:lnTo>
                      <a:pt x="446" y="131"/>
                    </a:lnTo>
                    <a:lnTo>
                      <a:pt x="443" y="129"/>
                    </a:lnTo>
                    <a:lnTo>
                      <a:pt x="444" y="127"/>
                    </a:lnTo>
                    <a:lnTo>
                      <a:pt x="443" y="127"/>
                    </a:lnTo>
                    <a:lnTo>
                      <a:pt x="433" y="124"/>
                    </a:lnTo>
                    <a:lnTo>
                      <a:pt x="425" y="123"/>
                    </a:lnTo>
                    <a:lnTo>
                      <a:pt x="411" y="119"/>
                    </a:lnTo>
                    <a:lnTo>
                      <a:pt x="401" y="113"/>
                    </a:lnTo>
                    <a:lnTo>
                      <a:pt x="397" y="112"/>
                    </a:lnTo>
                    <a:lnTo>
                      <a:pt x="393" y="103"/>
                    </a:lnTo>
                    <a:lnTo>
                      <a:pt x="390" y="100"/>
                    </a:lnTo>
                    <a:lnTo>
                      <a:pt x="387" y="105"/>
                    </a:lnTo>
                    <a:lnTo>
                      <a:pt x="386" y="106"/>
                    </a:lnTo>
                    <a:lnTo>
                      <a:pt x="386" y="107"/>
                    </a:lnTo>
                    <a:lnTo>
                      <a:pt x="384" y="106"/>
                    </a:lnTo>
                    <a:lnTo>
                      <a:pt x="376" y="87"/>
                    </a:lnTo>
                    <a:lnTo>
                      <a:pt x="369" y="88"/>
                    </a:lnTo>
                    <a:lnTo>
                      <a:pt x="363" y="91"/>
                    </a:lnTo>
                    <a:lnTo>
                      <a:pt x="362" y="92"/>
                    </a:lnTo>
                    <a:lnTo>
                      <a:pt x="359" y="92"/>
                    </a:lnTo>
                    <a:lnTo>
                      <a:pt x="356" y="91"/>
                    </a:lnTo>
                    <a:lnTo>
                      <a:pt x="356" y="90"/>
                    </a:lnTo>
                    <a:lnTo>
                      <a:pt x="358" y="85"/>
                    </a:lnTo>
                    <a:lnTo>
                      <a:pt x="356" y="85"/>
                    </a:lnTo>
                    <a:lnTo>
                      <a:pt x="355" y="84"/>
                    </a:lnTo>
                    <a:lnTo>
                      <a:pt x="345" y="80"/>
                    </a:lnTo>
                    <a:lnTo>
                      <a:pt x="316" y="60"/>
                    </a:lnTo>
                    <a:lnTo>
                      <a:pt x="317" y="60"/>
                    </a:lnTo>
                    <a:lnTo>
                      <a:pt x="327" y="52"/>
                    </a:lnTo>
                    <a:lnTo>
                      <a:pt x="326" y="38"/>
                    </a:lnTo>
                    <a:lnTo>
                      <a:pt x="334" y="31"/>
                    </a:lnTo>
                    <a:lnTo>
                      <a:pt x="334" y="28"/>
                    </a:lnTo>
                    <a:lnTo>
                      <a:pt x="331" y="23"/>
                    </a:lnTo>
                    <a:lnTo>
                      <a:pt x="319" y="24"/>
                    </a:lnTo>
                    <a:lnTo>
                      <a:pt x="319" y="25"/>
                    </a:lnTo>
                    <a:lnTo>
                      <a:pt x="313" y="31"/>
                    </a:lnTo>
                    <a:lnTo>
                      <a:pt x="299" y="16"/>
                    </a:lnTo>
                    <a:lnTo>
                      <a:pt x="288" y="11"/>
                    </a:lnTo>
                    <a:lnTo>
                      <a:pt x="281" y="6"/>
                    </a:lnTo>
                    <a:lnTo>
                      <a:pt x="280" y="7"/>
                    </a:lnTo>
                    <a:lnTo>
                      <a:pt x="277" y="17"/>
                    </a:lnTo>
                    <a:lnTo>
                      <a:pt x="271" y="20"/>
                    </a:lnTo>
                    <a:lnTo>
                      <a:pt x="263" y="23"/>
                    </a:lnTo>
                    <a:lnTo>
                      <a:pt x="261" y="23"/>
                    </a:lnTo>
                    <a:lnTo>
                      <a:pt x="250" y="18"/>
                    </a:lnTo>
                    <a:lnTo>
                      <a:pt x="243" y="14"/>
                    </a:lnTo>
                    <a:lnTo>
                      <a:pt x="238" y="13"/>
                    </a:lnTo>
                    <a:lnTo>
                      <a:pt x="226" y="20"/>
                    </a:lnTo>
                    <a:lnTo>
                      <a:pt x="218" y="32"/>
                    </a:lnTo>
                    <a:lnTo>
                      <a:pt x="217" y="33"/>
                    </a:lnTo>
                    <a:lnTo>
                      <a:pt x="217" y="32"/>
                    </a:lnTo>
                    <a:lnTo>
                      <a:pt x="213" y="28"/>
                    </a:lnTo>
                    <a:lnTo>
                      <a:pt x="211" y="28"/>
                    </a:lnTo>
                    <a:lnTo>
                      <a:pt x="206" y="24"/>
                    </a:lnTo>
                    <a:lnTo>
                      <a:pt x="210" y="20"/>
                    </a:lnTo>
                    <a:lnTo>
                      <a:pt x="208" y="18"/>
                    </a:lnTo>
                    <a:lnTo>
                      <a:pt x="207" y="11"/>
                    </a:lnTo>
                    <a:lnTo>
                      <a:pt x="201" y="10"/>
                    </a:lnTo>
                    <a:lnTo>
                      <a:pt x="199" y="10"/>
                    </a:lnTo>
                    <a:lnTo>
                      <a:pt x="194" y="9"/>
                    </a:lnTo>
                    <a:lnTo>
                      <a:pt x="192" y="9"/>
                    </a:lnTo>
                    <a:lnTo>
                      <a:pt x="190" y="7"/>
                    </a:lnTo>
                    <a:lnTo>
                      <a:pt x="187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06" name="Freeform 334">
                <a:extLst>
                  <a:ext uri="{FF2B5EF4-FFF2-40B4-BE49-F238E27FC236}">
                    <a16:creationId xmlns:a16="http://schemas.microsoft.com/office/drawing/2014/main" id="{F6184F9D-4265-90A8-D507-2552C0D7CA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1" y="440"/>
                <a:ext cx="95" cy="93"/>
              </a:xfrm>
              <a:custGeom>
                <a:avLst/>
                <a:gdLst>
                  <a:gd name="T0" fmla="*/ 9 w 381"/>
                  <a:gd name="T1" fmla="*/ 255 h 373"/>
                  <a:gd name="T2" fmla="*/ 24 w 381"/>
                  <a:gd name="T3" fmla="*/ 257 h 373"/>
                  <a:gd name="T4" fmla="*/ 28 w 381"/>
                  <a:gd name="T5" fmla="*/ 274 h 373"/>
                  <a:gd name="T6" fmla="*/ 35 w 381"/>
                  <a:gd name="T7" fmla="*/ 278 h 373"/>
                  <a:gd name="T8" fmla="*/ 67 w 381"/>
                  <a:gd name="T9" fmla="*/ 264 h 373"/>
                  <a:gd name="T10" fmla="*/ 94 w 381"/>
                  <a:gd name="T11" fmla="*/ 263 h 373"/>
                  <a:gd name="T12" fmla="*/ 116 w 381"/>
                  <a:gd name="T13" fmla="*/ 262 h 373"/>
                  <a:gd name="T14" fmla="*/ 148 w 381"/>
                  <a:gd name="T15" fmla="*/ 269 h 373"/>
                  <a:gd name="T16" fmla="*/ 144 w 381"/>
                  <a:gd name="T17" fmla="*/ 298 h 373"/>
                  <a:gd name="T18" fmla="*/ 172 w 381"/>
                  <a:gd name="T19" fmla="*/ 330 h 373"/>
                  <a:gd name="T20" fmla="*/ 173 w 381"/>
                  <a:gd name="T21" fmla="*/ 337 h 373"/>
                  <a:gd name="T22" fmla="*/ 186 w 381"/>
                  <a:gd name="T23" fmla="*/ 334 h 373"/>
                  <a:gd name="T24" fmla="*/ 203 w 381"/>
                  <a:gd name="T25" fmla="*/ 352 h 373"/>
                  <a:gd name="T26" fmla="*/ 214 w 381"/>
                  <a:gd name="T27" fmla="*/ 358 h 373"/>
                  <a:gd name="T28" fmla="*/ 250 w 381"/>
                  <a:gd name="T29" fmla="*/ 370 h 373"/>
                  <a:gd name="T30" fmla="*/ 266 w 381"/>
                  <a:gd name="T31" fmla="*/ 366 h 373"/>
                  <a:gd name="T32" fmla="*/ 261 w 381"/>
                  <a:gd name="T33" fmla="*/ 348 h 373"/>
                  <a:gd name="T34" fmla="*/ 287 w 381"/>
                  <a:gd name="T35" fmla="*/ 322 h 373"/>
                  <a:gd name="T36" fmla="*/ 309 w 381"/>
                  <a:gd name="T37" fmla="*/ 324 h 373"/>
                  <a:gd name="T38" fmla="*/ 324 w 381"/>
                  <a:gd name="T39" fmla="*/ 317 h 373"/>
                  <a:gd name="T40" fmla="*/ 331 w 381"/>
                  <a:gd name="T41" fmla="*/ 319 h 373"/>
                  <a:gd name="T42" fmla="*/ 351 w 381"/>
                  <a:gd name="T43" fmla="*/ 322 h 373"/>
                  <a:gd name="T44" fmla="*/ 351 w 381"/>
                  <a:gd name="T45" fmla="*/ 315 h 373"/>
                  <a:gd name="T46" fmla="*/ 359 w 381"/>
                  <a:gd name="T47" fmla="*/ 310 h 373"/>
                  <a:gd name="T48" fmla="*/ 380 w 381"/>
                  <a:gd name="T49" fmla="*/ 313 h 373"/>
                  <a:gd name="T50" fmla="*/ 368 w 381"/>
                  <a:gd name="T51" fmla="*/ 307 h 373"/>
                  <a:gd name="T52" fmla="*/ 344 w 381"/>
                  <a:gd name="T53" fmla="*/ 284 h 373"/>
                  <a:gd name="T54" fmla="*/ 342 w 381"/>
                  <a:gd name="T55" fmla="*/ 269 h 373"/>
                  <a:gd name="T56" fmla="*/ 356 w 381"/>
                  <a:gd name="T57" fmla="*/ 264 h 373"/>
                  <a:gd name="T58" fmla="*/ 363 w 381"/>
                  <a:gd name="T59" fmla="*/ 225 h 373"/>
                  <a:gd name="T60" fmla="*/ 362 w 381"/>
                  <a:gd name="T61" fmla="*/ 215 h 373"/>
                  <a:gd name="T62" fmla="*/ 347 w 381"/>
                  <a:gd name="T63" fmla="*/ 202 h 373"/>
                  <a:gd name="T64" fmla="*/ 326 w 381"/>
                  <a:gd name="T65" fmla="*/ 190 h 373"/>
                  <a:gd name="T66" fmla="*/ 313 w 381"/>
                  <a:gd name="T67" fmla="*/ 183 h 373"/>
                  <a:gd name="T68" fmla="*/ 298 w 381"/>
                  <a:gd name="T69" fmla="*/ 180 h 373"/>
                  <a:gd name="T70" fmla="*/ 289 w 381"/>
                  <a:gd name="T71" fmla="*/ 182 h 373"/>
                  <a:gd name="T72" fmla="*/ 275 w 381"/>
                  <a:gd name="T73" fmla="*/ 185 h 373"/>
                  <a:gd name="T74" fmla="*/ 247 w 381"/>
                  <a:gd name="T75" fmla="*/ 175 h 373"/>
                  <a:gd name="T76" fmla="*/ 251 w 381"/>
                  <a:gd name="T77" fmla="*/ 152 h 373"/>
                  <a:gd name="T78" fmla="*/ 275 w 381"/>
                  <a:gd name="T79" fmla="*/ 112 h 373"/>
                  <a:gd name="T80" fmla="*/ 270 w 381"/>
                  <a:gd name="T81" fmla="*/ 106 h 373"/>
                  <a:gd name="T82" fmla="*/ 267 w 381"/>
                  <a:gd name="T83" fmla="*/ 97 h 373"/>
                  <a:gd name="T84" fmla="*/ 298 w 381"/>
                  <a:gd name="T85" fmla="*/ 46 h 373"/>
                  <a:gd name="T86" fmla="*/ 277 w 381"/>
                  <a:gd name="T87" fmla="*/ 25 h 373"/>
                  <a:gd name="T88" fmla="*/ 264 w 381"/>
                  <a:gd name="T89" fmla="*/ 38 h 373"/>
                  <a:gd name="T90" fmla="*/ 254 w 381"/>
                  <a:gd name="T91" fmla="*/ 34 h 373"/>
                  <a:gd name="T92" fmla="*/ 250 w 381"/>
                  <a:gd name="T93" fmla="*/ 21 h 373"/>
                  <a:gd name="T94" fmla="*/ 250 w 381"/>
                  <a:gd name="T95" fmla="*/ 2 h 373"/>
                  <a:gd name="T96" fmla="*/ 244 w 381"/>
                  <a:gd name="T97" fmla="*/ 3 h 373"/>
                  <a:gd name="T98" fmla="*/ 232 w 381"/>
                  <a:gd name="T99" fmla="*/ 23 h 373"/>
                  <a:gd name="T100" fmla="*/ 217 w 381"/>
                  <a:gd name="T101" fmla="*/ 67 h 373"/>
                  <a:gd name="T102" fmla="*/ 211 w 381"/>
                  <a:gd name="T103" fmla="*/ 81 h 373"/>
                  <a:gd name="T104" fmla="*/ 182 w 381"/>
                  <a:gd name="T105" fmla="*/ 108 h 373"/>
                  <a:gd name="T106" fmla="*/ 173 w 381"/>
                  <a:gd name="T107" fmla="*/ 113 h 373"/>
                  <a:gd name="T108" fmla="*/ 115 w 381"/>
                  <a:gd name="T109" fmla="*/ 158 h 373"/>
                  <a:gd name="T110" fmla="*/ 74 w 381"/>
                  <a:gd name="T111" fmla="*/ 183 h 373"/>
                  <a:gd name="T112" fmla="*/ 62 w 381"/>
                  <a:gd name="T113" fmla="*/ 197 h 373"/>
                  <a:gd name="T114" fmla="*/ 20 w 381"/>
                  <a:gd name="T115" fmla="*/ 228 h 373"/>
                  <a:gd name="T116" fmla="*/ 6 w 381"/>
                  <a:gd name="T117" fmla="*/ 250 h 3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81" h="373">
                    <a:moveTo>
                      <a:pt x="6" y="250"/>
                    </a:moveTo>
                    <a:lnTo>
                      <a:pt x="4" y="252"/>
                    </a:lnTo>
                    <a:lnTo>
                      <a:pt x="7" y="253"/>
                    </a:lnTo>
                    <a:lnTo>
                      <a:pt x="9" y="255"/>
                    </a:lnTo>
                    <a:lnTo>
                      <a:pt x="11" y="255"/>
                    </a:lnTo>
                    <a:lnTo>
                      <a:pt x="16" y="256"/>
                    </a:lnTo>
                    <a:lnTo>
                      <a:pt x="18" y="256"/>
                    </a:lnTo>
                    <a:lnTo>
                      <a:pt x="24" y="257"/>
                    </a:lnTo>
                    <a:lnTo>
                      <a:pt x="25" y="264"/>
                    </a:lnTo>
                    <a:lnTo>
                      <a:pt x="27" y="266"/>
                    </a:lnTo>
                    <a:lnTo>
                      <a:pt x="23" y="270"/>
                    </a:lnTo>
                    <a:lnTo>
                      <a:pt x="28" y="274"/>
                    </a:lnTo>
                    <a:lnTo>
                      <a:pt x="30" y="274"/>
                    </a:lnTo>
                    <a:lnTo>
                      <a:pt x="34" y="278"/>
                    </a:lnTo>
                    <a:lnTo>
                      <a:pt x="34" y="279"/>
                    </a:lnTo>
                    <a:lnTo>
                      <a:pt x="35" y="278"/>
                    </a:lnTo>
                    <a:lnTo>
                      <a:pt x="43" y="266"/>
                    </a:lnTo>
                    <a:lnTo>
                      <a:pt x="55" y="259"/>
                    </a:lnTo>
                    <a:lnTo>
                      <a:pt x="60" y="260"/>
                    </a:lnTo>
                    <a:lnTo>
                      <a:pt x="67" y="264"/>
                    </a:lnTo>
                    <a:lnTo>
                      <a:pt x="78" y="269"/>
                    </a:lnTo>
                    <a:lnTo>
                      <a:pt x="80" y="269"/>
                    </a:lnTo>
                    <a:lnTo>
                      <a:pt x="88" y="266"/>
                    </a:lnTo>
                    <a:lnTo>
                      <a:pt x="94" y="263"/>
                    </a:lnTo>
                    <a:lnTo>
                      <a:pt x="97" y="253"/>
                    </a:lnTo>
                    <a:lnTo>
                      <a:pt x="98" y="252"/>
                    </a:lnTo>
                    <a:lnTo>
                      <a:pt x="105" y="257"/>
                    </a:lnTo>
                    <a:lnTo>
                      <a:pt x="116" y="262"/>
                    </a:lnTo>
                    <a:lnTo>
                      <a:pt x="130" y="277"/>
                    </a:lnTo>
                    <a:lnTo>
                      <a:pt x="136" y="271"/>
                    </a:lnTo>
                    <a:lnTo>
                      <a:pt x="136" y="270"/>
                    </a:lnTo>
                    <a:lnTo>
                      <a:pt x="148" y="269"/>
                    </a:lnTo>
                    <a:lnTo>
                      <a:pt x="151" y="274"/>
                    </a:lnTo>
                    <a:lnTo>
                      <a:pt x="151" y="277"/>
                    </a:lnTo>
                    <a:lnTo>
                      <a:pt x="143" y="284"/>
                    </a:lnTo>
                    <a:lnTo>
                      <a:pt x="144" y="298"/>
                    </a:lnTo>
                    <a:lnTo>
                      <a:pt x="134" y="306"/>
                    </a:lnTo>
                    <a:lnTo>
                      <a:pt x="133" y="306"/>
                    </a:lnTo>
                    <a:lnTo>
                      <a:pt x="162" y="326"/>
                    </a:lnTo>
                    <a:lnTo>
                      <a:pt x="172" y="330"/>
                    </a:lnTo>
                    <a:lnTo>
                      <a:pt x="173" y="331"/>
                    </a:lnTo>
                    <a:lnTo>
                      <a:pt x="175" y="331"/>
                    </a:lnTo>
                    <a:lnTo>
                      <a:pt x="173" y="336"/>
                    </a:lnTo>
                    <a:lnTo>
                      <a:pt x="173" y="337"/>
                    </a:lnTo>
                    <a:lnTo>
                      <a:pt x="176" y="338"/>
                    </a:lnTo>
                    <a:lnTo>
                      <a:pt x="179" y="338"/>
                    </a:lnTo>
                    <a:lnTo>
                      <a:pt x="180" y="337"/>
                    </a:lnTo>
                    <a:lnTo>
                      <a:pt x="186" y="334"/>
                    </a:lnTo>
                    <a:lnTo>
                      <a:pt x="193" y="333"/>
                    </a:lnTo>
                    <a:lnTo>
                      <a:pt x="201" y="352"/>
                    </a:lnTo>
                    <a:lnTo>
                      <a:pt x="203" y="353"/>
                    </a:lnTo>
                    <a:lnTo>
                      <a:pt x="203" y="352"/>
                    </a:lnTo>
                    <a:lnTo>
                      <a:pt x="204" y="351"/>
                    </a:lnTo>
                    <a:lnTo>
                      <a:pt x="207" y="346"/>
                    </a:lnTo>
                    <a:lnTo>
                      <a:pt x="210" y="349"/>
                    </a:lnTo>
                    <a:lnTo>
                      <a:pt x="214" y="358"/>
                    </a:lnTo>
                    <a:lnTo>
                      <a:pt x="218" y="359"/>
                    </a:lnTo>
                    <a:lnTo>
                      <a:pt x="228" y="365"/>
                    </a:lnTo>
                    <a:lnTo>
                      <a:pt x="242" y="369"/>
                    </a:lnTo>
                    <a:lnTo>
                      <a:pt x="250" y="370"/>
                    </a:lnTo>
                    <a:lnTo>
                      <a:pt x="260" y="373"/>
                    </a:lnTo>
                    <a:lnTo>
                      <a:pt x="261" y="373"/>
                    </a:lnTo>
                    <a:lnTo>
                      <a:pt x="264" y="370"/>
                    </a:lnTo>
                    <a:lnTo>
                      <a:pt x="266" y="366"/>
                    </a:lnTo>
                    <a:lnTo>
                      <a:pt x="263" y="360"/>
                    </a:lnTo>
                    <a:lnTo>
                      <a:pt x="256" y="349"/>
                    </a:lnTo>
                    <a:lnTo>
                      <a:pt x="261" y="349"/>
                    </a:lnTo>
                    <a:lnTo>
                      <a:pt x="261" y="348"/>
                    </a:lnTo>
                    <a:lnTo>
                      <a:pt x="266" y="331"/>
                    </a:lnTo>
                    <a:lnTo>
                      <a:pt x="275" y="327"/>
                    </a:lnTo>
                    <a:lnTo>
                      <a:pt x="277" y="327"/>
                    </a:lnTo>
                    <a:lnTo>
                      <a:pt x="287" y="322"/>
                    </a:lnTo>
                    <a:lnTo>
                      <a:pt x="302" y="333"/>
                    </a:lnTo>
                    <a:lnTo>
                      <a:pt x="306" y="330"/>
                    </a:lnTo>
                    <a:lnTo>
                      <a:pt x="307" y="326"/>
                    </a:lnTo>
                    <a:lnTo>
                      <a:pt x="309" y="324"/>
                    </a:lnTo>
                    <a:lnTo>
                      <a:pt x="309" y="323"/>
                    </a:lnTo>
                    <a:lnTo>
                      <a:pt x="311" y="320"/>
                    </a:lnTo>
                    <a:lnTo>
                      <a:pt x="323" y="317"/>
                    </a:lnTo>
                    <a:lnTo>
                      <a:pt x="324" y="317"/>
                    </a:lnTo>
                    <a:lnTo>
                      <a:pt x="324" y="320"/>
                    </a:lnTo>
                    <a:lnTo>
                      <a:pt x="326" y="323"/>
                    </a:lnTo>
                    <a:lnTo>
                      <a:pt x="327" y="323"/>
                    </a:lnTo>
                    <a:lnTo>
                      <a:pt x="331" y="319"/>
                    </a:lnTo>
                    <a:lnTo>
                      <a:pt x="335" y="313"/>
                    </a:lnTo>
                    <a:lnTo>
                      <a:pt x="337" y="313"/>
                    </a:lnTo>
                    <a:lnTo>
                      <a:pt x="349" y="320"/>
                    </a:lnTo>
                    <a:lnTo>
                      <a:pt x="351" y="322"/>
                    </a:lnTo>
                    <a:lnTo>
                      <a:pt x="352" y="319"/>
                    </a:lnTo>
                    <a:lnTo>
                      <a:pt x="354" y="317"/>
                    </a:lnTo>
                    <a:lnTo>
                      <a:pt x="352" y="317"/>
                    </a:lnTo>
                    <a:lnTo>
                      <a:pt x="351" y="315"/>
                    </a:lnTo>
                    <a:lnTo>
                      <a:pt x="354" y="313"/>
                    </a:lnTo>
                    <a:lnTo>
                      <a:pt x="355" y="312"/>
                    </a:lnTo>
                    <a:lnTo>
                      <a:pt x="358" y="310"/>
                    </a:lnTo>
                    <a:lnTo>
                      <a:pt x="359" y="310"/>
                    </a:lnTo>
                    <a:lnTo>
                      <a:pt x="370" y="313"/>
                    </a:lnTo>
                    <a:lnTo>
                      <a:pt x="370" y="315"/>
                    </a:lnTo>
                    <a:lnTo>
                      <a:pt x="376" y="315"/>
                    </a:lnTo>
                    <a:lnTo>
                      <a:pt x="380" y="313"/>
                    </a:lnTo>
                    <a:lnTo>
                      <a:pt x="381" y="313"/>
                    </a:lnTo>
                    <a:lnTo>
                      <a:pt x="381" y="310"/>
                    </a:lnTo>
                    <a:lnTo>
                      <a:pt x="376" y="307"/>
                    </a:lnTo>
                    <a:lnTo>
                      <a:pt x="368" y="307"/>
                    </a:lnTo>
                    <a:lnTo>
                      <a:pt x="359" y="303"/>
                    </a:lnTo>
                    <a:lnTo>
                      <a:pt x="358" y="302"/>
                    </a:lnTo>
                    <a:lnTo>
                      <a:pt x="352" y="292"/>
                    </a:lnTo>
                    <a:lnTo>
                      <a:pt x="344" y="284"/>
                    </a:lnTo>
                    <a:lnTo>
                      <a:pt x="344" y="282"/>
                    </a:lnTo>
                    <a:lnTo>
                      <a:pt x="338" y="277"/>
                    </a:lnTo>
                    <a:lnTo>
                      <a:pt x="338" y="273"/>
                    </a:lnTo>
                    <a:lnTo>
                      <a:pt x="342" y="269"/>
                    </a:lnTo>
                    <a:lnTo>
                      <a:pt x="345" y="267"/>
                    </a:lnTo>
                    <a:lnTo>
                      <a:pt x="355" y="266"/>
                    </a:lnTo>
                    <a:lnTo>
                      <a:pt x="358" y="264"/>
                    </a:lnTo>
                    <a:lnTo>
                      <a:pt x="356" y="264"/>
                    </a:lnTo>
                    <a:lnTo>
                      <a:pt x="351" y="239"/>
                    </a:lnTo>
                    <a:lnTo>
                      <a:pt x="354" y="236"/>
                    </a:lnTo>
                    <a:lnTo>
                      <a:pt x="359" y="233"/>
                    </a:lnTo>
                    <a:lnTo>
                      <a:pt x="363" y="225"/>
                    </a:lnTo>
                    <a:lnTo>
                      <a:pt x="365" y="224"/>
                    </a:lnTo>
                    <a:lnTo>
                      <a:pt x="365" y="221"/>
                    </a:lnTo>
                    <a:lnTo>
                      <a:pt x="361" y="221"/>
                    </a:lnTo>
                    <a:lnTo>
                      <a:pt x="362" y="215"/>
                    </a:lnTo>
                    <a:lnTo>
                      <a:pt x="362" y="211"/>
                    </a:lnTo>
                    <a:lnTo>
                      <a:pt x="363" y="210"/>
                    </a:lnTo>
                    <a:lnTo>
                      <a:pt x="362" y="207"/>
                    </a:lnTo>
                    <a:lnTo>
                      <a:pt x="347" y="202"/>
                    </a:lnTo>
                    <a:lnTo>
                      <a:pt x="345" y="202"/>
                    </a:lnTo>
                    <a:lnTo>
                      <a:pt x="328" y="192"/>
                    </a:lnTo>
                    <a:lnTo>
                      <a:pt x="327" y="192"/>
                    </a:lnTo>
                    <a:lnTo>
                      <a:pt x="326" y="190"/>
                    </a:lnTo>
                    <a:lnTo>
                      <a:pt x="323" y="190"/>
                    </a:lnTo>
                    <a:lnTo>
                      <a:pt x="321" y="189"/>
                    </a:lnTo>
                    <a:lnTo>
                      <a:pt x="316" y="186"/>
                    </a:lnTo>
                    <a:lnTo>
                      <a:pt x="313" y="183"/>
                    </a:lnTo>
                    <a:lnTo>
                      <a:pt x="306" y="182"/>
                    </a:lnTo>
                    <a:lnTo>
                      <a:pt x="302" y="182"/>
                    </a:lnTo>
                    <a:lnTo>
                      <a:pt x="299" y="180"/>
                    </a:lnTo>
                    <a:lnTo>
                      <a:pt x="298" y="180"/>
                    </a:lnTo>
                    <a:lnTo>
                      <a:pt x="295" y="179"/>
                    </a:lnTo>
                    <a:lnTo>
                      <a:pt x="292" y="180"/>
                    </a:lnTo>
                    <a:lnTo>
                      <a:pt x="291" y="180"/>
                    </a:lnTo>
                    <a:lnTo>
                      <a:pt x="289" y="182"/>
                    </a:lnTo>
                    <a:lnTo>
                      <a:pt x="287" y="187"/>
                    </a:lnTo>
                    <a:lnTo>
                      <a:pt x="284" y="187"/>
                    </a:lnTo>
                    <a:lnTo>
                      <a:pt x="277" y="186"/>
                    </a:lnTo>
                    <a:lnTo>
                      <a:pt x="275" y="185"/>
                    </a:lnTo>
                    <a:lnTo>
                      <a:pt x="275" y="183"/>
                    </a:lnTo>
                    <a:lnTo>
                      <a:pt x="263" y="183"/>
                    </a:lnTo>
                    <a:lnTo>
                      <a:pt x="249" y="186"/>
                    </a:lnTo>
                    <a:lnTo>
                      <a:pt x="247" y="175"/>
                    </a:lnTo>
                    <a:lnTo>
                      <a:pt x="240" y="159"/>
                    </a:lnTo>
                    <a:lnTo>
                      <a:pt x="240" y="158"/>
                    </a:lnTo>
                    <a:lnTo>
                      <a:pt x="246" y="158"/>
                    </a:lnTo>
                    <a:lnTo>
                      <a:pt x="251" y="152"/>
                    </a:lnTo>
                    <a:lnTo>
                      <a:pt x="256" y="150"/>
                    </a:lnTo>
                    <a:lnTo>
                      <a:pt x="247" y="140"/>
                    </a:lnTo>
                    <a:lnTo>
                      <a:pt x="275" y="113"/>
                    </a:lnTo>
                    <a:lnTo>
                      <a:pt x="275" y="112"/>
                    </a:lnTo>
                    <a:lnTo>
                      <a:pt x="277" y="112"/>
                    </a:lnTo>
                    <a:lnTo>
                      <a:pt x="277" y="111"/>
                    </a:lnTo>
                    <a:lnTo>
                      <a:pt x="275" y="111"/>
                    </a:lnTo>
                    <a:lnTo>
                      <a:pt x="270" y="106"/>
                    </a:lnTo>
                    <a:lnTo>
                      <a:pt x="270" y="105"/>
                    </a:lnTo>
                    <a:lnTo>
                      <a:pt x="268" y="104"/>
                    </a:lnTo>
                    <a:lnTo>
                      <a:pt x="268" y="101"/>
                    </a:lnTo>
                    <a:lnTo>
                      <a:pt x="267" y="97"/>
                    </a:lnTo>
                    <a:lnTo>
                      <a:pt x="267" y="95"/>
                    </a:lnTo>
                    <a:lnTo>
                      <a:pt x="278" y="69"/>
                    </a:lnTo>
                    <a:lnTo>
                      <a:pt x="294" y="55"/>
                    </a:lnTo>
                    <a:lnTo>
                      <a:pt x="298" y="46"/>
                    </a:lnTo>
                    <a:lnTo>
                      <a:pt x="298" y="42"/>
                    </a:lnTo>
                    <a:lnTo>
                      <a:pt x="289" y="30"/>
                    </a:lnTo>
                    <a:lnTo>
                      <a:pt x="284" y="27"/>
                    </a:lnTo>
                    <a:lnTo>
                      <a:pt x="277" y="25"/>
                    </a:lnTo>
                    <a:lnTo>
                      <a:pt x="274" y="27"/>
                    </a:lnTo>
                    <a:lnTo>
                      <a:pt x="271" y="30"/>
                    </a:lnTo>
                    <a:lnTo>
                      <a:pt x="270" y="30"/>
                    </a:lnTo>
                    <a:lnTo>
                      <a:pt x="264" y="38"/>
                    </a:lnTo>
                    <a:lnTo>
                      <a:pt x="258" y="44"/>
                    </a:lnTo>
                    <a:lnTo>
                      <a:pt x="256" y="42"/>
                    </a:lnTo>
                    <a:lnTo>
                      <a:pt x="253" y="39"/>
                    </a:lnTo>
                    <a:lnTo>
                      <a:pt x="254" y="34"/>
                    </a:lnTo>
                    <a:lnTo>
                      <a:pt x="263" y="24"/>
                    </a:lnTo>
                    <a:lnTo>
                      <a:pt x="256" y="24"/>
                    </a:lnTo>
                    <a:lnTo>
                      <a:pt x="251" y="23"/>
                    </a:lnTo>
                    <a:lnTo>
                      <a:pt x="250" y="21"/>
                    </a:lnTo>
                    <a:lnTo>
                      <a:pt x="250" y="18"/>
                    </a:lnTo>
                    <a:lnTo>
                      <a:pt x="249" y="15"/>
                    </a:lnTo>
                    <a:lnTo>
                      <a:pt x="250" y="5"/>
                    </a:lnTo>
                    <a:lnTo>
                      <a:pt x="250" y="2"/>
                    </a:lnTo>
                    <a:lnTo>
                      <a:pt x="249" y="2"/>
                    </a:lnTo>
                    <a:lnTo>
                      <a:pt x="246" y="0"/>
                    </a:lnTo>
                    <a:lnTo>
                      <a:pt x="244" y="2"/>
                    </a:lnTo>
                    <a:lnTo>
                      <a:pt x="244" y="3"/>
                    </a:lnTo>
                    <a:lnTo>
                      <a:pt x="243" y="5"/>
                    </a:lnTo>
                    <a:lnTo>
                      <a:pt x="243" y="10"/>
                    </a:lnTo>
                    <a:lnTo>
                      <a:pt x="235" y="23"/>
                    </a:lnTo>
                    <a:lnTo>
                      <a:pt x="232" y="23"/>
                    </a:lnTo>
                    <a:lnTo>
                      <a:pt x="232" y="24"/>
                    </a:lnTo>
                    <a:lnTo>
                      <a:pt x="227" y="39"/>
                    </a:lnTo>
                    <a:lnTo>
                      <a:pt x="227" y="42"/>
                    </a:lnTo>
                    <a:lnTo>
                      <a:pt x="217" y="67"/>
                    </a:lnTo>
                    <a:lnTo>
                      <a:pt x="215" y="73"/>
                    </a:lnTo>
                    <a:lnTo>
                      <a:pt x="213" y="78"/>
                    </a:lnTo>
                    <a:lnTo>
                      <a:pt x="213" y="80"/>
                    </a:lnTo>
                    <a:lnTo>
                      <a:pt x="211" y="81"/>
                    </a:lnTo>
                    <a:lnTo>
                      <a:pt x="210" y="84"/>
                    </a:lnTo>
                    <a:lnTo>
                      <a:pt x="206" y="87"/>
                    </a:lnTo>
                    <a:lnTo>
                      <a:pt x="191" y="102"/>
                    </a:lnTo>
                    <a:lnTo>
                      <a:pt x="182" y="108"/>
                    </a:lnTo>
                    <a:lnTo>
                      <a:pt x="179" y="111"/>
                    </a:lnTo>
                    <a:lnTo>
                      <a:pt x="177" y="111"/>
                    </a:lnTo>
                    <a:lnTo>
                      <a:pt x="176" y="112"/>
                    </a:lnTo>
                    <a:lnTo>
                      <a:pt x="173" y="113"/>
                    </a:lnTo>
                    <a:lnTo>
                      <a:pt x="144" y="134"/>
                    </a:lnTo>
                    <a:lnTo>
                      <a:pt x="141" y="137"/>
                    </a:lnTo>
                    <a:lnTo>
                      <a:pt x="129" y="154"/>
                    </a:lnTo>
                    <a:lnTo>
                      <a:pt x="115" y="158"/>
                    </a:lnTo>
                    <a:lnTo>
                      <a:pt x="84" y="176"/>
                    </a:lnTo>
                    <a:lnTo>
                      <a:pt x="83" y="178"/>
                    </a:lnTo>
                    <a:lnTo>
                      <a:pt x="80" y="179"/>
                    </a:lnTo>
                    <a:lnTo>
                      <a:pt x="74" y="183"/>
                    </a:lnTo>
                    <a:lnTo>
                      <a:pt x="73" y="183"/>
                    </a:lnTo>
                    <a:lnTo>
                      <a:pt x="71" y="186"/>
                    </a:lnTo>
                    <a:lnTo>
                      <a:pt x="64" y="193"/>
                    </a:lnTo>
                    <a:lnTo>
                      <a:pt x="62" y="197"/>
                    </a:lnTo>
                    <a:lnTo>
                      <a:pt x="50" y="206"/>
                    </a:lnTo>
                    <a:lnTo>
                      <a:pt x="34" y="215"/>
                    </a:lnTo>
                    <a:lnTo>
                      <a:pt x="25" y="224"/>
                    </a:lnTo>
                    <a:lnTo>
                      <a:pt x="20" y="228"/>
                    </a:lnTo>
                    <a:lnTo>
                      <a:pt x="4" y="243"/>
                    </a:lnTo>
                    <a:lnTo>
                      <a:pt x="0" y="246"/>
                    </a:lnTo>
                    <a:lnTo>
                      <a:pt x="6" y="249"/>
                    </a:lnTo>
                    <a:lnTo>
                      <a:pt x="6" y="25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07" name="Freeform 335">
                <a:extLst>
                  <a:ext uri="{FF2B5EF4-FFF2-40B4-BE49-F238E27FC236}">
                    <a16:creationId xmlns:a16="http://schemas.microsoft.com/office/drawing/2014/main" id="{8ECA6AF6-5C29-1577-575C-C9060B01E1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7" y="511"/>
                <a:ext cx="192" cy="142"/>
              </a:xfrm>
              <a:custGeom>
                <a:avLst/>
                <a:gdLst>
                  <a:gd name="T0" fmla="*/ 105 w 769"/>
                  <a:gd name="T1" fmla="*/ 72 h 567"/>
                  <a:gd name="T2" fmla="*/ 63 w 769"/>
                  <a:gd name="T3" fmla="*/ 62 h 567"/>
                  <a:gd name="T4" fmla="*/ 60 w 769"/>
                  <a:gd name="T5" fmla="*/ 23 h 567"/>
                  <a:gd name="T6" fmla="*/ 15 w 769"/>
                  <a:gd name="T7" fmla="*/ 26 h 567"/>
                  <a:gd name="T8" fmla="*/ 25 w 769"/>
                  <a:gd name="T9" fmla="*/ 64 h 567"/>
                  <a:gd name="T10" fmla="*/ 32 w 769"/>
                  <a:gd name="T11" fmla="*/ 102 h 567"/>
                  <a:gd name="T12" fmla="*/ 36 w 769"/>
                  <a:gd name="T13" fmla="*/ 132 h 567"/>
                  <a:gd name="T14" fmla="*/ 57 w 769"/>
                  <a:gd name="T15" fmla="*/ 166 h 567"/>
                  <a:gd name="T16" fmla="*/ 85 w 769"/>
                  <a:gd name="T17" fmla="*/ 195 h 567"/>
                  <a:gd name="T18" fmla="*/ 93 w 769"/>
                  <a:gd name="T19" fmla="*/ 237 h 567"/>
                  <a:gd name="T20" fmla="*/ 107 w 769"/>
                  <a:gd name="T21" fmla="*/ 320 h 567"/>
                  <a:gd name="T22" fmla="*/ 123 w 769"/>
                  <a:gd name="T23" fmla="*/ 357 h 567"/>
                  <a:gd name="T24" fmla="*/ 144 w 769"/>
                  <a:gd name="T25" fmla="*/ 390 h 567"/>
                  <a:gd name="T26" fmla="*/ 166 w 769"/>
                  <a:gd name="T27" fmla="*/ 428 h 567"/>
                  <a:gd name="T28" fmla="*/ 190 w 769"/>
                  <a:gd name="T29" fmla="*/ 438 h 567"/>
                  <a:gd name="T30" fmla="*/ 207 w 769"/>
                  <a:gd name="T31" fmla="*/ 463 h 567"/>
                  <a:gd name="T32" fmla="*/ 229 w 769"/>
                  <a:gd name="T33" fmla="*/ 479 h 567"/>
                  <a:gd name="T34" fmla="*/ 232 w 769"/>
                  <a:gd name="T35" fmla="*/ 510 h 567"/>
                  <a:gd name="T36" fmla="*/ 246 w 769"/>
                  <a:gd name="T37" fmla="*/ 529 h 567"/>
                  <a:gd name="T38" fmla="*/ 293 w 769"/>
                  <a:gd name="T39" fmla="*/ 534 h 567"/>
                  <a:gd name="T40" fmla="*/ 345 w 769"/>
                  <a:gd name="T41" fmla="*/ 517 h 567"/>
                  <a:gd name="T42" fmla="*/ 377 w 769"/>
                  <a:gd name="T43" fmla="*/ 504 h 567"/>
                  <a:gd name="T44" fmla="*/ 419 w 769"/>
                  <a:gd name="T45" fmla="*/ 512 h 567"/>
                  <a:gd name="T46" fmla="*/ 450 w 769"/>
                  <a:gd name="T47" fmla="*/ 517 h 567"/>
                  <a:gd name="T48" fmla="*/ 483 w 769"/>
                  <a:gd name="T49" fmla="*/ 540 h 567"/>
                  <a:gd name="T50" fmla="*/ 472 w 769"/>
                  <a:gd name="T51" fmla="*/ 558 h 567"/>
                  <a:gd name="T52" fmla="*/ 507 w 769"/>
                  <a:gd name="T53" fmla="*/ 553 h 567"/>
                  <a:gd name="T54" fmla="*/ 525 w 769"/>
                  <a:gd name="T55" fmla="*/ 550 h 567"/>
                  <a:gd name="T56" fmla="*/ 550 w 769"/>
                  <a:gd name="T57" fmla="*/ 551 h 567"/>
                  <a:gd name="T58" fmla="*/ 582 w 769"/>
                  <a:gd name="T59" fmla="*/ 549 h 567"/>
                  <a:gd name="T60" fmla="*/ 637 w 769"/>
                  <a:gd name="T61" fmla="*/ 517 h 567"/>
                  <a:gd name="T62" fmla="*/ 663 w 769"/>
                  <a:gd name="T63" fmla="*/ 500 h 567"/>
                  <a:gd name="T64" fmla="*/ 692 w 769"/>
                  <a:gd name="T65" fmla="*/ 490 h 567"/>
                  <a:gd name="T66" fmla="*/ 740 w 769"/>
                  <a:gd name="T67" fmla="*/ 452 h 567"/>
                  <a:gd name="T68" fmla="*/ 768 w 769"/>
                  <a:gd name="T69" fmla="*/ 414 h 567"/>
                  <a:gd name="T70" fmla="*/ 745 w 769"/>
                  <a:gd name="T71" fmla="*/ 387 h 567"/>
                  <a:gd name="T72" fmla="*/ 692 w 769"/>
                  <a:gd name="T73" fmla="*/ 413 h 567"/>
                  <a:gd name="T74" fmla="*/ 690 w 769"/>
                  <a:gd name="T75" fmla="*/ 376 h 567"/>
                  <a:gd name="T76" fmla="*/ 709 w 769"/>
                  <a:gd name="T77" fmla="*/ 333 h 567"/>
                  <a:gd name="T78" fmla="*/ 662 w 769"/>
                  <a:gd name="T79" fmla="*/ 292 h 567"/>
                  <a:gd name="T80" fmla="*/ 602 w 769"/>
                  <a:gd name="T81" fmla="*/ 317 h 567"/>
                  <a:gd name="T82" fmla="*/ 532 w 769"/>
                  <a:gd name="T83" fmla="*/ 310 h 567"/>
                  <a:gd name="T84" fmla="*/ 504 w 769"/>
                  <a:gd name="T85" fmla="*/ 283 h 567"/>
                  <a:gd name="T86" fmla="*/ 542 w 769"/>
                  <a:gd name="T87" fmla="*/ 256 h 567"/>
                  <a:gd name="T88" fmla="*/ 532 w 769"/>
                  <a:gd name="T89" fmla="*/ 229 h 567"/>
                  <a:gd name="T90" fmla="*/ 532 w 769"/>
                  <a:gd name="T91" fmla="*/ 179 h 567"/>
                  <a:gd name="T92" fmla="*/ 483 w 769"/>
                  <a:gd name="T93" fmla="*/ 149 h 567"/>
                  <a:gd name="T94" fmla="*/ 436 w 769"/>
                  <a:gd name="T95" fmla="*/ 119 h 567"/>
                  <a:gd name="T96" fmla="*/ 444 w 769"/>
                  <a:gd name="T97" fmla="*/ 85 h 567"/>
                  <a:gd name="T98" fmla="*/ 431 w 769"/>
                  <a:gd name="T99" fmla="*/ 47 h 567"/>
                  <a:gd name="T100" fmla="*/ 426 w 769"/>
                  <a:gd name="T101" fmla="*/ 28 h 567"/>
                  <a:gd name="T102" fmla="*/ 377 w 769"/>
                  <a:gd name="T103" fmla="*/ 32 h 567"/>
                  <a:gd name="T104" fmla="*/ 363 w 769"/>
                  <a:gd name="T105" fmla="*/ 2 h 567"/>
                  <a:gd name="T106" fmla="*/ 307 w 769"/>
                  <a:gd name="T107" fmla="*/ 22 h 567"/>
                  <a:gd name="T108" fmla="*/ 258 w 769"/>
                  <a:gd name="T109" fmla="*/ 38 h 567"/>
                  <a:gd name="T110" fmla="*/ 256 w 769"/>
                  <a:gd name="T111" fmla="*/ 85 h 567"/>
                  <a:gd name="T112" fmla="*/ 222 w 769"/>
                  <a:gd name="T113" fmla="*/ 84 h 567"/>
                  <a:gd name="T114" fmla="*/ 191 w 769"/>
                  <a:gd name="T115" fmla="*/ 43 h 567"/>
                  <a:gd name="T116" fmla="*/ 158 w 769"/>
                  <a:gd name="T117" fmla="*/ 33 h 567"/>
                  <a:gd name="T118" fmla="*/ 153 w 769"/>
                  <a:gd name="T119" fmla="*/ 14 h 567"/>
                  <a:gd name="T120" fmla="*/ 96 w 769"/>
                  <a:gd name="T121" fmla="*/ 35 h 5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769" h="567">
                    <a:moveTo>
                      <a:pt x="96" y="35"/>
                    </a:moveTo>
                    <a:lnTo>
                      <a:pt x="95" y="35"/>
                    </a:lnTo>
                    <a:lnTo>
                      <a:pt x="103" y="42"/>
                    </a:lnTo>
                    <a:lnTo>
                      <a:pt x="103" y="61"/>
                    </a:lnTo>
                    <a:lnTo>
                      <a:pt x="105" y="67"/>
                    </a:lnTo>
                    <a:lnTo>
                      <a:pt x="107" y="69"/>
                    </a:lnTo>
                    <a:lnTo>
                      <a:pt x="107" y="71"/>
                    </a:lnTo>
                    <a:lnTo>
                      <a:pt x="105" y="72"/>
                    </a:lnTo>
                    <a:lnTo>
                      <a:pt x="103" y="72"/>
                    </a:lnTo>
                    <a:lnTo>
                      <a:pt x="103" y="71"/>
                    </a:lnTo>
                    <a:lnTo>
                      <a:pt x="96" y="68"/>
                    </a:lnTo>
                    <a:lnTo>
                      <a:pt x="93" y="68"/>
                    </a:lnTo>
                    <a:lnTo>
                      <a:pt x="74" y="64"/>
                    </a:lnTo>
                    <a:lnTo>
                      <a:pt x="70" y="65"/>
                    </a:lnTo>
                    <a:lnTo>
                      <a:pt x="66" y="65"/>
                    </a:lnTo>
                    <a:lnTo>
                      <a:pt x="63" y="62"/>
                    </a:lnTo>
                    <a:lnTo>
                      <a:pt x="63" y="61"/>
                    </a:lnTo>
                    <a:lnTo>
                      <a:pt x="61" y="57"/>
                    </a:lnTo>
                    <a:lnTo>
                      <a:pt x="61" y="54"/>
                    </a:lnTo>
                    <a:lnTo>
                      <a:pt x="56" y="54"/>
                    </a:lnTo>
                    <a:lnTo>
                      <a:pt x="54" y="53"/>
                    </a:lnTo>
                    <a:lnTo>
                      <a:pt x="54" y="40"/>
                    </a:lnTo>
                    <a:lnTo>
                      <a:pt x="60" y="25"/>
                    </a:lnTo>
                    <a:lnTo>
                      <a:pt x="60" y="23"/>
                    </a:lnTo>
                    <a:lnTo>
                      <a:pt x="63" y="19"/>
                    </a:lnTo>
                    <a:lnTo>
                      <a:pt x="61" y="18"/>
                    </a:lnTo>
                    <a:lnTo>
                      <a:pt x="57" y="15"/>
                    </a:lnTo>
                    <a:lnTo>
                      <a:pt x="53" y="22"/>
                    </a:lnTo>
                    <a:lnTo>
                      <a:pt x="45" y="19"/>
                    </a:lnTo>
                    <a:lnTo>
                      <a:pt x="40" y="22"/>
                    </a:lnTo>
                    <a:lnTo>
                      <a:pt x="35" y="33"/>
                    </a:lnTo>
                    <a:lnTo>
                      <a:pt x="15" y="26"/>
                    </a:lnTo>
                    <a:lnTo>
                      <a:pt x="3" y="26"/>
                    </a:lnTo>
                    <a:lnTo>
                      <a:pt x="4" y="28"/>
                    </a:lnTo>
                    <a:lnTo>
                      <a:pt x="1" y="31"/>
                    </a:lnTo>
                    <a:lnTo>
                      <a:pt x="0" y="35"/>
                    </a:lnTo>
                    <a:lnTo>
                      <a:pt x="4" y="42"/>
                    </a:lnTo>
                    <a:lnTo>
                      <a:pt x="8" y="46"/>
                    </a:lnTo>
                    <a:lnTo>
                      <a:pt x="17" y="60"/>
                    </a:lnTo>
                    <a:lnTo>
                      <a:pt x="25" y="64"/>
                    </a:lnTo>
                    <a:lnTo>
                      <a:pt x="29" y="68"/>
                    </a:lnTo>
                    <a:lnTo>
                      <a:pt x="39" y="89"/>
                    </a:lnTo>
                    <a:lnTo>
                      <a:pt x="43" y="95"/>
                    </a:lnTo>
                    <a:lnTo>
                      <a:pt x="45" y="96"/>
                    </a:lnTo>
                    <a:lnTo>
                      <a:pt x="43" y="99"/>
                    </a:lnTo>
                    <a:lnTo>
                      <a:pt x="39" y="100"/>
                    </a:lnTo>
                    <a:lnTo>
                      <a:pt x="38" y="100"/>
                    </a:lnTo>
                    <a:lnTo>
                      <a:pt x="32" y="102"/>
                    </a:lnTo>
                    <a:lnTo>
                      <a:pt x="25" y="102"/>
                    </a:lnTo>
                    <a:lnTo>
                      <a:pt x="21" y="107"/>
                    </a:lnTo>
                    <a:lnTo>
                      <a:pt x="19" y="109"/>
                    </a:lnTo>
                    <a:lnTo>
                      <a:pt x="17" y="113"/>
                    </a:lnTo>
                    <a:lnTo>
                      <a:pt x="15" y="117"/>
                    </a:lnTo>
                    <a:lnTo>
                      <a:pt x="11" y="120"/>
                    </a:lnTo>
                    <a:lnTo>
                      <a:pt x="25" y="128"/>
                    </a:lnTo>
                    <a:lnTo>
                      <a:pt x="36" y="132"/>
                    </a:lnTo>
                    <a:lnTo>
                      <a:pt x="42" y="135"/>
                    </a:lnTo>
                    <a:lnTo>
                      <a:pt x="47" y="139"/>
                    </a:lnTo>
                    <a:lnTo>
                      <a:pt x="49" y="141"/>
                    </a:lnTo>
                    <a:lnTo>
                      <a:pt x="49" y="148"/>
                    </a:lnTo>
                    <a:lnTo>
                      <a:pt x="47" y="148"/>
                    </a:lnTo>
                    <a:lnTo>
                      <a:pt x="47" y="149"/>
                    </a:lnTo>
                    <a:lnTo>
                      <a:pt x="54" y="155"/>
                    </a:lnTo>
                    <a:lnTo>
                      <a:pt x="57" y="166"/>
                    </a:lnTo>
                    <a:lnTo>
                      <a:pt x="61" y="173"/>
                    </a:lnTo>
                    <a:lnTo>
                      <a:pt x="61" y="176"/>
                    </a:lnTo>
                    <a:lnTo>
                      <a:pt x="63" y="177"/>
                    </a:lnTo>
                    <a:lnTo>
                      <a:pt x="63" y="179"/>
                    </a:lnTo>
                    <a:lnTo>
                      <a:pt x="68" y="184"/>
                    </a:lnTo>
                    <a:lnTo>
                      <a:pt x="76" y="184"/>
                    </a:lnTo>
                    <a:lnTo>
                      <a:pt x="85" y="194"/>
                    </a:lnTo>
                    <a:lnTo>
                      <a:pt x="85" y="195"/>
                    </a:lnTo>
                    <a:lnTo>
                      <a:pt x="86" y="198"/>
                    </a:lnTo>
                    <a:lnTo>
                      <a:pt x="86" y="218"/>
                    </a:lnTo>
                    <a:lnTo>
                      <a:pt x="85" y="219"/>
                    </a:lnTo>
                    <a:lnTo>
                      <a:pt x="85" y="222"/>
                    </a:lnTo>
                    <a:lnTo>
                      <a:pt x="89" y="233"/>
                    </a:lnTo>
                    <a:lnTo>
                      <a:pt x="89" y="234"/>
                    </a:lnTo>
                    <a:lnTo>
                      <a:pt x="93" y="234"/>
                    </a:lnTo>
                    <a:lnTo>
                      <a:pt x="93" y="237"/>
                    </a:lnTo>
                    <a:lnTo>
                      <a:pt x="95" y="240"/>
                    </a:lnTo>
                    <a:lnTo>
                      <a:pt x="95" y="244"/>
                    </a:lnTo>
                    <a:lnTo>
                      <a:pt x="93" y="254"/>
                    </a:lnTo>
                    <a:lnTo>
                      <a:pt x="99" y="271"/>
                    </a:lnTo>
                    <a:lnTo>
                      <a:pt x="100" y="272"/>
                    </a:lnTo>
                    <a:lnTo>
                      <a:pt x="100" y="293"/>
                    </a:lnTo>
                    <a:lnTo>
                      <a:pt x="103" y="308"/>
                    </a:lnTo>
                    <a:lnTo>
                      <a:pt x="107" y="320"/>
                    </a:lnTo>
                    <a:lnTo>
                      <a:pt x="109" y="321"/>
                    </a:lnTo>
                    <a:lnTo>
                      <a:pt x="109" y="331"/>
                    </a:lnTo>
                    <a:lnTo>
                      <a:pt x="110" y="335"/>
                    </a:lnTo>
                    <a:lnTo>
                      <a:pt x="113" y="338"/>
                    </a:lnTo>
                    <a:lnTo>
                      <a:pt x="120" y="346"/>
                    </a:lnTo>
                    <a:lnTo>
                      <a:pt x="121" y="346"/>
                    </a:lnTo>
                    <a:lnTo>
                      <a:pt x="121" y="356"/>
                    </a:lnTo>
                    <a:lnTo>
                      <a:pt x="123" y="357"/>
                    </a:lnTo>
                    <a:lnTo>
                      <a:pt x="130" y="367"/>
                    </a:lnTo>
                    <a:lnTo>
                      <a:pt x="131" y="368"/>
                    </a:lnTo>
                    <a:lnTo>
                      <a:pt x="131" y="370"/>
                    </a:lnTo>
                    <a:lnTo>
                      <a:pt x="134" y="376"/>
                    </a:lnTo>
                    <a:lnTo>
                      <a:pt x="136" y="385"/>
                    </a:lnTo>
                    <a:lnTo>
                      <a:pt x="136" y="388"/>
                    </a:lnTo>
                    <a:lnTo>
                      <a:pt x="137" y="388"/>
                    </a:lnTo>
                    <a:lnTo>
                      <a:pt x="144" y="390"/>
                    </a:lnTo>
                    <a:lnTo>
                      <a:pt x="153" y="395"/>
                    </a:lnTo>
                    <a:lnTo>
                      <a:pt x="160" y="406"/>
                    </a:lnTo>
                    <a:lnTo>
                      <a:pt x="160" y="410"/>
                    </a:lnTo>
                    <a:lnTo>
                      <a:pt x="163" y="413"/>
                    </a:lnTo>
                    <a:lnTo>
                      <a:pt x="165" y="417"/>
                    </a:lnTo>
                    <a:lnTo>
                      <a:pt x="166" y="419"/>
                    </a:lnTo>
                    <a:lnTo>
                      <a:pt x="167" y="423"/>
                    </a:lnTo>
                    <a:lnTo>
                      <a:pt x="166" y="428"/>
                    </a:lnTo>
                    <a:lnTo>
                      <a:pt x="167" y="430"/>
                    </a:lnTo>
                    <a:lnTo>
                      <a:pt x="172" y="433"/>
                    </a:lnTo>
                    <a:lnTo>
                      <a:pt x="173" y="437"/>
                    </a:lnTo>
                    <a:lnTo>
                      <a:pt x="176" y="437"/>
                    </a:lnTo>
                    <a:lnTo>
                      <a:pt x="176" y="438"/>
                    </a:lnTo>
                    <a:lnTo>
                      <a:pt x="184" y="443"/>
                    </a:lnTo>
                    <a:lnTo>
                      <a:pt x="187" y="440"/>
                    </a:lnTo>
                    <a:lnTo>
                      <a:pt x="190" y="438"/>
                    </a:lnTo>
                    <a:lnTo>
                      <a:pt x="191" y="437"/>
                    </a:lnTo>
                    <a:lnTo>
                      <a:pt x="194" y="436"/>
                    </a:lnTo>
                    <a:lnTo>
                      <a:pt x="194" y="437"/>
                    </a:lnTo>
                    <a:lnTo>
                      <a:pt x="196" y="437"/>
                    </a:lnTo>
                    <a:lnTo>
                      <a:pt x="198" y="445"/>
                    </a:lnTo>
                    <a:lnTo>
                      <a:pt x="205" y="460"/>
                    </a:lnTo>
                    <a:lnTo>
                      <a:pt x="205" y="462"/>
                    </a:lnTo>
                    <a:lnTo>
                      <a:pt x="207" y="463"/>
                    </a:lnTo>
                    <a:lnTo>
                      <a:pt x="212" y="463"/>
                    </a:lnTo>
                    <a:lnTo>
                      <a:pt x="219" y="462"/>
                    </a:lnTo>
                    <a:lnTo>
                      <a:pt x="226" y="462"/>
                    </a:lnTo>
                    <a:lnTo>
                      <a:pt x="230" y="469"/>
                    </a:lnTo>
                    <a:lnTo>
                      <a:pt x="232" y="473"/>
                    </a:lnTo>
                    <a:lnTo>
                      <a:pt x="232" y="474"/>
                    </a:lnTo>
                    <a:lnTo>
                      <a:pt x="230" y="477"/>
                    </a:lnTo>
                    <a:lnTo>
                      <a:pt x="229" y="479"/>
                    </a:lnTo>
                    <a:lnTo>
                      <a:pt x="211" y="491"/>
                    </a:lnTo>
                    <a:lnTo>
                      <a:pt x="208" y="493"/>
                    </a:lnTo>
                    <a:lnTo>
                      <a:pt x="207" y="493"/>
                    </a:lnTo>
                    <a:lnTo>
                      <a:pt x="207" y="494"/>
                    </a:lnTo>
                    <a:lnTo>
                      <a:pt x="218" y="497"/>
                    </a:lnTo>
                    <a:lnTo>
                      <a:pt x="226" y="501"/>
                    </a:lnTo>
                    <a:lnTo>
                      <a:pt x="229" y="507"/>
                    </a:lnTo>
                    <a:lnTo>
                      <a:pt x="232" y="510"/>
                    </a:lnTo>
                    <a:lnTo>
                      <a:pt x="232" y="511"/>
                    </a:lnTo>
                    <a:lnTo>
                      <a:pt x="227" y="511"/>
                    </a:lnTo>
                    <a:lnTo>
                      <a:pt x="226" y="515"/>
                    </a:lnTo>
                    <a:lnTo>
                      <a:pt x="227" y="518"/>
                    </a:lnTo>
                    <a:lnTo>
                      <a:pt x="239" y="532"/>
                    </a:lnTo>
                    <a:lnTo>
                      <a:pt x="240" y="532"/>
                    </a:lnTo>
                    <a:lnTo>
                      <a:pt x="244" y="530"/>
                    </a:lnTo>
                    <a:lnTo>
                      <a:pt x="246" y="529"/>
                    </a:lnTo>
                    <a:lnTo>
                      <a:pt x="249" y="527"/>
                    </a:lnTo>
                    <a:lnTo>
                      <a:pt x="258" y="527"/>
                    </a:lnTo>
                    <a:lnTo>
                      <a:pt x="264" y="532"/>
                    </a:lnTo>
                    <a:lnTo>
                      <a:pt x="277" y="539"/>
                    </a:lnTo>
                    <a:lnTo>
                      <a:pt x="280" y="539"/>
                    </a:lnTo>
                    <a:lnTo>
                      <a:pt x="292" y="537"/>
                    </a:lnTo>
                    <a:lnTo>
                      <a:pt x="293" y="537"/>
                    </a:lnTo>
                    <a:lnTo>
                      <a:pt x="293" y="534"/>
                    </a:lnTo>
                    <a:lnTo>
                      <a:pt x="299" y="530"/>
                    </a:lnTo>
                    <a:lnTo>
                      <a:pt x="311" y="517"/>
                    </a:lnTo>
                    <a:lnTo>
                      <a:pt x="332" y="501"/>
                    </a:lnTo>
                    <a:lnTo>
                      <a:pt x="337" y="500"/>
                    </a:lnTo>
                    <a:lnTo>
                      <a:pt x="338" y="500"/>
                    </a:lnTo>
                    <a:lnTo>
                      <a:pt x="342" y="511"/>
                    </a:lnTo>
                    <a:lnTo>
                      <a:pt x="345" y="515"/>
                    </a:lnTo>
                    <a:lnTo>
                      <a:pt x="345" y="517"/>
                    </a:lnTo>
                    <a:lnTo>
                      <a:pt x="356" y="533"/>
                    </a:lnTo>
                    <a:lnTo>
                      <a:pt x="356" y="534"/>
                    </a:lnTo>
                    <a:lnTo>
                      <a:pt x="360" y="533"/>
                    </a:lnTo>
                    <a:lnTo>
                      <a:pt x="369" y="522"/>
                    </a:lnTo>
                    <a:lnTo>
                      <a:pt x="371" y="517"/>
                    </a:lnTo>
                    <a:lnTo>
                      <a:pt x="371" y="514"/>
                    </a:lnTo>
                    <a:lnTo>
                      <a:pt x="374" y="507"/>
                    </a:lnTo>
                    <a:lnTo>
                      <a:pt x="377" y="504"/>
                    </a:lnTo>
                    <a:lnTo>
                      <a:pt x="383" y="500"/>
                    </a:lnTo>
                    <a:lnTo>
                      <a:pt x="383" y="508"/>
                    </a:lnTo>
                    <a:lnTo>
                      <a:pt x="384" y="510"/>
                    </a:lnTo>
                    <a:lnTo>
                      <a:pt x="388" y="515"/>
                    </a:lnTo>
                    <a:lnTo>
                      <a:pt x="402" y="519"/>
                    </a:lnTo>
                    <a:lnTo>
                      <a:pt x="408" y="518"/>
                    </a:lnTo>
                    <a:lnTo>
                      <a:pt x="417" y="512"/>
                    </a:lnTo>
                    <a:lnTo>
                      <a:pt x="419" y="512"/>
                    </a:lnTo>
                    <a:lnTo>
                      <a:pt x="419" y="514"/>
                    </a:lnTo>
                    <a:lnTo>
                      <a:pt x="424" y="521"/>
                    </a:lnTo>
                    <a:lnTo>
                      <a:pt x="429" y="522"/>
                    </a:lnTo>
                    <a:lnTo>
                      <a:pt x="436" y="522"/>
                    </a:lnTo>
                    <a:lnTo>
                      <a:pt x="436" y="521"/>
                    </a:lnTo>
                    <a:lnTo>
                      <a:pt x="440" y="518"/>
                    </a:lnTo>
                    <a:lnTo>
                      <a:pt x="441" y="517"/>
                    </a:lnTo>
                    <a:lnTo>
                      <a:pt x="450" y="517"/>
                    </a:lnTo>
                    <a:lnTo>
                      <a:pt x="454" y="518"/>
                    </a:lnTo>
                    <a:lnTo>
                      <a:pt x="457" y="521"/>
                    </a:lnTo>
                    <a:lnTo>
                      <a:pt x="458" y="526"/>
                    </a:lnTo>
                    <a:lnTo>
                      <a:pt x="466" y="537"/>
                    </a:lnTo>
                    <a:lnTo>
                      <a:pt x="469" y="540"/>
                    </a:lnTo>
                    <a:lnTo>
                      <a:pt x="474" y="541"/>
                    </a:lnTo>
                    <a:lnTo>
                      <a:pt x="475" y="540"/>
                    </a:lnTo>
                    <a:lnTo>
                      <a:pt x="483" y="540"/>
                    </a:lnTo>
                    <a:lnTo>
                      <a:pt x="484" y="541"/>
                    </a:lnTo>
                    <a:lnTo>
                      <a:pt x="487" y="551"/>
                    </a:lnTo>
                    <a:lnTo>
                      <a:pt x="486" y="556"/>
                    </a:lnTo>
                    <a:lnTo>
                      <a:pt x="484" y="558"/>
                    </a:lnTo>
                    <a:lnTo>
                      <a:pt x="483" y="557"/>
                    </a:lnTo>
                    <a:lnTo>
                      <a:pt x="480" y="557"/>
                    </a:lnTo>
                    <a:lnTo>
                      <a:pt x="474" y="558"/>
                    </a:lnTo>
                    <a:lnTo>
                      <a:pt x="472" y="558"/>
                    </a:lnTo>
                    <a:lnTo>
                      <a:pt x="474" y="561"/>
                    </a:lnTo>
                    <a:lnTo>
                      <a:pt x="475" y="561"/>
                    </a:lnTo>
                    <a:lnTo>
                      <a:pt x="491" y="567"/>
                    </a:lnTo>
                    <a:lnTo>
                      <a:pt x="494" y="567"/>
                    </a:lnTo>
                    <a:lnTo>
                      <a:pt x="498" y="564"/>
                    </a:lnTo>
                    <a:lnTo>
                      <a:pt x="501" y="563"/>
                    </a:lnTo>
                    <a:lnTo>
                      <a:pt x="505" y="557"/>
                    </a:lnTo>
                    <a:lnTo>
                      <a:pt x="507" y="553"/>
                    </a:lnTo>
                    <a:lnTo>
                      <a:pt x="510" y="550"/>
                    </a:lnTo>
                    <a:lnTo>
                      <a:pt x="517" y="556"/>
                    </a:lnTo>
                    <a:lnTo>
                      <a:pt x="518" y="556"/>
                    </a:lnTo>
                    <a:lnTo>
                      <a:pt x="524" y="553"/>
                    </a:lnTo>
                    <a:lnTo>
                      <a:pt x="522" y="553"/>
                    </a:lnTo>
                    <a:lnTo>
                      <a:pt x="524" y="551"/>
                    </a:lnTo>
                    <a:lnTo>
                      <a:pt x="525" y="551"/>
                    </a:lnTo>
                    <a:lnTo>
                      <a:pt x="525" y="550"/>
                    </a:lnTo>
                    <a:lnTo>
                      <a:pt x="526" y="551"/>
                    </a:lnTo>
                    <a:lnTo>
                      <a:pt x="528" y="550"/>
                    </a:lnTo>
                    <a:lnTo>
                      <a:pt x="532" y="549"/>
                    </a:lnTo>
                    <a:lnTo>
                      <a:pt x="535" y="547"/>
                    </a:lnTo>
                    <a:lnTo>
                      <a:pt x="546" y="549"/>
                    </a:lnTo>
                    <a:lnTo>
                      <a:pt x="547" y="550"/>
                    </a:lnTo>
                    <a:lnTo>
                      <a:pt x="549" y="550"/>
                    </a:lnTo>
                    <a:lnTo>
                      <a:pt x="550" y="551"/>
                    </a:lnTo>
                    <a:lnTo>
                      <a:pt x="551" y="554"/>
                    </a:lnTo>
                    <a:lnTo>
                      <a:pt x="551" y="556"/>
                    </a:lnTo>
                    <a:lnTo>
                      <a:pt x="553" y="557"/>
                    </a:lnTo>
                    <a:lnTo>
                      <a:pt x="556" y="558"/>
                    </a:lnTo>
                    <a:lnTo>
                      <a:pt x="557" y="560"/>
                    </a:lnTo>
                    <a:lnTo>
                      <a:pt x="560" y="560"/>
                    </a:lnTo>
                    <a:lnTo>
                      <a:pt x="564" y="557"/>
                    </a:lnTo>
                    <a:lnTo>
                      <a:pt x="582" y="549"/>
                    </a:lnTo>
                    <a:lnTo>
                      <a:pt x="585" y="544"/>
                    </a:lnTo>
                    <a:lnTo>
                      <a:pt x="586" y="541"/>
                    </a:lnTo>
                    <a:lnTo>
                      <a:pt x="598" y="534"/>
                    </a:lnTo>
                    <a:lnTo>
                      <a:pt x="605" y="534"/>
                    </a:lnTo>
                    <a:lnTo>
                      <a:pt x="608" y="536"/>
                    </a:lnTo>
                    <a:lnTo>
                      <a:pt x="634" y="534"/>
                    </a:lnTo>
                    <a:lnTo>
                      <a:pt x="637" y="533"/>
                    </a:lnTo>
                    <a:lnTo>
                      <a:pt x="637" y="517"/>
                    </a:lnTo>
                    <a:lnTo>
                      <a:pt x="628" y="490"/>
                    </a:lnTo>
                    <a:lnTo>
                      <a:pt x="630" y="489"/>
                    </a:lnTo>
                    <a:lnTo>
                      <a:pt x="630" y="487"/>
                    </a:lnTo>
                    <a:lnTo>
                      <a:pt x="631" y="487"/>
                    </a:lnTo>
                    <a:lnTo>
                      <a:pt x="639" y="493"/>
                    </a:lnTo>
                    <a:lnTo>
                      <a:pt x="652" y="493"/>
                    </a:lnTo>
                    <a:lnTo>
                      <a:pt x="659" y="494"/>
                    </a:lnTo>
                    <a:lnTo>
                      <a:pt x="663" y="500"/>
                    </a:lnTo>
                    <a:lnTo>
                      <a:pt x="665" y="500"/>
                    </a:lnTo>
                    <a:lnTo>
                      <a:pt x="665" y="496"/>
                    </a:lnTo>
                    <a:lnTo>
                      <a:pt x="676" y="494"/>
                    </a:lnTo>
                    <a:lnTo>
                      <a:pt x="683" y="497"/>
                    </a:lnTo>
                    <a:lnTo>
                      <a:pt x="688" y="497"/>
                    </a:lnTo>
                    <a:lnTo>
                      <a:pt x="694" y="496"/>
                    </a:lnTo>
                    <a:lnTo>
                      <a:pt x="695" y="496"/>
                    </a:lnTo>
                    <a:lnTo>
                      <a:pt x="692" y="490"/>
                    </a:lnTo>
                    <a:lnTo>
                      <a:pt x="691" y="473"/>
                    </a:lnTo>
                    <a:lnTo>
                      <a:pt x="692" y="473"/>
                    </a:lnTo>
                    <a:lnTo>
                      <a:pt x="705" y="472"/>
                    </a:lnTo>
                    <a:lnTo>
                      <a:pt x="721" y="474"/>
                    </a:lnTo>
                    <a:lnTo>
                      <a:pt x="735" y="474"/>
                    </a:lnTo>
                    <a:lnTo>
                      <a:pt x="737" y="473"/>
                    </a:lnTo>
                    <a:lnTo>
                      <a:pt x="737" y="469"/>
                    </a:lnTo>
                    <a:lnTo>
                      <a:pt x="740" y="452"/>
                    </a:lnTo>
                    <a:lnTo>
                      <a:pt x="750" y="451"/>
                    </a:lnTo>
                    <a:lnTo>
                      <a:pt x="750" y="431"/>
                    </a:lnTo>
                    <a:lnTo>
                      <a:pt x="752" y="430"/>
                    </a:lnTo>
                    <a:lnTo>
                      <a:pt x="757" y="430"/>
                    </a:lnTo>
                    <a:lnTo>
                      <a:pt x="758" y="431"/>
                    </a:lnTo>
                    <a:lnTo>
                      <a:pt x="769" y="427"/>
                    </a:lnTo>
                    <a:lnTo>
                      <a:pt x="768" y="421"/>
                    </a:lnTo>
                    <a:lnTo>
                      <a:pt x="768" y="414"/>
                    </a:lnTo>
                    <a:lnTo>
                      <a:pt x="767" y="413"/>
                    </a:lnTo>
                    <a:lnTo>
                      <a:pt x="767" y="412"/>
                    </a:lnTo>
                    <a:lnTo>
                      <a:pt x="765" y="410"/>
                    </a:lnTo>
                    <a:lnTo>
                      <a:pt x="758" y="400"/>
                    </a:lnTo>
                    <a:lnTo>
                      <a:pt x="757" y="393"/>
                    </a:lnTo>
                    <a:lnTo>
                      <a:pt x="750" y="384"/>
                    </a:lnTo>
                    <a:lnTo>
                      <a:pt x="748" y="385"/>
                    </a:lnTo>
                    <a:lnTo>
                      <a:pt x="745" y="387"/>
                    </a:lnTo>
                    <a:lnTo>
                      <a:pt x="743" y="385"/>
                    </a:lnTo>
                    <a:lnTo>
                      <a:pt x="742" y="385"/>
                    </a:lnTo>
                    <a:lnTo>
                      <a:pt x="742" y="387"/>
                    </a:lnTo>
                    <a:lnTo>
                      <a:pt x="735" y="398"/>
                    </a:lnTo>
                    <a:lnTo>
                      <a:pt x="723" y="409"/>
                    </a:lnTo>
                    <a:lnTo>
                      <a:pt x="707" y="409"/>
                    </a:lnTo>
                    <a:lnTo>
                      <a:pt x="695" y="413"/>
                    </a:lnTo>
                    <a:lnTo>
                      <a:pt x="692" y="413"/>
                    </a:lnTo>
                    <a:lnTo>
                      <a:pt x="692" y="412"/>
                    </a:lnTo>
                    <a:lnTo>
                      <a:pt x="690" y="403"/>
                    </a:lnTo>
                    <a:lnTo>
                      <a:pt x="690" y="402"/>
                    </a:lnTo>
                    <a:lnTo>
                      <a:pt x="687" y="392"/>
                    </a:lnTo>
                    <a:lnTo>
                      <a:pt x="687" y="374"/>
                    </a:lnTo>
                    <a:lnTo>
                      <a:pt x="688" y="371"/>
                    </a:lnTo>
                    <a:lnTo>
                      <a:pt x="690" y="374"/>
                    </a:lnTo>
                    <a:lnTo>
                      <a:pt x="690" y="376"/>
                    </a:lnTo>
                    <a:lnTo>
                      <a:pt x="694" y="376"/>
                    </a:lnTo>
                    <a:lnTo>
                      <a:pt x="697" y="371"/>
                    </a:lnTo>
                    <a:lnTo>
                      <a:pt x="699" y="361"/>
                    </a:lnTo>
                    <a:lnTo>
                      <a:pt x="701" y="359"/>
                    </a:lnTo>
                    <a:lnTo>
                      <a:pt x="709" y="359"/>
                    </a:lnTo>
                    <a:lnTo>
                      <a:pt x="711" y="354"/>
                    </a:lnTo>
                    <a:lnTo>
                      <a:pt x="714" y="340"/>
                    </a:lnTo>
                    <a:lnTo>
                      <a:pt x="709" y="333"/>
                    </a:lnTo>
                    <a:lnTo>
                      <a:pt x="704" y="328"/>
                    </a:lnTo>
                    <a:lnTo>
                      <a:pt x="699" y="320"/>
                    </a:lnTo>
                    <a:lnTo>
                      <a:pt x="699" y="318"/>
                    </a:lnTo>
                    <a:lnTo>
                      <a:pt x="698" y="317"/>
                    </a:lnTo>
                    <a:lnTo>
                      <a:pt x="688" y="311"/>
                    </a:lnTo>
                    <a:lnTo>
                      <a:pt x="690" y="307"/>
                    </a:lnTo>
                    <a:lnTo>
                      <a:pt x="688" y="301"/>
                    </a:lnTo>
                    <a:lnTo>
                      <a:pt x="662" y="292"/>
                    </a:lnTo>
                    <a:lnTo>
                      <a:pt x="655" y="287"/>
                    </a:lnTo>
                    <a:lnTo>
                      <a:pt x="654" y="287"/>
                    </a:lnTo>
                    <a:lnTo>
                      <a:pt x="632" y="292"/>
                    </a:lnTo>
                    <a:lnTo>
                      <a:pt x="630" y="293"/>
                    </a:lnTo>
                    <a:lnTo>
                      <a:pt x="627" y="293"/>
                    </a:lnTo>
                    <a:lnTo>
                      <a:pt x="609" y="303"/>
                    </a:lnTo>
                    <a:lnTo>
                      <a:pt x="602" y="316"/>
                    </a:lnTo>
                    <a:lnTo>
                      <a:pt x="602" y="317"/>
                    </a:lnTo>
                    <a:lnTo>
                      <a:pt x="601" y="316"/>
                    </a:lnTo>
                    <a:lnTo>
                      <a:pt x="579" y="311"/>
                    </a:lnTo>
                    <a:lnTo>
                      <a:pt x="577" y="311"/>
                    </a:lnTo>
                    <a:lnTo>
                      <a:pt x="574" y="313"/>
                    </a:lnTo>
                    <a:lnTo>
                      <a:pt x="541" y="318"/>
                    </a:lnTo>
                    <a:lnTo>
                      <a:pt x="536" y="323"/>
                    </a:lnTo>
                    <a:lnTo>
                      <a:pt x="536" y="320"/>
                    </a:lnTo>
                    <a:lnTo>
                      <a:pt x="532" y="310"/>
                    </a:lnTo>
                    <a:lnTo>
                      <a:pt x="528" y="306"/>
                    </a:lnTo>
                    <a:lnTo>
                      <a:pt x="525" y="304"/>
                    </a:lnTo>
                    <a:lnTo>
                      <a:pt x="511" y="299"/>
                    </a:lnTo>
                    <a:lnTo>
                      <a:pt x="503" y="290"/>
                    </a:lnTo>
                    <a:lnTo>
                      <a:pt x="501" y="290"/>
                    </a:lnTo>
                    <a:lnTo>
                      <a:pt x="501" y="287"/>
                    </a:lnTo>
                    <a:lnTo>
                      <a:pt x="503" y="285"/>
                    </a:lnTo>
                    <a:lnTo>
                      <a:pt x="504" y="283"/>
                    </a:lnTo>
                    <a:lnTo>
                      <a:pt x="505" y="276"/>
                    </a:lnTo>
                    <a:lnTo>
                      <a:pt x="505" y="275"/>
                    </a:lnTo>
                    <a:lnTo>
                      <a:pt x="507" y="275"/>
                    </a:lnTo>
                    <a:lnTo>
                      <a:pt x="515" y="273"/>
                    </a:lnTo>
                    <a:lnTo>
                      <a:pt x="519" y="272"/>
                    </a:lnTo>
                    <a:lnTo>
                      <a:pt x="536" y="269"/>
                    </a:lnTo>
                    <a:lnTo>
                      <a:pt x="541" y="262"/>
                    </a:lnTo>
                    <a:lnTo>
                      <a:pt x="542" y="256"/>
                    </a:lnTo>
                    <a:lnTo>
                      <a:pt x="541" y="253"/>
                    </a:lnTo>
                    <a:lnTo>
                      <a:pt x="541" y="250"/>
                    </a:lnTo>
                    <a:lnTo>
                      <a:pt x="542" y="246"/>
                    </a:lnTo>
                    <a:lnTo>
                      <a:pt x="539" y="241"/>
                    </a:lnTo>
                    <a:lnTo>
                      <a:pt x="538" y="240"/>
                    </a:lnTo>
                    <a:lnTo>
                      <a:pt x="535" y="240"/>
                    </a:lnTo>
                    <a:lnTo>
                      <a:pt x="535" y="237"/>
                    </a:lnTo>
                    <a:lnTo>
                      <a:pt x="532" y="229"/>
                    </a:lnTo>
                    <a:lnTo>
                      <a:pt x="528" y="226"/>
                    </a:lnTo>
                    <a:lnTo>
                      <a:pt x="519" y="223"/>
                    </a:lnTo>
                    <a:lnTo>
                      <a:pt x="521" y="219"/>
                    </a:lnTo>
                    <a:lnTo>
                      <a:pt x="522" y="219"/>
                    </a:lnTo>
                    <a:lnTo>
                      <a:pt x="528" y="208"/>
                    </a:lnTo>
                    <a:lnTo>
                      <a:pt x="526" y="205"/>
                    </a:lnTo>
                    <a:lnTo>
                      <a:pt x="529" y="184"/>
                    </a:lnTo>
                    <a:lnTo>
                      <a:pt x="532" y="179"/>
                    </a:lnTo>
                    <a:lnTo>
                      <a:pt x="534" y="179"/>
                    </a:lnTo>
                    <a:lnTo>
                      <a:pt x="538" y="174"/>
                    </a:lnTo>
                    <a:lnTo>
                      <a:pt x="538" y="173"/>
                    </a:lnTo>
                    <a:lnTo>
                      <a:pt x="536" y="172"/>
                    </a:lnTo>
                    <a:lnTo>
                      <a:pt x="535" y="172"/>
                    </a:lnTo>
                    <a:lnTo>
                      <a:pt x="494" y="151"/>
                    </a:lnTo>
                    <a:lnTo>
                      <a:pt x="484" y="149"/>
                    </a:lnTo>
                    <a:lnTo>
                      <a:pt x="483" y="149"/>
                    </a:lnTo>
                    <a:lnTo>
                      <a:pt x="483" y="127"/>
                    </a:lnTo>
                    <a:lnTo>
                      <a:pt x="484" y="125"/>
                    </a:lnTo>
                    <a:lnTo>
                      <a:pt x="484" y="121"/>
                    </a:lnTo>
                    <a:lnTo>
                      <a:pt x="487" y="113"/>
                    </a:lnTo>
                    <a:lnTo>
                      <a:pt x="471" y="113"/>
                    </a:lnTo>
                    <a:lnTo>
                      <a:pt x="452" y="117"/>
                    </a:lnTo>
                    <a:lnTo>
                      <a:pt x="448" y="119"/>
                    </a:lnTo>
                    <a:lnTo>
                      <a:pt x="436" y="119"/>
                    </a:lnTo>
                    <a:lnTo>
                      <a:pt x="434" y="117"/>
                    </a:lnTo>
                    <a:lnTo>
                      <a:pt x="431" y="109"/>
                    </a:lnTo>
                    <a:lnTo>
                      <a:pt x="431" y="99"/>
                    </a:lnTo>
                    <a:lnTo>
                      <a:pt x="433" y="96"/>
                    </a:lnTo>
                    <a:lnTo>
                      <a:pt x="436" y="93"/>
                    </a:lnTo>
                    <a:lnTo>
                      <a:pt x="438" y="89"/>
                    </a:lnTo>
                    <a:lnTo>
                      <a:pt x="443" y="86"/>
                    </a:lnTo>
                    <a:lnTo>
                      <a:pt x="444" y="85"/>
                    </a:lnTo>
                    <a:lnTo>
                      <a:pt x="444" y="84"/>
                    </a:lnTo>
                    <a:lnTo>
                      <a:pt x="441" y="76"/>
                    </a:lnTo>
                    <a:lnTo>
                      <a:pt x="441" y="75"/>
                    </a:lnTo>
                    <a:lnTo>
                      <a:pt x="440" y="71"/>
                    </a:lnTo>
                    <a:lnTo>
                      <a:pt x="440" y="69"/>
                    </a:lnTo>
                    <a:lnTo>
                      <a:pt x="436" y="56"/>
                    </a:lnTo>
                    <a:lnTo>
                      <a:pt x="436" y="54"/>
                    </a:lnTo>
                    <a:lnTo>
                      <a:pt x="431" y="47"/>
                    </a:lnTo>
                    <a:lnTo>
                      <a:pt x="431" y="45"/>
                    </a:lnTo>
                    <a:lnTo>
                      <a:pt x="427" y="42"/>
                    </a:lnTo>
                    <a:lnTo>
                      <a:pt x="426" y="42"/>
                    </a:lnTo>
                    <a:lnTo>
                      <a:pt x="426" y="40"/>
                    </a:lnTo>
                    <a:lnTo>
                      <a:pt x="423" y="40"/>
                    </a:lnTo>
                    <a:lnTo>
                      <a:pt x="423" y="39"/>
                    </a:lnTo>
                    <a:lnTo>
                      <a:pt x="424" y="38"/>
                    </a:lnTo>
                    <a:lnTo>
                      <a:pt x="426" y="28"/>
                    </a:lnTo>
                    <a:lnTo>
                      <a:pt x="416" y="28"/>
                    </a:lnTo>
                    <a:lnTo>
                      <a:pt x="413" y="26"/>
                    </a:lnTo>
                    <a:lnTo>
                      <a:pt x="408" y="25"/>
                    </a:lnTo>
                    <a:lnTo>
                      <a:pt x="399" y="16"/>
                    </a:lnTo>
                    <a:lnTo>
                      <a:pt x="395" y="14"/>
                    </a:lnTo>
                    <a:lnTo>
                      <a:pt x="384" y="28"/>
                    </a:lnTo>
                    <a:lnTo>
                      <a:pt x="381" y="32"/>
                    </a:lnTo>
                    <a:lnTo>
                      <a:pt x="377" y="32"/>
                    </a:lnTo>
                    <a:lnTo>
                      <a:pt x="373" y="31"/>
                    </a:lnTo>
                    <a:lnTo>
                      <a:pt x="370" y="28"/>
                    </a:lnTo>
                    <a:lnTo>
                      <a:pt x="369" y="25"/>
                    </a:lnTo>
                    <a:lnTo>
                      <a:pt x="362" y="21"/>
                    </a:lnTo>
                    <a:lnTo>
                      <a:pt x="362" y="15"/>
                    </a:lnTo>
                    <a:lnTo>
                      <a:pt x="363" y="14"/>
                    </a:lnTo>
                    <a:lnTo>
                      <a:pt x="367" y="4"/>
                    </a:lnTo>
                    <a:lnTo>
                      <a:pt x="363" y="2"/>
                    </a:lnTo>
                    <a:lnTo>
                      <a:pt x="349" y="4"/>
                    </a:lnTo>
                    <a:lnTo>
                      <a:pt x="347" y="4"/>
                    </a:lnTo>
                    <a:lnTo>
                      <a:pt x="347" y="0"/>
                    </a:lnTo>
                    <a:lnTo>
                      <a:pt x="330" y="9"/>
                    </a:lnTo>
                    <a:lnTo>
                      <a:pt x="323" y="9"/>
                    </a:lnTo>
                    <a:lnTo>
                      <a:pt x="316" y="12"/>
                    </a:lnTo>
                    <a:lnTo>
                      <a:pt x="311" y="15"/>
                    </a:lnTo>
                    <a:lnTo>
                      <a:pt x="307" y="22"/>
                    </a:lnTo>
                    <a:lnTo>
                      <a:pt x="304" y="35"/>
                    </a:lnTo>
                    <a:lnTo>
                      <a:pt x="299" y="38"/>
                    </a:lnTo>
                    <a:lnTo>
                      <a:pt x="294" y="39"/>
                    </a:lnTo>
                    <a:lnTo>
                      <a:pt x="290" y="39"/>
                    </a:lnTo>
                    <a:lnTo>
                      <a:pt x="271" y="36"/>
                    </a:lnTo>
                    <a:lnTo>
                      <a:pt x="263" y="33"/>
                    </a:lnTo>
                    <a:lnTo>
                      <a:pt x="260" y="35"/>
                    </a:lnTo>
                    <a:lnTo>
                      <a:pt x="258" y="38"/>
                    </a:lnTo>
                    <a:lnTo>
                      <a:pt x="260" y="39"/>
                    </a:lnTo>
                    <a:lnTo>
                      <a:pt x="263" y="43"/>
                    </a:lnTo>
                    <a:lnTo>
                      <a:pt x="264" y="47"/>
                    </a:lnTo>
                    <a:lnTo>
                      <a:pt x="264" y="53"/>
                    </a:lnTo>
                    <a:lnTo>
                      <a:pt x="263" y="54"/>
                    </a:lnTo>
                    <a:lnTo>
                      <a:pt x="263" y="64"/>
                    </a:lnTo>
                    <a:lnTo>
                      <a:pt x="261" y="78"/>
                    </a:lnTo>
                    <a:lnTo>
                      <a:pt x="256" y="85"/>
                    </a:lnTo>
                    <a:lnTo>
                      <a:pt x="254" y="85"/>
                    </a:lnTo>
                    <a:lnTo>
                      <a:pt x="246" y="92"/>
                    </a:lnTo>
                    <a:lnTo>
                      <a:pt x="232" y="95"/>
                    </a:lnTo>
                    <a:lnTo>
                      <a:pt x="225" y="95"/>
                    </a:lnTo>
                    <a:lnTo>
                      <a:pt x="223" y="93"/>
                    </a:lnTo>
                    <a:lnTo>
                      <a:pt x="219" y="88"/>
                    </a:lnTo>
                    <a:lnTo>
                      <a:pt x="218" y="86"/>
                    </a:lnTo>
                    <a:lnTo>
                      <a:pt x="222" y="84"/>
                    </a:lnTo>
                    <a:lnTo>
                      <a:pt x="223" y="82"/>
                    </a:lnTo>
                    <a:lnTo>
                      <a:pt x="223" y="68"/>
                    </a:lnTo>
                    <a:lnTo>
                      <a:pt x="225" y="57"/>
                    </a:lnTo>
                    <a:lnTo>
                      <a:pt x="222" y="56"/>
                    </a:lnTo>
                    <a:lnTo>
                      <a:pt x="205" y="56"/>
                    </a:lnTo>
                    <a:lnTo>
                      <a:pt x="203" y="46"/>
                    </a:lnTo>
                    <a:lnTo>
                      <a:pt x="193" y="42"/>
                    </a:lnTo>
                    <a:lnTo>
                      <a:pt x="191" y="43"/>
                    </a:lnTo>
                    <a:lnTo>
                      <a:pt x="191" y="42"/>
                    </a:lnTo>
                    <a:lnTo>
                      <a:pt x="189" y="36"/>
                    </a:lnTo>
                    <a:lnTo>
                      <a:pt x="186" y="33"/>
                    </a:lnTo>
                    <a:lnTo>
                      <a:pt x="179" y="33"/>
                    </a:lnTo>
                    <a:lnTo>
                      <a:pt x="167" y="38"/>
                    </a:lnTo>
                    <a:lnTo>
                      <a:pt x="162" y="36"/>
                    </a:lnTo>
                    <a:lnTo>
                      <a:pt x="160" y="35"/>
                    </a:lnTo>
                    <a:lnTo>
                      <a:pt x="158" y="33"/>
                    </a:lnTo>
                    <a:lnTo>
                      <a:pt x="160" y="29"/>
                    </a:lnTo>
                    <a:lnTo>
                      <a:pt x="163" y="26"/>
                    </a:lnTo>
                    <a:lnTo>
                      <a:pt x="165" y="23"/>
                    </a:lnTo>
                    <a:lnTo>
                      <a:pt x="165" y="21"/>
                    </a:lnTo>
                    <a:lnTo>
                      <a:pt x="163" y="19"/>
                    </a:lnTo>
                    <a:lnTo>
                      <a:pt x="163" y="18"/>
                    </a:lnTo>
                    <a:lnTo>
                      <a:pt x="155" y="15"/>
                    </a:lnTo>
                    <a:lnTo>
                      <a:pt x="153" y="14"/>
                    </a:lnTo>
                    <a:lnTo>
                      <a:pt x="145" y="14"/>
                    </a:lnTo>
                    <a:lnTo>
                      <a:pt x="133" y="8"/>
                    </a:lnTo>
                    <a:lnTo>
                      <a:pt x="130" y="5"/>
                    </a:lnTo>
                    <a:lnTo>
                      <a:pt x="127" y="7"/>
                    </a:lnTo>
                    <a:lnTo>
                      <a:pt x="126" y="8"/>
                    </a:lnTo>
                    <a:lnTo>
                      <a:pt x="121" y="11"/>
                    </a:lnTo>
                    <a:lnTo>
                      <a:pt x="121" y="9"/>
                    </a:lnTo>
                    <a:lnTo>
                      <a:pt x="96" y="3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08" name="Freeform 336">
                <a:extLst>
                  <a:ext uri="{FF2B5EF4-FFF2-40B4-BE49-F238E27FC236}">
                    <a16:creationId xmlns:a16="http://schemas.microsoft.com/office/drawing/2014/main" id="{9EC0A2FE-5EE9-B9FC-98F7-523E51D64E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6" y="532"/>
                <a:ext cx="79" cy="83"/>
              </a:xfrm>
              <a:custGeom>
                <a:avLst/>
                <a:gdLst>
                  <a:gd name="T0" fmla="*/ 262 w 318"/>
                  <a:gd name="T1" fmla="*/ 19 h 331"/>
                  <a:gd name="T2" fmla="*/ 229 w 318"/>
                  <a:gd name="T3" fmla="*/ 28 h 331"/>
                  <a:gd name="T4" fmla="*/ 209 w 318"/>
                  <a:gd name="T5" fmla="*/ 69 h 331"/>
                  <a:gd name="T6" fmla="*/ 187 w 318"/>
                  <a:gd name="T7" fmla="*/ 87 h 331"/>
                  <a:gd name="T8" fmla="*/ 189 w 318"/>
                  <a:gd name="T9" fmla="*/ 98 h 331"/>
                  <a:gd name="T10" fmla="*/ 162 w 318"/>
                  <a:gd name="T11" fmla="*/ 126 h 331"/>
                  <a:gd name="T12" fmla="*/ 149 w 318"/>
                  <a:gd name="T13" fmla="*/ 116 h 331"/>
                  <a:gd name="T14" fmla="*/ 144 w 318"/>
                  <a:gd name="T15" fmla="*/ 102 h 331"/>
                  <a:gd name="T16" fmla="*/ 138 w 318"/>
                  <a:gd name="T17" fmla="*/ 94 h 331"/>
                  <a:gd name="T18" fmla="*/ 119 w 318"/>
                  <a:gd name="T19" fmla="*/ 116 h 331"/>
                  <a:gd name="T20" fmla="*/ 107 w 318"/>
                  <a:gd name="T21" fmla="*/ 127 h 331"/>
                  <a:gd name="T22" fmla="*/ 82 w 318"/>
                  <a:gd name="T23" fmla="*/ 175 h 331"/>
                  <a:gd name="T24" fmla="*/ 91 w 318"/>
                  <a:gd name="T25" fmla="*/ 175 h 331"/>
                  <a:gd name="T26" fmla="*/ 65 w 318"/>
                  <a:gd name="T27" fmla="*/ 222 h 331"/>
                  <a:gd name="T28" fmla="*/ 46 w 318"/>
                  <a:gd name="T29" fmla="*/ 221 h 331"/>
                  <a:gd name="T30" fmla="*/ 32 w 318"/>
                  <a:gd name="T31" fmla="*/ 239 h 331"/>
                  <a:gd name="T32" fmla="*/ 39 w 318"/>
                  <a:gd name="T33" fmla="*/ 249 h 331"/>
                  <a:gd name="T34" fmla="*/ 24 w 318"/>
                  <a:gd name="T35" fmla="*/ 273 h 331"/>
                  <a:gd name="T36" fmla="*/ 1 w 318"/>
                  <a:gd name="T37" fmla="*/ 273 h 331"/>
                  <a:gd name="T38" fmla="*/ 10 w 318"/>
                  <a:gd name="T39" fmla="*/ 281 h 331"/>
                  <a:gd name="T40" fmla="*/ 1 w 318"/>
                  <a:gd name="T41" fmla="*/ 290 h 331"/>
                  <a:gd name="T42" fmla="*/ 3 w 318"/>
                  <a:gd name="T43" fmla="*/ 298 h 331"/>
                  <a:gd name="T44" fmla="*/ 7 w 318"/>
                  <a:gd name="T45" fmla="*/ 297 h 331"/>
                  <a:gd name="T46" fmla="*/ 24 w 318"/>
                  <a:gd name="T47" fmla="*/ 301 h 331"/>
                  <a:gd name="T48" fmla="*/ 35 w 318"/>
                  <a:gd name="T49" fmla="*/ 301 h 331"/>
                  <a:gd name="T50" fmla="*/ 40 w 318"/>
                  <a:gd name="T51" fmla="*/ 294 h 331"/>
                  <a:gd name="T52" fmla="*/ 50 w 318"/>
                  <a:gd name="T53" fmla="*/ 298 h 331"/>
                  <a:gd name="T54" fmla="*/ 85 w 318"/>
                  <a:gd name="T55" fmla="*/ 330 h 331"/>
                  <a:gd name="T56" fmla="*/ 98 w 318"/>
                  <a:gd name="T57" fmla="*/ 324 h 331"/>
                  <a:gd name="T58" fmla="*/ 109 w 318"/>
                  <a:gd name="T59" fmla="*/ 297 h 331"/>
                  <a:gd name="T60" fmla="*/ 128 w 318"/>
                  <a:gd name="T61" fmla="*/ 287 h 331"/>
                  <a:gd name="T62" fmla="*/ 163 w 318"/>
                  <a:gd name="T63" fmla="*/ 295 h 331"/>
                  <a:gd name="T64" fmla="*/ 177 w 318"/>
                  <a:gd name="T65" fmla="*/ 312 h 331"/>
                  <a:gd name="T66" fmla="*/ 209 w 318"/>
                  <a:gd name="T67" fmla="*/ 294 h 331"/>
                  <a:gd name="T68" fmla="*/ 242 w 318"/>
                  <a:gd name="T69" fmla="*/ 274 h 331"/>
                  <a:gd name="T70" fmla="*/ 271 w 318"/>
                  <a:gd name="T71" fmla="*/ 254 h 331"/>
                  <a:gd name="T72" fmla="*/ 279 w 318"/>
                  <a:gd name="T73" fmla="*/ 242 h 331"/>
                  <a:gd name="T74" fmla="*/ 280 w 318"/>
                  <a:gd name="T75" fmla="*/ 232 h 331"/>
                  <a:gd name="T76" fmla="*/ 276 w 318"/>
                  <a:gd name="T77" fmla="*/ 200 h 331"/>
                  <a:gd name="T78" fmla="*/ 293 w 318"/>
                  <a:gd name="T79" fmla="*/ 168 h 331"/>
                  <a:gd name="T80" fmla="*/ 311 w 318"/>
                  <a:gd name="T81" fmla="*/ 148 h 331"/>
                  <a:gd name="T82" fmla="*/ 316 w 318"/>
                  <a:gd name="T83" fmla="*/ 143 h 331"/>
                  <a:gd name="T84" fmla="*/ 318 w 318"/>
                  <a:gd name="T85" fmla="*/ 137 h 331"/>
                  <a:gd name="T86" fmla="*/ 316 w 318"/>
                  <a:gd name="T87" fmla="*/ 119 h 331"/>
                  <a:gd name="T88" fmla="*/ 289 w 318"/>
                  <a:gd name="T89" fmla="*/ 93 h 331"/>
                  <a:gd name="T90" fmla="*/ 306 w 318"/>
                  <a:gd name="T91" fmla="*/ 59 h 331"/>
                  <a:gd name="T92" fmla="*/ 310 w 318"/>
                  <a:gd name="T93" fmla="*/ 48 h 331"/>
                  <a:gd name="T94" fmla="*/ 286 w 318"/>
                  <a:gd name="T95" fmla="*/ 0 h 331"/>
                  <a:gd name="T96" fmla="*/ 279 w 318"/>
                  <a:gd name="T97" fmla="*/ 13 h 3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18" h="331">
                    <a:moveTo>
                      <a:pt x="279" y="13"/>
                    </a:moveTo>
                    <a:lnTo>
                      <a:pt x="279" y="14"/>
                    </a:lnTo>
                    <a:lnTo>
                      <a:pt x="266" y="17"/>
                    </a:lnTo>
                    <a:lnTo>
                      <a:pt x="262" y="19"/>
                    </a:lnTo>
                    <a:lnTo>
                      <a:pt x="244" y="19"/>
                    </a:lnTo>
                    <a:lnTo>
                      <a:pt x="236" y="23"/>
                    </a:lnTo>
                    <a:lnTo>
                      <a:pt x="230" y="28"/>
                    </a:lnTo>
                    <a:lnTo>
                      <a:pt x="229" y="28"/>
                    </a:lnTo>
                    <a:lnTo>
                      <a:pt x="228" y="30"/>
                    </a:lnTo>
                    <a:lnTo>
                      <a:pt x="223" y="33"/>
                    </a:lnTo>
                    <a:lnTo>
                      <a:pt x="218" y="52"/>
                    </a:lnTo>
                    <a:lnTo>
                      <a:pt x="209" y="69"/>
                    </a:lnTo>
                    <a:lnTo>
                      <a:pt x="208" y="70"/>
                    </a:lnTo>
                    <a:lnTo>
                      <a:pt x="202" y="73"/>
                    </a:lnTo>
                    <a:lnTo>
                      <a:pt x="189" y="84"/>
                    </a:lnTo>
                    <a:lnTo>
                      <a:pt x="187" y="87"/>
                    </a:lnTo>
                    <a:lnTo>
                      <a:pt x="182" y="91"/>
                    </a:lnTo>
                    <a:lnTo>
                      <a:pt x="183" y="91"/>
                    </a:lnTo>
                    <a:lnTo>
                      <a:pt x="184" y="94"/>
                    </a:lnTo>
                    <a:lnTo>
                      <a:pt x="189" y="98"/>
                    </a:lnTo>
                    <a:lnTo>
                      <a:pt x="186" y="98"/>
                    </a:lnTo>
                    <a:lnTo>
                      <a:pt x="177" y="104"/>
                    </a:lnTo>
                    <a:lnTo>
                      <a:pt x="165" y="118"/>
                    </a:lnTo>
                    <a:lnTo>
                      <a:pt x="162" y="126"/>
                    </a:lnTo>
                    <a:lnTo>
                      <a:pt x="160" y="126"/>
                    </a:lnTo>
                    <a:lnTo>
                      <a:pt x="159" y="125"/>
                    </a:lnTo>
                    <a:lnTo>
                      <a:pt x="156" y="123"/>
                    </a:lnTo>
                    <a:lnTo>
                      <a:pt x="149" y="116"/>
                    </a:lnTo>
                    <a:lnTo>
                      <a:pt x="148" y="109"/>
                    </a:lnTo>
                    <a:lnTo>
                      <a:pt x="148" y="106"/>
                    </a:lnTo>
                    <a:lnTo>
                      <a:pt x="145" y="102"/>
                    </a:lnTo>
                    <a:lnTo>
                      <a:pt x="144" y="102"/>
                    </a:lnTo>
                    <a:lnTo>
                      <a:pt x="144" y="101"/>
                    </a:lnTo>
                    <a:lnTo>
                      <a:pt x="141" y="95"/>
                    </a:lnTo>
                    <a:lnTo>
                      <a:pt x="139" y="94"/>
                    </a:lnTo>
                    <a:lnTo>
                      <a:pt x="138" y="94"/>
                    </a:lnTo>
                    <a:lnTo>
                      <a:pt x="130" y="102"/>
                    </a:lnTo>
                    <a:lnTo>
                      <a:pt x="127" y="108"/>
                    </a:lnTo>
                    <a:lnTo>
                      <a:pt x="122" y="112"/>
                    </a:lnTo>
                    <a:lnTo>
                      <a:pt x="119" y="116"/>
                    </a:lnTo>
                    <a:lnTo>
                      <a:pt x="113" y="119"/>
                    </a:lnTo>
                    <a:lnTo>
                      <a:pt x="112" y="120"/>
                    </a:lnTo>
                    <a:lnTo>
                      <a:pt x="109" y="126"/>
                    </a:lnTo>
                    <a:lnTo>
                      <a:pt x="107" y="127"/>
                    </a:lnTo>
                    <a:lnTo>
                      <a:pt x="85" y="165"/>
                    </a:lnTo>
                    <a:lnTo>
                      <a:pt x="84" y="170"/>
                    </a:lnTo>
                    <a:lnTo>
                      <a:pt x="82" y="171"/>
                    </a:lnTo>
                    <a:lnTo>
                      <a:pt x="82" y="175"/>
                    </a:lnTo>
                    <a:lnTo>
                      <a:pt x="86" y="175"/>
                    </a:lnTo>
                    <a:lnTo>
                      <a:pt x="88" y="173"/>
                    </a:lnTo>
                    <a:lnTo>
                      <a:pt x="89" y="173"/>
                    </a:lnTo>
                    <a:lnTo>
                      <a:pt x="91" y="175"/>
                    </a:lnTo>
                    <a:lnTo>
                      <a:pt x="91" y="176"/>
                    </a:lnTo>
                    <a:lnTo>
                      <a:pt x="71" y="204"/>
                    </a:lnTo>
                    <a:lnTo>
                      <a:pt x="67" y="220"/>
                    </a:lnTo>
                    <a:lnTo>
                      <a:pt x="65" y="222"/>
                    </a:lnTo>
                    <a:lnTo>
                      <a:pt x="64" y="222"/>
                    </a:lnTo>
                    <a:lnTo>
                      <a:pt x="61" y="218"/>
                    </a:lnTo>
                    <a:lnTo>
                      <a:pt x="52" y="218"/>
                    </a:lnTo>
                    <a:lnTo>
                      <a:pt x="46" y="221"/>
                    </a:lnTo>
                    <a:lnTo>
                      <a:pt x="45" y="222"/>
                    </a:lnTo>
                    <a:lnTo>
                      <a:pt x="43" y="222"/>
                    </a:lnTo>
                    <a:lnTo>
                      <a:pt x="35" y="235"/>
                    </a:lnTo>
                    <a:lnTo>
                      <a:pt x="32" y="239"/>
                    </a:lnTo>
                    <a:lnTo>
                      <a:pt x="35" y="242"/>
                    </a:lnTo>
                    <a:lnTo>
                      <a:pt x="38" y="243"/>
                    </a:lnTo>
                    <a:lnTo>
                      <a:pt x="39" y="247"/>
                    </a:lnTo>
                    <a:lnTo>
                      <a:pt x="39" y="249"/>
                    </a:lnTo>
                    <a:lnTo>
                      <a:pt x="38" y="252"/>
                    </a:lnTo>
                    <a:lnTo>
                      <a:pt x="28" y="268"/>
                    </a:lnTo>
                    <a:lnTo>
                      <a:pt x="28" y="270"/>
                    </a:lnTo>
                    <a:lnTo>
                      <a:pt x="24" y="273"/>
                    </a:lnTo>
                    <a:lnTo>
                      <a:pt x="19" y="273"/>
                    </a:lnTo>
                    <a:lnTo>
                      <a:pt x="12" y="268"/>
                    </a:lnTo>
                    <a:lnTo>
                      <a:pt x="5" y="268"/>
                    </a:lnTo>
                    <a:lnTo>
                      <a:pt x="1" y="273"/>
                    </a:lnTo>
                    <a:lnTo>
                      <a:pt x="7" y="280"/>
                    </a:lnTo>
                    <a:lnTo>
                      <a:pt x="10" y="274"/>
                    </a:lnTo>
                    <a:lnTo>
                      <a:pt x="12" y="275"/>
                    </a:lnTo>
                    <a:lnTo>
                      <a:pt x="10" y="281"/>
                    </a:lnTo>
                    <a:lnTo>
                      <a:pt x="7" y="284"/>
                    </a:lnTo>
                    <a:lnTo>
                      <a:pt x="5" y="287"/>
                    </a:lnTo>
                    <a:lnTo>
                      <a:pt x="4" y="288"/>
                    </a:lnTo>
                    <a:lnTo>
                      <a:pt x="1" y="290"/>
                    </a:lnTo>
                    <a:lnTo>
                      <a:pt x="0" y="290"/>
                    </a:lnTo>
                    <a:lnTo>
                      <a:pt x="0" y="291"/>
                    </a:lnTo>
                    <a:lnTo>
                      <a:pt x="1" y="292"/>
                    </a:lnTo>
                    <a:lnTo>
                      <a:pt x="3" y="298"/>
                    </a:lnTo>
                    <a:lnTo>
                      <a:pt x="4" y="298"/>
                    </a:lnTo>
                    <a:lnTo>
                      <a:pt x="5" y="299"/>
                    </a:lnTo>
                    <a:lnTo>
                      <a:pt x="5" y="298"/>
                    </a:lnTo>
                    <a:lnTo>
                      <a:pt x="7" y="297"/>
                    </a:lnTo>
                    <a:lnTo>
                      <a:pt x="10" y="295"/>
                    </a:lnTo>
                    <a:lnTo>
                      <a:pt x="11" y="294"/>
                    </a:lnTo>
                    <a:lnTo>
                      <a:pt x="17" y="294"/>
                    </a:lnTo>
                    <a:lnTo>
                      <a:pt x="24" y="301"/>
                    </a:lnTo>
                    <a:lnTo>
                      <a:pt x="26" y="307"/>
                    </a:lnTo>
                    <a:lnTo>
                      <a:pt x="28" y="309"/>
                    </a:lnTo>
                    <a:lnTo>
                      <a:pt x="29" y="309"/>
                    </a:lnTo>
                    <a:lnTo>
                      <a:pt x="35" y="301"/>
                    </a:lnTo>
                    <a:lnTo>
                      <a:pt x="39" y="297"/>
                    </a:lnTo>
                    <a:lnTo>
                      <a:pt x="38" y="295"/>
                    </a:lnTo>
                    <a:lnTo>
                      <a:pt x="39" y="294"/>
                    </a:lnTo>
                    <a:lnTo>
                      <a:pt x="40" y="294"/>
                    </a:lnTo>
                    <a:lnTo>
                      <a:pt x="42" y="291"/>
                    </a:lnTo>
                    <a:lnTo>
                      <a:pt x="45" y="290"/>
                    </a:lnTo>
                    <a:lnTo>
                      <a:pt x="46" y="291"/>
                    </a:lnTo>
                    <a:lnTo>
                      <a:pt x="50" y="298"/>
                    </a:lnTo>
                    <a:lnTo>
                      <a:pt x="71" y="314"/>
                    </a:lnTo>
                    <a:lnTo>
                      <a:pt x="81" y="327"/>
                    </a:lnTo>
                    <a:lnTo>
                      <a:pt x="82" y="327"/>
                    </a:lnTo>
                    <a:lnTo>
                      <a:pt x="85" y="330"/>
                    </a:lnTo>
                    <a:lnTo>
                      <a:pt x="88" y="331"/>
                    </a:lnTo>
                    <a:lnTo>
                      <a:pt x="95" y="328"/>
                    </a:lnTo>
                    <a:lnTo>
                      <a:pt x="95" y="327"/>
                    </a:lnTo>
                    <a:lnTo>
                      <a:pt x="98" y="324"/>
                    </a:lnTo>
                    <a:lnTo>
                      <a:pt x="100" y="319"/>
                    </a:lnTo>
                    <a:lnTo>
                      <a:pt x="105" y="316"/>
                    </a:lnTo>
                    <a:lnTo>
                      <a:pt x="105" y="304"/>
                    </a:lnTo>
                    <a:lnTo>
                      <a:pt x="109" y="297"/>
                    </a:lnTo>
                    <a:lnTo>
                      <a:pt x="113" y="292"/>
                    </a:lnTo>
                    <a:lnTo>
                      <a:pt x="117" y="290"/>
                    </a:lnTo>
                    <a:lnTo>
                      <a:pt x="127" y="288"/>
                    </a:lnTo>
                    <a:lnTo>
                      <a:pt x="128" y="287"/>
                    </a:lnTo>
                    <a:lnTo>
                      <a:pt x="130" y="288"/>
                    </a:lnTo>
                    <a:lnTo>
                      <a:pt x="160" y="297"/>
                    </a:lnTo>
                    <a:lnTo>
                      <a:pt x="160" y="295"/>
                    </a:lnTo>
                    <a:lnTo>
                      <a:pt x="163" y="295"/>
                    </a:lnTo>
                    <a:lnTo>
                      <a:pt x="165" y="297"/>
                    </a:lnTo>
                    <a:lnTo>
                      <a:pt x="172" y="301"/>
                    </a:lnTo>
                    <a:lnTo>
                      <a:pt x="177" y="309"/>
                    </a:lnTo>
                    <a:lnTo>
                      <a:pt x="177" y="312"/>
                    </a:lnTo>
                    <a:lnTo>
                      <a:pt x="180" y="312"/>
                    </a:lnTo>
                    <a:lnTo>
                      <a:pt x="189" y="307"/>
                    </a:lnTo>
                    <a:lnTo>
                      <a:pt x="194" y="302"/>
                    </a:lnTo>
                    <a:lnTo>
                      <a:pt x="209" y="294"/>
                    </a:lnTo>
                    <a:lnTo>
                      <a:pt x="232" y="277"/>
                    </a:lnTo>
                    <a:lnTo>
                      <a:pt x="240" y="273"/>
                    </a:lnTo>
                    <a:lnTo>
                      <a:pt x="240" y="274"/>
                    </a:lnTo>
                    <a:lnTo>
                      <a:pt x="242" y="274"/>
                    </a:lnTo>
                    <a:lnTo>
                      <a:pt x="242" y="273"/>
                    </a:lnTo>
                    <a:lnTo>
                      <a:pt x="254" y="264"/>
                    </a:lnTo>
                    <a:lnTo>
                      <a:pt x="264" y="260"/>
                    </a:lnTo>
                    <a:lnTo>
                      <a:pt x="271" y="254"/>
                    </a:lnTo>
                    <a:lnTo>
                      <a:pt x="273" y="250"/>
                    </a:lnTo>
                    <a:lnTo>
                      <a:pt x="275" y="249"/>
                    </a:lnTo>
                    <a:lnTo>
                      <a:pt x="278" y="245"/>
                    </a:lnTo>
                    <a:lnTo>
                      <a:pt x="279" y="242"/>
                    </a:lnTo>
                    <a:lnTo>
                      <a:pt x="279" y="239"/>
                    </a:lnTo>
                    <a:lnTo>
                      <a:pt x="280" y="239"/>
                    </a:lnTo>
                    <a:lnTo>
                      <a:pt x="282" y="235"/>
                    </a:lnTo>
                    <a:lnTo>
                      <a:pt x="280" y="232"/>
                    </a:lnTo>
                    <a:lnTo>
                      <a:pt x="282" y="228"/>
                    </a:lnTo>
                    <a:lnTo>
                      <a:pt x="282" y="207"/>
                    </a:lnTo>
                    <a:lnTo>
                      <a:pt x="280" y="203"/>
                    </a:lnTo>
                    <a:lnTo>
                      <a:pt x="276" y="200"/>
                    </a:lnTo>
                    <a:lnTo>
                      <a:pt x="275" y="199"/>
                    </a:lnTo>
                    <a:lnTo>
                      <a:pt x="278" y="192"/>
                    </a:lnTo>
                    <a:lnTo>
                      <a:pt x="279" y="190"/>
                    </a:lnTo>
                    <a:lnTo>
                      <a:pt x="293" y="168"/>
                    </a:lnTo>
                    <a:lnTo>
                      <a:pt x="297" y="158"/>
                    </a:lnTo>
                    <a:lnTo>
                      <a:pt x="300" y="157"/>
                    </a:lnTo>
                    <a:lnTo>
                      <a:pt x="303" y="154"/>
                    </a:lnTo>
                    <a:lnTo>
                      <a:pt x="311" y="148"/>
                    </a:lnTo>
                    <a:lnTo>
                      <a:pt x="311" y="147"/>
                    </a:lnTo>
                    <a:lnTo>
                      <a:pt x="313" y="147"/>
                    </a:lnTo>
                    <a:lnTo>
                      <a:pt x="314" y="144"/>
                    </a:lnTo>
                    <a:lnTo>
                      <a:pt x="316" y="143"/>
                    </a:lnTo>
                    <a:lnTo>
                      <a:pt x="316" y="141"/>
                    </a:lnTo>
                    <a:lnTo>
                      <a:pt x="317" y="140"/>
                    </a:lnTo>
                    <a:lnTo>
                      <a:pt x="318" y="140"/>
                    </a:lnTo>
                    <a:lnTo>
                      <a:pt x="318" y="137"/>
                    </a:lnTo>
                    <a:lnTo>
                      <a:pt x="317" y="133"/>
                    </a:lnTo>
                    <a:lnTo>
                      <a:pt x="317" y="129"/>
                    </a:lnTo>
                    <a:lnTo>
                      <a:pt x="318" y="123"/>
                    </a:lnTo>
                    <a:lnTo>
                      <a:pt x="316" y="119"/>
                    </a:lnTo>
                    <a:lnTo>
                      <a:pt x="307" y="110"/>
                    </a:lnTo>
                    <a:lnTo>
                      <a:pt x="297" y="108"/>
                    </a:lnTo>
                    <a:lnTo>
                      <a:pt x="293" y="102"/>
                    </a:lnTo>
                    <a:lnTo>
                      <a:pt x="289" y="93"/>
                    </a:lnTo>
                    <a:lnTo>
                      <a:pt x="288" y="91"/>
                    </a:lnTo>
                    <a:lnTo>
                      <a:pt x="288" y="84"/>
                    </a:lnTo>
                    <a:lnTo>
                      <a:pt x="289" y="81"/>
                    </a:lnTo>
                    <a:lnTo>
                      <a:pt x="306" y="59"/>
                    </a:lnTo>
                    <a:lnTo>
                      <a:pt x="307" y="55"/>
                    </a:lnTo>
                    <a:lnTo>
                      <a:pt x="309" y="53"/>
                    </a:lnTo>
                    <a:lnTo>
                      <a:pt x="310" y="50"/>
                    </a:lnTo>
                    <a:lnTo>
                      <a:pt x="310" y="48"/>
                    </a:lnTo>
                    <a:lnTo>
                      <a:pt x="313" y="39"/>
                    </a:lnTo>
                    <a:lnTo>
                      <a:pt x="318" y="28"/>
                    </a:lnTo>
                    <a:lnTo>
                      <a:pt x="288" y="2"/>
                    </a:lnTo>
                    <a:lnTo>
                      <a:pt x="286" y="0"/>
                    </a:lnTo>
                    <a:lnTo>
                      <a:pt x="283" y="3"/>
                    </a:lnTo>
                    <a:lnTo>
                      <a:pt x="282" y="5"/>
                    </a:lnTo>
                    <a:lnTo>
                      <a:pt x="285" y="7"/>
                    </a:lnTo>
                    <a:lnTo>
                      <a:pt x="279" y="1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09" name="Freeform 337">
                <a:extLst>
                  <a:ext uri="{FF2B5EF4-FFF2-40B4-BE49-F238E27FC236}">
                    <a16:creationId xmlns:a16="http://schemas.microsoft.com/office/drawing/2014/main" id="{718C5311-1E2D-4712-D774-441DF0EC14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7" y="570"/>
                <a:ext cx="131" cy="121"/>
              </a:xfrm>
              <a:custGeom>
                <a:avLst/>
                <a:gdLst>
                  <a:gd name="T0" fmla="*/ 391 w 522"/>
                  <a:gd name="T1" fmla="*/ 44 h 485"/>
                  <a:gd name="T2" fmla="*/ 395 w 522"/>
                  <a:gd name="T3" fmla="*/ 87 h 485"/>
                  <a:gd name="T4" fmla="*/ 384 w 522"/>
                  <a:gd name="T5" fmla="*/ 106 h 485"/>
                  <a:gd name="T6" fmla="*/ 345 w 522"/>
                  <a:gd name="T7" fmla="*/ 129 h 485"/>
                  <a:gd name="T8" fmla="*/ 285 w 522"/>
                  <a:gd name="T9" fmla="*/ 153 h 485"/>
                  <a:gd name="T10" fmla="*/ 240 w 522"/>
                  <a:gd name="T11" fmla="*/ 140 h 485"/>
                  <a:gd name="T12" fmla="*/ 211 w 522"/>
                  <a:gd name="T13" fmla="*/ 176 h 485"/>
                  <a:gd name="T14" fmla="*/ 184 w 522"/>
                  <a:gd name="T15" fmla="*/ 166 h 485"/>
                  <a:gd name="T16" fmla="*/ 151 w 522"/>
                  <a:gd name="T17" fmla="*/ 147 h 485"/>
                  <a:gd name="T18" fmla="*/ 130 w 522"/>
                  <a:gd name="T19" fmla="*/ 146 h 485"/>
                  <a:gd name="T20" fmla="*/ 116 w 522"/>
                  <a:gd name="T21" fmla="*/ 150 h 485"/>
                  <a:gd name="T22" fmla="*/ 99 w 522"/>
                  <a:gd name="T23" fmla="*/ 129 h 485"/>
                  <a:gd name="T24" fmla="*/ 92 w 522"/>
                  <a:gd name="T25" fmla="*/ 113 h 485"/>
                  <a:gd name="T26" fmla="*/ 75 w 522"/>
                  <a:gd name="T27" fmla="*/ 115 h 485"/>
                  <a:gd name="T28" fmla="*/ 48 w 522"/>
                  <a:gd name="T29" fmla="*/ 104 h 485"/>
                  <a:gd name="T30" fmla="*/ 46 w 522"/>
                  <a:gd name="T31" fmla="*/ 116 h 485"/>
                  <a:gd name="T32" fmla="*/ 38 w 522"/>
                  <a:gd name="T33" fmla="*/ 132 h 485"/>
                  <a:gd name="T34" fmla="*/ 36 w 522"/>
                  <a:gd name="T35" fmla="*/ 149 h 485"/>
                  <a:gd name="T36" fmla="*/ 63 w 522"/>
                  <a:gd name="T37" fmla="*/ 162 h 485"/>
                  <a:gd name="T38" fmla="*/ 60 w 522"/>
                  <a:gd name="T39" fmla="*/ 186 h 485"/>
                  <a:gd name="T40" fmla="*/ 14 w 522"/>
                  <a:gd name="T41" fmla="*/ 189 h 485"/>
                  <a:gd name="T42" fmla="*/ 4 w 522"/>
                  <a:gd name="T43" fmla="*/ 235 h 485"/>
                  <a:gd name="T44" fmla="*/ 44 w 522"/>
                  <a:gd name="T45" fmla="*/ 246 h 485"/>
                  <a:gd name="T46" fmla="*/ 26 w 522"/>
                  <a:gd name="T47" fmla="*/ 277 h 485"/>
                  <a:gd name="T48" fmla="*/ 21 w 522"/>
                  <a:gd name="T49" fmla="*/ 319 h 485"/>
                  <a:gd name="T50" fmla="*/ 51 w 522"/>
                  <a:gd name="T51" fmla="*/ 333 h 485"/>
                  <a:gd name="T52" fmla="*/ 68 w 522"/>
                  <a:gd name="T53" fmla="*/ 326 h 485"/>
                  <a:gd name="T54" fmla="*/ 82 w 522"/>
                  <a:gd name="T55" fmla="*/ 359 h 485"/>
                  <a:gd name="T56" fmla="*/ 93 w 522"/>
                  <a:gd name="T57" fmla="*/ 380 h 485"/>
                  <a:gd name="T58" fmla="*/ 71 w 522"/>
                  <a:gd name="T59" fmla="*/ 417 h 485"/>
                  <a:gd name="T60" fmla="*/ 72 w 522"/>
                  <a:gd name="T61" fmla="*/ 460 h 485"/>
                  <a:gd name="T62" fmla="*/ 84 w 522"/>
                  <a:gd name="T63" fmla="*/ 474 h 485"/>
                  <a:gd name="T64" fmla="*/ 117 w 522"/>
                  <a:gd name="T65" fmla="*/ 454 h 485"/>
                  <a:gd name="T66" fmla="*/ 135 w 522"/>
                  <a:gd name="T67" fmla="*/ 485 h 485"/>
                  <a:gd name="T68" fmla="*/ 181 w 522"/>
                  <a:gd name="T69" fmla="*/ 458 h 485"/>
                  <a:gd name="T70" fmla="*/ 194 w 522"/>
                  <a:gd name="T71" fmla="*/ 463 h 485"/>
                  <a:gd name="T72" fmla="*/ 240 w 522"/>
                  <a:gd name="T73" fmla="*/ 447 h 485"/>
                  <a:gd name="T74" fmla="*/ 264 w 522"/>
                  <a:gd name="T75" fmla="*/ 418 h 485"/>
                  <a:gd name="T76" fmla="*/ 285 w 522"/>
                  <a:gd name="T77" fmla="*/ 430 h 485"/>
                  <a:gd name="T78" fmla="*/ 311 w 522"/>
                  <a:gd name="T79" fmla="*/ 439 h 485"/>
                  <a:gd name="T80" fmla="*/ 346 w 522"/>
                  <a:gd name="T81" fmla="*/ 435 h 485"/>
                  <a:gd name="T82" fmla="*/ 382 w 522"/>
                  <a:gd name="T83" fmla="*/ 397 h 485"/>
                  <a:gd name="T84" fmla="*/ 366 w 522"/>
                  <a:gd name="T85" fmla="*/ 379 h 485"/>
                  <a:gd name="T86" fmla="*/ 357 w 522"/>
                  <a:gd name="T87" fmla="*/ 360 h 485"/>
                  <a:gd name="T88" fmla="*/ 382 w 522"/>
                  <a:gd name="T89" fmla="*/ 362 h 485"/>
                  <a:gd name="T90" fmla="*/ 398 w 522"/>
                  <a:gd name="T91" fmla="*/ 323 h 485"/>
                  <a:gd name="T92" fmla="*/ 445 w 522"/>
                  <a:gd name="T93" fmla="*/ 300 h 485"/>
                  <a:gd name="T94" fmla="*/ 454 w 522"/>
                  <a:gd name="T95" fmla="*/ 274 h 485"/>
                  <a:gd name="T96" fmla="*/ 512 w 522"/>
                  <a:gd name="T97" fmla="*/ 277 h 485"/>
                  <a:gd name="T98" fmla="*/ 512 w 522"/>
                  <a:gd name="T99" fmla="*/ 262 h 485"/>
                  <a:gd name="T100" fmla="*/ 519 w 522"/>
                  <a:gd name="T101" fmla="*/ 226 h 485"/>
                  <a:gd name="T102" fmla="*/ 498 w 522"/>
                  <a:gd name="T103" fmla="*/ 206 h 485"/>
                  <a:gd name="T104" fmla="*/ 469 w 522"/>
                  <a:gd name="T105" fmla="*/ 165 h 485"/>
                  <a:gd name="T106" fmla="*/ 454 w 522"/>
                  <a:gd name="T107" fmla="*/ 129 h 485"/>
                  <a:gd name="T108" fmla="*/ 445 w 522"/>
                  <a:gd name="T109" fmla="*/ 58 h 485"/>
                  <a:gd name="T110" fmla="*/ 422 w 522"/>
                  <a:gd name="T111" fmla="*/ 34 h 4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522" h="485">
                    <a:moveTo>
                      <a:pt x="424" y="0"/>
                    </a:moveTo>
                    <a:lnTo>
                      <a:pt x="416" y="6"/>
                    </a:lnTo>
                    <a:lnTo>
                      <a:pt x="413" y="9"/>
                    </a:lnTo>
                    <a:lnTo>
                      <a:pt x="410" y="10"/>
                    </a:lnTo>
                    <a:lnTo>
                      <a:pt x="406" y="20"/>
                    </a:lnTo>
                    <a:lnTo>
                      <a:pt x="392" y="42"/>
                    </a:lnTo>
                    <a:lnTo>
                      <a:pt x="391" y="44"/>
                    </a:lnTo>
                    <a:lnTo>
                      <a:pt x="388" y="51"/>
                    </a:lnTo>
                    <a:lnTo>
                      <a:pt x="389" y="52"/>
                    </a:lnTo>
                    <a:lnTo>
                      <a:pt x="393" y="55"/>
                    </a:lnTo>
                    <a:lnTo>
                      <a:pt x="395" y="59"/>
                    </a:lnTo>
                    <a:lnTo>
                      <a:pt x="395" y="80"/>
                    </a:lnTo>
                    <a:lnTo>
                      <a:pt x="393" y="84"/>
                    </a:lnTo>
                    <a:lnTo>
                      <a:pt x="395" y="87"/>
                    </a:lnTo>
                    <a:lnTo>
                      <a:pt x="393" y="91"/>
                    </a:lnTo>
                    <a:lnTo>
                      <a:pt x="392" y="91"/>
                    </a:lnTo>
                    <a:lnTo>
                      <a:pt x="392" y="94"/>
                    </a:lnTo>
                    <a:lnTo>
                      <a:pt x="391" y="97"/>
                    </a:lnTo>
                    <a:lnTo>
                      <a:pt x="388" y="101"/>
                    </a:lnTo>
                    <a:lnTo>
                      <a:pt x="386" y="102"/>
                    </a:lnTo>
                    <a:lnTo>
                      <a:pt x="384" y="106"/>
                    </a:lnTo>
                    <a:lnTo>
                      <a:pt x="377" y="112"/>
                    </a:lnTo>
                    <a:lnTo>
                      <a:pt x="367" y="116"/>
                    </a:lnTo>
                    <a:lnTo>
                      <a:pt x="355" y="125"/>
                    </a:lnTo>
                    <a:lnTo>
                      <a:pt x="355" y="126"/>
                    </a:lnTo>
                    <a:lnTo>
                      <a:pt x="353" y="126"/>
                    </a:lnTo>
                    <a:lnTo>
                      <a:pt x="353" y="125"/>
                    </a:lnTo>
                    <a:lnTo>
                      <a:pt x="345" y="129"/>
                    </a:lnTo>
                    <a:lnTo>
                      <a:pt x="322" y="146"/>
                    </a:lnTo>
                    <a:lnTo>
                      <a:pt x="307" y="154"/>
                    </a:lnTo>
                    <a:lnTo>
                      <a:pt x="302" y="159"/>
                    </a:lnTo>
                    <a:lnTo>
                      <a:pt x="293" y="164"/>
                    </a:lnTo>
                    <a:lnTo>
                      <a:pt x="290" y="164"/>
                    </a:lnTo>
                    <a:lnTo>
                      <a:pt x="290" y="161"/>
                    </a:lnTo>
                    <a:lnTo>
                      <a:pt x="285" y="153"/>
                    </a:lnTo>
                    <a:lnTo>
                      <a:pt x="278" y="149"/>
                    </a:lnTo>
                    <a:lnTo>
                      <a:pt x="276" y="147"/>
                    </a:lnTo>
                    <a:lnTo>
                      <a:pt x="273" y="147"/>
                    </a:lnTo>
                    <a:lnTo>
                      <a:pt x="273" y="149"/>
                    </a:lnTo>
                    <a:lnTo>
                      <a:pt x="243" y="140"/>
                    </a:lnTo>
                    <a:lnTo>
                      <a:pt x="241" y="139"/>
                    </a:lnTo>
                    <a:lnTo>
                      <a:pt x="240" y="140"/>
                    </a:lnTo>
                    <a:lnTo>
                      <a:pt x="230" y="142"/>
                    </a:lnTo>
                    <a:lnTo>
                      <a:pt x="226" y="144"/>
                    </a:lnTo>
                    <a:lnTo>
                      <a:pt x="222" y="149"/>
                    </a:lnTo>
                    <a:lnTo>
                      <a:pt x="218" y="156"/>
                    </a:lnTo>
                    <a:lnTo>
                      <a:pt x="218" y="168"/>
                    </a:lnTo>
                    <a:lnTo>
                      <a:pt x="213" y="171"/>
                    </a:lnTo>
                    <a:lnTo>
                      <a:pt x="211" y="176"/>
                    </a:lnTo>
                    <a:lnTo>
                      <a:pt x="208" y="179"/>
                    </a:lnTo>
                    <a:lnTo>
                      <a:pt x="208" y="180"/>
                    </a:lnTo>
                    <a:lnTo>
                      <a:pt x="201" y="183"/>
                    </a:lnTo>
                    <a:lnTo>
                      <a:pt x="198" y="182"/>
                    </a:lnTo>
                    <a:lnTo>
                      <a:pt x="195" y="179"/>
                    </a:lnTo>
                    <a:lnTo>
                      <a:pt x="194" y="179"/>
                    </a:lnTo>
                    <a:lnTo>
                      <a:pt x="184" y="166"/>
                    </a:lnTo>
                    <a:lnTo>
                      <a:pt x="163" y="150"/>
                    </a:lnTo>
                    <a:lnTo>
                      <a:pt x="159" y="143"/>
                    </a:lnTo>
                    <a:lnTo>
                      <a:pt x="158" y="142"/>
                    </a:lnTo>
                    <a:lnTo>
                      <a:pt x="155" y="143"/>
                    </a:lnTo>
                    <a:lnTo>
                      <a:pt x="153" y="146"/>
                    </a:lnTo>
                    <a:lnTo>
                      <a:pt x="152" y="146"/>
                    </a:lnTo>
                    <a:lnTo>
                      <a:pt x="151" y="147"/>
                    </a:lnTo>
                    <a:lnTo>
                      <a:pt x="152" y="149"/>
                    </a:lnTo>
                    <a:lnTo>
                      <a:pt x="148" y="153"/>
                    </a:lnTo>
                    <a:lnTo>
                      <a:pt x="142" y="161"/>
                    </a:lnTo>
                    <a:lnTo>
                      <a:pt x="141" y="161"/>
                    </a:lnTo>
                    <a:lnTo>
                      <a:pt x="139" y="159"/>
                    </a:lnTo>
                    <a:lnTo>
                      <a:pt x="137" y="153"/>
                    </a:lnTo>
                    <a:lnTo>
                      <a:pt x="130" y="146"/>
                    </a:lnTo>
                    <a:lnTo>
                      <a:pt x="124" y="146"/>
                    </a:lnTo>
                    <a:lnTo>
                      <a:pt x="123" y="147"/>
                    </a:lnTo>
                    <a:lnTo>
                      <a:pt x="120" y="149"/>
                    </a:lnTo>
                    <a:lnTo>
                      <a:pt x="118" y="150"/>
                    </a:lnTo>
                    <a:lnTo>
                      <a:pt x="118" y="151"/>
                    </a:lnTo>
                    <a:lnTo>
                      <a:pt x="117" y="150"/>
                    </a:lnTo>
                    <a:lnTo>
                      <a:pt x="116" y="150"/>
                    </a:lnTo>
                    <a:lnTo>
                      <a:pt x="114" y="144"/>
                    </a:lnTo>
                    <a:lnTo>
                      <a:pt x="113" y="143"/>
                    </a:lnTo>
                    <a:lnTo>
                      <a:pt x="113" y="142"/>
                    </a:lnTo>
                    <a:lnTo>
                      <a:pt x="103" y="142"/>
                    </a:lnTo>
                    <a:lnTo>
                      <a:pt x="103" y="130"/>
                    </a:lnTo>
                    <a:lnTo>
                      <a:pt x="100" y="129"/>
                    </a:lnTo>
                    <a:lnTo>
                      <a:pt x="99" y="129"/>
                    </a:lnTo>
                    <a:lnTo>
                      <a:pt x="98" y="130"/>
                    </a:lnTo>
                    <a:lnTo>
                      <a:pt x="93" y="132"/>
                    </a:lnTo>
                    <a:lnTo>
                      <a:pt x="79" y="119"/>
                    </a:lnTo>
                    <a:lnTo>
                      <a:pt x="81" y="118"/>
                    </a:lnTo>
                    <a:lnTo>
                      <a:pt x="86" y="118"/>
                    </a:lnTo>
                    <a:lnTo>
                      <a:pt x="89" y="116"/>
                    </a:lnTo>
                    <a:lnTo>
                      <a:pt x="92" y="113"/>
                    </a:lnTo>
                    <a:lnTo>
                      <a:pt x="92" y="111"/>
                    </a:lnTo>
                    <a:lnTo>
                      <a:pt x="82" y="101"/>
                    </a:lnTo>
                    <a:lnTo>
                      <a:pt x="81" y="104"/>
                    </a:lnTo>
                    <a:lnTo>
                      <a:pt x="79" y="111"/>
                    </a:lnTo>
                    <a:lnTo>
                      <a:pt x="79" y="116"/>
                    </a:lnTo>
                    <a:lnTo>
                      <a:pt x="77" y="116"/>
                    </a:lnTo>
                    <a:lnTo>
                      <a:pt x="75" y="115"/>
                    </a:lnTo>
                    <a:lnTo>
                      <a:pt x="71" y="109"/>
                    </a:lnTo>
                    <a:lnTo>
                      <a:pt x="70" y="105"/>
                    </a:lnTo>
                    <a:lnTo>
                      <a:pt x="75" y="99"/>
                    </a:lnTo>
                    <a:lnTo>
                      <a:pt x="71" y="99"/>
                    </a:lnTo>
                    <a:lnTo>
                      <a:pt x="63" y="108"/>
                    </a:lnTo>
                    <a:lnTo>
                      <a:pt x="53" y="106"/>
                    </a:lnTo>
                    <a:lnTo>
                      <a:pt x="48" y="104"/>
                    </a:lnTo>
                    <a:lnTo>
                      <a:pt x="44" y="104"/>
                    </a:lnTo>
                    <a:lnTo>
                      <a:pt x="35" y="104"/>
                    </a:lnTo>
                    <a:lnTo>
                      <a:pt x="33" y="105"/>
                    </a:lnTo>
                    <a:lnTo>
                      <a:pt x="35" y="106"/>
                    </a:lnTo>
                    <a:lnTo>
                      <a:pt x="43" y="108"/>
                    </a:lnTo>
                    <a:lnTo>
                      <a:pt x="44" y="108"/>
                    </a:lnTo>
                    <a:lnTo>
                      <a:pt x="46" y="116"/>
                    </a:lnTo>
                    <a:lnTo>
                      <a:pt x="50" y="120"/>
                    </a:lnTo>
                    <a:lnTo>
                      <a:pt x="54" y="126"/>
                    </a:lnTo>
                    <a:lnTo>
                      <a:pt x="56" y="130"/>
                    </a:lnTo>
                    <a:lnTo>
                      <a:pt x="51" y="132"/>
                    </a:lnTo>
                    <a:lnTo>
                      <a:pt x="50" y="130"/>
                    </a:lnTo>
                    <a:lnTo>
                      <a:pt x="48" y="130"/>
                    </a:lnTo>
                    <a:lnTo>
                      <a:pt x="38" y="132"/>
                    </a:lnTo>
                    <a:lnTo>
                      <a:pt x="35" y="134"/>
                    </a:lnTo>
                    <a:lnTo>
                      <a:pt x="31" y="136"/>
                    </a:lnTo>
                    <a:lnTo>
                      <a:pt x="25" y="136"/>
                    </a:lnTo>
                    <a:lnTo>
                      <a:pt x="25" y="139"/>
                    </a:lnTo>
                    <a:lnTo>
                      <a:pt x="28" y="139"/>
                    </a:lnTo>
                    <a:lnTo>
                      <a:pt x="31" y="142"/>
                    </a:lnTo>
                    <a:lnTo>
                      <a:pt x="36" y="149"/>
                    </a:lnTo>
                    <a:lnTo>
                      <a:pt x="46" y="154"/>
                    </a:lnTo>
                    <a:lnTo>
                      <a:pt x="53" y="158"/>
                    </a:lnTo>
                    <a:lnTo>
                      <a:pt x="60" y="158"/>
                    </a:lnTo>
                    <a:lnTo>
                      <a:pt x="61" y="156"/>
                    </a:lnTo>
                    <a:lnTo>
                      <a:pt x="65" y="156"/>
                    </a:lnTo>
                    <a:lnTo>
                      <a:pt x="67" y="161"/>
                    </a:lnTo>
                    <a:lnTo>
                      <a:pt x="63" y="162"/>
                    </a:lnTo>
                    <a:lnTo>
                      <a:pt x="56" y="168"/>
                    </a:lnTo>
                    <a:lnTo>
                      <a:pt x="54" y="168"/>
                    </a:lnTo>
                    <a:lnTo>
                      <a:pt x="48" y="169"/>
                    </a:lnTo>
                    <a:lnTo>
                      <a:pt x="47" y="169"/>
                    </a:lnTo>
                    <a:lnTo>
                      <a:pt x="48" y="173"/>
                    </a:lnTo>
                    <a:lnTo>
                      <a:pt x="58" y="186"/>
                    </a:lnTo>
                    <a:lnTo>
                      <a:pt x="60" y="186"/>
                    </a:lnTo>
                    <a:lnTo>
                      <a:pt x="60" y="187"/>
                    </a:lnTo>
                    <a:lnTo>
                      <a:pt x="53" y="187"/>
                    </a:lnTo>
                    <a:lnTo>
                      <a:pt x="44" y="189"/>
                    </a:lnTo>
                    <a:lnTo>
                      <a:pt x="35" y="189"/>
                    </a:lnTo>
                    <a:lnTo>
                      <a:pt x="21" y="187"/>
                    </a:lnTo>
                    <a:lnTo>
                      <a:pt x="14" y="187"/>
                    </a:lnTo>
                    <a:lnTo>
                      <a:pt x="14" y="189"/>
                    </a:lnTo>
                    <a:lnTo>
                      <a:pt x="12" y="196"/>
                    </a:lnTo>
                    <a:lnTo>
                      <a:pt x="7" y="197"/>
                    </a:lnTo>
                    <a:lnTo>
                      <a:pt x="4" y="197"/>
                    </a:lnTo>
                    <a:lnTo>
                      <a:pt x="1" y="199"/>
                    </a:lnTo>
                    <a:lnTo>
                      <a:pt x="0" y="199"/>
                    </a:lnTo>
                    <a:lnTo>
                      <a:pt x="0" y="223"/>
                    </a:lnTo>
                    <a:lnTo>
                      <a:pt x="4" y="235"/>
                    </a:lnTo>
                    <a:lnTo>
                      <a:pt x="8" y="235"/>
                    </a:lnTo>
                    <a:lnTo>
                      <a:pt x="22" y="238"/>
                    </a:lnTo>
                    <a:lnTo>
                      <a:pt x="22" y="245"/>
                    </a:lnTo>
                    <a:lnTo>
                      <a:pt x="28" y="245"/>
                    </a:lnTo>
                    <a:lnTo>
                      <a:pt x="35" y="243"/>
                    </a:lnTo>
                    <a:lnTo>
                      <a:pt x="41" y="245"/>
                    </a:lnTo>
                    <a:lnTo>
                      <a:pt x="44" y="246"/>
                    </a:lnTo>
                    <a:lnTo>
                      <a:pt x="48" y="252"/>
                    </a:lnTo>
                    <a:lnTo>
                      <a:pt x="48" y="253"/>
                    </a:lnTo>
                    <a:lnTo>
                      <a:pt x="44" y="257"/>
                    </a:lnTo>
                    <a:lnTo>
                      <a:pt x="46" y="263"/>
                    </a:lnTo>
                    <a:lnTo>
                      <a:pt x="44" y="266"/>
                    </a:lnTo>
                    <a:lnTo>
                      <a:pt x="35" y="273"/>
                    </a:lnTo>
                    <a:lnTo>
                      <a:pt x="26" y="277"/>
                    </a:lnTo>
                    <a:lnTo>
                      <a:pt x="18" y="285"/>
                    </a:lnTo>
                    <a:lnTo>
                      <a:pt x="18" y="287"/>
                    </a:lnTo>
                    <a:lnTo>
                      <a:pt x="19" y="303"/>
                    </a:lnTo>
                    <a:lnTo>
                      <a:pt x="21" y="310"/>
                    </a:lnTo>
                    <a:lnTo>
                      <a:pt x="21" y="313"/>
                    </a:lnTo>
                    <a:lnTo>
                      <a:pt x="18" y="313"/>
                    </a:lnTo>
                    <a:lnTo>
                      <a:pt x="21" y="319"/>
                    </a:lnTo>
                    <a:lnTo>
                      <a:pt x="22" y="320"/>
                    </a:lnTo>
                    <a:lnTo>
                      <a:pt x="22" y="322"/>
                    </a:lnTo>
                    <a:lnTo>
                      <a:pt x="25" y="323"/>
                    </a:lnTo>
                    <a:lnTo>
                      <a:pt x="35" y="333"/>
                    </a:lnTo>
                    <a:lnTo>
                      <a:pt x="41" y="329"/>
                    </a:lnTo>
                    <a:lnTo>
                      <a:pt x="48" y="329"/>
                    </a:lnTo>
                    <a:lnTo>
                      <a:pt x="51" y="333"/>
                    </a:lnTo>
                    <a:lnTo>
                      <a:pt x="51" y="336"/>
                    </a:lnTo>
                    <a:lnTo>
                      <a:pt x="53" y="336"/>
                    </a:lnTo>
                    <a:lnTo>
                      <a:pt x="54" y="333"/>
                    </a:lnTo>
                    <a:lnTo>
                      <a:pt x="60" y="324"/>
                    </a:lnTo>
                    <a:lnTo>
                      <a:pt x="64" y="327"/>
                    </a:lnTo>
                    <a:lnTo>
                      <a:pt x="65" y="329"/>
                    </a:lnTo>
                    <a:lnTo>
                      <a:pt x="68" y="326"/>
                    </a:lnTo>
                    <a:lnTo>
                      <a:pt x="74" y="326"/>
                    </a:lnTo>
                    <a:lnTo>
                      <a:pt x="75" y="330"/>
                    </a:lnTo>
                    <a:lnTo>
                      <a:pt x="75" y="331"/>
                    </a:lnTo>
                    <a:lnTo>
                      <a:pt x="74" y="331"/>
                    </a:lnTo>
                    <a:lnTo>
                      <a:pt x="74" y="333"/>
                    </a:lnTo>
                    <a:lnTo>
                      <a:pt x="77" y="337"/>
                    </a:lnTo>
                    <a:lnTo>
                      <a:pt x="82" y="359"/>
                    </a:lnTo>
                    <a:lnTo>
                      <a:pt x="82" y="366"/>
                    </a:lnTo>
                    <a:lnTo>
                      <a:pt x="85" y="373"/>
                    </a:lnTo>
                    <a:lnTo>
                      <a:pt x="88" y="376"/>
                    </a:lnTo>
                    <a:lnTo>
                      <a:pt x="89" y="376"/>
                    </a:lnTo>
                    <a:lnTo>
                      <a:pt x="92" y="377"/>
                    </a:lnTo>
                    <a:lnTo>
                      <a:pt x="93" y="379"/>
                    </a:lnTo>
                    <a:lnTo>
                      <a:pt x="93" y="380"/>
                    </a:lnTo>
                    <a:lnTo>
                      <a:pt x="95" y="380"/>
                    </a:lnTo>
                    <a:lnTo>
                      <a:pt x="95" y="383"/>
                    </a:lnTo>
                    <a:lnTo>
                      <a:pt x="85" y="404"/>
                    </a:lnTo>
                    <a:lnTo>
                      <a:pt x="85" y="410"/>
                    </a:lnTo>
                    <a:lnTo>
                      <a:pt x="84" y="411"/>
                    </a:lnTo>
                    <a:lnTo>
                      <a:pt x="79" y="414"/>
                    </a:lnTo>
                    <a:lnTo>
                      <a:pt x="71" y="417"/>
                    </a:lnTo>
                    <a:lnTo>
                      <a:pt x="61" y="428"/>
                    </a:lnTo>
                    <a:lnTo>
                      <a:pt x="61" y="432"/>
                    </a:lnTo>
                    <a:lnTo>
                      <a:pt x="75" y="435"/>
                    </a:lnTo>
                    <a:lnTo>
                      <a:pt x="78" y="439"/>
                    </a:lnTo>
                    <a:lnTo>
                      <a:pt x="78" y="440"/>
                    </a:lnTo>
                    <a:lnTo>
                      <a:pt x="71" y="453"/>
                    </a:lnTo>
                    <a:lnTo>
                      <a:pt x="72" y="460"/>
                    </a:lnTo>
                    <a:lnTo>
                      <a:pt x="70" y="467"/>
                    </a:lnTo>
                    <a:lnTo>
                      <a:pt x="71" y="468"/>
                    </a:lnTo>
                    <a:lnTo>
                      <a:pt x="71" y="470"/>
                    </a:lnTo>
                    <a:lnTo>
                      <a:pt x="81" y="477"/>
                    </a:lnTo>
                    <a:lnTo>
                      <a:pt x="82" y="477"/>
                    </a:lnTo>
                    <a:lnTo>
                      <a:pt x="84" y="475"/>
                    </a:lnTo>
                    <a:lnTo>
                      <a:pt x="84" y="474"/>
                    </a:lnTo>
                    <a:lnTo>
                      <a:pt x="79" y="471"/>
                    </a:lnTo>
                    <a:lnTo>
                      <a:pt x="79" y="470"/>
                    </a:lnTo>
                    <a:lnTo>
                      <a:pt x="84" y="461"/>
                    </a:lnTo>
                    <a:lnTo>
                      <a:pt x="91" y="457"/>
                    </a:lnTo>
                    <a:lnTo>
                      <a:pt x="105" y="454"/>
                    </a:lnTo>
                    <a:lnTo>
                      <a:pt x="111" y="451"/>
                    </a:lnTo>
                    <a:lnTo>
                      <a:pt x="117" y="454"/>
                    </a:lnTo>
                    <a:lnTo>
                      <a:pt x="117" y="456"/>
                    </a:lnTo>
                    <a:lnTo>
                      <a:pt x="120" y="461"/>
                    </a:lnTo>
                    <a:lnTo>
                      <a:pt x="124" y="477"/>
                    </a:lnTo>
                    <a:lnTo>
                      <a:pt x="128" y="482"/>
                    </a:lnTo>
                    <a:lnTo>
                      <a:pt x="132" y="482"/>
                    </a:lnTo>
                    <a:lnTo>
                      <a:pt x="132" y="484"/>
                    </a:lnTo>
                    <a:lnTo>
                      <a:pt x="135" y="485"/>
                    </a:lnTo>
                    <a:lnTo>
                      <a:pt x="138" y="481"/>
                    </a:lnTo>
                    <a:lnTo>
                      <a:pt x="146" y="478"/>
                    </a:lnTo>
                    <a:lnTo>
                      <a:pt x="176" y="477"/>
                    </a:lnTo>
                    <a:lnTo>
                      <a:pt x="177" y="475"/>
                    </a:lnTo>
                    <a:lnTo>
                      <a:pt x="180" y="474"/>
                    </a:lnTo>
                    <a:lnTo>
                      <a:pt x="181" y="460"/>
                    </a:lnTo>
                    <a:lnTo>
                      <a:pt x="181" y="458"/>
                    </a:lnTo>
                    <a:lnTo>
                      <a:pt x="183" y="458"/>
                    </a:lnTo>
                    <a:lnTo>
                      <a:pt x="192" y="464"/>
                    </a:lnTo>
                    <a:lnTo>
                      <a:pt x="192" y="465"/>
                    </a:lnTo>
                    <a:lnTo>
                      <a:pt x="194" y="464"/>
                    </a:lnTo>
                    <a:lnTo>
                      <a:pt x="195" y="464"/>
                    </a:lnTo>
                    <a:lnTo>
                      <a:pt x="195" y="463"/>
                    </a:lnTo>
                    <a:lnTo>
                      <a:pt x="194" y="463"/>
                    </a:lnTo>
                    <a:lnTo>
                      <a:pt x="198" y="461"/>
                    </a:lnTo>
                    <a:lnTo>
                      <a:pt x="198" y="463"/>
                    </a:lnTo>
                    <a:lnTo>
                      <a:pt x="199" y="461"/>
                    </a:lnTo>
                    <a:lnTo>
                      <a:pt x="209" y="461"/>
                    </a:lnTo>
                    <a:lnTo>
                      <a:pt x="235" y="453"/>
                    </a:lnTo>
                    <a:lnTo>
                      <a:pt x="237" y="450"/>
                    </a:lnTo>
                    <a:lnTo>
                      <a:pt x="240" y="447"/>
                    </a:lnTo>
                    <a:lnTo>
                      <a:pt x="240" y="446"/>
                    </a:lnTo>
                    <a:lnTo>
                      <a:pt x="244" y="446"/>
                    </a:lnTo>
                    <a:lnTo>
                      <a:pt x="255" y="447"/>
                    </a:lnTo>
                    <a:lnTo>
                      <a:pt x="255" y="446"/>
                    </a:lnTo>
                    <a:lnTo>
                      <a:pt x="259" y="442"/>
                    </a:lnTo>
                    <a:lnTo>
                      <a:pt x="264" y="440"/>
                    </a:lnTo>
                    <a:lnTo>
                      <a:pt x="264" y="418"/>
                    </a:lnTo>
                    <a:lnTo>
                      <a:pt x="262" y="411"/>
                    </a:lnTo>
                    <a:lnTo>
                      <a:pt x="265" y="411"/>
                    </a:lnTo>
                    <a:lnTo>
                      <a:pt x="275" y="412"/>
                    </a:lnTo>
                    <a:lnTo>
                      <a:pt x="278" y="415"/>
                    </a:lnTo>
                    <a:lnTo>
                      <a:pt x="282" y="425"/>
                    </a:lnTo>
                    <a:lnTo>
                      <a:pt x="283" y="426"/>
                    </a:lnTo>
                    <a:lnTo>
                      <a:pt x="285" y="430"/>
                    </a:lnTo>
                    <a:lnTo>
                      <a:pt x="288" y="436"/>
                    </a:lnTo>
                    <a:lnTo>
                      <a:pt x="289" y="433"/>
                    </a:lnTo>
                    <a:lnTo>
                      <a:pt x="293" y="430"/>
                    </a:lnTo>
                    <a:lnTo>
                      <a:pt x="299" y="429"/>
                    </a:lnTo>
                    <a:lnTo>
                      <a:pt x="303" y="429"/>
                    </a:lnTo>
                    <a:lnTo>
                      <a:pt x="310" y="435"/>
                    </a:lnTo>
                    <a:lnTo>
                      <a:pt x="311" y="439"/>
                    </a:lnTo>
                    <a:lnTo>
                      <a:pt x="311" y="440"/>
                    </a:lnTo>
                    <a:lnTo>
                      <a:pt x="312" y="440"/>
                    </a:lnTo>
                    <a:lnTo>
                      <a:pt x="314" y="439"/>
                    </a:lnTo>
                    <a:lnTo>
                      <a:pt x="325" y="435"/>
                    </a:lnTo>
                    <a:lnTo>
                      <a:pt x="329" y="435"/>
                    </a:lnTo>
                    <a:lnTo>
                      <a:pt x="335" y="436"/>
                    </a:lnTo>
                    <a:lnTo>
                      <a:pt x="346" y="435"/>
                    </a:lnTo>
                    <a:lnTo>
                      <a:pt x="346" y="433"/>
                    </a:lnTo>
                    <a:lnTo>
                      <a:pt x="352" y="425"/>
                    </a:lnTo>
                    <a:lnTo>
                      <a:pt x="353" y="425"/>
                    </a:lnTo>
                    <a:lnTo>
                      <a:pt x="377" y="412"/>
                    </a:lnTo>
                    <a:lnTo>
                      <a:pt x="378" y="411"/>
                    </a:lnTo>
                    <a:lnTo>
                      <a:pt x="378" y="410"/>
                    </a:lnTo>
                    <a:lnTo>
                      <a:pt x="382" y="397"/>
                    </a:lnTo>
                    <a:lnTo>
                      <a:pt x="382" y="394"/>
                    </a:lnTo>
                    <a:lnTo>
                      <a:pt x="381" y="393"/>
                    </a:lnTo>
                    <a:lnTo>
                      <a:pt x="379" y="389"/>
                    </a:lnTo>
                    <a:lnTo>
                      <a:pt x="379" y="387"/>
                    </a:lnTo>
                    <a:lnTo>
                      <a:pt x="378" y="384"/>
                    </a:lnTo>
                    <a:lnTo>
                      <a:pt x="375" y="382"/>
                    </a:lnTo>
                    <a:lnTo>
                      <a:pt x="366" y="379"/>
                    </a:lnTo>
                    <a:lnTo>
                      <a:pt x="360" y="379"/>
                    </a:lnTo>
                    <a:lnTo>
                      <a:pt x="356" y="377"/>
                    </a:lnTo>
                    <a:lnTo>
                      <a:pt x="355" y="376"/>
                    </a:lnTo>
                    <a:lnTo>
                      <a:pt x="350" y="363"/>
                    </a:lnTo>
                    <a:lnTo>
                      <a:pt x="350" y="362"/>
                    </a:lnTo>
                    <a:lnTo>
                      <a:pt x="356" y="360"/>
                    </a:lnTo>
                    <a:lnTo>
                      <a:pt x="357" y="360"/>
                    </a:lnTo>
                    <a:lnTo>
                      <a:pt x="359" y="362"/>
                    </a:lnTo>
                    <a:lnTo>
                      <a:pt x="364" y="365"/>
                    </a:lnTo>
                    <a:lnTo>
                      <a:pt x="374" y="365"/>
                    </a:lnTo>
                    <a:lnTo>
                      <a:pt x="377" y="363"/>
                    </a:lnTo>
                    <a:lnTo>
                      <a:pt x="379" y="363"/>
                    </a:lnTo>
                    <a:lnTo>
                      <a:pt x="382" y="360"/>
                    </a:lnTo>
                    <a:lnTo>
                      <a:pt x="382" y="362"/>
                    </a:lnTo>
                    <a:lnTo>
                      <a:pt x="385" y="359"/>
                    </a:lnTo>
                    <a:lnTo>
                      <a:pt x="391" y="355"/>
                    </a:lnTo>
                    <a:lnTo>
                      <a:pt x="393" y="352"/>
                    </a:lnTo>
                    <a:lnTo>
                      <a:pt x="395" y="352"/>
                    </a:lnTo>
                    <a:lnTo>
                      <a:pt x="396" y="348"/>
                    </a:lnTo>
                    <a:lnTo>
                      <a:pt x="395" y="344"/>
                    </a:lnTo>
                    <a:lnTo>
                      <a:pt x="398" y="323"/>
                    </a:lnTo>
                    <a:lnTo>
                      <a:pt x="398" y="312"/>
                    </a:lnTo>
                    <a:lnTo>
                      <a:pt x="399" y="312"/>
                    </a:lnTo>
                    <a:lnTo>
                      <a:pt x="408" y="316"/>
                    </a:lnTo>
                    <a:lnTo>
                      <a:pt x="410" y="322"/>
                    </a:lnTo>
                    <a:lnTo>
                      <a:pt x="419" y="333"/>
                    </a:lnTo>
                    <a:lnTo>
                      <a:pt x="434" y="326"/>
                    </a:lnTo>
                    <a:lnTo>
                      <a:pt x="445" y="300"/>
                    </a:lnTo>
                    <a:lnTo>
                      <a:pt x="451" y="292"/>
                    </a:lnTo>
                    <a:lnTo>
                      <a:pt x="452" y="290"/>
                    </a:lnTo>
                    <a:lnTo>
                      <a:pt x="452" y="283"/>
                    </a:lnTo>
                    <a:lnTo>
                      <a:pt x="451" y="280"/>
                    </a:lnTo>
                    <a:lnTo>
                      <a:pt x="451" y="278"/>
                    </a:lnTo>
                    <a:lnTo>
                      <a:pt x="452" y="277"/>
                    </a:lnTo>
                    <a:lnTo>
                      <a:pt x="454" y="274"/>
                    </a:lnTo>
                    <a:lnTo>
                      <a:pt x="455" y="274"/>
                    </a:lnTo>
                    <a:lnTo>
                      <a:pt x="458" y="277"/>
                    </a:lnTo>
                    <a:lnTo>
                      <a:pt x="472" y="280"/>
                    </a:lnTo>
                    <a:lnTo>
                      <a:pt x="508" y="280"/>
                    </a:lnTo>
                    <a:lnTo>
                      <a:pt x="511" y="281"/>
                    </a:lnTo>
                    <a:lnTo>
                      <a:pt x="511" y="280"/>
                    </a:lnTo>
                    <a:lnTo>
                      <a:pt x="512" y="277"/>
                    </a:lnTo>
                    <a:lnTo>
                      <a:pt x="512" y="273"/>
                    </a:lnTo>
                    <a:lnTo>
                      <a:pt x="509" y="270"/>
                    </a:lnTo>
                    <a:lnTo>
                      <a:pt x="508" y="267"/>
                    </a:lnTo>
                    <a:lnTo>
                      <a:pt x="514" y="264"/>
                    </a:lnTo>
                    <a:lnTo>
                      <a:pt x="515" y="263"/>
                    </a:lnTo>
                    <a:lnTo>
                      <a:pt x="514" y="263"/>
                    </a:lnTo>
                    <a:lnTo>
                      <a:pt x="512" y="262"/>
                    </a:lnTo>
                    <a:lnTo>
                      <a:pt x="508" y="256"/>
                    </a:lnTo>
                    <a:lnTo>
                      <a:pt x="503" y="252"/>
                    </a:lnTo>
                    <a:lnTo>
                      <a:pt x="500" y="245"/>
                    </a:lnTo>
                    <a:lnTo>
                      <a:pt x="506" y="231"/>
                    </a:lnTo>
                    <a:lnTo>
                      <a:pt x="512" y="228"/>
                    </a:lnTo>
                    <a:lnTo>
                      <a:pt x="518" y="226"/>
                    </a:lnTo>
                    <a:lnTo>
                      <a:pt x="519" y="226"/>
                    </a:lnTo>
                    <a:lnTo>
                      <a:pt x="519" y="225"/>
                    </a:lnTo>
                    <a:lnTo>
                      <a:pt x="522" y="210"/>
                    </a:lnTo>
                    <a:lnTo>
                      <a:pt x="521" y="206"/>
                    </a:lnTo>
                    <a:lnTo>
                      <a:pt x="508" y="206"/>
                    </a:lnTo>
                    <a:lnTo>
                      <a:pt x="508" y="207"/>
                    </a:lnTo>
                    <a:lnTo>
                      <a:pt x="498" y="207"/>
                    </a:lnTo>
                    <a:lnTo>
                      <a:pt x="498" y="206"/>
                    </a:lnTo>
                    <a:lnTo>
                      <a:pt x="500" y="206"/>
                    </a:lnTo>
                    <a:lnTo>
                      <a:pt x="501" y="197"/>
                    </a:lnTo>
                    <a:lnTo>
                      <a:pt x="501" y="192"/>
                    </a:lnTo>
                    <a:lnTo>
                      <a:pt x="496" y="186"/>
                    </a:lnTo>
                    <a:lnTo>
                      <a:pt x="493" y="185"/>
                    </a:lnTo>
                    <a:lnTo>
                      <a:pt x="482" y="173"/>
                    </a:lnTo>
                    <a:lnTo>
                      <a:pt x="469" y="165"/>
                    </a:lnTo>
                    <a:lnTo>
                      <a:pt x="459" y="164"/>
                    </a:lnTo>
                    <a:lnTo>
                      <a:pt x="458" y="164"/>
                    </a:lnTo>
                    <a:lnTo>
                      <a:pt x="458" y="162"/>
                    </a:lnTo>
                    <a:lnTo>
                      <a:pt x="456" y="150"/>
                    </a:lnTo>
                    <a:lnTo>
                      <a:pt x="458" y="139"/>
                    </a:lnTo>
                    <a:lnTo>
                      <a:pt x="458" y="129"/>
                    </a:lnTo>
                    <a:lnTo>
                      <a:pt x="454" y="129"/>
                    </a:lnTo>
                    <a:lnTo>
                      <a:pt x="444" y="125"/>
                    </a:lnTo>
                    <a:lnTo>
                      <a:pt x="442" y="125"/>
                    </a:lnTo>
                    <a:lnTo>
                      <a:pt x="445" y="113"/>
                    </a:lnTo>
                    <a:lnTo>
                      <a:pt x="445" y="111"/>
                    </a:lnTo>
                    <a:lnTo>
                      <a:pt x="451" y="76"/>
                    </a:lnTo>
                    <a:lnTo>
                      <a:pt x="444" y="67"/>
                    </a:lnTo>
                    <a:lnTo>
                      <a:pt x="445" y="58"/>
                    </a:lnTo>
                    <a:lnTo>
                      <a:pt x="444" y="49"/>
                    </a:lnTo>
                    <a:lnTo>
                      <a:pt x="442" y="46"/>
                    </a:lnTo>
                    <a:lnTo>
                      <a:pt x="442" y="45"/>
                    </a:lnTo>
                    <a:lnTo>
                      <a:pt x="439" y="45"/>
                    </a:lnTo>
                    <a:lnTo>
                      <a:pt x="436" y="44"/>
                    </a:lnTo>
                    <a:lnTo>
                      <a:pt x="433" y="44"/>
                    </a:lnTo>
                    <a:lnTo>
                      <a:pt x="422" y="34"/>
                    </a:lnTo>
                    <a:lnTo>
                      <a:pt x="422" y="20"/>
                    </a:lnTo>
                    <a:lnTo>
                      <a:pt x="426" y="0"/>
                    </a:lnTo>
                    <a:lnTo>
                      <a:pt x="42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10" name="Freeform 338">
                <a:extLst>
                  <a:ext uri="{FF2B5EF4-FFF2-40B4-BE49-F238E27FC236}">
                    <a16:creationId xmlns:a16="http://schemas.microsoft.com/office/drawing/2014/main" id="{64DF55A6-A6D8-A0FD-D938-B5FA9D1AEC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0" y="618"/>
                <a:ext cx="127" cy="139"/>
              </a:xfrm>
              <a:custGeom>
                <a:avLst/>
                <a:gdLst>
                  <a:gd name="T0" fmla="*/ 29 w 509"/>
                  <a:gd name="T1" fmla="*/ 91 h 556"/>
                  <a:gd name="T2" fmla="*/ 36 w 509"/>
                  <a:gd name="T3" fmla="*/ 129 h 556"/>
                  <a:gd name="T4" fmla="*/ 68 w 509"/>
                  <a:gd name="T5" fmla="*/ 110 h 556"/>
                  <a:gd name="T6" fmla="*/ 40 w 509"/>
                  <a:gd name="T7" fmla="*/ 158 h 556"/>
                  <a:gd name="T8" fmla="*/ 11 w 509"/>
                  <a:gd name="T9" fmla="*/ 205 h 556"/>
                  <a:gd name="T10" fmla="*/ 37 w 509"/>
                  <a:gd name="T11" fmla="*/ 240 h 556"/>
                  <a:gd name="T12" fmla="*/ 19 w 509"/>
                  <a:gd name="T13" fmla="*/ 292 h 556"/>
                  <a:gd name="T14" fmla="*/ 36 w 509"/>
                  <a:gd name="T15" fmla="*/ 304 h 556"/>
                  <a:gd name="T16" fmla="*/ 7 w 509"/>
                  <a:gd name="T17" fmla="*/ 316 h 556"/>
                  <a:gd name="T18" fmla="*/ 7 w 509"/>
                  <a:gd name="T19" fmla="*/ 334 h 556"/>
                  <a:gd name="T20" fmla="*/ 44 w 509"/>
                  <a:gd name="T21" fmla="*/ 354 h 556"/>
                  <a:gd name="T22" fmla="*/ 41 w 509"/>
                  <a:gd name="T23" fmla="*/ 390 h 556"/>
                  <a:gd name="T24" fmla="*/ 40 w 509"/>
                  <a:gd name="T25" fmla="*/ 438 h 556"/>
                  <a:gd name="T26" fmla="*/ 39 w 509"/>
                  <a:gd name="T27" fmla="*/ 459 h 556"/>
                  <a:gd name="T28" fmla="*/ 58 w 509"/>
                  <a:gd name="T29" fmla="*/ 482 h 556"/>
                  <a:gd name="T30" fmla="*/ 75 w 509"/>
                  <a:gd name="T31" fmla="*/ 452 h 556"/>
                  <a:gd name="T32" fmla="*/ 108 w 509"/>
                  <a:gd name="T33" fmla="*/ 454 h 556"/>
                  <a:gd name="T34" fmla="*/ 111 w 509"/>
                  <a:gd name="T35" fmla="*/ 482 h 556"/>
                  <a:gd name="T36" fmla="*/ 138 w 509"/>
                  <a:gd name="T37" fmla="*/ 497 h 556"/>
                  <a:gd name="T38" fmla="*/ 146 w 509"/>
                  <a:gd name="T39" fmla="*/ 556 h 556"/>
                  <a:gd name="T40" fmla="*/ 189 w 509"/>
                  <a:gd name="T41" fmla="*/ 497 h 556"/>
                  <a:gd name="T42" fmla="*/ 228 w 509"/>
                  <a:gd name="T43" fmla="*/ 490 h 556"/>
                  <a:gd name="T44" fmla="*/ 250 w 509"/>
                  <a:gd name="T45" fmla="*/ 485 h 556"/>
                  <a:gd name="T46" fmla="*/ 276 w 509"/>
                  <a:gd name="T47" fmla="*/ 472 h 556"/>
                  <a:gd name="T48" fmla="*/ 287 w 509"/>
                  <a:gd name="T49" fmla="*/ 488 h 556"/>
                  <a:gd name="T50" fmla="*/ 312 w 509"/>
                  <a:gd name="T51" fmla="*/ 504 h 556"/>
                  <a:gd name="T52" fmla="*/ 345 w 509"/>
                  <a:gd name="T53" fmla="*/ 482 h 556"/>
                  <a:gd name="T54" fmla="*/ 335 w 509"/>
                  <a:gd name="T55" fmla="*/ 469 h 556"/>
                  <a:gd name="T56" fmla="*/ 339 w 509"/>
                  <a:gd name="T57" fmla="*/ 422 h 556"/>
                  <a:gd name="T58" fmla="*/ 385 w 509"/>
                  <a:gd name="T59" fmla="*/ 433 h 556"/>
                  <a:gd name="T60" fmla="*/ 422 w 509"/>
                  <a:gd name="T61" fmla="*/ 421 h 556"/>
                  <a:gd name="T62" fmla="*/ 449 w 509"/>
                  <a:gd name="T63" fmla="*/ 401 h 556"/>
                  <a:gd name="T64" fmla="*/ 460 w 509"/>
                  <a:gd name="T65" fmla="*/ 373 h 556"/>
                  <a:gd name="T66" fmla="*/ 442 w 509"/>
                  <a:gd name="T67" fmla="*/ 345 h 556"/>
                  <a:gd name="T68" fmla="*/ 428 w 509"/>
                  <a:gd name="T69" fmla="*/ 323 h 556"/>
                  <a:gd name="T70" fmla="*/ 438 w 509"/>
                  <a:gd name="T71" fmla="*/ 263 h 556"/>
                  <a:gd name="T72" fmla="*/ 442 w 509"/>
                  <a:gd name="T73" fmla="*/ 237 h 556"/>
                  <a:gd name="T74" fmla="*/ 432 w 509"/>
                  <a:gd name="T75" fmla="*/ 224 h 556"/>
                  <a:gd name="T76" fmla="*/ 412 w 509"/>
                  <a:gd name="T77" fmla="*/ 193 h 556"/>
                  <a:gd name="T78" fmla="*/ 451 w 509"/>
                  <a:gd name="T79" fmla="*/ 182 h 556"/>
                  <a:gd name="T80" fmla="*/ 472 w 509"/>
                  <a:gd name="T81" fmla="*/ 174 h 556"/>
                  <a:gd name="T82" fmla="*/ 509 w 509"/>
                  <a:gd name="T83" fmla="*/ 140 h 556"/>
                  <a:gd name="T84" fmla="*/ 497 w 509"/>
                  <a:gd name="T85" fmla="*/ 123 h 556"/>
                  <a:gd name="T86" fmla="*/ 472 w 509"/>
                  <a:gd name="T87" fmla="*/ 124 h 556"/>
                  <a:gd name="T88" fmla="*/ 446 w 509"/>
                  <a:gd name="T89" fmla="*/ 137 h 556"/>
                  <a:gd name="T90" fmla="*/ 432 w 509"/>
                  <a:gd name="T91" fmla="*/ 131 h 556"/>
                  <a:gd name="T92" fmla="*/ 406 w 509"/>
                  <a:gd name="T93" fmla="*/ 99 h 556"/>
                  <a:gd name="T94" fmla="*/ 372 w 509"/>
                  <a:gd name="T95" fmla="*/ 94 h 556"/>
                  <a:gd name="T96" fmla="*/ 331 w 509"/>
                  <a:gd name="T97" fmla="*/ 73 h 556"/>
                  <a:gd name="T98" fmla="*/ 293 w 509"/>
                  <a:gd name="T99" fmla="*/ 90 h 556"/>
                  <a:gd name="T100" fmla="*/ 241 w 509"/>
                  <a:gd name="T101" fmla="*/ 110 h 556"/>
                  <a:gd name="T102" fmla="*/ 188 w 509"/>
                  <a:gd name="T103" fmla="*/ 105 h 556"/>
                  <a:gd name="T104" fmla="*/ 166 w 509"/>
                  <a:gd name="T105" fmla="*/ 70 h 556"/>
                  <a:gd name="T106" fmla="*/ 178 w 509"/>
                  <a:gd name="T107" fmla="*/ 42 h 556"/>
                  <a:gd name="T108" fmla="*/ 142 w 509"/>
                  <a:gd name="T109" fmla="*/ 10 h 556"/>
                  <a:gd name="T110" fmla="*/ 120 w 509"/>
                  <a:gd name="T111" fmla="*/ 6 h 556"/>
                  <a:gd name="T112" fmla="*/ 88 w 509"/>
                  <a:gd name="T113" fmla="*/ 3 h 556"/>
                  <a:gd name="T114" fmla="*/ 68 w 509"/>
                  <a:gd name="T115" fmla="*/ 36 h 5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509" h="556">
                    <a:moveTo>
                      <a:pt x="43" y="52"/>
                    </a:moveTo>
                    <a:lnTo>
                      <a:pt x="40" y="50"/>
                    </a:lnTo>
                    <a:lnTo>
                      <a:pt x="39" y="50"/>
                    </a:lnTo>
                    <a:lnTo>
                      <a:pt x="32" y="43"/>
                    </a:lnTo>
                    <a:lnTo>
                      <a:pt x="30" y="45"/>
                    </a:lnTo>
                    <a:lnTo>
                      <a:pt x="32" y="78"/>
                    </a:lnTo>
                    <a:lnTo>
                      <a:pt x="33" y="80"/>
                    </a:lnTo>
                    <a:lnTo>
                      <a:pt x="33" y="81"/>
                    </a:lnTo>
                    <a:lnTo>
                      <a:pt x="29" y="91"/>
                    </a:lnTo>
                    <a:lnTo>
                      <a:pt x="1" y="113"/>
                    </a:lnTo>
                    <a:lnTo>
                      <a:pt x="1" y="116"/>
                    </a:lnTo>
                    <a:lnTo>
                      <a:pt x="4" y="116"/>
                    </a:lnTo>
                    <a:lnTo>
                      <a:pt x="9" y="124"/>
                    </a:lnTo>
                    <a:lnTo>
                      <a:pt x="14" y="129"/>
                    </a:lnTo>
                    <a:lnTo>
                      <a:pt x="18" y="138"/>
                    </a:lnTo>
                    <a:lnTo>
                      <a:pt x="29" y="138"/>
                    </a:lnTo>
                    <a:lnTo>
                      <a:pt x="36" y="131"/>
                    </a:lnTo>
                    <a:lnTo>
                      <a:pt x="36" y="129"/>
                    </a:lnTo>
                    <a:lnTo>
                      <a:pt x="37" y="126"/>
                    </a:lnTo>
                    <a:lnTo>
                      <a:pt x="39" y="120"/>
                    </a:lnTo>
                    <a:lnTo>
                      <a:pt x="43" y="116"/>
                    </a:lnTo>
                    <a:lnTo>
                      <a:pt x="48" y="112"/>
                    </a:lnTo>
                    <a:lnTo>
                      <a:pt x="51" y="109"/>
                    </a:lnTo>
                    <a:lnTo>
                      <a:pt x="58" y="105"/>
                    </a:lnTo>
                    <a:lnTo>
                      <a:pt x="65" y="105"/>
                    </a:lnTo>
                    <a:lnTo>
                      <a:pt x="65" y="107"/>
                    </a:lnTo>
                    <a:lnTo>
                      <a:pt x="68" y="110"/>
                    </a:lnTo>
                    <a:lnTo>
                      <a:pt x="71" y="112"/>
                    </a:lnTo>
                    <a:lnTo>
                      <a:pt x="72" y="117"/>
                    </a:lnTo>
                    <a:lnTo>
                      <a:pt x="75" y="137"/>
                    </a:lnTo>
                    <a:lnTo>
                      <a:pt x="74" y="138"/>
                    </a:lnTo>
                    <a:lnTo>
                      <a:pt x="74" y="140"/>
                    </a:lnTo>
                    <a:lnTo>
                      <a:pt x="72" y="140"/>
                    </a:lnTo>
                    <a:lnTo>
                      <a:pt x="57" y="148"/>
                    </a:lnTo>
                    <a:lnTo>
                      <a:pt x="43" y="154"/>
                    </a:lnTo>
                    <a:lnTo>
                      <a:pt x="40" y="158"/>
                    </a:lnTo>
                    <a:lnTo>
                      <a:pt x="39" y="165"/>
                    </a:lnTo>
                    <a:lnTo>
                      <a:pt x="39" y="166"/>
                    </a:lnTo>
                    <a:lnTo>
                      <a:pt x="40" y="172"/>
                    </a:lnTo>
                    <a:lnTo>
                      <a:pt x="40" y="174"/>
                    </a:lnTo>
                    <a:lnTo>
                      <a:pt x="25" y="194"/>
                    </a:lnTo>
                    <a:lnTo>
                      <a:pt x="16" y="203"/>
                    </a:lnTo>
                    <a:lnTo>
                      <a:pt x="14" y="203"/>
                    </a:lnTo>
                    <a:lnTo>
                      <a:pt x="11" y="204"/>
                    </a:lnTo>
                    <a:lnTo>
                      <a:pt x="11" y="205"/>
                    </a:lnTo>
                    <a:lnTo>
                      <a:pt x="14" y="208"/>
                    </a:lnTo>
                    <a:lnTo>
                      <a:pt x="16" y="212"/>
                    </a:lnTo>
                    <a:lnTo>
                      <a:pt x="18" y="212"/>
                    </a:lnTo>
                    <a:lnTo>
                      <a:pt x="33" y="225"/>
                    </a:lnTo>
                    <a:lnTo>
                      <a:pt x="32" y="225"/>
                    </a:lnTo>
                    <a:lnTo>
                      <a:pt x="32" y="226"/>
                    </a:lnTo>
                    <a:lnTo>
                      <a:pt x="34" y="229"/>
                    </a:lnTo>
                    <a:lnTo>
                      <a:pt x="34" y="233"/>
                    </a:lnTo>
                    <a:lnTo>
                      <a:pt x="37" y="240"/>
                    </a:lnTo>
                    <a:lnTo>
                      <a:pt x="37" y="247"/>
                    </a:lnTo>
                    <a:lnTo>
                      <a:pt x="19" y="271"/>
                    </a:lnTo>
                    <a:lnTo>
                      <a:pt x="11" y="279"/>
                    </a:lnTo>
                    <a:lnTo>
                      <a:pt x="8" y="281"/>
                    </a:lnTo>
                    <a:lnTo>
                      <a:pt x="7" y="281"/>
                    </a:lnTo>
                    <a:lnTo>
                      <a:pt x="4" y="282"/>
                    </a:lnTo>
                    <a:lnTo>
                      <a:pt x="5" y="284"/>
                    </a:lnTo>
                    <a:lnTo>
                      <a:pt x="14" y="288"/>
                    </a:lnTo>
                    <a:lnTo>
                      <a:pt x="19" y="292"/>
                    </a:lnTo>
                    <a:lnTo>
                      <a:pt x="16" y="300"/>
                    </a:lnTo>
                    <a:lnTo>
                      <a:pt x="19" y="306"/>
                    </a:lnTo>
                    <a:lnTo>
                      <a:pt x="21" y="307"/>
                    </a:lnTo>
                    <a:lnTo>
                      <a:pt x="21" y="309"/>
                    </a:lnTo>
                    <a:lnTo>
                      <a:pt x="22" y="309"/>
                    </a:lnTo>
                    <a:lnTo>
                      <a:pt x="29" y="306"/>
                    </a:lnTo>
                    <a:lnTo>
                      <a:pt x="33" y="304"/>
                    </a:lnTo>
                    <a:lnTo>
                      <a:pt x="34" y="303"/>
                    </a:lnTo>
                    <a:lnTo>
                      <a:pt x="36" y="304"/>
                    </a:lnTo>
                    <a:lnTo>
                      <a:pt x="34" y="313"/>
                    </a:lnTo>
                    <a:lnTo>
                      <a:pt x="32" y="317"/>
                    </a:lnTo>
                    <a:lnTo>
                      <a:pt x="24" y="320"/>
                    </a:lnTo>
                    <a:lnTo>
                      <a:pt x="22" y="321"/>
                    </a:lnTo>
                    <a:lnTo>
                      <a:pt x="16" y="321"/>
                    </a:lnTo>
                    <a:lnTo>
                      <a:pt x="16" y="320"/>
                    </a:lnTo>
                    <a:lnTo>
                      <a:pt x="14" y="318"/>
                    </a:lnTo>
                    <a:lnTo>
                      <a:pt x="11" y="316"/>
                    </a:lnTo>
                    <a:lnTo>
                      <a:pt x="7" y="316"/>
                    </a:lnTo>
                    <a:lnTo>
                      <a:pt x="2" y="318"/>
                    </a:lnTo>
                    <a:lnTo>
                      <a:pt x="0" y="321"/>
                    </a:lnTo>
                    <a:lnTo>
                      <a:pt x="1" y="321"/>
                    </a:lnTo>
                    <a:lnTo>
                      <a:pt x="7" y="320"/>
                    </a:lnTo>
                    <a:lnTo>
                      <a:pt x="11" y="320"/>
                    </a:lnTo>
                    <a:lnTo>
                      <a:pt x="11" y="323"/>
                    </a:lnTo>
                    <a:lnTo>
                      <a:pt x="4" y="330"/>
                    </a:lnTo>
                    <a:lnTo>
                      <a:pt x="7" y="332"/>
                    </a:lnTo>
                    <a:lnTo>
                      <a:pt x="7" y="334"/>
                    </a:lnTo>
                    <a:lnTo>
                      <a:pt x="8" y="334"/>
                    </a:lnTo>
                    <a:lnTo>
                      <a:pt x="12" y="328"/>
                    </a:lnTo>
                    <a:lnTo>
                      <a:pt x="11" y="325"/>
                    </a:lnTo>
                    <a:lnTo>
                      <a:pt x="14" y="324"/>
                    </a:lnTo>
                    <a:lnTo>
                      <a:pt x="19" y="324"/>
                    </a:lnTo>
                    <a:lnTo>
                      <a:pt x="29" y="327"/>
                    </a:lnTo>
                    <a:lnTo>
                      <a:pt x="34" y="338"/>
                    </a:lnTo>
                    <a:lnTo>
                      <a:pt x="34" y="339"/>
                    </a:lnTo>
                    <a:lnTo>
                      <a:pt x="44" y="354"/>
                    </a:lnTo>
                    <a:lnTo>
                      <a:pt x="44" y="355"/>
                    </a:lnTo>
                    <a:lnTo>
                      <a:pt x="43" y="355"/>
                    </a:lnTo>
                    <a:lnTo>
                      <a:pt x="43" y="367"/>
                    </a:lnTo>
                    <a:lnTo>
                      <a:pt x="41" y="376"/>
                    </a:lnTo>
                    <a:lnTo>
                      <a:pt x="41" y="377"/>
                    </a:lnTo>
                    <a:lnTo>
                      <a:pt x="40" y="377"/>
                    </a:lnTo>
                    <a:lnTo>
                      <a:pt x="39" y="380"/>
                    </a:lnTo>
                    <a:lnTo>
                      <a:pt x="39" y="384"/>
                    </a:lnTo>
                    <a:lnTo>
                      <a:pt x="41" y="390"/>
                    </a:lnTo>
                    <a:lnTo>
                      <a:pt x="47" y="390"/>
                    </a:lnTo>
                    <a:lnTo>
                      <a:pt x="61" y="394"/>
                    </a:lnTo>
                    <a:lnTo>
                      <a:pt x="62" y="394"/>
                    </a:lnTo>
                    <a:lnTo>
                      <a:pt x="65" y="397"/>
                    </a:lnTo>
                    <a:lnTo>
                      <a:pt x="65" y="398"/>
                    </a:lnTo>
                    <a:lnTo>
                      <a:pt x="64" y="399"/>
                    </a:lnTo>
                    <a:lnTo>
                      <a:pt x="60" y="411"/>
                    </a:lnTo>
                    <a:lnTo>
                      <a:pt x="46" y="436"/>
                    </a:lnTo>
                    <a:lnTo>
                      <a:pt x="40" y="438"/>
                    </a:lnTo>
                    <a:lnTo>
                      <a:pt x="39" y="441"/>
                    </a:lnTo>
                    <a:lnTo>
                      <a:pt x="34" y="445"/>
                    </a:lnTo>
                    <a:lnTo>
                      <a:pt x="33" y="448"/>
                    </a:lnTo>
                    <a:lnTo>
                      <a:pt x="32" y="448"/>
                    </a:lnTo>
                    <a:lnTo>
                      <a:pt x="32" y="450"/>
                    </a:lnTo>
                    <a:lnTo>
                      <a:pt x="30" y="454"/>
                    </a:lnTo>
                    <a:lnTo>
                      <a:pt x="30" y="458"/>
                    </a:lnTo>
                    <a:lnTo>
                      <a:pt x="37" y="458"/>
                    </a:lnTo>
                    <a:lnTo>
                      <a:pt x="39" y="459"/>
                    </a:lnTo>
                    <a:lnTo>
                      <a:pt x="39" y="464"/>
                    </a:lnTo>
                    <a:lnTo>
                      <a:pt x="40" y="465"/>
                    </a:lnTo>
                    <a:lnTo>
                      <a:pt x="46" y="465"/>
                    </a:lnTo>
                    <a:lnTo>
                      <a:pt x="50" y="464"/>
                    </a:lnTo>
                    <a:lnTo>
                      <a:pt x="54" y="465"/>
                    </a:lnTo>
                    <a:lnTo>
                      <a:pt x="55" y="468"/>
                    </a:lnTo>
                    <a:lnTo>
                      <a:pt x="60" y="472"/>
                    </a:lnTo>
                    <a:lnTo>
                      <a:pt x="58" y="478"/>
                    </a:lnTo>
                    <a:lnTo>
                      <a:pt x="58" y="482"/>
                    </a:lnTo>
                    <a:lnTo>
                      <a:pt x="60" y="483"/>
                    </a:lnTo>
                    <a:lnTo>
                      <a:pt x="61" y="483"/>
                    </a:lnTo>
                    <a:lnTo>
                      <a:pt x="64" y="481"/>
                    </a:lnTo>
                    <a:lnTo>
                      <a:pt x="68" y="468"/>
                    </a:lnTo>
                    <a:lnTo>
                      <a:pt x="67" y="465"/>
                    </a:lnTo>
                    <a:lnTo>
                      <a:pt x="67" y="459"/>
                    </a:lnTo>
                    <a:lnTo>
                      <a:pt x="68" y="457"/>
                    </a:lnTo>
                    <a:lnTo>
                      <a:pt x="71" y="457"/>
                    </a:lnTo>
                    <a:lnTo>
                      <a:pt x="75" y="452"/>
                    </a:lnTo>
                    <a:lnTo>
                      <a:pt x="77" y="450"/>
                    </a:lnTo>
                    <a:lnTo>
                      <a:pt x="77" y="448"/>
                    </a:lnTo>
                    <a:lnTo>
                      <a:pt x="79" y="447"/>
                    </a:lnTo>
                    <a:lnTo>
                      <a:pt x="82" y="444"/>
                    </a:lnTo>
                    <a:lnTo>
                      <a:pt x="88" y="445"/>
                    </a:lnTo>
                    <a:lnTo>
                      <a:pt x="88" y="444"/>
                    </a:lnTo>
                    <a:lnTo>
                      <a:pt x="89" y="441"/>
                    </a:lnTo>
                    <a:lnTo>
                      <a:pt x="100" y="447"/>
                    </a:lnTo>
                    <a:lnTo>
                      <a:pt x="108" y="454"/>
                    </a:lnTo>
                    <a:lnTo>
                      <a:pt x="110" y="455"/>
                    </a:lnTo>
                    <a:lnTo>
                      <a:pt x="111" y="454"/>
                    </a:lnTo>
                    <a:lnTo>
                      <a:pt x="111" y="455"/>
                    </a:lnTo>
                    <a:lnTo>
                      <a:pt x="114" y="458"/>
                    </a:lnTo>
                    <a:lnTo>
                      <a:pt x="114" y="459"/>
                    </a:lnTo>
                    <a:lnTo>
                      <a:pt x="111" y="474"/>
                    </a:lnTo>
                    <a:lnTo>
                      <a:pt x="111" y="475"/>
                    </a:lnTo>
                    <a:lnTo>
                      <a:pt x="110" y="476"/>
                    </a:lnTo>
                    <a:lnTo>
                      <a:pt x="111" y="482"/>
                    </a:lnTo>
                    <a:lnTo>
                      <a:pt x="113" y="482"/>
                    </a:lnTo>
                    <a:lnTo>
                      <a:pt x="120" y="479"/>
                    </a:lnTo>
                    <a:lnTo>
                      <a:pt x="131" y="478"/>
                    </a:lnTo>
                    <a:lnTo>
                      <a:pt x="132" y="479"/>
                    </a:lnTo>
                    <a:lnTo>
                      <a:pt x="132" y="481"/>
                    </a:lnTo>
                    <a:lnTo>
                      <a:pt x="139" y="482"/>
                    </a:lnTo>
                    <a:lnTo>
                      <a:pt x="142" y="482"/>
                    </a:lnTo>
                    <a:lnTo>
                      <a:pt x="139" y="495"/>
                    </a:lnTo>
                    <a:lnTo>
                      <a:pt x="138" y="497"/>
                    </a:lnTo>
                    <a:lnTo>
                      <a:pt x="137" y="508"/>
                    </a:lnTo>
                    <a:lnTo>
                      <a:pt x="134" y="518"/>
                    </a:lnTo>
                    <a:lnTo>
                      <a:pt x="128" y="528"/>
                    </a:lnTo>
                    <a:lnTo>
                      <a:pt x="125" y="535"/>
                    </a:lnTo>
                    <a:lnTo>
                      <a:pt x="124" y="543"/>
                    </a:lnTo>
                    <a:lnTo>
                      <a:pt x="122" y="548"/>
                    </a:lnTo>
                    <a:lnTo>
                      <a:pt x="124" y="548"/>
                    </a:lnTo>
                    <a:lnTo>
                      <a:pt x="125" y="549"/>
                    </a:lnTo>
                    <a:lnTo>
                      <a:pt x="146" y="556"/>
                    </a:lnTo>
                    <a:lnTo>
                      <a:pt x="149" y="556"/>
                    </a:lnTo>
                    <a:lnTo>
                      <a:pt x="149" y="553"/>
                    </a:lnTo>
                    <a:lnTo>
                      <a:pt x="151" y="553"/>
                    </a:lnTo>
                    <a:lnTo>
                      <a:pt x="155" y="555"/>
                    </a:lnTo>
                    <a:lnTo>
                      <a:pt x="170" y="532"/>
                    </a:lnTo>
                    <a:lnTo>
                      <a:pt x="170" y="531"/>
                    </a:lnTo>
                    <a:lnTo>
                      <a:pt x="184" y="517"/>
                    </a:lnTo>
                    <a:lnTo>
                      <a:pt x="189" y="510"/>
                    </a:lnTo>
                    <a:lnTo>
                      <a:pt x="189" y="497"/>
                    </a:lnTo>
                    <a:lnTo>
                      <a:pt x="192" y="479"/>
                    </a:lnTo>
                    <a:lnTo>
                      <a:pt x="198" y="468"/>
                    </a:lnTo>
                    <a:lnTo>
                      <a:pt x="202" y="468"/>
                    </a:lnTo>
                    <a:lnTo>
                      <a:pt x="202" y="471"/>
                    </a:lnTo>
                    <a:lnTo>
                      <a:pt x="218" y="478"/>
                    </a:lnTo>
                    <a:lnTo>
                      <a:pt x="219" y="478"/>
                    </a:lnTo>
                    <a:lnTo>
                      <a:pt x="225" y="483"/>
                    </a:lnTo>
                    <a:lnTo>
                      <a:pt x="228" y="489"/>
                    </a:lnTo>
                    <a:lnTo>
                      <a:pt x="228" y="490"/>
                    </a:lnTo>
                    <a:lnTo>
                      <a:pt x="230" y="492"/>
                    </a:lnTo>
                    <a:lnTo>
                      <a:pt x="231" y="492"/>
                    </a:lnTo>
                    <a:lnTo>
                      <a:pt x="231" y="489"/>
                    </a:lnTo>
                    <a:lnTo>
                      <a:pt x="233" y="488"/>
                    </a:lnTo>
                    <a:lnTo>
                      <a:pt x="234" y="488"/>
                    </a:lnTo>
                    <a:lnTo>
                      <a:pt x="241" y="489"/>
                    </a:lnTo>
                    <a:lnTo>
                      <a:pt x="245" y="489"/>
                    </a:lnTo>
                    <a:lnTo>
                      <a:pt x="248" y="488"/>
                    </a:lnTo>
                    <a:lnTo>
                      <a:pt x="250" y="485"/>
                    </a:lnTo>
                    <a:lnTo>
                      <a:pt x="251" y="483"/>
                    </a:lnTo>
                    <a:lnTo>
                      <a:pt x="252" y="485"/>
                    </a:lnTo>
                    <a:lnTo>
                      <a:pt x="262" y="481"/>
                    </a:lnTo>
                    <a:lnTo>
                      <a:pt x="266" y="481"/>
                    </a:lnTo>
                    <a:lnTo>
                      <a:pt x="268" y="479"/>
                    </a:lnTo>
                    <a:lnTo>
                      <a:pt x="268" y="478"/>
                    </a:lnTo>
                    <a:lnTo>
                      <a:pt x="272" y="471"/>
                    </a:lnTo>
                    <a:lnTo>
                      <a:pt x="276" y="471"/>
                    </a:lnTo>
                    <a:lnTo>
                      <a:pt x="276" y="472"/>
                    </a:lnTo>
                    <a:lnTo>
                      <a:pt x="275" y="472"/>
                    </a:lnTo>
                    <a:lnTo>
                      <a:pt x="276" y="474"/>
                    </a:lnTo>
                    <a:lnTo>
                      <a:pt x="276" y="478"/>
                    </a:lnTo>
                    <a:lnTo>
                      <a:pt x="293" y="483"/>
                    </a:lnTo>
                    <a:lnTo>
                      <a:pt x="297" y="486"/>
                    </a:lnTo>
                    <a:lnTo>
                      <a:pt x="295" y="488"/>
                    </a:lnTo>
                    <a:lnTo>
                      <a:pt x="289" y="488"/>
                    </a:lnTo>
                    <a:lnTo>
                      <a:pt x="289" y="486"/>
                    </a:lnTo>
                    <a:lnTo>
                      <a:pt x="287" y="488"/>
                    </a:lnTo>
                    <a:lnTo>
                      <a:pt x="287" y="490"/>
                    </a:lnTo>
                    <a:lnTo>
                      <a:pt x="289" y="496"/>
                    </a:lnTo>
                    <a:lnTo>
                      <a:pt x="290" y="500"/>
                    </a:lnTo>
                    <a:lnTo>
                      <a:pt x="293" y="500"/>
                    </a:lnTo>
                    <a:lnTo>
                      <a:pt x="295" y="501"/>
                    </a:lnTo>
                    <a:lnTo>
                      <a:pt x="295" y="500"/>
                    </a:lnTo>
                    <a:lnTo>
                      <a:pt x="301" y="503"/>
                    </a:lnTo>
                    <a:lnTo>
                      <a:pt x="302" y="504"/>
                    </a:lnTo>
                    <a:lnTo>
                      <a:pt x="312" y="504"/>
                    </a:lnTo>
                    <a:lnTo>
                      <a:pt x="315" y="497"/>
                    </a:lnTo>
                    <a:lnTo>
                      <a:pt x="318" y="496"/>
                    </a:lnTo>
                    <a:lnTo>
                      <a:pt x="339" y="496"/>
                    </a:lnTo>
                    <a:lnTo>
                      <a:pt x="339" y="489"/>
                    </a:lnTo>
                    <a:lnTo>
                      <a:pt x="340" y="488"/>
                    </a:lnTo>
                    <a:lnTo>
                      <a:pt x="340" y="486"/>
                    </a:lnTo>
                    <a:lnTo>
                      <a:pt x="342" y="483"/>
                    </a:lnTo>
                    <a:lnTo>
                      <a:pt x="343" y="483"/>
                    </a:lnTo>
                    <a:lnTo>
                      <a:pt x="345" y="482"/>
                    </a:lnTo>
                    <a:lnTo>
                      <a:pt x="346" y="482"/>
                    </a:lnTo>
                    <a:lnTo>
                      <a:pt x="346" y="481"/>
                    </a:lnTo>
                    <a:lnTo>
                      <a:pt x="347" y="479"/>
                    </a:lnTo>
                    <a:lnTo>
                      <a:pt x="347" y="478"/>
                    </a:lnTo>
                    <a:lnTo>
                      <a:pt x="343" y="474"/>
                    </a:lnTo>
                    <a:lnTo>
                      <a:pt x="343" y="472"/>
                    </a:lnTo>
                    <a:lnTo>
                      <a:pt x="339" y="471"/>
                    </a:lnTo>
                    <a:lnTo>
                      <a:pt x="338" y="471"/>
                    </a:lnTo>
                    <a:lnTo>
                      <a:pt x="335" y="469"/>
                    </a:lnTo>
                    <a:lnTo>
                      <a:pt x="335" y="468"/>
                    </a:lnTo>
                    <a:lnTo>
                      <a:pt x="329" y="447"/>
                    </a:lnTo>
                    <a:lnTo>
                      <a:pt x="321" y="425"/>
                    </a:lnTo>
                    <a:lnTo>
                      <a:pt x="322" y="425"/>
                    </a:lnTo>
                    <a:lnTo>
                      <a:pt x="328" y="421"/>
                    </a:lnTo>
                    <a:lnTo>
                      <a:pt x="329" y="416"/>
                    </a:lnTo>
                    <a:lnTo>
                      <a:pt x="332" y="414"/>
                    </a:lnTo>
                    <a:lnTo>
                      <a:pt x="335" y="415"/>
                    </a:lnTo>
                    <a:lnTo>
                      <a:pt x="339" y="422"/>
                    </a:lnTo>
                    <a:lnTo>
                      <a:pt x="342" y="422"/>
                    </a:lnTo>
                    <a:lnTo>
                      <a:pt x="346" y="423"/>
                    </a:lnTo>
                    <a:lnTo>
                      <a:pt x="349" y="428"/>
                    </a:lnTo>
                    <a:lnTo>
                      <a:pt x="350" y="434"/>
                    </a:lnTo>
                    <a:lnTo>
                      <a:pt x="350" y="436"/>
                    </a:lnTo>
                    <a:lnTo>
                      <a:pt x="361" y="441"/>
                    </a:lnTo>
                    <a:lnTo>
                      <a:pt x="368" y="443"/>
                    </a:lnTo>
                    <a:lnTo>
                      <a:pt x="379" y="437"/>
                    </a:lnTo>
                    <a:lnTo>
                      <a:pt x="385" y="433"/>
                    </a:lnTo>
                    <a:lnTo>
                      <a:pt x="389" y="426"/>
                    </a:lnTo>
                    <a:lnTo>
                      <a:pt x="398" y="407"/>
                    </a:lnTo>
                    <a:lnTo>
                      <a:pt x="402" y="405"/>
                    </a:lnTo>
                    <a:lnTo>
                      <a:pt x="403" y="405"/>
                    </a:lnTo>
                    <a:lnTo>
                      <a:pt x="405" y="408"/>
                    </a:lnTo>
                    <a:lnTo>
                      <a:pt x="407" y="407"/>
                    </a:lnTo>
                    <a:lnTo>
                      <a:pt x="413" y="414"/>
                    </a:lnTo>
                    <a:lnTo>
                      <a:pt x="417" y="416"/>
                    </a:lnTo>
                    <a:lnTo>
                      <a:pt x="422" y="421"/>
                    </a:lnTo>
                    <a:lnTo>
                      <a:pt x="423" y="418"/>
                    </a:lnTo>
                    <a:lnTo>
                      <a:pt x="424" y="419"/>
                    </a:lnTo>
                    <a:lnTo>
                      <a:pt x="426" y="418"/>
                    </a:lnTo>
                    <a:lnTo>
                      <a:pt x="430" y="416"/>
                    </a:lnTo>
                    <a:lnTo>
                      <a:pt x="442" y="404"/>
                    </a:lnTo>
                    <a:lnTo>
                      <a:pt x="444" y="404"/>
                    </a:lnTo>
                    <a:lnTo>
                      <a:pt x="444" y="402"/>
                    </a:lnTo>
                    <a:lnTo>
                      <a:pt x="448" y="402"/>
                    </a:lnTo>
                    <a:lnTo>
                      <a:pt x="449" y="401"/>
                    </a:lnTo>
                    <a:lnTo>
                      <a:pt x="453" y="402"/>
                    </a:lnTo>
                    <a:lnTo>
                      <a:pt x="455" y="402"/>
                    </a:lnTo>
                    <a:lnTo>
                      <a:pt x="458" y="405"/>
                    </a:lnTo>
                    <a:lnTo>
                      <a:pt x="458" y="407"/>
                    </a:lnTo>
                    <a:lnTo>
                      <a:pt x="463" y="404"/>
                    </a:lnTo>
                    <a:lnTo>
                      <a:pt x="469" y="398"/>
                    </a:lnTo>
                    <a:lnTo>
                      <a:pt x="469" y="397"/>
                    </a:lnTo>
                    <a:lnTo>
                      <a:pt x="465" y="388"/>
                    </a:lnTo>
                    <a:lnTo>
                      <a:pt x="460" y="373"/>
                    </a:lnTo>
                    <a:lnTo>
                      <a:pt x="467" y="352"/>
                    </a:lnTo>
                    <a:lnTo>
                      <a:pt x="467" y="349"/>
                    </a:lnTo>
                    <a:lnTo>
                      <a:pt x="466" y="349"/>
                    </a:lnTo>
                    <a:lnTo>
                      <a:pt x="466" y="351"/>
                    </a:lnTo>
                    <a:lnTo>
                      <a:pt x="463" y="354"/>
                    </a:lnTo>
                    <a:lnTo>
                      <a:pt x="456" y="352"/>
                    </a:lnTo>
                    <a:lnTo>
                      <a:pt x="453" y="352"/>
                    </a:lnTo>
                    <a:lnTo>
                      <a:pt x="446" y="349"/>
                    </a:lnTo>
                    <a:lnTo>
                      <a:pt x="442" y="345"/>
                    </a:lnTo>
                    <a:lnTo>
                      <a:pt x="444" y="341"/>
                    </a:lnTo>
                    <a:lnTo>
                      <a:pt x="445" y="339"/>
                    </a:lnTo>
                    <a:lnTo>
                      <a:pt x="448" y="338"/>
                    </a:lnTo>
                    <a:lnTo>
                      <a:pt x="449" y="335"/>
                    </a:lnTo>
                    <a:lnTo>
                      <a:pt x="441" y="323"/>
                    </a:lnTo>
                    <a:lnTo>
                      <a:pt x="437" y="320"/>
                    </a:lnTo>
                    <a:lnTo>
                      <a:pt x="434" y="320"/>
                    </a:lnTo>
                    <a:lnTo>
                      <a:pt x="431" y="323"/>
                    </a:lnTo>
                    <a:lnTo>
                      <a:pt x="428" y="323"/>
                    </a:lnTo>
                    <a:lnTo>
                      <a:pt x="428" y="321"/>
                    </a:lnTo>
                    <a:lnTo>
                      <a:pt x="426" y="320"/>
                    </a:lnTo>
                    <a:lnTo>
                      <a:pt x="424" y="320"/>
                    </a:lnTo>
                    <a:lnTo>
                      <a:pt x="426" y="310"/>
                    </a:lnTo>
                    <a:lnTo>
                      <a:pt x="435" y="292"/>
                    </a:lnTo>
                    <a:lnTo>
                      <a:pt x="435" y="275"/>
                    </a:lnTo>
                    <a:lnTo>
                      <a:pt x="434" y="274"/>
                    </a:lnTo>
                    <a:lnTo>
                      <a:pt x="434" y="270"/>
                    </a:lnTo>
                    <a:lnTo>
                      <a:pt x="438" y="263"/>
                    </a:lnTo>
                    <a:lnTo>
                      <a:pt x="438" y="261"/>
                    </a:lnTo>
                    <a:lnTo>
                      <a:pt x="441" y="258"/>
                    </a:lnTo>
                    <a:lnTo>
                      <a:pt x="444" y="257"/>
                    </a:lnTo>
                    <a:lnTo>
                      <a:pt x="445" y="256"/>
                    </a:lnTo>
                    <a:lnTo>
                      <a:pt x="445" y="250"/>
                    </a:lnTo>
                    <a:lnTo>
                      <a:pt x="444" y="243"/>
                    </a:lnTo>
                    <a:lnTo>
                      <a:pt x="442" y="240"/>
                    </a:lnTo>
                    <a:lnTo>
                      <a:pt x="441" y="239"/>
                    </a:lnTo>
                    <a:lnTo>
                      <a:pt x="442" y="237"/>
                    </a:lnTo>
                    <a:lnTo>
                      <a:pt x="451" y="229"/>
                    </a:lnTo>
                    <a:lnTo>
                      <a:pt x="451" y="228"/>
                    </a:lnTo>
                    <a:lnTo>
                      <a:pt x="449" y="226"/>
                    </a:lnTo>
                    <a:lnTo>
                      <a:pt x="446" y="229"/>
                    </a:lnTo>
                    <a:lnTo>
                      <a:pt x="441" y="225"/>
                    </a:lnTo>
                    <a:lnTo>
                      <a:pt x="441" y="224"/>
                    </a:lnTo>
                    <a:lnTo>
                      <a:pt x="439" y="221"/>
                    </a:lnTo>
                    <a:lnTo>
                      <a:pt x="438" y="221"/>
                    </a:lnTo>
                    <a:lnTo>
                      <a:pt x="432" y="224"/>
                    </a:lnTo>
                    <a:lnTo>
                      <a:pt x="428" y="221"/>
                    </a:lnTo>
                    <a:lnTo>
                      <a:pt x="423" y="215"/>
                    </a:lnTo>
                    <a:lnTo>
                      <a:pt x="422" y="215"/>
                    </a:lnTo>
                    <a:lnTo>
                      <a:pt x="422" y="211"/>
                    </a:lnTo>
                    <a:lnTo>
                      <a:pt x="416" y="211"/>
                    </a:lnTo>
                    <a:lnTo>
                      <a:pt x="407" y="210"/>
                    </a:lnTo>
                    <a:lnTo>
                      <a:pt x="403" y="210"/>
                    </a:lnTo>
                    <a:lnTo>
                      <a:pt x="406" y="207"/>
                    </a:lnTo>
                    <a:lnTo>
                      <a:pt x="412" y="193"/>
                    </a:lnTo>
                    <a:lnTo>
                      <a:pt x="414" y="190"/>
                    </a:lnTo>
                    <a:lnTo>
                      <a:pt x="413" y="186"/>
                    </a:lnTo>
                    <a:lnTo>
                      <a:pt x="416" y="186"/>
                    </a:lnTo>
                    <a:lnTo>
                      <a:pt x="419" y="184"/>
                    </a:lnTo>
                    <a:lnTo>
                      <a:pt x="422" y="182"/>
                    </a:lnTo>
                    <a:lnTo>
                      <a:pt x="434" y="174"/>
                    </a:lnTo>
                    <a:lnTo>
                      <a:pt x="448" y="180"/>
                    </a:lnTo>
                    <a:lnTo>
                      <a:pt x="448" y="182"/>
                    </a:lnTo>
                    <a:lnTo>
                      <a:pt x="451" y="182"/>
                    </a:lnTo>
                    <a:lnTo>
                      <a:pt x="452" y="183"/>
                    </a:lnTo>
                    <a:lnTo>
                      <a:pt x="452" y="182"/>
                    </a:lnTo>
                    <a:lnTo>
                      <a:pt x="453" y="180"/>
                    </a:lnTo>
                    <a:lnTo>
                      <a:pt x="455" y="170"/>
                    </a:lnTo>
                    <a:lnTo>
                      <a:pt x="459" y="162"/>
                    </a:lnTo>
                    <a:lnTo>
                      <a:pt x="462" y="161"/>
                    </a:lnTo>
                    <a:lnTo>
                      <a:pt x="467" y="161"/>
                    </a:lnTo>
                    <a:lnTo>
                      <a:pt x="472" y="173"/>
                    </a:lnTo>
                    <a:lnTo>
                      <a:pt x="472" y="174"/>
                    </a:lnTo>
                    <a:lnTo>
                      <a:pt x="491" y="173"/>
                    </a:lnTo>
                    <a:lnTo>
                      <a:pt x="490" y="170"/>
                    </a:lnTo>
                    <a:lnTo>
                      <a:pt x="489" y="169"/>
                    </a:lnTo>
                    <a:lnTo>
                      <a:pt x="489" y="167"/>
                    </a:lnTo>
                    <a:lnTo>
                      <a:pt x="504" y="158"/>
                    </a:lnTo>
                    <a:lnTo>
                      <a:pt x="508" y="152"/>
                    </a:lnTo>
                    <a:lnTo>
                      <a:pt x="506" y="145"/>
                    </a:lnTo>
                    <a:lnTo>
                      <a:pt x="506" y="141"/>
                    </a:lnTo>
                    <a:lnTo>
                      <a:pt x="509" y="140"/>
                    </a:lnTo>
                    <a:lnTo>
                      <a:pt x="509" y="136"/>
                    </a:lnTo>
                    <a:lnTo>
                      <a:pt x="508" y="133"/>
                    </a:lnTo>
                    <a:lnTo>
                      <a:pt x="505" y="133"/>
                    </a:lnTo>
                    <a:lnTo>
                      <a:pt x="504" y="131"/>
                    </a:lnTo>
                    <a:lnTo>
                      <a:pt x="501" y="130"/>
                    </a:lnTo>
                    <a:lnTo>
                      <a:pt x="499" y="129"/>
                    </a:lnTo>
                    <a:lnTo>
                      <a:pt x="499" y="127"/>
                    </a:lnTo>
                    <a:lnTo>
                      <a:pt x="498" y="124"/>
                    </a:lnTo>
                    <a:lnTo>
                      <a:pt x="497" y="123"/>
                    </a:lnTo>
                    <a:lnTo>
                      <a:pt x="495" y="123"/>
                    </a:lnTo>
                    <a:lnTo>
                      <a:pt x="494" y="122"/>
                    </a:lnTo>
                    <a:lnTo>
                      <a:pt x="483" y="120"/>
                    </a:lnTo>
                    <a:lnTo>
                      <a:pt x="480" y="122"/>
                    </a:lnTo>
                    <a:lnTo>
                      <a:pt x="476" y="123"/>
                    </a:lnTo>
                    <a:lnTo>
                      <a:pt x="474" y="124"/>
                    </a:lnTo>
                    <a:lnTo>
                      <a:pt x="473" y="123"/>
                    </a:lnTo>
                    <a:lnTo>
                      <a:pt x="473" y="124"/>
                    </a:lnTo>
                    <a:lnTo>
                      <a:pt x="472" y="124"/>
                    </a:lnTo>
                    <a:lnTo>
                      <a:pt x="470" y="126"/>
                    </a:lnTo>
                    <a:lnTo>
                      <a:pt x="472" y="126"/>
                    </a:lnTo>
                    <a:lnTo>
                      <a:pt x="466" y="129"/>
                    </a:lnTo>
                    <a:lnTo>
                      <a:pt x="465" y="129"/>
                    </a:lnTo>
                    <a:lnTo>
                      <a:pt x="458" y="123"/>
                    </a:lnTo>
                    <a:lnTo>
                      <a:pt x="455" y="126"/>
                    </a:lnTo>
                    <a:lnTo>
                      <a:pt x="453" y="130"/>
                    </a:lnTo>
                    <a:lnTo>
                      <a:pt x="449" y="136"/>
                    </a:lnTo>
                    <a:lnTo>
                      <a:pt x="446" y="137"/>
                    </a:lnTo>
                    <a:lnTo>
                      <a:pt x="442" y="140"/>
                    </a:lnTo>
                    <a:lnTo>
                      <a:pt x="439" y="140"/>
                    </a:lnTo>
                    <a:lnTo>
                      <a:pt x="423" y="134"/>
                    </a:lnTo>
                    <a:lnTo>
                      <a:pt x="422" y="134"/>
                    </a:lnTo>
                    <a:lnTo>
                      <a:pt x="420" y="131"/>
                    </a:lnTo>
                    <a:lnTo>
                      <a:pt x="422" y="131"/>
                    </a:lnTo>
                    <a:lnTo>
                      <a:pt x="428" y="130"/>
                    </a:lnTo>
                    <a:lnTo>
                      <a:pt x="431" y="130"/>
                    </a:lnTo>
                    <a:lnTo>
                      <a:pt x="432" y="131"/>
                    </a:lnTo>
                    <a:lnTo>
                      <a:pt x="434" y="129"/>
                    </a:lnTo>
                    <a:lnTo>
                      <a:pt x="435" y="124"/>
                    </a:lnTo>
                    <a:lnTo>
                      <a:pt x="432" y="114"/>
                    </a:lnTo>
                    <a:lnTo>
                      <a:pt x="431" y="113"/>
                    </a:lnTo>
                    <a:lnTo>
                      <a:pt x="423" y="113"/>
                    </a:lnTo>
                    <a:lnTo>
                      <a:pt x="422" y="114"/>
                    </a:lnTo>
                    <a:lnTo>
                      <a:pt x="417" y="113"/>
                    </a:lnTo>
                    <a:lnTo>
                      <a:pt x="414" y="110"/>
                    </a:lnTo>
                    <a:lnTo>
                      <a:pt x="406" y="99"/>
                    </a:lnTo>
                    <a:lnTo>
                      <a:pt x="405" y="94"/>
                    </a:lnTo>
                    <a:lnTo>
                      <a:pt x="402" y="91"/>
                    </a:lnTo>
                    <a:lnTo>
                      <a:pt x="398" y="90"/>
                    </a:lnTo>
                    <a:lnTo>
                      <a:pt x="389" y="90"/>
                    </a:lnTo>
                    <a:lnTo>
                      <a:pt x="388" y="91"/>
                    </a:lnTo>
                    <a:lnTo>
                      <a:pt x="384" y="94"/>
                    </a:lnTo>
                    <a:lnTo>
                      <a:pt x="384" y="95"/>
                    </a:lnTo>
                    <a:lnTo>
                      <a:pt x="377" y="95"/>
                    </a:lnTo>
                    <a:lnTo>
                      <a:pt x="372" y="94"/>
                    </a:lnTo>
                    <a:lnTo>
                      <a:pt x="367" y="87"/>
                    </a:lnTo>
                    <a:lnTo>
                      <a:pt x="367" y="85"/>
                    </a:lnTo>
                    <a:lnTo>
                      <a:pt x="365" y="85"/>
                    </a:lnTo>
                    <a:lnTo>
                      <a:pt x="356" y="91"/>
                    </a:lnTo>
                    <a:lnTo>
                      <a:pt x="350" y="92"/>
                    </a:lnTo>
                    <a:lnTo>
                      <a:pt x="336" y="88"/>
                    </a:lnTo>
                    <a:lnTo>
                      <a:pt x="332" y="83"/>
                    </a:lnTo>
                    <a:lnTo>
                      <a:pt x="331" y="81"/>
                    </a:lnTo>
                    <a:lnTo>
                      <a:pt x="331" y="73"/>
                    </a:lnTo>
                    <a:lnTo>
                      <a:pt x="325" y="77"/>
                    </a:lnTo>
                    <a:lnTo>
                      <a:pt x="322" y="80"/>
                    </a:lnTo>
                    <a:lnTo>
                      <a:pt x="319" y="87"/>
                    </a:lnTo>
                    <a:lnTo>
                      <a:pt x="319" y="90"/>
                    </a:lnTo>
                    <a:lnTo>
                      <a:pt x="317" y="95"/>
                    </a:lnTo>
                    <a:lnTo>
                      <a:pt x="308" y="106"/>
                    </a:lnTo>
                    <a:lnTo>
                      <a:pt x="304" y="107"/>
                    </a:lnTo>
                    <a:lnTo>
                      <a:pt x="304" y="106"/>
                    </a:lnTo>
                    <a:lnTo>
                      <a:pt x="293" y="90"/>
                    </a:lnTo>
                    <a:lnTo>
                      <a:pt x="293" y="88"/>
                    </a:lnTo>
                    <a:lnTo>
                      <a:pt x="290" y="84"/>
                    </a:lnTo>
                    <a:lnTo>
                      <a:pt x="286" y="73"/>
                    </a:lnTo>
                    <a:lnTo>
                      <a:pt x="285" y="73"/>
                    </a:lnTo>
                    <a:lnTo>
                      <a:pt x="280" y="74"/>
                    </a:lnTo>
                    <a:lnTo>
                      <a:pt x="259" y="90"/>
                    </a:lnTo>
                    <a:lnTo>
                      <a:pt x="247" y="103"/>
                    </a:lnTo>
                    <a:lnTo>
                      <a:pt x="241" y="107"/>
                    </a:lnTo>
                    <a:lnTo>
                      <a:pt x="241" y="110"/>
                    </a:lnTo>
                    <a:lnTo>
                      <a:pt x="240" y="110"/>
                    </a:lnTo>
                    <a:lnTo>
                      <a:pt x="228" y="112"/>
                    </a:lnTo>
                    <a:lnTo>
                      <a:pt x="225" y="112"/>
                    </a:lnTo>
                    <a:lnTo>
                      <a:pt x="212" y="105"/>
                    </a:lnTo>
                    <a:lnTo>
                      <a:pt x="206" y="100"/>
                    </a:lnTo>
                    <a:lnTo>
                      <a:pt x="197" y="100"/>
                    </a:lnTo>
                    <a:lnTo>
                      <a:pt x="194" y="102"/>
                    </a:lnTo>
                    <a:lnTo>
                      <a:pt x="192" y="103"/>
                    </a:lnTo>
                    <a:lnTo>
                      <a:pt x="188" y="105"/>
                    </a:lnTo>
                    <a:lnTo>
                      <a:pt x="187" y="105"/>
                    </a:lnTo>
                    <a:lnTo>
                      <a:pt x="175" y="91"/>
                    </a:lnTo>
                    <a:lnTo>
                      <a:pt x="174" y="88"/>
                    </a:lnTo>
                    <a:lnTo>
                      <a:pt x="175" y="84"/>
                    </a:lnTo>
                    <a:lnTo>
                      <a:pt x="180" y="84"/>
                    </a:lnTo>
                    <a:lnTo>
                      <a:pt x="180" y="83"/>
                    </a:lnTo>
                    <a:lnTo>
                      <a:pt x="177" y="80"/>
                    </a:lnTo>
                    <a:lnTo>
                      <a:pt x="174" y="74"/>
                    </a:lnTo>
                    <a:lnTo>
                      <a:pt x="166" y="70"/>
                    </a:lnTo>
                    <a:lnTo>
                      <a:pt x="155" y="67"/>
                    </a:lnTo>
                    <a:lnTo>
                      <a:pt x="155" y="66"/>
                    </a:lnTo>
                    <a:lnTo>
                      <a:pt x="156" y="66"/>
                    </a:lnTo>
                    <a:lnTo>
                      <a:pt x="159" y="64"/>
                    </a:lnTo>
                    <a:lnTo>
                      <a:pt x="177" y="52"/>
                    </a:lnTo>
                    <a:lnTo>
                      <a:pt x="178" y="50"/>
                    </a:lnTo>
                    <a:lnTo>
                      <a:pt x="180" y="47"/>
                    </a:lnTo>
                    <a:lnTo>
                      <a:pt x="180" y="46"/>
                    </a:lnTo>
                    <a:lnTo>
                      <a:pt x="178" y="42"/>
                    </a:lnTo>
                    <a:lnTo>
                      <a:pt x="174" y="35"/>
                    </a:lnTo>
                    <a:lnTo>
                      <a:pt x="167" y="35"/>
                    </a:lnTo>
                    <a:lnTo>
                      <a:pt x="160" y="36"/>
                    </a:lnTo>
                    <a:lnTo>
                      <a:pt x="155" y="36"/>
                    </a:lnTo>
                    <a:lnTo>
                      <a:pt x="153" y="35"/>
                    </a:lnTo>
                    <a:lnTo>
                      <a:pt x="153" y="33"/>
                    </a:lnTo>
                    <a:lnTo>
                      <a:pt x="146" y="18"/>
                    </a:lnTo>
                    <a:lnTo>
                      <a:pt x="144" y="10"/>
                    </a:lnTo>
                    <a:lnTo>
                      <a:pt x="142" y="10"/>
                    </a:lnTo>
                    <a:lnTo>
                      <a:pt x="142" y="9"/>
                    </a:lnTo>
                    <a:lnTo>
                      <a:pt x="139" y="10"/>
                    </a:lnTo>
                    <a:lnTo>
                      <a:pt x="138" y="11"/>
                    </a:lnTo>
                    <a:lnTo>
                      <a:pt x="135" y="13"/>
                    </a:lnTo>
                    <a:lnTo>
                      <a:pt x="132" y="16"/>
                    </a:lnTo>
                    <a:lnTo>
                      <a:pt x="124" y="11"/>
                    </a:lnTo>
                    <a:lnTo>
                      <a:pt x="124" y="10"/>
                    </a:lnTo>
                    <a:lnTo>
                      <a:pt x="121" y="10"/>
                    </a:lnTo>
                    <a:lnTo>
                      <a:pt x="120" y="6"/>
                    </a:lnTo>
                    <a:lnTo>
                      <a:pt x="115" y="3"/>
                    </a:lnTo>
                    <a:lnTo>
                      <a:pt x="114" y="1"/>
                    </a:lnTo>
                    <a:lnTo>
                      <a:pt x="113" y="1"/>
                    </a:lnTo>
                    <a:lnTo>
                      <a:pt x="110" y="0"/>
                    </a:lnTo>
                    <a:lnTo>
                      <a:pt x="110" y="1"/>
                    </a:lnTo>
                    <a:lnTo>
                      <a:pt x="108" y="1"/>
                    </a:lnTo>
                    <a:lnTo>
                      <a:pt x="93" y="4"/>
                    </a:lnTo>
                    <a:lnTo>
                      <a:pt x="92" y="4"/>
                    </a:lnTo>
                    <a:lnTo>
                      <a:pt x="88" y="3"/>
                    </a:lnTo>
                    <a:lnTo>
                      <a:pt x="71" y="3"/>
                    </a:lnTo>
                    <a:lnTo>
                      <a:pt x="69" y="4"/>
                    </a:lnTo>
                    <a:lnTo>
                      <a:pt x="67" y="9"/>
                    </a:lnTo>
                    <a:lnTo>
                      <a:pt x="65" y="10"/>
                    </a:lnTo>
                    <a:lnTo>
                      <a:pt x="65" y="11"/>
                    </a:lnTo>
                    <a:lnTo>
                      <a:pt x="64" y="13"/>
                    </a:lnTo>
                    <a:lnTo>
                      <a:pt x="64" y="20"/>
                    </a:lnTo>
                    <a:lnTo>
                      <a:pt x="68" y="35"/>
                    </a:lnTo>
                    <a:lnTo>
                      <a:pt x="68" y="36"/>
                    </a:lnTo>
                    <a:lnTo>
                      <a:pt x="62" y="36"/>
                    </a:lnTo>
                    <a:lnTo>
                      <a:pt x="43" y="5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11" name="Freeform 339">
                <a:extLst>
                  <a:ext uri="{FF2B5EF4-FFF2-40B4-BE49-F238E27FC236}">
                    <a16:creationId xmlns:a16="http://schemas.microsoft.com/office/drawing/2014/main" id="{46D5A5B5-5C3F-800B-D044-27EEFC6869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1" y="532"/>
                <a:ext cx="82" cy="48"/>
              </a:xfrm>
              <a:custGeom>
                <a:avLst/>
                <a:gdLst>
                  <a:gd name="T0" fmla="*/ 308 w 327"/>
                  <a:gd name="T1" fmla="*/ 72 h 190"/>
                  <a:gd name="T2" fmla="*/ 305 w 327"/>
                  <a:gd name="T3" fmla="*/ 50 h 190"/>
                  <a:gd name="T4" fmla="*/ 302 w 327"/>
                  <a:gd name="T5" fmla="*/ 37 h 190"/>
                  <a:gd name="T6" fmla="*/ 305 w 327"/>
                  <a:gd name="T7" fmla="*/ 33 h 190"/>
                  <a:gd name="T8" fmla="*/ 300 w 327"/>
                  <a:gd name="T9" fmla="*/ 30 h 190"/>
                  <a:gd name="T10" fmla="*/ 286 w 327"/>
                  <a:gd name="T11" fmla="*/ 20 h 190"/>
                  <a:gd name="T12" fmla="*/ 278 w 327"/>
                  <a:gd name="T13" fmla="*/ 9 h 190"/>
                  <a:gd name="T14" fmla="*/ 233 w 327"/>
                  <a:gd name="T15" fmla="*/ 21 h 190"/>
                  <a:gd name="T16" fmla="*/ 218 w 327"/>
                  <a:gd name="T17" fmla="*/ 0 h 190"/>
                  <a:gd name="T18" fmla="*/ 170 w 327"/>
                  <a:gd name="T19" fmla="*/ 19 h 190"/>
                  <a:gd name="T20" fmla="*/ 128 w 327"/>
                  <a:gd name="T21" fmla="*/ 34 h 190"/>
                  <a:gd name="T22" fmla="*/ 109 w 327"/>
                  <a:gd name="T23" fmla="*/ 41 h 190"/>
                  <a:gd name="T24" fmla="*/ 60 w 327"/>
                  <a:gd name="T25" fmla="*/ 35 h 190"/>
                  <a:gd name="T26" fmla="*/ 47 w 327"/>
                  <a:gd name="T27" fmla="*/ 33 h 190"/>
                  <a:gd name="T28" fmla="*/ 29 w 327"/>
                  <a:gd name="T29" fmla="*/ 34 h 190"/>
                  <a:gd name="T30" fmla="*/ 15 w 327"/>
                  <a:gd name="T31" fmla="*/ 45 h 190"/>
                  <a:gd name="T32" fmla="*/ 0 w 327"/>
                  <a:gd name="T33" fmla="*/ 56 h 190"/>
                  <a:gd name="T34" fmla="*/ 11 w 327"/>
                  <a:gd name="T35" fmla="*/ 69 h 190"/>
                  <a:gd name="T36" fmla="*/ 39 w 327"/>
                  <a:gd name="T37" fmla="*/ 76 h 190"/>
                  <a:gd name="T38" fmla="*/ 67 w 327"/>
                  <a:gd name="T39" fmla="*/ 98 h 190"/>
                  <a:gd name="T40" fmla="*/ 91 w 327"/>
                  <a:gd name="T41" fmla="*/ 109 h 190"/>
                  <a:gd name="T42" fmla="*/ 75 w 327"/>
                  <a:gd name="T43" fmla="*/ 127 h 190"/>
                  <a:gd name="T44" fmla="*/ 92 w 327"/>
                  <a:gd name="T45" fmla="*/ 151 h 190"/>
                  <a:gd name="T46" fmla="*/ 95 w 327"/>
                  <a:gd name="T47" fmla="*/ 158 h 190"/>
                  <a:gd name="T48" fmla="*/ 128 w 327"/>
                  <a:gd name="T49" fmla="*/ 167 h 190"/>
                  <a:gd name="T50" fmla="*/ 141 w 327"/>
                  <a:gd name="T51" fmla="*/ 187 h 190"/>
                  <a:gd name="T52" fmla="*/ 142 w 327"/>
                  <a:gd name="T53" fmla="*/ 180 h 190"/>
                  <a:gd name="T54" fmla="*/ 149 w 327"/>
                  <a:gd name="T55" fmla="*/ 170 h 190"/>
                  <a:gd name="T56" fmla="*/ 165 w 327"/>
                  <a:gd name="T57" fmla="*/ 167 h 190"/>
                  <a:gd name="T58" fmla="*/ 169 w 327"/>
                  <a:gd name="T59" fmla="*/ 160 h 190"/>
                  <a:gd name="T60" fmla="*/ 173 w 327"/>
                  <a:gd name="T61" fmla="*/ 155 h 190"/>
                  <a:gd name="T62" fmla="*/ 192 w 327"/>
                  <a:gd name="T63" fmla="*/ 161 h 190"/>
                  <a:gd name="T64" fmla="*/ 208 w 327"/>
                  <a:gd name="T65" fmla="*/ 183 h 190"/>
                  <a:gd name="T66" fmla="*/ 226 w 327"/>
                  <a:gd name="T67" fmla="*/ 187 h 190"/>
                  <a:gd name="T68" fmla="*/ 236 w 327"/>
                  <a:gd name="T69" fmla="*/ 173 h 190"/>
                  <a:gd name="T70" fmla="*/ 248 w 327"/>
                  <a:gd name="T71" fmla="*/ 165 h 190"/>
                  <a:gd name="T72" fmla="*/ 265 w 327"/>
                  <a:gd name="T73" fmla="*/ 161 h 190"/>
                  <a:gd name="T74" fmla="*/ 276 w 327"/>
                  <a:gd name="T75" fmla="*/ 157 h 190"/>
                  <a:gd name="T76" fmla="*/ 248 w 327"/>
                  <a:gd name="T77" fmla="*/ 118 h 190"/>
                  <a:gd name="T78" fmla="*/ 267 w 327"/>
                  <a:gd name="T79" fmla="*/ 115 h 190"/>
                  <a:gd name="T80" fmla="*/ 286 w 327"/>
                  <a:gd name="T81" fmla="*/ 110 h 190"/>
                  <a:gd name="T82" fmla="*/ 317 w 327"/>
                  <a:gd name="T83" fmla="*/ 106 h 190"/>
                  <a:gd name="T84" fmla="*/ 320 w 327"/>
                  <a:gd name="T85" fmla="*/ 102 h 190"/>
                  <a:gd name="T86" fmla="*/ 325 w 327"/>
                  <a:gd name="T87" fmla="*/ 90 h 190"/>
                  <a:gd name="T88" fmla="*/ 325 w 327"/>
                  <a:gd name="T89" fmla="*/ 77 h 1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327" h="190">
                    <a:moveTo>
                      <a:pt x="325" y="77"/>
                    </a:moveTo>
                    <a:lnTo>
                      <a:pt x="320" y="72"/>
                    </a:lnTo>
                    <a:lnTo>
                      <a:pt x="308" y="72"/>
                    </a:lnTo>
                    <a:lnTo>
                      <a:pt x="304" y="67"/>
                    </a:lnTo>
                    <a:lnTo>
                      <a:pt x="305" y="65"/>
                    </a:lnTo>
                    <a:lnTo>
                      <a:pt x="305" y="50"/>
                    </a:lnTo>
                    <a:lnTo>
                      <a:pt x="304" y="48"/>
                    </a:lnTo>
                    <a:lnTo>
                      <a:pt x="302" y="46"/>
                    </a:lnTo>
                    <a:lnTo>
                      <a:pt x="302" y="37"/>
                    </a:lnTo>
                    <a:lnTo>
                      <a:pt x="304" y="35"/>
                    </a:lnTo>
                    <a:lnTo>
                      <a:pt x="304" y="34"/>
                    </a:lnTo>
                    <a:lnTo>
                      <a:pt x="305" y="33"/>
                    </a:lnTo>
                    <a:lnTo>
                      <a:pt x="304" y="31"/>
                    </a:lnTo>
                    <a:lnTo>
                      <a:pt x="302" y="31"/>
                    </a:lnTo>
                    <a:lnTo>
                      <a:pt x="300" y="30"/>
                    </a:lnTo>
                    <a:lnTo>
                      <a:pt x="299" y="30"/>
                    </a:lnTo>
                    <a:lnTo>
                      <a:pt x="292" y="26"/>
                    </a:lnTo>
                    <a:lnTo>
                      <a:pt x="286" y="20"/>
                    </a:lnTo>
                    <a:lnTo>
                      <a:pt x="285" y="12"/>
                    </a:lnTo>
                    <a:lnTo>
                      <a:pt x="282" y="7"/>
                    </a:lnTo>
                    <a:lnTo>
                      <a:pt x="278" y="9"/>
                    </a:lnTo>
                    <a:lnTo>
                      <a:pt x="238" y="20"/>
                    </a:lnTo>
                    <a:lnTo>
                      <a:pt x="235" y="20"/>
                    </a:lnTo>
                    <a:lnTo>
                      <a:pt x="233" y="21"/>
                    </a:lnTo>
                    <a:lnTo>
                      <a:pt x="229" y="21"/>
                    </a:lnTo>
                    <a:lnTo>
                      <a:pt x="225" y="10"/>
                    </a:lnTo>
                    <a:lnTo>
                      <a:pt x="218" y="0"/>
                    </a:lnTo>
                    <a:lnTo>
                      <a:pt x="216" y="0"/>
                    </a:lnTo>
                    <a:lnTo>
                      <a:pt x="177" y="13"/>
                    </a:lnTo>
                    <a:lnTo>
                      <a:pt x="170" y="19"/>
                    </a:lnTo>
                    <a:lnTo>
                      <a:pt x="166" y="21"/>
                    </a:lnTo>
                    <a:lnTo>
                      <a:pt x="131" y="33"/>
                    </a:lnTo>
                    <a:lnTo>
                      <a:pt x="128" y="34"/>
                    </a:lnTo>
                    <a:lnTo>
                      <a:pt x="123" y="35"/>
                    </a:lnTo>
                    <a:lnTo>
                      <a:pt x="114" y="41"/>
                    </a:lnTo>
                    <a:lnTo>
                      <a:pt x="109" y="41"/>
                    </a:lnTo>
                    <a:lnTo>
                      <a:pt x="106" y="42"/>
                    </a:lnTo>
                    <a:lnTo>
                      <a:pt x="101" y="41"/>
                    </a:lnTo>
                    <a:lnTo>
                      <a:pt x="60" y="35"/>
                    </a:lnTo>
                    <a:lnTo>
                      <a:pt x="57" y="34"/>
                    </a:lnTo>
                    <a:lnTo>
                      <a:pt x="50" y="34"/>
                    </a:lnTo>
                    <a:lnTo>
                      <a:pt x="47" y="33"/>
                    </a:lnTo>
                    <a:lnTo>
                      <a:pt x="34" y="33"/>
                    </a:lnTo>
                    <a:lnTo>
                      <a:pt x="32" y="34"/>
                    </a:lnTo>
                    <a:lnTo>
                      <a:pt x="29" y="34"/>
                    </a:lnTo>
                    <a:lnTo>
                      <a:pt x="22" y="39"/>
                    </a:lnTo>
                    <a:lnTo>
                      <a:pt x="18" y="43"/>
                    </a:lnTo>
                    <a:lnTo>
                      <a:pt x="15" y="45"/>
                    </a:lnTo>
                    <a:lnTo>
                      <a:pt x="12" y="48"/>
                    </a:lnTo>
                    <a:lnTo>
                      <a:pt x="0" y="55"/>
                    </a:lnTo>
                    <a:lnTo>
                      <a:pt x="0" y="56"/>
                    </a:lnTo>
                    <a:lnTo>
                      <a:pt x="8" y="67"/>
                    </a:lnTo>
                    <a:lnTo>
                      <a:pt x="8" y="69"/>
                    </a:lnTo>
                    <a:lnTo>
                      <a:pt x="11" y="69"/>
                    </a:lnTo>
                    <a:lnTo>
                      <a:pt x="11" y="72"/>
                    </a:lnTo>
                    <a:lnTo>
                      <a:pt x="15" y="73"/>
                    </a:lnTo>
                    <a:lnTo>
                      <a:pt x="39" y="76"/>
                    </a:lnTo>
                    <a:lnTo>
                      <a:pt x="49" y="76"/>
                    </a:lnTo>
                    <a:lnTo>
                      <a:pt x="60" y="84"/>
                    </a:lnTo>
                    <a:lnTo>
                      <a:pt x="67" y="98"/>
                    </a:lnTo>
                    <a:lnTo>
                      <a:pt x="88" y="93"/>
                    </a:lnTo>
                    <a:lnTo>
                      <a:pt x="91" y="100"/>
                    </a:lnTo>
                    <a:lnTo>
                      <a:pt x="91" y="109"/>
                    </a:lnTo>
                    <a:lnTo>
                      <a:pt x="82" y="113"/>
                    </a:lnTo>
                    <a:lnTo>
                      <a:pt x="75" y="126"/>
                    </a:lnTo>
                    <a:lnTo>
                      <a:pt x="75" y="127"/>
                    </a:lnTo>
                    <a:lnTo>
                      <a:pt x="82" y="129"/>
                    </a:lnTo>
                    <a:lnTo>
                      <a:pt x="89" y="137"/>
                    </a:lnTo>
                    <a:lnTo>
                      <a:pt x="92" y="151"/>
                    </a:lnTo>
                    <a:lnTo>
                      <a:pt x="92" y="157"/>
                    </a:lnTo>
                    <a:lnTo>
                      <a:pt x="94" y="157"/>
                    </a:lnTo>
                    <a:lnTo>
                      <a:pt x="95" y="158"/>
                    </a:lnTo>
                    <a:lnTo>
                      <a:pt x="103" y="179"/>
                    </a:lnTo>
                    <a:lnTo>
                      <a:pt x="109" y="178"/>
                    </a:lnTo>
                    <a:lnTo>
                      <a:pt x="128" y="167"/>
                    </a:lnTo>
                    <a:lnTo>
                      <a:pt x="130" y="165"/>
                    </a:lnTo>
                    <a:lnTo>
                      <a:pt x="138" y="187"/>
                    </a:lnTo>
                    <a:lnTo>
                      <a:pt x="141" y="187"/>
                    </a:lnTo>
                    <a:lnTo>
                      <a:pt x="144" y="189"/>
                    </a:lnTo>
                    <a:lnTo>
                      <a:pt x="142" y="186"/>
                    </a:lnTo>
                    <a:lnTo>
                      <a:pt x="142" y="180"/>
                    </a:lnTo>
                    <a:lnTo>
                      <a:pt x="145" y="171"/>
                    </a:lnTo>
                    <a:lnTo>
                      <a:pt x="148" y="168"/>
                    </a:lnTo>
                    <a:lnTo>
                      <a:pt x="149" y="170"/>
                    </a:lnTo>
                    <a:lnTo>
                      <a:pt x="158" y="173"/>
                    </a:lnTo>
                    <a:lnTo>
                      <a:pt x="165" y="168"/>
                    </a:lnTo>
                    <a:lnTo>
                      <a:pt x="165" y="167"/>
                    </a:lnTo>
                    <a:lnTo>
                      <a:pt x="163" y="164"/>
                    </a:lnTo>
                    <a:lnTo>
                      <a:pt x="166" y="162"/>
                    </a:lnTo>
                    <a:lnTo>
                      <a:pt x="169" y="160"/>
                    </a:lnTo>
                    <a:lnTo>
                      <a:pt x="170" y="160"/>
                    </a:lnTo>
                    <a:lnTo>
                      <a:pt x="169" y="158"/>
                    </a:lnTo>
                    <a:lnTo>
                      <a:pt x="173" y="155"/>
                    </a:lnTo>
                    <a:lnTo>
                      <a:pt x="178" y="155"/>
                    </a:lnTo>
                    <a:lnTo>
                      <a:pt x="190" y="160"/>
                    </a:lnTo>
                    <a:lnTo>
                      <a:pt x="192" y="161"/>
                    </a:lnTo>
                    <a:lnTo>
                      <a:pt x="194" y="165"/>
                    </a:lnTo>
                    <a:lnTo>
                      <a:pt x="201" y="178"/>
                    </a:lnTo>
                    <a:lnTo>
                      <a:pt x="208" y="183"/>
                    </a:lnTo>
                    <a:lnTo>
                      <a:pt x="209" y="186"/>
                    </a:lnTo>
                    <a:lnTo>
                      <a:pt x="214" y="187"/>
                    </a:lnTo>
                    <a:lnTo>
                      <a:pt x="226" y="187"/>
                    </a:lnTo>
                    <a:lnTo>
                      <a:pt x="226" y="190"/>
                    </a:lnTo>
                    <a:lnTo>
                      <a:pt x="235" y="185"/>
                    </a:lnTo>
                    <a:lnTo>
                      <a:pt x="236" y="173"/>
                    </a:lnTo>
                    <a:lnTo>
                      <a:pt x="238" y="171"/>
                    </a:lnTo>
                    <a:lnTo>
                      <a:pt x="244" y="168"/>
                    </a:lnTo>
                    <a:lnTo>
                      <a:pt x="248" y="165"/>
                    </a:lnTo>
                    <a:lnTo>
                      <a:pt x="260" y="160"/>
                    </a:lnTo>
                    <a:lnTo>
                      <a:pt x="264" y="160"/>
                    </a:lnTo>
                    <a:lnTo>
                      <a:pt x="265" y="161"/>
                    </a:lnTo>
                    <a:lnTo>
                      <a:pt x="268" y="160"/>
                    </a:lnTo>
                    <a:lnTo>
                      <a:pt x="276" y="160"/>
                    </a:lnTo>
                    <a:lnTo>
                      <a:pt x="276" y="157"/>
                    </a:lnTo>
                    <a:lnTo>
                      <a:pt x="245" y="119"/>
                    </a:lnTo>
                    <a:lnTo>
                      <a:pt x="247" y="119"/>
                    </a:lnTo>
                    <a:lnTo>
                      <a:pt x="248" y="118"/>
                    </a:lnTo>
                    <a:lnTo>
                      <a:pt x="254" y="115"/>
                    </a:lnTo>
                    <a:lnTo>
                      <a:pt x="261" y="113"/>
                    </a:lnTo>
                    <a:lnTo>
                      <a:pt x="267" y="115"/>
                    </a:lnTo>
                    <a:lnTo>
                      <a:pt x="282" y="115"/>
                    </a:lnTo>
                    <a:lnTo>
                      <a:pt x="285" y="113"/>
                    </a:lnTo>
                    <a:lnTo>
                      <a:pt x="286" y="110"/>
                    </a:lnTo>
                    <a:lnTo>
                      <a:pt x="302" y="104"/>
                    </a:lnTo>
                    <a:lnTo>
                      <a:pt x="304" y="106"/>
                    </a:lnTo>
                    <a:lnTo>
                      <a:pt x="317" y="106"/>
                    </a:lnTo>
                    <a:lnTo>
                      <a:pt x="317" y="104"/>
                    </a:lnTo>
                    <a:lnTo>
                      <a:pt x="318" y="102"/>
                    </a:lnTo>
                    <a:lnTo>
                      <a:pt x="320" y="102"/>
                    </a:lnTo>
                    <a:lnTo>
                      <a:pt x="324" y="94"/>
                    </a:lnTo>
                    <a:lnTo>
                      <a:pt x="324" y="93"/>
                    </a:lnTo>
                    <a:lnTo>
                      <a:pt x="325" y="90"/>
                    </a:lnTo>
                    <a:lnTo>
                      <a:pt x="327" y="83"/>
                    </a:lnTo>
                    <a:lnTo>
                      <a:pt x="327" y="80"/>
                    </a:lnTo>
                    <a:lnTo>
                      <a:pt x="325" y="7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12" name="Freeform 340">
                <a:extLst>
                  <a:ext uri="{FF2B5EF4-FFF2-40B4-BE49-F238E27FC236}">
                    <a16:creationId xmlns:a16="http://schemas.microsoft.com/office/drawing/2014/main" id="{FAFD4B69-F5D1-101C-20F9-429670AFF1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5" y="546"/>
                <a:ext cx="99" cy="132"/>
              </a:xfrm>
              <a:custGeom>
                <a:avLst/>
                <a:gdLst>
                  <a:gd name="T0" fmla="*/ 343 w 398"/>
                  <a:gd name="T1" fmla="*/ 105 h 526"/>
                  <a:gd name="T2" fmla="*/ 311 w 398"/>
                  <a:gd name="T3" fmla="*/ 113 h 526"/>
                  <a:gd name="T4" fmla="*/ 281 w 398"/>
                  <a:gd name="T5" fmla="*/ 132 h 526"/>
                  <a:gd name="T6" fmla="*/ 257 w 398"/>
                  <a:gd name="T7" fmla="*/ 105 h 526"/>
                  <a:gd name="T8" fmla="*/ 233 w 398"/>
                  <a:gd name="T9" fmla="*/ 107 h 526"/>
                  <a:gd name="T10" fmla="*/ 215 w 398"/>
                  <a:gd name="T11" fmla="*/ 113 h 526"/>
                  <a:gd name="T12" fmla="*/ 205 w 398"/>
                  <a:gd name="T13" fmla="*/ 132 h 526"/>
                  <a:gd name="T14" fmla="*/ 161 w 398"/>
                  <a:gd name="T15" fmla="*/ 102 h 526"/>
                  <a:gd name="T16" fmla="*/ 142 w 398"/>
                  <a:gd name="T17" fmla="*/ 71 h 526"/>
                  <a:gd name="T18" fmla="*/ 127 w 398"/>
                  <a:gd name="T19" fmla="*/ 29 h 526"/>
                  <a:gd name="T20" fmla="*/ 75 w 398"/>
                  <a:gd name="T21" fmla="*/ 14 h 526"/>
                  <a:gd name="T22" fmla="*/ 54 w 398"/>
                  <a:gd name="T23" fmla="*/ 4 h 526"/>
                  <a:gd name="T24" fmla="*/ 46 w 398"/>
                  <a:gd name="T25" fmla="*/ 32 h 526"/>
                  <a:gd name="T26" fmla="*/ 58 w 398"/>
                  <a:gd name="T27" fmla="*/ 60 h 526"/>
                  <a:gd name="T28" fmla="*/ 50 w 398"/>
                  <a:gd name="T29" fmla="*/ 86 h 526"/>
                  <a:gd name="T30" fmla="*/ 42 w 398"/>
                  <a:gd name="T31" fmla="*/ 130 h 526"/>
                  <a:gd name="T32" fmla="*/ 19 w 398"/>
                  <a:gd name="T33" fmla="*/ 138 h 526"/>
                  <a:gd name="T34" fmla="*/ 1 w 398"/>
                  <a:gd name="T35" fmla="*/ 162 h 526"/>
                  <a:gd name="T36" fmla="*/ 21 w 398"/>
                  <a:gd name="T37" fmla="*/ 172 h 526"/>
                  <a:gd name="T38" fmla="*/ 11 w 398"/>
                  <a:gd name="T39" fmla="*/ 204 h 526"/>
                  <a:gd name="T40" fmla="*/ 5 w 398"/>
                  <a:gd name="T41" fmla="*/ 227 h 526"/>
                  <a:gd name="T42" fmla="*/ 36 w 398"/>
                  <a:gd name="T43" fmla="*/ 287 h 526"/>
                  <a:gd name="T44" fmla="*/ 46 w 398"/>
                  <a:gd name="T45" fmla="*/ 316 h 526"/>
                  <a:gd name="T46" fmla="*/ 50 w 398"/>
                  <a:gd name="T47" fmla="*/ 360 h 526"/>
                  <a:gd name="T48" fmla="*/ 64 w 398"/>
                  <a:gd name="T49" fmla="*/ 403 h 526"/>
                  <a:gd name="T50" fmla="*/ 82 w 398"/>
                  <a:gd name="T51" fmla="*/ 396 h 526"/>
                  <a:gd name="T52" fmla="*/ 109 w 398"/>
                  <a:gd name="T53" fmla="*/ 420 h 526"/>
                  <a:gd name="T54" fmla="*/ 137 w 398"/>
                  <a:gd name="T55" fmla="*/ 444 h 526"/>
                  <a:gd name="T56" fmla="*/ 135 w 398"/>
                  <a:gd name="T57" fmla="*/ 479 h 526"/>
                  <a:gd name="T58" fmla="*/ 145 w 398"/>
                  <a:gd name="T59" fmla="*/ 505 h 526"/>
                  <a:gd name="T60" fmla="*/ 184 w 398"/>
                  <a:gd name="T61" fmla="*/ 523 h 526"/>
                  <a:gd name="T62" fmla="*/ 202 w 398"/>
                  <a:gd name="T63" fmla="*/ 490 h 526"/>
                  <a:gd name="T64" fmla="*/ 215 w 398"/>
                  <a:gd name="T65" fmla="*/ 512 h 526"/>
                  <a:gd name="T66" fmla="*/ 205 w 398"/>
                  <a:gd name="T67" fmla="*/ 484 h 526"/>
                  <a:gd name="T68" fmla="*/ 240 w 398"/>
                  <a:gd name="T69" fmla="*/ 476 h 526"/>
                  <a:gd name="T70" fmla="*/ 265 w 398"/>
                  <a:gd name="T71" fmla="*/ 491 h 526"/>
                  <a:gd name="T72" fmla="*/ 324 w 398"/>
                  <a:gd name="T73" fmla="*/ 526 h 526"/>
                  <a:gd name="T74" fmla="*/ 327 w 398"/>
                  <a:gd name="T75" fmla="*/ 501 h 526"/>
                  <a:gd name="T76" fmla="*/ 336 w 398"/>
                  <a:gd name="T77" fmla="*/ 473 h 526"/>
                  <a:gd name="T78" fmla="*/ 362 w 398"/>
                  <a:gd name="T79" fmla="*/ 452 h 526"/>
                  <a:gd name="T80" fmla="*/ 360 w 398"/>
                  <a:gd name="T81" fmla="*/ 420 h 526"/>
                  <a:gd name="T82" fmla="*/ 352 w 398"/>
                  <a:gd name="T83" fmla="*/ 406 h 526"/>
                  <a:gd name="T84" fmla="*/ 366 w 398"/>
                  <a:gd name="T85" fmla="*/ 366 h 526"/>
                  <a:gd name="T86" fmla="*/ 375 w 398"/>
                  <a:gd name="T87" fmla="*/ 339 h 526"/>
                  <a:gd name="T88" fmla="*/ 339 w 398"/>
                  <a:gd name="T89" fmla="*/ 328 h 526"/>
                  <a:gd name="T90" fmla="*/ 338 w 398"/>
                  <a:gd name="T91" fmla="*/ 290 h 526"/>
                  <a:gd name="T92" fmla="*/ 375 w 398"/>
                  <a:gd name="T93" fmla="*/ 282 h 526"/>
                  <a:gd name="T94" fmla="*/ 378 w 398"/>
                  <a:gd name="T95" fmla="*/ 262 h 526"/>
                  <a:gd name="T96" fmla="*/ 396 w 398"/>
                  <a:gd name="T97" fmla="*/ 249 h 526"/>
                  <a:gd name="T98" fmla="*/ 362 w 398"/>
                  <a:gd name="T99" fmla="*/ 235 h 526"/>
                  <a:gd name="T100" fmla="*/ 369 w 398"/>
                  <a:gd name="T101" fmla="*/ 225 h 526"/>
                  <a:gd name="T102" fmla="*/ 381 w 398"/>
                  <a:gd name="T103" fmla="*/ 213 h 526"/>
                  <a:gd name="T104" fmla="*/ 366 w 398"/>
                  <a:gd name="T105" fmla="*/ 197 h 526"/>
                  <a:gd name="T106" fmla="*/ 360 w 398"/>
                  <a:gd name="T107" fmla="*/ 160 h 526"/>
                  <a:gd name="T108" fmla="*/ 363 w 398"/>
                  <a:gd name="T109" fmla="*/ 141 h 526"/>
                  <a:gd name="T110" fmla="*/ 385 w 398"/>
                  <a:gd name="T111" fmla="*/ 137 h 5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398" h="526">
                    <a:moveTo>
                      <a:pt x="360" y="112"/>
                    </a:moveTo>
                    <a:lnTo>
                      <a:pt x="359" y="112"/>
                    </a:lnTo>
                    <a:lnTo>
                      <a:pt x="356" y="113"/>
                    </a:lnTo>
                    <a:lnTo>
                      <a:pt x="350" y="113"/>
                    </a:lnTo>
                    <a:lnTo>
                      <a:pt x="345" y="112"/>
                    </a:lnTo>
                    <a:lnTo>
                      <a:pt x="343" y="105"/>
                    </a:lnTo>
                    <a:lnTo>
                      <a:pt x="335" y="105"/>
                    </a:lnTo>
                    <a:lnTo>
                      <a:pt x="332" y="106"/>
                    </a:lnTo>
                    <a:lnTo>
                      <a:pt x="331" y="105"/>
                    </a:lnTo>
                    <a:lnTo>
                      <a:pt x="327" y="105"/>
                    </a:lnTo>
                    <a:lnTo>
                      <a:pt x="315" y="110"/>
                    </a:lnTo>
                    <a:lnTo>
                      <a:pt x="311" y="113"/>
                    </a:lnTo>
                    <a:lnTo>
                      <a:pt x="305" y="116"/>
                    </a:lnTo>
                    <a:lnTo>
                      <a:pt x="303" y="118"/>
                    </a:lnTo>
                    <a:lnTo>
                      <a:pt x="302" y="130"/>
                    </a:lnTo>
                    <a:lnTo>
                      <a:pt x="293" y="135"/>
                    </a:lnTo>
                    <a:lnTo>
                      <a:pt x="293" y="132"/>
                    </a:lnTo>
                    <a:lnTo>
                      <a:pt x="281" y="132"/>
                    </a:lnTo>
                    <a:lnTo>
                      <a:pt x="276" y="131"/>
                    </a:lnTo>
                    <a:lnTo>
                      <a:pt x="275" y="128"/>
                    </a:lnTo>
                    <a:lnTo>
                      <a:pt x="268" y="123"/>
                    </a:lnTo>
                    <a:lnTo>
                      <a:pt x="261" y="110"/>
                    </a:lnTo>
                    <a:lnTo>
                      <a:pt x="259" y="106"/>
                    </a:lnTo>
                    <a:lnTo>
                      <a:pt x="257" y="105"/>
                    </a:lnTo>
                    <a:lnTo>
                      <a:pt x="245" y="100"/>
                    </a:lnTo>
                    <a:lnTo>
                      <a:pt x="240" y="100"/>
                    </a:lnTo>
                    <a:lnTo>
                      <a:pt x="236" y="103"/>
                    </a:lnTo>
                    <a:lnTo>
                      <a:pt x="237" y="105"/>
                    </a:lnTo>
                    <a:lnTo>
                      <a:pt x="236" y="105"/>
                    </a:lnTo>
                    <a:lnTo>
                      <a:pt x="233" y="107"/>
                    </a:lnTo>
                    <a:lnTo>
                      <a:pt x="230" y="109"/>
                    </a:lnTo>
                    <a:lnTo>
                      <a:pt x="232" y="112"/>
                    </a:lnTo>
                    <a:lnTo>
                      <a:pt x="232" y="113"/>
                    </a:lnTo>
                    <a:lnTo>
                      <a:pt x="225" y="118"/>
                    </a:lnTo>
                    <a:lnTo>
                      <a:pt x="216" y="115"/>
                    </a:lnTo>
                    <a:lnTo>
                      <a:pt x="215" y="113"/>
                    </a:lnTo>
                    <a:lnTo>
                      <a:pt x="212" y="116"/>
                    </a:lnTo>
                    <a:lnTo>
                      <a:pt x="209" y="125"/>
                    </a:lnTo>
                    <a:lnTo>
                      <a:pt x="209" y="131"/>
                    </a:lnTo>
                    <a:lnTo>
                      <a:pt x="211" y="134"/>
                    </a:lnTo>
                    <a:lnTo>
                      <a:pt x="208" y="132"/>
                    </a:lnTo>
                    <a:lnTo>
                      <a:pt x="205" y="132"/>
                    </a:lnTo>
                    <a:lnTo>
                      <a:pt x="197" y="110"/>
                    </a:lnTo>
                    <a:lnTo>
                      <a:pt x="195" y="112"/>
                    </a:lnTo>
                    <a:lnTo>
                      <a:pt x="176" y="123"/>
                    </a:lnTo>
                    <a:lnTo>
                      <a:pt x="170" y="124"/>
                    </a:lnTo>
                    <a:lnTo>
                      <a:pt x="162" y="103"/>
                    </a:lnTo>
                    <a:lnTo>
                      <a:pt x="161" y="102"/>
                    </a:lnTo>
                    <a:lnTo>
                      <a:pt x="159" y="102"/>
                    </a:lnTo>
                    <a:lnTo>
                      <a:pt x="159" y="96"/>
                    </a:lnTo>
                    <a:lnTo>
                      <a:pt x="156" y="82"/>
                    </a:lnTo>
                    <a:lnTo>
                      <a:pt x="149" y="74"/>
                    </a:lnTo>
                    <a:lnTo>
                      <a:pt x="142" y="72"/>
                    </a:lnTo>
                    <a:lnTo>
                      <a:pt x="142" y="71"/>
                    </a:lnTo>
                    <a:lnTo>
                      <a:pt x="149" y="58"/>
                    </a:lnTo>
                    <a:lnTo>
                      <a:pt x="158" y="54"/>
                    </a:lnTo>
                    <a:lnTo>
                      <a:pt x="158" y="45"/>
                    </a:lnTo>
                    <a:lnTo>
                      <a:pt x="155" y="38"/>
                    </a:lnTo>
                    <a:lnTo>
                      <a:pt x="134" y="43"/>
                    </a:lnTo>
                    <a:lnTo>
                      <a:pt x="127" y="29"/>
                    </a:lnTo>
                    <a:lnTo>
                      <a:pt x="116" y="21"/>
                    </a:lnTo>
                    <a:lnTo>
                      <a:pt x="106" y="21"/>
                    </a:lnTo>
                    <a:lnTo>
                      <a:pt x="82" y="18"/>
                    </a:lnTo>
                    <a:lnTo>
                      <a:pt x="78" y="17"/>
                    </a:lnTo>
                    <a:lnTo>
                      <a:pt x="78" y="14"/>
                    </a:lnTo>
                    <a:lnTo>
                      <a:pt x="75" y="14"/>
                    </a:lnTo>
                    <a:lnTo>
                      <a:pt x="75" y="12"/>
                    </a:lnTo>
                    <a:lnTo>
                      <a:pt x="67" y="1"/>
                    </a:lnTo>
                    <a:lnTo>
                      <a:pt x="67" y="0"/>
                    </a:lnTo>
                    <a:lnTo>
                      <a:pt x="60" y="3"/>
                    </a:lnTo>
                    <a:lnTo>
                      <a:pt x="58" y="4"/>
                    </a:lnTo>
                    <a:lnTo>
                      <a:pt x="54" y="4"/>
                    </a:lnTo>
                    <a:lnTo>
                      <a:pt x="29" y="11"/>
                    </a:lnTo>
                    <a:lnTo>
                      <a:pt x="31" y="11"/>
                    </a:lnTo>
                    <a:lnTo>
                      <a:pt x="43" y="25"/>
                    </a:lnTo>
                    <a:lnTo>
                      <a:pt x="46" y="28"/>
                    </a:lnTo>
                    <a:lnTo>
                      <a:pt x="49" y="29"/>
                    </a:lnTo>
                    <a:lnTo>
                      <a:pt x="46" y="32"/>
                    </a:lnTo>
                    <a:lnTo>
                      <a:pt x="46" y="33"/>
                    </a:lnTo>
                    <a:lnTo>
                      <a:pt x="49" y="36"/>
                    </a:lnTo>
                    <a:lnTo>
                      <a:pt x="50" y="36"/>
                    </a:lnTo>
                    <a:lnTo>
                      <a:pt x="51" y="38"/>
                    </a:lnTo>
                    <a:lnTo>
                      <a:pt x="57" y="53"/>
                    </a:lnTo>
                    <a:lnTo>
                      <a:pt x="58" y="60"/>
                    </a:lnTo>
                    <a:lnTo>
                      <a:pt x="57" y="64"/>
                    </a:lnTo>
                    <a:lnTo>
                      <a:pt x="58" y="79"/>
                    </a:lnTo>
                    <a:lnTo>
                      <a:pt x="58" y="81"/>
                    </a:lnTo>
                    <a:lnTo>
                      <a:pt x="57" y="82"/>
                    </a:lnTo>
                    <a:lnTo>
                      <a:pt x="51" y="84"/>
                    </a:lnTo>
                    <a:lnTo>
                      <a:pt x="50" y="86"/>
                    </a:lnTo>
                    <a:lnTo>
                      <a:pt x="50" y="93"/>
                    </a:lnTo>
                    <a:lnTo>
                      <a:pt x="49" y="100"/>
                    </a:lnTo>
                    <a:lnTo>
                      <a:pt x="44" y="110"/>
                    </a:lnTo>
                    <a:lnTo>
                      <a:pt x="43" y="118"/>
                    </a:lnTo>
                    <a:lnTo>
                      <a:pt x="43" y="130"/>
                    </a:lnTo>
                    <a:lnTo>
                      <a:pt x="42" y="130"/>
                    </a:lnTo>
                    <a:lnTo>
                      <a:pt x="42" y="135"/>
                    </a:lnTo>
                    <a:lnTo>
                      <a:pt x="39" y="137"/>
                    </a:lnTo>
                    <a:lnTo>
                      <a:pt x="36" y="138"/>
                    </a:lnTo>
                    <a:lnTo>
                      <a:pt x="31" y="137"/>
                    </a:lnTo>
                    <a:lnTo>
                      <a:pt x="29" y="137"/>
                    </a:lnTo>
                    <a:lnTo>
                      <a:pt x="19" y="138"/>
                    </a:lnTo>
                    <a:lnTo>
                      <a:pt x="17" y="138"/>
                    </a:lnTo>
                    <a:lnTo>
                      <a:pt x="15" y="142"/>
                    </a:lnTo>
                    <a:lnTo>
                      <a:pt x="0" y="151"/>
                    </a:lnTo>
                    <a:lnTo>
                      <a:pt x="3" y="158"/>
                    </a:lnTo>
                    <a:lnTo>
                      <a:pt x="1" y="159"/>
                    </a:lnTo>
                    <a:lnTo>
                      <a:pt x="1" y="162"/>
                    </a:lnTo>
                    <a:lnTo>
                      <a:pt x="3" y="163"/>
                    </a:lnTo>
                    <a:lnTo>
                      <a:pt x="5" y="163"/>
                    </a:lnTo>
                    <a:lnTo>
                      <a:pt x="19" y="162"/>
                    </a:lnTo>
                    <a:lnTo>
                      <a:pt x="21" y="162"/>
                    </a:lnTo>
                    <a:lnTo>
                      <a:pt x="22" y="172"/>
                    </a:lnTo>
                    <a:lnTo>
                      <a:pt x="21" y="172"/>
                    </a:lnTo>
                    <a:lnTo>
                      <a:pt x="18" y="173"/>
                    </a:lnTo>
                    <a:lnTo>
                      <a:pt x="21" y="192"/>
                    </a:lnTo>
                    <a:lnTo>
                      <a:pt x="15" y="192"/>
                    </a:lnTo>
                    <a:lnTo>
                      <a:pt x="12" y="191"/>
                    </a:lnTo>
                    <a:lnTo>
                      <a:pt x="11" y="194"/>
                    </a:lnTo>
                    <a:lnTo>
                      <a:pt x="11" y="204"/>
                    </a:lnTo>
                    <a:lnTo>
                      <a:pt x="10" y="205"/>
                    </a:lnTo>
                    <a:lnTo>
                      <a:pt x="12" y="218"/>
                    </a:lnTo>
                    <a:lnTo>
                      <a:pt x="8" y="218"/>
                    </a:lnTo>
                    <a:lnTo>
                      <a:pt x="7" y="223"/>
                    </a:lnTo>
                    <a:lnTo>
                      <a:pt x="5" y="226"/>
                    </a:lnTo>
                    <a:lnTo>
                      <a:pt x="5" y="227"/>
                    </a:lnTo>
                    <a:lnTo>
                      <a:pt x="7" y="227"/>
                    </a:lnTo>
                    <a:lnTo>
                      <a:pt x="5" y="230"/>
                    </a:lnTo>
                    <a:lnTo>
                      <a:pt x="4" y="266"/>
                    </a:lnTo>
                    <a:lnTo>
                      <a:pt x="29" y="272"/>
                    </a:lnTo>
                    <a:lnTo>
                      <a:pt x="32" y="272"/>
                    </a:lnTo>
                    <a:lnTo>
                      <a:pt x="36" y="287"/>
                    </a:lnTo>
                    <a:lnTo>
                      <a:pt x="35" y="297"/>
                    </a:lnTo>
                    <a:lnTo>
                      <a:pt x="34" y="297"/>
                    </a:lnTo>
                    <a:lnTo>
                      <a:pt x="36" y="304"/>
                    </a:lnTo>
                    <a:lnTo>
                      <a:pt x="40" y="309"/>
                    </a:lnTo>
                    <a:lnTo>
                      <a:pt x="44" y="313"/>
                    </a:lnTo>
                    <a:lnTo>
                      <a:pt x="46" y="316"/>
                    </a:lnTo>
                    <a:lnTo>
                      <a:pt x="46" y="321"/>
                    </a:lnTo>
                    <a:lnTo>
                      <a:pt x="58" y="338"/>
                    </a:lnTo>
                    <a:lnTo>
                      <a:pt x="60" y="342"/>
                    </a:lnTo>
                    <a:lnTo>
                      <a:pt x="57" y="352"/>
                    </a:lnTo>
                    <a:lnTo>
                      <a:pt x="57" y="353"/>
                    </a:lnTo>
                    <a:lnTo>
                      <a:pt x="50" y="360"/>
                    </a:lnTo>
                    <a:lnTo>
                      <a:pt x="51" y="364"/>
                    </a:lnTo>
                    <a:lnTo>
                      <a:pt x="54" y="364"/>
                    </a:lnTo>
                    <a:lnTo>
                      <a:pt x="54" y="366"/>
                    </a:lnTo>
                    <a:lnTo>
                      <a:pt x="56" y="367"/>
                    </a:lnTo>
                    <a:lnTo>
                      <a:pt x="57" y="385"/>
                    </a:lnTo>
                    <a:lnTo>
                      <a:pt x="64" y="403"/>
                    </a:lnTo>
                    <a:lnTo>
                      <a:pt x="64" y="405"/>
                    </a:lnTo>
                    <a:lnTo>
                      <a:pt x="65" y="406"/>
                    </a:lnTo>
                    <a:lnTo>
                      <a:pt x="67" y="406"/>
                    </a:lnTo>
                    <a:lnTo>
                      <a:pt x="71" y="408"/>
                    </a:lnTo>
                    <a:lnTo>
                      <a:pt x="81" y="399"/>
                    </a:lnTo>
                    <a:lnTo>
                      <a:pt x="82" y="396"/>
                    </a:lnTo>
                    <a:lnTo>
                      <a:pt x="84" y="396"/>
                    </a:lnTo>
                    <a:lnTo>
                      <a:pt x="84" y="398"/>
                    </a:lnTo>
                    <a:lnTo>
                      <a:pt x="85" y="400"/>
                    </a:lnTo>
                    <a:lnTo>
                      <a:pt x="99" y="417"/>
                    </a:lnTo>
                    <a:lnTo>
                      <a:pt x="106" y="417"/>
                    </a:lnTo>
                    <a:lnTo>
                      <a:pt x="109" y="420"/>
                    </a:lnTo>
                    <a:lnTo>
                      <a:pt x="123" y="431"/>
                    </a:lnTo>
                    <a:lnTo>
                      <a:pt x="124" y="431"/>
                    </a:lnTo>
                    <a:lnTo>
                      <a:pt x="130" y="437"/>
                    </a:lnTo>
                    <a:lnTo>
                      <a:pt x="131" y="440"/>
                    </a:lnTo>
                    <a:lnTo>
                      <a:pt x="134" y="443"/>
                    </a:lnTo>
                    <a:lnTo>
                      <a:pt x="137" y="444"/>
                    </a:lnTo>
                    <a:lnTo>
                      <a:pt x="137" y="445"/>
                    </a:lnTo>
                    <a:lnTo>
                      <a:pt x="121" y="469"/>
                    </a:lnTo>
                    <a:lnTo>
                      <a:pt x="121" y="472"/>
                    </a:lnTo>
                    <a:lnTo>
                      <a:pt x="134" y="477"/>
                    </a:lnTo>
                    <a:lnTo>
                      <a:pt x="134" y="479"/>
                    </a:lnTo>
                    <a:lnTo>
                      <a:pt x="135" y="479"/>
                    </a:lnTo>
                    <a:lnTo>
                      <a:pt x="135" y="480"/>
                    </a:lnTo>
                    <a:lnTo>
                      <a:pt x="137" y="482"/>
                    </a:lnTo>
                    <a:lnTo>
                      <a:pt x="141" y="491"/>
                    </a:lnTo>
                    <a:lnTo>
                      <a:pt x="139" y="497"/>
                    </a:lnTo>
                    <a:lnTo>
                      <a:pt x="139" y="503"/>
                    </a:lnTo>
                    <a:lnTo>
                      <a:pt x="145" y="505"/>
                    </a:lnTo>
                    <a:lnTo>
                      <a:pt x="145" y="504"/>
                    </a:lnTo>
                    <a:lnTo>
                      <a:pt x="151" y="503"/>
                    </a:lnTo>
                    <a:lnTo>
                      <a:pt x="165" y="510"/>
                    </a:lnTo>
                    <a:lnTo>
                      <a:pt x="170" y="518"/>
                    </a:lnTo>
                    <a:lnTo>
                      <a:pt x="177" y="522"/>
                    </a:lnTo>
                    <a:lnTo>
                      <a:pt x="184" y="523"/>
                    </a:lnTo>
                    <a:lnTo>
                      <a:pt x="187" y="523"/>
                    </a:lnTo>
                    <a:lnTo>
                      <a:pt x="190" y="522"/>
                    </a:lnTo>
                    <a:lnTo>
                      <a:pt x="191" y="522"/>
                    </a:lnTo>
                    <a:lnTo>
                      <a:pt x="192" y="521"/>
                    </a:lnTo>
                    <a:lnTo>
                      <a:pt x="191" y="493"/>
                    </a:lnTo>
                    <a:lnTo>
                      <a:pt x="202" y="490"/>
                    </a:lnTo>
                    <a:lnTo>
                      <a:pt x="202" y="491"/>
                    </a:lnTo>
                    <a:lnTo>
                      <a:pt x="204" y="493"/>
                    </a:lnTo>
                    <a:lnTo>
                      <a:pt x="204" y="505"/>
                    </a:lnTo>
                    <a:lnTo>
                      <a:pt x="212" y="514"/>
                    </a:lnTo>
                    <a:lnTo>
                      <a:pt x="215" y="514"/>
                    </a:lnTo>
                    <a:lnTo>
                      <a:pt x="215" y="512"/>
                    </a:lnTo>
                    <a:lnTo>
                      <a:pt x="216" y="511"/>
                    </a:lnTo>
                    <a:lnTo>
                      <a:pt x="218" y="507"/>
                    </a:lnTo>
                    <a:lnTo>
                      <a:pt x="216" y="501"/>
                    </a:lnTo>
                    <a:lnTo>
                      <a:pt x="211" y="496"/>
                    </a:lnTo>
                    <a:lnTo>
                      <a:pt x="204" y="486"/>
                    </a:lnTo>
                    <a:lnTo>
                      <a:pt x="205" y="484"/>
                    </a:lnTo>
                    <a:lnTo>
                      <a:pt x="225" y="475"/>
                    </a:lnTo>
                    <a:lnTo>
                      <a:pt x="225" y="473"/>
                    </a:lnTo>
                    <a:lnTo>
                      <a:pt x="228" y="473"/>
                    </a:lnTo>
                    <a:lnTo>
                      <a:pt x="233" y="472"/>
                    </a:lnTo>
                    <a:lnTo>
                      <a:pt x="235" y="473"/>
                    </a:lnTo>
                    <a:lnTo>
                      <a:pt x="240" y="476"/>
                    </a:lnTo>
                    <a:lnTo>
                      <a:pt x="245" y="480"/>
                    </a:lnTo>
                    <a:lnTo>
                      <a:pt x="251" y="483"/>
                    </a:lnTo>
                    <a:lnTo>
                      <a:pt x="258" y="483"/>
                    </a:lnTo>
                    <a:lnTo>
                      <a:pt x="264" y="484"/>
                    </a:lnTo>
                    <a:lnTo>
                      <a:pt x="262" y="490"/>
                    </a:lnTo>
                    <a:lnTo>
                      <a:pt x="265" y="491"/>
                    </a:lnTo>
                    <a:lnTo>
                      <a:pt x="299" y="503"/>
                    </a:lnTo>
                    <a:lnTo>
                      <a:pt x="305" y="508"/>
                    </a:lnTo>
                    <a:lnTo>
                      <a:pt x="310" y="515"/>
                    </a:lnTo>
                    <a:lnTo>
                      <a:pt x="312" y="518"/>
                    </a:lnTo>
                    <a:lnTo>
                      <a:pt x="315" y="521"/>
                    </a:lnTo>
                    <a:lnTo>
                      <a:pt x="324" y="526"/>
                    </a:lnTo>
                    <a:lnTo>
                      <a:pt x="328" y="523"/>
                    </a:lnTo>
                    <a:lnTo>
                      <a:pt x="325" y="518"/>
                    </a:lnTo>
                    <a:lnTo>
                      <a:pt x="325" y="512"/>
                    </a:lnTo>
                    <a:lnTo>
                      <a:pt x="324" y="511"/>
                    </a:lnTo>
                    <a:lnTo>
                      <a:pt x="325" y="510"/>
                    </a:lnTo>
                    <a:lnTo>
                      <a:pt x="327" y="501"/>
                    </a:lnTo>
                    <a:lnTo>
                      <a:pt x="331" y="491"/>
                    </a:lnTo>
                    <a:lnTo>
                      <a:pt x="338" y="490"/>
                    </a:lnTo>
                    <a:lnTo>
                      <a:pt x="339" y="490"/>
                    </a:lnTo>
                    <a:lnTo>
                      <a:pt x="342" y="480"/>
                    </a:lnTo>
                    <a:lnTo>
                      <a:pt x="339" y="476"/>
                    </a:lnTo>
                    <a:lnTo>
                      <a:pt x="336" y="473"/>
                    </a:lnTo>
                    <a:lnTo>
                      <a:pt x="336" y="470"/>
                    </a:lnTo>
                    <a:lnTo>
                      <a:pt x="341" y="466"/>
                    </a:lnTo>
                    <a:lnTo>
                      <a:pt x="346" y="456"/>
                    </a:lnTo>
                    <a:lnTo>
                      <a:pt x="349" y="453"/>
                    </a:lnTo>
                    <a:lnTo>
                      <a:pt x="355" y="452"/>
                    </a:lnTo>
                    <a:lnTo>
                      <a:pt x="362" y="452"/>
                    </a:lnTo>
                    <a:lnTo>
                      <a:pt x="369" y="448"/>
                    </a:lnTo>
                    <a:lnTo>
                      <a:pt x="369" y="445"/>
                    </a:lnTo>
                    <a:lnTo>
                      <a:pt x="363" y="441"/>
                    </a:lnTo>
                    <a:lnTo>
                      <a:pt x="350" y="437"/>
                    </a:lnTo>
                    <a:lnTo>
                      <a:pt x="352" y="429"/>
                    </a:lnTo>
                    <a:lnTo>
                      <a:pt x="360" y="420"/>
                    </a:lnTo>
                    <a:lnTo>
                      <a:pt x="356" y="416"/>
                    </a:lnTo>
                    <a:lnTo>
                      <a:pt x="353" y="415"/>
                    </a:lnTo>
                    <a:lnTo>
                      <a:pt x="353" y="413"/>
                    </a:lnTo>
                    <a:lnTo>
                      <a:pt x="352" y="412"/>
                    </a:lnTo>
                    <a:lnTo>
                      <a:pt x="349" y="406"/>
                    </a:lnTo>
                    <a:lnTo>
                      <a:pt x="352" y="406"/>
                    </a:lnTo>
                    <a:lnTo>
                      <a:pt x="352" y="403"/>
                    </a:lnTo>
                    <a:lnTo>
                      <a:pt x="350" y="396"/>
                    </a:lnTo>
                    <a:lnTo>
                      <a:pt x="349" y="380"/>
                    </a:lnTo>
                    <a:lnTo>
                      <a:pt x="349" y="378"/>
                    </a:lnTo>
                    <a:lnTo>
                      <a:pt x="357" y="370"/>
                    </a:lnTo>
                    <a:lnTo>
                      <a:pt x="366" y="366"/>
                    </a:lnTo>
                    <a:lnTo>
                      <a:pt x="375" y="359"/>
                    </a:lnTo>
                    <a:lnTo>
                      <a:pt x="377" y="356"/>
                    </a:lnTo>
                    <a:lnTo>
                      <a:pt x="375" y="350"/>
                    </a:lnTo>
                    <a:lnTo>
                      <a:pt x="379" y="346"/>
                    </a:lnTo>
                    <a:lnTo>
                      <a:pt x="379" y="345"/>
                    </a:lnTo>
                    <a:lnTo>
                      <a:pt x="375" y="339"/>
                    </a:lnTo>
                    <a:lnTo>
                      <a:pt x="372" y="338"/>
                    </a:lnTo>
                    <a:lnTo>
                      <a:pt x="366" y="336"/>
                    </a:lnTo>
                    <a:lnTo>
                      <a:pt x="359" y="338"/>
                    </a:lnTo>
                    <a:lnTo>
                      <a:pt x="353" y="338"/>
                    </a:lnTo>
                    <a:lnTo>
                      <a:pt x="353" y="331"/>
                    </a:lnTo>
                    <a:lnTo>
                      <a:pt x="339" y="328"/>
                    </a:lnTo>
                    <a:lnTo>
                      <a:pt x="335" y="328"/>
                    </a:lnTo>
                    <a:lnTo>
                      <a:pt x="331" y="316"/>
                    </a:lnTo>
                    <a:lnTo>
                      <a:pt x="331" y="292"/>
                    </a:lnTo>
                    <a:lnTo>
                      <a:pt x="332" y="292"/>
                    </a:lnTo>
                    <a:lnTo>
                      <a:pt x="335" y="290"/>
                    </a:lnTo>
                    <a:lnTo>
                      <a:pt x="338" y="290"/>
                    </a:lnTo>
                    <a:lnTo>
                      <a:pt x="343" y="289"/>
                    </a:lnTo>
                    <a:lnTo>
                      <a:pt x="345" y="282"/>
                    </a:lnTo>
                    <a:lnTo>
                      <a:pt x="345" y="280"/>
                    </a:lnTo>
                    <a:lnTo>
                      <a:pt x="352" y="280"/>
                    </a:lnTo>
                    <a:lnTo>
                      <a:pt x="366" y="282"/>
                    </a:lnTo>
                    <a:lnTo>
                      <a:pt x="375" y="282"/>
                    </a:lnTo>
                    <a:lnTo>
                      <a:pt x="384" y="280"/>
                    </a:lnTo>
                    <a:lnTo>
                      <a:pt x="391" y="280"/>
                    </a:lnTo>
                    <a:lnTo>
                      <a:pt x="391" y="279"/>
                    </a:lnTo>
                    <a:lnTo>
                      <a:pt x="389" y="279"/>
                    </a:lnTo>
                    <a:lnTo>
                      <a:pt x="379" y="266"/>
                    </a:lnTo>
                    <a:lnTo>
                      <a:pt x="378" y="262"/>
                    </a:lnTo>
                    <a:lnTo>
                      <a:pt x="379" y="262"/>
                    </a:lnTo>
                    <a:lnTo>
                      <a:pt x="385" y="261"/>
                    </a:lnTo>
                    <a:lnTo>
                      <a:pt x="387" y="261"/>
                    </a:lnTo>
                    <a:lnTo>
                      <a:pt x="394" y="255"/>
                    </a:lnTo>
                    <a:lnTo>
                      <a:pt x="398" y="254"/>
                    </a:lnTo>
                    <a:lnTo>
                      <a:pt x="396" y="249"/>
                    </a:lnTo>
                    <a:lnTo>
                      <a:pt x="392" y="249"/>
                    </a:lnTo>
                    <a:lnTo>
                      <a:pt x="391" y="251"/>
                    </a:lnTo>
                    <a:lnTo>
                      <a:pt x="384" y="251"/>
                    </a:lnTo>
                    <a:lnTo>
                      <a:pt x="377" y="247"/>
                    </a:lnTo>
                    <a:lnTo>
                      <a:pt x="367" y="242"/>
                    </a:lnTo>
                    <a:lnTo>
                      <a:pt x="362" y="235"/>
                    </a:lnTo>
                    <a:lnTo>
                      <a:pt x="359" y="232"/>
                    </a:lnTo>
                    <a:lnTo>
                      <a:pt x="356" y="232"/>
                    </a:lnTo>
                    <a:lnTo>
                      <a:pt x="356" y="229"/>
                    </a:lnTo>
                    <a:lnTo>
                      <a:pt x="362" y="229"/>
                    </a:lnTo>
                    <a:lnTo>
                      <a:pt x="366" y="227"/>
                    </a:lnTo>
                    <a:lnTo>
                      <a:pt x="369" y="225"/>
                    </a:lnTo>
                    <a:lnTo>
                      <a:pt x="379" y="223"/>
                    </a:lnTo>
                    <a:lnTo>
                      <a:pt x="381" y="223"/>
                    </a:lnTo>
                    <a:lnTo>
                      <a:pt x="382" y="225"/>
                    </a:lnTo>
                    <a:lnTo>
                      <a:pt x="387" y="223"/>
                    </a:lnTo>
                    <a:lnTo>
                      <a:pt x="385" y="219"/>
                    </a:lnTo>
                    <a:lnTo>
                      <a:pt x="381" y="213"/>
                    </a:lnTo>
                    <a:lnTo>
                      <a:pt x="377" y="209"/>
                    </a:lnTo>
                    <a:lnTo>
                      <a:pt x="375" y="201"/>
                    </a:lnTo>
                    <a:lnTo>
                      <a:pt x="374" y="201"/>
                    </a:lnTo>
                    <a:lnTo>
                      <a:pt x="366" y="199"/>
                    </a:lnTo>
                    <a:lnTo>
                      <a:pt x="364" y="198"/>
                    </a:lnTo>
                    <a:lnTo>
                      <a:pt x="366" y="197"/>
                    </a:lnTo>
                    <a:lnTo>
                      <a:pt x="375" y="197"/>
                    </a:lnTo>
                    <a:lnTo>
                      <a:pt x="375" y="195"/>
                    </a:lnTo>
                    <a:lnTo>
                      <a:pt x="372" y="187"/>
                    </a:lnTo>
                    <a:lnTo>
                      <a:pt x="366" y="179"/>
                    </a:lnTo>
                    <a:lnTo>
                      <a:pt x="359" y="167"/>
                    </a:lnTo>
                    <a:lnTo>
                      <a:pt x="360" y="160"/>
                    </a:lnTo>
                    <a:lnTo>
                      <a:pt x="359" y="149"/>
                    </a:lnTo>
                    <a:lnTo>
                      <a:pt x="357" y="148"/>
                    </a:lnTo>
                    <a:lnTo>
                      <a:pt x="359" y="146"/>
                    </a:lnTo>
                    <a:lnTo>
                      <a:pt x="359" y="144"/>
                    </a:lnTo>
                    <a:lnTo>
                      <a:pt x="360" y="141"/>
                    </a:lnTo>
                    <a:lnTo>
                      <a:pt x="363" y="141"/>
                    </a:lnTo>
                    <a:lnTo>
                      <a:pt x="363" y="142"/>
                    </a:lnTo>
                    <a:lnTo>
                      <a:pt x="364" y="142"/>
                    </a:lnTo>
                    <a:lnTo>
                      <a:pt x="379" y="153"/>
                    </a:lnTo>
                    <a:lnTo>
                      <a:pt x="385" y="155"/>
                    </a:lnTo>
                    <a:lnTo>
                      <a:pt x="392" y="144"/>
                    </a:lnTo>
                    <a:lnTo>
                      <a:pt x="385" y="137"/>
                    </a:lnTo>
                    <a:lnTo>
                      <a:pt x="375" y="121"/>
                    </a:lnTo>
                    <a:lnTo>
                      <a:pt x="374" y="121"/>
                    </a:lnTo>
                    <a:lnTo>
                      <a:pt x="360" y="113"/>
                    </a:lnTo>
                    <a:lnTo>
                      <a:pt x="360" y="11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13" name="Freeform 341">
                <a:extLst>
                  <a:ext uri="{FF2B5EF4-FFF2-40B4-BE49-F238E27FC236}">
                    <a16:creationId xmlns:a16="http://schemas.microsoft.com/office/drawing/2014/main" id="{7F206DAE-9557-87EE-1E33-382EFEAADD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6" y="650"/>
                <a:ext cx="154" cy="132"/>
              </a:xfrm>
              <a:custGeom>
                <a:avLst/>
                <a:gdLst>
                  <a:gd name="T0" fmla="*/ 325 w 613"/>
                  <a:gd name="T1" fmla="*/ 5 h 528"/>
                  <a:gd name="T2" fmla="*/ 315 w 613"/>
                  <a:gd name="T3" fmla="*/ 35 h 528"/>
                  <a:gd name="T4" fmla="*/ 295 w 613"/>
                  <a:gd name="T5" fmla="*/ 63 h 528"/>
                  <a:gd name="T6" fmla="*/ 278 w 613"/>
                  <a:gd name="T7" fmla="*/ 101 h 528"/>
                  <a:gd name="T8" fmla="*/ 218 w 613"/>
                  <a:gd name="T9" fmla="*/ 74 h 528"/>
                  <a:gd name="T10" fmla="*/ 186 w 613"/>
                  <a:gd name="T11" fmla="*/ 55 h 528"/>
                  <a:gd name="T12" fmla="*/ 171 w 613"/>
                  <a:gd name="T13" fmla="*/ 90 h 528"/>
                  <a:gd name="T14" fmla="*/ 155 w 613"/>
                  <a:gd name="T15" fmla="*/ 73 h 528"/>
                  <a:gd name="T16" fmla="*/ 99 w 613"/>
                  <a:gd name="T17" fmla="*/ 140 h 528"/>
                  <a:gd name="T18" fmla="*/ 91 w 613"/>
                  <a:gd name="T19" fmla="*/ 164 h 528"/>
                  <a:gd name="T20" fmla="*/ 63 w 613"/>
                  <a:gd name="T21" fmla="*/ 197 h 528"/>
                  <a:gd name="T22" fmla="*/ 56 w 613"/>
                  <a:gd name="T23" fmla="*/ 227 h 528"/>
                  <a:gd name="T24" fmla="*/ 49 w 613"/>
                  <a:gd name="T25" fmla="*/ 261 h 528"/>
                  <a:gd name="T26" fmla="*/ 28 w 613"/>
                  <a:gd name="T27" fmla="*/ 295 h 528"/>
                  <a:gd name="T28" fmla="*/ 2 w 613"/>
                  <a:gd name="T29" fmla="*/ 333 h 528"/>
                  <a:gd name="T30" fmla="*/ 49 w 613"/>
                  <a:gd name="T31" fmla="*/ 333 h 528"/>
                  <a:gd name="T32" fmla="*/ 49 w 613"/>
                  <a:gd name="T33" fmla="*/ 380 h 528"/>
                  <a:gd name="T34" fmla="*/ 104 w 613"/>
                  <a:gd name="T35" fmla="*/ 352 h 528"/>
                  <a:gd name="T36" fmla="*/ 116 w 613"/>
                  <a:gd name="T37" fmla="*/ 337 h 528"/>
                  <a:gd name="T38" fmla="*/ 121 w 613"/>
                  <a:gd name="T39" fmla="*/ 302 h 528"/>
                  <a:gd name="T40" fmla="*/ 92 w 613"/>
                  <a:gd name="T41" fmla="*/ 295 h 528"/>
                  <a:gd name="T42" fmla="*/ 102 w 613"/>
                  <a:gd name="T43" fmla="*/ 281 h 528"/>
                  <a:gd name="T44" fmla="*/ 119 w 613"/>
                  <a:gd name="T45" fmla="*/ 249 h 528"/>
                  <a:gd name="T46" fmla="*/ 155 w 613"/>
                  <a:gd name="T47" fmla="*/ 250 h 528"/>
                  <a:gd name="T48" fmla="*/ 196 w 613"/>
                  <a:gd name="T49" fmla="*/ 273 h 528"/>
                  <a:gd name="T50" fmla="*/ 231 w 613"/>
                  <a:gd name="T51" fmla="*/ 281 h 528"/>
                  <a:gd name="T52" fmla="*/ 284 w 613"/>
                  <a:gd name="T53" fmla="*/ 320 h 528"/>
                  <a:gd name="T54" fmla="*/ 302 w 613"/>
                  <a:gd name="T55" fmla="*/ 327 h 528"/>
                  <a:gd name="T56" fmla="*/ 312 w 613"/>
                  <a:gd name="T57" fmla="*/ 364 h 528"/>
                  <a:gd name="T58" fmla="*/ 354 w 613"/>
                  <a:gd name="T59" fmla="*/ 403 h 528"/>
                  <a:gd name="T60" fmla="*/ 354 w 613"/>
                  <a:gd name="T61" fmla="*/ 463 h 528"/>
                  <a:gd name="T62" fmla="*/ 366 w 613"/>
                  <a:gd name="T63" fmla="*/ 468 h 528"/>
                  <a:gd name="T64" fmla="*/ 397 w 613"/>
                  <a:gd name="T65" fmla="*/ 484 h 528"/>
                  <a:gd name="T66" fmla="*/ 375 w 613"/>
                  <a:gd name="T67" fmla="*/ 511 h 528"/>
                  <a:gd name="T68" fmla="*/ 414 w 613"/>
                  <a:gd name="T69" fmla="*/ 527 h 528"/>
                  <a:gd name="T70" fmla="*/ 439 w 613"/>
                  <a:gd name="T71" fmla="*/ 511 h 528"/>
                  <a:gd name="T72" fmla="*/ 443 w 613"/>
                  <a:gd name="T73" fmla="*/ 456 h 528"/>
                  <a:gd name="T74" fmla="*/ 476 w 613"/>
                  <a:gd name="T75" fmla="*/ 450 h 528"/>
                  <a:gd name="T76" fmla="*/ 486 w 613"/>
                  <a:gd name="T77" fmla="*/ 443 h 528"/>
                  <a:gd name="T78" fmla="*/ 485 w 613"/>
                  <a:gd name="T79" fmla="*/ 418 h 528"/>
                  <a:gd name="T80" fmla="*/ 536 w 613"/>
                  <a:gd name="T81" fmla="*/ 393 h 528"/>
                  <a:gd name="T82" fmla="*/ 560 w 613"/>
                  <a:gd name="T83" fmla="*/ 377 h 528"/>
                  <a:gd name="T84" fmla="*/ 529 w 613"/>
                  <a:gd name="T85" fmla="*/ 344 h 528"/>
                  <a:gd name="T86" fmla="*/ 527 w 613"/>
                  <a:gd name="T87" fmla="*/ 320 h 528"/>
                  <a:gd name="T88" fmla="*/ 541 w 613"/>
                  <a:gd name="T89" fmla="*/ 320 h 528"/>
                  <a:gd name="T90" fmla="*/ 566 w 613"/>
                  <a:gd name="T91" fmla="*/ 291 h 528"/>
                  <a:gd name="T92" fmla="*/ 592 w 613"/>
                  <a:gd name="T93" fmla="*/ 223 h 528"/>
                  <a:gd name="T94" fmla="*/ 603 w 613"/>
                  <a:gd name="T95" fmla="*/ 183 h 528"/>
                  <a:gd name="T96" fmla="*/ 587 w 613"/>
                  <a:gd name="T97" fmla="*/ 144 h 528"/>
                  <a:gd name="T98" fmla="*/ 583 w 613"/>
                  <a:gd name="T99" fmla="*/ 118 h 528"/>
                  <a:gd name="T100" fmla="*/ 587 w 613"/>
                  <a:gd name="T101" fmla="*/ 105 h 528"/>
                  <a:gd name="T102" fmla="*/ 562 w 613"/>
                  <a:gd name="T103" fmla="*/ 91 h 528"/>
                  <a:gd name="T104" fmla="*/ 539 w 613"/>
                  <a:gd name="T105" fmla="*/ 123 h 528"/>
                  <a:gd name="T106" fmla="*/ 482 w 613"/>
                  <a:gd name="T107" fmla="*/ 139 h 528"/>
                  <a:gd name="T108" fmla="*/ 467 w 613"/>
                  <a:gd name="T109" fmla="*/ 134 h 528"/>
                  <a:gd name="T110" fmla="*/ 419 w 613"/>
                  <a:gd name="T111" fmla="*/ 161 h 528"/>
                  <a:gd name="T112" fmla="*/ 395 w 613"/>
                  <a:gd name="T113" fmla="*/ 127 h 528"/>
                  <a:gd name="T114" fmla="*/ 366 w 613"/>
                  <a:gd name="T115" fmla="*/ 153 h 528"/>
                  <a:gd name="T116" fmla="*/ 362 w 613"/>
                  <a:gd name="T117" fmla="*/ 115 h 528"/>
                  <a:gd name="T118" fmla="*/ 369 w 613"/>
                  <a:gd name="T119" fmla="*/ 80 h 528"/>
                  <a:gd name="T120" fmla="*/ 369 w 613"/>
                  <a:gd name="T121" fmla="*/ 49 h 528"/>
                  <a:gd name="T122" fmla="*/ 358 w 613"/>
                  <a:gd name="T123" fmla="*/ 2 h 5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613" h="528">
                    <a:moveTo>
                      <a:pt x="348" y="3"/>
                    </a:moveTo>
                    <a:lnTo>
                      <a:pt x="344" y="0"/>
                    </a:lnTo>
                    <a:lnTo>
                      <a:pt x="338" y="9"/>
                    </a:lnTo>
                    <a:lnTo>
                      <a:pt x="337" y="12"/>
                    </a:lnTo>
                    <a:lnTo>
                      <a:pt x="335" y="12"/>
                    </a:lnTo>
                    <a:lnTo>
                      <a:pt x="335" y="9"/>
                    </a:lnTo>
                    <a:lnTo>
                      <a:pt x="332" y="5"/>
                    </a:lnTo>
                    <a:lnTo>
                      <a:pt x="325" y="5"/>
                    </a:lnTo>
                    <a:lnTo>
                      <a:pt x="319" y="9"/>
                    </a:lnTo>
                    <a:lnTo>
                      <a:pt x="313" y="3"/>
                    </a:lnTo>
                    <a:lnTo>
                      <a:pt x="305" y="12"/>
                    </a:lnTo>
                    <a:lnTo>
                      <a:pt x="303" y="20"/>
                    </a:lnTo>
                    <a:lnTo>
                      <a:pt x="316" y="24"/>
                    </a:lnTo>
                    <a:lnTo>
                      <a:pt x="322" y="28"/>
                    </a:lnTo>
                    <a:lnTo>
                      <a:pt x="322" y="31"/>
                    </a:lnTo>
                    <a:lnTo>
                      <a:pt x="315" y="35"/>
                    </a:lnTo>
                    <a:lnTo>
                      <a:pt x="308" y="35"/>
                    </a:lnTo>
                    <a:lnTo>
                      <a:pt x="302" y="36"/>
                    </a:lnTo>
                    <a:lnTo>
                      <a:pt x="299" y="39"/>
                    </a:lnTo>
                    <a:lnTo>
                      <a:pt x="294" y="49"/>
                    </a:lnTo>
                    <a:lnTo>
                      <a:pt x="289" y="53"/>
                    </a:lnTo>
                    <a:lnTo>
                      <a:pt x="289" y="56"/>
                    </a:lnTo>
                    <a:lnTo>
                      <a:pt x="292" y="59"/>
                    </a:lnTo>
                    <a:lnTo>
                      <a:pt x="295" y="63"/>
                    </a:lnTo>
                    <a:lnTo>
                      <a:pt x="292" y="73"/>
                    </a:lnTo>
                    <a:lnTo>
                      <a:pt x="291" y="73"/>
                    </a:lnTo>
                    <a:lnTo>
                      <a:pt x="284" y="74"/>
                    </a:lnTo>
                    <a:lnTo>
                      <a:pt x="280" y="84"/>
                    </a:lnTo>
                    <a:lnTo>
                      <a:pt x="278" y="93"/>
                    </a:lnTo>
                    <a:lnTo>
                      <a:pt x="277" y="94"/>
                    </a:lnTo>
                    <a:lnTo>
                      <a:pt x="278" y="95"/>
                    </a:lnTo>
                    <a:lnTo>
                      <a:pt x="278" y="101"/>
                    </a:lnTo>
                    <a:lnTo>
                      <a:pt x="281" y="106"/>
                    </a:lnTo>
                    <a:lnTo>
                      <a:pt x="277" y="109"/>
                    </a:lnTo>
                    <a:lnTo>
                      <a:pt x="268" y="104"/>
                    </a:lnTo>
                    <a:lnTo>
                      <a:pt x="265" y="101"/>
                    </a:lnTo>
                    <a:lnTo>
                      <a:pt x="263" y="98"/>
                    </a:lnTo>
                    <a:lnTo>
                      <a:pt x="258" y="91"/>
                    </a:lnTo>
                    <a:lnTo>
                      <a:pt x="252" y="86"/>
                    </a:lnTo>
                    <a:lnTo>
                      <a:pt x="218" y="74"/>
                    </a:lnTo>
                    <a:lnTo>
                      <a:pt x="215" y="73"/>
                    </a:lnTo>
                    <a:lnTo>
                      <a:pt x="217" y="67"/>
                    </a:lnTo>
                    <a:lnTo>
                      <a:pt x="211" y="66"/>
                    </a:lnTo>
                    <a:lnTo>
                      <a:pt x="204" y="66"/>
                    </a:lnTo>
                    <a:lnTo>
                      <a:pt x="198" y="63"/>
                    </a:lnTo>
                    <a:lnTo>
                      <a:pt x="193" y="59"/>
                    </a:lnTo>
                    <a:lnTo>
                      <a:pt x="188" y="56"/>
                    </a:lnTo>
                    <a:lnTo>
                      <a:pt x="186" y="55"/>
                    </a:lnTo>
                    <a:lnTo>
                      <a:pt x="181" y="56"/>
                    </a:lnTo>
                    <a:lnTo>
                      <a:pt x="178" y="56"/>
                    </a:lnTo>
                    <a:lnTo>
                      <a:pt x="178" y="58"/>
                    </a:lnTo>
                    <a:lnTo>
                      <a:pt x="158" y="67"/>
                    </a:lnTo>
                    <a:lnTo>
                      <a:pt x="157" y="69"/>
                    </a:lnTo>
                    <a:lnTo>
                      <a:pt x="164" y="79"/>
                    </a:lnTo>
                    <a:lnTo>
                      <a:pt x="169" y="84"/>
                    </a:lnTo>
                    <a:lnTo>
                      <a:pt x="171" y="90"/>
                    </a:lnTo>
                    <a:lnTo>
                      <a:pt x="169" y="94"/>
                    </a:lnTo>
                    <a:lnTo>
                      <a:pt x="168" y="95"/>
                    </a:lnTo>
                    <a:lnTo>
                      <a:pt x="168" y="97"/>
                    </a:lnTo>
                    <a:lnTo>
                      <a:pt x="165" y="97"/>
                    </a:lnTo>
                    <a:lnTo>
                      <a:pt x="157" y="88"/>
                    </a:lnTo>
                    <a:lnTo>
                      <a:pt x="157" y="76"/>
                    </a:lnTo>
                    <a:lnTo>
                      <a:pt x="155" y="74"/>
                    </a:lnTo>
                    <a:lnTo>
                      <a:pt x="155" y="73"/>
                    </a:lnTo>
                    <a:lnTo>
                      <a:pt x="144" y="76"/>
                    </a:lnTo>
                    <a:lnTo>
                      <a:pt x="145" y="104"/>
                    </a:lnTo>
                    <a:lnTo>
                      <a:pt x="145" y="112"/>
                    </a:lnTo>
                    <a:lnTo>
                      <a:pt x="130" y="116"/>
                    </a:lnTo>
                    <a:lnTo>
                      <a:pt x="116" y="125"/>
                    </a:lnTo>
                    <a:lnTo>
                      <a:pt x="112" y="130"/>
                    </a:lnTo>
                    <a:lnTo>
                      <a:pt x="102" y="139"/>
                    </a:lnTo>
                    <a:lnTo>
                      <a:pt x="99" y="140"/>
                    </a:lnTo>
                    <a:lnTo>
                      <a:pt x="98" y="141"/>
                    </a:lnTo>
                    <a:lnTo>
                      <a:pt x="97" y="141"/>
                    </a:lnTo>
                    <a:lnTo>
                      <a:pt x="95" y="143"/>
                    </a:lnTo>
                    <a:lnTo>
                      <a:pt x="90" y="146"/>
                    </a:lnTo>
                    <a:lnTo>
                      <a:pt x="84" y="154"/>
                    </a:lnTo>
                    <a:lnTo>
                      <a:pt x="84" y="155"/>
                    </a:lnTo>
                    <a:lnTo>
                      <a:pt x="85" y="155"/>
                    </a:lnTo>
                    <a:lnTo>
                      <a:pt x="91" y="164"/>
                    </a:lnTo>
                    <a:lnTo>
                      <a:pt x="91" y="168"/>
                    </a:lnTo>
                    <a:lnTo>
                      <a:pt x="87" y="178"/>
                    </a:lnTo>
                    <a:lnTo>
                      <a:pt x="84" y="179"/>
                    </a:lnTo>
                    <a:lnTo>
                      <a:pt x="69" y="193"/>
                    </a:lnTo>
                    <a:lnTo>
                      <a:pt x="67" y="193"/>
                    </a:lnTo>
                    <a:lnTo>
                      <a:pt x="64" y="194"/>
                    </a:lnTo>
                    <a:lnTo>
                      <a:pt x="64" y="196"/>
                    </a:lnTo>
                    <a:lnTo>
                      <a:pt x="63" y="197"/>
                    </a:lnTo>
                    <a:lnTo>
                      <a:pt x="63" y="200"/>
                    </a:lnTo>
                    <a:lnTo>
                      <a:pt x="62" y="201"/>
                    </a:lnTo>
                    <a:lnTo>
                      <a:pt x="60" y="211"/>
                    </a:lnTo>
                    <a:lnTo>
                      <a:pt x="63" y="220"/>
                    </a:lnTo>
                    <a:lnTo>
                      <a:pt x="64" y="223"/>
                    </a:lnTo>
                    <a:lnTo>
                      <a:pt x="63" y="224"/>
                    </a:lnTo>
                    <a:lnTo>
                      <a:pt x="60" y="224"/>
                    </a:lnTo>
                    <a:lnTo>
                      <a:pt x="56" y="227"/>
                    </a:lnTo>
                    <a:lnTo>
                      <a:pt x="56" y="230"/>
                    </a:lnTo>
                    <a:lnTo>
                      <a:pt x="60" y="231"/>
                    </a:lnTo>
                    <a:lnTo>
                      <a:pt x="63" y="242"/>
                    </a:lnTo>
                    <a:lnTo>
                      <a:pt x="52" y="254"/>
                    </a:lnTo>
                    <a:lnTo>
                      <a:pt x="48" y="257"/>
                    </a:lnTo>
                    <a:lnTo>
                      <a:pt x="49" y="259"/>
                    </a:lnTo>
                    <a:lnTo>
                      <a:pt x="48" y="260"/>
                    </a:lnTo>
                    <a:lnTo>
                      <a:pt x="49" y="261"/>
                    </a:lnTo>
                    <a:lnTo>
                      <a:pt x="37" y="276"/>
                    </a:lnTo>
                    <a:lnTo>
                      <a:pt x="34" y="276"/>
                    </a:lnTo>
                    <a:lnTo>
                      <a:pt x="34" y="277"/>
                    </a:lnTo>
                    <a:lnTo>
                      <a:pt x="28" y="277"/>
                    </a:lnTo>
                    <a:lnTo>
                      <a:pt x="28" y="284"/>
                    </a:lnTo>
                    <a:lnTo>
                      <a:pt x="27" y="287"/>
                    </a:lnTo>
                    <a:lnTo>
                      <a:pt x="28" y="291"/>
                    </a:lnTo>
                    <a:lnTo>
                      <a:pt x="28" y="295"/>
                    </a:lnTo>
                    <a:lnTo>
                      <a:pt x="30" y="302"/>
                    </a:lnTo>
                    <a:lnTo>
                      <a:pt x="30" y="309"/>
                    </a:lnTo>
                    <a:lnTo>
                      <a:pt x="28" y="317"/>
                    </a:lnTo>
                    <a:lnTo>
                      <a:pt x="21" y="323"/>
                    </a:lnTo>
                    <a:lnTo>
                      <a:pt x="14" y="324"/>
                    </a:lnTo>
                    <a:lnTo>
                      <a:pt x="4" y="328"/>
                    </a:lnTo>
                    <a:lnTo>
                      <a:pt x="2" y="331"/>
                    </a:lnTo>
                    <a:lnTo>
                      <a:pt x="2" y="333"/>
                    </a:lnTo>
                    <a:lnTo>
                      <a:pt x="0" y="334"/>
                    </a:lnTo>
                    <a:lnTo>
                      <a:pt x="0" y="338"/>
                    </a:lnTo>
                    <a:lnTo>
                      <a:pt x="25" y="334"/>
                    </a:lnTo>
                    <a:lnTo>
                      <a:pt x="30" y="333"/>
                    </a:lnTo>
                    <a:lnTo>
                      <a:pt x="31" y="331"/>
                    </a:lnTo>
                    <a:lnTo>
                      <a:pt x="39" y="334"/>
                    </a:lnTo>
                    <a:lnTo>
                      <a:pt x="45" y="333"/>
                    </a:lnTo>
                    <a:lnTo>
                      <a:pt x="49" y="333"/>
                    </a:lnTo>
                    <a:lnTo>
                      <a:pt x="54" y="337"/>
                    </a:lnTo>
                    <a:lnTo>
                      <a:pt x="56" y="344"/>
                    </a:lnTo>
                    <a:lnTo>
                      <a:pt x="56" y="357"/>
                    </a:lnTo>
                    <a:lnTo>
                      <a:pt x="54" y="365"/>
                    </a:lnTo>
                    <a:lnTo>
                      <a:pt x="52" y="365"/>
                    </a:lnTo>
                    <a:lnTo>
                      <a:pt x="56" y="373"/>
                    </a:lnTo>
                    <a:lnTo>
                      <a:pt x="56" y="374"/>
                    </a:lnTo>
                    <a:lnTo>
                      <a:pt x="49" y="380"/>
                    </a:lnTo>
                    <a:lnTo>
                      <a:pt x="47" y="380"/>
                    </a:lnTo>
                    <a:lnTo>
                      <a:pt x="47" y="381"/>
                    </a:lnTo>
                    <a:lnTo>
                      <a:pt x="52" y="388"/>
                    </a:lnTo>
                    <a:lnTo>
                      <a:pt x="54" y="390"/>
                    </a:lnTo>
                    <a:lnTo>
                      <a:pt x="71" y="414"/>
                    </a:lnTo>
                    <a:lnTo>
                      <a:pt x="99" y="414"/>
                    </a:lnTo>
                    <a:lnTo>
                      <a:pt x="104" y="410"/>
                    </a:lnTo>
                    <a:lnTo>
                      <a:pt x="104" y="352"/>
                    </a:lnTo>
                    <a:lnTo>
                      <a:pt x="102" y="348"/>
                    </a:lnTo>
                    <a:lnTo>
                      <a:pt x="102" y="347"/>
                    </a:lnTo>
                    <a:lnTo>
                      <a:pt x="104" y="345"/>
                    </a:lnTo>
                    <a:lnTo>
                      <a:pt x="104" y="344"/>
                    </a:lnTo>
                    <a:lnTo>
                      <a:pt x="109" y="340"/>
                    </a:lnTo>
                    <a:lnTo>
                      <a:pt x="112" y="338"/>
                    </a:lnTo>
                    <a:lnTo>
                      <a:pt x="116" y="338"/>
                    </a:lnTo>
                    <a:lnTo>
                      <a:pt x="116" y="337"/>
                    </a:lnTo>
                    <a:lnTo>
                      <a:pt x="114" y="334"/>
                    </a:lnTo>
                    <a:lnTo>
                      <a:pt x="112" y="330"/>
                    </a:lnTo>
                    <a:lnTo>
                      <a:pt x="115" y="327"/>
                    </a:lnTo>
                    <a:lnTo>
                      <a:pt x="118" y="314"/>
                    </a:lnTo>
                    <a:lnTo>
                      <a:pt x="118" y="309"/>
                    </a:lnTo>
                    <a:lnTo>
                      <a:pt x="119" y="306"/>
                    </a:lnTo>
                    <a:lnTo>
                      <a:pt x="121" y="305"/>
                    </a:lnTo>
                    <a:lnTo>
                      <a:pt x="121" y="302"/>
                    </a:lnTo>
                    <a:lnTo>
                      <a:pt x="119" y="303"/>
                    </a:lnTo>
                    <a:lnTo>
                      <a:pt x="119" y="305"/>
                    </a:lnTo>
                    <a:lnTo>
                      <a:pt x="115" y="303"/>
                    </a:lnTo>
                    <a:lnTo>
                      <a:pt x="111" y="303"/>
                    </a:lnTo>
                    <a:lnTo>
                      <a:pt x="102" y="294"/>
                    </a:lnTo>
                    <a:lnTo>
                      <a:pt x="101" y="294"/>
                    </a:lnTo>
                    <a:lnTo>
                      <a:pt x="97" y="295"/>
                    </a:lnTo>
                    <a:lnTo>
                      <a:pt x="92" y="295"/>
                    </a:lnTo>
                    <a:lnTo>
                      <a:pt x="83" y="285"/>
                    </a:lnTo>
                    <a:lnTo>
                      <a:pt x="85" y="283"/>
                    </a:lnTo>
                    <a:lnTo>
                      <a:pt x="87" y="283"/>
                    </a:lnTo>
                    <a:lnTo>
                      <a:pt x="88" y="284"/>
                    </a:lnTo>
                    <a:lnTo>
                      <a:pt x="97" y="284"/>
                    </a:lnTo>
                    <a:lnTo>
                      <a:pt x="99" y="283"/>
                    </a:lnTo>
                    <a:lnTo>
                      <a:pt x="101" y="283"/>
                    </a:lnTo>
                    <a:lnTo>
                      <a:pt x="102" y="281"/>
                    </a:lnTo>
                    <a:lnTo>
                      <a:pt x="111" y="271"/>
                    </a:lnTo>
                    <a:lnTo>
                      <a:pt x="114" y="260"/>
                    </a:lnTo>
                    <a:lnTo>
                      <a:pt x="114" y="257"/>
                    </a:lnTo>
                    <a:lnTo>
                      <a:pt x="115" y="257"/>
                    </a:lnTo>
                    <a:lnTo>
                      <a:pt x="115" y="256"/>
                    </a:lnTo>
                    <a:lnTo>
                      <a:pt x="116" y="254"/>
                    </a:lnTo>
                    <a:lnTo>
                      <a:pt x="116" y="250"/>
                    </a:lnTo>
                    <a:lnTo>
                      <a:pt x="119" y="249"/>
                    </a:lnTo>
                    <a:lnTo>
                      <a:pt x="122" y="245"/>
                    </a:lnTo>
                    <a:lnTo>
                      <a:pt x="131" y="250"/>
                    </a:lnTo>
                    <a:lnTo>
                      <a:pt x="137" y="253"/>
                    </a:lnTo>
                    <a:lnTo>
                      <a:pt x="143" y="253"/>
                    </a:lnTo>
                    <a:lnTo>
                      <a:pt x="148" y="250"/>
                    </a:lnTo>
                    <a:lnTo>
                      <a:pt x="148" y="249"/>
                    </a:lnTo>
                    <a:lnTo>
                      <a:pt x="150" y="249"/>
                    </a:lnTo>
                    <a:lnTo>
                      <a:pt x="155" y="250"/>
                    </a:lnTo>
                    <a:lnTo>
                      <a:pt x="161" y="257"/>
                    </a:lnTo>
                    <a:lnTo>
                      <a:pt x="168" y="261"/>
                    </a:lnTo>
                    <a:lnTo>
                      <a:pt x="188" y="268"/>
                    </a:lnTo>
                    <a:lnTo>
                      <a:pt x="197" y="268"/>
                    </a:lnTo>
                    <a:lnTo>
                      <a:pt x="196" y="270"/>
                    </a:lnTo>
                    <a:lnTo>
                      <a:pt x="196" y="271"/>
                    </a:lnTo>
                    <a:lnTo>
                      <a:pt x="194" y="273"/>
                    </a:lnTo>
                    <a:lnTo>
                      <a:pt x="196" y="273"/>
                    </a:lnTo>
                    <a:lnTo>
                      <a:pt x="196" y="274"/>
                    </a:lnTo>
                    <a:lnTo>
                      <a:pt x="197" y="276"/>
                    </a:lnTo>
                    <a:lnTo>
                      <a:pt x="198" y="276"/>
                    </a:lnTo>
                    <a:lnTo>
                      <a:pt x="200" y="277"/>
                    </a:lnTo>
                    <a:lnTo>
                      <a:pt x="214" y="277"/>
                    </a:lnTo>
                    <a:lnTo>
                      <a:pt x="222" y="274"/>
                    </a:lnTo>
                    <a:lnTo>
                      <a:pt x="225" y="276"/>
                    </a:lnTo>
                    <a:lnTo>
                      <a:pt x="231" y="281"/>
                    </a:lnTo>
                    <a:lnTo>
                      <a:pt x="231" y="283"/>
                    </a:lnTo>
                    <a:lnTo>
                      <a:pt x="242" y="291"/>
                    </a:lnTo>
                    <a:lnTo>
                      <a:pt x="248" y="294"/>
                    </a:lnTo>
                    <a:lnTo>
                      <a:pt x="250" y="297"/>
                    </a:lnTo>
                    <a:lnTo>
                      <a:pt x="258" y="297"/>
                    </a:lnTo>
                    <a:lnTo>
                      <a:pt x="267" y="299"/>
                    </a:lnTo>
                    <a:lnTo>
                      <a:pt x="274" y="307"/>
                    </a:lnTo>
                    <a:lnTo>
                      <a:pt x="284" y="320"/>
                    </a:lnTo>
                    <a:lnTo>
                      <a:pt x="285" y="323"/>
                    </a:lnTo>
                    <a:lnTo>
                      <a:pt x="287" y="323"/>
                    </a:lnTo>
                    <a:lnTo>
                      <a:pt x="287" y="324"/>
                    </a:lnTo>
                    <a:lnTo>
                      <a:pt x="295" y="324"/>
                    </a:lnTo>
                    <a:lnTo>
                      <a:pt x="298" y="321"/>
                    </a:lnTo>
                    <a:lnTo>
                      <a:pt x="301" y="321"/>
                    </a:lnTo>
                    <a:lnTo>
                      <a:pt x="302" y="323"/>
                    </a:lnTo>
                    <a:lnTo>
                      <a:pt x="302" y="327"/>
                    </a:lnTo>
                    <a:lnTo>
                      <a:pt x="301" y="327"/>
                    </a:lnTo>
                    <a:lnTo>
                      <a:pt x="288" y="333"/>
                    </a:lnTo>
                    <a:lnTo>
                      <a:pt x="294" y="354"/>
                    </a:lnTo>
                    <a:lnTo>
                      <a:pt x="294" y="355"/>
                    </a:lnTo>
                    <a:lnTo>
                      <a:pt x="295" y="361"/>
                    </a:lnTo>
                    <a:lnTo>
                      <a:pt x="296" y="362"/>
                    </a:lnTo>
                    <a:lnTo>
                      <a:pt x="309" y="362"/>
                    </a:lnTo>
                    <a:lnTo>
                      <a:pt x="312" y="364"/>
                    </a:lnTo>
                    <a:lnTo>
                      <a:pt x="319" y="372"/>
                    </a:lnTo>
                    <a:lnTo>
                      <a:pt x="320" y="374"/>
                    </a:lnTo>
                    <a:lnTo>
                      <a:pt x="324" y="374"/>
                    </a:lnTo>
                    <a:lnTo>
                      <a:pt x="337" y="379"/>
                    </a:lnTo>
                    <a:lnTo>
                      <a:pt x="345" y="391"/>
                    </a:lnTo>
                    <a:lnTo>
                      <a:pt x="347" y="390"/>
                    </a:lnTo>
                    <a:lnTo>
                      <a:pt x="347" y="391"/>
                    </a:lnTo>
                    <a:lnTo>
                      <a:pt x="354" y="403"/>
                    </a:lnTo>
                    <a:lnTo>
                      <a:pt x="361" y="411"/>
                    </a:lnTo>
                    <a:lnTo>
                      <a:pt x="362" y="428"/>
                    </a:lnTo>
                    <a:lnTo>
                      <a:pt x="362" y="429"/>
                    </a:lnTo>
                    <a:lnTo>
                      <a:pt x="358" y="451"/>
                    </a:lnTo>
                    <a:lnTo>
                      <a:pt x="356" y="454"/>
                    </a:lnTo>
                    <a:lnTo>
                      <a:pt x="356" y="456"/>
                    </a:lnTo>
                    <a:lnTo>
                      <a:pt x="354" y="458"/>
                    </a:lnTo>
                    <a:lnTo>
                      <a:pt x="354" y="463"/>
                    </a:lnTo>
                    <a:lnTo>
                      <a:pt x="355" y="461"/>
                    </a:lnTo>
                    <a:lnTo>
                      <a:pt x="356" y="461"/>
                    </a:lnTo>
                    <a:lnTo>
                      <a:pt x="361" y="460"/>
                    </a:lnTo>
                    <a:lnTo>
                      <a:pt x="363" y="460"/>
                    </a:lnTo>
                    <a:lnTo>
                      <a:pt x="363" y="461"/>
                    </a:lnTo>
                    <a:lnTo>
                      <a:pt x="365" y="463"/>
                    </a:lnTo>
                    <a:lnTo>
                      <a:pt x="365" y="467"/>
                    </a:lnTo>
                    <a:lnTo>
                      <a:pt x="366" y="468"/>
                    </a:lnTo>
                    <a:lnTo>
                      <a:pt x="368" y="468"/>
                    </a:lnTo>
                    <a:lnTo>
                      <a:pt x="372" y="470"/>
                    </a:lnTo>
                    <a:lnTo>
                      <a:pt x="379" y="470"/>
                    </a:lnTo>
                    <a:lnTo>
                      <a:pt x="384" y="472"/>
                    </a:lnTo>
                    <a:lnTo>
                      <a:pt x="389" y="479"/>
                    </a:lnTo>
                    <a:lnTo>
                      <a:pt x="391" y="479"/>
                    </a:lnTo>
                    <a:lnTo>
                      <a:pt x="395" y="482"/>
                    </a:lnTo>
                    <a:lnTo>
                      <a:pt x="397" y="484"/>
                    </a:lnTo>
                    <a:lnTo>
                      <a:pt x="395" y="485"/>
                    </a:lnTo>
                    <a:lnTo>
                      <a:pt x="383" y="493"/>
                    </a:lnTo>
                    <a:lnTo>
                      <a:pt x="380" y="496"/>
                    </a:lnTo>
                    <a:lnTo>
                      <a:pt x="379" y="501"/>
                    </a:lnTo>
                    <a:lnTo>
                      <a:pt x="379" y="507"/>
                    </a:lnTo>
                    <a:lnTo>
                      <a:pt x="377" y="509"/>
                    </a:lnTo>
                    <a:lnTo>
                      <a:pt x="377" y="511"/>
                    </a:lnTo>
                    <a:lnTo>
                      <a:pt x="375" y="511"/>
                    </a:lnTo>
                    <a:lnTo>
                      <a:pt x="372" y="514"/>
                    </a:lnTo>
                    <a:lnTo>
                      <a:pt x="369" y="523"/>
                    </a:lnTo>
                    <a:lnTo>
                      <a:pt x="369" y="525"/>
                    </a:lnTo>
                    <a:lnTo>
                      <a:pt x="377" y="525"/>
                    </a:lnTo>
                    <a:lnTo>
                      <a:pt x="389" y="528"/>
                    </a:lnTo>
                    <a:lnTo>
                      <a:pt x="401" y="528"/>
                    </a:lnTo>
                    <a:lnTo>
                      <a:pt x="408" y="527"/>
                    </a:lnTo>
                    <a:lnTo>
                      <a:pt x="414" y="527"/>
                    </a:lnTo>
                    <a:lnTo>
                      <a:pt x="412" y="524"/>
                    </a:lnTo>
                    <a:lnTo>
                      <a:pt x="422" y="513"/>
                    </a:lnTo>
                    <a:lnTo>
                      <a:pt x="426" y="513"/>
                    </a:lnTo>
                    <a:lnTo>
                      <a:pt x="429" y="514"/>
                    </a:lnTo>
                    <a:lnTo>
                      <a:pt x="432" y="514"/>
                    </a:lnTo>
                    <a:lnTo>
                      <a:pt x="435" y="513"/>
                    </a:lnTo>
                    <a:lnTo>
                      <a:pt x="437" y="513"/>
                    </a:lnTo>
                    <a:lnTo>
                      <a:pt x="439" y="511"/>
                    </a:lnTo>
                    <a:lnTo>
                      <a:pt x="439" y="503"/>
                    </a:lnTo>
                    <a:lnTo>
                      <a:pt x="443" y="491"/>
                    </a:lnTo>
                    <a:lnTo>
                      <a:pt x="443" y="490"/>
                    </a:lnTo>
                    <a:lnTo>
                      <a:pt x="442" y="484"/>
                    </a:lnTo>
                    <a:lnTo>
                      <a:pt x="443" y="479"/>
                    </a:lnTo>
                    <a:lnTo>
                      <a:pt x="446" y="477"/>
                    </a:lnTo>
                    <a:lnTo>
                      <a:pt x="447" y="481"/>
                    </a:lnTo>
                    <a:lnTo>
                      <a:pt x="443" y="456"/>
                    </a:lnTo>
                    <a:lnTo>
                      <a:pt x="442" y="453"/>
                    </a:lnTo>
                    <a:lnTo>
                      <a:pt x="442" y="451"/>
                    </a:lnTo>
                    <a:lnTo>
                      <a:pt x="453" y="451"/>
                    </a:lnTo>
                    <a:lnTo>
                      <a:pt x="474" y="454"/>
                    </a:lnTo>
                    <a:lnTo>
                      <a:pt x="475" y="454"/>
                    </a:lnTo>
                    <a:lnTo>
                      <a:pt x="475" y="453"/>
                    </a:lnTo>
                    <a:lnTo>
                      <a:pt x="476" y="451"/>
                    </a:lnTo>
                    <a:lnTo>
                      <a:pt x="476" y="450"/>
                    </a:lnTo>
                    <a:lnTo>
                      <a:pt x="472" y="444"/>
                    </a:lnTo>
                    <a:lnTo>
                      <a:pt x="474" y="437"/>
                    </a:lnTo>
                    <a:lnTo>
                      <a:pt x="474" y="436"/>
                    </a:lnTo>
                    <a:lnTo>
                      <a:pt x="475" y="433"/>
                    </a:lnTo>
                    <a:lnTo>
                      <a:pt x="476" y="433"/>
                    </a:lnTo>
                    <a:lnTo>
                      <a:pt x="485" y="440"/>
                    </a:lnTo>
                    <a:lnTo>
                      <a:pt x="485" y="441"/>
                    </a:lnTo>
                    <a:lnTo>
                      <a:pt x="486" y="443"/>
                    </a:lnTo>
                    <a:lnTo>
                      <a:pt x="489" y="440"/>
                    </a:lnTo>
                    <a:lnTo>
                      <a:pt x="489" y="439"/>
                    </a:lnTo>
                    <a:lnTo>
                      <a:pt x="490" y="436"/>
                    </a:lnTo>
                    <a:lnTo>
                      <a:pt x="489" y="436"/>
                    </a:lnTo>
                    <a:lnTo>
                      <a:pt x="482" y="429"/>
                    </a:lnTo>
                    <a:lnTo>
                      <a:pt x="481" y="425"/>
                    </a:lnTo>
                    <a:lnTo>
                      <a:pt x="482" y="421"/>
                    </a:lnTo>
                    <a:lnTo>
                      <a:pt x="485" y="418"/>
                    </a:lnTo>
                    <a:lnTo>
                      <a:pt x="490" y="417"/>
                    </a:lnTo>
                    <a:lnTo>
                      <a:pt x="495" y="417"/>
                    </a:lnTo>
                    <a:lnTo>
                      <a:pt x="499" y="418"/>
                    </a:lnTo>
                    <a:lnTo>
                      <a:pt x="503" y="418"/>
                    </a:lnTo>
                    <a:lnTo>
                      <a:pt x="514" y="412"/>
                    </a:lnTo>
                    <a:lnTo>
                      <a:pt x="527" y="401"/>
                    </a:lnTo>
                    <a:lnTo>
                      <a:pt x="534" y="391"/>
                    </a:lnTo>
                    <a:lnTo>
                      <a:pt x="536" y="393"/>
                    </a:lnTo>
                    <a:lnTo>
                      <a:pt x="538" y="394"/>
                    </a:lnTo>
                    <a:lnTo>
                      <a:pt x="539" y="394"/>
                    </a:lnTo>
                    <a:lnTo>
                      <a:pt x="543" y="393"/>
                    </a:lnTo>
                    <a:lnTo>
                      <a:pt x="545" y="393"/>
                    </a:lnTo>
                    <a:lnTo>
                      <a:pt x="546" y="391"/>
                    </a:lnTo>
                    <a:lnTo>
                      <a:pt x="550" y="388"/>
                    </a:lnTo>
                    <a:lnTo>
                      <a:pt x="560" y="379"/>
                    </a:lnTo>
                    <a:lnTo>
                      <a:pt x="560" y="377"/>
                    </a:lnTo>
                    <a:lnTo>
                      <a:pt x="553" y="377"/>
                    </a:lnTo>
                    <a:lnTo>
                      <a:pt x="550" y="376"/>
                    </a:lnTo>
                    <a:lnTo>
                      <a:pt x="548" y="373"/>
                    </a:lnTo>
                    <a:lnTo>
                      <a:pt x="535" y="362"/>
                    </a:lnTo>
                    <a:lnTo>
                      <a:pt x="532" y="359"/>
                    </a:lnTo>
                    <a:lnTo>
                      <a:pt x="532" y="358"/>
                    </a:lnTo>
                    <a:lnTo>
                      <a:pt x="529" y="347"/>
                    </a:lnTo>
                    <a:lnTo>
                      <a:pt x="529" y="344"/>
                    </a:lnTo>
                    <a:lnTo>
                      <a:pt x="527" y="341"/>
                    </a:lnTo>
                    <a:lnTo>
                      <a:pt x="524" y="336"/>
                    </a:lnTo>
                    <a:lnTo>
                      <a:pt x="519" y="333"/>
                    </a:lnTo>
                    <a:lnTo>
                      <a:pt x="519" y="331"/>
                    </a:lnTo>
                    <a:lnTo>
                      <a:pt x="521" y="328"/>
                    </a:lnTo>
                    <a:lnTo>
                      <a:pt x="521" y="321"/>
                    </a:lnTo>
                    <a:lnTo>
                      <a:pt x="525" y="321"/>
                    </a:lnTo>
                    <a:lnTo>
                      <a:pt x="527" y="320"/>
                    </a:lnTo>
                    <a:lnTo>
                      <a:pt x="528" y="317"/>
                    </a:lnTo>
                    <a:lnTo>
                      <a:pt x="529" y="319"/>
                    </a:lnTo>
                    <a:lnTo>
                      <a:pt x="529" y="320"/>
                    </a:lnTo>
                    <a:lnTo>
                      <a:pt x="531" y="324"/>
                    </a:lnTo>
                    <a:lnTo>
                      <a:pt x="531" y="327"/>
                    </a:lnTo>
                    <a:lnTo>
                      <a:pt x="538" y="327"/>
                    </a:lnTo>
                    <a:lnTo>
                      <a:pt x="538" y="321"/>
                    </a:lnTo>
                    <a:lnTo>
                      <a:pt x="541" y="320"/>
                    </a:lnTo>
                    <a:lnTo>
                      <a:pt x="543" y="316"/>
                    </a:lnTo>
                    <a:lnTo>
                      <a:pt x="548" y="317"/>
                    </a:lnTo>
                    <a:lnTo>
                      <a:pt x="550" y="320"/>
                    </a:lnTo>
                    <a:lnTo>
                      <a:pt x="552" y="320"/>
                    </a:lnTo>
                    <a:lnTo>
                      <a:pt x="552" y="316"/>
                    </a:lnTo>
                    <a:lnTo>
                      <a:pt x="556" y="305"/>
                    </a:lnTo>
                    <a:lnTo>
                      <a:pt x="565" y="291"/>
                    </a:lnTo>
                    <a:lnTo>
                      <a:pt x="566" y="291"/>
                    </a:lnTo>
                    <a:lnTo>
                      <a:pt x="569" y="287"/>
                    </a:lnTo>
                    <a:lnTo>
                      <a:pt x="566" y="280"/>
                    </a:lnTo>
                    <a:lnTo>
                      <a:pt x="566" y="267"/>
                    </a:lnTo>
                    <a:lnTo>
                      <a:pt x="569" y="267"/>
                    </a:lnTo>
                    <a:lnTo>
                      <a:pt x="601" y="259"/>
                    </a:lnTo>
                    <a:lnTo>
                      <a:pt x="599" y="256"/>
                    </a:lnTo>
                    <a:lnTo>
                      <a:pt x="592" y="231"/>
                    </a:lnTo>
                    <a:lnTo>
                      <a:pt x="592" y="223"/>
                    </a:lnTo>
                    <a:lnTo>
                      <a:pt x="591" y="223"/>
                    </a:lnTo>
                    <a:lnTo>
                      <a:pt x="592" y="221"/>
                    </a:lnTo>
                    <a:lnTo>
                      <a:pt x="595" y="221"/>
                    </a:lnTo>
                    <a:lnTo>
                      <a:pt x="599" y="220"/>
                    </a:lnTo>
                    <a:lnTo>
                      <a:pt x="598" y="218"/>
                    </a:lnTo>
                    <a:lnTo>
                      <a:pt x="598" y="204"/>
                    </a:lnTo>
                    <a:lnTo>
                      <a:pt x="606" y="193"/>
                    </a:lnTo>
                    <a:lnTo>
                      <a:pt x="603" y="183"/>
                    </a:lnTo>
                    <a:lnTo>
                      <a:pt x="613" y="173"/>
                    </a:lnTo>
                    <a:lnTo>
                      <a:pt x="601" y="161"/>
                    </a:lnTo>
                    <a:lnTo>
                      <a:pt x="601" y="160"/>
                    </a:lnTo>
                    <a:lnTo>
                      <a:pt x="599" y="160"/>
                    </a:lnTo>
                    <a:lnTo>
                      <a:pt x="596" y="148"/>
                    </a:lnTo>
                    <a:lnTo>
                      <a:pt x="594" y="146"/>
                    </a:lnTo>
                    <a:lnTo>
                      <a:pt x="591" y="144"/>
                    </a:lnTo>
                    <a:lnTo>
                      <a:pt x="587" y="144"/>
                    </a:lnTo>
                    <a:lnTo>
                      <a:pt x="586" y="143"/>
                    </a:lnTo>
                    <a:lnTo>
                      <a:pt x="581" y="141"/>
                    </a:lnTo>
                    <a:lnTo>
                      <a:pt x="579" y="139"/>
                    </a:lnTo>
                    <a:lnTo>
                      <a:pt x="579" y="137"/>
                    </a:lnTo>
                    <a:lnTo>
                      <a:pt x="576" y="132"/>
                    </a:lnTo>
                    <a:lnTo>
                      <a:pt x="576" y="122"/>
                    </a:lnTo>
                    <a:lnTo>
                      <a:pt x="579" y="119"/>
                    </a:lnTo>
                    <a:lnTo>
                      <a:pt x="583" y="118"/>
                    </a:lnTo>
                    <a:lnTo>
                      <a:pt x="586" y="116"/>
                    </a:lnTo>
                    <a:lnTo>
                      <a:pt x="588" y="116"/>
                    </a:lnTo>
                    <a:lnTo>
                      <a:pt x="591" y="118"/>
                    </a:lnTo>
                    <a:lnTo>
                      <a:pt x="594" y="116"/>
                    </a:lnTo>
                    <a:lnTo>
                      <a:pt x="595" y="116"/>
                    </a:lnTo>
                    <a:lnTo>
                      <a:pt x="595" y="115"/>
                    </a:lnTo>
                    <a:lnTo>
                      <a:pt x="594" y="111"/>
                    </a:lnTo>
                    <a:lnTo>
                      <a:pt x="587" y="105"/>
                    </a:lnTo>
                    <a:lnTo>
                      <a:pt x="583" y="105"/>
                    </a:lnTo>
                    <a:lnTo>
                      <a:pt x="577" y="106"/>
                    </a:lnTo>
                    <a:lnTo>
                      <a:pt x="573" y="109"/>
                    </a:lnTo>
                    <a:lnTo>
                      <a:pt x="572" y="112"/>
                    </a:lnTo>
                    <a:lnTo>
                      <a:pt x="569" y="106"/>
                    </a:lnTo>
                    <a:lnTo>
                      <a:pt x="567" y="102"/>
                    </a:lnTo>
                    <a:lnTo>
                      <a:pt x="566" y="101"/>
                    </a:lnTo>
                    <a:lnTo>
                      <a:pt x="562" y="91"/>
                    </a:lnTo>
                    <a:lnTo>
                      <a:pt x="559" y="88"/>
                    </a:lnTo>
                    <a:lnTo>
                      <a:pt x="549" y="87"/>
                    </a:lnTo>
                    <a:lnTo>
                      <a:pt x="546" y="87"/>
                    </a:lnTo>
                    <a:lnTo>
                      <a:pt x="548" y="94"/>
                    </a:lnTo>
                    <a:lnTo>
                      <a:pt x="548" y="116"/>
                    </a:lnTo>
                    <a:lnTo>
                      <a:pt x="543" y="118"/>
                    </a:lnTo>
                    <a:lnTo>
                      <a:pt x="539" y="122"/>
                    </a:lnTo>
                    <a:lnTo>
                      <a:pt x="539" y="123"/>
                    </a:lnTo>
                    <a:lnTo>
                      <a:pt x="528" y="122"/>
                    </a:lnTo>
                    <a:lnTo>
                      <a:pt x="524" y="122"/>
                    </a:lnTo>
                    <a:lnTo>
                      <a:pt x="524" y="123"/>
                    </a:lnTo>
                    <a:lnTo>
                      <a:pt x="521" y="126"/>
                    </a:lnTo>
                    <a:lnTo>
                      <a:pt x="519" y="129"/>
                    </a:lnTo>
                    <a:lnTo>
                      <a:pt x="493" y="137"/>
                    </a:lnTo>
                    <a:lnTo>
                      <a:pt x="483" y="137"/>
                    </a:lnTo>
                    <a:lnTo>
                      <a:pt x="482" y="139"/>
                    </a:lnTo>
                    <a:lnTo>
                      <a:pt x="482" y="137"/>
                    </a:lnTo>
                    <a:lnTo>
                      <a:pt x="478" y="139"/>
                    </a:lnTo>
                    <a:lnTo>
                      <a:pt x="479" y="139"/>
                    </a:lnTo>
                    <a:lnTo>
                      <a:pt x="479" y="140"/>
                    </a:lnTo>
                    <a:lnTo>
                      <a:pt x="478" y="140"/>
                    </a:lnTo>
                    <a:lnTo>
                      <a:pt x="476" y="141"/>
                    </a:lnTo>
                    <a:lnTo>
                      <a:pt x="476" y="140"/>
                    </a:lnTo>
                    <a:lnTo>
                      <a:pt x="467" y="134"/>
                    </a:lnTo>
                    <a:lnTo>
                      <a:pt x="465" y="134"/>
                    </a:lnTo>
                    <a:lnTo>
                      <a:pt x="465" y="136"/>
                    </a:lnTo>
                    <a:lnTo>
                      <a:pt x="464" y="150"/>
                    </a:lnTo>
                    <a:lnTo>
                      <a:pt x="461" y="151"/>
                    </a:lnTo>
                    <a:lnTo>
                      <a:pt x="460" y="153"/>
                    </a:lnTo>
                    <a:lnTo>
                      <a:pt x="430" y="154"/>
                    </a:lnTo>
                    <a:lnTo>
                      <a:pt x="422" y="157"/>
                    </a:lnTo>
                    <a:lnTo>
                      <a:pt x="419" y="161"/>
                    </a:lnTo>
                    <a:lnTo>
                      <a:pt x="416" y="160"/>
                    </a:lnTo>
                    <a:lnTo>
                      <a:pt x="416" y="158"/>
                    </a:lnTo>
                    <a:lnTo>
                      <a:pt x="412" y="158"/>
                    </a:lnTo>
                    <a:lnTo>
                      <a:pt x="408" y="153"/>
                    </a:lnTo>
                    <a:lnTo>
                      <a:pt x="404" y="137"/>
                    </a:lnTo>
                    <a:lnTo>
                      <a:pt x="401" y="132"/>
                    </a:lnTo>
                    <a:lnTo>
                      <a:pt x="401" y="130"/>
                    </a:lnTo>
                    <a:lnTo>
                      <a:pt x="395" y="127"/>
                    </a:lnTo>
                    <a:lnTo>
                      <a:pt x="389" y="130"/>
                    </a:lnTo>
                    <a:lnTo>
                      <a:pt x="375" y="133"/>
                    </a:lnTo>
                    <a:lnTo>
                      <a:pt x="368" y="137"/>
                    </a:lnTo>
                    <a:lnTo>
                      <a:pt x="363" y="146"/>
                    </a:lnTo>
                    <a:lnTo>
                      <a:pt x="363" y="147"/>
                    </a:lnTo>
                    <a:lnTo>
                      <a:pt x="368" y="150"/>
                    </a:lnTo>
                    <a:lnTo>
                      <a:pt x="368" y="151"/>
                    </a:lnTo>
                    <a:lnTo>
                      <a:pt x="366" y="153"/>
                    </a:lnTo>
                    <a:lnTo>
                      <a:pt x="365" y="153"/>
                    </a:lnTo>
                    <a:lnTo>
                      <a:pt x="355" y="146"/>
                    </a:lnTo>
                    <a:lnTo>
                      <a:pt x="355" y="144"/>
                    </a:lnTo>
                    <a:lnTo>
                      <a:pt x="354" y="143"/>
                    </a:lnTo>
                    <a:lnTo>
                      <a:pt x="356" y="136"/>
                    </a:lnTo>
                    <a:lnTo>
                      <a:pt x="355" y="129"/>
                    </a:lnTo>
                    <a:lnTo>
                      <a:pt x="362" y="116"/>
                    </a:lnTo>
                    <a:lnTo>
                      <a:pt x="362" y="115"/>
                    </a:lnTo>
                    <a:lnTo>
                      <a:pt x="359" y="111"/>
                    </a:lnTo>
                    <a:lnTo>
                      <a:pt x="345" y="108"/>
                    </a:lnTo>
                    <a:lnTo>
                      <a:pt x="345" y="104"/>
                    </a:lnTo>
                    <a:lnTo>
                      <a:pt x="355" y="93"/>
                    </a:lnTo>
                    <a:lnTo>
                      <a:pt x="363" y="90"/>
                    </a:lnTo>
                    <a:lnTo>
                      <a:pt x="368" y="87"/>
                    </a:lnTo>
                    <a:lnTo>
                      <a:pt x="369" y="86"/>
                    </a:lnTo>
                    <a:lnTo>
                      <a:pt x="369" y="80"/>
                    </a:lnTo>
                    <a:lnTo>
                      <a:pt x="379" y="59"/>
                    </a:lnTo>
                    <a:lnTo>
                      <a:pt x="379" y="56"/>
                    </a:lnTo>
                    <a:lnTo>
                      <a:pt x="377" y="56"/>
                    </a:lnTo>
                    <a:lnTo>
                      <a:pt x="377" y="55"/>
                    </a:lnTo>
                    <a:lnTo>
                      <a:pt x="376" y="53"/>
                    </a:lnTo>
                    <a:lnTo>
                      <a:pt x="373" y="52"/>
                    </a:lnTo>
                    <a:lnTo>
                      <a:pt x="372" y="52"/>
                    </a:lnTo>
                    <a:lnTo>
                      <a:pt x="369" y="49"/>
                    </a:lnTo>
                    <a:lnTo>
                      <a:pt x="366" y="42"/>
                    </a:lnTo>
                    <a:lnTo>
                      <a:pt x="366" y="35"/>
                    </a:lnTo>
                    <a:lnTo>
                      <a:pt x="361" y="13"/>
                    </a:lnTo>
                    <a:lnTo>
                      <a:pt x="358" y="9"/>
                    </a:lnTo>
                    <a:lnTo>
                      <a:pt x="358" y="7"/>
                    </a:lnTo>
                    <a:lnTo>
                      <a:pt x="359" y="7"/>
                    </a:lnTo>
                    <a:lnTo>
                      <a:pt x="359" y="6"/>
                    </a:lnTo>
                    <a:lnTo>
                      <a:pt x="358" y="2"/>
                    </a:lnTo>
                    <a:lnTo>
                      <a:pt x="352" y="2"/>
                    </a:lnTo>
                    <a:lnTo>
                      <a:pt x="349" y="5"/>
                    </a:lnTo>
                    <a:lnTo>
                      <a:pt x="348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14" name="Freeform 342">
                <a:extLst>
                  <a:ext uri="{FF2B5EF4-FFF2-40B4-BE49-F238E27FC236}">
                    <a16:creationId xmlns:a16="http://schemas.microsoft.com/office/drawing/2014/main" id="{058DADD9-1E36-7C34-8DC7-BBD90C70F6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600"/>
                <a:ext cx="109" cy="86"/>
              </a:xfrm>
              <a:custGeom>
                <a:avLst/>
                <a:gdLst>
                  <a:gd name="T0" fmla="*/ 414 w 436"/>
                  <a:gd name="T1" fmla="*/ 302 h 342"/>
                  <a:gd name="T2" fmla="*/ 389 w 436"/>
                  <a:gd name="T3" fmla="*/ 289 h 342"/>
                  <a:gd name="T4" fmla="*/ 381 w 436"/>
                  <a:gd name="T5" fmla="*/ 266 h 342"/>
                  <a:gd name="T6" fmla="*/ 378 w 436"/>
                  <a:gd name="T7" fmla="*/ 261 h 342"/>
                  <a:gd name="T8" fmla="*/ 381 w 436"/>
                  <a:gd name="T9" fmla="*/ 228 h 342"/>
                  <a:gd name="T10" fmla="*/ 368 w 436"/>
                  <a:gd name="T11" fmla="*/ 215 h 342"/>
                  <a:gd name="T12" fmla="*/ 343 w 436"/>
                  <a:gd name="T13" fmla="*/ 201 h 342"/>
                  <a:gd name="T14" fmla="*/ 326 w 436"/>
                  <a:gd name="T15" fmla="*/ 180 h 342"/>
                  <a:gd name="T16" fmla="*/ 309 w 436"/>
                  <a:gd name="T17" fmla="*/ 190 h 342"/>
                  <a:gd name="T18" fmla="*/ 300 w 436"/>
                  <a:gd name="T19" fmla="*/ 151 h 342"/>
                  <a:gd name="T20" fmla="*/ 294 w 436"/>
                  <a:gd name="T21" fmla="*/ 144 h 342"/>
                  <a:gd name="T22" fmla="*/ 302 w 436"/>
                  <a:gd name="T23" fmla="*/ 122 h 342"/>
                  <a:gd name="T24" fmla="*/ 284 w 436"/>
                  <a:gd name="T25" fmla="*/ 93 h 342"/>
                  <a:gd name="T26" fmla="*/ 280 w 436"/>
                  <a:gd name="T27" fmla="*/ 71 h 342"/>
                  <a:gd name="T28" fmla="*/ 249 w 436"/>
                  <a:gd name="T29" fmla="*/ 14 h 342"/>
                  <a:gd name="T30" fmla="*/ 251 w 436"/>
                  <a:gd name="T31" fmla="*/ 7 h 342"/>
                  <a:gd name="T32" fmla="*/ 233 w 436"/>
                  <a:gd name="T33" fmla="*/ 23 h 342"/>
                  <a:gd name="T34" fmla="*/ 218 w 436"/>
                  <a:gd name="T35" fmla="*/ 0 h 342"/>
                  <a:gd name="T36" fmla="*/ 184 w 436"/>
                  <a:gd name="T37" fmla="*/ 4 h 342"/>
                  <a:gd name="T38" fmla="*/ 171 w 436"/>
                  <a:gd name="T39" fmla="*/ 23 h 342"/>
                  <a:gd name="T40" fmla="*/ 151 w 436"/>
                  <a:gd name="T41" fmla="*/ 24 h 342"/>
                  <a:gd name="T42" fmla="*/ 135 w 436"/>
                  <a:gd name="T43" fmla="*/ 31 h 342"/>
                  <a:gd name="T44" fmla="*/ 117 w 436"/>
                  <a:gd name="T45" fmla="*/ 42 h 342"/>
                  <a:gd name="T46" fmla="*/ 108 w 436"/>
                  <a:gd name="T47" fmla="*/ 59 h 342"/>
                  <a:gd name="T48" fmla="*/ 98 w 436"/>
                  <a:gd name="T49" fmla="*/ 70 h 342"/>
                  <a:gd name="T50" fmla="*/ 71 w 436"/>
                  <a:gd name="T51" fmla="*/ 80 h 342"/>
                  <a:gd name="T52" fmla="*/ 68 w 436"/>
                  <a:gd name="T53" fmla="*/ 91 h 342"/>
                  <a:gd name="T54" fmla="*/ 48 w 436"/>
                  <a:gd name="T55" fmla="*/ 108 h 342"/>
                  <a:gd name="T56" fmla="*/ 34 w 436"/>
                  <a:gd name="T57" fmla="*/ 103 h 342"/>
                  <a:gd name="T58" fmla="*/ 15 w 436"/>
                  <a:gd name="T59" fmla="*/ 120 h 342"/>
                  <a:gd name="T60" fmla="*/ 7 w 436"/>
                  <a:gd name="T61" fmla="*/ 143 h 342"/>
                  <a:gd name="T62" fmla="*/ 0 w 436"/>
                  <a:gd name="T63" fmla="*/ 150 h 342"/>
                  <a:gd name="T64" fmla="*/ 8 w 436"/>
                  <a:gd name="T65" fmla="*/ 172 h 342"/>
                  <a:gd name="T66" fmla="*/ 14 w 436"/>
                  <a:gd name="T67" fmla="*/ 184 h 342"/>
                  <a:gd name="T68" fmla="*/ 19 w 436"/>
                  <a:gd name="T69" fmla="*/ 189 h 342"/>
                  <a:gd name="T70" fmla="*/ 45 w 436"/>
                  <a:gd name="T71" fmla="*/ 187 h 342"/>
                  <a:gd name="T72" fmla="*/ 50 w 436"/>
                  <a:gd name="T73" fmla="*/ 172 h 342"/>
                  <a:gd name="T74" fmla="*/ 69 w 436"/>
                  <a:gd name="T75" fmla="*/ 165 h 342"/>
                  <a:gd name="T76" fmla="*/ 76 w 436"/>
                  <a:gd name="T77" fmla="*/ 158 h 342"/>
                  <a:gd name="T78" fmla="*/ 103 w 436"/>
                  <a:gd name="T79" fmla="*/ 186 h 342"/>
                  <a:gd name="T80" fmla="*/ 98 w 436"/>
                  <a:gd name="T81" fmla="*/ 203 h 342"/>
                  <a:gd name="T82" fmla="*/ 125 w 436"/>
                  <a:gd name="T83" fmla="*/ 229 h 342"/>
                  <a:gd name="T84" fmla="*/ 139 w 436"/>
                  <a:gd name="T85" fmla="*/ 253 h 342"/>
                  <a:gd name="T86" fmla="*/ 143 w 436"/>
                  <a:gd name="T87" fmla="*/ 261 h 342"/>
                  <a:gd name="T88" fmla="*/ 167 w 436"/>
                  <a:gd name="T89" fmla="*/ 285 h 342"/>
                  <a:gd name="T90" fmla="*/ 175 w 436"/>
                  <a:gd name="T91" fmla="*/ 292 h 342"/>
                  <a:gd name="T92" fmla="*/ 189 w 436"/>
                  <a:gd name="T93" fmla="*/ 306 h 342"/>
                  <a:gd name="T94" fmla="*/ 212 w 436"/>
                  <a:gd name="T95" fmla="*/ 320 h 342"/>
                  <a:gd name="T96" fmla="*/ 244 w 436"/>
                  <a:gd name="T97" fmla="*/ 337 h 342"/>
                  <a:gd name="T98" fmla="*/ 263 w 436"/>
                  <a:gd name="T99" fmla="*/ 305 h 342"/>
                  <a:gd name="T100" fmla="*/ 268 w 436"/>
                  <a:gd name="T101" fmla="*/ 281 h 342"/>
                  <a:gd name="T102" fmla="*/ 291 w 436"/>
                  <a:gd name="T103" fmla="*/ 278 h 342"/>
                  <a:gd name="T104" fmla="*/ 301 w 436"/>
                  <a:gd name="T105" fmla="*/ 281 h 342"/>
                  <a:gd name="T106" fmla="*/ 321 w 436"/>
                  <a:gd name="T107" fmla="*/ 281 h 342"/>
                  <a:gd name="T108" fmla="*/ 343 w 436"/>
                  <a:gd name="T109" fmla="*/ 273 h 342"/>
                  <a:gd name="T110" fmla="*/ 346 w 436"/>
                  <a:gd name="T111" fmla="*/ 284 h 342"/>
                  <a:gd name="T112" fmla="*/ 361 w 436"/>
                  <a:gd name="T113" fmla="*/ 321 h 342"/>
                  <a:gd name="T114" fmla="*/ 360 w 436"/>
                  <a:gd name="T115" fmla="*/ 340 h 342"/>
                  <a:gd name="T116" fmla="*/ 378 w 436"/>
                  <a:gd name="T117" fmla="*/ 335 h 342"/>
                  <a:gd name="T118" fmla="*/ 388 w 436"/>
                  <a:gd name="T119" fmla="*/ 342 h 342"/>
                  <a:gd name="T120" fmla="*/ 403 w 436"/>
                  <a:gd name="T121" fmla="*/ 331 h 342"/>
                  <a:gd name="T122" fmla="*/ 436 w 436"/>
                  <a:gd name="T123" fmla="*/ 305 h 3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36" h="342">
                    <a:moveTo>
                      <a:pt x="431" y="307"/>
                    </a:moveTo>
                    <a:lnTo>
                      <a:pt x="428" y="307"/>
                    </a:lnTo>
                    <a:lnTo>
                      <a:pt x="421" y="306"/>
                    </a:lnTo>
                    <a:lnTo>
                      <a:pt x="414" y="302"/>
                    </a:lnTo>
                    <a:lnTo>
                      <a:pt x="409" y="294"/>
                    </a:lnTo>
                    <a:lnTo>
                      <a:pt x="395" y="287"/>
                    </a:lnTo>
                    <a:lnTo>
                      <a:pt x="389" y="288"/>
                    </a:lnTo>
                    <a:lnTo>
                      <a:pt x="389" y="289"/>
                    </a:lnTo>
                    <a:lnTo>
                      <a:pt x="383" y="287"/>
                    </a:lnTo>
                    <a:lnTo>
                      <a:pt x="383" y="281"/>
                    </a:lnTo>
                    <a:lnTo>
                      <a:pt x="385" y="275"/>
                    </a:lnTo>
                    <a:lnTo>
                      <a:pt x="381" y="266"/>
                    </a:lnTo>
                    <a:lnTo>
                      <a:pt x="379" y="264"/>
                    </a:lnTo>
                    <a:lnTo>
                      <a:pt x="379" y="263"/>
                    </a:lnTo>
                    <a:lnTo>
                      <a:pt x="378" y="263"/>
                    </a:lnTo>
                    <a:lnTo>
                      <a:pt x="378" y="261"/>
                    </a:lnTo>
                    <a:lnTo>
                      <a:pt x="365" y="256"/>
                    </a:lnTo>
                    <a:lnTo>
                      <a:pt x="365" y="253"/>
                    </a:lnTo>
                    <a:lnTo>
                      <a:pt x="381" y="229"/>
                    </a:lnTo>
                    <a:lnTo>
                      <a:pt x="381" y="228"/>
                    </a:lnTo>
                    <a:lnTo>
                      <a:pt x="378" y="227"/>
                    </a:lnTo>
                    <a:lnTo>
                      <a:pt x="375" y="224"/>
                    </a:lnTo>
                    <a:lnTo>
                      <a:pt x="374" y="221"/>
                    </a:lnTo>
                    <a:lnTo>
                      <a:pt x="368" y="215"/>
                    </a:lnTo>
                    <a:lnTo>
                      <a:pt x="367" y="215"/>
                    </a:lnTo>
                    <a:lnTo>
                      <a:pt x="353" y="204"/>
                    </a:lnTo>
                    <a:lnTo>
                      <a:pt x="350" y="201"/>
                    </a:lnTo>
                    <a:lnTo>
                      <a:pt x="343" y="201"/>
                    </a:lnTo>
                    <a:lnTo>
                      <a:pt x="329" y="184"/>
                    </a:lnTo>
                    <a:lnTo>
                      <a:pt x="328" y="182"/>
                    </a:lnTo>
                    <a:lnTo>
                      <a:pt x="328" y="180"/>
                    </a:lnTo>
                    <a:lnTo>
                      <a:pt x="326" y="180"/>
                    </a:lnTo>
                    <a:lnTo>
                      <a:pt x="325" y="183"/>
                    </a:lnTo>
                    <a:lnTo>
                      <a:pt x="315" y="192"/>
                    </a:lnTo>
                    <a:lnTo>
                      <a:pt x="311" y="190"/>
                    </a:lnTo>
                    <a:lnTo>
                      <a:pt x="309" y="190"/>
                    </a:lnTo>
                    <a:lnTo>
                      <a:pt x="308" y="189"/>
                    </a:lnTo>
                    <a:lnTo>
                      <a:pt x="308" y="187"/>
                    </a:lnTo>
                    <a:lnTo>
                      <a:pt x="301" y="169"/>
                    </a:lnTo>
                    <a:lnTo>
                      <a:pt x="300" y="151"/>
                    </a:lnTo>
                    <a:lnTo>
                      <a:pt x="298" y="150"/>
                    </a:lnTo>
                    <a:lnTo>
                      <a:pt x="298" y="148"/>
                    </a:lnTo>
                    <a:lnTo>
                      <a:pt x="295" y="148"/>
                    </a:lnTo>
                    <a:lnTo>
                      <a:pt x="294" y="144"/>
                    </a:lnTo>
                    <a:lnTo>
                      <a:pt x="301" y="137"/>
                    </a:lnTo>
                    <a:lnTo>
                      <a:pt x="301" y="136"/>
                    </a:lnTo>
                    <a:lnTo>
                      <a:pt x="304" y="126"/>
                    </a:lnTo>
                    <a:lnTo>
                      <a:pt x="302" y="122"/>
                    </a:lnTo>
                    <a:lnTo>
                      <a:pt x="290" y="105"/>
                    </a:lnTo>
                    <a:lnTo>
                      <a:pt x="290" y="100"/>
                    </a:lnTo>
                    <a:lnTo>
                      <a:pt x="288" y="97"/>
                    </a:lnTo>
                    <a:lnTo>
                      <a:pt x="284" y="93"/>
                    </a:lnTo>
                    <a:lnTo>
                      <a:pt x="280" y="88"/>
                    </a:lnTo>
                    <a:lnTo>
                      <a:pt x="278" y="81"/>
                    </a:lnTo>
                    <a:lnTo>
                      <a:pt x="279" y="81"/>
                    </a:lnTo>
                    <a:lnTo>
                      <a:pt x="280" y="71"/>
                    </a:lnTo>
                    <a:lnTo>
                      <a:pt x="276" y="56"/>
                    </a:lnTo>
                    <a:lnTo>
                      <a:pt x="273" y="56"/>
                    </a:lnTo>
                    <a:lnTo>
                      <a:pt x="248" y="50"/>
                    </a:lnTo>
                    <a:lnTo>
                      <a:pt x="249" y="14"/>
                    </a:lnTo>
                    <a:lnTo>
                      <a:pt x="251" y="11"/>
                    </a:lnTo>
                    <a:lnTo>
                      <a:pt x="249" y="11"/>
                    </a:lnTo>
                    <a:lnTo>
                      <a:pt x="249" y="10"/>
                    </a:lnTo>
                    <a:lnTo>
                      <a:pt x="251" y="7"/>
                    </a:lnTo>
                    <a:lnTo>
                      <a:pt x="248" y="7"/>
                    </a:lnTo>
                    <a:lnTo>
                      <a:pt x="240" y="11"/>
                    </a:lnTo>
                    <a:lnTo>
                      <a:pt x="237" y="17"/>
                    </a:lnTo>
                    <a:lnTo>
                      <a:pt x="233" y="23"/>
                    </a:lnTo>
                    <a:lnTo>
                      <a:pt x="223" y="24"/>
                    </a:lnTo>
                    <a:lnTo>
                      <a:pt x="223" y="23"/>
                    </a:lnTo>
                    <a:lnTo>
                      <a:pt x="218" y="23"/>
                    </a:lnTo>
                    <a:lnTo>
                      <a:pt x="218" y="0"/>
                    </a:lnTo>
                    <a:lnTo>
                      <a:pt x="203" y="3"/>
                    </a:lnTo>
                    <a:lnTo>
                      <a:pt x="199" y="2"/>
                    </a:lnTo>
                    <a:lnTo>
                      <a:pt x="199" y="0"/>
                    </a:lnTo>
                    <a:lnTo>
                      <a:pt x="184" y="4"/>
                    </a:lnTo>
                    <a:lnTo>
                      <a:pt x="175" y="2"/>
                    </a:lnTo>
                    <a:lnTo>
                      <a:pt x="173" y="9"/>
                    </a:lnTo>
                    <a:lnTo>
                      <a:pt x="173" y="19"/>
                    </a:lnTo>
                    <a:lnTo>
                      <a:pt x="171" y="23"/>
                    </a:lnTo>
                    <a:lnTo>
                      <a:pt x="161" y="21"/>
                    </a:lnTo>
                    <a:lnTo>
                      <a:pt x="160" y="21"/>
                    </a:lnTo>
                    <a:lnTo>
                      <a:pt x="154" y="23"/>
                    </a:lnTo>
                    <a:lnTo>
                      <a:pt x="151" y="24"/>
                    </a:lnTo>
                    <a:lnTo>
                      <a:pt x="148" y="24"/>
                    </a:lnTo>
                    <a:lnTo>
                      <a:pt x="148" y="26"/>
                    </a:lnTo>
                    <a:lnTo>
                      <a:pt x="136" y="26"/>
                    </a:lnTo>
                    <a:lnTo>
                      <a:pt x="135" y="31"/>
                    </a:lnTo>
                    <a:lnTo>
                      <a:pt x="122" y="31"/>
                    </a:lnTo>
                    <a:lnTo>
                      <a:pt x="122" y="35"/>
                    </a:lnTo>
                    <a:lnTo>
                      <a:pt x="120" y="39"/>
                    </a:lnTo>
                    <a:lnTo>
                      <a:pt x="117" y="42"/>
                    </a:lnTo>
                    <a:lnTo>
                      <a:pt x="115" y="45"/>
                    </a:lnTo>
                    <a:lnTo>
                      <a:pt x="114" y="46"/>
                    </a:lnTo>
                    <a:lnTo>
                      <a:pt x="108" y="57"/>
                    </a:lnTo>
                    <a:lnTo>
                      <a:pt x="108" y="59"/>
                    </a:lnTo>
                    <a:lnTo>
                      <a:pt x="101" y="62"/>
                    </a:lnTo>
                    <a:lnTo>
                      <a:pt x="97" y="62"/>
                    </a:lnTo>
                    <a:lnTo>
                      <a:pt x="97" y="63"/>
                    </a:lnTo>
                    <a:lnTo>
                      <a:pt x="98" y="70"/>
                    </a:lnTo>
                    <a:lnTo>
                      <a:pt x="98" y="80"/>
                    </a:lnTo>
                    <a:lnTo>
                      <a:pt x="89" y="79"/>
                    </a:lnTo>
                    <a:lnTo>
                      <a:pt x="74" y="81"/>
                    </a:lnTo>
                    <a:lnTo>
                      <a:pt x="71" y="80"/>
                    </a:lnTo>
                    <a:lnTo>
                      <a:pt x="69" y="80"/>
                    </a:lnTo>
                    <a:lnTo>
                      <a:pt x="69" y="86"/>
                    </a:lnTo>
                    <a:lnTo>
                      <a:pt x="68" y="90"/>
                    </a:lnTo>
                    <a:lnTo>
                      <a:pt x="68" y="91"/>
                    </a:lnTo>
                    <a:lnTo>
                      <a:pt x="62" y="90"/>
                    </a:lnTo>
                    <a:lnTo>
                      <a:pt x="54" y="93"/>
                    </a:lnTo>
                    <a:lnTo>
                      <a:pt x="54" y="95"/>
                    </a:lnTo>
                    <a:lnTo>
                      <a:pt x="48" y="108"/>
                    </a:lnTo>
                    <a:lnTo>
                      <a:pt x="44" y="108"/>
                    </a:lnTo>
                    <a:lnTo>
                      <a:pt x="40" y="105"/>
                    </a:lnTo>
                    <a:lnTo>
                      <a:pt x="36" y="103"/>
                    </a:lnTo>
                    <a:lnTo>
                      <a:pt x="34" y="103"/>
                    </a:lnTo>
                    <a:lnTo>
                      <a:pt x="30" y="106"/>
                    </a:lnTo>
                    <a:lnTo>
                      <a:pt x="19" y="112"/>
                    </a:lnTo>
                    <a:lnTo>
                      <a:pt x="15" y="115"/>
                    </a:lnTo>
                    <a:lnTo>
                      <a:pt x="15" y="120"/>
                    </a:lnTo>
                    <a:lnTo>
                      <a:pt x="16" y="126"/>
                    </a:lnTo>
                    <a:lnTo>
                      <a:pt x="22" y="134"/>
                    </a:lnTo>
                    <a:lnTo>
                      <a:pt x="22" y="137"/>
                    </a:lnTo>
                    <a:lnTo>
                      <a:pt x="7" y="143"/>
                    </a:lnTo>
                    <a:lnTo>
                      <a:pt x="4" y="143"/>
                    </a:lnTo>
                    <a:lnTo>
                      <a:pt x="4" y="144"/>
                    </a:lnTo>
                    <a:lnTo>
                      <a:pt x="2" y="147"/>
                    </a:lnTo>
                    <a:lnTo>
                      <a:pt x="0" y="150"/>
                    </a:lnTo>
                    <a:lnTo>
                      <a:pt x="2" y="153"/>
                    </a:lnTo>
                    <a:lnTo>
                      <a:pt x="7" y="155"/>
                    </a:lnTo>
                    <a:lnTo>
                      <a:pt x="9" y="164"/>
                    </a:lnTo>
                    <a:lnTo>
                      <a:pt x="8" y="172"/>
                    </a:lnTo>
                    <a:lnTo>
                      <a:pt x="8" y="173"/>
                    </a:lnTo>
                    <a:lnTo>
                      <a:pt x="19" y="177"/>
                    </a:lnTo>
                    <a:lnTo>
                      <a:pt x="15" y="183"/>
                    </a:lnTo>
                    <a:lnTo>
                      <a:pt x="14" y="184"/>
                    </a:lnTo>
                    <a:lnTo>
                      <a:pt x="14" y="187"/>
                    </a:lnTo>
                    <a:lnTo>
                      <a:pt x="15" y="189"/>
                    </a:lnTo>
                    <a:lnTo>
                      <a:pt x="16" y="189"/>
                    </a:lnTo>
                    <a:lnTo>
                      <a:pt x="19" y="189"/>
                    </a:lnTo>
                    <a:lnTo>
                      <a:pt x="23" y="186"/>
                    </a:lnTo>
                    <a:lnTo>
                      <a:pt x="24" y="186"/>
                    </a:lnTo>
                    <a:lnTo>
                      <a:pt x="36" y="187"/>
                    </a:lnTo>
                    <a:lnTo>
                      <a:pt x="45" y="187"/>
                    </a:lnTo>
                    <a:lnTo>
                      <a:pt x="47" y="189"/>
                    </a:lnTo>
                    <a:lnTo>
                      <a:pt x="48" y="189"/>
                    </a:lnTo>
                    <a:lnTo>
                      <a:pt x="48" y="177"/>
                    </a:lnTo>
                    <a:lnTo>
                      <a:pt x="50" y="172"/>
                    </a:lnTo>
                    <a:lnTo>
                      <a:pt x="53" y="167"/>
                    </a:lnTo>
                    <a:lnTo>
                      <a:pt x="54" y="167"/>
                    </a:lnTo>
                    <a:lnTo>
                      <a:pt x="62" y="165"/>
                    </a:lnTo>
                    <a:lnTo>
                      <a:pt x="69" y="165"/>
                    </a:lnTo>
                    <a:lnTo>
                      <a:pt x="74" y="161"/>
                    </a:lnTo>
                    <a:lnTo>
                      <a:pt x="74" y="160"/>
                    </a:lnTo>
                    <a:lnTo>
                      <a:pt x="75" y="158"/>
                    </a:lnTo>
                    <a:lnTo>
                      <a:pt x="76" y="158"/>
                    </a:lnTo>
                    <a:lnTo>
                      <a:pt x="104" y="167"/>
                    </a:lnTo>
                    <a:lnTo>
                      <a:pt x="106" y="167"/>
                    </a:lnTo>
                    <a:lnTo>
                      <a:pt x="108" y="170"/>
                    </a:lnTo>
                    <a:lnTo>
                      <a:pt x="103" y="186"/>
                    </a:lnTo>
                    <a:lnTo>
                      <a:pt x="97" y="196"/>
                    </a:lnTo>
                    <a:lnTo>
                      <a:pt x="97" y="197"/>
                    </a:lnTo>
                    <a:lnTo>
                      <a:pt x="98" y="201"/>
                    </a:lnTo>
                    <a:lnTo>
                      <a:pt x="98" y="203"/>
                    </a:lnTo>
                    <a:lnTo>
                      <a:pt x="100" y="204"/>
                    </a:lnTo>
                    <a:lnTo>
                      <a:pt x="113" y="213"/>
                    </a:lnTo>
                    <a:lnTo>
                      <a:pt x="117" y="224"/>
                    </a:lnTo>
                    <a:lnTo>
                      <a:pt x="125" y="229"/>
                    </a:lnTo>
                    <a:lnTo>
                      <a:pt x="143" y="247"/>
                    </a:lnTo>
                    <a:lnTo>
                      <a:pt x="143" y="249"/>
                    </a:lnTo>
                    <a:lnTo>
                      <a:pt x="142" y="252"/>
                    </a:lnTo>
                    <a:lnTo>
                      <a:pt x="139" y="253"/>
                    </a:lnTo>
                    <a:lnTo>
                      <a:pt x="138" y="256"/>
                    </a:lnTo>
                    <a:lnTo>
                      <a:pt x="139" y="256"/>
                    </a:lnTo>
                    <a:lnTo>
                      <a:pt x="142" y="259"/>
                    </a:lnTo>
                    <a:lnTo>
                      <a:pt x="143" y="261"/>
                    </a:lnTo>
                    <a:lnTo>
                      <a:pt x="150" y="270"/>
                    </a:lnTo>
                    <a:lnTo>
                      <a:pt x="163" y="282"/>
                    </a:lnTo>
                    <a:lnTo>
                      <a:pt x="167" y="284"/>
                    </a:lnTo>
                    <a:lnTo>
                      <a:pt x="167" y="285"/>
                    </a:lnTo>
                    <a:lnTo>
                      <a:pt x="166" y="287"/>
                    </a:lnTo>
                    <a:lnTo>
                      <a:pt x="167" y="287"/>
                    </a:lnTo>
                    <a:lnTo>
                      <a:pt x="170" y="289"/>
                    </a:lnTo>
                    <a:lnTo>
                      <a:pt x="175" y="292"/>
                    </a:lnTo>
                    <a:lnTo>
                      <a:pt x="181" y="296"/>
                    </a:lnTo>
                    <a:lnTo>
                      <a:pt x="188" y="305"/>
                    </a:lnTo>
                    <a:lnTo>
                      <a:pt x="188" y="306"/>
                    </a:lnTo>
                    <a:lnTo>
                      <a:pt x="189" y="306"/>
                    </a:lnTo>
                    <a:lnTo>
                      <a:pt x="202" y="317"/>
                    </a:lnTo>
                    <a:lnTo>
                      <a:pt x="203" y="319"/>
                    </a:lnTo>
                    <a:lnTo>
                      <a:pt x="210" y="323"/>
                    </a:lnTo>
                    <a:lnTo>
                      <a:pt x="212" y="320"/>
                    </a:lnTo>
                    <a:lnTo>
                      <a:pt x="224" y="307"/>
                    </a:lnTo>
                    <a:lnTo>
                      <a:pt x="224" y="303"/>
                    </a:lnTo>
                    <a:lnTo>
                      <a:pt x="227" y="302"/>
                    </a:lnTo>
                    <a:lnTo>
                      <a:pt x="244" y="337"/>
                    </a:lnTo>
                    <a:lnTo>
                      <a:pt x="262" y="338"/>
                    </a:lnTo>
                    <a:lnTo>
                      <a:pt x="262" y="337"/>
                    </a:lnTo>
                    <a:lnTo>
                      <a:pt x="261" y="324"/>
                    </a:lnTo>
                    <a:lnTo>
                      <a:pt x="263" y="305"/>
                    </a:lnTo>
                    <a:lnTo>
                      <a:pt x="263" y="298"/>
                    </a:lnTo>
                    <a:lnTo>
                      <a:pt x="256" y="285"/>
                    </a:lnTo>
                    <a:lnTo>
                      <a:pt x="266" y="281"/>
                    </a:lnTo>
                    <a:lnTo>
                      <a:pt x="268" y="281"/>
                    </a:lnTo>
                    <a:lnTo>
                      <a:pt x="279" y="278"/>
                    </a:lnTo>
                    <a:lnTo>
                      <a:pt x="284" y="278"/>
                    </a:lnTo>
                    <a:lnTo>
                      <a:pt x="287" y="277"/>
                    </a:lnTo>
                    <a:lnTo>
                      <a:pt x="291" y="278"/>
                    </a:lnTo>
                    <a:lnTo>
                      <a:pt x="294" y="280"/>
                    </a:lnTo>
                    <a:lnTo>
                      <a:pt x="298" y="284"/>
                    </a:lnTo>
                    <a:lnTo>
                      <a:pt x="300" y="284"/>
                    </a:lnTo>
                    <a:lnTo>
                      <a:pt x="301" y="281"/>
                    </a:lnTo>
                    <a:lnTo>
                      <a:pt x="307" y="282"/>
                    </a:lnTo>
                    <a:lnTo>
                      <a:pt x="308" y="285"/>
                    </a:lnTo>
                    <a:lnTo>
                      <a:pt x="318" y="285"/>
                    </a:lnTo>
                    <a:lnTo>
                      <a:pt x="321" y="281"/>
                    </a:lnTo>
                    <a:lnTo>
                      <a:pt x="321" y="277"/>
                    </a:lnTo>
                    <a:lnTo>
                      <a:pt x="325" y="268"/>
                    </a:lnTo>
                    <a:lnTo>
                      <a:pt x="328" y="273"/>
                    </a:lnTo>
                    <a:lnTo>
                      <a:pt x="343" y="273"/>
                    </a:lnTo>
                    <a:lnTo>
                      <a:pt x="343" y="274"/>
                    </a:lnTo>
                    <a:lnTo>
                      <a:pt x="345" y="274"/>
                    </a:lnTo>
                    <a:lnTo>
                      <a:pt x="345" y="280"/>
                    </a:lnTo>
                    <a:lnTo>
                      <a:pt x="346" y="284"/>
                    </a:lnTo>
                    <a:lnTo>
                      <a:pt x="358" y="298"/>
                    </a:lnTo>
                    <a:lnTo>
                      <a:pt x="362" y="309"/>
                    </a:lnTo>
                    <a:lnTo>
                      <a:pt x="362" y="320"/>
                    </a:lnTo>
                    <a:lnTo>
                      <a:pt x="361" y="321"/>
                    </a:lnTo>
                    <a:lnTo>
                      <a:pt x="357" y="331"/>
                    </a:lnTo>
                    <a:lnTo>
                      <a:pt x="357" y="335"/>
                    </a:lnTo>
                    <a:lnTo>
                      <a:pt x="358" y="338"/>
                    </a:lnTo>
                    <a:lnTo>
                      <a:pt x="360" y="340"/>
                    </a:lnTo>
                    <a:lnTo>
                      <a:pt x="369" y="340"/>
                    </a:lnTo>
                    <a:lnTo>
                      <a:pt x="375" y="334"/>
                    </a:lnTo>
                    <a:lnTo>
                      <a:pt x="376" y="334"/>
                    </a:lnTo>
                    <a:lnTo>
                      <a:pt x="378" y="335"/>
                    </a:lnTo>
                    <a:lnTo>
                      <a:pt x="381" y="337"/>
                    </a:lnTo>
                    <a:lnTo>
                      <a:pt x="382" y="337"/>
                    </a:lnTo>
                    <a:lnTo>
                      <a:pt x="386" y="340"/>
                    </a:lnTo>
                    <a:lnTo>
                      <a:pt x="388" y="342"/>
                    </a:lnTo>
                    <a:lnTo>
                      <a:pt x="389" y="342"/>
                    </a:lnTo>
                    <a:lnTo>
                      <a:pt x="390" y="341"/>
                    </a:lnTo>
                    <a:lnTo>
                      <a:pt x="393" y="340"/>
                    </a:lnTo>
                    <a:lnTo>
                      <a:pt x="403" y="331"/>
                    </a:lnTo>
                    <a:lnTo>
                      <a:pt x="407" y="326"/>
                    </a:lnTo>
                    <a:lnTo>
                      <a:pt x="421" y="317"/>
                    </a:lnTo>
                    <a:lnTo>
                      <a:pt x="436" y="313"/>
                    </a:lnTo>
                    <a:lnTo>
                      <a:pt x="436" y="305"/>
                    </a:lnTo>
                    <a:lnTo>
                      <a:pt x="435" y="306"/>
                    </a:lnTo>
                    <a:lnTo>
                      <a:pt x="434" y="306"/>
                    </a:lnTo>
                    <a:lnTo>
                      <a:pt x="431" y="30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15" name="Freeform 343">
                <a:extLst>
                  <a:ext uri="{FF2B5EF4-FFF2-40B4-BE49-F238E27FC236}">
                    <a16:creationId xmlns:a16="http://schemas.microsoft.com/office/drawing/2014/main" id="{A24D39D8-BCB3-EB2F-656E-9E607C77D2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1" y="708"/>
                <a:ext cx="149" cy="133"/>
              </a:xfrm>
              <a:custGeom>
                <a:avLst/>
                <a:gdLst>
                  <a:gd name="T0" fmla="*/ 397 w 599"/>
                  <a:gd name="T1" fmla="*/ 46 h 531"/>
                  <a:gd name="T2" fmla="*/ 380 w 599"/>
                  <a:gd name="T3" fmla="*/ 37 h 531"/>
                  <a:gd name="T4" fmla="*/ 320 w 599"/>
                  <a:gd name="T5" fmla="*/ 22 h 531"/>
                  <a:gd name="T6" fmla="*/ 297 w 599"/>
                  <a:gd name="T7" fmla="*/ 29 h 531"/>
                  <a:gd name="T8" fmla="*/ 266 w 599"/>
                  <a:gd name="T9" fmla="*/ 54 h 531"/>
                  <a:gd name="T10" fmla="*/ 304 w 599"/>
                  <a:gd name="T11" fmla="*/ 71 h 531"/>
                  <a:gd name="T12" fmla="*/ 299 w 599"/>
                  <a:gd name="T13" fmla="*/ 107 h 531"/>
                  <a:gd name="T14" fmla="*/ 282 w 599"/>
                  <a:gd name="T15" fmla="*/ 183 h 531"/>
                  <a:gd name="T16" fmla="*/ 235 w 599"/>
                  <a:gd name="T17" fmla="*/ 134 h 531"/>
                  <a:gd name="T18" fmla="*/ 213 w 599"/>
                  <a:gd name="T19" fmla="*/ 102 h 531"/>
                  <a:gd name="T20" fmla="*/ 211 w 599"/>
                  <a:gd name="T21" fmla="*/ 86 h 531"/>
                  <a:gd name="T22" fmla="*/ 200 w 599"/>
                  <a:gd name="T23" fmla="*/ 43 h 531"/>
                  <a:gd name="T24" fmla="*/ 170 w 599"/>
                  <a:gd name="T25" fmla="*/ 36 h 531"/>
                  <a:gd name="T26" fmla="*/ 115 w 599"/>
                  <a:gd name="T27" fmla="*/ 9 h 531"/>
                  <a:gd name="T28" fmla="*/ 63 w 599"/>
                  <a:gd name="T29" fmla="*/ 18 h 531"/>
                  <a:gd name="T30" fmla="*/ 40 w 599"/>
                  <a:gd name="T31" fmla="*/ 28 h 531"/>
                  <a:gd name="T32" fmla="*/ 43 w 599"/>
                  <a:gd name="T33" fmla="*/ 74 h 531"/>
                  <a:gd name="T34" fmla="*/ 5 w 599"/>
                  <a:gd name="T35" fmla="*/ 107 h 531"/>
                  <a:gd name="T36" fmla="*/ 35 w 599"/>
                  <a:gd name="T37" fmla="*/ 123 h 531"/>
                  <a:gd name="T38" fmla="*/ 50 w 599"/>
                  <a:gd name="T39" fmla="*/ 155 h 531"/>
                  <a:gd name="T40" fmla="*/ 38 w 599"/>
                  <a:gd name="T41" fmla="*/ 246 h 531"/>
                  <a:gd name="T42" fmla="*/ 87 w 599"/>
                  <a:gd name="T43" fmla="*/ 273 h 531"/>
                  <a:gd name="T44" fmla="*/ 125 w 599"/>
                  <a:gd name="T45" fmla="*/ 264 h 531"/>
                  <a:gd name="T46" fmla="*/ 160 w 599"/>
                  <a:gd name="T47" fmla="*/ 222 h 531"/>
                  <a:gd name="T48" fmla="*/ 175 w 599"/>
                  <a:gd name="T49" fmla="*/ 253 h 531"/>
                  <a:gd name="T50" fmla="*/ 170 w 599"/>
                  <a:gd name="T51" fmla="*/ 332 h 531"/>
                  <a:gd name="T52" fmla="*/ 176 w 599"/>
                  <a:gd name="T53" fmla="*/ 357 h 531"/>
                  <a:gd name="T54" fmla="*/ 147 w 599"/>
                  <a:gd name="T55" fmla="*/ 367 h 531"/>
                  <a:gd name="T56" fmla="*/ 100 w 599"/>
                  <a:gd name="T57" fmla="*/ 357 h 531"/>
                  <a:gd name="T58" fmla="*/ 77 w 599"/>
                  <a:gd name="T59" fmla="*/ 385 h 531"/>
                  <a:gd name="T60" fmla="*/ 98 w 599"/>
                  <a:gd name="T61" fmla="*/ 398 h 531"/>
                  <a:gd name="T62" fmla="*/ 140 w 599"/>
                  <a:gd name="T63" fmla="*/ 445 h 531"/>
                  <a:gd name="T64" fmla="*/ 189 w 599"/>
                  <a:gd name="T65" fmla="*/ 409 h 531"/>
                  <a:gd name="T66" fmla="*/ 213 w 599"/>
                  <a:gd name="T67" fmla="*/ 455 h 531"/>
                  <a:gd name="T68" fmla="*/ 217 w 599"/>
                  <a:gd name="T69" fmla="*/ 466 h 531"/>
                  <a:gd name="T70" fmla="*/ 204 w 599"/>
                  <a:gd name="T71" fmla="*/ 494 h 531"/>
                  <a:gd name="T72" fmla="*/ 238 w 599"/>
                  <a:gd name="T73" fmla="*/ 495 h 531"/>
                  <a:gd name="T74" fmla="*/ 252 w 599"/>
                  <a:gd name="T75" fmla="*/ 512 h 531"/>
                  <a:gd name="T76" fmla="*/ 259 w 599"/>
                  <a:gd name="T77" fmla="*/ 512 h 531"/>
                  <a:gd name="T78" fmla="*/ 270 w 599"/>
                  <a:gd name="T79" fmla="*/ 529 h 531"/>
                  <a:gd name="T80" fmla="*/ 302 w 599"/>
                  <a:gd name="T81" fmla="*/ 518 h 531"/>
                  <a:gd name="T82" fmla="*/ 331 w 599"/>
                  <a:gd name="T83" fmla="*/ 511 h 531"/>
                  <a:gd name="T84" fmla="*/ 327 w 599"/>
                  <a:gd name="T85" fmla="*/ 488 h 531"/>
                  <a:gd name="T86" fmla="*/ 351 w 599"/>
                  <a:gd name="T87" fmla="*/ 430 h 531"/>
                  <a:gd name="T88" fmla="*/ 429 w 599"/>
                  <a:gd name="T89" fmla="*/ 384 h 531"/>
                  <a:gd name="T90" fmla="*/ 457 w 599"/>
                  <a:gd name="T91" fmla="*/ 382 h 531"/>
                  <a:gd name="T92" fmla="*/ 493 w 599"/>
                  <a:gd name="T93" fmla="*/ 378 h 531"/>
                  <a:gd name="T94" fmla="*/ 515 w 599"/>
                  <a:gd name="T95" fmla="*/ 363 h 531"/>
                  <a:gd name="T96" fmla="*/ 595 w 599"/>
                  <a:gd name="T97" fmla="*/ 317 h 531"/>
                  <a:gd name="T98" fmla="*/ 560 w 599"/>
                  <a:gd name="T99" fmla="*/ 294 h 531"/>
                  <a:gd name="T100" fmla="*/ 563 w 599"/>
                  <a:gd name="T101" fmla="*/ 265 h 531"/>
                  <a:gd name="T102" fmla="*/ 555 w 599"/>
                  <a:gd name="T103" fmla="*/ 239 h 531"/>
                  <a:gd name="T104" fmla="*/ 538 w 599"/>
                  <a:gd name="T105" fmla="*/ 230 h 531"/>
                  <a:gd name="T106" fmla="*/ 537 w 599"/>
                  <a:gd name="T107" fmla="*/ 172 h 531"/>
                  <a:gd name="T108" fmla="*/ 492 w 599"/>
                  <a:gd name="T109" fmla="*/ 131 h 531"/>
                  <a:gd name="T110" fmla="*/ 484 w 599"/>
                  <a:gd name="T111" fmla="*/ 90 h 531"/>
                  <a:gd name="T112" fmla="*/ 441 w 599"/>
                  <a:gd name="T113" fmla="*/ 66 h 5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599" h="531">
                    <a:moveTo>
                      <a:pt x="441" y="66"/>
                    </a:moveTo>
                    <a:lnTo>
                      <a:pt x="433" y="66"/>
                    </a:lnTo>
                    <a:lnTo>
                      <a:pt x="431" y="63"/>
                    </a:lnTo>
                    <a:lnTo>
                      <a:pt x="425" y="60"/>
                    </a:lnTo>
                    <a:lnTo>
                      <a:pt x="414" y="52"/>
                    </a:lnTo>
                    <a:lnTo>
                      <a:pt x="414" y="50"/>
                    </a:lnTo>
                    <a:lnTo>
                      <a:pt x="408" y="45"/>
                    </a:lnTo>
                    <a:lnTo>
                      <a:pt x="405" y="43"/>
                    </a:lnTo>
                    <a:lnTo>
                      <a:pt x="397" y="46"/>
                    </a:lnTo>
                    <a:lnTo>
                      <a:pt x="383" y="46"/>
                    </a:lnTo>
                    <a:lnTo>
                      <a:pt x="381" y="45"/>
                    </a:lnTo>
                    <a:lnTo>
                      <a:pt x="380" y="45"/>
                    </a:lnTo>
                    <a:lnTo>
                      <a:pt x="379" y="43"/>
                    </a:lnTo>
                    <a:lnTo>
                      <a:pt x="379" y="42"/>
                    </a:lnTo>
                    <a:lnTo>
                      <a:pt x="377" y="42"/>
                    </a:lnTo>
                    <a:lnTo>
                      <a:pt x="379" y="40"/>
                    </a:lnTo>
                    <a:lnTo>
                      <a:pt x="379" y="39"/>
                    </a:lnTo>
                    <a:lnTo>
                      <a:pt x="380" y="37"/>
                    </a:lnTo>
                    <a:lnTo>
                      <a:pt x="371" y="37"/>
                    </a:lnTo>
                    <a:lnTo>
                      <a:pt x="351" y="30"/>
                    </a:lnTo>
                    <a:lnTo>
                      <a:pt x="344" y="26"/>
                    </a:lnTo>
                    <a:lnTo>
                      <a:pt x="338" y="19"/>
                    </a:lnTo>
                    <a:lnTo>
                      <a:pt x="333" y="18"/>
                    </a:lnTo>
                    <a:lnTo>
                      <a:pt x="331" y="18"/>
                    </a:lnTo>
                    <a:lnTo>
                      <a:pt x="331" y="19"/>
                    </a:lnTo>
                    <a:lnTo>
                      <a:pt x="326" y="22"/>
                    </a:lnTo>
                    <a:lnTo>
                      <a:pt x="320" y="22"/>
                    </a:lnTo>
                    <a:lnTo>
                      <a:pt x="314" y="19"/>
                    </a:lnTo>
                    <a:lnTo>
                      <a:pt x="305" y="14"/>
                    </a:lnTo>
                    <a:lnTo>
                      <a:pt x="302" y="18"/>
                    </a:lnTo>
                    <a:lnTo>
                      <a:pt x="299" y="19"/>
                    </a:lnTo>
                    <a:lnTo>
                      <a:pt x="299" y="23"/>
                    </a:lnTo>
                    <a:lnTo>
                      <a:pt x="298" y="25"/>
                    </a:lnTo>
                    <a:lnTo>
                      <a:pt x="298" y="26"/>
                    </a:lnTo>
                    <a:lnTo>
                      <a:pt x="297" y="26"/>
                    </a:lnTo>
                    <a:lnTo>
                      <a:pt x="297" y="29"/>
                    </a:lnTo>
                    <a:lnTo>
                      <a:pt x="294" y="40"/>
                    </a:lnTo>
                    <a:lnTo>
                      <a:pt x="285" y="50"/>
                    </a:lnTo>
                    <a:lnTo>
                      <a:pt x="284" y="52"/>
                    </a:lnTo>
                    <a:lnTo>
                      <a:pt x="282" y="52"/>
                    </a:lnTo>
                    <a:lnTo>
                      <a:pt x="280" y="53"/>
                    </a:lnTo>
                    <a:lnTo>
                      <a:pt x="271" y="53"/>
                    </a:lnTo>
                    <a:lnTo>
                      <a:pt x="270" y="52"/>
                    </a:lnTo>
                    <a:lnTo>
                      <a:pt x="268" y="52"/>
                    </a:lnTo>
                    <a:lnTo>
                      <a:pt x="266" y="54"/>
                    </a:lnTo>
                    <a:lnTo>
                      <a:pt x="275" y="64"/>
                    </a:lnTo>
                    <a:lnTo>
                      <a:pt x="280" y="64"/>
                    </a:lnTo>
                    <a:lnTo>
                      <a:pt x="284" y="63"/>
                    </a:lnTo>
                    <a:lnTo>
                      <a:pt x="285" y="63"/>
                    </a:lnTo>
                    <a:lnTo>
                      <a:pt x="294" y="72"/>
                    </a:lnTo>
                    <a:lnTo>
                      <a:pt x="298" y="72"/>
                    </a:lnTo>
                    <a:lnTo>
                      <a:pt x="302" y="74"/>
                    </a:lnTo>
                    <a:lnTo>
                      <a:pt x="302" y="72"/>
                    </a:lnTo>
                    <a:lnTo>
                      <a:pt x="304" y="71"/>
                    </a:lnTo>
                    <a:lnTo>
                      <a:pt x="304" y="74"/>
                    </a:lnTo>
                    <a:lnTo>
                      <a:pt x="302" y="75"/>
                    </a:lnTo>
                    <a:lnTo>
                      <a:pt x="301" y="78"/>
                    </a:lnTo>
                    <a:lnTo>
                      <a:pt x="301" y="83"/>
                    </a:lnTo>
                    <a:lnTo>
                      <a:pt x="298" y="96"/>
                    </a:lnTo>
                    <a:lnTo>
                      <a:pt x="295" y="99"/>
                    </a:lnTo>
                    <a:lnTo>
                      <a:pt x="297" y="103"/>
                    </a:lnTo>
                    <a:lnTo>
                      <a:pt x="299" y="106"/>
                    </a:lnTo>
                    <a:lnTo>
                      <a:pt x="299" y="107"/>
                    </a:lnTo>
                    <a:lnTo>
                      <a:pt x="295" y="107"/>
                    </a:lnTo>
                    <a:lnTo>
                      <a:pt x="292" y="109"/>
                    </a:lnTo>
                    <a:lnTo>
                      <a:pt x="287" y="113"/>
                    </a:lnTo>
                    <a:lnTo>
                      <a:pt x="287" y="114"/>
                    </a:lnTo>
                    <a:lnTo>
                      <a:pt x="285" y="116"/>
                    </a:lnTo>
                    <a:lnTo>
                      <a:pt x="285" y="117"/>
                    </a:lnTo>
                    <a:lnTo>
                      <a:pt x="287" y="121"/>
                    </a:lnTo>
                    <a:lnTo>
                      <a:pt x="287" y="179"/>
                    </a:lnTo>
                    <a:lnTo>
                      <a:pt x="282" y="183"/>
                    </a:lnTo>
                    <a:lnTo>
                      <a:pt x="254" y="183"/>
                    </a:lnTo>
                    <a:lnTo>
                      <a:pt x="237" y="159"/>
                    </a:lnTo>
                    <a:lnTo>
                      <a:pt x="235" y="157"/>
                    </a:lnTo>
                    <a:lnTo>
                      <a:pt x="230" y="150"/>
                    </a:lnTo>
                    <a:lnTo>
                      <a:pt x="230" y="149"/>
                    </a:lnTo>
                    <a:lnTo>
                      <a:pt x="232" y="149"/>
                    </a:lnTo>
                    <a:lnTo>
                      <a:pt x="239" y="143"/>
                    </a:lnTo>
                    <a:lnTo>
                      <a:pt x="239" y="142"/>
                    </a:lnTo>
                    <a:lnTo>
                      <a:pt x="235" y="134"/>
                    </a:lnTo>
                    <a:lnTo>
                      <a:pt x="237" y="134"/>
                    </a:lnTo>
                    <a:lnTo>
                      <a:pt x="239" y="126"/>
                    </a:lnTo>
                    <a:lnTo>
                      <a:pt x="239" y="113"/>
                    </a:lnTo>
                    <a:lnTo>
                      <a:pt x="237" y="106"/>
                    </a:lnTo>
                    <a:lnTo>
                      <a:pt x="232" y="102"/>
                    </a:lnTo>
                    <a:lnTo>
                      <a:pt x="228" y="102"/>
                    </a:lnTo>
                    <a:lnTo>
                      <a:pt x="222" y="103"/>
                    </a:lnTo>
                    <a:lnTo>
                      <a:pt x="214" y="100"/>
                    </a:lnTo>
                    <a:lnTo>
                      <a:pt x="213" y="102"/>
                    </a:lnTo>
                    <a:lnTo>
                      <a:pt x="208" y="103"/>
                    </a:lnTo>
                    <a:lnTo>
                      <a:pt x="183" y="107"/>
                    </a:lnTo>
                    <a:lnTo>
                      <a:pt x="183" y="103"/>
                    </a:lnTo>
                    <a:lnTo>
                      <a:pt x="185" y="102"/>
                    </a:lnTo>
                    <a:lnTo>
                      <a:pt x="185" y="100"/>
                    </a:lnTo>
                    <a:lnTo>
                      <a:pt x="187" y="97"/>
                    </a:lnTo>
                    <a:lnTo>
                      <a:pt x="197" y="93"/>
                    </a:lnTo>
                    <a:lnTo>
                      <a:pt x="204" y="92"/>
                    </a:lnTo>
                    <a:lnTo>
                      <a:pt x="211" y="86"/>
                    </a:lnTo>
                    <a:lnTo>
                      <a:pt x="213" y="78"/>
                    </a:lnTo>
                    <a:lnTo>
                      <a:pt x="213" y="71"/>
                    </a:lnTo>
                    <a:lnTo>
                      <a:pt x="211" y="64"/>
                    </a:lnTo>
                    <a:lnTo>
                      <a:pt x="211" y="60"/>
                    </a:lnTo>
                    <a:lnTo>
                      <a:pt x="210" y="56"/>
                    </a:lnTo>
                    <a:lnTo>
                      <a:pt x="211" y="53"/>
                    </a:lnTo>
                    <a:lnTo>
                      <a:pt x="211" y="46"/>
                    </a:lnTo>
                    <a:lnTo>
                      <a:pt x="204" y="46"/>
                    </a:lnTo>
                    <a:lnTo>
                      <a:pt x="200" y="43"/>
                    </a:lnTo>
                    <a:lnTo>
                      <a:pt x="200" y="45"/>
                    </a:lnTo>
                    <a:lnTo>
                      <a:pt x="196" y="49"/>
                    </a:lnTo>
                    <a:lnTo>
                      <a:pt x="189" y="52"/>
                    </a:lnTo>
                    <a:lnTo>
                      <a:pt x="182" y="50"/>
                    </a:lnTo>
                    <a:lnTo>
                      <a:pt x="183" y="43"/>
                    </a:lnTo>
                    <a:lnTo>
                      <a:pt x="178" y="42"/>
                    </a:lnTo>
                    <a:lnTo>
                      <a:pt x="172" y="37"/>
                    </a:lnTo>
                    <a:lnTo>
                      <a:pt x="171" y="37"/>
                    </a:lnTo>
                    <a:lnTo>
                      <a:pt x="170" y="36"/>
                    </a:lnTo>
                    <a:lnTo>
                      <a:pt x="161" y="21"/>
                    </a:lnTo>
                    <a:lnTo>
                      <a:pt x="155" y="5"/>
                    </a:lnTo>
                    <a:lnTo>
                      <a:pt x="155" y="4"/>
                    </a:lnTo>
                    <a:lnTo>
                      <a:pt x="153" y="0"/>
                    </a:lnTo>
                    <a:lnTo>
                      <a:pt x="143" y="0"/>
                    </a:lnTo>
                    <a:lnTo>
                      <a:pt x="139" y="5"/>
                    </a:lnTo>
                    <a:lnTo>
                      <a:pt x="127" y="5"/>
                    </a:lnTo>
                    <a:lnTo>
                      <a:pt x="116" y="8"/>
                    </a:lnTo>
                    <a:lnTo>
                      <a:pt x="115" y="9"/>
                    </a:lnTo>
                    <a:lnTo>
                      <a:pt x="115" y="11"/>
                    </a:lnTo>
                    <a:lnTo>
                      <a:pt x="104" y="4"/>
                    </a:lnTo>
                    <a:lnTo>
                      <a:pt x="104" y="1"/>
                    </a:lnTo>
                    <a:lnTo>
                      <a:pt x="93" y="4"/>
                    </a:lnTo>
                    <a:lnTo>
                      <a:pt x="87" y="11"/>
                    </a:lnTo>
                    <a:lnTo>
                      <a:pt x="74" y="12"/>
                    </a:lnTo>
                    <a:lnTo>
                      <a:pt x="70" y="15"/>
                    </a:lnTo>
                    <a:lnTo>
                      <a:pt x="69" y="16"/>
                    </a:lnTo>
                    <a:lnTo>
                      <a:pt x="63" y="18"/>
                    </a:lnTo>
                    <a:lnTo>
                      <a:pt x="45" y="21"/>
                    </a:lnTo>
                    <a:lnTo>
                      <a:pt x="43" y="21"/>
                    </a:lnTo>
                    <a:lnTo>
                      <a:pt x="43" y="15"/>
                    </a:lnTo>
                    <a:lnTo>
                      <a:pt x="38" y="15"/>
                    </a:lnTo>
                    <a:lnTo>
                      <a:pt x="37" y="16"/>
                    </a:lnTo>
                    <a:lnTo>
                      <a:pt x="37" y="18"/>
                    </a:lnTo>
                    <a:lnTo>
                      <a:pt x="38" y="18"/>
                    </a:lnTo>
                    <a:lnTo>
                      <a:pt x="40" y="25"/>
                    </a:lnTo>
                    <a:lnTo>
                      <a:pt x="40" y="28"/>
                    </a:lnTo>
                    <a:lnTo>
                      <a:pt x="37" y="30"/>
                    </a:lnTo>
                    <a:lnTo>
                      <a:pt x="33" y="39"/>
                    </a:lnTo>
                    <a:lnTo>
                      <a:pt x="31" y="45"/>
                    </a:lnTo>
                    <a:lnTo>
                      <a:pt x="30" y="47"/>
                    </a:lnTo>
                    <a:lnTo>
                      <a:pt x="30" y="52"/>
                    </a:lnTo>
                    <a:lnTo>
                      <a:pt x="40" y="61"/>
                    </a:lnTo>
                    <a:lnTo>
                      <a:pt x="42" y="66"/>
                    </a:lnTo>
                    <a:lnTo>
                      <a:pt x="43" y="67"/>
                    </a:lnTo>
                    <a:lnTo>
                      <a:pt x="43" y="74"/>
                    </a:lnTo>
                    <a:lnTo>
                      <a:pt x="38" y="74"/>
                    </a:lnTo>
                    <a:lnTo>
                      <a:pt x="12" y="83"/>
                    </a:lnTo>
                    <a:lnTo>
                      <a:pt x="10" y="88"/>
                    </a:lnTo>
                    <a:lnTo>
                      <a:pt x="5" y="97"/>
                    </a:lnTo>
                    <a:lnTo>
                      <a:pt x="3" y="97"/>
                    </a:lnTo>
                    <a:lnTo>
                      <a:pt x="2" y="100"/>
                    </a:lnTo>
                    <a:lnTo>
                      <a:pt x="0" y="100"/>
                    </a:lnTo>
                    <a:lnTo>
                      <a:pt x="2" y="103"/>
                    </a:lnTo>
                    <a:lnTo>
                      <a:pt x="5" y="107"/>
                    </a:lnTo>
                    <a:lnTo>
                      <a:pt x="7" y="113"/>
                    </a:lnTo>
                    <a:lnTo>
                      <a:pt x="10" y="114"/>
                    </a:lnTo>
                    <a:lnTo>
                      <a:pt x="12" y="114"/>
                    </a:lnTo>
                    <a:lnTo>
                      <a:pt x="14" y="116"/>
                    </a:lnTo>
                    <a:lnTo>
                      <a:pt x="24" y="117"/>
                    </a:lnTo>
                    <a:lnTo>
                      <a:pt x="27" y="119"/>
                    </a:lnTo>
                    <a:lnTo>
                      <a:pt x="28" y="119"/>
                    </a:lnTo>
                    <a:lnTo>
                      <a:pt x="33" y="120"/>
                    </a:lnTo>
                    <a:lnTo>
                      <a:pt x="35" y="123"/>
                    </a:lnTo>
                    <a:lnTo>
                      <a:pt x="38" y="124"/>
                    </a:lnTo>
                    <a:lnTo>
                      <a:pt x="40" y="127"/>
                    </a:lnTo>
                    <a:lnTo>
                      <a:pt x="43" y="128"/>
                    </a:lnTo>
                    <a:lnTo>
                      <a:pt x="43" y="131"/>
                    </a:lnTo>
                    <a:lnTo>
                      <a:pt x="45" y="133"/>
                    </a:lnTo>
                    <a:lnTo>
                      <a:pt x="45" y="134"/>
                    </a:lnTo>
                    <a:lnTo>
                      <a:pt x="48" y="142"/>
                    </a:lnTo>
                    <a:lnTo>
                      <a:pt x="49" y="152"/>
                    </a:lnTo>
                    <a:lnTo>
                      <a:pt x="50" y="155"/>
                    </a:lnTo>
                    <a:lnTo>
                      <a:pt x="49" y="176"/>
                    </a:lnTo>
                    <a:lnTo>
                      <a:pt x="48" y="179"/>
                    </a:lnTo>
                    <a:lnTo>
                      <a:pt x="48" y="180"/>
                    </a:lnTo>
                    <a:lnTo>
                      <a:pt x="38" y="188"/>
                    </a:lnTo>
                    <a:lnTo>
                      <a:pt x="34" y="191"/>
                    </a:lnTo>
                    <a:lnTo>
                      <a:pt x="33" y="194"/>
                    </a:lnTo>
                    <a:lnTo>
                      <a:pt x="31" y="195"/>
                    </a:lnTo>
                    <a:lnTo>
                      <a:pt x="31" y="209"/>
                    </a:lnTo>
                    <a:lnTo>
                      <a:pt x="38" y="246"/>
                    </a:lnTo>
                    <a:lnTo>
                      <a:pt x="40" y="250"/>
                    </a:lnTo>
                    <a:lnTo>
                      <a:pt x="40" y="251"/>
                    </a:lnTo>
                    <a:lnTo>
                      <a:pt x="45" y="255"/>
                    </a:lnTo>
                    <a:lnTo>
                      <a:pt x="46" y="258"/>
                    </a:lnTo>
                    <a:lnTo>
                      <a:pt x="49" y="261"/>
                    </a:lnTo>
                    <a:lnTo>
                      <a:pt x="65" y="270"/>
                    </a:lnTo>
                    <a:lnTo>
                      <a:pt x="66" y="270"/>
                    </a:lnTo>
                    <a:lnTo>
                      <a:pt x="74" y="273"/>
                    </a:lnTo>
                    <a:lnTo>
                      <a:pt x="87" y="273"/>
                    </a:lnTo>
                    <a:lnTo>
                      <a:pt x="94" y="270"/>
                    </a:lnTo>
                    <a:lnTo>
                      <a:pt x="95" y="268"/>
                    </a:lnTo>
                    <a:lnTo>
                      <a:pt x="98" y="267"/>
                    </a:lnTo>
                    <a:lnTo>
                      <a:pt x="98" y="268"/>
                    </a:lnTo>
                    <a:lnTo>
                      <a:pt x="102" y="270"/>
                    </a:lnTo>
                    <a:lnTo>
                      <a:pt x="109" y="270"/>
                    </a:lnTo>
                    <a:lnTo>
                      <a:pt x="116" y="267"/>
                    </a:lnTo>
                    <a:lnTo>
                      <a:pt x="120" y="267"/>
                    </a:lnTo>
                    <a:lnTo>
                      <a:pt x="125" y="264"/>
                    </a:lnTo>
                    <a:lnTo>
                      <a:pt x="146" y="246"/>
                    </a:lnTo>
                    <a:lnTo>
                      <a:pt x="148" y="230"/>
                    </a:lnTo>
                    <a:lnTo>
                      <a:pt x="148" y="229"/>
                    </a:lnTo>
                    <a:lnTo>
                      <a:pt x="151" y="223"/>
                    </a:lnTo>
                    <a:lnTo>
                      <a:pt x="153" y="222"/>
                    </a:lnTo>
                    <a:lnTo>
                      <a:pt x="154" y="219"/>
                    </a:lnTo>
                    <a:lnTo>
                      <a:pt x="155" y="219"/>
                    </a:lnTo>
                    <a:lnTo>
                      <a:pt x="158" y="220"/>
                    </a:lnTo>
                    <a:lnTo>
                      <a:pt x="160" y="222"/>
                    </a:lnTo>
                    <a:lnTo>
                      <a:pt x="168" y="229"/>
                    </a:lnTo>
                    <a:lnTo>
                      <a:pt x="170" y="230"/>
                    </a:lnTo>
                    <a:lnTo>
                      <a:pt x="170" y="237"/>
                    </a:lnTo>
                    <a:lnTo>
                      <a:pt x="168" y="237"/>
                    </a:lnTo>
                    <a:lnTo>
                      <a:pt x="168" y="247"/>
                    </a:lnTo>
                    <a:lnTo>
                      <a:pt x="170" y="250"/>
                    </a:lnTo>
                    <a:lnTo>
                      <a:pt x="170" y="251"/>
                    </a:lnTo>
                    <a:lnTo>
                      <a:pt x="171" y="251"/>
                    </a:lnTo>
                    <a:lnTo>
                      <a:pt x="175" y="253"/>
                    </a:lnTo>
                    <a:lnTo>
                      <a:pt x="171" y="257"/>
                    </a:lnTo>
                    <a:lnTo>
                      <a:pt x="171" y="260"/>
                    </a:lnTo>
                    <a:lnTo>
                      <a:pt x="165" y="285"/>
                    </a:lnTo>
                    <a:lnTo>
                      <a:pt x="164" y="287"/>
                    </a:lnTo>
                    <a:lnTo>
                      <a:pt x="164" y="320"/>
                    </a:lnTo>
                    <a:lnTo>
                      <a:pt x="165" y="325"/>
                    </a:lnTo>
                    <a:lnTo>
                      <a:pt x="168" y="329"/>
                    </a:lnTo>
                    <a:lnTo>
                      <a:pt x="168" y="331"/>
                    </a:lnTo>
                    <a:lnTo>
                      <a:pt x="170" y="332"/>
                    </a:lnTo>
                    <a:lnTo>
                      <a:pt x="170" y="335"/>
                    </a:lnTo>
                    <a:lnTo>
                      <a:pt x="168" y="335"/>
                    </a:lnTo>
                    <a:lnTo>
                      <a:pt x="168" y="338"/>
                    </a:lnTo>
                    <a:lnTo>
                      <a:pt x="167" y="340"/>
                    </a:lnTo>
                    <a:lnTo>
                      <a:pt x="168" y="346"/>
                    </a:lnTo>
                    <a:lnTo>
                      <a:pt x="168" y="352"/>
                    </a:lnTo>
                    <a:lnTo>
                      <a:pt x="172" y="354"/>
                    </a:lnTo>
                    <a:lnTo>
                      <a:pt x="175" y="354"/>
                    </a:lnTo>
                    <a:lnTo>
                      <a:pt x="176" y="357"/>
                    </a:lnTo>
                    <a:lnTo>
                      <a:pt x="180" y="361"/>
                    </a:lnTo>
                    <a:lnTo>
                      <a:pt x="179" y="361"/>
                    </a:lnTo>
                    <a:lnTo>
                      <a:pt x="175" y="367"/>
                    </a:lnTo>
                    <a:lnTo>
                      <a:pt x="172" y="367"/>
                    </a:lnTo>
                    <a:lnTo>
                      <a:pt x="165" y="371"/>
                    </a:lnTo>
                    <a:lnTo>
                      <a:pt x="164" y="371"/>
                    </a:lnTo>
                    <a:lnTo>
                      <a:pt x="151" y="368"/>
                    </a:lnTo>
                    <a:lnTo>
                      <a:pt x="150" y="368"/>
                    </a:lnTo>
                    <a:lnTo>
                      <a:pt x="147" y="367"/>
                    </a:lnTo>
                    <a:lnTo>
                      <a:pt x="144" y="364"/>
                    </a:lnTo>
                    <a:lnTo>
                      <a:pt x="127" y="357"/>
                    </a:lnTo>
                    <a:lnTo>
                      <a:pt x="118" y="360"/>
                    </a:lnTo>
                    <a:lnTo>
                      <a:pt x="115" y="363"/>
                    </a:lnTo>
                    <a:lnTo>
                      <a:pt x="109" y="363"/>
                    </a:lnTo>
                    <a:lnTo>
                      <a:pt x="105" y="364"/>
                    </a:lnTo>
                    <a:lnTo>
                      <a:pt x="101" y="363"/>
                    </a:lnTo>
                    <a:lnTo>
                      <a:pt x="100" y="363"/>
                    </a:lnTo>
                    <a:lnTo>
                      <a:pt x="100" y="357"/>
                    </a:lnTo>
                    <a:lnTo>
                      <a:pt x="97" y="357"/>
                    </a:lnTo>
                    <a:lnTo>
                      <a:pt x="93" y="361"/>
                    </a:lnTo>
                    <a:lnTo>
                      <a:pt x="84" y="380"/>
                    </a:lnTo>
                    <a:lnTo>
                      <a:pt x="86" y="380"/>
                    </a:lnTo>
                    <a:lnTo>
                      <a:pt x="86" y="382"/>
                    </a:lnTo>
                    <a:lnTo>
                      <a:pt x="83" y="382"/>
                    </a:lnTo>
                    <a:lnTo>
                      <a:pt x="80" y="381"/>
                    </a:lnTo>
                    <a:lnTo>
                      <a:pt x="80" y="382"/>
                    </a:lnTo>
                    <a:lnTo>
                      <a:pt x="77" y="385"/>
                    </a:lnTo>
                    <a:lnTo>
                      <a:pt x="73" y="385"/>
                    </a:lnTo>
                    <a:lnTo>
                      <a:pt x="73" y="388"/>
                    </a:lnTo>
                    <a:lnTo>
                      <a:pt x="77" y="395"/>
                    </a:lnTo>
                    <a:lnTo>
                      <a:pt x="83" y="395"/>
                    </a:lnTo>
                    <a:lnTo>
                      <a:pt x="84" y="391"/>
                    </a:lnTo>
                    <a:lnTo>
                      <a:pt x="87" y="391"/>
                    </a:lnTo>
                    <a:lnTo>
                      <a:pt x="95" y="392"/>
                    </a:lnTo>
                    <a:lnTo>
                      <a:pt x="97" y="392"/>
                    </a:lnTo>
                    <a:lnTo>
                      <a:pt x="98" y="398"/>
                    </a:lnTo>
                    <a:lnTo>
                      <a:pt x="100" y="398"/>
                    </a:lnTo>
                    <a:lnTo>
                      <a:pt x="104" y="397"/>
                    </a:lnTo>
                    <a:lnTo>
                      <a:pt x="109" y="398"/>
                    </a:lnTo>
                    <a:lnTo>
                      <a:pt x="134" y="412"/>
                    </a:lnTo>
                    <a:lnTo>
                      <a:pt x="132" y="428"/>
                    </a:lnTo>
                    <a:lnTo>
                      <a:pt x="130" y="434"/>
                    </a:lnTo>
                    <a:lnTo>
                      <a:pt x="139" y="442"/>
                    </a:lnTo>
                    <a:lnTo>
                      <a:pt x="139" y="444"/>
                    </a:lnTo>
                    <a:lnTo>
                      <a:pt x="140" y="445"/>
                    </a:lnTo>
                    <a:lnTo>
                      <a:pt x="150" y="444"/>
                    </a:lnTo>
                    <a:lnTo>
                      <a:pt x="150" y="435"/>
                    </a:lnTo>
                    <a:lnTo>
                      <a:pt x="148" y="427"/>
                    </a:lnTo>
                    <a:lnTo>
                      <a:pt x="150" y="426"/>
                    </a:lnTo>
                    <a:lnTo>
                      <a:pt x="168" y="417"/>
                    </a:lnTo>
                    <a:lnTo>
                      <a:pt x="170" y="417"/>
                    </a:lnTo>
                    <a:lnTo>
                      <a:pt x="179" y="410"/>
                    </a:lnTo>
                    <a:lnTo>
                      <a:pt x="183" y="407"/>
                    </a:lnTo>
                    <a:lnTo>
                      <a:pt x="189" y="409"/>
                    </a:lnTo>
                    <a:lnTo>
                      <a:pt x="189" y="416"/>
                    </a:lnTo>
                    <a:lnTo>
                      <a:pt x="190" y="419"/>
                    </a:lnTo>
                    <a:lnTo>
                      <a:pt x="199" y="440"/>
                    </a:lnTo>
                    <a:lnTo>
                      <a:pt x="197" y="447"/>
                    </a:lnTo>
                    <a:lnTo>
                      <a:pt x="199" y="448"/>
                    </a:lnTo>
                    <a:lnTo>
                      <a:pt x="201" y="452"/>
                    </a:lnTo>
                    <a:lnTo>
                      <a:pt x="214" y="452"/>
                    </a:lnTo>
                    <a:lnTo>
                      <a:pt x="213" y="454"/>
                    </a:lnTo>
                    <a:lnTo>
                      <a:pt x="213" y="455"/>
                    </a:lnTo>
                    <a:lnTo>
                      <a:pt x="210" y="458"/>
                    </a:lnTo>
                    <a:lnTo>
                      <a:pt x="208" y="458"/>
                    </a:lnTo>
                    <a:lnTo>
                      <a:pt x="208" y="459"/>
                    </a:lnTo>
                    <a:lnTo>
                      <a:pt x="206" y="462"/>
                    </a:lnTo>
                    <a:lnTo>
                      <a:pt x="208" y="464"/>
                    </a:lnTo>
                    <a:lnTo>
                      <a:pt x="208" y="462"/>
                    </a:lnTo>
                    <a:lnTo>
                      <a:pt x="210" y="462"/>
                    </a:lnTo>
                    <a:lnTo>
                      <a:pt x="211" y="461"/>
                    </a:lnTo>
                    <a:lnTo>
                      <a:pt x="217" y="466"/>
                    </a:lnTo>
                    <a:lnTo>
                      <a:pt x="211" y="466"/>
                    </a:lnTo>
                    <a:lnTo>
                      <a:pt x="208" y="465"/>
                    </a:lnTo>
                    <a:lnTo>
                      <a:pt x="206" y="466"/>
                    </a:lnTo>
                    <a:lnTo>
                      <a:pt x="206" y="472"/>
                    </a:lnTo>
                    <a:lnTo>
                      <a:pt x="207" y="474"/>
                    </a:lnTo>
                    <a:lnTo>
                      <a:pt x="204" y="479"/>
                    </a:lnTo>
                    <a:lnTo>
                      <a:pt x="200" y="479"/>
                    </a:lnTo>
                    <a:lnTo>
                      <a:pt x="203" y="493"/>
                    </a:lnTo>
                    <a:lnTo>
                      <a:pt x="204" y="494"/>
                    </a:lnTo>
                    <a:lnTo>
                      <a:pt x="204" y="495"/>
                    </a:lnTo>
                    <a:lnTo>
                      <a:pt x="207" y="493"/>
                    </a:lnTo>
                    <a:lnTo>
                      <a:pt x="207" y="491"/>
                    </a:lnTo>
                    <a:lnTo>
                      <a:pt x="214" y="483"/>
                    </a:lnTo>
                    <a:lnTo>
                      <a:pt x="221" y="477"/>
                    </a:lnTo>
                    <a:lnTo>
                      <a:pt x="224" y="481"/>
                    </a:lnTo>
                    <a:lnTo>
                      <a:pt x="228" y="495"/>
                    </a:lnTo>
                    <a:lnTo>
                      <a:pt x="237" y="497"/>
                    </a:lnTo>
                    <a:lnTo>
                      <a:pt x="238" y="495"/>
                    </a:lnTo>
                    <a:lnTo>
                      <a:pt x="238" y="497"/>
                    </a:lnTo>
                    <a:lnTo>
                      <a:pt x="242" y="500"/>
                    </a:lnTo>
                    <a:lnTo>
                      <a:pt x="239" y="501"/>
                    </a:lnTo>
                    <a:lnTo>
                      <a:pt x="238" y="508"/>
                    </a:lnTo>
                    <a:lnTo>
                      <a:pt x="237" y="511"/>
                    </a:lnTo>
                    <a:lnTo>
                      <a:pt x="237" y="512"/>
                    </a:lnTo>
                    <a:lnTo>
                      <a:pt x="242" y="508"/>
                    </a:lnTo>
                    <a:lnTo>
                      <a:pt x="245" y="508"/>
                    </a:lnTo>
                    <a:lnTo>
                      <a:pt x="252" y="512"/>
                    </a:lnTo>
                    <a:lnTo>
                      <a:pt x="253" y="512"/>
                    </a:lnTo>
                    <a:lnTo>
                      <a:pt x="254" y="511"/>
                    </a:lnTo>
                    <a:lnTo>
                      <a:pt x="256" y="511"/>
                    </a:lnTo>
                    <a:lnTo>
                      <a:pt x="259" y="508"/>
                    </a:lnTo>
                    <a:lnTo>
                      <a:pt x="261" y="507"/>
                    </a:lnTo>
                    <a:lnTo>
                      <a:pt x="263" y="507"/>
                    </a:lnTo>
                    <a:lnTo>
                      <a:pt x="264" y="508"/>
                    </a:lnTo>
                    <a:lnTo>
                      <a:pt x="264" y="511"/>
                    </a:lnTo>
                    <a:lnTo>
                      <a:pt x="259" y="512"/>
                    </a:lnTo>
                    <a:lnTo>
                      <a:pt x="256" y="514"/>
                    </a:lnTo>
                    <a:lnTo>
                      <a:pt x="250" y="514"/>
                    </a:lnTo>
                    <a:lnTo>
                      <a:pt x="247" y="518"/>
                    </a:lnTo>
                    <a:lnTo>
                      <a:pt x="246" y="526"/>
                    </a:lnTo>
                    <a:lnTo>
                      <a:pt x="252" y="528"/>
                    </a:lnTo>
                    <a:lnTo>
                      <a:pt x="254" y="529"/>
                    </a:lnTo>
                    <a:lnTo>
                      <a:pt x="256" y="529"/>
                    </a:lnTo>
                    <a:lnTo>
                      <a:pt x="263" y="531"/>
                    </a:lnTo>
                    <a:lnTo>
                      <a:pt x="270" y="529"/>
                    </a:lnTo>
                    <a:lnTo>
                      <a:pt x="277" y="522"/>
                    </a:lnTo>
                    <a:lnTo>
                      <a:pt x="287" y="517"/>
                    </a:lnTo>
                    <a:lnTo>
                      <a:pt x="290" y="517"/>
                    </a:lnTo>
                    <a:lnTo>
                      <a:pt x="298" y="514"/>
                    </a:lnTo>
                    <a:lnTo>
                      <a:pt x="298" y="515"/>
                    </a:lnTo>
                    <a:lnTo>
                      <a:pt x="299" y="517"/>
                    </a:lnTo>
                    <a:lnTo>
                      <a:pt x="299" y="519"/>
                    </a:lnTo>
                    <a:lnTo>
                      <a:pt x="301" y="519"/>
                    </a:lnTo>
                    <a:lnTo>
                      <a:pt x="302" y="518"/>
                    </a:lnTo>
                    <a:lnTo>
                      <a:pt x="309" y="515"/>
                    </a:lnTo>
                    <a:lnTo>
                      <a:pt x="312" y="512"/>
                    </a:lnTo>
                    <a:lnTo>
                      <a:pt x="316" y="517"/>
                    </a:lnTo>
                    <a:lnTo>
                      <a:pt x="316" y="519"/>
                    </a:lnTo>
                    <a:lnTo>
                      <a:pt x="317" y="517"/>
                    </a:lnTo>
                    <a:lnTo>
                      <a:pt x="320" y="515"/>
                    </a:lnTo>
                    <a:lnTo>
                      <a:pt x="328" y="514"/>
                    </a:lnTo>
                    <a:lnTo>
                      <a:pt x="330" y="514"/>
                    </a:lnTo>
                    <a:lnTo>
                      <a:pt x="331" y="511"/>
                    </a:lnTo>
                    <a:lnTo>
                      <a:pt x="321" y="505"/>
                    </a:lnTo>
                    <a:lnTo>
                      <a:pt x="320" y="502"/>
                    </a:lnTo>
                    <a:lnTo>
                      <a:pt x="319" y="502"/>
                    </a:lnTo>
                    <a:lnTo>
                      <a:pt x="317" y="495"/>
                    </a:lnTo>
                    <a:lnTo>
                      <a:pt x="317" y="493"/>
                    </a:lnTo>
                    <a:lnTo>
                      <a:pt x="319" y="491"/>
                    </a:lnTo>
                    <a:lnTo>
                      <a:pt x="321" y="490"/>
                    </a:lnTo>
                    <a:lnTo>
                      <a:pt x="323" y="488"/>
                    </a:lnTo>
                    <a:lnTo>
                      <a:pt x="327" y="488"/>
                    </a:lnTo>
                    <a:lnTo>
                      <a:pt x="333" y="487"/>
                    </a:lnTo>
                    <a:lnTo>
                      <a:pt x="335" y="487"/>
                    </a:lnTo>
                    <a:lnTo>
                      <a:pt x="331" y="477"/>
                    </a:lnTo>
                    <a:lnTo>
                      <a:pt x="313" y="451"/>
                    </a:lnTo>
                    <a:lnTo>
                      <a:pt x="313" y="448"/>
                    </a:lnTo>
                    <a:lnTo>
                      <a:pt x="340" y="435"/>
                    </a:lnTo>
                    <a:lnTo>
                      <a:pt x="341" y="434"/>
                    </a:lnTo>
                    <a:lnTo>
                      <a:pt x="347" y="431"/>
                    </a:lnTo>
                    <a:lnTo>
                      <a:pt x="351" y="430"/>
                    </a:lnTo>
                    <a:lnTo>
                      <a:pt x="362" y="428"/>
                    </a:lnTo>
                    <a:lnTo>
                      <a:pt x="372" y="428"/>
                    </a:lnTo>
                    <a:lnTo>
                      <a:pt x="383" y="430"/>
                    </a:lnTo>
                    <a:lnTo>
                      <a:pt x="414" y="430"/>
                    </a:lnTo>
                    <a:lnTo>
                      <a:pt x="414" y="420"/>
                    </a:lnTo>
                    <a:lnTo>
                      <a:pt x="417" y="402"/>
                    </a:lnTo>
                    <a:lnTo>
                      <a:pt x="426" y="391"/>
                    </a:lnTo>
                    <a:lnTo>
                      <a:pt x="428" y="385"/>
                    </a:lnTo>
                    <a:lnTo>
                      <a:pt x="429" y="384"/>
                    </a:lnTo>
                    <a:lnTo>
                      <a:pt x="439" y="384"/>
                    </a:lnTo>
                    <a:lnTo>
                      <a:pt x="444" y="380"/>
                    </a:lnTo>
                    <a:lnTo>
                      <a:pt x="447" y="373"/>
                    </a:lnTo>
                    <a:lnTo>
                      <a:pt x="450" y="371"/>
                    </a:lnTo>
                    <a:lnTo>
                      <a:pt x="451" y="371"/>
                    </a:lnTo>
                    <a:lnTo>
                      <a:pt x="454" y="373"/>
                    </a:lnTo>
                    <a:lnTo>
                      <a:pt x="454" y="381"/>
                    </a:lnTo>
                    <a:lnTo>
                      <a:pt x="457" y="384"/>
                    </a:lnTo>
                    <a:lnTo>
                      <a:pt x="457" y="382"/>
                    </a:lnTo>
                    <a:lnTo>
                      <a:pt x="460" y="374"/>
                    </a:lnTo>
                    <a:lnTo>
                      <a:pt x="461" y="373"/>
                    </a:lnTo>
                    <a:lnTo>
                      <a:pt x="470" y="370"/>
                    </a:lnTo>
                    <a:lnTo>
                      <a:pt x="472" y="370"/>
                    </a:lnTo>
                    <a:lnTo>
                      <a:pt x="474" y="373"/>
                    </a:lnTo>
                    <a:lnTo>
                      <a:pt x="475" y="378"/>
                    </a:lnTo>
                    <a:lnTo>
                      <a:pt x="475" y="380"/>
                    </a:lnTo>
                    <a:lnTo>
                      <a:pt x="488" y="380"/>
                    </a:lnTo>
                    <a:lnTo>
                      <a:pt x="493" y="378"/>
                    </a:lnTo>
                    <a:lnTo>
                      <a:pt x="493" y="375"/>
                    </a:lnTo>
                    <a:lnTo>
                      <a:pt x="492" y="371"/>
                    </a:lnTo>
                    <a:lnTo>
                      <a:pt x="492" y="370"/>
                    </a:lnTo>
                    <a:lnTo>
                      <a:pt x="491" y="364"/>
                    </a:lnTo>
                    <a:lnTo>
                      <a:pt x="492" y="357"/>
                    </a:lnTo>
                    <a:lnTo>
                      <a:pt x="496" y="356"/>
                    </a:lnTo>
                    <a:lnTo>
                      <a:pt x="505" y="356"/>
                    </a:lnTo>
                    <a:lnTo>
                      <a:pt x="503" y="360"/>
                    </a:lnTo>
                    <a:lnTo>
                      <a:pt x="515" y="363"/>
                    </a:lnTo>
                    <a:lnTo>
                      <a:pt x="548" y="364"/>
                    </a:lnTo>
                    <a:lnTo>
                      <a:pt x="577" y="368"/>
                    </a:lnTo>
                    <a:lnTo>
                      <a:pt x="578" y="367"/>
                    </a:lnTo>
                    <a:lnTo>
                      <a:pt x="578" y="349"/>
                    </a:lnTo>
                    <a:lnTo>
                      <a:pt x="590" y="349"/>
                    </a:lnTo>
                    <a:lnTo>
                      <a:pt x="591" y="345"/>
                    </a:lnTo>
                    <a:lnTo>
                      <a:pt x="591" y="339"/>
                    </a:lnTo>
                    <a:lnTo>
                      <a:pt x="595" y="339"/>
                    </a:lnTo>
                    <a:lnTo>
                      <a:pt x="595" y="317"/>
                    </a:lnTo>
                    <a:lnTo>
                      <a:pt x="597" y="317"/>
                    </a:lnTo>
                    <a:lnTo>
                      <a:pt x="598" y="315"/>
                    </a:lnTo>
                    <a:lnTo>
                      <a:pt x="599" y="315"/>
                    </a:lnTo>
                    <a:lnTo>
                      <a:pt x="598" y="297"/>
                    </a:lnTo>
                    <a:lnTo>
                      <a:pt x="597" y="296"/>
                    </a:lnTo>
                    <a:lnTo>
                      <a:pt x="591" y="296"/>
                    </a:lnTo>
                    <a:lnTo>
                      <a:pt x="584" y="297"/>
                    </a:lnTo>
                    <a:lnTo>
                      <a:pt x="572" y="297"/>
                    </a:lnTo>
                    <a:lnTo>
                      <a:pt x="560" y="294"/>
                    </a:lnTo>
                    <a:lnTo>
                      <a:pt x="552" y="294"/>
                    </a:lnTo>
                    <a:lnTo>
                      <a:pt x="552" y="292"/>
                    </a:lnTo>
                    <a:lnTo>
                      <a:pt x="555" y="283"/>
                    </a:lnTo>
                    <a:lnTo>
                      <a:pt x="558" y="280"/>
                    </a:lnTo>
                    <a:lnTo>
                      <a:pt x="560" y="280"/>
                    </a:lnTo>
                    <a:lnTo>
                      <a:pt x="560" y="278"/>
                    </a:lnTo>
                    <a:lnTo>
                      <a:pt x="562" y="276"/>
                    </a:lnTo>
                    <a:lnTo>
                      <a:pt x="562" y="270"/>
                    </a:lnTo>
                    <a:lnTo>
                      <a:pt x="563" y="265"/>
                    </a:lnTo>
                    <a:lnTo>
                      <a:pt x="566" y="262"/>
                    </a:lnTo>
                    <a:lnTo>
                      <a:pt x="578" y="254"/>
                    </a:lnTo>
                    <a:lnTo>
                      <a:pt x="580" y="253"/>
                    </a:lnTo>
                    <a:lnTo>
                      <a:pt x="578" y="251"/>
                    </a:lnTo>
                    <a:lnTo>
                      <a:pt x="574" y="248"/>
                    </a:lnTo>
                    <a:lnTo>
                      <a:pt x="572" y="248"/>
                    </a:lnTo>
                    <a:lnTo>
                      <a:pt x="567" y="241"/>
                    </a:lnTo>
                    <a:lnTo>
                      <a:pt x="562" y="239"/>
                    </a:lnTo>
                    <a:lnTo>
                      <a:pt x="555" y="239"/>
                    </a:lnTo>
                    <a:lnTo>
                      <a:pt x="551" y="237"/>
                    </a:lnTo>
                    <a:lnTo>
                      <a:pt x="549" y="237"/>
                    </a:lnTo>
                    <a:lnTo>
                      <a:pt x="548" y="236"/>
                    </a:lnTo>
                    <a:lnTo>
                      <a:pt x="548" y="232"/>
                    </a:lnTo>
                    <a:lnTo>
                      <a:pt x="546" y="230"/>
                    </a:lnTo>
                    <a:lnTo>
                      <a:pt x="546" y="229"/>
                    </a:lnTo>
                    <a:lnTo>
                      <a:pt x="544" y="229"/>
                    </a:lnTo>
                    <a:lnTo>
                      <a:pt x="539" y="230"/>
                    </a:lnTo>
                    <a:lnTo>
                      <a:pt x="538" y="230"/>
                    </a:lnTo>
                    <a:lnTo>
                      <a:pt x="537" y="232"/>
                    </a:lnTo>
                    <a:lnTo>
                      <a:pt x="537" y="227"/>
                    </a:lnTo>
                    <a:lnTo>
                      <a:pt x="539" y="225"/>
                    </a:lnTo>
                    <a:lnTo>
                      <a:pt x="539" y="223"/>
                    </a:lnTo>
                    <a:lnTo>
                      <a:pt x="541" y="220"/>
                    </a:lnTo>
                    <a:lnTo>
                      <a:pt x="545" y="198"/>
                    </a:lnTo>
                    <a:lnTo>
                      <a:pt x="545" y="197"/>
                    </a:lnTo>
                    <a:lnTo>
                      <a:pt x="544" y="180"/>
                    </a:lnTo>
                    <a:lnTo>
                      <a:pt x="537" y="172"/>
                    </a:lnTo>
                    <a:lnTo>
                      <a:pt x="530" y="160"/>
                    </a:lnTo>
                    <a:lnTo>
                      <a:pt x="530" y="159"/>
                    </a:lnTo>
                    <a:lnTo>
                      <a:pt x="528" y="160"/>
                    </a:lnTo>
                    <a:lnTo>
                      <a:pt x="520" y="148"/>
                    </a:lnTo>
                    <a:lnTo>
                      <a:pt x="507" y="143"/>
                    </a:lnTo>
                    <a:lnTo>
                      <a:pt x="503" y="143"/>
                    </a:lnTo>
                    <a:lnTo>
                      <a:pt x="502" y="141"/>
                    </a:lnTo>
                    <a:lnTo>
                      <a:pt x="495" y="133"/>
                    </a:lnTo>
                    <a:lnTo>
                      <a:pt x="492" y="131"/>
                    </a:lnTo>
                    <a:lnTo>
                      <a:pt x="479" y="131"/>
                    </a:lnTo>
                    <a:lnTo>
                      <a:pt x="478" y="130"/>
                    </a:lnTo>
                    <a:lnTo>
                      <a:pt x="477" y="124"/>
                    </a:lnTo>
                    <a:lnTo>
                      <a:pt x="477" y="123"/>
                    </a:lnTo>
                    <a:lnTo>
                      <a:pt x="471" y="102"/>
                    </a:lnTo>
                    <a:lnTo>
                      <a:pt x="484" y="96"/>
                    </a:lnTo>
                    <a:lnTo>
                      <a:pt x="485" y="96"/>
                    </a:lnTo>
                    <a:lnTo>
                      <a:pt x="485" y="92"/>
                    </a:lnTo>
                    <a:lnTo>
                      <a:pt x="484" y="90"/>
                    </a:lnTo>
                    <a:lnTo>
                      <a:pt x="481" y="90"/>
                    </a:lnTo>
                    <a:lnTo>
                      <a:pt x="478" y="93"/>
                    </a:lnTo>
                    <a:lnTo>
                      <a:pt x="470" y="93"/>
                    </a:lnTo>
                    <a:lnTo>
                      <a:pt x="470" y="92"/>
                    </a:lnTo>
                    <a:lnTo>
                      <a:pt x="468" y="92"/>
                    </a:lnTo>
                    <a:lnTo>
                      <a:pt x="467" y="89"/>
                    </a:lnTo>
                    <a:lnTo>
                      <a:pt x="457" y="76"/>
                    </a:lnTo>
                    <a:lnTo>
                      <a:pt x="450" y="68"/>
                    </a:lnTo>
                    <a:lnTo>
                      <a:pt x="441" y="6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16" name="Freeform 344">
                <a:extLst>
                  <a:ext uri="{FF2B5EF4-FFF2-40B4-BE49-F238E27FC236}">
                    <a16:creationId xmlns:a16="http://schemas.microsoft.com/office/drawing/2014/main" id="{D1221443-DBC7-C265-DB93-9EBDA294FF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6" y="638"/>
                <a:ext cx="122" cy="147"/>
              </a:xfrm>
              <a:custGeom>
                <a:avLst/>
                <a:gdLst>
                  <a:gd name="T0" fmla="*/ 10 w 488"/>
                  <a:gd name="T1" fmla="*/ 394 h 588"/>
                  <a:gd name="T2" fmla="*/ 34 w 488"/>
                  <a:gd name="T3" fmla="*/ 427 h 588"/>
                  <a:gd name="T4" fmla="*/ 20 w 488"/>
                  <a:gd name="T5" fmla="*/ 444 h 588"/>
                  <a:gd name="T6" fmla="*/ 9 w 488"/>
                  <a:gd name="T7" fmla="*/ 462 h 588"/>
                  <a:gd name="T8" fmla="*/ 24 w 488"/>
                  <a:gd name="T9" fmla="*/ 460 h 588"/>
                  <a:gd name="T10" fmla="*/ 61 w 488"/>
                  <a:gd name="T11" fmla="*/ 455 h 588"/>
                  <a:gd name="T12" fmla="*/ 140 w 488"/>
                  <a:gd name="T13" fmla="*/ 474 h 588"/>
                  <a:gd name="T14" fmla="*/ 184 w 488"/>
                  <a:gd name="T15" fmla="*/ 490 h 588"/>
                  <a:gd name="T16" fmla="*/ 235 w 488"/>
                  <a:gd name="T17" fmla="*/ 487 h 588"/>
                  <a:gd name="T18" fmla="*/ 271 w 488"/>
                  <a:gd name="T19" fmla="*/ 539 h 588"/>
                  <a:gd name="T20" fmla="*/ 295 w 488"/>
                  <a:gd name="T21" fmla="*/ 538 h 588"/>
                  <a:gd name="T22" fmla="*/ 322 w 488"/>
                  <a:gd name="T23" fmla="*/ 557 h 588"/>
                  <a:gd name="T24" fmla="*/ 358 w 488"/>
                  <a:gd name="T25" fmla="*/ 556 h 588"/>
                  <a:gd name="T26" fmla="*/ 368 w 488"/>
                  <a:gd name="T27" fmla="*/ 577 h 588"/>
                  <a:gd name="T28" fmla="*/ 393 w 488"/>
                  <a:gd name="T29" fmla="*/ 584 h 588"/>
                  <a:gd name="T30" fmla="*/ 425 w 488"/>
                  <a:gd name="T31" fmla="*/ 551 h 588"/>
                  <a:gd name="T32" fmla="*/ 395 w 488"/>
                  <a:gd name="T33" fmla="*/ 545 h 588"/>
                  <a:gd name="T34" fmla="*/ 411 w 488"/>
                  <a:gd name="T35" fmla="*/ 494 h 588"/>
                  <a:gd name="T36" fmla="*/ 424 w 488"/>
                  <a:gd name="T37" fmla="*/ 475 h 588"/>
                  <a:gd name="T38" fmla="*/ 441 w 488"/>
                  <a:gd name="T39" fmla="*/ 462 h 588"/>
                  <a:gd name="T40" fmla="*/ 471 w 488"/>
                  <a:gd name="T41" fmla="*/ 427 h 588"/>
                  <a:gd name="T42" fmla="*/ 482 w 488"/>
                  <a:gd name="T43" fmla="*/ 401 h 588"/>
                  <a:gd name="T44" fmla="*/ 488 w 488"/>
                  <a:gd name="T45" fmla="*/ 378 h 588"/>
                  <a:gd name="T46" fmla="*/ 463 w 488"/>
                  <a:gd name="T47" fmla="*/ 360 h 588"/>
                  <a:gd name="T48" fmla="*/ 449 w 488"/>
                  <a:gd name="T49" fmla="*/ 371 h 588"/>
                  <a:gd name="T50" fmla="*/ 435 w 488"/>
                  <a:gd name="T51" fmla="*/ 402 h 588"/>
                  <a:gd name="T52" fmla="*/ 424 w 488"/>
                  <a:gd name="T53" fmla="*/ 383 h 588"/>
                  <a:gd name="T54" fmla="*/ 404 w 488"/>
                  <a:gd name="T55" fmla="*/ 373 h 588"/>
                  <a:gd name="T56" fmla="*/ 420 w 488"/>
                  <a:gd name="T57" fmla="*/ 355 h 588"/>
                  <a:gd name="T58" fmla="*/ 421 w 488"/>
                  <a:gd name="T59" fmla="*/ 309 h 588"/>
                  <a:gd name="T60" fmla="*/ 417 w 488"/>
                  <a:gd name="T61" fmla="*/ 286 h 588"/>
                  <a:gd name="T62" fmla="*/ 393 w 488"/>
                  <a:gd name="T63" fmla="*/ 243 h 588"/>
                  <a:gd name="T64" fmla="*/ 378 w 488"/>
                  <a:gd name="T65" fmla="*/ 249 h 588"/>
                  <a:gd name="T66" fmla="*/ 381 w 488"/>
                  <a:gd name="T67" fmla="*/ 235 h 588"/>
                  <a:gd name="T68" fmla="*/ 406 w 488"/>
                  <a:gd name="T69" fmla="*/ 236 h 588"/>
                  <a:gd name="T70" fmla="*/ 395 w 488"/>
                  <a:gd name="T71" fmla="*/ 228 h 588"/>
                  <a:gd name="T72" fmla="*/ 378 w 488"/>
                  <a:gd name="T73" fmla="*/ 201 h 588"/>
                  <a:gd name="T74" fmla="*/ 408 w 488"/>
                  <a:gd name="T75" fmla="*/ 152 h 588"/>
                  <a:gd name="T76" fmla="*/ 388 w 488"/>
                  <a:gd name="T77" fmla="*/ 127 h 588"/>
                  <a:gd name="T78" fmla="*/ 366 w 488"/>
                  <a:gd name="T79" fmla="*/ 102 h 588"/>
                  <a:gd name="T80" fmla="*/ 335 w 488"/>
                  <a:gd name="T81" fmla="*/ 64 h 588"/>
                  <a:gd name="T82" fmla="*/ 302 w 488"/>
                  <a:gd name="T83" fmla="*/ 55 h 588"/>
                  <a:gd name="T84" fmla="*/ 286 w 488"/>
                  <a:gd name="T85" fmla="*/ 26 h 588"/>
                  <a:gd name="T86" fmla="*/ 220 w 488"/>
                  <a:gd name="T87" fmla="*/ 0 h 588"/>
                  <a:gd name="T88" fmla="*/ 216 w 488"/>
                  <a:gd name="T89" fmla="*/ 18 h 588"/>
                  <a:gd name="T90" fmla="*/ 163 w 488"/>
                  <a:gd name="T91" fmla="*/ 38 h 588"/>
                  <a:gd name="T92" fmla="*/ 150 w 488"/>
                  <a:gd name="T93" fmla="*/ 85 h 588"/>
                  <a:gd name="T94" fmla="*/ 124 w 488"/>
                  <a:gd name="T95" fmla="*/ 88 h 588"/>
                  <a:gd name="T96" fmla="*/ 125 w 488"/>
                  <a:gd name="T97" fmla="*/ 105 h 588"/>
                  <a:gd name="T98" fmla="*/ 147 w 488"/>
                  <a:gd name="T99" fmla="*/ 120 h 588"/>
                  <a:gd name="T100" fmla="*/ 111 w 488"/>
                  <a:gd name="T101" fmla="*/ 159 h 588"/>
                  <a:gd name="T102" fmla="*/ 76 w 488"/>
                  <a:gd name="T103" fmla="*/ 166 h 588"/>
                  <a:gd name="T104" fmla="*/ 57 w 488"/>
                  <a:gd name="T105" fmla="*/ 172 h 588"/>
                  <a:gd name="T106" fmla="*/ 72 w 488"/>
                  <a:gd name="T107" fmla="*/ 194 h 588"/>
                  <a:gd name="T108" fmla="*/ 84 w 488"/>
                  <a:gd name="T109" fmla="*/ 233 h 588"/>
                  <a:gd name="T110" fmla="*/ 72 w 488"/>
                  <a:gd name="T111" fmla="*/ 273 h 588"/>
                  <a:gd name="T112" fmla="*/ 47 w 488"/>
                  <a:gd name="T113" fmla="*/ 330 h 588"/>
                  <a:gd name="T114" fmla="*/ 31 w 488"/>
                  <a:gd name="T115" fmla="*/ 370 h 588"/>
                  <a:gd name="T116" fmla="*/ 12 w 488"/>
                  <a:gd name="T117" fmla="*/ 374 h 5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488" h="588">
                    <a:moveTo>
                      <a:pt x="2" y="371"/>
                    </a:moveTo>
                    <a:lnTo>
                      <a:pt x="2" y="378"/>
                    </a:lnTo>
                    <a:lnTo>
                      <a:pt x="0" y="381"/>
                    </a:lnTo>
                    <a:lnTo>
                      <a:pt x="0" y="383"/>
                    </a:lnTo>
                    <a:lnTo>
                      <a:pt x="5" y="386"/>
                    </a:lnTo>
                    <a:lnTo>
                      <a:pt x="8" y="391"/>
                    </a:lnTo>
                    <a:lnTo>
                      <a:pt x="10" y="394"/>
                    </a:lnTo>
                    <a:lnTo>
                      <a:pt x="10" y="397"/>
                    </a:lnTo>
                    <a:lnTo>
                      <a:pt x="13" y="408"/>
                    </a:lnTo>
                    <a:lnTo>
                      <a:pt x="13" y="409"/>
                    </a:lnTo>
                    <a:lnTo>
                      <a:pt x="16" y="412"/>
                    </a:lnTo>
                    <a:lnTo>
                      <a:pt x="29" y="423"/>
                    </a:lnTo>
                    <a:lnTo>
                      <a:pt x="31" y="426"/>
                    </a:lnTo>
                    <a:lnTo>
                      <a:pt x="34" y="427"/>
                    </a:lnTo>
                    <a:lnTo>
                      <a:pt x="41" y="427"/>
                    </a:lnTo>
                    <a:lnTo>
                      <a:pt x="41" y="429"/>
                    </a:lnTo>
                    <a:lnTo>
                      <a:pt x="31" y="438"/>
                    </a:lnTo>
                    <a:lnTo>
                      <a:pt x="27" y="441"/>
                    </a:lnTo>
                    <a:lnTo>
                      <a:pt x="26" y="443"/>
                    </a:lnTo>
                    <a:lnTo>
                      <a:pt x="24" y="443"/>
                    </a:lnTo>
                    <a:lnTo>
                      <a:pt x="20" y="444"/>
                    </a:lnTo>
                    <a:lnTo>
                      <a:pt x="20" y="446"/>
                    </a:lnTo>
                    <a:lnTo>
                      <a:pt x="19" y="448"/>
                    </a:lnTo>
                    <a:lnTo>
                      <a:pt x="17" y="450"/>
                    </a:lnTo>
                    <a:lnTo>
                      <a:pt x="15" y="451"/>
                    </a:lnTo>
                    <a:lnTo>
                      <a:pt x="12" y="455"/>
                    </a:lnTo>
                    <a:lnTo>
                      <a:pt x="9" y="461"/>
                    </a:lnTo>
                    <a:lnTo>
                      <a:pt x="9" y="462"/>
                    </a:lnTo>
                    <a:lnTo>
                      <a:pt x="8" y="465"/>
                    </a:lnTo>
                    <a:lnTo>
                      <a:pt x="9" y="467"/>
                    </a:lnTo>
                    <a:lnTo>
                      <a:pt x="12" y="468"/>
                    </a:lnTo>
                    <a:lnTo>
                      <a:pt x="13" y="467"/>
                    </a:lnTo>
                    <a:lnTo>
                      <a:pt x="22" y="467"/>
                    </a:lnTo>
                    <a:lnTo>
                      <a:pt x="23" y="464"/>
                    </a:lnTo>
                    <a:lnTo>
                      <a:pt x="24" y="460"/>
                    </a:lnTo>
                    <a:lnTo>
                      <a:pt x="24" y="457"/>
                    </a:lnTo>
                    <a:lnTo>
                      <a:pt x="29" y="454"/>
                    </a:lnTo>
                    <a:lnTo>
                      <a:pt x="31" y="455"/>
                    </a:lnTo>
                    <a:lnTo>
                      <a:pt x="44" y="455"/>
                    </a:lnTo>
                    <a:lnTo>
                      <a:pt x="44" y="454"/>
                    </a:lnTo>
                    <a:lnTo>
                      <a:pt x="51" y="455"/>
                    </a:lnTo>
                    <a:lnTo>
                      <a:pt x="61" y="455"/>
                    </a:lnTo>
                    <a:lnTo>
                      <a:pt x="64" y="457"/>
                    </a:lnTo>
                    <a:lnTo>
                      <a:pt x="72" y="457"/>
                    </a:lnTo>
                    <a:lnTo>
                      <a:pt x="73" y="458"/>
                    </a:lnTo>
                    <a:lnTo>
                      <a:pt x="86" y="465"/>
                    </a:lnTo>
                    <a:lnTo>
                      <a:pt x="98" y="467"/>
                    </a:lnTo>
                    <a:lnTo>
                      <a:pt x="120" y="465"/>
                    </a:lnTo>
                    <a:lnTo>
                      <a:pt x="140" y="474"/>
                    </a:lnTo>
                    <a:lnTo>
                      <a:pt x="149" y="487"/>
                    </a:lnTo>
                    <a:lnTo>
                      <a:pt x="149" y="489"/>
                    </a:lnTo>
                    <a:lnTo>
                      <a:pt x="150" y="490"/>
                    </a:lnTo>
                    <a:lnTo>
                      <a:pt x="151" y="490"/>
                    </a:lnTo>
                    <a:lnTo>
                      <a:pt x="180" y="482"/>
                    </a:lnTo>
                    <a:lnTo>
                      <a:pt x="184" y="489"/>
                    </a:lnTo>
                    <a:lnTo>
                      <a:pt x="184" y="490"/>
                    </a:lnTo>
                    <a:lnTo>
                      <a:pt x="188" y="501"/>
                    </a:lnTo>
                    <a:lnTo>
                      <a:pt x="188" y="504"/>
                    </a:lnTo>
                    <a:lnTo>
                      <a:pt x="189" y="504"/>
                    </a:lnTo>
                    <a:lnTo>
                      <a:pt x="199" y="494"/>
                    </a:lnTo>
                    <a:lnTo>
                      <a:pt x="201" y="489"/>
                    </a:lnTo>
                    <a:lnTo>
                      <a:pt x="202" y="486"/>
                    </a:lnTo>
                    <a:lnTo>
                      <a:pt x="235" y="487"/>
                    </a:lnTo>
                    <a:lnTo>
                      <a:pt x="235" y="493"/>
                    </a:lnTo>
                    <a:lnTo>
                      <a:pt x="252" y="510"/>
                    </a:lnTo>
                    <a:lnTo>
                      <a:pt x="252" y="511"/>
                    </a:lnTo>
                    <a:lnTo>
                      <a:pt x="258" y="525"/>
                    </a:lnTo>
                    <a:lnTo>
                      <a:pt x="265" y="532"/>
                    </a:lnTo>
                    <a:lnTo>
                      <a:pt x="266" y="535"/>
                    </a:lnTo>
                    <a:lnTo>
                      <a:pt x="271" y="539"/>
                    </a:lnTo>
                    <a:lnTo>
                      <a:pt x="271" y="541"/>
                    </a:lnTo>
                    <a:lnTo>
                      <a:pt x="273" y="541"/>
                    </a:lnTo>
                    <a:lnTo>
                      <a:pt x="277" y="542"/>
                    </a:lnTo>
                    <a:lnTo>
                      <a:pt x="280" y="542"/>
                    </a:lnTo>
                    <a:lnTo>
                      <a:pt x="291" y="534"/>
                    </a:lnTo>
                    <a:lnTo>
                      <a:pt x="295" y="534"/>
                    </a:lnTo>
                    <a:lnTo>
                      <a:pt x="295" y="538"/>
                    </a:lnTo>
                    <a:lnTo>
                      <a:pt x="300" y="542"/>
                    </a:lnTo>
                    <a:lnTo>
                      <a:pt x="304" y="545"/>
                    </a:lnTo>
                    <a:lnTo>
                      <a:pt x="305" y="546"/>
                    </a:lnTo>
                    <a:lnTo>
                      <a:pt x="312" y="549"/>
                    </a:lnTo>
                    <a:lnTo>
                      <a:pt x="318" y="556"/>
                    </a:lnTo>
                    <a:lnTo>
                      <a:pt x="322" y="556"/>
                    </a:lnTo>
                    <a:lnTo>
                      <a:pt x="322" y="557"/>
                    </a:lnTo>
                    <a:lnTo>
                      <a:pt x="328" y="563"/>
                    </a:lnTo>
                    <a:lnTo>
                      <a:pt x="330" y="563"/>
                    </a:lnTo>
                    <a:lnTo>
                      <a:pt x="333" y="560"/>
                    </a:lnTo>
                    <a:lnTo>
                      <a:pt x="340" y="553"/>
                    </a:lnTo>
                    <a:lnTo>
                      <a:pt x="348" y="551"/>
                    </a:lnTo>
                    <a:lnTo>
                      <a:pt x="355" y="551"/>
                    </a:lnTo>
                    <a:lnTo>
                      <a:pt x="358" y="556"/>
                    </a:lnTo>
                    <a:lnTo>
                      <a:pt x="358" y="557"/>
                    </a:lnTo>
                    <a:lnTo>
                      <a:pt x="367" y="561"/>
                    </a:lnTo>
                    <a:lnTo>
                      <a:pt x="367" y="563"/>
                    </a:lnTo>
                    <a:lnTo>
                      <a:pt x="371" y="568"/>
                    </a:lnTo>
                    <a:lnTo>
                      <a:pt x="372" y="571"/>
                    </a:lnTo>
                    <a:lnTo>
                      <a:pt x="371" y="574"/>
                    </a:lnTo>
                    <a:lnTo>
                      <a:pt x="368" y="577"/>
                    </a:lnTo>
                    <a:lnTo>
                      <a:pt x="369" y="578"/>
                    </a:lnTo>
                    <a:lnTo>
                      <a:pt x="371" y="578"/>
                    </a:lnTo>
                    <a:lnTo>
                      <a:pt x="378" y="581"/>
                    </a:lnTo>
                    <a:lnTo>
                      <a:pt x="386" y="587"/>
                    </a:lnTo>
                    <a:lnTo>
                      <a:pt x="386" y="588"/>
                    </a:lnTo>
                    <a:lnTo>
                      <a:pt x="388" y="588"/>
                    </a:lnTo>
                    <a:lnTo>
                      <a:pt x="393" y="584"/>
                    </a:lnTo>
                    <a:lnTo>
                      <a:pt x="393" y="582"/>
                    </a:lnTo>
                    <a:lnTo>
                      <a:pt x="392" y="580"/>
                    </a:lnTo>
                    <a:lnTo>
                      <a:pt x="399" y="573"/>
                    </a:lnTo>
                    <a:lnTo>
                      <a:pt x="403" y="571"/>
                    </a:lnTo>
                    <a:lnTo>
                      <a:pt x="406" y="568"/>
                    </a:lnTo>
                    <a:lnTo>
                      <a:pt x="427" y="553"/>
                    </a:lnTo>
                    <a:lnTo>
                      <a:pt x="425" y="551"/>
                    </a:lnTo>
                    <a:lnTo>
                      <a:pt x="420" y="549"/>
                    </a:lnTo>
                    <a:lnTo>
                      <a:pt x="417" y="549"/>
                    </a:lnTo>
                    <a:lnTo>
                      <a:pt x="411" y="551"/>
                    </a:lnTo>
                    <a:lnTo>
                      <a:pt x="404" y="549"/>
                    </a:lnTo>
                    <a:lnTo>
                      <a:pt x="396" y="546"/>
                    </a:lnTo>
                    <a:lnTo>
                      <a:pt x="396" y="545"/>
                    </a:lnTo>
                    <a:lnTo>
                      <a:pt x="395" y="545"/>
                    </a:lnTo>
                    <a:lnTo>
                      <a:pt x="398" y="536"/>
                    </a:lnTo>
                    <a:lnTo>
                      <a:pt x="403" y="529"/>
                    </a:lnTo>
                    <a:lnTo>
                      <a:pt x="406" y="517"/>
                    </a:lnTo>
                    <a:lnTo>
                      <a:pt x="407" y="503"/>
                    </a:lnTo>
                    <a:lnTo>
                      <a:pt x="407" y="501"/>
                    </a:lnTo>
                    <a:lnTo>
                      <a:pt x="408" y="500"/>
                    </a:lnTo>
                    <a:lnTo>
                      <a:pt x="411" y="494"/>
                    </a:lnTo>
                    <a:lnTo>
                      <a:pt x="417" y="490"/>
                    </a:lnTo>
                    <a:lnTo>
                      <a:pt x="418" y="490"/>
                    </a:lnTo>
                    <a:lnTo>
                      <a:pt x="420" y="489"/>
                    </a:lnTo>
                    <a:lnTo>
                      <a:pt x="422" y="483"/>
                    </a:lnTo>
                    <a:lnTo>
                      <a:pt x="422" y="479"/>
                    </a:lnTo>
                    <a:lnTo>
                      <a:pt x="424" y="476"/>
                    </a:lnTo>
                    <a:lnTo>
                      <a:pt x="424" y="475"/>
                    </a:lnTo>
                    <a:lnTo>
                      <a:pt x="425" y="475"/>
                    </a:lnTo>
                    <a:lnTo>
                      <a:pt x="427" y="474"/>
                    </a:lnTo>
                    <a:lnTo>
                      <a:pt x="428" y="474"/>
                    </a:lnTo>
                    <a:lnTo>
                      <a:pt x="438" y="471"/>
                    </a:lnTo>
                    <a:lnTo>
                      <a:pt x="438" y="469"/>
                    </a:lnTo>
                    <a:lnTo>
                      <a:pt x="441" y="468"/>
                    </a:lnTo>
                    <a:lnTo>
                      <a:pt x="441" y="462"/>
                    </a:lnTo>
                    <a:lnTo>
                      <a:pt x="439" y="461"/>
                    </a:lnTo>
                    <a:lnTo>
                      <a:pt x="436" y="457"/>
                    </a:lnTo>
                    <a:lnTo>
                      <a:pt x="436" y="455"/>
                    </a:lnTo>
                    <a:lnTo>
                      <a:pt x="458" y="444"/>
                    </a:lnTo>
                    <a:lnTo>
                      <a:pt x="459" y="444"/>
                    </a:lnTo>
                    <a:lnTo>
                      <a:pt x="465" y="438"/>
                    </a:lnTo>
                    <a:lnTo>
                      <a:pt x="471" y="427"/>
                    </a:lnTo>
                    <a:lnTo>
                      <a:pt x="467" y="420"/>
                    </a:lnTo>
                    <a:lnTo>
                      <a:pt x="467" y="412"/>
                    </a:lnTo>
                    <a:lnTo>
                      <a:pt x="474" y="401"/>
                    </a:lnTo>
                    <a:lnTo>
                      <a:pt x="475" y="401"/>
                    </a:lnTo>
                    <a:lnTo>
                      <a:pt x="477" y="400"/>
                    </a:lnTo>
                    <a:lnTo>
                      <a:pt x="480" y="401"/>
                    </a:lnTo>
                    <a:lnTo>
                      <a:pt x="482" y="401"/>
                    </a:lnTo>
                    <a:lnTo>
                      <a:pt x="484" y="402"/>
                    </a:lnTo>
                    <a:lnTo>
                      <a:pt x="485" y="402"/>
                    </a:lnTo>
                    <a:lnTo>
                      <a:pt x="485" y="401"/>
                    </a:lnTo>
                    <a:lnTo>
                      <a:pt x="484" y="395"/>
                    </a:lnTo>
                    <a:lnTo>
                      <a:pt x="485" y="394"/>
                    </a:lnTo>
                    <a:lnTo>
                      <a:pt x="485" y="393"/>
                    </a:lnTo>
                    <a:lnTo>
                      <a:pt x="488" y="378"/>
                    </a:lnTo>
                    <a:lnTo>
                      <a:pt x="488" y="377"/>
                    </a:lnTo>
                    <a:lnTo>
                      <a:pt x="485" y="374"/>
                    </a:lnTo>
                    <a:lnTo>
                      <a:pt x="485" y="373"/>
                    </a:lnTo>
                    <a:lnTo>
                      <a:pt x="484" y="374"/>
                    </a:lnTo>
                    <a:lnTo>
                      <a:pt x="482" y="373"/>
                    </a:lnTo>
                    <a:lnTo>
                      <a:pt x="474" y="366"/>
                    </a:lnTo>
                    <a:lnTo>
                      <a:pt x="463" y="360"/>
                    </a:lnTo>
                    <a:lnTo>
                      <a:pt x="462" y="363"/>
                    </a:lnTo>
                    <a:lnTo>
                      <a:pt x="462" y="364"/>
                    </a:lnTo>
                    <a:lnTo>
                      <a:pt x="456" y="363"/>
                    </a:lnTo>
                    <a:lnTo>
                      <a:pt x="453" y="366"/>
                    </a:lnTo>
                    <a:lnTo>
                      <a:pt x="451" y="367"/>
                    </a:lnTo>
                    <a:lnTo>
                      <a:pt x="451" y="369"/>
                    </a:lnTo>
                    <a:lnTo>
                      <a:pt x="449" y="371"/>
                    </a:lnTo>
                    <a:lnTo>
                      <a:pt x="445" y="376"/>
                    </a:lnTo>
                    <a:lnTo>
                      <a:pt x="442" y="376"/>
                    </a:lnTo>
                    <a:lnTo>
                      <a:pt x="441" y="378"/>
                    </a:lnTo>
                    <a:lnTo>
                      <a:pt x="441" y="384"/>
                    </a:lnTo>
                    <a:lnTo>
                      <a:pt x="442" y="387"/>
                    </a:lnTo>
                    <a:lnTo>
                      <a:pt x="438" y="400"/>
                    </a:lnTo>
                    <a:lnTo>
                      <a:pt x="435" y="402"/>
                    </a:lnTo>
                    <a:lnTo>
                      <a:pt x="434" y="402"/>
                    </a:lnTo>
                    <a:lnTo>
                      <a:pt x="432" y="401"/>
                    </a:lnTo>
                    <a:lnTo>
                      <a:pt x="432" y="397"/>
                    </a:lnTo>
                    <a:lnTo>
                      <a:pt x="434" y="391"/>
                    </a:lnTo>
                    <a:lnTo>
                      <a:pt x="429" y="387"/>
                    </a:lnTo>
                    <a:lnTo>
                      <a:pt x="428" y="384"/>
                    </a:lnTo>
                    <a:lnTo>
                      <a:pt x="424" y="383"/>
                    </a:lnTo>
                    <a:lnTo>
                      <a:pt x="420" y="384"/>
                    </a:lnTo>
                    <a:lnTo>
                      <a:pt x="414" y="384"/>
                    </a:lnTo>
                    <a:lnTo>
                      <a:pt x="413" y="383"/>
                    </a:lnTo>
                    <a:lnTo>
                      <a:pt x="413" y="378"/>
                    </a:lnTo>
                    <a:lnTo>
                      <a:pt x="411" y="377"/>
                    </a:lnTo>
                    <a:lnTo>
                      <a:pt x="404" y="377"/>
                    </a:lnTo>
                    <a:lnTo>
                      <a:pt x="404" y="373"/>
                    </a:lnTo>
                    <a:lnTo>
                      <a:pt x="406" y="369"/>
                    </a:lnTo>
                    <a:lnTo>
                      <a:pt x="406" y="367"/>
                    </a:lnTo>
                    <a:lnTo>
                      <a:pt x="407" y="367"/>
                    </a:lnTo>
                    <a:lnTo>
                      <a:pt x="408" y="364"/>
                    </a:lnTo>
                    <a:lnTo>
                      <a:pt x="413" y="360"/>
                    </a:lnTo>
                    <a:lnTo>
                      <a:pt x="414" y="357"/>
                    </a:lnTo>
                    <a:lnTo>
                      <a:pt x="420" y="355"/>
                    </a:lnTo>
                    <a:lnTo>
                      <a:pt x="434" y="330"/>
                    </a:lnTo>
                    <a:lnTo>
                      <a:pt x="438" y="318"/>
                    </a:lnTo>
                    <a:lnTo>
                      <a:pt x="439" y="317"/>
                    </a:lnTo>
                    <a:lnTo>
                      <a:pt x="439" y="316"/>
                    </a:lnTo>
                    <a:lnTo>
                      <a:pt x="436" y="313"/>
                    </a:lnTo>
                    <a:lnTo>
                      <a:pt x="435" y="313"/>
                    </a:lnTo>
                    <a:lnTo>
                      <a:pt x="421" y="309"/>
                    </a:lnTo>
                    <a:lnTo>
                      <a:pt x="415" y="309"/>
                    </a:lnTo>
                    <a:lnTo>
                      <a:pt x="413" y="303"/>
                    </a:lnTo>
                    <a:lnTo>
                      <a:pt x="413" y="299"/>
                    </a:lnTo>
                    <a:lnTo>
                      <a:pt x="414" y="296"/>
                    </a:lnTo>
                    <a:lnTo>
                      <a:pt x="415" y="296"/>
                    </a:lnTo>
                    <a:lnTo>
                      <a:pt x="415" y="295"/>
                    </a:lnTo>
                    <a:lnTo>
                      <a:pt x="417" y="286"/>
                    </a:lnTo>
                    <a:lnTo>
                      <a:pt x="417" y="274"/>
                    </a:lnTo>
                    <a:lnTo>
                      <a:pt x="418" y="274"/>
                    </a:lnTo>
                    <a:lnTo>
                      <a:pt x="418" y="273"/>
                    </a:lnTo>
                    <a:lnTo>
                      <a:pt x="408" y="258"/>
                    </a:lnTo>
                    <a:lnTo>
                      <a:pt x="408" y="257"/>
                    </a:lnTo>
                    <a:lnTo>
                      <a:pt x="403" y="246"/>
                    </a:lnTo>
                    <a:lnTo>
                      <a:pt x="393" y="243"/>
                    </a:lnTo>
                    <a:lnTo>
                      <a:pt x="388" y="243"/>
                    </a:lnTo>
                    <a:lnTo>
                      <a:pt x="385" y="244"/>
                    </a:lnTo>
                    <a:lnTo>
                      <a:pt x="386" y="247"/>
                    </a:lnTo>
                    <a:lnTo>
                      <a:pt x="382" y="253"/>
                    </a:lnTo>
                    <a:lnTo>
                      <a:pt x="381" y="253"/>
                    </a:lnTo>
                    <a:lnTo>
                      <a:pt x="381" y="251"/>
                    </a:lnTo>
                    <a:lnTo>
                      <a:pt x="378" y="249"/>
                    </a:lnTo>
                    <a:lnTo>
                      <a:pt x="385" y="242"/>
                    </a:lnTo>
                    <a:lnTo>
                      <a:pt x="385" y="239"/>
                    </a:lnTo>
                    <a:lnTo>
                      <a:pt x="381" y="239"/>
                    </a:lnTo>
                    <a:lnTo>
                      <a:pt x="375" y="240"/>
                    </a:lnTo>
                    <a:lnTo>
                      <a:pt x="374" y="240"/>
                    </a:lnTo>
                    <a:lnTo>
                      <a:pt x="376" y="237"/>
                    </a:lnTo>
                    <a:lnTo>
                      <a:pt x="381" y="235"/>
                    </a:lnTo>
                    <a:lnTo>
                      <a:pt x="385" y="235"/>
                    </a:lnTo>
                    <a:lnTo>
                      <a:pt x="388" y="237"/>
                    </a:lnTo>
                    <a:lnTo>
                      <a:pt x="390" y="239"/>
                    </a:lnTo>
                    <a:lnTo>
                      <a:pt x="390" y="240"/>
                    </a:lnTo>
                    <a:lnTo>
                      <a:pt x="396" y="240"/>
                    </a:lnTo>
                    <a:lnTo>
                      <a:pt x="398" y="239"/>
                    </a:lnTo>
                    <a:lnTo>
                      <a:pt x="406" y="236"/>
                    </a:lnTo>
                    <a:lnTo>
                      <a:pt x="408" y="232"/>
                    </a:lnTo>
                    <a:lnTo>
                      <a:pt x="410" y="223"/>
                    </a:lnTo>
                    <a:lnTo>
                      <a:pt x="408" y="222"/>
                    </a:lnTo>
                    <a:lnTo>
                      <a:pt x="407" y="223"/>
                    </a:lnTo>
                    <a:lnTo>
                      <a:pt x="403" y="225"/>
                    </a:lnTo>
                    <a:lnTo>
                      <a:pt x="396" y="228"/>
                    </a:lnTo>
                    <a:lnTo>
                      <a:pt x="395" y="228"/>
                    </a:lnTo>
                    <a:lnTo>
                      <a:pt x="395" y="226"/>
                    </a:lnTo>
                    <a:lnTo>
                      <a:pt x="393" y="225"/>
                    </a:lnTo>
                    <a:lnTo>
                      <a:pt x="390" y="219"/>
                    </a:lnTo>
                    <a:lnTo>
                      <a:pt x="393" y="211"/>
                    </a:lnTo>
                    <a:lnTo>
                      <a:pt x="388" y="207"/>
                    </a:lnTo>
                    <a:lnTo>
                      <a:pt x="379" y="203"/>
                    </a:lnTo>
                    <a:lnTo>
                      <a:pt x="378" y="201"/>
                    </a:lnTo>
                    <a:lnTo>
                      <a:pt x="381" y="200"/>
                    </a:lnTo>
                    <a:lnTo>
                      <a:pt x="382" y="200"/>
                    </a:lnTo>
                    <a:lnTo>
                      <a:pt x="385" y="198"/>
                    </a:lnTo>
                    <a:lnTo>
                      <a:pt x="393" y="190"/>
                    </a:lnTo>
                    <a:lnTo>
                      <a:pt x="411" y="166"/>
                    </a:lnTo>
                    <a:lnTo>
                      <a:pt x="411" y="159"/>
                    </a:lnTo>
                    <a:lnTo>
                      <a:pt x="408" y="152"/>
                    </a:lnTo>
                    <a:lnTo>
                      <a:pt x="408" y="148"/>
                    </a:lnTo>
                    <a:lnTo>
                      <a:pt x="406" y="145"/>
                    </a:lnTo>
                    <a:lnTo>
                      <a:pt x="406" y="144"/>
                    </a:lnTo>
                    <a:lnTo>
                      <a:pt x="407" y="144"/>
                    </a:lnTo>
                    <a:lnTo>
                      <a:pt x="392" y="131"/>
                    </a:lnTo>
                    <a:lnTo>
                      <a:pt x="390" y="131"/>
                    </a:lnTo>
                    <a:lnTo>
                      <a:pt x="388" y="127"/>
                    </a:lnTo>
                    <a:lnTo>
                      <a:pt x="385" y="124"/>
                    </a:lnTo>
                    <a:lnTo>
                      <a:pt x="385" y="123"/>
                    </a:lnTo>
                    <a:lnTo>
                      <a:pt x="383" y="123"/>
                    </a:lnTo>
                    <a:lnTo>
                      <a:pt x="382" y="122"/>
                    </a:lnTo>
                    <a:lnTo>
                      <a:pt x="379" y="120"/>
                    </a:lnTo>
                    <a:lnTo>
                      <a:pt x="369" y="108"/>
                    </a:lnTo>
                    <a:lnTo>
                      <a:pt x="366" y="102"/>
                    </a:lnTo>
                    <a:lnTo>
                      <a:pt x="365" y="101"/>
                    </a:lnTo>
                    <a:lnTo>
                      <a:pt x="357" y="89"/>
                    </a:lnTo>
                    <a:lnTo>
                      <a:pt x="355" y="88"/>
                    </a:lnTo>
                    <a:lnTo>
                      <a:pt x="340" y="69"/>
                    </a:lnTo>
                    <a:lnTo>
                      <a:pt x="339" y="69"/>
                    </a:lnTo>
                    <a:lnTo>
                      <a:pt x="339" y="67"/>
                    </a:lnTo>
                    <a:lnTo>
                      <a:pt x="335" y="64"/>
                    </a:lnTo>
                    <a:lnTo>
                      <a:pt x="333" y="60"/>
                    </a:lnTo>
                    <a:lnTo>
                      <a:pt x="332" y="59"/>
                    </a:lnTo>
                    <a:lnTo>
                      <a:pt x="330" y="56"/>
                    </a:lnTo>
                    <a:lnTo>
                      <a:pt x="326" y="50"/>
                    </a:lnTo>
                    <a:lnTo>
                      <a:pt x="315" y="55"/>
                    </a:lnTo>
                    <a:lnTo>
                      <a:pt x="308" y="56"/>
                    </a:lnTo>
                    <a:lnTo>
                      <a:pt x="302" y="55"/>
                    </a:lnTo>
                    <a:lnTo>
                      <a:pt x="301" y="53"/>
                    </a:lnTo>
                    <a:lnTo>
                      <a:pt x="295" y="45"/>
                    </a:lnTo>
                    <a:lnTo>
                      <a:pt x="286" y="43"/>
                    </a:lnTo>
                    <a:lnTo>
                      <a:pt x="284" y="43"/>
                    </a:lnTo>
                    <a:lnTo>
                      <a:pt x="283" y="42"/>
                    </a:lnTo>
                    <a:lnTo>
                      <a:pt x="283" y="38"/>
                    </a:lnTo>
                    <a:lnTo>
                      <a:pt x="286" y="26"/>
                    </a:lnTo>
                    <a:lnTo>
                      <a:pt x="286" y="21"/>
                    </a:lnTo>
                    <a:lnTo>
                      <a:pt x="280" y="9"/>
                    </a:lnTo>
                    <a:lnTo>
                      <a:pt x="276" y="7"/>
                    </a:lnTo>
                    <a:lnTo>
                      <a:pt x="273" y="6"/>
                    </a:lnTo>
                    <a:lnTo>
                      <a:pt x="237" y="6"/>
                    </a:lnTo>
                    <a:lnTo>
                      <a:pt x="223" y="3"/>
                    </a:lnTo>
                    <a:lnTo>
                      <a:pt x="220" y="0"/>
                    </a:lnTo>
                    <a:lnTo>
                      <a:pt x="219" y="0"/>
                    </a:lnTo>
                    <a:lnTo>
                      <a:pt x="217" y="3"/>
                    </a:lnTo>
                    <a:lnTo>
                      <a:pt x="216" y="4"/>
                    </a:lnTo>
                    <a:lnTo>
                      <a:pt x="216" y="6"/>
                    </a:lnTo>
                    <a:lnTo>
                      <a:pt x="217" y="9"/>
                    </a:lnTo>
                    <a:lnTo>
                      <a:pt x="217" y="16"/>
                    </a:lnTo>
                    <a:lnTo>
                      <a:pt x="216" y="18"/>
                    </a:lnTo>
                    <a:lnTo>
                      <a:pt x="210" y="26"/>
                    </a:lnTo>
                    <a:lnTo>
                      <a:pt x="199" y="52"/>
                    </a:lnTo>
                    <a:lnTo>
                      <a:pt x="184" y="59"/>
                    </a:lnTo>
                    <a:lnTo>
                      <a:pt x="175" y="48"/>
                    </a:lnTo>
                    <a:lnTo>
                      <a:pt x="173" y="42"/>
                    </a:lnTo>
                    <a:lnTo>
                      <a:pt x="164" y="38"/>
                    </a:lnTo>
                    <a:lnTo>
                      <a:pt x="163" y="38"/>
                    </a:lnTo>
                    <a:lnTo>
                      <a:pt x="163" y="49"/>
                    </a:lnTo>
                    <a:lnTo>
                      <a:pt x="160" y="70"/>
                    </a:lnTo>
                    <a:lnTo>
                      <a:pt x="161" y="74"/>
                    </a:lnTo>
                    <a:lnTo>
                      <a:pt x="160" y="78"/>
                    </a:lnTo>
                    <a:lnTo>
                      <a:pt x="158" y="78"/>
                    </a:lnTo>
                    <a:lnTo>
                      <a:pt x="156" y="81"/>
                    </a:lnTo>
                    <a:lnTo>
                      <a:pt x="150" y="85"/>
                    </a:lnTo>
                    <a:lnTo>
                      <a:pt x="147" y="88"/>
                    </a:lnTo>
                    <a:lnTo>
                      <a:pt x="147" y="86"/>
                    </a:lnTo>
                    <a:lnTo>
                      <a:pt x="144" y="89"/>
                    </a:lnTo>
                    <a:lnTo>
                      <a:pt x="142" y="89"/>
                    </a:lnTo>
                    <a:lnTo>
                      <a:pt x="139" y="91"/>
                    </a:lnTo>
                    <a:lnTo>
                      <a:pt x="129" y="91"/>
                    </a:lnTo>
                    <a:lnTo>
                      <a:pt x="124" y="88"/>
                    </a:lnTo>
                    <a:lnTo>
                      <a:pt x="122" y="86"/>
                    </a:lnTo>
                    <a:lnTo>
                      <a:pt x="121" y="86"/>
                    </a:lnTo>
                    <a:lnTo>
                      <a:pt x="115" y="88"/>
                    </a:lnTo>
                    <a:lnTo>
                      <a:pt x="115" y="89"/>
                    </a:lnTo>
                    <a:lnTo>
                      <a:pt x="120" y="102"/>
                    </a:lnTo>
                    <a:lnTo>
                      <a:pt x="121" y="103"/>
                    </a:lnTo>
                    <a:lnTo>
                      <a:pt x="125" y="105"/>
                    </a:lnTo>
                    <a:lnTo>
                      <a:pt x="131" y="105"/>
                    </a:lnTo>
                    <a:lnTo>
                      <a:pt x="140" y="108"/>
                    </a:lnTo>
                    <a:lnTo>
                      <a:pt x="143" y="110"/>
                    </a:lnTo>
                    <a:lnTo>
                      <a:pt x="144" y="113"/>
                    </a:lnTo>
                    <a:lnTo>
                      <a:pt x="144" y="115"/>
                    </a:lnTo>
                    <a:lnTo>
                      <a:pt x="146" y="119"/>
                    </a:lnTo>
                    <a:lnTo>
                      <a:pt x="147" y="120"/>
                    </a:lnTo>
                    <a:lnTo>
                      <a:pt x="147" y="123"/>
                    </a:lnTo>
                    <a:lnTo>
                      <a:pt x="143" y="136"/>
                    </a:lnTo>
                    <a:lnTo>
                      <a:pt x="143" y="137"/>
                    </a:lnTo>
                    <a:lnTo>
                      <a:pt x="142" y="138"/>
                    </a:lnTo>
                    <a:lnTo>
                      <a:pt x="118" y="151"/>
                    </a:lnTo>
                    <a:lnTo>
                      <a:pt x="117" y="151"/>
                    </a:lnTo>
                    <a:lnTo>
                      <a:pt x="111" y="159"/>
                    </a:lnTo>
                    <a:lnTo>
                      <a:pt x="111" y="161"/>
                    </a:lnTo>
                    <a:lnTo>
                      <a:pt x="100" y="162"/>
                    </a:lnTo>
                    <a:lnTo>
                      <a:pt x="94" y="161"/>
                    </a:lnTo>
                    <a:lnTo>
                      <a:pt x="90" y="161"/>
                    </a:lnTo>
                    <a:lnTo>
                      <a:pt x="79" y="165"/>
                    </a:lnTo>
                    <a:lnTo>
                      <a:pt x="77" y="166"/>
                    </a:lnTo>
                    <a:lnTo>
                      <a:pt x="76" y="166"/>
                    </a:lnTo>
                    <a:lnTo>
                      <a:pt x="75" y="166"/>
                    </a:lnTo>
                    <a:lnTo>
                      <a:pt x="72" y="168"/>
                    </a:lnTo>
                    <a:lnTo>
                      <a:pt x="69" y="166"/>
                    </a:lnTo>
                    <a:lnTo>
                      <a:pt x="67" y="166"/>
                    </a:lnTo>
                    <a:lnTo>
                      <a:pt x="64" y="168"/>
                    </a:lnTo>
                    <a:lnTo>
                      <a:pt x="60" y="169"/>
                    </a:lnTo>
                    <a:lnTo>
                      <a:pt x="57" y="172"/>
                    </a:lnTo>
                    <a:lnTo>
                      <a:pt x="57" y="182"/>
                    </a:lnTo>
                    <a:lnTo>
                      <a:pt x="60" y="187"/>
                    </a:lnTo>
                    <a:lnTo>
                      <a:pt x="60" y="189"/>
                    </a:lnTo>
                    <a:lnTo>
                      <a:pt x="62" y="191"/>
                    </a:lnTo>
                    <a:lnTo>
                      <a:pt x="67" y="193"/>
                    </a:lnTo>
                    <a:lnTo>
                      <a:pt x="68" y="194"/>
                    </a:lnTo>
                    <a:lnTo>
                      <a:pt x="72" y="194"/>
                    </a:lnTo>
                    <a:lnTo>
                      <a:pt x="75" y="196"/>
                    </a:lnTo>
                    <a:lnTo>
                      <a:pt x="77" y="198"/>
                    </a:lnTo>
                    <a:lnTo>
                      <a:pt x="80" y="210"/>
                    </a:lnTo>
                    <a:lnTo>
                      <a:pt x="82" y="210"/>
                    </a:lnTo>
                    <a:lnTo>
                      <a:pt x="82" y="211"/>
                    </a:lnTo>
                    <a:lnTo>
                      <a:pt x="94" y="223"/>
                    </a:lnTo>
                    <a:lnTo>
                      <a:pt x="84" y="233"/>
                    </a:lnTo>
                    <a:lnTo>
                      <a:pt x="87" y="243"/>
                    </a:lnTo>
                    <a:lnTo>
                      <a:pt x="79" y="254"/>
                    </a:lnTo>
                    <a:lnTo>
                      <a:pt x="79" y="268"/>
                    </a:lnTo>
                    <a:lnTo>
                      <a:pt x="80" y="270"/>
                    </a:lnTo>
                    <a:lnTo>
                      <a:pt x="76" y="271"/>
                    </a:lnTo>
                    <a:lnTo>
                      <a:pt x="73" y="271"/>
                    </a:lnTo>
                    <a:lnTo>
                      <a:pt x="72" y="273"/>
                    </a:lnTo>
                    <a:lnTo>
                      <a:pt x="73" y="273"/>
                    </a:lnTo>
                    <a:lnTo>
                      <a:pt x="73" y="281"/>
                    </a:lnTo>
                    <a:lnTo>
                      <a:pt x="80" y="306"/>
                    </a:lnTo>
                    <a:lnTo>
                      <a:pt x="82" y="309"/>
                    </a:lnTo>
                    <a:lnTo>
                      <a:pt x="50" y="317"/>
                    </a:lnTo>
                    <a:lnTo>
                      <a:pt x="47" y="317"/>
                    </a:lnTo>
                    <a:lnTo>
                      <a:pt x="47" y="330"/>
                    </a:lnTo>
                    <a:lnTo>
                      <a:pt x="50" y="337"/>
                    </a:lnTo>
                    <a:lnTo>
                      <a:pt x="47" y="341"/>
                    </a:lnTo>
                    <a:lnTo>
                      <a:pt x="46" y="341"/>
                    </a:lnTo>
                    <a:lnTo>
                      <a:pt x="37" y="355"/>
                    </a:lnTo>
                    <a:lnTo>
                      <a:pt x="33" y="366"/>
                    </a:lnTo>
                    <a:lnTo>
                      <a:pt x="33" y="370"/>
                    </a:lnTo>
                    <a:lnTo>
                      <a:pt x="31" y="370"/>
                    </a:lnTo>
                    <a:lnTo>
                      <a:pt x="29" y="367"/>
                    </a:lnTo>
                    <a:lnTo>
                      <a:pt x="24" y="366"/>
                    </a:lnTo>
                    <a:lnTo>
                      <a:pt x="22" y="370"/>
                    </a:lnTo>
                    <a:lnTo>
                      <a:pt x="19" y="371"/>
                    </a:lnTo>
                    <a:lnTo>
                      <a:pt x="19" y="377"/>
                    </a:lnTo>
                    <a:lnTo>
                      <a:pt x="12" y="377"/>
                    </a:lnTo>
                    <a:lnTo>
                      <a:pt x="12" y="374"/>
                    </a:lnTo>
                    <a:lnTo>
                      <a:pt x="10" y="370"/>
                    </a:lnTo>
                    <a:lnTo>
                      <a:pt x="10" y="369"/>
                    </a:lnTo>
                    <a:lnTo>
                      <a:pt x="9" y="367"/>
                    </a:lnTo>
                    <a:lnTo>
                      <a:pt x="8" y="370"/>
                    </a:lnTo>
                    <a:lnTo>
                      <a:pt x="6" y="371"/>
                    </a:lnTo>
                    <a:lnTo>
                      <a:pt x="2" y="37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17" name="Freeform 345">
                <a:extLst>
                  <a:ext uri="{FF2B5EF4-FFF2-40B4-BE49-F238E27FC236}">
                    <a16:creationId xmlns:a16="http://schemas.microsoft.com/office/drawing/2014/main" id="{D257008B-A8F5-D5A3-359B-A480F986C1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2" y="748"/>
                <a:ext cx="112" cy="81"/>
              </a:xfrm>
              <a:custGeom>
                <a:avLst/>
                <a:gdLst>
                  <a:gd name="T0" fmla="*/ 138 w 446"/>
                  <a:gd name="T1" fmla="*/ 38 h 324"/>
                  <a:gd name="T2" fmla="*/ 145 w 446"/>
                  <a:gd name="T3" fmla="*/ 49 h 324"/>
                  <a:gd name="T4" fmla="*/ 132 w 446"/>
                  <a:gd name="T5" fmla="*/ 42 h 324"/>
                  <a:gd name="T6" fmla="*/ 128 w 446"/>
                  <a:gd name="T7" fmla="*/ 53 h 324"/>
                  <a:gd name="T8" fmla="*/ 131 w 446"/>
                  <a:gd name="T9" fmla="*/ 63 h 324"/>
                  <a:gd name="T10" fmla="*/ 98 w 446"/>
                  <a:gd name="T11" fmla="*/ 62 h 324"/>
                  <a:gd name="T12" fmla="*/ 99 w 446"/>
                  <a:gd name="T13" fmla="*/ 100 h 324"/>
                  <a:gd name="T14" fmla="*/ 91 w 446"/>
                  <a:gd name="T15" fmla="*/ 122 h 324"/>
                  <a:gd name="T16" fmla="*/ 78 w 446"/>
                  <a:gd name="T17" fmla="*/ 122 h 324"/>
                  <a:gd name="T18" fmla="*/ 72 w 446"/>
                  <a:gd name="T19" fmla="*/ 155 h 324"/>
                  <a:gd name="T20" fmla="*/ 68 w 446"/>
                  <a:gd name="T21" fmla="*/ 179 h 324"/>
                  <a:gd name="T22" fmla="*/ 51 w 446"/>
                  <a:gd name="T23" fmla="*/ 189 h 324"/>
                  <a:gd name="T24" fmla="*/ 19 w 446"/>
                  <a:gd name="T25" fmla="*/ 206 h 324"/>
                  <a:gd name="T26" fmla="*/ 0 w 446"/>
                  <a:gd name="T27" fmla="*/ 224 h 324"/>
                  <a:gd name="T28" fmla="*/ 14 w 446"/>
                  <a:gd name="T29" fmla="*/ 253 h 324"/>
                  <a:gd name="T30" fmla="*/ 17 w 446"/>
                  <a:gd name="T31" fmla="*/ 267 h 324"/>
                  <a:gd name="T32" fmla="*/ 26 w 446"/>
                  <a:gd name="T33" fmla="*/ 253 h 324"/>
                  <a:gd name="T34" fmla="*/ 40 w 446"/>
                  <a:gd name="T35" fmla="*/ 267 h 324"/>
                  <a:gd name="T36" fmla="*/ 65 w 446"/>
                  <a:gd name="T37" fmla="*/ 294 h 324"/>
                  <a:gd name="T38" fmla="*/ 85 w 446"/>
                  <a:gd name="T39" fmla="*/ 292 h 324"/>
                  <a:gd name="T40" fmla="*/ 99 w 446"/>
                  <a:gd name="T41" fmla="*/ 291 h 324"/>
                  <a:gd name="T42" fmla="*/ 124 w 446"/>
                  <a:gd name="T43" fmla="*/ 302 h 324"/>
                  <a:gd name="T44" fmla="*/ 141 w 446"/>
                  <a:gd name="T45" fmla="*/ 324 h 324"/>
                  <a:gd name="T46" fmla="*/ 151 w 446"/>
                  <a:gd name="T47" fmla="*/ 314 h 324"/>
                  <a:gd name="T48" fmla="*/ 169 w 446"/>
                  <a:gd name="T49" fmla="*/ 301 h 324"/>
                  <a:gd name="T50" fmla="*/ 180 w 446"/>
                  <a:gd name="T51" fmla="*/ 299 h 324"/>
                  <a:gd name="T52" fmla="*/ 190 w 446"/>
                  <a:gd name="T53" fmla="*/ 290 h 324"/>
                  <a:gd name="T54" fmla="*/ 197 w 446"/>
                  <a:gd name="T55" fmla="*/ 259 h 324"/>
                  <a:gd name="T56" fmla="*/ 197 w 446"/>
                  <a:gd name="T57" fmla="*/ 250 h 324"/>
                  <a:gd name="T58" fmla="*/ 221 w 446"/>
                  <a:gd name="T59" fmla="*/ 250 h 324"/>
                  <a:gd name="T60" fmla="*/ 247 w 446"/>
                  <a:gd name="T61" fmla="*/ 263 h 324"/>
                  <a:gd name="T62" fmla="*/ 250 w 446"/>
                  <a:gd name="T63" fmla="*/ 250 h 324"/>
                  <a:gd name="T64" fmla="*/ 266 w 446"/>
                  <a:gd name="T65" fmla="*/ 222 h 324"/>
                  <a:gd name="T66" fmla="*/ 288 w 446"/>
                  <a:gd name="T67" fmla="*/ 228 h 324"/>
                  <a:gd name="T68" fmla="*/ 302 w 446"/>
                  <a:gd name="T69" fmla="*/ 210 h 324"/>
                  <a:gd name="T70" fmla="*/ 310 w 446"/>
                  <a:gd name="T71" fmla="*/ 172 h 324"/>
                  <a:gd name="T72" fmla="*/ 312 w 446"/>
                  <a:gd name="T73" fmla="*/ 154 h 324"/>
                  <a:gd name="T74" fmla="*/ 335 w 446"/>
                  <a:gd name="T75" fmla="*/ 169 h 324"/>
                  <a:gd name="T76" fmla="*/ 348 w 446"/>
                  <a:gd name="T77" fmla="*/ 169 h 324"/>
                  <a:gd name="T78" fmla="*/ 346 w 446"/>
                  <a:gd name="T79" fmla="*/ 162 h 324"/>
                  <a:gd name="T80" fmla="*/ 362 w 446"/>
                  <a:gd name="T81" fmla="*/ 158 h 324"/>
                  <a:gd name="T82" fmla="*/ 369 w 446"/>
                  <a:gd name="T83" fmla="*/ 129 h 324"/>
                  <a:gd name="T84" fmla="*/ 376 w 446"/>
                  <a:gd name="T85" fmla="*/ 123 h 324"/>
                  <a:gd name="T86" fmla="*/ 410 w 446"/>
                  <a:gd name="T87" fmla="*/ 130 h 324"/>
                  <a:gd name="T88" fmla="*/ 431 w 446"/>
                  <a:gd name="T89" fmla="*/ 137 h 324"/>
                  <a:gd name="T90" fmla="*/ 440 w 446"/>
                  <a:gd name="T91" fmla="*/ 116 h 324"/>
                  <a:gd name="T92" fmla="*/ 441 w 446"/>
                  <a:gd name="T93" fmla="*/ 94 h 324"/>
                  <a:gd name="T94" fmla="*/ 427 w 446"/>
                  <a:gd name="T95" fmla="*/ 69 h 324"/>
                  <a:gd name="T96" fmla="*/ 376 w 446"/>
                  <a:gd name="T97" fmla="*/ 48 h 324"/>
                  <a:gd name="T98" fmla="*/ 363 w 446"/>
                  <a:gd name="T99" fmla="*/ 60 h 324"/>
                  <a:gd name="T100" fmla="*/ 326 w 446"/>
                  <a:gd name="T101" fmla="*/ 49 h 324"/>
                  <a:gd name="T102" fmla="*/ 315 w 446"/>
                  <a:gd name="T103" fmla="*/ 33 h 324"/>
                  <a:gd name="T104" fmla="*/ 248 w 446"/>
                  <a:gd name="T105" fmla="*/ 17 h 324"/>
                  <a:gd name="T106" fmla="*/ 226 w 446"/>
                  <a:gd name="T107" fmla="*/ 14 h 324"/>
                  <a:gd name="T108" fmla="*/ 204 w 446"/>
                  <a:gd name="T109" fmla="*/ 13 h 324"/>
                  <a:gd name="T110" fmla="*/ 197 w 446"/>
                  <a:gd name="T111" fmla="*/ 26 h 324"/>
                  <a:gd name="T112" fmla="*/ 183 w 446"/>
                  <a:gd name="T113" fmla="*/ 24 h 324"/>
                  <a:gd name="T114" fmla="*/ 190 w 446"/>
                  <a:gd name="T115" fmla="*/ 10 h 324"/>
                  <a:gd name="T116" fmla="*/ 195 w 446"/>
                  <a:gd name="T117" fmla="*/ 3 h 324"/>
                  <a:gd name="T118" fmla="*/ 183 w 446"/>
                  <a:gd name="T119" fmla="*/ 10 h 324"/>
                  <a:gd name="T120" fmla="*/ 151 w 446"/>
                  <a:gd name="T121" fmla="*/ 26 h 3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46" h="324">
                    <a:moveTo>
                      <a:pt x="141" y="27"/>
                    </a:moveTo>
                    <a:lnTo>
                      <a:pt x="138" y="30"/>
                    </a:lnTo>
                    <a:lnTo>
                      <a:pt x="137" y="34"/>
                    </a:lnTo>
                    <a:lnTo>
                      <a:pt x="138" y="38"/>
                    </a:lnTo>
                    <a:lnTo>
                      <a:pt x="145" y="45"/>
                    </a:lnTo>
                    <a:lnTo>
                      <a:pt x="146" y="45"/>
                    </a:lnTo>
                    <a:lnTo>
                      <a:pt x="145" y="48"/>
                    </a:lnTo>
                    <a:lnTo>
                      <a:pt x="145" y="49"/>
                    </a:lnTo>
                    <a:lnTo>
                      <a:pt x="142" y="52"/>
                    </a:lnTo>
                    <a:lnTo>
                      <a:pt x="141" y="50"/>
                    </a:lnTo>
                    <a:lnTo>
                      <a:pt x="141" y="49"/>
                    </a:lnTo>
                    <a:lnTo>
                      <a:pt x="132" y="42"/>
                    </a:lnTo>
                    <a:lnTo>
                      <a:pt x="131" y="42"/>
                    </a:lnTo>
                    <a:lnTo>
                      <a:pt x="130" y="45"/>
                    </a:lnTo>
                    <a:lnTo>
                      <a:pt x="130" y="46"/>
                    </a:lnTo>
                    <a:lnTo>
                      <a:pt x="128" y="53"/>
                    </a:lnTo>
                    <a:lnTo>
                      <a:pt x="132" y="59"/>
                    </a:lnTo>
                    <a:lnTo>
                      <a:pt x="132" y="60"/>
                    </a:lnTo>
                    <a:lnTo>
                      <a:pt x="131" y="62"/>
                    </a:lnTo>
                    <a:lnTo>
                      <a:pt x="131" y="63"/>
                    </a:lnTo>
                    <a:lnTo>
                      <a:pt x="130" y="63"/>
                    </a:lnTo>
                    <a:lnTo>
                      <a:pt x="109" y="60"/>
                    </a:lnTo>
                    <a:lnTo>
                      <a:pt x="98" y="60"/>
                    </a:lnTo>
                    <a:lnTo>
                      <a:pt x="98" y="62"/>
                    </a:lnTo>
                    <a:lnTo>
                      <a:pt x="99" y="65"/>
                    </a:lnTo>
                    <a:lnTo>
                      <a:pt x="103" y="90"/>
                    </a:lnTo>
                    <a:lnTo>
                      <a:pt x="99" y="99"/>
                    </a:lnTo>
                    <a:lnTo>
                      <a:pt x="99" y="100"/>
                    </a:lnTo>
                    <a:lnTo>
                      <a:pt x="95" y="112"/>
                    </a:lnTo>
                    <a:lnTo>
                      <a:pt x="95" y="120"/>
                    </a:lnTo>
                    <a:lnTo>
                      <a:pt x="93" y="122"/>
                    </a:lnTo>
                    <a:lnTo>
                      <a:pt x="91" y="122"/>
                    </a:lnTo>
                    <a:lnTo>
                      <a:pt x="88" y="123"/>
                    </a:lnTo>
                    <a:lnTo>
                      <a:pt x="85" y="123"/>
                    </a:lnTo>
                    <a:lnTo>
                      <a:pt x="82" y="122"/>
                    </a:lnTo>
                    <a:lnTo>
                      <a:pt x="78" y="122"/>
                    </a:lnTo>
                    <a:lnTo>
                      <a:pt x="68" y="133"/>
                    </a:lnTo>
                    <a:lnTo>
                      <a:pt x="70" y="136"/>
                    </a:lnTo>
                    <a:lnTo>
                      <a:pt x="71" y="137"/>
                    </a:lnTo>
                    <a:lnTo>
                      <a:pt x="72" y="155"/>
                    </a:lnTo>
                    <a:lnTo>
                      <a:pt x="71" y="155"/>
                    </a:lnTo>
                    <a:lnTo>
                      <a:pt x="70" y="157"/>
                    </a:lnTo>
                    <a:lnTo>
                      <a:pt x="68" y="157"/>
                    </a:lnTo>
                    <a:lnTo>
                      <a:pt x="68" y="179"/>
                    </a:lnTo>
                    <a:lnTo>
                      <a:pt x="64" y="179"/>
                    </a:lnTo>
                    <a:lnTo>
                      <a:pt x="64" y="185"/>
                    </a:lnTo>
                    <a:lnTo>
                      <a:pt x="63" y="189"/>
                    </a:lnTo>
                    <a:lnTo>
                      <a:pt x="51" y="189"/>
                    </a:lnTo>
                    <a:lnTo>
                      <a:pt x="51" y="207"/>
                    </a:lnTo>
                    <a:lnTo>
                      <a:pt x="50" y="208"/>
                    </a:lnTo>
                    <a:lnTo>
                      <a:pt x="21" y="204"/>
                    </a:lnTo>
                    <a:lnTo>
                      <a:pt x="19" y="206"/>
                    </a:lnTo>
                    <a:lnTo>
                      <a:pt x="18" y="208"/>
                    </a:lnTo>
                    <a:lnTo>
                      <a:pt x="11" y="208"/>
                    </a:lnTo>
                    <a:lnTo>
                      <a:pt x="8" y="210"/>
                    </a:lnTo>
                    <a:lnTo>
                      <a:pt x="0" y="224"/>
                    </a:lnTo>
                    <a:lnTo>
                      <a:pt x="1" y="228"/>
                    </a:lnTo>
                    <a:lnTo>
                      <a:pt x="8" y="245"/>
                    </a:lnTo>
                    <a:lnTo>
                      <a:pt x="10" y="246"/>
                    </a:lnTo>
                    <a:lnTo>
                      <a:pt x="14" y="253"/>
                    </a:lnTo>
                    <a:lnTo>
                      <a:pt x="11" y="260"/>
                    </a:lnTo>
                    <a:lnTo>
                      <a:pt x="8" y="260"/>
                    </a:lnTo>
                    <a:lnTo>
                      <a:pt x="12" y="267"/>
                    </a:lnTo>
                    <a:lnTo>
                      <a:pt x="17" y="267"/>
                    </a:lnTo>
                    <a:lnTo>
                      <a:pt x="17" y="259"/>
                    </a:lnTo>
                    <a:lnTo>
                      <a:pt x="19" y="256"/>
                    </a:lnTo>
                    <a:lnTo>
                      <a:pt x="22" y="256"/>
                    </a:lnTo>
                    <a:lnTo>
                      <a:pt x="26" y="253"/>
                    </a:lnTo>
                    <a:lnTo>
                      <a:pt x="29" y="252"/>
                    </a:lnTo>
                    <a:lnTo>
                      <a:pt x="32" y="254"/>
                    </a:lnTo>
                    <a:lnTo>
                      <a:pt x="32" y="257"/>
                    </a:lnTo>
                    <a:lnTo>
                      <a:pt x="40" y="267"/>
                    </a:lnTo>
                    <a:lnTo>
                      <a:pt x="61" y="284"/>
                    </a:lnTo>
                    <a:lnTo>
                      <a:pt x="63" y="287"/>
                    </a:lnTo>
                    <a:lnTo>
                      <a:pt x="64" y="291"/>
                    </a:lnTo>
                    <a:lnTo>
                      <a:pt x="65" y="294"/>
                    </a:lnTo>
                    <a:lnTo>
                      <a:pt x="70" y="299"/>
                    </a:lnTo>
                    <a:lnTo>
                      <a:pt x="79" y="294"/>
                    </a:lnTo>
                    <a:lnTo>
                      <a:pt x="81" y="295"/>
                    </a:lnTo>
                    <a:lnTo>
                      <a:pt x="85" y="292"/>
                    </a:lnTo>
                    <a:lnTo>
                      <a:pt x="85" y="288"/>
                    </a:lnTo>
                    <a:lnTo>
                      <a:pt x="86" y="288"/>
                    </a:lnTo>
                    <a:lnTo>
                      <a:pt x="91" y="290"/>
                    </a:lnTo>
                    <a:lnTo>
                      <a:pt x="99" y="291"/>
                    </a:lnTo>
                    <a:lnTo>
                      <a:pt x="103" y="292"/>
                    </a:lnTo>
                    <a:lnTo>
                      <a:pt x="109" y="297"/>
                    </a:lnTo>
                    <a:lnTo>
                      <a:pt x="110" y="297"/>
                    </a:lnTo>
                    <a:lnTo>
                      <a:pt x="124" y="302"/>
                    </a:lnTo>
                    <a:lnTo>
                      <a:pt x="131" y="306"/>
                    </a:lnTo>
                    <a:lnTo>
                      <a:pt x="138" y="319"/>
                    </a:lnTo>
                    <a:lnTo>
                      <a:pt x="139" y="323"/>
                    </a:lnTo>
                    <a:lnTo>
                      <a:pt x="141" y="324"/>
                    </a:lnTo>
                    <a:lnTo>
                      <a:pt x="144" y="324"/>
                    </a:lnTo>
                    <a:lnTo>
                      <a:pt x="149" y="319"/>
                    </a:lnTo>
                    <a:lnTo>
                      <a:pt x="152" y="314"/>
                    </a:lnTo>
                    <a:lnTo>
                      <a:pt x="151" y="314"/>
                    </a:lnTo>
                    <a:lnTo>
                      <a:pt x="148" y="312"/>
                    </a:lnTo>
                    <a:lnTo>
                      <a:pt x="151" y="306"/>
                    </a:lnTo>
                    <a:lnTo>
                      <a:pt x="155" y="304"/>
                    </a:lnTo>
                    <a:lnTo>
                      <a:pt x="169" y="301"/>
                    </a:lnTo>
                    <a:lnTo>
                      <a:pt x="176" y="302"/>
                    </a:lnTo>
                    <a:lnTo>
                      <a:pt x="177" y="302"/>
                    </a:lnTo>
                    <a:lnTo>
                      <a:pt x="180" y="301"/>
                    </a:lnTo>
                    <a:lnTo>
                      <a:pt x="180" y="299"/>
                    </a:lnTo>
                    <a:lnTo>
                      <a:pt x="181" y="299"/>
                    </a:lnTo>
                    <a:lnTo>
                      <a:pt x="181" y="297"/>
                    </a:lnTo>
                    <a:lnTo>
                      <a:pt x="183" y="295"/>
                    </a:lnTo>
                    <a:lnTo>
                      <a:pt x="190" y="290"/>
                    </a:lnTo>
                    <a:lnTo>
                      <a:pt x="191" y="287"/>
                    </a:lnTo>
                    <a:lnTo>
                      <a:pt x="191" y="278"/>
                    </a:lnTo>
                    <a:lnTo>
                      <a:pt x="192" y="278"/>
                    </a:lnTo>
                    <a:lnTo>
                      <a:pt x="197" y="259"/>
                    </a:lnTo>
                    <a:lnTo>
                      <a:pt x="197" y="254"/>
                    </a:lnTo>
                    <a:lnTo>
                      <a:pt x="195" y="252"/>
                    </a:lnTo>
                    <a:lnTo>
                      <a:pt x="195" y="250"/>
                    </a:lnTo>
                    <a:lnTo>
                      <a:pt x="197" y="250"/>
                    </a:lnTo>
                    <a:lnTo>
                      <a:pt x="209" y="249"/>
                    </a:lnTo>
                    <a:lnTo>
                      <a:pt x="213" y="249"/>
                    </a:lnTo>
                    <a:lnTo>
                      <a:pt x="215" y="250"/>
                    </a:lnTo>
                    <a:lnTo>
                      <a:pt x="221" y="250"/>
                    </a:lnTo>
                    <a:lnTo>
                      <a:pt x="226" y="252"/>
                    </a:lnTo>
                    <a:lnTo>
                      <a:pt x="236" y="256"/>
                    </a:lnTo>
                    <a:lnTo>
                      <a:pt x="239" y="259"/>
                    </a:lnTo>
                    <a:lnTo>
                      <a:pt x="247" y="263"/>
                    </a:lnTo>
                    <a:lnTo>
                      <a:pt x="248" y="264"/>
                    </a:lnTo>
                    <a:lnTo>
                      <a:pt x="250" y="261"/>
                    </a:lnTo>
                    <a:lnTo>
                      <a:pt x="251" y="254"/>
                    </a:lnTo>
                    <a:lnTo>
                      <a:pt x="250" y="250"/>
                    </a:lnTo>
                    <a:lnTo>
                      <a:pt x="251" y="242"/>
                    </a:lnTo>
                    <a:lnTo>
                      <a:pt x="261" y="221"/>
                    </a:lnTo>
                    <a:lnTo>
                      <a:pt x="261" y="220"/>
                    </a:lnTo>
                    <a:lnTo>
                      <a:pt x="266" y="222"/>
                    </a:lnTo>
                    <a:lnTo>
                      <a:pt x="276" y="229"/>
                    </a:lnTo>
                    <a:lnTo>
                      <a:pt x="288" y="234"/>
                    </a:lnTo>
                    <a:lnTo>
                      <a:pt x="289" y="234"/>
                    </a:lnTo>
                    <a:lnTo>
                      <a:pt x="288" y="228"/>
                    </a:lnTo>
                    <a:lnTo>
                      <a:pt x="286" y="225"/>
                    </a:lnTo>
                    <a:lnTo>
                      <a:pt x="300" y="217"/>
                    </a:lnTo>
                    <a:lnTo>
                      <a:pt x="300" y="213"/>
                    </a:lnTo>
                    <a:lnTo>
                      <a:pt x="302" y="210"/>
                    </a:lnTo>
                    <a:lnTo>
                      <a:pt x="307" y="194"/>
                    </a:lnTo>
                    <a:lnTo>
                      <a:pt x="304" y="180"/>
                    </a:lnTo>
                    <a:lnTo>
                      <a:pt x="304" y="178"/>
                    </a:lnTo>
                    <a:lnTo>
                      <a:pt x="310" y="172"/>
                    </a:lnTo>
                    <a:lnTo>
                      <a:pt x="314" y="171"/>
                    </a:lnTo>
                    <a:lnTo>
                      <a:pt x="314" y="158"/>
                    </a:lnTo>
                    <a:lnTo>
                      <a:pt x="312" y="157"/>
                    </a:lnTo>
                    <a:lnTo>
                      <a:pt x="312" y="154"/>
                    </a:lnTo>
                    <a:lnTo>
                      <a:pt x="314" y="154"/>
                    </a:lnTo>
                    <a:lnTo>
                      <a:pt x="333" y="162"/>
                    </a:lnTo>
                    <a:lnTo>
                      <a:pt x="335" y="164"/>
                    </a:lnTo>
                    <a:lnTo>
                      <a:pt x="335" y="169"/>
                    </a:lnTo>
                    <a:lnTo>
                      <a:pt x="336" y="171"/>
                    </a:lnTo>
                    <a:lnTo>
                      <a:pt x="338" y="174"/>
                    </a:lnTo>
                    <a:lnTo>
                      <a:pt x="339" y="174"/>
                    </a:lnTo>
                    <a:lnTo>
                      <a:pt x="348" y="169"/>
                    </a:lnTo>
                    <a:lnTo>
                      <a:pt x="346" y="167"/>
                    </a:lnTo>
                    <a:lnTo>
                      <a:pt x="345" y="165"/>
                    </a:lnTo>
                    <a:lnTo>
                      <a:pt x="345" y="164"/>
                    </a:lnTo>
                    <a:lnTo>
                      <a:pt x="346" y="162"/>
                    </a:lnTo>
                    <a:lnTo>
                      <a:pt x="346" y="161"/>
                    </a:lnTo>
                    <a:lnTo>
                      <a:pt x="355" y="158"/>
                    </a:lnTo>
                    <a:lnTo>
                      <a:pt x="356" y="157"/>
                    </a:lnTo>
                    <a:lnTo>
                      <a:pt x="362" y="158"/>
                    </a:lnTo>
                    <a:lnTo>
                      <a:pt x="366" y="158"/>
                    </a:lnTo>
                    <a:lnTo>
                      <a:pt x="370" y="144"/>
                    </a:lnTo>
                    <a:lnTo>
                      <a:pt x="370" y="130"/>
                    </a:lnTo>
                    <a:lnTo>
                      <a:pt x="369" y="129"/>
                    </a:lnTo>
                    <a:lnTo>
                      <a:pt x="369" y="126"/>
                    </a:lnTo>
                    <a:lnTo>
                      <a:pt x="371" y="125"/>
                    </a:lnTo>
                    <a:lnTo>
                      <a:pt x="373" y="123"/>
                    </a:lnTo>
                    <a:lnTo>
                      <a:pt x="376" y="123"/>
                    </a:lnTo>
                    <a:lnTo>
                      <a:pt x="382" y="125"/>
                    </a:lnTo>
                    <a:lnTo>
                      <a:pt x="389" y="129"/>
                    </a:lnTo>
                    <a:lnTo>
                      <a:pt x="401" y="133"/>
                    </a:lnTo>
                    <a:lnTo>
                      <a:pt x="410" y="130"/>
                    </a:lnTo>
                    <a:lnTo>
                      <a:pt x="424" y="129"/>
                    </a:lnTo>
                    <a:lnTo>
                      <a:pt x="429" y="129"/>
                    </a:lnTo>
                    <a:lnTo>
                      <a:pt x="429" y="130"/>
                    </a:lnTo>
                    <a:lnTo>
                      <a:pt x="431" y="137"/>
                    </a:lnTo>
                    <a:lnTo>
                      <a:pt x="436" y="139"/>
                    </a:lnTo>
                    <a:lnTo>
                      <a:pt x="441" y="133"/>
                    </a:lnTo>
                    <a:lnTo>
                      <a:pt x="438" y="123"/>
                    </a:lnTo>
                    <a:lnTo>
                      <a:pt x="440" y="116"/>
                    </a:lnTo>
                    <a:lnTo>
                      <a:pt x="445" y="101"/>
                    </a:lnTo>
                    <a:lnTo>
                      <a:pt x="446" y="100"/>
                    </a:lnTo>
                    <a:lnTo>
                      <a:pt x="446" y="98"/>
                    </a:lnTo>
                    <a:lnTo>
                      <a:pt x="441" y="94"/>
                    </a:lnTo>
                    <a:lnTo>
                      <a:pt x="440" y="91"/>
                    </a:lnTo>
                    <a:lnTo>
                      <a:pt x="433" y="84"/>
                    </a:lnTo>
                    <a:lnTo>
                      <a:pt x="427" y="70"/>
                    </a:lnTo>
                    <a:lnTo>
                      <a:pt x="427" y="69"/>
                    </a:lnTo>
                    <a:lnTo>
                      <a:pt x="410" y="52"/>
                    </a:lnTo>
                    <a:lnTo>
                      <a:pt x="410" y="46"/>
                    </a:lnTo>
                    <a:lnTo>
                      <a:pt x="377" y="45"/>
                    </a:lnTo>
                    <a:lnTo>
                      <a:pt x="376" y="48"/>
                    </a:lnTo>
                    <a:lnTo>
                      <a:pt x="374" y="53"/>
                    </a:lnTo>
                    <a:lnTo>
                      <a:pt x="364" y="63"/>
                    </a:lnTo>
                    <a:lnTo>
                      <a:pt x="363" y="63"/>
                    </a:lnTo>
                    <a:lnTo>
                      <a:pt x="363" y="60"/>
                    </a:lnTo>
                    <a:lnTo>
                      <a:pt x="359" y="49"/>
                    </a:lnTo>
                    <a:lnTo>
                      <a:pt x="359" y="48"/>
                    </a:lnTo>
                    <a:lnTo>
                      <a:pt x="355" y="41"/>
                    </a:lnTo>
                    <a:lnTo>
                      <a:pt x="326" y="49"/>
                    </a:lnTo>
                    <a:lnTo>
                      <a:pt x="325" y="49"/>
                    </a:lnTo>
                    <a:lnTo>
                      <a:pt x="324" y="48"/>
                    </a:lnTo>
                    <a:lnTo>
                      <a:pt x="324" y="46"/>
                    </a:lnTo>
                    <a:lnTo>
                      <a:pt x="315" y="33"/>
                    </a:lnTo>
                    <a:lnTo>
                      <a:pt x="295" y="24"/>
                    </a:lnTo>
                    <a:lnTo>
                      <a:pt x="273" y="26"/>
                    </a:lnTo>
                    <a:lnTo>
                      <a:pt x="261" y="24"/>
                    </a:lnTo>
                    <a:lnTo>
                      <a:pt x="248" y="17"/>
                    </a:lnTo>
                    <a:lnTo>
                      <a:pt x="247" y="16"/>
                    </a:lnTo>
                    <a:lnTo>
                      <a:pt x="239" y="16"/>
                    </a:lnTo>
                    <a:lnTo>
                      <a:pt x="236" y="14"/>
                    </a:lnTo>
                    <a:lnTo>
                      <a:pt x="226" y="14"/>
                    </a:lnTo>
                    <a:lnTo>
                      <a:pt x="219" y="13"/>
                    </a:lnTo>
                    <a:lnTo>
                      <a:pt x="219" y="14"/>
                    </a:lnTo>
                    <a:lnTo>
                      <a:pt x="206" y="14"/>
                    </a:lnTo>
                    <a:lnTo>
                      <a:pt x="204" y="13"/>
                    </a:lnTo>
                    <a:lnTo>
                      <a:pt x="199" y="16"/>
                    </a:lnTo>
                    <a:lnTo>
                      <a:pt x="199" y="19"/>
                    </a:lnTo>
                    <a:lnTo>
                      <a:pt x="198" y="23"/>
                    </a:lnTo>
                    <a:lnTo>
                      <a:pt x="197" y="26"/>
                    </a:lnTo>
                    <a:lnTo>
                      <a:pt x="188" y="26"/>
                    </a:lnTo>
                    <a:lnTo>
                      <a:pt x="187" y="27"/>
                    </a:lnTo>
                    <a:lnTo>
                      <a:pt x="184" y="26"/>
                    </a:lnTo>
                    <a:lnTo>
                      <a:pt x="183" y="24"/>
                    </a:lnTo>
                    <a:lnTo>
                      <a:pt x="184" y="21"/>
                    </a:lnTo>
                    <a:lnTo>
                      <a:pt x="184" y="20"/>
                    </a:lnTo>
                    <a:lnTo>
                      <a:pt x="187" y="14"/>
                    </a:lnTo>
                    <a:lnTo>
                      <a:pt x="190" y="10"/>
                    </a:lnTo>
                    <a:lnTo>
                      <a:pt x="192" y="9"/>
                    </a:lnTo>
                    <a:lnTo>
                      <a:pt x="194" y="7"/>
                    </a:lnTo>
                    <a:lnTo>
                      <a:pt x="195" y="5"/>
                    </a:lnTo>
                    <a:lnTo>
                      <a:pt x="195" y="3"/>
                    </a:lnTo>
                    <a:lnTo>
                      <a:pt x="194" y="3"/>
                    </a:lnTo>
                    <a:lnTo>
                      <a:pt x="192" y="2"/>
                    </a:lnTo>
                    <a:lnTo>
                      <a:pt x="190" y="0"/>
                    </a:lnTo>
                    <a:lnTo>
                      <a:pt x="183" y="10"/>
                    </a:lnTo>
                    <a:lnTo>
                      <a:pt x="170" y="21"/>
                    </a:lnTo>
                    <a:lnTo>
                      <a:pt x="159" y="27"/>
                    </a:lnTo>
                    <a:lnTo>
                      <a:pt x="155" y="27"/>
                    </a:lnTo>
                    <a:lnTo>
                      <a:pt x="151" y="26"/>
                    </a:lnTo>
                    <a:lnTo>
                      <a:pt x="146" y="26"/>
                    </a:lnTo>
                    <a:lnTo>
                      <a:pt x="141" y="2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18" name="Freeform 346">
                <a:extLst>
                  <a:ext uri="{FF2B5EF4-FFF2-40B4-BE49-F238E27FC236}">
                    <a16:creationId xmlns:a16="http://schemas.microsoft.com/office/drawing/2014/main" id="{6F3EF176-A713-02ED-F5A6-8EE8198683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3" y="549"/>
                <a:ext cx="116" cy="99"/>
              </a:xfrm>
              <a:custGeom>
                <a:avLst/>
                <a:gdLst>
                  <a:gd name="T0" fmla="*/ 413 w 466"/>
                  <a:gd name="T1" fmla="*/ 8 h 398"/>
                  <a:gd name="T2" fmla="*/ 352 w 466"/>
                  <a:gd name="T3" fmla="*/ 21 h 398"/>
                  <a:gd name="T4" fmla="*/ 324 w 466"/>
                  <a:gd name="T5" fmla="*/ 35 h 398"/>
                  <a:gd name="T6" fmla="*/ 222 w 466"/>
                  <a:gd name="T7" fmla="*/ 47 h 398"/>
                  <a:gd name="T8" fmla="*/ 164 w 466"/>
                  <a:gd name="T9" fmla="*/ 53 h 398"/>
                  <a:gd name="T10" fmla="*/ 147 w 466"/>
                  <a:gd name="T11" fmla="*/ 56 h 398"/>
                  <a:gd name="T12" fmla="*/ 137 w 466"/>
                  <a:gd name="T13" fmla="*/ 57 h 398"/>
                  <a:gd name="T14" fmla="*/ 98 w 466"/>
                  <a:gd name="T15" fmla="*/ 68 h 398"/>
                  <a:gd name="T16" fmla="*/ 70 w 466"/>
                  <a:gd name="T17" fmla="*/ 75 h 398"/>
                  <a:gd name="T18" fmla="*/ 45 w 466"/>
                  <a:gd name="T19" fmla="*/ 87 h 398"/>
                  <a:gd name="T20" fmla="*/ 1 w 466"/>
                  <a:gd name="T21" fmla="*/ 124 h 398"/>
                  <a:gd name="T22" fmla="*/ 10 w 466"/>
                  <a:gd name="T23" fmla="*/ 145 h 398"/>
                  <a:gd name="T24" fmla="*/ 20 w 466"/>
                  <a:gd name="T25" fmla="*/ 151 h 398"/>
                  <a:gd name="T26" fmla="*/ 20 w 466"/>
                  <a:gd name="T27" fmla="*/ 173 h 398"/>
                  <a:gd name="T28" fmla="*/ 29 w 466"/>
                  <a:gd name="T29" fmla="*/ 204 h 398"/>
                  <a:gd name="T30" fmla="*/ 39 w 466"/>
                  <a:gd name="T31" fmla="*/ 221 h 398"/>
                  <a:gd name="T32" fmla="*/ 54 w 466"/>
                  <a:gd name="T33" fmla="*/ 244 h 398"/>
                  <a:gd name="T34" fmla="*/ 64 w 466"/>
                  <a:gd name="T35" fmla="*/ 267 h 398"/>
                  <a:gd name="T36" fmla="*/ 57 w 466"/>
                  <a:gd name="T37" fmla="*/ 296 h 398"/>
                  <a:gd name="T38" fmla="*/ 71 w 466"/>
                  <a:gd name="T39" fmla="*/ 325 h 398"/>
                  <a:gd name="T40" fmla="*/ 52 w 466"/>
                  <a:gd name="T41" fmla="*/ 332 h 398"/>
                  <a:gd name="T42" fmla="*/ 41 w 466"/>
                  <a:gd name="T43" fmla="*/ 381 h 398"/>
                  <a:gd name="T44" fmla="*/ 49 w 466"/>
                  <a:gd name="T45" fmla="*/ 388 h 398"/>
                  <a:gd name="T46" fmla="*/ 82 w 466"/>
                  <a:gd name="T47" fmla="*/ 391 h 398"/>
                  <a:gd name="T48" fmla="*/ 97 w 466"/>
                  <a:gd name="T49" fmla="*/ 384 h 398"/>
                  <a:gd name="T50" fmla="*/ 119 w 466"/>
                  <a:gd name="T51" fmla="*/ 398 h 398"/>
                  <a:gd name="T52" fmla="*/ 141 w 466"/>
                  <a:gd name="T53" fmla="*/ 381 h 398"/>
                  <a:gd name="T54" fmla="*/ 172 w 466"/>
                  <a:gd name="T55" fmla="*/ 378 h 398"/>
                  <a:gd name="T56" fmla="*/ 164 w 466"/>
                  <a:gd name="T57" fmla="*/ 355 h 398"/>
                  <a:gd name="T58" fmla="*/ 186 w 466"/>
                  <a:gd name="T59" fmla="*/ 342 h 398"/>
                  <a:gd name="T60" fmla="*/ 183 w 466"/>
                  <a:gd name="T61" fmla="*/ 317 h 398"/>
                  <a:gd name="T62" fmla="*/ 208 w 466"/>
                  <a:gd name="T63" fmla="*/ 313 h 398"/>
                  <a:gd name="T64" fmla="*/ 232 w 466"/>
                  <a:gd name="T65" fmla="*/ 296 h 398"/>
                  <a:gd name="T66" fmla="*/ 238 w 466"/>
                  <a:gd name="T67" fmla="*/ 286 h 398"/>
                  <a:gd name="T68" fmla="*/ 261 w 466"/>
                  <a:gd name="T69" fmla="*/ 267 h 398"/>
                  <a:gd name="T70" fmla="*/ 279 w 466"/>
                  <a:gd name="T71" fmla="*/ 250 h 398"/>
                  <a:gd name="T72" fmla="*/ 299 w 466"/>
                  <a:gd name="T73" fmla="*/ 236 h 398"/>
                  <a:gd name="T74" fmla="*/ 318 w 466"/>
                  <a:gd name="T75" fmla="*/ 228 h 398"/>
                  <a:gd name="T76" fmla="*/ 337 w 466"/>
                  <a:gd name="T77" fmla="*/ 214 h 398"/>
                  <a:gd name="T78" fmla="*/ 367 w 466"/>
                  <a:gd name="T79" fmla="*/ 208 h 398"/>
                  <a:gd name="T80" fmla="*/ 397 w 466"/>
                  <a:gd name="T81" fmla="*/ 228 h 398"/>
                  <a:gd name="T82" fmla="*/ 416 w 466"/>
                  <a:gd name="T83" fmla="*/ 207 h 398"/>
                  <a:gd name="T84" fmla="*/ 420 w 466"/>
                  <a:gd name="T85" fmla="*/ 180 h 398"/>
                  <a:gd name="T86" fmla="*/ 430 w 466"/>
                  <a:gd name="T87" fmla="*/ 161 h 398"/>
                  <a:gd name="T88" fmla="*/ 409 w 466"/>
                  <a:gd name="T89" fmla="*/ 151 h 398"/>
                  <a:gd name="T90" fmla="*/ 425 w 466"/>
                  <a:gd name="T91" fmla="*/ 127 h 398"/>
                  <a:gd name="T92" fmla="*/ 447 w 466"/>
                  <a:gd name="T93" fmla="*/ 126 h 398"/>
                  <a:gd name="T94" fmla="*/ 452 w 466"/>
                  <a:gd name="T95" fmla="*/ 99 h 398"/>
                  <a:gd name="T96" fmla="*/ 465 w 466"/>
                  <a:gd name="T97" fmla="*/ 71 h 398"/>
                  <a:gd name="T98" fmla="*/ 465 w 466"/>
                  <a:gd name="T99" fmla="*/ 42 h 398"/>
                  <a:gd name="T100" fmla="*/ 454 w 466"/>
                  <a:gd name="T101" fmla="*/ 21 h 3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466" h="398">
                    <a:moveTo>
                      <a:pt x="439" y="0"/>
                    </a:moveTo>
                    <a:lnTo>
                      <a:pt x="437" y="0"/>
                    </a:lnTo>
                    <a:lnTo>
                      <a:pt x="436" y="0"/>
                    </a:lnTo>
                    <a:lnTo>
                      <a:pt x="432" y="3"/>
                    </a:lnTo>
                    <a:lnTo>
                      <a:pt x="413" y="8"/>
                    </a:lnTo>
                    <a:lnTo>
                      <a:pt x="411" y="8"/>
                    </a:lnTo>
                    <a:lnTo>
                      <a:pt x="377" y="15"/>
                    </a:lnTo>
                    <a:lnTo>
                      <a:pt x="374" y="17"/>
                    </a:lnTo>
                    <a:lnTo>
                      <a:pt x="366" y="17"/>
                    </a:lnTo>
                    <a:lnTo>
                      <a:pt x="352" y="21"/>
                    </a:lnTo>
                    <a:lnTo>
                      <a:pt x="348" y="25"/>
                    </a:lnTo>
                    <a:lnTo>
                      <a:pt x="341" y="28"/>
                    </a:lnTo>
                    <a:lnTo>
                      <a:pt x="339" y="29"/>
                    </a:lnTo>
                    <a:lnTo>
                      <a:pt x="325" y="35"/>
                    </a:lnTo>
                    <a:lnTo>
                      <a:pt x="324" y="35"/>
                    </a:lnTo>
                    <a:lnTo>
                      <a:pt x="320" y="38"/>
                    </a:lnTo>
                    <a:lnTo>
                      <a:pt x="288" y="46"/>
                    </a:lnTo>
                    <a:lnTo>
                      <a:pt x="285" y="47"/>
                    </a:lnTo>
                    <a:lnTo>
                      <a:pt x="245" y="49"/>
                    </a:lnTo>
                    <a:lnTo>
                      <a:pt x="222" y="47"/>
                    </a:lnTo>
                    <a:lnTo>
                      <a:pt x="209" y="44"/>
                    </a:lnTo>
                    <a:lnTo>
                      <a:pt x="186" y="49"/>
                    </a:lnTo>
                    <a:lnTo>
                      <a:pt x="176" y="52"/>
                    </a:lnTo>
                    <a:lnTo>
                      <a:pt x="168" y="52"/>
                    </a:lnTo>
                    <a:lnTo>
                      <a:pt x="164" y="53"/>
                    </a:lnTo>
                    <a:lnTo>
                      <a:pt x="159" y="53"/>
                    </a:lnTo>
                    <a:lnTo>
                      <a:pt x="157" y="54"/>
                    </a:lnTo>
                    <a:lnTo>
                      <a:pt x="151" y="54"/>
                    </a:lnTo>
                    <a:lnTo>
                      <a:pt x="149" y="56"/>
                    </a:lnTo>
                    <a:lnTo>
                      <a:pt x="147" y="56"/>
                    </a:lnTo>
                    <a:lnTo>
                      <a:pt x="145" y="57"/>
                    </a:lnTo>
                    <a:lnTo>
                      <a:pt x="142" y="57"/>
                    </a:lnTo>
                    <a:lnTo>
                      <a:pt x="140" y="56"/>
                    </a:lnTo>
                    <a:lnTo>
                      <a:pt x="138" y="57"/>
                    </a:lnTo>
                    <a:lnTo>
                      <a:pt x="137" y="57"/>
                    </a:lnTo>
                    <a:lnTo>
                      <a:pt x="116" y="64"/>
                    </a:lnTo>
                    <a:lnTo>
                      <a:pt x="108" y="66"/>
                    </a:lnTo>
                    <a:lnTo>
                      <a:pt x="104" y="66"/>
                    </a:lnTo>
                    <a:lnTo>
                      <a:pt x="102" y="67"/>
                    </a:lnTo>
                    <a:lnTo>
                      <a:pt x="98" y="68"/>
                    </a:lnTo>
                    <a:lnTo>
                      <a:pt x="98" y="70"/>
                    </a:lnTo>
                    <a:lnTo>
                      <a:pt x="97" y="70"/>
                    </a:lnTo>
                    <a:lnTo>
                      <a:pt x="82" y="74"/>
                    </a:lnTo>
                    <a:lnTo>
                      <a:pt x="73" y="74"/>
                    </a:lnTo>
                    <a:lnTo>
                      <a:pt x="70" y="75"/>
                    </a:lnTo>
                    <a:lnTo>
                      <a:pt x="67" y="75"/>
                    </a:lnTo>
                    <a:lnTo>
                      <a:pt x="63" y="78"/>
                    </a:lnTo>
                    <a:lnTo>
                      <a:pt x="56" y="81"/>
                    </a:lnTo>
                    <a:lnTo>
                      <a:pt x="46" y="87"/>
                    </a:lnTo>
                    <a:lnTo>
                      <a:pt x="45" y="87"/>
                    </a:lnTo>
                    <a:lnTo>
                      <a:pt x="13" y="107"/>
                    </a:lnTo>
                    <a:lnTo>
                      <a:pt x="10" y="110"/>
                    </a:lnTo>
                    <a:lnTo>
                      <a:pt x="6" y="116"/>
                    </a:lnTo>
                    <a:lnTo>
                      <a:pt x="0" y="121"/>
                    </a:lnTo>
                    <a:lnTo>
                      <a:pt x="1" y="124"/>
                    </a:lnTo>
                    <a:lnTo>
                      <a:pt x="3" y="126"/>
                    </a:lnTo>
                    <a:lnTo>
                      <a:pt x="3" y="135"/>
                    </a:lnTo>
                    <a:lnTo>
                      <a:pt x="4" y="137"/>
                    </a:lnTo>
                    <a:lnTo>
                      <a:pt x="4" y="138"/>
                    </a:lnTo>
                    <a:lnTo>
                      <a:pt x="10" y="145"/>
                    </a:lnTo>
                    <a:lnTo>
                      <a:pt x="11" y="147"/>
                    </a:lnTo>
                    <a:lnTo>
                      <a:pt x="14" y="148"/>
                    </a:lnTo>
                    <a:lnTo>
                      <a:pt x="17" y="148"/>
                    </a:lnTo>
                    <a:lnTo>
                      <a:pt x="20" y="149"/>
                    </a:lnTo>
                    <a:lnTo>
                      <a:pt x="20" y="151"/>
                    </a:lnTo>
                    <a:lnTo>
                      <a:pt x="17" y="155"/>
                    </a:lnTo>
                    <a:lnTo>
                      <a:pt x="15" y="162"/>
                    </a:lnTo>
                    <a:lnTo>
                      <a:pt x="17" y="168"/>
                    </a:lnTo>
                    <a:lnTo>
                      <a:pt x="17" y="169"/>
                    </a:lnTo>
                    <a:lnTo>
                      <a:pt x="20" y="173"/>
                    </a:lnTo>
                    <a:lnTo>
                      <a:pt x="22" y="174"/>
                    </a:lnTo>
                    <a:lnTo>
                      <a:pt x="24" y="176"/>
                    </a:lnTo>
                    <a:lnTo>
                      <a:pt x="29" y="193"/>
                    </a:lnTo>
                    <a:lnTo>
                      <a:pt x="31" y="201"/>
                    </a:lnTo>
                    <a:lnTo>
                      <a:pt x="29" y="204"/>
                    </a:lnTo>
                    <a:lnTo>
                      <a:pt x="29" y="209"/>
                    </a:lnTo>
                    <a:lnTo>
                      <a:pt x="34" y="208"/>
                    </a:lnTo>
                    <a:lnTo>
                      <a:pt x="34" y="212"/>
                    </a:lnTo>
                    <a:lnTo>
                      <a:pt x="37" y="218"/>
                    </a:lnTo>
                    <a:lnTo>
                      <a:pt x="39" y="221"/>
                    </a:lnTo>
                    <a:lnTo>
                      <a:pt x="42" y="221"/>
                    </a:lnTo>
                    <a:lnTo>
                      <a:pt x="42" y="222"/>
                    </a:lnTo>
                    <a:lnTo>
                      <a:pt x="45" y="233"/>
                    </a:lnTo>
                    <a:lnTo>
                      <a:pt x="57" y="238"/>
                    </a:lnTo>
                    <a:lnTo>
                      <a:pt x="54" y="244"/>
                    </a:lnTo>
                    <a:lnTo>
                      <a:pt x="54" y="247"/>
                    </a:lnTo>
                    <a:lnTo>
                      <a:pt x="57" y="250"/>
                    </a:lnTo>
                    <a:lnTo>
                      <a:pt x="66" y="265"/>
                    </a:lnTo>
                    <a:lnTo>
                      <a:pt x="66" y="267"/>
                    </a:lnTo>
                    <a:lnTo>
                      <a:pt x="64" y="267"/>
                    </a:lnTo>
                    <a:lnTo>
                      <a:pt x="52" y="278"/>
                    </a:lnTo>
                    <a:lnTo>
                      <a:pt x="46" y="284"/>
                    </a:lnTo>
                    <a:lnTo>
                      <a:pt x="45" y="285"/>
                    </a:lnTo>
                    <a:lnTo>
                      <a:pt x="50" y="291"/>
                    </a:lnTo>
                    <a:lnTo>
                      <a:pt x="57" y="296"/>
                    </a:lnTo>
                    <a:lnTo>
                      <a:pt x="60" y="303"/>
                    </a:lnTo>
                    <a:lnTo>
                      <a:pt x="61" y="313"/>
                    </a:lnTo>
                    <a:lnTo>
                      <a:pt x="70" y="324"/>
                    </a:lnTo>
                    <a:lnTo>
                      <a:pt x="73" y="325"/>
                    </a:lnTo>
                    <a:lnTo>
                      <a:pt x="71" y="325"/>
                    </a:lnTo>
                    <a:lnTo>
                      <a:pt x="71" y="328"/>
                    </a:lnTo>
                    <a:lnTo>
                      <a:pt x="70" y="329"/>
                    </a:lnTo>
                    <a:lnTo>
                      <a:pt x="68" y="328"/>
                    </a:lnTo>
                    <a:lnTo>
                      <a:pt x="53" y="331"/>
                    </a:lnTo>
                    <a:lnTo>
                      <a:pt x="52" y="332"/>
                    </a:lnTo>
                    <a:lnTo>
                      <a:pt x="50" y="332"/>
                    </a:lnTo>
                    <a:lnTo>
                      <a:pt x="39" y="360"/>
                    </a:lnTo>
                    <a:lnTo>
                      <a:pt x="39" y="362"/>
                    </a:lnTo>
                    <a:lnTo>
                      <a:pt x="39" y="365"/>
                    </a:lnTo>
                    <a:lnTo>
                      <a:pt x="41" y="381"/>
                    </a:lnTo>
                    <a:lnTo>
                      <a:pt x="42" y="384"/>
                    </a:lnTo>
                    <a:lnTo>
                      <a:pt x="44" y="389"/>
                    </a:lnTo>
                    <a:lnTo>
                      <a:pt x="45" y="391"/>
                    </a:lnTo>
                    <a:lnTo>
                      <a:pt x="45" y="389"/>
                    </a:lnTo>
                    <a:lnTo>
                      <a:pt x="49" y="388"/>
                    </a:lnTo>
                    <a:lnTo>
                      <a:pt x="50" y="387"/>
                    </a:lnTo>
                    <a:lnTo>
                      <a:pt x="56" y="387"/>
                    </a:lnTo>
                    <a:lnTo>
                      <a:pt x="60" y="391"/>
                    </a:lnTo>
                    <a:lnTo>
                      <a:pt x="75" y="388"/>
                    </a:lnTo>
                    <a:lnTo>
                      <a:pt x="82" y="391"/>
                    </a:lnTo>
                    <a:lnTo>
                      <a:pt x="88" y="389"/>
                    </a:lnTo>
                    <a:lnTo>
                      <a:pt x="94" y="387"/>
                    </a:lnTo>
                    <a:lnTo>
                      <a:pt x="95" y="385"/>
                    </a:lnTo>
                    <a:lnTo>
                      <a:pt x="95" y="384"/>
                    </a:lnTo>
                    <a:lnTo>
                      <a:pt x="97" y="384"/>
                    </a:lnTo>
                    <a:lnTo>
                      <a:pt x="99" y="391"/>
                    </a:lnTo>
                    <a:lnTo>
                      <a:pt x="99" y="392"/>
                    </a:lnTo>
                    <a:lnTo>
                      <a:pt x="101" y="392"/>
                    </a:lnTo>
                    <a:lnTo>
                      <a:pt x="108" y="394"/>
                    </a:lnTo>
                    <a:lnTo>
                      <a:pt x="119" y="398"/>
                    </a:lnTo>
                    <a:lnTo>
                      <a:pt x="127" y="392"/>
                    </a:lnTo>
                    <a:lnTo>
                      <a:pt x="131" y="387"/>
                    </a:lnTo>
                    <a:lnTo>
                      <a:pt x="134" y="384"/>
                    </a:lnTo>
                    <a:lnTo>
                      <a:pt x="140" y="381"/>
                    </a:lnTo>
                    <a:lnTo>
                      <a:pt x="141" y="381"/>
                    </a:lnTo>
                    <a:lnTo>
                      <a:pt x="147" y="378"/>
                    </a:lnTo>
                    <a:lnTo>
                      <a:pt x="148" y="378"/>
                    </a:lnTo>
                    <a:lnTo>
                      <a:pt x="151" y="377"/>
                    </a:lnTo>
                    <a:lnTo>
                      <a:pt x="164" y="377"/>
                    </a:lnTo>
                    <a:lnTo>
                      <a:pt x="172" y="378"/>
                    </a:lnTo>
                    <a:lnTo>
                      <a:pt x="172" y="377"/>
                    </a:lnTo>
                    <a:lnTo>
                      <a:pt x="173" y="369"/>
                    </a:lnTo>
                    <a:lnTo>
                      <a:pt x="171" y="360"/>
                    </a:lnTo>
                    <a:lnTo>
                      <a:pt x="166" y="358"/>
                    </a:lnTo>
                    <a:lnTo>
                      <a:pt x="164" y="355"/>
                    </a:lnTo>
                    <a:lnTo>
                      <a:pt x="166" y="352"/>
                    </a:lnTo>
                    <a:lnTo>
                      <a:pt x="168" y="349"/>
                    </a:lnTo>
                    <a:lnTo>
                      <a:pt x="168" y="348"/>
                    </a:lnTo>
                    <a:lnTo>
                      <a:pt x="171" y="348"/>
                    </a:lnTo>
                    <a:lnTo>
                      <a:pt x="186" y="342"/>
                    </a:lnTo>
                    <a:lnTo>
                      <a:pt x="186" y="339"/>
                    </a:lnTo>
                    <a:lnTo>
                      <a:pt x="180" y="331"/>
                    </a:lnTo>
                    <a:lnTo>
                      <a:pt x="179" y="325"/>
                    </a:lnTo>
                    <a:lnTo>
                      <a:pt x="179" y="320"/>
                    </a:lnTo>
                    <a:lnTo>
                      <a:pt x="183" y="317"/>
                    </a:lnTo>
                    <a:lnTo>
                      <a:pt x="194" y="311"/>
                    </a:lnTo>
                    <a:lnTo>
                      <a:pt x="198" y="308"/>
                    </a:lnTo>
                    <a:lnTo>
                      <a:pt x="200" y="308"/>
                    </a:lnTo>
                    <a:lnTo>
                      <a:pt x="204" y="310"/>
                    </a:lnTo>
                    <a:lnTo>
                      <a:pt x="208" y="313"/>
                    </a:lnTo>
                    <a:lnTo>
                      <a:pt x="212" y="313"/>
                    </a:lnTo>
                    <a:lnTo>
                      <a:pt x="218" y="300"/>
                    </a:lnTo>
                    <a:lnTo>
                      <a:pt x="218" y="298"/>
                    </a:lnTo>
                    <a:lnTo>
                      <a:pt x="226" y="295"/>
                    </a:lnTo>
                    <a:lnTo>
                      <a:pt x="232" y="296"/>
                    </a:lnTo>
                    <a:lnTo>
                      <a:pt x="232" y="295"/>
                    </a:lnTo>
                    <a:lnTo>
                      <a:pt x="233" y="291"/>
                    </a:lnTo>
                    <a:lnTo>
                      <a:pt x="233" y="285"/>
                    </a:lnTo>
                    <a:lnTo>
                      <a:pt x="235" y="285"/>
                    </a:lnTo>
                    <a:lnTo>
                      <a:pt x="238" y="286"/>
                    </a:lnTo>
                    <a:lnTo>
                      <a:pt x="253" y="284"/>
                    </a:lnTo>
                    <a:lnTo>
                      <a:pt x="262" y="285"/>
                    </a:lnTo>
                    <a:lnTo>
                      <a:pt x="262" y="275"/>
                    </a:lnTo>
                    <a:lnTo>
                      <a:pt x="261" y="268"/>
                    </a:lnTo>
                    <a:lnTo>
                      <a:pt x="261" y="267"/>
                    </a:lnTo>
                    <a:lnTo>
                      <a:pt x="265" y="267"/>
                    </a:lnTo>
                    <a:lnTo>
                      <a:pt x="272" y="264"/>
                    </a:lnTo>
                    <a:lnTo>
                      <a:pt x="272" y="262"/>
                    </a:lnTo>
                    <a:lnTo>
                      <a:pt x="278" y="251"/>
                    </a:lnTo>
                    <a:lnTo>
                      <a:pt x="279" y="250"/>
                    </a:lnTo>
                    <a:lnTo>
                      <a:pt x="281" y="247"/>
                    </a:lnTo>
                    <a:lnTo>
                      <a:pt x="284" y="244"/>
                    </a:lnTo>
                    <a:lnTo>
                      <a:pt x="286" y="240"/>
                    </a:lnTo>
                    <a:lnTo>
                      <a:pt x="286" y="236"/>
                    </a:lnTo>
                    <a:lnTo>
                      <a:pt x="299" y="236"/>
                    </a:lnTo>
                    <a:lnTo>
                      <a:pt x="300" y="231"/>
                    </a:lnTo>
                    <a:lnTo>
                      <a:pt x="312" y="231"/>
                    </a:lnTo>
                    <a:lnTo>
                      <a:pt x="312" y="229"/>
                    </a:lnTo>
                    <a:lnTo>
                      <a:pt x="315" y="229"/>
                    </a:lnTo>
                    <a:lnTo>
                      <a:pt x="318" y="228"/>
                    </a:lnTo>
                    <a:lnTo>
                      <a:pt x="324" y="226"/>
                    </a:lnTo>
                    <a:lnTo>
                      <a:pt x="325" y="226"/>
                    </a:lnTo>
                    <a:lnTo>
                      <a:pt x="335" y="228"/>
                    </a:lnTo>
                    <a:lnTo>
                      <a:pt x="337" y="224"/>
                    </a:lnTo>
                    <a:lnTo>
                      <a:pt x="337" y="214"/>
                    </a:lnTo>
                    <a:lnTo>
                      <a:pt x="339" y="207"/>
                    </a:lnTo>
                    <a:lnTo>
                      <a:pt x="348" y="209"/>
                    </a:lnTo>
                    <a:lnTo>
                      <a:pt x="363" y="205"/>
                    </a:lnTo>
                    <a:lnTo>
                      <a:pt x="363" y="207"/>
                    </a:lnTo>
                    <a:lnTo>
                      <a:pt x="367" y="208"/>
                    </a:lnTo>
                    <a:lnTo>
                      <a:pt x="382" y="205"/>
                    </a:lnTo>
                    <a:lnTo>
                      <a:pt x="382" y="228"/>
                    </a:lnTo>
                    <a:lnTo>
                      <a:pt x="387" y="228"/>
                    </a:lnTo>
                    <a:lnTo>
                      <a:pt x="387" y="229"/>
                    </a:lnTo>
                    <a:lnTo>
                      <a:pt x="397" y="228"/>
                    </a:lnTo>
                    <a:lnTo>
                      <a:pt x="401" y="222"/>
                    </a:lnTo>
                    <a:lnTo>
                      <a:pt x="404" y="216"/>
                    </a:lnTo>
                    <a:lnTo>
                      <a:pt x="412" y="212"/>
                    </a:lnTo>
                    <a:lnTo>
                      <a:pt x="415" y="212"/>
                    </a:lnTo>
                    <a:lnTo>
                      <a:pt x="416" y="207"/>
                    </a:lnTo>
                    <a:lnTo>
                      <a:pt x="420" y="207"/>
                    </a:lnTo>
                    <a:lnTo>
                      <a:pt x="418" y="194"/>
                    </a:lnTo>
                    <a:lnTo>
                      <a:pt x="419" y="193"/>
                    </a:lnTo>
                    <a:lnTo>
                      <a:pt x="419" y="183"/>
                    </a:lnTo>
                    <a:lnTo>
                      <a:pt x="420" y="180"/>
                    </a:lnTo>
                    <a:lnTo>
                      <a:pt x="423" y="181"/>
                    </a:lnTo>
                    <a:lnTo>
                      <a:pt x="429" y="181"/>
                    </a:lnTo>
                    <a:lnTo>
                      <a:pt x="426" y="162"/>
                    </a:lnTo>
                    <a:lnTo>
                      <a:pt x="429" y="161"/>
                    </a:lnTo>
                    <a:lnTo>
                      <a:pt x="430" y="161"/>
                    </a:lnTo>
                    <a:lnTo>
                      <a:pt x="429" y="151"/>
                    </a:lnTo>
                    <a:lnTo>
                      <a:pt x="427" y="151"/>
                    </a:lnTo>
                    <a:lnTo>
                      <a:pt x="413" y="152"/>
                    </a:lnTo>
                    <a:lnTo>
                      <a:pt x="411" y="152"/>
                    </a:lnTo>
                    <a:lnTo>
                      <a:pt x="409" y="151"/>
                    </a:lnTo>
                    <a:lnTo>
                      <a:pt x="409" y="148"/>
                    </a:lnTo>
                    <a:lnTo>
                      <a:pt x="411" y="147"/>
                    </a:lnTo>
                    <a:lnTo>
                      <a:pt x="408" y="140"/>
                    </a:lnTo>
                    <a:lnTo>
                      <a:pt x="423" y="131"/>
                    </a:lnTo>
                    <a:lnTo>
                      <a:pt x="425" y="127"/>
                    </a:lnTo>
                    <a:lnTo>
                      <a:pt x="427" y="127"/>
                    </a:lnTo>
                    <a:lnTo>
                      <a:pt x="437" y="126"/>
                    </a:lnTo>
                    <a:lnTo>
                      <a:pt x="439" y="126"/>
                    </a:lnTo>
                    <a:lnTo>
                      <a:pt x="444" y="127"/>
                    </a:lnTo>
                    <a:lnTo>
                      <a:pt x="447" y="126"/>
                    </a:lnTo>
                    <a:lnTo>
                      <a:pt x="450" y="124"/>
                    </a:lnTo>
                    <a:lnTo>
                      <a:pt x="450" y="119"/>
                    </a:lnTo>
                    <a:lnTo>
                      <a:pt x="451" y="119"/>
                    </a:lnTo>
                    <a:lnTo>
                      <a:pt x="451" y="107"/>
                    </a:lnTo>
                    <a:lnTo>
                      <a:pt x="452" y="99"/>
                    </a:lnTo>
                    <a:lnTo>
                      <a:pt x="457" y="89"/>
                    </a:lnTo>
                    <a:lnTo>
                      <a:pt x="458" y="82"/>
                    </a:lnTo>
                    <a:lnTo>
                      <a:pt x="458" y="75"/>
                    </a:lnTo>
                    <a:lnTo>
                      <a:pt x="459" y="73"/>
                    </a:lnTo>
                    <a:lnTo>
                      <a:pt x="465" y="71"/>
                    </a:lnTo>
                    <a:lnTo>
                      <a:pt x="466" y="70"/>
                    </a:lnTo>
                    <a:lnTo>
                      <a:pt x="466" y="68"/>
                    </a:lnTo>
                    <a:lnTo>
                      <a:pt x="465" y="53"/>
                    </a:lnTo>
                    <a:lnTo>
                      <a:pt x="466" y="49"/>
                    </a:lnTo>
                    <a:lnTo>
                      <a:pt x="465" y="42"/>
                    </a:lnTo>
                    <a:lnTo>
                      <a:pt x="459" y="27"/>
                    </a:lnTo>
                    <a:lnTo>
                      <a:pt x="458" y="25"/>
                    </a:lnTo>
                    <a:lnTo>
                      <a:pt x="457" y="25"/>
                    </a:lnTo>
                    <a:lnTo>
                      <a:pt x="454" y="22"/>
                    </a:lnTo>
                    <a:lnTo>
                      <a:pt x="454" y="21"/>
                    </a:lnTo>
                    <a:lnTo>
                      <a:pt x="457" y="18"/>
                    </a:lnTo>
                    <a:lnTo>
                      <a:pt x="454" y="17"/>
                    </a:lnTo>
                    <a:lnTo>
                      <a:pt x="451" y="14"/>
                    </a:lnTo>
                    <a:lnTo>
                      <a:pt x="43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19" name="Freeform 347">
                <a:extLst>
                  <a:ext uri="{FF2B5EF4-FFF2-40B4-BE49-F238E27FC236}">
                    <a16:creationId xmlns:a16="http://schemas.microsoft.com/office/drawing/2014/main" id="{273E4716-B1D9-292F-8975-3BB13A1235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1" y="579"/>
                <a:ext cx="100" cy="70"/>
              </a:xfrm>
              <a:custGeom>
                <a:avLst/>
                <a:gdLst>
                  <a:gd name="T0" fmla="*/ 213 w 400"/>
                  <a:gd name="T1" fmla="*/ 67 h 278"/>
                  <a:gd name="T2" fmla="*/ 172 w 400"/>
                  <a:gd name="T3" fmla="*/ 86 h 278"/>
                  <a:gd name="T4" fmla="*/ 139 w 400"/>
                  <a:gd name="T5" fmla="*/ 104 h 278"/>
                  <a:gd name="T6" fmla="*/ 126 w 400"/>
                  <a:gd name="T7" fmla="*/ 120 h 278"/>
                  <a:gd name="T8" fmla="*/ 67 w 400"/>
                  <a:gd name="T9" fmla="*/ 143 h 278"/>
                  <a:gd name="T10" fmla="*/ 56 w 400"/>
                  <a:gd name="T11" fmla="*/ 144 h 278"/>
                  <a:gd name="T12" fmla="*/ 26 w 400"/>
                  <a:gd name="T13" fmla="*/ 160 h 278"/>
                  <a:gd name="T14" fmla="*/ 20 w 400"/>
                  <a:gd name="T15" fmla="*/ 164 h 278"/>
                  <a:gd name="T16" fmla="*/ 14 w 400"/>
                  <a:gd name="T17" fmla="*/ 171 h 278"/>
                  <a:gd name="T18" fmla="*/ 17 w 400"/>
                  <a:gd name="T19" fmla="*/ 193 h 278"/>
                  <a:gd name="T20" fmla="*/ 28 w 400"/>
                  <a:gd name="T21" fmla="*/ 206 h 278"/>
                  <a:gd name="T22" fmla="*/ 17 w 400"/>
                  <a:gd name="T23" fmla="*/ 217 h 278"/>
                  <a:gd name="T24" fmla="*/ 7 w 400"/>
                  <a:gd name="T25" fmla="*/ 251 h 278"/>
                  <a:gd name="T26" fmla="*/ 17 w 400"/>
                  <a:gd name="T27" fmla="*/ 259 h 278"/>
                  <a:gd name="T28" fmla="*/ 74 w 400"/>
                  <a:gd name="T29" fmla="*/ 241 h 278"/>
                  <a:gd name="T30" fmla="*/ 90 w 400"/>
                  <a:gd name="T31" fmla="*/ 239 h 278"/>
                  <a:gd name="T32" fmla="*/ 116 w 400"/>
                  <a:gd name="T33" fmla="*/ 251 h 278"/>
                  <a:gd name="T34" fmla="*/ 126 w 400"/>
                  <a:gd name="T35" fmla="*/ 244 h 278"/>
                  <a:gd name="T36" fmla="*/ 140 w 400"/>
                  <a:gd name="T37" fmla="*/ 232 h 278"/>
                  <a:gd name="T38" fmla="*/ 167 w 400"/>
                  <a:gd name="T39" fmla="*/ 230 h 278"/>
                  <a:gd name="T40" fmla="*/ 191 w 400"/>
                  <a:gd name="T41" fmla="*/ 218 h 278"/>
                  <a:gd name="T42" fmla="*/ 203 w 400"/>
                  <a:gd name="T43" fmla="*/ 200 h 278"/>
                  <a:gd name="T44" fmla="*/ 210 w 400"/>
                  <a:gd name="T45" fmla="*/ 193 h 278"/>
                  <a:gd name="T46" fmla="*/ 246 w 400"/>
                  <a:gd name="T47" fmla="*/ 189 h 278"/>
                  <a:gd name="T48" fmla="*/ 271 w 400"/>
                  <a:gd name="T49" fmla="*/ 187 h 278"/>
                  <a:gd name="T50" fmla="*/ 289 w 400"/>
                  <a:gd name="T51" fmla="*/ 208 h 278"/>
                  <a:gd name="T52" fmla="*/ 302 w 400"/>
                  <a:gd name="T53" fmla="*/ 223 h 278"/>
                  <a:gd name="T54" fmla="*/ 281 w 400"/>
                  <a:gd name="T55" fmla="*/ 241 h 278"/>
                  <a:gd name="T56" fmla="*/ 267 w 400"/>
                  <a:gd name="T57" fmla="*/ 249 h 278"/>
                  <a:gd name="T58" fmla="*/ 299 w 400"/>
                  <a:gd name="T59" fmla="*/ 270 h 278"/>
                  <a:gd name="T60" fmla="*/ 305 w 400"/>
                  <a:gd name="T61" fmla="*/ 273 h 278"/>
                  <a:gd name="T62" fmla="*/ 316 w 400"/>
                  <a:gd name="T63" fmla="*/ 266 h 278"/>
                  <a:gd name="T64" fmla="*/ 331 w 400"/>
                  <a:gd name="T65" fmla="*/ 277 h 278"/>
                  <a:gd name="T66" fmla="*/ 344 w 400"/>
                  <a:gd name="T67" fmla="*/ 273 h 278"/>
                  <a:gd name="T68" fmla="*/ 351 w 400"/>
                  <a:gd name="T69" fmla="*/ 242 h 278"/>
                  <a:gd name="T70" fmla="*/ 377 w 400"/>
                  <a:gd name="T71" fmla="*/ 211 h 278"/>
                  <a:gd name="T72" fmla="*/ 397 w 400"/>
                  <a:gd name="T73" fmla="*/ 208 h 278"/>
                  <a:gd name="T74" fmla="*/ 397 w 400"/>
                  <a:gd name="T75" fmla="*/ 203 h 278"/>
                  <a:gd name="T76" fmla="*/ 377 w 400"/>
                  <a:gd name="T77" fmla="*/ 170 h 278"/>
                  <a:gd name="T78" fmla="*/ 391 w 400"/>
                  <a:gd name="T79" fmla="*/ 146 h 278"/>
                  <a:gd name="T80" fmla="*/ 381 w 400"/>
                  <a:gd name="T81" fmla="*/ 126 h 278"/>
                  <a:gd name="T82" fmla="*/ 369 w 400"/>
                  <a:gd name="T83" fmla="*/ 101 h 278"/>
                  <a:gd name="T84" fmla="*/ 361 w 400"/>
                  <a:gd name="T85" fmla="*/ 91 h 278"/>
                  <a:gd name="T86" fmla="*/ 358 w 400"/>
                  <a:gd name="T87" fmla="*/ 80 h 278"/>
                  <a:gd name="T88" fmla="*/ 347 w 400"/>
                  <a:gd name="T89" fmla="*/ 52 h 278"/>
                  <a:gd name="T90" fmla="*/ 344 w 400"/>
                  <a:gd name="T91" fmla="*/ 34 h 278"/>
                  <a:gd name="T92" fmla="*/ 341 w 400"/>
                  <a:gd name="T93" fmla="*/ 27 h 278"/>
                  <a:gd name="T94" fmla="*/ 331 w 400"/>
                  <a:gd name="T95" fmla="*/ 16 h 278"/>
                  <a:gd name="T96" fmla="*/ 327 w 400"/>
                  <a:gd name="T97" fmla="*/ 0 h 278"/>
                  <a:gd name="T98" fmla="*/ 305 w 400"/>
                  <a:gd name="T99" fmla="*/ 10 h 2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400" h="278">
                    <a:moveTo>
                      <a:pt x="280" y="30"/>
                    </a:moveTo>
                    <a:lnTo>
                      <a:pt x="278" y="30"/>
                    </a:lnTo>
                    <a:lnTo>
                      <a:pt x="214" y="67"/>
                    </a:lnTo>
                    <a:lnTo>
                      <a:pt x="213" y="67"/>
                    </a:lnTo>
                    <a:lnTo>
                      <a:pt x="193" y="79"/>
                    </a:lnTo>
                    <a:lnTo>
                      <a:pt x="191" y="79"/>
                    </a:lnTo>
                    <a:lnTo>
                      <a:pt x="176" y="86"/>
                    </a:lnTo>
                    <a:lnTo>
                      <a:pt x="172" y="86"/>
                    </a:lnTo>
                    <a:lnTo>
                      <a:pt x="171" y="87"/>
                    </a:lnTo>
                    <a:lnTo>
                      <a:pt x="164" y="91"/>
                    </a:lnTo>
                    <a:lnTo>
                      <a:pt x="150" y="97"/>
                    </a:lnTo>
                    <a:lnTo>
                      <a:pt x="139" y="104"/>
                    </a:lnTo>
                    <a:lnTo>
                      <a:pt x="134" y="111"/>
                    </a:lnTo>
                    <a:lnTo>
                      <a:pt x="127" y="119"/>
                    </a:lnTo>
                    <a:lnTo>
                      <a:pt x="127" y="120"/>
                    </a:lnTo>
                    <a:lnTo>
                      <a:pt x="126" y="120"/>
                    </a:lnTo>
                    <a:lnTo>
                      <a:pt x="110" y="132"/>
                    </a:lnTo>
                    <a:lnTo>
                      <a:pt x="86" y="143"/>
                    </a:lnTo>
                    <a:lnTo>
                      <a:pt x="80" y="144"/>
                    </a:lnTo>
                    <a:lnTo>
                      <a:pt x="67" y="143"/>
                    </a:lnTo>
                    <a:lnTo>
                      <a:pt x="66" y="143"/>
                    </a:lnTo>
                    <a:lnTo>
                      <a:pt x="62" y="146"/>
                    </a:lnTo>
                    <a:lnTo>
                      <a:pt x="57" y="146"/>
                    </a:lnTo>
                    <a:lnTo>
                      <a:pt x="56" y="144"/>
                    </a:lnTo>
                    <a:lnTo>
                      <a:pt x="55" y="146"/>
                    </a:lnTo>
                    <a:lnTo>
                      <a:pt x="31" y="155"/>
                    </a:lnTo>
                    <a:lnTo>
                      <a:pt x="27" y="158"/>
                    </a:lnTo>
                    <a:lnTo>
                      <a:pt x="26" y="160"/>
                    </a:lnTo>
                    <a:lnTo>
                      <a:pt x="26" y="161"/>
                    </a:lnTo>
                    <a:lnTo>
                      <a:pt x="24" y="163"/>
                    </a:lnTo>
                    <a:lnTo>
                      <a:pt x="23" y="163"/>
                    </a:lnTo>
                    <a:lnTo>
                      <a:pt x="20" y="164"/>
                    </a:lnTo>
                    <a:lnTo>
                      <a:pt x="20" y="168"/>
                    </a:lnTo>
                    <a:lnTo>
                      <a:pt x="19" y="167"/>
                    </a:lnTo>
                    <a:lnTo>
                      <a:pt x="16" y="168"/>
                    </a:lnTo>
                    <a:lnTo>
                      <a:pt x="14" y="171"/>
                    </a:lnTo>
                    <a:lnTo>
                      <a:pt x="13" y="171"/>
                    </a:lnTo>
                    <a:lnTo>
                      <a:pt x="13" y="182"/>
                    </a:lnTo>
                    <a:lnTo>
                      <a:pt x="17" y="189"/>
                    </a:lnTo>
                    <a:lnTo>
                      <a:pt x="17" y="193"/>
                    </a:lnTo>
                    <a:lnTo>
                      <a:pt x="19" y="196"/>
                    </a:lnTo>
                    <a:lnTo>
                      <a:pt x="26" y="201"/>
                    </a:lnTo>
                    <a:lnTo>
                      <a:pt x="27" y="204"/>
                    </a:lnTo>
                    <a:lnTo>
                      <a:pt x="28" y="206"/>
                    </a:lnTo>
                    <a:lnTo>
                      <a:pt x="27" y="206"/>
                    </a:lnTo>
                    <a:lnTo>
                      <a:pt x="27" y="208"/>
                    </a:lnTo>
                    <a:lnTo>
                      <a:pt x="26" y="208"/>
                    </a:lnTo>
                    <a:lnTo>
                      <a:pt x="17" y="217"/>
                    </a:lnTo>
                    <a:lnTo>
                      <a:pt x="11" y="225"/>
                    </a:lnTo>
                    <a:lnTo>
                      <a:pt x="0" y="238"/>
                    </a:lnTo>
                    <a:lnTo>
                      <a:pt x="0" y="242"/>
                    </a:lnTo>
                    <a:lnTo>
                      <a:pt x="7" y="251"/>
                    </a:lnTo>
                    <a:lnTo>
                      <a:pt x="4" y="257"/>
                    </a:lnTo>
                    <a:lnTo>
                      <a:pt x="6" y="257"/>
                    </a:lnTo>
                    <a:lnTo>
                      <a:pt x="14" y="259"/>
                    </a:lnTo>
                    <a:lnTo>
                      <a:pt x="17" y="259"/>
                    </a:lnTo>
                    <a:lnTo>
                      <a:pt x="41" y="253"/>
                    </a:lnTo>
                    <a:lnTo>
                      <a:pt x="48" y="248"/>
                    </a:lnTo>
                    <a:lnTo>
                      <a:pt x="60" y="242"/>
                    </a:lnTo>
                    <a:lnTo>
                      <a:pt x="74" y="241"/>
                    </a:lnTo>
                    <a:lnTo>
                      <a:pt x="77" y="241"/>
                    </a:lnTo>
                    <a:lnTo>
                      <a:pt x="81" y="244"/>
                    </a:lnTo>
                    <a:lnTo>
                      <a:pt x="87" y="238"/>
                    </a:lnTo>
                    <a:lnTo>
                      <a:pt x="90" y="239"/>
                    </a:lnTo>
                    <a:lnTo>
                      <a:pt x="100" y="239"/>
                    </a:lnTo>
                    <a:lnTo>
                      <a:pt x="100" y="242"/>
                    </a:lnTo>
                    <a:lnTo>
                      <a:pt x="115" y="249"/>
                    </a:lnTo>
                    <a:lnTo>
                      <a:pt x="116" y="251"/>
                    </a:lnTo>
                    <a:lnTo>
                      <a:pt x="120" y="246"/>
                    </a:lnTo>
                    <a:lnTo>
                      <a:pt x="120" y="242"/>
                    </a:lnTo>
                    <a:lnTo>
                      <a:pt x="122" y="241"/>
                    </a:lnTo>
                    <a:lnTo>
                      <a:pt x="126" y="244"/>
                    </a:lnTo>
                    <a:lnTo>
                      <a:pt x="130" y="242"/>
                    </a:lnTo>
                    <a:lnTo>
                      <a:pt x="131" y="241"/>
                    </a:lnTo>
                    <a:lnTo>
                      <a:pt x="139" y="232"/>
                    </a:lnTo>
                    <a:lnTo>
                      <a:pt x="140" y="232"/>
                    </a:lnTo>
                    <a:lnTo>
                      <a:pt x="148" y="227"/>
                    </a:lnTo>
                    <a:lnTo>
                      <a:pt x="154" y="220"/>
                    </a:lnTo>
                    <a:lnTo>
                      <a:pt x="158" y="218"/>
                    </a:lnTo>
                    <a:lnTo>
                      <a:pt x="167" y="230"/>
                    </a:lnTo>
                    <a:lnTo>
                      <a:pt x="171" y="232"/>
                    </a:lnTo>
                    <a:lnTo>
                      <a:pt x="174" y="232"/>
                    </a:lnTo>
                    <a:lnTo>
                      <a:pt x="190" y="218"/>
                    </a:lnTo>
                    <a:lnTo>
                      <a:pt x="191" y="218"/>
                    </a:lnTo>
                    <a:lnTo>
                      <a:pt x="194" y="216"/>
                    </a:lnTo>
                    <a:lnTo>
                      <a:pt x="196" y="216"/>
                    </a:lnTo>
                    <a:lnTo>
                      <a:pt x="203" y="206"/>
                    </a:lnTo>
                    <a:lnTo>
                      <a:pt x="203" y="200"/>
                    </a:lnTo>
                    <a:lnTo>
                      <a:pt x="201" y="197"/>
                    </a:lnTo>
                    <a:lnTo>
                      <a:pt x="201" y="192"/>
                    </a:lnTo>
                    <a:lnTo>
                      <a:pt x="203" y="186"/>
                    </a:lnTo>
                    <a:lnTo>
                      <a:pt x="210" y="193"/>
                    </a:lnTo>
                    <a:lnTo>
                      <a:pt x="225" y="194"/>
                    </a:lnTo>
                    <a:lnTo>
                      <a:pt x="238" y="193"/>
                    </a:lnTo>
                    <a:lnTo>
                      <a:pt x="244" y="187"/>
                    </a:lnTo>
                    <a:lnTo>
                      <a:pt x="246" y="189"/>
                    </a:lnTo>
                    <a:lnTo>
                      <a:pt x="250" y="190"/>
                    </a:lnTo>
                    <a:lnTo>
                      <a:pt x="254" y="190"/>
                    </a:lnTo>
                    <a:lnTo>
                      <a:pt x="261" y="187"/>
                    </a:lnTo>
                    <a:lnTo>
                      <a:pt x="271" y="187"/>
                    </a:lnTo>
                    <a:lnTo>
                      <a:pt x="280" y="200"/>
                    </a:lnTo>
                    <a:lnTo>
                      <a:pt x="282" y="207"/>
                    </a:lnTo>
                    <a:lnTo>
                      <a:pt x="289" y="207"/>
                    </a:lnTo>
                    <a:lnTo>
                      <a:pt x="289" y="208"/>
                    </a:lnTo>
                    <a:lnTo>
                      <a:pt x="291" y="213"/>
                    </a:lnTo>
                    <a:lnTo>
                      <a:pt x="294" y="218"/>
                    </a:lnTo>
                    <a:lnTo>
                      <a:pt x="295" y="218"/>
                    </a:lnTo>
                    <a:lnTo>
                      <a:pt x="302" y="223"/>
                    </a:lnTo>
                    <a:lnTo>
                      <a:pt x="303" y="223"/>
                    </a:lnTo>
                    <a:lnTo>
                      <a:pt x="310" y="225"/>
                    </a:lnTo>
                    <a:lnTo>
                      <a:pt x="309" y="228"/>
                    </a:lnTo>
                    <a:lnTo>
                      <a:pt x="281" y="241"/>
                    </a:lnTo>
                    <a:lnTo>
                      <a:pt x="274" y="242"/>
                    </a:lnTo>
                    <a:lnTo>
                      <a:pt x="266" y="242"/>
                    </a:lnTo>
                    <a:lnTo>
                      <a:pt x="266" y="248"/>
                    </a:lnTo>
                    <a:lnTo>
                      <a:pt x="267" y="249"/>
                    </a:lnTo>
                    <a:lnTo>
                      <a:pt x="268" y="249"/>
                    </a:lnTo>
                    <a:lnTo>
                      <a:pt x="298" y="268"/>
                    </a:lnTo>
                    <a:lnTo>
                      <a:pt x="298" y="270"/>
                    </a:lnTo>
                    <a:lnTo>
                      <a:pt x="299" y="270"/>
                    </a:lnTo>
                    <a:lnTo>
                      <a:pt x="302" y="271"/>
                    </a:lnTo>
                    <a:lnTo>
                      <a:pt x="303" y="271"/>
                    </a:lnTo>
                    <a:lnTo>
                      <a:pt x="303" y="273"/>
                    </a:lnTo>
                    <a:lnTo>
                      <a:pt x="305" y="273"/>
                    </a:lnTo>
                    <a:lnTo>
                      <a:pt x="306" y="274"/>
                    </a:lnTo>
                    <a:lnTo>
                      <a:pt x="309" y="271"/>
                    </a:lnTo>
                    <a:lnTo>
                      <a:pt x="312" y="268"/>
                    </a:lnTo>
                    <a:lnTo>
                      <a:pt x="316" y="266"/>
                    </a:lnTo>
                    <a:lnTo>
                      <a:pt x="323" y="271"/>
                    </a:lnTo>
                    <a:lnTo>
                      <a:pt x="327" y="276"/>
                    </a:lnTo>
                    <a:lnTo>
                      <a:pt x="327" y="277"/>
                    </a:lnTo>
                    <a:lnTo>
                      <a:pt x="331" y="277"/>
                    </a:lnTo>
                    <a:lnTo>
                      <a:pt x="335" y="278"/>
                    </a:lnTo>
                    <a:lnTo>
                      <a:pt x="340" y="278"/>
                    </a:lnTo>
                    <a:lnTo>
                      <a:pt x="344" y="274"/>
                    </a:lnTo>
                    <a:lnTo>
                      <a:pt x="344" y="273"/>
                    </a:lnTo>
                    <a:lnTo>
                      <a:pt x="342" y="266"/>
                    </a:lnTo>
                    <a:lnTo>
                      <a:pt x="344" y="260"/>
                    </a:lnTo>
                    <a:lnTo>
                      <a:pt x="351" y="244"/>
                    </a:lnTo>
                    <a:lnTo>
                      <a:pt x="351" y="242"/>
                    </a:lnTo>
                    <a:lnTo>
                      <a:pt x="355" y="241"/>
                    </a:lnTo>
                    <a:lnTo>
                      <a:pt x="366" y="241"/>
                    </a:lnTo>
                    <a:lnTo>
                      <a:pt x="366" y="239"/>
                    </a:lnTo>
                    <a:lnTo>
                      <a:pt x="377" y="211"/>
                    </a:lnTo>
                    <a:lnTo>
                      <a:pt x="379" y="211"/>
                    </a:lnTo>
                    <a:lnTo>
                      <a:pt x="380" y="210"/>
                    </a:lnTo>
                    <a:lnTo>
                      <a:pt x="395" y="207"/>
                    </a:lnTo>
                    <a:lnTo>
                      <a:pt x="397" y="208"/>
                    </a:lnTo>
                    <a:lnTo>
                      <a:pt x="398" y="207"/>
                    </a:lnTo>
                    <a:lnTo>
                      <a:pt x="398" y="204"/>
                    </a:lnTo>
                    <a:lnTo>
                      <a:pt x="400" y="204"/>
                    </a:lnTo>
                    <a:lnTo>
                      <a:pt x="397" y="203"/>
                    </a:lnTo>
                    <a:lnTo>
                      <a:pt x="388" y="192"/>
                    </a:lnTo>
                    <a:lnTo>
                      <a:pt x="387" y="182"/>
                    </a:lnTo>
                    <a:lnTo>
                      <a:pt x="384" y="175"/>
                    </a:lnTo>
                    <a:lnTo>
                      <a:pt x="377" y="170"/>
                    </a:lnTo>
                    <a:lnTo>
                      <a:pt x="372" y="164"/>
                    </a:lnTo>
                    <a:lnTo>
                      <a:pt x="373" y="163"/>
                    </a:lnTo>
                    <a:lnTo>
                      <a:pt x="379" y="157"/>
                    </a:lnTo>
                    <a:lnTo>
                      <a:pt x="391" y="146"/>
                    </a:lnTo>
                    <a:lnTo>
                      <a:pt x="393" y="146"/>
                    </a:lnTo>
                    <a:lnTo>
                      <a:pt x="393" y="144"/>
                    </a:lnTo>
                    <a:lnTo>
                      <a:pt x="384" y="129"/>
                    </a:lnTo>
                    <a:lnTo>
                      <a:pt x="381" y="126"/>
                    </a:lnTo>
                    <a:lnTo>
                      <a:pt x="381" y="123"/>
                    </a:lnTo>
                    <a:lnTo>
                      <a:pt x="384" y="117"/>
                    </a:lnTo>
                    <a:lnTo>
                      <a:pt x="372" y="112"/>
                    </a:lnTo>
                    <a:lnTo>
                      <a:pt x="369" y="101"/>
                    </a:lnTo>
                    <a:lnTo>
                      <a:pt x="369" y="100"/>
                    </a:lnTo>
                    <a:lnTo>
                      <a:pt x="366" y="100"/>
                    </a:lnTo>
                    <a:lnTo>
                      <a:pt x="364" y="97"/>
                    </a:lnTo>
                    <a:lnTo>
                      <a:pt x="361" y="91"/>
                    </a:lnTo>
                    <a:lnTo>
                      <a:pt x="361" y="87"/>
                    </a:lnTo>
                    <a:lnTo>
                      <a:pt x="356" y="88"/>
                    </a:lnTo>
                    <a:lnTo>
                      <a:pt x="356" y="83"/>
                    </a:lnTo>
                    <a:lnTo>
                      <a:pt x="358" y="80"/>
                    </a:lnTo>
                    <a:lnTo>
                      <a:pt x="356" y="72"/>
                    </a:lnTo>
                    <a:lnTo>
                      <a:pt x="351" y="55"/>
                    </a:lnTo>
                    <a:lnTo>
                      <a:pt x="349" y="53"/>
                    </a:lnTo>
                    <a:lnTo>
                      <a:pt x="347" y="52"/>
                    </a:lnTo>
                    <a:lnTo>
                      <a:pt x="344" y="48"/>
                    </a:lnTo>
                    <a:lnTo>
                      <a:pt x="344" y="47"/>
                    </a:lnTo>
                    <a:lnTo>
                      <a:pt x="342" y="41"/>
                    </a:lnTo>
                    <a:lnTo>
                      <a:pt x="344" y="34"/>
                    </a:lnTo>
                    <a:lnTo>
                      <a:pt x="347" y="30"/>
                    </a:lnTo>
                    <a:lnTo>
                      <a:pt x="347" y="28"/>
                    </a:lnTo>
                    <a:lnTo>
                      <a:pt x="344" y="27"/>
                    </a:lnTo>
                    <a:lnTo>
                      <a:pt x="341" y="27"/>
                    </a:lnTo>
                    <a:lnTo>
                      <a:pt x="338" y="26"/>
                    </a:lnTo>
                    <a:lnTo>
                      <a:pt x="337" y="24"/>
                    </a:lnTo>
                    <a:lnTo>
                      <a:pt x="331" y="17"/>
                    </a:lnTo>
                    <a:lnTo>
                      <a:pt x="331" y="16"/>
                    </a:lnTo>
                    <a:lnTo>
                      <a:pt x="330" y="14"/>
                    </a:lnTo>
                    <a:lnTo>
                      <a:pt x="330" y="5"/>
                    </a:lnTo>
                    <a:lnTo>
                      <a:pt x="328" y="3"/>
                    </a:lnTo>
                    <a:lnTo>
                      <a:pt x="327" y="0"/>
                    </a:lnTo>
                    <a:lnTo>
                      <a:pt x="327" y="2"/>
                    </a:lnTo>
                    <a:lnTo>
                      <a:pt x="326" y="2"/>
                    </a:lnTo>
                    <a:lnTo>
                      <a:pt x="314" y="10"/>
                    </a:lnTo>
                    <a:lnTo>
                      <a:pt x="305" y="10"/>
                    </a:lnTo>
                    <a:lnTo>
                      <a:pt x="303" y="12"/>
                    </a:lnTo>
                    <a:lnTo>
                      <a:pt x="295" y="16"/>
                    </a:lnTo>
                    <a:lnTo>
                      <a:pt x="280" y="3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20" name="Freeform 348">
                <a:extLst>
                  <a:ext uri="{FF2B5EF4-FFF2-40B4-BE49-F238E27FC236}">
                    <a16:creationId xmlns:a16="http://schemas.microsoft.com/office/drawing/2014/main" id="{C8986D07-BE72-F7F3-162C-03DB737AF2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9" y="626"/>
                <a:ext cx="69" cy="61"/>
              </a:xfrm>
              <a:custGeom>
                <a:avLst/>
                <a:gdLst>
                  <a:gd name="T0" fmla="*/ 170 w 279"/>
                  <a:gd name="T1" fmla="*/ 11 h 246"/>
                  <a:gd name="T2" fmla="*/ 165 w 279"/>
                  <a:gd name="T3" fmla="*/ 30 h 246"/>
                  <a:gd name="T4" fmla="*/ 159 w 279"/>
                  <a:gd name="T5" fmla="*/ 32 h 246"/>
                  <a:gd name="T6" fmla="*/ 136 w 279"/>
                  <a:gd name="T7" fmla="*/ 44 h 246"/>
                  <a:gd name="T8" fmla="*/ 117 w 279"/>
                  <a:gd name="T9" fmla="*/ 41 h 246"/>
                  <a:gd name="T10" fmla="*/ 100 w 279"/>
                  <a:gd name="T11" fmla="*/ 55 h 246"/>
                  <a:gd name="T12" fmla="*/ 91 w 279"/>
                  <a:gd name="T13" fmla="*/ 55 h 246"/>
                  <a:gd name="T14" fmla="*/ 85 w 279"/>
                  <a:gd name="T15" fmla="*/ 65 h 246"/>
                  <a:gd name="T16" fmla="*/ 86 w 279"/>
                  <a:gd name="T17" fmla="*/ 74 h 246"/>
                  <a:gd name="T18" fmla="*/ 66 w 279"/>
                  <a:gd name="T19" fmla="*/ 87 h 246"/>
                  <a:gd name="T20" fmla="*/ 53 w 279"/>
                  <a:gd name="T21" fmla="*/ 88 h 246"/>
                  <a:gd name="T22" fmla="*/ 31 w 279"/>
                  <a:gd name="T23" fmla="*/ 106 h 246"/>
                  <a:gd name="T24" fmla="*/ 7 w 279"/>
                  <a:gd name="T25" fmla="*/ 97 h 246"/>
                  <a:gd name="T26" fmla="*/ 2 w 279"/>
                  <a:gd name="T27" fmla="*/ 109 h 246"/>
                  <a:gd name="T28" fmla="*/ 15 w 279"/>
                  <a:gd name="T29" fmla="*/ 126 h 246"/>
                  <a:gd name="T30" fmla="*/ 21 w 279"/>
                  <a:gd name="T31" fmla="*/ 137 h 246"/>
                  <a:gd name="T32" fmla="*/ 15 w 279"/>
                  <a:gd name="T33" fmla="*/ 161 h 246"/>
                  <a:gd name="T34" fmla="*/ 14 w 279"/>
                  <a:gd name="T35" fmla="*/ 183 h 246"/>
                  <a:gd name="T36" fmla="*/ 10 w 279"/>
                  <a:gd name="T37" fmla="*/ 215 h 246"/>
                  <a:gd name="T38" fmla="*/ 38 w 279"/>
                  <a:gd name="T39" fmla="*/ 215 h 246"/>
                  <a:gd name="T40" fmla="*/ 46 w 279"/>
                  <a:gd name="T41" fmla="*/ 211 h 246"/>
                  <a:gd name="T42" fmla="*/ 52 w 279"/>
                  <a:gd name="T43" fmla="*/ 205 h 246"/>
                  <a:gd name="T44" fmla="*/ 59 w 279"/>
                  <a:gd name="T45" fmla="*/ 214 h 246"/>
                  <a:gd name="T46" fmla="*/ 73 w 279"/>
                  <a:gd name="T47" fmla="*/ 215 h 246"/>
                  <a:gd name="T48" fmla="*/ 71 w 279"/>
                  <a:gd name="T49" fmla="*/ 226 h 246"/>
                  <a:gd name="T50" fmla="*/ 92 w 279"/>
                  <a:gd name="T51" fmla="*/ 238 h 246"/>
                  <a:gd name="T52" fmla="*/ 100 w 279"/>
                  <a:gd name="T53" fmla="*/ 233 h 246"/>
                  <a:gd name="T54" fmla="*/ 116 w 279"/>
                  <a:gd name="T55" fmla="*/ 214 h 246"/>
                  <a:gd name="T56" fmla="*/ 129 w 279"/>
                  <a:gd name="T57" fmla="*/ 217 h 246"/>
                  <a:gd name="T58" fmla="*/ 155 w 279"/>
                  <a:gd name="T59" fmla="*/ 211 h 246"/>
                  <a:gd name="T60" fmla="*/ 165 w 279"/>
                  <a:gd name="T61" fmla="*/ 208 h 246"/>
                  <a:gd name="T62" fmla="*/ 168 w 279"/>
                  <a:gd name="T63" fmla="*/ 200 h 246"/>
                  <a:gd name="T64" fmla="*/ 173 w 279"/>
                  <a:gd name="T65" fmla="*/ 179 h 246"/>
                  <a:gd name="T66" fmla="*/ 180 w 279"/>
                  <a:gd name="T67" fmla="*/ 171 h 246"/>
                  <a:gd name="T68" fmla="*/ 187 w 279"/>
                  <a:gd name="T69" fmla="*/ 176 h 246"/>
                  <a:gd name="T70" fmla="*/ 190 w 279"/>
                  <a:gd name="T71" fmla="*/ 182 h 246"/>
                  <a:gd name="T72" fmla="*/ 201 w 279"/>
                  <a:gd name="T73" fmla="*/ 194 h 246"/>
                  <a:gd name="T74" fmla="*/ 215 w 279"/>
                  <a:gd name="T75" fmla="*/ 189 h 246"/>
                  <a:gd name="T76" fmla="*/ 218 w 279"/>
                  <a:gd name="T77" fmla="*/ 168 h 246"/>
                  <a:gd name="T78" fmla="*/ 218 w 279"/>
                  <a:gd name="T79" fmla="*/ 157 h 246"/>
                  <a:gd name="T80" fmla="*/ 233 w 279"/>
                  <a:gd name="T81" fmla="*/ 141 h 246"/>
                  <a:gd name="T82" fmla="*/ 246 w 279"/>
                  <a:gd name="T83" fmla="*/ 118 h 246"/>
                  <a:gd name="T84" fmla="*/ 267 w 279"/>
                  <a:gd name="T85" fmla="*/ 119 h 246"/>
                  <a:gd name="T86" fmla="*/ 271 w 279"/>
                  <a:gd name="T87" fmla="*/ 118 h 246"/>
                  <a:gd name="T88" fmla="*/ 278 w 279"/>
                  <a:gd name="T89" fmla="*/ 91 h 246"/>
                  <a:gd name="T90" fmla="*/ 272 w 279"/>
                  <a:gd name="T91" fmla="*/ 87 h 246"/>
                  <a:gd name="T92" fmla="*/ 268 w 279"/>
                  <a:gd name="T93" fmla="*/ 84 h 246"/>
                  <a:gd name="T94" fmla="*/ 237 w 279"/>
                  <a:gd name="T95" fmla="*/ 63 h 246"/>
                  <a:gd name="T96" fmla="*/ 235 w 279"/>
                  <a:gd name="T97" fmla="*/ 56 h 246"/>
                  <a:gd name="T98" fmla="*/ 278 w 279"/>
                  <a:gd name="T99" fmla="*/ 42 h 246"/>
                  <a:gd name="T100" fmla="*/ 271 w 279"/>
                  <a:gd name="T101" fmla="*/ 37 h 246"/>
                  <a:gd name="T102" fmla="*/ 260 w 279"/>
                  <a:gd name="T103" fmla="*/ 27 h 246"/>
                  <a:gd name="T104" fmla="*/ 251 w 279"/>
                  <a:gd name="T105" fmla="*/ 21 h 246"/>
                  <a:gd name="T106" fmla="*/ 230 w 279"/>
                  <a:gd name="T107" fmla="*/ 1 h 246"/>
                  <a:gd name="T108" fmla="*/ 215 w 279"/>
                  <a:gd name="T109" fmla="*/ 3 h 246"/>
                  <a:gd name="T110" fmla="*/ 194 w 279"/>
                  <a:gd name="T111" fmla="*/ 8 h 2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79" h="246">
                    <a:moveTo>
                      <a:pt x="172" y="0"/>
                    </a:moveTo>
                    <a:lnTo>
                      <a:pt x="170" y="6"/>
                    </a:lnTo>
                    <a:lnTo>
                      <a:pt x="170" y="11"/>
                    </a:lnTo>
                    <a:lnTo>
                      <a:pt x="172" y="14"/>
                    </a:lnTo>
                    <a:lnTo>
                      <a:pt x="172" y="20"/>
                    </a:lnTo>
                    <a:lnTo>
                      <a:pt x="165" y="30"/>
                    </a:lnTo>
                    <a:lnTo>
                      <a:pt x="163" y="30"/>
                    </a:lnTo>
                    <a:lnTo>
                      <a:pt x="160" y="32"/>
                    </a:lnTo>
                    <a:lnTo>
                      <a:pt x="159" y="32"/>
                    </a:lnTo>
                    <a:lnTo>
                      <a:pt x="143" y="46"/>
                    </a:lnTo>
                    <a:lnTo>
                      <a:pt x="140" y="46"/>
                    </a:lnTo>
                    <a:lnTo>
                      <a:pt x="136" y="44"/>
                    </a:lnTo>
                    <a:lnTo>
                      <a:pt x="127" y="32"/>
                    </a:lnTo>
                    <a:lnTo>
                      <a:pt x="123" y="34"/>
                    </a:lnTo>
                    <a:lnTo>
                      <a:pt x="117" y="41"/>
                    </a:lnTo>
                    <a:lnTo>
                      <a:pt x="109" y="46"/>
                    </a:lnTo>
                    <a:lnTo>
                      <a:pt x="108" y="46"/>
                    </a:lnTo>
                    <a:lnTo>
                      <a:pt x="100" y="55"/>
                    </a:lnTo>
                    <a:lnTo>
                      <a:pt x="99" y="56"/>
                    </a:lnTo>
                    <a:lnTo>
                      <a:pt x="95" y="58"/>
                    </a:lnTo>
                    <a:lnTo>
                      <a:pt x="91" y="55"/>
                    </a:lnTo>
                    <a:lnTo>
                      <a:pt x="89" y="56"/>
                    </a:lnTo>
                    <a:lnTo>
                      <a:pt x="89" y="60"/>
                    </a:lnTo>
                    <a:lnTo>
                      <a:pt x="85" y="65"/>
                    </a:lnTo>
                    <a:lnTo>
                      <a:pt x="85" y="67"/>
                    </a:lnTo>
                    <a:lnTo>
                      <a:pt x="86" y="70"/>
                    </a:lnTo>
                    <a:lnTo>
                      <a:pt x="86" y="74"/>
                    </a:lnTo>
                    <a:lnTo>
                      <a:pt x="84" y="77"/>
                    </a:lnTo>
                    <a:lnTo>
                      <a:pt x="81" y="78"/>
                    </a:lnTo>
                    <a:lnTo>
                      <a:pt x="66" y="87"/>
                    </a:lnTo>
                    <a:lnTo>
                      <a:pt x="55" y="85"/>
                    </a:lnTo>
                    <a:lnTo>
                      <a:pt x="55" y="88"/>
                    </a:lnTo>
                    <a:lnTo>
                      <a:pt x="53" y="88"/>
                    </a:lnTo>
                    <a:lnTo>
                      <a:pt x="48" y="97"/>
                    </a:lnTo>
                    <a:lnTo>
                      <a:pt x="36" y="108"/>
                    </a:lnTo>
                    <a:lnTo>
                      <a:pt x="31" y="106"/>
                    </a:lnTo>
                    <a:lnTo>
                      <a:pt x="25" y="104"/>
                    </a:lnTo>
                    <a:lnTo>
                      <a:pt x="10" y="94"/>
                    </a:lnTo>
                    <a:lnTo>
                      <a:pt x="7" y="97"/>
                    </a:lnTo>
                    <a:lnTo>
                      <a:pt x="6" y="101"/>
                    </a:lnTo>
                    <a:lnTo>
                      <a:pt x="6" y="105"/>
                    </a:lnTo>
                    <a:lnTo>
                      <a:pt x="2" y="109"/>
                    </a:lnTo>
                    <a:lnTo>
                      <a:pt x="0" y="109"/>
                    </a:lnTo>
                    <a:lnTo>
                      <a:pt x="2" y="111"/>
                    </a:lnTo>
                    <a:lnTo>
                      <a:pt x="15" y="126"/>
                    </a:lnTo>
                    <a:lnTo>
                      <a:pt x="19" y="130"/>
                    </a:lnTo>
                    <a:lnTo>
                      <a:pt x="21" y="134"/>
                    </a:lnTo>
                    <a:lnTo>
                      <a:pt x="21" y="137"/>
                    </a:lnTo>
                    <a:lnTo>
                      <a:pt x="19" y="147"/>
                    </a:lnTo>
                    <a:lnTo>
                      <a:pt x="15" y="159"/>
                    </a:lnTo>
                    <a:lnTo>
                      <a:pt x="15" y="161"/>
                    </a:lnTo>
                    <a:lnTo>
                      <a:pt x="18" y="164"/>
                    </a:lnTo>
                    <a:lnTo>
                      <a:pt x="18" y="171"/>
                    </a:lnTo>
                    <a:lnTo>
                      <a:pt x="14" y="183"/>
                    </a:lnTo>
                    <a:lnTo>
                      <a:pt x="6" y="214"/>
                    </a:lnTo>
                    <a:lnTo>
                      <a:pt x="4" y="214"/>
                    </a:lnTo>
                    <a:lnTo>
                      <a:pt x="10" y="215"/>
                    </a:lnTo>
                    <a:lnTo>
                      <a:pt x="25" y="217"/>
                    </a:lnTo>
                    <a:lnTo>
                      <a:pt x="32" y="217"/>
                    </a:lnTo>
                    <a:lnTo>
                      <a:pt x="38" y="215"/>
                    </a:lnTo>
                    <a:lnTo>
                      <a:pt x="40" y="215"/>
                    </a:lnTo>
                    <a:lnTo>
                      <a:pt x="45" y="212"/>
                    </a:lnTo>
                    <a:lnTo>
                      <a:pt x="46" y="211"/>
                    </a:lnTo>
                    <a:lnTo>
                      <a:pt x="50" y="208"/>
                    </a:lnTo>
                    <a:lnTo>
                      <a:pt x="50" y="207"/>
                    </a:lnTo>
                    <a:lnTo>
                      <a:pt x="52" y="205"/>
                    </a:lnTo>
                    <a:lnTo>
                      <a:pt x="55" y="207"/>
                    </a:lnTo>
                    <a:lnTo>
                      <a:pt x="56" y="208"/>
                    </a:lnTo>
                    <a:lnTo>
                      <a:pt x="59" y="214"/>
                    </a:lnTo>
                    <a:lnTo>
                      <a:pt x="60" y="212"/>
                    </a:lnTo>
                    <a:lnTo>
                      <a:pt x="70" y="214"/>
                    </a:lnTo>
                    <a:lnTo>
                      <a:pt x="73" y="215"/>
                    </a:lnTo>
                    <a:lnTo>
                      <a:pt x="71" y="217"/>
                    </a:lnTo>
                    <a:lnTo>
                      <a:pt x="70" y="221"/>
                    </a:lnTo>
                    <a:lnTo>
                      <a:pt x="71" y="226"/>
                    </a:lnTo>
                    <a:lnTo>
                      <a:pt x="82" y="245"/>
                    </a:lnTo>
                    <a:lnTo>
                      <a:pt x="84" y="246"/>
                    </a:lnTo>
                    <a:lnTo>
                      <a:pt x="92" y="238"/>
                    </a:lnTo>
                    <a:lnTo>
                      <a:pt x="96" y="235"/>
                    </a:lnTo>
                    <a:lnTo>
                      <a:pt x="98" y="233"/>
                    </a:lnTo>
                    <a:lnTo>
                      <a:pt x="100" y="233"/>
                    </a:lnTo>
                    <a:lnTo>
                      <a:pt x="100" y="225"/>
                    </a:lnTo>
                    <a:lnTo>
                      <a:pt x="102" y="222"/>
                    </a:lnTo>
                    <a:lnTo>
                      <a:pt x="116" y="214"/>
                    </a:lnTo>
                    <a:lnTo>
                      <a:pt x="123" y="214"/>
                    </a:lnTo>
                    <a:lnTo>
                      <a:pt x="124" y="215"/>
                    </a:lnTo>
                    <a:lnTo>
                      <a:pt x="129" y="217"/>
                    </a:lnTo>
                    <a:lnTo>
                      <a:pt x="130" y="217"/>
                    </a:lnTo>
                    <a:lnTo>
                      <a:pt x="137" y="214"/>
                    </a:lnTo>
                    <a:lnTo>
                      <a:pt x="155" y="211"/>
                    </a:lnTo>
                    <a:lnTo>
                      <a:pt x="156" y="212"/>
                    </a:lnTo>
                    <a:lnTo>
                      <a:pt x="163" y="212"/>
                    </a:lnTo>
                    <a:lnTo>
                      <a:pt x="165" y="208"/>
                    </a:lnTo>
                    <a:lnTo>
                      <a:pt x="168" y="203"/>
                    </a:lnTo>
                    <a:lnTo>
                      <a:pt x="169" y="203"/>
                    </a:lnTo>
                    <a:lnTo>
                      <a:pt x="168" y="200"/>
                    </a:lnTo>
                    <a:lnTo>
                      <a:pt x="168" y="197"/>
                    </a:lnTo>
                    <a:lnTo>
                      <a:pt x="169" y="196"/>
                    </a:lnTo>
                    <a:lnTo>
                      <a:pt x="173" y="179"/>
                    </a:lnTo>
                    <a:lnTo>
                      <a:pt x="177" y="172"/>
                    </a:lnTo>
                    <a:lnTo>
                      <a:pt x="179" y="172"/>
                    </a:lnTo>
                    <a:lnTo>
                      <a:pt x="180" y="171"/>
                    </a:lnTo>
                    <a:lnTo>
                      <a:pt x="180" y="172"/>
                    </a:lnTo>
                    <a:lnTo>
                      <a:pt x="186" y="175"/>
                    </a:lnTo>
                    <a:lnTo>
                      <a:pt x="187" y="176"/>
                    </a:lnTo>
                    <a:lnTo>
                      <a:pt x="189" y="179"/>
                    </a:lnTo>
                    <a:lnTo>
                      <a:pt x="189" y="180"/>
                    </a:lnTo>
                    <a:lnTo>
                      <a:pt x="190" y="182"/>
                    </a:lnTo>
                    <a:lnTo>
                      <a:pt x="190" y="183"/>
                    </a:lnTo>
                    <a:lnTo>
                      <a:pt x="194" y="189"/>
                    </a:lnTo>
                    <a:lnTo>
                      <a:pt x="201" y="194"/>
                    </a:lnTo>
                    <a:lnTo>
                      <a:pt x="208" y="194"/>
                    </a:lnTo>
                    <a:lnTo>
                      <a:pt x="208" y="193"/>
                    </a:lnTo>
                    <a:lnTo>
                      <a:pt x="215" y="189"/>
                    </a:lnTo>
                    <a:lnTo>
                      <a:pt x="219" y="182"/>
                    </a:lnTo>
                    <a:lnTo>
                      <a:pt x="221" y="176"/>
                    </a:lnTo>
                    <a:lnTo>
                      <a:pt x="218" y="168"/>
                    </a:lnTo>
                    <a:lnTo>
                      <a:pt x="216" y="161"/>
                    </a:lnTo>
                    <a:lnTo>
                      <a:pt x="216" y="157"/>
                    </a:lnTo>
                    <a:lnTo>
                      <a:pt x="218" y="157"/>
                    </a:lnTo>
                    <a:lnTo>
                      <a:pt x="232" y="142"/>
                    </a:lnTo>
                    <a:lnTo>
                      <a:pt x="233" y="142"/>
                    </a:lnTo>
                    <a:lnTo>
                      <a:pt x="233" y="141"/>
                    </a:lnTo>
                    <a:lnTo>
                      <a:pt x="237" y="134"/>
                    </a:lnTo>
                    <a:lnTo>
                      <a:pt x="240" y="120"/>
                    </a:lnTo>
                    <a:lnTo>
                      <a:pt x="246" y="118"/>
                    </a:lnTo>
                    <a:lnTo>
                      <a:pt x="246" y="120"/>
                    </a:lnTo>
                    <a:lnTo>
                      <a:pt x="260" y="120"/>
                    </a:lnTo>
                    <a:lnTo>
                      <a:pt x="267" y="119"/>
                    </a:lnTo>
                    <a:lnTo>
                      <a:pt x="271" y="119"/>
                    </a:lnTo>
                    <a:lnTo>
                      <a:pt x="272" y="118"/>
                    </a:lnTo>
                    <a:lnTo>
                      <a:pt x="271" y="118"/>
                    </a:lnTo>
                    <a:lnTo>
                      <a:pt x="275" y="104"/>
                    </a:lnTo>
                    <a:lnTo>
                      <a:pt x="275" y="94"/>
                    </a:lnTo>
                    <a:lnTo>
                      <a:pt x="278" y="91"/>
                    </a:lnTo>
                    <a:lnTo>
                      <a:pt x="275" y="88"/>
                    </a:lnTo>
                    <a:lnTo>
                      <a:pt x="274" y="87"/>
                    </a:lnTo>
                    <a:lnTo>
                      <a:pt x="272" y="87"/>
                    </a:lnTo>
                    <a:lnTo>
                      <a:pt x="272" y="85"/>
                    </a:lnTo>
                    <a:lnTo>
                      <a:pt x="271" y="85"/>
                    </a:lnTo>
                    <a:lnTo>
                      <a:pt x="268" y="84"/>
                    </a:lnTo>
                    <a:lnTo>
                      <a:pt x="267" y="84"/>
                    </a:lnTo>
                    <a:lnTo>
                      <a:pt x="267" y="82"/>
                    </a:lnTo>
                    <a:lnTo>
                      <a:pt x="237" y="63"/>
                    </a:lnTo>
                    <a:lnTo>
                      <a:pt x="236" y="63"/>
                    </a:lnTo>
                    <a:lnTo>
                      <a:pt x="235" y="62"/>
                    </a:lnTo>
                    <a:lnTo>
                      <a:pt x="235" y="56"/>
                    </a:lnTo>
                    <a:lnTo>
                      <a:pt x="243" y="56"/>
                    </a:lnTo>
                    <a:lnTo>
                      <a:pt x="250" y="55"/>
                    </a:lnTo>
                    <a:lnTo>
                      <a:pt x="278" y="42"/>
                    </a:lnTo>
                    <a:lnTo>
                      <a:pt x="279" y="39"/>
                    </a:lnTo>
                    <a:lnTo>
                      <a:pt x="272" y="37"/>
                    </a:lnTo>
                    <a:lnTo>
                      <a:pt x="271" y="37"/>
                    </a:lnTo>
                    <a:lnTo>
                      <a:pt x="264" y="32"/>
                    </a:lnTo>
                    <a:lnTo>
                      <a:pt x="263" y="32"/>
                    </a:lnTo>
                    <a:lnTo>
                      <a:pt x="260" y="27"/>
                    </a:lnTo>
                    <a:lnTo>
                      <a:pt x="258" y="22"/>
                    </a:lnTo>
                    <a:lnTo>
                      <a:pt x="258" y="21"/>
                    </a:lnTo>
                    <a:lnTo>
                      <a:pt x="251" y="21"/>
                    </a:lnTo>
                    <a:lnTo>
                      <a:pt x="249" y="14"/>
                    </a:lnTo>
                    <a:lnTo>
                      <a:pt x="240" y="1"/>
                    </a:lnTo>
                    <a:lnTo>
                      <a:pt x="230" y="1"/>
                    </a:lnTo>
                    <a:lnTo>
                      <a:pt x="223" y="4"/>
                    </a:lnTo>
                    <a:lnTo>
                      <a:pt x="219" y="4"/>
                    </a:lnTo>
                    <a:lnTo>
                      <a:pt x="215" y="3"/>
                    </a:lnTo>
                    <a:lnTo>
                      <a:pt x="213" y="1"/>
                    </a:lnTo>
                    <a:lnTo>
                      <a:pt x="207" y="7"/>
                    </a:lnTo>
                    <a:lnTo>
                      <a:pt x="194" y="8"/>
                    </a:lnTo>
                    <a:lnTo>
                      <a:pt x="179" y="7"/>
                    </a:ln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21" name="Freeform 349">
                <a:extLst>
                  <a:ext uri="{FF2B5EF4-FFF2-40B4-BE49-F238E27FC236}">
                    <a16:creationId xmlns:a16="http://schemas.microsoft.com/office/drawing/2014/main" id="{15F1B3DA-6304-B23D-54FF-241F15482A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4" y="640"/>
                <a:ext cx="129" cy="131"/>
              </a:xfrm>
              <a:custGeom>
                <a:avLst/>
                <a:gdLst>
                  <a:gd name="T0" fmla="*/ 304 w 518"/>
                  <a:gd name="T1" fmla="*/ 32 h 525"/>
                  <a:gd name="T2" fmla="*/ 284 w 518"/>
                  <a:gd name="T3" fmla="*/ 27 h 525"/>
                  <a:gd name="T4" fmla="*/ 241 w 518"/>
                  <a:gd name="T5" fmla="*/ 29 h 525"/>
                  <a:gd name="T6" fmla="*/ 220 w 518"/>
                  <a:gd name="T7" fmla="*/ 3 h 525"/>
                  <a:gd name="T8" fmla="*/ 196 w 518"/>
                  <a:gd name="T9" fmla="*/ 36 h 525"/>
                  <a:gd name="T10" fmla="*/ 175 w 518"/>
                  <a:gd name="T11" fmla="*/ 39 h 525"/>
                  <a:gd name="T12" fmla="*/ 146 w 518"/>
                  <a:gd name="T13" fmla="*/ 63 h 525"/>
                  <a:gd name="T14" fmla="*/ 116 w 518"/>
                  <a:gd name="T15" fmla="*/ 106 h 525"/>
                  <a:gd name="T16" fmla="*/ 94 w 518"/>
                  <a:gd name="T17" fmla="*/ 134 h 525"/>
                  <a:gd name="T18" fmla="*/ 80 w 518"/>
                  <a:gd name="T19" fmla="*/ 116 h 525"/>
                  <a:gd name="T20" fmla="*/ 68 w 518"/>
                  <a:gd name="T21" fmla="*/ 148 h 525"/>
                  <a:gd name="T22" fmla="*/ 24 w 518"/>
                  <a:gd name="T23" fmla="*/ 160 h 525"/>
                  <a:gd name="T24" fmla="*/ 16 w 518"/>
                  <a:gd name="T25" fmla="*/ 180 h 525"/>
                  <a:gd name="T26" fmla="*/ 30 w 518"/>
                  <a:gd name="T27" fmla="*/ 213 h 525"/>
                  <a:gd name="T28" fmla="*/ 56 w 518"/>
                  <a:gd name="T29" fmla="*/ 224 h 525"/>
                  <a:gd name="T30" fmla="*/ 63 w 518"/>
                  <a:gd name="T31" fmla="*/ 227 h 525"/>
                  <a:gd name="T32" fmla="*/ 62 w 518"/>
                  <a:gd name="T33" fmla="*/ 272 h 525"/>
                  <a:gd name="T34" fmla="*/ 100 w 518"/>
                  <a:gd name="T35" fmla="*/ 327 h 525"/>
                  <a:gd name="T36" fmla="*/ 100 w 518"/>
                  <a:gd name="T37" fmla="*/ 358 h 525"/>
                  <a:gd name="T38" fmla="*/ 75 w 518"/>
                  <a:gd name="T39" fmla="*/ 335 h 525"/>
                  <a:gd name="T40" fmla="*/ 77 w 518"/>
                  <a:gd name="T41" fmla="*/ 363 h 525"/>
                  <a:gd name="T42" fmla="*/ 97 w 518"/>
                  <a:gd name="T43" fmla="*/ 396 h 525"/>
                  <a:gd name="T44" fmla="*/ 154 w 518"/>
                  <a:gd name="T45" fmla="*/ 370 h 525"/>
                  <a:gd name="T46" fmla="*/ 192 w 518"/>
                  <a:gd name="T47" fmla="*/ 402 h 525"/>
                  <a:gd name="T48" fmla="*/ 217 w 518"/>
                  <a:gd name="T49" fmla="*/ 438 h 525"/>
                  <a:gd name="T50" fmla="*/ 270 w 518"/>
                  <a:gd name="T51" fmla="*/ 475 h 525"/>
                  <a:gd name="T52" fmla="*/ 309 w 518"/>
                  <a:gd name="T53" fmla="*/ 449 h 525"/>
                  <a:gd name="T54" fmla="*/ 304 w 518"/>
                  <a:gd name="T55" fmla="*/ 463 h 525"/>
                  <a:gd name="T56" fmla="*/ 313 w 518"/>
                  <a:gd name="T57" fmla="*/ 487 h 525"/>
                  <a:gd name="T58" fmla="*/ 323 w 518"/>
                  <a:gd name="T59" fmla="*/ 490 h 525"/>
                  <a:gd name="T60" fmla="*/ 341 w 518"/>
                  <a:gd name="T61" fmla="*/ 522 h 525"/>
                  <a:gd name="T62" fmla="*/ 375 w 518"/>
                  <a:gd name="T63" fmla="*/ 525 h 525"/>
                  <a:gd name="T64" fmla="*/ 422 w 518"/>
                  <a:gd name="T65" fmla="*/ 516 h 525"/>
                  <a:gd name="T66" fmla="*/ 471 w 518"/>
                  <a:gd name="T67" fmla="*/ 511 h 525"/>
                  <a:gd name="T68" fmla="*/ 482 w 518"/>
                  <a:gd name="T69" fmla="*/ 508 h 525"/>
                  <a:gd name="T70" fmla="*/ 499 w 518"/>
                  <a:gd name="T71" fmla="*/ 498 h 525"/>
                  <a:gd name="T72" fmla="*/ 499 w 518"/>
                  <a:gd name="T73" fmla="*/ 470 h 525"/>
                  <a:gd name="T74" fmla="*/ 517 w 518"/>
                  <a:gd name="T75" fmla="*/ 427 h 525"/>
                  <a:gd name="T76" fmla="*/ 503 w 518"/>
                  <a:gd name="T77" fmla="*/ 398 h 525"/>
                  <a:gd name="T78" fmla="*/ 475 w 518"/>
                  <a:gd name="T79" fmla="*/ 388 h 525"/>
                  <a:gd name="T80" fmla="*/ 480 w 518"/>
                  <a:gd name="T81" fmla="*/ 358 h 525"/>
                  <a:gd name="T82" fmla="*/ 499 w 518"/>
                  <a:gd name="T83" fmla="*/ 320 h 525"/>
                  <a:gd name="T84" fmla="*/ 487 w 518"/>
                  <a:gd name="T85" fmla="*/ 287 h 525"/>
                  <a:gd name="T86" fmla="*/ 461 w 518"/>
                  <a:gd name="T87" fmla="*/ 248 h 525"/>
                  <a:gd name="T88" fmla="*/ 453 w 518"/>
                  <a:gd name="T89" fmla="*/ 237 h 525"/>
                  <a:gd name="T90" fmla="*/ 425 w 518"/>
                  <a:gd name="T91" fmla="*/ 192 h 525"/>
                  <a:gd name="T92" fmla="*/ 397 w 518"/>
                  <a:gd name="T93" fmla="*/ 209 h 525"/>
                  <a:gd name="T94" fmla="*/ 386 w 518"/>
                  <a:gd name="T95" fmla="*/ 223 h 525"/>
                  <a:gd name="T96" fmla="*/ 367 w 518"/>
                  <a:gd name="T97" fmla="*/ 216 h 525"/>
                  <a:gd name="T98" fmla="*/ 338 w 518"/>
                  <a:gd name="T99" fmla="*/ 215 h 525"/>
                  <a:gd name="T100" fmla="*/ 316 w 518"/>
                  <a:gd name="T101" fmla="*/ 208 h 525"/>
                  <a:gd name="T102" fmla="*/ 327 w 518"/>
                  <a:gd name="T103" fmla="*/ 170 h 525"/>
                  <a:gd name="T104" fmla="*/ 327 w 518"/>
                  <a:gd name="T105" fmla="*/ 134 h 525"/>
                  <a:gd name="T106" fmla="*/ 350 w 518"/>
                  <a:gd name="T107" fmla="*/ 92 h 525"/>
                  <a:gd name="T108" fmla="*/ 383 w 518"/>
                  <a:gd name="T109" fmla="*/ 65 h 525"/>
                  <a:gd name="T110" fmla="*/ 374 w 518"/>
                  <a:gd name="T111" fmla="*/ 30 h 525"/>
                  <a:gd name="T112" fmla="*/ 343 w 518"/>
                  <a:gd name="T113" fmla="*/ 16 h 5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518" h="525">
                    <a:moveTo>
                      <a:pt x="343" y="16"/>
                    </a:moveTo>
                    <a:lnTo>
                      <a:pt x="337" y="19"/>
                    </a:lnTo>
                    <a:lnTo>
                      <a:pt x="336" y="19"/>
                    </a:lnTo>
                    <a:lnTo>
                      <a:pt x="330" y="22"/>
                    </a:lnTo>
                    <a:lnTo>
                      <a:pt x="327" y="25"/>
                    </a:lnTo>
                    <a:lnTo>
                      <a:pt x="323" y="30"/>
                    </a:lnTo>
                    <a:lnTo>
                      <a:pt x="315" y="36"/>
                    </a:lnTo>
                    <a:lnTo>
                      <a:pt x="304" y="32"/>
                    </a:lnTo>
                    <a:lnTo>
                      <a:pt x="297" y="30"/>
                    </a:lnTo>
                    <a:lnTo>
                      <a:pt x="295" y="30"/>
                    </a:lnTo>
                    <a:lnTo>
                      <a:pt x="295" y="29"/>
                    </a:lnTo>
                    <a:lnTo>
                      <a:pt x="293" y="22"/>
                    </a:lnTo>
                    <a:lnTo>
                      <a:pt x="291" y="22"/>
                    </a:lnTo>
                    <a:lnTo>
                      <a:pt x="291" y="23"/>
                    </a:lnTo>
                    <a:lnTo>
                      <a:pt x="290" y="25"/>
                    </a:lnTo>
                    <a:lnTo>
                      <a:pt x="284" y="27"/>
                    </a:lnTo>
                    <a:lnTo>
                      <a:pt x="278" y="29"/>
                    </a:lnTo>
                    <a:lnTo>
                      <a:pt x="271" y="26"/>
                    </a:lnTo>
                    <a:lnTo>
                      <a:pt x="256" y="29"/>
                    </a:lnTo>
                    <a:lnTo>
                      <a:pt x="252" y="25"/>
                    </a:lnTo>
                    <a:lnTo>
                      <a:pt x="246" y="25"/>
                    </a:lnTo>
                    <a:lnTo>
                      <a:pt x="245" y="26"/>
                    </a:lnTo>
                    <a:lnTo>
                      <a:pt x="241" y="27"/>
                    </a:lnTo>
                    <a:lnTo>
                      <a:pt x="241" y="29"/>
                    </a:lnTo>
                    <a:lnTo>
                      <a:pt x="240" y="27"/>
                    </a:lnTo>
                    <a:lnTo>
                      <a:pt x="238" y="22"/>
                    </a:lnTo>
                    <a:lnTo>
                      <a:pt x="237" y="19"/>
                    </a:lnTo>
                    <a:lnTo>
                      <a:pt x="235" y="3"/>
                    </a:lnTo>
                    <a:lnTo>
                      <a:pt x="235" y="0"/>
                    </a:lnTo>
                    <a:lnTo>
                      <a:pt x="224" y="0"/>
                    </a:lnTo>
                    <a:lnTo>
                      <a:pt x="220" y="1"/>
                    </a:lnTo>
                    <a:lnTo>
                      <a:pt x="220" y="3"/>
                    </a:lnTo>
                    <a:lnTo>
                      <a:pt x="213" y="19"/>
                    </a:lnTo>
                    <a:lnTo>
                      <a:pt x="211" y="25"/>
                    </a:lnTo>
                    <a:lnTo>
                      <a:pt x="213" y="32"/>
                    </a:lnTo>
                    <a:lnTo>
                      <a:pt x="213" y="33"/>
                    </a:lnTo>
                    <a:lnTo>
                      <a:pt x="209" y="37"/>
                    </a:lnTo>
                    <a:lnTo>
                      <a:pt x="204" y="37"/>
                    </a:lnTo>
                    <a:lnTo>
                      <a:pt x="200" y="36"/>
                    </a:lnTo>
                    <a:lnTo>
                      <a:pt x="196" y="36"/>
                    </a:lnTo>
                    <a:lnTo>
                      <a:pt x="196" y="35"/>
                    </a:lnTo>
                    <a:lnTo>
                      <a:pt x="192" y="30"/>
                    </a:lnTo>
                    <a:lnTo>
                      <a:pt x="185" y="25"/>
                    </a:lnTo>
                    <a:lnTo>
                      <a:pt x="181" y="27"/>
                    </a:lnTo>
                    <a:lnTo>
                      <a:pt x="178" y="30"/>
                    </a:lnTo>
                    <a:lnTo>
                      <a:pt x="175" y="33"/>
                    </a:lnTo>
                    <a:lnTo>
                      <a:pt x="178" y="36"/>
                    </a:lnTo>
                    <a:lnTo>
                      <a:pt x="175" y="39"/>
                    </a:lnTo>
                    <a:lnTo>
                      <a:pt x="175" y="49"/>
                    </a:lnTo>
                    <a:lnTo>
                      <a:pt x="171" y="63"/>
                    </a:lnTo>
                    <a:lnTo>
                      <a:pt x="172" y="63"/>
                    </a:lnTo>
                    <a:lnTo>
                      <a:pt x="171" y="64"/>
                    </a:lnTo>
                    <a:lnTo>
                      <a:pt x="167" y="64"/>
                    </a:lnTo>
                    <a:lnTo>
                      <a:pt x="160" y="65"/>
                    </a:lnTo>
                    <a:lnTo>
                      <a:pt x="146" y="65"/>
                    </a:lnTo>
                    <a:lnTo>
                      <a:pt x="146" y="63"/>
                    </a:lnTo>
                    <a:lnTo>
                      <a:pt x="140" y="65"/>
                    </a:lnTo>
                    <a:lnTo>
                      <a:pt x="137" y="79"/>
                    </a:lnTo>
                    <a:lnTo>
                      <a:pt x="133" y="86"/>
                    </a:lnTo>
                    <a:lnTo>
                      <a:pt x="133" y="87"/>
                    </a:lnTo>
                    <a:lnTo>
                      <a:pt x="132" y="87"/>
                    </a:lnTo>
                    <a:lnTo>
                      <a:pt x="118" y="102"/>
                    </a:lnTo>
                    <a:lnTo>
                      <a:pt x="116" y="102"/>
                    </a:lnTo>
                    <a:lnTo>
                      <a:pt x="116" y="106"/>
                    </a:lnTo>
                    <a:lnTo>
                      <a:pt x="118" y="113"/>
                    </a:lnTo>
                    <a:lnTo>
                      <a:pt x="121" y="121"/>
                    </a:lnTo>
                    <a:lnTo>
                      <a:pt x="119" y="127"/>
                    </a:lnTo>
                    <a:lnTo>
                      <a:pt x="115" y="134"/>
                    </a:lnTo>
                    <a:lnTo>
                      <a:pt x="108" y="138"/>
                    </a:lnTo>
                    <a:lnTo>
                      <a:pt x="108" y="139"/>
                    </a:lnTo>
                    <a:lnTo>
                      <a:pt x="101" y="139"/>
                    </a:lnTo>
                    <a:lnTo>
                      <a:pt x="94" y="134"/>
                    </a:lnTo>
                    <a:lnTo>
                      <a:pt x="90" y="128"/>
                    </a:lnTo>
                    <a:lnTo>
                      <a:pt x="90" y="127"/>
                    </a:lnTo>
                    <a:lnTo>
                      <a:pt x="89" y="125"/>
                    </a:lnTo>
                    <a:lnTo>
                      <a:pt x="89" y="124"/>
                    </a:lnTo>
                    <a:lnTo>
                      <a:pt x="87" y="121"/>
                    </a:lnTo>
                    <a:lnTo>
                      <a:pt x="86" y="120"/>
                    </a:lnTo>
                    <a:lnTo>
                      <a:pt x="80" y="117"/>
                    </a:lnTo>
                    <a:lnTo>
                      <a:pt x="80" y="116"/>
                    </a:lnTo>
                    <a:lnTo>
                      <a:pt x="79" y="117"/>
                    </a:lnTo>
                    <a:lnTo>
                      <a:pt x="77" y="117"/>
                    </a:lnTo>
                    <a:lnTo>
                      <a:pt x="73" y="124"/>
                    </a:lnTo>
                    <a:lnTo>
                      <a:pt x="69" y="141"/>
                    </a:lnTo>
                    <a:lnTo>
                      <a:pt x="68" y="142"/>
                    </a:lnTo>
                    <a:lnTo>
                      <a:pt x="68" y="145"/>
                    </a:lnTo>
                    <a:lnTo>
                      <a:pt x="69" y="148"/>
                    </a:lnTo>
                    <a:lnTo>
                      <a:pt x="68" y="148"/>
                    </a:lnTo>
                    <a:lnTo>
                      <a:pt x="65" y="153"/>
                    </a:lnTo>
                    <a:lnTo>
                      <a:pt x="63" y="157"/>
                    </a:lnTo>
                    <a:lnTo>
                      <a:pt x="56" y="157"/>
                    </a:lnTo>
                    <a:lnTo>
                      <a:pt x="55" y="156"/>
                    </a:lnTo>
                    <a:lnTo>
                      <a:pt x="37" y="159"/>
                    </a:lnTo>
                    <a:lnTo>
                      <a:pt x="30" y="162"/>
                    </a:lnTo>
                    <a:lnTo>
                      <a:pt x="29" y="162"/>
                    </a:lnTo>
                    <a:lnTo>
                      <a:pt x="24" y="160"/>
                    </a:lnTo>
                    <a:lnTo>
                      <a:pt x="23" y="159"/>
                    </a:lnTo>
                    <a:lnTo>
                      <a:pt x="16" y="159"/>
                    </a:lnTo>
                    <a:lnTo>
                      <a:pt x="2" y="167"/>
                    </a:lnTo>
                    <a:lnTo>
                      <a:pt x="0" y="170"/>
                    </a:lnTo>
                    <a:lnTo>
                      <a:pt x="0" y="178"/>
                    </a:lnTo>
                    <a:lnTo>
                      <a:pt x="2" y="178"/>
                    </a:lnTo>
                    <a:lnTo>
                      <a:pt x="15" y="180"/>
                    </a:lnTo>
                    <a:lnTo>
                      <a:pt x="16" y="180"/>
                    </a:lnTo>
                    <a:lnTo>
                      <a:pt x="17" y="183"/>
                    </a:lnTo>
                    <a:lnTo>
                      <a:pt x="17" y="188"/>
                    </a:lnTo>
                    <a:lnTo>
                      <a:pt x="16" y="192"/>
                    </a:lnTo>
                    <a:lnTo>
                      <a:pt x="12" y="215"/>
                    </a:lnTo>
                    <a:lnTo>
                      <a:pt x="19" y="220"/>
                    </a:lnTo>
                    <a:lnTo>
                      <a:pt x="24" y="219"/>
                    </a:lnTo>
                    <a:lnTo>
                      <a:pt x="27" y="219"/>
                    </a:lnTo>
                    <a:lnTo>
                      <a:pt x="30" y="213"/>
                    </a:lnTo>
                    <a:lnTo>
                      <a:pt x="29" y="212"/>
                    </a:lnTo>
                    <a:lnTo>
                      <a:pt x="30" y="212"/>
                    </a:lnTo>
                    <a:lnTo>
                      <a:pt x="33" y="209"/>
                    </a:lnTo>
                    <a:lnTo>
                      <a:pt x="38" y="209"/>
                    </a:lnTo>
                    <a:lnTo>
                      <a:pt x="38" y="219"/>
                    </a:lnTo>
                    <a:lnTo>
                      <a:pt x="46" y="229"/>
                    </a:lnTo>
                    <a:lnTo>
                      <a:pt x="48" y="229"/>
                    </a:lnTo>
                    <a:lnTo>
                      <a:pt x="56" y="224"/>
                    </a:lnTo>
                    <a:lnTo>
                      <a:pt x="66" y="222"/>
                    </a:lnTo>
                    <a:lnTo>
                      <a:pt x="68" y="222"/>
                    </a:lnTo>
                    <a:lnTo>
                      <a:pt x="68" y="223"/>
                    </a:lnTo>
                    <a:lnTo>
                      <a:pt x="69" y="223"/>
                    </a:lnTo>
                    <a:lnTo>
                      <a:pt x="70" y="224"/>
                    </a:lnTo>
                    <a:lnTo>
                      <a:pt x="68" y="226"/>
                    </a:lnTo>
                    <a:lnTo>
                      <a:pt x="66" y="226"/>
                    </a:lnTo>
                    <a:lnTo>
                      <a:pt x="63" y="227"/>
                    </a:lnTo>
                    <a:lnTo>
                      <a:pt x="63" y="229"/>
                    </a:lnTo>
                    <a:lnTo>
                      <a:pt x="62" y="230"/>
                    </a:lnTo>
                    <a:lnTo>
                      <a:pt x="58" y="243"/>
                    </a:lnTo>
                    <a:lnTo>
                      <a:pt x="56" y="259"/>
                    </a:lnTo>
                    <a:lnTo>
                      <a:pt x="55" y="265"/>
                    </a:lnTo>
                    <a:lnTo>
                      <a:pt x="55" y="271"/>
                    </a:lnTo>
                    <a:lnTo>
                      <a:pt x="59" y="272"/>
                    </a:lnTo>
                    <a:lnTo>
                      <a:pt x="62" y="272"/>
                    </a:lnTo>
                    <a:lnTo>
                      <a:pt x="69" y="279"/>
                    </a:lnTo>
                    <a:lnTo>
                      <a:pt x="76" y="289"/>
                    </a:lnTo>
                    <a:lnTo>
                      <a:pt x="76" y="305"/>
                    </a:lnTo>
                    <a:lnTo>
                      <a:pt x="79" y="305"/>
                    </a:lnTo>
                    <a:lnTo>
                      <a:pt x="79" y="303"/>
                    </a:lnTo>
                    <a:lnTo>
                      <a:pt x="89" y="303"/>
                    </a:lnTo>
                    <a:lnTo>
                      <a:pt x="90" y="312"/>
                    </a:lnTo>
                    <a:lnTo>
                      <a:pt x="100" y="327"/>
                    </a:lnTo>
                    <a:lnTo>
                      <a:pt x="104" y="338"/>
                    </a:lnTo>
                    <a:lnTo>
                      <a:pt x="104" y="339"/>
                    </a:lnTo>
                    <a:lnTo>
                      <a:pt x="105" y="339"/>
                    </a:lnTo>
                    <a:lnTo>
                      <a:pt x="103" y="342"/>
                    </a:lnTo>
                    <a:lnTo>
                      <a:pt x="103" y="353"/>
                    </a:lnTo>
                    <a:lnTo>
                      <a:pt x="101" y="356"/>
                    </a:lnTo>
                    <a:lnTo>
                      <a:pt x="101" y="357"/>
                    </a:lnTo>
                    <a:lnTo>
                      <a:pt x="100" y="358"/>
                    </a:lnTo>
                    <a:lnTo>
                      <a:pt x="98" y="358"/>
                    </a:lnTo>
                    <a:lnTo>
                      <a:pt x="93" y="356"/>
                    </a:lnTo>
                    <a:lnTo>
                      <a:pt x="91" y="356"/>
                    </a:lnTo>
                    <a:lnTo>
                      <a:pt x="91" y="354"/>
                    </a:lnTo>
                    <a:lnTo>
                      <a:pt x="90" y="353"/>
                    </a:lnTo>
                    <a:lnTo>
                      <a:pt x="84" y="331"/>
                    </a:lnTo>
                    <a:lnTo>
                      <a:pt x="82" y="331"/>
                    </a:lnTo>
                    <a:lnTo>
                      <a:pt x="75" y="335"/>
                    </a:lnTo>
                    <a:lnTo>
                      <a:pt x="76" y="336"/>
                    </a:lnTo>
                    <a:lnTo>
                      <a:pt x="77" y="339"/>
                    </a:lnTo>
                    <a:lnTo>
                      <a:pt x="77" y="341"/>
                    </a:lnTo>
                    <a:lnTo>
                      <a:pt x="79" y="342"/>
                    </a:lnTo>
                    <a:lnTo>
                      <a:pt x="79" y="353"/>
                    </a:lnTo>
                    <a:lnTo>
                      <a:pt x="80" y="357"/>
                    </a:lnTo>
                    <a:lnTo>
                      <a:pt x="79" y="361"/>
                    </a:lnTo>
                    <a:lnTo>
                      <a:pt x="77" y="363"/>
                    </a:lnTo>
                    <a:lnTo>
                      <a:pt x="73" y="382"/>
                    </a:lnTo>
                    <a:lnTo>
                      <a:pt x="73" y="392"/>
                    </a:lnTo>
                    <a:lnTo>
                      <a:pt x="72" y="396"/>
                    </a:lnTo>
                    <a:lnTo>
                      <a:pt x="72" y="410"/>
                    </a:lnTo>
                    <a:lnTo>
                      <a:pt x="73" y="409"/>
                    </a:lnTo>
                    <a:lnTo>
                      <a:pt x="90" y="401"/>
                    </a:lnTo>
                    <a:lnTo>
                      <a:pt x="93" y="398"/>
                    </a:lnTo>
                    <a:lnTo>
                      <a:pt x="97" y="396"/>
                    </a:lnTo>
                    <a:lnTo>
                      <a:pt x="112" y="387"/>
                    </a:lnTo>
                    <a:lnTo>
                      <a:pt x="118" y="384"/>
                    </a:lnTo>
                    <a:lnTo>
                      <a:pt x="118" y="382"/>
                    </a:lnTo>
                    <a:lnTo>
                      <a:pt x="132" y="374"/>
                    </a:lnTo>
                    <a:lnTo>
                      <a:pt x="137" y="371"/>
                    </a:lnTo>
                    <a:lnTo>
                      <a:pt x="140" y="371"/>
                    </a:lnTo>
                    <a:lnTo>
                      <a:pt x="143" y="370"/>
                    </a:lnTo>
                    <a:lnTo>
                      <a:pt x="154" y="370"/>
                    </a:lnTo>
                    <a:lnTo>
                      <a:pt x="158" y="371"/>
                    </a:lnTo>
                    <a:lnTo>
                      <a:pt x="160" y="371"/>
                    </a:lnTo>
                    <a:lnTo>
                      <a:pt x="172" y="378"/>
                    </a:lnTo>
                    <a:lnTo>
                      <a:pt x="175" y="381"/>
                    </a:lnTo>
                    <a:lnTo>
                      <a:pt x="178" y="384"/>
                    </a:lnTo>
                    <a:lnTo>
                      <a:pt x="182" y="388"/>
                    </a:lnTo>
                    <a:lnTo>
                      <a:pt x="190" y="402"/>
                    </a:lnTo>
                    <a:lnTo>
                      <a:pt x="192" y="402"/>
                    </a:lnTo>
                    <a:lnTo>
                      <a:pt x="192" y="403"/>
                    </a:lnTo>
                    <a:lnTo>
                      <a:pt x="193" y="405"/>
                    </a:lnTo>
                    <a:lnTo>
                      <a:pt x="197" y="410"/>
                    </a:lnTo>
                    <a:lnTo>
                      <a:pt x="199" y="410"/>
                    </a:lnTo>
                    <a:lnTo>
                      <a:pt x="199" y="413"/>
                    </a:lnTo>
                    <a:lnTo>
                      <a:pt x="213" y="432"/>
                    </a:lnTo>
                    <a:lnTo>
                      <a:pt x="216" y="435"/>
                    </a:lnTo>
                    <a:lnTo>
                      <a:pt x="217" y="438"/>
                    </a:lnTo>
                    <a:lnTo>
                      <a:pt x="223" y="444"/>
                    </a:lnTo>
                    <a:lnTo>
                      <a:pt x="228" y="452"/>
                    </a:lnTo>
                    <a:lnTo>
                      <a:pt x="241" y="465"/>
                    </a:lnTo>
                    <a:lnTo>
                      <a:pt x="245" y="466"/>
                    </a:lnTo>
                    <a:lnTo>
                      <a:pt x="249" y="469"/>
                    </a:lnTo>
                    <a:lnTo>
                      <a:pt x="262" y="473"/>
                    </a:lnTo>
                    <a:lnTo>
                      <a:pt x="266" y="473"/>
                    </a:lnTo>
                    <a:lnTo>
                      <a:pt x="270" y="475"/>
                    </a:lnTo>
                    <a:lnTo>
                      <a:pt x="273" y="473"/>
                    </a:lnTo>
                    <a:lnTo>
                      <a:pt x="276" y="473"/>
                    </a:lnTo>
                    <a:lnTo>
                      <a:pt x="280" y="472"/>
                    </a:lnTo>
                    <a:lnTo>
                      <a:pt x="281" y="470"/>
                    </a:lnTo>
                    <a:lnTo>
                      <a:pt x="285" y="469"/>
                    </a:lnTo>
                    <a:lnTo>
                      <a:pt x="288" y="468"/>
                    </a:lnTo>
                    <a:lnTo>
                      <a:pt x="304" y="455"/>
                    </a:lnTo>
                    <a:lnTo>
                      <a:pt x="309" y="449"/>
                    </a:lnTo>
                    <a:lnTo>
                      <a:pt x="313" y="448"/>
                    </a:lnTo>
                    <a:lnTo>
                      <a:pt x="316" y="451"/>
                    </a:lnTo>
                    <a:lnTo>
                      <a:pt x="317" y="454"/>
                    </a:lnTo>
                    <a:lnTo>
                      <a:pt x="315" y="455"/>
                    </a:lnTo>
                    <a:lnTo>
                      <a:pt x="313" y="455"/>
                    </a:lnTo>
                    <a:lnTo>
                      <a:pt x="309" y="458"/>
                    </a:lnTo>
                    <a:lnTo>
                      <a:pt x="305" y="461"/>
                    </a:lnTo>
                    <a:lnTo>
                      <a:pt x="304" y="463"/>
                    </a:lnTo>
                    <a:lnTo>
                      <a:pt x="301" y="466"/>
                    </a:lnTo>
                    <a:lnTo>
                      <a:pt x="297" y="477"/>
                    </a:lnTo>
                    <a:lnTo>
                      <a:pt x="297" y="487"/>
                    </a:lnTo>
                    <a:lnTo>
                      <a:pt x="300" y="487"/>
                    </a:lnTo>
                    <a:lnTo>
                      <a:pt x="307" y="480"/>
                    </a:lnTo>
                    <a:lnTo>
                      <a:pt x="309" y="477"/>
                    </a:lnTo>
                    <a:lnTo>
                      <a:pt x="316" y="481"/>
                    </a:lnTo>
                    <a:lnTo>
                      <a:pt x="313" y="487"/>
                    </a:lnTo>
                    <a:lnTo>
                      <a:pt x="313" y="488"/>
                    </a:lnTo>
                    <a:lnTo>
                      <a:pt x="312" y="491"/>
                    </a:lnTo>
                    <a:lnTo>
                      <a:pt x="312" y="498"/>
                    </a:lnTo>
                    <a:lnTo>
                      <a:pt x="317" y="497"/>
                    </a:lnTo>
                    <a:lnTo>
                      <a:pt x="317" y="495"/>
                    </a:lnTo>
                    <a:lnTo>
                      <a:pt x="319" y="494"/>
                    </a:lnTo>
                    <a:lnTo>
                      <a:pt x="320" y="491"/>
                    </a:lnTo>
                    <a:lnTo>
                      <a:pt x="323" y="490"/>
                    </a:lnTo>
                    <a:lnTo>
                      <a:pt x="323" y="488"/>
                    </a:lnTo>
                    <a:lnTo>
                      <a:pt x="329" y="494"/>
                    </a:lnTo>
                    <a:lnTo>
                      <a:pt x="331" y="500"/>
                    </a:lnTo>
                    <a:lnTo>
                      <a:pt x="329" y="505"/>
                    </a:lnTo>
                    <a:lnTo>
                      <a:pt x="320" y="511"/>
                    </a:lnTo>
                    <a:lnTo>
                      <a:pt x="320" y="512"/>
                    </a:lnTo>
                    <a:lnTo>
                      <a:pt x="337" y="525"/>
                    </a:lnTo>
                    <a:lnTo>
                      <a:pt x="341" y="522"/>
                    </a:lnTo>
                    <a:lnTo>
                      <a:pt x="344" y="522"/>
                    </a:lnTo>
                    <a:lnTo>
                      <a:pt x="345" y="521"/>
                    </a:lnTo>
                    <a:lnTo>
                      <a:pt x="360" y="518"/>
                    </a:lnTo>
                    <a:lnTo>
                      <a:pt x="365" y="518"/>
                    </a:lnTo>
                    <a:lnTo>
                      <a:pt x="367" y="516"/>
                    </a:lnTo>
                    <a:lnTo>
                      <a:pt x="372" y="519"/>
                    </a:lnTo>
                    <a:lnTo>
                      <a:pt x="374" y="521"/>
                    </a:lnTo>
                    <a:lnTo>
                      <a:pt x="375" y="525"/>
                    </a:lnTo>
                    <a:lnTo>
                      <a:pt x="386" y="525"/>
                    </a:lnTo>
                    <a:lnTo>
                      <a:pt x="387" y="519"/>
                    </a:lnTo>
                    <a:lnTo>
                      <a:pt x="390" y="515"/>
                    </a:lnTo>
                    <a:lnTo>
                      <a:pt x="396" y="512"/>
                    </a:lnTo>
                    <a:lnTo>
                      <a:pt x="398" y="509"/>
                    </a:lnTo>
                    <a:lnTo>
                      <a:pt x="401" y="511"/>
                    </a:lnTo>
                    <a:lnTo>
                      <a:pt x="415" y="514"/>
                    </a:lnTo>
                    <a:lnTo>
                      <a:pt x="422" y="516"/>
                    </a:lnTo>
                    <a:lnTo>
                      <a:pt x="429" y="514"/>
                    </a:lnTo>
                    <a:lnTo>
                      <a:pt x="442" y="507"/>
                    </a:lnTo>
                    <a:lnTo>
                      <a:pt x="454" y="497"/>
                    </a:lnTo>
                    <a:lnTo>
                      <a:pt x="460" y="497"/>
                    </a:lnTo>
                    <a:lnTo>
                      <a:pt x="466" y="500"/>
                    </a:lnTo>
                    <a:lnTo>
                      <a:pt x="468" y="502"/>
                    </a:lnTo>
                    <a:lnTo>
                      <a:pt x="470" y="508"/>
                    </a:lnTo>
                    <a:lnTo>
                      <a:pt x="471" y="511"/>
                    </a:lnTo>
                    <a:lnTo>
                      <a:pt x="473" y="511"/>
                    </a:lnTo>
                    <a:lnTo>
                      <a:pt x="475" y="512"/>
                    </a:lnTo>
                    <a:lnTo>
                      <a:pt x="477" y="514"/>
                    </a:lnTo>
                    <a:lnTo>
                      <a:pt x="478" y="514"/>
                    </a:lnTo>
                    <a:lnTo>
                      <a:pt x="478" y="512"/>
                    </a:lnTo>
                    <a:lnTo>
                      <a:pt x="481" y="509"/>
                    </a:lnTo>
                    <a:lnTo>
                      <a:pt x="481" y="508"/>
                    </a:lnTo>
                    <a:lnTo>
                      <a:pt x="482" y="508"/>
                    </a:lnTo>
                    <a:lnTo>
                      <a:pt x="492" y="501"/>
                    </a:lnTo>
                    <a:lnTo>
                      <a:pt x="494" y="501"/>
                    </a:lnTo>
                    <a:lnTo>
                      <a:pt x="495" y="505"/>
                    </a:lnTo>
                    <a:lnTo>
                      <a:pt x="495" y="507"/>
                    </a:lnTo>
                    <a:lnTo>
                      <a:pt x="499" y="509"/>
                    </a:lnTo>
                    <a:lnTo>
                      <a:pt x="501" y="508"/>
                    </a:lnTo>
                    <a:lnTo>
                      <a:pt x="499" y="500"/>
                    </a:lnTo>
                    <a:lnTo>
                      <a:pt x="499" y="498"/>
                    </a:lnTo>
                    <a:lnTo>
                      <a:pt x="498" y="492"/>
                    </a:lnTo>
                    <a:lnTo>
                      <a:pt x="498" y="490"/>
                    </a:lnTo>
                    <a:lnTo>
                      <a:pt x="496" y="488"/>
                    </a:lnTo>
                    <a:lnTo>
                      <a:pt x="496" y="487"/>
                    </a:lnTo>
                    <a:lnTo>
                      <a:pt x="495" y="485"/>
                    </a:lnTo>
                    <a:lnTo>
                      <a:pt x="495" y="484"/>
                    </a:lnTo>
                    <a:lnTo>
                      <a:pt x="499" y="484"/>
                    </a:lnTo>
                    <a:lnTo>
                      <a:pt x="499" y="470"/>
                    </a:lnTo>
                    <a:lnTo>
                      <a:pt x="501" y="469"/>
                    </a:lnTo>
                    <a:lnTo>
                      <a:pt x="502" y="466"/>
                    </a:lnTo>
                    <a:lnTo>
                      <a:pt x="506" y="463"/>
                    </a:lnTo>
                    <a:lnTo>
                      <a:pt x="516" y="455"/>
                    </a:lnTo>
                    <a:lnTo>
                      <a:pt x="516" y="454"/>
                    </a:lnTo>
                    <a:lnTo>
                      <a:pt x="517" y="451"/>
                    </a:lnTo>
                    <a:lnTo>
                      <a:pt x="518" y="430"/>
                    </a:lnTo>
                    <a:lnTo>
                      <a:pt x="517" y="427"/>
                    </a:lnTo>
                    <a:lnTo>
                      <a:pt x="516" y="417"/>
                    </a:lnTo>
                    <a:lnTo>
                      <a:pt x="513" y="409"/>
                    </a:lnTo>
                    <a:lnTo>
                      <a:pt x="513" y="408"/>
                    </a:lnTo>
                    <a:lnTo>
                      <a:pt x="511" y="406"/>
                    </a:lnTo>
                    <a:lnTo>
                      <a:pt x="511" y="403"/>
                    </a:lnTo>
                    <a:lnTo>
                      <a:pt x="508" y="402"/>
                    </a:lnTo>
                    <a:lnTo>
                      <a:pt x="506" y="399"/>
                    </a:lnTo>
                    <a:lnTo>
                      <a:pt x="503" y="398"/>
                    </a:lnTo>
                    <a:lnTo>
                      <a:pt x="501" y="395"/>
                    </a:lnTo>
                    <a:lnTo>
                      <a:pt x="496" y="394"/>
                    </a:lnTo>
                    <a:lnTo>
                      <a:pt x="495" y="394"/>
                    </a:lnTo>
                    <a:lnTo>
                      <a:pt x="492" y="392"/>
                    </a:lnTo>
                    <a:lnTo>
                      <a:pt x="482" y="391"/>
                    </a:lnTo>
                    <a:lnTo>
                      <a:pt x="480" y="389"/>
                    </a:lnTo>
                    <a:lnTo>
                      <a:pt x="478" y="389"/>
                    </a:lnTo>
                    <a:lnTo>
                      <a:pt x="475" y="388"/>
                    </a:lnTo>
                    <a:lnTo>
                      <a:pt x="473" y="382"/>
                    </a:lnTo>
                    <a:lnTo>
                      <a:pt x="470" y="378"/>
                    </a:lnTo>
                    <a:lnTo>
                      <a:pt x="468" y="375"/>
                    </a:lnTo>
                    <a:lnTo>
                      <a:pt x="470" y="375"/>
                    </a:lnTo>
                    <a:lnTo>
                      <a:pt x="471" y="372"/>
                    </a:lnTo>
                    <a:lnTo>
                      <a:pt x="473" y="372"/>
                    </a:lnTo>
                    <a:lnTo>
                      <a:pt x="478" y="363"/>
                    </a:lnTo>
                    <a:lnTo>
                      <a:pt x="480" y="358"/>
                    </a:lnTo>
                    <a:lnTo>
                      <a:pt x="506" y="349"/>
                    </a:lnTo>
                    <a:lnTo>
                      <a:pt x="511" y="349"/>
                    </a:lnTo>
                    <a:lnTo>
                      <a:pt x="511" y="342"/>
                    </a:lnTo>
                    <a:lnTo>
                      <a:pt x="510" y="341"/>
                    </a:lnTo>
                    <a:lnTo>
                      <a:pt x="508" y="336"/>
                    </a:lnTo>
                    <a:lnTo>
                      <a:pt x="498" y="327"/>
                    </a:lnTo>
                    <a:lnTo>
                      <a:pt x="498" y="322"/>
                    </a:lnTo>
                    <a:lnTo>
                      <a:pt x="499" y="320"/>
                    </a:lnTo>
                    <a:lnTo>
                      <a:pt x="501" y="314"/>
                    </a:lnTo>
                    <a:lnTo>
                      <a:pt x="505" y="305"/>
                    </a:lnTo>
                    <a:lnTo>
                      <a:pt x="508" y="303"/>
                    </a:lnTo>
                    <a:lnTo>
                      <a:pt x="508" y="300"/>
                    </a:lnTo>
                    <a:lnTo>
                      <a:pt x="505" y="293"/>
                    </a:lnTo>
                    <a:lnTo>
                      <a:pt x="503" y="293"/>
                    </a:lnTo>
                    <a:lnTo>
                      <a:pt x="491" y="290"/>
                    </a:lnTo>
                    <a:lnTo>
                      <a:pt x="487" y="287"/>
                    </a:lnTo>
                    <a:lnTo>
                      <a:pt x="484" y="284"/>
                    </a:lnTo>
                    <a:lnTo>
                      <a:pt x="482" y="284"/>
                    </a:lnTo>
                    <a:lnTo>
                      <a:pt x="480" y="279"/>
                    </a:lnTo>
                    <a:lnTo>
                      <a:pt x="477" y="275"/>
                    </a:lnTo>
                    <a:lnTo>
                      <a:pt x="464" y="265"/>
                    </a:lnTo>
                    <a:lnTo>
                      <a:pt x="460" y="261"/>
                    </a:lnTo>
                    <a:lnTo>
                      <a:pt x="461" y="251"/>
                    </a:lnTo>
                    <a:lnTo>
                      <a:pt x="461" y="248"/>
                    </a:lnTo>
                    <a:lnTo>
                      <a:pt x="463" y="243"/>
                    </a:lnTo>
                    <a:lnTo>
                      <a:pt x="463" y="241"/>
                    </a:lnTo>
                    <a:lnTo>
                      <a:pt x="461" y="241"/>
                    </a:lnTo>
                    <a:lnTo>
                      <a:pt x="461" y="238"/>
                    </a:lnTo>
                    <a:lnTo>
                      <a:pt x="460" y="240"/>
                    </a:lnTo>
                    <a:lnTo>
                      <a:pt x="456" y="241"/>
                    </a:lnTo>
                    <a:lnTo>
                      <a:pt x="453" y="238"/>
                    </a:lnTo>
                    <a:lnTo>
                      <a:pt x="453" y="237"/>
                    </a:lnTo>
                    <a:lnTo>
                      <a:pt x="451" y="234"/>
                    </a:lnTo>
                    <a:lnTo>
                      <a:pt x="451" y="230"/>
                    </a:lnTo>
                    <a:lnTo>
                      <a:pt x="439" y="216"/>
                    </a:lnTo>
                    <a:lnTo>
                      <a:pt x="435" y="212"/>
                    </a:lnTo>
                    <a:lnTo>
                      <a:pt x="428" y="205"/>
                    </a:lnTo>
                    <a:lnTo>
                      <a:pt x="424" y="199"/>
                    </a:lnTo>
                    <a:lnTo>
                      <a:pt x="427" y="194"/>
                    </a:lnTo>
                    <a:lnTo>
                      <a:pt x="425" y="192"/>
                    </a:lnTo>
                    <a:lnTo>
                      <a:pt x="421" y="192"/>
                    </a:lnTo>
                    <a:lnTo>
                      <a:pt x="421" y="194"/>
                    </a:lnTo>
                    <a:lnTo>
                      <a:pt x="415" y="197"/>
                    </a:lnTo>
                    <a:lnTo>
                      <a:pt x="410" y="198"/>
                    </a:lnTo>
                    <a:lnTo>
                      <a:pt x="403" y="198"/>
                    </a:lnTo>
                    <a:lnTo>
                      <a:pt x="400" y="199"/>
                    </a:lnTo>
                    <a:lnTo>
                      <a:pt x="400" y="207"/>
                    </a:lnTo>
                    <a:lnTo>
                      <a:pt x="397" y="209"/>
                    </a:lnTo>
                    <a:lnTo>
                      <a:pt x="394" y="212"/>
                    </a:lnTo>
                    <a:lnTo>
                      <a:pt x="391" y="208"/>
                    </a:lnTo>
                    <a:lnTo>
                      <a:pt x="389" y="204"/>
                    </a:lnTo>
                    <a:lnTo>
                      <a:pt x="384" y="204"/>
                    </a:lnTo>
                    <a:lnTo>
                      <a:pt x="380" y="205"/>
                    </a:lnTo>
                    <a:lnTo>
                      <a:pt x="376" y="212"/>
                    </a:lnTo>
                    <a:lnTo>
                      <a:pt x="380" y="217"/>
                    </a:lnTo>
                    <a:lnTo>
                      <a:pt x="386" y="223"/>
                    </a:lnTo>
                    <a:lnTo>
                      <a:pt x="386" y="224"/>
                    </a:lnTo>
                    <a:lnTo>
                      <a:pt x="387" y="226"/>
                    </a:lnTo>
                    <a:lnTo>
                      <a:pt x="387" y="229"/>
                    </a:lnTo>
                    <a:lnTo>
                      <a:pt x="380" y="229"/>
                    </a:lnTo>
                    <a:lnTo>
                      <a:pt x="374" y="226"/>
                    </a:lnTo>
                    <a:lnTo>
                      <a:pt x="371" y="226"/>
                    </a:lnTo>
                    <a:lnTo>
                      <a:pt x="371" y="220"/>
                    </a:lnTo>
                    <a:lnTo>
                      <a:pt x="367" y="216"/>
                    </a:lnTo>
                    <a:lnTo>
                      <a:pt x="360" y="216"/>
                    </a:lnTo>
                    <a:lnTo>
                      <a:pt x="351" y="231"/>
                    </a:lnTo>
                    <a:lnTo>
                      <a:pt x="347" y="233"/>
                    </a:lnTo>
                    <a:lnTo>
                      <a:pt x="348" y="231"/>
                    </a:lnTo>
                    <a:lnTo>
                      <a:pt x="341" y="217"/>
                    </a:lnTo>
                    <a:lnTo>
                      <a:pt x="341" y="216"/>
                    </a:lnTo>
                    <a:lnTo>
                      <a:pt x="340" y="216"/>
                    </a:lnTo>
                    <a:lnTo>
                      <a:pt x="338" y="215"/>
                    </a:lnTo>
                    <a:lnTo>
                      <a:pt x="333" y="212"/>
                    </a:lnTo>
                    <a:lnTo>
                      <a:pt x="327" y="209"/>
                    </a:lnTo>
                    <a:lnTo>
                      <a:pt x="326" y="208"/>
                    </a:lnTo>
                    <a:lnTo>
                      <a:pt x="323" y="207"/>
                    </a:lnTo>
                    <a:lnTo>
                      <a:pt x="322" y="205"/>
                    </a:lnTo>
                    <a:lnTo>
                      <a:pt x="320" y="207"/>
                    </a:lnTo>
                    <a:lnTo>
                      <a:pt x="319" y="207"/>
                    </a:lnTo>
                    <a:lnTo>
                      <a:pt x="316" y="208"/>
                    </a:lnTo>
                    <a:lnTo>
                      <a:pt x="313" y="208"/>
                    </a:lnTo>
                    <a:lnTo>
                      <a:pt x="304" y="199"/>
                    </a:lnTo>
                    <a:lnTo>
                      <a:pt x="304" y="194"/>
                    </a:lnTo>
                    <a:lnTo>
                      <a:pt x="301" y="184"/>
                    </a:lnTo>
                    <a:lnTo>
                      <a:pt x="302" y="183"/>
                    </a:lnTo>
                    <a:lnTo>
                      <a:pt x="309" y="185"/>
                    </a:lnTo>
                    <a:lnTo>
                      <a:pt x="322" y="177"/>
                    </a:lnTo>
                    <a:lnTo>
                      <a:pt x="327" y="170"/>
                    </a:lnTo>
                    <a:lnTo>
                      <a:pt x="327" y="164"/>
                    </a:lnTo>
                    <a:lnTo>
                      <a:pt x="326" y="163"/>
                    </a:lnTo>
                    <a:lnTo>
                      <a:pt x="322" y="157"/>
                    </a:lnTo>
                    <a:lnTo>
                      <a:pt x="322" y="156"/>
                    </a:lnTo>
                    <a:lnTo>
                      <a:pt x="337" y="149"/>
                    </a:lnTo>
                    <a:lnTo>
                      <a:pt x="336" y="146"/>
                    </a:lnTo>
                    <a:lnTo>
                      <a:pt x="334" y="145"/>
                    </a:lnTo>
                    <a:lnTo>
                      <a:pt x="327" y="134"/>
                    </a:lnTo>
                    <a:lnTo>
                      <a:pt x="326" y="127"/>
                    </a:lnTo>
                    <a:lnTo>
                      <a:pt x="323" y="124"/>
                    </a:lnTo>
                    <a:lnTo>
                      <a:pt x="323" y="118"/>
                    </a:lnTo>
                    <a:lnTo>
                      <a:pt x="327" y="114"/>
                    </a:lnTo>
                    <a:lnTo>
                      <a:pt x="340" y="106"/>
                    </a:lnTo>
                    <a:lnTo>
                      <a:pt x="351" y="93"/>
                    </a:lnTo>
                    <a:lnTo>
                      <a:pt x="351" y="92"/>
                    </a:lnTo>
                    <a:lnTo>
                      <a:pt x="350" y="92"/>
                    </a:lnTo>
                    <a:lnTo>
                      <a:pt x="350" y="90"/>
                    </a:lnTo>
                    <a:lnTo>
                      <a:pt x="351" y="92"/>
                    </a:lnTo>
                    <a:lnTo>
                      <a:pt x="353" y="90"/>
                    </a:lnTo>
                    <a:lnTo>
                      <a:pt x="360" y="85"/>
                    </a:lnTo>
                    <a:lnTo>
                      <a:pt x="369" y="79"/>
                    </a:lnTo>
                    <a:lnTo>
                      <a:pt x="374" y="72"/>
                    </a:lnTo>
                    <a:lnTo>
                      <a:pt x="382" y="65"/>
                    </a:lnTo>
                    <a:lnTo>
                      <a:pt x="383" y="65"/>
                    </a:lnTo>
                    <a:lnTo>
                      <a:pt x="383" y="64"/>
                    </a:lnTo>
                    <a:lnTo>
                      <a:pt x="380" y="57"/>
                    </a:lnTo>
                    <a:lnTo>
                      <a:pt x="374" y="37"/>
                    </a:lnTo>
                    <a:lnTo>
                      <a:pt x="374" y="36"/>
                    </a:lnTo>
                    <a:lnTo>
                      <a:pt x="372" y="35"/>
                    </a:lnTo>
                    <a:lnTo>
                      <a:pt x="376" y="32"/>
                    </a:lnTo>
                    <a:lnTo>
                      <a:pt x="375" y="32"/>
                    </a:lnTo>
                    <a:lnTo>
                      <a:pt x="374" y="30"/>
                    </a:lnTo>
                    <a:lnTo>
                      <a:pt x="374" y="27"/>
                    </a:lnTo>
                    <a:lnTo>
                      <a:pt x="375" y="26"/>
                    </a:lnTo>
                    <a:lnTo>
                      <a:pt x="379" y="20"/>
                    </a:lnTo>
                    <a:lnTo>
                      <a:pt x="368" y="16"/>
                    </a:lnTo>
                    <a:lnTo>
                      <a:pt x="360" y="15"/>
                    </a:lnTo>
                    <a:lnTo>
                      <a:pt x="347" y="15"/>
                    </a:lnTo>
                    <a:lnTo>
                      <a:pt x="344" y="16"/>
                    </a:lnTo>
                    <a:lnTo>
                      <a:pt x="343" y="1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22" name="Freeform 350">
                <a:extLst>
                  <a:ext uri="{FF2B5EF4-FFF2-40B4-BE49-F238E27FC236}">
                    <a16:creationId xmlns:a16="http://schemas.microsoft.com/office/drawing/2014/main" id="{5D7A121D-A192-04BA-8902-12D10D6CBB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9" y="640"/>
                <a:ext cx="85" cy="73"/>
              </a:xfrm>
              <a:custGeom>
                <a:avLst/>
                <a:gdLst>
                  <a:gd name="T0" fmla="*/ 50 w 342"/>
                  <a:gd name="T1" fmla="*/ 92 h 292"/>
                  <a:gd name="T2" fmla="*/ 22 w 342"/>
                  <a:gd name="T3" fmla="*/ 123 h 292"/>
                  <a:gd name="T4" fmla="*/ 35 w 342"/>
                  <a:gd name="T5" fmla="*/ 145 h 292"/>
                  <a:gd name="T6" fmla="*/ 25 w 342"/>
                  <a:gd name="T7" fmla="*/ 162 h 292"/>
                  <a:gd name="T8" fmla="*/ 8 w 342"/>
                  <a:gd name="T9" fmla="*/ 184 h 292"/>
                  <a:gd name="T10" fmla="*/ 3 w 342"/>
                  <a:gd name="T11" fmla="*/ 198 h 292"/>
                  <a:gd name="T12" fmla="*/ 19 w 342"/>
                  <a:gd name="T13" fmla="*/ 206 h 292"/>
                  <a:gd name="T14" fmla="*/ 26 w 342"/>
                  <a:gd name="T15" fmla="*/ 208 h 292"/>
                  <a:gd name="T16" fmla="*/ 40 w 342"/>
                  <a:gd name="T17" fmla="*/ 215 h 292"/>
                  <a:gd name="T18" fmla="*/ 50 w 342"/>
                  <a:gd name="T19" fmla="*/ 230 h 292"/>
                  <a:gd name="T20" fmla="*/ 70 w 342"/>
                  <a:gd name="T21" fmla="*/ 225 h 292"/>
                  <a:gd name="T22" fmla="*/ 86 w 342"/>
                  <a:gd name="T23" fmla="*/ 225 h 292"/>
                  <a:gd name="T24" fmla="*/ 75 w 342"/>
                  <a:gd name="T25" fmla="*/ 211 h 292"/>
                  <a:gd name="T26" fmla="*/ 90 w 342"/>
                  <a:gd name="T27" fmla="*/ 207 h 292"/>
                  <a:gd name="T28" fmla="*/ 99 w 342"/>
                  <a:gd name="T29" fmla="*/ 198 h 292"/>
                  <a:gd name="T30" fmla="*/ 120 w 342"/>
                  <a:gd name="T31" fmla="*/ 193 h 292"/>
                  <a:gd name="T32" fmla="*/ 123 w 342"/>
                  <a:gd name="T33" fmla="*/ 198 h 292"/>
                  <a:gd name="T34" fmla="*/ 150 w 342"/>
                  <a:gd name="T35" fmla="*/ 229 h 292"/>
                  <a:gd name="T36" fmla="*/ 155 w 342"/>
                  <a:gd name="T37" fmla="*/ 240 h 292"/>
                  <a:gd name="T38" fmla="*/ 162 w 342"/>
                  <a:gd name="T39" fmla="*/ 240 h 292"/>
                  <a:gd name="T40" fmla="*/ 159 w 342"/>
                  <a:gd name="T41" fmla="*/ 260 h 292"/>
                  <a:gd name="T42" fmla="*/ 181 w 342"/>
                  <a:gd name="T43" fmla="*/ 283 h 292"/>
                  <a:gd name="T44" fmla="*/ 202 w 342"/>
                  <a:gd name="T45" fmla="*/ 292 h 292"/>
                  <a:gd name="T46" fmla="*/ 210 w 342"/>
                  <a:gd name="T47" fmla="*/ 289 h 292"/>
                  <a:gd name="T48" fmla="*/ 216 w 342"/>
                  <a:gd name="T49" fmla="*/ 275 h 292"/>
                  <a:gd name="T50" fmla="*/ 220 w 342"/>
                  <a:gd name="T51" fmla="*/ 275 h 292"/>
                  <a:gd name="T52" fmla="*/ 241 w 342"/>
                  <a:gd name="T53" fmla="*/ 270 h 292"/>
                  <a:gd name="T54" fmla="*/ 250 w 342"/>
                  <a:gd name="T55" fmla="*/ 260 h 292"/>
                  <a:gd name="T56" fmla="*/ 261 w 342"/>
                  <a:gd name="T57" fmla="*/ 251 h 292"/>
                  <a:gd name="T58" fmla="*/ 253 w 342"/>
                  <a:gd name="T59" fmla="*/ 212 h 292"/>
                  <a:gd name="T60" fmla="*/ 261 w 342"/>
                  <a:gd name="T61" fmla="*/ 196 h 292"/>
                  <a:gd name="T62" fmla="*/ 304 w 342"/>
                  <a:gd name="T63" fmla="*/ 229 h 292"/>
                  <a:gd name="T64" fmla="*/ 313 w 342"/>
                  <a:gd name="T65" fmla="*/ 212 h 292"/>
                  <a:gd name="T66" fmla="*/ 329 w 342"/>
                  <a:gd name="T67" fmla="*/ 223 h 292"/>
                  <a:gd name="T68" fmla="*/ 337 w 342"/>
                  <a:gd name="T69" fmla="*/ 201 h 292"/>
                  <a:gd name="T70" fmla="*/ 332 w 342"/>
                  <a:gd name="T71" fmla="*/ 190 h 292"/>
                  <a:gd name="T72" fmla="*/ 324 w 342"/>
                  <a:gd name="T73" fmla="*/ 179 h 292"/>
                  <a:gd name="T74" fmla="*/ 286 w 342"/>
                  <a:gd name="T75" fmla="*/ 144 h 292"/>
                  <a:gd name="T76" fmla="*/ 269 w 342"/>
                  <a:gd name="T77" fmla="*/ 165 h 292"/>
                  <a:gd name="T78" fmla="*/ 247 w 342"/>
                  <a:gd name="T79" fmla="*/ 148 h 292"/>
                  <a:gd name="T80" fmla="*/ 229 w 342"/>
                  <a:gd name="T81" fmla="*/ 131 h 292"/>
                  <a:gd name="T82" fmla="*/ 226 w 342"/>
                  <a:gd name="T83" fmla="*/ 126 h 292"/>
                  <a:gd name="T84" fmla="*/ 201 w 342"/>
                  <a:gd name="T85" fmla="*/ 101 h 292"/>
                  <a:gd name="T86" fmla="*/ 201 w 342"/>
                  <a:gd name="T87" fmla="*/ 94 h 292"/>
                  <a:gd name="T88" fmla="*/ 176 w 342"/>
                  <a:gd name="T89" fmla="*/ 66 h 292"/>
                  <a:gd name="T90" fmla="*/ 157 w 342"/>
                  <a:gd name="T91" fmla="*/ 43 h 292"/>
                  <a:gd name="T92" fmla="*/ 167 w 342"/>
                  <a:gd name="T93" fmla="*/ 12 h 292"/>
                  <a:gd name="T94" fmla="*/ 134 w 342"/>
                  <a:gd name="T95" fmla="*/ 0 h 292"/>
                  <a:gd name="T96" fmla="*/ 121 w 342"/>
                  <a:gd name="T97" fmla="*/ 7 h 292"/>
                  <a:gd name="T98" fmla="*/ 107 w 342"/>
                  <a:gd name="T99" fmla="*/ 19 h 292"/>
                  <a:gd name="T100" fmla="*/ 95 w 342"/>
                  <a:gd name="T101" fmla="*/ 29 h 292"/>
                  <a:gd name="T102" fmla="*/ 75 w 342"/>
                  <a:gd name="T103" fmla="*/ 31 h 292"/>
                  <a:gd name="T104" fmla="*/ 79 w 342"/>
                  <a:gd name="T105" fmla="*/ 56 h 292"/>
                  <a:gd name="T106" fmla="*/ 73 w 342"/>
                  <a:gd name="T107" fmla="*/ 71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42" h="292">
                    <a:moveTo>
                      <a:pt x="59" y="84"/>
                    </a:moveTo>
                    <a:lnTo>
                      <a:pt x="52" y="89"/>
                    </a:lnTo>
                    <a:lnTo>
                      <a:pt x="50" y="91"/>
                    </a:lnTo>
                    <a:lnTo>
                      <a:pt x="50" y="92"/>
                    </a:lnTo>
                    <a:lnTo>
                      <a:pt x="39" y="105"/>
                    </a:lnTo>
                    <a:lnTo>
                      <a:pt x="26" y="113"/>
                    </a:lnTo>
                    <a:lnTo>
                      <a:pt x="22" y="117"/>
                    </a:lnTo>
                    <a:lnTo>
                      <a:pt x="22" y="123"/>
                    </a:lnTo>
                    <a:lnTo>
                      <a:pt x="25" y="126"/>
                    </a:lnTo>
                    <a:lnTo>
                      <a:pt x="26" y="133"/>
                    </a:lnTo>
                    <a:lnTo>
                      <a:pt x="33" y="144"/>
                    </a:lnTo>
                    <a:lnTo>
                      <a:pt x="35" y="145"/>
                    </a:lnTo>
                    <a:lnTo>
                      <a:pt x="36" y="148"/>
                    </a:lnTo>
                    <a:lnTo>
                      <a:pt x="21" y="155"/>
                    </a:lnTo>
                    <a:lnTo>
                      <a:pt x="21" y="156"/>
                    </a:lnTo>
                    <a:lnTo>
                      <a:pt x="25" y="162"/>
                    </a:lnTo>
                    <a:lnTo>
                      <a:pt x="26" y="163"/>
                    </a:lnTo>
                    <a:lnTo>
                      <a:pt x="26" y="169"/>
                    </a:lnTo>
                    <a:lnTo>
                      <a:pt x="21" y="176"/>
                    </a:lnTo>
                    <a:lnTo>
                      <a:pt x="8" y="184"/>
                    </a:lnTo>
                    <a:lnTo>
                      <a:pt x="1" y="182"/>
                    </a:lnTo>
                    <a:lnTo>
                      <a:pt x="0" y="183"/>
                    </a:lnTo>
                    <a:lnTo>
                      <a:pt x="3" y="193"/>
                    </a:lnTo>
                    <a:lnTo>
                      <a:pt x="3" y="198"/>
                    </a:lnTo>
                    <a:lnTo>
                      <a:pt x="12" y="207"/>
                    </a:lnTo>
                    <a:lnTo>
                      <a:pt x="15" y="207"/>
                    </a:lnTo>
                    <a:lnTo>
                      <a:pt x="18" y="206"/>
                    </a:lnTo>
                    <a:lnTo>
                      <a:pt x="19" y="206"/>
                    </a:lnTo>
                    <a:lnTo>
                      <a:pt x="21" y="204"/>
                    </a:lnTo>
                    <a:lnTo>
                      <a:pt x="22" y="206"/>
                    </a:lnTo>
                    <a:lnTo>
                      <a:pt x="25" y="207"/>
                    </a:lnTo>
                    <a:lnTo>
                      <a:pt x="26" y="208"/>
                    </a:lnTo>
                    <a:lnTo>
                      <a:pt x="32" y="211"/>
                    </a:lnTo>
                    <a:lnTo>
                      <a:pt x="37" y="214"/>
                    </a:lnTo>
                    <a:lnTo>
                      <a:pt x="39" y="215"/>
                    </a:lnTo>
                    <a:lnTo>
                      <a:pt x="40" y="215"/>
                    </a:lnTo>
                    <a:lnTo>
                      <a:pt x="40" y="216"/>
                    </a:lnTo>
                    <a:lnTo>
                      <a:pt x="47" y="230"/>
                    </a:lnTo>
                    <a:lnTo>
                      <a:pt x="46" y="232"/>
                    </a:lnTo>
                    <a:lnTo>
                      <a:pt x="50" y="230"/>
                    </a:lnTo>
                    <a:lnTo>
                      <a:pt x="59" y="215"/>
                    </a:lnTo>
                    <a:lnTo>
                      <a:pt x="66" y="215"/>
                    </a:lnTo>
                    <a:lnTo>
                      <a:pt x="70" y="219"/>
                    </a:lnTo>
                    <a:lnTo>
                      <a:pt x="70" y="225"/>
                    </a:lnTo>
                    <a:lnTo>
                      <a:pt x="73" y="225"/>
                    </a:lnTo>
                    <a:lnTo>
                      <a:pt x="79" y="228"/>
                    </a:lnTo>
                    <a:lnTo>
                      <a:pt x="86" y="228"/>
                    </a:lnTo>
                    <a:lnTo>
                      <a:pt x="86" y="225"/>
                    </a:lnTo>
                    <a:lnTo>
                      <a:pt x="85" y="223"/>
                    </a:lnTo>
                    <a:lnTo>
                      <a:pt x="85" y="222"/>
                    </a:lnTo>
                    <a:lnTo>
                      <a:pt x="79" y="216"/>
                    </a:lnTo>
                    <a:lnTo>
                      <a:pt x="75" y="211"/>
                    </a:lnTo>
                    <a:lnTo>
                      <a:pt x="79" y="204"/>
                    </a:lnTo>
                    <a:lnTo>
                      <a:pt x="83" y="203"/>
                    </a:lnTo>
                    <a:lnTo>
                      <a:pt x="88" y="203"/>
                    </a:lnTo>
                    <a:lnTo>
                      <a:pt x="90" y="207"/>
                    </a:lnTo>
                    <a:lnTo>
                      <a:pt x="93" y="211"/>
                    </a:lnTo>
                    <a:lnTo>
                      <a:pt x="96" y="208"/>
                    </a:lnTo>
                    <a:lnTo>
                      <a:pt x="99" y="206"/>
                    </a:lnTo>
                    <a:lnTo>
                      <a:pt x="99" y="198"/>
                    </a:lnTo>
                    <a:lnTo>
                      <a:pt x="102" y="197"/>
                    </a:lnTo>
                    <a:lnTo>
                      <a:pt x="109" y="197"/>
                    </a:lnTo>
                    <a:lnTo>
                      <a:pt x="114" y="196"/>
                    </a:lnTo>
                    <a:lnTo>
                      <a:pt x="120" y="193"/>
                    </a:lnTo>
                    <a:lnTo>
                      <a:pt x="120" y="191"/>
                    </a:lnTo>
                    <a:lnTo>
                      <a:pt x="124" y="191"/>
                    </a:lnTo>
                    <a:lnTo>
                      <a:pt x="126" y="193"/>
                    </a:lnTo>
                    <a:lnTo>
                      <a:pt x="123" y="198"/>
                    </a:lnTo>
                    <a:lnTo>
                      <a:pt x="127" y="204"/>
                    </a:lnTo>
                    <a:lnTo>
                      <a:pt x="134" y="211"/>
                    </a:lnTo>
                    <a:lnTo>
                      <a:pt x="138" y="215"/>
                    </a:lnTo>
                    <a:lnTo>
                      <a:pt x="150" y="229"/>
                    </a:lnTo>
                    <a:lnTo>
                      <a:pt x="150" y="233"/>
                    </a:lnTo>
                    <a:lnTo>
                      <a:pt x="152" y="236"/>
                    </a:lnTo>
                    <a:lnTo>
                      <a:pt x="152" y="237"/>
                    </a:lnTo>
                    <a:lnTo>
                      <a:pt x="155" y="240"/>
                    </a:lnTo>
                    <a:lnTo>
                      <a:pt x="159" y="239"/>
                    </a:lnTo>
                    <a:lnTo>
                      <a:pt x="160" y="237"/>
                    </a:lnTo>
                    <a:lnTo>
                      <a:pt x="160" y="240"/>
                    </a:lnTo>
                    <a:lnTo>
                      <a:pt x="162" y="240"/>
                    </a:lnTo>
                    <a:lnTo>
                      <a:pt x="162" y="242"/>
                    </a:lnTo>
                    <a:lnTo>
                      <a:pt x="160" y="247"/>
                    </a:lnTo>
                    <a:lnTo>
                      <a:pt x="160" y="250"/>
                    </a:lnTo>
                    <a:lnTo>
                      <a:pt x="159" y="260"/>
                    </a:lnTo>
                    <a:lnTo>
                      <a:pt x="163" y="264"/>
                    </a:lnTo>
                    <a:lnTo>
                      <a:pt x="176" y="274"/>
                    </a:lnTo>
                    <a:lnTo>
                      <a:pt x="179" y="278"/>
                    </a:lnTo>
                    <a:lnTo>
                      <a:pt x="181" y="283"/>
                    </a:lnTo>
                    <a:lnTo>
                      <a:pt x="183" y="283"/>
                    </a:lnTo>
                    <a:lnTo>
                      <a:pt x="186" y="286"/>
                    </a:lnTo>
                    <a:lnTo>
                      <a:pt x="190" y="289"/>
                    </a:lnTo>
                    <a:lnTo>
                      <a:pt x="202" y="292"/>
                    </a:lnTo>
                    <a:lnTo>
                      <a:pt x="204" y="292"/>
                    </a:lnTo>
                    <a:lnTo>
                      <a:pt x="204" y="290"/>
                    </a:lnTo>
                    <a:lnTo>
                      <a:pt x="205" y="289"/>
                    </a:lnTo>
                    <a:lnTo>
                      <a:pt x="210" y="289"/>
                    </a:lnTo>
                    <a:lnTo>
                      <a:pt x="210" y="288"/>
                    </a:lnTo>
                    <a:lnTo>
                      <a:pt x="212" y="288"/>
                    </a:lnTo>
                    <a:lnTo>
                      <a:pt x="215" y="283"/>
                    </a:lnTo>
                    <a:lnTo>
                      <a:pt x="216" y="275"/>
                    </a:lnTo>
                    <a:lnTo>
                      <a:pt x="216" y="274"/>
                    </a:lnTo>
                    <a:lnTo>
                      <a:pt x="217" y="273"/>
                    </a:lnTo>
                    <a:lnTo>
                      <a:pt x="220" y="273"/>
                    </a:lnTo>
                    <a:lnTo>
                      <a:pt x="220" y="275"/>
                    </a:lnTo>
                    <a:lnTo>
                      <a:pt x="223" y="282"/>
                    </a:lnTo>
                    <a:lnTo>
                      <a:pt x="225" y="282"/>
                    </a:lnTo>
                    <a:lnTo>
                      <a:pt x="241" y="271"/>
                    </a:lnTo>
                    <a:lnTo>
                      <a:pt x="241" y="270"/>
                    </a:lnTo>
                    <a:lnTo>
                      <a:pt x="243" y="270"/>
                    </a:lnTo>
                    <a:lnTo>
                      <a:pt x="243" y="266"/>
                    </a:lnTo>
                    <a:lnTo>
                      <a:pt x="246" y="264"/>
                    </a:lnTo>
                    <a:lnTo>
                      <a:pt x="250" y="260"/>
                    </a:lnTo>
                    <a:lnTo>
                      <a:pt x="254" y="257"/>
                    </a:lnTo>
                    <a:lnTo>
                      <a:pt x="255" y="257"/>
                    </a:lnTo>
                    <a:lnTo>
                      <a:pt x="261" y="256"/>
                    </a:lnTo>
                    <a:lnTo>
                      <a:pt x="261" y="251"/>
                    </a:lnTo>
                    <a:lnTo>
                      <a:pt x="255" y="242"/>
                    </a:lnTo>
                    <a:lnTo>
                      <a:pt x="250" y="228"/>
                    </a:lnTo>
                    <a:lnTo>
                      <a:pt x="253" y="215"/>
                    </a:lnTo>
                    <a:lnTo>
                      <a:pt x="253" y="212"/>
                    </a:lnTo>
                    <a:lnTo>
                      <a:pt x="257" y="203"/>
                    </a:lnTo>
                    <a:lnTo>
                      <a:pt x="257" y="197"/>
                    </a:lnTo>
                    <a:lnTo>
                      <a:pt x="258" y="197"/>
                    </a:lnTo>
                    <a:lnTo>
                      <a:pt x="261" y="196"/>
                    </a:lnTo>
                    <a:lnTo>
                      <a:pt x="271" y="206"/>
                    </a:lnTo>
                    <a:lnTo>
                      <a:pt x="287" y="236"/>
                    </a:lnTo>
                    <a:lnTo>
                      <a:pt x="289" y="236"/>
                    </a:lnTo>
                    <a:lnTo>
                      <a:pt x="304" y="229"/>
                    </a:lnTo>
                    <a:lnTo>
                      <a:pt x="303" y="223"/>
                    </a:lnTo>
                    <a:lnTo>
                      <a:pt x="303" y="218"/>
                    </a:lnTo>
                    <a:lnTo>
                      <a:pt x="311" y="211"/>
                    </a:lnTo>
                    <a:lnTo>
                      <a:pt x="313" y="212"/>
                    </a:lnTo>
                    <a:lnTo>
                      <a:pt x="315" y="214"/>
                    </a:lnTo>
                    <a:lnTo>
                      <a:pt x="321" y="219"/>
                    </a:lnTo>
                    <a:lnTo>
                      <a:pt x="328" y="223"/>
                    </a:lnTo>
                    <a:lnTo>
                      <a:pt x="329" y="223"/>
                    </a:lnTo>
                    <a:lnTo>
                      <a:pt x="332" y="222"/>
                    </a:lnTo>
                    <a:lnTo>
                      <a:pt x="342" y="214"/>
                    </a:lnTo>
                    <a:lnTo>
                      <a:pt x="342" y="204"/>
                    </a:lnTo>
                    <a:lnTo>
                      <a:pt x="337" y="201"/>
                    </a:lnTo>
                    <a:lnTo>
                      <a:pt x="335" y="200"/>
                    </a:lnTo>
                    <a:lnTo>
                      <a:pt x="335" y="198"/>
                    </a:lnTo>
                    <a:lnTo>
                      <a:pt x="332" y="191"/>
                    </a:lnTo>
                    <a:lnTo>
                      <a:pt x="332" y="190"/>
                    </a:lnTo>
                    <a:lnTo>
                      <a:pt x="329" y="189"/>
                    </a:lnTo>
                    <a:lnTo>
                      <a:pt x="325" y="183"/>
                    </a:lnTo>
                    <a:lnTo>
                      <a:pt x="325" y="180"/>
                    </a:lnTo>
                    <a:lnTo>
                      <a:pt x="324" y="179"/>
                    </a:lnTo>
                    <a:lnTo>
                      <a:pt x="321" y="179"/>
                    </a:lnTo>
                    <a:lnTo>
                      <a:pt x="321" y="180"/>
                    </a:lnTo>
                    <a:lnTo>
                      <a:pt x="303" y="179"/>
                    </a:lnTo>
                    <a:lnTo>
                      <a:pt x="286" y="144"/>
                    </a:lnTo>
                    <a:lnTo>
                      <a:pt x="283" y="145"/>
                    </a:lnTo>
                    <a:lnTo>
                      <a:pt x="283" y="149"/>
                    </a:lnTo>
                    <a:lnTo>
                      <a:pt x="271" y="162"/>
                    </a:lnTo>
                    <a:lnTo>
                      <a:pt x="269" y="165"/>
                    </a:lnTo>
                    <a:lnTo>
                      <a:pt x="262" y="161"/>
                    </a:lnTo>
                    <a:lnTo>
                      <a:pt x="261" y="159"/>
                    </a:lnTo>
                    <a:lnTo>
                      <a:pt x="248" y="148"/>
                    </a:lnTo>
                    <a:lnTo>
                      <a:pt x="247" y="148"/>
                    </a:lnTo>
                    <a:lnTo>
                      <a:pt x="247" y="147"/>
                    </a:lnTo>
                    <a:lnTo>
                      <a:pt x="240" y="138"/>
                    </a:lnTo>
                    <a:lnTo>
                      <a:pt x="234" y="134"/>
                    </a:lnTo>
                    <a:lnTo>
                      <a:pt x="229" y="131"/>
                    </a:lnTo>
                    <a:lnTo>
                      <a:pt x="226" y="129"/>
                    </a:lnTo>
                    <a:lnTo>
                      <a:pt x="225" y="129"/>
                    </a:lnTo>
                    <a:lnTo>
                      <a:pt x="226" y="127"/>
                    </a:lnTo>
                    <a:lnTo>
                      <a:pt x="226" y="126"/>
                    </a:lnTo>
                    <a:lnTo>
                      <a:pt x="222" y="124"/>
                    </a:lnTo>
                    <a:lnTo>
                      <a:pt x="209" y="112"/>
                    </a:lnTo>
                    <a:lnTo>
                      <a:pt x="202" y="103"/>
                    </a:lnTo>
                    <a:lnTo>
                      <a:pt x="201" y="101"/>
                    </a:lnTo>
                    <a:lnTo>
                      <a:pt x="198" y="98"/>
                    </a:lnTo>
                    <a:lnTo>
                      <a:pt x="197" y="98"/>
                    </a:lnTo>
                    <a:lnTo>
                      <a:pt x="198" y="95"/>
                    </a:lnTo>
                    <a:lnTo>
                      <a:pt x="201" y="94"/>
                    </a:lnTo>
                    <a:lnTo>
                      <a:pt x="202" y="91"/>
                    </a:lnTo>
                    <a:lnTo>
                      <a:pt x="202" y="89"/>
                    </a:lnTo>
                    <a:lnTo>
                      <a:pt x="184" y="71"/>
                    </a:lnTo>
                    <a:lnTo>
                      <a:pt x="176" y="66"/>
                    </a:lnTo>
                    <a:lnTo>
                      <a:pt x="172" y="55"/>
                    </a:lnTo>
                    <a:lnTo>
                      <a:pt x="159" y="46"/>
                    </a:lnTo>
                    <a:lnTo>
                      <a:pt x="157" y="45"/>
                    </a:lnTo>
                    <a:lnTo>
                      <a:pt x="157" y="43"/>
                    </a:lnTo>
                    <a:lnTo>
                      <a:pt x="156" y="39"/>
                    </a:lnTo>
                    <a:lnTo>
                      <a:pt x="156" y="38"/>
                    </a:lnTo>
                    <a:lnTo>
                      <a:pt x="162" y="28"/>
                    </a:lnTo>
                    <a:lnTo>
                      <a:pt x="167" y="12"/>
                    </a:lnTo>
                    <a:lnTo>
                      <a:pt x="165" y="9"/>
                    </a:lnTo>
                    <a:lnTo>
                      <a:pt x="163" y="9"/>
                    </a:lnTo>
                    <a:lnTo>
                      <a:pt x="135" y="0"/>
                    </a:lnTo>
                    <a:lnTo>
                      <a:pt x="134" y="0"/>
                    </a:lnTo>
                    <a:lnTo>
                      <a:pt x="133" y="2"/>
                    </a:lnTo>
                    <a:lnTo>
                      <a:pt x="133" y="3"/>
                    </a:lnTo>
                    <a:lnTo>
                      <a:pt x="128" y="7"/>
                    </a:lnTo>
                    <a:lnTo>
                      <a:pt x="121" y="7"/>
                    </a:lnTo>
                    <a:lnTo>
                      <a:pt x="113" y="9"/>
                    </a:lnTo>
                    <a:lnTo>
                      <a:pt x="112" y="9"/>
                    </a:lnTo>
                    <a:lnTo>
                      <a:pt x="109" y="14"/>
                    </a:lnTo>
                    <a:lnTo>
                      <a:pt x="107" y="19"/>
                    </a:lnTo>
                    <a:lnTo>
                      <a:pt x="107" y="31"/>
                    </a:lnTo>
                    <a:lnTo>
                      <a:pt x="106" y="31"/>
                    </a:lnTo>
                    <a:lnTo>
                      <a:pt x="104" y="29"/>
                    </a:lnTo>
                    <a:lnTo>
                      <a:pt x="95" y="29"/>
                    </a:lnTo>
                    <a:lnTo>
                      <a:pt x="83" y="28"/>
                    </a:lnTo>
                    <a:lnTo>
                      <a:pt x="82" y="28"/>
                    </a:lnTo>
                    <a:lnTo>
                      <a:pt x="78" y="31"/>
                    </a:lnTo>
                    <a:lnTo>
                      <a:pt x="75" y="31"/>
                    </a:lnTo>
                    <a:lnTo>
                      <a:pt x="71" y="34"/>
                    </a:lnTo>
                    <a:lnTo>
                      <a:pt x="73" y="35"/>
                    </a:lnTo>
                    <a:lnTo>
                      <a:pt x="73" y="36"/>
                    </a:lnTo>
                    <a:lnTo>
                      <a:pt x="79" y="56"/>
                    </a:lnTo>
                    <a:lnTo>
                      <a:pt x="82" y="63"/>
                    </a:lnTo>
                    <a:lnTo>
                      <a:pt x="82" y="64"/>
                    </a:lnTo>
                    <a:lnTo>
                      <a:pt x="81" y="64"/>
                    </a:lnTo>
                    <a:lnTo>
                      <a:pt x="73" y="71"/>
                    </a:lnTo>
                    <a:lnTo>
                      <a:pt x="68" y="78"/>
                    </a:lnTo>
                    <a:lnTo>
                      <a:pt x="59" y="8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23" name="Freeform 351">
                <a:extLst>
                  <a:ext uri="{FF2B5EF4-FFF2-40B4-BE49-F238E27FC236}">
                    <a16:creationId xmlns:a16="http://schemas.microsoft.com/office/drawing/2014/main" id="{17BC8423-4ABA-6AC9-5099-D98C7B9918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4" y="620"/>
                <a:ext cx="116" cy="130"/>
              </a:xfrm>
              <a:custGeom>
                <a:avLst/>
                <a:gdLst>
                  <a:gd name="T0" fmla="*/ 304 w 463"/>
                  <a:gd name="T1" fmla="*/ 77 h 519"/>
                  <a:gd name="T2" fmla="*/ 244 w 463"/>
                  <a:gd name="T3" fmla="*/ 95 h 519"/>
                  <a:gd name="T4" fmla="*/ 227 w 463"/>
                  <a:gd name="T5" fmla="*/ 78 h 519"/>
                  <a:gd name="T6" fmla="*/ 254 w 463"/>
                  <a:gd name="T7" fmla="*/ 44 h 519"/>
                  <a:gd name="T8" fmla="*/ 246 w 463"/>
                  <a:gd name="T9" fmla="*/ 32 h 519"/>
                  <a:gd name="T10" fmla="*/ 241 w 463"/>
                  <a:gd name="T11" fmla="*/ 7 h 519"/>
                  <a:gd name="T12" fmla="*/ 246 w 463"/>
                  <a:gd name="T13" fmla="*/ 0 h 519"/>
                  <a:gd name="T14" fmla="*/ 157 w 463"/>
                  <a:gd name="T15" fmla="*/ 40 h 519"/>
                  <a:gd name="T16" fmla="*/ 133 w 463"/>
                  <a:gd name="T17" fmla="*/ 64 h 519"/>
                  <a:gd name="T18" fmla="*/ 117 w 463"/>
                  <a:gd name="T19" fmla="*/ 116 h 519"/>
                  <a:gd name="T20" fmla="*/ 113 w 463"/>
                  <a:gd name="T21" fmla="*/ 137 h 519"/>
                  <a:gd name="T22" fmla="*/ 106 w 463"/>
                  <a:gd name="T23" fmla="*/ 160 h 519"/>
                  <a:gd name="T24" fmla="*/ 90 w 463"/>
                  <a:gd name="T25" fmla="*/ 193 h 519"/>
                  <a:gd name="T26" fmla="*/ 75 w 463"/>
                  <a:gd name="T27" fmla="*/ 219 h 519"/>
                  <a:gd name="T28" fmla="*/ 56 w 463"/>
                  <a:gd name="T29" fmla="*/ 250 h 519"/>
                  <a:gd name="T30" fmla="*/ 23 w 463"/>
                  <a:gd name="T31" fmla="*/ 315 h 519"/>
                  <a:gd name="T32" fmla="*/ 14 w 463"/>
                  <a:gd name="T33" fmla="*/ 336 h 519"/>
                  <a:gd name="T34" fmla="*/ 0 w 463"/>
                  <a:gd name="T35" fmla="*/ 381 h 519"/>
                  <a:gd name="T36" fmla="*/ 21 w 463"/>
                  <a:gd name="T37" fmla="*/ 398 h 519"/>
                  <a:gd name="T38" fmla="*/ 32 w 463"/>
                  <a:gd name="T39" fmla="*/ 413 h 519"/>
                  <a:gd name="T40" fmla="*/ 36 w 463"/>
                  <a:gd name="T41" fmla="*/ 441 h 519"/>
                  <a:gd name="T42" fmla="*/ 121 w 463"/>
                  <a:gd name="T43" fmla="*/ 491 h 519"/>
                  <a:gd name="T44" fmla="*/ 198 w 463"/>
                  <a:gd name="T45" fmla="*/ 497 h 519"/>
                  <a:gd name="T46" fmla="*/ 237 w 463"/>
                  <a:gd name="T47" fmla="*/ 505 h 519"/>
                  <a:gd name="T48" fmla="*/ 315 w 463"/>
                  <a:gd name="T49" fmla="*/ 519 h 519"/>
                  <a:gd name="T50" fmla="*/ 430 w 463"/>
                  <a:gd name="T51" fmla="*/ 487 h 519"/>
                  <a:gd name="T52" fmla="*/ 437 w 463"/>
                  <a:gd name="T53" fmla="*/ 438 h 519"/>
                  <a:gd name="T54" fmla="*/ 435 w 463"/>
                  <a:gd name="T55" fmla="*/ 416 h 519"/>
                  <a:gd name="T56" fmla="*/ 448 w 463"/>
                  <a:gd name="T57" fmla="*/ 430 h 519"/>
                  <a:gd name="T58" fmla="*/ 458 w 463"/>
                  <a:gd name="T59" fmla="*/ 435 h 519"/>
                  <a:gd name="T60" fmla="*/ 463 w 463"/>
                  <a:gd name="T61" fmla="*/ 416 h 519"/>
                  <a:gd name="T62" fmla="*/ 447 w 463"/>
                  <a:gd name="T63" fmla="*/ 380 h 519"/>
                  <a:gd name="T64" fmla="*/ 427 w 463"/>
                  <a:gd name="T65" fmla="*/ 356 h 519"/>
                  <a:gd name="T66" fmla="*/ 414 w 463"/>
                  <a:gd name="T67" fmla="*/ 336 h 519"/>
                  <a:gd name="T68" fmla="*/ 424 w 463"/>
                  <a:gd name="T69" fmla="*/ 303 h 519"/>
                  <a:gd name="T70" fmla="*/ 426 w 463"/>
                  <a:gd name="T71" fmla="*/ 299 h 519"/>
                  <a:gd name="T72" fmla="*/ 396 w 463"/>
                  <a:gd name="T73" fmla="*/ 296 h 519"/>
                  <a:gd name="T74" fmla="*/ 388 w 463"/>
                  <a:gd name="T75" fmla="*/ 290 h 519"/>
                  <a:gd name="T76" fmla="*/ 374 w 463"/>
                  <a:gd name="T77" fmla="*/ 269 h 519"/>
                  <a:gd name="T78" fmla="*/ 360 w 463"/>
                  <a:gd name="T79" fmla="*/ 255 h 519"/>
                  <a:gd name="T80" fmla="*/ 342 w 463"/>
                  <a:gd name="T81" fmla="*/ 268 h 519"/>
                  <a:gd name="T82" fmla="*/ 331 w 463"/>
                  <a:gd name="T83" fmla="*/ 237 h 519"/>
                  <a:gd name="T84" fmla="*/ 313 w 463"/>
                  <a:gd name="T85" fmla="*/ 229 h 519"/>
                  <a:gd name="T86" fmla="*/ 303 w 463"/>
                  <a:gd name="T87" fmla="*/ 234 h 519"/>
                  <a:gd name="T88" fmla="*/ 268 w 463"/>
                  <a:gd name="T89" fmla="*/ 237 h 519"/>
                  <a:gd name="T90" fmla="*/ 276 w 463"/>
                  <a:gd name="T91" fmla="*/ 186 h 519"/>
                  <a:gd name="T92" fmla="*/ 279 w 463"/>
                  <a:gd name="T93" fmla="*/ 156 h 519"/>
                  <a:gd name="T94" fmla="*/ 260 w 463"/>
                  <a:gd name="T95" fmla="*/ 131 h 519"/>
                  <a:gd name="T96" fmla="*/ 283 w 463"/>
                  <a:gd name="T97" fmla="*/ 126 h 519"/>
                  <a:gd name="T98" fmla="*/ 313 w 463"/>
                  <a:gd name="T99" fmla="*/ 110 h 519"/>
                  <a:gd name="T100" fmla="*/ 344 w 463"/>
                  <a:gd name="T101" fmla="*/ 96 h 519"/>
                  <a:gd name="T102" fmla="*/ 327 w 463"/>
                  <a:gd name="T103" fmla="*/ 78 h 5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463" h="519">
                    <a:moveTo>
                      <a:pt x="327" y="75"/>
                    </a:moveTo>
                    <a:lnTo>
                      <a:pt x="317" y="75"/>
                    </a:lnTo>
                    <a:lnTo>
                      <a:pt x="314" y="74"/>
                    </a:lnTo>
                    <a:lnTo>
                      <a:pt x="308" y="80"/>
                    </a:lnTo>
                    <a:lnTo>
                      <a:pt x="304" y="77"/>
                    </a:lnTo>
                    <a:lnTo>
                      <a:pt x="301" y="77"/>
                    </a:lnTo>
                    <a:lnTo>
                      <a:pt x="287" y="78"/>
                    </a:lnTo>
                    <a:lnTo>
                      <a:pt x="275" y="84"/>
                    </a:lnTo>
                    <a:lnTo>
                      <a:pt x="268" y="89"/>
                    </a:lnTo>
                    <a:lnTo>
                      <a:pt x="244" y="95"/>
                    </a:lnTo>
                    <a:lnTo>
                      <a:pt x="241" y="95"/>
                    </a:lnTo>
                    <a:lnTo>
                      <a:pt x="233" y="93"/>
                    </a:lnTo>
                    <a:lnTo>
                      <a:pt x="231" y="93"/>
                    </a:lnTo>
                    <a:lnTo>
                      <a:pt x="234" y="87"/>
                    </a:lnTo>
                    <a:lnTo>
                      <a:pt x="227" y="78"/>
                    </a:lnTo>
                    <a:lnTo>
                      <a:pt x="227" y="74"/>
                    </a:lnTo>
                    <a:lnTo>
                      <a:pt x="238" y="61"/>
                    </a:lnTo>
                    <a:lnTo>
                      <a:pt x="244" y="53"/>
                    </a:lnTo>
                    <a:lnTo>
                      <a:pt x="253" y="44"/>
                    </a:lnTo>
                    <a:lnTo>
                      <a:pt x="254" y="44"/>
                    </a:lnTo>
                    <a:lnTo>
                      <a:pt x="254" y="42"/>
                    </a:lnTo>
                    <a:lnTo>
                      <a:pt x="255" y="42"/>
                    </a:lnTo>
                    <a:lnTo>
                      <a:pt x="254" y="40"/>
                    </a:lnTo>
                    <a:lnTo>
                      <a:pt x="253" y="37"/>
                    </a:lnTo>
                    <a:lnTo>
                      <a:pt x="246" y="32"/>
                    </a:lnTo>
                    <a:lnTo>
                      <a:pt x="244" y="29"/>
                    </a:lnTo>
                    <a:lnTo>
                      <a:pt x="244" y="25"/>
                    </a:lnTo>
                    <a:lnTo>
                      <a:pt x="240" y="18"/>
                    </a:lnTo>
                    <a:lnTo>
                      <a:pt x="240" y="7"/>
                    </a:lnTo>
                    <a:lnTo>
                      <a:pt x="241" y="7"/>
                    </a:lnTo>
                    <a:lnTo>
                      <a:pt x="243" y="4"/>
                    </a:lnTo>
                    <a:lnTo>
                      <a:pt x="246" y="3"/>
                    </a:lnTo>
                    <a:lnTo>
                      <a:pt x="247" y="4"/>
                    </a:lnTo>
                    <a:lnTo>
                      <a:pt x="247" y="0"/>
                    </a:lnTo>
                    <a:lnTo>
                      <a:pt x="246" y="0"/>
                    </a:lnTo>
                    <a:lnTo>
                      <a:pt x="217" y="15"/>
                    </a:lnTo>
                    <a:lnTo>
                      <a:pt x="215" y="15"/>
                    </a:lnTo>
                    <a:lnTo>
                      <a:pt x="205" y="18"/>
                    </a:lnTo>
                    <a:lnTo>
                      <a:pt x="194" y="18"/>
                    </a:lnTo>
                    <a:lnTo>
                      <a:pt x="157" y="40"/>
                    </a:lnTo>
                    <a:lnTo>
                      <a:pt x="149" y="50"/>
                    </a:lnTo>
                    <a:lnTo>
                      <a:pt x="146" y="54"/>
                    </a:lnTo>
                    <a:lnTo>
                      <a:pt x="146" y="56"/>
                    </a:lnTo>
                    <a:lnTo>
                      <a:pt x="143" y="56"/>
                    </a:lnTo>
                    <a:lnTo>
                      <a:pt x="133" y="64"/>
                    </a:lnTo>
                    <a:lnTo>
                      <a:pt x="127" y="77"/>
                    </a:lnTo>
                    <a:lnTo>
                      <a:pt x="120" y="100"/>
                    </a:lnTo>
                    <a:lnTo>
                      <a:pt x="120" y="103"/>
                    </a:lnTo>
                    <a:lnTo>
                      <a:pt x="117" y="114"/>
                    </a:lnTo>
                    <a:lnTo>
                      <a:pt x="117" y="116"/>
                    </a:lnTo>
                    <a:lnTo>
                      <a:pt x="116" y="117"/>
                    </a:lnTo>
                    <a:lnTo>
                      <a:pt x="114" y="117"/>
                    </a:lnTo>
                    <a:lnTo>
                      <a:pt x="113" y="116"/>
                    </a:lnTo>
                    <a:lnTo>
                      <a:pt x="109" y="130"/>
                    </a:lnTo>
                    <a:lnTo>
                      <a:pt x="113" y="137"/>
                    </a:lnTo>
                    <a:lnTo>
                      <a:pt x="113" y="140"/>
                    </a:lnTo>
                    <a:lnTo>
                      <a:pt x="110" y="149"/>
                    </a:lnTo>
                    <a:lnTo>
                      <a:pt x="107" y="155"/>
                    </a:lnTo>
                    <a:lnTo>
                      <a:pt x="107" y="157"/>
                    </a:lnTo>
                    <a:lnTo>
                      <a:pt x="106" y="160"/>
                    </a:lnTo>
                    <a:lnTo>
                      <a:pt x="103" y="163"/>
                    </a:lnTo>
                    <a:lnTo>
                      <a:pt x="100" y="172"/>
                    </a:lnTo>
                    <a:lnTo>
                      <a:pt x="99" y="172"/>
                    </a:lnTo>
                    <a:lnTo>
                      <a:pt x="90" y="190"/>
                    </a:lnTo>
                    <a:lnTo>
                      <a:pt x="90" y="193"/>
                    </a:lnTo>
                    <a:lnTo>
                      <a:pt x="83" y="202"/>
                    </a:lnTo>
                    <a:lnTo>
                      <a:pt x="82" y="207"/>
                    </a:lnTo>
                    <a:lnTo>
                      <a:pt x="81" y="207"/>
                    </a:lnTo>
                    <a:lnTo>
                      <a:pt x="81" y="208"/>
                    </a:lnTo>
                    <a:lnTo>
                      <a:pt x="75" y="219"/>
                    </a:lnTo>
                    <a:lnTo>
                      <a:pt x="68" y="227"/>
                    </a:lnTo>
                    <a:lnTo>
                      <a:pt x="60" y="243"/>
                    </a:lnTo>
                    <a:lnTo>
                      <a:pt x="58" y="244"/>
                    </a:lnTo>
                    <a:lnTo>
                      <a:pt x="58" y="246"/>
                    </a:lnTo>
                    <a:lnTo>
                      <a:pt x="56" y="250"/>
                    </a:lnTo>
                    <a:lnTo>
                      <a:pt x="54" y="251"/>
                    </a:lnTo>
                    <a:lnTo>
                      <a:pt x="53" y="254"/>
                    </a:lnTo>
                    <a:lnTo>
                      <a:pt x="51" y="260"/>
                    </a:lnTo>
                    <a:lnTo>
                      <a:pt x="25" y="314"/>
                    </a:lnTo>
                    <a:lnTo>
                      <a:pt x="23" y="315"/>
                    </a:lnTo>
                    <a:lnTo>
                      <a:pt x="23" y="318"/>
                    </a:lnTo>
                    <a:lnTo>
                      <a:pt x="18" y="329"/>
                    </a:lnTo>
                    <a:lnTo>
                      <a:pt x="18" y="331"/>
                    </a:lnTo>
                    <a:lnTo>
                      <a:pt x="15" y="335"/>
                    </a:lnTo>
                    <a:lnTo>
                      <a:pt x="14" y="336"/>
                    </a:lnTo>
                    <a:lnTo>
                      <a:pt x="3" y="367"/>
                    </a:lnTo>
                    <a:lnTo>
                      <a:pt x="3" y="368"/>
                    </a:lnTo>
                    <a:lnTo>
                      <a:pt x="1" y="370"/>
                    </a:lnTo>
                    <a:lnTo>
                      <a:pt x="0" y="380"/>
                    </a:lnTo>
                    <a:lnTo>
                      <a:pt x="0" y="381"/>
                    </a:lnTo>
                    <a:lnTo>
                      <a:pt x="1" y="384"/>
                    </a:lnTo>
                    <a:lnTo>
                      <a:pt x="1" y="387"/>
                    </a:lnTo>
                    <a:lnTo>
                      <a:pt x="5" y="389"/>
                    </a:lnTo>
                    <a:lnTo>
                      <a:pt x="5" y="391"/>
                    </a:lnTo>
                    <a:lnTo>
                      <a:pt x="21" y="398"/>
                    </a:lnTo>
                    <a:lnTo>
                      <a:pt x="21" y="399"/>
                    </a:lnTo>
                    <a:lnTo>
                      <a:pt x="23" y="399"/>
                    </a:lnTo>
                    <a:lnTo>
                      <a:pt x="29" y="405"/>
                    </a:lnTo>
                    <a:lnTo>
                      <a:pt x="32" y="411"/>
                    </a:lnTo>
                    <a:lnTo>
                      <a:pt x="32" y="413"/>
                    </a:lnTo>
                    <a:lnTo>
                      <a:pt x="33" y="415"/>
                    </a:lnTo>
                    <a:lnTo>
                      <a:pt x="28" y="428"/>
                    </a:lnTo>
                    <a:lnTo>
                      <a:pt x="28" y="435"/>
                    </a:lnTo>
                    <a:lnTo>
                      <a:pt x="29" y="437"/>
                    </a:lnTo>
                    <a:lnTo>
                      <a:pt x="36" y="441"/>
                    </a:lnTo>
                    <a:lnTo>
                      <a:pt x="56" y="458"/>
                    </a:lnTo>
                    <a:lnTo>
                      <a:pt x="61" y="469"/>
                    </a:lnTo>
                    <a:lnTo>
                      <a:pt x="61" y="471"/>
                    </a:lnTo>
                    <a:lnTo>
                      <a:pt x="123" y="485"/>
                    </a:lnTo>
                    <a:lnTo>
                      <a:pt x="121" y="491"/>
                    </a:lnTo>
                    <a:lnTo>
                      <a:pt x="145" y="495"/>
                    </a:lnTo>
                    <a:lnTo>
                      <a:pt x="174" y="494"/>
                    </a:lnTo>
                    <a:lnTo>
                      <a:pt x="187" y="498"/>
                    </a:lnTo>
                    <a:lnTo>
                      <a:pt x="195" y="500"/>
                    </a:lnTo>
                    <a:lnTo>
                      <a:pt x="198" y="497"/>
                    </a:lnTo>
                    <a:lnTo>
                      <a:pt x="212" y="502"/>
                    </a:lnTo>
                    <a:lnTo>
                      <a:pt x="215" y="505"/>
                    </a:lnTo>
                    <a:lnTo>
                      <a:pt x="220" y="507"/>
                    </a:lnTo>
                    <a:lnTo>
                      <a:pt x="234" y="505"/>
                    </a:lnTo>
                    <a:lnTo>
                      <a:pt x="237" y="505"/>
                    </a:lnTo>
                    <a:lnTo>
                      <a:pt x="238" y="504"/>
                    </a:lnTo>
                    <a:lnTo>
                      <a:pt x="238" y="495"/>
                    </a:lnTo>
                    <a:lnTo>
                      <a:pt x="240" y="495"/>
                    </a:lnTo>
                    <a:lnTo>
                      <a:pt x="317" y="504"/>
                    </a:lnTo>
                    <a:lnTo>
                      <a:pt x="315" y="519"/>
                    </a:lnTo>
                    <a:lnTo>
                      <a:pt x="351" y="515"/>
                    </a:lnTo>
                    <a:lnTo>
                      <a:pt x="414" y="497"/>
                    </a:lnTo>
                    <a:lnTo>
                      <a:pt x="426" y="491"/>
                    </a:lnTo>
                    <a:lnTo>
                      <a:pt x="428" y="490"/>
                    </a:lnTo>
                    <a:lnTo>
                      <a:pt x="430" y="487"/>
                    </a:lnTo>
                    <a:lnTo>
                      <a:pt x="430" y="473"/>
                    </a:lnTo>
                    <a:lnTo>
                      <a:pt x="431" y="469"/>
                    </a:lnTo>
                    <a:lnTo>
                      <a:pt x="431" y="459"/>
                    </a:lnTo>
                    <a:lnTo>
                      <a:pt x="435" y="440"/>
                    </a:lnTo>
                    <a:lnTo>
                      <a:pt x="437" y="438"/>
                    </a:lnTo>
                    <a:lnTo>
                      <a:pt x="438" y="434"/>
                    </a:lnTo>
                    <a:lnTo>
                      <a:pt x="437" y="430"/>
                    </a:lnTo>
                    <a:lnTo>
                      <a:pt x="437" y="419"/>
                    </a:lnTo>
                    <a:lnTo>
                      <a:pt x="435" y="418"/>
                    </a:lnTo>
                    <a:lnTo>
                      <a:pt x="435" y="416"/>
                    </a:lnTo>
                    <a:lnTo>
                      <a:pt x="434" y="413"/>
                    </a:lnTo>
                    <a:lnTo>
                      <a:pt x="433" y="412"/>
                    </a:lnTo>
                    <a:lnTo>
                      <a:pt x="440" y="408"/>
                    </a:lnTo>
                    <a:lnTo>
                      <a:pt x="442" y="408"/>
                    </a:lnTo>
                    <a:lnTo>
                      <a:pt x="448" y="430"/>
                    </a:lnTo>
                    <a:lnTo>
                      <a:pt x="449" y="431"/>
                    </a:lnTo>
                    <a:lnTo>
                      <a:pt x="449" y="433"/>
                    </a:lnTo>
                    <a:lnTo>
                      <a:pt x="451" y="433"/>
                    </a:lnTo>
                    <a:lnTo>
                      <a:pt x="456" y="435"/>
                    </a:lnTo>
                    <a:lnTo>
                      <a:pt x="458" y="435"/>
                    </a:lnTo>
                    <a:lnTo>
                      <a:pt x="459" y="434"/>
                    </a:lnTo>
                    <a:lnTo>
                      <a:pt x="459" y="433"/>
                    </a:lnTo>
                    <a:lnTo>
                      <a:pt x="461" y="430"/>
                    </a:lnTo>
                    <a:lnTo>
                      <a:pt x="461" y="419"/>
                    </a:lnTo>
                    <a:lnTo>
                      <a:pt x="463" y="416"/>
                    </a:lnTo>
                    <a:lnTo>
                      <a:pt x="462" y="416"/>
                    </a:lnTo>
                    <a:lnTo>
                      <a:pt x="462" y="415"/>
                    </a:lnTo>
                    <a:lnTo>
                      <a:pt x="458" y="404"/>
                    </a:lnTo>
                    <a:lnTo>
                      <a:pt x="448" y="389"/>
                    </a:lnTo>
                    <a:lnTo>
                      <a:pt x="447" y="380"/>
                    </a:lnTo>
                    <a:lnTo>
                      <a:pt x="437" y="380"/>
                    </a:lnTo>
                    <a:lnTo>
                      <a:pt x="437" y="382"/>
                    </a:lnTo>
                    <a:lnTo>
                      <a:pt x="434" y="382"/>
                    </a:lnTo>
                    <a:lnTo>
                      <a:pt x="434" y="366"/>
                    </a:lnTo>
                    <a:lnTo>
                      <a:pt x="427" y="356"/>
                    </a:lnTo>
                    <a:lnTo>
                      <a:pt x="420" y="349"/>
                    </a:lnTo>
                    <a:lnTo>
                      <a:pt x="417" y="349"/>
                    </a:lnTo>
                    <a:lnTo>
                      <a:pt x="413" y="348"/>
                    </a:lnTo>
                    <a:lnTo>
                      <a:pt x="413" y="342"/>
                    </a:lnTo>
                    <a:lnTo>
                      <a:pt x="414" y="336"/>
                    </a:lnTo>
                    <a:lnTo>
                      <a:pt x="416" y="320"/>
                    </a:lnTo>
                    <a:lnTo>
                      <a:pt x="420" y="307"/>
                    </a:lnTo>
                    <a:lnTo>
                      <a:pt x="421" y="306"/>
                    </a:lnTo>
                    <a:lnTo>
                      <a:pt x="421" y="304"/>
                    </a:lnTo>
                    <a:lnTo>
                      <a:pt x="424" y="303"/>
                    </a:lnTo>
                    <a:lnTo>
                      <a:pt x="426" y="303"/>
                    </a:lnTo>
                    <a:lnTo>
                      <a:pt x="428" y="301"/>
                    </a:lnTo>
                    <a:lnTo>
                      <a:pt x="427" y="300"/>
                    </a:lnTo>
                    <a:lnTo>
                      <a:pt x="426" y="300"/>
                    </a:lnTo>
                    <a:lnTo>
                      <a:pt x="426" y="299"/>
                    </a:lnTo>
                    <a:lnTo>
                      <a:pt x="424" y="299"/>
                    </a:lnTo>
                    <a:lnTo>
                      <a:pt x="414" y="301"/>
                    </a:lnTo>
                    <a:lnTo>
                      <a:pt x="406" y="306"/>
                    </a:lnTo>
                    <a:lnTo>
                      <a:pt x="404" y="306"/>
                    </a:lnTo>
                    <a:lnTo>
                      <a:pt x="396" y="296"/>
                    </a:lnTo>
                    <a:lnTo>
                      <a:pt x="396" y="286"/>
                    </a:lnTo>
                    <a:lnTo>
                      <a:pt x="391" y="286"/>
                    </a:lnTo>
                    <a:lnTo>
                      <a:pt x="388" y="289"/>
                    </a:lnTo>
                    <a:lnTo>
                      <a:pt x="387" y="289"/>
                    </a:lnTo>
                    <a:lnTo>
                      <a:pt x="388" y="290"/>
                    </a:lnTo>
                    <a:lnTo>
                      <a:pt x="385" y="296"/>
                    </a:lnTo>
                    <a:lnTo>
                      <a:pt x="382" y="296"/>
                    </a:lnTo>
                    <a:lnTo>
                      <a:pt x="377" y="297"/>
                    </a:lnTo>
                    <a:lnTo>
                      <a:pt x="370" y="292"/>
                    </a:lnTo>
                    <a:lnTo>
                      <a:pt x="374" y="269"/>
                    </a:lnTo>
                    <a:lnTo>
                      <a:pt x="375" y="265"/>
                    </a:lnTo>
                    <a:lnTo>
                      <a:pt x="375" y="260"/>
                    </a:lnTo>
                    <a:lnTo>
                      <a:pt x="374" y="257"/>
                    </a:lnTo>
                    <a:lnTo>
                      <a:pt x="373" y="257"/>
                    </a:lnTo>
                    <a:lnTo>
                      <a:pt x="360" y="255"/>
                    </a:lnTo>
                    <a:lnTo>
                      <a:pt x="358" y="255"/>
                    </a:lnTo>
                    <a:lnTo>
                      <a:pt x="356" y="255"/>
                    </a:lnTo>
                    <a:lnTo>
                      <a:pt x="354" y="257"/>
                    </a:lnTo>
                    <a:lnTo>
                      <a:pt x="350" y="260"/>
                    </a:lnTo>
                    <a:lnTo>
                      <a:pt x="342" y="268"/>
                    </a:lnTo>
                    <a:lnTo>
                      <a:pt x="340" y="267"/>
                    </a:lnTo>
                    <a:lnTo>
                      <a:pt x="329" y="248"/>
                    </a:lnTo>
                    <a:lnTo>
                      <a:pt x="328" y="243"/>
                    </a:lnTo>
                    <a:lnTo>
                      <a:pt x="329" y="239"/>
                    </a:lnTo>
                    <a:lnTo>
                      <a:pt x="331" y="237"/>
                    </a:lnTo>
                    <a:lnTo>
                      <a:pt x="328" y="236"/>
                    </a:lnTo>
                    <a:lnTo>
                      <a:pt x="318" y="234"/>
                    </a:lnTo>
                    <a:lnTo>
                      <a:pt x="317" y="236"/>
                    </a:lnTo>
                    <a:lnTo>
                      <a:pt x="314" y="230"/>
                    </a:lnTo>
                    <a:lnTo>
                      <a:pt x="313" y="229"/>
                    </a:lnTo>
                    <a:lnTo>
                      <a:pt x="310" y="227"/>
                    </a:lnTo>
                    <a:lnTo>
                      <a:pt x="308" y="229"/>
                    </a:lnTo>
                    <a:lnTo>
                      <a:pt x="308" y="230"/>
                    </a:lnTo>
                    <a:lnTo>
                      <a:pt x="304" y="233"/>
                    </a:lnTo>
                    <a:lnTo>
                      <a:pt x="303" y="234"/>
                    </a:lnTo>
                    <a:lnTo>
                      <a:pt x="298" y="237"/>
                    </a:lnTo>
                    <a:lnTo>
                      <a:pt x="296" y="237"/>
                    </a:lnTo>
                    <a:lnTo>
                      <a:pt x="290" y="239"/>
                    </a:lnTo>
                    <a:lnTo>
                      <a:pt x="283" y="239"/>
                    </a:lnTo>
                    <a:lnTo>
                      <a:pt x="268" y="237"/>
                    </a:lnTo>
                    <a:lnTo>
                      <a:pt x="262" y="236"/>
                    </a:lnTo>
                    <a:lnTo>
                      <a:pt x="264" y="236"/>
                    </a:lnTo>
                    <a:lnTo>
                      <a:pt x="272" y="205"/>
                    </a:lnTo>
                    <a:lnTo>
                      <a:pt x="276" y="193"/>
                    </a:lnTo>
                    <a:lnTo>
                      <a:pt x="276" y="186"/>
                    </a:lnTo>
                    <a:lnTo>
                      <a:pt x="273" y="183"/>
                    </a:lnTo>
                    <a:lnTo>
                      <a:pt x="273" y="181"/>
                    </a:lnTo>
                    <a:lnTo>
                      <a:pt x="277" y="169"/>
                    </a:lnTo>
                    <a:lnTo>
                      <a:pt x="279" y="159"/>
                    </a:lnTo>
                    <a:lnTo>
                      <a:pt x="279" y="156"/>
                    </a:lnTo>
                    <a:lnTo>
                      <a:pt x="277" y="152"/>
                    </a:lnTo>
                    <a:lnTo>
                      <a:pt x="273" y="148"/>
                    </a:lnTo>
                    <a:lnTo>
                      <a:pt x="260" y="133"/>
                    </a:lnTo>
                    <a:lnTo>
                      <a:pt x="258" y="131"/>
                    </a:lnTo>
                    <a:lnTo>
                      <a:pt x="260" y="131"/>
                    </a:lnTo>
                    <a:lnTo>
                      <a:pt x="264" y="127"/>
                    </a:lnTo>
                    <a:lnTo>
                      <a:pt x="264" y="123"/>
                    </a:lnTo>
                    <a:lnTo>
                      <a:pt x="265" y="119"/>
                    </a:lnTo>
                    <a:lnTo>
                      <a:pt x="268" y="116"/>
                    </a:lnTo>
                    <a:lnTo>
                      <a:pt x="283" y="126"/>
                    </a:lnTo>
                    <a:lnTo>
                      <a:pt x="289" y="128"/>
                    </a:lnTo>
                    <a:lnTo>
                      <a:pt x="294" y="130"/>
                    </a:lnTo>
                    <a:lnTo>
                      <a:pt x="306" y="119"/>
                    </a:lnTo>
                    <a:lnTo>
                      <a:pt x="311" y="110"/>
                    </a:lnTo>
                    <a:lnTo>
                      <a:pt x="313" y="110"/>
                    </a:lnTo>
                    <a:lnTo>
                      <a:pt x="313" y="107"/>
                    </a:lnTo>
                    <a:lnTo>
                      <a:pt x="324" y="109"/>
                    </a:lnTo>
                    <a:lnTo>
                      <a:pt x="339" y="100"/>
                    </a:lnTo>
                    <a:lnTo>
                      <a:pt x="342" y="99"/>
                    </a:lnTo>
                    <a:lnTo>
                      <a:pt x="344" y="96"/>
                    </a:lnTo>
                    <a:lnTo>
                      <a:pt x="344" y="92"/>
                    </a:lnTo>
                    <a:lnTo>
                      <a:pt x="343" y="89"/>
                    </a:lnTo>
                    <a:lnTo>
                      <a:pt x="343" y="87"/>
                    </a:lnTo>
                    <a:lnTo>
                      <a:pt x="342" y="85"/>
                    </a:lnTo>
                    <a:lnTo>
                      <a:pt x="327" y="78"/>
                    </a:lnTo>
                    <a:lnTo>
                      <a:pt x="327" y="7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24" name="Freeform 352">
                <a:extLst>
                  <a:ext uri="{FF2B5EF4-FFF2-40B4-BE49-F238E27FC236}">
                    <a16:creationId xmlns:a16="http://schemas.microsoft.com/office/drawing/2014/main" id="{C4ABA17B-323C-C8C2-054C-0BDF4B711F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0" y="749"/>
                <a:ext cx="102" cy="60"/>
              </a:xfrm>
              <a:custGeom>
                <a:avLst/>
                <a:gdLst>
                  <a:gd name="T0" fmla="*/ 254 w 409"/>
                  <a:gd name="T1" fmla="*/ 10 h 242"/>
                  <a:gd name="T2" fmla="*/ 223 w 409"/>
                  <a:gd name="T3" fmla="*/ 21 h 242"/>
                  <a:gd name="T4" fmla="*/ 192 w 409"/>
                  <a:gd name="T5" fmla="*/ 24 h 242"/>
                  <a:gd name="T6" fmla="*/ 115 w 409"/>
                  <a:gd name="T7" fmla="*/ 25 h 242"/>
                  <a:gd name="T8" fmla="*/ 50 w 409"/>
                  <a:gd name="T9" fmla="*/ 50 h 242"/>
                  <a:gd name="T10" fmla="*/ 31 w 409"/>
                  <a:gd name="T11" fmla="*/ 57 h 242"/>
                  <a:gd name="T12" fmla="*/ 15 w 409"/>
                  <a:gd name="T13" fmla="*/ 62 h 242"/>
                  <a:gd name="T14" fmla="*/ 13 w 409"/>
                  <a:gd name="T15" fmla="*/ 71 h 242"/>
                  <a:gd name="T16" fmla="*/ 3 w 409"/>
                  <a:gd name="T17" fmla="*/ 98 h 242"/>
                  <a:gd name="T18" fmla="*/ 2 w 409"/>
                  <a:gd name="T19" fmla="*/ 112 h 242"/>
                  <a:gd name="T20" fmla="*/ 7 w 409"/>
                  <a:gd name="T21" fmla="*/ 105 h 242"/>
                  <a:gd name="T22" fmla="*/ 18 w 409"/>
                  <a:gd name="T23" fmla="*/ 90 h 242"/>
                  <a:gd name="T24" fmla="*/ 35 w 409"/>
                  <a:gd name="T25" fmla="*/ 87 h 242"/>
                  <a:gd name="T26" fmla="*/ 57 w 409"/>
                  <a:gd name="T27" fmla="*/ 77 h 242"/>
                  <a:gd name="T28" fmla="*/ 62 w 409"/>
                  <a:gd name="T29" fmla="*/ 85 h 242"/>
                  <a:gd name="T30" fmla="*/ 53 w 409"/>
                  <a:gd name="T31" fmla="*/ 94 h 242"/>
                  <a:gd name="T32" fmla="*/ 45 w 409"/>
                  <a:gd name="T33" fmla="*/ 102 h 242"/>
                  <a:gd name="T34" fmla="*/ 50 w 409"/>
                  <a:gd name="T35" fmla="*/ 113 h 242"/>
                  <a:gd name="T36" fmla="*/ 56 w 409"/>
                  <a:gd name="T37" fmla="*/ 109 h 242"/>
                  <a:gd name="T38" fmla="*/ 62 w 409"/>
                  <a:gd name="T39" fmla="*/ 105 h 242"/>
                  <a:gd name="T40" fmla="*/ 64 w 409"/>
                  <a:gd name="T41" fmla="*/ 105 h 242"/>
                  <a:gd name="T42" fmla="*/ 70 w 409"/>
                  <a:gd name="T43" fmla="*/ 112 h 242"/>
                  <a:gd name="T44" fmla="*/ 70 w 409"/>
                  <a:gd name="T45" fmla="*/ 99 h 242"/>
                  <a:gd name="T46" fmla="*/ 82 w 409"/>
                  <a:gd name="T47" fmla="*/ 98 h 242"/>
                  <a:gd name="T48" fmla="*/ 85 w 409"/>
                  <a:gd name="T49" fmla="*/ 94 h 242"/>
                  <a:gd name="T50" fmla="*/ 80 w 409"/>
                  <a:gd name="T51" fmla="*/ 87 h 242"/>
                  <a:gd name="T52" fmla="*/ 82 w 409"/>
                  <a:gd name="T53" fmla="*/ 81 h 242"/>
                  <a:gd name="T54" fmla="*/ 85 w 409"/>
                  <a:gd name="T55" fmla="*/ 90 h 242"/>
                  <a:gd name="T56" fmla="*/ 92 w 409"/>
                  <a:gd name="T57" fmla="*/ 104 h 242"/>
                  <a:gd name="T58" fmla="*/ 98 w 409"/>
                  <a:gd name="T59" fmla="*/ 98 h 242"/>
                  <a:gd name="T60" fmla="*/ 110 w 409"/>
                  <a:gd name="T61" fmla="*/ 83 h 242"/>
                  <a:gd name="T62" fmla="*/ 105 w 409"/>
                  <a:gd name="T63" fmla="*/ 109 h 242"/>
                  <a:gd name="T64" fmla="*/ 105 w 409"/>
                  <a:gd name="T65" fmla="*/ 157 h 242"/>
                  <a:gd name="T66" fmla="*/ 129 w 409"/>
                  <a:gd name="T67" fmla="*/ 180 h 242"/>
                  <a:gd name="T68" fmla="*/ 144 w 409"/>
                  <a:gd name="T69" fmla="*/ 186 h 242"/>
                  <a:gd name="T70" fmla="*/ 155 w 409"/>
                  <a:gd name="T71" fmla="*/ 189 h 242"/>
                  <a:gd name="T72" fmla="*/ 175 w 409"/>
                  <a:gd name="T73" fmla="*/ 186 h 242"/>
                  <a:gd name="T74" fmla="*/ 207 w 409"/>
                  <a:gd name="T75" fmla="*/ 219 h 242"/>
                  <a:gd name="T76" fmla="*/ 201 w 409"/>
                  <a:gd name="T77" fmla="*/ 226 h 242"/>
                  <a:gd name="T78" fmla="*/ 215 w 409"/>
                  <a:gd name="T79" fmla="*/ 235 h 242"/>
                  <a:gd name="T80" fmla="*/ 233 w 409"/>
                  <a:gd name="T81" fmla="*/ 242 h 242"/>
                  <a:gd name="T82" fmla="*/ 253 w 409"/>
                  <a:gd name="T83" fmla="*/ 238 h 242"/>
                  <a:gd name="T84" fmla="*/ 276 w 409"/>
                  <a:gd name="T85" fmla="*/ 222 h 242"/>
                  <a:gd name="T86" fmla="*/ 289 w 409"/>
                  <a:gd name="T87" fmla="*/ 175 h 242"/>
                  <a:gd name="T88" fmla="*/ 310 w 409"/>
                  <a:gd name="T89" fmla="*/ 162 h 242"/>
                  <a:gd name="T90" fmla="*/ 321 w 409"/>
                  <a:gd name="T91" fmla="*/ 175 h 242"/>
                  <a:gd name="T92" fmla="*/ 330 w 409"/>
                  <a:gd name="T93" fmla="*/ 169 h 242"/>
                  <a:gd name="T94" fmla="*/ 348 w 409"/>
                  <a:gd name="T95" fmla="*/ 166 h 242"/>
                  <a:gd name="T96" fmla="*/ 353 w 409"/>
                  <a:gd name="T97" fmla="*/ 141 h 242"/>
                  <a:gd name="T98" fmla="*/ 397 w 409"/>
                  <a:gd name="T99" fmla="*/ 133 h 242"/>
                  <a:gd name="T100" fmla="*/ 394 w 409"/>
                  <a:gd name="T101" fmla="*/ 105 h 242"/>
                  <a:gd name="T102" fmla="*/ 387 w 409"/>
                  <a:gd name="T103" fmla="*/ 101 h 242"/>
                  <a:gd name="T104" fmla="*/ 366 w 409"/>
                  <a:gd name="T105" fmla="*/ 85 h 242"/>
                  <a:gd name="T106" fmla="*/ 353 w 409"/>
                  <a:gd name="T107" fmla="*/ 32 h 242"/>
                  <a:gd name="T108" fmla="*/ 340 w 409"/>
                  <a:gd name="T109" fmla="*/ 31 h 242"/>
                  <a:gd name="T110" fmla="*/ 324 w 409"/>
                  <a:gd name="T111" fmla="*/ 28 h 242"/>
                  <a:gd name="T112" fmla="*/ 300 w 409"/>
                  <a:gd name="T113" fmla="*/ 11 h 242"/>
                  <a:gd name="T114" fmla="*/ 290 w 409"/>
                  <a:gd name="T115" fmla="*/ 4 h 2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409" h="242">
                    <a:moveTo>
                      <a:pt x="290" y="4"/>
                    </a:moveTo>
                    <a:lnTo>
                      <a:pt x="290" y="0"/>
                    </a:lnTo>
                    <a:lnTo>
                      <a:pt x="254" y="4"/>
                    </a:lnTo>
                    <a:lnTo>
                      <a:pt x="254" y="10"/>
                    </a:lnTo>
                    <a:lnTo>
                      <a:pt x="256" y="16"/>
                    </a:lnTo>
                    <a:lnTo>
                      <a:pt x="254" y="17"/>
                    </a:lnTo>
                    <a:lnTo>
                      <a:pt x="249" y="17"/>
                    </a:lnTo>
                    <a:lnTo>
                      <a:pt x="223" y="21"/>
                    </a:lnTo>
                    <a:lnTo>
                      <a:pt x="218" y="21"/>
                    </a:lnTo>
                    <a:lnTo>
                      <a:pt x="204" y="23"/>
                    </a:lnTo>
                    <a:lnTo>
                      <a:pt x="196" y="23"/>
                    </a:lnTo>
                    <a:lnTo>
                      <a:pt x="192" y="24"/>
                    </a:lnTo>
                    <a:lnTo>
                      <a:pt x="140" y="24"/>
                    </a:lnTo>
                    <a:lnTo>
                      <a:pt x="130" y="23"/>
                    </a:lnTo>
                    <a:lnTo>
                      <a:pt x="126" y="23"/>
                    </a:lnTo>
                    <a:lnTo>
                      <a:pt x="115" y="25"/>
                    </a:lnTo>
                    <a:lnTo>
                      <a:pt x="72" y="45"/>
                    </a:lnTo>
                    <a:lnTo>
                      <a:pt x="70" y="46"/>
                    </a:lnTo>
                    <a:lnTo>
                      <a:pt x="57" y="50"/>
                    </a:lnTo>
                    <a:lnTo>
                      <a:pt x="50" y="50"/>
                    </a:lnTo>
                    <a:lnTo>
                      <a:pt x="45" y="52"/>
                    </a:lnTo>
                    <a:lnTo>
                      <a:pt x="42" y="53"/>
                    </a:lnTo>
                    <a:lnTo>
                      <a:pt x="39" y="53"/>
                    </a:lnTo>
                    <a:lnTo>
                      <a:pt x="31" y="57"/>
                    </a:lnTo>
                    <a:lnTo>
                      <a:pt x="29" y="57"/>
                    </a:lnTo>
                    <a:lnTo>
                      <a:pt x="18" y="60"/>
                    </a:lnTo>
                    <a:lnTo>
                      <a:pt x="17" y="60"/>
                    </a:lnTo>
                    <a:lnTo>
                      <a:pt x="15" y="62"/>
                    </a:lnTo>
                    <a:lnTo>
                      <a:pt x="11" y="63"/>
                    </a:lnTo>
                    <a:lnTo>
                      <a:pt x="11" y="66"/>
                    </a:lnTo>
                    <a:lnTo>
                      <a:pt x="13" y="69"/>
                    </a:lnTo>
                    <a:lnTo>
                      <a:pt x="13" y="71"/>
                    </a:lnTo>
                    <a:lnTo>
                      <a:pt x="15" y="81"/>
                    </a:lnTo>
                    <a:lnTo>
                      <a:pt x="14" y="85"/>
                    </a:lnTo>
                    <a:lnTo>
                      <a:pt x="6" y="92"/>
                    </a:lnTo>
                    <a:lnTo>
                      <a:pt x="3" y="98"/>
                    </a:lnTo>
                    <a:lnTo>
                      <a:pt x="0" y="102"/>
                    </a:lnTo>
                    <a:lnTo>
                      <a:pt x="0" y="104"/>
                    </a:lnTo>
                    <a:lnTo>
                      <a:pt x="2" y="109"/>
                    </a:lnTo>
                    <a:lnTo>
                      <a:pt x="2" y="112"/>
                    </a:lnTo>
                    <a:lnTo>
                      <a:pt x="4" y="112"/>
                    </a:lnTo>
                    <a:lnTo>
                      <a:pt x="6" y="107"/>
                    </a:lnTo>
                    <a:lnTo>
                      <a:pt x="6" y="105"/>
                    </a:lnTo>
                    <a:lnTo>
                      <a:pt x="7" y="105"/>
                    </a:lnTo>
                    <a:lnTo>
                      <a:pt x="14" y="99"/>
                    </a:lnTo>
                    <a:lnTo>
                      <a:pt x="13" y="97"/>
                    </a:lnTo>
                    <a:lnTo>
                      <a:pt x="15" y="92"/>
                    </a:lnTo>
                    <a:lnTo>
                      <a:pt x="18" y="90"/>
                    </a:lnTo>
                    <a:lnTo>
                      <a:pt x="21" y="88"/>
                    </a:lnTo>
                    <a:lnTo>
                      <a:pt x="22" y="87"/>
                    </a:lnTo>
                    <a:lnTo>
                      <a:pt x="31" y="85"/>
                    </a:lnTo>
                    <a:lnTo>
                      <a:pt x="35" y="87"/>
                    </a:lnTo>
                    <a:lnTo>
                      <a:pt x="41" y="87"/>
                    </a:lnTo>
                    <a:lnTo>
                      <a:pt x="53" y="83"/>
                    </a:lnTo>
                    <a:lnTo>
                      <a:pt x="55" y="81"/>
                    </a:lnTo>
                    <a:lnTo>
                      <a:pt x="57" y="77"/>
                    </a:lnTo>
                    <a:lnTo>
                      <a:pt x="60" y="78"/>
                    </a:lnTo>
                    <a:lnTo>
                      <a:pt x="59" y="81"/>
                    </a:lnTo>
                    <a:lnTo>
                      <a:pt x="59" y="83"/>
                    </a:lnTo>
                    <a:lnTo>
                      <a:pt x="62" y="85"/>
                    </a:lnTo>
                    <a:lnTo>
                      <a:pt x="60" y="87"/>
                    </a:lnTo>
                    <a:lnTo>
                      <a:pt x="57" y="87"/>
                    </a:lnTo>
                    <a:lnTo>
                      <a:pt x="55" y="92"/>
                    </a:lnTo>
                    <a:lnTo>
                      <a:pt x="53" y="94"/>
                    </a:lnTo>
                    <a:lnTo>
                      <a:pt x="52" y="94"/>
                    </a:lnTo>
                    <a:lnTo>
                      <a:pt x="50" y="95"/>
                    </a:lnTo>
                    <a:lnTo>
                      <a:pt x="49" y="98"/>
                    </a:lnTo>
                    <a:lnTo>
                      <a:pt x="45" y="102"/>
                    </a:lnTo>
                    <a:lnTo>
                      <a:pt x="45" y="105"/>
                    </a:lnTo>
                    <a:lnTo>
                      <a:pt x="48" y="112"/>
                    </a:lnTo>
                    <a:lnTo>
                      <a:pt x="49" y="112"/>
                    </a:lnTo>
                    <a:lnTo>
                      <a:pt x="50" y="113"/>
                    </a:lnTo>
                    <a:lnTo>
                      <a:pt x="52" y="112"/>
                    </a:lnTo>
                    <a:lnTo>
                      <a:pt x="55" y="112"/>
                    </a:lnTo>
                    <a:lnTo>
                      <a:pt x="55" y="110"/>
                    </a:lnTo>
                    <a:lnTo>
                      <a:pt x="56" y="109"/>
                    </a:lnTo>
                    <a:lnTo>
                      <a:pt x="57" y="105"/>
                    </a:lnTo>
                    <a:lnTo>
                      <a:pt x="60" y="102"/>
                    </a:lnTo>
                    <a:lnTo>
                      <a:pt x="62" y="104"/>
                    </a:lnTo>
                    <a:lnTo>
                      <a:pt x="62" y="105"/>
                    </a:lnTo>
                    <a:lnTo>
                      <a:pt x="59" y="109"/>
                    </a:lnTo>
                    <a:lnTo>
                      <a:pt x="59" y="113"/>
                    </a:lnTo>
                    <a:lnTo>
                      <a:pt x="60" y="110"/>
                    </a:lnTo>
                    <a:lnTo>
                      <a:pt x="64" y="105"/>
                    </a:lnTo>
                    <a:lnTo>
                      <a:pt x="67" y="105"/>
                    </a:lnTo>
                    <a:lnTo>
                      <a:pt x="67" y="107"/>
                    </a:lnTo>
                    <a:lnTo>
                      <a:pt x="69" y="109"/>
                    </a:lnTo>
                    <a:lnTo>
                      <a:pt x="70" y="112"/>
                    </a:lnTo>
                    <a:lnTo>
                      <a:pt x="72" y="112"/>
                    </a:lnTo>
                    <a:lnTo>
                      <a:pt x="72" y="109"/>
                    </a:lnTo>
                    <a:lnTo>
                      <a:pt x="70" y="107"/>
                    </a:lnTo>
                    <a:lnTo>
                      <a:pt x="70" y="99"/>
                    </a:lnTo>
                    <a:lnTo>
                      <a:pt x="73" y="98"/>
                    </a:lnTo>
                    <a:lnTo>
                      <a:pt x="77" y="95"/>
                    </a:lnTo>
                    <a:lnTo>
                      <a:pt x="80" y="95"/>
                    </a:lnTo>
                    <a:lnTo>
                      <a:pt x="82" y="98"/>
                    </a:lnTo>
                    <a:lnTo>
                      <a:pt x="84" y="101"/>
                    </a:lnTo>
                    <a:lnTo>
                      <a:pt x="84" y="104"/>
                    </a:lnTo>
                    <a:lnTo>
                      <a:pt x="85" y="104"/>
                    </a:lnTo>
                    <a:lnTo>
                      <a:pt x="85" y="94"/>
                    </a:lnTo>
                    <a:lnTo>
                      <a:pt x="82" y="90"/>
                    </a:lnTo>
                    <a:lnTo>
                      <a:pt x="81" y="90"/>
                    </a:lnTo>
                    <a:lnTo>
                      <a:pt x="80" y="88"/>
                    </a:lnTo>
                    <a:lnTo>
                      <a:pt x="80" y="87"/>
                    </a:lnTo>
                    <a:lnTo>
                      <a:pt x="81" y="85"/>
                    </a:lnTo>
                    <a:lnTo>
                      <a:pt x="81" y="84"/>
                    </a:lnTo>
                    <a:lnTo>
                      <a:pt x="82" y="83"/>
                    </a:lnTo>
                    <a:lnTo>
                      <a:pt x="82" y="81"/>
                    </a:lnTo>
                    <a:lnTo>
                      <a:pt x="84" y="81"/>
                    </a:lnTo>
                    <a:lnTo>
                      <a:pt x="84" y="80"/>
                    </a:lnTo>
                    <a:lnTo>
                      <a:pt x="85" y="81"/>
                    </a:lnTo>
                    <a:lnTo>
                      <a:pt x="85" y="90"/>
                    </a:lnTo>
                    <a:lnTo>
                      <a:pt x="88" y="98"/>
                    </a:lnTo>
                    <a:lnTo>
                      <a:pt x="89" y="101"/>
                    </a:lnTo>
                    <a:lnTo>
                      <a:pt x="89" y="102"/>
                    </a:lnTo>
                    <a:lnTo>
                      <a:pt x="92" y="104"/>
                    </a:lnTo>
                    <a:lnTo>
                      <a:pt x="95" y="104"/>
                    </a:lnTo>
                    <a:lnTo>
                      <a:pt x="96" y="102"/>
                    </a:lnTo>
                    <a:lnTo>
                      <a:pt x="96" y="101"/>
                    </a:lnTo>
                    <a:lnTo>
                      <a:pt x="98" y="98"/>
                    </a:lnTo>
                    <a:lnTo>
                      <a:pt x="98" y="94"/>
                    </a:lnTo>
                    <a:lnTo>
                      <a:pt x="99" y="91"/>
                    </a:lnTo>
                    <a:lnTo>
                      <a:pt x="108" y="83"/>
                    </a:lnTo>
                    <a:lnTo>
                      <a:pt x="110" y="83"/>
                    </a:lnTo>
                    <a:lnTo>
                      <a:pt x="109" y="84"/>
                    </a:lnTo>
                    <a:lnTo>
                      <a:pt x="106" y="90"/>
                    </a:lnTo>
                    <a:lnTo>
                      <a:pt x="105" y="94"/>
                    </a:lnTo>
                    <a:lnTo>
                      <a:pt x="105" y="109"/>
                    </a:lnTo>
                    <a:lnTo>
                      <a:pt x="109" y="127"/>
                    </a:lnTo>
                    <a:lnTo>
                      <a:pt x="110" y="129"/>
                    </a:lnTo>
                    <a:lnTo>
                      <a:pt x="99" y="150"/>
                    </a:lnTo>
                    <a:lnTo>
                      <a:pt x="105" y="157"/>
                    </a:lnTo>
                    <a:lnTo>
                      <a:pt x="112" y="172"/>
                    </a:lnTo>
                    <a:lnTo>
                      <a:pt x="113" y="179"/>
                    </a:lnTo>
                    <a:lnTo>
                      <a:pt x="117" y="179"/>
                    </a:lnTo>
                    <a:lnTo>
                      <a:pt x="129" y="180"/>
                    </a:lnTo>
                    <a:lnTo>
                      <a:pt x="132" y="180"/>
                    </a:lnTo>
                    <a:lnTo>
                      <a:pt x="134" y="182"/>
                    </a:lnTo>
                    <a:lnTo>
                      <a:pt x="139" y="183"/>
                    </a:lnTo>
                    <a:lnTo>
                      <a:pt x="144" y="186"/>
                    </a:lnTo>
                    <a:lnTo>
                      <a:pt x="145" y="189"/>
                    </a:lnTo>
                    <a:lnTo>
                      <a:pt x="145" y="191"/>
                    </a:lnTo>
                    <a:lnTo>
                      <a:pt x="147" y="191"/>
                    </a:lnTo>
                    <a:lnTo>
                      <a:pt x="155" y="189"/>
                    </a:lnTo>
                    <a:lnTo>
                      <a:pt x="156" y="189"/>
                    </a:lnTo>
                    <a:lnTo>
                      <a:pt x="161" y="184"/>
                    </a:lnTo>
                    <a:lnTo>
                      <a:pt x="172" y="186"/>
                    </a:lnTo>
                    <a:lnTo>
                      <a:pt x="175" y="186"/>
                    </a:lnTo>
                    <a:lnTo>
                      <a:pt x="179" y="193"/>
                    </a:lnTo>
                    <a:lnTo>
                      <a:pt x="179" y="197"/>
                    </a:lnTo>
                    <a:lnTo>
                      <a:pt x="206" y="219"/>
                    </a:lnTo>
                    <a:lnTo>
                      <a:pt x="207" y="219"/>
                    </a:lnTo>
                    <a:lnTo>
                      <a:pt x="211" y="222"/>
                    </a:lnTo>
                    <a:lnTo>
                      <a:pt x="208" y="224"/>
                    </a:lnTo>
                    <a:lnTo>
                      <a:pt x="207" y="224"/>
                    </a:lnTo>
                    <a:lnTo>
                      <a:pt x="201" y="226"/>
                    </a:lnTo>
                    <a:lnTo>
                      <a:pt x="199" y="229"/>
                    </a:lnTo>
                    <a:lnTo>
                      <a:pt x="201" y="231"/>
                    </a:lnTo>
                    <a:lnTo>
                      <a:pt x="208" y="232"/>
                    </a:lnTo>
                    <a:lnTo>
                      <a:pt x="215" y="235"/>
                    </a:lnTo>
                    <a:lnTo>
                      <a:pt x="221" y="235"/>
                    </a:lnTo>
                    <a:lnTo>
                      <a:pt x="226" y="238"/>
                    </a:lnTo>
                    <a:lnTo>
                      <a:pt x="232" y="239"/>
                    </a:lnTo>
                    <a:lnTo>
                      <a:pt x="233" y="242"/>
                    </a:lnTo>
                    <a:lnTo>
                      <a:pt x="246" y="242"/>
                    </a:lnTo>
                    <a:lnTo>
                      <a:pt x="250" y="239"/>
                    </a:lnTo>
                    <a:lnTo>
                      <a:pt x="252" y="239"/>
                    </a:lnTo>
                    <a:lnTo>
                      <a:pt x="253" y="238"/>
                    </a:lnTo>
                    <a:lnTo>
                      <a:pt x="263" y="238"/>
                    </a:lnTo>
                    <a:lnTo>
                      <a:pt x="273" y="228"/>
                    </a:lnTo>
                    <a:lnTo>
                      <a:pt x="276" y="224"/>
                    </a:lnTo>
                    <a:lnTo>
                      <a:pt x="276" y="222"/>
                    </a:lnTo>
                    <a:lnTo>
                      <a:pt x="278" y="221"/>
                    </a:lnTo>
                    <a:lnTo>
                      <a:pt x="283" y="207"/>
                    </a:lnTo>
                    <a:lnTo>
                      <a:pt x="283" y="201"/>
                    </a:lnTo>
                    <a:lnTo>
                      <a:pt x="289" y="175"/>
                    </a:lnTo>
                    <a:lnTo>
                      <a:pt x="289" y="161"/>
                    </a:lnTo>
                    <a:lnTo>
                      <a:pt x="296" y="164"/>
                    </a:lnTo>
                    <a:lnTo>
                      <a:pt x="310" y="159"/>
                    </a:lnTo>
                    <a:lnTo>
                      <a:pt x="310" y="162"/>
                    </a:lnTo>
                    <a:lnTo>
                      <a:pt x="312" y="165"/>
                    </a:lnTo>
                    <a:lnTo>
                      <a:pt x="312" y="166"/>
                    </a:lnTo>
                    <a:lnTo>
                      <a:pt x="316" y="175"/>
                    </a:lnTo>
                    <a:lnTo>
                      <a:pt x="321" y="175"/>
                    </a:lnTo>
                    <a:lnTo>
                      <a:pt x="323" y="172"/>
                    </a:lnTo>
                    <a:lnTo>
                      <a:pt x="326" y="171"/>
                    </a:lnTo>
                    <a:lnTo>
                      <a:pt x="327" y="169"/>
                    </a:lnTo>
                    <a:lnTo>
                      <a:pt x="330" y="169"/>
                    </a:lnTo>
                    <a:lnTo>
                      <a:pt x="333" y="168"/>
                    </a:lnTo>
                    <a:lnTo>
                      <a:pt x="343" y="168"/>
                    </a:lnTo>
                    <a:lnTo>
                      <a:pt x="345" y="168"/>
                    </a:lnTo>
                    <a:lnTo>
                      <a:pt x="348" y="166"/>
                    </a:lnTo>
                    <a:lnTo>
                      <a:pt x="355" y="166"/>
                    </a:lnTo>
                    <a:lnTo>
                      <a:pt x="356" y="162"/>
                    </a:lnTo>
                    <a:lnTo>
                      <a:pt x="353" y="147"/>
                    </a:lnTo>
                    <a:lnTo>
                      <a:pt x="353" y="141"/>
                    </a:lnTo>
                    <a:lnTo>
                      <a:pt x="359" y="141"/>
                    </a:lnTo>
                    <a:lnTo>
                      <a:pt x="372" y="143"/>
                    </a:lnTo>
                    <a:lnTo>
                      <a:pt x="383" y="140"/>
                    </a:lnTo>
                    <a:lnTo>
                      <a:pt x="397" y="133"/>
                    </a:lnTo>
                    <a:lnTo>
                      <a:pt x="407" y="126"/>
                    </a:lnTo>
                    <a:lnTo>
                      <a:pt x="409" y="126"/>
                    </a:lnTo>
                    <a:lnTo>
                      <a:pt x="395" y="107"/>
                    </a:lnTo>
                    <a:lnTo>
                      <a:pt x="394" y="105"/>
                    </a:lnTo>
                    <a:lnTo>
                      <a:pt x="390" y="104"/>
                    </a:lnTo>
                    <a:lnTo>
                      <a:pt x="388" y="102"/>
                    </a:lnTo>
                    <a:lnTo>
                      <a:pt x="388" y="101"/>
                    </a:lnTo>
                    <a:lnTo>
                      <a:pt x="387" y="101"/>
                    </a:lnTo>
                    <a:lnTo>
                      <a:pt x="383" y="97"/>
                    </a:lnTo>
                    <a:lnTo>
                      <a:pt x="379" y="95"/>
                    </a:lnTo>
                    <a:lnTo>
                      <a:pt x="374" y="92"/>
                    </a:lnTo>
                    <a:lnTo>
                      <a:pt x="366" y="85"/>
                    </a:lnTo>
                    <a:lnTo>
                      <a:pt x="357" y="74"/>
                    </a:lnTo>
                    <a:lnTo>
                      <a:pt x="356" y="73"/>
                    </a:lnTo>
                    <a:lnTo>
                      <a:pt x="355" y="67"/>
                    </a:lnTo>
                    <a:lnTo>
                      <a:pt x="353" y="32"/>
                    </a:lnTo>
                    <a:lnTo>
                      <a:pt x="352" y="31"/>
                    </a:lnTo>
                    <a:lnTo>
                      <a:pt x="352" y="30"/>
                    </a:lnTo>
                    <a:lnTo>
                      <a:pt x="348" y="30"/>
                    </a:lnTo>
                    <a:lnTo>
                      <a:pt x="340" y="31"/>
                    </a:lnTo>
                    <a:lnTo>
                      <a:pt x="337" y="31"/>
                    </a:lnTo>
                    <a:lnTo>
                      <a:pt x="334" y="30"/>
                    </a:lnTo>
                    <a:lnTo>
                      <a:pt x="326" y="28"/>
                    </a:lnTo>
                    <a:lnTo>
                      <a:pt x="324" y="28"/>
                    </a:lnTo>
                    <a:lnTo>
                      <a:pt x="321" y="27"/>
                    </a:lnTo>
                    <a:lnTo>
                      <a:pt x="316" y="21"/>
                    </a:lnTo>
                    <a:lnTo>
                      <a:pt x="310" y="18"/>
                    </a:lnTo>
                    <a:lnTo>
                      <a:pt x="300" y="11"/>
                    </a:lnTo>
                    <a:lnTo>
                      <a:pt x="297" y="10"/>
                    </a:lnTo>
                    <a:lnTo>
                      <a:pt x="293" y="9"/>
                    </a:lnTo>
                    <a:lnTo>
                      <a:pt x="292" y="9"/>
                    </a:lnTo>
                    <a:lnTo>
                      <a:pt x="290" y="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25" name="Freeform 353">
                <a:extLst>
                  <a:ext uri="{FF2B5EF4-FFF2-40B4-BE49-F238E27FC236}">
                    <a16:creationId xmlns:a16="http://schemas.microsoft.com/office/drawing/2014/main" id="{18C8B7D0-35EF-D71A-4B00-82B3BA4EB1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2" y="732"/>
                <a:ext cx="116" cy="123"/>
              </a:xfrm>
              <a:custGeom>
                <a:avLst/>
                <a:gdLst>
                  <a:gd name="T0" fmla="*/ 10 w 465"/>
                  <a:gd name="T1" fmla="*/ 79 h 493"/>
                  <a:gd name="T2" fmla="*/ 44 w 465"/>
                  <a:gd name="T3" fmla="*/ 98 h 493"/>
                  <a:gd name="T4" fmla="*/ 63 w 465"/>
                  <a:gd name="T5" fmla="*/ 100 h 493"/>
                  <a:gd name="T6" fmla="*/ 89 w 465"/>
                  <a:gd name="T7" fmla="*/ 163 h 493"/>
                  <a:gd name="T8" fmla="*/ 104 w 465"/>
                  <a:gd name="T9" fmla="*/ 173 h 493"/>
                  <a:gd name="T10" fmla="*/ 82 w 465"/>
                  <a:gd name="T11" fmla="*/ 211 h 493"/>
                  <a:gd name="T12" fmla="*/ 58 w 465"/>
                  <a:gd name="T13" fmla="*/ 234 h 493"/>
                  <a:gd name="T14" fmla="*/ 60 w 465"/>
                  <a:gd name="T15" fmla="*/ 261 h 493"/>
                  <a:gd name="T16" fmla="*/ 43 w 465"/>
                  <a:gd name="T17" fmla="*/ 299 h 493"/>
                  <a:gd name="T18" fmla="*/ 58 w 465"/>
                  <a:gd name="T19" fmla="*/ 306 h 493"/>
                  <a:gd name="T20" fmla="*/ 80 w 465"/>
                  <a:gd name="T21" fmla="*/ 321 h 493"/>
                  <a:gd name="T22" fmla="*/ 96 w 465"/>
                  <a:gd name="T23" fmla="*/ 332 h 493"/>
                  <a:gd name="T24" fmla="*/ 132 w 465"/>
                  <a:gd name="T25" fmla="*/ 352 h 493"/>
                  <a:gd name="T26" fmla="*/ 143 w 465"/>
                  <a:gd name="T27" fmla="*/ 369 h 493"/>
                  <a:gd name="T28" fmla="*/ 160 w 465"/>
                  <a:gd name="T29" fmla="*/ 329 h 493"/>
                  <a:gd name="T30" fmla="*/ 190 w 465"/>
                  <a:gd name="T31" fmla="*/ 329 h 493"/>
                  <a:gd name="T32" fmla="*/ 211 w 465"/>
                  <a:gd name="T33" fmla="*/ 332 h 493"/>
                  <a:gd name="T34" fmla="*/ 241 w 465"/>
                  <a:gd name="T35" fmla="*/ 325 h 493"/>
                  <a:gd name="T36" fmla="*/ 240 w 465"/>
                  <a:gd name="T37" fmla="*/ 336 h 493"/>
                  <a:gd name="T38" fmla="*/ 270 w 465"/>
                  <a:gd name="T39" fmla="*/ 345 h 493"/>
                  <a:gd name="T40" fmla="*/ 290 w 465"/>
                  <a:gd name="T41" fmla="*/ 370 h 493"/>
                  <a:gd name="T42" fmla="*/ 292 w 465"/>
                  <a:gd name="T43" fmla="*/ 382 h 493"/>
                  <a:gd name="T44" fmla="*/ 295 w 465"/>
                  <a:gd name="T45" fmla="*/ 412 h 493"/>
                  <a:gd name="T46" fmla="*/ 324 w 465"/>
                  <a:gd name="T47" fmla="*/ 430 h 493"/>
                  <a:gd name="T48" fmla="*/ 352 w 465"/>
                  <a:gd name="T49" fmla="*/ 465 h 493"/>
                  <a:gd name="T50" fmla="*/ 357 w 465"/>
                  <a:gd name="T51" fmla="*/ 469 h 493"/>
                  <a:gd name="T52" fmla="*/ 375 w 465"/>
                  <a:gd name="T53" fmla="*/ 493 h 493"/>
                  <a:gd name="T54" fmla="*/ 386 w 465"/>
                  <a:gd name="T55" fmla="*/ 438 h 493"/>
                  <a:gd name="T56" fmla="*/ 401 w 465"/>
                  <a:gd name="T57" fmla="*/ 419 h 493"/>
                  <a:gd name="T58" fmla="*/ 439 w 465"/>
                  <a:gd name="T59" fmla="*/ 438 h 493"/>
                  <a:gd name="T60" fmla="*/ 458 w 465"/>
                  <a:gd name="T61" fmla="*/ 413 h 493"/>
                  <a:gd name="T62" fmla="*/ 456 w 465"/>
                  <a:gd name="T63" fmla="*/ 399 h 493"/>
                  <a:gd name="T64" fmla="*/ 432 w 465"/>
                  <a:gd name="T65" fmla="*/ 389 h 493"/>
                  <a:gd name="T66" fmla="*/ 432 w 465"/>
                  <a:gd name="T67" fmla="*/ 359 h 493"/>
                  <a:gd name="T68" fmla="*/ 425 w 465"/>
                  <a:gd name="T69" fmla="*/ 332 h 493"/>
                  <a:gd name="T70" fmla="*/ 422 w 465"/>
                  <a:gd name="T71" fmla="*/ 280 h 493"/>
                  <a:gd name="T72" fmla="*/ 428 w 465"/>
                  <a:gd name="T73" fmla="*/ 240 h 493"/>
                  <a:gd name="T74" fmla="*/ 456 w 465"/>
                  <a:gd name="T75" fmla="*/ 213 h 493"/>
                  <a:gd name="T76" fmla="*/ 439 w 465"/>
                  <a:gd name="T77" fmla="*/ 209 h 493"/>
                  <a:gd name="T78" fmla="*/ 439 w 465"/>
                  <a:gd name="T79" fmla="*/ 181 h 493"/>
                  <a:gd name="T80" fmla="*/ 427 w 465"/>
                  <a:gd name="T81" fmla="*/ 167 h 493"/>
                  <a:gd name="T82" fmla="*/ 404 w 465"/>
                  <a:gd name="T83" fmla="*/ 167 h 493"/>
                  <a:gd name="T84" fmla="*/ 391 w 465"/>
                  <a:gd name="T85" fmla="*/ 192 h 493"/>
                  <a:gd name="T86" fmla="*/ 393 w 465"/>
                  <a:gd name="T87" fmla="*/ 202 h 493"/>
                  <a:gd name="T88" fmla="*/ 350 w 465"/>
                  <a:gd name="T89" fmla="*/ 234 h 493"/>
                  <a:gd name="T90" fmla="*/ 336 w 465"/>
                  <a:gd name="T91" fmla="*/ 251 h 493"/>
                  <a:gd name="T92" fmla="*/ 312 w 465"/>
                  <a:gd name="T93" fmla="*/ 258 h 493"/>
                  <a:gd name="T94" fmla="*/ 302 w 465"/>
                  <a:gd name="T95" fmla="*/ 232 h 493"/>
                  <a:gd name="T96" fmla="*/ 271 w 465"/>
                  <a:gd name="T97" fmla="*/ 236 h 493"/>
                  <a:gd name="T98" fmla="*/ 262 w 465"/>
                  <a:gd name="T99" fmla="*/ 220 h 493"/>
                  <a:gd name="T100" fmla="*/ 257 w 465"/>
                  <a:gd name="T101" fmla="*/ 202 h 493"/>
                  <a:gd name="T102" fmla="*/ 274 w 465"/>
                  <a:gd name="T103" fmla="*/ 199 h 493"/>
                  <a:gd name="T104" fmla="*/ 263 w 465"/>
                  <a:gd name="T105" fmla="*/ 181 h 493"/>
                  <a:gd name="T106" fmla="*/ 255 w 465"/>
                  <a:gd name="T107" fmla="*/ 167 h 493"/>
                  <a:gd name="T108" fmla="*/ 224 w 465"/>
                  <a:gd name="T109" fmla="*/ 138 h 493"/>
                  <a:gd name="T110" fmla="*/ 172 w 465"/>
                  <a:gd name="T111" fmla="*/ 125 h 493"/>
                  <a:gd name="T112" fmla="*/ 143 w 465"/>
                  <a:gd name="T113" fmla="*/ 79 h 493"/>
                  <a:gd name="T114" fmla="*/ 197 w 465"/>
                  <a:gd name="T115" fmla="*/ 36 h 493"/>
                  <a:gd name="T116" fmla="*/ 185 w 465"/>
                  <a:gd name="T117" fmla="*/ 14 h 493"/>
                  <a:gd name="T118" fmla="*/ 150 w 465"/>
                  <a:gd name="T119" fmla="*/ 0 h 493"/>
                  <a:gd name="T120" fmla="*/ 119 w 465"/>
                  <a:gd name="T121" fmla="*/ 17 h 493"/>
                  <a:gd name="T122" fmla="*/ 75 w 465"/>
                  <a:gd name="T123" fmla="*/ 44 h 4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65" h="493">
                    <a:moveTo>
                      <a:pt x="0" y="68"/>
                    </a:moveTo>
                    <a:lnTo>
                      <a:pt x="0" y="72"/>
                    </a:lnTo>
                    <a:lnTo>
                      <a:pt x="2" y="77"/>
                    </a:lnTo>
                    <a:lnTo>
                      <a:pt x="3" y="77"/>
                    </a:lnTo>
                    <a:lnTo>
                      <a:pt x="7" y="78"/>
                    </a:lnTo>
                    <a:lnTo>
                      <a:pt x="10" y="79"/>
                    </a:lnTo>
                    <a:lnTo>
                      <a:pt x="20" y="86"/>
                    </a:lnTo>
                    <a:lnTo>
                      <a:pt x="26" y="89"/>
                    </a:lnTo>
                    <a:lnTo>
                      <a:pt x="31" y="95"/>
                    </a:lnTo>
                    <a:lnTo>
                      <a:pt x="34" y="96"/>
                    </a:lnTo>
                    <a:lnTo>
                      <a:pt x="36" y="96"/>
                    </a:lnTo>
                    <a:lnTo>
                      <a:pt x="44" y="98"/>
                    </a:lnTo>
                    <a:lnTo>
                      <a:pt x="47" y="99"/>
                    </a:lnTo>
                    <a:lnTo>
                      <a:pt x="50" y="99"/>
                    </a:lnTo>
                    <a:lnTo>
                      <a:pt x="58" y="98"/>
                    </a:lnTo>
                    <a:lnTo>
                      <a:pt x="62" y="98"/>
                    </a:lnTo>
                    <a:lnTo>
                      <a:pt x="62" y="99"/>
                    </a:lnTo>
                    <a:lnTo>
                      <a:pt x="63" y="100"/>
                    </a:lnTo>
                    <a:lnTo>
                      <a:pt x="65" y="135"/>
                    </a:lnTo>
                    <a:lnTo>
                      <a:pt x="66" y="141"/>
                    </a:lnTo>
                    <a:lnTo>
                      <a:pt x="67" y="142"/>
                    </a:lnTo>
                    <a:lnTo>
                      <a:pt x="76" y="153"/>
                    </a:lnTo>
                    <a:lnTo>
                      <a:pt x="84" y="160"/>
                    </a:lnTo>
                    <a:lnTo>
                      <a:pt x="89" y="163"/>
                    </a:lnTo>
                    <a:lnTo>
                      <a:pt x="93" y="165"/>
                    </a:lnTo>
                    <a:lnTo>
                      <a:pt x="97" y="169"/>
                    </a:lnTo>
                    <a:lnTo>
                      <a:pt x="98" y="169"/>
                    </a:lnTo>
                    <a:lnTo>
                      <a:pt x="98" y="170"/>
                    </a:lnTo>
                    <a:lnTo>
                      <a:pt x="100" y="172"/>
                    </a:lnTo>
                    <a:lnTo>
                      <a:pt x="104" y="173"/>
                    </a:lnTo>
                    <a:lnTo>
                      <a:pt x="105" y="175"/>
                    </a:lnTo>
                    <a:lnTo>
                      <a:pt x="119" y="194"/>
                    </a:lnTo>
                    <a:lnTo>
                      <a:pt x="117" y="194"/>
                    </a:lnTo>
                    <a:lnTo>
                      <a:pt x="107" y="201"/>
                    </a:lnTo>
                    <a:lnTo>
                      <a:pt x="93" y="208"/>
                    </a:lnTo>
                    <a:lnTo>
                      <a:pt x="82" y="211"/>
                    </a:lnTo>
                    <a:lnTo>
                      <a:pt x="69" y="209"/>
                    </a:lnTo>
                    <a:lnTo>
                      <a:pt x="63" y="209"/>
                    </a:lnTo>
                    <a:lnTo>
                      <a:pt x="63" y="215"/>
                    </a:lnTo>
                    <a:lnTo>
                      <a:pt x="66" y="230"/>
                    </a:lnTo>
                    <a:lnTo>
                      <a:pt x="65" y="234"/>
                    </a:lnTo>
                    <a:lnTo>
                      <a:pt x="58" y="234"/>
                    </a:lnTo>
                    <a:lnTo>
                      <a:pt x="55" y="236"/>
                    </a:lnTo>
                    <a:lnTo>
                      <a:pt x="53" y="236"/>
                    </a:lnTo>
                    <a:lnTo>
                      <a:pt x="53" y="239"/>
                    </a:lnTo>
                    <a:lnTo>
                      <a:pt x="59" y="244"/>
                    </a:lnTo>
                    <a:lnTo>
                      <a:pt x="63" y="255"/>
                    </a:lnTo>
                    <a:lnTo>
                      <a:pt x="60" y="261"/>
                    </a:lnTo>
                    <a:lnTo>
                      <a:pt x="58" y="264"/>
                    </a:lnTo>
                    <a:lnTo>
                      <a:pt x="58" y="265"/>
                    </a:lnTo>
                    <a:lnTo>
                      <a:pt x="52" y="276"/>
                    </a:lnTo>
                    <a:lnTo>
                      <a:pt x="50" y="285"/>
                    </a:lnTo>
                    <a:lnTo>
                      <a:pt x="43" y="297"/>
                    </a:lnTo>
                    <a:lnTo>
                      <a:pt x="43" y="299"/>
                    </a:lnTo>
                    <a:lnTo>
                      <a:pt x="41" y="299"/>
                    </a:lnTo>
                    <a:lnTo>
                      <a:pt x="41" y="300"/>
                    </a:lnTo>
                    <a:lnTo>
                      <a:pt x="43" y="300"/>
                    </a:lnTo>
                    <a:lnTo>
                      <a:pt x="45" y="303"/>
                    </a:lnTo>
                    <a:lnTo>
                      <a:pt x="50" y="306"/>
                    </a:lnTo>
                    <a:lnTo>
                      <a:pt x="58" y="306"/>
                    </a:lnTo>
                    <a:lnTo>
                      <a:pt x="67" y="304"/>
                    </a:lnTo>
                    <a:lnTo>
                      <a:pt x="70" y="304"/>
                    </a:lnTo>
                    <a:lnTo>
                      <a:pt x="73" y="303"/>
                    </a:lnTo>
                    <a:lnTo>
                      <a:pt x="82" y="303"/>
                    </a:lnTo>
                    <a:lnTo>
                      <a:pt x="82" y="318"/>
                    </a:lnTo>
                    <a:lnTo>
                      <a:pt x="80" y="321"/>
                    </a:lnTo>
                    <a:lnTo>
                      <a:pt x="79" y="326"/>
                    </a:lnTo>
                    <a:lnTo>
                      <a:pt x="77" y="328"/>
                    </a:lnTo>
                    <a:lnTo>
                      <a:pt x="77" y="329"/>
                    </a:lnTo>
                    <a:lnTo>
                      <a:pt x="84" y="333"/>
                    </a:lnTo>
                    <a:lnTo>
                      <a:pt x="93" y="333"/>
                    </a:lnTo>
                    <a:lnTo>
                      <a:pt x="96" y="332"/>
                    </a:lnTo>
                    <a:lnTo>
                      <a:pt x="97" y="332"/>
                    </a:lnTo>
                    <a:lnTo>
                      <a:pt x="107" y="336"/>
                    </a:lnTo>
                    <a:lnTo>
                      <a:pt x="112" y="342"/>
                    </a:lnTo>
                    <a:lnTo>
                      <a:pt x="119" y="352"/>
                    </a:lnTo>
                    <a:lnTo>
                      <a:pt x="125" y="353"/>
                    </a:lnTo>
                    <a:lnTo>
                      <a:pt x="132" y="352"/>
                    </a:lnTo>
                    <a:lnTo>
                      <a:pt x="133" y="352"/>
                    </a:lnTo>
                    <a:lnTo>
                      <a:pt x="136" y="353"/>
                    </a:lnTo>
                    <a:lnTo>
                      <a:pt x="137" y="355"/>
                    </a:lnTo>
                    <a:lnTo>
                      <a:pt x="139" y="357"/>
                    </a:lnTo>
                    <a:lnTo>
                      <a:pt x="139" y="370"/>
                    </a:lnTo>
                    <a:lnTo>
                      <a:pt x="143" y="369"/>
                    </a:lnTo>
                    <a:lnTo>
                      <a:pt x="144" y="367"/>
                    </a:lnTo>
                    <a:lnTo>
                      <a:pt x="146" y="364"/>
                    </a:lnTo>
                    <a:lnTo>
                      <a:pt x="147" y="363"/>
                    </a:lnTo>
                    <a:lnTo>
                      <a:pt x="158" y="329"/>
                    </a:lnTo>
                    <a:lnTo>
                      <a:pt x="160" y="328"/>
                    </a:lnTo>
                    <a:lnTo>
                      <a:pt x="160" y="329"/>
                    </a:lnTo>
                    <a:lnTo>
                      <a:pt x="165" y="331"/>
                    </a:lnTo>
                    <a:lnTo>
                      <a:pt x="168" y="331"/>
                    </a:lnTo>
                    <a:lnTo>
                      <a:pt x="185" y="332"/>
                    </a:lnTo>
                    <a:lnTo>
                      <a:pt x="188" y="331"/>
                    </a:lnTo>
                    <a:lnTo>
                      <a:pt x="189" y="329"/>
                    </a:lnTo>
                    <a:lnTo>
                      <a:pt x="190" y="329"/>
                    </a:lnTo>
                    <a:lnTo>
                      <a:pt x="192" y="325"/>
                    </a:lnTo>
                    <a:lnTo>
                      <a:pt x="197" y="322"/>
                    </a:lnTo>
                    <a:lnTo>
                      <a:pt x="204" y="322"/>
                    </a:lnTo>
                    <a:lnTo>
                      <a:pt x="210" y="324"/>
                    </a:lnTo>
                    <a:lnTo>
                      <a:pt x="210" y="328"/>
                    </a:lnTo>
                    <a:lnTo>
                      <a:pt x="211" y="332"/>
                    </a:lnTo>
                    <a:lnTo>
                      <a:pt x="217" y="333"/>
                    </a:lnTo>
                    <a:lnTo>
                      <a:pt x="221" y="331"/>
                    </a:lnTo>
                    <a:lnTo>
                      <a:pt x="223" y="329"/>
                    </a:lnTo>
                    <a:lnTo>
                      <a:pt x="230" y="326"/>
                    </a:lnTo>
                    <a:lnTo>
                      <a:pt x="232" y="326"/>
                    </a:lnTo>
                    <a:lnTo>
                      <a:pt x="241" y="325"/>
                    </a:lnTo>
                    <a:lnTo>
                      <a:pt x="242" y="326"/>
                    </a:lnTo>
                    <a:lnTo>
                      <a:pt x="241" y="328"/>
                    </a:lnTo>
                    <a:lnTo>
                      <a:pt x="241" y="329"/>
                    </a:lnTo>
                    <a:lnTo>
                      <a:pt x="238" y="335"/>
                    </a:lnTo>
                    <a:lnTo>
                      <a:pt x="238" y="336"/>
                    </a:lnTo>
                    <a:lnTo>
                      <a:pt x="240" y="336"/>
                    </a:lnTo>
                    <a:lnTo>
                      <a:pt x="257" y="345"/>
                    </a:lnTo>
                    <a:lnTo>
                      <a:pt x="259" y="345"/>
                    </a:lnTo>
                    <a:lnTo>
                      <a:pt x="263" y="346"/>
                    </a:lnTo>
                    <a:lnTo>
                      <a:pt x="264" y="346"/>
                    </a:lnTo>
                    <a:lnTo>
                      <a:pt x="267" y="345"/>
                    </a:lnTo>
                    <a:lnTo>
                      <a:pt x="270" y="345"/>
                    </a:lnTo>
                    <a:lnTo>
                      <a:pt x="280" y="342"/>
                    </a:lnTo>
                    <a:lnTo>
                      <a:pt x="297" y="342"/>
                    </a:lnTo>
                    <a:lnTo>
                      <a:pt x="298" y="346"/>
                    </a:lnTo>
                    <a:lnTo>
                      <a:pt x="298" y="352"/>
                    </a:lnTo>
                    <a:lnTo>
                      <a:pt x="294" y="366"/>
                    </a:lnTo>
                    <a:lnTo>
                      <a:pt x="290" y="370"/>
                    </a:lnTo>
                    <a:lnTo>
                      <a:pt x="285" y="377"/>
                    </a:lnTo>
                    <a:lnTo>
                      <a:pt x="284" y="382"/>
                    </a:lnTo>
                    <a:lnTo>
                      <a:pt x="284" y="384"/>
                    </a:lnTo>
                    <a:lnTo>
                      <a:pt x="285" y="384"/>
                    </a:lnTo>
                    <a:lnTo>
                      <a:pt x="288" y="382"/>
                    </a:lnTo>
                    <a:lnTo>
                      <a:pt x="292" y="382"/>
                    </a:lnTo>
                    <a:lnTo>
                      <a:pt x="297" y="388"/>
                    </a:lnTo>
                    <a:lnTo>
                      <a:pt x="298" y="389"/>
                    </a:lnTo>
                    <a:lnTo>
                      <a:pt x="298" y="398"/>
                    </a:lnTo>
                    <a:lnTo>
                      <a:pt x="294" y="407"/>
                    </a:lnTo>
                    <a:lnTo>
                      <a:pt x="294" y="409"/>
                    </a:lnTo>
                    <a:lnTo>
                      <a:pt x="295" y="412"/>
                    </a:lnTo>
                    <a:lnTo>
                      <a:pt x="302" y="412"/>
                    </a:lnTo>
                    <a:lnTo>
                      <a:pt x="302" y="416"/>
                    </a:lnTo>
                    <a:lnTo>
                      <a:pt x="304" y="423"/>
                    </a:lnTo>
                    <a:lnTo>
                      <a:pt x="305" y="424"/>
                    </a:lnTo>
                    <a:lnTo>
                      <a:pt x="319" y="424"/>
                    </a:lnTo>
                    <a:lnTo>
                      <a:pt x="324" y="430"/>
                    </a:lnTo>
                    <a:lnTo>
                      <a:pt x="326" y="433"/>
                    </a:lnTo>
                    <a:lnTo>
                      <a:pt x="326" y="449"/>
                    </a:lnTo>
                    <a:lnTo>
                      <a:pt x="331" y="449"/>
                    </a:lnTo>
                    <a:lnTo>
                      <a:pt x="337" y="460"/>
                    </a:lnTo>
                    <a:lnTo>
                      <a:pt x="351" y="465"/>
                    </a:lnTo>
                    <a:lnTo>
                      <a:pt x="352" y="465"/>
                    </a:lnTo>
                    <a:lnTo>
                      <a:pt x="352" y="466"/>
                    </a:lnTo>
                    <a:lnTo>
                      <a:pt x="350" y="469"/>
                    </a:lnTo>
                    <a:lnTo>
                      <a:pt x="350" y="470"/>
                    </a:lnTo>
                    <a:lnTo>
                      <a:pt x="351" y="472"/>
                    </a:lnTo>
                    <a:lnTo>
                      <a:pt x="352" y="472"/>
                    </a:lnTo>
                    <a:lnTo>
                      <a:pt x="357" y="469"/>
                    </a:lnTo>
                    <a:lnTo>
                      <a:pt x="367" y="465"/>
                    </a:lnTo>
                    <a:lnTo>
                      <a:pt x="367" y="482"/>
                    </a:lnTo>
                    <a:lnTo>
                      <a:pt x="368" y="487"/>
                    </a:lnTo>
                    <a:lnTo>
                      <a:pt x="368" y="489"/>
                    </a:lnTo>
                    <a:lnTo>
                      <a:pt x="369" y="493"/>
                    </a:lnTo>
                    <a:lnTo>
                      <a:pt x="375" y="493"/>
                    </a:lnTo>
                    <a:lnTo>
                      <a:pt x="389" y="486"/>
                    </a:lnTo>
                    <a:lnTo>
                      <a:pt x="390" y="484"/>
                    </a:lnTo>
                    <a:lnTo>
                      <a:pt x="393" y="484"/>
                    </a:lnTo>
                    <a:lnTo>
                      <a:pt x="393" y="483"/>
                    </a:lnTo>
                    <a:lnTo>
                      <a:pt x="383" y="452"/>
                    </a:lnTo>
                    <a:lnTo>
                      <a:pt x="386" y="438"/>
                    </a:lnTo>
                    <a:lnTo>
                      <a:pt x="389" y="427"/>
                    </a:lnTo>
                    <a:lnTo>
                      <a:pt x="391" y="426"/>
                    </a:lnTo>
                    <a:lnTo>
                      <a:pt x="393" y="424"/>
                    </a:lnTo>
                    <a:lnTo>
                      <a:pt x="398" y="420"/>
                    </a:lnTo>
                    <a:lnTo>
                      <a:pt x="400" y="420"/>
                    </a:lnTo>
                    <a:lnTo>
                      <a:pt x="401" y="419"/>
                    </a:lnTo>
                    <a:lnTo>
                      <a:pt x="412" y="413"/>
                    </a:lnTo>
                    <a:lnTo>
                      <a:pt x="414" y="415"/>
                    </a:lnTo>
                    <a:lnTo>
                      <a:pt x="422" y="427"/>
                    </a:lnTo>
                    <a:lnTo>
                      <a:pt x="431" y="434"/>
                    </a:lnTo>
                    <a:lnTo>
                      <a:pt x="438" y="438"/>
                    </a:lnTo>
                    <a:lnTo>
                      <a:pt x="439" y="438"/>
                    </a:lnTo>
                    <a:lnTo>
                      <a:pt x="441" y="440"/>
                    </a:lnTo>
                    <a:lnTo>
                      <a:pt x="460" y="440"/>
                    </a:lnTo>
                    <a:lnTo>
                      <a:pt x="463" y="438"/>
                    </a:lnTo>
                    <a:lnTo>
                      <a:pt x="465" y="436"/>
                    </a:lnTo>
                    <a:lnTo>
                      <a:pt x="465" y="434"/>
                    </a:lnTo>
                    <a:lnTo>
                      <a:pt x="458" y="413"/>
                    </a:lnTo>
                    <a:lnTo>
                      <a:pt x="457" y="412"/>
                    </a:lnTo>
                    <a:lnTo>
                      <a:pt x="457" y="409"/>
                    </a:lnTo>
                    <a:lnTo>
                      <a:pt x="458" y="406"/>
                    </a:lnTo>
                    <a:lnTo>
                      <a:pt x="458" y="405"/>
                    </a:lnTo>
                    <a:lnTo>
                      <a:pt x="457" y="399"/>
                    </a:lnTo>
                    <a:lnTo>
                      <a:pt x="456" y="399"/>
                    </a:lnTo>
                    <a:lnTo>
                      <a:pt x="454" y="398"/>
                    </a:lnTo>
                    <a:lnTo>
                      <a:pt x="449" y="398"/>
                    </a:lnTo>
                    <a:lnTo>
                      <a:pt x="449" y="395"/>
                    </a:lnTo>
                    <a:lnTo>
                      <a:pt x="443" y="395"/>
                    </a:lnTo>
                    <a:lnTo>
                      <a:pt x="435" y="396"/>
                    </a:lnTo>
                    <a:lnTo>
                      <a:pt x="432" y="389"/>
                    </a:lnTo>
                    <a:lnTo>
                      <a:pt x="429" y="385"/>
                    </a:lnTo>
                    <a:lnTo>
                      <a:pt x="421" y="384"/>
                    </a:lnTo>
                    <a:lnTo>
                      <a:pt x="422" y="382"/>
                    </a:lnTo>
                    <a:lnTo>
                      <a:pt x="422" y="367"/>
                    </a:lnTo>
                    <a:lnTo>
                      <a:pt x="428" y="362"/>
                    </a:lnTo>
                    <a:lnTo>
                      <a:pt x="432" y="359"/>
                    </a:lnTo>
                    <a:lnTo>
                      <a:pt x="434" y="357"/>
                    </a:lnTo>
                    <a:lnTo>
                      <a:pt x="435" y="357"/>
                    </a:lnTo>
                    <a:lnTo>
                      <a:pt x="436" y="355"/>
                    </a:lnTo>
                    <a:lnTo>
                      <a:pt x="435" y="355"/>
                    </a:lnTo>
                    <a:lnTo>
                      <a:pt x="431" y="343"/>
                    </a:lnTo>
                    <a:lnTo>
                      <a:pt x="425" y="332"/>
                    </a:lnTo>
                    <a:lnTo>
                      <a:pt x="425" y="331"/>
                    </a:lnTo>
                    <a:lnTo>
                      <a:pt x="427" y="319"/>
                    </a:lnTo>
                    <a:lnTo>
                      <a:pt x="428" y="318"/>
                    </a:lnTo>
                    <a:lnTo>
                      <a:pt x="422" y="306"/>
                    </a:lnTo>
                    <a:lnTo>
                      <a:pt x="421" y="282"/>
                    </a:lnTo>
                    <a:lnTo>
                      <a:pt x="422" y="280"/>
                    </a:lnTo>
                    <a:lnTo>
                      <a:pt x="422" y="278"/>
                    </a:lnTo>
                    <a:lnTo>
                      <a:pt x="428" y="269"/>
                    </a:lnTo>
                    <a:lnTo>
                      <a:pt x="429" y="265"/>
                    </a:lnTo>
                    <a:lnTo>
                      <a:pt x="429" y="264"/>
                    </a:lnTo>
                    <a:lnTo>
                      <a:pt x="422" y="254"/>
                    </a:lnTo>
                    <a:lnTo>
                      <a:pt x="428" y="240"/>
                    </a:lnTo>
                    <a:lnTo>
                      <a:pt x="432" y="236"/>
                    </a:lnTo>
                    <a:lnTo>
                      <a:pt x="438" y="229"/>
                    </a:lnTo>
                    <a:lnTo>
                      <a:pt x="441" y="222"/>
                    </a:lnTo>
                    <a:lnTo>
                      <a:pt x="451" y="216"/>
                    </a:lnTo>
                    <a:lnTo>
                      <a:pt x="454" y="213"/>
                    </a:lnTo>
                    <a:lnTo>
                      <a:pt x="456" y="213"/>
                    </a:lnTo>
                    <a:lnTo>
                      <a:pt x="457" y="212"/>
                    </a:lnTo>
                    <a:lnTo>
                      <a:pt x="457" y="209"/>
                    </a:lnTo>
                    <a:lnTo>
                      <a:pt x="456" y="209"/>
                    </a:lnTo>
                    <a:lnTo>
                      <a:pt x="448" y="211"/>
                    </a:lnTo>
                    <a:lnTo>
                      <a:pt x="443" y="211"/>
                    </a:lnTo>
                    <a:lnTo>
                      <a:pt x="439" y="209"/>
                    </a:lnTo>
                    <a:lnTo>
                      <a:pt x="436" y="206"/>
                    </a:lnTo>
                    <a:lnTo>
                      <a:pt x="436" y="204"/>
                    </a:lnTo>
                    <a:lnTo>
                      <a:pt x="438" y="201"/>
                    </a:lnTo>
                    <a:lnTo>
                      <a:pt x="441" y="198"/>
                    </a:lnTo>
                    <a:lnTo>
                      <a:pt x="439" y="195"/>
                    </a:lnTo>
                    <a:lnTo>
                      <a:pt x="439" y="181"/>
                    </a:lnTo>
                    <a:lnTo>
                      <a:pt x="438" y="173"/>
                    </a:lnTo>
                    <a:lnTo>
                      <a:pt x="438" y="170"/>
                    </a:lnTo>
                    <a:lnTo>
                      <a:pt x="436" y="170"/>
                    </a:lnTo>
                    <a:lnTo>
                      <a:pt x="431" y="165"/>
                    </a:lnTo>
                    <a:lnTo>
                      <a:pt x="429" y="165"/>
                    </a:lnTo>
                    <a:lnTo>
                      <a:pt x="427" y="167"/>
                    </a:lnTo>
                    <a:lnTo>
                      <a:pt x="425" y="167"/>
                    </a:lnTo>
                    <a:lnTo>
                      <a:pt x="422" y="170"/>
                    </a:lnTo>
                    <a:lnTo>
                      <a:pt x="417" y="170"/>
                    </a:lnTo>
                    <a:lnTo>
                      <a:pt x="408" y="159"/>
                    </a:lnTo>
                    <a:lnTo>
                      <a:pt x="407" y="158"/>
                    </a:lnTo>
                    <a:lnTo>
                      <a:pt x="404" y="167"/>
                    </a:lnTo>
                    <a:lnTo>
                      <a:pt x="396" y="177"/>
                    </a:lnTo>
                    <a:lnTo>
                      <a:pt x="391" y="183"/>
                    </a:lnTo>
                    <a:lnTo>
                      <a:pt x="390" y="187"/>
                    </a:lnTo>
                    <a:lnTo>
                      <a:pt x="393" y="188"/>
                    </a:lnTo>
                    <a:lnTo>
                      <a:pt x="391" y="190"/>
                    </a:lnTo>
                    <a:lnTo>
                      <a:pt x="391" y="192"/>
                    </a:lnTo>
                    <a:lnTo>
                      <a:pt x="393" y="195"/>
                    </a:lnTo>
                    <a:lnTo>
                      <a:pt x="394" y="195"/>
                    </a:lnTo>
                    <a:lnTo>
                      <a:pt x="394" y="198"/>
                    </a:lnTo>
                    <a:lnTo>
                      <a:pt x="396" y="201"/>
                    </a:lnTo>
                    <a:lnTo>
                      <a:pt x="396" y="202"/>
                    </a:lnTo>
                    <a:lnTo>
                      <a:pt x="393" y="202"/>
                    </a:lnTo>
                    <a:lnTo>
                      <a:pt x="391" y="204"/>
                    </a:lnTo>
                    <a:lnTo>
                      <a:pt x="389" y="222"/>
                    </a:lnTo>
                    <a:lnTo>
                      <a:pt x="387" y="225"/>
                    </a:lnTo>
                    <a:lnTo>
                      <a:pt x="383" y="234"/>
                    </a:lnTo>
                    <a:lnTo>
                      <a:pt x="382" y="236"/>
                    </a:lnTo>
                    <a:lnTo>
                      <a:pt x="350" y="234"/>
                    </a:lnTo>
                    <a:lnTo>
                      <a:pt x="347" y="233"/>
                    </a:lnTo>
                    <a:lnTo>
                      <a:pt x="345" y="233"/>
                    </a:lnTo>
                    <a:lnTo>
                      <a:pt x="345" y="232"/>
                    </a:lnTo>
                    <a:lnTo>
                      <a:pt x="341" y="237"/>
                    </a:lnTo>
                    <a:lnTo>
                      <a:pt x="338" y="240"/>
                    </a:lnTo>
                    <a:lnTo>
                      <a:pt x="336" y="251"/>
                    </a:lnTo>
                    <a:lnTo>
                      <a:pt x="336" y="252"/>
                    </a:lnTo>
                    <a:lnTo>
                      <a:pt x="334" y="252"/>
                    </a:lnTo>
                    <a:lnTo>
                      <a:pt x="334" y="254"/>
                    </a:lnTo>
                    <a:lnTo>
                      <a:pt x="331" y="254"/>
                    </a:lnTo>
                    <a:lnTo>
                      <a:pt x="314" y="258"/>
                    </a:lnTo>
                    <a:lnTo>
                      <a:pt x="312" y="258"/>
                    </a:lnTo>
                    <a:lnTo>
                      <a:pt x="311" y="250"/>
                    </a:lnTo>
                    <a:lnTo>
                      <a:pt x="311" y="239"/>
                    </a:lnTo>
                    <a:lnTo>
                      <a:pt x="309" y="233"/>
                    </a:lnTo>
                    <a:lnTo>
                      <a:pt x="308" y="230"/>
                    </a:lnTo>
                    <a:lnTo>
                      <a:pt x="307" y="230"/>
                    </a:lnTo>
                    <a:lnTo>
                      <a:pt x="302" y="232"/>
                    </a:lnTo>
                    <a:lnTo>
                      <a:pt x="292" y="233"/>
                    </a:lnTo>
                    <a:lnTo>
                      <a:pt x="285" y="230"/>
                    </a:lnTo>
                    <a:lnTo>
                      <a:pt x="280" y="229"/>
                    </a:lnTo>
                    <a:lnTo>
                      <a:pt x="277" y="229"/>
                    </a:lnTo>
                    <a:lnTo>
                      <a:pt x="276" y="232"/>
                    </a:lnTo>
                    <a:lnTo>
                      <a:pt x="271" y="236"/>
                    </a:lnTo>
                    <a:lnTo>
                      <a:pt x="273" y="237"/>
                    </a:lnTo>
                    <a:lnTo>
                      <a:pt x="273" y="239"/>
                    </a:lnTo>
                    <a:lnTo>
                      <a:pt x="270" y="239"/>
                    </a:lnTo>
                    <a:lnTo>
                      <a:pt x="270" y="237"/>
                    </a:lnTo>
                    <a:lnTo>
                      <a:pt x="263" y="227"/>
                    </a:lnTo>
                    <a:lnTo>
                      <a:pt x="262" y="220"/>
                    </a:lnTo>
                    <a:lnTo>
                      <a:pt x="262" y="219"/>
                    </a:lnTo>
                    <a:lnTo>
                      <a:pt x="260" y="220"/>
                    </a:lnTo>
                    <a:lnTo>
                      <a:pt x="257" y="218"/>
                    </a:lnTo>
                    <a:lnTo>
                      <a:pt x="256" y="213"/>
                    </a:lnTo>
                    <a:lnTo>
                      <a:pt x="256" y="208"/>
                    </a:lnTo>
                    <a:lnTo>
                      <a:pt x="257" y="202"/>
                    </a:lnTo>
                    <a:lnTo>
                      <a:pt x="259" y="201"/>
                    </a:lnTo>
                    <a:lnTo>
                      <a:pt x="260" y="198"/>
                    </a:lnTo>
                    <a:lnTo>
                      <a:pt x="262" y="197"/>
                    </a:lnTo>
                    <a:lnTo>
                      <a:pt x="263" y="197"/>
                    </a:lnTo>
                    <a:lnTo>
                      <a:pt x="270" y="198"/>
                    </a:lnTo>
                    <a:lnTo>
                      <a:pt x="274" y="199"/>
                    </a:lnTo>
                    <a:lnTo>
                      <a:pt x="276" y="199"/>
                    </a:lnTo>
                    <a:lnTo>
                      <a:pt x="276" y="197"/>
                    </a:lnTo>
                    <a:lnTo>
                      <a:pt x="270" y="194"/>
                    </a:lnTo>
                    <a:lnTo>
                      <a:pt x="266" y="192"/>
                    </a:lnTo>
                    <a:lnTo>
                      <a:pt x="263" y="188"/>
                    </a:lnTo>
                    <a:lnTo>
                      <a:pt x="263" y="181"/>
                    </a:lnTo>
                    <a:lnTo>
                      <a:pt x="256" y="184"/>
                    </a:lnTo>
                    <a:lnTo>
                      <a:pt x="252" y="187"/>
                    </a:lnTo>
                    <a:lnTo>
                      <a:pt x="248" y="184"/>
                    </a:lnTo>
                    <a:lnTo>
                      <a:pt x="249" y="181"/>
                    </a:lnTo>
                    <a:lnTo>
                      <a:pt x="255" y="169"/>
                    </a:lnTo>
                    <a:lnTo>
                      <a:pt x="255" y="167"/>
                    </a:lnTo>
                    <a:lnTo>
                      <a:pt x="237" y="156"/>
                    </a:lnTo>
                    <a:lnTo>
                      <a:pt x="234" y="139"/>
                    </a:lnTo>
                    <a:lnTo>
                      <a:pt x="234" y="137"/>
                    </a:lnTo>
                    <a:lnTo>
                      <a:pt x="232" y="135"/>
                    </a:lnTo>
                    <a:lnTo>
                      <a:pt x="230" y="137"/>
                    </a:lnTo>
                    <a:lnTo>
                      <a:pt x="224" y="138"/>
                    </a:lnTo>
                    <a:lnTo>
                      <a:pt x="211" y="138"/>
                    </a:lnTo>
                    <a:lnTo>
                      <a:pt x="204" y="137"/>
                    </a:lnTo>
                    <a:lnTo>
                      <a:pt x="202" y="135"/>
                    </a:lnTo>
                    <a:lnTo>
                      <a:pt x="196" y="134"/>
                    </a:lnTo>
                    <a:lnTo>
                      <a:pt x="192" y="131"/>
                    </a:lnTo>
                    <a:lnTo>
                      <a:pt x="172" y="125"/>
                    </a:lnTo>
                    <a:lnTo>
                      <a:pt x="163" y="110"/>
                    </a:lnTo>
                    <a:lnTo>
                      <a:pt x="161" y="110"/>
                    </a:lnTo>
                    <a:lnTo>
                      <a:pt x="144" y="86"/>
                    </a:lnTo>
                    <a:lnTo>
                      <a:pt x="144" y="85"/>
                    </a:lnTo>
                    <a:lnTo>
                      <a:pt x="143" y="84"/>
                    </a:lnTo>
                    <a:lnTo>
                      <a:pt x="143" y="79"/>
                    </a:lnTo>
                    <a:lnTo>
                      <a:pt x="139" y="61"/>
                    </a:lnTo>
                    <a:lnTo>
                      <a:pt x="181" y="35"/>
                    </a:lnTo>
                    <a:lnTo>
                      <a:pt x="186" y="35"/>
                    </a:lnTo>
                    <a:lnTo>
                      <a:pt x="190" y="36"/>
                    </a:lnTo>
                    <a:lnTo>
                      <a:pt x="193" y="39"/>
                    </a:lnTo>
                    <a:lnTo>
                      <a:pt x="197" y="36"/>
                    </a:lnTo>
                    <a:lnTo>
                      <a:pt x="200" y="35"/>
                    </a:lnTo>
                    <a:lnTo>
                      <a:pt x="199" y="33"/>
                    </a:lnTo>
                    <a:lnTo>
                      <a:pt x="199" y="32"/>
                    </a:lnTo>
                    <a:lnTo>
                      <a:pt x="197" y="32"/>
                    </a:lnTo>
                    <a:lnTo>
                      <a:pt x="189" y="18"/>
                    </a:lnTo>
                    <a:lnTo>
                      <a:pt x="185" y="14"/>
                    </a:lnTo>
                    <a:lnTo>
                      <a:pt x="182" y="11"/>
                    </a:lnTo>
                    <a:lnTo>
                      <a:pt x="179" y="8"/>
                    </a:lnTo>
                    <a:lnTo>
                      <a:pt x="167" y="1"/>
                    </a:lnTo>
                    <a:lnTo>
                      <a:pt x="165" y="1"/>
                    </a:lnTo>
                    <a:lnTo>
                      <a:pt x="161" y="0"/>
                    </a:lnTo>
                    <a:lnTo>
                      <a:pt x="150" y="0"/>
                    </a:lnTo>
                    <a:lnTo>
                      <a:pt x="147" y="1"/>
                    </a:lnTo>
                    <a:lnTo>
                      <a:pt x="144" y="1"/>
                    </a:lnTo>
                    <a:lnTo>
                      <a:pt x="139" y="4"/>
                    </a:lnTo>
                    <a:lnTo>
                      <a:pt x="125" y="12"/>
                    </a:lnTo>
                    <a:lnTo>
                      <a:pt x="125" y="14"/>
                    </a:lnTo>
                    <a:lnTo>
                      <a:pt x="119" y="17"/>
                    </a:lnTo>
                    <a:lnTo>
                      <a:pt x="104" y="26"/>
                    </a:lnTo>
                    <a:lnTo>
                      <a:pt x="100" y="28"/>
                    </a:lnTo>
                    <a:lnTo>
                      <a:pt x="97" y="31"/>
                    </a:lnTo>
                    <a:lnTo>
                      <a:pt x="80" y="39"/>
                    </a:lnTo>
                    <a:lnTo>
                      <a:pt x="77" y="43"/>
                    </a:lnTo>
                    <a:lnTo>
                      <a:pt x="75" y="44"/>
                    </a:lnTo>
                    <a:lnTo>
                      <a:pt x="63" y="50"/>
                    </a:lnTo>
                    <a:lnTo>
                      <a:pt x="0" y="6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26" name="Freeform 354">
                <a:extLst>
                  <a:ext uri="{FF2B5EF4-FFF2-40B4-BE49-F238E27FC236}">
                    <a16:creationId xmlns:a16="http://schemas.microsoft.com/office/drawing/2014/main" id="{C926A7D7-7645-5A80-63D7-CF761A6BB1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7" y="741"/>
                <a:ext cx="143" cy="123"/>
              </a:xfrm>
              <a:custGeom>
                <a:avLst/>
                <a:gdLst>
                  <a:gd name="T0" fmla="*/ 33 w 574"/>
                  <a:gd name="T1" fmla="*/ 90 h 493"/>
                  <a:gd name="T2" fmla="*/ 93 w 574"/>
                  <a:gd name="T3" fmla="*/ 100 h 493"/>
                  <a:gd name="T4" fmla="*/ 113 w 574"/>
                  <a:gd name="T5" fmla="*/ 152 h 493"/>
                  <a:gd name="T6" fmla="*/ 135 w 574"/>
                  <a:gd name="T7" fmla="*/ 164 h 493"/>
                  <a:gd name="T8" fmla="*/ 117 w 574"/>
                  <a:gd name="T9" fmla="*/ 178 h 493"/>
                  <a:gd name="T10" fmla="*/ 134 w 574"/>
                  <a:gd name="T11" fmla="*/ 204 h 493"/>
                  <a:gd name="T12" fmla="*/ 163 w 574"/>
                  <a:gd name="T13" fmla="*/ 197 h 493"/>
                  <a:gd name="T14" fmla="*/ 192 w 574"/>
                  <a:gd name="T15" fmla="*/ 219 h 493"/>
                  <a:gd name="T16" fmla="*/ 206 w 574"/>
                  <a:gd name="T17" fmla="*/ 198 h 493"/>
                  <a:gd name="T18" fmla="*/ 254 w 574"/>
                  <a:gd name="T19" fmla="*/ 167 h 493"/>
                  <a:gd name="T20" fmla="*/ 254 w 574"/>
                  <a:gd name="T21" fmla="*/ 153 h 493"/>
                  <a:gd name="T22" fmla="*/ 283 w 574"/>
                  <a:gd name="T23" fmla="*/ 135 h 493"/>
                  <a:gd name="T24" fmla="*/ 300 w 574"/>
                  <a:gd name="T25" fmla="*/ 146 h 493"/>
                  <a:gd name="T26" fmla="*/ 309 w 574"/>
                  <a:gd name="T27" fmla="*/ 176 h 493"/>
                  <a:gd name="T28" fmla="*/ 299 w 574"/>
                  <a:gd name="T29" fmla="*/ 194 h 493"/>
                  <a:gd name="T30" fmla="*/ 283 w 574"/>
                  <a:gd name="T31" fmla="*/ 245 h 493"/>
                  <a:gd name="T32" fmla="*/ 296 w 574"/>
                  <a:gd name="T33" fmla="*/ 320 h 493"/>
                  <a:gd name="T34" fmla="*/ 282 w 574"/>
                  <a:gd name="T35" fmla="*/ 349 h 493"/>
                  <a:gd name="T36" fmla="*/ 317 w 574"/>
                  <a:gd name="T37" fmla="*/ 364 h 493"/>
                  <a:gd name="T38" fmla="*/ 326 w 574"/>
                  <a:gd name="T39" fmla="*/ 401 h 493"/>
                  <a:gd name="T40" fmla="*/ 381 w 574"/>
                  <a:gd name="T41" fmla="*/ 409 h 493"/>
                  <a:gd name="T42" fmla="*/ 391 w 574"/>
                  <a:gd name="T43" fmla="*/ 424 h 493"/>
                  <a:gd name="T44" fmla="*/ 389 w 574"/>
                  <a:gd name="T45" fmla="*/ 399 h 493"/>
                  <a:gd name="T46" fmla="*/ 424 w 574"/>
                  <a:gd name="T47" fmla="*/ 410 h 493"/>
                  <a:gd name="T48" fmla="*/ 452 w 574"/>
                  <a:gd name="T49" fmla="*/ 391 h 493"/>
                  <a:gd name="T50" fmla="*/ 490 w 574"/>
                  <a:gd name="T51" fmla="*/ 417 h 493"/>
                  <a:gd name="T52" fmla="*/ 475 w 574"/>
                  <a:gd name="T53" fmla="*/ 480 h 493"/>
                  <a:gd name="T54" fmla="*/ 511 w 574"/>
                  <a:gd name="T55" fmla="*/ 487 h 493"/>
                  <a:gd name="T56" fmla="*/ 532 w 574"/>
                  <a:gd name="T57" fmla="*/ 444 h 493"/>
                  <a:gd name="T58" fmla="*/ 566 w 574"/>
                  <a:gd name="T59" fmla="*/ 411 h 493"/>
                  <a:gd name="T60" fmla="*/ 573 w 574"/>
                  <a:gd name="T61" fmla="*/ 367 h 493"/>
                  <a:gd name="T62" fmla="*/ 540 w 574"/>
                  <a:gd name="T63" fmla="*/ 364 h 493"/>
                  <a:gd name="T64" fmla="*/ 547 w 574"/>
                  <a:gd name="T65" fmla="*/ 336 h 493"/>
                  <a:gd name="T66" fmla="*/ 544 w 574"/>
                  <a:gd name="T67" fmla="*/ 328 h 493"/>
                  <a:gd name="T68" fmla="*/ 535 w 574"/>
                  <a:gd name="T69" fmla="*/ 310 h 493"/>
                  <a:gd name="T70" fmla="*/ 486 w 574"/>
                  <a:gd name="T71" fmla="*/ 296 h 493"/>
                  <a:gd name="T72" fmla="*/ 468 w 574"/>
                  <a:gd name="T73" fmla="*/ 298 h 493"/>
                  <a:gd name="T74" fmla="*/ 423 w 574"/>
                  <a:gd name="T75" fmla="*/ 261 h 493"/>
                  <a:gd name="T76" fmla="*/ 416 w 574"/>
                  <a:gd name="T77" fmla="*/ 251 h 493"/>
                  <a:gd name="T78" fmla="*/ 436 w 574"/>
                  <a:gd name="T79" fmla="*/ 233 h 493"/>
                  <a:gd name="T80" fmla="*/ 483 w 574"/>
                  <a:gd name="T81" fmla="*/ 237 h 493"/>
                  <a:gd name="T82" fmla="*/ 516 w 574"/>
                  <a:gd name="T83" fmla="*/ 231 h 493"/>
                  <a:gd name="T84" fmla="*/ 504 w 574"/>
                  <a:gd name="T85" fmla="*/ 205 h 493"/>
                  <a:gd name="T86" fmla="*/ 501 w 574"/>
                  <a:gd name="T87" fmla="*/ 155 h 493"/>
                  <a:gd name="T88" fmla="*/ 504 w 574"/>
                  <a:gd name="T89" fmla="*/ 107 h 493"/>
                  <a:gd name="T90" fmla="*/ 489 w 574"/>
                  <a:gd name="T91" fmla="*/ 92 h 493"/>
                  <a:gd name="T92" fmla="*/ 445 w 574"/>
                  <a:gd name="T93" fmla="*/ 140 h 493"/>
                  <a:gd name="T94" fmla="*/ 402 w 574"/>
                  <a:gd name="T95" fmla="*/ 140 h 493"/>
                  <a:gd name="T96" fmla="*/ 367 w 574"/>
                  <a:gd name="T97" fmla="*/ 79 h 493"/>
                  <a:gd name="T98" fmla="*/ 367 w 574"/>
                  <a:gd name="T99" fmla="*/ 95 h 493"/>
                  <a:gd name="T100" fmla="*/ 349 w 574"/>
                  <a:gd name="T101" fmla="*/ 103 h 493"/>
                  <a:gd name="T102" fmla="*/ 338 w 574"/>
                  <a:gd name="T103" fmla="*/ 103 h 493"/>
                  <a:gd name="T104" fmla="*/ 283 w 574"/>
                  <a:gd name="T105" fmla="*/ 109 h 493"/>
                  <a:gd name="T106" fmla="*/ 242 w 574"/>
                  <a:gd name="T107" fmla="*/ 116 h 493"/>
                  <a:gd name="T108" fmla="*/ 205 w 574"/>
                  <a:gd name="T109" fmla="*/ 120 h 493"/>
                  <a:gd name="T110" fmla="*/ 188 w 574"/>
                  <a:gd name="T111" fmla="*/ 86 h 493"/>
                  <a:gd name="T112" fmla="*/ 184 w 574"/>
                  <a:gd name="T113" fmla="*/ 76 h 493"/>
                  <a:gd name="T114" fmla="*/ 173 w 574"/>
                  <a:gd name="T115" fmla="*/ 56 h 493"/>
                  <a:gd name="T116" fmla="*/ 172 w 574"/>
                  <a:gd name="T117" fmla="*/ 50 h 493"/>
                  <a:gd name="T118" fmla="*/ 134 w 574"/>
                  <a:gd name="T119" fmla="*/ 68 h 493"/>
                  <a:gd name="T120" fmla="*/ 84 w 574"/>
                  <a:gd name="T121" fmla="*/ 30 h 493"/>
                  <a:gd name="T122" fmla="*/ 51 w 574"/>
                  <a:gd name="T123" fmla="*/ 1 h 4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574" h="493">
                    <a:moveTo>
                      <a:pt x="0" y="26"/>
                    </a:moveTo>
                    <a:lnTo>
                      <a:pt x="4" y="44"/>
                    </a:lnTo>
                    <a:lnTo>
                      <a:pt x="4" y="49"/>
                    </a:lnTo>
                    <a:lnTo>
                      <a:pt x="5" y="50"/>
                    </a:lnTo>
                    <a:lnTo>
                      <a:pt x="5" y="51"/>
                    </a:lnTo>
                    <a:lnTo>
                      <a:pt x="22" y="75"/>
                    </a:lnTo>
                    <a:lnTo>
                      <a:pt x="24" y="75"/>
                    </a:lnTo>
                    <a:lnTo>
                      <a:pt x="33" y="90"/>
                    </a:lnTo>
                    <a:lnTo>
                      <a:pt x="53" y="96"/>
                    </a:lnTo>
                    <a:lnTo>
                      <a:pt x="57" y="99"/>
                    </a:lnTo>
                    <a:lnTo>
                      <a:pt x="63" y="100"/>
                    </a:lnTo>
                    <a:lnTo>
                      <a:pt x="65" y="102"/>
                    </a:lnTo>
                    <a:lnTo>
                      <a:pt x="72" y="103"/>
                    </a:lnTo>
                    <a:lnTo>
                      <a:pt x="85" y="103"/>
                    </a:lnTo>
                    <a:lnTo>
                      <a:pt x="91" y="102"/>
                    </a:lnTo>
                    <a:lnTo>
                      <a:pt x="93" y="100"/>
                    </a:lnTo>
                    <a:lnTo>
                      <a:pt x="95" y="102"/>
                    </a:lnTo>
                    <a:lnTo>
                      <a:pt x="95" y="104"/>
                    </a:lnTo>
                    <a:lnTo>
                      <a:pt x="98" y="121"/>
                    </a:lnTo>
                    <a:lnTo>
                      <a:pt x="116" y="132"/>
                    </a:lnTo>
                    <a:lnTo>
                      <a:pt x="116" y="134"/>
                    </a:lnTo>
                    <a:lnTo>
                      <a:pt x="110" y="146"/>
                    </a:lnTo>
                    <a:lnTo>
                      <a:pt x="109" y="149"/>
                    </a:lnTo>
                    <a:lnTo>
                      <a:pt x="113" y="152"/>
                    </a:lnTo>
                    <a:lnTo>
                      <a:pt x="117" y="149"/>
                    </a:lnTo>
                    <a:lnTo>
                      <a:pt x="124" y="146"/>
                    </a:lnTo>
                    <a:lnTo>
                      <a:pt x="124" y="153"/>
                    </a:lnTo>
                    <a:lnTo>
                      <a:pt x="127" y="157"/>
                    </a:lnTo>
                    <a:lnTo>
                      <a:pt x="131" y="159"/>
                    </a:lnTo>
                    <a:lnTo>
                      <a:pt x="137" y="162"/>
                    </a:lnTo>
                    <a:lnTo>
                      <a:pt x="137" y="164"/>
                    </a:lnTo>
                    <a:lnTo>
                      <a:pt x="135" y="164"/>
                    </a:lnTo>
                    <a:lnTo>
                      <a:pt x="131" y="163"/>
                    </a:lnTo>
                    <a:lnTo>
                      <a:pt x="124" y="162"/>
                    </a:lnTo>
                    <a:lnTo>
                      <a:pt x="123" y="162"/>
                    </a:lnTo>
                    <a:lnTo>
                      <a:pt x="121" y="163"/>
                    </a:lnTo>
                    <a:lnTo>
                      <a:pt x="120" y="166"/>
                    </a:lnTo>
                    <a:lnTo>
                      <a:pt x="118" y="167"/>
                    </a:lnTo>
                    <a:lnTo>
                      <a:pt x="117" y="173"/>
                    </a:lnTo>
                    <a:lnTo>
                      <a:pt x="117" y="178"/>
                    </a:lnTo>
                    <a:lnTo>
                      <a:pt x="118" y="183"/>
                    </a:lnTo>
                    <a:lnTo>
                      <a:pt x="121" y="185"/>
                    </a:lnTo>
                    <a:lnTo>
                      <a:pt x="123" y="184"/>
                    </a:lnTo>
                    <a:lnTo>
                      <a:pt x="123" y="185"/>
                    </a:lnTo>
                    <a:lnTo>
                      <a:pt x="124" y="192"/>
                    </a:lnTo>
                    <a:lnTo>
                      <a:pt x="131" y="202"/>
                    </a:lnTo>
                    <a:lnTo>
                      <a:pt x="131" y="204"/>
                    </a:lnTo>
                    <a:lnTo>
                      <a:pt x="134" y="204"/>
                    </a:lnTo>
                    <a:lnTo>
                      <a:pt x="134" y="202"/>
                    </a:lnTo>
                    <a:lnTo>
                      <a:pt x="132" y="201"/>
                    </a:lnTo>
                    <a:lnTo>
                      <a:pt x="137" y="197"/>
                    </a:lnTo>
                    <a:lnTo>
                      <a:pt x="138" y="194"/>
                    </a:lnTo>
                    <a:lnTo>
                      <a:pt x="141" y="194"/>
                    </a:lnTo>
                    <a:lnTo>
                      <a:pt x="146" y="195"/>
                    </a:lnTo>
                    <a:lnTo>
                      <a:pt x="153" y="198"/>
                    </a:lnTo>
                    <a:lnTo>
                      <a:pt x="163" y="197"/>
                    </a:lnTo>
                    <a:lnTo>
                      <a:pt x="168" y="195"/>
                    </a:lnTo>
                    <a:lnTo>
                      <a:pt x="169" y="195"/>
                    </a:lnTo>
                    <a:lnTo>
                      <a:pt x="170" y="198"/>
                    </a:lnTo>
                    <a:lnTo>
                      <a:pt x="172" y="204"/>
                    </a:lnTo>
                    <a:lnTo>
                      <a:pt x="172" y="215"/>
                    </a:lnTo>
                    <a:lnTo>
                      <a:pt x="173" y="223"/>
                    </a:lnTo>
                    <a:lnTo>
                      <a:pt x="175" y="223"/>
                    </a:lnTo>
                    <a:lnTo>
                      <a:pt x="192" y="219"/>
                    </a:lnTo>
                    <a:lnTo>
                      <a:pt x="195" y="219"/>
                    </a:lnTo>
                    <a:lnTo>
                      <a:pt x="195" y="217"/>
                    </a:lnTo>
                    <a:lnTo>
                      <a:pt x="197" y="217"/>
                    </a:lnTo>
                    <a:lnTo>
                      <a:pt x="197" y="216"/>
                    </a:lnTo>
                    <a:lnTo>
                      <a:pt x="199" y="205"/>
                    </a:lnTo>
                    <a:lnTo>
                      <a:pt x="202" y="202"/>
                    </a:lnTo>
                    <a:lnTo>
                      <a:pt x="206" y="197"/>
                    </a:lnTo>
                    <a:lnTo>
                      <a:pt x="206" y="198"/>
                    </a:lnTo>
                    <a:lnTo>
                      <a:pt x="208" y="198"/>
                    </a:lnTo>
                    <a:lnTo>
                      <a:pt x="211" y="199"/>
                    </a:lnTo>
                    <a:lnTo>
                      <a:pt x="243" y="201"/>
                    </a:lnTo>
                    <a:lnTo>
                      <a:pt x="244" y="199"/>
                    </a:lnTo>
                    <a:lnTo>
                      <a:pt x="248" y="190"/>
                    </a:lnTo>
                    <a:lnTo>
                      <a:pt x="250" y="187"/>
                    </a:lnTo>
                    <a:lnTo>
                      <a:pt x="252" y="169"/>
                    </a:lnTo>
                    <a:lnTo>
                      <a:pt x="254" y="167"/>
                    </a:lnTo>
                    <a:lnTo>
                      <a:pt x="257" y="167"/>
                    </a:lnTo>
                    <a:lnTo>
                      <a:pt x="257" y="166"/>
                    </a:lnTo>
                    <a:lnTo>
                      <a:pt x="255" y="163"/>
                    </a:lnTo>
                    <a:lnTo>
                      <a:pt x="255" y="160"/>
                    </a:lnTo>
                    <a:lnTo>
                      <a:pt x="254" y="160"/>
                    </a:lnTo>
                    <a:lnTo>
                      <a:pt x="252" y="157"/>
                    </a:lnTo>
                    <a:lnTo>
                      <a:pt x="252" y="155"/>
                    </a:lnTo>
                    <a:lnTo>
                      <a:pt x="254" y="153"/>
                    </a:lnTo>
                    <a:lnTo>
                      <a:pt x="251" y="152"/>
                    </a:lnTo>
                    <a:lnTo>
                      <a:pt x="252" y="148"/>
                    </a:lnTo>
                    <a:lnTo>
                      <a:pt x="257" y="142"/>
                    </a:lnTo>
                    <a:lnTo>
                      <a:pt x="265" y="132"/>
                    </a:lnTo>
                    <a:lnTo>
                      <a:pt x="268" y="123"/>
                    </a:lnTo>
                    <a:lnTo>
                      <a:pt x="269" y="124"/>
                    </a:lnTo>
                    <a:lnTo>
                      <a:pt x="278" y="135"/>
                    </a:lnTo>
                    <a:lnTo>
                      <a:pt x="283" y="135"/>
                    </a:lnTo>
                    <a:lnTo>
                      <a:pt x="286" y="132"/>
                    </a:lnTo>
                    <a:lnTo>
                      <a:pt x="288" y="132"/>
                    </a:lnTo>
                    <a:lnTo>
                      <a:pt x="290" y="130"/>
                    </a:lnTo>
                    <a:lnTo>
                      <a:pt x="292" y="130"/>
                    </a:lnTo>
                    <a:lnTo>
                      <a:pt x="297" y="135"/>
                    </a:lnTo>
                    <a:lnTo>
                      <a:pt x="299" y="135"/>
                    </a:lnTo>
                    <a:lnTo>
                      <a:pt x="299" y="138"/>
                    </a:lnTo>
                    <a:lnTo>
                      <a:pt x="300" y="146"/>
                    </a:lnTo>
                    <a:lnTo>
                      <a:pt x="300" y="160"/>
                    </a:lnTo>
                    <a:lnTo>
                      <a:pt x="302" y="163"/>
                    </a:lnTo>
                    <a:lnTo>
                      <a:pt x="299" y="166"/>
                    </a:lnTo>
                    <a:lnTo>
                      <a:pt x="297" y="169"/>
                    </a:lnTo>
                    <a:lnTo>
                      <a:pt x="297" y="171"/>
                    </a:lnTo>
                    <a:lnTo>
                      <a:pt x="300" y="174"/>
                    </a:lnTo>
                    <a:lnTo>
                      <a:pt x="304" y="176"/>
                    </a:lnTo>
                    <a:lnTo>
                      <a:pt x="309" y="176"/>
                    </a:lnTo>
                    <a:lnTo>
                      <a:pt x="317" y="174"/>
                    </a:lnTo>
                    <a:lnTo>
                      <a:pt x="318" y="174"/>
                    </a:lnTo>
                    <a:lnTo>
                      <a:pt x="318" y="177"/>
                    </a:lnTo>
                    <a:lnTo>
                      <a:pt x="317" y="178"/>
                    </a:lnTo>
                    <a:lnTo>
                      <a:pt x="315" y="178"/>
                    </a:lnTo>
                    <a:lnTo>
                      <a:pt x="312" y="181"/>
                    </a:lnTo>
                    <a:lnTo>
                      <a:pt x="302" y="187"/>
                    </a:lnTo>
                    <a:lnTo>
                      <a:pt x="299" y="194"/>
                    </a:lnTo>
                    <a:lnTo>
                      <a:pt x="293" y="201"/>
                    </a:lnTo>
                    <a:lnTo>
                      <a:pt x="289" y="205"/>
                    </a:lnTo>
                    <a:lnTo>
                      <a:pt x="283" y="219"/>
                    </a:lnTo>
                    <a:lnTo>
                      <a:pt x="290" y="229"/>
                    </a:lnTo>
                    <a:lnTo>
                      <a:pt x="290" y="230"/>
                    </a:lnTo>
                    <a:lnTo>
                      <a:pt x="289" y="234"/>
                    </a:lnTo>
                    <a:lnTo>
                      <a:pt x="283" y="243"/>
                    </a:lnTo>
                    <a:lnTo>
                      <a:pt x="283" y="245"/>
                    </a:lnTo>
                    <a:lnTo>
                      <a:pt x="282" y="247"/>
                    </a:lnTo>
                    <a:lnTo>
                      <a:pt x="283" y="271"/>
                    </a:lnTo>
                    <a:lnTo>
                      <a:pt x="289" y="283"/>
                    </a:lnTo>
                    <a:lnTo>
                      <a:pt x="288" y="284"/>
                    </a:lnTo>
                    <a:lnTo>
                      <a:pt x="286" y="296"/>
                    </a:lnTo>
                    <a:lnTo>
                      <a:pt x="286" y="297"/>
                    </a:lnTo>
                    <a:lnTo>
                      <a:pt x="292" y="308"/>
                    </a:lnTo>
                    <a:lnTo>
                      <a:pt x="296" y="320"/>
                    </a:lnTo>
                    <a:lnTo>
                      <a:pt x="297" y="320"/>
                    </a:lnTo>
                    <a:lnTo>
                      <a:pt x="296" y="322"/>
                    </a:lnTo>
                    <a:lnTo>
                      <a:pt x="295" y="322"/>
                    </a:lnTo>
                    <a:lnTo>
                      <a:pt x="293" y="324"/>
                    </a:lnTo>
                    <a:lnTo>
                      <a:pt x="289" y="327"/>
                    </a:lnTo>
                    <a:lnTo>
                      <a:pt x="283" y="332"/>
                    </a:lnTo>
                    <a:lnTo>
                      <a:pt x="283" y="347"/>
                    </a:lnTo>
                    <a:lnTo>
                      <a:pt x="282" y="349"/>
                    </a:lnTo>
                    <a:lnTo>
                      <a:pt x="290" y="350"/>
                    </a:lnTo>
                    <a:lnTo>
                      <a:pt x="293" y="354"/>
                    </a:lnTo>
                    <a:lnTo>
                      <a:pt x="296" y="361"/>
                    </a:lnTo>
                    <a:lnTo>
                      <a:pt x="304" y="360"/>
                    </a:lnTo>
                    <a:lnTo>
                      <a:pt x="310" y="360"/>
                    </a:lnTo>
                    <a:lnTo>
                      <a:pt x="310" y="363"/>
                    </a:lnTo>
                    <a:lnTo>
                      <a:pt x="315" y="363"/>
                    </a:lnTo>
                    <a:lnTo>
                      <a:pt x="317" y="364"/>
                    </a:lnTo>
                    <a:lnTo>
                      <a:pt x="318" y="364"/>
                    </a:lnTo>
                    <a:lnTo>
                      <a:pt x="319" y="370"/>
                    </a:lnTo>
                    <a:lnTo>
                      <a:pt x="319" y="371"/>
                    </a:lnTo>
                    <a:lnTo>
                      <a:pt x="318" y="374"/>
                    </a:lnTo>
                    <a:lnTo>
                      <a:pt x="318" y="377"/>
                    </a:lnTo>
                    <a:lnTo>
                      <a:pt x="319" y="378"/>
                    </a:lnTo>
                    <a:lnTo>
                      <a:pt x="326" y="399"/>
                    </a:lnTo>
                    <a:lnTo>
                      <a:pt x="326" y="401"/>
                    </a:lnTo>
                    <a:lnTo>
                      <a:pt x="338" y="401"/>
                    </a:lnTo>
                    <a:lnTo>
                      <a:pt x="343" y="395"/>
                    </a:lnTo>
                    <a:lnTo>
                      <a:pt x="360" y="402"/>
                    </a:lnTo>
                    <a:lnTo>
                      <a:pt x="366" y="407"/>
                    </a:lnTo>
                    <a:lnTo>
                      <a:pt x="367" y="409"/>
                    </a:lnTo>
                    <a:lnTo>
                      <a:pt x="367" y="410"/>
                    </a:lnTo>
                    <a:lnTo>
                      <a:pt x="379" y="410"/>
                    </a:lnTo>
                    <a:lnTo>
                      <a:pt x="381" y="409"/>
                    </a:lnTo>
                    <a:lnTo>
                      <a:pt x="381" y="410"/>
                    </a:lnTo>
                    <a:lnTo>
                      <a:pt x="384" y="414"/>
                    </a:lnTo>
                    <a:lnTo>
                      <a:pt x="385" y="417"/>
                    </a:lnTo>
                    <a:lnTo>
                      <a:pt x="385" y="416"/>
                    </a:lnTo>
                    <a:lnTo>
                      <a:pt x="386" y="416"/>
                    </a:lnTo>
                    <a:lnTo>
                      <a:pt x="386" y="423"/>
                    </a:lnTo>
                    <a:lnTo>
                      <a:pt x="388" y="424"/>
                    </a:lnTo>
                    <a:lnTo>
                      <a:pt x="391" y="424"/>
                    </a:lnTo>
                    <a:lnTo>
                      <a:pt x="394" y="420"/>
                    </a:lnTo>
                    <a:lnTo>
                      <a:pt x="394" y="417"/>
                    </a:lnTo>
                    <a:lnTo>
                      <a:pt x="392" y="413"/>
                    </a:lnTo>
                    <a:lnTo>
                      <a:pt x="389" y="411"/>
                    </a:lnTo>
                    <a:lnTo>
                      <a:pt x="382" y="401"/>
                    </a:lnTo>
                    <a:lnTo>
                      <a:pt x="382" y="396"/>
                    </a:lnTo>
                    <a:lnTo>
                      <a:pt x="384" y="395"/>
                    </a:lnTo>
                    <a:lnTo>
                      <a:pt x="389" y="399"/>
                    </a:lnTo>
                    <a:lnTo>
                      <a:pt x="396" y="398"/>
                    </a:lnTo>
                    <a:lnTo>
                      <a:pt x="398" y="399"/>
                    </a:lnTo>
                    <a:lnTo>
                      <a:pt x="401" y="399"/>
                    </a:lnTo>
                    <a:lnTo>
                      <a:pt x="402" y="402"/>
                    </a:lnTo>
                    <a:lnTo>
                      <a:pt x="406" y="405"/>
                    </a:lnTo>
                    <a:lnTo>
                      <a:pt x="413" y="409"/>
                    </a:lnTo>
                    <a:lnTo>
                      <a:pt x="422" y="409"/>
                    </a:lnTo>
                    <a:lnTo>
                      <a:pt x="424" y="410"/>
                    </a:lnTo>
                    <a:lnTo>
                      <a:pt x="426" y="410"/>
                    </a:lnTo>
                    <a:lnTo>
                      <a:pt x="427" y="403"/>
                    </a:lnTo>
                    <a:lnTo>
                      <a:pt x="431" y="398"/>
                    </a:lnTo>
                    <a:lnTo>
                      <a:pt x="433" y="395"/>
                    </a:lnTo>
                    <a:lnTo>
                      <a:pt x="438" y="391"/>
                    </a:lnTo>
                    <a:lnTo>
                      <a:pt x="443" y="389"/>
                    </a:lnTo>
                    <a:lnTo>
                      <a:pt x="449" y="389"/>
                    </a:lnTo>
                    <a:lnTo>
                      <a:pt x="452" y="391"/>
                    </a:lnTo>
                    <a:lnTo>
                      <a:pt x="454" y="391"/>
                    </a:lnTo>
                    <a:lnTo>
                      <a:pt x="461" y="398"/>
                    </a:lnTo>
                    <a:lnTo>
                      <a:pt x="466" y="409"/>
                    </a:lnTo>
                    <a:lnTo>
                      <a:pt x="470" y="409"/>
                    </a:lnTo>
                    <a:lnTo>
                      <a:pt x="480" y="407"/>
                    </a:lnTo>
                    <a:lnTo>
                      <a:pt x="484" y="410"/>
                    </a:lnTo>
                    <a:lnTo>
                      <a:pt x="489" y="417"/>
                    </a:lnTo>
                    <a:lnTo>
                      <a:pt x="490" y="417"/>
                    </a:lnTo>
                    <a:lnTo>
                      <a:pt x="490" y="421"/>
                    </a:lnTo>
                    <a:lnTo>
                      <a:pt x="491" y="421"/>
                    </a:lnTo>
                    <a:lnTo>
                      <a:pt x="491" y="435"/>
                    </a:lnTo>
                    <a:lnTo>
                      <a:pt x="490" y="441"/>
                    </a:lnTo>
                    <a:lnTo>
                      <a:pt x="490" y="445"/>
                    </a:lnTo>
                    <a:lnTo>
                      <a:pt x="482" y="455"/>
                    </a:lnTo>
                    <a:lnTo>
                      <a:pt x="475" y="469"/>
                    </a:lnTo>
                    <a:lnTo>
                      <a:pt x="475" y="480"/>
                    </a:lnTo>
                    <a:lnTo>
                      <a:pt x="484" y="491"/>
                    </a:lnTo>
                    <a:lnTo>
                      <a:pt x="484" y="493"/>
                    </a:lnTo>
                    <a:lnTo>
                      <a:pt x="486" y="493"/>
                    </a:lnTo>
                    <a:lnTo>
                      <a:pt x="506" y="481"/>
                    </a:lnTo>
                    <a:lnTo>
                      <a:pt x="507" y="481"/>
                    </a:lnTo>
                    <a:lnTo>
                      <a:pt x="507" y="483"/>
                    </a:lnTo>
                    <a:lnTo>
                      <a:pt x="508" y="484"/>
                    </a:lnTo>
                    <a:lnTo>
                      <a:pt x="511" y="487"/>
                    </a:lnTo>
                    <a:lnTo>
                      <a:pt x="512" y="488"/>
                    </a:lnTo>
                    <a:lnTo>
                      <a:pt x="512" y="491"/>
                    </a:lnTo>
                    <a:lnTo>
                      <a:pt x="519" y="491"/>
                    </a:lnTo>
                    <a:lnTo>
                      <a:pt x="521" y="487"/>
                    </a:lnTo>
                    <a:lnTo>
                      <a:pt x="521" y="484"/>
                    </a:lnTo>
                    <a:lnTo>
                      <a:pt x="515" y="472"/>
                    </a:lnTo>
                    <a:lnTo>
                      <a:pt x="529" y="444"/>
                    </a:lnTo>
                    <a:lnTo>
                      <a:pt x="532" y="444"/>
                    </a:lnTo>
                    <a:lnTo>
                      <a:pt x="532" y="442"/>
                    </a:lnTo>
                    <a:lnTo>
                      <a:pt x="537" y="435"/>
                    </a:lnTo>
                    <a:lnTo>
                      <a:pt x="537" y="424"/>
                    </a:lnTo>
                    <a:lnTo>
                      <a:pt x="539" y="420"/>
                    </a:lnTo>
                    <a:lnTo>
                      <a:pt x="540" y="417"/>
                    </a:lnTo>
                    <a:lnTo>
                      <a:pt x="561" y="413"/>
                    </a:lnTo>
                    <a:lnTo>
                      <a:pt x="566" y="413"/>
                    </a:lnTo>
                    <a:lnTo>
                      <a:pt x="566" y="411"/>
                    </a:lnTo>
                    <a:lnTo>
                      <a:pt x="564" y="409"/>
                    </a:lnTo>
                    <a:lnTo>
                      <a:pt x="556" y="396"/>
                    </a:lnTo>
                    <a:lnTo>
                      <a:pt x="554" y="395"/>
                    </a:lnTo>
                    <a:lnTo>
                      <a:pt x="560" y="389"/>
                    </a:lnTo>
                    <a:lnTo>
                      <a:pt x="573" y="370"/>
                    </a:lnTo>
                    <a:lnTo>
                      <a:pt x="574" y="367"/>
                    </a:lnTo>
                    <a:lnTo>
                      <a:pt x="574" y="365"/>
                    </a:lnTo>
                    <a:lnTo>
                      <a:pt x="573" y="367"/>
                    </a:lnTo>
                    <a:lnTo>
                      <a:pt x="564" y="365"/>
                    </a:lnTo>
                    <a:lnTo>
                      <a:pt x="560" y="351"/>
                    </a:lnTo>
                    <a:lnTo>
                      <a:pt x="557" y="347"/>
                    </a:lnTo>
                    <a:lnTo>
                      <a:pt x="550" y="353"/>
                    </a:lnTo>
                    <a:lnTo>
                      <a:pt x="543" y="361"/>
                    </a:lnTo>
                    <a:lnTo>
                      <a:pt x="543" y="363"/>
                    </a:lnTo>
                    <a:lnTo>
                      <a:pt x="540" y="365"/>
                    </a:lnTo>
                    <a:lnTo>
                      <a:pt x="540" y="364"/>
                    </a:lnTo>
                    <a:lnTo>
                      <a:pt x="539" y="363"/>
                    </a:lnTo>
                    <a:lnTo>
                      <a:pt x="536" y="349"/>
                    </a:lnTo>
                    <a:lnTo>
                      <a:pt x="540" y="349"/>
                    </a:lnTo>
                    <a:lnTo>
                      <a:pt x="543" y="344"/>
                    </a:lnTo>
                    <a:lnTo>
                      <a:pt x="542" y="342"/>
                    </a:lnTo>
                    <a:lnTo>
                      <a:pt x="542" y="336"/>
                    </a:lnTo>
                    <a:lnTo>
                      <a:pt x="544" y="335"/>
                    </a:lnTo>
                    <a:lnTo>
                      <a:pt x="547" y="336"/>
                    </a:lnTo>
                    <a:lnTo>
                      <a:pt x="553" y="336"/>
                    </a:lnTo>
                    <a:lnTo>
                      <a:pt x="547" y="331"/>
                    </a:lnTo>
                    <a:lnTo>
                      <a:pt x="546" y="332"/>
                    </a:lnTo>
                    <a:lnTo>
                      <a:pt x="544" y="332"/>
                    </a:lnTo>
                    <a:lnTo>
                      <a:pt x="544" y="334"/>
                    </a:lnTo>
                    <a:lnTo>
                      <a:pt x="542" y="332"/>
                    </a:lnTo>
                    <a:lnTo>
                      <a:pt x="544" y="329"/>
                    </a:lnTo>
                    <a:lnTo>
                      <a:pt x="544" y="328"/>
                    </a:lnTo>
                    <a:lnTo>
                      <a:pt x="546" y="328"/>
                    </a:lnTo>
                    <a:lnTo>
                      <a:pt x="549" y="325"/>
                    </a:lnTo>
                    <a:lnTo>
                      <a:pt x="549" y="324"/>
                    </a:lnTo>
                    <a:lnTo>
                      <a:pt x="550" y="322"/>
                    </a:lnTo>
                    <a:lnTo>
                      <a:pt x="537" y="322"/>
                    </a:lnTo>
                    <a:lnTo>
                      <a:pt x="535" y="318"/>
                    </a:lnTo>
                    <a:lnTo>
                      <a:pt x="533" y="317"/>
                    </a:lnTo>
                    <a:lnTo>
                      <a:pt x="535" y="310"/>
                    </a:lnTo>
                    <a:lnTo>
                      <a:pt x="526" y="289"/>
                    </a:lnTo>
                    <a:lnTo>
                      <a:pt x="525" y="286"/>
                    </a:lnTo>
                    <a:lnTo>
                      <a:pt x="525" y="279"/>
                    </a:lnTo>
                    <a:lnTo>
                      <a:pt x="519" y="277"/>
                    </a:lnTo>
                    <a:lnTo>
                      <a:pt x="515" y="280"/>
                    </a:lnTo>
                    <a:lnTo>
                      <a:pt x="506" y="287"/>
                    </a:lnTo>
                    <a:lnTo>
                      <a:pt x="504" y="287"/>
                    </a:lnTo>
                    <a:lnTo>
                      <a:pt x="486" y="296"/>
                    </a:lnTo>
                    <a:lnTo>
                      <a:pt x="484" y="297"/>
                    </a:lnTo>
                    <a:lnTo>
                      <a:pt x="486" y="305"/>
                    </a:lnTo>
                    <a:lnTo>
                      <a:pt x="486" y="314"/>
                    </a:lnTo>
                    <a:lnTo>
                      <a:pt x="476" y="315"/>
                    </a:lnTo>
                    <a:lnTo>
                      <a:pt x="475" y="314"/>
                    </a:lnTo>
                    <a:lnTo>
                      <a:pt x="475" y="312"/>
                    </a:lnTo>
                    <a:lnTo>
                      <a:pt x="466" y="304"/>
                    </a:lnTo>
                    <a:lnTo>
                      <a:pt x="468" y="298"/>
                    </a:lnTo>
                    <a:lnTo>
                      <a:pt x="470" y="282"/>
                    </a:lnTo>
                    <a:lnTo>
                      <a:pt x="445" y="268"/>
                    </a:lnTo>
                    <a:lnTo>
                      <a:pt x="440" y="267"/>
                    </a:lnTo>
                    <a:lnTo>
                      <a:pt x="436" y="268"/>
                    </a:lnTo>
                    <a:lnTo>
                      <a:pt x="434" y="268"/>
                    </a:lnTo>
                    <a:lnTo>
                      <a:pt x="433" y="262"/>
                    </a:lnTo>
                    <a:lnTo>
                      <a:pt x="431" y="262"/>
                    </a:lnTo>
                    <a:lnTo>
                      <a:pt x="423" y="261"/>
                    </a:lnTo>
                    <a:lnTo>
                      <a:pt x="420" y="261"/>
                    </a:lnTo>
                    <a:lnTo>
                      <a:pt x="419" y="265"/>
                    </a:lnTo>
                    <a:lnTo>
                      <a:pt x="413" y="265"/>
                    </a:lnTo>
                    <a:lnTo>
                      <a:pt x="409" y="258"/>
                    </a:lnTo>
                    <a:lnTo>
                      <a:pt x="409" y="255"/>
                    </a:lnTo>
                    <a:lnTo>
                      <a:pt x="413" y="255"/>
                    </a:lnTo>
                    <a:lnTo>
                      <a:pt x="416" y="252"/>
                    </a:lnTo>
                    <a:lnTo>
                      <a:pt x="416" y="251"/>
                    </a:lnTo>
                    <a:lnTo>
                      <a:pt x="419" y="252"/>
                    </a:lnTo>
                    <a:lnTo>
                      <a:pt x="422" y="252"/>
                    </a:lnTo>
                    <a:lnTo>
                      <a:pt x="422" y="250"/>
                    </a:lnTo>
                    <a:lnTo>
                      <a:pt x="420" y="250"/>
                    </a:lnTo>
                    <a:lnTo>
                      <a:pt x="429" y="231"/>
                    </a:lnTo>
                    <a:lnTo>
                      <a:pt x="433" y="227"/>
                    </a:lnTo>
                    <a:lnTo>
                      <a:pt x="436" y="227"/>
                    </a:lnTo>
                    <a:lnTo>
                      <a:pt x="436" y="233"/>
                    </a:lnTo>
                    <a:lnTo>
                      <a:pt x="437" y="233"/>
                    </a:lnTo>
                    <a:lnTo>
                      <a:pt x="441" y="234"/>
                    </a:lnTo>
                    <a:lnTo>
                      <a:pt x="445" y="233"/>
                    </a:lnTo>
                    <a:lnTo>
                      <a:pt x="451" y="233"/>
                    </a:lnTo>
                    <a:lnTo>
                      <a:pt x="454" y="230"/>
                    </a:lnTo>
                    <a:lnTo>
                      <a:pt x="463" y="227"/>
                    </a:lnTo>
                    <a:lnTo>
                      <a:pt x="480" y="234"/>
                    </a:lnTo>
                    <a:lnTo>
                      <a:pt x="483" y="237"/>
                    </a:lnTo>
                    <a:lnTo>
                      <a:pt x="486" y="238"/>
                    </a:lnTo>
                    <a:lnTo>
                      <a:pt x="487" y="238"/>
                    </a:lnTo>
                    <a:lnTo>
                      <a:pt x="500" y="241"/>
                    </a:lnTo>
                    <a:lnTo>
                      <a:pt x="501" y="241"/>
                    </a:lnTo>
                    <a:lnTo>
                      <a:pt x="508" y="237"/>
                    </a:lnTo>
                    <a:lnTo>
                      <a:pt x="511" y="237"/>
                    </a:lnTo>
                    <a:lnTo>
                      <a:pt x="515" y="231"/>
                    </a:lnTo>
                    <a:lnTo>
                      <a:pt x="516" y="231"/>
                    </a:lnTo>
                    <a:lnTo>
                      <a:pt x="512" y="227"/>
                    </a:lnTo>
                    <a:lnTo>
                      <a:pt x="511" y="224"/>
                    </a:lnTo>
                    <a:lnTo>
                      <a:pt x="508" y="224"/>
                    </a:lnTo>
                    <a:lnTo>
                      <a:pt x="504" y="222"/>
                    </a:lnTo>
                    <a:lnTo>
                      <a:pt x="504" y="216"/>
                    </a:lnTo>
                    <a:lnTo>
                      <a:pt x="503" y="210"/>
                    </a:lnTo>
                    <a:lnTo>
                      <a:pt x="504" y="208"/>
                    </a:lnTo>
                    <a:lnTo>
                      <a:pt x="504" y="205"/>
                    </a:lnTo>
                    <a:lnTo>
                      <a:pt x="506" y="205"/>
                    </a:lnTo>
                    <a:lnTo>
                      <a:pt x="506" y="202"/>
                    </a:lnTo>
                    <a:lnTo>
                      <a:pt x="504" y="201"/>
                    </a:lnTo>
                    <a:lnTo>
                      <a:pt x="504" y="199"/>
                    </a:lnTo>
                    <a:lnTo>
                      <a:pt x="501" y="195"/>
                    </a:lnTo>
                    <a:lnTo>
                      <a:pt x="500" y="190"/>
                    </a:lnTo>
                    <a:lnTo>
                      <a:pt x="500" y="157"/>
                    </a:lnTo>
                    <a:lnTo>
                      <a:pt x="501" y="155"/>
                    </a:lnTo>
                    <a:lnTo>
                      <a:pt x="507" y="130"/>
                    </a:lnTo>
                    <a:lnTo>
                      <a:pt x="507" y="127"/>
                    </a:lnTo>
                    <a:lnTo>
                      <a:pt x="511" y="123"/>
                    </a:lnTo>
                    <a:lnTo>
                      <a:pt x="507" y="121"/>
                    </a:lnTo>
                    <a:lnTo>
                      <a:pt x="506" y="121"/>
                    </a:lnTo>
                    <a:lnTo>
                      <a:pt x="506" y="120"/>
                    </a:lnTo>
                    <a:lnTo>
                      <a:pt x="504" y="117"/>
                    </a:lnTo>
                    <a:lnTo>
                      <a:pt x="504" y="107"/>
                    </a:lnTo>
                    <a:lnTo>
                      <a:pt x="506" y="107"/>
                    </a:lnTo>
                    <a:lnTo>
                      <a:pt x="506" y="100"/>
                    </a:lnTo>
                    <a:lnTo>
                      <a:pt x="504" y="99"/>
                    </a:lnTo>
                    <a:lnTo>
                      <a:pt x="496" y="92"/>
                    </a:lnTo>
                    <a:lnTo>
                      <a:pt x="494" y="90"/>
                    </a:lnTo>
                    <a:lnTo>
                      <a:pt x="491" y="89"/>
                    </a:lnTo>
                    <a:lnTo>
                      <a:pt x="490" y="89"/>
                    </a:lnTo>
                    <a:lnTo>
                      <a:pt x="489" y="92"/>
                    </a:lnTo>
                    <a:lnTo>
                      <a:pt x="487" y="93"/>
                    </a:lnTo>
                    <a:lnTo>
                      <a:pt x="484" y="99"/>
                    </a:lnTo>
                    <a:lnTo>
                      <a:pt x="484" y="100"/>
                    </a:lnTo>
                    <a:lnTo>
                      <a:pt x="482" y="116"/>
                    </a:lnTo>
                    <a:lnTo>
                      <a:pt x="461" y="134"/>
                    </a:lnTo>
                    <a:lnTo>
                      <a:pt x="456" y="137"/>
                    </a:lnTo>
                    <a:lnTo>
                      <a:pt x="452" y="137"/>
                    </a:lnTo>
                    <a:lnTo>
                      <a:pt x="445" y="140"/>
                    </a:lnTo>
                    <a:lnTo>
                      <a:pt x="438" y="140"/>
                    </a:lnTo>
                    <a:lnTo>
                      <a:pt x="434" y="138"/>
                    </a:lnTo>
                    <a:lnTo>
                      <a:pt x="434" y="137"/>
                    </a:lnTo>
                    <a:lnTo>
                      <a:pt x="431" y="138"/>
                    </a:lnTo>
                    <a:lnTo>
                      <a:pt x="430" y="140"/>
                    </a:lnTo>
                    <a:lnTo>
                      <a:pt x="423" y="143"/>
                    </a:lnTo>
                    <a:lnTo>
                      <a:pt x="410" y="143"/>
                    </a:lnTo>
                    <a:lnTo>
                      <a:pt x="402" y="140"/>
                    </a:lnTo>
                    <a:lnTo>
                      <a:pt x="401" y="140"/>
                    </a:lnTo>
                    <a:lnTo>
                      <a:pt x="385" y="131"/>
                    </a:lnTo>
                    <a:lnTo>
                      <a:pt x="382" y="128"/>
                    </a:lnTo>
                    <a:lnTo>
                      <a:pt x="381" y="125"/>
                    </a:lnTo>
                    <a:lnTo>
                      <a:pt x="376" y="121"/>
                    </a:lnTo>
                    <a:lnTo>
                      <a:pt x="376" y="120"/>
                    </a:lnTo>
                    <a:lnTo>
                      <a:pt x="374" y="116"/>
                    </a:lnTo>
                    <a:lnTo>
                      <a:pt x="367" y="79"/>
                    </a:lnTo>
                    <a:lnTo>
                      <a:pt x="363" y="79"/>
                    </a:lnTo>
                    <a:lnTo>
                      <a:pt x="363" y="80"/>
                    </a:lnTo>
                    <a:lnTo>
                      <a:pt x="364" y="82"/>
                    </a:lnTo>
                    <a:lnTo>
                      <a:pt x="364" y="83"/>
                    </a:lnTo>
                    <a:lnTo>
                      <a:pt x="366" y="85"/>
                    </a:lnTo>
                    <a:lnTo>
                      <a:pt x="366" y="87"/>
                    </a:lnTo>
                    <a:lnTo>
                      <a:pt x="367" y="93"/>
                    </a:lnTo>
                    <a:lnTo>
                      <a:pt x="367" y="95"/>
                    </a:lnTo>
                    <a:lnTo>
                      <a:pt x="369" y="103"/>
                    </a:lnTo>
                    <a:lnTo>
                      <a:pt x="367" y="104"/>
                    </a:lnTo>
                    <a:lnTo>
                      <a:pt x="363" y="102"/>
                    </a:lnTo>
                    <a:lnTo>
                      <a:pt x="363" y="100"/>
                    </a:lnTo>
                    <a:lnTo>
                      <a:pt x="362" y="96"/>
                    </a:lnTo>
                    <a:lnTo>
                      <a:pt x="360" y="96"/>
                    </a:lnTo>
                    <a:lnTo>
                      <a:pt x="350" y="103"/>
                    </a:lnTo>
                    <a:lnTo>
                      <a:pt x="349" y="103"/>
                    </a:lnTo>
                    <a:lnTo>
                      <a:pt x="349" y="104"/>
                    </a:lnTo>
                    <a:lnTo>
                      <a:pt x="346" y="107"/>
                    </a:lnTo>
                    <a:lnTo>
                      <a:pt x="346" y="109"/>
                    </a:lnTo>
                    <a:lnTo>
                      <a:pt x="345" y="109"/>
                    </a:lnTo>
                    <a:lnTo>
                      <a:pt x="343" y="107"/>
                    </a:lnTo>
                    <a:lnTo>
                      <a:pt x="341" y="106"/>
                    </a:lnTo>
                    <a:lnTo>
                      <a:pt x="339" y="106"/>
                    </a:lnTo>
                    <a:lnTo>
                      <a:pt x="338" y="103"/>
                    </a:lnTo>
                    <a:lnTo>
                      <a:pt x="336" y="97"/>
                    </a:lnTo>
                    <a:lnTo>
                      <a:pt x="334" y="95"/>
                    </a:lnTo>
                    <a:lnTo>
                      <a:pt x="328" y="92"/>
                    </a:lnTo>
                    <a:lnTo>
                      <a:pt x="322" y="92"/>
                    </a:lnTo>
                    <a:lnTo>
                      <a:pt x="310" y="102"/>
                    </a:lnTo>
                    <a:lnTo>
                      <a:pt x="297" y="109"/>
                    </a:lnTo>
                    <a:lnTo>
                      <a:pt x="290" y="111"/>
                    </a:lnTo>
                    <a:lnTo>
                      <a:pt x="283" y="109"/>
                    </a:lnTo>
                    <a:lnTo>
                      <a:pt x="269" y="106"/>
                    </a:lnTo>
                    <a:lnTo>
                      <a:pt x="266" y="104"/>
                    </a:lnTo>
                    <a:lnTo>
                      <a:pt x="264" y="107"/>
                    </a:lnTo>
                    <a:lnTo>
                      <a:pt x="258" y="110"/>
                    </a:lnTo>
                    <a:lnTo>
                      <a:pt x="255" y="114"/>
                    </a:lnTo>
                    <a:lnTo>
                      <a:pt x="254" y="120"/>
                    </a:lnTo>
                    <a:lnTo>
                      <a:pt x="243" y="120"/>
                    </a:lnTo>
                    <a:lnTo>
                      <a:pt x="242" y="116"/>
                    </a:lnTo>
                    <a:lnTo>
                      <a:pt x="240" y="114"/>
                    </a:lnTo>
                    <a:lnTo>
                      <a:pt x="235" y="111"/>
                    </a:lnTo>
                    <a:lnTo>
                      <a:pt x="233" y="113"/>
                    </a:lnTo>
                    <a:lnTo>
                      <a:pt x="228" y="113"/>
                    </a:lnTo>
                    <a:lnTo>
                      <a:pt x="213" y="116"/>
                    </a:lnTo>
                    <a:lnTo>
                      <a:pt x="212" y="117"/>
                    </a:lnTo>
                    <a:lnTo>
                      <a:pt x="209" y="117"/>
                    </a:lnTo>
                    <a:lnTo>
                      <a:pt x="205" y="120"/>
                    </a:lnTo>
                    <a:lnTo>
                      <a:pt x="188" y="107"/>
                    </a:lnTo>
                    <a:lnTo>
                      <a:pt x="188" y="106"/>
                    </a:lnTo>
                    <a:lnTo>
                      <a:pt x="197" y="100"/>
                    </a:lnTo>
                    <a:lnTo>
                      <a:pt x="199" y="95"/>
                    </a:lnTo>
                    <a:lnTo>
                      <a:pt x="197" y="89"/>
                    </a:lnTo>
                    <a:lnTo>
                      <a:pt x="191" y="83"/>
                    </a:lnTo>
                    <a:lnTo>
                      <a:pt x="191" y="85"/>
                    </a:lnTo>
                    <a:lnTo>
                      <a:pt x="188" y="86"/>
                    </a:lnTo>
                    <a:lnTo>
                      <a:pt x="187" y="89"/>
                    </a:lnTo>
                    <a:lnTo>
                      <a:pt x="185" y="90"/>
                    </a:lnTo>
                    <a:lnTo>
                      <a:pt x="185" y="92"/>
                    </a:lnTo>
                    <a:lnTo>
                      <a:pt x="180" y="93"/>
                    </a:lnTo>
                    <a:lnTo>
                      <a:pt x="180" y="86"/>
                    </a:lnTo>
                    <a:lnTo>
                      <a:pt x="181" y="83"/>
                    </a:lnTo>
                    <a:lnTo>
                      <a:pt x="181" y="82"/>
                    </a:lnTo>
                    <a:lnTo>
                      <a:pt x="184" y="76"/>
                    </a:lnTo>
                    <a:lnTo>
                      <a:pt x="177" y="72"/>
                    </a:lnTo>
                    <a:lnTo>
                      <a:pt x="175" y="75"/>
                    </a:lnTo>
                    <a:lnTo>
                      <a:pt x="168" y="82"/>
                    </a:lnTo>
                    <a:lnTo>
                      <a:pt x="165" y="82"/>
                    </a:lnTo>
                    <a:lnTo>
                      <a:pt x="165" y="72"/>
                    </a:lnTo>
                    <a:lnTo>
                      <a:pt x="169" y="61"/>
                    </a:lnTo>
                    <a:lnTo>
                      <a:pt x="172" y="58"/>
                    </a:lnTo>
                    <a:lnTo>
                      <a:pt x="173" y="56"/>
                    </a:lnTo>
                    <a:lnTo>
                      <a:pt x="177" y="53"/>
                    </a:lnTo>
                    <a:lnTo>
                      <a:pt x="181" y="50"/>
                    </a:lnTo>
                    <a:lnTo>
                      <a:pt x="183" y="50"/>
                    </a:lnTo>
                    <a:lnTo>
                      <a:pt x="185" y="49"/>
                    </a:lnTo>
                    <a:lnTo>
                      <a:pt x="184" y="46"/>
                    </a:lnTo>
                    <a:lnTo>
                      <a:pt x="181" y="43"/>
                    </a:lnTo>
                    <a:lnTo>
                      <a:pt x="177" y="44"/>
                    </a:lnTo>
                    <a:lnTo>
                      <a:pt x="172" y="50"/>
                    </a:lnTo>
                    <a:lnTo>
                      <a:pt x="156" y="63"/>
                    </a:lnTo>
                    <a:lnTo>
                      <a:pt x="153" y="64"/>
                    </a:lnTo>
                    <a:lnTo>
                      <a:pt x="149" y="65"/>
                    </a:lnTo>
                    <a:lnTo>
                      <a:pt x="148" y="67"/>
                    </a:lnTo>
                    <a:lnTo>
                      <a:pt x="144" y="68"/>
                    </a:lnTo>
                    <a:lnTo>
                      <a:pt x="141" y="68"/>
                    </a:lnTo>
                    <a:lnTo>
                      <a:pt x="138" y="70"/>
                    </a:lnTo>
                    <a:lnTo>
                      <a:pt x="134" y="68"/>
                    </a:lnTo>
                    <a:lnTo>
                      <a:pt x="130" y="68"/>
                    </a:lnTo>
                    <a:lnTo>
                      <a:pt x="117" y="64"/>
                    </a:lnTo>
                    <a:lnTo>
                      <a:pt x="113" y="61"/>
                    </a:lnTo>
                    <a:lnTo>
                      <a:pt x="109" y="60"/>
                    </a:lnTo>
                    <a:lnTo>
                      <a:pt x="96" y="47"/>
                    </a:lnTo>
                    <a:lnTo>
                      <a:pt x="91" y="39"/>
                    </a:lnTo>
                    <a:lnTo>
                      <a:pt x="85" y="33"/>
                    </a:lnTo>
                    <a:lnTo>
                      <a:pt x="84" y="30"/>
                    </a:lnTo>
                    <a:lnTo>
                      <a:pt x="81" y="27"/>
                    </a:lnTo>
                    <a:lnTo>
                      <a:pt x="67" y="8"/>
                    </a:lnTo>
                    <a:lnTo>
                      <a:pt x="67" y="5"/>
                    </a:lnTo>
                    <a:lnTo>
                      <a:pt x="65" y="5"/>
                    </a:lnTo>
                    <a:lnTo>
                      <a:pt x="61" y="0"/>
                    </a:lnTo>
                    <a:lnTo>
                      <a:pt x="58" y="1"/>
                    </a:lnTo>
                    <a:lnTo>
                      <a:pt x="54" y="4"/>
                    </a:lnTo>
                    <a:lnTo>
                      <a:pt x="51" y="1"/>
                    </a:lnTo>
                    <a:lnTo>
                      <a:pt x="47" y="0"/>
                    </a:lnTo>
                    <a:lnTo>
                      <a:pt x="42" y="0"/>
                    </a:lnTo>
                    <a:lnTo>
                      <a:pt x="0" y="2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27" name="Freeform 355">
                <a:extLst>
                  <a:ext uri="{FF2B5EF4-FFF2-40B4-BE49-F238E27FC236}">
                    <a16:creationId xmlns:a16="http://schemas.microsoft.com/office/drawing/2014/main" id="{F2061125-0909-097B-32BB-08A6FCD4AF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1" y="667"/>
                <a:ext cx="60" cy="54"/>
              </a:xfrm>
              <a:custGeom>
                <a:avLst/>
                <a:gdLst>
                  <a:gd name="T0" fmla="*/ 117 w 237"/>
                  <a:gd name="T1" fmla="*/ 13 h 216"/>
                  <a:gd name="T2" fmla="*/ 112 w 237"/>
                  <a:gd name="T3" fmla="*/ 30 h 216"/>
                  <a:gd name="T4" fmla="*/ 111 w 237"/>
                  <a:gd name="T5" fmla="*/ 69 h 216"/>
                  <a:gd name="T6" fmla="*/ 115 w 237"/>
                  <a:gd name="T7" fmla="*/ 73 h 216"/>
                  <a:gd name="T8" fmla="*/ 122 w 237"/>
                  <a:gd name="T9" fmla="*/ 81 h 216"/>
                  <a:gd name="T10" fmla="*/ 127 w 237"/>
                  <a:gd name="T11" fmla="*/ 91 h 216"/>
                  <a:gd name="T12" fmla="*/ 122 w 237"/>
                  <a:gd name="T13" fmla="*/ 112 h 216"/>
                  <a:gd name="T14" fmla="*/ 111 w 237"/>
                  <a:gd name="T15" fmla="*/ 109 h 216"/>
                  <a:gd name="T16" fmla="*/ 101 w 237"/>
                  <a:gd name="T17" fmla="*/ 101 h 216"/>
                  <a:gd name="T18" fmla="*/ 94 w 237"/>
                  <a:gd name="T19" fmla="*/ 119 h 216"/>
                  <a:gd name="T20" fmla="*/ 61 w 237"/>
                  <a:gd name="T21" fmla="*/ 96 h 216"/>
                  <a:gd name="T22" fmla="*/ 47 w 237"/>
                  <a:gd name="T23" fmla="*/ 87 h 216"/>
                  <a:gd name="T24" fmla="*/ 43 w 237"/>
                  <a:gd name="T25" fmla="*/ 105 h 216"/>
                  <a:gd name="T26" fmla="*/ 51 w 237"/>
                  <a:gd name="T27" fmla="*/ 141 h 216"/>
                  <a:gd name="T28" fmla="*/ 44 w 237"/>
                  <a:gd name="T29" fmla="*/ 147 h 216"/>
                  <a:gd name="T30" fmla="*/ 33 w 237"/>
                  <a:gd name="T31" fmla="*/ 156 h 216"/>
                  <a:gd name="T32" fmla="*/ 31 w 237"/>
                  <a:gd name="T33" fmla="*/ 161 h 216"/>
                  <a:gd name="T34" fmla="*/ 10 w 237"/>
                  <a:gd name="T35" fmla="*/ 165 h 216"/>
                  <a:gd name="T36" fmla="*/ 6 w 237"/>
                  <a:gd name="T37" fmla="*/ 164 h 216"/>
                  <a:gd name="T38" fmla="*/ 2 w 237"/>
                  <a:gd name="T39" fmla="*/ 178 h 216"/>
                  <a:gd name="T40" fmla="*/ 0 w 237"/>
                  <a:gd name="T41" fmla="*/ 185 h 216"/>
                  <a:gd name="T42" fmla="*/ 26 w 237"/>
                  <a:gd name="T43" fmla="*/ 180 h 216"/>
                  <a:gd name="T44" fmla="*/ 44 w 237"/>
                  <a:gd name="T45" fmla="*/ 175 h 216"/>
                  <a:gd name="T46" fmla="*/ 61 w 237"/>
                  <a:gd name="T47" fmla="*/ 168 h 216"/>
                  <a:gd name="T48" fmla="*/ 73 w 237"/>
                  <a:gd name="T49" fmla="*/ 172 h 216"/>
                  <a:gd name="T50" fmla="*/ 100 w 237"/>
                  <a:gd name="T51" fmla="*/ 164 h 216"/>
                  <a:gd name="T52" fmla="*/ 112 w 237"/>
                  <a:gd name="T53" fmla="*/ 169 h 216"/>
                  <a:gd name="T54" fmla="*/ 128 w 237"/>
                  <a:gd name="T55" fmla="*/ 201 h 216"/>
                  <a:gd name="T56" fmla="*/ 140 w 237"/>
                  <a:gd name="T57" fmla="*/ 207 h 216"/>
                  <a:gd name="T58" fmla="*/ 153 w 237"/>
                  <a:gd name="T59" fmla="*/ 213 h 216"/>
                  <a:gd name="T60" fmla="*/ 161 w 237"/>
                  <a:gd name="T61" fmla="*/ 210 h 216"/>
                  <a:gd name="T62" fmla="*/ 174 w 237"/>
                  <a:gd name="T63" fmla="*/ 209 h 216"/>
                  <a:gd name="T64" fmla="*/ 188 w 237"/>
                  <a:gd name="T65" fmla="*/ 193 h 216"/>
                  <a:gd name="T66" fmla="*/ 192 w 237"/>
                  <a:gd name="T67" fmla="*/ 187 h 216"/>
                  <a:gd name="T68" fmla="*/ 196 w 237"/>
                  <a:gd name="T69" fmla="*/ 163 h 216"/>
                  <a:gd name="T70" fmla="*/ 203 w 237"/>
                  <a:gd name="T71" fmla="*/ 157 h 216"/>
                  <a:gd name="T72" fmla="*/ 200 w 237"/>
                  <a:gd name="T73" fmla="*/ 144 h 216"/>
                  <a:gd name="T74" fmla="*/ 203 w 237"/>
                  <a:gd name="T75" fmla="*/ 130 h 216"/>
                  <a:gd name="T76" fmla="*/ 207 w 237"/>
                  <a:gd name="T77" fmla="*/ 126 h 216"/>
                  <a:gd name="T78" fmla="*/ 227 w 237"/>
                  <a:gd name="T79" fmla="*/ 111 h 216"/>
                  <a:gd name="T80" fmla="*/ 225 w 237"/>
                  <a:gd name="T81" fmla="*/ 88 h 216"/>
                  <a:gd name="T82" fmla="*/ 230 w 237"/>
                  <a:gd name="T83" fmla="*/ 79 h 216"/>
                  <a:gd name="T84" fmla="*/ 235 w 237"/>
                  <a:gd name="T85" fmla="*/ 72 h 216"/>
                  <a:gd name="T86" fmla="*/ 227 w 237"/>
                  <a:gd name="T87" fmla="*/ 67 h 216"/>
                  <a:gd name="T88" fmla="*/ 218 w 237"/>
                  <a:gd name="T89" fmla="*/ 72 h 216"/>
                  <a:gd name="T90" fmla="*/ 206 w 237"/>
                  <a:gd name="T91" fmla="*/ 67 h 216"/>
                  <a:gd name="T92" fmla="*/ 211 w 237"/>
                  <a:gd name="T93" fmla="*/ 52 h 216"/>
                  <a:gd name="T94" fmla="*/ 195 w 237"/>
                  <a:gd name="T95" fmla="*/ 16 h 216"/>
                  <a:gd name="T96" fmla="*/ 192 w 237"/>
                  <a:gd name="T97" fmla="*/ 6 h 216"/>
                  <a:gd name="T98" fmla="*/ 174 w 237"/>
                  <a:gd name="T99" fmla="*/ 0 h 216"/>
                  <a:gd name="T100" fmla="*/ 167 w 237"/>
                  <a:gd name="T101" fmla="*/ 17 h 216"/>
                  <a:gd name="T102" fmla="*/ 150 w 237"/>
                  <a:gd name="T103" fmla="*/ 13 h 216"/>
                  <a:gd name="T104" fmla="*/ 143 w 237"/>
                  <a:gd name="T105" fmla="*/ 12 h 216"/>
                  <a:gd name="T106" fmla="*/ 133 w 237"/>
                  <a:gd name="T107" fmla="*/ 10 h 2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37" h="216">
                    <a:moveTo>
                      <a:pt x="133" y="10"/>
                    </a:moveTo>
                    <a:lnTo>
                      <a:pt x="128" y="10"/>
                    </a:lnTo>
                    <a:lnTo>
                      <a:pt x="117" y="13"/>
                    </a:lnTo>
                    <a:lnTo>
                      <a:pt x="115" y="13"/>
                    </a:lnTo>
                    <a:lnTo>
                      <a:pt x="105" y="17"/>
                    </a:lnTo>
                    <a:lnTo>
                      <a:pt x="112" y="30"/>
                    </a:lnTo>
                    <a:lnTo>
                      <a:pt x="112" y="37"/>
                    </a:lnTo>
                    <a:lnTo>
                      <a:pt x="110" y="56"/>
                    </a:lnTo>
                    <a:lnTo>
                      <a:pt x="111" y="69"/>
                    </a:lnTo>
                    <a:lnTo>
                      <a:pt x="114" y="69"/>
                    </a:lnTo>
                    <a:lnTo>
                      <a:pt x="115" y="70"/>
                    </a:lnTo>
                    <a:lnTo>
                      <a:pt x="115" y="73"/>
                    </a:lnTo>
                    <a:lnTo>
                      <a:pt x="119" y="79"/>
                    </a:lnTo>
                    <a:lnTo>
                      <a:pt x="122" y="80"/>
                    </a:lnTo>
                    <a:lnTo>
                      <a:pt x="122" y="81"/>
                    </a:lnTo>
                    <a:lnTo>
                      <a:pt x="125" y="88"/>
                    </a:lnTo>
                    <a:lnTo>
                      <a:pt x="125" y="90"/>
                    </a:lnTo>
                    <a:lnTo>
                      <a:pt x="127" y="91"/>
                    </a:lnTo>
                    <a:lnTo>
                      <a:pt x="132" y="94"/>
                    </a:lnTo>
                    <a:lnTo>
                      <a:pt x="132" y="104"/>
                    </a:lnTo>
                    <a:lnTo>
                      <a:pt x="122" y="112"/>
                    </a:lnTo>
                    <a:lnTo>
                      <a:pt x="119" y="113"/>
                    </a:lnTo>
                    <a:lnTo>
                      <a:pt x="118" y="113"/>
                    </a:lnTo>
                    <a:lnTo>
                      <a:pt x="111" y="109"/>
                    </a:lnTo>
                    <a:lnTo>
                      <a:pt x="105" y="104"/>
                    </a:lnTo>
                    <a:lnTo>
                      <a:pt x="103" y="102"/>
                    </a:lnTo>
                    <a:lnTo>
                      <a:pt x="101" y="101"/>
                    </a:lnTo>
                    <a:lnTo>
                      <a:pt x="93" y="108"/>
                    </a:lnTo>
                    <a:lnTo>
                      <a:pt x="93" y="113"/>
                    </a:lnTo>
                    <a:lnTo>
                      <a:pt x="94" y="119"/>
                    </a:lnTo>
                    <a:lnTo>
                      <a:pt x="79" y="126"/>
                    </a:lnTo>
                    <a:lnTo>
                      <a:pt x="77" y="126"/>
                    </a:lnTo>
                    <a:lnTo>
                      <a:pt x="61" y="96"/>
                    </a:lnTo>
                    <a:lnTo>
                      <a:pt x="51" y="86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7" y="93"/>
                    </a:lnTo>
                    <a:lnTo>
                      <a:pt x="43" y="102"/>
                    </a:lnTo>
                    <a:lnTo>
                      <a:pt x="43" y="105"/>
                    </a:lnTo>
                    <a:lnTo>
                      <a:pt x="40" y="118"/>
                    </a:lnTo>
                    <a:lnTo>
                      <a:pt x="45" y="132"/>
                    </a:lnTo>
                    <a:lnTo>
                      <a:pt x="51" y="141"/>
                    </a:lnTo>
                    <a:lnTo>
                      <a:pt x="51" y="146"/>
                    </a:lnTo>
                    <a:lnTo>
                      <a:pt x="45" y="147"/>
                    </a:lnTo>
                    <a:lnTo>
                      <a:pt x="44" y="147"/>
                    </a:lnTo>
                    <a:lnTo>
                      <a:pt x="40" y="150"/>
                    </a:lnTo>
                    <a:lnTo>
                      <a:pt x="36" y="154"/>
                    </a:lnTo>
                    <a:lnTo>
                      <a:pt x="33" y="156"/>
                    </a:lnTo>
                    <a:lnTo>
                      <a:pt x="33" y="160"/>
                    </a:lnTo>
                    <a:lnTo>
                      <a:pt x="31" y="160"/>
                    </a:lnTo>
                    <a:lnTo>
                      <a:pt x="31" y="161"/>
                    </a:lnTo>
                    <a:lnTo>
                      <a:pt x="15" y="172"/>
                    </a:lnTo>
                    <a:lnTo>
                      <a:pt x="13" y="172"/>
                    </a:lnTo>
                    <a:lnTo>
                      <a:pt x="10" y="165"/>
                    </a:lnTo>
                    <a:lnTo>
                      <a:pt x="10" y="163"/>
                    </a:lnTo>
                    <a:lnTo>
                      <a:pt x="7" y="163"/>
                    </a:lnTo>
                    <a:lnTo>
                      <a:pt x="6" y="164"/>
                    </a:lnTo>
                    <a:lnTo>
                      <a:pt x="6" y="165"/>
                    </a:lnTo>
                    <a:lnTo>
                      <a:pt x="5" y="173"/>
                    </a:lnTo>
                    <a:lnTo>
                      <a:pt x="2" y="178"/>
                    </a:lnTo>
                    <a:lnTo>
                      <a:pt x="0" y="178"/>
                    </a:lnTo>
                    <a:lnTo>
                      <a:pt x="0" y="179"/>
                    </a:lnTo>
                    <a:lnTo>
                      <a:pt x="0" y="185"/>
                    </a:lnTo>
                    <a:lnTo>
                      <a:pt x="2" y="185"/>
                    </a:lnTo>
                    <a:lnTo>
                      <a:pt x="20" y="182"/>
                    </a:lnTo>
                    <a:lnTo>
                      <a:pt x="26" y="180"/>
                    </a:lnTo>
                    <a:lnTo>
                      <a:pt x="27" y="179"/>
                    </a:lnTo>
                    <a:lnTo>
                      <a:pt x="31" y="176"/>
                    </a:lnTo>
                    <a:lnTo>
                      <a:pt x="44" y="175"/>
                    </a:lnTo>
                    <a:lnTo>
                      <a:pt x="50" y="168"/>
                    </a:lnTo>
                    <a:lnTo>
                      <a:pt x="61" y="165"/>
                    </a:lnTo>
                    <a:lnTo>
                      <a:pt x="61" y="168"/>
                    </a:lnTo>
                    <a:lnTo>
                      <a:pt x="72" y="175"/>
                    </a:lnTo>
                    <a:lnTo>
                      <a:pt x="72" y="173"/>
                    </a:lnTo>
                    <a:lnTo>
                      <a:pt x="73" y="172"/>
                    </a:lnTo>
                    <a:lnTo>
                      <a:pt x="84" y="169"/>
                    </a:lnTo>
                    <a:lnTo>
                      <a:pt x="96" y="169"/>
                    </a:lnTo>
                    <a:lnTo>
                      <a:pt x="100" y="164"/>
                    </a:lnTo>
                    <a:lnTo>
                      <a:pt x="110" y="164"/>
                    </a:lnTo>
                    <a:lnTo>
                      <a:pt x="112" y="168"/>
                    </a:lnTo>
                    <a:lnTo>
                      <a:pt x="112" y="169"/>
                    </a:lnTo>
                    <a:lnTo>
                      <a:pt x="118" y="185"/>
                    </a:lnTo>
                    <a:lnTo>
                      <a:pt x="127" y="200"/>
                    </a:lnTo>
                    <a:lnTo>
                      <a:pt x="128" y="201"/>
                    </a:lnTo>
                    <a:lnTo>
                      <a:pt x="129" y="201"/>
                    </a:lnTo>
                    <a:lnTo>
                      <a:pt x="135" y="206"/>
                    </a:lnTo>
                    <a:lnTo>
                      <a:pt x="140" y="207"/>
                    </a:lnTo>
                    <a:lnTo>
                      <a:pt x="139" y="214"/>
                    </a:lnTo>
                    <a:lnTo>
                      <a:pt x="146" y="216"/>
                    </a:lnTo>
                    <a:lnTo>
                      <a:pt x="153" y="213"/>
                    </a:lnTo>
                    <a:lnTo>
                      <a:pt x="157" y="209"/>
                    </a:lnTo>
                    <a:lnTo>
                      <a:pt x="157" y="207"/>
                    </a:lnTo>
                    <a:lnTo>
                      <a:pt x="161" y="210"/>
                    </a:lnTo>
                    <a:lnTo>
                      <a:pt x="168" y="210"/>
                    </a:lnTo>
                    <a:lnTo>
                      <a:pt x="174" y="210"/>
                    </a:lnTo>
                    <a:lnTo>
                      <a:pt x="174" y="209"/>
                    </a:lnTo>
                    <a:lnTo>
                      <a:pt x="177" y="209"/>
                    </a:lnTo>
                    <a:lnTo>
                      <a:pt x="189" y="194"/>
                    </a:lnTo>
                    <a:lnTo>
                      <a:pt x="188" y="193"/>
                    </a:lnTo>
                    <a:lnTo>
                      <a:pt x="189" y="192"/>
                    </a:lnTo>
                    <a:lnTo>
                      <a:pt x="188" y="190"/>
                    </a:lnTo>
                    <a:lnTo>
                      <a:pt x="192" y="187"/>
                    </a:lnTo>
                    <a:lnTo>
                      <a:pt x="203" y="175"/>
                    </a:lnTo>
                    <a:lnTo>
                      <a:pt x="200" y="164"/>
                    </a:lnTo>
                    <a:lnTo>
                      <a:pt x="196" y="163"/>
                    </a:lnTo>
                    <a:lnTo>
                      <a:pt x="196" y="160"/>
                    </a:lnTo>
                    <a:lnTo>
                      <a:pt x="200" y="157"/>
                    </a:lnTo>
                    <a:lnTo>
                      <a:pt x="203" y="157"/>
                    </a:lnTo>
                    <a:lnTo>
                      <a:pt x="204" y="156"/>
                    </a:lnTo>
                    <a:lnTo>
                      <a:pt x="203" y="153"/>
                    </a:lnTo>
                    <a:lnTo>
                      <a:pt x="200" y="144"/>
                    </a:lnTo>
                    <a:lnTo>
                      <a:pt x="202" y="134"/>
                    </a:lnTo>
                    <a:lnTo>
                      <a:pt x="203" y="133"/>
                    </a:lnTo>
                    <a:lnTo>
                      <a:pt x="203" y="130"/>
                    </a:lnTo>
                    <a:lnTo>
                      <a:pt x="204" y="129"/>
                    </a:lnTo>
                    <a:lnTo>
                      <a:pt x="204" y="127"/>
                    </a:lnTo>
                    <a:lnTo>
                      <a:pt x="207" y="126"/>
                    </a:lnTo>
                    <a:lnTo>
                      <a:pt x="209" y="126"/>
                    </a:lnTo>
                    <a:lnTo>
                      <a:pt x="224" y="112"/>
                    </a:lnTo>
                    <a:lnTo>
                      <a:pt x="227" y="111"/>
                    </a:lnTo>
                    <a:lnTo>
                      <a:pt x="231" y="101"/>
                    </a:lnTo>
                    <a:lnTo>
                      <a:pt x="231" y="97"/>
                    </a:lnTo>
                    <a:lnTo>
                      <a:pt x="225" y="88"/>
                    </a:lnTo>
                    <a:lnTo>
                      <a:pt x="224" y="88"/>
                    </a:lnTo>
                    <a:lnTo>
                      <a:pt x="224" y="87"/>
                    </a:lnTo>
                    <a:lnTo>
                      <a:pt x="230" y="79"/>
                    </a:lnTo>
                    <a:lnTo>
                      <a:pt x="235" y="76"/>
                    </a:lnTo>
                    <a:lnTo>
                      <a:pt x="237" y="74"/>
                    </a:lnTo>
                    <a:lnTo>
                      <a:pt x="235" y="72"/>
                    </a:lnTo>
                    <a:lnTo>
                      <a:pt x="231" y="69"/>
                    </a:lnTo>
                    <a:lnTo>
                      <a:pt x="230" y="69"/>
                    </a:lnTo>
                    <a:lnTo>
                      <a:pt x="227" y="67"/>
                    </a:lnTo>
                    <a:lnTo>
                      <a:pt x="225" y="66"/>
                    </a:lnTo>
                    <a:lnTo>
                      <a:pt x="224" y="66"/>
                    </a:lnTo>
                    <a:lnTo>
                      <a:pt x="218" y="72"/>
                    </a:lnTo>
                    <a:lnTo>
                      <a:pt x="209" y="72"/>
                    </a:lnTo>
                    <a:lnTo>
                      <a:pt x="207" y="70"/>
                    </a:lnTo>
                    <a:lnTo>
                      <a:pt x="206" y="67"/>
                    </a:lnTo>
                    <a:lnTo>
                      <a:pt x="206" y="63"/>
                    </a:lnTo>
                    <a:lnTo>
                      <a:pt x="210" y="53"/>
                    </a:lnTo>
                    <a:lnTo>
                      <a:pt x="211" y="52"/>
                    </a:lnTo>
                    <a:lnTo>
                      <a:pt x="211" y="41"/>
                    </a:lnTo>
                    <a:lnTo>
                      <a:pt x="207" y="30"/>
                    </a:lnTo>
                    <a:lnTo>
                      <a:pt x="195" y="16"/>
                    </a:lnTo>
                    <a:lnTo>
                      <a:pt x="194" y="12"/>
                    </a:lnTo>
                    <a:lnTo>
                      <a:pt x="194" y="6"/>
                    </a:lnTo>
                    <a:lnTo>
                      <a:pt x="192" y="6"/>
                    </a:lnTo>
                    <a:lnTo>
                      <a:pt x="192" y="5"/>
                    </a:lnTo>
                    <a:lnTo>
                      <a:pt x="177" y="5"/>
                    </a:lnTo>
                    <a:lnTo>
                      <a:pt x="174" y="0"/>
                    </a:lnTo>
                    <a:lnTo>
                      <a:pt x="170" y="9"/>
                    </a:lnTo>
                    <a:lnTo>
                      <a:pt x="170" y="13"/>
                    </a:lnTo>
                    <a:lnTo>
                      <a:pt x="167" y="17"/>
                    </a:lnTo>
                    <a:lnTo>
                      <a:pt x="157" y="17"/>
                    </a:lnTo>
                    <a:lnTo>
                      <a:pt x="156" y="14"/>
                    </a:lnTo>
                    <a:lnTo>
                      <a:pt x="150" y="13"/>
                    </a:lnTo>
                    <a:lnTo>
                      <a:pt x="149" y="16"/>
                    </a:lnTo>
                    <a:lnTo>
                      <a:pt x="147" y="16"/>
                    </a:lnTo>
                    <a:lnTo>
                      <a:pt x="143" y="12"/>
                    </a:lnTo>
                    <a:lnTo>
                      <a:pt x="140" y="10"/>
                    </a:lnTo>
                    <a:lnTo>
                      <a:pt x="136" y="9"/>
                    </a:lnTo>
                    <a:lnTo>
                      <a:pt x="133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28" name="Freeform 356">
                <a:extLst>
                  <a:ext uri="{FF2B5EF4-FFF2-40B4-BE49-F238E27FC236}">
                    <a16:creationId xmlns:a16="http://schemas.microsoft.com/office/drawing/2014/main" id="{A2A4C400-5093-4ABF-F99E-35EA2FEBA2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7" y="838"/>
                <a:ext cx="99" cy="97"/>
              </a:xfrm>
              <a:custGeom>
                <a:avLst/>
                <a:gdLst>
                  <a:gd name="T0" fmla="*/ 30 w 395"/>
                  <a:gd name="T1" fmla="*/ 24 h 387"/>
                  <a:gd name="T2" fmla="*/ 24 w 395"/>
                  <a:gd name="T3" fmla="*/ 27 h 387"/>
                  <a:gd name="T4" fmla="*/ 26 w 395"/>
                  <a:gd name="T5" fmla="*/ 55 h 387"/>
                  <a:gd name="T6" fmla="*/ 0 w 395"/>
                  <a:gd name="T7" fmla="*/ 72 h 387"/>
                  <a:gd name="T8" fmla="*/ 23 w 395"/>
                  <a:gd name="T9" fmla="*/ 77 h 387"/>
                  <a:gd name="T10" fmla="*/ 46 w 395"/>
                  <a:gd name="T11" fmla="*/ 119 h 387"/>
                  <a:gd name="T12" fmla="*/ 34 w 395"/>
                  <a:gd name="T13" fmla="*/ 132 h 387"/>
                  <a:gd name="T14" fmla="*/ 4 w 395"/>
                  <a:gd name="T15" fmla="*/ 168 h 387"/>
                  <a:gd name="T16" fmla="*/ 23 w 395"/>
                  <a:gd name="T17" fmla="*/ 186 h 387"/>
                  <a:gd name="T18" fmla="*/ 44 w 395"/>
                  <a:gd name="T19" fmla="*/ 176 h 387"/>
                  <a:gd name="T20" fmla="*/ 36 w 395"/>
                  <a:gd name="T21" fmla="*/ 199 h 387"/>
                  <a:gd name="T22" fmla="*/ 50 w 395"/>
                  <a:gd name="T23" fmla="*/ 222 h 387"/>
                  <a:gd name="T24" fmla="*/ 64 w 395"/>
                  <a:gd name="T25" fmla="*/ 249 h 387"/>
                  <a:gd name="T26" fmla="*/ 106 w 395"/>
                  <a:gd name="T27" fmla="*/ 247 h 387"/>
                  <a:gd name="T28" fmla="*/ 113 w 395"/>
                  <a:gd name="T29" fmla="*/ 275 h 387"/>
                  <a:gd name="T30" fmla="*/ 84 w 395"/>
                  <a:gd name="T31" fmla="*/ 345 h 387"/>
                  <a:gd name="T32" fmla="*/ 84 w 395"/>
                  <a:gd name="T33" fmla="*/ 363 h 387"/>
                  <a:gd name="T34" fmla="*/ 124 w 395"/>
                  <a:gd name="T35" fmla="*/ 383 h 387"/>
                  <a:gd name="T36" fmla="*/ 125 w 395"/>
                  <a:gd name="T37" fmla="*/ 359 h 387"/>
                  <a:gd name="T38" fmla="*/ 145 w 395"/>
                  <a:gd name="T39" fmla="*/ 340 h 387"/>
                  <a:gd name="T40" fmla="*/ 185 w 395"/>
                  <a:gd name="T41" fmla="*/ 333 h 387"/>
                  <a:gd name="T42" fmla="*/ 192 w 395"/>
                  <a:gd name="T43" fmla="*/ 348 h 387"/>
                  <a:gd name="T44" fmla="*/ 206 w 395"/>
                  <a:gd name="T45" fmla="*/ 373 h 387"/>
                  <a:gd name="T46" fmla="*/ 224 w 395"/>
                  <a:gd name="T47" fmla="*/ 340 h 387"/>
                  <a:gd name="T48" fmla="*/ 256 w 395"/>
                  <a:gd name="T49" fmla="*/ 336 h 387"/>
                  <a:gd name="T50" fmla="*/ 286 w 395"/>
                  <a:gd name="T51" fmla="*/ 363 h 387"/>
                  <a:gd name="T52" fmla="*/ 298 w 395"/>
                  <a:gd name="T53" fmla="*/ 362 h 387"/>
                  <a:gd name="T54" fmla="*/ 283 w 395"/>
                  <a:gd name="T55" fmla="*/ 319 h 387"/>
                  <a:gd name="T56" fmla="*/ 312 w 395"/>
                  <a:gd name="T57" fmla="*/ 281 h 387"/>
                  <a:gd name="T58" fmla="*/ 329 w 395"/>
                  <a:gd name="T59" fmla="*/ 267 h 387"/>
                  <a:gd name="T60" fmla="*/ 378 w 395"/>
                  <a:gd name="T61" fmla="*/ 289 h 387"/>
                  <a:gd name="T62" fmla="*/ 391 w 395"/>
                  <a:gd name="T63" fmla="*/ 285 h 387"/>
                  <a:gd name="T64" fmla="*/ 372 w 395"/>
                  <a:gd name="T65" fmla="*/ 247 h 387"/>
                  <a:gd name="T66" fmla="*/ 350 w 395"/>
                  <a:gd name="T67" fmla="*/ 246 h 387"/>
                  <a:gd name="T68" fmla="*/ 381 w 395"/>
                  <a:gd name="T69" fmla="*/ 215 h 387"/>
                  <a:gd name="T70" fmla="*/ 393 w 395"/>
                  <a:gd name="T71" fmla="*/ 210 h 387"/>
                  <a:gd name="T72" fmla="*/ 371 w 395"/>
                  <a:gd name="T73" fmla="*/ 173 h 387"/>
                  <a:gd name="T74" fmla="*/ 340 w 395"/>
                  <a:gd name="T75" fmla="*/ 164 h 387"/>
                  <a:gd name="T76" fmla="*/ 307 w 395"/>
                  <a:gd name="T77" fmla="*/ 148 h 387"/>
                  <a:gd name="T78" fmla="*/ 288 w 395"/>
                  <a:gd name="T79" fmla="*/ 133 h 387"/>
                  <a:gd name="T80" fmla="*/ 262 w 395"/>
                  <a:gd name="T81" fmla="*/ 99 h 387"/>
                  <a:gd name="T82" fmla="*/ 241 w 395"/>
                  <a:gd name="T83" fmla="*/ 96 h 387"/>
                  <a:gd name="T84" fmla="*/ 216 w 395"/>
                  <a:gd name="T85" fmla="*/ 52 h 387"/>
                  <a:gd name="T86" fmla="*/ 196 w 395"/>
                  <a:gd name="T87" fmla="*/ 45 h 387"/>
                  <a:gd name="T88" fmla="*/ 181 w 395"/>
                  <a:gd name="T89" fmla="*/ 31 h 387"/>
                  <a:gd name="T90" fmla="*/ 167 w 395"/>
                  <a:gd name="T91" fmla="*/ 55 h 387"/>
                  <a:gd name="T92" fmla="*/ 150 w 395"/>
                  <a:gd name="T93" fmla="*/ 99 h 387"/>
                  <a:gd name="T94" fmla="*/ 124 w 395"/>
                  <a:gd name="T95" fmla="*/ 104 h 387"/>
                  <a:gd name="T96" fmla="*/ 128 w 395"/>
                  <a:gd name="T97" fmla="*/ 56 h 387"/>
                  <a:gd name="T98" fmla="*/ 127 w 395"/>
                  <a:gd name="T99" fmla="*/ 28 h 387"/>
                  <a:gd name="T100" fmla="*/ 92 w 395"/>
                  <a:gd name="T101" fmla="*/ 2 h 387"/>
                  <a:gd name="T102" fmla="*/ 69 w 395"/>
                  <a:gd name="T103" fmla="*/ 9 h 387"/>
                  <a:gd name="T104" fmla="*/ 44 w 395"/>
                  <a:gd name="T105" fmla="*/ 16 h 3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95" h="387">
                    <a:moveTo>
                      <a:pt x="27" y="10"/>
                    </a:moveTo>
                    <a:lnTo>
                      <a:pt x="22" y="6"/>
                    </a:lnTo>
                    <a:lnTo>
                      <a:pt x="20" y="7"/>
                    </a:lnTo>
                    <a:lnTo>
                      <a:pt x="20" y="12"/>
                    </a:lnTo>
                    <a:lnTo>
                      <a:pt x="27" y="22"/>
                    </a:lnTo>
                    <a:lnTo>
                      <a:pt x="30" y="24"/>
                    </a:lnTo>
                    <a:lnTo>
                      <a:pt x="32" y="28"/>
                    </a:lnTo>
                    <a:lnTo>
                      <a:pt x="32" y="31"/>
                    </a:lnTo>
                    <a:lnTo>
                      <a:pt x="29" y="35"/>
                    </a:lnTo>
                    <a:lnTo>
                      <a:pt x="26" y="35"/>
                    </a:lnTo>
                    <a:lnTo>
                      <a:pt x="24" y="34"/>
                    </a:lnTo>
                    <a:lnTo>
                      <a:pt x="24" y="27"/>
                    </a:lnTo>
                    <a:lnTo>
                      <a:pt x="23" y="27"/>
                    </a:lnTo>
                    <a:lnTo>
                      <a:pt x="23" y="28"/>
                    </a:lnTo>
                    <a:lnTo>
                      <a:pt x="22" y="29"/>
                    </a:lnTo>
                    <a:lnTo>
                      <a:pt x="19" y="39"/>
                    </a:lnTo>
                    <a:lnTo>
                      <a:pt x="24" y="48"/>
                    </a:lnTo>
                    <a:lnTo>
                      <a:pt x="26" y="55"/>
                    </a:lnTo>
                    <a:lnTo>
                      <a:pt x="22" y="58"/>
                    </a:lnTo>
                    <a:lnTo>
                      <a:pt x="8" y="60"/>
                    </a:lnTo>
                    <a:lnTo>
                      <a:pt x="8" y="63"/>
                    </a:lnTo>
                    <a:lnTo>
                      <a:pt x="7" y="66"/>
                    </a:lnTo>
                    <a:lnTo>
                      <a:pt x="4" y="67"/>
                    </a:lnTo>
                    <a:lnTo>
                      <a:pt x="0" y="72"/>
                    </a:lnTo>
                    <a:lnTo>
                      <a:pt x="4" y="72"/>
                    </a:lnTo>
                    <a:lnTo>
                      <a:pt x="17" y="76"/>
                    </a:lnTo>
                    <a:lnTo>
                      <a:pt x="20" y="76"/>
                    </a:lnTo>
                    <a:lnTo>
                      <a:pt x="20" y="77"/>
                    </a:lnTo>
                    <a:lnTo>
                      <a:pt x="22" y="76"/>
                    </a:lnTo>
                    <a:lnTo>
                      <a:pt x="23" y="77"/>
                    </a:lnTo>
                    <a:lnTo>
                      <a:pt x="24" y="83"/>
                    </a:lnTo>
                    <a:lnTo>
                      <a:pt x="29" y="88"/>
                    </a:lnTo>
                    <a:lnTo>
                      <a:pt x="33" y="89"/>
                    </a:lnTo>
                    <a:lnTo>
                      <a:pt x="39" y="92"/>
                    </a:lnTo>
                    <a:lnTo>
                      <a:pt x="41" y="96"/>
                    </a:lnTo>
                    <a:lnTo>
                      <a:pt x="46" y="119"/>
                    </a:lnTo>
                    <a:lnTo>
                      <a:pt x="46" y="126"/>
                    </a:lnTo>
                    <a:lnTo>
                      <a:pt x="44" y="127"/>
                    </a:lnTo>
                    <a:lnTo>
                      <a:pt x="43" y="127"/>
                    </a:lnTo>
                    <a:lnTo>
                      <a:pt x="37" y="130"/>
                    </a:lnTo>
                    <a:lnTo>
                      <a:pt x="36" y="130"/>
                    </a:lnTo>
                    <a:lnTo>
                      <a:pt x="34" y="132"/>
                    </a:lnTo>
                    <a:lnTo>
                      <a:pt x="24" y="139"/>
                    </a:lnTo>
                    <a:lnTo>
                      <a:pt x="9" y="146"/>
                    </a:lnTo>
                    <a:lnTo>
                      <a:pt x="9" y="147"/>
                    </a:lnTo>
                    <a:lnTo>
                      <a:pt x="8" y="158"/>
                    </a:lnTo>
                    <a:lnTo>
                      <a:pt x="5" y="168"/>
                    </a:lnTo>
                    <a:lnTo>
                      <a:pt x="4" y="168"/>
                    </a:lnTo>
                    <a:lnTo>
                      <a:pt x="5" y="171"/>
                    </a:lnTo>
                    <a:lnTo>
                      <a:pt x="9" y="173"/>
                    </a:lnTo>
                    <a:lnTo>
                      <a:pt x="11" y="175"/>
                    </a:lnTo>
                    <a:lnTo>
                      <a:pt x="20" y="176"/>
                    </a:lnTo>
                    <a:lnTo>
                      <a:pt x="23" y="183"/>
                    </a:lnTo>
                    <a:lnTo>
                      <a:pt x="23" y="186"/>
                    </a:lnTo>
                    <a:lnTo>
                      <a:pt x="26" y="186"/>
                    </a:lnTo>
                    <a:lnTo>
                      <a:pt x="29" y="180"/>
                    </a:lnTo>
                    <a:lnTo>
                      <a:pt x="30" y="176"/>
                    </a:lnTo>
                    <a:lnTo>
                      <a:pt x="33" y="173"/>
                    </a:lnTo>
                    <a:lnTo>
                      <a:pt x="41" y="173"/>
                    </a:lnTo>
                    <a:lnTo>
                      <a:pt x="44" y="176"/>
                    </a:lnTo>
                    <a:lnTo>
                      <a:pt x="46" y="176"/>
                    </a:lnTo>
                    <a:lnTo>
                      <a:pt x="48" y="187"/>
                    </a:lnTo>
                    <a:lnTo>
                      <a:pt x="47" y="189"/>
                    </a:lnTo>
                    <a:lnTo>
                      <a:pt x="44" y="194"/>
                    </a:lnTo>
                    <a:lnTo>
                      <a:pt x="37" y="194"/>
                    </a:lnTo>
                    <a:lnTo>
                      <a:pt x="36" y="199"/>
                    </a:lnTo>
                    <a:lnTo>
                      <a:pt x="40" y="211"/>
                    </a:lnTo>
                    <a:lnTo>
                      <a:pt x="41" y="211"/>
                    </a:lnTo>
                    <a:lnTo>
                      <a:pt x="44" y="210"/>
                    </a:lnTo>
                    <a:lnTo>
                      <a:pt x="47" y="210"/>
                    </a:lnTo>
                    <a:lnTo>
                      <a:pt x="48" y="213"/>
                    </a:lnTo>
                    <a:lnTo>
                      <a:pt x="50" y="222"/>
                    </a:lnTo>
                    <a:lnTo>
                      <a:pt x="50" y="225"/>
                    </a:lnTo>
                    <a:lnTo>
                      <a:pt x="54" y="239"/>
                    </a:lnTo>
                    <a:lnTo>
                      <a:pt x="54" y="245"/>
                    </a:lnTo>
                    <a:lnTo>
                      <a:pt x="55" y="247"/>
                    </a:lnTo>
                    <a:lnTo>
                      <a:pt x="57" y="247"/>
                    </a:lnTo>
                    <a:lnTo>
                      <a:pt x="64" y="249"/>
                    </a:lnTo>
                    <a:lnTo>
                      <a:pt x="65" y="247"/>
                    </a:lnTo>
                    <a:lnTo>
                      <a:pt x="76" y="247"/>
                    </a:lnTo>
                    <a:lnTo>
                      <a:pt x="90" y="245"/>
                    </a:lnTo>
                    <a:lnTo>
                      <a:pt x="106" y="245"/>
                    </a:lnTo>
                    <a:lnTo>
                      <a:pt x="107" y="246"/>
                    </a:lnTo>
                    <a:lnTo>
                      <a:pt x="106" y="247"/>
                    </a:lnTo>
                    <a:lnTo>
                      <a:pt x="106" y="254"/>
                    </a:lnTo>
                    <a:lnTo>
                      <a:pt x="108" y="261"/>
                    </a:lnTo>
                    <a:lnTo>
                      <a:pt x="110" y="268"/>
                    </a:lnTo>
                    <a:lnTo>
                      <a:pt x="110" y="270"/>
                    </a:lnTo>
                    <a:lnTo>
                      <a:pt x="111" y="274"/>
                    </a:lnTo>
                    <a:lnTo>
                      <a:pt x="113" y="275"/>
                    </a:lnTo>
                    <a:lnTo>
                      <a:pt x="117" y="299"/>
                    </a:lnTo>
                    <a:lnTo>
                      <a:pt x="111" y="316"/>
                    </a:lnTo>
                    <a:lnTo>
                      <a:pt x="106" y="326"/>
                    </a:lnTo>
                    <a:lnTo>
                      <a:pt x="100" y="333"/>
                    </a:lnTo>
                    <a:lnTo>
                      <a:pt x="86" y="345"/>
                    </a:lnTo>
                    <a:lnTo>
                      <a:pt x="84" y="345"/>
                    </a:lnTo>
                    <a:lnTo>
                      <a:pt x="84" y="347"/>
                    </a:lnTo>
                    <a:lnTo>
                      <a:pt x="81" y="355"/>
                    </a:lnTo>
                    <a:lnTo>
                      <a:pt x="79" y="355"/>
                    </a:lnTo>
                    <a:lnTo>
                      <a:pt x="79" y="360"/>
                    </a:lnTo>
                    <a:lnTo>
                      <a:pt x="81" y="360"/>
                    </a:lnTo>
                    <a:lnTo>
                      <a:pt x="84" y="363"/>
                    </a:lnTo>
                    <a:lnTo>
                      <a:pt x="92" y="387"/>
                    </a:lnTo>
                    <a:lnTo>
                      <a:pt x="94" y="386"/>
                    </a:lnTo>
                    <a:lnTo>
                      <a:pt x="111" y="386"/>
                    </a:lnTo>
                    <a:lnTo>
                      <a:pt x="121" y="384"/>
                    </a:lnTo>
                    <a:lnTo>
                      <a:pt x="122" y="384"/>
                    </a:lnTo>
                    <a:lnTo>
                      <a:pt x="124" y="383"/>
                    </a:lnTo>
                    <a:lnTo>
                      <a:pt x="127" y="383"/>
                    </a:lnTo>
                    <a:lnTo>
                      <a:pt x="131" y="379"/>
                    </a:lnTo>
                    <a:lnTo>
                      <a:pt x="131" y="374"/>
                    </a:lnTo>
                    <a:lnTo>
                      <a:pt x="128" y="372"/>
                    </a:lnTo>
                    <a:lnTo>
                      <a:pt x="127" y="367"/>
                    </a:lnTo>
                    <a:lnTo>
                      <a:pt x="125" y="359"/>
                    </a:lnTo>
                    <a:lnTo>
                      <a:pt x="134" y="353"/>
                    </a:lnTo>
                    <a:lnTo>
                      <a:pt x="139" y="350"/>
                    </a:lnTo>
                    <a:lnTo>
                      <a:pt x="144" y="350"/>
                    </a:lnTo>
                    <a:lnTo>
                      <a:pt x="144" y="347"/>
                    </a:lnTo>
                    <a:lnTo>
                      <a:pt x="145" y="347"/>
                    </a:lnTo>
                    <a:lnTo>
                      <a:pt x="145" y="340"/>
                    </a:lnTo>
                    <a:lnTo>
                      <a:pt x="152" y="327"/>
                    </a:lnTo>
                    <a:lnTo>
                      <a:pt x="163" y="317"/>
                    </a:lnTo>
                    <a:lnTo>
                      <a:pt x="175" y="323"/>
                    </a:lnTo>
                    <a:lnTo>
                      <a:pt x="181" y="327"/>
                    </a:lnTo>
                    <a:lnTo>
                      <a:pt x="184" y="328"/>
                    </a:lnTo>
                    <a:lnTo>
                      <a:pt x="185" y="333"/>
                    </a:lnTo>
                    <a:lnTo>
                      <a:pt x="185" y="334"/>
                    </a:lnTo>
                    <a:lnTo>
                      <a:pt x="189" y="337"/>
                    </a:lnTo>
                    <a:lnTo>
                      <a:pt x="189" y="338"/>
                    </a:lnTo>
                    <a:lnTo>
                      <a:pt x="192" y="338"/>
                    </a:lnTo>
                    <a:lnTo>
                      <a:pt x="194" y="340"/>
                    </a:lnTo>
                    <a:lnTo>
                      <a:pt x="192" y="348"/>
                    </a:lnTo>
                    <a:lnTo>
                      <a:pt x="191" y="352"/>
                    </a:lnTo>
                    <a:lnTo>
                      <a:pt x="187" y="356"/>
                    </a:lnTo>
                    <a:lnTo>
                      <a:pt x="191" y="363"/>
                    </a:lnTo>
                    <a:lnTo>
                      <a:pt x="196" y="369"/>
                    </a:lnTo>
                    <a:lnTo>
                      <a:pt x="201" y="372"/>
                    </a:lnTo>
                    <a:lnTo>
                      <a:pt x="206" y="373"/>
                    </a:lnTo>
                    <a:lnTo>
                      <a:pt x="208" y="373"/>
                    </a:lnTo>
                    <a:lnTo>
                      <a:pt x="209" y="345"/>
                    </a:lnTo>
                    <a:lnTo>
                      <a:pt x="212" y="343"/>
                    </a:lnTo>
                    <a:lnTo>
                      <a:pt x="220" y="338"/>
                    </a:lnTo>
                    <a:lnTo>
                      <a:pt x="221" y="338"/>
                    </a:lnTo>
                    <a:lnTo>
                      <a:pt x="224" y="340"/>
                    </a:lnTo>
                    <a:lnTo>
                      <a:pt x="227" y="336"/>
                    </a:lnTo>
                    <a:lnTo>
                      <a:pt x="244" y="331"/>
                    </a:lnTo>
                    <a:lnTo>
                      <a:pt x="245" y="331"/>
                    </a:lnTo>
                    <a:lnTo>
                      <a:pt x="247" y="333"/>
                    </a:lnTo>
                    <a:lnTo>
                      <a:pt x="256" y="334"/>
                    </a:lnTo>
                    <a:lnTo>
                      <a:pt x="256" y="336"/>
                    </a:lnTo>
                    <a:lnTo>
                      <a:pt x="255" y="337"/>
                    </a:lnTo>
                    <a:lnTo>
                      <a:pt x="256" y="348"/>
                    </a:lnTo>
                    <a:lnTo>
                      <a:pt x="262" y="359"/>
                    </a:lnTo>
                    <a:lnTo>
                      <a:pt x="275" y="362"/>
                    </a:lnTo>
                    <a:lnTo>
                      <a:pt x="284" y="362"/>
                    </a:lnTo>
                    <a:lnTo>
                      <a:pt x="286" y="363"/>
                    </a:lnTo>
                    <a:lnTo>
                      <a:pt x="287" y="366"/>
                    </a:lnTo>
                    <a:lnTo>
                      <a:pt x="287" y="367"/>
                    </a:lnTo>
                    <a:lnTo>
                      <a:pt x="288" y="367"/>
                    </a:lnTo>
                    <a:lnTo>
                      <a:pt x="291" y="366"/>
                    </a:lnTo>
                    <a:lnTo>
                      <a:pt x="294" y="363"/>
                    </a:lnTo>
                    <a:lnTo>
                      <a:pt x="298" y="362"/>
                    </a:lnTo>
                    <a:lnTo>
                      <a:pt x="298" y="360"/>
                    </a:lnTo>
                    <a:lnTo>
                      <a:pt x="284" y="348"/>
                    </a:lnTo>
                    <a:lnTo>
                      <a:pt x="278" y="341"/>
                    </a:lnTo>
                    <a:lnTo>
                      <a:pt x="271" y="326"/>
                    </a:lnTo>
                    <a:lnTo>
                      <a:pt x="275" y="323"/>
                    </a:lnTo>
                    <a:lnTo>
                      <a:pt x="283" y="319"/>
                    </a:lnTo>
                    <a:lnTo>
                      <a:pt x="287" y="314"/>
                    </a:lnTo>
                    <a:lnTo>
                      <a:pt x="300" y="293"/>
                    </a:lnTo>
                    <a:lnTo>
                      <a:pt x="300" y="292"/>
                    </a:lnTo>
                    <a:lnTo>
                      <a:pt x="301" y="291"/>
                    </a:lnTo>
                    <a:lnTo>
                      <a:pt x="312" y="288"/>
                    </a:lnTo>
                    <a:lnTo>
                      <a:pt x="312" y="281"/>
                    </a:lnTo>
                    <a:lnTo>
                      <a:pt x="315" y="281"/>
                    </a:lnTo>
                    <a:lnTo>
                      <a:pt x="318" y="278"/>
                    </a:lnTo>
                    <a:lnTo>
                      <a:pt x="319" y="273"/>
                    </a:lnTo>
                    <a:lnTo>
                      <a:pt x="319" y="266"/>
                    </a:lnTo>
                    <a:lnTo>
                      <a:pt x="325" y="266"/>
                    </a:lnTo>
                    <a:lnTo>
                      <a:pt x="329" y="267"/>
                    </a:lnTo>
                    <a:lnTo>
                      <a:pt x="333" y="270"/>
                    </a:lnTo>
                    <a:lnTo>
                      <a:pt x="345" y="281"/>
                    </a:lnTo>
                    <a:lnTo>
                      <a:pt x="361" y="288"/>
                    </a:lnTo>
                    <a:lnTo>
                      <a:pt x="364" y="286"/>
                    </a:lnTo>
                    <a:lnTo>
                      <a:pt x="367" y="286"/>
                    </a:lnTo>
                    <a:lnTo>
                      <a:pt x="378" y="289"/>
                    </a:lnTo>
                    <a:lnTo>
                      <a:pt x="381" y="291"/>
                    </a:lnTo>
                    <a:lnTo>
                      <a:pt x="386" y="296"/>
                    </a:lnTo>
                    <a:lnTo>
                      <a:pt x="393" y="293"/>
                    </a:lnTo>
                    <a:lnTo>
                      <a:pt x="393" y="292"/>
                    </a:lnTo>
                    <a:lnTo>
                      <a:pt x="392" y="286"/>
                    </a:lnTo>
                    <a:lnTo>
                      <a:pt x="391" y="285"/>
                    </a:lnTo>
                    <a:lnTo>
                      <a:pt x="385" y="280"/>
                    </a:lnTo>
                    <a:lnTo>
                      <a:pt x="384" y="278"/>
                    </a:lnTo>
                    <a:lnTo>
                      <a:pt x="375" y="267"/>
                    </a:lnTo>
                    <a:lnTo>
                      <a:pt x="372" y="261"/>
                    </a:lnTo>
                    <a:lnTo>
                      <a:pt x="371" y="260"/>
                    </a:lnTo>
                    <a:lnTo>
                      <a:pt x="372" y="247"/>
                    </a:lnTo>
                    <a:lnTo>
                      <a:pt x="371" y="242"/>
                    </a:lnTo>
                    <a:lnTo>
                      <a:pt x="368" y="243"/>
                    </a:lnTo>
                    <a:lnTo>
                      <a:pt x="364" y="256"/>
                    </a:lnTo>
                    <a:lnTo>
                      <a:pt x="362" y="256"/>
                    </a:lnTo>
                    <a:lnTo>
                      <a:pt x="360" y="254"/>
                    </a:lnTo>
                    <a:lnTo>
                      <a:pt x="350" y="246"/>
                    </a:lnTo>
                    <a:lnTo>
                      <a:pt x="357" y="236"/>
                    </a:lnTo>
                    <a:lnTo>
                      <a:pt x="365" y="228"/>
                    </a:lnTo>
                    <a:lnTo>
                      <a:pt x="365" y="226"/>
                    </a:lnTo>
                    <a:lnTo>
                      <a:pt x="367" y="225"/>
                    </a:lnTo>
                    <a:lnTo>
                      <a:pt x="375" y="218"/>
                    </a:lnTo>
                    <a:lnTo>
                      <a:pt x="381" y="215"/>
                    </a:lnTo>
                    <a:lnTo>
                      <a:pt x="382" y="215"/>
                    </a:lnTo>
                    <a:lnTo>
                      <a:pt x="384" y="214"/>
                    </a:lnTo>
                    <a:lnTo>
                      <a:pt x="392" y="214"/>
                    </a:lnTo>
                    <a:lnTo>
                      <a:pt x="395" y="211"/>
                    </a:lnTo>
                    <a:lnTo>
                      <a:pt x="395" y="210"/>
                    </a:lnTo>
                    <a:lnTo>
                      <a:pt x="393" y="210"/>
                    </a:lnTo>
                    <a:lnTo>
                      <a:pt x="392" y="207"/>
                    </a:lnTo>
                    <a:lnTo>
                      <a:pt x="392" y="206"/>
                    </a:lnTo>
                    <a:lnTo>
                      <a:pt x="389" y="201"/>
                    </a:lnTo>
                    <a:lnTo>
                      <a:pt x="381" y="182"/>
                    </a:lnTo>
                    <a:lnTo>
                      <a:pt x="377" y="178"/>
                    </a:lnTo>
                    <a:lnTo>
                      <a:pt x="371" y="173"/>
                    </a:lnTo>
                    <a:lnTo>
                      <a:pt x="360" y="172"/>
                    </a:lnTo>
                    <a:lnTo>
                      <a:pt x="358" y="168"/>
                    </a:lnTo>
                    <a:lnTo>
                      <a:pt x="357" y="166"/>
                    </a:lnTo>
                    <a:lnTo>
                      <a:pt x="347" y="165"/>
                    </a:lnTo>
                    <a:lnTo>
                      <a:pt x="346" y="165"/>
                    </a:lnTo>
                    <a:lnTo>
                      <a:pt x="340" y="164"/>
                    </a:lnTo>
                    <a:lnTo>
                      <a:pt x="329" y="154"/>
                    </a:lnTo>
                    <a:lnTo>
                      <a:pt x="321" y="152"/>
                    </a:lnTo>
                    <a:lnTo>
                      <a:pt x="315" y="152"/>
                    </a:lnTo>
                    <a:lnTo>
                      <a:pt x="315" y="158"/>
                    </a:lnTo>
                    <a:lnTo>
                      <a:pt x="311" y="155"/>
                    </a:lnTo>
                    <a:lnTo>
                      <a:pt x="307" y="148"/>
                    </a:lnTo>
                    <a:lnTo>
                      <a:pt x="302" y="144"/>
                    </a:lnTo>
                    <a:lnTo>
                      <a:pt x="302" y="143"/>
                    </a:lnTo>
                    <a:lnTo>
                      <a:pt x="300" y="144"/>
                    </a:lnTo>
                    <a:lnTo>
                      <a:pt x="293" y="137"/>
                    </a:lnTo>
                    <a:lnTo>
                      <a:pt x="291" y="133"/>
                    </a:lnTo>
                    <a:lnTo>
                      <a:pt x="288" y="133"/>
                    </a:lnTo>
                    <a:lnTo>
                      <a:pt x="287" y="130"/>
                    </a:lnTo>
                    <a:lnTo>
                      <a:pt x="284" y="120"/>
                    </a:lnTo>
                    <a:lnTo>
                      <a:pt x="271" y="105"/>
                    </a:lnTo>
                    <a:lnTo>
                      <a:pt x="269" y="99"/>
                    </a:lnTo>
                    <a:lnTo>
                      <a:pt x="266" y="101"/>
                    </a:lnTo>
                    <a:lnTo>
                      <a:pt x="262" y="99"/>
                    </a:lnTo>
                    <a:lnTo>
                      <a:pt x="259" y="96"/>
                    </a:lnTo>
                    <a:lnTo>
                      <a:pt x="254" y="96"/>
                    </a:lnTo>
                    <a:lnTo>
                      <a:pt x="251" y="101"/>
                    </a:lnTo>
                    <a:lnTo>
                      <a:pt x="249" y="104"/>
                    </a:lnTo>
                    <a:lnTo>
                      <a:pt x="248" y="104"/>
                    </a:lnTo>
                    <a:lnTo>
                      <a:pt x="241" y="96"/>
                    </a:lnTo>
                    <a:lnTo>
                      <a:pt x="231" y="77"/>
                    </a:lnTo>
                    <a:lnTo>
                      <a:pt x="230" y="69"/>
                    </a:lnTo>
                    <a:lnTo>
                      <a:pt x="224" y="69"/>
                    </a:lnTo>
                    <a:lnTo>
                      <a:pt x="221" y="70"/>
                    </a:lnTo>
                    <a:lnTo>
                      <a:pt x="221" y="65"/>
                    </a:lnTo>
                    <a:lnTo>
                      <a:pt x="216" y="52"/>
                    </a:lnTo>
                    <a:lnTo>
                      <a:pt x="211" y="45"/>
                    </a:lnTo>
                    <a:lnTo>
                      <a:pt x="211" y="43"/>
                    </a:lnTo>
                    <a:lnTo>
                      <a:pt x="209" y="43"/>
                    </a:lnTo>
                    <a:lnTo>
                      <a:pt x="199" y="48"/>
                    </a:lnTo>
                    <a:lnTo>
                      <a:pt x="198" y="48"/>
                    </a:lnTo>
                    <a:lnTo>
                      <a:pt x="196" y="45"/>
                    </a:lnTo>
                    <a:lnTo>
                      <a:pt x="199" y="43"/>
                    </a:lnTo>
                    <a:lnTo>
                      <a:pt x="199" y="39"/>
                    </a:lnTo>
                    <a:lnTo>
                      <a:pt x="198" y="38"/>
                    </a:lnTo>
                    <a:lnTo>
                      <a:pt x="198" y="35"/>
                    </a:lnTo>
                    <a:lnTo>
                      <a:pt x="195" y="34"/>
                    </a:lnTo>
                    <a:lnTo>
                      <a:pt x="181" y="31"/>
                    </a:lnTo>
                    <a:lnTo>
                      <a:pt x="177" y="31"/>
                    </a:lnTo>
                    <a:lnTo>
                      <a:pt x="175" y="35"/>
                    </a:lnTo>
                    <a:lnTo>
                      <a:pt x="175" y="46"/>
                    </a:lnTo>
                    <a:lnTo>
                      <a:pt x="170" y="53"/>
                    </a:lnTo>
                    <a:lnTo>
                      <a:pt x="170" y="55"/>
                    </a:lnTo>
                    <a:lnTo>
                      <a:pt x="167" y="55"/>
                    </a:lnTo>
                    <a:lnTo>
                      <a:pt x="153" y="83"/>
                    </a:lnTo>
                    <a:lnTo>
                      <a:pt x="159" y="95"/>
                    </a:lnTo>
                    <a:lnTo>
                      <a:pt x="159" y="98"/>
                    </a:lnTo>
                    <a:lnTo>
                      <a:pt x="157" y="102"/>
                    </a:lnTo>
                    <a:lnTo>
                      <a:pt x="150" y="102"/>
                    </a:lnTo>
                    <a:lnTo>
                      <a:pt x="150" y="99"/>
                    </a:lnTo>
                    <a:lnTo>
                      <a:pt x="149" y="98"/>
                    </a:lnTo>
                    <a:lnTo>
                      <a:pt x="146" y="95"/>
                    </a:lnTo>
                    <a:lnTo>
                      <a:pt x="145" y="94"/>
                    </a:lnTo>
                    <a:lnTo>
                      <a:pt x="145" y="92"/>
                    </a:lnTo>
                    <a:lnTo>
                      <a:pt x="144" y="92"/>
                    </a:lnTo>
                    <a:lnTo>
                      <a:pt x="124" y="104"/>
                    </a:lnTo>
                    <a:lnTo>
                      <a:pt x="122" y="104"/>
                    </a:lnTo>
                    <a:lnTo>
                      <a:pt x="122" y="102"/>
                    </a:lnTo>
                    <a:lnTo>
                      <a:pt x="113" y="91"/>
                    </a:lnTo>
                    <a:lnTo>
                      <a:pt x="113" y="80"/>
                    </a:lnTo>
                    <a:lnTo>
                      <a:pt x="120" y="66"/>
                    </a:lnTo>
                    <a:lnTo>
                      <a:pt x="128" y="56"/>
                    </a:lnTo>
                    <a:lnTo>
                      <a:pt x="128" y="52"/>
                    </a:lnTo>
                    <a:lnTo>
                      <a:pt x="129" y="46"/>
                    </a:lnTo>
                    <a:lnTo>
                      <a:pt x="129" y="32"/>
                    </a:lnTo>
                    <a:lnTo>
                      <a:pt x="128" y="32"/>
                    </a:lnTo>
                    <a:lnTo>
                      <a:pt x="128" y="28"/>
                    </a:lnTo>
                    <a:lnTo>
                      <a:pt x="127" y="28"/>
                    </a:lnTo>
                    <a:lnTo>
                      <a:pt x="122" y="21"/>
                    </a:lnTo>
                    <a:lnTo>
                      <a:pt x="118" y="18"/>
                    </a:lnTo>
                    <a:lnTo>
                      <a:pt x="108" y="20"/>
                    </a:lnTo>
                    <a:lnTo>
                      <a:pt x="104" y="20"/>
                    </a:lnTo>
                    <a:lnTo>
                      <a:pt x="99" y="9"/>
                    </a:lnTo>
                    <a:lnTo>
                      <a:pt x="92" y="2"/>
                    </a:lnTo>
                    <a:lnTo>
                      <a:pt x="90" y="2"/>
                    </a:lnTo>
                    <a:lnTo>
                      <a:pt x="87" y="0"/>
                    </a:lnTo>
                    <a:lnTo>
                      <a:pt x="81" y="0"/>
                    </a:lnTo>
                    <a:lnTo>
                      <a:pt x="76" y="2"/>
                    </a:lnTo>
                    <a:lnTo>
                      <a:pt x="71" y="6"/>
                    </a:lnTo>
                    <a:lnTo>
                      <a:pt x="69" y="9"/>
                    </a:lnTo>
                    <a:lnTo>
                      <a:pt x="65" y="14"/>
                    </a:lnTo>
                    <a:lnTo>
                      <a:pt x="64" y="21"/>
                    </a:lnTo>
                    <a:lnTo>
                      <a:pt x="62" y="21"/>
                    </a:lnTo>
                    <a:lnTo>
                      <a:pt x="60" y="20"/>
                    </a:lnTo>
                    <a:lnTo>
                      <a:pt x="51" y="20"/>
                    </a:lnTo>
                    <a:lnTo>
                      <a:pt x="44" y="16"/>
                    </a:lnTo>
                    <a:lnTo>
                      <a:pt x="40" y="13"/>
                    </a:lnTo>
                    <a:lnTo>
                      <a:pt x="39" y="10"/>
                    </a:lnTo>
                    <a:lnTo>
                      <a:pt x="36" y="10"/>
                    </a:lnTo>
                    <a:lnTo>
                      <a:pt x="34" y="9"/>
                    </a:lnTo>
                    <a:lnTo>
                      <a:pt x="27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29" name="Freeform 357">
                <a:extLst>
                  <a:ext uri="{FF2B5EF4-FFF2-40B4-BE49-F238E27FC236}">
                    <a16:creationId xmlns:a16="http://schemas.microsoft.com/office/drawing/2014/main" id="{4649C332-B291-A185-D00E-97B5BFDA70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9" y="835"/>
                <a:ext cx="159" cy="171"/>
              </a:xfrm>
              <a:custGeom>
                <a:avLst/>
                <a:gdLst>
                  <a:gd name="T0" fmla="*/ 452 w 636"/>
                  <a:gd name="T1" fmla="*/ 27 h 683"/>
                  <a:gd name="T2" fmla="*/ 411 w 636"/>
                  <a:gd name="T3" fmla="*/ 7 h 683"/>
                  <a:gd name="T4" fmla="*/ 404 w 636"/>
                  <a:gd name="T5" fmla="*/ 71 h 683"/>
                  <a:gd name="T6" fmla="*/ 378 w 636"/>
                  <a:gd name="T7" fmla="*/ 52 h 683"/>
                  <a:gd name="T8" fmla="*/ 362 w 636"/>
                  <a:gd name="T9" fmla="*/ 52 h 683"/>
                  <a:gd name="T10" fmla="*/ 305 w 636"/>
                  <a:gd name="T11" fmla="*/ 60 h 683"/>
                  <a:gd name="T12" fmla="*/ 292 w 636"/>
                  <a:gd name="T13" fmla="*/ 70 h 683"/>
                  <a:gd name="T14" fmla="*/ 260 w 636"/>
                  <a:gd name="T15" fmla="*/ 53 h 683"/>
                  <a:gd name="T16" fmla="*/ 246 w 636"/>
                  <a:gd name="T17" fmla="*/ 78 h 683"/>
                  <a:gd name="T18" fmla="*/ 252 w 636"/>
                  <a:gd name="T19" fmla="*/ 116 h 683"/>
                  <a:gd name="T20" fmla="*/ 242 w 636"/>
                  <a:gd name="T21" fmla="*/ 143 h 683"/>
                  <a:gd name="T22" fmla="*/ 253 w 636"/>
                  <a:gd name="T23" fmla="*/ 189 h 683"/>
                  <a:gd name="T24" fmla="*/ 224 w 636"/>
                  <a:gd name="T25" fmla="*/ 215 h 683"/>
                  <a:gd name="T26" fmla="*/ 211 w 636"/>
                  <a:gd name="T27" fmla="*/ 197 h 683"/>
                  <a:gd name="T28" fmla="*/ 172 w 636"/>
                  <a:gd name="T29" fmla="*/ 210 h 683"/>
                  <a:gd name="T30" fmla="*/ 186 w 636"/>
                  <a:gd name="T31" fmla="*/ 224 h 683"/>
                  <a:gd name="T32" fmla="*/ 175 w 636"/>
                  <a:gd name="T33" fmla="*/ 243 h 683"/>
                  <a:gd name="T34" fmla="*/ 148 w 636"/>
                  <a:gd name="T35" fmla="*/ 289 h 683"/>
                  <a:gd name="T36" fmla="*/ 114 w 636"/>
                  <a:gd name="T37" fmla="*/ 334 h 683"/>
                  <a:gd name="T38" fmla="*/ 73 w 636"/>
                  <a:gd name="T39" fmla="*/ 356 h 683"/>
                  <a:gd name="T40" fmla="*/ 77 w 636"/>
                  <a:gd name="T41" fmla="*/ 428 h 683"/>
                  <a:gd name="T42" fmla="*/ 52 w 636"/>
                  <a:gd name="T43" fmla="*/ 485 h 683"/>
                  <a:gd name="T44" fmla="*/ 33 w 636"/>
                  <a:gd name="T45" fmla="*/ 542 h 683"/>
                  <a:gd name="T46" fmla="*/ 13 w 636"/>
                  <a:gd name="T47" fmla="*/ 575 h 683"/>
                  <a:gd name="T48" fmla="*/ 2 w 636"/>
                  <a:gd name="T49" fmla="*/ 615 h 683"/>
                  <a:gd name="T50" fmla="*/ 44 w 636"/>
                  <a:gd name="T51" fmla="*/ 658 h 683"/>
                  <a:gd name="T52" fmla="*/ 70 w 636"/>
                  <a:gd name="T53" fmla="*/ 659 h 683"/>
                  <a:gd name="T54" fmla="*/ 80 w 636"/>
                  <a:gd name="T55" fmla="*/ 663 h 683"/>
                  <a:gd name="T56" fmla="*/ 119 w 636"/>
                  <a:gd name="T57" fmla="*/ 672 h 683"/>
                  <a:gd name="T58" fmla="*/ 190 w 636"/>
                  <a:gd name="T59" fmla="*/ 683 h 683"/>
                  <a:gd name="T60" fmla="*/ 234 w 636"/>
                  <a:gd name="T61" fmla="*/ 641 h 683"/>
                  <a:gd name="T62" fmla="*/ 189 w 636"/>
                  <a:gd name="T63" fmla="*/ 631 h 683"/>
                  <a:gd name="T64" fmla="*/ 174 w 636"/>
                  <a:gd name="T65" fmla="*/ 617 h 683"/>
                  <a:gd name="T66" fmla="*/ 259 w 636"/>
                  <a:gd name="T67" fmla="*/ 609 h 683"/>
                  <a:gd name="T68" fmla="*/ 291 w 636"/>
                  <a:gd name="T69" fmla="*/ 591 h 683"/>
                  <a:gd name="T70" fmla="*/ 340 w 636"/>
                  <a:gd name="T71" fmla="*/ 591 h 683"/>
                  <a:gd name="T72" fmla="*/ 401 w 636"/>
                  <a:gd name="T73" fmla="*/ 560 h 683"/>
                  <a:gd name="T74" fmla="*/ 422 w 636"/>
                  <a:gd name="T75" fmla="*/ 559 h 683"/>
                  <a:gd name="T76" fmla="*/ 433 w 636"/>
                  <a:gd name="T77" fmla="*/ 548 h 683"/>
                  <a:gd name="T78" fmla="*/ 446 w 636"/>
                  <a:gd name="T79" fmla="*/ 527 h 683"/>
                  <a:gd name="T80" fmla="*/ 481 w 636"/>
                  <a:gd name="T81" fmla="*/ 501 h 683"/>
                  <a:gd name="T82" fmla="*/ 506 w 636"/>
                  <a:gd name="T83" fmla="*/ 474 h 683"/>
                  <a:gd name="T84" fmla="*/ 563 w 636"/>
                  <a:gd name="T85" fmla="*/ 455 h 683"/>
                  <a:gd name="T86" fmla="*/ 586 w 636"/>
                  <a:gd name="T87" fmla="*/ 441 h 683"/>
                  <a:gd name="T88" fmla="*/ 633 w 636"/>
                  <a:gd name="T89" fmla="*/ 398 h 683"/>
                  <a:gd name="T90" fmla="*/ 591 w 636"/>
                  <a:gd name="T91" fmla="*/ 366 h 683"/>
                  <a:gd name="T92" fmla="*/ 629 w 636"/>
                  <a:gd name="T93" fmla="*/ 310 h 683"/>
                  <a:gd name="T94" fmla="*/ 619 w 636"/>
                  <a:gd name="T95" fmla="*/ 257 h 683"/>
                  <a:gd name="T96" fmla="*/ 566 w 636"/>
                  <a:gd name="T97" fmla="*/ 256 h 683"/>
                  <a:gd name="T98" fmla="*/ 552 w 636"/>
                  <a:gd name="T99" fmla="*/ 222 h 683"/>
                  <a:gd name="T100" fmla="*/ 553 w 636"/>
                  <a:gd name="T101" fmla="*/ 184 h 683"/>
                  <a:gd name="T102" fmla="*/ 523 w 636"/>
                  <a:gd name="T103" fmla="*/ 186 h 683"/>
                  <a:gd name="T104" fmla="*/ 536 w 636"/>
                  <a:gd name="T105" fmla="*/ 150 h 683"/>
                  <a:gd name="T106" fmla="*/ 553 w 636"/>
                  <a:gd name="T107" fmla="*/ 107 h 683"/>
                  <a:gd name="T108" fmla="*/ 532 w 636"/>
                  <a:gd name="T109" fmla="*/ 87 h 683"/>
                  <a:gd name="T110" fmla="*/ 534 w 636"/>
                  <a:gd name="T111" fmla="*/ 69 h 683"/>
                  <a:gd name="T112" fmla="*/ 531 w 636"/>
                  <a:gd name="T113" fmla="*/ 31 h 6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636" h="683">
                    <a:moveTo>
                      <a:pt x="516" y="29"/>
                    </a:moveTo>
                    <a:lnTo>
                      <a:pt x="510" y="24"/>
                    </a:lnTo>
                    <a:lnTo>
                      <a:pt x="493" y="17"/>
                    </a:lnTo>
                    <a:lnTo>
                      <a:pt x="488" y="23"/>
                    </a:lnTo>
                    <a:lnTo>
                      <a:pt x="476" y="23"/>
                    </a:lnTo>
                    <a:lnTo>
                      <a:pt x="474" y="25"/>
                    </a:lnTo>
                    <a:lnTo>
                      <a:pt x="471" y="27"/>
                    </a:lnTo>
                    <a:lnTo>
                      <a:pt x="452" y="27"/>
                    </a:lnTo>
                    <a:lnTo>
                      <a:pt x="450" y="25"/>
                    </a:lnTo>
                    <a:lnTo>
                      <a:pt x="449" y="25"/>
                    </a:lnTo>
                    <a:lnTo>
                      <a:pt x="442" y="21"/>
                    </a:lnTo>
                    <a:lnTo>
                      <a:pt x="433" y="14"/>
                    </a:lnTo>
                    <a:lnTo>
                      <a:pt x="425" y="2"/>
                    </a:lnTo>
                    <a:lnTo>
                      <a:pt x="423" y="0"/>
                    </a:lnTo>
                    <a:lnTo>
                      <a:pt x="412" y="6"/>
                    </a:lnTo>
                    <a:lnTo>
                      <a:pt x="411" y="7"/>
                    </a:lnTo>
                    <a:lnTo>
                      <a:pt x="409" y="7"/>
                    </a:lnTo>
                    <a:lnTo>
                      <a:pt x="404" y="11"/>
                    </a:lnTo>
                    <a:lnTo>
                      <a:pt x="402" y="13"/>
                    </a:lnTo>
                    <a:lnTo>
                      <a:pt x="400" y="14"/>
                    </a:lnTo>
                    <a:lnTo>
                      <a:pt x="397" y="25"/>
                    </a:lnTo>
                    <a:lnTo>
                      <a:pt x="394" y="39"/>
                    </a:lnTo>
                    <a:lnTo>
                      <a:pt x="404" y="70"/>
                    </a:lnTo>
                    <a:lnTo>
                      <a:pt x="404" y="71"/>
                    </a:lnTo>
                    <a:lnTo>
                      <a:pt x="401" y="71"/>
                    </a:lnTo>
                    <a:lnTo>
                      <a:pt x="400" y="73"/>
                    </a:lnTo>
                    <a:lnTo>
                      <a:pt x="386" y="80"/>
                    </a:lnTo>
                    <a:lnTo>
                      <a:pt x="380" y="80"/>
                    </a:lnTo>
                    <a:lnTo>
                      <a:pt x="379" y="76"/>
                    </a:lnTo>
                    <a:lnTo>
                      <a:pt x="379" y="74"/>
                    </a:lnTo>
                    <a:lnTo>
                      <a:pt x="378" y="69"/>
                    </a:lnTo>
                    <a:lnTo>
                      <a:pt x="378" y="52"/>
                    </a:lnTo>
                    <a:lnTo>
                      <a:pt x="368" y="56"/>
                    </a:lnTo>
                    <a:lnTo>
                      <a:pt x="363" y="59"/>
                    </a:lnTo>
                    <a:lnTo>
                      <a:pt x="362" y="59"/>
                    </a:lnTo>
                    <a:lnTo>
                      <a:pt x="361" y="57"/>
                    </a:lnTo>
                    <a:lnTo>
                      <a:pt x="361" y="56"/>
                    </a:lnTo>
                    <a:lnTo>
                      <a:pt x="363" y="53"/>
                    </a:lnTo>
                    <a:lnTo>
                      <a:pt x="363" y="52"/>
                    </a:lnTo>
                    <a:lnTo>
                      <a:pt x="362" y="52"/>
                    </a:lnTo>
                    <a:lnTo>
                      <a:pt x="348" y="47"/>
                    </a:lnTo>
                    <a:lnTo>
                      <a:pt x="342" y="36"/>
                    </a:lnTo>
                    <a:lnTo>
                      <a:pt x="337" y="36"/>
                    </a:lnTo>
                    <a:lnTo>
                      <a:pt x="323" y="40"/>
                    </a:lnTo>
                    <a:lnTo>
                      <a:pt x="313" y="40"/>
                    </a:lnTo>
                    <a:lnTo>
                      <a:pt x="308" y="46"/>
                    </a:lnTo>
                    <a:lnTo>
                      <a:pt x="308" y="53"/>
                    </a:lnTo>
                    <a:lnTo>
                      <a:pt x="305" y="60"/>
                    </a:lnTo>
                    <a:lnTo>
                      <a:pt x="305" y="63"/>
                    </a:lnTo>
                    <a:lnTo>
                      <a:pt x="306" y="63"/>
                    </a:lnTo>
                    <a:lnTo>
                      <a:pt x="308" y="64"/>
                    </a:lnTo>
                    <a:lnTo>
                      <a:pt x="306" y="66"/>
                    </a:lnTo>
                    <a:lnTo>
                      <a:pt x="302" y="71"/>
                    </a:lnTo>
                    <a:lnTo>
                      <a:pt x="298" y="71"/>
                    </a:lnTo>
                    <a:lnTo>
                      <a:pt x="296" y="70"/>
                    </a:lnTo>
                    <a:lnTo>
                      <a:pt x="292" y="70"/>
                    </a:lnTo>
                    <a:lnTo>
                      <a:pt x="289" y="71"/>
                    </a:lnTo>
                    <a:lnTo>
                      <a:pt x="288" y="71"/>
                    </a:lnTo>
                    <a:lnTo>
                      <a:pt x="281" y="69"/>
                    </a:lnTo>
                    <a:lnTo>
                      <a:pt x="278" y="62"/>
                    </a:lnTo>
                    <a:lnTo>
                      <a:pt x="277" y="54"/>
                    </a:lnTo>
                    <a:lnTo>
                      <a:pt x="273" y="52"/>
                    </a:lnTo>
                    <a:lnTo>
                      <a:pt x="267" y="52"/>
                    </a:lnTo>
                    <a:lnTo>
                      <a:pt x="260" y="53"/>
                    </a:lnTo>
                    <a:lnTo>
                      <a:pt x="259" y="54"/>
                    </a:lnTo>
                    <a:lnTo>
                      <a:pt x="248" y="54"/>
                    </a:lnTo>
                    <a:lnTo>
                      <a:pt x="246" y="56"/>
                    </a:lnTo>
                    <a:lnTo>
                      <a:pt x="246" y="57"/>
                    </a:lnTo>
                    <a:lnTo>
                      <a:pt x="242" y="64"/>
                    </a:lnTo>
                    <a:lnTo>
                      <a:pt x="242" y="69"/>
                    </a:lnTo>
                    <a:lnTo>
                      <a:pt x="246" y="73"/>
                    </a:lnTo>
                    <a:lnTo>
                      <a:pt x="246" y="78"/>
                    </a:lnTo>
                    <a:lnTo>
                      <a:pt x="243" y="84"/>
                    </a:lnTo>
                    <a:lnTo>
                      <a:pt x="242" y="85"/>
                    </a:lnTo>
                    <a:lnTo>
                      <a:pt x="242" y="87"/>
                    </a:lnTo>
                    <a:lnTo>
                      <a:pt x="243" y="91"/>
                    </a:lnTo>
                    <a:lnTo>
                      <a:pt x="245" y="92"/>
                    </a:lnTo>
                    <a:lnTo>
                      <a:pt x="249" y="106"/>
                    </a:lnTo>
                    <a:lnTo>
                      <a:pt x="249" y="116"/>
                    </a:lnTo>
                    <a:lnTo>
                      <a:pt x="252" y="116"/>
                    </a:lnTo>
                    <a:lnTo>
                      <a:pt x="253" y="117"/>
                    </a:lnTo>
                    <a:lnTo>
                      <a:pt x="253" y="119"/>
                    </a:lnTo>
                    <a:lnTo>
                      <a:pt x="252" y="120"/>
                    </a:lnTo>
                    <a:lnTo>
                      <a:pt x="245" y="126"/>
                    </a:lnTo>
                    <a:lnTo>
                      <a:pt x="243" y="126"/>
                    </a:lnTo>
                    <a:lnTo>
                      <a:pt x="239" y="131"/>
                    </a:lnTo>
                    <a:lnTo>
                      <a:pt x="239" y="136"/>
                    </a:lnTo>
                    <a:lnTo>
                      <a:pt x="242" y="143"/>
                    </a:lnTo>
                    <a:lnTo>
                      <a:pt x="248" y="148"/>
                    </a:lnTo>
                    <a:lnTo>
                      <a:pt x="256" y="151"/>
                    </a:lnTo>
                    <a:lnTo>
                      <a:pt x="267" y="165"/>
                    </a:lnTo>
                    <a:lnTo>
                      <a:pt x="268" y="166"/>
                    </a:lnTo>
                    <a:lnTo>
                      <a:pt x="270" y="166"/>
                    </a:lnTo>
                    <a:lnTo>
                      <a:pt x="270" y="167"/>
                    </a:lnTo>
                    <a:lnTo>
                      <a:pt x="259" y="183"/>
                    </a:lnTo>
                    <a:lnTo>
                      <a:pt x="253" y="189"/>
                    </a:lnTo>
                    <a:lnTo>
                      <a:pt x="253" y="190"/>
                    </a:lnTo>
                    <a:lnTo>
                      <a:pt x="252" y="191"/>
                    </a:lnTo>
                    <a:lnTo>
                      <a:pt x="246" y="198"/>
                    </a:lnTo>
                    <a:lnTo>
                      <a:pt x="246" y="200"/>
                    </a:lnTo>
                    <a:lnTo>
                      <a:pt x="245" y="200"/>
                    </a:lnTo>
                    <a:lnTo>
                      <a:pt x="243" y="201"/>
                    </a:lnTo>
                    <a:lnTo>
                      <a:pt x="227" y="212"/>
                    </a:lnTo>
                    <a:lnTo>
                      <a:pt x="224" y="215"/>
                    </a:lnTo>
                    <a:lnTo>
                      <a:pt x="222" y="218"/>
                    </a:lnTo>
                    <a:lnTo>
                      <a:pt x="220" y="221"/>
                    </a:lnTo>
                    <a:lnTo>
                      <a:pt x="220" y="222"/>
                    </a:lnTo>
                    <a:lnTo>
                      <a:pt x="218" y="222"/>
                    </a:lnTo>
                    <a:lnTo>
                      <a:pt x="213" y="207"/>
                    </a:lnTo>
                    <a:lnTo>
                      <a:pt x="213" y="204"/>
                    </a:lnTo>
                    <a:lnTo>
                      <a:pt x="211" y="201"/>
                    </a:lnTo>
                    <a:lnTo>
                      <a:pt x="211" y="197"/>
                    </a:lnTo>
                    <a:lnTo>
                      <a:pt x="208" y="190"/>
                    </a:lnTo>
                    <a:lnTo>
                      <a:pt x="208" y="187"/>
                    </a:lnTo>
                    <a:lnTo>
                      <a:pt x="206" y="189"/>
                    </a:lnTo>
                    <a:lnTo>
                      <a:pt x="204" y="189"/>
                    </a:lnTo>
                    <a:lnTo>
                      <a:pt x="196" y="197"/>
                    </a:lnTo>
                    <a:lnTo>
                      <a:pt x="181" y="201"/>
                    </a:lnTo>
                    <a:lnTo>
                      <a:pt x="174" y="210"/>
                    </a:lnTo>
                    <a:lnTo>
                      <a:pt x="172" y="210"/>
                    </a:lnTo>
                    <a:lnTo>
                      <a:pt x="174" y="212"/>
                    </a:lnTo>
                    <a:lnTo>
                      <a:pt x="185" y="212"/>
                    </a:lnTo>
                    <a:lnTo>
                      <a:pt x="190" y="214"/>
                    </a:lnTo>
                    <a:lnTo>
                      <a:pt x="190" y="218"/>
                    </a:lnTo>
                    <a:lnTo>
                      <a:pt x="189" y="219"/>
                    </a:lnTo>
                    <a:lnTo>
                      <a:pt x="185" y="219"/>
                    </a:lnTo>
                    <a:lnTo>
                      <a:pt x="185" y="224"/>
                    </a:lnTo>
                    <a:lnTo>
                      <a:pt x="186" y="224"/>
                    </a:lnTo>
                    <a:lnTo>
                      <a:pt x="192" y="230"/>
                    </a:lnTo>
                    <a:lnTo>
                      <a:pt x="199" y="233"/>
                    </a:lnTo>
                    <a:lnTo>
                      <a:pt x="201" y="233"/>
                    </a:lnTo>
                    <a:lnTo>
                      <a:pt x="206" y="235"/>
                    </a:lnTo>
                    <a:lnTo>
                      <a:pt x="203" y="240"/>
                    </a:lnTo>
                    <a:lnTo>
                      <a:pt x="197" y="239"/>
                    </a:lnTo>
                    <a:lnTo>
                      <a:pt x="192" y="239"/>
                    </a:lnTo>
                    <a:lnTo>
                      <a:pt x="175" y="243"/>
                    </a:lnTo>
                    <a:lnTo>
                      <a:pt x="160" y="257"/>
                    </a:lnTo>
                    <a:lnTo>
                      <a:pt x="158" y="261"/>
                    </a:lnTo>
                    <a:lnTo>
                      <a:pt x="161" y="268"/>
                    </a:lnTo>
                    <a:lnTo>
                      <a:pt x="161" y="272"/>
                    </a:lnTo>
                    <a:lnTo>
                      <a:pt x="157" y="286"/>
                    </a:lnTo>
                    <a:lnTo>
                      <a:pt x="157" y="292"/>
                    </a:lnTo>
                    <a:lnTo>
                      <a:pt x="151" y="292"/>
                    </a:lnTo>
                    <a:lnTo>
                      <a:pt x="148" y="289"/>
                    </a:lnTo>
                    <a:lnTo>
                      <a:pt x="139" y="289"/>
                    </a:lnTo>
                    <a:lnTo>
                      <a:pt x="131" y="291"/>
                    </a:lnTo>
                    <a:lnTo>
                      <a:pt x="133" y="297"/>
                    </a:lnTo>
                    <a:lnTo>
                      <a:pt x="131" y="310"/>
                    </a:lnTo>
                    <a:lnTo>
                      <a:pt x="128" y="311"/>
                    </a:lnTo>
                    <a:lnTo>
                      <a:pt x="122" y="317"/>
                    </a:lnTo>
                    <a:lnTo>
                      <a:pt x="118" y="330"/>
                    </a:lnTo>
                    <a:lnTo>
                      <a:pt x="114" y="334"/>
                    </a:lnTo>
                    <a:lnTo>
                      <a:pt x="112" y="338"/>
                    </a:lnTo>
                    <a:lnTo>
                      <a:pt x="109" y="341"/>
                    </a:lnTo>
                    <a:lnTo>
                      <a:pt x="102" y="341"/>
                    </a:lnTo>
                    <a:lnTo>
                      <a:pt x="100" y="339"/>
                    </a:lnTo>
                    <a:lnTo>
                      <a:pt x="86" y="338"/>
                    </a:lnTo>
                    <a:lnTo>
                      <a:pt x="84" y="338"/>
                    </a:lnTo>
                    <a:lnTo>
                      <a:pt x="81" y="339"/>
                    </a:lnTo>
                    <a:lnTo>
                      <a:pt x="73" y="356"/>
                    </a:lnTo>
                    <a:lnTo>
                      <a:pt x="73" y="371"/>
                    </a:lnTo>
                    <a:lnTo>
                      <a:pt x="74" y="377"/>
                    </a:lnTo>
                    <a:lnTo>
                      <a:pt x="71" y="390"/>
                    </a:lnTo>
                    <a:lnTo>
                      <a:pt x="79" y="404"/>
                    </a:lnTo>
                    <a:lnTo>
                      <a:pt x="79" y="411"/>
                    </a:lnTo>
                    <a:lnTo>
                      <a:pt x="77" y="419"/>
                    </a:lnTo>
                    <a:lnTo>
                      <a:pt x="77" y="421"/>
                    </a:lnTo>
                    <a:lnTo>
                      <a:pt x="77" y="428"/>
                    </a:lnTo>
                    <a:lnTo>
                      <a:pt x="69" y="436"/>
                    </a:lnTo>
                    <a:lnTo>
                      <a:pt x="61" y="444"/>
                    </a:lnTo>
                    <a:lnTo>
                      <a:pt x="61" y="450"/>
                    </a:lnTo>
                    <a:lnTo>
                      <a:pt x="55" y="476"/>
                    </a:lnTo>
                    <a:lnTo>
                      <a:pt x="52" y="479"/>
                    </a:lnTo>
                    <a:lnTo>
                      <a:pt x="51" y="479"/>
                    </a:lnTo>
                    <a:lnTo>
                      <a:pt x="51" y="481"/>
                    </a:lnTo>
                    <a:lnTo>
                      <a:pt x="52" y="485"/>
                    </a:lnTo>
                    <a:lnTo>
                      <a:pt x="55" y="489"/>
                    </a:lnTo>
                    <a:lnTo>
                      <a:pt x="58" y="490"/>
                    </a:lnTo>
                    <a:lnTo>
                      <a:pt x="56" y="503"/>
                    </a:lnTo>
                    <a:lnTo>
                      <a:pt x="56" y="507"/>
                    </a:lnTo>
                    <a:lnTo>
                      <a:pt x="45" y="527"/>
                    </a:lnTo>
                    <a:lnTo>
                      <a:pt x="38" y="535"/>
                    </a:lnTo>
                    <a:lnTo>
                      <a:pt x="34" y="542"/>
                    </a:lnTo>
                    <a:lnTo>
                      <a:pt x="33" y="542"/>
                    </a:lnTo>
                    <a:lnTo>
                      <a:pt x="30" y="549"/>
                    </a:lnTo>
                    <a:lnTo>
                      <a:pt x="30" y="550"/>
                    </a:lnTo>
                    <a:lnTo>
                      <a:pt x="27" y="555"/>
                    </a:lnTo>
                    <a:lnTo>
                      <a:pt x="26" y="557"/>
                    </a:lnTo>
                    <a:lnTo>
                      <a:pt x="21" y="563"/>
                    </a:lnTo>
                    <a:lnTo>
                      <a:pt x="18" y="567"/>
                    </a:lnTo>
                    <a:lnTo>
                      <a:pt x="17" y="570"/>
                    </a:lnTo>
                    <a:lnTo>
                      <a:pt x="13" y="575"/>
                    </a:lnTo>
                    <a:lnTo>
                      <a:pt x="11" y="577"/>
                    </a:lnTo>
                    <a:lnTo>
                      <a:pt x="11" y="581"/>
                    </a:lnTo>
                    <a:lnTo>
                      <a:pt x="7" y="581"/>
                    </a:lnTo>
                    <a:lnTo>
                      <a:pt x="6" y="584"/>
                    </a:lnTo>
                    <a:lnTo>
                      <a:pt x="3" y="592"/>
                    </a:lnTo>
                    <a:lnTo>
                      <a:pt x="0" y="612"/>
                    </a:lnTo>
                    <a:lnTo>
                      <a:pt x="0" y="613"/>
                    </a:lnTo>
                    <a:lnTo>
                      <a:pt x="2" y="615"/>
                    </a:lnTo>
                    <a:lnTo>
                      <a:pt x="4" y="615"/>
                    </a:lnTo>
                    <a:lnTo>
                      <a:pt x="11" y="617"/>
                    </a:lnTo>
                    <a:lnTo>
                      <a:pt x="35" y="637"/>
                    </a:lnTo>
                    <a:lnTo>
                      <a:pt x="38" y="642"/>
                    </a:lnTo>
                    <a:lnTo>
                      <a:pt x="38" y="654"/>
                    </a:lnTo>
                    <a:lnTo>
                      <a:pt x="40" y="656"/>
                    </a:lnTo>
                    <a:lnTo>
                      <a:pt x="41" y="656"/>
                    </a:lnTo>
                    <a:lnTo>
                      <a:pt x="44" y="658"/>
                    </a:lnTo>
                    <a:lnTo>
                      <a:pt x="54" y="658"/>
                    </a:lnTo>
                    <a:lnTo>
                      <a:pt x="58" y="656"/>
                    </a:lnTo>
                    <a:lnTo>
                      <a:pt x="69" y="651"/>
                    </a:lnTo>
                    <a:lnTo>
                      <a:pt x="71" y="651"/>
                    </a:lnTo>
                    <a:lnTo>
                      <a:pt x="71" y="649"/>
                    </a:lnTo>
                    <a:lnTo>
                      <a:pt x="73" y="651"/>
                    </a:lnTo>
                    <a:lnTo>
                      <a:pt x="74" y="651"/>
                    </a:lnTo>
                    <a:lnTo>
                      <a:pt x="70" y="659"/>
                    </a:lnTo>
                    <a:lnTo>
                      <a:pt x="67" y="662"/>
                    </a:lnTo>
                    <a:lnTo>
                      <a:pt x="66" y="665"/>
                    </a:lnTo>
                    <a:lnTo>
                      <a:pt x="66" y="668"/>
                    </a:lnTo>
                    <a:lnTo>
                      <a:pt x="69" y="668"/>
                    </a:lnTo>
                    <a:lnTo>
                      <a:pt x="81" y="670"/>
                    </a:lnTo>
                    <a:lnTo>
                      <a:pt x="81" y="666"/>
                    </a:lnTo>
                    <a:lnTo>
                      <a:pt x="80" y="665"/>
                    </a:lnTo>
                    <a:lnTo>
                      <a:pt x="80" y="663"/>
                    </a:lnTo>
                    <a:lnTo>
                      <a:pt x="81" y="662"/>
                    </a:lnTo>
                    <a:lnTo>
                      <a:pt x="83" y="659"/>
                    </a:lnTo>
                    <a:lnTo>
                      <a:pt x="83" y="658"/>
                    </a:lnTo>
                    <a:lnTo>
                      <a:pt x="84" y="656"/>
                    </a:lnTo>
                    <a:lnTo>
                      <a:pt x="94" y="656"/>
                    </a:lnTo>
                    <a:lnTo>
                      <a:pt x="104" y="659"/>
                    </a:lnTo>
                    <a:lnTo>
                      <a:pt x="112" y="663"/>
                    </a:lnTo>
                    <a:lnTo>
                      <a:pt x="119" y="672"/>
                    </a:lnTo>
                    <a:lnTo>
                      <a:pt x="125" y="673"/>
                    </a:lnTo>
                    <a:lnTo>
                      <a:pt x="126" y="673"/>
                    </a:lnTo>
                    <a:lnTo>
                      <a:pt x="134" y="675"/>
                    </a:lnTo>
                    <a:lnTo>
                      <a:pt x="155" y="670"/>
                    </a:lnTo>
                    <a:lnTo>
                      <a:pt x="157" y="670"/>
                    </a:lnTo>
                    <a:lnTo>
                      <a:pt x="161" y="672"/>
                    </a:lnTo>
                    <a:lnTo>
                      <a:pt x="182" y="682"/>
                    </a:lnTo>
                    <a:lnTo>
                      <a:pt x="190" y="683"/>
                    </a:lnTo>
                    <a:lnTo>
                      <a:pt x="193" y="682"/>
                    </a:lnTo>
                    <a:lnTo>
                      <a:pt x="196" y="679"/>
                    </a:lnTo>
                    <a:lnTo>
                      <a:pt x="197" y="679"/>
                    </a:lnTo>
                    <a:lnTo>
                      <a:pt x="213" y="661"/>
                    </a:lnTo>
                    <a:lnTo>
                      <a:pt x="215" y="656"/>
                    </a:lnTo>
                    <a:lnTo>
                      <a:pt x="225" y="651"/>
                    </a:lnTo>
                    <a:lnTo>
                      <a:pt x="229" y="644"/>
                    </a:lnTo>
                    <a:lnTo>
                      <a:pt x="234" y="641"/>
                    </a:lnTo>
                    <a:lnTo>
                      <a:pt x="211" y="626"/>
                    </a:lnTo>
                    <a:lnTo>
                      <a:pt x="208" y="623"/>
                    </a:lnTo>
                    <a:lnTo>
                      <a:pt x="200" y="619"/>
                    </a:lnTo>
                    <a:lnTo>
                      <a:pt x="196" y="617"/>
                    </a:lnTo>
                    <a:lnTo>
                      <a:pt x="193" y="617"/>
                    </a:lnTo>
                    <a:lnTo>
                      <a:pt x="190" y="624"/>
                    </a:lnTo>
                    <a:lnTo>
                      <a:pt x="190" y="627"/>
                    </a:lnTo>
                    <a:lnTo>
                      <a:pt x="189" y="631"/>
                    </a:lnTo>
                    <a:lnTo>
                      <a:pt x="189" y="635"/>
                    </a:lnTo>
                    <a:lnTo>
                      <a:pt x="188" y="634"/>
                    </a:lnTo>
                    <a:lnTo>
                      <a:pt x="183" y="631"/>
                    </a:lnTo>
                    <a:lnTo>
                      <a:pt x="161" y="626"/>
                    </a:lnTo>
                    <a:lnTo>
                      <a:pt x="160" y="626"/>
                    </a:lnTo>
                    <a:lnTo>
                      <a:pt x="160" y="624"/>
                    </a:lnTo>
                    <a:lnTo>
                      <a:pt x="164" y="622"/>
                    </a:lnTo>
                    <a:lnTo>
                      <a:pt x="174" y="617"/>
                    </a:lnTo>
                    <a:lnTo>
                      <a:pt x="182" y="609"/>
                    </a:lnTo>
                    <a:lnTo>
                      <a:pt x="182" y="605"/>
                    </a:lnTo>
                    <a:lnTo>
                      <a:pt x="183" y="606"/>
                    </a:lnTo>
                    <a:lnTo>
                      <a:pt x="189" y="602"/>
                    </a:lnTo>
                    <a:lnTo>
                      <a:pt x="197" y="599"/>
                    </a:lnTo>
                    <a:lnTo>
                      <a:pt x="238" y="601"/>
                    </a:lnTo>
                    <a:lnTo>
                      <a:pt x="255" y="605"/>
                    </a:lnTo>
                    <a:lnTo>
                      <a:pt x="259" y="609"/>
                    </a:lnTo>
                    <a:lnTo>
                      <a:pt x="268" y="601"/>
                    </a:lnTo>
                    <a:lnTo>
                      <a:pt x="270" y="601"/>
                    </a:lnTo>
                    <a:lnTo>
                      <a:pt x="282" y="587"/>
                    </a:lnTo>
                    <a:lnTo>
                      <a:pt x="285" y="582"/>
                    </a:lnTo>
                    <a:lnTo>
                      <a:pt x="287" y="581"/>
                    </a:lnTo>
                    <a:lnTo>
                      <a:pt x="288" y="582"/>
                    </a:lnTo>
                    <a:lnTo>
                      <a:pt x="289" y="588"/>
                    </a:lnTo>
                    <a:lnTo>
                      <a:pt x="291" y="591"/>
                    </a:lnTo>
                    <a:lnTo>
                      <a:pt x="299" y="599"/>
                    </a:lnTo>
                    <a:lnTo>
                      <a:pt x="308" y="605"/>
                    </a:lnTo>
                    <a:lnTo>
                      <a:pt x="309" y="608"/>
                    </a:lnTo>
                    <a:lnTo>
                      <a:pt x="315" y="609"/>
                    </a:lnTo>
                    <a:lnTo>
                      <a:pt x="316" y="612"/>
                    </a:lnTo>
                    <a:lnTo>
                      <a:pt x="318" y="612"/>
                    </a:lnTo>
                    <a:lnTo>
                      <a:pt x="331" y="598"/>
                    </a:lnTo>
                    <a:lnTo>
                      <a:pt x="340" y="591"/>
                    </a:lnTo>
                    <a:lnTo>
                      <a:pt x="345" y="584"/>
                    </a:lnTo>
                    <a:lnTo>
                      <a:pt x="354" y="575"/>
                    </a:lnTo>
                    <a:lnTo>
                      <a:pt x="363" y="568"/>
                    </a:lnTo>
                    <a:lnTo>
                      <a:pt x="365" y="567"/>
                    </a:lnTo>
                    <a:lnTo>
                      <a:pt x="390" y="560"/>
                    </a:lnTo>
                    <a:lnTo>
                      <a:pt x="392" y="559"/>
                    </a:lnTo>
                    <a:lnTo>
                      <a:pt x="397" y="559"/>
                    </a:lnTo>
                    <a:lnTo>
                      <a:pt x="401" y="560"/>
                    </a:lnTo>
                    <a:lnTo>
                      <a:pt x="402" y="560"/>
                    </a:lnTo>
                    <a:lnTo>
                      <a:pt x="402" y="563"/>
                    </a:lnTo>
                    <a:lnTo>
                      <a:pt x="404" y="564"/>
                    </a:lnTo>
                    <a:lnTo>
                      <a:pt x="411" y="564"/>
                    </a:lnTo>
                    <a:lnTo>
                      <a:pt x="416" y="563"/>
                    </a:lnTo>
                    <a:lnTo>
                      <a:pt x="419" y="563"/>
                    </a:lnTo>
                    <a:lnTo>
                      <a:pt x="419" y="560"/>
                    </a:lnTo>
                    <a:lnTo>
                      <a:pt x="422" y="559"/>
                    </a:lnTo>
                    <a:lnTo>
                      <a:pt x="423" y="555"/>
                    </a:lnTo>
                    <a:lnTo>
                      <a:pt x="423" y="550"/>
                    </a:lnTo>
                    <a:lnTo>
                      <a:pt x="425" y="548"/>
                    </a:lnTo>
                    <a:lnTo>
                      <a:pt x="425" y="546"/>
                    </a:lnTo>
                    <a:lnTo>
                      <a:pt x="426" y="546"/>
                    </a:lnTo>
                    <a:lnTo>
                      <a:pt x="428" y="545"/>
                    </a:lnTo>
                    <a:lnTo>
                      <a:pt x="431" y="545"/>
                    </a:lnTo>
                    <a:lnTo>
                      <a:pt x="433" y="548"/>
                    </a:lnTo>
                    <a:lnTo>
                      <a:pt x="436" y="549"/>
                    </a:lnTo>
                    <a:lnTo>
                      <a:pt x="439" y="548"/>
                    </a:lnTo>
                    <a:lnTo>
                      <a:pt x="440" y="548"/>
                    </a:lnTo>
                    <a:lnTo>
                      <a:pt x="442" y="545"/>
                    </a:lnTo>
                    <a:lnTo>
                      <a:pt x="440" y="541"/>
                    </a:lnTo>
                    <a:lnTo>
                      <a:pt x="439" y="539"/>
                    </a:lnTo>
                    <a:lnTo>
                      <a:pt x="439" y="538"/>
                    </a:lnTo>
                    <a:lnTo>
                      <a:pt x="446" y="527"/>
                    </a:lnTo>
                    <a:lnTo>
                      <a:pt x="460" y="522"/>
                    </a:lnTo>
                    <a:lnTo>
                      <a:pt x="469" y="512"/>
                    </a:lnTo>
                    <a:lnTo>
                      <a:pt x="471" y="512"/>
                    </a:lnTo>
                    <a:lnTo>
                      <a:pt x="471" y="507"/>
                    </a:lnTo>
                    <a:lnTo>
                      <a:pt x="476" y="501"/>
                    </a:lnTo>
                    <a:lnTo>
                      <a:pt x="479" y="501"/>
                    </a:lnTo>
                    <a:lnTo>
                      <a:pt x="479" y="503"/>
                    </a:lnTo>
                    <a:lnTo>
                      <a:pt x="481" y="501"/>
                    </a:lnTo>
                    <a:lnTo>
                      <a:pt x="482" y="501"/>
                    </a:lnTo>
                    <a:lnTo>
                      <a:pt x="482" y="500"/>
                    </a:lnTo>
                    <a:lnTo>
                      <a:pt x="489" y="497"/>
                    </a:lnTo>
                    <a:lnTo>
                      <a:pt x="500" y="489"/>
                    </a:lnTo>
                    <a:lnTo>
                      <a:pt x="503" y="486"/>
                    </a:lnTo>
                    <a:lnTo>
                      <a:pt x="505" y="483"/>
                    </a:lnTo>
                    <a:lnTo>
                      <a:pt x="506" y="482"/>
                    </a:lnTo>
                    <a:lnTo>
                      <a:pt x="506" y="474"/>
                    </a:lnTo>
                    <a:lnTo>
                      <a:pt x="503" y="471"/>
                    </a:lnTo>
                    <a:lnTo>
                      <a:pt x="507" y="467"/>
                    </a:lnTo>
                    <a:lnTo>
                      <a:pt x="512" y="465"/>
                    </a:lnTo>
                    <a:lnTo>
                      <a:pt x="514" y="465"/>
                    </a:lnTo>
                    <a:lnTo>
                      <a:pt x="521" y="467"/>
                    </a:lnTo>
                    <a:lnTo>
                      <a:pt x="532" y="482"/>
                    </a:lnTo>
                    <a:lnTo>
                      <a:pt x="553" y="474"/>
                    </a:lnTo>
                    <a:lnTo>
                      <a:pt x="563" y="455"/>
                    </a:lnTo>
                    <a:lnTo>
                      <a:pt x="563" y="454"/>
                    </a:lnTo>
                    <a:lnTo>
                      <a:pt x="567" y="452"/>
                    </a:lnTo>
                    <a:lnTo>
                      <a:pt x="569" y="452"/>
                    </a:lnTo>
                    <a:lnTo>
                      <a:pt x="572" y="450"/>
                    </a:lnTo>
                    <a:lnTo>
                      <a:pt x="574" y="450"/>
                    </a:lnTo>
                    <a:lnTo>
                      <a:pt x="574" y="448"/>
                    </a:lnTo>
                    <a:lnTo>
                      <a:pt x="583" y="443"/>
                    </a:lnTo>
                    <a:lnTo>
                      <a:pt x="586" y="441"/>
                    </a:lnTo>
                    <a:lnTo>
                      <a:pt x="602" y="436"/>
                    </a:lnTo>
                    <a:lnTo>
                      <a:pt x="606" y="440"/>
                    </a:lnTo>
                    <a:lnTo>
                      <a:pt x="613" y="444"/>
                    </a:lnTo>
                    <a:lnTo>
                      <a:pt x="620" y="434"/>
                    </a:lnTo>
                    <a:lnTo>
                      <a:pt x="633" y="438"/>
                    </a:lnTo>
                    <a:lnTo>
                      <a:pt x="636" y="436"/>
                    </a:lnTo>
                    <a:lnTo>
                      <a:pt x="634" y="401"/>
                    </a:lnTo>
                    <a:lnTo>
                      <a:pt x="633" y="398"/>
                    </a:lnTo>
                    <a:lnTo>
                      <a:pt x="633" y="395"/>
                    </a:lnTo>
                    <a:lnTo>
                      <a:pt x="623" y="397"/>
                    </a:lnTo>
                    <a:lnTo>
                      <a:pt x="606" y="397"/>
                    </a:lnTo>
                    <a:lnTo>
                      <a:pt x="604" y="398"/>
                    </a:lnTo>
                    <a:lnTo>
                      <a:pt x="596" y="374"/>
                    </a:lnTo>
                    <a:lnTo>
                      <a:pt x="593" y="371"/>
                    </a:lnTo>
                    <a:lnTo>
                      <a:pt x="591" y="371"/>
                    </a:lnTo>
                    <a:lnTo>
                      <a:pt x="591" y="366"/>
                    </a:lnTo>
                    <a:lnTo>
                      <a:pt x="593" y="366"/>
                    </a:lnTo>
                    <a:lnTo>
                      <a:pt x="596" y="358"/>
                    </a:lnTo>
                    <a:lnTo>
                      <a:pt x="596" y="356"/>
                    </a:lnTo>
                    <a:lnTo>
                      <a:pt x="598" y="356"/>
                    </a:lnTo>
                    <a:lnTo>
                      <a:pt x="612" y="344"/>
                    </a:lnTo>
                    <a:lnTo>
                      <a:pt x="618" y="337"/>
                    </a:lnTo>
                    <a:lnTo>
                      <a:pt x="623" y="327"/>
                    </a:lnTo>
                    <a:lnTo>
                      <a:pt x="629" y="310"/>
                    </a:lnTo>
                    <a:lnTo>
                      <a:pt x="625" y="286"/>
                    </a:lnTo>
                    <a:lnTo>
                      <a:pt x="623" y="285"/>
                    </a:lnTo>
                    <a:lnTo>
                      <a:pt x="622" y="281"/>
                    </a:lnTo>
                    <a:lnTo>
                      <a:pt x="622" y="279"/>
                    </a:lnTo>
                    <a:lnTo>
                      <a:pt x="620" y="272"/>
                    </a:lnTo>
                    <a:lnTo>
                      <a:pt x="618" y="265"/>
                    </a:lnTo>
                    <a:lnTo>
                      <a:pt x="618" y="258"/>
                    </a:lnTo>
                    <a:lnTo>
                      <a:pt x="619" y="257"/>
                    </a:lnTo>
                    <a:lnTo>
                      <a:pt x="618" y="256"/>
                    </a:lnTo>
                    <a:lnTo>
                      <a:pt x="602" y="256"/>
                    </a:lnTo>
                    <a:lnTo>
                      <a:pt x="588" y="258"/>
                    </a:lnTo>
                    <a:lnTo>
                      <a:pt x="577" y="258"/>
                    </a:lnTo>
                    <a:lnTo>
                      <a:pt x="576" y="260"/>
                    </a:lnTo>
                    <a:lnTo>
                      <a:pt x="569" y="258"/>
                    </a:lnTo>
                    <a:lnTo>
                      <a:pt x="567" y="258"/>
                    </a:lnTo>
                    <a:lnTo>
                      <a:pt x="566" y="256"/>
                    </a:lnTo>
                    <a:lnTo>
                      <a:pt x="566" y="250"/>
                    </a:lnTo>
                    <a:lnTo>
                      <a:pt x="562" y="236"/>
                    </a:lnTo>
                    <a:lnTo>
                      <a:pt x="562" y="233"/>
                    </a:lnTo>
                    <a:lnTo>
                      <a:pt x="560" y="224"/>
                    </a:lnTo>
                    <a:lnTo>
                      <a:pt x="559" y="221"/>
                    </a:lnTo>
                    <a:lnTo>
                      <a:pt x="556" y="221"/>
                    </a:lnTo>
                    <a:lnTo>
                      <a:pt x="553" y="222"/>
                    </a:lnTo>
                    <a:lnTo>
                      <a:pt x="552" y="222"/>
                    </a:lnTo>
                    <a:lnTo>
                      <a:pt x="548" y="210"/>
                    </a:lnTo>
                    <a:lnTo>
                      <a:pt x="549" y="205"/>
                    </a:lnTo>
                    <a:lnTo>
                      <a:pt x="556" y="205"/>
                    </a:lnTo>
                    <a:lnTo>
                      <a:pt x="559" y="200"/>
                    </a:lnTo>
                    <a:lnTo>
                      <a:pt x="560" y="198"/>
                    </a:lnTo>
                    <a:lnTo>
                      <a:pt x="558" y="187"/>
                    </a:lnTo>
                    <a:lnTo>
                      <a:pt x="556" y="187"/>
                    </a:lnTo>
                    <a:lnTo>
                      <a:pt x="553" y="184"/>
                    </a:lnTo>
                    <a:lnTo>
                      <a:pt x="545" y="184"/>
                    </a:lnTo>
                    <a:lnTo>
                      <a:pt x="542" y="187"/>
                    </a:lnTo>
                    <a:lnTo>
                      <a:pt x="541" y="191"/>
                    </a:lnTo>
                    <a:lnTo>
                      <a:pt x="538" y="197"/>
                    </a:lnTo>
                    <a:lnTo>
                      <a:pt x="535" y="197"/>
                    </a:lnTo>
                    <a:lnTo>
                      <a:pt x="535" y="194"/>
                    </a:lnTo>
                    <a:lnTo>
                      <a:pt x="532" y="187"/>
                    </a:lnTo>
                    <a:lnTo>
                      <a:pt x="523" y="186"/>
                    </a:lnTo>
                    <a:lnTo>
                      <a:pt x="521" y="184"/>
                    </a:lnTo>
                    <a:lnTo>
                      <a:pt x="517" y="182"/>
                    </a:lnTo>
                    <a:lnTo>
                      <a:pt x="516" y="179"/>
                    </a:lnTo>
                    <a:lnTo>
                      <a:pt x="517" y="179"/>
                    </a:lnTo>
                    <a:lnTo>
                      <a:pt x="520" y="169"/>
                    </a:lnTo>
                    <a:lnTo>
                      <a:pt x="521" y="158"/>
                    </a:lnTo>
                    <a:lnTo>
                      <a:pt x="521" y="157"/>
                    </a:lnTo>
                    <a:lnTo>
                      <a:pt x="536" y="150"/>
                    </a:lnTo>
                    <a:lnTo>
                      <a:pt x="546" y="143"/>
                    </a:lnTo>
                    <a:lnTo>
                      <a:pt x="548" y="141"/>
                    </a:lnTo>
                    <a:lnTo>
                      <a:pt x="549" y="141"/>
                    </a:lnTo>
                    <a:lnTo>
                      <a:pt x="555" y="138"/>
                    </a:lnTo>
                    <a:lnTo>
                      <a:pt x="556" y="138"/>
                    </a:lnTo>
                    <a:lnTo>
                      <a:pt x="558" y="137"/>
                    </a:lnTo>
                    <a:lnTo>
                      <a:pt x="558" y="130"/>
                    </a:lnTo>
                    <a:lnTo>
                      <a:pt x="553" y="107"/>
                    </a:lnTo>
                    <a:lnTo>
                      <a:pt x="551" y="103"/>
                    </a:lnTo>
                    <a:lnTo>
                      <a:pt x="545" y="100"/>
                    </a:lnTo>
                    <a:lnTo>
                      <a:pt x="541" y="99"/>
                    </a:lnTo>
                    <a:lnTo>
                      <a:pt x="536" y="94"/>
                    </a:lnTo>
                    <a:lnTo>
                      <a:pt x="535" y="88"/>
                    </a:lnTo>
                    <a:lnTo>
                      <a:pt x="534" y="87"/>
                    </a:lnTo>
                    <a:lnTo>
                      <a:pt x="532" y="88"/>
                    </a:lnTo>
                    <a:lnTo>
                      <a:pt x="532" y="87"/>
                    </a:lnTo>
                    <a:lnTo>
                      <a:pt x="529" y="87"/>
                    </a:lnTo>
                    <a:lnTo>
                      <a:pt x="516" y="83"/>
                    </a:lnTo>
                    <a:lnTo>
                      <a:pt x="512" y="83"/>
                    </a:lnTo>
                    <a:lnTo>
                      <a:pt x="516" y="78"/>
                    </a:lnTo>
                    <a:lnTo>
                      <a:pt x="519" y="77"/>
                    </a:lnTo>
                    <a:lnTo>
                      <a:pt x="520" y="74"/>
                    </a:lnTo>
                    <a:lnTo>
                      <a:pt x="520" y="71"/>
                    </a:lnTo>
                    <a:lnTo>
                      <a:pt x="534" y="69"/>
                    </a:lnTo>
                    <a:lnTo>
                      <a:pt x="538" y="66"/>
                    </a:lnTo>
                    <a:lnTo>
                      <a:pt x="536" y="59"/>
                    </a:lnTo>
                    <a:lnTo>
                      <a:pt x="531" y="50"/>
                    </a:lnTo>
                    <a:lnTo>
                      <a:pt x="534" y="40"/>
                    </a:lnTo>
                    <a:lnTo>
                      <a:pt x="535" y="39"/>
                    </a:lnTo>
                    <a:lnTo>
                      <a:pt x="534" y="36"/>
                    </a:lnTo>
                    <a:lnTo>
                      <a:pt x="531" y="32"/>
                    </a:lnTo>
                    <a:lnTo>
                      <a:pt x="531" y="31"/>
                    </a:lnTo>
                    <a:lnTo>
                      <a:pt x="529" y="32"/>
                    </a:lnTo>
                    <a:lnTo>
                      <a:pt x="517" y="32"/>
                    </a:lnTo>
                    <a:lnTo>
                      <a:pt x="517" y="31"/>
                    </a:lnTo>
                    <a:lnTo>
                      <a:pt x="516" y="2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30" name="Freeform 358">
                <a:extLst>
                  <a:ext uri="{FF2B5EF4-FFF2-40B4-BE49-F238E27FC236}">
                    <a16:creationId xmlns:a16="http://schemas.microsoft.com/office/drawing/2014/main" id="{819E537B-5FE3-D74D-FA69-2CC52721BA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1" y="797"/>
                <a:ext cx="135" cy="123"/>
              </a:xfrm>
              <a:custGeom>
                <a:avLst/>
                <a:gdLst>
                  <a:gd name="T0" fmla="*/ 120 w 539"/>
                  <a:gd name="T1" fmla="*/ 132 h 490"/>
                  <a:gd name="T2" fmla="*/ 118 w 539"/>
                  <a:gd name="T3" fmla="*/ 149 h 490"/>
                  <a:gd name="T4" fmla="*/ 113 w 539"/>
                  <a:gd name="T5" fmla="*/ 161 h 490"/>
                  <a:gd name="T6" fmla="*/ 95 w 539"/>
                  <a:gd name="T7" fmla="*/ 159 h 490"/>
                  <a:gd name="T8" fmla="*/ 53 w 539"/>
                  <a:gd name="T9" fmla="*/ 173 h 490"/>
                  <a:gd name="T10" fmla="*/ 56 w 539"/>
                  <a:gd name="T11" fmla="*/ 156 h 490"/>
                  <a:gd name="T12" fmla="*/ 51 w 539"/>
                  <a:gd name="T13" fmla="*/ 155 h 490"/>
                  <a:gd name="T14" fmla="*/ 35 w 539"/>
                  <a:gd name="T15" fmla="*/ 152 h 490"/>
                  <a:gd name="T16" fmla="*/ 17 w 539"/>
                  <a:gd name="T17" fmla="*/ 170 h 490"/>
                  <a:gd name="T18" fmla="*/ 4 w 539"/>
                  <a:gd name="T19" fmla="*/ 194 h 490"/>
                  <a:gd name="T20" fmla="*/ 21 w 539"/>
                  <a:gd name="T21" fmla="*/ 211 h 490"/>
                  <a:gd name="T22" fmla="*/ 44 w 539"/>
                  <a:gd name="T23" fmla="*/ 233 h 490"/>
                  <a:gd name="T24" fmla="*/ 74 w 539"/>
                  <a:gd name="T25" fmla="*/ 264 h 490"/>
                  <a:gd name="T26" fmla="*/ 107 w 539"/>
                  <a:gd name="T27" fmla="*/ 283 h 490"/>
                  <a:gd name="T28" fmla="*/ 125 w 539"/>
                  <a:gd name="T29" fmla="*/ 307 h 490"/>
                  <a:gd name="T30" fmla="*/ 163 w 539"/>
                  <a:gd name="T31" fmla="*/ 327 h 490"/>
                  <a:gd name="T32" fmla="*/ 200 w 539"/>
                  <a:gd name="T33" fmla="*/ 341 h 490"/>
                  <a:gd name="T34" fmla="*/ 218 w 539"/>
                  <a:gd name="T35" fmla="*/ 371 h 490"/>
                  <a:gd name="T36" fmla="*/ 207 w 539"/>
                  <a:gd name="T37" fmla="*/ 377 h 490"/>
                  <a:gd name="T38" fmla="*/ 180 w 539"/>
                  <a:gd name="T39" fmla="*/ 399 h 490"/>
                  <a:gd name="T40" fmla="*/ 195 w 539"/>
                  <a:gd name="T41" fmla="*/ 410 h 490"/>
                  <a:gd name="T42" fmla="*/ 229 w 539"/>
                  <a:gd name="T43" fmla="*/ 423 h 490"/>
                  <a:gd name="T44" fmla="*/ 236 w 539"/>
                  <a:gd name="T45" fmla="*/ 405 h 490"/>
                  <a:gd name="T46" fmla="*/ 279 w 539"/>
                  <a:gd name="T47" fmla="*/ 437 h 490"/>
                  <a:gd name="T48" fmla="*/ 305 w 539"/>
                  <a:gd name="T49" fmla="*/ 463 h 490"/>
                  <a:gd name="T50" fmla="*/ 335 w 539"/>
                  <a:gd name="T51" fmla="*/ 480 h 490"/>
                  <a:gd name="T52" fmla="*/ 374 w 539"/>
                  <a:gd name="T53" fmla="*/ 489 h 490"/>
                  <a:gd name="T54" fmla="*/ 426 w 539"/>
                  <a:gd name="T55" fmla="*/ 459 h 490"/>
                  <a:gd name="T56" fmla="*/ 458 w 539"/>
                  <a:gd name="T57" fmla="*/ 454 h 490"/>
                  <a:gd name="T58" fmla="*/ 477 w 539"/>
                  <a:gd name="T59" fmla="*/ 423 h 490"/>
                  <a:gd name="T60" fmla="*/ 515 w 539"/>
                  <a:gd name="T61" fmla="*/ 452 h 490"/>
                  <a:gd name="T62" fmla="*/ 537 w 539"/>
                  <a:gd name="T63" fmla="*/ 412 h 490"/>
                  <a:gd name="T64" fmla="*/ 535 w 539"/>
                  <a:gd name="T65" fmla="*/ 382 h 490"/>
                  <a:gd name="T66" fmla="*/ 509 w 539"/>
                  <a:gd name="T67" fmla="*/ 335 h 490"/>
                  <a:gd name="T68" fmla="*/ 516 w 539"/>
                  <a:gd name="T69" fmla="*/ 296 h 490"/>
                  <a:gd name="T70" fmla="*/ 462 w 539"/>
                  <a:gd name="T71" fmla="*/ 293 h 490"/>
                  <a:gd name="T72" fmla="*/ 452 w 539"/>
                  <a:gd name="T73" fmla="*/ 274 h 490"/>
                  <a:gd name="T74" fmla="*/ 499 w 539"/>
                  <a:gd name="T75" fmla="*/ 248 h 490"/>
                  <a:gd name="T76" fmla="*/ 518 w 539"/>
                  <a:gd name="T77" fmla="*/ 216 h 490"/>
                  <a:gd name="T78" fmla="*/ 500 w 539"/>
                  <a:gd name="T79" fmla="*/ 188 h 490"/>
                  <a:gd name="T80" fmla="*/ 461 w 539"/>
                  <a:gd name="T81" fmla="*/ 190 h 490"/>
                  <a:gd name="T82" fmla="*/ 406 w 539"/>
                  <a:gd name="T83" fmla="*/ 236 h 490"/>
                  <a:gd name="T84" fmla="*/ 366 w 539"/>
                  <a:gd name="T85" fmla="*/ 267 h 490"/>
                  <a:gd name="T86" fmla="*/ 331 w 539"/>
                  <a:gd name="T87" fmla="*/ 255 h 490"/>
                  <a:gd name="T88" fmla="*/ 353 w 539"/>
                  <a:gd name="T89" fmla="*/ 223 h 490"/>
                  <a:gd name="T90" fmla="*/ 398 w 539"/>
                  <a:gd name="T91" fmla="*/ 191 h 490"/>
                  <a:gd name="T92" fmla="*/ 378 w 539"/>
                  <a:gd name="T93" fmla="*/ 149 h 490"/>
                  <a:gd name="T94" fmla="*/ 366 w 539"/>
                  <a:gd name="T95" fmla="*/ 124 h 490"/>
                  <a:gd name="T96" fmla="*/ 380 w 539"/>
                  <a:gd name="T97" fmla="*/ 113 h 490"/>
                  <a:gd name="T98" fmla="*/ 406 w 539"/>
                  <a:gd name="T99" fmla="*/ 106 h 490"/>
                  <a:gd name="T100" fmla="*/ 387 w 539"/>
                  <a:gd name="T101" fmla="*/ 91 h 490"/>
                  <a:gd name="T102" fmla="*/ 346 w 539"/>
                  <a:gd name="T103" fmla="*/ 60 h 490"/>
                  <a:gd name="T104" fmla="*/ 338 w 539"/>
                  <a:gd name="T105" fmla="*/ 57 h 490"/>
                  <a:gd name="T106" fmla="*/ 342 w 539"/>
                  <a:gd name="T107" fmla="*/ 12 h 490"/>
                  <a:gd name="T108" fmla="*/ 289 w 539"/>
                  <a:gd name="T109" fmla="*/ 1 h 490"/>
                  <a:gd name="T110" fmla="*/ 272 w 539"/>
                  <a:gd name="T111" fmla="*/ 24 h 490"/>
                  <a:gd name="T112" fmla="*/ 254 w 539"/>
                  <a:gd name="T113" fmla="*/ 26 h 490"/>
                  <a:gd name="T114" fmla="*/ 241 w 539"/>
                  <a:gd name="T115" fmla="*/ 24 h 490"/>
                  <a:gd name="T116" fmla="*/ 211 w 539"/>
                  <a:gd name="T117" fmla="*/ 74 h 490"/>
                  <a:gd name="T118" fmla="*/ 137 w 539"/>
                  <a:gd name="T119" fmla="*/ 79 h 4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39" h="490">
                    <a:moveTo>
                      <a:pt x="110" y="92"/>
                    </a:moveTo>
                    <a:lnTo>
                      <a:pt x="110" y="95"/>
                    </a:lnTo>
                    <a:lnTo>
                      <a:pt x="128" y="121"/>
                    </a:lnTo>
                    <a:lnTo>
                      <a:pt x="132" y="131"/>
                    </a:lnTo>
                    <a:lnTo>
                      <a:pt x="130" y="131"/>
                    </a:lnTo>
                    <a:lnTo>
                      <a:pt x="124" y="132"/>
                    </a:lnTo>
                    <a:lnTo>
                      <a:pt x="120" y="132"/>
                    </a:lnTo>
                    <a:lnTo>
                      <a:pt x="118" y="134"/>
                    </a:lnTo>
                    <a:lnTo>
                      <a:pt x="116" y="135"/>
                    </a:lnTo>
                    <a:lnTo>
                      <a:pt x="114" y="137"/>
                    </a:lnTo>
                    <a:lnTo>
                      <a:pt x="114" y="139"/>
                    </a:lnTo>
                    <a:lnTo>
                      <a:pt x="116" y="146"/>
                    </a:lnTo>
                    <a:lnTo>
                      <a:pt x="117" y="146"/>
                    </a:lnTo>
                    <a:lnTo>
                      <a:pt x="118" y="149"/>
                    </a:lnTo>
                    <a:lnTo>
                      <a:pt x="128" y="155"/>
                    </a:lnTo>
                    <a:lnTo>
                      <a:pt x="127" y="158"/>
                    </a:lnTo>
                    <a:lnTo>
                      <a:pt x="125" y="158"/>
                    </a:lnTo>
                    <a:lnTo>
                      <a:pt x="117" y="159"/>
                    </a:lnTo>
                    <a:lnTo>
                      <a:pt x="114" y="161"/>
                    </a:lnTo>
                    <a:lnTo>
                      <a:pt x="113" y="163"/>
                    </a:lnTo>
                    <a:lnTo>
                      <a:pt x="113" y="161"/>
                    </a:lnTo>
                    <a:lnTo>
                      <a:pt x="109" y="156"/>
                    </a:lnTo>
                    <a:lnTo>
                      <a:pt x="106" y="159"/>
                    </a:lnTo>
                    <a:lnTo>
                      <a:pt x="99" y="162"/>
                    </a:lnTo>
                    <a:lnTo>
                      <a:pt x="98" y="163"/>
                    </a:lnTo>
                    <a:lnTo>
                      <a:pt x="96" y="163"/>
                    </a:lnTo>
                    <a:lnTo>
                      <a:pt x="96" y="161"/>
                    </a:lnTo>
                    <a:lnTo>
                      <a:pt x="95" y="159"/>
                    </a:lnTo>
                    <a:lnTo>
                      <a:pt x="95" y="158"/>
                    </a:lnTo>
                    <a:lnTo>
                      <a:pt x="87" y="161"/>
                    </a:lnTo>
                    <a:lnTo>
                      <a:pt x="84" y="161"/>
                    </a:lnTo>
                    <a:lnTo>
                      <a:pt x="74" y="166"/>
                    </a:lnTo>
                    <a:lnTo>
                      <a:pt x="67" y="173"/>
                    </a:lnTo>
                    <a:lnTo>
                      <a:pt x="60" y="175"/>
                    </a:lnTo>
                    <a:lnTo>
                      <a:pt x="53" y="173"/>
                    </a:lnTo>
                    <a:lnTo>
                      <a:pt x="51" y="173"/>
                    </a:lnTo>
                    <a:lnTo>
                      <a:pt x="49" y="172"/>
                    </a:lnTo>
                    <a:lnTo>
                      <a:pt x="43" y="170"/>
                    </a:lnTo>
                    <a:lnTo>
                      <a:pt x="44" y="162"/>
                    </a:lnTo>
                    <a:lnTo>
                      <a:pt x="47" y="158"/>
                    </a:lnTo>
                    <a:lnTo>
                      <a:pt x="53" y="158"/>
                    </a:lnTo>
                    <a:lnTo>
                      <a:pt x="56" y="156"/>
                    </a:lnTo>
                    <a:lnTo>
                      <a:pt x="61" y="155"/>
                    </a:lnTo>
                    <a:lnTo>
                      <a:pt x="61" y="152"/>
                    </a:lnTo>
                    <a:lnTo>
                      <a:pt x="60" y="151"/>
                    </a:lnTo>
                    <a:lnTo>
                      <a:pt x="58" y="151"/>
                    </a:lnTo>
                    <a:lnTo>
                      <a:pt x="56" y="152"/>
                    </a:lnTo>
                    <a:lnTo>
                      <a:pt x="53" y="155"/>
                    </a:lnTo>
                    <a:lnTo>
                      <a:pt x="51" y="155"/>
                    </a:lnTo>
                    <a:lnTo>
                      <a:pt x="50" y="156"/>
                    </a:lnTo>
                    <a:lnTo>
                      <a:pt x="49" y="156"/>
                    </a:lnTo>
                    <a:lnTo>
                      <a:pt x="42" y="152"/>
                    </a:lnTo>
                    <a:lnTo>
                      <a:pt x="39" y="152"/>
                    </a:lnTo>
                    <a:lnTo>
                      <a:pt x="34" y="156"/>
                    </a:lnTo>
                    <a:lnTo>
                      <a:pt x="34" y="155"/>
                    </a:lnTo>
                    <a:lnTo>
                      <a:pt x="35" y="152"/>
                    </a:lnTo>
                    <a:lnTo>
                      <a:pt x="36" y="145"/>
                    </a:lnTo>
                    <a:lnTo>
                      <a:pt x="39" y="144"/>
                    </a:lnTo>
                    <a:lnTo>
                      <a:pt x="35" y="141"/>
                    </a:lnTo>
                    <a:lnTo>
                      <a:pt x="34" y="144"/>
                    </a:lnTo>
                    <a:lnTo>
                      <a:pt x="21" y="163"/>
                    </a:lnTo>
                    <a:lnTo>
                      <a:pt x="15" y="169"/>
                    </a:lnTo>
                    <a:lnTo>
                      <a:pt x="17" y="170"/>
                    </a:lnTo>
                    <a:lnTo>
                      <a:pt x="25" y="183"/>
                    </a:lnTo>
                    <a:lnTo>
                      <a:pt x="27" y="185"/>
                    </a:lnTo>
                    <a:lnTo>
                      <a:pt x="27" y="187"/>
                    </a:lnTo>
                    <a:lnTo>
                      <a:pt x="22" y="187"/>
                    </a:lnTo>
                    <a:lnTo>
                      <a:pt x="1" y="191"/>
                    </a:lnTo>
                    <a:lnTo>
                      <a:pt x="0" y="194"/>
                    </a:lnTo>
                    <a:lnTo>
                      <a:pt x="4" y="194"/>
                    </a:lnTo>
                    <a:lnTo>
                      <a:pt x="18" y="197"/>
                    </a:lnTo>
                    <a:lnTo>
                      <a:pt x="21" y="198"/>
                    </a:lnTo>
                    <a:lnTo>
                      <a:pt x="21" y="201"/>
                    </a:lnTo>
                    <a:lnTo>
                      <a:pt x="22" y="202"/>
                    </a:lnTo>
                    <a:lnTo>
                      <a:pt x="22" y="206"/>
                    </a:lnTo>
                    <a:lnTo>
                      <a:pt x="19" y="208"/>
                    </a:lnTo>
                    <a:lnTo>
                      <a:pt x="21" y="211"/>
                    </a:lnTo>
                    <a:lnTo>
                      <a:pt x="22" y="211"/>
                    </a:lnTo>
                    <a:lnTo>
                      <a:pt x="32" y="206"/>
                    </a:lnTo>
                    <a:lnTo>
                      <a:pt x="34" y="206"/>
                    </a:lnTo>
                    <a:lnTo>
                      <a:pt x="34" y="208"/>
                    </a:lnTo>
                    <a:lnTo>
                      <a:pt x="39" y="215"/>
                    </a:lnTo>
                    <a:lnTo>
                      <a:pt x="44" y="228"/>
                    </a:lnTo>
                    <a:lnTo>
                      <a:pt x="44" y="233"/>
                    </a:lnTo>
                    <a:lnTo>
                      <a:pt x="47" y="232"/>
                    </a:lnTo>
                    <a:lnTo>
                      <a:pt x="53" y="232"/>
                    </a:lnTo>
                    <a:lnTo>
                      <a:pt x="54" y="240"/>
                    </a:lnTo>
                    <a:lnTo>
                      <a:pt x="64" y="259"/>
                    </a:lnTo>
                    <a:lnTo>
                      <a:pt x="71" y="267"/>
                    </a:lnTo>
                    <a:lnTo>
                      <a:pt x="72" y="267"/>
                    </a:lnTo>
                    <a:lnTo>
                      <a:pt x="74" y="264"/>
                    </a:lnTo>
                    <a:lnTo>
                      <a:pt x="77" y="259"/>
                    </a:lnTo>
                    <a:lnTo>
                      <a:pt x="82" y="259"/>
                    </a:lnTo>
                    <a:lnTo>
                      <a:pt x="85" y="262"/>
                    </a:lnTo>
                    <a:lnTo>
                      <a:pt x="89" y="264"/>
                    </a:lnTo>
                    <a:lnTo>
                      <a:pt x="92" y="262"/>
                    </a:lnTo>
                    <a:lnTo>
                      <a:pt x="94" y="268"/>
                    </a:lnTo>
                    <a:lnTo>
                      <a:pt x="107" y="283"/>
                    </a:lnTo>
                    <a:lnTo>
                      <a:pt x="110" y="293"/>
                    </a:lnTo>
                    <a:lnTo>
                      <a:pt x="111" y="296"/>
                    </a:lnTo>
                    <a:lnTo>
                      <a:pt x="114" y="296"/>
                    </a:lnTo>
                    <a:lnTo>
                      <a:pt x="116" y="300"/>
                    </a:lnTo>
                    <a:lnTo>
                      <a:pt x="123" y="307"/>
                    </a:lnTo>
                    <a:lnTo>
                      <a:pt x="125" y="306"/>
                    </a:lnTo>
                    <a:lnTo>
                      <a:pt x="125" y="307"/>
                    </a:lnTo>
                    <a:lnTo>
                      <a:pt x="130" y="311"/>
                    </a:lnTo>
                    <a:lnTo>
                      <a:pt x="134" y="318"/>
                    </a:lnTo>
                    <a:lnTo>
                      <a:pt x="138" y="321"/>
                    </a:lnTo>
                    <a:lnTo>
                      <a:pt x="138" y="315"/>
                    </a:lnTo>
                    <a:lnTo>
                      <a:pt x="144" y="315"/>
                    </a:lnTo>
                    <a:lnTo>
                      <a:pt x="152" y="317"/>
                    </a:lnTo>
                    <a:lnTo>
                      <a:pt x="163" y="327"/>
                    </a:lnTo>
                    <a:lnTo>
                      <a:pt x="169" y="328"/>
                    </a:lnTo>
                    <a:lnTo>
                      <a:pt x="170" y="328"/>
                    </a:lnTo>
                    <a:lnTo>
                      <a:pt x="180" y="329"/>
                    </a:lnTo>
                    <a:lnTo>
                      <a:pt x="181" y="331"/>
                    </a:lnTo>
                    <a:lnTo>
                      <a:pt x="183" y="335"/>
                    </a:lnTo>
                    <a:lnTo>
                      <a:pt x="194" y="336"/>
                    </a:lnTo>
                    <a:lnTo>
                      <a:pt x="200" y="341"/>
                    </a:lnTo>
                    <a:lnTo>
                      <a:pt x="204" y="345"/>
                    </a:lnTo>
                    <a:lnTo>
                      <a:pt x="212" y="364"/>
                    </a:lnTo>
                    <a:lnTo>
                      <a:pt x="215" y="369"/>
                    </a:lnTo>
                    <a:lnTo>
                      <a:pt x="215" y="370"/>
                    </a:lnTo>
                    <a:lnTo>
                      <a:pt x="216" y="373"/>
                    </a:lnTo>
                    <a:lnTo>
                      <a:pt x="218" y="373"/>
                    </a:lnTo>
                    <a:lnTo>
                      <a:pt x="218" y="371"/>
                    </a:lnTo>
                    <a:lnTo>
                      <a:pt x="216" y="370"/>
                    </a:lnTo>
                    <a:lnTo>
                      <a:pt x="218" y="370"/>
                    </a:lnTo>
                    <a:lnTo>
                      <a:pt x="219" y="373"/>
                    </a:lnTo>
                    <a:lnTo>
                      <a:pt x="218" y="373"/>
                    </a:lnTo>
                    <a:lnTo>
                      <a:pt x="218" y="374"/>
                    </a:lnTo>
                    <a:lnTo>
                      <a:pt x="215" y="377"/>
                    </a:lnTo>
                    <a:lnTo>
                      <a:pt x="207" y="377"/>
                    </a:lnTo>
                    <a:lnTo>
                      <a:pt x="205" y="378"/>
                    </a:lnTo>
                    <a:lnTo>
                      <a:pt x="204" y="378"/>
                    </a:lnTo>
                    <a:lnTo>
                      <a:pt x="198" y="381"/>
                    </a:lnTo>
                    <a:lnTo>
                      <a:pt x="190" y="388"/>
                    </a:lnTo>
                    <a:lnTo>
                      <a:pt x="188" y="389"/>
                    </a:lnTo>
                    <a:lnTo>
                      <a:pt x="188" y="391"/>
                    </a:lnTo>
                    <a:lnTo>
                      <a:pt x="180" y="399"/>
                    </a:lnTo>
                    <a:lnTo>
                      <a:pt x="173" y="409"/>
                    </a:lnTo>
                    <a:lnTo>
                      <a:pt x="183" y="417"/>
                    </a:lnTo>
                    <a:lnTo>
                      <a:pt x="185" y="419"/>
                    </a:lnTo>
                    <a:lnTo>
                      <a:pt x="187" y="419"/>
                    </a:lnTo>
                    <a:lnTo>
                      <a:pt x="191" y="406"/>
                    </a:lnTo>
                    <a:lnTo>
                      <a:pt x="194" y="405"/>
                    </a:lnTo>
                    <a:lnTo>
                      <a:pt x="195" y="410"/>
                    </a:lnTo>
                    <a:lnTo>
                      <a:pt x="194" y="423"/>
                    </a:lnTo>
                    <a:lnTo>
                      <a:pt x="195" y="424"/>
                    </a:lnTo>
                    <a:lnTo>
                      <a:pt x="198" y="430"/>
                    </a:lnTo>
                    <a:lnTo>
                      <a:pt x="207" y="441"/>
                    </a:lnTo>
                    <a:lnTo>
                      <a:pt x="211" y="438"/>
                    </a:lnTo>
                    <a:lnTo>
                      <a:pt x="228" y="423"/>
                    </a:lnTo>
                    <a:lnTo>
                      <a:pt x="229" y="423"/>
                    </a:lnTo>
                    <a:lnTo>
                      <a:pt x="226" y="419"/>
                    </a:lnTo>
                    <a:lnTo>
                      <a:pt x="226" y="413"/>
                    </a:lnTo>
                    <a:lnTo>
                      <a:pt x="226" y="412"/>
                    </a:lnTo>
                    <a:lnTo>
                      <a:pt x="225" y="405"/>
                    </a:lnTo>
                    <a:lnTo>
                      <a:pt x="225" y="403"/>
                    </a:lnTo>
                    <a:lnTo>
                      <a:pt x="226" y="402"/>
                    </a:lnTo>
                    <a:lnTo>
                      <a:pt x="236" y="405"/>
                    </a:lnTo>
                    <a:lnTo>
                      <a:pt x="243" y="413"/>
                    </a:lnTo>
                    <a:lnTo>
                      <a:pt x="260" y="431"/>
                    </a:lnTo>
                    <a:lnTo>
                      <a:pt x="265" y="433"/>
                    </a:lnTo>
                    <a:lnTo>
                      <a:pt x="269" y="436"/>
                    </a:lnTo>
                    <a:lnTo>
                      <a:pt x="271" y="437"/>
                    </a:lnTo>
                    <a:lnTo>
                      <a:pt x="279" y="438"/>
                    </a:lnTo>
                    <a:lnTo>
                      <a:pt x="279" y="437"/>
                    </a:lnTo>
                    <a:lnTo>
                      <a:pt x="286" y="431"/>
                    </a:lnTo>
                    <a:lnTo>
                      <a:pt x="292" y="436"/>
                    </a:lnTo>
                    <a:lnTo>
                      <a:pt x="295" y="433"/>
                    </a:lnTo>
                    <a:lnTo>
                      <a:pt x="307" y="448"/>
                    </a:lnTo>
                    <a:lnTo>
                      <a:pt x="304" y="458"/>
                    </a:lnTo>
                    <a:lnTo>
                      <a:pt x="302" y="458"/>
                    </a:lnTo>
                    <a:lnTo>
                      <a:pt x="305" y="463"/>
                    </a:lnTo>
                    <a:lnTo>
                      <a:pt x="318" y="469"/>
                    </a:lnTo>
                    <a:lnTo>
                      <a:pt x="321" y="469"/>
                    </a:lnTo>
                    <a:lnTo>
                      <a:pt x="324" y="466"/>
                    </a:lnTo>
                    <a:lnTo>
                      <a:pt x="328" y="463"/>
                    </a:lnTo>
                    <a:lnTo>
                      <a:pt x="329" y="463"/>
                    </a:lnTo>
                    <a:lnTo>
                      <a:pt x="329" y="466"/>
                    </a:lnTo>
                    <a:lnTo>
                      <a:pt x="335" y="480"/>
                    </a:lnTo>
                    <a:lnTo>
                      <a:pt x="335" y="483"/>
                    </a:lnTo>
                    <a:lnTo>
                      <a:pt x="336" y="483"/>
                    </a:lnTo>
                    <a:lnTo>
                      <a:pt x="355" y="472"/>
                    </a:lnTo>
                    <a:lnTo>
                      <a:pt x="355" y="470"/>
                    </a:lnTo>
                    <a:lnTo>
                      <a:pt x="356" y="472"/>
                    </a:lnTo>
                    <a:lnTo>
                      <a:pt x="371" y="483"/>
                    </a:lnTo>
                    <a:lnTo>
                      <a:pt x="374" y="489"/>
                    </a:lnTo>
                    <a:lnTo>
                      <a:pt x="375" y="490"/>
                    </a:lnTo>
                    <a:lnTo>
                      <a:pt x="375" y="489"/>
                    </a:lnTo>
                    <a:lnTo>
                      <a:pt x="387" y="487"/>
                    </a:lnTo>
                    <a:lnTo>
                      <a:pt x="388" y="486"/>
                    </a:lnTo>
                    <a:lnTo>
                      <a:pt x="422" y="463"/>
                    </a:lnTo>
                    <a:lnTo>
                      <a:pt x="424" y="459"/>
                    </a:lnTo>
                    <a:lnTo>
                      <a:pt x="426" y="459"/>
                    </a:lnTo>
                    <a:lnTo>
                      <a:pt x="426" y="458"/>
                    </a:lnTo>
                    <a:lnTo>
                      <a:pt x="427" y="458"/>
                    </a:lnTo>
                    <a:lnTo>
                      <a:pt x="444" y="449"/>
                    </a:lnTo>
                    <a:lnTo>
                      <a:pt x="449" y="449"/>
                    </a:lnTo>
                    <a:lnTo>
                      <a:pt x="455" y="455"/>
                    </a:lnTo>
                    <a:lnTo>
                      <a:pt x="458" y="455"/>
                    </a:lnTo>
                    <a:lnTo>
                      <a:pt x="458" y="454"/>
                    </a:lnTo>
                    <a:lnTo>
                      <a:pt x="459" y="448"/>
                    </a:lnTo>
                    <a:lnTo>
                      <a:pt x="456" y="437"/>
                    </a:lnTo>
                    <a:lnTo>
                      <a:pt x="456" y="433"/>
                    </a:lnTo>
                    <a:lnTo>
                      <a:pt x="458" y="433"/>
                    </a:lnTo>
                    <a:lnTo>
                      <a:pt x="463" y="426"/>
                    </a:lnTo>
                    <a:lnTo>
                      <a:pt x="469" y="423"/>
                    </a:lnTo>
                    <a:lnTo>
                      <a:pt x="477" y="423"/>
                    </a:lnTo>
                    <a:lnTo>
                      <a:pt x="499" y="429"/>
                    </a:lnTo>
                    <a:lnTo>
                      <a:pt x="499" y="430"/>
                    </a:lnTo>
                    <a:lnTo>
                      <a:pt x="501" y="430"/>
                    </a:lnTo>
                    <a:lnTo>
                      <a:pt x="505" y="433"/>
                    </a:lnTo>
                    <a:lnTo>
                      <a:pt x="507" y="437"/>
                    </a:lnTo>
                    <a:lnTo>
                      <a:pt x="512" y="449"/>
                    </a:lnTo>
                    <a:lnTo>
                      <a:pt x="515" y="452"/>
                    </a:lnTo>
                    <a:lnTo>
                      <a:pt x="528" y="456"/>
                    </a:lnTo>
                    <a:lnTo>
                      <a:pt x="530" y="451"/>
                    </a:lnTo>
                    <a:lnTo>
                      <a:pt x="533" y="449"/>
                    </a:lnTo>
                    <a:lnTo>
                      <a:pt x="530" y="446"/>
                    </a:lnTo>
                    <a:lnTo>
                      <a:pt x="530" y="441"/>
                    </a:lnTo>
                    <a:lnTo>
                      <a:pt x="537" y="413"/>
                    </a:lnTo>
                    <a:lnTo>
                      <a:pt x="537" y="412"/>
                    </a:lnTo>
                    <a:lnTo>
                      <a:pt x="532" y="405"/>
                    </a:lnTo>
                    <a:lnTo>
                      <a:pt x="523" y="401"/>
                    </a:lnTo>
                    <a:lnTo>
                      <a:pt x="525" y="399"/>
                    </a:lnTo>
                    <a:lnTo>
                      <a:pt x="528" y="391"/>
                    </a:lnTo>
                    <a:lnTo>
                      <a:pt x="532" y="384"/>
                    </a:lnTo>
                    <a:lnTo>
                      <a:pt x="533" y="384"/>
                    </a:lnTo>
                    <a:lnTo>
                      <a:pt x="535" y="382"/>
                    </a:lnTo>
                    <a:lnTo>
                      <a:pt x="537" y="381"/>
                    </a:lnTo>
                    <a:lnTo>
                      <a:pt x="539" y="371"/>
                    </a:lnTo>
                    <a:lnTo>
                      <a:pt x="539" y="370"/>
                    </a:lnTo>
                    <a:lnTo>
                      <a:pt x="533" y="363"/>
                    </a:lnTo>
                    <a:lnTo>
                      <a:pt x="525" y="355"/>
                    </a:lnTo>
                    <a:lnTo>
                      <a:pt x="511" y="335"/>
                    </a:lnTo>
                    <a:lnTo>
                      <a:pt x="509" y="335"/>
                    </a:lnTo>
                    <a:lnTo>
                      <a:pt x="508" y="334"/>
                    </a:lnTo>
                    <a:lnTo>
                      <a:pt x="504" y="332"/>
                    </a:lnTo>
                    <a:lnTo>
                      <a:pt x="489" y="325"/>
                    </a:lnTo>
                    <a:lnTo>
                      <a:pt x="484" y="322"/>
                    </a:lnTo>
                    <a:lnTo>
                      <a:pt x="484" y="321"/>
                    </a:lnTo>
                    <a:lnTo>
                      <a:pt x="501" y="309"/>
                    </a:lnTo>
                    <a:lnTo>
                      <a:pt x="516" y="296"/>
                    </a:lnTo>
                    <a:lnTo>
                      <a:pt x="515" y="293"/>
                    </a:lnTo>
                    <a:lnTo>
                      <a:pt x="486" y="295"/>
                    </a:lnTo>
                    <a:lnTo>
                      <a:pt x="486" y="293"/>
                    </a:lnTo>
                    <a:lnTo>
                      <a:pt x="477" y="288"/>
                    </a:lnTo>
                    <a:lnTo>
                      <a:pt x="472" y="288"/>
                    </a:lnTo>
                    <a:lnTo>
                      <a:pt x="466" y="289"/>
                    </a:lnTo>
                    <a:lnTo>
                      <a:pt x="462" y="293"/>
                    </a:lnTo>
                    <a:lnTo>
                      <a:pt x="459" y="293"/>
                    </a:lnTo>
                    <a:lnTo>
                      <a:pt x="452" y="292"/>
                    </a:lnTo>
                    <a:lnTo>
                      <a:pt x="447" y="283"/>
                    </a:lnTo>
                    <a:lnTo>
                      <a:pt x="445" y="283"/>
                    </a:lnTo>
                    <a:lnTo>
                      <a:pt x="448" y="279"/>
                    </a:lnTo>
                    <a:lnTo>
                      <a:pt x="448" y="278"/>
                    </a:lnTo>
                    <a:lnTo>
                      <a:pt x="452" y="274"/>
                    </a:lnTo>
                    <a:lnTo>
                      <a:pt x="455" y="272"/>
                    </a:lnTo>
                    <a:lnTo>
                      <a:pt x="458" y="269"/>
                    </a:lnTo>
                    <a:lnTo>
                      <a:pt x="462" y="268"/>
                    </a:lnTo>
                    <a:lnTo>
                      <a:pt x="470" y="264"/>
                    </a:lnTo>
                    <a:lnTo>
                      <a:pt x="479" y="261"/>
                    </a:lnTo>
                    <a:lnTo>
                      <a:pt x="497" y="251"/>
                    </a:lnTo>
                    <a:lnTo>
                      <a:pt x="499" y="248"/>
                    </a:lnTo>
                    <a:lnTo>
                      <a:pt x="505" y="242"/>
                    </a:lnTo>
                    <a:lnTo>
                      <a:pt x="507" y="242"/>
                    </a:lnTo>
                    <a:lnTo>
                      <a:pt x="515" y="226"/>
                    </a:lnTo>
                    <a:lnTo>
                      <a:pt x="515" y="223"/>
                    </a:lnTo>
                    <a:lnTo>
                      <a:pt x="516" y="219"/>
                    </a:lnTo>
                    <a:lnTo>
                      <a:pt x="518" y="218"/>
                    </a:lnTo>
                    <a:lnTo>
                      <a:pt x="518" y="216"/>
                    </a:lnTo>
                    <a:lnTo>
                      <a:pt x="519" y="215"/>
                    </a:lnTo>
                    <a:lnTo>
                      <a:pt x="519" y="206"/>
                    </a:lnTo>
                    <a:lnTo>
                      <a:pt x="511" y="194"/>
                    </a:lnTo>
                    <a:lnTo>
                      <a:pt x="509" y="192"/>
                    </a:lnTo>
                    <a:lnTo>
                      <a:pt x="507" y="191"/>
                    </a:lnTo>
                    <a:lnTo>
                      <a:pt x="501" y="188"/>
                    </a:lnTo>
                    <a:lnTo>
                      <a:pt x="500" y="188"/>
                    </a:lnTo>
                    <a:lnTo>
                      <a:pt x="496" y="187"/>
                    </a:lnTo>
                    <a:lnTo>
                      <a:pt x="493" y="187"/>
                    </a:lnTo>
                    <a:lnTo>
                      <a:pt x="492" y="185"/>
                    </a:lnTo>
                    <a:lnTo>
                      <a:pt x="490" y="185"/>
                    </a:lnTo>
                    <a:lnTo>
                      <a:pt x="487" y="184"/>
                    </a:lnTo>
                    <a:lnTo>
                      <a:pt x="475" y="184"/>
                    </a:lnTo>
                    <a:lnTo>
                      <a:pt x="461" y="190"/>
                    </a:lnTo>
                    <a:lnTo>
                      <a:pt x="452" y="198"/>
                    </a:lnTo>
                    <a:lnTo>
                      <a:pt x="447" y="205"/>
                    </a:lnTo>
                    <a:lnTo>
                      <a:pt x="445" y="206"/>
                    </a:lnTo>
                    <a:lnTo>
                      <a:pt x="444" y="209"/>
                    </a:lnTo>
                    <a:lnTo>
                      <a:pt x="424" y="226"/>
                    </a:lnTo>
                    <a:lnTo>
                      <a:pt x="415" y="233"/>
                    </a:lnTo>
                    <a:lnTo>
                      <a:pt x="406" y="236"/>
                    </a:lnTo>
                    <a:lnTo>
                      <a:pt x="401" y="236"/>
                    </a:lnTo>
                    <a:lnTo>
                      <a:pt x="396" y="237"/>
                    </a:lnTo>
                    <a:lnTo>
                      <a:pt x="391" y="240"/>
                    </a:lnTo>
                    <a:lnTo>
                      <a:pt x="389" y="242"/>
                    </a:lnTo>
                    <a:lnTo>
                      <a:pt x="375" y="261"/>
                    </a:lnTo>
                    <a:lnTo>
                      <a:pt x="369" y="264"/>
                    </a:lnTo>
                    <a:lnTo>
                      <a:pt x="366" y="267"/>
                    </a:lnTo>
                    <a:lnTo>
                      <a:pt x="350" y="267"/>
                    </a:lnTo>
                    <a:lnTo>
                      <a:pt x="348" y="265"/>
                    </a:lnTo>
                    <a:lnTo>
                      <a:pt x="342" y="264"/>
                    </a:lnTo>
                    <a:lnTo>
                      <a:pt x="336" y="261"/>
                    </a:lnTo>
                    <a:lnTo>
                      <a:pt x="334" y="258"/>
                    </a:lnTo>
                    <a:lnTo>
                      <a:pt x="332" y="255"/>
                    </a:lnTo>
                    <a:lnTo>
                      <a:pt x="331" y="255"/>
                    </a:lnTo>
                    <a:lnTo>
                      <a:pt x="328" y="252"/>
                    </a:lnTo>
                    <a:lnTo>
                      <a:pt x="328" y="251"/>
                    </a:lnTo>
                    <a:lnTo>
                      <a:pt x="332" y="248"/>
                    </a:lnTo>
                    <a:lnTo>
                      <a:pt x="339" y="246"/>
                    </a:lnTo>
                    <a:lnTo>
                      <a:pt x="345" y="239"/>
                    </a:lnTo>
                    <a:lnTo>
                      <a:pt x="348" y="230"/>
                    </a:lnTo>
                    <a:lnTo>
                      <a:pt x="353" y="223"/>
                    </a:lnTo>
                    <a:lnTo>
                      <a:pt x="363" y="216"/>
                    </a:lnTo>
                    <a:lnTo>
                      <a:pt x="364" y="216"/>
                    </a:lnTo>
                    <a:lnTo>
                      <a:pt x="377" y="208"/>
                    </a:lnTo>
                    <a:lnTo>
                      <a:pt x="389" y="201"/>
                    </a:lnTo>
                    <a:lnTo>
                      <a:pt x="396" y="198"/>
                    </a:lnTo>
                    <a:lnTo>
                      <a:pt x="398" y="194"/>
                    </a:lnTo>
                    <a:lnTo>
                      <a:pt x="398" y="191"/>
                    </a:lnTo>
                    <a:lnTo>
                      <a:pt x="392" y="184"/>
                    </a:lnTo>
                    <a:lnTo>
                      <a:pt x="392" y="183"/>
                    </a:lnTo>
                    <a:lnTo>
                      <a:pt x="391" y="176"/>
                    </a:lnTo>
                    <a:lnTo>
                      <a:pt x="391" y="155"/>
                    </a:lnTo>
                    <a:lnTo>
                      <a:pt x="389" y="149"/>
                    </a:lnTo>
                    <a:lnTo>
                      <a:pt x="382" y="146"/>
                    </a:lnTo>
                    <a:lnTo>
                      <a:pt x="378" y="149"/>
                    </a:lnTo>
                    <a:lnTo>
                      <a:pt x="363" y="149"/>
                    </a:lnTo>
                    <a:lnTo>
                      <a:pt x="363" y="148"/>
                    </a:lnTo>
                    <a:lnTo>
                      <a:pt x="364" y="148"/>
                    </a:lnTo>
                    <a:lnTo>
                      <a:pt x="367" y="130"/>
                    </a:lnTo>
                    <a:lnTo>
                      <a:pt x="367" y="128"/>
                    </a:lnTo>
                    <a:lnTo>
                      <a:pt x="366" y="125"/>
                    </a:lnTo>
                    <a:lnTo>
                      <a:pt x="366" y="124"/>
                    </a:lnTo>
                    <a:lnTo>
                      <a:pt x="364" y="118"/>
                    </a:lnTo>
                    <a:lnTo>
                      <a:pt x="363" y="116"/>
                    </a:lnTo>
                    <a:lnTo>
                      <a:pt x="364" y="116"/>
                    </a:lnTo>
                    <a:lnTo>
                      <a:pt x="364" y="118"/>
                    </a:lnTo>
                    <a:lnTo>
                      <a:pt x="366" y="121"/>
                    </a:lnTo>
                    <a:lnTo>
                      <a:pt x="373" y="120"/>
                    </a:lnTo>
                    <a:lnTo>
                      <a:pt x="380" y="113"/>
                    </a:lnTo>
                    <a:lnTo>
                      <a:pt x="381" y="112"/>
                    </a:lnTo>
                    <a:lnTo>
                      <a:pt x="385" y="112"/>
                    </a:lnTo>
                    <a:lnTo>
                      <a:pt x="396" y="123"/>
                    </a:lnTo>
                    <a:lnTo>
                      <a:pt x="399" y="121"/>
                    </a:lnTo>
                    <a:lnTo>
                      <a:pt x="399" y="118"/>
                    </a:lnTo>
                    <a:lnTo>
                      <a:pt x="402" y="116"/>
                    </a:lnTo>
                    <a:lnTo>
                      <a:pt x="406" y="106"/>
                    </a:lnTo>
                    <a:lnTo>
                      <a:pt x="405" y="101"/>
                    </a:lnTo>
                    <a:lnTo>
                      <a:pt x="405" y="99"/>
                    </a:lnTo>
                    <a:lnTo>
                      <a:pt x="403" y="98"/>
                    </a:lnTo>
                    <a:lnTo>
                      <a:pt x="394" y="103"/>
                    </a:lnTo>
                    <a:lnTo>
                      <a:pt x="389" y="98"/>
                    </a:lnTo>
                    <a:lnTo>
                      <a:pt x="388" y="95"/>
                    </a:lnTo>
                    <a:lnTo>
                      <a:pt x="387" y="91"/>
                    </a:lnTo>
                    <a:lnTo>
                      <a:pt x="385" y="88"/>
                    </a:lnTo>
                    <a:lnTo>
                      <a:pt x="364" y="71"/>
                    </a:lnTo>
                    <a:lnTo>
                      <a:pt x="356" y="61"/>
                    </a:lnTo>
                    <a:lnTo>
                      <a:pt x="356" y="58"/>
                    </a:lnTo>
                    <a:lnTo>
                      <a:pt x="353" y="56"/>
                    </a:lnTo>
                    <a:lnTo>
                      <a:pt x="350" y="57"/>
                    </a:lnTo>
                    <a:lnTo>
                      <a:pt x="346" y="60"/>
                    </a:lnTo>
                    <a:lnTo>
                      <a:pt x="343" y="60"/>
                    </a:lnTo>
                    <a:lnTo>
                      <a:pt x="341" y="63"/>
                    </a:lnTo>
                    <a:lnTo>
                      <a:pt x="341" y="71"/>
                    </a:lnTo>
                    <a:lnTo>
                      <a:pt x="336" y="71"/>
                    </a:lnTo>
                    <a:lnTo>
                      <a:pt x="332" y="64"/>
                    </a:lnTo>
                    <a:lnTo>
                      <a:pt x="335" y="64"/>
                    </a:lnTo>
                    <a:lnTo>
                      <a:pt x="338" y="57"/>
                    </a:lnTo>
                    <a:lnTo>
                      <a:pt x="334" y="50"/>
                    </a:lnTo>
                    <a:lnTo>
                      <a:pt x="332" y="49"/>
                    </a:lnTo>
                    <a:lnTo>
                      <a:pt x="325" y="32"/>
                    </a:lnTo>
                    <a:lnTo>
                      <a:pt x="324" y="28"/>
                    </a:lnTo>
                    <a:lnTo>
                      <a:pt x="332" y="14"/>
                    </a:lnTo>
                    <a:lnTo>
                      <a:pt x="335" y="12"/>
                    </a:lnTo>
                    <a:lnTo>
                      <a:pt x="342" y="12"/>
                    </a:lnTo>
                    <a:lnTo>
                      <a:pt x="343" y="10"/>
                    </a:lnTo>
                    <a:lnTo>
                      <a:pt x="345" y="8"/>
                    </a:lnTo>
                    <a:lnTo>
                      <a:pt x="312" y="7"/>
                    </a:lnTo>
                    <a:lnTo>
                      <a:pt x="300" y="4"/>
                    </a:lnTo>
                    <a:lnTo>
                      <a:pt x="302" y="0"/>
                    </a:lnTo>
                    <a:lnTo>
                      <a:pt x="293" y="0"/>
                    </a:lnTo>
                    <a:lnTo>
                      <a:pt x="289" y="1"/>
                    </a:lnTo>
                    <a:lnTo>
                      <a:pt x="288" y="8"/>
                    </a:lnTo>
                    <a:lnTo>
                      <a:pt x="289" y="14"/>
                    </a:lnTo>
                    <a:lnTo>
                      <a:pt x="289" y="15"/>
                    </a:lnTo>
                    <a:lnTo>
                      <a:pt x="290" y="19"/>
                    </a:lnTo>
                    <a:lnTo>
                      <a:pt x="290" y="22"/>
                    </a:lnTo>
                    <a:lnTo>
                      <a:pt x="285" y="24"/>
                    </a:lnTo>
                    <a:lnTo>
                      <a:pt x="272" y="24"/>
                    </a:lnTo>
                    <a:lnTo>
                      <a:pt x="272" y="22"/>
                    </a:lnTo>
                    <a:lnTo>
                      <a:pt x="271" y="17"/>
                    </a:lnTo>
                    <a:lnTo>
                      <a:pt x="269" y="14"/>
                    </a:lnTo>
                    <a:lnTo>
                      <a:pt x="267" y="14"/>
                    </a:lnTo>
                    <a:lnTo>
                      <a:pt x="258" y="17"/>
                    </a:lnTo>
                    <a:lnTo>
                      <a:pt x="257" y="18"/>
                    </a:lnTo>
                    <a:lnTo>
                      <a:pt x="254" y="26"/>
                    </a:lnTo>
                    <a:lnTo>
                      <a:pt x="254" y="28"/>
                    </a:lnTo>
                    <a:lnTo>
                      <a:pt x="251" y="25"/>
                    </a:lnTo>
                    <a:lnTo>
                      <a:pt x="251" y="17"/>
                    </a:lnTo>
                    <a:lnTo>
                      <a:pt x="248" y="15"/>
                    </a:lnTo>
                    <a:lnTo>
                      <a:pt x="247" y="15"/>
                    </a:lnTo>
                    <a:lnTo>
                      <a:pt x="244" y="17"/>
                    </a:lnTo>
                    <a:lnTo>
                      <a:pt x="241" y="24"/>
                    </a:lnTo>
                    <a:lnTo>
                      <a:pt x="236" y="28"/>
                    </a:lnTo>
                    <a:lnTo>
                      <a:pt x="226" y="28"/>
                    </a:lnTo>
                    <a:lnTo>
                      <a:pt x="225" y="29"/>
                    </a:lnTo>
                    <a:lnTo>
                      <a:pt x="223" y="35"/>
                    </a:lnTo>
                    <a:lnTo>
                      <a:pt x="214" y="46"/>
                    </a:lnTo>
                    <a:lnTo>
                      <a:pt x="211" y="64"/>
                    </a:lnTo>
                    <a:lnTo>
                      <a:pt x="211" y="74"/>
                    </a:lnTo>
                    <a:lnTo>
                      <a:pt x="180" y="74"/>
                    </a:lnTo>
                    <a:lnTo>
                      <a:pt x="169" y="72"/>
                    </a:lnTo>
                    <a:lnTo>
                      <a:pt x="159" y="72"/>
                    </a:lnTo>
                    <a:lnTo>
                      <a:pt x="148" y="74"/>
                    </a:lnTo>
                    <a:lnTo>
                      <a:pt x="144" y="75"/>
                    </a:lnTo>
                    <a:lnTo>
                      <a:pt x="138" y="78"/>
                    </a:lnTo>
                    <a:lnTo>
                      <a:pt x="137" y="79"/>
                    </a:lnTo>
                    <a:lnTo>
                      <a:pt x="110" y="9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31" name="Freeform 359">
                <a:extLst>
                  <a:ext uri="{FF2B5EF4-FFF2-40B4-BE49-F238E27FC236}">
                    <a16:creationId xmlns:a16="http://schemas.microsoft.com/office/drawing/2014/main" id="{AB9EB6F2-D3F4-59B6-C842-29E7494647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2" y="789"/>
                <a:ext cx="101" cy="152"/>
              </a:xfrm>
              <a:custGeom>
                <a:avLst/>
                <a:gdLst>
                  <a:gd name="T0" fmla="*/ 237 w 405"/>
                  <a:gd name="T1" fmla="*/ 102 h 607"/>
                  <a:gd name="T2" fmla="*/ 216 w 405"/>
                  <a:gd name="T3" fmla="*/ 128 h 607"/>
                  <a:gd name="T4" fmla="*/ 186 w 405"/>
                  <a:gd name="T5" fmla="*/ 109 h 607"/>
                  <a:gd name="T6" fmla="*/ 158 w 405"/>
                  <a:gd name="T7" fmla="*/ 99 h 607"/>
                  <a:gd name="T8" fmla="*/ 137 w 405"/>
                  <a:gd name="T9" fmla="*/ 79 h 607"/>
                  <a:gd name="T10" fmla="*/ 122 w 405"/>
                  <a:gd name="T11" fmla="*/ 70 h 607"/>
                  <a:gd name="T12" fmla="*/ 138 w 405"/>
                  <a:gd name="T13" fmla="*/ 17 h 607"/>
                  <a:gd name="T14" fmla="*/ 112 w 405"/>
                  <a:gd name="T15" fmla="*/ 13 h 607"/>
                  <a:gd name="T16" fmla="*/ 85 w 405"/>
                  <a:gd name="T17" fmla="*/ 5 h 607"/>
                  <a:gd name="T18" fmla="*/ 65 w 405"/>
                  <a:gd name="T19" fmla="*/ 65 h 607"/>
                  <a:gd name="T20" fmla="*/ 22 w 405"/>
                  <a:gd name="T21" fmla="*/ 83 h 607"/>
                  <a:gd name="T22" fmla="*/ 17 w 405"/>
                  <a:gd name="T23" fmla="*/ 105 h 607"/>
                  <a:gd name="T24" fmla="*/ 3 w 405"/>
                  <a:gd name="T25" fmla="*/ 130 h 607"/>
                  <a:gd name="T26" fmla="*/ 39 w 405"/>
                  <a:gd name="T27" fmla="*/ 108 h 607"/>
                  <a:gd name="T28" fmla="*/ 85 w 405"/>
                  <a:gd name="T29" fmla="*/ 165 h 607"/>
                  <a:gd name="T30" fmla="*/ 18 w 405"/>
                  <a:gd name="T31" fmla="*/ 182 h 607"/>
                  <a:gd name="T32" fmla="*/ 32 w 405"/>
                  <a:gd name="T33" fmla="*/ 225 h 607"/>
                  <a:gd name="T34" fmla="*/ 88 w 405"/>
                  <a:gd name="T35" fmla="*/ 252 h 607"/>
                  <a:gd name="T36" fmla="*/ 91 w 405"/>
                  <a:gd name="T37" fmla="*/ 277 h 607"/>
                  <a:gd name="T38" fmla="*/ 86 w 405"/>
                  <a:gd name="T39" fmla="*/ 313 h 607"/>
                  <a:gd name="T40" fmla="*/ 82 w 405"/>
                  <a:gd name="T41" fmla="*/ 363 h 607"/>
                  <a:gd name="T42" fmla="*/ 123 w 405"/>
                  <a:gd name="T43" fmla="*/ 375 h 607"/>
                  <a:gd name="T44" fmla="*/ 131 w 405"/>
                  <a:gd name="T45" fmla="*/ 391 h 607"/>
                  <a:gd name="T46" fmla="*/ 106 w 405"/>
                  <a:gd name="T47" fmla="*/ 425 h 607"/>
                  <a:gd name="T48" fmla="*/ 110 w 405"/>
                  <a:gd name="T49" fmla="*/ 465 h 607"/>
                  <a:gd name="T50" fmla="*/ 96 w 405"/>
                  <a:gd name="T51" fmla="*/ 474 h 607"/>
                  <a:gd name="T52" fmla="*/ 101 w 405"/>
                  <a:gd name="T53" fmla="*/ 485 h 607"/>
                  <a:gd name="T54" fmla="*/ 115 w 405"/>
                  <a:gd name="T55" fmla="*/ 504 h 607"/>
                  <a:gd name="T56" fmla="*/ 102 w 405"/>
                  <a:gd name="T57" fmla="*/ 500 h 607"/>
                  <a:gd name="T58" fmla="*/ 63 w 405"/>
                  <a:gd name="T59" fmla="*/ 535 h 607"/>
                  <a:gd name="T60" fmla="*/ 72 w 405"/>
                  <a:gd name="T61" fmla="*/ 559 h 607"/>
                  <a:gd name="T62" fmla="*/ 101 w 405"/>
                  <a:gd name="T63" fmla="*/ 580 h 607"/>
                  <a:gd name="T64" fmla="*/ 144 w 405"/>
                  <a:gd name="T65" fmla="*/ 605 h 607"/>
                  <a:gd name="T66" fmla="*/ 141 w 405"/>
                  <a:gd name="T67" fmla="*/ 557 h 607"/>
                  <a:gd name="T68" fmla="*/ 177 w 405"/>
                  <a:gd name="T69" fmla="*/ 527 h 607"/>
                  <a:gd name="T70" fmla="*/ 201 w 405"/>
                  <a:gd name="T71" fmla="*/ 483 h 607"/>
                  <a:gd name="T72" fmla="*/ 229 w 405"/>
                  <a:gd name="T73" fmla="*/ 458 h 607"/>
                  <a:gd name="T74" fmla="*/ 271 w 405"/>
                  <a:gd name="T75" fmla="*/ 426 h 607"/>
                  <a:gd name="T76" fmla="*/ 253 w 405"/>
                  <a:gd name="T77" fmla="*/ 405 h 607"/>
                  <a:gd name="T78" fmla="*/ 242 w 405"/>
                  <a:gd name="T79" fmla="*/ 396 h 607"/>
                  <a:gd name="T80" fmla="*/ 279 w 405"/>
                  <a:gd name="T81" fmla="*/ 383 h 607"/>
                  <a:gd name="T82" fmla="*/ 290 w 405"/>
                  <a:gd name="T83" fmla="*/ 404 h 607"/>
                  <a:gd name="T84" fmla="*/ 320 w 405"/>
                  <a:gd name="T85" fmla="*/ 377 h 607"/>
                  <a:gd name="T86" fmla="*/ 335 w 405"/>
                  <a:gd name="T87" fmla="*/ 351 h 607"/>
                  <a:gd name="T88" fmla="*/ 313 w 405"/>
                  <a:gd name="T89" fmla="*/ 312 h 607"/>
                  <a:gd name="T90" fmla="*/ 313 w 405"/>
                  <a:gd name="T91" fmla="*/ 278 h 607"/>
                  <a:gd name="T92" fmla="*/ 310 w 405"/>
                  <a:gd name="T93" fmla="*/ 255 h 607"/>
                  <a:gd name="T94" fmla="*/ 335 w 405"/>
                  <a:gd name="T95" fmla="*/ 238 h 607"/>
                  <a:gd name="T96" fmla="*/ 360 w 405"/>
                  <a:gd name="T97" fmla="*/ 256 h 607"/>
                  <a:gd name="T98" fmla="*/ 373 w 405"/>
                  <a:gd name="T99" fmla="*/ 249 h 607"/>
                  <a:gd name="T100" fmla="*/ 405 w 405"/>
                  <a:gd name="T101" fmla="*/ 206 h 607"/>
                  <a:gd name="T102" fmla="*/ 374 w 405"/>
                  <a:gd name="T103" fmla="*/ 185 h 607"/>
                  <a:gd name="T104" fmla="*/ 367 w 405"/>
                  <a:gd name="T105" fmla="*/ 155 h 607"/>
                  <a:gd name="T106" fmla="*/ 377 w 405"/>
                  <a:gd name="T107" fmla="*/ 125 h 607"/>
                  <a:gd name="T108" fmla="*/ 342 w 405"/>
                  <a:gd name="T109" fmla="*/ 119 h 607"/>
                  <a:gd name="T110" fmla="*/ 320 w 405"/>
                  <a:gd name="T111" fmla="*/ 101 h 607"/>
                  <a:gd name="T112" fmla="*/ 296 w 405"/>
                  <a:gd name="T113" fmla="*/ 106 h 607"/>
                  <a:gd name="T114" fmla="*/ 269 w 405"/>
                  <a:gd name="T115" fmla="*/ 102 h 6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405" h="607">
                    <a:moveTo>
                      <a:pt x="267" y="104"/>
                    </a:moveTo>
                    <a:lnTo>
                      <a:pt x="264" y="105"/>
                    </a:lnTo>
                    <a:lnTo>
                      <a:pt x="247" y="104"/>
                    </a:lnTo>
                    <a:lnTo>
                      <a:pt x="244" y="104"/>
                    </a:lnTo>
                    <a:lnTo>
                      <a:pt x="239" y="102"/>
                    </a:lnTo>
                    <a:lnTo>
                      <a:pt x="239" y="101"/>
                    </a:lnTo>
                    <a:lnTo>
                      <a:pt x="237" y="102"/>
                    </a:lnTo>
                    <a:lnTo>
                      <a:pt x="226" y="136"/>
                    </a:lnTo>
                    <a:lnTo>
                      <a:pt x="225" y="137"/>
                    </a:lnTo>
                    <a:lnTo>
                      <a:pt x="223" y="140"/>
                    </a:lnTo>
                    <a:lnTo>
                      <a:pt x="222" y="142"/>
                    </a:lnTo>
                    <a:lnTo>
                      <a:pt x="218" y="143"/>
                    </a:lnTo>
                    <a:lnTo>
                      <a:pt x="218" y="130"/>
                    </a:lnTo>
                    <a:lnTo>
                      <a:pt x="216" y="128"/>
                    </a:lnTo>
                    <a:lnTo>
                      <a:pt x="215" y="126"/>
                    </a:lnTo>
                    <a:lnTo>
                      <a:pt x="212" y="125"/>
                    </a:lnTo>
                    <a:lnTo>
                      <a:pt x="211" y="125"/>
                    </a:lnTo>
                    <a:lnTo>
                      <a:pt x="204" y="126"/>
                    </a:lnTo>
                    <a:lnTo>
                      <a:pt x="198" y="125"/>
                    </a:lnTo>
                    <a:lnTo>
                      <a:pt x="191" y="115"/>
                    </a:lnTo>
                    <a:lnTo>
                      <a:pt x="186" y="109"/>
                    </a:lnTo>
                    <a:lnTo>
                      <a:pt x="176" y="105"/>
                    </a:lnTo>
                    <a:lnTo>
                      <a:pt x="175" y="105"/>
                    </a:lnTo>
                    <a:lnTo>
                      <a:pt x="172" y="106"/>
                    </a:lnTo>
                    <a:lnTo>
                      <a:pt x="163" y="106"/>
                    </a:lnTo>
                    <a:lnTo>
                      <a:pt x="156" y="102"/>
                    </a:lnTo>
                    <a:lnTo>
                      <a:pt x="156" y="101"/>
                    </a:lnTo>
                    <a:lnTo>
                      <a:pt x="158" y="99"/>
                    </a:lnTo>
                    <a:lnTo>
                      <a:pt x="159" y="94"/>
                    </a:lnTo>
                    <a:lnTo>
                      <a:pt x="161" y="91"/>
                    </a:lnTo>
                    <a:lnTo>
                      <a:pt x="161" y="76"/>
                    </a:lnTo>
                    <a:lnTo>
                      <a:pt x="152" y="76"/>
                    </a:lnTo>
                    <a:lnTo>
                      <a:pt x="149" y="77"/>
                    </a:lnTo>
                    <a:lnTo>
                      <a:pt x="146" y="77"/>
                    </a:lnTo>
                    <a:lnTo>
                      <a:pt x="137" y="79"/>
                    </a:lnTo>
                    <a:lnTo>
                      <a:pt x="129" y="79"/>
                    </a:lnTo>
                    <a:lnTo>
                      <a:pt x="124" y="76"/>
                    </a:lnTo>
                    <a:lnTo>
                      <a:pt x="122" y="73"/>
                    </a:lnTo>
                    <a:lnTo>
                      <a:pt x="120" y="73"/>
                    </a:lnTo>
                    <a:lnTo>
                      <a:pt x="120" y="72"/>
                    </a:lnTo>
                    <a:lnTo>
                      <a:pt x="122" y="72"/>
                    </a:lnTo>
                    <a:lnTo>
                      <a:pt x="122" y="70"/>
                    </a:lnTo>
                    <a:lnTo>
                      <a:pt x="129" y="58"/>
                    </a:lnTo>
                    <a:lnTo>
                      <a:pt x="131" y="49"/>
                    </a:lnTo>
                    <a:lnTo>
                      <a:pt x="137" y="38"/>
                    </a:lnTo>
                    <a:lnTo>
                      <a:pt x="137" y="37"/>
                    </a:lnTo>
                    <a:lnTo>
                      <a:pt x="139" y="34"/>
                    </a:lnTo>
                    <a:lnTo>
                      <a:pt x="142" y="28"/>
                    </a:lnTo>
                    <a:lnTo>
                      <a:pt x="138" y="17"/>
                    </a:lnTo>
                    <a:lnTo>
                      <a:pt x="132" y="12"/>
                    </a:lnTo>
                    <a:lnTo>
                      <a:pt x="132" y="9"/>
                    </a:lnTo>
                    <a:lnTo>
                      <a:pt x="122" y="9"/>
                    </a:lnTo>
                    <a:lnTo>
                      <a:pt x="119" y="10"/>
                    </a:lnTo>
                    <a:lnTo>
                      <a:pt x="116" y="10"/>
                    </a:lnTo>
                    <a:lnTo>
                      <a:pt x="115" y="12"/>
                    </a:lnTo>
                    <a:lnTo>
                      <a:pt x="112" y="13"/>
                    </a:lnTo>
                    <a:lnTo>
                      <a:pt x="110" y="16"/>
                    </a:lnTo>
                    <a:lnTo>
                      <a:pt x="105" y="16"/>
                    </a:lnTo>
                    <a:lnTo>
                      <a:pt x="101" y="7"/>
                    </a:lnTo>
                    <a:lnTo>
                      <a:pt x="101" y="6"/>
                    </a:lnTo>
                    <a:lnTo>
                      <a:pt x="99" y="3"/>
                    </a:lnTo>
                    <a:lnTo>
                      <a:pt x="99" y="0"/>
                    </a:lnTo>
                    <a:lnTo>
                      <a:pt x="85" y="5"/>
                    </a:lnTo>
                    <a:lnTo>
                      <a:pt x="78" y="2"/>
                    </a:lnTo>
                    <a:lnTo>
                      <a:pt x="78" y="16"/>
                    </a:lnTo>
                    <a:lnTo>
                      <a:pt x="72" y="42"/>
                    </a:lnTo>
                    <a:lnTo>
                      <a:pt x="72" y="48"/>
                    </a:lnTo>
                    <a:lnTo>
                      <a:pt x="67" y="62"/>
                    </a:lnTo>
                    <a:lnTo>
                      <a:pt x="65" y="63"/>
                    </a:lnTo>
                    <a:lnTo>
                      <a:pt x="65" y="65"/>
                    </a:lnTo>
                    <a:lnTo>
                      <a:pt x="62" y="69"/>
                    </a:lnTo>
                    <a:lnTo>
                      <a:pt x="52" y="79"/>
                    </a:lnTo>
                    <a:lnTo>
                      <a:pt x="42" y="79"/>
                    </a:lnTo>
                    <a:lnTo>
                      <a:pt x="41" y="80"/>
                    </a:lnTo>
                    <a:lnTo>
                      <a:pt x="39" y="80"/>
                    </a:lnTo>
                    <a:lnTo>
                      <a:pt x="35" y="83"/>
                    </a:lnTo>
                    <a:lnTo>
                      <a:pt x="22" y="83"/>
                    </a:lnTo>
                    <a:lnTo>
                      <a:pt x="21" y="80"/>
                    </a:lnTo>
                    <a:lnTo>
                      <a:pt x="15" y="79"/>
                    </a:lnTo>
                    <a:lnTo>
                      <a:pt x="10" y="76"/>
                    </a:lnTo>
                    <a:lnTo>
                      <a:pt x="8" y="83"/>
                    </a:lnTo>
                    <a:lnTo>
                      <a:pt x="14" y="98"/>
                    </a:lnTo>
                    <a:lnTo>
                      <a:pt x="17" y="104"/>
                    </a:lnTo>
                    <a:lnTo>
                      <a:pt x="17" y="105"/>
                    </a:lnTo>
                    <a:lnTo>
                      <a:pt x="15" y="108"/>
                    </a:lnTo>
                    <a:lnTo>
                      <a:pt x="14" y="109"/>
                    </a:lnTo>
                    <a:lnTo>
                      <a:pt x="12" y="109"/>
                    </a:lnTo>
                    <a:lnTo>
                      <a:pt x="7" y="115"/>
                    </a:lnTo>
                    <a:lnTo>
                      <a:pt x="0" y="126"/>
                    </a:lnTo>
                    <a:lnTo>
                      <a:pt x="0" y="128"/>
                    </a:lnTo>
                    <a:lnTo>
                      <a:pt x="3" y="130"/>
                    </a:lnTo>
                    <a:lnTo>
                      <a:pt x="4" y="133"/>
                    </a:lnTo>
                    <a:lnTo>
                      <a:pt x="8" y="135"/>
                    </a:lnTo>
                    <a:lnTo>
                      <a:pt x="19" y="135"/>
                    </a:lnTo>
                    <a:lnTo>
                      <a:pt x="19" y="132"/>
                    </a:lnTo>
                    <a:lnTo>
                      <a:pt x="38" y="112"/>
                    </a:lnTo>
                    <a:lnTo>
                      <a:pt x="38" y="111"/>
                    </a:lnTo>
                    <a:lnTo>
                      <a:pt x="39" y="108"/>
                    </a:lnTo>
                    <a:lnTo>
                      <a:pt x="41" y="106"/>
                    </a:lnTo>
                    <a:lnTo>
                      <a:pt x="55" y="106"/>
                    </a:lnTo>
                    <a:lnTo>
                      <a:pt x="65" y="108"/>
                    </a:lnTo>
                    <a:lnTo>
                      <a:pt x="67" y="108"/>
                    </a:lnTo>
                    <a:lnTo>
                      <a:pt x="78" y="116"/>
                    </a:lnTo>
                    <a:lnTo>
                      <a:pt x="86" y="125"/>
                    </a:lnTo>
                    <a:lnTo>
                      <a:pt x="85" y="165"/>
                    </a:lnTo>
                    <a:lnTo>
                      <a:pt x="84" y="165"/>
                    </a:lnTo>
                    <a:lnTo>
                      <a:pt x="63" y="168"/>
                    </a:lnTo>
                    <a:lnTo>
                      <a:pt x="55" y="171"/>
                    </a:lnTo>
                    <a:lnTo>
                      <a:pt x="52" y="172"/>
                    </a:lnTo>
                    <a:lnTo>
                      <a:pt x="34" y="183"/>
                    </a:lnTo>
                    <a:lnTo>
                      <a:pt x="31" y="182"/>
                    </a:lnTo>
                    <a:lnTo>
                      <a:pt x="18" y="182"/>
                    </a:lnTo>
                    <a:lnTo>
                      <a:pt x="18" y="183"/>
                    </a:lnTo>
                    <a:lnTo>
                      <a:pt x="14" y="183"/>
                    </a:lnTo>
                    <a:lnTo>
                      <a:pt x="17" y="199"/>
                    </a:lnTo>
                    <a:lnTo>
                      <a:pt x="22" y="206"/>
                    </a:lnTo>
                    <a:lnTo>
                      <a:pt x="29" y="221"/>
                    </a:lnTo>
                    <a:lnTo>
                      <a:pt x="29" y="222"/>
                    </a:lnTo>
                    <a:lnTo>
                      <a:pt x="32" y="225"/>
                    </a:lnTo>
                    <a:lnTo>
                      <a:pt x="35" y="225"/>
                    </a:lnTo>
                    <a:lnTo>
                      <a:pt x="70" y="249"/>
                    </a:lnTo>
                    <a:lnTo>
                      <a:pt x="78" y="249"/>
                    </a:lnTo>
                    <a:lnTo>
                      <a:pt x="81" y="250"/>
                    </a:lnTo>
                    <a:lnTo>
                      <a:pt x="82" y="250"/>
                    </a:lnTo>
                    <a:lnTo>
                      <a:pt x="82" y="252"/>
                    </a:lnTo>
                    <a:lnTo>
                      <a:pt x="88" y="252"/>
                    </a:lnTo>
                    <a:lnTo>
                      <a:pt x="88" y="257"/>
                    </a:lnTo>
                    <a:lnTo>
                      <a:pt x="89" y="259"/>
                    </a:lnTo>
                    <a:lnTo>
                      <a:pt x="92" y="260"/>
                    </a:lnTo>
                    <a:lnTo>
                      <a:pt x="94" y="260"/>
                    </a:lnTo>
                    <a:lnTo>
                      <a:pt x="95" y="262"/>
                    </a:lnTo>
                    <a:lnTo>
                      <a:pt x="95" y="264"/>
                    </a:lnTo>
                    <a:lnTo>
                      <a:pt x="91" y="277"/>
                    </a:lnTo>
                    <a:lnTo>
                      <a:pt x="88" y="280"/>
                    </a:lnTo>
                    <a:lnTo>
                      <a:pt x="86" y="298"/>
                    </a:lnTo>
                    <a:lnTo>
                      <a:pt x="88" y="298"/>
                    </a:lnTo>
                    <a:lnTo>
                      <a:pt x="89" y="299"/>
                    </a:lnTo>
                    <a:lnTo>
                      <a:pt x="88" y="303"/>
                    </a:lnTo>
                    <a:lnTo>
                      <a:pt x="86" y="305"/>
                    </a:lnTo>
                    <a:lnTo>
                      <a:pt x="86" y="313"/>
                    </a:lnTo>
                    <a:lnTo>
                      <a:pt x="88" y="315"/>
                    </a:lnTo>
                    <a:lnTo>
                      <a:pt x="89" y="317"/>
                    </a:lnTo>
                    <a:lnTo>
                      <a:pt x="91" y="319"/>
                    </a:lnTo>
                    <a:lnTo>
                      <a:pt x="89" y="319"/>
                    </a:lnTo>
                    <a:lnTo>
                      <a:pt x="88" y="349"/>
                    </a:lnTo>
                    <a:lnTo>
                      <a:pt x="82" y="362"/>
                    </a:lnTo>
                    <a:lnTo>
                      <a:pt x="82" y="363"/>
                    </a:lnTo>
                    <a:lnTo>
                      <a:pt x="84" y="363"/>
                    </a:lnTo>
                    <a:lnTo>
                      <a:pt x="86" y="366"/>
                    </a:lnTo>
                    <a:lnTo>
                      <a:pt x="86" y="368"/>
                    </a:lnTo>
                    <a:lnTo>
                      <a:pt x="96" y="370"/>
                    </a:lnTo>
                    <a:lnTo>
                      <a:pt x="105" y="370"/>
                    </a:lnTo>
                    <a:lnTo>
                      <a:pt x="106" y="372"/>
                    </a:lnTo>
                    <a:lnTo>
                      <a:pt x="123" y="375"/>
                    </a:lnTo>
                    <a:lnTo>
                      <a:pt x="124" y="375"/>
                    </a:lnTo>
                    <a:lnTo>
                      <a:pt x="129" y="376"/>
                    </a:lnTo>
                    <a:lnTo>
                      <a:pt x="129" y="384"/>
                    </a:lnTo>
                    <a:lnTo>
                      <a:pt x="135" y="384"/>
                    </a:lnTo>
                    <a:lnTo>
                      <a:pt x="137" y="387"/>
                    </a:lnTo>
                    <a:lnTo>
                      <a:pt x="135" y="389"/>
                    </a:lnTo>
                    <a:lnTo>
                      <a:pt x="131" y="391"/>
                    </a:lnTo>
                    <a:lnTo>
                      <a:pt x="129" y="396"/>
                    </a:lnTo>
                    <a:lnTo>
                      <a:pt x="127" y="403"/>
                    </a:lnTo>
                    <a:lnTo>
                      <a:pt x="126" y="405"/>
                    </a:lnTo>
                    <a:lnTo>
                      <a:pt x="106" y="408"/>
                    </a:lnTo>
                    <a:lnTo>
                      <a:pt x="108" y="415"/>
                    </a:lnTo>
                    <a:lnTo>
                      <a:pt x="108" y="423"/>
                    </a:lnTo>
                    <a:lnTo>
                      <a:pt x="106" y="425"/>
                    </a:lnTo>
                    <a:lnTo>
                      <a:pt x="98" y="451"/>
                    </a:lnTo>
                    <a:lnTo>
                      <a:pt x="95" y="457"/>
                    </a:lnTo>
                    <a:lnTo>
                      <a:pt x="95" y="463"/>
                    </a:lnTo>
                    <a:lnTo>
                      <a:pt x="96" y="464"/>
                    </a:lnTo>
                    <a:lnTo>
                      <a:pt x="106" y="464"/>
                    </a:lnTo>
                    <a:lnTo>
                      <a:pt x="108" y="465"/>
                    </a:lnTo>
                    <a:lnTo>
                      <a:pt x="110" y="465"/>
                    </a:lnTo>
                    <a:lnTo>
                      <a:pt x="112" y="467"/>
                    </a:lnTo>
                    <a:lnTo>
                      <a:pt x="112" y="468"/>
                    </a:lnTo>
                    <a:lnTo>
                      <a:pt x="105" y="470"/>
                    </a:lnTo>
                    <a:lnTo>
                      <a:pt x="103" y="470"/>
                    </a:lnTo>
                    <a:lnTo>
                      <a:pt x="103" y="471"/>
                    </a:lnTo>
                    <a:lnTo>
                      <a:pt x="99" y="474"/>
                    </a:lnTo>
                    <a:lnTo>
                      <a:pt x="96" y="474"/>
                    </a:lnTo>
                    <a:lnTo>
                      <a:pt x="92" y="475"/>
                    </a:lnTo>
                    <a:lnTo>
                      <a:pt x="91" y="475"/>
                    </a:lnTo>
                    <a:lnTo>
                      <a:pt x="92" y="478"/>
                    </a:lnTo>
                    <a:lnTo>
                      <a:pt x="92" y="480"/>
                    </a:lnTo>
                    <a:lnTo>
                      <a:pt x="94" y="480"/>
                    </a:lnTo>
                    <a:lnTo>
                      <a:pt x="96" y="483"/>
                    </a:lnTo>
                    <a:lnTo>
                      <a:pt x="101" y="485"/>
                    </a:lnTo>
                    <a:lnTo>
                      <a:pt x="108" y="485"/>
                    </a:lnTo>
                    <a:lnTo>
                      <a:pt x="112" y="482"/>
                    </a:lnTo>
                    <a:lnTo>
                      <a:pt x="113" y="482"/>
                    </a:lnTo>
                    <a:lnTo>
                      <a:pt x="113" y="485"/>
                    </a:lnTo>
                    <a:lnTo>
                      <a:pt x="116" y="492"/>
                    </a:lnTo>
                    <a:lnTo>
                      <a:pt x="116" y="495"/>
                    </a:lnTo>
                    <a:lnTo>
                      <a:pt x="115" y="504"/>
                    </a:lnTo>
                    <a:lnTo>
                      <a:pt x="115" y="507"/>
                    </a:lnTo>
                    <a:lnTo>
                      <a:pt x="113" y="509"/>
                    </a:lnTo>
                    <a:lnTo>
                      <a:pt x="113" y="507"/>
                    </a:lnTo>
                    <a:lnTo>
                      <a:pt x="110" y="506"/>
                    </a:lnTo>
                    <a:lnTo>
                      <a:pt x="106" y="502"/>
                    </a:lnTo>
                    <a:lnTo>
                      <a:pt x="105" y="502"/>
                    </a:lnTo>
                    <a:lnTo>
                      <a:pt x="102" y="500"/>
                    </a:lnTo>
                    <a:lnTo>
                      <a:pt x="78" y="504"/>
                    </a:lnTo>
                    <a:lnTo>
                      <a:pt x="70" y="514"/>
                    </a:lnTo>
                    <a:lnTo>
                      <a:pt x="70" y="517"/>
                    </a:lnTo>
                    <a:lnTo>
                      <a:pt x="68" y="517"/>
                    </a:lnTo>
                    <a:lnTo>
                      <a:pt x="68" y="518"/>
                    </a:lnTo>
                    <a:lnTo>
                      <a:pt x="70" y="528"/>
                    </a:lnTo>
                    <a:lnTo>
                      <a:pt x="63" y="535"/>
                    </a:lnTo>
                    <a:lnTo>
                      <a:pt x="53" y="542"/>
                    </a:lnTo>
                    <a:lnTo>
                      <a:pt x="53" y="544"/>
                    </a:lnTo>
                    <a:lnTo>
                      <a:pt x="55" y="545"/>
                    </a:lnTo>
                    <a:lnTo>
                      <a:pt x="56" y="545"/>
                    </a:lnTo>
                    <a:lnTo>
                      <a:pt x="57" y="547"/>
                    </a:lnTo>
                    <a:lnTo>
                      <a:pt x="65" y="549"/>
                    </a:lnTo>
                    <a:lnTo>
                      <a:pt x="72" y="559"/>
                    </a:lnTo>
                    <a:lnTo>
                      <a:pt x="72" y="560"/>
                    </a:lnTo>
                    <a:lnTo>
                      <a:pt x="70" y="564"/>
                    </a:lnTo>
                    <a:lnTo>
                      <a:pt x="71" y="569"/>
                    </a:lnTo>
                    <a:lnTo>
                      <a:pt x="71" y="570"/>
                    </a:lnTo>
                    <a:lnTo>
                      <a:pt x="74" y="573"/>
                    </a:lnTo>
                    <a:lnTo>
                      <a:pt x="79" y="577"/>
                    </a:lnTo>
                    <a:lnTo>
                      <a:pt x="101" y="580"/>
                    </a:lnTo>
                    <a:lnTo>
                      <a:pt x="108" y="580"/>
                    </a:lnTo>
                    <a:lnTo>
                      <a:pt x="122" y="583"/>
                    </a:lnTo>
                    <a:lnTo>
                      <a:pt x="124" y="585"/>
                    </a:lnTo>
                    <a:lnTo>
                      <a:pt x="126" y="588"/>
                    </a:lnTo>
                    <a:lnTo>
                      <a:pt x="126" y="591"/>
                    </a:lnTo>
                    <a:lnTo>
                      <a:pt x="132" y="597"/>
                    </a:lnTo>
                    <a:lnTo>
                      <a:pt x="144" y="605"/>
                    </a:lnTo>
                    <a:lnTo>
                      <a:pt x="145" y="607"/>
                    </a:lnTo>
                    <a:lnTo>
                      <a:pt x="145" y="605"/>
                    </a:lnTo>
                    <a:lnTo>
                      <a:pt x="147" y="597"/>
                    </a:lnTo>
                    <a:lnTo>
                      <a:pt x="147" y="590"/>
                    </a:lnTo>
                    <a:lnTo>
                      <a:pt x="139" y="576"/>
                    </a:lnTo>
                    <a:lnTo>
                      <a:pt x="142" y="563"/>
                    </a:lnTo>
                    <a:lnTo>
                      <a:pt x="141" y="557"/>
                    </a:lnTo>
                    <a:lnTo>
                      <a:pt x="141" y="542"/>
                    </a:lnTo>
                    <a:lnTo>
                      <a:pt x="149" y="525"/>
                    </a:lnTo>
                    <a:lnTo>
                      <a:pt x="152" y="524"/>
                    </a:lnTo>
                    <a:lnTo>
                      <a:pt x="154" y="524"/>
                    </a:lnTo>
                    <a:lnTo>
                      <a:pt x="168" y="525"/>
                    </a:lnTo>
                    <a:lnTo>
                      <a:pt x="170" y="527"/>
                    </a:lnTo>
                    <a:lnTo>
                      <a:pt x="177" y="527"/>
                    </a:lnTo>
                    <a:lnTo>
                      <a:pt x="180" y="524"/>
                    </a:lnTo>
                    <a:lnTo>
                      <a:pt x="182" y="520"/>
                    </a:lnTo>
                    <a:lnTo>
                      <a:pt x="186" y="516"/>
                    </a:lnTo>
                    <a:lnTo>
                      <a:pt x="190" y="503"/>
                    </a:lnTo>
                    <a:lnTo>
                      <a:pt x="196" y="497"/>
                    </a:lnTo>
                    <a:lnTo>
                      <a:pt x="199" y="496"/>
                    </a:lnTo>
                    <a:lnTo>
                      <a:pt x="201" y="483"/>
                    </a:lnTo>
                    <a:lnTo>
                      <a:pt x="199" y="477"/>
                    </a:lnTo>
                    <a:lnTo>
                      <a:pt x="207" y="475"/>
                    </a:lnTo>
                    <a:lnTo>
                      <a:pt x="216" y="475"/>
                    </a:lnTo>
                    <a:lnTo>
                      <a:pt x="219" y="478"/>
                    </a:lnTo>
                    <a:lnTo>
                      <a:pt x="225" y="478"/>
                    </a:lnTo>
                    <a:lnTo>
                      <a:pt x="225" y="472"/>
                    </a:lnTo>
                    <a:lnTo>
                      <a:pt x="229" y="458"/>
                    </a:lnTo>
                    <a:lnTo>
                      <a:pt x="229" y="454"/>
                    </a:lnTo>
                    <a:lnTo>
                      <a:pt x="226" y="447"/>
                    </a:lnTo>
                    <a:lnTo>
                      <a:pt x="228" y="443"/>
                    </a:lnTo>
                    <a:lnTo>
                      <a:pt x="243" y="429"/>
                    </a:lnTo>
                    <a:lnTo>
                      <a:pt x="260" y="425"/>
                    </a:lnTo>
                    <a:lnTo>
                      <a:pt x="265" y="425"/>
                    </a:lnTo>
                    <a:lnTo>
                      <a:pt x="271" y="426"/>
                    </a:lnTo>
                    <a:lnTo>
                      <a:pt x="274" y="421"/>
                    </a:lnTo>
                    <a:lnTo>
                      <a:pt x="269" y="419"/>
                    </a:lnTo>
                    <a:lnTo>
                      <a:pt x="267" y="419"/>
                    </a:lnTo>
                    <a:lnTo>
                      <a:pt x="260" y="416"/>
                    </a:lnTo>
                    <a:lnTo>
                      <a:pt x="254" y="410"/>
                    </a:lnTo>
                    <a:lnTo>
                      <a:pt x="253" y="410"/>
                    </a:lnTo>
                    <a:lnTo>
                      <a:pt x="253" y="405"/>
                    </a:lnTo>
                    <a:lnTo>
                      <a:pt x="257" y="405"/>
                    </a:lnTo>
                    <a:lnTo>
                      <a:pt x="258" y="404"/>
                    </a:lnTo>
                    <a:lnTo>
                      <a:pt x="258" y="400"/>
                    </a:lnTo>
                    <a:lnTo>
                      <a:pt x="253" y="398"/>
                    </a:lnTo>
                    <a:lnTo>
                      <a:pt x="242" y="398"/>
                    </a:lnTo>
                    <a:lnTo>
                      <a:pt x="240" y="396"/>
                    </a:lnTo>
                    <a:lnTo>
                      <a:pt x="242" y="396"/>
                    </a:lnTo>
                    <a:lnTo>
                      <a:pt x="249" y="387"/>
                    </a:lnTo>
                    <a:lnTo>
                      <a:pt x="264" y="383"/>
                    </a:lnTo>
                    <a:lnTo>
                      <a:pt x="272" y="375"/>
                    </a:lnTo>
                    <a:lnTo>
                      <a:pt x="274" y="375"/>
                    </a:lnTo>
                    <a:lnTo>
                      <a:pt x="276" y="373"/>
                    </a:lnTo>
                    <a:lnTo>
                      <a:pt x="276" y="376"/>
                    </a:lnTo>
                    <a:lnTo>
                      <a:pt x="279" y="383"/>
                    </a:lnTo>
                    <a:lnTo>
                      <a:pt x="279" y="387"/>
                    </a:lnTo>
                    <a:lnTo>
                      <a:pt x="281" y="390"/>
                    </a:lnTo>
                    <a:lnTo>
                      <a:pt x="281" y="393"/>
                    </a:lnTo>
                    <a:lnTo>
                      <a:pt x="286" y="408"/>
                    </a:lnTo>
                    <a:lnTo>
                      <a:pt x="288" y="408"/>
                    </a:lnTo>
                    <a:lnTo>
                      <a:pt x="288" y="407"/>
                    </a:lnTo>
                    <a:lnTo>
                      <a:pt x="290" y="404"/>
                    </a:lnTo>
                    <a:lnTo>
                      <a:pt x="292" y="401"/>
                    </a:lnTo>
                    <a:lnTo>
                      <a:pt x="295" y="398"/>
                    </a:lnTo>
                    <a:lnTo>
                      <a:pt x="311" y="387"/>
                    </a:lnTo>
                    <a:lnTo>
                      <a:pt x="313" y="386"/>
                    </a:lnTo>
                    <a:lnTo>
                      <a:pt x="314" y="386"/>
                    </a:lnTo>
                    <a:lnTo>
                      <a:pt x="314" y="384"/>
                    </a:lnTo>
                    <a:lnTo>
                      <a:pt x="320" y="377"/>
                    </a:lnTo>
                    <a:lnTo>
                      <a:pt x="321" y="376"/>
                    </a:lnTo>
                    <a:lnTo>
                      <a:pt x="321" y="375"/>
                    </a:lnTo>
                    <a:lnTo>
                      <a:pt x="327" y="369"/>
                    </a:lnTo>
                    <a:lnTo>
                      <a:pt x="338" y="353"/>
                    </a:lnTo>
                    <a:lnTo>
                      <a:pt x="338" y="352"/>
                    </a:lnTo>
                    <a:lnTo>
                      <a:pt x="336" y="352"/>
                    </a:lnTo>
                    <a:lnTo>
                      <a:pt x="335" y="351"/>
                    </a:lnTo>
                    <a:lnTo>
                      <a:pt x="324" y="337"/>
                    </a:lnTo>
                    <a:lnTo>
                      <a:pt x="316" y="334"/>
                    </a:lnTo>
                    <a:lnTo>
                      <a:pt x="310" y="329"/>
                    </a:lnTo>
                    <a:lnTo>
                      <a:pt x="307" y="322"/>
                    </a:lnTo>
                    <a:lnTo>
                      <a:pt x="307" y="317"/>
                    </a:lnTo>
                    <a:lnTo>
                      <a:pt x="311" y="312"/>
                    </a:lnTo>
                    <a:lnTo>
                      <a:pt x="313" y="312"/>
                    </a:lnTo>
                    <a:lnTo>
                      <a:pt x="320" y="306"/>
                    </a:lnTo>
                    <a:lnTo>
                      <a:pt x="321" y="305"/>
                    </a:lnTo>
                    <a:lnTo>
                      <a:pt x="321" y="303"/>
                    </a:lnTo>
                    <a:lnTo>
                      <a:pt x="320" y="302"/>
                    </a:lnTo>
                    <a:lnTo>
                      <a:pt x="317" y="302"/>
                    </a:lnTo>
                    <a:lnTo>
                      <a:pt x="317" y="292"/>
                    </a:lnTo>
                    <a:lnTo>
                      <a:pt x="313" y="278"/>
                    </a:lnTo>
                    <a:lnTo>
                      <a:pt x="311" y="277"/>
                    </a:lnTo>
                    <a:lnTo>
                      <a:pt x="310" y="273"/>
                    </a:lnTo>
                    <a:lnTo>
                      <a:pt x="310" y="271"/>
                    </a:lnTo>
                    <a:lnTo>
                      <a:pt x="311" y="270"/>
                    </a:lnTo>
                    <a:lnTo>
                      <a:pt x="314" y="264"/>
                    </a:lnTo>
                    <a:lnTo>
                      <a:pt x="314" y="259"/>
                    </a:lnTo>
                    <a:lnTo>
                      <a:pt x="310" y="255"/>
                    </a:lnTo>
                    <a:lnTo>
                      <a:pt x="310" y="250"/>
                    </a:lnTo>
                    <a:lnTo>
                      <a:pt x="314" y="243"/>
                    </a:lnTo>
                    <a:lnTo>
                      <a:pt x="314" y="242"/>
                    </a:lnTo>
                    <a:lnTo>
                      <a:pt x="316" y="240"/>
                    </a:lnTo>
                    <a:lnTo>
                      <a:pt x="327" y="240"/>
                    </a:lnTo>
                    <a:lnTo>
                      <a:pt x="328" y="239"/>
                    </a:lnTo>
                    <a:lnTo>
                      <a:pt x="335" y="238"/>
                    </a:lnTo>
                    <a:lnTo>
                      <a:pt x="341" y="238"/>
                    </a:lnTo>
                    <a:lnTo>
                      <a:pt x="345" y="240"/>
                    </a:lnTo>
                    <a:lnTo>
                      <a:pt x="346" y="248"/>
                    </a:lnTo>
                    <a:lnTo>
                      <a:pt x="349" y="255"/>
                    </a:lnTo>
                    <a:lnTo>
                      <a:pt x="356" y="257"/>
                    </a:lnTo>
                    <a:lnTo>
                      <a:pt x="357" y="257"/>
                    </a:lnTo>
                    <a:lnTo>
                      <a:pt x="360" y="256"/>
                    </a:lnTo>
                    <a:lnTo>
                      <a:pt x="364" y="256"/>
                    </a:lnTo>
                    <a:lnTo>
                      <a:pt x="366" y="257"/>
                    </a:lnTo>
                    <a:lnTo>
                      <a:pt x="370" y="257"/>
                    </a:lnTo>
                    <a:lnTo>
                      <a:pt x="374" y="252"/>
                    </a:lnTo>
                    <a:lnTo>
                      <a:pt x="376" y="250"/>
                    </a:lnTo>
                    <a:lnTo>
                      <a:pt x="374" y="249"/>
                    </a:lnTo>
                    <a:lnTo>
                      <a:pt x="373" y="249"/>
                    </a:lnTo>
                    <a:lnTo>
                      <a:pt x="373" y="246"/>
                    </a:lnTo>
                    <a:lnTo>
                      <a:pt x="376" y="239"/>
                    </a:lnTo>
                    <a:lnTo>
                      <a:pt x="376" y="232"/>
                    </a:lnTo>
                    <a:lnTo>
                      <a:pt x="381" y="226"/>
                    </a:lnTo>
                    <a:lnTo>
                      <a:pt x="391" y="226"/>
                    </a:lnTo>
                    <a:lnTo>
                      <a:pt x="405" y="222"/>
                    </a:lnTo>
                    <a:lnTo>
                      <a:pt x="405" y="206"/>
                    </a:lnTo>
                    <a:lnTo>
                      <a:pt x="403" y="203"/>
                    </a:lnTo>
                    <a:lnTo>
                      <a:pt x="398" y="197"/>
                    </a:lnTo>
                    <a:lnTo>
                      <a:pt x="384" y="197"/>
                    </a:lnTo>
                    <a:lnTo>
                      <a:pt x="383" y="196"/>
                    </a:lnTo>
                    <a:lnTo>
                      <a:pt x="381" y="189"/>
                    </a:lnTo>
                    <a:lnTo>
                      <a:pt x="381" y="185"/>
                    </a:lnTo>
                    <a:lnTo>
                      <a:pt x="374" y="185"/>
                    </a:lnTo>
                    <a:lnTo>
                      <a:pt x="373" y="182"/>
                    </a:lnTo>
                    <a:lnTo>
                      <a:pt x="373" y="180"/>
                    </a:lnTo>
                    <a:lnTo>
                      <a:pt x="377" y="171"/>
                    </a:lnTo>
                    <a:lnTo>
                      <a:pt x="377" y="162"/>
                    </a:lnTo>
                    <a:lnTo>
                      <a:pt x="376" y="161"/>
                    </a:lnTo>
                    <a:lnTo>
                      <a:pt x="371" y="155"/>
                    </a:lnTo>
                    <a:lnTo>
                      <a:pt x="367" y="155"/>
                    </a:lnTo>
                    <a:lnTo>
                      <a:pt x="364" y="157"/>
                    </a:lnTo>
                    <a:lnTo>
                      <a:pt x="363" y="157"/>
                    </a:lnTo>
                    <a:lnTo>
                      <a:pt x="363" y="155"/>
                    </a:lnTo>
                    <a:lnTo>
                      <a:pt x="364" y="150"/>
                    </a:lnTo>
                    <a:lnTo>
                      <a:pt x="369" y="143"/>
                    </a:lnTo>
                    <a:lnTo>
                      <a:pt x="373" y="139"/>
                    </a:lnTo>
                    <a:lnTo>
                      <a:pt x="377" y="125"/>
                    </a:lnTo>
                    <a:lnTo>
                      <a:pt x="377" y="119"/>
                    </a:lnTo>
                    <a:lnTo>
                      <a:pt x="376" y="115"/>
                    </a:lnTo>
                    <a:lnTo>
                      <a:pt x="359" y="115"/>
                    </a:lnTo>
                    <a:lnTo>
                      <a:pt x="349" y="118"/>
                    </a:lnTo>
                    <a:lnTo>
                      <a:pt x="346" y="118"/>
                    </a:lnTo>
                    <a:lnTo>
                      <a:pt x="343" y="119"/>
                    </a:lnTo>
                    <a:lnTo>
                      <a:pt x="342" y="119"/>
                    </a:lnTo>
                    <a:lnTo>
                      <a:pt x="338" y="118"/>
                    </a:lnTo>
                    <a:lnTo>
                      <a:pt x="336" y="118"/>
                    </a:lnTo>
                    <a:lnTo>
                      <a:pt x="319" y="109"/>
                    </a:lnTo>
                    <a:lnTo>
                      <a:pt x="317" y="109"/>
                    </a:lnTo>
                    <a:lnTo>
                      <a:pt x="317" y="108"/>
                    </a:lnTo>
                    <a:lnTo>
                      <a:pt x="320" y="102"/>
                    </a:lnTo>
                    <a:lnTo>
                      <a:pt x="320" y="101"/>
                    </a:lnTo>
                    <a:lnTo>
                      <a:pt x="321" y="99"/>
                    </a:lnTo>
                    <a:lnTo>
                      <a:pt x="320" y="98"/>
                    </a:lnTo>
                    <a:lnTo>
                      <a:pt x="311" y="99"/>
                    </a:lnTo>
                    <a:lnTo>
                      <a:pt x="309" y="99"/>
                    </a:lnTo>
                    <a:lnTo>
                      <a:pt x="302" y="102"/>
                    </a:lnTo>
                    <a:lnTo>
                      <a:pt x="300" y="104"/>
                    </a:lnTo>
                    <a:lnTo>
                      <a:pt x="296" y="106"/>
                    </a:lnTo>
                    <a:lnTo>
                      <a:pt x="290" y="105"/>
                    </a:lnTo>
                    <a:lnTo>
                      <a:pt x="289" y="101"/>
                    </a:lnTo>
                    <a:lnTo>
                      <a:pt x="289" y="97"/>
                    </a:lnTo>
                    <a:lnTo>
                      <a:pt x="283" y="95"/>
                    </a:lnTo>
                    <a:lnTo>
                      <a:pt x="276" y="95"/>
                    </a:lnTo>
                    <a:lnTo>
                      <a:pt x="271" y="98"/>
                    </a:lnTo>
                    <a:lnTo>
                      <a:pt x="269" y="102"/>
                    </a:lnTo>
                    <a:lnTo>
                      <a:pt x="268" y="102"/>
                    </a:lnTo>
                    <a:lnTo>
                      <a:pt x="267" y="10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32" name="Freeform 360">
                <a:extLst>
                  <a:ext uri="{FF2B5EF4-FFF2-40B4-BE49-F238E27FC236}">
                    <a16:creationId xmlns:a16="http://schemas.microsoft.com/office/drawing/2014/main" id="{AC6484A8-16A4-37E5-05C5-0CCB0A0BC3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1" y="791"/>
                <a:ext cx="113" cy="87"/>
              </a:xfrm>
              <a:custGeom>
                <a:avLst/>
                <a:gdLst>
                  <a:gd name="T0" fmla="*/ 404 w 452"/>
                  <a:gd name="T1" fmla="*/ 103 h 349"/>
                  <a:gd name="T2" fmla="*/ 366 w 452"/>
                  <a:gd name="T3" fmla="*/ 119 h 349"/>
                  <a:gd name="T4" fmla="*/ 383 w 452"/>
                  <a:gd name="T5" fmla="*/ 96 h 349"/>
                  <a:gd name="T6" fmla="*/ 363 w 452"/>
                  <a:gd name="T7" fmla="*/ 64 h 349"/>
                  <a:gd name="T8" fmla="*/ 366 w 452"/>
                  <a:gd name="T9" fmla="*/ 54 h 349"/>
                  <a:gd name="T10" fmla="*/ 327 w 452"/>
                  <a:gd name="T11" fmla="*/ 18 h 349"/>
                  <a:gd name="T12" fmla="*/ 300 w 452"/>
                  <a:gd name="T13" fmla="*/ 25 h 349"/>
                  <a:gd name="T14" fmla="*/ 306 w 452"/>
                  <a:gd name="T15" fmla="*/ 47 h 349"/>
                  <a:gd name="T16" fmla="*/ 277 w 452"/>
                  <a:gd name="T17" fmla="*/ 60 h 349"/>
                  <a:gd name="T18" fmla="*/ 253 w 452"/>
                  <a:gd name="T19" fmla="*/ 76 h 349"/>
                  <a:gd name="T20" fmla="*/ 246 w 452"/>
                  <a:gd name="T21" fmla="*/ 58 h 349"/>
                  <a:gd name="T22" fmla="*/ 254 w 452"/>
                  <a:gd name="T23" fmla="*/ 44 h 349"/>
                  <a:gd name="T24" fmla="*/ 235 w 452"/>
                  <a:gd name="T25" fmla="*/ 36 h 349"/>
                  <a:gd name="T26" fmla="*/ 204 w 452"/>
                  <a:gd name="T27" fmla="*/ 49 h 349"/>
                  <a:gd name="T28" fmla="*/ 183 w 452"/>
                  <a:gd name="T29" fmla="*/ 43 h 349"/>
                  <a:gd name="T30" fmla="*/ 189 w 452"/>
                  <a:gd name="T31" fmla="*/ 9 h 349"/>
                  <a:gd name="T32" fmla="*/ 172 w 452"/>
                  <a:gd name="T33" fmla="*/ 8 h 349"/>
                  <a:gd name="T34" fmla="*/ 161 w 452"/>
                  <a:gd name="T35" fmla="*/ 0 h 349"/>
                  <a:gd name="T36" fmla="*/ 117 w 452"/>
                  <a:gd name="T37" fmla="*/ 26 h 349"/>
                  <a:gd name="T38" fmla="*/ 126 w 452"/>
                  <a:gd name="T39" fmla="*/ 26 h 349"/>
                  <a:gd name="T40" fmla="*/ 136 w 452"/>
                  <a:gd name="T41" fmla="*/ 49 h 349"/>
                  <a:gd name="T42" fmla="*/ 97 w 452"/>
                  <a:gd name="T43" fmla="*/ 92 h 349"/>
                  <a:gd name="T44" fmla="*/ 59 w 452"/>
                  <a:gd name="T45" fmla="*/ 106 h 349"/>
                  <a:gd name="T46" fmla="*/ 20 w 452"/>
                  <a:gd name="T47" fmla="*/ 104 h 349"/>
                  <a:gd name="T48" fmla="*/ 9 w 452"/>
                  <a:gd name="T49" fmla="*/ 126 h 349"/>
                  <a:gd name="T50" fmla="*/ 7 w 452"/>
                  <a:gd name="T51" fmla="*/ 163 h 349"/>
                  <a:gd name="T52" fmla="*/ 45 w 452"/>
                  <a:gd name="T53" fmla="*/ 202 h 349"/>
                  <a:gd name="T54" fmla="*/ 74 w 452"/>
                  <a:gd name="T55" fmla="*/ 208 h 349"/>
                  <a:gd name="T56" fmla="*/ 49 w 452"/>
                  <a:gd name="T57" fmla="*/ 236 h 349"/>
                  <a:gd name="T58" fmla="*/ 45 w 452"/>
                  <a:gd name="T59" fmla="*/ 260 h 349"/>
                  <a:gd name="T60" fmla="*/ 28 w 452"/>
                  <a:gd name="T61" fmla="*/ 287 h 349"/>
                  <a:gd name="T62" fmla="*/ 43 w 452"/>
                  <a:gd name="T63" fmla="*/ 292 h 349"/>
                  <a:gd name="T64" fmla="*/ 66 w 452"/>
                  <a:gd name="T65" fmla="*/ 311 h 349"/>
                  <a:gd name="T66" fmla="*/ 103 w 452"/>
                  <a:gd name="T67" fmla="*/ 311 h 349"/>
                  <a:gd name="T68" fmla="*/ 129 w 452"/>
                  <a:gd name="T69" fmla="*/ 332 h 349"/>
                  <a:gd name="T70" fmla="*/ 143 w 452"/>
                  <a:gd name="T71" fmla="*/ 344 h 349"/>
                  <a:gd name="T72" fmla="*/ 154 w 452"/>
                  <a:gd name="T73" fmla="*/ 329 h 349"/>
                  <a:gd name="T74" fmla="*/ 203 w 452"/>
                  <a:gd name="T75" fmla="*/ 310 h 349"/>
                  <a:gd name="T76" fmla="*/ 211 w 452"/>
                  <a:gd name="T77" fmla="*/ 283 h 349"/>
                  <a:gd name="T78" fmla="*/ 193 w 452"/>
                  <a:gd name="T79" fmla="*/ 254 h 349"/>
                  <a:gd name="T80" fmla="*/ 200 w 452"/>
                  <a:gd name="T81" fmla="*/ 240 h 349"/>
                  <a:gd name="T82" fmla="*/ 228 w 452"/>
                  <a:gd name="T83" fmla="*/ 227 h 349"/>
                  <a:gd name="T84" fmla="*/ 256 w 452"/>
                  <a:gd name="T85" fmla="*/ 239 h 349"/>
                  <a:gd name="T86" fmla="*/ 264 w 452"/>
                  <a:gd name="T87" fmla="*/ 276 h 349"/>
                  <a:gd name="T88" fmla="*/ 279 w 452"/>
                  <a:gd name="T89" fmla="*/ 293 h 349"/>
                  <a:gd name="T90" fmla="*/ 288 w 452"/>
                  <a:gd name="T91" fmla="*/ 269 h 349"/>
                  <a:gd name="T92" fmla="*/ 321 w 452"/>
                  <a:gd name="T93" fmla="*/ 262 h 349"/>
                  <a:gd name="T94" fmla="*/ 330 w 452"/>
                  <a:gd name="T95" fmla="*/ 271 h 349"/>
                  <a:gd name="T96" fmla="*/ 354 w 452"/>
                  <a:gd name="T97" fmla="*/ 280 h 349"/>
                  <a:gd name="T98" fmla="*/ 367 w 452"/>
                  <a:gd name="T99" fmla="*/ 231 h 349"/>
                  <a:gd name="T100" fmla="*/ 384 w 452"/>
                  <a:gd name="T101" fmla="*/ 215 h 349"/>
                  <a:gd name="T102" fmla="*/ 383 w 452"/>
                  <a:gd name="T103" fmla="*/ 190 h 349"/>
                  <a:gd name="T104" fmla="*/ 418 w 452"/>
                  <a:gd name="T105" fmla="*/ 163 h 349"/>
                  <a:gd name="T106" fmla="*/ 444 w 452"/>
                  <a:gd name="T107" fmla="*/ 107 h 3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452" h="349">
                    <a:moveTo>
                      <a:pt x="431" y="99"/>
                    </a:moveTo>
                    <a:lnTo>
                      <a:pt x="421" y="97"/>
                    </a:lnTo>
                    <a:lnTo>
                      <a:pt x="407" y="97"/>
                    </a:lnTo>
                    <a:lnTo>
                      <a:pt x="405" y="99"/>
                    </a:lnTo>
                    <a:lnTo>
                      <a:pt x="404" y="102"/>
                    </a:lnTo>
                    <a:lnTo>
                      <a:pt x="404" y="103"/>
                    </a:lnTo>
                    <a:lnTo>
                      <a:pt x="385" y="123"/>
                    </a:lnTo>
                    <a:lnTo>
                      <a:pt x="385" y="126"/>
                    </a:lnTo>
                    <a:lnTo>
                      <a:pt x="374" y="126"/>
                    </a:lnTo>
                    <a:lnTo>
                      <a:pt x="370" y="124"/>
                    </a:lnTo>
                    <a:lnTo>
                      <a:pt x="369" y="121"/>
                    </a:lnTo>
                    <a:lnTo>
                      <a:pt x="366" y="119"/>
                    </a:lnTo>
                    <a:lnTo>
                      <a:pt x="366" y="117"/>
                    </a:lnTo>
                    <a:lnTo>
                      <a:pt x="373" y="106"/>
                    </a:lnTo>
                    <a:lnTo>
                      <a:pt x="378" y="100"/>
                    </a:lnTo>
                    <a:lnTo>
                      <a:pt x="380" y="100"/>
                    </a:lnTo>
                    <a:lnTo>
                      <a:pt x="381" y="99"/>
                    </a:lnTo>
                    <a:lnTo>
                      <a:pt x="383" y="96"/>
                    </a:lnTo>
                    <a:lnTo>
                      <a:pt x="383" y="95"/>
                    </a:lnTo>
                    <a:lnTo>
                      <a:pt x="380" y="89"/>
                    </a:lnTo>
                    <a:lnTo>
                      <a:pt x="374" y="74"/>
                    </a:lnTo>
                    <a:lnTo>
                      <a:pt x="376" y="67"/>
                    </a:lnTo>
                    <a:lnTo>
                      <a:pt x="370" y="67"/>
                    </a:lnTo>
                    <a:lnTo>
                      <a:pt x="363" y="64"/>
                    </a:lnTo>
                    <a:lnTo>
                      <a:pt x="356" y="63"/>
                    </a:lnTo>
                    <a:lnTo>
                      <a:pt x="354" y="61"/>
                    </a:lnTo>
                    <a:lnTo>
                      <a:pt x="356" y="58"/>
                    </a:lnTo>
                    <a:lnTo>
                      <a:pt x="362" y="56"/>
                    </a:lnTo>
                    <a:lnTo>
                      <a:pt x="363" y="56"/>
                    </a:lnTo>
                    <a:lnTo>
                      <a:pt x="366" y="54"/>
                    </a:lnTo>
                    <a:lnTo>
                      <a:pt x="362" y="51"/>
                    </a:lnTo>
                    <a:lnTo>
                      <a:pt x="361" y="51"/>
                    </a:lnTo>
                    <a:lnTo>
                      <a:pt x="334" y="29"/>
                    </a:lnTo>
                    <a:lnTo>
                      <a:pt x="334" y="25"/>
                    </a:lnTo>
                    <a:lnTo>
                      <a:pt x="330" y="18"/>
                    </a:lnTo>
                    <a:lnTo>
                      <a:pt x="327" y="18"/>
                    </a:lnTo>
                    <a:lnTo>
                      <a:pt x="316" y="16"/>
                    </a:lnTo>
                    <a:lnTo>
                      <a:pt x="311" y="21"/>
                    </a:lnTo>
                    <a:lnTo>
                      <a:pt x="310" y="21"/>
                    </a:lnTo>
                    <a:lnTo>
                      <a:pt x="302" y="23"/>
                    </a:lnTo>
                    <a:lnTo>
                      <a:pt x="300" y="23"/>
                    </a:lnTo>
                    <a:lnTo>
                      <a:pt x="300" y="25"/>
                    </a:lnTo>
                    <a:lnTo>
                      <a:pt x="299" y="26"/>
                    </a:lnTo>
                    <a:lnTo>
                      <a:pt x="295" y="36"/>
                    </a:lnTo>
                    <a:lnTo>
                      <a:pt x="303" y="39"/>
                    </a:lnTo>
                    <a:lnTo>
                      <a:pt x="304" y="40"/>
                    </a:lnTo>
                    <a:lnTo>
                      <a:pt x="306" y="46"/>
                    </a:lnTo>
                    <a:lnTo>
                      <a:pt x="306" y="47"/>
                    </a:lnTo>
                    <a:lnTo>
                      <a:pt x="304" y="51"/>
                    </a:lnTo>
                    <a:lnTo>
                      <a:pt x="292" y="60"/>
                    </a:lnTo>
                    <a:lnTo>
                      <a:pt x="292" y="61"/>
                    </a:lnTo>
                    <a:lnTo>
                      <a:pt x="287" y="61"/>
                    </a:lnTo>
                    <a:lnTo>
                      <a:pt x="284" y="60"/>
                    </a:lnTo>
                    <a:lnTo>
                      <a:pt x="277" y="60"/>
                    </a:lnTo>
                    <a:lnTo>
                      <a:pt x="275" y="61"/>
                    </a:lnTo>
                    <a:lnTo>
                      <a:pt x="265" y="66"/>
                    </a:lnTo>
                    <a:lnTo>
                      <a:pt x="265" y="67"/>
                    </a:lnTo>
                    <a:lnTo>
                      <a:pt x="268" y="68"/>
                    </a:lnTo>
                    <a:lnTo>
                      <a:pt x="265" y="71"/>
                    </a:lnTo>
                    <a:lnTo>
                      <a:pt x="253" y="76"/>
                    </a:lnTo>
                    <a:lnTo>
                      <a:pt x="251" y="76"/>
                    </a:lnTo>
                    <a:lnTo>
                      <a:pt x="249" y="75"/>
                    </a:lnTo>
                    <a:lnTo>
                      <a:pt x="247" y="75"/>
                    </a:lnTo>
                    <a:lnTo>
                      <a:pt x="242" y="68"/>
                    </a:lnTo>
                    <a:lnTo>
                      <a:pt x="242" y="58"/>
                    </a:lnTo>
                    <a:lnTo>
                      <a:pt x="246" y="58"/>
                    </a:lnTo>
                    <a:lnTo>
                      <a:pt x="249" y="57"/>
                    </a:lnTo>
                    <a:lnTo>
                      <a:pt x="249" y="56"/>
                    </a:lnTo>
                    <a:lnTo>
                      <a:pt x="250" y="54"/>
                    </a:lnTo>
                    <a:lnTo>
                      <a:pt x="253" y="49"/>
                    </a:lnTo>
                    <a:lnTo>
                      <a:pt x="254" y="47"/>
                    </a:lnTo>
                    <a:lnTo>
                      <a:pt x="254" y="44"/>
                    </a:lnTo>
                    <a:lnTo>
                      <a:pt x="253" y="42"/>
                    </a:lnTo>
                    <a:lnTo>
                      <a:pt x="250" y="40"/>
                    </a:lnTo>
                    <a:lnTo>
                      <a:pt x="247" y="36"/>
                    </a:lnTo>
                    <a:lnTo>
                      <a:pt x="246" y="35"/>
                    </a:lnTo>
                    <a:lnTo>
                      <a:pt x="239" y="35"/>
                    </a:lnTo>
                    <a:lnTo>
                      <a:pt x="235" y="36"/>
                    </a:lnTo>
                    <a:lnTo>
                      <a:pt x="232" y="36"/>
                    </a:lnTo>
                    <a:lnTo>
                      <a:pt x="229" y="35"/>
                    </a:lnTo>
                    <a:lnTo>
                      <a:pt x="222" y="36"/>
                    </a:lnTo>
                    <a:lnTo>
                      <a:pt x="215" y="40"/>
                    </a:lnTo>
                    <a:lnTo>
                      <a:pt x="214" y="49"/>
                    </a:lnTo>
                    <a:lnTo>
                      <a:pt x="204" y="49"/>
                    </a:lnTo>
                    <a:lnTo>
                      <a:pt x="193" y="50"/>
                    </a:lnTo>
                    <a:lnTo>
                      <a:pt x="190" y="47"/>
                    </a:lnTo>
                    <a:lnTo>
                      <a:pt x="186" y="47"/>
                    </a:lnTo>
                    <a:lnTo>
                      <a:pt x="184" y="46"/>
                    </a:lnTo>
                    <a:lnTo>
                      <a:pt x="183" y="46"/>
                    </a:lnTo>
                    <a:lnTo>
                      <a:pt x="183" y="43"/>
                    </a:lnTo>
                    <a:lnTo>
                      <a:pt x="197" y="32"/>
                    </a:lnTo>
                    <a:lnTo>
                      <a:pt x="200" y="25"/>
                    </a:lnTo>
                    <a:lnTo>
                      <a:pt x="201" y="14"/>
                    </a:lnTo>
                    <a:lnTo>
                      <a:pt x="200" y="14"/>
                    </a:lnTo>
                    <a:lnTo>
                      <a:pt x="190" y="9"/>
                    </a:lnTo>
                    <a:lnTo>
                      <a:pt x="189" y="9"/>
                    </a:lnTo>
                    <a:lnTo>
                      <a:pt x="186" y="11"/>
                    </a:lnTo>
                    <a:lnTo>
                      <a:pt x="183" y="11"/>
                    </a:lnTo>
                    <a:lnTo>
                      <a:pt x="180" y="12"/>
                    </a:lnTo>
                    <a:lnTo>
                      <a:pt x="179" y="12"/>
                    </a:lnTo>
                    <a:lnTo>
                      <a:pt x="173" y="7"/>
                    </a:lnTo>
                    <a:lnTo>
                      <a:pt x="172" y="8"/>
                    </a:lnTo>
                    <a:lnTo>
                      <a:pt x="170" y="8"/>
                    </a:lnTo>
                    <a:lnTo>
                      <a:pt x="168" y="11"/>
                    </a:lnTo>
                    <a:lnTo>
                      <a:pt x="166" y="11"/>
                    </a:lnTo>
                    <a:lnTo>
                      <a:pt x="166" y="9"/>
                    </a:lnTo>
                    <a:lnTo>
                      <a:pt x="161" y="1"/>
                    </a:lnTo>
                    <a:lnTo>
                      <a:pt x="161" y="0"/>
                    </a:lnTo>
                    <a:lnTo>
                      <a:pt x="137" y="7"/>
                    </a:lnTo>
                    <a:lnTo>
                      <a:pt x="127" y="11"/>
                    </a:lnTo>
                    <a:lnTo>
                      <a:pt x="126" y="11"/>
                    </a:lnTo>
                    <a:lnTo>
                      <a:pt x="122" y="15"/>
                    </a:lnTo>
                    <a:lnTo>
                      <a:pt x="119" y="21"/>
                    </a:lnTo>
                    <a:lnTo>
                      <a:pt x="117" y="26"/>
                    </a:lnTo>
                    <a:lnTo>
                      <a:pt x="117" y="28"/>
                    </a:lnTo>
                    <a:lnTo>
                      <a:pt x="120" y="30"/>
                    </a:lnTo>
                    <a:lnTo>
                      <a:pt x="123" y="30"/>
                    </a:lnTo>
                    <a:lnTo>
                      <a:pt x="124" y="29"/>
                    </a:lnTo>
                    <a:lnTo>
                      <a:pt x="124" y="28"/>
                    </a:lnTo>
                    <a:lnTo>
                      <a:pt x="126" y="26"/>
                    </a:lnTo>
                    <a:lnTo>
                      <a:pt x="131" y="32"/>
                    </a:lnTo>
                    <a:lnTo>
                      <a:pt x="133" y="43"/>
                    </a:lnTo>
                    <a:lnTo>
                      <a:pt x="131" y="46"/>
                    </a:lnTo>
                    <a:lnTo>
                      <a:pt x="131" y="47"/>
                    </a:lnTo>
                    <a:lnTo>
                      <a:pt x="133" y="50"/>
                    </a:lnTo>
                    <a:lnTo>
                      <a:pt x="136" y="49"/>
                    </a:lnTo>
                    <a:lnTo>
                      <a:pt x="138" y="51"/>
                    </a:lnTo>
                    <a:lnTo>
                      <a:pt x="143" y="58"/>
                    </a:lnTo>
                    <a:lnTo>
                      <a:pt x="124" y="79"/>
                    </a:lnTo>
                    <a:lnTo>
                      <a:pt x="112" y="86"/>
                    </a:lnTo>
                    <a:lnTo>
                      <a:pt x="103" y="89"/>
                    </a:lnTo>
                    <a:lnTo>
                      <a:pt x="97" y="92"/>
                    </a:lnTo>
                    <a:lnTo>
                      <a:pt x="97" y="93"/>
                    </a:lnTo>
                    <a:lnTo>
                      <a:pt x="94" y="95"/>
                    </a:lnTo>
                    <a:lnTo>
                      <a:pt x="81" y="95"/>
                    </a:lnTo>
                    <a:lnTo>
                      <a:pt x="70" y="92"/>
                    </a:lnTo>
                    <a:lnTo>
                      <a:pt x="67" y="92"/>
                    </a:lnTo>
                    <a:lnTo>
                      <a:pt x="59" y="106"/>
                    </a:lnTo>
                    <a:lnTo>
                      <a:pt x="57" y="107"/>
                    </a:lnTo>
                    <a:lnTo>
                      <a:pt x="45" y="113"/>
                    </a:lnTo>
                    <a:lnTo>
                      <a:pt x="43" y="113"/>
                    </a:lnTo>
                    <a:lnTo>
                      <a:pt x="43" y="114"/>
                    </a:lnTo>
                    <a:lnTo>
                      <a:pt x="40" y="114"/>
                    </a:lnTo>
                    <a:lnTo>
                      <a:pt x="20" y="104"/>
                    </a:lnTo>
                    <a:lnTo>
                      <a:pt x="14" y="106"/>
                    </a:lnTo>
                    <a:lnTo>
                      <a:pt x="13" y="107"/>
                    </a:lnTo>
                    <a:lnTo>
                      <a:pt x="11" y="107"/>
                    </a:lnTo>
                    <a:lnTo>
                      <a:pt x="7" y="111"/>
                    </a:lnTo>
                    <a:lnTo>
                      <a:pt x="9" y="121"/>
                    </a:lnTo>
                    <a:lnTo>
                      <a:pt x="9" y="126"/>
                    </a:lnTo>
                    <a:lnTo>
                      <a:pt x="7" y="127"/>
                    </a:lnTo>
                    <a:lnTo>
                      <a:pt x="6" y="137"/>
                    </a:lnTo>
                    <a:lnTo>
                      <a:pt x="9" y="149"/>
                    </a:lnTo>
                    <a:lnTo>
                      <a:pt x="0" y="163"/>
                    </a:lnTo>
                    <a:lnTo>
                      <a:pt x="0" y="164"/>
                    </a:lnTo>
                    <a:lnTo>
                      <a:pt x="7" y="163"/>
                    </a:lnTo>
                    <a:lnTo>
                      <a:pt x="18" y="167"/>
                    </a:lnTo>
                    <a:lnTo>
                      <a:pt x="27" y="179"/>
                    </a:lnTo>
                    <a:lnTo>
                      <a:pt x="33" y="184"/>
                    </a:lnTo>
                    <a:lnTo>
                      <a:pt x="36" y="188"/>
                    </a:lnTo>
                    <a:lnTo>
                      <a:pt x="40" y="197"/>
                    </a:lnTo>
                    <a:lnTo>
                      <a:pt x="45" y="202"/>
                    </a:lnTo>
                    <a:lnTo>
                      <a:pt x="46" y="202"/>
                    </a:lnTo>
                    <a:lnTo>
                      <a:pt x="56" y="208"/>
                    </a:lnTo>
                    <a:lnTo>
                      <a:pt x="69" y="209"/>
                    </a:lnTo>
                    <a:lnTo>
                      <a:pt x="70" y="209"/>
                    </a:lnTo>
                    <a:lnTo>
                      <a:pt x="73" y="208"/>
                    </a:lnTo>
                    <a:lnTo>
                      <a:pt x="74" y="208"/>
                    </a:lnTo>
                    <a:lnTo>
                      <a:pt x="76" y="206"/>
                    </a:lnTo>
                    <a:lnTo>
                      <a:pt x="76" y="209"/>
                    </a:lnTo>
                    <a:lnTo>
                      <a:pt x="74" y="210"/>
                    </a:lnTo>
                    <a:lnTo>
                      <a:pt x="74" y="212"/>
                    </a:lnTo>
                    <a:lnTo>
                      <a:pt x="69" y="219"/>
                    </a:lnTo>
                    <a:lnTo>
                      <a:pt x="49" y="236"/>
                    </a:lnTo>
                    <a:lnTo>
                      <a:pt x="46" y="237"/>
                    </a:lnTo>
                    <a:lnTo>
                      <a:pt x="45" y="237"/>
                    </a:lnTo>
                    <a:lnTo>
                      <a:pt x="32" y="246"/>
                    </a:lnTo>
                    <a:lnTo>
                      <a:pt x="30" y="246"/>
                    </a:lnTo>
                    <a:lnTo>
                      <a:pt x="30" y="247"/>
                    </a:lnTo>
                    <a:lnTo>
                      <a:pt x="45" y="260"/>
                    </a:lnTo>
                    <a:lnTo>
                      <a:pt x="45" y="265"/>
                    </a:lnTo>
                    <a:lnTo>
                      <a:pt x="43" y="273"/>
                    </a:lnTo>
                    <a:lnTo>
                      <a:pt x="47" y="283"/>
                    </a:lnTo>
                    <a:lnTo>
                      <a:pt x="46" y="284"/>
                    </a:lnTo>
                    <a:lnTo>
                      <a:pt x="32" y="284"/>
                    </a:lnTo>
                    <a:lnTo>
                      <a:pt x="28" y="287"/>
                    </a:lnTo>
                    <a:lnTo>
                      <a:pt x="28" y="292"/>
                    </a:lnTo>
                    <a:lnTo>
                      <a:pt x="32" y="294"/>
                    </a:lnTo>
                    <a:lnTo>
                      <a:pt x="35" y="293"/>
                    </a:lnTo>
                    <a:lnTo>
                      <a:pt x="40" y="293"/>
                    </a:lnTo>
                    <a:lnTo>
                      <a:pt x="42" y="292"/>
                    </a:lnTo>
                    <a:lnTo>
                      <a:pt x="43" y="292"/>
                    </a:lnTo>
                    <a:lnTo>
                      <a:pt x="45" y="294"/>
                    </a:lnTo>
                    <a:lnTo>
                      <a:pt x="46" y="299"/>
                    </a:lnTo>
                    <a:lnTo>
                      <a:pt x="47" y="300"/>
                    </a:lnTo>
                    <a:lnTo>
                      <a:pt x="64" y="308"/>
                    </a:lnTo>
                    <a:lnTo>
                      <a:pt x="66" y="308"/>
                    </a:lnTo>
                    <a:lnTo>
                      <a:pt x="66" y="311"/>
                    </a:lnTo>
                    <a:lnTo>
                      <a:pt x="70" y="311"/>
                    </a:lnTo>
                    <a:lnTo>
                      <a:pt x="76" y="313"/>
                    </a:lnTo>
                    <a:lnTo>
                      <a:pt x="83" y="313"/>
                    </a:lnTo>
                    <a:lnTo>
                      <a:pt x="91" y="311"/>
                    </a:lnTo>
                    <a:lnTo>
                      <a:pt x="97" y="308"/>
                    </a:lnTo>
                    <a:lnTo>
                      <a:pt x="103" y="311"/>
                    </a:lnTo>
                    <a:lnTo>
                      <a:pt x="103" y="313"/>
                    </a:lnTo>
                    <a:lnTo>
                      <a:pt x="106" y="317"/>
                    </a:lnTo>
                    <a:lnTo>
                      <a:pt x="108" y="324"/>
                    </a:lnTo>
                    <a:lnTo>
                      <a:pt x="122" y="329"/>
                    </a:lnTo>
                    <a:lnTo>
                      <a:pt x="127" y="331"/>
                    </a:lnTo>
                    <a:lnTo>
                      <a:pt x="129" y="332"/>
                    </a:lnTo>
                    <a:lnTo>
                      <a:pt x="131" y="334"/>
                    </a:lnTo>
                    <a:lnTo>
                      <a:pt x="133" y="335"/>
                    </a:lnTo>
                    <a:lnTo>
                      <a:pt x="141" y="347"/>
                    </a:lnTo>
                    <a:lnTo>
                      <a:pt x="141" y="349"/>
                    </a:lnTo>
                    <a:lnTo>
                      <a:pt x="143" y="347"/>
                    </a:lnTo>
                    <a:lnTo>
                      <a:pt x="143" y="344"/>
                    </a:lnTo>
                    <a:lnTo>
                      <a:pt x="145" y="338"/>
                    </a:lnTo>
                    <a:lnTo>
                      <a:pt x="148" y="334"/>
                    </a:lnTo>
                    <a:lnTo>
                      <a:pt x="150" y="331"/>
                    </a:lnTo>
                    <a:lnTo>
                      <a:pt x="151" y="331"/>
                    </a:lnTo>
                    <a:lnTo>
                      <a:pt x="152" y="329"/>
                    </a:lnTo>
                    <a:lnTo>
                      <a:pt x="154" y="329"/>
                    </a:lnTo>
                    <a:lnTo>
                      <a:pt x="186" y="313"/>
                    </a:lnTo>
                    <a:lnTo>
                      <a:pt x="196" y="314"/>
                    </a:lnTo>
                    <a:lnTo>
                      <a:pt x="197" y="315"/>
                    </a:lnTo>
                    <a:lnTo>
                      <a:pt x="198" y="315"/>
                    </a:lnTo>
                    <a:lnTo>
                      <a:pt x="200" y="314"/>
                    </a:lnTo>
                    <a:lnTo>
                      <a:pt x="203" y="310"/>
                    </a:lnTo>
                    <a:lnTo>
                      <a:pt x="207" y="301"/>
                    </a:lnTo>
                    <a:lnTo>
                      <a:pt x="208" y="301"/>
                    </a:lnTo>
                    <a:lnTo>
                      <a:pt x="210" y="300"/>
                    </a:lnTo>
                    <a:lnTo>
                      <a:pt x="218" y="300"/>
                    </a:lnTo>
                    <a:lnTo>
                      <a:pt x="217" y="297"/>
                    </a:lnTo>
                    <a:lnTo>
                      <a:pt x="211" y="283"/>
                    </a:lnTo>
                    <a:lnTo>
                      <a:pt x="208" y="271"/>
                    </a:lnTo>
                    <a:lnTo>
                      <a:pt x="205" y="267"/>
                    </a:lnTo>
                    <a:lnTo>
                      <a:pt x="205" y="264"/>
                    </a:lnTo>
                    <a:lnTo>
                      <a:pt x="203" y="261"/>
                    </a:lnTo>
                    <a:lnTo>
                      <a:pt x="200" y="260"/>
                    </a:lnTo>
                    <a:lnTo>
                      <a:pt x="193" y="254"/>
                    </a:lnTo>
                    <a:lnTo>
                      <a:pt x="187" y="251"/>
                    </a:lnTo>
                    <a:lnTo>
                      <a:pt x="187" y="250"/>
                    </a:lnTo>
                    <a:lnTo>
                      <a:pt x="189" y="248"/>
                    </a:lnTo>
                    <a:lnTo>
                      <a:pt x="191" y="247"/>
                    </a:lnTo>
                    <a:lnTo>
                      <a:pt x="198" y="241"/>
                    </a:lnTo>
                    <a:lnTo>
                      <a:pt x="200" y="240"/>
                    </a:lnTo>
                    <a:lnTo>
                      <a:pt x="204" y="239"/>
                    </a:lnTo>
                    <a:lnTo>
                      <a:pt x="207" y="239"/>
                    </a:lnTo>
                    <a:lnTo>
                      <a:pt x="208" y="237"/>
                    </a:lnTo>
                    <a:lnTo>
                      <a:pt x="212" y="237"/>
                    </a:lnTo>
                    <a:lnTo>
                      <a:pt x="219" y="234"/>
                    </a:lnTo>
                    <a:lnTo>
                      <a:pt x="228" y="227"/>
                    </a:lnTo>
                    <a:lnTo>
                      <a:pt x="240" y="227"/>
                    </a:lnTo>
                    <a:lnTo>
                      <a:pt x="243" y="226"/>
                    </a:lnTo>
                    <a:lnTo>
                      <a:pt x="250" y="226"/>
                    </a:lnTo>
                    <a:lnTo>
                      <a:pt x="253" y="230"/>
                    </a:lnTo>
                    <a:lnTo>
                      <a:pt x="257" y="239"/>
                    </a:lnTo>
                    <a:lnTo>
                      <a:pt x="256" y="239"/>
                    </a:lnTo>
                    <a:lnTo>
                      <a:pt x="256" y="243"/>
                    </a:lnTo>
                    <a:lnTo>
                      <a:pt x="258" y="246"/>
                    </a:lnTo>
                    <a:lnTo>
                      <a:pt x="258" y="253"/>
                    </a:lnTo>
                    <a:lnTo>
                      <a:pt x="254" y="262"/>
                    </a:lnTo>
                    <a:lnTo>
                      <a:pt x="253" y="276"/>
                    </a:lnTo>
                    <a:lnTo>
                      <a:pt x="264" y="276"/>
                    </a:lnTo>
                    <a:lnTo>
                      <a:pt x="268" y="277"/>
                    </a:lnTo>
                    <a:lnTo>
                      <a:pt x="270" y="280"/>
                    </a:lnTo>
                    <a:lnTo>
                      <a:pt x="270" y="284"/>
                    </a:lnTo>
                    <a:lnTo>
                      <a:pt x="271" y="290"/>
                    </a:lnTo>
                    <a:lnTo>
                      <a:pt x="277" y="293"/>
                    </a:lnTo>
                    <a:lnTo>
                      <a:pt x="279" y="293"/>
                    </a:lnTo>
                    <a:lnTo>
                      <a:pt x="279" y="292"/>
                    </a:lnTo>
                    <a:lnTo>
                      <a:pt x="281" y="292"/>
                    </a:lnTo>
                    <a:lnTo>
                      <a:pt x="281" y="290"/>
                    </a:lnTo>
                    <a:lnTo>
                      <a:pt x="282" y="280"/>
                    </a:lnTo>
                    <a:lnTo>
                      <a:pt x="285" y="276"/>
                    </a:lnTo>
                    <a:lnTo>
                      <a:pt x="288" y="269"/>
                    </a:lnTo>
                    <a:lnTo>
                      <a:pt x="296" y="265"/>
                    </a:lnTo>
                    <a:lnTo>
                      <a:pt x="300" y="262"/>
                    </a:lnTo>
                    <a:lnTo>
                      <a:pt x="302" y="262"/>
                    </a:lnTo>
                    <a:lnTo>
                      <a:pt x="309" y="265"/>
                    </a:lnTo>
                    <a:lnTo>
                      <a:pt x="317" y="265"/>
                    </a:lnTo>
                    <a:lnTo>
                      <a:pt x="321" y="262"/>
                    </a:lnTo>
                    <a:lnTo>
                      <a:pt x="325" y="261"/>
                    </a:lnTo>
                    <a:lnTo>
                      <a:pt x="327" y="261"/>
                    </a:lnTo>
                    <a:lnTo>
                      <a:pt x="328" y="262"/>
                    </a:lnTo>
                    <a:lnTo>
                      <a:pt x="328" y="264"/>
                    </a:lnTo>
                    <a:lnTo>
                      <a:pt x="330" y="265"/>
                    </a:lnTo>
                    <a:lnTo>
                      <a:pt x="330" y="271"/>
                    </a:lnTo>
                    <a:lnTo>
                      <a:pt x="340" y="286"/>
                    </a:lnTo>
                    <a:lnTo>
                      <a:pt x="342" y="287"/>
                    </a:lnTo>
                    <a:lnTo>
                      <a:pt x="347" y="289"/>
                    </a:lnTo>
                    <a:lnTo>
                      <a:pt x="348" y="290"/>
                    </a:lnTo>
                    <a:lnTo>
                      <a:pt x="354" y="290"/>
                    </a:lnTo>
                    <a:lnTo>
                      <a:pt x="354" y="280"/>
                    </a:lnTo>
                    <a:lnTo>
                      <a:pt x="351" y="280"/>
                    </a:lnTo>
                    <a:lnTo>
                      <a:pt x="351" y="275"/>
                    </a:lnTo>
                    <a:lnTo>
                      <a:pt x="358" y="237"/>
                    </a:lnTo>
                    <a:lnTo>
                      <a:pt x="358" y="236"/>
                    </a:lnTo>
                    <a:lnTo>
                      <a:pt x="366" y="233"/>
                    </a:lnTo>
                    <a:lnTo>
                      <a:pt x="367" y="231"/>
                    </a:lnTo>
                    <a:lnTo>
                      <a:pt x="369" y="231"/>
                    </a:lnTo>
                    <a:lnTo>
                      <a:pt x="373" y="222"/>
                    </a:lnTo>
                    <a:lnTo>
                      <a:pt x="373" y="220"/>
                    </a:lnTo>
                    <a:lnTo>
                      <a:pt x="377" y="217"/>
                    </a:lnTo>
                    <a:lnTo>
                      <a:pt x="381" y="216"/>
                    </a:lnTo>
                    <a:lnTo>
                      <a:pt x="384" y="215"/>
                    </a:lnTo>
                    <a:lnTo>
                      <a:pt x="388" y="215"/>
                    </a:lnTo>
                    <a:lnTo>
                      <a:pt x="394" y="213"/>
                    </a:lnTo>
                    <a:lnTo>
                      <a:pt x="395" y="213"/>
                    </a:lnTo>
                    <a:lnTo>
                      <a:pt x="395" y="212"/>
                    </a:lnTo>
                    <a:lnTo>
                      <a:pt x="388" y="197"/>
                    </a:lnTo>
                    <a:lnTo>
                      <a:pt x="383" y="190"/>
                    </a:lnTo>
                    <a:lnTo>
                      <a:pt x="380" y="174"/>
                    </a:lnTo>
                    <a:lnTo>
                      <a:pt x="384" y="174"/>
                    </a:lnTo>
                    <a:lnTo>
                      <a:pt x="384" y="173"/>
                    </a:lnTo>
                    <a:lnTo>
                      <a:pt x="397" y="173"/>
                    </a:lnTo>
                    <a:lnTo>
                      <a:pt x="400" y="174"/>
                    </a:lnTo>
                    <a:lnTo>
                      <a:pt x="418" y="163"/>
                    </a:lnTo>
                    <a:lnTo>
                      <a:pt x="421" y="162"/>
                    </a:lnTo>
                    <a:lnTo>
                      <a:pt x="429" y="159"/>
                    </a:lnTo>
                    <a:lnTo>
                      <a:pt x="450" y="156"/>
                    </a:lnTo>
                    <a:lnTo>
                      <a:pt x="451" y="156"/>
                    </a:lnTo>
                    <a:lnTo>
                      <a:pt x="452" y="116"/>
                    </a:lnTo>
                    <a:lnTo>
                      <a:pt x="444" y="107"/>
                    </a:lnTo>
                    <a:lnTo>
                      <a:pt x="433" y="99"/>
                    </a:lnTo>
                    <a:lnTo>
                      <a:pt x="431" y="9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33" name="Freeform 361">
                <a:extLst>
                  <a:ext uri="{FF2B5EF4-FFF2-40B4-BE49-F238E27FC236}">
                    <a16:creationId xmlns:a16="http://schemas.microsoft.com/office/drawing/2014/main" id="{29DD89DC-781B-952F-957D-3B561328C5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2" y="844"/>
                <a:ext cx="176" cy="142"/>
              </a:xfrm>
              <a:custGeom>
                <a:avLst/>
                <a:gdLst>
                  <a:gd name="T0" fmla="*/ 644 w 708"/>
                  <a:gd name="T1" fmla="*/ 28 h 567"/>
                  <a:gd name="T2" fmla="*/ 578 w 708"/>
                  <a:gd name="T3" fmla="*/ 3 h 567"/>
                  <a:gd name="T4" fmla="*/ 548 w 708"/>
                  <a:gd name="T5" fmla="*/ 62 h 567"/>
                  <a:gd name="T6" fmla="*/ 527 w 708"/>
                  <a:gd name="T7" fmla="*/ 52 h 567"/>
                  <a:gd name="T8" fmla="*/ 497 w 708"/>
                  <a:gd name="T9" fmla="*/ 49 h 567"/>
                  <a:gd name="T10" fmla="*/ 474 w 708"/>
                  <a:gd name="T11" fmla="*/ 80 h 567"/>
                  <a:gd name="T12" fmla="*/ 455 w 708"/>
                  <a:gd name="T13" fmla="*/ 33 h 567"/>
                  <a:gd name="T14" fmla="*/ 416 w 708"/>
                  <a:gd name="T15" fmla="*/ 21 h 567"/>
                  <a:gd name="T16" fmla="*/ 384 w 708"/>
                  <a:gd name="T17" fmla="*/ 37 h 567"/>
                  <a:gd name="T18" fmla="*/ 414 w 708"/>
                  <a:gd name="T19" fmla="*/ 84 h 567"/>
                  <a:gd name="T20" fmla="*/ 393 w 708"/>
                  <a:gd name="T21" fmla="*/ 101 h 567"/>
                  <a:gd name="T22" fmla="*/ 340 w 708"/>
                  <a:gd name="T23" fmla="*/ 134 h 567"/>
                  <a:gd name="T24" fmla="*/ 303 w 708"/>
                  <a:gd name="T25" fmla="*/ 104 h 567"/>
                  <a:gd name="T26" fmla="*/ 263 w 708"/>
                  <a:gd name="T27" fmla="*/ 95 h 567"/>
                  <a:gd name="T28" fmla="*/ 229 w 708"/>
                  <a:gd name="T29" fmla="*/ 81 h 567"/>
                  <a:gd name="T30" fmla="*/ 211 w 708"/>
                  <a:gd name="T31" fmla="*/ 107 h 567"/>
                  <a:gd name="T32" fmla="*/ 158 w 708"/>
                  <a:gd name="T33" fmla="*/ 123 h 567"/>
                  <a:gd name="T34" fmla="*/ 116 w 708"/>
                  <a:gd name="T35" fmla="*/ 123 h 567"/>
                  <a:gd name="T36" fmla="*/ 99 w 708"/>
                  <a:gd name="T37" fmla="*/ 133 h 567"/>
                  <a:gd name="T38" fmla="*/ 80 w 708"/>
                  <a:gd name="T39" fmla="*/ 162 h 567"/>
                  <a:gd name="T40" fmla="*/ 48 w 708"/>
                  <a:gd name="T41" fmla="*/ 188 h 567"/>
                  <a:gd name="T42" fmla="*/ 74 w 708"/>
                  <a:gd name="T43" fmla="*/ 215 h 567"/>
                  <a:gd name="T44" fmla="*/ 63 w 708"/>
                  <a:gd name="T45" fmla="*/ 274 h 567"/>
                  <a:gd name="T46" fmla="*/ 17 w 708"/>
                  <a:gd name="T47" fmla="*/ 270 h 567"/>
                  <a:gd name="T48" fmla="*/ 7 w 708"/>
                  <a:gd name="T49" fmla="*/ 301 h 567"/>
                  <a:gd name="T50" fmla="*/ 41 w 708"/>
                  <a:gd name="T51" fmla="*/ 323 h 567"/>
                  <a:gd name="T52" fmla="*/ 103 w 708"/>
                  <a:gd name="T53" fmla="*/ 323 h 567"/>
                  <a:gd name="T54" fmla="*/ 115 w 708"/>
                  <a:gd name="T55" fmla="*/ 397 h 567"/>
                  <a:gd name="T56" fmla="*/ 130 w 708"/>
                  <a:gd name="T57" fmla="*/ 426 h 567"/>
                  <a:gd name="T58" fmla="*/ 165 w 708"/>
                  <a:gd name="T59" fmla="*/ 453 h 567"/>
                  <a:gd name="T60" fmla="*/ 144 w 708"/>
                  <a:gd name="T61" fmla="*/ 495 h 567"/>
                  <a:gd name="T62" fmla="*/ 172 w 708"/>
                  <a:gd name="T63" fmla="*/ 532 h 567"/>
                  <a:gd name="T64" fmla="*/ 194 w 708"/>
                  <a:gd name="T65" fmla="*/ 566 h 567"/>
                  <a:gd name="T66" fmla="*/ 244 w 708"/>
                  <a:gd name="T67" fmla="*/ 560 h 567"/>
                  <a:gd name="T68" fmla="*/ 254 w 708"/>
                  <a:gd name="T69" fmla="*/ 534 h 567"/>
                  <a:gd name="T70" fmla="*/ 273 w 708"/>
                  <a:gd name="T71" fmla="*/ 514 h 567"/>
                  <a:gd name="T72" fmla="*/ 338 w 708"/>
                  <a:gd name="T73" fmla="*/ 496 h 567"/>
                  <a:gd name="T74" fmla="*/ 359 w 708"/>
                  <a:gd name="T75" fmla="*/ 542 h 567"/>
                  <a:gd name="T76" fmla="*/ 439 w 708"/>
                  <a:gd name="T77" fmla="*/ 512 h 567"/>
                  <a:gd name="T78" fmla="*/ 481 w 708"/>
                  <a:gd name="T79" fmla="*/ 476 h 567"/>
                  <a:gd name="T80" fmla="*/ 539 w 708"/>
                  <a:gd name="T81" fmla="*/ 496 h 567"/>
                  <a:gd name="T82" fmla="*/ 571 w 708"/>
                  <a:gd name="T83" fmla="*/ 516 h 567"/>
                  <a:gd name="T84" fmla="*/ 630 w 708"/>
                  <a:gd name="T85" fmla="*/ 471 h 567"/>
                  <a:gd name="T86" fmla="*/ 664 w 708"/>
                  <a:gd name="T87" fmla="*/ 505 h 567"/>
                  <a:gd name="T88" fmla="*/ 683 w 708"/>
                  <a:gd name="T89" fmla="*/ 449 h 567"/>
                  <a:gd name="T90" fmla="*/ 708 w 708"/>
                  <a:gd name="T91" fmla="*/ 385 h 567"/>
                  <a:gd name="T92" fmla="*/ 642 w 708"/>
                  <a:gd name="T93" fmla="*/ 355 h 567"/>
                  <a:gd name="T94" fmla="*/ 619 w 708"/>
                  <a:gd name="T95" fmla="*/ 323 h 567"/>
                  <a:gd name="T96" fmla="*/ 633 w 708"/>
                  <a:gd name="T97" fmla="*/ 292 h 567"/>
                  <a:gd name="T98" fmla="*/ 678 w 708"/>
                  <a:gd name="T99" fmla="*/ 282 h 567"/>
                  <a:gd name="T100" fmla="*/ 657 w 708"/>
                  <a:gd name="T101" fmla="*/ 258 h 567"/>
                  <a:gd name="T102" fmla="*/ 668 w 708"/>
                  <a:gd name="T103" fmla="*/ 248 h 567"/>
                  <a:gd name="T104" fmla="*/ 661 w 708"/>
                  <a:gd name="T105" fmla="*/ 229 h 567"/>
                  <a:gd name="T106" fmla="*/ 698 w 708"/>
                  <a:gd name="T107" fmla="*/ 167 h 567"/>
                  <a:gd name="T108" fmla="*/ 659 w 708"/>
                  <a:gd name="T109" fmla="*/ 148 h 567"/>
                  <a:gd name="T110" fmla="*/ 652 w 708"/>
                  <a:gd name="T111" fmla="*/ 95 h 567"/>
                  <a:gd name="T112" fmla="*/ 654 w 708"/>
                  <a:gd name="T113" fmla="*/ 55 h 5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708" h="567">
                    <a:moveTo>
                      <a:pt x="658" y="40"/>
                    </a:moveTo>
                    <a:lnTo>
                      <a:pt x="657" y="38"/>
                    </a:lnTo>
                    <a:lnTo>
                      <a:pt x="655" y="38"/>
                    </a:lnTo>
                    <a:lnTo>
                      <a:pt x="652" y="37"/>
                    </a:lnTo>
                    <a:lnTo>
                      <a:pt x="651" y="35"/>
                    </a:lnTo>
                    <a:lnTo>
                      <a:pt x="651" y="30"/>
                    </a:lnTo>
                    <a:lnTo>
                      <a:pt x="645" y="30"/>
                    </a:lnTo>
                    <a:lnTo>
                      <a:pt x="645" y="28"/>
                    </a:lnTo>
                    <a:lnTo>
                      <a:pt x="644" y="28"/>
                    </a:lnTo>
                    <a:lnTo>
                      <a:pt x="641" y="27"/>
                    </a:lnTo>
                    <a:lnTo>
                      <a:pt x="633" y="27"/>
                    </a:lnTo>
                    <a:lnTo>
                      <a:pt x="598" y="3"/>
                    </a:lnTo>
                    <a:lnTo>
                      <a:pt x="595" y="3"/>
                    </a:lnTo>
                    <a:lnTo>
                      <a:pt x="592" y="0"/>
                    </a:lnTo>
                    <a:lnTo>
                      <a:pt x="591" y="0"/>
                    </a:lnTo>
                    <a:lnTo>
                      <a:pt x="585" y="2"/>
                    </a:lnTo>
                    <a:lnTo>
                      <a:pt x="581" y="2"/>
                    </a:lnTo>
                    <a:lnTo>
                      <a:pt x="578" y="3"/>
                    </a:lnTo>
                    <a:lnTo>
                      <a:pt x="574" y="4"/>
                    </a:lnTo>
                    <a:lnTo>
                      <a:pt x="570" y="7"/>
                    </a:lnTo>
                    <a:lnTo>
                      <a:pt x="570" y="9"/>
                    </a:lnTo>
                    <a:lnTo>
                      <a:pt x="566" y="18"/>
                    </a:lnTo>
                    <a:lnTo>
                      <a:pt x="564" y="18"/>
                    </a:lnTo>
                    <a:lnTo>
                      <a:pt x="563" y="20"/>
                    </a:lnTo>
                    <a:lnTo>
                      <a:pt x="555" y="23"/>
                    </a:lnTo>
                    <a:lnTo>
                      <a:pt x="555" y="24"/>
                    </a:lnTo>
                    <a:lnTo>
                      <a:pt x="548" y="62"/>
                    </a:lnTo>
                    <a:lnTo>
                      <a:pt x="548" y="67"/>
                    </a:lnTo>
                    <a:lnTo>
                      <a:pt x="551" y="67"/>
                    </a:lnTo>
                    <a:lnTo>
                      <a:pt x="551" y="77"/>
                    </a:lnTo>
                    <a:lnTo>
                      <a:pt x="545" y="77"/>
                    </a:lnTo>
                    <a:lnTo>
                      <a:pt x="544" y="76"/>
                    </a:lnTo>
                    <a:lnTo>
                      <a:pt x="539" y="74"/>
                    </a:lnTo>
                    <a:lnTo>
                      <a:pt x="537" y="73"/>
                    </a:lnTo>
                    <a:lnTo>
                      <a:pt x="527" y="58"/>
                    </a:lnTo>
                    <a:lnTo>
                      <a:pt x="527" y="52"/>
                    </a:lnTo>
                    <a:lnTo>
                      <a:pt x="525" y="51"/>
                    </a:lnTo>
                    <a:lnTo>
                      <a:pt x="525" y="49"/>
                    </a:lnTo>
                    <a:lnTo>
                      <a:pt x="524" y="48"/>
                    </a:lnTo>
                    <a:lnTo>
                      <a:pt x="522" y="48"/>
                    </a:lnTo>
                    <a:lnTo>
                      <a:pt x="518" y="49"/>
                    </a:lnTo>
                    <a:lnTo>
                      <a:pt x="514" y="52"/>
                    </a:lnTo>
                    <a:lnTo>
                      <a:pt x="506" y="52"/>
                    </a:lnTo>
                    <a:lnTo>
                      <a:pt x="499" y="49"/>
                    </a:lnTo>
                    <a:lnTo>
                      <a:pt x="497" y="49"/>
                    </a:lnTo>
                    <a:lnTo>
                      <a:pt x="493" y="52"/>
                    </a:lnTo>
                    <a:lnTo>
                      <a:pt x="485" y="56"/>
                    </a:lnTo>
                    <a:lnTo>
                      <a:pt x="482" y="63"/>
                    </a:lnTo>
                    <a:lnTo>
                      <a:pt x="479" y="67"/>
                    </a:lnTo>
                    <a:lnTo>
                      <a:pt x="478" y="77"/>
                    </a:lnTo>
                    <a:lnTo>
                      <a:pt x="478" y="79"/>
                    </a:lnTo>
                    <a:lnTo>
                      <a:pt x="476" y="79"/>
                    </a:lnTo>
                    <a:lnTo>
                      <a:pt x="476" y="80"/>
                    </a:lnTo>
                    <a:lnTo>
                      <a:pt x="474" y="80"/>
                    </a:lnTo>
                    <a:lnTo>
                      <a:pt x="468" y="77"/>
                    </a:lnTo>
                    <a:lnTo>
                      <a:pt x="467" y="71"/>
                    </a:lnTo>
                    <a:lnTo>
                      <a:pt x="467" y="67"/>
                    </a:lnTo>
                    <a:lnTo>
                      <a:pt x="465" y="64"/>
                    </a:lnTo>
                    <a:lnTo>
                      <a:pt x="461" y="63"/>
                    </a:lnTo>
                    <a:lnTo>
                      <a:pt x="450" y="63"/>
                    </a:lnTo>
                    <a:lnTo>
                      <a:pt x="451" y="49"/>
                    </a:lnTo>
                    <a:lnTo>
                      <a:pt x="455" y="40"/>
                    </a:lnTo>
                    <a:lnTo>
                      <a:pt x="455" y="33"/>
                    </a:lnTo>
                    <a:lnTo>
                      <a:pt x="453" y="30"/>
                    </a:lnTo>
                    <a:lnTo>
                      <a:pt x="453" y="26"/>
                    </a:lnTo>
                    <a:lnTo>
                      <a:pt x="454" y="26"/>
                    </a:lnTo>
                    <a:lnTo>
                      <a:pt x="450" y="17"/>
                    </a:lnTo>
                    <a:lnTo>
                      <a:pt x="447" y="13"/>
                    </a:lnTo>
                    <a:lnTo>
                      <a:pt x="440" y="13"/>
                    </a:lnTo>
                    <a:lnTo>
                      <a:pt x="437" y="14"/>
                    </a:lnTo>
                    <a:lnTo>
                      <a:pt x="425" y="14"/>
                    </a:lnTo>
                    <a:lnTo>
                      <a:pt x="416" y="21"/>
                    </a:lnTo>
                    <a:lnTo>
                      <a:pt x="409" y="24"/>
                    </a:lnTo>
                    <a:lnTo>
                      <a:pt x="405" y="24"/>
                    </a:lnTo>
                    <a:lnTo>
                      <a:pt x="404" y="26"/>
                    </a:lnTo>
                    <a:lnTo>
                      <a:pt x="401" y="26"/>
                    </a:lnTo>
                    <a:lnTo>
                      <a:pt x="397" y="27"/>
                    </a:lnTo>
                    <a:lnTo>
                      <a:pt x="395" y="28"/>
                    </a:lnTo>
                    <a:lnTo>
                      <a:pt x="388" y="34"/>
                    </a:lnTo>
                    <a:lnTo>
                      <a:pt x="386" y="35"/>
                    </a:lnTo>
                    <a:lnTo>
                      <a:pt x="384" y="37"/>
                    </a:lnTo>
                    <a:lnTo>
                      <a:pt x="384" y="38"/>
                    </a:lnTo>
                    <a:lnTo>
                      <a:pt x="390" y="41"/>
                    </a:lnTo>
                    <a:lnTo>
                      <a:pt x="397" y="47"/>
                    </a:lnTo>
                    <a:lnTo>
                      <a:pt x="400" y="48"/>
                    </a:lnTo>
                    <a:lnTo>
                      <a:pt x="402" y="51"/>
                    </a:lnTo>
                    <a:lnTo>
                      <a:pt x="402" y="54"/>
                    </a:lnTo>
                    <a:lnTo>
                      <a:pt x="405" y="58"/>
                    </a:lnTo>
                    <a:lnTo>
                      <a:pt x="408" y="70"/>
                    </a:lnTo>
                    <a:lnTo>
                      <a:pt x="414" y="84"/>
                    </a:lnTo>
                    <a:lnTo>
                      <a:pt x="415" y="87"/>
                    </a:lnTo>
                    <a:lnTo>
                      <a:pt x="407" y="87"/>
                    </a:lnTo>
                    <a:lnTo>
                      <a:pt x="405" y="88"/>
                    </a:lnTo>
                    <a:lnTo>
                      <a:pt x="404" y="88"/>
                    </a:lnTo>
                    <a:lnTo>
                      <a:pt x="400" y="97"/>
                    </a:lnTo>
                    <a:lnTo>
                      <a:pt x="397" y="101"/>
                    </a:lnTo>
                    <a:lnTo>
                      <a:pt x="395" y="102"/>
                    </a:lnTo>
                    <a:lnTo>
                      <a:pt x="394" y="102"/>
                    </a:lnTo>
                    <a:lnTo>
                      <a:pt x="393" y="101"/>
                    </a:lnTo>
                    <a:lnTo>
                      <a:pt x="383" y="100"/>
                    </a:lnTo>
                    <a:lnTo>
                      <a:pt x="351" y="116"/>
                    </a:lnTo>
                    <a:lnTo>
                      <a:pt x="349" y="116"/>
                    </a:lnTo>
                    <a:lnTo>
                      <a:pt x="348" y="118"/>
                    </a:lnTo>
                    <a:lnTo>
                      <a:pt x="347" y="118"/>
                    </a:lnTo>
                    <a:lnTo>
                      <a:pt x="345" y="121"/>
                    </a:lnTo>
                    <a:lnTo>
                      <a:pt x="342" y="125"/>
                    </a:lnTo>
                    <a:lnTo>
                      <a:pt x="340" y="131"/>
                    </a:lnTo>
                    <a:lnTo>
                      <a:pt x="340" y="134"/>
                    </a:lnTo>
                    <a:lnTo>
                      <a:pt x="338" y="136"/>
                    </a:lnTo>
                    <a:lnTo>
                      <a:pt x="338" y="134"/>
                    </a:lnTo>
                    <a:lnTo>
                      <a:pt x="330" y="122"/>
                    </a:lnTo>
                    <a:lnTo>
                      <a:pt x="328" y="121"/>
                    </a:lnTo>
                    <a:lnTo>
                      <a:pt x="326" y="119"/>
                    </a:lnTo>
                    <a:lnTo>
                      <a:pt x="324" y="118"/>
                    </a:lnTo>
                    <a:lnTo>
                      <a:pt x="319" y="116"/>
                    </a:lnTo>
                    <a:lnTo>
                      <a:pt x="305" y="111"/>
                    </a:lnTo>
                    <a:lnTo>
                      <a:pt x="303" y="104"/>
                    </a:lnTo>
                    <a:lnTo>
                      <a:pt x="300" y="100"/>
                    </a:lnTo>
                    <a:lnTo>
                      <a:pt x="300" y="98"/>
                    </a:lnTo>
                    <a:lnTo>
                      <a:pt x="294" y="95"/>
                    </a:lnTo>
                    <a:lnTo>
                      <a:pt x="288" y="98"/>
                    </a:lnTo>
                    <a:lnTo>
                      <a:pt x="280" y="100"/>
                    </a:lnTo>
                    <a:lnTo>
                      <a:pt x="273" y="100"/>
                    </a:lnTo>
                    <a:lnTo>
                      <a:pt x="267" y="98"/>
                    </a:lnTo>
                    <a:lnTo>
                      <a:pt x="263" y="98"/>
                    </a:lnTo>
                    <a:lnTo>
                      <a:pt x="263" y="95"/>
                    </a:lnTo>
                    <a:lnTo>
                      <a:pt x="261" y="95"/>
                    </a:lnTo>
                    <a:lnTo>
                      <a:pt x="244" y="87"/>
                    </a:lnTo>
                    <a:lnTo>
                      <a:pt x="243" y="86"/>
                    </a:lnTo>
                    <a:lnTo>
                      <a:pt x="242" y="81"/>
                    </a:lnTo>
                    <a:lnTo>
                      <a:pt x="240" y="79"/>
                    </a:lnTo>
                    <a:lnTo>
                      <a:pt x="239" y="79"/>
                    </a:lnTo>
                    <a:lnTo>
                      <a:pt x="237" y="80"/>
                    </a:lnTo>
                    <a:lnTo>
                      <a:pt x="232" y="80"/>
                    </a:lnTo>
                    <a:lnTo>
                      <a:pt x="229" y="81"/>
                    </a:lnTo>
                    <a:lnTo>
                      <a:pt x="227" y="83"/>
                    </a:lnTo>
                    <a:lnTo>
                      <a:pt x="227" y="84"/>
                    </a:lnTo>
                    <a:lnTo>
                      <a:pt x="225" y="88"/>
                    </a:lnTo>
                    <a:lnTo>
                      <a:pt x="220" y="93"/>
                    </a:lnTo>
                    <a:lnTo>
                      <a:pt x="218" y="94"/>
                    </a:lnTo>
                    <a:lnTo>
                      <a:pt x="217" y="94"/>
                    </a:lnTo>
                    <a:lnTo>
                      <a:pt x="217" y="95"/>
                    </a:lnTo>
                    <a:lnTo>
                      <a:pt x="215" y="97"/>
                    </a:lnTo>
                    <a:lnTo>
                      <a:pt x="211" y="107"/>
                    </a:lnTo>
                    <a:lnTo>
                      <a:pt x="207" y="114"/>
                    </a:lnTo>
                    <a:lnTo>
                      <a:pt x="200" y="118"/>
                    </a:lnTo>
                    <a:lnTo>
                      <a:pt x="199" y="118"/>
                    </a:lnTo>
                    <a:lnTo>
                      <a:pt x="199" y="122"/>
                    </a:lnTo>
                    <a:lnTo>
                      <a:pt x="193" y="122"/>
                    </a:lnTo>
                    <a:lnTo>
                      <a:pt x="187" y="125"/>
                    </a:lnTo>
                    <a:lnTo>
                      <a:pt x="186" y="127"/>
                    </a:lnTo>
                    <a:lnTo>
                      <a:pt x="176" y="127"/>
                    </a:lnTo>
                    <a:lnTo>
                      <a:pt x="158" y="123"/>
                    </a:lnTo>
                    <a:lnTo>
                      <a:pt x="155" y="122"/>
                    </a:lnTo>
                    <a:lnTo>
                      <a:pt x="141" y="122"/>
                    </a:lnTo>
                    <a:lnTo>
                      <a:pt x="140" y="123"/>
                    </a:lnTo>
                    <a:lnTo>
                      <a:pt x="136" y="130"/>
                    </a:lnTo>
                    <a:lnTo>
                      <a:pt x="130" y="127"/>
                    </a:lnTo>
                    <a:lnTo>
                      <a:pt x="127" y="127"/>
                    </a:lnTo>
                    <a:lnTo>
                      <a:pt x="124" y="125"/>
                    </a:lnTo>
                    <a:lnTo>
                      <a:pt x="116" y="125"/>
                    </a:lnTo>
                    <a:lnTo>
                      <a:pt x="116" y="123"/>
                    </a:lnTo>
                    <a:lnTo>
                      <a:pt x="115" y="119"/>
                    </a:lnTo>
                    <a:lnTo>
                      <a:pt x="113" y="119"/>
                    </a:lnTo>
                    <a:lnTo>
                      <a:pt x="113" y="118"/>
                    </a:lnTo>
                    <a:lnTo>
                      <a:pt x="112" y="118"/>
                    </a:lnTo>
                    <a:lnTo>
                      <a:pt x="110" y="117"/>
                    </a:lnTo>
                    <a:lnTo>
                      <a:pt x="106" y="115"/>
                    </a:lnTo>
                    <a:lnTo>
                      <a:pt x="103" y="118"/>
                    </a:lnTo>
                    <a:lnTo>
                      <a:pt x="102" y="125"/>
                    </a:lnTo>
                    <a:lnTo>
                      <a:pt x="99" y="133"/>
                    </a:lnTo>
                    <a:lnTo>
                      <a:pt x="99" y="137"/>
                    </a:lnTo>
                    <a:lnTo>
                      <a:pt x="98" y="141"/>
                    </a:lnTo>
                    <a:lnTo>
                      <a:pt x="98" y="143"/>
                    </a:lnTo>
                    <a:lnTo>
                      <a:pt x="94" y="146"/>
                    </a:lnTo>
                    <a:lnTo>
                      <a:pt x="94" y="147"/>
                    </a:lnTo>
                    <a:lnTo>
                      <a:pt x="93" y="148"/>
                    </a:lnTo>
                    <a:lnTo>
                      <a:pt x="88" y="151"/>
                    </a:lnTo>
                    <a:lnTo>
                      <a:pt x="86" y="154"/>
                    </a:lnTo>
                    <a:lnTo>
                      <a:pt x="80" y="162"/>
                    </a:lnTo>
                    <a:lnTo>
                      <a:pt x="77" y="168"/>
                    </a:lnTo>
                    <a:lnTo>
                      <a:pt x="77" y="169"/>
                    </a:lnTo>
                    <a:lnTo>
                      <a:pt x="76" y="172"/>
                    </a:lnTo>
                    <a:lnTo>
                      <a:pt x="74" y="174"/>
                    </a:lnTo>
                    <a:lnTo>
                      <a:pt x="73" y="174"/>
                    </a:lnTo>
                    <a:lnTo>
                      <a:pt x="55" y="176"/>
                    </a:lnTo>
                    <a:lnTo>
                      <a:pt x="52" y="176"/>
                    </a:lnTo>
                    <a:lnTo>
                      <a:pt x="49" y="178"/>
                    </a:lnTo>
                    <a:lnTo>
                      <a:pt x="48" y="188"/>
                    </a:lnTo>
                    <a:lnTo>
                      <a:pt x="39" y="211"/>
                    </a:lnTo>
                    <a:lnTo>
                      <a:pt x="38" y="213"/>
                    </a:lnTo>
                    <a:lnTo>
                      <a:pt x="39" y="214"/>
                    </a:lnTo>
                    <a:lnTo>
                      <a:pt x="55" y="214"/>
                    </a:lnTo>
                    <a:lnTo>
                      <a:pt x="56" y="213"/>
                    </a:lnTo>
                    <a:lnTo>
                      <a:pt x="62" y="211"/>
                    </a:lnTo>
                    <a:lnTo>
                      <a:pt x="69" y="214"/>
                    </a:lnTo>
                    <a:lnTo>
                      <a:pt x="73" y="214"/>
                    </a:lnTo>
                    <a:lnTo>
                      <a:pt x="74" y="215"/>
                    </a:lnTo>
                    <a:lnTo>
                      <a:pt x="76" y="218"/>
                    </a:lnTo>
                    <a:lnTo>
                      <a:pt x="81" y="236"/>
                    </a:lnTo>
                    <a:lnTo>
                      <a:pt x="81" y="238"/>
                    </a:lnTo>
                    <a:lnTo>
                      <a:pt x="74" y="241"/>
                    </a:lnTo>
                    <a:lnTo>
                      <a:pt x="70" y="255"/>
                    </a:lnTo>
                    <a:lnTo>
                      <a:pt x="70" y="266"/>
                    </a:lnTo>
                    <a:lnTo>
                      <a:pt x="69" y="270"/>
                    </a:lnTo>
                    <a:lnTo>
                      <a:pt x="66" y="274"/>
                    </a:lnTo>
                    <a:lnTo>
                      <a:pt x="63" y="274"/>
                    </a:lnTo>
                    <a:lnTo>
                      <a:pt x="62" y="273"/>
                    </a:lnTo>
                    <a:lnTo>
                      <a:pt x="59" y="273"/>
                    </a:lnTo>
                    <a:lnTo>
                      <a:pt x="28" y="260"/>
                    </a:lnTo>
                    <a:lnTo>
                      <a:pt x="27" y="260"/>
                    </a:lnTo>
                    <a:lnTo>
                      <a:pt x="24" y="258"/>
                    </a:lnTo>
                    <a:lnTo>
                      <a:pt x="23" y="258"/>
                    </a:lnTo>
                    <a:lnTo>
                      <a:pt x="20" y="263"/>
                    </a:lnTo>
                    <a:lnTo>
                      <a:pt x="16" y="267"/>
                    </a:lnTo>
                    <a:lnTo>
                      <a:pt x="17" y="270"/>
                    </a:lnTo>
                    <a:lnTo>
                      <a:pt x="17" y="274"/>
                    </a:lnTo>
                    <a:lnTo>
                      <a:pt x="14" y="280"/>
                    </a:lnTo>
                    <a:lnTo>
                      <a:pt x="11" y="282"/>
                    </a:lnTo>
                    <a:lnTo>
                      <a:pt x="10" y="282"/>
                    </a:lnTo>
                    <a:lnTo>
                      <a:pt x="7" y="285"/>
                    </a:lnTo>
                    <a:lnTo>
                      <a:pt x="0" y="294"/>
                    </a:lnTo>
                    <a:lnTo>
                      <a:pt x="0" y="295"/>
                    </a:lnTo>
                    <a:lnTo>
                      <a:pt x="3" y="296"/>
                    </a:lnTo>
                    <a:lnTo>
                      <a:pt x="7" y="301"/>
                    </a:lnTo>
                    <a:lnTo>
                      <a:pt x="10" y="301"/>
                    </a:lnTo>
                    <a:lnTo>
                      <a:pt x="19" y="305"/>
                    </a:lnTo>
                    <a:lnTo>
                      <a:pt x="28" y="305"/>
                    </a:lnTo>
                    <a:lnTo>
                      <a:pt x="34" y="306"/>
                    </a:lnTo>
                    <a:lnTo>
                      <a:pt x="36" y="306"/>
                    </a:lnTo>
                    <a:lnTo>
                      <a:pt x="38" y="308"/>
                    </a:lnTo>
                    <a:lnTo>
                      <a:pt x="36" y="309"/>
                    </a:lnTo>
                    <a:lnTo>
                      <a:pt x="36" y="312"/>
                    </a:lnTo>
                    <a:lnTo>
                      <a:pt x="41" y="323"/>
                    </a:lnTo>
                    <a:lnTo>
                      <a:pt x="46" y="323"/>
                    </a:lnTo>
                    <a:lnTo>
                      <a:pt x="52" y="325"/>
                    </a:lnTo>
                    <a:lnTo>
                      <a:pt x="52" y="322"/>
                    </a:lnTo>
                    <a:lnTo>
                      <a:pt x="62" y="319"/>
                    </a:lnTo>
                    <a:lnTo>
                      <a:pt x="70" y="320"/>
                    </a:lnTo>
                    <a:lnTo>
                      <a:pt x="79" y="320"/>
                    </a:lnTo>
                    <a:lnTo>
                      <a:pt x="86" y="322"/>
                    </a:lnTo>
                    <a:lnTo>
                      <a:pt x="98" y="322"/>
                    </a:lnTo>
                    <a:lnTo>
                      <a:pt x="103" y="323"/>
                    </a:lnTo>
                    <a:lnTo>
                      <a:pt x="105" y="327"/>
                    </a:lnTo>
                    <a:lnTo>
                      <a:pt x="106" y="328"/>
                    </a:lnTo>
                    <a:lnTo>
                      <a:pt x="105" y="355"/>
                    </a:lnTo>
                    <a:lnTo>
                      <a:pt x="102" y="363"/>
                    </a:lnTo>
                    <a:lnTo>
                      <a:pt x="102" y="368"/>
                    </a:lnTo>
                    <a:lnTo>
                      <a:pt x="122" y="375"/>
                    </a:lnTo>
                    <a:lnTo>
                      <a:pt x="122" y="383"/>
                    </a:lnTo>
                    <a:lnTo>
                      <a:pt x="115" y="389"/>
                    </a:lnTo>
                    <a:lnTo>
                      <a:pt x="115" y="397"/>
                    </a:lnTo>
                    <a:lnTo>
                      <a:pt x="123" y="401"/>
                    </a:lnTo>
                    <a:lnTo>
                      <a:pt x="126" y="404"/>
                    </a:lnTo>
                    <a:lnTo>
                      <a:pt x="132" y="407"/>
                    </a:lnTo>
                    <a:lnTo>
                      <a:pt x="132" y="408"/>
                    </a:lnTo>
                    <a:lnTo>
                      <a:pt x="133" y="408"/>
                    </a:lnTo>
                    <a:lnTo>
                      <a:pt x="134" y="414"/>
                    </a:lnTo>
                    <a:lnTo>
                      <a:pt x="134" y="416"/>
                    </a:lnTo>
                    <a:lnTo>
                      <a:pt x="130" y="423"/>
                    </a:lnTo>
                    <a:lnTo>
                      <a:pt x="130" y="426"/>
                    </a:lnTo>
                    <a:lnTo>
                      <a:pt x="133" y="426"/>
                    </a:lnTo>
                    <a:lnTo>
                      <a:pt x="143" y="428"/>
                    </a:lnTo>
                    <a:lnTo>
                      <a:pt x="146" y="429"/>
                    </a:lnTo>
                    <a:lnTo>
                      <a:pt x="155" y="432"/>
                    </a:lnTo>
                    <a:lnTo>
                      <a:pt x="161" y="440"/>
                    </a:lnTo>
                    <a:lnTo>
                      <a:pt x="165" y="447"/>
                    </a:lnTo>
                    <a:lnTo>
                      <a:pt x="166" y="450"/>
                    </a:lnTo>
                    <a:lnTo>
                      <a:pt x="166" y="452"/>
                    </a:lnTo>
                    <a:lnTo>
                      <a:pt x="165" y="453"/>
                    </a:lnTo>
                    <a:lnTo>
                      <a:pt x="166" y="456"/>
                    </a:lnTo>
                    <a:lnTo>
                      <a:pt x="163" y="456"/>
                    </a:lnTo>
                    <a:lnTo>
                      <a:pt x="163" y="468"/>
                    </a:lnTo>
                    <a:lnTo>
                      <a:pt x="165" y="476"/>
                    </a:lnTo>
                    <a:lnTo>
                      <a:pt x="165" y="479"/>
                    </a:lnTo>
                    <a:lnTo>
                      <a:pt x="153" y="479"/>
                    </a:lnTo>
                    <a:lnTo>
                      <a:pt x="147" y="481"/>
                    </a:lnTo>
                    <a:lnTo>
                      <a:pt x="147" y="485"/>
                    </a:lnTo>
                    <a:lnTo>
                      <a:pt x="144" y="495"/>
                    </a:lnTo>
                    <a:lnTo>
                      <a:pt x="144" y="499"/>
                    </a:lnTo>
                    <a:lnTo>
                      <a:pt x="143" y="503"/>
                    </a:lnTo>
                    <a:lnTo>
                      <a:pt x="143" y="506"/>
                    </a:lnTo>
                    <a:lnTo>
                      <a:pt x="144" y="505"/>
                    </a:lnTo>
                    <a:lnTo>
                      <a:pt x="157" y="505"/>
                    </a:lnTo>
                    <a:lnTo>
                      <a:pt x="160" y="507"/>
                    </a:lnTo>
                    <a:lnTo>
                      <a:pt x="160" y="534"/>
                    </a:lnTo>
                    <a:lnTo>
                      <a:pt x="163" y="534"/>
                    </a:lnTo>
                    <a:lnTo>
                      <a:pt x="172" y="532"/>
                    </a:lnTo>
                    <a:lnTo>
                      <a:pt x="184" y="534"/>
                    </a:lnTo>
                    <a:lnTo>
                      <a:pt x="187" y="532"/>
                    </a:lnTo>
                    <a:lnTo>
                      <a:pt x="189" y="532"/>
                    </a:lnTo>
                    <a:lnTo>
                      <a:pt x="189" y="538"/>
                    </a:lnTo>
                    <a:lnTo>
                      <a:pt x="187" y="539"/>
                    </a:lnTo>
                    <a:lnTo>
                      <a:pt x="187" y="551"/>
                    </a:lnTo>
                    <a:lnTo>
                      <a:pt x="189" y="560"/>
                    </a:lnTo>
                    <a:lnTo>
                      <a:pt x="189" y="563"/>
                    </a:lnTo>
                    <a:lnTo>
                      <a:pt x="194" y="566"/>
                    </a:lnTo>
                    <a:lnTo>
                      <a:pt x="200" y="567"/>
                    </a:lnTo>
                    <a:lnTo>
                      <a:pt x="210" y="563"/>
                    </a:lnTo>
                    <a:lnTo>
                      <a:pt x="217" y="563"/>
                    </a:lnTo>
                    <a:lnTo>
                      <a:pt x="221" y="565"/>
                    </a:lnTo>
                    <a:lnTo>
                      <a:pt x="222" y="565"/>
                    </a:lnTo>
                    <a:lnTo>
                      <a:pt x="239" y="567"/>
                    </a:lnTo>
                    <a:lnTo>
                      <a:pt x="243" y="567"/>
                    </a:lnTo>
                    <a:lnTo>
                      <a:pt x="243" y="565"/>
                    </a:lnTo>
                    <a:lnTo>
                      <a:pt x="244" y="560"/>
                    </a:lnTo>
                    <a:lnTo>
                      <a:pt x="246" y="560"/>
                    </a:lnTo>
                    <a:lnTo>
                      <a:pt x="247" y="556"/>
                    </a:lnTo>
                    <a:lnTo>
                      <a:pt x="249" y="555"/>
                    </a:lnTo>
                    <a:lnTo>
                      <a:pt x="250" y="552"/>
                    </a:lnTo>
                    <a:lnTo>
                      <a:pt x="250" y="551"/>
                    </a:lnTo>
                    <a:lnTo>
                      <a:pt x="252" y="545"/>
                    </a:lnTo>
                    <a:lnTo>
                      <a:pt x="252" y="538"/>
                    </a:lnTo>
                    <a:lnTo>
                      <a:pt x="253" y="535"/>
                    </a:lnTo>
                    <a:lnTo>
                      <a:pt x="254" y="534"/>
                    </a:lnTo>
                    <a:lnTo>
                      <a:pt x="259" y="527"/>
                    </a:lnTo>
                    <a:lnTo>
                      <a:pt x="259" y="524"/>
                    </a:lnTo>
                    <a:lnTo>
                      <a:pt x="261" y="523"/>
                    </a:lnTo>
                    <a:lnTo>
                      <a:pt x="263" y="521"/>
                    </a:lnTo>
                    <a:lnTo>
                      <a:pt x="264" y="521"/>
                    </a:lnTo>
                    <a:lnTo>
                      <a:pt x="267" y="520"/>
                    </a:lnTo>
                    <a:lnTo>
                      <a:pt x="267" y="519"/>
                    </a:lnTo>
                    <a:lnTo>
                      <a:pt x="271" y="514"/>
                    </a:lnTo>
                    <a:lnTo>
                      <a:pt x="273" y="514"/>
                    </a:lnTo>
                    <a:lnTo>
                      <a:pt x="280" y="516"/>
                    </a:lnTo>
                    <a:lnTo>
                      <a:pt x="287" y="519"/>
                    </a:lnTo>
                    <a:lnTo>
                      <a:pt x="297" y="516"/>
                    </a:lnTo>
                    <a:lnTo>
                      <a:pt x="302" y="512"/>
                    </a:lnTo>
                    <a:lnTo>
                      <a:pt x="324" y="495"/>
                    </a:lnTo>
                    <a:lnTo>
                      <a:pt x="326" y="493"/>
                    </a:lnTo>
                    <a:lnTo>
                      <a:pt x="326" y="492"/>
                    </a:lnTo>
                    <a:lnTo>
                      <a:pt x="328" y="492"/>
                    </a:lnTo>
                    <a:lnTo>
                      <a:pt x="338" y="496"/>
                    </a:lnTo>
                    <a:lnTo>
                      <a:pt x="342" y="499"/>
                    </a:lnTo>
                    <a:lnTo>
                      <a:pt x="342" y="500"/>
                    </a:lnTo>
                    <a:lnTo>
                      <a:pt x="345" y="503"/>
                    </a:lnTo>
                    <a:lnTo>
                      <a:pt x="345" y="505"/>
                    </a:lnTo>
                    <a:lnTo>
                      <a:pt x="348" y="510"/>
                    </a:lnTo>
                    <a:lnTo>
                      <a:pt x="348" y="527"/>
                    </a:lnTo>
                    <a:lnTo>
                      <a:pt x="349" y="534"/>
                    </a:lnTo>
                    <a:lnTo>
                      <a:pt x="355" y="541"/>
                    </a:lnTo>
                    <a:lnTo>
                      <a:pt x="359" y="542"/>
                    </a:lnTo>
                    <a:lnTo>
                      <a:pt x="374" y="539"/>
                    </a:lnTo>
                    <a:lnTo>
                      <a:pt x="377" y="539"/>
                    </a:lnTo>
                    <a:lnTo>
                      <a:pt x="377" y="538"/>
                    </a:lnTo>
                    <a:lnTo>
                      <a:pt x="387" y="532"/>
                    </a:lnTo>
                    <a:lnTo>
                      <a:pt x="397" y="514"/>
                    </a:lnTo>
                    <a:lnTo>
                      <a:pt x="397" y="513"/>
                    </a:lnTo>
                    <a:lnTo>
                      <a:pt x="425" y="507"/>
                    </a:lnTo>
                    <a:lnTo>
                      <a:pt x="433" y="509"/>
                    </a:lnTo>
                    <a:lnTo>
                      <a:pt x="439" y="512"/>
                    </a:lnTo>
                    <a:lnTo>
                      <a:pt x="439" y="513"/>
                    </a:lnTo>
                    <a:lnTo>
                      <a:pt x="441" y="516"/>
                    </a:lnTo>
                    <a:lnTo>
                      <a:pt x="446" y="516"/>
                    </a:lnTo>
                    <a:lnTo>
                      <a:pt x="462" y="510"/>
                    </a:lnTo>
                    <a:lnTo>
                      <a:pt x="462" y="492"/>
                    </a:lnTo>
                    <a:lnTo>
                      <a:pt x="465" y="485"/>
                    </a:lnTo>
                    <a:lnTo>
                      <a:pt x="467" y="485"/>
                    </a:lnTo>
                    <a:lnTo>
                      <a:pt x="479" y="478"/>
                    </a:lnTo>
                    <a:lnTo>
                      <a:pt x="481" y="476"/>
                    </a:lnTo>
                    <a:lnTo>
                      <a:pt x="484" y="475"/>
                    </a:lnTo>
                    <a:lnTo>
                      <a:pt x="504" y="475"/>
                    </a:lnTo>
                    <a:lnTo>
                      <a:pt x="504" y="474"/>
                    </a:lnTo>
                    <a:lnTo>
                      <a:pt x="507" y="479"/>
                    </a:lnTo>
                    <a:lnTo>
                      <a:pt x="506" y="486"/>
                    </a:lnTo>
                    <a:lnTo>
                      <a:pt x="511" y="503"/>
                    </a:lnTo>
                    <a:lnTo>
                      <a:pt x="515" y="505"/>
                    </a:lnTo>
                    <a:lnTo>
                      <a:pt x="518" y="505"/>
                    </a:lnTo>
                    <a:lnTo>
                      <a:pt x="539" y="496"/>
                    </a:lnTo>
                    <a:lnTo>
                      <a:pt x="541" y="495"/>
                    </a:lnTo>
                    <a:lnTo>
                      <a:pt x="542" y="495"/>
                    </a:lnTo>
                    <a:lnTo>
                      <a:pt x="542" y="496"/>
                    </a:lnTo>
                    <a:lnTo>
                      <a:pt x="549" y="505"/>
                    </a:lnTo>
                    <a:lnTo>
                      <a:pt x="556" y="510"/>
                    </a:lnTo>
                    <a:lnTo>
                      <a:pt x="563" y="513"/>
                    </a:lnTo>
                    <a:lnTo>
                      <a:pt x="566" y="512"/>
                    </a:lnTo>
                    <a:lnTo>
                      <a:pt x="570" y="516"/>
                    </a:lnTo>
                    <a:lnTo>
                      <a:pt x="571" y="516"/>
                    </a:lnTo>
                    <a:lnTo>
                      <a:pt x="577" y="514"/>
                    </a:lnTo>
                    <a:lnTo>
                      <a:pt x="598" y="505"/>
                    </a:lnTo>
                    <a:lnTo>
                      <a:pt x="606" y="496"/>
                    </a:lnTo>
                    <a:lnTo>
                      <a:pt x="615" y="485"/>
                    </a:lnTo>
                    <a:lnTo>
                      <a:pt x="616" y="482"/>
                    </a:lnTo>
                    <a:lnTo>
                      <a:pt x="619" y="472"/>
                    </a:lnTo>
                    <a:lnTo>
                      <a:pt x="620" y="469"/>
                    </a:lnTo>
                    <a:lnTo>
                      <a:pt x="623" y="465"/>
                    </a:lnTo>
                    <a:lnTo>
                      <a:pt x="630" y="471"/>
                    </a:lnTo>
                    <a:lnTo>
                      <a:pt x="631" y="471"/>
                    </a:lnTo>
                    <a:lnTo>
                      <a:pt x="640" y="476"/>
                    </a:lnTo>
                    <a:lnTo>
                      <a:pt x="657" y="482"/>
                    </a:lnTo>
                    <a:lnTo>
                      <a:pt x="657" y="485"/>
                    </a:lnTo>
                    <a:lnTo>
                      <a:pt x="652" y="495"/>
                    </a:lnTo>
                    <a:lnTo>
                      <a:pt x="649" y="499"/>
                    </a:lnTo>
                    <a:lnTo>
                      <a:pt x="649" y="502"/>
                    </a:lnTo>
                    <a:lnTo>
                      <a:pt x="655" y="502"/>
                    </a:lnTo>
                    <a:lnTo>
                      <a:pt x="664" y="505"/>
                    </a:lnTo>
                    <a:lnTo>
                      <a:pt x="664" y="506"/>
                    </a:lnTo>
                    <a:lnTo>
                      <a:pt x="665" y="506"/>
                    </a:lnTo>
                    <a:lnTo>
                      <a:pt x="669" y="499"/>
                    </a:lnTo>
                    <a:lnTo>
                      <a:pt x="676" y="491"/>
                    </a:lnTo>
                    <a:lnTo>
                      <a:pt x="687" y="471"/>
                    </a:lnTo>
                    <a:lnTo>
                      <a:pt x="687" y="467"/>
                    </a:lnTo>
                    <a:lnTo>
                      <a:pt x="689" y="454"/>
                    </a:lnTo>
                    <a:lnTo>
                      <a:pt x="686" y="453"/>
                    </a:lnTo>
                    <a:lnTo>
                      <a:pt x="683" y="449"/>
                    </a:lnTo>
                    <a:lnTo>
                      <a:pt x="682" y="445"/>
                    </a:lnTo>
                    <a:lnTo>
                      <a:pt x="682" y="443"/>
                    </a:lnTo>
                    <a:lnTo>
                      <a:pt x="683" y="443"/>
                    </a:lnTo>
                    <a:lnTo>
                      <a:pt x="686" y="440"/>
                    </a:lnTo>
                    <a:lnTo>
                      <a:pt x="692" y="414"/>
                    </a:lnTo>
                    <a:lnTo>
                      <a:pt x="692" y="408"/>
                    </a:lnTo>
                    <a:lnTo>
                      <a:pt x="700" y="400"/>
                    </a:lnTo>
                    <a:lnTo>
                      <a:pt x="708" y="392"/>
                    </a:lnTo>
                    <a:lnTo>
                      <a:pt x="708" y="385"/>
                    </a:lnTo>
                    <a:lnTo>
                      <a:pt x="707" y="383"/>
                    </a:lnTo>
                    <a:lnTo>
                      <a:pt x="695" y="375"/>
                    </a:lnTo>
                    <a:lnTo>
                      <a:pt x="689" y="369"/>
                    </a:lnTo>
                    <a:lnTo>
                      <a:pt x="689" y="366"/>
                    </a:lnTo>
                    <a:lnTo>
                      <a:pt x="687" y="363"/>
                    </a:lnTo>
                    <a:lnTo>
                      <a:pt x="685" y="361"/>
                    </a:lnTo>
                    <a:lnTo>
                      <a:pt x="671" y="358"/>
                    </a:lnTo>
                    <a:lnTo>
                      <a:pt x="664" y="358"/>
                    </a:lnTo>
                    <a:lnTo>
                      <a:pt x="642" y="355"/>
                    </a:lnTo>
                    <a:lnTo>
                      <a:pt x="637" y="351"/>
                    </a:lnTo>
                    <a:lnTo>
                      <a:pt x="634" y="348"/>
                    </a:lnTo>
                    <a:lnTo>
                      <a:pt x="634" y="347"/>
                    </a:lnTo>
                    <a:lnTo>
                      <a:pt x="633" y="342"/>
                    </a:lnTo>
                    <a:lnTo>
                      <a:pt x="635" y="338"/>
                    </a:lnTo>
                    <a:lnTo>
                      <a:pt x="635" y="337"/>
                    </a:lnTo>
                    <a:lnTo>
                      <a:pt x="628" y="327"/>
                    </a:lnTo>
                    <a:lnTo>
                      <a:pt x="620" y="325"/>
                    </a:lnTo>
                    <a:lnTo>
                      <a:pt x="619" y="323"/>
                    </a:lnTo>
                    <a:lnTo>
                      <a:pt x="618" y="323"/>
                    </a:lnTo>
                    <a:lnTo>
                      <a:pt x="616" y="322"/>
                    </a:lnTo>
                    <a:lnTo>
                      <a:pt x="616" y="320"/>
                    </a:lnTo>
                    <a:lnTo>
                      <a:pt x="626" y="313"/>
                    </a:lnTo>
                    <a:lnTo>
                      <a:pt x="633" y="306"/>
                    </a:lnTo>
                    <a:lnTo>
                      <a:pt x="631" y="296"/>
                    </a:lnTo>
                    <a:lnTo>
                      <a:pt x="631" y="295"/>
                    </a:lnTo>
                    <a:lnTo>
                      <a:pt x="633" y="295"/>
                    </a:lnTo>
                    <a:lnTo>
                      <a:pt x="633" y="292"/>
                    </a:lnTo>
                    <a:lnTo>
                      <a:pt x="641" y="282"/>
                    </a:lnTo>
                    <a:lnTo>
                      <a:pt x="665" y="278"/>
                    </a:lnTo>
                    <a:lnTo>
                      <a:pt x="668" y="280"/>
                    </a:lnTo>
                    <a:lnTo>
                      <a:pt x="669" y="280"/>
                    </a:lnTo>
                    <a:lnTo>
                      <a:pt x="673" y="284"/>
                    </a:lnTo>
                    <a:lnTo>
                      <a:pt x="676" y="285"/>
                    </a:lnTo>
                    <a:lnTo>
                      <a:pt x="676" y="287"/>
                    </a:lnTo>
                    <a:lnTo>
                      <a:pt x="678" y="285"/>
                    </a:lnTo>
                    <a:lnTo>
                      <a:pt x="678" y="282"/>
                    </a:lnTo>
                    <a:lnTo>
                      <a:pt x="679" y="273"/>
                    </a:lnTo>
                    <a:lnTo>
                      <a:pt x="679" y="270"/>
                    </a:lnTo>
                    <a:lnTo>
                      <a:pt x="676" y="263"/>
                    </a:lnTo>
                    <a:lnTo>
                      <a:pt x="676" y="260"/>
                    </a:lnTo>
                    <a:lnTo>
                      <a:pt x="675" y="260"/>
                    </a:lnTo>
                    <a:lnTo>
                      <a:pt x="671" y="263"/>
                    </a:lnTo>
                    <a:lnTo>
                      <a:pt x="664" y="263"/>
                    </a:lnTo>
                    <a:lnTo>
                      <a:pt x="659" y="261"/>
                    </a:lnTo>
                    <a:lnTo>
                      <a:pt x="657" y="258"/>
                    </a:lnTo>
                    <a:lnTo>
                      <a:pt x="655" y="258"/>
                    </a:lnTo>
                    <a:lnTo>
                      <a:pt x="655" y="256"/>
                    </a:lnTo>
                    <a:lnTo>
                      <a:pt x="654" y="253"/>
                    </a:lnTo>
                    <a:lnTo>
                      <a:pt x="655" y="253"/>
                    </a:lnTo>
                    <a:lnTo>
                      <a:pt x="659" y="252"/>
                    </a:lnTo>
                    <a:lnTo>
                      <a:pt x="662" y="252"/>
                    </a:lnTo>
                    <a:lnTo>
                      <a:pt x="666" y="249"/>
                    </a:lnTo>
                    <a:lnTo>
                      <a:pt x="666" y="248"/>
                    </a:lnTo>
                    <a:lnTo>
                      <a:pt x="668" y="248"/>
                    </a:lnTo>
                    <a:lnTo>
                      <a:pt x="675" y="246"/>
                    </a:lnTo>
                    <a:lnTo>
                      <a:pt x="675" y="245"/>
                    </a:lnTo>
                    <a:lnTo>
                      <a:pt x="673" y="243"/>
                    </a:lnTo>
                    <a:lnTo>
                      <a:pt x="671" y="243"/>
                    </a:lnTo>
                    <a:lnTo>
                      <a:pt x="669" y="242"/>
                    </a:lnTo>
                    <a:lnTo>
                      <a:pt x="659" y="242"/>
                    </a:lnTo>
                    <a:lnTo>
                      <a:pt x="658" y="241"/>
                    </a:lnTo>
                    <a:lnTo>
                      <a:pt x="658" y="235"/>
                    </a:lnTo>
                    <a:lnTo>
                      <a:pt x="661" y="229"/>
                    </a:lnTo>
                    <a:lnTo>
                      <a:pt x="669" y="203"/>
                    </a:lnTo>
                    <a:lnTo>
                      <a:pt x="671" y="201"/>
                    </a:lnTo>
                    <a:lnTo>
                      <a:pt x="671" y="193"/>
                    </a:lnTo>
                    <a:lnTo>
                      <a:pt x="669" y="186"/>
                    </a:lnTo>
                    <a:lnTo>
                      <a:pt x="689" y="183"/>
                    </a:lnTo>
                    <a:lnTo>
                      <a:pt x="690" y="181"/>
                    </a:lnTo>
                    <a:lnTo>
                      <a:pt x="692" y="174"/>
                    </a:lnTo>
                    <a:lnTo>
                      <a:pt x="694" y="169"/>
                    </a:lnTo>
                    <a:lnTo>
                      <a:pt x="698" y="167"/>
                    </a:lnTo>
                    <a:lnTo>
                      <a:pt x="700" y="165"/>
                    </a:lnTo>
                    <a:lnTo>
                      <a:pt x="698" y="162"/>
                    </a:lnTo>
                    <a:lnTo>
                      <a:pt x="692" y="162"/>
                    </a:lnTo>
                    <a:lnTo>
                      <a:pt x="692" y="154"/>
                    </a:lnTo>
                    <a:lnTo>
                      <a:pt x="687" y="153"/>
                    </a:lnTo>
                    <a:lnTo>
                      <a:pt x="686" y="153"/>
                    </a:lnTo>
                    <a:lnTo>
                      <a:pt x="669" y="150"/>
                    </a:lnTo>
                    <a:lnTo>
                      <a:pt x="668" y="148"/>
                    </a:lnTo>
                    <a:lnTo>
                      <a:pt x="659" y="148"/>
                    </a:lnTo>
                    <a:lnTo>
                      <a:pt x="649" y="146"/>
                    </a:lnTo>
                    <a:lnTo>
                      <a:pt x="649" y="144"/>
                    </a:lnTo>
                    <a:lnTo>
                      <a:pt x="647" y="141"/>
                    </a:lnTo>
                    <a:lnTo>
                      <a:pt x="645" y="141"/>
                    </a:lnTo>
                    <a:lnTo>
                      <a:pt x="645" y="140"/>
                    </a:lnTo>
                    <a:lnTo>
                      <a:pt x="651" y="127"/>
                    </a:lnTo>
                    <a:lnTo>
                      <a:pt x="652" y="97"/>
                    </a:lnTo>
                    <a:lnTo>
                      <a:pt x="654" y="97"/>
                    </a:lnTo>
                    <a:lnTo>
                      <a:pt x="652" y="95"/>
                    </a:lnTo>
                    <a:lnTo>
                      <a:pt x="651" y="93"/>
                    </a:lnTo>
                    <a:lnTo>
                      <a:pt x="649" y="91"/>
                    </a:lnTo>
                    <a:lnTo>
                      <a:pt x="649" y="83"/>
                    </a:lnTo>
                    <a:lnTo>
                      <a:pt x="651" y="81"/>
                    </a:lnTo>
                    <a:lnTo>
                      <a:pt x="652" y="77"/>
                    </a:lnTo>
                    <a:lnTo>
                      <a:pt x="651" y="76"/>
                    </a:lnTo>
                    <a:lnTo>
                      <a:pt x="649" y="76"/>
                    </a:lnTo>
                    <a:lnTo>
                      <a:pt x="651" y="58"/>
                    </a:lnTo>
                    <a:lnTo>
                      <a:pt x="654" y="55"/>
                    </a:lnTo>
                    <a:lnTo>
                      <a:pt x="658" y="42"/>
                    </a:lnTo>
                    <a:lnTo>
                      <a:pt x="658" y="4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34" name="Freeform 362">
                <a:extLst>
                  <a:ext uri="{FF2B5EF4-FFF2-40B4-BE49-F238E27FC236}">
                    <a16:creationId xmlns:a16="http://schemas.microsoft.com/office/drawing/2014/main" id="{DDE09A58-E3A2-AF47-DA95-9F6AED7427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4" y="960"/>
                <a:ext cx="125" cy="140"/>
              </a:xfrm>
              <a:custGeom>
                <a:avLst/>
                <a:gdLst>
                  <a:gd name="T0" fmla="*/ 370 w 500"/>
                  <a:gd name="T1" fmla="*/ 4 h 558"/>
                  <a:gd name="T2" fmla="*/ 321 w 500"/>
                  <a:gd name="T3" fmla="*/ 51 h 558"/>
                  <a:gd name="T4" fmla="*/ 292 w 500"/>
                  <a:gd name="T5" fmla="*/ 30 h 558"/>
                  <a:gd name="T6" fmla="*/ 257 w 500"/>
                  <a:gd name="T7" fmla="*/ 14 h 558"/>
                  <a:gd name="T8" fmla="*/ 215 w 500"/>
                  <a:gd name="T9" fmla="*/ 20 h 558"/>
                  <a:gd name="T10" fmla="*/ 183 w 500"/>
                  <a:gd name="T11" fmla="*/ 44 h 558"/>
                  <a:gd name="T12" fmla="*/ 124 w 500"/>
                  <a:gd name="T13" fmla="*/ 74 h 558"/>
                  <a:gd name="T14" fmla="*/ 95 w 500"/>
                  <a:gd name="T15" fmla="*/ 38 h 558"/>
                  <a:gd name="T16" fmla="*/ 74 w 500"/>
                  <a:gd name="T17" fmla="*/ 30 h 558"/>
                  <a:gd name="T18" fmla="*/ 17 w 500"/>
                  <a:gd name="T19" fmla="*/ 54 h 558"/>
                  <a:gd name="T20" fmla="*/ 4 w 500"/>
                  <a:gd name="T21" fmla="*/ 69 h 558"/>
                  <a:gd name="T22" fmla="*/ 18 w 500"/>
                  <a:gd name="T23" fmla="*/ 84 h 558"/>
                  <a:gd name="T24" fmla="*/ 32 w 500"/>
                  <a:gd name="T25" fmla="*/ 119 h 558"/>
                  <a:gd name="T26" fmla="*/ 52 w 500"/>
                  <a:gd name="T27" fmla="*/ 136 h 558"/>
                  <a:gd name="T28" fmla="*/ 64 w 500"/>
                  <a:gd name="T29" fmla="*/ 165 h 558"/>
                  <a:gd name="T30" fmla="*/ 104 w 500"/>
                  <a:gd name="T31" fmla="*/ 167 h 558"/>
                  <a:gd name="T32" fmla="*/ 92 w 500"/>
                  <a:gd name="T33" fmla="*/ 192 h 558"/>
                  <a:gd name="T34" fmla="*/ 129 w 500"/>
                  <a:gd name="T35" fmla="*/ 200 h 558"/>
                  <a:gd name="T36" fmla="*/ 140 w 500"/>
                  <a:gd name="T37" fmla="*/ 185 h 558"/>
                  <a:gd name="T38" fmla="*/ 155 w 500"/>
                  <a:gd name="T39" fmla="*/ 208 h 558"/>
                  <a:gd name="T40" fmla="*/ 176 w 500"/>
                  <a:gd name="T41" fmla="*/ 222 h 558"/>
                  <a:gd name="T42" fmla="*/ 171 w 500"/>
                  <a:gd name="T43" fmla="*/ 263 h 558"/>
                  <a:gd name="T44" fmla="*/ 164 w 500"/>
                  <a:gd name="T45" fmla="*/ 289 h 558"/>
                  <a:gd name="T46" fmla="*/ 182 w 500"/>
                  <a:gd name="T47" fmla="*/ 326 h 558"/>
                  <a:gd name="T48" fmla="*/ 212 w 500"/>
                  <a:gd name="T49" fmla="*/ 335 h 558"/>
                  <a:gd name="T50" fmla="*/ 194 w 500"/>
                  <a:gd name="T51" fmla="*/ 375 h 558"/>
                  <a:gd name="T52" fmla="*/ 169 w 500"/>
                  <a:gd name="T53" fmla="*/ 419 h 558"/>
                  <a:gd name="T54" fmla="*/ 140 w 500"/>
                  <a:gd name="T55" fmla="*/ 429 h 558"/>
                  <a:gd name="T56" fmla="*/ 120 w 500"/>
                  <a:gd name="T57" fmla="*/ 472 h 558"/>
                  <a:gd name="T58" fmla="*/ 126 w 500"/>
                  <a:gd name="T59" fmla="*/ 502 h 558"/>
                  <a:gd name="T60" fmla="*/ 175 w 500"/>
                  <a:gd name="T61" fmla="*/ 523 h 558"/>
                  <a:gd name="T62" fmla="*/ 200 w 500"/>
                  <a:gd name="T63" fmla="*/ 544 h 558"/>
                  <a:gd name="T64" fmla="*/ 235 w 500"/>
                  <a:gd name="T65" fmla="*/ 542 h 558"/>
                  <a:gd name="T66" fmla="*/ 242 w 500"/>
                  <a:gd name="T67" fmla="*/ 555 h 558"/>
                  <a:gd name="T68" fmla="*/ 253 w 500"/>
                  <a:gd name="T69" fmla="*/ 549 h 558"/>
                  <a:gd name="T70" fmla="*/ 270 w 500"/>
                  <a:gd name="T71" fmla="*/ 536 h 558"/>
                  <a:gd name="T72" fmla="*/ 314 w 500"/>
                  <a:gd name="T73" fmla="*/ 524 h 558"/>
                  <a:gd name="T74" fmla="*/ 337 w 500"/>
                  <a:gd name="T75" fmla="*/ 534 h 558"/>
                  <a:gd name="T76" fmla="*/ 339 w 500"/>
                  <a:gd name="T77" fmla="*/ 553 h 558"/>
                  <a:gd name="T78" fmla="*/ 354 w 500"/>
                  <a:gd name="T79" fmla="*/ 538 h 558"/>
                  <a:gd name="T80" fmla="*/ 370 w 500"/>
                  <a:gd name="T81" fmla="*/ 552 h 558"/>
                  <a:gd name="T82" fmla="*/ 380 w 500"/>
                  <a:gd name="T83" fmla="*/ 499 h 558"/>
                  <a:gd name="T84" fmla="*/ 397 w 500"/>
                  <a:gd name="T85" fmla="*/ 509 h 558"/>
                  <a:gd name="T86" fmla="*/ 444 w 500"/>
                  <a:gd name="T87" fmla="*/ 499 h 558"/>
                  <a:gd name="T88" fmla="*/ 460 w 500"/>
                  <a:gd name="T89" fmla="*/ 513 h 558"/>
                  <a:gd name="T90" fmla="*/ 490 w 500"/>
                  <a:gd name="T91" fmla="*/ 442 h 558"/>
                  <a:gd name="T92" fmla="*/ 499 w 500"/>
                  <a:gd name="T93" fmla="*/ 418 h 558"/>
                  <a:gd name="T94" fmla="*/ 482 w 500"/>
                  <a:gd name="T95" fmla="*/ 401 h 558"/>
                  <a:gd name="T96" fmla="*/ 401 w 500"/>
                  <a:gd name="T97" fmla="*/ 385 h 558"/>
                  <a:gd name="T98" fmla="*/ 378 w 500"/>
                  <a:gd name="T99" fmla="*/ 375 h 558"/>
                  <a:gd name="T100" fmla="*/ 381 w 500"/>
                  <a:gd name="T101" fmla="*/ 356 h 558"/>
                  <a:gd name="T102" fmla="*/ 395 w 500"/>
                  <a:gd name="T103" fmla="*/ 319 h 558"/>
                  <a:gd name="T104" fmla="*/ 387 w 500"/>
                  <a:gd name="T105" fmla="*/ 295 h 558"/>
                  <a:gd name="T106" fmla="*/ 408 w 500"/>
                  <a:gd name="T107" fmla="*/ 287 h 558"/>
                  <a:gd name="T108" fmla="*/ 380 w 500"/>
                  <a:gd name="T109" fmla="*/ 228 h 558"/>
                  <a:gd name="T110" fmla="*/ 349 w 500"/>
                  <a:gd name="T111" fmla="*/ 204 h 558"/>
                  <a:gd name="T112" fmla="*/ 344 w 500"/>
                  <a:gd name="T113" fmla="*/ 176 h 558"/>
                  <a:gd name="T114" fmla="*/ 369 w 500"/>
                  <a:gd name="T115" fmla="*/ 140 h 558"/>
                  <a:gd name="T116" fmla="*/ 384 w 500"/>
                  <a:gd name="T117" fmla="*/ 91 h 558"/>
                  <a:gd name="T118" fmla="*/ 399 w 500"/>
                  <a:gd name="T119" fmla="*/ 66 h 558"/>
                  <a:gd name="T120" fmla="*/ 414 w 500"/>
                  <a:gd name="T121" fmla="*/ 40 h 5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500" h="558">
                    <a:moveTo>
                      <a:pt x="407" y="20"/>
                    </a:moveTo>
                    <a:lnTo>
                      <a:pt x="407" y="17"/>
                    </a:lnTo>
                    <a:lnTo>
                      <a:pt x="390" y="11"/>
                    </a:lnTo>
                    <a:lnTo>
                      <a:pt x="381" y="6"/>
                    </a:lnTo>
                    <a:lnTo>
                      <a:pt x="380" y="6"/>
                    </a:lnTo>
                    <a:lnTo>
                      <a:pt x="373" y="0"/>
                    </a:lnTo>
                    <a:lnTo>
                      <a:pt x="370" y="4"/>
                    </a:lnTo>
                    <a:lnTo>
                      <a:pt x="369" y="7"/>
                    </a:lnTo>
                    <a:lnTo>
                      <a:pt x="366" y="17"/>
                    </a:lnTo>
                    <a:lnTo>
                      <a:pt x="365" y="20"/>
                    </a:lnTo>
                    <a:lnTo>
                      <a:pt x="356" y="31"/>
                    </a:lnTo>
                    <a:lnTo>
                      <a:pt x="348" y="40"/>
                    </a:lnTo>
                    <a:lnTo>
                      <a:pt x="327" y="49"/>
                    </a:lnTo>
                    <a:lnTo>
                      <a:pt x="321" y="51"/>
                    </a:lnTo>
                    <a:lnTo>
                      <a:pt x="320" y="51"/>
                    </a:lnTo>
                    <a:lnTo>
                      <a:pt x="316" y="47"/>
                    </a:lnTo>
                    <a:lnTo>
                      <a:pt x="313" y="48"/>
                    </a:lnTo>
                    <a:lnTo>
                      <a:pt x="306" y="45"/>
                    </a:lnTo>
                    <a:lnTo>
                      <a:pt x="299" y="40"/>
                    </a:lnTo>
                    <a:lnTo>
                      <a:pt x="292" y="31"/>
                    </a:lnTo>
                    <a:lnTo>
                      <a:pt x="292" y="30"/>
                    </a:lnTo>
                    <a:lnTo>
                      <a:pt x="291" y="30"/>
                    </a:lnTo>
                    <a:lnTo>
                      <a:pt x="289" y="31"/>
                    </a:lnTo>
                    <a:lnTo>
                      <a:pt x="268" y="40"/>
                    </a:lnTo>
                    <a:lnTo>
                      <a:pt x="265" y="40"/>
                    </a:lnTo>
                    <a:lnTo>
                      <a:pt x="261" y="38"/>
                    </a:lnTo>
                    <a:lnTo>
                      <a:pt x="256" y="21"/>
                    </a:lnTo>
                    <a:lnTo>
                      <a:pt x="257" y="14"/>
                    </a:lnTo>
                    <a:lnTo>
                      <a:pt x="254" y="9"/>
                    </a:lnTo>
                    <a:lnTo>
                      <a:pt x="254" y="10"/>
                    </a:lnTo>
                    <a:lnTo>
                      <a:pt x="234" y="10"/>
                    </a:lnTo>
                    <a:lnTo>
                      <a:pt x="231" y="11"/>
                    </a:lnTo>
                    <a:lnTo>
                      <a:pt x="229" y="13"/>
                    </a:lnTo>
                    <a:lnTo>
                      <a:pt x="217" y="20"/>
                    </a:lnTo>
                    <a:lnTo>
                      <a:pt x="215" y="20"/>
                    </a:lnTo>
                    <a:lnTo>
                      <a:pt x="212" y="27"/>
                    </a:lnTo>
                    <a:lnTo>
                      <a:pt x="212" y="45"/>
                    </a:lnTo>
                    <a:lnTo>
                      <a:pt x="196" y="51"/>
                    </a:lnTo>
                    <a:lnTo>
                      <a:pt x="191" y="51"/>
                    </a:lnTo>
                    <a:lnTo>
                      <a:pt x="189" y="48"/>
                    </a:lnTo>
                    <a:lnTo>
                      <a:pt x="189" y="47"/>
                    </a:lnTo>
                    <a:lnTo>
                      <a:pt x="183" y="44"/>
                    </a:lnTo>
                    <a:lnTo>
                      <a:pt x="175" y="42"/>
                    </a:lnTo>
                    <a:lnTo>
                      <a:pt x="147" y="48"/>
                    </a:lnTo>
                    <a:lnTo>
                      <a:pt x="147" y="49"/>
                    </a:lnTo>
                    <a:lnTo>
                      <a:pt x="137" y="67"/>
                    </a:lnTo>
                    <a:lnTo>
                      <a:pt x="127" y="73"/>
                    </a:lnTo>
                    <a:lnTo>
                      <a:pt x="127" y="74"/>
                    </a:lnTo>
                    <a:lnTo>
                      <a:pt x="124" y="74"/>
                    </a:lnTo>
                    <a:lnTo>
                      <a:pt x="109" y="77"/>
                    </a:lnTo>
                    <a:lnTo>
                      <a:pt x="105" y="76"/>
                    </a:lnTo>
                    <a:lnTo>
                      <a:pt x="99" y="69"/>
                    </a:lnTo>
                    <a:lnTo>
                      <a:pt x="98" y="62"/>
                    </a:lnTo>
                    <a:lnTo>
                      <a:pt x="98" y="45"/>
                    </a:lnTo>
                    <a:lnTo>
                      <a:pt x="95" y="40"/>
                    </a:lnTo>
                    <a:lnTo>
                      <a:pt x="95" y="38"/>
                    </a:lnTo>
                    <a:lnTo>
                      <a:pt x="92" y="35"/>
                    </a:lnTo>
                    <a:lnTo>
                      <a:pt x="92" y="34"/>
                    </a:lnTo>
                    <a:lnTo>
                      <a:pt x="88" y="31"/>
                    </a:lnTo>
                    <a:lnTo>
                      <a:pt x="78" y="27"/>
                    </a:lnTo>
                    <a:lnTo>
                      <a:pt x="76" y="27"/>
                    </a:lnTo>
                    <a:lnTo>
                      <a:pt x="76" y="28"/>
                    </a:lnTo>
                    <a:lnTo>
                      <a:pt x="74" y="30"/>
                    </a:lnTo>
                    <a:lnTo>
                      <a:pt x="52" y="47"/>
                    </a:lnTo>
                    <a:lnTo>
                      <a:pt x="47" y="51"/>
                    </a:lnTo>
                    <a:lnTo>
                      <a:pt x="37" y="54"/>
                    </a:lnTo>
                    <a:lnTo>
                      <a:pt x="30" y="51"/>
                    </a:lnTo>
                    <a:lnTo>
                      <a:pt x="23" y="49"/>
                    </a:lnTo>
                    <a:lnTo>
                      <a:pt x="21" y="49"/>
                    </a:lnTo>
                    <a:lnTo>
                      <a:pt x="17" y="54"/>
                    </a:lnTo>
                    <a:lnTo>
                      <a:pt x="17" y="55"/>
                    </a:lnTo>
                    <a:lnTo>
                      <a:pt x="14" y="56"/>
                    </a:lnTo>
                    <a:lnTo>
                      <a:pt x="13" y="56"/>
                    </a:lnTo>
                    <a:lnTo>
                      <a:pt x="11" y="58"/>
                    </a:lnTo>
                    <a:lnTo>
                      <a:pt x="9" y="59"/>
                    </a:lnTo>
                    <a:lnTo>
                      <a:pt x="9" y="62"/>
                    </a:lnTo>
                    <a:lnTo>
                      <a:pt x="4" y="69"/>
                    </a:lnTo>
                    <a:lnTo>
                      <a:pt x="3" y="70"/>
                    </a:lnTo>
                    <a:lnTo>
                      <a:pt x="2" y="73"/>
                    </a:lnTo>
                    <a:lnTo>
                      <a:pt x="2" y="80"/>
                    </a:lnTo>
                    <a:lnTo>
                      <a:pt x="0" y="86"/>
                    </a:lnTo>
                    <a:lnTo>
                      <a:pt x="0" y="87"/>
                    </a:lnTo>
                    <a:lnTo>
                      <a:pt x="2" y="87"/>
                    </a:lnTo>
                    <a:lnTo>
                      <a:pt x="18" y="84"/>
                    </a:lnTo>
                    <a:lnTo>
                      <a:pt x="20" y="84"/>
                    </a:lnTo>
                    <a:lnTo>
                      <a:pt x="24" y="86"/>
                    </a:lnTo>
                    <a:lnTo>
                      <a:pt x="30" y="94"/>
                    </a:lnTo>
                    <a:lnTo>
                      <a:pt x="31" y="94"/>
                    </a:lnTo>
                    <a:lnTo>
                      <a:pt x="31" y="97"/>
                    </a:lnTo>
                    <a:lnTo>
                      <a:pt x="30" y="108"/>
                    </a:lnTo>
                    <a:lnTo>
                      <a:pt x="32" y="119"/>
                    </a:lnTo>
                    <a:lnTo>
                      <a:pt x="32" y="126"/>
                    </a:lnTo>
                    <a:lnTo>
                      <a:pt x="30" y="140"/>
                    </a:lnTo>
                    <a:lnTo>
                      <a:pt x="30" y="143"/>
                    </a:lnTo>
                    <a:lnTo>
                      <a:pt x="32" y="143"/>
                    </a:lnTo>
                    <a:lnTo>
                      <a:pt x="44" y="140"/>
                    </a:lnTo>
                    <a:lnTo>
                      <a:pt x="50" y="133"/>
                    </a:lnTo>
                    <a:lnTo>
                      <a:pt x="52" y="136"/>
                    </a:lnTo>
                    <a:lnTo>
                      <a:pt x="52" y="141"/>
                    </a:lnTo>
                    <a:lnTo>
                      <a:pt x="56" y="158"/>
                    </a:lnTo>
                    <a:lnTo>
                      <a:pt x="59" y="161"/>
                    </a:lnTo>
                    <a:lnTo>
                      <a:pt x="59" y="162"/>
                    </a:lnTo>
                    <a:lnTo>
                      <a:pt x="60" y="162"/>
                    </a:lnTo>
                    <a:lnTo>
                      <a:pt x="63" y="164"/>
                    </a:lnTo>
                    <a:lnTo>
                      <a:pt x="64" y="165"/>
                    </a:lnTo>
                    <a:lnTo>
                      <a:pt x="71" y="174"/>
                    </a:lnTo>
                    <a:lnTo>
                      <a:pt x="87" y="174"/>
                    </a:lnTo>
                    <a:lnTo>
                      <a:pt x="94" y="171"/>
                    </a:lnTo>
                    <a:lnTo>
                      <a:pt x="94" y="169"/>
                    </a:lnTo>
                    <a:lnTo>
                      <a:pt x="95" y="168"/>
                    </a:lnTo>
                    <a:lnTo>
                      <a:pt x="97" y="168"/>
                    </a:lnTo>
                    <a:lnTo>
                      <a:pt x="104" y="167"/>
                    </a:lnTo>
                    <a:lnTo>
                      <a:pt x="105" y="167"/>
                    </a:lnTo>
                    <a:lnTo>
                      <a:pt x="117" y="168"/>
                    </a:lnTo>
                    <a:lnTo>
                      <a:pt x="117" y="169"/>
                    </a:lnTo>
                    <a:lnTo>
                      <a:pt x="115" y="176"/>
                    </a:lnTo>
                    <a:lnTo>
                      <a:pt x="106" y="179"/>
                    </a:lnTo>
                    <a:lnTo>
                      <a:pt x="101" y="183"/>
                    </a:lnTo>
                    <a:lnTo>
                      <a:pt x="92" y="192"/>
                    </a:lnTo>
                    <a:lnTo>
                      <a:pt x="90" y="207"/>
                    </a:lnTo>
                    <a:lnTo>
                      <a:pt x="94" y="213"/>
                    </a:lnTo>
                    <a:lnTo>
                      <a:pt x="97" y="214"/>
                    </a:lnTo>
                    <a:lnTo>
                      <a:pt x="98" y="214"/>
                    </a:lnTo>
                    <a:lnTo>
                      <a:pt x="104" y="217"/>
                    </a:lnTo>
                    <a:lnTo>
                      <a:pt x="108" y="217"/>
                    </a:lnTo>
                    <a:lnTo>
                      <a:pt x="129" y="200"/>
                    </a:lnTo>
                    <a:lnTo>
                      <a:pt x="131" y="197"/>
                    </a:lnTo>
                    <a:lnTo>
                      <a:pt x="134" y="196"/>
                    </a:lnTo>
                    <a:lnTo>
                      <a:pt x="136" y="193"/>
                    </a:lnTo>
                    <a:lnTo>
                      <a:pt x="137" y="188"/>
                    </a:lnTo>
                    <a:lnTo>
                      <a:pt x="138" y="186"/>
                    </a:lnTo>
                    <a:lnTo>
                      <a:pt x="138" y="185"/>
                    </a:lnTo>
                    <a:lnTo>
                      <a:pt x="140" y="185"/>
                    </a:lnTo>
                    <a:lnTo>
                      <a:pt x="140" y="186"/>
                    </a:lnTo>
                    <a:lnTo>
                      <a:pt x="141" y="188"/>
                    </a:lnTo>
                    <a:lnTo>
                      <a:pt x="143" y="188"/>
                    </a:lnTo>
                    <a:lnTo>
                      <a:pt x="143" y="196"/>
                    </a:lnTo>
                    <a:lnTo>
                      <a:pt x="144" y="199"/>
                    </a:lnTo>
                    <a:lnTo>
                      <a:pt x="150" y="206"/>
                    </a:lnTo>
                    <a:lnTo>
                      <a:pt x="155" y="208"/>
                    </a:lnTo>
                    <a:lnTo>
                      <a:pt x="165" y="211"/>
                    </a:lnTo>
                    <a:lnTo>
                      <a:pt x="182" y="211"/>
                    </a:lnTo>
                    <a:lnTo>
                      <a:pt x="189" y="214"/>
                    </a:lnTo>
                    <a:lnTo>
                      <a:pt x="189" y="217"/>
                    </a:lnTo>
                    <a:lnTo>
                      <a:pt x="183" y="217"/>
                    </a:lnTo>
                    <a:lnTo>
                      <a:pt x="180" y="218"/>
                    </a:lnTo>
                    <a:lnTo>
                      <a:pt x="176" y="222"/>
                    </a:lnTo>
                    <a:lnTo>
                      <a:pt x="175" y="224"/>
                    </a:lnTo>
                    <a:lnTo>
                      <a:pt x="175" y="238"/>
                    </a:lnTo>
                    <a:lnTo>
                      <a:pt x="171" y="251"/>
                    </a:lnTo>
                    <a:lnTo>
                      <a:pt x="171" y="252"/>
                    </a:lnTo>
                    <a:lnTo>
                      <a:pt x="169" y="253"/>
                    </a:lnTo>
                    <a:lnTo>
                      <a:pt x="169" y="263"/>
                    </a:lnTo>
                    <a:lnTo>
                      <a:pt x="171" y="263"/>
                    </a:lnTo>
                    <a:lnTo>
                      <a:pt x="172" y="264"/>
                    </a:lnTo>
                    <a:lnTo>
                      <a:pt x="174" y="264"/>
                    </a:lnTo>
                    <a:lnTo>
                      <a:pt x="174" y="266"/>
                    </a:lnTo>
                    <a:lnTo>
                      <a:pt x="169" y="274"/>
                    </a:lnTo>
                    <a:lnTo>
                      <a:pt x="168" y="275"/>
                    </a:lnTo>
                    <a:lnTo>
                      <a:pt x="165" y="288"/>
                    </a:lnTo>
                    <a:lnTo>
                      <a:pt x="164" y="289"/>
                    </a:lnTo>
                    <a:lnTo>
                      <a:pt x="164" y="291"/>
                    </a:lnTo>
                    <a:lnTo>
                      <a:pt x="165" y="296"/>
                    </a:lnTo>
                    <a:lnTo>
                      <a:pt x="165" y="303"/>
                    </a:lnTo>
                    <a:lnTo>
                      <a:pt x="166" y="306"/>
                    </a:lnTo>
                    <a:lnTo>
                      <a:pt x="174" y="313"/>
                    </a:lnTo>
                    <a:lnTo>
                      <a:pt x="180" y="325"/>
                    </a:lnTo>
                    <a:lnTo>
                      <a:pt x="182" y="326"/>
                    </a:lnTo>
                    <a:lnTo>
                      <a:pt x="184" y="326"/>
                    </a:lnTo>
                    <a:lnTo>
                      <a:pt x="187" y="327"/>
                    </a:lnTo>
                    <a:lnTo>
                      <a:pt x="203" y="331"/>
                    </a:lnTo>
                    <a:lnTo>
                      <a:pt x="208" y="334"/>
                    </a:lnTo>
                    <a:lnTo>
                      <a:pt x="211" y="334"/>
                    </a:lnTo>
                    <a:lnTo>
                      <a:pt x="211" y="335"/>
                    </a:lnTo>
                    <a:lnTo>
                      <a:pt x="212" y="335"/>
                    </a:lnTo>
                    <a:lnTo>
                      <a:pt x="217" y="340"/>
                    </a:lnTo>
                    <a:lnTo>
                      <a:pt x="218" y="347"/>
                    </a:lnTo>
                    <a:lnTo>
                      <a:pt x="218" y="359"/>
                    </a:lnTo>
                    <a:lnTo>
                      <a:pt x="217" y="362"/>
                    </a:lnTo>
                    <a:lnTo>
                      <a:pt x="214" y="363"/>
                    </a:lnTo>
                    <a:lnTo>
                      <a:pt x="212" y="363"/>
                    </a:lnTo>
                    <a:lnTo>
                      <a:pt x="194" y="375"/>
                    </a:lnTo>
                    <a:lnTo>
                      <a:pt x="194" y="378"/>
                    </a:lnTo>
                    <a:lnTo>
                      <a:pt x="197" y="394"/>
                    </a:lnTo>
                    <a:lnTo>
                      <a:pt x="197" y="397"/>
                    </a:lnTo>
                    <a:lnTo>
                      <a:pt x="193" y="398"/>
                    </a:lnTo>
                    <a:lnTo>
                      <a:pt x="174" y="415"/>
                    </a:lnTo>
                    <a:lnTo>
                      <a:pt x="172" y="415"/>
                    </a:lnTo>
                    <a:lnTo>
                      <a:pt x="169" y="419"/>
                    </a:lnTo>
                    <a:lnTo>
                      <a:pt x="164" y="429"/>
                    </a:lnTo>
                    <a:lnTo>
                      <a:pt x="152" y="429"/>
                    </a:lnTo>
                    <a:lnTo>
                      <a:pt x="148" y="428"/>
                    </a:lnTo>
                    <a:lnTo>
                      <a:pt x="147" y="426"/>
                    </a:lnTo>
                    <a:lnTo>
                      <a:pt x="147" y="428"/>
                    </a:lnTo>
                    <a:lnTo>
                      <a:pt x="145" y="428"/>
                    </a:lnTo>
                    <a:lnTo>
                      <a:pt x="140" y="429"/>
                    </a:lnTo>
                    <a:lnTo>
                      <a:pt x="137" y="429"/>
                    </a:lnTo>
                    <a:lnTo>
                      <a:pt x="140" y="432"/>
                    </a:lnTo>
                    <a:lnTo>
                      <a:pt x="140" y="439"/>
                    </a:lnTo>
                    <a:lnTo>
                      <a:pt x="134" y="456"/>
                    </a:lnTo>
                    <a:lnTo>
                      <a:pt x="130" y="464"/>
                    </a:lnTo>
                    <a:lnTo>
                      <a:pt x="126" y="468"/>
                    </a:lnTo>
                    <a:lnTo>
                      <a:pt x="120" y="472"/>
                    </a:lnTo>
                    <a:lnTo>
                      <a:pt x="117" y="469"/>
                    </a:lnTo>
                    <a:lnTo>
                      <a:pt x="117" y="468"/>
                    </a:lnTo>
                    <a:lnTo>
                      <a:pt x="115" y="471"/>
                    </a:lnTo>
                    <a:lnTo>
                      <a:pt x="109" y="488"/>
                    </a:lnTo>
                    <a:lnTo>
                      <a:pt x="109" y="489"/>
                    </a:lnTo>
                    <a:lnTo>
                      <a:pt x="115" y="498"/>
                    </a:lnTo>
                    <a:lnTo>
                      <a:pt x="126" y="502"/>
                    </a:lnTo>
                    <a:lnTo>
                      <a:pt x="136" y="507"/>
                    </a:lnTo>
                    <a:lnTo>
                      <a:pt x="137" y="509"/>
                    </a:lnTo>
                    <a:lnTo>
                      <a:pt x="143" y="509"/>
                    </a:lnTo>
                    <a:lnTo>
                      <a:pt x="165" y="512"/>
                    </a:lnTo>
                    <a:lnTo>
                      <a:pt x="180" y="516"/>
                    </a:lnTo>
                    <a:lnTo>
                      <a:pt x="180" y="519"/>
                    </a:lnTo>
                    <a:lnTo>
                      <a:pt x="175" y="523"/>
                    </a:lnTo>
                    <a:lnTo>
                      <a:pt x="175" y="531"/>
                    </a:lnTo>
                    <a:lnTo>
                      <a:pt x="176" y="534"/>
                    </a:lnTo>
                    <a:lnTo>
                      <a:pt x="179" y="534"/>
                    </a:lnTo>
                    <a:lnTo>
                      <a:pt x="182" y="535"/>
                    </a:lnTo>
                    <a:lnTo>
                      <a:pt x="184" y="535"/>
                    </a:lnTo>
                    <a:lnTo>
                      <a:pt x="189" y="536"/>
                    </a:lnTo>
                    <a:lnTo>
                      <a:pt x="200" y="544"/>
                    </a:lnTo>
                    <a:lnTo>
                      <a:pt x="219" y="546"/>
                    </a:lnTo>
                    <a:lnTo>
                      <a:pt x="221" y="545"/>
                    </a:lnTo>
                    <a:lnTo>
                      <a:pt x="222" y="545"/>
                    </a:lnTo>
                    <a:lnTo>
                      <a:pt x="222" y="544"/>
                    </a:lnTo>
                    <a:lnTo>
                      <a:pt x="225" y="544"/>
                    </a:lnTo>
                    <a:lnTo>
                      <a:pt x="234" y="542"/>
                    </a:lnTo>
                    <a:lnTo>
                      <a:pt x="235" y="542"/>
                    </a:lnTo>
                    <a:lnTo>
                      <a:pt x="238" y="544"/>
                    </a:lnTo>
                    <a:lnTo>
                      <a:pt x="243" y="544"/>
                    </a:lnTo>
                    <a:lnTo>
                      <a:pt x="246" y="545"/>
                    </a:lnTo>
                    <a:lnTo>
                      <a:pt x="246" y="546"/>
                    </a:lnTo>
                    <a:lnTo>
                      <a:pt x="243" y="546"/>
                    </a:lnTo>
                    <a:lnTo>
                      <a:pt x="242" y="548"/>
                    </a:lnTo>
                    <a:lnTo>
                      <a:pt x="242" y="555"/>
                    </a:lnTo>
                    <a:lnTo>
                      <a:pt x="246" y="558"/>
                    </a:lnTo>
                    <a:lnTo>
                      <a:pt x="249" y="558"/>
                    </a:lnTo>
                    <a:lnTo>
                      <a:pt x="251" y="556"/>
                    </a:lnTo>
                    <a:lnTo>
                      <a:pt x="253" y="556"/>
                    </a:lnTo>
                    <a:lnTo>
                      <a:pt x="254" y="555"/>
                    </a:lnTo>
                    <a:lnTo>
                      <a:pt x="253" y="551"/>
                    </a:lnTo>
                    <a:lnTo>
                      <a:pt x="253" y="549"/>
                    </a:lnTo>
                    <a:lnTo>
                      <a:pt x="250" y="546"/>
                    </a:lnTo>
                    <a:lnTo>
                      <a:pt x="250" y="544"/>
                    </a:lnTo>
                    <a:lnTo>
                      <a:pt x="256" y="535"/>
                    </a:lnTo>
                    <a:lnTo>
                      <a:pt x="257" y="534"/>
                    </a:lnTo>
                    <a:lnTo>
                      <a:pt x="263" y="532"/>
                    </a:lnTo>
                    <a:lnTo>
                      <a:pt x="268" y="535"/>
                    </a:lnTo>
                    <a:lnTo>
                      <a:pt x="270" y="536"/>
                    </a:lnTo>
                    <a:lnTo>
                      <a:pt x="271" y="536"/>
                    </a:lnTo>
                    <a:lnTo>
                      <a:pt x="275" y="542"/>
                    </a:lnTo>
                    <a:lnTo>
                      <a:pt x="277" y="542"/>
                    </a:lnTo>
                    <a:lnTo>
                      <a:pt x="278" y="541"/>
                    </a:lnTo>
                    <a:lnTo>
                      <a:pt x="306" y="529"/>
                    </a:lnTo>
                    <a:lnTo>
                      <a:pt x="308" y="527"/>
                    </a:lnTo>
                    <a:lnTo>
                      <a:pt x="314" y="524"/>
                    </a:lnTo>
                    <a:lnTo>
                      <a:pt x="316" y="524"/>
                    </a:lnTo>
                    <a:lnTo>
                      <a:pt x="323" y="521"/>
                    </a:lnTo>
                    <a:lnTo>
                      <a:pt x="330" y="520"/>
                    </a:lnTo>
                    <a:lnTo>
                      <a:pt x="331" y="520"/>
                    </a:lnTo>
                    <a:lnTo>
                      <a:pt x="331" y="521"/>
                    </a:lnTo>
                    <a:lnTo>
                      <a:pt x="332" y="527"/>
                    </a:lnTo>
                    <a:lnTo>
                      <a:pt x="337" y="534"/>
                    </a:lnTo>
                    <a:lnTo>
                      <a:pt x="337" y="542"/>
                    </a:lnTo>
                    <a:lnTo>
                      <a:pt x="332" y="546"/>
                    </a:lnTo>
                    <a:lnTo>
                      <a:pt x="332" y="548"/>
                    </a:lnTo>
                    <a:lnTo>
                      <a:pt x="337" y="555"/>
                    </a:lnTo>
                    <a:lnTo>
                      <a:pt x="338" y="556"/>
                    </a:lnTo>
                    <a:lnTo>
                      <a:pt x="338" y="555"/>
                    </a:lnTo>
                    <a:lnTo>
                      <a:pt x="339" y="553"/>
                    </a:lnTo>
                    <a:lnTo>
                      <a:pt x="344" y="545"/>
                    </a:lnTo>
                    <a:lnTo>
                      <a:pt x="344" y="539"/>
                    </a:lnTo>
                    <a:lnTo>
                      <a:pt x="341" y="532"/>
                    </a:lnTo>
                    <a:lnTo>
                      <a:pt x="347" y="529"/>
                    </a:lnTo>
                    <a:lnTo>
                      <a:pt x="347" y="535"/>
                    </a:lnTo>
                    <a:lnTo>
                      <a:pt x="349" y="538"/>
                    </a:lnTo>
                    <a:lnTo>
                      <a:pt x="354" y="538"/>
                    </a:lnTo>
                    <a:lnTo>
                      <a:pt x="356" y="539"/>
                    </a:lnTo>
                    <a:lnTo>
                      <a:pt x="361" y="546"/>
                    </a:lnTo>
                    <a:lnTo>
                      <a:pt x="361" y="555"/>
                    </a:lnTo>
                    <a:lnTo>
                      <a:pt x="362" y="558"/>
                    </a:lnTo>
                    <a:lnTo>
                      <a:pt x="363" y="558"/>
                    </a:lnTo>
                    <a:lnTo>
                      <a:pt x="366" y="556"/>
                    </a:lnTo>
                    <a:lnTo>
                      <a:pt x="370" y="552"/>
                    </a:lnTo>
                    <a:lnTo>
                      <a:pt x="375" y="541"/>
                    </a:lnTo>
                    <a:lnTo>
                      <a:pt x="376" y="512"/>
                    </a:lnTo>
                    <a:lnTo>
                      <a:pt x="372" y="503"/>
                    </a:lnTo>
                    <a:lnTo>
                      <a:pt x="373" y="499"/>
                    </a:lnTo>
                    <a:lnTo>
                      <a:pt x="376" y="498"/>
                    </a:lnTo>
                    <a:lnTo>
                      <a:pt x="378" y="498"/>
                    </a:lnTo>
                    <a:lnTo>
                      <a:pt x="380" y="499"/>
                    </a:lnTo>
                    <a:lnTo>
                      <a:pt x="383" y="499"/>
                    </a:lnTo>
                    <a:lnTo>
                      <a:pt x="384" y="502"/>
                    </a:lnTo>
                    <a:lnTo>
                      <a:pt x="384" y="510"/>
                    </a:lnTo>
                    <a:lnTo>
                      <a:pt x="390" y="519"/>
                    </a:lnTo>
                    <a:lnTo>
                      <a:pt x="391" y="520"/>
                    </a:lnTo>
                    <a:lnTo>
                      <a:pt x="392" y="519"/>
                    </a:lnTo>
                    <a:lnTo>
                      <a:pt x="397" y="509"/>
                    </a:lnTo>
                    <a:lnTo>
                      <a:pt x="402" y="509"/>
                    </a:lnTo>
                    <a:lnTo>
                      <a:pt x="414" y="510"/>
                    </a:lnTo>
                    <a:lnTo>
                      <a:pt x="428" y="510"/>
                    </a:lnTo>
                    <a:lnTo>
                      <a:pt x="432" y="506"/>
                    </a:lnTo>
                    <a:lnTo>
                      <a:pt x="432" y="503"/>
                    </a:lnTo>
                    <a:lnTo>
                      <a:pt x="433" y="500"/>
                    </a:lnTo>
                    <a:lnTo>
                      <a:pt x="444" y="499"/>
                    </a:lnTo>
                    <a:lnTo>
                      <a:pt x="445" y="499"/>
                    </a:lnTo>
                    <a:lnTo>
                      <a:pt x="448" y="500"/>
                    </a:lnTo>
                    <a:lnTo>
                      <a:pt x="450" y="503"/>
                    </a:lnTo>
                    <a:lnTo>
                      <a:pt x="452" y="505"/>
                    </a:lnTo>
                    <a:lnTo>
                      <a:pt x="457" y="514"/>
                    </a:lnTo>
                    <a:lnTo>
                      <a:pt x="458" y="514"/>
                    </a:lnTo>
                    <a:lnTo>
                      <a:pt x="460" y="513"/>
                    </a:lnTo>
                    <a:lnTo>
                      <a:pt x="478" y="481"/>
                    </a:lnTo>
                    <a:lnTo>
                      <a:pt x="482" y="481"/>
                    </a:lnTo>
                    <a:lnTo>
                      <a:pt x="490" y="471"/>
                    </a:lnTo>
                    <a:lnTo>
                      <a:pt x="492" y="471"/>
                    </a:lnTo>
                    <a:lnTo>
                      <a:pt x="493" y="469"/>
                    </a:lnTo>
                    <a:lnTo>
                      <a:pt x="490" y="462"/>
                    </a:lnTo>
                    <a:lnTo>
                      <a:pt x="490" y="442"/>
                    </a:lnTo>
                    <a:lnTo>
                      <a:pt x="489" y="436"/>
                    </a:lnTo>
                    <a:lnTo>
                      <a:pt x="489" y="433"/>
                    </a:lnTo>
                    <a:lnTo>
                      <a:pt x="492" y="433"/>
                    </a:lnTo>
                    <a:lnTo>
                      <a:pt x="492" y="432"/>
                    </a:lnTo>
                    <a:lnTo>
                      <a:pt x="490" y="429"/>
                    </a:lnTo>
                    <a:lnTo>
                      <a:pt x="490" y="422"/>
                    </a:lnTo>
                    <a:lnTo>
                      <a:pt x="499" y="418"/>
                    </a:lnTo>
                    <a:lnTo>
                      <a:pt x="500" y="407"/>
                    </a:lnTo>
                    <a:lnTo>
                      <a:pt x="500" y="401"/>
                    </a:lnTo>
                    <a:lnTo>
                      <a:pt x="493" y="401"/>
                    </a:lnTo>
                    <a:lnTo>
                      <a:pt x="490" y="404"/>
                    </a:lnTo>
                    <a:lnTo>
                      <a:pt x="485" y="404"/>
                    </a:lnTo>
                    <a:lnTo>
                      <a:pt x="482" y="402"/>
                    </a:lnTo>
                    <a:lnTo>
                      <a:pt x="482" y="401"/>
                    </a:lnTo>
                    <a:lnTo>
                      <a:pt x="471" y="389"/>
                    </a:lnTo>
                    <a:lnTo>
                      <a:pt x="440" y="394"/>
                    </a:lnTo>
                    <a:lnTo>
                      <a:pt x="430" y="394"/>
                    </a:lnTo>
                    <a:lnTo>
                      <a:pt x="411" y="392"/>
                    </a:lnTo>
                    <a:lnTo>
                      <a:pt x="408" y="389"/>
                    </a:lnTo>
                    <a:lnTo>
                      <a:pt x="404" y="387"/>
                    </a:lnTo>
                    <a:lnTo>
                      <a:pt x="401" y="385"/>
                    </a:lnTo>
                    <a:lnTo>
                      <a:pt x="399" y="379"/>
                    </a:lnTo>
                    <a:lnTo>
                      <a:pt x="395" y="376"/>
                    </a:lnTo>
                    <a:lnTo>
                      <a:pt x="385" y="380"/>
                    </a:lnTo>
                    <a:lnTo>
                      <a:pt x="378" y="385"/>
                    </a:lnTo>
                    <a:lnTo>
                      <a:pt x="375" y="383"/>
                    </a:lnTo>
                    <a:lnTo>
                      <a:pt x="375" y="380"/>
                    </a:lnTo>
                    <a:lnTo>
                      <a:pt x="378" y="375"/>
                    </a:lnTo>
                    <a:lnTo>
                      <a:pt x="381" y="372"/>
                    </a:lnTo>
                    <a:lnTo>
                      <a:pt x="381" y="366"/>
                    </a:lnTo>
                    <a:lnTo>
                      <a:pt x="383" y="365"/>
                    </a:lnTo>
                    <a:lnTo>
                      <a:pt x="383" y="362"/>
                    </a:lnTo>
                    <a:lnTo>
                      <a:pt x="384" y="361"/>
                    </a:lnTo>
                    <a:lnTo>
                      <a:pt x="384" y="359"/>
                    </a:lnTo>
                    <a:lnTo>
                      <a:pt x="381" y="356"/>
                    </a:lnTo>
                    <a:lnTo>
                      <a:pt x="375" y="347"/>
                    </a:lnTo>
                    <a:lnTo>
                      <a:pt x="370" y="341"/>
                    </a:lnTo>
                    <a:lnTo>
                      <a:pt x="370" y="338"/>
                    </a:lnTo>
                    <a:lnTo>
                      <a:pt x="373" y="334"/>
                    </a:lnTo>
                    <a:lnTo>
                      <a:pt x="375" y="333"/>
                    </a:lnTo>
                    <a:lnTo>
                      <a:pt x="391" y="323"/>
                    </a:lnTo>
                    <a:lnTo>
                      <a:pt x="395" y="319"/>
                    </a:lnTo>
                    <a:lnTo>
                      <a:pt x="395" y="318"/>
                    </a:lnTo>
                    <a:lnTo>
                      <a:pt x="394" y="315"/>
                    </a:lnTo>
                    <a:lnTo>
                      <a:pt x="394" y="313"/>
                    </a:lnTo>
                    <a:lnTo>
                      <a:pt x="391" y="308"/>
                    </a:lnTo>
                    <a:lnTo>
                      <a:pt x="383" y="299"/>
                    </a:lnTo>
                    <a:lnTo>
                      <a:pt x="381" y="296"/>
                    </a:lnTo>
                    <a:lnTo>
                      <a:pt x="387" y="295"/>
                    </a:lnTo>
                    <a:lnTo>
                      <a:pt x="391" y="295"/>
                    </a:lnTo>
                    <a:lnTo>
                      <a:pt x="395" y="296"/>
                    </a:lnTo>
                    <a:lnTo>
                      <a:pt x="399" y="296"/>
                    </a:lnTo>
                    <a:lnTo>
                      <a:pt x="401" y="295"/>
                    </a:lnTo>
                    <a:lnTo>
                      <a:pt x="402" y="295"/>
                    </a:lnTo>
                    <a:lnTo>
                      <a:pt x="404" y="292"/>
                    </a:lnTo>
                    <a:lnTo>
                      <a:pt x="408" y="287"/>
                    </a:lnTo>
                    <a:lnTo>
                      <a:pt x="408" y="285"/>
                    </a:lnTo>
                    <a:lnTo>
                      <a:pt x="414" y="258"/>
                    </a:lnTo>
                    <a:lnTo>
                      <a:pt x="414" y="253"/>
                    </a:lnTo>
                    <a:lnTo>
                      <a:pt x="412" y="253"/>
                    </a:lnTo>
                    <a:lnTo>
                      <a:pt x="387" y="248"/>
                    </a:lnTo>
                    <a:lnTo>
                      <a:pt x="381" y="234"/>
                    </a:lnTo>
                    <a:lnTo>
                      <a:pt x="380" y="228"/>
                    </a:lnTo>
                    <a:lnTo>
                      <a:pt x="376" y="222"/>
                    </a:lnTo>
                    <a:lnTo>
                      <a:pt x="365" y="217"/>
                    </a:lnTo>
                    <a:lnTo>
                      <a:pt x="363" y="217"/>
                    </a:lnTo>
                    <a:lnTo>
                      <a:pt x="366" y="211"/>
                    </a:lnTo>
                    <a:lnTo>
                      <a:pt x="361" y="207"/>
                    </a:lnTo>
                    <a:lnTo>
                      <a:pt x="354" y="204"/>
                    </a:lnTo>
                    <a:lnTo>
                      <a:pt x="349" y="204"/>
                    </a:lnTo>
                    <a:lnTo>
                      <a:pt x="342" y="196"/>
                    </a:lnTo>
                    <a:lnTo>
                      <a:pt x="341" y="193"/>
                    </a:lnTo>
                    <a:lnTo>
                      <a:pt x="339" y="189"/>
                    </a:lnTo>
                    <a:lnTo>
                      <a:pt x="341" y="186"/>
                    </a:lnTo>
                    <a:lnTo>
                      <a:pt x="341" y="183"/>
                    </a:lnTo>
                    <a:lnTo>
                      <a:pt x="342" y="181"/>
                    </a:lnTo>
                    <a:lnTo>
                      <a:pt x="344" y="176"/>
                    </a:lnTo>
                    <a:lnTo>
                      <a:pt x="345" y="178"/>
                    </a:lnTo>
                    <a:lnTo>
                      <a:pt x="345" y="176"/>
                    </a:lnTo>
                    <a:lnTo>
                      <a:pt x="352" y="162"/>
                    </a:lnTo>
                    <a:lnTo>
                      <a:pt x="361" y="154"/>
                    </a:lnTo>
                    <a:lnTo>
                      <a:pt x="362" y="151"/>
                    </a:lnTo>
                    <a:lnTo>
                      <a:pt x="369" y="141"/>
                    </a:lnTo>
                    <a:lnTo>
                      <a:pt x="369" y="140"/>
                    </a:lnTo>
                    <a:lnTo>
                      <a:pt x="368" y="136"/>
                    </a:lnTo>
                    <a:lnTo>
                      <a:pt x="369" y="121"/>
                    </a:lnTo>
                    <a:lnTo>
                      <a:pt x="376" y="111"/>
                    </a:lnTo>
                    <a:lnTo>
                      <a:pt x="376" y="109"/>
                    </a:lnTo>
                    <a:lnTo>
                      <a:pt x="378" y="109"/>
                    </a:lnTo>
                    <a:lnTo>
                      <a:pt x="381" y="111"/>
                    </a:lnTo>
                    <a:lnTo>
                      <a:pt x="384" y="91"/>
                    </a:lnTo>
                    <a:lnTo>
                      <a:pt x="387" y="83"/>
                    </a:lnTo>
                    <a:lnTo>
                      <a:pt x="388" y="80"/>
                    </a:lnTo>
                    <a:lnTo>
                      <a:pt x="392" y="80"/>
                    </a:lnTo>
                    <a:lnTo>
                      <a:pt x="392" y="76"/>
                    </a:lnTo>
                    <a:lnTo>
                      <a:pt x="394" y="74"/>
                    </a:lnTo>
                    <a:lnTo>
                      <a:pt x="398" y="69"/>
                    </a:lnTo>
                    <a:lnTo>
                      <a:pt x="399" y="66"/>
                    </a:lnTo>
                    <a:lnTo>
                      <a:pt x="402" y="62"/>
                    </a:lnTo>
                    <a:lnTo>
                      <a:pt x="407" y="56"/>
                    </a:lnTo>
                    <a:lnTo>
                      <a:pt x="408" y="54"/>
                    </a:lnTo>
                    <a:lnTo>
                      <a:pt x="411" y="49"/>
                    </a:lnTo>
                    <a:lnTo>
                      <a:pt x="411" y="48"/>
                    </a:lnTo>
                    <a:lnTo>
                      <a:pt x="414" y="41"/>
                    </a:lnTo>
                    <a:lnTo>
                      <a:pt x="414" y="40"/>
                    </a:lnTo>
                    <a:lnTo>
                      <a:pt x="405" y="37"/>
                    </a:lnTo>
                    <a:lnTo>
                      <a:pt x="399" y="37"/>
                    </a:lnTo>
                    <a:lnTo>
                      <a:pt x="399" y="34"/>
                    </a:lnTo>
                    <a:lnTo>
                      <a:pt x="402" y="30"/>
                    </a:lnTo>
                    <a:lnTo>
                      <a:pt x="407" y="2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35" name="Freeform 363">
                <a:extLst>
                  <a:ext uri="{FF2B5EF4-FFF2-40B4-BE49-F238E27FC236}">
                    <a16:creationId xmlns:a16="http://schemas.microsoft.com/office/drawing/2014/main" id="{BDC97192-E98D-02B4-9203-26ADD4F074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9" y="988"/>
                <a:ext cx="123" cy="130"/>
              </a:xfrm>
              <a:custGeom>
                <a:avLst/>
                <a:gdLst>
                  <a:gd name="T0" fmla="*/ 30 w 492"/>
                  <a:gd name="T1" fmla="*/ 12 h 520"/>
                  <a:gd name="T2" fmla="*/ 13 w 492"/>
                  <a:gd name="T3" fmla="*/ 53 h 520"/>
                  <a:gd name="T4" fmla="*/ 2 w 492"/>
                  <a:gd name="T5" fmla="*/ 77 h 520"/>
                  <a:gd name="T6" fmla="*/ 22 w 492"/>
                  <a:gd name="T7" fmla="*/ 98 h 520"/>
                  <a:gd name="T8" fmla="*/ 42 w 492"/>
                  <a:gd name="T9" fmla="*/ 125 h 520"/>
                  <a:gd name="T10" fmla="*/ 69 w 492"/>
                  <a:gd name="T11" fmla="*/ 178 h 520"/>
                  <a:gd name="T12" fmla="*/ 52 w 492"/>
                  <a:gd name="T13" fmla="*/ 186 h 520"/>
                  <a:gd name="T14" fmla="*/ 55 w 492"/>
                  <a:gd name="T15" fmla="*/ 206 h 520"/>
                  <a:gd name="T16" fmla="*/ 31 w 492"/>
                  <a:gd name="T17" fmla="*/ 229 h 520"/>
                  <a:gd name="T18" fmla="*/ 44 w 492"/>
                  <a:gd name="T19" fmla="*/ 253 h 520"/>
                  <a:gd name="T20" fmla="*/ 36 w 492"/>
                  <a:gd name="T21" fmla="*/ 274 h 520"/>
                  <a:gd name="T22" fmla="*/ 65 w 492"/>
                  <a:gd name="T23" fmla="*/ 278 h 520"/>
                  <a:gd name="T24" fmla="*/ 143 w 492"/>
                  <a:gd name="T25" fmla="*/ 292 h 520"/>
                  <a:gd name="T26" fmla="*/ 161 w 492"/>
                  <a:gd name="T27" fmla="*/ 298 h 520"/>
                  <a:gd name="T28" fmla="*/ 150 w 492"/>
                  <a:gd name="T29" fmla="*/ 324 h 520"/>
                  <a:gd name="T30" fmla="*/ 151 w 492"/>
                  <a:gd name="T31" fmla="*/ 362 h 520"/>
                  <a:gd name="T32" fmla="*/ 113 w 492"/>
                  <a:gd name="T33" fmla="*/ 396 h 520"/>
                  <a:gd name="T34" fmla="*/ 93 w 492"/>
                  <a:gd name="T35" fmla="*/ 394 h 520"/>
                  <a:gd name="T36" fmla="*/ 53 w 492"/>
                  <a:gd name="T37" fmla="*/ 410 h 520"/>
                  <a:gd name="T38" fmla="*/ 41 w 492"/>
                  <a:gd name="T39" fmla="*/ 390 h 520"/>
                  <a:gd name="T40" fmla="*/ 36 w 492"/>
                  <a:gd name="T41" fmla="*/ 432 h 520"/>
                  <a:gd name="T42" fmla="*/ 62 w 492"/>
                  <a:gd name="T43" fmla="*/ 477 h 520"/>
                  <a:gd name="T44" fmla="*/ 62 w 492"/>
                  <a:gd name="T45" fmla="*/ 503 h 520"/>
                  <a:gd name="T46" fmla="*/ 94 w 492"/>
                  <a:gd name="T47" fmla="*/ 509 h 520"/>
                  <a:gd name="T48" fmla="*/ 123 w 492"/>
                  <a:gd name="T49" fmla="*/ 507 h 520"/>
                  <a:gd name="T50" fmla="*/ 154 w 492"/>
                  <a:gd name="T51" fmla="*/ 493 h 520"/>
                  <a:gd name="T52" fmla="*/ 178 w 492"/>
                  <a:gd name="T53" fmla="*/ 475 h 520"/>
                  <a:gd name="T54" fmla="*/ 203 w 492"/>
                  <a:gd name="T55" fmla="*/ 484 h 520"/>
                  <a:gd name="T56" fmla="*/ 231 w 492"/>
                  <a:gd name="T57" fmla="*/ 475 h 520"/>
                  <a:gd name="T58" fmla="*/ 259 w 492"/>
                  <a:gd name="T59" fmla="*/ 479 h 520"/>
                  <a:gd name="T60" fmla="*/ 277 w 492"/>
                  <a:gd name="T61" fmla="*/ 489 h 520"/>
                  <a:gd name="T62" fmla="*/ 290 w 492"/>
                  <a:gd name="T63" fmla="*/ 481 h 520"/>
                  <a:gd name="T64" fmla="*/ 324 w 492"/>
                  <a:gd name="T65" fmla="*/ 482 h 520"/>
                  <a:gd name="T66" fmla="*/ 350 w 492"/>
                  <a:gd name="T67" fmla="*/ 492 h 520"/>
                  <a:gd name="T68" fmla="*/ 376 w 492"/>
                  <a:gd name="T69" fmla="*/ 470 h 520"/>
                  <a:gd name="T70" fmla="*/ 398 w 492"/>
                  <a:gd name="T71" fmla="*/ 449 h 520"/>
                  <a:gd name="T72" fmla="*/ 431 w 492"/>
                  <a:gd name="T73" fmla="*/ 417 h 520"/>
                  <a:gd name="T74" fmla="*/ 434 w 492"/>
                  <a:gd name="T75" fmla="*/ 382 h 520"/>
                  <a:gd name="T76" fmla="*/ 457 w 492"/>
                  <a:gd name="T77" fmla="*/ 362 h 520"/>
                  <a:gd name="T78" fmla="*/ 487 w 492"/>
                  <a:gd name="T79" fmla="*/ 330 h 520"/>
                  <a:gd name="T80" fmla="*/ 467 w 492"/>
                  <a:gd name="T81" fmla="*/ 280 h 520"/>
                  <a:gd name="T82" fmla="*/ 453 w 492"/>
                  <a:gd name="T83" fmla="*/ 256 h 520"/>
                  <a:gd name="T84" fmla="*/ 418 w 492"/>
                  <a:gd name="T85" fmla="*/ 232 h 520"/>
                  <a:gd name="T86" fmla="*/ 362 w 492"/>
                  <a:gd name="T87" fmla="*/ 192 h 520"/>
                  <a:gd name="T88" fmla="*/ 323 w 492"/>
                  <a:gd name="T89" fmla="*/ 165 h 520"/>
                  <a:gd name="T90" fmla="*/ 317 w 492"/>
                  <a:gd name="T91" fmla="*/ 123 h 520"/>
                  <a:gd name="T92" fmla="*/ 330 w 492"/>
                  <a:gd name="T93" fmla="*/ 111 h 520"/>
                  <a:gd name="T94" fmla="*/ 302 w 492"/>
                  <a:gd name="T95" fmla="*/ 111 h 520"/>
                  <a:gd name="T96" fmla="*/ 301 w 492"/>
                  <a:gd name="T97" fmla="*/ 77 h 520"/>
                  <a:gd name="T98" fmla="*/ 300 w 492"/>
                  <a:gd name="T99" fmla="*/ 69 h 520"/>
                  <a:gd name="T100" fmla="*/ 274 w 492"/>
                  <a:gd name="T101" fmla="*/ 69 h 520"/>
                  <a:gd name="T102" fmla="*/ 290 w 492"/>
                  <a:gd name="T103" fmla="*/ 56 h 520"/>
                  <a:gd name="T104" fmla="*/ 280 w 492"/>
                  <a:gd name="T105" fmla="*/ 48 h 520"/>
                  <a:gd name="T106" fmla="*/ 255 w 492"/>
                  <a:gd name="T107" fmla="*/ 51 h 520"/>
                  <a:gd name="T108" fmla="*/ 203 w 492"/>
                  <a:gd name="T109" fmla="*/ 62 h 520"/>
                  <a:gd name="T110" fmla="*/ 161 w 492"/>
                  <a:gd name="T111" fmla="*/ 62 h 520"/>
                  <a:gd name="T112" fmla="*/ 125 w 492"/>
                  <a:gd name="T113" fmla="*/ 49 h 520"/>
                  <a:gd name="T114" fmla="*/ 111 w 492"/>
                  <a:gd name="T115" fmla="*/ 58 h 520"/>
                  <a:gd name="T116" fmla="*/ 115 w 492"/>
                  <a:gd name="T117" fmla="*/ 41 h 520"/>
                  <a:gd name="T118" fmla="*/ 86 w 492"/>
                  <a:gd name="T119" fmla="*/ 48 h 520"/>
                  <a:gd name="T120" fmla="*/ 53 w 492"/>
                  <a:gd name="T121" fmla="*/ 7 h 5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92" h="520">
                    <a:moveTo>
                      <a:pt x="42" y="3"/>
                    </a:moveTo>
                    <a:lnTo>
                      <a:pt x="42" y="2"/>
                    </a:lnTo>
                    <a:lnTo>
                      <a:pt x="39" y="0"/>
                    </a:lnTo>
                    <a:lnTo>
                      <a:pt x="37" y="0"/>
                    </a:lnTo>
                    <a:lnTo>
                      <a:pt x="37" y="2"/>
                    </a:lnTo>
                    <a:lnTo>
                      <a:pt x="30" y="12"/>
                    </a:lnTo>
                    <a:lnTo>
                      <a:pt x="29" y="27"/>
                    </a:lnTo>
                    <a:lnTo>
                      <a:pt x="30" y="31"/>
                    </a:lnTo>
                    <a:lnTo>
                      <a:pt x="30" y="32"/>
                    </a:lnTo>
                    <a:lnTo>
                      <a:pt x="23" y="42"/>
                    </a:lnTo>
                    <a:lnTo>
                      <a:pt x="22" y="45"/>
                    </a:lnTo>
                    <a:lnTo>
                      <a:pt x="13" y="53"/>
                    </a:lnTo>
                    <a:lnTo>
                      <a:pt x="6" y="67"/>
                    </a:lnTo>
                    <a:lnTo>
                      <a:pt x="6" y="69"/>
                    </a:lnTo>
                    <a:lnTo>
                      <a:pt x="5" y="67"/>
                    </a:lnTo>
                    <a:lnTo>
                      <a:pt x="3" y="72"/>
                    </a:lnTo>
                    <a:lnTo>
                      <a:pt x="2" y="74"/>
                    </a:lnTo>
                    <a:lnTo>
                      <a:pt x="2" y="77"/>
                    </a:lnTo>
                    <a:lnTo>
                      <a:pt x="0" y="80"/>
                    </a:lnTo>
                    <a:lnTo>
                      <a:pt x="2" y="84"/>
                    </a:lnTo>
                    <a:lnTo>
                      <a:pt x="3" y="87"/>
                    </a:lnTo>
                    <a:lnTo>
                      <a:pt x="10" y="95"/>
                    </a:lnTo>
                    <a:lnTo>
                      <a:pt x="15" y="95"/>
                    </a:lnTo>
                    <a:lnTo>
                      <a:pt x="22" y="98"/>
                    </a:lnTo>
                    <a:lnTo>
                      <a:pt x="27" y="102"/>
                    </a:lnTo>
                    <a:lnTo>
                      <a:pt x="24" y="108"/>
                    </a:lnTo>
                    <a:lnTo>
                      <a:pt x="26" y="108"/>
                    </a:lnTo>
                    <a:lnTo>
                      <a:pt x="37" y="113"/>
                    </a:lnTo>
                    <a:lnTo>
                      <a:pt x="41" y="119"/>
                    </a:lnTo>
                    <a:lnTo>
                      <a:pt x="42" y="125"/>
                    </a:lnTo>
                    <a:lnTo>
                      <a:pt x="48" y="139"/>
                    </a:lnTo>
                    <a:lnTo>
                      <a:pt x="73" y="144"/>
                    </a:lnTo>
                    <a:lnTo>
                      <a:pt x="75" y="144"/>
                    </a:lnTo>
                    <a:lnTo>
                      <a:pt x="75" y="149"/>
                    </a:lnTo>
                    <a:lnTo>
                      <a:pt x="69" y="176"/>
                    </a:lnTo>
                    <a:lnTo>
                      <a:pt x="69" y="178"/>
                    </a:lnTo>
                    <a:lnTo>
                      <a:pt x="65" y="183"/>
                    </a:lnTo>
                    <a:lnTo>
                      <a:pt x="63" y="186"/>
                    </a:lnTo>
                    <a:lnTo>
                      <a:pt x="62" y="186"/>
                    </a:lnTo>
                    <a:lnTo>
                      <a:pt x="60" y="187"/>
                    </a:lnTo>
                    <a:lnTo>
                      <a:pt x="56" y="187"/>
                    </a:lnTo>
                    <a:lnTo>
                      <a:pt x="52" y="186"/>
                    </a:lnTo>
                    <a:lnTo>
                      <a:pt x="48" y="186"/>
                    </a:lnTo>
                    <a:lnTo>
                      <a:pt x="42" y="187"/>
                    </a:lnTo>
                    <a:lnTo>
                      <a:pt x="44" y="190"/>
                    </a:lnTo>
                    <a:lnTo>
                      <a:pt x="52" y="199"/>
                    </a:lnTo>
                    <a:lnTo>
                      <a:pt x="55" y="204"/>
                    </a:lnTo>
                    <a:lnTo>
                      <a:pt x="55" y="206"/>
                    </a:lnTo>
                    <a:lnTo>
                      <a:pt x="56" y="209"/>
                    </a:lnTo>
                    <a:lnTo>
                      <a:pt x="56" y="210"/>
                    </a:lnTo>
                    <a:lnTo>
                      <a:pt x="52" y="214"/>
                    </a:lnTo>
                    <a:lnTo>
                      <a:pt x="36" y="224"/>
                    </a:lnTo>
                    <a:lnTo>
                      <a:pt x="34" y="225"/>
                    </a:lnTo>
                    <a:lnTo>
                      <a:pt x="31" y="229"/>
                    </a:lnTo>
                    <a:lnTo>
                      <a:pt x="31" y="232"/>
                    </a:lnTo>
                    <a:lnTo>
                      <a:pt x="36" y="238"/>
                    </a:lnTo>
                    <a:lnTo>
                      <a:pt x="42" y="247"/>
                    </a:lnTo>
                    <a:lnTo>
                      <a:pt x="45" y="250"/>
                    </a:lnTo>
                    <a:lnTo>
                      <a:pt x="45" y="252"/>
                    </a:lnTo>
                    <a:lnTo>
                      <a:pt x="44" y="253"/>
                    </a:lnTo>
                    <a:lnTo>
                      <a:pt x="44" y="256"/>
                    </a:lnTo>
                    <a:lnTo>
                      <a:pt x="42" y="257"/>
                    </a:lnTo>
                    <a:lnTo>
                      <a:pt x="42" y="263"/>
                    </a:lnTo>
                    <a:lnTo>
                      <a:pt x="39" y="266"/>
                    </a:lnTo>
                    <a:lnTo>
                      <a:pt x="36" y="271"/>
                    </a:lnTo>
                    <a:lnTo>
                      <a:pt x="36" y="274"/>
                    </a:lnTo>
                    <a:lnTo>
                      <a:pt x="39" y="276"/>
                    </a:lnTo>
                    <a:lnTo>
                      <a:pt x="46" y="271"/>
                    </a:lnTo>
                    <a:lnTo>
                      <a:pt x="56" y="267"/>
                    </a:lnTo>
                    <a:lnTo>
                      <a:pt x="60" y="270"/>
                    </a:lnTo>
                    <a:lnTo>
                      <a:pt x="62" y="276"/>
                    </a:lnTo>
                    <a:lnTo>
                      <a:pt x="65" y="278"/>
                    </a:lnTo>
                    <a:lnTo>
                      <a:pt x="69" y="280"/>
                    </a:lnTo>
                    <a:lnTo>
                      <a:pt x="72" y="283"/>
                    </a:lnTo>
                    <a:lnTo>
                      <a:pt x="91" y="285"/>
                    </a:lnTo>
                    <a:lnTo>
                      <a:pt x="101" y="285"/>
                    </a:lnTo>
                    <a:lnTo>
                      <a:pt x="132" y="280"/>
                    </a:lnTo>
                    <a:lnTo>
                      <a:pt x="143" y="292"/>
                    </a:lnTo>
                    <a:lnTo>
                      <a:pt x="143" y="293"/>
                    </a:lnTo>
                    <a:lnTo>
                      <a:pt x="146" y="295"/>
                    </a:lnTo>
                    <a:lnTo>
                      <a:pt x="151" y="295"/>
                    </a:lnTo>
                    <a:lnTo>
                      <a:pt x="154" y="292"/>
                    </a:lnTo>
                    <a:lnTo>
                      <a:pt x="161" y="292"/>
                    </a:lnTo>
                    <a:lnTo>
                      <a:pt x="161" y="298"/>
                    </a:lnTo>
                    <a:lnTo>
                      <a:pt x="160" y="309"/>
                    </a:lnTo>
                    <a:lnTo>
                      <a:pt x="151" y="313"/>
                    </a:lnTo>
                    <a:lnTo>
                      <a:pt x="151" y="320"/>
                    </a:lnTo>
                    <a:lnTo>
                      <a:pt x="153" y="323"/>
                    </a:lnTo>
                    <a:lnTo>
                      <a:pt x="153" y="324"/>
                    </a:lnTo>
                    <a:lnTo>
                      <a:pt x="150" y="324"/>
                    </a:lnTo>
                    <a:lnTo>
                      <a:pt x="150" y="327"/>
                    </a:lnTo>
                    <a:lnTo>
                      <a:pt x="151" y="333"/>
                    </a:lnTo>
                    <a:lnTo>
                      <a:pt x="151" y="353"/>
                    </a:lnTo>
                    <a:lnTo>
                      <a:pt x="154" y="360"/>
                    </a:lnTo>
                    <a:lnTo>
                      <a:pt x="153" y="362"/>
                    </a:lnTo>
                    <a:lnTo>
                      <a:pt x="151" y="362"/>
                    </a:lnTo>
                    <a:lnTo>
                      <a:pt x="143" y="372"/>
                    </a:lnTo>
                    <a:lnTo>
                      <a:pt x="139" y="372"/>
                    </a:lnTo>
                    <a:lnTo>
                      <a:pt x="121" y="404"/>
                    </a:lnTo>
                    <a:lnTo>
                      <a:pt x="119" y="405"/>
                    </a:lnTo>
                    <a:lnTo>
                      <a:pt x="118" y="405"/>
                    </a:lnTo>
                    <a:lnTo>
                      <a:pt x="113" y="396"/>
                    </a:lnTo>
                    <a:lnTo>
                      <a:pt x="111" y="394"/>
                    </a:lnTo>
                    <a:lnTo>
                      <a:pt x="109" y="391"/>
                    </a:lnTo>
                    <a:lnTo>
                      <a:pt x="106" y="390"/>
                    </a:lnTo>
                    <a:lnTo>
                      <a:pt x="105" y="390"/>
                    </a:lnTo>
                    <a:lnTo>
                      <a:pt x="94" y="391"/>
                    </a:lnTo>
                    <a:lnTo>
                      <a:pt x="93" y="394"/>
                    </a:lnTo>
                    <a:lnTo>
                      <a:pt x="93" y="397"/>
                    </a:lnTo>
                    <a:lnTo>
                      <a:pt x="89" y="401"/>
                    </a:lnTo>
                    <a:lnTo>
                      <a:pt x="75" y="401"/>
                    </a:lnTo>
                    <a:lnTo>
                      <a:pt x="63" y="400"/>
                    </a:lnTo>
                    <a:lnTo>
                      <a:pt x="58" y="400"/>
                    </a:lnTo>
                    <a:lnTo>
                      <a:pt x="53" y="410"/>
                    </a:lnTo>
                    <a:lnTo>
                      <a:pt x="52" y="411"/>
                    </a:lnTo>
                    <a:lnTo>
                      <a:pt x="51" y="410"/>
                    </a:lnTo>
                    <a:lnTo>
                      <a:pt x="45" y="401"/>
                    </a:lnTo>
                    <a:lnTo>
                      <a:pt x="45" y="393"/>
                    </a:lnTo>
                    <a:lnTo>
                      <a:pt x="44" y="390"/>
                    </a:lnTo>
                    <a:lnTo>
                      <a:pt x="41" y="390"/>
                    </a:lnTo>
                    <a:lnTo>
                      <a:pt x="39" y="389"/>
                    </a:lnTo>
                    <a:lnTo>
                      <a:pt x="37" y="389"/>
                    </a:lnTo>
                    <a:lnTo>
                      <a:pt x="34" y="390"/>
                    </a:lnTo>
                    <a:lnTo>
                      <a:pt x="33" y="394"/>
                    </a:lnTo>
                    <a:lnTo>
                      <a:pt x="37" y="403"/>
                    </a:lnTo>
                    <a:lnTo>
                      <a:pt x="36" y="432"/>
                    </a:lnTo>
                    <a:lnTo>
                      <a:pt x="31" y="443"/>
                    </a:lnTo>
                    <a:lnTo>
                      <a:pt x="31" y="444"/>
                    </a:lnTo>
                    <a:lnTo>
                      <a:pt x="33" y="447"/>
                    </a:lnTo>
                    <a:lnTo>
                      <a:pt x="42" y="472"/>
                    </a:lnTo>
                    <a:lnTo>
                      <a:pt x="46" y="477"/>
                    </a:lnTo>
                    <a:lnTo>
                      <a:pt x="62" y="477"/>
                    </a:lnTo>
                    <a:lnTo>
                      <a:pt x="66" y="481"/>
                    </a:lnTo>
                    <a:lnTo>
                      <a:pt x="68" y="481"/>
                    </a:lnTo>
                    <a:lnTo>
                      <a:pt x="68" y="482"/>
                    </a:lnTo>
                    <a:lnTo>
                      <a:pt x="56" y="490"/>
                    </a:lnTo>
                    <a:lnTo>
                      <a:pt x="60" y="503"/>
                    </a:lnTo>
                    <a:lnTo>
                      <a:pt x="62" y="503"/>
                    </a:lnTo>
                    <a:lnTo>
                      <a:pt x="73" y="502"/>
                    </a:lnTo>
                    <a:lnTo>
                      <a:pt x="75" y="502"/>
                    </a:lnTo>
                    <a:lnTo>
                      <a:pt x="79" y="500"/>
                    </a:lnTo>
                    <a:lnTo>
                      <a:pt x="80" y="499"/>
                    </a:lnTo>
                    <a:lnTo>
                      <a:pt x="82" y="499"/>
                    </a:lnTo>
                    <a:lnTo>
                      <a:pt x="94" y="509"/>
                    </a:lnTo>
                    <a:lnTo>
                      <a:pt x="103" y="520"/>
                    </a:lnTo>
                    <a:lnTo>
                      <a:pt x="108" y="513"/>
                    </a:lnTo>
                    <a:lnTo>
                      <a:pt x="109" y="513"/>
                    </a:lnTo>
                    <a:lnTo>
                      <a:pt x="111" y="511"/>
                    </a:lnTo>
                    <a:lnTo>
                      <a:pt x="119" y="507"/>
                    </a:lnTo>
                    <a:lnTo>
                      <a:pt x="123" y="507"/>
                    </a:lnTo>
                    <a:lnTo>
                      <a:pt x="129" y="504"/>
                    </a:lnTo>
                    <a:lnTo>
                      <a:pt x="147" y="499"/>
                    </a:lnTo>
                    <a:lnTo>
                      <a:pt x="151" y="495"/>
                    </a:lnTo>
                    <a:lnTo>
                      <a:pt x="153" y="495"/>
                    </a:lnTo>
                    <a:lnTo>
                      <a:pt x="153" y="493"/>
                    </a:lnTo>
                    <a:lnTo>
                      <a:pt x="154" y="493"/>
                    </a:lnTo>
                    <a:lnTo>
                      <a:pt x="160" y="490"/>
                    </a:lnTo>
                    <a:lnTo>
                      <a:pt x="165" y="485"/>
                    </a:lnTo>
                    <a:lnTo>
                      <a:pt x="170" y="481"/>
                    </a:lnTo>
                    <a:lnTo>
                      <a:pt x="172" y="477"/>
                    </a:lnTo>
                    <a:lnTo>
                      <a:pt x="178" y="477"/>
                    </a:lnTo>
                    <a:lnTo>
                      <a:pt x="178" y="475"/>
                    </a:lnTo>
                    <a:lnTo>
                      <a:pt x="183" y="472"/>
                    </a:lnTo>
                    <a:lnTo>
                      <a:pt x="185" y="474"/>
                    </a:lnTo>
                    <a:lnTo>
                      <a:pt x="185" y="475"/>
                    </a:lnTo>
                    <a:lnTo>
                      <a:pt x="186" y="479"/>
                    </a:lnTo>
                    <a:lnTo>
                      <a:pt x="190" y="484"/>
                    </a:lnTo>
                    <a:lnTo>
                      <a:pt x="203" y="484"/>
                    </a:lnTo>
                    <a:lnTo>
                      <a:pt x="217" y="479"/>
                    </a:lnTo>
                    <a:lnTo>
                      <a:pt x="220" y="478"/>
                    </a:lnTo>
                    <a:lnTo>
                      <a:pt x="220" y="477"/>
                    </a:lnTo>
                    <a:lnTo>
                      <a:pt x="224" y="477"/>
                    </a:lnTo>
                    <a:lnTo>
                      <a:pt x="228" y="475"/>
                    </a:lnTo>
                    <a:lnTo>
                      <a:pt x="231" y="475"/>
                    </a:lnTo>
                    <a:lnTo>
                      <a:pt x="234" y="477"/>
                    </a:lnTo>
                    <a:lnTo>
                      <a:pt x="235" y="477"/>
                    </a:lnTo>
                    <a:lnTo>
                      <a:pt x="238" y="474"/>
                    </a:lnTo>
                    <a:lnTo>
                      <a:pt x="239" y="472"/>
                    </a:lnTo>
                    <a:lnTo>
                      <a:pt x="249" y="482"/>
                    </a:lnTo>
                    <a:lnTo>
                      <a:pt x="259" y="479"/>
                    </a:lnTo>
                    <a:lnTo>
                      <a:pt x="263" y="477"/>
                    </a:lnTo>
                    <a:lnTo>
                      <a:pt x="274" y="477"/>
                    </a:lnTo>
                    <a:lnTo>
                      <a:pt x="274" y="482"/>
                    </a:lnTo>
                    <a:lnTo>
                      <a:pt x="276" y="484"/>
                    </a:lnTo>
                    <a:lnTo>
                      <a:pt x="276" y="488"/>
                    </a:lnTo>
                    <a:lnTo>
                      <a:pt x="277" y="489"/>
                    </a:lnTo>
                    <a:lnTo>
                      <a:pt x="281" y="484"/>
                    </a:lnTo>
                    <a:lnTo>
                      <a:pt x="281" y="481"/>
                    </a:lnTo>
                    <a:lnTo>
                      <a:pt x="283" y="481"/>
                    </a:lnTo>
                    <a:lnTo>
                      <a:pt x="284" y="479"/>
                    </a:lnTo>
                    <a:lnTo>
                      <a:pt x="285" y="479"/>
                    </a:lnTo>
                    <a:lnTo>
                      <a:pt x="290" y="481"/>
                    </a:lnTo>
                    <a:lnTo>
                      <a:pt x="291" y="481"/>
                    </a:lnTo>
                    <a:lnTo>
                      <a:pt x="317" y="489"/>
                    </a:lnTo>
                    <a:lnTo>
                      <a:pt x="320" y="490"/>
                    </a:lnTo>
                    <a:lnTo>
                      <a:pt x="320" y="488"/>
                    </a:lnTo>
                    <a:lnTo>
                      <a:pt x="322" y="484"/>
                    </a:lnTo>
                    <a:lnTo>
                      <a:pt x="324" y="482"/>
                    </a:lnTo>
                    <a:lnTo>
                      <a:pt x="331" y="482"/>
                    </a:lnTo>
                    <a:lnTo>
                      <a:pt x="334" y="484"/>
                    </a:lnTo>
                    <a:lnTo>
                      <a:pt x="338" y="482"/>
                    </a:lnTo>
                    <a:lnTo>
                      <a:pt x="340" y="485"/>
                    </a:lnTo>
                    <a:lnTo>
                      <a:pt x="341" y="492"/>
                    </a:lnTo>
                    <a:lnTo>
                      <a:pt x="350" y="492"/>
                    </a:lnTo>
                    <a:lnTo>
                      <a:pt x="351" y="490"/>
                    </a:lnTo>
                    <a:lnTo>
                      <a:pt x="362" y="482"/>
                    </a:lnTo>
                    <a:lnTo>
                      <a:pt x="365" y="479"/>
                    </a:lnTo>
                    <a:lnTo>
                      <a:pt x="367" y="479"/>
                    </a:lnTo>
                    <a:lnTo>
                      <a:pt x="373" y="472"/>
                    </a:lnTo>
                    <a:lnTo>
                      <a:pt x="376" y="470"/>
                    </a:lnTo>
                    <a:lnTo>
                      <a:pt x="384" y="460"/>
                    </a:lnTo>
                    <a:lnTo>
                      <a:pt x="384" y="457"/>
                    </a:lnTo>
                    <a:lnTo>
                      <a:pt x="386" y="456"/>
                    </a:lnTo>
                    <a:lnTo>
                      <a:pt x="387" y="456"/>
                    </a:lnTo>
                    <a:lnTo>
                      <a:pt x="390" y="453"/>
                    </a:lnTo>
                    <a:lnTo>
                      <a:pt x="398" y="449"/>
                    </a:lnTo>
                    <a:lnTo>
                      <a:pt x="403" y="446"/>
                    </a:lnTo>
                    <a:lnTo>
                      <a:pt x="429" y="439"/>
                    </a:lnTo>
                    <a:lnTo>
                      <a:pt x="432" y="437"/>
                    </a:lnTo>
                    <a:lnTo>
                      <a:pt x="432" y="435"/>
                    </a:lnTo>
                    <a:lnTo>
                      <a:pt x="429" y="427"/>
                    </a:lnTo>
                    <a:lnTo>
                      <a:pt x="431" y="417"/>
                    </a:lnTo>
                    <a:lnTo>
                      <a:pt x="427" y="410"/>
                    </a:lnTo>
                    <a:lnTo>
                      <a:pt x="410" y="390"/>
                    </a:lnTo>
                    <a:lnTo>
                      <a:pt x="411" y="389"/>
                    </a:lnTo>
                    <a:lnTo>
                      <a:pt x="422" y="389"/>
                    </a:lnTo>
                    <a:lnTo>
                      <a:pt x="424" y="388"/>
                    </a:lnTo>
                    <a:lnTo>
                      <a:pt x="434" y="382"/>
                    </a:lnTo>
                    <a:lnTo>
                      <a:pt x="435" y="380"/>
                    </a:lnTo>
                    <a:lnTo>
                      <a:pt x="436" y="380"/>
                    </a:lnTo>
                    <a:lnTo>
                      <a:pt x="442" y="375"/>
                    </a:lnTo>
                    <a:lnTo>
                      <a:pt x="454" y="363"/>
                    </a:lnTo>
                    <a:lnTo>
                      <a:pt x="456" y="363"/>
                    </a:lnTo>
                    <a:lnTo>
                      <a:pt x="457" y="362"/>
                    </a:lnTo>
                    <a:lnTo>
                      <a:pt x="465" y="359"/>
                    </a:lnTo>
                    <a:lnTo>
                      <a:pt x="474" y="348"/>
                    </a:lnTo>
                    <a:lnTo>
                      <a:pt x="475" y="345"/>
                    </a:lnTo>
                    <a:lnTo>
                      <a:pt x="477" y="340"/>
                    </a:lnTo>
                    <a:lnTo>
                      <a:pt x="484" y="331"/>
                    </a:lnTo>
                    <a:lnTo>
                      <a:pt x="487" y="330"/>
                    </a:lnTo>
                    <a:lnTo>
                      <a:pt x="488" y="329"/>
                    </a:lnTo>
                    <a:lnTo>
                      <a:pt x="491" y="327"/>
                    </a:lnTo>
                    <a:lnTo>
                      <a:pt x="492" y="327"/>
                    </a:lnTo>
                    <a:lnTo>
                      <a:pt x="465" y="283"/>
                    </a:lnTo>
                    <a:lnTo>
                      <a:pt x="467" y="281"/>
                    </a:lnTo>
                    <a:lnTo>
                      <a:pt x="467" y="280"/>
                    </a:lnTo>
                    <a:lnTo>
                      <a:pt x="471" y="277"/>
                    </a:lnTo>
                    <a:lnTo>
                      <a:pt x="474" y="271"/>
                    </a:lnTo>
                    <a:lnTo>
                      <a:pt x="471" y="269"/>
                    </a:lnTo>
                    <a:lnTo>
                      <a:pt x="471" y="267"/>
                    </a:lnTo>
                    <a:lnTo>
                      <a:pt x="454" y="256"/>
                    </a:lnTo>
                    <a:lnTo>
                      <a:pt x="453" y="256"/>
                    </a:lnTo>
                    <a:lnTo>
                      <a:pt x="453" y="254"/>
                    </a:lnTo>
                    <a:lnTo>
                      <a:pt x="449" y="249"/>
                    </a:lnTo>
                    <a:lnTo>
                      <a:pt x="446" y="243"/>
                    </a:lnTo>
                    <a:lnTo>
                      <a:pt x="421" y="233"/>
                    </a:lnTo>
                    <a:lnTo>
                      <a:pt x="421" y="232"/>
                    </a:lnTo>
                    <a:lnTo>
                      <a:pt x="418" y="232"/>
                    </a:lnTo>
                    <a:lnTo>
                      <a:pt x="417" y="231"/>
                    </a:lnTo>
                    <a:lnTo>
                      <a:pt x="407" y="226"/>
                    </a:lnTo>
                    <a:lnTo>
                      <a:pt x="396" y="224"/>
                    </a:lnTo>
                    <a:lnTo>
                      <a:pt x="393" y="222"/>
                    </a:lnTo>
                    <a:lnTo>
                      <a:pt x="386" y="213"/>
                    </a:lnTo>
                    <a:lnTo>
                      <a:pt x="362" y="192"/>
                    </a:lnTo>
                    <a:lnTo>
                      <a:pt x="360" y="190"/>
                    </a:lnTo>
                    <a:lnTo>
                      <a:pt x="355" y="186"/>
                    </a:lnTo>
                    <a:lnTo>
                      <a:pt x="350" y="183"/>
                    </a:lnTo>
                    <a:lnTo>
                      <a:pt x="344" y="183"/>
                    </a:lnTo>
                    <a:lnTo>
                      <a:pt x="324" y="165"/>
                    </a:lnTo>
                    <a:lnTo>
                      <a:pt x="323" y="165"/>
                    </a:lnTo>
                    <a:lnTo>
                      <a:pt x="301" y="154"/>
                    </a:lnTo>
                    <a:lnTo>
                      <a:pt x="298" y="150"/>
                    </a:lnTo>
                    <a:lnTo>
                      <a:pt x="302" y="146"/>
                    </a:lnTo>
                    <a:lnTo>
                      <a:pt x="310" y="130"/>
                    </a:lnTo>
                    <a:lnTo>
                      <a:pt x="312" y="130"/>
                    </a:lnTo>
                    <a:lnTo>
                      <a:pt x="317" y="123"/>
                    </a:lnTo>
                    <a:lnTo>
                      <a:pt x="323" y="119"/>
                    </a:lnTo>
                    <a:lnTo>
                      <a:pt x="327" y="118"/>
                    </a:lnTo>
                    <a:lnTo>
                      <a:pt x="333" y="113"/>
                    </a:lnTo>
                    <a:lnTo>
                      <a:pt x="334" y="113"/>
                    </a:lnTo>
                    <a:lnTo>
                      <a:pt x="331" y="109"/>
                    </a:lnTo>
                    <a:lnTo>
                      <a:pt x="330" y="111"/>
                    </a:lnTo>
                    <a:lnTo>
                      <a:pt x="326" y="113"/>
                    </a:lnTo>
                    <a:lnTo>
                      <a:pt x="317" y="115"/>
                    </a:lnTo>
                    <a:lnTo>
                      <a:pt x="315" y="116"/>
                    </a:lnTo>
                    <a:lnTo>
                      <a:pt x="313" y="116"/>
                    </a:lnTo>
                    <a:lnTo>
                      <a:pt x="305" y="113"/>
                    </a:lnTo>
                    <a:lnTo>
                      <a:pt x="302" y="111"/>
                    </a:lnTo>
                    <a:lnTo>
                      <a:pt x="305" y="105"/>
                    </a:lnTo>
                    <a:lnTo>
                      <a:pt x="301" y="99"/>
                    </a:lnTo>
                    <a:lnTo>
                      <a:pt x="295" y="94"/>
                    </a:lnTo>
                    <a:lnTo>
                      <a:pt x="297" y="83"/>
                    </a:lnTo>
                    <a:lnTo>
                      <a:pt x="298" y="83"/>
                    </a:lnTo>
                    <a:lnTo>
                      <a:pt x="301" y="77"/>
                    </a:lnTo>
                    <a:lnTo>
                      <a:pt x="305" y="74"/>
                    </a:lnTo>
                    <a:lnTo>
                      <a:pt x="308" y="73"/>
                    </a:lnTo>
                    <a:lnTo>
                      <a:pt x="310" y="70"/>
                    </a:lnTo>
                    <a:lnTo>
                      <a:pt x="302" y="67"/>
                    </a:lnTo>
                    <a:lnTo>
                      <a:pt x="301" y="67"/>
                    </a:lnTo>
                    <a:lnTo>
                      <a:pt x="300" y="69"/>
                    </a:lnTo>
                    <a:lnTo>
                      <a:pt x="297" y="74"/>
                    </a:lnTo>
                    <a:lnTo>
                      <a:pt x="290" y="74"/>
                    </a:lnTo>
                    <a:lnTo>
                      <a:pt x="283" y="77"/>
                    </a:lnTo>
                    <a:lnTo>
                      <a:pt x="280" y="77"/>
                    </a:lnTo>
                    <a:lnTo>
                      <a:pt x="278" y="74"/>
                    </a:lnTo>
                    <a:lnTo>
                      <a:pt x="274" y="69"/>
                    </a:lnTo>
                    <a:lnTo>
                      <a:pt x="277" y="62"/>
                    </a:lnTo>
                    <a:lnTo>
                      <a:pt x="280" y="60"/>
                    </a:lnTo>
                    <a:lnTo>
                      <a:pt x="281" y="60"/>
                    </a:lnTo>
                    <a:lnTo>
                      <a:pt x="284" y="59"/>
                    </a:lnTo>
                    <a:lnTo>
                      <a:pt x="287" y="59"/>
                    </a:lnTo>
                    <a:lnTo>
                      <a:pt x="290" y="56"/>
                    </a:lnTo>
                    <a:lnTo>
                      <a:pt x="288" y="52"/>
                    </a:lnTo>
                    <a:lnTo>
                      <a:pt x="288" y="51"/>
                    </a:lnTo>
                    <a:lnTo>
                      <a:pt x="285" y="51"/>
                    </a:lnTo>
                    <a:lnTo>
                      <a:pt x="283" y="49"/>
                    </a:lnTo>
                    <a:lnTo>
                      <a:pt x="281" y="49"/>
                    </a:lnTo>
                    <a:lnTo>
                      <a:pt x="280" y="48"/>
                    </a:lnTo>
                    <a:lnTo>
                      <a:pt x="278" y="45"/>
                    </a:lnTo>
                    <a:lnTo>
                      <a:pt x="276" y="44"/>
                    </a:lnTo>
                    <a:lnTo>
                      <a:pt x="274" y="44"/>
                    </a:lnTo>
                    <a:lnTo>
                      <a:pt x="267" y="41"/>
                    </a:lnTo>
                    <a:lnTo>
                      <a:pt x="257" y="46"/>
                    </a:lnTo>
                    <a:lnTo>
                      <a:pt x="255" y="51"/>
                    </a:lnTo>
                    <a:lnTo>
                      <a:pt x="239" y="69"/>
                    </a:lnTo>
                    <a:lnTo>
                      <a:pt x="238" y="69"/>
                    </a:lnTo>
                    <a:lnTo>
                      <a:pt x="235" y="72"/>
                    </a:lnTo>
                    <a:lnTo>
                      <a:pt x="232" y="73"/>
                    </a:lnTo>
                    <a:lnTo>
                      <a:pt x="224" y="72"/>
                    </a:lnTo>
                    <a:lnTo>
                      <a:pt x="203" y="62"/>
                    </a:lnTo>
                    <a:lnTo>
                      <a:pt x="199" y="60"/>
                    </a:lnTo>
                    <a:lnTo>
                      <a:pt x="197" y="60"/>
                    </a:lnTo>
                    <a:lnTo>
                      <a:pt x="176" y="65"/>
                    </a:lnTo>
                    <a:lnTo>
                      <a:pt x="168" y="63"/>
                    </a:lnTo>
                    <a:lnTo>
                      <a:pt x="167" y="63"/>
                    </a:lnTo>
                    <a:lnTo>
                      <a:pt x="161" y="62"/>
                    </a:lnTo>
                    <a:lnTo>
                      <a:pt x="154" y="53"/>
                    </a:lnTo>
                    <a:lnTo>
                      <a:pt x="146" y="49"/>
                    </a:lnTo>
                    <a:lnTo>
                      <a:pt x="136" y="46"/>
                    </a:lnTo>
                    <a:lnTo>
                      <a:pt x="126" y="46"/>
                    </a:lnTo>
                    <a:lnTo>
                      <a:pt x="125" y="48"/>
                    </a:lnTo>
                    <a:lnTo>
                      <a:pt x="125" y="49"/>
                    </a:lnTo>
                    <a:lnTo>
                      <a:pt x="123" y="52"/>
                    </a:lnTo>
                    <a:lnTo>
                      <a:pt x="122" y="53"/>
                    </a:lnTo>
                    <a:lnTo>
                      <a:pt x="122" y="55"/>
                    </a:lnTo>
                    <a:lnTo>
                      <a:pt x="123" y="56"/>
                    </a:lnTo>
                    <a:lnTo>
                      <a:pt x="123" y="60"/>
                    </a:lnTo>
                    <a:lnTo>
                      <a:pt x="111" y="58"/>
                    </a:lnTo>
                    <a:lnTo>
                      <a:pt x="108" y="58"/>
                    </a:lnTo>
                    <a:lnTo>
                      <a:pt x="108" y="55"/>
                    </a:lnTo>
                    <a:lnTo>
                      <a:pt x="109" y="52"/>
                    </a:lnTo>
                    <a:lnTo>
                      <a:pt x="112" y="49"/>
                    </a:lnTo>
                    <a:lnTo>
                      <a:pt x="116" y="41"/>
                    </a:lnTo>
                    <a:lnTo>
                      <a:pt x="115" y="41"/>
                    </a:lnTo>
                    <a:lnTo>
                      <a:pt x="113" y="39"/>
                    </a:lnTo>
                    <a:lnTo>
                      <a:pt x="113" y="41"/>
                    </a:lnTo>
                    <a:lnTo>
                      <a:pt x="111" y="41"/>
                    </a:lnTo>
                    <a:lnTo>
                      <a:pt x="100" y="46"/>
                    </a:lnTo>
                    <a:lnTo>
                      <a:pt x="96" y="48"/>
                    </a:lnTo>
                    <a:lnTo>
                      <a:pt x="86" y="48"/>
                    </a:lnTo>
                    <a:lnTo>
                      <a:pt x="83" y="46"/>
                    </a:lnTo>
                    <a:lnTo>
                      <a:pt x="82" y="46"/>
                    </a:lnTo>
                    <a:lnTo>
                      <a:pt x="80" y="44"/>
                    </a:lnTo>
                    <a:lnTo>
                      <a:pt x="80" y="32"/>
                    </a:lnTo>
                    <a:lnTo>
                      <a:pt x="77" y="27"/>
                    </a:lnTo>
                    <a:lnTo>
                      <a:pt x="53" y="7"/>
                    </a:lnTo>
                    <a:lnTo>
                      <a:pt x="46" y="5"/>
                    </a:lnTo>
                    <a:lnTo>
                      <a:pt x="44" y="5"/>
                    </a:lnTo>
                    <a:lnTo>
                      <a:pt x="42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36" name="Freeform 364">
                <a:extLst>
                  <a:ext uri="{FF2B5EF4-FFF2-40B4-BE49-F238E27FC236}">
                    <a16:creationId xmlns:a16="http://schemas.microsoft.com/office/drawing/2014/main" id="{899F4088-88B5-59CD-434F-B674D4B384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9" y="963"/>
                <a:ext cx="199" cy="138"/>
              </a:xfrm>
              <a:custGeom>
                <a:avLst/>
                <a:gdLst>
                  <a:gd name="T0" fmla="*/ 30 w 796"/>
                  <a:gd name="T1" fmla="*/ 112 h 552"/>
                  <a:gd name="T2" fmla="*/ 65 w 796"/>
                  <a:gd name="T3" fmla="*/ 139 h 552"/>
                  <a:gd name="T4" fmla="*/ 86 w 796"/>
                  <a:gd name="T5" fmla="*/ 149 h 552"/>
                  <a:gd name="T6" fmla="*/ 72 w 796"/>
                  <a:gd name="T7" fmla="*/ 167 h 552"/>
                  <a:gd name="T8" fmla="*/ 100 w 796"/>
                  <a:gd name="T9" fmla="*/ 165 h 552"/>
                  <a:gd name="T10" fmla="*/ 99 w 796"/>
                  <a:gd name="T11" fmla="*/ 197 h 552"/>
                  <a:gd name="T12" fmla="*/ 128 w 796"/>
                  <a:gd name="T13" fmla="*/ 209 h 552"/>
                  <a:gd name="T14" fmla="*/ 108 w 796"/>
                  <a:gd name="T15" fmla="*/ 228 h 552"/>
                  <a:gd name="T16" fmla="*/ 153 w 796"/>
                  <a:gd name="T17" fmla="*/ 284 h 552"/>
                  <a:gd name="T18" fmla="*/ 216 w 796"/>
                  <a:gd name="T19" fmla="*/ 330 h 552"/>
                  <a:gd name="T20" fmla="*/ 269 w 796"/>
                  <a:gd name="T21" fmla="*/ 365 h 552"/>
                  <a:gd name="T22" fmla="*/ 289 w 796"/>
                  <a:gd name="T23" fmla="*/ 425 h 552"/>
                  <a:gd name="T24" fmla="*/ 255 w 796"/>
                  <a:gd name="T25" fmla="*/ 460 h 552"/>
                  <a:gd name="T26" fmla="*/ 262 w 796"/>
                  <a:gd name="T27" fmla="*/ 484 h 552"/>
                  <a:gd name="T28" fmla="*/ 279 w 796"/>
                  <a:gd name="T29" fmla="*/ 544 h 552"/>
                  <a:gd name="T30" fmla="*/ 308 w 796"/>
                  <a:gd name="T31" fmla="*/ 538 h 552"/>
                  <a:gd name="T32" fmla="*/ 350 w 796"/>
                  <a:gd name="T33" fmla="*/ 528 h 552"/>
                  <a:gd name="T34" fmla="*/ 384 w 796"/>
                  <a:gd name="T35" fmla="*/ 521 h 552"/>
                  <a:gd name="T36" fmla="*/ 441 w 796"/>
                  <a:gd name="T37" fmla="*/ 477 h 552"/>
                  <a:gd name="T38" fmla="*/ 487 w 796"/>
                  <a:gd name="T39" fmla="*/ 474 h 552"/>
                  <a:gd name="T40" fmla="*/ 506 w 796"/>
                  <a:gd name="T41" fmla="*/ 458 h 552"/>
                  <a:gd name="T42" fmla="*/ 536 w 796"/>
                  <a:gd name="T43" fmla="*/ 449 h 552"/>
                  <a:gd name="T44" fmla="*/ 550 w 796"/>
                  <a:gd name="T45" fmla="*/ 475 h 552"/>
                  <a:gd name="T46" fmla="*/ 596 w 796"/>
                  <a:gd name="T47" fmla="*/ 468 h 552"/>
                  <a:gd name="T48" fmla="*/ 600 w 796"/>
                  <a:gd name="T49" fmla="*/ 432 h 552"/>
                  <a:gd name="T50" fmla="*/ 639 w 796"/>
                  <a:gd name="T51" fmla="*/ 407 h 552"/>
                  <a:gd name="T52" fmla="*/ 663 w 796"/>
                  <a:gd name="T53" fmla="*/ 401 h 552"/>
                  <a:gd name="T54" fmla="*/ 639 w 796"/>
                  <a:gd name="T55" fmla="*/ 365 h 552"/>
                  <a:gd name="T56" fmla="*/ 698 w 796"/>
                  <a:gd name="T57" fmla="*/ 320 h 552"/>
                  <a:gd name="T58" fmla="*/ 727 w 796"/>
                  <a:gd name="T59" fmla="*/ 288 h 552"/>
                  <a:gd name="T60" fmla="*/ 731 w 796"/>
                  <a:gd name="T61" fmla="*/ 263 h 552"/>
                  <a:gd name="T62" fmla="*/ 745 w 796"/>
                  <a:gd name="T63" fmla="*/ 221 h 552"/>
                  <a:gd name="T64" fmla="*/ 758 w 796"/>
                  <a:gd name="T65" fmla="*/ 188 h 552"/>
                  <a:gd name="T66" fmla="*/ 790 w 796"/>
                  <a:gd name="T67" fmla="*/ 132 h 552"/>
                  <a:gd name="T68" fmla="*/ 759 w 796"/>
                  <a:gd name="T69" fmla="*/ 70 h 552"/>
                  <a:gd name="T70" fmla="*/ 726 w 796"/>
                  <a:gd name="T71" fmla="*/ 83 h 552"/>
                  <a:gd name="T72" fmla="*/ 709 w 796"/>
                  <a:gd name="T73" fmla="*/ 82 h 552"/>
                  <a:gd name="T74" fmla="*/ 702 w 796"/>
                  <a:gd name="T75" fmla="*/ 105 h 552"/>
                  <a:gd name="T76" fmla="*/ 671 w 796"/>
                  <a:gd name="T77" fmla="*/ 83 h 552"/>
                  <a:gd name="T78" fmla="*/ 650 w 796"/>
                  <a:gd name="T79" fmla="*/ 104 h 552"/>
                  <a:gd name="T80" fmla="*/ 628 w 796"/>
                  <a:gd name="T81" fmla="*/ 65 h 552"/>
                  <a:gd name="T82" fmla="*/ 583 w 796"/>
                  <a:gd name="T83" fmla="*/ 119 h 552"/>
                  <a:gd name="T84" fmla="*/ 540 w 796"/>
                  <a:gd name="T85" fmla="*/ 133 h 552"/>
                  <a:gd name="T86" fmla="*/ 527 w 796"/>
                  <a:gd name="T87" fmla="*/ 111 h 552"/>
                  <a:gd name="T88" fmla="*/ 456 w 796"/>
                  <a:gd name="T89" fmla="*/ 157 h 552"/>
                  <a:gd name="T90" fmla="*/ 421 w 796"/>
                  <a:gd name="T91" fmla="*/ 143 h 552"/>
                  <a:gd name="T92" fmla="*/ 431 w 796"/>
                  <a:gd name="T93" fmla="*/ 89 h 552"/>
                  <a:gd name="T94" fmla="*/ 381 w 796"/>
                  <a:gd name="T95" fmla="*/ 72 h 552"/>
                  <a:gd name="T96" fmla="*/ 292 w 796"/>
                  <a:gd name="T97" fmla="*/ 84 h 552"/>
                  <a:gd name="T98" fmla="*/ 307 w 796"/>
                  <a:gd name="T99" fmla="*/ 10 h 552"/>
                  <a:gd name="T100" fmla="*/ 280 w 796"/>
                  <a:gd name="T101" fmla="*/ 29 h 552"/>
                  <a:gd name="T102" fmla="*/ 266 w 796"/>
                  <a:gd name="T103" fmla="*/ 34 h 552"/>
                  <a:gd name="T104" fmla="*/ 256 w 796"/>
                  <a:gd name="T105" fmla="*/ 51 h 552"/>
                  <a:gd name="T106" fmla="*/ 230 w 796"/>
                  <a:gd name="T107" fmla="*/ 48 h 552"/>
                  <a:gd name="T108" fmla="*/ 156 w 796"/>
                  <a:gd name="T109" fmla="*/ 100 h 552"/>
                  <a:gd name="T110" fmla="*/ 127 w 796"/>
                  <a:gd name="T111" fmla="*/ 69 h 552"/>
                  <a:gd name="T112" fmla="*/ 37 w 796"/>
                  <a:gd name="T113" fmla="*/ 87 h 552"/>
                  <a:gd name="T114" fmla="*/ 0 w 796"/>
                  <a:gd name="T115" fmla="*/ 114 h 5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796" h="552">
                    <a:moveTo>
                      <a:pt x="0" y="114"/>
                    </a:moveTo>
                    <a:lnTo>
                      <a:pt x="1" y="114"/>
                    </a:lnTo>
                    <a:lnTo>
                      <a:pt x="23" y="119"/>
                    </a:lnTo>
                    <a:lnTo>
                      <a:pt x="28" y="122"/>
                    </a:lnTo>
                    <a:lnTo>
                      <a:pt x="29" y="123"/>
                    </a:lnTo>
                    <a:lnTo>
                      <a:pt x="29" y="119"/>
                    </a:lnTo>
                    <a:lnTo>
                      <a:pt x="30" y="115"/>
                    </a:lnTo>
                    <a:lnTo>
                      <a:pt x="30" y="112"/>
                    </a:lnTo>
                    <a:lnTo>
                      <a:pt x="33" y="105"/>
                    </a:lnTo>
                    <a:lnTo>
                      <a:pt x="36" y="105"/>
                    </a:lnTo>
                    <a:lnTo>
                      <a:pt x="40" y="107"/>
                    </a:lnTo>
                    <a:lnTo>
                      <a:pt x="48" y="111"/>
                    </a:lnTo>
                    <a:lnTo>
                      <a:pt x="51" y="114"/>
                    </a:lnTo>
                    <a:lnTo>
                      <a:pt x="74" y="129"/>
                    </a:lnTo>
                    <a:lnTo>
                      <a:pt x="69" y="132"/>
                    </a:lnTo>
                    <a:lnTo>
                      <a:pt x="65" y="139"/>
                    </a:lnTo>
                    <a:lnTo>
                      <a:pt x="72" y="142"/>
                    </a:lnTo>
                    <a:lnTo>
                      <a:pt x="74" y="142"/>
                    </a:lnTo>
                    <a:lnTo>
                      <a:pt x="76" y="143"/>
                    </a:lnTo>
                    <a:lnTo>
                      <a:pt x="78" y="146"/>
                    </a:lnTo>
                    <a:lnTo>
                      <a:pt x="79" y="147"/>
                    </a:lnTo>
                    <a:lnTo>
                      <a:pt x="81" y="147"/>
                    </a:lnTo>
                    <a:lnTo>
                      <a:pt x="83" y="149"/>
                    </a:lnTo>
                    <a:lnTo>
                      <a:pt x="86" y="149"/>
                    </a:lnTo>
                    <a:lnTo>
                      <a:pt x="86" y="150"/>
                    </a:lnTo>
                    <a:lnTo>
                      <a:pt x="88" y="154"/>
                    </a:lnTo>
                    <a:lnTo>
                      <a:pt x="85" y="157"/>
                    </a:lnTo>
                    <a:lnTo>
                      <a:pt x="82" y="157"/>
                    </a:lnTo>
                    <a:lnTo>
                      <a:pt x="79" y="158"/>
                    </a:lnTo>
                    <a:lnTo>
                      <a:pt x="78" y="158"/>
                    </a:lnTo>
                    <a:lnTo>
                      <a:pt x="75" y="160"/>
                    </a:lnTo>
                    <a:lnTo>
                      <a:pt x="72" y="167"/>
                    </a:lnTo>
                    <a:lnTo>
                      <a:pt x="76" y="172"/>
                    </a:lnTo>
                    <a:lnTo>
                      <a:pt x="78" y="175"/>
                    </a:lnTo>
                    <a:lnTo>
                      <a:pt x="81" y="175"/>
                    </a:lnTo>
                    <a:lnTo>
                      <a:pt x="88" y="172"/>
                    </a:lnTo>
                    <a:lnTo>
                      <a:pt x="95" y="172"/>
                    </a:lnTo>
                    <a:lnTo>
                      <a:pt x="98" y="167"/>
                    </a:lnTo>
                    <a:lnTo>
                      <a:pt x="99" y="165"/>
                    </a:lnTo>
                    <a:lnTo>
                      <a:pt x="100" y="165"/>
                    </a:lnTo>
                    <a:lnTo>
                      <a:pt x="108" y="168"/>
                    </a:lnTo>
                    <a:lnTo>
                      <a:pt x="106" y="171"/>
                    </a:lnTo>
                    <a:lnTo>
                      <a:pt x="103" y="172"/>
                    </a:lnTo>
                    <a:lnTo>
                      <a:pt x="99" y="175"/>
                    </a:lnTo>
                    <a:lnTo>
                      <a:pt x="96" y="181"/>
                    </a:lnTo>
                    <a:lnTo>
                      <a:pt x="95" y="181"/>
                    </a:lnTo>
                    <a:lnTo>
                      <a:pt x="93" y="192"/>
                    </a:lnTo>
                    <a:lnTo>
                      <a:pt x="99" y="197"/>
                    </a:lnTo>
                    <a:lnTo>
                      <a:pt x="103" y="203"/>
                    </a:lnTo>
                    <a:lnTo>
                      <a:pt x="100" y="209"/>
                    </a:lnTo>
                    <a:lnTo>
                      <a:pt x="103" y="211"/>
                    </a:lnTo>
                    <a:lnTo>
                      <a:pt x="111" y="214"/>
                    </a:lnTo>
                    <a:lnTo>
                      <a:pt x="113" y="214"/>
                    </a:lnTo>
                    <a:lnTo>
                      <a:pt x="115" y="213"/>
                    </a:lnTo>
                    <a:lnTo>
                      <a:pt x="124" y="211"/>
                    </a:lnTo>
                    <a:lnTo>
                      <a:pt x="128" y="209"/>
                    </a:lnTo>
                    <a:lnTo>
                      <a:pt x="129" y="207"/>
                    </a:lnTo>
                    <a:lnTo>
                      <a:pt x="132" y="211"/>
                    </a:lnTo>
                    <a:lnTo>
                      <a:pt x="131" y="211"/>
                    </a:lnTo>
                    <a:lnTo>
                      <a:pt x="125" y="216"/>
                    </a:lnTo>
                    <a:lnTo>
                      <a:pt x="121" y="217"/>
                    </a:lnTo>
                    <a:lnTo>
                      <a:pt x="115" y="221"/>
                    </a:lnTo>
                    <a:lnTo>
                      <a:pt x="110" y="228"/>
                    </a:lnTo>
                    <a:lnTo>
                      <a:pt x="108" y="228"/>
                    </a:lnTo>
                    <a:lnTo>
                      <a:pt x="100" y="244"/>
                    </a:lnTo>
                    <a:lnTo>
                      <a:pt x="96" y="248"/>
                    </a:lnTo>
                    <a:lnTo>
                      <a:pt x="99" y="252"/>
                    </a:lnTo>
                    <a:lnTo>
                      <a:pt x="121" y="263"/>
                    </a:lnTo>
                    <a:lnTo>
                      <a:pt x="122" y="263"/>
                    </a:lnTo>
                    <a:lnTo>
                      <a:pt x="142" y="281"/>
                    </a:lnTo>
                    <a:lnTo>
                      <a:pt x="148" y="281"/>
                    </a:lnTo>
                    <a:lnTo>
                      <a:pt x="153" y="284"/>
                    </a:lnTo>
                    <a:lnTo>
                      <a:pt x="158" y="288"/>
                    </a:lnTo>
                    <a:lnTo>
                      <a:pt x="160" y="290"/>
                    </a:lnTo>
                    <a:lnTo>
                      <a:pt x="184" y="311"/>
                    </a:lnTo>
                    <a:lnTo>
                      <a:pt x="191" y="320"/>
                    </a:lnTo>
                    <a:lnTo>
                      <a:pt x="194" y="322"/>
                    </a:lnTo>
                    <a:lnTo>
                      <a:pt x="205" y="324"/>
                    </a:lnTo>
                    <a:lnTo>
                      <a:pt x="215" y="329"/>
                    </a:lnTo>
                    <a:lnTo>
                      <a:pt x="216" y="330"/>
                    </a:lnTo>
                    <a:lnTo>
                      <a:pt x="219" y="330"/>
                    </a:lnTo>
                    <a:lnTo>
                      <a:pt x="219" y="331"/>
                    </a:lnTo>
                    <a:lnTo>
                      <a:pt x="244" y="341"/>
                    </a:lnTo>
                    <a:lnTo>
                      <a:pt x="247" y="347"/>
                    </a:lnTo>
                    <a:lnTo>
                      <a:pt x="251" y="352"/>
                    </a:lnTo>
                    <a:lnTo>
                      <a:pt x="251" y="354"/>
                    </a:lnTo>
                    <a:lnTo>
                      <a:pt x="252" y="354"/>
                    </a:lnTo>
                    <a:lnTo>
                      <a:pt x="269" y="365"/>
                    </a:lnTo>
                    <a:lnTo>
                      <a:pt x="269" y="367"/>
                    </a:lnTo>
                    <a:lnTo>
                      <a:pt x="272" y="369"/>
                    </a:lnTo>
                    <a:lnTo>
                      <a:pt x="269" y="375"/>
                    </a:lnTo>
                    <a:lnTo>
                      <a:pt x="265" y="378"/>
                    </a:lnTo>
                    <a:lnTo>
                      <a:pt x="265" y="379"/>
                    </a:lnTo>
                    <a:lnTo>
                      <a:pt x="263" y="381"/>
                    </a:lnTo>
                    <a:lnTo>
                      <a:pt x="290" y="425"/>
                    </a:lnTo>
                    <a:lnTo>
                      <a:pt x="289" y="425"/>
                    </a:lnTo>
                    <a:lnTo>
                      <a:pt x="286" y="427"/>
                    </a:lnTo>
                    <a:lnTo>
                      <a:pt x="285" y="428"/>
                    </a:lnTo>
                    <a:lnTo>
                      <a:pt x="282" y="429"/>
                    </a:lnTo>
                    <a:lnTo>
                      <a:pt x="275" y="438"/>
                    </a:lnTo>
                    <a:lnTo>
                      <a:pt x="273" y="443"/>
                    </a:lnTo>
                    <a:lnTo>
                      <a:pt x="272" y="446"/>
                    </a:lnTo>
                    <a:lnTo>
                      <a:pt x="263" y="457"/>
                    </a:lnTo>
                    <a:lnTo>
                      <a:pt x="255" y="460"/>
                    </a:lnTo>
                    <a:lnTo>
                      <a:pt x="254" y="461"/>
                    </a:lnTo>
                    <a:lnTo>
                      <a:pt x="252" y="461"/>
                    </a:lnTo>
                    <a:lnTo>
                      <a:pt x="240" y="473"/>
                    </a:lnTo>
                    <a:lnTo>
                      <a:pt x="234" y="478"/>
                    </a:lnTo>
                    <a:lnTo>
                      <a:pt x="233" y="478"/>
                    </a:lnTo>
                    <a:lnTo>
                      <a:pt x="237" y="481"/>
                    </a:lnTo>
                    <a:lnTo>
                      <a:pt x="254" y="484"/>
                    </a:lnTo>
                    <a:lnTo>
                      <a:pt x="262" y="484"/>
                    </a:lnTo>
                    <a:lnTo>
                      <a:pt x="279" y="499"/>
                    </a:lnTo>
                    <a:lnTo>
                      <a:pt x="279" y="506"/>
                    </a:lnTo>
                    <a:lnTo>
                      <a:pt x="275" y="510"/>
                    </a:lnTo>
                    <a:lnTo>
                      <a:pt x="273" y="515"/>
                    </a:lnTo>
                    <a:lnTo>
                      <a:pt x="272" y="524"/>
                    </a:lnTo>
                    <a:lnTo>
                      <a:pt x="275" y="535"/>
                    </a:lnTo>
                    <a:lnTo>
                      <a:pt x="273" y="537"/>
                    </a:lnTo>
                    <a:lnTo>
                      <a:pt x="279" y="544"/>
                    </a:lnTo>
                    <a:lnTo>
                      <a:pt x="283" y="547"/>
                    </a:lnTo>
                    <a:lnTo>
                      <a:pt x="287" y="548"/>
                    </a:lnTo>
                    <a:lnTo>
                      <a:pt x="293" y="552"/>
                    </a:lnTo>
                    <a:lnTo>
                      <a:pt x="294" y="552"/>
                    </a:lnTo>
                    <a:lnTo>
                      <a:pt x="296" y="551"/>
                    </a:lnTo>
                    <a:lnTo>
                      <a:pt x="304" y="541"/>
                    </a:lnTo>
                    <a:lnTo>
                      <a:pt x="307" y="540"/>
                    </a:lnTo>
                    <a:lnTo>
                      <a:pt x="308" y="538"/>
                    </a:lnTo>
                    <a:lnTo>
                      <a:pt x="316" y="538"/>
                    </a:lnTo>
                    <a:lnTo>
                      <a:pt x="321" y="542"/>
                    </a:lnTo>
                    <a:lnTo>
                      <a:pt x="322" y="542"/>
                    </a:lnTo>
                    <a:lnTo>
                      <a:pt x="324" y="544"/>
                    </a:lnTo>
                    <a:lnTo>
                      <a:pt x="333" y="547"/>
                    </a:lnTo>
                    <a:lnTo>
                      <a:pt x="334" y="547"/>
                    </a:lnTo>
                    <a:lnTo>
                      <a:pt x="349" y="530"/>
                    </a:lnTo>
                    <a:lnTo>
                      <a:pt x="350" y="528"/>
                    </a:lnTo>
                    <a:lnTo>
                      <a:pt x="356" y="528"/>
                    </a:lnTo>
                    <a:lnTo>
                      <a:pt x="372" y="527"/>
                    </a:lnTo>
                    <a:lnTo>
                      <a:pt x="376" y="525"/>
                    </a:lnTo>
                    <a:lnTo>
                      <a:pt x="378" y="525"/>
                    </a:lnTo>
                    <a:lnTo>
                      <a:pt x="378" y="524"/>
                    </a:lnTo>
                    <a:lnTo>
                      <a:pt x="379" y="523"/>
                    </a:lnTo>
                    <a:lnTo>
                      <a:pt x="382" y="521"/>
                    </a:lnTo>
                    <a:lnTo>
                      <a:pt x="384" y="521"/>
                    </a:lnTo>
                    <a:lnTo>
                      <a:pt x="391" y="510"/>
                    </a:lnTo>
                    <a:lnTo>
                      <a:pt x="395" y="502"/>
                    </a:lnTo>
                    <a:lnTo>
                      <a:pt x="403" y="478"/>
                    </a:lnTo>
                    <a:lnTo>
                      <a:pt x="410" y="468"/>
                    </a:lnTo>
                    <a:lnTo>
                      <a:pt x="423" y="463"/>
                    </a:lnTo>
                    <a:lnTo>
                      <a:pt x="428" y="464"/>
                    </a:lnTo>
                    <a:lnTo>
                      <a:pt x="433" y="471"/>
                    </a:lnTo>
                    <a:lnTo>
                      <a:pt x="441" y="477"/>
                    </a:lnTo>
                    <a:lnTo>
                      <a:pt x="451" y="478"/>
                    </a:lnTo>
                    <a:lnTo>
                      <a:pt x="453" y="477"/>
                    </a:lnTo>
                    <a:lnTo>
                      <a:pt x="460" y="475"/>
                    </a:lnTo>
                    <a:lnTo>
                      <a:pt x="462" y="475"/>
                    </a:lnTo>
                    <a:lnTo>
                      <a:pt x="462" y="481"/>
                    </a:lnTo>
                    <a:lnTo>
                      <a:pt x="463" y="481"/>
                    </a:lnTo>
                    <a:lnTo>
                      <a:pt x="466" y="480"/>
                    </a:lnTo>
                    <a:lnTo>
                      <a:pt x="487" y="474"/>
                    </a:lnTo>
                    <a:lnTo>
                      <a:pt x="488" y="474"/>
                    </a:lnTo>
                    <a:lnTo>
                      <a:pt x="493" y="473"/>
                    </a:lnTo>
                    <a:lnTo>
                      <a:pt x="496" y="473"/>
                    </a:lnTo>
                    <a:lnTo>
                      <a:pt x="504" y="468"/>
                    </a:lnTo>
                    <a:lnTo>
                      <a:pt x="505" y="467"/>
                    </a:lnTo>
                    <a:lnTo>
                      <a:pt x="505" y="465"/>
                    </a:lnTo>
                    <a:lnTo>
                      <a:pt x="506" y="464"/>
                    </a:lnTo>
                    <a:lnTo>
                      <a:pt x="506" y="458"/>
                    </a:lnTo>
                    <a:lnTo>
                      <a:pt x="511" y="453"/>
                    </a:lnTo>
                    <a:lnTo>
                      <a:pt x="516" y="449"/>
                    </a:lnTo>
                    <a:lnTo>
                      <a:pt x="523" y="448"/>
                    </a:lnTo>
                    <a:lnTo>
                      <a:pt x="530" y="445"/>
                    </a:lnTo>
                    <a:lnTo>
                      <a:pt x="532" y="443"/>
                    </a:lnTo>
                    <a:lnTo>
                      <a:pt x="534" y="445"/>
                    </a:lnTo>
                    <a:lnTo>
                      <a:pt x="534" y="446"/>
                    </a:lnTo>
                    <a:lnTo>
                      <a:pt x="536" y="449"/>
                    </a:lnTo>
                    <a:lnTo>
                      <a:pt x="536" y="451"/>
                    </a:lnTo>
                    <a:lnTo>
                      <a:pt x="539" y="453"/>
                    </a:lnTo>
                    <a:lnTo>
                      <a:pt x="537" y="458"/>
                    </a:lnTo>
                    <a:lnTo>
                      <a:pt x="537" y="470"/>
                    </a:lnTo>
                    <a:lnTo>
                      <a:pt x="540" y="471"/>
                    </a:lnTo>
                    <a:lnTo>
                      <a:pt x="541" y="473"/>
                    </a:lnTo>
                    <a:lnTo>
                      <a:pt x="548" y="475"/>
                    </a:lnTo>
                    <a:lnTo>
                      <a:pt x="550" y="475"/>
                    </a:lnTo>
                    <a:lnTo>
                      <a:pt x="554" y="477"/>
                    </a:lnTo>
                    <a:lnTo>
                      <a:pt x="556" y="477"/>
                    </a:lnTo>
                    <a:lnTo>
                      <a:pt x="565" y="487"/>
                    </a:lnTo>
                    <a:lnTo>
                      <a:pt x="579" y="487"/>
                    </a:lnTo>
                    <a:lnTo>
                      <a:pt x="586" y="482"/>
                    </a:lnTo>
                    <a:lnTo>
                      <a:pt x="592" y="475"/>
                    </a:lnTo>
                    <a:lnTo>
                      <a:pt x="593" y="474"/>
                    </a:lnTo>
                    <a:lnTo>
                      <a:pt x="596" y="468"/>
                    </a:lnTo>
                    <a:lnTo>
                      <a:pt x="604" y="456"/>
                    </a:lnTo>
                    <a:lnTo>
                      <a:pt x="606" y="454"/>
                    </a:lnTo>
                    <a:lnTo>
                      <a:pt x="606" y="449"/>
                    </a:lnTo>
                    <a:lnTo>
                      <a:pt x="601" y="446"/>
                    </a:lnTo>
                    <a:lnTo>
                      <a:pt x="600" y="446"/>
                    </a:lnTo>
                    <a:lnTo>
                      <a:pt x="600" y="445"/>
                    </a:lnTo>
                    <a:lnTo>
                      <a:pt x="599" y="439"/>
                    </a:lnTo>
                    <a:lnTo>
                      <a:pt x="600" y="432"/>
                    </a:lnTo>
                    <a:lnTo>
                      <a:pt x="604" y="425"/>
                    </a:lnTo>
                    <a:lnTo>
                      <a:pt x="611" y="420"/>
                    </a:lnTo>
                    <a:lnTo>
                      <a:pt x="620" y="408"/>
                    </a:lnTo>
                    <a:lnTo>
                      <a:pt x="632" y="396"/>
                    </a:lnTo>
                    <a:lnTo>
                      <a:pt x="636" y="396"/>
                    </a:lnTo>
                    <a:lnTo>
                      <a:pt x="640" y="400"/>
                    </a:lnTo>
                    <a:lnTo>
                      <a:pt x="640" y="405"/>
                    </a:lnTo>
                    <a:lnTo>
                      <a:pt x="639" y="407"/>
                    </a:lnTo>
                    <a:lnTo>
                      <a:pt x="639" y="410"/>
                    </a:lnTo>
                    <a:lnTo>
                      <a:pt x="640" y="413"/>
                    </a:lnTo>
                    <a:lnTo>
                      <a:pt x="643" y="414"/>
                    </a:lnTo>
                    <a:lnTo>
                      <a:pt x="647" y="413"/>
                    </a:lnTo>
                    <a:lnTo>
                      <a:pt x="659" y="403"/>
                    </a:lnTo>
                    <a:lnTo>
                      <a:pt x="660" y="400"/>
                    </a:lnTo>
                    <a:lnTo>
                      <a:pt x="661" y="400"/>
                    </a:lnTo>
                    <a:lnTo>
                      <a:pt x="663" y="401"/>
                    </a:lnTo>
                    <a:lnTo>
                      <a:pt x="663" y="400"/>
                    </a:lnTo>
                    <a:lnTo>
                      <a:pt x="677" y="400"/>
                    </a:lnTo>
                    <a:lnTo>
                      <a:pt x="677" y="396"/>
                    </a:lnTo>
                    <a:lnTo>
                      <a:pt x="671" y="391"/>
                    </a:lnTo>
                    <a:lnTo>
                      <a:pt x="670" y="391"/>
                    </a:lnTo>
                    <a:lnTo>
                      <a:pt x="660" y="376"/>
                    </a:lnTo>
                    <a:lnTo>
                      <a:pt x="656" y="365"/>
                    </a:lnTo>
                    <a:lnTo>
                      <a:pt x="639" y="365"/>
                    </a:lnTo>
                    <a:lnTo>
                      <a:pt x="625" y="341"/>
                    </a:lnTo>
                    <a:lnTo>
                      <a:pt x="627" y="340"/>
                    </a:lnTo>
                    <a:lnTo>
                      <a:pt x="632" y="343"/>
                    </a:lnTo>
                    <a:lnTo>
                      <a:pt x="642" y="343"/>
                    </a:lnTo>
                    <a:lnTo>
                      <a:pt x="656" y="333"/>
                    </a:lnTo>
                    <a:lnTo>
                      <a:pt x="691" y="324"/>
                    </a:lnTo>
                    <a:lnTo>
                      <a:pt x="697" y="320"/>
                    </a:lnTo>
                    <a:lnTo>
                      <a:pt x="698" y="320"/>
                    </a:lnTo>
                    <a:lnTo>
                      <a:pt x="703" y="302"/>
                    </a:lnTo>
                    <a:lnTo>
                      <a:pt x="706" y="297"/>
                    </a:lnTo>
                    <a:lnTo>
                      <a:pt x="709" y="294"/>
                    </a:lnTo>
                    <a:lnTo>
                      <a:pt x="707" y="291"/>
                    </a:lnTo>
                    <a:lnTo>
                      <a:pt x="706" y="291"/>
                    </a:lnTo>
                    <a:lnTo>
                      <a:pt x="710" y="290"/>
                    </a:lnTo>
                    <a:lnTo>
                      <a:pt x="726" y="288"/>
                    </a:lnTo>
                    <a:lnTo>
                      <a:pt x="727" y="288"/>
                    </a:lnTo>
                    <a:lnTo>
                      <a:pt x="733" y="290"/>
                    </a:lnTo>
                    <a:lnTo>
                      <a:pt x="734" y="290"/>
                    </a:lnTo>
                    <a:lnTo>
                      <a:pt x="736" y="288"/>
                    </a:lnTo>
                    <a:lnTo>
                      <a:pt x="736" y="285"/>
                    </a:lnTo>
                    <a:lnTo>
                      <a:pt x="737" y="280"/>
                    </a:lnTo>
                    <a:lnTo>
                      <a:pt x="737" y="273"/>
                    </a:lnTo>
                    <a:lnTo>
                      <a:pt x="736" y="267"/>
                    </a:lnTo>
                    <a:lnTo>
                      <a:pt x="731" y="263"/>
                    </a:lnTo>
                    <a:lnTo>
                      <a:pt x="727" y="262"/>
                    </a:lnTo>
                    <a:lnTo>
                      <a:pt x="724" y="259"/>
                    </a:lnTo>
                    <a:lnTo>
                      <a:pt x="729" y="256"/>
                    </a:lnTo>
                    <a:lnTo>
                      <a:pt x="731" y="255"/>
                    </a:lnTo>
                    <a:lnTo>
                      <a:pt x="740" y="245"/>
                    </a:lnTo>
                    <a:lnTo>
                      <a:pt x="741" y="241"/>
                    </a:lnTo>
                    <a:lnTo>
                      <a:pt x="741" y="227"/>
                    </a:lnTo>
                    <a:lnTo>
                      <a:pt x="745" y="221"/>
                    </a:lnTo>
                    <a:lnTo>
                      <a:pt x="748" y="218"/>
                    </a:lnTo>
                    <a:lnTo>
                      <a:pt x="761" y="211"/>
                    </a:lnTo>
                    <a:lnTo>
                      <a:pt x="758" y="207"/>
                    </a:lnTo>
                    <a:lnTo>
                      <a:pt x="752" y="195"/>
                    </a:lnTo>
                    <a:lnTo>
                      <a:pt x="751" y="195"/>
                    </a:lnTo>
                    <a:lnTo>
                      <a:pt x="755" y="192"/>
                    </a:lnTo>
                    <a:lnTo>
                      <a:pt x="757" y="190"/>
                    </a:lnTo>
                    <a:lnTo>
                      <a:pt x="758" y="188"/>
                    </a:lnTo>
                    <a:lnTo>
                      <a:pt x="764" y="181"/>
                    </a:lnTo>
                    <a:lnTo>
                      <a:pt x="758" y="163"/>
                    </a:lnTo>
                    <a:lnTo>
                      <a:pt x="758" y="158"/>
                    </a:lnTo>
                    <a:lnTo>
                      <a:pt x="796" y="149"/>
                    </a:lnTo>
                    <a:lnTo>
                      <a:pt x="796" y="142"/>
                    </a:lnTo>
                    <a:lnTo>
                      <a:pt x="794" y="139"/>
                    </a:lnTo>
                    <a:lnTo>
                      <a:pt x="793" y="137"/>
                    </a:lnTo>
                    <a:lnTo>
                      <a:pt x="790" y="132"/>
                    </a:lnTo>
                    <a:lnTo>
                      <a:pt x="790" y="126"/>
                    </a:lnTo>
                    <a:lnTo>
                      <a:pt x="781" y="122"/>
                    </a:lnTo>
                    <a:lnTo>
                      <a:pt x="770" y="110"/>
                    </a:lnTo>
                    <a:lnTo>
                      <a:pt x="767" y="104"/>
                    </a:lnTo>
                    <a:lnTo>
                      <a:pt x="765" y="87"/>
                    </a:lnTo>
                    <a:lnTo>
                      <a:pt x="762" y="90"/>
                    </a:lnTo>
                    <a:lnTo>
                      <a:pt x="761" y="90"/>
                    </a:lnTo>
                    <a:lnTo>
                      <a:pt x="759" y="70"/>
                    </a:lnTo>
                    <a:lnTo>
                      <a:pt x="757" y="73"/>
                    </a:lnTo>
                    <a:lnTo>
                      <a:pt x="752" y="75"/>
                    </a:lnTo>
                    <a:lnTo>
                      <a:pt x="751" y="73"/>
                    </a:lnTo>
                    <a:lnTo>
                      <a:pt x="750" y="73"/>
                    </a:lnTo>
                    <a:lnTo>
                      <a:pt x="743" y="75"/>
                    </a:lnTo>
                    <a:lnTo>
                      <a:pt x="736" y="77"/>
                    </a:lnTo>
                    <a:lnTo>
                      <a:pt x="731" y="80"/>
                    </a:lnTo>
                    <a:lnTo>
                      <a:pt x="726" y="83"/>
                    </a:lnTo>
                    <a:lnTo>
                      <a:pt x="723" y="82"/>
                    </a:lnTo>
                    <a:lnTo>
                      <a:pt x="721" y="79"/>
                    </a:lnTo>
                    <a:lnTo>
                      <a:pt x="721" y="76"/>
                    </a:lnTo>
                    <a:lnTo>
                      <a:pt x="714" y="75"/>
                    </a:lnTo>
                    <a:lnTo>
                      <a:pt x="714" y="76"/>
                    </a:lnTo>
                    <a:lnTo>
                      <a:pt x="713" y="76"/>
                    </a:lnTo>
                    <a:lnTo>
                      <a:pt x="709" y="80"/>
                    </a:lnTo>
                    <a:lnTo>
                      <a:pt x="709" y="82"/>
                    </a:lnTo>
                    <a:lnTo>
                      <a:pt x="707" y="89"/>
                    </a:lnTo>
                    <a:lnTo>
                      <a:pt x="712" y="94"/>
                    </a:lnTo>
                    <a:lnTo>
                      <a:pt x="713" y="100"/>
                    </a:lnTo>
                    <a:lnTo>
                      <a:pt x="713" y="105"/>
                    </a:lnTo>
                    <a:lnTo>
                      <a:pt x="712" y="105"/>
                    </a:lnTo>
                    <a:lnTo>
                      <a:pt x="709" y="107"/>
                    </a:lnTo>
                    <a:lnTo>
                      <a:pt x="706" y="107"/>
                    </a:lnTo>
                    <a:lnTo>
                      <a:pt x="702" y="105"/>
                    </a:lnTo>
                    <a:lnTo>
                      <a:pt x="697" y="103"/>
                    </a:lnTo>
                    <a:lnTo>
                      <a:pt x="694" y="100"/>
                    </a:lnTo>
                    <a:lnTo>
                      <a:pt x="694" y="91"/>
                    </a:lnTo>
                    <a:lnTo>
                      <a:pt x="691" y="86"/>
                    </a:lnTo>
                    <a:lnTo>
                      <a:pt x="685" y="87"/>
                    </a:lnTo>
                    <a:lnTo>
                      <a:pt x="680" y="87"/>
                    </a:lnTo>
                    <a:lnTo>
                      <a:pt x="676" y="83"/>
                    </a:lnTo>
                    <a:lnTo>
                      <a:pt x="671" y="83"/>
                    </a:lnTo>
                    <a:lnTo>
                      <a:pt x="660" y="89"/>
                    </a:lnTo>
                    <a:lnTo>
                      <a:pt x="657" y="89"/>
                    </a:lnTo>
                    <a:lnTo>
                      <a:pt x="657" y="93"/>
                    </a:lnTo>
                    <a:lnTo>
                      <a:pt x="663" y="104"/>
                    </a:lnTo>
                    <a:lnTo>
                      <a:pt x="661" y="108"/>
                    </a:lnTo>
                    <a:lnTo>
                      <a:pt x="656" y="110"/>
                    </a:lnTo>
                    <a:lnTo>
                      <a:pt x="650" y="107"/>
                    </a:lnTo>
                    <a:lnTo>
                      <a:pt x="650" y="104"/>
                    </a:lnTo>
                    <a:lnTo>
                      <a:pt x="632" y="82"/>
                    </a:lnTo>
                    <a:lnTo>
                      <a:pt x="638" y="77"/>
                    </a:lnTo>
                    <a:lnTo>
                      <a:pt x="639" y="70"/>
                    </a:lnTo>
                    <a:lnTo>
                      <a:pt x="639" y="69"/>
                    </a:lnTo>
                    <a:lnTo>
                      <a:pt x="638" y="68"/>
                    </a:lnTo>
                    <a:lnTo>
                      <a:pt x="638" y="66"/>
                    </a:lnTo>
                    <a:lnTo>
                      <a:pt x="635" y="66"/>
                    </a:lnTo>
                    <a:lnTo>
                      <a:pt x="628" y="65"/>
                    </a:lnTo>
                    <a:lnTo>
                      <a:pt x="627" y="65"/>
                    </a:lnTo>
                    <a:lnTo>
                      <a:pt x="627" y="68"/>
                    </a:lnTo>
                    <a:lnTo>
                      <a:pt x="623" y="75"/>
                    </a:lnTo>
                    <a:lnTo>
                      <a:pt x="621" y="76"/>
                    </a:lnTo>
                    <a:lnTo>
                      <a:pt x="620" y="80"/>
                    </a:lnTo>
                    <a:lnTo>
                      <a:pt x="618" y="82"/>
                    </a:lnTo>
                    <a:lnTo>
                      <a:pt x="600" y="114"/>
                    </a:lnTo>
                    <a:lnTo>
                      <a:pt x="583" y="119"/>
                    </a:lnTo>
                    <a:lnTo>
                      <a:pt x="572" y="120"/>
                    </a:lnTo>
                    <a:lnTo>
                      <a:pt x="563" y="125"/>
                    </a:lnTo>
                    <a:lnTo>
                      <a:pt x="558" y="126"/>
                    </a:lnTo>
                    <a:lnTo>
                      <a:pt x="558" y="129"/>
                    </a:lnTo>
                    <a:lnTo>
                      <a:pt x="553" y="135"/>
                    </a:lnTo>
                    <a:lnTo>
                      <a:pt x="551" y="135"/>
                    </a:lnTo>
                    <a:lnTo>
                      <a:pt x="546" y="130"/>
                    </a:lnTo>
                    <a:lnTo>
                      <a:pt x="540" y="133"/>
                    </a:lnTo>
                    <a:lnTo>
                      <a:pt x="539" y="130"/>
                    </a:lnTo>
                    <a:lnTo>
                      <a:pt x="537" y="130"/>
                    </a:lnTo>
                    <a:lnTo>
                      <a:pt x="536" y="129"/>
                    </a:lnTo>
                    <a:lnTo>
                      <a:pt x="534" y="129"/>
                    </a:lnTo>
                    <a:lnTo>
                      <a:pt x="532" y="126"/>
                    </a:lnTo>
                    <a:lnTo>
                      <a:pt x="532" y="119"/>
                    </a:lnTo>
                    <a:lnTo>
                      <a:pt x="533" y="118"/>
                    </a:lnTo>
                    <a:lnTo>
                      <a:pt x="527" y="111"/>
                    </a:lnTo>
                    <a:lnTo>
                      <a:pt x="523" y="111"/>
                    </a:lnTo>
                    <a:lnTo>
                      <a:pt x="522" y="112"/>
                    </a:lnTo>
                    <a:lnTo>
                      <a:pt x="505" y="122"/>
                    </a:lnTo>
                    <a:lnTo>
                      <a:pt x="486" y="128"/>
                    </a:lnTo>
                    <a:lnTo>
                      <a:pt x="481" y="128"/>
                    </a:lnTo>
                    <a:lnTo>
                      <a:pt x="481" y="129"/>
                    </a:lnTo>
                    <a:lnTo>
                      <a:pt x="459" y="151"/>
                    </a:lnTo>
                    <a:lnTo>
                      <a:pt x="456" y="157"/>
                    </a:lnTo>
                    <a:lnTo>
                      <a:pt x="451" y="163"/>
                    </a:lnTo>
                    <a:lnTo>
                      <a:pt x="444" y="165"/>
                    </a:lnTo>
                    <a:lnTo>
                      <a:pt x="433" y="165"/>
                    </a:lnTo>
                    <a:lnTo>
                      <a:pt x="430" y="167"/>
                    </a:lnTo>
                    <a:lnTo>
                      <a:pt x="430" y="164"/>
                    </a:lnTo>
                    <a:lnTo>
                      <a:pt x="426" y="151"/>
                    </a:lnTo>
                    <a:lnTo>
                      <a:pt x="424" y="150"/>
                    </a:lnTo>
                    <a:lnTo>
                      <a:pt x="421" y="143"/>
                    </a:lnTo>
                    <a:lnTo>
                      <a:pt x="417" y="139"/>
                    </a:lnTo>
                    <a:lnTo>
                      <a:pt x="414" y="135"/>
                    </a:lnTo>
                    <a:lnTo>
                      <a:pt x="413" y="132"/>
                    </a:lnTo>
                    <a:lnTo>
                      <a:pt x="413" y="130"/>
                    </a:lnTo>
                    <a:lnTo>
                      <a:pt x="428" y="110"/>
                    </a:lnTo>
                    <a:lnTo>
                      <a:pt x="428" y="104"/>
                    </a:lnTo>
                    <a:lnTo>
                      <a:pt x="421" y="100"/>
                    </a:lnTo>
                    <a:lnTo>
                      <a:pt x="431" y="89"/>
                    </a:lnTo>
                    <a:lnTo>
                      <a:pt x="426" y="91"/>
                    </a:lnTo>
                    <a:lnTo>
                      <a:pt x="421" y="96"/>
                    </a:lnTo>
                    <a:lnTo>
                      <a:pt x="414" y="97"/>
                    </a:lnTo>
                    <a:lnTo>
                      <a:pt x="407" y="96"/>
                    </a:lnTo>
                    <a:lnTo>
                      <a:pt x="403" y="69"/>
                    </a:lnTo>
                    <a:lnTo>
                      <a:pt x="403" y="68"/>
                    </a:lnTo>
                    <a:lnTo>
                      <a:pt x="402" y="68"/>
                    </a:lnTo>
                    <a:lnTo>
                      <a:pt x="381" y="72"/>
                    </a:lnTo>
                    <a:lnTo>
                      <a:pt x="353" y="89"/>
                    </a:lnTo>
                    <a:lnTo>
                      <a:pt x="318" y="125"/>
                    </a:lnTo>
                    <a:lnTo>
                      <a:pt x="304" y="118"/>
                    </a:lnTo>
                    <a:lnTo>
                      <a:pt x="311" y="96"/>
                    </a:lnTo>
                    <a:lnTo>
                      <a:pt x="309" y="96"/>
                    </a:lnTo>
                    <a:lnTo>
                      <a:pt x="293" y="100"/>
                    </a:lnTo>
                    <a:lnTo>
                      <a:pt x="293" y="90"/>
                    </a:lnTo>
                    <a:lnTo>
                      <a:pt x="292" y="84"/>
                    </a:lnTo>
                    <a:lnTo>
                      <a:pt x="287" y="76"/>
                    </a:lnTo>
                    <a:lnTo>
                      <a:pt x="280" y="66"/>
                    </a:lnTo>
                    <a:lnTo>
                      <a:pt x="278" y="60"/>
                    </a:lnTo>
                    <a:lnTo>
                      <a:pt x="276" y="53"/>
                    </a:lnTo>
                    <a:lnTo>
                      <a:pt x="275" y="53"/>
                    </a:lnTo>
                    <a:lnTo>
                      <a:pt x="275" y="52"/>
                    </a:lnTo>
                    <a:lnTo>
                      <a:pt x="278" y="48"/>
                    </a:lnTo>
                    <a:lnTo>
                      <a:pt x="307" y="10"/>
                    </a:lnTo>
                    <a:lnTo>
                      <a:pt x="312" y="0"/>
                    </a:lnTo>
                    <a:lnTo>
                      <a:pt x="311" y="0"/>
                    </a:lnTo>
                    <a:lnTo>
                      <a:pt x="309" y="0"/>
                    </a:lnTo>
                    <a:lnTo>
                      <a:pt x="300" y="10"/>
                    </a:lnTo>
                    <a:lnTo>
                      <a:pt x="286" y="15"/>
                    </a:lnTo>
                    <a:lnTo>
                      <a:pt x="279" y="26"/>
                    </a:lnTo>
                    <a:lnTo>
                      <a:pt x="279" y="27"/>
                    </a:lnTo>
                    <a:lnTo>
                      <a:pt x="280" y="29"/>
                    </a:lnTo>
                    <a:lnTo>
                      <a:pt x="282" y="33"/>
                    </a:lnTo>
                    <a:lnTo>
                      <a:pt x="280" y="36"/>
                    </a:lnTo>
                    <a:lnTo>
                      <a:pt x="279" y="36"/>
                    </a:lnTo>
                    <a:lnTo>
                      <a:pt x="276" y="37"/>
                    </a:lnTo>
                    <a:lnTo>
                      <a:pt x="273" y="36"/>
                    </a:lnTo>
                    <a:lnTo>
                      <a:pt x="271" y="33"/>
                    </a:lnTo>
                    <a:lnTo>
                      <a:pt x="268" y="33"/>
                    </a:lnTo>
                    <a:lnTo>
                      <a:pt x="266" y="34"/>
                    </a:lnTo>
                    <a:lnTo>
                      <a:pt x="265" y="34"/>
                    </a:lnTo>
                    <a:lnTo>
                      <a:pt x="265" y="36"/>
                    </a:lnTo>
                    <a:lnTo>
                      <a:pt x="263" y="38"/>
                    </a:lnTo>
                    <a:lnTo>
                      <a:pt x="263" y="43"/>
                    </a:lnTo>
                    <a:lnTo>
                      <a:pt x="262" y="47"/>
                    </a:lnTo>
                    <a:lnTo>
                      <a:pt x="259" y="48"/>
                    </a:lnTo>
                    <a:lnTo>
                      <a:pt x="259" y="51"/>
                    </a:lnTo>
                    <a:lnTo>
                      <a:pt x="256" y="51"/>
                    </a:lnTo>
                    <a:lnTo>
                      <a:pt x="251" y="52"/>
                    </a:lnTo>
                    <a:lnTo>
                      <a:pt x="244" y="52"/>
                    </a:lnTo>
                    <a:lnTo>
                      <a:pt x="242" y="51"/>
                    </a:lnTo>
                    <a:lnTo>
                      <a:pt x="242" y="48"/>
                    </a:lnTo>
                    <a:lnTo>
                      <a:pt x="241" y="48"/>
                    </a:lnTo>
                    <a:lnTo>
                      <a:pt x="237" y="47"/>
                    </a:lnTo>
                    <a:lnTo>
                      <a:pt x="232" y="47"/>
                    </a:lnTo>
                    <a:lnTo>
                      <a:pt x="230" y="48"/>
                    </a:lnTo>
                    <a:lnTo>
                      <a:pt x="205" y="55"/>
                    </a:lnTo>
                    <a:lnTo>
                      <a:pt x="203" y="56"/>
                    </a:lnTo>
                    <a:lnTo>
                      <a:pt x="194" y="63"/>
                    </a:lnTo>
                    <a:lnTo>
                      <a:pt x="185" y="72"/>
                    </a:lnTo>
                    <a:lnTo>
                      <a:pt x="180" y="79"/>
                    </a:lnTo>
                    <a:lnTo>
                      <a:pt x="171" y="86"/>
                    </a:lnTo>
                    <a:lnTo>
                      <a:pt x="158" y="100"/>
                    </a:lnTo>
                    <a:lnTo>
                      <a:pt x="156" y="100"/>
                    </a:lnTo>
                    <a:lnTo>
                      <a:pt x="155" y="97"/>
                    </a:lnTo>
                    <a:lnTo>
                      <a:pt x="149" y="96"/>
                    </a:lnTo>
                    <a:lnTo>
                      <a:pt x="148" y="93"/>
                    </a:lnTo>
                    <a:lnTo>
                      <a:pt x="139" y="87"/>
                    </a:lnTo>
                    <a:lnTo>
                      <a:pt x="131" y="79"/>
                    </a:lnTo>
                    <a:lnTo>
                      <a:pt x="129" y="76"/>
                    </a:lnTo>
                    <a:lnTo>
                      <a:pt x="128" y="70"/>
                    </a:lnTo>
                    <a:lnTo>
                      <a:pt x="127" y="69"/>
                    </a:lnTo>
                    <a:lnTo>
                      <a:pt x="125" y="70"/>
                    </a:lnTo>
                    <a:lnTo>
                      <a:pt x="122" y="75"/>
                    </a:lnTo>
                    <a:lnTo>
                      <a:pt x="110" y="89"/>
                    </a:lnTo>
                    <a:lnTo>
                      <a:pt x="108" y="89"/>
                    </a:lnTo>
                    <a:lnTo>
                      <a:pt x="99" y="97"/>
                    </a:lnTo>
                    <a:lnTo>
                      <a:pt x="95" y="93"/>
                    </a:lnTo>
                    <a:lnTo>
                      <a:pt x="78" y="89"/>
                    </a:lnTo>
                    <a:lnTo>
                      <a:pt x="37" y="87"/>
                    </a:lnTo>
                    <a:lnTo>
                      <a:pt x="29" y="90"/>
                    </a:lnTo>
                    <a:lnTo>
                      <a:pt x="23" y="94"/>
                    </a:lnTo>
                    <a:lnTo>
                      <a:pt x="22" y="93"/>
                    </a:lnTo>
                    <a:lnTo>
                      <a:pt x="22" y="97"/>
                    </a:lnTo>
                    <a:lnTo>
                      <a:pt x="14" y="105"/>
                    </a:lnTo>
                    <a:lnTo>
                      <a:pt x="4" y="110"/>
                    </a:lnTo>
                    <a:lnTo>
                      <a:pt x="0" y="112"/>
                    </a:lnTo>
                    <a:lnTo>
                      <a:pt x="0" y="11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37" name="Freeform 365">
                <a:extLst>
                  <a:ext uri="{FF2B5EF4-FFF2-40B4-BE49-F238E27FC236}">
                    <a16:creationId xmlns:a16="http://schemas.microsoft.com/office/drawing/2014/main" id="{23189B85-3DB1-E34F-D308-C52985A966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8" y="917"/>
                <a:ext cx="93" cy="88"/>
              </a:xfrm>
              <a:custGeom>
                <a:avLst/>
                <a:gdLst>
                  <a:gd name="T0" fmla="*/ 240 w 372"/>
                  <a:gd name="T1" fmla="*/ 0 h 351"/>
                  <a:gd name="T2" fmla="*/ 221 w 372"/>
                  <a:gd name="T3" fmla="*/ 30 h 351"/>
                  <a:gd name="T4" fmla="*/ 202 w 372"/>
                  <a:gd name="T5" fmla="*/ 42 h 351"/>
                  <a:gd name="T6" fmla="*/ 208 w 372"/>
                  <a:gd name="T7" fmla="*/ 62 h 351"/>
                  <a:gd name="T8" fmla="*/ 198 w 372"/>
                  <a:gd name="T9" fmla="*/ 67 h 351"/>
                  <a:gd name="T10" fmla="*/ 198 w 372"/>
                  <a:gd name="T11" fmla="*/ 110 h 351"/>
                  <a:gd name="T12" fmla="*/ 167 w 372"/>
                  <a:gd name="T13" fmla="*/ 108 h 351"/>
                  <a:gd name="T14" fmla="*/ 139 w 372"/>
                  <a:gd name="T15" fmla="*/ 122 h 351"/>
                  <a:gd name="T16" fmla="*/ 128 w 372"/>
                  <a:gd name="T17" fmla="*/ 126 h 351"/>
                  <a:gd name="T18" fmla="*/ 86 w 372"/>
                  <a:gd name="T19" fmla="*/ 139 h 351"/>
                  <a:gd name="T20" fmla="*/ 68 w 372"/>
                  <a:gd name="T21" fmla="*/ 143 h 351"/>
                  <a:gd name="T22" fmla="*/ 68 w 372"/>
                  <a:gd name="T23" fmla="*/ 158 h 351"/>
                  <a:gd name="T24" fmla="*/ 47 w 372"/>
                  <a:gd name="T25" fmla="*/ 173 h 351"/>
                  <a:gd name="T26" fmla="*/ 41 w 372"/>
                  <a:gd name="T27" fmla="*/ 173 h 351"/>
                  <a:gd name="T28" fmla="*/ 32 w 372"/>
                  <a:gd name="T29" fmla="*/ 194 h 351"/>
                  <a:gd name="T30" fmla="*/ 1 w 372"/>
                  <a:gd name="T31" fmla="*/ 237 h 351"/>
                  <a:gd name="T32" fmla="*/ 17 w 372"/>
                  <a:gd name="T33" fmla="*/ 268 h 351"/>
                  <a:gd name="T34" fmla="*/ 36 w 372"/>
                  <a:gd name="T35" fmla="*/ 280 h 351"/>
                  <a:gd name="T36" fmla="*/ 106 w 372"/>
                  <a:gd name="T37" fmla="*/ 256 h 351"/>
                  <a:gd name="T38" fmla="*/ 132 w 372"/>
                  <a:gd name="T39" fmla="*/ 280 h 351"/>
                  <a:gd name="T40" fmla="*/ 156 w 372"/>
                  <a:gd name="T41" fmla="*/ 273 h 351"/>
                  <a:gd name="T42" fmla="*/ 138 w 372"/>
                  <a:gd name="T43" fmla="*/ 314 h 351"/>
                  <a:gd name="T44" fmla="*/ 146 w 372"/>
                  <a:gd name="T45" fmla="*/ 327 h 351"/>
                  <a:gd name="T46" fmla="*/ 155 w 372"/>
                  <a:gd name="T47" fmla="*/ 351 h 351"/>
                  <a:gd name="T48" fmla="*/ 181 w 372"/>
                  <a:gd name="T49" fmla="*/ 341 h 351"/>
                  <a:gd name="T50" fmla="*/ 211 w 372"/>
                  <a:gd name="T51" fmla="*/ 312 h 351"/>
                  <a:gd name="T52" fmla="*/ 252 w 372"/>
                  <a:gd name="T53" fmla="*/ 295 h 351"/>
                  <a:gd name="T54" fmla="*/ 259 w 372"/>
                  <a:gd name="T55" fmla="*/ 313 h 351"/>
                  <a:gd name="T56" fmla="*/ 265 w 372"/>
                  <a:gd name="T57" fmla="*/ 317 h 351"/>
                  <a:gd name="T58" fmla="*/ 283 w 372"/>
                  <a:gd name="T59" fmla="*/ 313 h 351"/>
                  <a:gd name="T60" fmla="*/ 308 w 372"/>
                  <a:gd name="T61" fmla="*/ 303 h 351"/>
                  <a:gd name="T62" fmla="*/ 346 w 372"/>
                  <a:gd name="T63" fmla="*/ 260 h 351"/>
                  <a:gd name="T64" fmla="*/ 349 w 372"/>
                  <a:gd name="T65" fmla="*/ 249 h 351"/>
                  <a:gd name="T66" fmla="*/ 343 w 372"/>
                  <a:gd name="T67" fmla="*/ 210 h 351"/>
                  <a:gd name="T68" fmla="*/ 319 w 372"/>
                  <a:gd name="T69" fmla="*/ 193 h 351"/>
                  <a:gd name="T70" fmla="*/ 329 w 372"/>
                  <a:gd name="T71" fmla="*/ 179 h 351"/>
                  <a:gd name="T72" fmla="*/ 342 w 372"/>
                  <a:gd name="T73" fmla="*/ 168 h 351"/>
                  <a:gd name="T74" fmla="*/ 360 w 372"/>
                  <a:gd name="T75" fmla="*/ 164 h 351"/>
                  <a:gd name="T76" fmla="*/ 372 w 372"/>
                  <a:gd name="T77" fmla="*/ 147 h 351"/>
                  <a:gd name="T78" fmla="*/ 346 w 372"/>
                  <a:gd name="T79" fmla="*/ 144 h 351"/>
                  <a:gd name="T80" fmla="*/ 329 w 372"/>
                  <a:gd name="T81" fmla="*/ 139 h 351"/>
                  <a:gd name="T82" fmla="*/ 321 w 372"/>
                  <a:gd name="T83" fmla="*/ 131 h 351"/>
                  <a:gd name="T84" fmla="*/ 310 w 372"/>
                  <a:gd name="T85" fmla="*/ 112 h 351"/>
                  <a:gd name="T86" fmla="*/ 322 w 372"/>
                  <a:gd name="T87" fmla="*/ 87 h 351"/>
                  <a:gd name="T88" fmla="*/ 367 w 372"/>
                  <a:gd name="T89" fmla="*/ 67 h 351"/>
                  <a:gd name="T90" fmla="*/ 368 w 372"/>
                  <a:gd name="T91" fmla="*/ 64 h 351"/>
                  <a:gd name="T92" fmla="*/ 363 w 372"/>
                  <a:gd name="T93" fmla="*/ 46 h 351"/>
                  <a:gd name="T94" fmla="*/ 333 w 372"/>
                  <a:gd name="T95" fmla="*/ 31 h 351"/>
                  <a:gd name="T96" fmla="*/ 324 w 372"/>
                  <a:gd name="T97" fmla="*/ 16 h 351"/>
                  <a:gd name="T98" fmla="*/ 301 w 372"/>
                  <a:gd name="T99" fmla="*/ 23 h 351"/>
                  <a:gd name="T100" fmla="*/ 286 w 372"/>
                  <a:gd name="T101" fmla="*/ 28 h 351"/>
                  <a:gd name="T102" fmla="*/ 273 w 372"/>
                  <a:gd name="T103" fmla="*/ 52 h 351"/>
                  <a:gd name="T104" fmla="*/ 269 w 372"/>
                  <a:gd name="T105" fmla="*/ 31 h 351"/>
                  <a:gd name="T106" fmla="*/ 266 w 372"/>
                  <a:gd name="T107" fmla="*/ 20 h 3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72" h="351">
                    <a:moveTo>
                      <a:pt x="261" y="11"/>
                    </a:moveTo>
                    <a:lnTo>
                      <a:pt x="258" y="10"/>
                    </a:lnTo>
                    <a:lnTo>
                      <a:pt x="252" y="6"/>
                    </a:lnTo>
                    <a:lnTo>
                      <a:pt x="240" y="0"/>
                    </a:lnTo>
                    <a:lnTo>
                      <a:pt x="229" y="10"/>
                    </a:lnTo>
                    <a:lnTo>
                      <a:pt x="222" y="23"/>
                    </a:lnTo>
                    <a:lnTo>
                      <a:pt x="222" y="30"/>
                    </a:lnTo>
                    <a:lnTo>
                      <a:pt x="221" y="30"/>
                    </a:lnTo>
                    <a:lnTo>
                      <a:pt x="221" y="33"/>
                    </a:lnTo>
                    <a:lnTo>
                      <a:pt x="216" y="33"/>
                    </a:lnTo>
                    <a:lnTo>
                      <a:pt x="211" y="36"/>
                    </a:lnTo>
                    <a:lnTo>
                      <a:pt x="202" y="42"/>
                    </a:lnTo>
                    <a:lnTo>
                      <a:pt x="204" y="50"/>
                    </a:lnTo>
                    <a:lnTo>
                      <a:pt x="205" y="55"/>
                    </a:lnTo>
                    <a:lnTo>
                      <a:pt x="208" y="57"/>
                    </a:lnTo>
                    <a:lnTo>
                      <a:pt x="208" y="62"/>
                    </a:lnTo>
                    <a:lnTo>
                      <a:pt x="204" y="66"/>
                    </a:lnTo>
                    <a:lnTo>
                      <a:pt x="201" y="66"/>
                    </a:lnTo>
                    <a:lnTo>
                      <a:pt x="199" y="67"/>
                    </a:lnTo>
                    <a:lnTo>
                      <a:pt x="198" y="67"/>
                    </a:lnTo>
                    <a:lnTo>
                      <a:pt x="198" y="70"/>
                    </a:lnTo>
                    <a:lnTo>
                      <a:pt x="199" y="73"/>
                    </a:lnTo>
                    <a:lnTo>
                      <a:pt x="201" y="108"/>
                    </a:lnTo>
                    <a:lnTo>
                      <a:pt x="198" y="110"/>
                    </a:lnTo>
                    <a:lnTo>
                      <a:pt x="185" y="106"/>
                    </a:lnTo>
                    <a:lnTo>
                      <a:pt x="178" y="116"/>
                    </a:lnTo>
                    <a:lnTo>
                      <a:pt x="171" y="112"/>
                    </a:lnTo>
                    <a:lnTo>
                      <a:pt x="167" y="108"/>
                    </a:lnTo>
                    <a:lnTo>
                      <a:pt x="151" y="113"/>
                    </a:lnTo>
                    <a:lnTo>
                      <a:pt x="148" y="115"/>
                    </a:lnTo>
                    <a:lnTo>
                      <a:pt x="139" y="120"/>
                    </a:lnTo>
                    <a:lnTo>
                      <a:pt x="139" y="122"/>
                    </a:lnTo>
                    <a:lnTo>
                      <a:pt x="137" y="122"/>
                    </a:lnTo>
                    <a:lnTo>
                      <a:pt x="134" y="124"/>
                    </a:lnTo>
                    <a:lnTo>
                      <a:pt x="132" y="124"/>
                    </a:lnTo>
                    <a:lnTo>
                      <a:pt x="128" y="126"/>
                    </a:lnTo>
                    <a:lnTo>
                      <a:pt x="128" y="127"/>
                    </a:lnTo>
                    <a:lnTo>
                      <a:pt x="118" y="146"/>
                    </a:lnTo>
                    <a:lnTo>
                      <a:pt x="97" y="154"/>
                    </a:lnTo>
                    <a:lnTo>
                      <a:pt x="86" y="139"/>
                    </a:lnTo>
                    <a:lnTo>
                      <a:pt x="79" y="137"/>
                    </a:lnTo>
                    <a:lnTo>
                      <a:pt x="77" y="137"/>
                    </a:lnTo>
                    <a:lnTo>
                      <a:pt x="72" y="139"/>
                    </a:lnTo>
                    <a:lnTo>
                      <a:pt x="68" y="143"/>
                    </a:lnTo>
                    <a:lnTo>
                      <a:pt x="71" y="146"/>
                    </a:lnTo>
                    <a:lnTo>
                      <a:pt x="71" y="154"/>
                    </a:lnTo>
                    <a:lnTo>
                      <a:pt x="70" y="155"/>
                    </a:lnTo>
                    <a:lnTo>
                      <a:pt x="68" y="158"/>
                    </a:lnTo>
                    <a:lnTo>
                      <a:pt x="65" y="161"/>
                    </a:lnTo>
                    <a:lnTo>
                      <a:pt x="54" y="169"/>
                    </a:lnTo>
                    <a:lnTo>
                      <a:pt x="47" y="172"/>
                    </a:lnTo>
                    <a:lnTo>
                      <a:pt x="47" y="173"/>
                    </a:lnTo>
                    <a:lnTo>
                      <a:pt x="46" y="173"/>
                    </a:lnTo>
                    <a:lnTo>
                      <a:pt x="44" y="175"/>
                    </a:lnTo>
                    <a:lnTo>
                      <a:pt x="44" y="173"/>
                    </a:lnTo>
                    <a:lnTo>
                      <a:pt x="41" y="173"/>
                    </a:lnTo>
                    <a:lnTo>
                      <a:pt x="36" y="179"/>
                    </a:lnTo>
                    <a:lnTo>
                      <a:pt x="36" y="184"/>
                    </a:lnTo>
                    <a:lnTo>
                      <a:pt x="37" y="184"/>
                    </a:lnTo>
                    <a:lnTo>
                      <a:pt x="32" y="194"/>
                    </a:lnTo>
                    <a:lnTo>
                      <a:pt x="3" y="232"/>
                    </a:lnTo>
                    <a:lnTo>
                      <a:pt x="0" y="236"/>
                    </a:lnTo>
                    <a:lnTo>
                      <a:pt x="0" y="237"/>
                    </a:lnTo>
                    <a:lnTo>
                      <a:pt x="1" y="237"/>
                    </a:lnTo>
                    <a:lnTo>
                      <a:pt x="3" y="244"/>
                    </a:lnTo>
                    <a:lnTo>
                      <a:pt x="5" y="250"/>
                    </a:lnTo>
                    <a:lnTo>
                      <a:pt x="12" y="260"/>
                    </a:lnTo>
                    <a:lnTo>
                      <a:pt x="17" y="268"/>
                    </a:lnTo>
                    <a:lnTo>
                      <a:pt x="18" y="274"/>
                    </a:lnTo>
                    <a:lnTo>
                      <a:pt x="18" y="284"/>
                    </a:lnTo>
                    <a:lnTo>
                      <a:pt x="34" y="280"/>
                    </a:lnTo>
                    <a:lnTo>
                      <a:pt x="36" y="280"/>
                    </a:lnTo>
                    <a:lnTo>
                      <a:pt x="29" y="302"/>
                    </a:lnTo>
                    <a:lnTo>
                      <a:pt x="43" y="309"/>
                    </a:lnTo>
                    <a:lnTo>
                      <a:pt x="78" y="273"/>
                    </a:lnTo>
                    <a:lnTo>
                      <a:pt x="106" y="256"/>
                    </a:lnTo>
                    <a:lnTo>
                      <a:pt x="127" y="252"/>
                    </a:lnTo>
                    <a:lnTo>
                      <a:pt x="128" y="252"/>
                    </a:lnTo>
                    <a:lnTo>
                      <a:pt x="128" y="253"/>
                    </a:lnTo>
                    <a:lnTo>
                      <a:pt x="132" y="280"/>
                    </a:lnTo>
                    <a:lnTo>
                      <a:pt x="139" y="281"/>
                    </a:lnTo>
                    <a:lnTo>
                      <a:pt x="146" y="280"/>
                    </a:lnTo>
                    <a:lnTo>
                      <a:pt x="151" y="275"/>
                    </a:lnTo>
                    <a:lnTo>
                      <a:pt x="156" y="273"/>
                    </a:lnTo>
                    <a:lnTo>
                      <a:pt x="146" y="284"/>
                    </a:lnTo>
                    <a:lnTo>
                      <a:pt x="153" y="288"/>
                    </a:lnTo>
                    <a:lnTo>
                      <a:pt x="153" y="294"/>
                    </a:lnTo>
                    <a:lnTo>
                      <a:pt x="138" y="314"/>
                    </a:lnTo>
                    <a:lnTo>
                      <a:pt x="138" y="316"/>
                    </a:lnTo>
                    <a:lnTo>
                      <a:pt x="139" y="319"/>
                    </a:lnTo>
                    <a:lnTo>
                      <a:pt x="142" y="323"/>
                    </a:lnTo>
                    <a:lnTo>
                      <a:pt x="146" y="327"/>
                    </a:lnTo>
                    <a:lnTo>
                      <a:pt x="149" y="334"/>
                    </a:lnTo>
                    <a:lnTo>
                      <a:pt x="151" y="335"/>
                    </a:lnTo>
                    <a:lnTo>
                      <a:pt x="155" y="348"/>
                    </a:lnTo>
                    <a:lnTo>
                      <a:pt x="155" y="351"/>
                    </a:lnTo>
                    <a:lnTo>
                      <a:pt x="158" y="349"/>
                    </a:lnTo>
                    <a:lnTo>
                      <a:pt x="169" y="349"/>
                    </a:lnTo>
                    <a:lnTo>
                      <a:pt x="176" y="347"/>
                    </a:lnTo>
                    <a:lnTo>
                      <a:pt x="181" y="341"/>
                    </a:lnTo>
                    <a:lnTo>
                      <a:pt x="184" y="335"/>
                    </a:lnTo>
                    <a:lnTo>
                      <a:pt x="206" y="313"/>
                    </a:lnTo>
                    <a:lnTo>
                      <a:pt x="206" y="312"/>
                    </a:lnTo>
                    <a:lnTo>
                      <a:pt x="211" y="312"/>
                    </a:lnTo>
                    <a:lnTo>
                      <a:pt x="230" y="306"/>
                    </a:lnTo>
                    <a:lnTo>
                      <a:pt x="247" y="296"/>
                    </a:lnTo>
                    <a:lnTo>
                      <a:pt x="248" y="295"/>
                    </a:lnTo>
                    <a:lnTo>
                      <a:pt x="252" y="295"/>
                    </a:lnTo>
                    <a:lnTo>
                      <a:pt x="258" y="302"/>
                    </a:lnTo>
                    <a:lnTo>
                      <a:pt x="257" y="303"/>
                    </a:lnTo>
                    <a:lnTo>
                      <a:pt x="257" y="310"/>
                    </a:lnTo>
                    <a:lnTo>
                      <a:pt x="259" y="313"/>
                    </a:lnTo>
                    <a:lnTo>
                      <a:pt x="261" y="313"/>
                    </a:lnTo>
                    <a:lnTo>
                      <a:pt x="262" y="314"/>
                    </a:lnTo>
                    <a:lnTo>
                      <a:pt x="264" y="314"/>
                    </a:lnTo>
                    <a:lnTo>
                      <a:pt x="265" y="317"/>
                    </a:lnTo>
                    <a:lnTo>
                      <a:pt x="271" y="314"/>
                    </a:lnTo>
                    <a:lnTo>
                      <a:pt x="276" y="319"/>
                    </a:lnTo>
                    <a:lnTo>
                      <a:pt x="278" y="319"/>
                    </a:lnTo>
                    <a:lnTo>
                      <a:pt x="283" y="313"/>
                    </a:lnTo>
                    <a:lnTo>
                      <a:pt x="283" y="310"/>
                    </a:lnTo>
                    <a:lnTo>
                      <a:pt x="288" y="309"/>
                    </a:lnTo>
                    <a:lnTo>
                      <a:pt x="297" y="304"/>
                    </a:lnTo>
                    <a:lnTo>
                      <a:pt x="308" y="303"/>
                    </a:lnTo>
                    <a:lnTo>
                      <a:pt x="325" y="298"/>
                    </a:lnTo>
                    <a:lnTo>
                      <a:pt x="343" y="266"/>
                    </a:lnTo>
                    <a:lnTo>
                      <a:pt x="345" y="264"/>
                    </a:lnTo>
                    <a:lnTo>
                      <a:pt x="346" y="260"/>
                    </a:lnTo>
                    <a:lnTo>
                      <a:pt x="348" y="259"/>
                    </a:lnTo>
                    <a:lnTo>
                      <a:pt x="352" y="252"/>
                    </a:lnTo>
                    <a:lnTo>
                      <a:pt x="352" y="249"/>
                    </a:lnTo>
                    <a:lnTo>
                      <a:pt x="349" y="249"/>
                    </a:lnTo>
                    <a:lnTo>
                      <a:pt x="353" y="244"/>
                    </a:lnTo>
                    <a:lnTo>
                      <a:pt x="355" y="231"/>
                    </a:lnTo>
                    <a:lnTo>
                      <a:pt x="349" y="218"/>
                    </a:lnTo>
                    <a:lnTo>
                      <a:pt x="343" y="210"/>
                    </a:lnTo>
                    <a:lnTo>
                      <a:pt x="325" y="200"/>
                    </a:lnTo>
                    <a:lnTo>
                      <a:pt x="324" y="199"/>
                    </a:lnTo>
                    <a:lnTo>
                      <a:pt x="322" y="196"/>
                    </a:lnTo>
                    <a:lnTo>
                      <a:pt x="319" y="193"/>
                    </a:lnTo>
                    <a:lnTo>
                      <a:pt x="318" y="189"/>
                    </a:lnTo>
                    <a:lnTo>
                      <a:pt x="318" y="187"/>
                    </a:lnTo>
                    <a:lnTo>
                      <a:pt x="326" y="179"/>
                    </a:lnTo>
                    <a:lnTo>
                      <a:pt x="329" y="179"/>
                    </a:lnTo>
                    <a:lnTo>
                      <a:pt x="335" y="175"/>
                    </a:lnTo>
                    <a:lnTo>
                      <a:pt x="338" y="173"/>
                    </a:lnTo>
                    <a:lnTo>
                      <a:pt x="339" y="170"/>
                    </a:lnTo>
                    <a:lnTo>
                      <a:pt x="342" y="168"/>
                    </a:lnTo>
                    <a:lnTo>
                      <a:pt x="352" y="168"/>
                    </a:lnTo>
                    <a:lnTo>
                      <a:pt x="361" y="175"/>
                    </a:lnTo>
                    <a:lnTo>
                      <a:pt x="360" y="172"/>
                    </a:lnTo>
                    <a:lnTo>
                      <a:pt x="360" y="164"/>
                    </a:lnTo>
                    <a:lnTo>
                      <a:pt x="363" y="162"/>
                    </a:lnTo>
                    <a:lnTo>
                      <a:pt x="368" y="162"/>
                    </a:lnTo>
                    <a:lnTo>
                      <a:pt x="372" y="157"/>
                    </a:lnTo>
                    <a:lnTo>
                      <a:pt x="372" y="147"/>
                    </a:lnTo>
                    <a:lnTo>
                      <a:pt x="370" y="147"/>
                    </a:lnTo>
                    <a:lnTo>
                      <a:pt x="365" y="146"/>
                    </a:lnTo>
                    <a:lnTo>
                      <a:pt x="348" y="146"/>
                    </a:lnTo>
                    <a:lnTo>
                      <a:pt x="346" y="144"/>
                    </a:lnTo>
                    <a:lnTo>
                      <a:pt x="346" y="133"/>
                    </a:lnTo>
                    <a:lnTo>
                      <a:pt x="343" y="133"/>
                    </a:lnTo>
                    <a:lnTo>
                      <a:pt x="339" y="136"/>
                    </a:lnTo>
                    <a:lnTo>
                      <a:pt x="329" y="139"/>
                    </a:lnTo>
                    <a:lnTo>
                      <a:pt x="324" y="139"/>
                    </a:lnTo>
                    <a:lnTo>
                      <a:pt x="324" y="137"/>
                    </a:lnTo>
                    <a:lnTo>
                      <a:pt x="321" y="134"/>
                    </a:lnTo>
                    <a:lnTo>
                      <a:pt x="321" y="131"/>
                    </a:lnTo>
                    <a:lnTo>
                      <a:pt x="319" y="130"/>
                    </a:lnTo>
                    <a:lnTo>
                      <a:pt x="315" y="130"/>
                    </a:lnTo>
                    <a:lnTo>
                      <a:pt x="314" y="127"/>
                    </a:lnTo>
                    <a:lnTo>
                      <a:pt x="310" y="112"/>
                    </a:lnTo>
                    <a:lnTo>
                      <a:pt x="310" y="108"/>
                    </a:lnTo>
                    <a:lnTo>
                      <a:pt x="311" y="108"/>
                    </a:lnTo>
                    <a:lnTo>
                      <a:pt x="319" y="94"/>
                    </a:lnTo>
                    <a:lnTo>
                      <a:pt x="322" y="87"/>
                    </a:lnTo>
                    <a:lnTo>
                      <a:pt x="328" y="84"/>
                    </a:lnTo>
                    <a:lnTo>
                      <a:pt x="342" y="80"/>
                    </a:lnTo>
                    <a:lnTo>
                      <a:pt x="363" y="70"/>
                    </a:lnTo>
                    <a:lnTo>
                      <a:pt x="367" y="67"/>
                    </a:lnTo>
                    <a:lnTo>
                      <a:pt x="368" y="69"/>
                    </a:lnTo>
                    <a:lnTo>
                      <a:pt x="370" y="69"/>
                    </a:lnTo>
                    <a:lnTo>
                      <a:pt x="370" y="67"/>
                    </a:lnTo>
                    <a:lnTo>
                      <a:pt x="368" y="64"/>
                    </a:lnTo>
                    <a:lnTo>
                      <a:pt x="364" y="52"/>
                    </a:lnTo>
                    <a:lnTo>
                      <a:pt x="364" y="50"/>
                    </a:lnTo>
                    <a:lnTo>
                      <a:pt x="364" y="49"/>
                    </a:lnTo>
                    <a:lnTo>
                      <a:pt x="363" y="46"/>
                    </a:lnTo>
                    <a:lnTo>
                      <a:pt x="361" y="45"/>
                    </a:lnTo>
                    <a:lnTo>
                      <a:pt x="352" y="45"/>
                    </a:lnTo>
                    <a:lnTo>
                      <a:pt x="339" y="42"/>
                    </a:lnTo>
                    <a:lnTo>
                      <a:pt x="333" y="31"/>
                    </a:lnTo>
                    <a:lnTo>
                      <a:pt x="332" y="20"/>
                    </a:lnTo>
                    <a:lnTo>
                      <a:pt x="333" y="19"/>
                    </a:lnTo>
                    <a:lnTo>
                      <a:pt x="333" y="17"/>
                    </a:lnTo>
                    <a:lnTo>
                      <a:pt x="324" y="16"/>
                    </a:lnTo>
                    <a:lnTo>
                      <a:pt x="322" y="14"/>
                    </a:lnTo>
                    <a:lnTo>
                      <a:pt x="321" y="14"/>
                    </a:lnTo>
                    <a:lnTo>
                      <a:pt x="304" y="19"/>
                    </a:lnTo>
                    <a:lnTo>
                      <a:pt x="301" y="23"/>
                    </a:lnTo>
                    <a:lnTo>
                      <a:pt x="298" y="21"/>
                    </a:lnTo>
                    <a:lnTo>
                      <a:pt x="297" y="21"/>
                    </a:lnTo>
                    <a:lnTo>
                      <a:pt x="289" y="26"/>
                    </a:lnTo>
                    <a:lnTo>
                      <a:pt x="286" y="28"/>
                    </a:lnTo>
                    <a:lnTo>
                      <a:pt x="285" y="56"/>
                    </a:lnTo>
                    <a:lnTo>
                      <a:pt x="283" y="56"/>
                    </a:lnTo>
                    <a:lnTo>
                      <a:pt x="278" y="55"/>
                    </a:lnTo>
                    <a:lnTo>
                      <a:pt x="273" y="52"/>
                    </a:lnTo>
                    <a:lnTo>
                      <a:pt x="268" y="46"/>
                    </a:lnTo>
                    <a:lnTo>
                      <a:pt x="264" y="39"/>
                    </a:lnTo>
                    <a:lnTo>
                      <a:pt x="268" y="35"/>
                    </a:lnTo>
                    <a:lnTo>
                      <a:pt x="269" y="31"/>
                    </a:lnTo>
                    <a:lnTo>
                      <a:pt x="271" y="23"/>
                    </a:lnTo>
                    <a:lnTo>
                      <a:pt x="269" y="21"/>
                    </a:lnTo>
                    <a:lnTo>
                      <a:pt x="266" y="21"/>
                    </a:lnTo>
                    <a:lnTo>
                      <a:pt x="266" y="20"/>
                    </a:lnTo>
                    <a:lnTo>
                      <a:pt x="262" y="17"/>
                    </a:lnTo>
                    <a:lnTo>
                      <a:pt x="262" y="16"/>
                    </a:lnTo>
                    <a:lnTo>
                      <a:pt x="261" y="1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38" name="Freeform 366">
                <a:extLst>
                  <a:ext uri="{FF2B5EF4-FFF2-40B4-BE49-F238E27FC236}">
                    <a16:creationId xmlns:a16="http://schemas.microsoft.com/office/drawing/2014/main" id="{BA91846B-54F7-6832-A8C1-02098438F5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5" y="898"/>
                <a:ext cx="132" cy="170"/>
              </a:xfrm>
              <a:custGeom>
                <a:avLst/>
                <a:gdLst>
                  <a:gd name="T0" fmla="*/ 61 w 527"/>
                  <a:gd name="T1" fmla="*/ 124 h 682"/>
                  <a:gd name="T2" fmla="*/ 57 w 527"/>
                  <a:gd name="T3" fmla="*/ 145 h 682"/>
                  <a:gd name="T4" fmla="*/ 4 w 527"/>
                  <a:gd name="T5" fmla="*/ 205 h 682"/>
                  <a:gd name="T6" fmla="*/ 33 w 527"/>
                  <a:gd name="T7" fmla="*/ 211 h 682"/>
                  <a:gd name="T8" fmla="*/ 53 w 527"/>
                  <a:gd name="T9" fmla="*/ 240 h 682"/>
                  <a:gd name="T10" fmla="*/ 19 w 527"/>
                  <a:gd name="T11" fmla="*/ 257 h 682"/>
                  <a:gd name="T12" fmla="*/ 39 w 527"/>
                  <a:gd name="T13" fmla="*/ 296 h 682"/>
                  <a:gd name="T14" fmla="*/ 54 w 527"/>
                  <a:gd name="T15" fmla="*/ 331 h 682"/>
                  <a:gd name="T16" fmla="*/ 72 w 527"/>
                  <a:gd name="T17" fmla="*/ 355 h 682"/>
                  <a:gd name="T18" fmla="*/ 109 w 527"/>
                  <a:gd name="T19" fmla="*/ 362 h 682"/>
                  <a:gd name="T20" fmla="*/ 122 w 527"/>
                  <a:gd name="T21" fmla="*/ 351 h 682"/>
                  <a:gd name="T22" fmla="*/ 141 w 527"/>
                  <a:gd name="T23" fmla="*/ 345 h 682"/>
                  <a:gd name="T24" fmla="*/ 176 w 527"/>
                  <a:gd name="T25" fmla="*/ 352 h 682"/>
                  <a:gd name="T26" fmla="*/ 209 w 527"/>
                  <a:gd name="T27" fmla="*/ 401 h 682"/>
                  <a:gd name="T28" fmla="*/ 166 w 527"/>
                  <a:gd name="T29" fmla="*/ 457 h 682"/>
                  <a:gd name="T30" fmla="*/ 146 w 527"/>
                  <a:gd name="T31" fmla="*/ 517 h 682"/>
                  <a:gd name="T32" fmla="*/ 151 w 527"/>
                  <a:gd name="T33" fmla="*/ 550 h 682"/>
                  <a:gd name="T34" fmla="*/ 121 w 527"/>
                  <a:gd name="T35" fmla="*/ 559 h 682"/>
                  <a:gd name="T36" fmla="*/ 40 w 527"/>
                  <a:gd name="T37" fmla="*/ 603 h 682"/>
                  <a:gd name="T38" fmla="*/ 78 w 527"/>
                  <a:gd name="T39" fmla="*/ 663 h 682"/>
                  <a:gd name="T40" fmla="*/ 113 w 527"/>
                  <a:gd name="T41" fmla="*/ 658 h 682"/>
                  <a:gd name="T42" fmla="*/ 131 w 527"/>
                  <a:gd name="T43" fmla="*/ 609 h 682"/>
                  <a:gd name="T44" fmla="*/ 172 w 527"/>
                  <a:gd name="T45" fmla="*/ 602 h 682"/>
                  <a:gd name="T46" fmla="*/ 212 w 527"/>
                  <a:gd name="T47" fmla="*/ 566 h 682"/>
                  <a:gd name="T48" fmla="*/ 249 w 527"/>
                  <a:gd name="T49" fmla="*/ 591 h 682"/>
                  <a:gd name="T50" fmla="*/ 283 w 527"/>
                  <a:gd name="T51" fmla="*/ 606 h 682"/>
                  <a:gd name="T52" fmla="*/ 266 w 527"/>
                  <a:gd name="T53" fmla="*/ 643 h 682"/>
                  <a:gd name="T54" fmla="*/ 293 w 527"/>
                  <a:gd name="T55" fmla="*/ 659 h 682"/>
                  <a:gd name="T56" fmla="*/ 343 w 527"/>
                  <a:gd name="T57" fmla="*/ 653 h 682"/>
                  <a:gd name="T58" fmla="*/ 377 w 527"/>
                  <a:gd name="T59" fmla="*/ 643 h 682"/>
                  <a:gd name="T60" fmla="*/ 361 w 527"/>
                  <a:gd name="T61" fmla="*/ 607 h 682"/>
                  <a:gd name="T62" fmla="*/ 339 w 527"/>
                  <a:gd name="T63" fmla="*/ 586 h 682"/>
                  <a:gd name="T64" fmla="*/ 377 w 527"/>
                  <a:gd name="T65" fmla="*/ 595 h 682"/>
                  <a:gd name="T66" fmla="*/ 402 w 527"/>
                  <a:gd name="T67" fmla="*/ 567 h 682"/>
                  <a:gd name="T68" fmla="*/ 448 w 527"/>
                  <a:gd name="T69" fmla="*/ 493 h 682"/>
                  <a:gd name="T70" fmla="*/ 440 w 527"/>
                  <a:gd name="T71" fmla="*/ 440 h 682"/>
                  <a:gd name="T72" fmla="*/ 481 w 527"/>
                  <a:gd name="T73" fmla="*/ 423 h 682"/>
                  <a:gd name="T74" fmla="*/ 527 w 527"/>
                  <a:gd name="T75" fmla="*/ 422 h 682"/>
                  <a:gd name="T76" fmla="*/ 500 w 527"/>
                  <a:gd name="T77" fmla="*/ 370 h 682"/>
                  <a:gd name="T78" fmla="*/ 462 w 527"/>
                  <a:gd name="T79" fmla="*/ 380 h 682"/>
                  <a:gd name="T80" fmla="*/ 469 w 527"/>
                  <a:gd name="T81" fmla="*/ 355 h 682"/>
                  <a:gd name="T82" fmla="*/ 436 w 527"/>
                  <a:gd name="T83" fmla="*/ 342 h 682"/>
                  <a:gd name="T84" fmla="*/ 399 w 527"/>
                  <a:gd name="T85" fmla="*/ 314 h 682"/>
                  <a:gd name="T86" fmla="*/ 350 w 527"/>
                  <a:gd name="T87" fmla="*/ 293 h 682"/>
                  <a:gd name="T88" fmla="*/ 306 w 527"/>
                  <a:gd name="T89" fmla="*/ 261 h 682"/>
                  <a:gd name="T90" fmla="*/ 328 w 527"/>
                  <a:gd name="T91" fmla="*/ 222 h 682"/>
                  <a:gd name="T92" fmla="*/ 357 w 527"/>
                  <a:gd name="T93" fmla="*/ 175 h 682"/>
                  <a:gd name="T94" fmla="*/ 342 w 527"/>
                  <a:gd name="T95" fmla="*/ 161 h 682"/>
                  <a:gd name="T96" fmla="*/ 376 w 527"/>
                  <a:gd name="T97" fmla="*/ 126 h 682"/>
                  <a:gd name="T98" fmla="*/ 331 w 527"/>
                  <a:gd name="T99" fmla="*/ 85 h 682"/>
                  <a:gd name="T100" fmla="*/ 279 w 527"/>
                  <a:gd name="T101" fmla="*/ 81 h 682"/>
                  <a:gd name="T102" fmla="*/ 246 w 527"/>
                  <a:gd name="T103" fmla="*/ 56 h 682"/>
                  <a:gd name="T104" fmla="*/ 213 w 527"/>
                  <a:gd name="T105" fmla="*/ 34 h 682"/>
                  <a:gd name="T106" fmla="*/ 170 w 527"/>
                  <a:gd name="T107" fmla="*/ 17 h 682"/>
                  <a:gd name="T108" fmla="*/ 160 w 527"/>
                  <a:gd name="T109" fmla="*/ 54 h 682"/>
                  <a:gd name="T110" fmla="*/ 96 w 527"/>
                  <a:gd name="T111" fmla="*/ 28 h 682"/>
                  <a:gd name="T112" fmla="*/ 67 w 527"/>
                  <a:gd name="T113" fmla="*/ 53 h 6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527" h="682">
                    <a:moveTo>
                      <a:pt x="54" y="75"/>
                    </a:moveTo>
                    <a:lnTo>
                      <a:pt x="50" y="80"/>
                    </a:lnTo>
                    <a:lnTo>
                      <a:pt x="42" y="84"/>
                    </a:lnTo>
                    <a:lnTo>
                      <a:pt x="38" y="87"/>
                    </a:lnTo>
                    <a:lnTo>
                      <a:pt x="45" y="102"/>
                    </a:lnTo>
                    <a:lnTo>
                      <a:pt x="51" y="109"/>
                    </a:lnTo>
                    <a:lnTo>
                      <a:pt x="65" y="121"/>
                    </a:lnTo>
                    <a:lnTo>
                      <a:pt x="65" y="123"/>
                    </a:lnTo>
                    <a:lnTo>
                      <a:pt x="61" y="124"/>
                    </a:lnTo>
                    <a:lnTo>
                      <a:pt x="58" y="127"/>
                    </a:lnTo>
                    <a:lnTo>
                      <a:pt x="55" y="128"/>
                    </a:lnTo>
                    <a:lnTo>
                      <a:pt x="54" y="128"/>
                    </a:lnTo>
                    <a:lnTo>
                      <a:pt x="54" y="130"/>
                    </a:lnTo>
                    <a:lnTo>
                      <a:pt x="58" y="142"/>
                    </a:lnTo>
                    <a:lnTo>
                      <a:pt x="60" y="145"/>
                    </a:lnTo>
                    <a:lnTo>
                      <a:pt x="60" y="147"/>
                    </a:lnTo>
                    <a:lnTo>
                      <a:pt x="58" y="147"/>
                    </a:lnTo>
                    <a:lnTo>
                      <a:pt x="57" y="145"/>
                    </a:lnTo>
                    <a:lnTo>
                      <a:pt x="53" y="148"/>
                    </a:lnTo>
                    <a:lnTo>
                      <a:pt x="32" y="158"/>
                    </a:lnTo>
                    <a:lnTo>
                      <a:pt x="18" y="162"/>
                    </a:lnTo>
                    <a:lnTo>
                      <a:pt x="12" y="165"/>
                    </a:lnTo>
                    <a:lnTo>
                      <a:pt x="9" y="172"/>
                    </a:lnTo>
                    <a:lnTo>
                      <a:pt x="1" y="186"/>
                    </a:lnTo>
                    <a:lnTo>
                      <a:pt x="0" y="186"/>
                    </a:lnTo>
                    <a:lnTo>
                      <a:pt x="0" y="190"/>
                    </a:lnTo>
                    <a:lnTo>
                      <a:pt x="4" y="205"/>
                    </a:lnTo>
                    <a:lnTo>
                      <a:pt x="5" y="208"/>
                    </a:lnTo>
                    <a:lnTo>
                      <a:pt x="9" y="208"/>
                    </a:lnTo>
                    <a:lnTo>
                      <a:pt x="11" y="209"/>
                    </a:lnTo>
                    <a:lnTo>
                      <a:pt x="11" y="212"/>
                    </a:lnTo>
                    <a:lnTo>
                      <a:pt x="14" y="215"/>
                    </a:lnTo>
                    <a:lnTo>
                      <a:pt x="14" y="217"/>
                    </a:lnTo>
                    <a:lnTo>
                      <a:pt x="19" y="217"/>
                    </a:lnTo>
                    <a:lnTo>
                      <a:pt x="29" y="214"/>
                    </a:lnTo>
                    <a:lnTo>
                      <a:pt x="33" y="211"/>
                    </a:lnTo>
                    <a:lnTo>
                      <a:pt x="36" y="211"/>
                    </a:lnTo>
                    <a:lnTo>
                      <a:pt x="36" y="222"/>
                    </a:lnTo>
                    <a:lnTo>
                      <a:pt x="38" y="224"/>
                    </a:lnTo>
                    <a:lnTo>
                      <a:pt x="55" y="224"/>
                    </a:lnTo>
                    <a:lnTo>
                      <a:pt x="60" y="225"/>
                    </a:lnTo>
                    <a:lnTo>
                      <a:pt x="62" y="225"/>
                    </a:lnTo>
                    <a:lnTo>
                      <a:pt x="62" y="235"/>
                    </a:lnTo>
                    <a:lnTo>
                      <a:pt x="58" y="240"/>
                    </a:lnTo>
                    <a:lnTo>
                      <a:pt x="53" y="240"/>
                    </a:lnTo>
                    <a:lnTo>
                      <a:pt x="50" y="242"/>
                    </a:lnTo>
                    <a:lnTo>
                      <a:pt x="50" y="250"/>
                    </a:lnTo>
                    <a:lnTo>
                      <a:pt x="51" y="253"/>
                    </a:lnTo>
                    <a:lnTo>
                      <a:pt x="42" y="246"/>
                    </a:lnTo>
                    <a:lnTo>
                      <a:pt x="32" y="246"/>
                    </a:lnTo>
                    <a:lnTo>
                      <a:pt x="29" y="248"/>
                    </a:lnTo>
                    <a:lnTo>
                      <a:pt x="28" y="251"/>
                    </a:lnTo>
                    <a:lnTo>
                      <a:pt x="25" y="253"/>
                    </a:lnTo>
                    <a:lnTo>
                      <a:pt x="19" y="257"/>
                    </a:lnTo>
                    <a:lnTo>
                      <a:pt x="16" y="257"/>
                    </a:lnTo>
                    <a:lnTo>
                      <a:pt x="8" y="265"/>
                    </a:lnTo>
                    <a:lnTo>
                      <a:pt x="8" y="267"/>
                    </a:lnTo>
                    <a:lnTo>
                      <a:pt x="9" y="271"/>
                    </a:lnTo>
                    <a:lnTo>
                      <a:pt x="12" y="274"/>
                    </a:lnTo>
                    <a:lnTo>
                      <a:pt x="14" y="277"/>
                    </a:lnTo>
                    <a:lnTo>
                      <a:pt x="15" y="278"/>
                    </a:lnTo>
                    <a:lnTo>
                      <a:pt x="33" y="288"/>
                    </a:lnTo>
                    <a:lnTo>
                      <a:pt x="39" y="296"/>
                    </a:lnTo>
                    <a:lnTo>
                      <a:pt x="45" y="309"/>
                    </a:lnTo>
                    <a:lnTo>
                      <a:pt x="43" y="322"/>
                    </a:lnTo>
                    <a:lnTo>
                      <a:pt x="39" y="327"/>
                    </a:lnTo>
                    <a:lnTo>
                      <a:pt x="42" y="327"/>
                    </a:lnTo>
                    <a:lnTo>
                      <a:pt x="43" y="327"/>
                    </a:lnTo>
                    <a:lnTo>
                      <a:pt x="50" y="328"/>
                    </a:lnTo>
                    <a:lnTo>
                      <a:pt x="53" y="328"/>
                    </a:lnTo>
                    <a:lnTo>
                      <a:pt x="53" y="330"/>
                    </a:lnTo>
                    <a:lnTo>
                      <a:pt x="54" y="331"/>
                    </a:lnTo>
                    <a:lnTo>
                      <a:pt x="54" y="332"/>
                    </a:lnTo>
                    <a:lnTo>
                      <a:pt x="53" y="339"/>
                    </a:lnTo>
                    <a:lnTo>
                      <a:pt x="47" y="344"/>
                    </a:lnTo>
                    <a:lnTo>
                      <a:pt x="65" y="366"/>
                    </a:lnTo>
                    <a:lnTo>
                      <a:pt x="65" y="369"/>
                    </a:lnTo>
                    <a:lnTo>
                      <a:pt x="71" y="372"/>
                    </a:lnTo>
                    <a:lnTo>
                      <a:pt x="76" y="370"/>
                    </a:lnTo>
                    <a:lnTo>
                      <a:pt x="78" y="366"/>
                    </a:lnTo>
                    <a:lnTo>
                      <a:pt x="72" y="355"/>
                    </a:lnTo>
                    <a:lnTo>
                      <a:pt x="72" y="351"/>
                    </a:lnTo>
                    <a:lnTo>
                      <a:pt x="75" y="351"/>
                    </a:lnTo>
                    <a:lnTo>
                      <a:pt x="86" y="345"/>
                    </a:lnTo>
                    <a:lnTo>
                      <a:pt x="91" y="345"/>
                    </a:lnTo>
                    <a:lnTo>
                      <a:pt x="95" y="349"/>
                    </a:lnTo>
                    <a:lnTo>
                      <a:pt x="100" y="349"/>
                    </a:lnTo>
                    <a:lnTo>
                      <a:pt x="106" y="348"/>
                    </a:lnTo>
                    <a:lnTo>
                      <a:pt x="109" y="353"/>
                    </a:lnTo>
                    <a:lnTo>
                      <a:pt x="109" y="362"/>
                    </a:lnTo>
                    <a:lnTo>
                      <a:pt x="112" y="365"/>
                    </a:lnTo>
                    <a:lnTo>
                      <a:pt x="117" y="367"/>
                    </a:lnTo>
                    <a:lnTo>
                      <a:pt x="121" y="369"/>
                    </a:lnTo>
                    <a:lnTo>
                      <a:pt x="124" y="369"/>
                    </a:lnTo>
                    <a:lnTo>
                      <a:pt x="127" y="367"/>
                    </a:lnTo>
                    <a:lnTo>
                      <a:pt x="128" y="367"/>
                    </a:lnTo>
                    <a:lnTo>
                      <a:pt x="128" y="362"/>
                    </a:lnTo>
                    <a:lnTo>
                      <a:pt x="127" y="356"/>
                    </a:lnTo>
                    <a:lnTo>
                      <a:pt x="122" y="351"/>
                    </a:lnTo>
                    <a:lnTo>
                      <a:pt x="124" y="344"/>
                    </a:lnTo>
                    <a:lnTo>
                      <a:pt x="124" y="342"/>
                    </a:lnTo>
                    <a:lnTo>
                      <a:pt x="128" y="338"/>
                    </a:lnTo>
                    <a:lnTo>
                      <a:pt x="129" y="338"/>
                    </a:lnTo>
                    <a:lnTo>
                      <a:pt x="129" y="337"/>
                    </a:lnTo>
                    <a:lnTo>
                      <a:pt x="136" y="338"/>
                    </a:lnTo>
                    <a:lnTo>
                      <a:pt x="136" y="341"/>
                    </a:lnTo>
                    <a:lnTo>
                      <a:pt x="138" y="344"/>
                    </a:lnTo>
                    <a:lnTo>
                      <a:pt x="141" y="345"/>
                    </a:lnTo>
                    <a:lnTo>
                      <a:pt x="146" y="342"/>
                    </a:lnTo>
                    <a:lnTo>
                      <a:pt x="151" y="339"/>
                    </a:lnTo>
                    <a:lnTo>
                      <a:pt x="158" y="337"/>
                    </a:lnTo>
                    <a:lnTo>
                      <a:pt x="165" y="335"/>
                    </a:lnTo>
                    <a:lnTo>
                      <a:pt x="166" y="335"/>
                    </a:lnTo>
                    <a:lnTo>
                      <a:pt x="167" y="337"/>
                    </a:lnTo>
                    <a:lnTo>
                      <a:pt x="172" y="335"/>
                    </a:lnTo>
                    <a:lnTo>
                      <a:pt x="174" y="332"/>
                    </a:lnTo>
                    <a:lnTo>
                      <a:pt x="176" y="352"/>
                    </a:lnTo>
                    <a:lnTo>
                      <a:pt x="177" y="352"/>
                    </a:lnTo>
                    <a:lnTo>
                      <a:pt x="180" y="349"/>
                    </a:lnTo>
                    <a:lnTo>
                      <a:pt x="182" y="366"/>
                    </a:lnTo>
                    <a:lnTo>
                      <a:pt x="185" y="372"/>
                    </a:lnTo>
                    <a:lnTo>
                      <a:pt x="196" y="384"/>
                    </a:lnTo>
                    <a:lnTo>
                      <a:pt x="205" y="388"/>
                    </a:lnTo>
                    <a:lnTo>
                      <a:pt x="205" y="394"/>
                    </a:lnTo>
                    <a:lnTo>
                      <a:pt x="208" y="399"/>
                    </a:lnTo>
                    <a:lnTo>
                      <a:pt x="209" y="401"/>
                    </a:lnTo>
                    <a:lnTo>
                      <a:pt x="211" y="404"/>
                    </a:lnTo>
                    <a:lnTo>
                      <a:pt x="211" y="411"/>
                    </a:lnTo>
                    <a:lnTo>
                      <a:pt x="173" y="420"/>
                    </a:lnTo>
                    <a:lnTo>
                      <a:pt x="173" y="425"/>
                    </a:lnTo>
                    <a:lnTo>
                      <a:pt x="179" y="443"/>
                    </a:lnTo>
                    <a:lnTo>
                      <a:pt x="173" y="450"/>
                    </a:lnTo>
                    <a:lnTo>
                      <a:pt x="172" y="452"/>
                    </a:lnTo>
                    <a:lnTo>
                      <a:pt x="170" y="454"/>
                    </a:lnTo>
                    <a:lnTo>
                      <a:pt x="166" y="457"/>
                    </a:lnTo>
                    <a:lnTo>
                      <a:pt x="167" y="457"/>
                    </a:lnTo>
                    <a:lnTo>
                      <a:pt x="173" y="469"/>
                    </a:lnTo>
                    <a:lnTo>
                      <a:pt x="176" y="473"/>
                    </a:lnTo>
                    <a:lnTo>
                      <a:pt x="163" y="480"/>
                    </a:lnTo>
                    <a:lnTo>
                      <a:pt x="160" y="483"/>
                    </a:lnTo>
                    <a:lnTo>
                      <a:pt x="156" y="489"/>
                    </a:lnTo>
                    <a:lnTo>
                      <a:pt x="156" y="503"/>
                    </a:lnTo>
                    <a:lnTo>
                      <a:pt x="155" y="507"/>
                    </a:lnTo>
                    <a:lnTo>
                      <a:pt x="146" y="517"/>
                    </a:lnTo>
                    <a:lnTo>
                      <a:pt x="144" y="518"/>
                    </a:lnTo>
                    <a:lnTo>
                      <a:pt x="139" y="521"/>
                    </a:lnTo>
                    <a:lnTo>
                      <a:pt x="142" y="524"/>
                    </a:lnTo>
                    <a:lnTo>
                      <a:pt x="146" y="525"/>
                    </a:lnTo>
                    <a:lnTo>
                      <a:pt x="151" y="529"/>
                    </a:lnTo>
                    <a:lnTo>
                      <a:pt x="152" y="535"/>
                    </a:lnTo>
                    <a:lnTo>
                      <a:pt x="152" y="542"/>
                    </a:lnTo>
                    <a:lnTo>
                      <a:pt x="151" y="547"/>
                    </a:lnTo>
                    <a:lnTo>
                      <a:pt x="151" y="550"/>
                    </a:lnTo>
                    <a:lnTo>
                      <a:pt x="149" y="552"/>
                    </a:lnTo>
                    <a:lnTo>
                      <a:pt x="148" y="552"/>
                    </a:lnTo>
                    <a:lnTo>
                      <a:pt x="142" y="550"/>
                    </a:lnTo>
                    <a:lnTo>
                      <a:pt x="141" y="550"/>
                    </a:lnTo>
                    <a:lnTo>
                      <a:pt x="125" y="552"/>
                    </a:lnTo>
                    <a:lnTo>
                      <a:pt x="121" y="553"/>
                    </a:lnTo>
                    <a:lnTo>
                      <a:pt x="122" y="553"/>
                    </a:lnTo>
                    <a:lnTo>
                      <a:pt x="124" y="556"/>
                    </a:lnTo>
                    <a:lnTo>
                      <a:pt x="121" y="559"/>
                    </a:lnTo>
                    <a:lnTo>
                      <a:pt x="118" y="564"/>
                    </a:lnTo>
                    <a:lnTo>
                      <a:pt x="113" y="582"/>
                    </a:lnTo>
                    <a:lnTo>
                      <a:pt x="112" y="582"/>
                    </a:lnTo>
                    <a:lnTo>
                      <a:pt x="106" y="586"/>
                    </a:lnTo>
                    <a:lnTo>
                      <a:pt x="71" y="595"/>
                    </a:lnTo>
                    <a:lnTo>
                      <a:pt x="57" y="605"/>
                    </a:lnTo>
                    <a:lnTo>
                      <a:pt x="47" y="605"/>
                    </a:lnTo>
                    <a:lnTo>
                      <a:pt x="42" y="602"/>
                    </a:lnTo>
                    <a:lnTo>
                      <a:pt x="40" y="603"/>
                    </a:lnTo>
                    <a:lnTo>
                      <a:pt x="54" y="627"/>
                    </a:lnTo>
                    <a:lnTo>
                      <a:pt x="71" y="627"/>
                    </a:lnTo>
                    <a:lnTo>
                      <a:pt x="75" y="638"/>
                    </a:lnTo>
                    <a:lnTo>
                      <a:pt x="85" y="653"/>
                    </a:lnTo>
                    <a:lnTo>
                      <a:pt x="86" y="653"/>
                    </a:lnTo>
                    <a:lnTo>
                      <a:pt x="92" y="658"/>
                    </a:lnTo>
                    <a:lnTo>
                      <a:pt x="92" y="662"/>
                    </a:lnTo>
                    <a:lnTo>
                      <a:pt x="78" y="662"/>
                    </a:lnTo>
                    <a:lnTo>
                      <a:pt x="78" y="663"/>
                    </a:lnTo>
                    <a:lnTo>
                      <a:pt x="78" y="667"/>
                    </a:lnTo>
                    <a:lnTo>
                      <a:pt x="84" y="675"/>
                    </a:lnTo>
                    <a:lnTo>
                      <a:pt x="86" y="677"/>
                    </a:lnTo>
                    <a:lnTo>
                      <a:pt x="89" y="676"/>
                    </a:lnTo>
                    <a:lnTo>
                      <a:pt x="95" y="675"/>
                    </a:lnTo>
                    <a:lnTo>
                      <a:pt x="105" y="682"/>
                    </a:lnTo>
                    <a:lnTo>
                      <a:pt x="107" y="682"/>
                    </a:lnTo>
                    <a:lnTo>
                      <a:pt x="106" y="672"/>
                    </a:lnTo>
                    <a:lnTo>
                      <a:pt x="113" y="658"/>
                    </a:lnTo>
                    <a:lnTo>
                      <a:pt x="117" y="644"/>
                    </a:lnTo>
                    <a:lnTo>
                      <a:pt x="117" y="627"/>
                    </a:lnTo>
                    <a:lnTo>
                      <a:pt x="114" y="617"/>
                    </a:lnTo>
                    <a:lnTo>
                      <a:pt x="118" y="606"/>
                    </a:lnTo>
                    <a:lnTo>
                      <a:pt x="118" y="605"/>
                    </a:lnTo>
                    <a:lnTo>
                      <a:pt x="122" y="605"/>
                    </a:lnTo>
                    <a:lnTo>
                      <a:pt x="124" y="606"/>
                    </a:lnTo>
                    <a:lnTo>
                      <a:pt x="128" y="606"/>
                    </a:lnTo>
                    <a:lnTo>
                      <a:pt x="131" y="609"/>
                    </a:lnTo>
                    <a:lnTo>
                      <a:pt x="145" y="612"/>
                    </a:lnTo>
                    <a:lnTo>
                      <a:pt x="155" y="612"/>
                    </a:lnTo>
                    <a:lnTo>
                      <a:pt x="155" y="607"/>
                    </a:lnTo>
                    <a:lnTo>
                      <a:pt x="156" y="605"/>
                    </a:lnTo>
                    <a:lnTo>
                      <a:pt x="156" y="603"/>
                    </a:lnTo>
                    <a:lnTo>
                      <a:pt x="163" y="596"/>
                    </a:lnTo>
                    <a:lnTo>
                      <a:pt x="166" y="595"/>
                    </a:lnTo>
                    <a:lnTo>
                      <a:pt x="172" y="600"/>
                    </a:lnTo>
                    <a:lnTo>
                      <a:pt x="172" y="602"/>
                    </a:lnTo>
                    <a:lnTo>
                      <a:pt x="173" y="603"/>
                    </a:lnTo>
                    <a:lnTo>
                      <a:pt x="179" y="606"/>
                    </a:lnTo>
                    <a:lnTo>
                      <a:pt x="180" y="606"/>
                    </a:lnTo>
                    <a:lnTo>
                      <a:pt x="182" y="592"/>
                    </a:lnTo>
                    <a:lnTo>
                      <a:pt x="179" y="586"/>
                    </a:lnTo>
                    <a:lnTo>
                      <a:pt x="184" y="584"/>
                    </a:lnTo>
                    <a:lnTo>
                      <a:pt x="188" y="582"/>
                    </a:lnTo>
                    <a:lnTo>
                      <a:pt x="201" y="574"/>
                    </a:lnTo>
                    <a:lnTo>
                      <a:pt x="212" y="566"/>
                    </a:lnTo>
                    <a:lnTo>
                      <a:pt x="215" y="563"/>
                    </a:lnTo>
                    <a:lnTo>
                      <a:pt x="220" y="559"/>
                    </a:lnTo>
                    <a:lnTo>
                      <a:pt x="230" y="569"/>
                    </a:lnTo>
                    <a:lnTo>
                      <a:pt x="236" y="569"/>
                    </a:lnTo>
                    <a:lnTo>
                      <a:pt x="239" y="571"/>
                    </a:lnTo>
                    <a:lnTo>
                      <a:pt x="244" y="586"/>
                    </a:lnTo>
                    <a:lnTo>
                      <a:pt x="246" y="588"/>
                    </a:lnTo>
                    <a:lnTo>
                      <a:pt x="246" y="589"/>
                    </a:lnTo>
                    <a:lnTo>
                      <a:pt x="249" y="591"/>
                    </a:lnTo>
                    <a:lnTo>
                      <a:pt x="251" y="591"/>
                    </a:lnTo>
                    <a:lnTo>
                      <a:pt x="254" y="588"/>
                    </a:lnTo>
                    <a:lnTo>
                      <a:pt x="255" y="577"/>
                    </a:lnTo>
                    <a:lnTo>
                      <a:pt x="258" y="573"/>
                    </a:lnTo>
                    <a:lnTo>
                      <a:pt x="273" y="578"/>
                    </a:lnTo>
                    <a:lnTo>
                      <a:pt x="275" y="578"/>
                    </a:lnTo>
                    <a:lnTo>
                      <a:pt x="273" y="581"/>
                    </a:lnTo>
                    <a:lnTo>
                      <a:pt x="278" y="595"/>
                    </a:lnTo>
                    <a:lnTo>
                      <a:pt x="283" y="606"/>
                    </a:lnTo>
                    <a:lnTo>
                      <a:pt x="282" y="606"/>
                    </a:lnTo>
                    <a:lnTo>
                      <a:pt x="280" y="607"/>
                    </a:lnTo>
                    <a:lnTo>
                      <a:pt x="279" y="612"/>
                    </a:lnTo>
                    <a:lnTo>
                      <a:pt x="279" y="619"/>
                    </a:lnTo>
                    <a:lnTo>
                      <a:pt x="275" y="626"/>
                    </a:lnTo>
                    <a:lnTo>
                      <a:pt x="265" y="631"/>
                    </a:lnTo>
                    <a:lnTo>
                      <a:pt x="262" y="634"/>
                    </a:lnTo>
                    <a:lnTo>
                      <a:pt x="265" y="643"/>
                    </a:lnTo>
                    <a:lnTo>
                      <a:pt x="266" y="643"/>
                    </a:lnTo>
                    <a:lnTo>
                      <a:pt x="275" y="651"/>
                    </a:lnTo>
                    <a:lnTo>
                      <a:pt x="278" y="652"/>
                    </a:lnTo>
                    <a:lnTo>
                      <a:pt x="275" y="662"/>
                    </a:lnTo>
                    <a:lnTo>
                      <a:pt x="275" y="663"/>
                    </a:lnTo>
                    <a:lnTo>
                      <a:pt x="276" y="665"/>
                    </a:lnTo>
                    <a:lnTo>
                      <a:pt x="282" y="665"/>
                    </a:lnTo>
                    <a:lnTo>
                      <a:pt x="286" y="666"/>
                    </a:lnTo>
                    <a:lnTo>
                      <a:pt x="293" y="666"/>
                    </a:lnTo>
                    <a:lnTo>
                      <a:pt x="293" y="659"/>
                    </a:lnTo>
                    <a:lnTo>
                      <a:pt x="294" y="658"/>
                    </a:lnTo>
                    <a:lnTo>
                      <a:pt x="301" y="656"/>
                    </a:lnTo>
                    <a:lnTo>
                      <a:pt x="303" y="656"/>
                    </a:lnTo>
                    <a:lnTo>
                      <a:pt x="304" y="658"/>
                    </a:lnTo>
                    <a:lnTo>
                      <a:pt x="321" y="652"/>
                    </a:lnTo>
                    <a:lnTo>
                      <a:pt x="322" y="651"/>
                    </a:lnTo>
                    <a:lnTo>
                      <a:pt x="329" y="649"/>
                    </a:lnTo>
                    <a:lnTo>
                      <a:pt x="340" y="653"/>
                    </a:lnTo>
                    <a:lnTo>
                      <a:pt x="343" y="653"/>
                    </a:lnTo>
                    <a:lnTo>
                      <a:pt x="343" y="655"/>
                    </a:lnTo>
                    <a:lnTo>
                      <a:pt x="345" y="655"/>
                    </a:lnTo>
                    <a:lnTo>
                      <a:pt x="352" y="662"/>
                    </a:lnTo>
                    <a:lnTo>
                      <a:pt x="364" y="662"/>
                    </a:lnTo>
                    <a:lnTo>
                      <a:pt x="368" y="658"/>
                    </a:lnTo>
                    <a:lnTo>
                      <a:pt x="370" y="655"/>
                    </a:lnTo>
                    <a:lnTo>
                      <a:pt x="373" y="651"/>
                    </a:lnTo>
                    <a:lnTo>
                      <a:pt x="376" y="644"/>
                    </a:lnTo>
                    <a:lnTo>
                      <a:pt x="377" y="643"/>
                    </a:lnTo>
                    <a:lnTo>
                      <a:pt x="378" y="640"/>
                    </a:lnTo>
                    <a:lnTo>
                      <a:pt x="396" y="629"/>
                    </a:lnTo>
                    <a:lnTo>
                      <a:pt x="396" y="626"/>
                    </a:lnTo>
                    <a:lnTo>
                      <a:pt x="388" y="613"/>
                    </a:lnTo>
                    <a:lnTo>
                      <a:pt x="371" y="610"/>
                    </a:lnTo>
                    <a:lnTo>
                      <a:pt x="370" y="609"/>
                    </a:lnTo>
                    <a:lnTo>
                      <a:pt x="368" y="609"/>
                    </a:lnTo>
                    <a:lnTo>
                      <a:pt x="367" y="607"/>
                    </a:lnTo>
                    <a:lnTo>
                      <a:pt x="361" y="607"/>
                    </a:lnTo>
                    <a:lnTo>
                      <a:pt x="356" y="609"/>
                    </a:lnTo>
                    <a:lnTo>
                      <a:pt x="340" y="616"/>
                    </a:lnTo>
                    <a:lnTo>
                      <a:pt x="335" y="610"/>
                    </a:lnTo>
                    <a:lnTo>
                      <a:pt x="333" y="607"/>
                    </a:lnTo>
                    <a:lnTo>
                      <a:pt x="332" y="607"/>
                    </a:lnTo>
                    <a:lnTo>
                      <a:pt x="325" y="600"/>
                    </a:lnTo>
                    <a:lnTo>
                      <a:pt x="324" y="600"/>
                    </a:lnTo>
                    <a:lnTo>
                      <a:pt x="333" y="591"/>
                    </a:lnTo>
                    <a:lnTo>
                      <a:pt x="339" y="586"/>
                    </a:lnTo>
                    <a:lnTo>
                      <a:pt x="340" y="588"/>
                    </a:lnTo>
                    <a:lnTo>
                      <a:pt x="353" y="578"/>
                    </a:lnTo>
                    <a:lnTo>
                      <a:pt x="353" y="577"/>
                    </a:lnTo>
                    <a:lnTo>
                      <a:pt x="361" y="578"/>
                    </a:lnTo>
                    <a:lnTo>
                      <a:pt x="367" y="582"/>
                    </a:lnTo>
                    <a:lnTo>
                      <a:pt x="368" y="585"/>
                    </a:lnTo>
                    <a:lnTo>
                      <a:pt x="370" y="585"/>
                    </a:lnTo>
                    <a:lnTo>
                      <a:pt x="373" y="591"/>
                    </a:lnTo>
                    <a:lnTo>
                      <a:pt x="377" y="595"/>
                    </a:lnTo>
                    <a:lnTo>
                      <a:pt x="381" y="595"/>
                    </a:lnTo>
                    <a:lnTo>
                      <a:pt x="388" y="593"/>
                    </a:lnTo>
                    <a:lnTo>
                      <a:pt x="398" y="589"/>
                    </a:lnTo>
                    <a:lnTo>
                      <a:pt x="410" y="588"/>
                    </a:lnTo>
                    <a:lnTo>
                      <a:pt x="412" y="588"/>
                    </a:lnTo>
                    <a:lnTo>
                      <a:pt x="410" y="585"/>
                    </a:lnTo>
                    <a:lnTo>
                      <a:pt x="409" y="585"/>
                    </a:lnTo>
                    <a:lnTo>
                      <a:pt x="409" y="584"/>
                    </a:lnTo>
                    <a:lnTo>
                      <a:pt x="402" y="567"/>
                    </a:lnTo>
                    <a:lnTo>
                      <a:pt x="400" y="557"/>
                    </a:lnTo>
                    <a:lnTo>
                      <a:pt x="402" y="542"/>
                    </a:lnTo>
                    <a:lnTo>
                      <a:pt x="402" y="538"/>
                    </a:lnTo>
                    <a:lnTo>
                      <a:pt x="403" y="536"/>
                    </a:lnTo>
                    <a:lnTo>
                      <a:pt x="403" y="533"/>
                    </a:lnTo>
                    <a:lnTo>
                      <a:pt x="424" y="518"/>
                    </a:lnTo>
                    <a:lnTo>
                      <a:pt x="438" y="510"/>
                    </a:lnTo>
                    <a:lnTo>
                      <a:pt x="438" y="509"/>
                    </a:lnTo>
                    <a:lnTo>
                      <a:pt x="448" y="493"/>
                    </a:lnTo>
                    <a:lnTo>
                      <a:pt x="448" y="492"/>
                    </a:lnTo>
                    <a:lnTo>
                      <a:pt x="449" y="492"/>
                    </a:lnTo>
                    <a:lnTo>
                      <a:pt x="449" y="490"/>
                    </a:lnTo>
                    <a:lnTo>
                      <a:pt x="443" y="479"/>
                    </a:lnTo>
                    <a:lnTo>
                      <a:pt x="430" y="473"/>
                    </a:lnTo>
                    <a:lnTo>
                      <a:pt x="430" y="472"/>
                    </a:lnTo>
                    <a:lnTo>
                      <a:pt x="428" y="472"/>
                    </a:lnTo>
                    <a:lnTo>
                      <a:pt x="426" y="468"/>
                    </a:lnTo>
                    <a:lnTo>
                      <a:pt x="440" y="440"/>
                    </a:lnTo>
                    <a:lnTo>
                      <a:pt x="441" y="443"/>
                    </a:lnTo>
                    <a:lnTo>
                      <a:pt x="441" y="444"/>
                    </a:lnTo>
                    <a:lnTo>
                      <a:pt x="452" y="452"/>
                    </a:lnTo>
                    <a:lnTo>
                      <a:pt x="453" y="452"/>
                    </a:lnTo>
                    <a:lnTo>
                      <a:pt x="476" y="450"/>
                    </a:lnTo>
                    <a:lnTo>
                      <a:pt x="477" y="450"/>
                    </a:lnTo>
                    <a:lnTo>
                      <a:pt x="477" y="447"/>
                    </a:lnTo>
                    <a:lnTo>
                      <a:pt x="479" y="430"/>
                    </a:lnTo>
                    <a:lnTo>
                      <a:pt x="481" y="423"/>
                    </a:lnTo>
                    <a:lnTo>
                      <a:pt x="483" y="422"/>
                    </a:lnTo>
                    <a:lnTo>
                      <a:pt x="486" y="422"/>
                    </a:lnTo>
                    <a:lnTo>
                      <a:pt x="491" y="419"/>
                    </a:lnTo>
                    <a:lnTo>
                      <a:pt x="501" y="416"/>
                    </a:lnTo>
                    <a:lnTo>
                      <a:pt x="505" y="419"/>
                    </a:lnTo>
                    <a:lnTo>
                      <a:pt x="511" y="422"/>
                    </a:lnTo>
                    <a:lnTo>
                      <a:pt x="516" y="425"/>
                    </a:lnTo>
                    <a:lnTo>
                      <a:pt x="525" y="423"/>
                    </a:lnTo>
                    <a:lnTo>
                      <a:pt x="527" y="422"/>
                    </a:lnTo>
                    <a:lnTo>
                      <a:pt x="527" y="419"/>
                    </a:lnTo>
                    <a:lnTo>
                      <a:pt x="526" y="416"/>
                    </a:lnTo>
                    <a:lnTo>
                      <a:pt x="525" y="415"/>
                    </a:lnTo>
                    <a:lnTo>
                      <a:pt x="525" y="397"/>
                    </a:lnTo>
                    <a:lnTo>
                      <a:pt x="523" y="390"/>
                    </a:lnTo>
                    <a:lnTo>
                      <a:pt x="523" y="388"/>
                    </a:lnTo>
                    <a:lnTo>
                      <a:pt x="522" y="385"/>
                    </a:lnTo>
                    <a:lnTo>
                      <a:pt x="510" y="370"/>
                    </a:lnTo>
                    <a:lnTo>
                      <a:pt x="500" y="370"/>
                    </a:lnTo>
                    <a:lnTo>
                      <a:pt x="490" y="376"/>
                    </a:lnTo>
                    <a:lnTo>
                      <a:pt x="490" y="380"/>
                    </a:lnTo>
                    <a:lnTo>
                      <a:pt x="489" y="382"/>
                    </a:lnTo>
                    <a:lnTo>
                      <a:pt x="487" y="382"/>
                    </a:lnTo>
                    <a:lnTo>
                      <a:pt x="486" y="381"/>
                    </a:lnTo>
                    <a:lnTo>
                      <a:pt x="484" y="377"/>
                    </a:lnTo>
                    <a:lnTo>
                      <a:pt x="480" y="374"/>
                    </a:lnTo>
                    <a:lnTo>
                      <a:pt x="476" y="374"/>
                    </a:lnTo>
                    <a:lnTo>
                      <a:pt x="462" y="380"/>
                    </a:lnTo>
                    <a:lnTo>
                      <a:pt x="455" y="384"/>
                    </a:lnTo>
                    <a:lnTo>
                      <a:pt x="453" y="381"/>
                    </a:lnTo>
                    <a:lnTo>
                      <a:pt x="452" y="380"/>
                    </a:lnTo>
                    <a:lnTo>
                      <a:pt x="451" y="376"/>
                    </a:lnTo>
                    <a:lnTo>
                      <a:pt x="452" y="376"/>
                    </a:lnTo>
                    <a:lnTo>
                      <a:pt x="455" y="370"/>
                    </a:lnTo>
                    <a:lnTo>
                      <a:pt x="458" y="362"/>
                    </a:lnTo>
                    <a:lnTo>
                      <a:pt x="463" y="356"/>
                    </a:lnTo>
                    <a:lnTo>
                      <a:pt x="469" y="355"/>
                    </a:lnTo>
                    <a:lnTo>
                      <a:pt x="472" y="349"/>
                    </a:lnTo>
                    <a:lnTo>
                      <a:pt x="472" y="341"/>
                    </a:lnTo>
                    <a:lnTo>
                      <a:pt x="470" y="337"/>
                    </a:lnTo>
                    <a:lnTo>
                      <a:pt x="470" y="335"/>
                    </a:lnTo>
                    <a:lnTo>
                      <a:pt x="458" y="334"/>
                    </a:lnTo>
                    <a:lnTo>
                      <a:pt x="441" y="337"/>
                    </a:lnTo>
                    <a:lnTo>
                      <a:pt x="438" y="337"/>
                    </a:lnTo>
                    <a:lnTo>
                      <a:pt x="436" y="341"/>
                    </a:lnTo>
                    <a:lnTo>
                      <a:pt x="436" y="342"/>
                    </a:lnTo>
                    <a:lnTo>
                      <a:pt x="433" y="344"/>
                    </a:lnTo>
                    <a:lnTo>
                      <a:pt x="430" y="342"/>
                    </a:lnTo>
                    <a:lnTo>
                      <a:pt x="428" y="342"/>
                    </a:lnTo>
                    <a:lnTo>
                      <a:pt x="420" y="339"/>
                    </a:lnTo>
                    <a:lnTo>
                      <a:pt x="413" y="335"/>
                    </a:lnTo>
                    <a:lnTo>
                      <a:pt x="409" y="320"/>
                    </a:lnTo>
                    <a:lnTo>
                      <a:pt x="405" y="317"/>
                    </a:lnTo>
                    <a:lnTo>
                      <a:pt x="403" y="314"/>
                    </a:lnTo>
                    <a:lnTo>
                      <a:pt x="399" y="314"/>
                    </a:lnTo>
                    <a:lnTo>
                      <a:pt x="398" y="313"/>
                    </a:lnTo>
                    <a:lnTo>
                      <a:pt x="398" y="310"/>
                    </a:lnTo>
                    <a:lnTo>
                      <a:pt x="396" y="310"/>
                    </a:lnTo>
                    <a:lnTo>
                      <a:pt x="368" y="322"/>
                    </a:lnTo>
                    <a:lnTo>
                      <a:pt x="367" y="324"/>
                    </a:lnTo>
                    <a:lnTo>
                      <a:pt x="363" y="318"/>
                    </a:lnTo>
                    <a:lnTo>
                      <a:pt x="352" y="295"/>
                    </a:lnTo>
                    <a:lnTo>
                      <a:pt x="350" y="295"/>
                    </a:lnTo>
                    <a:lnTo>
                      <a:pt x="350" y="293"/>
                    </a:lnTo>
                    <a:lnTo>
                      <a:pt x="349" y="293"/>
                    </a:lnTo>
                    <a:lnTo>
                      <a:pt x="345" y="292"/>
                    </a:lnTo>
                    <a:lnTo>
                      <a:pt x="343" y="292"/>
                    </a:lnTo>
                    <a:lnTo>
                      <a:pt x="335" y="285"/>
                    </a:lnTo>
                    <a:lnTo>
                      <a:pt x="331" y="282"/>
                    </a:lnTo>
                    <a:lnTo>
                      <a:pt x="326" y="281"/>
                    </a:lnTo>
                    <a:lnTo>
                      <a:pt x="321" y="282"/>
                    </a:lnTo>
                    <a:lnTo>
                      <a:pt x="319" y="282"/>
                    </a:lnTo>
                    <a:lnTo>
                      <a:pt x="306" y="261"/>
                    </a:lnTo>
                    <a:lnTo>
                      <a:pt x="301" y="251"/>
                    </a:lnTo>
                    <a:lnTo>
                      <a:pt x="300" y="251"/>
                    </a:lnTo>
                    <a:lnTo>
                      <a:pt x="306" y="246"/>
                    </a:lnTo>
                    <a:lnTo>
                      <a:pt x="308" y="235"/>
                    </a:lnTo>
                    <a:lnTo>
                      <a:pt x="313" y="226"/>
                    </a:lnTo>
                    <a:lnTo>
                      <a:pt x="318" y="225"/>
                    </a:lnTo>
                    <a:lnTo>
                      <a:pt x="324" y="225"/>
                    </a:lnTo>
                    <a:lnTo>
                      <a:pt x="328" y="224"/>
                    </a:lnTo>
                    <a:lnTo>
                      <a:pt x="328" y="222"/>
                    </a:lnTo>
                    <a:lnTo>
                      <a:pt x="326" y="221"/>
                    </a:lnTo>
                    <a:lnTo>
                      <a:pt x="329" y="215"/>
                    </a:lnTo>
                    <a:lnTo>
                      <a:pt x="333" y="212"/>
                    </a:lnTo>
                    <a:lnTo>
                      <a:pt x="352" y="194"/>
                    </a:lnTo>
                    <a:lnTo>
                      <a:pt x="357" y="184"/>
                    </a:lnTo>
                    <a:lnTo>
                      <a:pt x="357" y="178"/>
                    </a:lnTo>
                    <a:lnTo>
                      <a:pt x="359" y="175"/>
                    </a:lnTo>
                    <a:lnTo>
                      <a:pt x="357" y="173"/>
                    </a:lnTo>
                    <a:lnTo>
                      <a:pt x="357" y="175"/>
                    </a:lnTo>
                    <a:lnTo>
                      <a:pt x="343" y="175"/>
                    </a:lnTo>
                    <a:lnTo>
                      <a:pt x="336" y="176"/>
                    </a:lnTo>
                    <a:lnTo>
                      <a:pt x="331" y="180"/>
                    </a:lnTo>
                    <a:lnTo>
                      <a:pt x="329" y="178"/>
                    </a:lnTo>
                    <a:lnTo>
                      <a:pt x="321" y="173"/>
                    </a:lnTo>
                    <a:lnTo>
                      <a:pt x="325" y="172"/>
                    </a:lnTo>
                    <a:lnTo>
                      <a:pt x="328" y="172"/>
                    </a:lnTo>
                    <a:lnTo>
                      <a:pt x="339" y="164"/>
                    </a:lnTo>
                    <a:lnTo>
                      <a:pt x="342" y="161"/>
                    </a:lnTo>
                    <a:lnTo>
                      <a:pt x="345" y="159"/>
                    </a:lnTo>
                    <a:lnTo>
                      <a:pt x="345" y="158"/>
                    </a:lnTo>
                    <a:lnTo>
                      <a:pt x="347" y="154"/>
                    </a:lnTo>
                    <a:lnTo>
                      <a:pt x="350" y="151"/>
                    </a:lnTo>
                    <a:lnTo>
                      <a:pt x="353" y="147"/>
                    </a:lnTo>
                    <a:lnTo>
                      <a:pt x="376" y="128"/>
                    </a:lnTo>
                    <a:lnTo>
                      <a:pt x="377" y="127"/>
                    </a:lnTo>
                    <a:lnTo>
                      <a:pt x="377" y="126"/>
                    </a:lnTo>
                    <a:lnTo>
                      <a:pt x="376" y="126"/>
                    </a:lnTo>
                    <a:lnTo>
                      <a:pt x="373" y="123"/>
                    </a:lnTo>
                    <a:lnTo>
                      <a:pt x="371" y="123"/>
                    </a:lnTo>
                    <a:lnTo>
                      <a:pt x="360" y="116"/>
                    </a:lnTo>
                    <a:lnTo>
                      <a:pt x="359" y="116"/>
                    </a:lnTo>
                    <a:lnTo>
                      <a:pt x="349" y="108"/>
                    </a:lnTo>
                    <a:lnTo>
                      <a:pt x="338" y="102"/>
                    </a:lnTo>
                    <a:lnTo>
                      <a:pt x="335" y="92"/>
                    </a:lnTo>
                    <a:lnTo>
                      <a:pt x="332" y="85"/>
                    </a:lnTo>
                    <a:lnTo>
                      <a:pt x="331" y="85"/>
                    </a:lnTo>
                    <a:lnTo>
                      <a:pt x="319" y="87"/>
                    </a:lnTo>
                    <a:lnTo>
                      <a:pt x="319" y="88"/>
                    </a:lnTo>
                    <a:lnTo>
                      <a:pt x="318" y="87"/>
                    </a:lnTo>
                    <a:lnTo>
                      <a:pt x="315" y="81"/>
                    </a:lnTo>
                    <a:lnTo>
                      <a:pt x="300" y="70"/>
                    </a:lnTo>
                    <a:lnTo>
                      <a:pt x="299" y="68"/>
                    </a:lnTo>
                    <a:lnTo>
                      <a:pt x="299" y="70"/>
                    </a:lnTo>
                    <a:lnTo>
                      <a:pt x="280" y="81"/>
                    </a:lnTo>
                    <a:lnTo>
                      <a:pt x="279" y="81"/>
                    </a:lnTo>
                    <a:lnTo>
                      <a:pt x="279" y="78"/>
                    </a:lnTo>
                    <a:lnTo>
                      <a:pt x="273" y="64"/>
                    </a:lnTo>
                    <a:lnTo>
                      <a:pt x="273" y="61"/>
                    </a:lnTo>
                    <a:lnTo>
                      <a:pt x="272" y="61"/>
                    </a:lnTo>
                    <a:lnTo>
                      <a:pt x="268" y="64"/>
                    </a:lnTo>
                    <a:lnTo>
                      <a:pt x="265" y="67"/>
                    </a:lnTo>
                    <a:lnTo>
                      <a:pt x="262" y="67"/>
                    </a:lnTo>
                    <a:lnTo>
                      <a:pt x="249" y="61"/>
                    </a:lnTo>
                    <a:lnTo>
                      <a:pt x="246" y="56"/>
                    </a:lnTo>
                    <a:lnTo>
                      <a:pt x="248" y="56"/>
                    </a:lnTo>
                    <a:lnTo>
                      <a:pt x="251" y="46"/>
                    </a:lnTo>
                    <a:lnTo>
                      <a:pt x="239" y="31"/>
                    </a:lnTo>
                    <a:lnTo>
                      <a:pt x="236" y="34"/>
                    </a:lnTo>
                    <a:lnTo>
                      <a:pt x="230" y="29"/>
                    </a:lnTo>
                    <a:lnTo>
                      <a:pt x="223" y="35"/>
                    </a:lnTo>
                    <a:lnTo>
                      <a:pt x="223" y="36"/>
                    </a:lnTo>
                    <a:lnTo>
                      <a:pt x="215" y="35"/>
                    </a:lnTo>
                    <a:lnTo>
                      <a:pt x="213" y="34"/>
                    </a:lnTo>
                    <a:lnTo>
                      <a:pt x="209" y="31"/>
                    </a:lnTo>
                    <a:lnTo>
                      <a:pt x="204" y="29"/>
                    </a:lnTo>
                    <a:lnTo>
                      <a:pt x="187" y="11"/>
                    </a:lnTo>
                    <a:lnTo>
                      <a:pt x="180" y="3"/>
                    </a:lnTo>
                    <a:lnTo>
                      <a:pt x="170" y="0"/>
                    </a:lnTo>
                    <a:lnTo>
                      <a:pt x="169" y="1"/>
                    </a:lnTo>
                    <a:lnTo>
                      <a:pt x="170" y="10"/>
                    </a:lnTo>
                    <a:lnTo>
                      <a:pt x="170" y="11"/>
                    </a:lnTo>
                    <a:lnTo>
                      <a:pt x="170" y="17"/>
                    </a:lnTo>
                    <a:lnTo>
                      <a:pt x="173" y="21"/>
                    </a:lnTo>
                    <a:lnTo>
                      <a:pt x="172" y="21"/>
                    </a:lnTo>
                    <a:lnTo>
                      <a:pt x="155" y="36"/>
                    </a:lnTo>
                    <a:lnTo>
                      <a:pt x="151" y="39"/>
                    </a:lnTo>
                    <a:lnTo>
                      <a:pt x="152" y="41"/>
                    </a:lnTo>
                    <a:lnTo>
                      <a:pt x="158" y="46"/>
                    </a:lnTo>
                    <a:lnTo>
                      <a:pt x="159" y="47"/>
                    </a:lnTo>
                    <a:lnTo>
                      <a:pt x="160" y="53"/>
                    </a:lnTo>
                    <a:lnTo>
                      <a:pt x="160" y="54"/>
                    </a:lnTo>
                    <a:lnTo>
                      <a:pt x="153" y="57"/>
                    </a:lnTo>
                    <a:lnTo>
                      <a:pt x="148" y="52"/>
                    </a:lnTo>
                    <a:lnTo>
                      <a:pt x="145" y="50"/>
                    </a:lnTo>
                    <a:lnTo>
                      <a:pt x="134" y="47"/>
                    </a:lnTo>
                    <a:lnTo>
                      <a:pt x="131" y="47"/>
                    </a:lnTo>
                    <a:lnTo>
                      <a:pt x="128" y="49"/>
                    </a:lnTo>
                    <a:lnTo>
                      <a:pt x="112" y="42"/>
                    </a:lnTo>
                    <a:lnTo>
                      <a:pt x="100" y="31"/>
                    </a:lnTo>
                    <a:lnTo>
                      <a:pt x="96" y="28"/>
                    </a:lnTo>
                    <a:lnTo>
                      <a:pt x="92" y="27"/>
                    </a:lnTo>
                    <a:lnTo>
                      <a:pt x="86" y="27"/>
                    </a:lnTo>
                    <a:lnTo>
                      <a:pt x="86" y="34"/>
                    </a:lnTo>
                    <a:lnTo>
                      <a:pt x="85" y="39"/>
                    </a:lnTo>
                    <a:lnTo>
                      <a:pt x="82" y="42"/>
                    </a:lnTo>
                    <a:lnTo>
                      <a:pt x="79" y="42"/>
                    </a:lnTo>
                    <a:lnTo>
                      <a:pt x="79" y="49"/>
                    </a:lnTo>
                    <a:lnTo>
                      <a:pt x="68" y="52"/>
                    </a:lnTo>
                    <a:lnTo>
                      <a:pt x="67" y="53"/>
                    </a:lnTo>
                    <a:lnTo>
                      <a:pt x="67" y="54"/>
                    </a:lnTo>
                    <a:lnTo>
                      <a:pt x="54" y="7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39" name="Freeform 367">
                <a:extLst>
                  <a:ext uri="{FF2B5EF4-FFF2-40B4-BE49-F238E27FC236}">
                    <a16:creationId xmlns:a16="http://schemas.microsoft.com/office/drawing/2014/main" id="{E4EFAD8D-BEDD-1903-36D8-49704715FD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5" y="735"/>
                <a:ext cx="78" cy="82"/>
              </a:xfrm>
              <a:custGeom>
                <a:avLst/>
                <a:gdLst>
                  <a:gd name="T0" fmla="*/ 29 w 312"/>
                  <a:gd name="T1" fmla="*/ 88 h 328"/>
                  <a:gd name="T2" fmla="*/ 25 w 312"/>
                  <a:gd name="T3" fmla="*/ 102 h 328"/>
                  <a:gd name="T4" fmla="*/ 13 w 312"/>
                  <a:gd name="T5" fmla="*/ 113 h 328"/>
                  <a:gd name="T6" fmla="*/ 8 w 312"/>
                  <a:gd name="T7" fmla="*/ 142 h 328"/>
                  <a:gd name="T8" fmla="*/ 1 w 312"/>
                  <a:gd name="T9" fmla="*/ 159 h 328"/>
                  <a:gd name="T10" fmla="*/ 25 w 312"/>
                  <a:gd name="T11" fmla="*/ 162 h 328"/>
                  <a:gd name="T12" fmla="*/ 8 w 312"/>
                  <a:gd name="T13" fmla="*/ 184 h 328"/>
                  <a:gd name="T14" fmla="*/ 43 w 312"/>
                  <a:gd name="T15" fmla="*/ 228 h 328"/>
                  <a:gd name="T16" fmla="*/ 51 w 312"/>
                  <a:gd name="T17" fmla="*/ 253 h 328"/>
                  <a:gd name="T18" fmla="*/ 67 w 312"/>
                  <a:gd name="T19" fmla="*/ 296 h 328"/>
                  <a:gd name="T20" fmla="*/ 72 w 312"/>
                  <a:gd name="T21" fmla="*/ 307 h 328"/>
                  <a:gd name="T22" fmla="*/ 110 w 312"/>
                  <a:gd name="T23" fmla="*/ 313 h 328"/>
                  <a:gd name="T24" fmla="*/ 139 w 312"/>
                  <a:gd name="T25" fmla="*/ 322 h 328"/>
                  <a:gd name="T26" fmla="*/ 146 w 312"/>
                  <a:gd name="T27" fmla="*/ 325 h 328"/>
                  <a:gd name="T28" fmla="*/ 161 w 312"/>
                  <a:gd name="T29" fmla="*/ 296 h 328"/>
                  <a:gd name="T30" fmla="*/ 173 w 312"/>
                  <a:gd name="T31" fmla="*/ 315 h 328"/>
                  <a:gd name="T32" fmla="*/ 201 w 312"/>
                  <a:gd name="T33" fmla="*/ 306 h 328"/>
                  <a:gd name="T34" fmla="*/ 226 w 312"/>
                  <a:gd name="T35" fmla="*/ 300 h 328"/>
                  <a:gd name="T36" fmla="*/ 224 w 312"/>
                  <a:gd name="T37" fmla="*/ 286 h 328"/>
                  <a:gd name="T38" fmla="*/ 255 w 312"/>
                  <a:gd name="T39" fmla="*/ 267 h 328"/>
                  <a:gd name="T40" fmla="*/ 248 w 312"/>
                  <a:gd name="T41" fmla="*/ 247 h 328"/>
                  <a:gd name="T42" fmla="*/ 259 w 312"/>
                  <a:gd name="T43" fmla="*/ 237 h 328"/>
                  <a:gd name="T44" fmla="*/ 269 w 312"/>
                  <a:gd name="T45" fmla="*/ 208 h 328"/>
                  <a:gd name="T46" fmla="*/ 269 w 312"/>
                  <a:gd name="T47" fmla="*/ 197 h 328"/>
                  <a:gd name="T48" fmla="*/ 287 w 312"/>
                  <a:gd name="T49" fmla="*/ 202 h 328"/>
                  <a:gd name="T50" fmla="*/ 300 w 312"/>
                  <a:gd name="T51" fmla="*/ 188 h 328"/>
                  <a:gd name="T52" fmla="*/ 305 w 312"/>
                  <a:gd name="T53" fmla="*/ 180 h 328"/>
                  <a:gd name="T54" fmla="*/ 311 w 312"/>
                  <a:gd name="T55" fmla="*/ 173 h 328"/>
                  <a:gd name="T56" fmla="*/ 303 w 312"/>
                  <a:gd name="T57" fmla="*/ 144 h 328"/>
                  <a:gd name="T58" fmla="*/ 291 w 312"/>
                  <a:gd name="T59" fmla="*/ 152 h 328"/>
                  <a:gd name="T60" fmla="*/ 279 w 312"/>
                  <a:gd name="T61" fmla="*/ 145 h 328"/>
                  <a:gd name="T62" fmla="*/ 277 w 312"/>
                  <a:gd name="T63" fmla="*/ 123 h 328"/>
                  <a:gd name="T64" fmla="*/ 284 w 312"/>
                  <a:gd name="T65" fmla="*/ 95 h 328"/>
                  <a:gd name="T66" fmla="*/ 261 w 312"/>
                  <a:gd name="T67" fmla="*/ 84 h 328"/>
                  <a:gd name="T68" fmla="*/ 262 w 312"/>
                  <a:gd name="T69" fmla="*/ 73 h 328"/>
                  <a:gd name="T70" fmla="*/ 254 w 312"/>
                  <a:gd name="T71" fmla="*/ 50 h 328"/>
                  <a:gd name="T72" fmla="*/ 264 w 312"/>
                  <a:gd name="T73" fmla="*/ 40 h 328"/>
                  <a:gd name="T74" fmla="*/ 266 w 312"/>
                  <a:gd name="T75" fmla="*/ 37 h 328"/>
                  <a:gd name="T76" fmla="*/ 272 w 312"/>
                  <a:gd name="T77" fmla="*/ 32 h 328"/>
                  <a:gd name="T78" fmla="*/ 266 w 312"/>
                  <a:gd name="T79" fmla="*/ 20 h 328"/>
                  <a:gd name="T80" fmla="*/ 276 w 312"/>
                  <a:gd name="T81" fmla="*/ 18 h 328"/>
                  <a:gd name="T82" fmla="*/ 254 w 312"/>
                  <a:gd name="T83" fmla="*/ 4 h 328"/>
                  <a:gd name="T84" fmla="*/ 247 w 312"/>
                  <a:gd name="T85" fmla="*/ 10 h 328"/>
                  <a:gd name="T86" fmla="*/ 231 w 312"/>
                  <a:gd name="T87" fmla="*/ 17 h 328"/>
                  <a:gd name="T88" fmla="*/ 224 w 312"/>
                  <a:gd name="T89" fmla="*/ 21 h 328"/>
                  <a:gd name="T90" fmla="*/ 210 w 312"/>
                  <a:gd name="T91" fmla="*/ 21 h 328"/>
                  <a:gd name="T92" fmla="*/ 207 w 312"/>
                  <a:gd name="T93" fmla="*/ 21 h 328"/>
                  <a:gd name="T94" fmla="*/ 181 w 312"/>
                  <a:gd name="T95" fmla="*/ 3 h 328"/>
                  <a:gd name="T96" fmla="*/ 168 w 312"/>
                  <a:gd name="T97" fmla="*/ 29 h 328"/>
                  <a:gd name="T98" fmla="*/ 149 w 312"/>
                  <a:gd name="T99" fmla="*/ 64 h 328"/>
                  <a:gd name="T100" fmla="*/ 128 w 312"/>
                  <a:gd name="T101" fmla="*/ 88 h 328"/>
                  <a:gd name="T102" fmla="*/ 101 w 312"/>
                  <a:gd name="T103" fmla="*/ 80 h 328"/>
                  <a:gd name="T104" fmla="*/ 113 w 312"/>
                  <a:gd name="T105" fmla="*/ 50 h 328"/>
                  <a:gd name="T106" fmla="*/ 121 w 312"/>
                  <a:gd name="T107" fmla="*/ 14 h 328"/>
                  <a:gd name="T108" fmla="*/ 110 w 312"/>
                  <a:gd name="T109" fmla="*/ 10 h 328"/>
                  <a:gd name="T110" fmla="*/ 90 w 312"/>
                  <a:gd name="T111" fmla="*/ 15 h 328"/>
                  <a:gd name="T112" fmla="*/ 82 w 312"/>
                  <a:gd name="T113" fmla="*/ 13 h 328"/>
                  <a:gd name="T114" fmla="*/ 72 w 312"/>
                  <a:gd name="T115" fmla="*/ 33 h 328"/>
                  <a:gd name="T116" fmla="*/ 63 w 312"/>
                  <a:gd name="T117" fmla="*/ 57 h 328"/>
                  <a:gd name="T118" fmla="*/ 46 w 312"/>
                  <a:gd name="T119" fmla="*/ 75 h 328"/>
                  <a:gd name="T120" fmla="*/ 33 w 312"/>
                  <a:gd name="T121" fmla="*/ 87 h 3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12" h="328">
                    <a:moveTo>
                      <a:pt x="33" y="87"/>
                    </a:moveTo>
                    <a:lnTo>
                      <a:pt x="32" y="87"/>
                    </a:lnTo>
                    <a:lnTo>
                      <a:pt x="30" y="88"/>
                    </a:lnTo>
                    <a:lnTo>
                      <a:pt x="29" y="88"/>
                    </a:lnTo>
                    <a:lnTo>
                      <a:pt x="29" y="89"/>
                    </a:lnTo>
                    <a:lnTo>
                      <a:pt x="27" y="92"/>
                    </a:lnTo>
                    <a:lnTo>
                      <a:pt x="27" y="96"/>
                    </a:lnTo>
                    <a:lnTo>
                      <a:pt x="25" y="102"/>
                    </a:lnTo>
                    <a:lnTo>
                      <a:pt x="23" y="103"/>
                    </a:lnTo>
                    <a:lnTo>
                      <a:pt x="22" y="103"/>
                    </a:lnTo>
                    <a:lnTo>
                      <a:pt x="16" y="107"/>
                    </a:lnTo>
                    <a:lnTo>
                      <a:pt x="13" y="113"/>
                    </a:lnTo>
                    <a:lnTo>
                      <a:pt x="12" y="114"/>
                    </a:lnTo>
                    <a:lnTo>
                      <a:pt x="12" y="116"/>
                    </a:lnTo>
                    <a:lnTo>
                      <a:pt x="11" y="130"/>
                    </a:lnTo>
                    <a:lnTo>
                      <a:pt x="8" y="142"/>
                    </a:lnTo>
                    <a:lnTo>
                      <a:pt x="3" y="149"/>
                    </a:lnTo>
                    <a:lnTo>
                      <a:pt x="0" y="158"/>
                    </a:lnTo>
                    <a:lnTo>
                      <a:pt x="1" y="158"/>
                    </a:lnTo>
                    <a:lnTo>
                      <a:pt x="1" y="159"/>
                    </a:lnTo>
                    <a:lnTo>
                      <a:pt x="9" y="162"/>
                    </a:lnTo>
                    <a:lnTo>
                      <a:pt x="16" y="164"/>
                    </a:lnTo>
                    <a:lnTo>
                      <a:pt x="22" y="162"/>
                    </a:lnTo>
                    <a:lnTo>
                      <a:pt x="25" y="162"/>
                    </a:lnTo>
                    <a:lnTo>
                      <a:pt x="30" y="164"/>
                    </a:lnTo>
                    <a:lnTo>
                      <a:pt x="32" y="166"/>
                    </a:lnTo>
                    <a:lnTo>
                      <a:pt x="11" y="181"/>
                    </a:lnTo>
                    <a:lnTo>
                      <a:pt x="8" y="184"/>
                    </a:lnTo>
                    <a:lnTo>
                      <a:pt x="15" y="190"/>
                    </a:lnTo>
                    <a:lnTo>
                      <a:pt x="32" y="208"/>
                    </a:lnTo>
                    <a:lnTo>
                      <a:pt x="39" y="223"/>
                    </a:lnTo>
                    <a:lnTo>
                      <a:pt x="43" y="228"/>
                    </a:lnTo>
                    <a:lnTo>
                      <a:pt x="51" y="233"/>
                    </a:lnTo>
                    <a:lnTo>
                      <a:pt x="53" y="233"/>
                    </a:lnTo>
                    <a:lnTo>
                      <a:pt x="56" y="247"/>
                    </a:lnTo>
                    <a:lnTo>
                      <a:pt x="51" y="253"/>
                    </a:lnTo>
                    <a:lnTo>
                      <a:pt x="50" y="253"/>
                    </a:lnTo>
                    <a:lnTo>
                      <a:pt x="50" y="254"/>
                    </a:lnTo>
                    <a:lnTo>
                      <a:pt x="64" y="286"/>
                    </a:lnTo>
                    <a:lnTo>
                      <a:pt x="67" y="296"/>
                    </a:lnTo>
                    <a:lnTo>
                      <a:pt x="67" y="303"/>
                    </a:lnTo>
                    <a:lnTo>
                      <a:pt x="64" y="310"/>
                    </a:lnTo>
                    <a:lnTo>
                      <a:pt x="65" y="310"/>
                    </a:lnTo>
                    <a:lnTo>
                      <a:pt x="72" y="307"/>
                    </a:lnTo>
                    <a:lnTo>
                      <a:pt x="96" y="303"/>
                    </a:lnTo>
                    <a:lnTo>
                      <a:pt x="97" y="303"/>
                    </a:lnTo>
                    <a:lnTo>
                      <a:pt x="108" y="314"/>
                    </a:lnTo>
                    <a:lnTo>
                      <a:pt x="110" y="313"/>
                    </a:lnTo>
                    <a:lnTo>
                      <a:pt x="137" y="320"/>
                    </a:lnTo>
                    <a:lnTo>
                      <a:pt x="138" y="321"/>
                    </a:lnTo>
                    <a:lnTo>
                      <a:pt x="139" y="321"/>
                    </a:lnTo>
                    <a:lnTo>
                      <a:pt x="139" y="322"/>
                    </a:lnTo>
                    <a:lnTo>
                      <a:pt x="142" y="325"/>
                    </a:lnTo>
                    <a:lnTo>
                      <a:pt x="145" y="327"/>
                    </a:lnTo>
                    <a:lnTo>
                      <a:pt x="146" y="328"/>
                    </a:lnTo>
                    <a:lnTo>
                      <a:pt x="146" y="325"/>
                    </a:lnTo>
                    <a:lnTo>
                      <a:pt x="149" y="321"/>
                    </a:lnTo>
                    <a:lnTo>
                      <a:pt x="154" y="303"/>
                    </a:lnTo>
                    <a:lnTo>
                      <a:pt x="160" y="295"/>
                    </a:lnTo>
                    <a:lnTo>
                      <a:pt x="161" y="296"/>
                    </a:lnTo>
                    <a:lnTo>
                      <a:pt x="166" y="296"/>
                    </a:lnTo>
                    <a:lnTo>
                      <a:pt x="168" y="303"/>
                    </a:lnTo>
                    <a:lnTo>
                      <a:pt x="170" y="310"/>
                    </a:lnTo>
                    <a:lnTo>
                      <a:pt x="173" y="315"/>
                    </a:lnTo>
                    <a:lnTo>
                      <a:pt x="178" y="313"/>
                    </a:lnTo>
                    <a:lnTo>
                      <a:pt x="180" y="308"/>
                    </a:lnTo>
                    <a:lnTo>
                      <a:pt x="190" y="301"/>
                    </a:lnTo>
                    <a:lnTo>
                      <a:pt x="201" y="306"/>
                    </a:lnTo>
                    <a:lnTo>
                      <a:pt x="209" y="311"/>
                    </a:lnTo>
                    <a:lnTo>
                      <a:pt x="213" y="308"/>
                    </a:lnTo>
                    <a:lnTo>
                      <a:pt x="217" y="304"/>
                    </a:lnTo>
                    <a:lnTo>
                      <a:pt x="226" y="300"/>
                    </a:lnTo>
                    <a:lnTo>
                      <a:pt x="230" y="300"/>
                    </a:lnTo>
                    <a:lnTo>
                      <a:pt x="231" y="296"/>
                    </a:lnTo>
                    <a:lnTo>
                      <a:pt x="230" y="292"/>
                    </a:lnTo>
                    <a:lnTo>
                      <a:pt x="224" y="286"/>
                    </a:lnTo>
                    <a:lnTo>
                      <a:pt x="237" y="274"/>
                    </a:lnTo>
                    <a:lnTo>
                      <a:pt x="238" y="274"/>
                    </a:lnTo>
                    <a:lnTo>
                      <a:pt x="244" y="271"/>
                    </a:lnTo>
                    <a:lnTo>
                      <a:pt x="255" y="267"/>
                    </a:lnTo>
                    <a:lnTo>
                      <a:pt x="257" y="265"/>
                    </a:lnTo>
                    <a:lnTo>
                      <a:pt x="255" y="265"/>
                    </a:lnTo>
                    <a:lnTo>
                      <a:pt x="248" y="248"/>
                    </a:lnTo>
                    <a:lnTo>
                      <a:pt x="248" y="247"/>
                    </a:lnTo>
                    <a:lnTo>
                      <a:pt x="250" y="247"/>
                    </a:lnTo>
                    <a:lnTo>
                      <a:pt x="258" y="239"/>
                    </a:lnTo>
                    <a:lnTo>
                      <a:pt x="259" y="239"/>
                    </a:lnTo>
                    <a:lnTo>
                      <a:pt x="259" y="237"/>
                    </a:lnTo>
                    <a:lnTo>
                      <a:pt x="258" y="237"/>
                    </a:lnTo>
                    <a:lnTo>
                      <a:pt x="259" y="225"/>
                    </a:lnTo>
                    <a:lnTo>
                      <a:pt x="266" y="215"/>
                    </a:lnTo>
                    <a:lnTo>
                      <a:pt x="269" y="208"/>
                    </a:lnTo>
                    <a:lnTo>
                      <a:pt x="269" y="204"/>
                    </a:lnTo>
                    <a:lnTo>
                      <a:pt x="266" y="202"/>
                    </a:lnTo>
                    <a:lnTo>
                      <a:pt x="268" y="198"/>
                    </a:lnTo>
                    <a:lnTo>
                      <a:pt x="269" y="197"/>
                    </a:lnTo>
                    <a:lnTo>
                      <a:pt x="272" y="193"/>
                    </a:lnTo>
                    <a:lnTo>
                      <a:pt x="274" y="193"/>
                    </a:lnTo>
                    <a:lnTo>
                      <a:pt x="277" y="195"/>
                    </a:lnTo>
                    <a:lnTo>
                      <a:pt x="287" y="202"/>
                    </a:lnTo>
                    <a:lnTo>
                      <a:pt x="298" y="200"/>
                    </a:lnTo>
                    <a:lnTo>
                      <a:pt x="298" y="198"/>
                    </a:lnTo>
                    <a:lnTo>
                      <a:pt x="300" y="195"/>
                    </a:lnTo>
                    <a:lnTo>
                      <a:pt x="300" y="188"/>
                    </a:lnTo>
                    <a:lnTo>
                      <a:pt x="298" y="186"/>
                    </a:lnTo>
                    <a:lnTo>
                      <a:pt x="298" y="184"/>
                    </a:lnTo>
                    <a:lnTo>
                      <a:pt x="301" y="180"/>
                    </a:lnTo>
                    <a:lnTo>
                      <a:pt x="305" y="180"/>
                    </a:lnTo>
                    <a:lnTo>
                      <a:pt x="307" y="181"/>
                    </a:lnTo>
                    <a:lnTo>
                      <a:pt x="307" y="180"/>
                    </a:lnTo>
                    <a:lnTo>
                      <a:pt x="308" y="179"/>
                    </a:lnTo>
                    <a:lnTo>
                      <a:pt x="311" y="173"/>
                    </a:lnTo>
                    <a:lnTo>
                      <a:pt x="312" y="159"/>
                    </a:lnTo>
                    <a:lnTo>
                      <a:pt x="312" y="152"/>
                    </a:lnTo>
                    <a:lnTo>
                      <a:pt x="307" y="151"/>
                    </a:lnTo>
                    <a:lnTo>
                      <a:pt x="303" y="144"/>
                    </a:lnTo>
                    <a:lnTo>
                      <a:pt x="297" y="142"/>
                    </a:lnTo>
                    <a:lnTo>
                      <a:pt x="294" y="151"/>
                    </a:lnTo>
                    <a:lnTo>
                      <a:pt x="293" y="152"/>
                    </a:lnTo>
                    <a:lnTo>
                      <a:pt x="291" y="152"/>
                    </a:lnTo>
                    <a:lnTo>
                      <a:pt x="289" y="149"/>
                    </a:lnTo>
                    <a:lnTo>
                      <a:pt x="284" y="148"/>
                    </a:lnTo>
                    <a:lnTo>
                      <a:pt x="280" y="145"/>
                    </a:lnTo>
                    <a:lnTo>
                      <a:pt x="279" y="145"/>
                    </a:lnTo>
                    <a:lnTo>
                      <a:pt x="280" y="144"/>
                    </a:lnTo>
                    <a:lnTo>
                      <a:pt x="276" y="131"/>
                    </a:lnTo>
                    <a:lnTo>
                      <a:pt x="276" y="124"/>
                    </a:lnTo>
                    <a:lnTo>
                      <a:pt x="277" y="123"/>
                    </a:lnTo>
                    <a:lnTo>
                      <a:pt x="277" y="119"/>
                    </a:lnTo>
                    <a:lnTo>
                      <a:pt x="279" y="114"/>
                    </a:lnTo>
                    <a:lnTo>
                      <a:pt x="280" y="107"/>
                    </a:lnTo>
                    <a:lnTo>
                      <a:pt x="284" y="95"/>
                    </a:lnTo>
                    <a:lnTo>
                      <a:pt x="284" y="94"/>
                    </a:lnTo>
                    <a:lnTo>
                      <a:pt x="283" y="94"/>
                    </a:lnTo>
                    <a:lnTo>
                      <a:pt x="274" y="88"/>
                    </a:lnTo>
                    <a:lnTo>
                      <a:pt x="261" y="84"/>
                    </a:lnTo>
                    <a:lnTo>
                      <a:pt x="259" y="84"/>
                    </a:lnTo>
                    <a:lnTo>
                      <a:pt x="258" y="81"/>
                    </a:lnTo>
                    <a:lnTo>
                      <a:pt x="259" y="80"/>
                    </a:lnTo>
                    <a:lnTo>
                      <a:pt x="262" y="73"/>
                    </a:lnTo>
                    <a:lnTo>
                      <a:pt x="262" y="67"/>
                    </a:lnTo>
                    <a:lnTo>
                      <a:pt x="255" y="60"/>
                    </a:lnTo>
                    <a:lnTo>
                      <a:pt x="252" y="51"/>
                    </a:lnTo>
                    <a:lnTo>
                      <a:pt x="254" y="50"/>
                    </a:lnTo>
                    <a:lnTo>
                      <a:pt x="257" y="44"/>
                    </a:lnTo>
                    <a:lnTo>
                      <a:pt x="259" y="43"/>
                    </a:lnTo>
                    <a:lnTo>
                      <a:pt x="262" y="40"/>
                    </a:lnTo>
                    <a:lnTo>
                      <a:pt x="264" y="40"/>
                    </a:lnTo>
                    <a:lnTo>
                      <a:pt x="264" y="39"/>
                    </a:lnTo>
                    <a:lnTo>
                      <a:pt x="265" y="39"/>
                    </a:lnTo>
                    <a:lnTo>
                      <a:pt x="265" y="37"/>
                    </a:lnTo>
                    <a:lnTo>
                      <a:pt x="266" y="37"/>
                    </a:lnTo>
                    <a:lnTo>
                      <a:pt x="269" y="36"/>
                    </a:lnTo>
                    <a:lnTo>
                      <a:pt x="272" y="33"/>
                    </a:lnTo>
                    <a:lnTo>
                      <a:pt x="274" y="33"/>
                    </a:lnTo>
                    <a:lnTo>
                      <a:pt x="272" y="32"/>
                    </a:lnTo>
                    <a:lnTo>
                      <a:pt x="269" y="32"/>
                    </a:lnTo>
                    <a:lnTo>
                      <a:pt x="268" y="28"/>
                    </a:lnTo>
                    <a:lnTo>
                      <a:pt x="266" y="22"/>
                    </a:lnTo>
                    <a:lnTo>
                      <a:pt x="266" y="20"/>
                    </a:lnTo>
                    <a:lnTo>
                      <a:pt x="268" y="18"/>
                    </a:lnTo>
                    <a:lnTo>
                      <a:pt x="268" y="20"/>
                    </a:lnTo>
                    <a:lnTo>
                      <a:pt x="274" y="20"/>
                    </a:lnTo>
                    <a:lnTo>
                      <a:pt x="276" y="18"/>
                    </a:lnTo>
                    <a:lnTo>
                      <a:pt x="272" y="15"/>
                    </a:lnTo>
                    <a:lnTo>
                      <a:pt x="255" y="10"/>
                    </a:lnTo>
                    <a:lnTo>
                      <a:pt x="255" y="6"/>
                    </a:lnTo>
                    <a:lnTo>
                      <a:pt x="254" y="4"/>
                    </a:lnTo>
                    <a:lnTo>
                      <a:pt x="255" y="4"/>
                    </a:lnTo>
                    <a:lnTo>
                      <a:pt x="255" y="3"/>
                    </a:lnTo>
                    <a:lnTo>
                      <a:pt x="251" y="3"/>
                    </a:lnTo>
                    <a:lnTo>
                      <a:pt x="247" y="10"/>
                    </a:lnTo>
                    <a:lnTo>
                      <a:pt x="247" y="11"/>
                    </a:lnTo>
                    <a:lnTo>
                      <a:pt x="245" y="13"/>
                    </a:lnTo>
                    <a:lnTo>
                      <a:pt x="241" y="13"/>
                    </a:lnTo>
                    <a:lnTo>
                      <a:pt x="231" y="17"/>
                    </a:lnTo>
                    <a:lnTo>
                      <a:pt x="230" y="15"/>
                    </a:lnTo>
                    <a:lnTo>
                      <a:pt x="229" y="17"/>
                    </a:lnTo>
                    <a:lnTo>
                      <a:pt x="227" y="20"/>
                    </a:lnTo>
                    <a:lnTo>
                      <a:pt x="224" y="21"/>
                    </a:lnTo>
                    <a:lnTo>
                      <a:pt x="220" y="21"/>
                    </a:lnTo>
                    <a:lnTo>
                      <a:pt x="213" y="20"/>
                    </a:lnTo>
                    <a:lnTo>
                      <a:pt x="212" y="20"/>
                    </a:lnTo>
                    <a:lnTo>
                      <a:pt x="210" y="21"/>
                    </a:lnTo>
                    <a:lnTo>
                      <a:pt x="210" y="24"/>
                    </a:lnTo>
                    <a:lnTo>
                      <a:pt x="209" y="24"/>
                    </a:lnTo>
                    <a:lnTo>
                      <a:pt x="207" y="22"/>
                    </a:lnTo>
                    <a:lnTo>
                      <a:pt x="207" y="21"/>
                    </a:lnTo>
                    <a:lnTo>
                      <a:pt x="204" y="15"/>
                    </a:lnTo>
                    <a:lnTo>
                      <a:pt x="198" y="10"/>
                    </a:lnTo>
                    <a:lnTo>
                      <a:pt x="197" y="10"/>
                    </a:lnTo>
                    <a:lnTo>
                      <a:pt x="181" y="3"/>
                    </a:lnTo>
                    <a:lnTo>
                      <a:pt x="181" y="0"/>
                    </a:lnTo>
                    <a:lnTo>
                      <a:pt x="177" y="0"/>
                    </a:lnTo>
                    <a:lnTo>
                      <a:pt x="171" y="11"/>
                    </a:lnTo>
                    <a:lnTo>
                      <a:pt x="168" y="29"/>
                    </a:lnTo>
                    <a:lnTo>
                      <a:pt x="168" y="42"/>
                    </a:lnTo>
                    <a:lnTo>
                      <a:pt x="163" y="49"/>
                    </a:lnTo>
                    <a:lnTo>
                      <a:pt x="149" y="63"/>
                    </a:lnTo>
                    <a:lnTo>
                      <a:pt x="149" y="64"/>
                    </a:lnTo>
                    <a:lnTo>
                      <a:pt x="134" y="87"/>
                    </a:lnTo>
                    <a:lnTo>
                      <a:pt x="130" y="85"/>
                    </a:lnTo>
                    <a:lnTo>
                      <a:pt x="128" y="85"/>
                    </a:lnTo>
                    <a:lnTo>
                      <a:pt x="128" y="88"/>
                    </a:lnTo>
                    <a:lnTo>
                      <a:pt x="125" y="88"/>
                    </a:lnTo>
                    <a:lnTo>
                      <a:pt x="104" y="81"/>
                    </a:lnTo>
                    <a:lnTo>
                      <a:pt x="103" y="80"/>
                    </a:lnTo>
                    <a:lnTo>
                      <a:pt x="101" y="80"/>
                    </a:lnTo>
                    <a:lnTo>
                      <a:pt x="103" y="75"/>
                    </a:lnTo>
                    <a:lnTo>
                      <a:pt x="104" y="67"/>
                    </a:lnTo>
                    <a:lnTo>
                      <a:pt x="107" y="60"/>
                    </a:lnTo>
                    <a:lnTo>
                      <a:pt x="113" y="50"/>
                    </a:lnTo>
                    <a:lnTo>
                      <a:pt x="116" y="40"/>
                    </a:lnTo>
                    <a:lnTo>
                      <a:pt x="117" y="29"/>
                    </a:lnTo>
                    <a:lnTo>
                      <a:pt x="118" y="27"/>
                    </a:lnTo>
                    <a:lnTo>
                      <a:pt x="121" y="14"/>
                    </a:lnTo>
                    <a:lnTo>
                      <a:pt x="118" y="14"/>
                    </a:lnTo>
                    <a:lnTo>
                      <a:pt x="111" y="13"/>
                    </a:lnTo>
                    <a:lnTo>
                      <a:pt x="111" y="11"/>
                    </a:lnTo>
                    <a:lnTo>
                      <a:pt x="110" y="10"/>
                    </a:lnTo>
                    <a:lnTo>
                      <a:pt x="99" y="11"/>
                    </a:lnTo>
                    <a:lnTo>
                      <a:pt x="92" y="14"/>
                    </a:lnTo>
                    <a:lnTo>
                      <a:pt x="90" y="14"/>
                    </a:lnTo>
                    <a:lnTo>
                      <a:pt x="90" y="15"/>
                    </a:lnTo>
                    <a:lnTo>
                      <a:pt x="89" y="15"/>
                    </a:lnTo>
                    <a:lnTo>
                      <a:pt x="87" y="14"/>
                    </a:lnTo>
                    <a:lnTo>
                      <a:pt x="85" y="14"/>
                    </a:lnTo>
                    <a:lnTo>
                      <a:pt x="82" y="13"/>
                    </a:lnTo>
                    <a:lnTo>
                      <a:pt x="80" y="14"/>
                    </a:lnTo>
                    <a:lnTo>
                      <a:pt x="79" y="14"/>
                    </a:lnTo>
                    <a:lnTo>
                      <a:pt x="72" y="25"/>
                    </a:lnTo>
                    <a:lnTo>
                      <a:pt x="72" y="33"/>
                    </a:lnTo>
                    <a:lnTo>
                      <a:pt x="76" y="40"/>
                    </a:lnTo>
                    <a:lnTo>
                      <a:pt x="70" y="51"/>
                    </a:lnTo>
                    <a:lnTo>
                      <a:pt x="64" y="57"/>
                    </a:lnTo>
                    <a:lnTo>
                      <a:pt x="63" y="57"/>
                    </a:lnTo>
                    <a:lnTo>
                      <a:pt x="41" y="68"/>
                    </a:lnTo>
                    <a:lnTo>
                      <a:pt x="41" y="70"/>
                    </a:lnTo>
                    <a:lnTo>
                      <a:pt x="44" y="74"/>
                    </a:lnTo>
                    <a:lnTo>
                      <a:pt x="46" y="75"/>
                    </a:lnTo>
                    <a:lnTo>
                      <a:pt x="46" y="81"/>
                    </a:lnTo>
                    <a:lnTo>
                      <a:pt x="43" y="82"/>
                    </a:lnTo>
                    <a:lnTo>
                      <a:pt x="43" y="84"/>
                    </a:lnTo>
                    <a:lnTo>
                      <a:pt x="33" y="8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40" name="Freeform 368">
                <a:extLst>
                  <a:ext uri="{FF2B5EF4-FFF2-40B4-BE49-F238E27FC236}">
                    <a16:creationId xmlns:a16="http://schemas.microsoft.com/office/drawing/2014/main" id="{4DE62549-B823-FC11-298C-482545A511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4" y="772"/>
                <a:ext cx="96" cy="101"/>
              </a:xfrm>
              <a:custGeom>
                <a:avLst/>
                <a:gdLst>
                  <a:gd name="T0" fmla="*/ 237 w 385"/>
                  <a:gd name="T1" fmla="*/ 17 h 405"/>
                  <a:gd name="T2" fmla="*/ 217 w 385"/>
                  <a:gd name="T3" fmla="*/ 29 h 405"/>
                  <a:gd name="T4" fmla="*/ 201 w 385"/>
                  <a:gd name="T5" fmla="*/ 15 h 405"/>
                  <a:gd name="T6" fmla="*/ 184 w 385"/>
                  <a:gd name="T7" fmla="*/ 4 h 405"/>
                  <a:gd name="T8" fmla="*/ 166 w 385"/>
                  <a:gd name="T9" fmla="*/ 8 h 405"/>
                  <a:gd name="T10" fmla="*/ 154 w 385"/>
                  <a:gd name="T11" fmla="*/ 23 h 405"/>
                  <a:gd name="T12" fmla="*/ 145 w 385"/>
                  <a:gd name="T13" fmla="*/ 44 h 405"/>
                  <a:gd name="T14" fmla="*/ 124 w 385"/>
                  <a:gd name="T15" fmla="*/ 37 h 405"/>
                  <a:gd name="T16" fmla="*/ 90 w 385"/>
                  <a:gd name="T17" fmla="*/ 30 h 405"/>
                  <a:gd name="T18" fmla="*/ 83 w 385"/>
                  <a:gd name="T19" fmla="*/ 36 h 405"/>
                  <a:gd name="T20" fmla="*/ 76 w 385"/>
                  <a:gd name="T21" fmla="*/ 65 h 405"/>
                  <a:gd name="T22" fmla="*/ 60 w 385"/>
                  <a:gd name="T23" fmla="*/ 69 h 405"/>
                  <a:gd name="T24" fmla="*/ 62 w 385"/>
                  <a:gd name="T25" fmla="*/ 76 h 405"/>
                  <a:gd name="T26" fmla="*/ 49 w 385"/>
                  <a:gd name="T27" fmla="*/ 76 h 405"/>
                  <a:gd name="T28" fmla="*/ 26 w 385"/>
                  <a:gd name="T29" fmla="*/ 61 h 405"/>
                  <a:gd name="T30" fmla="*/ 24 w 385"/>
                  <a:gd name="T31" fmla="*/ 79 h 405"/>
                  <a:gd name="T32" fmla="*/ 16 w 385"/>
                  <a:gd name="T33" fmla="*/ 117 h 405"/>
                  <a:gd name="T34" fmla="*/ 2 w 385"/>
                  <a:gd name="T35" fmla="*/ 135 h 405"/>
                  <a:gd name="T36" fmla="*/ 23 w 385"/>
                  <a:gd name="T37" fmla="*/ 153 h 405"/>
                  <a:gd name="T38" fmla="*/ 21 w 385"/>
                  <a:gd name="T39" fmla="*/ 173 h 405"/>
                  <a:gd name="T40" fmla="*/ 24 w 385"/>
                  <a:gd name="T41" fmla="*/ 185 h 405"/>
                  <a:gd name="T42" fmla="*/ 50 w 385"/>
                  <a:gd name="T43" fmla="*/ 188 h 405"/>
                  <a:gd name="T44" fmla="*/ 40 w 385"/>
                  <a:gd name="T45" fmla="*/ 224 h 405"/>
                  <a:gd name="T46" fmla="*/ 39 w 385"/>
                  <a:gd name="T47" fmla="*/ 240 h 405"/>
                  <a:gd name="T48" fmla="*/ 67 w 385"/>
                  <a:gd name="T49" fmla="*/ 254 h 405"/>
                  <a:gd name="T50" fmla="*/ 57 w 385"/>
                  <a:gd name="T51" fmla="*/ 268 h 405"/>
                  <a:gd name="T52" fmla="*/ 60 w 385"/>
                  <a:gd name="T53" fmla="*/ 293 h 405"/>
                  <a:gd name="T54" fmla="*/ 78 w 385"/>
                  <a:gd name="T55" fmla="*/ 321 h 405"/>
                  <a:gd name="T56" fmla="*/ 88 w 385"/>
                  <a:gd name="T57" fmla="*/ 318 h 405"/>
                  <a:gd name="T58" fmla="*/ 112 w 385"/>
                  <a:gd name="T59" fmla="*/ 314 h 405"/>
                  <a:gd name="T60" fmla="*/ 120 w 385"/>
                  <a:gd name="T61" fmla="*/ 308 h 405"/>
                  <a:gd name="T62" fmla="*/ 136 w 385"/>
                  <a:gd name="T63" fmla="*/ 322 h 405"/>
                  <a:gd name="T64" fmla="*/ 144 w 385"/>
                  <a:gd name="T65" fmla="*/ 338 h 405"/>
                  <a:gd name="T66" fmla="*/ 170 w 385"/>
                  <a:gd name="T67" fmla="*/ 362 h 405"/>
                  <a:gd name="T68" fmla="*/ 183 w 385"/>
                  <a:gd name="T69" fmla="*/ 371 h 405"/>
                  <a:gd name="T70" fmla="*/ 184 w 385"/>
                  <a:gd name="T71" fmla="*/ 396 h 405"/>
                  <a:gd name="T72" fmla="*/ 224 w 385"/>
                  <a:gd name="T73" fmla="*/ 403 h 405"/>
                  <a:gd name="T74" fmla="*/ 236 w 385"/>
                  <a:gd name="T75" fmla="*/ 382 h 405"/>
                  <a:gd name="T76" fmla="*/ 235 w 385"/>
                  <a:gd name="T77" fmla="*/ 365 h 405"/>
                  <a:gd name="T78" fmla="*/ 261 w 385"/>
                  <a:gd name="T79" fmla="*/ 340 h 405"/>
                  <a:gd name="T80" fmla="*/ 263 w 385"/>
                  <a:gd name="T81" fmla="*/ 325 h 405"/>
                  <a:gd name="T82" fmla="*/ 274 w 385"/>
                  <a:gd name="T83" fmla="*/ 275 h 405"/>
                  <a:gd name="T84" fmla="*/ 324 w 385"/>
                  <a:gd name="T85" fmla="*/ 266 h 405"/>
                  <a:gd name="T86" fmla="*/ 332 w 385"/>
                  <a:gd name="T87" fmla="*/ 266 h 405"/>
                  <a:gd name="T88" fmla="*/ 342 w 385"/>
                  <a:gd name="T89" fmla="*/ 295 h 405"/>
                  <a:gd name="T90" fmla="*/ 370 w 385"/>
                  <a:gd name="T91" fmla="*/ 305 h 405"/>
                  <a:gd name="T92" fmla="*/ 383 w 385"/>
                  <a:gd name="T93" fmla="*/ 264 h 405"/>
                  <a:gd name="T94" fmla="*/ 385 w 385"/>
                  <a:gd name="T95" fmla="*/ 257 h 405"/>
                  <a:gd name="T96" fmla="*/ 378 w 385"/>
                  <a:gd name="T97" fmla="*/ 238 h 405"/>
                  <a:gd name="T98" fmla="*/ 364 w 385"/>
                  <a:gd name="T99" fmla="*/ 221 h 405"/>
                  <a:gd name="T100" fmla="*/ 351 w 385"/>
                  <a:gd name="T101" fmla="*/ 213 h 405"/>
                  <a:gd name="T102" fmla="*/ 345 w 385"/>
                  <a:gd name="T103" fmla="*/ 180 h 405"/>
                  <a:gd name="T104" fmla="*/ 348 w 385"/>
                  <a:gd name="T105" fmla="*/ 163 h 405"/>
                  <a:gd name="T106" fmla="*/ 334 w 385"/>
                  <a:gd name="T107" fmla="*/ 107 h 405"/>
                  <a:gd name="T108" fmla="*/ 337 w 385"/>
                  <a:gd name="T109" fmla="*/ 86 h 405"/>
                  <a:gd name="T110" fmla="*/ 316 w 385"/>
                  <a:gd name="T111" fmla="*/ 61 h 405"/>
                  <a:gd name="T112" fmla="*/ 281 w 385"/>
                  <a:gd name="T113" fmla="*/ 46 h 405"/>
                  <a:gd name="T114" fmla="*/ 275 w 385"/>
                  <a:gd name="T115" fmla="*/ 54 h 405"/>
                  <a:gd name="T116" fmla="*/ 258 w 385"/>
                  <a:gd name="T117" fmla="*/ 44 h 405"/>
                  <a:gd name="T118" fmla="*/ 260 w 385"/>
                  <a:gd name="T119" fmla="*/ 34 h 4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85" h="405">
                    <a:moveTo>
                      <a:pt x="247" y="23"/>
                    </a:moveTo>
                    <a:lnTo>
                      <a:pt x="247" y="22"/>
                    </a:lnTo>
                    <a:lnTo>
                      <a:pt x="244" y="17"/>
                    </a:lnTo>
                    <a:lnTo>
                      <a:pt x="237" y="17"/>
                    </a:lnTo>
                    <a:lnTo>
                      <a:pt x="229" y="19"/>
                    </a:lnTo>
                    <a:lnTo>
                      <a:pt x="222" y="26"/>
                    </a:lnTo>
                    <a:lnTo>
                      <a:pt x="219" y="29"/>
                    </a:lnTo>
                    <a:lnTo>
                      <a:pt x="217" y="29"/>
                    </a:lnTo>
                    <a:lnTo>
                      <a:pt x="211" y="23"/>
                    </a:lnTo>
                    <a:lnTo>
                      <a:pt x="211" y="22"/>
                    </a:lnTo>
                    <a:lnTo>
                      <a:pt x="207" y="22"/>
                    </a:lnTo>
                    <a:lnTo>
                      <a:pt x="201" y="15"/>
                    </a:lnTo>
                    <a:lnTo>
                      <a:pt x="194" y="12"/>
                    </a:lnTo>
                    <a:lnTo>
                      <a:pt x="193" y="11"/>
                    </a:lnTo>
                    <a:lnTo>
                      <a:pt x="189" y="8"/>
                    </a:lnTo>
                    <a:lnTo>
                      <a:pt x="184" y="4"/>
                    </a:lnTo>
                    <a:lnTo>
                      <a:pt x="184" y="0"/>
                    </a:lnTo>
                    <a:lnTo>
                      <a:pt x="180" y="0"/>
                    </a:lnTo>
                    <a:lnTo>
                      <a:pt x="169" y="8"/>
                    </a:lnTo>
                    <a:lnTo>
                      <a:pt x="166" y="8"/>
                    </a:lnTo>
                    <a:lnTo>
                      <a:pt x="162" y="7"/>
                    </a:lnTo>
                    <a:lnTo>
                      <a:pt x="160" y="7"/>
                    </a:lnTo>
                    <a:lnTo>
                      <a:pt x="159" y="8"/>
                    </a:lnTo>
                    <a:lnTo>
                      <a:pt x="154" y="23"/>
                    </a:lnTo>
                    <a:lnTo>
                      <a:pt x="152" y="30"/>
                    </a:lnTo>
                    <a:lnTo>
                      <a:pt x="155" y="40"/>
                    </a:lnTo>
                    <a:lnTo>
                      <a:pt x="150" y="46"/>
                    </a:lnTo>
                    <a:lnTo>
                      <a:pt x="145" y="44"/>
                    </a:lnTo>
                    <a:lnTo>
                      <a:pt x="143" y="37"/>
                    </a:lnTo>
                    <a:lnTo>
                      <a:pt x="143" y="36"/>
                    </a:lnTo>
                    <a:lnTo>
                      <a:pt x="138" y="36"/>
                    </a:lnTo>
                    <a:lnTo>
                      <a:pt x="124" y="37"/>
                    </a:lnTo>
                    <a:lnTo>
                      <a:pt x="115" y="40"/>
                    </a:lnTo>
                    <a:lnTo>
                      <a:pt x="103" y="36"/>
                    </a:lnTo>
                    <a:lnTo>
                      <a:pt x="96" y="32"/>
                    </a:lnTo>
                    <a:lnTo>
                      <a:pt x="90" y="30"/>
                    </a:lnTo>
                    <a:lnTo>
                      <a:pt x="87" y="30"/>
                    </a:lnTo>
                    <a:lnTo>
                      <a:pt x="85" y="32"/>
                    </a:lnTo>
                    <a:lnTo>
                      <a:pt x="83" y="33"/>
                    </a:lnTo>
                    <a:lnTo>
                      <a:pt x="83" y="36"/>
                    </a:lnTo>
                    <a:lnTo>
                      <a:pt x="84" y="37"/>
                    </a:lnTo>
                    <a:lnTo>
                      <a:pt x="84" y="51"/>
                    </a:lnTo>
                    <a:lnTo>
                      <a:pt x="80" y="65"/>
                    </a:lnTo>
                    <a:lnTo>
                      <a:pt x="76" y="65"/>
                    </a:lnTo>
                    <a:lnTo>
                      <a:pt x="70" y="64"/>
                    </a:lnTo>
                    <a:lnTo>
                      <a:pt x="69" y="65"/>
                    </a:lnTo>
                    <a:lnTo>
                      <a:pt x="60" y="68"/>
                    </a:lnTo>
                    <a:lnTo>
                      <a:pt x="60" y="69"/>
                    </a:lnTo>
                    <a:lnTo>
                      <a:pt x="59" y="71"/>
                    </a:lnTo>
                    <a:lnTo>
                      <a:pt x="59" y="72"/>
                    </a:lnTo>
                    <a:lnTo>
                      <a:pt x="60" y="74"/>
                    </a:lnTo>
                    <a:lnTo>
                      <a:pt x="62" y="76"/>
                    </a:lnTo>
                    <a:lnTo>
                      <a:pt x="53" y="81"/>
                    </a:lnTo>
                    <a:lnTo>
                      <a:pt x="52" y="81"/>
                    </a:lnTo>
                    <a:lnTo>
                      <a:pt x="50" y="78"/>
                    </a:lnTo>
                    <a:lnTo>
                      <a:pt x="49" y="76"/>
                    </a:lnTo>
                    <a:lnTo>
                      <a:pt x="49" y="71"/>
                    </a:lnTo>
                    <a:lnTo>
                      <a:pt x="47" y="69"/>
                    </a:lnTo>
                    <a:lnTo>
                      <a:pt x="28" y="61"/>
                    </a:lnTo>
                    <a:lnTo>
                      <a:pt x="26" y="61"/>
                    </a:lnTo>
                    <a:lnTo>
                      <a:pt x="26" y="64"/>
                    </a:lnTo>
                    <a:lnTo>
                      <a:pt x="28" y="65"/>
                    </a:lnTo>
                    <a:lnTo>
                      <a:pt x="28" y="78"/>
                    </a:lnTo>
                    <a:lnTo>
                      <a:pt x="24" y="79"/>
                    </a:lnTo>
                    <a:lnTo>
                      <a:pt x="18" y="85"/>
                    </a:lnTo>
                    <a:lnTo>
                      <a:pt x="18" y="87"/>
                    </a:lnTo>
                    <a:lnTo>
                      <a:pt x="21" y="101"/>
                    </a:lnTo>
                    <a:lnTo>
                      <a:pt x="16" y="117"/>
                    </a:lnTo>
                    <a:lnTo>
                      <a:pt x="14" y="120"/>
                    </a:lnTo>
                    <a:lnTo>
                      <a:pt x="14" y="124"/>
                    </a:lnTo>
                    <a:lnTo>
                      <a:pt x="0" y="132"/>
                    </a:lnTo>
                    <a:lnTo>
                      <a:pt x="2" y="135"/>
                    </a:lnTo>
                    <a:lnTo>
                      <a:pt x="3" y="141"/>
                    </a:lnTo>
                    <a:lnTo>
                      <a:pt x="14" y="145"/>
                    </a:lnTo>
                    <a:lnTo>
                      <a:pt x="21" y="153"/>
                    </a:lnTo>
                    <a:lnTo>
                      <a:pt x="23" y="153"/>
                    </a:lnTo>
                    <a:lnTo>
                      <a:pt x="21" y="154"/>
                    </a:lnTo>
                    <a:lnTo>
                      <a:pt x="21" y="161"/>
                    </a:lnTo>
                    <a:lnTo>
                      <a:pt x="23" y="167"/>
                    </a:lnTo>
                    <a:lnTo>
                      <a:pt x="21" y="173"/>
                    </a:lnTo>
                    <a:lnTo>
                      <a:pt x="17" y="180"/>
                    </a:lnTo>
                    <a:lnTo>
                      <a:pt x="17" y="181"/>
                    </a:lnTo>
                    <a:lnTo>
                      <a:pt x="18" y="181"/>
                    </a:lnTo>
                    <a:lnTo>
                      <a:pt x="24" y="185"/>
                    </a:lnTo>
                    <a:lnTo>
                      <a:pt x="45" y="188"/>
                    </a:lnTo>
                    <a:lnTo>
                      <a:pt x="46" y="188"/>
                    </a:lnTo>
                    <a:lnTo>
                      <a:pt x="50" y="187"/>
                    </a:lnTo>
                    <a:lnTo>
                      <a:pt x="50" y="188"/>
                    </a:lnTo>
                    <a:lnTo>
                      <a:pt x="55" y="198"/>
                    </a:lnTo>
                    <a:lnTo>
                      <a:pt x="50" y="208"/>
                    </a:lnTo>
                    <a:lnTo>
                      <a:pt x="43" y="219"/>
                    </a:lnTo>
                    <a:lnTo>
                      <a:pt x="40" y="224"/>
                    </a:lnTo>
                    <a:lnTo>
                      <a:pt x="36" y="228"/>
                    </a:lnTo>
                    <a:lnTo>
                      <a:pt x="36" y="230"/>
                    </a:lnTo>
                    <a:lnTo>
                      <a:pt x="35" y="240"/>
                    </a:lnTo>
                    <a:lnTo>
                      <a:pt x="39" y="240"/>
                    </a:lnTo>
                    <a:lnTo>
                      <a:pt x="43" y="237"/>
                    </a:lnTo>
                    <a:lnTo>
                      <a:pt x="69" y="252"/>
                    </a:lnTo>
                    <a:lnTo>
                      <a:pt x="69" y="254"/>
                    </a:lnTo>
                    <a:lnTo>
                      <a:pt x="67" y="254"/>
                    </a:lnTo>
                    <a:lnTo>
                      <a:pt x="66" y="255"/>
                    </a:lnTo>
                    <a:lnTo>
                      <a:pt x="66" y="257"/>
                    </a:lnTo>
                    <a:lnTo>
                      <a:pt x="63" y="259"/>
                    </a:lnTo>
                    <a:lnTo>
                      <a:pt x="57" y="268"/>
                    </a:lnTo>
                    <a:lnTo>
                      <a:pt x="55" y="273"/>
                    </a:lnTo>
                    <a:lnTo>
                      <a:pt x="53" y="275"/>
                    </a:lnTo>
                    <a:lnTo>
                      <a:pt x="57" y="287"/>
                    </a:lnTo>
                    <a:lnTo>
                      <a:pt x="60" y="293"/>
                    </a:lnTo>
                    <a:lnTo>
                      <a:pt x="67" y="300"/>
                    </a:lnTo>
                    <a:lnTo>
                      <a:pt x="71" y="300"/>
                    </a:lnTo>
                    <a:lnTo>
                      <a:pt x="71" y="304"/>
                    </a:lnTo>
                    <a:lnTo>
                      <a:pt x="78" y="321"/>
                    </a:lnTo>
                    <a:lnTo>
                      <a:pt x="83" y="321"/>
                    </a:lnTo>
                    <a:lnTo>
                      <a:pt x="83" y="319"/>
                    </a:lnTo>
                    <a:lnTo>
                      <a:pt x="85" y="318"/>
                    </a:lnTo>
                    <a:lnTo>
                      <a:pt x="88" y="318"/>
                    </a:lnTo>
                    <a:lnTo>
                      <a:pt x="102" y="315"/>
                    </a:lnTo>
                    <a:lnTo>
                      <a:pt x="109" y="318"/>
                    </a:lnTo>
                    <a:lnTo>
                      <a:pt x="112" y="318"/>
                    </a:lnTo>
                    <a:lnTo>
                      <a:pt x="112" y="314"/>
                    </a:lnTo>
                    <a:lnTo>
                      <a:pt x="113" y="311"/>
                    </a:lnTo>
                    <a:lnTo>
                      <a:pt x="116" y="309"/>
                    </a:lnTo>
                    <a:lnTo>
                      <a:pt x="117" y="309"/>
                    </a:lnTo>
                    <a:lnTo>
                      <a:pt x="120" y="308"/>
                    </a:lnTo>
                    <a:lnTo>
                      <a:pt x="129" y="309"/>
                    </a:lnTo>
                    <a:lnTo>
                      <a:pt x="131" y="317"/>
                    </a:lnTo>
                    <a:lnTo>
                      <a:pt x="137" y="319"/>
                    </a:lnTo>
                    <a:lnTo>
                      <a:pt x="136" y="322"/>
                    </a:lnTo>
                    <a:lnTo>
                      <a:pt x="136" y="324"/>
                    </a:lnTo>
                    <a:lnTo>
                      <a:pt x="145" y="333"/>
                    </a:lnTo>
                    <a:lnTo>
                      <a:pt x="144" y="335"/>
                    </a:lnTo>
                    <a:lnTo>
                      <a:pt x="144" y="338"/>
                    </a:lnTo>
                    <a:lnTo>
                      <a:pt x="152" y="346"/>
                    </a:lnTo>
                    <a:lnTo>
                      <a:pt x="163" y="353"/>
                    </a:lnTo>
                    <a:lnTo>
                      <a:pt x="168" y="357"/>
                    </a:lnTo>
                    <a:lnTo>
                      <a:pt x="170" y="362"/>
                    </a:lnTo>
                    <a:lnTo>
                      <a:pt x="173" y="364"/>
                    </a:lnTo>
                    <a:lnTo>
                      <a:pt x="179" y="368"/>
                    </a:lnTo>
                    <a:lnTo>
                      <a:pt x="180" y="370"/>
                    </a:lnTo>
                    <a:lnTo>
                      <a:pt x="183" y="371"/>
                    </a:lnTo>
                    <a:lnTo>
                      <a:pt x="191" y="377"/>
                    </a:lnTo>
                    <a:lnTo>
                      <a:pt x="191" y="378"/>
                    </a:lnTo>
                    <a:lnTo>
                      <a:pt x="190" y="378"/>
                    </a:lnTo>
                    <a:lnTo>
                      <a:pt x="184" y="396"/>
                    </a:lnTo>
                    <a:lnTo>
                      <a:pt x="186" y="398"/>
                    </a:lnTo>
                    <a:lnTo>
                      <a:pt x="201" y="396"/>
                    </a:lnTo>
                    <a:lnTo>
                      <a:pt x="218" y="403"/>
                    </a:lnTo>
                    <a:lnTo>
                      <a:pt x="224" y="403"/>
                    </a:lnTo>
                    <a:lnTo>
                      <a:pt x="228" y="405"/>
                    </a:lnTo>
                    <a:lnTo>
                      <a:pt x="228" y="403"/>
                    </a:lnTo>
                    <a:lnTo>
                      <a:pt x="229" y="403"/>
                    </a:lnTo>
                    <a:lnTo>
                      <a:pt x="236" y="382"/>
                    </a:lnTo>
                    <a:lnTo>
                      <a:pt x="236" y="381"/>
                    </a:lnTo>
                    <a:lnTo>
                      <a:pt x="232" y="377"/>
                    </a:lnTo>
                    <a:lnTo>
                      <a:pt x="232" y="372"/>
                    </a:lnTo>
                    <a:lnTo>
                      <a:pt x="235" y="365"/>
                    </a:lnTo>
                    <a:lnTo>
                      <a:pt x="237" y="362"/>
                    </a:lnTo>
                    <a:lnTo>
                      <a:pt x="244" y="358"/>
                    </a:lnTo>
                    <a:lnTo>
                      <a:pt x="257" y="343"/>
                    </a:lnTo>
                    <a:lnTo>
                      <a:pt x="261" y="340"/>
                    </a:lnTo>
                    <a:lnTo>
                      <a:pt x="268" y="333"/>
                    </a:lnTo>
                    <a:lnTo>
                      <a:pt x="268" y="329"/>
                    </a:lnTo>
                    <a:lnTo>
                      <a:pt x="267" y="329"/>
                    </a:lnTo>
                    <a:lnTo>
                      <a:pt x="263" y="325"/>
                    </a:lnTo>
                    <a:lnTo>
                      <a:pt x="263" y="322"/>
                    </a:lnTo>
                    <a:lnTo>
                      <a:pt x="265" y="314"/>
                    </a:lnTo>
                    <a:lnTo>
                      <a:pt x="265" y="293"/>
                    </a:lnTo>
                    <a:lnTo>
                      <a:pt x="274" y="275"/>
                    </a:lnTo>
                    <a:lnTo>
                      <a:pt x="277" y="271"/>
                    </a:lnTo>
                    <a:lnTo>
                      <a:pt x="282" y="271"/>
                    </a:lnTo>
                    <a:lnTo>
                      <a:pt x="317" y="265"/>
                    </a:lnTo>
                    <a:lnTo>
                      <a:pt x="324" y="266"/>
                    </a:lnTo>
                    <a:lnTo>
                      <a:pt x="327" y="265"/>
                    </a:lnTo>
                    <a:lnTo>
                      <a:pt x="328" y="262"/>
                    </a:lnTo>
                    <a:lnTo>
                      <a:pt x="331" y="261"/>
                    </a:lnTo>
                    <a:lnTo>
                      <a:pt x="332" y="266"/>
                    </a:lnTo>
                    <a:lnTo>
                      <a:pt x="335" y="271"/>
                    </a:lnTo>
                    <a:lnTo>
                      <a:pt x="340" y="275"/>
                    </a:lnTo>
                    <a:lnTo>
                      <a:pt x="345" y="288"/>
                    </a:lnTo>
                    <a:lnTo>
                      <a:pt x="342" y="295"/>
                    </a:lnTo>
                    <a:lnTo>
                      <a:pt x="356" y="301"/>
                    </a:lnTo>
                    <a:lnTo>
                      <a:pt x="362" y="301"/>
                    </a:lnTo>
                    <a:lnTo>
                      <a:pt x="369" y="302"/>
                    </a:lnTo>
                    <a:lnTo>
                      <a:pt x="370" y="305"/>
                    </a:lnTo>
                    <a:lnTo>
                      <a:pt x="371" y="287"/>
                    </a:lnTo>
                    <a:lnTo>
                      <a:pt x="380" y="269"/>
                    </a:lnTo>
                    <a:lnTo>
                      <a:pt x="380" y="268"/>
                    </a:lnTo>
                    <a:lnTo>
                      <a:pt x="383" y="264"/>
                    </a:lnTo>
                    <a:lnTo>
                      <a:pt x="383" y="262"/>
                    </a:lnTo>
                    <a:lnTo>
                      <a:pt x="384" y="262"/>
                    </a:lnTo>
                    <a:lnTo>
                      <a:pt x="385" y="259"/>
                    </a:lnTo>
                    <a:lnTo>
                      <a:pt x="385" y="257"/>
                    </a:lnTo>
                    <a:lnTo>
                      <a:pt x="381" y="257"/>
                    </a:lnTo>
                    <a:lnTo>
                      <a:pt x="374" y="255"/>
                    </a:lnTo>
                    <a:lnTo>
                      <a:pt x="376" y="245"/>
                    </a:lnTo>
                    <a:lnTo>
                      <a:pt x="378" y="238"/>
                    </a:lnTo>
                    <a:lnTo>
                      <a:pt x="377" y="233"/>
                    </a:lnTo>
                    <a:lnTo>
                      <a:pt x="373" y="231"/>
                    </a:lnTo>
                    <a:lnTo>
                      <a:pt x="364" y="223"/>
                    </a:lnTo>
                    <a:lnTo>
                      <a:pt x="364" y="221"/>
                    </a:lnTo>
                    <a:lnTo>
                      <a:pt x="356" y="223"/>
                    </a:lnTo>
                    <a:lnTo>
                      <a:pt x="349" y="220"/>
                    </a:lnTo>
                    <a:lnTo>
                      <a:pt x="349" y="216"/>
                    </a:lnTo>
                    <a:lnTo>
                      <a:pt x="351" y="213"/>
                    </a:lnTo>
                    <a:lnTo>
                      <a:pt x="354" y="209"/>
                    </a:lnTo>
                    <a:lnTo>
                      <a:pt x="354" y="201"/>
                    </a:lnTo>
                    <a:lnTo>
                      <a:pt x="348" y="182"/>
                    </a:lnTo>
                    <a:lnTo>
                      <a:pt x="345" y="180"/>
                    </a:lnTo>
                    <a:lnTo>
                      <a:pt x="345" y="173"/>
                    </a:lnTo>
                    <a:lnTo>
                      <a:pt x="347" y="168"/>
                    </a:lnTo>
                    <a:lnTo>
                      <a:pt x="347" y="166"/>
                    </a:lnTo>
                    <a:lnTo>
                      <a:pt x="348" y="163"/>
                    </a:lnTo>
                    <a:lnTo>
                      <a:pt x="351" y="156"/>
                    </a:lnTo>
                    <a:lnTo>
                      <a:pt x="351" y="149"/>
                    </a:lnTo>
                    <a:lnTo>
                      <a:pt x="348" y="139"/>
                    </a:lnTo>
                    <a:lnTo>
                      <a:pt x="334" y="107"/>
                    </a:lnTo>
                    <a:lnTo>
                      <a:pt x="334" y="106"/>
                    </a:lnTo>
                    <a:lnTo>
                      <a:pt x="335" y="106"/>
                    </a:lnTo>
                    <a:lnTo>
                      <a:pt x="340" y="100"/>
                    </a:lnTo>
                    <a:lnTo>
                      <a:pt x="337" y="86"/>
                    </a:lnTo>
                    <a:lnTo>
                      <a:pt x="335" y="86"/>
                    </a:lnTo>
                    <a:lnTo>
                      <a:pt x="327" y="81"/>
                    </a:lnTo>
                    <a:lnTo>
                      <a:pt x="323" y="76"/>
                    </a:lnTo>
                    <a:lnTo>
                      <a:pt x="316" y="61"/>
                    </a:lnTo>
                    <a:lnTo>
                      <a:pt x="299" y="43"/>
                    </a:lnTo>
                    <a:lnTo>
                      <a:pt x="292" y="37"/>
                    </a:lnTo>
                    <a:lnTo>
                      <a:pt x="288" y="39"/>
                    </a:lnTo>
                    <a:lnTo>
                      <a:pt x="281" y="46"/>
                    </a:lnTo>
                    <a:lnTo>
                      <a:pt x="282" y="48"/>
                    </a:lnTo>
                    <a:lnTo>
                      <a:pt x="282" y="50"/>
                    </a:lnTo>
                    <a:lnTo>
                      <a:pt x="277" y="54"/>
                    </a:lnTo>
                    <a:lnTo>
                      <a:pt x="275" y="54"/>
                    </a:lnTo>
                    <a:lnTo>
                      <a:pt x="275" y="53"/>
                    </a:lnTo>
                    <a:lnTo>
                      <a:pt x="267" y="47"/>
                    </a:lnTo>
                    <a:lnTo>
                      <a:pt x="260" y="44"/>
                    </a:lnTo>
                    <a:lnTo>
                      <a:pt x="258" y="44"/>
                    </a:lnTo>
                    <a:lnTo>
                      <a:pt x="257" y="43"/>
                    </a:lnTo>
                    <a:lnTo>
                      <a:pt x="260" y="40"/>
                    </a:lnTo>
                    <a:lnTo>
                      <a:pt x="261" y="37"/>
                    </a:lnTo>
                    <a:lnTo>
                      <a:pt x="260" y="34"/>
                    </a:lnTo>
                    <a:lnTo>
                      <a:pt x="256" y="29"/>
                    </a:lnTo>
                    <a:lnTo>
                      <a:pt x="256" y="27"/>
                    </a:lnTo>
                    <a:lnTo>
                      <a:pt x="247" y="2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41" name="Freeform 369">
                <a:extLst>
                  <a:ext uri="{FF2B5EF4-FFF2-40B4-BE49-F238E27FC236}">
                    <a16:creationId xmlns:a16="http://schemas.microsoft.com/office/drawing/2014/main" id="{5B49AE3C-DB2E-2ACE-9613-3EADFFAA61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3" y="803"/>
                <a:ext cx="128" cy="191"/>
              </a:xfrm>
              <a:custGeom>
                <a:avLst/>
                <a:gdLst>
                  <a:gd name="T0" fmla="*/ 187 w 511"/>
                  <a:gd name="T1" fmla="*/ 58 h 762"/>
                  <a:gd name="T2" fmla="*/ 172 w 511"/>
                  <a:gd name="T3" fmla="*/ 82 h 762"/>
                  <a:gd name="T4" fmla="*/ 137 w 511"/>
                  <a:gd name="T5" fmla="*/ 104 h 762"/>
                  <a:gd name="T6" fmla="*/ 87 w 511"/>
                  <a:gd name="T7" fmla="*/ 70 h 762"/>
                  <a:gd name="T8" fmla="*/ 71 w 511"/>
                  <a:gd name="T9" fmla="*/ 97 h 762"/>
                  <a:gd name="T10" fmla="*/ 38 w 511"/>
                  <a:gd name="T11" fmla="*/ 101 h 762"/>
                  <a:gd name="T12" fmla="*/ 63 w 511"/>
                  <a:gd name="T13" fmla="*/ 131 h 762"/>
                  <a:gd name="T14" fmla="*/ 36 w 511"/>
                  <a:gd name="T15" fmla="*/ 192 h 762"/>
                  <a:gd name="T16" fmla="*/ 3 w 511"/>
                  <a:gd name="T17" fmla="*/ 231 h 762"/>
                  <a:gd name="T18" fmla="*/ 47 w 511"/>
                  <a:gd name="T19" fmla="*/ 237 h 762"/>
                  <a:gd name="T20" fmla="*/ 117 w 511"/>
                  <a:gd name="T21" fmla="*/ 182 h 762"/>
                  <a:gd name="T22" fmla="*/ 168 w 511"/>
                  <a:gd name="T23" fmla="*/ 163 h 762"/>
                  <a:gd name="T24" fmla="*/ 190 w 511"/>
                  <a:gd name="T25" fmla="*/ 194 h 762"/>
                  <a:gd name="T26" fmla="*/ 142 w 511"/>
                  <a:gd name="T27" fmla="*/ 240 h 762"/>
                  <a:gd name="T28" fmla="*/ 124 w 511"/>
                  <a:gd name="T29" fmla="*/ 268 h 762"/>
                  <a:gd name="T30" fmla="*/ 188 w 511"/>
                  <a:gd name="T31" fmla="*/ 272 h 762"/>
                  <a:gd name="T32" fmla="*/ 197 w 511"/>
                  <a:gd name="T33" fmla="*/ 331 h 762"/>
                  <a:gd name="T34" fmla="*/ 197 w 511"/>
                  <a:gd name="T35" fmla="*/ 375 h 762"/>
                  <a:gd name="T36" fmla="*/ 200 w 511"/>
                  <a:gd name="T37" fmla="*/ 432 h 762"/>
                  <a:gd name="T38" fmla="*/ 141 w 511"/>
                  <a:gd name="T39" fmla="*/ 399 h 762"/>
                  <a:gd name="T40" fmla="*/ 121 w 511"/>
                  <a:gd name="T41" fmla="*/ 425 h 762"/>
                  <a:gd name="T42" fmla="*/ 60 w 511"/>
                  <a:gd name="T43" fmla="*/ 463 h 762"/>
                  <a:gd name="T44" fmla="*/ 105 w 511"/>
                  <a:gd name="T45" fmla="*/ 504 h 762"/>
                  <a:gd name="T46" fmla="*/ 67 w 511"/>
                  <a:gd name="T47" fmla="*/ 542 h 762"/>
                  <a:gd name="T48" fmla="*/ 85 w 511"/>
                  <a:gd name="T49" fmla="*/ 551 h 762"/>
                  <a:gd name="T50" fmla="*/ 56 w 511"/>
                  <a:gd name="T51" fmla="*/ 602 h 762"/>
                  <a:gd name="T52" fmla="*/ 47 w 511"/>
                  <a:gd name="T53" fmla="*/ 660 h 762"/>
                  <a:gd name="T54" fmla="*/ 78 w 511"/>
                  <a:gd name="T55" fmla="*/ 673 h 762"/>
                  <a:gd name="T56" fmla="*/ 131 w 511"/>
                  <a:gd name="T57" fmla="*/ 692 h 762"/>
                  <a:gd name="T58" fmla="*/ 164 w 511"/>
                  <a:gd name="T59" fmla="*/ 719 h 762"/>
                  <a:gd name="T60" fmla="*/ 191 w 511"/>
                  <a:gd name="T61" fmla="*/ 734 h 762"/>
                  <a:gd name="T62" fmla="*/ 204 w 511"/>
                  <a:gd name="T63" fmla="*/ 752 h 762"/>
                  <a:gd name="T64" fmla="*/ 238 w 511"/>
                  <a:gd name="T65" fmla="*/ 748 h 762"/>
                  <a:gd name="T66" fmla="*/ 299 w 511"/>
                  <a:gd name="T67" fmla="*/ 720 h 762"/>
                  <a:gd name="T68" fmla="*/ 299 w 511"/>
                  <a:gd name="T69" fmla="*/ 685 h 762"/>
                  <a:gd name="T70" fmla="*/ 317 w 511"/>
                  <a:gd name="T71" fmla="*/ 653 h 762"/>
                  <a:gd name="T72" fmla="*/ 269 w 511"/>
                  <a:gd name="T73" fmla="*/ 657 h 762"/>
                  <a:gd name="T74" fmla="*/ 279 w 511"/>
                  <a:gd name="T75" fmla="*/ 600 h 762"/>
                  <a:gd name="T76" fmla="*/ 253 w 511"/>
                  <a:gd name="T77" fmla="*/ 547 h 762"/>
                  <a:gd name="T78" fmla="*/ 262 w 511"/>
                  <a:gd name="T79" fmla="*/ 504 h 762"/>
                  <a:gd name="T80" fmla="*/ 300 w 511"/>
                  <a:gd name="T81" fmla="*/ 509 h 762"/>
                  <a:gd name="T82" fmla="*/ 318 w 511"/>
                  <a:gd name="T83" fmla="*/ 465 h 762"/>
                  <a:gd name="T84" fmla="*/ 365 w 511"/>
                  <a:gd name="T85" fmla="*/ 486 h 762"/>
                  <a:gd name="T86" fmla="*/ 391 w 511"/>
                  <a:gd name="T87" fmla="*/ 476 h 762"/>
                  <a:gd name="T88" fmla="*/ 451 w 511"/>
                  <a:gd name="T89" fmla="*/ 462 h 762"/>
                  <a:gd name="T90" fmla="*/ 479 w 511"/>
                  <a:gd name="T91" fmla="*/ 393 h 762"/>
                  <a:gd name="T92" fmla="*/ 487 w 511"/>
                  <a:gd name="T93" fmla="*/ 357 h 762"/>
                  <a:gd name="T94" fmla="*/ 504 w 511"/>
                  <a:gd name="T95" fmla="*/ 318 h 762"/>
                  <a:gd name="T96" fmla="*/ 468 w 511"/>
                  <a:gd name="T97" fmla="*/ 271 h 762"/>
                  <a:gd name="T98" fmla="*/ 452 w 511"/>
                  <a:gd name="T99" fmla="*/ 235 h 762"/>
                  <a:gd name="T100" fmla="*/ 419 w 511"/>
                  <a:gd name="T101" fmla="*/ 192 h 762"/>
                  <a:gd name="T102" fmla="*/ 391 w 511"/>
                  <a:gd name="T103" fmla="*/ 191 h 762"/>
                  <a:gd name="T104" fmla="*/ 349 w 511"/>
                  <a:gd name="T105" fmla="*/ 173 h 762"/>
                  <a:gd name="T106" fmla="*/ 349 w 511"/>
                  <a:gd name="T107" fmla="*/ 127 h 762"/>
                  <a:gd name="T108" fmla="*/ 325 w 511"/>
                  <a:gd name="T109" fmla="*/ 92 h 762"/>
                  <a:gd name="T110" fmla="*/ 299 w 511"/>
                  <a:gd name="T111" fmla="*/ 54 h 762"/>
                  <a:gd name="T112" fmla="*/ 285 w 511"/>
                  <a:gd name="T113" fmla="*/ 14 h 762"/>
                  <a:gd name="T114" fmla="*/ 246 w 511"/>
                  <a:gd name="T115" fmla="*/ 41 h 7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511" h="762">
                    <a:moveTo>
                      <a:pt x="209" y="29"/>
                    </a:moveTo>
                    <a:lnTo>
                      <a:pt x="205" y="29"/>
                    </a:lnTo>
                    <a:lnTo>
                      <a:pt x="193" y="30"/>
                    </a:lnTo>
                    <a:lnTo>
                      <a:pt x="191" y="30"/>
                    </a:lnTo>
                    <a:lnTo>
                      <a:pt x="191" y="32"/>
                    </a:lnTo>
                    <a:lnTo>
                      <a:pt x="193" y="34"/>
                    </a:lnTo>
                    <a:lnTo>
                      <a:pt x="193" y="39"/>
                    </a:lnTo>
                    <a:lnTo>
                      <a:pt x="188" y="58"/>
                    </a:lnTo>
                    <a:lnTo>
                      <a:pt x="187" y="58"/>
                    </a:lnTo>
                    <a:lnTo>
                      <a:pt x="187" y="67"/>
                    </a:lnTo>
                    <a:lnTo>
                      <a:pt x="186" y="70"/>
                    </a:lnTo>
                    <a:lnTo>
                      <a:pt x="179" y="75"/>
                    </a:lnTo>
                    <a:lnTo>
                      <a:pt x="177" y="77"/>
                    </a:lnTo>
                    <a:lnTo>
                      <a:pt x="177" y="79"/>
                    </a:lnTo>
                    <a:lnTo>
                      <a:pt x="176" y="79"/>
                    </a:lnTo>
                    <a:lnTo>
                      <a:pt x="176" y="81"/>
                    </a:lnTo>
                    <a:lnTo>
                      <a:pt x="173" y="82"/>
                    </a:lnTo>
                    <a:lnTo>
                      <a:pt x="172" y="82"/>
                    </a:lnTo>
                    <a:lnTo>
                      <a:pt x="165" y="81"/>
                    </a:lnTo>
                    <a:lnTo>
                      <a:pt x="151" y="84"/>
                    </a:lnTo>
                    <a:lnTo>
                      <a:pt x="147" y="86"/>
                    </a:lnTo>
                    <a:lnTo>
                      <a:pt x="144" y="92"/>
                    </a:lnTo>
                    <a:lnTo>
                      <a:pt x="147" y="94"/>
                    </a:lnTo>
                    <a:lnTo>
                      <a:pt x="148" y="94"/>
                    </a:lnTo>
                    <a:lnTo>
                      <a:pt x="145" y="99"/>
                    </a:lnTo>
                    <a:lnTo>
                      <a:pt x="140" y="104"/>
                    </a:lnTo>
                    <a:lnTo>
                      <a:pt x="137" y="104"/>
                    </a:lnTo>
                    <a:lnTo>
                      <a:pt x="135" y="103"/>
                    </a:lnTo>
                    <a:lnTo>
                      <a:pt x="134" y="99"/>
                    </a:lnTo>
                    <a:lnTo>
                      <a:pt x="127" y="86"/>
                    </a:lnTo>
                    <a:lnTo>
                      <a:pt x="120" y="82"/>
                    </a:lnTo>
                    <a:lnTo>
                      <a:pt x="106" y="77"/>
                    </a:lnTo>
                    <a:lnTo>
                      <a:pt x="105" y="77"/>
                    </a:lnTo>
                    <a:lnTo>
                      <a:pt x="99" y="72"/>
                    </a:lnTo>
                    <a:lnTo>
                      <a:pt x="95" y="71"/>
                    </a:lnTo>
                    <a:lnTo>
                      <a:pt x="87" y="70"/>
                    </a:lnTo>
                    <a:lnTo>
                      <a:pt x="82" y="68"/>
                    </a:lnTo>
                    <a:lnTo>
                      <a:pt x="81" y="68"/>
                    </a:lnTo>
                    <a:lnTo>
                      <a:pt x="81" y="72"/>
                    </a:lnTo>
                    <a:lnTo>
                      <a:pt x="77" y="75"/>
                    </a:lnTo>
                    <a:lnTo>
                      <a:pt x="77" y="77"/>
                    </a:lnTo>
                    <a:lnTo>
                      <a:pt x="78" y="82"/>
                    </a:lnTo>
                    <a:lnTo>
                      <a:pt x="74" y="92"/>
                    </a:lnTo>
                    <a:lnTo>
                      <a:pt x="71" y="94"/>
                    </a:lnTo>
                    <a:lnTo>
                      <a:pt x="71" y="97"/>
                    </a:lnTo>
                    <a:lnTo>
                      <a:pt x="68" y="99"/>
                    </a:lnTo>
                    <a:lnTo>
                      <a:pt x="57" y="88"/>
                    </a:lnTo>
                    <a:lnTo>
                      <a:pt x="53" y="88"/>
                    </a:lnTo>
                    <a:lnTo>
                      <a:pt x="52" y="89"/>
                    </a:lnTo>
                    <a:lnTo>
                      <a:pt x="45" y="96"/>
                    </a:lnTo>
                    <a:lnTo>
                      <a:pt x="38" y="97"/>
                    </a:lnTo>
                    <a:lnTo>
                      <a:pt x="36" y="94"/>
                    </a:lnTo>
                    <a:lnTo>
                      <a:pt x="38" y="100"/>
                    </a:lnTo>
                    <a:lnTo>
                      <a:pt x="38" y="101"/>
                    </a:lnTo>
                    <a:lnTo>
                      <a:pt x="39" y="104"/>
                    </a:lnTo>
                    <a:lnTo>
                      <a:pt x="39" y="106"/>
                    </a:lnTo>
                    <a:lnTo>
                      <a:pt x="36" y="124"/>
                    </a:lnTo>
                    <a:lnTo>
                      <a:pt x="35" y="124"/>
                    </a:lnTo>
                    <a:lnTo>
                      <a:pt x="35" y="125"/>
                    </a:lnTo>
                    <a:lnTo>
                      <a:pt x="50" y="125"/>
                    </a:lnTo>
                    <a:lnTo>
                      <a:pt x="54" y="122"/>
                    </a:lnTo>
                    <a:lnTo>
                      <a:pt x="61" y="125"/>
                    </a:lnTo>
                    <a:lnTo>
                      <a:pt x="63" y="131"/>
                    </a:lnTo>
                    <a:lnTo>
                      <a:pt x="63" y="152"/>
                    </a:lnTo>
                    <a:lnTo>
                      <a:pt x="64" y="159"/>
                    </a:lnTo>
                    <a:lnTo>
                      <a:pt x="64" y="160"/>
                    </a:lnTo>
                    <a:lnTo>
                      <a:pt x="70" y="167"/>
                    </a:lnTo>
                    <a:lnTo>
                      <a:pt x="70" y="170"/>
                    </a:lnTo>
                    <a:lnTo>
                      <a:pt x="68" y="174"/>
                    </a:lnTo>
                    <a:lnTo>
                      <a:pt x="61" y="177"/>
                    </a:lnTo>
                    <a:lnTo>
                      <a:pt x="49" y="184"/>
                    </a:lnTo>
                    <a:lnTo>
                      <a:pt x="36" y="192"/>
                    </a:lnTo>
                    <a:lnTo>
                      <a:pt x="35" y="192"/>
                    </a:lnTo>
                    <a:lnTo>
                      <a:pt x="25" y="199"/>
                    </a:lnTo>
                    <a:lnTo>
                      <a:pt x="20" y="206"/>
                    </a:lnTo>
                    <a:lnTo>
                      <a:pt x="17" y="215"/>
                    </a:lnTo>
                    <a:lnTo>
                      <a:pt x="11" y="222"/>
                    </a:lnTo>
                    <a:lnTo>
                      <a:pt x="4" y="224"/>
                    </a:lnTo>
                    <a:lnTo>
                      <a:pt x="0" y="227"/>
                    </a:lnTo>
                    <a:lnTo>
                      <a:pt x="0" y="228"/>
                    </a:lnTo>
                    <a:lnTo>
                      <a:pt x="3" y="231"/>
                    </a:lnTo>
                    <a:lnTo>
                      <a:pt x="4" y="231"/>
                    </a:lnTo>
                    <a:lnTo>
                      <a:pt x="6" y="234"/>
                    </a:lnTo>
                    <a:lnTo>
                      <a:pt x="8" y="237"/>
                    </a:lnTo>
                    <a:lnTo>
                      <a:pt x="14" y="240"/>
                    </a:lnTo>
                    <a:lnTo>
                      <a:pt x="20" y="241"/>
                    </a:lnTo>
                    <a:lnTo>
                      <a:pt x="22" y="243"/>
                    </a:lnTo>
                    <a:lnTo>
                      <a:pt x="38" y="243"/>
                    </a:lnTo>
                    <a:lnTo>
                      <a:pt x="41" y="240"/>
                    </a:lnTo>
                    <a:lnTo>
                      <a:pt x="47" y="237"/>
                    </a:lnTo>
                    <a:lnTo>
                      <a:pt x="61" y="218"/>
                    </a:lnTo>
                    <a:lnTo>
                      <a:pt x="63" y="216"/>
                    </a:lnTo>
                    <a:lnTo>
                      <a:pt x="68" y="213"/>
                    </a:lnTo>
                    <a:lnTo>
                      <a:pt x="73" y="212"/>
                    </a:lnTo>
                    <a:lnTo>
                      <a:pt x="78" y="212"/>
                    </a:lnTo>
                    <a:lnTo>
                      <a:pt x="87" y="209"/>
                    </a:lnTo>
                    <a:lnTo>
                      <a:pt x="96" y="202"/>
                    </a:lnTo>
                    <a:lnTo>
                      <a:pt x="116" y="185"/>
                    </a:lnTo>
                    <a:lnTo>
                      <a:pt x="117" y="182"/>
                    </a:lnTo>
                    <a:lnTo>
                      <a:pt x="119" y="181"/>
                    </a:lnTo>
                    <a:lnTo>
                      <a:pt x="124" y="174"/>
                    </a:lnTo>
                    <a:lnTo>
                      <a:pt x="133" y="166"/>
                    </a:lnTo>
                    <a:lnTo>
                      <a:pt x="147" y="160"/>
                    </a:lnTo>
                    <a:lnTo>
                      <a:pt x="159" y="160"/>
                    </a:lnTo>
                    <a:lnTo>
                      <a:pt x="162" y="161"/>
                    </a:lnTo>
                    <a:lnTo>
                      <a:pt x="164" y="161"/>
                    </a:lnTo>
                    <a:lnTo>
                      <a:pt x="165" y="163"/>
                    </a:lnTo>
                    <a:lnTo>
                      <a:pt x="168" y="163"/>
                    </a:lnTo>
                    <a:lnTo>
                      <a:pt x="172" y="164"/>
                    </a:lnTo>
                    <a:lnTo>
                      <a:pt x="173" y="164"/>
                    </a:lnTo>
                    <a:lnTo>
                      <a:pt x="179" y="167"/>
                    </a:lnTo>
                    <a:lnTo>
                      <a:pt x="181" y="168"/>
                    </a:lnTo>
                    <a:lnTo>
                      <a:pt x="183" y="170"/>
                    </a:lnTo>
                    <a:lnTo>
                      <a:pt x="191" y="182"/>
                    </a:lnTo>
                    <a:lnTo>
                      <a:pt x="191" y="191"/>
                    </a:lnTo>
                    <a:lnTo>
                      <a:pt x="190" y="192"/>
                    </a:lnTo>
                    <a:lnTo>
                      <a:pt x="190" y="194"/>
                    </a:lnTo>
                    <a:lnTo>
                      <a:pt x="188" y="195"/>
                    </a:lnTo>
                    <a:lnTo>
                      <a:pt x="187" y="199"/>
                    </a:lnTo>
                    <a:lnTo>
                      <a:pt x="187" y="202"/>
                    </a:lnTo>
                    <a:lnTo>
                      <a:pt x="179" y="218"/>
                    </a:lnTo>
                    <a:lnTo>
                      <a:pt x="177" y="218"/>
                    </a:lnTo>
                    <a:lnTo>
                      <a:pt x="171" y="224"/>
                    </a:lnTo>
                    <a:lnTo>
                      <a:pt x="169" y="227"/>
                    </a:lnTo>
                    <a:lnTo>
                      <a:pt x="151" y="237"/>
                    </a:lnTo>
                    <a:lnTo>
                      <a:pt x="142" y="240"/>
                    </a:lnTo>
                    <a:lnTo>
                      <a:pt x="134" y="244"/>
                    </a:lnTo>
                    <a:lnTo>
                      <a:pt x="130" y="245"/>
                    </a:lnTo>
                    <a:lnTo>
                      <a:pt x="127" y="248"/>
                    </a:lnTo>
                    <a:lnTo>
                      <a:pt x="124" y="250"/>
                    </a:lnTo>
                    <a:lnTo>
                      <a:pt x="120" y="254"/>
                    </a:lnTo>
                    <a:lnTo>
                      <a:pt x="120" y="255"/>
                    </a:lnTo>
                    <a:lnTo>
                      <a:pt x="117" y="259"/>
                    </a:lnTo>
                    <a:lnTo>
                      <a:pt x="119" y="259"/>
                    </a:lnTo>
                    <a:lnTo>
                      <a:pt x="124" y="268"/>
                    </a:lnTo>
                    <a:lnTo>
                      <a:pt x="131" y="269"/>
                    </a:lnTo>
                    <a:lnTo>
                      <a:pt x="134" y="269"/>
                    </a:lnTo>
                    <a:lnTo>
                      <a:pt x="138" y="265"/>
                    </a:lnTo>
                    <a:lnTo>
                      <a:pt x="144" y="264"/>
                    </a:lnTo>
                    <a:lnTo>
                      <a:pt x="149" y="264"/>
                    </a:lnTo>
                    <a:lnTo>
                      <a:pt x="158" y="269"/>
                    </a:lnTo>
                    <a:lnTo>
                      <a:pt x="158" y="271"/>
                    </a:lnTo>
                    <a:lnTo>
                      <a:pt x="187" y="269"/>
                    </a:lnTo>
                    <a:lnTo>
                      <a:pt x="188" y="272"/>
                    </a:lnTo>
                    <a:lnTo>
                      <a:pt x="173" y="285"/>
                    </a:lnTo>
                    <a:lnTo>
                      <a:pt x="156" y="297"/>
                    </a:lnTo>
                    <a:lnTo>
                      <a:pt x="156" y="298"/>
                    </a:lnTo>
                    <a:lnTo>
                      <a:pt x="161" y="301"/>
                    </a:lnTo>
                    <a:lnTo>
                      <a:pt x="176" y="308"/>
                    </a:lnTo>
                    <a:lnTo>
                      <a:pt x="180" y="310"/>
                    </a:lnTo>
                    <a:lnTo>
                      <a:pt x="181" y="311"/>
                    </a:lnTo>
                    <a:lnTo>
                      <a:pt x="183" y="311"/>
                    </a:lnTo>
                    <a:lnTo>
                      <a:pt x="197" y="331"/>
                    </a:lnTo>
                    <a:lnTo>
                      <a:pt x="205" y="339"/>
                    </a:lnTo>
                    <a:lnTo>
                      <a:pt x="211" y="346"/>
                    </a:lnTo>
                    <a:lnTo>
                      <a:pt x="211" y="347"/>
                    </a:lnTo>
                    <a:lnTo>
                      <a:pt x="209" y="357"/>
                    </a:lnTo>
                    <a:lnTo>
                      <a:pt x="207" y="358"/>
                    </a:lnTo>
                    <a:lnTo>
                      <a:pt x="205" y="360"/>
                    </a:lnTo>
                    <a:lnTo>
                      <a:pt x="204" y="360"/>
                    </a:lnTo>
                    <a:lnTo>
                      <a:pt x="200" y="367"/>
                    </a:lnTo>
                    <a:lnTo>
                      <a:pt x="197" y="375"/>
                    </a:lnTo>
                    <a:lnTo>
                      <a:pt x="195" y="377"/>
                    </a:lnTo>
                    <a:lnTo>
                      <a:pt x="204" y="381"/>
                    </a:lnTo>
                    <a:lnTo>
                      <a:pt x="209" y="388"/>
                    </a:lnTo>
                    <a:lnTo>
                      <a:pt x="209" y="389"/>
                    </a:lnTo>
                    <a:lnTo>
                      <a:pt x="202" y="417"/>
                    </a:lnTo>
                    <a:lnTo>
                      <a:pt x="202" y="422"/>
                    </a:lnTo>
                    <a:lnTo>
                      <a:pt x="205" y="425"/>
                    </a:lnTo>
                    <a:lnTo>
                      <a:pt x="202" y="427"/>
                    </a:lnTo>
                    <a:lnTo>
                      <a:pt x="200" y="432"/>
                    </a:lnTo>
                    <a:lnTo>
                      <a:pt x="187" y="428"/>
                    </a:lnTo>
                    <a:lnTo>
                      <a:pt x="184" y="425"/>
                    </a:lnTo>
                    <a:lnTo>
                      <a:pt x="179" y="413"/>
                    </a:lnTo>
                    <a:lnTo>
                      <a:pt x="177" y="409"/>
                    </a:lnTo>
                    <a:lnTo>
                      <a:pt x="173" y="406"/>
                    </a:lnTo>
                    <a:lnTo>
                      <a:pt x="171" y="406"/>
                    </a:lnTo>
                    <a:lnTo>
                      <a:pt x="171" y="405"/>
                    </a:lnTo>
                    <a:lnTo>
                      <a:pt x="149" y="399"/>
                    </a:lnTo>
                    <a:lnTo>
                      <a:pt x="141" y="399"/>
                    </a:lnTo>
                    <a:lnTo>
                      <a:pt x="135" y="402"/>
                    </a:lnTo>
                    <a:lnTo>
                      <a:pt x="130" y="409"/>
                    </a:lnTo>
                    <a:lnTo>
                      <a:pt x="128" y="409"/>
                    </a:lnTo>
                    <a:lnTo>
                      <a:pt x="128" y="413"/>
                    </a:lnTo>
                    <a:lnTo>
                      <a:pt x="131" y="424"/>
                    </a:lnTo>
                    <a:lnTo>
                      <a:pt x="130" y="430"/>
                    </a:lnTo>
                    <a:lnTo>
                      <a:pt x="130" y="431"/>
                    </a:lnTo>
                    <a:lnTo>
                      <a:pt x="127" y="431"/>
                    </a:lnTo>
                    <a:lnTo>
                      <a:pt x="121" y="425"/>
                    </a:lnTo>
                    <a:lnTo>
                      <a:pt x="116" y="425"/>
                    </a:lnTo>
                    <a:lnTo>
                      <a:pt x="99" y="434"/>
                    </a:lnTo>
                    <a:lnTo>
                      <a:pt x="98" y="434"/>
                    </a:lnTo>
                    <a:lnTo>
                      <a:pt x="98" y="435"/>
                    </a:lnTo>
                    <a:lnTo>
                      <a:pt x="96" y="435"/>
                    </a:lnTo>
                    <a:lnTo>
                      <a:pt x="94" y="439"/>
                    </a:lnTo>
                    <a:lnTo>
                      <a:pt x="60" y="462"/>
                    </a:lnTo>
                    <a:lnTo>
                      <a:pt x="59" y="463"/>
                    </a:lnTo>
                    <a:lnTo>
                      <a:pt x="60" y="463"/>
                    </a:lnTo>
                    <a:lnTo>
                      <a:pt x="63" y="470"/>
                    </a:lnTo>
                    <a:lnTo>
                      <a:pt x="66" y="480"/>
                    </a:lnTo>
                    <a:lnTo>
                      <a:pt x="77" y="486"/>
                    </a:lnTo>
                    <a:lnTo>
                      <a:pt x="87" y="494"/>
                    </a:lnTo>
                    <a:lnTo>
                      <a:pt x="88" y="494"/>
                    </a:lnTo>
                    <a:lnTo>
                      <a:pt x="99" y="501"/>
                    </a:lnTo>
                    <a:lnTo>
                      <a:pt x="101" y="501"/>
                    </a:lnTo>
                    <a:lnTo>
                      <a:pt x="104" y="504"/>
                    </a:lnTo>
                    <a:lnTo>
                      <a:pt x="105" y="504"/>
                    </a:lnTo>
                    <a:lnTo>
                      <a:pt x="105" y="505"/>
                    </a:lnTo>
                    <a:lnTo>
                      <a:pt x="104" y="506"/>
                    </a:lnTo>
                    <a:lnTo>
                      <a:pt x="81" y="525"/>
                    </a:lnTo>
                    <a:lnTo>
                      <a:pt x="78" y="529"/>
                    </a:lnTo>
                    <a:lnTo>
                      <a:pt x="75" y="532"/>
                    </a:lnTo>
                    <a:lnTo>
                      <a:pt x="73" y="536"/>
                    </a:lnTo>
                    <a:lnTo>
                      <a:pt x="73" y="537"/>
                    </a:lnTo>
                    <a:lnTo>
                      <a:pt x="70" y="539"/>
                    </a:lnTo>
                    <a:lnTo>
                      <a:pt x="67" y="542"/>
                    </a:lnTo>
                    <a:lnTo>
                      <a:pt x="56" y="550"/>
                    </a:lnTo>
                    <a:lnTo>
                      <a:pt x="53" y="550"/>
                    </a:lnTo>
                    <a:lnTo>
                      <a:pt x="49" y="551"/>
                    </a:lnTo>
                    <a:lnTo>
                      <a:pt x="57" y="556"/>
                    </a:lnTo>
                    <a:lnTo>
                      <a:pt x="59" y="558"/>
                    </a:lnTo>
                    <a:lnTo>
                      <a:pt x="64" y="554"/>
                    </a:lnTo>
                    <a:lnTo>
                      <a:pt x="71" y="553"/>
                    </a:lnTo>
                    <a:lnTo>
                      <a:pt x="85" y="553"/>
                    </a:lnTo>
                    <a:lnTo>
                      <a:pt x="85" y="551"/>
                    </a:lnTo>
                    <a:lnTo>
                      <a:pt x="87" y="553"/>
                    </a:lnTo>
                    <a:lnTo>
                      <a:pt x="85" y="556"/>
                    </a:lnTo>
                    <a:lnTo>
                      <a:pt x="85" y="562"/>
                    </a:lnTo>
                    <a:lnTo>
                      <a:pt x="80" y="572"/>
                    </a:lnTo>
                    <a:lnTo>
                      <a:pt x="61" y="590"/>
                    </a:lnTo>
                    <a:lnTo>
                      <a:pt x="57" y="593"/>
                    </a:lnTo>
                    <a:lnTo>
                      <a:pt x="54" y="599"/>
                    </a:lnTo>
                    <a:lnTo>
                      <a:pt x="56" y="600"/>
                    </a:lnTo>
                    <a:lnTo>
                      <a:pt x="56" y="602"/>
                    </a:lnTo>
                    <a:lnTo>
                      <a:pt x="52" y="603"/>
                    </a:lnTo>
                    <a:lnTo>
                      <a:pt x="46" y="603"/>
                    </a:lnTo>
                    <a:lnTo>
                      <a:pt x="41" y="604"/>
                    </a:lnTo>
                    <a:lnTo>
                      <a:pt x="36" y="613"/>
                    </a:lnTo>
                    <a:lnTo>
                      <a:pt x="34" y="624"/>
                    </a:lnTo>
                    <a:lnTo>
                      <a:pt x="28" y="629"/>
                    </a:lnTo>
                    <a:lnTo>
                      <a:pt x="29" y="629"/>
                    </a:lnTo>
                    <a:lnTo>
                      <a:pt x="34" y="639"/>
                    </a:lnTo>
                    <a:lnTo>
                      <a:pt x="47" y="660"/>
                    </a:lnTo>
                    <a:lnTo>
                      <a:pt x="49" y="660"/>
                    </a:lnTo>
                    <a:lnTo>
                      <a:pt x="54" y="659"/>
                    </a:lnTo>
                    <a:lnTo>
                      <a:pt x="59" y="660"/>
                    </a:lnTo>
                    <a:lnTo>
                      <a:pt x="63" y="663"/>
                    </a:lnTo>
                    <a:lnTo>
                      <a:pt x="71" y="670"/>
                    </a:lnTo>
                    <a:lnTo>
                      <a:pt x="73" y="670"/>
                    </a:lnTo>
                    <a:lnTo>
                      <a:pt x="77" y="671"/>
                    </a:lnTo>
                    <a:lnTo>
                      <a:pt x="78" y="671"/>
                    </a:lnTo>
                    <a:lnTo>
                      <a:pt x="78" y="673"/>
                    </a:lnTo>
                    <a:lnTo>
                      <a:pt x="80" y="673"/>
                    </a:lnTo>
                    <a:lnTo>
                      <a:pt x="91" y="696"/>
                    </a:lnTo>
                    <a:lnTo>
                      <a:pt x="95" y="702"/>
                    </a:lnTo>
                    <a:lnTo>
                      <a:pt x="96" y="700"/>
                    </a:lnTo>
                    <a:lnTo>
                      <a:pt x="124" y="688"/>
                    </a:lnTo>
                    <a:lnTo>
                      <a:pt x="126" y="688"/>
                    </a:lnTo>
                    <a:lnTo>
                      <a:pt x="126" y="691"/>
                    </a:lnTo>
                    <a:lnTo>
                      <a:pt x="127" y="692"/>
                    </a:lnTo>
                    <a:lnTo>
                      <a:pt x="131" y="692"/>
                    </a:lnTo>
                    <a:lnTo>
                      <a:pt x="133" y="695"/>
                    </a:lnTo>
                    <a:lnTo>
                      <a:pt x="137" y="698"/>
                    </a:lnTo>
                    <a:lnTo>
                      <a:pt x="141" y="713"/>
                    </a:lnTo>
                    <a:lnTo>
                      <a:pt x="148" y="717"/>
                    </a:lnTo>
                    <a:lnTo>
                      <a:pt x="156" y="720"/>
                    </a:lnTo>
                    <a:lnTo>
                      <a:pt x="158" y="720"/>
                    </a:lnTo>
                    <a:lnTo>
                      <a:pt x="161" y="722"/>
                    </a:lnTo>
                    <a:lnTo>
                      <a:pt x="164" y="720"/>
                    </a:lnTo>
                    <a:lnTo>
                      <a:pt x="164" y="719"/>
                    </a:lnTo>
                    <a:lnTo>
                      <a:pt x="166" y="715"/>
                    </a:lnTo>
                    <a:lnTo>
                      <a:pt x="169" y="715"/>
                    </a:lnTo>
                    <a:lnTo>
                      <a:pt x="186" y="712"/>
                    </a:lnTo>
                    <a:lnTo>
                      <a:pt x="198" y="713"/>
                    </a:lnTo>
                    <a:lnTo>
                      <a:pt x="198" y="715"/>
                    </a:lnTo>
                    <a:lnTo>
                      <a:pt x="200" y="719"/>
                    </a:lnTo>
                    <a:lnTo>
                      <a:pt x="200" y="727"/>
                    </a:lnTo>
                    <a:lnTo>
                      <a:pt x="197" y="733"/>
                    </a:lnTo>
                    <a:lnTo>
                      <a:pt x="191" y="734"/>
                    </a:lnTo>
                    <a:lnTo>
                      <a:pt x="186" y="740"/>
                    </a:lnTo>
                    <a:lnTo>
                      <a:pt x="183" y="748"/>
                    </a:lnTo>
                    <a:lnTo>
                      <a:pt x="180" y="754"/>
                    </a:lnTo>
                    <a:lnTo>
                      <a:pt x="179" y="754"/>
                    </a:lnTo>
                    <a:lnTo>
                      <a:pt x="180" y="758"/>
                    </a:lnTo>
                    <a:lnTo>
                      <a:pt x="181" y="759"/>
                    </a:lnTo>
                    <a:lnTo>
                      <a:pt x="183" y="762"/>
                    </a:lnTo>
                    <a:lnTo>
                      <a:pt x="190" y="758"/>
                    </a:lnTo>
                    <a:lnTo>
                      <a:pt x="204" y="752"/>
                    </a:lnTo>
                    <a:lnTo>
                      <a:pt x="208" y="752"/>
                    </a:lnTo>
                    <a:lnTo>
                      <a:pt x="212" y="755"/>
                    </a:lnTo>
                    <a:lnTo>
                      <a:pt x="214" y="759"/>
                    </a:lnTo>
                    <a:lnTo>
                      <a:pt x="215" y="760"/>
                    </a:lnTo>
                    <a:lnTo>
                      <a:pt x="217" y="760"/>
                    </a:lnTo>
                    <a:lnTo>
                      <a:pt x="218" y="758"/>
                    </a:lnTo>
                    <a:lnTo>
                      <a:pt x="218" y="754"/>
                    </a:lnTo>
                    <a:lnTo>
                      <a:pt x="228" y="748"/>
                    </a:lnTo>
                    <a:lnTo>
                      <a:pt x="238" y="748"/>
                    </a:lnTo>
                    <a:lnTo>
                      <a:pt x="239" y="748"/>
                    </a:lnTo>
                    <a:lnTo>
                      <a:pt x="253" y="741"/>
                    </a:lnTo>
                    <a:lnTo>
                      <a:pt x="254" y="729"/>
                    </a:lnTo>
                    <a:lnTo>
                      <a:pt x="254" y="726"/>
                    </a:lnTo>
                    <a:lnTo>
                      <a:pt x="257" y="724"/>
                    </a:lnTo>
                    <a:lnTo>
                      <a:pt x="277" y="720"/>
                    </a:lnTo>
                    <a:lnTo>
                      <a:pt x="278" y="720"/>
                    </a:lnTo>
                    <a:lnTo>
                      <a:pt x="282" y="723"/>
                    </a:lnTo>
                    <a:lnTo>
                      <a:pt x="299" y="720"/>
                    </a:lnTo>
                    <a:lnTo>
                      <a:pt x="302" y="720"/>
                    </a:lnTo>
                    <a:lnTo>
                      <a:pt x="314" y="699"/>
                    </a:lnTo>
                    <a:lnTo>
                      <a:pt x="314" y="698"/>
                    </a:lnTo>
                    <a:lnTo>
                      <a:pt x="313" y="699"/>
                    </a:lnTo>
                    <a:lnTo>
                      <a:pt x="302" y="699"/>
                    </a:lnTo>
                    <a:lnTo>
                      <a:pt x="298" y="692"/>
                    </a:lnTo>
                    <a:lnTo>
                      <a:pt x="299" y="691"/>
                    </a:lnTo>
                    <a:lnTo>
                      <a:pt x="300" y="685"/>
                    </a:lnTo>
                    <a:lnTo>
                      <a:pt x="299" y="685"/>
                    </a:lnTo>
                    <a:lnTo>
                      <a:pt x="296" y="681"/>
                    </a:lnTo>
                    <a:lnTo>
                      <a:pt x="292" y="677"/>
                    </a:lnTo>
                    <a:lnTo>
                      <a:pt x="296" y="670"/>
                    </a:lnTo>
                    <a:lnTo>
                      <a:pt x="296" y="669"/>
                    </a:lnTo>
                    <a:lnTo>
                      <a:pt x="308" y="664"/>
                    </a:lnTo>
                    <a:lnTo>
                      <a:pt x="315" y="659"/>
                    </a:lnTo>
                    <a:lnTo>
                      <a:pt x="320" y="657"/>
                    </a:lnTo>
                    <a:lnTo>
                      <a:pt x="324" y="653"/>
                    </a:lnTo>
                    <a:lnTo>
                      <a:pt x="317" y="653"/>
                    </a:lnTo>
                    <a:lnTo>
                      <a:pt x="313" y="646"/>
                    </a:lnTo>
                    <a:lnTo>
                      <a:pt x="311" y="645"/>
                    </a:lnTo>
                    <a:lnTo>
                      <a:pt x="311" y="643"/>
                    </a:lnTo>
                    <a:lnTo>
                      <a:pt x="306" y="648"/>
                    </a:lnTo>
                    <a:lnTo>
                      <a:pt x="298" y="652"/>
                    </a:lnTo>
                    <a:lnTo>
                      <a:pt x="289" y="650"/>
                    </a:lnTo>
                    <a:lnTo>
                      <a:pt x="282" y="650"/>
                    </a:lnTo>
                    <a:lnTo>
                      <a:pt x="274" y="652"/>
                    </a:lnTo>
                    <a:lnTo>
                      <a:pt x="269" y="657"/>
                    </a:lnTo>
                    <a:lnTo>
                      <a:pt x="267" y="659"/>
                    </a:lnTo>
                    <a:lnTo>
                      <a:pt x="257" y="640"/>
                    </a:lnTo>
                    <a:lnTo>
                      <a:pt x="257" y="639"/>
                    </a:lnTo>
                    <a:lnTo>
                      <a:pt x="255" y="638"/>
                    </a:lnTo>
                    <a:lnTo>
                      <a:pt x="257" y="633"/>
                    </a:lnTo>
                    <a:lnTo>
                      <a:pt x="264" y="633"/>
                    </a:lnTo>
                    <a:lnTo>
                      <a:pt x="277" y="616"/>
                    </a:lnTo>
                    <a:lnTo>
                      <a:pt x="279" y="610"/>
                    </a:lnTo>
                    <a:lnTo>
                      <a:pt x="279" y="600"/>
                    </a:lnTo>
                    <a:lnTo>
                      <a:pt x="272" y="596"/>
                    </a:lnTo>
                    <a:lnTo>
                      <a:pt x="272" y="589"/>
                    </a:lnTo>
                    <a:lnTo>
                      <a:pt x="269" y="580"/>
                    </a:lnTo>
                    <a:lnTo>
                      <a:pt x="268" y="579"/>
                    </a:lnTo>
                    <a:lnTo>
                      <a:pt x="258" y="572"/>
                    </a:lnTo>
                    <a:lnTo>
                      <a:pt x="255" y="569"/>
                    </a:lnTo>
                    <a:lnTo>
                      <a:pt x="254" y="566"/>
                    </a:lnTo>
                    <a:lnTo>
                      <a:pt x="254" y="550"/>
                    </a:lnTo>
                    <a:lnTo>
                      <a:pt x="253" y="547"/>
                    </a:lnTo>
                    <a:lnTo>
                      <a:pt x="250" y="544"/>
                    </a:lnTo>
                    <a:lnTo>
                      <a:pt x="246" y="537"/>
                    </a:lnTo>
                    <a:lnTo>
                      <a:pt x="243" y="535"/>
                    </a:lnTo>
                    <a:lnTo>
                      <a:pt x="243" y="529"/>
                    </a:lnTo>
                    <a:lnTo>
                      <a:pt x="244" y="523"/>
                    </a:lnTo>
                    <a:lnTo>
                      <a:pt x="243" y="518"/>
                    </a:lnTo>
                    <a:lnTo>
                      <a:pt x="255" y="506"/>
                    </a:lnTo>
                    <a:lnTo>
                      <a:pt x="258" y="501"/>
                    </a:lnTo>
                    <a:lnTo>
                      <a:pt x="262" y="504"/>
                    </a:lnTo>
                    <a:lnTo>
                      <a:pt x="268" y="506"/>
                    </a:lnTo>
                    <a:lnTo>
                      <a:pt x="272" y="511"/>
                    </a:lnTo>
                    <a:lnTo>
                      <a:pt x="278" y="520"/>
                    </a:lnTo>
                    <a:lnTo>
                      <a:pt x="281" y="520"/>
                    </a:lnTo>
                    <a:lnTo>
                      <a:pt x="286" y="522"/>
                    </a:lnTo>
                    <a:lnTo>
                      <a:pt x="289" y="519"/>
                    </a:lnTo>
                    <a:lnTo>
                      <a:pt x="289" y="518"/>
                    </a:lnTo>
                    <a:lnTo>
                      <a:pt x="291" y="516"/>
                    </a:lnTo>
                    <a:lnTo>
                      <a:pt x="300" y="509"/>
                    </a:lnTo>
                    <a:lnTo>
                      <a:pt x="308" y="509"/>
                    </a:lnTo>
                    <a:lnTo>
                      <a:pt x="308" y="508"/>
                    </a:lnTo>
                    <a:lnTo>
                      <a:pt x="315" y="492"/>
                    </a:lnTo>
                    <a:lnTo>
                      <a:pt x="318" y="482"/>
                    </a:lnTo>
                    <a:lnTo>
                      <a:pt x="318" y="473"/>
                    </a:lnTo>
                    <a:lnTo>
                      <a:pt x="317" y="466"/>
                    </a:lnTo>
                    <a:lnTo>
                      <a:pt x="315" y="465"/>
                    </a:lnTo>
                    <a:lnTo>
                      <a:pt x="317" y="463"/>
                    </a:lnTo>
                    <a:lnTo>
                      <a:pt x="318" y="465"/>
                    </a:lnTo>
                    <a:lnTo>
                      <a:pt x="327" y="482"/>
                    </a:lnTo>
                    <a:lnTo>
                      <a:pt x="329" y="491"/>
                    </a:lnTo>
                    <a:lnTo>
                      <a:pt x="329" y="492"/>
                    </a:lnTo>
                    <a:lnTo>
                      <a:pt x="331" y="492"/>
                    </a:lnTo>
                    <a:lnTo>
                      <a:pt x="346" y="486"/>
                    </a:lnTo>
                    <a:lnTo>
                      <a:pt x="359" y="486"/>
                    </a:lnTo>
                    <a:lnTo>
                      <a:pt x="360" y="484"/>
                    </a:lnTo>
                    <a:lnTo>
                      <a:pt x="363" y="484"/>
                    </a:lnTo>
                    <a:lnTo>
                      <a:pt x="365" y="486"/>
                    </a:lnTo>
                    <a:lnTo>
                      <a:pt x="366" y="489"/>
                    </a:lnTo>
                    <a:lnTo>
                      <a:pt x="367" y="489"/>
                    </a:lnTo>
                    <a:lnTo>
                      <a:pt x="372" y="491"/>
                    </a:lnTo>
                    <a:lnTo>
                      <a:pt x="377" y="491"/>
                    </a:lnTo>
                    <a:lnTo>
                      <a:pt x="387" y="484"/>
                    </a:lnTo>
                    <a:lnTo>
                      <a:pt x="388" y="482"/>
                    </a:lnTo>
                    <a:lnTo>
                      <a:pt x="388" y="479"/>
                    </a:lnTo>
                    <a:lnTo>
                      <a:pt x="391" y="477"/>
                    </a:lnTo>
                    <a:lnTo>
                      <a:pt x="391" y="476"/>
                    </a:lnTo>
                    <a:lnTo>
                      <a:pt x="394" y="475"/>
                    </a:lnTo>
                    <a:lnTo>
                      <a:pt x="412" y="470"/>
                    </a:lnTo>
                    <a:lnTo>
                      <a:pt x="416" y="467"/>
                    </a:lnTo>
                    <a:lnTo>
                      <a:pt x="427" y="467"/>
                    </a:lnTo>
                    <a:lnTo>
                      <a:pt x="432" y="476"/>
                    </a:lnTo>
                    <a:lnTo>
                      <a:pt x="433" y="477"/>
                    </a:lnTo>
                    <a:lnTo>
                      <a:pt x="434" y="476"/>
                    </a:lnTo>
                    <a:lnTo>
                      <a:pt x="450" y="465"/>
                    </a:lnTo>
                    <a:lnTo>
                      <a:pt x="451" y="462"/>
                    </a:lnTo>
                    <a:lnTo>
                      <a:pt x="445" y="459"/>
                    </a:lnTo>
                    <a:lnTo>
                      <a:pt x="444" y="448"/>
                    </a:lnTo>
                    <a:lnTo>
                      <a:pt x="447" y="444"/>
                    </a:lnTo>
                    <a:lnTo>
                      <a:pt x="448" y="439"/>
                    </a:lnTo>
                    <a:lnTo>
                      <a:pt x="454" y="434"/>
                    </a:lnTo>
                    <a:lnTo>
                      <a:pt x="455" y="431"/>
                    </a:lnTo>
                    <a:lnTo>
                      <a:pt x="455" y="430"/>
                    </a:lnTo>
                    <a:lnTo>
                      <a:pt x="479" y="395"/>
                    </a:lnTo>
                    <a:lnTo>
                      <a:pt x="479" y="393"/>
                    </a:lnTo>
                    <a:lnTo>
                      <a:pt x="483" y="393"/>
                    </a:lnTo>
                    <a:lnTo>
                      <a:pt x="483" y="392"/>
                    </a:lnTo>
                    <a:lnTo>
                      <a:pt x="490" y="385"/>
                    </a:lnTo>
                    <a:lnTo>
                      <a:pt x="490" y="382"/>
                    </a:lnTo>
                    <a:lnTo>
                      <a:pt x="487" y="370"/>
                    </a:lnTo>
                    <a:lnTo>
                      <a:pt x="486" y="368"/>
                    </a:lnTo>
                    <a:lnTo>
                      <a:pt x="486" y="364"/>
                    </a:lnTo>
                    <a:lnTo>
                      <a:pt x="487" y="361"/>
                    </a:lnTo>
                    <a:lnTo>
                      <a:pt x="487" y="357"/>
                    </a:lnTo>
                    <a:lnTo>
                      <a:pt x="490" y="353"/>
                    </a:lnTo>
                    <a:lnTo>
                      <a:pt x="494" y="347"/>
                    </a:lnTo>
                    <a:lnTo>
                      <a:pt x="499" y="345"/>
                    </a:lnTo>
                    <a:lnTo>
                      <a:pt x="499" y="343"/>
                    </a:lnTo>
                    <a:lnTo>
                      <a:pt x="500" y="342"/>
                    </a:lnTo>
                    <a:lnTo>
                      <a:pt x="500" y="340"/>
                    </a:lnTo>
                    <a:lnTo>
                      <a:pt x="499" y="331"/>
                    </a:lnTo>
                    <a:lnTo>
                      <a:pt x="500" y="324"/>
                    </a:lnTo>
                    <a:lnTo>
                      <a:pt x="504" y="318"/>
                    </a:lnTo>
                    <a:lnTo>
                      <a:pt x="503" y="304"/>
                    </a:lnTo>
                    <a:lnTo>
                      <a:pt x="503" y="303"/>
                    </a:lnTo>
                    <a:lnTo>
                      <a:pt x="504" y="298"/>
                    </a:lnTo>
                    <a:lnTo>
                      <a:pt x="511" y="295"/>
                    </a:lnTo>
                    <a:lnTo>
                      <a:pt x="510" y="278"/>
                    </a:lnTo>
                    <a:lnTo>
                      <a:pt x="506" y="276"/>
                    </a:lnTo>
                    <a:lnTo>
                      <a:pt x="500" y="276"/>
                    </a:lnTo>
                    <a:lnTo>
                      <a:pt x="483" y="269"/>
                    </a:lnTo>
                    <a:lnTo>
                      <a:pt x="468" y="271"/>
                    </a:lnTo>
                    <a:lnTo>
                      <a:pt x="466" y="269"/>
                    </a:lnTo>
                    <a:lnTo>
                      <a:pt x="472" y="251"/>
                    </a:lnTo>
                    <a:lnTo>
                      <a:pt x="473" y="251"/>
                    </a:lnTo>
                    <a:lnTo>
                      <a:pt x="473" y="250"/>
                    </a:lnTo>
                    <a:lnTo>
                      <a:pt x="465" y="244"/>
                    </a:lnTo>
                    <a:lnTo>
                      <a:pt x="462" y="243"/>
                    </a:lnTo>
                    <a:lnTo>
                      <a:pt x="461" y="241"/>
                    </a:lnTo>
                    <a:lnTo>
                      <a:pt x="455" y="237"/>
                    </a:lnTo>
                    <a:lnTo>
                      <a:pt x="452" y="235"/>
                    </a:lnTo>
                    <a:lnTo>
                      <a:pt x="450" y="230"/>
                    </a:lnTo>
                    <a:lnTo>
                      <a:pt x="445" y="226"/>
                    </a:lnTo>
                    <a:lnTo>
                      <a:pt x="434" y="219"/>
                    </a:lnTo>
                    <a:lnTo>
                      <a:pt x="426" y="211"/>
                    </a:lnTo>
                    <a:lnTo>
                      <a:pt x="426" y="208"/>
                    </a:lnTo>
                    <a:lnTo>
                      <a:pt x="427" y="206"/>
                    </a:lnTo>
                    <a:lnTo>
                      <a:pt x="418" y="197"/>
                    </a:lnTo>
                    <a:lnTo>
                      <a:pt x="418" y="195"/>
                    </a:lnTo>
                    <a:lnTo>
                      <a:pt x="419" y="192"/>
                    </a:lnTo>
                    <a:lnTo>
                      <a:pt x="413" y="190"/>
                    </a:lnTo>
                    <a:lnTo>
                      <a:pt x="411" y="182"/>
                    </a:lnTo>
                    <a:lnTo>
                      <a:pt x="402" y="181"/>
                    </a:lnTo>
                    <a:lnTo>
                      <a:pt x="399" y="182"/>
                    </a:lnTo>
                    <a:lnTo>
                      <a:pt x="398" y="182"/>
                    </a:lnTo>
                    <a:lnTo>
                      <a:pt x="395" y="184"/>
                    </a:lnTo>
                    <a:lnTo>
                      <a:pt x="394" y="187"/>
                    </a:lnTo>
                    <a:lnTo>
                      <a:pt x="394" y="191"/>
                    </a:lnTo>
                    <a:lnTo>
                      <a:pt x="391" y="191"/>
                    </a:lnTo>
                    <a:lnTo>
                      <a:pt x="384" y="188"/>
                    </a:lnTo>
                    <a:lnTo>
                      <a:pt x="370" y="191"/>
                    </a:lnTo>
                    <a:lnTo>
                      <a:pt x="367" y="191"/>
                    </a:lnTo>
                    <a:lnTo>
                      <a:pt x="365" y="192"/>
                    </a:lnTo>
                    <a:lnTo>
                      <a:pt x="365" y="194"/>
                    </a:lnTo>
                    <a:lnTo>
                      <a:pt x="360" y="194"/>
                    </a:lnTo>
                    <a:lnTo>
                      <a:pt x="353" y="177"/>
                    </a:lnTo>
                    <a:lnTo>
                      <a:pt x="353" y="173"/>
                    </a:lnTo>
                    <a:lnTo>
                      <a:pt x="349" y="173"/>
                    </a:lnTo>
                    <a:lnTo>
                      <a:pt x="342" y="166"/>
                    </a:lnTo>
                    <a:lnTo>
                      <a:pt x="339" y="160"/>
                    </a:lnTo>
                    <a:lnTo>
                      <a:pt x="335" y="148"/>
                    </a:lnTo>
                    <a:lnTo>
                      <a:pt x="337" y="146"/>
                    </a:lnTo>
                    <a:lnTo>
                      <a:pt x="339" y="141"/>
                    </a:lnTo>
                    <a:lnTo>
                      <a:pt x="345" y="132"/>
                    </a:lnTo>
                    <a:lnTo>
                      <a:pt x="348" y="130"/>
                    </a:lnTo>
                    <a:lnTo>
                      <a:pt x="348" y="128"/>
                    </a:lnTo>
                    <a:lnTo>
                      <a:pt x="349" y="127"/>
                    </a:lnTo>
                    <a:lnTo>
                      <a:pt x="351" y="127"/>
                    </a:lnTo>
                    <a:lnTo>
                      <a:pt x="351" y="125"/>
                    </a:lnTo>
                    <a:lnTo>
                      <a:pt x="325" y="110"/>
                    </a:lnTo>
                    <a:lnTo>
                      <a:pt x="321" y="113"/>
                    </a:lnTo>
                    <a:lnTo>
                      <a:pt x="317" y="113"/>
                    </a:lnTo>
                    <a:lnTo>
                      <a:pt x="318" y="103"/>
                    </a:lnTo>
                    <a:lnTo>
                      <a:pt x="318" y="101"/>
                    </a:lnTo>
                    <a:lnTo>
                      <a:pt x="322" y="97"/>
                    </a:lnTo>
                    <a:lnTo>
                      <a:pt x="325" y="92"/>
                    </a:lnTo>
                    <a:lnTo>
                      <a:pt x="332" y="81"/>
                    </a:lnTo>
                    <a:lnTo>
                      <a:pt x="337" y="71"/>
                    </a:lnTo>
                    <a:lnTo>
                      <a:pt x="332" y="61"/>
                    </a:lnTo>
                    <a:lnTo>
                      <a:pt x="332" y="60"/>
                    </a:lnTo>
                    <a:lnTo>
                      <a:pt x="328" y="61"/>
                    </a:lnTo>
                    <a:lnTo>
                      <a:pt x="327" y="61"/>
                    </a:lnTo>
                    <a:lnTo>
                      <a:pt x="306" y="58"/>
                    </a:lnTo>
                    <a:lnTo>
                      <a:pt x="300" y="54"/>
                    </a:lnTo>
                    <a:lnTo>
                      <a:pt x="299" y="54"/>
                    </a:lnTo>
                    <a:lnTo>
                      <a:pt x="299" y="53"/>
                    </a:lnTo>
                    <a:lnTo>
                      <a:pt x="303" y="46"/>
                    </a:lnTo>
                    <a:lnTo>
                      <a:pt x="305" y="40"/>
                    </a:lnTo>
                    <a:lnTo>
                      <a:pt x="303" y="34"/>
                    </a:lnTo>
                    <a:lnTo>
                      <a:pt x="303" y="27"/>
                    </a:lnTo>
                    <a:lnTo>
                      <a:pt x="305" y="26"/>
                    </a:lnTo>
                    <a:lnTo>
                      <a:pt x="303" y="26"/>
                    </a:lnTo>
                    <a:lnTo>
                      <a:pt x="296" y="18"/>
                    </a:lnTo>
                    <a:lnTo>
                      <a:pt x="285" y="14"/>
                    </a:lnTo>
                    <a:lnTo>
                      <a:pt x="284" y="14"/>
                    </a:lnTo>
                    <a:lnTo>
                      <a:pt x="272" y="9"/>
                    </a:lnTo>
                    <a:lnTo>
                      <a:pt x="262" y="2"/>
                    </a:lnTo>
                    <a:lnTo>
                      <a:pt x="257" y="0"/>
                    </a:lnTo>
                    <a:lnTo>
                      <a:pt x="257" y="1"/>
                    </a:lnTo>
                    <a:lnTo>
                      <a:pt x="247" y="22"/>
                    </a:lnTo>
                    <a:lnTo>
                      <a:pt x="246" y="30"/>
                    </a:lnTo>
                    <a:lnTo>
                      <a:pt x="247" y="34"/>
                    </a:lnTo>
                    <a:lnTo>
                      <a:pt x="246" y="41"/>
                    </a:lnTo>
                    <a:lnTo>
                      <a:pt x="244" y="44"/>
                    </a:lnTo>
                    <a:lnTo>
                      <a:pt x="243" y="43"/>
                    </a:lnTo>
                    <a:lnTo>
                      <a:pt x="235" y="39"/>
                    </a:lnTo>
                    <a:lnTo>
                      <a:pt x="232" y="36"/>
                    </a:lnTo>
                    <a:lnTo>
                      <a:pt x="222" y="32"/>
                    </a:lnTo>
                    <a:lnTo>
                      <a:pt x="217" y="30"/>
                    </a:lnTo>
                    <a:lnTo>
                      <a:pt x="211" y="30"/>
                    </a:lnTo>
                    <a:lnTo>
                      <a:pt x="209" y="2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42" name="Freeform 370">
                <a:extLst>
                  <a:ext uri="{FF2B5EF4-FFF2-40B4-BE49-F238E27FC236}">
                    <a16:creationId xmlns:a16="http://schemas.microsoft.com/office/drawing/2014/main" id="{2988B878-C0AA-DFE8-273C-C289990CD6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0" y="794"/>
                <a:ext cx="102" cy="92"/>
              </a:xfrm>
              <a:custGeom>
                <a:avLst/>
                <a:gdLst>
                  <a:gd name="T0" fmla="*/ 39 w 407"/>
                  <a:gd name="T1" fmla="*/ 247 h 369"/>
                  <a:gd name="T2" fmla="*/ 40 w 407"/>
                  <a:gd name="T3" fmla="*/ 260 h 369"/>
                  <a:gd name="T4" fmla="*/ 21 w 407"/>
                  <a:gd name="T5" fmla="*/ 286 h 369"/>
                  <a:gd name="T6" fmla="*/ 30 w 407"/>
                  <a:gd name="T7" fmla="*/ 304 h 369"/>
                  <a:gd name="T8" fmla="*/ 43 w 407"/>
                  <a:gd name="T9" fmla="*/ 309 h 369"/>
                  <a:gd name="T10" fmla="*/ 53 w 407"/>
                  <a:gd name="T11" fmla="*/ 338 h 369"/>
                  <a:gd name="T12" fmla="*/ 88 w 407"/>
                  <a:gd name="T13" fmla="*/ 325 h 369"/>
                  <a:gd name="T14" fmla="*/ 108 w 407"/>
                  <a:gd name="T15" fmla="*/ 335 h 369"/>
                  <a:gd name="T16" fmla="*/ 120 w 407"/>
                  <a:gd name="T17" fmla="*/ 327 h 369"/>
                  <a:gd name="T18" fmla="*/ 142 w 407"/>
                  <a:gd name="T19" fmla="*/ 339 h 369"/>
                  <a:gd name="T20" fmla="*/ 156 w 407"/>
                  <a:gd name="T21" fmla="*/ 362 h 369"/>
                  <a:gd name="T22" fmla="*/ 185 w 407"/>
                  <a:gd name="T23" fmla="*/ 355 h 369"/>
                  <a:gd name="T24" fmla="*/ 213 w 407"/>
                  <a:gd name="T25" fmla="*/ 366 h 369"/>
                  <a:gd name="T26" fmla="*/ 240 w 407"/>
                  <a:gd name="T27" fmla="*/ 359 h 369"/>
                  <a:gd name="T28" fmla="*/ 283 w 407"/>
                  <a:gd name="T29" fmla="*/ 355 h 369"/>
                  <a:gd name="T30" fmla="*/ 308 w 407"/>
                  <a:gd name="T31" fmla="*/ 348 h 369"/>
                  <a:gd name="T32" fmla="*/ 321 w 407"/>
                  <a:gd name="T33" fmla="*/ 332 h 369"/>
                  <a:gd name="T34" fmla="*/ 319 w 407"/>
                  <a:gd name="T35" fmla="*/ 314 h 369"/>
                  <a:gd name="T36" fmla="*/ 339 w 407"/>
                  <a:gd name="T37" fmla="*/ 293 h 369"/>
                  <a:gd name="T38" fmla="*/ 335 w 407"/>
                  <a:gd name="T39" fmla="*/ 278 h 369"/>
                  <a:gd name="T40" fmla="*/ 329 w 407"/>
                  <a:gd name="T41" fmla="*/ 265 h 369"/>
                  <a:gd name="T42" fmla="*/ 342 w 407"/>
                  <a:gd name="T43" fmla="*/ 256 h 369"/>
                  <a:gd name="T44" fmla="*/ 361 w 407"/>
                  <a:gd name="T45" fmla="*/ 228 h 369"/>
                  <a:gd name="T46" fmla="*/ 379 w 407"/>
                  <a:gd name="T47" fmla="*/ 218 h 369"/>
                  <a:gd name="T48" fmla="*/ 406 w 407"/>
                  <a:gd name="T49" fmla="*/ 187 h 369"/>
                  <a:gd name="T50" fmla="*/ 392 w 407"/>
                  <a:gd name="T51" fmla="*/ 189 h 369"/>
                  <a:gd name="T52" fmla="*/ 364 w 407"/>
                  <a:gd name="T53" fmla="*/ 183 h 369"/>
                  <a:gd name="T54" fmla="*/ 353 w 407"/>
                  <a:gd name="T55" fmla="*/ 176 h 369"/>
                  <a:gd name="T56" fmla="*/ 342 w 407"/>
                  <a:gd name="T57" fmla="*/ 165 h 369"/>
                  <a:gd name="T58" fmla="*/ 332 w 407"/>
                  <a:gd name="T59" fmla="*/ 169 h 369"/>
                  <a:gd name="T60" fmla="*/ 324 w 407"/>
                  <a:gd name="T61" fmla="*/ 177 h 369"/>
                  <a:gd name="T62" fmla="*/ 318 w 407"/>
                  <a:gd name="T63" fmla="*/ 168 h 369"/>
                  <a:gd name="T64" fmla="*/ 293 w 407"/>
                  <a:gd name="T65" fmla="*/ 145 h 369"/>
                  <a:gd name="T66" fmla="*/ 304 w 407"/>
                  <a:gd name="T67" fmla="*/ 123 h 369"/>
                  <a:gd name="T68" fmla="*/ 331 w 407"/>
                  <a:gd name="T69" fmla="*/ 149 h 369"/>
                  <a:gd name="T70" fmla="*/ 338 w 407"/>
                  <a:gd name="T71" fmla="*/ 138 h 369"/>
                  <a:gd name="T72" fmla="*/ 362 w 407"/>
                  <a:gd name="T73" fmla="*/ 105 h 369"/>
                  <a:gd name="T74" fmla="*/ 354 w 407"/>
                  <a:gd name="T75" fmla="*/ 78 h 369"/>
                  <a:gd name="T76" fmla="*/ 333 w 407"/>
                  <a:gd name="T77" fmla="*/ 68 h 369"/>
                  <a:gd name="T78" fmla="*/ 317 w 407"/>
                  <a:gd name="T79" fmla="*/ 43 h 369"/>
                  <a:gd name="T80" fmla="*/ 321 w 407"/>
                  <a:gd name="T81" fmla="*/ 31 h 369"/>
                  <a:gd name="T82" fmla="*/ 282 w 407"/>
                  <a:gd name="T83" fmla="*/ 3 h 369"/>
                  <a:gd name="T84" fmla="*/ 269 w 407"/>
                  <a:gd name="T85" fmla="*/ 12 h 369"/>
                  <a:gd name="T86" fmla="*/ 259 w 407"/>
                  <a:gd name="T87" fmla="*/ 38 h 369"/>
                  <a:gd name="T88" fmla="*/ 251 w 407"/>
                  <a:gd name="T89" fmla="*/ 64 h 369"/>
                  <a:gd name="T90" fmla="*/ 222 w 407"/>
                  <a:gd name="T91" fmla="*/ 70 h 369"/>
                  <a:gd name="T92" fmla="*/ 191 w 407"/>
                  <a:gd name="T93" fmla="*/ 74 h 369"/>
                  <a:gd name="T94" fmla="*/ 175 w 407"/>
                  <a:gd name="T95" fmla="*/ 67 h 369"/>
                  <a:gd name="T96" fmla="*/ 163 w 407"/>
                  <a:gd name="T97" fmla="*/ 89 h 369"/>
                  <a:gd name="T98" fmla="*/ 131 w 407"/>
                  <a:gd name="T99" fmla="*/ 77 h 369"/>
                  <a:gd name="T100" fmla="*/ 86 w 407"/>
                  <a:gd name="T101" fmla="*/ 74 h 369"/>
                  <a:gd name="T102" fmla="*/ 82 w 407"/>
                  <a:gd name="T103" fmla="*/ 91 h 369"/>
                  <a:gd name="T104" fmla="*/ 86 w 407"/>
                  <a:gd name="T105" fmla="*/ 127 h 369"/>
                  <a:gd name="T106" fmla="*/ 110 w 407"/>
                  <a:gd name="T107" fmla="*/ 142 h 369"/>
                  <a:gd name="T108" fmla="*/ 118 w 407"/>
                  <a:gd name="T109" fmla="*/ 168 h 369"/>
                  <a:gd name="T110" fmla="*/ 120 w 407"/>
                  <a:gd name="T111" fmla="*/ 175 h 369"/>
                  <a:gd name="T112" fmla="*/ 106 w 407"/>
                  <a:gd name="T113" fmla="*/ 213 h 369"/>
                  <a:gd name="T114" fmla="*/ 77 w 407"/>
                  <a:gd name="T115" fmla="*/ 186 h 369"/>
                  <a:gd name="T116" fmla="*/ 64 w 407"/>
                  <a:gd name="T117" fmla="*/ 176 h 369"/>
                  <a:gd name="T118" fmla="*/ 11 w 407"/>
                  <a:gd name="T119" fmla="*/ 186 h 369"/>
                  <a:gd name="T120" fmla="*/ 4 w 407"/>
                  <a:gd name="T121" fmla="*/ 240 h 369"/>
                  <a:gd name="T122" fmla="*/ 12 w 407"/>
                  <a:gd name="T123" fmla="*/ 226 h 3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07" h="369">
                    <a:moveTo>
                      <a:pt x="14" y="223"/>
                    </a:moveTo>
                    <a:lnTo>
                      <a:pt x="15" y="225"/>
                    </a:lnTo>
                    <a:lnTo>
                      <a:pt x="15" y="239"/>
                    </a:lnTo>
                    <a:lnTo>
                      <a:pt x="36" y="246"/>
                    </a:lnTo>
                    <a:lnTo>
                      <a:pt x="39" y="247"/>
                    </a:lnTo>
                    <a:lnTo>
                      <a:pt x="48" y="254"/>
                    </a:lnTo>
                    <a:lnTo>
                      <a:pt x="48" y="256"/>
                    </a:lnTo>
                    <a:lnTo>
                      <a:pt x="47" y="256"/>
                    </a:lnTo>
                    <a:lnTo>
                      <a:pt x="43" y="257"/>
                    </a:lnTo>
                    <a:lnTo>
                      <a:pt x="40" y="260"/>
                    </a:lnTo>
                    <a:lnTo>
                      <a:pt x="40" y="279"/>
                    </a:lnTo>
                    <a:lnTo>
                      <a:pt x="36" y="282"/>
                    </a:lnTo>
                    <a:lnTo>
                      <a:pt x="34" y="282"/>
                    </a:lnTo>
                    <a:lnTo>
                      <a:pt x="26" y="281"/>
                    </a:lnTo>
                    <a:lnTo>
                      <a:pt x="21" y="286"/>
                    </a:lnTo>
                    <a:lnTo>
                      <a:pt x="18" y="293"/>
                    </a:lnTo>
                    <a:lnTo>
                      <a:pt x="21" y="293"/>
                    </a:lnTo>
                    <a:lnTo>
                      <a:pt x="29" y="297"/>
                    </a:lnTo>
                    <a:lnTo>
                      <a:pt x="29" y="300"/>
                    </a:lnTo>
                    <a:lnTo>
                      <a:pt x="30" y="304"/>
                    </a:lnTo>
                    <a:lnTo>
                      <a:pt x="30" y="309"/>
                    </a:lnTo>
                    <a:lnTo>
                      <a:pt x="32" y="309"/>
                    </a:lnTo>
                    <a:lnTo>
                      <a:pt x="32" y="307"/>
                    </a:lnTo>
                    <a:lnTo>
                      <a:pt x="41" y="307"/>
                    </a:lnTo>
                    <a:lnTo>
                      <a:pt x="43" y="309"/>
                    </a:lnTo>
                    <a:lnTo>
                      <a:pt x="46" y="313"/>
                    </a:lnTo>
                    <a:lnTo>
                      <a:pt x="47" y="316"/>
                    </a:lnTo>
                    <a:lnTo>
                      <a:pt x="48" y="335"/>
                    </a:lnTo>
                    <a:lnTo>
                      <a:pt x="50" y="335"/>
                    </a:lnTo>
                    <a:lnTo>
                      <a:pt x="53" y="338"/>
                    </a:lnTo>
                    <a:lnTo>
                      <a:pt x="64" y="345"/>
                    </a:lnTo>
                    <a:lnTo>
                      <a:pt x="79" y="333"/>
                    </a:lnTo>
                    <a:lnTo>
                      <a:pt x="88" y="329"/>
                    </a:lnTo>
                    <a:lnTo>
                      <a:pt x="89" y="327"/>
                    </a:lnTo>
                    <a:lnTo>
                      <a:pt x="88" y="325"/>
                    </a:lnTo>
                    <a:lnTo>
                      <a:pt x="89" y="325"/>
                    </a:lnTo>
                    <a:lnTo>
                      <a:pt x="89" y="327"/>
                    </a:lnTo>
                    <a:lnTo>
                      <a:pt x="106" y="336"/>
                    </a:lnTo>
                    <a:lnTo>
                      <a:pt x="107" y="336"/>
                    </a:lnTo>
                    <a:lnTo>
                      <a:pt x="108" y="335"/>
                    </a:lnTo>
                    <a:lnTo>
                      <a:pt x="110" y="335"/>
                    </a:lnTo>
                    <a:lnTo>
                      <a:pt x="110" y="329"/>
                    </a:lnTo>
                    <a:lnTo>
                      <a:pt x="111" y="325"/>
                    </a:lnTo>
                    <a:lnTo>
                      <a:pt x="113" y="325"/>
                    </a:lnTo>
                    <a:lnTo>
                      <a:pt x="120" y="327"/>
                    </a:lnTo>
                    <a:lnTo>
                      <a:pt x="120" y="331"/>
                    </a:lnTo>
                    <a:lnTo>
                      <a:pt x="129" y="338"/>
                    </a:lnTo>
                    <a:lnTo>
                      <a:pt x="132" y="343"/>
                    </a:lnTo>
                    <a:lnTo>
                      <a:pt x="139" y="342"/>
                    </a:lnTo>
                    <a:lnTo>
                      <a:pt x="142" y="339"/>
                    </a:lnTo>
                    <a:lnTo>
                      <a:pt x="144" y="339"/>
                    </a:lnTo>
                    <a:lnTo>
                      <a:pt x="148" y="338"/>
                    </a:lnTo>
                    <a:lnTo>
                      <a:pt x="153" y="343"/>
                    </a:lnTo>
                    <a:lnTo>
                      <a:pt x="159" y="352"/>
                    </a:lnTo>
                    <a:lnTo>
                      <a:pt x="156" y="362"/>
                    </a:lnTo>
                    <a:lnTo>
                      <a:pt x="156" y="363"/>
                    </a:lnTo>
                    <a:lnTo>
                      <a:pt x="170" y="355"/>
                    </a:lnTo>
                    <a:lnTo>
                      <a:pt x="174" y="353"/>
                    </a:lnTo>
                    <a:lnTo>
                      <a:pt x="177" y="353"/>
                    </a:lnTo>
                    <a:lnTo>
                      <a:pt x="185" y="355"/>
                    </a:lnTo>
                    <a:lnTo>
                      <a:pt x="197" y="352"/>
                    </a:lnTo>
                    <a:lnTo>
                      <a:pt x="202" y="348"/>
                    </a:lnTo>
                    <a:lnTo>
                      <a:pt x="206" y="346"/>
                    </a:lnTo>
                    <a:lnTo>
                      <a:pt x="206" y="352"/>
                    </a:lnTo>
                    <a:lnTo>
                      <a:pt x="213" y="366"/>
                    </a:lnTo>
                    <a:lnTo>
                      <a:pt x="212" y="369"/>
                    </a:lnTo>
                    <a:lnTo>
                      <a:pt x="216" y="369"/>
                    </a:lnTo>
                    <a:lnTo>
                      <a:pt x="218" y="367"/>
                    </a:lnTo>
                    <a:lnTo>
                      <a:pt x="226" y="362"/>
                    </a:lnTo>
                    <a:lnTo>
                      <a:pt x="240" y="359"/>
                    </a:lnTo>
                    <a:lnTo>
                      <a:pt x="254" y="353"/>
                    </a:lnTo>
                    <a:lnTo>
                      <a:pt x="271" y="349"/>
                    </a:lnTo>
                    <a:lnTo>
                      <a:pt x="273" y="349"/>
                    </a:lnTo>
                    <a:lnTo>
                      <a:pt x="275" y="350"/>
                    </a:lnTo>
                    <a:lnTo>
                      <a:pt x="283" y="355"/>
                    </a:lnTo>
                    <a:lnTo>
                      <a:pt x="290" y="355"/>
                    </a:lnTo>
                    <a:lnTo>
                      <a:pt x="297" y="353"/>
                    </a:lnTo>
                    <a:lnTo>
                      <a:pt x="304" y="350"/>
                    </a:lnTo>
                    <a:lnTo>
                      <a:pt x="305" y="350"/>
                    </a:lnTo>
                    <a:lnTo>
                      <a:pt x="308" y="348"/>
                    </a:lnTo>
                    <a:lnTo>
                      <a:pt x="310" y="345"/>
                    </a:lnTo>
                    <a:lnTo>
                      <a:pt x="315" y="339"/>
                    </a:lnTo>
                    <a:lnTo>
                      <a:pt x="318" y="338"/>
                    </a:lnTo>
                    <a:lnTo>
                      <a:pt x="321" y="333"/>
                    </a:lnTo>
                    <a:lnTo>
                      <a:pt x="321" y="332"/>
                    </a:lnTo>
                    <a:lnTo>
                      <a:pt x="310" y="325"/>
                    </a:lnTo>
                    <a:lnTo>
                      <a:pt x="311" y="318"/>
                    </a:lnTo>
                    <a:lnTo>
                      <a:pt x="312" y="316"/>
                    </a:lnTo>
                    <a:lnTo>
                      <a:pt x="312" y="314"/>
                    </a:lnTo>
                    <a:lnTo>
                      <a:pt x="319" y="314"/>
                    </a:lnTo>
                    <a:lnTo>
                      <a:pt x="331" y="310"/>
                    </a:lnTo>
                    <a:lnTo>
                      <a:pt x="333" y="310"/>
                    </a:lnTo>
                    <a:lnTo>
                      <a:pt x="332" y="309"/>
                    </a:lnTo>
                    <a:lnTo>
                      <a:pt x="332" y="306"/>
                    </a:lnTo>
                    <a:lnTo>
                      <a:pt x="339" y="293"/>
                    </a:lnTo>
                    <a:lnTo>
                      <a:pt x="343" y="282"/>
                    </a:lnTo>
                    <a:lnTo>
                      <a:pt x="345" y="282"/>
                    </a:lnTo>
                    <a:lnTo>
                      <a:pt x="343" y="279"/>
                    </a:lnTo>
                    <a:lnTo>
                      <a:pt x="339" y="279"/>
                    </a:lnTo>
                    <a:lnTo>
                      <a:pt x="335" y="278"/>
                    </a:lnTo>
                    <a:lnTo>
                      <a:pt x="332" y="278"/>
                    </a:lnTo>
                    <a:lnTo>
                      <a:pt x="329" y="276"/>
                    </a:lnTo>
                    <a:lnTo>
                      <a:pt x="328" y="275"/>
                    </a:lnTo>
                    <a:lnTo>
                      <a:pt x="328" y="273"/>
                    </a:lnTo>
                    <a:lnTo>
                      <a:pt x="329" y="265"/>
                    </a:lnTo>
                    <a:lnTo>
                      <a:pt x="331" y="262"/>
                    </a:lnTo>
                    <a:lnTo>
                      <a:pt x="335" y="260"/>
                    </a:lnTo>
                    <a:lnTo>
                      <a:pt x="340" y="260"/>
                    </a:lnTo>
                    <a:lnTo>
                      <a:pt x="342" y="257"/>
                    </a:lnTo>
                    <a:lnTo>
                      <a:pt x="342" y="256"/>
                    </a:lnTo>
                    <a:lnTo>
                      <a:pt x="343" y="253"/>
                    </a:lnTo>
                    <a:lnTo>
                      <a:pt x="343" y="247"/>
                    </a:lnTo>
                    <a:lnTo>
                      <a:pt x="345" y="239"/>
                    </a:lnTo>
                    <a:lnTo>
                      <a:pt x="352" y="236"/>
                    </a:lnTo>
                    <a:lnTo>
                      <a:pt x="361" y="228"/>
                    </a:lnTo>
                    <a:lnTo>
                      <a:pt x="364" y="219"/>
                    </a:lnTo>
                    <a:lnTo>
                      <a:pt x="367" y="218"/>
                    </a:lnTo>
                    <a:lnTo>
                      <a:pt x="367" y="216"/>
                    </a:lnTo>
                    <a:lnTo>
                      <a:pt x="370" y="216"/>
                    </a:lnTo>
                    <a:lnTo>
                      <a:pt x="379" y="218"/>
                    </a:lnTo>
                    <a:lnTo>
                      <a:pt x="382" y="218"/>
                    </a:lnTo>
                    <a:lnTo>
                      <a:pt x="386" y="213"/>
                    </a:lnTo>
                    <a:lnTo>
                      <a:pt x="405" y="202"/>
                    </a:lnTo>
                    <a:lnTo>
                      <a:pt x="407" y="195"/>
                    </a:lnTo>
                    <a:lnTo>
                      <a:pt x="406" y="187"/>
                    </a:lnTo>
                    <a:lnTo>
                      <a:pt x="400" y="186"/>
                    </a:lnTo>
                    <a:lnTo>
                      <a:pt x="399" y="186"/>
                    </a:lnTo>
                    <a:lnTo>
                      <a:pt x="398" y="187"/>
                    </a:lnTo>
                    <a:lnTo>
                      <a:pt x="396" y="187"/>
                    </a:lnTo>
                    <a:lnTo>
                      <a:pt x="392" y="189"/>
                    </a:lnTo>
                    <a:lnTo>
                      <a:pt x="378" y="189"/>
                    </a:lnTo>
                    <a:lnTo>
                      <a:pt x="368" y="186"/>
                    </a:lnTo>
                    <a:lnTo>
                      <a:pt x="365" y="186"/>
                    </a:lnTo>
                    <a:lnTo>
                      <a:pt x="364" y="184"/>
                    </a:lnTo>
                    <a:lnTo>
                      <a:pt x="364" y="183"/>
                    </a:lnTo>
                    <a:lnTo>
                      <a:pt x="359" y="183"/>
                    </a:lnTo>
                    <a:lnTo>
                      <a:pt x="353" y="182"/>
                    </a:lnTo>
                    <a:lnTo>
                      <a:pt x="352" y="180"/>
                    </a:lnTo>
                    <a:lnTo>
                      <a:pt x="352" y="179"/>
                    </a:lnTo>
                    <a:lnTo>
                      <a:pt x="353" y="176"/>
                    </a:lnTo>
                    <a:lnTo>
                      <a:pt x="357" y="172"/>
                    </a:lnTo>
                    <a:lnTo>
                      <a:pt x="357" y="170"/>
                    </a:lnTo>
                    <a:lnTo>
                      <a:pt x="356" y="169"/>
                    </a:lnTo>
                    <a:lnTo>
                      <a:pt x="349" y="165"/>
                    </a:lnTo>
                    <a:lnTo>
                      <a:pt x="342" y="165"/>
                    </a:lnTo>
                    <a:lnTo>
                      <a:pt x="340" y="170"/>
                    </a:lnTo>
                    <a:lnTo>
                      <a:pt x="338" y="173"/>
                    </a:lnTo>
                    <a:lnTo>
                      <a:pt x="336" y="173"/>
                    </a:lnTo>
                    <a:lnTo>
                      <a:pt x="333" y="172"/>
                    </a:lnTo>
                    <a:lnTo>
                      <a:pt x="332" y="169"/>
                    </a:lnTo>
                    <a:lnTo>
                      <a:pt x="331" y="173"/>
                    </a:lnTo>
                    <a:lnTo>
                      <a:pt x="335" y="177"/>
                    </a:lnTo>
                    <a:lnTo>
                      <a:pt x="332" y="180"/>
                    </a:lnTo>
                    <a:lnTo>
                      <a:pt x="326" y="175"/>
                    </a:lnTo>
                    <a:lnTo>
                      <a:pt x="324" y="177"/>
                    </a:lnTo>
                    <a:lnTo>
                      <a:pt x="322" y="180"/>
                    </a:lnTo>
                    <a:lnTo>
                      <a:pt x="319" y="179"/>
                    </a:lnTo>
                    <a:lnTo>
                      <a:pt x="319" y="177"/>
                    </a:lnTo>
                    <a:lnTo>
                      <a:pt x="318" y="169"/>
                    </a:lnTo>
                    <a:lnTo>
                      <a:pt x="318" y="168"/>
                    </a:lnTo>
                    <a:lnTo>
                      <a:pt x="308" y="158"/>
                    </a:lnTo>
                    <a:lnTo>
                      <a:pt x="304" y="156"/>
                    </a:lnTo>
                    <a:lnTo>
                      <a:pt x="298" y="152"/>
                    </a:lnTo>
                    <a:lnTo>
                      <a:pt x="295" y="149"/>
                    </a:lnTo>
                    <a:lnTo>
                      <a:pt x="293" y="145"/>
                    </a:lnTo>
                    <a:lnTo>
                      <a:pt x="297" y="137"/>
                    </a:lnTo>
                    <a:lnTo>
                      <a:pt x="298" y="134"/>
                    </a:lnTo>
                    <a:lnTo>
                      <a:pt x="298" y="124"/>
                    </a:lnTo>
                    <a:lnTo>
                      <a:pt x="300" y="124"/>
                    </a:lnTo>
                    <a:lnTo>
                      <a:pt x="304" y="123"/>
                    </a:lnTo>
                    <a:lnTo>
                      <a:pt x="315" y="115"/>
                    </a:lnTo>
                    <a:lnTo>
                      <a:pt x="317" y="115"/>
                    </a:lnTo>
                    <a:lnTo>
                      <a:pt x="321" y="119"/>
                    </a:lnTo>
                    <a:lnTo>
                      <a:pt x="322" y="122"/>
                    </a:lnTo>
                    <a:lnTo>
                      <a:pt x="331" y="149"/>
                    </a:lnTo>
                    <a:lnTo>
                      <a:pt x="338" y="149"/>
                    </a:lnTo>
                    <a:lnTo>
                      <a:pt x="338" y="148"/>
                    </a:lnTo>
                    <a:lnTo>
                      <a:pt x="336" y="146"/>
                    </a:lnTo>
                    <a:lnTo>
                      <a:pt x="336" y="145"/>
                    </a:lnTo>
                    <a:lnTo>
                      <a:pt x="338" y="138"/>
                    </a:lnTo>
                    <a:lnTo>
                      <a:pt x="339" y="134"/>
                    </a:lnTo>
                    <a:lnTo>
                      <a:pt x="345" y="137"/>
                    </a:lnTo>
                    <a:lnTo>
                      <a:pt x="352" y="131"/>
                    </a:lnTo>
                    <a:lnTo>
                      <a:pt x="354" y="124"/>
                    </a:lnTo>
                    <a:lnTo>
                      <a:pt x="362" y="105"/>
                    </a:lnTo>
                    <a:lnTo>
                      <a:pt x="368" y="99"/>
                    </a:lnTo>
                    <a:lnTo>
                      <a:pt x="370" y="96"/>
                    </a:lnTo>
                    <a:lnTo>
                      <a:pt x="368" y="96"/>
                    </a:lnTo>
                    <a:lnTo>
                      <a:pt x="368" y="95"/>
                    </a:lnTo>
                    <a:lnTo>
                      <a:pt x="354" y="78"/>
                    </a:lnTo>
                    <a:lnTo>
                      <a:pt x="353" y="77"/>
                    </a:lnTo>
                    <a:lnTo>
                      <a:pt x="352" y="77"/>
                    </a:lnTo>
                    <a:lnTo>
                      <a:pt x="343" y="71"/>
                    </a:lnTo>
                    <a:lnTo>
                      <a:pt x="336" y="70"/>
                    </a:lnTo>
                    <a:lnTo>
                      <a:pt x="333" y="68"/>
                    </a:lnTo>
                    <a:lnTo>
                      <a:pt x="318" y="68"/>
                    </a:lnTo>
                    <a:lnTo>
                      <a:pt x="314" y="67"/>
                    </a:lnTo>
                    <a:lnTo>
                      <a:pt x="310" y="64"/>
                    </a:lnTo>
                    <a:lnTo>
                      <a:pt x="314" y="49"/>
                    </a:lnTo>
                    <a:lnTo>
                      <a:pt x="317" y="43"/>
                    </a:lnTo>
                    <a:lnTo>
                      <a:pt x="321" y="38"/>
                    </a:lnTo>
                    <a:lnTo>
                      <a:pt x="321" y="36"/>
                    </a:lnTo>
                    <a:lnTo>
                      <a:pt x="318" y="35"/>
                    </a:lnTo>
                    <a:lnTo>
                      <a:pt x="318" y="33"/>
                    </a:lnTo>
                    <a:lnTo>
                      <a:pt x="321" y="31"/>
                    </a:lnTo>
                    <a:lnTo>
                      <a:pt x="315" y="22"/>
                    </a:lnTo>
                    <a:lnTo>
                      <a:pt x="304" y="11"/>
                    </a:lnTo>
                    <a:lnTo>
                      <a:pt x="295" y="0"/>
                    </a:lnTo>
                    <a:lnTo>
                      <a:pt x="292" y="0"/>
                    </a:lnTo>
                    <a:lnTo>
                      <a:pt x="282" y="3"/>
                    </a:lnTo>
                    <a:lnTo>
                      <a:pt x="280" y="3"/>
                    </a:lnTo>
                    <a:lnTo>
                      <a:pt x="279" y="3"/>
                    </a:lnTo>
                    <a:lnTo>
                      <a:pt x="271" y="11"/>
                    </a:lnTo>
                    <a:lnTo>
                      <a:pt x="269" y="11"/>
                    </a:lnTo>
                    <a:lnTo>
                      <a:pt x="269" y="12"/>
                    </a:lnTo>
                    <a:lnTo>
                      <a:pt x="276" y="29"/>
                    </a:lnTo>
                    <a:lnTo>
                      <a:pt x="278" y="29"/>
                    </a:lnTo>
                    <a:lnTo>
                      <a:pt x="276" y="31"/>
                    </a:lnTo>
                    <a:lnTo>
                      <a:pt x="265" y="35"/>
                    </a:lnTo>
                    <a:lnTo>
                      <a:pt x="259" y="38"/>
                    </a:lnTo>
                    <a:lnTo>
                      <a:pt x="258" y="38"/>
                    </a:lnTo>
                    <a:lnTo>
                      <a:pt x="245" y="50"/>
                    </a:lnTo>
                    <a:lnTo>
                      <a:pt x="251" y="56"/>
                    </a:lnTo>
                    <a:lnTo>
                      <a:pt x="252" y="60"/>
                    </a:lnTo>
                    <a:lnTo>
                      <a:pt x="251" y="64"/>
                    </a:lnTo>
                    <a:lnTo>
                      <a:pt x="247" y="64"/>
                    </a:lnTo>
                    <a:lnTo>
                      <a:pt x="238" y="68"/>
                    </a:lnTo>
                    <a:lnTo>
                      <a:pt x="234" y="72"/>
                    </a:lnTo>
                    <a:lnTo>
                      <a:pt x="230" y="75"/>
                    </a:lnTo>
                    <a:lnTo>
                      <a:pt x="222" y="70"/>
                    </a:lnTo>
                    <a:lnTo>
                      <a:pt x="211" y="65"/>
                    </a:lnTo>
                    <a:lnTo>
                      <a:pt x="201" y="72"/>
                    </a:lnTo>
                    <a:lnTo>
                      <a:pt x="199" y="77"/>
                    </a:lnTo>
                    <a:lnTo>
                      <a:pt x="194" y="79"/>
                    </a:lnTo>
                    <a:lnTo>
                      <a:pt x="191" y="74"/>
                    </a:lnTo>
                    <a:lnTo>
                      <a:pt x="189" y="67"/>
                    </a:lnTo>
                    <a:lnTo>
                      <a:pt x="187" y="60"/>
                    </a:lnTo>
                    <a:lnTo>
                      <a:pt x="182" y="60"/>
                    </a:lnTo>
                    <a:lnTo>
                      <a:pt x="181" y="59"/>
                    </a:lnTo>
                    <a:lnTo>
                      <a:pt x="175" y="67"/>
                    </a:lnTo>
                    <a:lnTo>
                      <a:pt x="170" y="85"/>
                    </a:lnTo>
                    <a:lnTo>
                      <a:pt x="167" y="89"/>
                    </a:lnTo>
                    <a:lnTo>
                      <a:pt x="167" y="92"/>
                    </a:lnTo>
                    <a:lnTo>
                      <a:pt x="166" y="91"/>
                    </a:lnTo>
                    <a:lnTo>
                      <a:pt x="163" y="89"/>
                    </a:lnTo>
                    <a:lnTo>
                      <a:pt x="160" y="86"/>
                    </a:lnTo>
                    <a:lnTo>
                      <a:pt x="160" y="85"/>
                    </a:lnTo>
                    <a:lnTo>
                      <a:pt x="159" y="85"/>
                    </a:lnTo>
                    <a:lnTo>
                      <a:pt x="158" y="84"/>
                    </a:lnTo>
                    <a:lnTo>
                      <a:pt x="131" y="77"/>
                    </a:lnTo>
                    <a:lnTo>
                      <a:pt x="129" y="78"/>
                    </a:lnTo>
                    <a:lnTo>
                      <a:pt x="118" y="67"/>
                    </a:lnTo>
                    <a:lnTo>
                      <a:pt x="117" y="67"/>
                    </a:lnTo>
                    <a:lnTo>
                      <a:pt x="93" y="71"/>
                    </a:lnTo>
                    <a:lnTo>
                      <a:pt x="86" y="74"/>
                    </a:lnTo>
                    <a:lnTo>
                      <a:pt x="85" y="74"/>
                    </a:lnTo>
                    <a:lnTo>
                      <a:pt x="84" y="77"/>
                    </a:lnTo>
                    <a:lnTo>
                      <a:pt x="84" y="79"/>
                    </a:lnTo>
                    <a:lnTo>
                      <a:pt x="82" y="84"/>
                    </a:lnTo>
                    <a:lnTo>
                      <a:pt x="82" y="91"/>
                    </a:lnTo>
                    <a:lnTo>
                      <a:pt x="85" y="93"/>
                    </a:lnTo>
                    <a:lnTo>
                      <a:pt x="91" y="112"/>
                    </a:lnTo>
                    <a:lnTo>
                      <a:pt x="91" y="120"/>
                    </a:lnTo>
                    <a:lnTo>
                      <a:pt x="88" y="124"/>
                    </a:lnTo>
                    <a:lnTo>
                      <a:pt x="86" y="127"/>
                    </a:lnTo>
                    <a:lnTo>
                      <a:pt x="86" y="131"/>
                    </a:lnTo>
                    <a:lnTo>
                      <a:pt x="93" y="134"/>
                    </a:lnTo>
                    <a:lnTo>
                      <a:pt x="101" y="132"/>
                    </a:lnTo>
                    <a:lnTo>
                      <a:pt x="101" y="134"/>
                    </a:lnTo>
                    <a:lnTo>
                      <a:pt x="110" y="142"/>
                    </a:lnTo>
                    <a:lnTo>
                      <a:pt x="114" y="144"/>
                    </a:lnTo>
                    <a:lnTo>
                      <a:pt x="115" y="149"/>
                    </a:lnTo>
                    <a:lnTo>
                      <a:pt x="113" y="156"/>
                    </a:lnTo>
                    <a:lnTo>
                      <a:pt x="111" y="166"/>
                    </a:lnTo>
                    <a:lnTo>
                      <a:pt x="118" y="168"/>
                    </a:lnTo>
                    <a:lnTo>
                      <a:pt x="122" y="168"/>
                    </a:lnTo>
                    <a:lnTo>
                      <a:pt x="122" y="170"/>
                    </a:lnTo>
                    <a:lnTo>
                      <a:pt x="121" y="173"/>
                    </a:lnTo>
                    <a:lnTo>
                      <a:pt x="120" y="173"/>
                    </a:lnTo>
                    <a:lnTo>
                      <a:pt x="120" y="175"/>
                    </a:lnTo>
                    <a:lnTo>
                      <a:pt x="117" y="179"/>
                    </a:lnTo>
                    <a:lnTo>
                      <a:pt x="117" y="180"/>
                    </a:lnTo>
                    <a:lnTo>
                      <a:pt x="108" y="198"/>
                    </a:lnTo>
                    <a:lnTo>
                      <a:pt x="107" y="216"/>
                    </a:lnTo>
                    <a:lnTo>
                      <a:pt x="106" y="213"/>
                    </a:lnTo>
                    <a:lnTo>
                      <a:pt x="99" y="212"/>
                    </a:lnTo>
                    <a:lnTo>
                      <a:pt x="93" y="212"/>
                    </a:lnTo>
                    <a:lnTo>
                      <a:pt x="79" y="206"/>
                    </a:lnTo>
                    <a:lnTo>
                      <a:pt x="82" y="199"/>
                    </a:lnTo>
                    <a:lnTo>
                      <a:pt x="77" y="186"/>
                    </a:lnTo>
                    <a:lnTo>
                      <a:pt x="72" y="182"/>
                    </a:lnTo>
                    <a:lnTo>
                      <a:pt x="69" y="177"/>
                    </a:lnTo>
                    <a:lnTo>
                      <a:pt x="68" y="172"/>
                    </a:lnTo>
                    <a:lnTo>
                      <a:pt x="65" y="173"/>
                    </a:lnTo>
                    <a:lnTo>
                      <a:pt x="64" y="176"/>
                    </a:lnTo>
                    <a:lnTo>
                      <a:pt x="61" y="177"/>
                    </a:lnTo>
                    <a:lnTo>
                      <a:pt x="54" y="176"/>
                    </a:lnTo>
                    <a:lnTo>
                      <a:pt x="19" y="182"/>
                    </a:lnTo>
                    <a:lnTo>
                      <a:pt x="14" y="182"/>
                    </a:lnTo>
                    <a:lnTo>
                      <a:pt x="11" y="186"/>
                    </a:lnTo>
                    <a:lnTo>
                      <a:pt x="2" y="204"/>
                    </a:lnTo>
                    <a:lnTo>
                      <a:pt x="2" y="225"/>
                    </a:lnTo>
                    <a:lnTo>
                      <a:pt x="0" y="233"/>
                    </a:lnTo>
                    <a:lnTo>
                      <a:pt x="0" y="236"/>
                    </a:lnTo>
                    <a:lnTo>
                      <a:pt x="4" y="240"/>
                    </a:lnTo>
                    <a:lnTo>
                      <a:pt x="5" y="240"/>
                    </a:lnTo>
                    <a:lnTo>
                      <a:pt x="5" y="239"/>
                    </a:lnTo>
                    <a:lnTo>
                      <a:pt x="9" y="235"/>
                    </a:lnTo>
                    <a:lnTo>
                      <a:pt x="12" y="229"/>
                    </a:lnTo>
                    <a:lnTo>
                      <a:pt x="12" y="226"/>
                    </a:lnTo>
                    <a:lnTo>
                      <a:pt x="11" y="223"/>
                    </a:lnTo>
                    <a:lnTo>
                      <a:pt x="14" y="22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43" name="Freeform 371">
                <a:extLst>
                  <a:ext uri="{FF2B5EF4-FFF2-40B4-BE49-F238E27FC236}">
                    <a16:creationId xmlns:a16="http://schemas.microsoft.com/office/drawing/2014/main" id="{10F35701-C2D3-8992-4037-E4E1507278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2" y="849"/>
                <a:ext cx="71" cy="89"/>
              </a:xfrm>
              <a:custGeom>
                <a:avLst/>
                <a:gdLst>
                  <a:gd name="T0" fmla="*/ 124 w 285"/>
                  <a:gd name="T1" fmla="*/ 3 h 354"/>
                  <a:gd name="T2" fmla="*/ 117 w 285"/>
                  <a:gd name="T3" fmla="*/ 17 h 354"/>
                  <a:gd name="T4" fmla="*/ 93 w 285"/>
                  <a:gd name="T5" fmla="*/ 46 h 354"/>
                  <a:gd name="T6" fmla="*/ 81 w 285"/>
                  <a:gd name="T7" fmla="*/ 65 h 354"/>
                  <a:gd name="T8" fmla="*/ 77 w 285"/>
                  <a:gd name="T9" fmla="*/ 91 h 354"/>
                  <a:gd name="T10" fmla="*/ 70 w 285"/>
                  <a:gd name="T11" fmla="*/ 118 h 354"/>
                  <a:gd name="T12" fmla="*/ 66 w 285"/>
                  <a:gd name="T13" fmla="*/ 146 h 354"/>
                  <a:gd name="T14" fmla="*/ 66 w 285"/>
                  <a:gd name="T15" fmla="*/ 160 h 354"/>
                  <a:gd name="T16" fmla="*/ 54 w 285"/>
                  <a:gd name="T17" fmla="*/ 176 h 354"/>
                  <a:gd name="T18" fmla="*/ 57 w 285"/>
                  <a:gd name="T19" fmla="*/ 197 h 354"/>
                  <a:gd name="T20" fmla="*/ 46 w 285"/>
                  <a:gd name="T21" fmla="*/ 208 h 354"/>
                  <a:gd name="T22" fmla="*/ 21 w 285"/>
                  <a:gd name="T23" fmla="*/ 249 h 354"/>
                  <a:gd name="T24" fmla="*/ 12 w 285"/>
                  <a:gd name="T25" fmla="*/ 274 h 354"/>
                  <a:gd name="T26" fmla="*/ 0 w 285"/>
                  <a:gd name="T27" fmla="*/ 292 h 354"/>
                  <a:gd name="T28" fmla="*/ 6 w 285"/>
                  <a:gd name="T29" fmla="*/ 304 h 354"/>
                  <a:gd name="T30" fmla="*/ 25 w 285"/>
                  <a:gd name="T31" fmla="*/ 291 h 354"/>
                  <a:gd name="T32" fmla="*/ 77 w 285"/>
                  <a:gd name="T33" fmla="*/ 292 h 354"/>
                  <a:gd name="T34" fmla="*/ 100 w 285"/>
                  <a:gd name="T35" fmla="*/ 312 h 354"/>
                  <a:gd name="T36" fmla="*/ 103 w 285"/>
                  <a:gd name="T37" fmla="*/ 324 h 354"/>
                  <a:gd name="T38" fmla="*/ 119 w 285"/>
                  <a:gd name="T39" fmla="*/ 342 h 354"/>
                  <a:gd name="T40" fmla="*/ 138 w 285"/>
                  <a:gd name="T41" fmla="*/ 350 h 354"/>
                  <a:gd name="T42" fmla="*/ 156 w 285"/>
                  <a:gd name="T43" fmla="*/ 348 h 354"/>
                  <a:gd name="T44" fmla="*/ 173 w 285"/>
                  <a:gd name="T45" fmla="*/ 328 h 354"/>
                  <a:gd name="T46" fmla="*/ 203 w 285"/>
                  <a:gd name="T47" fmla="*/ 334 h 354"/>
                  <a:gd name="T48" fmla="*/ 213 w 285"/>
                  <a:gd name="T49" fmla="*/ 331 h 354"/>
                  <a:gd name="T50" fmla="*/ 219 w 285"/>
                  <a:gd name="T51" fmla="*/ 330 h 354"/>
                  <a:gd name="T52" fmla="*/ 225 w 285"/>
                  <a:gd name="T53" fmla="*/ 316 h 354"/>
                  <a:gd name="T54" fmla="*/ 233 w 285"/>
                  <a:gd name="T55" fmla="*/ 304 h 354"/>
                  <a:gd name="T56" fmla="*/ 253 w 285"/>
                  <a:gd name="T57" fmla="*/ 298 h 354"/>
                  <a:gd name="T58" fmla="*/ 261 w 285"/>
                  <a:gd name="T59" fmla="*/ 288 h 354"/>
                  <a:gd name="T60" fmla="*/ 268 w 285"/>
                  <a:gd name="T61" fmla="*/ 277 h 354"/>
                  <a:gd name="T62" fmla="*/ 285 w 285"/>
                  <a:gd name="T63" fmla="*/ 254 h 354"/>
                  <a:gd name="T64" fmla="*/ 261 w 285"/>
                  <a:gd name="T65" fmla="*/ 224 h 354"/>
                  <a:gd name="T66" fmla="*/ 261 w 285"/>
                  <a:gd name="T67" fmla="*/ 217 h 354"/>
                  <a:gd name="T68" fmla="*/ 270 w 285"/>
                  <a:gd name="T69" fmla="*/ 185 h 354"/>
                  <a:gd name="T70" fmla="*/ 276 w 285"/>
                  <a:gd name="T71" fmla="*/ 180 h 354"/>
                  <a:gd name="T72" fmla="*/ 270 w 285"/>
                  <a:gd name="T73" fmla="*/ 160 h 354"/>
                  <a:gd name="T74" fmla="*/ 268 w 285"/>
                  <a:gd name="T75" fmla="*/ 139 h 354"/>
                  <a:gd name="T76" fmla="*/ 256 w 285"/>
                  <a:gd name="T77" fmla="*/ 116 h 354"/>
                  <a:gd name="T78" fmla="*/ 241 w 285"/>
                  <a:gd name="T79" fmla="*/ 115 h 354"/>
                  <a:gd name="T80" fmla="*/ 223 w 285"/>
                  <a:gd name="T81" fmla="*/ 102 h 354"/>
                  <a:gd name="T82" fmla="*/ 219 w 285"/>
                  <a:gd name="T83" fmla="*/ 113 h 354"/>
                  <a:gd name="T84" fmla="*/ 191 w 285"/>
                  <a:gd name="T85" fmla="*/ 110 h 354"/>
                  <a:gd name="T86" fmla="*/ 160 w 285"/>
                  <a:gd name="T87" fmla="*/ 112 h 354"/>
                  <a:gd name="T88" fmla="*/ 153 w 285"/>
                  <a:gd name="T89" fmla="*/ 84 h 354"/>
                  <a:gd name="T90" fmla="*/ 142 w 285"/>
                  <a:gd name="T91" fmla="*/ 81 h 354"/>
                  <a:gd name="T92" fmla="*/ 130 w 285"/>
                  <a:gd name="T93" fmla="*/ 70 h 354"/>
                  <a:gd name="T94" fmla="*/ 148 w 285"/>
                  <a:gd name="T95" fmla="*/ 59 h 354"/>
                  <a:gd name="T96" fmla="*/ 159 w 285"/>
                  <a:gd name="T97" fmla="*/ 33 h 354"/>
                  <a:gd name="T98" fmla="*/ 148 w 285"/>
                  <a:gd name="T99" fmla="*/ 23 h 3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85" h="354">
                    <a:moveTo>
                      <a:pt x="127" y="2"/>
                    </a:moveTo>
                    <a:lnTo>
                      <a:pt x="126" y="0"/>
                    </a:lnTo>
                    <a:lnTo>
                      <a:pt x="123" y="0"/>
                    </a:lnTo>
                    <a:lnTo>
                      <a:pt x="124" y="3"/>
                    </a:lnTo>
                    <a:lnTo>
                      <a:pt x="124" y="6"/>
                    </a:lnTo>
                    <a:lnTo>
                      <a:pt x="121" y="12"/>
                    </a:lnTo>
                    <a:lnTo>
                      <a:pt x="117" y="16"/>
                    </a:lnTo>
                    <a:lnTo>
                      <a:pt x="117" y="17"/>
                    </a:lnTo>
                    <a:lnTo>
                      <a:pt x="117" y="21"/>
                    </a:lnTo>
                    <a:lnTo>
                      <a:pt x="110" y="28"/>
                    </a:lnTo>
                    <a:lnTo>
                      <a:pt x="106" y="31"/>
                    </a:lnTo>
                    <a:lnTo>
                      <a:pt x="93" y="46"/>
                    </a:lnTo>
                    <a:lnTo>
                      <a:pt x="86" y="50"/>
                    </a:lnTo>
                    <a:lnTo>
                      <a:pt x="84" y="53"/>
                    </a:lnTo>
                    <a:lnTo>
                      <a:pt x="81" y="60"/>
                    </a:lnTo>
                    <a:lnTo>
                      <a:pt x="81" y="65"/>
                    </a:lnTo>
                    <a:lnTo>
                      <a:pt x="85" y="69"/>
                    </a:lnTo>
                    <a:lnTo>
                      <a:pt x="85" y="70"/>
                    </a:lnTo>
                    <a:lnTo>
                      <a:pt x="78" y="91"/>
                    </a:lnTo>
                    <a:lnTo>
                      <a:pt x="77" y="91"/>
                    </a:lnTo>
                    <a:lnTo>
                      <a:pt x="77" y="93"/>
                    </a:lnTo>
                    <a:lnTo>
                      <a:pt x="78" y="110"/>
                    </a:lnTo>
                    <a:lnTo>
                      <a:pt x="71" y="113"/>
                    </a:lnTo>
                    <a:lnTo>
                      <a:pt x="70" y="118"/>
                    </a:lnTo>
                    <a:lnTo>
                      <a:pt x="70" y="119"/>
                    </a:lnTo>
                    <a:lnTo>
                      <a:pt x="71" y="133"/>
                    </a:lnTo>
                    <a:lnTo>
                      <a:pt x="67" y="139"/>
                    </a:lnTo>
                    <a:lnTo>
                      <a:pt x="66" y="146"/>
                    </a:lnTo>
                    <a:lnTo>
                      <a:pt x="67" y="155"/>
                    </a:lnTo>
                    <a:lnTo>
                      <a:pt x="67" y="157"/>
                    </a:lnTo>
                    <a:lnTo>
                      <a:pt x="66" y="158"/>
                    </a:lnTo>
                    <a:lnTo>
                      <a:pt x="66" y="160"/>
                    </a:lnTo>
                    <a:lnTo>
                      <a:pt x="61" y="162"/>
                    </a:lnTo>
                    <a:lnTo>
                      <a:pt x="57" y="168"/>
                    </a:lnTo>
                    <a:lnTo>
                      <a:pt x="54" y="172"/>
                    </a:lnTo>
                    <a:lnTo>
                      <a:pt x="54" y="176"/>
                    </a:lnTo>
                    <a:lnTo>
                      <a:pt x="53" y="179"/>
                    </a:lnTo>
                    <a:lnTo>
                      <a:pt x="53" y="183"/>
                    </a:lnTo>
                    <a:lnTo>
                      <a:pt x="54" y="185"/>
                    </a:lnTo>
                    <a:lnTo>
                      <a:pt x="57" y="197"/>
                    </a:lnTo>
                    <a:lnTo>
                      <a:pt x="57" y="200"/>
                    </a:lnTo>
                    <a:lnTo>
                      <a:pt x="50" y="207"/>
                    </a:lnTo>
                    <a:lnTo>
                      <a:pt x="50" y="208"/>
                    </a:lnTo>
                    <a:lnTo>
                      <a:pt x="46" y="208"/>
                    </a:lnTo>
                    <a:lnTo>
                      <a:pt x="46" y="210"/>
                    </a:lnTo>
                    <a:lnTo>
                      <a:pt x="22" y="245"/>
                    </a:lnTo>
                    <a:lnTo>
                      <a:pt x="22" y="246"/>
                    </a:lnTo>
                    <a:lnTo>
                      <a:pt x="21" y="249"/>
                    </a:lnTo>
                    <a:lnTo>
                      <a:pt x="15" y="254"/>
                    </a:lnTo>
                    <a:lnTo>
                      <a:pt x="14" y="259"/>
                    </a:lnTo>
                    <a:lnTo>
                      <a:pt x="11" y="263"/>
                    </a:lnTo>
                    <a:lnTo>
                      <a:pt x="12" y="274"/>
                    </a:lnTo>
                    <a:lnTo>
                      <a:pt x="18" y="277"/>
                    </a:lnTo>
                    <a:lnTo>
                      <a:pt x="17" y="280"/>
                    </a:lnTo>
                    <a:lnTo>
                      <a:pt x="1" y="291"/>
                    </a:lnTo>
                    <a:lnTo>
                      <a:pt x="0" y="292"/>
                    </a:lnTo>
                    <a:lnTo>
                      <a:pt x="1" y="297"/>
                    </a:lnTo>
                    <a:lnTo>
                      <a:pt x="4" y="299"/>
                    </a:lnTo>
                    <a:lnTo>
                      <a:pt x="4" y="301"/>
                    </a:lnTo>
                    <a:lnTo>
                      <a:pt x="6" y="304"/>
                    </a:lnTo>
                    <a:lnTo>
                      <a:pt x="8" y="304"/>
                    </a:lnTo>
                    <a:lnTo>
                      <a:pt x="8" y="302"/>
                    </a:lnTo>
                    <a:lnTo>
                      <a:pt x="14" y="299"/>
                    </a:lnTo>
                    <a:lnTo>
                      <a:pt x="25" y="291"/>
                    </a:lnTo>
                    <a:lnTo>
                      <a:pt x="28" y="291"/>
                    </a:lnTo>
                    <a:lnTo>
                      <a:pt x="40" y="287"/>
                    </a:lnTo>
                    <a:lnTo>
                      <a:pt x="60" y="287"/>
                    </a:lnTo>
                    <a:lnTo>
                      <a:pt x="77" y="292"/>
                    </a:lnTo>
                    <a:lnTo>
                      <a:pt x="88" y="299"/>
                    </a:lnTo>
                    <a:lnTo>
                      <a:pt x="91" y="302"/>
                    </a:lnTo>
                    <a:lnTo>
                      <a:pt x="98" y="307"/>
                    </a:lnTo>
                    <a:lnTo>
                      <a:pt x="100" y="312"/>
                    </a:lnTo>
                    <a:lnTo>
                      <a:pt x="103" y="314"/>
                    </a:lnTo>
                    <a:lnTo>
                      <a:pt x="103" y="316"/>
                    </a:lnTo>
                    <a:lnTo>
                      <a:pt x="105" y="317"/>
                    </a:lnTo>
                    <a:lnTo>
                      <a:pt x="103" y="324"/>
                    </a:lnTo>
                    <a:lnTo>
                      <a:pt x="102" y="327"/>
                    </a:lnTo>
                    <a:lnTo>
                      <a:pt x="99" y="331"/>
                    </a:lnTo>
                    <a:lnTo>
                      <a:pt x="100" y="333"/>
                    </a:lnTo>
                    <a:lnTo>
                      <a:pt x="119" y="342"/>
                    </a:lnTo>
                    <a:lnTo>
                      <a:pt x="127" y="345"/>
                    </a:lnTo>
                    <a:lnTo>
                      <a:pt x="134" y="354"/>
                    </a:lnTo>
                    <a:lnTo>
                      <a:pt x="134" y="352"/>
                    </a:lnTo>
                    <a:lnTo>
                      <a:pt x="138" y="350"/>
                    </a:lnTo>
                    <a:lnTo>
                      <a:pt x="145" y="344"/>
                    </a:lnTo>
                    <a:lnTo>
                      <a:pt x="148" y="347"/>
                    </a:lnTo>
                    <a:lnTo>
                      <a:pt x="149" y="347"/>
                    </a:lnTo>
                    <a:lnTo>
                      <a:pt x="156" y="348"/>
                    </a:lnTo>
                    <a:lnTo>
                      <a:pt x="167" y="348"/>
                    </a:lnTo>
                    <a:lnTo>
                      <a:pt x="166" y="342"/>
                    </a:lnTo>
                    <a:lnTo>
                      <a:pt x="166" y="337"/>
                    </a:lnTo>
                    <a:lnTo>
                      <a:pt x="173" y="328"/>
                    </a:lnTo>
                    <a:lnTo>
                      <a:pt x="177" y="321"/>
                    </a:lnTo>
                    <a:lnTo>
                      <a:pt x="183" y="327"/>
                    </a:lnTo>
                    <a:lnTo>
                      <a:pt x="198" y="334"/>
                    </a:lnTo>
                    <a:lnTo>
                      <a:pt x="203" y="334"/>
                    </a:lnTo>
                    <a:lnTo>
                      <a:pt x="205" y="333"/>
                    </a:lnTo>
                    <a:lnTo>
                      <a:pt x="208" y="333"/>
                    </a:lnTo>
                    <a:lnTo>
                      <a:pt x="209" y="331"/>
                    </a:lnTo>
                    <a:lnTo>
                      <a:pt x="213" y="331"/>
                    </a:lnTo>
                    <a:lnTo>
                      <a:pt x="213" y="333"/>
                    </a:lnTo>
                    <a:lnTo>
                      <a:pt x="215" y="333"/>
                    </a:lnTo>
                    <a:lnTo>
                      <a:pt x="219" y="331"/>
                    </a:lnTo>
                    <a:lnTo>
                      <a:pt x="219" y="330"/>
                    </a:lnTo>
                    <a:lnTo>
                      <a:pt x="222" y="324"/>
                    </a:lnTo>
                    <a:lnTo>
                      <a:pt x="222" y="323"/>
                    </a:lnTo>
                    <a:lnTo>
                      <a:pt x="225" y="320"/>
                    </a:lnTo>
                    <a:lnTo>
                      <a:pt x="225" y="316"/>
                    </a:lnTo>
                    <a:lnTo>
                      <a:pt x="222" y="307"/>
                    </a:lnTo>
                    <a:lnTo>
                      <a:pt x="222" y="306"/>
                    </a:lnTo>
                    <a:lnTo>
                      <a:pt x="225" y="306"/>
                    </a:lnTo>
                    <a:lnTo>
                      <a:pt x="233" y="304"/>
                    </a:lnTo>
                    <a:lnTo>
                      <a:pt x="237" y="304"/>
                    </a:lnTo>
                    <a:lnTo>
                      <a:pt x="243" y="299"/>
                    </a:lnTo>
                    <a:lnTo>
                      <a:pt x="243" y="298"/>
                    </a:lnTo>
                    <a:lnTo>
                      <a:pt x="253" y="298"/>
                    </a:lnTo>
                    <a:lnTo>
                      <a:pt x="253" y="297"/>
                    </a:lnTo>
                    <a:lnTo>
                      <a:pt x="254" y="291"/>
                    </a:lnTo>
                    <a:lnTo>
                      <a:pt x="258" y="288"/>
                    </a:lnTo>
                    <a:lnTo>
                      <a:pt x="261" y="288"/>
                    </a:lnTo>
                    <a:lnTo>
                      <a:pt x="261" y="287"/>
                    </a:lnTo>
                    <a:lnTo>
                      <a:pt x="263" y="287"/>
                    </a:lnTo>
                    <a:lnTo>
                      <a:pt x="264" y="282"/>
                    </a:lnTo>
                    <a:lnTo>
                      <a:pt x="268" y="277"/>
                    </a:lnTo>
                    <a:lnTo>
                      <a:pt x="271" y="274"/>
                    </a:lnTo>
                    <a:lnTo>
                      <a:pt x="279" y="264"/>
                    </a:lnTo>
                    <a:lnTo>
                      <a:pt x="283" y="256"/>
                    </a:lnTo>
                    <a:lnTo>
                      <a:pt x="285" y="254"/>
                    </a:lnTo>
                    <a:lnTo>
                      <a:pt x="283" y="253"/>
                    </a:lnTo>
                    <a:lnTo>
                      <a:pt x="267" y="231"/>
                    </a:lnTo>
                    <a:lnTo>
                      <a:pt x="258" y="227"/>
                    </a:lnTo>
                    <a:lnTo>
                      <a:pt x="261" y="224"/>
                    </a:lnTo>
                    <a:lnTo>
                      <a:pt x="263" y="224"/>
                    </a:lnTo>
                    <a:lnTo>
                      <a:pt x="263" y="221"/>
                    </a:lnTo>
                    <a:lnTo>
                      <a:pt x="264" y="221"/>
                    </a:lnTo>
                    <a:lnTo>
                      <a:pt x="261" y="217"/>
                    </a:lnTo>
                    <a:lnTo>
                      <a:pt x="263" y="211"/>
                    </a:lnTo>
                    <a:lnTo>
                      <a:pt x="267" y="201"/>
                    </a:lnTo>
                    <a:lnTo>
                      <a:pt x="268" y="186"/>
                    </a:lnTo>
                    <a:lnTo>
                      <a:pt x="270" y="185"/>
                    </a:lnTo>
                    <a:lnTo>
                      <a:pt x="271" y="185"/>
                    </a:lnTo>
                    <a:lnTo>
                      <a:pt x="272" y="186"/>
                    </a:lnTo>
                    <a:lnTo>
                      <a:pt x="272" y="185"/>
                    </a:lnTo>
                    <a:lnTo>
                      <a:pt x="276" y="180"/>
                    </a:lnTo>
                    <a:lnTo>
                      <a:pt x="276" y="179"/>
                    </a:lnTo>
                    <a:lnTo>
                      <a:pt x="271" y="175"/>
                    </a:lnTo>
                    <a:lnTo>
                      <a:pt x="270" y="169"/>
                    </a:lnTo>
                    <a:lnTo>
                      <a:pt x="270" y="160"/>
                    </a:lnTo>
                    <a:lnTo>
                      <a:pt x="267" y="147"/>
                    </a:lnTo>
                    <a:lnTo>
                      <a:pt x="267" y="144"/>
                    </a:lnTo>
                    <a:lnTo>
                      <a:pt x="268" y="140"/>
                    </a:lnTo>
                    <a:lnTo>
                      <a:pt x="268" y="139"/>
                    </a:lnTo>
                    <a:lnTo>
                      <a:pt x="271" y="129"/>
                    </a:lnTo>
                    <a:lnTo>
                      <a:pt x="265" y="120"/>
                    </a:lnTo>
                    <a:lnTo>
                      <a:pt x="260" y="115"/>
                    </a:lnTo>
                    <a:lnTo>
                      <a:pt x="256" y="116"/>
                    </a:lnTo>
                    <a:lnTo>
                      <a:pt x="254" y="116"/>
                    </a:lnTo>
                    <a:lnTo>
                      <a:pt x="251" y="119"/>
                    </a:lnTo>
                    <a:lnTo>
                      <a:pt x="244" y="120"/>
                    </a:lnTo>
                    <a:lnTo>
                      <a:pt x="241" y="115"/>
                    </a:lnTo>
                    <a:lnTo>
                      <a:pt x="232" y="108"/>
                    </a:lnTo>
                    <a:lnTo>
                      <a:pt x="232" y="104"/>
                    </a:lnTo>
                    <a:lnTo>
                      <a:pt x="225" y="102"/>
                    </a:lnTo>
                    <a:lnTo>
                      <a:pt x="223" y="102"/>
                    </a:lnTo>
                    <a:lnTo>
                      <a:pt x="222" y="106"/>
                    </a:lnTo>
                    <a:lnTo>
                      <a:pt x="222" y="112"/>
                    </a:lnTo>
                    <a:lnTo>
                      <a:pt x="220" y="112"/>
                    </a:lnTo>
                    <a:lnTo>
                      <a:pt x="219" y="113"/>
                    </a:lnTo>
                    <a:lnTo>
                      <a:pt x="218" y="113"/>
                    </a:lnTo>
                    <a:lnTo>
                      <a:pt x="201" y="104"/>
                    </a:lnTo>
                    <a:lnTo>
                      <a:pt x="200" y="106"/>
                    </a:lnTo>
                    <a:lnTo>
                      <a:pt x="191" y="110"/>
                    </a:lnTo>
                    <a:lnTo>
                      <a:pt x="176" y="122"/>
                    </a:lnTo>
                    <a:lnTo>
                      <a:pt x="165" y="115"/>
                    </a:lnTo>
                    <a:lnTo>
                      <a:pt x="162" y="112"/>
                    </a:lnTo>
                    <a:lnTo>
                      <a:pt x="160" y="112"/>
                    </a:lnTo>
                    <a:lnTo>
                      <a:pt x="159" y="93"/>
                    </a:lnTo>
                    <a:lnTo>
                      <a:pt x="158" y="90"/>
                    </a:lnTo>
                    <a:lnTo>
                      <a:pt x="155" y="86"/>
                    </a:lnTo>
                    <a:lnTo>
                      <a:pt x="153" y="84"/>
                    </a:lnTo>
                    <a:lnTo>
                      <a:pt x="144" y="84"/>
                    </a:lnTo>
                    <a:lnTo>
                      <a:pt x="144" y="86"/>
                    </a:lnTo>
                    <a:lnTo>
                      <a:pt x="142" y="86"/>
                    </a:lnTo>
                    <a:lnTo>
                      <a:pt x="142" y="81"/>
                    </a:lnTo>
                    <a:lnTo>
                      <a:pt x="141" y="77"/>
                    </a:lnTo>
                    <a:lnTo>
                      <a:pt x="141" y="74"/>
                    </a:lnTo>
                    <a:lnTo>
                      <a:pt x="133" y="70"/>
                    </a:lnTo>
                    <a:lnTo>
                      <a:pt x="130" y="70"/>
                    </a:lnTo>
                    <a:lnTo>
                      <a:pt x="133" y="63"/>
                    </a:lnTo>
                    <a:lnTo>
                      <a:pt x="138" y="58"/>
                    </a:lnTo>
                    <a:lnTo>
                      <a:pt x="146" y="59"/>
                    </a:lnTo>
                    <a:lnTo>
                      <a:pt x="148" y="59"/>
                    </a:lnTo>
                    <a:lnTo>
                      <a:pt x="152" y="56"/>
                    </a:lnTo>
                    <a:lnTo>
                      <a:pt x="152" y="37"/>
                    </a:lnTo>
                    <a:lnTo>
                      <a:pt x="155" y="34"/>
                    </a:lnTo>
                    <a:lnTo>
                      <a:pt x="159" y="33"/>
                    </a:lnTo>
                    <a:lnTo>
                      <a:pt x="160" y="33"/>
                    </a:lnTo>
                    <a:lnTo>
                      <a:pt x="160" y="31"/>
                    </a:lnTo>
                    <a:lnTo>
                      <a:pt x="151" y="24"/>
                    </a:lnTo>
                    <a:lnTo>
                      <a:pt x="148" y="23"/>
                    </a:lnTo>
                    <a:lnTo>
                      <a:pt x="127" y="16"/>
                    </a:lnTo>
                    <a:lnTo>
                      <a:pt x="127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44" name="Freeform 372">
                <a:extLst>
                  <a:ext uri="{FF2B5EF4-FFF2-40B4-BE49-F238E27FC236}">
                    <a16:creationId xmlns:a16="http://schemas.microsoft.com/office/drawing/2014/main" id="{5E6D81FC-ABED-60FE-237A-A1AF7FDFD7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4" y="919"/>
                <a:ext cx="74" cy="75"/>
              </a:xfrm>
              <a:custGeom>
                <a:avLst/>
                <a:gdLst>
                  <a:gd name="T0" fmla="*/ 198 w 295"/>
                  <a:gd name="T1" fmla="*/ 24 h 299"/>
                  <a:gd name="T2" fmla="*/ 194 w 295"/>
                  <a:gd name="T3" fmla="*/ 21 h 299"/>
                  <a:gd name="T4" fmla="*/ 184 w 295"/>
                  <a:gd name="T5" fmla="*/ 4 h 299"/>
                  <a:gd name="T6" fmla="*/ 148 w 295"/>
                  <a:gd name="T7" fmla="*/ 13 h 299"/>
                  <a:gd name="T8" fmla="*/ 144 w 295"/>
                  <a:gd name="T9" fmla="*/ 21 h 299"/>
                  <a:gd name="T10" fmla="*/ 123 w 295"/>
                  <a:gd name="T11" fmla="*/ 26 h 299"/>
                  <a:gd name="T12" fmla="*/ 116 w 295"/>
                  <a:gd name="T13" fmla="*/ 23 h 299"/>
                  <a:gd name="T14" fmla="*/ 86 w 295"/>
                  <a:gd name="T15" fmla="*/ 28 h 299"/>
                  <a:gd name="T16" fmla="*/ 72 w 295"/>
                  <a:gd name="T17" fmla="*/ 2 h 299"/>
                  <a:gd name="T18" fmla="*/ 72 w 295"/>
                  <a:gd name="T19" fmla="*/ 29 h 299"/>
                  <a:gd name="T20" fmla="*/ 48 w 295"/>
                  <a:gd name="T21" fmla="*/ 53 h 299"/>
                  <a:gd name="T22" fmla="*/ 38 w 295"/>
                  <a:gd name="T23" fmla="*/ 57 h 299"/>
                  <a:gd name="T24" fmla="*/ 19 w 295"/>
                  <a:gd name="T25" fmla="*/ 41 h 299"/>
                  <a:gd name="T26" fmla="*/ 1 w 295"/>
                  <a:gd name="T27" fmla="*/ 60 h 299"/>
                  <a:gd name="T28" fmla="*/ 7 w 295"/>
                  <a:gd name="T29" fmla="*/ 81 h 299"/>
                  <a:gd name="T30" fmla="*/ 12 w 295"/>
                  <a:gd name="T31" fmla="*/ 106 h 299"/>
                  <a:gd name="T32" fmla="*/ 29 w 295"/>
                  <a:gd name="T33" fmla="*/ 126 h 299"/>
                  <a:gd name="T34" fmla="*/ 34 w 295"/>
                  <a:gd name="T35" fmla="*/ 153 h 299"/>
                  <a:gd name="T36" fmla="*/ 14 w 295"/>
                  <a:gd name="T37" fmla="*/ 176 h 299"/>
                  <a:gd name="T38" fmla="*/ 31 w 295"/>
                  <a:gd name="T39" fmla="*/ 189 h 299"/>
                  <a:gd name="T40" fmla="*/ 63 w 295"/>
                  <a:gd name="T41" fmla="*/ 185 h 299"/>
                  <a:gd name="T42" fmla="*/ 74 w 295"/>
                  <a:gd name="T43" fmla="*/ 190 h 299"/>
                  <a:gd name="T44" fmla="*/ 65 w 295"/>
                  <a:gd name="T45" fmla="*/ 201 h 299"/>
                  <a:gd name="T46" fmla="*/ 53 w 295"/>
                  <a:gd name="T47" fmla="*/ 218 h 299"/>
                  <a:gd name="T48" fmla="*/ 55 w 295"/>
                  <a:gd name="T49" fmla="*/ 229 h 299"/>
                  <a:gd name="T50" fmla="*/ 71 w 295"/>
                  <a:gd name="T51" fmla="*/ 236 h 299"/>
                  <a:gd name="T52" fmla="*/ 72 w 295"/>
                  <a:gd name="T53" fmla="*/ 289 h 299"/>
                  <a:gd name="T54" fmla="*/ 102 w 295"/>
                  <a:gd name="T55" fmla="*/ 292 h 299"/>
                  <a:gd name="T56" fmla="*/ 115 w 295"/>
                  <a:gd name="T57" fmla="*/ 288 h 299"/>
                  <a:gd name="T58" fmla="*/ 130 w 295"/>
                  <a:gd name="T59" fmla="*/ 268 h 299"/>
                  <a:gd name="T60" fmla="*/ 144 w 295"/>
                  <a:gd name="T61" fmla="*/ 261 h 299"/>
                  <a:gd name="T62" fmla="*/ 162 w 295"/>
                  <a:gd name="T63" fmla="*/ 250 h 299"/>
                  <a:gd name="T64" fmla="*/ 163 w 295"/>
                  <a:gd name="T65" fmla="*/ 246 h 299"/>
                  <a:gd name="T66" fmla="*/ 180 w 295"/>
                  <a:gd name="T67" fmla="*/ 242 h 299"/>
                  <a:gd name="T68" fmla="*/ 191 w 295"/>
                  <a:gd name="T69" fmla="*/ 235 h 299"/>
                  <a:gd name="T70" fmla="*/ 180 w 295"/>
                  <a:gd name="T71" fmla="*/ 214 h 299"/>
                  <a:gd name="T72" fmla="*/ 182 w 295"/>
                  <a:gd name="T73" fmla="*/ 200 h 299"/>
                  <a:gd name="T74" fmla="*/ 158 w 295"/>
                  <a:gd name="T75" fmla="*/ 194 h 299"/>
                  <a:gd name="T76" fmla="*/ 148 w 295"/>
                  <a:gd name="T77" fmla="*/ 192 h 299"/>
                  <a:gd name="T78" fmla="*/ 138 w 295"/>
                  <a:gd name="T79" fmla="*/ 194 h 299"/>
                  <a:gd name="T80" fmla="*/ 138 w 295"/>
                  <a:gd name="T81" fmla="*/ 183 h 299"/>
                  <a:gd name="T82" fmla="*/ 134 w 295"/>
                  <a:gd name="T83" fmla="*/ 177 h 299"/>
                  <a:gd name="T84" fmla="*/ 115 w 295"/>
                  <a:gd name="T85" fmla="*/ 169 h 299"/>
                  <a:gd name="T86" fmla="*/ 155 w 295"/>
                  <a:gd name="T87" fmla="*/ 129 h 299"/>
                  <a:gd name="T88" fmla="*/ 163 w 295"/>
                  <a:gd name="T89" fmla="*/ 119 h 299"/>
                  <a:gd name="T90" fmla="*/ 166 w 295"/>
                  <a:gd name="T91" fmla="*/ 110 h 299"/>
                  <a:gd name="T92" fmla="*/ 191 w 295"/>
                  <a:gd name="T93" fmla="*/ 108 h 299"/>
                  <a:gd name="T94" fmla="*/ 191 w 295"/>
                  <a:gd name="T95" fmla="*/ 87 h 299"/>
                  <a:gd name="T96" fmla="*/ 212 w 295"/>
                  <a:gd name="T97" fmla="*/ 67 h 299"/>
                  <a:gd name="T98" fmla="*/ 232 w 295"/>
                  <a:gd name="T99" fmla="*/ 39 h 299"/>
                  <a:gd name="T100" fmla="*/ 275 w 295"/>
                  <a:gd name="T101" fmla="*/ 62 h 299"/>
                  <a:gd name="T102" fmla="*/ 286 w 295"/>
                  <a:gd name="T103" fmla="*/ 59 h 299"/>
                  <a:gd name="T104" fmla="*/ 293 w 295"/>
                  <a:gd name="T105" fmla="*/ 46 h 299"/>
                  <a:gd name="T106" fmla="*/ 290 w 295"/>
                  <a:gd name="T107" fmla="*/ 34 h 299"/>
                  <a:gd name="T108" fmla="*/ 267 w 295"/>
                  <a:gd name="T109" fmla="*/ 14 h 2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95" h="299">
                    <a:moveTo>
                      <a:pt x="218" y="13"/>
                    </a:moveTo>
                    <a:lnTo>
                      <a:pt x="215" y="13"/>
                    </a:lnTo>
                    <a:lnTo>
                      <a:pt x="204" y="21"/>
                    </a:lnTo>
                    <a:lnTo>
                      <a:pt x="198" y="24"/>
                    </a:lnTo>
                    <a:lnTo>
                      <a:pt x="198" y="26"/>
                    </a:lnTo>
                    <a:lnTo>
                      <a:pt x="196" y="26"/>
                    </a:lnTo>
                    <a:lnTo>
                      <a:pt x="194" y="23"/>
                    </a:lnTo>
                    <a:lnTo>
                      <a:pt x="194" y="21"/>
                    </a:lnTo>
                    <a:lnTo>
                      <a:pt x="191" y="19"/>
                    </a:lnTo>
                    <a:lnTo>
                      <a:pt x="190" y="14"/>
                    </a:lnTo>
                    <a:lnTo>
                      <a:pt x="189" y="13"/>
                    </a:lnTo>
                    <a:lnTo>
                      <a:pt x="184" y="4"/>
                    </a:lnTo>
                    <a:lnTo>
                      <a:pt x="173" y="4"/>
                    </a:lnTo>
                    <a:lnTo>
                      <a:pt x="169" y="7"/>
                    </a:lnTo>
                    <a:lnTo>
                      <a:pt x="151" y="12"/>
                    </a:lnTo>
                    <a:lnTo>
                      <a:pt x="148" y="13"/>
                    </a:lnTo>
                    <a:lnTo>
                      <a:pt x="148" y="14"/>
                    </a:lnTo>
                    <a:lnTo>
                      <a:pt x="145" y="16"/>
                    </a:lnTo>
                    <a:lnTo>
                      <a:pt x="145" y="19"/>
                    </a:lnTo>
                    <a:lnTo>
                      <a:pt x="144" y="21"/>
                    </a:lnTo>
                    <a:lnTo>
                      <a:pt x="134" y="28"/>
                    </a:lnTo>
                    <a:lnTo>
                      <a:pt x="129" y="28"/>
                    </a:lnTo>
                    <a:lnTo>
                      <a:pt x="124" y="26"/>
                    </a:lnTo>
                    <a:lnTo>
                      <a:pt x="123" y="26"/>
                    </a:lnTo>
                    <a:lnTo>
                      <a:pt x="122" y="23"/>
                    </a:lnTo>
                    <a:lnTo>
                      <a:pt x="120" y="21"/>
                    </a:lnTo>
                    <a:lnTo>
                      <a:pt x="117" y="21"/>
                    </a:lnTo>
                    <a:lnTo>
                      <a:pt x="116" y="23"/>
                    </a:lnTo>
                    <a:lnTo>
                      <a:pt x="103" y="23"/>
                    </a:lnTo>
                    <a:lnTo>
                      <a:pt x="88" y="29"/>
                    </a:lnTo>
                    <a:lnTo>
                      <a:pt x="86" y="29"/>
                    </a:lnTo>
                    <a:lnTo>
                      <a:pt x="86" y="28"/>
                    </a:lnTo>
                    <a:lnTo>
                      <a:pt x="84" y="19"/>
                    </a:lnTo>
                    <a:lnTo>
                      <a:pt x="75" y="2"/>
                    </a:lnTo>
                    <a:lnTo>
                      <a:pt x="74" y="0"/>
                    </a:lnTo>
                    <a:lnTo>
                      <a:pt x="72" y="2"/>
                    </a:lnTo>
                    <a:lnTo>
                      <a:pt x="74" y="3"/>
                    </a:lnTo>
                    <a:lnTo>
                      <a:pt x="75" y="10"/>
                    </a:lnTo>
                    <a:lnTo>
                      <a:pt x="75" y="19"/>
                    </a:lnTo>
                    <a:lnTo>
                      <a:pt x="72" y="29"/>
                    </a:lnTo>
                    <a:lnTo>
                      <a:pt x="65" y="45"/>
                    </a:lnTo>
                    <a:lnTo>
                      <a:pt x="65" y="46"/>
                    </a:lnTo>
                    <a:lnTo>
                      <a:pt x="57" y="46"/>
                    </a:lnTo>
                    <a:lnTo>
                      <a:pt x="48" y="53"/>
                    </a:lnTo>
                    <a:lnTo>
                      <a:pt x="46" y="55"/>
                    </a:lnTo>
                    <a:lnTo>
                      <a:pt x="46" y="56"/>
                    </a:lnTo>
                    <a:lnTo>
                      <a:pt x="43" y="59"/>
                    </a:lnTo>
                    <a:lnTo>
                      <a:pt x="38" y="57"/>
                    </a:lnTo>
                    <a:lnTo>
                      <a:pt x="35" y="57"/>
                    </a:lnTo>
                    <a:lnTo>
                      <a:pt x="29" y="48"/>
                    </a:lnTo>
                    <a:lnTo>
                      <a:pt x="25" y="43"/>
                    </a:lnTo>
                    <a:lnTo>
                      <a:pt x="19" y="41"/>
                    </a:lnTo>
                    <a:lnTo>
                      <a:pt x="15" y="38"/>
                    </a:lnTo>
                    <a:lnTo>
                      <a:pt x="12" y="43"/>
                    </a:lnTo>
                    <a:lnTo>
                      <a:pt x="0" y="55"/>
                    </a:lnTo>
                    <a:lnTo>
                      <a:pt x="1" y="60"/>
                    </a:lnTo>
                    <a:lnTo>
                      <a:pt x="0" y="66"/>
                    </a:lnTo>
                    <a:lnTo>
                      <a:pt x="0" y="72"/>
                    </a:lnTo>
                    <a:lnTo>
                      <a:pt x="3" y="74"/>
                    </a:lnTo>
                    <a:lnTo>
                      <a:pt x="7" y="81"/>
                    </a:lnTo>
                    <a:lnTo>
                      <a:pt x="10" y="84"/>
                    </a:lnTo>
                    <a:lnTo>
                      <a:pt x="11" y="87"/>
                    </a:lnTo>
                    <a:lnTo>
                      <a:pt x="11" y="103"/>
                    </a:lnTo>
                    <a:lnTo>
                      <a:pt x="12" y="106"/>
                    </a:lnTo>
                    <a:lnTo>
                      <a:pt x="15" y="109"/>
                    </a:lnTo>
                    <a:lnTo>
                      <a:pt x="25" y="116"/>
                    </a:lnTo>
                    <a:lnTo>
                      <a:pt x="26" y="117"/>
                    </a:lnTo>
                    <a:lnTo>
                      <a:pt x="29" y="126"/>
                    </a:lnTo>
                    <a:lnTo>
                      <a:pt x="29" y="133"/>
                    </a:lnTo>
                    <a:lnTo>
                      <a:pt x="36" y="137"/>
                    </a:lnTo>
                    <a:lnTo>
                      <a:pt x="36" y="147"/>
                    </a:lnTo>
                    <a:lnTo>
                      <a:pt x="34" y="153"/>
                    </a:lnTo>
                    <a:lnTo>
                      <a:pt x="21" y="170"/>
                    </a:lnTo>
                    <a:lnTo>
                      <a:pt x="14" y="170"/>
                    </a:lnTo>
                    <a:lnTo>
                      <a:pt x="12" y="175"/>
                    </a:lnTo>
                    <a:lnTo>
                      <a:pt x="14" y="176"/>
                    </a:lnTo>
                    <a:lnTo>
                      <a:pt x="14" y="177"/>
                    </a:lnTo>
                    <a:lnTo>
                      <a:pt x="24" y="196"/>
                    </a:lnTo>
                    <a:lnTo>
                      <a:pt x="26" y="194"/>
                    </a:lnTo>
                    <a:lnTo>
                      <a:pt x="31" y="189"/>
                    </a:lnTo>
                    <a:lnTo>
                      <a:pt x="39" y="187"/>
                    </a:lnTo>
                    <a:lnTo>
                      <a:pt x="46" y="187"/>
                    </a:lnTo>
                    <a:lnTo>
                      <a:pt x="55" y="189"/>
                    </a:lnTo>
                    <a:lnTo>
                      <a:pt x="63" y="185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70" y="183"/>
                    </a:lnTo>
                    <a:lnTo>
                      <a:pt x="74" y="190"/>
                    </a:lnTo>
                    <a:lnTo>
                      <a:pt x="81" y="190"/>
                    </a:lnTo>
                    <a:lnTo>
                      <a:pt x="77" y="194"/>
                    </a:lnTo>
                    <a:lnTo>
                      <a:pt x="72" y="196"/>
                    </a:lnTo>
                    <a:lnTo>
                      <a:pt x="65" y="201"/>
                    </a:lnTo>
                    <a:lnTo>
                      <a:pt x="53" y="206"/>
                    </a:lnTo>
                    <a:lnTo>
                      <a:pt x="53" y="207"/>
                    </a:lnTo>
                    <a:lnTo>
                      <a:pt x="49" y="214"/>
                    </a:lnTo>
                    <a:lnTo>
                      <a:pt x="53" y="218"/>
                    </a:lnTo>
                    <a:lnTo>
                      <a:pt x="56" y="222"/>
                    </a:lnTo>
                    <a:lnTo>
                      <a:pt x="57" y="222"/>
                    </a:lnTo>
                    <a:lnTo>
                      <a:pt x="56" y="228"/>
                    </a:lnTo>
                    <a:lnTo>
                      <a:pt x="55" y="229"/>
                    </a:lnTo>
                    <a:lnTo>
                      <a:pt x="59" y="236"/>
                    </a:lnTo>
                    <a:lnTo>
                      <a:pt x="70" y="236"/>
                    </a:lnTo>
                    <a:lnTo>
                      <a:pt x="71" y="235"/>
                    </a:lnTo>
                    <a:lnTo>
                      <a:pt x="71" y="236"/>
                    </a:lnTo>
                    <a:lnTo>
                      <a:pt x="59" y="257"/>
                    </a:lnTo>
                    <a:lnTo>
                      <a:pt x="68" y="266"/>
                    </a:lnTo>
                    <a:lnTo>
                      <a:pt x="67" y="275"/>
                    </a:lnTo>
                    <a:lnTo>
                      <a:pt x="72" y="289"/>
                    </a:lnTo>
                    <a:lnTo>
                      <a:pt x="74" y="291"/>
                    </a:lnTo>
                    <a:lnTo>
                      <a:pt x="77" y="288"/>
                    </a:lnTo>
                    <a:lnTo>
                      <a:pt x="85" y="287"/>
                    </a:lnTo>
                    <a:lnTo>
                      <a:pt x="102" y="292"/>
                    </a:lnTo>
                    <a:lnTo>
                      <a:pt x="103" y="297"/>
                    </a:lnTo>
                    <a:lnTo>
                      <a:pt x="105" y="299"/>
                    </a:lnTo>
                    <a:lnTo>
                      <a:pt x="112" y="297"/>
                    </a:lnTo>
                    <a:lnTo>
                      <a:pt x="115" y="288"/>
                    </a:lnTo>
                    <a:lnTo>
                      <a:pt x="117" y="285"/>
                    </a:lnTo>
                    <a:lnTo>
                      <a:pt x="117" y="284"/>
                    </a:lnTo>
                    <a:lnTo>
                      <a:pt x="127" y="271"/>
                    </a:lnTo>
                    <a:lnTo>
                      <a:pt x="130" y="268"/>
                    </a:lnTo>
                    <a:lnTo>
                      <a:pt x="134" y="264"/>
                    </a:lnTo>
                    <a:lnTo>
                      <a:pt x="135" y="263"/>
                    </a:lnTo>
                    <a:lnTo>
                      <a:pt x="141" y="263"/>
                    </a:lnTo>
                    <a:lnTo>
                      <a:pt x="144" y="261"/>
                    </a:lnTo>
                    <a:lnTo>
                      <a:pt x="152" y="260"/>
                    </a:lnTo>
                    <a:lnTo>
                      <a:pt x="155" y="259"/>
                    </a:lnTo>
                    <a:lnTo>
                      <a:pt x="159" y="253"/>
                    </a:lnTo>
                    <a:lnTo>
                      <a:pt x="162" y="250"/>
                    </a:lnTo>
                    <a:lnTo>
                      <a:pt x="163" y="252"/>
                    </a:lnTo>
                    <a:lnTo>
                      <a:pt x="165" y="250"/>
                    </a:lnTo>
                    <a:lnTo>
                      <a:pt x="165" y="247"/>
                    </a:lnTo>
                    <a:lnTo>
                      <a:pt x="163" y="246"/>
                    </a:lnTo>
                    <a:lnTo>
                      <a:pt x="163" y="245"/>
                    </a:lnTo>
                    <a:lnTo>
                      <a:pt x="172" y="240"/>
                    </a:lnTo>
                    <a:lnTo>
                      <a:pt x="177" y="240"/>
                    </a:lnTo>
                    <a:lnTo>
                      <a:pt x="180" y="242"/>
                    </a:lnTo>
                    <a:lnTo>
                      <a:pt x="180" y="245"/>
                    </a:lnTo>
                    <a:lnTo>
                      <a:pt x="182" y="246"/>
                    </a:lnTo>
                    <a:lnTo>
                      <a:pt x="187" y="239"/>
                    </a:lnTo>
                    <a:lnTo>
                      <a:pt x="191" y="235"/>
                    </a:lnTo>
                    <a:lnTo>
                      <a:pt x="191" y="224"/>
                    </a:lnTo>
                    <a:lnTo>
                      <a:pt x="189" y="221"/>
                    </a:lnTo>
                    <a:lnTo>
                      <a:pt x="186" y="220"/>
                    </a:lnTo>
                    <a:lnTo>
                      <a:pt x="180" y="214"/>
                    </a:lnTo>
                    <a:lnTo>
                      <a:pt x="179" y="210"/>
                    </a:lnTo>
                    <a:lnTo>
                      <a:pt x="180" y="204"/>
                    </a:lnTo>
                    <a:lnTo>
                      <a:pt x="180" y="201"/>
                    </a:lnTo>
                    <a:lnTo>
                      <a:pt x="182" y="200"/>
                    </a:lnTo>
                    <a:lnTo>
                      <a:pt x="182" y="197"/>
                    </a:lnTo>
                    <a:lnTo>
                      <a:pt x="177" y="196"/>
                    </a:lnTo>
                    <a:lnTo>
                      <a:pt x="170" y="194"/>
                    </a:lnTo>
                    <a:lnTo>
                      <a:pt x="158" y="194"/>
                    </a:lnTo>
                    <a:lnTo>
                      <a:pt x="156" y="196"/>
                    </a:lnTo>
                    <a:lnTo>
                      <a:pt x="152" y="197"/>
                    </a:lnTo>
                    <a:lnTo>
                      <a:pt x="151" y="193"/>
                    </a:lnTo>
                    <a:lnTo>
                      <a:pt x="148" y="192"/>
                    </a:lnTo>
                    <a:lnTo>
                      <a:pt x="145" y="192"/>
                    </a:lnTo>
                    <a:lnTo>
                      <a:pt x="141" y="193"/>
                    </a:lnTo>
                    <a:lnTo>
                      <a:pt x="139" y="193"/>
                    </a:lnTo>
                    <a:lnTo>
                      <a:pt x="138" y="194"/>
                    </a:lnTo>
                    <a:lnTo>
                      <a:pt x="138" y="193"/>
                    </a:lnTo>
                    <a:lnTo>
                      <a:pt x="137" y="193"/>
                    </a:lnTo>
                    <a:lnTo>
                      <a:pt x="138" y="189"/>
                    </a:lnTo>
                    <a:lnTo>
                      <a:pt x="138" y="183"/>
                    </a:lnTo>
                    <a:lnTo>
                      <a:pt x="137" y="180"/>
                    </a:lnTo>
                    <a:lnTo>
                      <a:pt x="135" y="179"/>
                    </a:lnTo>
                    <a:lnTo>
                      <a:pt x="135" y="177"/>
                    </a:lnTo>
                    <a:lnTo>
                      <a:pt x="134" y="177"/>
                    </a:lnTo>
                    <a:lnTo>
                      <a:pt x="119" y="172"/>
                    </a:lnTo>
                    <a:lnTo>
                      <a:pt x="116" y="172"/>
                    </a:lnTo>
                    <a:lnTo>
                      <a:pt x="113" y="169"/>
                    </a:lnTo>
                    <a:lnTo>
                      <a:pt x="115" y="169"/>
                    </a:lnTo>
                    <a:lnTo>
                      <a:pt x="119" y="165"/>
                    </a:lnTo>
                    <a:lnTo>
                      <a:pt x="137" y="153"/>
                    </a:lnTo>
                    <a:lnTo>
                      <a:pt x="145" y="144"/>
                    </a:lnTo>
                    <a:lnTo>
                      <a:pt x="155" y="129"/>
                    </a:lnTo>
                    <a:lnTo>
                      <a:pt x="159" y="124"/>
                    </a:lnTo>
                    <a:lnTo>
                      <a:pt x="159" y="122"/>
                    </a:lnTo>
                    <a:lnTo>
                      <a:pt x="161" y="122"/>
                    </a:lnTo>
                    <a:lnTo>
                      <a:pt x="163" y="119"/>
                    </a:lnTo>
                    <a:lnTo>
                      <a:pt x="165" y="116"/>
                    </a:lnTo>
                    <a:lnTo>
                      <a:pt x="165" y="113"/>
                    </a:lnTo>
                    <a:lnTo>
                      <a:pt x="163" y="110"/>
                    </a:lnTo>
                    <a:lnTo>
                      <a:pt x="166" y="110"/>
                    </a:lnTo>
                    <a:lnTo>
                      <a:pt x="187" y="108"/>
                    </a:lnTo>
                    <a:lnTo>
                      <a:pt x="190" y="110"/>
                    </a:lnTo>
                    <a:lnTo>
                      <a:pt x="190" y="109"/>
                    </a:lnTo>
                    <a:lnTo>
                      <a:pt x="191" y="108"/>
                    </a:lnTo>
                    <a:lnTo>
                      <a:pt x="190" y="108"/>
                    </a:lnTo>
                    <a:lnTo>
                      <a:pt x="189" y="103"/>
                    </a:lnTo>
                    <a:lnTo>
                      <a:pt x="189" y="96"/>
                    </a:lnTo>
                    <a:lnTo>
                      <a:pt x="191" y="87"/>
                    </a:lnTo>
                    <a:lnTo>
                      <a:pt x="201" y="77"/>
                    </a:lnTo>
                    <a:lnTo>
                      <a:pt x="204" y="73"/>
                    </a:lnTo>
                    <a:lnTo>
                      <a:pt x="212" y="69"/>
                    </a:lnTo>
                    <a:lnTo>
                      <a:pt x="212" y="67"/>
                    </a:lnTo>
                    <a:lnTo>
                      <a:pt x="211" y="63"/>
                    </a:lnTo>
                    <a:lnTo>
                      <a:pt x="211" y="59"/>
                    </a:lnTo>
                    <a:lnTo>
                      <a:pt x="212" y="50"/>
                    </a:lnTo>
                    <a:lnTo>
                      <a:pt x="232" y="39"/>
                    </a:lnTo>
                    <a:lnTo>
                      <a:pt x="233" y="39"/>
                    </a:lnTo>
                    <a:lnTo>
                      <a:pt x="237" y="42"/>
                    </a:lnTo>
                    <a:lnTo>
                      <a:pt x="257" y="50"/>
                    </a:lnTo>
                    <a:lnTo>
                      <a:pt x="275" y="62"/>
                    </a:lnTo>
                    <a:lnTo>
                      <a:pt x="278" y="64"/>
                    </a:lnTo>
                    <a:lnTo>
                      <a:pt x="282" y="62"/>
                    </a:lnTo>
                    <a:lnTo>
                      <a:pt x="283" y="60"/>
                    </a:lnTo>
                    <a:lnTo>
                      <a:pt x="286" y="59"/>
                    </a:lnTo>
                    <a:lnTo>
                      <a:pt x="289" y="56"/>
                    </a:lnTo>
                    <a:lnTo>
                      <a:pt x="289" y="53"/>
                    </a:lnTo>
                    <a:lnTo>
                      <a:pt x="292" y="49"/>
                    </a:lnTo>
                    <a:lnTo>
                      <a:pt x="293" y="46"/>
                    </a:lnTo>
                    <a:lnTo>
                      <a:pt x="295" y="39"/>
                    </a:lnTo>
                    <a:lnTo>
                      <a:pt x="293" y="38"/>
                    </a:lnTo>
                    <a:lnTo>
                      <a:pt x="293" y="36"/>
                    </a:lnTo>
                    <a:lnTo>
                      <a:pt x="290" y="34"/>
                    </a:lnTo>
                    <a:lnTo>
                      <a:pt x="288" y="29"/>
                    </a:lnTo>
                    <a:lnTo>
                      <a:pt x="281" y="24"/>
                    </a:lnTo>
                    <a:lnTo>
                      <a:pt x="278" y="21"/>
                    </a:lnTo>
                    <a:lnTo>
                      <a:pt x="267" y="14"/>
                    </a:lnTo>
                    <a:lnTo>
                      <a:pt x="250" y="9"/>
                    </a:lnTo>
                    <a:lnTo>
                      <a:pt x="230" y="9"/>
                    </a:lnTo>
                    <a:lnTo>
                      <a:pt x="218" y="1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45" name="Freeform 373">
                <a:extLst>
                  <a:ext uri="{FF2B5EF4-FFF2-40B4-BE49-F238E27FC236}">
                    <a16:creationId xmlns:a16="http://schemas.microsoft.com/office/drawing/2014/main" id="{556498D1-3530-A525-C760-BF5FEE1251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3" y="924"/>
                <a:ext cx="186" cy="88"/>
              </a:xfrm>
              <a:custGeom>
                <a:avLst/>
                <a:gdLst>
                  <a:gd name="T0" fmla="*/ 99 w 746"/>
                  <a:gd name="T1" fmla="*/ 49 h 353"/>
                  <a:gd name="T2" fmla="*/ 78 w 746"/>
                  <a:gd name="T3" fmla="*/ 88 h 353"/>
                  <a:gd name="T4" fmla="*/ 52 w 746"/>
                  <a:gd name="T5" fmla="*/ 96 h 353"/>
                  <a:gd name="T6" fmla="*/ 24 w 746"/>
                  <a:gd name="T7" fmla="*/ 133 h 353"/>
                  <a:gd name="T8" fmla="*/ 22 w 746"/>
                  <a:gd name="T9" fmla="*/ 157 h 353"/>
                  <a:gd name="T10" fmla="*/ 25 w 746"/>
                  <a:gd name="T11" fmla="*/ 174 h 353"/>
                  <a:gd name="T12" fmla="*/ 43 w 746"/>
                  <a:gd name="T13" fmla="*/ 176 h 353"/>
                  <a:gd name="T14" fmla="*/ 67 w 746"/>
                  <a:gd name="T15" fmla="*/ 184 h 353"/>
                  <a:gd name="T16" fmla="*/ 74 w 746"/>
                  <a:gd name="T17" fmla="*/ 219 h 353"/>
                  <a:gd name="T18" fmla="*/ 50 w 746"/>
                  <a:gd name="T19" fmla="*/ 226 h 353"/>
                  <a:gd name="T20" fmla="*/ 63 w 746"/>
                  <a:gd name="T21" fmla="*/ 241 h 353"/>
                  <a:gd name="T22" fmla="*/ 102 w 746"/>
                  <a:gd name="T23" fmla="*/ 265 h 353"/>
                  <a:gd name="T24" fmla="*/ 131 w 746"/>
                  <a:gd name="T25" fmla="*/ 264 h 353"/>
                  <a:gd name="T26" fmla="*/ 154 w 746"/>
                  <a:gd name="T27" fmla="*/ 254 h 353"/>
                  <a:gd name="T28" fmla="*/ 184 w 746"/>
                  <a:gd name="T29" fmla="*/ 250 h 353"/>
                  <a:gd name="T30" fmla="*/ 180 w 746"/>
                  <a:gd name="T31" fmla="*/ 294 h 353"/>
                  <a:gd name="T32" fmla="*/ 200 w 746"/>
                  <a:gd name="T33" fmla="*/ 332 h 353"/>
                  <a:gd name="T34" fmla="*/ 236 w 746"/>
                  <a:gd name="T35" fmla="*/ 353 h 353"/>
                  <a:gd name="T36" fmla="*/ 280 w 746"/>
                  <a:gd name="T37" fmla="*/ 329 h 353"/>
                  <a:gd name="T38" fmla="*/ 318 w 746"/>
                  <a:gd name="T39" fmla="*/ 277 h 353"/>
                  <a:gd name="T40" fmla="*/ 355 w 746"/>
                  <a:gd name="T41" fmla="*/ 279 h 353"/>
                  <a:gd name="T42" fmla="*/ 362 w 746"/>
                  <a:gd name="T43" fmla="*/ 255 h 353"/>
                  <a:gd name="T44" fmla="*/ 391 w 746"/>
                  <a:gd name="T45" fmla="*/ 243 h 353"/>
                  <a:gd name="T46" fmla="*/ 419 w 746"/>
                  <a:gd name="T47" fmla="*/ 262 h 353"/>
                  <a:gd name="T48" fmla="*/ 417 w 746"/>
                  <a:gd name="T49" fmla="*/ 294 h 353"/>
                  <a:gd name="T50" fmla="*/ 433 w 746"/>
                  <a:gd name="T51" fmla="*/ 317 h 353"/>
                  <a:gd name="T52" fmla="*/ 457 w 746"/>
                  <a:gd name="T53" fmla="*/ 311 h 353"/>
                  <a:gd name="T54" fmla="*/ 506 w 746"/>
                  <a:gd name="T55" fmla="*/ 325 h 353"/>
                  <a:gd name="T56" fmla="*/ 529 w 746"/>
                  <a:gd name="T57" fmla="*/ 331 h 353"/>
                  <a:gd name="T58" fmla="*/ 551 w 746"/>
                  <a:gd name="T59" fmla="*/ 313 h 353"/>
                  <a:gd name="T60" fmla="*/ 573 w 746"/>
                  <a:gd name="T61" fmla="*/ 292 h 353"/>
                  <a:gd name="T62" fmla="*/ 608 w 746"/>
                  <a:gd name="T63" fmla="*/ 254 h 353"/>
                  <a:gd name="T64" fmla="*/ 624 w 746"/>
                  <a:gd name="T65" fmla="*/ 215 h 353"/>
                  <a:gd name="T66" fmla="*/ 637 w 746"/>
                  <a:gd name="T67" fmla="*/ 191 h 353"/>
                  <a:gd name="T68" fmla="*/ 671 w 746"/>
                  <a:gd name="T69" fmla="*/ 167 h 353"/>
                  <a:gd name="T70" fmla="*/ 729 w 746"/>
                  <a:gd name="T71" fmla="*/ 181 h 353"/>
                  <a:gd name="T72" fmla="*/ 746 w 746"/>
                  <a:gd name="T73" fmla="*/ 208 h 353"/>
                  <a:gd name="T74" fmla="*/ 719 w 746"/>
                  <a:gd name="T75" fmla="*/ 169 h 353"/>
                  <a:gd name="T76" fmla="*/ 679 w 746"/>
                  <a:gd name="T77" fmla="*/ 150 h 353"/>
                  <a:gd name="T78" fmla="*/ 661 w 746"/>
                  <a:gd name="T79" fmla="*/ 124 h 353"/>
                  <a:gd name="T80" fmla="*/ 623 w 746"/>
                  <a:gd name="T81" fmla="*/ 138 h 353"/>
                  <a:gd name="T82" fmla="*/ 566 w 746"/>
                  <a:gd name="T83" fmla="*/ 149 h 353"/>
                  <a:gd name="T84" fmla="*/ 543 w 746"/>
                  <a:gd name="T85" fmla="*/ 123 h 353"/>
                  <a:gd name="T86" fmla="*/ 489 w 746"/>
                  <a:gd name="T87" fmla="*/ 100 h 353"/>
                  <a:gd name="T88" fmla="*/ 462 w 746"/>
                  <a:gd name="T89" fmla="*/ 99 h 353"/>
                  <a:gd name="T90" fmla="*/ 436 w 746"/>
                  <a:gd name="T91" fmla="*/ 57 h 353"/>
                  <a:gd name="T92" fmla="*/ 400 w 746"/>
                  <a:gd name="T93" fmla="*/ 79 h 353"/>
                  <a:gd name="T94" fmla="*/ 374 w 746"/>
                  <a:gd name="T95" fmla="*/ 113 h 353"/>
                  <a:gd name="T96" fmla="*/ 362 w 746"/>
                  <a:gd name="T97" fmla="*/ 79 h 353"/>
                  <a:gd name="T98" fmla="*/ 364 w 746"/>
                  <a:gd name="T99" fmla="*/ 26 h 353"/>
                  <a:gd name="T100" fmla="*/ 330 w 746"/>
                  <a:gd name="T101" fmla="*/ 0 h 353"/>
                  <a:gd name="T102" fmla="*/ 299 w 746"/>
                  <a:gd name="T103" fmla="*/ 9 h 353"/>
                  <a:gd name="T104" fmla="*/ 292 w 746"/>
                  <a:gd name="T105" fmla="*/ 35 h 353"/>
                  <a:gd name="T106" fmla="*/ 275 w 746"/>
                  <a:gd name="T107" fmla="*/ 36 h 353"/>
                  <a:gd name="T108" fmla="*/ 233 w 746"/>
                  <a:gd name="T109" fmla="*/ 50 h 353"/>
                  <a:gd name="T110" fmla="*/ 204 w 746"/>
                  <a:gd name="T111" fmla="*/ 47 h 353"/>
                  <a:gd name="T112" fmla="*/ 169 w 746"/>
                  <a:gd name="T113" fmla="*/ 42 h 3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746" h="353">
                    <a:moveTo>
                      <a:pt x="120" y="19"/>
                    </a:moveTo>
                    <a:lnTo>
                      <a:pt x="119" y="19"/>
                    </a:lnTo>
                    <a:lnTo>
                      <a:pt x="99" y="30"/>
                    </a:lnTo>
                    <a:lnTo>
                      <a:pt x="98" y="39"/>
                    </a:lnTo>
                    <a:lnTo>
                      <a:pt x="98" y="43"/>
                    </a:lnTo>
                    <a:lnTo>
                      <a:pt x="99" y="47"/>
                    </a:lnTo>
                    <a:lnTo>
                      <a:pt x="99" y="49"/>
                    </a:lnTo>
                    <a:lnTo>
                      <a:pt x="91" y="53"/>
                    </a:lnTo>
                    <a:lnTo>
                      <a:pt x="88" y="57"/>
                    </a:lnTo>
                    <a:lnTo>
                      <a:pt x="78" y="67"/>
                    </a:lnTo>
                    <a:lnTo>
                      <a:pt x="76" y="76"/>
                    </a:lnTo>
                    <a:lnTo>
                      <a:pt x="76" y="83"/>
                    </a:lnTo>
                    <a:lnTo>
                      <a:pt x="77" y="88"/>
                    </a:lnTo>
                    <a:lnTo>
                      <a:pt x="78" y="88"/>
                    </a:lnTo>
                    <a:lnTo>
                      <a:pt x="77" y="89"/>
                    </a:lnTo>
                    <a:lnTo>
                      <a:pt x="77" y="90"/>
                    </a:lnTo>
                    <a:lnTo>
                      <a:pt x="74" y="88"/>
                    </a:lnTo>
                    <a:lnTo>
                      <a:pt x="53" y="90"/>
                    </a:lnTo>
                    <a:lnTo>
                      <a:pt x="50" y="90"/>
                    </a:lnTo>
                    <a:lnTo>
                      <a:pt x="52" y="93"/>
                    </a:lnTo>
                    <a:lnTo>
                      <a:pt x="52" y="96"/>
                    </a:lnTo>
                    <a:lnTo>
                      <a:pt x="50" y="99"/>
                    </a:lnTo>
                    <a:lnTo>
                      <a:pt x="48" y="102"/>
                    </a:lnTo>
                    <a:lnTo>
                      <a:pt x="46" y="102"/>
                    </a:lnTo>
                    <a:lnTo>
                      <a:pt x="46" y="104"/>
                    </a:lnTo>
                    <a:lnTo>
                      <a:pt x="42" y="109"/>
                    </a:lnTo>
                    <a:lnTo>
                      <a:pt x="32" y="124"/>
                    </a:lnTo>
                    <a:lnTo>
                      <a:pt x="24" y="133"/>
                    </a:lnTo>
                    <a:lnTo>
                      <a:pt x="6" y="145"/>
                    </a:lnTo>
                    <a:lnTo>
                      <a:pt x="2" y="149"/>
                    </a:lnTo>
                    <a:lnTo>
                      <a:pt x="0" y="149"/>
                    </a:lnTo>
                    <a:lnTo>
                      <a:pt x="3" y="152"/>
                    </a:lnTo>
                    <a:lnTo>
                      <a:pt x="6" y="152"/>
                    </a:lnTo>
                    <a:lnTo>
                      <a:pt x="21" y="157"/>
                    </a:lnTo>
                    <a:lnTo>
                      <a:pt x="22" y="157"/>
                    </a:lnTo>
                    <a:lnTo>
                      <a:pt x="22" y="159"/>
                    </a:lnTo>
                    <a:lnTo>
                      <a:pt x="24" y="160"/>
                    </a:lnTo>
                    <a:lnTo>
                      <a:pt x="25" y="163"/>
                    </a:lnTo>
                    <a:lnTo>
                      <a:pt x="25" y="169"/>
                    </a:lnTo>
                    <a:lnTo>
                      <a:pt x="24" y="173"/>
                    </a:lnTo>
                    <a:lnTo>
                      <a:pt x="25" y="173"/>
                    </a:lnTo>
                    <a:lnTo>
                      <a:pt x="25" y="174"/>
                    </a:lnTo>
                    <a:lnTo>
                      <a:pt x="26" y="173"/>
                    </a:lnTo>
                    <a:lnTo>
                      <a:pt x="28" y="173"/>
                    </a:lnTo>
                    <a:lnTo>
                      <a:pt x="32" y="172"/>
                    </a:lnTo>
                    <a:lnTo>
                      <a:pt x="35" y="172"/>
                    </a:lnTo>
                    <a:lnTo>
                      <a:pt x="38" y="173"/>
                    </a:lnTo>
                    <a:lnTo>
                      <a:pt x="39" y="177"/>
                    </a:lnTo>
                    <a:lnTo>
                      <a:pt x="43" y="176"/>
                    </a:lnTo>
                    <a:lnTo>
                      <a:pt x="45" y="174"/>
                    </a:lnTo>
                    <a:lnTo>
                      <a:pt x="57" y="174"/>
                    </a:lnTo>
                    <a:lnTo>
                      <a:pt x="64" y="176"/>
                    </a:lnTo>
                    <a:lnTo>
                      <a:pt x="69" y="177"/>
                    </a:lnTo>
                    <a:lnTo>
                      <a:pt x="69" y="180"/>
                    </a:lnTo>
                    <a:lnTo>
                      <a:pt x="67" y="181"/>
                    </a:lnTo>
                    <a:lnTo>
                      <a:pt x="67" y="184"/>
                    </a:lnTo>
                    <a:lnTo>
                      <a:pt x="66" y="190"/>
                    </a:lnTo>
                    <a:lnTo>
                      <a:pt x="67" y="194"/>
                    </a:lnTo>
                    <a:lnTo>
                      <a:pt x="73" y="200"/>
                    </a:lnTo>
                    <a:lnTo>
                      <a:pt x="76" y="201"/>
                    </a:lnTo>
                    <a:lnTo>
                      <a:pt x="78" y="204"/>
                    </a:lnTo>
                    <a:lnTo>
                      <a:pt x="78" y="215"/>
                    </a:lnTo>
                    <a:lnTo>
                      <a:pt x="74" y="219"/>
                    </a:lnTo>
                    <a:lnTo>
                      <a:pt x="69" y="226"/>
                    </a:lnTo>
                    <a:lnTo>
                      <a:pt x="67" y="225"/>
                    </a:lnTo>
                    <a:lnTo>
                      <a:pt x="67" y="222"/>
                    </a:lnTo>
                    <a:lnTo>
                      <a:pt x="64" y="220"/>
                    </a:lnTo>
                    <a:lnTo>
                      <a:pt x="59" y="220"/>
                    </a:lnTo>
                    <a:lnTo>
                      <a:pt x="50" y="225"/>
                    </a:lnTo>
                    <a:lnTo>
                      <a:pt x="50" y="226"/>
                    </a:lnTo>
                    <a:lnTo>
                      <a:pt x="52" y="227"/>
                    </a:lnTo>
                    <a:lnTo>
                      <a:pt x="52" y="230"/>
                    </a:lnTo>
                    <a:lnTo>
                      <a:pt x="50" y="232"/>
                    </a:lnTo>
                    <a:lnTo>
                      <a:pt x="52" y="234"/>
                    </a:lnTo>
                    <a:lnTo>
                      <a:pt x="52" y="236"/>
                    </a:lnTo>
                    <a:lnTo>
                      <a:pt x="53" y="237"/>
                    </a:lnTo>
                    <a:lnTo>
                      <a:pt x="63" y="241"/>
                    </a:lnTo>
                    <a:lnTo>
                      <a:pt x="69" y="247"/>
                    </a:lnTo>
                    <a:lnTo>
                      <a:pt x="71" y="247"/>
                    </a:lnTo>
                    <a:lnTo>
                      <a:pt x="81" y="253"/>
                    </a:lnTo>
                    <a:lnTo>
                      <a:pt x="88" y="258"/>
                    </a:lnTo>
                    <a:lnTo>
                      <a:pt x="101" y="264"/>
                    </a:lnTo>
                    <a:lnTo>
                      <a:pt x="101" y="265"/>
                    </a:lnTo>
                    <a:lnTo>
                      <a:pt x="102" y="265"/>
                    </a:lnTo>
                    <a:lnTo>
                      <a:pt x="112" y="272"/>
                    </a:lnTo>
                    <a:lnTo>
                      <a:pt x="113" y="275"/>
                    </a:lnTo>
                    <a:lnTo>
                      <a:pt x="116" y="276"/>
                    </a:lnTo>
                    <a:lnTo>
                      <a:pt x="119" y="276"/>
                    </a:lnTo>
                    <a:lnTo>
                      <a:pt x="120" y="275"/>
                    </a:lnTo>
                    <a:lnTo>
                      <a:pt x="129" y="269"/>
                    </a:lnTo>
                    <a:lnTo>
                      <a:pt x="131" y="264"/>
                    </a:lnTo>
                    <a:lnTo>
                      <a:pt x="133" y="255"/>
                    </a:lnTo>
                    <a:lnTo>
                      <a:pt x="134" y="255"/>
                    </a:lnTo>
                    <a:lnTo>
                      <a:pt x="137" y="254"/>
                    </a:lnTo>
                    <a:lnTo>
                      <a:pt x="148" y="254"/>
                    </a:lnTo>
                    <a:lnTo>
                      <a:pt x="148" y="255"/>
                    </a:lnTo>
                    <a:lnTo>
                      <a:pt x="152" y="255"/>
                    </a:lnTo>
                    <a:lnTo>
                      <a:pt x="154" y="254"/>
                    </a:lnTo>
                    <a:lnTo>
                      <a:pt x="159" y="253"/>
                    </a:lnTo>
                    <a:lnTo>
                      <a:pt x="169" y="251"/>
                    </a:lnTo>
                    <a:lnTo>
                      <a:pt x="175" y="251"/>
                    </a:lnTo>
                    <a:lnTo>
                      <a:pt x="179" y="253"/>
                    </a:lnTo>
                    <a:lnTo>
                      <a:pt x="180" y="253"/>
                    </a:lnTo>
                    <a:lnTo>
                      <a:pt x="183" y="251"/>
                    </a:lnTo>
                    <a:lnTo>
                      <a:pt x="184" y="250"/>
                    </a:lnTo>
                    <a:lnTo>
                      <a:pt x="187" y="251"/>
                    </a:lnTo>
                    <a:lnTo>
                      <a:pt x="191" y="261"/>
                    </a:lnTo>
                    <a:lnTo>
                      <a:pt x="190" y="283"/>
                    </a:lnTo>
                    <a:lnTo>
                      <a:pt x="187" y="287"/>
                    </a:lnTo>
                    <a:lnTo>
                      <a:pt x="184" y="290"/>
                    </a:lnTo>
                    <a:lnTo>
                      <a:pt x="183" y="293"/>
                    </a:lnTo>
                    <a:lnTo>
                      <a:pt x="180" y="294"/>
                    </a:lnTo>
                    <a:lnTo>
                      <a:pt x="179" y="297"/>
                    </a:lnTo>
                    <a:lnTo>
                      <a:pt x="177" y="299"/>
                    </a:lnTo>
                    <a:lnTo>
                      <a:pt x="176" y="303"/>
                    </a:lnTo>
                    <a:lnTo>
                      <a:pt x="176" y="315"/>
                    </a:lnTo>
                    <a:lnTo>
                      <a:pt x="179" y="318"/>
                    </a:lnTo>
                    <a:lnTo>
                      <a:pt x="198" y="331"/>
                    </a:lnTo>
                    <a:lnTo>
                      <a:pt x="200" y="332"/>
                    </a:lnTo>
                    <a:lnTo>
                      <a:pt x="201" y="332"/>
                    </a:lnTo>
                    <a:lnTo>
                      <a:pt x="204" y="334"/>
                    </a:lnTo>
                    <a:lnTo>
                      <a:pt x="205" y="334"/>
                    </a:lnTo>
                    <a:lnTo>
                      <a:pt x="230" y="347"/>
                    </a:lnTo>
                    <a:lnTo>
                      <a:pt x="232" y="350"/>
                    </a:lnTo>
                    <a:lnTo>
                      <a:pt x="235" y="352"/>
                    </a:lnTo>
                    <a:lnTo>
                      <a:pt x="236" y="353"/>
                    </a:lnTo>
                    <a:lnTo>
                      <a:pt x="240" y="353"/>
                    </a:lnTo>
                    <a:lnTo>
                      <a:pt x="249" y="345"/>
                    </a:lnTo>
                    <a:lnTo>
                      <a:pt x="260" y="327"/>
                    </a:lnTo>
                    <a:lnTo>
                      <a:pt x="263" y="324"/>
                    </a:lnTo>
                    <a:lnTo>
                      <a:pt x="275" y="329"/>
                    </a:lnTo>
                    <a:lnTo>
                      <a:pt x="277" y="332"/>
                    </a:lnTo>
                    <a:lnTo>
                      <a:pt x="280" y="329"/>
                    </a:lnTo>
                    <a:lnTo>
                      <a:pt x="293" y="324"/>
                    </a:lnTo>
                    <a:lnTo>
                      <a:pt x="302" y="321"/>
                    </a:lnTo>
                    <a:lnTo>
                      <a:pt x="304" y="320"/>
                    </a:lnTo>
                    <a:lnTo>
                      <a:pt x="303" y="296"/>
                    </a:lnTo>
                    <a:lnTo>
                      <a:pt x="304" y="294"/>
                    </a:lnTo>
                    <a:lnTo>
                      <a:pt x="307" y="285"/>
                    </a:lnTo>
                    <a:lnTo>
                      <a:pt x="318" y="277"/>
                    </a:lnTo>
                    <a:lnTo>
                      <a:pt x="320" y="277"/>
                    </a:lnTo>
                    <a:lnTo>
                      <a:pt x="333" y="269"/>
                    </a:lnTo>
                    <a:lnTo>
                      <a:pt x="333" y="271"/>
                    </a:lnTo>
                    <a:lnTo>
                      <a:pt x="345" y="280"/>
                    </a:lnTo>
                    <a:lnTo>
                      <a:pt x="347" y="280"/>
                    </a:lnTo>
                    <a:lnTo>
                      <a:pt x="353" y="279"/>
                    </a:lnTo>
                    <a:lnTo>
                      <a:pt x="355" y="279"/>
                    </a:lnTo>
                    <a:lnTo>
                      <a:pt x="360" y="276"/>
                    </a:lnTo>
                    <a:lnTo>
                      <a:pt x="362" y="271"/>
                    </a:lnTo>
                    <a:lnTo>
                      <a:pt x="359" y="261"/>
                    </a:lnTo>
                    <a:lnTo>
                      <a:pt x="359" y="260"/>
                    </a:lnTo>
                    <a:lnTo>
                      <a:pt x="360" y="257"/>
                    </a:lnTo>
                    <a:lnTo>
                      <a:pt x="360" y="255"/>
                    </a:lnTo>
                    <a:lnTo>
                      <a:pt x="362" y="255"/>
                    </a:lnTo>
                    <a:lnTo>
                      <a:pt x="362" y="254"/>
                    </a:lnTo>
                    <a:lnTo>
                      <a:pt x="363" y="253"/>
                    </a:lnTo>
                    <a:lnTo>
                      <a:pt x="363" y="251"/>
                    </a:lnTo>
                    <a:lnTo>
                      <a:pt x="366" y="239"/>
                    </a:lnTo>
                    <a:lnTo>
                      <a:pt x="381" y="234"/>
                    </a:lnTo>
                    <a:lnTo>
                      <a:pt x="381" y="233"/>
                    </a:lnTo>
                    <a:lnTo>
                      <a:pt x="391" y="243"/>
                    </a:lnTo>
                    <a:lnTo>
                      <a:pt x="398" y="246"/>
                    </a:lnTo>
                    <a:lnTo>
                      <a:pt x="404" y="247"/>
                    </a:lnTo>
                    <a:lnTo>
                      <a:pt x="402" y="251"/>
                    </a:lnTo>
                    <a:lnTo>
                      <a:pt x="400" y="255"/>
                    </a:lnTo>
                    <a:lnTo>
                      <a:pt x="408" y="260"/>
                    </a:lnTo>
                    <a:lnTo>
                      <a:pt x="409" y="260"/>
                    </a:lnTo>
                    <a:lnTo>
                      <a:pt x="419" y="262"/>
                    </a:lnTo>
                    <a:lnTo>
                      <a:pt x="419" y="267"/>
                    </a:lnTo>
                    <a:lnTo>
                      <a:pt x="414" y="272"/>
                    </a:lnTo>
                    <a:lnTo>
                      <a:pt x="409" y="276"/>
                    </a:lnTo>
                    <a:lnTo>
                      <a:pt x="397" y="287"/>
                    </a:lnTo>
                    <a:lnTo>
                      <a:pt x="405" y="287"/>
                    </a:lnTo>
                    <a:lnTo>
                      <a:pt x="414" y="289"/>
                    </a:lnTo>
                    <a:lnTo>
                      <a:pt x="417" y="294"/>
                    </a:lnTo>
                    <a:lnTo>
                      <a:pt x="419" y="296"/>
                    </a:lnTo>
                    <a:lnTo>
                      <a:pt x="419" y="308"/>
                    </a:lnTo>
                    <a:lnTo>
                      <a:pt x="420" y="311"/>
                    </a:lnTo>
                    <a:lnTo>
                      <a:pt x="423" y="314"/>
                    </a:lnTo>
                    <a:lnTo>
                      <a:pt x="427" y="315"/>
                    </a:lnTo>
                    <a:lnTo>
                      <a:pt x="430" y="317"/>
                    </a:lnTo>
                    <a:lnTo>
                      <a:pt x="433" y="317"/>
                    </a:lnTo>
                    <a:lnTo>
                      <a:pt x="437" y="318"/>
                    </a:lnTo>
                    <a:lnTo>
                      <a:pt x="440" y="320"/>
                    </a:lnTo>
                    <a:lnTo>
                      <a:pt x="444" y="320"/>
                    </a:lnTo>
                    <a:lnTo>
                      <a:pt x="451" y="318"/>
                    </a:lnTo>
                    <a:lnTo>
                      <a:pt x="453" y="314"/>
                    </a:lnTo>
                    <a:lnTo>
                      <a:pt x="455" y="311"/>
                    </a:lnTo>
                    <a:lnTo>
                      <a:pt x="457" y="311"/>
                    </a:lnTo>
                    <a:lnTo>
                      <a:pt x="464" y="314"/>
                    </a:lnTo>
                    <a:lnTo>
                      <a:pt x="465" y="315"/>
                    </a:lnTo>
                    <a:lnTo>
                      <a:pt x="479" y="327"/>
                    </a:lnTo>
                    <a:lnTo>
                      <a:pt x="489" y="332"/>
                    </a:lnTo>
                    <a:lnTo>
                      <a:pt x="496" y="331"/>
                    </a:lnTo>
                    <a:lnTo>
                      <a:pt x="500" y="329"/>
                    </a:lnTo>
                    <a:lnTo>
                      <a:pt x="506" y="325"/>
                    </a:lnTo>
                    <a:lnTo>
                      <a:pt x="511" y="320"/>
                    </a:lnTo>
                    <a:lnTo>
                      <a:pt x="514" y="320"/>
                    </a:lnTo>
                    <a:lnTo>
                      <a:pt x="518" y="322"/>
                    </a:lnTo>
                    <a:lnTo>
                      <a:pt x="524" y="334"/>
                    </a:lnTo>
                    <a:lnTo>
                      <a:pt x="531" y="335"/>
                    </a:lnTo>
                    <a:lnTo>
                      <a:pt x="532" y="335"/>
                    </a:lnTo>
                    <a:lnTo>
                      <a:pt x="529" y="331"/>
                    </a:lnTo>
                    <a:lnTo>
                      <a:pt x="529" y="328"/>
                    </a:lnTo>
                    <a:lnTo>
                      <a:pt x="536" y="318"/>
                    </a:lnTo>
                    <a:lnTo>
                      <a:pt x="539" y="317"/>
                    </a:lnTo>
                    <a:lnTo>
                      <a:pt x="541" y="315"/>
                    </a:lnTo>
                    <a:lnTo>
                      <a:pt x="543" y="315"/>
                    </a:lnTo>
                    <a:lnTo>
                      <a:pt x="550" y="314"/>
                    </a:lnTo>
                    <a:lnTo>
                      <a:pt x="551" y="313"/>
                    </a:lnTo>
                    <a:lnTo>
                      <a:pt x="551" y="311"/>
                    </a:lnTo>
                    <a:lnTo>
                      <a:pt x="556" y="306"/>
                    </a:lnTo>
                    <a:lnTo>
                      <a:pt x="561" y="296"/>
                    </a:lnTo>
                    <a:lnTo>
                      <a:pt x="566" y="297"/>
                    </a:lnTo>
                    <a:lnTo>
                      <a:pt x="567" y="299"/>
                    </a:lnTo>
                    <a:lnTo>
                      <a:pt x="568" y="297"/>
                    </a:lnTo>
                    <a:lnTo>
                      <a:pt x="573" y="292"/>
                    </a:lnTo>
                    <a:lnTo>
                      <a:pt x="581" y="292"/>
                    </a:lnTo>
                    <a:lnTo>
                      <a:pt x="582" y="290"/>
                    </a:lnTo>
                    <a:lnTo>
                      <a:pt x="585" y="285"/>
                    </a:lnTo>
                    <a:lnTo>
                      <a:pt x="592" y="277"/>
                    </a:lnTo>
                    <a:lnTo>
                      <a:pt x="601" y="272"/>
                    </a:lnTo>
                    <a:lnTo>
                      <a:pt x="606" y="265"/>
                    </a:lnTo>
                    <a:lnTo>
                      <a:pt x="608" y="254"/>
                    </a:lnTo>
                    <a:lnTo>
                      <a:pt x="617" y="240"/>
                    </a:lnTo>
                    <a:lnTo>
                      <a:pt x="619" y="239"/>
                    </a:lnTo>
                    <a:lnTo>
                      <a:pt x="619" y="237"/>
                    </a:lnTo>
                    <a:lnTo>
                      <a:pt x="621" y="234"/>
                    </a:lnTo>
                    <a:lnTo>
                      <a:pt x="626" y="226"/>
                    </a:lnTo>
                    <a:lnTo>
                      <a:pt x="626" y="217"/>
                    </a:lnTo>
                    <a:lnTo>
                      <a:pt x="624" y="215"/>
                    </a:lnTo>
                    <a:lnTo>
                      <a:pt x="624" y="213"/>
                    </a:lnTo>
                    <a:lnTo>
                      <a:pt x="623" y="208"/>
                    </a:lnTo>
                    <a:lnTo>
                      <a:pt x="623" y="205"/>
                    </a:lnTo>
                    <a:lnTo>
                      <a:pt x="627" y="200"/>
                    </a:lnTo>
                    <a:lnTo>
                      <a:pt x="628" y="197"/>
                    </a:lnTo>
                    <a:lnTo>
                      <a:pt x="634" y="193"/>
                    </a:lnTo>
                    <a:lnTo>
                      <a:pt x="637" y="191"/>
                    </a:lnTo>
                    <a:lnTo>
                      <a:pt x="641" y="187"/>
                    </a:lnTo>
                    <a:lnTo>
                      <a:pt x="641" y="183"/>
                    </a:lnTo>
                    <a:lnTo>
                      <a:pt x="637" y="169"/>
                    </a:lnTo>
                    <a:lnTo>
                      <a:pt x="641" y="169"/>
                    </a:lnTo>
                    <a:lnTo>
                      <a:pt x="666" y="176"/>
                    </a:lnTo>
                    <a:lnTo>
                      <a:pt x="671" y="173"/>
                    </a:lnTo>
                    <a:lnTo>
                      <a:pt x="671" y="167"/>
                    </a:lnTo>
                    <a:lnTo>
                      <a:pt x="679" y="166"/>
                    </a:lnTo>
                    <a:lnTo>
                      <a:pt x="688" y="166"/>
                    </a:lnTo>
                    <a:lnTo>
                      <a:pt x="702" y="167"/>
                    </a:lnTo>
                    <a:lnTo>
                      <a:pt x="704" y="167"/>
                    </a:lnTo>
                    <a:lnTo>
                      <a:pt x="708" y="170"/>
                    </a:lnTo>
                    <a:lnTo>
                      <a:pt x="714" y="172"/>
                    </a:lnTo>
                    <a:lnTo>
                      <a:pt x="729" y="181"/>
                    </a:lnTo>
                    <a:lnTo>
                      <a:pt x="736" y="188"/>
                    </a:lnTo>
                    <a:lnTo>
                      <a:pt x="736" y="191"/>
                    </a:lnTo>
                    <a:lnTo>
                      <a:pt x="738" y="198"/>
                    </a:lnTo>
                    <a:lnTo>
                      <a:pt x="739" y="200"/>
                    </a:lnTo>
                    <a:lnTo>
                      <a:pt x="739" y="209"/>
                    </a:lnTo>
                    <a:lnTo>
                      <a:pt x="746" y="209"/>
                    </a:lnTo>
                    <a:lnTo>
                      <a:pt x="746" y="208"/>
                    </a:lnTo>
                    <a:lnTo>
                      <a:pt x="743" y="193"/>
                    </a:lnTo>
                    <a:lnTo>
                      <a:pt x="740" y="187"/>
                    </a:lnTo>
                    <a:lnTo>
                      <a:pt x="738" y="184"/>
                    </a:lnTo>
                    <a:lnTo>
                      <a:pt x="735" y="180"/>
                    </a:lnTo>
                    <a:lnTo>
                      <a:pt x="732" y="177"/>
                    </a:lnTo>
                    <a:lnTo>
                      <a:pt x="732" y="176"/>
                    </a:lnTo>
                    <a:lnTo>
                      <a:pt x="719" y="169"/>
                    </a:lnTo>
                    <a:lnTo>
                      <a:pt x="715" y="167"/>
                    </a:lnTo>
                    <a:lnTo>
                      <a:pt x="697" y="163"/>
                    </a:lnTo>
                    <a:lnTo>
                      <a:pt x="688" y="163"/>
                    </a:lnTo>
                    <a:lnTo>
                      <a:pt x="687" y="162"/>
                    </a:lnTo>
                    <a:lnTo>
                      <a:pt x="686" y="162"/>
                    </a:lnTo>
                    <a:lnTo>
                      <a:pt x="679" y="155"/>
                    </a:lnTo>
                    <a:lnTo>
                      <a:pt x="679" y="150"/>
                    </a:lnTo>
                    <a:lnTo>
                      <a:pt x="683" y="138"/>
                    </a:lnTo>
                    <a:lnTo>
                      <a:pt x="683" y="135"/>
                    </a:lnTo>
                    <a:lnTo>
                      <a:pt x="687" y="126"/>
                    </a:lnTo>
                    <a:lnTo>
                      <a:pt x="687" y="120"/>
                    </a:lnTo>
                    <a:lnTo>
                      <a:pt x="679" y="110"/>
                    </a:lnTo>
                    <a:lnTo>
                      <a:pt x="666" y="127"/>
                    </a:lnTo>
                    <a:lnTo>
                      <a:pt x="661" y="124"/>
                    </a:lnTo>
                    <a:lnTo>
                      <a:pt x="637" y="116"/>
                    </a:lnTo>
                    <a:lnTo>
                      <a:pt x="637" y="117"/>
                    </a:lnTo>
                    <a:lnTo>
                      <a:pt x="635" y="120"/>
                    </a:lnTo>
                    <a:lnTo>
                      <a:pt x="635" y="121"/>
                    </a:lnTo>
                    <a:lnTo>
                      <a:pt x="634" y="126"/>
                    </a:lnTo>
                    <a:lnTo>
                      <a:pt x="626" y="137"/>
                    </a:lnTo>
                    <a:lnTo>
                      <a:pt x="623" y="138"/>
                    </a:lnTo>
                    <a:lnTo>
                      <a:pt x="621" y="138"/>
                    </a:lnTo>
                    <a:lnTo>
                      <a:pt x="621" y="155"/>
                    </a:lnTo>
                    <a:lnTo>
                      <a:pt x="608" y="156"/>
                    </a:lnTo>
                    <a:lnTo>
                      <a:pt x="598" y="156"/>
                    </a:lnTo>
                    <a:lnTo>
                      <a:pt x="594" y="155"/>
                    </a:lnTo>
                    <a:lnTo>
                      <a:pt x="589" y="150"/>
                    </a:lnTo>
                    <a:lnTo>
                      <a:pt x="566" y="149"/>
                    </a:lnTo>
                    <a:lnTo>
                      <a:pt x="566" y="146"/>
                    </a:lnTo>
                    <a:lnTo>
                      <a:pt x="564" y="146"/>
                    </a:lnTo>
                    <a:lnTo>
                      <a:pt x="564" y="145"/>
                    </a:lnTo>
                    <a:lnTo>
                      <a:pt x="554" y="138"/>
                    </a:lnTo>
                    <a:lnTo>
                      <a:pt x="545" y="126"/>
                    </a:lnTo>
                    <a:lnTo>
                      <a:pt x="543" y="124"/>
                    </a:lnTo>
                    <a:lnTo>
                      <a:pt x="543" y="123"/>
                    </a:lnTo>
                    <a:lnTo>
                      <a:pt x="542" y="123"/>
                    </a:lnTo>
                    <a:lnTo>
                      <a:pt x="541" y="121"/>
                    </a:lnTo>
                    <a:lnTo>
                      <a:pt x="528" y="104"/>
                    </a:lnTo>
                    <a:lnTo>
                      <a:pt x="527" y="103"/>
                    </a:lnTo>
                    <a:lnTo>
                      <a:pt x="524" y="104"/>
                    </a:lnTo>
                    <a:lnTo>
                      <a:pt x="507" y="106"/>
                    </a:lnTo>
                    <a:lnTo>
                      <a:pt x="489" y="100"/>
                    </a:lnTo>
                    <a:lnTo>
                      <a:pt x="487" y="102"/>
                    </a:lnTo>
                    <a:lnTo>
                      <a:pt x="486" y="99"/>
                    </a:lnTo>
                    <a:lnTo>
                      <a:pt x="484" y="97"/>
                    </a:lnTo>
                    <a:lnTo>
                      <a:pt x="484" y="96"/>
                    </a:lnTo>
                    <a:lnTo>
                      <a:pt x="478" y="96"/>
                    </a:lnTo>
                    <a:lnTo>
                      <a:pt x="464" y="100"/>
                    </a:lnTo>
                    <a:lnTo>
                      <a:pt x="462" y="99"/>
                    </a:lnTo>
                    <a:lnTo>
                      <a:pt x="460" y="93"/>
                    </a:lnTo>
                    <a:lnTo>
                      <a:pt x="458" y="93"/>
                    </a:lnTo>
                    <a:lnTo>
                      <a:pt x="457" y="89"/>
                    </a:lnTo>
                    <a:lnTo>
                      <a:pt x="450" y="81"/>
                    </a:lnTo>
                    <a:lnTo>
                      <a:pt x="434" y="64"/>
                    </a:lnTo>
                    <a:lnTo>
                      <a:pt x="436" y="61"/>
                    </a:lnTo>
                    <a:lnTo>
                      <a:pt x="436" y="57"/>
                    </a:lnTo>
                    <a:lnTo>
                      <a:pt x="434" y="56"/>
                    </a:lnTo>
                    <a:lnTo>
                      <a:pt x="431" y="54"/>
                    </a:lnTo>
                    <a:lnTo>
                      <a:pt x="430" y="53"/>
                    </a:lnTo>
                    <a:lnTo>
                      <a:pt x="427" y="54"/>
                    </a:lnTo>
                    <a:lnTo>
                      <a:pt x="423" y="60"/>
                    </a:lnTo>
                    <a:lnTo>
                      <a:pt x="408" y="68"/>
                    </a:lnTo>
                    <a:lnTo>
                      <a:pt x="400" y="79"/>
                    </a:lnTo>
                    <a:lnTo>
                      <a:pt x="398" y="89"/>
                    </a:lnTo>
                    <a:lnTo>
                      <a:pt x="397" y="90"/>
                    </a:lnTo>
                    <a:lnTo>
                      <a:pt x="397" y="104"/>
                    </a:lnTo>
                    <a:lnTo>
                      <a:pt x="395" y="103"/>
                    </a:lnTo>
                    <a:lnTo>
                      <a:pt x="393" y="103"/>
                    </a:lnTo>
                    <a:lnTo>
                      <a:pt x="383" y="106"/>
                    </a:lnTo>
                    <a:lnTo>
                      <a:pt x="374" y="113"/>
                    </a:lnTo>
                    <a:lnTo>
                      <a:pt x="371" y="113"/>
                    </a:lnTo>
                    <a:lnTo>
                      <a:pt x="371" y="109"/>
                    </a:lnTo>
                    <a:lnTo>
                      <a:pt x="374" y="104"/>
                    </a:lnTo>
                    <a:lnTo>
                      <a:pt x="374" y="97"/>
                    </a:lnTo>
                    <a:lnTo>
                      <a:pt x="369" y="85"/>
                    </a:lnTo>
                    <a:lnTo>
                      <a:pt x="364" y="79"/>
                    </a:lnTo>
                    <a:lnTo>
                      <a:pt x="362" y="79"/>
                    </a:lnTo>
                    <a:lnTo>
                      <a:pt x="362" y="78"/>
                    </a:lnTo>
                    <a:lnTo>
                      <a:pt x="363" y="76"/>
                    </a:lnTo>
                    <a:lnTo>
                      <a:pt x="373" y="56"/>
                    </a:lnTo>
                    <a:lnTo>
                      <a:pt x="374" y="49"/>
                    </a:lnTo>
                    <a:lnTo>
                      <a:pt x="378" y="36"/>
                    </a:lnTo>
                    <a:lnTo>
                      <a:pt x="367" y="28"/>
                    </a:lnTo>
                    <a:lnTo>
                      <a:pt x="364" y="26"/>
                    </a:lnTo>
                    <a:lnTo>
                      <a:pt x="352" y="22"/>
                    </a:lnTo>
                    <a:lnTo>
                      <a:pt x="352" y="19"/>
                    </a:lnTo>
                    <a:lnTo>
                      <a:pt x="349" y="15"/>
                    </a:lnTo>
                    <a:lnTo>
                      <a:pt x="349" y="14"/>
                    </a:lnTo>
                    <a:lnTo>
                      <a:pt x="348" y="14"/>
                    </a:lnTo>
                    <a:lnTo>
                      <a:pt x="331" y="0"/>
                    </a:lnTo>
                    <a:lnTo>
                      <a:pt x="330" y="0"/>
                    </a:lnTo>
                    <a:lnTo>
                      <a:pt x="320" y="0"/>
                    </a:lnTo>
                    <a:lnTo>
                      <a:pt x="320" y="1"/>
                    </a:lnTo>
                    <a:lnTo>
                      <a:pt x="314" y="6"/>
                    </a:lnTo>
                    <a:lnTo>
                      <a:pt x="310" y="6"/>
                    </a:lnTo>
                    <a:lnTo>
                      <a:pt x="302" y="8"/>
                    </a:lnTo>
                    <a:lnTo>
                      <a:pt x="299" y="8"/>
                    </a:lnTo>
                    <a:lnTo>
                      <a:pt x="299" y="9"/>
                    </a:lnTo>
                    <a:lnTo>
                      <a:pt x="302" y="18"/>
                    </a:lnTo>
                    <a:lnTo>
                      <a:pt x="302" y="22"/>
                    </a:lnTo>
                    <a:lnTo>
                      <a:pt x="299" y="25"/>
                    </a:lnTo>
                    <a:lnTo>
                      <a:pt x="299" y="26"/>
                    </a:lnTo>
                    <a:lnTo>
                      <a:pt x="296" y="32"/>
                    </a:lnTo>
                    <a:lnTo>
                      <a:pt x="296" y="33"/>
                    </a:lnTo>
                    <a:lnTo>
                      <a:pt x="292" y="35"/>
                    </a:lnTo>
                    <a:lnTo>
                      <a:pt x="290" y="35"/>
                    </a:lnTo>
                    <a:lnTo>
                      <a:pt x="290" y="33"/>
                    </a:lnTo>
                    <a:lnTo>
                      <a:pt x="286" y="33"/>
                    </a:lnTo>
                    <a:lnTo>
                      <a:pt x="285" y="35"/>
                    </a:lnTo>
                    <a:lnTo>
                      <a:pt x="282" y="35"/>
                    </a:lnTo>
                    <a:lnTo>
                      <a:pt x="280" y="36"/>
                    </a:lnTo>
                    <a:lnTo>
                      <a:pt x="275" y="36"/>
                    </a:lnTo>
                    <a:lnTo>
                      <a:pt x="260" y="29"/>
                    </a:lnTo>
                    <a:lnTo>
                      <a:pt x="254" y="23"/>
                    </a:lnTo>
                    <a:lnTo>
                      <a:pt x="250" y="30"/>
                    </a:lnTo>
                    <a:lnTo>
                      <a:pt x="243" y="39"/>
                    </a:lnTo>
                    <a:lnTo>
                      <a:pt x="243" y="44"/>
                    </a:lnTo>
                    <a:lnTo>
                      <a:pt x="244" y="50"/>
                    </a:lnTo>
                    <a:lnTo>
                      <a:pt x="233" y="50"/>
                    </a:lnTo>
                    <a:lnTo>
                      <a:pt x="226" y="49"/>
                    </a:lnTo>
                    <a:lnTo>
                      <a:pt x="225" y="49"/>
                    </a:lnTo>
                    <a:lnTo>
                      <a:pt x="222" y="46"/>
                    </a:lnTo>
                    <a:lnTo>
                      <a:pt x="215" y="52"/>
                    </a:lnTo>
                    <a:lnTo>
                      <a:pt x="211" y="54"/>
                    </a:lnTo>
                    <a:lnTo>
                      <a:pt x="211" y="56"/>
                    </a:lnTo>
                    <a:lnTo>
                      <a:pt x="204" y="47"/>
                    </a:lnTo>
                    <a:lnTo>
                      <a:pt x="196" y="44"/>
                    </a:lnTo>
                    <a:lnTo>
                      <a:pt x="177" y="35"/>
                    </a:lnTo>
                    <a:lnTo>
                      <a:pt x="176" y="33"/>
                    </a:lnTo>
                    <a:lnTo>
                      <a:pt x="176" y="36"/>
                    </a:lnTo>
                    <a:lnTo>
                      <a:pt x="173" y="39"/>
                    </a:lnTo>
                    <a:lnTo>
                      <a:pt x="170" y="40"/>
                    </a:lnTo>
                    <a:lnTo>
                      <a:pt x="169" y="42"/>
                    </a:lnTo>
                    <a:lnTo>
                      <a:pt x="165" y="44"/>
                    </a:lnTo>
                    <a:lnTo>
                      <a:pt x="162" y="42"/>
                    </a:lnTo>
                    <a:lnTo>
                      <a:pt x="144" y="30"/>
                    </a:lnTo>
                    <a:lnTo>
                      <a:pt x="124" y="22"/>
                    </a:lnTo>
                    <a:lnTo>
                      <a:pt x="120" y="1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46" name="Freeform 374">
                <a:extLst>
                  <a:ext uri="{FF2B5EF4-FFF2-40B4-BE49-F238E27FC236}">
                    <a16:creationId xmlns:a16="http://schemas.microsoft.com/office/drawing/2014/main" id="{D36CAF6D-B336-B5E2-B474-37D9DCFB14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4" y="983"/>
                <a:ext cx="198" cy="191"/>
              </a:xfrm>
              <a:custGeom>
                <a:avLst/>
                <a:gdLst>
                  <a:gd name="T0" fmla="*/ 636 w 792"/>
                  <a:gd name="T1" fmla="*/ 28 h 761"/>
                  <a:gd name="T2" fmla="*/ 651 w 792"/>
                  <a:gd name="T3" fmla="*/ 81 h 761"/>
                  <a:gd name="T4" fmla="*/ 605 w 792"/>
                  <a:gd name="T5" fmla="*/ 88 h 761"/>
                  <a:gd name="T6" fmla="*/ 552 w 792"/>
                  <a:gd name="T7" fmla="*/ 126 h 761"/>
                  <a:gd name="T8" fmla="*/ 564 w 792"/>
                  <a:gd name="T9" fmla="*/ 167 h 761"/>
                  <a:gd name="T10" fmla="*/ 535 w 792"/>
                  <a:gd name="T11" fmla="*/ 242 h 761"/>
                  <a:gd name="T12" fmla="*/ 499 w 792"/>
                  <a:gd name="T13" fmla="*/ 249 h 761"/>
                  <a:gd name="T14" fmla="*/ 459 w 792"/>
                  <a:gd name="T15" fmla="*/ 249 h 761"/>
                  <a:gd name="T16" fmla="*/ 493 w 792"/>
                  <a:gd name="T17" fmla="*/ 265 h 761"/>
                  <a:gd name="T18" fmla="*/ 502 w 792"/>
                  <a:gd name="T19" fmla="*/ 302 h 761"/>
                  <a:gd name="T20" fmla="*/ 466 w 792"/>
                  <a:gd name="T21" fmla="*/ 311 h 761"/>
                  <a:gd name="T22" fmla="*/ 419 w 792"/>
                  <a:gd name="T23" fmla="*/ 324 h 761"/>
                  <a:gd name="T24" fmla="*/ 391 w 792"/>
                  <a:gd name="T25" fmla="*/ 301 h 761"/>
                  <a:gd name="T26" fmla="*/ 404 w 792"/>
                  <a:gd name="T27" fmla="*/ 253 h 761"/>
                  <a:gd name="T28" fmla="*/ 372 w 792"/>
                  <a:gd name="T29" fmla="*/ 247 h 761"/>
                  <a:gd name="T30" fmla="*/ 327 w 792"/>
                  <a:gd name="T31" fmla="*/ 232 h 761"/>
                  <a:gd name="T32" fmla="*/ 298 w 792"/>
                  <a:gd name="T33" fmla="*/ 258 h 761"/>
                  <a:gd name="T34" fmla="*/ 254 w 792"/>
                  <a:gd name="T35" fmla="*/ 264 h 761"/>
                  <a:gd name="T36" fmla="*/ 232 w 792"/>
                  <a:gd name="T37" fmla="*/ 330 h 761"/>
                  <a:gd name="T38" fmla="*/ 202 w 792"/>
                  <a:gd name="T39" fmla="*/ 320 h 761"/>
                  <a:gd name="T40" fmla="*/ 181 w 792"/>
                  <a:gd name="T41" fmla="*/ 320 h 761"/>
                  <a:gd name="T42" fmla="*/ 141 w 792"/>
                  <a:gd name="T43" fmla="*/ 366 h 761"/>
                  <a:gd name="T44" fmla="*/ 120 w 792"/>
                  <a:gd name="T45" fmla="*/ 407 h 761"/>
                  <a:gd name="T46" fmla="*/ 78 w 792"/>
                  <a:gd name="T47" fmla="*/ 378 h 761"/>
                  <a:gd name="T48" fmla="*/ 57 w 792"/>
                  <a:gd name="T49" fmla="*/ 369 h 761"/>
                  <a:gd name="T50" fmla="*/ 29 w 792"/>
                  <a:gd name="T51" fmla="*/ 394 h 761"/>
                  <a:gd name="T52" fmla="*/ 13 w 792"/>
                  <a:gd name="T53" fmla="*/ 435 h 761"/>
                  <a:gd name="T54" fmla="*/ 42 w 792"/>
                  <a:gd name="T55" fmla="*/ 474 h 761"/>
                  <a:gd name="T56" fmla="*/ 56 w 792"/>
                  <a:gd name="T57" fmla="*/ 529 h 761"/>
                  <a:gd name="T58" fmla="*/ 94 w 792"/>
                  <a:gd name="T59" fmla="*/ 550 h 761"/>
                  <a:gd name="T60" fmla="*/ 144 w 792"/>
                  <a:gd name="T61" fmla="*/ 518 h 761"/>
                  <a:gd name="T62" fmla="*/ 198 w 792"/>
                  <a:gd name="T63" fmla="*/ 536 h 761"/>
                  <a:gd name="T64" fmla="*/ 214 w 792"/>
                  <a:gd name="T65" fmla="*/ 591 h 761"/>
                  <a:gd name="T66" fmla="*/ 254 w 792"/>
                  <a:gd name="T67" fmla="*/ 598 h 761"/>
                  <a:gd name="T68" fmla="*/ 274 w 792"/>
                  <a:gd name="T69" fmla="*/ 641 h 761"/>
                  <a:gd name="T70" fmla="*/ 311 w 792"/>
                  <a:gd name="T71" fmla="*/ 733 h 761"/>
                  <a:gd name="T72" fmla="*/ 346 w 792"/>
                  <a:gd name="T73" fmla="*/ 749 h 761"/>
                  <a:gd name="T74" fmla="*/ 392 w 792"/>
                  <a:gd name="T75" fmla="*/ 740 h 761"/>
                  <a:gd name="T76" fmla="*/ 433 w 792"/>
                  <a:gd name="T77" fmla="*/ 752 h 761"/>
                  <a:gd name="T78" fmla="*/ 494 w 792"/>
                  <a:gd name="T79" fmla="*/ 703 h 761"/>
                  <a:gd name="T80" fmla="*/ 510 w 792"/>
                  <a:gd name="T81" fmla="*/ 687 h 761"/>
                  <a:gd name="T82" fmla="*/ 535 w 792"/>
                  <a:gd name="T83" fmla="*/ 690 h 761"/>
                  <a:gd name="T84" fmla="*/ 529 w 792"/>
                  <a:gd name="T85" fmla="*/ 658 h 761"/>
                  <a:gd name="T86" fmla="*/ 553 w 792"/>
                  <a:gd name="T87" fmla="*/ 654 h 761"/>
                  <a:gd name="T88" fmla="*/ 619 w 792"/>
                  <a:gd name="T89" fmla="*/ 666 h 761"/>
                  <a:gd name="T90" fmla="*/ 660 w 792"/>
                  <a:gd name="T91" fmla="*/ 645 h 761"/>
                  <a:gd name="T92" fmla="*/ 649 w 792"/>
                  <a:gd name="T93" fmla="*/ 619 h 761"/>
                  <a:gd name="T94" fmla="*/ 676 w 792"/>
                  <a:gd name="T95" fmla="*/ 573 h 761"/>
                  <a:gd name="T96" fmla="*/ 660 w 792"/>
                  <a:gd name="T97" fmla="*/ 510 h 761"/>
                  <a:gd name="T98" fmla="*/ 679 w 792"/>
                  <a:gd name="T99" fmla="*/ 465 h 761"/>
                  <a:gd name="T100" fmla="*/ 712 w 792"/>
                  <a:gd name="T101" fmla="*/ 436 h 761"/>
                  <a:gd name="T102" fmla="*/ 700 w 792"/>
                  <a:gd name="T103" fmla="*/ 387 h 761"/>
                  <a:gd name="T104" fmla="*/ 719 w 792"/>
                  <a:gd name="T105" fmla="*/ 371 h 761"/>
                  <a:gd name="T106" fmla="*/ 753 w 792"/>
                  <a:gd name="T107" fmla="*/ 335 h 761"/>
                  <a:gd name="T108" fmla="*/ 722 w 792"/>
                  <a:gd name="T109" fmla="*/ 299 h 761"/>
                  <a:gd name="T110" fmla="*/ 713 w 792"/>
                  <a:gd name="T111" fmla="*/ 275 h 761"/>
                  <a:gd name="T112" fmla="*/ 744 w 792"/>
                  <a:gd name="T113" fmla="*/ 203 h 761"/>
                  <a:gd name="T114" fmla="*/ 786 w 792"/>
                  <a:gd name="T115" fmla="*/ 173 h 761"/>
                  <a:gd name="T116" fmla="*/ 775 w 792"/>
                  <a:gd name="T117" fmla="*/ 136 h 761"/>
                  <a:gd name="T118" fmla="*/ 767 w 792"/>
                  <a:gd name="T119" fmla="*/ 108 h 761"/>
                  <a:gd name="T120" fmla="*/ 744 w 792"/>
                  <a:gd name="T121" fmla="*/ 66 h 761"/>
                  <a:gd name="T122" fmla="*/ 726 w 792"/>
                  <a:gd name="T123" fmla="*/ 30 h 7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792" h="761">
                    <a:moveTo>
                      <a:pt x="680" y="3"/>
                    </a:moveTo>
                    <a:lnTo>
                      <a:pt x="676" y="0"/>
                    </a:lnTo>
                    <a:lnTo>
                      <a:pt x="675" y="0"/>
                    </a:lnTo>
                    <a:lnTo>
                      <a:pt x="655" y="4"/>
                    </a:lnTo>
                    <a:lnTo>
                      <a:pt x="652" y="6"/>
                    </a:lnTo>
                    <a:lnTo>
                      <a:pt x="652" y="9"/>
                    </a:lnTo>
                    <a:lnTo>
                      <a:pt x="651" y="21"/>
                    </a:lnTo>
                    <a:lnTo>
                      <a:pt x="637" y="28"/>
                    </a:lnTo>
                    <a:lnTo>
                      <a:pt x="636" y="28"/>
                    </a:lnTo>
                    <a:lnTo>
                      <a:pt x="648" y="43"/>
                    </a:lnTo>
                    <a:lnTo>
                      <a:pt x="649" y="46"/>
                    </a:lnTo>
                    <a:lnTo>
                      <a:pt x="649" y="48"/>
                    </a:lnTo>
                    <a:lnTo>
                      <a:pt x="651" y="55"/>
                    </a:lnTo>
                    <a:lnTo>
                      <a:pt x="651" y="73"/>
                    </a:lnTo>
                    <a:lnTo>
                      <a:pt x="652" y="74"/>
                    </a:lnTo>
                    <a:lnTo>
                      <a:pt x="653" y="77"/>
                    </a:lnTo>
                    <a:lnTo>
                      <a:pt x="653" y="80"/>
                    </a:lnTo>
                    <a:lnTo>
                      <a:pt x="651" y="81"/>
                    </a:lnTo>
                    <a:lnTo>
                      <a:pt x="642" y="83"/>
                    </a:lnTo>
                    <a:lnTo>
                      <a:pt x="637" y="80"/>
                    </a:lnTo>
                    <a:lnTo>
                      <a:pt x="631" y="77"/>
                    </a:lnTo>
                    <a:lnTo>
                      <a:pt x="627" y="74"/>
                    </a:lnTo>
                    <a:lnTo>
                      <a:pt x="617" y="77"/>
                    </a:lnTo>
                    <a:lnTo>
                      <a:pt x="612" y="80"/>
                    </a:lnTo>
                    <a:lnTo>
                      <a:pt x="609" y="80"/>
                    </a:lnTo>
                    <a:lnTo>
                      <a:pt x="607" y="81"/>
                    </a:lnTo>
                    <a:lnTo>
                      <a:pt x="605" y="88"/>
                    </a:lnTo>
                    <a:lnTo>
                      <a:pt x="603" y="105"/>
                    </a:lnTo>
                    <a:lnTo>
                      <a:pt x="603" y="108"/>
                    </a:lnTo>
                    <a:lnTo>
                      <a:pt x="602" y="108"/>
                    </a:lnTo>
                    <a:lnTo>
                      <a:pt x="579" y="110"/>
                    </a:lnTo>
                    <a:lnTo>
                      <a:pt x="578" y="110"/>
                    </a:lnTo>
                    <a:lnTo>
                      <a:pt x="567" y="102"/>
                    </a:lnTo>
                    <a:lnTo>
                      <a:pt x="567" y="101"/>
                    </a:lnTo>
                    <a:lnTo>
                      <a:pt x="566" y="98"/>
                    </a:lnTo>
                    <a:lnTo>
                      <a:pt x="552" y="126"/>
                    </a:lnTo>
                    <a:lnTo>
                      <a:pt x="554" y="130"/>
                    </a:lnTo>
                    <a:lnTo>
                      <a:pt x="556" y="130"/>
                    </a:lnTo>
                    <a:lnTo>
                      <a:pt x="556" y="131"/>
                    </a:lnTo>
                    <a:lnTo>
                      <a:pt x="569" y="137"/>
                    </a:lnTo>
                    <a:lnTo>
                      <a:pt x="575" y="148"/>
                    </a:lnTo>
                    <a:lnTo>
                      <a:pt x="575" y="150"/>
                    </a:lnTo>
                    <a:lnTo>
                      <a:pt x="574" y="150"/>
                    </a:lnTo>
                    <a:lnTo>
                      <a:pt x="574" y="151"/>
                    </a:lnTo>
                    <a:lnTo>
                      <a:pt x="564" y="167"/>
                    </a:lnTo>
                    <a:lnTo>
                      <a:pt x="564" y="168"/>
                    </a:lnTo>
                    <a:lnTo>
                      <a:pt x="550" y="176"/>
                    </a:lnTo>
                    <a:lnTo>
                      <a:pt x="529" y="191"/>
                    </a:lnTo>
                    <a:lnTo>
                      <a:pt x="529" y="194"/>
                    </a:lnTo>
                    <a:lnTo>
                      <a:pt x="528" y="196"/>
                    </a:lnTo>
                    <a:lnTo>
                      <a:pt x="528" y="200"/>
                    </a:lnTo>
                    <a:lnTo>
                      <a:pt x="526" y="215"/>
                    </a:lnTo>
                    <a:lnTo>
                      <a:pt x="528" y="225"/>
                    </a:lnTo>
                    <a:lnTo>
                      <a:pt x="535" y="242"/>
                    </a:lnTo>
                    <a:lnTo>
                      <a:pt x="535" y="243"/>
                    </a:lnTo>
                    <a:lnTo>
                      <a:pt x="536" y="243"/>
                    </a:lnTo>
                    <a:lnTo>
                      <a:pt x="538" y="246"/>
                    </a:lnTo>
                    <a:lnTo>
                      <a:pt x="536" y="246"/>
                    </a:lnTo>
                    <a:lnTo>
                      <a:pt x="524" y="247"/>
                    </a:lnTo>
                    <a:lnTo>
                      <a:pt x="514" y="251"/>
                    </a:lnTo>
                    <a:lnTo>
                      <a:pt x="507" y="253"/>
                    </a:lnTo>
                    <a:lnTo>
                      <a:pt x="503" y="253"/>
                    </a:lnTo>
                    <a:lnTo>
                      <a:pt x="499" y="249"/>
                    </a:lnTo>
                    <a:lnTo>
                      <a:pt x="496" y="243"/>
                    </a:lnTo>
                    <a:lnTo>
                      <a:pt x="494" y="243"/>
                    </a:lnTo>
                    <a:lnTo>
                      <a:pt x="493" y="240"/>
                    </a:lnTo>
                    <a:lnTo>
                      <a:pt x="487" y="236"/>
                    </a:lnTo>
                    <a:lnTo>
                      <a:pt x="479" y="235"/>
                    </a:lnTo>
                    <a:lnTo>
                      <a:pt x="479" y="236"/>
                    </a:lnTo>
                    <a:lnTo>
                      <a:pt x="466" y="246"/>
                    </a:lnTo>
                    <a:lnTo>
                      <a:pt x="465" y="244"/>
                    </a:lnTo>
                    <a:lnTo>
                      <a:pt x="459" y="249"/>
                    </a:lnTo>
                    <a:lnTo>
                      <a:pt x="450" y="258"/>
                    </a:lnTo>
                    <a:lnTo>
                      <a:pt x="451" y="258"/>
                    </a:lnTo>
                    <a:lnTo>
                      <a:pt x="458" y="265"/>
                    </a:lnTo>
                    <a:lnTo>
                      <a:pt x="459" y="265"/>
                    </a:lnTo>
                    <a:lnTo>
                      <a:pt x="461" y="268"/>
                    </a:lnTo>
                    <a:lnTo>
                      <a:pt x="466" y="274"/>
                    </a:lnTo>
                    <a:lnTo>
                      <a:pt x="482" y="267"/>
                    </a:lnTo>
                    <a:lnTo>
                      <a:pt x="487" y="265"/>
                    </a:lnTo>
                    <a:lnTo>
                      <a:pt x="493" y="265"/>
                    </a:lnTo>
                    <a:lnTo>
                      <a:pt x="494" y="267"/>
                    </a:lnTo>
                    <a:lnTo>
                      <a:pt x="496" y="267"/>
                    </a:lnTo>
                    <a:lnTo>
                      <a:pt x="497" y="268"/>
                    </a:lnTo>
                    <a:lnTo>
                      <a:pt x="514" y="271"/>
                    </a:lnTo>
                    <a:lnTo>
                      <a:pt x="522" y="284"/>
                    </a:lnTo>
                    <a:lnTo>
                      <a:pt x="522" y="287"/>
                    </a:lnTo>
                    <a:lnTo>
                      <a:pt x="504" y="298"/>
                    </a:lnTo>
                    <a:lnTo>
                      <a:pt x="503" y="301"/>
                    </a:lnTo>
                    <a:lnTo>
                      <a:pt x="502" y="302"/>
                    </a:lnTo>
                    <a:lnTo>
                      <a:pt x="499" y="309"/>
                    </a:lnTo>
                    <a:lnTo>
                      <a:pt x="496" y="313"/>
                    </a:lnTo>
                    <a:lnTo>
                      <a:pt x="494" y="316"/>
                    </a:lnTo>
                    <a:lnTo>
                      <a:pt x="490" y="320"/>
                    </a:lnTo>
                    <a:lnTo>
                      <a:pt x="478" y="320"/>
                    </a:lnTo>
                    <a:lnTo>
                      <a:pt x="471" y="313"/>
                    </a:lnTo>
                    <a:lnTo>
                      <a:pt x="469" y="313"/>
                    </a:lnTo>
                    <a:lnTo>
                      <a:pt x="469" y="311"/>
                    </a:lnTo>
                    <a:lnTo>
                      <a:pt x="466" y="311"/>
                    </a:lnTo>
                    <a:lnTo>
                      <a:pt x="455" y="307"/>
                    </a:lnTo>
                    <a:lnTo>
                      <a:pt x="448" y="309"/>
                    </a:lnTo>
                    <a:lnTo>
                      <a:pt x="447" y="310"/>
                    </a:lnTo>
                    <a:lnTo>
                      <a:pt x="430" y="316"/>
                    </a:lnTo>
                    <a:lnTo>
                      <a:pt x="429" y="314"/>
                    </a:lnTo>
                    <a:lnTo>
                      <a:pt x="427" y="314"/>
                    </a:lnTo>
                    <a:lnTo>
                      <a:pt x="420" y="316"/>
                    </a:lnTo>
                    <a:lnTo>
                      <a:pt x="419" y="317"/>
                    </a:lnTo>
                    <a:lnTo>
                      <a:pt x="419" y="324"/>
                    </a:lnTo>
                    <a:lnTo>
                      <a:pt x="412" y="324"/>
                    </a:lnTo>
                    <a:lnTo>
                      <a:pt x="408" y="323"/>
                    </a:lnTo>
                    <a:lnTo>
                      <a:pt x="402" y="323"/>
                    </a:lnTo>
                    <a:lnTo>
                      <a:pt x="401" y="321"/>
                    </a:lnTo>
                    <a:lnTo>
                      <a:pt x="401" y="320"/>
                    </a:lnTo>
                    <a:lnTo>
                      <a:pt x="404" y="310"/>
                    </a:lnTo>
                    <a:lnTo>
                      <a:pt x="401" y="309"/>
                    </a:lnTo>
                    <a:lnTo>
                      <a:pt x="392" y="301"/>
                    </a:lnTo>
                    <a:lnTo>
                      <a:pt x="391" y="301"/>
                    </a:lnTo>
                    <a:lnTo>
                      <a:pt x="388" y="292"/>
                    </a:lnTo>
                    <a:lnTo>
                      <a:pt x="391" y="289"/>
                    </a:lnTo>
                    <a:lnTo>
                      <a:pt x="401" y="284"/>
                    </a:lnTo>
                    <a:lnTo>
                      <a:pt x="405" y="277"/>
                    </a:lnTo>
                    <a:lnTo>
                      <a:pt x="405" y="270"/>
                    </a:lnTo>
                    <a:lnTo>
                      <a:pt x="406" y="265"/>
                    </a:lnTo>
                    <a:lnTo>
                      <a:pt x="408" y="264"/>
                    </a:lnTo>
                    <a:lnTo>
                      <a:pt x="409" y="264"/>
                    </a:lnTo>
                    <a:lnTo>
                      <a:pt x="404" y="253"/>
                    </a:lnTo>
                    <a:lnTo>
                      <a:pt x="399" y="239"/>
                    </a:lnTo>
                    <a:lnTo>
                      <a:pt x="401" y="236"/>
                    </a:lnTo>
                    <a:lnTo>
                      <a:pt x="399" y="236"/>
                    </a:lnTo>
                    <a:lnTo>
                      <a:pt x="384" y="231"/>
                    </a:lnTo>
                    <a:lnTo>
                      <a:pt x="381" y="235"/>
                    </a:lnTo>
                    <a:lnTo>
                      <a:pt x="380" y="246"/>
                    </a:lnTo>
                    <a:lnTo>
                      <a:pt x="377" y="249"/>
                    </a:lnTo>
                    <a:lnTo>
                      <a:pt x="375" y="249"/>
                    </a:lnTo>
                    <a:lnTo>
                      <a:pt x="372" y="247"/>
                    </a:lnTo>
                    <a:lnTo>
                      <a:pt x="372" y="246"/>
                    </a:lnTo>
                    <a:lnTo>
                      <a:pt x="370" y="244"/>
                    </a:lnTo>
                    <a:lnTo>
                      <a:pt x="365" y="229"/>
                    </a:lnTo>
                    <a:lnTo>
                      <a:pt x="362" y="227"/>
                    </a:lnTo>
                    <a:lnTo>
                      <a:pt x="356" y="227"/>
                    </a:lnTo>
                    <a:lnTo>
                      <a:pt x="346" y="217"/>
                    </a:lnTo>
                    <a:lnTo>
                      <a:pt x="341" y="221"/>
                    </a:lnTo>
                    <a:lnTo>
                      <a:pt x="338" y="224"/>
                    </a:lnTo>
                    <a:lnTo>
                      <a:pt x="327" y="232"/>
                    </a:lnTo>
                    <a:lnTo>
                      <a:pt x="314" y="240"/>
                    </a:lnTo>
                    <a:lnTo>
                      <a:pt x="310" y="242"/>
                    </a:lnTo>
                    <a:lnTo>
                      <a:pt x="305" y="244"/>
                    </a:lnTo>
                    <a:lnTo>
                      <a:pt x="308" y="250"/>
                    </a:lnTo>
                    <a:lnTo>
                      <a:pt x="306" y="264"/>
                    </a:lnTo>
                    <a:lnTo>
                      <a:pt x="305" y="264"/>
                    </a:lnTo>
                    <a:lnTo>
                      <a:pt x="299" y="261"/>
                    </a:lnTo>
                    <a:lnTo>
                      <a:pt x="298" y="260"/>
                    </a:lnTo>
                    <a:lnTo>
                      <a:pt x="298" y="258"/>
                    </a:lnTo>
                    <a:lnTo>
                      <a:pt x="292" y="253"/>
                    </a:lnTo>
                    <a:lnTo>
                      <a:pt x="289" y="254"/>
                    </a:lnTo>
                    <a:lnTo>
                      <a:pt x="282" y="261"/>
                    </a:lnTo>
                    <a:lnTo>
                      <a:pt x="282" y="263"/>
                    </a:lnTo>
                    <a:lnTo>
                      <a:pt x="281" y="265"/>
                    </a:lnTo>
                    <a:lnTo>
                      <a:pt x="281" y="270"/>
                    </a:lnTo>
                    <a:lnTo>
                      <a:pt x="271" y="270"/>
                    </a:lnTo>
                    <a:lnTo>
                      <a:pt x="257" y="267"/>
                    </a:lnTo>
                    <a:lnTo>
                      <a:pt x="254" y="264"/>
                    </a:lnTo>
                    <a:lnTo>
                      <a:pt x="250" y="264"/>
                    </a:lnTo>
                    <a:lnTo>
                      <a:pt x="248" y="263"/>
                    </a:lnTo>
                    <a:lnTo>
                      <a:pt x="244" y="263"/>
                    </a:lnTo>
                    <a:lnTo>
                      <a:pt x="244" y="264"/>
                    </a:lnTo>
                    <a:lnTo>
                      <a:pt x="240" y="275"/>
                    </a:lnTo>
                    <a:lnTo>
                      <a:pt x="243" y="285"/>
                    </a:lnTo>
                    <a:lnTo>
                      <a:pt x="243" y="302"/>
                    </a:lnTo>
                    <a:lnTo>
                      <a:pt x="239" y="316"/>
                    </a:lnTo>
                    <a:lnTo>
                      <a:pt x="232" y="330"/>
                    </a:lnTo>
                    <a:lnTo>
                      <a:pt x="233" y="340"/>
                    </a:lnTo>
                    <a:lnTo>
                      <a:pt x="231" y="340"/>
                    </a:lnTo>
                    <a:lnTo>
                      <a:pt x="221" y="333"/>
                    </a:lnTo>
                    <a:lnTo>
                      <a:pt x="215" y="334"/>
                    </a:lnTo>
                    <a:lnTo>
                      <a:pt x="212" y="335"/>
                    </a:lnTo>
                    <a:lnTo>
                      <a:pt x="210" y="333"/>
                    </a:lnTo>
                    <a:lnTo>
                      <a:pt x="204" y="325"/>
                    </a:lnTo>
                    <a:lnTo>
                      <a:pt x="204" y="321"/>
                    </a:lnTo>
                    <a:lnTo>
                      <a:pt x="202" y="320"/>
                    </a:lnTo>
                    <a:lnTo>
                      <a:pt x="201" y="320"/>
                    </a:lnTo>
                    <a:lnTo>
                      <a:pt x="200" y="323"/>
                    </a:lnTo>
                    <a:lnTo>
                      <a:pt x="188" y="333"/>
                    </a:lnTo>
                    <a:lnTo>
                      <a:pt x="184" y="334"/>
                    </a:lnTo>
                    <a:lnTo>
                      <a:pt x="181" y="333"/>
                    </a:lnTo>
                    <a:lnTo>
                      <a:pt x="180" y="330"/>
                    </a:lnTo>
                    <a:lnTo>
                      <a:pt x="180" y="327"/>
                    </a:lnTo>
                    <a:lnTo>
                      <a:pt x="181" y="325"/>
                    </a:lnTo>
                    <a:lnTo>
                      <a:pt x="181" y="320"/>
                    </a:lnTo>
                    <a:lnTo>
                      <a:pt x="177" y="316"/>
                    </a:lnTo>
                    <a:lnTo>
                      <a:pt x="173" y="316"/>
                    </a:lnTo>
                    <a:lnTo>
                      <a:pt x="161" y="328"/>
                    </a:lnTo>
                    <a:lnTo>
                      <a:pt x="152" y="340"/>
                    </a:lnTo>
                    <a:lnTo>
                      <a:pt x="145" y="345"/>
                    </a:lnTo>
                    <a:lnTo>
                      <a:pt x="141" y="352"/>
                    </a:lnTo>
                    <a:lnTo>
                      <a:pt x="140" y="359"/>
                    </a:lnTo>
                    <a:lnTo>
                      <a:pt x="141" y="365"/>
                    </a:lnTo>
                    <a:lnTo>
                      <a:pt x="141" y="366"/>
                    </a:lnTo>
                    <a:lnTo>
                      <a:pt x="142" y="366"/>
                    </a:lnTo>
                    <a:lnTo>
                      <a:pt x="147" y="369"/>
                    </a:lnTo>
                    <a:lnTo>
                      <a:pt x="147" y="374"/>
                    </a:lnTo>
                    <a:lnTo>
                      <a:pt x="145" y="376"/>
                    </a:lnTo>
                    <a:lnTo>
                      <a:pt x="137" y="388"/>
                    </a:lnTo>
                    <a:lnTo>
                      <a:pt x="134" y="394"/>
                    </a:lnTo>
                    <a:lnTo>
                      <a:pt x="133" y="395"/>
                    </a:lnTo>
                    <a:lnTo>
                      <a:pt x="127" y="402"/>
                    </a:lnTo>
                    <a:lnTo>
                      <a:pt x="120" y="407"/>
                    </a:lnTo>
                    <a:lnTo>
                      <a:pt x="106" y="407"/>
                    </a:lnTo>
                    <a:lnTo>
                      <a:pt x="97" y="397"/>
                    </a:lnTo>
                    <a:lnTo>
                      <a:pt x="95" y="397"/>
                    </a:lnTo>
                    <a:lnTo>
                      <a:pt x="91" y="395"/>
                    </a:lnTo>
                    <a:lnTo>
                      <a:pt x="89" y="395"/>
                    </a:lnTo>
                    <a:lnTo>
                      <a:pt x="82" y="393"/>
                    </a:lnTo>
                    <a:lnTo>
                      <a:pt x="81" y="391"/>
                    </a:lnTo>
                    <a:lnTo>
                      <a:pt x="78" y="390"/>
                    </a:lnTo>
                    <a:lnTo>
                      <a:pt x="78" y="378"/>
                    </a:lnTo>
                    <a:lnTo>
                      <a:pt x="80" y="373"/>
                    </a:lnTo>
                    <a:lnTo>
                      <a:pt x="77" y="371"/>
                    </a:lnTo>
                    <a:lnTo>
                      <a:pt x="77" y="369"/>
                    </a:lnTo>
                    <a:lnTo>
                      <a:pt x="75" y="366"/>
                    </a:lnTo>
                    <a:lnTo>
                      <a:pt x="75" y="365"/>
                    </a:lnTo>
                    <a:lnTo>
                      <a:pt x="73" y="363"/>
                    </a:lnTo>
                    <a:lnTo>
                      <a:pt x="71" y="365"/>
                    </a:lnTo>
                    <a:lnTo>
                      <a:pt x="64" y="368"/>
                    </a:lnTo>
                    <a:lnTo>
                      <a:pt x="57" y="369"/>
                    </a:lnTo>
                    <a:lnTo>
                      <a:pt x="52" y="373"/>
                    </a:lnTo>
                    <a:lnTo>
                      <a:pt x="47" y="378"/>
                    </a:lnTo>
                    <a:lnTo>
                      <a:pt x="47" y="384"/>
                    </a:lnTo>
                    <a:lnTo>
                      <a:pt x="46" y="385"/>
                    </a:lnTo>
                    <a:lnTo>
                      <a:pt x="46" y="387"/>
                    </a:lnTo>
                    <a:lnTo>
                      <a:pt x="45" y="388"/>
                    </a:lnTo>
                    <a:lnTo>
                      <a:pt x="37" y="393"/>
                    </a:lnTo>
                    <a:lnTo>
                      <a:pt x="34" y="393"/>
                    </a:lnTo>
                    <a:lnTo>
                      <a:pt x="29" y="394"/>
                    </a:lnTo>
                    <a:lnTo>
                      <a:pt x="28" y="394"/>
                    </a:lnTo>
                    <a:lnTo>
                      <a:pt x="7" y="400"/>
                    </a:lnTo>
                    <a:lnTo>
                      <a:pt x="4" y="401"/>
                    </a:lnTo>
                    <a:lnTo>
                      <a:pt x="3" y="401"/>
                    </a:lnTo>
                    <a:lnTo>
                      <a:pt x="0" y="407"/>
                    </a:lnTo>
                    <a:lnTo>
                      <a:pt x="0" y="415"/>
                    </a:lnTo>
                    <a:lnTo>
                      <a:pt x="6" y="421"/>
                    </a:lnTo>
                    <a:lnTo>
                      <a:pt x="7" y="425"/>
                    </a:lnTo>
                    <a:lnTo>
                      <a:pt x="13" y="435"/>
                    </a:lnTo>
                    <a:lnTo>
                      <a:pt x="15" y="444"/>
                    </a:lnTo>
                    <a:lnTo>
                      <a:pt x="18" y="447"/>
                    </a:lnTo>
                    <a:lnTo>
                      <a:pt x="24" y="450"/>
                    </a:lnTo>
                    <a:lnTo>
                      <a:pt x="31" y="450"/>
                    </a:lnTo>
                    <a:lnTo>
                      <a:pt x="37" y="451"/>
                    </a:lnTo>
                    <a:lnTo>
                      <a:pt x="32" y="467"/>
                    </a:lnTo>
                    <a:lnTo>
                      <a:pt x="31" y="468"/>
                    </a:lnTo>
                    <a:lnTo>
                      <a:pt x="32" y="469"/>
                    </a:lnTo>
                    <a:lnTo>
                      <a:pt x="42" y="474"/>
                    </a:lnTo>
                    <a:lnTo>
                      <a:pt x="43" y="476"/>
                    </a:lnTo>
                    <a:lnTo>
                      <a:pt x="50" y="485"/>
                    </a:lnTo>
                    <a:lnTo>
                      <a:pt x="50" y="490"/>
                    </a:lnTo>
                    <a:lnTo>
                      <a:pt x="57" y="500"/>
                    </a:lnTo>
                    <a:lnTo>
                      <a:pt x="60" y="499"/>
                    </a:lnTo>
                    <a:lnTo>
                      <a:pt x="60" y="511"/>
                    </a:lnTo>
                    <a:lnTo>
                      <a:pt x="59" y="517"/>
                    </a:lnTo>
                    <a:lnTo>
                      <a:pt x="54" y="527"/>
                    </a:lnTo>
                    <a:lnTo>
                      <a:pt x="56" y="529"/>
                    </a:lnTo>
                    <a:lnTo>
                      <a:pt x="59" y="532"/>
                    </a:lnTo>
                    <a:lnTo>
                      <a:pt x="60" y="532"/>
                    </a:lnTo>
                    <a:lnTo>
                      <a:pt x="66" y="536"/>
                    </a:lnTo>
                    <a:lnTo>
                      <a:pt x="77" y="548"/>
                    </a:lnTo>
                    <a:lnTo>
                      <a:pt x="84" y="553"/>
                    </a:lnTo>
                    <a:lnTo>
                      <a:pt x="87" y="553"/>
                    </a:lnTo>
                    <a:lnTo>
                      <a:pt x="88" y="555"/>
                    </a:lnTo>
                    <a:lnTo>
                      <a:pt x="89" y="555"/>
                    </a:lnTo>
                    <a:lnTo>
                      <a:pt x="94" y="550"/>
                    </a:lnTo>
                    <a:lnTo>
                      <a:pt x="94" y="532"/>
                    </a:lnTo>
                    <a:lnTo>
                      <a:pt x="95" y="532"/>
                    </a:lnTo>
                    <a:lnTo>
                      <a:pt x="95" y="531"/>
                    </a:lnTo>
                    <a:lnTo>
                      <a:pt x="102" y="525"/>
                    </a:lnTo>
                    <a:lnTo>
                      <a:pt x="106" y="521"/>
                    </a:lnTo>
                    <a:lnTo>
                      <a:pt x="123" y="517"/>
                    </a:lnTo>
                    <a:lnTo>
                      <a:pt x="128" y="517"/>
                    </a:lnTo>
                    <a:lnTo>
                      <a:pt x="130" y="515"/>
                    </a:lnTo>
                    <a:lnTo>
                      <a:pt x="144" y="518"/>
                    </a:lnTo>
                    <a:lnTo>
                      <a:pt x="151" y="521"/>
                    </a:lnTo>
                    <a:lnTo>
                      <a:pt x="158" y="532"/>
                    </a:lnTo>
                    <a:lnTo>
                      <a:pt x="158" y="539"/>
                    </a:lnTo>
                    <a:lnTo>
                      <a:pt x="159" y="541"/>
                    </a:lnTo>
                    <a:lnTo>
                      <a:pt x="164" y="541"/>
                    </a:lnTo>
                    <a:lnTo>
                      <a:pt x="171" y="539"/>
                    </a:lnTo>
                    <a:lnTo>
                      <a:pt x="176" y="538"/>
                    </a:lnTo>
                    <a:lnTo>
                      <a:pt x="187" y="531"/>
                    </a:lnTo>
                    <a:lnTo>
                      <a:pt x="198" y="536"/>
                    </a:lnTo>
                    <a:lnTo>
                      <a:pt x="200" y="538"/>
                    </a:lnTo>
                    <a:lnTo>
                      <a:pt x="202" y="545"/>
                    </a:lnTo>
                    <a:lnTo>
                      <a:pt x="207" y="550"/>
                    </a:lnTo>
                    <a:lnTo>
                      <a:pt x="208" y="552"/>
                    </a:lnTo>
                    <a:lnTo>
                      <a:pt x="212" y="562"/>
                    </a:lnTo>
                    <a:lnTo>
                      <a:pt x="212" y="563"/>
                    </a:lnTo>
                    <a:lnTo>
                      <a:pt x="207" y="581"/>
                    </a:lnTo>
                    <a:lnTo>
                      <a:pt x="208" y="584"/>
                    </a:lnTo>
                    <a:lnTo>
                      <a:pt x="214" y="591"/>
                    </a:lnTo>
                    <a:lnTo>
                      <a:pt x="219" y="595"/>
                    </a:lnTo>
                    <a:lnTo>
                      <a:pt x="221" y="595"/>
                    </a:lnTo>
                    <a:lnTo>
                      <a:pt x="224" y="594"/>
                    </a:lnTo>
                    <a:lnTo>
                      <a:pt x="228" y="591"/>
                    </a:lnTo>
                    <a:lnTo>
                      <a:pt x="236" y="589"/>
                    </a:lnTo>
                    <a:lnTo>
                      <a:pt x="246" y="592"/>
                    </a:lnTo>
                    <a:lnTo>
                      <a:pt x="250" y="595"/>
                    </a:lnTo>
                    <a:lnTo>
                      <a:pt x="254" y="596"/>
                    </a:lnTo>
                    <a:lnTo>
                      <a:pt x="254" y="598"/>
                    </a:lnTo>
                    <a:lnTo>
                      <a:pt x="253" y="603"/>
                    </a:lnTo>
                    <a:lnTo>
                      <a:pt x="248" y="608"/>
                    </a:lnTo>
                    <a:lnTo>
                      <a:pt x="251" y="610"/>
                    </a:lnTo>
                    <a:lnTo>
                      <a:pt x="257" y="612"/>
                    </a:lnTo>
                    <a:lnTo>
                      <a:pt x="265" y="616"/>
                    </a:lnTo>
                    <a:lnTo>
                      <a:pt x="265" y="617"/>
                    </a:lnTo>
                    <a:lnTo>
                      <a:pt x="270" y="623"/>
                    </a:lnTo>
                    <a:lnTo>
                      <a:pt x="274" y="632"/>
                    </a:lnTo>
                    <a:lnTo>
                      <a:pt x="274" y="641"/>
                    </a:lnTo>
                    <a:lnTo>
                      <a:pt x="272" y="645"/>
                    </a:lnTo>
                    <a:lnTo>
                      <a:pt x="272" y="663"/>
                    </a:lnTo>
                    <a:lnTo>
                      <a:pt x="270" y="669"/>
                    </a:lnTo>
                    <a:lnTo>
                      <a:pt x="267" y="670"/>
                    </a:lnTo>
                    <a:lnTo>
                      <a:pt x="271" y="679"/>
                    </a:lnTo>
                    <a:lnTo>
                      <a:pt x="265" y="682"/>
                    </a:lnTo>
                    <a:lnTo>
                      <a:pt x="284" y="716"/>
                    </a:lnTo>
                    <a:lnTo>
                      <a:pt x="299" y="723"/>
                    </a:lnTo>
                    <a:lnTo>
                      <a:pt x="311" y="733"/>
                    </a:lnTo>
                    <a:lnTo>
                      <a:pt x="318" y="735"/>
                    </a:lnTo>
                    <a:lnTo>
                      <a:pt x="324" y="733"/>
                    </a:lnTo>
                    <a:lnTo>
                      <a:pt x="325" y="733"/>
                    </a:lnTo>
                    <a:lnTo>
                      <a:pt x="327" y="736"/>
                    </a:lnTo>
                    <a:lnTo>
                      <a:pt x="330" y="738"/>
                    </a:lnTo>
                    <a:lnTo>
                      <a:pt x="338" y="746"/>
                    </a:lnTo>
                    <a:lnTo>
                      <a:pt x="338" y="747"/>
                    </a:lnTo>
                    <a:lnTo>
                      <a:pt x="342" y="747"/>
                    </a:lnTo>
                    <a:lnTo>
                      <a:pt x="346" y="749"/>
                    </a:lnTo>
                    <a:lnTo>
                      <a:pt x="353" y="753"/>
                    </a:lnTo>
                    <a:lnTo>
                      <a:pt x="358" y="754"/>
                    </a:lnTo>
                    <a:lnTo>
                      <a:pt x="365" y="760"/>
                    </a:lnTo>
                    <a:lnTo>
                      <a:pt x="365" y="761"/>
                    </a:lnTo>
                    <a:lnTo>
                      <a:pt x="366" y="761"/>
                    </a:lnTo>
                    <a:lnTo>
                      <a:pt x="377" y="756"/>
                    </a:lnTo>
                    <a:lnTo>
                      <a:pt x="382" y="750"/>
                    </a:lnTo>
                    <a:lnTo>
                      <a:pt x="388" y="740"/>
                    </a:lnTo>
                    <a:lnTo>
                      <a:pt x="392" y="740"/>
                    </a:lnTo>
                    <a:lnTo>
                      <a:pt x="398" y="743"/>
                    </a:lnTo>
                    <a:lnTo>
                      <a:pt x="409" y="759"/>
                    </a:lnTo>
                    <a:lnTo>
                      <a:pt x="419" y="761"/>
                    </a:lnTo>
                    <a:lnTo>
                      <a:pt x="429" y="760"/>
                    </a:lnTo>
                    <a:lnTo>
                      <a:pt x="430" y="759"/>
                    </a:lnTo>
                    <a:lnTo>
                      <a:pt x="432" y="759"/>
                    </a:lnTo>
                    <a:lnTo>
                      <a:pt x="434" y="757"/>
                    </a:lnTo>
                    <a:lnTo>
                      <a:pt x="433" y="754"/>
                    </a:lnTo>
                    <a:lnTo>
                      <a:pt x="433" y="752"/>
                    </a:lnTo>
                    <a:lnTo>
                      <a:pt x="443" y="750"/>
                    </a:lnTo>
                    <a:lnTo>
                      <a:pt x="441" y="750"/>
                    </a:lnTo>
                    <a:lnTo>
                      <a:pt x="441" y="749"/>
                    </a:lnTo>
                    <a:lnTo>
                      <a:pt x="443" y="747"/>
                    </a:lnTo>
                    <a:lnTo>
                      <a:pt x="443" y="743"/>
                    </a:lnTo>
                    <a:lnTo>
                      <a:pt x="451" y="740"/>
                    </a:lnTo>
                    <a:lnTo>
                      <a:pt x="479" y="707"/>
                    </a:lnTo>
                    <a:lnTo>
                      <a:pt x="480" y="705"/>
                    </a:lnTo>
                    <a:lnTo>
                      <a:pt x="494" y="703"/>
                    </a:lnTo>
                    <a:lnTo>
                      <a:pt x="496" y="705"/>
                    </a:lnTo>
                    <a:lnTo>
                      <a:pt x="502" y="707"/>
                    </a:lnTo>
                    <a:lnTo>
                      <a:pt x="510" y="711"/>
                    </a:lnTo>
                    <a:lnTo>
                      <a:pt x="512" y="708"/>
                    </a:lnTo>
                    <a:lnTo>
                      <a:pt x="510" y="703"/>
                    </a:lnTo>
                    <a:lnTo>
                      <a:pt x="508" y="701"/>
                    </a:lnTo>
                    <a:lnTo>
                      <a:pt x="504" y="696"/>
                    </a:lnTo>
                    <a:lnTo>
                      <a:pt x="504" y="694"/>
                    </a:lnTo>
                    <a:lnTo>
                      <a:pt x="510" y="687"/>
                    </a:lnTo>
                    <a:lnTo>
                      <a:pt x="511" y="687"/>
                    </a:lnTo>
                    <a:lnTo>
                      <a:pt x="518" y="685"/>
                    </a:lnTo>
                    <a:lnTo>
                      <a:pt x="524" y="700"/>
                    </a:lnTo>
                    <a:lnTo>
                      <a:pt x="526" y="703"/>
                    </a:lnTo>
                    <a:lnTo>
                      <a:pt x="538" y="703"/>
                    </a:lnTo>
                    <a:lnTo>
                      <a:pt x="540" y="700"/>
                    </a:lnTo>
                    <a:lnTo>
                      <a:pt x="540" y="697"/>
                    </a:lnTo>
                    <a:lnTo>
                      <a:pt x="536" y="693"/>
                    </a:lnTo>
                    <a:lnTo>
                      <a:pt x="535" y="690"/>
                    </a:lnTo>
                    <a:lnTo>
                      <a:pt x="533" y="689"/>
                    </a:lnTo>
                    <a:lnTo>
                      <a:pt x="529" y="686"/>
                    </a:lnTo>
                    <a:lnTo>
                      <a:pt x="526" y="685"/>
                    </a:lnTo>
                    <a:lnTo>
                      <a:pt x="522" y="677"/>
                    </a:lnTo>
                    <a:lnTo>
                      <a:pt x="524" y="672"/>
                    </a:lnTo>
                    <a:lnTo>
                      <a:pt x="522" y="665"/>
                    </a:lnTo>
                    <a:lnTo>
                      <a:pt x="522" y="661"/>
                    </a:lnTo>
                    <a:lnTo>
                      <a:pt x="524" y="659"/>
                    </a:lnTo>
                    <a:lnTo>
                      <a:pt x="529" y="658"/>
                    </a:lnTo>
                    <a:lnTo>
                      <a:pt x="532" y="655"/>
                    </a:lnTo>
                    <a:lnTo>
                      <a:pt x="532" y="652"/>
                    </a:lnTo>
                    <a:lnTo>
                      <a:pt x="542" y="649"/>
                    </a:lnTo>
                    <a:lnTo>
                      <a:pt x="543" y="649"/>
                    </a:lnTo>
                    <a:lnTo>
                      <a:pt x="545" y="651"/>
                    </a:lnTo>
                    <a:lnTo>
                      <a:pt x="546" y="651"/>
                    </a:lnTo>
                    <a:lnTo>
                      <a:pt x="546" y="656"/>
                    </a:lnTo>
                    <a:lnTo>
                      <a:pt x="547" y="656"/>
                    </a:lnTo>
                    <a:lnTo>
                      <a:pt x="553" y="654"/>
                    </a:lnTo>
                    <a:lnTo>
                      <a:pt x="559" y="654"/>
                    </a:lnTo>
                    <a:lnTo>
                      <a:pt x="563" y="661"/>
                    </a:lnTo>
                    <a:lnTo>
                      <a:pt x="566" y="663"/>
                    </a:lnTo>
                    <a:lnTo>
                      <a:pt x="566" y="665"/>
                    </a:lnTo>
                    <a:lnTo>
                      <a:pt x="606" y="665"/>
                    </a:lnTo>
                    <a:lnTo>
                      <a:pt x="610" y="663"/>
                    </a:lnTo>
                    <a:lnTo>
                      <a:pt x="612" y="668"/>
                    </a:lnTo>
                    <a:lnTo>
                      <a:pt x="612" y="666"/>
                    </a:lnTo>
                    <a:lnTo>
                      <a:pt x="619" y="666"/>
                    </a:lnTo>
                    <a:lnTo>
                      <a:pt x="626" y="670"/>
                    </a:lnTo>
                    <a:lnTo>
                      <a:pt x="630" y="682"/>
                    </a:lnTo>
                    <a:lnTo>
                      <a:pt x="634" y="682"/>
                    </a:lnTo>
                    <a:lnTo>
                      <a:pt x="645" y="680"/>
                    </a:lnTo>
                    <a:lnTo>
                      <a:pt x="655" y="677"/>
                    </a:lnTo>
                    <a:lnTo>
                      <a:pt x="655" y="673"/>
                    </a:lnTo>
                    <a:lnTo>
                      <a:pt x="660" y="655"/>
                    </a:lnTo>
                    <a:lnTo>
                      <a:pt x="660" y="654"/>
                    </a:lnTo>
                    <a:lnTo>
                      <a:pt x="660" y="645"/>
                    </a:lnTo>
                    <a:lnTo>
                      <a:pt x="659" y="644"/>
                    </a:lnTo>
                    <a:lnTo>
                      <a:pt x="658" y="644"/>
                    </a:lnTo>
                    <a:lnTo>
                      <a:pt x="648" y="641"/>
                    </a:lnTo>
                    <a:lnTo>
                      <a:pt x="634" y="633"/>
                    </a:lnTo>
                    <a:lnTo>
                      <a:pt x="634" y="632"/>
                    </a:lnTo>
                    <a:lnTo>
                      <a:pt x="646" y="632"/>
                    </a:lnTo>
                    <a:lnTo>
                      <a:pt x="651" y="629"/>
                    </a:lnTo>
                    <a:lnTo>
                      <a:pt x="649" y="627"/>
                    </a:lnTo>
                    <a:lnTo>
                      <a:pt x="649" y="619"/>
                    </a:lnTo>
                    <a:lnTo>
                      <a:pt x="652" y="612"/>
                    </a:lnTo>
                    <a:lnTo>
                      <a:pt x="655" y="608"/>
                    </a:lnTo>
                    <a:lnTo>
                      <a:pt x="655" y="603"/>
                    </a:lnTo>
                    <a:lnTo>
                      <a:pt x="667" y="594"/>
                    </a:lnTo>
                    <a:lnTo>
                      <a:pt x="673" y="591"/>
                    </a:lnTo>
                    <a:lnTo>
                      <a:pt x="680" y="582"/>
                    </a:lnTo>
                    <a:lnTo>
                      <a:pt x="680" y="581"/>
                    </a:lnTo>
                    <a:lnTo>
                      <a:pt x="679" y="581"/>
                    </a:lnTo>
                    <a:lnTo>
                      <a:pt x="676" y="573"/>
                    </a:lnTo>
                    <a:lnTo>
                      <a:pt x="682" y="566"/>
                    </a:lnTo>
                    <a:lnTo>
                      <a:pt x="689" y="550"/>
                    </a:lnTo>
                    <a:lnTo>
                      <a:pt x="687" y="550"/>
                    </a:lnTo>
                    <a:lnTo>
                      <a:pt x="673" y="557"/>
                    </a:lnTo>
                    <a:lnTo>
                      <a:pt x="653" y="538"/>
                    </a:lnTo>
                    <a:lnTo>
                      <a:pt x="655" y="536"/>
                    </a:lnTo>
                    <a:lnTo>
                      <a:pt x="658" y="531"/>
                    </a:lnTo>
                    <a:lnTo>
                      <a:pt x="659" y="525"/>
                    </a:lnTo>
                    <a:lnTo>
                      <a:pt x="660" y="510"/>
                    </a:lnTo>
                    <a:lnTo>
                      <a:pt x="659" y="503"/>
                    </a:lnTo>
                    <a:lnTo>
                      <a:pt x="659" y="499"/>
                    </a:lnTo>
                    <a:lnTo>
                      <a:pt x="662" y="493"/>
                    </a:lnTo>
                    <a:lnTo>
                      <a:pt x="666" y="490"/>
                    </a:lnTo>
                    <a:lnTo>
                      <a:pt x="683" y="469"/>
                    </a:lnTo>
                    <a:lnTo>
                      <a:pt x="686" y="467"/>
                    </a:lnTo>
                    <a:lnTo>
                      <a:pt x="686" y="465"/>
                    </a:lnTo>
                    <a:lnTo>
                      <a:pt x="682" y="464"/>
                    </a:lnTo>
                    <a:lnTo>
                      <a:pt x="679" y="465"/>
                    </a:lnTo>
                    <a:lnTo>
                      <a:pt x="662" y="450"/>
                    </a:lnTo>
                    <a:lnTo>
                      <a:pt x="666" y="441"/>
                    </a:lnTo>
                    <a:lnTo>
                      <a:pt x="672" y="433"/>
                    </a:lnTo>
                    <a:lnTo>
                      <a:pt x="680" y="430"/>
                    </a:lnTo>
                    <a:lnTo>
                      <a:pt x="682" y="429"/>
                    </a:lnTo>
                    <a:lnTo>
                      <a:pt x="687" y="429"/>
                    </a:lnTo>
                    <a:lnTo>
                      <a:pt x="698" y="432"/>
                    </a:lnTo>
                    <a:lnTo>
                      <a:pt x="709" y="436"/>
                    </a:lnTo>
                    <a:lnTo>
                      <a:pt x="712" y="436"/>
                    </a:lnTo>
                    <a:lnTo>
                      <a:pt x="723" y="423"/>
                    </a:lnTo>
                    <a:lnTo>
                      <a:pt x="729" y="425"/>
                    </a:lnTo>
                    <a:lnTo>
                      <a:pt x="730" y="426"/>
                    </a:lnTo>
                    <a:lnTo>
                      <a:pt x="730" y="423"/>
                    </a:lnTo>
                    <a:lnTo>
                      <a:pt x="713" y="408"/>
                    </a:lnTo>
                    <a:lnTo>
                      <a:pt x="711" y="401"/>
                    </a:lnTo>
                    <a:lnTo>
                      <a:pt x="706" y="394"/>
                    </a:lnTo>
                    <a:lnTo>
                      <a:pt x="704" y="393"/>
                    </a:lnTo>
                    <a:lnTo>
                      <a:pt x="700" y="387"/>
                    </a:lnTo>
                    <a:lnTo>
                      <a:pt x="706" y="383"/>
                    </a:lnTo>
                    <a:lnTo>
                      <a:pt x="712" y="380"/>
                    </a:lnTo>
                    <a:lnTo>
                      <a:pt x="713" y="373"/>
                    </a:lnTo>
                    <a:lnTo>
                      <a:pt x="713" y="376"/>
                    </a:lnTo>
                    <a:lnTo>
                      <a:pt x="715" y="377"/>
                    </a:lnTo>
                    <a:lnTo>
                      <a:pt x="718" y="378"/>
                    </a:lnTo>
                    <a:lnTo>
                      <a:pt x="720" y="376"/>
                    </a:lnTo>
                    <a:lnTo>
                      <a:pt x="719" y="373"/>
                    </a:lnTo>
                    <a:lnTo>
                      <a:pt x="719" y="371"/>
                    </a:lnTo>
                    <a:lnTo>
                      <a:pt x="726" y="366"/>
                    </a:lnTo>
                    <a:lnTo>
                      <a:pt x="732" y="366"/>
                    </a:lnTo>
                    <a:lnTo>
                      <a:pt x="739" y="368"/>
                    </a:lnTo>
                    <a:lnTo>
                      <a:pt x="746" y="362"/>
                    </a:lnTo>
                    <a:lnTo>
                      <a:pt x="746" y="358"/>
                    </a:lnTo>
                    <a:lnTo>
                      <a:pt x="747" y="351"/>
                    </a:lnTo>
                    <a:lnTo>
                      <a:pt x="749" y="348"/>
                    </a:lnTo>
                    <a:lnTo>
                      <a:pt x="749" y="345"/>
                    </a:lnTo>
                    <a:lnTo>
                      <a:pt x="753" y="335"/>
                    </a:lnTo>
                    <a:lnTo>
                      <a:pt x="756" y="334"/>
                    </a:lnTo>
                    <a:lnTo>
                      <a:pt x="757" y="333"/>
                    </a:lnTo>
                    <a:lnTo>
                      <a:pt x="756" y="331"/>
                    </a:lnTo>
                    <a:lnTo>
                      <a:pt x="754" y="327"/>
                    </a:lnTo>
                    <a:lnTo>
                      <a:pt x="743" y="318"/>
                    </a:lnTo>
                    <a:lnTo>
                      <a:pt x="735" y="316"/>
                    </a:lnTo>
                    <a:lnTo>
                      <a:pt x="726" y="302"/>
                    </a:lnTo>
                    <a:lnTo>
                      <a:pt x="723" y="303"/>
                    </a:lnTo>
                    <a:lnTo>
                      <a:pt x="722" y="299"/>
                    </a:lnTo>
                    <a:lnTo>
                      <a:pt x="722" y="296"/>
                    </a:lnTo>
                    <a:lnTo>
                      <a:pt x="723" y="296"/>
                    </a:lnTo>
                    <a:lnTo>
                      <a:pt x="723" y="295"/>
                    </a:lnTo>
                    <a:lnTo>
                      <a:pt x="722" y="294"/>
                    </a:lnTo>
                    <a:lnTo>
                      <a:pt x="719" y="287"/>
                    </a:lnTo>
                    <a:lnTo>
                      <a:pt x="709" y="285"/>
                    </a:lnTo>
                    <a:lnTo>
                      <a:pt x="708" y="285"/>
                    </a:lnTo>
                    <a:lnTo>
                      <a:pt x="706" y="282"/>
                    </a:lnTo>
                    <a:lnTo>
                      <a:pt x="713" y="275"/>
                    </a:lnTo>
                    <a:lnTo>
                      <a:pt x="719" y="272"/>
                    </a:lnTo>
                    <a:lnTo>
                      <a:pt x="733" y="263"/>
                    </a:lnTo>
                    <a:lnTo>
                      <a:pt x="735" y="260"/>
                    </a:lnTo>
                    <a:lnTo>
                      <a:pt x="737" y="258"/>
                    </a:lnTo>
                    <a:lnTo>
                      <a:pt x="737" y="254"/>
                    </a:lnTo>
                    <a:lnTo>
                      <a:pt x="727" y="229"/>
                    </a:lnTo>
                    <a:lnTo>
                      <a:pt x="726" y="217"/>
                    </a:lnTo>
                    <a:lnTo>
                      <a:pt x="726" y="215"/>
                    </a:lnTo>
                    <a:lnTo>
                      <a:pt x="744" y="203"/>
                    </a:lnTo>
                    <a:lnTo>
                      <a:pt x="749" y="198"/>
                    </a:lnTo>
                    <a:lnTo>
                      <a:pt x="751" y="197"/>
                    </a:lnTo>
                    <a:lnTo>
                      <a:pt x="764" y="194"/>
                    </a:lnTo>
                    <a:lnTo>
                      <a:pt x="773" y="197"/>
                    </a:lnTo>
                    <a:lnTo>
                      <a:pt x="778" y="197"/>
                    </a:lnTo>
                    <a:lnTo>
                      <a:pt x="779" y="196"/>
                    </a:lnTo>
                    <a:lnTo>
                      <a:pt x="788" y="183"/>
                    </a:lnTo>
                    <a:lnTo>
                      <a:pt x="786" y="176"/>
                    </a:lnTo>
                    <a:lnTo>
                      <a:pt x="786" y="173"/>
                    </a:lnTo>
                    <a:lnTo>
                      <a:pt x="788" y="169"/>
                    </a:lnTo>
                    <a:lnTo>
                      <a:pt x="788" y="167"/>
                    </a:lnTo>
                    <a:lnTo>
                      <a:pt x="792" y="157"/>
                    </a:lnTo>
                    <a:lnTo>
                      <a:pt x="792" y="145"/>
                    </a:lnTo>
                    <a:lnTo>
                      <a:pt x="788" y="145"/>
                    </a:lnTo>
                    <a:lnTo>
                      <a:pt x="782" y="140"/>
                    </a:lnTo>
                    <a:lnTo>
                      <a:pt x="780" y="140"/>
                    </a:lnTo>
                    <a:lnTo>
                      <a:pt x="779" y="138"/>
                    </a:lnTo>
                    <a:lnTo>
                      <a:pt x="775" y="136"/>
                    </a:lnTo>
                    <a:lnTo>
                      <a:pt x="773" y="136"/>
                    </a:lnTo>
                    <a:lnTo>
                      <a:pt x="765" y="134"/>
                    </a:lnTo>
                    <a:lnTo>
                      <a:pt x="765" y="140"/>
                    </a:lnTo>
                    <a:lnTo>
                      <a:pt x="761" y="137"/>
                    </a:lnTo>
                    <a:lnTo>
                      <a:pt x="751" y="124"/>
                    </a:lnTo>
                    <a:lnTo>
                      <a:pt x="750" y="124"/>
                    </a:lnTo>
                    <a:lnTo>
                      <a:pt x="751" y="120"/>
                    </a:lnTo>
                    <a:lnTo>
                      <a:pt x="753" y="119"/>
                    </a:lnTo>
                    <a:lnTo>
                      <a:pt x="767" y="108"/>
                    </a:lnTo>
                    <a:lnTo>
                      <a:pt x="771" y="92"/>
                    </a:lnTo>
                    <a:lnTo>
                      <a:pt x="771" y="91"/>
                    </a:lnTo>
                    <a:lnTo>
                      <a:pt x="764" y="90"/>
                    </a:lnTo>
                    <a:lnTo>
                      <a:pt x="761" y="87"/>
                    </a:lnTo>
                    <a:lnTo>
                      <a:pt x="753" y="76"/>
                    </a:lnTo>
                    <a:lnTo>
                      <a:pt x="750" y="73"/>
                    </a:lnTo>
                    <a:lnTo>
                      <a:pt x="747" y="71"/>
                    </a:lnTo>
                    <a:lnTo>
                      <a:pt x="744" y="67"/>
                    </a:lnTo>
                    <a:lnTo>
                      <a:pt x="744" y="66"/>
                    </a:lnTo>
                    <a:lnTo>
                      <a:pt x="743" y="63"/>
                    </a:lnTo>
                    <a:lnTo>
                      <a:pt x="743" y="60"/>
                    </a:lnTo>
                    <a:lnTo>
                      <a:pt x="747" y="48"/>
                    </a:lnTo>
                    <a:lnTo>
                      <a:pt x="746" y="45"/>
                    </a:lnTo>
                    <a:lnTo>
                      <a:pt x="744" y="45"/>
                    </a:lnTo>
                    <a:lnTo>
                      <a:pt x="746" y="42"/>
                    </a:lnTo>
                    <a:lnTo>
                      <a:pt x="744" y="40"/>
                    </a:lnTo>
                    <a:lnTo>
                      <a:pt x="743" y="35"/>
                    </a:lnTo>
                    <a:lnTo>
                      <a:pt x="726" y="30"/>
                    </a:lnTo>
                    <a:lnTo>
                      <a:pt x="718" y="31"/>
                    </a:lnTo>
                    <a:lnTo>
                      <a:pt x="715" y="34"/>
                    </a:lnTo>
                    <a:lnTo>
                      <a:pt x="713" y="32"/>
                    </a:lnTo>
                    <a:lnTo>
                      <a:pt x="708" y="18"/>
                    </a:lnTo>
                    <a:lnTo>
                      <a:pt x="709" y="9"/>
                    </a:lnTo>
                    <a:lnTo>
                      <a:pt x="700" y="0"/>
                    </a:lnTo>
                    <a:lnTo>
                      <a:pt x="697" y="0"/>
                    </a:lnTo>
                    <a:lnTo>
                      <a:pt x="68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47" name="Freeform 375">
                <a:extLst>
                  <a:ext uri="{FF2B5EF4-FFF2-40B4-BE49-F238E27FC236}">
                    <a16:creationId xmlns:a16="http://schemas.microsoft.com/office/drawing/2014/main" id="{B5FB6E2A-C1BE-FD33-69EF-242B2F0148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9" y="981"/>
                <a:ext cx="72" cy="117"/>
              </a:xfrm>
              <a:custGeom>
                <a:avLst/>
                <a:gdLst>
                  <a:gd name="T0" fmla="*/ 76 w 290"/>
                  <a:gd name="T1" fmla="*/ 13 h 467"/>
                  <a:gd name="T2" fmla="*/ 58 w 290"/>
                  <a:gd name="T3" fmla="*/ 35 h 467"/>
                  <a:gd name="T4" fmla="*/ 46 w 290"/>
                  <a:gd name="T5" fmla="*/ 52 h 467"/>
                  <a:gd name="T6" fmla="*/ 44 w 290"/>
                  <a:gd name="T7" fmla="*/ 74 h 467"/>
                  <a:gd name="T8" fmla="*/ 64 w 290"/>
                  <a:gd name="T9" fmla="*/ 97 h 467"/>
                  <a:gd name="T10" fmla="*/ 51 w 290"/>
                  <a:gd name="T11" fmla="*/ 127 h 467"/>
                  <a:gd name="T12" fmla="*/ 65 w 290"/>
                  <a:gd name="T13" fmla="*/ 141 h 467"/>
                  <a:gd name="T14" fmla="*/ 82 w 290"/>
                  <a:gd name="T15" fmla="*/ 147 h 467"/>
                  <a:gd name="T16" fmla="*/ 88 w 290"/>
                  <a:gd name="T17" fmla="*/ 176 h 467"/>
                  <a:gd name="T18" fmla="*/ 78 w 290"/>
                  <a:gd name="T19" fmla="*/ 204 h 467"/>
                  <a:gd name="T20" fmla="*/ 44 w 290"/>
                  <a:gd name="T21" fmla="*/ 210 h 467"/>
                  <a:gd name="T22" fmla="*/ 37 w 290"/>
                  <a:gd name="T23" fmla="*/ 265 h 467"/>
                  <a:gd name="T24" fmla="*/ 6 w 290"/>
                  <a:gd name="T25" fmla="*/ 289 h 467"/>
                  <a:gd name="T26" fmla="*/ 23 w 290"/>
                  <a:gd name="T27" fmla="*/ 302 h 467"/>
                  <a:gd name="T28" fmla="*/ 26 w 290"/>
                  <a:gd name="T29" fmla="*/ 309 h 467"/>
                  <a:gd name="T30" fmla="*/ 57 w 290"/>
                  <a:gd name="T31" fmla="*/ 340 h 467"/>
                  <a:gd name="T32" fmla="*/ 47 w 290"/>
                  <a:gd name="T33" fmla="*/ 358 h 467"/>
                  <a:gd name="T34" fmla="*/ 26 w 290"/>
                  <a:gd name="T35" fmla="*/ 373 h 467"/>
                  <a:gd name="T36" fmla="*/ 15 w 290"/>
                  <a:gd name="T37" fmla="*/ 384 h 467"/>
                  <a:gd name="T38" fmla="*/ 0 w 290"/>
                  <a:gd name="T39" fmla="*/ 394 h 467"/>
                  <a:gd name="T40" fmla="*/ 30 w 290"/>
                  <a:gd name="T41" fmla="*/ 430 h 467"/>
                  <a:gd name="T42" fmla="*/ 56 w 290"/>
                  <a:gd name="T43" fmla="*/ 435 h 467"/>
                  <a:gd name="T44" fmla="*/ 86 w 290"/>
                  <a:gd name="T45" fmla="*/ 414 h 467"/>
                  <a:gd name="T46" fmla="*/ 102 w 290"/>
                  <a:gd name="T47" fmla="*/ 423 h 467"/>
                  <a:gd name="T48" fmla="*/ 85 w 290"/>
                  <a:gd name="T49" fmla="*/ 437 h 467"/>
                  <a:gd name="T50" fmla="*/ 121 w 290"/>
                  <a:gd name="T51" fmla="*/ 462 h 467"/>
                  <a:gd name="T52" fmla="*/ 143 w 290"/>
                  <a:gd name="T53" fmla="*/ 462 h 467"/>
                  <a:gd name="T54" fmla="*/ 149 w 290"/>
                  <a:gd name="T55" fmla="*/ 451 h 467"/>
                  <a:gd name="T56" fmla="*/ 164 w 290"/>
                  <a:gd name="T57" fmla="*/ 426 h 467"/>
                  <a:gd name="T58" fmla="*/ 237 w 290"/>
                  <a:gd name="T59" fmla="*/ 418 h 467"/>
                  <a:gd name="T60" fmla="*/ 240 w 290"/>
                  <a:gd name="T61" fmla="*/ 395 h 467"/>
                  <a:gd name="T62" fmla="*/ 230 w 290"/>
                  <a:gd name="T63" fmla="*/ 376 h 467"/>
                  <a:gd name="T64" fmla="*/ 202 w 290"/>
                  <a:gd name="T65" fmla="*/ 356 h 467"/>
                  <a:gd name="T66" fmla="*/ 223 w 290"/>
                  <a:gd name="T67" fmla="*/ 338 h 467"/>
                  <a:gd name="T68" fmla="*/ 153 w 290"/>
                  <a:gd name="T69" fmla="*/ 330 h 467"/>
                  <a:gd name="T70" fmla="*/ 156 w 290"/>
                  <a:gd name="T71" fmla="*/ 302 h 467"/>
                  <a:gd name="T72" fmla="*/ 152 w 290"/>
                  <a:gd name="T73" fmla="*/ 288 h 467"/>
                  <a:gd name="T74" fmla="*/ 160 w 290"/>
                  <a:gd name="T75" fmla="*/ 277 h 467"/>
                  <a:gd name="T76" fmla="*/ 234 w 290"/>
                  <a:gd name="T77" fmla="*/ 265 h 467"/>
                  <a:gd name="T78" fmla="*/ 238 w 290"/>
                  <a:gd name="T79" fmla="*/ 239 h 467"/>
                  <a:gd name="T80" fmla="*/ 252 w 290"/>
                  <a:gd name="T81" fmla="*/ 184 h 467"/>
                  <a:gd name="T82" fmla="*/ 250 w 290"/>
                  <a:gd name="T83" fmla="*/ 168 h 467"/>
                  <a:gd name="T84" fmla="*/ 265 w 290"/>
                  <a:gd name="T85" fmla="*/ 140 h 467"/>
                  <a:gd name="T86" fmla="*/ 282 w 290"/>
                  <a:gd name="T87" fmla="*/ 136 h 467"/>
                  <a:gd name="T88" fmla="*/ 284 w 290"/>
                  <a:gd name="T89" fmla="*/ 117 h 467"/>
                  <a:gd name="T90" fmla="*/ 252 w 290"/>
                  <a:gd name="T91" fmla="*/ 101 h 467"/>
                  <a:gd name="T92" fmla="*/ 233 w 290"/>
                  <a:gd name="T93" fmla="*/ 67 h 467"/>
                  <a:gd name="T94" fmla="*/ 244 w 290"/>
                  <a:gd name="T95" fmla="*/ 53 h 467"/>
                  <a:gd name="T96" fmla="*/ 234 w 290"/>
                  <a:gd name="T97" fmla="*/ 23 h 467"/>
                  <a:gd name="T98" fmla="*/ 208 w 290"/>
                  <a:gd name="T99" fmla="*/ 24 h 467"/>
                  <a:gd name="T100" fmla="*/ 188 w 290"/>
                  <a:gd name="T101" fmla="*/ 25 h 467"/>
                  <a:gd name="T102" fmla="*/ 173 w 290"/>
                  <a:gd name="T103" fmla="*/ 46 h 467"/>
                  <a:gd name="T104" fmla="*/ 155 w 290"/>
                  <a:gd name="T105" fmla="*/ 35 h 467"/>
                  <a:gd name="T106" fmla="*/ 123 w 290"/>
                  <a:gd name="T107" fmla="*/ 17 h 467"/>
                  <a:gd name="T108" fmla="*/ 104 w 290"/>
                  <a:gd name="T109" fmla="*/ 2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90" h="467">
                    <a:moveTo>
                      <a:pt x="96" y="9"/>
                    </a:moveTo>
                    <a:lnTo>
                      <a:pt x="93" y="10"/>
                    </a:lnTo>
                    <a:lnTo>
                      <a:pt x="85" y="11"/>
                    </a:lnTo>
                    <a:lnTo>
                      <a:pt x="82" y="13"/>
                    </a:lnTo>
                    <a:lnTo>
                      <a:pt x="76" y="13"/>
                    </a:lnTo>
                    <a:lnTo>
                      <a:pt x="75" y="14"/>
                    </a:lnTo>
                    <a:lnTo>
                      <a:pt x="71" y="18"/>
                    </a:lnTo>
                    <a:lnTo>
                      <a:pt x="68" y="21"/>
                    </a:lnTo>
                    <a:lnTo>
                      <a:pt x="58" y="34"/>
                    </a:lnTo>
                    <a:lnTo>
                      <a:pt x="58" y="35"/>
                    </a:lnTo>
                    <a:lnTo>
                      <a:pt x="56" y="38"/>
                    </a:lnTo>
                    <a:lnTo>
                      <a:pt x="53" y="47"/>
                    </a:lnTo>
                    <a:lnTo>
                      <a:pt x="46" y="49"/>
                    </a:lnTo>
                    <a:lnTo>
                      <a:pt x="44" y="52"/>
                    </a:lnTo>
                    <a:lnTo>
                      <a:pt x="46" y="52"/>
                    </a:lnTo>
                    <a:lnTo>
                      <a:pt x="47" y="55"/>
                    </a:lnTo>
                    <a:lnTo>
                      <a:pt x="43" y="67"/>
                    </a:lnTo>
                    <a:lnTo>
                      <a:pt x="43" y="70"/>
                    </a:lnTo>
                    <a:lnTo>
                      <a:pt x="44" y="73"/>
                    </a:lnTo>
                    <a:lnTo>
                      <a:pt x="44" y="74"/>
                    </a:lnTo>
                    <a:lnTo>
                      <a:pt x="47" y="78"/>
                    </a:lnTo>
                    <a:lnTo>
                      <a:pt x="50" y="80"/>
                    </a:lnTo>
                    <a:lnTo>
                      <a:pt x="53" y="83"/>
                    </a:lnTo>
                    <a:lnTo>
                      <a:pt x="61" y="94"/>
                    </a:lnTo>
                    <a:lnTo>
                      <a:pt x="64" y="97"/>
                    </a:lnTo>
                    <a:lnTo>
                      <a:pt x="71" y="98"/>
                    </a:lnTo>
                    <a:lnTo>
                      <a:pt x="71" y="99"/>
                    </a:lnTo>
                    <a:lnTo>
                      <a:pt x="67" y="115"/>
                    </a:lnTo>
                    <a:lnTo>
                      <a:pt x="53" y="126"/>
                    </a:lnTo>
                    <a:lnTo>
                      <a:pt x="51" y="127"/>
                    </a:lnTo>
                    <a:lnTo>
                      <a:pt x="50" y="131"/>
                    </a:lnTo>
                    <a:lnTo>
                      <a:pt x="51" y="131"/>
                    </a:lnTo>
                    <a:lnTo>
                      <a:pt x="61" y="144"/>
                    </a:lnTo>
                    <a:lnTo>
                      <a:pt x="65" y="147"/>
                    </a:lnTo>
                    <a:lnTo>
                      <a:pt x="65" y="141"/>
                    </a:lnTo>
                    <a:lnTo>
                      <a:pt x="73" y="143"/>
                    </a:lnTo>
                    <a:lnTo>
                      <a:pt x="75" y="143"/>
                    </a:lnTo>
                    <a:lnTo>
                      <a:pt x="79" y="145"/>
                    </a:lnTo>
                    <a:lnTo>
                      <a:pt x="80" y="147"/>
                    </a:lnTo>
                    <a:lnTo>
                      <a:pt x="82" y="147"/>
                    </a:lnTo>
                    <a:lnTo>
                      <a:pt x="88" y="152"/>
                    </a:lnTo>
                    <a:lnTo>
                      <a:pt x="92" y="152"/>
                    </a:lnTo>
                    <a:lnTo>
                      <a:pt x="92" y="164"/>
                    </a:lnTo>
                    <a:lnTo>
                      <a:pt x="88" y="174"/>
                    </a:lnTo>
                    <a:lnTo>
                      <a:pt x="88" y="176"/>
                    </a:lnTo>
                    <a:lnTo>
                      <a:pt x="86" y="180"/>
                    </a:lnTo>
                    <a:lnTo>
                      <a:pt x="86" y="183"/>
                    </a:lnTo>
                    <a:lnTo>
                      <a:pt x="88" y="190"/>
                    </a:lnTo>
                    <a:lnTo>
                      <a:pt x="79" y="203"/>
                    </a:lnTo>
                    <a:lnTo>
                      <a:pt x="78" y="204"/>
                    </a:lnTo>
                    <a:lnTo>
                      <a:pt x="73" y="204"/>
                    </a:lnTo>
                    <a:lnTo>
                      <a:pt x="64" y="201"/>
                    </a:lnTo>
                    <a:lnTo>
                      <a:pt x="51" y="204"/>
                    </a:lnTo>
                    <a:lnTo>
                      <a:pt x="49" y="205"/>
                    </a:lnTo>
                    <a:lnTo>
                      <a:pt x="44" y="210"/>
                    </a:lnTo>
                    <a:lnTo>
                      <a:pt x="26" y="222"/>
                    </a:lnTo>
                    <a:lnTo>
                      <a:pt x="26" y="224"/>
                    </a:lnTo>
                    <a:lnTo>
                      <a:pt x="27" y="236"/>
                    </a:lnTo>
                    <a:lnTo>
                      <a:pt x="37" y="261"/>
                    </a:lnTo>
                    <a:lnTo>
                      <a:pt x="37" y="265"/>
                    </a:lnTo>
                    <a:lnTo>
                      <a:pt x="35" y="267"/>
                    </a:lnTo>
                    <a:lnTo>
                      <a:pt x="33" y="270"/>
                    </a:lnTo>
                    <a:lnTo>
                      <a:pt x="19" y="279"/>
                    </a:lnTo>
                    <a:lnTo>
                      <a:pt x="13" y="282"/>
                    </a:lnTo>
                    <a:lnTo>
                      <a:pt x="6" y="289"/>
                    </a:lnTo>
                    <a:lnTo>
                      <a:pt x="8" y="292"/>
                    </a:lnTo>
                    <a:lnTo>
                      <a:pt x="9" y="292"/>
                    </a:lnTo>
                    <a:lnTo>
                      <a:pt x="19" y="294"/>
                    </a:lnTo>
                    <a:lnTo>
                      <a:pt x="22" y="301"/>
                    </a:lnTo>
                    <a:lnTo>
                      <a:pt x="23" y="302"/>
                    </a:lnTo>
                    <a:lnTo>
                      <a:pt x="23" y="303"/>
                    </a:lnTo>
                    <a:lnTo>
                      <a:pt x="22" y="303"/>
                    </a:lnTo>
                    <a:lnTo>
                      <a:pt x="22" y="306"/>
                    </a:lnTo>
                    <a:lnTo>
                      <a:pt x="23" y="310"/>
                    </a:lnTo>
                    <a:lnTo>
                      <a:pt x="26" y="309"/>
                    </a:lnTo>
                    <a:lnTo>
                      <a:pt x="35" y="323"/>
                    </a:lnTo>
                    <a:lnTo>
                      <a:pt x="43" y="325"/>
                    </a:lnTo>
                    <a:lnTo>
                      <a:pt x="54" y="334"/>
                    </a:lnTo>
                    <a:lnTo>
                      <a:pt x="56" y="338"/>
                    </a:lnTo>
                    <a:lnTo>
                      <a:pt x="57" y="340"/>
                    </a:lnTo>
                    <a:lnTo>
                      <a:pt x="56" y="341"/>
                    </a:lnTo>
                    <a:lnTo>
                      <a:pt x="53" y="342"/>
                    </a:lnTo>
                    <a:lnTo>
                      <a:pt x="49" y="352"/>
                    </a:lnTo>
                    <a:lnTo>
                      <a:pt x="49" y="355"/>
                    </a:lnTo>
                    <a:lnTo>
                      <a:pt x="47" y="358"/>
                    </a:lnTo>
                    <a:lnTo>
                      <a:pt x="46" y="365"/>
                    </a:lnTo>
                    <a:lnTo>
                      <a:pt x="46" y="369"/>
                    </a:lnTo>
                    <a:lnTo>
                      <a:pt x="39" y="375"/>
                    </a:lnTo>
                    <a:lnTo>
                      <a:pt x="32" y="373"/>
                    </a:lnTo>
                    <a:lnTo>
                      <a:pt x="26" y="373"/>
                    </a:lnTo>
                    <a:lnTo>
                      <a:pt x="19" y="378"/>
                    </a:lnTo>
                    <a:lnTo>
                      <a:pt x="19" y="380"/>
                    </a:lnTo>
                    <a:lnTo>
                      <a:pt x="20" y="383"/>
                    </a:lnTo>
                    <a:lnTo>
                      <a:pt x="18" y="385"/>
                    </a:lnTo>
                    <a:lnTo>
                      <a:pt x="15" y="384"/>
                    </a:lnTo>
                    <a:lnTo>
                      <a:pt x="13" y="383"/>
                    </a:lnTo>
                    <a:lnTo>
                      <a:pt x="13" y="380"/>
                    </a:lnTo>
                    <a:lnTo>
                      <a:pt x="12" y="387"/>
                    </a:lnTo>
                    <a:lnTo>
                      <a:pt x="6" y="390"/>
                    </a:lnTo>
                    <a:lnTo>
                      <a:pt x="0" y="394"/>
                    </a:lnTo>
                    <a:lnTo>
                      <a:pt x="4" y="400"/>
                    </a:lnTo>
                    <a:lnTo>
                      <a:pt x="6" y="401"/>
                    </a:lnTo>
                    <a:lnTo>
                      <a:pt x="11" y="408"/>
                    </a:lnTo>
                    <a:lnTo>
                      <a:pt x="13" y="415"/>
                    </a:lnTo>
                    <a:lnTo>
                      <a:pt x="30" y="430"/>
                    </a:lnTo>
                    <a:lnTo>
                      <a:pt x="30" y="433"/>
                    </a:lnTo>
                    <a:lnTo>
                      <a:pt x="32" y="433"/>
                    </a:lnTo>
                    <a:lnTo>
                      <a:pt x="36" y="430"/>
                    </a:lnTo>
                    <a:lnTo>
                      <a:pt x="54" y="435"/>
                    </a:lnTo>
                    <a:lnTo>
                      <a:pt x="56" y="435"/>
                    </a:lnTo>
                    <a:lnTo>
                      <a:pt x="71" y="416"/>
                    </a:lnTo>
                    <a:lnTo>
                      <a:pt x="76" y="414"/>
                    </a:lnTo>
                    <a:lnTo>
                      <a:pt x="78" y="412"/>
                    </a:lnTo>
                    <a:lnTo>
                      <a:pt x="83" y="411"/>
                    </a:lnTo>
                    <a:lnTo>
                      <a:pt x="86" y="414"/>
                    </a:lnTo>
                    <a:lnTo>
                      <a:pt x="86" y="415"/>
                    </a:lnTo>
                    <a:lnTo>
                      <a:pt x="95" y="418"/>
                    </a:lnTo>
                    <a:lnTo>
                      <a:pt x="97" y="418"/>
                    </a:lnTo>
                    <a:lnTo>
                      <a:pt x="97" y="422"/>
                    </a:lnTo>
                    <a:lnTo>
                      <a:pt x="102" y="423"/>
                    </a:lnTo>
                    <a:lnTo>
                      <a:pt x="103" y="425"/>
                    </a:lnTo>
                    <a:lnTo>
                      <a:pt x="102" y="426"/>
                    </a:lnTo>
                    <a:lnTo>
                      <a:pt x="95" y="430"/>
                    </a:lnTo>
                    <a:lnTo>
                      <a:pt x="90" y="432"/>
                    </a:lnTo>
                    <a:lnTo>
                      <a:pt x="85" y="437"/>
                    </a:lnTo>
                    <a:lnTo>
                      <a:pt x="88" y="448"/>
                    </a:lnTo>
                    <a:lnTo>
                      <a:pt x="97" y="452"/>
                    </a:lnTo>
                    <a:lnTo>
                      <a:pt x="107" y="457"/>
                    </a:lnTo>
                    <a:lnTo>
                      <a:pt x="123" y="461"/>
                    </a:lnTo>
                    <a:lnTo>
                      <a:pt x="121" y="462"/>
                    </a:lnTo>
                    <a:lnTo>
                      <a:pt x="125" y="465"/>
                    </a:lnTo>
                    <a:lnTo>
                      <a:pt x="130" y="465"/>
                    </a:lnTo>
                    <a:lnTo>
                      <a:pt x="137" y="467"/>
                    </a:lnTo>
                    <a:lnTo>
                      <a:pt x="142" y="464"/>
                    </a:lnTo>
                    <a:lnTo>
                      <a:pt x="143" y="462"/>
                    </a:lnTo>
                    <a:lnTo>
                      <a:pt x="143" y="458"/>
                    </a:lnTo>
                    <a:lnTo>
                      <a:pt x="140" y="454"/>
                    </a:lnTo>
                    <a:lnTo>
                      <a:pt x="140" y="452"/>
                    </a:lnTo>
                    <a:lnTo>
                      <a:pt x="143" y="452"/>
                    </a:lnTo>
                    <a:lnTo>
                      <a:pt x="149" y="451"/>
                    </a:lnTo>
                    <a:lnTo>
                      <a:pt x="153" y="451"/>
                    </a:lnTo>
                    <a:lnTo>
                      <a:pt x="155" y="450"/>
                    </a:lnTo>
                    <a:lnTo>
                      <a:pt x="156" y="450"/>
                    </a:lnTo>
                    <a:lnTo>
                      <a:pt x="160" y="442"/>
                    </a:lnTo>
                    <a:lnTo>
                      <a:pt x="164" y="426"/>
                    </a:lnTo>
                    <a:lnTo>
                      <a:pt x="173" y="426"/>
                    </a:lnTo>
                    <a:lnTo>
                      <a:pt x="185" y="432"/>
                    </a:lnTo>
                    <a:lnTo>
                      <a:pt x="220" y="421"/>
                    </a:lnTo>
                    <a:lnTo>
                      <a:pt x="233" y="421"/>
                    </a:lnTo>
                    <a:lnTo>
                      <a:pt x="237" y="418"/>
                    </a:lnTo>
                    <a:lnTo>
                      <a:pt x="243" y="425"/>
                    </a:lnTo>
                    <a:lnTo>
                      <a:pt x="245" y="426"/>
                    </a:lnTo>
                    <a:lnTo>
                      <a:pt x="247" y="426"/>
                    </a:lnTo>
                    <a:lnTo>
                      <a:pt x="240" y="398"/>
                    </a:lnTo>
                    <a:lnTo>
                      <a:pt x="240" y="395"/>
                    </a:lnTo>
                    <a:lnTo>
                      <a:pt x="243" y="391"/>
                    </a:lnTo>
                    <a:lnTo>
                      <a:pt x="243" y="380"/>
                    </a:lnTo>
                    <a:lnTo>
                      <a:pt x="241" y="380"/>
                    </a:lnTo>
                    <a:lnTo>
                      <a:pt x="231" y="378"/>
                    </a:lnTo>
                    <a:lnTo>
                      <a:pt x="230" y="376"/>
                    </a:lnTo>
                    <a:lnTo>
                      <a:pt x="227" y="376"/>
                    </a:lnTo>
                    <a:lnTo>
                      <a:pt x="213" y="368"/>
                    </a:lnTo>
                    <a:lnTo>
                      <a:pt x="206" y="365"/>
                    </a:lnTo>
                    <a:lnTo>
                      <a:pt x="198" y="365"/>
                    </a:lnTo>
                    <a:lnTo>
                      <a:pt x="202" y="356"/>
                    </a:lnTo>
                    <a:lnTo>
                      <a:pt x="206" y="354"/>
                    </a:lnTo>
                    <a:lnTo>
                      <a:pt x="208" y="351"/>
                    </a:lnTo>
                    <a:lnTo>
                      <a:pt x="220" y="340"/>
                    </a:lnTo>
                    <a:lnTo>
                      <a:pt x="223" y="340"/>
                    </a:lnTo>
                    <a:lnTo>
                      <a:pt x="223" y="338"/>
                    </a:lnTo>
                    <a:lnTo>
                      <a:pt x="212" y="328"/>
                    </a:lnTo>
                    <a:lnTo>
                      <a:pt x="206" y="330"/>
                    </a:lnTo>
                    <a:lnTo>
                      <a:pt x="191" y="331"/>
                    </a:lnTo>
                    <a:lnTo>
                      <a:pt x="177" y="328"/>
                    </a:lnTo>
                    <a:lnTo>
                      <a:pt x="153" y="330"/>
                    </a:lnTo>
                    <a:lnTo>
                      <a:pt x="143" y="325"/>
                    </a:lnTo>
                    <a:lnTo>
                      <a:pt x="134" y="317"/>
                    </a:lnTo>
                    <a:lnTo>
                      <a:pt x="134" y="314"/>
                    </a:lnTo>
                    <a:lnTo>
                      <a:pt x="155" y="303"/>
                    </a:lnTo>
                    <a:lnTo>
                      <a:pt x="156" y="302"/>
                    </a:lnTo>
                    <a:lnTo>
                      <a:pt x="156" y="296"/>
                    </a:lnTo>
                    <a:lnTo>
                      <a:pt x="155" y="296"/>
                    </a:lnTo>
                    <a:lnTo>
                      <a:pt x="153" y="295"/>
                    </a:lnTo>
                    <a:lnTo>
                      <a:pt x="152" y="292"/>
                    </a:lnTo>
                    <a:lnTo>
                      <a:pt x="152" y="288"/>
                    </a:lnTo>
                    <a:lnTo>
                      <a:pt x="155" y="282"/>
                    </a:lnTo>
                    <a:lnTo>
                      <a:pt x="155" y="281"/>
                    </a:lnTo>
                    <a:lnTo>
                      <a:pt x="157" y="278"/>
                    </a:lnTo>
                    <a:lnTo>
                      <a:pt x="159" y="278"/>
                    </a:lnTo>
                    <a:lnTo>
                      <a:pt x="160" y="277"/>
                    </a:lnTo>
                    <a:lnTo>
                      <a:pt x="170" y="274"/>
                    </a:lnTo>
                    <a:lnTo>
                      <a:pt x="210" y="271"/>
                    </a:lnTo>
                    <a:lnTo>
                      <a:pt x="227" y="267"/>
                    </a:lnTo>
                    <a:lnTo>
                      <a:pt x="230" y="267"/>
                    </a:lnTo>
                    <a:lnTo>
                      <a:pt x="234" y="265"/>
                    </a:lnTo>
                    <a:lnTo>
                      <a:pt x="240" y="253"/>
                    </a:lnTo>
                    <a:lnTo>
                      <a:pt x="237" y="249"/>
                    </a:lnTo>
                    <a:lnTo>
                      <a:pt x="236" y="243"/>
                    </a:lnTo>
                    <a:lnTo>
                      <a:pt x="236" y="241"/>
                    </a:lnTo>
                    <a:lnTo>
                      <a:pt x="238" y="239"/>
                    </a:lnTo>
                    <a:lnTo>
                      <a:pt x="244" y="238"/>
                    </a:lnTo>
                    <a:lnTo>
                      <a:pt x="245" y="236"/>
                    </a:lnTo>
                    <a:lnTo>
                      <a:pt x="247" y="236"/>
                    </a:lnTo>
                    <a:lnTo>
                      <a:pt x="247" y="197"/>
                    </a:lnTo>
                    <a:lnTo>
                      <a:pt x="252" y="184"/>
                    </a:lnTo>
                    <a:lnTo>
                      <a:pt x="252" y="183"/>
                    </a:lnTo>
                    <a:lnTo>
                      <a:pt x="255" y="179"/>
                    </a:lnTo>
                    <a:lnTo>
                      <a:pt x="254" y="179"/>
                    </a:lnTo>
                    <a:lnTo>
                      <a:pt x="254" y="176"/>
                    </a:lnTo>
                    <a:lnTo>
                      <a:pt x="250" y="168"/>
                    </a:lnTo>
                    <a:lnTo>
                      <a:pt x="252" y="165"/>
                    </a:lnTo>
                    <a:lnTo>
                      <a:pt x="259" y="165"/>
                    </a:lnTo>
                    <a:lnTo>
                      <a:pt x="264" y="159"/>
                    </a:lnTo>
                    <a:lnTo>
                      <a:pt x="265" y="158"/>
                    </a:lnTo>
                    <a:lnTo>
                      <a:pt x="265" y="140"/>
                    </a:lnTo>
                    <a:lnTo>
                      <a:pt x="267" y="137"/>
                    </a:lnTo>
                    <a:lnTo>
                      <a:pt x="273" y="131"/>
                    </a:lnTo>
                    <a:lnTo>
                      <a:pt x="279" y="137"/>
                    </a:lnTo>
                    <a:lnTo>
                      <a:pt x="280" y="137"/>
                    </a:lnTo>
                    <a:lnTo>
                      <a:pt x="282" y="136"/>
                    </a:lnTo>
                    <a:lnTo>
                      <a:pt x="290" y="130"/>
                    </a:lnTo>
                    <a:lnTo>
                      <a:pt x="290" y="123"/>
                    </a:lnTo>
                    <a:lnTo>
                      <a:pt x="289" y="122"/>
                    </a:lnTo>
                    <a:lnTo>
                      <a:pt x="286" y="120"/>
                    </a:lnTo>
                    <a:lnTo>
                      <a:pt x="284" y="117"/>
                    </a:lnTo>
                    <a:lnTo>
                      <a:pt x="259" y="104"/>
                    </a:lnTo>
                    <a:lnTo>
                      <a:pt x="258" y="104"/>
                    </a:lnTo>
                    <a:lnTo>
                      <a:pt x="255" y="102"/>
                    </a:lnTo>
                    <a:lnTo>
                      <a:pt x="254" y="102"/>
                    </a:lnTo>
                    <a:lnTo>
                      <a:pt x="252" y="101"/>
                    </a:lnTo>
                    <a:lnTo>
                      <a:pt x="233" y="88"/>
                    </a:lnTo>
                    <a:lnTo>
                      <a:pt x="230" y="85"/>
                    </a:lnTo>
                    <a:lnTo>
                      <a:pt x="230" y="73"/>
                    </a:lnTo>
                    <a:lnTo>
                      <a:pt x="231" y="69"/>
                    </a:lnTo>
                    <a:lnTo>
                      <a:pt x="233" y="67"/>
                    </a:lnTo>
                    <a:lnTo>
                      <a:pt x="234" y="64"/>
                    </a:lnTo>
                    <a:lnTo>
                      <a:pt x="237" y="63"/>
                    </a:lnTo>
                    <a:lnTo>
                      <a:pt x="238" y="60"/>
                    </a:lnTo>
                    <a:lnTo>
                      <a:pt x="241" y="57"/>
                    </a:lnTo>
                    <a:lnTo>
                      <a:pt x="244" y="53"/>
                    </a:lnTo>
                    <a:lnTo>
                      <a:pt x="245" y="31"/>
                    </a:lnTo>
                    <a:lnTo>
                      <a:pt x="241" y="21"/>
                    </a:lnTo>
                    <a:lnTo>
                      <a:pt x="238" y="20"/>
                    </a:lnTo>
                    <a:lnTo>
                      <a:pt x="237" y="21"/>
                    </a:lnTo>
                    <a:lnTo>
                      <a:pt x="234" y="23"/>
                    </a:lnTo>
                    <a:lnTo>
                      <a:pt x="233" y="23"/>
                    </a:lnTo>
                    <a:lnTo>
                      <a:pt x="229" y="21"/>
                    </a:lnTo>
                    <a:lnTo>
                      <a:pt x="223" y="21"/>
                    </a:lnTo>
                    <a:lnTo>
                      <a:pt x="213" y="23"/>
                    </a:lnTo>
                    <a:lnTo>
                      <a:pt x="208" y="24"/>
                    </a:lnTo>
                    <a:lnTo>
                      <a:pt x="206" y="25"/>
                    </a:lnTo>
                    <a:lnTo>
                      <a:pt x="202" y="25"/>
                    </a:lnTo>
                    <a:lnTo>
                      <a:pt x="202" y="24"/>
                    </a:lnTo>
                    <a:lnTo>
                      <a:pt x="191" y="24"/>
                    </a:lnTo>
                    <a:lnTo>
                      <a:pt x="188" y="25"/>
                    </a:lnTo>
                    <a:lnTo>
                      <a:pt x="187" y="25"/>
                    </a:lnTo>
                    <a:lnTo>
                      <a:pt x="185" y="34"/>
                    </a:lnTo>
                    <a:lnTo>
                      <a:pt x="183" y="39"/>
                    </a:lnTo>
                    <a:lnTo>
                      <a:pt x="174" y="45"/>
                    </a:lnTo>
                    <a:lnTo>
                      <a:pt x="173" y="46"/>
                    </a:lnTo>
                    <a:lnTo>
                      <a:pt x="170" y="46"/>
                    </a:lnTo>
                    <a:lnTo>
                      <a:pt x="167" y="45"/>
                    </a:lnTo>
                    <a:lnTo>
                      <a:pt x="166" y="42"/>
                    </a:lnTo>
                    <a:lnTo>
                      <a:pt x="156" y="35"/>
                    </a:lnTo>
                    <a:lnTo>
                      <a:pt x="155" y="35"/>
                    </a:lnTo>
                    <a:lnTo>
                      <a:pt x="155" y="34"/>
                    </a:lnTo>
                    <a:lnTo>
                      <a:pt x="142" y="28"/>
                    </a:lnTo>
                    <a:lnTo>
                      <a:pt x="135" y="23"/>
                    </a:lnTo>
                    <a:lnTo>
                      <a:pt x="125" y="17"/>
                    </a:lnTo>
                    <a:lnTo>
                      <a:pt x="123" y="17"/>
                    </a:lnTo>
                    <a:lnTo>
                      <a:pt x="117" y="11"/>
                    </a:lnTo>
                    <a:lnTo>
                      <a:pt x="107" y="7"/>
                    </a:lnTo>
                    <a:lnTo>
                      <a:pt x="106" y="6"/>
                    </a:lnTo>
                    <a:lnTo>
                      <a:pt x="106" y="4"/>
                    </a:lnTo>
                    <a:lnTo>
                      <a:pt x="104" y="2"/>
                    </a:lnTo>
                    <a:lnTo>
                      <a:pt x="103" y="0"/>
                    </a:lnTo>
                    <a:lnTo>
                      <a:pt x="100" y="3"/>
                    </a:lnTo>
                    <a:lnTo>
                      <a:pt x="96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48" name="Freeform 376">
                <a:extLst>
                  <a:ext uri="{FF2B5EF4-FFF2-40B4-BE49-F238E27FC236}">
                    <a16:creationId xmlns:a16="http://schemas.microsoft.com/office/drawing/2014/main" id="{D7A9B947-9EA3-3761-94CE-EEB3C74F72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3" y="567"/>
                <a:ext cx="84" cy="89"/>
              </a:xfrm>
              <a:custGeom>
                <a:avLst/>
                <a:gdLst>
                  <a:gd name="T0" fmla="*/ 226 w 335"/>
                  <a:gd name="T1" fmla="*/ 9 h 356"/>
                  <a:gd name="T2" fmla="*/ 217 w 335"/>
                  <a:gd name="T3" fmla="*/ 62 h 356"/>
                  <a:gd name="T4" fmla="*/ 201 w 335"/>
                  <a:gd name="T5" fmla="*/ 67 h 356"/>
                  <a:gd name="T6" fmla="*/ 194 w 335"/>
                  <a:gd name="T7" fmla="*/ 34 h 356"/>
                  <a:gd name="T8" fmla="*/ 173 w 335"/>
                  <a:gd name="T9" fmla="*/ 2 h 356"/>
                  <a:gd name="T10" fmla="*/ 106 w 335"/>
                  <a:gd name="T11" fmla="*/ 30 h 356"/>
                  <a:gd name="T12" fmla="*/ 81 w 335"/>
                  <a:gd name="T13" fmla="*/ 31 h 356"/>
                  <a:gd name="T14" fmla="*/ 77 w 335"/>
                  <a:gd name="T15" fmla="*/ 53 h 356"/>
                  <a:gd name="T16" fmla="*/ 66 w 335"/>
                  <a:gd name="T17" fmla="*/ 80 h 356"/>
                  <a:gd name="T18" fmla="*/ 59 w 335"/>
                  <a:gd name="T19" fmla="*/ 110 h 356"/>
                  <a:gd name="T20" fmla="*/ 64 w 335"/>
                  <a:gd name="T21" fmla="*/ 145 h 356"/>
                  <a:gd name="T22" fmla="*/ 41 w 335"/>
                  <a:gd name="T23" fmla="*/ 162 h 356"/>
                  <a:gd name="T24" fmla="*/ 11 w 335"/>
                  <a:gd name="T25" fmla="*/ 173 h 356"/>
                  <a:gd name="T26" fmla="*/ 6 w 335"/>
                  <a:gd name="T27" fmla="*/ 194 h 356"/>
                  <a:gd name="T28" fmla="*/ 38 w 335"/>
                  <a:gd name="T29" fmla="*/ 197 h 356"/>
                  <a:gd name="T30" fmla="*/ 52 w 335"/>
                  <a:gd name="T31" fmla="*/ 214 h 356"/>
                  <a:gd name="T32" fmla="*/ 66 w 335"/>
                  <a:gd name="T33" fmla="*/ 224 h 356"/>
                  <a:gd name="T34" fmla="*/ 57 w 335"/>
                  <a:gd name="T35" fmla="*/ 247 h 356"/>
                  <a:gd name="T36" fmla="*/ 21 w 335"/>
                  <a:gd name="T37" fmla="*/ 234 h 356"/>
                  <a:gd name="T38" fmla="*/ 0 w 335"/>
                  <a:gd name="T39" fmla="*/ 251 h 356"/>
                  <a:gd name="T40" fmla="*/ 9 w 335"/>
                  <a:gd name="T41" fmla="*/ 282 h 356"/>
                  <a:gd name="T42" fmla="*/ 52 w 335"/>
                  <a:gd name="T43" fmla="*/ 263 h 356"/>
                  <a:gd name="T44" fmla="*/ 69 w 335"/>
                  <a:gd name="T45" fmla="*/ 270 h 356"/>
                  <a:gd name="T46" fmla="*/ 108 w 335"/>
                  <a:gd name="T47" fmla="*/ 260 h 356"/>
                  <a:gd name="T48" fmla="*/ 126 w 335"/>
                  <a:gd name="T49" fmla="*/ 291 h 356"/>
                  <a:gd name="T50" fmla="*/ 147 w 335"/>
                  <a:gd name="T51" fmla="*/ 289 h 356"/>
                  <a:gd name="T52" fmla="*/ 168 w 335"/>
                  <a:gd name="T53" fmla="*/ 295 h 356"/>
                  <a:gd name="T54" fmla="*/ 177 w 335"/>
                  <a:gd name="T55" fmla="*/ 304 h 356"/>
                  <a:gd name="T56" fmla="*/ 176 w 335"/>
                  <a:gd name="T57" fmla="*/ 314 h 356"/>
                  <a:gd name="T58" fmla="*/ 200 w 335"/>
                  <a:gd name="T59" fmla="*/ 316 h 356"/>
                  <a:gd name="T60" fmla="*/ 215 w 335"/>
                  <a:gd name="T61" fmla="*/ 342 h 356"/>
                  <a:gd name="T62" fmla="*/ 229 w 335"/>
                  <a:gd name="T63" fmla="*/ 356 h 356"/>
                  <a:gd name="T64" fmla="*/ 259 w 335"/>
                  <a:gd name="T65" fmla="*/ 333 h 356"/>
                  <a:gd name="T66" fmla="*/ 261 w 335"/>
                  <a:gd name="T67" fmla="*/ 309 h 356"/>
                  <a:gd name="T68" fmla="*/ 257 w 335"/>
                  <a:gd name="T69" fmla="*/ 296 h 356"/>
                  <a:gd name="T70" fmla="*/ 293 w 335"/>
                  <a:gd name="T71" fmla="*/ 298 h 356"/>
                  <a:gd name="T72" fmla="*/ 287 w 335"/>
                  <a:gd name="T73" fmla="*/ 334 h 356"/>
                  <a:gd name="T74" fmla="*/ 303 w 335"/>
                  <a:gd name="T75" fmla="*/ 320 h 356"/>
                  <a:gd name="T76" fmla="*/ 335 w 335"/>
                  <a:gd name="T77" fmla="*/ 309 h 356"/>
                  <a:gd name="T78" fmla="*/ 312 w 335"/>
                  <a:gd name="T79" fmla="*/ 263 h 356"/>
                  <a:gd name="T80" fmla="*/ 307 w 335"/>
                  <a:gd name="T81" fmla="*/ 240 h 356"/>
                  <a:gd name="T82" fmla="*/ 319 w 335"/>
                  <a:gd name="T83" fmla="*/ 237 h 356"/>
                  <a:gd name="T84" fmla="*/ 313 w 335"/>
                  <a:gd name="T85" fmla="*/ 201 h 356"/>
                  <a:gd name="T86" fmla="*/ 285 w 335"/>
                  <a:gd name="T87" fmla="*/ 201 h 356"/>
                  <a:gd name="T88" fmla="*/ 274 w 335"/>
                  <a:gd name="T89" fmla="*/ 187 h 356"/>
                  <a:gd name="T90" fmla="*/ 267 w 335"/>
                  <a:gd name="T91" fmla="*/ 175 h 356"/>
                  <a:gd name="T92" fmla="*/ 288 w 335"/>
                  <a:gd name="T93" fmla="*/ 158 h 356"/>
                  <a:gd name="T94" fmla="*/ 288 w 335"/>
                  <a:gd name="T95" fmla="*/ 123 h 356"/>
                  <a:gd name="T96" fmla="*/ 287 w 335"/>
                  <a:gd name="T97" fmla="*/ 102 h 356"/>
                  <a:gd name="T98" fmla="*/ 264 w 335"/>
                  <a:gd name="T99" fmla="*/ 91 h 356"/>
                  <a:gd name="T100" fmla="*/ 280 w 335"/>
                  <a:gd name="T101" fmla="*/ 71 h 356"/>
                  <a:gd name="T102" fmla="*/ 293 w 335"/>
                  <a:gd name="T103" fmla="*/ 59 h 356"/>
                  <a:gd name="T104" fmla="*/ 281 w 335"/>
                  <a:gd name="T105" fmla="*/ 4 h 3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35" h="356">
                    <a:moveTo>
                      <a:pt x="254" y="0"/>
                    </a:moveTo>
                    <a:lnTo>
                      <a:pt x="254" y="2"/>
                    </a:lnTo>
                    <a:lnTo>
                      <a:pt x="252" y="6"/>
                    </a:lnTo>
                    <a:lnTo>
                      <a:pt x="246" y="9"/>
                    </a:lnTo>
                    <a:lnTo>
                      <a:pt x="226" y="9"/>
                    </a:lnTo>
                    <a:lnTo>
                      <a:pt x="226" y="23"/>
                    </a:lnTo>
                    <a:lnTo>
                      <a:pt x="218" y="36"/>
                    </a:lnTo>
                    <a:lnTo>
                      <a:pt x="217" y="42"/>
                    </a:lnTo>
                    <a:lnTo>
                      <a:pt x="220" y="56"/>
                    </a:lnTo>
                    <a:lnTo>
                      <a:pt x="217" y="62"/>
                    </a:lnTo>
                    <a:lnTo>
                      <a:pt x="208" y="67"/>
                    </a:lnTo>
                    <a:lnTo>
                      <a:pt x="203" y="67"/>
                    </a:lnTo>
                    <a:lnTo>
                      <a:pt x="203" y="69"/>
                    </a:lnTo>
                    <a:lnTo>
                      <a:pt x="201" y="70"/>
                    </a:lnTo>
                    <a:lnTo>
                      <a:pt x="201" y="67"/>
                    </a:lnTo>
                    <a:lnTo>
                      <a:pt x="197" y="59"/>
                    </a:lnTo>
                    <a:lnTo>
                      <a:pt x="189" y="45"/>
                    </a:lnTo>
                    <a:lnTo>
                      <a:pt x="190" y="38"/>
                    </a:lnTo>
                    <a:lnTo>
                      <a:pt x="193" y="34"/>
                    </a:lnTo>
                    <a:lnTo>
                      <a:pt x="194" y="34"/>
                    </a:lnTo>
                    <a:lnTo>
                      <a:pt x="194" y="30"/>
                    </a:lnTo>
                    <a:lnTo>
                      <a:pt x="189" y="20"/>
                    </a:lnTo>
                    <a:lnTo>
                      <a:pt x="179" y="16"/>
                    </a:lnTo>
                    <a:lnTo>
                      <a:pt x="173" y="14"/>
                    </a:lnTo>
                    <a:lnTo>
                      <a:pt x="173" y="2"/>
                    </a:lnTo>
                    <a:lnTo>
                      <a:pt x="153" y="3"/>
                    </a:lnTo>
                    <a:lnTo>
                      <a:pt x="137" y="18"/>
                    </a:lnTo>
                    <a:lnTo>
                      <a:pt x="136" y="18"/>
                    </a:lnTo>
                    <a:lnTo>
                      <a:pt x="127" y="24"/>
                    </a:lnTo>
                    <a:lnTo>
                      <a:pt x="106" y="30"/>
                    </a:lnTo>
                    <a:lnTo>
                      <a:pt x="105" y="25"/>
                    </a:lnTo>
                    <a:lnTo>
                      <a:pt x="103" y="24"/>
                    </a:lnTo>
                    <a:lnTo>
                      <a:pt x="96" y="24"/>
                    </a:lnTo>
                    <a:lnTo>
                      <a:pt x="92" y="25"/>
                    </a:lnTo>
                    <a:lnTo>
                      <a:pt x="81" y="31"/>
                    </a:lnTo>
                    <a:lnTo>
                      <a:pt x="80" y="31"/>
                    </a:lnTo>
                    <a:lnTo>
                      <a:pt x="79" y="33"/>
                    </a:lnTo>
                    <a:lnTo>
                      <a:pt x="79" y="34"/>
                    </a:lnTo>
                    <a:lnTo>
                      <a:pt x="77" y="36"/>
                    </a:lnTo>
                    <a:lnTo>
                      <a:pt x="77" y="53"/>
                    </a:lnTo>
                    <a:lnTo>
                      <a:pt x="79" y="57"/>
                    </a:lnTo>
                    <a:lnTo>
                      <a:pt x="86" y="64"/>
                    </a:lnTo>
                    <a:lnTo>
                      <a:pt x="83" y="66"/>
                    </a:lnTo>
                    <a:lnTo>
                      <a:pt x="81" y="67"/>
                    </a:lnTo>
                    <a:lnTo>
                      <a:pt x="66" y="80"/>
                    </a:lnTo>
                    <a:lnTo>
                      <a:pt x="66" y="83"/>
                    </a:lnTo>
                    <a:lnTo>
                      <a:pt x="57" y="100"/>
                    </a:lnTo>
                    <a:lnTo>
                      <a:pt x="56" y="100"/>
                    </a:lnTo>
                    <a:lnTo>
                      <a:pt x="56" y="102"/>
                    </a:lnTo>
                    <a:lnTo>
                      <a:pt x="59" y="110"/>
                    </a:lnTo>
                    <a:lnTo>
                      <a:pt x="69" y="116"/>
                    </a:lnTo>
                    <a:lnTo>
                      <a:pt x="70" y="122"/>
                    </a:lnTo>
                    <a:lnTo>
                      <a:pt x="64" y="136"/>
                    </a:lnTo>
                    <a:lnTo>
                      <a:pt x="63" y="144"/>
                    </a:lnTo>
                    <a:lnTo>
                      <a:pt x="64" y="145"/>
                    </a:lnTo>
                    <a:lnTo>
                      <a:pt x="64" y="147"/>
                    </a:lnTo>
                    <a:lnTo>
                      <a:pt x="60" y="145"/>
                    </a:lnTo>
                    <a:lnTo>
                      <a:pt x="50" y="145"/>
                    </a:lnTo>
                    <a:lnTo>
                      <a:pt x="48" y="148"/>
                    </a:lnTo>
                    <a:lnTo>
                      <a:pt x="41" y="162"/>
                    </a:lnTo>
                    <a:lnTo>
                      <a:pt x="41" y="164"/>
                    </a:lnTo>
                    <a:lnTo>
                      <a:pt x="34" y="172"/>
                    </a:lnTo>
                    <a:lnTo>
                      <a:pt x="21" y="162"/>
                    </a:lnTo>
                    <a:lnTo>
                      <a:pt x="14" y="175"/>
                    </a:lnTo>
                    <a:lnTo>
                      <a:pt x="11" y="173"/>
                    </a:lnTo>
                    <a:lnTo>
                      <a:pt x="9" y="170"/>
                    </a:lnTo>
                    <a:lnTo>
                      <a:pt x="7" y="170"/>
                    </a:lnTo>
                    <a:lnTo>
                      <a:pt x="3" y="177"/>
                    </a:lnTo>
                    <a:lnTo>
                      <a:pt x="6" y="184"/>
                    </a:lnTo>
                    <a:lnTo>
                      <a:pt x="6" y="194"/>
                    </a:lnTo>
                    <a:lnTo>
                      <a:pt x="7" y="196"/>
                    </a:lnTo>
                    <a:lnTo>
                      <a:pt x="19" y="193"/>
                    </a:lnTo>
                    <a:lnTo>
                      <a:pt x="28" y="193"/>
                    </a:lnTo>
                    <a:lnTo>
                      <a:pt x="34" y="194"/>
                    </a:lnTo>
                    <a:lnTo>
                      <a:pt x="38" y="197"/>
                    </a:lnTo>
                    <a:lnTo>
                      <a:pt x="38" y="198"/>
                    </a:lnTo>
                    <a:lnTo>
                      <a:pt x="41" y="205"/>
                    </a:lnTo>
                    <a:lnTo>
                      <a:pt x="41" y="207"/>
                    </a:lnTo>
                    <a:lnTo>
                      <a:pt x="46" y="208"/>
                    </a:lnTo>
                    <a:lnTo>
                      <a:pt x="52" y="214"/>
                    </a:lnTo>
                    <a:lnTo>
                      <a:pt x="53" y="214"/>
                    </a:lnTo>
                    <a:lnTo>
                      <a:pt x="56" y="213"/>
                    </a:lnTo>
                    <a:lnTo>
                      <a:pt x="64" y="213"/>
                    </a:lnTo>
                    <a:lnTo>
                      <a:pt x="66" y="221"/>
                    </a:lnTo>
                    <a:lnTo>
                      <a:pt x="66" y="224"/>
                    </a:lnTo>
                    <a:lnTo>
                      <a:pt x="60" y="234"/>
                    </a:lnTo>
                    <a:lnTo>
                      <a:pt x="64" y="236"/>
                    </a:lnTo>
                    <a:lnTo>
                      <a:pt x="64" y="237"/>
                    </a:lnTo>
                    <a:lnTo>
                      <a:pt x="59" y="247"/>
                    </a:lnTo>
                    <a:lnTo>
                      <a:pt x="57" y="247"/>
                    </a:lnTo>
                    <a:lnTo>
                      <a:pt x="49" y="239"/>
                    </a:lnTo>
                    <a:lnTo>
                      <a:pt x="41" y="237"/>
                    </a:lnTo>
                    <a:lnTo>
                      <a:pt x="34" y="237"/>
                    </a:lnTo>
                    <a:lnTo>
                      <a:pt x="28" y="234"/>
                    </a:lnTo>
                    <a:lnTo>
                      <a:pt x="21" y="234"/>
                    </a:lnTo>
                    <a:lnTo>
                      <a:pt x="21" y="236"/>
                    </a:lnTo>
                    <a:lnTo>
                      <a:pt x="20" y="237"/>
                    </a:lnTo>
                    <a:lnTo>
                      <a:pt x="11" y="236"/>
                    </a:lnTo>
                    <a:lnTo>
                      <a:pt x="7" y="234"/>
                    </a:lnTo>
                    <a:lnTo>
                      <a:pt x="0" y="251"/>
                    </a:lnTo>
                    <a:lnTo>
                      <a:pt x="0" y="254"/>
                    </a:lnTo>
                    <a:lnTo>
                      <a:pt x="11" y="273"/>
                    </a:lnTo>
                    <a:lnTo>
                      <a:pt x="13" y="274"/>
                    </a:lnTo>
                    <a:lnTo>
                      <a:pt x="6" y="280"/>
                    </a:lnTo>
                    <a:lnTo>
                      <a:pt x="9" y="282"/>
                    </a:lnTo>
                    <a:lnTo>
                      <a:pt x="16" y="287"/>
                    </a:lnTo>
                    <a:lnTo>
                      <a:pt x="29" y="273"/>
                    </a:lnTo>
                    <a:lnTo>
                      <a:pt x="41" y="267"/>
                    </a:lnTo>
                    <a:lnTo>
                      <a:pt x="49" y="264"/>
                    </a:lnTo>
                    <a:lnTo>
                      <a:pt x="52" y="263"/>
                    </a:lnTo>
                    <a:lnTo>
                      <a:pt x="57" y="261"/>
                    </a:lnTo>
                    <a:lnTo>
                      <a:pt x="59" y="261"/>
                    </a:lnTo>
                    <a:lnTo>
                      <a:pt x="59" y="264"/>
                    </a:lnTo>
                    <a:lnTo>
                      <a:pt x="60" y="264"/>
                    </a:lnTo>
                    <a:lnTo>
                      <a:pt x="69" y="270"/>
                    </a:lnTo>
                    <a:lnTo>
                      <a:pt x="69" y="275"/>
                    </a:lnTo>
                    <a:lnTo>
                      <a:pt x="70" y="275"/>
                    </a:lnTo>
                    <a:lnTo>
                      <a:pt x="86" y="267"/>
                    </a:lnTo>
                    <a:lnTo>
                      <a:pt x="99" y="254"/>
                    </a:lnTo>
                    <a:lnTo>
                      <a:pt x="108" y="260"/>
                    </a:lnTo>
                    <a:lnTo>
                      <a:pt x="109" y="264"/>
                    </a:lnTo>
                    <a:lnTo>
                      <a:pt x="112" y="267"/>
                    </a:lnTo>
                    <a:lnTo>
                      <a:pt x="115" y="280"/>
                    </a:lnTo>
                    <a:lnTo>
                      <a:pt x="115" y="287"/>
                    </a:lnTo>
                    <a:lnTo>
                      <a:pt x="126" y="291"/>
                    </a:lnTo>
                    <a:lnTo>
                      <a:pt x="132" y="296"/>
                    </a:lnTo>
                    <a:lnTo>
                      <a:pt x="144" y="296"/>
                    </a:lnTo>
                    <a:lnTo>
                      <a:pt x="147" y="292"/>
                    </a:lnTo>
                    <a:lnTo>
                      <a:pt x="148" y="292"/>
                    </a:lnTo>
                    <a:lnTo>
                      <a:pt x="147" y="289"/>
                    </a:lnTo>
                    <a:lnTo>
                      <a:pt x="147" y="285"/>
                    </a:lnTo>
                    <a:lnTo>
                      <a:pt x="148" y="282"/>
                    </a:lnTo>
                    <a:lnTo>
                      <a:pt x="153" y="278"/>
                    </a:lnTo>
                    <a:lnTo>
                      <a:pt x="153" y="280"/>
                    </a:lnTo>
                    <a:lnTo>
                      <a:pt x="168" y="295"/>
                    </a:lnTo>
                    <a:lnTo>
                      <a:pt x="172" y="295"/>
                    </a:lnTo>
                    <a:lnTo>
                      <a:pt x="172" y="298"/>
                    </a:lnTo>
                    <a:lnTo>
                      <a:pt x="175" y="303"/>
                    </a:lnTo>
                    <a:lnTo>
                      <a:pt x="176" y="304"/>
                    </a:lnTo>
                    <a:lnTo>
                      <a:pt x="177" y="304"/>
                    </a:lnTo>
                    <a:lnTo>
                      <a:pt x="176" y="307"/>
                    </a:lnTo>
                    <a:lnTo>
                      <a:pt x="176" y="311"/>
                    </a:lnTo>
                    <a:lnTo>
                      <a:pt x="175" y="313"/>
                    </a:lnTo>
                    <a:lnTo>
                      <a:pt x="175" y="314"/>
                    </a:lnTo>
                    <a:lnTo>
                      <a:pt x="176" y="314"/>
                    </a:lnTo>
                    <a:lnTo>
                      <a:pt x="183" y="311"/>
                    </a:lnTo>
                    <a:lnTo>
                      <a:pt x="183" y="307"/>
                    </a:lnTo>
                    <a:lnTo>
                      <a:pt x="186" y="307"/>
                    </a:lnTo>
                    <a:lnTo>
                      <a:pt x="192" y="310"/>
                    </a:lnTo>
                    <a:lnTo>
                      <a:pt x="200" y="316"/>
                    </a:lnTo>
                    <a:lnTo>
                      <a:pt x="204" y="333"/>
                    </a:lnTo>
                    <a:lnTo>
                      <a:pt x="204" y="334"/>
                    </a:lnTo>
                    <a:lnTo>
                      <a:pt x="213" y="334"/>
                    </a:lnTo>
                    <a:lnTo>
                      <a:pt x="215" y="338"/>
                    </a:lnTo>
                    <a:lnTo>
                      <a:pt x="215" y="342"/>
                    </a:lnTo>
                    <a:lnTo>
                      <a:pt x="217" y="348"/>
                    </a:lnTo>
                    <a:lnTo>
                      <a:pt x="221" y="354"/>
                    </a:lnTo>
                    <a:lnTo>
                      <a:pt x="222" y="354"/>
                    </a:lnTo>
                    <a:lnTo>
                      <a:pt x="226" y="356"/>
                    </a:lnTo>
                    <a:lnTo>
                      <a:pt x="229" y="356"/>
                    </a:lnTo>
                    <a:lnTo>
                      <a:pt x="233" y="351"/>
                    </a:lnTo>
                    <a:lnTo>
                      <a:pt x="235" y="351"/>
                    </a:lnTo>
                    <a:lnTo>
                      <a:pt x="235" y="344"/>
                    </a:lnTo>
                    <a:lnTo>
                      <a:pt x="242" y="334"/>
                    </a:lnTo>
                    <a:lnTo>
                      <a:pt x="259" y="333"/>
                    </a:lnTo>
                    <a:lnTo>
                      <a:pt x="260" y="331"/>
                    </a:lnTo>
                    <a:lnTo>
                      <a:pt x="260" y="330"/>
                    </a:lnTo>
                    <a:lnTo>
                      <a:pt x="263" y="321"/>
                    </a:lnTo>
                    <a:lnTo>
                      <a:pt x="263" y="314"/>
                    </a:lnTo>
                    <a:lnTo>
                      <a:pt x="261" y="309"/>
                    </a:lnTo>
                    <a:lnTo>
                      <a:pt x="261" y="307"/>
                    </a:lnTo>
                    <a:lnTo>
                      <a:pt x="257" y="303"/>
                    </a:lnTo>
                    <a:lnTo>
                      <a:pt x="256" y="298"/>
                    </a:lnTo>
                    <a:lnTo>
                      <a:pt x="256" y="295"/>
                    </a:lnTo>
                    <a:lnTo>
                      <a:pt x="257" y="296"/>
                    </a:lnTo>
                    <a:lnTo>
                      <a:pt x="268" y="298"/>
                    </a:lnTo>
                    <a:lnTo>
                      <a:pt x="280" y="298"/>
                    </a:lnTo>
                    <a:lnTo>
                      <a:pt x="288" y="299"/>
                    </a:lnTo>
                    <a:lnTo>
                      <a:pt x="288" y="298"/>
                    </a:lnTo>
                    <a:lnTo>
                      <a:pt x="293" y="298"/>
                    </a:lnTo>
                    <a:lnTo>
                      <a:pt x="293" y="304"/>
                    </a:lnTo>
                    <a:lnTo>
                      <a:pt x="295" y="307"/>
                    </a:lnTo>
                    <a:lnTo>
                      <a:pt x="295" y="310"/>
                    </a:lnTo>
                    <a:lnTo>
                      <a:pt x="293" y="311"/>
                    </a:lnTo>
                    <a:lnTo>
                      <a:pt x="287" y="334"/>
                    </a:lnTo>
                    <a:lnTo>
                      <a:pt x="287" y="335"/>
                    </a:lnTo>
                    <a:lnTo>
                      <a:pt x="288" y="335"/>
                    </a:lnTo>
                    <a:lnTo>
                      <a:pt x="293" y="334"/>
                    </a:lnTo>
                    <a:lnTo>
                      <a:pt x="303" y="321"/>
                    </a:lnTo>
                    <a:lnTo>
                      <a:pt x="303" y="320"/>
                    </a:lnTo>
                    <a:lnTo>
                      <a:pt x="307" y="311"/>
                    </a:lnTo>
                    <a:lnTo>
                      <a:pt x="309" y="310"/>
                    </a:lnTo>
                    <a:lnTo>
                      <a:pt x="333" y="310"/>
                    </a:lnTo>
                    <a:lnTo>
                      <a:pt x="335" y="311"/>
                    </a:lnTo>
                    <a:lnTo>
                      <a:pt x="335" y="309"/>
                    </a:lnTo>
                    <a:lnTo>
                      <a:pt x="334" y="306"/>
                    </a:lnTo>
                    <a:lnTo>
                      <a:pt x="334" y="299"/>
                    </a:lnTo>
                    <a:lnTo>
                      <a:pt x="331" y="287"/>
                    </a:lnTo>
                    <a:lnTo>
                      <a:pt x="327" y="278"/>
                    </a:lnTo>
                    <a:lnTo>
                      <a:pt x="312" y="263"/>
                    </a:lnTo>
                    <a:lnTo>
                      <a:pt x="312" y="260"/>
                    </a:lnTo>
                    <a:lnTo>
                      <a:pt x="313" y="257"/>
                    </a:lnTo>
                    <a:lnTo>
                      <a:pt x="313" y="256"/>
                    </a:lnTo>
                    <a:lnTo>
                      <a:pt x="310" y="250"/>
                    </a:lnTo>
                    <a:lnTo>
                      <a:pt x="307" y="240"/>
                    </a:lnTo>
                    <a:lnTo>
                      <a:pt x="307" y="234"/>
                    </a:lnTo>
                    <a:lnTo>
                      <a:pt x="309" y="234"/>
                    </a:lnTo>
                    <a:lnTo>
                      <a:pt x="313" y="240"/>
                    </a:lnTo>
                    <a:lnTo>
                      <a:pt x="316" y="240"/>
                    </a:lnTo>
                    <a:lnTo>
                      <a:pt x="319" y="237"/>
                    </a:lnTo>
                    <a:lnTo>
                      <a:pt x="324" y="220"/>
                    </a:lnTo>
                    <a:lnTo>
                      <a:pt x="330" y="214"/>
                    </a:lnTo>
                    <a:lnTo>
                      <a:pt x="328" y="207"/>
                    </a:lnTo>
                    <a:lnTo>
                      <a:pt x="314" y="201"/>
                    </a:lnTo>
                    <a:lnTo>
                      <a:pt x="313" y="201"/>
                    </a:lnTo>
                    <a:lnTo>
                      <a:pt x="313" y="203"/>
                    </a:lnTo>
                    <a:lnTo>
                      <a:pt x="312" y="201"/>
                    </a:lnTo>
                    <a:lnTo>
                      <a:pt x="307" y="201"/>
                    </a:lnTo>
                    <a:lnTo>
                      <a:pt x="293" y="203"/>
                    </a:lnTo>
                    <a:lnTo>
                      <a:pt x="285" y="201"/>
                    </a:lnTo>
                    <a:lnTo>
                      <a:pt x="277" y="197"/>
                    </a:lnTo>
                    <a:lnTo>
                      <a:pt x="273" y="194"/>
                    </a:lnTo>
                    <a:lnTo>
                      <a:pt x="271" y="194"/>
                    </a:lnTo>
                    <a:lnTo>
                      <a:pt x="271" y="193"/>
                    </a:lnTo>
                    <a:lnTo>
                      <a:pt x="274" y="187"/>
                    </a:lnTo>
                    <a:lnTo>
                      <a:pt x="274" y="184"/>
                    </a:lnTo>
                    <a:lnTo>
                      <a:pt x="271" y="177"/>
                    </a:lnTo>
                    <a:lnTo>
                      <a:pt x="270" y="176"/>
                    </a:lnTo>
                    <a:lnTo>
                      <a:pt x="268" y="176"/>
                    </a:lnTo>
                    <a:lnTo>
                      <a:pt x="267" y="175"/>
                    </a:lnTo>
                    <a:lnTo>
                      <a:pt x="267" y="173"/>
                    </a:lnTo>
                    <a:lnTo>
                      <a:pt x="273" y="170"/>
                    </a:lnTo>
                    <a:lnTo>
                      <a:pt x="273" y="169"/>
                    </a:lnTo>
                    <a:lnTo>
                      <a:pt x="274" y="169"/>
                    </a:lnTo>
                    <a:lnTo>
                      <a:pt x="288" y="158"/>
                    </a:lnTo>
                    <a:lnTo>
                      <a:pt x="295" y="155"/>
                    </a:lnTo>
                    <a:lnTo>
                      <a:pt x="296" y="155"/>
                    </a:lnTo>
                    <a:lnTo>
                      <a:pt x="290" y="127"/>
                    </a:lnTo>
                    <a:lnTo>
                      <a:pt x="288" y="126"/>
                    </a:lnTo>
                    <a:lnTo>
                      <a:pt x="288" y="123"/>
                    </a:lnTo>
                    <a:lnTo>
                      <a:pt x="290" y="123"/>
                    </a:lnTo>
                    <a:lnTo>
                      <a:pt x="295" y="112"/>
                    </a:lnTo>
                    <a:lnTo>
                      <a:pt x="295" y="110"/>
                    </a:lnTo>
                    <a:lnTo>
                      <a:pt x="287" y="103"/>
                    </a:lnTo>
                    <a:lnTo>
                      <a:pt x="287" y="102"/>
                    </a:lnTo>
                    <a:lnTo>
                      <a:pt x="285" y="102"/>
                    </a:lnTo>
                    <a:lnTo>
                      <a:pt x="266" y="106"/>
                    </a:lnTo>
                    <a:lnTo>
                      <a:pt x="266" y="100"/>
                    </a:lnTo>
                    <a:lnTo>
                      <a:pt x="264" y="95"/>
                    </a:lnTo>
                    <a:lnTo>
                      <a:pt x="264" y="91"/>
                    </a:lnTo>
                    <a:lnTo>
                      <a:pt x="263" y="90"/>
                    </a:lnTo>
                    <a:lnTo>
                      <a:pt x="261" y="85"/>
                    </a:lnTo>
                    <a:lnTo>
                      <a:pt x="260" y="84"/>
                    </a:lnTo>
                    <a:lnTo>
                      <a:pt x="261" y="83"/>
                    </a:lnTo>
                    <a:lnTo>
                      <a:pt x="280" y="71"/>
                    </a:lnTo>
                    <a:lnTo>
                      <a:pt x="281" y="71"/>
                    </a:lnTo>
                    <a:lnTo>
                      <a:pt x="285" y="70"/>
                    </a:lnTo>
                    <a:lnTo>
                      <a:pt x="284" y="69"/>
                    </a:lnTo>
                    <a:lnTo>
                      <a:pt x="295" y="66"/>
                    </a:lnTo>
                    <a:lnTo>
                      <a:pt x="293" y="59"/>
                    </a:lnTo>
                    <a:lnTo>
                      <a:pt x="293" y="56"/>
                    </a:lnTo>
                    <a:lnTo>
                      <a:pt x="288" y="38"/>
                    </a:lnTo>
                    <a:lnTo>
                      <a:pt x="288" y="31"/>
                    </a:lnTo>
                    <a:lnTo>
                      <a:pt x="281" y="6"/>
                    </a:lnTo>
                    <a:lnTo>
                      <a:pt x="281" y="4"/>
                    </a:lnTo>
                    <a:lnTo>
                      <a:pt x="280" y="4"/>
                    </a:lnTo>
                    <a:lnTo>
                      <a:pt x="278" y="3"/>
                    </a:lnTo>
                    <a:lnTo>
                      <a:pt x="267" y="0"/>
                    </a:lnTo>
                    <a:lnTo>
                      <a:pt x="25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49" name="Freeform 377">
                <a:extLst>
                  <a:ext uri="{FF2B5EF4-FFF2-40B4-BE49-F238E27FC236}">
                    <a16:creationId xmlns:a16="http://schemas.microsoft.com/office/drawing/2014/main" id="{6B12B565-1373-23FB-4F84-026466986E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2" y="544"/>
                <a:ext cx="93" cy="89"/>
              </a:xfrm>
              <a:custGeom>
                <a:avLst/>
                <a:gdLst>
                  <a:gd name="T0" fmla="*/ 253 w 368"/>
                  <a:gd name="T1" fmla="*/ 1 h 353"/>
                  <a:gd name="T2" fmla="*/ 236 w 368"/>
                  <a:gd name="T3" fmla="*/ 1 h 353"/>
                  <a:gd name="T4" fmla="*/ 205 w 368"/>
                  <a:gd name="T5" fmla="*/ 35 h 353"/>
                  <a:gd name="T6" fmla="*/ 174 w 368"/>
                  <a:gd name="T7" fmla="*/ 56 h 353"/>
                  <a:gd name="T8" fmla="*/ 179 w 368"/>
                  <a:gd name="T9" fmla="*/ 71 h 353"/>
                  <a:gd name="T10" fmla="*/ 171 w 368"/>
                  <a:gd name="T11" fmla="*/ 74 h 353"/>
                  <a:gd name="T12" fmla="*/ 145 w 368"/>
                  <a:gd name="T13" fmla="*/ 54 h 353"/>
                  <a:gd name="T14" fmla="*/ 145 w 368"/>
                  <a:gd name="T15" fmla="*/ 33 h 353"/>
                  <a:gd name="T16" fmla="*/ 140 w 368"/>
                  <a:gd name="T17" fmla="*/ 28 h 353"/>
                  <a:gd name="T18" fmla="*/ 123 w 368"/>
                  <a:gd name="T19" fmla="*/ 22 h 353"/>
                  <a:gd name="T20" fmla="*/ 123 w 368"/>
                  <a:gd name="T21" fmla="*/ 33 h 353"/>
                  <a:gd name="T22" fmla="*/ 124 w 368"/>
                  <a:gd name="T23" fmla="*/ 53 h 353"/>
                  <a:gd name="T24" fmla="*/ 114 w 368"/>
                  <a:gd name="T25" fmla="*/ 75 h 353"/>
                  <a:gd name="T26" fmla="*/ 102 w 368"/>
                  <a:gd name="T27" fmla="*/ 84 h 353"/>
                  <a:gd name="T28" fmla="*/ 97 w 368"/>
                  <a:gd name="T29" fmla="*/ 95 h 353"/>
                  <a:gd name="T30" fmla="*/ 54 w 368"/>
                  <a:gd name="T31" fmla="*/ 91 h 353"/>
                  <a:gd name="T32" fmla="*/ 27 w 368"/>
                  <a:gd name="T33" fmla="*/ 92 h 353"/>
                  <a:gd name="T34" fmla="*/ 20 w 368"/>
                  <a:gd name="T35" fmla="*/ 131 h 353"/>
                  <a:gd name="T36" fmla="*/ 3 w 368"/>
                  <a:gd name="T37" fmla="*/ 135 h 353"/>
                  <a:gd name="T38" fmla="*/ 1 w 368"/>
                  <a:gd name="T39" fmla="*/ 176 h 353"/>
                  <a:gd name="T40" fmla="*/ 9 w 368"/>
                  <a:gd name="T41" fmla="*/ 183 h 353"/>
                  <a:gd name="T42" fmla="*/ 27 w 368"/>
                  <a:gd name="T43" fmla="*/ 183 h 353"/>
                  <a:gd name="T44" fmla="*/ 31 w 368"/>
                  <a:gd name="T45" fmla="*/ 189 h 353"/>
                  <a:gd name="T46" fmla="*/ 35 w 368"/>
                  <a:gd name="T47" fmla="*/ 225 h 353"/>
                  <a:gd name="T48" fmla="*/ 63 w 368"/>
                  <a:gd name="T49" fmla="*/ 279 h 353"/>
                  <a:gd name="T50" fmla="*/ 69 w 368"/>
                  <a:gd name="T51" fmla="*/ 285 h 353"/>
                  <a:gd name="T52" fmla="*/ 80 w 368"/>
                  <a:gd name="T53" fmla="*/ 313 h 353"/>
                  <a:gd name="T54" fmla="*/ 83 w 368"/>
                  <a:gd name="T55" fmla="*/ 335 h 353"/>
                  <a:gd name="T56" fmla="*/ 90 w 368"/>
                  <a:gd name="T57" fmla="*/ 346 h 353"/>
                  <a:gd name="T58" fmla="*/ 116 w 368"/>
                  <a:gd name="T59" fmla="*/ 352 h 353"/>
                  <a:gd name="T60" fmla="*/ 131 w 368"/>
                  <a:gd name="T61" fmla="*/ 349 h 353"/>
                  <a:gd name="T62" fmla="*/ 161 w 368"/>
                  <a:gd name="T63" fmla="*/ 340 h 353"/>
                  <a:gd name="T64" fmla="*/ 198 w 368"/>
                  <a:gd name="T65" fmla="*/ 331 h 353"/>
                  <a:gd name="T66" fmla="*/ 226 w 368"/>
                  <a:gd name="T67" fmla="*/ 306 h 353"/>
                  <a:gd name="T68" fmla="*/ 225 w 368"/>
                  <a:gd name="T69" fmla="*/ 279 h 353"/>
                  <a:gd name="T70" fmla="*/ 225 w 368"/>
                  <a:gd name="T71" fmla="*/ 266 h 353"/>
                  <a:gd name="T72" fmla="*/ 243 w 368"/>
                  <a:gd name="T73" fmla="*/ 266 h 353"/>
                  <a:gd name="T74" fmla="*/ 267 w 368"/>
                  <a:gd name="T75" fmla="*/ 256 h 353"/>
                  <a:gd name="T76" fmla="*/ 284 w 368"/>
                  <a:gd name="T77" fmla="*/ 253 h 353"/>
                  <a:gd name="T78" fmla="*/ 291 w 368"/>
                  <a:gd name="T79" fmla="*/ 259 h 353"/>
                  <a:gd name="T80" fmla="*/ 316 w 368"/>
                  <a:gd name="T81" fmla="*/ 261 h 353"/>
                  <a:gd name="T82" fmla="*/ 332 w 368"/>
                  <a:gd name="T83" fmla="*/ 234 h 353"/>
                  <a:gd name="T84" fmla="*/ 345 w 368"/>
                  <a:gd name="T85" fmla="*/ 233 h 353"/>
                  <a:gd name="T86" fmla="*/ 341 w 368"/>
                  <a:gd name="T87" fmla="*/ 199 h 353"/>
                  <a:gd name="T88" fmla="*/ 348 w 368"/>
                  <a:gd name="T89" fmla="*/ 172 h 353"/>
                  <a:gd name="T90" fmla="*/ 368 w 368"/>
                  <a:gd name="T91" fmla="*/ 153 h 353"/>
                  <a:gd name="T92" fmla="*/ 361 w 368"/>
                  <a:gd name="T93" fmla="*/ 123 h 353"/>
                  <a:gd name="T94" fmla="*/ 342 w 368"/>
                  <a:gd name="T95" fmla="*/ 122 h 353"/>
                  <a:gd name="T96" fmla="*/ 330 w 368"/>
                  <a:gd name="T97" fmla="*/ 119 h 353"/>
                  <a:gd name="T98" fmla="*/ 320 w 368"/>
                  <a:gd name="T99" fmla="*/ 112 h 353"/>
                  <a:gd name="T100" fmla="*/ 331 w 368"/>
                  <a:gd name="T101" fmla="*/ 93 h 353"/>
                  <a:gd name="T102" fmla="*/ 341 w 368"/>
                  <a:gd name="T103" fmla="*/ 77 h 353"/>
                  <a:gd name="T104" fmla="*/ 323 w 368"/>
                  <a:gd name="T105" fmla="*/ 60 h 353"/>
                  <a:gd name="T106" fmla="*/ 316 w 368"/>
                  <a:gd name="T107" fmla="*/ 47 h 353"/>
                  <a:gd name="T108" fmla="*/ 301 w 368"/>
                  <a:gd name="T109" fmla="*/ 31 h 353"/>
                  <a:gd name="T110" fmla="*/ 288 w 368"/>
                  <a:gd name="T111" fmla="*/ 32 h 3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368" h="353">
                    <a:moveTo>
                      <a:pt x="282" y="21"/>
                    </a:moveTo>
                    <a:lnTo>
                      <a:pt x="274" y="8"/>
                    </a:lnTo>
                    <a:lnTo>
                      <a:pt x="272" y="8"/>
                    </a:lnTo>
                    <a:lnTo>
                      <a:pt x="253" y="1"/>
                    </a:lnTo>
                    <a:lnTo>
                      <a:pt x="250" y="0"/>
                    </a:lnTo>
                    <a:lnTo>
                      <a:pt x="238" y="0"/>
                    </a:lnTo>
                    <a:lnTo>
                      <a:pt x="238" y="1"/>
                    </a:lnTo>
                    <a:lnTo>
                      <a:pt x="236" y="1"/>
                    </a:lnTo>
                    <a:lnTo>
                      <a:pt x="229" y="14"/>
                    </a:lnTo>
                    <a:lnTo>
                      <a:pt x="207" y="38"/>
                    </a:lnTo>
                    <a:lnTo>
                      <a:pt x="207" y="39"/>
                    </a:lnTo>
                    <a:lnTo>
                      <a:pt x="205" y="35"/>
                    </a:lnTo>
                    <a:lnTo>
                      <a:pt x="193" y="33"/>
                    </a:lnTo>
                    <a:lnTo>
                      <a:pt x="174" y="25"/>
                    </a:lnTo>
                    <a:lnTo>
                      <a:pt x="172" y="33"/>
                    </a:lnTo>
                    <a:lnTo>
                      <a:pt x="174" y="56"/>
                    </a:lnTo>
                    <a:lnTo>
                      <a:pt x="179" y="67"/>
                    </a:lnTo>
                    <a:lnTo>
                      <a:pt x="179" y="68"/>
                    </a:lnTo>
                    <a:lnTo>
                      <a:pt x="180" y="68"/>
                    </a:lnTo>
                    <a:lnTo>
                      <a:pt x="179" y="71"/>
                    </a:lnTo>
                    <a:lnTo>
                      <a:pt x="176" y="72"/>
                    </a:lnTo>
                    <a:lnTo>
                      <a:pt x="172" y="72"/>
                    </a:lnTo>
                    <a:lnTo>
                      <a:pt x="172" y="74"/>
                    </a:lnTo>
                    <a:lnTo>
                      <a:pt x="171" y="74"/>
                    </a:lnTo>
                    <a:lnTo>
                      <a:pt x="169" y="75"/>
                    </a:lnTo>
                    <a:lnTo>
                      <a:pt x="159" y="75"/>
                    </a:lnTo>
                    <a:lnTo>
                      <a:pt x="151" y="67"/>
                    </a:lnTo>
                    <a:lnTo>
                      <a:pt x="145" y="54"/>
                    </a:lnTo>
                    <a:lnTo>
                      <a:pt x="140" y="46"/>
                    </a:lnTo>
                    <a:lnTo>
                      <a:pt x="140" y="42"/>
                    </a:lnTo>
                    <a:lnTo>
                      <a:pt x="144" y="38"/>
                    </a:lnTo>
                    <a:lnTo>
                      <a:pt x="145" y="33"/>
                    </a:lnTo>
                    <a:lnTo>
                      <a:pt x="145" y="32"/>
                    </a:lnTo>
                    <a:lnTo>
                      <a:pt x="147" y="26"/>
                    </a:lnTo>
                    <a:lnTo>
                      <a:pt x="140" y="22"/>
                    </a:lnTo>
                    <a:lnTo>
                      <a:pt x="140" y="28"/>
                    </a:lnTo>
                    <a:lnTo>
                      <a:pt x="138" y="28"/>
                    </a:lnTo>
                    <a:lnTo>
                      <a:pt x="134" y="29"/>
                    </a:lnTo>
                    <a:lnTo>
                      <a:pt x="131" y="29"/>
                    </a:lnTo>
                    <a:lnTo>
                      <a:pt x="123" y="22"/>
                    </a:lnTo>
                    <a:lnTo>
                      <a:pt x="119" y="21"/>
                    </a:lnTo>
                    <a:lnTo>
                      <a:pt x="116" y="21"/>
                    </a:lnTo>
                    <a:lnTo>
                      <a:pt x="120" y="31"/>
                    </a:lnTo>
                    <a:lnTo>
                      <a:pt x="123" y="33"/>
                    </a:lnTo>
                    <a:lnTo>
                      <a:pt x="127" y="36"/>
                    </a:lnTo>
                    <a:lnTo>
                      <a:pt x="129" y="40"/>
                    </a:lnTo>
                    <a:lnTo>
                      <a:pt x="127" y="47"/>
                    </a:lnTo>
                    <a:lnTo>
                      <a:pt x="124" y="53"/>
                    </a:lnTo>
                    <a:lnTo>
                      <a:pt x="123" y="62"/>
                    </a:lnTo>
                    <a:lnTo>
                      <a:pt x="117" y="74"/>
                    </a:lnTo>
                    <a:lnTo>
                      <a:pt x="116" y="75"/>
                    </a:lnTo>
                    <a:lnTo>
                      <a:pt x="114" y="75"/>
                    </a:lnTo>
                    <a:lnTo>
                      <a:pt x="113" y="74"/>
                    </a:lnTo>
                    <a:lnTo>
                      <a:pt x="105" y="72"/>
                    </a:lnTo>
                    <a:lnTo>
                      <a:pt x="105" y="74"/>
                    </a:lnTo>
                    <a:lnTo>
                      <a:pt x="102" y="84"/>
                    </a:lnTo>
                    <a:lnTo>
                      <a:pt x="99" y="88"/>
                    </a:lnTo>
                    <a:lnTo>
                      <a:pt x="101" y="89"/>
                    </a:lnTo>
                    <a:lnTo>
                      <a:pt x="102" y="89"/>
                    </a:lnTo>
                    <a:lnTo>
                      <a:pt x="97" y="95"/>
                    </a:lnTo>
                    <a:lnTo>
                      <a:pt x="91" y="99"/>
                    </a:lnTo>
                    <a:lnTo>
                      <a:pt x="67" y="99"/>
                    </a:lnTo>
                    <a:lnTo>
                      <a:pt x="54" y="95"/>
                    </a:lnTo>
                    <a:lnTo>
                      <a:pt x="54" y="91"/>
                    </a:lnTo>
                    <a:lnTo>
                      <a:pt x="56" y="89"/>
                    </a:lnTo>
                    <a:lnTo>
                      <a:pt x="27" y="89"/>
                    </a:lnTo>
                    <a:lnTo>
                      <a:pt x="25" y="91"/>
                    </a:lnTo>
                    <a:lnTo>
                      <a:pt x="27" y="92"/>
                    </a:lnTo>
                    <a:lnTo>
                      <a:pt x="27" y="99"/>
                    </a:lnTo>
                    <a:lnTo>
                      <a:pt x="24" y="120"/>
                    </a:lnTo>
                    <a:lnTo>
                      <a:pt x="20" y="128"/>
                    </a:lnTo>
                    <a:lnTo>
                      <a:pt x="20" y="131"/>
                    </a:lnTo>
                    <a:lnTo>
                      <a:pt x="17" y="130"/>
                    </a:lnTo>
                    <a:lnTo>
                      <a:pt x="9" y="128"/>
                    </a:lnTo>
                    <a:lnTo>
                      <a:pt x="3" y="128"/>
                    </a:lnTo>
                    <a:lnTo>
                      <a:pt x="3" y="135"/>
                    </a:lnTo>
                    <a:lnTo>
                      <a:pt x="4" y="139"/>
                    </a:lnTo>
                    <a:lnTo>
                      <a:pt x="6" y="149"/>
                    </a:lnTo>
                    <a:lnTo>
                      <a:pt x="6" y="163"/>
                    </a:lnTo>
                    <a:lnTo>
                      <a:pt x="1" y="176"/>
                    </a:lnTo>
                    <a:lnTo>
                      <a:pt x="1" y="180"/>
                    </a:lnTo>
                    <a:lnTo>
                      <a:pt x="0" y="182"/>
                    </a:lnTo>
                    <a:lnTo>
                      <a:pt x="1" y="182"/>
                    </a:lnTo>
                    <a:lnTo>
                      <a:pt x="9" y="183"/>
                    </a:lnTo>
                    <a:lnTo>
                      <a:pt x="14" y="186"/>
                    </a:lnTo>
                    <a:lnTo>
                      <a:pt x="18" y="186"/>
                    </a:lnTo>
                    <a:lnTo>
                      <a:pt x="24" y="184"/>
                    </a:lnTo>
                    <a:lnTo>
                      <a:pt x="27" y="183"/>
                    </a:lnTo>
                    <a:lnTo>
                      <a:pt x="38" y="183"/>
                    </a:lnTo>
                    <a:lnTo>
                      <a:pt x="38" y="184"/>
                    </a:lnTo>
                    <a:lnTo>
                      <a:pt x="35" y="186"/>
                    </a:lnTo>
                    <a:lnTo>
                      <a:pt x="31" y="189"/>
                    </a:lnTo>
                    <a:lnTo>
                      <a:pt x="32" y="202"/>
                    </a:lnTo>
                    <a:lnTo>
                      <a:pt x="38" y="211"/>
                    </a:lnTo>
                    <a:lnTo>
                      <a:pt x="38" y="223"/>
                    </a:lnTo>
                    <a:lnTo>
                      <a:pt x="35" y="225"/>
                    </a:lnTo>
                    <a:lnTo>
                      <a:pt x="61" y="243"/>
                    </a:lnTo>
                    <a:lnTo>
                      <a:pt x="67" y="243"/>
                    </a:lnTo>
                    <a:lnTo>
                      <a:pt x="67" y="253"/>
                    </a:lnTo>
                    <a:lnTo>
                      <a:pt x="63" y="279"/>
                    </a:lnTo>
                    <a:lnTo>
                      <a:pt x="67" y="279"/>
                    </a:lnTo>
                    <a:lnTo>
                      <a:pt x="70" y="278"/>
                    </a:lnTo>
                    <a:lnTo>
                      <a:pt x="69" y="280"/>
                    </a:lnTo>
                    <a:lnTo>
                      <a:pt x="69" y="285"/>
                    </a:lnTo>
                    <a:lnTo>
                      <a:pt x="66" y="293"/>
                    </a:lnTo>
                    <a:lnTo>
                      <a:pt x="61" y="302"/>
                    </a:lnTo>
                    <a:lnTo>
                      <a:pt x="73" y="310"/>
                    </a:lnTo>
                    <a:lnTo>
                      <a:pt x="80" y="313"/>
                    </a:lnTo>
                    <a:lnTo>
                      <a:pt x="77" y="317"/>
                    </a:lnTo>
                    <a:lnTo>
                      <a:pt x="77" y="320"/>
                    </a:lnTo>
                    <a:lnTo>
                      <a:pt x="81" y="328"/>
                    </a:lnTo>
                    <a:lnTo>
                      <a:pt x="83" y="335"/>
                    </a:lnTo>
                    <a:lnTo>
                      <a:pt x="80" y="340"/>
                    </a:lnTo>
                    <a:lnTo>
                      <a:pt x="80" y="345"/>
                    </a:lnTo>
                    <a:lnTo>
                      <a:pt x="88" y="352"/>
                    </a:lnTo>
                    <a:lnTo>
                      <a:pt x="90" y="346"/>
                    </a:lnTo>
                    <a:lnTo>
                      <a:pt x="90" y="345"/>
                    </a:lnTo>
                    <a:lnTo>
                      <a:pt x="91" y="342"/>
                    </a:lnTo>
                    <a:lnTo>
                      <a:pt x="92" y="340"/>
                    </a:lnTo>
                    <a:lnTo>
                      <a:pt x="116" y="352"/>
                    </a:lnTo>
                    <a:lnTo>
                      <a:pt x="117" y="350"/>
                    </a:lnTo>
                    <a:lnTo>
                      <a:pt x="123" y="343"/>
                    </a:lnTo>
                    <a:lnTo>
                      <a:pt x="131" y="347"/>
                    </a:lnTo>
                    <a:lnTo>
                      <a:pt x="131" y="349"/>
                    </a:lnTo>
                    <a:lnTo>
                      <a:pt x="133" y="350"/>
                    </a:lnTo>
                    <a:lnTo>
                      <a:pt x="140" y="353"/>
                    </a:lnTo>
                    <a:lnTo>
                      <a:pt x="148" y="345"/>
                    </a:lnTo>
                    <a:lnTo>
                      <a:pt x="161" y="340"/>
                    </a:lnTo>
                    <a:lnTo>
                      <a:pt x="187" y="339"/>
                    </a:lnTo>
                    <a:lnTo>
                      <a:pt x="190" y="338"/>
                    </a:lnTo>
                    <a:lnTo>
                      <a:pt x="193" y="332"/>
                    </a:lnTo>
                    <a:lnTo>
                      <a:pt x="198" y="331"/>
                    </a:lnTo>
                    <a:lnTo>
                      <a:pt x="207" y="316"/>
                    </a:lnTo>
                    <a:lnTo>
                      <a:pt x="217" y="307"/>
                    </a:lnTo>
                    <a:lnTo>
                      <a:pt x="218" y="306"/>
                    </a:lnTo>
                    <a:lnTo>
                      <a:pt x="226" y="306"/>
                    </a:lnTo>
                    <a:lnTo>
                      <a:pt x="226" y="304"/>
                    </a:lnTo>
                    <a:lnTo>
                      <a:pt x="228" y="302"/>
                    </a:lnTo>
                    <a:lnTo>
                      <a:pt x="225" y="287"/>
                    </a:lnTo>
                    <a:lnTo>
                      <a:pt x="225" y="279"/>
                    </a:lnTo>
                    <a:lnTo>
                      <a:pt x="224" y="273"/>
                    </a:lnTo>
                    <a:lnTo>
                      <a:pt x="219" y="265"/>
                    </a:lnTo>
                    <a:lnTo>
                      <a:pt x="224" y="265"/>
                    </a:lnTo>
                    <a:lnTo>
                      <a:pt x="225" y="266"/>
                    </a:lnTo>
                    <a:lnTo>
                      <a:pt x="232" y="266"/>
                    </a:lnTo>
                    <a:lnTo>
                      <a:pt x="235" y="265"/>
                    </a:lnTo>
                    <a:lnTo>
                      <a:pt x="243" y="265"/>
                    </a:lnTo>
                    <a:lnTo>
                      <a:pt x="243" y="266"/>
                    </a:lnTo>
                    <a:lnTo>
                      <a:pt x="246" y="268"/>
                    </a:lnTo>
                    <a:lnTo>
                      <a:pt x="246" y="265"/>
                    </a:lnTo>
                    <a:lnTo>
                      <a:pt x="263" y="259"/>
                    </a:lnTo>
                    <a:lnTo>
                      <a:pt x="267" y="256"/>
                    </a:lnTo>
                    <a:lnTo>
                      <a:pt x="267" y="254"/>
                    </a:lnTo>
                    <a:lnTo>
                      <a:pt x="271" y="254"/>
                    </a:lnTo>
                    <a:lnTo>
                      <a:pt x="281" y="251"/>
                    </a:lnTo>
                    <a:lnTo>
                      <a:pt x="284" y="253"/>
                    </a:lnTo>
                    <a:lnTo>
                      <a:pt x="286" y="256"/>
                    </a:lnTo>
                    <a:lnTo>
                      <a:pt x="289" y="258"/>
                    </a:lnTo>
                    <a:lnTo>
                      <a:pt x="289" y="259"/>
                    </a:lnTo>
                    <a:lnTo>
                      <a:pt x="291" y="259"/>
                    </a:lnTo>
                    <a:lnTo>
                      <a:pt x="293" y="262"/>
                    </a:lnTo>
                    <a:lnTo>
                      <a:pt x="296" y="264"/>
                    </a:lnTo>
                    <a:lnTo>
                      <a:pt x="303" y="251"/>
                    </a:lnTo>
                    <a:lnTo>
                      <a:pt x="316" y="261"/>
                    </a:lnTo>
                    <a:lnTo>
                      <a:pt x="323" y="253"/>
                    </a:lnTo>
                    <a:lnTo>
                      <a:pt x="323" y="251"/>
                    </a:lnTo>
                    <a:lnTo>
                      <a:pt x="330" y="237"/>
                    </a:lnTo>
                    <a:lnTo>
                      <a:pt x="332" y="234"/>
                    </a:lnTo>
                    <a:lnTo>
                      <a:pt x="342" y="234"/>
                    </a:lnTo>
                    <a:lnTo>
                      <a:pt x="346" y="236"/>
                    </a:lnTo>
                    <a:lnTo>
                      <a:pt x="346" y="234"/>
                    </a:lnTo>
                    <a:lnTo>
                      <a:pt x="345" y="233"/>
                    </a:lnTo>
                    <a:lnTo>
                      <a:pt x="346" y="225"/>
                    </a:lnTo>
                    <a:lnTo>
                      <a:pt x="352" y="211"/>
                    </a:lnTo>
                    <a:lnTo>
                      <a:pt x="351" y="205"/>
                    </a:lnTo>
                    <a:lnTo>
                      <a:pt x="341" y="199"/>
                    </a:lnTo>
                    <a:lnTo>
                      <a:pt x="338" y="191"/>
                    </a:lnTo>
                    <a:lnTo>
                      <a:pt x="338" y="189"/>
                    </a:lnTo>
                    <a:lnTo>
                      <a:pt x="339" y="189"/>
                    </a:lnTo>
                    <a:lnTo>
                      <a:pt x="348" y="172"/>
                    </a:lnTo>
                    <a:lnTo>
                      <a:pt x="348" y="169"/>
                    </a:lnTo>
                    <a:lnTo>
                      <a:pt x="363" y="156"/>
                    </a:lnTo>
                    <a:lnTo>
                      <a:pt x="365" y="155"/>
                    </a:lnTo>
                    <a:lnTo>
                      <a:pt x="368" y="153"/>
                    </a:lnTo>
                    <a:lnTo>
                      <a:pt x="361" y="146"/>
                    </a:lnTo>
                    <a:lnTo>
                      <a:pt x="359" y="142"/>
                    </a:lnTo>
                    <a:lnTo>
                      <a:pt x="359" y="125"/>
                    </a:lnTo>
                    <a:lnTo>
                      <a:pt x="361" y="123"/>
                    </a:lnTo>
                    <a:lnTo>
                      <a:pt x="361" y="122"/>
                    </a:lnTo>
                    <a:lnTo>
                      <a:pt x="362" y="120"/>
                    </a:lnTo>
                    <a:lnTo>
                      <a:pt x="346" y="122"/>
                    </a:lnTo>
                    <a:lnTo>
                      <a:pt x="342" y="122"/>
                    </a:lnTo>
                    <a:lnTo>
                      <a:pt x="339" y="120"/>
                    </a:lnTo>
                    <a:lnTo>
                      <a:pt x="338" y="119"/>
                    </a:lnTo>
                    <a:lnTo>
                      <a:pt x="334" y="117"/>
                    </a:lnTo>
                    <a:lnTo>
                      <a:pt x="330" y="119"/>
                    </a:lnTo>
                    <a:lnTo>
                      <a:pt x="327" y="119"/>
                    </a:lnTo>
                    <a:lnTo>
                      <a:pt x="323" y="120"/>
                    </a:lnTo>
                    <a:lnTo>
                      <a:pt x="320" y="114"/>
                    </a:lnTo>
                    <a:lnTo>
                      <a:pt x="320" y="112"/>
                    </a:lnTo>
                    <a:lnTo>
                      <a:pt x="321" y="109"/>
                    </a:lnTo>
                    <a:lnTo>
                      <a:pt x="323" y="102"/>
                    </a:lnTo>
                    <a:lnTo>
                      <a:pt x="323" y="93"/>
                    </a:lnTo>
                    <a:lnTo>
                      <a:pt x="331" y="93"/>
                    </a:lnTo>
                    <a:lnTo>
                      <a:pt x="338" y="86"/>
                    </a:lnTo>
                    <a:lnTo>
                      <a:pt x="338" y="85"/>
                    </a:lnTo>
                    <a:lnTo>
                      <a:pt x="339" y="82"/>
                    </a:lnTo>
                    <a:lnTo>
                      <a:pt x="341" y="77"/>
                    </a:lnTo>
                    <a:lnTo>
                      <a:pt x="339" y="72"/>
                    </a:lnTo>
                    <a:lnTo>
                      <a:pt x="337" y="70"/>
                    </a:lnTo>
                    <a:lnTo>
                      <a:pt x="327" y="64"/>
                    </a:lnTo>
                    <a:lnTo>
                      <a:pt x="323" y="60"/>
                    </a:lnTo>
                    <a:lnTo>
                      <a:pt x="323" y="56"/>
                    </a:lnTo>
                    <a:lnTo>
                      <a:pt x="321" y="50"/>
                    </a:lnTo>
                    <a:lnTo>
                      <a:pt x="323" y="49"/>
                    </a:lnTo>
                    <a:lnTo>
                      <a:pt x="316" y="47"/>
                    </a:lnTo>
                    <a:lnTo>
                      <a:pt x="314" y="47"/>
                    </a:lnTo>
                    <a:lnTo>
                      <a:pt x="305" y="38"/>
                    </a:lnTo>
                    <a:lnTo>
                      <a:pt x="301" y="35"/>
                    </a:lnTo>
                    <a:lnTo>
                      <a:pt x="301" y="31"/>
                    </a:lnTo>
                    <a:lnTo>
                      <a:pt x="299" y="32"/>
                    </a:lnTo>
                    <a:lnTo>
                      <a:pt x="296" y="33"/>
                    </a:lnTo>
                    <a:lnTo>
                      <a:pt x="291" y="33"/>
                    </a:lnTo>
                    <a:lnTo>
                      <a:pt x="288" y="32"/>
                    </a:lnTo>
                    <a:lnTo>
                      <a:pt x="285" y="32"/>
                    </a:lnTo>
                    <a:lnTo>
                      <a:pt x="282" y="2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50" name="Freeform 378">
                <a:extLst>
                  <a:ext uri="{FF2B5EF4-FFF2-40B4-BE49-F238E27FC236}">
                    <a16:creationId xmlns:a16="http://schemas.microsoft.com/office/drawing/2014/main" id="{DEA56B3A-CE15-2F03-0275-020E000C03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0" y="607"/>
                <a:ext cx="157" cy="97"/>
              </a:xfrm>
              <a:custGeom>
                <a:avLst/>
                <a:gdLst>
                  <a:gd name="T0" fmla="*/ 459 w 629"/>
                  <a:gd name="T1" fmla="*/ 8 h 388"/>
                  <a:gd name="T2" fmla="*/ 437 w 629"/>
                  <a:gd name="T3" fmla="*/ 5 h 388"/>
                  <a:gd name="T4" fmla="*/ 402 w 629"/>
                  <a:gd name="T5" fmla="*/ 15 h 388"/>
                  <a:gd name="T6" fmla="*/ 398 w 629"/>
                  <a:gd name="T7" fmla="*/ 51 h 388"/>
                  <a:gd name="T8" fmla="*/ 363 w 629"/>
                  <a:gd name="T9" fmla="*/ 81 h 388"/>
                  <a:gd name="T10" fmla="*/ 301 w 629"/>
                  <a:gd name="T11" fmla="*/ 98 h 388"/>
                  <a:gd name="T12" fmla="*/ 260 w 629"/>
                  <a:gd name="T13" fmla="*/ 94 h 388"/>
                  <a:gd name="T14" fmla="*/ 230 w 629"/>
                  <a:gd name="T15" fmla="*/ 125 h 388"/>
                  <a:gd name="T16" fmla="*/ 215 w 629"/>
                  <a:gd name="T17" fmla="*/ 152 h 388"/>
                  <a:gd name="T18" fmla="*/ 200 w 629"/>
                  <a:gd name="T19" fmla="*/ 142 h 388"/>
                  <a:gd name="T20" fmla="*/ 195 w 629"/>
                  <a:gd name="T21" fmla="*/ 105 h 388"/>
                  <a:gd name="T22" fmla="*/ 164 w 629"/>
                  <a:gd name="T23" fmla="*/ 101 h 388"/>
                  <a:gd name="T24" fmla="*/ 130 w 629"/>
                  <a:gd name="T25" fmla="*/ 95 h 388"/>
                  <a:gd name="T26" fmla="*/ 93 w 629"/>
                  <a:gd name="T27" fmla="*/ 105 h 388"/>
                  <a:gd name="T28" fmla="*/ 81 w 629"/>
                  <a:gd name="T29" fmla="*/ 122 h 388"/>
                  <a:gd name="T30" fmla="*/ 54 w 629"/>
                  <a:gd name="T31" fmla="*/ 152 h 388"/>
                  <a:gd name="T32" fmla="*/ 75 w 629"/>
                  <a:gd name="T33" fmla="*/ 189 h 388"/>
                  <a:gd name="T34" fmla="*/ 71 w 629"/>
                  <a:gd name="T35" fmla="*/ 204 h 388"/>
                  <a:gd name="T36" fmla="*/ 29 w 629"/>
                  <a:gd name="T37" fmla="*/ 228 h 388"/>
                  <a:gd name="T38" fmla="*/ 0 w 629"/>
                  <a:gd name="T39" fmla="*/ 240 h 388"/>
                  <a:gd name="T40" fmla="*/ 12 w 629"/>
                  <a:gd name="T41" fmla="*/ 263 h 388"/>
                  <a:gd name="T42" fmla="*/ 25 w 629"/>
                  <a:gd name="T43" fmla="*/ 267 h 388"/>
                  <a:gd name="T44" fmla="*/ 37 w 629"/>
                  <a:gd name="T45" fmla="*/ 299 h 388"/>
                  <a:gd name="T46" fmla="*/ 78 w 629"/>
                  <a:gd name="T47" fmla="*/ 279 h 388"/>
                  <a:gd name="T48" fmla="*/ 109 w 629"/>
                  <a:gd name="T49" fmla="*/ 298 h 388"/>
                  <a:gd name="T50" fmla="*/ 134 w 629"/>
                  <a:gd name="T51" fmla="*/ 317 h 388"/>
                  <a:gd name="T52" fmla="*/ 159 w 629"/>
                  <a:gd name="T53" fmla="*/ 337 h 388"/>
                  <a:gd name="T54" fmla="*/ 173 w 629"/>
                  <a:gd name="T55" fmla="*/ 314 h 388"/>
                  <a:gd name="T56" fmla="*/ 208 w 629"/>
                  <a:gd name="T57" fmla="*/ 324 h 388"/>
                  <a:gd name="T58" fmla="*/ 213 w 629"/>
                  <a:gd name="T59" fmla="*/ 346 h 388"/>
                  <a:gd name="T60" fmla="*/ 237 w 629"/>
                  <a:gd name="T61" fmla="*/ 387 h 388"/>
                  <a:gd name="T62" fmla="*/ 261 w 629"/>
                  <a:gd name="T63" fmla="*/ 367 h 388"/>
                  <a:gd name="T64" fmla="*/ 282 w 629"/>
                  <a:gd name="T65" fmla="*/ 307 h 388"/>
                  <a:gd name="T66" fmla="*/ 300 w 629"/>
                  <a:gd name="T67" fmla="*/ 296 h 388"/>
                  <a:gd name="T68" fmla="*/ 318 w 629"/>
                  <a:gd name="T69" fmla="*/ 296 h 388"/>
                  <a:gd name="T70" fmla="*/ 364 w 629"/>
                  <a:gd name="T71" fmla="*/ 302 h 388"/>
                  <a:gd name="T72" fmla="*/ 408 w 629"/>
                  <a:gd name="T73" fmla="*/ 307 h 388"/>
                  <a:gd name="T74" fmla="*/ 410 w 629"/>
                  <a:gd name="T75" fmla="*/ 284 h 388"/>
                  <a:gd name="T76" fmla="*/ 414 w 629"/>
                  <a:gd name="T77" fmla="*/ 229 h 388"/>
                  <a:gd name="T78" fmla="*/ 468 w 629"/>
                  <a:gd name="T79" fmla="*/ 231 h 388"/>
                  <a:gd name="T80" fmla="*/ 477 w 629"/>
                  <a:gd name="T81" fmla="*/ 201 h 388"/>
                  <a:gd name="T82" fmla="*/ 491 w 629"/>
                  <a:gd name="T83" fmla="*/ 185 h 388"/>
                  <a:gd name="T84" fmla="*/ 516 w 629"/>
                  <a:gd name="T85" fmla="*/ 211 h 388"/>
                  <a:gd name="T86" fmla="*/ 495 w 629"/>
                  <a:gd name="T87" fmla="*/ 159 h 388"/>
                  <a:gd name="T88" fmla="*/ 509 w 629"/>
                  <a:gd name="T89" fmla="*/ 133 h 388"/>
                  <a:gd name="T90" fmla="*/ 536 w 629"/>
                  <a:gd name="T91" fmla="*/ 158 h 388"/>
                  <a:gd name="T92" fmla="*/ 550 w 629"/>
                  <a:gd name="T93" fmla="*/ 154 h 388"/>
                  <a:gd name="T94" fmla="*/ 569 w 629"/>
                  <a:gd name="T95" fmla="*/ 201 h 388"/>
                  <a:gd name="T96" fmla="*/ 593 w 629"/>
                  <a:gd name="T97" fmla="*/ 214 h 388"/>
                  <a:gd name="T98" fmla="*/ 622 w 629"/>
                  <a:gd name="T99" fmla="*/ 154 h 388"/>
                  <a:gd name="T100" fmla="*/ 627 w 629"/>
                  <a:gd name="T101" fmla="*/ 141 h 388"/>
                  <a:gd name="T102" fmla="*/ 599 w 629"/>
                  <a:gd name="T103" fmla="*/ 123 h 388"/>
                  <a:gd name="T104" fmla="*/ 567 w 629"/>
                  <a:gd name="T105" fmla="*/ 125 h 388"/>
                  <a:gd name="T106" fmla="*/ 522 w 629"/>
                  <a:gd name="T107" fmla="*/ 113 h 388"/>
                  <a:gd name="T108" fmla="*/ 504 w 629"/>
                  <a:gd name="T109" fmla="*/ 101 h 388"/>
                  <a:gd name="T110" fmla="*/ 465 w 629"/>
                  <a:gd name="T111" fmla="*/ 112 h 388"/>
                  <a:gd name="T112" fmla="*/ 473 w 629"/>
                  <a:gd name="T113" fmla="*/ 74 h 388"/>
                  <a:gd name="T114" fmla="*/ 511 w 629"/>
                  <a:gd name="T115" fmla="*/ 85 h 388"/>
                  <a:gd name="T116" fmla="*/ 508 w 629"/>
                  <a:gd name="T117" fmla="*/ 51 h 388"/>
                  <a:gd name="T118" fmla="*/ 490 w 629"/>
                  <a:gd name="T119" fmla="*/ 35 h 3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629" h="388">
                    <a:moveTo>
                      <a:pt x="480" y="31"/>
                    </a:moveTo>
                    <a:lnTo>
                      <a:pt x="471" y="31"/>
                    </a:lnTo>
                    <a:lnTo>
                      <a:pt x="459" y="34"/>
                    </a:lnTo>
                    <a:lnTo>
                      <a:pt x="458" y="32"/>
                    </a:lnTo>
                    <a:lnTo>
                      <a:pt x="458" y="22"/>
                    </a:lnTo>
                    <a:lnTo>
                      <a:pt x="455" y="15"/>
                    </a:lnTo>
                    <a:lnTo>
                      <a:pt x="459" y="8"/>
                    </a:lnTo>
                    <a:lnTo>
                      <a:pt x="459" y="7"/>
                    </a:lnTo>
                    <a:lnTo>
                      <a:pt x="456" y="5"/>
                    </a:lnTo>
                    <a:lnTo>
                      <a:pt x="454" y="2"/>
                    </a:lnTo>
                    <a:lnTo>
                      <a:pt x="451" y="0"/>
                    </a:lnTo>
                    <a:lnTo>
                      <a:pt x="441" y="3"/>
                    </a:lnTo>
                    <a:lnTo>
                      <a:pt x="437" y="3"/>
                    </a:lnTo>
                    <a:lnTo>
                      <a:pt x="437" y="5"/>
                    </a:lnTo>
                    <a:lnTo>
                      <a:pt x="433" y="8"/>
                    </a:lnTo>
                    <a:lnTo>
                      <a:pt x="416" y="14"/>
                    </a:lnTo>
                    <a:lnTo>
                      <a:pt x="416" y="17"/>
                    </a:lnTo>
                    <a:lnTo>
                      <a:pt x="413" y="15"/>
                    </a:lnTo>
                    <a:lnTo>
                      <a:pt x="413" y="14"/>
                    </a:lnTo>
                    <a:lnTo>
                      <a:pt x="405" y="14"/>
                    </a:lnTo>
                    <a:lnTo>
                      <a:pt x="402" y="15"/>
                    </a:lnTo>
                    <a:lnTo>
                      <a:pt x="395" y="15"/>
                    </a:lnTo>
                    <a:lnTo>
                      <a:pt x="394" y="14"/>
                    </a:lnTo>
                    <a:lnTo>
                      <a:pt x="389" y="14"/>
                    </a:lnTo>
                    <a:lnTo>
                      <a:pt x="394" y="22"/>
                    </a:lnTo>
                    <a:lnTo>
                      <a:pt x="395" y="28"/>
                    </a:lnTo>
                    <a:lnTo>
                      <a:pt x="395" y="36"/>
                    </a:lnTo>
                    <a:lnTo>
                      <a:pt x="398" y="51"/>
                    </a:lnTo>
                    <a:lnTo>
                      <a:pt x="396" y="53"/>
                    </a:lnTo>
                    <a:lnTo>
                      <a:pt x="396" y="55"/>
                    </a:lnTo>
                    <a:lnTo>
                      <a:pt x="388" y="55"/>
                    </a:lnTo>
                    <a:lnTo>
                      <a:pt x="387" y="56"/>
                    </a:lnTo>
                    <a:lnTo>
                      <a:pt x="377" y="65"/>
                    </a:lnTo>
                    <a:lnTo>
                      <a:pt x="368" y="80"/>
                    </a:lnTo>
                    <a:lnTo>
                      <a:pt x="363" y="81"/>
                    </a:lnTo>
                    <a:lnTo>
                      <a:pt x="360" y="87"/>
                    </a:lnTo>
                    <a:lnTo>
                      <a:pt x="357" y="88"/>
                    </a:lnTo>
                    <a:lnTo>
                      <a:pt x="331" y="89"/>
                    </a:lnTo>
                    <a:lnTo>
                      <a:pt x="318" y="94"/>
                    </a:lnTo>
                    <a:lnTo>
                      <a:pt x="310" y="102"/>
                    </a:lnTo>
                    <a:lnTo>
                      <a:pt x="303" y="99"/>
                    </a:lnTo>
                    <a:lnTo>
                      <a:pt x="301" y="98"/>
                    </a:lnTo>
                    <a:lnTo>
                      <a:pt x="301" y="96"/>
                    </a:lnTo>
                    <a:lnTo>
                      <a:pt x="293" y="92"/>
                    </a:lnTo>
                    <a:lnTo>
                      <a:pt x="287" y="99"/>
                    </a:lnTo>
                    <a:lnTo>
                      <a:pt x="286" y="101"/>
                    </a:lnTo>
                    <a:lnTo>
                      <a:pt x="262" y="89"/>
                    </a:lnTo>
                    <a:lnTo>
                      <a:pt x="261" y="91"/>
                    </a:lnTo>
                    <a:lnTo>
                      <a:pt x="260" y="94"/>
                    </a:lnTo>
                    <a:lnTo>
                      <a:pt x="260" y="95"/>
                    </a:lnTo>
                    <a:lnTo>
                      <a:pt x="258" y="101"/>
                    </a:lnTo>
                    <a:lnTo>
                      <a:pt x="250" y="94"/>
                    </a:lnTo>
                    <a:lnTo>
                      <a:pt x="248" y="96"/>
                    </a:lnTo>
                    <a:lnTo>
                      <a:pt x="241" y="102"/>
                    </a:lnTo>
                    <a:lnTo>
                      <a:pt x="233" y="113"/>
                    </a:lnTo>
                    <a:lnTo>
                      <a:pt x="230" y="125"/>
                    </a:lnTo>
                    <a:lnTo>
                      <a:pt x="227" y="130"/>
                    </a:lnTo>
                    <a:lnTo>
                      <a:pt x="229" y="134"/>
                    </a:lnTo>
                    <a:lnTo>
                      <a:pt x="224" y="136"/>
                    </a:lnTo>
                    <a:lnTo>
                      <a:pt x="224" y="144"/>
                    </a:lnTo>
                    <a:lnTo>
                      <a:pt x="223" y="149"/>
                    </a:lnTo>
                    <a:lnTo>
                      <a:pt x="219" y="154"/>
                    </a:lnTo>
                    <a:lnTo>
                      <a:pt x="215" y="152"/>
                    </a:lnTo>
                    <a:lnTo>
                      <a:pt x="212" y="152"/>
                    </a:lnTo>
                    <a:lnTo>
                      <a:pt x="209" y="155"/>
                    </a:lnTo>
                    <a:lnTo>
                      <a:pt x="207" y="158"/>
                    </a:lnTo>
                    <a:lnTo>
                      <a:pt x="198" y="158"/>
                    </a:lnTo>
                    <a:lnTo>
                      <a:pt x="195" y="156"/>
                    </a:lnTo>
                    <a:lnTo>
                      <a:pt x="195" y="155"/>
                    </a:lnTo>
                    <a:lnTo>
                      <a:pt x="200" y="142"/>
                    </a:lnTo>
                    <a:lnTo>
                      <a:pt x="207" y="127"/>
                    </a:lnTo>
                    <a:lnTo>
                      <a:pt x="209" y="125"/>
                    </a:lnTo>
                    <a:lnTo>
                      <a:pt x="209" y="122"/>
                    </a:lnTo>
                    <a:lnTo>
                      <a:pt x="212" y="118"/>
                    </a:lnTo>
                    <a:lnTo>
                      <a:pt x="208" y="113"/>
                    </a:lnTo>
                    <a:lnTo>
                      <a:pt x="197" y="105"/>
                    </a:lnTo>
                    <a:lnTo>
                      <a:pt x="195" y="105"/>
                    </a:lnTo>
                    <a:lnTo>
                      <a:pt x="195" y="104"/>
                    </a:lnTo>
                    <a:lnTo>
                      <a:pt x="186" y="98"/>
                    </a:lnTo>
                    <a:lnTo>
                      <a:pt x="184" y="98"/>
                    </a:lnTo>
                    <a:lnTo>
                      <a:pt x="183" y="96"/>
                    </a:lnTo>
                    <a:lnTo>
                      <a:pt x="174" y="101"/>
                    </a:lnTo>
                    <a:lnTo>
                      <a:pt x="166" y="102"/>
                    </a:lnTo>
                    <a:lnTo>
                      <a:pt x="164" y="101"/>
                    </a:lnTo>
                    <a:lnTo>
                      <a:pt x="164" y="99"/>
                    </a:lnTo>
                    <a:lnTo>
                      <a:pt x="156" y="91"/>
                    </a:lnTo>
                    <a:lnTo>
                      <a:pt x="155" y="91"/>
                    </a:lnTo>
                    <a:lnTo>
                      <a:pt x="150" y="89"/>
                    </a:lnTo>
                    <a:lnTo>
                      <a:pt x="148" y="92"/>
                    </a:lnTo>
                    <a:lnTo>
                      <a:pt x="142" y="94"/>
                    </a:lnTo>
                    <a:lnTo>
                      <a:pt x="130" y="95"/>
                    </a:lnTo>
                    <a:lnTo>
                      <a:pt x="116" y="92"/>
                    </a:lnTo>
                    <a:lnTo>
                      <a:pt x="113" y="92"/>
                    </a:lnTo>
                    <a:lnTo>
                      <a:pt x="103" y="96"/>
                    </a:lnTo>
                    <a:lnTo>
                      <a:pt x="102" y="96"/>
                    </a:lnTo>
                    <a:lnTo>
                      <a:pt x="99" y="98"/>
                    </a:lnTo>
                    <a:lnTo>
                      <a:pt x="95" y="102"/>
                    </a:lnTo>
                    <a:lnTo>
                      <a:pt x="93" y="105"/>
                    </a:lnTo>
                    <a:lnTo>
                      <a:pt x="92" y="106"/>
                    </a:lnTo>
                    <a:lnTo>
                      <a:pt x="92" y="105"/>
                    </a:lnTo>
                    <a:lnTo>
                      <a:pt x="90" y="105"/>
                    </a:lnTo>
                    <a:lnTo>
                      <a:pt x="90" y="104"/>
                    </a:lnTo>
                    <a:lnTo>
                      <a:pt x="89" y="105"/>
                    </a:lnTo>
                    <a:lnTo>
                      <a:pt x="86" y="112"/>
                    </a:lnTo>
                    <a:lnTo>
                      <a:pt x="81" y="122"/>
                    </a:lnTo>
                    <a:lnTo>
                      <a:pt x="79" y="123"/>
                    </a:lnTo>
                    <a:lnTo>
                      <a:pt x="66" y="141"/>
                    </a:lnTo>
                    <a:lnTo>
                      <a:pt x="61" y="144"/>
                    </a:lnTo>
                    <a:lnTo>
                      <a:pt x="60" y="145"/>
                    </a:lnTo>
                    <a:lnTo>
                      <a:pt x="61" y="147"/>
                    </a:lnTo>
                    <a:lnTo>
                      <a:pt x="60" y="148"/>
                    </a:lnTo>
                    <a:lnTo>
                      <a:pt x="54" y="152"/>
                    </a:lnTo>
                    <a:lnTo>
                      <a:pt x="47" y="162"/>
                    </a:lnTo>
                    <a:lnTo>
                      <a:pt x="43" y="165"/>
                    </a:lnTo>
                    <a:lnTo>
                      <a:pt x="43" y="173"/>
                    </a:lnTo>
                    <a:lnTo>
                      <a:pt x="50" y="187"/>
                    </a:lnTo>
                    <a:lnTo>
                      <a:pt x="53" y="187"/>
                    </a:lnTo>
                    <a:lnTo>
                      <a:pt x="73" y="186"/>
                    </a:lnTo>
                    <a:lnTo>
                      <a:pt x="75" y="189"/>
                    </a:lnTo>
                    <a:lnTo>
                      <a:pt x="75" y="190"/>
                    </a:lnTo>
                    <a:lnTo>
                      <a:pt x="82" y="204"/>
                    </a:lnTo>
                    <a:lnTo>
                      <a:pt x="81" y="207"/>
                    </a:lnTo>
                    <a:lnTo>
                      <a:pt x="79" y="207"/>
                    </a:lnTo>
                    <a:lnTo>
                      <a:pt x="74" y="204"/>
                    </a:lnTo>
                    <a:lnTo>
                      <a:pt x="73" y="207"/>
                    </a:lnTo>
                    <a:lnTo>
                      <a:pt x="71" y="204"/>
                    </a:lnTo>
                    <a:lnTo>
                      <a:pt x="49" y="204"/>
                    </a:lnTo>
                    <a:lnTo>
                      <a:pt x="37" y="209"/>
                    </a:lnTo>
                    <a:lnTo>
                      <a:pt x="32" y="215"/>
                    </a:lnTo>
                    <a:lnTo>
                      <a:pt x="29" y="222"/>
                    </a:lnTo>
                    <a:lnTo>
                      <a:pt x="29" y="224"/>
                    </a:lnTo>
                    <a:lnTo>
                      <a:pt x="30" y="228"/>
                    </a:lnTo>
                    <a:lnTo>
                      <a:pt x="29" y="228"/>
                    </a:lnTo>
                    <a:lnTo>
                      <a:pt x="12" y="221"/>
                    </a:lnTo>
                    <a:lnTo>
                      <a:pt x="8" y="221"/>
                    </a:lnTo>
                    <a:lnTo>
                      <a:pt x="4" y="222"/>
                    </a:lnTo>
                    <a:lnTo>
                      <a:pt x="4" y="224"/>
                    </a:lnTo>
                    <a:lnTo>
                      <a:pt x="7" y="226"/>
                    </a:lnTo>
                    <a:lnTo>
                      <a:pt x="1" y="232"/>
                    </a:lnTo>
                    <a:lnTo>
                      <a:pt x="0" y="240"/>
                    </a:lnTo>
                    <a:lnTo>
                      <a:pt x="4" y="250"/>
                    </a:lnTo>
                    <a:lnTo>
                      <a:pt x="4" y="252"/>
                    </a:lnTo>
                    <a:lnTo>
                      <a:pt x="6" y="252"/>
                    </a:lnTo>
                    <a:lnTo>
                      <a:pt x="8" y="260"/>
                    </a:lnTo>
                    <a:lnTo>
                      <a:pt x="8" y="261"/>
                    </a:lnTo>
                    <a:lnTo>
                      <a:pt x="12" y="261"/>
                    </a:lnTo>
                    <a:lnTo>
                      <a:pt x="12" y="263"/>
                    </a:lnTo>
                    <a:lnTo>
                      <a:pt x="10" y="264"/>
                    </a:lnTo>
                    <a:lnTo>
                      <a:pt x="10" y="266"/>
                    </a:lnTo>
                    <a:lnTo>
                      <a:pt x="8" y="267"/>
                    </a:lnTo>
                    <a:lnTo>
                      <a:pt x="10" y="271"/>
                    </a:lnTo>
                    <a:lnTo>
                      <a:pt x="14" y="275"/>
                    </a:lnTo>
                    <a:lnTo>
                      <a:pt x="18" y="275"/>
                    </a:lnTo>
                    <a:lnTo>
                      <a:pt x="25" y="267"/>
                    </a:lnTo>
                    <a:lnTo>
                      <a:pt x="33" y="271"/>
                    </a:lnTo>
                    <a:lnTo>
                      <a:pt x="33" y="279"/>
                    </a:lnTo>
                    <a:lnTo>
                      <a:pt x="30" y="282"/>
                    </a:lnTo>
                    <a:lnTo>
                      <a:pt x="29" y="285"/>
                    </a:lnTo>
                    <a:lnTo>
                      <a:pt x="29" y="289"/>
                    </a:lnTo>
                    <a:lnTo>
                      <a:pt x="30" y="292"/>
                    </a:lnTo>
                    <a:lnTo>
                      <a:pt x="37" y="299"/>
                    </a:lnTo>
                    <a:lnTo>
                      <a:pt x="39" y="299"/>
                    </a:lnTo>
                    <a:lnTo>
                      <a:pt x="40" y="298"/>
                    </a:lnTo>
                    <a:lnTo>
                      <a:pt x="47" y="289"/>
                    </a:lnTo>
                    <a:lnTo>
                      <a:pt x="51" y="281"/>
                    </a:lnTo>
                    <a:lnTo>
                      <a:pt x="61" y="270"/>
                    </a:lnTo>
                    <a:lnTo>
                      <a:pt x="70" y="266"/>
                    </a:lnTo>
                    <a:lnTo>
                      <a:pt x="78" y="279"/>
                    </a:lnTo>
                    <a:lnTo>
                      <a:pt x="88" y="288"/>
                    </a:lnTo>
                    <a:lnTo>
                      <a:pt x="89" y="289"/>
                    </a:lnTo>
                    <a:lnTo>
                      <a:pt x="90" y="288"/>
                    </a:lnTo>
                    <a:lnTo>
                      <a:pt x="93" y="286"/>
                    </a:lnTo>
                    <a:lnTo>
                      <a:pt x="95" y="284"/>
                    </a:lnTo>
                    <a:lnTo>
                      <a:pt x="95" y="285"/>
                    </a:lnTo>
                    <a:lnTo>
                      <a:pt x="109" y="298"/>
                    </a:lnTo>
                    <a:lnTo>
                      <a:pt x="111" y="302"/>
                    </a:lnTo>
                    <a:lnTo>
                      <a:pt x="113" y="306"/>
                    </a:lnTo>
                    <a:lnTo>
                      <a:pt x="119" y="309"/>
                    </a:lnTo>
                    <a:lnTo>
                      <a:pt x="140" y="303"/>
                    </a:lnTo>
                    <a:lnTo>
                      <a:pt x="141" y="303"/>
                    </a:lnTo>
                    <a:lnTo>
                      <a:pt x="135" y="316"/>
                    </a:lnTo>
                    <a:lnTo>
                      <a:pt x="134" y="317"/>
                    </a:lnTo>
                    <a:lnTo>
                      <a:pt x="133" y="321"/>
                    </a:lnTo>
                    <a:lnTo>
                      <a:pt x="133" y="327"/>
                    </a:lnTo>
                    <a:lnTo>
                      <a:pt x="148" y="342"/>
                    </a:lnTo>
                    <a:lnTo>
                      <a:pt x="153" y="341"/>
                    </a:lnTo>
                    <a:lnTo>
                      <a:pt x="157" y="341"/>
                    </a:lnTo>
                    <a:lnTo>
                      <a:pt x="159" y="338"/>
                    </a:lnTo>
                    <a:lnTo>
                      <a:pt x="159" y="337"/>
                    </a:lnTo>
                    <a:lnTo>
                      <a:pt x="164" y="326"/>
                    </a:lnTo>
                    <a:lnTo>
                      <a:pt x="169" y="323"/>
                    </a:lnTo>
                    <a:lnTo>
                      <a:pt x="176" y="321"/>
                    </a:lnTo>
                    <a:lnTo>
                      <a:pt x="176" y="316"/>
                    </a:lnTo>
                    <a:lnTo>
                      <a:pt x="171" y="316"/>
                    </a:lnTo>
                    <a:lnTo>
                      <a:pt x="171" y="314"/>
                    </a:lnTo>
                    <a:lnTo>
                      <a:pt x="173" y="314"/>
                    </a:lnTo>
                    <a:lnTo>
                      <a:pt x="191" y="321"/>
                    </a:lnTo>
                    <a:lnTo>
                      <a:pt x="208" y="319"/>
                    </a:lnTo>
                    <a:lnTo>
                      <a:pt x="209" y="317"/>
                    </a:lnTo>
                    <a:lnTo>
                      <a:pt x="212" y="317"/>
                    </a:lnTo>
                    <a:lnTo>
                      <a:pt x="213" y="319"/>
                    </a:lnTo>
                    <a:lnTo>
                      <a:pt x="212" y="319"/>
                    </a:lnTo>
                    <a:lnTo>
                      <a:pt x="208" y="324"/>
                    </a:lnTo>
                    <a:lnTo>
                      <a:pt x="208" y="328"/>
                    </a:lnTo>
                    <a:lnTo>
                      <a:pt x="209" y="331"/>
                    </a:lnTo>
                    <a:lnTo>
                      <a:pt x="215" y="333"/>
                    </a:lnTo>
                    <a:lnTo>
                      <a:pt x="217" y="337"/>
                    </a:lnTo>
                    <a:lnTo>
                      <a:pt x="219" y="342"/>
                    </a:lnTo>
                    <a:lnTo>
                      <a:pt x="219" y="344"/>
                    </a:lnTo>
                    <a:lnTo>
                      <a:pt x="213" y="346"/>
                    </a:lnTo>
                    <a:lnTo>
                      <a:pt x="212" y="352"/>
                    </a:lnTo>
                    <a:lnTo>
                      <a:pt x="212" y="353"/>
                    </a:lnTo>
                    <a:lnTo>
                      <a:pt x="213" y="363"/>
                    </a:lnTo>
                    <a:lnTo>
                      <a:pt x="213" y="365"/>
                    </a:lnTo>
                    <a:lnTo>
                      <a:pt x="215" y="365"/>
                    </a:lnTo>
                    <a:lnTo>
                      <a:pt x="224" y="379"/>
                    </a:lnTo>
                    <a:lnTo>
                      <a:pt x="237" y="387"/>
                    </a:lnTo>
                    <a:lnTo>
                      <a:pt x="239" y="388"/>
                    </a:lnTo>
                    <a:lnTo>
                      <a:pt x="240" y="386"/>
                    </a:lnTo>
                    <a:lnTo>
                      <a:pt x="244" y="386"/>
                    </a:lnTo>
                    <a:lnTo>
                      <a:pt x="255" y="379"/>
                    </a:lnTo>
                    <a:lnTo>
                      <a:pt x="262" y="372"/>
                    </a:lnTo>
                    <a:lnTo>
                      <a:pt x="262" y="370"/>
                    </a:lnTo>
                    <a:lnTo>
                      <a:pt x="261" y="367"/>
                    </a:lnTo>
                    <a:lnTo>
                      <a:pt x="264" y="355"/>
                    </a:lnTo>
                    <a:lnTo>
                      <a:pt x="264" y="337"/>
                    </a:lnTo>
                    <a:lnTo>
                      <a:pt x="267" y="337"/>
                    </a:lnTo>
                    <a:lnTo>
                      <a:pt x="267" y="327"/>
                    </a:lnTo>
                    <a:lnTo>
                      <a:pt x="268" y="326"/>
                    </a:lnTo>
                    <a:lnTo>
                      <a:pt x="279" y="319"/>
                    </a:lnTo>
                    <a:lnTo>
                      <a:pt x="282" y="307"/>
                    </a:lnTo>
                    <a:lnTo>
                      <a:pt x="283" y="306"/>
                    </a:lnTo>
                    <a:lnTo>
                      <a:pt x="283" y="293"/>
                    </a:lnTo>
                    <a:lnTo>
                      <a:pt x="284" y="292"/>
                    </a:lnTo>
                    <a:lnTo>
                      <a:pt x="293" y="292"/>
                    </a:lnTo>
                    <a:lnTo>
                      <a:pt x="296" y="291"/>
                    </a:lnTo>
                    <a:lnTo>
                      <a:pt x="296" y="292"/>
                    </a:lnTo>
                    <a:lnTo>
                      <a:pt x="300" y="296"/>
                    </a:lnTo>
                    <a:lnTo>
                      <a:pt x="304" y="295"/>
                    </a:lnTo>
                    <a:lnTo>
                      <a:pt x="307" y="293"/>
                    </a:lnTo>
                    <a:lnTo>
                      <a:pt x="307" y="292"/>
                    </a:lnTo>
                    <a:lnTo>
                      <a:pt x="310" y="292"/>
                    </a:lnTo>
                    <a:lnTo>
                      <a:pt x="314" y="293"/>
                    </a:lnTo>
                    <a:lnTo>
                      <a:pt x="315" y="295"/>
                    </a:lnTo>
                    <a:lnTo>
                      <a:pt x="318" y="296"/>
                    </a:lnTo>
                    <a:lnTo>
                      <a:pt x="320" y="298"/>
                    </a:lnTo>
                    <a:lnTo>
                      <a:pt x="321" y="300"/>
                    </a:lnTo>
                    <a:lnTo>
                      <a:pt x="325" y="296"/>
                    </a:lnTo>
                    <a:lnTo>
                      <a:pt x="327" y="293"/>
                    </a:lnTo>
                    <a:lnTo>
                      <a:pt x="338" y="292"/>
                    </a:lnTo>
                    <a:lnTo>
                      <a:pt x="364" y="300"/>
                    </a:lnTo>
                    <a:lnTo>
                      <a:pt x="364" y="302"/>
                    </a:lnTo>
                    <a:lnTo>
                      <a:pt x="367" y="306"/>
                    </a:lnTo>
                    <a:lnTo>
                      <a:pt x="370" y="306"/>
                    </a:lnTo>
                    <a:lnTo>
                      <a:pt x="385" y="312"/>
                    </a:lnTo>
                    <a:lnTo>
                      <a:pt x="387" y="312"/>
                    </a:lnTo>
                    <a:lnTo>
                      <a:pt x="391" y="313"/>
                    </a:lnTo>
                    <a:lnTo>
                      <a:pt x="406" y="306"/>
                    </a:lnTo>
                    <a:lnTo>
                      <a:pt x="408" y="307"/>
                    </a:lnTo>
                    <a:lnTo>
                      <a:pt x="412" y="306"/>
                    </a:lnTo>
                    <a:lnTo>
                      <a:pt x="413" y="303"/>
                    </a:lnTo>
                    <a:lnTo>
                      <a:pt x="414" y="302"/>
                    </a:lnTo>
                    <a:lnTo>
                      <a:pt x="413" y="300"/>
                    </a:lnTo>
                    <a:lnTo>
                      <a:pt x="413" y="298"/>
                    </a:lnTo>
                    <a:lnTo>
                      <a:pt x="410" y="288"/>
                    </a:lnTo>
                    <a:lnTo>
                      <a:pt x="410" y="284"/>
                    </a:lnTo>
                    <a:lnTo>
                      <a:pt x="406" y="279"/>
                    </a:lnTo>
                    <a:lnTo>
                      <a:pt x="402" y="270"/>
                    </a:lnTo>
                    <a:lnTo>
                      <a:pt x="402" y="261"/>
                    </a:lnTo>
                    <a:lnTo>
                      <a:pt x="406" y="238"/>
                    </a:lnTo>
                    <a:lnTo>
                      <a:pt x="417" y="233"/>
                    </a:lnTo>
                    <a:lnTo>
                      <a:pt x="417" y="232"/>
                    </a:lnTo>
                    <a:lnTo>
                      <a:pt x="414" y="229"/>
                    </a:lnTo>
                    <a:lnTo>
                      <a:pt x="414" y="228"/>
                    </a:lnTo>
                    <a:lnTo>
                      <a:pt x="416" y="228"/>
                    </a:lnTo>
                    <a:lnTo>
                      <a:pt x="417" y="229"/>
                    </a:lnTo>
                    <a:lnTo>
                      <a:pt x="462" y="232"/>
                    </a:lnTo>
                    <a:lnTo>
                      <a:pt x="463" y="233"/>
                    </a:lnTo>
                    <a:lnTo>
                      <a:pt x="468" y="232"/>
                    </a:lnTo>
                    <a:lnTo>
                      <a:pt x="468" y="231"/>
                    </a:lnTo>
                    <a:lnTo>
                      <a:pt x="472" y="228"/>
                    </a:lnTo>
                    <a:lnTo>
                      <a:pt x="472" y="224"/>
                    </a:lnTo>
                    <a:lnTo>
                      <a:pt x="466" y="212"/>
                    </a:lnTo>
                    <a:lnTo>
                      <a:pt x="468" y="211"/>
                    </a:lnTo>
                    <a:lnTo>
                      <a:pt x="468" y="209"/>
                    </a:lnTo>
                    <a:lnTo>
                      <a:pt x="469" y="209"/>
                    </a:lnTo>
                    <a:lnTo>
                      <a:pt x="477" y="201"/>
                    </a:lnTo>
                    <a:lnTo>
                      <a:pt x="483" y="193"/>
                    </a:lnTo>
                    <a:lnTo>
                      <a:pt x="480" y="189"/>
                    </a:lnTo>
                    <a:lnTo>
                      <a:pt x="481" y="189"/>
                    </a:lnTo>
                    <a:lnTo>
                      <a:pt x="481" y="187"/>
                    </a:lnTo>
                    <a:lnTo>
                      <a:pt x="483" y="186"/>
                    </a:lnTo>
                    <a:lnTo>
                      <a:pt x="486" y="185"/>
                    </a:lnTo>
                    <a:lnTo>
                      <a:pt x="491" y="185"/>
                    </a:lnTo>
                    <a:lnTo>
                      <a:pt x="502" y="187"/>
                    </a:lnTo>
                    <a:lnTo>
                      <a:pt x="505" y="192"/>
                    </a:lnTo>
                    <a:lnTo>
                      <a:pt x="505" y="196"/>
                    </a:lnTo>
                    <a:lnTo>
                      <a:pt x="508" y="203"/>
                    </a:lnTo>
                    <a:lnTo>
                      <a:pt x="514" y="209"/>
                    </a:lnTo>
                    <a:lnTo>
                      <a:pt x="514" y="211"/>
                    </a:lnTo>
                    <a:lnTo>
                      <a:pt x="516" y="211"/>
                    </a:lnTo>
                    <a:lnTo>
                      <a:pt x="518" y="212"/>
                    </a:lnTo>
                    <a:lnTo>
                      <a:pt x="519" y="209"/>
                    </a:lnTo>
                    <a:lnTo>
                      <a:pt x="518" y="200"/>
                    </a:lnTo>
                    <a:lnTo>
                      <a:pt x="518" y="196"/>
                    </a:lnTo>
                    <a:lnTo>
                      <a:pt x="516" y="192"/>
                    </a:lnTo>
                    <a:lnTo>
                      <a:pt x="516" y="189"/>
                    </a:lnTo>
                    <a:lnTo>
                      <a:pt x="495" y="159"/>
                    </a:lnTo>
                    <a:lnTo>
                      <a:pt x="491" y="155"/>
                    </a:lnTo>
                    <a:lnTo>
                      <a:pt x="491" y="154"/>
                    </a:lnTo>
                    <a:lnTo>
                      <a:pt x="502" y="149"/>
                    </a:lnTo>
                    <a:lnTo>
                      <a:pt x="508" y="145"/>
                    </a:lnTo>
                    <a:lnTo>
                      <a:pt x="512" y="139"/>
                    </a:lnTo>
                    <a:lnTo>
                      <a:pt x="509" y="134"/>
                    </a:lnTo>
                    <a:lnTo>
                      <a:pt x="509" y="133"/>
                    </a:lnTo>
                    <a:lnTo>
                      <a:pt x="512" y="133"/>
                    </a:lnTo>
                    <a:lnTo>
                      <a:pt x="512" y="134"/>
                    </a:lnTo>
                    <a:lnTo>
                      <a:pt x="516" y="154"/>
                    </a:lnTo>
                    <a:lnTo>
                      <a:pt x="519" y="159"/>
                    </a:lnTo>
                    <a:lnTo>
                      <a:pt x="521" y="161"/>
                    </a:lnTo>
                    <a:lnTo>
                      <a:pt x="531" y="161"/>
                    </a:lnTo>
                    <a:lnTo>
                      <a:pt x="536" y="158"/>
                    </a:lnTo>
                    <a:lnTo>
                      <a:pt x="540" y="154"/>
                    </a:lnTo>
                    <a:lnTo>
                      <a:pt x="544" y="152"/>
                    </a:lnTo>
                    <a:lnTo>
                      <a:pt x="544" y="149"/>
                    </a:lnTo>
                    <a:lnTo>
                      <a:pt x="540" y="145"/>
                    </a:lnTo>
                    <a:lnTo>
                      <a:pt x="547" y="142"/>
                    </a:lnTo>
                    <a:lnTo>
                      <a:pt x="547" y="147"/>
                    </a:lnTo>
                    <a:lnTo>
                      <a:pt x="550" y="154"/>
                    </a:lnTo>
                    <a:lnTo>
                      <a:pt x="562" y="172"/>
                    </a:lnTo>
                    <a:lnTo>
                      <a:pt x="565" y="179"/>
                    </a:lnTo>
                    <a:lnTo>
                      <a:pt x="562" y="192"/>
                    </a:lnTo>
                    <a:lnTo>
                      <a:pt x="565" y="200"/>
                    </a:lnTo>
                    <a:lnTo>
                      <a:pt x="567" y="200"/>
                    </a:lnTo>
                    <a:lnTo>
                      <a:pt x="567" y="201"/>
                    </a:lnTo>
                    <a:lnTo>
                      <a:pt x="569" y="201"/>
                    </a:lnTo>
                    <a:lnTo>
                      <a:pt x="575" y="196"/>
                    </a:lnTo>
                    <a:lnTo>
                      <a:pt x="578" y="196"/>
                    </a:lnTo>
                    <a:lnTo>
                      <a:pt x="579" y="199"/>
                    </a:lnTo>
                    <a:lnTo>
                      <a:pt x="581" y="204"/>
                    </a:lnTo>
                    <a:lnTo>
                      <a:pt x="589" y="215"/>
                    </a:lnTo>
                    <a:lnTo>
                      <a:pt x="592" y="219"/>
                    </a:lnTo>
                    <a:lnTo>
                      <a:pt x="593" y="214"/>
                    </a:lnTo>
                    <a:lnTo>
                      <a:pt x="595" y="199"/>
                    </a:lnTo>
                    <a:lnTo>
                      <a:pt x="596" y="197"/>
                    </a:lnTo>
                    <a:lnTo>
                      <a:pt x="595" y="196"/>
                    </a:lnTo>
                    <a:lnTo>
                      <a:pt x="588" y="186"/>
                    </a:lnTo>
                    <a:lnTo>
                      <a:pt x="588" y="172"/>
                    </a:lnTo>
                    <a:lnTo>
                      <a:pt x="614" y="165"/>
                    </a:lnTo>
                    <a:lnTo>
                      <a:pt x="622" y="154"/>
                    </a:lnTo>
                    <a:lnTo>
                      <a:pt x="627" y="152"/>
                    </a:lnTo>
                    <a:lnTo>
                      <a:pt x="627" y="151"/>
                    </a:lnTo>
                    <a:lnTo>
                      <a:pt x="628" y="149"/>
                    </a:lnTo>
                    <a:lnTo>
                      <a:pt x="628" y="145"/>
                    </a:lnTo>
                    <a:lnTo>
                      <a:pt x="629" y="142"/>
                    </a:lnTo>
                    <a:lnTo>
                      <a:pt x="628" y="142"/>
                    </a:lnTo>
                    <a:lnTo>
                      <a:pt x="627" y="141"/>
                    </a:lnTo>
                    <a:lnTo>
                      <a:pt x="624" y="136"/>
                    </a:lnTo>
                    <a:lnTo>
                      <a:pt x="624" y="133"/>
                    </a:lnTo>
                    <a:lnTo>
                      <a:pt x="620" y="133"/>
                    </a:lnTo>
                    <a:lnTo>
                      <a:pt x="605" y="118"/>
                    </a:lnTo>
                    <a:lnTo>
                      <a:pt x="605" y="116"/>
                    </a:lnTo>
                    <a:lnTo>
                      <a:pt x="600" y="120"/>
                    </a:lnTo>
                    <a:lnTo>
                      <a:pt x="599" y="123"/>
                    </a:lnTo>
                    <a:lnTo>
                      <a:pt x="599" y="127"/>
                    </a:lnTo>
                    <a:lnTo>
                      <a:pt x="600" y="130"/>
                    </a:lnTo>
                    <a:lnTo>
                      <a:pt x="599" y="130"/>
                    </a:lnTo>
                    <a:lnTo>
                      <a:pt x="596" y="134"/>
                    </a:lnTo>
                    <a:lnTo>
                      <a:pt x="584" y="134"/>
                    </a:lnTo>
                    <a:lnTo>
                      <a:pt x="578" y="129"/>
                    </a:lnTo>
                    <a:lnTo>
                      <a:pt x="567" y="125"/>
                    </a:lnTo>
                    <a:lnTo>
                      <a:pt x="567" y="118"/>
                    </a:lnTo>
                    <a:lnTo>
                      <a:pt x="564" y="105"/>
                    </a:lnTo>
                    <a:lnTo>
                      <a:pt x="561" y="102"/>
                    </a:lnTo>
                    <a:lnTo>
                      <a:pt x="560" y="98"/>
                    </a:lnTo>
                    <a:lnTo>
                      <a:pt x="551" y="92"/>
                    </a:lnTo>
                    <a:lnTo>
                      <a:pt x="538" y="105"/>
                    </a:lnTo>
                    <a:lnTo>
                      <a:pt x="522" y="113"/>
                    </a:lnTo>
                    <a:lnTo>
                      <a:pt x="521" y="113"/>
                    </a:lnTo>
                    <a:lnTo>
                      <a:pt x="521" y="108"/>
                    </a:lnTo>
                    <a:lnTo>
                      <a:pt x="512" y="102"/>
                    </a:lnTo>
                    <a:lnTo>
                      <a:pt x="511" y="102"/>
                    </a:lnTo>
                    <a:lnTo>
                      <a:pt x="511" y="99"/>
                    </a:lnTo>
                    <a:lnTo>
                      <a:pt x="509" y="99"/>
                    </a:lnTo>
                    <a:lnTo>
                      <a:pt x="504" y="101"/>
                    </a:lnTo>
                    <a:lnTo>
                      <a:pt x="501" y="102"/>
                    </a:lnTo>
                    <a:lnTo>
                      <a:pt x="493" y="105"/>
                    </a:lnTo>
                    <a:lnTo>
                      <a:pt x="481" y="111"/>
                    </a:lnTo>
                    <a:lnTo>
                      <a:pt x="468" y="125"/>
                    </a:lnTo>
                    <a:lnTo>
                      <a:pt x="461" y="120"/>
                    </a:lnTo>
                    <a:lnTo>
                      <a:pt x="458" y="118"/>
                    </a:lnTo>
                    <a:lnTo>
                      <a:pt x="465" y="112"/>
                    </a:lnTo>
                    <a:lnTo>
                      <a:pt x="463" y="111"/>
                    </a:lnTo>
                    <a:lnTo>
                      <a:pt x="452" y="92"/>
                    </a:lnTo>
                    <a:lnTo>
                      <a:pt x="452" y="89"/>
                    </a:lnTo>
                    <a:lnTo>
                      <a:pt x="459" y="72"/>
                    </a:lnTo>
                    <a:lnTo>
                      <a:pt x="463" y="74"/>
                    </a:lnTo>
                    <a:lnTo>
                      <a:pt x="472" y="75"/>
                    </a:lnTo>
                    <a:lnTo>
                      <a:pt x="473" y="74"/>
                    </a:lnTo>
                    <a:lnTo>
                      <a:pt x="473" y="72"/>
                    </a:lnTo>
                    <a:lnTo>
                      <a:pt x="480" y="72"/>
                    </a:lnTo>
                    <a:lnTo>
                      <a:pt x="486" y="75"/>
                    </a:lnTo>
                    <a:lnTo>
                      <a:pt x="493" y="75"/>
                    </a:lnTo>
                    <a:lnTo>
                      <a:pt x="501" y="77"/>
                    </a:lnTo>
                    <a:lnTo>
                      <a:pt x="509" y="85"/>
                    </a:lnTo>
                    <a:lnTo>
                      <a:pt x="511" y="85"/>
                    </a:lnTo>
                    <a:lnTo>
                      <a:pt x="516" y="75"/>
                    </a:lnTo>
                    <a:lnTo>
                      <a:pt x="516" y="74"/>
                    </a:lnTo>
                    <a:lnTo>
                      <a:pt x="512" y="72"/>
                    </a:lnTo>
                    <a:lnTo>
                      <a:pt x="518" y="62"/>
                    </a:lnTo>
                    <a:lnTo>
                      <a:pt x="518" y="59"/>
                    </a:lnTo>
                    <a:lnTo>
                      <a:pt x="516" y="51"/>
                    </a:lnTo>
                    <a:lnTo>
                      <a:pt x="508" y="51"/>
                    </a:lnTo>
                    <a:lnTo>
                      <a:pt x="505" y="52"/>
                    </a:lnTo>
                    <a:lnTo>
                      <a:pt x="504" y="52"/>
                    </a:lnTo>
                    <a:lnTo>
                      <a:pt x="498" y="46"/>
                    </a:lnTo>
                    <a:lnTo>
                      <a:pt x="493" y="45"/>
                    </a:lnTo>
                    <a:lnTo>
                      <a:pt x="493" y="43"/>
                    </a:lnTo>
                    <a:lnTo>
                      <a:pt x="490" y="36"/>
                    </a:lnTo>
                    <a:lnTo>
                      <a:pt x="490" y="35"/>
                    </a:lnTo>
                    <a:lnTo>
                      <a:pt x="486" y="32"/>
                    </a:lnTo>
                    <a:lnTo>
                      <a:pt x="480" y="3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51" name="Freeform 379">
                <a:extLst>
                  <a:ext uri="{FF2B5EF4-FFF2-40B4-BE49-F238E27FC236}">
                    <a16:creationId xmlns:a16="http://schemas.microsoft.com/office/drawing/2014/main" id="{9BB46626-D8ED-B005-5FA8-2EE7A13CE0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2" y="514"/>
                <a:ext cx="113" cy="103"/>
              </a:xfrm>
              <a:custGeom>
                <a:avLst/>
                <a:gdLst>
                  <a:gd name="T0" fmla="*/ 429 w 454"/>
                  <a:gd name="T1" fmla="*/ 201 h 411"/>
                  <a:gd name="T2" fmla="*/ 401 w 454"/>
                  <a:gd name="T3" fmla="*/ 197 h 411"/>
                  <a:gd name="T4" fmla="*/ 362 w 454"/>
                  <a:gd name="T5" fmla="*/ 197 h 411"/>
                  <a:gd name="T6" fmla="*/ 397 w 454"/>
                  <a:gd name="T7" fmla="*/ 126 h 411"/>
                  <a:gd name="T8" fmla="*/ 430 w 454"/>
                  <a:gd name="T9" fmla="*/ 83 h 411"/>
                  <a:gd name="T10" fmla="*/ 401 w 454"/>
                  <a:gd name="T11" fmla="*/ 70 h 411"/>
                  <a:gd name="T12" fmla="*/ 369 w 454"/>
                  <a:gd name="T13" fmla="*/ 73 h 411"/>
                  <a:gd name="T14" fmla="*/ 324 w 454"/>
                  <a:gd name="T15" fmla="*/ 63 h 411"/>
                  <a:gd name="T16" fmla="*/ 288 w 454"/>
                  <a:gd name="T17" fmla="*/ 60 h 411"/>
                  <a:gd name="T18" fmla="*/ 305 w 454"/>
                  <a:gd name="T19" fmla="*/ 19 h 411"/>
                  <a:gd name="T20" fmla="*/ 278 w 454"/>
                  <a:gd name="T21" fmla="*/ 4 h 411"/>
                  <a:gd name="T22" fmla="*/ 257 w 454"/>
                  <a:gd name="T23" fmla="*/ 2 h 411"/>
                  <a:gd name="T24" fmla="*/ 208 w 454"/>
                  <a:gd name="T25" fmla="*/ 13 h 411"/>
                  <a:gd name="T26" fmla="*/ 164 w 454"/>
                  <a:gd name="T27" fmla="*/ 17 h 411"/>
                  <a:gd name="T28" fmla="*/ 123 w 454"/>
                  <a:gd name="T29" fmla="*/ 14 h 411"/>
                  <a:gd name="T30" fmla="*/ 143 w 454"/>
                  <a:gd name="T31" fmla="*/ 35 h 411"/>
                  <a:gd name="T32" fmla="*/ 134 w 454"/>
                  <a:gd name="T33" fmla="*/ 52 h 411"/>
                  <a:gd name="T34" fmla="*/ 138 w 454"/>
                  <a:gd name="T35" fmla="*/ 66 h 411"/>
                  <a:gd name="T36" fmla="*/ 158 w 454"/>
                  <a:gd name="T37" fmla="*/ 55 h 411"/>
                  <a:gd name="T38" fmla="*/ 189 w 454"/>
                  <a:gd name="T39" fmla="*/ 66 h 411"/>
                  <a:gd name="T40" fmla="*/ 239 w 454"/>
                  <a:gd name="T41" fmla="*/ 74 h 411"/>
                  <a:gd name="T42" fmla="*/ 221 w 454"/>
                  <a:gd name="T43" fmla="*/ 107 h 411"/>
                  <a:gd name="T44" fmla="*/ 200 w 454"/>
                  <a:gd name="T45" fmla="*/ 132 h 411"/>
                  <a:gd name="T46" fmla="*/ 164 w 454"/>
                  <a:gd name="T47" fmla="*/ 160 h 411"/>
                  <a:gd name="T48" fmla="*/ 113 w 454"/>
                  <a:gd name="T49" fmla="*/ 184 h 411"/>
                  <a:gd name="T50" fmla="*/ 91 w 454"/>
                  <a:gd name="T51" fmla="*/ 165 h 411"/>
                  <a:gd name="T52" fmla="*/ 63 w 454"/>
                  <a:gd name="T53" fmla="*/ 172 h 411"/>
                  <a:gd name="T54" fmla="*/ 27 w 454"/>
                  <a:gd name="T55" fmla="*/ 196 h 411"/>
                  <a:gd name="T56" fmla="*/ 34 w 454"/>
                  <a:gd name="T57" fmla="*/ 228 h 411"/>
                  <a:gd name="T58" fmla="*/ 40 w 454"/>
                  <a:gd name="T59" fmla="*/ 250 h 411"/>
                  <a:gd name="T60" fmla="*/ 3 w 454"/>
                  <a:gd name="T61" fmla="*/ 271 h 411"/>
                  <a:gd name="T62" fmla="*/ 27 w 454"/>
                  <a:gd name="T63" fmla="*/ 294 h 411"/>
                  <a:gd name="T64" fmla="*/ 78 w 454"/>
                  <a:gd name="T65" fmla="*/ 299 h 411"/>
                  <a:gd name="T66" fmla="*/ 131 w 454"/>
                  <a:gd name="T67" fmla="*/ 280 h 411"/>
                  <a:gd name="T68" fmla="*/ 197 w 454"/>
                  <a:gd name="T69" fmla="*/ 305 h 411"/>
                  <a:gd name="T70" fmla="*/ 208 w 454"/>
                  <a:gd name="T71" fmla="*/ 347 h 411"/>
                  <a:gd name="T72" fmla="*/ 187 w 454"/>
                  <a:gd name="T73" fmla="*/ 359 h 411"/>
                  <a:gd name="T74" fmla="*/ 194 w 454"/>
                  <a:gd name="T75" fmla="*/ 401 h 411"/>
                  <a:gd name="T76" fmla="*/ 244 w 454"/>
                  <a:gd name="T77" fmla="*/ 375 h 411"/>
                  <a:gd name="T78" fmla="*/ 273 w 454"/>
                  <a:gd name="T79" fmla="*/ 400 h 411"/>
                  <a:gd name="T80" fmla="*/ 311 w 454"/>
                  <a:gd name="T81" fmla="*/ 401 h 411"/>
                  <a:gd name="T82" fmla="*/ 337 w 454"/>
                  <a:gd name="T83" fmla="*/ 371 h 411"/>
                  <a:gd name="T84" fmla="*/ 356 w 454"/>
                  <a:gd name="T85" fmla="*/ 372 h 411"/>
                  <a:gd name="T86" fmla="*/ 368 w 454"/>
                  <a:gd name="T87" fmla="*/ 411 h 411"/>
                  <a:gd name="T88" fmla="*/ 387 w 454"/>
                  <a:gd name="T89" fmla="*/ 387 h 411"/>
                  <a:gd name="T90" fmla="*/ 355 w 454"/>
                  <a:gd name="T91" fmla="*/ 361 h 411"/>
                  <a:gd name="T92" fmla="*/ 313 w 454"/>
                  <a:gd name="T93" fmla="*/ 356 h 411"/>
                  <a:gd name="T94" fmla="*/ 324 w 454"/>
                  <a:gd name="T95" fmla="*/ 335 h 411"/>
                  <a:gd name="T96" fmla="*/ 338 w 454"/>
                  <a:gd name="T97" fmla="*/ 321 h 411"/>
                  <a:gd name="T98" fmla="*/ 358 w 454"/>
                  <a:gd name="T99" fmla="*/ 296 h 411"/>
                  <a:gd name="T100" fmla="*/ 401 w 454"/>
                  <a:gd name="T101" fmla="*/ 296 h 411"/>
                  <a:gd name="T102" fmla="*/ 409 w 454"/>
                  <a:gd name="T103" fmla="*/ 328 h 411"/>
                  <a:gd name="T104" fmla="*/ 439 w 454"/>
                  <a:gd name="T105" fmla="*/ 333 h 411"/>
                  <a:gd name="T106" fmla="*/ 433 w 454"/>
                  <a:gd name="T107" fmla="*/ 284 h 411"/>
                  <a:gd name="T108" fmla="*/ 426 w 454"/>
                  <a:gd name="T109" fmla="*/ 266 h 411"/>
                  <a:gd name="T110" fmla="*/ 428 w 454"/>
                  <a:gd name="T111" fmla="*/ 250 h 411"/>
                  <a:gd name="T112" fmla="*/ 448 w 454"/>
                  <a:gd name="T113" fmla="*/ 228 h 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454" h="411">
                    <a:moveTo>
                      <a:pt x="444" y="207"/>
                    </a:moveTo>
                    <a:lnTo>
                      <a:pt x="444" y="199"/>
                    </a:lnTo>
                    <a:lnTo>
                      <a:pt x="446" y="197"/>
                    </a:lnTo>
                    <a:lnTo>
                      <a:pt x="446" y="196"/>
                    </a:lnTo>
                    <a:lnTo>
                      <a:pt x="444" y="196"/>
                    </a:lnTo>
                    <a:lnTo>
                      <a:pt x="438" y="201"/>
                    </a:lnTo>
                    <a:lnTo>
                      <a:pt x="429" y="201"/>
                    </a:lnTo>
                    <a:lnTo>
                      <a:pt x="422" y="200"/>
                    </a:lnTo>
                    <a:lnTo>
                      <a:pt x="422" y="199"/>
                    </a:lnTo>
                    <a:lnTo>
                      <a:pt x="421" y="197"/>
                    </a:lnTo>
                    <a:lnTo>
                      <a:pt x="419" y="197"/>
                    </a:lnTo>
                    <a:lnTo>
                      <a:pt x="415" y="199"/>
                    </a:lnTo>
                    <a:lnTo>
                      <a:pt x="408" y="197"/>
                    </a:lnTo>
                    <a:lnTo>
                      <a:pt x="401" y="197"/>
                    </a:lnTo>
                    <a:lnTo>
                      <a:pt x="398" y="196"/>
                    </a:lnTo>
                    <a:lnTo>
                      <a:pt x="397" y="196"/>
                    </a:lnTo>
                    <a:lnTo>
                      <a:pt x="395" y="197"/>
                    </a:lnTo>
                    <a:lnTo>
                      <a:pt x="388" y="197"/>
                    </a:lnTo>
                    <a:lnTo>
                      <a:pt x="388" y="199"/>
                    </a:lnTo>
                    <a:lnTo>
                      <a:pt x="386" y="200"/>
                    </a:lnTo>
                    <a:lnTo>
                      <a:pt x="362" y="197"/>
                    </a:lnTo>
                    <a:lnTo>
                      <a:pt x="359" y="194"/>
                    </a:lnTo>
                    <a:lnTo>
                      <a:pt x="368" y="158"/>
                    </a:lnTo>
                    <a:lnTo>
                      <a:pt x="366" y="144"/>
                    </a:lnTo>
                    <a:lnTo>
                      <a:pt x="369" y="141"/>
                    </a:lnTo>
                    <a:lnTo>
                      <a:pt x="370" y="141"/>
                    </a:lnTo>
                    <a:lnTo>
                      <a:pt x="369" y="132"/>
                    </a:lnTo>
                    <a:lnTo>
                      <a:pt x="397" y="126"/>
                    </a:lnTo>
                    <a:lnTo>
                      <a:pt x="418" y="130"/>
                    </a:lnTo>
                    <a:lnTo>
                      <a:pt x="416" y="126"/>
                    </a:lnTo>
                    <a:lnTo>
                      <a:pt x="416" y="124"/>
                    </a:lnTo>
                    <a:lnTo>
                      <a:pt x="418" y="123"/>
                    </a:lnTo>
                    <a:lnTo>
                      <a:pt x="422" y="115"/>
                    </a:lnTo>
                    <a:lnTo>
                      <a:pt x="423" y="102"/>
                    </a:lnTo>
                    <a:lnTo>
                      <a:pt x="430" y="83"/>
                    </a:lnTo>
                    <a:lnTo>
                      <a:pt x="429" y="79"/>
                    </a:lnTo>
                    <a:lnTo>
                      <a:pt x="429" y="80"/>
                    </a:lnTo>
                    <a:lnTo>
                      <a:pt x="428" y="81"/>
                    </a:lnTo>
                    <a:lnTo>
                      <a:pt x="414" y="72"/>
                    </a:lnTo>
                    <a:lnTo>
                      <a:pt x="411" y="69"/>
                    </a:lnTo>
                    <a:lnTo>
                      <a:pt x="408" y="72"/>
                    </a:lnTo>
                    <a:lnTo>
                      <a:pt x="401" y="70"/>
                    </a:lnTo>
                    <a:lnTo>
                      <a:pt x="395" y="73"/>
                    </a:lnTo>
                    <a:lnTo>
                      <a:pt x="394" y="74"/>
                    </a:lnTo>
                    <a:lnTo>
                      <a:pt x="393" y="77"/>
                    </a:lnTo>
                    <a:lnTo>
                      <a:pt x="373" y="77"/>
                    </a:lnTo>
                    <a:lnTo>
                      <a:pt x="372" y="76"/>
                    </a:lnTo>
                    <a:lnTo>
                      <a:pt x="370" y="76"/>
                    </a:lnTo>
                    <a:lnTo>
                      <a:pt x="369" y="73"/>
                    </a:lnTo>
                    <a:lnTo>
                      <a:pt x="369" y="59"/>
                    </a:lnTo>
                    <a:lnTo>
                      <a:pt x="368" y="56"/>
                    </a:lnTo>
                    <a:lnTo>
                      <a:pt x="365" y="53"/>
                    </a:lnTo>
                    <a:lnTo>
                      <a:pt x="363" y="53"/>
                    </a:lnTo>
                    <a:lnTo>
                      <a:pt x="347" y="57"/>
                    </a:lnTo>
                    <a:lnTo>
                      <a:pt x="337" y="57"/>
                    </a:lnTo>
                    <a:lnTo>
                      <a:pt x="324" y="63"/>
                    </a:lnTo>
                    <a:lnTo>
                      <a:pt x="321" y="62"/>
                    </a:lnTo>
                    <a:lnTo>
                      <a:pt x="306" y="90"/>
                    </a:lnTo>
                    <a:lnTo>
                      <a:pt x="302" y="88"/>
                    </a:lnTo>
                    <a:lnTo>
                      <a:pt x="299" y="81"/>
                    </a:lnTo>
                    <a:lnTo>
                      <a:pt x="289" y="67"/>
                    </a:lnTo>
                    <a:lnTo>
                      <a:pt x="287" y="67"/>
                    </a:lnTo>
                    <a:lnTo>
                      <a:pt x="288" y="60"/>
                    </a:lnTo>
                    <a:lnTo>
                      <a:pt x="294" y="55"/>
                    </a:lnTo>
                    <a:lnTo>
                      <a:pt x="298" y="45"/>
                    </a:lnTo>
                    <a:lnTo>
                      <a:pt x="298" y="41"/>
                    </a:lnTo>
                    <a:lnTo>
                      <a:pt x="291" y="42"/>
                    </a:lnTo>
                    <a:lnTo>
                      <a:pt x="295" y="21"/>
                    </a:lnTo>
                    <a:lnTo>
                      <a:pt x="295" y="17"/>
                    </a:lnTo>
                    <a:lnTo>
                      <a:pt x="305" y="19"/>
                    </a:lnTo>
                    <a:lnTo>
                      <a:pt x="305" y="13"/>
                    </a:lnTo>
                    <a:lnTo>
                      <a:pt x="296" y="7"/>
                    </a:lnTo>
                    <a:lnTo>
                      <a:pt x="296" y="11"/>
                    </a:lnTo>
                    <a:lnTo>
                      <a:pt x="294" y="13"/>
                    </a:lnTo>
                    <a:lnTo>
                      <a:pt x="287" y="13"/>
                    </a:lnTo>
                    <a:lnTo>
                      <a:pt x="285" y="7"/>
                    </a:lnTo>
                    <a:lnTo>
                      <a:pt x="278" y="4"/>
                    </a:lnTo>
                    <a:lnTo>
                      <a:pt x="274" y="4"/>
                    </a:lnTo>
                    <a:lnTo>
                      <a:pt x="273" y="6"/>
                    </a:lnTo>
                    <a:lnTo>
                      <a:pt x="266" y="7"/>
                    </a:lnTo>
                    <a:lnTo>
                      <a:pt x="264" y="7"/>
                    </a:lnTo>
                    <a:lnTo>
                      <a:pt x="260" y="6"/>
                    </a:lnTo>
                    <a:lnTo>
                      <a:pt x="260" y="3"/>
                    </a:lnTo>
                    <a:lnTo>
                      <a:pt x="257" y="2"/>
                    </a:lnTo>
                    <a:lnTo>
                      <a:pt x="256" y="0"/>
                    </a:lnTo>
                    <a:lnTo>
                      <a:pt x="238" y="40"/>
                    </a:lnTo>
                    <a:lnTo>
                      <a:pt x="236" y="40"/>
                    </a:lnTo>
                    <a:lnTo>
                      <a:pt x="231" y="30"/>
                    </a:lnTo>
                    <a:lnTo>
                      <a:pt x="218" y="23"/>
                    </a:lnTo>
                    <a:lnTo>
                      <a:pt x="213" y="19"/>
                    </a:lnTo>
                    <a:lnTo>
                      <a:pt x="208" y="13"/>
                    </a:lnTo>
                    <a:lnTo>
                      <a:pt x="200" y="4"/>
                    </a:lnTo>
                    <a:lnTo>
                      <a:pt x="197" y="6"/>
                    </a:lnTo>
                    <a:lnTo>
                      <a:pt x="187" y="7"/>
                    </a:lnTo>
                    <a:lnTo>
                      <a:pt x="175" y="13"/>
                    </a:lnTo>
                    <a:lnTo>
                      <a:pt x="172" y="9"/>
                    </a:lnTo>
                    <a:lnTo>
                      <a:pt x="165" y="13"/>
                    </a:lnTo>
                    <a:lnTo>
                      <a:pt x="164" y="17"/>
                    </a:lnTo>
                    <a:lnTo>
                      <a:pt x="164" y="24"/>
                    </a:lnTo>
                    <a:lnTo>
                      <a:pt x="157" y="30"/>
                    </a:lnTo>
                    <a:lnTo>
                      <a:pt x="147" y="30"/>
                    </a:lnTo>
                    <a:lnTo>
                      <a:pt x="140" y="27"/>
                    </a:lnTo>
                    <a:lnTo>
                      <a:pt x="136" y="24"/>
                    </a:lnTo>
                    <a:lnTo>
                      <a:pt x="124" y="14"/>
                    </a:lnTo>
                    <a:lnTo>
                      <a:pt x="123" y="14"/>
                    </a:lnTo>
                    <a:lnTo>
                      <a:pt x="122" y="19"/>
                    </a:lnTo>
                    <a:lnTo>
                      <a:pt x="129" y="24"/>
                    </a:lnTo>
                    <a:lnTo>
                      <a:pt x="129" y="27"/>
                    </a:lnTo>
                    <a:lnTo>
                      <a:pt x="130" y="30"/>
                    </a:lnTo>
                    <a:lnTo>
                      <a:pt x="134" y="28"/>
                    </a:lnTo>
                    <a:lnTo>
                      <a:pt x="138" y="30"/>
                    </a:lnTo>
                    <a:lnTo>
                      <a:pt x="143" y="35"/>
                    </a:lnTo>
                    <a:lnTo>
                      <a:pt x="143" y="40"/>
                    </a:lnTo>
                    <a:lnTo>
                      <a:pt x="130" y="40"/>
                    </a:lnTo>
                    <a:lnTo>
                      <a:pt x="130" y="41"/>
                    </a:lnTo>
                    <a:lnTo>
                      <a:pt x="131" y="49"/>
                    </a:lnTo>
                    <a:lnTo>
                      <a:pt x="131" y="50"/>
                    </a:lnTo>
                    <a:lnTo>
                      <a:pt x="133" y="50"/>
                    </a:lnTo>
                    <a:lnTo>
                      <a:pt x="134" y="52"/>
                    </a:lnTo>
                    <a:lnTo>
                      <a:pt x="140" y="52"/>
                    </a:lnTo>
                    <a:lnTo>
                      <a:pt x="145" y="50"/>
                    </a:lnTo>
                    <a:lnTo>
                      <a:pt x="150" y="53"/>
                    </a:lnTo>
                    <a:lnTo>
                      <a:pt x="150" y="56"/>
                    </a:lnTo>
                    <a:lnTo>
                      <a:pt x="148" y="59"/>
                    </a:lnTo>
                    <a:lnTo>
                      <a:pt x="147" y="59"/>
                    </a:lnTo>
                    <a:lnTo>
                      <a:pt x="138" y="66"/>
                    </a:lnTo>
                    <a:lnTo>
                      <a:pt x="141" y="66"/>
                    </a:lnTo>
                    <a:lnTo>
                      <a:pt x="147" y="62"/>
                    </a:lnTo>
                    <a:lnTo>
                      <a:pt x="151" y="60"/>
                    </a:lnTo>
                    <a:lnTo>
                      <a:pt x="153" y="60"/>
                    </a:lnTo>
                    <a:lnTo>
                      <a:pt x="153" y="56"/>
                    </a:lnTo>
                    <a:lnTo>
                      <a:pt x="154" y="55"/>
                    </a:lnTo>
                    <a:lnTo>
                      <a:pt x="158" y="55"/>
                    </a:lnTo>
                    <a:lnTo>
                      <a:pt x="161" y="53"/>
                    </a:lnTo>
                    <a:lnTo>
                      <a:pt x="176" y="50"/>
                    </a:lnTo>
                    <a:lnTo>
                      <a:pt x="180" y="50"/>
                    </a:lnTo>
                    <a:lnTo>
                      <a:pt x="183" y="52"/>
                    </a:lnTo>
                    <a:lnTo>
                      <a:pt x="184" y="56"/>
                    </a:lnTo>
                    <a:lnTo>
                      <a:pt x="184" y="62"/>
                    </a:lnTo>
                    <a:lnTo>
                      <a:pt x="189" y="66"/>
                    </a:lnTo>
                    <a:lnTo>
                      <a:pt x="196" y="70"/>
                    </a:lnTo>
                    <a:lnTo>
                      <a:pt x="198" y="73"/>
                    </a:lnTo>
                    <a:lnTo>
                      <a:pt x="203" y="69"/>
                    </a:lnTo>
                    <a:lnTo>
                      <a:pt x="235" y="62"/>
                    </a:lnTo>
                    <a:lnTo>
                      <a:pt x="236" y="62"/>
                    </a:lnTo>
                    <a:lnTo>
                      <a:pt x="235" y="67"/>
                    </a:lnTo>
                    <a:lnTo>
                      <a:pt x="239" y="74"/>
                    </a:lnTo>
                    <a:lnTo>
                      <a:pt x="239" y="77"/>
                    </a:lnTo>
                    <a:lnTo>
                      <a:pt x="232" y="83"/>
                    </a:lnTo>
                    <a:lnTo>
                      <a:pt x="229" y="86"/>
                    </a:lnTo>
                    <a:lnTo>
                      <a:pt x="228" y="93"/>
                    </a:lnTo>
                    <a:lnTo>
                      <a:pt x="228" y="101"/>
                    </a:lnTo>
                    <a:lnTo>
                      <a:pt x="225" y="104"/>
                    </a:lnTo>
                    <a:lnTo>
                      <a:pt x="221" y="107"/>
                    </a:lnTo>
                    <a:lnTo>
                      <a:pt x="206" y="122"/>
                    </a:lnTo>
                    <a:lnTo>
                      <a:pt x="206" y="126"/>
                    </a:lnTo>
                    <a:lnTo>
                      <a:pt x="210" y="130"/>
                    </a:lnTo>
                    <a:lnTo>
                      <a:pt x="213" y="132"/>
                    </a:lnTo>
                    <a:lnTo>
                      <a:pt x="215" y="134"/>
                    </a:lnTo>
                    <a:lnTo>
                      <a:pt x="213" y="134"/>
                    </a:lnTo>
                    <a:lnTo>
                      <a:pt x="200" y="132"/>
                    </a:lnTo>
                    <a:lnTo>
                      <a:pt x="184" y="126"/>
                    </a:lnTo>
                    <a:lnTo>
                      <a:pt x="183" y="126"/>
                    </a:lnTo>
                    <a:lnTo>
                      <a:pt x="171" y="120"/>
                    </a:lnTo>
                    <a:lnTo>
                      <a:pt x="169" y="122"/>
                    </a:lnTo>
                    <a:lnTo>
                      <a:pt x="167" y="146"/>
                    </a:lnTo>
                    <a:lnTo>
                      <a:pt x="164" y="155"/>
                    </a:lnTo>
                    <a:lnTo>
                      <a:pt x="164" y="160"/>
                    </a:lnTo>
                    <a:lnTo>
                      <a:pt x="151" y="160"/>
                    </a:lnTo>
                    <a:lnTo>
                      <a:pt x="150" y="164"/>
                    </a:lnTo>
                    <a:lnTo>
                      <a:pt x="151" y="169"/>
                    </a:lnTo>
                    <a:lnTo>
                      <a:pt x="151" y="176"/>
                    </a:lnTo>
                    <a:lnTo>
                      <a:pt x="148" y="180"/>
                    </a:lnTo>
                    <a:lnTo>
                      <a:pt x="124" y="180"/>
                    </a:lnTo>
                    <a:lnTo>
                      <a:pt x="113" y="184"/>
                    </a:lnTo>
                    <a:lnTo>
                      <a:pt x="112" y="184"/>
                    </a:lnTo>
                    <a:lnTo>
                      <a:pt x="102" y="182"/>
                    </a:lnTo>
                    <a:lnTo>
                      <a:pt x="101" y="182"/>
                    </a:lnTo>
                    <a:lnTo>
                      <a:pt x="101" y="180"/>
                    </a:lnTo>
                    <a:lnTo>
                      <a:pt x="97" y="176"/>
                    </a:lnTo>
                    <a:lnTo>
                      <a:pt x="91" y="167"/>
                    </a:lnTo>
                    <a:lnTo>
                      <a:pt x="91" y="165"/>
                    </a:lnTo>
                    <a:lnTo>
                      <a:pt x="94" y="167"/>
                    </a:lnTo>
                    <a:lnTo>
                      <a:pt x="94" y="165"/>
                    </a:lnTo>
                    <a:lnTo>
                      <a:pt x="84" y="155"/>
                    </a:lnTo>
                    <a:lnTo>
                      <a:pt x="83" y="155"/>
                    </a:lnTo>
                    <a:lnTo>
                      <a:pt x="81" y="157"/>
                    </a:lnTo>
                    <a:lnTo>
                      <a:pt x="67" y="168"/>
                    </a:lnTo>
                    <a:lnTo>
                      <a:pt x="63" y="172"/>
                    </a:lnTo>
                    <a:lnTo>
                      <a:pt x="62" y="172"/>
                    </a:lnTo>
                    <a:lnTo>
                      <a:pt x="55" y="193"/>
                    </a:lnTo>
                    <a:lnTo>
                      <a:pt x="56" y="193"/>
                    </a:lnTo>
                    <a:lnTo>
                      <a:pt x="55" y="194"/>
                    </a:lnTo>
                    <a:lnTo>
                      <a:pt x="35" y="194"/>
                    </a:lnTo>
                    <a:lnTo>
                      <a:pt x="28" y="196"/>
                    </a:lnTo>
                    <a:lnTo>
                      <a:pt x="27" y="196"/>
                    </a:lnTo>
                    <a:lnTo>
                      <a:pt x="21" y="207"/>
                    </a:lnTo>
                    <a:lnTo>
                      <a:pt x="20" y="207"/>
                    </a:lnTo>
                    <a:lnTo>
                      <a:pt x="18" y="211"/>
                    </a:lnTo>
                    <a:lnTo>
                      <a:pt x="27" y="214"/>
                    </a:lnTo>
                    <a:lnTo>
                      <a:pt x="31" y="217"/>
                    </a:lnTo>
                    <a:lnTo>
                      <a:pt x="34" y="225"/>
                    </a:lnTo>
                    <a:lnTo>
                      <a:pt x="34" y="228"/>
                    </a:lnTo>
                    <a:lnTo>
                      <a:pt x="37" y="228"/>
                    </a:lnTo>
                    <a:lnTo>
                      <a:pt x="38" y="229"/>
                    </a:lnTo>
                    <a:lnTo>
                      <a:pt x="41" y="234"/>
                    </a:lnTo>
                    <a:lnTo>
                      <a:pt x="40" y="238"/>
                    </a:lnTo>
                    <a:lnTo>
                      <a:pt x="40" y="241"/>
                    </a:lnTo>
                    <a:lnTo>
                      <a:pt x="41" y="244"/>
                    </a:lnTo>
                    <a:lnTo>
                      <a:pt x="40" y="250"/>
                    </a:lnTo>
                    <a:lnTo>
                      <a:pt x="35" y="257"/>
                    </a:lnTo>
                    <a:lnTo>
                      <a:pt x="18" y="260"/>
                    </a:lnTo>
                    <a:lnTo>
                      <a:pt x="14" y="261"/>
                    </a:lnTo>
                    <a:lnTo>
                      <a:pt x="6" y="263"/>
                    </a:lnTo>
                    <a:lnTo>
                      <a:pt x="4" y="263"/>
                    </a:lnTo>
                    <a:lnTo>
                      <a:pt x="4" y="264"/>
                    </a:lnTo>
                    <a:lnTo>
                      <a:pt x="3" y="271"/>
                    </a:lnTo>
                    <a:lnTo>
                      <a:pt x="2" y="273"/>
                    </a:lnTo>
                    <a:lnTo>
                      <a:pt x="0" y="275"/>
                    </a:lnTo>
                    <a:lnTo>
                      <a:pt x="0" y="278"/>
                    </a:lnTo>
                    <a:lnTo>
                      <a:pt x="2" y="278"/>
                    </a:lnTo>
                    <a:lnTo>
                      <a:pt x="10" y="287"/>
                    </a:lnTo>
                    <a:lnTo>
                      <a:pt x="24" y="292"/>
                    </a:lnTo>
                    <a:lnTo>
                      <a:pt x="27" y="294"/>
                    </a:lnTo>
                    <a:lnTo>
                      <a:pt x="31" y="298"/>
                    </a:lnTo>
                    <a:lnTo>
                      <a:pt x="35" y="308"/>
                    </a:lnTo>
                    <a:lnTo>
                      <a:pt x="35" y="311"/>
                    </a:lnTo>
                    <a:lnTo>
                      <a:pt x="40" y="306"/>
                    </a:lnTo>
                    <a:lnTo>
                      <a:pt x="73" y="301"/>
                    </a:lnTo>
                    <a:lnTo>
                      <a:pt x="76" y="299"/>
                    </a:lnTo>
                    <a:lnTo>
                      <a:pt x="78" y="299"/>
                    </a:lnTo>
                    <a:lnTo>
                      <a:pt x="100" y="304"/>
                    </a:lnTo>
                    <a:lnTo>
                      <a:pt x="101" y="305"/>
                    </a:lnTo>
                    <a:lnTo>
                      <a:pt x="101" y="304"/>
                    </a:lnTo>
                    <a:lnTo>
                      <a:pt x="108" y="291"/>
                    </a:lnTo>
                    <a:lnTo>
                      <a:pt x="126" y="281"/>
                    </a:lnTo>
                    <a:lnTo>
                      <a:pt x="129" y="281"/>
                    </a:lnTo>
                    <a:lnTo>
                      <a:pt x="131" y="280"/>
                    </a:lnTo>
                    <a:lnTo>
                      <a:pt x="153" y="275"/>
                    </a:lnTo>
                    <a:lnTo>
                      <a:pt x="154" y="275"/>
                    </a:lnTo>
                    <a:lnTo>
                      <a:pt x="161" y="280"/>
                    </a:lnTo>
                    <a:lnTo>
                      <a:pt x="187" y="289"/>
                    </a:lnTo>
                    <a:lnTo>
                      <a:pt x="189" y="295"/>
                    </a:lnTo>
                    <a:lnTo>
                      <a:pt x="187" y="299"/>
                    </a:lnTo>
                    <a:lnTo>
                      <a:pt x="197" y="305"/>
                    </a:lnTo>
                    <a:lnTo>
                      <a:pt x="198" y="306"/>
                    </a:lnTo>
                    <a:lnTo>
                      <a:pt x="198" y="308"/>
                    </a:lnTo>
                    <a:lnTo>
                      <a:pt x="203" y="316"/>
                    </a:lnTo>
                    <a:lnTo>
                      <a:pt x="208" y="321"/>
                    </a:lnTo>
                    <a:lnTo>
                      <a:pt x="213" y="328"/>
                    </a:lnTo>
                    <a:lnTo>
                      <a:pt x="210" y="342"/>
                    </a:lnTo>
                    <a:lnTo>
                      <a:pt x="208" y="347"/>
                    </a:lnTo>
                    <a:lnTo>
                      <a:pt x="200" y="347"/>
                    </a:lnTo>
                    <a:lnTo>
                      <a:pt x="198" y="349"/>
                    </a:lnTo>
                    <a:lnTo>
                      <a:pt x="196" y="359"/>
                    </a:lnTo>
                    <a:lnTo>
                      <a:pt x="193" y="364"/>
                    </a:lnTo>
                    <a:lnTo>
                      <a:pt x="189" y="364"/>
                    </a:lnTo>
                    <a:lnTo>
                      <a:pt x="189" y="362"/>
                    </a:lnTo>
                    <a:lnTo>
                      <a:pt x="187" y="359"/>
                    </a:lnTo>
                    <a:lnTo>
                      <a:pt x="186" y="362"/>
                    </a:lnTo>
                    <a:lnTo>
                      <a:pt x="186" y="380"/>
                    </a:lnTo>
                    <a:lnTo>
                      <a:pt x="189" y="390"/>
                    </a:lnTo>
                    <a:lnTo>
                      <a:pt x="189" y="391"/>
                    </a:lnTo>
                    <a:lnTo>
                      <a:pt x="191" y="400"/>
                    </a:lnTo>
                    <a:lnTo>
                      <a:pt x="191" y="401"/>
                    </a:lnTo>
                    <a:lnTo>
                      <a:pt x="194" y="401"/>
                    </a:lnTo>
                    <a:lnTo>
                      <a:pt x="206" y="397"/>
                    </a:lnTo>
                    <a:lnTo>
                      <a:pt x="222" y="397"/>
                    </a:lnTo>
                    <a:lnTo>
                      <a:pt x="234" y="386"/>
                    </a:lnTo>
                    <a:lnTo>
                      <a:pt x="241" y="375"/>
                    </a:lnTo>
                    <a:lnTo>
                      <a:pt x="241" y="373"/>
                    </a:lnTo>
                    <a:lnTo>
                      <a:pt x="242" y="373"/>
                    </a:lnTo>
                    <a:lnTo>
                      <a:pt x="244" y="375"/>
                    </a:lnTo>
                    <a:lnTo>
                      <a:pt x="247" y="373"/>
                    </a:lnTo>
                    <a:lnTo>
                      <a:pt x="249" y="372"/>
                    </a:lnTo>
                    <a:lnTo>
                      <a:pt x="256" y="381"/>
                    </a:lnTo>
                    <a:lnTo>
                      <a:pt x="257" y="388"/>
                    </a:lnTo>
                    <a:lnTo>
                      <a:pt x="264" y="398"/>
                    </a:lnTo>
                    <a:lnTo>
                      <a:pt x="267" y="401"/>
                    </a:lnTo>
                    <a:lnTo>
                      <a:pt x="273" y="400"/>
                    </a:lnTo>
                    <a:lnTo>
                      <a:pt x="277" y="395"/>
                    </a:lnTo>
                    <a:lnTo>
                      <a:pt x="284" y="395"/>
                    </a:lnTo>
                    <a:lnTo>
                      <a:pt x="285" y="397"/>
                    </a:lnTo>
                    <a:lnTo>
                      <a:pt x="299" y="394"/>
                    </a:lnTo>
                    <a:lnTo>
                      <a:pt x="302" y="397"/>
                    </a:lnTo>
                    <a:lnTo>
                      <a:pt x="303" y="401"/>
                    </a:lnTo>
                    <a:lnTo>
                      <a:pt x="311" y="401"/>
                    </a:lnTo>
                    <a:lnTo>
                      <a:pt x="317" y="398"/>
                    </a:lnTo>
                    <a:lnTo>
                      <a:pt x="316" y="397"/>
                    </a:lnTo>
                    <a:lnTo>
                      <a:pt x="323" y="387"/>
                    </a:lnTo>
                    <a:lnTo>
                      <a:pt x="330" y="381"/>
                    </a:lnTo>
                    <a:lnTo>
                      <a:pt x="334" y="376"/>
                    </a:lnTo>
                    <a:lnTo>
                      <a:pt x="335" y="372"/>
                    </a:lnTo>
                    <a:lnTo>
                      <a:pt x="337" y="371"/>
                    </a:lnTo>
                    <a:lnTo>
                      <a:pt x="340" y="373"/>
                    </a:lnTo>
                    <a:lnTo>
                      <a:pt x="341" y="376"/>
                    </a:lnTo>
                    <a:lnTo>
                      <a:pt x="345" y="375"/>
                    </a:lnTo>
                    <a:lnTo>
                      <a:pt x="348" y="372"/>
                    </a:lnTo>
                    <a:lnTo>
                      <a:pt x="351" y="372"/>
                    </a:lnTo>
                    <a:lnTo>
                      <a:pt x="354" y="371"/>
                    </a:lnTo>
                    <a:lnTo>
                      <a:pt x="356" y="372"/>
                    </a:lnTo>
                    <a:lnTo>
                      <a:pt x="358" y="376"/>
                    </a:lnTo>
                    <a:lnTo>
                      <a:pt x="358" y="378"/>
                    </a:lnTo>
                    <a:lnTo>
                      <a:pt x="356" y="383"/>
                    </a:lnTo>
                    <a:lnTo>
                      <a:pt x="348" y="400"/>
                    </a:lnTo>
                    <a:lnTo>
                      <a:pt x="349" y="404"/>
                    </a:lnTo>
                    <a:lnTo>
                      <a:pt x="355" y="409"/>
                    </a:lnTo>
                    <a:lnTo>
                      <a:pt x="368" y="411"/>
                    </a:lnTo>
                    <a:lnTo>
                      <a:pt x="373" y="409"/>
                    </a:lnTo>
                    <a:lnTo>
                      <a:pt x="373" y="408"/>
                    </a:lnTo>
                    <a:lnTo>
                      <a:pt x="375" y="407"/>
                    </a:lnTo>
                    <a:lnTo>
                      <a:pt x="377" y="408"/>
                    </a:lnTo>
                    <a:lnTo>
                      <a:pt x="384" y="398"/>
                    </a:lnTo>
                    <a:lnTo>
                      <a:pt x="386" y="390"/>
                    </a:lnTo>
                    <a:lnTo>
                      <a:pt x="387" y="387"/>
                    </a:lnTo>
                    <a:lnTo>
                      <a:pt x="386" y="386"/>
                    </a:lnTo>
                    <a:lnTo>
                      <a:pt x="377" y="378"/>
                    </a:lnTo>
                    <a:lnTo>
                      <a:pt x="363" y="371"/>
                    </a:lnTo>
                    <a:lnTo>
                      <a:pt x="356" y="364"/>
                    </a:lnTo>
                    <a:lnTo>
                      <a:pt x="356" y="362"/>
                    </a:lnTo>
                    <a:lnTo>
                      <a:pt x="355" y="362"/>
                    </a:lnTo>
                    <a:lnTo>
                      <a:pt x="355" y="361"/>
                    </a:lnTo>
                    <a:lnTo>
                      <a:pt x="352" y="362"/>
                    </a:lnTo>
                    <a:lnTo>
                      <a:pt x="345" y="364"/>
                    </a:lnTo>
                    <a:lnTo>
                      <a:pt x="344" y="364"/>
                    </a:lnTo>
                    <a:lnTo>
                      <a:pt x="340" y="365"/>
                    </a:lnTo>
                    <a:lnTo>
                      <a:pt x="330" y="362"/>
                    </a:lnTo>
                    <a:lnTo>
                      <a:pt x="321" y="358"/>
                    </a:lnTo>
                    <a:lnTo>
                      <a:pt x="313" y="356"/>
                    </a:lnTo>
                    <a:lnTo>
                      <a:pt x="305" y="358"/>
                    </a:lnTo>
                    <a:lnTo>
                      <a:pt x="302" y="362"/>
                    </a:lnTo>
                    <a:lnTo>
                      <a:pt x="295" y="364"/>
                    </a:lnTo>
                    <a:lnTo>
                      <a:pt x="294" y="358"/>
                    </a:lnTo>
                    <a:lnTo>
                      <a:pt x="299" y="352"/>
                    </a:lnTo>
                    <a:lnTo>
                      <a:pt x="314" y="345"/>
                    </a:lnTo>
                    <a:lnTo>
                      <a:pt x="324" y="335"/>
                    </a:lnTo>
                    <a:lnTo>
                      <a:pt x="326" y="333"/>
                    </a:lnTo>
                    <a:lnTo>
                      <a:pt x="326" y="331"/>
                    </a:lnTo>
                    <a:lnTo>
                      <a:pt x="324" y="330"/>
                    </a:lnTo>
                    <a:lnTo>
                      <a:pt x="326" y="328"/>
                    </a:lnTo>
                    <a:lnTo>
                      <a:pt x="331" y="324"/>
                    </a:lnTo>
                    <a:lnTo>
                      <a:pt x="337" y="321"/>
                    </a:lnTo>
                    <a:lnTo>
                      <a:pt x="338" y="321"/>
                    </a:lnTo>
                    <a:lnTo>
                      <a:pt x="349" y="314"/>
                    </a:lnTo>
                    <a:lnTo>
                      <a:pt x="352" y="311"/>
                    </a:lnTo>
                    <a:lnTo>
                      <a:pt x="352" y="309"/>
                    </a:lnTo>
                    <a:lnTo>
                      <a:pt x="354" y="306"/>
                    </a:lnTo>
                    <a:lnTo>
                      <a:pt x="354" y="302"/>
                    </a:lnTo>
                    <a:lnTo>
                      <a:pt x="356" y="298"/>
                    </a:lnTo>
                    <a:lnTo>
                      <a:pt x="358" y="296"/>
                    </a:lnTo>
                    <a:lnTo>
                      <a:pt x="363" y="296"/>
                    </a:lnTo>
                    <a:lnTo>
                      <a:pt x="368" y="299"/>
                    </a:lnTo>
                    <a:lnTo>
                      <a:pt x="370" y="302"/>
                    </a:lnTo>
                    <a:lnTo>
                      <a:pt x="375" y="304"/>
                    </a:lnTo>
                    <a:lnTo>
                      <a:pt x="377" y="304"/>
                    </a:lnTo>
                    <a:lnTo>
                      <a:pt x="377" y="298"/>
                    </a:lnTo>
                    <a:lnTo>
                      <a:pt x="401" y="296"/>
                    </a:lnTo>
                    <a:lnTo>
                      <a:pt x="404" y="298"/>
                    </a:lnTo>
                    <a:lnTo>
                      <a:pt x="405" y="301"/>
                    </a:lnTo>
                    <a:lnTo>
                      <a:pt x="402" y="317"/>
                    </a:lnTo>
                    <a:lnTo>
                      <a:pt x="402" y="328"/>
                    </a:lnTo>
                    <a:lnTo>
                      <a:pt x="407" y="328"/>
                    </a:lnTo>
                    <a:lnTo>
                      <a:pt x="408" y="327"/>
                    </a:lnTo>
                    <a:lnTo>
                      <a:pt x="409" y="328"/>
                    </a:lnTo>
                    <a:lnTo>
                      <a:pt x="409" y="330"/>
                    </a:lnTo>
                    <a:lnTo>
                      <a:pt x="416" y="337"/>
                    </a:lnTo>
                    <a:lnTo>
                      <a:pt x="423" y="337"/>
                    </a:lnTo>
                    <a:lnTo>
                      <a:pt x="432" y="334"/>
                    </a:lnTo>
                    <a:lnTo>
                      <a:pt x="436" y="335"/>
                    </a:lnTo>
                    <a:lnTo>
                      <a:pt x="438" y="337"/>
                    </a:lnTo>
                    <a:lnTo>
                      <a:pt x="439" y="333"/>
                    </a:lnTo>
                    <a:lnTo>
                      <a:pt x="442" y="331"/>
                    </a:lnTo>
                    <a:lnTo>
                      <a:pt x="444" y="331"/>
                    </a:lnTo>
                    <a:lnTo>
                      <a:pt x="444" y="308"/>
                    </a:lnTo>
                    <a:lnTo>
                      <a:pt x="447" y="301"/>
                    </a:lnTo>
                    <a:lnTo>
                      <a:pt x="450" y="296"/>
                    </a:lnTo>
                    <a:lnTo>
                      <a:pt x="450" y="295"/>
                    </a:lnTo>
                    <a:lnTo>
                      <a:pt x="433" y="284"/>
                    </a:lnTo>
                    <a:lnTo>
                      <a:pt x="428" y="281"/>
                    </a:lnTo>
                    <a:lnTo>
                      <a:pt x="429" y="280"/>
                    </a:lnTo>
                    <a:lnTo>
                      <a:pt x="429" y="278"/>
                    </a:lnTo>
                    <a:lnTo>
                      <a:pt x="430" y="278"/>
                    </a:lnTo>
                    <a:lnTo>
                      <a:pt x="430" y="271"/>
                    </a:lnTo>
                    <a:lnTo>
                      <a:pt x="429" y="268"/>
                    </a:lnTo>
                    <a:lnTo>
                      <a:pt x="426" y="266"/>
                    </a:lnTo>
                    <a:lnTo>
                      <a:pt x="419" y="266"/>
                    </a:lnTo>
                    <a:lnTo>
                      <a:pt x="418" y="263"/>
                    </a:lnTo>
                    <a:lnTo>
                      <a:pt x="405" y="250"/>
                    </a:lnTo>
                    <a:lnTo>
                      <a:pt x="411" y="247"/>
                    </a:lnTo>
                    <a:lnTo>
                      <a:pt x="416" y="249"/>
                    </a:lnTo>
                    <a:lnTo>
                      <a:pt x="423" y="249"/>
                    </a:lnTo>
                    <a:lnTo>
                      <a:pt x="428" y="250"/>
                    </a:lnTo>
                    <a:lnTo>
                      <a:pt x="432" y="253"/>
                    </a:lnTo>
                    <a:lnTo>
                      <a:pt x="432" y="256"/>
                    </a:lnTo>
                    <a:lnTo>
                      <a:pt x="454" y="252"/>
                    </a:lnTo>
                    <a:lnTo>
                      <a:pt x="453" y="245"/>
                    </a:lnTo>
                    <a:lnTo>
                      <a:pt x="454" y="245"/>
                    </a:lnTo>
                    <a:lnTo>
                      <a:pt x="448" y="229"/>
                    </a:lnTo>
                    <a:lnTo>
                      <a:pt x="448" y="228"/>
                    </a:lnTo>
                    <a:lnTo>
                      <a:pt x="447" y="225"/>
                    </a:lnTo>
                    <a:lnTo>
                      <a:pt x="448" y="225"/>
                    </a:lnTo>
                    <a:lnTo>
                      <a:pt x="447" y="221"/>
                    </a:lnTo>
                    <a:lnTo>
                      <a:pt x="444" y="20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52" name="Freeform 380">
                <a:extLst>
                  <a:ext uri="{FF2B5EF4-FFF2-40B4-BE49-F238E27FC236}">
                    <a16:creationId xmlns:a16="http://schemas.microsoft.com/office/drawing/2014/main" id="{11E03FB8-DA5D-F78A-A51B-B5E46415B1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4" y="578"/>
                <a:ext cx="139" cy="89"/>
              </a:xfrm>
              <a:custGeom>
                <a:avLst/>
                <a:gdLst>
                  <a:gd name="T0" fmla="*/ 402 w 558"/>
                  <a:gd name="T1" fmla="*/ 19 h 357"/>
                  <a:gd name="T2" fmla="*/ 395 w 558"/>
                  <a:gd name="T3" fmla="*/ 14 h 357"/>
                  <a:gd name="T4" fmla="*/ 362 w 558"/>
                  <a:gd name="T5" fmla="*/ 10 h 357"/>
                  <a:gd name="T6" fmla="*/ 335 w 558"/>
                  <a:gd name="T7" fmla="*/ 26 h 357"/>
                  <a:gd name="T8" fmla="*/ 324 w 558"/>
                  <a:gd name="T9" fmla="*/ 31 h 357"/>
                  <a:gd name="T10" fmla="*/ 320 w 558"/>
                  <a:gd name="T11" fmla="*/ 45 h 357"/>
                  <a:gd name="T12" fmla="*/ 309 w 558"/>
                  <a:gd name="T13" fmla="*/ 79 h 357"/>
                  <a:gd name="T14" fmla="*/ 281 w 558"/>
                  <a:gd name="T15" fmla="*/ 71 h 357"/>
                  <a:gd name="T16" fmla="*/ 274 w 558"/>
                  <a:gd name="T17" fmla="*/ 40 h 357"/>
                  <a:gd name="T18" fmla="*/ 236 w 558"/>
                  <a:gd name="T19" fmla="*/ 40 h 357"/>
                  <a:gd name="T20" fmla="*/ 225 w 558"/>
                  <a:gd name="T21" fmla="*/ 55 h 357"/>
                  <a:gd name="T22" fmla="*/ 197 w 558"/>
                  <a:gd name="T23" fmla="*/ 74 h 357"/>
                  <a:gd name="T24" fmla="*/ 167 w 558"/>
                  <a:gd name="T25" fmla="*/ 102 h 357"/>
                  <a:gd name="T26" fmla="*/ 203 w 558"/>
                  <a:gd name="T27" fmla="*/ 106 h 357"/>
                  <a:gd name="T28" fmla="*/ 228 w 558"/>
                  <a:gd name="T29" fmla="*/ 106 h 357"/>
                  <a:gd name="T30" fmla="*/ 260 w 558"/>
                  <a:gd name="T31" fmla="*/ 131 h 357"/>
                  <a:gd name="T32" fmla="*/ 246 w 558"/>
                  <a:gd name="T33" fmla="*/ 153 h 357"/>
                  <a:gd name="T34" fmla="*/ 231 w 558"/>
                  <a:gd name="T35" fmla="*/ 122 h 357"/>
                  <a:gd name="T36" fmla="*/ 218 w 558"/>
                  <a:gd name="T37" fmla="*/ 119 h 357"/>
                  <a:gd name="T38" fmla="*/ 203 w 558"/>
                  <a:gd name="T39" fmla="*/ 125 h 357"/>
                  <a:gd name="T40" fmla="*/ 175 w 558"/>
                  <a:gd name="T41" fmla="*/ 141 h 357"/>
                  <a:gd name="T42" fmla="*/ 140 w 558"/>
                  <a:gd name="T43" fmla="*/ 145 h 357"/>
                  <a:gd name="T44" fmla="*/ 129 w 558"/>
                  <a:gd name="T45" fmla="*/ 162 h 357"/>
                  <a:gd name="T46" fmla="*/ 109 w 558"/>
                  <a:gd name="T47" fmla="*/ 205 h 357"/>
                  <a:gd name="T48" fmla="*/ 64 w 558"/>
                  <a:gd name="T49" fmla="*/ 222 h 357"/>
                  <a:gd name="T50" fmla="*/ 37 w 558"/>
                  <a:gd name="T51" fmla="*/ 228 h 357"/>
                  <a:gd name="T52" fmla="*/ 3 w 558"/>
                  <a:gd name="T53" fmla="*/ 219 h 357"/>
                  <a:gd name="T54" fmla="*/ 10 w 558"/>
                  <a:gd name="T55" fmla="*/ 265 h 357"/>
                  <a:gd name="T56" fmla="*/ 57 w 558"/>
                  <a:gd name="T57" fmla="*/ 266 h 357"/>
                  <a:gd name="T58" fmla="*/ 79 w 558"/>
                  <a:gd name="T59" fmla="*/ 278 h 357"/>
                  <a:gd name="T60" fmla="*/ 127 w 558"/>
                  <a:gd name="T61" fmla="*/ 300 h 357"/>
                  <a:gd name="T62" fmla="*/ 155 w 558"/>
                  <a:gd name="T63" fmla="*/ 290 h 357"/>
                  <a:gd name="T64" fmla="*/ 196 w 558"/>
                  <a:gd name="T65" fmla="*/ 339 h 357"/>
                  <a:gd name="T66" fmla="*/ 208 w 558"/>
                  <a:gd name="T67" fmla="*/ 333 h 357"/>
                  <a:gd name="T68" fmla="*/ 239 w 558"/>
                  <a:gd name="T69" fmla="*/ 352 h 357"/>
                  <a:gd name="T70" fmla="*/ 302 w 558"/>
                  <a:gd name="T71" fmla="*/ 357 h 357"/>
                  <a:gd name="T72" fmla="*/ 313 w 558"/>
                  <a:gd name="T73" fmla="*/ 338 h 357"/>
                  <a:gd name="T74" fmla="*/ 337 w 558"/>
                  <a:gd name="T75" fmla="*/ 332 h 357"/>
                  <a:gd name="T76" fmla="*/ 384 w 558"/>
                  <a:gd name="T77" fmla="*/ 324 h 357"/>
                  <a:gd name="T78" fmla="*/ 358 w 558"/>
                  <a:gd name="T79" fmla="*/ 304 h 357"/>
                  <a:gd name="T80" fmla="*/ 365 w 558"/>
                  <a:gd name="T81" fmla="*/ 265 h 357"/>
                  <a:gd name="T82" fmla="*/ 386 w 558"/>
                  <a:gd name="T83" fmla="*/ 239 h 357"/>
                  <a:gd name="T84" fmla="*/ 397 w 558"/>
                  <a:gd name="T85" fmla="*/ 223 h 357"/>
                  <a:gd name="T86" fmla="*/ 418 w 558"/>
                  <a:gd name="T87" fmla="*/ 209 h 357"/>
                  <a:gd name="T88" fmla="*/ 460 w 558"/>
                  <a:gd name="T89" fmla="*/ 208 h 357"/>
                  <a:gd name="T90" fmla="*/ 488 w 558"/>
                  <a:gd name="T91" fmla="*/ 213 h 357"/>
                  <a:gd name="T92" fmla="*/ 513 w 558"/>
                  <a:gd name="T93" fmla="*/ 230 h 357"/>
                  <a:gd name="T94" fmla="*/ 500 w 558"/>
                  <a:gd name="T95" fmla="*/ 272 h 357"/>
                  <a:gd name="T96" fmla="*/ 520 w 558"/>
                  <a:gd name="T97" fmla="*/ 269 h 357"/>
                  <a:gd name="T98" fmla="*/ 532 w 558"/>
                  <a:gd name="T99" fmla="*/ 247 h 357"/>
                  <a:gd name="T100" fmla="*/ 555 w 558"/>
                  <a:gd name="T101" fmla="*/ 206 h 357"/>
                  <a:gd name="T102" fmla="*/ 548 w 558"/>
                  <a:gd name="T103" fmla="*/ 176 h 357"/>
                  <a:gd name="T104" fmla="*/ 542 w 558"/>
                  <a:gd name="T105" fmla="*/ 145 h 357"/>
                  <a:gd name="T106" fmla="*/ 513 w 558"/>
                  <a:gd name="T107" fmla="*/ 89 h 357"/>
                  <a:gd name="T108" fmla="*/ 513 w 558"/>
                  <a:gd name="T109" fmla="*/ 49 h 357"/>
                  <a:gd name="T110" fmla="*/ 476 w 558"/>
                  <a:gd name="T111" fmla="*/ 48 h 357"/>
                  <a:gd name="T112" fmla="*/ 426 w 558"/>
                  <a:gd name="T113" fmla="*/ 0 h 3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558" h="357">
                    <a:moveTo>
                      <a:pt x="416" y="15"/>
                    </a:moveTo>
                    <a:lnTo>
                      <a:pt x="415" y="18"/>
                    </a:lnTo>
                    <a:lnTo>
                      <a:pt x="409" y="24"/>
                    </a:lnTo>
                    <a:lnTo>
                      <a:pt x="404" y="24"/>
                    </a:lnTo>
                    <a:lnTo>
                      <a:pt x="404" y="25"/>
                    </a:lnTo>
                    <a:lnTo>
                      <a:pt x="402" y="19"/>
                    </a:lnTo>
                    <a:lnTo>
                      <a:pt x="402" y="18"/>
                    </a:lnTo>
                    <a:lnTo>
                      <a:pt x="401" y="14"/>
                    </a:lnTo>
                    <a:lnTo>
                      <a:pt x="400" y="14"/>
                    </a:lnTo>
                    <a:lnTo>
                      <a:pt x="397" y="15"/>
                    </a:lnTo>
                    <a:lnTo>
                      <a:pt x="395" y="15"/>
                    </a:lnTo>
                    <a:lnTo>
                      <a:pt x="395" y="14"/>
                    </a:lnTo>
                    <a:lnTo>
                      <a:pt x="394" y="10"/>
                    </a:lnTo>
                    <a:lnTo>
                      <a:pt x="383" y="10"/>
                    </a:lnTo>
                    <a:lnTo>
                      <a:pt x="371" y="3"/>
                    </a:lnTo>
                    <a:lnTo>
                      <a:pt x="369" y="3"/>
                    </a:lnTo>
                    <a:lnTo>
                      <a:pt x="362" y="8"/>
                    </a:lnTo>
                    <a:lnTo>
                      <a:pt x="362" y="10"/>
                    </a:lnTo>
                    <a:lnTo>
                      <a:pt x="356" y="10"/>
                    </a:lnTo>
                    <a:lnTo>
                      <a:pt x="345" y="14"/>
                    </a:lnTo>
                    <a:lnTo>
                      <a:pt x="344" y="21"/>
                    </a:lnTo>
                    <a:lnTo>
                      <a:pt x="340" y="24"/>
                    </a:lnTo>
                    <a:lnTo>
                      <a:pt x="337" y="25"/>
                    </a:lnTo>
                    <a:lnTo>
                      <a:pt x="335" y="26"/>
                    </a:lnTo>
                    <a:lnTo>
                      <a:pt x="335" y="25"/>
                    </a:lnTo>
                    <a:lnTo>
                      <a:pt x="333" y="24"/>
                    </a:lnTo>
                    <a:lnTo>
                      <a:pt x="330" y="24"/>
                    </a:lnTo>
                    <a:lnTo>
                      <a:pt x="330" y="28"/>
                    </a:lnTo>
                    <a:lnTo>
                      <a:pt x="328" y="31"/>
                    </a:lnTo>
                    <a:lnTo>
                      <a:pt x="324" y="31"/>
                    </a:lnTo>
                    <a:lnTo>
                      <a:pt x="323" y="35"/>
                    </a:lnTo>
                    <a:lnTo>
                      <a:pt x="324" y="35"/>
                    </a:lnTo>
                    <a:lnTo>
                      <a:pt x="323" y="38"/>
                    </a:lnTo>
                    <a:lnTo>
                      <a:pt x="323" y="39"/>
                    </a:lnTo>
                    <a:lnTo>
                      <a:pt x="323" y="40"/>
                    </a:lnTo>
                    <a:lnTo>
                      <a:pt x="320" y="45"/>
                    </a:lnTo>
                    <a:lnTo>
                      <a:pt x="317" y="52"/>
                    </a:lnTo>
                    <a:lnTo>
                      <a:pt x="317" y="75"/>
                    </a:lnTo>
                    <a:lnTo>
                      <a:pt x="315" y="75"/>
                    </a:lnTo>
                    <a:lnTo>
                      <a:pt x="312" y="77"/>
                    </a:lnTo>
                    <a:lnTo>
                      <a:pt x="311" y="81"/>
                    </a:lnTo>
                    <a:lnTo>
                      <a:pt x="309" y="79"/>
                    </a:lnTo>
                    <a:lnTo>
                      <a:pt x="305" y="78"/>
                    </a:lnTo>
                    <a:lnTo>
                      <a:pt x="296" y="81"/>
                    </a:lnTo>
                    <a:lnTo>
                      <a:pt x="289" y="81"/>
                    </a:lnTo>
                    <a:lnTo>
                      <a:pt x="282" y="74"/>
                    </a:lnTo>
                    <a:lnTo>
                      <a:pt x="282" y="72"/>
                    </a:lnTo>
                    <a:lnTo>
                      <a:pt x="281" y="71"/>
                    </a:lnTo>
                    <a:lnTo>
                      <a:pt x="280" y="72"/>
                    </a:lnTo>
                    <a:lnTo>
                      <a:pt x="275" y="72"/>
                    </a:lnTo>
                    <a:lnTo>
                      <a:pt x="275" y="61"/>
                    </a:lnTo>
                    <a:lnTo>
                      <a:pt x="278" y="45"/>
                    </a:lnTo>
                    <a:lnTo>
                      <a:pt x="277" y="42"/>
                    </a:lnTo>
                    <a:lnTo>
                      <a:pt x="274" y="40"/>
                    </a:lnTo>
                    <a:lnTo>
                      <a:pt x="250" y="42"/>
                    </a:lnTo>
                    <a:lnTo>
                      <a:pt x="250" y="48"/>
                    </a:lnTo>
                    <a:lnTo>
                      <a:pt x="248" y="48"/>
                    </a:lnTo>
                    <a:lnTo>
                      <a:pt x="243" y="46"/>
                    </a:lnTo>
                    <a:lnTo>
                      <a:pt x="241" y="43"/>
                    </a:lnTo>
                    <a:lnTo>
                      <a:pt x="236" y="40"/>
                    </a:lnTo>
                    <a:lnTo>
                      <a:pt x="231" y="40"/>
                    </a:lnTo>
                    <a:lnTo>
                      <a:pt x="229" y="42"/>
                    </a:lnTo>
                    <a:lnTo>
                      <a:pt x="227" y="46"/>
                    </a:lnTo>
                    <a:lnTo>
                      <a:pt x="227" y="50"/>
                    </a:lnTo>
                    <a:lnTo>
                      <a:pt x="225" y="53"/>
                    </a:lnTo>
                    <a:lnTo>
                      <a:pt x="225" y="55"/>
                    </a:lnTo>
                    <a:lnTo>
                      <a:pt x="222" y="58"/>
                    </a:lnTo>
                    <a:lnTo>
                      <a:pt x="211" y="65"/>
                    </a:lnTo>
                    <a:lnTo>
                      <a:pt x="210" y="65"/>
                    </a:lnTo>
                    <a:lnTo>
                      <a:pt x="204" y="68"/>
                    </a:lnTo>
                    <a:lnTo>
                      <a:pt x="199" y="72"/>
                    </a:lnTo>
                    <a:lnTo>
                      <a:pt x="197" y="74"/>
                    </a:lnTo>
                    <a:lnTo>
                      <a:pt x="199" y="75"/>
                    </a:lnTo>
                    <a:lnTo>
                      <a:pt x="199" y="77"/>
                    </a:lnTo>
                    <a:lnTo>
                      <a:pt x="197" y="79"/>
                    </a:lnTo>
                    <a:lnTo>
                      <a:pt x="187" y="89"/>
                    </a:lnTo>
                    <a:lnTo>
                      <a:pt x="172" y="96"/>
                    </a:lnTo>
                    <a:lnTo>
                      <a:pt x="167" y="102"/>
                    </a:lnTo>
                    <a:lnTo>
                      <a:pt x="168" y="108"/>
                    </a:lnTo>
                    <a:lnTo>
                      <a:pt x="175" y="106"/>
                    </a:lnTo>
                    <a:lnTo>
                      <a:pt x="178" y="102"/>
                    </a:lnTo>
                    <a:lnTo>
                      <a:pt x="186" y="100"/>
                    </a:lnTo>
                    <a:lnTo>
                      <a:pt x="194" y="102"/>
                    </a:lnTo>
                    <a:lnTo>
                      <a:pt x="203" y="106"/>
                    </a:lnTo>
                    <a:lnTo>
                      <a:pt x="213" y="109"/>
                    </a:lnTo>
                    <a:lnTo>
                      <a:pt x="217" y="108"/>
                    </a:lnTo>
                    <a:lnTo>
                      <a:pt x="218" y="108"/>
                    </a:lnTo>
                    <a:lnTo>
                      <a:pt x="225" y="106"/>
                    </a:lnTo>
                    <a:lnTo>
                      <a:pt x="228" y="105"/>
                    </a:lnTo>
                    <a:lnTo>
                      <a:pt x="228" y="106"/>
                    </a:lnTo>
                    <a:lnTo>
                      <a:pt x="229" y="106"/>
                    </a:lnTo>
                    <a:lnTo>
                      <a:pt x="229" y="108"/>
                    </a:lnTo>
                    <a:lnTo>
                      <a:pt x="236" y="115"/>
                    </a:lnTo>
                    <a:lnTo>
                      <a:pt x="250" y="122"/>
                    </a:lnTo>
                    <a:lnTo>
                      <a:pt x="259" y="130"/>
                    </a:lnTo>
                    <a:lnTo>
                      <a:pt x="260" y="131"/>
                    </a:lnTo>
                    <a:lnTo>
                      <a:pt x="259" y="134"/>
                    </a:lnTo>
                    <a:lnTo>
                      <a:pt x="257" y="142"/>
                    </a:lnTo>
                    <a:lnTo>
                      <a:pt x="250" y="152"/>
                    </a:lnTo>
                    <a:lnTo>
                      <a:pt x="248" y="151"/>
                    </a:lnTo>
                    <a:lnTo>
                      <a:pt x="246" y="152"/>
                    </a:lnTo>
                    <a:lnTo>
                      <a:pt x="246" y="153"/>
                    </a:lnTo>
                    <a:lnTo>
                      <a:pt x="241" y="155"/>
                    </a:lnTo>
                    <a:lnTo>
                      <a:pt x="228" y="153"/>
                    </a:lnTo>
                    <a:lnTo>
                      <a:pt x="222" y="148"/>
                    </a:lnTo>
                    <a:lnTo>
                      <a:pt x="221" y="144"/>
                    </a:lnTo>
                    <a:lnTo>
                      <a:pt x="229" y="127"/>
                    </a:lnTo>
                    <a:lnTo>
                      <a:pt x="231" y="122"/>
                    </a:lnTo>
                    <a:lnTo>
                      <a:pt x="231" y="120"/>
                    </a:lnTo>
                    <a:lnTo>
                      <a:pt x="229" y="116"/>
                    </a:lnTo>
                    <a:lnTo>
                      <a:pt x="227" y="115"/>
                    </a:lnTo>
                    <a:lnTo>
                      <a:pt x="224" y="116"/>
                    </a:lnTo>
                    <a:lnTo>
                      <a:pt x="221" y="116"/>
                    </a:lnTo>
                    <a:lnTo>
                      <a:pt x="218" y="119"/>
                    </a:lnTo>
                    <a:lnTo>
                      <a:pt x="214" y="120"/>
                    </a:lnTo>
                    <a:lnTo>
                      <a:pt x="213" y="117"/>
                    </a:lnTo>
                    <a:lnTo>
                      <a:pt x="210" y="115"/>
                    </a:lnTo>
                    <a:lnTo>
                      <a:pt x="208" y="116"/>
                    </a:lnTo>
                    <a:lnTo>
                      <a:pt x="207" y="120"/>
                    </a:lnTo>
                    <a:lnTo>
                      <a:pt x="203" y="125"/>
                    </a:lnTo>
                    <a:lnTo>
                      <a:pt x="196" y="131"/>
                    </a:lnTo>
                    <a:lnTo>
                      <a:pt x="189" y="141"/>
                    </a:lnTo>
                    <a:lnTo>
                      <a:pt x="190" y="142"/>
                    </a:lnTo>
                    <a:lnTo>
                      <a:pt x="184" y="145"/>
                    </a:lnTo>
                    <a:lnTo>
                      <a:pt x="176" y="145"/>
                    </a:lnTo>
                    <a:lnTo>
                      <a:pt x="175" y="141"/>
                    </a:lnTo>
                    <a:lnTo>
                      <a:pt x="172" y="138"/>
                    </a:lnTo>
                    <a:lnTo>
                      <a:pt x="158" y="141"/>
                    </a:lnTo>
                    <a:lnTo>
                      <a:pt x="157" y="139"/>
                    </a:lnTo>
                    <a:lnTo>
                      <a:pt x="150" y="139"/>
                    </a:lnTo>
                    <a:lnTo>
                      <a:pt x="146" y="144"/>
                    </a:lnTo>
                    <a:lnTo>
                      <a:pt x="140" y="145"/>
                    </a:lnTo>
                    <a:lnTo>
                      <a:pt x="139" y="145"/>
                    </a:lnTo>
                    <a:lnTo>
                      <a:pt x="140" y="146"/>
                    </a:lnTo>
                    <a:lnTo>
                      <a:pt x="140" y="153"/>
                    </a:lnTo>
                    <a:lnTo>
                      <a:pt x="141" y="159"/>
                    </a:lnTo>
                    <a:lnTo>
                      <a:pt x="130" y="163"/>
                    </a:lnTo>
                    <a:lnTo>
                      <a:pt x="129" y="162"/>
                    </a:lnTo>
                    <a:lnTo>
                      <a:pt x="124" y="162"/>
                    </a:lnTo>
                    <a:lnTo>
                      <a:pt x="122" y="163"/>
                    </a:lnTo>
                    <a:lnTo>
                      <a:pt x="122" y="183"/>
                    </a:lnTo>
                    <a:lnTo>
                      <a:pt x="112" y="184"/>
                    </a:lnTo>
                    <a:lnTo>
                      <a:pt x="109" y="201"/>
                    </a:lnTo>
                    <a:lnTo>
                      <a:pt x="109" y="205"/>
                    </a:lnTo>
                    <a:lnTo>
                      <a:pt x="107" y="206"/>
                    </a:lnTo>
                    <a:lnTo>
                      <a:pt x="93" y="206"/>
                    </a:lnTo>
                    <a:lnTo>
                      <a:pt x="77" y="204"/>
                    </a:lnTo>
                    <a:lnTo>
                      <a:pt x="64" y="205"/>
                    </a:lnTo>
                    <a:lnTo>
                      <a:pt x="63" y="205"/>
                    </a:lnTo>
                    <a:lnTo>
                      <a:pt x="64" y="222"/>
                    </a:lnTo>
                    <a:lnTo>
                      <a:pt x="67" y="228"/>
                    </a:lnTo>
                    <a:lnTo>
                      <a:pt x="66" y="228"/>
                    </a:lnTo>
                    <a:lnTo>
                      <a:pt x="60" y="229"/>
                    </a:lnTo>
                    <a:lnTo>
                      <a:pt x="55" y="229"/>
                    </a:lnTo>
                    <a:lnTo>
                      <a:pt x="48" y="226"/>
                    </a:lnTo>
                    <a:lnTo>
                      <a:pt x="37" y="228"/>
                    </a:lnTo>
                    <a:lnTo>
                      <a:pt x="37" y="232"/>
                    </a:lnTo>
                    <a:lnTo>
                      <a:pt x="35" y="232"/>
                    </a:lnTo>
                    <a:lnTo>
                      <a:pt x="31" y="226"/>
                    </a:lnTo>
                    <a:lnTo>
                      <a:pt x="24" y="225"/>
                    </a:lnTo>
                    <a:lnTo>
                      <a:pt x="11" y="225"/>
                    </a:lnTo>
                    <a:lnTo>
                      <a:pt x="3" y="219"/>
                    </a:lnTo>
                    <a:lnTo>
                      <a:pt x="2" y="219"/>
                    </a:lnTo>
                    <a:lnTo>
                      <a:pt x="2" y="221"/>
                    </a:lnTo>
                    <a:lnTo>
                      <a:pt x="0" y="222"/>
                    </a:lnTo>
                    <a:lnTo>
                      <a:pt x="9" y="249"/>
                    </a:lnTo>
                    <a:lnTo>
                      <a:pt x="9" y="265"/>
                    </a:lnTo>
                    <a:lnTo>
                      <a:pt x="10" y="265"/>
                    </a:lnTo>
                    <a:lnTo>
                      <a:pt x="11" y="266"/>
                    </a:lnTo>
                    <a:lnTo>
                      <a:pt x="16" y="269"/>
                    </a:lnTo>
                    <a:lnTo>
                      <a:pt x="30" y="272"/>
                    </a:lnTo>
                    <a:lnTo>
                      <a:pt x="41" y="268"/>
                    </a:lnTo>
                    <a:lnTo>
                      <a:pt x="55" y="268"/>
                    </a:lnTo>
                    <a:lnTo>
                      <a:pt x="57" y="266"/>
                    </a:lnTo>
                    <a:lnTo>
                      <a:pt x="57" y="268"/>
                    </a:lnTo>
                    <a:lnTo>
                      <a:pt x="70" y="268"/>
                    </a:lnTo>
                    <a:lnTo>
                      <a:pt x="76" y="269"/>
                    </a:lnTo>
                    <a:lnTo>
                      <a:pt x="76" y="271"/>
                    </a:lnTo>
                    <a:lnTo>
                      <a:pt x="79" y="276"/>
                    </a:lnTo>
                    <a:lnTo>
                      <a:pt x="79" y="278"/>
                    </a:lnTo>
                    <a:lnTo>
                      <a:pt x="88" y="281"/>
                    </a:lnTo>
                    <a:lnTo>
                      <a:pt x="93" y="281"/>
                    </a:lnTo>
                    <a:lnTo>
                      <a:pt x="109" y="288"/>
                    </a:lnTo>
                    <a:lnTo>
                      <a:pt x="123" y="297"/>
                    </a:lnTo>
                    <a:lnTo>
                      <a:pt x="126" y="300"/>
                    </a:lnTo>
                    <a:lnTo>
                      <a:pt x="127" y="300"/>
                    </a:lnTo>
                    <a:lnTo>
                      <a:pt x="139" y="306"/>
                    </a:lnTo>
                    <a:lnTo>
                      <a:pt x="140" y="306"/>
                    </a:lnTo>
                    <a:lnTo>
                      <a:pt x="150" y="299"/>
                    </a:lnTo>
                    <a:lnTo>
                      <a:pt x="154" y="292"/>
                    </a:lnTo>
                    <a:lnTo>
                      <a:pt x="154" y="290"/>
                    </a:lnTo>
                    <a:lnTo>
                      <a:pt x="155" y="290"/>
                    </a:lnTo>
                    <a:lnTo>
                      <a:pt x="161" y="297"/>
                    </a:lnTo>
                    <a:lnTo>
                      <a:pt x="171" y="304"/>
                    </a:lnTo>
                    <a:lnTo>
                      <a:pt x="174" y="306"/>
                    </a:lnTo>
                    <a:lnTo>
                      <a:pt x="174" y="307"/>
                    </a:lnTo>
                    <a:lnTo>
                      <a:pt x="178" y="326"/>
                    </a:lnTo>
                    <a:lnTo>
                      <a:pt x="196" y="339"/>
                    </a:lnTo>
                    <a:lnTo>
                      <a:pt x="197" y="339"/>
                    </a:lnTo>
                    <a:lnTo>
                      <a:pt x="200" y="338"/>
                    </a:lnTo>
                    <a:lnTo>
                      <a:pt x="201" y="338"/>
                    </a:lnTo>
                    <a:lnTo>
                      <a:pt x="206" y="335"/>
                    </a:lnTo>
                    <a:lnTo>
                      <a:pt x="206" y="333"/>
                    </a:lnTo>
                    <a:lnTo>
                      <a:pt x="208" y="333"/>
                    </a:lnTo>
                    <a:lnTo>
                      <a:pt x="210" y="335"/>
                    </a:lnTo>
                    <a:lnTo>
                      <a:pt x="211" y="339"/>
                    </a:lnTo>
                    <a:lnTo>
                      <a:pt x="221" y="352"/>
                    </a:lnTo>
                    <a:lnTo>
                      <a:pt x="228" y="352"/>
                    </a:lnTo>
                    <a:lnTo>
                      <a:pt x="239" y="353"/>
                    </a:lnTo>
                    <a:lnTo>
                      <a:pt x="239" y="352"/>
                    </a:lnTo>
                    <a:lnTo>
                      <a:pt x="260" y="343"/>
                    </a:lnTo>
                    <a:lnTo>
                      <a:pt x="264" y="343"/>
                    </a:lnTo>
                    <a:lnTo>
                      <a:pt x="268" y="345"/>
                    </a:lnTo>
                    <a:lnTo>
                      <a:pt x="278" y="350"/>
                    </a:lnTo>
                    <a:lnTo>
                      <a:pt x="285" y="352"/>
                    </a:lnTo>
                    <a:lnTo>
                      <a:pt x="302" y="357"/>
                    </a:lnTo>
                    <a:lnTo>
                      <a:pt x="305" y="357"/>
                    </a:lnTo>
                    <a:lnTo>
                      <a:pt x="306" y="349"/>
                    </a:lnTo>
                    <a:lnTo>
                      <a:pt x="312" y="343"/>
                    </a:lnTo>
                    <a:lnTo>
                      <a:pt x="309" y="341"/>
                    </a:lnTo>
                    <a:lnTo>
                      <a:pt x="309" y="339"/>
                    </a:lnTo>
                    <a:lnTo>
                      <a:pt x="313" y="338"/>
                    </a:lnTo>
                    <a:lnTo>
                      <a:pt x="317" y="338"/>
                    </a:lnTo>
                    <a:lnTo>
                      <a:pt x="334" y="345"/>
                    </a:lnTo>
                    <a:lnTo>
                      <a:pt x="335" y="345"/>
                    </a:lnTo>
                    <a:lnTo>
                      <a:pt x="334" y="341"/>
                    </a:lnTo>
                    <a:lnTo>
                      <a:pt x="334" y="339"/>
                    </a:lnTo>
                    <a:lnTo>
                      <a:pt x="337" y="332"/>
                    </a:lnTo>
                    <a:lnTo>
                      <a:pt x="342" y="326"/>
                    </a:lnTo>
                    <a:lnTo>
                      <a:pt x="354" y="321"/>
                    </a:lnTo>
                    <a:lnTo>
                      <a:pt x="376" y="321"/>
                    </a:lnTo>
                    <a:lnTo>
                      <a:pt x="378" y="324"/>
                    </a:lnTo>
                    <a:lnTo>
                      <a:pt x="379" y="321"/>
                    </a:lnTo>
                    <a:lnTo>
                      <a:pt x="384" y="324"/>
                    </a:lnTo>
                    <a:lnTo>
                      <a:pt x="386" y="324"/>
                    </a:lnTo>
                    <a:lnTo>
                      <a:pt x="387" y="321"/>
                    </a:lnTo>
                    <a:lnTo>
                      <a:pt x="380" y="307"/>
                    </a:lnTo>
                    <a:lnTo>
                      <a:pt x="380" y="306"/>
                    </a:lnTo>
                    <a:lnTo>
                      <a:pt x="378" y="303"/>
                    </a:lnTo>
                    <a:lnTo>
                      <a:pt x="358" y="304"/>
                    </a:lnTo>
                    <a:lnTo>
                      <a:pt x="355" y="304"/>
                    </a:lnTo>
                    <a:lnTo>
                      <a:pt x="348" y="290"/>
                    </a:lnTo>
                    <a:lnTo>
                      <a:pt x="348" y="282"/>
                    </a:lnTo>
                    <a:lnTo>
                      <a:pt x="352" y="279"/>
                    </a:lnTo>
                    <a:lnTo>
                      <a:pt x="359" y="269"/>
                    </a:lnTo>
                    <a:lnTo>
                      <a:pt x="365" y="265"/>
                    </a:lnTo>
                    <a:lnTo>
                      <a:pt x="366" y="264"/>
                    </a:lnTo>
                    <a:lnTo>
                      <a:pt x="365" y="262"/>
                    </a:lnTo>
                    <a:lnTo>
                      <a:pt x="366" y="261"/>
                    </a:lnTo>
                    <a:lnTo>
                      <a:pt x="371" y="258"/>
                    </a:lnTo>
                    <a:lnTo>
                      <a:pt x="384" y="240"/>
                    </a:lnTo>
                    <a:lnTo>
                      <a:pt x="386" y="239"/>
                    </a:lnTo>
                    <a:lnTo>
                      <a:pt x="391" y="229"/>
                    </a:lnTo>
                    <a:lnTo>
                      <a:pt x="394" y="222"/>
                    </a:lnTo>
                    <a:lnTo>
                      <a:pt x="395" y="221"/>
                    </a:lnTo>
                    <a:lnTo>
                      <a:pt x="395" y="222"/>
                    </a:lnTo>
                    <a:lnTo>
                      <a:pt x="397" y="222"/>
                    </a:lnTo>
                    <a:lnTo>
                      <a:pt x="397" y="223"/>
                    </a:lnTo>
                    <a:lnTo>
                      <a:pt x="398" y="222"/>
                    </a:lnTo>
                    <a:lnTo>
                      <a:pt x="400" y="219"/>
                    </a:lnTo>
                    <a:lnTo>
                      <a:pt x="404" y="215"/>
                    </a:lnTo>
                    <a:lnTo>
                      <a:pt x="407" y="213"/>
                    </a:lnTo>
                    <a:lnTo>
                      <a:pt x="408" y="213"/>
                    </a:lnTo>
                    <a:lnTo>
                      <a:pt x="418" y="209"/>
                    </a:lnTo>
                    <a:lnTo>
                      <a:pt x="421" y="209"/>
                    </a:lnTo>
                    <a:lnTo>
                      <a:pt x="435" y="212"/>
                    </a:lnTo>
                    <a:lnTo>
                      <a:pt x="447" y="211"/>
                    </a:lnTo>
                    <a:lnTo>
                      <a:pt x="453" y="209"/>
                    </a:lnTo>
                    <a:lnTo>
                      <a:pt x="455" y="206"/>
                    </a:lnTo>
                    <a:lnTo>
                      <a:pt x="460" y="208"/>
                    </a:lnTo>
                    <a:lnTo>
                      <a:pt x="461" y="208"/>
                    </a:lnTo>
                    <a:lnTo>
                      <a:pt x="469" y="216"/>
                    </a:lnTo>
                    <a:lnTo>
                      <a:pt x="469" y="218"/>
                    </a:lnTo>
                    <a:lnTo>
                      <a:pt x="471" y="219"/>
                    </a:lnTo>
                    <a:lnTo>
                      <a:pt x="479" y="218"/>
                    </a:lnTo>
                    <a:lnTo>
                      <a:pt x="488" y="213"/>
                    </a:lnTo>
                    <a:lnTo>
                      <a:pt x="489" y="215"/>
                    </a:lnTo>
                    <a:lnTo>
                      <a:pt x="491" y="215"/>
                    </a:lnTo>
                    <a:lnTo>
                      <a:pt x="500" y="221"/>
                    </a:lnTo>
                    <a:lnTo>
                      <a:pt x="500" y="222"/>
                    </a:lnTo>
                    <a:lnTo>
                      <a:pt x="502" y="222"/>
                    </a:lnTo>
                    <a:lnTo>
                      <a:pt x="513" y="230"/>
                    </a:lnTo>
                    <a:lnTo>
                      <a:pt x="517" y="235"/>
                    </a:lnTo>
                    <a:lnTo>
                      <a:pt x="514" y="239"/>
                    </a:lnTo>
                    <a:lnTo>
                      <a:pt x="514" y="242"/>
                    </a:lnTo>
                    <a:lnTo>
                      <a:pt x="512" y="244"/>
                    </a:lnTo>
                    <a:lnTo>
                      <a:pt x="505" y="259"/>
                    </a:lnTo>
                    <a:lnTo>
                      <a:pt x="500" y="272"/>
                    </a:lnTo>
                    <a:lnTo>
                      <a:pt x="500" y="273"/>
                    </a:lnTo>
                    <a:lnTo>
                      <a:pt x="503" y="275"/>
                    </a:lnTo>
                    <a:lnTo>
                      <a:pt x="512" y="275"/>
                    </a:lnTo>
                    <a:lnTo>
                      <a:pt x="514" y="272"/>
                    </a:lnTo>
                    <a:lnTo>
                      <a:pt x="517" y="269"/>
                    </a:lnTo>
                    <a:lnTo>
                      <a:pt x="520" y="269"/>
                    </a:lnTo>
                    <a:lnTo>
                      <a:pt x="524" y="271"/>
                    </a:lnTo>
                    <a:lnTo>
                      <a:pt x="528" y="266"/>
                    </a:lnTo>
                    <a:lnTo>
                      <a:pt x="529" y="261"/>
                    </a:lnTo>
                    <a:lnTo>
                      <a:pt x="529" y="253"/>
                    </a:lnTo>
                    <a:lnTo>
                      <a:pt x="534" y="251"/>
                    </a:lnTo>
                    <a:lnTo>
                      <a:pt x="532" y="247"/>
                    </a:lnTo>
                    <a:lnTo>
                      <a:pt x="535" y="242"/>
                    </a:lnTo>
                    <a:lnTo>
                      <a:pt x="538" y="230"/>
                    </a:lnTo>
                    <a:lnTo>
                      <a:pt x="546" y="219"/>
                    </a:lnTo>
                    <a:lnTo>
                      <a:pt x="553" y="213"/>
                    </a:lnTo>
                    <a:lnTo>
                      <a:pt x="555" y="211"/>
                    </a:lnTo>
                    <a:lnTo>
                      <a:pt x="555" y="206"/>
                    </a:lnTo>
                    <a:lnTo>
                      <a:pt x="558" y="201"/>
                    </a:lnTo>
                    <a:lnTo>
                      <a:pt x="556" y="194"/>
                    </a:lnTo>
                    <a:lnTo>
                      <a:pt x="552" y="186"/>
                    </a:lnTo>
                    <a:lnTo>
                      <a:pt x="552" y="183"/>
                    </a:lnTo>
                    <a:lnTo>
                      <a:pt x="555" y="179"/>
                    </a:lnTo>
                    <a:lnTo>
                      <a:pt x="548" y="176"/>
                    </a:lnTo>
                    <a:lnTo>
                      <a:pt x="536" y="168"/>
                    </a:lnTo>
                    <a:lnTo>
                      <a:pt x="541" y="159"/>
                    </a:lnTo>
                    <a:lnTo>
                      <a:pt x="544" y="151"/>
                    </a:lnTo>
                    <a:lnTo>
                      <a:pt x="544" y="146"/>
                    </a:lnTo>
                    <a:lnTo>
                      <a:pt x="545" y="144"/>
                    </a:lnTo>
                    <a:lnTo>
                      <a:pt x="542" y="145"/>
                    </a:lnTo>
                    <a:lnTo>
                      <a:pt x="538" y="145"/>
                    </a:lnTo>
                    <a:lnTo>
                      <a:pt x="542" y="119"/>
                    </a:lnTo>
                    <a:lnTo>
                      <a:pt x="542" y="109"/>
                    </a:lnTo>
                    <a:lnTo>
                      <a:pt x="536" y="109"/>
                    </a:lnTo>
                    <a:lnTo>
                      <a:pt x="510" y="91"/>
                    </a:lnTo>
                    <a:lnTo>
                      <a:pt x="513" y="89"/>
                    </a:lnTo>
                    <a:lnTo>
                      <a:pt x="513" y="77"/>
                    </a:lnTo>
                    <a:lnTo>
                      <a:pt x="507" y="68"/>
                    </a:lnTo>
                    <a:lnTo>
                      <a:pt x="506" y="55"/>
                    </a:lnTo>
                    <a:lnTo>
                      <a:pt x="510" y="52"/>
                    </a:lnTo>
                    <a:lnTo>
                      <a:pt x="513" y="50"/>
                    </a:lnTo>
                    <a:lnTo>
                      <a:pt x="513" y="49"/>
                    </a:lnTo>
                    <a:lnTo>
                      <a:pt x="502" y="49"/>
                    </a:lnTo>
                    <a:lnTo>
                      <a:pt x="499" y="50"/>
                    </a:lnTo>
                    <a:lnTo>
                      <a:pt x="493" y="52"/>
                    </a:lnTo>
                    <a:lnTo>
                      <a:pt x="489" y="52"/>
                    </a:lnTo>
                    <a:lnTo>
                      <a:pt x="484" y="49"/>
                    </a:lnTo>
                    <a:lnTo>
                      <a:pt x="476" y="48"/>
                    </a:lnTo>
                    <a:lnTo>
                      <a:pt x="475" y="48"/>
                    </a:lnTo>
                    <a:lnTo>
                      <a:pt x="467" y="48"/>
                    </a:lnTo>
                    <a:lnTo>
                      <a:pt x="458" y="45"/>
                    </a:lnTo>
                    <a:lnTo>
                      <a:pt x="446" y="45"/>
                    </a:lnTo>
                    <a:lnTo>
                      <a:pt x="446" y="43"/>
                    </a:lnTo>
                    <a:lnTo>
                      <a:pt x="426" y="0"/>
                    </a:lnTo>
                    <a:lnTo>
                      <a:pt x="424" y="0"/>
                    </a:lnTo>
                    <a:lnTo>
                      <a:pt x="418" y="7"/>
                    </a:lnTo>
                    <a:lnTo>
                      <a:pt x="416" y="14"/>
                    </a:lnTo>
                    <a:lnTo>
                      <a:pt x="416" y="1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53" name="Freeform 381">
                <a:extLst>
                  <a:ext uri="{FF2B5EF4-FFF2-40B4-BE49-F238E27FC236}">
                    <a16:creationId xmlns:a16="http://schemas.microsoft.com/office/drawing/2014/main" id="{A8EC6BC8-E2C1-7102-4E63-21E43008BD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0" y="674"/>
                <a:ext cx="123" cy="106"/>
              </a:xfrm>
              <a:custGeom>
                <a:avLst/>
                <a:gdLst>
                  <a:gd name="T0" fmla="*/ 412 w 492"/>
                  <a:gd name="T1" fmla="*/ 48 h 427"/>
                  <a:gd name="T2" fmla="*/ 405 w 492"/>
                  <a:gd name="T3" fmla="*/ 60 h 427"/>
                  <a:gd name="T4" fmla="*/ 389 w 492"/>
                  <a:gd name="T5" fmla="*/ 76 h 427"/>
                  <a:gd name="T6" fmla="*/ 382 w 492"/>
                  <a:gd name="T7" fmla="*/ 37 h 427"/>
                  <a:gd name="T8" fmla="*/ 350 w 492"/>
                  <a:gd name="T9" fmla="*/ 32 h 427"/>
                  <a:gd name="T10" fmla="*/ 330 w 492"/>
                  <a:gd name="T11" fmla="*/ 23 h 427"/>
                  <a:gd name="T12" fmla="*/ 292 w 492"/>
                  <a:gd name="T13" fmla="*/ 15 h 427"/>
                  <a:gd name="T14" fmla="*/ 273 w 492"/>
                  <a:gd name="T15" fmla="*/ 37 h 427"/>
                  <a:gd name="T16" fmla="*/ 267 w 492"/>
                  <a:gd name="T17" fmla="*/ 50 h 427"/>
                  <a:gd name="T18" fmla="*/ 230 w 492"/>
                  <a:gd name="T19" fmla="*/ 70 h 427"/>
                  <a:gd name="T20" fmla="*/ 234 w 492"/>
                  <a:gd name="T21" fmla="*/ 76 h 427"/>
                  <a:gd name="T22" fmla="*/ 217 w 492"/>
                  <a:gd name="T23" fmla="*/ 86 h 427"/>
                  <a:gd name="T24" fmla="*/ 192 w 492"/>
                  <a:gd name="T25" fmla="*/ 94 h 427"/>
                  <a:gd name="T26" fmla="*/ 178 w 492"/>
                  <a:gd name="T27" fmla="*/ 114 h 427"/>
                  <a:gd name="T28" fmla="*/ 199 w 492"/>
                  <a:gd name="T29" fmla="*/ 135 h 427"/>
                  <a:gd name="T30" fmla="*/ 167 w 492"/>
                  <a:gd name="T31" fmla="*/ 150 h 427"/>
                  <a:gd name="T32" fmla="*/ 142 w 492"/>
                  <a:gd name="T33" fmla="*/ 127 h 427"/>
                  <a:gd name="T34" fmla="*/ 135 w 492"/>
                  <a:gd name="T35" fmla="*/ 146 h 427"/>
                  <a:gd name="T36" fmla="*/ 111 w 492"/>
                  <a:gd name="T37" fmla="*/ 175 h 427"/>
                  <a:gd name="T38" fmla="*/ 125 w 492"/>
                  <a:gd name="T39" fmla="*/ 197 h 427"/>
                  <a:gd name="T40" fmla="*/ 110 w 492"/>
                  <a:gd name="T41" fmla="*/ 230 h 427"/>
                  <a:gd name="T42" fmla="*/ 98 w 492"/>
                  <a:gd name="T43" fmla="*/ 247 h 427"/>
                  <a:gd name="T44" fmla="*/ 63 w 492"/>
                  <a:gd name="T45" fmla="*/ 235 h 427"/>
                  <a:gd name="T46" fmla="*/ 30 w 492"/>
                  <a:gd name="T47" fmla="*/ 255 h 427"/>
                  <a:gd name="T48" fmla="*/ 3 w 492"/>
                  <a:gd name="T49" fmla="*/ 307 h 427"/>
                  <a:gd name="T50" fmla="*/ 22 w 492"/>
                  <a:gd name="T51" fmla="*/ 310 h 427"/>
                  <a:gd name="T52" fmla="*/ 23 w 492"/>
                  <a:gd name="T53" fmla="*/ 322 h 427"/>
                  <a:gd name="T54" fmla="*/ 65 w 492"/>
                  <a:gd name="T55" fmla="*/ 315 h 427"/>
                  <a:gd name="T56" fmla="*/ 107 w 492"/>
                  <a:gd name="T57" fmla="*/ 340 h 427"/>
                  <a:gd name="T58" fmla="*/ 110 w 492"/>
                  <a:gd name="T59" fmla="*/ 354 h 427"/>
                  <a:gd name="T60" fmla="*/ 105 w 492"/>
                  <a:gd name="T61" fmla="*/ 381 h 427"/>
                  <a:gd name="T62" fmla="*/ 133 w 492"/>
                  <a:gd name="T63" fmla="*/ 360 h 427"/>
                  <a:gd name="T64" fmla="*/ 163 w 492"/>
                  <a:gd name="T65" fmla="*/ 348 h 427"/>
                  <a:gd name="T66" fmla="*/ 184 w 492"/>
                  <a:gd name="T67" fmla="*/ 365 h 427"/>
                  <a:gd name="T68" fmla="*/ 192 w 492"/>
                  <a:gd name="T69" fmla="*/ 399 h 427"/>
                  <a:gd name="T70" fmla="*/ 189 w 492"/>
                  <a:gd name="T71" fmla="*/ 416 h 427"/>
                  <a:gd name="T72" fmla="*/ 186 w 492"/>
                  <a:gd name="T73" fmla="*/ 427 h 427"/>
                  <a:gd name="T74" fmla="*/ 217 w 492"/>
                  <a:gd name="T75" fmla="*/ 402 h 427"/>
                  <a:gd name="T76" fmla="*/ 234 w 492"/>
                  <a:gd name="T77" fmla="*/ 382 h 427"/>
                  <a:gd name="T78" fmla="*/ 247 w 492"/>
                  <a:gd name="T79" fmla="*/ 374 h 427"/>
                  <a:gd name="T80" fmla="*/ 277 w 492"/>
                  <a:gd name="T81" fmla="*/ 364 h 427"/>
                  <a:gd name="T82" fmla="*/ 291 w 492"/>
                  <a:gd name="T83" fmla="*/ 360 h 427"/>
                  <a:gd name="T84" fmla="*/ 309 w 492"/>
                  <a:gd name="T85" fmla="*/ 377 h 427"/>
                  <a:gd name="T86" fmla="*/ 324 w 492"/>
                  <a:gd name="T87" fmla="*/ 375 h 427"/>
                  <a:gd name="T88" fmla="*/ 354 w 492"/>
                  <a:gd name="T89" fmla="*/ 370 h 427"/>
                  <a:gd name="T90" fmla="*/ 375 w 492"/>
                  <a:gd name="T91" fmla="*/ 371 h 427"/>
                  <a:gd name="T92" fmla="*/ 387 w 492"/>
                  <a:gd name="T93" fmla="*/ 365 h 427"/>
                  <a:gd name="T94" fmla="*/ 393 w 492"/>
                  <a:gd name="T95" fmla="*/ 353 h 427"/>
                  <a:gd name="T96" fmla="*/ 424 w 492"/>
                  <a:gd name="T97" fmla="*/ 364 h 427"/>
                  <a:gd name="T98" fmla="*/ 475 w 492"/>
                  <a:gd name="T99" fmla="*/ 331 h 427"/>
                  <a:gd name="T100" fmla="*/ 491 w 492"/>
                  <a:gd name="T101" fmla="*/ 290 h 427"/>
                  <a:gd name="T102" fmla="*/ 482 w 492"/>
                  <a:gd name="T103" fmla="*/ 266 h 427"/>
                  <a:gd name="T104" fmla="*/ 465 w 492"/>
                  <a:gd name="T105" fmla="*/ 258 h 427"/>
                  <a:gd name="T106" fmla="*/ 467 w 492"/>
                  <a:gd name="T107" fmla="*/ 216 h 427"/>
                  <a:gd name="T108" fmla="*/ 467 w 492"/>
                  <a:gd name="T109" fmla="*/ 198 h 427"/>
                  <a:gd name="T110" fmla="*/ 485 w 492"/>
                  <a:gd name="T111" fmla="*/ 159 h 427"/>
                  <a:gd name="T112" fmla="*/ 481 w 492"/>
                  <a:gd name="T113" fmla="*/ 128 h 427"/>
                  <a:gd name="T114" fmla="*/ 454 w 492"/>
                  <a:gd name="T115" fmla="*/ 99 h 427"/>
                  <a:gd name="T116" fmla="*/ 460 w 492"/>
                  <a:gd name="T117" fmla="*/ 78 h 427"/>
                  <a:gd name="T118" fmla="*/ 449 w 492"/>
                  <a:gd name="T119" fmla="*/ 62 h 427"/>
                  <a:gd name="T120" fmla="*/ 450 w 492"/>
                  <a:gd name="T121" fmla="*/ 51 h 4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92" h="427">
                    <a:moveTo>
                      <a:pt x="450" y="51"/>
                    </a:moveTo>
                    <a:lnTo>
                      <a:pt x="449" y="53"/>
                    </a:lnTo>
                    <a:lnTo>
                      <a:pt x="432" y="55"/>
                    </a:lnTo>
                    <a:lnTo>
                      <a:pt x="414" y="48"/>
                    </a:lnTo>
                    <a:lnTo>
                      <a:pt x="412" y="48"/>
                    </a:lnTo>
                    <a:lnTo>
                      <a:pt x="412" y="50"/>
                    </a:lnTo>
                    <a:lnTo>
                      <a:pt x="417" y="50"/>
                    </a:lnTo>
                    <a:lnTo>
                      <a:pt x="417" y="55"/>
                    </a:lnTo>
                    <a:lnTo>
                      <a:pt x="410" y="57"/>
                    </a:lnTo>
                    <a:lnTo>
                      <a:pt x="405" y="60"/>
                    </a:lnTo>
                    <a:lnTo>
                      <a:pt x="400" y="71"/>
                    </a:lnTo>
                    <a:lnTo>
                      <a:pt x="400" y="72"/>
                    </a:lnTo>
                    <a:lnTo>
                      <a:pt x="398" y="75"/>
                    </a:lnTo>
                    <a:lnTo>
                      <a:pt x="394" y="75"/>
                    </a:lnTo>
                    <a:lnTo>
                      <a:pt x="389" y="76"/>
                    </a:lnTo>
                    <a:lnTo>
                      <a:pt x="374" y="61"/>
                    </a:lnTo>
                    <a:lnTo>
                      <a:pt x="374" y="55"/>
                    </a:lnTo>
                    <a:lnTo>
                      <a:pt x="375" y="51"/>
                    </a:lnTo>
                    <a:lnTo>
                      <a:pt x="376" y="50"/>
                    </a:lnTo>
                    <a:lnTo>
                      <a:pt x="382" y="37"/>
                    </a:lnTo>
                    <a:lnTo>
                      <a:pt x="381" y="37"/>
                    </a:lnTo>
                    <a:lnTo>
                      <a:pt x="360" y="43"/>
                    </a:lnTo>
                    <a:lnTo>
                      <a:pt x="354" y="40"/>
                    </a:lnTo>
                    <a:lnTo>
                      <a:pt x="352" y="36"/>
                    </a:lnTo>
                    <a:lnTo>
                      <a:pt x="350" y="32"/>
                    </a:lnTo>
                    <a:lnTo>
                      <a:pt x="336" y="19"/>
                    </a:lnTo>
                    <a:lnTo>
                      <a:pt x="336" y="18"/>
                    </a:lnTo>
                    <a:lnTo>
                      <a:pt x="334" y="20"/>
                    </a:lnTo>
                    <a:lnTo>
                      <a:pt x="331" y="22"/>
                    </a:lnTo>
                    <a:lnTo>
                      <a:pt x="330" y="23"/>
                    </a:lnTo>
                    <a:lnTo>
                      <a:pt x="329" y="22"/>
                    </a:lnTo>
                    <a:lnTo>
                      <a:pt x="319" y="13"/>
                    </a:lnTo>
                    <a:lnTo>
                      <a:pt x="311" y="0"/>
                    </a:lnTo>
                    <a:lnTo>
                      <a:pt x="302" y="4"/>
                    </a:lnTo>
                    <a:lnTo>
                      <a:pt x="292" y="15"/>
                    </a:lnTo>
                    <a:lnTo>
                      <a:pt x="288" y="23"/>
                    </a:lnTo>
                    <a:lnTo>
                      <a:pt x="281" y="32"/>
                    </a:lnTo>
                    <a:lnTo>
                      <a:pt x="280" y="33"/>
                    </a:lnTo>
                    <a:lnTo>
                      <a:pt x="276" y="36"/>
                    </a:lnTo>
                    <a:lnTo>
                      <a:pt x="273" y="37"/>
                    </a:lnTo>
                    <a:lnTo>
                      <a:pt x="271" y="39"/>
                    </a:lnTo>
                    <a:lnTo>
                      <a:pt x="271" y="41"/>
                    </a:lnTo>
                    <a:lnTo>
                      <a:pt x="270" y="44"/>
                    </a:lnTo>
                    <a:lnTo>
                      <a:pt x="269" y="46"/>
                    </a:lnTo>
                    <a:lnTo>
                      <a:pt x="267" y="50"/>
                    </a:lnTo>
                    <a:lnTo>
                      <a:pt x="259" y="61"/>
                    </a:lnTo>
                    <a:lnTo>
                      <a:pt x="256" y="64"/>
                    </a:lnTo>
                    <a:lnTo>
                      <a:pt x="231" y="65"/>
                    </a:lnTo>
                    <a:lnTo>
                      <a:pt x="231" y="67"/>
                    </a:lnTo>
                    <a:lnTo>
                      <a:pt x="230" y="70"/>
                    </a:lnTo>
                    <a:lnTo>
                      <a:pt x="234" y="70"/>
                    </a:lnTo>
                    <a:lnTo>
                      <a:pt x="235" y="71"/>
                    </a:lnTo>
                    <a:lnTo>
                      <a:pt x="237" y="71"/>
                    </a:lnTo>
                    <a:lnTo>
                      <a:pt x="235" y="75"/>
                    </a:lnTo>
                    <a:lnTo>
                      <a:pt x="234" y="76"/>
                    </a:lnTo>
                    <a:lnTo>
                      <a:pt x="227" y="85"/>
                    </a:lnTo>
                    <a:lnTo>
                      <a:pt x="225" y="85"/>
                    </a:lnTo>
                    <a:lnTo>
                      <a:pt x="224" y="83"/>
                    </a:lnTo>
                    <a:lnTo>
                      <a:pt x="220" y="83"/>
                    </a:lnTo>
                    <a:lnTo>
                      <a:pt x="217" y="86"/>
                    </a:lnTo>
                    <a:lnTo>
                      <a:pt x="220" y="90"/>
                    </a:lnTo>
                    <a:lnTo>
                      <a:pt x="216" y="97"/>
                    </a:lnTo>
                    <a:lnTo>
                      <a:pt x="203" y="97"/>
                    </a:lnTo>
                    <a:lnTo>
                      <a:pt x="193" y="96"/>
                    </a:lnTo>
                    <a:lnTo>
                      <a:pt x="192" y="94"/>
                    </a:lnTo>
                    <a:lnTo>
                      <a:pt x="189" y="97"/>
                    </a:lnTo>
                    <a:lnTo>
                      <a:pt x="184" y="99"/>
                    </a:lnTo>
                    <a:lnTo>
                      <a:pt x="181" y="97"/>
                    </a:lnTo>
                    <a:lnTo>
                      <a:pt x="179" y="96"/>
                    </a:lnTo>
                    <a:lnTo>
                      <a:pt x="178" y="114"/>
                    </a:lnTo>
                    <a:lnTo>
                      <a:pt x="179" y="115"/>
                    </a:lnTo>
                    <a:lnTo>
                      <a:pt x="184" y="118"/>
                    </a:lnTo>
                    <a:lnTo>
                      <a:pt x="195" y="122"/>
                    </a:lnTo>
                    <a:lnTo>
                      <a:pt x="196" y="128"/>
                    </a:lnTo>
                    <a:lnTo>
                      <a:pt x="199" y="135"/>
                    </a:lnTo>
                    <a:lnTo>
                      <a:pt x="199" y="145"/>
                    </a:lnTo>
                    <a:lnTo>
                      <a:pt x="188" y="157"/>
                    </a:lnTo>
                    <a:lnTo>
                      <a:pt x="184" y="163"/>
                    </a:lnTo>
                    <a:lnTo>
                      <a:pt x="175" y="154"/>
                    </a:lnTo>
                    <a:lnTo>
                      <a:pt x="167" y="150"/>
                    </a:lnTo>
                    <a:lnTo>
                      <a:pt x="165" y="150"/>
                    </a:lnTo>
                    <a:lnTo>
                      <a:pt x="158" y="137"/>
                    </a:lnTo>
                    <a:lnTo>
                      <a:pt x="149" y="128"/>
                    </a:lnTo>
                    <a:lnTo>
                      <a:pt x="143" y="127"/>
                    </a:lnTo>
                    <a:lnTo>
                      <a:pt x="142" y="127"/>
                    </a:lnTo>
                    <a:lnTo>
                      <a:pt x="137" y="130"/>
                    </a:lnTo>
                    <a:lnTo>
                      <a:pt x="137" y="131"/>
                    </a:lnTo>
                    <a:lnTo>
                      <a:pt x="136" y="135"/>
                    </a:lnTo>
                    <a:lnTo>
                      <a:pt x="137" y="139"/>
                    </a:lnTo>
                    <a:lnTo>
                      <a:pt x="135" y="146"/>
                    </a:lnTo>
                    <a:lnTo>
                      <a:pt x="132" y="150"/>
                    </a:lnTo>
                    <a:lnTo>
                      <a:pt x="122" y="159"/>
                    </a:lnTo>
                    <a:lnTo>
                      <a:pt x="120" y="160"/>
                    </a:lnTo>
                    <a:lnTo>
                      <a:pt x="111" y="174"/>
                    </a:lnTo>
                    <a:lnTo>
                      <a:pt x="111" y="175"/>
                    </a:lnTo>
                    <a:lnTo>
                      <a:pt x="104" y="183"/>
                    </a:lnTo>
                    <a:lnTo>
                      <a:pt x="103" y="185"/>
                    </a:lnTo>
                    <a:lnTo>
                      <a:pt x="101" y="187"/>
                    </a:lnTo>
                    <a:lnTo>
                      <a:pt x="103" y="187"/>
                    </a:lnTo>
                    <a:lnTo>
                      <a:pt x="125" y="197"/>
                    </a:lnTo>
                    <a:lnTo>
                      <a:pt x="125" y="198"/>
                    </a:lnTo>
                    <a:lnTo>
                      <a:pt x="122" y="199"/>
                    </a:lnTo>
                    <a:lnTo>
                      <a:pt x="117" y="213"/>
                    </a:lnTo>
                    <a:lnTo>
                      <a:pt x="117" y="214"/>
                    </a:lnTo>
                    <a:lnTo>
                      <a:pt x="110" y="230"/>
                    </a:lnTo>
                    <a:lnTo>
                      <a:pt x="112" y="243"/>
                    </a:lnTo>
                    <a:lnTo>
                      <a:pt x="112" y="244"/>
                    </a:lnTo>
                    <a:lnTo>
                      <a:pt x="111" y="245"/>
                    </a:lnTo>
                    <a:lnTo>
                      <a:pt x="107" y="245"/>
                    </a:lnTo>
                    <a:lnTo>
                      <a:pt x="98" y="247"/>
                    </a:lnTo>
                    <a:lnTo>
                      <a:pt x="90" y="244"/>
                    </a:lnTo>
                    <a:lnTo>
                      <a:pt x="79" y="248"/>
                    </a:lnTo>
                    <a:lnTo>
                      <a:pt x="77" y="250"/>
                    </a:lnTo>
                    <a:lnTo>
                      <a:pt x="65" y="235"/>
                    </a:lnTo>
                    <a:lnTo>
                      <a:pt x="63" y="235"/>
                    </a:lnTo>
                    <a:lnTo>
                      <a:pt x="62" y="237"/>
                    </a:lnTo>
                    <a:lnTo>
                      <a:pt x="62" y="240"/>
                    </a:lnTo>
                    <a:lnTo>
                      <a:pt x="53" y="248"/>
                    </a:lnTo>
                    <a:lnTo>
                      <a:pt x="31" y="255"/>
                    </a:lnTo>
                    <a:lnTo>
                      <a:pt x="30" y="255"/>
                    </a:lnTo>
                    <a:lnTo>
                      <a:pt x="30" y="257"/>
                    </a:lnTo>
                    <a:lnTo>
                      <a:pt x="24" y="287"/>
                    </a:lnTo>
                    <a:lnTo>
                      <a:pt x="20" y="297"/>
                    </a:lnTo>
                    <a:lnTo>
                      <a:pt x="17" y="298"/>
                    </a:lnTo>
                    <a:lnTo>
                      <a:pt x="3" y="307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10" y="308"/>
                    </a:lnTo>
                    <a:lnTo>
                      <a:pt x="17" y="308"/>
                    </a:lnTo>
                    <a:lnTo>
                      <a:pt x="22" y="310"/>
                    </a:lnTo>
                    <a:lnTo>
                      <a:pt x="20" y="312"/>
                    </a:lnTo>
                    <a:lnTo>
                      <a:pt x="22" y="317"/>
                    </a:lnTo>
                    <a:lnTo>
                      <a:pt x="22" y="318"/>
                    </a:lnTo>
                    <a:lnTo>
                      <a:pt x="23" y="321"/>
                    </a:lnTo>
                    <a:lnTo>
                      <a:pt x="23" y="322"/>
                    </a:lnTo>
                    <a:lnTo>
                      <a:pt x="24" y="322"/>
                    </a:lnTo>
                    <a:lnTo>
                      <a:pt x="34" y="319"/>
                    </a:lnTo>
                    <a:lnTo>
                      <a:pt x="56" y="317"/>
                    </a:lnTo>
                    <a:lnTo>
                      <a:pt x="63" y="314"/>
                    </a:lnTo>
                    <a:lnTo>
                      <a:pt x="65" y="315"/>
                    </a:lnTo>
                    <a:lnTo>
                      <a:pt x="83" y="331"/>
                    </a:lnTo>
                    <a:lnTo>
                      <a:pt x="93" y="344"/>
                    </a:lnTo>
                    <a:lnTo>
                      <a:pt x="93" y="346"/>
                    </a:lnTo>
                    <a:lnTo>
                      <a:pt x="96" y="344"/>
                    </a:lnTo>
                    <a:lnTo>
                      <a:pt x="107" y="340"/>
                    </a:lnTo>
                    <a:lnTo>
                      <a:pt x="111" y="346"/>
                    </a:lnTo>
                    <a:lnTo>
                      <a:pt x="112" y="348"/>
                    </a:lnTo>
                    <a:lnTo>
                      <a:pt x="114" y="348"/>
                    </a:lnTo>
                    <a:lnTo>
                      <a:pt x="114" y="350"/>
                    </a:lnTo>
                    <a:lnTo>
                      <a:pt x="110" y="354"/>
                    </a:lnTo>
                    <a:lnTo>
                      <a:pt x="108" y="357"/>
                    </a:lnTo>
                    <a:lnTo>
                      <a:pt x="108" y="363"/>
                    </a:lnTo>
                    <a:lnTo>
                      <a:pt x="110" y="371"/>
                    </a:lnTo>
                    <a:lnTo>
                      <a:pt x="105" y="374"/>
                    </a:lnTo>
                    <a:lnTo>
                      <a:pt x="105" y="381"/>
                    </a:lnTo>
                    <a:lnTo>
                      <a:pt x="115" y="381"/>
                    </a:lnTo>
                    <a:lnTo>
                      <a:pt x="117" y="381"/>
                    </a:lnTo>
                    <a:lnTo>
                      <a:pt x="123" y="371"/>
                    </a:lnTo>
                    <a:lnTo>
                      <a:pt x="126" y="367"/>
                    </a:lnTo>
                    <a:lnTo>
                      <a:pt x="133" y="360"/>
                    </a:lnTo>
                    <a:lnTo>
                      <a:pt x="136" y="358"/>
                    </a:lnTo>
                    <a:lnTo>
                      <a:pt x="156" y="351"/>
                    </a:lnTo>
                    <a:lnTo>
                      <a:pt x="158" y="350"/>
                    </a:lnTo>
                    <a:lnTo>
                      <a:pt x="160" y="350"/>
                    </a:lnTo>
                    <a:lnTo>
                      <a:pt x="163" y="348"/>
                    </a:lnTo>
                    <a:lnTo>
                      <a:pt x="163" y="351"/>
                    </a:lnTo>
                    <a:lnTo>
                      <a:pt x="164" y="358"/>
                    </a:lnTo>
                    <a:lnTo>
                      <a:pt x="167" y="358"/>
                    </a:lnTo>
                    <a:lnTo>
                      <a:pt x="174" y="360"/>
                    </a:lnTo>
                    <a:lnTo>
                      <a:pt x="184" y="365"/>
                    </a:lnTo>
                    <a:lnTo>
                      <a:pt x="184" y="372"/>
                    </a:lnTo>
                    <a:lnTo>
                      <a:pt x="186" y="372"/>
                    </a:lnTo>
                    <a:lnTo>
                      <a:pt x="186" y="386"/>
                    </a:lnTo>
                    <a:lnTo>
                      <a:pt x="188" y="392"/>
                    </a:lnTo>
                    <a:lnTo>
                      <a:pt x="192" y="399"/>
                    </a:lnTo>
                    <a:lnTo>
                      <a:pt x="192" y="405"/>
                    </a:lnTo>
                    <a:lnTo>
                      <a:pt x="190" y="408"/>
                    </a:lnTo>
                    <a:lnTo>
                      <a:pt x="190" y="410"/>
                    </a:lnTo>
                    <a:lnTo>
                      <a:pt x="189" y="414"/>
                    </a:lnTo>
                    <a:lnTo>
                      <a:pt x="189" y="416"/>
                    </a:lnTo>
                    <a:lnTo>
                      <a:pt x="188" y="416"/>
                    </a:lnTo>
                    <a:lnTo>
                      <a:pt x="186" y="417"/>
                    </a:lnTo>
                    <a:lnTo>
                      <a:pt x="184" y="421"/>
                    </a:lnTo>
                    <a:lnTo>
                      <a:pt x="182" y="424"/>
                    </a:lnTo>
                    <a:lnTo>
                      <a:pt x="186" y="427"/>
                    </a:lnTo>
                    <a:lnTo>
                      <a:pt x="188" y="427"/>
                    </a:lnTo>
                    <a:lnTo>
                      <a:pt x="199" y="414"/>
                    </a:lnTo>
                    <a:lnTo>
                      <a:pt x="207" y="408"/>
                    </a:lnTo>
                    <a:lnTo>
                      <a:pt x="217" y="403"/>
                    </a:lnTo>
                    <a:lnTo>
                      <a:pt x="217" y="402"/>
                    </a:lnTo>
                    <a:lnTo>
                      <a:pt x="218" y="400"/>
                    </a:lnTo>
                    <a:lnTo>
                      <a:pt x="218" y="399"/>
                    </a:lnTo>
                    <a:lnTo>
                      <a:pt x="234" y="384"/>
                    </a:lnTo>
                    <a:lnTo>
                      <a:pt x="235" y="384"/>
                    </a:lnTo>
                    <a:lnTo>
                      <a:pt x="234" y="382"/>
                    </a:lnTo>
                    <a:lnTo>
                      <a:pt x="235" y="382"/>
                    </a:lnTo>
                    <a:lnTo>
                      <a:pt x="238" y="379"/>
                    </a:lnTo>
                    <a:lnTo>
                      <a:pt x="239" y="377"/>
                    </a:lnTo>
                    <a:lnTo>
                      <a:pt x="239" y="374"/>
                    </a:lnTo>
                    <a:lnTo>
                      <a:pt x="247" y="374"/>
                    </a:lnTo>
                    <a:lnTo>
                      <a:pt x="253" y="364"/>
                    </a:lnTo>
                    <a:lnTo>
                      <a:pt x="255" y="363"/>
                    </a:lnTo>
                    <a:lnTo>
                      <a:pt x="255" y="361"/>
                    </a:lnTo>
                    <a:lnTo>
                      <a:pt x="262" y="358"/>
                    </a:lnTo>
                    <a:lnTo>
                      <a:pt x="277" y="364"/>
                    </a:lnTo>
                    <a:lnTo>
                      <a:pt x="281" y="367"/>
                    </a:lnTo>
                    <a:lnTo>
                      <a:pt x="283" y="367"/>
                    </a:lnTo>
                    <a:lnTo>
                      <a:pt x="287" y="365"/>
                    </a:lnTo>
                    <a:lnTo>
                      <a:pt x="290" y="361"/>
                    </a:lnTo>
                    <a:lnTo>
                      <a:pt x="291" y="360"/>
                    </a:lnTo>
                    <a:lnTo>
                      <a:pt x="292" y="357"/>
                    </a:lnTo>
                    <a:lnTo>
                      <a:pt x="294" y="357"/>
                    </a:lnTo>
                    <a:lnTo>
                      <a:pt x="295" y="358"/>
                    </a:lnTo>
                    <a:lnTo>
                      <a:pt x="305" y="365"/>
                    </a:lnTo>
                    <a:lnTo>
                      <a:pt x="309" y="377"/>
                    </a:lnTo>
                    <a:lnTo>
                      <a:pt x="309" y="379"/>
                    </a:lnTo>
                    <a:lnTo>
                      <a:pt x="311" y="379"/>
                    </a:lnTo>
                    <a:lnTo>
                      <a:pt x="314" y="378"/>
                    </a:lnTo>
                    <a:lnTo>
                      <a:pt x="315" y="378"/>
                    </a:lnTo>
                    <a:lnTo>
                      <a:pt x="324" y="375"/>
                    </a:lnTo>
                    <a:lnTo>
                      <a:pt x="329" y="372"/>
                    </a:lnTo>
                    <a:lnTo>
                      <a:pt x="333" y="368"/>
                    </a:lnTo>
                    <a:lnTo>
                      <a:pt x="336" y="367"/>
                    </a:lnTo>
                    <a:lnTo>
                      <a:pt x="338" y="368"/>
                    </a:lnTo>
                    <a:lnTo>
                      <a:pt x="354" y="370"/>
                    </a:lnTo>
                    <a:lnTo>
                      <a:pt x="360" y="370"/>
                    </a:lnTo>
                    <a:lnTo>
                      <a:pt x="362" y="372"/>
                    </a:lnTo>
                    <a:lnTo>
                      <a:pt x="362" y="377"/>
                    </a:lnTo>
                    <a:lnTo>
                      <a:pt x="364" y="375"/>
                    </a:lnTo>
                    <a:lnTo>
                      <a:pt x="375" y="371"/>
                    </a:lnTo>
                    <a:lnTo>
                      <a:pt x="376" y="374"/>
                    </a:lnTo>
                    <a:lnTo>
                      <a:pt x="381" y="375"/>
                    </a:lnTo>
                    <a:lnTo>
                      <a:pt x="383" y="375"/>
                    </a:lnTo>
                    <a:lnTo>
                      <a:pt x="383" y="374"/>
                    </a:lnTo>
                    <a:lnTo>
                      <a:pt x="387" y="365"/>
                    </a:lnTo>
                    <a:lnTo>
                      <a:pt x="387" y="363"/>
                    </a:lnTo>
                    <a:lnTo>
                      <a:pt x="383" y="358"/>
                    </a:lnTo>
                    <a:lnTo>
                      <a:pt x="386" y="358"/>
                    </a:lnTo>
                    <a:lnTo>
                      <a:pt x="389" y="355"/>
                    </a:lnTo>
                    <a:lnTo>
                      <a:pt x="393" y="353"/>
                    </a:lnTo>
                    <a:lnTo>
                      <a:pt x="398" y="351"/>
                    </a:lnTo>
                    <a:lnTo>
                      <a:pt x="411" y="355"/>
                    </a:lnTo>
                    <a:lnTo>
                      <a:pt x="420" y="360"/>
                    </a:lnTo>
                    <a:lnTo>
                      <a:pt x="425" y="360"/>
                    </a:lnTo>
                    <a:lnTo>
                      <a:pt x="424" y="364"/>
                    </a:lnTo>
                    <a:lnTo>
                      <a:pt x="448" y="371"/>
                    </a:lnTo>
                    <a:lnTo>
                      <a:pt x="467" y="354"/>
                    </a:lnTo>
                    <a:lnTo>
                      <a:pt x="468" y="347"/>
                    </a:lnTo>
                    <a:lnTo>
                      <a:pt x="471" y="343"/>
                    </a:lnTo>
                    <a:lnTo>
                      <a:pt x="475" y="331"/>
                    </a:lnTo>
                    <a:lnTo>
                      <a:pt x="477" y="328"/>
                    </a:lnTo>
                    <a:lnTo>
                      <a:pt x="484" y="331"/>
                    </a:lnTo>
                    <a:lnTo>
                      <a:pt x="492" y="307"/>
                    </a:lnTo>
                    <a:lnTo>
                      <a:pt x="492" y="295"/>
                    </a:lnTo>
                    <a:lnTo>
                      <a:pt x="491" y="290"/>
                    </a:lnTo>
                    <a:lnTo>
                      <a:pt x="487" y="288"/>
                    </a:lnTo>
                    <a:lnTo>
                      <a:pt x="492" y="276"/>
                    </a:lnTo>
                    <a:lnTo>
                      <a:pt x="491" y="273"/>
                    </a:lnTo>
                    <a:lnTo>
                      <a:pt x="488" y="272"/>
                    </a:lnTo>
                    <a:lnTo>
                      <a:pt x="482" y="266"/>
                    </a:lnTo>
                    <a:lnTo>
                      <a:pt x="480" y="266"/>
                    </a:lnTo>
                    <a:lnTo>
                      <a:pt x="475" y="265"/>
                    </a:lnTo>
                    <a:lnTo>
                      <a:pt x="470" y="265"/>
                    </a:lnTo>
                    <a:lnTo>
                      <a:pt x="467" y="262"/>
                    </a:lnTo>
                    <a:lnTo>
                      <a:pt x="465" y="258"/>
                    </a:lnTo>
                    <a:lnTo>
                      <a:pt x="463" y="245"/>
                    </a:lnTo>
                    <a:lnTo>
                      <a:pt x="464" y="244"/>
                    </a:lnTo>
                    <a:lnTo>
                      <a:pt x="464" y="243"/>
                    </a:lnTo>
                    <a:lnTo>
                      <a:pt x="474" y="223"/>
                    </a:lnTo>
                    <a:lnTo>
                      <a:pt x="467" y="216"/>
                    </a:lnTo>
                    <a:lnTo>
                      <a:pt x="467" y="214"/>
                    </a:lnTo>
                    <a:lnTo>
                      <a:pt x="465" y="213"/>
                    </a:lnTo>
                    <a:lnTo>
                      <a:pt x="465" y="210"/>
                    </a:lnTo>
                    <a:lnTo>
                      <a:pt x="467" y="210"/>
                    </a:lnTo>
                    <a:lnTo>
                      <a:pt x="467" y="198"/>
                    </a:lnTo>
                    <a:lnTo>
                      <a:pt x="475" y="174"/>
                    </a:lnTo>
                    <a:lnTo>
                      <a:pt x="485" y="168"/>
                    </a:lnTo>
                    <a:lnTo>
                      <a:pt x="487" y="168"/>
                    </a:lnTo>
                    <a:lnTo>
                      <a:pt x="487" y="161"/>
                    </a:lnTo>
                    <a:lnTo>
                      <a:pt x="485" y="159"/>
                    </a:lnTo>
                    <a:lnTo>
                      <a:pt x="485" y="153"/>
                    </a:lnTo>
                    <a:lnTo>
                      <a:pt x="487" y="149"/>
                    </a:lnTo>
                    <a:lnTo>
                      <a:pt x="485" y="142"/>
                    </a:lnTo>
                    <a:lnTo>
                      <a:pt x="474" y="137"/>
                    </a:lnTo>
                    <a:lnTo>
                      <a:pt x="481" y="128"/>
                    </a:lnTo>
                    <a:lnTo>
                      <a:pt x="482" y="125"/>
                    </a:lnTo>
                    <a:lnTo>
                      <a:pt x="478" y="121"/>
                    </a:lnTo>
                    <a:lnTo>
                      <a:pt x="465" y="113"/>
                    </a:lnTo>
                    <a:lnTo>
                      <a:pt x="456" y="99"/>
                    </a:lnTo>
                    <a:lnTo>
                      <a:pt x="454" y="99"/>
                    </a:lnTo>
                    <a:lnTo>
                      <a:pt x="454" y="97"/>
                    </a:lnTo>
                    <a:lnTo>
                      <a:pt x="453" y="87"/>
                    </a:lnTo>
                    <a:lnTo>
                      <a:pt x="453" y="86"/>
                    </a:lnTo>
                    <a:lnTo>
                      <a:pt x="454" y="80"/>
                    </a:lnTo>
                    <a:lnTo>
                      <a:pt x="460" y="78"/>
                    </a:lnTo>
                    <a:lnTo>
                      <a:pt x="460" y="76"/>
                    </a:lnTo>
                    <a:lnTo>
                      <a:pt x="458" y="71"/>
                    </a:lnTo>
                    <a:lnTo>
                      <a:pt x="456" y="67"/>
                    </a:lnTo>
                    <a:lnTo>
                      <a:pt x="450" y="65"/>
                    </a:lnTo>
                    <a:lnTo>
                      <a:pt x="449" y="62"/>
                    </a:lnTo>
                    <a:lnTo>
                      <a:pt x="449" y="58"/>
                    </a:lnTo>
                    <a:lnTo>
                      <a:pt x="453" y="53"/>
                    </a:lnTo>
                    <a:lnTo>
                      <a:pt x="454" y="53"/>
                    </a:lnTo>
                    <a:lnTo>
                      <a:pt x="453" y="51"/>
                    </a:lnTo>
                    <a:lnTo>
                      <a:pt x="450" y="5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54" name="Freeform 382">
                <a:extLst>
                  <a:ext uri="{FF2B5EF4-FFF2-40B4-BE49-F238E27FC236}">
                    <a16:creationId xmlns:a16="http://schemas.microsoft.com/office/drawing/2014/main" id="{740FCB24-4A65-6367-0C76-D80FA2F14E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5" y="641"/>
                <a:ext cx="94" cy="123"/>
              </a:xfrm>
              <a:custGeom>
                <a:avLst/>
                <a:gdLst>
                  <a:gd name="T0" fmla="*/ 74 w 373"/>
                  <a:gd name="T1" fmla="*/ 159 h 493"/>
                  <a:gd name="T2" fmla="*/ 61 w 373"/>
                  <a:gd name="T3" fmla="*/ 173 h 493"/>
                  <a:gd name="T4" fmla="*/ 45 w 373"/>
                  <a:gd name="T5" fmla="*/ 204 h 493"/>
                  <a:gd name="T6" fmla="*/ 40 w 373"/>
                  <a:gd name="T7" fmla="*/ 239 h 493"/>
                  <a:gd name="T8" fmla="*/ 19 w 373"/>
                  <a:gd name="T9" fmla="*/ 258 h 493"/>
                  <a:gd name="T10" fmla="*/ 22 w 373"/>
                  <a:gd name="T11" fmla="*/ 286 h 493"/>
                  <a:gd name="T12" fmla="*/ 12 w 373"/>
                  <a:gd name="T13" fmla="*/ 307 h 493"/>
                  <a:gd name="T14" fmla="*/ 4 w 373"/>
                  <a:gd name="T15" fmla="*/ 347 h 493"/>
                  <a:gd name="T16" fmla="*/ 0 w 373"/>
                  <a:gd name="T17" fmla="*/ 378 h 493"/>
                  <a:gd name="T18" fmla="*/ 17 w 373"/>
                  <a:gd name="T19" fmla="*/ 399 h 493"/>
                  <a:gd name="T20" fmla="*/ 29 w 373"/>
                  <a:gd name="T21" fmla="*/ 406 h 493"/>
                  <a:gd name="T22" fmla="*/ 58 w 373"/>
                  <a:gd name="T23" fmla="*/ 413 h 493"/>
                  <a:gd name="T24" fmla="*/ 99 w 373"/>
                  <a:gd name="T25" fmla="*/ 440 h 493"/>
                  <a:gd name="T26" fmla="*/ 103 w 373"/>
                  <a:gd name="T27" fmla="*/ 447 h 493"/>
                  <a:gd name="T28" fmla="*/ 120 w 373"/>
                  <a:gd name="T29" fmla="*/ 468 h 493"/>
                  <a:gd name="T30" fmla="*/ 151 w 373"/>
                  <a:gd name="T31" fmla="*/ 488 h 493"/>
                  <a:gd name="T32" fmla="*/ 170 w 373"/>
                  <a:gd name="T33" fmla="*/ 488 h 493"/>
                  <a:gd name="T34" fmla="*/ 220 w 373"/>
                  <a:gd name="T35" fmla="*/ 462 h 493"/>
                  <a:gd name="T36" fmla="*/ 233 w 373"/>
                  <a:gd name="T37" fmla="*/ 459 h 493"/>
                  <a:gd name="T38" fmla="*/ 236 w 373"/>
                  <a:gd name="T39" fmla="*/ 461 h 493"/>
                  <a:gd name="T40" fmla="*/ 243 w 373"/>
                  <a:gd name="T41" fmla="*/ 423 h 493"/>
                  <a:gd name="T42" fmla="*/ 223 w 373"/>
                  <a:gd name="T43" fmla="*/ 413 h 493"/>
                  <a:gd name="T44" fmla="*/ 212 w 373"/>
                  <a:gd name="T45" fmla="*/ 392 h 493"/>
                  <a:gd name="T46" fmla="*/ 202 w 373"/>
                  <a:gd name="T47" fmla="*/ 384 h 493"/>
                  <a:gd name="T48" fmla="*/ 179 w 373"/>
                  <a:gd name="T49" fmla="*/ 383 h 493"/>
                  <a:gd name="T50" fmla="*/ 165 w 373"/>
                  <a:gd name="T51" fmla="*/ 360 h 493"/>
                  <a:gd name="T52" fmla="*/ 190 w 373"/>
                  <a:gd name="T53" fmla="*/ 353 h 493"/>
                  <a:gd name="T54" fmla="*/ 213 w 373"/>
                  <a:gd name="T55" fmla="*/ 360 h 493"/>
                  <a:gd name="T56" fmla="*/ 234 w 373"/>
                  <a:gd name="T57" fmla="*/ 350 h 493"/>
                  <a:gd name="T58" fmla="*/ 244 w 373"/>
                  <a:gd name="T59" fmla="*/ 328 h 493"/>
                  <a:gd name="T60" fmla="*/ 273 w 373"/>
                  <a:gd name="T61" fmla="*/ 327 h 493"/>
                  <a:gd name="T62" fmla="*/ 285 w 373"/>
                  <a:gd name="T63" fmla="*/ 325 h 493"/>
                  <a:gd name="T64" fmla="*/ 296 w 373"/>
                  <a:gd name="T65" fmla="*/ 328 h 493"/>
                  <a:gd name="T66" fmla="*/ 321 w 373"/>
                  <a:gd name="T67" fmla="*/ 310 h 493"/>
                  <a:gd name="T68" fmla="*/ 336 w 373"/>
                  <a:gd name="T69" fmla="*/ 272 h 493"/>
                  <a:gd name="T70" fmla="*/ 336 w 373"/>
                  <a:gd name="T71" fmla="*/ 236 h 493"/>
                  <a:gd name="T72" fmla="*/ 345 w 373"/>
                  <a:gd name="T73" fmla="*/ 208 h 493"/>
                  <a:gd name="T74" fmla="*/ 357 w 373"/>
                  <a:gd name="T75" fmla="*/ 191 h 493"/>
                  <a:gd name="T76" fmla="*/ 345 w 373"/>
                  <a:gd name="T77" fmla="*/ 166 h 493"/>
                  <a:gd name="T78" fmla="*/ 338 w 373"/>
                  <a:gd name="T79" fmla="*/ 133 h 493"/>
                  <a:gd name="T80" fmla="*/ 353 w 373"/>
                  <a:gd name="T81" fmla="*/ 105 h 493"/>
                  <a:gd name="T82" fmla="*/ 371 w 373"/>
                  <a:gd name="T83" fmla="*/ 100 h 493"/>
                  <a:gd name="T84" fmla="*/ 367 w 373"/>
                  <a:gd name="T85" fmla="*/ 82 h 493"/>
                  <a:gd name="T86" fmla="*/ 347 w 373"/>
                  <a:gd name="T87" fmla="*/ 68 h 493"/>
                  <a:gd name="T88" fmla="*/ 343 w 373"/>
                  <a:gd name="T89" fmla="*/ 46 h 493"/>
                  <a:gd name="T90" fmla="*/ 318 w 373"/>
                  <a:gd name="T91" fmla="*/ 12 h 493"/>
                  <a:gd name="T92" fmla="*/ 309 w 373"/>
                  <a:gd name="T93" fmla="*/ 28 h 493"/>
                  <a:gd name="T94" fmla="*/ 290 w 373"/>
                  <a:gd name="T95" fmla="*/ 0 h 493"/>
                  <a:gd name="T96" fmla="*/ 280 w 373"/>
                  <a:gd name="T97" fmla="*/ 16 h 493"/>
                  <a:gd name="T98" fmla="*/ 294 w 373"/>
                  <a:gd name="T99" fmla="*/ 59 h 493"/>
                  <a:gd name="T100" fmla="*/ 294 w 373"/>
                  <a:gd name="T101" fmla="*/ 78 h 493"/>
                  <a:gd name="T102" fmla="*/ 283 w 373"/>
                  <a:gd name="T103" fmla="*/ 59 h 493"/>
                  <a:gd name="T104" fmla="*/ 259 w 373"/>
                  <a:gd name="T105" fmla="*/ 54 h 493"/>
                  <a:gd name="T106" fmla="*/ 247 w 373"/>
                  <a:gd name="T107" fmla="*/ 76 h 493"/>
                  <a:gd name="T108" fmla="*/ 250 w 373"/>
                  <a:gd name="T109" fmla="*/ 95 h 493"/>
                  <a:gd name="T110" fmla="*/ 195 w 373"/>
                  <a:gd name="T111" fmla="*/ 96 h 493"/>
                  <a:gd name="T112" fmla="*/ 195 w 373"/>
                  <a:gd name="T113" fmla="*/ 100 h 493"/>
                  <a:gd name="T114" fmla="*/ 188 w 373"/>
                  <a:gd name="T115" fmla="*/ 151 h 493"/>
                  <a:gd name="T116" fmla="*/ 191 w 373"/>
                  <a:gd name="T117" fmla="*/ 170 h 493"/>
                  <a:gd name="T118" fmla="*/ 165 w 373"/>
                  <a:gd name="T119" fmla="*/ 179 h 493"/>
                  <a:gd name="T120" fmla="*/ 142 w 373"/>
                  <a:gd name="T121" fmla="*/ 167 h 493"/>
                  <a:gd name="T122" fmla="*/ 98 w 373"/>
                  <a:gd name="T123" fmla="*/ 165 h 493"/>
                  <a:gd name="T124" fmla="*/ 85 w 373"/>
                  <a:gd name="T125" fmla="*/ 159 h 4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73" h="493">
                    <a:moveTo>
                      <a:pt x="85" y="159"/>
                    </a:moveTo>
                    <a:lnTo>
                      <a:pt x="85" y="160"/>
                    </a:lnTo>
                    <a:lnTo>
                      <a:pt x="82" y="162"/>
                    </a:lnTo>
                    <a:lnTo>
                      <a:pt x="78" y="163"/>
                    </a:lnTo>
                    <a:lnTo>
                      <a:pt x="74" y="159"/>
                    </a:lnTo>
                    <a:lnTo>
                      <a:pt x="74" y="158"/>
                    </a:lnTo>
                    <a:lnTo>
                      <a:pt x="71" y="159"/>
                    </a:lnTo>
                    <a:lnTo>
                      <a:pt x="62" y="159"/>
                    </a:lnTo>
                    <a:lnTo>
                      <a:pt x="61" y="160"/>
                    </a:lnTo>
                    <a:lnTo>
                      <a:pt x="61" y="173"/>
                    </a:lnTo>
                    <a:lnTo>
                      <a:pt x="60" y="174"/>
                    </a:lnTo>
                    <a:lnTo>
                      <a:pt x="57" y="186"/>
                    </a:lnTo>
                    <a:lnTo>
                      <a:pt x="46" y="193"/>
                    </a:lnTo>
                    <a:lnTo>
                      <a:pt x="45" y="194"/>
                    </a:lnTo>
                    <a:lnTo>
                      <a:pt x="45" y="204"/>
                    </a:lnTo>
                    <a:lnTo>
                      <a:pt x="42" y="204"/>
                    </a:lnTo>
                    <a:lnTo>
                      <a:pt x="42" y="222"/>
                    </a:lnTo>
                    <a:lnTo>
                      <a:pt x="39" y="234"/>
                    </a:lnTo>
                    <a:lnTo>
                      <a:pt x="40" y="237"/>
                    </a:lnTo>
                    <a:lnTo>
                      <a:pt x="40" y="239"/>
                    </a:lnTo>
                    <a:lnTo>
                      <a:pt x="33" y="246"/>
                    </a:lnTo>
                    <a:lnTo>
                      <a:pt x="22" y="253"/>
                    </a:lnTo>
                    <a:lnTo>
                      <a:pt x="18" y="253"/>
                    </a:lnTo>
                    <a:lnTo>
                      <a:pt x="17" y="255"/>
                    </a:lnTo>
                    <a:lnTo>
                      <a:pt x="19" y="258"/>
                    </a:lnTo>
                    <a:lnTo>
                      <a:pt x="18" y="261"/>
                    </a:lnTo>
                    <a:lnTo>
                      <a:pt x="11" y="270"/>
                    </a:lnTo>
                    <a:lnTo>
                      <a:pt x="22" y="275"/>
                    </a:lnTo>
                    <a:lnTo>
                      <a:pt x="24" y="282"/>
                    </a:lnTo>
                    <a:lnTo>
                      <a:pt x="22" y="286"/>
                    </a:lnTo>
                    <a:lnTo>
                      <a:pt x="22" y="292"/>
                    </a:lnTo>
                    <a:lnTo>
                      <a:pt x="24" y="294"/>
                    </a:lnTo>
                    <a:lnTo>
                      <a:pt x="24" y="301"/>
                    </a:lnTo>
                    <a:lnTo>
                      <a:pt x="22" y="301"/>
                    </a:lnTo>
                    <a:lnTo>
                      <a:pt x="12" y="307"/>
                    </a:lnTo>
                    <a:lnTo>
                      <a:pt x="4" y="331"/>
                    </a:lnTo>
                    <a:lnTo>
                      <a:pt x="4" y="343"/>
                    </a:lnTo>
                    <a:lnTo>
                      <a:pt x="2" y="343"/>
                    </a:lnTo>
                    <a:lnTo>
                      <a:pt x="2" y="346"/>
                    </a:lnTo>
                    <a:lnTo>
                      <a:pt x="4" y="347"/>
                    </a:lnTo>
                    <a:lnTo>
                      <a:pt x="4" y="349"/>
                    </a:lnTo>
                    <a:lnTo>
                      <a:pt x="11" y="356"/>
                    </a:lnTo>
                    <a:lnTo>
                      <a:pt x="1" y="376"/>
                    </a:lnTo>
                    <a:lnTo>
                      <a:pt x="1" y="377"/>
                    </a:lnTo>
                    <a:lnTo>
                      <a:pt x="0" y="378"/>
                    </a:lnTo>
                    <a:lnTo>
                      <a:pt x="2" y="391"/>
                    </a:lnTo>
                    <a:lnTo>
                      <a:pt x="4" y="395"/>
                    </a:lnTo>
                    <a:lnTo>
                      <a:pt x="7" y="398"/>
                    </a:lnTo>
                    <a:lnTo>
                      <a:pt x="12" y="398"/>
                    </a:lnTo>
                    <a:lnTo>
                      <a:pt x="17" y="399"/>
                    </a:lnTo>
                    <a:lnTo>
                      <a:pt x="19" y="399"/>
                    </a:lnTo>
                    <a:lnTo>
                      <a:pt x="25" y="405"/>
                    </a:lnTo>
                    <a:lnTo>
                      <a:pt x="28" y="406"/>
                    </a:lnTo>
                    <a:lnTo>
                      <a:pt x="29" y="409"/>
                    </a:lnTo>
                    <a:lnTo>
                      <a:pt x="29" y="406"/>
                    </a:lnTo>
                    <a:lnTo>
                      <a:pt x="31" y="405"/>
                    </a:lnTo>
                    <a:lnTo>
                      <a:pt x="32" y="405"/>
                    </a:lnTo>
                    <a:lnTo>
                      <a:pt x="36" y="404"/>
                    </a:lnTo>
                    <a:lnTo>
                      <a:pt x="42" y="405"/>
                    </a:lnTo>
                    <a:lnTo>
                      <a:pt x="58" y="413"/>
                    </a:lnTo>
                    <a:lnTo>
                      <a:pt x="65" y="417"/>
                    </a:lnTo>
                    <a:lnTo>
                      <a:pt x="69" y="427"/>
                    </a:lnTo>
                    <a:lnTo>
                      <a:pt x="81" y="430"/>
                    </a:lnTo>
                    <a:lnTo>
                      <a:pt x="95" y="437"/>
                    </a:lnTo>
                    <a:lnTo>
                      <a:pt x="99" y="440"/>
                    </a:lnTo>
                    <a:lnTo>
                      <a:pt x="99" y="441"/>
                    </a:lnTo>
                    <a:lnTo>
                      <a:pt x="100" y="441"/>
                    </a:lnTo>
                    <a:lnTo>
                      <a:pt x="100" y="444"/>
                    </a:lnTo>
                    <a:lnTo>
                      <a:pt x="103" y="445"/>
                    </a:lnTo>
                    <a:lnTo>
                      <a:pt x="103" y="447"/>
                    </a:lnTo>
                    <a:lnTo>
                      <a:pt x="109" y="465"/>
                    </a:lnTo>
                    <a:lnTo>
                      <a:pt x="109" y="466"/>
                    </a:lnTo>
                    <a:lnTo>
                      <a:pt x="110" y="466"/>
                    </a:lnTo>
                    <a:lnTo>
                      <a:pt x="117" y="464"/>
                    </a:lnTo>
                    <a:lnTo>
                      <a:pt x="120" y="468"/>
                    </a:lnTo>
                    <a:lnTo>
                      <a:pt x="130" y="473"/>
                    </a:lnTo>
                    <a:lnTo>
                      <a:pt x="135" y="483"/>
                    </a:lnTo>
                    <a:lnTo>
                      <a:pt x="145" y="490"/>
                    </a:lnTo>
                    <a:lnTo>
                      <a:pt x="149" y="490"/>
                    </a:lnTo>
                    <a:lnTo>
                      <a:pt x="151" y="488"/>
                    </a:lnTo>
                    <a:lnTo>
                      <a:pt x="160" y="493"/>
                    </a:lnTo>
                    <a:lnTo>
                      <a:pt x="163" y="490"/>
                    </a:lnTo>
                    <a:lnTo>
                      <a:pt x="165" y="487"/>
                    </a:lnTo>
                    <a:lnTo>
                      <a:pt x="169" y="487"/>
                    </a:lnTo>
                    <a:lnTo>
                      <a:pt x="170" y="488"/>
                    </a:lnTo>
                    <a:lnTo>
                      <a:pt x="197" y="488"/>
                    </a:lnTo>
                    <a:lnTo>
                      <a:pt x="205" y="480"/>
                    </a:lnTo>
                    <a:lnTo>
                      <a:pt x="216" y="471"/>
                    </a:lnTo>
                    <a:lnTo>
                      <a:pt x="219" y="466"/>
                    </a:lnTo>
                    <a:lnTo>
                      <a:pt x="220" y="462"/>
                    </a:lnTo>
                    <a:lnTo>
                      <a:pt x="222" y="459"/>
                    </a:lnTo>
                    <a:lnTo>
                      <a:pt x="223" y="458"/>
                    </a:lnTo>
                    <a:lnTo>
                      <a:pt x="226" y="458"/>
                    </a:lnTo>
                    <a:lnTo>
                      <a:pt x="232" y="459"/>
                    </a:lnTo>
                    <a:lnTo>
                      <a:pt x="233" y="459"/>
                    </a:lnTo>
                    <a:lnTo>
                      <a:pt x="239" y="465"/>
                    </a:lnTo>
                    <a:lnTo>
                      <a:pt x="243" y="471"/>
                    </a:lnTo>
                    <a:lnTo>
                      <a:pt x="244" y="471"/>
                    </a:lnTo>
                    <a:lnTo>
                      <a:pt x="246" y="469"/>
                    </a:lnTo>
                    <a:lnTo>
                      <a:pt x="236" y="461"/>
                    </a:lnTo>
                    <a:lnTo>
                      <a:pt x="227" y="451"/>
                    </a:lnTo>
                    <a:lnTo>
                      <a:pt x="227" y="444"/>
                    </a:lnTo>
                    <a:lnTo>
                      <a:pt x="236" y="436"/>
                    </a:lnTo>
                    <a:lnTo>
                      <a:pt x="240" y="430"/>
                    </a:lnTo>
                    <a:lnTo>
                      <a:pt x="243" y="423"/>
                    </a:lnTo>
                    <a:lnTo>
                      <a:pt x="243" y="421"/>
                    </a:lnTo>
                    <a:lnTo>
                      <a:pt x="234" y="421"/>
                    </a:lnTo>
                    <a:lnTo>
                      <a:pt x="227" y="420"/>
                    </a:lnTo>
                    <a:lnTo>
                      <a:pt x="223" y="419"/>
                    </a:lnTo>
                    <a:lnTo>
                      <a:pt x="223" y="413"/>
                    </a:lnTo>
                    <a:lnTo>
                      <a:pt x="222" y="401"/>
                    </a:lnTo>
                    <a:lnTo>
                      <a:pt x="222" y="399"/>
                    </a:lnTo>
                    <a:lnTo>
                      <a:pt x="218" y="399"/>
                    </a:lnTo>
                    <a:lnTo>
                      <a:pt x="215" y="398"/>
                    </a:lnTo>
                    <a:lnTo>
                      <a:pt x="212" y="392"/>
                    </a:lnTo>
                    <a:lnTo>
                      <a:pt x="208" y="388"/>
                    </a:lnTo>
                    <a:lnTo>
                      <a:pt x="205" y="383"/>
                    </a:lnTo>
                    <a:lnTo>
                      <a:pt x="204" y="381"/>
                    </a:lnTo>
                    <a:lnTo>
                      <a:pt x="202" y="381"/>
                    </a:lnTo>
                    <a:lnTo>
                      <a:pt x="202" y="384"/>
                    </a:lnTo>
                    <a:lnTo>
                      <a:pt x="199" y="385"/>
                    </a:lnTo>
                    <a:lnTo>
                      <a:pt x="199" y="387"/>
                    </a:lnTo>
                    <a:lnTo>
                      <a:pt x="186" y="392"/>
                    </a:lnTo>
                    <a:lnTo>
                      <a:pt x="181" y="392"/>
                    </a:lnTo>
                    <a:lnTo>
                      <a:pt x="179" y="383"/>
                    </a:lnTo>
                    <a:lnTo>
                      <a:pt x="174" y="378"/>
                    </a:lnTo>
                    <a:lnTo>
                      <a:pt x="170" y="373"/>
                    </a:lnTo>
                    <a:lnTo>
                      <a:pt x="163" y="367"/>
                    </a:lnTo>
                    <a:lnTo>
                      <a:pt x="163" y="359"/>
                    </a:lnTo>
                    <a:lnTo>
                      <a:pt x="165" y="360"/>
                    </a:lnTo>
                    <a:lnTo>
                      <a:pt x="169" y="356"/>
                    </a:lnTo>
                    <a:lnTo>
                      <a:pt x="177" y="353"/>
                    </a:lnTo>
                    <a:lnTo>
                      <a:pt x="188" y="353"/>
                    </a:lnTo>
                    <a:lnTo>
                      <a:pt x="190" y="354"/>
                    </a:lnTo>
                    <a:lnTo>
                      <a:pt x="190" y="353"/>
                    </a:lnTo>
                    <a:lnTo>
                      <a:pt x="194" y="354"/>
                    </a:lnTo>
                    <a:lnTo>
                      <a:pt x="209" y="361"/>
                    </a:lnTo>
                    <a:lnTo>
                      <a:pt x="209" y="363"/>
                    </a:lnTo>
                    <a:lnTo>
                      <a:pt x="211" y="363"/>
                    </a:lnTo>
                    <a:lnTo>
                      <a:pt x="213" y="360"/>
                    </a:lnTo>
                    <a:lnTo>
                      <a:pt x="215" y="360"/>
                    </a:lnTo>
                    <a:lnTo>
                      <a:pt x="220" y="359"/>
                    </a:lnTo>
                    <a:lnTo>
                      <a:pt x="227" y="359"/>
                    </a:lnTo>
                    <a:lnTo>
                      <a:pt x="232" y="354"/>
                    </a:lnTo>
                    <a:lnTo>
                      <a:pt x="234" y="350"/>
                    </a:lnTo>
                    <a:lnTo>
                      <a:pt x="234" y="345"/>
                    </a:lnTo>
                    <a:lnTo>
                      <a:pt x="237" y="337"/>
                    </a:lnTo>
                    <a:lnTo>
                      <a:pt x="239" y="335"/>
                    </a:lnTo>
                    <a:lnTo>
                      <a:pt x="240" y="332"/>
                    </a:lnTo>
                    <a:lnTo>
                      <a:pt x="244" y="328"/>
                    </a:lnTo>
                    <a:lnTo>
                      <a:pt x="250" y="321"/>
                    </a:lnTo>
                    <a:lnTo>
                      <a:pt x="262" y="320"/>
                    </a:lnTo>
                    <a:lnTo>
                      <a:pt x="265" y="318"/>
                    </a:lnTo>
                    <a:lnTo>
                      <a:pt x="273" y="324"/>
                    </a:lnTo>
                    <a:lnTo>
                      <a:pt x="273" y="327"/>
                    </a:lnTo>
                    <a:lnTo>
                      <a:pt x="275" y="330"/>
                    </a:lnTo>
                    <a:lnTo>
                      <a:pt x="276" y="328"/>
                    </a:lnTo>
                    <a:lnTo>
                      <a:pt x="278" y="328"/>
                    </a:lnTo>
                    <a:lnTo>
                      <a:pt x="280" y="327"/>
                    </a:lnTo>
                    <a:lnTo>
                      <a:pt x="285" y="325"/>
                    </a:lnTo>
                    <a:lnTo>
                      <a:pt x="286" y="327"/>
                    </a:lnTo>
                    <a:lnTo>
                      <a:pt x="287" y="327"/>
                    </a:lnTo>
                    <a:lnTo>
                      <a:pt x="290" y="328"/>
                    </a:lnTo>
                    <a:lnTo>
                      <a:pt x="293" y="331"/>
                    </a:lnTo>
                    <a:lnTo>
                      <a:pt x="296" y="328"/>
                    </a:lnTo>
                    <a:lnTo>
                      <a:pt x="297" y="325"/>
                    </a:lnTo>
                    <a:lnTo>
                      <a:pt x="296" y="320"/>
                    </a:lnTo>
                    <a:lnTo>
                      <a:pt x="297" y="313"/>
                    </a:lnTo>
                    <a:lnTo>
                      <a:pt x="302" y="313"/>
                    </a:lnTo>
                    <a:lnTo>
                      <a:pt x="321" y="310"/>
                    </a:lnTo>
                    <a:lnTo>
                      <a:pt x="326" y="310"/>
                    </a:lnTo>
                    <a:lnTo>
                      <a:pt x="326" y="300"/>
                    </a:lnTo>
                    <a:lnTo>
                      <a:pt x="331" y="285"/>
                    </a:lnTo>
                    <a:lnTo>
                      <a:pt x="336" y="275"/>
                    </a:lnTo>
                    <a:lnTo>
                      <a:pt x="336" y="272"/>
                    </a:lnTo>
                    <a:lnTo>
                      <a:pt x="338" y="272"/>
                    </a:lnTo>
                    <a:lnTo>
                      <a:pt x="343" y="254"/>
                    </a:lnTo>
                    <a:lnTo>
                      <a:pt x="345" y="254"/>
                    </a:lnTo>
                    <a:lnTo>
                      <a:pt x="335" y="244"/>
                    </a:lnTo>
                    <a:lnTo>
                      <a:pt x="336" y="236"/>
                    </a:lnTo>
                    <a:lnTo>
                      <a:pt x="336" y="211"/>
                    </a:lnTo>
                    <a:lnTo>
                      <a:pt x="338" y="211"/>
                    </a:lnTo>
                    <a:lnTo>
                      <a:pt x="339" y="209"/>
                    </a:lnTo>
                    <a:lnTo>
                      <a:pt x="343" y="209"/>
                    </a:lnTo>
                    <a:lnTo>
                      <a:pt x="345" y="208"/>
                    </a:lnTo>
                    <a:lnTo>
                      <a:pt x="347" y="205"/>
                    </a:lnTo>
                    <a:lnTo>
                      <a:pt x="349" y="204"/>
                    </a:lnTo>
                    <a:lnTo>
                      <a:pt x="354" y="195"/>
                    </a:lnTo>
                    <a:lnTo>
                      <a:pt x="356" y="195"/>
                    </a:lnTo>
                    <a:lnTo>
                      <a:pt x="357" y="191"/>
                    </a:lnTo>
                    <a:lnTo>
                      <a:pt x="363" y="183"/>
                    </a:lnTo>
                    <a:lnTo>
                      <a:pt x="364" y="183"/>
                    </a:lnTo>
                    <a:lnTo>
                      <a:pt x="350" y="170"/>
                    </a:lnTo>
                    <a:lnTo>
                      <a:pt x="347" y="169"/>
                    </a:lnTo>
                    <a:lnTo>
                      <a:pt x="345" y="166"/>
                    </a:lnTo>
                    <a:lnTo>
                      <a:pt x="343" y="166"/>
                    </a:lnTo>
                    <a:lnTo>
                      <a:pt x="338" y="160"/>
                    </a:lnTo>
                    <a:lnTo>
                      <a:pt x="336" y="158"/>
                    </a:lnTo>
                    <a:lnTo>
                      <a:pt x="325" y="146"/>
                    </a:lnTo>
                    <a:lnTo>
                      <a:pt x="338" y="133"/>
                    </a:lnTo>
                    <a:lnTo>
                      <a:pt x="345" y="120"/>
                    </a:lnTo>
                    <a:lnTo>
                      <a:pt x="360" y="120"/>
                    </a:lnTo>
                    <a:lnTo>
                      <a:pt x="359" y="116"/>
                    </a:lnTo>
                    <a:lnTo>
                      <a:pt x="357" y="116"/>
                    </a:lnTo>
                    <a:lnTo>
                      <a:pt x="353" y="105"/>
                    </a:lnTo>
                    <a:lnTo>
                      <a:pt x="353" y="103"/>
                    </a:lnTo>
                    <a:lnTo>
                      <a:pt x="356" y="103"/>
                    </a:lnTo>
                    <a:lnTo>
                      <a:pt x="357" y="105"/>
                    </a:lnTo>
                    <a:lnTo>
                      <a:pt x="364" y="105"/>
                    </a:lnTo>
                    <a:lnTo>
                      <a:pt x="371" y="100"/>
                    </a:lnTo>
                    <a:lnTo>
                      <a:pt x="370" y="96"/>
                    </a:lnTo>
                    <a:lnTo>
                      <a:pt x="373" y="96"/>
                    </a:lnTo>
                    <a:lnTo>
                      <a:pt x="370" y="93"/>
                    </a:lnTo>
                    <a:lnTo>
                      <a:pt x="370" y="86"/>
                    </a:lnTo>
                    <a:lnTo>
                      <a:pt x="367" y="82"/>
                    </a:lnTo>
                    <a:lnTo>
                      <a:pt x="359" y="71"/>
                    </a:lnTo>
                    <a:lnTo>
                      <a:pt x="357" y="66"/>
                    </a:lnTo>
                    <a:lnTo>
                      <a:pt x="356" y="63"/>
                    </a:lnTo>
                    <a:lnTo>
                      <a:pt x="353" y="63"/>
                    </a:lnTo>
                    <a:lnTo>
                      <a:pt x="347" y="68"/>
                    </a:lnTo>
                    <a:lnTo>
                      <a:pt x="345" y="68"/>
                    </a:lnTo>
                    <a:lnTo>
                      <a:pt x="345" y="67"/>
                    </a:lnTo>
                    <a:lnTo>
                      <a:pt x="343" y="67"/>
                    </a:lnTo>
                    <a:lnTo>
                      <a:pt x="340" y="59"/>
                    </a:lnTo>
                    <a:lnTo>
                      <a:pt x="343" y="46"/>
                    </a:lnTo>
                    <a:lnTo>
                      <a:pt x="340" y="39"/>
                    </a:lnTo>
                    <a:lnTo>
                      <a:pt x="328" y="21"/>
                    </a:lnTo>
                    <a:lnTo>
                      <a:pt x="325" y="14"/>
                    </a:lnTo>
                    <a:lnTo>
                      <a:pt x="325" y="9"/>
                    </a:lnTo>
                    <a:lnTo>
                      <a:pt x="318" y="12"/>
                    </a:lnTo>
                    <a:lnTo>
                      <a:pt x="322" y="16"/>
                    </a:lnTo>
                    <a:lnTo>
                      <a:pt x="322" y="19"/>
                    </a:lnTo>
                    <a:lnTo>
                      <a:pt x="318" y="21"/>
                    </a:lnTo>
                    <a:lnTo>
                      <a:pt x="314" y="25"/>
                    </a:lnTo>
                    <a:lnTo>
                      <a:pt x="309" y="28"/>
                    </a:lnTo>
                    <a:lnTo>
                      <a:pt x="299" y="28"/>
                    </a:lnTo>
                    <a:lnTo>
                      <a:pt x="297" y="26"/>
                    </a:lnTo>
                    <a:lnTo>
                      <a:pt x="294" y="21"/>
                    </a:lnTo>
                    <a:lnTo>
                      <a:pt x="290" y="1"/>
                    </a:lnTo>
                    <a:lnTo>
                      <a:pt x="290" y="0"/>
                    </a:lnTo>
                    <a:lnTo>
                      <a:pt x="287" y="0"/>
                    </a:lnTo>
                    <a:lnTo>
                      <a:pt x="287" y="1"/>
                    </a:lnTo>
                    <a:lnTo>
                      <a:pt x="290" y="6"/>
                    </a:lnTo>
                    <a:lnTo>
                      <a:pt x="286" y="12"/>
                    </a:lnTo>
                    <a:lnTo>
                      <a:pt x="280" y="16"/>
                    </a:lnTo>
                    <a:lnTo>
                      <a:pt x="269" y="21"/>
                    </a:lnTo>
                    <a:lnTo>
                      <a:pt x="269" y="22"/>
                    </a:lnTo>
                    <a:lnTo>
                      <a:pt x="273" y="26"/>
                    </a:lnTo>
                    <a:lnTo>
                      <a:pt x="294" y="56"/>
                    </a:lnTo>
                    <a:lnTo>
                      <a:pt x="294" y="59"/>
                    </a:lnTo>
                    <a:lnTo>
                      <a:pt x="296" y="63"/>
                    </a:lnTo>
                    <a:lnTo>
                      <a:pt x="296" y="67"/>
                    </a:lnTo>
                    <a:lnTo>
                      <a:pt x="297" y="76"/>
                    </a:lnTo>
                    <a:lnTo>
                      <a:pt x="296" y="79"/>
                    </a:lnTo>
                    <a:lnTo>
                      <a:pt x="294" y="78"/>
                    </a:lnTo>
                    <a:lnTo>
                      <a:pt x="292" y="78"/>
                    </a:lnTo>
                    <a:lnTo>
                      <a:pt x="292" y="76"/>
                    </a:lnTo>
                    <a:lnTo>
                      <a:pt x="286" y="70"/>
                    </a:lnTo>
                    <a:lnTo>
                      <a:pt x="283" y="63"/>
                    </a:lnTo>
                    <a:lnTo>
                      <a:pt x="283" y="59"/>
                    </a:lnTo>
                    <a:lnTo>
                      <a:pt x="280" y="54"/>
                    </a:lnTo>
                    <a:lnTo>
                      <a:pt x="269" y="52"/>
                    </a:lnTo>
                    <a:lnTo>
                      <a:pt x="264" y="52"/>
                    </a:lnTo>
                    <a:lnTo>
                      <a:pt x="261" y="53"/>
                    </a:lnTo>
                    <a:lnTo>
                      <a:pt x="259" y="54"/>
                    </a:lnTo>
                    <a:lnTo>
                      <a:pt x="259" y="56"/>
                    </a:lnTo>
                    <a:lnTo>
                      <a:pt x="258" y="56"/>
                    </a:lnTo>
                    <a:lnTo>
                      <a:pt x="261" y="60"/>
                    </a:lnTo>
                    <a:lnTo>
                      <a:pt x="255" y="68"/>
                    </a:lnTo>
                    <a:lnTo>
                      <a:pt x="247" y="76"/>
                    </a:lnTo>
                    <a:lnTo>
                      <a:pt x="246" y="76"/>
                    </a:lnTo>
                    <a:lnTo>
                      <a:pt x="246" y="78"/>
                    </a:lnTo>
                    <a:lnTo>
                      <a:pt x="244" y="79"/>
                    </a:lnTo>
                    <a:lnTo>
                      <a:pt x="250" y="91"/>
                    </a:lnTo>
                    <a:lnTo>
                      <a:pt x="250" y="95"/>
                    </a:lnTo>
                    <a:lnTo>
                      <a:pt x="246" y="98"/>
                    </a:lnTo>
                    <a:lnTo>
                      <a:pt x="246" y="99"/>
                    </a:lnTo>
                    <a:lnTo>
                      <a:pt x="241" y="100"/>
                    </a:lnTo>
                    <a:lnTo>
                      <a:pt x="240" y="99"/>
                    </a:lnTo>
                    <a:lnTo>
                      <a:pt x="195" y="96"/>
                    </a:lnTo>
                    <a:lnTo>
                      <a:pt x="194" y="95"/>
                    </a:lnTo>
                    <a:lnTo>
                      <a:pt x="192" y="95"/>
                    </a:lnTo>
                    <a:lnTo>
                      <a:pt x="192" y="96"/>
                    </a:lnTo>
                    <a:lnTo>
                      <a:pt x="195" y="99"/>
                    </a:lnTo>
                    <a:lnTo>
                      <a:pt x="195" y="100"/>
                    </a:lnTo>
                    <a:lnTo>
                      <a:pt x="184" y="105"/>
                    </a:lnTo>
                    <a:lnTo>
                      <a:pt x="180" y="128"/>
                    </a:lnTo>
                    <a:lnTo>
                      <a:pt x="180" y="137"/>
                    </a:lnTo>
                    <a:lnTo>
                      <a:pt x="184" y="146"/>
                    </a:lnTo>
                    <a:lnTo>
                      <a:pt x="188" y="151"/>
                    </a:lnTo>
                    <a:lnTo>
                      <a:pt x="188" y="155"/>
                    </a:lnTo>
                    <a:lnTo>
                      <a:pt x="191" y="165"/>
                    </a:lnTo>
                    <a:lnTo>
                      <a:pt x="191" y="167"/>
                    </a:lnTo>
                    <a:lnTo>
                      <a:pt x="192" y="169"/>
                    </a:lnTo>
                    <a:lnTo>
                      <a:pt x="191" y="170"/>
                    </a:lnTo>
                    <a:lnTo>
                      <a:pt x="190" y="173"/>
                    </a:lnTo>
                    <a:lnTo>
                      <a:pt x="186" y="174"/>
                    </a:lnTo>
                    <a:lnTo>
                      <a:pt x="184" y="173"/>
                    </a:lnTo>
                    <a:lnTo>
                      <a:pt x="169" y="180"/>
                    </a:lnTo>
                    <a:lnTo>
                      <a:pt x="165" y="179"/>
                    </a:lnTo>
                    <a:lnTo>
                      <a:pt x="163" y="179"/>
                    </a:lnTo>
                    <a:lnTo>
                      <a:pt x="148" y="173"/>
                    </a:lnTo>
                    <a:lnTo>
                      <a:pt x="145" y="173"/>
                    </a:lnTo>
                    <a:lnTo>
                      <a:pt x="142" y="169"/>
                    </a:lnTo>
                    <a:lnTo>
                      <a:pt x="142" y="167"/>
                    </a:lnTo>
                    <a:lnTo>
                      <a:pt x="116" y="159"/>
                    </a:lnTo>
                    <a:lnTo>
                      <a:pt x="105" y="160"/>
                    </a:lnTo>
                    <a:lnTo>
                      <a:pt x="103" y="163"/>
                    </a:lnTo>
                    <a:lnTo>
                      <a:pt x="99" y="167"/>
                    </a:lnTo>
                    <a:lnTo>
                      <a:pt x="98" y="165"/>
                    </a:lnTo>
                    <a:lnTo>
                      <a:pt x="96" y="163"/>
                    </a:lnTo>
                    <a:lnTo>
                      <a:pt x="93" y="162"/>
                    </a:lnTo>
                    <a:lnTo>
                      <a:pt x="92" y="160"/>
                    </a:lnTo>
                    <a:lnTo>
                      <a:pt x="88" y="159"/>
                    </a:lnTo>
                    <a:lnTo>
                      <a:pt x="85" y="15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55" name="Freeform 383">
                <a:extLst>
                  <a:ext uri="{FF2B5EF4-FFF2-40B4-BE49-F238E27FC236}">
                    <a16:creationId xmlns:a16="http://schemas.microsoft.com/office/drawing/2014/main" id="{7B6A21C0-A976-3414-B833-EB227D95A90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01" y="644"/>
                <a:ext cx="129" cy="101"/>
              </a:xfrm>
              <a:custGeom>
                <a:avLst/>
                <a:gdLst>
                  <a:gd name="T0" fmla="*/ 458 w 517"/>
                  <a:gd name="T1" fmla="*/ 87 h 405"/>
                  <a:gd name="T2" fmla="*/ 412 w 517"/>
                  <a:gd name="T3" fmla="*/ 88 h 405"/>
                  <a:gd name="T4" fmla="*/ 379 w 517"/>
                  <a:gd name="T5" fmla="*/ 68 h 405"/>
                  <a:gd name="T6" fmla="*/ 351 w 517"/>
                  <a:gd name="T7" fmla="*/ 61 h 405"/>
                  <a:gd name="T8" fmla="*/ 327 w 517"/>
                  <a:gd name="T9" fmla="*/ 25 h 405"/>
                  <a:gd name="T10" fmla="*/ 299 w 517"/>
                  <a:gd name="T11" fmla="*/ 35 h 405"/>
                  <a:gd name="T12" fmla="*/ 252 w 517"/>
                  <a:gd name="T13" fmla="*/ 11 h 405"/>
                  <a:gd name="T14" fmla="*/ 228 w 517"/>
                  <a:gd name="T15" fmla="*/ 3 h 405"/>
                  <a:gd name="T16" fmla="*/ 182 w 517"/>
                  <a:gd name="T17" fmla="*/ 0 h 405"/>
                  <a:gd name="T18" fmla="*/ 130 w 517"/>
                  <a:gd name="T19" fmla="*/ 11 h 405"/>
                  <a:gd name="T20" fmla="*/ 103 w 517"/>
                  <a:gd name="T21" fmla="*/ 35 h 405"/>
                  <a:gd name="T22" fmla="*/ 87 w 517"/>
                  <a:gd name="T23" fmla="*/ 64 h 405"/>
                  <a:gd name="T24" fmla="*/ 56 w 517"/>
                  <a:gd name="T25" fmla="*/ 56 h 405"/>
                  <a:gd name="T26" fmla="*/ 45 w 517"/>
                  <a:gd name="T27" fmla="*/ 76 h 405"/>
                  <a:gd name="T28" fmla="*/ 10 w 517"/>
                  <a:gd name="T29" fmla="*/ 80 h 405"/>
                  <a:gd name="T30" fmla="*/ 13 w 517"/>
                  <a:gd name="T31" fmla="*/ 105 h 405"/>
                  <a:gd name="T32" fmla="*/ 35 w 517"/>
                  <a:gd name="T33" fmla="*/ 115 h 405"/>
                  <a:gd name="T34" fmla="*/ 48 w 517"/>
                  <a:gd name="T35" fmla="*/ 122 h 405"/>
                  <a:gd name="T36" fmla="*/ 67 w 517"/>
                  <a:gd name="T37" fmla="*/ 115 h 405"/>
                  <a:gd name="T38" fmla="*/ 67 w 517"/>
                  <a:gd name="T39" fmla="*/ 140 h 405"/>
                  <a:gd name="T40" fmla="*/ 81 w 517"/>
                  <a:gd name="T41" fmla="*/ 143 h 405"/>
                  <a:gd name="T42" fmla="*/ 95 w 517"/>
                  <a:gd name="T43" fmla="*/ 176 h 405"/>
                  <a:gd name="T44" fmla="*/ 110 w 517"/>
                  <a:gd name="T45" fmla="*/ 183 h 405"/>
                  <a:gd name="T46" fmla="*/ 126 w 517"/>
                  <a:gd name="T47" fmla="*/ 159 h 405"/>
                  <a:gd name="T48" fmla="*/ 105 w 517"/>
                  <a:gd name="T49" fmla="*/ 145 h 405"/>
                  <a:gd name="T50" fmla="*/ 108 w 517"/>
                  <a:gd name="T51" fmla="*/ 113 h 405"/>
                  <a:gd name="T52" fmla="*/ 115 w 517"/>
                  <a:gd name="T53" fmla="*/ 105 h 405"/>
                  <a:gd name="T54" fmla="*/ 129 w 517"/>
                  <a:gd name="T55" fmla="*/ 145 h 405"/>
                  <a:gd name="T56" fmla="*/ 147 w 517"/>
                  <a:gd name="T57" fmla="*/ 171 h 405"/>
                  <a:gd name="T58" fmla="*/ 139 w 517"/>
                  <a:gd name="T59" fmla="*/ 204 h 405"/>
                  <a:gd name="T60" fmla="*/ 165 w 517"/>
                  <a:gd name="T61" fmla="*/ 226 h 405"/>
                  <a:gd name="T62" fmla="*/ 177 w 517"/>
                  <a:gd name="T63" fmla="*/ 239 h 405"/>
                  <a:gd name="T64" fmla="*/ 183 w 517"/>
                  <a:gd name="T65" fmla="*/ 256 h 405"/>
                  <a:gd name="T66" fmla="*/ 177 w 517"/>
                  <a:gd name="T67" fmla="*/ 284 h 405"/>
                  <a:gd name="T68" fmla="*/ 170 w 517"/>
                  <a:gd name="T69" fmla="*/ 317 h 405"/>
                  <a:gd name="T70" fmla="*/ 129 w 517"/>
                  <a:gd name="T71" fmla="*/ 327 h 405"/>
                  <a:gd name="T72" fmla="*/ 154 w 517"/>
                  <a:gd name="T73" fmla="*/ 352 h 405"/>
                  <a:gd name="T74" fmla="*/ 139 w 517"/>
                  <a:gd name="T75" fmla="*/ 389 h 405"/>
                  <a:gd name="T76" fmla="*/ 148 w 517"/>
                  <a:gd name="T77" fmla="*/ 405 h 405"/>
                  <a:gd name="T78" fmla="*/ 194 w 517"/>
                  <a:gd name="T79" fmla="*/ 348 h 405"/>
                  <a:gd name="T80" fmla="*/ 240 w 517"/>
                  <a:gd name="T81" fmla="*/ 352 h 405"/>
                  <a:gd name="T82" fmla="*/ 244 w 517"/>
                  <a:gd name="T83" fmla="*/ 361 h 405"/>
                  <a:gd name="T84" fmla="*/ 264 w 517"/>
                  <a:gd name="T85" fmla="*/ 372 h 405"/>
                  <a:gd name="T86" fmla="*/ 300 w 517"/>
                  <a:gd name="T87" fmla="*/ 353 h 405"/>
                  <a:gd name="T88" fmla="*/ 344 w 517"/>
                  <a:gd name="T89" fmla="*/ 363 h 405"/>
                  <a:gd name="T90" fmla="*/ 354 w 517"/>
                  <a:gd name="T91" fmla="*/ 331 h 405"/>
                  <a:gd name="T92" fmla="*/ 340 w 517"/>
                  <a:gd name="T93" fmla="*/ 303 h 405"/>
                  <a:gd name="T94" fmla="*/ 369 w 517"/>
                  <a:gd name="T95" fmla="*/ 268 h 405"/>
                  <a:gd name="T96" fmla="*/ 379 w 517"/>
                  <a:gd name="T97" fmla="*/ 245 h 405"/>
                  <a:gd name="T98" fmla="*/ 412 w 517"/>
                  <a:gd name="T99" fmla="*/ 272 h 405"/>
                  <a:gd name="T100" fmla="*/ 432 w 517"/>
                  <a:gd name="T101" fmla="*/ 240 h 405"/>
                  <a:gd name="T102" fmla="*/ 421 w 517"/>
                  <a:gd name="T103" fmla="*/ 217 h 405"/>
                  <a:gd name="T104" fmla="*/ 457 w 517"/>
                  <a:gd name="T105" fmla="*/ 208 h 405"/>
                  <a:gd name="T106" fmla="*/ 471 w 517"/>
                  <a:gd name="T107" fmla="*/ 194 h 405"/>
                  <a:gd name="T108" fmla="*/ 468 w 517"/>
                  <a:gd name="T109" fmla="*/ 185 h 405"/>
                  <a:gd name="T110" fmla="*/ 507 w 517"/>
                  <a:gd name="T111" fmla="*/ 162 h 405"/>
                  <a:gd name="T112" fmla="*/ 515 w 517"/>
                  <a:gd name="T113" fmla="*/ 151 h 405"/>
                  <a:gd name="T114" fmla="*/ 511 w 517"/>
                  <a:gd name="T115" fmla="*/ 123 h 405"/>
                  <a:gd name="T116" fmla="*/ 488 w 517"/>
                  <a:gd name="T117" fmla="*/ 118 h 405"/>
                  <a:gd name="T118" fmla="*/ 484 w 517"/>
                  <a:gd name="T119" fmla="*/ 104 h 4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17" h="405">
                    <a:moveTo>
                      <a:pt x="484" y="104"/>
                    </a:moveTo>
                    <a:lnTo>
                      <a:pt x="482" y="104"/>
                    </a:lnTo>
                    <a:lnTo>
                      <a:pt x="482" y="102"/>
                    </a:lnTo>
                    <a:lnTo>
                      <a:pt x="478" y="92"/>
                    </a:lnTo>
                    <a:lnTo>
                      <a:pt x="475" y="92"/>
                    </a:lnTo>
                    <a:lnTo>
                      <a:pt x="458" y="87"/>
                    </a:lnTo>
                    <a:lnTo>
                      <a:pt x="451" y="85"/>
                    </a:lnTo>
                    <a:lnTo>
                      <a:pt x="441" y="80"/>
                    </a:lnTo>
                    <a:lnTo>
                      <a:pt x="437" y="78"/>
                    </a:lnTo>
                    <a:lnTo>
                      <a:pt x="433" y="78"/>
                    </a:lnTo>
                    <a:lnTo>
                      <a:pt x="412" y="87"/>
                    </a:lnTo>
                    <a:lnTo>
                      <a:pt x="412" y="88"/>
                    </a:lnTo>
                    <a:lnTo>
                      <a:pt x="401" y="87"/>
                    </a:lnTo>
                    <a:lnTo>
                      <a:pt x="394" y="87"/>
                    </a:lnTo>
                    <a:lnTo>
                      <a:pt x="384" y="74"/>
                    </a:lnTo>
                    <a:lnTo>
                      <a:pt x="383" y="70"/>
                    </a:lnTo>
                    <a:lnTo>
                      <a:pt x="381" y="68"/>
                    </a:lnTo>
                    <a:lnTo>
                      <a:pt x="379" y="68"/>
                    </a:lnTo>
                    <a:lnTo>
                      <a:pt x="379" y="70"/>
                    </a:lnTo>
                    <a:lnTo>
                      <a:pt x="374" y="73"/>
                    </a:lnTo>
                    <a:lnTo>
                      <a:pt x="373" y="73"/>
                    </a:lnTo>
                    <a:lnTo>
                      <a:pt x="370" y="74"/>
                    </a:lnTo>
                    <a:lnTo>
                      <a:pt x="369" y="74"/>
                    </a:lnTo>
                    <a:lnTo>
                      <a:pt x="351" y="61"/>
                    </a:lnTo>
                    <a:lnTo>
                      <a:pt x="347" y="42"/>
                    </a:lnTo>
                    <a:lnTo>
                      <a:pt x="347" y="41"/>
                    </a:lnTo>
                    <a:lnTo>
                      <a:pt x="344" y="39"/>
                    </a:lnTo>
                    <a:lnTo>
                      <a:pt x="334" y="32"/>
                    </a:lnTo>
                    <a:lnTo>
                      <a:pt x="328" y="25"/>
                    </a:lnTo>
                    <a:lnTo>
                      <a:pt x="327" y="25"/>
                    </a:lnTo>
                    <a:lnTo>
                      <a:pt x="327" y="27"/>
                    </a:lnTo>
                    <a:lnTo>
                      <a:pt x="323" y="34"/>
                    </a:lnTo>
                    <a:lnTo>
                      <a:pt x="313" y="41"/>
                    </a:lnTo>
                    <a:lnTo>
                      <a:pt x="312" y="41"/>
                    </a:lnTo>
                    <a:lnTo>
                      <a:pt x="300" y="35"/>
                    </a:lnTo>
                    <a:lnTo>
                      <a:pt x="299" y="35"/>
                    </a:lnTo>
                    <a:lnTo>
                      <a:pt x="296" y="32"/>
                    </a:lnTo>
                    <a:lnTo>
                      <a:pt x="282" y="23"/>
                    </a:lnTo>
                    <a:lnTo>
                      <a:pt x="266" y="16"/>
                    </a:lnTo>
                    <a:lnTo>
                      <a:pt x="261" y="16"/>
                    </a:lnTo>
                    <a:lnTo>
                      <a:pt x="252" y="13"/>
                    </a:lnTo>
                    <a:lnTo>
                      <a:pt x="252" y="11"/>
                    </a:lnTo>
                    <a:lnTo>
                      <a:pt x="249" y="6"/>
                    </a:lnTo>
                    <a:lnTo>
                      <a:pt x="249" y="4"/>
                    </a:lnTo>
                    <a:lnTo>
                      <a:pt x="243" y="3"/>
                    </a:lnTo>
                    <a:lnTo>
                      <a:pt x="230" y="3"/>
                    </a:lnTo>
                    <a:lnTo>
                      <a:pt x="230" y="1"/>
                    </a:lnTo>
                    <a:lnTo>
                      <a:pt x="228" y="3"/>
                    </a:lnTo>
                    <a:lnTo>
                      <a:pt x="214" y="3"/>
                    </a:lnTo>
                    <a:lnTo>
                      <a:pt x="203" y="7"/>
                    </a:lnTo>
                    <a:lnTo>
                      <a:pt x="189" y="4"/>
                    </a:lnTo>
                    <a:lnTo>
                      <a:pt x="184" y="1"/>
                    </a:lnTo>
                    <a:lnTo>
                      <a:pt x="183" y="0"/>
                    </a:lnTo>
                    <a:lnTo>
                      <a:pt x="182" y="0"/>
                    </a:lnTo>
                    <a:lnTo>
                      <a:pt x="179" y="1"/>
                    </a:lnTo>
                    <a:lnTo>
                      <a:pt x="153" y="3"/>
                    </a:lnTo>
                    <a:lnTo>
                      <a:pt x="150" y="1"/>
                    </a:lnTo>
                    <a:lnTo>
                      <a:pt x="143" y="1"/>
                    </a:lnTo>
                    <a:lnTo>
                      <a:pt x="131" y="8"/>
                    </a:lnTo>
                    <a:lnTo>
                      <a:pt x="130" y="11"/>
                    </a:lnTo>
                    <a:lnTo>
                      <a:pt x="127" y="16"/>
                    </a:lnTo>
                    <a:lnTo>
                      <a:pt x="109" y="24"/>
                    </a:lnTo>
                    <a:lnTo>
                      <a:pt x="105" y="27"/>
                    </a:lnTo>
                    <a:lnTo>
                      <a:pt x="106" y="30"/>
                    </a:lnTo>
                    <a:lnTo>
                      <a:pt x="106" y="34"/>
                    </a:lnTo>
                    <a:lnTo>
                      <a:pt x="103" y="35"/>
                    </a:lnTo>
                    <a:lnTo>
                      <a:pt x="103" y="39"/>
                    </a:lnTo>
                    <a:lnTo>
                      <a:pt x="105" y="46"/>
                    </a:lnTo>
                    <a:lnTo>
                      <a:pt x="101" y="52"/>
                    </a:lnTo>
                    <a:lnTo>
                      <a:pt x="86" y="61"/>
                    </a:lnTo>
                    <a:lnTo>
                      <a:pt x="86" y="63"/>
                    </a:lnTo>
                    <a:lnTo>
                      <a:pt x="87" y="64"/>
                    </a:lnTo>
                    <a:lnTo>
                      <a:pt x="88" y="67"/>
                    </a:lnTo>
                    <a:lnTo>
                      <a:pt x="69" y="68"/>
                    </a:lnTo>
                    <a:lnTo>
                      <a:pt x="69" y="67"/>
                    </a:lnTo>
                    <a:lnTo>
                      <a:pt x="64" y="55"/>
                    </a:lnTo>
                    <a:lnTo>
                      <a:pt x="59" y="55"/>
                    </a:lnTo>
                    <a:lnTo>
                      <a:pt x="56" y="56"/>
                    </a:lnTo>
                    <a:lnTo>
                      <a:pt x="52" y="64"/>
                    </a:lnTo>
                    <a:lnTo>
                      <a:pt x="50" y="74"/>
                    </a:lnTo>
                    <a:lnTo>
                      <a:pt x="49" y="76"/>
                    </a:lnTo>
                    <a:lnTo>
                      <a:pt x="49" y="77"/>
                    </a:lnTo>
                    <a:lnTo>
                      <a:pt x="48" y="76"/>
                    </a:lnTo>
                    <a:lnTo>
                      <a:pt x="45" y="76"/>
                    </a:lnTo>
                    <a:lnTo>
                      <a:pt x="45" y="74"/>
                    </a:lnTo>
                    <a:lnTo>
                      <a:pt x="31" y="68"/>
                    </a:lnTo>
                    <a:lnTo>
                      <a:pt x="19" y="76"/>
                    </a:lnTo>
                    <a:lnTo>
                      <a:pt x="16" y="78"/>
                    </a:lnTo>
                    <a:lnTo>
                      <a:pt x="13" y="80"/>
                    </a:lnTo>
                    <a:lnTo>
                      <a:pt x="10" y="80"/>
                    </a:lnTo>
                    <a:lnTo>
                      <a:pt x="11" y="84"/>
                    </a:lnTo>
                    <a:lnTo>
                      <a:pt x="9" y="87"/>
                    </a:lnTo>
                    <a:lnTo>
                      <a:pt x="3" y="101"/>
                    </a:lnTo>
                    <a:lnTo>
                      <a:pt x="0" y="104"/>
                    </a:lnTo>
                    <a:lnTo>
                      <a:pt x="4" y="104"/>
                    </a:lnTo>
                    <a:lnTo>
                      <a:pt x="13" y="105"/>
                    </a:lnTo>
                    <a:lnTo>
                      <a:pt x="19" y="105"/>
                    </a:lnTo>
                    <a:lnTo>
                      <a:pt x="19" y="109"/>
                    </a:lnTo>
                    <a:lnTo>
                      <a:pt x="20" y="109"/>
                    </a:lnTo>
                    <a:lnTo>
                      <a:pt x="25" y="115"/>
                    </a:lnTo>
                    <a:lnTo>
                      <a:pt x="29" y="118"/>
                    </a:lnTo>
                    <a:lnTo>
                      <a:pt x="35" y="115"/>
                    </a:lnTo>
                    <a:lnTo>
                      <a:pt x="36" y="115"/>
                    </a:lnTo>
                    <a:lnTo>
                      <a:pt x="38" y="118"/>
                    </a:lnTo>
                    <a:lnTo>
                      <a:pt x="38" y="119"/>
                    </a:lnTo>
                    <a:lnTo>
                      <a:pt x="43" y="123"/>
                    </a:lnTo>
                    <a:lnTo>
                      <a:pt x="46" y="120"/>
                    </a:lnTo>
                    <a:lnTo>
                      <a:pt x="48" y="122"/>
                    </a:lnTo>
                    <a:lnTo>
                      <a:pt x="50" y="122"/>
                    </a:lnTo>
                    <a:lnTo>
                      <a:pt x="52" y="120"/>
                    </a:lnTo>
                    <a:lnTo>
                      <a:pt x="55" y="119"/>
                    </a:lnTo>
                    <a:lnTo>
                      <a:pt x="59" y="116"/>
                    </a:lnTo>
                    <a:lnTo>
                      <a:pt x="60" y="115"/>
                    </a:lnTo>
                    <a:lnTo>
                      <a:pt x="67" y="115"/>
                    </a:lnTo>
                    <a:lnTo>
                      <a:pt x="70" y="119"/>
                    </a:lnTo>
                    <a:lnTo>
                      <a:pt x="73" y="131"/>
                    </a:lnTo>
                    <a:lnTo>
                      <a:pt x="70" y="131"/>
                    </a:lnTo>
                    <a:lnTo>
                      <a:pt x="69" y="133"/>
                    </a:lnTo>
                    <a:lnTo>
                      <a:pt x="67" y="133"/>
                    </a:lnTo>
                    <a:lnTo>
                      <a:pt x="67" y="140"/>
                    </a:lnTo>
                    <a:lnTo>
                      <a:pt x="70" y="143"/>
                    </a:lnTo>
                    <a:lnTo>
                      <a:pt x="73" y="144"/>
                    </a:lnTo>
                    <a:lnTo>
                      <a:pt x="76" y="144"/>
                    </a:lnTo>
                    <a:lnTo>
                      <a:pt x="79" y="141"/>
                    </a:lnTo>
                    <a:lnTo>
                      <a:pt x="80" y="143"/>
                    </a:lnTo>
                    <a:lnTo>
                      <a:pt x="81" y="143"/>
                    </a:lnTo>
                    <a:lnTo>
                      <a:pt x="83" y="144"/>
                    </a:lnTo>
                    <a:lnTo>
                      <a:pt x="83" y="145"/>
                    </a:lnTo>
                    <a:lnTo>
                      <a:pt x="91" y="161"/>
                    </a:lnTo>
                    <a:lnTo>
                      <a:pt x="92" y="161"/>
                    </a:lnTo>
                    <a:lnTo>
                      <a:pt x="92" y="172"/>
                    </a:lnTo>
                    <a:lnTo>
                      <a:pt x="95" y="176"/>
                    </a:lnTo>
                    <a:lnTo>
                      <a:pt x="92" y="182"/>
                    </a:lnTo>
                    <a:lnTo>
                      <a:pt x="88" y="185"/>
                    </a:lnTo>
                    <a:lnTo>
                      <a:pt x="94" y="186"/>
                    </a:lnTo>
                    <a:lnTo>
                      <a:pt x="96" y="188"/>
                    </a:lnTo>
                    <a:lnTo>
                      <a:pt x="98" y="188"/>
                    </a:lnTo>
                    <a:lnTo>
                      <a:pt x="110" y="183"/>
                    </a:lnTo>
                    <a:lnTo>
                      <a:pt x="117" y="182"/>
                    </a:lnTo>
                    <a:lnTo>
                      <a:pt x="122" y="178"/>
                    </a:lnTo>
                    <a:lnTo>
                      <a:pt x="124" y="172"/>
                    </a:lnTo>
                    <a:lnTo>
                      <a:pt x="127" y="169"/>
                    </a:lnTo>
                    <a:lnTo>
                      <a:pt x="127" y="161"/>
                    </a:lnTo>
                    <a:lnTo>
                      <a:pt x="126" y="159"/>
                    </a:lnTo>
                    <a:lnTo>
                      <a:pt x="124" y="157"/>
                    </a:lnTo>
                    <a:lnTo>
                      <a:pt x="124" y="155"/>
                    </a:lnTo>
                    <a:lnTo>
                      <a:pt x="110" y="148"/>
                    </a:lnTo>
                    <a:lnTo>
                      <a:pt x="109" y="147"/>
                    </a:lnTo>
                    <a:lnTo>
                      <a:pt x="106" y="147"/>
                    </a:lnTo>
                    <a:lnTo>
                      <a:pt x="105" y="145"/>
                    </a:lnTo>
                    <a:lnTo>
                      <a:pt x="103" y="145"/>
                    </a:lnTo>
                    <a:lnTo>
                      <a:pt x="98" y="133"/>
                    </a:lnTo>
                    <a:lnTo>
                      <a:pt x="101" y="123"/>
                    </a:lnTo>
                    <a:lnTo>
                      <a:pt x="102" y="123"/>
                    </a:lnTo>
                    <a:lnTo>
                      <a:pt x="106" y="122"/>
                    </a:lnTo>
                    <a:lnTo>
                      <a:pt x="108" y="113"/>
                    </a:lnTo>
                    <a:lnTo>
                      <a:pt x="108" y="108"/>
                    </a:lnTo>
                    <a:lnTo>
                      <a:pt x="109" y="106"/>
                    </a:lnTo>
                    <a:lnTo>
                      <a:pt x="109" y="105"/>
                    </a:lnTo>
                    <a:lnTo>
                      <a:pt x="112" y="102"/>
                    </a:lnTo>
                    <a:lnTo>
                      <a:pt x="115" y="102"/>
                    </a:lnTo>
                    <a:lnTo>
                      <a:pt x="115" y="105"/>
                    </a:lnTo>
                    <a:lnTo>
                      <a:pt x="116" y="106"/>
                    </a:lnTo>
                    <a:lnTo>
                      <a:pt x="117" y="106"/>
                    </a:lnTo>
                    <a:lnTo>
                      <a:pt x="130" y="113"/>
                    </a:lnTo>
                    <a:lnTo>
                      <a:pt x="136" y="122"/>
                    </a:lnTo>
                    <a:lnTo>
                      <a:pt x="130" y="144"/>
                    </a:lnTo>
                    <a:lnTo>
                      <a:pt x="129" y="145"/>
                    </a:lnTo>
                    <a:lnTo>
                      <a:pt x="131" y="148"/>
                    </a:lnTo>
                    <a:lnTo>
                      <a:pt x="136" y="151"/>
                    </a:lnTo>
                    <a:lnTo>
                      <a:pt x="150" y="162"/>
                    </a:lnTo>
                    <a:lnTo>
                      <a:pt x="148" y="162"/>
                    </a:lnTo>
                    <a:lnTo>
                      <a:pt x="148" y="168"/>
                    </a:lnTo>
                    <a:lnTo>
                      <a:pt x="147" y="171"/>
                    </a:lnTo>
                    <a:lnTo>
                      <a:pt x="141" y="185"/>
                    </a:lnTo>
                    <a:lnTo>
                      <a:pt x="140" y="186"/>
                    </a:lnTo>
                    <a:lnTo>
                      <a:pt x="137" y="193"/>
                    </a:lnTo>
                    <a:lnTo>
                      <a:pt x="136" y="200"/>
                    </a:lnTo>
                    <a:lnTo>
                      <a:pt x="137" y="203"/>
                    </a:lnTo>
                    <a:lnTo>
                      <a:pt x="139" y="204"/>
                    </a:lnTo>
                    <a:lnTo>
                      <a:pt x="158" y="204"/>
                    </a:lnTo>
                    <a:lnTo>
                      <a:pt x="162" y="203"/>
                    </a:lnTo>
                    <a:lnTo>
                      <a:pt x="163" y="203"/>
                    </a:lnTo>
                    <a:lnTo>
                      <a:pt x="165" y="205"/>
                    </a:lnTo>
                    <a:lnTo>
                      <a:pt x="162" y="211"/>
                    </a:lnTo>
                    <a:lnTo>
                      <a:pt x="165" y="226"/>
                    </a:lnTo>
                    <a:lnTo>
                      <a:pt x="165" y="229"/>
                    </a:lnTo>
                    <a:lnTo>
                      <a:pt x="166" y="229"/>
                    </a:lnTo>
                    <a:lnTo>
                      <a:pt x="169" y="231"/>
                    </a:lnTo>
                    <a:lnTo>
                      <a:pt x="172" y="231"/>
                    </a:lnTo>
                    <a:lnTo>
                      <a:pt x="177" y="236"/>
                    </a:lnTo>
                    <a:lnTo>
                      <a:pt x="177" y="239"/>
                    </a:lnTo>
                    <a:lnTo>
                      <a:pt x="183" y="249"/>
                    </a:lnTo>
                    <a:lnTo>
                      <a:pt x="186" y="252"/>
                    </a:lnTo>
                    <a:lnTo>
                      <a:pt x="190" y="255"/>
                    </a:lnTo>
                    <a:lnTo>
                      <a:pt x="187" y="257"/>
                    </a:lnTo>
                    <a:lnTo>
                      <a:pt x="184" y="256"/>
                    </a:lnTo>
                    <a:lnTo>
                      <a:pt x="183" y="256"/>
                    </a:lnTo>
                    <a:lnTo>
                      <a:pt x="183" y="260"/>
                    </a:lnTo>
                    <a:lnTo>
                      <a:pt x="179" y="270"/>
                    </a:lnTo>
                    <a:lnTo>
                      <a:pt x="179" y="278"/>
                    </a:lnTo>
                    <a:lnTo>
                      <a:pt x="180" y="279"/>
                    </a:lnTo>
                    <a:lnTo>
                      <a:pt x="180" y="281"/>
                    </a:lnTo>
                    <a:lnTo>
                      <a:pt x="177" y="284"/>
                    </a:lnTo>
                    <a:lnTo>
                      <a:pt x="170" y="296"/>
                    </a:lnTo>
                    <a:lnTo>
                      <a:pt x="170" y="308"/>
                    </a:lnTo>
                    <a:lnTo>
                      <a:pt x="172" y="313"/>
                    </a:lnTo>
                    <a:lnTo>
                      <a:pt x="172" y="315"/>
                    </a:lnTo>
                    <a:lnTo>
                      <a:pt x="170" y="316"/>
                    </a:lnTo>
                    <a:lnTo>
                      <a:pt x="170" y="317"/>
                    </a:lnTo>
                    <a:lnTo>
                      <a:pt x="169" y="316"/>
                    </a:lnTo>
                    <a:lnTo>
                      <a:pt x="162" y="312"/>
                    </a:lnTo>
                    <a:lnTo>
                      <a:pt x="143" y="308"/>
                    </a:lnTo>
                    <a:lnTo>
                      <a:pt x="140" y="305"/>
                    </a:lnTo>
                    <a:lnTo>
                      <a:pt x="136" y="310"/>
                    </a:lnTo>
                    <a:lnTo>
                      <a:pt x="129" y="327"/>
                    </a:lnTo>
                    <a:lnTo>
                      <a:pt x="127" y="327"/>
                    </a:lnTo>
                    <a:lnTo>
                      <a:pt x="127" y="330"/>
                    </a:lnTo>
                    <a:lnTo>
                      <a:pt x="129" y="334"/>
                    </a:lnTo>
                    <a:lnTo>
                      <a:pt x="133" y="341"/>
                    </a:lnTo>
                    <a:lnTo>
                      <a:pt x="143" y="344"/>
                    </a:lnTo>
                    <a:lnTo>
                      <a:pt x="154" y="352"/>
                    </a:lnTo>
                    <a:lnTo>
                      <a:pt x="154" y="353"/>
                    </a:lnTo>
                    <a:lnTo>
                      <a:pt x="146" y="365"/>
                    </a:lnTo>
                    <a:lnTo>
                      <a:pt x="144" y="372"/>
                    </a:lnTo>
                    <a:lnTo>
                      <a:pt x="144" y="377"/>
                    </a:lnTo>
                    <a:lnTo>
                      <a:pt x="143" y="383"/>
                    </a:lnTo>
                    <a:lnTo>
                      <a:pt x="139" y="389"/>
                    </a:lnTo>
                    <a:lnTo>
                      <a:pt x="139" y="390"/>
                    </a:lnTo>
                    <a:lnTo>
                      <a:pt x="136" y="394"/>
                    </a:lnTo>
                    <a:lnTo>
                      <a:pt x="137" y="399"/>
                    </a:lnTo>
                    <a:lnTo>
                      <a:pt x="137" y="402"/>
                    </a:lnTo>
                    <a:lnTo>
                      <a:pt x="147" y="405"/>
                    </a:lnTo>
                    <a:lnTo>
                      <a:pt x="148" y="405"/>
                    </a:lnTo>
                    <a:lnTo>
                      <a:pt x="153" y="402"/>
                    </a:lnTo>
                    <a:lnTo>
                      <a:pt x="182" y="389"/>
                    </a:lnTo>
                    <a:lnTo>
                      <a:pt x="189" y="376"/>
                    </a:lnTo>
                    <a:lnTo>
                      <a:pt x="189" y="366"/>
                    </a:lnTo>
                    <a:lnTo>
                      <a:pt x="196" y="351"/>
                    </a:lnTo>
                    <a:lnTo>
                      <a:pt x="194" y="348"/>
                    </a:lnTo>
                    <a:lnTo>
                      <a:pt x="199" y="345"/>
                    </a:lnTo>
                    <a:lnTo>
                      <a:pt x="213" y="351"/>
                    </a:lnTo>
                    <a:lnTo>
                      <a:pt x="225" y="365"/>
                    </a:lnTo>
                    <a:lnTo>
                      <a:pt x="229" y="365"/>
                    </a:lnTo>
                    <a:lnTo>
                      <a:pt x="235" y="361"/>
                    </a:lnTo>
                    <a:lnTo>
                      <a:pt x="240" y="352"/>
                    </a:lnTo>
                    <a:lnTo>
                      <a:pt x="242" y="351"/>
                    </a:lnTo>
                    <a:lnTo>
                      <a:pt x="244" y="351"/>
                    </a:lnTo>
                    <a:lnTo>
                      <a:pt x="247" y="352"/>
                    </a:lnTo>
                    <a:lnTo>
                      <a:pt x="247" y="356"/>
                    </a:lnTo>
                    <a:lnTo>
                      <a:pt x="246" y="358"/>
                    </a:lnTo>
                    <a:lnTo>
                      <a:pt x="244" y="361"/>
                    </a:lnTo>
                    <a:lnTo>
                      <a:pt x="243" y="362"/>
                    </a:lnTo>
                    <a:lnTo>
                      <a:pt x="243" y="363"/>
                    </a:lnTo>
                    <a:lnTo>
                      <a:pt x="244" y="363"/>
                    </a:lnTo>
                    <a:lnTo>
                      <a:pt x="247" y="368"/>
                    </a:lnTo>
                    <a:lnTo>
                      <a:pt x="260" y="372"/>
                    </a:lnTo>
                    <a:lnTo>
                      <a:pt x="264" y="372"/>
                    </a:lnTo>
                    <a:lnTo>
                      <a:pt x="267" y="373"/>
                    </a:lnTo>
                    <a:lnTo>
                      <a:pt x="268" y="373"/>
                    </a:lnTo>
                    <a:lnTo>
                      <a:pt x="290" y="366"/>
                    </a:lnTo>
                    <a:lnTo>
                      <a:pt x="299" y="358"/>
                    </a:lnTo>
                    <a:lnTo>
                      <a:pt x="299" y="355"/>
                    </a:lnTo>
                    <a:lnTo>
                      <a:pt x="300" y="353"/>
                    </a:lnTo>
                    <a:lnTo>
                      <a:pt x="302" y="353"/>
                    </a:lnTo>
                    <a:lnTo>
                      <a:pt x="314" y="368"/>
                    </a:lnTo>
                    <a:lnTo>
                      <a:pt x="316" y="366"/>
                    </a:lnTo>
                    <a:lnTo>
                      <a:pt x="327" y="362"/>
                    </a:lnTo>
                    <a:lnTo>
                      <a:pt x="335" y="365"/>
                    </a:lnTo>
                    <a:lnTo>
                      <a:pt x="344" y="363"/>
                    </a:lnTo>
                    <a:lnTo>
                      <a:pt x="348" y="363"/>
                    </a:lnTo>
                    <a:lnTo>
                      <a:pt x="349" y="362"/>
                    </a:lnTo>
                    <a:lnTo>
                      <a:pt x="349" y="361"/>
                    </a:lnTo>
                    <a:lnTo>
                      <a:pt x="347" y="348"/>
                    </a:lnTo>
                    <a:lnTo>
                      <a:pt x="354" y="332"/>
                    </a:lnTo>
                    <a:lnTo>
                      <a:pt x="354" y="331"/>
                    </a:lnTo>
                    <a:lnTo>
                      <a:pt x="359" y="317"/>
                    </a:lnTo>
                    <a:lnTo>
                      <a:pt x="362" y="316"/>
                    </a:lnTo>
                    <a:lnTo>
                      <a:pt x="362" y="315"/>
                    </a:lnTo>
                    <a:lnTo>
                      <a:pt x="340" y="305"/>
                    </a:lnTo>
                    <a:lnTo>
                      <a:pt x="338" y="305"/>
                    </a:lnTo>
                    <a:lnTo>
                      <a:pt x="340" y="303"/>
                    </a:lnTo>
                    <a:lnTo>
                      <a:pt x="341" y="301"/>
                    </a:lnTo>
                    <a:lnTo>
                      <a:pt x="348" y="293"/>
                    </a:lnTo>
                    <a:lnTo>
                      <a:pt x="348" y="292"/>
                    </a:lnTo>
                    <a:lnTo>
                      <a:pt x="357" y="278"/>
                    </a:lnTo>
                    <a:lnTo>
                      <a:pt x="359" y="277"/>
                    </a:lnTo>
                    <a:lnTo>
                      <a:pt x="369" y="268"/>
                    </a:lnTo>
                    <a:lnTo>
                      <a:pt x="372" y="264"/>
                    </a:lnTo>
                    <a:lnTo>
                      <a:pt x="374" y="257"/>
                    </a:lnTo>
                    <a:lnTo>
                      <a:pt x="373" y="253"/>
                    </a:lnTo>
                    <a:lnTo>
                      <a:pt x="374" y="249"/>
                    </a:lnTo>
                    <a:lnTo>
                      <a:pt x="374" y="248"/>
                    </a:lnTo>
                    <a:lnTo>
                      <a:pt x="379" y="245"/>
                    </a:lnTo>
                    <a:lnTo>
                      <a:pt x="380" y="245"/>
                    </a:lnTo>
                    <a:lnTo>
                      <a:pt x="386" y="246"/>
                    </a:lnTo>
                    <a:lnTo>
                      <a:pt x="395" y="255"/>
                    </a:lnTo>
                    <a:lnTo>
                      <a:pt x="402" y="268"/>
                    </a:lnTo>
                    <a:lnTo>
                      <a:pt x="404" y="268"/>
                    </a:lnTo>
                    <a:lnTo>
                      <a:pt x="412" y="272"/>
                    </a:lnTo>
                    <a:lnTo>
                      <a:pt x="421" y="281"/>
                    </a:lnTo>
                    <a:lnTo>
                      <a:pt x="425" y="275"/>
                    </a:lnTo>
                    <a:lnTo>
                      <a:pt x="436" y="263"/>
                    </a:lnTo>
                    <a:lnTo>
                      <a:pt x="436" y="253"/>
                    </a:lnTo>
                    <a:lnTo>
                      <a:pt x="433" y="246"/>
                    </a:lnTo>
                    <a:lnTo>
                      <a:pt x="432" y="240"/>
                    </a:lnTo>
                    <a:lnTo>
                      <a:pt x="421" y="236"/>
                    </a:lnTo>
                    <a:lnTo>
                      <a:pt x="416" y="233"/>
                    </a:lnTo>
                    <a:lnTo>
                      <a:pt x="415" y="232"/>
                    </a:lnTo>
                    <a:lnTo>
                      <a:pt x="416" y="214"/>
                    </a:lnTo>
                    <a:lnTo>
                      <a:pt x="418" y="215"/>
                    </a:lnTo>
                    <a:lnTo>
                      <a:pt x="421" y="217"/>
                    </a:lnTo>
                    <a:lnTo>
                      <a:pt x="426" y="215"/>
                    </a:lnTo>
                    <a:lnTo>
                      <a:pt x="429" y="212"/>
                    </a:lnTo>
                    <a:lnTo>
                      <a:pt x="430" y="214"/>
                    </a:lnTo>
                    <a:lnTo>
                      <a:pt x="440" y="215"/>
                    </a:lnTo>
                    <a:lnTo>
                      <a:pt x="453" y="215"/>
                    </a:lnTo>
                    <a:lnTo>
                      <a:pt x="457" y="208"/>
                    </a:lnTo>
                    <a:lnTo>
                      <a:pt x="454" y="204"/>
                    </a:lnTo>
                    <a:lnTo>
                      <a:pt x="457" y="201"/>
                    </a:lnTo>
                    <a:lnTo>
                      <a:pt x="461" y="201"/>
                    </a:lnTo>
                    <a:lnTo>
                      <a:pt x="462" y="203"/>
                    </a:lnTo>
                    <a:lnTo>
                      <a:pt x="464" y="203"/>
                    </a:lnTo>
                    <a:lnTo>
                      <a:pt x="471" y="194"/>
                    </a:lnTo>
                    <a:lnTo>
                      <a:pt x="472" y="193"/>
                    </a:lnTo>
                    <a:lnTo>
                      <a:pt x="474" y="189"/>
                    </a:lnTo>
                    <a:lnTo>
                      <a:pt x="472" y="189"/>
                    </a:lnTo>
                    <a:lnTo>
                      <a:pt x="471" y="188"/>
                    </a:lnTo>
                    <a:lnTo>
                      <a:pt x="467" y="188"/>
                    </a:lnTo>
                    <a:lnTo>
                      <a:pt x="468" y="185"/>
                    </a:lnTo>
                    <a:lnTo>
                      <a:pt x="468" y="183"/>
                    </a:lnTo>
                    <a:lnTo>
                      <a:pt x="493" y="182"/>
                    </a:lnTo>
                    <a:lnTo>
                      <a:pt x="496" y="179"/>
                    </a:lnTo>
                    <a:lnTo>
                      <a:pt x="504" y="168"/>
                    </a:lnTo>
                    <a:lnTo>
                      <a:pt x="506" y="164"/>
                    </a:lnTo>
                    <a:lnTo>
                      <a:pt x="507" y="162"/>
                    </a:lnTo>
                    <a:lnTo>
                      <a:pt x="508" y="159"/>
                    </a:lnTo>
                    <a:lnTo>
                      <a:pt x="508" y="157"/>
                    </a:lnTo>
                    <a:lnTo>
                      <a:pt x="510" y="155"/>
                    </a:lnTo>
                    <a:lnTo>
                      <a:pt x="513" y="154"/>
                    </a:lnTo>
                    <a:lnTo>
                      <a:pt x="517" y="151"/>
                    </a:lnTo>
                    <a:lnTo>
                      <a:pt x="515" y="151"/>
                    </a:lnTo>
                    <a:lnTo>
                      <a:pt x="508" y="144"/>
                    </a:lnTo>
                    <a:lnTo>
                      <a:pt x="507" y="141"/>
                    </a:lnTo>
                    <a:lnTo>
                      <a:pt x="507" y="137"/>
                    </a:lnTo>
                    <a:lnTo>
                      <a:pt x="508" y="134"/>
                    </a:lnTo>
                    <a:lnTo>
                      <a:pt x="511" y="131"/>
                    </a:lnTo>
                    <a:lnTo>
                      <a:pt x="511" y="123"/>
                    </a:lnTo>
                    <a:lnTo>
                      <a:pt x="503" y="119"/>
                    </a:lnTo>
                    <a:lnTo>
                      <a:pt x="496" y="127"/>
                    </a:lnTo>
                    <a:lnTo>
                      <a:pt x="492" y="127"/>
                    </a:lnTo>
                    <a:lnTo>
                      <a:pt x="488" y="123"/>
                    </a:lnTo>
                    <a:lnTo>
                      <a:pt x="486" y="119"/>
                    </a:lnTo>
                    <a:lnTo>
                      <a:pt x="488" y="118"/>
                    </a:lnTo>
                    <a:lnTo>
                      <a:pt x="488" y="116"/>
                    </a:lnTo>
                    <a:lnTo>
                      <a:pt x="490" y="115"/>
                    </a:lnTo>
                    <a:lnTo>
                      <a:pt x="490" y="113"/>
                    </a:lnTo>
                    <a:lnTo>
                      <a:pt x="486" y="113"/>
                    </a:lnTo>
                    <a:lnTo>
                      <a:pt x="486" y="112"/>
                    </a:lnTo>
                    <a:lnTo>
                      <a:pt x="484" y="104"/>
                    </a:lnTo>
                    <a:close/>
                    <a:moveTo>
                      <a:pt x="211" y="346"/>
                    </a:moveTo>
                    <a:lnTo>
                      <a:pt x="213" y="346"/>
                    </a:lnTo>
                    <a:lnTo>
                      <a:pt x="215" y="348"/>
                    </a:lnTo>
                    <a:lnTo>
                      <a:pt x="214" y="349"/>
                    </a:lnTo>
                    <a:lnTo>
                      <a:pt x="211" y="34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56" name="Freeform 384">
                <a:extLst>
                  <a:ext uri="{FF2B5EF4-FFF2-40B4-BE49-F238E27FC236}">
                    <a16:creationId xmlns:a16="http://schemas.microsoft.com/office/drawing/2014/main" id="{67C5BC46-2596-D4B0-1E6B-9C00F94263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5" y="742"/>
                <a:ext cx="66" cy="79"/>
              </a:xfrm>
              <a:custGeom>
                <a:avLst/>
                <a:gdLst>
                  <a:gd name="T0" fmla="*/ 151 w 264"/>
                  <a:gd name="T1" fmla="*/ 24 h 319"/>
                  <a:gd name="T2" fmla="*/ 134 w 264"/>
                  <a:gd name="T3" fmla="*/ 60 h 319"/>
                  <a:gd name="T4" fmla="*/ 107 w 264"/>
                  <a:gd name="T5" fmla="*/ 100 h 319"/>
                  <a:gd name="T6" fmla="*/ 70 w 264"/>
                  <a:gd name="T7" fmla="*/ 84 h 319"/>
                  <a:gd name="T8" fmla="*/ 45 w 264"/>
                  <a:gd name="T9" fmla="*/ 87 h 319"/>
                  <a:gd name="T10" fmla="*/ 42 w 264"/>
                  <a:gd name="T11" fmla="*/ 103 h 319"/>
                  <a:gd name="T12" fmla="*/ 34 w 264"/>
                  <a:gd name="T13" fmla="*/ 100 h 319"/>
                  <a:gd name="T14" fmla="*/ 33 w 264"/>
                  <a:gd name="T15" fmla="*/ 108 h 319"/>
                  <a:gd name="T16" fmla="*/ 21 w 264"/>
                  <a:gd name="T17" fmla="*/ 121 h 319"/>
                  <a:gd name="T18" fmla="*/ 17 w 264"/>
                  <a:gd name="T19" fmla="*/ 118 h 319"/>
                  <a:gd name="T20" fmla="*/ 0 w 264"/>
                  <a:gd name="T21" fmla="*/ 167 h 319"/>
                  <a:gd name="T22" fmla="*/ 16 w 264"/>
                  <a:gd name="T23" fmla="*/ 187 h 319"/>
                  <a:gd name="T24" fmla="*/ 28 w 264"/>
                  <a:gd name="T25" fmla="*/ 188 h 319"/>
                  <a:gd name="T26" fmla="*/ 37 w 264"/>
                  <a:gd name="T27" fmla="*/ 188 h 319"/>
                  <a:gd name="T28" fmla="*/ 50 w 264"/>
                  <a:gd name="T29" fmla="*/ 217 h 319"/>
                  <a:gd name="T30" fmla="*/ 57 w 264"/>
                  <a:gd name="T31" fmla="*/ 238 h 319"/>
                  <a:gd name="T32" fmla="*/ 60 w 264"/>
                  <a:gd name="T33" fmla="*/ 258 h 319"/>
                  <a:gd name="T34" fmla="*/ 63 w 264"/>
                  <a:gd name="T35" fmla="*/ 244 h 319"/>
                  <a:gd name="T36" fmla="*/ 80 w 264"/>
                  <a:gd name="T37" fmla="*/ 233 h 319"/>
                  <a:gd name="T38" fmla="*/ 86 w 264"/>
                  <a:gd name="T39" fmla="*/ 219 h 319"/>
                  <a:gd name="T40" fmla="*/ 107 w 264"/>
                  <a:gd name="T41" fmla="*/ 205 h 319"/>
                  <a:gd name="T42" fmla="*/ 123 w 264"/>
                  <a:gd name="T43" fmla="*/ 171 h 319"/>
                  <a:gd name="T44" fmla="*/ 131 w 264"/>
                  <a:gd name="T45" fmla="*/ 181 h 319"/>
                  <a:gd name="T46" fmla="*/ 123 w 264"/>
                  <a:gd name="T47" fmla="*/ 241 h 319"/>
                  <a:gd name="T48" fmla="*/ 129 w 264"/>
                  <a:gd name="T49" fmla="*/ 244 h 319"/>
                  <a:gd name="T50" fmla="*/ 116 w 264"/>
                  <a:gd name="T51" fmla="*/ 264 h 319"/>
                  <a:gd name="T52" fmla="*/ 107 w 264"/>
                  <a:gd name="T53" fmla="*/ 283 h 319"/>
                  <a:gd name="T54" fmla="*/ 113 w 264"/>
                  <a:gd name="T55" fmla="*/ 293 h 319"/>
                  <a:gd name="T56" fmla="*/ 136 w 264"/>
                  <a:gd name="T57" fmla="*/ 293 h 319"/>
                  <a:gd name="T58" fmla="*/ 141 w 264"/>
                  <a:gd name="T59" fmla="*/ 298 h 319"/>
                  <a:gd name="T60" fmla="*/ 168 w 264"/>
                  <a:gd name="T61" fmla="*/ 308 h 319"/>
                  <a:gd name="T62" fmla="*/ 184 w 264"/>
                  <a:gd name="T63" fmla="*/ 314 h 319"/>
                  <a:gd name="T64" fmla="*/ 207 w 264"/>
                  <a:gd name="T65" fmla="*/ 315 h 319"/>
                  <a:gd name="T66" fmla="*/ 222 w 264"/>
                  <a:gd name="T67" fmla="*/ 318 h 319"/>
                  <a:gd name="T68" fmla="*/ 238 w 264"/>
                  <a:gd name="T69" fmla="*/ 284 h 319"/>
                  <a:gd name="T70" fmla="*/ 250 w 264"/>
                  <a:gd name="T71" fmla="*/ 262 h 319"/>
                  <a:gd name="T72" fmla="*/ 264 w 264"/>
                  <a:gd name="T73" fmla="*/ 259 h 319"/>
                  <a:gd name="T74" fmla="*/ 231 w 264"/>
                  <a:gd name="T75" fmla="*/ 238 h 319"/>
                  <a:gd name="T76" fmla="*/ 224 w 264"/>
                  <a:gd name="T77" fmla="*/ 205 h 319"/>
                  <a:gd name="T78" fmla="*/ 221 w 264"/>
                  <a:gd name="T79" fmla="*/ 167 h 319"/>
                  <a:gd name="T80" fmla="*/ 231 w 264"/>
                  <a:gd name="T81" fmla="*/ 140 h 319"/>
                  <a:gd name="T82" fmla="*/ 236 w 264"/>
                  <a:gd name="T83" fmla="*/ 129 h 319"/>
                  <a:gd name="T84" fmla="*/ 242 w 264"/>
                  <a:gd name="T85" fmla="*/ 117 h 319"/>
                  <a:gd name="T86" fmla="*/ 228 w 264"/>
                  <a:gd name="T87" fmla="*/ 104 h 319"/>
                  <a:gd name="T88" fmla="*/ 222 w 264"/>
                  <a:gd name="T89" fmla="*/ 76 h 319"/>
                  <a:gd name="T90" fmla="*/ 231 w 264"/>
                  <a:gd name="T91" fmla="*/ 61 h 319"/>
                  <a:gd name="T92" fmla="*/ 222 w 264"/>
                  <a:gd name="T93" fmla="*/ 37 h 319"/>
                  <a:gd name="T94" fmla="*/ 203 w 264"/>
                  <a:gd name="T95" fmla="*/ 26 h 319"/>
                  <a:gd name="T96" fmla="*/ 164 w 264"/>
                  <a:gd name="T97" fmla="*/ 1 h 319"/>
                  <a:gd name="T98" fmla="*/ 151 w 264"/>
                  <a:gd name="T99" fmla="*/ 2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64" h="319">
                    <a:moveTo>
                      <a:pt x="151" y="5"/>
                    </a:moveTo>
                    <a:lnTo>
                      <a:pt x="146" y="17"/>
                    </a:lnTo>
                    <a:lnTo>
                      <a:pt x="150" y="19"/>
                    </a:lnTo>
                    <a:lnTo>
                      <a:pt x="151" y="24"/>
                    </a:lnTo>
                    <a:lnTo>
                      <a:pt x="151" y="36"/>
                    </a:lnTo>
                    <a:lnTo>
                      <a:pt x="143" y="60"/>
                    </a:lnTo>
                    <a:lnTo>
                      <a:pt x="136" y="57"/>
                    </a:lnTo>
                    <a:lnTo>
                      <a:pt x="134" y="60"/>
                    </a:lnTo>
                    <a:lnTo>
                      <a:pt x="130" y="72"/>
                    </a:lnTo>
                    <a:lnTo>
                      <a:pt x="127" y="76"/>
                    </a:lnTo>
                    <a:lnTo>
                      <a:pt x="126" y="83"/>
                    </a:lnTo>
                    <a:lnTo>
                      <a:pt x="107" y="100"/>
                    </a:lnTo>
                    <a:lnTo>
                      <a:pt x="83" y="93"/>
                    </a:lnTo>
                    <a:lnTo>
                      <a:pt x="84" y="89"/>
                    </a:lnTo>
                    <a:lnTo>
                      <a:pt x="79" y="89"/>
                    </a:lnTo>
                    <a:lnTo>
                      <a:pt x="70" y="84"/>
                    </a:lnTo>
                    <a:lnTo>
                      <a:pt x="57" y="80"/>
                    </a:lnTo>
                    <a:lnTo>
                      <a:pt x="52" y="82"/>
                    </a:lnTo>
                    <a:lnTo>
                      <a:pt x="48" y="84"/>
                    </a:lnTo>
                    <a:lnTo>
                      <a:pt x="45" y="87"/>
                    </a:lnTo>
                    <a:lnTo>
                      <a:pt x="42" y="87"/>
                    </a:lnTo>
                    <a:lnTo>
                      <a:pt x="46" y="92"/>
                    </a:lnTo>
                    <a:lnTo>
                      <a:pt x="46" y="94"/>
                    </a:lnTo>
                    <a:lnTo>
                      <a:pt x="42" y="103"/>
                    </a:lnTo>
                    <a:lnTo>
                      <a:pt x="42" y="104"/>
                    </a:lnTo>
                    <a:lnTo>
                      <a:pt x="40" y="104"/>
                    </a:lnTo>
                    <a:lnTo>
                      <a:pt x="35" y="103"/>
                    </a:lnTo>
                    <a:lnTo>
                      <a:pt x="34" y="100"/>
                    </a:lnTo>
                    <a:lnTo>
                      <a:pt x="23" y="104"/>
                    </a:lnTo>
                    <a:lnTo>
                      <a:pt x="21" y="106"/>
                    </a:lnTo>
                    <a:lnTo>
                      <a:pt x="21" y="108"/>
                    </a:lnTo>
                    <a:lnTo>
                      <a:pt x="33" y="108"/>
                    </a:lnTo>
                    <a:lnTo>
                      <a:pt x="34" y="110"/>
                    </a:lnTo>
                    <a:lnTo>
                      <a:pt x="34" y="111"/>
                    </a:lnTo>
                    <a:lnTo>
                      <a:pt x="26" y="117"/>
                    </a:lnTo>
                    <a:lnTo>
                      <a:pt x="21" y="121"/>
                    </a:lnTo>
                    <a:lnTo>
                      <a:pt x="20" y="121"/>
                    </a:lnTo>
                    <a:lnTo>
                      <a:pt x="19" y="120"/>
                    </a:lnTo>
                    <a:lnTo>
                      <a:pt x="19" y="118"/>
                    </a:lnTo>
                    <a:lnTo>
                      <a:pt x="17" y="118"/>
                    </a:lnTo>
                    <a:lnTo>
                      <a:pt x="9" y="131"/>
                    </a:lnTo>
                    <a:lnTo>
                      <a:pt x="6" y="154"/>
                    </a:lnTo>
                    <a:lnTo>
                      <a:pt x="3" y="153"/>
                    </a:lnTo>
                    <a:lnTo>
                      <a:pt x="0" y="167"/>
                    </a:lnTo>
                    <a:lnTo>
                      <a:pt x="3" y="178"/>
                    </a:lnTo>
                    <a:lnTo>
                      <a:pt x="10" y="182"/>
                    </a:lnTo>
                    <a:lnTo>
                      <a:pt x="14" y="187"/>
                    </a:lnTo>
                    <a:lnTo>
                      <a:pt x="16" y="187"/>
                    </a:lnTo>
                    <a:lnTo>
                      <a:pt x="14" y="189"/>
                    </a:lnTo>
                    <a:lnTo>
                      <a:pt x="14" y="191"/>
                    </a:lnTo>
                    <a:lnTo>
                      <a:pt x="21" y="191"/>
                    </a:lnTo>
                    <a:lnTo>
                      <a:pt x="28" y="188"/>
                    </a:lnTo>
                    <a:lnTo>
                      <a:pt x="30" y="187"/>
                    </a:lnTo>
                    <a:lnTo>
                      <a:pt x="33" y="185"/>
                    </a:lnTo>
                    <a:lnTo>
                      <a:pt x="34" y="185"/>
                    </a:lnTo>
                    <a:lnTo>
                      <a:pt x="37" y="188"/>
                    </a:lnTo>
                    <a:lnTo>
                      <a:pt x="40" y="194"/>
                    </a:lnTo>
                    <a:lnTo>
                      <a:pt x="42" y="207"/>
                    </a:lnTo>
                    <a:lnTo>
                      <a:pt x="52" y="217"/>
                    </a:lnTo>
                    <a:lnTo>
                      <a:pt x="50" y="217"/>
                    </a:lnTo>
                    <a:lnTo>
                      <a:pt x="52" y="221"/>
                    </a:lnTo>
                    <a:lnTo>
                      <a:pt x="52" y="226"/>
                    </a:lnTo>
                    <a:lnTo>
                      <a:pt x="55" y="228"/>
                    </a:lnTo>
                    <a:lnTo>
                      <a:pt x="57" y="238"/>
                    </a:lnTo>
                    <a:lnTo>
                      <a:pt x="52" y="252"/>
                    </a:lnTo>
                    <a:lnTo>
                      <a:pt x="52" y="256"/>
                    </a:lnTo>
                    <a:lnTo>
                      <a:pt x="59" y="258"/>
                    </a:lnTo>
                    <a:lnTo>
                      <a:pt x="60" y="258"/>
                    </a:lnTo>
                    <a:lnTo>
                      <a:pt x="62" y="256"/>
                    </a:lnTo>
                    <a:lnTo>
                      <a:pt x="62" y="255"/>
                    </a:lnTo>
                    <a:lnTo>
                      <a:pt x="63" y="249"/>
                    </a:lnTo>
                    <a:lnTo>
                      <a:pt x="63" y="244"/>
                    </a:lnTo>
                    <a:lnTo>
                      <a:pt x="64" y="240"/>
                    </a:lnTo>
                    <a:lnTo>
                      <a:pt x="64" y="235"/>
                    </a:lnTo>
                    <a:lnTo>
                      <a:pt x="70" y="235"/>
                    </a:lnTo>
                    <a:lnTo>
                      <a:pt x="80" y="233"/>
                    </a:lnTo>
                    <a:lnTo>
                      <a:pt x="81" y="241"/>
                    </a:lnTo>
                    <a:lnTo>
                      <a:pt x="84" y="240"/>
                    </a:lnTo>
                    <a:lnTo>
                      <a:pt x="86" y="235"/>
                    </a:lnTo>
                    <a:lnTo>
                      <a:pt x="86" y="219"/>
                    </a:lnTo>
                    <a:lnTo>
                      <a:pt x="90" y="207"/>
                    </a:lnTo>
                    <a:lnTo>
                      <a:pt x="90" y="206"/>
                    </a:lnTo>
                    <a:lnTo>
                      <a:pt x="100" y="206"/>
                    </a:lnTo>
                    <a:lnTo>
                      <a:pt x="107" y="205"/>
                    </a:lnTo>
                    <a:lnTo>
                      <a:pt x="117" y="187"/>
                    </a:lnTo>
                    <a:lnTo>
                      <a:pt x="119" y="181"/>
                    </a:lnTo>
                    <a:lnTo>
                      <a:pt x="117" y="180"/>
                    </a:lnTo>
                    <a:lnTo>
                      <a:pt x="123" y="171"/>
                    </a:lnTo>
                    <a:lnTo>
                      <a:pt x="131" y="168"/>
                    </a:lnTo>
                    <a:lnTo>
                      <a:pt x="136" y="168"/>
                    </a:lnTo>
                    <a:lnTo>
                      <a:pt x="136" y="170"/>
                    </a:lnTo>
                    <a:lnTo>
                      <a:pt x="131" y="181"/>
                    </a:lnTo>
                    <a:lnTo>
                      <a:pt x="120" y="233"/>
                    </a:lnTo>
                    <a:lnTo>
                      <a:pt x="120" y="242"/>
                    </a:lnTo>
                    <a:lnTo>
                      <a:pt x="122" y="242"/>
                    </a:lnTo>
                    <a:lnTo>
                      <a:pt x="123" y="241"/>
                    </a:lnTo>
                    <a:lnTo>
                      <a:pt x="123" y="240"/>
                    </a:lnTo>
                    <a:lnTo>
                      <a:pt x="124" y="238"/>
                    </a:lnTo>
                    <a:lnTo>
                      <a:pt x="133" y="238"/>
                    </a:lnTo>
                    <a:lnTo>
                      <a:pt x="129" y="244"/>
                    </a:lnTo>
                    <a:lnTo>
                      <a:pt x="123" y="245"/>
                    </a:lnTo>
                    <a:lnTo>
                      <a:pt x="119" y="249"/>
                    </a:lnTo>
                    <a:lnTo>
                      <a:pt x="117" y="254"/>
                    </a:lnTo>
                    <a:lnTo>
                      <a:pt x="116" y="264"/>
                    </a:lnTo>
                    <a:lnTo>
                      <a:pt x="117" y="277"/>
                    </a:lnTo>
                    <a:lnTo>
                      <a:pt x="113" y="281"/>
                    </a:lnTo>
                    <a:lnTo>
                      <a:pt x="107" y="281"/>
                    </a:lnTo>
                    <a:lnTo>
                      <a:pt x="107" y="283"/>
                    </a:lnTo>
                    <a:lnTo>
                      <a:pt x="108" y="286"/>
                    </a:lnTo>
                    <a:lnTo>
                      <a:pt x="108" y="287"/>
                    </a:lnTo>
                    <a:lnTo>
                      <a:pt x="112" y="293"/>
                    </a:lnTo>
                    <a:lnTo>
                      <a:pt x="113" y="293"/>
                    </a:lnTo>
                    <a:lnTo>
                      <a:pt x="117" y="290"/>
                    </a:lnTo>
                    <a:lnTo>
                      <a:pt x="129" y="290"/>
                    </a:lnTo>
                    <a:lnTo>
                      <a:pt x="134" y="291"/>
                    </a:lnTo>
                    <a:lnTo>
                      <a:pt x="136" y="293"/>
                    </a:lnTo>
                    <a:lnTo>
                      <a:pt x="137" y="293"/>
                    </a:lnTo>
                    <a:lnTo>
                      <a:pt x="140" y="297"/>
                    </a:lnTo>
                    <a:lnTo>
                      <a:pt x="141" y="297"/>
                    </a:lnTo>
                    <a:lnTo>
                      <a:pt x="141" y="298"/>
                    </a:lnTo>
                    <a:lnTo>
                      <a:pt x="160" y="302"/>
                    </a:lnTo>
                    <a:lnTo>
                      <a:pt x="162" y="302"/>
                    </a:lnTo>
                    <a:lnTo>
                      <a:pt x="162" y="304"/>
                    </a:lnTo>
                    <a:lnTo>
                      <a:pt x="168" y="308"/>
                    </a:lnTo>
                    <a:lnTo>
                      <a:pt x="171" y="309"/>
                    </a:lnTo>
                    <a:lnTo>
                      <a:pt x="174" y="312"/>
                    </a:lnTo>
                    <a:lnTo>
                      <a:pt x="177" y="314"/>
                    </a:lnTo>
                    <a:lnTo>
                      <a:pt x="184" y="314"/>
                    </a:lnTo>
                    <a:lnTo>
                      <a:pt x="187" y="312"/>
                    </a:lnTo>
                    <a:lnTo>
                      <a:pt x="199" y="312"/>
                    </a:lnTo>
                    <a:lnTo>
                      <a:pt x="200" y="314"/>
                    </a:lnTo>
                    <a:lnTo>
                      <a:pt x="207" y="315"/>
                    </a:lnTo>
                    <a:lnTo>
                      <a:pt x="213" y="318"/>
                    </a:lnTo>
                    <a:lnTo>
                      <a:pt x="214" y="319"/>
                    </a:lnTo>
                    <a:lnTo>
                      <a:pt x="222" y="319"/>
                    </a:lnTo>
                    <a:lnTo>
                      <a:pt x="222" y="318"/>
                    </a:lnTo>
                    <a:lnTo>
                      <a:pt x="225" y="315"/>
                    </a:lnTo>
                    <a:lnTo>
                      <a:pt x="232" y="301"/>
                    </a:lnTo>
                    <a:lnTo>
                      <a:pt x="236" y="286"/>
                    </a:lnTo>
                    <a:lnTo>
                      <a:pt x="238" y="284"/>
                    </a:lnTo>
                    <a:lnTo>
                      <a:pt x="238" y="283"/>
                    </a:lnTo>
                    <a:lnTo>
                      <a:pt x="239" y="277"/>
                    </a:lnTo>
                    <a:lnTo>
                      <a:pt x="242" y="269"/>
                    </a:lnTo>
                    <a:lnTo>
                      <a:pt x="250" y="262"/>
                    </a:lnTo>
                    <a:lnTo>
                      <a:pt x="259" y="262"/>
                    </a:lnTo>
                    <a:lnTo>
                      <a:pt x="260" y="261"/>
                    </a:lnTo>
                    <a:lnTo>
                      <a:pt x="263" y="261"/>
                    </a:lnTo>
                    <a:lnTo>
                      <a:pt x="264" y="259"/>
                    </a:lnTo>
                    <a:lnTo>
                      <a:pt x="261" y="256"/>
                    </a:lnTo>
                    <a:lnTo>
                      <a:pt x="250" y="240"/>
                    </a:lnTo>
                    <a:lnTo>
                      <a:pt x="242" y="238"/>
                    </a:lnTo>
                    <a:lnTo>
                      <a:pt x="231" y="238"/>
                    </a:lnTo>
                    <a:lnTo>
                      <a:pt x="231" y="237"/>
                    </a:lnTo>
                    <a:lnTo>
                      <a:pt x="232" y="234"/>
                    </a:lnTo>
                    <a:lnTo>
                      <a:pt x="227" y="210"/>
                    </a:lnTo>
                    <a:lnTo>
                      <a:pt x="224" y="205"/>
                    </a:lnTo>
                    <a:lnTo>
                      <a:pt x="222" y="202"/>
                    </a:lnTo>
                    <a:lnTo>
                      <a:pt x="222" y="196"/>
                    </a:lnTo>
                    <a:lnTo>
                      <a:pt x="221" y="189"/>
                    </a:lnTo>
                    <a:lnTo>
                      <a:pt x="221" y="167"/>
                    </a:lnTo>
                    <a:lnTo>
                      <a:pt x="214" y="154"/>
                    </a:lnTo>
                    <a:lnTo>
                      <a:pt x="214" y="150"/>
                    </a:lnTo>
                    <a:lnTo>
                      <a:pt x="220" y="150"/>
                    </a:lnTo>
                    <a:lnTo>
                      <a:pt x="231" y="140"/>
                    </a:lnTo>
                    <a:lnTo>
                      <a:pt x="231" y="139"/>
                    </a:lnTo>
                    <a:lnTo>
                      <a:pt x="228" y="135"/>
                    </a:lnTo>
                    <a:lnTo>
                      <a:pt x="231" y="132"/>
                    </a:lnTo>
                    <a:lnTo>
                      <a:pt x="236" y="129"/>
                    </a:lnTo>
                    <a:lnTo>
                      <a:pt x="236" y="128"/>
                    </a:lnTo>
                    <a:lnTo>
                      <a:pt x="239" y="124"/>
                    </a:lnTo>
                    <a:lnTo>
                      <a:pt x="239" y="122"/>
                    </a:lnTo>
                    <a:lnTo>
                      <a:pt x="242" y="117"/>
                    </a:lnTo>
                    <a:lnTo>
                      <a:pt x="236" y="107"/>
                    </a:lnTo>
                    <a:lnTo>
                      <a:pt x="232" y="107"/>
                    </a:lnTo>
                    <a:lnTo>
                      <a:pt x="229" y="104"/>
                    </a:lnTo>
                    <a:lnTo>
                      <a:pt x="228" y="104"/>
                    </a:lnTo>
                    <a:lnTo>
                      <a:pt x="228" y="100"/>
                    </a:lnTo>
                    <a:lnTo>
                      <a:pt x="224" y="83"/>
                    </a:lnTo>
                    <a:lnTo>
                      <a:pt x="222" y="80"/>
                    </a:lnTo>
                    <a:lnTo>
                      <a:pt x="222" y="76"/>
                    </a:lnTo>
                    <a:lnTo>
                      <a:pt x="225" y="69"/>
                    </a:lnTo>
                    <a:lnTo>
                      <a:pt x="232" y="62"/>
                    </a:lnTo>
                    <a:lnTo>
                      <a:pt x="231" y="62"/>
                    </a:lnTo>
                    <a:lnTo>
                      <a:pt x="231" y="61"/>
                    </a:lnTo>
                    <a:lnTo>
                      <a:pt x="225" y="43"/>
                    </a:lnTo>
                    <a:lnTo>
                      <a:pt x="225" y="41"/>
                    </a:lnTo>
                    <a:lnTo>
                      <a:pt x="222" y="40"/>
                    </a:lnTo>
                    <a:lnTo>
                      <a:pt x="222" y="37"/>
                    </a:lnTo>
                    <a:lnTo>
                      <a:pt x="221" y="37"/>
                    </a:lnTo>
                    <a:lnTo>
                      <a:pt x="221" y="36"/>
                    </a:lnTo>
                    <a:lnTo>
                      <a:pt x="217" y="33"/>
                    </a:lnTo>
                    <a:lnTo>
                      <a:pt x="203" y="26"/>
                    </a:lnTo>
                    <a:lnTo>
                      <a:pt x="191" y="23"/>
                    </a:lnTo>
                    <a:lnTo>
                      <a:pt x="187" y="13"/>
                    </a:lnTo>
                    <a:lnTo>
                      <a:pt x="180" y="9"/>
                    </a:lnTo>
                    <a:lnTo>
                      <a:pt x="164" y="1"/>
                    </a:lnTo>
                    <a:lnTo>
                      <a:pt x="158" y="0"/>
                    </a:lnTo>
                    <a:lnTo>
                      <a:pt x="154" y="1"/>
                    </a:lnTo>
                    <a:lnTo>
                      <a:pt x="153" y="1"/>
                    </a:lnTo>
                    <a:lnTo>
                      <a:pt x="151" y="2"/>
                    </a:lnTo>
                    <a:lnTo>
                      <a:pt x="151" y="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57" name="Freeform 385">
                <a:extLst>
                  <a:ext uri="{FF2B5EF4-FFF2-40B4-BE49-F238E27FC236}">
                    <a16:creationId xmlns:a16="http://schemas.microsoft.com/office/drawing/2014/main" id="{EA4958B8-1687-D045-34F1-F72209CA70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713"/>
                <a:ext cx="76" cy="46"/>
              </a:xfrm>
              <a:custGeom>
                <a:avLst/>
                <a:gdLst>
                  <a:gd name="T0" fmla="*/ 25 w 303"/>
                  <a:gd name="T1" fmla="*/ 63 h 186"/>
                  <a:gd name="T2" fmla="*/ 2 w 303"/>
                  <a:gd name="T3" fmla="*/ 70 h 186"/>
                  <a:gd name="T4" fmla="*/ 7 w 303"/>
                  <a:gd name="T5" fmla="*/ 83 h 186"/>
                  <a:gd name="T6" fmla="*/ 18 w 303"/>
                  <a:gd name="T7" fmla="*/ 102 h 186"/>
                  <a:gd name="T8" fmla="*/ 36 w 303"/>
                  <a:gd name="T9" fmla="*/ 95 h 186"/>
                  <a:gd name="T10" fmla="*/ 41 w 303"/>
                  <a:gd name="T11" fmla="*/ 91 h 186"/>
                  <a:gd name="T12" fmla="*/ 49 w 303"/>
                  <a:gd name="T13" fmla="*/ 102 h 186"/>
                  <a:gd name="T14" fmla="*/ 59 w 303"/>
                  <a:gd name="T15" fmla="*/ 109 h 186"/>
                  <a:gd name="T16" fmla="*/ 60 w 303"/>
                  <a:gd name="T17" fmla="*/ 129 h 186"/>
                  <a:gd name="T18" fmla="*/ 80 w 303"/>
                  <a:gd name="T19" fmla="*/ 131 h 186"/>
                  <a:gd name="T20" fmla="*/ 73 w 303"/>
                  <a:gd name="T21" fmla="*/ 146 h 186"/>
                  <a:gd name="T22" fmla="*/ 73 w 303"/>
                  <a:gd name="T23" fmla="*/ 171 h 186"/>
                  <a:gd name="T24" fmla="*/ 87 w 303"/>
                  <a:gd name="T25" fmla="*/ 178 h 186"/>
                  <a:gd name="T26" fmla="*/ 99 w 303"/>
                  <a:gd name="T27" fmla="*/ 172 h 186"/>
                  <a:gd name="T28" fmla="*/ 108 w 303"/>
                  <a:gd name="T29" fmla="*/ 168 h 186"/>
                  <a:gd name="T30" fmla="*/ 116 w 303"/>
                  <a:gd name="T31" fmla="*/ 164 h 186"/>
                  <a:gd name="T32" fmla="*/ 147 w 303"/>
                  <a:gd name="T33" fmla="*/ 172 h 186"/>
                  <a:gd name="T34" fmla="*/ 194 w 303"/>
                  <a:gd name="T35" fmla="*/ 168 h 186"/>
                  <a:gd name="T36" fmla="*/ 235 w 303"/>
                  <a:gd name="T37" fmla="*/ 114 h 186"/>
                  <a:gd name="T38" fmla="*/ 253 w 303"/>
                  <a:gd name="T39" fmla="*/ 108 h 186"/>
                  <a:gd name="T40" fmla="*/ 275 w 303"/>
                  <a:gd name="T41" fmla="*/ 131 h 186"/>
                  <a:gd name="T42" fmla="*/ 278 w 303"/>
                  <a:gd name="T43" fmla="*/ 126 h 186"/>
                  <a:gd name="T44" fmla="*/ 303 w 303"/>
                  <a:gd name="T45" fmla="*/ 126 h 186"/>
                  <a:gd name="T46" fmla="*/ 289 w 303"/>
                  <a:gd name="T47" fmla="*/ 98 h 186"/>
                  <a:gd name="T48" fmla="*/ 260 w 303"/>
                  <a:gd name="T49" fmla="*/ 84 h 186"/>
                  <a:gd name="T50" fmla="*/ 256 w 303"/>
                  <a:gd name="T51" fmla="*/ 49 h 186"/>
                  <a:gd name="T52" fmla="*/ 253 w 303"/>
                  <a:gd name="T53" fmla="*/ 7 h 186"/>
                  <a:gd name="T54" fmla="*/ 242 w 303"/>
                  <a:gd name="T55" fmla="*/ 3 h 186"/>
                  <a:gd name="T56" fmla="*/ 240 w 303"/>
                  <a:gd name="T57" fmla="*/ 9 h 186"/>
                  <a:gd name="T58" fmla="*/ 233 w 303"/>
                  <a:gd name="T59" fmla="*/ 11 h 186"/>
                  <a:gd name="T60" fmla="*/ 214 w 303"/>
                  <a:gd name="T61" fmla="*/ 6 h 186"/>
                  <a:gd name="T62" fmla="*/ 201 w 303"/>
                  <a:gd name="T63" fmla="*/ 6 h 186"/>
                  <a:gd name="T64" fmla="*/ 191 w 303"/>
                  <a:gd name="T65" fmla="*/ 11 h 186"/>
                  <a:gd name="T66" fmla="*/ 173 w 303"/>
                  <a:gd name="T67" fmla="*/ 17 h 186"/>
                  <a:gd name="T68" fmla="*/ 158 w 303"/>
                  <a:gd name="T69" fmla="*/ 20 h 186"/>
                  <a:gd name="T70" fmla="*/ 133 w 303"/>
                  <a:gd name="T71" fmla="*/ 30 h 186"/>
                  <a:gd name="T72" fmla="*/ 130 w 303"/>
                  <a:gd name="T73" fmla="*/ 41 h 186"/>
                  <a:gd name="T74" fmla="*/ 123 w 303"/>
                  <a:gd name="T75" fmla="*/ 37 h 186"/>
                  <a:gd name="T76" fmla="*/ 115 w 303"/>
                  <a:gd name="T77" fmla="*/ 38 h 186"/>
                  <a:gd name="T78" fmla="*/ 110 w 303"/>
                  <a:gd name="T79" fmla="*/ 37 h 186"/>
                  <a:gd name="T80" fmla="*/ 99 w 303"/>
                  <a:gd name="T81" fmla="*/ 30 h 186"/>
                  <a:gd name="T82" fmla="*/ 77 w 303"/>
                  <a:gd name="T83" fmla="*/ 42 h 186"/>
                  <a:gd name="T84" fmla="*/ 71 w 303"/>
                  <a:gd name="T85" fmla="*/ 55 h 186"/>
                  <a:gd name="T86" fmla="*/ 64 w 303"/>
                  <a:gd name="T87" fmla="*/ 69 h 186"/>
                  <a:gd name="T88" fmla="*/ 50 w 303"/>
                  <a:gd name="T89" fmla="*/ 70 h 186"/>
                  <a:gd name="T90" fmla="*/ 46 w 303"/>
                  <a:gd name="T91" fmla="*/ 71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303" h="186">
                    <a:moveTo>
                      <a:pt x="27" y="63"/>
                    </a:moveTo>
                    <a:lnTo>
                      <a:pt x="27" y="64"/>
                    </a:lnTo>
                    <a:lnTo>
                      <a:pt x="25" y="63"/>
                    </a:lnTo>
                    <a:lnTo>
                      <a:pt x="14" y="63"/>
                    </a:lnTo>
                    <a:lnTo>
                      <a:pt x="6" y="66"/>
                    </a:lnTo>
                    <a:lnTo>
                      <a:pt x="2" y="70"/>
                    </a:lnTo>
                    <a:lnTo>
                      <a:pt x="0" y="69"/>
                    </a:lnTo>
                    <a:lnTo>
                      <a:pt x="0" y="77"/>
                    </a:lnTo>
                    <a:lnTo>
                      <a:pt x="7" y="83"/>
                    </a:lnTo>
                    <a:lnTo>
                      <a:pt x="11" y="88"/>
                    </a:lnTo>
                    <a:lnTo>
                      <a:pt x="16" y="93"/>
                    </a:lnTo>
                    <a:lnTo>
                      <a:pt x="18" y="102"/>
                    </a:lnTo>
                    <a:lnTo>
                      <a:pt x="23" y="102"/>
                    </a:lnTo>
                    <a:lnTo>
                      <a:pt x="36" y="97"/>
                    </a:lnTo>
                    <a:lnTo>
                      <a:pt x="36" y="95"/>
                    </a:lnTo>
                    <a:lnTo>
                      <a:pt x="39" y="94"/>
                    </a:lnTo>
                    <a:lnTo>
                      <a:pt x="39" y="91"/>
                    </a:lnTo>
                    <a:lnTo>
                      <a:pt x="41" y="91"/>
                    </a:lnTo>
                    <a:lnTo>
                      <a:pt x="42" y="93"/>
                    </a:lnTo>
                    <a:lnTo>
                      <a:pt x="45" y="98"/>
                    </a:lnTo>
                    <a:lnTo>
                      <a:pt x="49" y="102"/>
                    </a:lnTo>
                    <a:lnTo>
                      <a:pt x="52" y="108"/>
                    </a:lnTo>
                    <a:lnTo>
                      <a:pt x="55" y="109"/>
                    </a:lnTo>
                    <a:lnTo>
                      <a:pt x="59" y="109"/>
                    </a:lnTo>
                    <a:lnTo>
                      <a:pt x="59" y="111"/>
                    </a:lnTo>
                    <a:lnTo>
                      <a:pt x="60" y="123"/>
                    </a:lnTo>
                    <a:lnTo>
                      <a:pt x="60" y="129"/>
                    </a:lnTo>
                    <a:lnTo>
                      <a:pt x="64" y="130"/>
                    </a:lnTo>
                    <a:lnTo>
                      <a:pt x="71" y="131"/>
                    </a:lnTo>
                    <a:lnTo>
                      <a:pt x="80" y="131"/>
                    </a:lnTo>
                    <a:lnTo>
                      <a:pt x="80" y="133"/>
                    </a:lnTo>
                    <a:lnTo>
                      <a:pt x="77" y="140"/>
                    </a:lnTo>
                    <a:lnTo>
                      <a:pt x="73" y="146"/>
                    </a:lnTo>
                    <a:lnTo>
                      <a:pt x="64" y="154"/>
                    </a:lnTo>
                    <a:lnTo>
                      <a:pt x="64" y="161"/>
                    </a:lnTo>
                    <a:lnTo>
                      <a:pt x="73" y="171"/>
                    </a:lnTo>
                    <a:lnTo>
                      <a:pt x="83" y="179"/>
                    </a:lnTo>
                    <a:lnTo>
                      <a:pt x="83" y="178"/>
                    </a:lnTo>
                    <a:lnTo>
                      <a:pt x="87" y="178"/>
                    </a:lnTo>
                    <a:lnTo>
                      <a:pt x="87" y="171"/>
                    </a:lnTo>
                    <a:lnTo>
                      <a:pt x="95" y="171"/>
                    </a:lnTo>
                    <a:lnTo>
                      <a:pt x="99" y="172"/>
                    </a:lnTo>
                    <a:lnTo>
                      <a:pt x="105" y="175"/>
                    </a:lnTo>
                    <a:lnTo>
                      <a:pt x="106" y="171"/>
                    </a:lnTo>
                    <a:lnTo>
                      <a:pt x="108" y="168"/>
                    </a:lnTo>
                    <a:lnTo>
                      <a:pt x="109" y="167"/>
                    </a:lnTo>
                    <a:lnTo>
                      <a:pt x="115" y="164"/>
                    </a:lnTo>
                    <a:lnTo>
                      <a:pt x="116" y="164"/>
                    </a:lnTo>
                    <a:lnTo>
                      <a:pt x="126" y="171"/>
                    </a:lnTo>
                    <a:lnTo>
                      <a:pt x="140" y="172"/>
                    </a:lnTo>
                    <a:lnTo>
                      <a:pt x="147" y="172"/>
                    </a:lnTo>
                    <a:lnTo>
                      <a:pt x="155" y="186"/>
                    </a:lnTo>
                    <a:lnTo>
                      <a:pt x="193" y="168"/>
                    </a:lnTo>
                    <a:lnTo>
                      <a:pt x="194" y="168"/>
                    </a:lnTo>
                    <a:lnTo>
                      <a:pt x="228" y="148"/>
                    </a:lnTo>
                    <a:lnTo>
                      <a:pt x="235" y="115"/>
                    </a:lnTo>
                    <a:lnTo>
                      <a:pt x="235" y="114"/>
                    </a:lnTo>
                    <a:lnTo>
                      <a:pt x="237" y="114"/>
                    </a:lnTo>
                    <a:lnTo>
                      <a:pt x="251" y="108"/>
                    </a:lnTo>
                    <a:lnTo>
                      <a:pt x="253" y="108"/>
                    </a:lnTo>
                    <a:lnTo>
                      <a:pt x="270" y="130"/>
                    </a:lnTo>
                    <a:lnTo>
                      <a:pt x="274" y="133"/>
                    </a:lnTo>
                    <a:lnTo>
                      <a:pt x="275" y="131"/>
                    </a:lnTo>
                    <a:lnTo>
                      <a:pt x="277" y="127"/>
                    </a:lnTo>
                    <a:lnTo>
                      <a:pt x="278" y="127"/>
                    </a:lnTo>
                    <a:lnTo>
                      <a:pt x="278" y="126"/>
                    </a:lnTo>
                    <a:lnTo>
                      <a:pt x="285" y="123"/>
                    </a:lnTo>
                    <a:lnTo>
                      <a:pt x="295" y="123"/>
                    </a:lnTo>
                    <a:lnTo>
                      <a:pt x="303" y="126"/>
                    </a:lnTo>
                    <a:lnTo>
                      <a:pt x="302" y="112"/>
                    </a:lnTo>
                    <a:lnTo>
                      <a:pt x="303" y="102"/>
                    </a:lnTo>
                    <a:lnTo>
                      <a:pt x="289" y="98"/>
                    </a:lnTo>
                    <a:lnTo>
                      <a:pt x="267" y="94"/>
                    </a:lnTo>
                    <a:lnTo>
                      <a:pt x="264" y="91"/>
                    </a:lnTo>
                    <a:lnTo>
                      <a:pt x="260" y="84"/>
                    </a:lnTo>
                    <a:lnTo>
                      <a:pt x="260" y="80"/>
                    </a:lnTo>
                    <a:lnTo>
                      <a:pt x="251" y="63"/>
                    </a:lnTo>
                    <a:lnTo>
                      <a:pt x="256" y="49"/>
                    </a:lnTo>
                    <a:lnTo>
                      <a:pt x="256" y="37"/>
                    </a:lnTo>
                    <a:lnTo>
                      <a:pt x="253" y="21"/>
                    </a:lnTo>
                    <a:lnTo>
                      <a:pt x="253" y="7"/>
                    </a:lnTo>
                    <a:lnTo>
                      <a:pt x="249" y="3"/>
                    </a:lnTo>
                    <a:lnTo>
                      <a:pt x="243" y="0"/>
                    </a:lnTo>
                    <a:lnTo>
                      <a:pt x="242" y="3"/>
                    </a:lnTo>
                    <a:lnTo>
                      <a:pt x="243" y="6"/>
                    </a:lnTo>
                    <a:lnTo>
                      <a:pt x="243" y="9"/>
                    </a:lnTo>
                    <a:lnTo>
                      <a:pt x="240" y="9"/>
                    </a:lnTo>
                    <a:lnTo>
                      <a:pt x="240" y="10"/>
                    </a:lnTo>
                    <a:lnTo>
                      <a:pt x="239" y="11"/>
                    </a:lnTo>
                    <a:lnTo>
                      <a:pt x="233" y="11"/>
                    </a:lnTo>
                    <a:lnTo>
                      <a:pt x="217" y="7"/>
                    </a:lnTo>
                    <a:lnTo>
                      <a:pt x="215" y="7"/>
                    </a:lnTo>
                    <a:lnTo>
                      <a:pt x="214" y="6"/>
                    </a:lnTo>
                    <a:lnTo>
                      <a:pt x="211" y="4"/>
                    </a:lnTo>
                    <a:lnTo>
                      <a:pt x="204" y="4"/>
                    </a:lnTo>
                    <a:lnTo>
                      <a:pt x="201" y="6"/>
                    </a:lnTo>
                    <a:lnTo>
                      <a:pt x="200" y="6"/>
                    </a:lnTo>
                    <a:lnTo>
                      <a:pt x="200" y="7"/>
                    </a:lnTo>
                    <a:lnTo>
                      <a:pt x="191" y="11"/>
                    </a:lnTo>
                    <a:lnTo>
                      <a:pt x="186" y="13"/>
                    </a:lnTo>
                    <a:lnTo>
                      <a:pt x="179" y="16"/>
                    </a:lnTo>
                    <a:lnTo>
                      <a:pt x="173" y="17"/>
                    </a:lnTo>
                    <a:lnTo>
                      <a:pt x="172" y="20"/>
                    </a:lnTo>
                    <a:lnTo>
                      <a:pt x="163" y="20"/>
                    </a:lnTo>
                    <a:lnTo>
                      <a:pt x="158" y="20"/>
                    </a:lnTo>
                    <a:lnTo>
                      <a:pt x="139" y="23"/>
                    </a:lnTo>
                    <a:lnTo>
                      <a:pt x="134" y="23"/>
                    </a:lnTo>
                    <a:lnTo>
                      <a:pt x="133" y="30"/>
                    </a:lnTo>
                    <a:lnTo>
                      <a:pt x="134" y="35"/>
                    </a:lnTo>
                    <a:lnTo>
                      <a:pt x="133" y="38"/>
                    </a:lnTo>
                    <a:lnTo>
                      <a:pt x="130" y="41"/>
                    </a:lnTo>
                    <a:lnTo>
                      <a:pt x="127" y="38"/>
                    </a:lnTo>
                    <a:lnTo>
                      <a:pt x="124" y="37"/>
                    </a:lnTo>
                    <a:lnTo>
                      <a:pt x="123" y="37"/>
                    </a:lnTo>
                    <a:lnTo>
                      <a:pt x="122" y="35"/>
                    </a:lnTo>
                    <a:lnTo>
                      <a:pt x="117" y="37"/>
                    </a:lnTo>
                    <a:lnTo>
                      <a:pt x="115" y="38"/>
                    </a:lnTo>
                    <a:lnTo>
                      <a:pt x="113" y="38"/>
                    </a:lnTo>
                    <a:lnTo>
                      <a:pt x="112" y="40"/>
                    </a:lnTo>
                    <a:lnTo>
                      <a:pt x="110" y="37"/>
                    </a:lnTo>
                    <a:lnTo>
                      <a:pt x="110" y="34"/>
                    </a:lnTo>
                    <a:lnTo>
                      <a:pt x="102" y="28"/>
                    </a:lnTo>
                    <a:lnTo>
                      <a:pt x="99" y="30"/>
                    </a:lnTo>
                    <a:lnTo>
                      <a:pt x="87" y="31"/>
                    </a:lnTo>
                    <a:lnTo>
                      <a:pt x="81" y="38"/>
                    </a:lnTo>
                    <a:lnTo>
                      <a:pt x="77" y="42"/>
                    </a:lnTo>
                    <a:lnTo>
                      <a:pt x="76" y="45"/>
                    </a:lnTo>
                    <a:lnTo>
                      <a:pt x="74" y="47"/>
                    </a:lnTo>
                    <a:lnTo>
                      <a:pt x="71" y="55"/>
                    </a:lnTo>
                    <a:lnTo>
                      <a:pt x="71" y="60"/>
                    </a:lnTo>
                    <a:lnTo>
                      <a:pt x="69" y="64"/>
                    </a:lnTo>
                    <a:lnTo>
                      <a:pt x="64" y="69"/>
                    </a:lnTo>
                    <a:lnTo>
                      <a:pt x="57" y="69"/>
                    </a:lnTo>
                    <a:lnTo>
                      <a:pt x="52" y="70"/>
                    </a:lnTo>
                    <a:lnTo>
                      <a:pt x="50" y="70"/>
                    </a:lnTo>
                    <a:lnTo>
                      <a:pt x="48" y="73"/>
                    </a:lnTo>
                    <a:lnTo>
                      <a:pt x="46" y="73"/>
                    </a:lnTo>
                    <a:lnTo>
                      <a:pt x="46" y="71"/>
                    </a:lnTo>
                    <a:lnTo>
                      <a:pt x="31" y="64"/>
                    </a:lnTo>
                    <a:lnTo>
                      <a:pt x="27" y="6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58" name="Freeform 386">
                <a:extLst>
                  <a:ext uri="{FF2B5EF4-FFF2-40B4-BE49-F238E27FC236}">
                    <a16:creationId xmlns:a16="http://schemas.microsoft.com/office/drawing/2014/main" id="{270DFCB1-1B56-DB30-347A-6A4037C4FC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7" y="641"/>
                <a:ext cx="66" cy="98"/>
              </a:xfrm>
              <a:custGeom>
                <a:avLst/>
                <a:gdLst>
                  <a:gd name="T0" fmla="*/ 212 w 264"/>
                  <a:gd name="T1" fmla="*/ 16 h 392"/>
                  <a:gd name="T2" fmla="*/ 193 w 264"/>
                  <a:gd name="T3" fmla="*/ 40 h 392"/>
                  <a:gd name="T4" fmla="*/ 200 w 264"/>
                  <a:gd name="T5" fmla="*/ 15 h 392"/>
                  <a:gd name="T6" fmla="*/ 193 w 264"/>
                  <a:gd name="T7" fmla="*/ 3 h 392"/>
                  <a:gd name="T8" fmla="*/ 162 w 264"/>
                  <a:gd name="T9" fmla="*/ 1 h 392"/>
                  <a:gd name="T10" fmla="*/ 166 w 264"/>
                  <a:gd name="T11" fmla="*/ 12 h 392"/>
                  <a:gd name="T12" fmla="*/ 165 w 264"/>
                  <a:gd name="T13" fmla="*/ 35 h 392"/>
                  <a:gd name="T14" fmla="*/ 140 w 264"/>
                  <a:gd name="T15" fmla="*/ 49 h 392"/>
                  <a:gd name="T16" fmla="*/ 131 w 264"/>
                  <a:gd name="T17" fmla="*/ 61 h 392"/>
                  <a:gd name="T18" fmla="*/ 120 w 264"/>
                  <a:gd name="T19" fmla="*/ 47 h 392"/>
                  <a:gd name="T20" fmla="*/ 109 w 264"/>
                  <a:gd name="T21" fmla="*/ 38 h 392"/>
                  <a:gd name="T22" fmla="*/ 88 w 264"/>
                  <a:gd name="T23" fmla="*/ 12 h 392"/>
                  <a:gd name="T24" fmla="*/ 75 w 264"/>
                  <a:gd name="T25" fmla="*/ 21 h 392"/>
                  <a:gd name="T26" fmla="*/ 48 w 264"/>
                  <a:gd name="T27" fmla="*/ 63 h 392"/>
                  <a:gd name="T28" fmla="*/ 45 w 264"/>
                  <a:gd name="T29" fmla="*/ 86 h 392"/>
                  <a:gd name="T30" fmla="*/ 46 w 264"/>
                  <a:gd name="T31" fmla="*/ 100 h 392"/>
                  <a:gd name="T32" fmla="*/ 28 w 264"/>
                  <a:gd name="T33" fmla="*/ 103 h 392"/>
                  <a:gd name="T34" fmla="*/ 35 w 264"/>
                  <a:gd name="T35" fmla="*/ 120 h 392"/>
                  <a:gd name="T36" fmla="*/ 11 w 264"/>
                  <a:gd name="T37" fmla="*/ 158 h 392"/>
                  <a:gd name="T38" fmla="*/ 22 w 264"/>
                  <a:gd name="T39" fmla="*/ 169 h 392"/>
                  <a:gd name="T40" fmla="*/ 32 w 264"/>
                  <a:gd name="T41" fmla="*/ 191 h 392"/>
                  <a:gd name="T42" fmla="*/ 22 w 264"/>
                  <a:gd name="T43" fmla="*/ 205 h 392"/>
                  <a:gd name="T44" fmla="*/ 13 w 264"/>
                  <a:gd name="T45" fmla="*/ 211 h 392"/>
                  <a:gd name="T46" fmla="*/ 20 w 264"/>
                  <a:gd name="T47" fmla="*/ 254 h 392"/>
                  <a:gd name="T48" fmla="*/ 11 w 264"/>
                  <a:gd name="T49" fmla="*/ 275 h 392"/>
                  <a:gd name="T50" fmla="*/ 10 w 264"/>
                  <a:gd name="T51" fmla="*/ 310 h 392"/>
                  <a:gd name="T52" fmla="*/ 29 w 264"/>
                  <a:gd name="T53" fmla="*/ 301 h 392"/>
                  <a:gd name="T54" fmla="*/ 42 w 264"/>
                  <a:gd name="T55" fmla="*/ 294 h 392"/>
                  <a:gd name="T56" fmla="*/ 55 w 264"/>
                  <a:gd name="T57" fmla="*/ 297 h 392"/>
                  <a:gd name="T58" fmla="*/ 78 w 264"/>
                  <a:gd name="T59" fmla="*/ 299 h 392"/>
                  <a:gd name="T60" fmla="*/ 81 w 264"/>
                  <a:gd name="T61" fmla="*/ 290 h 392"/>
                  <a:gd name="T62" fmla="*/ 94 w 264"/>
                  <a:gd name="T63" fmla="*/ 327 h 392"/>
                  <a:gd name="T64" fmla="*/ 98 w 264"/>
                  <a:gd name="T65" fmla="*/ 374 h 392"/>
                  <a:gd name="T66" fmla="*/ 141 w 264"/>
                  <a:gd name="T67" fmla="*/ 392 h 392"/>
                  <a:gd name="T68" fmla="*/ 166 w 264"/>
                  <a:gd name="T69" fmla="*/ 388 h 392"/>
                  <a:gd name="T70" fmla="*/ 202 w 264"/>
                  <a:gd name="T71" fmla="*/ 352 h 392"/>
                  <a:gd name="T72" fmla="*/ 212 w 264"/>
                  <a:gd name="T73" fmla="*/ 353 h 392"/>
                  <a:gd name="T74" fmla="*/ 242 w 264"/>
                  <a:gd name="T75" fmla="*/ 347 h 392"/>
                  <a:gd name="T76" fmla="*/ 249 w 264"/>
                  <a:gd name="T77" fmla="*/ 334 h 392"/>
                  <a:gd name="T78" fmla="*/ 249 w 264"/>
                  <a:gd name="T79" fmla="*/ 310 h 392"/>
                  <a:gd name="T80" fmla="*/ 252 w 264"/>
                  <a:gd name="T81" fmla="*/ 297 h 392"/>
                  <a:gd name="T82" fmla="*/ 247 w 264"/>
                  <a:gd name="T83" fmla="*/ 254 h 392"/>
                  <a:gd name="T84" fmla="*/ 264 w 264"/>
                  <a:gd name="T85" fmla="*/ 247 h 392"/>
                  <a:gd name="T86" fmla="*/ 250 w 264"/>
                  <a:gd name="T87" fmla="*/ 219 h 392"/>
                  <a:gd name="T88" fmla="*/ 246 w 264"/>
                  <a:gd name="T89" fmla="*/ 209 h 392"/>
                  <a:gd name="T90" fmla="*/ 239 w 264"/>
                  <a:gd name="T91" fmla="*/ 197 h 392"/>
                  <a:gd name="T92" fmla="*/ 219 w 264"/>
                  <a:gd name="T93" fmla="*/ 177 h 392"/>
                  <a:gd name="T94" fmla="*/ 232 w 264"/>
                  <a:gd name="T95" fmla="*/ 149 h 392"/>
                  <a:gd name="T96" fmla="*/ 224 w 264"/>
                  <a:gd name="T97" fmla="*/ 114 h 392"/>
                  <a:gd name="T98" fmla="*/ 222 w 264"/>
                  <a:gd name="T99" fmla="*/ 102 h 392"/>
                  <a:gd name="T100" fmla="*/ 229 w 264"/>
                  <a:gd name="T101" fmla="*/ 88 h 392"/>
                  <a:gd name="T102" fmla="*/ 249 w 264"/>
                  <a:gd name="T103" fmla="*/ 95 h 392"/>
                  <a:gd name="T104" fmla="*/ 235 w 264"/>
                  <a:gd name="T105" fmla="*/ 60 h 392"/>
                  <a:gd name="T106" fmla="*/ 243 w 264"/>
                  <a:gd name="T107" fmla="*/ 45 h 392"/>
                  <a:gd name="T108" fmla="*/ 238 w 264"/>
                  <a:gd name="T109" fmla="*/ 16 h 3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64" h="392">
                    <a:moveTo>
                      <a:pt x="238" y="16"/>
                    </a:moveTo>
                    <a:lnTo>
                      <a:pt x="238" y="15"/>
                    </a:lnTo>
                    <a:lnTo>
                      <a:pt x="214" y="15"/>
                    </a:lnTo>
                    <a:lnTo>
                      <a:pt x="212" y="16"/>
                    </a:lnTo>
                    <a:lnTo>
                      <a:pt x="208" y="25"/>
                    </a:lnTo>
                    <a:lnTo>
                      <a:pt x="208" y="26"/>
                    </a:lnTo>
                    <a:lnTo>
                      <a:pt x="198" y="39"/>
                    </a:lnTo>
                    <a:lnTo>
                      <a:pt x="193" y="40"/>
                    </a:lnTo>
                    <a:lnTo>
                      <a:pt x="192" y="40"/>
                    </a:lnTo>
                    <a:lnTo>
                      <a:pt x="192" y="39"/>
                    </a:lnTo>
                    <a:lnTo>
                      <a:pt x="198" y="16"/>
                    </a:lnTo>
                    <a:lnTo>
                      <a:pt x="200" y="15"/>
                    </a:lnTo>
                    <a:lnTo>
                      <a:pt x="200" y="12"/>
                    </a:lnTo>
                    <a:lnTo>
                      <a:pt x="198" y="9"/>
                    </a:lnTo>
                    <a:lnTo>
                      <a:pt x="198" y="3"/>
                    </a:lnTo>
                    <a:lnTo>
                      <a:pt x="193" y="3"/>
                    </a:lnTo>
                    <a:lnTo>
                      <a:pt x="193" y="4"/>
                    </a:lnTo>
                    <a:lnTo>
                      <a:pt x="185" y="3"/>
                    </a:lnTo>
                    <a:lnTo>
                      <a:pt x="173" y="3"/>
                    </a:lnTo>
                    <a:lnTo>
                      <a:pt x="162" y="1"/>
                    </a:lnTo>
                    <a:lnTo>
                      <a:pt x="161" y="0"/>
                    </a:lnTo>
                    <a:lnTo>
                      <a:pt x="161" y="3"/>
                    </a:lnTo>
                    <a:lnTo>
                      <a:pt x="162" y="8"/>
                    </a:lnTo>
                    <a:lnTo>
                      <a:pt x="166" y="12"/>
                    </a:lnTo>
                    <a:lnTo>
                      <a:pt x="166" y="14"/>
                    </a:lnTo>
                    <a:lnTo>
                      <a:pt x="168" y="19"/>
                    </a:lnTo>
                    <a:lnTo>
                      <a:pt x="168" y="26"/>
                    </a:lnTo>
                    <a:lnTo>
                      <a:pt x="165" y="35"/>
                    </a:lnTo>
                    <a:lnTo>
                      <a:pt x="165" y="36"/>
                    </a:lnTo>
                    <a:lnTo>
                      <a:pt x="164" y="38"/>
                    </a:lnTo>
                    <a:lnTo>
                      <a:pt x="147" y="39"/>
                    </a:lnTo>
                    <a:lnTo>
                      <a:pt x="140" y="49"/>
                    </a:lnTo>
                    <a:lnTo>
                      <a:pt x="140" y="56"/>
                    </a:lnTo>
                    <a:lnTo>
                      <a:pt x="138" y="56"/>
                    </a:lnTo>
                    <a:lnTo>
                      <a:pt x="134" y="61"/>
                    </a:lnTo>
                    <a:lnTo>
                      <a:pt x="131" y="61"/>
                    </a:lnTo>
                    <a:lnTo>
                      <a:pt x="127" y="59"/>
                    </a:lnTo>
                    <a:lnTo>
                      <a:pt x="126" y="59"/>
                    </a:lnTo>
                    <a:lnTo>
                      <a:pt x="122" y="53"/>
                    </a:lnTo>
                    <a:lnTo>
                      <a:pt x="120" y="47"/>
                    </a:lnTo>
                    <a:lnTo>
                      <a:pt x="120" y="43"/>
                    </a:lnTo>
                    <a:lnTo>
                      <a:pt x="118" y="39"/>
                    </a:lnTo>
                    <a:lnTo>
                      <a:pt x="109" y="39"/>
                    </a:lnTo>
                    <a:lnTo>
                      <a:pt x="109" y="38"/>
                    </a:lnTo>
                    <a:lnTo>
                      <a:pt x="105" y="21"/>
                    </a:lnTo>
                    <a:lnTo>
                      <a:pt x="97" y="15"/>
                    </a:lnTo>
                    <a:lnTo>
                      <a:pt x="91" y="12"/>
                    </a:lnTo>
                    <a:lnTo>
                      <a:pt x="88" y="12"/>
                    </a:lnTo>
                    <a:lnTo>
                      <a:pt x="88" y="16"/>
                    </a:lnTo>
                    <a:lnTo>
                      <a:pt x="81" y="19"/>
                    </a:lnTo>
                    <a:lnTo>
                      <a:pt x="80" y="19"/>
                    </a:lnTo>
                    <a:lnTo>
                      <a:pt x="75" y="21"/>
                    </a:lnTo>
                    <a:lnTo>
                      <a:pt x="67" y="32"/>
                    </a:lnTo>
                    <a:lnTo>
                      <a:pt x="41" y="39"/>
                    </a:lnTo>
                    <a:lnTo>
                      <a:pt x="41" y="53"/>
                    </a:lnTo>
                    <a:lnTo>
                      <a:pt x="48" y="63"/>
                    </a:lnTo>
                    <a:lnTo>
                      <a:pt x="49" y="64"/>
                    </a:lnTo>
                    <a:lnTo>
                      <a:pt x="48" y="66"/>
                    </a:lnTo>
                    <a:lnTo>
                      <a:pt x="46" y="81"/>
                    </a:lnTo>
                    <a:lnTo>
                      <a:pt x="45" y="86"/>
                    </a:lnTo>
                    <a:lnTo>
                      <a:pt x="45" y="93"/>
                    </a:lnTo>
                    <a:lnTo>
                      <a:pt x="48" y="96"/>
                    </a:lnTo>
                    <a:lnTo>
                      <a:pt x="45" y="96"/>
                    </a:lnTo>
                    <a:lnTo>
                      <a:pt x="46" y="100"/>
                    </a:lnTo>
                    <a:lnTo>
                      <a:pt x="39" y="105"/>
                    </a:lnTo>
                    <a:lnTo>
                      <a:pt x="32" y="105"/>
                    </a:lnTo>
                    <a:lnTo>
                      <a:pt x="31" y="103"/>
                    </a:lnTo>
                    <a:lnTo>
                      <a:pt x="28" y="103"/>
                    </a:lnTo>
                    <a:lnTo>
                      <a:pt x="28" y="105"/>
                    </a:lnTo>
                    <a:lnTo>
                      <a:pt x="32" y="116"/>
                    </a:lnTo>
                    <a:lnTo>
                      <a:pt x="34" y="116"/>
                    </a:lnTo>
                    <a:lnTo>
                      <a:pt x="35" y="120"/>
                    </a:lnTo>
                    <a:lnTo>
                      <a:pt x="20" y="120"/>
                    </a:lnTo>
                    <a:lnTo>
                      <a:pt x="13" y="133"/>
                    </a:lnTo>
                    <a:lnTo>
                      <a:pt x="0" y="146"/>
                    </a:lnTo>
                    <a:lnTo>
                      <a:pt x="11" y="158"/>
                    </a:lnTo>
                    <a:lnTo>
                      <a:pt x="13" y="160"/>
                    </a:lnTo>
                    <a:lnTo>
                      <a:pt x="18" y="166"/>
                    </a:lnTo>
                    <a:lnTo>
                      <a:pt x="20" y="166"/>
                    </a:lnTo>
                    <a:lnTo>
                      <a:pt x="22" y="169"/>
                    </a:lnTo>
                    <a:lnTo>
                      <a:pt x="25" y="170"/>
                    </a:lnTo>
                    <a:lnTo>
                      <a:pt x="39" y="183"/>
                    </a:lnTo>
                    <a:lnTo>
                      <a:pt x="38" y="183"/>
                    </a:lnTo>
                    <a:lnTo>
                      <a:pt x="32" y="191"/>
                    </a:lnTo>
                    <a:lnTo>
                      <a:pt x="31" y="195"/>
                    </a:lnTo>
                    <a:lnTo>
                      <a:pt x="29" y="195"/>
                    </a:lnTo>
                    <a:lnTo>
                      <a:pt x="24" y="204"/>
                    </a:lnTo>
                    <a:lnTo>
                      <a:pt x="22" y="205"/>
                    </a:lnTo>
                    <a:lnTo>
                      <a:pt x="20" y="208"/>
                    </a:lnTo>
                    <a:lnTo>
                      <a:pt x="18" y="209"/>
                    </a:lnTo>
                    <a:lnTo>
                      <a:pt x="14" y="209"/>
                    </a:lnTo>
                    <a:lnTo>
                      <a:pt x="13" y="211"/>
                    </a:lnTo>
                    <a:lnTo>
                      <a:pt x="11" y="211"/>
                    </a:lnTo>
                    <a:lnTo>
                      <a:pt x="11" y="236"/>
                    </a:lnTo>
                    <a:lnTo>
                      <a:pt x="10" y="244"/>
                    </a:lnTo>
                    <a:lnTo>
                      <a:pt x="20" y="254"/>
                    </a:lnTo>
                    <a:lnTo>
                      <a:pt x="18" y="254"/>
                    </a:lnTo>
                    <a:lnTo>
                      <a:pt x="13" y="272"/>
                    </a:lnTo>
                    <a:lnTo>
                      <a:pt x="11" y="272"/>
                    </a:lnTo>
                    <a:lnTo>
                      <a:pt x="11" y="275"/>
                    </a:lnTo>
                    <a:lnTo>
                      <a:pt x="6" y="285"/>
                    </a:lnTo>
                    <a:lnTo>
                      <a:pt x="1" y="300"/>
                    </a:lnTo>
                    <a:lnTo>
                      <a:pt x="1" y="310"/>
                    </a:lnTo>
                    <a:lnTo>
                      <a:pt x="10" y="310"/>
                    </a:lnTo>
                    <a:lnTo>
                      <a:pt x="11" y="307"/>
                    </a:lnTo>
                    <a:lnTo>
                      <a:pt x="17" y="306"/>
                    </a:lnTo>
                    <a:lnTo>
                      <a:pt x="24" y="303"/>
                    </a:lnTo>
                    <a:lnTo>
                      <a:pt x="29" y="301"/>
                    </a:lnTo>
                    <a:lnTo>
                      <a:pt x="38" y="297"/>
                    </a:lnTo>
                    <a:lnTo>
                      <a:pt x="38" y="296"/>
                    </a:lnTo>
                    <a:lnTo>
                      <a:pt x="39" y="296"/>
                    </a:lnTo>
                    <a:lnTo>
                      <a:pt x="42" y="294"/>
                    </a:lnTo>
                    <a:lnTo>
                      <a:pt x="49" y="294"/>
                    </a:lnTo>
                    <a:lnTo>
                      <a:pt x="52" y="296"/>
                    </a:lnTo>
                    <a:lnTo>
                      <a:pt x="53" y="297"/>
                    </a:lnTo>
                    <a:lnTo>
                      <a:pt x="55" y="297"/>
                    </a:lnTo>
                    <a:lnTo>
                      <a:pt x="71" y="301"/>
                    </a:lnTo>
                    <a:lnTo>
                      <a:pt x="77" y="301"/>
                    </a:lnTo>
                    <a:lnTo>
                      <a:pt x="78" y="300"/>
                    </a:lnTo>
                    <a:lnTo>
                      <a:pt x="78" y="299"/>
                    </a:lnTo>
                    <a:lnTo>
                      <a:pt x="81" y="299"/>
                    </a:lnTo>
                    <a:lnTo>
                      <a:pt x="81" y="296"/>
                    </a:lnTo>
                    <a:lnTo>
                      <a:pt x="80" y="293"/>
                    </a:lnTo>
                    <a:lnTo>
                      <a:pt x="81" y="290"/>
                    </a:lnTo>
                    <a:lnTo>
                      <a:pt x="87" y="293"/>
                    </a:lnTo>
                    <a:lnTo>
                      <a:pt x="91" y="297"/>
                    </a:lnTo>
                    <a:lnTo>
                      <a:pt x="91" y="311"/>
                    </a:lnTo>
                    <a:lnTo>
                      <a:pt x="94" y="327"/>
                    </a:lnTo>
                    <a:lnTo>
                      <a:pt x="94" y="339"/>
                    </a:lnTo>
                    <a:lnTo>
                      <a:pt x="89" y="353"/>
                    </a:lnTo>
                    <a:lnTo>
                      <a:pt x="98" y="370"/>
                    </a:lnTo>
                    <a:lnTo>
                      <a:pt x="98" y="374"/>
                    </a:lnTo>
                    <a:lnTo>
                      <a:pt x="102" y="381"/>
                    </a:lnTo>
                    <a:lnTo>
                      <a:pt x="105" y="384"/>
                    </a:lnTo>
                    <a:lnTo>
                      <a:pt x="127" y="388"/>
                    </a:lnTo>
                    <a:lnTo>
                      <a:pt x="141" y="392"/>
                    </a:lnTo>
                    <a:lnTo>
                      <a:pt x="142" y="392"/>
                    </a:lnTo>
                    <a:lnTo>
                      <a:pt x="150" y="390"/>
                    </a:lnTo>
                    <a:lnTo>
                      <a:pt x="162" y="388"/>
                    </a:lnTo>
                    <a:lnTo>
                      <a:pt x="166" y="388"/>
                    </a:lnTo>
                    <a:lnTo>
                      <a:pt x="169" y="384"/>
                    </a:lnTo>
                    <a:lnTo>
                      <a:pt x="185" y="370"/>
                    </a:lnTo>
                    <a:lnTo>
                      <a:pt x="187" y="360"/>
                    </a:lnTo>
                    <a:lnTo>
                      <a:pt x="202" y="352"/>
                    </a:lnTo>
                    <a:lnTo>
                      <a:pt x="204" y="347"/>
                    </a:lnTo>
                    <a:lnTo>
                      <a:pt x="205" y="346"/>
                    </a:lnTo>
                    <a:lnTo>
                      <a:pt x="212" y="352"/>
                    </a:lnTo>
                    <a:lnTo>
                      <a:pt x="212" y="353"/>
                    </a:lnTo>
                    <a:lnTo>
                      <a:pt x="214" y="353"/>
                    </a:lnTo>
                    <a:lnTo>
                      <a:pt x="229" y="349"/>
                    </a:lnTo>
                    <a:lnTo>
                      <a:pt x="232" y="347"/>
                    </a:lnTo>
                    <a:lnTo>
                      <a:pt x="242" y="347"/>
                    </a:lnTo>
                    <a:lnTo>
                      <a:pt x="243" y="346"/>
                    </a:lnTo>
                    <a:lnTo>
                      <a:pt x="245" y="343"/>
                    </a:lnTo>
                    <a:lnTo>
                      <a:pt x="246" y="343"/>
                    </a:lnTo>
                    <a:lnTo>
                      <a:pt x="249" y="334"/>
                    </a:lnTo>
                    <a:lnTo>
                      <a:pt x="249" y="321"/>
                    </a:lnTo>
                    <a:lnTo>
                      <a:pt x="247" y="316"/>
                    </a:lnTo>
                    <a:lnTo>
                      <a:pt x="247" y="310"/>
                    </a:lnTo>
                    <a:lnTo>
                      <a:pt x="249" y="310"/>
                    </a:lnTo>
                    <a:lnTo>
                      <a:pt x="252" y="307"/>
                    </a:lnTo>
                    <a:lnTo>
                      <a:pt x="253" y="307"/>
                    </a:lnTo>
                    <a:lnTo>
                      <a:pt x="253" y="301"/>
                    </a:lnTo>
                    <a:lnTo>
                      <a:pt x="252" y="297"/>
                    </a:lnTo>
                    <a:lnTo>
                      <a:pt x="252" y="285"/>
                    </a:lnTo>
                    <a:lnTo>
                      <a:pt x="253" y="276"/>
                    </a:lnTo>
                    <a:lnTo>
                      <a:pt x="247" y="257"/>
                    </a:lnTo>
                    <a:lnTo>
                      <a:pt x="247" y="254"/>
                    </a:lnTo>
                    <a:lnTo>
                      <a:pt x="249" y="253"/>
                    </a:lnTo>
                    <a:lnTo>
                      <a:pt x="254" y="253"/>
                    </a:lnTo>
                    <a:lnTo>
                      <a:pt x="259" y="251"/>
                    </a:lnTo>
                    <a:lnTo>
                      <a:pt x="264" y="247"/>
                    </a:lnTo>
                    <a:lnTo>
                      <a:pt x="260" y="244"/>
                    </a:lnTo>
                    <a:lnTo>
                      <a:pt x="260" y="241"/>
                    </a:lnTo>
                    <a:lnTo>
                      <a:pt x="252" y="225"/>
                    </a:lnTo>
                    <a:lnTo>
                      <a:pt x="250" y="219"/>
                    </a:lnTo>
                    <a:lnTo>
                      <a:pt x="246" y="215"/>
                    </a:lnTo>
                    <a:lnTo>
                      <a:pt x="245" y="212"/>
                    </a:lnTo>
                    <a:lnTo>
                      <a:pt x="246" y="212"/>
                    </a:lnTo>
                    <a:lnTo>
                      <a:pt x="246" y="209"/>
                    </a:lnTo>
                    <a:lnTo>
                      <a:pt x="243" y="203"/>
                    </a:lnTo>
                    <a:lnTo>
                      <a:pt x="243" y="201"/>
                    </a:lnTo>
                    <a:lnTo>
                      <a:pt x="242" y="198"/>
                    </a:lnTo>
                    <a:lnTo>
                      <a:pt x="239" y="197"/>
                    </a:lnTo>
                    <a:lnTo>
                      <a:pt x="226" y="184"/>
                    </a:lnTo>
                    <a:lnTo>
                      <a:pt x="229" y="181"/>
                    </a:lnTo>
                    <a:lnTo>
                      <a:pt x="226" y="177"/>
                    </a:lnTo>
                    <a:lnTo>
                      <a:pt x="219" y="177"/>
                    </a:lnTo>
                    <a:lnTo>
                      <a:pt x="219" y="176"/>
                    </a:lnTo>
                    <a:lnTo>
                      <a:pt x="210" y="165"/>
                    </a:lnTo>
                    <a:lnTo>
                      <a:pt x="222" y="159"/>
                    </a:lnTo>
                    <a:lnTo>
                      <a:pt x="232" y="149"/>
                    </a:lnTo>
                    <a:lnTo>
                      <a:pt x="231" y="148"/>
                    </a:lnTo>
                    <a:lnTo>
                      <a:pt x="228" y="138"/>
                    </a:lnTo>
                    <a:lnTo>
                      <a:pt x="228" y="124"/>
                    </a:lnTo>
                    <a:lnTo>
                      <a:pt x="224" y="114"/>
                    </a:lnTo>
                    <a:lnTo>
                      <a:pt x="212" y="114"/>
                    </a:lnTo>
                    <a:lnTo>
                      <a:pt x="214" y="110"/>
                    </a:lnTo>
                    <a:lnTo>
                      <a:pt x="214" y="103"/>
                    </a:lnTo>
                    <a:lnTo>
                      <a:pt x="222" y="102"/>
                    </a:lnTo>
                    <a:lnTo>
                      <a:pt x="225" y="99"/>
                    </a:lnTo>
                    <a:lnTo>
                      <a:pt x="226" y="92"/>
                    </a:lnTo>
                    <a:lnTo>
                      <a:pt x="226" y="89"/>
                    </a:lnTo>
                    <a:lnTo>
                      <a:pt x="229" y="88"/>
                    </a:lnTo>
                    <a:lnTo>
                      <a:pt x="235" y="89"/>
                    </a:lnTo>
                    <a:lnTo>
                      <a:pt x="239" y="92"/>
                    </a:lnTo>
                    <a:lnTo>
                      <a:pt x="240" y="98"/>
                    </a:lnTo>
                    <a:lnTo>
                      <a:pt x="249" y="95"/>
                    </a:lnTo>
                    <a:lnTo>
                      <a:pt x="247" y="89"/>
                    </a:lnTo>
                    <a:lnTo>
                      <a:pt x="247" y="79"/>
                    </a:lnTo>
                    <a:lnTo>
                      <a:pt x="246" y="75"/>
                    </a:lnTo>
                    <a:lnTo>
                      <a:pt x="235" y="60"/>
                    </a:lnTo>
                    <a:lnTo>
                      <a:pt x="240" y="49"/>
                    </a:lnTo>
                    <a:lnTo>
                      <a:pt x="242" y="47"/>
                    </a:lnTo>
                    <a:lnTo>
                      <a:pt x="242" y="46"/>
                    </a:lnTo>
                    <a:lnTo>
                      <a:pt x="243" y="45"/>
                    </a:lnTo>
                    <a:lnTo>
                      <a:pt x="246" y="36"/>
                    </a:lnTo>
                    <a:lnTo>
                      <a:pt x="246" y="33"/>
                    </a:lnTo>
                    <a:lnTo>
                      <a:pt x="243" y="25"/>
                    </a:lnTo>
                    <a:lnTo>
                      <a:pt x="238" y="1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59" name="Freeform 387">
                <a:extLst>
                  <a:ext uri="{FF2B5EF4-FFF2-40B4-BE49-F238E27FC236}">
                    <a16:creationId xmlns:a16="http://schemas.microsoft.com/office/drawing/2014/main" id="{769E4EC4-3437-35CC-2FCD-5A733850C0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5" y="754"/>
                <a:ext cx="78" cy="95"/>
              </a:xfrm>
              <a:custGeom>
                <a:avLst/>
                <a:gdLst>
                  <a:gd name="T0" fmla="*/ 138 w 313"/>
                  <a:gd name="T1" fmla="*/ 17 h 381"/>
                  <a:gd name="T2" fmla="*/ 91 w 313"/>
                  <a:gd name="T3" fmla="*/ 33 h 381"/>
                  <a:gd name="T4" fmla="*/ 73 w 313"/>
                  <a:gd name="T5" fmla="*/ 34 h 381"/>
                  <a:gd name="T6" fmla="*/ 52 w 313"/>
                  <a:gd name="T7" fmla="*/ 19 h 381"/>
                  <a:gd name="T8" fmla="*/ 25 w 313"/>
                  <a:gd name="T9" fmla="*/ 19 h 381"/>
                  <a:gd name="T10" fmla="*/ 28 w 313"/>
                  <a:gd name="T11" fmla="*/ 50 h 381"/>
                  <a:gd name="T12" fmla="*/ 36 w 313"/>
                  <a:gd name="T13" fmla="*/ 57 h 381"/>
                  <a:gd name="T14" fmla="*/ 36 w 313"/>
                  <a:gd name="T15" fmla="*/ 78 h 381"/>
                  <a:gd name="T16" fmla="*/ 31 w 313"/>
                  <a:gd name="T17" fmla="*/ 89 h 381"/>
                  <a:gd name="T18" fmla="*/ 14 w 313"/>
                  <a:gd name="T19" fmla="*/ 104 h 381"/>
                  <a:gd name="T20" fmla="*/ 22 w 313"/>
                  <a:gd name="T21" fmla="*/ 152 h 381"/>
                  <a:gd name="T22" fmla="*/ 31 w 313"/>
                  <a:gd name="T23" fmla="*/ 187 h 381"/>
                  <a:gd name="T24" fmla="*/ 61 w 313"/>
                  <a:gd name="T25" fmla="*/ 206 h 381"/>
                  <a:gd name="T26" fmla="*/ 59 w 313"/>
                  <a:gd name="T27" fmla="*/ 212 h 381"/>
                  <a:gd name="T28" fmla="*/ 38 w 313"/>
                  <a:gd name="T29" fmla="*/ 233 h 381"/>
                  <a:gd name="T30" fmla="*/ 25 w 313"/>
                  <a:gd name="T31" fmla="*/ 265 h 381"/>
                  <a:gd name="T32" fmla="*/ 13 w 313"/>
                  <a:gd name="T33" fmla="*/ 268 h 381"/>
                  <a:gd name="T34" fmla="*/ 4 w 313"/>
                  <a:gd name="T35" fmla="*/ 303 h 381"/>
                  <a:gd name="T36" fmla="*/ 8 w 313"/>
                  <a:gd name="T37" fmla="*/ 317 h 381"/>
                  <a:gd name="T38" fmla="*/ 4 w 313"/>
                  <a:gd name="T39" fmla="*/ 335 h 381"/>
                  <a:gd name="T40" fmla="*/ 39 w 313"/>
                  <a:gd name="T41" fmla="*/ 332 h 381"/>
                  <a:gd name="T42" fmla="*/ 39 w 313"/>
                  <a:gd name="T43" fmla="*/ 358 h 381"/>
                  <a:gd name="T44" fmla="*/ 66 w 313"/>
                  <a:gd name="T45" fmla="*/ 377 h 381"/>
                  <a:gd name="T46" fmla="*/ 91 w 313"/>
                  <a:gd name="T47" fmla="*/ 381 h 381"/>
                  <a:gd name="T48" fmla="*/ 113 w 313"/>
                  <a:gd name="T49" fmla="*/ 364 h 381"/>
                  <a:gd name="T50" fmla="*/ 119 w 313"/>
                  <a:gd name="T51" fmla="*/ 331 h 381"/>
                  <a:gd name="T52" fmla="*/ 135 w 313"/>
                  <a:gd name="T53" fmla="*/ 336 h 381"/>
                  <a:gd name="T54" fmla="*/ 154 w 313"/>
                  <a:gd name="T55" fmla="*/ 311 h 381"/>
                  <a:gd name="T56" fmla="*/ 148 w 313"/>
                  <a:gd name="T57" fmla="*/ 274 h 381"/>
                  <a:gd name="T58" fmla="*/ 140 w 313"/>
                  <a:gd name="T59" fmla="*/ 271 h 381"/>
                  <a:gd name="T60" fmla="*/ 155 w 313"/>
                  <a:gd name="T61" fmla="*/ 251 h 381"/>
                  <a:gd name="T62" fmla="*/ 202 w 313"/>
                  <a:gd name="T63" fmla="*/ 236 h 381"/>
                  <a:gd name="T64" fmla="*/ 208 w 313"/>
                  <a:gd name="T65" fmla="*/ 227 h 381"/>
                  <a:gd name="T66" fmla="*/ 240 w 313"/>
                  <a:gd name="T67" fmla="*/ 218 h 381"/>
                  <a:gd name="T68" fmla="*/ 276 w 313"/>
                  <a:gd name="T69" fmla="*/ 219 h 381"/>
                  <a:gd name="T70" fmla="*/ 261 w 313"/>
                  <a:gd name="T71" fmla="*/ 167 h 381"/>
                  <a:gd name="T72" fmla="*/ 313 w 313"/>
                  <a:gd name="T73" fmla="*/ 164 h 381"/>
                  <a:gd name="T74" fmla="*/ 278 w 313"/>
                  <a:gd name="T75" fmla="*/ 125 h 381"/>
                  <a:gd name="T76" fmla="*/ 275 w 313"/>
                  <a:gd name="T77" fmla="*/ 107 h 381"/>
                  <a:gd name="T78" fmla="*/ 264 w 313"/>
                  <a:gd name="T79" fmla="*/ 89 h 381"/>
                  <a:gd name="T80" fmla="*/ 251 w 313"/>
                  <a:gd name="T81" fmla="*/ 65 h 381"/>
                  <a:gd name="T82" fmla="*/ 264 w 313"/>
                  <a:gd name="T83" fmla="*/ 56 h 381"/>
                  <a:gd name="T84" fmla="*/ 271 w 313"/>
                  <a:gd name="T85" fmla="*/ 37 h 381"/>
                  <a:gd name="T86" fmla="*/ 279 w 313"/>
                  <a:gd name="T87" fmla="*/ 4 h 381"/>
                  <a:gd name="T88" fmla="*/ 225 w 313"/>
                  <a:gd name="T89" fmla="*/ 8 h 381"/>
                  <a:gd name="T90" fmla="*/ 194 w 313"/>
                  <a:gd name="T91" fmla="*/ 3 h 381"/>
                  <a:gd name="T92" fmla="*/ 184 w 313"/>
                  <a:gd name="T93" fmla="*/ 8 h 381"/>
                  <a:gd name="T94" fmla="*/ 168 w 313"/>
                  <a:gd name="T95" fmla="*/ 14 h 381"/>
                  <a:gd name="T96" fmla="*/ 161 w 313"/>
                  <a:gd name="T97" fmla="*/ 11 h 381"/>
                  <a:gd name="T98" fmla="*/ 145 w 313"/>
                  <a:gd name="T99" fmla="*/ 4 h 3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313" h="381">
                    <a:moveTo>
                      <a:pt x="144" y="5"/>
                    </a:moveTo>
                    <a:lnTo>
                      <a:pt x="142" y="8"/>
                    </a:lnTo>
                    <a:lnTo>
                      <a:pt x="141" y="12"/>
                    </a:lnTo>
                    <a:lnTo>
                      <a:pt x="138" y="17"/>
                    </a:lnTo>
                    <a:lnTo>
                      <a:pt x="127" y="26"/>
                    </a:lnTo>
                    <a:lnTo>
                      <a:pt x="119" y="34"/>
                    </a:lnTo>
                    <a:lnTo>
                      <a:pt x="92" y="34"/>
                    </a:lnTo>
                    <a:lnTo>
                      <a:pt x="91" y="33"/>
                    </a:lnTo>
                    <a:lnTo>
                      <a:pt x="87" y="33"/>
                    </a:lnTo>
                    <a:lnTo>
                      <a:pt x="85" y="36"/>
                    </a:lnTo>
                    <a:lnTo>
                      <a:pt x="82" y="39"/>
                    </a:lnTo>
                    <a:lnTo>
                      <a:pt x="73" y="34"/>
                    </a:lnTo>
                    <a:lnTo>
                      <a:pt x="71" y="36"/>
                    </a:lnTo>
                    <a:lnTo>
                      <a:pt x="67" y="36"/>
                    </a:lnTo>
                    <a:lnTo>
                      <a:pt x="57" y="29"/>
                    </a:lnTo>
                    <a:lnTo>
                      <a:pt x="52" y="19"/>
                    </a:lnTo>
                    <a:lnTo>
                      <a:pt x="42" y="14"/>
                    </a:lnTo>
                    <a:lnTo>
                      <a:pt x="39" y="10"/>
                    </a:lnTo>
                    <a:lnTo>
                      <a:pt x="32" y="12"/>
                    </a:lnTo>
                    <a:lnTo>
                      <a:pt x="25" y="19"/>
                    </a:lnTo>
                    <a:lnTo>
                      <a:pt x="22" y="26"/>
                    </a:lnTo>
                    <a:lnTo>
                      <a:pt x="22" y="30"/>
                    </a:lnTo>
                    <a:lnTo>
                      <a:pt x="24" y="33"/>
                    </a:lnTo>
                    <a:lnTo>
                      <a:pt x="28" y="50"/>
                    </a:lnTo>
                    <a:lnTo>
                      <a:pt x="28" y="54"/>
                    </a:lnTo>
                    <a:lnTo>
                      <a:pt x="29" y="54"/>
                    </a:lnTo>
                    <a:lnTo>
                      <a:pt x="32" y="57"/>
                    </a:lnTo>
                    <a:lnTo>
                      <a:pt x="36" y="57"/>
                    </a:lnTo>
                    <a:lnTo>
                      <a:pt x="42" y="67"/>
                    </a:lnTo>
                    <a:lnTo>
                      <a:pt x="39" y="72"/>
                    </a:lnTo>
                    <a:lnTo>
                      <a:pt x="39" y="74"/>
                    </a:lnTo>
                    <a:lnTo>
                      <a:pt x="36" y="78"/>
                    </a:lnTo>
                    <a:lnTo>
                      <a:pt x="36" y="79"/>
                    </a:lnTo>
                    <a:lnTo>
                      <a:pt x="31" y="82"/>
                    </a:lnTo>
                    <a:lnTo>
                      <a:pt x="28" y="85"/>
                    </a:lnTo>
                    <a:lnTo>
                      <a:pt x="31" y="89"/>
                    </a:lnTo>
                    <a:lnTo>
                      <a:pt x="31" y="90"/>
                    </a:lnTo>
                    <a:lnTo>
                      <a:pt x="20" y="100"/>
                    </a:lnTo>
                    <a:lnTo>
                      <a:pt x="14" y="100"/>
                    </a:lnTo>
                    <a:lnTo>
                      <a:pt x="14" y="104"/>
                    </a:lnTo>
                    <a:lnTo>
                      <a:pt x="21" y="117"/>
                    </a:lnTo>
                    <a:lnTo>
                      <a:pt x="21" y="139"/>
                    </a:lnTo>
                    <a:lnTo>
                      <a:pt x="22" y="146"/>
                    </a:lnTo>
                    <a:lnTo>
                      <a:pt x="22" y="152"/>
                    </a:lnTo>
                    <a:lnTo>
                      <a:pt x="24" y="155"/>
                    </a:lnTo>
                    <a:lnTo>
                      <a:pt x="27" y="160"/>
                    </a:lnTo>
                    <a:lnTo>
                      <a:pt x="32" y="184"/>
                    </a:lnTo>
                    <a:lnTo>
                      <a:pt x="31" y="187"/>
                    </a:lnTo>
                    <a:lnTo>
                      <a:pt x="31" y="188"/>
                    </a:lnTo>
                    <a:lnTo>
                      <a:pt x="42" y="188"/>
                    </a:lnTo>
                    <a:lnTo>
                      <a:pt x="50" y="190"/>
                    </a:lnTo>
                    <a:lnTo>
                      <a:pt x="61" y="206"/>
                    </a:lnTo>
                    <a:lnTo>
                      <a:pt x="64" y="209"/>
                    </a:lnTo>
                    <a:lnTo>
                      <a:pt x="63" y="211"/>
                    </a:lnTo>
                    <a:lnTo>
                      <a:pt x="60" y="211"/>
                    </a:lnTo>
                    <a:lnTo>
                      <a:pt x="59" y="212"/>
                    </a:lnTo>
                    <a:lnTo>
                      <a:pt x="50" y="212"/>
                    </a:lnTo>
                    <a:lnTo>
                      <a:pt x="42" y="219"/>
                    </a:lnTo>
                    <a:lnTo>
                      <a:pt x="39" y="227"/>
                    </a:lnTo>
                    <a:lnTo>
                      <a:pt x="38" y="233"/>
                    </a:lnTo>
                    <a:lnTo>
                      <a:pt x="38" y="234"/>
                    </a:lnTo>
                    <a:lnTo>
                      <a:pt x="36" y="236"/>
                    </a:lnTo>
                    <a:lnTo>
                      <a:pt x="32" y="251"/>
                    </a:lnTo>
                    <a:lnTo>
                      <a:pt x="25" y="265"/>
                    </a:lnTo>
                    <a:lnTo>
                      <a:pt x="22" y="268"/>
                    </a:lnTo>
                    <a:lnTo>
                      <a:pt x="22" y="269"/>
                    </a:lnTo>
                    <a:lnTo>
                      <a:pt x="14" y="269"/>
                    </a:lnTo>
                    <a:lnTo>
                      <a:pt x="13" y="268"/>
                    </a:lnTo>
                    <a:lnTo>
                      <a:pt x="7" y="265"/>
                    </a:lnTo>
                    <a:lnTo>
                      <a:pt x="0" y="264"/>
                    </a:lnTo>
                    <a:lnTo>
                      <a:pt x="0" y="276"/>
                    </a:lnTo>
                    <a:lnTo>
                      <a:pt x="4" y="303"/>
                    </a:lnTo>
                    <a:lnTo>
                      <a:pt x="4" y="304"/>
                    </a:lnTo>
                    <a:lnTo>
                      <a:pt x="6" y="304"/>
                    </a:lnTo>
                    <a:lnTo>
                      <a:pt x="15" y="307"/>
                    </a:lnTo>
                    <a:lnTo>
                      <a:pt x="8" y="317"/>
                    </a:lnTo>
                    <a:lnTo>
                      <a:pt x="6" y="319"/>
                    </a:lnTo>
                    <a:lnTo>
                      <a:pt x="3" y="324"/>
                    </a:lnTo>
                    <a:lnTo>
                      <a:pt x="1" y="327"/>
                    </a:lnTo>
                    <a:lnTo>
                      <a:pt x="4" y="335"/>
                    </a:lnTo>
                    <a:lnTo>
                      <a:pt x="6" y="338"/>
                    </a:lnTo>
                    <a:lnTo>
                      <a:pt x="7" y="338"/>
                    </a:lnTo>
                    <a:lnTo>
                      <a:pt x="36" y="332"/>
                    </a:lnTo>
                    <a:lnTo>
                      <a:pt x="39" y="332"/>
                    </a:lnTo>
                    <a:lnTo>
                      <a:pt x="39" y="334"/>
                    </a:lnTo>
                    <a:lnTo>
                      <a:pt x="42" y="338"/>
                    </a:lnTo>
                    <a:lnTo>
                      <a:pt x="39" y="357"/>
                    </a:lnTo>
                    <a:lnTo>
                      <a:pt x="39" y="358"/>
                    </a:lnTo>
                    <a:lnTo>
                      <a:pt x="50" y="363"/>
                    </a:lnTo>
                    <a:lnTo>
                      <a:pt x="61" y="374"/>
                    </a:lnTo>
                    <a:lnTo>
                      <a:pt x="61" y="377"/>
                    </a:lnTo>
                    <a:lnTo>
                      <a:pt x="66" y="377"/>
                    </a:lnTo>
                    <a:lnTo>
                      <a:pt x="66" y="375"/>
                    </a:lnTo>
                    <a:lnTo>
                      <a:pt x="70" y="375"/>
                    </a:lnTo>
                    <a:lnTo>
                      <a:pt x="78" y="381"/>
                    </a:lnTo>
                    <a:lnTo>
                      <a:pt x="91" y="381"/>
                    </a:lnTo>
                    <a:lnTo>
                      <a:pt x="102" y="370"/>
                    </a:lnTo>
                    <a:lnTo>
                      <a:pt x="106" y="368"/>
                    </a:lnTo>
                    <a:lnTo>
                      <a:pt x="113" y="368"/>
                    </a:lnTo>
                    <a:lnTo>
                      <a:pt x="113" y="364"/>
                    </a:lnTo>
                    <a:lnTo>
                      <a:pt x="116" y="345"/>
                    </a:lnTo>
                    <a:lnTo>
                      <a:pt x="116" y="342"/>
                    </a:lnTo>
                    <a:lnTo>
                      <a:pt x="119" y="334"/>
                    </a:lnTo>
                    <a:lnTo>
                      <a:pt x="119" y="331"/>
                    </a:lnTo>
                    <a:lnTo>
                      <a:pt x="120" y="331"/>
                    </a:lnTo>
                    <a:lnTo>
                      <a:pt x="121" y="332"/>
                    </a:lnTo>
                    <a:lnTo>
                      <a:pt x="128" y="334"/>
                    </a:lnTo>
                    <a:lnTo>
                      <a:pt x="135" y="336"/>
                    </a:lnTo>
                    <a:lnTo>
                      <a:pt x="138" y="336"/>
                    </a:lnTo>
                    <a:lnTo>
                      <a:pt x="142" y="325"/>
                    </a:lnTo>
                    <a:lnTo>
                      <a:pt x="154" y="312"/>
                    </a:lnTo>
                    <a:lnTo>
                      <a:pt x="154" y="311"/>
                    </a:lnTo>
                    <a:lnTo>
                      <a:pt x="156" y="304"/>
                    </a:lnTo>
                    <a:lnTo>
                      <a:pt x="156" y="298"/>
                    </a:lnTo>
                    <a:lnTo>
                      <a:pt x="152" y="281"/>
                    </a:lnTo>
                    <a:lnTo>
                      <a:pt x="148" y="274"/>
                    </a:lnTo>
                    <a:lnTo>
                      <a:pt x="141" y="275"/>
                    </a:lnTo>
                    <a:lnTo>
                      <a:pt x="138" y="275"/>
                    </a:lnTo>
                    <a:lnTo>
                      <a:pt x="138" y="272"/>
                    </a:lnTo>
                    <a:lnTo>
                      <a:pt x="140" y="271"/>
                    </a:lnTo>
                    <a:lnTo>
                      <a:pt x="142" y="269"/>
                    </a:lnTo>
                    <a:lnTo>
                      <a:pt x="144" y="267"/>
                    </a:lnTo>
                    <a:lnTo>
                      <a:pt x="151" y="259"/>
                    </a:lnTo>
                    <a:lnTo>
                      <a:pt x="155" y="251"/>
                    </a:lnTo>
                    <a:lnTo>
                      <a:pt x="156" y="250"/>
                    </a:lnTo>
                    <a:lnTo>
                      <a:pt x="158" y="245"/>
                    </a:lnTo>
                    <a:lnTo>
                      <a:pt x="159" y="245"/>
                    </a:lnTo>
                    <a:lnTo>
                      <a:pt x="202" y="236"/>
                    </a:lnTo>
                    <a:lnTo>
                      <a:pt x="205" y="234"/>
                    </a:lnTo>
                    <a:lnTo>
                      <a:pt x="207" y="234"/>
                    </a:lnTo>
                    <a:lnTo>
                      <a:pt x="207" y="233"/>
                    </a:lnTo>
                    <a:lnTo>
                      <a:pt x="208" y="227"/>
                    </a:lnTo>
                    <a:lnTo>
                      <a:pt x="216" y="223"/>
                    </a:lnTo>
                    <a:lnTo>
                      <a:pt x="222" y="227"/>
                    </a:lnTo>
                    <a:lnTo>
                      <a:pt x="238" y="215"/>
                    </a:lnTo>
                    <a:lnTo>
                      <a:pt x="240" y="218"/>
                    </a:lnTo>
                    <a:lnTo>
                      <a:pt x="243" y="218"/>
                    </a:lnTo>
                    <a:lnTo>
                      <a:pt x="254" y="229"/>
                    </a:lnTo>
                    <a:lnTo>
                      <a:pt x="272" y="238"/>
                    </a:lnTo>
                    <a:lnTo>
                      <a:pt x="276" y="219"/>
                    </a:lnTo>
                    <a:lnTo>
                      <a:pt x="276" y="214"/>
                    </a:lnTo>
                    <a:lnTo>
                      <a:pt x="274" y="205"/>
                    </a:lnTo>
                    <a:lnTo>
                      <a:pt x="268" y="194"/>
                    </a:lnTo>
                    <a:lnTo>
                      <a:pt x="261" y="167"/>
                    </a:lnTo>
                    <a:lnTo>
                      <a:pt x="272" y="166"/>
                    </a:lnTo>
                    <a:lnTo>
                      <a:pt x="300" y="166"/>
                    </a:lnTo>
                    <a:lnTo>
                      <a:pt x="305" y="164"/>
                    </a:lnTo>
                    <a:lnTo>
                      <a:pt x="313" y="164"/>
                    </a:lnTo>
                    <a:lnTo>
                      <a:pt x="311" y="144"/>
                    </a:lnTo>
                    <a:lnTo>
                      <a:pt x="302" y="138"/>
                    </a:lnTo>
                    <a:lnTo>
                      <a:pt x="284" y="130"/>
                    </a:lnTo>
                    <a:lnTo>
                      <a:pt x="278" y="125"/>
                    </a:lnTo>
                    <a:lnTo>
                      <a:pt x="275" y="120"/>
                    </a:lnTo>
                    <a:lnTo>
                      <a:pt x="271" y="114"/>
                    </a:lnTo>
                    <a:lnTo>
                      <a:pt x="271" y="113"/>
                    </a:lnTo>
                    <a:lnTo>
                      <a:pt x="275" y="107"/>
                    </a:lnTo>
                    <a:lnTo>
                      <a:pt x="278" y="97"/>
                    </a:lnTo>
                    <a:lnTo>
                      <a:pt x="268" y="90"/>
                    </a:lnTo>
                    <a:lnTo>
                      <a:pt x="265" y="89"/>
                    </a:lnTo>
                    <a:lnTo>
                      <a:pt x="264" y="89"/>
                    </a:lnTo>
                    <a:lnTo>
                      <a:pt x="264" y="87"/>
                    </a:lnTo>
                    <a:lnTo>
                      <a:pt x="265" y="84"/>
                    </a:lnTo>
                    <a:lnTo>
                      <a:pt x="253" y="67"/>
                    </a:lnTo>
                    <a:lnTo>
                      <a:pt x="251" y="65"/>
                    </a:lnTo>
                    <a:lnTo>
                      <a:pt x="253" y="65"/>
                    </a:lnTo>
                    <a:lnTo>
                      <a:pt x="257" y="63"/>
                    </a:lnTo>
                    <a:lnTo>
                      <a:pt x="260" y="58"/>
                    </a:lnTo>
                    <a:lnTo>
                      <a:pt x="264" y="56"/>
                    </a:lnTo>
                    <a:lnTo>
                      <a:pt x="267" y="51"/>
                    </a:lnTo>
                    <a:lnTo>
                      <a:pt x="267" y="50"/>
                    </a:lnTo>
                    <a:lnTo>
                      <a:pt x="271" y="40"/>
                    </a:lnTo>
                    <a:lnTo>
                      <a:pt x="271" y="37"/>
                    </a:lnTo>
                    <a:lnTo>
                      <a:pt x="268" y="33"/>
                    </a:lnTo>
                    <a:lnTo>
                      <a:pt x="269" y="26"/>
                    </a:lnTo>
                    <a:lnTo>
                      <a:pt x="278" y="5"/>
                    </a:lnTo>
                    <a:lnTo>
                      <a:pt x="279" y="4"/>
                    </a:lnTo>
                    <a:lnTo>
                      <a:pt x="278" y="4"/>
                    </a:lnTo>
                    <a:lnTo>
                      <a:pt x="240" y="22"/>
                    </a:lnTo>
                    <a:lnTo>
                      <a:pt x="232" y="8"/>
                    </a:lnTo>
                    <a:lnTo>
                      <a:pt x="225" y="8"/>
                    </a:lnTo>
                    <a:lnTo>
                      <a:pt x="211" y="7"/>
                    </a:lnTo>
                    <a:lnTo>
                      <a:pt x="201" y="0"/>
                    </a:lnTo>
                    <a:lnTo>
                      <a:pt x="200" y="0"/>
                    </a:lnTo>
                    <a:lnTo>
                      <a:pt x="194" y="3"/>
                    </a:lnTo>
                    <a:lnTo>
                      <a:pt x="193" y="4"/>
                    </a:lnTo>
                    <a:lnTo>
                      <a:pt x="191" y="7"/>
                    </a:lnTo>
                    <a:lnTo>
                      <a:pt x="190" y="11"/>
                    </a:lnTo>
                    <a:lnTo>
                      <a:pt x="184" y="8"/>
                    </a:lnTo>
                    <a:lnTo>
                      <a:pt x="180" y="7"/>
                    </a:lnTo>
                    <a:lnTo>
                      <a:pt x="172" y="7"/>
                    </a:lnTo>
                    <a:lnTo>
                      <a:pt x="172" y="14"/>
                    </a:lnTo>
                    <a:lnTo>
                      <a:pt x="168" y="14"/>
                    </a:lnTo>
                    <a:lnTo>
                      <a:pt x="168" y="15"/>
                    </a:lnTo>
                    <a:lnTo>
                      <a:pt x="166" y="17"/>
                    </a:lnTo>
                    <a:lnTo>
                      <a:pt x="165" y="17"/>
                    </a:lnTo>
                    <a:lnTo>
                      <a:pt x="161" y="11"/>
                    </a:lnTo>
                    <a:lnTo>
                      <a:pt x="155" y="5"/>
                    </a:lnTo>
                    <a:lnTo>
                      <a:pt x="154" y="5"/>
                    </a:lnTo>
                    <a:lnTo>
                      <a:pt x="148" y="4"/>
                    </a:lnTo>
                    <a:lnTo>
                      <a:pt x="145" y="4"/>
                    </a:lnTo>
                    <a:lnTo>
                      <a:pt x="144" y="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60" name="Freeform 388">
                <a:extLst>
                  <a:ext uri="{FF2B5EF4-FFF2-40B4-BE49-F238E27FC236}">
                    <a16:creationId xmlns:a16="http://schemas.microsoft.com/office/drawing/2014/main" id="{94A396E1-7D98-5C73-9C89-5B08DE1E98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8" y="670"/>
                <a:ext cx="132" cy="148"/>
              </a:xfrm>
              <a:custGeom>
                <a:avLst/>
                <a:gdLst>
                  <a:gd name="T0" fmla="*/ 165 w 527"/>
                  <a:gd name="T1" fmla="*/ 55 h 594"/>
                  <a:gd name="T2" fmla="*/ 158 w 527"/>
                  <a:gd name="T3" fmla="*/ 115 h 594"/>
                  <a:gd name="T4" fmla="*/ 180 w 527"/>
                  <a:gd name="T5" fmla="*/ 144 h 594"/>
                  <a:gd name="T6" fmla="*/ 196 w 527"/>
                  <a:gd name="T7" fmla="*/ 190 h 594"/>
                  <a:gd name="T8" fmla="*/ 169 w 527"/>
                  <a:gd name="T9" fmla="*/ 196 h 594"/>
                  <a:gd name="T10" fmla="*/ 130 w 527"/>
                  <a:gd name="T11" fmla="*/ 197 h 594"/>
                  <a:gd name="T12" fmla="*/ 76 w 527"/>
                  <a:gd name="T13" fmla="*/ 220 h 594"/>
                  <a:gd name="T14" fmla="*/ 56 w 527"/>
                  <a:gd name="T15" fmla="*/ 239 h 594"/>
                  <a:gd name="T16" fmla="*/ 73 w 527"/>
                  <a:gd name="T17" fmla="*/ 274 h 594"/>
                  <a:gd name="T18" fmla="*/ 39 w 527"/>
                  <a:gd name="T19" fmla="*/ 296 h 594"/>
                  <a:gd name="T20" fmla="*/ 12 w 527"/>
                  <a:gd name="T21" fmla="*/ 299 h 594"/>
                  <a:gd name="T22" fmla="*/ 7 w 527"/>
                  <a:gd name="T23" fmla="*/ 340 h 594"/>
                  <a:gd name="T24" fmla="*/ 25 w 527"/>
                  <a:gd name="T25" fmla="*/ 379 h 594"/>
                  <a:gd name="T26" fmla="*/ 41 w 527"/>
                  <a:gd name="T27" fmla="*/ 412 h 594"/>
                  <a:gd name="T28" fmla="*/ 55 w 527"/>
                  <a:gd name="T29" fmla="*/ 441 h 594"/>
                  <a:gd name="T30" fmla="*/ 25 w 527"/>
                  <a:gd name="T31" fmla="*/ 455 h 594"/>
                  <a:gd name="T32" fmla="*/ 6 w 527"/>
                  <a:gd name="T33" fmla="*/ 497 h 594"/>
                  <a:gd name="T34" fmla="*/ 45 w 527"/>
                  <a:gd name="T35" fmla="*/ 531 h 594"/>
                  <a:gd name="T36" fmla="*/ 86 w 527"/>
                  <a:gd name="T37" fmla="*/ 538 h 594"/>
                  <a:gd name="T38" fmla="*/ 95 w 527"/>
                  <a:gd name="T39" fmla="*/ 515 h 594"/>
                  <a:gd name="T40" fmla="*/ 146 w 527"/>
                  <a:gd name="T41" fmla="*/ 542 h 594"/>
                  <a:gd name="T42" fmla="*/ 157 w 527"/>
                  <a:gd name="T43" fmla="*/ 578 h 594"/>
                  <a:gd name="T44" fmla="*/ 173 w 527"/>
                  <a:gd name="T45" fmla="*/ 594 h 594"/>
                  <a:gd name="T46" fmla="*/ 207 w 527"/>
                  <a:gd name="T47" fmla="*/ 568 h 594"/>
                  <a:gd name="T48" fmla="*/ 211 w 527"/>
                  <a:gd name="T49" fmla="*/ 494 h 594"/>
                  <a:gd name="T50" fmla="*/ 231 w 527"/>
                  <a:gd name="T51" fmla="*/ 499 h 594"/>
                  <a:gd name="T52" fmla="*/ 247 w 527"/>
                  <a:gd name="T53" fmla="*/ 488 h 594"/>
                  <a:gd name="T54" fmla="*/ 278 w 527"/>
                  <a:gd name="T55" fmla="*/ 483 h 594"/>
                  <a:gd name="T56" fmla="*/ 303 w 527"/>
                  <a:gd name="T57" fmla="*/ 486 h 594"/>
                  <a:gd name="T58" fmla="*/ 323 w 527"/>
                  <a:gd name="T59" fmla="*/ 469 h 594"/>
                  <a:gd name="T60" fmla="*/ 358 w 527"/>
                  <a:gd name="T61" fmla="*/ 511 h 594"/>
                  <a:gd name="T62" fmla="*/ 359 w 527"/>
                  <a:gd name="T63" fmla="*/ 561 h 594"/>
                  <a:gd name="T64" fmla="*/ 390 w 527"/>
                  <a:gd name="T65" fmla="*/ 541 h 594"/>
                  <a:gd name="T66" fmla="*/ 405 w 527"/>
                  <a:gd name="T67" fmla="*/ 506 h 594"/>
                  <a:gd name="T68" fmla="*/ 415 w 527"/>
                  <a:gd name="T69" fmla="*/ 500 h 594"/>
                  <a:gd name="T70" fmla="*/ 430 w 527"/>
                  <a:gd name="T71" fmla="*/ 515 h 594"/>
                  <a:gd name="T72" fmla="*/ 478 w 527"/>
                  <a:gd name="T73" fmla="*/ 506 h 594"/>
                  <a:gd name="T74" fmla="*/ 517 w 527"/>
                  <a:gd name="T75" fmla="*/ 501 h 594"/>
                  <a:gd name="T76" fmla="*/ 516 w 527"/>
                  <a:gd name="T77" fmla="*/ 482 h 594"/>
                  <a:gd name="T78" fmla="*/ 494 w 527"/>
                  <a:gd name="T79" fmla="*/ 462 h 594"/>
                  <a:gd name="T80" fmla="*/ 520 w 527"/>
                  <a:gd name="T81" fmla="*/ 424 h 594"/>
                  <a:gd name="T82" fmla="*/ 482 w 527"/>
                  <a:gd name="T83" fmla="*/ 398 h 594"/>
                  <a:gd name="T84" fmla="*/ 479 w 527"/>
                  <a:gd name="T85" fmla="*/ 364 h 594"/>
                  <a:gd name="T86" fmla="*/ 401 w 527"/>
                  <a:gd name="T87" fmla="*/ 335 h 594"/>
                  <a:gd name="T88" fmla="*/ 367 w 527"/>
                  <a:gd name="T89" fmla="*/ 327 h 594"/>
                  <a:gd name="T90" fmla="*/ 377 w 527"/>
                  <a:gd name="T91" fmla="*/ 266 h 594"/>
                  <a:gd name="T92" fmla="*/ 370 w 527"/>
                  <a:gd name="T93" fmla="*/ 250 h 594"/>
                  <a:gd name="T94" fmla="*/ 312 w 527"/>
                  <a:gd name="T95" fmla="*/ 287 h 594"/>
                  <a:gd name="T96" fmla="*/ 274 w 527"/>
                  <a:gd name="T97" fmla="*/ 275 h 594"/>
                  <a:gd name="T98" fmla="*/ 259 w 527"/>
                  <a:gd name="T99" fmla="*/ 225 h 594"/>
                  <a:gd name="T100" fmla="*/ 300 w 527"/>
                  <a:gd name="T101" fmla="*/ 206 h 594"/>
                  <a:gd name="T102" fmla="*/ 317 w 527"/>
                  <a:gd name="T103" fmla="*/ 155 h 594"/>
                  <a:gd name="T104" fmla="*/ 295 w 527"/>
                  <a:gd name="T105" fmla="*/ 124 h 594"/>
                  <a:gd name="T106" fmla="*/ 270 w 527"/>
                  <a:gd name="T107" fmla="*/ 84 h 594"/>
                  <a:gd name="T108" fmla="*/ 266 w 527"/>
                  <a:gd name="T109" fmla="*/ 20 h 594"/>
                  <a:gd name="T110" fmla="*/ 238 w 527"/>
                  <a:gd name="T111" fmla="*/ 11 h 594"/>
                  <a:gd name="T112" fmla="*/ 254 w 527"/>
                  <a:gd name="T113" fmla="*/ 53 h 594"/>
                  <a:gd name="T114" fmla="*/ 226 w 527"/>
                  <a:gd name="T115" fmla="*/ 86 h 594"/>
                  <a:gd name="T116" fmla="*/ 211 w 527"/>
                  <a:gd name="T117" fmla="*/ 41 h 594"/>
                  <a:gd name="T118" fmla="*/ 203 w 527"/>
                  <a:gd name="T119" fmla="*/ 29 h 594"/>
                  <a:gd name="T120" fmla="*/ 169 w 527"/>
                  <a:gd name="T121" fmla="*/ 29 h 5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527" h="594">
                    <a:moveTo>
                      <a:pt x="169" y="29"/>
                    </a:moveTo>
                    <a:lnTo>
                      <a:pt x="168" y="31"/>
                    </a:lnTo>
                    <a:lnTo>
                      <a:pt x="169" y="32"/>
                    </a:lnTo>
                    <a:lnTo>
                      <a:pt x="171" y="35"/>
                    </a:lnTo>
                    <a:lnTo>
                      <a:pt x="172" y="42"/>
                    </a:lnTo>
                    <a:lnTo>
                      <a:pt x="172" y="48"/>
                    </a:lnTo>
                    <a:lnTo>
                      <a:pt x="171" y="49"/>
                    </a:lnTo>
                    <a:lnTo>
                      <a:pt x="168" y="50"/>
                    </a:lnTo>
                    <a:lnTo>
                      <a:pt x="165" y="53"/>
                    </a:lnTo>
                    <a:lnTo>
                      <a:pt x="165" y="55"/>
                    </a:lnTo>
                    <a:lnTo>
                      <a:pt x="161" y="62"/>
                    </a:lnTo>
                    <a:lnTo>
                      <a:pt x="161" y="66"/>
                    </a:lnTo>
                    <a:lnTo>
                      <a:pt x="162" y="67"/>
                    </a:lnTo>
                    <a:lnTo>
                      <a:pt x="162" y="84"/>
                    </a:lnTo>
                    <a:lnTo>
                      <a:pt x="153" y="102"/>
                    </a:lnTo>
                    <a:lnTo>
                      <a:pt x="151" y="112"/>
                    </a:lnTo>
                    <a:lnTo>
                      <a:pt x="153" y="112"/>
                    </a:lnTo>
                    <a:lnTo>
                      <a:pt x="155" y="113"/>
                    </a:lnTo>
                    <a:lnTo>
                      <a:pt x="155" y="115"/>
                    </a:lnTo>
                    <a:lnTo>
                      <a:pt x="158" y="115"/>
                    </a:lnTo>
                    <a:lnTo>
                      <a:pt x="161" y="112"/>
                    </a:lnTo>
                    <a:lnTo>
                      <a:pt x="164" y="112"/>
                    </a:lnTo>
                    <a:lnTo>
                      <a:pt x="168" y="115"/>
                    </a:lnTo>
                    <a:lnTo>
                      <a:pt x="176" y="127"/>
                    </a:lnTo>
                    <a:lnTo>
                      <a:pt x="175" y="130"/>
                    </a:lnTo>
                    <a:lnTo>
                      <a:pt x="172" y="131"/>
                    </a:lnTo>
                    <a:lnTo>
                      <a:pt x="171" y="133"/>
                    </a:lnTo>
                    <a:lnTo>
                      <a:pt x="169" y="137"/>
                    </a:lnTo>
                    <a:lnTo>
                      <a:pt x="173" y="141"/>
                    </a:lnTo>
                    <a:lnTo>
                      <a:pt x="180" y="144"/>
                    </a:lnTo>
                    <a:lnTo>
                      <a:pt x="183" y="144"/>
                    </a:lnTo>
                    <a:lnTo>
                      <a:pt x="190" y="146"/>
                    </a:lnTo>
                    <a:lnTo>
                      <a:pt x="193" y="143"/>
                    </a:lnTo>
                    <a:lnTo>
                      <a:pt x="193" y="141"/>
                    </a:lnTo>
                    <a:lnTo>
                      <a:pt x="194" y="141"/>
                    </a:lnTo>
                    <a:lnTo>
                      <a:pt x="194" y="144"/>
                    </a:lnTo>
                    <a:lnTo>
                      <a:pt x="187" y="165"/>
                    </a:lnTo>
                    <a:lnTo>
                      <a:pt x="192" y="180"/>
                    </a:lnTo>
                    <a:lnTo>
                      <a:pt x="196" y="189"/>
                    </a:lnTo>
                    <a:lnTo>
                      <a:pt x="196" y="190"/>
                    </a:lnTo>
                    <a:lnTo>
                      <a:pt x="190" y="196"/>
                    </a:lnTo>
                    <a:lnTo>
                      <a:pt x="185" y="199"/>
                    </a:lnTo>
                    <a:lnTo>
                      <a:pt x="185" y="197"/>
                    </a:lnTo>
                    <a:lnTo>
                      <a:pt x="182" y="194"/>
                    </a:lnTo>
                    <a:lnTo>
                      <a:pt x="180" y="194"/>
                    </a:lnTo>
                    <a:lnTo>
                      <a:pt x="176" y="193"/>
                    </a:lnTo>
                    <a:lnTo>
                      <a:pt x="175" y="194"/>
                    </a:lnTo>
                    <a:lnTo>
                      <a:pt x="171" y="194"/>
                    </a:lnTo>
                    <a:lnTo>
                      <a:pt x="171" y="196"/>
                    </a:lnTo>
                    <a:lnTo>
                      <a:pt x="169" y="196"/>
                    </a:lnTo>
                    <a:lnTo>
                      <a:pt x="157" y="208"/>
                    </a:lnTo>
                    <a:lnTo>
                      <a:pt x="153" y="210"/>
                    </a:lnTo>
                    <a:lnTo>
                      <a:pt x="151" y="211"/>
                    </a:lnTo>
                    <a:lnTo>
                      <a:pt x="150" y="210"/>
                    </a:lnTo>
                    <a:lnTo>
                      <a:pt x="149" y="213"/>
                    </a:lnTo>
                    <a:lnTo>
                      <a:pt x="144" y="208"/>
                    </a:lnTo>
                    <a:lnTo>
                      <a:pt x="140" y="206"/>
                    </a:lnTo>
                    <a:lnTo>
                      <a:pt x="134" y="199"/>
                    </a:lnTo>
                    <a:lnTo>
                      <a:pt x="132" y="200"/>
                    </a:lnTo>
                    <a:lnTo>
                      <a:pt x="130" y="197"/>
                    </a:lnTo>
                    <a:lnTo>
                      <a:pt x="129" y="197"/>
                    </a:lnTo>
                    <a:lnTo>
                      <a:pt x="125" y="199"/>
                    </a:lnTo>
                    <a:lnTo>
                      <a:pt x="116" y="218"/>
                    </a:lnTo>
                    <a:lnTo>
                      <a:pt x="112" y="225"/>
                    </a:lnTo>
                    <a:lnTo>
                      <a:pt x="106" y="229"/>
                    </a:lnTo>
                    <a:lnTo>
                      <a:pt x="95" y="235"/>
                    </a:lnTo>
                    <a:lnTo>
                      <a:pt x="88" y="233"/>
                    </a:lnTo>
                    <a:lnTo>
                      <a:pt x="77" y="228"/>
                    </a:lnTo>
                    <a:lnTo>
                      <a:pt x="77" y="226"/>
                    </a:lnTo>
                    <a:lnTo>
                      <a:pt x="76" y="220"/>
                    </a:lnTo>
                    <a:lnTo>
                      <a:pt x="73" y="215"/>
                    </a:lnTo>
                    <a:lnTo>
                      <a:pt x="69" y="214"/>
                    </a:lnTo>
                    <a:lnTo>
                      <a:pt x="66" y="214"/>
                    </a:lnTo>
                    <a:lnTo>
                      <a:pt x="62" y="207"/>
                    </a:lnTo>
                    <a:lnTo>
                      <a:pt x="59" y="206"/>
                    </a:lnTo>
                    <a:lnTo>
                      <a:pt x="56" y="208"/>
                    </a:lnTo>
                    <a:lnTo>
                      <a:pt x="55" y="213"/>
                    </a:lnTo>
                    <a:lnTo>
                      <a:pt x="49" y="217"/>
                    </a:lnTo>
                    <a:lnTo>
                      <a:pt x="48" y="217"/>
                    </a:lnTo>
                    <a:lnTo>
                      <a:pt x="56" y="239"/>
                    </a:lnTo>
                    <a:lnTo>
                      <a:pt x="62" y="260"/>
                    </a:lnTo>
                    <a:lnTo>
                      <a:pt x="62" y="261"/>
                    </a:lnTo>
                    <a:lnTo>
                      <a:pt x="65" y="263"/>
                    </a:lnTo>
                    <a:lnTo>
                      <a:pt x="66" y="263"/>
                    </a:lnTo>
                    <a:lnTo>
                      <a:pt x="70" y="264"/>
                    </a:lnTo>
                    <a:lnTo>
                      <a:pt x="70" y="266"/>
                    </a:lnTo>
                    <a:lnTo>
                      <a:pt x="74" y="270"/>
                    </a:lnTo>
                    <a:lnTo>
                      <a:pt x="74" y="271"/>
                    </a:lnTo>
                    <a:lnTo>
                      <a:pt x="73" y="273"/>
                    </a:lnTo>
                    <a:lnTo>
                      <a:pt x="73" y="274"/>
                    </a:lnTo>
                    <a:lnTo>
                      <a:pt x="72" y="274"/>
                    </a:lnTo>
                    <a:lnTo>
                      <a:pt x="70" y="275"/>
                    </a:lnTo>
                    <a:lnTo>
                      <a:pt x="69" y="275"/>
                    </a:lnTo>
                    <a:lnTo>
                      <a:pt x="67" y="278"/>
                    </a:lnTo>
                    <a:lnTo>
                      <a:pt x="67" y="280"/>
                    </a:lnTo>
                    <a:lnTo>
                      <a:pt x="66" y="281"/>
                    </a:lnTo>
                    <a:lnTo>
                      <a:pt x="66" y="288"/>
                    </a:lnTo>
                    <a:lnTo>
                      <a:pt x="45" y="288"/>
                    </a:lnTo>
                    <a:lnTo>
                      <a:pt x="42" y="289"/>
                    </a:lnTo>
                    <a:lnTo>
                      <a:pt x="39" y="296"/>
                    </a:lnTo>
                    <a:lnTo>
                      <a:pt x="29" y="296"/>
                    </a:lnTo>
                    <a:lnTo>
                      <a:pt x="28" y="295"/>
                    </a:lnTo>
                    <a:lnTo>
                      <a:pt x="22" y="292"/>
                    </a:lnTo>
                    <a:lnTo>
                      <a:pt x="22" y="293"/>
                    </a:lnTo>
                    <a:lnTo>
                      <a:pt x="20" y="293"/>
                    </a:lnTo>
                    <a:lnTo>
                      <a:pt x="17" y="296"/>
                    </a:lnTo>
                    <a:lnTo>
                      <a:pt x="14" y="297"/>
                    </a:lnTo>
                    <a:lnTo>
                      <a:pt x="13" y="297"/>
                    </a:lnTo>
                    <a:lnTo>
                      <a:pt x="13" y="299"/>
                    </a:lnTo>
                    <a:lnTo>
                      <a:pt x="12" y="299"/>
                    </a:lnTo>
                    <a:lnTo>
                      <a:pt x="12" y="300"/>
                    </a:lnTo>
                    <a:lnTo>
                      <a:pt x="10" y="300"/>
                    </a:lnTo>
                    <a:lnTo>
                      <a:pt x="7" y="303"/>
                    </a:lnTo>
                    <a:lnTo>
                      <a:pt x="5" y="304"/>
                    </a:lnTo>
                    <a:lnTo>
                      <a:pt x="2" y="310"/>
                    </a:lnTo>
                    <a:lnTo>
                      <a:pt x="0" y="311"/>
                    </a:lnTo>
                    <a:lnTo>
                      <a:pt x="3" y="320"/>
                    </a:lnTo>
                    <a:lnTo>
                      <a:pt x="10" y="327"/>
                    </a:lnTo>
                    <a:lnTo>
                      <a:pt x="10" y="333"/>
                    </a:lnTo>
                    <a:lnTo>
                      <a:pt x="7" y="340"/>
                    </a:lnTo>
                    <a:lnTo>
                      <a:pt x="6" y="341"/>
                    </a:lnTo>
                    <a:lnTo>
                      <a:pt x="7" y="344"/>
                    </a:lnTo>
                    <a:lnTo>
                      <a:pt x="9" y="344"/>
                    </a:lnTo>
                    <a:lnTo>
                      <a:pt x="22" y="348"/>
                    </a:lnTo>
                    <a:lnTo>
                      <a:pt x="31" y="354"/>
                    </a:lnTo>
                    <a:lnTo>
                      <a:pt x="32" y="354"/>
                    </a:lnTo>
                    <a:lnTo>
                      <a:pt x="32" y="355"/>
                    </a:lnTo>
                    <a:lnTo>
                      <a:pt x="28" y="367"/>
                    </a:lnTo>
                    <a:lnTo>
                      <a:pt x="27" y="374"/>
                    </a:lnTo>
                    <a:lnTo>
                      <a:pt x="25" y="379"/>
                    </a:lnTo>
                    <a:lnTo>
                      <a:pt x="25" y="383"/>
                    </a:lnTo>
                    <a:lnTo>
                      <a:pt x="24" y="384"/>
                    </a:lnTo>
                    <a:lnTo>
                      <a:pt x="24" y="391"/>
                    </a:lnTo>
                    <a:lnTo>
                      <a:pt x="28" y="404"/>
                    </a:lnTo>
                    <a:lnTo>
                      <a:pt x="27" y="405"/>
                    </a:lnTo>
                    <a:lnTo>
                      <a:pt x="28" y="405"/>
                    </a:lnTo>
                    <a:lnTo>
                      <a:pt x="32" y="408"/>
                    </a:lnTo>
                    <a:lnTo>
                      <a:pt x="37" y="409"/>
                    </a:lnTo>
                    <a:lnTo>
                      <a:pt x="39" y="412"/>
                    </a:lnTo>
                    <a:lnTo>
                      <a:pt x="41" y="412"/>
                    </a:lnTo>
                    <a:lnTo>
                      <a:pt x="42" y="411"/>
                    </a:lnTo>
                    <a:lnTo>
                      <a:pt x="45" y="402"/>
                    </a:lnTo>
                    <a:lnTo>
                      <a:pt x="51" y="404"/>
                    </a:lnTo>
                    <a:lnTo>
                      <a:pt x="55" y="411"/>
                    </a:lnTo>
                    <a:lnTo>
                      <a:pt x="60" y="412"/>
                    </a:lnTo>
                    <a:lnTo>
                      <a:pt x="60" y="419"/>
                    </a:lnTo>
                    <a:lnTo>
                      <a:pt x="59" y="433"/>
                    </a:lnTo>
                    <a:lnTo>
                      <a:pt x="56" y="439"/>
                    </a:lnTo>
                    <a:lnTo>
                      <a:pt x="55" y="440"/>
                    </a:lnTo>
                    <a:lnTo>
                      <a:pt x="55" y="441"/>
                    </a:lnTo>
                    <a:lnTo>
                      <a:pt x="53" y="440"/>
                    </a:lnTo>
                    <a:lnTo>
                      <a:pt x="49" y="440"/>
                    </a:lnTo>
                    <a:lnTo>
                      <a:pt x="46" y="444"/>
                    </a:lnTo>
                    <a:lnTo>
                      <a:pt x="46" y="446"/>
                    </a:lnTo>
                    <a:lnTo>
                      <a:pt x="48" y="448"/>
                    </a:lnTo>
                    <a:lnTo>
                      <a:pt x="48" y="455"/>
                    </a:lnTo>
                    <a:lnTo>
                      <a:pt x="46" y="458"/>
                    </a:lnTo>
                    <a:lnTo>
                      <a:pt x="46" y="460"/>
                    </a:lnTo>
                    <a:lnTo>
                      <a:pt x="35" y="462"/>
                    </a:lnTo>
                    <a:lnTo>
                      <a:pt x="25" y="455"/>
                    </a:lnTo>
                    <a:lnTo>
                      <a:pt x="22" y="453"/>
                    </a:lnTo>
                    <a:lnTo>
                      <a:pt x="20" y="453"/>
                    </a:lnTo>
                    <a:lnTo>
                      <a:pt x="17" y="457"/>
                    </a:lnTo>
                    <a:lnTo>
                      <a:pt x="16" y="458"/>
                    </a:lnTo>
                    <a:lnTo>
                      <a:pt x="14" y="462"/>
                    </a:lnTo>
                    <a:lnTo>
                      <a:pt x="17" y="464"/>
                    </a:lnTo>
                    <a:lnTo>
                      <a:pt x="17" y="468"/>
                    </a:lnTo>
                    <a:lnTo>
                      <a:pt x="14" y="475"/>
                    </a:lnTo>
                    <a:lnTo>
                      <a:pt x="7" y="485"/>
                    </a:lnTo>
                    <a:lnTo>
                      <a:pt x="6" y="497"/>
                    </a:lnTo>
                    <a:lnTo>
                      <a:pt x="7" y="497"/>
                    </a:lnTo>
                    <a:lnTo>
                      <a:pt x="7" y="499"/>
                    </a:lnTo>
                    <a:lnTo>
                      <a:pt x="9" y="499"/>
                    </a:lnTo>
                    <a:lnTo>
                      <a:pt x="19" y="496"/>
                    </a:lnTo>
                    <a:lnTo>
                      <a:pt x="22" y="496"/>
                    </a:lnTo>
                    <a:lnTo>
                      <a:pt x="31" y="507"/>
                    </a:lnTo>
                    <a:lnTo>
                      <a:pt x="42" y="518"/>
                    </a:lnTo>
                    <a:lnTo>
                      <a:pt x="48" y="527"/>
                    </a:lnTo>
                    <a:lnTo>
                      <a:pt x="45" y="529"/>
                    </a:lnTo>
                    <a:lnTo>
                      <a:pt x="45" y="531"/>
                    </a:lnTo>
                    <a:lnTo>
                      <a:pt x="48" y="532"/>
                    </a:lnTo>
                    <a:lnTo>
                      <a:pt x="48" y="534"/>
                    </a:lnTo>
                    <a:lnTo>
                      <a:pt x="53" y="536"/>
                    </a:lnTo>
                    <a:lnTo>
                      <a:pt x="55" y="538"/>
                    </a:lnTo>
                    <a:lnTo>
                      <a:pt x="76" y="543"/>
                    </a:lnTo>
                    <a:lnTo>
                      <a:pt x="77" y="545"/>
                    </a:lnTo>
                    <a:lnTo>
                      <a:pt x="79" y="542"/>
                    </a:lnTo>
                    <a:lnTo>
                      <a:pt x="80" y="542"/>
                    </a:lnTo>
                    <a:lnTo>
                      <a:pt x="86" y="539"/>
                    </a:lnTo>
                    <a:lnTo>
                      <a:pt x="86" y="538"/>
                    </a:lnTo>
                    <a:lnTo>
                      <a:pt x="88" y="536"/>
                    </a:lnTo>
                    <a:lnTo>
                      <a:pt x="88" y="535"/>
                    </a:lnTo>
                    <a:lnTo>
                      <a:pt x="84" y="532"/>
                    </a:lnTo>
                    <a:lnTo>
                      <a:pt x="83" y="529"/>
                    </a:lnTo>
                    <a:lnTo>
                      <a:pt x="80" y="527"/>
                    </a:lnTo>
                    <a:lnTo>
                      <a:pt x="79" y="521"/>
                    </a:lnTo>
                    <a:lnTo>
                      <a:pt x="79" y="515"/>
                    </a:lnTo>
                    <a:lnTo>
                      <a:pt x="81" y="511"/>
                    </a:lnTo>
                    <a:lnTo>
                      <a:pt x="88" y="511"/>
                    </a:lnTo>
                    <a:lnTo>
                      <a:pt x="95" y="515"/>
                    </a:lnTo>
                    <a:lnTo>
                      <a:pt x="102" y="517"/>
                    </a:lnTo>
                    <a:lnTo>
                      <a:pt x="109" y="524"/>
                    </a:lnTo>
                    <a:lnTo>
                      <a:pt x="112" y="525"/>
                    </a:lnTo>
                    <a:lnTo>
                      <a:pt x="116" y="529"/>
                    </a:lnTo>
                    <a:lnTo>
                      <a:pt x="118" y="534"/>
                    </a:lnTo>
                    <a:lnTo>
                      <a:pt x="122" y="536"/>
                    </a:lnTo>
                    <a:lnTo>
                      <a:pt x="130" y="539"/>
                    </a:lnTo>
                    <a:lnTo>
                      <a:pt x="133" y="539"/>
                    </a:lnTo>
                    <a:lnTo>
                      <a:pt x="141" y="542"/>
                    </a:lnTo>
                    <a:lnTo>
                      <a:pt x="146" y="542"/>
                    </a:lnTo>
                    <a:lnTo>
                      <a:pt x="144" y="548"/>
                    </a:lnTo>
                    <a:lnTo>
                      <a:pt x="147" y="555"/>
                    </a:lnTo>
                    <a:lnTo>
                      <a:pt x="151" y="560"/>
                    </a:lnTo>
                    <a:lnTo>
                      <a:pt x="157" y="560"/>
                    </a:lnTo>
                    <a:lnTo>
                      <a:pt x="168" y="559"/>
                    </a:lnTo>
                    <a:lnTo>
                      <a:pt x="172" y="561"/>
                    </a:lnTo>
                    <a:lnTo>
                      <a:pt x="176" y="561"/>
                    </a:lnTo>
                    <a:lnTo>
                      <a:pt x="175" y="566"/>
                    </a:lnTo>
                    <a:lnTo>
                      <a:pt x="161" y="573"/>
                    </a:lnTo>
                    <a:lnTo>
                      <a:pt x="157" y="578"/>
                    </a:lnTo>
                    <a:lnTo>
                      <a:pt x="157" y="580"/>
                    </a:lnTo>
                    <a:lnTo>
                      <a:pt x="161" y="580"/>
                    </a:lnTo>
                    <a:lnTo>
                      <a:pt x="159" y="581"/>
                    </a:lnTo>
                    <a:lnTo>
                      <a:pt x="158" y="581"/>
                    </a:lnTo>
                    <a:lnTo>
                      <a:pt x="158" y="582"/>
                    </a:lnTo>
                    <a:lnTo>
                      <a:pt x="155" y="585"/>
                    </a:lnTo>
                    <a:lnTo>
                      <a:pt x="153" y="588"/>
                    </a:lnTo>
                    <a:lnTo>
                      <a:pt x="153" y="589"/>
                    </a:lnTo>
                    <a:lnTo>
                      <a:pt x="164" y="594"/>
                    </a:lnTo>
                    <a:lnTo>
                      <a:pt x="173" y="594"/>
                    </a:lnTo>
                    <a:lnTo>
                      <a:pt x="173" y="592"/>
                    </a:lnTo>
                    <a:lnTo>
                      <a:pt x="175" y="592"/>
                    </a:lnTo>
                    <a:lnTo>
                      <a:pt x="179" y="591"/>
                    </a:lnTo>
                    <a:lnTo>
                      <a:pt x="180" y="588"/>
                    </a:lnTo>
                    <a:lnTo>
                      <a:pt x="182" y="588"/>
                    </a:lnTo>
                    <a:lnTo>
                      <a:pt x="182" y="585"/>
                    </a:lnTo>
                    <a:lnTo>
                      <a:pt x="183" y="582"/>
                    </a:lnTo>
                    <a:lnTo>
                      <a:pt x="183" y="578"/>
                    </a:lnTo>
                    <a:lnTo>
                      <a:pt x="204" y="571"/>
                    </a:lnTo>
                    <a:lnTo>
                      <a:pt x="207" y="568"/>
                    </a:lnTo>
                    <a:lnTo>
                      <a:pt x="209" y="568"/>
                    </a:lnTo>
                    <a:lnTo>
                      <a:pt x="207" y="556"/>
                    </a:lnTo>
                    <a:lnTo>
                      <a:pt x="207" y="546"/>
                    </a:lnTo>
                    <a:lnTo>
                      <a:pt x="210" y="541"/>
                    </a:lnTo>
                    <a:lnTo>
                      <a:pt x="211" y="531"/>
                    </a:lnTo>
                    <a:lnTo>
                      <a:pt x="210" y="524"/>
                    </a:lnTo>
                    <a:lnTo>
                      <a:pt x="210" y="518"/>
                    </a:lnTo>
                    <a:lnTo>
                      <a:pt x="221" y="504"/>
                    </a:lnTo>
                    <a:lnTo>
                      <a:pt x="217" y="500"/>
                    </a:lnTo>
                    <a:lnTo>
                      <a:pt x="211" y="494"/>
                    </a:lnTo>
                    <a:lnTo>
                      <a:pt x="209" y="493"/>
                    </a:lnTo>
                    <a:lnTo>
                      <a:pt x="206" y="489"/>
                    </a:lnTo>
                    <a:lnTo>
                      <a:pt x="206" y="488"/>
                    </a:lnTo>
                    <a:lnTo>
                      <a:pt x="207" y="482"/>
                    </a:lnTo>
                    <a:lnTo>
                      <a:pt x="207" y="483"/>
                    </a:lnTo>
                    <a:lnTo>
                      <a:pt x="209" y="485"/>
                    </a:lnTo>
                    <a:lnTo>
                      <a:pt x="210" y="488"/>
                    </a:lnTo>
                    <a:lnTo>
                      <a:pt x="224" y="500"/>
                    </a:lnTo>
                    <a:lnTo>
                      <a:pt x="228" y="500"/>
                    </a:lnTo>
                    <a:lnTo>
                      <a:pt x="231" y="499"/>
                    </a:lnTo>
                    <a:lnTo>
                      <a:pt x="231" y="497"/>
                    </a:lnTo>
                    <a:lnTo>
                      <a:pt x="232" y="496"/>
                    </a:lnTo>
                    <a:lnTo>
                      <a:pt x="233" y="496"/>
                    </a:lnTo>
                    <a:lnTo>
                      <a:pt x="236" y="499"/>
                    </a:lnTo>
                    <a:lnTo>
                      <a:pt x="236" y="500"/>
                    </a:lnTo>
                    <a:lnTo>
                      <a:pt x="242" y="497"/>
                    </a:lnTo>
                    <a:lnTo>
                      <a:pt x="243" y="496"/>
                    </a:lnTo>
                    <a:lnTo>
                      <a:pt x="243" y="494"/>
                    </a:lnTo>
                    <a:lnTo>
                      <a:pt x="245" y="492"/>
                    </a:lnTo>
                    <a:lnTo>
                      <a:pt x="247" y="488"/>
                    </a:lnTo>
                    <a:lnTo>
                      <a:pt x="250" y="486"/>
                    </a:lnTo>
                    <a:lnTo>
                      <a:pt x="252" y="486"/>
                    </a:lnTo>
                    <a:lnTo>
                      <a:pt x="256" y="488"/>
                    </a:lnTo>
                    <a:lnTo>
                      <a:pt x="266" y="494"/>
                    </a:lnTo>
                    <a:lnTo>
                      <a:pt x="269" y="497"/>
                    </a:lnTo>
                    <a:lnTo>
                      <a:pt x="269" y="499"/>
                    </a:lnTo>
                    <a:lnTo>
                      <a:pt x="273" y="500"/>
                    </a:lnTo>
                    <a:lnTo>
                      <a:pt x="277" y="485"/>
                    </a:lnTo>
                    <a:lnTo>
                      <a:pt x="277" y="483"/>
                    </a:lnTo>
                    <a:lnTo>
                      <a:pt x="278" y="483"/>
                    </a:lnTo>
                    <a:lnTo>
                      <a:pt x="281" y="479"/>
                    </a:lnTo>
                    <a:lnTo>
                      <a:pt x="283" y="479"/>
                    </a:lnTo>
                    <a:lnTo>
                      <a:pt x="291" y="485"/>
                    </a:lnTo>
                    <a:lnTo>
                      <a:pt x="292" y="488"/>
                    </a:lnTo>
                    <a:lnTo>
                      <a:pt x="296" y="493"/>
                    </a:lnTo>
                    <a:lnTo>
                      <a:pt x="296" y="496"/>
                    </a:lnTo>
                    <a:lnTo>
                      <a:pt x="302" y="493"/>
                    </a:lnTo>
                    <a:lnTo>
                      <a:pt x="303" y="489"/>
                    </a:lnTo>
                    <a:lnTo>
                      <a:pt x="305" y="488"/>
                    </a:lnTo>
                    <a:lnTo>
                      <a:pt x="303" y="486"/>
                    </a:lnTo>
                    <a:lnTo>
                      <a:pt x="298" y="483"/>
                    </a:lnTo>
                    <a:lnTo>
                      <a:pt x="296" y="483"/>
                    </a:lnTo>
                    <a:lnTo>
                      <a:pt x="296" y="482"/>
                    </a:lnTo>
                    <a:lnTo>
                      <a:pt x="298" y="478"/>
                    </a:lnTo>
                    <a:lnTo>
                      <a:pt x="303" y="471"/>
                    </a:lnTo>
                    <a:lnTo>
                      <a:pt x="306" y="468"/>
                    </a:lnTo>
                    <a:lnTo>
                      <a:pt x="312" y="465"/>
                    </a:lnTo>
                    <a:lnTo>
                      <a:pt x="314" y="465"/>
                    </a:lnTo>
                    <a:lnTo>
                      <a:pt x="319" y="468"/>
                    </a:lnTo>
                    <a:lnTo>
                      <a:pt x="323" y="469"/>
                    </a:lnTo>
                    <a:lnTo>
                      <a:pt x="326" y="471"/>
                    </a:lnTo>
                    <a:lnTo>
                      <a:pt x="326" y="472"/>
                    </a:lnTo>
                    <a:lnTo>
                      <a:pt x="334" y="475"/>
                    </a:lnTo>
                    <a:lnTo>
                      <a:pt x="347" y="486"/>
                    </a:lnTo>
                    <a:lnTo>
                      <a:pt x="355" y="496"/>
                    </a:lnTo>
                    <a:lnTo>
                      <a:pt x="360" y="499"/>
                    </a:lnTo>
                    <a:lnTo>
                      <a:pt x="360" y="500"/>
                    </a:lnTo>
                    <a:lnTo>
                      <a:pt x="359" y="506"/>
                    </a:lnTo>
                    <a:lnTo>
                      <a:pt x="358" y="508"/>
                    </a:lnTo>
                    <a:lnTo>
                      <a:pt x="358" y="511"/>
                    </a:lnTo>
                    <a:lnTo>
                      <a:pt x="362" y="513"/>
                    </a:lnTo>
                    <a:lnTo>
                      <a:pt x="365" y="515"/>
                    </a:lnTo>
                    <a:lnTo>
                      <a:pt x="365" y="527"/>
                    </a:lnTo>
                    <a:lnTo>
                      <a:pt x="359" y="536"/>
                    </a:lnTo>
                    <a:lnTo>
                      <a:pt x="356" y="551"/>
                    </a:lnTo>
                    <a:lnTo>
                      <a:pt x="356" y="553"/>
                    </a:lnTo>
                    <a:lnTo>
                      <a:pt x="358" y="553"/>
                    </a:lnTo>
                    <a:lnTo>
                      <a:pt x="358" y="555"/>
                    </a:lnTo>
                    <a:lnTo>
                      <a:pt x="359" y="559"/>
                    </a:lnTo>
                    <a:lnTo>
                      <a:pt x="359" y="561"/>
                    </a:lnTo>
                    <a:lnTo>
                      <a:pt x="362" y="564"/>
                    </a:lnTo>
                    <a:lnTo>
                      <a:pt x="369" y="568"/>
                    </a:lnTo>
                    <a:lnTo>
                      <a:pt x="374" y="568"/>
                    </a:lnTo>
                    <a:lnTo>
                      <a:pt x="376" y="567"/>
                    </a:lnTo>
                    <a:lnTo>
                      <a:pt x="376" y="566"/>
                    </a:lnTo>
                    <a:lnTo>
                      <a:pt x="380" y="549"/>
                    </a:lnTo>
                    <a:lnTo>
                      <a:pt x="384" y="542"/>
                    </a:lnTo>
                    <a:lnTo>
                      <a:pt x="387" y="539"/>
                    </a:lnTo>
                    <a:lnTo>
                      <a:pt x="389" y="539"/>
                    </a:lnTo>
                    <a:lnTo>
                      <a:pt x="390" y="541"/>
                    </a:lnTo>
                    <a:lnTo>
                      <a:pt x="391" y="541"/>
                    </a:lnTo>
                    <a:lnTo>
                      <a:pt x="396" y="542"/>
                    </a:lnTo>
                    <a:lnTo>
                      <a:pt x="398" y="542"/>
                    </a:lnTo>
                    <a:lnTo>
                      <a:pt x="398" y="541"/>
                    </a:lnTo>
                    <a:lnTo>
                      <a:pt x="401" y="535"/>
                    </a:lnTo>
                    <a:lnTo>
                      <a:pt x="401" y="529"/>
                    </a:lnTo>
                    <a:lnTo>
                      <a:pt x="403" y="525"/>
                    </a:lnTo>
                    <a:lnTo>
                      <a:pt x="403" y="524"/>
                    </a:lnTo>
                    <a:lnTo>
                      <a:pt x="401" y="521"/>
                    </a:lnTo>
                    <a:lnTo>
                      <a:pt x="405" y="506"/>
                    </a:lnTo>
                    <a:lnTo>
                      <a:pt x="407" y="504"/>
                    </a:lnTo>
                    <a:lnTo>
                      <a:pt x="408" y="504"/>
                    </a:lnTo>
                    <a:lnTo>
                      <a:pt x="408" y="501"/>
                    </a:lnTo>
                    <a:lnTo>
                      <a:pt x="410" y="500"/>
                    </a:lnTo>
                    <a:lnTo>
                      <a:pt x="411" y="500"/>
                    </a:lnTo>
                    <a:lnTo>
                      <a:pt x="410" y="501"/>
                    </a:lnTo>
                    <a:lnTo>
                      <a:pt x="411" y="506"/>
                    </a:lnTo>
                    <a:lnTo>
                      <a:pt x="414" y="507"/>
                    </a:lnTo>
                    <a:lnTo>
                      <a:pt x="414" y="500"/>
                    </a:lnTo>
                    <a:lnTo>
                      <a:pt x="415" y="500"/>
                    </a:lnTo>
                    <a:lnTo>
                      <a:pt x="415" y="501"/>
                    </a:lnTo>
                    <a:lnTo>
                      <a:pt x="418" y="503"/>
                    </a:lnTo>
                    <a:lnTo>
                      <a:pt x="422" y="506"/>
                    </a:lnTo>
                    <a:lnTo>
                      <a:pt x="422" y="504"/>
                    </a:lnTo>
                    <a:lnTo>
                      <a:pt x="425" y="501"/>
                    </a:lnTo>
                    <a:lnTo>
                      <a:pt x="427" y="497"/>
                    </a:lnTo>
                    <a:lnTo>
                      <a:pt x="429" y="497"/>
                    </a:lnTo>
                    <a:lnTo>
                      <a:pt x="429" y="503"/>
                    </a:lnTo>
                    <a:lnTo>
                      <a:pt x="430" y="507"/>
                    </a:lnTo>
                    <a:lnTo>
                      <a:pt x="430" y="515"/>
                    </a:lnTo>
                    <a:lnTo>
                      <a:pt x="433" y="515"/>
                    </a:lnTo>
                    <a:lnTo>
                      <a:pt x="433" y="514"/>
                    </a:lnTo>
                    <a:lnTo>
                      <a:pt x="436" y="510"/>
                    </a:lnTo>
                    <a:lnTo>
                      <a:pt x="444" y="503"/>
                    </a:lnTo>
                    <a:lnTo>
                      <a:pt x="444" y="504"/>
                    </a:lnTo>
                    <a:lnTo>
                      <a:pt x="447" y="504"/>
                    </a:lnTo>
                    <a:lnTo>
                      <a:pt x="453" y="503"/>
                    </a:lnTo>
                    <a:lnTo>
                      <a:pt x="460" y="497"/>
                    </a:lnTo>
                    <a:lnTo>
                      <a:pt x="468" y="500"/>
                    </a:lnTo>
                    <a:lnTo>
                      <a:pt x="478" y="506"/>
                    </a:lnTo>
                    <a:lnTo>
                      <a:pt x="485" y="507"/>
                    </a:lnTo>
                    <a:lnTo>
                      <a:pt x="490" y="514"/>
                    </a:lnTo>
                    <a:lnTo>
                      <a:pt x="492" y="515"/>
                    </a:lnTo>
                    <a:lnTo>
                      <a:pt x="492" y="518"/>
                    </a:lnTo>
                    <a:lnTo>
                      <a:pt x="493" y="518"/>
                    </a:lnTo>
                    <a:lnTo>
                      <a:pt x="494" y="517"/>
                    </a:lnTo>
                    <a:lnTo>
                      <a:pt x="499" y="515"/>
                    </a:lnTo>
                    <a:lnTo>
                      <a:pt x="500" y="513"/>
                    </a:lnTo>
                    <a:lnTo>
                      <a:pt x="507" y="504"/>
                    </a:lnTo>
                    <a:lnTo>
                      <a:pt x="517" y="501"/>
                    </a:lnTo>
                    <a:lnTo>
                      <a:pt x="518" y="501"/>
                    </a:lnTo>
                    <a:lnTo>
                      <a:pt x="520" y="503"/>
                    </a:lnTo>
                    <a:lnTo>
                      <a:pt x="521" y="503"/>
                    </a:lnTo>
                    <a:lnTo>
                      <a:pt x="521" y="504"/>
                    </a:lnTo>
                    <a:lnTo>
                      <a:pt x="523" y="504"/>
                    </a:lnTo>
                    <a:lnTo>
                      <a:pt x="524" y="503"/>
                    </a:lnTo>
                    <a:lnTo>
                      <a:pt x="527" y="501"/>
                    </a:lnTo>
                    <a:lnTo>
                      <a:pt x="525" y="496"/>
                    </a:lnTo>
                    <a:lnTo>
                      <a:pt x="521" y="486"/>
                    </a:lnTo>
                    <a:lnTo>
                      <a:pt x="516" y="482"/>
                    </a:lnTo>
                    <a:lnTo>
                      <a:pt x="514" y="479"/>
                    </a:lnTo>
                    <a:lnTo>
                      <a:pt x="511" y="479"/>
                    </a:lnTo>
                    <a:lnTo>
                      <a:pt x="511" y="478"/>
                    </a:lnTo>
                    <a:lnTo>
                      <a:pt x="509" y="478"/>
                    </a:lnTo>
                    <a:lnTo>
                      <a:pt x="504" y="479"/>
                    </a:lnTo>
                    <a:lnTo>
                      <a:pt x="500" y="478"/>
                    </a:lnTo>
                    <a:lnTo>
                      <a:pt x="496" y="474"/>
                    </a:lnTo>
                    <a:lnTo>
                      <a:pt x="493" y="469"/>
                    </a:lnTo>
                    <a:lnTo>
                      <a:pt x="493" y="467"/>
                    </a:lnTo>
                    <a:lnTo>
                      <a:pt x="494" y="462"/>
                    </a:lnTo>
                    <a:lnTo>
                      <a:pt x="502" y="462"/>
                    </a:lnTo>
                    <a:lnTo>
                      <a:pt x="509" y="460"/>
                    </a:lnTo>
                    <a:lnTo>
                      <a:pt x="511" y="453"/>
                    </a:lnTo>
                    <a:lnTo>
                      <a:pt x="514" y="439"/>
                    </a:lnTo>
                    <a:lnTo>
                      <a:pt x="516" y="434"/>
                    </a:lnTo>
                    <a:lnTo>
                      <a:pt x="521" y="430"/>
                    </a:lnTo>
                    <a:lnTo>
                      <a:pt x="523" y="430"/>
                    </a:lnTo>
                    <a:lnTo>
                      <a:pt x="523" y="426"/>
                    </a:lnTo>
                    <a:lnTo>
                      <a:pt x="520" y="426"/>
                    </a:lnTo>
                    <a:lnTo>
                      <a:pt x="520" y="424"/>
                    </a:lnTo>
                    <a:lnTo>
                      <a:pt x="507" y="419"/>
                    </a:lnTo>
                    <a:lnTo>
                      <a:pt x="506" y="419"/>
                    </a:lnTo>
                    <a:lnTo>
                      <a:pt x="503" y="418"/>
                    </a:lnTo>
                    <a:lnTo>
                      <a:pt x="500" y="415"/>
                    </a:lnTo>
                    <a:lnTo>
                      <a:pt x="490" y="411"/>
                    </a:lnTo>
                    <a:lnTo>
                      <a:pt x="487" y="411"/>
                    </a:lnTo>
                    <a:lnTo>
                      <a:pt x="485" y="409"/>
                    </a:lnTo>
                    <a:lnTo>
                      <a:pt x="481" y="407"/>
                    </a:lnTo>
                    <a:lnTo>
                      <a:pt x="481" y="401"/>
                    </a:lnTo>
                    <a:lnTo>
                      <a:pt x="482" y="398"/>
                    </a:lnTo>
                    <a:lnTo>
                      <a:pt x="482" y="397"/>
                    </a:lnTo>
                    <a:lnTo>
                      <a:pt x="472" y="397"/>
                    </a:lnTo>
                    <a:lnTo>
                      <a:pt x="472" y="390"/>
                    </a:lnTo>
                    <a:lnTo>
                      <a:pt x="477" y="387"/>
                    </a:lnTo>
                    <a:lnTo>
                      <a:pt x="475" y="379"/>
                    </a:lnTo>
                    <a:lnTo>
                      <a:pt x="475" y="373"/>
                    </a:lnTo>
                    <a:lnTo>
                      <a:pt x="477" y="370"/>
                    </a:lnTo>
                    <a:lnTo>
                      <a:pt x="481" y="366"/>
                    </a:lnTo>
                    <a:lnTo>
                      <a:pt x="481" y="364"/>
                    </a:lnTo>
                    <a:lnTo>
                      <a:pt x="479" y="364"/>
                    </a:lnTo>
                    <a:lnTo>
                      <a:pt x="478" y="362"/>
                    </a:lnTo>
                    <a:lnTo>
                      <a:pt x="474" y="356"/>
                    </a:lnTo>
                    <a:lnTo>
                      <a:pt x="463" y="360"/>
                    </a:lnTo>
                    <a:lnTo>
                      <a:pt x="460" y="362"/>
                    </a:lnTo>
                    <a:lnTo>
                      <a:pt x="460" y="360"/>
                    </a:lnTo>
                    <a:lnTo>
                      <a:pt x="450" y="347"/>
                    </a:lnTo>
                    <a:lnTo>
                      <a:pt x="432" y="331"/>
                    </a:lnTo>
                    <a:lnTo>
                      <a:pt x="430" y="330"/>
                    </a:lnTo>
                    <a:lnTo>
                      <a:pt x="423" y="333"/>
                    </a:lnTo>
                    <a:lnTo>
                      <a:pt x="401" y="335"/>
                    </a:lnTo>
                    <a:lnTo>
                      <a:pt x="391" y="338"/>
                    </a:lnTo>
                    <a:lnTo>
                      <a:pt x="390" y="338"/>
                    </a:lnTo>
                    <a:lnTo>
                      <a:pt x="390" y="337"/>
                    </a:lnTo>
                    <a:lnTo>
                      <a:pt x="389" y="334"/>
                    </a:lnTo>
                    <a:lnTo>
                      <a:pt x="389" y="333"/>
                    </a:lnTo>
                    <a:lnTo>
                      <a:pt x="387" y="328"/>
                    </a:lnTo>
                    <a:lnTo>
                      <a:pt x="389" y="326"/>
                    </a:lnTo>
                    <a:lnTo>
                      <a:pt x="384" y="324"/>
                    </a:lnTo>
                    <a:lnTo>
                      <a:pt x="377" y="324"/>
                    </a:lnTo>
                    <a:lnTo>
                      <a:pt x="367" y="327"/>
                    </a:lnTo>
                    <a:lnTo>
                      <a:pt x="367" y="323"/>
                    </a:lnTo>
                    <a:lnTo>
                      <a:pt x="370" y="323"/>
                    </a:lnTo>
                    <a:lnTo>
                      <a:pt x="384" y="314"/>
                    </a:lnTo>
                    <a:lnTo>
                      <a:pt x="387" y="313"/>
                    </a:lnTo>
                    <a:lnTo>
                      <a:pt x="391" y="303"/>
                    </a:lnTo>
                    <a:lnTo>
                      <a:pt x="397" y="273"/>
                    </a:lnTo>
                    <a:lnTo>
                      <a:pt x="397" y="271"/>
                    </a:lnTo>
                    <a:lnTo>
                      <a:pt x="394" y="270"/>
                    </a:lnTo>
                    <a:lnTo>
                      <a:pt x="390" y="270"/>
                    </a:lnTo>
                    <a:lnTo>
                      <a:pt x="377" y="266"/>
                    </a:lnTo>
                    <a:lnTo>
                      <a:pt x="374" y="261"/>
                    </a:lnTo>
                    <a:lnTo>
                      <a:pt x="373" y="261"/>
                    </a:lnTo>
                    <a:lnTo>
                      <a:pt x="373" y="260"/>
                    </a:lnTo>
                    <a:lnTo>
                      <a:pt x="374" y="259"/>
                    </a:lnTo>
                    <a:lnTo>
                      <a:pt x="376" y="256"/>
                    </a:lnTo>
                    <a:lnTo>
                      <a:pt x="377" y="254"/>
                    </a:lnTo>
                    <a:lnTo>
                      <a:pt x="377" y="250"/>
                    </a:lnTo>
                    <a:lnTo>
                      <a:pt x="374" y="249"/>
                    </a:lnTo>
                    <a:lnTo>
                      <a:pt x="372" y="249"/>
                    </a:lnTo>
                    <a:lnTo>
                      <a:pt x="370" y="250"/>
                    </a:lnTo>
                    <a:lnTo>
                      <a:pt x="365" y="259"/>
                    </a:lnTo>
                    <a:lnTo>
                      <a:pt x="359" y="263"/>
                    </a:lnTo>
                    <a:lnTo>
                      <a:pt x="355" y="263"/>
                    </a:lnTo>
                    <a:lnTo>
                      <a:pt x="343" y="249"/>
                    </a:lnTo>
                    <a:lnTo>
                      <a:pt x="329" y="243"/>
                    </a:lnTo>
                    <a:lnTo>
                      <a:pt x="324" y="246"/>
                    </a:lnTo>
                    <a:lnTo>
                      <a:pt x="326" y="249"/>
                    </a:lnTo>
                    <a:lnTo>
                      <a:pt x="319" y="264"/>
                    </a:lnTo>
                    <a:lnTo>
                      <a:pt x="319" y="274"/>
                    </a:lnTo>
                    <a:lnTo>
                      <a:pt x="312" y="287"/>
                    </a:lnTo>
                    <a:lnTo>
                      <a:pt x="283" y="300"/>
                    </a:lnTo>
                    <a:lnTo>
                      <a:pt x="278" y="303"/>
                    </a:lnTo>
                    <a:lnTo>
                      <a:pt x="277" y="303"/>
                    </a:lnTo>
                    <a:lnTo>
                      <a:pt x="267" y="300"/>
                    </a:lnTo>
                    <a:lnTo>
                      <a:pt x="267" y="297"/>
                    </a:lnTo>
                    <a:lnTo>
                      <a:pt x="266" y="292"/>
                    </a:lnTo>
                    <a:lnTo>
                      <a:pt x="269" y="288"/>
                    </a:lnTo>
                    <a:lnTo>
                      <a:pt x="269" y="287"/>
                    </a:lnTo>
                    <a:lnTo>
                      <a:pt x="273" y="281"/>
                    </a:lnTo>
                    <a:lnTo>
                      <a:pt x="274" y="275"/>
                    </a:lnTo>
                    <a:lnTo>
                      <a:pt x="274" y="270"/>
                    </a:lnTo>
                    <a:lnTo>
                      <a:pt x="276" y="263"/>
                    </a:lnTo>
                    <a:lnTo>
                      <a:pt x="284" y="251"/>
                    </a:lnTo>
                    <a:lnTo>
                      <a:pt x="284" y="250"/>
                    </a:lnTo>
                    <a:lnTo>
                      <a:pt x="273" y="242"/>
                    </a:lnTo>
                    <a:lnTo>
                      <a:pt x="263" y="239"/>
                    </a:lnTo>
                    <a:lnTo>
                      <a:pt x="259" y="232"/>
                    </a:lnTo>
                    <a:lnTo>
                      <a:pt x="257" y="228"/>
                    </a:lnTo>
                    <a:lnTo>
                      <a:pt x="257" y="225"/>
                    </a:lnTo>
                    <a:lnTo>
                      <a:pt x="259" y="225"/>
                    </a:lnTo>
                    <a:lnTo>
                      <a:pt x="266" y="208"/>
                    </a:lnTo>
                    <a:lnTo>
                      <a:pt x="270" y="203"/>
                    </a:lnTo>
                    <a:lnTo>
                      <a:pt x="273" y="206"/>
                    </a:lnTo>
                    <a:lnTo>
                      <a:pt x="292" y="210"/>
                    </a:lnTo>
                    <a:lnTo>
                      <a:pt x="299" y="214"/>
                    </a:lnTo>
                    <a:lnTo>
                      <a:pt x="300" y="215"/>
                    </a:lnTo>
                    <a:lnTo>
                      <a:pt x="300" y="214"/>
                    </a:lnTo>
                    <a:lnTo>
                      <a:pt x="302" y="213"/>
                    </a:lnTo>
                    <a:lnTo>
                      <a:pt x="302" y="211"/>
                    </a:lnTo>
                    <a:lnTo>
                      <a:pt x="300" y="206"/>
                    </a:lnTo>
                    <a:lnTo>
                      <a:pt x="300" y="194"/>
                    </a:lnTo>
                    <a:lnTo>
                      <a:pt x="307" y="182"/>
                    </a:lnTo>
                    <a:lnTo>
                      <a:pt x="310" y="179"/>
                    </a:lnTo>
                    <a:lnTo>
                      <a:pt x="310" y="177"/>
                    </a:lnTo>
                    <a:lnTo>
                      <a:pt x="309" y="176"/>
                    </a:lnTo>
                    <a:lnTo>
                      <a:pt x="309" y="168"/>
                    </a:lnTo>
                    <a:lnTo>
                      <a:pt x="313" y="158"/>
                    </a:lnTo>
                    <a:lnTo>
                      <a:pt x="313" y="154"/>
                    </a:lnTo>
                    <a:lnTo>
                      <a:pt x="314" y="154"/>
                    </a:lnTo>
                    <a:lnTo>
                      <a:pt x="317" y="155"/>
                    </a:lnTo>
                    <a:lnTo>
                      <a:pt x="320" y="153"/>
                    </a:lnTo>
                    <a:lnTo>
                      <a:pt x="316" y="150"/>
                    </a:lnTo>
                    <a:lnTo>
                      <a:pt x="313" y="147"/>
                    </a:lnTo>
                    <a:lnTo>
                      <a:pt x="307" y="137"/>
                    </a:lnTo>
                    <a:lnTo>
                      <a:pt x="307" y="134"/>
                    </a:lnTo>
                    <a:lnTo>
                      <a:pt x="302" y="129"/>
                    </a:lnTo>
                    <a:lnTo>
                      <a:pt x="299" y="129"/>
                    </a:lnTo>
                    <a:lnTo>
                      <a:pt x="296" y="127"/>
                    </a:lnTo>
                    <a:lnTo>
                      <a:pt x="295" y="127"/>
                    </a:lnTo>
                    <a:lnTo>
                      <a:pt x="295" y="124"/>
                    </a:lnTo>
                    <a:lnTo>
                      <a:pt x="292" y="109"/>
                    </a:lnTo>
                    <a:lnTo>
                      <a:pt x="295" y="103"/>
                    </a:lnTo>
                    <a:lnTo>
                      <a:pt x="293" y="101"/>
                    </a:lnTo>
                    <a:lnTo>
                      <a:pt x="292" y="101"/>
                    </a:lnTo>
                    <a:lnTo>
                      <a:pt x="288" y="102"/>
                    </a:lnTo>
                    <a:lnTo>
                      <a:pt x="269" y="102"/>
                    </a:lnTo>
                    <a:lnTo>
                      <a:pt x="267" y="101"/>
                    </a:lnTo>
                    <a:lnTo>
                      <a:pt x="266" y="98"/>
                    </a:lnTo>
                    <a:lnTo>
                      <a:pt x="267" y="91"/>
                    </a:lnTo>
                    <a:lnTo>
                      <a:pt x="270" y="84"/>
                    </a:lnTo>
                    <a:lnTo>
                      <a:pt x="271" y="83"/>
                    </a:lnTo>
                    <a:lnTo>
                      <a:pt x="277" y="69"/>
                    </a:lnTo>
                    <a:lnTo>
                      <a:pt x="278" y="66"/>
                    </a:lnTo>
                    <a:lnTo>
                      <a:pt x="278" y="60"/>
                    </a:lnTo>
                    <a:lnTo>
                      <a:pt x="280" y="60"/>
                    </a:lnTo>
                    <a:lnTo>
                      <a:pt x="266" y="49"/>
                    </a:lnTo>
                    <a:lnTo>
                      <a:pt x="261" y="46"/>
                    </a:lnTo>
                    <a:lnTo>
                      <a:pt x="259" y="43"/>
                    </a:lnTo>
                    <a:lnTo>
                      <a:pt x="260" y="42"/>
                    </a:lnTo>
                    <a:lnTo>
                      <a:pt x="266" y="20"/>
                    </a:lnTo>
                    <a:lnTo>
                      <a:pt x="260" y="11"/>
                    </a:lnTo>
                    <a:lnTo>
                      <a:pt x="247" y="4"/>
                    </a:lnTo>
                    <a:lnTo>
                      <a:pt x="246" y="4"/>
                    </a:lnTo>
                    <a:lnTo>
                      <a:pt x="245" y="3"/>
                    </a:lnTo>
                    <a:lnTo>
                      <a:pt x="245" y="0"/>
                    </a:lnTo>
                    <a:lnTo>
                      <a:pt x="242" y="0"/>
                    </a:lnTo>
                    <a:lnTo>
                      <a:pt x="239" y="3"/>
                    </a:lnTo>
                    <a:lnTo>
                      <a:pt x="239" y="4"/>
                    </a:lnTo>
                    <a:lnTo>
                      <a:pt x="238" y="6"/>
                    </a:lnTo>
                    <a:lnTo>
                      <a:pt x="238" y="11"/>
                    </a:lnTo>
                    <a:lnTo>
                      <a:pt x="236" y="20"/>
                    </a:lnTo>
                    <a:lnTo>
                      <a:pt x="232" y="21"/>
                    </a:lnTo>
                    <a:lnTo>
                      <a:pt x="231" y="21"/>
                    </a:lnTo>
                    <a:lnTo>
                      <a:pt x="228" y="31"/>
                    </a:lnTo>
                    <a:lnTo>
                      <a:pt x="233" y="43"/>
                    </a:lnTo>
                    <a:lnTo>
                      <a:pt x="235" y="43"/>
                    </a:lnTo>
                    <a:lnTo>
                      <a:pt x="236" y="45"/>
                    </a:lnTo>
                    <a:lnTo>
                      <a:pt x="239" y="45"/>
                    </a:lnTo>
                    <a:lnTo>
                      <a:pt x="240" y="46"/>
                    </a:lnTo>
                    <a:lnTo>
                      <a:pt x="254" y="53"/>
                    </a:lnTo>
                    <a:lnTo>
                      <a:pt x="254" y="55"/>
                    </a:lnTo>
                    <a:lnTo>
                      <a:pt x="256" y="57"/>
                    </a:lnTo>
                    <a:lnTo>
                      <a:pt x="257" y="59"/>
                    </a:lnTo>
                    <a:lnTo>
                      <a:pt x="257" y="67"/>
                    </a:lnTo>
                    <a:lnTo>
                      <a:pt x="254" y="70"/>
                    </a:lnTo>
                    <a:lnTo>
                      <a:pt x="252" y="76"/>
                    </a:lnTo>
                    <a:lnTo>
                      <a:pt x="247" y="80"/>
                    </a:lnTo>
                    <a:lnTo>
                      <a:pt x="240" y="81"/>
                    </a:lnTo>
                    <a:lnTo>
                      <a:pt x="228" y="86"/>
                    </a:lnTo>
                    <a:lnTo>
                      <a:pt x="226" y="86"/>
                    </a:lnTo>
                    <a:lnTo>
                      <a:pt x="224" y="84"/>
                    </a:lnTo>
                    <a:lnTo>
                      <a:pt x="218" y="83"/>
                    </a:lnTo>
                    <a:lnTo>
                      <a:pt x="222" y="80"/>
                    </a:lnTo>
                    <a:lnTo>
                      <a:pt x="225" y="74"/>
                    </a:lnTo>
                    <a:lnTo>
                      <a:pt x="222" y="70"/>
                    </a:lnTo>
                    <a:lnTo>
                      <a:pt x="222" y="59"/>
                    </a:lnTo>
                    <a:lnTo>
                      <a:pt x="221" y="59"/>
                    </a:lnTo>
                    <a:lnTo>
                      <a:pt x="213" y="43"/>
                    </a:lnTo>
                    <a:lnTo>
                      <a:pt x="213" y="42"/>
                    </a:lnTo>
                    <a:lnTo>
                      <a:pt x="211" y="41"/>
                    </a:lnTo>
                    <a:lnTo>
                      <a:pt x="210" y="41"/>
                    </a:lnTo>
                    <a:lnTo>
                      <a:pt x="209" y="39"/>
                    </a:lnTo>
                    <a:lnTo>
                      <a:pt x="206" y="42"/>
                    </a:lnTo>
                    <a:lnTo>
                      <a:pt x="203" y="42"/>
                    </a:lnTo>
                    <a:lnTo>
                      <a:pt x="200" y="41"/>
                    </a:lnTo>
                    <a:lnTo>
                      <a:pt x="197" y="38"/>
                    </a:lnTo>
                    <a:lnTo>
                      <a:pt x="197" y="31"/>
                    </a:lnTo>
                    <a:lnTo>
                      <a:pt x="199" y="31"/>
                    </a:lnTo>
                    <a:lnTo>
                      <a:pt x="200" y="29"/>
                    </a:lnTo>
                    <a:lnTo>
                      <a:pt x="203" y="29"/>
                    </a:lnTo>
                    <a:lnTo>
                      <a:pt x="200" y="17"/>
                    </a:lnTo>
                    <a:lnTo>
                      <a:pt x="197" y="13"/>
                    </a:lnTo>
                    <a:lnTo>
                      <a:pt x="190" y="13"/>
                    </a:lnTo>
                    <a:lnTo>
                      <a:pt x="189" y="14"/>
                    </a:lnTo>
                    <a:lnTo>
                      <a:pt x="185" y="17"/>
                    </a:lnTo>
                    <a:lnTo>
                      <a:pt x="182" y="18"/>
                    </a:lnTo>
                    <a:lnTo>
                      <a:pt x="180" y="20"/>
                    </a:lnTo>
                    <a:lnTo>
                      <a:pt x="178" y="20"/>
                    </a:lnTo>
                    <a:lnTo>
                      <a:pt x="178" y="21"/>
                    </a:lnTo>
                    <a:lnTo>
                      <a:pt x="169" y="2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61" name="Freeform 389">
                <a:extLst>
                  <a:ext uri="{FF2B5EF4-FFF2-40B4-BE49-F238E27FC236}">
                    <a16:creationId xmlns:a16="http://schemas.microsoft.com/office/drawing/2014/main" id="{651E1570-B051-F21D-973C-51B3F1BEA7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7" y="761"/>
                <a:ext cx="87" cy="72"/>
              </a:xfrm>
              <a:custGeom>
                <a:avLst/>
                <a:gdLst>
                  <a:gd name="T0" fmla="*/ 206 w 346"/>
                  <a:gd name="T1" fmla="*/ 34 h 290"/>
                  <a:gd name="T2" fmla="*/ 189 w 346"/>
                  <a:gd name="T3" fmla="*/ 51 h 290"/>
                  <a:gd name="T4" fmla="*/ 178 w 346"/>
                  <a:gd name="T5" fmla="*/ 60 h 290"/>
                  <a:gd name="T6" fmla="*/ 153 w 346"/>
                  <a:gd name="T7" fmla="*/ 76 h 290"/>
                  <a:gd name="T8" fmla="*/ 160 w 346"/>
                  <a:gd name="T9" fmla="*/ 68 h 290"/>
                  <a:gd name="T10" fmla="*/ 163 w 346"/>
                  <a:gd name="T11" fmla="*/ 57 h 290"/>
                  <a:gd name="T12" fmla="*/ 157 w 346"/>
                  <a:gd name="T13" fmla="*/ 24 h 290"/>
                  <a:gd name="T14" fmla="*/ 138 w 346"/>
                  <a:gd name="T15" fmla="*/ 10 h 290"/>
                  <a:gd name="T16" fmla="*/ 131 w 346"/>
                  <a:gd name="T17" fmla="*/ 2 h 290"/>
                  <a:gd name="T18" fmla="*/ 104 w 346"/>
                  <a:gd name="T19" fmla="*/ 12 h 290"/>
                  <a:gd name="T20" fmla="*/ 86 w 346"/>
                  <a:gd name="T21" fmla="*/ 33 h 290"/>
                  <a:gd name="T22" fmla="*/ 89 w 346"/>
                  <a:gd name="T23" fmla="*/ 45 h 290"/>
                  <a:gd name="T24" fmla="*/ 107 w 346"/>
                  <a:gd name="T25" fmla="*/ 54 h 290"/>
                  <a:gd name="T26" fmla="*/ 124 w 346"/>
                  <a:gd name="T27" fmla="*/ 62 h 290"/>
                  <a:gd name="T28" fmla="*/ 120 w 346"/>
                  <a:gd name="T29" fmla="*/ 70 h 290"/>
                  <a:gd name="T30" fmla="*/ 106 w 346"/>
                  <a:gd name="T31" fmla="*/ 98 h 290"/>
                  <a:gd name="T32" fmla="*/ 100 w 346"/>
                  <a:gd name="T33" fmla="*/ 110 h 290"/>
                  <a:gd name="T34" fmla="*/ 115 w 346"/>
                  <a:gd name="T35" fmla="*/ 114 h 290"/>
                  <a:gd name="T36" fmla="*/ 125 w 346"/>
                  <a:gd name="T37" fmla="*/ 122 h 290"/>
                  <a:gd name="T38" fmla="*/ 138 w 346"/>
                  <a:gd name="T39" fmla="*/ 169 h 290"/>
                  <a:gd name="T40" fmla="*/ 106 w 346"/>
                  <a:gd name="T41" fmla="*/ 194 h 290"/>
                  <a:gd name="T42" fmla="*/ 76 w 346"/>
                  <a:gd name="T43" fmla="*/ 218 h 290"/>
                  <a:gd name="T44" fmla="*/ 67 w 346"/>
                  <a:gd name="T45" fmla="*/ 217 h 290"/>
                  <a:gd name="T46" fmla="*/ 57 w 346"/>
                  <a:gd name="T47" fmla="*/ 214 h 290"/>
                  <a:gd name="T48" fmla="*/ 26 w 346"/>
                  <a:gd name="T49" fmla="*/ 195 h 290"/>
                  <a:gd name="T50" fmla="*/ 16 w 346"/>
                  <a:gd name="T51" fmla="*/ 214 h 290"/>
                  <a:gd name="T52" fmla="*/ 0 w 346"/>
                  <a:gd name="T53" fmla="*/ 234 h 290"/>
                  <a:gd name="T54" fmla="*/ 37 w 346"/>
                  <a:gd name="T55" fmla="*/ 248 h 290"/>
                  <a:gd name="T56" fmla="*/ 74 w 346"/>
                  <a:gd name="T57" fmla="*/ 242 h 290"/>
                  <a:gd name="T58" fmla="*/ 79 w 346"/>
                  <a:gd name="T59" fmla="*/ 252 h 290"/>
                  <a:gd name="T60" fmla="*/ 96 w 346"/>
                  <a:gd name="T61" fmla="*/ 274 h 290"/>
                  <a:gd name="T62" fmla="*/ 114 w 346"/>
                  <a:gd name="T63" fmla="*/ 290 h 290"/>
                  <a:gd name="T64" fmla="*/ 124 w 346"/>
                  <a:gd name="T65" fmla="*/ 281 h 290"/>
                  <a:gd name="T66" fmla="*/ 129 w 346"/>
                  <a:gd name="T67" fmla="*/ 252 h 290"/>
                  <a:gd name="T68" fmla="*/ 150 w 346"/>
                  <a:gd name="T69" fmla="*/ 244 h 290"/>
                  <a:gd name="T70" fmla="*/ 185 w 346"/>
                  <a:gd name="T71" fmla="*/ 225 h 290"/>
                  <a:gd name="T72" fmla="*/ 181 w 346"/>
                  <a:gd name="T73" fmla="*/ 213 h 290"/>
                  <a:gd name="T74" fmla="*/ 185 w 346"/>
                  <a:gd name="T75" fmla="*/ 200 h 290"/>
                  <a:gd name="T76" fmla="*/ 181 w 346"/>
                  <a:gd name="T77" fmla="*/ 187 h 290"/>
                  <a:gd name="T78" fmla="*/ 203 w 346"/>
                  <a:gd name="T79" fmla="*/ 175 h 290"/>
                  <a:gd name="T80" fmla="*/ 206 w 346"/>
                  <a:gd name="T81" fmla="*/ 157 h 290"/>
                  <a:gd name="T82" fmla="*/ 230 w 346"/>
                  <a:gd name="T83" fmla="*/ 157 h 290"/>
                  <a:gd name="T84" fmla="*/ 245 w 346"/>
                  <a:gd name="T85" fmla="*/ 154 h 290"/>
                  <a:gd name="T86" fmla="*/ 304 w 346"/>
                  <a:gd name="T87" fmla="*/ 151 h 290"/>
                  <a:gd name="T88" fmla="*/ 326 w 346"/>
                  <a:gd name="T89" fmla="*/ 114 h 290"/>
                  <a:gd name="T90" fmla="*/ 322 w 346"/>
                  <a:gd name="T91" fmla="*/ 105 h 290"/>
                  <a:gd name="T92" fmla="*/ 318 w 346"/>
                  <a:gd name="T93" fmla="*/ 77 h 290"/>
                  <a:gd name="T94" fmla="*/ 331 w 346"/>
                  <a:gd name="T95" fmla="*/ 43 h 290"/>
                  <a:gd name="T96" fmla="*/ 346 w 346"/>
                  <a:gd name="T97" fmla="*/ 34 h 290"/>
                  <a:gd name="T98" fmla="*/ 333 w 346"/>
                  <a:gd name="T99" fmla="*/ 29 h 290"/>
                  <a:gd name="T100" fmla="*/ 309 w 346"/>
                  <a:gd name="T101" fmla="*/ 20 h 290"/>
                  <a:gd name="T102" fmla="*/ 295 w 346"/>
                  <a:gd name="T103" fmla="*/ 27 h 290"/>
                  <a:gd name="T104" fmla="*/ 280 w 346"/>
                  <a:gd name="T105" fmla="*/ 31 h 290"/>
                  <a:gd name="T106" fmla="*/ 265 w 346"/>
                  <a:gd name="T107" fmla="*/ 9 h 290"/>
                  <a:gd name="T108" fmla="*/ 258 w 346"/>
                  <a:gd name="T109" fmla="*/ 17 h 290"/>
                  <a:gd name="T110" fmla="*/ 233 w 346"/>
                  <a:gd name="T111" fmla="*/ 10 h 290"/>
                  <a:gd name="T112" fmla="*/ 218 w 346"/>
                  <a:gd name="T113" fmla="*/ 26 h 2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346" h="290">
                    <a:moveTo>
                      <a:pt x="210" y="26"/>
                    </a:moveTo>
                    <a:lnTo>
                      <a:pt x="210" y="29"/>
                    </a:lnTo>
                    <a:lnTo>
                      <a:pt x="209" y="31"/>
                    </a:lnTo>
                    <a:lnTo>
                      <a:pt x="206" y="34"/>
                    </a:lnTo>
                    <a:lnTo>
                      <a:pt x="205" y="34"/>
                    </a:lnTo>
                    <a:lnTo>
                      <a:pt x="206" y="36"/>
                    </a:lnTo>
                    <a:lnTo>
                      <a:pt x="205" y="36"/>
                    </a:lnTo>
                    <a:lnTo>
                      <a:pt x="189" y="51"/>
                    </a:lnTo>
                    <a:lnTo>
                      <a:pt x="189" y="52"/>
                    </a:lnTo>
                    <a:lnTo>
                      <a:pt x="188" y="54"/>
                    </a:lnTo>
                    <a:lnTo>
                      <a:pt x="188" y="55"/>
                    </a:lnTo>
                    <a:lnTo>
                      <a:pt x="178" y="60"/>
                    </a:lnTo>
                    <a:lnTo>
                      <a:pt x="170" y="66"/>
                    </a:lnTo>
                    <a:lnTo>
                      <a:pt x="159" y="79"/>
                    </a:lnTo>
                    <a:lnTo>
                      <a:pt x="157" y="79"/>
                    </a:lnTo>
                    <a:lnTo>
                      <a:pt x="153" y="76"/>
                    </a:lnTo>
                    <a:lnTo>
                      <a:pt x="155" y="73"/>
                    </a:lnTo>
                    <a:lnTo>
                      <a:pt x="157" y="69"/>
                    </a:lnTo>
                    <a:lnTo>
                      <a:pt x="159" y="68"/>
                    </a:lnTo>
                    <a:lnTo>
                      <a:pt x="160" y="68"/>
                    </a:lnTo>
                    <a:lnTo>
                      <a:pt x="160" y="66"/>
                    </a:lnTo>
                    <a:lnTo>
                      <a:pt x="161" y="62"/>
                    </a:lnTo>
                    <a:lnTo>
                      <a:pt x="161" y="60"/>
                    </a:lnTo>
                    <a:lnTo>
                      <a:pt x="163" y="57"/>
                    </a:lnTo>
                    <a:lnTo>
                      <a:pt x="163" y="51"/>
                    </a:lnTo>
                    <a:lnTo>
                      <a:pt x="159" y="44"/>
                    </a:lnTo>
                    <a:lnTo>
                      <a:pt x="157" y="38"/>
                    </a:lnTo>
                    <a:lnTo>
                      <a:pt x="157" y="24"/>
                    </a:lnTo>
                    <a:lnTo>
                      <a:pt x="155" y="24"/>
                    </a:lnTo>
                    <a:lnTo>
                      <a:pt x="155" y="17"/>
                    </a:lnTo>
                    <a:lnTo>
                      <a:pt x="145" y="12"/>
                    </a:lnTo>
                    <a:lnTo>
                      <a:pt x="138" y="10"/>
                    </a:lnTo>
                    <a:lnTo>
                      <a:pt x="135" y="10"/>
                    </a:lnTo>
                    <a:lnTo>
                      <a:pt x="134" y="3"/>
                    </a:lnTo>
                    <a:lnTo>
                      <a:pt x="134" y="0"/>
                    </a:lnTo>
                    <a:lnTo>
                      <a:pt x="131" y="2"/>
                    </a:lnTo>
                    <a:lnTo>
                      <a:pt x="129" y="2"/>
                    </a:lnTo>
                    <a:lnTo>
                      <a:pt x="127" y="3"/>
                    </a:lnTo>
                    <a:lnTo>
                      <a:pt x="107" y="10"/>
                    </a:lnTo>
                    <a:lnTo>
                      <a:pt x="104" y="12"/>
                    </a:lnTo>
                    <a:lnTo>
                      <a:pt x="97" y="19"/>
                    </a:lnTo>
                    <a:lnTo>
                      <a:pt x="94" y="23"/>
                    </a:lnTo>
                    <a:lnTo>
                      <a:pt x="88" y="33"/>
                    </a:lnTo>
                    <a:lnTo>
                      <a:pt x="86" y="33"/>
                    </a:lnTo>
                    <a:lnTo>
                      <a:pt x="86" y="34"/>
                    </a:lnTo>
                    <a:lnTo>
                      <a:pt x="85" y="37"/>
                    </a:lnTo>
                    <a:lnTo>
                      <a:pt x="85" y="43"/>
                    </a:lnTo>
                    <a:lnTo>
                      <a:pt x="89" y="45"/>
                    </a:lnTo>
                    <a:lnTo>
                      <a:pt x="91" y="47"/>
                    </a:lnTo>
                    <a:lnTo>
                      <a:pt x="94" y="47"/>
                    </a:lnTo>
                    <a:lnTo>
                      <a:pt x="104" y="51"/>
                    </a:lnTo>
                    <a:lnTo>
                      <a:pt x="107" y="54"/>
                    </a:lnTo>
                    <a:lnTo>
                      <a:pt x="110" y="55"/>
                    </a:lnTo>
                    <a:lnTo>
                      <a:pt x="111" y="55"/>
                    </a:lnTo>
                    <a:lnTo>
                      <a:pt x="124" y="60"/>
                    </a:lnTo>
                    <a:lnTo>
                      <a:pt x="124" y="62"/>
                    </a:lnTo>
                    <a:lnTo>
                      <a:pt x="127" y="62"/>
                    </a:lnTo>
                    <a:lnTo>
                      <a:pt x="127" y="66"/>
                    </a:lnTo>
                    <a:lnTo>
                      <a:pt x="125" y="66"/>
                    </a:lnTo>
                    <a:lnTo>
                      <a:pt x="120" y="70"/>
                    </a:lnTo>
                    <a:lnTo>
                      <a:pt x="118" y="75"/>
                    </a:lnTo>
                    <a:lnTo>
                      <a:pt x="115" y="89"/>
                    </a:lnTo>
                    <a:lnTo>
                      <a:pt x="113" y="96"/>
                    </a:lnTo>
                    <a:lnTo>
                      <a:pt x="106" y="98"/>
                    </a:lnTo>
                    <a:lnTo>
                      <a:pt x="98" y="98"/>
                    </a:lnTo>
                    <a:lnTo>
                      <a:pt x="97" y="103"/>
                    </a:lnTo>
                    <a:lnTo>
                      <a:pt x="97" y="105"/>
                    </a:lnTo>
                    <a:lnTo>
                      <a:pt x="100" y="110"/>
                    </a:lnTo>
                    <a:lnTo>
                      <a:pt x="104" y="114"/>
                    </a:lnTo>
                    <a:lnTo>
                      <a:pt x="108" y="115"/>
                    </a:lnTo>
                    <a:lnTo>
                      <a:pt x="113" y="114"/>
                    </a:lnTo>
                    <a:lnTo>
                      <a:pt x="115" y="114"/>
                    </a:lnTo>
                    <a:lnTo>
                      <a:pt x="115" y="115"/>
                    </a:lnTo>
                    <a:lnTo>
                      <a:pt x="118" y="115"/>
                    </a:lnTo>
                    <a:lnTo>
                      <a:pt x="120" y="118"/>
                    </a:lnTo>
                    <a:lnTo>
                      <a:pt x="125" y="122"/>
                    </a:lnTo>
                    <a:lnTo>
                      <a:pt x="129" y="132"/>
                    </a:lnTo>
                    <a:lnTo>
                      <a:pt x="131" y="137"/>
                    </a:lnTo>
                    <a:lnTo>
                      <a:pt x="143" y="152"/>
                    </a:lnTo>
                    <a:lnTo>
                      <a:pt x="138" y="169"/>
                    </a:lnTo>
                    <a:lnTo>
                      <a:pt x="146" y="190"/>
                    </a:lnTo>
                    <a:lnTo>
                      <a:pt x="137" y="199"/>
                    </a:lnTo>
                    <a:lnTo>
                      <a:pt x="124" y="187"/>
                    </a:lnTo>
                    <a:lnTo>
                      <a:pt x="106" y="194"/>
                    </a:lnTo>
                    <a:lnTo>
                      <a:pt x="86" y="184"/>
                    </a:lnTo>
                    <a:lnTo>
                      <a:pt x="83" y="195"/>
                    </a:lnTo>
                    <a:lnTo>
                      <a:pt x="81" y="211"/>
                    </a:lnTo>
                    <a:lnTo>
                      <a:pt x="76" y="218"/>
                    </a:lnTo>
                    <a:lnTo>
                      <a:pt x="69" y="223"/>
                    </a:lnTo>
                    <a:lnTo>
                      <a:pt x="68" y="223"/>
                    </a:lnTo>
                    <a:lnTo>
                      <a:pt x="68" y="220"/>
                    </a:lnTo>
                    <a:lnTo>
                      <a:pt x="67" y="217"/>
                    </a:lnTo>
                    <a:lnTo>
                      <a:pt x="65" y="217"/>
                    </a:lnTo>
                    <a:lnTo>
                      <a:pt x="61" y="216"/>
                    </a:lnTo>
                    <a:lnTo>
                      <a:pt x="58" y="214"/>
                    </a:lnTo>
                    <a:lnTo>
                      <a:pt x="57" y="214"/>
                    </a:lnTo>
                    <a:lnTo>
                      <a:pt x="50" y="207"/>
                    </a:lnTo>
                    <a:lnTo>
                      <a:pt x="46" y="204"/>
                    </a:lnTo>
                    <a:lnTo>
                      <a:pt x="27" y="196"/>
                    </a:lnTo>
                    <a:lnTo>
                      <a:pt x="26" y="195"/>
                    </a:lnTo>
                    <a:lnTo>
                      <a:pt x="22" y="195"/>
                    </a:lnTo>
                    <a:lnTo>
                      <a:pt x="22" y="200"/>
                    </a:lnTo>
                    <a:lnTo>
                      <a:pt x="24" y="202"/>
                    </a:lnTo>
                    <a:lnTo>
                      <a:pt x="16" y="214"/>
                    </a:lnTo>
                    <a:lnTo>
                      <a:pt x="8" y="224"/>
                    </a:lnTo>
                    <a:lnTo>
                      <a:pt x="5" y="230"/>
                    </a:lnTo>
                    <a:lnTo>
                      <a:pt x="4" y="230"/>
                    </a:lnTo>
                    <a:lnTo>
                      <a:pt x="0" y="234"/>
                    </a:lnTo>
                    <a:lnTo>
                      <a:pt x="19" y="252"/>
                    </a:lnTo>
                    <a:lnTo>
                      <a:pt x="22" y="249"/>
                    </a:lnTo>
                    <a:lnTo>
                      <a:pt x="31" y="248"/>
                    </a:lnTo>
                    <a:lnTo>
                      <a:pt x="37" y="248"/>
                    </a:lnTo>
                    <a:lnTo>
                      <a:pt x="40" y="251"/>
                    </a:lnTo>
                    <a:lnTo>
                      <a:pt x="47" y="254"/>
                    </a:lnTo>
                    <a:lnTo>
                      <a:pt x="68" y="247"/>
                    </a:lnTo>
                    <a:lnTo>
                      <a:pt x="74" y="242"/>
                    </a:lnTo>
                    <a:lnTo>
                      <a:pt x="75" y="242"/>
                    </a:lnTo>
                    <a:lnTo>
                      <a:pt x="75" y="247"/>
                    </a:lnTo>
                    <a:lnTo>
                      <a:pt x="78" y="249"/>
                    </a:lnTo>
                    <a:lnTo>
                      <a:pt x="79" y="252"/>
                    </a:lnTo>
                    <a:lnTo>
                      <a:pt x="89" y="258"/>
                    </a:lnTo>
                    <a:lnTo>
                      <a:pt x="91" y="264"/>
                    </a:lnTo>
                    <a:lnTo>
                      <a:pt x="93" y="264"/>
                    </a:lnTo>
                    <a:lnTo>
                      <a:pt x="96" y="274"/>
                    </a:lnTo>
                    <a:lnTo>
                      <a:pt x="97" y="274"/>
                    </a:lnTo>
                    <a:lnTo>
                      <a:pt x="113" y="285"/>
                    </a:lnTo>
                    <a:lnTo>
                      <a:pt x="114" y="288"/>
                    </a:lnTo>
                    <a:lnTo>
                      <a:pt x="114" y="290"/>
                    </a:lnTo>
                    <a:lnTo>
                      <a:pt x="115" y="290"/>
                    </a:lnTo>
                    <a:lnTo>
                      <a:pt x="117" y="288"/>
                    </a:lnTo>
                    <a:lnTo>
                      <a:pt x="122" y="284"/>
                    </a:lnTo>
                    <a:lnTo>
                      <a:pt x="124" y="281"/>
                    </a:lnTo>
                    <a:lnTo>
                      <a:pt x="129" y="277"/>
                    </a:lnTo>
                    <a:lnTo>
                      <a:pt x="131" y="278"/>
                    </a:lnTo>
                    <a:lnTo>
                      <a:pt x="129" y="267"/>
                    </a:lnTo>
                    <a:lnTo>
                      <a:pt x="129" y="252"/>
                    </a:lnTo>
                    <a:lnTo>
                      <a:pt x="131" y="251"/>
                    </a:lnTo>
                    <a:lnTo>
                      <a:pt x="135" y="249"/>
                    </a:lnTo>
                    <a:lnTo>
                      <a:pt x="149" y="244"/>
                    </a:lnTo>
                    <a:lnTo>
                      <a:pt x="150" y="244"/>
                    </a:lnTo>
                    <a:lnTo>
                      <a:pt x="152" y="244"/>
                    </a:lnTo>
                    <a:lnTo>
                      <a:pt x="166" y="237"/>
                    </a:lnTo>
                    <a:lnTo>
                      <a:pt x="170" y="235"/>
                    </a:lnTo>
                    <a:lnTo>
                      <a:pt x="185" y="225"/>
                    </a:lnTo>
                    <a:lnTo>
                      <a:pt x="191" y="224"/>
                    </a:lnTo>
                    <a:lnTo>
                      <a:pt x="194" y="223"/>
                    </a:lnTo>
                    <a:lnTo>
                      <a:pt x="185" y="218"/>
                    </a:lnTo>
                    <a:lnTo>
                      <a:pt x="181" y="213"/>
                    </a:lnTo>
                    <a:lnTo>
                      <a:pt x="182" y="210"/>
                    </a:lnTo>
                    <a:lnTo>
                      <a:pt x="182" y="204"/>
                    </a:lnTo>
                    <a:lnTo>
                      <a:pt x="184" y="204"/>
                    </a:lnTo>
                    <a:lnTo>
                      <a:pt x="185" y="200"/>
                    </a:lnTo>
                    <a:lnTo>
                      <a:pt x="184" y="196"/>
                    </a:lnTo>
                    <a:lnTo>
                      <a:pt x="182" y="196"/>
                    </a:lnTo>
                    <a:lnTo>
                      <a:pt x="182" y="195"/>
                    </a:lnTo>
                    <a:lnTo>
                      <a:pt x="181" y="187"/>
                    </a:lnTo>
                    <a:lnTo>
                      <a:pt x="185" y="181"/>
                    </a:lnTo>
                    <a:lnTo>
                      <a:pt x="189" y="178"/>
                    </a:lnTo>
                    <a:lnTo>
                      <a:pt x="194" y="178"/>
                    </a:lnTo>
                    <a:lnTo>
                      <a:pt x="203" y="175"/>
                    </a:lnTo>
                    <a:lnTo>
                      <a:pt x="203" y="174"/>
                    </a:lnTo>
                    <a:lnTo>
                      <a:pt x="205" y="168"/>
                    </a:lnTo>
                    <a:lnTo>
                      <a:pt x="205" y="164"/>
                    </a:lnTo>
                    <a:lnTo>
                      <a:pt x="206" y="157"/>
                    </a:lnTo>
                    <a:lnTo>
                      <a:pt x="209" y="154"/>
                    </a:lnTo>
                    <a:lnTo>
                      <a:pt x="213" y="156"/>
                    </a:lnTo>
                    <a:lnTo>
                      <a:pt x="215" y="157"/>
                    </a:lnTo>
                    <a:lnTo>
                      <a:pt x="230" y="157"/>
                    </a:lnTo>
                    <a:lnTo>
                      <a:pt x="234" y="153"/>
                    </a:lnTo>
                    <a:lnTo>
                      <a:pt x="235" y="150"/>
                    </a:lnTo>
                    <a:lnTo>
                      <a:pt x="237" y="150"/>
                    </a:lnTo>
                    <a:lnTo>
                      <a:pt x="245" y="154"/>
                    </a:lnTo>
                    <a:lnTo>
                      <a:pt x="276" y="154"/>
                    </a:lnTo>
                    <a:lnTo>
                      <a:pt x="290" y="153"/>
                    </a:lnTo>
                    <a:lnTo>
                      <a:pt x="297" y="153"/>
                    </a:lnTo>
                    <a:lnTo>
                      <a:pt x="304" y="151"/>
                    </a:lnTo>
                    <a:lnTo>
                      <a:pt x="305" y="151"/>
                    </a:lnTo>
                    <a:lnTo>
                      <a:pt x="307" y="150"/>
                    </a:lnTo>
                    <a:lnTo>
                      <a:pt x="326" y="115"/>
                    </a:lnTo>
                    <a:lnTo>
                      <a:pt x="326" y="114"/>
                    </a:lnTo>
                    <a:lnTo>
                      <a:pt x="326" y="112"/>
                    </a:lnTo>
                    <a:lnTo>
                      <a:pt x="328" y="110"/>
                    </a:lnTo>
                    <a:lnTo>
                      <a:pt x="326" y="110"/>
                    </a:lnTo>
                    <a:lnTo>
                      <a:pt x="322" y="105"/>
                    </a:lnTo>
                    <a:lnTo>
                      <a:pt x="315" y="101"/>
                    </a:lnTo>
                    <a:lnTo>
                      <a:pt x="312" y="90"/>
                    </a:lnTo>
                    <a:lnTo>
                      <a:pt x="315" y="76"/>
                    </a:lnTo>
                    <a:lnTo>
                      <a:pt x="318" y="77"/>
                    </a:lnTo>
                    <a:lnTo>
                      <a:pt x="321" y="54"/>
                    </a:lnTo>
                    <a:lnTo>
                      <a:pt x="329" y="41"/>
                    </a:lnTo>
                    <a:lnTo>
                      <a:pt x="331" y="41"/>
                    </a:lnTo>
                    <a:lnTo>
                      <a:pt x="331" y="43"/>
                    </a:lnTo>
                    <a:lnTo>
                      <a:pt x="332" y="44"/>
                    </a:lnTo>
                    <a:lnTo>
                      <a:pt x="333" y="44"/>
                    </a:lnTo>
                    <a:lnTo>
                      <a:pt x="338" y="40"/>
                    </a:lnTo>
                    <a:lnTo>
                      <a:pt x="346" y="34"/>
                    </a:lnTo>
                    <a:lnTo>
                      <a:pt x="346" y="33"/>
                    </a:lnTo>
                    <a:lnTo>
                      <a:pt x="345" y="31"/>
                    </a:lnTo>
                    <a:lnTo>
                      <a:pt x="333" y="31"/>
                    </a:lnTo>
                    <a:lnTo>
                      <a:pt x="333" y="29"/>
                    </a:lnTo>
                    <a:lnTo>
                      <a:pt x="333" y="24"/>
                    </a:lnTo>
                    <a:lnTo>
                      <a:pt x="331" y="22"/>
                    </a:lnTo>
                    <a:lnTo>
                      <a:pt x="325" y="22"/>
                    </a:lnTo>
                    <a:lnTo>
                      <a:pt x="309" y="20"/>
                    </a:lnTo>
                    <a:lnTo>
                      <a:pt x="307" y="19"/>
                    </a:lnTo>
                    <a:lnTo>
                      <a:pt x="304" y="20"/>
                    </a:lnTo>
                    <a:lnTo>
                      <a:pt x="300" y="24"/>
                    </a:lnTo>
                    <a:lnTo>
                      <a:pt x="295" y="27"/>
                    </a:lnTo>
                    <a:lnTo>
                      <a:pt x="286" y="30"/>
                    </a:lnTo>
                    <a:lnTo>
                      <a:pt x="285" y="30"/>
                    </a:lnTo>
                    <a:lnTo>
                      <a:pt x="282" y="31"/>
                    </a:lnTo>
                    <a:lnTo>
                      <a:pt x="280" y="31"/>
                    </a:lnTo>
                    <a:lnTo>
                      <a:pt x="280" y="29"/>
                    </a:lnTo>
                    <a:lnTo>
                      <a:pt x="276" y="17"/>
                    </a:lnTo>
                    <a:lnTo>
                      <a:pt x="266" y="10"/>
                    </a:lnTo>
                    <a:lnTo>
                      <a:pt x="265" y="9"/>
                    </a:lnTo>
                    <a:lnTo>
                      <a:pt x="263" y="9"/>
                    </a:lnTo>
                    <a:lnTo>
                      <a:pt x="262" y="12"/>
                    </a:lnTo>
                    <a:lnTo>
                      <a:pt x="261" y="13"/>
                    </a:lnTo>
                    <a:lnTo>
                      <a:pt x="258" y="17"/>
                    </a:lnTo>
                    <a:lnTo>
                      <a:pt x="254" y="19"/>
                    </a:lnTo>
                    <a:lnTo>
                      <a:pt x="252" y="19"/>
                    </a:lnTo>
                    <a:lnTo>
                      <a:pt x="248" y="16"/>
                    </a:lnTo>
                    <a:lnTo>
                      <a:pt x="233" y="10"/>
                    </a:lnTo>
                    <a:lnTo>
                      <a:pt x="226" y="13"/>
                    </a:lnTo>
                    <a:lnTo>
                      <a:pt x="226" y="15"/>
                    </a:lnTo>
                    <a:lnTo>
                      <a:pt x="224" y="16"/>
                    </a:lnTo>
                    <a:lnTo>
                      <a:pt x="218" y="26"/>
                    </a:lnTo>
                    <a:lnTo>
                      <a:pt x="210" y="2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62" name="Freeform 390">
                <a:extLst>
                  <a:ext uri="{FF2B5EF4-FFF2-40B4-BE49-F238E27FC236}">
                    <a16:creationId xmlns:a16="http://schemas.microsoft.com/office/drawing/2014/main" id="{DC3E3877-DA93-2915-516F-2F22694A7C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0" y="786"/>
                <a:ext cx="87" cy="108"/>
              </a:xfrm>
              <a:custGeom>
                <a:avLst/>
                <a:gdLst>
                  <a:gd name="T0" fmla="*/ 238 w 349"/>
                  <a:gd name="T1" fmla="*/ 38 h 433"/>
                  <a:gd name="T2" fmla="*/ 223 w 349"/>
                  <a:gd name="T3" fmla="*/ 38 h 433"/>
                  <a:gd name="T4" fmla="*/ 212 w 349"/>
                  <a:gd name="T5" fmla="*/ 38 h 433"/>
                  <a:gd name="T6" fmla="*/ 209 w 349"/>
                  <a:gd name="T7" fmla="*/ 43 h 433"/>
                  <a:gd name="T8" fmla="*/ 202 w 349"/>
                  <a:gd name="T9" fmla="*/ 36 h 433"/>
                  <a:gd name="T10" fmla="*/ 197 w 349"/>
                  <a:gd name="T11" fmla="*/ 60 h 433"/>
                  <a:gd name="T12" fmla="*/ 185 w 349"/>
                  <a:gd name="T13" fmla="*/ 76 h 433"/>
                  <a:gd name="T14" fmla="*/ 170 w 349"/>
                  <a:gd name="T15" fmla="*/ 101 h 433"/>
                  <a:gd name="T16" fmla="*/ 153 w 349"/>
                  <a:gd name="T17" fmla="*/ 94 h 433"/>
                  <a:gd name="T18" fmla="*/ 159 w 349"/>
                  <a:gd name="T19" fmla="*/ 62 h 433"/>
                  <a:gd name="T20" fmla="*/ 154 w 349"/>
                  <a:gd name="T21" fmla="*/ 35 h 433"/>
                  <a:gd name="T22" fmla="*/ 120 w 349"/>
                  <a:gd name="T23" fmla="*/ 6 h 433"/>
                  <a:gd name="T24" fmla="*/ 97 w 349"/>
                  <a:gd name="T25" fmla="*/ 6 h 433"/>
                  <a:gd name="T26" fmla="*/ 99 w 349"/>
                  <a:gd name="T27" fmla="*/ 23 h 433"/>
                  <a:gd name="T28" fmla="*/ 85 w 349"/>
                  <a:gd name="T29" fmla="*/ 20 h 433"/>
                  <a:gd name="T30" fmla="*/ 67 w 349"/>
                  <a:gd name="T31" fmla="*/ 35 h 433"/>
                  <a:gd name="T32" fmla="*/ 44 w 349"/>
                  <a:gd name="T33" fmla="*/ 21 h 433"/>
                  <a:gd name="T34" fmla="*/ 30 w 349"/>
                  <a:gd name="T35" fmla="*/ 35 h 433"/>
                  <a:gd name="T36" fmla="*/ 22 w 349"/>
                  <a:gd name="T37" fmla="*/ 35 h 433"/>
                  <a:gd name="T38" fmla="*/ 0 w 349"/>
                  <a:gd name="T39" fmla="*/ 23 h 433"/>
                  <a:gd name="T40" fmla="*/ 4 w 349"/>
                  <a:gd name="T41" fmla="*/ 53 h 433"/>
                  <a:gd name="T42" fmla="*/ 3 w 349"/>
                  <a:gd name="T43" fmla="*/ 103 h 433"/>
                  <a:gd name="T44" fmla="*/ 7 w 349"/>
                  <a:gd name="T45" fmla="*/ 127 h 433"/>
                  <a:gd name="T46" fmla="*/ 47 w 349"/>
                  <a:gd name="T47" fmla="*/ 158 h 433"/>
                  <a:gd name="T48" fmla="*/ 72 w 349"/>
                  <a:gd name="T49" fmla="*/ 150 h 433"/>
                  <a:gd name="T50" fmla="*/ 79 w 349"/>
                  <a:gd name="T51" fmla="*/ 155 h 433"/>
                  <a:gd name="T52" fmla="*/ 82 w 349"/>
                  <a:gd name="T53" fmla="*/ 206 h 433"/>
                  <a:gd name="T54" fmla="*/ 94 w 349"/>
                  <a:gd name="T55" fmla="*/ 250 h 433"/>
                  <a:gd name="T56" fmla="*/ 117 w 349"/>
                  <a:gd name="T57" fmla="*/ 240 h 433"/>
                  <a:gd name="T58" fmla="*/ 131 w 349"/>
                  <a:gd name="T59" fmla="*/ 291 h 433"/>
                  <a:gd name="T60" fmla="*/ 134 w 349"/>
                  <a:gd name="T61" fmla="*/ 320 h 433"/>
                  <a:gd name="T62" fmla="*/ 125 w 349"/>
                  <a:gd name="T63" fmla="*/ 345 h 433"/>
                  <a:gd name="T64" fmla="*/ 79 w 349"/>
                  <a:gd name="T65" fmla="*/ 379 h 433"/>
                  <a:gd name="T66" fmla="*/ 115 w 349"/>
                  <a:gd name="T67" fmla="*/ 383 h 433"/>
                  <a:gd name="T68" fmla="*/ 135 w 349"/>
                  <a:gd name="T69" fmla="*/ 384 h 433"/>
                  <a:gd name="T70" fmla="*/ 141 w 349"/>
                  <a:gd name="T71" fmla="*/ 402 h 433"/>
                  <a:gd name="T72" fmla="*/ 132 w 349"/>
                  <a:gd name="T73" fmla="*/ 422 h 433"/>
                  <a:gd name="T74" fmla="*/ 170 w 349"/>
                  <a:gd name="T75" fmla="*/ 421 h 433"/>
                  <a:gd name="T76" fmla="*/ 190 w 349"/>
                  <a:gd name="T77" fmla="*/ 414 h 433"/>
                  <a:gd name="T78" fmla="*/ 212 w 349"/>
                  <a:gd name="T79" fmla="*/ 390 h 433"/>
                  <a:gd name="T80" fmla="*/ 236 w 349"/>
                  <a:gd name="T81" fmla="*/ 364 h 433"/>
                  <a:gd name="T82" fmla="*/ 250 w 349"/>
                  <a:gd name="T83" fmla="*/ 366 h 433"/>
                  <a:gd name="T84" fmla="*/ 287 w 349"/>
                  <a:gd name="T85" fmla="*/ 418 h 433"/>
                  <a:gd name="T86" fmla="*/ 311 w 349"/>
                  <a:gd name="T87" fmla="*/ 411 h 433"/>
                  <a:gd name="T88" fmla="*/ 310 w 349"/>
                  <a:gd name="T89" fmla="*/ 376 h 433"/>
                  <a:gd name="T90" fmla="*/ 335 w 349"/>
                  <a:gd name="T91" fmla="*/ 330 h 433"/>
                  <a:gd name="T92" fmla="*/ 339 w 349"/>
                  <a:gd name="T93" fmla="*/ 302 h 433"/>
                  <a:gd name="T94" fmla="*/ 288 w 349"/>
                  <a:gd name="T95" fmla="*/ 264 h 433"/>
                  <a:gd name="T96" fmla="*/ 310 w 349"/>
                  <a:gd name="T97" fmla="*/ 220 h 433"/>
                  <a:gd name="T98" fmla="*/ 333 w 349"/>
                  <a:gd name="T99" fmla="*/ 177 h 433"/>
                  <a:gd name="T100" fmla="*/ 321 w 349"/>
                  <a:gd name="T101" fmla="*/ 177 h 433"/>
                  <a:gd name="T102" fmla="*/ 304 w 349"/>
                  <a:gd name="T103" fmla="*/ 189 h 433"/>
                  <a:gd name="T104" fmla="*/ 281 w 349"/>
                  <a:gd name="T105" fmla="*/ 163 h 433"/>
                  <a:gd name="T106" fmla="*/ 264 w 349"/>
                  <a:gd name="T107" fmla="*/ 141 h 433"/>
                  <a:gd name="T108" fmla="*/ 212 w 349"/>
                  <a:gd name="T109" fmla="*/ 148 h 433"/>
                  <a:gd name="T110" fmla="*/ 206 w 349"/>
                  <a:gd name="T111" fmla="*/ 113 h 433"/>
                  <a:gd name="T112" fmla="*/ 236 w 349"/>
                  <a:gd name="T113" fmla="*/ 103 h 433"/>
                  <a:gd name="T114" fmla="*/ 257 w 349"/>
                  <a:gd name="T115" fmla="*/ 116 h 433"/>
                  <a:gd name="T116" fmla="*/ 273 w 349"/>
                  <a:gd name="T117" fmla="*/ 94 h 433"/>
                  <a:gd name="T118" fmla="*/ 328 w 349"/>
                  <a:gd name="T119" fmla="*/ 68 h 433"/>
                  <a:gd name="T120" fmla="*/ 315 w 349"/>
                  <a:gd name="T121" fmla="*/ 38 h 433"/>
                  <a:gd name="T122" fmla="*/ 293 w 349"/>
                  <a:gd name="T123" fmla="*/ 50 h 433"/>
                  <a:gd name="T124" fmla="*/ 279 w 349"/>
                  <a:gd name="T125" fmla="*/ 42 h 4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49" h="433">
                    <a:moveTo>
                      <a:pt x="262" y="35"/>
                    </a:moveTo>
                    <a:lnTo>
                      <a:pt x="254" y="32"/>
                    </a:lnTo>
                    <a:lnTo>
                      <a:pt x="247" y="38"/>
                    </a:lnTo>
                    <a:lnTo>
                      <a:pt x="241" y="39"/>
                    </a:lnTo>
                    <a:lnTo>
                      <a:pt x="238" y="39"/>
                    </a:lnTo>
                    <a:lnTo>
                      <a:pt x="238" y="38"/>
                    </a:lnTo>
                    <a:lnTo>
                      <a:pt x="230" y="45"/>
                    </a:lnTo>
                    <a:lnTo>
                      <a:pt x="227" y="49"/>
                    </a:lnTo>
                    <a:lnTo>
                      <a:pt x="227" y="50"/>
                    </a:lnTo>
                    <a:lnTo>
                      <a:pt x="224" y="50"/>
                    </a:lnTo>
                    <a:lnTo>
                      <a:pt x="224" y="42"/>
                    </a:lnTo>
                    <a:lnTo>
                      <a:pt x="223" y="38"/>
                    </a:lnTo>
                    <a:lnTo>
                      <a:pt x="223" y="32"/>
                    </a:lnTo>
                    <a:lnTo>
                      <a:pt x="221" y="32"/>
                    </a:lnTo>
                    <a:lnTo>
                      <a:pt x="219" y="36"/>
                    </a:lnTo>
                    <a:lnTo>
                      <a:pt x="216" y="39"/>
                    </a:lnTo>
                    <a:lnTo>
                      <a:pt x="216" y="41"/>
                    </a:lnTo>
                    <a:lnTo>
                      <a:pt x="212" y="38"/>
                    </a:lnTo>
                    <a:lnTo>
                      <a:pt x="209" y="36"/>
                    </a:lnTo>
                    <a:lnTo>
                      <a:pt x="209" y="35"/>
                    </a:lnTo>
                    <a:lnTo>
                      <a:pt x="208" y="35"/>
                    </a:lnTo>
                    <a:lnTo>
                      <a:pt x="208" y="42"/>
                    </a:lnTo>
                    <a:lnTo>
                      <a:pt x="209" y="42"/>
                    </a:lnTo>
                    <a:lnTo>
                      <a:pt x="209" y="43"/>
                    </a:lnTo>
                    <a:lnTo>
                      <a:pt x="208" y="42"/>
                    </a:lnTo>
                    <a:lnTo>
                      <a:pt x="205" y="41"/>
                    </a:lnTo>
                    <a:lnTo>
                      <a:pt x="204" y="36"/>
                    </a:lnTo>
                    <a:lnTo>
                      <a:pt x="205" y="35"/>
                    </a:lnTo>
                    <a:lnTo>
                      <a:pt x="204" y="35"/>
                    </a:lnTo>
                    <a:lnTo>
                      <a:pt x="202" y="36"/>
                    </a:lnTo>
                    <a:lnTo>
                      <a:pt x="202" y="39"/>
                    </a:lnTo>
                    <a:lnTo>
                      <a:pt x="201" y="39"/>
                    </a:lnTo>
                    <a:lnTo>
                      <a:pt x="199" y="41"/>
                    </a:lnTo>
                    <a:lnTo>
                      <a:pt x="195" y="56"/>
                    </a:lnTo>
                    <a:lnTo>
                      <a:pt x="197" y="59"/>
                    </a:lnTo>
                    <a:lnTo>
                      <a:pt x="197" y="60"/>
                    </a:lnTo>
                    <a:lnTo>
                      <a:pt x="195" y="64"/>
                    </a:lnTo>
                    <a:lnTo>
                      <a:pt x="195" y="70"/>
                    </a:lnTo>
                    <a:lnTo>
                      <a:pt x="192" y="76"/>
                    </a:lnTo>
                    <a:lnTo>
                      <a:pt x="192" y="77"/>
                    </a:lnTo>
                    <a:lnTo>
                      <a:pt x="190" y="77"/>
                    </a:lnTo>
                    <a:lnTo>
                      <a:pt x="185" y="76"/>
                    </a:lnTo>
                    <a:lnTo>
                      <a:pt x="184" y="76"/>
                    </a:lnTo>
                    <a:lnTo>
                      <a:pt x="183" y="74"/>
                    </a:lnTo>
                    <a:lnTo>
                      <a:pt x="181" y="74"/>
                    </a:lnTo>
                    <a:lnTo>
                      <a:pt x="178" y="77"/>
                    </a:lnTo>
                    <a:lnTo>
                      <a:pt x="174" y="84"/>
                    </a:lnTo>
                    <a:lnTo>
                      <a:pt x="170" y="101"/>
                    </a:lnTo>
                    <a:lnTo>
                      <a:pt x="170" y="102"/>
                    </a:lnTo>
                    <a:lnTo>
                      <a:pt x="168" y="103"/>
                    </a:lnTo>
                    <a:lnTo>
                      <a:pt x="163" y="103"/>
                    </a:lnTo>
                    <a:lnTo>
                      <a:pt x="156" y="99"/>
                    </a:lnTo>
                    <a:lnTo>
                      <a:pt x="153" y="96"/>
                    </a:lnTo>
                    <a:lnTo>
                      <a:pt x="153" y="94"/>
                    </a:lnTo>
                    <a:lnTo>
                      <a:pt x="152" y="90"/>
                    </a:lnTo>
                    <a:lnTo>
                      <a:pt x="152" y="88"/>
                    </a:lnTo>
                    <a:lnTo>
                      <a:pt x="150" y="88"/>
                    </a:lnTo>
                    <a:lnTo>
                      <a:pt x="150" y="86"/>
                    </a:lnTo>
                    <a:lnTo>
                      <a:pt x="153" y="71"/>
                    </a:lnTo>
                    <a:lnTo>
                      <a:pt x="159" y="62"/>
                    </a:lnTo>
                    <a:lnTo>
                      <a:pt x="159" y="50"/>
                    </a:lnTo>
                    <a:lnTo>
                      <a:pt x="156" y="48"/>
                    </a:lnTo>
                    <a:lnTo>
                      <a:pt x="152" y="46"/>
                    </a:lnTo>
                    <a:lnTo>
                      <a:pt x="152" y="43"/>
                    </a:lnTo>
                    <a:lnTo>
                      <a:pt x="153" y="41"/>
                    </a:lnTo>
                    <a:lnTo>
                      <a:pt x="154" y="35"/>
                    </a:lnTo>
                    <a:lnTo>
                      <a:pt x="154" y="34"/>
                    </a:lnTo>
                    <a:lnTo>
                      <a:pt x="149" y="31"/>
                    </a:lnTo>
                    <a:lnTo>
                      <a:pt x="141" y="21"/>
                    </a:lnTo>
                    <a:lnTo>
                      <a:pt x="128" y="10"/>
                    </a:lnTo>
                    <a:lnTo>
                      <a:pt x="120" y="7"/>
                    </a:lnTo>
                    <a:lnTo>
                      <a:pt x="120" y="6"/>
                    </a:lnTo>
                    <a:lnTo>
                      <a:pt x="117" y="4"/>
                    </a:lnTo>
                    <a:lnTo>
                      <a:pt x="113" y="3"/>
                    </a:lnTo>
                    <a:lnTo>
                      <a:pt x="108" y="0"/>
                    </a:lnTo>
                    <a:lnTo>
                      <a:pt x="106" y="0"/>
                    </a:lnTo>
                    <a:lnTo>
                      <a:pt x="100" y="3"/>
                    </a:lnTo>
                    <a:lnTo>
                      <a:pt x="97" y="6"/>
                    </a:lnTo>
                    <a:lnTo>
                      <a:pt x="92" y="13"/>
                    </a:lnTo>
                    <a:lnTo>
                      <a:pt x="90" y="17"/>
                    </a:lnTo>
                    <a:lnTo>
                      <a:pt x="90" y="18"/>
                    </a:lnTo>
                    <a:lnTo>
                      <a:pt x="92" y="18"/>
                    </a:lnTo>
                    <a:lnTo>
                      <a:pt x="97" y="21"/>
                    </a:lnTo>
                    <a:lnTo>
                      <a:pt x="99" y="23"/>
                    </a:lnTo>
                    <a:lnTo>
                      <a:pt x="97" y="24"/>
                    </a:lnTo>
                    <a:lnTo>
                      <a:pt x="96" y="28"/>
                    </a:lnTo>
                    <a:lnTo>
                      <a:pt x="90" y="31"/>
                    </a:lnTo>
                    <a:lnTo>
                      <a:pt x="90" y="28"/>
                    </a:lnTo>
                    <a:lnTo>
                      <a:pt x="86" y="23"/>
                    </a:lnTo>
                    <a:lnTo>
                      <a:pt x="85" y="20"/>
                    </a:lnTo>
                    <a:lnTo>
                      <a:pt x="77" y="14"/>
                    </a:lnTo>
                    <a:lnTo>
                      <a:pt x="75" y="14"/>
                    </a:lnTo>
                    <a:lnTo>
                      <a:pt x="72" y="18"/>
                    </a:lnTo>
                    <a:lnTo>
                      <a:pt x="71" y="18"/>
                    </a:lnTo>
                    <a:lnTo>
                      <a:pt x="71" y="20"/>
                    </a:lnTo>
                    <a:lnTo>
                      <a:pt x="67" y="35"/>
                    </a:lnTo>
                    <a:lnTo>
                      <a:pt x="63" y="34"/>
                    </a:lnTo>
                    <a:lnTo>
                      <a:pt x="63" y="32"/>
                    </a:lnTo>
                    <a:lnTo>
                      <a:pt x="60" y="29"/>
                    </a:lnTo>
                    <a:lnTo>
                      <a:pt x="50" y="23"/>
                    </a:lnTo>
                    <a:lnTo>
                      <a:pt x="46" y="21"/>
                    </a:lnTo>
                    <a:lnTo>
                      <a:pt x="44" y="21"/>
                    </a:lnTo>
                    <a:lnTo>
                      <a:pt x="41" y="23"/>
                    </a:lnTo>
                    <a:lnTo>
                      <a:pt x="39" y="27"/>
                    </a:lnTo>
                    <a:lnTo>
                      <a:pt x="37" y="29"/>
                    </a:lnTo>
                    <a:lnTo>
                      <a:pt x="37" y="31"/>
                    </a:lnTo>
                    <a:lnTo>
                      <a:pt x="36" y="32"/>
                    </a:lnTo>
                    <a:lnTo>
                      <a:pt x="30" y="35"/>
                    </a:lnTo>
                    <a:lnTo>
                      <a:pt x="30" y="34"/>
                    </a:lnTo>
                    <a:lnTo>
                      <a:pt x="27" y="31"/>
                    </a:lnTo>
                    <a:lnTo>
                      <a:pt x="26" y="31"/>
                    </a:lnTo>
                    <a:lnTo>
                      <a:pt x="25" y="32"/>
                    </a:lnTo>
                    <a:lnTo>
                      <a:pt x="25" y="34"/>
                    </a:lnTo>
                    <a:lnTo>
                      <a:pt x="22" y="35"/>
                    </a:lnTo>
                    <a:lnTo>
                      <a:pt x="18" y="35"/>
                    </a:lnTo>
                    <a:lnTo>
                      <a:pt x="4" y="23"/>
                    </a:lnTo>
                    <a:lnTo>
                      <a:pt x="3" y="20"/>
                    </a:lnTo>
                    <a:lnTo>
                      <a:pt x="1" y="18"/>
                    </a:lnTo>
                    <a:lnTo>
                      <a:pt x="1" y="17"/>
                    </a:lnTo>
                    <a:lnTo>
                      <a:pt x="0" y="23"/>
                    </a:lnTo>
                    <a:lnTo>
                      <a:pt x="0" y="24"/>
                    </a:lnTo>
                    <a:lnTo>
                      <a:pt x="3" y="28"/>
                    </a:lnTo>
                    <a:lnTo>
                      <a:pt x="5" y="29"/>
                    </a:lnTo>
                    <a:lnTo>
                      <a:pt x="11" y="35"/>
                    </a:lnTo>
                    <a:lnTo>
                      <a:pt x="15" y="39"/>
                    </a:lnTo>
                    <a:lnTo>
                      <a:pt x="4" y="53"/>
                    </a:lnTo>
                    <a:lnTo>
                      <a:pt x="4" y="59"/>
                    </a:lnTo>
                    <a:lnTo>
                      <a:pt x="5" y="66"/>
                    </a:lnTo>
                    <a:lnTo>
                      <a:pt x="4" y="76"/>
                    </a:lnTo>
                    <a:lnTo>
                      <a:pt x="1" y="81"/>
                    </a:lnTo>
                    <a:lnTo>
                      <a:pt x="1" y="91"/>
                    </a:lnTo>
                    <a:lnTo>
                      <a:pt x="3" y="103"/>
                    </a:lnTo>
                    <a:lnTo>
                      <a:pt x="3" y="105"/>
                    </a:lnTo>
                    <a:lnTo>
                      <a:pt x="12" y="108"/>
                    </a:lnTo>
                    <a:lnTo>
                      <a:pt x="16" y="110"/>
                    </a:lnTo>
                    <a:lnTo>
                      <a:pt x="20" y="117"/>
                    </a:lnTo>
                    <a:lnTo>
                      <a:pt x="19" y="119"/>
                    </a:lnTo>
                    <a:lnTo>
                      <a:pt x="7" y="127"/>
                    </a:lnTo>
                    <a:lnTo>
                      <a:pt x="4" y="137"/>
                    </a:lnTo>
                    <a:lnTo>
                      <a:pt x="3" y="148"/>
                    </a:lnTo>
                    <a:lnTo>
                      <a:pt x="15" y="154"/>
                    </a:lnTo>
                    <a:lnTo>
                      <a:pt x="23" y="157"/>
                    </a:lnTo>
                    <a:lnTo>
                      <a:pt x="41" y="157"/>
                    </a:lnTo>
                    <a:lnTo>
                      <a:pt x="47" y="158"/>
                    </a:lnTo>
                    <a:lnTo>
                      <a:pt x="54" y="166"/>
                    </a:lnTo>
                    <a:lnTo>
                      <a:pt x="57" y="166"/>
                    </a:lnTo>
                    <a:lnTo>
                      <a:pt x="58" y="165"/>
                    </a:lnTo>
                    <a:lnTo>
                      <a:pt x="64" y="163"/>
                    </a:lnTo>
                    <a:lnTo>
                      <a:pt x="67" y="161"/>
                    </a:lnTo>
                    <a:lnTo>
                      <a:pt x="72" y="150"/>
                    </a:lnTo>
                    <a:lnTo>
                      <a:pt x="74" y="148"/>
                    </a:lnTo>
                    <a:lnTo>
                      <a:pt x="74" y="150"/>
                    </a:lnTo>
                    <a:lnTo>
                      <a:pt x="75" y="150"/>
                    </a:lnTo>
                    <a:lnTo>
                      <a:pt x="82" y="153"/>
                    </a:lnTo>
                    <a:lnTo>
                      <a:pt x="79" y="154"/>
                    </a:lnTo>
                    <a:lnTo>
                      <a:pt x="79" y="155"/>
                    </a:lnTo>
                    <a:lnTo>
                      <a:pt x="77" y="170"/>
                    </a:lnTo>
                    <a:lnTo>
                      <a:pt x="79" y="176"/>
                    </a:lnTo>
                    <a:lnTo>
                      <a:pt x="86" y="180"/>
                    </a:lnTo>
                    <a:lnTo>
                      <a:pt x="85" y="180"/>
                    </a:lnTo>
                    <a:lnTo>
                      <a:pt x="85" y="186"/>
                    </a:lnTo>
                    <a:lnTo>
                      <a:pt x="82" y="206"/>
                    </a:lnTo>
                    <a:lnTo>
                      <a:pt x="78" y="210"/>
                    </a:lnTo>
                    <a:lnTo>
                      <a:pt x="78" y="213"/>
                    </a:lnTo>
                    <a:lnTo>
                      <a:pt x="83" y="236"/>
                    </a:lnTo>
                    <a:lnTo>
                      <a:pt x="87" y="247"/>
                    </a:lnTo>
                    <a:lnTo>
                      <a:pt x="89" y="249"/>
                    </a:lnTo>
                    <a:lnTo>
                      <a:pt x="94" y="250"/>
                    </a:lnTo>
                    <a:lnTo>
                      <a:pt x="96" y="249"/>
                    </a:lnTo>
                    <a:lnTo>
                      <a:pt x="100" y="246"/>
                    </a:lnTo>
                    <a:lnTo>
                      <a:pt x="106" y="244"/>
                    </a:lnTo>
                    <a:lnTo>
                      <a:pt x="115" y="240"/>
                    </a:lnTo>
                    <a:lnTo>
                      <a:pt x="115" y="242"/>
                    </a:lnTo>
                    <a:lnTo>
                      <a:pt x="117" y="240"/>
                    </a:lnTo>
                    <a:lnTo>
                      <a:pt x="120" y="250"/>
                    </a:lnTo>
                    <a:lnTo>
                      <a:pt x="121" y="253"/>
                    </a:lnTo>
                    <a:lnTo>
                      <a:pt x="121" y="254"/>
                    </a:lnTo>
                    <a:lnTo>
                      <a:pt x="128" y="268"/>
                    </a:lnTo>
                    <a:lnTo>
                      <a:pt x="134" y="277"/>
                    </a:lnTo>
                    <a:lnTo>
                      <a:pt x="131" y="291"/>
                    </a:lnTo>
                    <a:lnTo>
                      <a:pt x="127" y="297"/>
                    </a:lnTo>
                    <a:lnTo>
                      <a:pt x="125" y="300"/>
                    </a:lnTo>
                    <a:lnTo>
                      <a:pt x="125" y="313"/>
                    </a:lnTo>
                    <a:lnTo>
                      <a:pt x="127" y="314"/>
                    </a:lnTo>
                    <a:lnTo>
                      <a:pt x="128" y="314"/>
                    </a:lnTo>
                    <a:lnTo>
                      <a:pt x="134" y="320"/>
                    </a:lnTo>
                    <a:lnTo>
                      <a:pt x="144" y="327"/>
                    </a:lnTo>
                    <a:lnTo>
                      <a:pt x="144" y="330"/>
                    </a:lnTo>
                    <a:lnTo>
                      <a:pt x="141" y="330"/>
                    </a:lnTo>
                    <a:lnTo>
                      <a:pt x="138" y="331"/>
                    </a:lnTo>
                    <a:lnTo>
                      <a:pt x="127" y="342"/>
                    </a:lnTo>
                    <a:lnTo>
                      <a:pt x="125" y="345"/>
                    </a:lnTo>
                    <a:lnTo>
                      <a:pt x="120" y="351"/>
                    </a:lnTo>
                    <a:lnTo>
                      <a:pt x="115" y="352"/>
                    </a:lnTo>
                    <a:lnTo>
                      <a:pt x="101" y="363"/>
                    </a:lnTo>
                    <a:lnTo>
                      <a:pt x="97" y="363"/>
                    </a:lnTo>
                    <a:lnTo>
                      <a:pt x="94" y="364"/>
                    </a:lnTo>
                    <a:lnTo>
                      <a:pt x="79" y="379"/>
                    </a:lnTo>
                    <a:lnTo>
                      <a:pt x="79" y="380"/>
                    </a:lnTo>
                    <a:lnTo>
                      <a:pt x="87" y="384"/>
                    </a:lnTo>
                    <a:lnTo>
                      <a:pt x="93" y="384"/>
                    </a:lnTo>
                    <a:lnTo>
                      <a:pt x="100" y="384"/>
                    </a:lnTo>
                    <a:lnTo>
                      <a:pt x="111" y="383"/>
                    </a:lnTo>
                    <a:lnTo>
                      <a:pt x="115" y="383"/>
                    </a:lnTo>
                    <a:lnTo>
                      <a:pt x="120" y="381"/>
                    </a:lnTo>
                    <a:lnTo>
                      <a:pt x="130" y="372"/>
                    </a:lnTo>
                    <a:lnTo>
                      <a:pt x="130" y="373"/>
                    </a:lnTo>
                    <a:lnTo>
                      <a:pt x="131" y="373"/>
                    </a:lnTo>
                    <a:lnTo>
                      <a:pt x="131" y="376"/>
                    </a:lnTo>
                    <a:lnTo>
                      <a:pt x="135" y="384"/>
                    </a:lnTo>
                    <a:lnTo>
                      <a:pt x="137" y="384"/>
                    </a:lnTo>
                    <a:lnTo>
                      <a:pt x="139" y="387"/>
                    </a:lnTo>
                    <a:lnTo>
                      <a:pt x="144" y="390"/>
                    </a:lnTo>
                    <a:lnTo>
                      <a:pt x="150" y="397"/>
                    </a:lnTo>
                    <a:lnTo>
                      <a:pt x="146" y="398"/>
                    </a:lnTo>
                    <a:lnTo>
                      <a:pt x="141" y="402"/>
                    </a:lnTo>
                    <a:lnTo>
                      <a:pt x="139" y="402"/>
                    </a:lnTo>
                    <a:lnTo>
                      <a:pt x="128" y="416"/>
                    </a:lnTo>
                    <a:lnTo>
                      <a:pt x="127" y="418"/>
                    </a:lnTo>
                    <a:lnTo>
                      <a:pt x="128" y="419"/>
                    </a:lnTo>
                    <a:lnTo>
                      <a:pt x="131" y="421"/>
                    </a:lnTo>
                    <a:lnTo>
                      <a:pt x="132" y="422"/>
                    </a:lnTo>
                    <a:lnTo>
                      <a:pt x="134" y="422"/>
                    </a:lnTo>
                    <a:lnTo>
                      <a:pt x="137" y="423"/>
                    </a:lnTo>
                    <a:lnTo>
                      <a:pt x="157" y="423"/>
                    </a:lnTo>
                    <a:lnTo>
                      <a:pt x="157" y="422"/>
                    </a:lnTo>
                    <a:lnTo>
                      <a:pt x="161" y="421"/>
                    </a:lnTo>
                    <a:lnTo>
                      <a:pt x="170" y="421"/>
                    </a:lnTo>
                    <a:lnTo>
                      <a:pt x="176" y="416"/>
                    </a:lnTo>
                    <a:lnTo>
                      <a:pt x="178" y="415"/>
                    </a:lnTo>
                    <a:lnTo>
                      <a:pt x="181" y="412"/>
                    </a:lnTo>
                    <a:lnTo>
                      <a:pt x="185" y="415"/>
                    </a:lnTo>
                    <a:lnTo>
                      <a:pt x="190" y="415"/>
                    </a:lnTo>
                    <a:lnTo>
                      <a:pt x="190" y="414"/>
                    </a:lnTo>
                    <a:lnTo>
                      <a:pt x="191" y="414"/>
                    </a:lnTo>
                    <a:lnTo>
                      <a:pt x="197" y="411"/>
                    </a:lnTo>
                    <a:lnTo>
                      <a:pt x="205" y="409"/>
                    </a:lnTo>
                    <a:lnTo>
                      <a:pt x="209" y="409"/>
                    </a:lnTo>
                    <a:lnTo>
                      <a:pt x="209" y="398"/>
                    </a:lnTo>
                    <a:lnTo>
                      <a:pt x="212" y="390"/>
                    </a:lnTo>
                    <a:lnTo>
                      <a:pt x="226" y="381"/>
                    </a:lnTo>
                    <a:lnTo>
                      <a:pt x="226" y="369"/>
                    </a:lnTo>
                    <a:lnTo>
                      <a:pt x="227" y="367"/>
                    </a:lnTo>
                    <a:lnTo>
                      <a:pt x="231" y="367"/>
                    </a:lnTo>
                    <a:lnTo>
                      <a:pt x="234" y="366"/>
                    </a:lnTo>
                    <a:lnTo>
                      <a:pt x="236" y="364"/>
                    </a:lnTo>
                    <a:lnTo>
                      <a:pt x="237" y="364"/>
                    </a:lnTo>
                    <a:lnTo>
                      <a:pt x="238" y="366"/>
                    </a:lnTo>
                    <a:lnTo>
                      <a:pt x="238" y="363"/>
                    </a:lnTo>
                    <a:lnTo>
                      <a:pt x="243" y="363"/>
                    </a:lnTo>
                    <a:lnTo>
                      <a:pt x="248" y="364"/>
                    </a:lnTo>
                    <a:lnTo>
                      <a:pt x="250" y="366"/>
                    </a:lnTo>
                    <a:lnTo>
                      <a:pt x="251" y="366"/>
                    </a:lnTo>
                    <a:lnTo>
                      <a:pt x="251" y="373"/>
                    </a:lnTo>
                    <a:lnTo>
                      <a:pt x="254" y="376"/>
                    </a:lnTo>
                    <a:lnTo>
                      <a:pt x="278" y="405"/>
                    </a:lnTo>
                    <a:lnTo>
                      <a:pt x="279" y="407"/>
                    </a:lnTo>
                    <a:lnTo>
                      <a:pt x="287" y="418"/>
                    </a:lnTo>
                    <a:lnTo>
                      <a:pt x="293" y="432"/>
                    </a:lnTo>
                    <a:lnTo>
                      <a:pt x="296" y="433"/>
                    </a:lnTo>
                    <a:lnTo>
                      <a:pt x="297" y="430"/>
                    </a:lnTo>
                    <a:lnTo>
                      <a:pt x="308" y="412"/>
                    </a:lnTo>
                    <a:lnTo>
                      <a:pt x="308" y="411"/>
                    </a:lnTo>
                    <a:lnTo>
                      <a:pt x="311" y="411"/>
                    </a:lnTo>
                    <a:lnTo>
                      <a:pt x="308" y="402"/>
                    </a:lnTo>
                    <a:lnTo>
                      <a:pt x="308" y="397"/>
                    </a:lnTo>
                    <a:lnTo>
                      <a:pt x="314" y="387"/>
                    </a:lnTo>
                    <a:lnTo>
                      <a:pt x="311" y="387"/>
                    </a:lnTo>
                    <a:lnTo>
                      <a:pt x="308" y="379"/>
                    </a:lnTo>
                    <a:lnTo>
                      <a:pt x="310" y="376"/>
                    </a:lnTo>
                    <a:lnTo>
                      <a:pt x="310" y="364"/>
                    </a:lnTo>
                    <a:lnTo>
                      <a:pt x="311" y="364"/>
                    </a:lnTo>
                    <a:lnTo>
                      <a:pt x="315" y="362"/>
                    </a:lnTo>
                    <a:lnTo>
                      <a:pt x="333" y="333"/>
                    </a:lnTo>
                    <a:lnTo>
                      <a:pt x="333" y="331"/>
                    </a:lnTo>
                    <a:lnTo>
                      <a:pt x="335" y="330"/>
                    </a:lnTo>
                    <a:lnTo>
                      <a:pt x="338" y="330"/>
                    </a:lnTo>
                    <a:lnTo>
                      <a:pt x="340" y="331"/>
                    </a:lnTo>
                    <a:lnTo>
                      <a:pt x="345" y="327"/>
                    </a:lnTo>
                    <a:lnTo>
                      <a:pt x="349" y="323"/>
                    </a:lnTo>
                    <a:lnTo>
                      <a:pt x="347" y="313"/>
                    </a:lnTo>
                    <a:lnTo>
                      <a:pt x="339" y="302"/>
                    </a:lnTo>
                    <a:lnTo>
                      <a:pt x="332" y="296"/>
                    </a:lnTo>
                    <a:lnTo>
                      <a:pt x="298" y="275"/>
                    </a:lnTo>
                    <a:lnTo>
                      <a:pt x="298" y="274"/>
                    </a:lnTo>
                    <a:lnTo>
                      <a:pt x="296" y="270"/>
                    </a:lnTo>
                    <a:lnTo>
                      <a:pt x="296" y="264"/>
                    </a:lnTo>
                    <a:lnTo>
                      <a:pt x="288" y="264"/>
                    </a:lnTo>
                    <a:lnTo>
                      <a:pt x="290" y="263"/>
                    </a:lnTo>
                    <a:lnTo>
                      <a:pt x="293" y="250"/>
                    </a:lnTo>
                    <a:lnTo>
                      <a:pt x="293" y="242"/>
                    </a:lnTo>
                    <a:lnTo>
                      <a:pt x="296" y="236"/>
                    </a:lnTo>
                    <a:lnTo>
                      <a:pt x="308" y="220"/>
                    </a:lnTo>
                    <a:lnTo>
                      <a:pt x="310" y="220"/>
                    </a:lnTo>
                    <a:lnTo>
                      <a:pt x="317" y="228"/>
                    </a:lnTo>
                    <a:lnTo>
                      <a:pt x="318" y="228"/>
                    </a:lnTo>
                    <a:lnTo>
                      <a:pt x="318" y="217"/>
                    </a:lnTo>
                    <a:lnTo>
                      <a:pt x="332" y="182"/>
                    </a:lnTo>
                    <a:lnTo>
                      <a:pt x="335" y="177"/>
                    </a:lnTo>
                    <a:lnTo>
                      <a:pt x="333" y="177"/>
                    </a:lnTo>
                    <a:lnTo>
                      <a:pt x="329" y="182"/>
                    </a:lnTo>
                    <a:lnTo>
                      <a:pt x="321" y="184"/>
                    </a:lnTo>
                    <a:lnTo>
                      <a:pt x="319" y="184"/>
                    </a:lnTo>
                    <a:lnTo>
                      <a:pt x="319" y="182"/>
                    </a:lnTo>
                    <a:lnTo>
                      <a:pt x="321" y="179"/>
                    </a:lnTo>
                    <a:lnTo>
                      <a:pt x="321" y="177"/>
                    </a:lnTo>
                    <a:lnTo>
                      <a:pt x="319" y="176"/>
                    </a:lnTo>
                    <a:lnTo>
                      <a:pt x="314" y="180"/>
                    </a:lnTo>
                    <a:lnTo>
                      <a:pt x="312" y="183"/>
                    </a:lnTo>
                    <a:lnTo>
                      <a:pt x="307" y="187"/>
                    </a:lnTo>
                    <a:lnTo>
                      <a:pt x="305" y="189"/>
                    </a:lnTo>
                    <a:lnTo>
                      <a:pt x="304" y="189"/>
                    </a:lnTo>
                    <a:lnTo>
                      <a:pt x="304" y="187"/>
                    </a:lnTo>
                    <a:lnTo>
                      <a:pt x="303" y="184"/>
                    </a:lnTo>
                    <a:lnTo>
                      <a:pt x="287" y="173"/>
                    </a:lnTo>
                    <a:lnTo>
                      <a:pt x="286" y="173"/>
                    </a:lnTo>
                    <a:lnTo>
                      <a:pt x="283" y="163"/>
                    </a:lnTo>
                    <a:lnTo>
                      <a:pt x="281" y="163"/>
                    </a:lnTo>
                    <a:lnTo>
                      <a:pt x="279" y="157"/>
                    </a:lnTo>
                    <a:lnTo>
                      <a:pt x="269" y="151"/>
                    </a:lnTo>
                    <a:lnTo>
                      <a:pt x="268" y="148"/>
                    </a:lnTo>
                    <a:lnTo>
                      <a:pt x="265" y="146"/>
                    </a:lnTo>
                    <a:lnTo>
                      <a:pt x="265" y="141"/>
                    </a:lnTo>
                    <a:lnTo>
                      <a:pt x="264" y="141"/>
                    </a:lnTo>
                    <a:lnTo>
                      <a:pt x="258" y="146"/>
                    </a:lnTo>
                    <a:lnTo>
                      <a:pt x="237" y="153"/>
                    </a:lnTo>
                    <a:lnTo>
                      <a:pt x="230" y="150"/>
                    </a:lnTo>
                    <a:lnTo>
                      <a:pt x="227" y="147"/>
                    </a:lnTo>
                    <a:lnTo>
                      <a:pt x="221" y="147"/>
                    </a:lnTo>
                    <a:lnTo>
                      <a:pt x="212" y="148"/>
                    </a:lnTo>
                    <a:lnTo>
                      <a:pt x="209" y="151"/>
                    </a:lnTo>
                    <a:lnTo>
                      <a:pt x="190" y="133"/>
                    </a:lnTo>
                    <a:lnTo>
                      <a:pt x="194" y="129"/>
                    </a:lnTo>
                    <a:lnTo>
                      <a:pt x="195" y="129"/>
                    </a:lnTo>
                    <a:lnTo>
                      <a:pt x="198" y="123"/>
                    </a:lnTo>
                    <a:lnTo>
                      <a:pt x="206" y="113"/>
                    </a:lnTo>
                    <a:lnTo>
                      <a:pt x="214" y="101"/>
                    </a:lnTo>
                    <a:lnTo>
                      <a:pt x="212" y="99"/>
                    </a:lnTo>
                    <a:lnTo>
                      <a:pt x="212" y="94"/>
                    </a:lnTo>
                    <a:lnTo>
                      <a:pt x="216" y="94"/>
                    </a:lnTo>
                    <a:lnTo>
                      <a:pt x="217" y="95"/>
                    </a:lnTo>
                    <a:lnTo>
                      <a:pt x="236" y="103"/>
                    </a:lnTo>
                    <a:lnTo>
                      <a:pt x="240" y="106"/>
                    </a:lnTo>
                    <a:lnTo>
                      <a:pt x="247" y="113"/>
                    </a:lnTo>
                    <a:lnTo>
                      <a:pt x="248" y="113"/>
                    </a:lnTo>
                    <a:lnTo>
                      <a:pt x="251" y="115"/>
                    </a:lnTo>
                    <a:lnTo>
                      <a:pt x="255" y="116"/>
                    </a:lnTo>
                    <a:lnTo>
                      <a:pt x="257" y="116"/>
                    </a:lnTo>
                    <a:lnTo>
                      <a:pt x="258" y="119"/>
                    </a:lnTo>
                    <a:lnTo>
                      <a:pt x="258" y="122"/>
                    </a:lnTo>
                    <a:lnTo>
                      <a:pt x="259" y="122"/>
                    </a:lnTo>
                    <a:lnTo>
                      <a:pt x="266" y="117"/>
                    </a:lnTo>
                    <a:lnTo>
                      <a:pt x="271" y="110"/>
                    </a:lnTo>
                    <a:lnTo>
                      <a:pt x="273" y="94"/>
                    </a:lnTo>
                    <a:lnTo>
                      <a:pt x="276" y="83"/>
                    </a:lnTo>
                    <a:lnTo>
                      <a:pt x="296" y="93"/>
                    </a:lnTo>
                    <a:lnTo>
                      <a:pt x="314" y="86"/>
                    </a:lnTo>
                    <a:lnTo>
                      <a:pt x="327" y="98"/>
                    </a:lnTo>
                    <a:lnTo>
                      <a:pt x="336" y="89"/>
                    </a:lnTo>
                    <a:lnTo>
                      <a:pt x="328" y="68"/>
                    </a:lnTo>
                    <a:lnTo>
                      <a:pt x="333" y="51"/>
                    </a:lnTo>
                    <a:lnTo>
                      <a:pt x="321" y="36"/>
                    </a:lnTo>
                    <a:lnTo>
                      <a:pt x="318" y="38"/>
                    </a:lnTo>
                    <a:lnTo>
                      <a:pt x="317" y="39"/>
                    </a:lnTo>
                    <a:lnTo>
                      <a:pt x="315" y="39"/>
                    </a:lnTo>
                    <a:lnTo>
                      <a:pt x="315" y="38"/>
                    </a:lnTo>
                    <a:lnTo>
                      <a:pt x="314" y="38"/>
                    </a:lnTo>
                    <a:lnTo>
                      <a:pt x="312" y="36"/>
                    </a:lnTo>
                    <a:lnTo>
                      <a:pt x="311" y="36"/>
                    </a:lnTo>
                    <a:lnTo>
                      <a:pt x="301" y="39"/>
                    </a:lnTo>
                    <a:lnTo>
                      <a:pt x="294" y="48"/>
                    </a:lnTo>
                    <a:lnTo>
                      <a:pt x="293" y="50"/>
                    </a:lnTo>
                    <a:lnTo>
                      <a:pt x="288" y="52"/>
                    </a:lnTo>
                    <a:lnTo>
                      <a:pt x="287" y="53"/>
                    </a:lnTo>
                    <a:lnTo>
                      <a:pt x="286" y="53"/>
                    </a:lnTo>
                    <a:lnTo>
                      <a:pt x="286" y="50"/>
                    </a:lnTo>
                    <a:lnTo>
                      <a:pt x="284" y="49"/>
                    </a:lnTo>
                    <a:lnTo>
                      <a:pt x="279" y="42"/>
                    </a:lnTo>
                    <a:lnTo>
                      <a:pt x="272" y="41"/>
                    </a:lnTo>
                    <a:lnTo>
                      <a:pt x="262" y="3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63" name="Freeform 391">
                <a:extLst>
                  <a:ext uri="{FF2B5EF4-FFF2-40B4-BE49-F238E27FC236}">
                    <a16:creationId xmlns:a16="http://schemas.microsoft.com/office/drawing/2014/main" id="{5F2F14F2-63F8-9E31-7144-9EB05119A0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5" y="798"/>
                <a:ext cx="40" cy="37"/>
              </a:xfrm>
              <a:custGeom>
                <a:avLst/>
                <a:gdLst>
                  <a:gd name="T0" fmla="*/ 56 w 162"/>
                  <a:gd name="T1" fmla="*/ 7 h 145"/>
                  <a:gd name="T2" fmla="*/ 55 w 162"/>
                  <a:gd name="T3" fmla="*/ 18 h 145"/>
                  <a:gd name="T4" fmla="*/ 53 w 162"/>
                  <a:gd name="T5" fmla="*/ 25 h 145"/>
                  <a:gd name="T6" fmla="*/ 39 w 162"/>
                  <a:gd name="T7" fmla="*/ 28 h 145"/>
                  <a:gd name="T8" fmla="*/ 31 w 162"/>
                  <a:gd name="T9" fmla="*/ 37 h 145"/>
                  <a:gd name="T10" fmla="*/ 32 w 162"/>
                  <a:gd name="T11" fmla="*/ 46 h 145"/>
                  <a:gd name="T12" fmla="*/ 35 w 162"/>
                  <a:gd name="T13" fmla="*/ 50 h 145"/>
                  <a:gd name="T14" fmla="*/ 32 w 162"/>
                  <a:gd name="T15" fmla="*/ 54 h 145"/>
                  <a:gd name="T16" fmla="*/ 31 w 162"/>
                  <a:gd name="T17" fmla="*/ 63 h 145"/>
                  <a:gd name="T18" fmla="*/ 44 w 162"/>
                  <a:gd name="T19" fmla="*/ 73 h 145"/>
                  <a:gd name="T20" fmla="*/ 35 w 162"/>
                  <a:gd name="T21" fmla="*/ 75 h 145"/>
                  <a:gd name="T22" fmla="*/ 16 w 162"/>
                  <a:gd name="T23" fmla="*/ 87 h 145"/>
                  <a:gd name="T24" fmla="*/ 0 w 162"/>
                  <a:gd name="T25" fmla="*/ 94 h 145"/>
                  <a:gd name="T26" fmla="*/ 2 w 162"/>
                  <a:gd name="T27" fmla="*/ 95 h 145"/>
                  <a:gd name="T28" fmla="*/ 14 w 162"/>
                  <a:gd name="T29" fmla="*/ 104 h 145"/>
                  <a:gd name="T30" fmla="*/ 17 w 162"/>
                  <a:gd name="T31" fmla="*/ 106 h 145"/>
                  <a:gd name="T32" fmla="*/ 18 w 162"/>
                  <a:gd name="T33" fmla="*/ 117 h 145"/>
                  <a:gd name="T34" fmla="*/ 16 w 162"/>
                  <a:gd name="T35" fmla="*/ 120 h 145"/>
                  <a:gd name="T36" fmla="*/ 18 w 162"/>
                  <a:gd name="T37" fmla="*/ 126 h 145"/>
                  <a:gd name="T38" fmla="*/ 27 w 162"/>
                  <a:gd name="T39" fmla="*/ 133 h 145"/>
                  <a:gd name="T40" fmla="*/ 42 w 162"/>
                  <a:gd name="T41" fmla="*/ 140 h 145"/>
                  <a:gd name="T42" fmla="*/ 52 w 162"/>
                  <a:gd name="T43" fmla="*/ 142 h 145"/>
                  <a:gd name="T44" fmla="*/ 71 w 162"/>
                  <a:gd name="T45" fmla="*/ 131 h 145"/>
                  <a:gd name="T46" fmla="*/ 72 w 162"/>
                  <a:gd name="T47" fmla="*/ 130 h 145"/>
                  <a:gd name="T48" fmla="*/ 83 w 162"/>
                  <a:gd name="T49" fmla="*/ 134 h 145"/>
                  <a:gd name="T50" fmla="*/ 90 w 162"/>
                  <a:gd name="T51" fmla="*/ 138 h 145"/>
                  <a:gd name="T52" fmla="*/ 97 w 162"/>
                  <a:gd name="T53" fmla="*/ 127 h 145"/>
                  <a:gd name="T54" fmla="*/ 105 w 162"/>
                  <a:gd name="T55" fmla="*/ 114 h 145"/>
                  <a:gd name="T56" fmla="*/ 108 w 162"/>
                  <a:gd name="T57" fmla="*/ 101 h 145"/>
                  <a:gd name="T58" fmla="*/ 113 w 162"/>
                  <a:gd name="T59" fmla="*/ 94 h 145"/>
                  <a:gd name="T60" fmla="*/ 109 w 162"/>
                  <a:gd name="T61" fmla="*/ 85 h 145"/>
                  <a:gd name="T62" fmla="*/ 104 w 162"/>
                  <a:gd name="T63" fmla="*/ 77 h 145"/>
                  <a:gd name="T64" fmla="*/ 126 w 162"/>
                  <a:gd name="T65" fmla="*/ 66 h 145"/>
                  <a:gd name="T66" fmla="*/ 137 w 162"/>
                  <a:gd name="T67" fmla="*/ 60 h 145"/>
                  <a:gd name="T68" fmla="*/ 145 w 162"/>
                  <a:gd name="T69" fmla="*/ 61 h 145"/>
                  <a:gd name="T70" fmla="*/ 158 w 162"/>
                  <a:gd name="T71" fmla="*/ 46 h 145"/>
                  <a:gd name="T72" fmla="*/ 161 w 162"/>
                  <a:gd name="T73" fmla="*/ 37 h 145"/>
                  <a:gd name="T74" fmla="*/ 151 w 162"/>
                  <a:gd name="T75" fmla="*/ 32 h 145"/>
                  <a:gd name="T76" fmla="*/ 143 w 162"/>
                  <a:gd name="T77" fmla="*/ 15 h 145"/>
                  <a:gd name="T78" fmla="*/ 140 w 162"/>
                  <a:gd name="T79" fmla="*/ 3 h 145"/>
                  <a:gd name="T80" fmla="*/ 95 w 162"/>
                  <a:gd name="T81" fmla="*/ 4 h 145"/>
                  <a:gd name="T82" fmla="*/ 85 w 162"/>
                  <a:gd name="T83" fmla="*/ 0 h 145"/>
                  <a:gd name="T84" fmla="*/ 80 w 162"/>
                  <a:gd name="T85" fmla="*/ 7 h 145"/>
                  <a:gd name="T86" fmla="*/ 63 w 162"/>
                  <a:gd name="T87" fmla="*/ 6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62" h="145">
                    <a:moveTo>
                      <a:pt x="59" y="4"/>
                    </a:moveTo>
                    <a:lnTo>
                      <a:pt x="56" y="7"/>
                    </a:lnTo>
                    <a:lnTo>
                      <a:pt x="55" y="14"/>
                    </a:lnTo>
                    <a:lnTo>
                      <a:pt x="55" y="18"/>
                    </a:lnTo>
                    <a:lnTo>
                      <a:pt x="53" y="24"/>
                    </a:lnTo>
                    <a:lnTo>
                      <a:pt x="53" y="25"/>
                    </a:lnTo>
                    <a:lnTo>
                      <a:pt x="44" y="28"/>
                    </a:lnTo>
                    <a:lnTo>
                      <a:pt x="39" y="28"/>
                    </a:lnTo>
                    <a:lnTo>
                      <a:pt x="35" y="31"/>
                    </a:lnTo>
                    <a:lnTo>
                      <a:pt x="31" y="37"/>
                    </a:lnTo>
                    <a:lnTo>
                      <a:pt x="32" y="45"/>
                    </a:lnTo>
                    <a:lnTo>
                      <a:pt x="32" y="46"/>
                    </a:lnTo>
                    <a:lnTo>
                      <a:pt x="34" y="46"/>
                    </a:lnTo>
                    <a:lnTo>
                      <a:pt x="35" y="50"/>
                    </a:lnTo>
                    <a:lnTo>
                      <a:pt x="34" y="54"/>
                    </a:lnTo>
                    <a:lnTo>
                      <a:pt x="32" y="54"/>
                    </a:lnTo>
                    <a:lnTo>
                      <a:pt x="32" y="60"/>
                    </a:lnTo>
                    <a:lnTo>
                      <a:pt x="31" y="63"/>
                    </a:lnTo>
                    <a:lnTo>
                      <a:pt x="35" y="68"/>
                    </a:lnTo>
                    <a:lnTo>
                      <a:pt x="44" y="73"/>
                    </a:lnTo>
                    <a:lnTo>
                      <a:pt x="41" y="74"/>
                    </a:lnTo>
                    <a:lnTo>
                      <a:pt x="35" y="75"/>
                    </a:lnTo>
                    <a:lnTo>
                      <a:pt x="20" y="85"/>
                    </a:lnTo>
                    <a:lnTo>
                      <a:pt x="16" y="87"/>
                    </a:lnTo>
                    <a:lnTo>
                      <a:pt x="2" y="94"/>
                    </a:lnTo>
                    <a:lnTo>
                      <a:pt x="0" y="94"/>
                    </a:lnTo>
                    <a:lnTo>
                      <a:pt x="0" y="95"/>
                    </a:lnTo>
                    <a:lnTo>
                      <a:pt x="2" y="95"/>
                    </a:lnTo>
                    <a:lnTo>
                      <a:pt x="11" y="102"/>
                    </a:lnTo>
                    <a:lnTo>
                      <a:pt x="14" y="104"/>
                    </a:lnTo>
                    <a:lnTo>
                      <a:pt x="14" y="105"/>
                    </a:lnTo>
                    <a:lnTo>
                      <a:pt x="17" y="106"/>
                    </a:lnTo>
                    <a:lnTo>
                      <a:pt x="18" y="108"/>
                    </a:lnTo>
                    <a:lnTo>
                      <a:pt x="18" y="117"/>
                    </a:lnTo>
                    <a:lnTo>
                      <a:pt x="16" y="117"/>
                    </a:lnTo>
                    <a:lnTo>
                      <a:pt x="16" y="120"/>
                    </a:lnTo>
                    <a:lnTo>
                      <a:pt x="17" y="126"/>
                    </a:lnTo>
                    <a:lnTo>
                      <a:pt x="18" y="126"/>
                    </a:lnTo>
                    <a:lnTo>
                      <a:pt x="24" y="131"/>
                    </a:lnTo>
                    <a:lnTo>
                      <a:pt x="27" y="133"/>
                    </a:lnTo>
                    <a:lnTo>
                      <a:pt x="32" y="137"/>
                    </a:lnTo>
                    <a:lnTo>
                      <a:pt x="42" y="140"/>
                    </a:lnTo>
                    <a:lnTo>
                      <a:pt x="44" y="140"/>
                    </a:lnTo>
                    <a:lnTo>
                      <a:pt x="52" y="142"/>
                    </a:lnTo>
                    <a:lnTo>
                      <a:pt x="55" y="145"/>
                    </a:lnTo>
                    <a:lnTo>
                      <a:pt x="71" y="131"/>
                    </a:lnTo>
                    <a:lnTo>
                      <a:pt x="70" y="130"/>
                    </a:lnTo>
                    <a:lnTo>
                      <a:pt x="72" y="130"/>
                    </a:lnTo>
                    <a:lnTo>
                      <a:pt x="71" y="131"/>
                    </a:lnTo>
                    <a:lnTo>
                      <a:pt x="83" y="134"/>
                    </a:lnTo>
                    <a:lnTo>
                      <a:pt x="88" y="137"/>
                    </a:lnTo>
                    <a:lnTo>
                      <a:pt x="90" y="138"/>
                    </a:lnTo>
                    <a:lnTo>
                      <a:pt x="95" y="133"/>
                    </a:lnTo>
                    <a:lnTo>
                      <a:pt x="97" y="127"/>
                    </a:lnTo>
                    <a:lnTo>
                      <a:pt x="99" y="121"/>
                    </a:lnTo>
                    <a:lnTo>
                      <a:pt x="105" y="114"/>
                    </a:lnTo>
                    <a:lnTo>
                      <a:pt x="105" y="112"/>
                    </a:lnTo>
                    <a:lnTo>
                      <a:pt x="108" y="101"/>
                    </a:lnTo>
                    <a:lnTo>
                      <a:pt x="108" y="98"/>
                    </a:lnTo>
                    <a:lnTo>
                      <a:pt x="113" y="94"/>
                    </a:lnTo>
                    <a:lnTo>
                      <a:pt x="112" y="90"/>
                    </a:lnTo>
                    <a:lnTo>
                      <a:pt x="109" y="85"/>
                    </a:lnTo>
                    <a:lnTo>
                      <a:pt x="102" y="78"/>
                    </a:lnTo>
                    <a:lnTo>
                      <a:pt x="104" y="77"/>
                    </a:lnTo>
                    <a:lnTo>
                      <a:pt x="115" y="73"/>
                    </a:lnTo>
                    <a:lnTo>
                      <a:pt x="126" y="66"/>
                    </a:lnTo>
                    <a:lnTo>
                      <a:pt x="129" y="63"/>
                    </a:lnTo>
                    <a:lnTo>
                      <a:pt x="137" y="60"/>
                    </a:lnTo>
                    <a:lnTo>
                      <a:pt x="140" y="59"/>
                    </a:lnTo>
                    <a:lnTo>
                      <a:pt x="145" y="61"/>
                    </a:lnTo>
                    <a:lnTo>
                      <a:pt x="147" y="61"/>
                    </a:lnTo>
                    <a:lnTo>
                      <a:pt x="158" y="46"/>
                    </a:lnTo>
                    <a:lnTo>
                      <a:pt x="159" y="39"/>
                    </a:lnTo>
                    <a:lnTo>
                      <a:pt x="161" y="37"/>
                    </a:lnTo>
                    <a:lnTo>
                      <a:pt x="162" y="35"/>
                    </a:lnTo>
                    <a:lnTo>
                      <a:pt x="151" y="32"/>
                    </a:lnTo>
                    <a:lnTo>
                      <a:pt x="150" y="24"/>
                    </a:lnTo>
                    <a:lnTo>
                      <a:pt x="143" y="15"/>
                    </a:lnTo>
                    <a:lnTo>
                      <a:pt x="140" y="10"/>
                    </a:lnTo>
                    <a:lnTo>
                      <a:pt x="140" y="3"/>
                    </a:lnTo>
                    <a:lnTo>
                      <a:pt x="126" y="4"/>
                    </a:lnTo>
                    <a:lnTo>
                      <a:pt x="95" y="4"/>
                    </a:lnTo>
                    <a:lnTo>
                      <a:pt x="87" y="0"/>
                    </a:lnTo>
                    <a:lnTo>
                      <a:pt x="85" y="0"/>
                    </a:lnTo>
                    <a:lnTo>
                      <a:pt x="84" y="3"/>
                    </a:lnTo>
                    <a:lnTo>
                      <a:pt x="80" y="7"/>
                    </a:lnTo>
                    <a:lnTo>
                      <a:pt x="65" y="7"/>
                    </a:lnTo>
                    <a:lnTo>
                      <a:pt x="63" y="6"/>
                    </a:lnTo>
                    <a:lnTo>
                      <a:pt x="59" y="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64" name="Freeform 392">
                <a:extLst>
                  <a:ext uri="{FF2B5EF4-FFF2-40B4-BE49-F238E27FC236}">
                    <a16:creationId xmlns:a16="http://schemas.microsoft.com/office/drawing/2014/main" id="{5813D091-3186-FE37-EF9C-D3170D4B3F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3" y="797"/>
                <a:ext cx="83" cy="88"/>
              </a:xfrm>
              <a:custGeom>
                <a:avLst/>
                <a:gdLst>
                  <a:gd name="T0" fmla="*/ 162 w 330"/>
                  <a:gd name="T1" fmla="*/ 74 h 351"/>
                  <a:gd name="T2" fmla="*/ 153 w 330"/>
                  <a:gd name="T3" fmla="*/ 81 h 351"/>
                  <a:gd name="T4" fmla="*/ 135 w 330"/>
                  <a:gd name="T5" fmla="*/ 74 h 351"/>
                  <a:gd name="T6" fmla="*/ 137 w 330"/>
                  <a:gd name="T7" fmla="*/ 69 h 351"/>
                  <a:gd name="T8" fmla="*/ 152 w 330"/>
                  <a:gd name="T9" fmla="*/ 50 h 351"/>
                  <a:gd name="T10" fmla="*/ 124 w 330"/>
                  <a:gd name="T11" fmla="*/ 37 h 351"/>
                  <a:gd name="T12" fmla="*/ 102 w 330"/>
                  <a:gd name="T13" fmla="*/ 25 h 351"/>
                  <a:gd name="T14" fmla="*/ 82 w 330"/>
                  <a:gd name="T15" fmla="*/ 6 h 351"/>
                  <a:gd name="T16" fmla="*/ 59 w 330"/>
                  <a:gd name="T17" fmla="*/ 10 h 351"/>
                  <a:gd name="T18" fmla="*/ 68 w 330"/>
                  <a:gd name="T19" fmla="*/ 25 h 351"/>
                  <a:gd name="T20" fmla="*/ 57 w 330"/>
                  <a:gd name="T21" fmla="*/ 34 h 351"/>
                  <a:gd name="T22" fmla="*/ 24 w 330"/>
                  <a:gd name="T23" fmla="*/ 28 h 351"/>
                  <a:gd name="T24" fmla="*/ 40 w 330"/>
                  <a:gd name="T25" fmla="*/ 53 h 351"/>
                  <a:gd name="T26" fmla="*/ 61 w 330"/>
                  <a:gd name="T27" fmla="*/ 63 h 351"/>
                  <a:gd name="T28" fmla="*/ 69 w 330"/>
                  <a:gd name="T29" fmla="*/ 90 h 351"/>
                  <a:gd name="T30" fmla="*/ 45 w 330"/>
                  <a:gd name="T31" fmla="*/ 123 h 351"/>
                  <a:gd name="T32" fmla="*/ 38 w 330"/>
                  <a:gd name="T33" fmla="*/ 134 h 351"/>
                  <a:gd name="T34" fmla="*/ 11 w 330"/>
                  <a:gd name="T35" fmla="*/ 108 h 351"/>
                  <a:gd name="T36" fmla="*/ 0 w 330"/>
                  <a:gd name="T37" fmla="*/ 130 h 351"/>
                  <a:gd name="T38" fmla="*/ 25 w 330"/>
                  <a:gd name="T39" fmla="*/ 153 h 351"/>
                  <a:gd name="T40" fmla="*/ 31 w 330"/>
                  <a:gd name="T41" fmla="*/ 162 h 351"/>
                  <a:gd name="T42" fmla="*/ 39 w 330"/>
                  <a:gd name="T43" fmla="*/ 154 h 351"/>
                  <a:gd name="T44" fmla="*/ 49 w 330"/>
                  <a:gd name="T45" fmla="*/ 150 h 351"/>
                  <a:gd name="T46" fmla="*/ 60 w 330"/>
                  <a:gd name="T47" fmla="*/ 161 h 351"/>
                  <a:gd name="T48" fmla="*/ 71 w 330"/>
                  <a:gd name="T49" fmla="*/ 168 h 351"/>
                  <a:gd name="T50" fmla="*/ 99 w 330"/>
                  <a:gd name="T51" fmla="*/ 174 h 351"/>
                  <a:gd name="T52" fmla="*/ 113 w 330"/>
                  <a:gd name="T53" fmla="*/ 172 h 351"/>
                  <a:gd name="T54" fmla="*/ 86 w 330"/>
                  <a:gd name="T55" fmla="*/ 203 h 351"/>
                  <a:gd name="T56" fmla="*/ 68 w 330"/>
                  <a:gd name="T57" fmla="*/ 213 h 351"/>
                  <a:gd name="T58" fmla="*/ 49 w 330"/>
                  <a:gd name="T59" fmla="*/ 241 h 351"/>
                  <a:gd name="T60" fmla="*/ 36 w 330"/>
                  <a:gd name="T61" fmla="*/ 250 h 351"/>
                  <a:gd name="T62" fmla="*/ 42 w 330"/>
                  <a:gd name="T63" fmla="*/ 263 h 351"/>
                  <a:gd name="T64" fmla="*/ 46 w 330"/>
                  <a:gd name="T65" fmla="*/ 278 h 351"/>
                  <a:gd name="T66" fmla="*/ 26 w 330"/>
                  <a:gd name="T67" fmla="*/ 299 h 351"/>
                  <a:gd name="T68" fmla="*/ 50 w 330"/>
                  <a:gd name="T69" fmla="*/ 328 h 351"/>
                  <a:gd name="T70" fmla="*/ 63 w 330"/>
                  <a:gd name="T71" fmla="*/ 328 h 351"/>
                  <a:gd name="T72" fmla="*/ 105 w 330"/>
                  <a:gd name="T73" fmla="*/ 302 h 351"/>
                  <a:gd name="T74" fmla="*/ 145 w 330"/>
                  <a:gd name="T75" fmla="*/ 278 h 351"/>
                  <a:gd name="T76" fmla="*/ 162 w 330"/>
                  <a:gd name="T77" fmla="*/ 275 h 351"/>
                  <a:gd name="T78" fmla="*/ 172 w 330"/>
                  <a:gd name="T79" fmla="*/ 306 h 351"/>
                  <a:gd name="T80" fmla="*/ 191 w 330"/>
                  <a:gd name="T81" fmla="*/ 314 h 351"/>
                  <a:gd name="T82" fmla="*/ 215 w 330"/>
                  <a:gd name="T83" fmla="*/ 305 h 351"/>
                  <a:gd name="T84" fmla="*/ 225 w 330"/>
                  <a:gd name="T85" fmla="*/ 317 h 351"/>
                  <a:gd name="T86" fmla="*/ 253 w 330"/>
                  <a:gd name="T87" fmla="*/ 327 h 351"/>
                  <a:gd name="T88" fmla="*/ 244 w 330"/>
                  <a:gd name="T89" fmla="*/ 341 h 351"/>
                  <a:gd name="T90" fmla="*/ 251 w 330"/>
                  <a:gd name="T91" fmla="*/ 351 h 351"/>
                  <a:gd name="T92" fmla="*/ 268 w 330"/>
                  <a:gd name="T93" fmla="*/ 337 h 351"/>
                  <a:gd name="T94" fmla="*/ 283 w 330"/>
                  <a:gd name="T95" fmla="*/ 317 h 351"/>
                  <a:gd name="T96" fmla="*/ 313 w 330"/>
                  <a:gd name="T97" fmla="*/ 296 h 351"/>
                  <a:gd name="T98" fmla="*/ 320 w 330"/>
                  <a:gd name="T99" fmla="*/ 274 h 351"/>
                  <a:gd name="T100" fmla="*/ 313 w 330"/>
                  <a:gd name="T101" fmla="*/ 251 h 351"/>
                  <a:gd name="T102" fmla="*/ 307 w 330"/>
                  <a:gd name="T103" fmla="*/ 207 h 351"/>
                  <a:gd name="T104" fmla="*/ 292 w 330"/>
                  <a:gd name="T105" fmla="*/ 198 h 351"/>
                  <a:gd name="T106" fmla="*/ 273 w 330"/>
                  <a:gd name="T107" fmla="*/ 201 h 351"/>
                  <a:gd name="T108" fmla="*/ 271 w 330"/>
                  <a:gd name="T109" fmla="*/ 140 h 351"/>
                  <a:gd name="T110" fmla="*/ 265 w 330"/>
                  <a:gd name="T111" fmla="*/ 109 h 351"/>
                  <a:gd name="T112" fmla="*/ 260 w 330"/>
                  <a:gd name="T113" fmla="*/ 102 h 351"/>
                  <a:gd name="T114" fmla="*/ 243 w 330"/>
                  <a:gd name="T115" fmla="*/ 120 h 351"/>
                  <a:gd name="T116" fmla="*/ 201 w 330"/>
                  <a:gd name="T117" fmla="*/ 108 h 351"/>
                  <a:gd name="T118" fmla="*/ 206 w 330"/>
                  <a:gd name="T119" fmla="*/ 71 h 351"/>
                  <a:gd name="T120" fmla="*/ 187 w 330"/>
                  <a:gd name="T121" fmla="*/ 57 h 3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30" h="351">
                    <a:moveTo>
                      <a:pt x="187" y="57"/>
                    </a:moveTo>
                    <a:lnTo>
                      <a:pt x="184" y="60"/>
                    </a:lnTo>
                    <a:lnTo>
                      <a:pt x="163" y="67"/>
                    </a:lnTo>
                    <a:lnTo>
                      <a:pt x="163" y="71"/>
                    </a:lnTo>
                    <a:lnTo>
                      <a:pt x="162" y="74"/>
                    </a:lnTo>
                    <a:lnTo>
                      <a:pt x="162" y="77"/>
                    </a:lnTo>
                    <a:lnTo>
                      <a:pt x="160" y="77"/>
                    </a:lnTo>
                    <a:lnTo>
                      <a:pt x="159" y="80"/>
                    </a:lnTo>
                    <a:lnTo>
                      <a:pt x="155" y="81"/>
                    </a:lnTo>
                    <a:lnTo>
                      <a:pt x="153" y="81"/>
                    </a:lnTo>
                    <a:lnTo>
                      <a:pt x="153" y="83"/>
                    </a:lnTo>
                    <a:lnTo>
                      <a:pt x="144" y="83"/>
                    </a:lnTo>
                    <a:lnTo>
                      <a:pt x="133" y="78"/>
                    </a:lnTo>
                    <a:lnTo>
                      <a:pt x="133" y="77"/>
                    </a:lnTo>
                    <a:lnTo>
                      <a:pt x="135" y="74"/>
                    </a:lnTo>
                    <a:lnTo>
                      <a:pt x="138" y="71"/>
                    </a:lnTo>
                    <a:lnTo>
                      <a:pt x="138" y="70"/>
                    </a:lnTo>
                    <a:lnTo>
                      <a:pt x="139" y="70"/>
                    </a:lnTo>
                    <a:lnTo>
                      <a:pt x="141" y="69"/>
                    </a:lnTo>
                    <a:lnTo>
                      <a:pt x="137" y="69"/>
                    </a:lnTo>
                    <a:lnTo>
                      <a:pt x="137" y="67"/>
                    </a:lnTo>
                    <a:lnTo>
                      <a:pt x="141" y="62"/>
                    </a:lnTo>
                    <a:lnTo>
                      <a:pt x="155" y="55"/>
                    </a:lnTo>
                    <a:lnTo>
                      <a:pt x="156" y="50"/>
                    </a:lnTo>
                    <a:lnTo>
                      <a:pt x="152" y="50"/>
                    </a:lnTo>
                    <a:lnTo>
                      <a:pt x="148" y="48"/>
                    </a:lnTo>
                    <a:lnTo>
                      <a:pt x="137" y="49"/>
                    </a:lnTo>
                    <a:lnTo>
                      <a:pt x="131" y="49"/>
                    </a:lnTo>
                    <a:lnTo>
                      <a:pt x="127" y="44"/>
                    </a:lnTo>
                    <a:lnTo>
                      <a:pt x="124" y="37"/>
                    </a:lnTo>
                    <a:lnTo>
                      <a:pt x="126" y="31"/>
                    </a:lnTo>
                    <a:lnTo>
                      <a:pt x="121" y="31"/>
                    </a:lnTo>
                    <a:lnTo>
                      <a:pt x="113" y="28"/>
                    </a:lnTo>
                    <a:lnTo>
                      <a:pt x="110" y="28"/>
                    </a:lnTo>
                    <a:lnTo>
                      <a:pt x="102" y="25"/>
                    </a:lnTo>
                    <a:lnTo>
                      <a:pt x="98" y="23"/>
                    </a:lnTo>
                    <a:lnTo>
                      <a:pt x="96" y="18"/>
                    </a:lnTo>
                    <a:lnTo>
                      <a:pt x="92" y="14"/>
                    </a:lnTo>
                    <a:lnTo>
                      <a:pt x="89" y="13"/>
                    </a:lnTo>
                    <a:lnTo>
                      <a:pt x="82" y="6"/>
                    </a:lnTo>
                    <a:lnTo>
                      <a:pt x="75" y="4"/>
                    </a:lnTo>
                    <a:lnTo>
                      <a:pt x="68" y="0"/>
                    </a:lnTo>
                    <a:lnTo>
                      <a:pt x="61" y="0"/>
                    </a:lnTo>
                    <a:lnTo>
                      <a:pt x="59" y="4"/>
                    </a:lnTo>
                    <a:lnTo>
                      <a:pt x="59" y="10"/>
                    </a:lnTo>
                    <a:lnTo>
                      <a:pt x="60" y="16"/>
                    </a:lnTo>
                    <a:lnTo>
                      <a:pt x="63" y="18"/>
                    </a:lnTo>
                    <a:lnTo>
                      <a:pt x="64" y="21"/>
                    </a:lnTo>
                    <a:lnTo>
                      <a:pt x="68" y="24"/>
                    </a:lnTo>
                    <a:lnTo>
                      <a:pt x="68" y="25"/>
                    </a:lnTo>
                    <a:lnTo>
                      <a:pt x="66" y="27"/>
                    </a:lnTo>
                    <a:lnTo>
                      <a:pt x="66" y="28"/>
                    </a:lnTo>
                    <a:lnTo>
                      <a:pt x="60" y="31"/>
                    </a:lnTo>
                    <a:lnTo>
                      <a:pt x="59" y="31"/>
                    </a:lnTo>
                    <a:lnTo>
                      <a:pt x="57" y="34"/>
                    </a:lnTo>
                    <a:lnTo>
                      <a:pt x="56" y="32"/>
                    </a:lnTo>
                    <a:lnTo>
                      <a:pt x="35" y="27"/>
                    </a:lnTo>
                    <a:lnTo>
                      <a:pt x="33" y="25"/>
                    </a:lnTo>
                    <a:lnTo>
                      <a:pt x="28" y="23"/>
                    </a:lnTo>
                    <a:lnTo>
                      <a:pt x="24" y="28"/>
                    </a:lnTo>
                    <a:lnTo>
                      <a:pt x="21" y="34"/>
                    </a:lnTo>
                    <a:lnTo>
                      <a:pt x="17" y="49"/>
                    </a:lnTo>
                    <a:lnTo>
                      <a:pt x="21" y="52"/>
                    </a:lnTo>
                    <a:lnTo>
                      <a:pt x="25" y="53"/>
                    </a:lnTo>
                    <a:lnTo>
                      <a:pt x="40" y="53"/>
                    </a:lnTo>
                    <a:lnTo>
                      <a:pt x="43" y="55"/>
                    </a:lnTo>
                    <a:lnTo>
                      <a:pt x="50" y="56"/>
                    </a:lnTo>
                    <a:lnTo>
                      <a:pt x="59" y="62"/>
                    </a:lnTo>
                    <a:lnTo>
                      <a:pt x="60" y="62"/>
                    </a:lnTo>
                    <a:lnTo>
                      <a:pt x="61" y="63"/>
                    </a:lnTo>
                    <a:lnTo>
                      <a:pt x="75" y="80"/>
                    </a:lnTo>
                    <a:lnTo>
                      <a:pt x="75" y="81"/>
                    </a:lnTo>
                    <a:lnTo>
                      <a:pt x="77" y="81"/>
                    </a:lnTo>
                    <a:lnTo>
                      <a:pt x="75" y="84"/>
                    </a:lnTo>
                    <a:lnTo>
                      <a:pt x="69" y="90"/>
                    </a:lnTo>
                    <a:lnTo>
                      <a:pt x="61" y="109"/>
                    </a:lnTo>
                    <a:lnTo>
                      <a:pt x="59" y="116"/>
                    </a:lnTo>
                    <a:lnTo>
                      <a:pt x="52" y="122"/>
                    </a:lnTo>
                    <a:lnTo>
                      <a:pt x="46" y="119"/>
                    </a:lnTo>
                    <a:lnTo>
                      <a:pt x="45" y="123"/>
                    </a:lnTo>
                    <a:lnTo>
                      <a:pt x="43" y="130"/>
                    </a:lnTo>
                    <a:lnTo>
                      <a:pt x="43" y="131"/>
                    </a:lnTo>
                    <a:lnTo>
                      <a:pt x="45" y="133"/>
                    </a:lnTo>
                    <a:lnTo>
                      <a:pt x="45" y="134"/>
                    </a:lnTo>
                    <a:lnTo>
                      <a:pt x="38" y="134"/>
                    </a:lnTo>
                    <a:lnTo>
                      <a:pt x="29" y="107"/>
                    </a:lnTo>
                    <a:lnTo>
                      <a:pt x="28" y="104"/>
                    </a:lnTo>
                    <a:lnTo>
                      <a:pt x="24" y="100"/>
                    </a:lnTo>
                    <a:lnTo>
                      <a:pt x="22" y="100"/>
                    </a:lnTo>
                    <a:lnTo>
                      <a:pt x="11" y="108"/>
                    </a:lnTo>
                    <a:lnTo>
                      <a:pt x="7" y="109"/>
                    </a:lnTo>
                    <a:lnTo>
                      <a:pt x="5" y="109"/>
                    </a:lnTo>
                    <a:lnTo>
                      <a:pt x="5" y="119"/>
                    </a:lnTo>
                    <a:lnTo>
                      <a:pt x="4" y="122"/>
                    </a:lnTo>
                    <a:lnTo>
                      <a:pt x="0" y="130"/>
                    </a:lnTo>
                    <a:lnTo>
                      <a:pt x="2" y="134"/>
                    </a:lnTo>
                    <a:lnTo>
                      <a:pt x="5" y="137"/>
                    </a:lnTo>
                    <a:lnTo>
                      <a:pt x="11" y="141"/>
                    </a:lnTo>
                    <a:lnTo>
                      <a:pt x="15" y="143"/>
                    </a:lnTo>
                    <a:lnTo>
                      <a:pt x="25" y="153"/>
                    </a:lnTo>
                    <a:lnTo>
                      <a:pt x="25" y="154"/>
                    </a:lnTo>
                    <a:lnTo>
                      <a:pt x="26" y="162"/>
                    </a:lnTo>
                    <a:lnTo>
                      <a:pt x="26" y="164"/>
                    </a:lnTo>
                    <a:lnTo>
                      <a:pt x="29" y="165"/>
                    </a:lnTo>
                    <a:lnTo>
                      <a:pt x="31" y="162"/>
                    </a:lnTo>
                    <a:lnTo>
                      <a:pt x="33" y="160"/>
                    </a:lnTo>
                    <a:lnTo>
                      <a:pt x="39" y="165"/>
                    </a:lnTo>
                    <a:lnTo>
                      <a:pt x="42" y="162"/>
                    </a:lnTo>
                    <a:lnTo>
                      <a:pt x="38" y="158"/>
                    </a:lnTo>
                    <a:lnTo>
                      <a:pt x="39" y="154"/>
                    </a:lnTo>
                    <a:lnTo>
                      <a:pt x="40" y="157"/>
                    </a:lnTo>
                    <a:lnTo>
                      <a:pt x="43" y="158"/>
                    </a:lnTo>
                    <a:lnTo>
                      <a:pt x="45" y="158"/>
                    </a:lnTo>
                    <a:lnTo>
                      <a:pt x="47" y="155"/>
                    </a:lnTo>
                    <a:lnTo>
                      <a:pt x="49" y="150"/>
                    </a:lnTo>
                    <a:lnTo>
                      <a:pt x="56" y="150"/>
                    </a:lnTo>
                    <a:lnTo>
                      <a:pt x="63" y="154"/>
                    </a:lnTo>
                    <a:lnTo>
                      <a:pt x="64" y="155"/>
                    </a:lnTo>
                    <a:lnTo>
                      <a:pt x="64" y="157"/>
                    </a:lnTo>
                    <a:lnTo>
                      <a:pt x="60" y="161"/>
                    </a:lnTo>
                    <a:lnTo>
                      <a:pt x="59" y="164"/>
                    </a:lnTo>
                    <a:lnTo>
                      <a:pt x="59" y="165"/>
                    </a:lnTo>
                    <a:lnTo>
                      <a:pt x="60" y="167"/>
                    </a:lnTo>
                    <a:lnTo>
                      <a:pt x="66" y="168"/>
                    </a:lnTo>
                    <a:lnTo>
                      <a:pt x="71" y="168"/>
                    </a:lnTo>
                    <a:lnTo>
                      <a:pt x="71" y="169"/>
                    </a:lnTo>
                    <a:lnTo>
                      <a:pt x="72" y="171"/>
                    </a:lnTo>
                    <a:lnTo>
                      <a:pt x="75" y="171"/>
                    </a:lnTo>
                    <a:lnTo>
                      <a:pt x="85" y="174"/>
                    </a:lnTo>
                    <a:lnTo>
                      <a:pt x="99" y="174"/>
                    </a:lnTo>
                    <a:lnTo>
                      <a:pt x="103" y="172"/>
                    </a:lnTo>
                    <a:lnTo>
                      <a:pt x="105" y="172"/>
                    </a:lnTo>
                    <a:lnTo>
                      <a:pt x="106" y="171"/>
                    </a:lnTo>
                    <a:lnTo>
                      <a:pt x="107" y="171"/>
                    </a:lnTo>
                    <a:lnTo>
                      <a:pt x="113" y="172"/>
                    </a:lnTo>
                    <a:lnTo>
                      <a:pt x="114" y="180"/>
                    </a:lnTo>
                    <a:lnTo>
                      <a:pt x="112" y="187"/>
                    </a:lnTo>
                    <a:lnTo>
                      <a:pt x="93" y="198"/>
                    </a:lnTo>
                    <a:lnTo>
                      <a:pt x="89" y="203"/>
                    </a:lnTo>
                    <a:lnTo>
                      <a:pt x="86" y="203"/>
                    </a:lnTo>
                    <a:lnTo>
                      <a:pt x="77" y="201"/>
                    </a:lnTo>
                    <a:lnTo>
                      <a:pt x="74" y="201"/>
                    </a:lnTo>
                    <a:lnTo>
                      <a:pt x="74" y="203"/>
                    </a:lnTo>
                    <a:lnTo>
                      <a:pt x="71" y="204"/>
                    </a:lnTo>
                    <a:lnTo>
                      <a:pt x="68" y="213"/>
                    </a:lnTo>
                    <a:lnTo>
                      <a:pt x="59" y="221"/>
                    </a:lnTo>
                    <a:lnTo>
                      <a:pt x="52" y="224"/>
                    </a:lnTo>
                    <a:lnTo>
                      <a:pt x="50" y="232"/>
                    </a:lnTo>
                    <a:lnTo>
                      <a:pt x="50" y="238"/>
                    </a:lnTo>
                    <a:lnTo>
                      <a:pt x="49" y="241"/>
                    </a:lnTo>
                    <a:lnTo>
                      <a:pt x="49" y="242"/>
                    </a:lnTo>
                    <a:lnTo>
                      <a:pt x="47" y="245"/>
                    </a:lnTo>
                    <a:lnTo>
                      <a:pt x="42" y="245"/>
                    </a:lnTo>
                    <a:lnTo>
                      <a:pt x="38" y="247"/>
                    </a:lnTo>
                    <a:lnTo>
                      <a:pt x="36" y="250"/>
                    </a:lnTo>
                    <a:lnTo>
                      <a:pt x="35" y="258"/>
                    </a:lnTo>
                    <a:lnTo>
                      <a:pt x="35" y="260"/>
                    </a:lnTo>
                    <a:lnTo>
                      <a:pt x="36" y="261"/>
                    </a:lnTo>
                    <a:lnTo>
                      <a:pt x="39" y="263"/>
                    </a:lnTo>
                    <a:lnTo>
                      <a:pt x="42" y="263"/>
                    </a:lnTo>
                    <a:lnTo>
                      <a:pt x="46" y="264"/>
                    </a:lnTo>
                    <a:lnTo>
                      <a:pt x="50" y="264"/>
                    </a:lnTo>
                    <a:lnTo>
                      <a:pt x="52" y="267"/>
                    </a:lnTo>
                    <a:lnTo>
                      <a:pt x="50" y="267"/>
                    </a:lnTo>
                    <a:lnTo>
                      <a:pt x="46" y="278"/>
                    </a:lnTo>
                    <a:lnTo>
                      <a:pt x="39" y="291"/>
                    </a:lnTo>
                    <a:lnTo>
                      <a:pt x="39" y="294"/>
                    </a:lnTo>
                    <a:lnTo>
                      <a:pt x="40" y="295"/>
                    </a:lnTo>
                    <a:lnTo>
                      <a:pt x="38" y="295"/>
                    </a:lnTo>
                    <a:lnTo>
                      <a:pt x="26" y="299"/>
                    </a:lnTo>
                    <a:lnTo>
                      <a:pt x="19" y="299"/>
                    </a:lnTo>
                    <a:lnTo>
                      <a:pt x="19" y="301"/>
                    </a:lnTo>
                    <a:lnTo>
                      <a:pt x="18" y="303"/>
                    </a:lnTo>
                    <a:lnTo>
                      <a:pt x="17" y="310"/>
                    </a:lnTo>
                    <a:lnTo>
                      <a:pt x="50" y="328"/>
                    </a:lnTo>
                    <a:lnTo>
                      <a:pt x="57" y="331"/>
                    </a:lnTo>
                    <a:lnTo>
                      <a:pt x="57" y="333"/>
                    </a:lnTo>
                    <a:lnTo>
                      <a:pt x="59" y="331"/>
                    </a:lnTo>
                    <a:lnTo>
                      <a:pt x="61" y="331"/>
                    </a:lnTo>
                    <a:lnTo>
                      <a:pt x="63" y="328"/>
                    </a:lnTo>
                    <a:lnTo>
                      <a:pt x="82" y="312"/>
                    </a:lnTo>
                    <a:lnTo>
                      <a:pt x="85" y="308"/>
                    </a:lnTo>
                    <a:lnTo>
                      <a:pt x="88" y="308"/>
                    </a:lnTo>
                    <a:lnTo>
                      <a:pt x="103" y="302"/>
                    </a:lnTo>
                    <a:lnTo>
                      <a:pt x="105" y="302"/>
                    </a:lnTo>
                    <a:lnTo>
                      <a:pt x="107" y="299"/>
                    </a:lnTo>
                    <a:lnTo>
                      <a:pt x="126" y="289"/>
                    </a:lnTo>
                    <a:lnTo>
                      <a:pt x="127" y="288"/>
                    </a:lnTo>
                    <a:lnTo>
                      <a:pt x="138" y="284"/>
                    </a:lnTo>
                    <a:lnTo>
                      <a:pt x="145" y="278"/>
                    </a:lnTo>
                    <a:lnTo>
                      <a:pt x="148" y="274"/>
                    </a:lnTo>
                    <a:lnTo>
                      <a:pt x="151" y="271"/>
                    </a:lnTo>
                    <a:lnTo>
                      <a:pt x="155" y="271"/>
                    </a:lnTo>
                    <a:lnTo>
                      <a:pt x="158" y="275"/>
                    </a:lnTo>
                    <a:lnTo>
                      <a:pt x="162" y="275"/>
                    </a:lnTo>
                    <a:lnTo>
                      <a:pt x="167" y="281"/>
                    </a:lnTo>
                    <a:lnTo>
                      <a:pt x="167" y="296"/>
                    </a:lnTo>
                    <a:lnTo>
                      <a:pt x="169" y="301"/>
                    </a:lnTo>
                    <a:lnTo>
                      <a:pt x="172" y="305"/>
                    </a:lnTo>
                    <a:lnTo>
                      <a:pt x="172" y="306"/>
                    </a:lnTo>
                    <a:lnTo>
                      <a:pt x="173" y="308"/>
                    </a:lnTo>
                    <a:lnTo>
                      <a:pt x="177" y="308"/>
                    </a:lnTo>
                    <a:lnTo>
                      <a:pt x="189" y="310"/>
                    </a:lnTo>
                    <a:lnTo>
                      <a:pt x="189" y="312"/>
                    </a:lnTo>
                    <a:lnTo>
                      <a:pt x="191" y="314"/>
                    </a:lnTo>
                    <a:lnTo>
                      <a:pt x="193" y="314"/>
                    </a:lnTo>
                    <a:lnTo>
                      <a:pt x="202" y="310"/>
                    </a:lnTo>
                    <a:lnTo>
                      <a:pt x="202" y="309"/>
                    </a:lnTo>
                    <a:lnTo>
                      <a:pt x="206" y="305"/>
                    </a:lnTo>
                    <a:lnTo>
                      <a:pt x="215" y="305"/>
                    </a:lnTo>
                    <a:lnTo>
                      <a:pt x="218" y="310"/>
                    </a:lnTo>
                    <a:lnTo>
                      <a:pt x="220" y="326"/>
                    </a:lnTo>
                    <a:lnTo>
                      <a:pt x="220" y="328"/>
                    </a:lnTo>
                    <a:lnTo>
                      <a:pt x="225" y="328"/>
                    </a:lnTo>
                    <a:lnTo>
                      <a:pt x="225" y="317"/>
                    </a:lnTo>
                    <a:lnTo>
                      <a:pt x="230" y="316"/>
                    </a:lnTo>
                    <a:lnTo>
                      <a:pt x="237" y="320"/>
                    </a:lnTo>
                    <a:lnTo>
                      <a:pt x="241" y="321"/>
                    </a:lnTo>
                    <a:lnTo>
                      <a:pt x="251" y="327"/>
                    </a:lnTo>
                    <a:lnTo>
                      <a:pt x="253" y="327"/>
                    </a:lnTo>
                    <a:lnTo>
                      <a:pt x="253" y="330"/>
                    </a:lnTo>
                    <a:lnTo>
                      <a:pt x="250" y="331"/>
                    </a:lnTo>
                    <a:lnTo>
                      <a:pt x="247" y="337"/>
                    </a:lnTo>
                    <a:lnTo>
                      <a:pt x="244" y="340"/>
                    </a:lnTo>
                    <a:lnTo>
                      <a:pt x="244" y="341"/>
                    </a:lnTo>
                    <a:lnTo>
                      <a:pt x="247" y="344"/>
                    </a:lnTo>
                    <a:lnTo>
                      <a:pt x="249" y="347"/>
                    </a:lnTo>
                    <a:lnTo>
                      <a:pt x="250" y="348"/>
                    </a:lnTo>
                    <a:lnTo>
                      <a:pt x="249" y="349"/>
                    </a:lnTo>
                    <a:lnTo>
                      <a:pt x="251" y="351"/>
                    </a:lnTo>
                    <a:lnTo>
                      <a:pt x="256" y="351"/>
                    </a:lnTo>
                    <a:lnTo>
                      <a:pt x="260" y="348"/>
                    </a:lnTo>
                    <a:lnTo>
                      <a:pt x="265" y="345"/>
                    </a:lnTo>
                    <a:lnTo>
                      <a:pt x="268" y="341"/>
                    </a:lnTo>
                    <a:lnTo>
                      <a:pt x="268" y="337"/>
                    </a:lnTo>
                    <a:lnTo>
                      <a:pt x="264" y="335"/>
                    </a:lnTo>
                    <a:lnTo>
                      <a:pt x="265" y="334"/>
                    </a:lnTo>
                    <a:lnTo>
                      <a:pt x="265" y="333"/>
                    </a:lnTo>
                    <a:lnTo>
                      <a:pt x="280" y="318"/>
                    </a:lnTo>
                    <a:lnTo>
                      <a:pt x="283" y="317"/>
                    </a:lnTo>
                    <a:lnTo>
                      <a:pt x="287" y="317"/>
                    </a:lnTo>
                    <a:lnTo>
                      <a:pt x="301" y="306"/>
                    </a:lnTo>
                    <a:lnTo>
                      <a:pt x="306" y="305"/>
                    </a:lnTo>
                    <a:lnTo>
                      <a:pt x="311" y="299"/>
                    </a:lnTo>
                    <a:lnTo>
                      <a:pt x="313" y="296"/>
                    </a:lnTo>
                    <a:lnTo>
                      <a:pt x="324" y="285"/>
                    </a:lnTo>
                    <a:lnTo>
                      <a:pt x="327" y="284"/>
                    </a:lnTo>
                    <a:lnTo>
                      <a:pt x="330" y="284"/>
                    </a:lnTo>
                    <a:lnTo>
                      <a:pt x="330" y="281"/>
                    </a:lnTo>
                    <a:lnTo>
                      <a:pt x="320" y="274"/>
                    </a:lnTo>
                    <a:lnTo>
                      <a:pt x="314" y="268"/>
                    </a:lnTo>
                    <a:lnTo>
                      <a:pt x="313" y="268"/>
                    </a:lnTo>
                    <a:lnTo>
                      <a:pt x="311" y="267"/>
                    </a:lnTo>
                    <a:lnTo>
                      <a:pt x="311" y="254"/>
                    </a:lnTo>
                    <a:lnTo>
                      <a:pt x="313" y="251"/>
                    </a:lnTo>
                    <a:lnTo>
                      <a:pt x="317" y="245"/>
                    </a:lnTo>
                    <a:lnTo>
                      <a:pt x="320" y="231"/>
                    </a:lnTo>
                    <a:lnTo>
                      <a:pt x="314" y="222"/>
                    </a:lnTo>
                    <a:lnTo>
                      <a:pt x="307" y="208"/>
                    </a:lnTo>
                    <a:lnTo>
                      <a:pt x="307" y="207"/>
                    </a:lnTo>
                    <a:lnTo>
                      <a:pt x="306" y="204"/>
                    </a:lnTo>
                    <a:lnTo>
                      <a:pt x="303" y="194"/>
                    </a:lnTo>
                    <a:lnTo>
                      <a:pt x="301" y="196"/>
                    </a:lnTo>
                    <a:lnTo>
                      <a:pt x="301" y="194"/>
                    </a:lnTo>
                    <a:lnTo>
                      <a:pt x="292" y="198"/>
                    </a:lnTo>
                    <a:lnTo>
                      <a:pt x="286" y="200"/>
                    </a:lnTo>
                    <a:lnTo>
                      <a:pt x="282" y="203"/>
                    </a:lnTo>
                    <a:lnTo>
                      <a:pt x="280" y="204"/>
                    </a:lnTo>
                    <a:lnTo>
                      <a:pt x="275" y="203"/>
                    </a:lnTo>
                    <a:lnTo>
                      <a:pt x="273" y="201"/>
                    </a:lnTo>
                    <a:lnTo>
                      <a:pt x="269" y="190"/>
                    </a:lnTo>
                    <a:lnTo>
                      <a:pt x="264" y="167"/>
                    </a:lnTo>
                    <a:lnTo>
                      <a:pt x="264" y="164"/>
                    </a:lnTo>
                    <a:lnTo>
                      <a:pt x="268" y="160"/>
                    </a:lnTo>
                    <a:lnTo>
                      <a:pt x="271" y="140"/>
                    </a:lnTo>
                    <a:lnTo>
                      <a:pt x="271" y="134"/>
                    </a:lnTo>
                    <a:lnTo>
                      <a:pt x="272" y="134"/>
                    </a:lnTo>
                    <a:lnTo>
                      <a:pt x="265" y="130"/>
                    </a:lnTo>
                    <a:lnTo>
                      <a:pt x="263" y="124"/>
                    </a:lnTo>
                    <a:lnTo>
                      <a:pt x="265" y="109"/>
                    </a:lnTo>
                    <a:lnTo>
                      <a:pt x="265" y="108"/>
                    </a:lnTo>
                    <a:lnTo>
                      <a:pt x="268" y="107"/>
                    </a:lnTo>
                    <a:lnTo>
                      <a:pt x="261" y="104"/>
                    </a:lnTo>
                    <a:lnTo>
                      <a:pt x="260" y="104"/>
                    </a:lnTo>
                    <a:lnTo>
                      <a:pt x="260" y="102"/>
                    </a:lnTo>
                    <a:lnTo>
                      <a:pt x="258" y="104"/>
                    </a:lnTo>
                    <a:lnTo>
                      <a:pt x="253" y="115"/>
                    </a:lnTo>
                    <a:lnTo>
                      <a:pt x="250" y="117"/>
                    </a:lnTo>
                    <a:lnTo>
                      <a:pt x="244" y="119"/>
                    </a:lnTo>
                    <a:lnTo>
                      <a:pt x="243" y="120"/>
                    </a:lnTo>
                    <a:lnTo>
                      <a:pt x="240" y="120"/>
                    </a:lnTo>
                    <a:lnTo>
                      <a:pt x="233" y="112"/>
                    </a:lnTo>
                    <a:lnTo>
                      <a:pt x="227" y="111"/>
                    </a:lnTo>
                    <a:lnTo>
                      <a:pt x="209" y="111"/>
                    </a:lnTo>
                    <a:lnTo>
                      <a:pt x="201" y="108"/>
                    </a:lnTo>
                    <a:lnTo>
                      <a:pt x="189" y="102"/>
                    </a:lnTo>
                    <a:lnTo>
                      <a:pt x="190" y="91"/>
                    </a:lnTo>
                    <a:lnTo>
                      <a:pt x="193" y="81"/>
                    </a:lnTo>
                    <a:lnTo>
                      <a:pt x="205" y="73"/>
                    </a:lnTo>
                    <a:lnTo>
                      <a:pt x="206" y="71"/>
                    </a:lnTo>
                    <a:lnTo>
                      <a:pt x="202" y="64"/>
                    </a:lnTo>
                    <a:lnTo>
                      <a:pt x="198" y="62"/>
                    </a:lnTo>
                    <a:lnTo>
                      <a:pt x="189" y="59"/>
                    </a:lnTo>
                    <a:lnTo>
                      <a:pt x="189" y="57"/>
                    </a:lnTo>
                    <a:lnTo>
                      <a:pt x="187" y="5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65" name="Freeform 393">
                <a:extLst>
                  <a:ext uri="{FF2B5EF4-FFF2-40B4-BE49-F238E27FC236}">
                    <a16:creationId xmlns:a16="http://schemas.microsoft.com/office/drawing/2014/main" id="{DCB658EC-3527-63CE-D708-3217CC863D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9" y="874"/>
                <a:ext cx="50" cy="59"/>
              </a:xfrm>
              <a:custGeom>
                <a:avLst/>
                <a:gdLst>
                  <a:gd name="T0" fmla="*/ 99 w 200"/>
                  <a:gd name="T1" fmla="*/ 4 h 236"/>
                  <a:gd name="T2" fmla="*/ 88 w 200"/>
                  <a:gd name="T3" fmla="*/ 9 h 236"/>
                  <a:gd name="T4" fmla="*/ 74 w 200"/>
                  <a:gd name="T5" fmla="*/ 3 h 236"/>
                  <a:gd name="T6" fmla="*/ 60 w 200"/>
                  <a:gd name="T7" fmla="*/ 1 h 236"/>
                  <a:gd name="T8" fmla="*/ 45 w 200"/>
                  <a:gd name="T9" fmla="*/ 36 h 236"/>
                  <a:gd name="T10" fmla="*/ 45 w 200"/>
                  <a:gd name="T11" fmla="*/ 50 h 236"/>
                  <a:gd name="T12" fmla="*/ 57 w 200"/>
                  <a:gd name="T13" fmla="*/ 50 h 236"/>
                  <a:gd name="T14" fmla="*/ 57 w 200"/>
                  <a:gd name="T15" fmla="*/ 54 h 236"/>
                  <a:gd name="T16" fmla="*/ 56 w 200"/>
                  <a:gd name="T17" fmla="*/ 76 h 236"/>
                  <a:gd name="T18" fmla="*/ 35 w 200"/>
                  <a:gd name="T19" fmla="*/ 86 h 236"/>
                  <a:gd name="T20" fmla="*/ 23 w 200"/>
                  <a:gd name="T21" fmla="*/ 114 h 236"/>
                  <a:gd name="T22" fmla="*/ 9 w 200"/>
                  <a:gd name="T23" fmla="*/ 148 h 236"/>
                  <a:gd name="T24" fmla="*/ 3 w 200"/>
                  <a:gd name="T25" fmla="*/ 157 h 236"/>
                  <a:gd name="T26" fmla="*/ 0 w 200"/>
                  <a:gd name="T27" fmla="*/ 164 h 236"/>
                  <a:gd name="T28" fmla="*/ 4 w 200"/>
                  <a:gd name="T29" fmla="*/ 193 h 236"/>
                  <a:gd name="T30" fmla="*/ 7 w 200"/>
                  <a:gd name="T31" fmla="*/ 193 h 236"/>
                  <a:gd name="T32" fmla="*/ 11 w 200"/>
                  <a:gd name="T33" fmla="*/ 191 h 236"/>
                  <a:gd name="T34" fmla="*/ 46 w 200"/>
                  <a:gd name="T35" fmla="*/ 190 h 236"/>
                  <a:gd name="T36" fmla="*/ 53 w 200"/>
                  <a:gd name="T37" fmla="*/ 193 h 236"/>
                  <a:gd name="T38" fmla="*/ 60 w 200"/>
                  <a:gd name="T39" fmla="*/ 213 h 236"/>
                  <a:gd name="T40" fmla="*/ 71 w 200"/>
                  <a:gd name="T41" fmla="*/ 222 h 236"/>
                  <a:gd name="T42" fmla="*/ 77 w 200"/>
                  <a:gd name="T43" fmla="*/ 236 h 236"/>
                  <a:gd name="T44" fmla="*/ 94 w 200"/>
                  <a:gd name="T45" fmla="*/ 229 h 236"/>
                  <a:gd name="T46" fmla="*/ 99 w 200"/>
                  <a:gd name="T47" fmla="*/ 227 h 236"/>
                  <a:gd name="T48" fmla="*/ 105 w 200"/>
                  <a:gd name="T49" fmla="*/ 227 h 236"/>
                  <a:gd name="T50" fmla="*/ 130 w 200"/>
                  <a:gd name="T51" fmla="*/ 224 h 236"/>
                  <a:gd name="T52" fmla="*/ 153 w 200"/>
                  <a:gd name="T53" fmla="*/ 229 h 236"/>
                  <a:gd name="T54" fmla="*/ 175 w 200"/>
                  <a:gd name="T55" fmla="*/ 216 h 236"/>
                  <a:gd name="T56" fmla="*/ 179 w 200"/>
                  <a:gd name="T57" fmla="*/ 213 h 236"/>
                  <a:gd name="T58" fmla="*/ 187 w 200"/>
                  <a:gd name="T59" fmla="*/ 204 h 236"/>
                  <a:gd name="T60" fmla="*/ 196 w 200"/>
                  <a:gd name="T61" fmla="*/ 188 h 236"/>
                  <a:gd name="T62" fmla="*/ 196 w 200"/>
                  <a:gd name="T63" fmla="*/ 177 h 236"/>
                  <a:gd name="T64" fmla="*/ 180 w 200"/>
                  <a:gd name="T65" fmla="*/ 164 h 236"/>
                  <a:gd name="T66" fmla="*/ 184 w 200"/>
                  <a:gd name="T67" fmla="*/ 137 h 236"/>
                  <a:gd name="T68" fmla="*/ 184 w 200"/>
                  <a:gd name="T69" fmla="*/ 88 h 236"/>
                  <a:gd name="T70" fmla="*/ 182 w 200"/>
                  <a:gd name="T71" fmla="*/ 64 h 236"/>
                  <a:gd name="T72" fmla="*/ 187 w 200"/>
                  <a:gd name="T73" fmla="*/ 60 h 236"/>
                  <a:gd name="T74" fmla="*/ 187 w 200"/>
                  <a:gd name="T75" fmla="*/ 44 h 236"/>
                  <a:gd name="T76" fmla="*/ 176 w 200"/>
                  <a:gd name="T77" fmla="*/ 33 h 236"/>
                  <a:gd name="T78" fmla="*/ 161 w 200"/>
                  <a:gd name="T79" fmla="*/ 30 h 236"/>
                  <a:gd name="T80" fmla="*/ 162 w 200"/>
                  <a:gd name="T81" fmla="*/ 40 h 236"/>
                  <a:gd name="T82" fmla="*/ 148 w 200"/>
                  <a:gd name="T83" fmla="*/ 46 h 236"/>
                  <a:gd name="T84" fmla="*/ 146 w 200"/>
                  <a:gd name="T85" fmla="*/ 42 h 236"/>
                  <a:gd name="T86" fmla="*/ 141 w 200"/>
                  <a:gd name="T87" fmla="*/ 35 h 236"/>
                  <a:gd name="T88" fmla="*/ 150 w 200"/>
                  <a:gd name="T89" fmla="*/ 25 h 236"/>
                  <a:gd name="T90" fmla="*/ 138 w 200"/>
                  <a:gd name="T91" fmla="*/ 16 h 236"/>
                  <a:gd name="T92" fmla="*/ 122 w 200"/>
                  <a:gd name="T93" fmla="*/ 12 h 236"/>
                  <a:gd name="T94" fmla="*/ 117 w 200"/>
                  <a:gd name="T95" fmla="*/ 21 h 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00" h="236">
                    <a:moveTo>
                      <a:pt x="112" y="0"/>
                    </a:moveTo>
                    <a:lnTo>
                      <a:pt x="103" y="0"/>
                    </a:lnTo>
                    <a:lnTo>
                      <a:pt x="99" y="4"/>
                    </a:lnTo>
                    <a:lnTo>
                      <a:pt x="99" y="5"/>
                    </a:lnTo>
                    <a:lnTo>
                      <a:pt x="90" y="9"/>
                    </a:lnTo>
                    <a:lnTo>
                      <a:pt x="88" y="9"/>
                    </a:lnTo>
                    <a:lnTo>
                      <a:pt x="86" y="7"/>
                    </a:lnTo>
                    <a:lnTo>
                      <a:pt x="86" y="5"/>
                    </a:lnTo>
                    <a:lnTo>
                      <a:pt x="74" y="3"/>
                    </a:lnTo>
                    <a:lnTo>
                      <a:pt x="70" y="3"/>
                    </a:lnTo>
                    <a:lnTo>
                      <a:pt x="69" y="1"/>
                    </a:lnTo>
                    <a:lnTo>
                      <a:pt x="60" y="1"/>
                    </a:lnTo>
                    <a:lnTo>
                      <a:pt x="46" y="32"/>
                    </a:lnTo>
                    <a:lnTo>
                      <a:pt x="45" y="32"/>
                    </a:lnTo>
                    <a:lnTo>
                      <a:pt x="45" y="36"/>
                    </a:lnTo>
                    <a:lnTo>
                      <a:pt x="42" y="39"/>
                    </a:lnTo>
                    <a:lnTo>
                      <a:pt x="42" y="43"/>
                    </a:lnTo>
                    <a:lnTo>
                      <a:pt x="45" y="50"/>
                    </a:lnTo>
                    <a:lnTo>
                      <a:pt x="50" y="53"/>
                    </a:lnTo>
                    <a:lnTo>
                      <a:pt x="55" y="50"/>
                    </a:lnTo>
                    <a:lnTo>
                      <a:pt x="57" y="50"/>
                    </a:lnTo>
                    <a:lnTo>
                      <a:pt x="57" y="51"/>
                    </a:lnTo>
                    <a:lnTo>
                      <a:pt x="59" y="53"/>
                    </a:lnTo>
                    <a:lnTo>
                      <a:pt x="57" y="54"/>
                    </a:lnTo>
                    <a:lnTo>
                      <a:pt x="57" y="61"/>
                    </a:lnTo>
                    <a:lnTo>
                      <a:pt x="56" y="68"/>
                    </a:lnTo>
                    <a:lnTo>
                      <a:pt x="56" y="76"/>
                    </a:lnTo>
                    <a:lnTo>
                      <a:pt x="55" y="76"/>
                    </a:lnTo>
                    <a:lnTo>
                      <a:pt x="48" y="81"/>
                    </a:lnTo>
                    <a:lnTo>
                      <a:pt x="35" y="86"/>
                    </a:lnTo>
                    <a:lnTo>
                      <a:pt x="35" y="92"/>
                    </a:lnTo>
                    <a:lnTo>
                      <a:pt x="26" y="110"/>
                    </a:lnTo>
                    <a:lnTo>
                      <a:pt x="23" y="114"/>
                    </a:lnTo>
                    <a:lnTo>
                      <a:pt x="13" y="124"/>
                    </a:lnTo>
                    <a:lnTo>
                      <a:pt x="13" y="146"/>
                    </a:lnTo>
                    <a:lnTo>
                      <a:pt x="9" y="148"/>
                    </a:lnTo>
                    <a:lnTo>
                      <a:pt x="9" y="149"/>
                    </a:lnTo>
                    <a:lnTo>
                      <a:pt x="6" y="149"/>
                    </a:lnTo>
                    <a:lnTo>
                      <a:pt x="3" y="157"/>
                    </a:lnTo>
                    <a:lnTo>
                      <a:pt x="2" y="160"/>
                    </a:lnTo>
                    <a:lnTo>
                      <a:pt x="0" y="162"/>
                    </a:lnTo>
                    <a:lnTo>
                      <a:pt x="0" y="164"/>
                    </a:lnTo>
                    <a:lnTo>
                      <a:pt x="6" y="174"/>
                    </a:lnTo>
                    <a:lnTo>
                      <a:pt x="6" y="190"/>
                    </a:lnTo>
                    <a:lnTo>
                      <a:pt x="4" y="193"/>
                    </a:lnTo>
                    <a:lnTo>
                      <a:pt x="4" y="194"/>
                    </a:lnTo>
                    <a:lnTo>
                      <a:pt x="7" y="194"/>
                    </a:lnTo>
                    <a:lnTo>
                      <a:pt x="7" y="193"/>
                    </a:lnTo>
                    <a:lnTo>
                      <a:pt x="9" y="193"/>
                    </a:lnTo>
                    <a:lnTo>
                      <a:pt x="10" y="191"/>
                    </a:lnTo>
                    <a:lnTo>
                      <a:pt x="11" y="191"/>
                    </a:lnTo>
                    <a:lnTo>
                      <a:pt x="26" y="188"/>
                    </a:lnTo>
                    <a:lnTo>
                      <a:pt x="27" y="187"/>
                    </a:lnTo>
                    <a:lnTo>
                      <a:pt x="46" y="190"/>
                    </a:lnTo>
                    <a:lnTo>
                      <a:pt x="52" y="191"/>
                    </a:lnTo>
                    <a:lnTo>
                      <a:pt x="53" y="191"/>
                    </a:lnTo>
                    <a:lnTo>
                      <a:pt x="53" y="193"/>
                    </a:lnTo>
                    <a:lnTo>
                      <a:pt x="59" y="213"/>
                    </a:lnTo>
                    <a:lnTo>
                      <a:pt x="60" y="215"/>
                    </a:lnTo>
                    <a:lnTo>
                      <a:pt x="60" y="213"/>
                    </a:lnTo>
                    <a:lnTo>
                      <a:pt x="66" y="215"/>
                    </a:lnTo>
                    <a:lnTo>
                      <a:pt x="67" y="215"/>
                    </a:lnTo>
                    <a:lnTo>
                      <a:pt x="71" y="222"/>
                    </a:lnTo>
                    <a:lnTo>
                      <a:pt x="76" y="233"/>
                    </a:lnTo>
                    <a:lnTo>
                      <a:pt x="76" y="234"/>
                    </a:lnTo>
                    <a:lnTo>
                      <a:pt x="77" y="236"/>
                    </a:lnTo>
                    <a:lnTo>
                      <a:pt x="84" y="236"/>
                    </a:lnTo>
                    <a:lnTo>
                      <a:pt x="90" y="233"/>
                    </a:lnTo>
                    <a:lnTo>
                      <a:pt x="94" y="229"/>
                    </a:lnTo>
                    <a:lnTo>
                      <a:pt x="94" y="227"/>
                    </a:lnTo>
                    <a:lnTo>
                      <a:pt x="95" y="229"/>
                    </a:lnTo>
                    <a:lnTo>
                      <a:pt x="99" y="227"/>
                    </a:lnTo>
                    <a:lnTo>
                      <a:pt x="101" y="226"/>
                    </a:lnTo>
                    <a:lnTo>
                      <a:pt x="103" y="229"/>
                    </a:lnTo>
                    <a:lnTo>
                      <a:pt x="105" y="227"/>
                    </a:lnTo>
                    <a:lnTo>
                      <a:pt x="117" y="224"/>
                    </a:lnTo>
                    <a:lnTo>
                      <a:pt x="120" y="224"/>
                    </a:lnTo>
                    <a:lnTo>
                      <a:pt x="130" y="224"/>
                    </a:lnTo>
                    <a:lnTo>
                      <a:pt x="138" y="227"/>
                    </a:lnTo>
                    <a:lnTo>
                      <a:pt x="140" y="229"/>
                    </a:lnTo>
                    <a:lnTo>
                      <a:pt x="153" y="229"/>
                    </a:lnTo>
                    <a:lnTo>
                      <a:pt x="155" y="227"/>
                    </a:lnTo>
                    <a:lnTo>
                      <a:pt x="158" y="223"/>
                    </a:lnTo>
                    <a:lnTo>
                      <a:pt x="175" y="216"/>
                    </a:lnTo>
                    <a:lnTo>
                      <a:pt x="176" y="215"/>
                    </a:lnTo>
                    <a:lnTo>
                      <a:pt x="179" y="215"/>
                    </a:lnTo>
                    <a:lnTo>
                      <a:pt x="179" y="213"/>
                    </a:lnTo>
                    <a:lnTo>
                      <a:pt x="182" y="212"/>
                    </a:lnTo>
                    <a:lnTo>
                      <a:pt x="186" y="207"/>
                    </a:lnTo>
                    <a:lnTo>
                      <a:pt x="187" y="204"/>
                    </a:lnTo>
                    <a:lnTo>
                      <a:pt x="189" y="202"/>
                    </a:lnTo>
                    <a:lnTo>
                      <a:pt x="196" y="190"/>
                    </a:lnTo>
                    <a:lnTo>
                      <a:pt x="196" y="188"/>
                    </a:lnTo>
                    <a:lnTo>
                      <a:pt x="197" y="185"/>
                    </a:lnTo>
                    <a:lnTo>
                      <a:pt x="200" y="177"/>
                    </a:lnTo>
                    <a:lnTo>
                      <a:pt x="196" y="177"/>
                    </a:lnTo>
                    <a:lnTo>
                      <a:pt x="187" y="173"/>
                    </a:lnTo>
                    <a:lnTo>
                      <a:pt x="183" y="169"/>
                    </a:lnTo>
                    <a:lnTo>
                      <a:pt x="180" y="164"/>
                    </a:lnTo>
                    <a:lnTo>
                      <a:pt x="168" y="150"/>
                    </a:lnTo>
                    <a:lnTo>
                      <a:pt x="172" y="146"/>
                    </a:lnTo>
                    <a:lnTo>
                      <a:pt x="184" y="137"/>
                    </a:lnTo>
                    <a:lnTo>
                      <a:pt x="187" y="130"/>
                    </a:lnTo>
                    <a:lnTo>
                      <a:pt x="179" y="102"/>
                    </a:lnTo>
                    <a:lnTo>
                      <a:pt x="184" y="88"/>
                    </a:lnTo>
                    <a:lnTo>
                      <a:pt x="187" y="88"/>
                    </a:lnTo>
                    <a:lnTo>
                      <a:pt x="183" y="68"/>
                    </a:lnTo>
                    <a:lnTo>
                      <a:pt x="182" y="64"/>
                    </a:lnTo>
                    <a:lnTo>
                      <a:pt x="187" y="64"/>
                    </a:lnTo>
                    <a:lnTo>
                      <a:pt x="189" y="63"/>
                    </a:lnTo>
                    <a:lnTo>
                      <a:pt x="187" y="60"/>
                    </a:lnTo>
                    <a:lnTo>
                      <a:pt x="186" y="53"/>
                    </a:lnTo>
                    <a:lnTo>
                      <a:pt x="186" y="46"/>
                    </a:lnTo>
                    <a:lnTo>
                      <a:pt x="187" y="44"/>
                    </a:lnTo>
                    <a:lnTo>
                      <a:pt x="187" y="43"/>
                    </a:lnTo>
                    <a:lnTo>
                      <a:pt x="176" y="35"/>
                    </a:lnTo>
                    <a:lnTo>
                      <a:pt x="176" y="33"/>
                    </a:lnTo>
                    <a:lnTo>
                      <a:pt x="170" y="33"/>
                    </a:lnTo>
                    <a:lnTo>
                      <a:pt x="162" y="29"/>
                    </a:lnTo>
                    <a:lnTo>
                      <a:pt x="161" y="30"/>
                    </a:lnTo>
                    <a:lnTo>
                      <a:pt x="165" y="32"/>
                    </a:lnTo>
                    <a:lnTo>
                      <a:pt x="165" y="36"/>
                    </a:lnTo>
                    <a:lnTo>
                      <a:pt x="162" y="40"/>
                    </a:lnTo>
                    <a:lnTo>
                      <a:pt x="157" y="43"/>
                    </a:lnTo>
                    <a:lnTo>
                      <a:pt x="153" y="46"/>
                    </a:lnTo>
                    <a:lnTo>
                      <a:pt x="148" y="46"/>
                    </a:lnTo>
                    <a:lnTo>
                      <a:pt x="146" y="44"/>
                    </a:lnTo>
                    <a:lnTo>
                      <a:pt x="147" y="43"/>
                    </a:lnTo>
                    <a:lnTo>
                      <a:pt x="146" y="42"/>
                    </a:lnTo>
                    <a:lnTo>
                      <a:pt x="144" y="39"/>
                    </a:lnTo>
                    <a:lnTo>
                      <a:pt x="141" y="36"/>
                    </a:lnTo>
                    <a:lnTo>
                      <a:pt x="141" y="35"/>
                    </a:lnTo>
                    <a:lnTo>
                      <a:pt x="144" y="32"/>
                    </a:lnTo>
                    <a:lnTo>
                      <a:pt x="147" y="26"/>
                    </a:lnTo>
                    <a:lnTo>
                      <a:pt x="150" y="25"/>
                    </a:lnTo>
                    <a:lnTo>
                      <a:pt x="150" y="22"/>
                    </a:lnTo>
                    <a:lnTo>
                      <a:pt x="148" y="22"/>
                    </a:lnTo>
                    <a:lnTo>
                      <a:pt x="138" y="16"/>
                    </a:lnTo>
                    <a:lnTo>
                      <a:pt x="134" y="15"/>
                    </a:lnTo>
                    <a:lnTo>
                      <a:pt x="127" y="11"/>
                    </a:lnTo>
                    <a:lnTo>
                      <a:pt x="122" y="12"/>
                    </a:lnTo>
                    <a:lnTo>
                      <a:pt x="122" y="23"/>
                    </a:lnTo>
                    <a:lnTo>
                      <a:pt x="117" y="23"/>
                    </a:lnTo>
                    <a:lnTo>
                      <a:pt x="117" y="21"/>
                    </a:lnTo>
                    <a:lnTo>
                      <a:pt x="115" y="5"/>
                    </a:lnTo>
                    <a:lnTo>
                      <a:pt x="11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66" name="Freeform 394">
                <a:extLst>
                  <a:ext uri="{FF2B5EF4-FFF2-40B4-BE49-F238E27FC236}">
                    <a16:creationId xmlns:a16="http://schemas.microsoft.com/office/drawing/2014/main" id="{86CF07F0-9F21-44E7-1383-28D2056B24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3" y="877"/>
                <a:ext cx="50" cy="29"/>
              </a:xfrm>
              <a:custGeom>
                <a:avLst/>
                <a:gdLst>
                  <a:gd name="T0" fmla="*/ 22 w 203"/>
                  <a:gd name="T1" fmla="*/ 20 h 118"/>
                  <a:gd name="T2" fmla="*/ 7 w 203"/>
                  <a:gd name="T3" fmla="*/ 21 h 118"/>
                  <a:gd name="T4" fmla="*/ 0 w 203"/>
                  <a:gd name="T5" fmla="*/ 23 h 118"/>
                  <a:gd name="T6" fmla="*/ 11 w 203"/>
                  <a:gd name="T7" fmla="*/ 32 h 118"/>
                  <a:gd name="T8" fmla="*/ 10 w 203"/>
                  <a:gd name="T9" fmla="*/ 41 h 118"/>
                  <a:gd name="T10" fmla="*/ 13 w 203"/>
                  <a:gd name="T11" fmla="*/ 51 h 118"/>
                  <a:gd name="T12" fmla="*/ 22 w 203"/>
                  <a:gd name="T13" fmla="*/ 69 h 118"/>
                  <a:gd name="T14" fmla="*/ 28 w 203"/>
                  <a:gd name="T15" fmla="*/ 87 h 118"/>
                  <a:gd name="T16" fmla="*/ 31 w 203"/>
                  <a:gd name="T17" fmla="*/ 105 h 118"/>
                  <a:gd name="T18" fmla="*/ 35 w 203"/>
                  <a:gd name="T19" fmla="*/ 109 h 118"/>
                  <a:gd name="T20" fmla="*/ 56 w 203"/>
                  <a:gd name="T21" fmla="*/ 99 h 118"/>
                  <a:gd name="T22" fmla="*/ 70 w 203"/>
                  <a:gd name="T23" fmla="*/ 102 h 118"/>
                  <a:gd name="T24" fmla="*/ 87 w 203"/>
                  <a:gd name="T25" fmla="*/ 111 h 118"/>
                  <a:gd name="T26" fmla="*/ 92 w 203"/>
                  <a:gd name="T27" fmla="*/ 109 h 118"/>
                  <a:gd name="T28" fmla="*/ 97 w 203"/>
                  <a:gd name="T29" fmla="*/ 111 h 118"/>
                  <a:gd name="T30" fmla="*/ 106 w 203"/>
                  <a:gd name="T31" fmla="*/ 108 h 118"/>
                  <a:gd name="T32" fmla="*/ 138 w 203"/>
                  <a:gd name="T33" fmla="*/ 118 h 118"/>
                  <a:gd name="T34" fmla="*/ 172 w 203"/>
                  <a:gd name="T35" fmla="*/ 115 h 118"/>
                  <a:gd name="T36" fmla="*/ 173 w 203"/>
                  <a:gd name="T37" fmla="*/ 111 h 118"/>
                  <a:gd name="T38" fmla="*/ 178 w 203"/>
                  <a:gd name="T39" fmla="*/ 99 h 118"/>
                  <a:gd name="T40" fmla="*/ 179 w 203"/>
                  <a:gd name="T41" fmla="*/ 97 h 118"/>
                  <a:gd name="T42" fmla="*/ 180 w 203"/>
                  <a:gd name="T43" fmla="*/ 91 h 118"/>
                  <a:gd name="T44" fmla="*/ 179 w 203"/>
                  <a:gd name="T45" fmla="*/ 77 h 118"/>
                  <a:gd name="T46" fmla="*/ 178 w 203"/>
                  <a:gd name="T47" fmla="*/ 73 h 118"/>
                  <a:gd name="T48" fmla="*/ 180 w 203"/>
                  <a:gd name="T49" fmla="*/ 71 h 118"/>
                  <a:gd name="T50" fmla="*/ 188 w 203"/>
                  <a:gd name="T51" fmla="*/ 74 h 118"/>
                  <a:gd name="T52" fmla="*/ 203 w 203"/>
                  <a:gd name="T53" fmla="*/ 70 h 118"/>
                  <a:gd name="T54" fmla="*/ 194 w 203"/>
                  <a:gd name="T55" fmla="*/ 55 h 118"/>
                  <a:gd name="T56" fmla="*/ 185 w 203"/>
                  <a:gd name="T57" fmla="*/ 42 h 118"/>
                  <a:gd name="T58" fmla="*/ 158 w 203"/>
                  <a:gd name="T59" fmla="*/ 10 h 118"/>
                  <a:gd name="T60" fmla="*/ 157 w 203"/>
                  <a:gd name="T61" fmla="*/ 3 h 118"/>
                  <a:gd name="T62" fmla="*/ 150 w 203"/>
                  <a:gd name="T63" fmla="*/ 0 h 118"/>
                  <a:gd name="T64" fmla="*/ 145 w 203"/>
                  <a:gd name="T65" fmla="*/ 3 h 118"/>
                  <a:gd name="T66" fmla="*/ 143 w 203"/>
                  <a:gd name="T67" fmla="*/ 1 h 118"/>
                  <a:gd name="T68" fmla="*/ 138 w 203"/>
                  <a:gd name="T69" fmla="*/ 4 h 118"/>
                  <a:gd name="T70" fmla="*/ 133 w 203"/>
                  <a:gd name="T71" fmla="*/ 6 h 118"/>
                  <a:gd name="T72" fmla="*/ 119 w 203"/>
                  <a:gd name="T73" fmla="*/ 27 h 118"/>
                  <a:gd name="T74" fmla="*/ 116 w 203"/>
                  <a:gd name="T75" fmla="*/ 46 h 118"/>
                  <a:gd name="T76" fmla="*/ 104 w 203"/>
                  <a:gd name="T77" fmla="*/ 48 h 118"/>
                  <a:gd name="T78" fmla="*/ 97 w 203"/>
                  <a:gd name="T79" fmla="*/ 51 h 118"/>
                  <a:gd name="T80" fmla="*/ 92 w 203"/>
                  <a:gd name="T81" fmla="*/ 52 h 118"/>
                  <a:gd name="T82" fmla="*/ 85 w 203"/>
                  <a:gd name="T83" fmla="*/ 52 h 118"/>
                  <a:gd name="T84" fmla="*/ 77 w 203"/>
                  <a:gd name="T85" fmla="*/ 58 h 118"/>
                  <a:gd name="T86" fmla="*/ 64 w 203"/>
                  <a:gd name="T87" fmla="*/ 59 h 118"/>
                  <a:gd name="T88" fmla="*/ 44 w 203"/>
                  <a:gd name="T89" fmla="*/ 60 h 118"/>
                  <a:gd name="T90" fmla="*/ 39 w 203"/>
                  <a:gd name="T91" fmla="*/ 59 h 118"/>
                  <a:gd name="T92" fmla="*/ 35 w 203"/>
                  <a:gd name="T93" fmla="*/ 56 h 118"/>
                  <a:gd name="T94" fmla="*/ 35 w 203"/>
                  <a:gd name="T95" fmla="*/ 53 h 118"/>
                  <a:gd name="T96" fmla="*/ 48 w 203"/>
                  <a:gd name="T97" fmla="*/ 39 h 118"/>
                  <a:gd name="T98" fmla="*/ 57 w 203"/>
                  <a:gd name="T99" fmla="*/ 34 h 118"/>
                  <a:gd name="T100" fmla="*/ 46 w 203"/>
                  <a:gd name="T101" fmla="*/ 24 h 118"/>
                  <a:gd name="T102" fmla="*/ 42 w 203"/>
                  <a:gd name="T103" fmla="*/ 21 h 118"/>
                  <a:gd name="T104" fmla="*/ 38 w 203"/>
                  <a:gd name="T105" fmla="*/ 10 h 118"/>
                  <a:gd name="T106" fmla="*/ 37 w 203"/>
                  <a:gd name="T107" fmla="*/ 9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03" h="118">
                    <a:moveTo>
                      <a:pt x="27" y="18"/>
                    </a:moveTo>
                    <a:lnTo>
                      <a:pt x="22" y="20"/>
                    </a:lnTo>
                    <a:lnTo>
                      <a:pt x="18" y="20"/>
                    </a:lnTo>
                    <a:lnTo>
                      <a:pt x="7" y="21"/>
                    </a:lnTo>
                    <a:lnTo>
                      <a:pt x="0" y="21"/>
                    </a:lnTo>
                    <a:lnTo>
                      <a:pt x="0" y="23"/>
                    </a:lnTo>
                    <a:lnTo>
                      <a:pt x="11" y="31"/>
                    </a:lnTo>
                    <a:lnTo>
                      <a:pt x="11" y="32"/>
                    </a:lnTo>
                    <a:lnTo>
                      <a:pt x="10" y="34"/>
                    </a:lnTo>
                    <a:lnTo>
                      <a:pt x="10" y="41"/>
                    </a:lnTo>
                    <a:lnTo>
                      <a:pt x="11" y="48"/>
                    </a:lnTo>
                    <a:lnTo>
                      <a:pt x="13" y="51"/>
                    </a:lnTo>
                    <a:lnTo>
                      <a:pt x="20" y="63"/>
                    </a:lnTo>
                    <a:lnTo>
                      <a:pt x="22" y="69"/>
                    </a:lnTo>
                    <a:lnTo>
                      <a:pt x="25" y="71"/>
                    </a:lnTo>
                    <a:lnTo>
                      <a:pt x="28" y="87"/>
                    </a:lnTo>
                    <a:lnTo>
                      <a:pt x="27" y="92"/>
                    </a:lnTo>
                    <a:lnTo>
                      <a:pt x="31" y="105"/>
                    </a:lnTo>
                    <a:lnTo>
                      <a:pt x="34" y="109"/>
                    </a:lnTo>
                    <a:lnTo>
                      <a:pt x="35" y="109"/>
                    </a:lnTo>
                    <a:lnTo>
                      <a:pt x="45" y="102"/>
                    </a:lnTo>
                    <a:lnTo>
                      <a:pt x="56" y="99"/>
                    </a:lnTo>
                    <a:lnTo>
                      <a:pt x="57" y="101"/>
                    </a:lnTo>
                    <a:lnTo>
                      <a:pt x="70" y="102"/>
                    </a:lnTo>
                    <a:lnTo>
                      <a:pt x="77" y="108"/>
                    </a:lnTo>
                    <a:lnTo>
                      <a:pt x="87" y="111"/>
                    </a:lnTo>
                    <a:lnTo>
                      <a:pt x="90" y="109"/>
                    </a:lnTo>
                    <a:lnTo>
                      <a:pt x="92" y="109"/>
                    </a:lnTo>
                    <a:lnTo>
                      <a:pt x="95" y="111"/>
                    </a:lnTo>
                    <a:lnTo>
                      <a:pt x="97" y="111"/>
                    </a:lnTo>
                    <a:lnTo>
                      <a:pt x="106" y="109"/>
                    </a:lnTo>
                    <a:lnTo>
                      <a:pt x="106" y="108"/>
                    </a:lnTo>
                    <a:lnTo>
                      <a:pt x="113" y="108"/>
                    </a:lnTo>
                    <a:lnTo>
                      <a:pt x="138" y="118"/>
                    </a:lnTo>
                    <a:lnTo>
                      <a:pt x="155" y="109"/>
                    </a:lnTo>
                    <a:lnTo>
                      <a:pt x="172" y="115"/>
                    </a:lnTo>
                    <a:lnTo>
                      <a:pt x="175" y="112"/>
                    </a:lnTo>
                    <a:lnTo>
                      <a:pt x="173" y="111"/>
                    </a:lnTo>
                    <a:lnTo>
                      <a:pt x="176" y="101"/>
                    </a:lnTo>
                    <a:lnTo>
                      <a:pt x="178" y="99"/>
                    </a:lnTo>
                    <a:lnTo>
                      <a:pt x="178" y="98"/>
                    </a:lnTo>
                    <a:lnTo>
                      <a:pt x="179" y="97"/>
                    </a:lnTo>
                    <a:lnTo>
                      <a:pt x="179" y="94"/>
                    </a:lnTo>
                    <a:lnTo>
                      <a:pt x="180" y="91"/>
                    </a:lnTo>
                    <a:lnTo>
                      <a:pt x="179" y="88"/>
                    </a:lnTo>
                    <a:lnTo>
                      <a:pt x="179" y="77"/>
                    </a:lnTo>
                    <a:lnTo>
                      <a:pt x="178" y="76"/>
                    </a:lnTo>
                    <a:lnTo>
                      <a:pt x="178" y="73"/>
                    </a:lnTo>
                    <a:lnTo>
                      <a:pt x="179" y="73"/>
                    </a:lnTo>
                    <a:lnTo>
                      <a:pt x="180" y="71"/>
                    </a:lnTo>
                    <a:lnTo>
                      <a:pt x="182" y="71"/>
                    </a:lnTo>
                    <a:lnTo>
                      <a:pt x="188" y="74"/>
                    </a:lnTo>
                    <a:lnTo>
                      <a:pt x="198" y="73"/>
                    </a:lnTo>
                    <a:lnTo>
                      <a:pt x="203" y="70"/>
                    </a:lnTo>
                    <a:lnTo>
                      <a:pt x="200" y="69"/>
                    </a:lnTo>
                    <a:lnTo>
                      <a:pt x="194" y="55"/>
                    </a:lnTo>
                    <a:lnTo>
                      <a:pt x="186" y="44"/>
                    </a:lnTo>
                    <a:lnTo>
                      <a:pt x="185" y="42"/>
                    </a:lnTo>
                    <a:lnTo>
                      <a:pt x="161" y="13"/>
                    </a:lnTo>
                    <a:lnTo>
                      <a:pt x="158" y="10"/>
                    </a:lnTo>
                    <a:lnTo>
                      <a:pt x="158" y="3"/>
                    </a:lnTo>
                    <a:lnTo>
                      <a:pt x="157" y="3"/>
                    </a:lnTo>
                    <a:lnTo>
                      <a:pt x="155" y="1"/>
                    </a:lnTo>
                    <a:lnTo>
                      <a:pt x="150" y="0"/>
                    </a:lnTo>
                    <a:lnTo>
                      <a:pt x="145" y="0"/>
                    </a:lnTo>
                    <a:lnTo>
                      <a:pt x="145" y="3"/>
                    </a:lnTo>
                    <a:lnTo>
                      <a:pt x="144" y="1"/>
                    </a:lnTo>
                    <a:lnTo>
                      <a:pt x="143" y="1"/>
                    </a:lnTo>
                    <a:lnTo>
                      <a:pt x="141" y="3"/>
                    </a:lnTo>
                    <a:lnTo>
                      <a:pt x="138" y="4"/>
                    </a:lnTo>
                    <a:lnTo>
                      <a:pt x="134" y="4"/>
                    </a:lnTo>
                    <a:lnTo>
                      <a:pt x="133" y="6"/>
                    </a:lnTo>
                    <a:lnTo>
                      <a:pt x="133" y="18"/>
                    </a:lnTo>
                    <a:lnTo>
                      <a:pt x="119" y="27"/>
                    </a:lnTo>
                    <a:lnTo>
                      <a:pt x="116" y="35"/>
                    </a:lnTo>
                    <a:lnTo>
                      <a:pt x="116" y="46"/>
                    </a:lnTo>
                    <a:lnTo>
                      <a:pt x="112" y="46"/>
                    </a:lnTo>
                    <a:lnTo>
                      <a:pt x="104" y="48"/>
                    </a:lnTo>
                    <a:lnTo>
                      <a:pt x="98" y="51"/>
                    </a:lnTo>
                    <a:lnTo>
                      <a:pt x="97" y="51"/>
                    </a:lnTo>
                    <a:lnTo>
                      <a:pt x="97" y="52"/>
                    </a:lnTo>
                    <a:lnTo>
                      <a:pt x="92" y="52"/>
                    </a:lnTo>
                    <a:lnTo>
                      <a:pt x="88" y="49"/>
                    </a:lnTo>
                    <a:lnTo>
                      <a:pt x="85" y="52"/>
                    </a:lnTo>
                    <a:lnTo>
                      <a:pt x="83" y="53"/>
                    </a:lnTo>
                    <a:lnTo>
                      <a:pt x="77" y="58"/>
                    </a:lnTo>
                    <a:lnTo>
                      <a:pt x="68" y="58"/>
                    </a:lnTo>
                    <a:lnTo>
                      <a:pt x="64" y="59"/>
                    </a:lnTo>
                    <a:lnTo>
                      <a:pt x="64" y="60"/>
                    </a:lnTo>
                    <a:lnTo>
                      <a:pt x="44" y="60"/>
                    </a:lnTo>
                    <a:lnTo>
                      <a:pt x="41" y="59"/>
                    </a:lnTo>
                    <a:lnTo>
                      <a:pt x="39" y="59"/>
                    </a:lnTo>
                    <a:lnTo>
                      <a:pt x="38" y="58"/>
                    </a:lnTo>
                    <a:lnTo>
                      <a:pt x="35" y="56"/>
                    </a:lnTo>
                    <a:lnTo>
                      <a:pt x="34" y="55"/>
                    </a:lnTo>
                    <a:lnTo>
                      <a:pt x="35" y="53"/>
                    </a:lnTo>
                    <a:lnTo>
                      <a:pt x="46" y="39"/>
                    </a:lnTo>
                    <a:lnTo>
                      <a:pt x="48" y="39"/>
                    </a:lnTo>
                    <a:lnTo>
                      <a:pt x="53" y="35"/>
                    </a:lnTo>
                    <a:lnTo>
                      <a:pt x="57" y="34"/>
                    </a:lnTo>
                    <a:lnTo>
                      <a:pt x="51" y="27"/>
                    </a:lnTo>
                    <a:lnTo>
                      <a:pt x="46" y="24"/>
                    </a:lnTo>
                    <a:lnTo>
                      <a:pt x="44" y="21"/>
                    </a:lnTo>
                    <a:lnTo>
                      <a:pt x="42" y="21"/>
                    </a:lnTo>
                    <a:lnTo>
                      <a:pt x="38" y="13"/>
                    </a:lnTo>
                    <a:lnTo>
                      <a:pt x="38" y="10"/>
                    </a:lnTo>
                    <a:lnTo>
                      <a:pt x="37" y="10"/>
                    </a:lnTo>
                    <a:lnTo>
                      <a:pt x="37" y="9"/>
                    </a:lnTo>
                    <a:lnTo>
                      <a:pt x="27" y="1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67" name="Freeform 395">
                <a:extLst>
                  <a:ext uri="{FF2B5EF4-FFF2-40B4-BE49-F238E27FC236}">
                    <a16:creationId xmlns:a16="http://schemas.microsoft.com/office/drawing/2014/main" id="{459E2497-B83D-B67D-2EC8-07F3B5F13A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1" y="822"/>
                <a:ext cx="48" cy="48"/>
              </a:xfrm>
              <a:custGeom>
                <a:avLst/>
                <a:gdLst>
                  <a:gd name="T0" fmla="*/ 66 w 189"/>
                  <a:gd name="T1" fmla="*/ 10 h 191"/>
                  <a:gd name="T2" fmla="*/ 54 w 189"/>
                  <a:gd name="T3" fmla="*/ 1 h 191"/>
                  <a:gd name="T4" fmla="*/ 52 w 189"/>
                  <a:gd name="T5" fmla="*/ 0 h 191"/>
                  <a:gd name="T6" fmla="*/ 33 w 189"/>
                  <a:gd name="T7" fmla="*/ 7 h 191"/>
                  <a:gd name="T8" fmla="*/ 31 w 189"/>
                  <a:gd name="T9" fmla="*/ 23 h 191"/>
                  <a:gd name="T10" fmla="*/ 33 w 189"/>
                  <a:gd name="T11" fmla="*/ 36 h 191"/>
                  <a:gd name="T12" fmla="*/ 31 w 189"/>
                  <a:gd name="T13" fmla="*/ 41 h 191"/>
                  <a:gd name="T14" fmla="*/ 41 w 189"/>
                  <a:gd name="T15" fmla="*/ 39 h 191"/>
                  <a:gd name="T16" fmla="*/ 47 w 189"/>
                  <a:gd name="T17" fmla="*/ 34 h 191"/>
                  <a:gd name="T18" fmla="*/ 30 w 189"/>
                  <a:gd name="T19" fmla="*/ 74 h 191"/>
                  <a:gd name="T20" fmla="*/ 29 w 189"/>
                  <a:gd name="T21" fmla="*/ 85 h 191"/>
                  <a:gd name="T22" fmla="*/ 20 w 189"/>
                  <a:gd name="T23" fmla="*/ 77 h 191"/>
                  <a:gd name="T24" fmla="*/ 5 w 189"/>
                  <a:gd name="T25" fmla="*/ 99 h 191"/>
                  <a:gd name="T26" fmla="*/ 2 w 189"/>
                  <a:gd name="T27" fmla="*/ 120 h 191"/>
                  <a:gd name="T28" fmla="*/ 8 w 189"/>
                  <a:gd name="T29" fmla="*/ 121 h 191"/>
                  <a:gd name="T30" fmla="*/ 10 w 189"/>
                  <a:gd name="T31" fmla="*/ 131 h 191"/>
                  <a:gd name="T32" fmla="*/ 44 w 189"/>
                  <a:gd name="T33" fmla="*/ 153 h 191"/>
                  <a:gd name="T34" fmla="*/ 59 w 189"/>
                  <a:gd name="T35" fmla="*/ 170 h 191"/>
                  <a:gd name="T36" fmla="*/ 57 w 189"/>
                  <a:gd name="T37" fmla="*/ 184 h 191"/>
                  <a:gd name="T38" fmla="*/ 55 w 189"/>
                  <a:gd name="T39" fmla="*/ 188 h 191"/>
                  <a:gd name="T40" fmla="*/ 69 w 189"/>
                  <a:gd name="T41" fmla="*/ 188 h 191"/>
                  <a:gd name="T42" fmla="*/ 72 w 189"/>
                  <a:gd name="T43" fmla="*/ 187 h 191"/>
                  <a:gd name="T44" fmla="*/ 80 w 189"/>
                  <a:gd name="T45" fmla="*/ 180 h 191"/>
                  <a:gd name="T46" fmla="*/ 82 w 189"/>
                  <a:gd name="T47" fmla="*/ 174 h 191"/>
                  <a:gd name="T48" fmla="*/ 84 w 189"/>
                  <a:gd name="T49" fmla="*/ 173 h 191"/>
                  <a:gd name="T50" fmla="*/ 103 w 189"/>
                  <a:gd name="T51" fmla="*/ 176 h 191"/>
                  <a:gd name="T52" fmla="*/ 130 w 189"/>
                  <a:gd name="T53" fmla="*/ 181 h 191"/>
                  <a:gd name="T54" fmla="*/ 128 w 189"/>
                  <a:gd name="T55" fmla="*/ 191 h 191"/>
                  <a:gd name="T56" fmla="*/ 139 w 189"/>
                  <a:gd name="T57" fmla="*/ 187 h 191"/>
                  <a:gd name="T58" fmla="*/ 153 w 189"/>
                  <a:gd name="T59" fmla="*/ 173 h 191"/>
                  <a:gd name="T60" fmla="*/ 156 w 189"/>
                  <a:gd name="T61" fmla="*/ 169 h 191"/>
                  <a:gd name="T62" fmla="*/ 157 w 189"/>
                  <a:gd name="T63" fmla="*/ 161 h 191"/>
                  <a:gd name="T64" fmla="*/ 142 w 189"/>
                  <a:gd name="T65" fmla="*/ 153 h 191"/>
                  <a:gd name="T66" fmla="*/ 153 w 189"/>
                  <a:gd name="T67" fmla="*/ 150 h 191"/>
                  <a:gd name="T68" fmla="*/ 156 w 189"/>
                  <a:gd name="T69" fmla="*/ 135 h 191"/>
                  <a:gd name="T70" fmla="*/ 158 w 189"/>
                  <a:gd name="T71" fmla="*/ 130 h 191"/>
                  <a:gd name="T72" fmla="*/ 188 w 189"/>
                  <a:gd name="T73" fmla="*/ 120 h 191"/>
                  <a:gd name="T74" fmla="*/ 187 w 189"/>
                  <a:gd name="T75" fmla="*/ 103 h 191"/>
                  <a:gd name="T76" fmla="*/ 188 w 189"/>
                  <a:gd name="T77" fmla="*/ 96 h 191"/>
                  <a:gd name="T78" fmla="*/ 185 w 189"/>
                  <a:gd name="T79" fmla="*/ 94 h 191"/>
                  <a:gd name="T80" fmla="*/ 172 w 189"/>
                  <a:gd name="T81" fmla="*/ 85 h 191"/>
                  <a:gd name="T82" fmla="*/ 168 w 189"/>
                  <a:gd name="T83" fmla="*/ 63 h 191"/>
                  <a:gd name="T84" fmla="*/ 185 w 189"/>
                  <a:gd name="T85" fmla="*/ 40 h 191"/>
                  <a:gd name="T86" fmla="*/ 182 w 189"/>
                  <a:gd name="T87" fmla="*/ 33 h 191"/>
                  <a:gd name="T88" fmla="*/ 174 w 189"/>
                  <a:gd name="T89" fmla="*/ 19 h 191"/>
                  <a:gd name="T90" fmla="*/ 170 w 189"/>
                  <a:gd name="T91" fmla="*/ 12 h 191"/>
                  <a:gd name="T92" fmla="*/ 164 w 189"/>
                  <a:gd name="T93" fmla="*/ 14 h 191"/>
                  <a:gd name="T94" fmla="*/ 157 w 189"/>
                  <a:gd name="T95" fmla="*/ 18 h 191"/>
                  <a:gd name="T96" fmla="*/ 151 w 189"/>
                  <a:gd name="T97" fmla="*/ 27 h 191"/>
                  <a:gd name="T98" fmla="*/ 147 w 189"/>
                  <a:gd name="T99" fmla="*/ 39 h 191"/>
                  <a:gd name="T100" fmla="*/ 140 w 189"/>
                  <a:gd name="T101" fmla="*/ 43 h 191"/>
                  <a:gd name="T102" fmla="*/ 123 w 189"/>
                  <a:gd name="T103" fmla="*/ 37 h 191"/>
                  <a:gd name="T104" fmla="*/ 104 w 189"/>
                  <a:gd name="T105" fmla="*/ 48 h 191"/>
                  <a:gd name="T106" fmla="*/ 94 w 189"/>
                  <a:gd name="T107" fmla="*/ 46 h 191"/>
                  <a:gd name="T108" fmla="*/ 79 w 189"/>
                  <a:gd name="T109" fmla="*/ 39 h 191"/>
                  <a:gd name="T110" fmla="*/ 70 w 189"/>
                  <a:gd name="T111" fmla="*/ 32 h 191"/>
                  <a:gd name="T112" fmla="*/ 68 w 189"/>
                  <a:gd name="T113" fmla="*/ 26 h 191"/>
                  <a:gd name="T114" fmla="*/ 70 w 189"/>
                  <a:gd name="T115" fmla="*/ 23 h 191"/>
                  <a:gd name="T116" fmla="*/ 69 w 189"/>
                  <a:gd name="T117" fmla="*/ 12 h 1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89" h="191">
                    <a:moveTo>
                      <a:pt x="66" y="11"/>
                    </a:moveTo>
                    <a:lnTo>
                      <a:pt x="66" y="10"/>
                    </a:lnTo>
                    <a:lnTo>
                      <a:pt x="63" y="8"/>
                    </a:lnTo>
                    <a:lnTo>
                      <a:pt x="54" y="1"/>
                    </a:lnTo>
                    <a:lnTo>
                      <a:pt x="52" y="1"/>
                    </a:lnTo>
                    <a:lnTo>
                      <a:pt x="52" y="0"/>
                    </a:lnTo>
                    <a:lnTo>
                      <a:pt x="37" y="5"/>
                    </a:lnTo>
                    <a:lnTo>
                      <a:pt x="33" y="7"/>
                    </a:lnTo>
                    <a:lnTo>
                      <a:pt x="31" y="8"/>
                    </a:lnTo>
                    <a:lnTo>
                      <a:pt x="31" y="23"/>
                    </a:lnTo>
                    <a:lnTo>
                      <a:pt x="33" y="34"/>
                    </a:lnTo>
                    <a:lnTo>
                      <a:pt x="33" y="36"/>
                    </a:lnTo>
                    <a:lnTo>
                      <a:pt x="31" y="39"/>
                    </a:lnTo>
                    <a:lnTo>
                      <a:pt x="31" y="41"/>
                    </a:lnTo>
                    <a:lnTo>
                      <a:pt x="33" y="41"/>
                    </a:lnTo>
                    <a:lnTo>
                      <a:pt x="41" y="39"/>
                    </a:lnTo>
                    <a:lnTo>
                      <a:pt x="45" y="34"/>
                    </a:lnTo>
                    <a:lnTo>
                      <a:pt x="47" y="34"/>
                    </a:lnTo>
                    <a:lnTo>
                      <a:pt x="44" y="39"/>
                    </a:lnTo>
                    <a:lnTo>
                      <a:pt x="30" y="74"/>
                    </a:lnTo>
                    <a:lnTo>
                      <a:pt x="30" y="85"/>
                    </a:lnTo>
                    <a:lnTo>
                      <a:pt x="29" y="85"/>
                    </a:lnTo>
                    <a:lnTo>
                      <a:pt x="22" y="77"/>
                    </a:lnTo>
                    <a:lnTo>
                      <a:pt x="20" y="77"/>
                    </a:lnTo>
                    <a:lnTo>
                      <a:pt x="8" y="93"/>
                    </a:lnTo>
                    <a:lnTo>
                      <a:pt x="5" y="99"/>
                    </a:lnTo>
                    <a:lnTo>
                      <a:pt x="5" y="107"/>
                    </a:lnTo>
                    <a:lnTo>
                      <a:pt x="2" y="120"/>
                    </a:lnTo>
                    <a:lnTo>
                      <a:pt x="0" y="121"/>
                    </a:lnTo>
                    <a:lnTo>
                      <a:pt x="8" y="121"/>
                    </a:lnTo>
                    <a:lnTo>
                      <a:pt x="8" y="127"/>
                    </a:lnTo>
                    <a:lnTo>
                      <a:pt x="10" y="131"/>
                    </a:lnTo>
                    <a:lnTo>
                      <a:pt x="10" y="132"/>
                    </a:lnTo>
                    <a:lnTo>
                      <a:pt x="44" y="153"/>
                    </a:lnTo>
                    <a:lnTo>
                      <a:pt x="51" y="159"/>
                    </a:lnTo>
                    <a:lnTo>
                      <a:pt x="59" y="170"/>
                    </a:lnTo>
                    <a:lnTo>
                      <a:pt x="61" y="180"/>
                    </a:lnTo>
                    <a:lnTo>
                      <a:pt x="57" y="184"/>
                    </a:lnTo>
                    <a:lnTo>
                      <a:pt x="52" y="188"/>
                    </a:lnTo>
                    <a:lnTo>
                      <a:pt x="55" y="188"/>
                    </a:lnTo>
                    <a:lnTo>
                      <a:pt x="62" y="190"/>
                    </a:lnTo>
                    <a:lnTo>
                      <a:pt x="69" y="188"/>
                    </a:lnTo>
                    <a:lnTo>
                      <a:pt x="70" y="188"/>
                    </a:lnTo>
                    <a:lnTo>
                      <a:pt x="72" y="187"/>
                    </a:lnTo>
                    <a:lnTo>
                      <a:pt x="79" y="183"/>
                    </a:lnTo>
                    <a:lnTo>
                      <a:pt x="80" y="180"/>
                    </a:lnTo>
                    <a:lnTo>
                      <a:pt x="82" y="178"/>
                    </a:lnTo>
                    <a:lnTo>
                      <a:pt x="82" y="174"/>
                    </a:lnTo>
                    <a:lnTo>
                      <a:pt x="83" y="173"/>
                    </a:lnTo>
                    <a:lnTo>
                      <a:pt x="84" y="173"/>
                    </a:lnTo>
                    <a:lnTo>
                      <a:pt x="93" y="176"/>
                    </a:lnTo>
                    <a:lnTo>
                      <a:pt x="103" y="176"/>
                    </a:lnTo>
                    <a:lnTo>
                      <a:pt x="126" y="180"/>
                    </a:lnTo>
                    <a:lnTo>
                      <a:pt x="130" y="181"/>
                    </a:lnTo>
                    <a:lnTo>
                      <a:pt x="129" y="188"/>
                    </a:lnTo>
                    <a:lnTo>
                      <a:pt x="128" y="191"/>
                    </a:lnTo>
                    <a:lnTo>
                      <a:pt x="137" y="191"/>
                    </a:lnTo>
                    <a:lnTo>
                      <a:pt x="139" y="187"/>
                    </a:lnTo>
                    <a:lnTo>
                      <a:pt x="143" y="180"/>
                    </a:lnTo>
                    <a:lnTo>
                      <a:pt x="153" y="173"/>
                    </a:lnTo>
                    <a:lnTo>
                      <a:pt x="154" y="171"/>
                    </a:lnTo>
                    <a:lnTo>
                      <a:pt x="156" y="169"/>
                    </a:lnTo>
                    <a:lnTo>
                      <a:pt x="156" y="164"/>
                    </a:lnTo>
                    <a:lnTo>
                      <a:pt x="157" y="161"/>
                    </a:lnTo>
                    <a:lnTo>
                      <a:pt x="142" y="157"/>
                    </a:lnTo>
                    <a:lnTo>
                      <a:pt x="142" y="153"/>
                    </a:lnTo>
                    <a:lnTo>
                      <a:pt x="143" y="146"/>
                    </a:lnTo>
                    <a:lnTo>
                      <a:pt x="153" y="150"/>
                    </a:lnTo>
                    <a:lnTo>
                      <a:pt x="156" y="141"/>
                    </a:lnTo>
                    <a:lnTo>
                      <a:pt x="156" y="135"/>
                    </a:lnTo>
                    <a:lnTo>
                      <a:pt x="158" y="131"/>
                    </a:lnTo>
                    <a:lnTo>
                      <a:pt x="158" y="130"/>
                    </a:lnTo>
                    <a:lnTo>
                      <a:pt x="164" y="128"/>
                    </a:lnTo>
                    <a:lnTo>
                      <a:pt x="188" y="120"/>
                    </a:lnTo>
                    <a:lnTo>
                      <a:pt x="189" y="117"/>
                    </a:lnTo>
                    <a:lnTo>
                      <a:pt x="187" y="103"/>
                    </a:lnTo>
                    <a:lnTo>
                      <a:pt x="188" y="97"/>
                    </a:lnTo>
                    <a:lnTo>
                      <a:pt x="188" y="96"/>
                    </a:lnTo>
                    <a:lnTo>
                      <a:pt x="187" y="94"/>
                    </a:lnTo>
                    <a:lnTo>
                      <a:pt x="185" y="94"/>
                    </a:lnTo>
                    <a:lnTo>
                      <a:pt x="181" y="93"/>
                    </a:lnTo>
                    <a:lnTo>
                      <a:pt x="172" y="85"/>
                    </a:lnTo>
                    <a:lnTo>
                      <a:pt x="170" y="64"/>
                    </a:lnTo>
                    <a:lnTo>
                      <a:pt x="168" y="63"/>
                    </a:lnTo>
                    <a:lnTo>
                      <a:pt x="174" y="57"/>
                    </a:lnTo>
                    <a:lnTo>
                      <a:pt x="185" y="40"/>
                    </a:lnTo>
                    <a:lnTo>
                      <a:pt x="187" y="37"/>
                    </a:lnTo>
                    <a:lnTo>
                      <a:pt x="182" y="33"/>
                    </a:lnTo>
                    <a:lnTo>
                      <a:pt x="175" y="22"/>
                    </a:lnTo>
                    <a:lnTo>
                      <a:pt x="174" y="19"/>
                    </a:lnTo>
                    <a:lnTo>
                      <a:pt x="171" y="15"/>
                    </a:lnTo>
                    <a:lnTo>
                      <a:pt x="170" y="12"/>
                    </a:lnTo>
                    <a:lnTo>
                      <a:pt x="168" y="11"/>
                    </a:lnTo>
                    <a:lnTo>
                      <a:pt x="164" y="14"/>
                    </a:lnTo>
                    <a:lnTo>
                      <a:pt x="160" y="15"/>
                    </a:lnTo>
                    <a:lnTo>
                      <a:pt x="157" y="18"/>
                    </a:lnTo>
                    <a:lnTo>
                      <a:pt x="157" y="20"/>
                    </a:lnTo>
                    <a:lnTo>
                      <a:pt x="151" y="27"/>
                    </a:lnTo>
                    <a:lnTo>
                      <a:pt x="149" y="33"/>
                    </a:lnTo>
                    <a:lnTo>
                      <a:pt x="147" y="39"/>
                    </a:lnTo>
                    <a:lnTo>
                      <a:pt x="142" y="44"/>
                    </a:lnTo>
                    <a:lnTo>
                      <a:pt x="140" y="43"/>
                    </a:lnTo>
                    <a:lnTo>
                      <a:pt x="135" y="40"/>
                    </a:lnTo>
                    <a:lnTo>
                      <a:pt x="123" y="37"/>
                    </a:lnTo>
                    <a:lnTo>
                      <a:pt x="107" y="51"/>
                    </a:lnTo>
                    <a:lnTo>
                      <a:pt x="104" y="48"/>
                    </a:lnTo>
                    <a:lnTo>
                      <a:pt x="96" y="46"/>
                    </a:lnTo>
                    <a:lnTo>
                      <a:pt x="94" y="46"/>
                    </a:lnTo>
                    <a:lnTo>
                      <a:pt x="84" y="43"/>
                    </a:lnTo>
                    <a:lnTo>
                      <a:pt x="79" y="39"/>
                    </a:lnTo>
                    <a:lnTo>
                      <a:pt x="76" y="37"/>
                    </a:lnTo>
                    <a:lnTo>
                      <a:pt x="70" y="32"/>
                    </a:lnTo>
                    <a:lnTo>
                      <a:pt x="69" y="32"/>
                    </a:lnTo>
                    <a:lnTo>
                      <a:pt x="68" y="26"/>
                    </a:lnTo>
                    <a:lnTo>
                      <a:pt x="68" y="23"/>
                    </a:lnTo>
                    <a:lnTo>
                      <a:pt x="70" y="23"/>
                    </a:lnTo>
                    <a:lnTo>
                      <a:pt x="70" y="14"/>
                    </a:lnTo>
                    <a:lnTo>
                      <a:pt x="69" y="12"/>
                    </a:lnTo>
                    <a:lnTo>
                      <a:pt x="66" y="1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68" name="Freeform 396">
                <a:extLst>
                  <a:ext uri="{FF2B5EF4-FFF2-40B4-BE49-F238E27FC236}">
                    <a16:creationId xmlns:a16="http://schemas.microsoft.com/office/drawing/2014/main" id="{8714A15F-42C0-9E06-5A27-FD20082DDD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6" y="846"/>
                <a:ext cx="79" cy="79"/>
              </a:xfrm>
              <a:custGeom>
                <a:avLst/>
                <a:gdLst>
                  <a:gd name="T0" fmla="*/ 59 w 314"/>
                  <a:gd name="T1" fmla="*/ 86 h 316"/>
                  <a:gd name="T2" fmla="*/ 42 w 314"/>
                  <a:gd name="T3" fmla="*/ 93 h 316"/>
                  <a:gd name="T4" fmla="*/ 27 w 314"/>
                  <a:gd name="T5" fmla="*/ 90 h 316"/>
                  <a:gd name="T6" fmla="*/ 3 w 314"/>
                  <a:gd name="T7" fmla="*/ 124 h 316"/>
                  <a:gd name="T8" fmla="*/ 3 w 314"/>
                  <a:gd name="T9" fmla="*/ 147 h 316"/>
                  <a:gd name="T10" fmla="*/ 3 w 314"/>
                  <a:gd name="T11" fmla="*/ 171 h 316"/>
                  <a:gd name="T12" fmla="*/ 18 w 314"/>
                  <a:gd name="T13" fmla="*/ 183 h 316"/>
                  <a:gd name="T14" fmla="*/ 28 w 314"/>
                  <a:gd name="T15" fmla="*/ 189 h 316"/>
                  <a:gd name="T16" fmla="*/ 81 w 314"/>
                  <a:gd name="T17" fmla="*/ 196 h 316"/>
                  <a:gd name="T18" fmla="*/ 80 w 314"/>
                  <a:gd name="T19" fmla="*/ 207 h 316"/>
                  <a:gd name="T20" fmla="*/ 90 w 314"/>
                  <a:gd name="T21" fmla="*/ 215 h 316"/>
                  <a:gd name="T22" fmla="*/ 102 w 314"/>
                  <a:gd name="T23" fmla="*/ 206 h 316"/>
                  <a:gd name="T24" fmla="*/ 123 w 314"/>
                  <a:gd name="T25" fmla="*/ 222 h 316"/>
                  <a:gd name="T26" fmla="*/ 151 w 314"/>
                  <a:gd name="T27" fmla="*/ 239 h 316"/>
                  <a:gd name="T28" fmla="*/ 143 w 314"/>
                  <a:gd name="T29" fmla="*/ 268 h 316"/>
                  <a:gd name="T30" fmla="*/ 187 w 314"/>
                  <a:gd name="T31" fmla="*/ 280 h 316"/>
                  <a:gd name="T32" fmla="*/ 200 w 314"/>
                  <a:gd name="T33" fmla="*/ 239 h 316"/>
                  <a:gd name="T34" fmla="*/ 204 w 314"/>
                  <a:gd name="T35" fmla="*/ 243 h 316"/>
                  <a:gd name="T36" fmla="*/ 197 w 314"/>
                  <a:gd name="T37" fmla="*/ 248 h 316"/>
                  <a:gd name="T38" fmla="*/ 210 w 314"/>
                  <a:gd name="T39" fmla="*/ 239 h 316"/>
                  <a:gd name="T40" fmla="*/ 220 w 314"/>
                  <a:gd name="T41" fmla="*/ 241 h 316"/>
                  <a:gd name="T42" fmla="*/ 213 w 314"/>
                  <a:gd name="T43" fmla="*/ 259 h 316"/>
                  <a:gd name="T44" fmla="*/ 220 w 314"/>
                  <a:gd name="T45" fmla="*/ 270 h 316"/>
                  <a:gd name="T46" fmla="*/ 236 w 314"/>
                  <a:gd name="T47" fmla="*/ 289 h 316"/>
                  <a:gd name="T48" fmla="*/ 239 w 314"/>
                  <a:gd name="T49" fmla="*/ 291 h 316"/>
                  <a:gd name="T50" fmla="*/ 246 w 314"/>
                  <a:gd name="T51" fmla="*/ 298 h 316"/>
                  <a:gd name="T52" fmla="*/ 250 w 314"/>
                  <a:gd name="T53" fmla="*/ 313 h 316"/>
                  <a:gd name="T54" fmla="*/ 258 w 314"/>
                  <a:gd name="T55" fmla="*/ 315 h 316"/>
                  <a:gd name="T56" fmla="*/ 274 w 314"/>
                  <a:gd name="T57" fmla="*/ 305 h 316"/>
                  <a:gd name="T58" fmla="*/ 282 w 314"/>
                  <a:gd name="T59" fmla="*/ 288 h 316"/>
                  <a:gd name="T60" fmla="*/ 307 w 314"/>
                  <a:gd name="T61" fmla="*/ 268 h 316"/>
                  <a:gd name="T62" fmla="*/ 314 w 314"/>
                  <a:gd name="T63" fmla="*/ 251 h 316"/>
                  <a:gd name="T64" fmla="*/ 298 w 314"/>
                  <a:gd name="T65" fmla="*/ 224 h 316"/>
                  <a:gd name="T66" fmla="*/ 288 w 314"/>
                  <a:gd name="T67" fmla="*/ 197 h 316"/>
                  <a:gd name="T68" fmla="*/ 257 w 314"/>
                  <a:gd name="T69" fmla="*/ 199 h 316"/>
                  <a:gd name="T70" fmla="*/ 246 w 314"/>
                  <a:gd name="T71" fmla="*/ 206 h 316"/>
                  <a:gd name="T72" fmla="*/ 227 w 314"/>
                  <a:gd name="T73" fmla="*/ 208 h 316"/>
                  <a:gd name="T74" fmla="*/ 201 w 314"/>
                  <a:gd name="T75" fmla="*/ 199 h 316"/>
                  <a:gd name="T76" fmla="*/ 187 w 314"/>
                  <a:gd name="T77" fmla="*/ 181 h 316"/>
                  <a:gd name="T78" fmla="*/ 184 w 314"/>
                  <a:gd name="T79" fmla="*/ 161 h 316"/>
                  <a:gd name="T80" fmla="*/ 198 w 314"/>
                  <a:gd name="T81" fmla="*/ 155 h 316"/>
                  <a:gd name="T82" fmla="*/ 221 w 314"/>
                  <a:gd name="T83" fmla="*/ 123 h 316"/>
                  <a:gd name="T84" fmla="*/ 222 w 314"/>
                  <a:gd name="T85" fmla="*/ 105 h 316"/>
                  <a:gd name="T86" fmla="*/ 183 w 314"/>
                  <a:gd name="T87" fmla="*/ 109 h 316"/>
                  <a:gd name="T88" fmla="*/ 184 w 314"/>
                  <a:gd name="T89" fmla="*/ 98 h 316"/>
                  <a:gd name="T90" fmla="*/ 187 w 314"/>
                  <a:gd name="T91" fmla="*/ 80 h 316"/>
                  <a:gd name="T92" fmla="*/ 207 w 314"/>
                  <a:gd name="T93" fmla="*/ 64 h 316"/>
                  <a:gd name="T94" fmla="*/ 190 w 314"/>
                  <a:gd name="T95" fmla="*/ 31 h 316"/>
                  <a:gd name="T96" fmla="*/ 168 w 314"/>
                  <a:gd name="T97" fmla="*/ 0 h 316"/>
                  <a:gd name="T98" fmla="*/ 144 w 314"/>
                  <a:gd name="T99" fmla="*/ 31 h 316"/>
                  <a:gd name="T100" fmla="*/ 136 w 314"/>
                  <a:gd name="T101" fmla="*/ 44 h 316"/>
                  <a:gd name="T102" fmla="*/ 122 w 314"/>
                  <a:gd name="T103" fmla="*/ 60 h 316"/>
                  <a:gd name="T104" fmla="*/ 134 w 314"/>
                  <a:gd name="T105" fmla="*/ 74 h 316"/>
                  <a:gd name="T106" fmla="*/ 117 w 314"/>
                  <a:gd name="T107" fmla="*/ 94 h 316"/>
                  <a:gd name="T108" fmla="*/ 106 w 314"/>
                  <a:gd name="T109" fmla="*/ 83 h 316"/>
                  <a:gd name="T110" fmla="*/ 63 w 314"/>
                  <a:gd name="T111" fmla="*/ 76 h 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314" h="316">
                    <a:moveTo>
                      <a:pt x="62" y="77"/>
                    </a:moveTo>
                    <a:lnTo>
                      <a:pt x="62" y="81"/>
                    </a:lnTo>
                    <a:lnTo>
                      <a:pt x="60" y="83"/>
                    </a:lnTo>
                    <a:lnTo>
                      <a:pt x="59" y="86"/>
                    </a:lnTo>
                    <a:lnTo>
                      <a:pt x="52" y="90"/>
                    </a:lnTo>
                    <a:lnTo>
                      <a:pt x="50" y="91"/>
                    </a:lnTo>
                    <a:lnTo>
                      <a:pt x="49" y="91"/>
                    </a:lnTo>
                    <a:lnTo>
                      <a:pt x="42" y="93"/>
                    </a:lnTo>
                    <a:lnTo>
                      <a:pt x="35" y="91"/>
                    </a:lnTo>
                    <a:lnTo>
                      <a:pt x="32" y="91"/>
                    </a:lnTo>
                    <a:lnTo>
                      <a:pt x="30" y="90"/>
                    </a:lnTo>
                    <a:lnTo>
                      <a:pt x="27" y="90"/>
                    </a:lnTo>
                    <a:lnTo>
                      <a:pt x="25" y="91"/>
                    </a:lnTo>
                    <a:lnTo>
                      <a:pt x="25" y="93"/>
                    </a:lnTo>
                    <a:lnTo>
                      <a:pt x="7" y="122"/>
                    </a:lnTo>
                    <a:lnTo>
                      <a:pt x="3" y="124"/>
                    </a:lnTo>
                    <a:lnTo>
                      <a:pt x="2" y="124"/>
                    </a:lnTo>
                    <a:lnTo>
                      <a:pt x="2" y="136"/>
                    </a:lnTo>
                    <a:lnTo>
                      <a:pt x="0" y="139"/>
                    </a:lnTo>
                    <a:lnTo>
                      <a:pt x="3" y="147"/>
                    </a:lnTo>
                    <a:lnTo>
                      <a:pt x="6" y="147"/>
                    </a:lnTo>
                    <a:lnTo>
                      <a:pt x="0" y="157"/>
                    </a:lnTo>
                    <a:lnTo>
                      <a:pt x="0" y="162"/>
                    </a:lnTo>
                    <a:lnTo>
                      <a:pt x="3" y="171"/>
                    </a:lnTo>
                    <a:lnTo>
                      <a:pt x="4" y="171"/>
                    </a:lnTo>
                    <a:lnTo>
                      <a:pt x="14" y="178"/>
                    </a:lnTo>
                    <a:lnTo>
                      <a:pt x="17" y="181"/>
                    </a:lnTo>
                    <a:lnTo>
                      <a:pt x="18" y="183"/>
                    </a:lnTo>
                    <a:lnTo>
                      <a:pt x="23" y="187"/>
                    </a:lnTo>
                    <a:lnTo>
                      <a:pt x="24" y="190"/>
                    </a:lnTo>
                    <a:lnTo>
                      <a:pt x="28" y="190"/>
                    </a:lnTo>
                    <a:lnTo>
                      <a:pt x="28" y="189"/>
                    </a:lnTo>
                    <a:lnTo>
                      <a:pt x="31" y="189"/>
                    </a:lnTo>
                    <a:lnTo>
                      <a:pt x="34" y="187"/>
                    </a:lnTo>
                    <a:lnTo>
                      <a:pt x="53" y="186"/>
                    </a:lnTo>
                    <a:lnTo>
                      <a:pt x="81" y="196"/>
                    </a:lnTo>
                    <a:lnTo>
                      <a:pt x="83" y="197"/>
                    </a:lnTo>
                    <a:lnTo>
                      <a:pt x="81" y="203"/>
                    </a:lnTo>
                    <a:lnTo>
                      <a:pt x="80" y="204"/>
                    </a:lnTo>
                    <a:lnTo>
                      <a:pt x="80" y="207"/>
                    </a:lnTo>
                    <a:lnTo>
                      <a:pt x="76" y="218"/>
                    </a:lnTo>
                    <a:lnTo>
                      <a:pt x="77" y="217"/>
                    </a:lnTo>
                    <a:lnTo>
                      <a:pt x="84" y="217"/>
                    </a:lnTo>
                    <a:lnTo>
                      <a:pt x="90" y="215"/>
                    </a:lnTo>
                    <a:lnTo>
                      <a:pt x="91" y="214"/>
                    </a:lnTo>
                    <a:lnTo>
                      <a:pt x="97" y="210"/>
                    </a:lnTo>
                    <a:lnTo>
                      <a:pt x="98" y="208"/>
                    </a:lnTo>
                    <a:lnTo>
                      <a:pt x="102" y="206"/>
                    </a:lnTo>
                    <a:lnTo>
                      <a:pt x="109" y="208"/>
                    </a:lnTo>
                    <a:lnTo>
                      <a:pt x="108" y="213"/>
                    </a:lnTo>
                    <a:lnTo>
                      <a:pt x="108" y="214"/>
                    </a:lnTo>
                    <a:lnTo>
                      <a:pt x="123" y="222"/>
                    </a:lnTo>
                    <a:lnTo>
                      <a:pt x="126" y="222"/>
                    </a:lnTo>
                    <a:lnTo>
                      <a:pt x="126" y="224"/>
                    </a:lnTo>
                    <a:lnTo>
                      <a:pt x="131" y="231"/>
                    </a:lnTo>
                    <a:lnTo>
                      <a:pt x="151" y="239"/>
                    </a:lnTo>
                    <a:lnTo>
                      <a:pt x="154" y="245"/>
                    </a:lnTo>
                    <a:lnTo>
                      <a:pt x="143" y="259"/>
                    </a:lnTo>
                    <a:lnTo>
                      <a:pt x="140" y="268"/>
                    </a:lnTo>
                    <a:lnTo>
                      <a:pt x="143" y="268"/>
                    </a:lnTo>
                    <a:lnTo>
                      <a:pt x="157" y="273"/>
                    </a:lnTo>
                    <a:lnTo>
                      <a:pt x="161" y="273"/>
                    </a:lnTo>
                    <a:lnTo>
                      <a:pt x="176" y="275"/>
                    </a:lnTo>
                    <a:lnTo>
                      <a:pt x="187" y="280"/>
                    </a:lnTo>
                    <a:lnTo>
                      <a:pt x="189" y="280"/>
                    </a:lnTo>
                    <a:lnTo>
                      <a:pt x="189" y="277"/>
                    </a:lnTo>
                    <a:lnTo>
                      <a:pt x="191" y="245"/>
                    </a:lnTo>
                    <a:lnTo>
                      <a:pt x="200" y="239"/>
                    </a:lnTo>
                    <a:lnTo>
                      <a:pt x="203" y="239"/>
                    </a:lnTo>
                    <a:lnTo>
                      <a:pt x="203" y="241"/>
                    </a:lnTo>
                    <a:lnTo>
                      <a:pt x="204" y="241"/>
                    </a:lnTo>
                    <a:lnTo>
                      <a:pt x="204" y="243"/>
                    </a:lnTo>
                    <a:lnTo>
                      <a:pt x="203" y="243"/>
                    </a:lnTo>
                    <a:lnTo>
                      <a:pt x="201" y="245"/>
                    </a:lnTo>
                    <a:lnTo>
                      <a:pt x="197" y="245"/>
                    </a:lnTo>
                    <a:lnTo>
                      <a:pt x="197" y="248"/>
                    </a:lnTo>
                    <a:lnTo>
                      <a:pt x="198" y="249"/>
                    </a:lnTo>
                    <a:lnTo>
                      <a:pt x="208" y="249"/>
                    </a:lnTo>
                    <a:lnTo>
                      <a:pt x="208" y="242"/>
                    </a:lnTo>
                    <a:lnTo>
                      <a:pt x="210" y="239"/>
                    </a:lnTo>
                    <a:lnTo>
                      <a:pt x="214" y="236"/>
                    </a:lnTo>
                    <a:lnTo>
                      <a:pt x="217" y="235"/>
                    </a:lnTo>
                    <a:lnTo>
                      <a:pt x="220" y="236"/>
                    </a:lnTo>
                    <a:lnTo>
                      <a:pt x="220" y="241"/>
                    </a:lnTo>
                    <a:lnTo>
                      <a:pt x="218" y="245"/>
                    </a:lnTo>
                    <a:lnTo>
                      <a:pt x="215" y="251"/>
                    </a:lnTo>
                    <a:lnTo>
                      <a:pt x="213" y="254"/>
                    </a:lnTo>
                    <a:lnTo>
                      <a:pt x="213" y="259"/>
                    </a:lnTo>
                    <a:lnTo>
                      <a:pt x="217" y="263"/>
                    </a:lnTo>
                    <a:lnTo>
                      <a:pt x="218" y="263"/>
                    </a:lnTo>
                    <a:lnTo>
                      <a:pt x="218" y="266"/>
                    </a:lnTo>
                    <a:lnTo>
                      <a:pt x="220" y="270"/>
                    </a:lnTo>
                    <a:lnTo>
                      <a:pt x="220" y="282"/>
                    </a:lnTo>
                    <a:lnTo>
                      <a:pt x="222" y="284"/>
                    </a:lnTo>
                    <a:lnTo>
                      <a:pt x="235" y="288"/>
                    </a:lnTo>
                    <a:lnTo>
                      <a:pt x="236" y="289"/>
                    </a:lnTo>
                    <a:lnTo>
                      <a:pt x="239" y="289"/>
                    </a:lnTo>
                    <a:lnTo>
                      <a:pt x="236" y="291"/>
                    </a:lnTo>
                    <a:lnTo>
                      <a:pt x="236" y="292"/>
                    </a:lnTo>
                    <a:lnTo>
                      <a:pt x="239" y="291"/>
                    </a:lnTo>
                    <a:lnTo>
                      <a:pt x="240" y="291"/>
                    </a:lnTo>
                    <a:lnTo>
                      <a:pt x="243" y="292"/>
                    </a:lnTo>
                    <a:lnTo>
                      <a:pt x="244" y="294"/>
                    </a:lnTo>
                    <a:lnTo>
                      <a:pt x="246" y="298"/>
                    </a:lnTo>
                    <a:lnTo>
                      <a:pt x="244" y="299"/>
                    </a:lnTo>
                    <a:lnTo>
                      <a:pt x="246" y="305"/>
                    </a:lnTo>
                    <a:lnTo>
                      <a:pt x="250" y="312"/>
                    </a:lnTo>
                    <a:lnTo>
                      <a:pt x="250" y="313"/>
                    </a:lnTo>
                    <a:lnTo>
                      <a:pt x="251" y="315"/>
                    </a:lnTo>
                    <a:lnTo>
                      <a:pt x="254" y="315"/>
                    </a:lnTo>
                    <a:lnTo>
                      <a:pt x="258" y="316"/>
                    </a:lnTo>
                    <a:lnTo>
                      <a:pt x="258" y="315"/>
                    </a:lnTo>
                    <a:lnTo>
                      <a:pt x="264" y="312"/>
                    </a:lnTo>
                    <a:lnTo>
                      <a:pt x="265" y="312"/>
                    </a:lnTo>
                    <a:lnTo>
                      <a:pt x="268" y="311"/>
                    </a:lnTo>
                    <a:lnTo>
                      <a:pt x="274" y="305"/>
                    </a:lnTo>
                    <a:lnTo>
                      <a:pt x="275" y="302"/>
                    </a:lnTo>
                    <a:lnTo>
                      <a:pt x="280" y="298"/>
                    </a:lnTo>
                    <a:lnTo>
                      <a:pt x="282" y="292"/>
                    </a:lnTo>
                    <a:lnTo>
                      <a:pt x="282" y="288"/>
                    </a:lnTo>
                    <a:lnTo>
                      <a:pt x="284" y="289"/>
                    </a:lnTo>
                    <a:lnTo>
                      <a:pt x="292" y="289"/>
                    </a:lnTo>
                    <a:lnTo>
                      <a:pt x="294" y="288"/>
                    </a:lnTo>
                    <a:lnTo>
                      <a:pt x="307" y="268"/>
                    </a:lnTo>
                    <a:lnTo>
                      <a:pt x="310" y="266"/>
                    </a:lnTo>
                    <a:lnTo>
                      <a:pt x="310" y="263"/>
                    </a:lnTo>
                    <a:lnTo>
                      <a:pt x="311" y="257"/>
                    </a:lnTo>
                    <a:lnTo>
                      <a:pt x="314" y="251"/>
                    </a:lnTo>
                    <a:lnTo>
                      <a:pt x="314" y="249"/>
                    </a:lnTo>
                    <a:lnTo>
                      <a:pt x="302" y="238"/>
                    </a:lnTo>
                    <a:lnTo>
                      <a:pt x="296" y="225"/>
                    </a:lnTo>
                    <a:lnTo>
                      <a:pt x="298" y="224"/>
                    </a:lnTo>
                    <a:lnTo>
                      <a:pt x="298" y="221"/>
                    </a:lnTo>
                    <a:lnTo>
                      <a:pt x="287" y="208"/>
                    </a:lnTo>
                    <a:lnTo>
                      <a:pt x="288" y="201"/>
                    </a:lnTo>
                    <a:lnTo>
                      <a:pt x="288" y="197"/>
                    </a:lnTo>
                    <a:lnTo>
                      <a:pt x="284" y="194"/>
                    </a:lnTo>
                    <a:lnTo>
                      <a:pt x="267" y="186"/>
                    </a:lnTo>
                    <a:lnTo>
                      <a:pt x="257" y="190"/>
                    </a:lnTo>
                    <a:lnTo>
                      <a:pt x="257" y="199"/>
                    </a:lnTo>
                    <a:lnTo>
                      <a:pt x="254" y="207"/>
                    </a:lnTo>
                    <a:lnTo>
                      <a:pt x="254" y="208"/>
                    </a:lnTo>
                    <a:lnTo>
                      <a:pt x="253" y="207"/>
                    </a:lnTo>
                    <a:lnTo>
                      <a:pt x="246" y="206"/>
                    </a:lnTo>
                    <a:lnTo>
                      <a:pt x="236" y="207"/>
                    </a:lnTo>
                    <a:lnTo>
                      <a:pt x="232" y="207"/>
                    </a:lnTo>
                    <a:lnTo>
                      <a:pt x="228" y="208"/>
                    </a:lnTo>
                    <a:lnTo>
                      <a:pt x="227" y="208"/>
                    </a:lnTo>
                    <a:lnTo>
                      <a:pt x="221" y="207"/>
                    </a:lnTo>
                    <a:lnTo>
                      <a:pt x="215" y="207"/>
                    </a:lnTo>
                    <a:lnTo>
                      <a:pt x="203" y="197"/>
                    </a:lnTo>
                    <a:lnTo>
                      <a:pt x="201" y="199"/>
                    </a:lnTo>
                    <a:lnTo>
                      <a:pt x="200" y="196"/>
                    </a:lnTo>
                    <a:lnTo>
                      <a:pt x="191" y="190"/>
                    </a:lnTo>
                    <a:lnTo>
                      <a:pt x="190" y="186"/>
                    </a:lnTo>
                    <a:lnTo>
                      <a:pt x="187" y="181"/>
                    </a:lnTo>
                    <a:lnTo>
                      <a:pt x="183" y="176"/>
                    </a:lnTo>
                    <a:lnTo>
                      <a:pt x="182" y="171"/>
                    </a:lnTo>
                    <a:lnTo>
                      <a:pt x="184" y="164"/>
                    </a:lnTo>
                    <a:lnTo>
                      <a:pt x="184" y="161"/>
                    </a:lnTo>
                    <a:lnTo>
                      <a:pt x="183" y="150"/>
                    </a:lnTo>
                    <a:lnTo>
                      <a:pt x="184" y="150"/>
                    </a:lnTo>
                    <a:lnTo>
                      <a:pt x="198" y="154"/>
                    </a:lnTo>
                    <a:lnTo>
                      <a:pt x="198" y="155"/>
                    </a:lnTo>
                    <a:lnTo>
                      <a:pt x="200" y="155"/>
                    </a:lnTo>
                    <a:lnTo>
                      <a:pt x="215" y="146"/>
                    </a:lnTo>
                    <a:lnTo>
                      <a:pt x="220" y="126"/>
                    </a:lnTo>
                    <a:lnTo>
                      <a:pt x="221" y="123"/>
                    </a:lnTo>
                    <a:lnTo>
                      <a:pt x="222" y="123"/>
                    </a:lnTo>
                    <a:lnTo>
                      <a:pt x="224" y="122"/>
                    </a:lnTo>
                    <a:lnTo>
                      <a:pt x="225" y="112"/>
                    </a:lnTo>
                    <a:lnTo>
                      <a:pt x="222" y="105"/>
                    </a:lnTo>
                    <a:lnTo>
                      <a:pt x="220" y="102"/>
                    </a:lnTo>
                    <a:lnTo>
                      <a:pt x="217" y="102"/>
                    </a:lnTo>
                    <a:lnTo>
                      <a:pt x="187" y="109"/>
                    </a:lnTo>
                    <a:lnTo>
                      <a:pt x="183" y="109"/>
                    </a:lnTo>
                    <a:lnTo>
                      <a:pt x="182" y="105"/>
                    </a:lnTo>
                    <a:lnTo>
                      <a:pt x="184" y="105"/>
                    </a:lnTo>
                    <a:lnTo>
                      <a:pt x="186" y="101"/>
                    </a:lnTo>
                    <a:lnTo>
                      <a:pt x="184" y="98"/>
                    </a:lnTo>
                    <a:lnTo>
                      <a:pt x="184" y="93"/>
                    </a:lnTo>
                    <a:lnTo>
                      <a:pt x="186" y="83"/>
                    </a:lnTo>
                    <a:lnTo>
                      <a:pt x="186" y="81"/>
                    </a:lnTo>
                    <a:lnTo>
                      <a:pt x="187" y="80"/>
                    </a:lnTo>
                    <a:lnTo>
                      <a:pt x="191" y="79"/>
                    </a:lnTo>
                    <a:lnTo>
                      <a:pt x="203" y="73"/>
                    </a:lnTo>
                    <a:lnTo>
                      <a:pt x="204" y="69"/>
                    </a:lnTo>
                    <a:lnTo>
                      <a:pt x="207" y="64"/>
                    </a:lnTo>
                    <a:lnTo>
                      <a:pt x="207" y="62"/>
                    </a:lnTo>
                    <a:lnTo>
                      <a:pt x="208" y="62"/>
                    </a:lnTo>
                    <a:lnTo>
                      <a:pt x="210" y="59"/>
                    </a:lnTo>
                    <a:lnTo>
                      <a:pt x="190" y="31"/>
                    </a:lnTo>
                    <a:lnTo>
                      <a:pt x="189" y="27"/>
                    </a:lnTo>
                    <a:lnTo>
                      <a:pt x="190" y="23"/>
                    </a:lnTo>
                    <a:lnTo>
                      <a:pt x="190" y="14"/>
                    </a:lnTo>
                    <a:lnTo>
                      <a:pt x="168" y="0"/>
                    </a:lnTo>
                    <a:lnTo>
                      <a:pt x="167" y="6"/>
                    </a:lnTo>
                    <a:lnTo>
                      <a:pt x="169" y="20"/>
                    </a:lnTo>
                    <a:lnTo>
                      <a:pt x="168" y="23"/>
                    </a:lnTo>
                    <a:lnTo>
                      <a:pt x="144" y="31"/>
                    </a:lnTo>
                    <a:lnTo>
                      <a:pt x="138" y="33"/>
                    </a:lnTo>
                    <a:lnTo>
                      <a:pt x="138" y="34"/>
                    </a:lnTo>
                    <a:lnTo>
                      <a:pt x="136" y="38"/>
                    </a:lnTo>
                    <a:lnTo>
                      <a:pt x="136" y="44"/>
                    </a:lnTo>
                    <a:lnTo>
                      <a:pt x="133" y="53"/>
                    </a:lnTo>
                    <a:lnTo>
                      <a:pt x="123" y="49"/>
                    </a:lnTo>
                    <a:lnTo>
                      <a:pt x="122" y="56"/>
                    </a:lnTo>
                    <a:lnTo>
                      <a:pt x="122" y="60"/>
                    </a:lnTo>
                    <a:lnTo>
                      <a:pt x="137" y="64"/>
                    </a:lnTo>
                    <a:lnTo>
                      <a:pt x="136" y="67"/>
                    </a:lnTo>
                    <a:lnTo>
                      <a:pt x="136" y="72"/>
                    </a:lnTo>
                    <a:lnTo>
                      <a:pt x="134" y="74"/>
                    </a:lnTo>
                    <a:lnTo>
                      <a:pt x="133" y="76"/>
                    </a:lnTo>
                    <a:lnTo>
                      <a:pt x="123" y="83"/>
                    </a:lnTo>
                    <a:lnTo>
                      <a:pt x="119" y="90"/>
                    </a:lnTo>
                    <a:lnTo>
                      <a:pt x="117" y="94"/>
                    </a:lnTo>
                    <a:lnTo>
                      <a:pt x="108" y="94"/>
                    </a:lnTo>
                    <a:lnTo>
                      <a:pt x="109" y="91"/>
                    </a:lnTo>
                    <a:lnTo>
                      <a:pt x="110" y="84"/>
                    </a:lnTo>
                    <a:lnTo>
                      <a:pt x="106" y="83"/>
                    </a:lnTo>
                    <a:lnTo>
                      <a:pt x="83" y="79"/>
                    </a:lnTo>
                    <a:lnTo>
                      <a:pt x="73" y="79"/>
                    </a:lnTo>
                    <a:lnTo>
                      <a:pt x="64" y="76"/>
                    </a:lnTo>
                    <a:lnTo>
                      <a:pt x="63" y="76"/>
                    </a:lnTo>
                    <a:lnTo>
                      <a:pt x="62" y="7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69" name="Freeform 397">
                <a:extLst>
                  <a:ext uri="{FF2B5EF4-FFF2-40B4-BE49-F238E27FC236}">
                    <a16:creationId xmlns:a16="http://schemas.microsoft.com/office/drawing/2014/main" id="{963A59F1-E5D5-7328-90CE-8B539A6A5C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5" y="865"/>
                <a:ext cx="81" cy="87"/>
              </a:xfrm>
              <a:custGeom>
                <a:avLst/>
                <a:gdLst>
                  <a:gd name="T0" fmla="*/ 56 w 324"/>
                  <a:gd name="T1" fmla="*/ 66 h 348"/>
                  <a:gd name="T2" fmla="*/ 29 w 324"/>
                  <a:gd name="T3" fmla="*/ 69 h 348"/>
                  <a:gd name="T4" fmla="*/ 17 w 324"/>
                  <a:gd name="T5" fmla="*/ 97 h 348"/>
                  <a:gd name="T6" fmla="*/ 23 w 324"/>
                  <a:gd name="T7" fmla="*/ 117 h 348"/>
                  <a:gd name="T8" fmla="*/ 17 w 324"/>
                  <a:gd name="T9" fmla="*/ 122 h 348"/>
                  <a:gd name="T10" fmla="*/ 8 w 324"/>
                  <a:gd name="T11" fmla="*/ 154 h 348"/>
                  <a:gd name="T12" fmla="*/ 8 w 324"/>
                  <a:gd name="T13" fmla="*/ 161 h 348"/>
                  <a:gd name="T14" fmla="*/ 32 w 324"/>
                  <a:gd name="T15" fmla="*/ 191 h 348"/>
                  <a:gd name="T16" fmla="*/ 15 w 324"/>
                  <a:gd name="T17" fmla="*/ 214 h 348"/>
                  <a:gd name="T18" fmla="*/ 8 w 324"/>
                  <a:gd name="T19" fmla="*/ 225 h 348"/>
                  <a:gd name="T20" fmla="*/ 0 w 324"/>
                  <a:gd name="T21" fmla="*/ 235 h 348"/>
                  <a:gd name="T22" fmla="*/ 19 w 324"/>
                  <a:gd name="T23" fmla="*/ 250 h 348"/>
                  <a:gd name="T24" fmla="*/ 37 w 324"/>
                  <a:gd name="T25" fmla="*/ 263 h 348"/>
                  <a:gd name="T26" fmla="*/ 33 w 324"/>
                  <a:gd name="T27" fmla="*/ 311 h 348"/>
                  <a:gd name="T28" fmla="*/ 39 w 324"/>
                  <a:gd name="T29" fmla="*/ 320 h 348"/>
                  <a:gd name="T30" fmla="*/ 41 w 324"/>
                  <a:gd name="T31" fmla="*/ 348 h 348"/>
                  <a:gd name="T32" fmla="*/ 65 w 324"/>
                  <a:gd name="T33" fmla="*/ 338 h 348"/>
                  <a:gd name="T34" fmla="*/ 70 w 324"/>
                  <a:gd name="T35" fmla="*/ 314 h 348"/>
                  <a:gd name="T36" fmla="*/ 100 w 324"/>
                  <a:gd name="T37" fmla="*/ 288 h 348"/>
                  <a:gd name="T38" fmla="*/ 106 w 324"/>
                  <a:gd name="T39" fmla="*/ 296 h 348"/>
                  <a:gd name="T40" fmla="*/ 128 w 324"/>
                  <a:gd name="T41" fmla="*/ 328 h 348"/>
                  <a:gd name="T42" fmla="*/ 148 w 324"/>
                  <a:gd name="T43" fmla="*/ 331 h 348"/>
                  <a:gd name="T44" fmla="*/ 164 w 324"/>
                  <a:gd name="T45" fmla="*/ 313 h 348"/>
                  <a:gd name="T46" fmla="*/ 184 w 324"/>
                  <a:gd name="T47" fmla="*/ 311 h 348"/>
                  <a:gd name="T48" fmla="*/ 188 w 324"/>
                  <a:gd name="T49" fmla="*/ 311 h 348"/>
                  <a:gd name="T50" fmla="*/ 198 w 324"/>
                  <a:gd name="T51" fmla="*/ 275 h 348"/>
                  <a:gd name="T52" fmla="*/ 201 w 324"/>
                  <a:gd name="T53" fmla="*/ 267 h 348"/>
                  <a:gd name="T54" fmla="*/ 213 w 324"/>
                  <a:gd name="T55" fmla="*/ 258 h 348"/>
                  <a:gd name="T56" fmla="*/ 227 w 324"/>
                  <a:gd name="T57" fmla="*/ 236 h 348"/>
                  <a:gd name="T58" fmla="*/ 240 w 324"/>
                  <a:gd name="T59" fmla="*/ 249 h 348"/>
                  <a:gd name="T60" fmla="*/ 250 w 324"/>
                  <a:gd name="T61" fmla="*/ 261 h 348"/>
                  <a:gd name="T62" fmla="*/ 261 w 324"/>
                  <a:gd name="T63" fmla="*/ 231 h 348"/>
                  <a:gd name="T64" fmla="*/ 259 w 324"/>
                  <a:gd name="T65" fmla="*/ 227 h 348"/>
                  <a:gd name="T66" fmla="*/ 255 w 324"/>
                  <a:gd name="T67" fmla="*/ 196 h 348"/>
                  <a:gd name="T68" fmla="*/ 264 w 324"/>
                  <a:gd name="T69" fmla="*/ 183 h 348"/>
                  <a:gd name="T70" fmla="*/ 278 w 324"/>
                  <a:gd name="T71" fmla="*/ 148 h 348"/>
                  <a:gd name="T72" fmla="*/ 303 w 324"/>
                  <a:gd name="T73" fmla="*/ 115 h 348"/>
                  <a:gd name="T74" fmla="*/ 312 w 324"/>
                  <a:gd name="T75" fmla="*/ 95 h 348"/>
                  <a:gd name="T76" fmla="*/ 312 w 324"/>
                  <a:gd name="T77" fmla="*/ 84 h 348"/>
                  <a:gd name="T78" fmla="*/ 297 w 324"/>
                  <a:gd name="T79" fmla="*/ 77 h 348"/>
                  <a:gd name="T80" fmla="*/ 301 w 324"/>
                  <a:gd name="T81" fmla="*/ 66 h 348"/>
                  <a:gd name="T82" fmla="*/ 321 w 324"/>
                  <a:gd name="T83" fmla="*/ 30 h 348"/>
                  <a:gd name="T84" fmla="*/ 310 w 324"/>
                  <a:gd name="T85" fmla="*/ 4 h 348"/>
                  <a:gd name="T86" fmla="*/ 297 w 324"/>
                  <a:gd name="T87" fmla="*/ 7 h 348"/>
                  <a:gd name="T88" fmla="*/ 257 w 324"/>
                  <a:gd name="T89" fmla="*/ 31 h 348"/>
                  <a:gd name="T90" fmla="*/ 234 w 324"/>
                  <a:gd name="T91" fmla="*/ 41 h 348"/>
                  <a:gd name="T92" fmla="*/ 209 w 324"/>
                  <a:gd name="T93" fmla="*/ 62 h 348"/>
                  <a:gd name="T94" fmla="*/ 180 w 324"/>
                  <a:gd name="T95" fmla="*/ 47 h 348"/>
                  <a:gd name="T96" fmla="*/ 167 w 324"/>
                  <a:gd name="T97" fmla="*/ 62 h 348"/>
                  <a:gd name="T98" fmla="*/ 149 w 324"/>
                  <a:gd name="T99" fmla="*/ 69 h 348"/>
                  <a:gd name="T100" fmla="*/ 130 w 324"/>
                  <a:gd name="T101" fmla="*/ 63 h 348"/>
                  <a:gd name="T102" fmla="*/ 77 w 324"/>
                  <a:gd name="T103" fmla="*/ 81 h 348"/>
                  <a:gd name="T104" fmla="*/ 65 w 324"/>
                  <a:gd name="T105" fmla="*/ 66 h 3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24" h="348">
                    <a:moveTo>
                      <a:pt x="65" y="66"/>
                    </a:moveTo>
                    <a:lnTo>
                      <a:pt x="65" y="60"/>
                    </a:lnTo>
                    <a:lnTo>
                      <a:pt x="61" y="62"/>
                    </a:lnTo>
                    <a:lnTo>
                      <a:pt x="56" y="66"/>
                    </a:lnTo>
                    <a:lnTo>
                      <a:pt x="44" y="69"/>
                    </a:lnTo>
                    <a:lnTo>
                      <a:pt x="36" y="67"/>
                    </a:lnTo>
                    <a:lnTo>
                      <a:pt x="33" y="67"/>
                    </a:lnTo>
                    <a:lnTo>
                      <a:pt x="29" y="69"/>
                    </a:lnTo>
                    <a:lnTo>
                      <a:pt x="15" y="77"/>
                    </a:lnTo>
                    <a:lnTo>
                      <a:pt x="14" y="81"/>
                    </a:lnTo>
                    <a:lnTo>
                      <a:pt x="14" y="84"/>
                    </a:lnTo>
                    <a:lnTo>
                      <a:pt x="17" y="97"/>
                    </a:lnTo>
                    <a:lnTo>
                      <a:pt x="17" y="106"/>
                    </a:lnTo>
                    <a:lnTo>
                      <a:pt x="18" y="112"/>
                    </a:lnTo>
                    <a:lnTo>
                      <a:pt x="23" y="116"/>
                    </a:lnTo>
                    <a:lnTo>
                      <a:pt x="23" y="117"/>
                    </a:lnTo>
                    <a:lnTo>
                      <a:pt x="19" y="122"/>
                    </a:lnTo>
                    <a:lnTo>
                      <a:pt x="19" y="123"/>
                    </a:lnTo>
                    <a:lnTo>
                      <a:pt x="18" y="122"/>
                    </a:lnTo>
                    <a:lnTo>
                      <a:pt x="17" y="122"/>
                    </a:lnTo>
                    <a:lnTo>
                      <a:pt x="15" y="123"/>
                    </a:lnTo>
                    <a:lnTo>
                      <a:pt x="14" y="138"/>
                    </a:lnTo>
                    <a:lnTo>
                      <a:pt x="10" y="148"/>
                    </a:lnTo>
                    <a:lnTo>
                      <a:pt x="8" y="154"/>
                    </a:lnTo>
                    <a:lnTo>
                      <a:pt x="11" y="158"/>
                    </a:lnTo>
                    <a:lnTo>
                      <a:pt x="10" y="158"/>
                    </a:lnTo>
                    <a:lnTo>
                      <a:pt x="10" y="161"/>
                    </a:lnTo>
                    <a:lnTo>
                      <a:pt x="8" y="161"/>
                    </a:lnTo>
                    <a:lnTo>
                      <a:pt x="5" y="164"/>
                    </a:lnTo>
                    <a:lnTo>
                      <a:pt x="14" y="168"/>
                    </a:lnTo>
                    <a:lnTo>
                      <a:pt x="30" y="190"/>
                    </a:lnTo>
                    <a:lnTo>
                      <a:pt x="32" y="191"/>
                    </a:lnTo>
                    <a:lnTo>
                      <a:pt x="30" y="193"/>
                    </a:lnTo>
                    <a:lnTo>
                      <a:pt x="26" y="201"/>
                    </a:lnTo>
                    <a:lnTo>
                      <a:pt x="18" y="211"/>
                    </a:lnTo>
                    <a:lnTo>
                      <a:pt x="15" y="214"/>
                    </a:lnTo>
                    <a:lnTo>
                      <a:pt x="11" y="219"/>
                    </a:lnTo>
                    <a:lnTo>
                      <a:pt x="10" y="224"/>
                    </a:lnTo>
                    <a:lnTo>
                      <a:pt x="8" y="224"/>
                    </a:lnTo>
                    <a:lnTo>
                      <a:pt x="8" y="225"/>
                    </a:lnTo>
                    <a:lnTo>
                      <a:pt x="5" y="225"/>
                    </a:lnTo>
                    <a:lnTo>
                      <a:pt x="1" y="228"/>
                    </a:lnTo>
                    <a:lnTo>
                      <a:pt x="0" y="234"/>
                    </a:lnTo>
                    <a:lnTo>
                      <a:pt x="0" y="235"/>
                    </a:lnTo>
                    <a:lnTo>
                      <a:pt x="1" y="235"/>
                    </a:lnTo>
                    <a:lnTo>
                      <a:pt x="18" y="249"/>
                    </a:lnTo>
                    <a:lnTo>
                      <a:pt x="19" y="249"/>
                    </a:lnTo>
                    <a:lnTo>
                      <a:pt x="19" y="250"/>
                    </a:lnTo>
                    <a:lnTo>
                      <a:pt x="22" y="254"/>
                    </a:lnTo>
                    <a:lnTo>
                      <a:pt x="22" y="257"/>
                    </a:lnTo>
                    <a:lnTo>
                      <a:pt x="34" y="261"/>
                    </a:lnTo>
                    <a:lnTo>
                      <a:pt x="37" y="263"/>
                    </a:lnTo>
                    <a:lnTo>
                      <a:pt x="48" y="271"/>
                    </a:lnTo>
                    <a:lnTo>
                      <a:pt x="44" y="284"/>
                    </a:lnTo>
                    <a:lnTo>
                      <a:pt x="43" y="291"/>
                    </a:lnTo>
                    <a:lnTo>
                      <a:pt x="33" y="311"/>
                    </a:lnTo>
                    <a:lnTo>
                      <a:pt x="32" y="313"/>
                    </a:lnTo>
                    <a:lnTo>
                      <a:pt x="32" y="314"/>
                    </a:lnTo>
                    <a:lnTo>
                      <a:pt x="34" y="314"/>
                    </a:lnTo>
                    <a:lnTo>
                      <a:pt x="39" y="320"/>
                    </a:lnTo>
                    <a:lnTo>
                      <a:pt x="44" y="332"/>
                    </a:lnTo>
                    <a:lnTo>
                      <a:pt x="44" y="339"/>
                    </a:lnTo>
                    <a:lnTo>
                      <a:pt x="41" y="344"/>
                    </a:lnTo>
                    <a:lnTo>
                      <a:pt x="41" y="348"/>
                    </a:lnTo>
                    <a:lnTo>
                      <a:pt x="44" y="348"/>
                    </a:lnTo>
                    <a:lnTo>
                      <a:pt x="53" y="341"/>
                    </a:lnTo>
                    <a:lnTo>
                      <a:pt x="63" y="338"/>
                    </a:lnTo>
                    <a:lnTo>
                      <a:pt x="65" y="338"/>
                    </a:lnTo>
                    <a:lnTo>
                      <a:pt x="67" y="339"/>
                    </a:lnTo>
                    <a:lnTo>
                      <a:pt x="67" y="325"/>
                    </a:lnTo>
                    <a:lnTo>
                      <a:pt x="68" y="324"/>
                    </a:lnTo>
                    <a:lnTo>
                      <a:pt x="70" y="314"/>
                    </a:lnTo>
                    <a:lnTo>
                      <a:pt x="78" y="303"/>
                    </a:lnTo>
                    <a:lnTo>
                      <a:pt x="93" y="295"/>
                    </a:lnTo>
                    <a:lnTo>
                      <a:pt x="97" y="289"/>
                    </a:lnTo>
                    <a:lnTo>
                      <a:pt x="100" y="288"/>
                    </a:lnTo>
                    <a:lnTo>
                      <a:pt x="101" y="289"/>
                    </a:lnTo>
                    <a:lnTo>
                      <a:pt x="104" y="291"/>
                    </a:lnTo>
                    <a:lnTo>
                      <a:pt x="106" y="292"/>
                    </a:lnTo>
                    <a:lnTo>
                      <a:pt x="106" y="296"/>
                    </a:lnTo>
                    <a:lnTo>
                      <a:pt x="104" y="299"/>
                    </a:lnTo>
                    <a:lnTo>
                      <a:pt x="120" y="316"/>
                    </a:lnTo>
                    <a:lnTo>
                      <a:pt x="127" y="324"/>
                    </a:lnTo>
                    <a:lnTo>
                      <a:pt x="128" y="328"/>
                    </a:lnTo>
                    <a:lnTo>
                      <a:pt x="130" y="328"/>
                    </a:lnTo>
                    <a:lnTo>
                      <a:pt x="132" y="334"/>
                    </a:lnTo>
                    <a:lnTo>
                      <a:pt x="134" y="335"/>
                    </a:lnTo>
                    <a:lnTo>
                      <a:pt x="148" y="331"/>
                    </a:lnTo>
                    <a:lnTo>
                      <a:pt x="154" y="331"/>
                    </a:lnTo>
                    <a:lnTo>
                      <a:pt x="161" y="316"/>
                    </a:lnTo>
                    <a:lnTo>
                      <a:pt x="161" y="313"/>
                    </a:lnTo>
                    <a:lnTo>
                      <a:pt x="164" y="313"/>
                    </a:lnTo>
                    <a:lnTo>
                      <a:pt x="177" y="314"/>
                    </a:lnTo>
                    <a:lnTo>
                      <a:pt x="180" y="313"/>
                    </a:lnTo>
                    <a:lnTo>
                      <a:pt x="180" y="311"/>
                    </a:lnTo>
                    <a:lnTo>
                      <a:pt x="184" y="311"/>
                    </a:lnTo>
                    <a:lnTo>
                      <a:pt x="185" y="313"/>
                    </a:lnTo>
                    <a:lnTo>
                      <a:pt x="187" y="313"/>
                    </a:lnTo>
                    <a:lnTo>
                      <a:pt x="188" y="314"/>
                    </a:lnTo>
                    <a:lnTo>
                      <a:pt x="188" y="311"/>
                    </a:lnTo>
                    <a:lnTo>
                      <a:pt x="191" y="296"/>
                    </a:lnTo>
                    <a:lnTo>
                      <a:pt x="197" y="279"/>
                    </a:lnTo>
                    <a:lnTo>
                      <a:pt x="198" y="277"/>
                    </a:lnTo>
                    <a:lnTo>
                      <a:pt x="198" y="275"/>
                    </a:lnTo>
                    <a:lnTo>
                      <a:pt x="199" y="274"/>
                    </a:lnTo>
                    <a:lnTo>
                      <a:pt x="199" y="271"/>
                    </a:lnTo>
                    <a:lnTo>
                      <a:pt x="201" y="268"/>
                    </a:lnTo>
                    <a:lnTo>
                      <a:pt x="201" y="267"/>
                    </a:lnTo>
                    <a:lnTo>
                      <a:pt x="199" y="265"/>
                    </a:lnTo>
                    <a:lnTo>
                      <a:pt x="201" y="263"/>
                    </a:lnTo>
                    <a:lnTo>
                      <a:pt x="202" y="263"/>
                    </a:lnTo>
                    <a:lnTo>
                      <a:pt x="213" y="258"/>
                    </a:lnTo>
                    <a:lnTo>
                      <a:pt x="224" y="251"/>
                    </a:lnTo>
                    <a:lnTo>
                      <a:pt x="226" y="238"/>
                    </a:lnTo>
                    <a:lnTo>
                      <a:pt x="226" y="236"/>
                    </a:lnTo>
                    <a:lnTo>
                      <a:pt x="227" y="236"/>
                    </a:lnTo>
                    <a:lnTo>
                      <a:pt x="230" y="239"/>
                    </a:lnTo>
                    <a:lnTo>
                      <a:pt x="238" y="244"/>
                    </a:lnTo>
                    <a:lnTo>
                      <a:pt x="238" y="246"/>
                    </a:lnTo>
                    <a:lnTo>
                      <a:pt x="240" y="249"/>
                    </a:lnTo>
                    <a:lnTo>
                      <a:pt x="240" y="251"/>
                    </a:lnTo>
                    <a:lnTo>
                      <a:pt x="238" y="253"/>
                    </a:lnTo>
                    <a:lnTo>
                      <a:pt x="248" y="264"/>
                    </a:lnTo>
                    <a:lnTo>
                      <a:pt x="250" y="261"/>
                    </a:lnTo>
                    <a:lnTo>
                      <a:pt x="251" y="257"/>
                    </a:lnTo>
                    <a:lnTo>
                      <a:pt x="251" y="256"/>
                    </a:lnTo>
                    <a:lnTo>
                      <a:pt x="259" y="236"/>
                    </a:lnTo>
                    <a:lnTo>
                      <a:pt x="261" y="231"/>
                    </a:lnTo>
                    <a:lnTo>
                      <a:pt x="261" y="229"/>
                    </a:lnTo>
                    <a:lnTo>
                      <a:pt x="262" y="228"/>
                    </a:lnTo>
                    <a:lnTo>
                      <a:pt x="259" y="228"/>
                    </a:lnTo>
                    <a:lnTo>
                      <a:pt x="259" y="227"/>
                    </a:lnTo>
                    <a:lnTo>
                      <a:pt x="261" y="224"/>
                    </a:lnTo>
                    <a:lnTo>
                      <a:pt x="261" y="208"/>
                    </a:lnTo>
                    <a:lnTo>
                      <a:pt x="255" y="198"/>
                    </a:lnTo>
                    <a:lnTo>
                      <a:pt x="255" y="196"/>
                    </a:lnTo>
                    <a:lnTo>
                      <a:pt x="257" y="194"/>
                    </a:lnTo>
                    <a:lnTo>
                      <a:pt x="258" y="191"/>
                    </a:lnTo>
                    <a:lnTo>
                      <a:pt x="261" y="183"/>
                    </a:lnTo>
                    <a:lnTo>
                      <a:pt x="264" y="183"/>
                    </a:lnTo>
                    <a:lnTo>
                      <a:pt x="264" y="182"/>
                    </a:lnTo>
                    <a:lnTo>
                      <a:pt x="268" y="180"/>
                    </a:lnTo>
                    <a:lnTo>
                      <a:pt x="268" y="158"/>
                    </a:lnTo>
                    <a:lnTo>
                      <a:pt x="278" y="148"/>
                    </a:lnTo>
                    <a:lnTo>
                      <a:pt x="281" y="144"/>
                    </a:lnTo>
                    <a:lnTo>
                      <a:pt x="290" y="126"/>
                    </a:lnTo>
                    <a:lnTo>
                      <a:pt x="290" y="120"/>
                    </a:lnTo>
                    <a:lnTo>
                      <a:pt x="303" y="115"/>
                    </a:lnTo>
                    <a:lnTo>
                      <a:pt x="310" y="110"/>
                    </a:lnTo>
                    <a:lnTo>
                      <a:pt x="311" y="110"/>
                    </a:lnTo>
                    <a:lnTo>
                      <a:pt x="311" y="102"/>
                    </a:lnTo>
                    <a:lnTo>
                      <a:pt x="312" y="95"/>
                    </a:lnTo>
                    <a:lnTo>
                      <a:pt x="312" y="88"/>
                    </a:lnTo>
                    <a:lnTo>
                      <a:pt x="314" y="87"/>
                    </a:lnTo>
                    <a:lnTo>
                      <a:pt x="312" y="85"/>
                    </a:lnTo>
                    <a:lnTo>
                      <a:pt x="312" y="84"/>
                    </a:lnTo>
                    <a:lnTo>
                      <a:pt x="310" y="84"/>
                    </a:lnTo>
                    <a:lnTo>
                      <a:pt x="305" y="87"/>
                    </a:lnTo>
                    <a:lnTo>
                      <a:pt x="300" y="84"/>
                    </a:lnTo>
                    <a:lnTo>
                      <a:pt x="297" y="77"/>
                    </a:lnTo>
                    <a:lnTo>
                      <a:pt x="297" y="73"/>
                    </a:lnTo>
                    <a:lnTo>
                      <a:pt x="300" y="70"/>
                    </a:lnTo>
                    <a:lnTo>
                      <a:pt x="300" y="66"/>
                    </a:lnTo>
                    <a:lnTo>
                      <a:pt x="301" y="66"/>
                    </a:lnTo>
                    <a:lnTo>
                      <a:pt x="315" y="35"/>
                    </a:lnTo>
                    <a:lnTo>
                      <a:pt x="324" y="35"/>
                    </a:lnTo>
                    <a:lnTo>
                      <a:pt x="324" y="34"/>
                    </a:lnTo>
                    <a:lnTo>
                      <a:pt x="321" y="30"/>
                    </a:lnTo>
                    <a:lnTo>
                      <a:pt x="319" y="25"/>
                    </a:lnTo>
                    <a:lnTo>
                      <a:pt x="319" y="10"/>
                    </a:lnTo>
                    <a:lnTo>
                      <a:pt x="314" y="4"/>
                    </a:lnTo>
                    <a:lnTo>
                      <a:pt x="310" y="4"/>
                    </a:lnTo>
                    <a:lnTo>
                      <a:pt x="307" y="0"/>
                    </a:lnTo>
                    <a:lnTo>
                      <a:pt x="303" y="0"/>
                    </a:lnTo>
                    <a:lnTo>
                      <a:pt x="300" y="3"/>
                    </a:lnTo>
                    <a:lnTo>
                      <a:pt x="297" y="7"/>
                    </a:lnTo>
                    <a:lnTo>
                      <a:pt x="290" y="13"/>
                    </a:lnTo>
                    <a:lnTo>
                      <a:pt x="278" y="18"/>
                    </a:lnTo>
                    <a:lnTo>
                      <a:pt x="259" y="28"/>
                    </a:lnTo>
                    <a:lnTo>
                      <a:pt x="257" y="31"/>
                    </a:lnTo>
                    <a:lnTo>
                      <a:pt x="255" y="31"/>
                    </a:lnTo>
                    <a:lnTo>
                      <a:pt x="240" y="37"/>
                    </a:lnTo>
                    <a:lnTo>
                      <a:pt x="237" y="37"/>
                    </a:lnTo>
                    <a:lnTo>
                      <a:pt x="234" y="41"/>
                    </a:lnTo>
                    <a:lnTo>
                      <a:pt x="215" y="57"/>
                    </a:lnTo>
                    <a:lnTo>
                      <a:pt x="213" y="60"/>
                    </a:lnTo>
                    <a:lnTo>
                      <a:pt x="211" y="60"/>
                    </a:lnTo>
                    <a:lnTo>
                      <a:pt x="209" y="62"/>
                    </a:lnTo>
                    <a:lnTo>
                      <a:pt x="209" y="60"/>
                    </a:lnTo>
                    <a:lnTo>
                      <a:pt x="202" y="57"/>
                    </a:lnTo>
                    <a:lnTo>
                      <a:pt x="180" y="46"/>
                    </a:lnTo>
                    <a:lnTo>
                      <a:pt x="180" y="47"/>
                    </a:lnTo>
                    <a:lnTo>
                      <a:pt x="177" y="52"/>
                    </a:lnTo>
                    <a:lnTo>
                      <a:pt x="174" y="53"/>
                    </a:lnTo>
                    <a:lnTo>
                      <a:pt x="169" y="59"/>
                    </a:lnTo>
                    <a:lnTo>
                      <a:pt x="167" y="62"/>
                    </a:lnTo>
                    <a:lnTo>
                      <a:pt x="164" y="64"/>
                    </a:lnTo>
                    <a:lnTo>
                      <a:pt x="163" y="64"/>
                    </a:lnTo>
                    <a:lnTo>
                      <a:pt x="156" y="67"/>
                    </a:lnTo>
                    <a:lnTo>
                      <a:pt x="149" y="69"/>
                    </a:lnTo>
                    <a:lnTo>
                      <a:pt x="142" y="69"/>
                    </a:lnTo>
                    <a:lnTo>
                      <a:pt x="134" y="64"/>
                    </a:lnTo>
                    <a:lnTo>
                      <a:pt x="132" y="63"/>
                    </a:lnTo>
                    <a:lnTo>
                      <a:pt x="130" y="63"/>
                    </a:lnTo>
                    <a:lnTo>
                      <a:pt x="113" y="67"/>
                    </a:lnTo>
                    <a:lnTo>
                      <a:pt x="99" y="73"/>
                    </a:lnTo>
                    <a:lnTo>
                      <a:pt x="85" y="76"/>
                    </a:lnTo>
                    <a:lnTo>
                      <a:pt x="77" y="81"/>
                    </a:lnTo>
                    <a:lnTo>
                      <a:pt x="75" y="83"/>
                    </a:lnTo>
                    <a:lnTo>
                      <a:pt x="71" y="83"/>
                    </a:lnTo>
                    <a:lnTo>
                      <a:pt x="72" y="80"/>
                    </a:lnTo>
                    <a:lnTo>
                      <a:pt x="65" y="6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70" name="Freeform 398">
                <a:extLst>
                  <a:ext uri="{FF2B5EF4-FFF2-40B4-BE49-F238E27FC236}">
                    <a16:creationId xmlns:a16="http://schemas.microsoft.com/office/drawing/2014/main" id="{504ED141-DEB1-D349-B0D7-F409707580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3" y="921"/>
                <a:ext cx="60" cy="42"/>
              </a:xfrm>
              <a:custGeom>
                <a:avLst/>
                <a:gdLst>
                  <a:gd name="T0" fmla="*/ 70 w 238"/>
                  <a:gd name="T1" fmla="*/ 30 h 170"/>
                  <a:gd name="T2" fmla="*/ 47 w 238"/>
                  <a:gd name="T3" fmla="*/ 42 h 170"/>
                  <a:gd name="T4" fmla="*/ 47 w 238"/>
                  <a:gd name="T5" fmla="*/ 47 h 170"/>
                  <a:gd name="T6" fmla="*/ 44 w 238"/>
                  <a:gd name="T7" fmla="*/ 54 h 170"/>
                  <a:gd name="T8" fmla="*/ 37 w 238"/>
                  <a:gd name="T9" fmla="*/ 75 h 170"/>
                  <a:gd name="T10" fmla="*/ 33 w 238"/>
                  <a:gd name="T11" fmla="*/ 92 h 170"/>
                  <a:gd name="T12" fmla="*/ 26 w 238"/>
                  <a:gd name="T13" fmla="*/ 90 h 170"/>
                  <a:gd name="T14" fmla="*/ 10 w 238"/>
                  <a:gd name="T15" fmla="*/ 92 h 170"/>
                  <a:gd name="T16" fmla="*/ 0 w 238"/>
                  <a:gd name="T17" fmla="*/ 110 h 170"/>
                  <a:gd name="T18" fmla="*/ 3 w 238"/>
                  <a:gd name="T19" fmla="*/ 116 h 170"/>
                  <a:gd name="T20" fmla="*/ 40 w 238"/>
                  <a:gd name="T21" fmla="*/ 118 h 170"/>
                  <a:gd name="T22" fmla="*/ 57 w 238"/>
                  <a:gd name="T23" fmla="*/ 135 h 170"/>
                  <a:gd name="T24" fmla="*/ 59 w 238"/>
                  <a:gd name="T25" fmla="*/ 138 h 170"/>
                  <a:gd name="T26" fmla="*/ 80 w 238"/>
                  <a:gd name="T27" fmla="*/ 159 h 170"/>
                  <a:gd name="T28" fmla="*/ 82 w 238"/>
                  <a:gd name="T29" fmla="*/ 163 h 170"/>
                  <a:gd name="T30" fmla="*/ 114 w 238"/>
                  <a:gd name="T31" fmla="*/ 170 h 170"/>
                  <a:gd name="T32" fmla="*/ 137 w 238"/>
                  <a:gd name="T33" fmla="*/ 152 h 170"/>
                  <a:gd name="T34" fmla="*/ 150 w 238"/>
                  <a:gd name="T35" fmla="*/ 140 h 170"/>
                  <a:gd name="T36" fmla="*/ 153 w 238"/>
                  <a:gd name="T37" fmla="*/ 131 h 170"/>
                  <a:gd name="T38" fmla="*/ 182 w 238"/>
                  <a:gd name="T39" fmla="*/ 141 h 170"/>
                  <a:gd name="T40" fmla="*/ 191 w 238"/>
                  <a:gd name="T41" fmla="*/ 117 h 170"/>
                  <a:gd name="T42" fmla="*/ 196 w 238"/>
                  <a:gd name="T43" fmla="*/ 104 h 170"/>
                  <a:gd name="T44" fmla="*/ 225 w 238"/>
                  <a:gd name="T45" fmla="*/ 102 h 170"/>
                  <a:gd name="T46" fmla="*/ 237 w 238"/>
                  <a:gd name="T47" fmla="*/ 93 h 170"/>
                  <a:gd name="T48" fmla="*/ 238 w 238"/>
                  <a:gd name="T49" fmla="*/ 80 h 170"/>
                  <a:gd name="T50" fmla="*/ 231 w 238"/>
                  <a:gd name="T51" fmla="*/ 71 h 170"/>
                  <a:gd name="T52" fmla="*/ 234 w 238"/>
                  <a:gd name="T53" fmla="*/ 54 h 170"/>
                  <a:gd name="T54" fmla="*/ 228 w 238"/>
                  <a:gd name="T55" fmla="*/ 42 h 170"/>
                  <a:gd name="T56" fmla="*/ 218 w 238"/>
                  <a:gd name="T57" fmla="*/ 37 h 170"/>
                  <a:gd name="T58" fmla="*/ 202 w 238"/>
                  <a:gd name="T59" fmla="*/ 39 h 170"/>
                  <a:gd name="T60" fmla="*/ 195 w 238"/>
                  <a:gd name="T61" fmla="*/ 40 h 170"/>
                  <a:gd name="T62" fmla="*/ 185 w 238"/>
                  <a:gd name="T63" fmla="*/ 49 h 170"/>
                  <a:gd name="T64" fmla="*/ 177 w 238"/>
                  <a:gd name="T65" fmla="*/ 46 h 170"/>
                  <a:gd name="T66" fmla="*/ 167 w 238"/>
                  <a:gd name="T67" fmla="*/ 28 h 170"/>
                  <a:gd name="T68" fmla="*/ 160 w 238"/>
                  <a:gd name="T69" fmla="*/ 26 h 170"/>
                  <a:gd name="T70" fmla="*/ 153 w 238"/>
                  <a:gd name="T71" fmla="*/ 4 h 170"/>
                  <a:gd name="T72" fmla="*/ 127 w 238"/>
                  <a:gd name="T73" fmla="*/ 1 h 170"/>
                  <a:gd name="T74" fmla="*/ 110 w 238"/>
                  <a:gd name="T75" fmla="*/ 6 h 170"/>
                  <a:gd name="T76" fmla="*/ 107 w 238"/>
                  <a:gd name="T77" fmla="*/ 8 h 170"/>
                  <a:gd name="T78" fmla="*/ 97 w 238"/>
                  <a:gd name="T79" fmla="*/ 35 h 170"/>
                  <a:gd name="T80" fmla="*/ 94 w 238"/>
                  <a:gd name="T81" fmla="*/ 43 h 170"/>
                  <a:gd name="T82" fmla="*/ 86 w 238"/>
                  <a:gd name="T83" fmla="*/ 28 h 170"/>
                  <a:gd name="T84" fmla="*/ 76 w 238"/>
                  <a:gd name="T85" fmla="*/ 18 h 1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38" h="170">
                    <a:moveTo>
                      <a:pt x="72" y="15"/>
                    </a:moveTo>
                    <a:lnTo>
                      <a:pt x="72" y="17"/>
                    </a:lnTo>
                    <a:lnTo>
                      <a:pt x="70" y="30"/>
                    </a:lnTo>
                    <a:lnTo>
                      <a:pt x="59" y="37"/>
                    </a:lnTo>
                    <a:lnTo>
                      <a:pt x="48" y="42"/>
                    </a:lnTo>
                    <a:lnTo>
                      <a:pt x="47" y="42"/>
                    </a:lnTo>
                    <a:lnTo>
                      <a:pt x="45" y="44"/>
                    </a:lnTo>
                    <a:lnTo>
                      <a:pt x="47" y="46"/>
                    </a:lnTo>
                    <a:lnTo>
                      <a:pt x="47" y="47"/>
                    </a:lnTo>
                    <a:lnTo>
                      <a:pt x="45" y="50"/>
                    </a:lnTo>
                    <a:lnTo>
                      <a:pt x="45" y="53"/>
                    </a:lnTo>
                    <a:lnTo>
                      <a:pt x="44" y="54"/>
                    </a:lnTo>
                    <a:lnTo>
                      <a:pt x="44" y="56"/>
                    </a:lnTo>
                    <a:lnTo>
                      <a:pt x="43" y="58"/>
                    </a:lnTo>
                    <a:lnTo>
                      <a:pt x="37" y="75"/>
                    </a:lnTo>
                    <a:lnTo>
                      <a:pt x="34" y="90"/>
                    </a:lnTo>
                    <a:lnTo>
                      <a:pt x="34" y="93"/>
                    </a:lnTo>
                    <a:lnTo>
                      <a:pt x="33" y="92"/>
                    </a:lnTo>
                    <a:lnTo>
                      <a:pt x="31" y="92"/>
                    </a:lnTo>
                    <a:lnTo>
                      <a:pt x="30" y="90"/>
                    </a:lnTo>
                    <a:lnTo>
                      <a:pt x="26" y="90"/>
                    </a:lnTo>
                    <a:lnTo>
                      <a:pt x="26" y="92"/>
                    </a:lnTo>
                    <a:lnTo>
                      <a:pt x="23" y="93"/>
                    </a:lnTo>
                    <a:lnTo>
                      <a:pt x="10" y="92"/>
                    </a:lnTo>
                    <a:lnTo>
                      <a:pt x="7" y="92"/>
                    </a:lnTo>
                    <a:lnTo>
                      <a:pt x="7" y="95"/>
                    </a:lnTo>
                    <a:lnTo>
                      <a:pt x="0" y="110"/>
                    </a:lnTo>
                    <a:lnTo>
                      <a:pt x="0" y="111"/>
                    </a:lnTo>
                    <a:lnTo>
                      <a:pt x="2" y="113"/>
                    </a:lnTo>
                    <a:lnTo>
                      <a:pt x="3" y="116"/>
                    </a:lnTo>
                    <a:lnTo>
                      <a:pt x="5" y="114"/>
                    </a:lnTo>
                    <a:lnTo>
                      <a:pt x="23" y="120"/>
                    </a:lnTo>
                    <a:lnTo>
                      <a:pt x="40" y="118"/>
                    </a:lnTo>
                    <a:lnTo>
                      <a:pt x="43" y="117"/>
                    </a:lnTo>
                    <a:lnTo>
                      <a:pt x="44" y="118"/>
                    </a:lnTo>
                    <a:lnTo>
                      <a:pt x="57" y="135"/>
                    </a:lnTo>
                    <a:lnTo>
                      <a:pt x="58" y="137"/>
                    </a:lnTo>
                    <a:lnTo>
                      <a:pt x="59" y="137"/>
                    </a:lnTo>
                    <a:lnTo>
                      <a:pt x="59" y="138"/>
                    </a:lnTo>
                    <a:lnTo>
                      <a:pt x="61" y="140"/>
                    </a:lnTo>
                    <a:lnTo>
                      <a:pt x="70" y="152"/>
                    </a:lnTo>
                    <a:lnTo>
                      <a:pt x="80" y="159"/>
                    </a:lnTo>
                    <a:lnTo>
                      <a:pt x="80" y="160"/>
                    </a:lnTo>
                    <a:lnTo>
                      <a:pt x="82" y="160"/>
                    </a:lnTo>
                    <a:lnTo>
                      <a:pt x="82" y="163"/>
                    </a:lnTo>
                    <a:lnTo>
                      <a:pt x="105" y="164"/>
                    </a:lnTo>
                    <a:lnTo>
                      <a:pt x="110" y="169"/>
                    </a:lnTo>
                    <a:lnTo>
                      <a:pt x="114" y="170"/>
                    </a:lnTo>
                    <a:lnTo>
                      <a:pt x="124" y="170"/>
                    </a:lnTo>
                    <a:lnTo>
                      <a:pt x="137" y="169"/>
                    </a:lnTo>
                    <a:lnTo>
                      <a:pt x="137" y="152"/>
                    </a:lnTo>
                    <a:lnTo>
                      <a:pt x="139" y="152"/>
                    </a:lnTo>
                    <a:lnTo>
                      <a:pt x="142" y="151"/>
                    </a:lnTo>
                    <a:lnTo>
                      <a:pt x="150" y="140"/>
                    </a:lnTo>
                    <a:lnTo>
                      <a:pt x="151" y="135"/>
                    </a:lnTo>
                    <a:lnTo>
                      <a:pt x="151" y="134"/>
                    </a:lnTo>
                    <a:lnTo>
                      <a:pt x="153" y="131"/>
                    </a:lnTo>
                    <a:lnTo>
                      <a:pt x="153" y="130"/>
                    </a:lnTo>
                    <a:lnTo>
                      <a:pt x="177" y="138"/>
                    </a:lnTo>
                    <a:lnTo>
                      <a:pt x="182" y="141"/>
                    </a:lnTo>
                    <a:lnTo>
                      <a:pt x="195" y="124"/>
                    </a:lnTo>
                    <a:lnTo>
                      <a:pt x="195" y="123"/>
                    </a:lnTo>
                    <a:lnTo>
                      <a:pt x="191" y="117"/>
                    </a:lnTo>
                    <a:lnTo>
                      <a:pt x="189" y="114"/>
                    </a:lnTo>
                    <a:lnTo>
                      <a:pt x="189" y="113"/>
                    </a:lnTo>
                    <a:lnTo>
                      <a:pt x="196" y="104"/>
                    </a:lnTo>
                    <a:lnTo>
                      <a:pt x="206" y="116"/>
                    </a:lnTo>
                    <a:lnTo>
                      <a:pt x="207" y="114"/>
                    </a:lnTo>
                    <a:lnTo>
                      <a:pt x="225" y="102"/>
                    </a:lnTo>
                    <a:lnTo>
                      <a:pt x="228" y="99"/>
                    </a:lnTo>
                    <a:lnTo>
                      <a:pt x="235" y="95"/>
                    </a:lnTo>
                    <a:lnTo>
                      <a:pt x="237" y="93"/>
                    </a:lnTo>
                    <a:lnTo>
                      <a:pt x="237" y="92"/>
                    </a:lnTo>
                    <a:lnTo>
                      <a:pt x="238" y="90"/>
                    </a:lnTo>
                    <a:lnTo>
                      <a:pt x="238" y="80"/>
                    </a:lnTo>
                    <a:lnTo>
                      <a:pt x="235" y="77"/>
                    </a:lnTo>
                    <a:lnTo>
                      <a:pt x="232" y="75"/>
                    </a:lnTo>
                    <a:lnTo>
                      <a:pt x="231" y="71"/>
                    </a:lnTo>
                    <a:lnTo>
                      <a:pt x="232" y="67"/>
                    </a:lnTo>
                    <a:lnTo>
                      <a:pt x="235" y="64"/>
                    </a:lnTo>
                    <a:lnTo>
                      <a:pt x="234" y="54"/>
                    </a:lnTo>
                    <a:lnTo>
                      <a:pt x="234" y="50"/>
                    </a:lnTo>
                    <a:lnTo>
                      <a:pt x="232" y="47"/>
                    </a:lnTo>
                    <a:lnTo>
                      <a:pt x="228" y="42"/>
                    </a:lnTo>
                    <a:lnTo>
                      <a:pt x="221" y="39"/>
                    </a:lnTo>
                    <a:lnTo>
                      <a:pt x="221" y="37"/>
                    </a:lnTo>
                    <a:lnTo>
                      <a:pt x="218" y="37"/>
                    </a:lnTo>
                    <a:lnTo>
                      <a:pt x="206" y="40"/>
                    </a:lnTo>
                    <a:lnTo>
                      <a:pt x="204" y="42"/>
                    </a:lnTo>
                    <a:lnTo>
                      <a:pt x="202" y="39"/>
                    </a:lnTo>
                    <a:lnTo>
                      <a:pt x="200" y="40"/>
                    </a:lnTo>
                    <a:lnTo>
                      <a:pt x="196" y="42"/>
                    </a:lnTo>
                    <a:lnTo>
                      <a:pt x="195" y="40"/>
                    </a:lnTo>
                    <a:lnTo>
                      <a:pt x="195" y="42"/>
                    </a:lnTo>
                    <a:lnTo>
                      <a:pt x="191" y="46"/>
                    </a:lnTo>
                    <a:lnTo>
                      <a:pt x="185" y="49"/>
                    </a:lnTo>
                    <a:lnTo>
                      <a:pt x="178" y="49"/>
                    </a:lnTo>
                    <a:lnTo>
                      <a:pt x="177" y="47"/>
                    </a:lnTo>
                    <a:lnTo>
                      <a:pt x="177" y="46"/>
                    </a:lnTo>
                    <a:lnTo>
                      <a:pt x="172" y="35"/>
                    </a:lnTo>
                    <a:lnTo>
                      <a:pt x="168" y="28"/>
                    </a:lnTo>
                    <a:lnTo>
                      <a:pt x="167" y="28"/>
                    </a:lnTo>
                    <a:lnTo>
                      <a:pt x="161" y="26"/>
                    </a:lnTo>
                    <a:lnTo>
                      <a:pt x="161" y="28"/>
                    </a:lnTo>
                    <a:lnTo>
                      <a:pt x="160" y="26"/>
                    </a:lnTo>
                    <a:lnTo>
                      <a:pt x="154" y="6"/>
                    </a:lnTo>
                    <a:lnTo>
                      <a:pt x="154" y="4"/>
                    </a:lnTo>
                    <a:lnTo>
                      <a:pt x="153" y="4"/>
                    </a:lnTo>
                    <a:lnTo>
                      <a:pt x="147" y="3"/>
                    </a:lnTo>
                    <a:lnTo>
                      <a:pt x="128" y="0"/>
                    </a:lnTo>
                    <a:lnTo>
                      <a:pt x="127" y="1"/>
                    </a:lnTo>
                    <a:lnTo>
                      <a:pt x="112" y="4"/>
                    </a:lnTo>
                    <a:lnTo>
                      <a:pt x="111" y="4"/>
                    </a:lnTo>
                    <a:lnTo>
                      <a:pt x="110" y="6"/>
                    </a:lnTo>
                    <a:lnTo>
                      <a:pt x="108" y="6"/>
                    </a:lnTo>
                    <a:lnTo>
                      <a:pt x="108" y="7"/>
                    </a:lnTo>
                    <a:lnTo>
                      <a:pt x="107" y="8"/>
                    </a:lnTo>
                    <a:lnTo>
                      <a:pt x="107" y="10"/>
                    </a:lnTo>
                    <a:lnTo>
                      <a:pt x="105" y="15"/>
                    </a:lnTo>
                    <a:lnTo>
                      <a:pt x="97" y="35"/>
                    </a:lnTo>
                    <a:lnTo>
                      <a:pt x="97" y="36"/>
                    </a:lnTo>
                    <a:lnTo>
                      <a:pt x="96" y="40"/>
                    </a:lnTo>
                    <a:lnTo>
                      <a:pt x="94" y="43"/>
                    </a:lnTo>
                    <a:lnTo>
                      <a:pt x="84" y="32"/>
                    </a:lnTo>
                    <a:lnTo>
                      <a:pt x="86" y="30"/>
                    </a:lnTo>
                    <a:lnTo>
                      <a:pt x="86" y="28"/>
                    </a:lnTo>
                    <a:lnTo>
                      <a:pt x="84" y="25"/>
                    </a:lnTo>
                    <a:lnTo>
                      <a:pt x="84" y="23"/>
                    </a:lnTo>
                    <a:lnTo>
                      <a:pt x="76" y="18"/>
                    </a:lnTo>
                    <a:lnTo>
                      <a:pt x="73" y="15"/>
                    </a:lnTo>
                    <a:lnTo>
                      <a:pt x="72" y="1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71" name="Freeform 399">
                <a:extLst>
                  <a:ext uri="{FF2B5EF4-FFF2-40B4-BE49-F238E27FC236}">
                    <a16:creationId xmlns:a16="http://schemas.microsoft.com/office/drawing/2014/main" id="{55454411-CE6C-CFD4-3021-CAC21EEF4A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2" y="982"/>
                <a:ext cx="78" cy="52"/>
              </a:xfrm>
              <a:custGeom>
                <a:avLst/>
                <a:gdLst>
                  <a:gd name="T0" fmla="*/ 43 w 312"/>
                  <a:gd name="T1" fmla="*/ 44 h 207"/>
                  <a:gd name="T2" fmla="*/ 27 w 312"/>
                  <a:gd name="T3" fmla="*/ 61 h 207"/>
                  <a:gd name="T4" fmla="*/ 25 w 312"/>
                  <a:gd name="T5" fmla="*/ 88 h 207"/>
                  <a:gd name="T6" fmla="*/ 3 w 312"/>
                  <a:gd name="T7" fmla="*/ 101 h 207"/>
                  <a:gd name="T8" fmla="*/ 11 w 312"/>
                  <a:gd name="T9" fmla="*/ 110 h 207"/>
                  <a:gd name="T10" fmla="*/ 32 w 312"/>
                  <a:gd name="T11" fmla="*/ 109 h 207"/>
                  <a:gd name="T12" fmla="*/ 41 w 312"/>
                  <a:gd name="T13" fmla="*/ 123 h 207"/>
                  <a:gd name="T14" fmla="*/ 50 w 312"/>
                  <a:gd name="T15" fmla="*/ 126 h 207"/>
                  <a:gd name="T16" fmla="*/ 56 w 312"/>
                  <a:gd name="T17" fmla="*/ 123 h 207"/>
                  <a:gd name="T18" fmla="*/ 61 w 312"/>
                  <a:gd name="T19" fmla="*/ 130 h 207"/>
                  <a:gd name="T20" fmla="*/ 65 w 312"/>
                  <a:gd name="T21" fmla="*/ 137 h 207"/>
                  <a:gd name="T22" fmla="*/ 109 w 312"/>
                  <a:gd name="T23" fmla="*/ 128 h 207"/>
                  <a:gd name="T24" fmla="*/ 113 w 312"/>
                  <a:gd name="T25" fmla="*/ 127 h 207"/>
                  <a:gd name="T26" fmla="*/ 121 w 312"/>
                  <a:gd name="T27" fmla="*/ 133 h 207"/>
                  <a:gd name="T28" fmla="*/ 127 w 312"/>
                  <a:gd name="T29" fmla="*/ 138 h 207"/>
                  <a:gd name="T30" fmla="*/ 138 w 312"/>
                  <a:gd name="T31" fmla="*/ 145 h 207"/>
                  <a:gd name="T32" fmla="*/ 147 w 312"/>
                  <a:gd name="T33" fmla="*/ 148 h 207"/>
                  <a:gd name="T34" fmla="*/ 153 w 312"/>
                  <a:gd name="T35" fmla="*/ 156 h 207"/>
                  <a:gd name="T36" fmla="*/ 160 w 312"/>
                  <a:gd name="T37" fmla="*/ 161 h 207"/>
                  <a:gd name="T38" fmla="*/ 198 w 312"/>
                  <a:gd name="T39" fmla="*/ 172 h 207"/>
                  <a:gd name="T40" fmla="*/ 212 w 312"/>
                  <a:gd name="T41" fmla="*/ 173 h 207"/>
                  <a:gd name="T42" fmla="*/ 224 w 312"/>
                  <a:gd name="T43" fmla="*/ 204 h 207"/>
                  <a:gd name="T44" fmla="*/ 237 w 312"/>
                  <a:gd name="T45" fmla="*/ 207 h 207"/>
                  <a:gd name="T46" fmla="*/ 262 w 312"/>
                  <a:gd name="T47" fmla="*/ 179 h 207"/>
                  <a:gd name="T48" fmla="*/ 268 w 312"/>
                  <a:gd name="T49" fmla="*/ 181 h 207"/>
                  <a:gd name="T50" fmla="*/ 287 w 312"/>
                  <a:gd name="T51" fmla="*/ 191 h 207"/>
                  <a:gd name="T52" fmla="*/ 297 w 312"/>
                  <a:gd name="T53" fmla="*/ 186 h 207"/>
                  <a:gd name="T54" fmla="*/ 301 w 312"/>
                  <a:gd name="T55" fmla="*/ 179 h 207"/>
                  <a:gd name="T56" fmla="*/ 308 w 312"/>
                  <a:gd name="T57" fmla="*/ 155 h 207"/>
                  <a:gd name="T58" fmla="*/ 300 w 312"/>
                  <a:gd name="T59" fmla="*/ 145 h 207"/>
                  <a:gd name="T60" fmla="*/ 310 w 312"/>
                  <a:gd name="T61" fmla="*/ 135 h 207"/>
                  <a:gd name="T62" fmla="*/ 300 w 312"/>
                  <a:gd name="T63" fmla="*/ 128 h 207"/>
                  <a:gd name="T64" fmla="*/ 255 w 312"/>
                  <a:gd name="T65" fmla="*/ 103 h 207"/>
                  <a:gd name="T66" fmla="*/ 247 w 312"/>
                  <a:gd name="T67" fmla="*/ 101 h 207"/>
                  <a:gd name="T68" fmla="*/ 234 w 312"/>
                  <a:gd name="T69" fmla="*/ 87 h 207"/>
                  <a:gd name="T70" fmla="*/ 219 w 312"/>
                  <a:gd name="T71" fmla="*/ 98 h 207"/>
                  <a:gd name="T72" fmla="*/ 188 w 312"/>
                  <a:gd name="T73" fmla="*/ 82 h 207"/>
                  <a:gd name="T74" fmla="*/ 178 w 312"/>
                  <a:gd name="T75" fmla="*/ 78 h 207"/>
                  <a:gd name="T76" fmla="*/ 167 w 312"/>
                  <a:gd name="T77" fmla="*/ 87 h 207"/>
                  <a:gd name="T78" fmla="*/ 156 w 312"/>
                  <a:gd name="T79" fmla="*/ 84 h 207"/>
                  <a:gd name="T80" fmla="*/ 146 w 312"/>
                  <a:gd name="T81" fmla="*/ 81 h 207"/>
                  <a:gd name="T82" fmla="*/ 142 w 312"/>
                  <a:gd name="T83" fmla="*/ 63 h 207"/>
                  <a:gd name="T84" fmla="*/ 128 w 312"/>
                  <a:gd name="T85" fmla="*/ 54 h 207"/>
                  <a:gd name="T86" fmla="*/ 137 w 312"/>
                  <a:gd name="T87" fmla="*/ 39 h 207"/>
                  <a:gd name="T88" fmla="*/ 132 w 312"/>
                  <a:gd name="T89" fmla="*/ 27 h 207"/>
                  <a:gd name="T90" fmla="*/ 125 w 312"/>
                  <a:gd name="T91" fmla="*/ 18 h 207"/>
                  <a:gd name="T92" fmla="*/ 114 w 312"/>
                  <a:gd name="T93" fmla="*/ 10 h 207"/>
                  <a:gd name="T94" fmla="*/ 89 w 312"/>
                  <a:gd name="T95" fmla="*/ 6 h 207"/>
                  <a:gd name="T96" fmla="*/ 85 w 312"/>
                  <a:gd name="T97" fmla="*/ 21 h 207"/>
                  <a:gd name="T98" fmla="*/ 83 w 312"/>
                  <a:gd name="T99" fmla="*/ 24 h 207"/>
                  <a:gd name="T100" fmla="*/ 85 w 312"/>
                  <a:gd name="T101" fmla="*/ 38 h 207"/>
                  <a:gd name="T102" fmla="*/ 76 w 312"/>
                  <a:gd name="T103" fmla="*/ 46 h 207"/>
                  <a:gd name="T104" fmla="*/ 56 w 312"/>
                  <a:gd name="T105" fmla="*/ 38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12" h="207">
                    <a:moveTo>
                      <a:pt x="56" y="38"/>
                    </a:moveTo>
                    <a:lnTo>
                      <a:pt x="56" y="36"/>
                    </a:lnTo>
                    <a:lnTo>
                      <a:pt x="43" y="44"/>
                    </a:lnTo>
                    <a:lnTo>
                      <a:pt x="41" y="44"/>
                    </a:lnTo>
                    <a:lnTo>
                      <a:pt x="30" y="52"/>
                    </a:lnTo>
                    <a:lnTo>
                      <a:pt x="27" y="61"/>
                    </a:lnTo>
                    <a:lnTo>
                      <a:pt x="26" y="63"/>
                    </a:lnTo>
                    <a:lnTo>
                      <a:pt x="27" y="87"/>
                    </a:lnTo>
                    <a:lnTo>
                      <a:pt x="25" y="88"/>
                    </a:lnTo>
                    <a:lnTo>
                      <a:pt x="3" y="96"/>
                    </a:lnTo>
                    <a:lnTo>
                      <a:pt x="0" y="99"/>
                    </a:lnTo>
                    <a:lnTo>
                      <a:pt x="3" y="101"/>
                    </a:lnTo>
                    <a:lnTo>
                      <a:pt x="5" y="106"/>
                    </a:lnTo>
                    <a:lnTo>
                      <a:pt x="8" y="109"/>
                    </a:lnTo>
                    <a:lnTo>
                      <a:pt x="11" y="110"/>
                    </a:lnTo>
                    <a:lnTo>
                      <a:pt x="16" y="110"/>
                    </a:lnTo>
                    <a:lnTo>
                      <a:pt x="30" y="109"/>
                    </a:lnTo>
                    <a:lnTo>
                      <a:pt x="32" y="109"/>
                    </a:lnTo>
                    <a:lnTo>
                      <a:pt x="34" y="110"/>
                    </a:lnTo>
                    <a:lnTo>
                      <a:pt x="36" y="110"/>
                    </a:lnTo>
                    <a:lnTo>
                      <a:pt x="41" y="123"/>
                    </a:lnTo>
                    <a:lnTo>
                      <a:pt x="46" y="127"/>
                    </a:lnTo>
                    <a:lnTo>
                      <a:pt x="47" y="127"/>
                    </a:lnTo>
                    <a:lnTo>
                      <a:pt x="50" y="126"/>
                    </a:lnTo>
                    <a:lnTo>
                      <a:pt x="51" y="124"/>
                    </a:lnTo>
                    <a:lnTo>
                      <a:pt x="53" y="124"/>
                    </a:lnTo>
                    <a:lnTo>
                      <a:pt x="56" y="123"/>
                    </a:lnTo>
                    <a:lnTo>
                      <a:pt x="58" y="123"/>
                    </a:lnTo>
                    <a:lnTo>
                      <a:pt x="58" y="127"/>
                    </a:lnTo>
                    <a:lnTo>
                      <a:pt x="61" y="130"/>
                    </a:lnTo>
                    <a:lnTo>
                      <a:pt x="64" y="134"/>
                    </a:lnTo>
                    <a:lnTo>
                      <a:pt x="65" y="135"/>
                    </a:lnTo>
                    <a:lnTo>
                      <a:pt x="65" y="137"/>
                    </a:lnTo>
                    <a:lnTo>
                      <a:pt x="68" y="135"/>
                    </a:lnTo>
                    <a:lnTo>
                      <a:pt x="86" y="135"/>
                    </a:lnTo>
                    <a:lnTo>
                      <a:pt x="109" y="128"/>
                    </a:lnTo>
                    <a:lnTo>
                      <a:pt x="109" y="126"/>
                    </a:lnTo>
                    <a:lnTo>
                      <a:pt x="111" y="126"/>
                    </a:lnTo>
                    <a:lnTo>
                      <a:pt x="113" y="127"/>
                    </a:lnTo>
                    <a:lnTo>
                      <a:pt x="116" y="128"/>
                    </a:lnTo>
                    <a:lnTo>
                      <a:pt x="118" y="131"/>
                    </a:lnTo>
                    <a:lnTo>
                      <a:pt x="121" y="133"/>
                    </a:lnTo>
                    <a:lnTo>
                      <a:pt x="124" y="135"/>
                    </a:lnTo>
                    <a:lnTo>
                      <a:pt x="124" y="137"/>
                    </a:lnTo>
                    <a:lnTo>
                      <a:pt x="127" y="138"/>
                    </a:lnTo>
                    <a:lnTo>
                      <a:pt x="130" y="142"/>
                    </a:lnTo>
                    <a:lnTo>
                      <a:pt x="137" y="145"/>
                    </a:lnTo>
                    <a:lnTo>
                      <a:pt x="138" y="145"/>
                    </a:lnTo>
                    <a:lnTo>
                      <a:pt x="142" y="147"/>
                    </a:lnTo>
                    <a:lnTo>
                      <a:pt x="146" y="147"/>
                    </a:lnTo>
                    <a:lnTo>
                      <a:pt x="147" y="148"/>
                    </a:lnTo>
                    <a:lnTo>
                      <a:pt x="149" y="148"/>
                    </a:lnTo>
                    <a:lnTo>
                      <a:pt x="153" y="154"/>
                    </a:lnTo>
                    <a:lnTo>
                      <a:pt x="153" y="156"/>
                    </a:lnTo>
                    <a:lnTo>
                      <a:pt x="154" y="156"/>
                    </a:lnTo>
                    <a:lnTo>
                      <a:pt x="160" y="159"/>
                    </a:lnTo>
                    <a:lnTo>
                      <a:pt x="160" y="161"/>
                    </a:lnTo>
                    <a:lnTo>
                      <a:pt x="163" y="162"/>
                    </a:lnTo>
                    <a:lnTo>
                      <a:pt x="164" y="161"/>
                    </a:lnTo>
                    <a:lnTo>
                      <a:pt x="198" y="172"/>
                    </a:lnTo>
                    <a:lnTo>
                      <a:pt x="209" y="173"/>
                    </a:lnTo>
                    <a:lnTo>
                      <a:pt x="210" y="172"/>
                    </a:lnTo>
                    <a:lnTo>
                      <a:pt x="212" y="173"/>
                    </a:lnTo>
                    <a:lnTo>
                      <a:pt x="219" y="186"/>
                    </a:lnTo>
                    <a:lnTo>
                      <a:pt x="219" y="204"/>
                    </a:lnTo>
                    <a:lnTo>
                      <a:pt x="224" y="204"/>
                    </a:lnTo>
                    <a:lnTo>
                      <a:pt x="230" y="205"/>
                    </a:lnTo>
                    <a:lnTo>
                      <a:pt x="234" y="205"/>
                    </a:lnTo>
                    <a:lnTo>
                      <a:pt x="237" y="207"/>
                    </a:lnTo>
                    <a:lnTo>
                      <a:pt x="237" y="202"/>
                    </a:lnTo>
                    <a:lnTo>
                      <a:pt x="247" y="191"/>
                    </a:lnTo>
                    <a:lnTo>
                      <a:pt x="262" y="179"/>
                    </a:lnTo>
                    <a:lnTo>
                      <a:pt x="265" y="180"/>
                    </a:lnTo>
                    <a:lnTo>
                      <a:pt x="266" y="180"/>
                    </a:lnTo>
                    <a:lnTo>
                      <a:pt x="268" y="181"/>
                    </a:lnTo>
                    <a:lnTo>
                      <a:pt x="279" y="184"/>
                    </a:lnTo>
                    <a:lnTo>
                      <a:pt x="283" y="193"/>
                    </a:lnTo>
                    <a:lnTo>
                      <a:pt x="287" y="191"/>
                    </a:lnTo>
                    <a:lnTo>
                      <a:pt x="290" y="191"/>
                    </a:lnTo>
                    <a:lnTo>
                      <a:pt x="293" y="190"/>
                    </a:lnTo>
                    <a:lnTo>
                      <a:pt x="297" y="186"/>
                    </a:lnTo>
                    <a:lnTo>
                      <a:pt x="298" y="186"/>
                    </a:lnTo>
                    <a:lnTo>
                      <a:pt x="301" y="181"/>
                    </a:lnTo>
                    <a:lnTo>
                      <a:pt x="301" y="179"/>
                    </a:lnTo>
                    <a:lnTo>
                      <a:pt x="303" y="177"/>
                    </a:lnTo>
                    <a:lnTo>
                      <a:pt x="307" y="164"/>
                    </a:lnTo>
                    <a:lnTo>
                      <a:pt x="308" y="155"/>
                    </a:lnTo>
                    <a:lnTo>
                      <a:pt x="308" y="153"/>
                    </a:lnTo>
                    <a:lnTo>
                      <a:pt x="300" y="147"/>
                    </a:lnTo>
                    <a:lnTo>
                      <a:pt x="300" y="145"/>
                    </a:lnTo>
                    <a:lnTo>
                      <a:pt x="303" y="142"/>
                    </a:lnTo>
                    <a:lnTo>
                      <a:pt x="305" y="138"/>
                    </a:lnTo>
                    <a:lnTo>
                      <a:pt x="310" y="135"/>
                    </a:lnTo>
                    <a:lnTo>
                      <a:pt x="312" y="134"/>
                    </a:lnTo>
                    <a:lnTo>
                      <a:pt x="301" y="128"/>
                    </a:lnTo>
                    <a:lnTo>
                      <a:pt x="300" y="128"/>
                    </a:lnTo>
                    <a:lnTo>
                      <a:pt x="276" y="116"/>
                    </a:lnTo>
                    <a:lnTo>
                      <a:pt x="271" y="114"/>
                    </a:lnTo>
                    <a:lnTo>
                      <a:pt x="255" y="103"/>
                    </a:lnTo>
                    <a:lnTo>
                      <a:pt x="255" y="102"/>
                    </a:lnTo>
                    <a:lnTo>
                      <a:pt x="254" y="102"/>
                    </a:lnTo>
                    <a:lnTo>
                      <a:pt x="247" y="101"/>
                    </a:lnTo>
                    <a:lnTo>
                      <a:pt x="241" y="89"/>
                    </a:lnTo>
                    <a:lnTo>
                      <a:pt x="237" y="87"/>
                    </a:lnTo>
                    <a:lnTo>
                      <a:pt x="234" y="87"/>
                    </a:lnTo>
                    <a:lnTo>
                      <a:pt x="229" y="92"/>
                    </a:lnTo>
                    <a:lnTo>
                      <a:pt x="223" y="96"/>
                    </a:lnTo>
                    <a:lnTo>
                      <a:pt x="219" y="98"/>
                    </a:lnTo>
                    <a:lnTo>
                      <a:pt x="212" y="99"/>
                    </a:lnTo>
                    <a:lnTo>
                      <a:pt x="202" y="94"/>
                    </a:lnTo>
                    <a:lnTo>
                      <a:pt x="188" y="82"/>
                    </a:lnTo>
                    <a:lnTo>
                      <a:pt x="187" y="81"/>
                    </a:lnTo>
                    <a:lnTo>
                      <a:pt x="180" y="78"/>
                    </a:lnTo>
                    <a:lnTo>
                      <a:pt x="178" y="78"/>
                    </a:lnTo>
                    <a:lnTo>
                      <a:pt x="176" y="81"/>
                    </a:lnTo>
                    <a:lnTo>
                      <a:pt x="174" y="85"/>
                    </a:lnTo>
                    <a:lnTo>
                      <a:pt x="167" y="87"/>
                    </a:lnTo>
                    <a:lnTo>
                      <a:pt x="163" y="87"/>
                    </a:lnTo>
                    <a:lnTo>
                      <a:pt x="160" y="85"/>
                    </a:lnTo>
                    <a:lnTo>
                      <a:pt x="156" y="84"/>
                    </a:lnTo>
                    <a:lnTo>
                      <a:pt x="153" y="84"/>
                    </a:lnTo>
                    <a:lnTo>
                      <a:pt x="150" y="82"/>
                    </a:lnTo>
                    <a:lnTo>
                      <a:pt x="146" y="81"/>
                    </a:lnTo>
                    <a:lnTo>
                      <a:pt x="143" y="78"/>
                    </a:lnTo>
                    <a:lnTo>
                      <a:pt x="142" y="75"/>
                    </a:lnTo>
                    <a:lnTo>
                      <a:pt x="142" y="63"/>
                    </a:lnTo>
                    <a:lnTo>
                      <a:pt x="140" y="61"/>
                    </a:lnTo>
                    <a:lnTo>
                      <a:pt x="137" y="56"/>
                    </a:lnTo>
                    <a:lnTo>
                      <a:pt x="128" y="54"/>
                    </a:lnTo>
                    <a:lnTo>
                      <a:pt x="120" y="54"/>
                    </a:lnTo>
                    <a:lnTo>
                      <a:pt x="132" y="43"/>
                    </a:lnTo>
                    <a:lnTo>
                      <a:pt x="137" y="39"/>
                    </a:lnTo>
                    <a:lnTo>
                      <a:pt x="142" y="34"/>
                    </a:lnTo>
                    <a:lnTo>
                      <a:pt x="142" y="29"/>
                    </a:lnTo>
                    <a:lnTo>
                      <a:pt x="132" y="27"/>
                    </a:lnTo>
                    <a:lnTo>
                      <a:pt x="131" y="27"/>
                    </a:lnTo>
                    <a:lnTo>
                      <a:pt x="123" y="22"/>
                    </a:lnTo>
                    <a:lnTo>
                      <a:pt x="125" y="18"/>
                    </a:lnTo>
                    <a:lnTo>
                      <a:pt x="127" y="14"/>
                    </a:lnTo>
                    <a:lnTo>
                      <a:pt x="121" y="13"/>
                    </a:lnTo>
                    <a:lnTo>
                      <a:pt x="114" y="10"/>
                    </a:lnTo>
                    <a:lnTo>
                      <a:pt x="104" y="0"/>
                    </a:lnTo>
                    <a:lnTo>
                      <a:pt x="104" y="1"/>
                    </a:lnTo>
                    <a:lnTo>
                      <a:pt x="89" y="6"/>
                    </a:lnTo>
                    <a:lnTo>
                      <a:pt x="86" y="18"/>
                    </a:lnTo>
                    <a:lnTo>
                      <a:pt x="86" y="20"/>
                    </a:lnTo>
                    <a:lnTo>
                      <a:pt x="85" y="21"/>
                    </a:lnTo>
                    <a:lnTo>
                      <a:pt x="85" y="22"/>
                    </a:lnTo>
                    <a:lnTo>
                      <a:pt x="83" y="22"/>
                    </a:lnTo>
                    <a:lnTo>
                      <a:pt x="83" y="24"/>
                    </a:lnTo>
                    <a:lnTo>
                      <a:pt x="82" y="27"/>
                    </a:lnTo>
                    <a:lnTo>
                      <a:pt x="82" y="28"/>
                    </a:lnTo>
                    <a:lnTo>
                      <a:pt x="85" y="38"/>
                    </a:lnTo>
                    <a:lnTo>
                      <a:pt x="83" y="43"/>
                    </a:lnTo>
                    <a:lnTo>
                      <a:pt x="78" y="46"/>
                    </a:lnTo>
                    <a:lnTo>
                      <a:pt x="76" y="46"/>
                    </a:lnTo>
                    <a:lnTo>
                      <a:pt x="70" y="47"/>
                    </a:lnTo>
                    <a:lnTo>
                      <a:pt x="68" y="47"/>
                    </a:lnTo>
                    <a:lnTo>
                      <a:pt x="56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72" name="Freeform 400">
                <a:extLst>
                  <a:ext uri="{FF2B5EF4-FFF2-40B4-BE49-F238E27FC236}">
                    <a16:creationId xmlns:a16="http://schemas.microsoft.com/office/drawing/2014/main" id="{109086B1-9B5F-FC7B-254A-66A0962DBF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3" y="1005"/>
                <a:ext cx="103" cy="74"/>
              </a:xfrm>
              <a:custGeom>
                <a:avLst/>
                <a:gdLst>
                  <a:gd name="T0" fmla="*/ 183 w 416"/>
                  <a:gd name="T1" fmla="*/ 0 h 296"/>
                  <a:gd name="T2" fmla="*/ 156 w 416"/>
                  <a:gd name="T3" fmla="*/ 29 h 296"/>
                  <a:gd name="T4" fmla="*/ 145 w 416"/>
                  <a:gd name="T5" fmla="*/ 43 h 296"/>
                  <a:gd name="T6" fmla="*/ 131 w 416"/>
                  <a:gd name="T7" fmla="*/ 64 h 296"/>
                  <a:gd name="T8" fmla="*/ 116 w 416"/>
                  <a:gd name="T9" fmla="*/ 74 h 296"/>
                  <a:gd name="T10" fmla="*/ 118 w 416"/>
                  <a:gd name="T11" fmla="*/ 89 h 296"/>
                  <a:gd name="T12" fmla="*/ 111 w 416"/>
                  <a:gd name="T13" fmla="*/ 142 h 296"/>
                  <a:gd name="T14" fmla="*/ 102 w 416"/>
                  <a:gd name="T15" fmla="*/ 149 h 296"/>
                  <a:gd name="T16" fmla="*/ 96 w 416"/>
                  <a:gd name="T17" fmla="*/ 173 h 296"/>
                  <a:gd name="T18" fmla="*/ 26 w 416"/>
                  <a:gd name="T19" fmla="*/ 183 h 296"/>
                  <a:gd name="T20" fmla="*/ 21 w 416"/>
                  <a:gd name="T21" fmla="*/ 188 h 296"/>
                  <a:gd name="T22" fmla="*/ 21 w 416"/>
                  <a:gd name="T23" fmla="*/ 202 h 296"/>
                  <a:gd name="T24" fmla="*/ 0 w 416"/>
                  <a:gd name="T25" fmla="*/ 220 h 296"/>
                  <a:gd name="T26" fmla="*/ 43 w 416"/>
                  <a:gd name="T27" fmla="*/ 234 h 296"/>
                  <a:gd name="T28" fmla="*/ 89 w 416"/>
                  <a:gd name="T29" fmla="*/ 244 h 296"/>
                  <a:gd name="T30" fmla="*/ 103 w 416"/>
                  <a:gd name="T31" fmla="*/ 248 h 296"/>
                  <a:gd name="T32" fmla="*/ 113 w 416"/>
                  <a:gd name="T33" fmla="*/ 248 h 296"/>
                  <a:gd name="T34" fmla="*/ 107 w 416"/>
                  <a:gd name="T35" fmla="*/ 236 h 296"/>
                  <a:gd name="T36" fmla="*/ 88 w 416"/>
                  <a:gd name="T37" fmla="*/ 224 h 296"/>
                  <a:gd name="T38" fmla="*/ 100 w 416"/>
                  <a:gd name="T39" fmla="*/ 220 h 296"/>
                  <a:gd name="T40" fmla="*/ 111 w 416"/>
                  <a:gd name="T41" fmla="*/ 205 h 296"/>
                  <a:gd name="T42" fmla="*/ 127 w 416"/>
                  <a:gd name="T43" fmla="*/ 195 h 296"/>
                  <a:gd name="T44" fmla="*/ 150 w 416"/>
                  <a:gd name="T45" fmla="*/ 240 h 296"/>
                  <a:gd name="T46" fmla="*/ 166 w 416"/>
                  <a:gd name="T47" fmla="*/ 238 h 296"/>
                  <a:gd name="T48" fmla="*/ 176 w 416"/>
                  <a:gd name="T49" fmla="*/ 231 h 296"/>
                  <a:gd name="T50" fmla="*/ 206 w 416"/>
                  <a:gd name="T51" fmla="*/ 243 h 296"/>
                  <a:gd name="T52" fmla="*/ 237 w 416"/>
                  <a:gd name="T53" fmla="*/ 240 h 296"/>
                  <a:gd name="T54" fmla="*/ 234 w 416"/>
                  <a:gd name="T55" fmla="*/ 279 h 296"/>
                  <a:gd name="T56" fmla="*/ 276 w 416"/>
                  <a:gd name="T57" fmla="*/ 262 h 296"/>
                  <a:gd name="T58" fmla="*/ 279 w 416"/>
                  <a:gd name="T59" fmla="*/ 276 h 296"/>
                  <a:gd name="T60" fmla="*/ 279 w 416"/>
                  <a:gd name="T61" fmla="*/ 294 h 296"/>
                  <a:gd name="T62" fmla="*/ 325 w 416"/>
                  <a:gd name="T63" fmla="*/ 287 h 296"/>
                  <a:gd name="T64" fmla="*/ 325 w 416"/>
                  <a:gd name="T65" fmla="*/ 260 h 296"/>
                  <a:gd name="T66" fmla="*/ 332 w 416"/>
                  <a:gd name="T67" fmla="*/ 229 h 296"/>
                  <a:gd name="T68" fmla="*/ 340 w 416"/>
                  <a:gd name="T69" fmla="*/ 205 h 296"/>
                  <a:gd name="T70" fmla="*/ 354 w 416"/>
                  <a:gd name="T71" fmla="*/ 205 h 296"/>
                  <a:gd name="T72" fmla="*/ 377 w 416"/>
                  <a:gd name="T73" fmla="*/ 211 h 296"/>
                  <a:gd name="T74" fmla="*/ 381 w 416"/>
                  <a:gd name="T75" fmla="*/ 191 h 296"/>
                  <a:gd name="T76" fmla="*/ 351 w 416"/>
                  <a:gd name="T77" fmla="*/ 170 h 296"/>
                  <a:gd name="T78" fmla="*/ 347 w 416"/>
                  <a:gd name="T79" fmla="*/ 149 h 296"/>
                  <a:gd name="T80" fmla="*/ 357 w 416"/>
                  <a:gd name="T81" fmla="*/ 135 h 296"/>
                  <a:gd name="T82" fmla="*/ 367 w 416"/>
                  <a:gd name="T83" fmla="*/ 131 h 296"/>
                  <a:gd name="T84" fmla="*/ 387 w 416"/>
                  <a:gd name="T85" fmla="*/ 107 h 296"/>
                  <a:gd name="T86" fmla="*/ 416 w 416"/>
                  <a:gd name="T87" fmla="*/ 113 h 296"/>
                  <a:gd name="T88" fmla="*/ 406 w 416"/>
                  <a:gd name="T89" fmla="*/ 82 h 296"/>
                  <a:gd name="T90" fmla="*/ 357 w 416"/>
                  <a:gd name="T91" fmla="*/ 70 h 296"/>
                  <a:gd name="T92" fmla="*/ 350 w 416"/>
                  <a:gd name="T93" fmla="*/ 63 h 296"/>
                  <a:gd name="T94" fmla="*/ 339 w 416"/>
                  <a:gd name="T95" fmla="*/ 56 h 296"/>
                  <a:gd name="T96" fmla="*/ 324 w 416"/>
                  <a:gd name="T97" fmla="*/ 47 h 296"/>
                  <a:gd name="T98" fmla="*/ 315 w 416"/>
                  <a:gd name="T99" fmla="*/ 40 h 296"/>
                  <a:gd name="T100" fmla="*/ 306 w 416"/>
                  <a:gd name="T101" fmla="*/ 35 h 296"/>
                  <a:gd name="T102" fmla="*/ 262 w 416"/>
                  <a:gd name="T103" fmla="*/ 46 h 296"/>
                  <a:gd name="T104" fmla="*/ 255 w 416"/>
                  <a:gd name="T105" fmla="*/ 36 h 296"/>
                  <a:gd name="T106" fmla="*/ 248 w 416"/>
                  <a:gd name="T107" fmla="*/ 33 h 296"/>
                  <a:gd name="T108" fmla="*/ 238 w 416"/>
                  <a:gd name="T109" fmla="*/ 32 h 296"/>
                  <a:gd name="T110" fmla="*/ 227 w 416"/>
                  <a:gd name="T111" fmla="*/ 18 h 296"/>
                  <a:gd name="T112" fmla="*/ 202 w 416"/>
                  <a:gd name="T113" fmla="*/ 15 h 2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416" h="296">
                    <a:moveTo>
                      <a:pt x="200" y="10"/>
                    </a:moveTo>
                    <a:lnTo>
                      <a:pt x="197" y="8"/>
                    </a:lnTo>
                    <a:lnTo>
                      <a:pt x="195" y="5"/>
                    </a:lnTo>
                    <a:lnTo>
                      <a:pt x="183" y="0"/>
                    </a:lnTo>
                    <a:lnTo>
                      <a:pt x="180" y="3"/>
                    </a:lnTo>
                    <a:lnTo>
                      <a:pt x="169" y="21"/>
                    </a:lnTo>
                    <a:lnTo>
                      <a:pt x="160" y="29"/>
                    </a:lnTo>
                    <a:lnTo>
                      <a:pt x="156" y="29"/>
                    </a:lnTo>
                    <a:lnTo>
                      <a:pt x="156" y="36"/>
                    </a:lnTo>
                    <a:lnTo>
                      <a:pt x="148" y="42"/>
                    </a:lnTo>
                    <a:lnTo>
                      <a:pt x="146" y="43"/>
                    </a:lnTo>
                    <a:lnTo>
                      <a:pt x="145" y="43"/>
                    </a:lnTo>
                    <a:lnTo>
                      <a:pt x="139" y="37"/>
                    </a:lnTo>
                    <a:lnTo>
                      <a:pt x="133" y="43"/>
                    </a:lnTo>
                    <a:lnTo>
                      <a:pt x="131" y="46"/>
                    </a:lnTo>
                    <a:lnTo>
                      <a:pt x="131" y="64"/>
                    </a:lnTo>
                    <a:lnTo>
                      <a:pt x="130" y="65"/>
                    </a:lnTo>
                    <a:lnTo>
                      <a:pt x="125" y="71"/>
                    </a:lnTo>
                    <a:lnTo>
                      <a:pt x="118" y="71"/>
                    </a:lnTo>
                    <a:lnTo>
                      <a:pt x="116" y="74"/>
                    </a:lnTo>
                    <a:lnTo>
                      <a:pt x="120" y="82"/>
                    </a:lnTo>
                    <a:lnTo>
                      <a:pt x="120" y="85"/>
                    </a:lnTo>
                    <a:lnTo>
                      <a:pt x="121" y="85"/>
                    </a:lnTo>
                    <a:lnTo>
                      <a:pt x="118" y="89"/>
                    </a:lnTo>
                    <a:lnTo>
                      <a:pt x="118" y="90"/>
                    </a:lnTo>
                    <a:lnTo>
                      <a:pt x="113" y="103"/>
                    </a:lnTo>
                    <a:lnTo>
                      <a:pt x="113" y="142"/>
                    </a:lnTo>
                    <a:lnTo>
                      <a:pt x="111" y="142"/>
                    </a:lnTo>
                    <a:lnTo>
                      <a:pt x="110" y="144"/>
                    </a:lnTo>
                    <a:lnTo>
                      <a:pt x="104" y="145"/>
                    </a:lnTo>
                    <a:lnTo>
                      <a:pt x="102" y="147"/>
                    </a:lnTo>
                    <a:lnTo>
                      <a:pt x="102" y="149"/>
                    </a:lnTo>
                    <a:lnTo>
                      <a:pt x="103" y="155"/>
                    </a:lnTo>
                    <a:lnTo>
                      <a:pt x="106" y="159"/>
                    </a:lnTo>
                    <a:lnTo>
                      <a:pt x="100" y="171"/>
                    </a:lnTo>
                    <a:lnTo>
                      <a:pt x="96" y="173"/>
                    </a:lnTo>
                    <a:lnTo>
                      <a:pt x="93" y="173"/>
                    </a:lnTo>
                    <a:lnTo>
                      <a:pt x="76" y="177"/>
                    </a:lnTo>
                    <a:lnTo>
                      <a:pt x="36" y="180"/>
                    </a:lnTo>
                    <a:lnTo>
                      <a:pt x="26" y="183"/>
                    </a:lnTo>
                    <a:lnTo>
                      <a:pt x="25" y="184"/>
                    </a:lnTo>
                    <a:lnTo>
                      <a:pt x="23" y="184"/>
                    </a:lnTo>
                    <a:lnTo>
                      <a:pt x="21" y="187"/>
                    </a:lnTo>
                    <a:lnTo>
                      <a:pt x="21" y="188"/>
                    </a:lnTo>
                    <a:lnTo>
                      <a:pt x="18" y="194"/>
                    </a:lnTo>
                    <a:lnTo>
                      <a:pt x="18" y="198"/>
                    </a:lnTo>
                    <a:lnTo>
                      <a:pt x="19" y="201"/>
                    </a:lnTo>
                    <a:lnTo>
                      <a:pt x="21" y="202"/>
                    </a:lnTo>
                    <a:lnTo>
                      <a:pt x="22" y="202"/>
                    </a:lnTo>
                    <a:lnTo>
                      <a:pt x="22" y="208"/>
                    </a:lnTo>
                    <a:lnTo>
                      <a:pt x="21" y="209"/>
                    </a:lnTo>
                    <a:lnTo>
                      <a:pt x="0" y="220"/>
                    </a:lnTo>
                    <a:lnTo>
                      <a:pt x="0" y="223"/>
                    </a:lnTo>
                    <a:lnTo>
                      <a:pt x="9" y="231"/>
                    </a:lnTo>
                    <a:lnTo>
                      <a:pt x="19" y="236"/>
                    </a:lnTo>
                    <a:lnTo>
                      <a:pt x="43" y="234"/>
                    </a:lnTo>
                    <a:lnTo>
                      <a:pt x="57" y="237"/>
                    </a:lnTo>
                    <a:lnTo>
                      <a:pt x="72" y="236"/>
                    </a:lnTo>
                    <a:lnTo>
                      <a:pt x="78" y="234"/>
                    </a:lnTo>
                    <a:lnTo>
                      <a:pt x="89" y="244"/>
                    </a:lnTo>
                    <a:lnTo>
                      <a:pt x="89" y="246"/>
                    </a:lnTo>
                    <a:lnTo>
                      <a:pt x="96" y="246"/>
                    </a:lnTo>
                    <a:lnTo>
                      <a:pt x="102" y="247"/>
                    </a:lnTo>
                    <a:lnTo>
                      <a:pt x="103" y="248"/>
                    </a:lnTo>
                    <a:lnTo>
                      <a:pt x="109" y="251"/>
                    </a:lnTo>
                    <a:lnTo>
                      <a:pt x="110" y="251"/>
                    </a:lnTo>
                    <a:lnTo>
                      <a:pt x="113" y="250"/>
                    </a:lnTo>
                    <a:lnTo>
                      <a:pt x="113" y="248"/>
                    </a:lnTo>
                    <a:lnTo>
                      <a:pt x="114" y="240"/>
                    </a:lnTo>
                    <a:lnTo>
                      <a:pt x="114" y="238"/>
                    </a:lnTo>
                    <a:lnTo>
                      <a:pt x="109" y="236"/>
                    </a:lnTo>
                    <a:lnTo>
                      <a:pt x="107" y="236"/>
                    </a:lnTo>
                    <a:lnTo>
                      <a:pt x="103" y="227"/>
                    </a:lnTo>
                    <a:lnTo>
                      <a:pt x="102" y="227"/>
                    </a:lnTo>
                    <a:lnTo>
                      <a:pt x="97" y="224"/>
                    </a:lnTo>
                    <a:lnTo>
                      <a:pt x="88" y="224"/>
                    </a:lnTo>
                    <a:lnTo>
                      <a:pt x="89" y="215"/>
                    </a:lnTo>
                    <a:lnTo>
                      <a:pt x="90" y="215"/>
                    </a:lnTo>
                    <a:lnTo>
                      <a:pt x="99" y="220"/>
                    </a:lnTo>
                    <a:lnTo>
                      <a:pt x="100" y="220"/>
                    </a:lnTo>
                    <a:lnTo>
                      <a:pt x="100" y="216"/>
                    </a:lnTo>
                    <a:lnTo>
                      <a:pt x="97" y="211"/>
                    </a:lnTo>
                    <a:lnTo>
                      <a:pt x="96" y="205"/>
                    </a:lnTo>
                    <a:lnTo>
                      <a:pt x="111" y="205"/>
                    </a:lnTo>
                    <a:lnTo>
                      <a:pt x="118" y="208"/>
                    </a:lnTo>
                    <a:lnTo>
                      <a:pt x="124" y="202"/>
                    </a:lnTo>
                    <a:lnTo>
                      <a:pt x="127" y="197"/>
                    </a:lnTo>
                    <a:lnTo>
                      <a:pt x="127" y="195"/>
                    </a:lnTo>
                    <a:lnTo>
                      <a:pt x="131" y="205"/>
                    </a:lnTo>
                    <a:lnTo>
                      <a:pt x="142" y="220"/>
                    </a:lnTo>
                    <a:lnTo>
                      <a:pt x="148" y="236"/>
                    </a:lnTo>
                    <a:lnTo>
                      <a:pt x="150" y="240"/>
                    </a:lnTo>
                    <a:lnTo>
                      <a:pt x="150" y="241"/>
                    </a:lnTo>
                    <a:lnTo>
                      <a:pt x="152" y="241"/>
                    </a:lnTo>
                    <a:lnTo>
                      <a:pt x="163" y="240"/>
                    </a:lnTo>
                    <a:lnTo>
                      <a:pt x="166" y="238"/>
                    </a:lnTo>
                    <a:lnTo>
                      <a:pt x="169" y="238"/>
                    </a:lnTo>
                    <a:lnTo>
                      <a:pt x="174" y="233"/>
                    </a:lnTo>
                    <a:lnTo>
                      <a:pt x="176" y="233"/>
                    </a:lnTo>
                    <a:lnTo>
                      <a:pt x="176" y="231"/>
                    </a:lnTo>
                    <a:lnTo>
                      <a:pt x="187" y="227"/>
                    </a:lnTo>
                    <a:lnTo>
                      <a:pt x="190" y="229"/>
                    </a:lnTo>
                    <a:lnTo>
                      <a:pt x="193" y="233"/>
                    </a:lnTo>
                    <a:lnTo>
                      <a:pt x="206" y="243"/>
                    </a:lnTo>
                    <a:lnTo>
                      <a:pt x="208" y="244"/>
                    </a:lnTo>
                    <a:lnTo>
                      <a:pt x="236" y="233"/>
                    </a:lnTo>
                    <a:lnTo>
                      <a:pt x="237" y="234"/>
                    </a:lnTo>
                    <a:lnTo>
                      <a:pt x="237" y="240"/>
                    </a:lnTo>
                    <a:lnTo>
                      <a:pt x="236" y="254"/>
                    </a:lnTo>
                    <a:lnTo>
                      <a:pt x="227" y="265"/>
                    </a:lnTo>
                    <a:lnTo>
                      <a:pt x="224" y="268"/>
                    </a:lnTo>
                    <a:lnTo>
                      <a:pt x="234" y="279"/>
                    </a:lnTo>
                    <a:lnTo>
                      <a:pt x="241" y="279"/>
                    </a:lnTo>
                    <a:lnTo>
                      <a:pt x="244" y="278"/>
                    </a:lnTo>
                    <a:lnTo>
                      <a:pt x="247" y="275"/>
                    </a:lnTo>
                    <a:lnTo>
                      <a:pt x="276" y="262"/>
                    </a:lnTo>
                    <a:lnTo>
                      <a:pt x="277" y="262"/>
                    </a:lnTo>
                    <a:lnTo>
                      <a:pt x="277" y="264"/>
                    </a:lnTo>
                    <a:lnTo>
                      <a:pt x="279" y="268"/>
                    </a:lnTo>
                    <a:lnTo>
                      <a:pt x="279" y="276"/>
                    </a:lnTo>
                    <a:lnTo>
                      <a:pt x="276" y="282"/>
                    </a:lnTo>
                    <a:lnTo>
                      <a:pt x="275" y="291"/>
                    </a:lnTo>
                    <a:lnTo>
                      <a:pt x="277" y="294"/>
                    </a:lnTo>
                    <a:lnTo>
                      <a:pt x="279" y="294"/>
                    </a:lnTo>
                    <a:lnTo>
                      <a:pt x="287" y="296"/>
                    </a:lnTo>
                    <a:lnTo>
                      <a:pt x="294" y="296"/>
                    </a:lnTo>
                    <a:lnTo>
                      <a:pt x="315" y="291"/>
                    </a:lnTo>
                    <a:lnTo>
                      <a:pt x="325" y="287"/>
                    </a:lnTo>
                    <a:lnTo>
                      <a:pt x="334" y="286"/>
                    </a:lnTo>
                    <a:lnTo>
                      <a:pt x="335" y="286"/>
                    </a:lnTo>
                    <a:lnTo>
                      <a:pt x="327" y="271"/>
                    </a:lnTo>
                    <a:lnTo>
                      <a:pt x="325" y="260"/>
                    </a:lnTo>
                    <a:lnTo>
                      <a:pt x="325" y="237"/>
                    </a:lnTo>
                    <a:lnTo>
                      <a:pt x="334" y="233"/>
                    </a:lnTo>
                    <a:lnTo>
                      <a:pt x="334" y="231"/>
                    </a:lnTo>
                    <a:lnTo>
                      <a:pt x="332" y="229"/>
                    </a:lnTo>
                    <a:lnTo>
                      <a:pt x="329" y="219"/>
                    </a:lnTo>
                    <a:lnTo>
                      <a:pt x="329" y="215"/>
                    </a:lnTo>
                    <a:lnTo>
                      <a:pt x="332" y="209"/>
                    </a:lnTo>
                    <a:lnTo>
                      <a:pt x="340" y="205"/>
                    </a:lnTo>
                    <a:lnTo>
                      <a:pt x="343" y="201"/>
                    </a:lnTo>
                    <a:lnTo>
                      <a:pt x="349" y="201"/>
                    </a:lnTo>
                    <a:lnTo>
                      <a:pt x="351" y="202"/>
                    </a:lnTo>
                    <a:lnTo>
                      <a:pt x="354" y="205"/>
                    </a:lnTo>
                    <a:lnTo>
                      <a:pt x="359" y="205"/>
                    </a:lnTo>
                    <a:lnTo>
                      <a:pt x="363" y="207"/>
                    </a:lnTo>
                    <a:lnTo>
                      <a:pt x="374" y="208"/>
                    </a:lnTo>
                    <a:lnTo>
                      <a:pt x="377" y="211"/>
                    </a:lnTo>
                    <a:lnTo>
                      <a:pt x="377" y="208"/>
                    </a:lnTo>
                    <a:lnTo>
                      <a:pt x="380" y="204"/>
                    </a:lnTo>
                    <a:lnTo>
                      <a:pt x="380" y="198"/>
                    </a:lnTo>
                    <a:lnTo>
                      <a:pt x="381" y="191"/>
                    </a:lnTo>
                    <a:lnTo>
                      <a:pt x="382" y="190"/>
                    </a:lnTo>
                    <a:lnTo>
                      <a:pt x="377" y="190"/>
                    </a:lnTo>
                    <a:lnTo>
                      <a:pt x="375" y="188"/>
                    </a:lnTo>
                    <a:lnTo>
                      <a:pt x="351" y="170"/>
                    </a:lnTo>
                    <a:lnTo>
                      <a:pt x="356" y="169"/>
                    </a:lnTo>
                    <a:lnTo>
                      <a:pt x="356" y="167"/>
                    </a:lnTo>
                    <a:lnTo>
                      <a:pt x="350" y="159"/>
                    </a:lnTo>
                    <a:lnTo>
                      <a:pt x="347" y="149"/>
                    </a:lnTo>
                    <a:lnTo>
                      <a:pt x="347" y="145"/>
                    </a:lnTo>
                    <a:lnTo>
                      <a:pt x="350" y="138"/>
                    </a:lnTo>
                    <a:lnTo>
                      <a:pt x="354" y="140"/>
                    </a:lnTo>
                    <a:lnTo>
                      <a:pt x="357" y="135"/>
                    </a:lnTo>
                    <a:lnTo>
                      <a:pt x="360" y="128"/>
                    </a:lnTo>
                    <a:lnTo>
                      <a:pt x="360" y="127"/>
                    </a:lnTo>
                    <a:lnTo>
                      <a:pt x="366" y="131"/>
                    </a:lnTo>
                    <a:lnTo>
                      <a:pt x="367" y="131"/>
                    </a:lnTo>
                    <a:lnTo>
                      <a:pt x="371" y="127"/>
                    </a:lnTo>
                    <a:lnTo>
                      <a:pt x="375" y="121"/>
                    </a:lnTo>
                    <a:lnTo>
                      <a:pt x="377" y="117"/>
                    </a:lnTo>
                    <a:lnTo>
                      <a:pt x="387" y="107"/>
                    </a:lnTo>
                    <a:lnTo>
                      <a:pt x="388" y="107"/>
                    </a:lnTo>
                    <a:lnTo>
                      <a:pt x="392" y="109"/>
                    </a:lnTo>
                    <a:lnTo>
                      <a:pt x="414" y="113"/>
                    </a:lnTo>
                    <a:lnTo>
                      <a:pt x="416" y="113"/>
                    </a:lnTo>
                    <a:lnTo>
                      <a:pt x="416" y="95"/>
                    </a:lnTo>
                    <a:lnTo>
                      <a:pt x="409" y="82"/>
                    </a:lnTo>
                    <a:lnTo>
                      <a:pt x="407" y="81"/>
                    </a:lnTo>
                    <a:lnTo>
                      <a:pt x="406" y="82"/>
                    </a:lnTo>
                    <a:lnTo>
                      <a:pt x="395" y="81"/>
                    </a:lnTo>
                    <a:lnTo>
                      <a:pt x="361" y="70"/>
                    </a:lnTo>
                    <a:lnTo>
                      <a:pt x="360" y="71"/>
                    </a:lnTo>
                    <a:lnTo>
                      <a:pt x="357" y="70"/>
                    </a:lnTo>
                    <a:lnTo>
                      <a:pt x="357" y="68"/>
                    </a:lnTo>
                    <a:lnTo>
                      <a:pt x="351" y="65"/>
                    </a:lnTo>
                    <a:lnTo>
                      <a:pt x="350" y="65"/>
                    </a:lnTo>
                    <a:lnTo>
                      <a:pt x="350" y="63"/>
                    </a:lnTo>
                    <a:lnTo>
                      <a:pt x="346" y="57"/>
                    </a:lnTo>
                    <a:lnTo>
                      <a:pt x="344" y="57"/>
                    </a:lnTo>
                    <a:lnTo>
                      <a:pt x="343" y="56"/>
                    </a:lnTo>
                    <a:lnTo>
                      <a:pt x="339" y="56"/>
                    </a:lnTo>
                    <a:lnTo>
                      <a:pt x="335" y="54"/>
                    </a:lnTo>
                    <a:lnTo>
                      <a:pt x="334" y="54"/>
                    </a:lnTo>
                    <a:lnTo>
                      <a:pt x="327" y="51"/>
                    </a:lnTo>
                    <a:lnTo>
                      <a:pt x="324" y="47"/>
                    </a:lnTo>
                    <a:lnTo>
                      <a:pt x="321" y="46"/>
                    </a:lnTo>
                    <a:lnTo>
                      <a:pt x="321" y="44"/>
                    </a:lnTo>
                    <a:lnTo>
                      <a:pt x="318" y="42"/>
                    </a:lnTo>
                    <a:lnTo>
                      <a:pt x="315" y="40"/>
                    </a:lnTo>
                    <a:lnTo>
                      <a:pt x="313" y="37"/>
                    </a:lnTo>
                    <a:lnTo>
                      <a:pt x="310" y="36"/>
                    </a:lnTo>
                    <a:lnTo>
                      <a:pt x="308" y="35"/>
                    </a:lnTo>
                    <a:lnTo>
                      <a:pt x="306" y="35"/>
                    </a:lnTo>
                    <a:lnTo>
                      <a:pt x="306" y="37"/>
                    </a:lnTo>
                    <a:lnTo>
                      <a:pt x="283" y="44"/>
                    </a:lnTo>
                    <a:lnTo>
                      <a:pt x="265" y="44"/>
                    </a:lnTo>
                    <a:lnTo>
                      <a:pt x="262" y="46"/>
                    </a:lnTo>
                    <a:lnTo>
                      <a:pt x="262" y="44"/>
                    </a:lnTo>
                    <a:lnTo>
                      <a:pt x="261" y="43"/>
                    </a:lnTo>
                    <a:lnTo>
                      <a:pt x="258" y="39"/>
                    </a:lnTo>
                    <a:lnTo>
                      <a:pt x="255" y="36"/>
                    </a:lnTo>
                    <a:lnTo>
                      <a:pt x="255" y="32"/>
                    </a:lnTo>
                    <a:lnTo>
                      <a:pt x="253" y="32"/>
                    </a:lnTo>
                    <a:lnTo>
                      <a:pt x="250" y="33"/>
                    </a:lnTo>
                    <a:lnTo>
                      <a:pt x="248" y="33"/>
                    </a:lnTo>
                    <a:lnTo>
                      <a:pt x="247" y="35"/>
                    </a:lnTo>
                    <a:lnTo>
                      <a:pt x="244" y="36"/>
                    </a:lnTo>
                    <a:lnTo>
                      <a:pt x="243" y="36"/>
                    </a:lnTo>
                    <a:lnTo>
                      <a:pt x="238" y="32"/>
                    </a:lnTo>
                    <a:lnTo>
                      <a:pt x="233" y="19"/>
                    </a:lnTo>
                    <a:lnTo>
                      <a:pt x="231" y="19"/>
                    </a:lnTo>
                    <a:lnTo>
                      <a:pt x="229" y="18"/>
                    </a:lnTo>
                    <a:lnTo>
                      <a:pt x="227" y="18"/>
                    </a:lnTo>
                    <a:lnTo>
                      <a:pt x="213" y="19"/>
                    </a:lnTo>
                    <a:lnTo>
                      <a:pt x="208" y="19"/>
                    </a:lnTo>
                    <a:lnTo>
                      <a:pt x="205" y="18"/>
                    </a:lnTo>
                    <a:lnTo>
                      <a:pt x="202" y="15"/>
                    </a:lnTo>
                    <a:lnTo>
                      <a:pt x="200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73" name="Freeform 401">
                <a:extLst>
                  <a:ext uri="{FF2B5EF4-FFF2-40B4-BE49-F238E27FC236}">
                    <a16:creationId xmlns:a16="http://schemas.microsoft.com/office/drawing/2014/main" id="{3B7C193A-C461-CCF9-7C60-8BB7B280A6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5" y="965"/>
                <a:ext cx="69" cy="66"/>
              </a:xfrm>
              <a:custGeom>
                <a:avLst/>
                <a:gdLst>
                  <a:gd name="T0" fmla="*/ 112 w 278"/>
                  <a:gd name="T1" fmla="*/ 17 h 261"/>
                  <a:gd name="T2" fmla="*/ 105 w 278"/>
                  <a:gd name="T3" fmla="*/ 27 h 261"/>
                  <a:gd name="T4" fmla="*/ 94 w 278"/>
                  <a:gd name="T5" fmla="*/ 39 h 261"/>
                  <a:gd name="T6" fmla="*/ 95 w 278"/>
                  <a:gd name="T7" fmla="*/ 49 h 261"/>
                  <a:gd name="T8" fmla="*/ 92 w 278"/>
                  <a:gd name="T9" fmla="*/ 68 h 261"/>
                  <a:gd name="T10" fmla="*/ 88 w 278"/>
                  <a:gd name="T11" fmla="*/ 74 h 261"/>
                  <a:gd name="T12" fmla="*/ 72 w 278"/>
                  <a:gd name="T13" fmla="*/ 106 h 261"/>
                  <a:gd name="T14" fmla="*/ 53 w 278"/>
                  <a:gd name="T15" fmla="*/ 124 h 261"/>
                  <a:gd name="T16" fmla="*/ 39 w 278"/>
                  <a:gd name="T17" fmla="*/ 131 h 261"/>
                  <a:gd name="T18" fmla="*/ 32 w 278"/>
                  <a:gd name="T19" fmla="*/ 130 h 261"/>
                  <a:gd name="T20" fmla="*/ 22 w 278"/>
                  <a:gd name="T21" fmla="*/ 147 h 261"/>
                  <a:gd name="T22" fmla="*/ 12 w 278"/>
                  <a:gd name="T23" fmla="*/ 149 h 261"/>
                  <a:gd name="T24" fmla="*/ 0 w 278"/>
                  <a:gd name="T25" fmla="*/ 162 h 261"/>
                  <a:gd name="T26" fmla="*/ 3 w 278"/>
                  <a:gd name="T27" fmla="*/ 170 h 261"/>
                  <a:gd name="T28" fmla="*/ 48 w 278"/>
                  <a:gd name="T29" fmla="*/ 195 h 261"/>
                  <a:gd name="T30" fmla="*/ 58 w 278"/>
                  <a:gd name="T31" fmla="*/ 202 h 261"/>
                  <a:gd name="T32" fmla="*/ 48 w 278"/>
                  <a:gd name="T33" fmla="*/ 212 h 261"/>
                  <a:gd name="T34" fmla="*/ 56 w 278"/>
                  <a:gd name="T35" fmla="*/ 219 h 261"/>
                  <a:gd name="T36" fmla="*/ 104 w 278"/>
                  <a:gd name="T37" fmla="*/ 238 h 261"/>
                  <a:gd name="T38" fmla="*/ 125 w 278"/>
                  <a:gd name="T39" fmla="*/ 258 h 261"/>
                  <a:gd name="T40" fmla="*/ 134 w 278"/>
                  <a:gd name="T41" fmla="*/ 261 h 261"/>
                  <a:gd name="T42" fmla="*/ 139 w 278"/>
                  <a:gd name="T43" fmla="*/ 250 h 261"/>
                  <a:gd name="T44" fmla="*/ 149 w 278"/>
                  <a:gd name="T45" fmla="*/ 246 h 261"/>
                  <a:gd name="T46" fmla="*/ 154 w 278"/>
                  <a:gd name="T47" fmla="*/ 231 h 261"/>
                  <a:gd name="T48" fmla="*/ 155 w 278"/>
                  <a:gd name="T49" fmla="*/ 212 h 261"/>
                  <a:gd name="T50" fmla="*/ 149 w 278"/>
                  <a:gd name="T51" fmla="*/ 208 h 261"/>
                  <a:gd name="T52" fmla="*/ 155 w 278"/>
                  <a:gd name="T53" fmla="*/ 204 h 261"/>
                  <a:gd name="T54" fmla="*/ 164 w 278"/>
                  <a:gd name="T55" fmla="*/ 209 h 261"/>
                  <a:gd name="T56" fmla="*/ 179 w 278"/>
                  <a:gd name="T57" fmla="*/ 208 h 261"/>
                  <a:gd name="T58" fmla="*/ 183 w 278"/>
                  <a:gd name="T59" fmla="*/ 207 h 261"/>
                  <a:gd name="T60" fmla="*/ 192 w 278"/>
                  <a:gd name="T61" fmla="*/ 191 h 261"/>
                  <a:gd name="T62" fmla="*/ 206 w 278"/>
                  <a:gd name="T63" fmla="*/ 163 h 261"/>
                  <a:gd name="T64" fmla="*/ 218 w 278"/>
                  <a:gd name="T65" fmla="*/ 154 h 261"/>
                  <a:gd name="T66" fmla="*/ 249 w 278"/>
                  <a:gd name="T67" fmla="*/ 137 h 261"/>
                  <a:gd name="T68" fmla="*/ 263 w 278"/>
                  <a:gd name="T69" fmla="*/ 123 h 261"/>
                  <a:gd name="T70" fmla="*/ 267 w 278"/>
                  <a:gd name="T71" fmla="*/ 95 h 261"/>
                  <a:gd name="T72" fmla="*/ 249 w 278"/>
                  <a:gd name="T73" fmla="*/ 82 h 261"/>
                  <a:gd name="T74" fmla="*/ 250 w 278"/>
                  <a:gd name="T75" fmla="*/ 68 h 261"/>
                  <a:gd name="T76" fmla="*/ 214 w 278"/>
                  <a:gd name="T77" fmla="*/ 57 h 261"/>
                  <a:gd name="T78" fmla="*/ 217 w 278"/>
                  <a:gd name="T79" fmla="*/ 50 h 261"/>
                  <a:gd name="T80" fmla="*/ 210 w 278"/>
                  <a:gd name="T81" fmla="*/ 34 h 261"/>
                  <a:gd name="T82" fmla="*/ 207 w 278"/>
                  <a:gd name="T83" fmla="*/ 22 h 261"/>
                  <a:gd name="T84" fmla="*/ 179 w 278"/>
                  <a:gd name="T85" fmla="*/ 4 h 261"/>
                  <a:gd name="T86" fmla="*/ 159 w 278"/>
                  <a:gd name="T87" fmla="*/ 0 h 261"/>
                  <a:gd name="T88" fmla="*/ 142 w 278"/>
                  <a:gd name="T89" fmla="*/ 7 h 2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78" h="261">
                    <a:moveTo>
                      <a:pt x="112" y="3"/>
                    </a:moveTo>
                    <a:lnTo>
                      <a:pt x="108" y="3"/>
                    </a:lnTo>
                    <a:lnTo>
                      <a:pt x="112" y="17"/>
                    </a:lnTo>
                    <a:lnTo>
                      <a:pt x="112" y="21"/>
                    </a:lnTo>
                    <a:lnTo>
                      <a:pt x="108" y="25"/>
                    </a:lnTo>
                    <a:lnTo>
                      <a:pt x="105" y="27"/>
                    </a:lnTo>
                    <a:lnTo>
                      <a:pt x="99" y="31"/>
                    </a:lnTo>
                    <a:lnTo>
                      <a:pt x="98" y="34"/>
                    </a:lnTo>
                    <a:lnTo>
                      <a:pt x="94" y="39"/>
                    </a:lnTo>
                    <a:lnTo>
                      <a:pt x="94" y="42"/>
                    </a:lnTo>
                    <a:lnTo>
                      <a:pt x="95" y="47"/>
                    </a:lnTo>
                    <a:lnTo>
                      <a:pt x="95" y="49"/>
                    </a:lnTo>
                    <a:lnTo>
                      <a:pt x="97" y="51"/>
                    </a:lnTo>
                    <a:lnTo>
                      <a:pt x="97" y="60"/>
                    </a:lnTo>
                    <a:lnTo>
                      <a:pt x="92" y="68"/>
                    </a:lnTo>
                    <a:lnTo>
                      <a:pt x="90" y="71"/>
                    </a:lnTo>
                    <a:lnTo>
                      <a:pt x="90" y="73"/>
                    </a:lnTo>
                    <a:lnTo>
                      <a:pt x="88" y="74"/>
                    </a:lnTo>
                    <a:lnTo>
                      <a:pt x="79" y="88"/>
                    </a:lnTo>
                    <a:lnTo>
                      <a:pt x="77" y="99"/>
                    </a:lnTo>
                    <a:lnTo>
                      <a:pt x="72" y="106"/>
                    </a:lnTo>
                    <a:lnTo>
                      <a:pt x="63" y="111"/>
                    </a:lnTo>
                    <a:lnTo>
                      <a:pt x="56" y="119"/>
                    </a:lnTo>
                    <a:lnTo>
                      <a:pt x="53" y="124"/>
                    </a:lnTo>
                    <a:lnTo>
                      <a:pt x="52" y="126"/>
                    </a:lnTo>
                    <a:lnTo>
                      <a:pt x="44" y="126"/>
                    </a:lnTo>
                    <a:lnTo>
                      <a:pt x="39" y="131"/>
                    </a:lnTo>
                    <a:lnTo>
                      <a:pt x="38" y="133"/>
                    </a:lnTo>
                    <a:lnTo>
                      <a:pt x="37" y="131"/>
                    </a:lnTo>
                    <a:lnTo>
                      <a:pt x="32" y="130"/>
                    </a:lnTo>
                    <a:lnTo>
                      <a:pt x="27" y="140"/>
                    </a:lnTo>
                    <a:lnTo>
                      <a:pt x="22" y="145"/>
                    </a:lnTo>
                    <a:lnTo>
                      <a:pt x="22" y="147"/>
                    </a:lnTo>
                    <a:lnTo>
                      <a:pt x="21" y="148"/>
                    </a:lnTo>
                    <a:lnTo>
                      <a:pt x="14" y="149"/>
                    </a:lnTo>
                    <a:lnTo>
                      <a:pt x="12" y="149"/>
                    </a:lnTo>
                    <a:lnTo>
                      <a:pt x="10" y="151"/>
                    </a:lnTo>
                    <a:lnTo>
                      <a:pt x="7" y="152"/>
                    </a:lnTo>
                    <a:lnTo>
                      <a:pt x="0" y="162"/>
                    </a:lnTo>
                    <a:lnTo>
                      <a:pt x="0" y="165"/>
                    </a:lnTo>
                    <a:lnTo>
                      <a:pt x="3" y="169"/>
                    </a:lnTo>
                    <a:lnTo>
                      <a:pt x="3" y="170"/>
                    </a:lnTo>
                    <a:lnTo>
                      <a:pt x="19" y="181"/>
                    </a:lnTo>
                    <a:lnTo>
                      <a:pt x="24" y="183"/>
                    </a:lnTo>
                    <a:lnTo>
                      <a:pt x="48" y="195"/>
                    </a:lnTo>
                    <a:lnTo>
                      <a:pt x="49" y="195"/>
                    </a:lnTo>
                    <a:lnTo>
                      <a:pt x="60" y="201"/>
                    </a:lnTo>
                    <a:lnTo>
                      <a:pt x="58" y="202"/>
                    </a:lnTo>
                    <a:lnTo>
                      <a:pt x="53" y="205"/>
                    </a:lnTo>
                    <a:lnTo>
                      <a:pt x="51" y="209"/>
                    </a:lnTo>
                    <a:lnTo>
                      <a:pt x="48" y="212"/>
                    </a:lnTo>
                    <a:lnTo>
                      <a:pt x="48" y="214"/>
                    </a:lnTo>
                    <a:lnTo>
                      <a:pt x="56" y="220"/>
                    </a:lnTo>
                    <a:lnTo>
                      <a:pt x="56" y="219"/>
                    </a:lnTo>
                    <a:lnTo>
                      <a:pt x="62" y="223"/>
                    </a:lnTo>
                    <a:lnTo>
                      <a:pt x="76" y="236"/>
                    </a:lnTo>
                    <a:lnTo>
                      <a:pt x="104" y="238"/>
                    </a:lnTo>
                    <a:lnTo>
                      <a:pt x="104" y="246"/>
                    </a:lnTo>
                    <a:lnTo>
                      <a:pt x="113" y="253"/>
                    </a:lnTo>
                    <a:lnTo>
                      <a:pt x="125" y="258"/>
                    </a:lnTo>
                    <a:lnTo>
                      <a:pt x="126" y="260"/>
                    </a:lnTo>
                    <a:lnTo>
                      <a:pt x="127" y="260"/>
                    </a:lnTo>
                    <a:lnTo>
                      <a:pt x="134" y="261"/>
                    </a:lnTo>
                    <a:lnTo>
                      <a:pt x="134" y="258"/>
                    </a:lnTo>
                    <a:lnTo>
                      <a:pt x="133" y="253"/>
                    </a:lnTo>
                    <a:lnTo>
                      <a:pt x="139" y="250"/>
                    </a:lnTo>
                    <a:lnTo>
                      <a:pt x="143" y="248"/>
                    </a:lnTo>
                    <a:lnTo>
                      <a:pt x="146" y="248"/>
                    </a:lnTo>
                    <a:lnTo>
                      <a:pt x="149" y="246"/>
                    </a:lnTo>
                    <a:lnTo>
                      <a:pt x="149" y="243"/>
                    </a:lnTo>
                    <a:lnTo>
                      <a:pt x="147" y="240"/>
                    </a:lnTo>
                    <a:lnTo>
                      <a:pt x="154" y="231"/>
                    </a:lnTo>
                    <a:lnTo>
                      <a:pt x="164" y="222"/>
                    </a:lnTo>
                    <a:lnTo>
                      <a:pt x="162" y="221"/>
                    </a:lnTo>
                    <a:lnTo>
                      <a:pt x="155" y="212"/>
                    </a:lnTo>
                    <a:lnTo>
                      <a:pt x="151" y="211"/>
                    </a:lnTo>
                    <a:lnTo>
                      <a:pt x="150" y="208"/>
                    </a:lnTo>
                    <a:lnTo>
                      <a:pt x="149" y="208"/>
                    </a:lnTo>
                    <a:lnTo>
                      <a:pt x="149" y="204"/>
                    </a:lnTo>
                    <a:lnTo>
                      <a:pt x="151" y="202"/>
                    </a:lnTo>
                    <a:lnTo>
                      <a:pt x="155" y="204"/>
                    </a:lnTo>
                    <a:lnTo>
                      <a:pt x="159" y="208"/>
                    </a:lnTo>
                    <a:lnTo>
                      <a:pt x="162" y="208"/>
                    </a:lnTo>
                    <a:lnTo>
                      <a:pt x="164" y="209"/>
                    </a:lnTo>
                    <a:lnTo>
                      <a:pt x="172" y="209"/>
                    </a:lnTo>
                    <a:lnTo>
                      <a:pt x="176" y="208"/>
                    </a:lnTo>
                    <a:lnTo>
                      <a:pt x="179" y="208"/>
                    </a:lnTo>
                    <a:lnTo>
                      <a:pt x="180" y="207"/>
                    </a:lnTo>
                    <a:lnTo>
                      <a:pt x="183" y="208"/>
                    </a:lnTo>
                    <a:lnTo>
                      <a:pt x="183" y="207"/>
                    </a:lnTo>
                    <a:lnTo>
                      <a:pt x="186" y="204"/>
                    </a:lnTo>
                    <a:lnTo>
                      <a:pt x="192" y="193"/>
                    </a:lnTo>
                    <a:lnTo>
                      <a:pt x="192" y="191"/>
                    </a:lnTo>
                    <a:lnTo>
                      <a:pt x="193" y="191"/>
                    </a:lnTo>
                    <a:lnTo>
                      <a:pt x="203" y="166"/>
                    </a:lnTo>
                    <a:lnTo>
                      <a:pt x="206" y="163"/>
                    </a:lnTo>
                    <a:lnTo>
                      <a:pt x="207" y="161"/>
                    </a:lnTo>
                    <a:lnTo>
                      <a:pt x="214" y="155"/>
                    </a:lnTo>
                    <a:lnTo>
                      <a:pt x="218" y="154"/>
                    </a:lnTo>
                    <a:lnTo>
                      <a:pt x="222" y="151"/>
                    </a:lnTo>
                    <a:lnTo>
                      <a:pt x="239" y="144"/>
                    </a:lnTo>
                    <a:lnTo>
                      <a:pt x="249" y="137"/>
                    </a:lnTo>
                    <a:lnTo>
                      <a:pt x="250" y="137"/>
                    </a:lnTo>
                    <a:lnTo>
                      <a:pt x="260" y="127"/>
                    </a:lnTo>
                    <a:lnTo>
                      <a:pt x="263" y="123"/>
                    </a:lnTo>
                    <a:lnTo>
                      <a:pt x="278" y="109"/>
                    </a:lnTo>
                    <a:lnTo>
                      <a:pt x="277" y="105"/>
                    </a:lnTo>
                    <a:lnTo>
                      <a:pt x="267" y="95"/>
                    </a:lnTo>
                    <a:lnTo>
                      <a:pt x="250" y="82"/>
                    </a:lnTo>
                    <a:lnTo>
                      <a:pt x="250" y="84"/>
                    </a:lnTo>
                    <a:lnTo>
                      <a:pt x="249" y="82"/>
                    </a:lnTo>
                    <a:lnTo>
                      <a:pt x="249" y="78"/>
                    </a:lnTo>
                    <a:lnTo>
                      <a:pt x="250" y="70"/>
                    </a:lnTo>
                    <a:lnTo>
                      <a:pt x="250" y="68"/>
                    </a:lnTo>
                    <a:lnTo>
                      <a:pt x="211" y="61"/>
                    </a:lnTo>
                    <a:lnTo>
                      <a:pt x="210" y="61"/>
                    </a:lnTo>
                    <a:lnTo>
                      <a:pt x="214" y="57"/>
                    </a:lnTo>
                    <a:lnTo>
                      <a:pt x="216" y="54"/>
                    </a:lnTo>
                    <a:lnTo>
                      <a:pt x="216" y="51"/>
                    </a:lnTo>
                    <a:lnTo>
                      <a:pt x="217" y="50"/>
                    </a:lnTo>
                    <a:lnTo>
                      <a:pt x="217" y="43"/>
                    </a:lnTo>
                    <a:lnTo>
                      <a:pt x="210" y="43"/>
                    </a:lnTo>
                    <a:lnTo>
                      <a:pt x="210" y="34"/>
                    </a:lnTo>
                    <a:lnTo>
                      <a:pt x="209" y="32"/>
                    </a:lnTo>
                    <a:lnTo>
                      <a:pt x="207" y="25"/>
                    </a:lnTo>
                    <a:lnTo>
                      <a:pt x="207" y="22"/>
                    </a:lnTo>
                    <a:lnTo>
                      <a:pt x="200" y="15"/>
                    </a:lnTo>
                    <a:lnTo>
                      <a:pt x="185" y="6"/>
                    </a:lnTo>
                    <a:lnTo>
                      <a:pt x="179" y="4"/>
                    </a:lnTo>
                    <a:lnTo>
                      <a:pt x="175" y="1"/>
                    </a:lnTo>
                    <a:lnTo>
                      <a:pt x="173" y="1"/>
                    </a:lnTo>
                    <a:lnTo>
                      <a:pt x="159" y="0"/>
                    </a:lnTo>
                    <a:lnTo>
                      <a:pt x="150" y="0"/>
                    </a:lnTo>
                    <a:lnTo>
                      <a:pt x="142" y="1"/>
                    </a:lnTo>
                    <a:lnTo>
                      <a:pt x="142" y="7"/>
                    </a:lnTo>
                    <a:lnTo>
                      <a:pt x="137" y="10"/>
                    </a:lnTo>
                    <a:lnTo>
                      <a:pt x="112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74" name="Freeform 402">
                <a:extLst>
                  <a:ext uri="{FF2B5EF4-FFF2-40B4-BE49-F238E27FC236}">
                    <a16:creationId xmlns:a16="http://schemas.microsoft.com/office/drawing/2014/main" id="{DD6B8DAA-9FFF-A19E-B935-44326EFED6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7" y="889"/>
                <a:ext cx="68" cy="50"/>
              </a:xfrm>
              <a:custGeom>
                <a:avLst/>
                <a:gdLst>
                  <a:gd name="T0" fmla="*/ 201 w 274"/>
                  <a:gd name="T1" fmla="*/ 32 h 200"/>
                  <a:gd name="T2" fmla="*/ 173 w 274"/>
                  <a:gd name="T3" fmla="*/ 15 h 200"/>
                  <a:gd name="T4" fmla="*/ 148 w 274"/>
                  <a:gd name="T5" fmla="*/ 18 h 200"/>
                  <a:gd name="T6" fmla="*/ 143 w 274"/>
                  <a:gd name="T7" fmla="*/ 16 h 200"/>
                  <a:gd name="T8" fmla="*/ 134 w 274"/>
                  <a:gd name="T9" fmla="*/ 7 h 200"/>
                  <a:gd name="T10" fmla="*/ 120 w 274"/>
                  <a:gd name="T11" fmla="*/ 0 h 200"/>
                  <a:gd name="T12" fmla="*/ 108 w 274"/>
                  <a:gd name="T13" fmla="*/ 22 h 200"/>
                  <a:gd name="T14" fmla="*/ 87 w 274"/>
                  <a:gd name="T15" fmla="*/ 23 h 200"/>
                  <a:gd name="T16" fmla="*/ 83 w 274"/>
                  <a:gd name="T17" fmla="*/ 25 h 200"/>
                  <a:gd name="T18" fmla="*/ 84 w 274"/>
                  <a:gd name="T19" fmla="*/ 40 h 200"/>
                  <a:gd name="T20" fmla="*/ 84 w 274"/>
                  <a:gd name="T21" fmla="*/ 49 h 200"/>
                  <a:gd name="T22" fmla="*/ 81 w 274"/>
                  <a:gd name="T23" fmla="*/ 53 h 200"/>
                  <a:gd name="T24" fmla="*/ 77 w 274"/>
                  <a:gd name="T25" fmla="*/ 67 h 200"/>
                  <a:gd name="T26" fmla="*/ 50 w 274"/>
                  <a:gd name="T27" fmla="*/ 88 h 200"/>
                  <a:gd name="T28" fmla="*/ 49 w 274"/>
                  <a:gd name="T29" fmla="*/ 107 h 200"/>
                  <a:gd name="T30" fmla="*/ 46 w 274"/>
                  <a:gd name="T31" fmla="*/ 110 h 200"/>
                  <a:gd name="T32" fmla="*/ 38 w 274"/>
                  <a:gd name="T33" fmla="*/ 123 h 200"/>
                  <a:gd name="T34" fmla="*/ 17 w 274"/>
                  <a:gd name="T35" fmla="*/ 144 h 200"/>
                  <a:gd name="T36" fmla="*/ 11 w 274"/>
                  <a:gd name="T37" fmla="*/ 147 h 200"/>
                  <a:gd name="T38" fmla="*/ 0 w 274"/>
                  <a:gd name="T39" fmla="*/ 152 h 200"/>
                  <a:gd name="T40" fmla="*/ 6 w 274"/>
                  <a:gd name="T41" fmla="*/ 162 h 200"/>
                  <a:gd name="T42" fmla="*/ 10 w 274"/>
                  <a:gd name="T43" fmla="*/ 190 h 200"/>
                  <a:gd name="T44" fmla="*/ 17 w 274"/>
                  <a:gd name="T45" fmla="*/ 195 h 200"/>
                  <a:gd name="T46" fmla="*/ 62 w 274"/>
                  <a:gd name="T47" fmla="*/ 194 h 200"/>
                  <a:gd name="T48" fmla="*/ 69 w 274"/>
                  <a:gd name="T49" fmla="*/ 193 h 200"/>
                  <a:gd name="T50" fmla="*/ 73 w 274"/>
                  <a:gd name="T51" fmla="*/ 181 h 200"/>
                  <a:gd name="T52" fmla="*/ 74 w 274"/>
                  <a:gd name="T53" fmla="*/ 164 h 200"/>
                  <a:gd name="T54" fmla="*/ 77 w 274"/>
                  <a:gd name="T55" fmla="*/ 152 h 200"/>
                  <a:gd name="T56" fmla="*/ 84 w 274"/>
                  <a:gd name="T57" fmla="*/ 150 h 200"/>
                  <a:gd name="T58" fmla="*/ 112 w 274"/>
                  <a:gd name="T59" fmla="*/ 163 h 200"/>
                  <a:gd name="T60" fmla="*/ 124 w 274"/>
                  <a:gd name="T61" fmla="*/ 173 h 200"/>
                  <a:gd name="T62" fmla="*/ 154 w 274"/>
                  <a:gd name="T63" fmla="*/ 170 h 200"/>
                  <a:gd name="T64" fmla="*/ 170 w 274"/>
                  <a:gd name="T65" fmla="*/ 184 h 200"/>
                  <a:gd name="T66" fmla="*/ 194 w 274"/>
                  <a:gd name="T67" fmla="*/ 174 h 200"/>
                  <a:gd name="T68" fmla="*/ 201 w 274"/>
                  <a:gd name="T69" fmla="*/ 166 h 200"/>
                  <a:gd name="T70" fmla="*/ 208 w 274"/>
                  <a:gd name="T71" fmla="*/ 167 h 200"/>
                  <a:gd name="T72" fmla="*/ 215 w 274"/>
                  <a:gd name="T73" fmla="*/ 178 h 200"/>
                  <a:gd name="T74" fmla="*/ 243 w 274"/>
                  <a:gd name="T75" fmla="*/ 173 h 200"/>
                  <a:gd name="T76" fmla="*/ 240 w 274"/>
                  <a:gd name="T77" fmla="*/ 157 h 200"/>
                  <a:gd name="T78" fmla="*/ 253 w 274"/>
                  <a:gd name="T79" fmla="*/ 134 h 200"/>
                  <a:gd name="T80" fmla="*/ 258 w 274"/>
                  <a:gd name="T81" fmla="*/ 120 h 200"/>
                  <a:gd name="T82" fmla="*/ 246 w 274"/>
                  <a:gd name="T83" fmla="*/ 111 h 200"/>
                  <a:gd name="T84" fmla="*/ 253 w 274"/>
                  <a:gd name="T85" fmla="*/ 96 h 200"/>
                  <a:gd name="T86" fmla="*/ 263 w 274"/>
                  <a:gd name="T87" fmla="*/ 88 h 200"/>
                  <a:gd name="T88" fmla="*/ 251 w 274"/>
                  <a:gd name="T89" fmla="*/ 60 h 200"/>
                  <a:gd name="T90" fmla="*/ 243 w 274"/>
                  <a:gd name="T91" fmla="*/ 51 h 200"/>
                  <a:gd name="T92" fmla="*/ 229 w 274"/>
                  <a:gd name="T93" fmla="*/ 37 h 200"/>
                  <a:gd name="T94" fmla="*/ 217 w 274"/>
                  <a:gd name="T95" fmla="*/ 39 h 200"/>
                  <a:gd name="T96" fmla="*/ 204 w 274"/>
                  <a:gd name="T97" fmla="*/ 46 h 200"/>
                  <a:gd name="T98" fmla="*/ 200 w 274"/>
                  <a:gd name="T99" fmla="*/ 36 h 2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74" h="200">
                    <a:moveTo>
                      <a:pt x="200" y="36"/>
                    </a:moveTo>
                    <a:lnTo>
                      <a:pt x="200" y="33"/>
                    </a:lnTo>
                    <a:lnTo>
                      <a:pt x="201" y="32"/>
                    </a:lnTo>
                    <a:lnTo>
                      <a:pt x="203" y="26"/>
                    </a:lnTo>
                    <a:lnTo>
                      <a:pt x="201" y="25"/>
                    </a:lnTo>
                    <a:lnTo>
                      <a:pt x="173" y="15"/>
                    </a:lnTo>
                    <a:lnTo>
                      <a:pt x="154" y="16"/>
                    </a:lnTo>
                    <a:lnTo>
                      <a:pt x="151" y="18"/>
                    </a:lnTo>
                    <a:lnTo>
                      <a:pt x="148" y="18"/>
                    </a:lnTo>
                    <a:lnTo>
                      <a:pt x="148" y="19"/>
                    </a:lnTo>
                    <a:lnTo>
                      <a:pt x="144" y="19"/>
                    </a:lnTo>
                    <a:lnTo>
                      <a:pt x="143" y="16"/>
                    </a:lnTo>
                    <a:lnTo>
                      <a:pt x="138" y="12"/>
                    </a:lnTo>
                    <a:lnTo>
                      <a:pt x="137" y="10"/>
                    </a:lnTo>
                    <a:lnTo>
                      <a:pt x="134" y="7"/>
                    </a:lnTo>
                    <a:lnTo>
                      <a:pt x="124" y="0"/>
                    </a:lnTo>
                    <a:lnTo>
                      <a:pt x="123" y="0"/>
                    </a:lnTo>
                    <a:lnTo>
                      <a:pt x="120" y="0"/>
                    </a:lnTo>
                    <a:lnTo>
                      <a:pt x="120" y="1"/>
                    </a:lnTo>
                    <a:lnTo>
                      <a:pt x="109" y="19"/>
                    </a:lnTo>
                    <a:lnTo>
                      <a:pt x="108" y="22"/>
                    </a:lnTo>
                    <a:lnTo>
                      <a:pt x="103" y="25"/>
                    </a:lnTo>
                    <a:lnTo>
                      <a:pt x="93" y="26"/>
                    </a:lnTo>
                    <a:lnTo>
                      <a:pt x="87" y="23"/>
                    </a:lnTo>
                    <a:lnTo>
                      <a:pt x="85" y="23"/>
                    </a:lnTo>
                    <a:lnTo>
                      <a:pt x="84" y="25"/>
                    </a:lnTo>
                    <a:lnTo>
                      <a:pt x="83" y="25"/>
                    </a:lnTo>
                    <a:lnTo>
                      <a:pt x="83" y="28"/>
                    </a:lnTo>
                    <a:lnTo>
                      <a:pt x="84" y="29"/>
                    </a:lnTo>
                    <a:lnTo>
                      <a:pt x="84" y="40"/>
                    </a:lnTo>
                    <a:lnTo>
                      <a:pt x="85" y="43"/>
                    </a:lnTo>
                    <a:lnTo>
                      <a:pt x="84" y="46"/>
                    </a:lnTo>
                    <a:lnTo>
                      <a:pt x="84" y="49"/>
                    </a:lnTo>
                    <a:lnTo>
                      <a:pt x="83" y="50"/>
                    </a:lnTo>
                    <a:lnTo>
                      <a:pt x="83" y="51"/>
                    </a:lnTo>
                    <a:lnTo>
                      <a:pt x="81" y="53"/>
                    </a:lnTo>
                    <a:lnTo>
                      <a:pt x="78" y="63"/>
                    </a:lnTo>
                    <a:lnTo>
                      <a:pt x="80" y="64"/>
                    </a:lnTo>
                    <a:lnTo>
                      <a:pt x="77" y="67"/>
                    </a:lnTo>
                    <a:lnTo>
                      <a:pt x="60" y="61"/>
                    </a:lnTo>
                    <a:lnTo>
                      <a:pt x="60" y="65"/>
                    </a:lnTo>
                    <a:lnTo>
                      <a:pt x="50" y="88"/>
                    </a:lnTo>
                    <a:lnTo>
                      <a:pt x="48" y="99"/>
                    </a:lnTo>
                    <a:lnTo>
                      <a:pt x="48" y="102"/>
                    </a:lnTo>
                    <a:lnTo>
                      <a:pt x="49" y="107"/>
                    </a:lnTo>
                    <a:lnTo>
                      <a:pt x="50" y="110"/>
                    </a:lnTo>
                    <a:lnTo>
                      <a:pt x="50" y="111"/>
                    </a:lnTo>
                    <a:lnTo>
                      <a:pt x="46" y="110"/>
                    </a:lnTo>
                    <a:lnTo>
                      <a:pt x="40" y="118"/>
                    </a:lnTo>
                    <a:lnTo>
                      <a:pt x="40" y="121"/>
                    </a:lnTo>
                    <a:lnTo>
                      <a:pt x="38" y="123"/>
                    </a:lnTo>
                    <a:lnTo>
                      <a:pt x="31" y="125"/>
                    </a:lnTo>
                    <a:lnTo>
                      <a:pt x="26" y="128"/>
                    </a:lnTo>
                    <a:lnTo>
                      <a:pt x="17" y="144"/>
                    </a:lnTo>
                    <a:lnTo>
                      <a:pt x="17" y="145"/>
                    </a:lnTo>
                    <a:lnTo>
                      <a:pt x="16" y="145"/>
                    </a:lnTo>
                    <a:lnTo>
                      <a:pt x="11" y="147"/>
                    </a:lnTo>
                    <a:lnTo>
                      <a:pt x="6" y="147"/>
                    </a:lnTo>
                    <a:lnTo>
                      <a:pt x="2" y="150"/>
                    </a:lnTo>
                    <a:lnTo>
                      <a:pt x="0" y="152"/>
                    </a:lnTo>
                    <a:lnTo>
                      <a:pt x="0" y="159"/>
                    </a:lnTo>
                    <a:lnTo>
                      <a:pt x="3" y="162"/>
                    </a:lnTo>
                    <a:lnTo>
                      <a:pt x="6" y="162"/>
                    </a:lnTo>
                    <a:lnTo>
                      <a:pt x="4" y="164"/>
                    </a:lnTo>
                    <a:lnTo>
                      <a:pt x="10" y="178"/>
                    </a:lnTo>
                    <a:lnTo>
                      <a:pt x="10" y="190"/>
                    </a:lnTo>
                    <a:lnTo>
                      <a:pt x="11" y="194"/>
                    </a:lnTo>
                    <a:lnTo>
                      <a:pt x="13" y="195"/>
                    </a:lnTo>
                    <a:lnTo>
                      <a:pt x="17" y="195"/>
                    </a:lnTo>
                    <a:lnTo>
                      <a:pt x="17" y="197"/>
                    </a:lnTo>
                    <a:lnTo>
                      <a:pt x="48" y="200"/>
                    </a:lnTo>
                    <a:lnTo>
                      <a:pt x="62" y="194"/>
                    </a:lnTo>
                    <a:lnTo>
                      <a:pt x="64" y="194"/>
                    </a:lnTo>
                    <a:lnTo>
                      <a:pt x="67" y="193"/>
                    </a:lnTo>
                    <a:lnTo>
                      <a:pt x="69" y="193"/>
                    </a:lnTo>
                    <a:lnTo>
                      <a:pt x="70" y="194"/>
                    </a:lnTo>
                    <a:lnTo>
                      <a:pt x="77" y="194"/>
                    </a:lnTo>
                    <a:lnTo>
                      <a:pt x="73" y="181"/>
                    </a:lnTo>
                    <a:lnTo>
                      <a:pt x="71" y="174"/>
                    </a:lnTo>
                    <a:lnTo>
                      <a:pt x="71" y="171"/>
                    </a:lnTo>
                    <a:lnTo>
                      <a:pt x="74" y="164"/>
                    </a:lnTo>
                    <a:lnTo>
                      <a:pt x="76" y="164"/>
                    </a:lnTo>
                    <a:lnTo>
                      <a:pt x="77" y="157"/>
                    </a:lnTo>
                    <a:lnTo>
                      <a:pt x="77" y="152"/>
                    </a:lnTo>
                    <a:lnTo>
                      <a:pt x="81" y="149"/>
                    </a:lnTo>
                    <a:lnTo>
                      <a:pt x="83" y="149"/>
                    </a:lnTo>
                    <a:lnTo>
                      <a:pt x="84" y="150"/>
                    </a:lnTo>
                    <a:lnTo>
                      <a:pt x="90" y="153"/>
                    </a:lnTo>
                    <a:lnTo>
                      <a:pt x="99" y="162"/>
                    </a:lnTo>
                    <a:lnTo>
                      <a:pt x="112" y="163"/>
                    </a:lnTo>
                    <a:lnTo>
                      <a:pt x="120" y="167"/>
                    </a:lnTo>
                    <a:lnTo>
                      <a:pt x="123" y="170"/>
                    </a:lnTo>
                    <a:lnTo>
                      <a:pt x="124" y="173"/>
                    </a:lnTo>
                    <a:lnTo>
                      <a:pt x="137" y="164"/>
                    </a:lnTo>
                    <a:lnTo>
                      <a:pt x="147" y="163"/>
                    </a:lnTo>
                    <a:lnTo>
                      <a:pt x="154" y="170"/>
                    </a:lnTo>
                    <a:lnTo>
                      <a:pt x="155" y="176"/>
                    </a:lnTo>
                    <a:lnTo>
                      <a:pt x="165" y="184"/>
                    </a:lnTo>
                    <a:lnTo>
                      <a:pt x="170" y="184"/>
                    </a:lnTo>
                    <a:lnTo>
                      <a:pt x="170" y="185"/>
                    </a:lnTo>
                    <a:lnTo>
                      <a:pt x="172" y="185"/>
                    </a:lnTo>
                    <a:lnTo>
                      <a:pt x="194" y="174"/>
                    </a:lnTo>
                    <a:lnTo>
                      <a:pt x="196" y="173"/>
                    </a:lnTo>
                    <a:lnTo>
                      <a:pt x="197" y="170"/>
                    </a:lnTo>
                    <a:lnTo>
                      <a:pt x="201" y="166"/>
                    </a:lnTo>
                    <a:lnTo>
                      <a:pt x="205" y="166"/>
                    </a:lnTo>
                    <a:lnTo>
                      <a:pt x="207" y="167"/>
                    </a:lnTo>
                    <a:lnTo>
                      <a:pt x="208" y="167"/>
                    </a:lnTo>
                    <a:lnTo>
                      <a:pt x="208" y="170"/>
                    </a:lnTo>
                    <a:lnTo>
                      <a:pt x="210" y="174"/>
                    </a:lnTo>
                    <a:lnTo>
                      <a:pt x="215" y="178"/>
                    </a:lnTo>
                    <a:lnTo>
                      <a:pt x="250" y="188"/>
                    </a:lnTo>
                    <a:lnTo>
                      <a:pt x="251" y="188"/>
                    </a:lnTo>
                    <a:lnTo>
                      <a:pt x="243" y="173"/>
                    </a:lnTo>
                    <a:lnTo>
                      <a:pt x="239" y="162"/>
                    </a:lnTo>
                    <a:lnTo>
                      <a:pt x="239" y="160"/>
                    </a:lnTo>
                    <a:lnTo>
                      <a:pt x="240" y="157"/>
                    </a:lnTo>
                    <a:lnTo>
                      <a:pt x="246" y="149"/>
                    </a:lnTo>
                    <a:lnTo>
                      <a:pt x="251" y="135"/>
                    </a:lnTo>
                    <a:lnTo>
                      <a:pt x="253" y="134"/>
                    </a:lnTo>
                    <a:lnTo>
                      <a:pt x="253" y="127"/>
                    </a:lnTo>
                    <a:lnTo>
                      <a:pt x="256" y="127"/>
                    </a:lnTo>
                    <a:lnTo>
                      <a:pt x="258" y="120"/>
                    </a:lnTo>
                    <a:lnTo>
                      <a:pt x="258" y="118"/>
                    </a:lnTo>
                    <a:lnTo>
                      <a:pt x="246" y="118"/>
                    </a:lnTo>
                    <a:lnTo>
                      <a:pt x="246" y="111"/>
                    </a:lnTo>
                    <a:lnTo>
                      <a:pt x="249" y="97"/>
                    </a:lnTo>
                    <a:lnTo>
                      <a:pt x="251" y="97"/>
                    </a:lnTo>
                    <a:lnTo>
                      <a:pt x="253" y="96"/>
                    </a:lnTo>
                    <a:lnTo>
                      <a:pt x="258" y="96"/>
                    </a:lnTo>
                    <a:lnTo>
                      <a:pt x="260" y="97"/>
                    </a:lnTo>
                    <a:lnTo>
                      <a:pt x="263" y="88"/>
                    </a:lnTo>
                    <a:lnTo>
                      <a:pt x="274" y="74"/>
                    </a:lnTo>
                    <a:lnTo>
                      <a:pt x="271" y="68"/>
                    </a:lnTo>
                    <a:lnTo>
                      <a:pt x="251" y="60"/>
                    </a:lnTo>
                    <a:lnTo>
                      <a:pt x="246" y="53"/>
                    </a:lnTo>
                    <a:lnTo>
                      <a:pt x="246" y="51"/>
                    </a:lnTo>
                    <a:lnTo>
                      <a:pt x="243" y="51"/>
                    </a:lnTo>
                    <a:lnTo>
                      <a:pt x="228" y="43"/>
                    </a:lnTo>
                    <a:lnTo>
                      <a:pt x="228" y="42"/>
                    </a:lnTo>
                    <a:lnTo>
                      <a:pt x="229" y="37"/>
                    </a:lnTo>
                    <a:lnTo>
                      <a:pt x="222" y="35"/>
                    </a:lnTo>
                    <a:lnTo>
                      <a:pt x="218" y="37"/>
                    </a:lnTo>
                    <a:lnTo>
                      <a:pt x="217" y="39"/>
                    </a:lnTo>
                    <a:lnTo>
                      <a:pt x="211" y="43"/>
                    </a:lnTo>
                    <a:lnTo>
                      <a:pt x="210" y="44"/>
                    </a:lnTo>
                    <a:lnTo>
                      <a:pt x="204" y="46"/>
                    </a:lnTo>
                    <a:lnTo>
                      <a:pt x="197" y="46"/>
                    </a:lnTo>
                    <a:lnTo>
                      <a:pt x="196" y="47"/>
                    </a:lnTo>
                    <a:lnTo>
                      <a:pt x="200" y="3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75" name="Freeform 403">
                <a:extLst>
                  <a:ext uri="{FF2B5EF4-FFF2-40B4-BE49-F238E27FC236}">
                    <a16:creationId xmlns:a16="http://schemas.microsoft.com/office/drawing/2014/main" id="{863BE00F-51D0-C22C-4728-E3CA51C1C3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9" y="890"/>
                <a:ext cx="53" cy="55"/>
              </a:xfrm>
              <a:custGeom>
                <a:avLst/>
                <a:gdLst>
                  <a:gd name="T0" fmla="*/ 194 w 211"/>
                  <a:gd name="T1" fmla="*/ 67 h 224"/>
                  <a:gd name="T2" fmla="*/ 162 w 211"/>
                  <a:gd name="T3" fmla="*/ 58 h 224"/>
                  <a:gd name="T4" fmla="*/ 148 w 211"/>
                  <a:gd name="T5" fmla="*/ 58 h 224"/>
                  <a:gd name="T6" fmla="*/ 133 w 211"/>
                  <a:gd name="T7" fmla="*/ 57 h 224"/>
                  <a:gd name="T8" fmla="*/ 112 w 211"/>
                  <a:gd name="T9" fmla="*/ 48 h 224"/>
                  <a:gd name="T10" fmla="*/ 90 w 211"/>
                  <a:gd name="T11" fmla="*/ 58 h 224"/>
                  <a:gd name="T12" fmla="*/ 84 w 211"/>
                  <a:gd name="T13" fmla="*/ 36 h 224"/>
                  <a:gd name="T14" fmla="*/ 76 w 211"/>
                  <a:gd name="T15" fmla="*/ 12 h 224"/>
                  <a:gd name="T16" fmla="*/ 62 w 211"/>
                  <a:gd name="T17" fmla="*/ 1 h 224"/>
                  <a:gd name="T18" fmla="*/ 64 w 211"/>
                  <a:gd name="T19" fmla="*/ 25 h 224"/>
                  <a:gd name="T20" fmla="*/ 64 w 211"/>
                  <a:gd name="T21" fmla="*/ 74 h 224"/>
                  <a:gd name="T22" fmla="*/ 60 w 211"/>
                  <a:gd name="T23" fmla="*/ 101 h 224"/>
                  <a:gd name="T24" fmla="*/ 76 w 211"/>
                  <a:gd name="T25" fmla="*/ 114 h 224"/>
                  <a:gd name="T26" fmla="*/ 76 w 211"/>
                  <a:gd name="T27" fmla="*/ 125 h 224"/>
                  <a:gd name="T28" fmla="*/ 67 w 211"/>
                  <a:gd name="T29" fmla="*/ 141 h 224"/>
                  <a:gd name="T30" fmla="*/ 59 w 211"/>
                  <a:gd name="T31" fmla="*/ 150 h 224"/>
                  <a:gd name="T32" fmla="*/ 55 w 211"/>
                  <a:gd name="T33" fmla="*/ 153 h 224"/>
                  <a:gd name="T34" fmla="*/ 33 w 211"/>
                  <a:gd name="T35" fmla="*/ 166 h 224"/>
                  <a:gd name="T36" fmla="*/ 10 w 211"/>
                  <a:gd name="T37" fmla="*/ 161 h 224"/>
                  <a:gd name="T38" fmla="*/ 7 w 211"/>
                  <a:gd name="T39" fmla="*/ 166 h 224"/>
                  <a:gd name="T40" fmla="*/ 13 w 211"/>
                  <a:gd name="T41" fmla="*/ 178 h 224"/>
                  <a:gd name="T42" fmla="*/ 10 w 211"/>
                  <a:gd name="T43" fmla="*/ 195 h 224"/>
                  <a:gd name="T44" fmla="*/ 17 w 211"/>
                  <a:gd name="T45" fmla="*/ 204 h 224"/>
                  <a:gd name="T46" fmla="*/ 17 w 211"/>
                  <a:gd name="T47" fmla="*/ 217 h 224"/>
                  <a:gd name="T48" fmla="*/ 27 w 211"/>
                  <a:gd name="T49" fmla="*/ 223 h 224"/>
                  <a:gd name="T50" fmla="*/ 31 w 211"/>
                  <a:gd name="T51" fmla="*/ 221 h 224"/>
                  <a:gd name="T52" fmla="*/ 38 w 211"/>
                  <a:gd name="T53" fmla="*/ 199 h 224"/>
                  <a:gd name="T54" fmla="*/ 59 w 211"/>
                  <a:gd name="T55" fmla="*/ 194 h 224"/>
                  <a:gd name="T56" fmla="*/ 69 w 211"/>
                  <a:gd name="T57" fmla="*/ 184 h 224"/>
                  <a:gd name="T58" fmla="*/ 74 w 211"/>
                  <a:gd name="T59" fmla="*/ 173 h 224"/>
                  <a:gd name="T60" fmla="*/ 104 w 211"/>
                  <a:gd name="T61" fmla="*/ 188 h 224"/>
                  <a:gd name="T62" fmla="*/ 107 w 211"/>
                  <a:gd name="T63" fmla="*/ 190 h 224"/>
                  <a:gd name="T64" fmla="*/ 115 w 211"/>
                  <a:gd name="T65" fmla="*/ 198 h 224"/>
                  <a:gd name="T66" fmla="*/ 122 w 211"/>
                  <a:gd name="T67" fmla="*/ 204 h 224"/>
                  <a:gd name="T68" fmla="*/ 139 w 211"/>
                  <a:gd name="T69" fmla="*/ 211 h 224"/>
                  <a:gd name="T70" fmla="*/ 157 w 211"/>
                  <a:gd name="T71" fmla="*/ 209 h 224"/>
                  <a:gd name="T72" fmla="*/ 168 w 211"/>
                  <a:gd name="T73" fmla="*/ 195 h 224"/>
                  <a:gd name="T74" fmla="*/ 164 w 211"/>
                  <a:gd name="T75" fmla="*/ 192 h 224"/>
                  <a:gd name="T76" fmla="*/ 161 w 211"/>
                  <a:gd name="T77" fmla="*/ 175 h 224"/>
                  <a:gd name="T78" fmla="*/ 154 w 211"/>
                  <a:gd name="T79" fmla="*/ 159 h 224"/>
                  <a:gd name="T80" fmla="*/ 153 w 211"/>
                  <a:gd name="T81" fmla="*/ 147 h 224"/>
                  <a:gd name="T82" fmla="*/ 167 w 211"/>
                  <a:gd name="T83" fmla="*/ 142 h 224"/>
                  <a:gd name="T84" fmla="*/ 177 w 211"/>
                  <a:gd name="T85" fmla="*/ 125 h 224"/>
                  <a:gd name="T86" fmla="*/ 191 w 211"/>
                  <a:gd name="T87" fmla="*/ 118 h 224"/>
                  <a:gd name="T88" fmla="*/ 201 w 211"/>
                  <a:gd name="T89" fmla="*/ 108 h 224"/>
                  <a:gd name="T90" fmla="*/ 199 w 211"/>
                  <a:gd name="T91" fmla="*/ 99 h 224"/>
                  <a:gd name="T92" fmla="*/ 211 w 211"/>
                  <a:gd name="T93" fmla="*/ 62 h 2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11" h="224">
                    <a:moveTo>
                      <a:pt x="211" y="62"/>
                    </a:moveTo>
                    <a:lnTo>
                      <a:pt x="211" y="58"/>
                    </a:lnTo>
                    <a:lnTo>
                      <a:pt x="194" y="67"/>
                    </a:lnTo>
                    <a:lnTo>
                      <a:pt x="169" y="57"/>
                    </a:lnTo>
                    <a:lnTo>
                      <a:pt x="162" y="57"/>
                    </a:lnTo>
                    <a:lnTo>
                      <a:pt x="162" y="58"/>
                    </a:lnTo>
                    <a:lnTo>
                      <a:pt x="153" y="60"/>
                    </a:lnTo>
                    <a:lnTo>
                      <a:pt x="151" y="60"/>
                    </a:lnTo>
                    <a:lnTo>
                      <a:pt x="148" y="58"/>
                    </a:lnTo>
                    <a:lnTo>
                      <a:pt x="146" y="58"/>
                    </a:lnTo>
                    <a:lnTo>
                      <a:pt x="143" y="60"/>
                    </a:lnTo>
                    <a:lnTo>
                      <a:pt x="133" y="57"/>
                    </a:lnTo>
                    <a:lnTo>
                      <a:pt x="126" y="51"/>
                    </a:lnTo>
                    <a:lnTo>
                      <a:pt x="113" y="50"/>
                    </a:lnTo>
                    <a:lnTo>
                      <a:pt x="112" y="48"/>
                    </a:lnTo>
                    <a:lnTo>
                      <a:pt x="101" y="51"/>
                    </a:lnTo>
                    <a:lnTo>
                      <a:pt x="91" y="58"/>
                    </a:lnTo>
                    <a:lnTo>
                      <a:pt x="90" y="58"/>
                    </a:lnTo>
                    <a:lnTo>
                      <a:pt x="87" y="54"/>
                    </a:lnTo>
                    <a:lnTo>
                      <a:pt x="83" y="41"/>
                    </a:lnTo>
                    <a:lnTo>
                      <a:pt x="84" y="36"/>
                    </a:lnTo>
                    <a:lnTo>
                      <a:pt x="81" y="20"/>
                    </a:lnTo>
                    <a:lnTo>
                      <a:pt x="78" y="18"/>
                    </a:lnTo>
                    <a:lnTo>
                      <a:pt x="76" y="12"/>
                    </a:lnTo>
                    <a:lnTo>
                      <a:pt x="69" y="0"/>
                    </a:lnTo>
                    <a:lnTo>
                      <a:pt x="67" y="1"/>
                    </a:lnTo>
                    <a:lnTo>
                      <a:pt x="62" y="1"/>
                    </a:lnTo>
                    <a:lnTo>
                      <a:pt x="63" y="5"/>
                    </a:lnTo>
                    <a:lnTo>
                      <a:pt x="67" y="25"/>
                    </a:lnTo>
                    <a:lnTo>
                      <a:pt x="64" y="25"/>
                    </a:lnTo>
                    <a:lnTo>
                      <a:pt x="59" y="39"/>
                    </a:lnTo>
                    <a:lnTo>
                      <a:pt x="67" y="67"/>
                    </a:lnTo>
                    <a:lnTo>
                      <a:pt x="64" y="74"/>
                    </a:lnTo>
                    <a:lnTo>
                      <a:pt x="52" y="83"/>
                    </a:lnTo>
                    <a:lnTo>
                      <a:pt x="48" y="87"/>
                    </a:lnTo>
                    <a:lnTo>
                      <a:pt x="60" y="101"/>
                    </a:lnTo>
                    <a:lnTo>
                      <a:pt x="63" y="106"/>
                    </a:lnTo>
                    <a:lnTo>
                      <a:pt x="67" y="110"/>
                    </a:lnTo>
                    <a:lnTo>
                      <a:pt x="76" y="114"/>
                    </a:lnTo>
                    <a:lnTo>
                      <a:pt x="80" y="114"/>
                    </a:lnTo>
                    <a:lnTo>
                      <a:pt x="77" y="122"/>
                    </a:lnTo>
                    <a:lnTo>
                      <a:pt x="76" y="125"/>
                    </a:lnTo>
                    <a:lnTo>
                      <a:pt x="76" y="127"/>
                    </a:lnTo>
                    <a:lnTo>
                      <a:pt x="69" y="139"/>
                    </a:lnTo>
                    <a:lnTo>
                      <a:pt x="67" y="141"/>
                    </a:lnTo>
                    <a:lnTo>
                      <a:pt x="66" y="144"/>
                    </a:lnTo>
                    <a:lnTo>
                      <a:pt x="62" y="149"/>
                    </a:lnTo>
                    <a:lnTo>
                      <a:pt x="59" y="150"/>
                    </a:lnTo>
                    <a:lnTo>
                      <a:pt x="59" y="152"/>
                    </a:lnTo>
                    <a:lnTo>
                      <a:pt x="56" y="152"/>
                    </a:lnTo>
                    <a:lnTo>
                      <a:pt x="55" y="153"/>
                    </a:lnTo>
                    <a:lnTo>
                      <a:pt x="38" y="160"/>
                    </a:lnTo>
                    <a:lnTo>
                      <a:pt x="35" y="164"/>
                    </a:lnTo>
                    <a:lnTo>
                      <a:pt x="33" y="166"/>
                    </a:lnTo>
                    <a:lnTo>
                      <a:pt x="20" y="166"/>
                    </a:lnTo>
                    <a:lnTo>
                      <a:pt x="18" y="164"/>
                    </a:lnTo>
                    <a:lnTo>
                      <a:pt x="10" y="161"/>
                    </a:lnTo>
                    <a:lnTo>
                      <a:pt x="0" y="161"/>
                    </a:lnTo>
                    <a:lnTo>
                      <a:pt x="0" y="163"/>
                    </a:lnTo>
                    <a:lnTo>
                      <a:pt x="7" y="166"/>
                    </a:lnTo>
                    <a:lnTo>
                      <a:pt x="11" y="171"/>
                    </a:lnTo>
                    <a:lnTo>
                      <a:pt x="13" y="174"/>
                    </a:lnTo>
                    <a:lnTo>
                      <a:pt x="13" y="178"/>
                    </a:lnTo>
                    <a:lnTo>
                      <a:pt x="14" y="188"/>
                    </a:lnTo>
                    <a:lnTo>
                      <a:pt x="11" y="191"/>
                    </a:lnTo>
                    <a:lnTo>
                      <a:pt x="10" y="195"/>
                    </a:lnTo>
                    <a:lnTo>
                      <a:pt x="11" y="199"/>
                    </a:lnTo>
                    <a:lnTo>
                      <a:pt x="14" y="201"/>
                    </a:lnTo>
                    <a:lnTo>
                      <a:pt x="17" y="204"/>
                    </a:lnTo>
                    <a:lnTo>
                      <a:pt x="17" y="214"/>
                    </a:lnTo>
                    <a:lnTo>
                      <a:pt x="16" y="216"/>
                    </a:lnTo>
                    <a:lnTo>
                      <a:pt x="17" y="217"/>
                    </a:lnTo>
                    <a:lnTo>
                      <a:pt x="20" y="217"/>
                    </a:lnTo>
                    <a:lnTo>
                      <a:pt x="23" y="220"/>
                    </a:lnTo>
                    <a:lnTo>
                      <a:pt x="27" y="223"/>
                    </a:lnTo>
                    <a:lnTo>
                      <a:pt x="28" y="224"/>
                    </a:lnTo>
                    <a:lnTo>
                      <a:pt x="31" y="224"/>
                    </a:lnTo>
                    <a:lnTo>
                      <a:pt x="31" y="221"/>
                    </a:lnTo>
                    <a:lnTo>
                      <a:pt x="37" y="213"/>
                    </a:lnTo>
                    <a:lnTo>
                      <a:pt x="37" y="211"/>
                    </a:lnTo>
                    <a:lnTo>
                      <a:pt x="38" y="199"/>
                    </a:lnTo>
                    <a:lnTo>
                      <a:pt x="48" y="198"/>
                    </a:lnTo>
                    <a:lnTo>
                      <a:pt x="49" y="197"/>
                    </a:lnTo>
                    <a:lnTo>
                      <a:pt x="59" y="194"/>
                    </a:lnTo>
                    <a:lnTo>
                      <a:pt x="64" y="190"/>
                    </a:lnTo>
                    <a:lnTo>
                      <a:pt x="66" y="188"/>
                    </a:lnTo>
                    <a:lnTo>
                      <a:pt x="69" y="184"/>
                    </a:lnTo>
                    <a:lnTo>
                      <a:pt x="71" y="178"/>
                    </a:lnTo>
                    <a:lnTo>
                      <a:pt x="73" y="173"/>
                    </a:lnTo>
                    <a:lnTo>
                      <a:pt x="74" y="173"/>
                    </a:lnTo>
                    <a:lnTo>
                      <a:pt x="87" y="181"/>
                    </a:lnTo>
                    <a:lnTo>
                      <a:pt x="101" y="187"/>
                    </a:lnTo>
                    <a:lnTo>
                      <a:pt x="104" y="188"/>
                    </a:lnTo>
                    <a:lnTo>
                      <a:pt x="105" y="188"/>
                    </a:lnTo>
                    <a:lnTo>
                      <a:pt x="105" y="190"/>
                    </a:lnTo>
                    <a:lnTo>
                      <a:pt x="107" y="190"/>
                    </a:lnTo>
                    <a:lnTo>
                      <a:pt x="108" y="191"/>
                    </a:lnTo>
                    <a:lnTo>
                      <a:pt x="108" y="192"/>
                    </a:lnTo>
                    <a:lnTo>
                      <a:pt x="115" y="198"/>
                    </a:lnTo>
                    <a:lnTo>
                      <a:pt x="115" y="199"/>
                    </a:lnTo>
                    <a:lnTo>
                      <a:pt x="117" y="202"/>
                    </a:lnTo>
                    <a:lnTo>
                      <a:pt x="122" y="204"/>
                    </a:lnTo>
                    <a:lnTo>
                      <a:pt x="134" y="209"/>
                    </a:lnTo>
                    <a:lnTo>
                      <a:pt x="137" y="209"/>
                    </a:lnTo>
                    <a:lnTo>
                      <a:pt x="139" y="211"/>
                    </a:lnTo>
                    <a:lnTo>
                      <a:pt x="148" y="213"/>
                    </a:lnTo>
                    <a:lnTo>
                      <a:pt x="157" y="217"/>
                    </a:lnTo>
                    <a:lnTo>
                      <a:pt x="157" y="209"/>
                    </a:lnTo>
                    <a:lnTo>
                      <a:pt x="158" y="208"/>
                    </a:lnTo>
                    <a:lnTo>
                      <a:pt x="158" y="206"/>
                    </a:lnTo>
                    <a:lnTo>
                      <a:pt x="168" y="195"/>
                    </a:lnTo>
                    <a:lnTo>
                      <a:pt x="168" y="194"/>
                    </a:lnTo>
                    <a:lnTo>
                      <a:pt x="168" y="192"/>
                    </a:lnTo>
                    <a:lnTo>
                      <a:pt x="164" y="192"/>
                    </a:lnTo>
                    <a:lnTo>
                      <a:pt x="162" y="191"/>
                    </a:lnTo>
                    <a:lnTo>
                      <a:pt x="161" y="187"/>
                    </a:lnTo>
                    <a:lnTo>
                      <a:pt x="161" y="175"/>
                    </a:lnTo>
                    <a:lnTo>
                      <a:pt x="155" y="161"/>
                    </a:lnTo>
                    <a:lnTo>
                      <a:pt x="157" y="159"/>
                    </a:lnTo>
                    <a:lnTo>
                      <a:pt x="154" y="159"/>
                    </a:lnTo>
                    <a:lnTo>
                      <a:pt x="151" y="156"/>
                    </a:lnTo>
                    <a:lnTo>
                      <a:pt x="151" y="149"/>
                    </a:lnTo>
                    <a:lnTo>
                      <a:pt x="153" y="147"/>
                    </a:lnTo>
                    <a:lnTo>
                      <a:pt x="157" y="144"/>
                    </a:lnTo>
                    <a:lnTo>
                      <a:pt x="162" y="144"/>
                    </a:lnTo>
                    <a:lnTo>
                      <a:pt x="167" y="142"/>
                    </a:lnTo>
                    <a:lnTo>
                      <a:pt x="168" y="142"/>
                    </a:lnTo>
                    <a:lnTo>
                      <a:pt x="168" y="141"/>
                    </a:lnTo>
                    <a:lnTo>
                      <a:pt x="177" y="125"/>
                    </a:lnTo>
                    <a:lnTo>
                      <a:pt x="182" y="122"/>
                    </a:lnTo>
                    <a:lnTo>
                      <a:pt x="189" y="120"/>
                    </a:lnTo>
                    <a:lnTo>
                      <a:pt x="191" y="118"/>
                    </a:lnTo>
                    <a:lnTo>
                      <a:pt x="191" y="115"/>
                    </a:lnTo>
                    <a:lnTo>
                      <a:pt x="197" y="107"/>
                    </a:lnTo>
                    <a:lnTo>
                      <a:pt x="201" y="108"/>
                    </a:lnTo>
                    <a:lnTo>
                      <a:pt x="201" y="107"/>
                    </a:lnTo>
                    <a:lnTo>
                      <a:pt x="200" y="104"/>
                    </a:lnTo>
                    <a:lnTo>
                      <a:pt x="199" y="99"/>
                    </a:lnTo>
                    <a:lnTo>
                      <a:pt x="199" y="96"/>
                    </a:lnTo>
                    <a:lnTo>
                      <a:pt x="201" y="85"/>
                    </a:lnTo>
                    <a:lnTo>
                      <a:pt x="211" y="6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76" name="Freeform 404">
                <a:extLst>
                  <a:ext uri="{FF2B5EF4-FFF2-40B4-BE49-F238E27FC236}">
                    <a16:creationId xmlns:a16="http://schemas.microsoft.com/office/drawing/2014/main" id="{0134ED50-094E-072B-9B56-6886BB5533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1" y="926"/>
                <a:ext cx="39" cy="54"/>
              </a:xfrm>
              <a:custGeom>
                <a:avLst/>
                <a:gdLst>
                  <a:gd name="T0" fmla="*/ 111 w 154"/>
                  <a:gd name="T1" fmla="*/ 4 h 217"/>
                  <a:gd name="T2" fmla="*/ 104 w 154"/>
                  <a:gd name="T3" fmla="*/ 0 h 217"/>
                  <a:gd name="T4" fmla="*/ 98 w 154"/>
                  <a:gd name="T5" fmla="*/ 3 h 217"/>
                  <a:gd name="T6" fmla="*/ 97 w 154"/>
                  <a:gd name="T7" fmla="*/ 15 h 217"/>
                  <a:gd name="T8" fmla="*/ 92 w 154"/>
                  <a:gd name="T9" fmla="*/ 22 h 217"/>
                  <a:gd name="T10" fmla="*/ 94 w 154"/>
                  <a:gd name="T11" fmla="*/ 32 h 217"/>
                  <a:gd name="T12" fmla="*/ 91 w 154"/>
                  <a:gd name="T13" fmla="*/ 45 h 217"/>
                  <a:gd name="T14" fmla="*/ 88 w 154"/>
                  <a:gd name="T15" fmla="*/ 44 h 217"/>
                  <a:gd name="T16" fmla="*/ 83 w 154"/>
                  <a:gd name="T17" fmla="*/ 45 h 217"/>
                  <a:gd name="T18" fmla="*/ 38 w 154"/>
                  <a:gd name="T19" fmla="*/ 48 h 217"/>
                  <a:gd name="T20" fmla="*/ 28 w 154"/>
                  <a:gd name="T21" fmla="*/ 60 h 217"/>
                  <a:gd name="T22" fmla="*/ 27 w 154"/>
                  <a:gd name="T23" fmla="*/ 63 h 217"/>
                  <a:gd name="T24" fmla="*/ 18 w 154"/>
                  <a:gd name="T25" fmla="*/ 67 h 217"/>
                  <a:gd name="T26" fmla="*/ 7 w 154"/>
                  <a:gd name="T27" fmla="*/ 63 h 217"/>
                  <a:gd name="T28" fmla="*/ 7 w 154"/>
                  <a:gd name="T29" fmla="*/ 99 h 217"/>
                  <a:gd name="T30" fmla="*/ 3 w 154"/>
                  <a:gd name="T31" fmla="*/ 115 h 217"/>
                  <a:gd name="T32" fmla="*/ 0 w 154"/>
                  <a:gd name="T33" fmla="*/ 133 h 217"/>
                  <a:gd name="T34" fmla="*/ 4 w 154"/>
                  <a:gd name="T35" fmla="*/ 135 h 217"/>
                  <a:gd name="T36" fmla="*/ 13 w 154"/>
                  <a:gd name="T37" fmla="*/ 140 h 217"/>
                  <a:gd name="T38" fmla="*/ 24 w 154"/>
                  <a:gd name="T39" fmla="*/ 125 h 217"/>
                  <a:gd name="T40" fmla="*/ 34 w 154"/>
                  <a:gd name="T41" fmla="*/ 133 h 217"/>
                  <a:gd name="T42" fmla="*/ 42 w 154"/>
                  <a:gd name="T43" fmla="*/ 142 h 217"/>
                  <a:gd name="T44" fmla="*/ 45 w 154"/>
                  <a:gd name="T45" fmla="*/ 144 h 217"/>
                  <a:gd name="T46" fmla="*/ 47 w 154"/>
                  <a:gd name="T47" fmla="*/ 145 h 217"/>
                  <a:gd name="T48" fmla="*/ 45 w 154"/>
                  <a:gd name="T49" fmla="*/ 175 h 217"/>
                  <a:gd name="T50" fmla="*/ 44 w 154"/>
                  <a:gd name="T51" fmla="*/ 178 h 217"/>
                  <a:gd name="T52" fmla="*/ 31 w 154"/>
                  <a:gd name="T53" fmla="*/ 179 h 217"/>
                  <a:gd name="T54" fmla="*/ 24 w 154"/>
                  <a:gd name="T55" fmla="*/ 178 h 217"/>
                  <a:gd name="T56" fmla="*/ 21 w 154"/>
                  <a:gd name="T57" fmla="*/ 183 h 217"/>
                  <a:gd name="T58" fmla="*/ 25 w 154"/>
                  <a:gd name="T59" fmla="*/ 200 h 217"/>
                  <a:gd name="T60" fmla="*/ 27 w 154"/>
                  <a:gd name="T61" fmla="*/ 201 h 217"/>
                  <a:gd name="T62" fmla="*/ 42 w 154"/>
                  <a:gd name="T63" fmla="*/ 209 h 217"/>
                  <a:gd name="T64" fmla="*/ 53 w 154"/>
                  <a:gd name="T65" fmla="*/ 197 h 217"/>
                  <a:gd name="T66" fmla="*/ 54 w 154"/>
                  <a:gd name="T67" fmla="*/ 197 h 217"/>
                  <a:gd name="T68" fmla="*/ 59 w 154"/>
                  <a:gd name="T69" fmla="*/ 202 h 217"/>
                  <a:gd name="T70" fmla="*/ 73 w 154"/>
                  <a:gd name="T71" fmla="*/ 205 h 217"/>
                  <a:gd name="T72" fmla="*/ 90 w 154"/>
                  <a:gd name="T73" fmla="*/ 211 h 217"/>
                  <a:gd name="T74" fmla="*/ 95 w 154"/>
                  <a:gd name="T75" fmla="*/ 217 h 217"/>
                  <a:gd name="T76" fmla="*/ 109 w 154"/>
                  <a:gd name="T77" fmla="*/ 200 h 217"/>
                  <a:gd name="T78" fmla="*/ 133 w 154"/>
                  <a:gd name="T79" fmla="*/ 186 h 217"/>
                  <a:gd name="T80" fmla="*/ 134 w 154"/>
                  <a:gd name="T81" fmla="*/ 183 h 217"/>
                  <a:gd name="T82" fmla="*/ 131 w 154"/>
                  <a:gd name="T83" fmla="*/ 175 h 217"/>
                  <a:gd name="T84" fmla="*/ 136 w 154"/>
                  <a:gd name="T85" fmla="*/ 168 h 217"/>
                  <a:gd name="T86" fmla="*/ 134 w 154"/>
                  <a:gd name="T87" fmla="*/ 158 h 217"/>
                  <a:gd name="T88" fmla="*/ 133 w 154"/>
                  <a:gd name="T89" fmla="*/ 157 h 217"/>
                  <a:gd name="T90" fmla="*/ 136 w 154"/>
                  <a:gd name="T91" fmla="*/ 138 h 217"/>
                  <a:gd name="T92" fmla="*/ 134 w 154"/>
                  <a:gd name="T93" fmla="*/ 126 h 217"/>
                  <a:gd name="T94" fmla="*/ 129 w 154"/>
                  <a:gd name="T95" fmla="*/ 116 h 217"/>
                  <a:gd name="T96" fmla="*/ 130 w 154"/>
                  <a:gd name="T97" fmla="*/ 105 h 217"/>
                  <a:gd name="T98" fmla="*/ 131 w 154"/>
                  <a:gd name="T99" fmla="*/ 96 h 217"/>
                  <a:gd name="T100" fmla="*/ 154 w 154"/>
                  <a:gd name="T101" fmla="*/ 62 h 217"/>
                  <a:gd name="T102" fmla="*/ 147 w 154"/>
                  <a:gd name="T103" fmla="*/ 51 h 217"/>
                  <a:gd name="T104" fmla="*/ 138 w 154"/>
                  <a:gd name="T105" fmla="*/ 39 h 217"/>
                  <a:gd name="T106" fmla="*/ 143 w 154"/>
                  <a:gd name="T107" fmla="*/ 35 h 217"/>
                  <a:gd name="T108" fmla="*/ 144 w 154"/>
                  <a:gd name="T109" fmla="*/ 21 h 217"/>
                  <a:gd name="T110" fmla="*/ 133 w 154"/>
                  <a:gd name="T111" fmla="*/ 14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54" h="217">
                    <a:moveTo>
                      <a:pt x="120" y="13"/>
                    </a:moveTo>
                    <a:lnTo>
                      <a:pt x="111" y="4"/>
                    </a:lnTo>
                    <a:lnTo>
                      <a:pt x="105" y="1"/>
                    </a:lnTo>
                    <a:lnTo>
                      <a:pt x="104" y="0"/>
                    </a:lnTo>
                    <a:lnTo>
                      <a:pt x="102" y="0"/>
                    </a:lnTo>
                    <a:lnTo>
                      <a:pt x="98" y="3"/>
                    </a:lnTo>
                    <a:lnTo>
                      <a:pt x="98" y="8"/>
                    </a:lnTo>
                    <a:lnTo>
                      <a:pt x="97" y="15"/>
                    </a:lnTo>
                    <a:lnTo>
                      <a:pt x="95" y="15"/>
                    </a:lnTo>
                    <a:lnTo>
                      <a:pt x="92" y="22"/>
                    </a:lnTo>
                    <a:lnTo>
                      <a:pt x="92" y="25"/>
                    </a:lnTo>
                    <a:lnTo>
                      <a:pt x="94" y="32"/>
                    </a:lnTo>
                    <a:lnTo>
                      <a:pt x="98" y="45"/>
                    </a:lnTo>
                    <a:lnTo>
                      <a:pt x="91" y="45"/>
                    </a:lnTo>
                    <a:lnTo>
                      <a:pt x="90" y="44"/>
                    </a:lnTo>
                    <a:lnTo>
                      <a:pt x="88" y="44"/>
                    </a:lnTo>
                    <a:lnTo>
                      <a:pt x="85" y="45"/>
                    </a:lnTo>
                    <a:lnTo>
                      <a:pt x="83" y="45"/>
                    </a:lnTo>
                    <a:lnTo>
                      <a:pt x="69" y="51"/>
                    </a:lnTo>
                    <a:lnTo>
                      <a:pt x="38" y="48"/>
                    </a:lnTo>
                    <a:lnTo>
                      <a:pt x="38" y="49"/>
                    </a:lnTo>
                    <a:lnTo>
                      <a:pt x="28" y="60"/>
                    </a:lnTo>
                    <a:lnTo>
                      <a:pt x="28" y="62"/>
                    </a:lnTo>
                    <a:lnTo>
                      <a:pt x="27" y="63"/>
                    </a:lnTo>
                    <a:lnTo>
                      <a:pt x="27" y="71"/>
                    </a:lnTo>
                    <a:lnTo>
                      <a:pt x="18" y="67"/>
                    </a:lnTo>
                    <a:lnTo>
                      <a:pt x="9" y="65"/>
                    </a:lnTo>
                    <a:lnTo>
                      <a:pt x="7" y="63"/>
                    </a:lnTo>
                    <a:lnTo>
                      <a:pt x="4" y="91"/>
                    </a:lnTo>
                    <a:lnTo>
                      <a:pt x="7" y="99"/>
                    </a:lnTo>
                    <a:lnTo>
                      <a:pt x="7" y="105"/>
                    </a:lnTo>
                    <a:lnTo>
                      <a:pt x="3" y="115"/>
                    </a:lnTo>
                    <a:lnTo>
                      <a:pt x="0" y="126"/>
                    </a:lnTo>
                    <a:lnTo>
                      <a:pt x="0" y="133"/>
                    </a:lnTo>
                    <a:lnTo>
                      <a:pt x="1" y="134"/>
                    </a:lnTo>
                    <a:lnTo>
                      <a:pt x="4" y="135"/>
                    </a:lnTo>
                    <a:lnTo>
                      <a:pt x="7" y="138"/>
                    </a:lnTo>
                    <a:lnTo>
                      <a:pt x="13" y="140"/>
                    </a:lnTo>
                    <a:lnTo>
                      <a:pt x="14" y="135"/>
                    </a:lnTo>
                    <a:lnTo>
                      <a:pt x="24" y="125"/>
                    </a:lnTo>
                    <a:lnTo>
                      <a:pt x="35" y="130"/>
                    </a:lnTo>
                    <a:lnTo>
                      <a:pt x="34" y="133"/>
                    </a:lnTo>
                    <a:lnTo>
                      <a:pt x="32" y="140"/>
                    </a:lnTo>
                    <a:lnTo>
                      <a:pt x="42" y="142"/>
                    </a:lnTo>
                    <a:lnTo>
                      <a:pt x="44" y="142"/>
                    </a:lnTo>
                    <a:lnTo>
                      <a:pt x="45" y="144"/>
                    </a:lnTo>
                    <a:lnTo>
                      <a:pt x="47" y="144"/>
                    </a:lnTo>
                    <a:lnTo>
                      <a:pt x="47" y="145"/>
                    </a:lnTo>
                    <a:lnTo>
                      <a:pt x="38" y="159"/>
                    </a:lnTo>
                    <a:lnTo>
                      <a:pt x="45" y="175"/>
                    </a:lnTo>
                    <a:lnTo>
                      <a:pt x="45" y="179"/>
                    </a:lnTo>
                    <a:lnTo>
                      <a:pt x="44" y="178"/>
                    </a:lnTo>
                    <a:lnTo>
                      <a:pt x="37" y="176"/>
                    </a:lnTo>
                    <a:lnTo>
                      <a:pt x="31" y="179"/>
                    </a:lnTo>
                    <a:lnTo>
                      <a:pt x="27" y="179"/>
                    </a:lnTo>
                    <a:lnTo>
                      <a:pt x="24" y="178"/>
                    </a:lnTo>
                    <a:lnTo>
                      <a:pt x="21" y="182"/>
                    </a:lnTo>
                    <a:lnTo>
                      <a:pt x="21" y="183"/>
                    </a:lnTo>
                    <a:lnTo>
                      <a:pt x="24" y="190"/>
                    </a:lnTo>
                    <a:lnTo>
                      <a:pt x="25" y="200"/>
                    </a:lnTo>
                    <a:lnTo>
                      <a:pt x="25" y="201"/>
                    </a:lnTo>
                    <a:lnTo>
                      <a:pt x="27" y="201"/>
                    </a:lnTo>
                    <a:lnTo>
                      <a:pt x="41" y="209"/>
                    </a:lnTo>
                    <a:lnTo>
                      <a:pt x="42" y="209"/>
                    </a:lnTo>
                    <a:lnTo>
                      <a:pt x="47" y="202"/>
                    </a:lnTo>
                    <a:lnTo>
                      <a:pt x="53" y="197"/>
                    </a:lnTo>
                    <a:lnTo>
                      <a:pt x="54" y="196"/>
                    </a:lnTo>
                    <a:lnTo>
                      <a:pt x="54" y="197"/>
                    </a:lnTo>
                    <a:lnTo>
                      <a:pt x="57" y="200"/>
                    </a:lnTo>
                    <a:lnTo>
                      <a:pt x="59" y="202"/>
                    </a:lnTo>
                    <a:lnTo>
                      <a:pt x="69" y="205"/>
                    </a:lnTo>
                    <a:lnTo>
                      <a:pt x="73" y="205"/>
                    </a:lnTo>
                    <a:lnTo>
                      <a:pt x="88" y="209"/>
                    </a:lnTo>
                    <a:lnTo>
                      <a:pt x="90" y="211"/>
                    </a:lnTo>
                    <a:lnTo>
                      <a:pt x="94" y="217"/>
                    </a:lnTo>
                    <a:lnTo>
                      <a:pt x="95" y="217"/>
                    </a:lnTo>
                    <a:lnTo>
                      <a:pt x="102" y="204"/>
                    </a:lnTo>
                    <a:lnTo>
                      <a:pt x="109" y="200"/>
                    </a:lnTo>
                    <a:lnTo>
                      <a:pt x="119" y="200"/>
                    </a:lnTo>
                    <a:lnTo>
                      <a:pt x="133" y="186"/>
                    </a:lnTo>
                    <a:lnTo>
                      <a:pt x="133" y="185"/>
                    </a:lnTo>
                    <a:lnTo>
                      <a:pt x="134" y="183"/>
                    </a:lnTo>
                    <a:lnTo>
                      <a:pt x="131" y="176"/>
                    </a:lnTo>
                    <a:lnTo>
                      <a:pt x="131" y="175"/>
                    </a:lnTo>
                    <a:lnTo>
                      <a:pt x="134" y="172"/>
                    </a:lnTo>
                    <a:lnTo>
                      <a:pt x="136" y="168"/>
                    </a:lnTo>
                    <a:lnTo>
                      <a:pt x="136" y="159"/>
                    </a:lnTo>
                    <a:lnTo>
                      <a:pt x="134" y="158"/>
                    </a:lnTo>
                    <a:lnTo>
                      <a:pt x="133" y="158"/>
                    </a:lnTo>
                    <a:lnTo>
                      <a:pt x="133" y="157"/>
                    </a:lnTo>
                    <a:lnTo>
                      <a:pt x="137" y="147"/>
                    </a:lnTo>
                    <a:lnTo>
                      <a:pt x="136" y="138"/>
                    </a:lnTo>
                    <a:lnTo>
                      <a:pt x="136" y="130"/>
                    </a:lnTo>
                    <a:lnTo>
                      <a:pt x="134" y="126"/>
                    </a:lnTo>
                    <a:lnTo>
                      <a:pt x="130" y="118"/>
                    </a:lnTo>
                    <a:lnTo>
                      <a:pt x="129" y="116"/>
                    </a:lnTo>
                    <a:lnTo>
                      <a:pt x="130" y="108"/>
                    </a:lnTo>
                    <a:lnTo>
                      <a:pt x="130" y="105"/>
                    </a:lnTo>
                    <a:lnTo>
                      <a:pt x="131" y="102"/>
                    </a:lnTo>
                    <a:lnTo>
                      <a:pt x="131" y="96"/>
                    </a:lnTo>
                    <a:lnTo>
                      <a:pt x="151" y="65"/>
                    </a:lnTo>
                    <a:lnTo>
                      <a:pt x="154" y="62"/>
                    </a:lnTo>
                    <a:lnTo>
                      <a:pt x="152" y="62"/>
                    </a:lnTo>
                    <a:lnTo>
                      <a:pt x="147" y="51"/>
                    </a:lnTo>
                    <a:lnTo>
                      <a:pt x="140" y="41"/>
                    </a:lnTo>
                    <a:lnTo>
                      <a:pt x="138" y="39"/>
                    </a:lnTo>
                    <a:lnTo>
                      <a:pt x="140" y="39"/>
                    </a:lnTo>
                    <a:lnTo>
                      <a:pt x="143" y="35"/>
                    </a:lnTo>
                    <a:lnTo>
                      <a:pt x="145" y="24"/>
                    </a:lnTo>
                    <a:lnTo>
                      <a:pt x="144" y="21"/>
                    </a:lnTo>
                    <a:lnTo>
                      <a:pt x="141" y="18"/>
                    </a:lnTo>
                    <a:lnTo>
                      <a:pt x="133" y="14"/>
                    </a:lnTo>
                    <a:lnTo>
                      <a:pt x="120" y="1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77" name="Freeform 405">
                <a:extLst>
                  <a:ext uri="{FF2B5EF4-FFF2-40B4-BE49-F238E27FC236}">
                    <a16:creationId xmlns:a16="http://schemas.microsoft.com/office/drawing/2014/main" id="{FC1CC4DD-07C2-DF5C-5079-4F0BE0AFE2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3" y="905"/>
                <a:ext cx="111" cy="90"/>
              </a:xfrm>
              <a:custGeom>
                <a:avLst/>
                <a:gdLst>
                  <a:gd name="T0" fmla="*/ 14 w 440"/>
                  <a:gd name="T1" fmla="*/ 120 h 363"/>
                  <a:gd name="T2" fmla="*/ 25 w 440"/>
                  <a:gd name="T3" fmla="*/ 147 h 363"/>
                  <a:gd name="T4" fmla="*/ 0 w 440"/>
                  <a:gd name="T5" fmla="*/ 201 h 363"/>
                  <a:gd name="T6" fmla="*/ 4 w 440"/>
                  <a:gd name="T7" fmla="*/ 242 h 363"/>
                  <a:gd name="T8" fmla="*/ 2 w 440"/>
                  <a:gd name="T9" fmla="*/ 260 h 363"/>
                  <a:gd name="T10" fmla="*/ 26 w 440"/>
                  <a:gd name="T11" fmla="*/ 274 h 363"/>
                  <a:gd name="T12" fmla="*/ 62 w 440"/>
                  <a:gd name="T13" fmla="*/ 297 h 363"/>
                  <a:gd name="T14" fmla="*/ 97 w 440"/>
                  <a:gd name="T15" fmla="*/ 300 h 363"/>
                  <a:gd name="T16" fmla="*/ 122 w 440"/>
                  <a:gd name="T17" fmla="*/ 289 h 363"/>
                  <a:gd name="T18" fmla="*/ 155 w 440"/>
                  <a:gd name="T19" fmla="*/ 270 h 363"/>
                  <a:gd name="T20" fmla="*/ 163 w 440"/>
                  <a:gd name="T21" fmla="*/ 263 h 363"/>
                  <a:gd name="T22" fmla="*/ 180 w 440"/>
                  <a:gd name="T23" fmla="*/ 256 h 363"/>
                  <a:gd name="T24" fmla="*/ 213 w 440"/>
                  <a:gd name="T25" fmla="*/ 214 h 363"/>
                  <a:gd name="T26" fmla="*/ 232 w 440"/>
                  <a:gd name="T27" fmla="*/ 203 h 363"/>
                  <a:gd name="T28" fmla="*/ 247 w 440"/>
                  <a:gd name="T29" fmla="*/ 223 h 363"/>
                  <a:gd name="T30" fmla="*/ 255 w 440"/>
                  <a:gd name="T31" fmla="*/ 256 h 363"/>
                  <a:gd name="T32" fmla="*/ 263 w 440"/>
                  <a:gd name="T33" fmla="*/ 302 h 363"/>
                  <a:gd name="T34" fmla="*/ 285 w 440"/>
                  <a:gd name="T35" fmla="*/ 335 h 363"/>
                  <a:gd name="T36" fmla="*/ 307 w 440"/>
                  <a:gd name="T37" fmla="*/ 353 h 363"/>
                  <a:gd name="T38" fmla="*/ 332 w 440"/>
                  <a:gd name="T39" fmla="*/ 348 h 363"/>
                  <a:gd name="T40" fmla="*/ 356 w 440"/>
                  <a:gd name="T41" fmla="*/ 356 h 363"/>
                  <a:gd name="T42" fmla="*/ 392 w 440"/>
                  <a:gd name="T43" fmla="*/ 349 h 363"/>
                  <a:gd name="T44" fmla="*/ 423 w 440"/>
                  <a:gd name="T45" fmla="*/ 310 h 363"/>
                  <a:gd name="T46" fmla="*/ 420 w 440"/>
                  <a:gd name="T47" fmla="*/ 300 h 363"/>
                  <a:gd name="T48" fmla="*/ 370 w 440"/>
                  <a:gd name="T49" fmla="*/ 309 h 363"/>
                  <a:gd name="T50" fmla="*/ 370 w 440"/>
                  <a:gd name="T51" fmla="*/ 271 h 363"/>
                  <a:gd name="T52" fmla="*/ 368 w 440"/>
                  <a:gd name="T53" fmla="*/ 253 h 363"/>
                  <a:gd name="T54" fmla="*/ 386 w 440"/>
                  <a:gd name="T55" fmla="*/ 205 h 363"/>
                  <a:gd name="T56" fmla="*/ 435 w 440"/>
                  <a:gd name="T57" fmla="*/ 180 h 363"/>
                  <a:gd name="T58" fmla="*/ 426 w 440"/>
                  <a:gd name="T59" fmla="*/ 155 h 363"/>
                  <a:gd name="T60" fmla="*/ 417 w 440"/>
                  <a:gd name="T61" fmla="*/ 130 h 363"/>
                  <a:gd name="T62" fmla="*/ 437 w 440"/>
                  <a:gd name="T63" fmla="*/ 96 h 363"/>
                  <a:gd name="T64" fmla="*/ 423 w 440"/>
                  <a:gd name="T65" fmla="*/ 83 h 363"/>
                  <a:gd name="T66" fmla="*/ 407 w 440"/>
                  <a:gd name="T67" fmla="*/ 107 h 363"/>
                  <a:gd name="T68" fmla="*/ 388 w 440"/>
                  <a:gd name="T69" fmla="*/ 103 h 363"/>
                  <a:gd name="T70" fmla="*/ 350 w 440"/>
                  <a:gd name="T71" fmla="*/ 49 h 363"/>
                  <a:gd name="T72" fmla="*/ 322 w 440"/>
                  <a:gd name="T73" fmla="*/ 31 h 363"/>
                  <a:gd name="T74" fmla="*/ 294 w 440"/>
                  <a:gd name="T75" fmla="*/ 57 h 363"/>
                  <a:gd name="T76" fmla="*/ 276 w 440"/>
                  <a:gd name="T77" fmla="*/ 77 h 363"/>
                  <a:gd name="T78" fmla="*/ 262 w 440"/>
                  <a:gd name="T79" fmla="*/ 77 h 363"/>
                  <a:gd name="T80" fmla="*/ 252 w 440"/>
                  <a:gd name="T81" fmla="*/ 56 h 363"/>
                  <a:gd name="T82" fmla="*/ 247 w 440"/>
                  <a:gd name="T83" fmla="*/ 53 h 363"/>
                  <a:gd name="T84" fmla="*/ 229 w 440"/>
                  <a:gd name="T85" fmla="*/ 28 h 363"/>
                  <a:gd name="T86" fmla="*/ 232 w 440"/>
                  <a:gd name="T87" fmla="*/ 1 h 363"/>
                  <a:gd name="T88" fmla="*/ 210 w 440"/>
                  <a:gd name="T89" fmla="*/ 14 h 363"/>
                  <a:gd name="T90" fmla="*/ 216 w 440"/>
                  <a:gd name="T91" fmla="*/ 6 h 363"/>
                  <a:gd name="T92" fmla="*/ 201 w 440"/>
                  <a:gd name="T93" fmla="*/ 45 h 363"/>
                  <a:gd name="T94" fmla="*/ 152 w 440"/>
                  <a:gd name="T95" fmla="*/ 33 h 363"/>
                  <a:gd name="T96" fmla="*/ 138 w 440"/>
                  <a:gd name="T97" fmla="*/ 54 h 363"/>
                  <a:gd name="T98" fmla="*/ 143 w 440"/>
                  <a:gd name="T99" fmla="*/ 71 h 363"/>
                  <a:gd name="T100" fmla="*/ 143 w 440"/>
                  <a:gd name="T101" fmla="*/ 124 h 363"/>
                  <a:gd name="T102" fmla="*/ 99 w 440"/>
                  <a:gd name="T103" fmla="*/ 103 h 363"/>
                  <a:gd name="T104" fmla="*/ 64 w 440"/>
                  <a:gd name="T105" fmla="*/ 121 h 3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440" h="363">
                    <a:moveTo>
                      <a:pt x="47" y="112"/>
                    </a:moveTo>
                    <a:lnTo>
                      <a:pt x="46" y="106"/>
                    </a:lnTo>
                    <a:lnTo>
                      <a:pt x="39" y="99"/>
                    </a:lnTo>
                    <a:lnTo>
                      <a:pt x="29" y="100"/>
                    </a:lnTo>
                    <a:lnTo>
                      <a:pt x="16" y="109"/>
                    </a:lnTo>
                    <a:lnTo>
                      <a:pt x="14" y="120"/>
                    </a:lnTo>
                    <a:lnTo>
                      <a:pt x="11" y="124"/>
                    </a:lnTo>
                    <a:lnTo>
                      <a:pt x="9" y="124"/>
                    </a:lnTo>
                    <a:lnTo>
                      <a:pt x="11" y="126"/>
                    </a:lnTo>
                    <a:lnTo>
                      <a:pt x="18" y="136"/>
                    </a:lnTo>
                    <a:lnTo>
                      <a:pt x="23" y="147"/>
                    </a:lnTo>
                    <a:lnTo>
                      <a:pt x="25" y="147"/>
                    </a:lnTo>
                    <a:lnTo>
                      <a:pt x="22" y="150"/>
                    </a:lnTo>
                    <a:lnTo>
                      <a:pt x="2" y="181"/>
                    </a:lnTo>
                    <a:lnTo>
                      <a:pt x="2" y="187"/>
                    </a:lnTo>
                    <a:lnTo>
                      <a:pt x="1" y="190"/>
                    </a:lnTo>
                    <a:lnTo>
                      <a:pt x="1" y="193"/>
                    </a:lnTo>
                    <a:lnTo>
                      <a:pt x="0" y="201"/>
                    </a:lnTo>
                    <a:lnTo>
                      <a:pt x="1" y="203"/>
                    </a:lnTo>
                    <a:lnTo>
                      <a:pt x="5" y="211"/>
                    </a:lnTo>
                    <a:lnTo>
                      <a:pt x="7" y="215"/>
                    </a:lnTo>
                    <a:lnTo>
                      <a:pt x="7" y="223"/>
                    </a:lnTo>
                    <a:lnTo>
                      <a:pt x="8" y="232"/>
                    </a:lnTo>
                    <a:lnTo>
                      <a:pt x="4" y="242"/>
                    </a:lnTo>
                    <a:lnTo>
                      <a:pt x="4" y="243"/>
                    </a:lnTo>
                    <a:lnTo>
                      <a:pt x="5" y="243"/>
                    </a:lnTo>
                    <a:lnTo>
                      <a:pt x="7" y="244"/>
                    </a:lnTo>
                    <a:lnTo>
                      <a:pt x="7" y="253"/>
                    </a:lnTo>
                    <a:lnTo>
                      <a:pt x="5" y="257"/>
                    </a:lnTo>
                    <a:lnTo>
                      <a:pt x="2" y="260"/>
                    </a:lnTo>
                    <a:lnTo>
                      <a:pt x="2" y="261"/>
                    </a:lnTo>
                    <a:lnTo>
                      <a:pt x="5" y="268"/>
                    </a:lnTo>
                    <a:lnTo>
                      <a:pt x="16" y="272"/>
                    </a:lnTo>
                    <a:lnTo>
                      <a:pt x="19" y="272"/>
                    </a:lnTo>
                    <a:lnTo>
                      <a:pt x="23" y="274"/>
                    </a:lnTo>
                    <a:lnTo>
                      <a:pt x="26" y="274"/>
                    </a:lnTo>
                    <a:lnTo>
                      <a:pt x="37" y="290"/>
                    </a:lnTo>
                    <a:lnTo>
                      <a:pt x="51" y="300"/>
                    </a:lnTo>
                    <a:lnTo>
                      <a:pt x="54" y="302"/>
                    </a:lnTo>
                    <a:lnTo>
                      <a:pt x="54" y="300"/>
                    </a:lnTo>
                    <a:lnTo>
                      <a:pt x="57" y="299"/>
                    </a:lnTo>
                    <a:lnTo>
                      <a:pt x="62" y="297"/>
                    </a:lnTo>
                    <a:lnTo>
                      <a:pt x="67" y="299"/>
                    </a:lnTo>
                    <a:lnTo>
                      <a:pt x="69" y="297"/>
                    </a:lnTo>
                    <a:lnTo>
                      <a:pt x="72" y="297"/>
                    </a:lnTo>
                    <a:lnTo>
                      <a:pt x="75" y="296"/>
                    </a:lnTo>
                    <a:lnTo>
                      <a:pt x="76" y="296"/>
                    </a:lnTo>
                    <a:lnTo>
                      <a:pt x="97" y="300"/>
                    </a:lnTo>
                    <a:lnTo>
                      <a:pt x="100" y="303"/>
                    </a:lnTo>
                    <a:lnTo>
                      <a:pt x="110" y="303"/>
                    </a:lnTo>
                    <a:lnTo>
                      <a:pt x="114" y="304"/>
                    </a:lnTo>
                    <a:lnTo>
                      <a:pt x="114" y="303"/>
                    </a:lnTo>
                    <a:lnTo>
                      <a:pt x="120" y="296"/>
                    </a:lnTo>
                    <a:lnTo>
                      <a:pt x="122" y="289"/>
                    </a:lnTo>
                    <a:lnTo>
                      <a:pt x="124" y="287"/>
                    </a:lnTo>
                    <a:lnTo>
                      <a:pt x="132" y="281"/>
                    </a:lnTo>
                    <a:lnTo>
                      <a:pt x="139" y="279"/>
                    </a:lnTo>
                    <a:lnTo>
                      <a:pt x="149" y="275"/>
                    </a:lnTo>
                    <a:lnTo>
                      <a:pt x="153" y="268"/>
                    </a:lnTo>
                    <a:lnTo>
                      <a:pt x="155" y="270"/>
                    </a:lnTo>
                    <a:lnTo>
                      <a:pt x="157" y="271"/>
                    </a:lnTo>
                    <a:lnTo>
                      <a:pt x="157" y="272"/>
                    </a:lnTo>
                    <a:lnTo>
                      <a:pt x="160" y="270"/>
                    </a:lnTo>
                    <a:lnTo>
                      <a:pt x="157" y="268"/>
                    </a:lnTo>
                    <a:lnTo>
                      <a:pt x="163" y="267"/>
                    </a:lnTo>
                    <a:lnTo>
                      <a:pt x="163" y="263"/>
                    </a:lnTo>
                    <a:lnTo>
                      <a:pt x="164" y="261"/>
                    </a:lnTo>
                    <a:lnTo>
                      <a:pt x="167" y="260"/>
                    </a:lnTo>
                    <a:lnTo>
                      <a:pt x="169" y="260"/>
                    </a:lnTo>
                    <a:lnTo>
                      <a:pt x="173" y="258"/>
                    </a:lnTo>
                    <a:lnTo>
                      <a:pt x="174" y="258"/>
                    </a:lnTo>
                    <a:lnTo>
                      <a:pt x="180" y="256"/>
                    </a:lnTo>
                    <a:lnTo>
                      <a:pt x="185" y="243"/>
                    </a:lnTo>
                    <a:lnTo>
                      <a:pt x="201" y="214"/>
                    </a:lnTo>
                    <a:lnTo>
                      <a:pt x="203" y="212"/>
                    </a:lnTo>
                    <a:lnTo>
                      <a:pt x="205" y="211"/>
                    </a:lnTo>
                    <a:lnTo>
                      <a:pt x="209" y="214"/>
                    </a:lnTo>
                    <a:lnTo>
                      <a:pt x="213" y="214"/>
                    </a:lnTo>
                    <a:lnTo>
                      <a:pt x="219" y="215"/>
                    </a:lnTo>
                    <a:lnTo>
                      <a:pt x="226" y="211"/>
                    </a:lnTo>
                    <a:lnTo>
                      <a:pt x="226" y="205"/>
                    </a:lnTo>
                    <a:lnTo>
                      <a:pt x="227" y="204"/>
                    </a:lnTo>
                    <a:lnTo>
                      <a:pt x="230" y="203"/>
                    </a:lnTo>
                    <a:lnTo>
                      <a:pt x="232" y="203"/>
                    </a:lnTo>
                    <a:lnTo>
                      <a:pt x="236" y="201"/>
                    </a:lnTo>
                    <a:lnTo>
                      <a:pt x="240" y="201"/>
                    </a:lnTo>
                    <a:lnTo>
                      <a:pt x="240" y="204"/>
                    </a:lnTo>
                    <a:lnTo>
                      <a:pt x="241" y="210"/>
                    </a:lnTo>
                    <a:lnTo>
                      <a:pt x="244" y="212"/>
                    </a:lnTo>
                    <a:lnTo>
                      <a:pt x="247" y="223"/>
                    </a:lnTo>
                    <a:lnTo>
                      <a:pt x="247" y="225"/>
                    </a:lnTo>
                    <a:lnTo>
                      <a:pt x="248" y="225"/>
                    </a:lnTo>
                    <a:lnTo>
                      <a:pt x="252" y="223"/>
                    </a:lnTo>
                    <a:lnTo>
                      <a:pt x="258" y="239"/>
                    </a:lnTo>
                    <a:lnTo>
                      <a:pt x="258" y="251"/>
                    </a:lnTo>
                    <a:lnTo>
                      <a:pt x="255" y="256"/>
                    </a:lnTo>
                    <a:lnTo>
                      <a:pt x="247" y="260"/>
                    </a:lnTo>
                    <a:lnTo>
                      <a:pt x="241" y="258"/>
                    </a:lnTo>
                    <a:lnTo>
                      <a:pt x="237" y="258"/>
                    </a:lnTo>
                    <a:lnTo>
                      <a:pt x="236" y="261"/>
                    </a:lnTo>
                    <a:lnTo>
                      <a:pt x="255" y="292"/>
                    </a:lnTo>
                    <a:lnTo>
                      <a:pt x="263" y="302"/>
                    </a:lnTo>
                    <a:lnTo>
                      <a:pt x="266" y="303"/>
                    </a:lnTo>
                    <a:lnTo>
                      <a:pt x="270" y="313"/>
                    </a:lnTo>
                    <a:lnTo>
                      <a:pt x="270" y="316"/>
                    </a:lnTo>
                    <a:lnTo>
                      <a:pt x="276" y="334"/>
                    </a:lnTo>
                    <a:lnTo>
                      <a:pt x="282" y="334"/>
                    </a:lnTo>
                    <a:lnTo>
                      <a:pt x="285" y="335"/>
                    </a:lnTo>
                    <a:lnTo>
                      <a:pt x="285" y="337"/>
                    </a:lnTo>
                    <a:lnTo>
                      <a:pt x="283" y="349"/>
                    </a:lnTo>
                    <a:lnTo>
                      <a:pt x="283" y="352"/>
                    </a:lnTo>
                    <a:lnTo>
                      <a:pt x="299" y="360"/>
                    </a:lnTo>
                    <a:lnTo>
                      <a:pt x="300" y="359"/>
                    </a:lnTo>
                    <a:lnTo>
                      <a:pt x="307" y="353"/>
                    </a:lnTo>
                    <a:lnTo>
                      <a:pt x="314" y="348"/>
                    </a:lnTo>
                    <a:lnTo>
                      <a:pt x="321" y="346"/>
                    </a:lnTo>
                    <a:lnTo>
                      <a:pt x="323" y="346"/>
                    </a:lnTo>
                    <a:lnTo>
                      <a:pt x="323" y="344"/>
                    </a:lnTo>
                    <a:lnTo>
                      <a:pt x="332" y="344"/>
                    </a:lnTo>
                    <a:lnTo>
                      <a:pt x="332" y="348"/>
                    </a:lnTo>
                    <a:lnTo>
                      <a:pt x="333" y="349"/>
                    </a:lnTo>
                    <a:lnTo>
                      <a:pt x="335" y="349"/>
                    </a:lnTo>
                    <a:lnTo>
                      <a:pt x="339" y="348"/>
                    </a:lnTo>
                    <a:lnTo>
                      <a:pt x="352" y="348"/>
                    </a:lnTo>
                    <a:lnTo>
                      <a:pt x="356" y="349"/>
                    </a:lnTo>
                    <a:lnTo>
                      <a:pt x="356" y="356"/>
                    </a:lnTo>
                    <a:lnTo>
                      <a:pt x="359" y="359"/>
                    </a:lnTo>
                    <a:lnTo>
                      <a:pt x="361" y="363"/>
                    </a:lnTo>
                    <a:lnTo>
                      <a:pt x="364" y="363"/>
                    </a:lnTo>
                    <a:lnTo>
                      <a:pt x="366" y="362"/>
                    </a:lnTo>
                    <a:lnTo>
                      <a:pt x="374" y="359"/>
                    </a:lnTo>
                    <a:lnTo>
                      <a:pt x="392" y="349"/>
                    </a:lnTo>
                    <a:lnTo>
                      <a:pt x="393" y="342"/>
                    </a:lnTo>
                    <a:lnTo>
                      <a:pt x="403" y="332"/>
                    </a:lnTo>
                    <a:lnTo>
                      <a:pt x="410" y="330"/>
                    </a:lnTo>
                    <a:lnTo>
                      <a:pt x="412" y="328"/>
                    </a:lnTo>
                    <a:lnTo>
                      <a:pt x="414" y="323"/>
                    </a:lnTo>
                    <a:lnTo>
                      <a:pt x="423" y="310"/>
                    </a:lnTo>
                    <a:lnTo>
                      <a:pt x="426" y="302"/>
                    </a:lnTo>
                    <a:lnTo>
                      <a:pt x="427" y="300"/>
                    </a:lnTo>
                    <a:lnTo>
                      <a:pt x="427" y="296"/>
                    </a:lnTo>
                    <a:lnTo>
                      <a:pt x="426" y="296"/>
                    </a:lnTo>
                    <a:lnTo>
                      <a:pt x="424" y="297"/>
                    </a:lnTo>
                    <a:lnTo>
                      <a:pt x="420" y="300"/>
                    </a:lnTo>
                    <a:lnTo>
                      <a:pt x="414" y="306"/>
                    </a:lnTo>
                    <a:lnTo>
                      <a:pt x="412" y="307"/>
                    </a:lnTo>
                    <a:lnTo>
                      <a:pt x="407" y="307"/>
                    </a:lnTo>
                    <a:lnTo>
                      <a:pt x="402" y="309"/>
                    </a:lnTo>
                    <a:lnTo>
                      <a:pt x="371" y="310"/>
                    </a:lnTo>
                    <a:lnTo>
                      <a:pt x="370" y="309"/>
                    </a:lnTo>
                    <a:lnTo>
                      <a:pt x="370" y="303"/>
                    </a:lnTo>
                    <a:lnTo>
                      <a:pt x="368" y="303"/>
                    </a:lnTo>
                    <a:lnTo>
                      <a:pt x="368" y="297"/>
                    </a:lnTo>
                    <a:lnTo>
                      <a:pt x="371" y="287"/>
                    </a:lnTo>
                    <a:lnTo>
                      <a:pt x="371" y="281"/>
                    </a:lnTo>
                    <a:lnTo>
                      <a:pt x="370" y="271"/>
                    </a:lnTo>
                    <a:lnTo>
                      <a:pt x="366" y="267"/>
                    </a:lnTo>
                    <a:lnTo>
                      <a:pt x="367" y="265"/>
                    </a:lnTo>
                    <a:lnTo>
                      <a:pt x="367" y="261"/>
                    </a:lnTo>
                    <a:lnTo>
                      <a:pt x="370" y="260"/>
                    </a:lnTo>
                    <a:lnTo>
                      <a:pt x="370" y="254"/>
                    </a:lnTo>
                    <a:lnTo>
                      <a:pt x="368" y="253"/>
                    </a:lnTo>
                    <a:lnTo>
                      <a:pt x="389" y="249"/>
                    </a:lnTo>
                    <a:lnTo>
                      <a:pt x="380" y="232"/>
                    </a:lnTo>
                    <a:lnTo>
                      <a:pt x="377" y="207"/>
                    </a:lnTo>
                    <a:lnTo>
                      <a:pt x="378" y="203"/>
                    </a:lnTo>
                    <a:lnTo>
                      <a:pt x="380" y="203"/>
                    </a:lnTo>
                    <a:lnTo>
                      <a:pt x="386" y="205"/>
                    </a:lnTo>
                    <a:lnTo>
                      <a:pt x="405" y="211"/>
                    </a:lnTo>
                    <a:lnTo>
                      <a:pt x="414" y="211"/>
                    </a:lnTo>
                    <a:lnTo>
                      <a:pt x="426" y="187"/>
                    </a:lnTo>
                    <a:lnTo>
                      <a:pt x="431" y="183"/>
                    </a:lnTo>
                    <a:lnTo>
                      <a:pt x="434" y="181"/>
                    </a:lnTo>
                    <a:lnTo>
                      <a:pt x="435" y="180"/>
                    </a:lnTo>
                    <a:lnTo>
                      <a:pt x="435" y="170"/>
                    </a:lnTo>
                    <a:lnTo>
                      <a:pt x="434" y="165"/>
                    </a:lnTo>
                    <a:lnTo>
                      <a:pt x="430" y="165"/>
                    </a:lnTo>
                    <a:lnTo>
                      <a:pt x="427" y="163"/>
                    </a:lnTo>
                    <a:lnTo>
                      <a:pt x="424" y="163"/>
                    </a:lnTo>
                    <a:lnTo>
                      <a:pt x="426" y="155"/>
                    </a:lnTo>
                    <a:lnTo>
                      <a:pt x="421" y="150"/>
                    </a:lnTo>
                    <a:lnTo>
                      <a:pt x="419" y="144"/>
                    </a:lnTo>
                    <a:lnTo>
                      <a:pt x="421" y="140"/>
                    </a:lnTo>
                    <a:lnTo>
                      <a:pt x="421" y="138"/>
                    </a:lnTo>
                    <a:lnTo>
                      <a:pt x="420" y="137"/>
                    </a:lnTo>
                    <a:lnTo>
                      <a:pt x="417" y="130"/>
                    </a:lnTo>
                    <a:lnTo>
                      <a:pt x="417" y="129"/>
                    </a:lnTo>
                    <a:lnTo>
                      <a:pt x="428" y="126"/>
                    </a:lnTo>
                    <a:lnTo>
                      <a:pt x="438" y="121"/>
                    </a:lnTo>
                    <a:lnTo>
                      <a:pt x="440" y="116"/>
                    </a:lnTo>
                    <a:lnTo>
                      <a:pt x="437" y="99"/>
                    </a:lnTo>
                    <a:lnTo>
                      <a:pt x="437" y="96"/>
                    </a:lnTo>
                    <a:lnTo>
                      <a:pt x="434" y="91"/>
                    </a:lnTo>
                    <a:lnTo>
                      <a:pt x="428" y="81"/>
                    </a:lnTo>
                    <a:lnTo>
                      <a:pt x="428" y="80"/>
                    </a:lnTo>
                    <a:lnTo>
                      <a:pt x="426" y="81"/>
                    </a:lnTo>
                    <a:lnTo>
                      <a:pt x="424" y="81"/>
                    </a:lnTo>
                    <a:lnTo>
                      <a:pt x="423" y="83"/>
                    </a:lnTo>
                    <a:lnTo>
                      <a:pt x="423" y="86"/>
                    </a:lnTo>
                    <a:lnTo>
                      <a:pt x="424" y="88"/>
                    </a:lnTo>
                    <a:lnTo>
                      <a:pt x="424" y="91"/>
                    </a:lnTo>
                    <a:lnTo>
                      <a:pt x="423" y="91"/>
                    </a:lnTo>
                    <a:lnTo>
                      <a:pt x="421" y="93"/>
                    </a:lnTo>
                    <a:lnTo>
                      <a:pt x="407" y="107"/>
                    </a:lnTo>
                    <a:lnTo>
                      <a:pt x="406" y="107"/>
                    </a:lnTo>
                    <a:lnTo>
                      <a:pt x="403" y="109"/>
                    </a:lnTo>
                    <a:lnTo>
                      <a:pt x="400" y="109"/>
                    </a:lnTo>
                    <a:lnTo>
                      <a:pt x="395" y="107"/>
                    </a:lnTo>
                    <a:lnTo>
                      <a:pt x="389" y="105"/>
                    </a:lnTo>
                    <a:lnTo>
                      <a:pt x="388" y="103"/>
                    </a:lnTo>
                    <a:lnTo>
                      <a:pt x="388" y="102"/>
                    </a:lnTo>
                    <a:lnTo>
                      <a:pt x="389" y="99"/>
                    </a:lnTo>
                    <a:lnTo>
                      <a:pt x="389" y="98"/>
                    </a:lnTo>
                    <a:lnTo>
                      <a:pt x="390" y="96"/>
                    </a:lnTo>
                    <a:lnTo>
                      <a:pt x="381" y="78"/>
                    </a:lnTo>
                    <a:lnTo>
                      <a:pt x="350" y="49"/>
                    </a:lnTo>
                    <a:lnTo>
                      <a:pt x="346" y="47"/>
                    </a:lnTo>
                    <a:lnTo>
                      <a:pt x="342" y="45"/>
                    </a:lnTo>
                    <a:lnTo>
                      <a:pt x="336" y="45"/>
                    </a:lnTo>
                    <a:lnTo>
                      <a:pt x="329" y="39"/>
                    </a:lnTo>
                    <a:lnTo>
                      <a:pt x="325" y="32"/>
                    </a:lnTo>
                    <a:lnTo>
                      <a:pt x="322" y="31"/>
                    </a:lnTo>
                    <a:lnTo>
                      <a:pt x="319" y="33"/>
                    </a:lnTo>
                    <a:lnTo>
                      <a:pt x="306" y="53"/>
                    </a:lnTo>
                    <a:lnTo>
                      <a:pt x="304" y="54"/>
                    </a:lnTo>
                    <a:lnTo>
                      <a:pt x="296" y="54"/>
                    </a:lnTo>
                    <a:lnTo>
                      <a:pt x="294" y="53"/>
                    </a:lnTo>
                    <a:lnTo>
                      <a:pt x="294" y="57"/>
                    </a:lnTo>
                    <a:lnTo>
                      <a:pt x="292" y="63"/>
                    </a:lnTo>
                    <a:lnTo>
                      <a:pt x="287" y="67"/>
                    </a:lnTo>
                    <a:lnTo>
                      <a:pt x="286" y="70"/>
                    </a:lnTo>
                    <a:lnTo>
                      <a:pt x="280" y="76"/>
                    </a:lnTo>
                    <a:lnTo>
                      <a:pt x="277" y="77"/>
                    </a:lnTo>
                    <a:lnTo>
                      <a:pt x="276" y="77"/>
                    </a:lnTo>
                    <a:lnTo>
                      <a:pt x="270" y="80"/>
                    </a:lnTo>
                    <a:lnTo>
                      <a:pt x="270" y="81"/>
                    </a:lnTo>
                    <a:lnTo>
                      <a:pt x="266" y="80"/>
                    </a:lnTo>
                    <a:lnTo>
                      <a:pt x="263" y="80"/>
                    </a:lnTo>
                    <a:lnTo>
                      <a:pt x="262" y="78"/>
                    </a:lnTo>
                    <a:lnTo>
                      <a:pt x="262" y="77"/>
                    </a:lnTo>
                    <a:lnTo>
                      <a:pt x="258" y="70"/>
                    </a:lnTo>
                    <a:lnTo>
                      <a:pt x="256" y="64"/>
                    </a:lnTo>
                    <a:lnTo>
                      <a:pt x="258" y="63"/>
                    </a:lnTo>
                    <a:lnTo>
                      <a:pt x="256" y="59"/>
                    </a:lnTo>
                    <a:lnTo>
                      <a:pt x="255" y="57"/>
                    </a:lnTo>
                    <a:lnTo>
                      <a:pt x="252" y="56"/>
                    </a:lnTo>
                    <a:lnTo>
                      <a:pt x="251" y="56"/>
                    </a:lnTo>
                    <a:lnTo>
                      <a:pt x="248" y="57"/>
                    </a:lnTo>
                    <a:lnTo>
                      <a:pt x="248" y="56"/>
                    </a:lnTo>
                    <a:lnTo>
                      <a:pt x="251" y="54"/>
                    </a:lnTo>
                    <a:lnTo>
                      <a:pt x="248" y="54"/>
                    </a:lnTo>
                    <a:lnTo>
                      <a:pt x="247" y="53"/>
                    </a:lnTo>
                    <a:lnTo>
                      <a:pt x="234" y="49"/>
                    </a:lnTo>
                    <a:lnTo>
                      <a:pt x="232" y="47"/>
                    </a:lnTo>
                    <a:lnTo>
                      <a:pt x="232" y="35"/>
                    </a:lnTo>
                    <a:lnTo>
                      <a:pt x="230" y="31"/>
                    </a:lnTo>
                    <a:lnTo>
                      <a:pt x="230" y="28"/>
                    </a:lnTo>
                    <a:lnTo>
                      <a:pt x="229" y="28"/>
                    </a:lnTo>
                    <a:lnTo>
                      <a:pt x="225" y="24"/>
                    </a:lnTo>
                    <a:lnTo>
                      <a:pt x="225" y="19"/>
                    </a:lnTo>
                    <a:lnTo>
                      <a:pt x="227" y="16"/>
                    </a:lnTo>
                    <a:lnTo>
                      <a:pt x="230" y="10"/>
                    </a:lnTo>
                    <a:lnTo>
                      <a:pt x="232" y="6"/>
                    </a:lnTo>
                    <a:lnTo>
                      <a:pt x="232" y="1"/>
                    </a:lnTo>
                    <a:lnTo>
                      <a:pt x="229" y="0"/>
                    </a:lnTo>
                    <a:lnTo>
                      <a:pt x="226" y="1"/>
                    </a:lnTo>
                    <a:lnTo>
                      <a:pt x="222" y="4"/>
                    </a:lnTo>
                    <a:lnTo>
                      <a:pt x="220" y="7"/>
                    </a:lnTo>
                    <a:lnTo>
                      <a:pt x="220" y="14"/>
                    </a:lnTo>
                    <a:lnTo>
                      <a:pt x="210" y="14"/>
                    </a:lnTo>
                    <a:lnTo>
                      <a:pt x="209" y="13"/>
                    </a:lnTo>
                    <a:lnTo>
                      <a:pt x="209" y="10"/>
                    </a:lnTo>
                    <a:lnTo>
                      <a:pt x="213" y="10"/>
                    </a:lnTo>
                    <a:lnTo>
                      <a:pt x="215" y="8"/>
                    </a:lnTo>
                    <a:lnTo>
                      <a:pt x="216" y="8"/>
                    </a:lnTo>
                    <a:lnTo>
                      <a:pt x="216" y="6"/>
                    </a:lnTo>
                    <a:lnTo>
                      <a:pt x="215" y="6"/>
                    </a:lnTo>
                    <a:lnTo>
                      <a:pt x="215" y="4"/>
                    </a:lnTo>
                    <a:lnTo>
                      <a:pt x="212" y="4"/>
                    </a:lnTo>
                    <a:lnTo>
                      <a:pt x="203" y="10"/>
                    </a:lnTo>
                    <a:lnTo>
                      <a:pt x="201" y="42"/>
                    </a:lnTo>
                    <a:lnTo>
                      <a:pt x="201" y="45"/>
                    </a:lnTo>
                    <a:lnTo>
                      <a:pt x="199" y="45"/>
                    </a:lnTo>
                    <a:lnTo>
                      <a:pt x="188" y="40"/>
                    </a:lnTo>
                    <a:lnTo>
                      <a:pt x="173" y="38"/>
                    </a:lnTo>
                    <a:lnTo>
                      <a:pt x="169" y="38"/>
                    </a:lnTo>
                    <a:lnTo>
                      <a:pt x="155" y="33"/>
                    </a:lnTo>
                    <a:lnTo>
                      <a:pt x="152" y="33"/>
                    </a:lnTo>
                    <a:lnTo>
                      <a:pt x="150" y="32"/>
                    </a:lnTo>
                    <a:lnTo>
                      <a:pt x="145" y="32"/>
                    </a:lnTo>
                    <a:lnTo>
                      <a:pt x="143" y="33"/>
                    </a:lnTo>
                    <a:lnTo>
                      <a:pt x="141" y="33"/>
                    </a:lnTo>
                    <a:lnTo>
                      <a:pt x="138" y="47"/>
                    </a:lnTo>
                    <a:lnTo>
                      <a:pt x="138" y="54"/>
                    </a:lnTo>
                    <a:lnTo>
                      <a:pt x="150" y="54"/>
                    </a:lnTo>
                    <a:lnTo>
                      <a:pt x="150" y="56"/>
                    </a:lnTo>
                    <a:lnTo>
                      <a:pt x="148" y="63"/>
                    </a:lnTo>
                    <a:lnTo>
                      <a:pt x="145" y="63"/>
                    </a:lnTo>
                    <a:lnTo>
                      <a:pt x="145" y="70"/>
                    </a:lnTo>
                    <a:lnTo>
                      <a:pt x="143" y="71"/>
                    </a:lnTo>
                    <a:lnTo>
                      <a:pt x="138" y="85"/>
                    </a:lnTo>
                    <a:lnTo>
                      <a:pt x="132" y="93"/>
                    </a:lnTo>
                    <a:lnTo>
                      <a:pt x="131" y="96"/>
                    </a:lnTo>
                    <a:lnTo>
                      <a:pt x="131" y="98"/>
                    </a:lnTo>
                    <a:lnTo>
                      <a:pt x="135" y="109"/>
                    </a:lnTo>
                    <a:lnTo>
                      <a:pt x="143" y="124"/>
                    </a:lnTo>
                    <a:lnTo>
                      <a:pt x="142" y="124"/>
                    </a:lnTo>
                    <a:lnTo>
                      <a:pt x="107" y="114"/>
                    </a:lnTo>
                    <a:lnTo>
                      <a:pt x="102" y="110"/>
                    </a:lnTo>
                    <a:lnTo>
                      <a:pt x="100" y="106"/>
                    </a:lnTo>
                    <a:lnTo>
                      <a:pt x="100" y="103"/>
                    </a:lnTo>
                    <a:lnTo>
                      <a:pt x="99" y="103"/>
                    </a:lnTo>
                    <a:lnTo>
                      <a:pt x="97" y="102"/>
                    </a:lnTo>
                    <a:lnTo>
                      <a:pt x="93" y="102"/>
                    </a:lnTo>
                    <a:lnTo>
                      <a:pt x="89" y="106"/>
                    </a:lnTo>
                    <a:lnTo>
                      <a:pt x="88" y="109"/>
                    </a:lnTo>
                    <a:lnTo>
                      <a:pt x="86" y="110"/>
                    </a:lnTo>
                    <a:lnTo>
                      <a:pt x="64" y="121"/>
                    </a:lnTo>
                    <a:lnTo>
                      <a:pt x="62" y="121"/>
                    </a:lnTo>
                    <a:lnTo>
                      <a:pt x="62" y="120"/>
                    </a:lnTo>
                    <a:lnTo>
                      <a:pt x="57" y="120"/>
                    </a:lnTo>
                    <a:lnTo>
                      <a:pt x="47" y="11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</p:grpSp>
        <p:grpSp>
          <p:nvGrpSpPr>
            <p:cNvPr id="8" name="Group 607">
              <a:extLst>
                <a:ext uri="{FF2B5EF4-FFF2-40B4-BE49-F238E27FC236}">
                  <a16:creationId xmlns:a16="http://schemas.microsoft.com/office/drawing/2014/main" id="{C4BCBDED-4011-72EC-A805-6EC94D38400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40" y="783"/>
              <a:ext cx="1791" cy="1479"/>
              <a:chOff x="3240" y="783"/>
              <a:chExt cx="1791" cy="1479"/>
            </a:xfrm>
          </p:grpSpPr>
          <p:sp>
            <p:nvSpPr>
              <p:cNvPr id="6178" name="Freeform 407">
                <a:extLst>
                  <a:ext uri="{FF2B5EF4-FFF2-40B4-BE49-F238E27FC236}">
                    <a16:creationId xmlns:a16="http://schemas.microsoft.com/office/drawing/2014/main" id="{05730ACF-ED27-86F3-5A62-713D5C9C52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1" y="933"/>
                <a:ext cx="52" cy="49"/>
              </a:xfrm>
              <a:custGeom>
                <a:avLst/>
                <a:gdLst>
                  <a:gd name="T0" fmla="*/ 48 w 209"/>
                  <a:gd name="T1" fmla="*/ 44 h 199"/>
                  <a:gd name="T2" fmla="*/ 39 w 209"/>
                  <a:gd name="T3" fmla="*/ 50 h 199"/>
                  <a:gd name="T4" fmla="*/ 18 w 209"/>
                  <a:gd name="T5" fmla="*/ 65 h 199"/>
                  <a:gd name="T6" fmla="*/ 7 w 209"/>
                  <a:gd name="T7" fmla="*/ 55 h 199"/>
                  <a:gd name="T8" fmla="*/ 0 w 209"/>
                  <a:gd name="T9" fmla="*/ 65 h 199"/>
                  <a:gd name="T10" fmla="*/ 6 w 209"/>
                  <a:gd name="T11" fmla="*/ 74 h 199"/>
                  <a:gd name="T12" fmla="*/ 14 w 209"/>
                  <a:gd name="T13" fmla="*/ 85 h 199"/>
                  <a:gd name="T14" fmla="*/ 10 w 209"/>
                  <a:gd name="T15" fmla="*/ 100 h 199"/>
                  <a:gd name="T16" fmla="*/ 6 w 209"/>
                  <a:gd name="T17" fmla="*/ 115 h 199"/>
                  <a:gd name="T18" fmla="*/ 13 w 209"/>
                  <a:gd name="T19" fmla="*/ 127 h 199"/>
                  <a:gd name="T20" fmla="*/ 15 w 209"/>
                  <a:gd name="T21" fmla="*/ 128 h 199"/>
                  <a:gd name="T22" fmla="*/ 42 w 209"/>
                  <a:gd name="T23" fmla="*/ 132 h 199"/>
                  <a:gd name="T24" fmla="*/ 59 w 209"/>
                  <a:gd name="T25" fmla="*/ 141 h 199"/>
                  <a:gd name="T26" fmla="*/ 62 w 209"/>
                  <a:gd name="T27" fmla="*/ 145 h 199"/>
                  <a:gd name="T28" fmla="*/ 67 w 209"/>
                  <a:gd name="T29" fmla="*/ 152 h 199"/>
                  <a:gd name="T30" fmla="*/ 73 w 209"/>
                  <a:gd name="T31" fmla="*/ 173 h 199"/>
                  <a:gd name="T32" fmla="*/ 73 w 209"/>
                  <a:gd name="T33" fmla="*/ 181 h 199"/>
                  <a:gd name="T34" fmla="*/ 72 w 209"/>
                  <a:gd name="T35" fmla="*/ 185 h 199"/>
                  <a:gd name="T36" fmla="*/ 66 w 209"/>
                  <a:gd name="T37" fmla="*/ 192 h 199"/>
                  <a:gd name="T38" fmla="*/ 106 w 209"/>
                  <a:gd name="T39" fmla="*/ 199 h 199"/>
                  <a:gd name="T40" fmla="*/ 103 w 209"/>
                  <a:gd name="T41" fmla="*/ 185 h 199"/>
                  <a:gd name="T42" fmla="*/ 106 w 209"/>
                  <a:gd name="T43" fmla="*/ 181 h 199"/>
                  <a:gd name="T44" fmla="*/ 112 w 209"/>
                  <a:gd name="T45" fmla="*/ 173 h 199"/>
                  <a:gd name="T46" fmla="*/ 126 w 209"/>
                  <a:gd name="T47" fmla="*/ 158 h 199"/>
                  <a:gd name="T48" fmla="*/ 130 w 209"/>
                  <a:gd name="T49" fmla="*/ 160 h 199"/>
                  <a:gd name="T50" fmla="*/ 141 w 209"/>
                  <a:gd name="T51" fmla="*/ 166 h 199"/>
                  <a:gd name="T52" fmla="*/ 156 w 209"/>
                  <a:gd name="T53" fmla="*/ 173 h 199"/>
                  <a:gd name="T54" fmla="*/ 178 w 209"/>
                  <a:gd name="T55" fmla="*/ 177 h 199"/>
                  <a:gd name="T56" fmla="*/ 187 w 209"/>
                  <a:gd name="T57" fmla="*/ 174 h 199"/>
                  <a:gd name="T58" fmla="*/ 186 w 209"/>
                  <a:gd name="T59" fmla="*/ 163 h 199"/>
                  <a:gd name="T60" fmla="*/ 183 w 209"/>
                  <a:gd name="T61" fmla="*/ 155 h 199"/>
                  <a:gd name="T62" fmla="*/ 189 w 209"/>
                  <a:gd name="T63" fmla="*/ 152 h 199"/>
                  <a:gd name="T64" fmla="*/ 199 w 209"/>
                  <a:gd name="T65" fmla="*/ 149 h 199"/>
                  <a:gd name="T66" fmla="*/ 207 w 209"/>
                  <a:gd name="T67" fmla="*/ 152 h 199"/>
                  <a:gd name="T68" fmla="*/ 200 w 209"/>
                  <a:gd name="T69" fmla="*/ 132 h 199"/>
                  <a:gd name="T70" fmla="*/ 209 w 209"/>
                  <a:gd name="T71" fmla="*/ 117 h 199"/>
                  <a:gd name="T72" fmla="*/ 206 w 209"/>
                  <a:gd name="T73" fmla="*/ 115 h 199"/>
                  <a:gd name="T74" fmla="*/ 194 w 209"/>
                  <a:gd name="T75" fmla="*/ 113 h 199"/>
                  <a:gd name="T76" fmla="*/ 197 w 209"/>
                  <a:gd name="T77" fmla="*/ 103 h 199"/>
                  <a:gd name="T78" fmla="*/ 176 w 209"/>
                  <a:gd name="T79" fmla="*/ 108 h 199"/>
                  <a:gd name="T80" fmla="*/ 169 w 209"/>
                  <a:gd name="T81" fmla="*/ 111 h 199"/>
                  <a:gd name="T82" fmla="*/ 163 w 209"/>
                  <a:gd name="T83" fmla="*/ 107 h 199"/>
                  <a:gd name="T84" fmla="*/ 162 w 209"/>
                  <a:gd name="T85" fmla="*/ 99 h 199"/>
                  <a:gd name="T86" fmla="*/ 169 w 209"/>
                  <a:gd name="T87" fmla="*/ 78 h 199"/>
                  <a:gd name="T88" fmla="*/ 166 w 209"/>
                  <a:gd name="T89" fmla="*/ 64 h 199"/>
                  <a:gd name="T90" fmla="*/ 166 w 209"/>
                  <a:gd name="T91" fmla="*/ 36 h 199"/>
                  <a:gd name="T92" fmla="*/ 149 w 209"/>
                  <a:gd name="T93" fmla="*/ 29 h 199"/>
                  <a:gd name="T94" fmla="*/ 147 w 209"/>
                  <a:gd name="T95" fmla="*/ 25 h 199"/>
                  <a:gd name="T96" fmla="*/ 140 w 209"/>
                  <a:gd name="T97" fmla="*/ 18 h 199"/>
                  <a:gd name="T98" fmla="*/ 137 w 209"/>
                  <a:gd name="T99" fmla="*/ 17 h 199"/>
                  <a:gd name="T100" fmla="*/ 136 w 209"/>
                  <a:gd name="T101" fmla="*/ 15 h 199"/>
                  <a:gd name="T102" fmla="*/ 119 w 209"/>
                  <a:gd name="T103" fmla="*/ 8 h 199"/>
                  <a:gd name="T104" fmla="*/ 105 w 209"/>
                  <a:gd name="T105" fmla="*/ 0 h 199"/>
                  <a:gd name="T106" fmla="*/ 101 w 209"/>
                  <a:gd name="T107" fmla="*/ 11 h 199"/>
                  <a:gd name="T108" fmla="*/ 96 w 209"/>
                  <a:gd name="T109" fmla="*/ 17 h 199"/>
                  <a:gd name="T110" fmla="*/ 81 w 209"/>
                  <a:gd name="T111" fmla="*/ 24 h 199"/>
                  <a:gd name="T112" fmla="*/ 70 w 209"/>
                  <a:gd name="T113" fmla="*/ 26 h 199"/>
                  <a:gd name="T114" fmla="*/ 69 w 209"/>
                  <a:gd name="T115" fmla="*/ 40 h 199"/>
                  <a:gd name="T116" fmla="*/ 63 w 209"/>
                  <a:gd name="T117" fmla="*/ 51 h 199"/>
                  <a:gd name="T118" fmla="*/ 59 w 209"/>
                  <a:gd name="T119" fmla="*/ 50 h 199"/>
                  <a:gd name="T120" fmla="*/ 52 w 209"/>
                  <a:gd name="T121" fmla="*/ 44 h 199"/>
                  <a:gd name="T122" fmla="*/ 48 w 209"/>
                  <a:gd name="T123" fmla="*/ 43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09" h="199">
                    <a:moveTo>
                      <a:pt x="48" y="43"/>
                    </a:moveTo>
                    <a:lnTo>
                      <a:pt x="48" y="44"/>
                    </a:lnTo>
                    <a:lnTo>
                      <a:pt x="46" y="46"/>
                    </a:lnTo>
                    <a:lnTo>
                      <a:pt x="39" y="50"/>
                    </a:lnTo>
                    <a:lnTo>
                      <a:pt x="36" y="53"/>
                    </a:lnTo>
                    <a:lnTo>
                      <a:pt x="18" y="65"/>
                    </a:lnTo>
                    <a:lnTo>
                      <a:pt x="17" y="67"/>
                    </a:lnTo>
                    <a:lnTo>
                      <a:pt x="7" y="55"/>
                    </a:lnTo>
                    <a:lnTo>
                      <a:pt x="0" y="64"/>
                    </a:lnTo>
                    <a:lnTo>
                      <a:pt x="0" y="65"/>
                    </a:lnTo>
                    <a:lnTo>
                      <a:pt x="2" y="68"/>
                    </a:lnTo>
                    <a:lnTo>
                      <a:pt x="6" y="74"/>
                    </a:lnTo>
                    <a:lnTo>
                      <a:pt x="6" y="75"/>
                    </a:lnTo>
                    <a:lnTo>
                      <a:pt x="14" y="85"/>
                    </a:lnTo>
                    <a:lnTo>
                      <a:pt x="14" y="91"/>
                    </a:lnTo>
                    <a:lnTo>
                      <a:pt x="10" y="100"/>
                    </a:lnTo>
                    <a:lnTo>
                      <a:pt x="10" y="103"/>
                    </a:lnTo>
                    <a:lnTo>
                      <a:pt x="6" y="115"/>
                    </a:lnTo>
                    <a:lnTo>
                      <a:pt x="6" y="120"/>
                    </a:lnTo>
                    <a:lnTo>
                      <a:pt x="13" y="127"/>
                    </a:lnTo>
                    <a:lnTo>
                      <a:pt x="14" y="127"/>
                    </a:lnTo>
                    <a:lnTo>
                      <a:pt x="15" y="128"/>
                    </a:lnTo>
                    <a:lnTo>
                      <a:pt x="24" y="128"/>
                    </a:lnTo>
                    <a:lnTo>
                      <a:pt x="42" y="132"/>
                    </a:lnTo>
                    <a:lnTo>
                      <a:pt x="46" y="134"/>
                    </a:lnTo>
                    <a:lnTo>
                      <a:pt x="59" y="141"/>
                    </a:lnTo>
                    <a:lnTo>
                      <a:pt x="59" y="142"/>
                    </a:lnTo>
                    <a:lnTo>
                      <a:pt x="62" y="145"/>
                    </a:lnTo>
                    <a:lnTo>
                      <a:pt x="65" y="149"/>
                    </a:lnTo>
                    <a:lnTo>
                      <a:pt x="67" y="152"/>
                    </a:lnTo>
                    <a:lnTo>
                      <a:pt x="70" y="158"/>
                    </a:lnTo>
                    <a:lnTo>
                      <a:pt x="73" y="173"/>
                    </a:lnTo>
                    <a:lnTo>
                      <a:pt x="73" y="174"/>
                    </a:lnTo>
                    <a:lnTo>
                      <a:pt x="73" y="181"/>
                    </a:lnTo>
                    <a:lnTo>
                      <a:pt x="72" y="182"/>
                    </a:lnTo>
                    <a:lnTo>
                      <a:pt x="72" y="185"/>
                    </a:lnTo>
                    <a:lnTo>
                      <a:pt x="70" y="188"/>
                    </a:lnTo>
                    <a:lnTo>
                      <a:pt x="66" y="192"/>
                    </a:lnTo>
                    <a:lnTo>
                      <a:pt x="67" y="192"/>
                    </a:lnTo>
                    <a:lnTo>
                      <a:pt x="106" y="199"/>
                    </a:lnTo>
                    <a:lnTo>
                      <a:pt x="105" y="198"/>
                    </a:lnTo>
                    <a:lnTo>
                      <a:pt x="103" y="185"/>
                    </a:lnTo>
                    <a:lnTo>
                      <a:pt x="105" y="182"/>
                    </a:lnTo>
                    <a:lnTo>
                      <a:pt x="106" y="181"/>
                    </a:lnTo>
                    <a:lnTo>
                      <a:pt x="110" y="174"/>
                    </a:lnTo>
                    <a:lnTo>
                      <a:pt x="112" y="173"/>
                    </a:lnTo>
                    <a:lnTo>
                      <a:pt x="122" y="163"/>
                    </a:lnTo>
                    <a:lnTo>
                      <a:pt x="126" y="158"/>
                    </a:lnTo>
                    <a:lnTo>
                      <a:pt x="129" y="160"/>
                    </a:lnTo>
                    <a:lnTo>
                      <a:pt x="130" y="160"/>
                    </a:lnTo>
                    <a:lnTo>
                      <a:pt x="134" y="163"/>
                    </a:lnTo>
                    <a:lnTo>
                      <a:pt x="141" y="166"/>
                    </a:lnTo>
                    <a:lnTo>
                      <a:pt x="145" y="166"/>
                    </a:lnTo>
                    <a:lnTo>
                      <a:pt x="156" y="173"/>
                    </a:lnTo>
                    <a:lnTo>
                      <a:pt x="172" y="177"/>
                    </a:lnTo>
                    <a:lnTo>
                      <a:pt x="178" y="177"/>
                    </a:lnTo>
                    <a:lnTo>
                      <a:pt x="185" y="175"/>
                    </a:lnTo>
                    <a:lnTo>
                      <a:pt x="187" y="174"/>
                    </a:lnTo>
                    <a:lnTo>
                      <a:pt x="187" y="173"/>
                    </a:lnTo>
                    <a:lnTo>
                      <a:pt x="186" y="163"/>
                    </a:lnTo>
                    <a:lnTo>
                      <a:pt x="183" y="156"/>
                    </a:lnTo>
                    <a:lnTo>
                      <a:pt x="183" y="155"/>
                    </a:lnTo>
                    <a:lnTo>
                      <a:pt x="186" y="151"/>
                    </a:lnTo>
                    <a:lnTo>
                      <a:pt x="189" y="152"/>
                    </a:lnTo>
                    <a:lnTo>
                      <a:pt x="193" y="152"/>
                    </a:lnTo>
                    <a:lnTo>
                      <a:pt x="199" y="149"/>
                    </a:lnTo>
                    <a:lnTo>
                      <a:pt x="206" y="151"/>
                    </a:lnTo>
                    <a:lnTo>
                      <a:pt x="207" y="152"/>
                    </a:lnTo>
                    <a:lnTo>
                      <a:pt x="207" y="148"/>
                    </a:lnTo>
                    <a:lnTo>
                      <a:pt x="200" y="132"/>
                    </a:lnTo>
                    <a:lnTo>
                      <a:pt x="209" y="118"/>
                    </a:lnTo>
                    <a:lnTo>
                      <a:pt x="209" y="117"/>
                    </a:lnTo>
                    <a:lnTo>
                      <a:pt x="207" y="117"/>
                    </a:lnTo>
                    <a:lnTo>
                      <a:pt x="206" y="115"/>
                    </a:lnTo>
                    <a:lnTo>
                      <a:pt x="204" y="115"/>
                    </a:lnTo>
                    <a:lnTo>
                      <a:pt x="194" y="113"/>
                    </a:lnTo>
                    <a:lnTo>
                      <a:pt x="196" y="106"/>
                    </a:lnTo>
                    <a:lnTo>
                      <a:pt x="197" y="103"/>
                    </a:lnTo>
                    <a:lnTo>
                      <a:pt x="186" y="98"/>
                    </a:lnTo>
                    <a:lnTo>
                      <a:pt x="176" y="108"/>
                    </a:lnTo>
                    <a:lnTo>
                      <a:pt x="175" y="113"/>
                    </a:lnTo>
                    <a:lnTo>
                      <a:pt x="169" y="111"/>
                    </a:lnTo>
                    <a:lnTo>
                      <a:pt x="166" y="108"/>
                    </a:lnTo>
                    <a:lnTo>
                      <a:pt x="163" y="107"/>
                    </a:lnTo>
                    <a:lnTo>
                      <a:pt x="162" y="106"/>
                    </a:lnTo>
                    <a:lnTo>
                      <a:pt x="162" y="99"/>
                    </a:lnTo>
                    <a:lnTo>
                      <a:pt x="165" y="88"/>
                    </a:lnTo>
                    <a:lnTo>
                      <a:pt x="169" y="78"/>
                    </a:lnTo>
                    <a:lnTo>
                      <a:pt x="169" y="72"/>
                    </a:lnTo>
                    <a:lnTo>
                      <a:pt x="166" y="64"/>
                    </a:lnTo>
                    <a:lnTo>
                      <a:pt x="169" y="36"/>
                    </a:lnTo>
                    <a:lnTo>
                      <a:pt x="166" y="36"/>
                    </a:lnTo>
                    <a:lnTo>
                      <a:pt x="154" y="31"/>
                    </a:lnTo>
                    <a:lnTo>
                      <a:pt x="149" y="29"/>
                    </a:lnTo>
                    <a:lnTo>
                      <a:pt x="147" y="26"/>
                    </a:lnTo>
                    <a:lnTo>
                      <a:pt x="147" y="25"/>
                    </a:lnTo>
                    <a:lnTo>
                      <a:pt x="140" y="19"/>
                    </a:lnTo>
                    <a:lnTo>
                      <a:pt x="140" y="18"/>
                    </a:lnTo>
                    <a:lnTo>
                      <a:pt x="139" y="17"/>
                    </a:lnTo>
                    <a:lnTo>
                      <a:pt x="137" y="17"/>
                    </a:lnTo>
                    <a:lnTo>
                      <a:pt x="137" y="15"/>
                    </a:lnTo>
                    <a:lnTo>
                      <a:pt x="136" y="15"/>
                    </a:lnTo>
                    <a:lnTo>
                      <a:pt x="133" y="14"/>
                    </a:lnTo>
                    <a:lnTo>
                      <a:pt x="119" y="8"/>
                    </a:lnTo>
                    <a:lnTo>
                      <a:pt x="106" y="0"/>
                    </a:lnTo>
                    <a:lnTo>
                      <a:pt x="105" y="0"/>
                    </a:lnTo>
                    <a:lnTo>
                      <a:pt x="103" y="5"/>
                    </a:lnTo>
                    <a:lnTo>
                      <a:pt x="101" y="11"/>
                    </a:lnTo>
                    <a:lnTo>
                      <a:pt x="98" y="15"/>
                    </a:lnTo>
                    <a:lnTo>
                      <a:pt x="96" y="17"/>
                    </a:lnTo>
                    <a:lnTo>
                      <a:pt x="91" y="21"/>
                    </a:lnTo>
                    <a:lnTo>
                      <a:pt x="81" y="24"/>
                    </a:lnTo>
                    <a:lnTo>
                      <a:pt x="80" y="25"/>
                    </a:lnTo>
                    <a:lnTo>
                      <a:pt x="70" y="26"/>
                    </a:lnTo>
                    <a:lnTo>
                      <a:pt x="69" y="38"/>
                    </a:lnTo>
                    <a:lnTo>
                      <a:pt x="69" y="40"/>
                    </a:lnTo>
                    <a:lnTo>
                      <a:pt x="63" y="48"/>
                    </a:lnTo>
                    <a:lnTo>
                      <a:pt x="63" y="51"/>
                    </a:lnTo>
                    <a:lnTo>
                      <a:pt x="60" y="51"/>
                    </a:lnTo>
                    <a:lnTo>
                      <a:pt x="59" y="50"/>
                    </a:lnTo>
                    <a:lnTo>
                      <a:pt x="55" y="47"/>
                    </a:lnTo>
                    <a:lnTo>
                      <a:pt x="52" y="44"/>
                    </a:lnTo>
                    <a:lnTo>
                      <a:pt x="49" y="44"/>
                    </a:lnTo>
                    <a:lnTo>
                      <a:pt x="48" y="4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79" name="Freeform 408">
                <a:extLst>
                  <a:ext uri="{FF2B5EF4-FFF2-40B4-BE49-F238E27FC236}">
                    <a16:creationId xmlns:a16="http://schemas.microsoft.com/office/drawing/2014/main" id="{8D90421F-DDDE-3335-7148-C07F427D81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9" y="955"/>
                <a:ext cx="139" cy="164"/>
              </a:xfrm>
              <a:custGeom>
                <a:avLst/>
                <a:gdLst>
                  <a:gd name="T0" fmla="*/ 78 w 555"/>
                  <a:gd name="T1" fmla="*/ 85 h 656"/>
                  <a:gd name="T2" fmla="*/ 73 w 555"/>
                  <a:gd name="T3" fmla="*/ 120 h 656"/>
                  <a:gd name="T4" fmla="*/ 87 w 555"/>
                  <a:gd name="T5" fmla="*/ 165 h 656"/>
                  <a:gd name="T6" fmla="*/ 38 w 555"/>
                  <a:gd name="T7" fmla="*/ 197 h 656"/>
                  <a:gd name="T8" fmla="*/ 10 w 555"/>
                  <a:gd name="T9" fmla="*/ 246 h 656"/>
                  <a:gd name="T10" fmla="*/ 10 w 555"/>
                  <a:gd name="T11" fmla="*/ 263 h 656"/>
                  <a:gd name="T12" fmla="*/ 14 w 555"/>
                  <a:gd name="T13" fmla="*/ 293 h 656"/>
                  <a:gd name="T14" fmla="*/ 0 w 555"/>
                  <a:gd name="T15" fmla="*/ 311 h 656"/>
                  <a:gd name="T16" fmla="*/ 17 w 555"/>
                  <a:gd name="T17" fmla="*/ 355 h 656"/>
                  <a:gd name="T18" fmla="*/ 37 w 555"/>
                  <a:gd name="T19" fmla="*/ 353 h 656"/>
                  <a:gd name="T20" fmla="*/ 77 w 555"/>
                  <a:gd name="T21" fmla="*/ 400 h 656"/>
                  <a:gd name="T22" fmla="*/ 94 w 555"/>
                  <a:gd name="T23" fmla="*/ 422 h 656"/>
                  <a:gd name="T24" fmla="*/ 102 w 555"/>
                  <a:gd name="T25" fmla="*/ 437 h 656"/>
                  <a:gd name="T26" fmla="*/ 154 w 555"/>
                  <a:gd name="T27" fmla="*/ 457 h 656"/>
                  <a:gd name="T28" fmla="*/ 155 w 555"/>
                  <a:gd name="T29" fmla="*/ 482 h 656"/>
                  <a:gd name="T30" fmla="*/ 180 w 555"/>
                  <a:gd name="T31" fmla="*/ 490 h 656"/>
                  <a:gd name="T32" fmla="*/ 197 w 555"/>
                  <a:gd name="T33" fmla="*/ 504 h 656"/>
                  <a:gd name="T34" fmla="*/ 213 w 555"/>
                  <a:gd name="T35" fmla="*/ 471 h 656"/>
                  <a:gd name="T36" fmla="*/ 241 w 555"/>
                  <a:gd name="T37" fmla="*/ 498 h 656"/>
                  <a:gd name="T38" fmla="*/ 213 w 555"/>
                  <a:gd name="T39" fmla="*/ 548 h 656"/>
                  <a:gd name="T40" fmla="*/ 214 w 555"/>
                  <a:gd name="T41" fmla="*/ 581 h 656"/>
                  <a:gd name="T42" fmla="*/ 231 w 555"/>
                  <a:gd name="T43" fmla="*/ 616 h 656"/>
                  <a:gd name="T44" fmla="*/ 254 w 555"/>
                  <a:gd name="T45" fmla="*/ 652 h 656"/>
                  <a:gd name="T46" fmla="*/ 285 w 555"/>
                  <a:gd name="T47" fmla="*/ 598 h 656"/>
                  <a:gd name="T48" fmla="*/ 291 w 555"/>
                  <a:gd name="T49" fmla="*/ 570 h 656"/>
                  <a:gd name="T50" fmla="*/ 317 w 555"/>
                  <a:gd name="T51" fmla="*/ 528 h 656"/>
                  <a:gd name="T52" fmla="*/ 348 w 555"/>
                  <a:gd name="T53" fmla="*/ 517 h 656"/>
                  <a:gd name="T54" fmla="*/ 356 w 555"/>
                  <a:gd name="T55" fmla="*/ 524 h 656"/>
                  <a:gd name="T56" fmla="*/ 387 w 555"/>
                  <a:gd name="T57" fmla="*/ 511 h 656"/>
                  <a:gd name="T58" fmla="*/ 431 w 555"/>
                  <a:gd name="T59" fmla="*/ 498 h 656"/>
                  <a:gd name="T60" fmla="*/ 454 w 555"/>
                  <a:gd name="T61" fmla="*/ 551 h 656"/>
                  <a:gd name="T62" fmla="*/ 461 w 555"/>
                  <a:gd name="T63" fmla="*/ 560 h 656"/>
                  <a:gd name="T64" fmla="*/ 478 w 555"/>
                  <a:gd name="T65" fmla="*/ 580 h 656"/>
                  <a:gd name="T66" fmla="*/ 503 w 555"/>
                  <a:gd name="T67" fmla="*/ 574 h 656"/>
                  <a:gd name="T68" fmla="*/ 499 w 555"/>
                  <a:gd name="T69" fmla="*/ 545 h 656"/>
                  <a:gd name="T70" fmla="*/ 529 w 555"/>
                  <a:gd name="T71" fmla="*/ 504 h 656"/>
                  <a:gd name="T72" fmla="*/ 541 w 555"/>
                  <a:gd name="T73" fmla="*/ 464 h 656"/>
                  <a:gd name="T74" fmla="*/ 552 w 555"/>
                  <a:gd name="T75" fmla="*/ 438 h 656"/>
                  <a:gd name="T76" fmla="*/ 522 w 555"/>
                  <a:gd name="T77" fmla="*/ 430 h 656"/>
                  <a:gd name="T78" fmla="*/ 529 w 555"/>
                  <a:gd name="T79" fmla="*/ 387 h 656"/>
                  <a:gd name="T80" fmla="*/ 529 w 555"/>
                  <a:gd name="T81" fmla="*/ 335 h 656"/>
                  <a:gd name="T82" fmla="*/ 524 w 555"/>
                  <a:gd name="T83" fmla="*/ 268 h 656"/>
                  <a:gd name="T84" fmla="*/ 498 w 555"/>
                  <a:gd name="T85" fmla="*/ 235 h 656"/>
                  <a:gd name="T86" fmla="*/ 514 w 555"/>
                  <a:gd name="T87" fmla="*/ 214 h 656"/>
                  <a:gd name="T88" fmla="*/ 532 w 555"/>
                  <a:gd name="T89" fmla="*/ 156 h 656"/>
                  <a:gd name="T90" fmla="*/ 541 w 555"/>
                  <a:gd name="T91" fmla="*/ 133 h 656"/>
                  <a:gd name="T92" fmla="*/ 495 w 555"/>
                  <a:gd name="T93" fmla="*/ 60 h 656"/>
                  <a:gd name="T94" fmla="*/ 511 w 555"/>
                  <a:gd name="T95" fmla="*/ 22 h 656"/>
                  <a:gd name="T96" fmla="*/ 499 w 555"/>
                  <a:gd name="T97" fmla="*/ 0 h 656"/>
                  <a:gd name="T98" fmla="*/ 478 w 555"/>
                  <a:gd name="T99" fmla="*/ 14 h 656"/>
                  <a:gd name="T100" fmla="*/ 439 w 555"/>
                  <a:gd name="T101" fmla="*/ 55 h 656"/>
                  <a:gd name="T102" fmla="*/ 422 w 555"/>
                  <a:gd name="T103" fmla="*/ 66 h 656"/>
                  <a:gd name="T104" fmla="*/ 408 w 555"/>
                  <a:gd name="T105" fmla="*/ 74 h 656"/>
                  <a:gd name="T106" fmla="*/ 373 w 555"/>
                  <a:gd name="T107" fmla="*/ 103 h 656"/>
                  <a:gd name="T108" fmla="*/ 328 w 555"/>
                  <a:gd name="T109" fmla="*/ 96 h 656"/>
                  <a:gd name="T110" fmla="*/ 296 w 555"/>
                  <a:gd name="T111" fmla="*/ 89 h 656"/>
                  <a:gd name="T112" fmla="*/ 263 w 555"/>
                  <a:gd name="T113" fmla="*/ 70 h 656"/>
                  <a:gd name="T114" fmla="*/ 218 w 555"/>
                  <a:gd name="T115" fmla="*/ 93 h 656"/>
                  <a:gd name="T116" fmla="*/ 183 w 555"/>
                  <a:gd name="T117" fmla="*/ 81 h 656"/>
                  <a:gd name="T118" fmla="*/ 146 w 555"/>
                  <a:gd name="T119" fmla="*/ 88 h 6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55" h="656">
                    <a:moveTo>
                      <a:pt x="102" y="74"/>
                    </a:moveTo>
                    <a:lnTo>
                      <a:pt x="98" y="71"/>
                    </a:lnTo>
                    <a:lnTo>
                      <a:pt x="97" y="71"/>
                    </a:lnTo>
                    <a:lnTo>
                      <a:pt x="94" y="69"/>
                    </a:lnTo>
                    <a:lnTo>
                      <a:pt x="90" y="74"/>
                    </a:lnTo>
                    <a:lnTo>
                      <a:pt x="80" y="84"/>
                    </a:lnTo>
                    <a:lnTo>
                      <a:pt x="78" y="85"/>
                    </a:lnTo>
                    <a:lnTo>
                      <a:pt x="74" y="92"/>
                    </a:lnTo>
                    <a:lnTo>
                      <a:pt x="73" y="93"/>
                    </a:lnTo>
                    <a:lnTo>
                      <a:pt x="71" y="96"/>
                    </a:lnTo>
                    <a:lnTo>
                      <a:pt x="73" y="109"/>
                    </a:lnTo>
                    <a:lnTo>
                      <a:pt x="74" y="110"/>
                    </a:lnTo>
                    <a:lnTo>
                      <a:pt x="74" y="112"/>
                    </a:lnTo>
                    <a:lnTo>
                      <a:pt x="73" y="120"/>
                    </a:lnTo>
                    <a:lnTo>
                      <a:pt x="73" y="124"/>
                    </a:lnTo>
                    <a:lnTo>
                      <a:pt x="74" y="126"/>
                    </a:lnTo>
                    <a:lnTo>
                      <a:pt x="74" y="124"/>
                    </a:lnTo>
                    <a:lnTo>
                      <a:pt x="91" y="137"/>
                    </a:lnTo>
                    <a:lnTo>
                      <a:pt x="101" y="147"/>
                    </a:lnTo>
                    <a:lnTo>
                      <a:pt x="102" y="151"/>
                    </a:lnTo>
                    <a:lnTo>
                      <a:pt x="87" y="165"/>
                    </a:lnTo>
                    <a:lnTo>
                      <a:pt x="84" y="169"/>
                    </a:lnTo>
                    <a:lnTo>
                      <a:pt x="74" y="179"/>
                    </a:lnTo>
                    <a:lnTo>
                      <a:pt x="73" y="179"/>
                    </a:lnTo>
                    <a:lnTo>
                      <a:pt x="63" y="186"/>
                    </a:lnTo>
                    <a:lnTo>
                      <a:pt x="46" y="193"/>
                    </a:lnTo>
                    <a:lnTo>
                      <a:pt x="42" y="196"/>
                    </a:lnTo>
                    <a:lnTo>
                      <a:pt x="38" y="197"/>
                    </a:lnTo>
                    <a:lnTo>
                      <a:pt x="31" y="203"/>
                    </a:lnTo>
                    <a:lnTo>
                      <a:pt x="30" y="205"/>
                    </a:lnTo>
                    <a:lnTo>
                      <a:pt x="27" y="208"/>
                    </a:lnTo>
                    <a:lnTo>
                      <a:pt x="17" y="233"/>
                    </a:lnTo>
                    <a:lnTo>
                      <a:pt x="16" y="233"/>
                    </a:lnTo>
                    <a:lnTo>
                      <a:pt x="16" y="235"/>
                    </a:lnTo>
                    <a:lnTo>
                      <a:pt x="10" y="246"/>
                    </a:lnTo>
                    <a:lnTo>
                      <a:pt x="7" y="249"/>
                    </a:lnTo>
                    <a:lnTo>
                      <a:pt x="7" y="250"/>
                    </a:lnTo>
                    <a:lnTo>
                      <a:pt x="6" y="251"/>
                    </a:lnTo>
                    <a:lnTo>
                      <a:pt x="11" y="254"/>
                    </a:lnTo>
                    <a:lnTo>
                      <a:pt x="11" y="256"/>
                    </a:lnTo>
                    <a:lnTo>
                      <a:pt x="10" y="261"/>
                    </a:lnTo>
                    <a:lnTo>
                      <a:pt x="10" y="263"/>
                    </a:lnTo>
                    <a:lnTo>
                      <a:pt x="11" y="263"/>
                    </a:lnTo>
                    <a:lnTo>
                      <a:pt x="10" y="267"/>
                    </a:lnTo>
                    <a:lnTo>
                      <a:pt x="10" y="274"/>
                    </a:lnTo>
                    <a:lnTo>
                      <a:pt x="11" y="282"/>
                    </a:lnTo>
                    <a:lnTo>
                      <a:pt x="17" y="292"/>
                    </a:lnTo>
                    <a:lnTo>
                      <a:pt x="17" y="293"/>
                    </a:lnTo>
                    <a:lnTo>
                      <a:pt x="14" y="293"/>
                    </a:lnTo>
                    <a:lnTo>
                      <a:pt x="13" y="292"/>
                    </a:lnTo>
                    <a:lnTo>
                      <a:pt x="10" y="290"/>
                    </a:lnTo>
                    <a:lnTo>
                      <a:pt x="9" y="290"/>
                    </a:lnTo>
                    <a:lnTo>
                      <a:pt x="7" y="292"/>
                    </a:lnTo>
                    <a:lnTo>
                      <a:pt x="3" y="299"/>
                    </a:lnTo>
                    <a:lnTo>
                      <a:pt x="2" y="309"/>
                    </a:lnTo>
                    <a:lnTo>
                      <a:pt x="0" y="311"/>
                    </a:lnTo>
                    <a:lnTo>
                      <a:pt x="0" y="313"/>
                    </a:lnTo>
                    <a:lnTo>
                      <a:pt x="3" y="321"/>
                    </a:lnTo>
                    <a:lnTo>
                      <a:pt x="3" y="327"/>
                    </a:lnTo>
                    <a:lnTo>
                      <a:pt x="7" y="340"/>
                    </a:lnTo>
                    <a:lnTo>
                      <a:pt x="6" y="344"/>
                    </a:lnTo>
                    <a:lnTo>
                      <a:pt x="6" y="345"/>
                    </a:lnTo>
                    <a:lnTo>
                      <a:pt x="17" y="355"/>
                    </a:lnTo>
                    <a:lnTo>
                      <a:pt x="18" y="356"/>
                    </a:lnTo>
                    <a:lnTo>
                      <a:pt x="24" y="356"/>
                    </a:lnTo>
                    <a:lnTo>
                      <a:pt x="26" y="355"/>
                    </a:lnTo>
                    <a:lnTo>
                      <a:pt x="26" y="353"/>
                    </a:lnTo>
                    <a:lnTo>
                      <a:pt x="27" y="349"/>
                    </a:lnTo>
                    <a:lnTo>
                      <a:pt x="34" y="352"/>
                    </a:lnTo>
                    <a:lnTo>
                      <a:pt x="37" y="353"/>
                    </a:lnTo>
                    <a:lnTo>
                      <a:pt x="45" y="383"/>
                    </a:lnTo>
                    <a:lnTo>
                      <a:pt x="63" y="381"/>
                    </a:lnTo>
                    <a:lnTo>
                      <a:pt x="67" y="381"/>
                    </a:lnTo>
                    <a:lnTo>
                      <a:pt x="69" y="385"/>
                    </a:lnTo>
                    <a:lnTo>
                      <a:pt x="73" y="387"/>
                    </a:lnTo>
                    <a:lnTo>
                      <a:pt x="77" y="395"/>
                    </a:lnTo>
                    <a:lnTo>
                      <a:pt x="77" y="400"/>
                    </a:lnTo>
                    <a:lnTo>
                      <a:pt x="91" y="404"/>
                    </a:lnTo>
                    <a:lnTo>
                      <a:pt x="95" y="411"/>
                    </a:lnTo>
                    <a:lnTo>
                      <a:pt x="93" y="412"/>
                    </a:lnTo>
                    <a:lnTo>
                      <a:pt x="91" y="414"/>
                    </a:lnTo>
                    <a:lnTo>
                      <a:pt x="93" y="419"/>
                    </a:lnTo>
                    <a:lnTo>
                      <a:pt x="93" y="420"/>
                    </a:lnTo>
                    <a:lnTo>
                      <a:pt x="94" y="422"/>
                    </a:lnTo>
                    <a:lnTo>
                      <a:pt x="95" y="422"/>
                    </a:lnTo>
                    <a:lnTo>
                      <a:pt x="97" y="423"/>
                    </a:lnTo>
                    <a:lnTo>
                      <a:pt x="97" y="424"/>
                    </a:lnTo>
                    <a:lnTo>
                      <a:pt x="98" y="426"/>
                    </a:lnTo>
                    <a:lnTo>
                      <a:pt x="100" y="426"/>
                    </a:lnTo>
                    <a:lnTo>
                      <a:pt x="100" y="427"/>
                    </a:lnTo>
                    <a:lnTo>
                      <a:pt x="102" y="437"/>
                    </a:lnTo>
                    <a:lnTo>
                      <a:pt x="101" y="440"/>
                    </a:lnTo>
                    <a:lnTo>
                      <a:pt x="102" y="440"/>
                    </a:lnTo>
                    <a:lnTo>
                      <a:pt x="108" y="438"/>
                    </a:lnTo>
                    <a:lnTo>
                      <a:pt x="115" y="446"/>
                    </a:lnTo>
                    <a:lnTo>
                      <a:pt x="124" y="450"/>
                    </a:lnTo>
                    <a:lnTo>
                      <a:pt x="134" y="448"/>
                    </a:lnTo>
                    <a:lnTo>
                      <a:pt x="154" y="457"/>
                    </a:lnTo>
                    <a:lnTo>
                      <a:pt x="153" y="460"/>
                    </a:lnTo>
                    <a:lnTo>
                      <a:pt x="154" y="462"/>
                    </a:lnTo>
                    <a:lnTo>
                      <a:pt x="160" y="467"/>
                    </a:lnTo>
                    <a:lnTo>
                      <a:pt x="164" y="474"/>
                    </a:lnTo>
                    <a:lnTo>
                      <a:pt x="162" y="476"/>
                    </a:lnTo>
                    <a:lnTo>
                      <a:pt x="162" y="478"/>
                    </a:lnTo>
                    <a:lnTo>
                      <a:pt x="155" y="482"/>
                    </a:lnTo>
                    <a:lnTo>
                      <a:pt x="153" y="486"/>
                    </a:lnTo>
                    <a:lnTo>
                      <a:pt x="151" y="486"/>
                    </a:lnTo>
                    <a:lnTo>
                      <a:pt x="151" y="487"/>
                    </a:lnTo>
                    <a:lnTo>
                      <a:pt x="158" y="500"/>
                    </a:lnTo>
                    <a:lnTo>
                      <a:pt x="169" y="496"/>
                    </a:lnTo>
                    <a:lnTo>
                      <a:pt x="179" y="490"/>
                    </a:lnTo>
                    <a:lnTo>
                      <a:pt x="180" y="490"/>
                    </a:lnTo>
                    <a:lnTo>
                      <a:pt x="182" y="491"/>
                    </a:lnTo>
                    <a:lnTo>
                      <a:pt x="184" y="496"/>
                    </a:lnTo>
                    <a:lnTo>
                      <a:pt x="186" y="504"/>
                    </a:lnTo>
                    <a:lnTo>
                      <a:pt x="186" y="506"/>
                    </a:lnTo>
                    <a:lnTo>
                      <a:pt x="189" y="507"/>
                    </a:lnTo>
                    <a:lnTo>
                      <a:pt x="191" y="507"/>
                    </a:lnTo>
                    <a:lnTo>
                      <a:pt x="197" y="504"/>
                    </a:lnTo>
                    <a:lnTo>
                      <a:pt x="200" y="501"/>
                    </a:lnTo>
                    <a:lnTo>
                      <a:pt x="200" y="494"/>
                    </a:lnTo>
                    <a:lnTo>
                      <a:pt x="201" y="484"/>
                    </a:lnTo>
                    <a:lnTo>
                      <a:pt x="204" y="474"/>
                    </a:lnTo>
                    <a:lnTo>
                      <a:pt x="207" y="471"/>
                    </a:lnTo>
                    <a:lnTo>
                      <a:pt x="208" y="472"/>
                    </a:lnTo>
                    <a:lnTo>
                      <a:pt x="213" y="471"/>
                    </a:lnTo>
                    <a:lnTo>
                      <a:pt x="218" y="472"/>
                    </a:lnTo>
                    <a:lnTo>
                      <a:pt x="225" y="481"/>
                    </a:lnTo>
                    <a:lnTo>
                      <a:pt x="235" y="486"/>
                    </a:lnTo>
                    <a:lnTo>
                      <a:pt x="238" y="486"/>
                    </a:lnTo>
                    <a:lnTo>
                      <a:pt x="246" y="490"/>
                    </a:lnTo>
                    <a:lnTo>
                      <a:pt x="246" y="491"/>
                    </a:lnTo>
                    <a:lnTo>
                      <a:pt x="241" y="498"/>
                    </a:lnTo>
                    <a:lnTo>
                      <a:pt x="234" y="528"/>
                    </a:lnTo>
                    <a:lnTo>
                      <a:pt x="232" y="529"/>
                    </a:lnTo>
                    <a:lnTo>
                      <a:pt x="220" y="539"/>
                    </a:lnTo>
                    <a:lnTo>
                      <a:pt x="211" y="539"/>
                    </a:lnTo>
                    <a:lnTo>
                      <a:pt x="211" y="542"/>
                    </a:lnTo>
                    <a:lnTo>
                      <a:pt x="213" y="546"/>
                    </a:lnTo>
                    <a:lnTo>
                      <a:pt x="213" y="548"/>
                    </a:lnTo>
                    <a:lnTo>
                      <a:pt x="208" y="563"/>
                    </a:lnTo>
                    <a:lnTo>
                      <a:pt x="201" y="573"/>
                    </a:lnTo>
                    <a:lnTo>
                      <a:pt x="200" y="573"/>
                    </a:lnTo>
                    <a:lnTo>
                      <a:pt x="200" y="574"/>
                    </a:lnTo>
                    <a:lnTo>
                      <a:pt x="204" y="574"/>
                    </a:lnTo>
                    <a:lnTo>
                      <a:pt x="211" y="578"/>
                    </a:lnTo>
                    <a:lnTo>
                      <a:pt x="214" y="581"/>
                    </a:lnTo>
                    <a:lnTo>
                      <a:pt x="213" y="582"/>
                    </a:lnTo>
                    <a:lnTo>
                      <a:pt x="213" y="584"/>
                    </a:lnTo>
                    <a:lnTo>
                      <a:pt x="220" y="595"/>
                    </a:lnTo>
                    <a:lnTo>
                      <a:pt x="225" y="616"/>
                    </a:lnTo>
                    <a:lnTo>
                      <a:pt x="225" y="619"/>
                    </a:lnTo>
                    <a:lnTo>
                      <a:pt x="229" y="619"/>
                    </a:lnTo>
                    <a:lnTo>
                      <a:pt x="231" y="616"/>
                    </a:lnTo>
                    <a:lnTo>
                      <a:pt x="236" y="613"/>
                    </a:lnTo>
                    <a:lnTo>
                      <a:pt x="246" y="612"/>
                    </a:lnTo>
                    <a:lnTo>
                      <a:pt x="247" y="612"/>
                    </a:lnTo>
                    <a:lnTo>
                      <a:pt x="257" y="633"/>
                    </a:lnTo>
                    <a:lnTo>
                      <a:pt x="257" y="640"/>
                    </a:lnTo>
                    <a:lnTo>
                      <a:pt x="256" y="651"/>
                    </a:lnTo>
                    <a:lnTo>
                      <a:pt x="254" y="652"/>
                    </a:lnTo>
                    <a:lnTo>
                      <a:pt x="259" y="656"/>
                    </a:lnTo>
                    <a:lnTo>
                      <a:pt x="274" y="627"/>
                    </a:lnTo>
                    <a:lnTo>
                      <a:pt x="295" y="606"/>
                    </a:lnTo>
                    <a:lnTo>
                      <a:pt x="294" y="606"/>
                    </a:lnTo>
                    <a:lnTo>
                      <a:pt x="292" y="605"/>
                    </a:lnTo>
                    <a:lnTo>
                      <a:pt x="291" y="602"/>
                    </a:lnTo>
                    <a:lnTo>
                      <a:pt x="285" y="598"/>
                    </a:lnTo>
                    <a:lnTo>
                      <a:pt x="284" y="596"/>
                    </a:lnTo>
                    <a:lnTo>
                      <a:pt x="284" y="595"/>
                    </a:lnTo>
                    <a:lnTo>
                      <a:pt x="282" y="591"/>
                    </a:lnTo>
                    <a:lnTo>
                      <a:pt x="282" y="585"/>
                    </a:lnTo>
                    <a:lnTo>
                      <a:pt x="288" y="574"/>
                    </a:lnTo>
                    <a:lnTo>
                      <a:pt x="288" y="573"/>
                    </a:lnTo>
                    <a:lnTo>
                      <a:pt x="291" y="570"/>
                    </a:lnTo>
                    <a:lnTo>
                      <a:pt x="299" y="557"/>
                    </a:lnTo>
                    <a:lnTo>
                      <a:pt x="301" y="557"/>
                    </a:lnTo>
                    <a:lnTo>
                      <a:pt x="305" y="541"/>
                    </a:lnTo>
                    <a:lnTo>
                      <a:pt x="305" y="538"/>
                    </a:lnTo>
                    <a:lnTo>
                      <a:pt x="313" y="532"/>
                    </a:lnTo>
                    <a:lnTo>
                      <a:pt x="313" y="531"/>
                    </a:lnTo>
                    <a:lnTo>
                      <a:pt x="317" y="528"/>
                    </a:lnTo>
                    <a:lnTo>
                      <a:pt x="321" y="524"/>
                    </a:lnTo>
                    <a:lnTo>
                      <a:pt x="334" y="518"/>
                    </a:lnTo>
                    <a:lnTo>
                      <a:pt x="337" y="518"/>
                    </a:lnTo>
                    <a:lnTo>
                      <a:pt x="340" y="517"/>
                    </a:lnTo>
                    <a:lnTo>
                      <a:pt x="342" y="517"/>
                    </a:lnTo>
                    <a:lnTo>
                      <a:pt x="348" y="514"/>
                    </a:lnTo>
                    <a:lnTo>
                      <a:pt x="348" y="517"/>
                    </a:lnTo>
                    <a:lnTo>
                      <a:pt x="349" y="521"/>
                    </a:lnTo>
                    <a:lnTo>
                      <a:pt x="351" y="522"/>
                    </a:lnTo>
                    <a:lnTo>
                      <a:pt x="352" y="525"/>
                    </a:lnTo>
                    <a:lnTo>
                      <a:pt x="358" y="534"/>
                    </a:lnTo>
                    <a:lnTo>
                      <a:pt x="359" y="534"/>
                    </a:lnTo>
                    <a:lnTo>
                      <a:pt x="356" y="527"/>
                    </a:lnTo>
                    <a:lnTo>
                      <a:pt x="356" y="524"/>
                    </a:lnTo>
                    <a:lnTo>
                      <a:pt x="358" y="521"/>
                    </a:lnTo>
                    <a:lnTo>
                      <a:pt x="359" y="521"/>
                    </a:lnTo>
                    <a:lnTo>
                      <a:pt x="365" y="520"/>
                    </a:lnTo>
                    <a:lnTo>
                      <a:pt x="371" y="515"/>
                    </a:lnTo>
                    <a:lnTo>
                      <a:pt x="375" y="511"/>
                    </a:lnTo>
                    <a:lnTo>
                      <a:pt x="380" y="508"/>
                    </a:lnTo>
                    <a:lnTo>
                      <a:pt x="387" y="511"/>
                    </a:lnTo>
                    <a:lnTo>
                      <a:pt x="394" y="511"/>
                    </a:lnTo>
                    <a:lnTo>
                      <a:pt x="395" y="510"/>
                    </a:lnTo>
                    <a:lnTo>
                      <a:pt x="401" y="508"/>
                    </a:lnTo>
                    <a:lnTo>
                      <a:pt x="422" y="497"/>
                    </a:lnTo>
                    <a:lnTo>
                      <a:pt x="426" y="497"/>
                    </a:lnTo>
                    <a:lnTo>
                      <a:pt x="428" y="498"/>
                    </a:lnTo>
                    <a:lnTo>
                      <a:pt x="431" y="498"/>
                    </a:lnTo>
                    <a:lnTo>
                      <a:pt x="438" y="508"/>
                    </a:lnTo>
                    <a:lnTo>
                      <a:pt x="438" y="520"/>
                    </a:lnTo>
                    <a:lnTo>
                      <a:pt x="444" y="538"/>
                    </a:lnTo>
                    <a:lnTo>
                      <a:pt x="439" y="538"/>
                    </a:lnTo>
                    <a:lnTo>
                      <a:pt x="440" y="539"/>
                    </a:lnTo>
                    <a:lnTo>
                      <a:pt x="454" y="548"/>
                    </a:lnTo>
                    <a:lnTo>
                      <a:pt x="454" y="551"/>
                    </a:lnTo>
                    <a:lnTo>
                      <a:pt x="453" y="551"/>
                    </a:lnTo>
                    <a:lnTo>
                      <a:pt x="451" y="553"/>
                    </a:lnTo>
                    <a:lnTo>
                      <a:pt x="453" y="554"/>
                    </a:lnTo>
                    <a:lnTo>
                      <a:pt x="453" y="556"/>
                    </a:lnTo>
                    <a:lnTo>
                      <a:pt x="455" y="561"/>
                    </a:lnTo>
                    <a:lnTo>
                      <a:pt x="458" y="560"/>
                    </a:lnTo>
                    <a:lnTo>
                      <a:pt x="461" y="560"/>
                    </a:lnTo>
                    <a:lnTo>
                      <a:pt x="468" y="561"/>
                    </a:lnTo>
                    <a:lnTo>
                      <a:pt x="471" y="564"/>
                    </a:lnTo>
                    <a:lnTo>
                      <a:pt x="469" y="567"/>
                    </a:lnTo>
                    <a:lnTo>
                      <a:pt x="471" y="568"/>
                    </a:lnTo>
                    <a:lnTo>
                      <a:pt x="474" y="573"/>
                    </a:lnTo>
                    <a:lnTo>
                      <a:pt x="476" y="575"/>
                    </a:lnTo>
                    <a:lnTo>
                      <a:pt x="478" y="580"/>
                    </a:lnTo>
                    <a:lnTo>
                      <a:pt x="476" y="581"/>
                    </a:lnTo>
                    <a:lnTo>
                      <a:pt x="478" y="582"/>
                    </a:lnTo>
                    <a:lnTo>
                      <a:pt x="484" y="582"/>
                    </a:lnTo>
                    <a:lnTo>
                      <a:pt x="488" y="580"/>
                    </a:lnTo>
                    <a:lnTo>
                      <a:pt x="502" y="575"/>
                    </a:lnTo>
                    <a:lnTo>
                      <a:pt x="503" y="575"/>
                    </a:lnTo>
                    <a:lnTo>
                      <a:pt x="503" y="574"/>
                    </a:lnTo>
                    <a:lnTo>
                      <a:pt x="510" y="568"/>
                    </a:lnTo>
                    <a:lnTo>
                      <a:pt x="507" y="561"/>
                    </a:lnTo>
                    <a:lnTo>
                      <a:pt x="505" y="558"/>
                    </a:lnTo>
                    <a:lnTo>
                      <a:pt x="502" y="553"/>
                    </a:lnTo>
                    <a:lnTo>
                      <a:pt x="500" y="548"/>
                    </a:lnTo>
                    <a:lnTo>
                      <a:pt x="499" y="546"/>
                    </a:lnTo>
                    <a:lnTo>
                      <a:pt x="499" y="545"/>
                    </a:lnTo>
                    <a:lnTo>
                      <a:pt x="506" y="538"/>
                    </a:lnTo>
                    <a:lnTo>
                      <a:pt x="514" y="521"/>
                    </a:lnTo>
                    <a:lnTo>
                      <a:pt x="520" y="513"/>
                    </a:lnTo>
                    <a:lnTo>
                      <a:pt x="522" y="510"/>
                    </a:lnTo>
                    <a:lnTo>
                      <a:pt x="524" y="510"/>
                    </a:lnTo>
                    <a:lnTo>
                      <a:pt x="525" y="507"/>
                    </a:lnTo>
                    <a:lnTo>
                      <a:pt x="529" y="504"/>
                    </a:lnTo>
                    <a:lnTo>
                      <a:pt x="531" y="504"/>
                    </a:lnTo>
                    <a:lnTo>
                      <a:pt x="531" y="497"/>
                    </a:lnTo>
                    <a:lnTo>
                      <a:pt x="521" y="487"/>
                    </a:lnTo>
                    <a:lnTo>
                      <a:pt x="534" y="476"/>
                    </a:lnTo>
                    <a:lnTo>
                      <a:pt x="539" y="467"/>
                    </a:lnTo>
                    <a:lnTo>
                      <a:pt x="541" y="465"/>
                    </a:lnTo>
                    <a:lnTo>
                      <a:pt x="541" y="464"/>
                    </a:lnTo>
                    <a:lnTo>
                      <a:pt x="539" y="464"/>
                    </a:lnTo>
                    <a:lnTo>
                      <a:pt x="536" y="461"/>
                    </a:lnTo>
                    <a:lnTo>
                      <a:pt x="536" y="458"/>
                    </a:lnTo>
                    <a:lnTo>
                      <a:pt x="535" y="453"/>
                    </a:lnTo>
                    <a:lnTo>
                      <a:pt x="553" y="453"/>
                    </a:lnTo>
                    <a:lnTo>
                      <a:pt x="555" y="451"/>
                    </a:lnTo>
                    <a:lnTo>
                      <a:pt x="552" y="438"/>
                    </a:lnTo>
                    <a:lnTo>
                      <a:pt x="546" y="429"/>
                    </a:lnTo>
                    <a:lnTo>
                      <a:pt x="539" y="429"/>
                    </a:lnTo>
                    <a:lnTo>
                      <a:pt x="536" y="430"/>
                    </a:lnTo>
                    <a:lnTo>
                      <a:pt x="535" y="430"/>
                    </a:lnTo>
                    <a:lnTo>
                      <a:pt x="528" y="433"/>
                    </a:lnTo>
                    <a:lnTo>
                      <a:pt x="525" y="433"/>
                    </a:lnTo>
                    <a:lnTo>
                      <a:pt x="522" y="430"/>
                    </a:lnTo>
                    <a:lnTo>
                      <a:pt x="522" y="429"/>
                    </a:lnTo>
                    <a:lnTo>
                      <a:pt x="521" y="423"/>
                    </a:lnTo>
                    <a:lnTo>
                      <a:pt x="521" y="420"/>
                    </a:lnTo>
                    <a:lnTo>
                      <a:pt x="525" y="415"/>
                    </a:lnTo>
                    <a:lnTo>
                      <a:pt x="538" y="391"/>
                    </a:lnTo>
                    <a:lnTo>
                      <a:pt x="535" y="388"/>
                    </a:lnTo>
                    <a:lnTo>
                      <a:pt x="529" y="387"/>
                    </a:lnTo>
                    <a:lnTo>
                      <a:pt x="528" y="387"/>
                    </a:lnTo>
                    <a:lnTo>
                      <a:pt x="529" y="369"/>
                    </a:lnTo>
                    <a:lnTo>
                      <a:pt x="534" y="364"/>
                    </a:lnTo>
                    <a:lnTo>
                      <a:pt x="534" y="356"/>
                    </a:lnTo>
                    <a:lnTo>
                      <a:pt x="532" y="356"/>
                    </a:lnTo>
                    <a:lnTo>
                      <a:pt x="532" y="352"/>
                    </a:lnTo>
                    <a:lnTo>
                      <a:pt x="529" y="335"/>
                    </a:lnTo>
                    <a:lnTo>
                      <a:pt x="522" y="321"/>
                    </a:lnTo>
                    <a:lnTo>
                      <a:pt x="522" y="320"/>
                    </a:lnTo>
                    <a:lnTo>
                      <a:pt x="507" y="288"/>
                    </a:lnTo>
                    <a:lnTo>
                      <a:pt x="507" y="286"/>
                    </a:lnTo>
                    <a:lnTo>
                      <a:pt x="518" y="278"/>
                    </a:lnTo>
                    <a:lnTo>
                      <a:pt x="522" y="274"/>
                    </a:lnTo>
                    <a:lnTo>
                      <a:pt x="524" y="268"/>
                    </a:lnTo>
                    <a:lnTo>
                      <a:pt x="524" y="265"/>
                    </a:lnTo>
                    <a:lnTo>
                      <a:pt x="522" y="264"/>
                    </a:lnTo>
                    <a:lnTo>
                      <a:pt x="510" y="264"/>
                    </a:lnTo>
                    <a:lnTo>
                      <a:pt x="500" y="263"/>
                    </a:lnTo>
                    <a:lnTo>
                      <a:pt x="503" y="244"/>
                    </a:lnTo>
                    <a:lnTo>
                      <a:pt x="500" y="240"/>
                    </a:lnTo>
                    <a:lnTo>
                      <a:pt x="498" y="235"/>
                    </a:lnTo>
                    <a:lnTo>
                      <a:pt x="495" y="233"/>
                    </a:lnTo>
                    <a:lnTo>
                      <a:pt x="491" y="229"/>
                    </a:lnTo>
                    <a:lnTo>
                      <a:pt x="491" y="226"/>
                    </a:lnTo>
                    <a:lnTo>
                      <a:pt x="492" y="226"/>
                    </a:lnTo>
                    <a:lnTo>
                      <a:pt x="495" y="222"/>
                    </a:lnTo>
                    <a:lnTo>
                      <a:pt x="500" y="219"/>
                    </a:lnTo>
                    <a:lnTo>
                      <a:pt x="514" y="214"/>
                    </a:lnTo>
                    <a:lnTo>
                      <a:pt x="525" y="205"/>
                    </a:lnTo>
                    <a:lnTo>
                      <a:pt x="529" y="190"/>
                    </a:lnTo>
                    <a:lnTo>
                      <a:pt x="529" y="189"/>
                    </a:lnTo>
                    <a:lnTo>
                      <a:pt x="527" y="186"/>
                    </a:lnTo>
                    <a:lnTo>
                      <a:pt x="527" y="172"/>
                    </a:lnTo>
                    <a:lnTo>
                      <a:pt x="528" y="161"/>
                    </a:lnTo>
                    <a:lnTo>
                      <a:pt x="532" y="156"/>
                    </a:lnTo>
                    <a:lnTo>
                      <a:pt x="538" y="153"/>
                    </a:lnTo>
                    <a:lnTo>
                      <a:pt x="541" y="151"/>
                    </a:lnTo>
                    <a:lnTo>
                      <a:pt x="542" y="151"/>
                    </a:lnTo>
                    <a:lnTo>
                      <a:pt x="542" y="148"/>
                    </a:lnTo>
                    <a:lnTo>
                      <a:pt x="544" y="136"/>
                    </a:lnTo>
                    <a:lnTo>
                      <a:pt x="544" y="134"/>
                    </a:lnTo>
                    <a:lnTo>
                      <a:pt x="541" y="133"/>
                    </a:lnTo>
                    <a:lnTo>
                      <a:pt x="535" y="133"/>
                    </a:lnTo>
                    <a:lnTo>
                      <a:pt x="529" y="115"/>
                    </a:lnTo>
                    <a:lnTo>
                      <a:pt x="529" y="112"/>
                    </a:lnTo>
                    <a:lnTo>
                      <a:pt x="525" y="102"/>
                    </a:lnTo>
                    <a:lnTo>
                      <a:pt x="522" y="101"/>
                    </a:lnTo>
                    <a:lnTo>
                      <a:pt x="514" y="91"/>
                    </a:lnTo>
                    <a:lnTo>
                      <a:pt x="495" y="60"/>
                    </a:lnTo>
                    <a:lnTo>
                      <a:pt x="496" y="57"/>
                    </a:lnTo>
                    <a:lnTo>
                      <a:pt x="500" y="57"/>
                    </a:lnTo>
                    <a:lnTo>
                      <a:pt x="506" y="59"/>
                    </a:lnTo>
                    <a:lnTo>
                      <a:pt x="514" y="55"/>
                    </a:lnTo>
                    <a:lnTo>
                      <a:pt x="517" y="50"/>
                    </a:lnTo>
                    <a:lnTo>
                      <a:pt x="517" y="38"/>
                    </a:lnTo>
                    <a:lnTo>
                      <a:pt x="511" y="22"/>
                    </a:lnTo>
                    <a:lnTo>
                      <a:pt x="507" y="24"/>
                    </a:lnTo>
                    <a:lnTo>
                      <a:pt x="506" y="24"/>
                    </a:lnTo>
                    <a:lnTo>
                      <a:pt x="506" y="22"/>
                    </a:lnTo>
                    <a:lnTo>
                      <a:pt x="503" y="11"/>
                    </a:lnTo>
                    <a:lnTo>
                      <a:pt x="500" y="9"/>
                    </a:lnTo>
                    <a:lnTo>
                      <a:pt x="499" y="3"/>
                    </a:lnTo>
                    <a:lnTo>
                      <a:pt x="499" y="0"/>
                    </a:lnTo>
                    <a:lnTo>
                      <a:pt x="495" y="0"/>
                    </a:lnTo>
                    <a:lnTo>
                      <a:pt x="491" y="2"/>
                    </a:lnTo>
                    <a:lnTo>
                      <a:pt x="489" y="2"/>
                    </a:lnTo>
                    <a:lnTo>
                      <a:pt x="486" y="3"/>
                    </a:lnTo>
                    <a:lnTo>
                      <a:pt x="485" y="4"/>
                    </a:lnTo>
                    <a:lnTo>
                      <a:pt x="485" y="10"/>
                    </a:lnTo>
                    <a:lnTo>
                      <a:pt x="478" y="14"/>
                    </a:lnTo>
                    <a:lnTo>
                      <a:pt x="472" y="13"/>
                    </a:lnTo>
                    <a:lnTo>
                      <a:pt x="468" y="13"/>
                    </a:lnTo>
                    <a:lnTo>
                      <a:pt x="464" y="10"/>
                    </a:lnTo>
                    <a:lnTo>
                      <a:pt x="462" y="11"/>
                    </a:lnTo>
                    <a:lnTo>
                      <a:pt x="460" y="13"/>
                    </a:lnTo>
                    <a:lnTo>
                      <a:pt x="444" y="42"/>
                    </a:lnTo>
                    <a:lnTo>
                      <a:pt x="439" y="55"/>
                    </a:lnTo>
                    <a:lnTo>
                      <a:pt x="433" y="57"/>
                    </a:lnTo>
                    <a:lnTo>
                      <a:pt x="432" y="57"/>
                    </a:lnTo>
                    <a:lnTo>
                      <a:pt x="428" y="59"/>
                    </a:lnTo>
                    <a:lnTo>
                      <a:pt x="426" y="59"/>
                    </a:lnTo>
                    <a:lnTo>
                      <a:pt x="423" y="60"/>
                    </a:lnTo>
                    <a:lnTo>
                      <a:pt x="422" y="62"/>
                    </a:lnTo>
                    <a:lnTo>
                      <a:pt x="422" y="66"/>
                    </a:lnTo>
                    <a:lnTo>
                      <a:pt x="416" y="67"/>
                    </a:lnTo>
                    <a:lnTo>
                      <a:pt x="419" y="69"/>
                    </a:lnTo>
                    <a:lnTo>
                      <a:pt x="416" y="71"/>
                    </a:lnTo>
                    <a:lnTo>
                      <a:pt x="416" y="70"/>
                    </a:lnTo>
                    <a:lnTo>
                      <a:pt x="414" y="69"/>
                    </a:lnTo>
                    <a:lnTo>
                      <a:pt x="412" y="67"/>
                    </a:lnTo>
                    <a:lnTo>
                      <a:pt x="408" y="74"/>
                    </a:lnTo>
                    <a:lnTo>
                      <a:pt x="398" y="78"/>
                    </a:lnTo>
                    <a:lnTo>
                      <a:pt x="391" y="80"/>
                    </a:lnTo>
                    <a:lnTo>
                      <a:pt x="383" y="86"/>
                    </a:lnTo>
                    <a:lnTo>
                      <a:pt x="381" y="88"/>
                    </a:lnTo>
                    <a:lnTo>
                      <a:pt x="379" y="95"/>
                    </a:lnTo>
                    <a:lnTo>
                      <a:pt x="373" y="102"/>
                    </a:lnTo>
                    <a:lnTo>
                      <a:pt x="373" y="103"/>
                    </a:lnTo>
                    <a:lnTo>
                      <a:pt x="369" y="102"/>
                    </a:lnTo>
                    <a:lnTo>
                      <a:pt x="359" y="102"/>
                    </a:lnTo>
                    <a:lnTo>
                      <a:pt x="356" y="99"/>
                    </a:lnTo>
                    <a:lnTo>
                      <a:pt x="335" y="95"/>
                    </a:lnTo>
                    <a:lnTo>
                      <a:pt x="334" y="95"/>
                    </a:lnTo>
                    <a:lnTo>
                      <a:pt x="331" y="96"/>
                    </a:lnTo>
                    <a:lnTo>
                      <a:pt x="328" y="96"/>
                    </a:lnTo>
                    <a:lnTo>
                      <a:pt x="326" y="98"/>
                    </a:lnTo>
                    <a:lnTo>
                      <a:pt x="321" y="96"/>
                    </a:lnTo>
                    <a:lnTo>
                      <a:pt x="316" y="98"/>
                    </a:lnTo>
                    <a:lnTo>
                      <a:pt x="313" y="99"/>
                    </a:lnTo>
                    <a:lnTo>
                      <a:pt x="313" y="101"/>
                    </a:lnTo>
                    <a:lnTo>
                      <a:pt x="310" y="99"/>
                    </a:lnTo>
                    <a:lnTo>
                      <a:pt x="296" y="89"/>
                    </a:lnTo>
                    <a:lnTo>
                      <a:pt x="285" y="73"/>
                    </a:lnTo>
                    <a:lnTo>
                      <a:pt x="282" y="73"/>
                    </a:lnTo>
                    <a:lnTo>
                      <a:pt x="278" y="71"/>
                    </a:lnTo>
                    <a:lnTo>
                      <a:pt x="275" y="71"/>
                    </a:lnTo>
                    <a:lnTo>
                      <a:pt x="264" y="67"/>
                    </a:lnTo>
                    <a:lnTo>
                      <a:pt x="263" y="69"/>
                    </a:lnTo>
                    <a:lnTo>
                      <a:pt x="263" y="70"/>
                    </a:lnTo>
                    <a:lnTo>
                      <a:pt x="249" y="84"/>
                    </a:lnTo>
                    <a:lnTo>
                      <a:pt x="239" y="84"/>
                    </a:lnTo>
                    <a:lnTo>
                      <a:pt x="232" y="88"/>
                    </a:lnTo>
                    <a:lnTo>
                      <a:pt x="225" y="101"/>
                    </a:lnTo>
                    <a:lnTo>
                      <a:pt x="224" y="101"/>
                    </a:lnTo>
                    <a:lnTo>
                      <a:pt x="220" y="95"/>
                    </a:lnTo>
                    <a:lnTo>
                      <a:pt x="218" y="93"/>
                    </a:lnTo>
                    <a:lnTo>
                      <a:pt x="203" y="89"/>
                    </a:lnTo>
                    <a:lnTo>
                      <a:pt x="199" y="89"/>
                    </a:lnTo>
                    <a:lnTo>
                      <a:pt x="189" y="86"/>
                    </a:lnTo>
                    <a:lnTo>
                      <a:pt x="187" y="84"/>
                    </a:lnTo>
                    <a:lnTo>
                      <a:pt x="184" y="81"/>
                    </a:lnTo>
                    <a:lnTo>
                      <a:pt x="184" y="80"/>
                    </a:lnTo>
                    <a:lnTo>
                      <a:pt x="183" y="81"/>
                    </a:lnTo>
                    <a:lnTo>
                      <a:pt x="177" y="86"/>
                    </a:lnTo>
                    <a:lnTo>
                      <a:pt x="172" y="93"/>
                    </a:lnTo>
                    <a:lnTo>
                      <a:pt x="171" y="93"/>
                    </a:lnTo>
                    <a:lnTo>
                      <a:pt x="157" y="85"/>
                    </a:lnTo>
                    <a:lnTo>
                      <a:pt x="155" y="85"/>
                    </a:lnTo>
                    <a:lnTo>
                      <a:pt x="153" y="86"/>
                    </a:lnTo>
                    <a:lnTo>
                      <a:pt x="146" y="88"/>
                    </a:lnTo>
                    <a:lnTo>
                      <a:pt x="140" y="88"/>
                    </a:lnTo>
                    <a:lnTo>
                      <a:pt x="124" y="84"/>
                    </a:lnTo>
                    <a:lnTo>
                      <a:pt x="113" y="77"/>
                    </a:lnTo>
                    <a:lnTo>
                      <a:pt x="109" y="77"/>
                    </a:lnTo>
                    <a:lnTo>
                      <a:pt x="102" y="74"/>
                    </a:lnTo>
                    <a:close/>
                  </a:path>
                </a:pathLst>
              </a:custGeom>
              <a:solidFill>
                <a:srgbClr val="FFC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80" name="Freeform 409">
                <a:extLst>
                  <a:ext uri="{FF2B5EF4-FFF2-40B4-BE49-F238E27FC236}">
                    <a16:creationId xmlns:a16="http://schemas.microsoft.com/office/drawing/2014/main" id="{A7676F58-5043-D752-AA6E-07840E41F1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4" y="808"/>
                <a:ext cx="151" cy="126"/>
              </a:xfrm>
              <a:custGeom>
                <a:avLst/>
                <a:gdLst>
                  <a:gd name="T0" fmla="*/ 222 w 603"/>
                  <a:gd name="T1" fmla="*/ 60 h 504"/>
                  <a:gd name="T2" fmla="*/ 219 w 603"/>
                  <a:gd name="T3" fmla="*/ 121 h 504"/>
                  <a:gd name="T4" fmla="*/ 190 w 603"/>
                  <a:gd name="T5" fmla="*/ 153 h 504"/>
                  <a:gd name="T6" fmla="*/ 143 w 603"/>
                  <a:gd name="T7" fmla="*/ 172 h 504"/>
                  <a:gd name="T8" fmla="*/ 106 w 603"/>
                  <a:gd name="T9" fmla="*/ 217 h 504"/>
                  <a:gd name="T10" fmla="*/ 104 w 603"/>
                  <a:gd name="T11" fmla="*/ 251 h 504"/>
                  <a:gd name="T12" fmla="*/ 88 w 603"/>
                  <a:gd name="T13" fmla="*/ 314 h 504"/>
                  <a:gd name="T14" fmla="*/ 106 w 603"/>
                  <a:gd name="T15" fmla="*/ 374 h 504"/>
                  <a:gd name="T16" fmla="*/ 84 w 603"/>
                  <a:gd name="T17" fmla="*/ 380 h 504"/>
                  <a:gd name="T18" fmla="*/ 53 w 603"/>
                  <a:gd name="T19" fmla="*/ 353 h 504"/>
                  <a:gd name="T20" fmla="*/ 18 w 603"/>
                  <a:gd name="T21" fmla="*/ 381 h 504"/>
                  <a:gd name="T22" fmla="*/ 10 w 603"/>
                  <a:gd name="T23" fmla="*/ 398 h 504"/>
                  <a:gd name="T24" fmla="*/ 20 w 603"/>
                  <a:gd name="T25" fmla="*/ 433 h 504"/>
                  <a:gd name="T26" fmla="*/ 73 w 603"/>
                  <a:gd name="T27" fmla="*/ 495 h 504"/>
                  <a:gd name="T28" fmla="*/ 101 w 603"/>
                  <a:gd name="T29" fmla="*/ 471 h 504"/>
                  <a:gd name="T30" fmla="*/ 148 w 603"/>
                  <a:gd name="T31" fmla="*/ 500 h 504"/>
                  <a:gd name="T32" fmla="*/ 159 w 603"/>
                  <a:gd name="T33" fmla="*/ 462 h 504"/>
                  <a:gd name="T34" fmla="*/ 212 w 603"/>
                  <a:gd name="T35" fmla="*/ 448 h 504"/>
                  <a:gd name="T36" fmla="*/ 263 w 603"/>
                  <a:gd name="T37" fmla="*/ 487 h 504"/>
                  <a:gd name="T38" fmla="*/ 312 w 603"/>
                  <a:gd name="T39" fmla="*/ 462 h 504"/>
                  <a:gd name="T40" fmla="*/ 360 w 603"/>
                  <a:gd name="T41" fmla="*/ 476 h 504"/>
                  <a:gd name="T42" fmla="*/ 397 w 603"/>
                  <a:gd name="T43" fmla="*/ 459 h 504"/>
                  <a:gd name="T44" fmla="*/ 420 w 603"/>
                  <a:gd name="T45" fmla="*/ 462 h 504"/>
                  <a:gd name="T46" fmla="*/ 469 w 603"/>
                  <a:gd name="T47" fmla="*/ 459 h 504"/>
                  <a:gd name="T48" fmla="*/ 506 w 603"/>
                  <a:gd name="T49" fmla="*/ 454 h 504"/>
                  <a:gd name="T50" fmla="*/ 516 w 603"/>
                  <a:gd name="T51" fmla="*/ 402 h 504"/>
                  <a:gd name="T52" fmla="*/ 541 w 603"/>
                  <a:gd name="T53" fmla="*/ 359 h 504"/>
                  <a:gd name="T54" fmla="*/ 555 w 603"/>
                  <a:gd name="T55" fmla="*/ 347 h 504"/>
                  <a:gd name="T56" fmla="*/ 585 w 603"/>
                  <a:gd name="T57" fmla="*/ 343 h 504"/>
                  <a:gd name="T58" fmla="*/ 559 w 603"/>
                  <a:gd name="T59" fmla="*/ 311 h 504"/>
                  <a:gd name="T60" fmla="*/ 552 w 603"/>
                  <a:gd name="T61" fmla="*/ 258 h 504"/>
                  <a:gd name="T62" fmla="*/ 533 w 603"/>
                  <a:gd name="T63" fmla="*/ 297 h 504"/>
                  <a:gd name="T64" fmla="*/ 542 w 603"/>
                  <a:gd name="T65" fmla="*/ 336 h 504"/>
                  <a:gd name="T66" fmla="*/ 533 w 603"/>
                  <a:gd name="T67" fmla="*/ 283 h 504"/>
                  <a:gd name="T68" fmla="*/ 492 w 603"/>
                  <a:gd name="T69" fmla="*/ 243 h 504"/>
                  <a:gd name="T70" fmla="*/ 457 w 603"/>
                  <a:gd name="T71" fmla="*/ 227 h 504"/>
                  <a:gd name="T72" fmla="*/ 428 w 603"/>
                  <a:gd name="T73" fmla="*/ 236 h 504"/>
                  <a:gd name="T74" fmla="*/ 426 w 603"/>
                  <a:gd name="T75" fmla="*/ 254 h 504"/>
                  <a:gd name="T76" fmla="*/ 433 w 603"/>
                  <a:gd name="T77" fmla="*/ 276 h 504"/>
                  <a:gd name="T78" fmla="*/ 457 w 603"/>
                  <a:gd name="T79" fmla="*/ 268 h 504"/>
                  <a:gd name="T80" fmla="*/ 472 w 603"/>
                  <a:gd name="T81" fmla="*/ 287 h 504"/>
                  <a:gd name="T82" fmla="*/ 429 w 603"/>
                  <a:gd name="T83" fmla="*/ 279 h 504"/>
                  <a:gd name="T84" fmla="*/ 419 w 603"/>
                  <a:gd name="T85" fmla="*/ 276 h 504"/>
                  <a:gd name="T86" fmla="*/ 397 w 603"/>
                  <a:gd name="T87" fmla="*/ 236 h 504"/>
                  <a:gd name="T88" fmla="*/ 435 w 603"/>
                  <a:gd name="T89" fmla="*/ 190 h 504"/>
                  <a:gd name="T90" fmla="*/ 435 w 603"/>
                  <a:gd name="T91" fmla="*/ 212 h 504"/>
                  <a:gd name="T92" fmla="*/ 447 w 603"/>
                  <a:gd name="T93" fmla="*/ 216 h 504"/>
                  <a:gd name="T94" fmla="*/ 462 w 603"/>
                  <a:gd name="T95" fmla="*/ 216 h 504"/>
                  <a:gd name="T96" fmla="*/ 471 w 603"/>
                  <a:gd name="T97" fmla="*/ 209 h 504"/>
                  <a:gd name="T98" fmla="*/ 473 w 603"/>
                  <a:gd name="T99" fmla="*/ 188 h 504"/>
                  <a:gd name="T100" fmla="*/ 468 w 603"/>
                  <a:gd name="T101" fmla="*/ 133 h 504"/>
                  <a:gd name="T102" fmla="*/ 475 w 603"/>
                  <a:gd name="T103" fmla="*/ 99 h 504"/>
                  <a:gd name="T104" fmla="*/ 461 w 603"/>
                  <a:gd name="T105" fmla="*/ 97 h 504"/>
                  <a:gd name="T106" fmla="*/ 451 w 603"/>
                  <a:gd name="T107" fmla="*/ 100 h 504"/>
                  <a:gd name="T108" fmla="*/ 432 w 603"/>
                  <a:gd name="T109" fmla="*/ 95 h 504"/>
                  <a:gd name="T110" fmla="*/ 413 w 603"/>
                  <a:gd name="T111" fmla="*/ 79 h 504"/>
                  <a:gd name="T112" fmla="*/ 405 w 603"/>
                  <a:gd name="T113" fmla="*/ 53 h 504"/>
                  <a:gd name="T114" fmla="*/ 338 w 603"/>
                  <a:gd name="T115" fmla="*/ 14 h 504"/>
                  <a:gd name="T116" fmla="*/ 286 w 603"/>
                  <a:gd name="T117" fmla="*/ 21 h 5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603" h="504">
                    <a:moveTo>
                      <a:pt x="243" y="30"/>
                    </a:moveTo>
                    <a:lnTo>
                      <a:pt x="242" y="30"/>
                    </a:lnTo>
                    <a:lnTo>
                      <a:pt x="240" y="35"/>
                    </a:lnTo>
                    <a:lnTo>
                      <a:pt x="239" y="36"/>
                    </a:lnTo>
                    <a:lnTo>
                      <a:pt x="235" y="44"/>
                    </a:lnTo>
                    <a:lnTo>
                      <a:pt x="228" y="52"/>
                    </a:lnTo>
                    <a:lnTo>
                      <a:pt x="226" y="54"/>
                    </a:lnTo>
                    <a:lnTo>
                      <a:pt x="224" y="56"/>
                    </a:lnTo>
                    <a:lnTo>
                      <a:pt x="222" y="57"/>
                    </a:lnTo>
                    <a:lnTo>
                      <a:pt x="222" y="60"/>
                    </a:lnTo>
                    <a:lnTo>
                      <a:pt x="225" y="60"/>
                    </a:lnTo>
                    <a:lnTo>
                      <a:pt x="232" y="59"/>
                    </a:lnTo>
                    <a:lnTo>
                      <a:pt x="236" y="66"/>
                    </a:lnTo>
                    <a:lnTo>
                      <a:pt x="240" y="83"/>
                    </a:lnTo>
                    <a:lnTo>
                      <a:pt x="240" y="89"/>
                    </a:lnTo>
                    <a:lnTo>
                      <a:pt x="238" y="96"/>
                    </a:lnTo>
                    <a:lnTo>
                      <a:pt x="238" y="97"/>
                    </a:lnTo>
                    <a:lnTo>
                      <a:pt x="226" y="110"/>
                    </a:lnTo>
                    <a:lnTo>
                      <a:pt x="222" y="121"/>
                    </a:lnTo>
                    <a:lnTo>
                      <a:pt x="219" y="121"/>
                    </a:lnTo>
                    <a:lnTo>
                      <a:pt x="212" y="119"/>
                    </a:lnTo>
                    <a:lnTo>
                      <a:pt x="205" y="117"/>
                    </a:lnTo>
                    <a:lnTo>
                      <a:pt x="204" y="116"/>
                    </a:lnTo>
                    <a:lnTo>
                      <a:pt x="203" y="116"/>
                    </a:lnTo>
                    <a:lnTo>
                      <a:pt x="203" y="119"/>
                    </a:lnTo>
                    <a:lnTo>
                      <a:pt x="200" y="127"/>
                    </a:lnTo>
                    <a:lnTo>
                      <a:pt x="200" y="130"/>
                    </a:lnTo>
                    <a:lnTo>
                      <a:pt x="197" y="149"/>
                    </a:lnTo>
                    <a:lnTo>
                      <a:pt x="197" y="153"/>
                    </a:lnTo>
                    <a:lnTo>
                      <a:pt x="190" y="153"/>
                    </a:lnTo>
                    <a:lnTo>
                      <a:pt x="186" y="155"/>
                    </a:lnTo>
                    <a:lnTo>
                      <a:pt x="175" y="166"/>
                    </a:lnTo>
                    <a:lnTo>
                      <a:pt x="162" y="166"/>
                    </a:lnTo>
                    <a:lnTo>
                      <a:pt x="154" y="160"/>
                    </a:lnTo>
                    <a:lnTo>
                      <a:pt x="150" y="160"/>
                    </a:lnTo>
                    <a:lnTo>
                      <a:pt x="150" y="162"/>
                    </a:lnTo>
                    <a:lnTo>
                      <a:pt x="150" y="163"/>
                    </a:lnTo>
                    <a:lnTo>
                      <a:pt x="148" y="166"/>
                    </a:lnTo>
                    <a:lnTo>
                      <a:pt x="148" y="167"/>
                    </a:lnTo>
                    <a:lnTo>
                      <a:pt x="143" y="172"/>
                    </a:lnTo>
                    <a:lnTo>
                      <a:pt x="140" y="173"/>
                    </a:lnTo>
                    <a:lnTo>
                      <a:pt x="137" y="190"/>
                    </a:lnTo>
                    <a:lnTo>
                      <a:pt x="137" y="193"/>
                    </a:lnTo>
                    <a:lnTo>
                      <a:pt x="140" y="195"/>
                    </a:lnTo>
                    <a:lnTo>
                      <a:pt x="145" y="209"/>
                    </a:lnTo>
                    <a:lnTo>
                      <a:pt x="147" y="209"/>
                    </a:lnTo>
                    <a:lnTo>
                      <a:pt x="148" y="213"/>
                    </a:lnTo>
                    <a:lnTo>
                      <a:pt x="148" y="215"/>
                    </a:lnTo>
                    <a:lnTo>
                      <a:pt x="120" y="215"/>
                    </a:lnTo>
                    <a:lnTo>
                      <a:pt x="106" y="217"/>
                    </a:lnTo>
                    <a:lnTo>
                      <a:pt x="105" y="217"/>
                    </a:lnTo>
                    <a:lnTo>
                      <a:pt x="104" y="225"/>
                    </a:lnTo>
                    <a:lnTo>
                      <a:pt x="104" y="227"/>
                    </a:lnTo>
                    <a:lnTo>
                      <a:pt x="108" y="229"/>
                    </a:lnTo>
                    <a:lnTo>
                      <a:pt x="112" y="234"/>
                    </a:lnTo>
                    <a:lnTo>
                      <a:pt x="115" y="240"/>
                    </a:lnTo>
                    <a:lnTo>
                      <a:pt x="115" y="241"/>
                    </a:lnTo>
                    <a:lnTo>
                      <a:pt x="113" y="241"/>
                    </a:lnTo>
                    <a:lnTo>
                      <a:pt x="108" y="244"/>
                    </a:lnTo>
                    <a:lnTo>
                      <a:pt x="104" y="251"/>
                    </a:lnTo>
                    <a:lnTo>
                      <a:pt x="97" y="251"/>
                    </a:lnTo>
                    <a:lnTo>
                      <a:pt x="95" y="253"/>
                    </a:lnTo>
                    <a:lnTo>
                      <a:pt x="97" y="254"/>
                    </a:lnTo>
                    <a:lnTo>
                      <a:pt x="101" y="267"/>
                    </a:lnTo>
                    <a:lnTo>
                      <a:pt x="101" y="268"/>
                    </a:lnTo>
                    <a:lnTo>
                      <a:pt x="102" y="271"/>
                    </a:lnTo>
                    <a:lnTo>
                      <a:pt x="80" y="296"/>
                    </a:lnTo>
                    <a:lnTo>
                      <a:pt x="80" y="311"/>
                    </a:lnTo>
                    <a:lnTo>
                      <a:pt x="81" y="313"/>
                    </a:lnTo>
                    <a:lnTo>
                      <a:pt x="88" y="314"/>
                    </a:lnTo>
                    <a:lnTo>
                      <a:pt x="92" y="313"/>
                    </a:lnTo>
                    <a:lnTo>
                      <a:pt x="97" y="317"/>
                    </a:lnTo>
                    <a:lnTo>
                      <a:pt x="98" y="322"/>
                    </a:lnTo>
                    <a:lnTo>
                      <a:pt x="98" y="334"/>
                    </a:lnTo>
                    <a:lnTo>
                      <a:pt x="99" y="346"/>
                    </a:lnTo>
                    <a:lnTo>
                      <a:pt x="109" y="360"/>
                    </a:lnTo>
                    <a:lnTo>
                      <a:pt x="111" y="361"/>
                    </a:lnTo>
                    <a:lnTo>
                      <a:pt x="111" y="368"/>
                    </a:lnTo>
                    <a:lnTo>
                      <a:pt x="106" y="373"/>
                    </a:lnTo>
                    <a:lnTo>
                      <a:pt x="106" y="374"/>
                    </a:lnTo>
                    <a:lnTo>
                      <a:pt x="108" y="378"/>
                    </a:lnTo>
                    <a:lnTo>
                      <a:pt x="108" y="384"/>
                    </a:lnTo>
                    <a:lnTo>
                      <a:pt x="101" y="384"/>
                    </a:lnTo>
                    <a:lnTo>
                      <a:pt x="101" y="382"/>
                    </a:lnTo>
                    <a:lnTo>
                      <a:pt x="102" y="381"/>
                    </a:lnTo>
                    <a:lnTo>
                      <a:pt x="98" y="381"/>
                    </a:lnTo>
                    <a:lnTo>
                      <a:pt x="95" y="380"/>
                    </a:lnTo>
                    <a:lnTo>
                      <a:pt x="90" y="381"/>
                    </a:lnTo>
                    <a:lnTo>
                      <a:pt x="88" y="381"/>
                    </a:lnTo>
                    <a:lnTo>
                      <a:pt x="84" y="380"/>
                    </a:lnTo>
                    <a:lnTo>
                      <a:pt x="83" y="378"/>
                    </a:lnTo>
                    <a:lnTo>
                      <a:pt x="77" y="371"/>
                    </a:lnTo>
                    <a:lnTo>
                      <a:pt x="74" y="363"/>
                    </a:lnTo>
                    <a:lnTo>
                      <a:pt x="71" y="360"/>
                    </a:lnTo>
                    <a:lnTo>
                      <a:pt x="68" y="360"/>
                    </a:lnTo>
                    <a:lnTo>
                      <a:pt x="67" y="361"/>
                    </a:lnTo>
                    <a:lnTo>
                      <a:pt x="64" y="361"/>
                    </a:lnTo>
                    <a:lnTo>
                      <a:pt x="58" y="357"/>
                    </a:lnTo>
                    <a:lnTo>
                      <a:pt x="56" y="357"/>
                    </a:lnTo>
                    <a:lnTo>
                      <a:pt x="53" y="353"/>
                    </a:lnTo>
                    <a:lnTo>
                      <a:pt x="51" y="347"/>
                    </a:lnTo>
                    <a:lnTo>
                      <a:pt x="45" y="347"/>
                    </a:lnTo>
                    <a:lnTo>
                      <a:pt x="39" y="349"/>
                    </a:lnTo>
                    <a:lnTo>
                      <a:pt x="34" y="352"/>
                    </a:lnTo>
                    <a:lnTo>
                      <a:pt x="27" y="359"/>
                    </a:lnTo>
                    <a:lnTo>
                      <a:pt x="21" y="361"/>
                    </a:lnTo>
                    <a:lnTo>
                      <a:pt x="20" y="366"/>
                    </a:lnTo>
                    <a:lnTo>
                      <a:pt x="20" y="378"/>
                    </a:lnTo>
                    <a:lnTo>
                      <a:pt x="18" y="380"/>
                    </a:lnTo>
                    <a:lnTo>
                      <a:pt x="18" y="381"/>
                    </a:lnTo>
                    <a:lnTo>
                      <a:pt x="15" y="384"/>
                    </a:lnTo>
                    <a:lnTo>
                      <a:pt x="17" y="385"/>
                    </a:lnTo>
                    <a:lnTo>
                      <a:pt x="25" y="382"/>
                    </a:lnTo>
                    <a:lnTo>
                      <a:pt x="25" y="384"/>
                    </a:lnTo>
                    <a:lnTo>
                      <a:pt x="27" y="389"/>
                    </a:lnTo>
                    <a:lnTo>
                      <a:pt x="31" y="399"/>
                    </a:lnTo>
                    <a:lnTo>
                      <a:pt x="31" y="401"/>
                    </a:lnTo>
                    <a:lnTo>
                      <a:pt x="30" y="401"/>
                    </a:lnTo>
                    <a:lnTo>
                      <a:pt x="28" y="399"/>
                    </a:lnTo>
                    <a:lnTo>
                      <a:pt x="10" y="398"/>
                    </a:lnTo>
                    <a:lnTo>
                      <a:pt x="6" y="399"/>
                    </a:lnTo>
                    <a:lnTo>
                      <a:pt x="4" y="402"/>
                    </a:lnTo>
                    <a:lnTo>
                      <a:pt x="4" y="404"/>
                    </a:lnTo>
                    <a:lnTo>
                      <a:pt x="1" y="410"/>
                    </a:lnTo>
                    <a:lnTo>
                      <a:pt x="0" y="416"/>
                    </a:lnTo>
                    <a:lnTo>
                      <a:pt x="0" y="419"/>
                    </a:lnTo>
                    <a:lnTo>
                      <a:pt x="3" y="420"/>
                    </a:lnTo>
                    <a:lnTo>
                      <a:pt x="7" y="427"/>
                    </a:lnTo>
                    <a:lnTo>
                      <a:pt x="14" y="433"/>
                    </a:lnTo>
                    <a:lnTo>
                      <a:pt x="20" y="433"/>
                    </a:lnTo>
                    <a:lnTo>
                      <a:pt x="24" y="435"/>
                    </a:lnTo>
                    <a:lnTo>
                      <a:pt x="28" y="437"/>
                    </a:lnTo>
                    <a:lnTo>
                      <a:pt x="59" y="466"/>
                    </a:lnTo>
                    <a:lnTo>
                      <a:pt x="68" y="484"/>
                    </a:lnTo>
                    <a:lnTo>
                      <a:pt x="67" y="486"/>
                    </a:lnTo>
                    <a:lnTo>
                      <a:pt x="67" y="487"/>
                    </a:lnTo>
                    <a:lnTo>
                      <a:pt x="66" y="490"/>
                    </a:lnTo>
                    <a:lnTo>
                      <a:pt x="66" y="491"/>
                    </a:lnTo>
                    <a:lnTo>
                      <a:pt x="67" y="493"/>
                    </a:lnTo>
                    <a:lnTo>
                      <a:pt x="73" y="495"/>
                    </a:lnTo>
                    <a:lnTo>
                      <a:pt x="78" y="497"/>
                    </a:lnTo>
                    <a:lnTo>
                      <a:pt x="81" y="497"/>
                    </a:lnTo>
                    <a:lnTo>
                      <a:pt x="84" y="495"/>
                    </a:lnTo>
                    <a:lnTo>
                      <a:pt x="85" y="495"/>
                    </a:lnTo>
                    <a:lnTo>
                      <a:pt x="99" y="481"/>
                    </a:lnTo>
                    <a:lnTo>
                      <a:pt x="101" y="479"/>
                    </a:lnTo>
                    <a:lnTo>
                      <a:pt x="102" y="479"/>
                    </a:lnTo>
                    <a:lnTo>
                      <a:pt x="102" y="476"/>
                    </a:lnTo>
                    <a:lnTo>
                      <a:pt x="101" y="474"/>
                    </a:lnTo>
                    <a:lnTo>
                      <a:pt x="101" y="471"/>
                    </a:lnTo>
                    <a:lnTo>
                      <a:pt x="102" y="469"/>
                    </a:lnTo>
                    <a:lnTo>
                      <a:pt x="104" y="469"/>
                    </a:lnTo>
                    <a:lnTo>
                      <a:pt x="106" y="468"/>
                    </a:lnTo>
                    <a:lnTo>
                      <a:pt x="106" y="469"/>
                    </a:lnTo>
                    <a:lnTo>
                      <a:pt x="112" y="479"/>
                    </a:lnTo>
                    <a:lnTo>
                      <a:pt x="115" y="484"/>
                    </a:lnTo>
                    <a:lnTo>
                      <a:pt x="115" y="487"/>
                    </a:lnTo>
                    <a:lnTo>
                      <a:pt x="118" y="504"/>
                    </a:lnTo>
                    <a:lnTo>
                      <a:pt x="125" y="504"/>
                    </a:lnTo>
                    <a:lnTo>
                      <a:pt x="148" y="500"/>
                    </a:lnTo>
                    <a:lnTo>
                      <a:pt x="150" y="500"/>
                    </a:lnTo>
                    <a:lnTo>
                      <a:pt x="159" y="491"/>
                    </a:lnTo>
                    <a:lnTo>
                      <a:pt x="172" y="484"/>
                    </a:lnTo>
                    <a:lnTo>
                      <a:pt x="179" y="479"/>
                    </a:lnTo>
                    <a:lnTo>
                      <a:pt x="179" y="477"/>
                    </a:lnTo>
                    <a:lnTo>
                      <a:pt x="176" y="474"/>
                    </a:lnTo>
                    <a:lnTo>
                      <a:pt x="173" y="474"/>
                    </a:lnTo>
                    <a:lnTo>
                      <a:pt x="159" y="464"/>
                    </a:lnTo>
                    <a:lnTo>
                      <a:pt x="158" y="464"/>
                    </a:lnTo>
                    <a:lnTo>
                      <a:pt x="159" y="462"/>
                    </a:lnTo>
                    <a:lnTo>
                      <a:pt x="164" y="462"/>
                    </a:lnTo>
                    <a:lnTo>
                      <a:pt x="171" y="464"/>
                    </a:lnTo>
                    <a:lnTo>
                      <a:pt x="182" y="464"/>
                    </a:lnTo>
                    <a:lnTo>
                      <a:pt x="182" y="461"/>
                    </a:lnTo>
                    <a:lnTo>
                      <a:pt x="180" y="458"/>
                    </a:lnTo>
                    <a:lnTo>
                      <a:pt x="176" y="454"/>
                    </a:lnTo>
                    <a:lnTo>
                      <a:pt x="178" y="454"/>
                    </a:lnTo>
                    <a:lnTo>
                      <a:pt x="185" y="451"/>
                    </a:lnTo>
                    <a:lnTo>
                      <a:pt x="207" y="438"/>
                    </a:lnTo>
                    <a:lnTo>
                      <a:pt x="212" y="448"/>
                    </a:lnTo>
                    <a:lnTo>
                      <a:pt x="218" y="454"/>
                    </a:lnTo>
                    <a:lnTo>
                      <a:pt x="219" y="457"/>
                    </a:lnTo>
                    <a:lnTo>
                      <a:pt x="221" y="458"/>
                    </a:lnTo>
                    <a:lnTo>
                      <a:pt x="235" y="464"/>
                    </a:lnTo>
                    <a:lnTo>
                      <a:pt x="240" y="464"/>
                    </a:lnTo>
                    <a:lnTo>
                      <a:pt x="242" y="462"/>
                    </a:lnTo>
                    <a:lnTo>
                      <a:pt x="247" y="461"/>
                    </a:lnTo>
                    <a:lnTo>
                      <a:pt x="249" y="461"/>
                    </a:lnTo>
                    <a:lnTo>
                      <a:pt x="261" y="487"/>
                    </a:lnTo>
                    <a:lnTo>
                      <a:pt x="263" y="487"/>
                    </a:lnTo>
                    <a:lnTo>
                      <a:pt x="274" y="487"/>
                    </a:lnTo>
                    <a:lnTo>
                      <a:pt x="284" y="483"/>
                    </a:lnTo>
                    <a:lnTo>
                      <a:pt x="289" y="479"/>
                    </a:lnTo>
                    <a:lnTo>
                      <a:pt x="293" y="477"/>
                    </a:lnTo>
                    <a:lnTo>
                      <a:pt x="295" y="474"/>
                    </a:lnTo>
                    <a:lnTo>
                      <a:pt x="296" y="473"/>
                    </a:lnTo>
                    <a:lnTo>
                      <a:pt x="299" y="471"/>
                    </a:lnTo>
                    <a:lnTo>
                      <a:pt x="308" y="476"/>
                    </a:lnTo>
                    <a:lnTo>
                      <a:pt x="308" y="474"/>
                    </a:lnTo>
                    <a:lnTo>
                      <a:pt x="312" y="462"/>
                    </a:lnTo>
                    <a:lnTo>
                      <a:pt x="315" y="459"/>
                    </a:lnTo>
                    <a:lnTo>
                      <a:pt x="317" y="462"/>
                    </a:lnTo>
                    <a:lnTo>
                      <a:pt x="334" y="469"/>
                    </a:lnTo>
                    <a:lnTo>
                      <a:pt x="341" y="471"/>
                    </a:lnTo>
                    <a:lnTo>
                      <a:pt x="348" y="469"/>
                    </a:lnTo>
                    <a:lnTo>
                      <a:pt x="351" y="468"/>
                    </a:lnTo>
                    <a:lnTo>
                      <a:pt x="355" y="469"/>
                    </a:lnTo>
                    <a:lnTo>
                      <a:pt x="358" y="473"/>
                    </a:lnTo>
                    <a:lnTo>
                      <a:pt x="358" y="474"/>
                    </a:lnTo>
                    <a:lnTo>
                      <a:pt x="360" y="476"/>
                    </a:lnTo>
                    <a:lnTo>
                      <a:pt x="363" y="473"/>
                    </a:lnTo>
                    <a:lnTo>
                      <a:pt x="366" y="466"/>
                    </a:lnTo>
                    <a:lnTo>
                      <a:pt x="366" y="458"/>
                    </a:lnTo>
                    <a:lnTo>
                      <a:pt x="368" y="455"/>
                    </a:lnTo>
                    <a:lnTo>
                      <a:pt x="369" y="457"/>
                    </a:lnTo>
                    <a:lnTo>
                      <a:pt x="380" y="459"/>
                    </a:lnTo>
                    <a:lnTo>
                      <a:pt x="397" y="454"/>
                    </a:lnTo>
                    <a:lnTo>
                      <a:pt x="398" y="454"/>
                    </a:lnTo>
                    <a:lnTo>
                      <a:pt x="397" y="457"/>
                    </a:lnTo>
                    <a:lnTo>
                      <a:pt x="397" y="459"/>
                    </a:lnTo>
                    <a:lnTo>
                      <a:pt x="401" y="473"/>
                    </a:lnTo>
                    <a:lnTo>
                      <a:pt x="401" y="480"/>
                    </a:lnTo>
                    <a:lnTo>
                      <a:pt x="402" y="480"/>
                    </a:lnTo>
                    <a:lnTo>
                      <a:pt x="418" y="484"/>
                    </a:lnTo>
                    <a:lnTo>
                      <a:pt x="418" y="479"/>
                    </a:lnTo>
                    <a:lnTo>
                      <a:pt x="416" y="477"/>
                    </a:lnTo>
                    <a:lnTo>
                      <a:pt x="416" y="476"/>
                    </a:lnTo>
                    <a:lnTo>
                      <a:pt x="418" y="471"/>
                    </a:lnTo>
                    <a:lnTo>
                      <a:pt x="418" y="469"/>
                    </a:lnTo>
                    <a:lnTo>
                      <a:pt x="420" y="462"/>
                    </a:lnTo>
                    <a:lnTo>
                      <a:pt x="423" y="459"/>
                    </a:lnTo>
                    <a:lnTo>
                      <a:pt x="429" y="457"/>
                    </a:lnTo>
                    <a:lnTo>
                      <a:pt x="433" y="454"/>
                    </a:lnTo>
                    <a:lnTo>
                      <a:pt x="436" y="454"/>
                    </a:lnTo>
                    <a:lnTo>
                      <a:pt x="436" y="455"/>
                    </a:lnTo>
                    <a:lnTo>
                      <a:pt x="437" y="458"/>
                    </a:lnTo>
                    <a:lnTo>
                      <a:pt x="442" y="449"/>
                    </a:lnTo>
                    <a:lnTo>
                      <a:pt x="449" y="449"/>
                    </a:lnTo>
                    <a:lnTo>
                      <a:pt x="466" y="459"/>
                    </a:lnTo>
                    <a:lnTo>
                      <a:pt x="469" y="459"/>
                    </a:lnTo>
                    <a:lnTo>
                      <a:pt x="471" y="454"/>
                    </a:lnTo>
                    <a:lnTo>
                      <a:pt x="472" y="454"/>
                    </a:lnTo>
                    <a:lnTo>
                      <a:pt x="478" y="458"/>
                    </a:lnTo>
                    <a:lnTo>
                      <a:pt x="488" y="458"/>
                    </a:lnTo>
                    <a:lnTo>
                      <a:pt x="496" y="455"/>
                    </a:lnTo>
                    <a:lnTo>
                      <a:pt x="499" y="455"/>
                    </a:lnTo>
                    <a:lnTo>
                      <a:pt x="509" y="459"/>
                    </a:lnTo>
                    <a:lnTo>
                      <a:pt x="509" y="458"/>
                    </a:lnTo>
                    <a:lnTo>
                      <a:pt x="507" y="454"/>
                    </a:lnTo>
                    <a:lnTo>
                      <a:pt x="506" y="454"/>
                    </a:lnTo>
                    <a:lnTo>
                      <a:pt x="504" y="451"/>
                    </a:lnTo>
                    <a:lnTo>
                      <a:pt x="500" y="447"/>
                    </a:lnTo>
                    <a:lnTo>
                      <a:pt x="499" y="444"/>
                    </a:lnTo>
                    <a:lnTo>
                      <a:pt x="497" y="442"/>
                    </a:lnTo>
                    <a:lnTo>
                      <a:pt x="497" y="430"/>
                    </a:lnTo>
                    <a:lnTo>
                      <a:pt x="503" y="426"/>
                    </a:lnTo>
                    <a:lnTo>
                      <a:pt x="509" y="414"/>
                    </a:lnTo>
                    <a:lnTo>
                      <a:pt x="511" y="406"/>
                    </a:lnTo>
                    <a:lnTo>
                      <a:pt x="514" y="402"/>
                    </a:lnTo>
                    <a:lnTo>
                      <a:pt x="516" y="402"/>
                    </a:lnTo>
                    <a:lnTo>
                      <a:pt x="516" y="401"/>
                    </a:lnTo>
                    <a:lnTo>
                      <a:pt x="521" y="394"/>
                    </a:lnTo>
                    <a:lnTo>
                      <a:pt x="526" y="395"/>
                    </a:lnTo>
                    <a:lnTo>
                      <a:pt x="536" y="389"/>
                    </a:lnTo>
                    <a:lnTo>
                      <a:pt x="542" y="381"/>
                    </a:lnTo>
                    <a:lnTo>
                      <a:pt x="543" y="374"/>
                    </a:lnTo>
                    <a:lnTo>
                      <a:pt x="539" y="370"/>
                    </a:lnTo>
                    <a:lnTo>
                      <a:pt x="539" y="364"/>
                    </a:lnTo>
                    <a:lnTo>
                      <a:pt x="541" y="361"/>
                    </a:lnTo>
                    <a:lnTo>
                      <a:pt x="541" y="359"/>
                    </a:lnTo>
                    <a:lnTo>
                      <a:pt x="542" y="359"/>
                    </a:lnTo>
                    <a:lnTo>
                      <a:pt x="549" y="364"/>
                    </a:lnTo>
                    <a:lnTo>
                      <a:pt x="556" y="371"/>
                    </a:lnTo>
                    <a:lnTo>
                      <a:pt x="562" y="371"/>
                    </a:lnTo>
                    <a:lnTo>
                      <a:pt x="566" y="366"/>
                    </a:lnTo>
                    <a:lnTo>
                      <a:pt x="566" y="364"/>
                    </a:lnTo>
                    <a:lnTo>
                      <a:pt x="569" y="364"/>
                    </a:lnTo>
                    <a:lnTo>
                      <a:pt x="564" y="359"/>
                    </a:lnTo>
                    <a:lnTo>
                      <a:pt x="555" y="350"/>
                    </a:lnTo>
                    <a:lnTo>
                      <a:pt x="555" y="347"/>
                    </a:lnTo>
                    <a:lnTo>
                      <a:pt x="556" y="347"/>
                    </a:lnTo>
                    <a:lnTo>
                      <a:pt x="557" y="350"/>
                    </a:lnTo>
                    <a:lnTo>
                      <a:pt x="559" y="352"/>
                    </a:lnTo>
                    <a:lnTo>
                      <a:pt x="580" y="353"/>
                    </a:lnTo>
                    <a:lnTo>
                      <a:pt x="580" y="352"/>
                    </a:lnTo>
                    <a:lnTo>
                      <a:pt x="578" y="350"/>
                    </a:lnTo>
                    <a:lnTo>
                      <a:pt x="577" y="350"/>
                    </a:lnTo>
                    <a:lnTo>
                      <a:pt x="577" y="349"/>
                    </a:lnTo>
                    <a:lnTo>
                      <a:pt x="580" y="346"/>
                    </a:lnTo>
                    <a:lnTo>
                      <a:pt x="585" y="343"/>
                    </a:lnTo>
                    <a:lnTo>
                      <a:pt x="593" y="342"/>
                    </a:lnTo>
                    <a:lnTo>
                      <a:pt x="595" y="342"/>
                    </a:lnTo>
                    <a:lnTo>
                      <a:pt x="596" y="340"/>
                    </a:lnTo>
                    <a:lnTo>
                      <a:pt x="603" y="325"/>
                    </a:lnTo>
                    <a:lnTo>
                      <a:pt x="602" y="322"/>
                    </a:lnTo>
                    <a:lnTo>
                      <a:pt x="574" y="322"/>
                    </a:lnTo>
                    <a:lnTo>
                      <a:pt x="569" y="311"/>
                    </a:lnTo>
                    <a:lnTo>
                      <a:pt x="566" y="311"/>
                    </a:lnTo>
                    <a:lnTo>
                      <a:pt x="562" y="313"/>
                    </a:lnTo>
                    <a:lnTo>
                      <a:pt x="559" y="311"/>
                    </a:lnTo>
                    <a:lnTo>
                      <a:pt x="559" y="307"/>
                    </a:lnTo>
                    <a:lnTo>
                      <a:pt x="563" y="303"/>
                    </a:lnTo>
                    <a:lnTo>
                      <a:pt x="566" y="296"/>
                    </a:lnTo>
                    <a:lnTo>
                      <a:pt x="564" y="293"/>
                    </a:lnTo>
                    <a:lnTo>
                      <a:pt x="567" y="283"/>
                    </a:lnTo>
                    <a:lnTo>
                      <a:pt x="567" y="279"/>
                    </a:lnTo>
                    <a:lnTo>
                      <a:pt x="569" y="273"/>
                    </a:lnTo>
                    <a:lnTo>
                      <a:pt x="564" y="267"/>
                    </a:lnTo>
                    <a:lnTo>
                      <a:pt x="553" y="260"/>
                    </a:lnTo>
                    <a:lnTo>
                      <a:pt x="552" y="258"/>
                    </a:lnTo>
                    <a:lnTo>
                      <a:pt x="550" y="258"/>
                    </a:lnTo>
                    <a:lnTo>
                      <a:pt x="548" y="260"/>
                    </a:lnTo>
                    <a:lnTo>
                      <a:pt x="546" y="262"/>
                    </a:lnTo>
                    <a:lnTo>
                      <a:pt x="545" y="264"/>
                    </a:lnTo>
                    <a:lnTo>
                      <a:pt x="549" y="267"/>
                    </a:lnTo>
                    <a:lnTo>
                      <a:pt x="546" y="271"/>
                    </a:lnTo>
                    <a:lnTo>
                      <a:pt x="542" y="275"/>
                    </a:lnTo>
                    <a:lnTo>
                      <a:pt x="539" y="282"/>
                    </a:lnTo>
                    <a:lnTo>
                      <a:pt x="538" y="290"/>
                    </a:lnTo>
                    <a:lnTo>
                      <a:pt x="533" y="297"/>
                    </a:lnTo>
                    <a:lnTo>
                      <a:pt x="532" y="306"/>
                    </a:lnTo>
                    <a:lnTo>
                      <a:pt x="533" y="308"/>
                    </a:lnTo>
                    <a:lnTo>
                      <a:pt x="533" y="313"/>
                    </a:lnTo>
                    <a:lnTo>
                      <a:pt x="535" y="318"/>
                    </a:lnTo>
                    <a:lnTo>
                      <a:pt x="538" y="324"/>
                    </a:lnTo>
                    <a:lnTo>
                      <a:pt x="543" y="328"/>
                    </a:lnTo>
                    <a:lnTo>
                      <a:pt x="549" y="335"/>
                    </a:lnTo>
                    <a:lnTo>
                      <a:pt x="546" y="335"/>
                    </a:lnTo>
                    <a:lnTo>
                      <a:pt x="546" y="336"/>
                    </a:lnTo>
                    <a:lnTo>
                      <a:pt x="542" y="336"/>
                    </a:lnTo>
                    <a:lnTo>
                      <a:pt x="542" y="335"/>
                    </a:lnTo>
                    <a:lnTo>
                      <a:pt x="541" y="335"/>
                    </a:lnTo>
                    <a:lnTo>
                      <a:pt x="538" y="332"/>
                    </a:lnTo>
                    <a:lnTo>
                      <a:pt x="532" y="322"/>
                    </a:lnTo>
                    <a:lnTo>
                      <a:pt x="528" y="318"/>
                    </a:lnTo>
                    <a:lnTo>
                      <a:pt x="528" y="315"/>
                    </a:lnTo>
                    <a:lnTo>
                      <a:pt x="526" y="306"/>
                    </a:lnTo>
                    <a:lnTo>
                      <a:pt x="526" y="303"/>
                    </a:lnTo>
                    <a:lnTo>
                      <a:pt x="529" y="289"/>
                    </a:lnTo>
                    <a:lnTo>
                      <a:pt x="533" y="283"/>
                    </a:lnTo>
                    <a:lnTo>
                      <a:pt x="532" y="277"/>
                    </a:lnTo>
                    <a:lnTo>
                      <a:pt x="526" y="265"/>
                    </a:lnTo>
                    <a:lnTo>
                      <a:pt x="524" y="264"/>
                    </a:lnTo>
                    <a:lnTo>
                      <a:pt x="520" y="262"/>
                    </a:lnTo>
                    <a:lnTo>
                      <a:pt x="511" y="264"/>
                    </a:lnTo>
                    <a:lnTo>
                      <a:pt x="506" y="267"/>
                    </a:lnTo>
                    <a:lnTo>
                      <a:pt x="504" y="265"/>
                    </a:lnTo>
                    <a:lnTo>
                      <a:pt x="497" y="254"/>
                    </a:lnTo>
                    <a:lnTo>
                      <a:pt x="493" y="243"/>
                    </a:lnTo>
                    <a:lnTo>
                      <a:pt x="492" y="243"/>
                    </a:lnTo>
                    <a:lnTo>
                      <a:pt x="486" y="241"/>
                    </a:lnTo>
                    <a:lnTo>
                      <a:pt x="481" y="241"/>
                    </a:lnTo>
                    <a:lnTo>
                      <a:pt x="478" y="244"/>
                    </a:lnTo>
                    <a:lnTo>
                      <a:pt x="473" y="246"/>
                    </a:lnTo>
                    <a:lnTo>
                      <a:pt x="472" y="244"/>
                    </a:lnTo>
                    <a:lnTo>
                      <a:pt x="472" y="243"/>
                    </a:lnTo>
                    <a:lnTo>
                      <a:pt x="469" y="233"/>
                    </a:lnTo>
                    <a:lnTo>
                      <a:pt x="466" y="230"/>
                    </a:lnTo>
                    <a:lnTo>
                      <a:pt x="461" y="227"/>
                    </a:lnTo>
                    <a:lnTo>
                      <a:pt x="457" y="227"/>
                    </a:lnTo>
                    <a:lnTo>
                      <a:pt x="454" y="226"/>
                    </a:lnTo>
                    <a:lnTo>
                      <a:pt x="453" y="225"/>
                    </a:lnTo>
                    <a:lnTo>
                      <a:pt x="447" y="225"/>
                    </a:lnTo>
                    <a:lnTo>
                      <a:pt x="443" y="226"/>
                    </a:lnTo>
                    <a:lnTo>
                      <a:pt x="440" y="226"/>
                    </a:lnTo>
                    <a:lnTo>
                      <a:pt x="439" y="227"/>
                    </a:lnTo>
                    <a:lnTo>
                      <a:pt x="436" y="229"/>
                    </a:lnTo>
                    <a:lnTo>
                      <a:pt x="433" y="229"/>
                    </a:lnTo>
                    <a:lnTo>
                      <a:pt x="428" y="234"/>
                    </a:lnTo>
                    <a:lnTo>
                      <a:pt x="428" y="236"/>
                    </a:lnTo>
                    <a:lnTo>
                      <a:pt x="426" y="237"/>
                    </a:lnTo>
                    <a:lnTo>
                      <a:pt x="426" y="239"/>
                    </a:lnTo>
                    <a:lnTo>
                      <a:pt x="428" y="239"/>
                    </a:lnTo>
                    <a:lnTo>
                      <a:pt x="435" y="243"/>
                    </a:lnTo>
                    <a:lnTo>
                      <a:pt x="433" y="244"/>
                    </a:lnTo>
                    <a:lnTo>
                      <a:pt x="433" y="250"/>
                    </a:lnTo>
                    <a:lnTo>
                      <a:pt x="432" y="251"/>
                    </a:lnTo>
                    <a:lnTo>
                      <a:pt x="429" y="253"/>
                    </a:lnTo>
                    <a:lnTo>
                      <a:pt x="428" y="253"/>
                    </a:lnTo>
                    <a:lnTo>
                      <a:pt x="426" y="254"/>
                    </a:lnTo>
                    <a:lnTo>
                      <a:pt x="428" y="255"/>
                    </a:lnTo>
                    <a:lnTo>
                      <a:pt x="429" y="255"/>
                    </a:lnTo>
                    <a:lnTo>
                      <a:pt x="430" y="257"/>
                    </a:lnTo>
                    <a:lnTo>
                      <a:pt x="432" y="257"/>
                    </a:lnTo>
                    <a:lnTo>
                      <a:pt x="432" y="264"/>
                    </a:lnTo>
                    <a:lnTo>
                      <a:pt x="433" y="264"/>
                    </a:lnTo>
                    <a:lnTo>
                      <a:pt x="435" y="265"/>
                    </a:lnTo>
                    <a:lnTo>
                      <a:pt x="435" y="271"/>
                    </a:lnTo>
                    <a:lnTo>
                      <a:pt x="433" y="275"/>
                    </a:lnTo>
                    <a:lnTo>
                      <a:pt x="433" y="276"/>
                    </a:lnTo>
                    <a:lnTo>
                      <a:pt x="436" y="279"/>
                    </a:lnTo>
                    <a:lnTo>
                      <a:pt x="439" y="280"/>
                    </a:lnTo>
                    <a:lnTo>
                      <a:pt x="443" y="283"/>
                    </a:lnTo>
                    <a:lnTo>
                      <a:pt x="446" y="282"/>
                    </a:lnTo>
                    <a:lnTo>
                      <a:pt x="447" y="277"/>
                    </a:lnTo>
                    <a:lnTo>
                      <a:pt x="450" y="275"/>
                    </a:lnTo>
                    <a:lnTo>
                      <a:pt x="450" y="273"/>
                    </a:lnTo>
                    <a:lnTo>
                      <a:pt x="453" y="271"/>
                    </a:lnTo>
                    <a:lnTo>
                      <a:pt x="456" y="271"/>
                    </a:lnTo>
                    <a:lnTo>
                      <a:pt x="457" y="268"/>
                    </a:lnTo>
                    <a:lnTo>
                      <a:pt x="461" y="267"/>
                    </a:lnTo>
                    <a:lnTo>
                      <a:pt x="462" y="267"/>
                    </a:lnTo>
                    <a:lnTo>
                      <a:pt x="464" y="269"/>
                    </a:lnTo>
                    <a:lnTo>
                      <a:pt x="465" y="271"/>
                    </a:lnTo>
                    <a:lnTo>
                      <a:pt x="462" y="271"/>
                    </a:lnTo>
                    <a:lnTo>
                      <a:pt x="462" y="277"/>
                    </a:lnTo>
                    <a:lnTo>
                      <a:pt x="466" y="282"/>
                    </a:lnTo>
                    <a:lnTo>
                      <a:pt x="466" y="285"/>
                    </a:lnTo>
                    <a:lnTo>
                      <a:pt x="472" y="285"/>
                    </a:lnTo>
                    <a:lnTo>
                      <a:pt x="472" y="287"/>
                    </a:lnTo>
                    <a:lnTo>
                      <a:pt x="476" y="307"/>
                    </a:lnTo>
                    <a:lnTo>
                      <a:pt x="476" y="310"/>
                    </a:lnTo>
                    <a:lnTo>
                      <a:pt x="475" y="310"/>
                    </a:lnTo>
                    <a:lnTo>
                      <a:pt x="461" y="308"/>
                    </a:lnTo>
                    <a:lnTo>
                      <a:pt x="457" y="308"/>
                    </a:lnTo>
                    <a:lnTo>
                      <a:pt x="457" y="307"/>
                    </a:lnTo>
                    <a:lnTo>
                      <a:pt x="456" y="303"/>
                    </a:lnTo>
                    <a:lnTo>
                      <a:pt x="450" y="293"/>
                    </a:lnTo>
                    <a:lnTo>
                      <a:pt x="442" y="285"/>
                    </a:lnTo>
                    <a:lnTo>
                      <a:pt x="429" y="279"/>
                    </a:lnTo>
                    <a:lnTo>
                      <a:pt x="428" y="279"/>
                    </a:lnTo>
                    <a:lnTo>
                      <a:pt x="428" y="275"/>
                    </a:lnTo>
                    <a:lnTo>
                      <a:pt x="425" y="271"/>
                    </a:lnTo>
                    <a:lnTo>
                      <a:pt x="422" y="267"/>
                    </a:lnTo>
                    <a:lnTo>
                      <a:pt x="422" y="265"/>
                    </a:lnTo>
                    <a:lnTo>
                      <a:pt x="423" y="262"/>
                    </a:lnTo>
                    <a:lnTo>
                      <a:pt x="422" y="262"/>
                    </a:lnTo>
                    <a:lnTo>
                      <a:pt x="420" y="265"/>
                    </a:lnTo>
                    <a:lnTo>
                      <a:pt x="419" y="267"/>
                    </a:lnTo>
                    <a:lnTo>
                      <a:pt x="419" y="276"/>
                    </a:lnTo>
                    <a:lnTo>
                      <a:pt x="418" y="276"/>
                    </a:lnTo>
                    <a:lnTo>
                      <a:pt x="412" y="283"/>
                    </a:lnTo>
                    <a:lnTo>
                      <a:pt x="409" y="283"/>
                    </a:lnTo>
                    <a:lnTo>
                      <a:pt x="408" y="282"/>
                    </a:lnTo>
                    <a:lnTo>
                      <a:pt x="402" y="279"/>
                    </a:lnTo>
                    <a:lnTo>
                      <a:pt x="401" y="279"/>
                    </a:lnTo>
                    <a:lnTo>
                      <a:pt x="398" y="277"/>
                    </a:lnTo>
                    <a:lnTo>
                      <a:pt x="394" y="269"/>
                    </a:lnTo>
                    <a:lnTo>
                      <a:pt x="395" y="237"/>
                    </a:lnTo>
                    <a:lnTo>
                      <a:pt x="397" y="236"/>
                    </a:lnTo>
                    <a:lnTo>
                      <a:pt x="398" y="233"/>
                    </a:lnTo>
                    <a:lnTo>
                      <a:pt x="398" y="232"/>
                    </a:lnTo>
                    <a:lnTo>
                      <a:pt x="397" y="229"/>
                    </a:lnTo>
                    <a:lnTo>
                      <a:pt x="387" y="219"/>
                    </a:lnTo>
                    <a:lnTo>
                      <a:pt x="386" y="201"/>
                    </a:lnTo>
                    <a:lnTo>
                      <a:pt x="389" y="198"/>
                    </a:lnTo>
                    <a:lnTo>
                      <a:pt x="389" y="195"/>
                    </a:lnTo>
                    <a:lnTo>
                      <a:pt x="391" y="195"/>
                    </a:lnTo>
                    <a:lnTo>
                      <a:pt x="429" y="190"/>
                    </a:lnTo>
                    <a:lnTo>
                      <a:pt x="435" y="190"/>
                    </a:lnTo>
                    <a:lnTo>
                      <a:pt x="437" y="191"/>
                    </a:lnTo>
                    <a:lnTo>
                      <a:pt x="440" y="194"/>
                    </a:lnTo>
                    <a:lnTo>
                      <a:pt x="444" y="195"/>
                    </a:lnTo>
                    <a:lnTo>
                      <a:pt x="449" y="200"/>
                    </a:lnTo>
                    <a:lnTo>
                      <a:pt x="449" y="201"/>
                    </a:lnTo>
                    <a:lnTo>
                      <a:pt x="446" y="202"/>
                    </a:lnTo>
                    <a:lnTo>
                      <a:pt x="444" y="206"/>
                    </a:lnTo>
                    <a:lnTo>
                      <a:pt x="442" y="208"/>
                    </a:lnTo>
                    <a:lnTo>
                      <a:pt x="440" y="210"/>
                    </a:lnTo>
                    <a:lnTo>
                      <a:pt x="435" y="212"/>
                    </a:lnTo>
                    <a:lnTo>
                      <a:pt x="435" y="213"/>
                    </a:lnTo>
                    <a:lnTo>
                      <a:pt x="436" y="216"/>
                    </a:lnTo>
                    <a:lnTo>
                      <a:pt x="437" y="217"/>
                    </a:lnTo>
                    <a:lnTo>
                      <a:pt x="439" y="216"/>
                    </a:lnTo>
                    <a:lnTo>
                      <a:pt x="440" y="216"/>
                    </a:lnTo>
                    <a:lnTo>
                      <a:pt x="442" y="215"/>
                    </a:lnTo>
                    <a:lnTo>
                      <a:pt x="444" y="215"/>
                    </a:lnTo>
                    <a:lnTo>
                      <a:pt x="446" y="213"/>
                    </a:lnTo>
                    <a:lnTo>
                      <a:pt x="447" y="215"/>
                    </a:lnTo>
                    <a:lnTo>
                      <a:pt x="447" y="216"/>
                    </a:lnTo>
                    <a:lnTo>
                      <a:pt x="449" y="217"/>
                    </a:lnTo>
                    <a:lnTo>
                      <a:pt x="450" y="222"/>
                    </a:lnTo>
                    <a:lnTo>
                      <a:pt x="451" y="223"/>
                    </a:lnTo>
                    <a:lnTo>
                      <a:pt x="454" y="225"/>
                    </a:lnTo>
                    <a:lnTo>
                      <a:pt x="456" y="225"/>
                    </a:lnTo>
                    <a:lnTo>
                      <a:pt x="456" y="226"/>
                    </a:lnTo>
                    <a:lnTo>
                      <a:pt x="458" y="225"/>
                    </a:lnTo>
                    <a:lnTo>
                      <a:pt x="461" y="222"/>
                    </a:lnTo>
                    <a:lnTo>
                      <a:pt x="461" y="217"/>
                    </a:lnTo>
                    <a:lnTo>
                      <a:pt x="462" y="216"/>
                    </a:lnTo>
                    <a:lnTo>
                      <a:pt x="464" y="216"/>
                    </a:lnTo>
                    <a:lnTo>
                      <a:pt x="466" y="217"/>
                    </a:lnTo>
                    <a:lnTo>
                      <a:pt x="468" y="216"/>
                    </a:lnTo>
                    <a:lnTo>
                      <a:pt x="468" y="215"/>
                    </a:lnTo>
                    <a:lnTo>
                      <a:pt x="466" y="212"/>
                    </a:lnTo>
                    <a:lnTo>
                      <a:pt x="466" y="209"/>
                    </a:lnTo>
                    <a:lnTo>
                      <a:pt x="468" y="206"/>
                    </a:lnTo>
                    <a:lnTo>
                      <a:pt x="469" y="206"/>
                    </a:lnTo>
                    <a:lnTo>
                      <a:pt x="472" y="208"/>
                    </a:lnTo>
                    <a:lnTo>
                      <a:pt x="471" y="209"/>
                    </a:lnTo>
                    <a:lnTo>
                      <a:pt x="471" y="215"/>
                    </a:lnTo>
                    <a:lnTo>
                      <a:pt x="475" y="215"/>
                    </a:lnTo>
                    <a:lnTo>
                      <a:pt x="475" y="212"/>
                    </a:lnTo>
                    <a:lnTo>
                      <a:pt x="478" y="209"/>
                    </a:lnTo>
                    <a:lnTo>
                      <a:pt x="478" y="201"/>
                    </a:lnTo>
                    <a:lnTo>
                      <a:pt x="479" y="200"/>
                    </a:lnTo>
                    <a:lnTo>
                      <a:pt x="479" y="198"/>
                    </a:lnTo>
                    <a:lnTo>
                      <a:pt x="476" y="195"/>
                    </a:lnTo>
                    <a:lnTo>
                      <a:pt x="473" y="194"/>
                    </a:lnTo>
                    <a:lnTo>
                      <a:pt x="473" y="188"/>
                    </a:lnTo>
                    <a:lnTo>
                      <a:pt x="469" y="184"/>
                    </a:lnTo>
                    <a:lnTo>
                      <a:pt x="471" y="181"/>
                    </a:lnTo>
                    <a:lnTo>
                      <a:pt x="471" y="174"/>
                    </a:lnTo>
                    <a:lnTo>
                      <a:pt x="469" y="162"/>
                    </a:lnTo>
                    <a:lnTo>
                      <a:pt x="469" y="159"/>
                    </a:lnTo>
                    <a:lnTo>
                      <a:pt x="468" y="156"/>
                    </a:lnTo>
                    <a:lnTo>
                      <a:pt x="466" y="152"/>
                    </a:lnTo>
                    <a:lnTo>
                      <a:pt x="466" y="134"/>
                    </a:lnTo>
                    <a:lnTo>
                      <a:pt x="468" y="134"/>
                    </a:lnTo>
                    <a:lnTo>
                      <a:pt x="468" y="133"/>
                    </a:lnTo>
                    <a:lnTo>
                      <a:pt x="464" y="127"/>
                    </a:lnTo>
                    <a:lnTo>
                      <a:pt x="464" y="119"/>
                    </a:lnTo>
                    <a:lnTo>
                      <a:pt x="468" y="116"/>
                    </a:lnTo>
                    <a:lnTo>
                      <a:pt x="472" y="114"/>
                    </a:lnTo>
                    <a:lnTo>
                      <a:pt x="473" y="113"/>
                    </a:lnTo>
                    <a:lnTo>
                      <a:pt x="475" y="109"/>
                    </a:lnTo>
                    <a:lnTo>
                      <a:pt x="475" y="107"/>
                    </a:lnTo>
                    <a:lnTo>
                      <a:pt x="473" y="107"/>
                    </a:lnTo>
                    <a:lnTo>
                      <a:pt x="473" y="104"/>
                    </a:lnTo>
                    <a:lnTo>
                      <a:pt x="475" y="99"/>
                    </a:lnTo>
                    <a:lnTo>
                      <a:pt x="473" y="97"/>
                    </a:lnTo>
                    <a:lnTo>
                      <a:pt x="472" y="97"/>
                    </a:lnTo>
                    <a:lnTo>
                      <a:pt x="471" y="99"/>
                    </a:lnTo>
                    <a:lnTo>
                      <a:pt x="469" y="99"/>
                    </a:lnTo>
                    <a:lnTo>
                      <a:pt x="466" y="97"/>
                    </a:lnTo>
                    <a:lnTo>
                      <a:pt x="466" y="95"/>
                    </a:lnTo>
                    <a:lnTo>
                      <a:pt x="465" y="93"/>
                    </a:lnTo>
                    <a:lnTo>
                      <a:pt x="464" y="93"/>
                    </a:lnTo>
                    <a:lnTo>
                      <a:pt x="461" y="96"/>
                    </a:lnTo>
                    <a:lnTo>
                      <a:pt x="461" y="97"/>
                    </a:lnTo>
                    <a:lnTo>
                      <a:pt x="458" y="102"/>
                    </a:lnTo>
                    <a:lnTo>
                      <a:pt x="457" y="103"/>
                    </a:lnTo>
                    <a:lnTo>
                      <a:pt x="456" y="103"/>
                    </a:lnTo>
                    <a:lnTo>
                      <a:pt x="454" y="106"/>
                    </a:lnTo>
                    <a:lnTo>
                      <a:pt x="453" y="110"/>
                    </a:lnTo>
                    <a:lnTo>
                      <a:pt x="447" y="107"/>
                    </a:lnTo>
                    <a:lnTo>
                      <a:pt x="447" y="104"/>
                    </a:lnTo>
                    <a:lnTo>
                      <a:pt x="450" y="102"/>
                    </a:lnTo>
                    <a:lnTo>
                      <a:pt x="451" y="102"/>
                    </a:lnTo>
                    <a:lnTo>
                      <a:pt x="451" y="100"/>
                    </a:lnTo>
                    <a:lnTo>
                      <a:pt x="454" y="96"/>
                    </a:lnTo>
                    <a:lnTo>
                      <a:pt x="456" y="93"/>
                    </a:lnTo>
                    <a:lnTo>
                      <a:pt x="450" y="93"/>
                    </a:lnTo>
                    <a:lnTo>
                      <a:pt x="449" y="95"/>
                    </a:lnTo>
                    <a:lnTo>
                      <a:pt x="447" y="95"/>
                    </a:lnTo>
                    <a:lnTo>
                      <a:pt x="443" y="90"/>
                    </a:lnTo>
                    <a:lnTo>
                      <a:pt x="443" y="89"/>
                    </a:lnTo>
                    <a:lnTo>
                      <a:pt x="442" y="88"/>
                    </a:lnTo>
                    <a:lnTo>
                      <a:pt x="437" y="88"/>
                    </a:lnTo>
                    <a:lnTo>
                      <a:pt x="432" y="95"/>
                    </a:lnTo>
                    <a:lnTo>
                      <a:pt x="426" y="99"/>
                    </a:lnTo>
                    <a:lnTo>
                      <a:pt x="425" y="99"/>
                    </a:lnTo>
                    <a:lnTo>
                      <a:pt x="418" y="97"/>
                    </a:lnTo>
                    <a:lnTo>
                      <a:pt x="415" y="95"/>
                    </a:lnTo>
                    <a:lnTo>
                      <a:pt x="415" y="92"/>
                    </a:lnTo>
                    <a:lnTo>
                      <a:pt x="416" y="92"/>
                    </a:lnTo>
                    <a:lnTo>
                      <a:pt x="425" y="83"/>
                    </a:lnTo>
                    <a:lnTo>
                      <a:pt x="425" y="78"/>
                    </a:lnTo>
                    <a:lnTo>
                      <a:pt x="418" y="78"/>
                    </a:lnTo>
                    <a:lnTo>
                      <a:pt x="413" y="79"/>
                    </a:lnTo>
                    <a:lnTo>
                      <a:pt x="409" y="79"/>
                    </a:lnTo>
                    <a:lnTo>
                      <a:pt x="405" y="76"/>
                    </a:lnTo>
                    <a:lnTo>
                      <a:pt x="401" y="70"/>
                    </a:lnTo>
                    <a:lnTo>
                      <a:pt x="395" y="70"/>
                    </a:lnTo>
                    <a:lnTo>
                      <a:pt x="397" y="67"/>
                    </a:lnTo>
                    <a:lnTo>
                      <a:pt x="401" y="67"/>
                    </a:lnTo>
                    <a:lnTo>
                      <a:pt x="404" y="66"/>
                    </a:lnTo>
                    <a:lnTo>
                      <a:pt x="406" y="63"/>
                    </a:lnTo>
                    <a:lnTo>
                      <a:pt x="406" y="57"/>
                    </a:lnTo>
                    <a:lnTo>
                      <a:pt x="405" y="53"/>
                    </a:lnTo>
                    <a:lnTo>
                      <a:pt x="398" y="47"/>
                    </a:lnTo>
                    <a:lnTo>
                      <a:pt x="394" y="40"/>
                    </a:lnTo>
                    <a:lnTo>
                      <a:pt x="389" y="36"/>
                    </a:lnTo>
                    <a:lnTo>
                      <a:pt x="387" y="39"/>
                    </a:lnTo>
                    <a:lnTo>
                      <a:pt x="379" y="37"/>
                    </a:lnTo>
                    <a:lnTo>
                      <a:pt x="366" y="30"/>
                    </a:lnTo>
                    <a:lnTo>
                      <a:pt x="365" y="29"/>
                    </a:lnTo>
                    <a:lnTo>
                      <a:pt x="359" y="25"/>
                    </a:lnTo>
                    <a:lnTo>
                      <a:pt x="356" y="23"/>
                    </a:lnTo>
                    <a:lnTo>
                      <a:pt x="338" y="14"/>
                    </a:lnTo>
                    <a:lnTo>
                      <a:pt x="327" y="3"/>
                    </a:lnTo>
                    <a:lnTo>
                      <a:pt x="324" y="3"/>
                    </a:lnTo>
                    <a:lnTo>
                      <a:pt x="322" y="0"/>
                    </a:lnTo>
                    <a:lnTo>
                      <a:pt x="306" y="12"/>
                    </a:lnTo>
                    <a:lnTo>
                      <a:pt x="300" y="8"/>
                    </a:lnTo>
                    <a:lnTo>
                      <a:pt x="292" y="12"/>
                    </a:lnTo>
                    <a:lnTo>
                      <a:pt x="291" y="18"/>
                    </a:lnTo>
                    <a:lnTo>
                      <a:pt x="291" y="19"/>
                    </a:lnTo>
                    <a:lnTo>
                      <a:pt x="289" y="19"/>
                    </a:lnTo>
                    <a:lnTo>
                      <a:pt x="286" y="21"/>
                    </a:lnTo>
                    <a:lnTo>
                      <a:pt x="252" y="29"/>
                    </a:lnTo>
                    <a:lnTo>
                      <a:pt x="243" y="3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81" name="Freeform 410">
                <a:extLst>
                  <a:ext uri="{FF2B5EF4-FFF2-40B4-BE49-F238E27FC236}">
                    <a16:creationId xmlns:a16="http://schemas.microsoft.com/office/drawing/2014/main" id="{4D6DA4FA-9DAB-622F-3B54-0BAC093C61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0" y="783"/>
                <a:ext cx="69" cy="69"/>
              </a:xfrm>
              <a:custGeom>
                <a:avLst/>
                <a:gdLst>
                  <a:gd name="T0" fmla="*/ 196 w 275"/>
                  <a:gd name="T1" fmla="*/ 0 h 273"/>
                  <a:gd name="T2" fmla="*/ 177 w 275"/>
                  <a:gd name="T3" fmla="*/ 12 h 273"/>
                  <a:gd name="T4" fmla="*/ 167 w 275"/>
                  <a:gd name="T5" fmla="*/ 37 h 273"/>
                  <a:gd name="T6" fmla="*/ 150 w 275"/>
                  <a:gd name="T7" fmla="*/ 39 h 273"/>
                  <a:gd name="T8" fmla="*/ 144 w 275"/>
                  <a:gd name="T9" fmla="*/ 72 h 273"/>
                  <a:gd name="T10" fmla="*/ 130 w 275"/>
                  <a:gd name="T11" fmla="*/ 67 h 273"/>
                  <a:gd name="T12" fmla="*/ 123 w 275"/>
                  <a:gd name="T13" fmla="*/ 76 h 273"/>
                  <a:gd name="T14" fmla="*/ 122 w 275"/>
                  <a:gd name="T15" fmla="*/ 88 h 273"/>
                  <a:gd name="T16" fmla="*/ 112 w 275"/>
                  <a:gd name="T17" fmla="*/ 88 h 273"/>
                  <a:gd name="T18" fmla="*/ 115 w 275"/>
                  <a:gd name="T19" fmla="*/ 60 h 273"/>
                  <a:gd name="T20" fmla="*/ 110 w 275"/>
                  <a:gd name="T21" fmla="*/ 49 h 273"/>
                  <a:gd name="T22" fmla="*/ 100 w 275"/>
                  <a:gd name="T23" fmla="*/ 26 h 273"/>
                  <a:gd name="T24" fmla="*/ 93 w 275"/>
                  <a:gd name="T25" fmla="*/ 17 h 273"/>
                  <a:gd name="T26" fmla="*/ 81 w 275"/>
                  <a:gd name="T27" fmla="*/ 23 h 273"/>
                  <a:gd name="T28" fmla="*/ 55 w 275"/>
                  <a:gd name="T29" fmla="*/ 59 h 273"/>
                  <a:gd name="T30" fmla="*/ 45 w 275"/>
                  <a:gd name="T31" fmla="*/ 62 h 273"/>
                  <a:gd name="T32" fmla="*/ 41 w 275"/>
                  <a:gd name="T33" fmla="*/ 74 h 273"/>
                  <a:gd name="T34" fmla="*/ 60 w 275"/>
                  <a:gd name="T35" fmla="*/ 94 h 273"/>
                  <a:gd name="T36" fmla="*/ 56 w 275"/>
                  <a:gd name="T37" fmla="*/ 105 h 273"/>
                  <a:gd name="T38" fmla="*/ 38 w 275"/>
                  <a:gd name="T39" fmla="*/ 118 h 273"/>
                  <a:gd name="T40" fmla="*/ 24 w 275"/>
                  <a:gd name="T41" fmla="*/ 125 h 273"/>
                  <a:gd name="T42" fmla="*/ 0 w 275"/>
                  <a:gd name="T43" fmla="*/ 137 h 273"/>
                  <a:gd name="T44" fmla="*/ 11 w 275"/>
                  <a:gd name="T45" fmla="*/ 153 h 273"/>
                  <a:gd name="T46" fmla="*/ 3 w 275"/>
                  <a:gd name="T47" fmla="*/ 171 h 273"/>
                  <a:gd name="T48" fmla="*/ 14 w 275"/>
                  <a:gd name="T49" fmla="*/ 164 h 273"/>
                  <a:gd name="T50" fmla="*/ 20 w 275"/>
                  <a:gd name="T51" fmla="*/ 172 h 273"/>
                  <a:gd name="T52" fmla="*/ 33 w 275"/>
                  <a:gd name="T53" fmla="*/ 190 h 273"/>
                  <a:gd name="T54" fmla="*/ 14 w 275"/>
                  <a:gd name="T55" fmla="*/ 216 h 273"/>
                  <a:gd name="T56" fmla="*/ 27 w 275"/>
                  <a:gd name="T57" fmla="*/ 246 h 273"/>
                  <a:gd name="T58" fmla="*/ 34 w 275"/>
                  <a:gd name="T59" fmla="*/ 249 h 273"/>
                  <a:gd name="T60" fmla="*/ 56 w 275"/>
                  <a:gd name="T61" fmla="*/ 273 h 273"/>
                  <a:gd name="T62" fmla="*/ 83 w 275"/>
                  <a:gd name="T63" fmla="*/ 254 h 273"/>
                  <a:gd name="T64" fmla="*/ 97 w 275"/>
                  <a:gd name="T65" fmla="*/ 246 h 273"/>
                  <a:gd name="T66" fmla="*/ 91 w 275"/>
                  <a:gd name="T67" fmla="*/ 238 h 273"/>
                  <a:gd name="T68" fmla="*/ 110 w 275"/>
                  <a:gd name="T69" fmla="*/ 210 h 273"/>
                  <a:gd name="T70" fmla="*/ 129 w 275"/>
                  <a:gd name="T71" fmla="*/ 211 h 273"/>
                  <a:gd name="T72" fmla="*/ 179 w 275"/>
                  <a:gd name="T73" fmla="*/ 210 h 273"/>
                  <a:gd name="T74" fmla="*/ 196 w 275"/>
                  <a:gd name="T75" fmla="*/ 225 h 273"/>
                  <a:gd name="T76" fmla="*/ 215 w 275"/>
                  <a:gd name="T77" fmla="*/ 242 h 273"/>
                  <a:gd name="T78" fmla="*/ 232 w 275"/>
                  <a:gd name="T79" fmla="*/ 230 h 273"/>
                  <a:gd name="T80" fmla="*/ 259 w 275"/>
                  <a:gd name="T81" fmla="*/ 227 h 273"/>
                  <a:gd name="T82" fmla="*/ 261 w 275"/>
                  <a:gd name="T83" fmla="*/ 209 h 273"/>
                  <a:gd name="T84" fmla="*/ 268 w 275"/>
                  <a:gd name="T85" fmla="*/ 199 h 273"/>
                  <a:gd name="T86" fmla="*/ 264 w 275"/>
                  <a:gd name="T87" fmla="*/ 186 h 273"/>
                  <a:gd name="T88" fmla="*/ 260 w 275"/>
                  <a:gd name="T89" fmla="*/ 146 h 273"/>
                  <a:gd name="T90" fmla="*/ 244 w 275"/>
                  <a:gd name="T91" fmla="*/ 146 h 273"/>
                  <a:gd name="T92" fmla="*/ 231 w 275"/>
                  <a:gd name="T93" fmla="*/ 141 h 273"/>
                  <a:gd name="T94" fmla="*/ 222 w 275"/>
                  <a:gd name="T95" fmla="*/ 134 h 273"/>
                  <a:gd name="T96" fmla="*/ 201 w 275"/>
                  <a:gd name="T97" fmla="*/ 129 h 273"/>
                  <a:gd name="T98" fmla="*/ 196 w 275"/>
                  <a:gd name="T99" fmla="*/ 125 h 273"/>
                  <a:gd name="T100" fmla="*/ 177 w 275"/>
                  <a:gd name="T101" fmla="*/ 122 h 273"/>
                  <a:gd name="T102" fmla="*/ 168 w 275"/>
                  <a:gd name="T103" fmla="*/ 119 h 273"/>
                  <a:gd name="T104" fmla="*/ 167 w 275"/>
                  <a:gd name="T105" fmla="*/ 113 h 273"/>
                  <a:gd name="T106" fmla="*/ 176 w 275"/>
                  <a:gd name="T107" fmla="*/ 96 h 273"/>
                  <a:gd name="T108" fmla="*/ 183 w 275"/>
                  <a:gd name="T109" fmla="*/ 77 h 273"/>
                  <a:gd name="T110" fmla="*/ 184 w 275"/>
                  <a:gd name="T111" fmla="*/ 70 h 273"/>
                  <a:gd name="T112" fmla="*/ 182 w 275"/>
                  <a:gd name="T113" fmla="*/ 74 h 273"/>
                  <a:gd name="T114" fmla="*/ 191 w 275"/>
                  <a:gd name="T115" fmla="*/ 13 h 2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75" h="273">
                    <a:moveTo>
                      <a:pt x="191" y="13"/>
                    </a:moveTo>
                    <a:lnTo>
                      <a:pt x="196" y="2"/>
                    </a:lnTo>
                    <a:lnTo>
                      <a:pt x="196" y="0"/>
                    </a:lnTo>
                    <a:lnTo>
                      <a:pt x="191" y="0"/>
                    </a:lnTo>
                    <a:lnTo>
                      <a:pt x="183" y="3"/>
                    </a:lnTo>
                    <a:lnTo>
                      <a:pt x="177" y="12"/>
                    </a:lnTo>
                    <a:lnTo>
                      <a:pt x="179" y="13"/>
                    </a:lnTo>
                    <a:lnTo>
                      <a:pt x="177" y="19"/>
                    </a:lnTo>
                    <a:lnTo>
                      <a:pt x="167" y="37"/>
                    </a:lnTo>
                    <a:lnTo>
                      <a:pt x="160" y="38"/>
                    </a:lnTo>
                    <a:lnTo>
                      <a:pt x="150" y="38"/>
                    </a:lnTo>
                    <a:lnTo>
                      <a:pt x="150" y="39"/>
                    </a:lnTo>
                    <a:lnTo>
                      <a:pt x="146" y="51"/>
                    </a:lnTo>
                    <a:lnTo>
                      <a:pt x="146" y="67"/>
                    </a:lnTo>
                    <a:lnTo>
                      <a:pt x="144" y="72"/>
                    </a:lnTo>
                    <a:lnTo>
                      <a:pt x="141" y="73"/>
                    </a:lnTo>
                    <a:lnTo>
                      <a:pt x="140" y="65"/>
                    </a:lnTo>
                    <a:lnTo>
                      <a:pt x="130" y="67"/>
                    </a:lnTo>
                    <a:lnTo>
                      <a:pt x="124" y="67"/>
                    </a:lnTo>
                    <a:lnTo>
                      <a:pt x="124" y="72"/>
                    </a:lnTo>
                    <a:lnTo>
                      <a:pt x="123" y="76"/>
                    </a:lnTo>
                    <a:lnTo>
                      <a:pt x="123" y="81"/>
                    </a:lnTo>
                    <a:lnTo>
                      <a:pt x="122" y="87"/>
                    </a:lnTo>
                    <a:lnTo>
                      <a:pt x="122" y="88"/>
                    </a:lnTo>
                    <a:lnTo>
                      <a:pt x="120" y="90"/>
                    </a:lnTo>
                    <a:lnTo>
                      <a:pt x="119" y="90"/>
                    </a:lnTo>
                    <a:lnTo>
                      <a:pt x="112" y="88"/>
                    </a:lnTo>
                    <a:lnTo>
                      <a:pt x="112" y="84"/>
                    </a:lnTo>
                    <a:lnTo>
                      <a:pt x="117" y="70"/>
                    </a:lnTo>
                    <a:lnTo>
                      <a:pt x="115" y="60"/>
                    </a:lnTo>
                    <a:lnTo>
                      <a:pt x="112" y="58"/>
                    </a:lnTo>
                    <a:lnTo>
                      <a:pt x="112" y="53"/>
                    </a:lnTo>
                    <a:lnTo>
                      <a:pt x="110" y="49"/>
                    </a:lnTo>
                    <a:lnTo>
                      <a:pt x="112" y="49"/>
                    </a:lnTo>
                    <a:lnTo>
                      <a:pt x="102" y="39"/>
                    </a:lnTo>
                    <a:lnTo>
                      <a:pt x="100" y="26"/>
                    </a:lnTo>
                    <a:lnTo>
                      <a:pt x="97" y="20"/>
                    </a:lnTo>
                    <a:lnTo>
                      <a:pt x="94" y="17"/>
                    </a:lnTo>
                    <a:lnTo>
                      <a:pt x="93" y="17"/>
                    </a:lnTo>
                    <a:lnTo>
                      <a:pt x="90" y="19"/>
                    </a:lnTo>
                    <a:lnTo>
                      <a:pt x="88" y="20"/>
                    </a:lnTo>
                    <a:lnTo>
                      <a:pt x="81" y="23"/>
                    </a:lnTo>
                    <a:lnTo>
                      <a:pt x="74" y="23"/>
                    </a:lnTo>
                    <a:lnTo>
                      <a:pt x="74" y="24"/>
                    </a:lnTo>
                    <a:lnTo>
                      <a:pt x="55" y="59"/>
                    </a:lnTo>
                    <a:lnTo>
                      <a:pt x="53" y="60"/>
                    </a:lnTo>
                    <a:lnTo>
                      <a:pt x="52" y="60"/>
                    </a:lnTo>
                    <a:lnTo>
                      <a:pt x="45" y="62"/>
                    </a:lnTo>
                    <a:lnTo>
                      <a:pt x="38" y="62"/>
                    </a:lnTo>
                    <a:lnTo>
                      <a:pt x="38" y="69"/>
                    </a:lnTo>
                    <a:lnTo>
                      <a:pt x="41" y="74"/>
                    </a:lnTo>
                    <a:lnTo>
                      <a:pt x="48" y="83"/>
                    </a:lnTo>
                    <a:lnTo>
                      <a:pt x="49" y="91"/>
                    </a:lnTo>
                    <a:lnTo>
                      <a:pt x="60" y="94"/>
                    </a:lnTo>
                    <a:lnTo>
                      <a:pt x="59" y="96"/>
                    </a:lnTo>
                    <a:lnTo>
                      <a:pt x="57" y="98"/>
                    </a:lnTo>
                    <a:lnTo>
                      <a:pt x="56" y="105"/>
                    </a:lnTo>
                    <a:lnTo>
                      <a:pt x="45" y="120"/>
                    </a:lnTo>
                    <a:lnTo>
                      <a:pt x="43" y="120"/>
                    </a:lnTo>
                    <a:lnTo>
                      <a:pt x="38" y="118"/>
                    </a:lnTo>
                    <a:lnTo>
                      <a:pt x="35" y="119"/>
                    </a:lnTo>
                    <a:lnTo>
                      <a:pt x="27" y="122"/>
                    </a:lnTo>
                    <a:lnTo>
                      <a:pt x="24" y="125"/>
                    </a:lnTo>
                    <a:lnTo>
                      <a:pt x="13" y="132"/>
                    </a:lnTo>
                    <a:lnTo>
                      <a:pt x="2" y="136"/>
                    </a:lnTo>
                    <a:lnTo>
                      <a:pt x="0" y="137"/>
                    </a:lnTo>
                    <a:lnTo>
                      <a:pt x="7" y="144"/>
                    </a:lnTo>
                    <a:lnTo>
                      <a:pt x="10" y="149"/>
                    </a:lnTo>
                    <a:lnTo>
                      <a:pt x="11" y="153"/>
                    </a:lnTo>
                    <a:lnTo>
                      <a:pt x="6" y="157"/>
                    </a:lnTo>
                    <a:lnTo>
                      <a:pt x="6" y="160"/>
                    </a:lnTo>
                    <a:lnTo>
                      <a:pt x="3" y="171"/>
                    </a:lnTo>
                    <a:lnTo>
                      <a:pt x="6" y="168"/>
                    </a:lnTo>
                    <a:lnTo>
                      <a:pt x="10" y="167"/>
                    </a:lnTo>
                    <a:lnTo>
                      <a:pt x="14" y="164"/>
                    </a:lnTo>
                    <a:lnTo>
                      <a:pt x="16" y="165"/>
                    </a:lnTo>
                    <a:lnTo>
                      <a:pt x="17" y="168"/>
                    </a:lnTo>
                    <a:lnTo>
                      <a:pt x="20" y="172"/>
                    </a:lnTo>
                    <a:lnTo>
                      <a:pt x="21" y="175"/>
                    </a:lnTo>
                    <a:lnTo>
                      <a:pt x="28" y="186"/>
                    </a:lnTo>
                    <a:lnTo>
                      <a:pt x="33" y="190"/>
                    </a:lnTo>
                    <a:lnTo>
                      <a:pt x="31" y="193"/>
                    </a:lnTo>
                    <a:lnTo>
                      <a:pt x="20" y="210"/>
                    </a:lnTo>
                    <a:lnTo>
                      <a:pt x="14" y="216"/>
                    </a:lnTo>
                    <a:lnTo>
                      <a:pt x="16" y="217"/>
                    </a:lnTo>
                    <a:lnTo>
                      <a:pt x="18" y="238"/>
                    </a:lnTo>
                    <a:lnTo>
                      <a:pt x="27" y="246"/>
                    </a:lnTo>
                    <a:lnTo>
                      <a:pt x="31" y="247"/>
                    </a:lnTo>
                    <a:lnTo>
                      <a:pt x="33" y="247"/>
                    </a:lnTo>
                    <a:lnTo>
                      <a:pt x="34" y="249"/>
                    </a:lnTo>
                    <a:lnTo>
                      <a:pt x="34" y="250"/>
                    </a:lnTo>
                    <a:lnTo>
                      <a:pt x="56" y="264"/>
                    </a:lnTo>
                    <a:lnTo>
                      <a:pt x="56" y="273"/>
                    </a:lnTo>
                    <a:lnTo>
                      <a:pt x="74" y="260"/>
                    </a:lnTo>
                    <a:lnTo>
                      <a:pt x="77" y="259"/>
                    </a:lnTo>
                    <a:lnTo>
                      <a:pt x="83" y="254"/>
                    </a:lnTo>
                    <a:lnTo>
                      <a:pt x="88" y="252"/>
                    </a:lnTo>
                    <a:lnTo>
                      <a:pt x="94" y="247"/>
                    </a:lnTo>
                    <a:lnTo>
                      <a:pt x="97" y="246"/>
                    </a:lnTo>
                    <a:lnTo>
                      <a:pt x="95" y="246"/>
                    </a:lnTo>
                    <a:lnTo>
                      <a:pt x="91" y="240"/>
                    </a:lnTo>
                    <a:lnTo>
                      <a:pt x="91" y="238"/>
                    </a:lnTo>
                    <a:lnTo>
                      <a:pt x="102" y="217"/>
                    </a:lnTo>
                    <a:lnTo>
                      <a:pt x="108" y="211"/>
                    </a:lnTo>
                    <a:lnTo>
                      <a:pt x="110" y="210"/>
                    </a:lnTo>
                    <a:lnTo>
                      <a:pt x="119" y="209"/>
                    </a:lnTo>
                    <a:lnTo>
                      <a:pt x="120" y="209"/>
                    </a:lnTo>
                    <a:lnTo>
                      <a:pt x="129" y="211"/>
                    </a:lnTo>
                    <a:lnTo>
                      <a:pt x="151" y="211"/>
                    </a:lnTo>
                    <a:lnTo>
                      <a:pt x="162" y="210"/>
                    </a:lnTo>
                    <a:lnTo>
                      <a:pt x="179" y="210"/>
                    </a:lnTo>
                    <a:lnTo>
                      <a:pt x="182" y="214"/>
                    </a:lnTo>
                    <a:lnTo>
                      <a:pt x="183" y="218"/>
                    </a:lnTo>
                    <a:lnTo>
                      <a:pt x="196" y="225"/>
                    </a:lnTo>
                    <a:lnTo>
                      <a:pt x="214" y="243"/>
                    </a:lnTo>
                    <a:lnTo>
                      <a:pt x="215" y="243"/>
                    </a:lnTo>
                    <a:lnTo>
                      <a:pt x="215" y="242"/>
                    </a:lnTo>
                    <a:lnTo>
                      <a:pt x="224" y="232"/>
                    </a:lnTo>
                    <a:lnTo>
                      <a:pt x="228" y="230"/>
                    </a:lnTo>
                    <a:lnTo>
                      <a:pt x="232" y="230"/>
                    </a:lnTo>
                    <a:lnTo>
                      <a:pt x="247" y="227"/>
                    </a:lnTo>
                    <a:lnTo>
                      <a:pt x="257" y="230"/>
                    </a:lnTo>
                    <a:lnTo>
                      <a:pt x="259" y="227"/>
                    </a:lnTo>
                    <a:lnTo>
                      <a:pt x="266" y="220"/>
                    </a:lnTo>
                    <a:lnTo>
                      <a:pt x="264" y="217"/>
                    </a:lnTo>
                    <a:lnTo>
                      <a:pt x="261" y="209"/>
                    </a:lnTo>
                    <a:lnTo>
                      <a:pt x="263" y="206"/>
                    </a:lnTo>
                    <a:lnTo>
                      <a:pt x="266" y="201"/>
                    </a:lnTo>
                    <a:lnTo>
                      <a:pt x="268" y="199"/>
                    </a:lnTo>
                    <a:lnTo>
                      <a:pt x="275" y="189"/>
                    </a:lnTo>
                    <a:lnTo>
                      <a:pt x="266" y="186"/>
                    </a:lnTo>
                    <a:lnTo>
                      <a:pt x="264" y="186"/>
                    </a:lnTo>
                    <a:lnTo>
                      <a:pt x="264" y="185"/>
                    </a:lnTo>
                    <a:lnTo>
                      <a:pt x="260" y="158"/>
                    </a:lnTo>
                    <a:lnTo>
                      <a:pt x="260" y="146"/>
                    </a:lnTo>
                    <a:lnTo>
                      <a:pt x="259" y="144"/>
                    </a:lnTo>
                    <a:lnTo>
                      <a:pt x="247" y="144"/>
                    </a:lnTo>
                    <a:lnTo>
                      <a:pt x="244" y="146"/>
                    </a:lnTo>
                    <a:lnTo>
                      <a:pt x="237" y="146"/>
                    </a:lnTo>
                    <a:lnTo>
                      <a:pt x="234" y="144"/>
                    </a:lnTo>
                    <a:lnTo>
                      <a:pt x="231" y="141"/>
                    </a:lnTo>
                    <a:lnTo>
                      <a:pt x="228" y="140"/>
                    </a:lnTo>
                    <a:lnTo>
                      <a:pt x="222" y="136"/>
                    </a:lnTo>
                    <a:lnTo>
                      <a:pt x="222" y="134"/>
                    </a:lnTo>
                    <a:lnTo>
                      <a:pt x="220" y="134"/>
                    </a:lnTo>
                    <a:lnTo>
                      <a:pt x="201" y="130"/>
                    </a:lnTo>
                    <a:lnTo>
                      <a:pt x="201" y="129"/>
                    </a:lnTo>
                    <a:lnTo>
                      <a:pt x="200" y="129"/>
                    </a:lnTo>
                    <a:lnTo>
                      <a:pt x="197" y="125"/>
                    </a:lnTo>
                    <a:lnTo>
                      <a:pt x="196" y="125"/>
                    </a:lnTo>
                    <a:lnTo>
                      <a:pt x="194" y="123"/>
                    </a:lnTo>
                    <a:lnTo>
                      <a:pt x="189" y="122"/>
                    </a:lnTo>
                    <a:lnTo>
                      <a:pt x="177" y="122"/>
                    </a:lnTo>
                    <a:lnTo>
                      <a:pt x="173" y="125"/>
                    </a:lnTo>
                    <a:lnTo>
                      <a:pt x="172" y="125"/>
                    </a:lnTo>
                    <a:lnTo>
                      <a:pt x="168" y="119"/>
                    </a:lnTo>
                    <a:lnTo>
                      <a:pt x="168" y="118"/>
                    </a:lnTo>
                    <a:lnTo>
                      <a:pt x="167" y="115"/>
                    </a:lnTo>
                    <a:lnTo>
                      <a:pt x="167" y="113"/>
                    </a:lnTo>
                    <a:lnTo>
                      <a:pt x="173" y="113"/>
                    </a:lnTo>
                    <a:lnTo>
                      <a:pt x="177" y="109"/>
                    </a:lnTo>
                    <a:lnTo>
                      <a:pt x="176" y="96"/>
                    </a:lnTo>
                    <a:lnTo>
                      <a:pt x="177" y="86"/>
                    </a:lnTo>
                    <a:lnTo>
                      <a:pt x="179" y="81"/>
                    </a:lnTo>
                    <a:lnTo>
                      <a:pt x="183" y="77"/>
                    </a:lnTo>
                    <a:lnTo>
                      <a:pt x="189" y="76"/>
                    </a:lnTo>
                    <a:lnTo>
                      <a:pt x="193" y="70"/>
                    </a:lnTo>
                    <a:lnTo>
                      <a:pt x="184" y="70"/>
                    </a:lnTo>
                    <a:lnTo>
                      <a:pt x="183" y="72"/>
                    </a:lnTo>
                    <a:lnTo>
                      <a:pt x="183" y="73"/>
                    </a:lnTo>
                    <a:lnTo>
                      <a:pt x="182" y="74"/>
                    </a:lnTo>
                    <a:lnTo>
                      <a:pt x="180" y="74"/>
                    </a:lnTo>
                    <a:lnTo>
                      <a:pt x="180" y="65"/>
                    </a:lnTo>
                    <a:lnTo>
                      <a:pt x="191" y="1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82" name="Freeform 411">
                <a:extLst>
                  <a:ext uri="{FF2B5EF4-FFF2-40B4-BE49-F238E27FC236}">
                    <a16:creationId xmlns:a16="http://schemas.microsoft.com/office/drawing/2014/main" id="{BC9E9129-1A7C-5482-5F26-CED3C2B667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2" y="836"/>
                <a:ext cx="69" cy="72"/>
              </a:xfrm>
              <a:custGeom>
                <a:avLst/>
                <a:gdLst>
                  <a:gd name="T0" fmla="*/ 43 w 278"/>
                  <a:gd name="T1" fmla="*/ 29 h 290"/>
                  <a:gd name="T2" fmla="*/ 46 w 278"/>
                  <a:gd name="T3" fmla="*/ 38 h 290"/>
                  <a:gd name="T4" fmla="*/ 26 w 278"/>
                  <a:gd name="T5" fmla="*/ 51 h 290"/>
                  <a:gd name="T6" fmla="*/ 28 w 278"/>
                  <a:gd name="T7" fmla="*/ 100 h 290"/>
                  <a:gd name="T8" fmla="*/ 22 w 278"/>
                  <a:gd name="T9" fmla="*/ 110 h 290"/>
                  <a:gd name="T10" fmla="*/ 4 w 278"/>
                  <a:gd name="T11" fmla="*/ 122 h 290"/>
                  <a:gd name="T12" fmla="*/ 4 w 278"/>
                  <a:gd name="T13" fmla="*/ 142 h 290"/>
                  <a:gd name="T14" fmla="*/ 5 w 278"/>
                  <a:gd name="T15" fmla="*/ 150 h 290"/>
                  <a:gd name="T16" fmla="*/ 43 w 278"/>
                  <a:gd name="T17" fmla="*/ 153 h 290"/>
                  <a:gd name="T18" fmla="*/ 38 w 278"/>
                  <a:gd name="T19" fmla="*/ 167 h 290"/>
                  <a:gd name="T20" fmla="*/ 16 w 278"/>
                  <a:gd name="T21" fmla="*/ 195 h 290"/>
                  <a:gd name="T22" fmla="*/ 2 w 278"/>
                  <a:gd name="T23" fmla="*/ 205 h 290"/>
                  <a:gd name="T24" fmla="*/ 8 w 278"/>
                  <a:gd name="T25" fmla="*/ 227 h 290"/>
                  <a:gd name="T26" fmla="*/ 21 w 278"/>
                  <a:gd name="T27" fmla="*/ 238 h 290"/>
                  <a:gd name="T28" fmla="*/ 46 w 278"/>
                  <a:gd name="T29" fmla="*/ 249 h 290"/>
                  <a:gd name="T30" fmla="*/ 71 w 278"/>
                  <a:gd name="T31" fmla="*/ 248 h 290"/>
                  <a:gd name="T32" fmla="*/ 75 w 278"/>
                  <a:gd name="T33" fmla="*/ 231 h 290"/>
                  <a:gd name="T34" fmla="*/ 106 w 278"/>
                  <a:gd name="T35" fmla="*/ 242 h 290"/>
                  <a:gd name="T36" fmla="*/ 114 w 278"/>
                  <a:gd name="T37" fmla="*/ 266 h 290"/>
                  <a:gd name="T38" fmla="*/ 138 w 278"/>
                  <a:gd name="T39" fmla="*/ 286 h 290"/>
                  <a:gd name="T40" fmla="*/ 159 w 278"/>
                  <a:gd name="T41" fmla="*/ 287 h 290"/>
                  <a:gd name="T42" fmla="*/ 145 w 278"/>
                  <a:gd name="T43" fmla="*/ 273 h 290"/>
                  <a:gd name="T44" fmla="*/ 148 w 278"/>
                  <a:gd name="T45" fmla="*/ 266 h 290"/>
                  <a:gd name="T46" fmla="*/ 162 w 278"/>
                  <a:gd name="T47" fmla="*/ 240 h 290"/>
                  <a:gd name="T48" fmla="*/ 181 w 278"/>
                  <a:gd name="T49" fmla="*/ 241 h 290"/>
                  <a:gd name="T50" fmla="*/ 195 w 278"/>
                  <a:gd name="T51" fmla="*/ 249 h 290"/>
                  <a:gd name="T52" fmla="*/ 205 w 278"/>
                  <a:gd name="T53" fmla="*/ 259 h 290"/>
                  <a:gd name="T54" fmla="*/ 218 w 278"/>
                  <a:gd name="T55" fmla="*/ 269 h 290"/>
                  <a:gd name="T56" fmla="*/ 229 w 278"/>
                  <a:gd name="T57" fmla="*/ 270 h 290"/>
                  <a:gd name="T58" fmla="*/ 234 w 278"/>
                  <a:gd name="T59" fmla="*/ 262 h 290"/>
                  <a:gd name="T60" fmla="*/ 237 w 278"/>
                  <a:gd name="T61" fmla="*/ 248 h 290"/>
                  <a:gd name="T62" fmla="*/ 225 w 278"/>
                  <a:gd name="T63" fmla="*/ 205 h 290"/>
                  <a:gd name="T64" fmla="*/ 208 w 278"/>
                  <a:gd name="T65" fmla="*/ 199 h 290"/>
                  <a:gd name="T66" fmla="*/ 229 w 278"/>
                  <a:gd name="T67" fmla="*/ 155 h 290"/>
                  <a:gd name="T68" fmla="*/ 232 w 278"/>
                  <a:gd name="T69" fmla="*/ 139 h 290"/>
                  <a:gd name="T70" fmla="*/ 243 w 278"/>
                  <a:gd name="T71" fmla="*/ 128 h 290"/>
                  <a:gd name="T72" fmla="*/ 232 w 278"/>
                  <a:gd name="T73" fmla="*/ 113 h 290"/>
                  <a:gd name="T74" fmla="*/ 276 w 278"/>
                  <a:gd name="T75" fmla="*/ 103 h 290"/>
                  <a:gd name="T76" fmla="*/ 268 w 278"/>
                  <a:gd name="T77" fmla="*/ 83 h 290"/>
                  <a:gd name="T78" fmla="*/ 271 w 278"/>
                  <a:gd name="T79" fmla="*/ 60 h 290"/>
                  <a:gd name="T80" fmla="*/ 278 w 278"/>
                  <a:gd name="T81" fmla="*/ 50 h 290"/>
                  <a:gd name="T82" fmla="*/ 251 w 278"/>
                  <a:gd name="T83" fmla="*/ 31 h 290"/>
                  <a:gd name="T84" fmla="*/ 251 w 278"/>
                  <a:gd name="T85" fmla="*/ 5 h 290"/>
                  <a:gd name="T86" fmla="*/ 211 w 278"/>
                  <a:gd name="T87" fmla="*/ 18 h 290"/>
                  <a:gd name="T88" fmla="*/ 180 w 278"/>
                  <a:gd name="T89" fmla="*/ 21 h 290"/>
                  <a:gd name="T90" fmla="*/ 166 w 278"/>
                  <a:gd name="T91" fmla="*/ 34 h 290"/>
                  <a:gd name="T92" fmla="*/ 131 w 278"/>
                  <a:gd name="T93" fmla="*/ 1 h 290"/>
                  <a:gd name="T94" fmla="*/ 72 w 278"/>
                  <a:gd name="T95" fmla="*/ 0 h 2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78" h="290">
                    <a:moveTo>
                      <a:pt x="62" y="1"/>
                    </a:moveTo>
                    <a:lnTo>
                      <a:pt x="60" y="2"/>
                    </a:lnTo>
                    <a:lnTo>
                      <a:pt x="54" y="8"/>
                    </a:lnTo>
                    <a:lnTo>
                      <a:pt x="43" y="29"/>
                    </a:lnTo>
                    <a:lnTo>
                      <a:pt x="43" y="31"/>
                    </a:lnTo>
                    <a:lnTo>
                      <a:pt x="47" y="37"/>
                    </a:lnTo>
                    <a:lnTo>
                      <a:pt x="49" y="37"/>
                    </a:lnTo>
                    <a:lnTo>
                      <a:pt x="46" y="38"/>
                    </a:lnTo>
                    <a:lnTo>
                      <a:pt x="40" y="43"/>
                    </a:lnTo>
                    <a:lnTo>
                      <a:pt x="35" y="45"/>
                    </a:lnTo>
                    <a:lnTo>
                      <a:pt x="29" y="50"/>
                    </a:lnTo>
                    <a:lnTo>
                      <a:pt x="26" y="51"/>
                    </a:lnTo>
                    <a:lnTo>
                      <a:pt x="8" y="64"/>
                    </a:lnTo>
                    <a:lnTo>
                      <a:pt x="7" y="68"/>
                    </a:lnTo>
                    <a:lnTo>
                      <a:pt x="8" y="72"/>
                    </a:lnTo>
                    <a:lnTo>
                      <a:pt x="28" y="100"/>
                    </a:lnTo>
                    <a:lnTo>
                      <a:pt x="26" y="103"/>
                    </a:lnTo>
                    <a:lnTo>
                      <a:pt x="25" y="103"/>
                    </a:lnTo>
                    <a:lnTo>
                      <a:pt x="25" y="105"/>
                    </a:lnTo>
                    <a:lnTo>
                      <a:pt x="22" y="110"/>
                    </a:lnTo>
                    <a:lnTo>
                      <a:pt x="21" y="114"/>
                    </a:lnTo>
                    <a:lnTo>
                      <a:pt x="9" y="120"/>
                    </a:lnTo>
                    <a:lnTo>
                      <a:pt x="5" y="121"/>
                    </a:lnTo>
                    <a:lnTo>
                      <a:pt x="4" y="122"/>
                    </a:lnTo>
                    <a:lnTo>
                      <a:pt x="4" y="124"/>
                    </a:lnTo>
                    <a:lnTo>
                      <a:pt x="2" y="134"/>
                    </a:lnTo>
                    <a:lnTo>
                      <a:pt x="2" y="139"/>
                    </a:lnTo>
                    <a:lnTo>
                      <a:pt x="4" y="142"/>
                    </a:lnTo>
                    <a:lnTo>
                      <a:pt x="2" y="146"/>
                    </a:lnTo>
                    <a:lnTo>
                      <a:pt x="0" y="146"/>
                    </a:lnTo>
                    <a:lnTo>
                      <a:pt x="1" y="150"/>
                    </a:lnTo>
                    <a:lnTo>
                      <a:pt x="5" y="150"/>
                    </a:lnTo>
                    <a:lnTo>
                      <a:pt x="35" y="143"/>
                    </a:lnTo>
                    <a:lnTo>
                      <a:pt x="38" y="143"/>
                    </a:lnTo>
                    <a:lnTo>
                      <a:pt x="40" y="146"/>
                    </a:lnTo>
                    <a:lnTo>
                      <a:pt x="43" y="153"/>
                    </a:lnTo>
                    <a:lnTo>
                      <a:pt x="42" y="163"/>
                    </a:lnTo>
                    <a:lnTo>
                      <a:pt x="40" y="164"/>
                    </a:lnTo>
                    <a:lnTo>
                      <a:pt x="39" y="164"/>
                    </a:lnTo>
                    <a:lnTo>
                      <a:pt x="38" y="167"/>
                    </a:lnTo>
                    <a:lnTo>
                      <a:pt x="33" y="187"/>
                    </a:lnTo>
                    <a:lnTo>
                      <a:pt x="18" y="196"/>
                    </a:lnTo>
                    <a:lnTo>
                      <a:pt x="16" y="196"/>
                    </a:lnTo>
                    <a:lnTo>
                      <a:pt x="16" y="195"/>
                    </a:lnTo>
                    <a:lnTo>
                      <a:pt x="2" y="191"/>
                    </a:lnTo>
                    <a:lnTo>
                      <a:pt x="1" y="191"/>
                    </a:lnTo>
                    <a:lnTo>
                      <a:pt x="2" y="202"/>
                    </a:lnTo>
                    <a:lnTo>
                      <a:pt x="2" y="205"/>
                    </a:lnTo>
                    <a:lnTo>
                      <a:pt x="0" y="212"/>
                    </a:lnTo>
                    <a:lnTo>
                      <a:pt x="1" y="217"/>
                    </a:lnTo>
                    <a:lnTo>
                      <a:pt x="5" y="222"/>
                    </a:lnTo>
                    <a:lnTo>
                      <a:pt x="8" y="227"/>
                    </a:lnTo>
                    <a:lnTo>
                      <a:pt x="9" y="231"/>
                    </a:lnTo>
                    <a:lnTo>
                      <a:pt x="18" y="237"/>
                    </a:lnTo>
                    <a:lnTo>
                      <a:pt x="19" y="240"/>
                    </a:lnTo>
                    <a:lnTo>
                      <a:pt x="21" y="238"/>
                    </a:lnTo>
                    <a:lnTo>
                      <a:pt x="33" y="248"/>
                    </a:lnTo>
                    <a:lnTo>
                      <a:pt x="39" y="248"/>
                    </a:lnTo>
                    <a:lnTo>
                      <a:pt x="45" y="249"/>
                    </a:lnTo>
                    <a:lnTo>
                      <a:pt x="46" y="249"/>
                    </a:lnTo>
                    <a:lnTo>
                      <a:pt x="50" y="248"/>
                    </a:lnTo>
                    <a:lnTo>
                      <a:pt x="54" y="248"/>
                    </a:lnTo>
                    <a:lnTo>
                      <a:pt x="64" y="247"/>
                    </a:lnTo>
                    <a:lnTo>
                      <a:pt x="71" y="248"/>
                    </a:lnTo>
                    <a:lnTo>
                      <a:pt x="72" y="249"/>
                    </a:lnTo>
                    <a:lnTo>
                      <a:pt x="72" y="248"/>
                    </a:lnTo>
                    <a:lnTo>
                      <a:pt x="75" y="240"/>
                    </a:lnTo>
                    <a:lnTo>
                      <a:pt x="75" y="231"/>
                    </a:lnTo>
                    <a:lnTo>
                      <a:pt x="85" y="227"/>
                    </a:lnTo>
                    <a:lnTo>
                      <a:pt x="102" y="235"/>
                    </a:lnTo>
                    <a:lnTo>
                      <a:pt x="106" y="238"/>
                    </a:lnTo>
                    <a:lnTo>
                      <a:pt x="106" y="242"/>
                    </a:lnTo>
                    <a:lnTo>
                      <a:pt x="105" y="249"/>
                    </a:lnTo>
                    <a:lnTo>
                      <a:pt x="116" y="262"/>
                    </a:lnTo>
                    <a:lnTo>
                      <a:pt x="116" y="265"/>
                    </a:lnTo>
                    <a:lnTo>
                      <a:pt x="114" y="266"/>
                    </a:lnTo>
                    <a:lnTo>
                      <a:pt x="120" y="279"/>
                    </a:lnTo>
                    <a:lnTo>
                      <a:pt x="132" y="290"/>
                    </a:lnTo>
                    <a:lnTo>
                      <a:pt x="134" y="287"/>
                    </a:lnTo>
                    <a:lnTo>
                      <a:pt x="138" y="286"/>
                    </a:lnTo>
                    <a:lnTo>
                      <a:pt x="156" y="287"/>
                    </a:lnTo>
                    <a:lnTo>
                      <a:pt x="158" y="289"/>
                    </a:lnTo>
                    <a:lnTo>
                      <a:pt x="159" y="289"/>
                    </a:lnTo>
                    <a:lnTo>
                      <a:pt x="159" y="287"/>
                    </a:lnTo>
                    <a:lnTo>
                      <a:pt x="155" y="277"/>
                    </a:lnTo>
                    <a:lnTo>
                      <a:pt x="153" y="272"/>
                    </a:lnTo>
                    <a:lnTo>
                      <a:pt x="153" y="270"/>
                    </a:lnTo>
                    <a:lnTo>
                      <a:pt x="145" y="273"/>
                    </a:lnTo>
                    <a:lnTo>
                      <a:pt x="143" y="272"/>
                    </a:lnTo>
                    <a:lnTo>
                      <a:pt x="146" y="269"/>
                    </a:lnTo>
                    <a:lnTo>
                      <a:pt x="146" y="268"/>
                    </a:lnTo>
                    <a:lnTo>
                      <a:pt x="148" y="266"/>
                    </a:lnTo>
                    <a:lnTo>
                      <a:pt x="148" y="254"/>
                    </a:lnTo>
                    <a:lnTo>
                      <a:pt x="149" y="249"/>
                    </a:lnTo>
                    <a:lnTo>
                      <a:pt x="155" y="247"/>
                    </a:lnTo>
                    <a:lnTo>
                      <a:pt x="162" y="240"/>
                    </a:lnTo>
                    <a:lnTo>
                      <a:pt x="167" y="237"/>
                    </a:lnTo>
                    <a:lnTo>
                      <a:pt x="173" y="235"/>
                    </a:lnTo>
                    <a:lnTo>
                      <a:pt x="179" y="235"/>
                    </a:lnTo>
                    <a:lnTo>
                      <a:pt x="181" y="241"/>
                    </a:lnTo>
                    <a:lnTo>
                      <a:pt x="184" y="245"/>
                    </a:lnTo>
                    <a:lnTo>
                      <a:pt x="186" y="245"/>
                    </a:lnTo>
                    <a:lnTo>
                      <a:pt x="192" y="249"/>
                    </a:lnTo>
                    <a:lnTo>
                      <a:pt x="195" y="249"/>
                    </a:lnTo>
                    <a:lnTo>
                      <a:pt x="196" y="248"/>
                    </a:lnTo>
                    <a:lnTo>
                      <a:pt x="199" y="248"/>
                    </a:lnTo>
                    <a:lnTo>
                      <a:pt x="202" y="251"/>
                    </a:lnTo>
                    <a:lnTo>
                      <a:pt x="205" y="259"/>
                    </a:lnTo>
                    <a:lnTo>
                      <a:pt x="211" y="266"/>
                    </a:lnTo>
                    <a:lnTo>
                      <a:pt x="212" y="268"/>
                    </a:lnTo>
                    <a:lnTo>
                      <a:pt x="216" y="269"/>
                    </a:lnTo>
                    <a:lnTo>
                      <a:pt x="218" y="269"/>
                    </a:lnTo>
                    <a:lnTo>
                      <a:pt x="223" y="268"/>
                    </a:lnTo>
                    <a:lnTo>
                      <a:pt x="226" y="269"/>
                    </a:lnTo>
                    <a:lnTo>
                      <a:pt x="230" y="269"/>
                    </a:lnTo>
                    <a:lnTo>
                      <a:pt x="229" y="270"/>
                    </a:lnTo>
                    <a:lnTo>
                      <a:pt x="229" y="272"/>
                    </a:lnTo>
                    <a:lnTo>
                      <a:pt x="236" y="272"/>
                    </a:lnTo>
                    <a:lnTo>
                      <a:pt x="236" y="266"/>
                    </a:lnTo>
                    <a:lnTo>
                      <a:pt x="234" y="262"/>
                    </a:lnTo>
                    <a:lnTo>
                      <a:pt x="234" y="261"/>
                    </a:lnTo>
                    <a:lnTo>
                      <a:pt x="239" y="256"/>
                    </a:lnTo>
                    <a:lnTo>
                      <a:pt x="239" y="249"/>
                    </a:lnTo>
                    <a:lnTo>
                      <a:pt x="237" y="248"/>
                    </a:lnTo>
                    <a:lnTo>
                      <a:pt x="227" y="234"/>
                    </a:lnTo>
                    <a:lnTo>
                      <a:pt x="226" y="222"/>
                    </a:lnTo>
                    <a:lnTo>
                      <a:pt x="226" y="210"/>
                    </a:lnTo>
                    <a:lnTo>
                      <a:pt x="225" y="205"/>
                    </a:lnTo>
                    <a:lnTo>
                      <a:pt x="220" y="201"/>
                    </a:lnTo>
                    <a:lnTo>
                      <a:pt x="216" y="202"/>
                    </a:lnTo>
                    <a:lnTo>
                      <a:pt x="209" y="201"/>
                    </a:lnTo>
                    <a:lnTo>
                      <a:pt x="208" y="199"/>
                    </a:lnTo>
                    <a:lnTo>
                      <a:pt x="208" y="184"/>
                    </a:lnTo>
                    <a:lnTo>
                      <a:pt x="230" y="159"/>
                    </a:lnTo>
                    <a:lnTo>
                      <a:pt x="229" y="156"/>
                    </a:lnTo>
                    <a:lnTo>
                      <a:pt x="229" y="155"/>
                    </a:lnTo>
                    <a:lnTo>
                      <a:pt x="225" y="142"/>
                    </a:lnTo>
                    <a:lnTo>
                      <a:pt x="223" y="141"/>
                    </a:lnTo>
                    <a:lnTo>
                      <a:pt x="225" y="139"/>
                    </a:lnTo>
                    <a:lnTo>
                      <a:pt x="232" y="139"/>
                    </a:lnTo>
                    <a:lnTo>
                      <a:pt x="236" y="132"/>
                    </a:lnTo>
                    <a:lnTo>
                      <a:pt x="241" y="129"/>
                    </a:lnTo>
                    <a:lnTo>
                      <a:pt x="243" y="129"/>
                    </a:lnTo>
                    <a:lnTo>
                      <a:pt x="243" y="128"/>
                    </a:lnTo>
                    <a:lnTo>
                      <a:pt x="240" y="122"/>
                    </a:lnTo>
                    <a:lnTo>
                      <a:pt x="236" y="117"/>
                    </a:lnTo>
                    <a:lnTo>
                      <a:pt x="232" y="115"/>
                    </a:lnTo>
                    <a:lnTo>
                      <a:pt x="232" y="113"/>
                    </a:lnTo>
                    <a:lnTo>
                      <a:pt x="233" y="105"/>
                    </a:lnTo>
                    <a:lnTo>
                      <a:pt x="234" y="105"/>
                    </a:lnTo>
                    <a:lnTo>
                      <a:pt x="248" y="103"/>
                    </a:lnTo>
                    <a:lnTo>
                      <a:pt x="276" y="103"/>
                    </a:lnTo>
                    <a:lnTo>
                      <a:pt x="276" y="101"/>
                    </a:lnTo>
                    <a:lnTo>
                      <a:pt x="275" y="97"/>
                    </a:lnTo>
                    <a:lnTo>
                      <a:pt x="273" y="97"/>
                    </a:lnTo>
                    <a:lnTo>
                      <a:pt x="268" y="83"/>
                    </a:lnTo>
                    <a:lnTo>
                      <a:pt x="265" y="81"/>
                    </a:lnTo>
                    <a:lnTo>
                      <a:pt x="265" y="78"/>
                    </a:lnTo>
                    <a:lnTo>
                      <a:pt x="268" y="61"/>
                    </a:lnTo>
                    <a:lnTo>
                      <a:pt x="271" y="60"/>
                    </a:lnTo>
                    <a:lnTo>
                      <a:pt x="276" y="55"/>
                    </a:lnTo>
                    <a:lnTo>
                      <a:pt x="276" y="54"/>
                    </a:lnTo>
                    <a:lnTo>
                      <a:pt x="278" y="51"/>
                    </a:lnTo>
                    <a:lnTo>
                      <a:pt x="278" y="50"/>
                    </a:lnTo>
                    <a:lnTo>
                      <a:pt x="273" y="50"/>
                    </a:lnTo>
                    <a:lnTo>
                      <a:pt x="273" y="47"/>
                    </a:lnTo>
                    <a:lnTo>
                      <a:pt x="262" y="36"/>
                    </a:lnTo>
                    <a:lnTo>
                      <a:pt x="251" y="31"/>
                    </a:lnTo>
                    <a:lnTo>
                      <a:pt x="251" y="30"/>
                    </a:lnTo>
                    <a:lnTo>
                      <a:pt x="254" y="11"/>
                    </a:lnTo>
                    <a:lnTo>
                      <a:pt x="251" y="7"/>
                    </a:lnTo>
                    <a:lnTo>
                      <a:pt x="251" y="5"/>
                    </a:lnTo>
                    <a:lnTo>
                      <a:pt x="248" y="5"/>
                    </a:lnTo>
                    <a:lnTo>
                      <a:pt x="219" y="11"/>
                    </a:lnTo>
                    <a:lnTo>
                      <a:pt x="218" y="11"/>
                    </a:lnTo>
                    <a:lnTo>
                      <a:pt x="211" y="18"/>
                    </a:lnTo>
                    <a:lnTo>
                      <a:pt x="209" y="21"/>
                    </a:lnTo>
                    <a:lnTo>
                      <a:pt x="199" y="18"/>
                    </a:lnTo>
                    <a:lnTo>
                      <a:pt x="184" y="21"/>
                    </a:lnTo>
                    <a:lnTo>
                      <a:pt x="180" y="21"/>
                    </a:lnTo>
                    <a:lnTo>
                      <a:pt x="176" y="23"/>
                    </a:lnTo>
                    <a:lnTo>
                      <a:pt x="167" y="33"/>
                    </a:lnTo>
                    <a:lnTo>
                      <a:pt x="167" y="34"/>
                    </a:lnTo>
                    <a:lnTo>
                      <a:pt x="166" y="34"/>
                    </a:lnTo>
                    <a:lnTo>
                      <a:pt x="148" y="16"/>
                    </a:lnTo>
                    <a:lnTo>
                      <a:pt x="135" y="9"/>
                    </a:lnTo>
                    <a:lnTo>
                      <a:pt x="134" y="5"/>
                    </a:lnTo>
                    <a:lnTo>
                      <a:pt x="131" y="1"/>
                    </a:lnTo>
                    <a:lnTo>
                      <a:pt x="114" y="1"/>
                    </a:lnTo>
                    <a:lnTo>
                      <a:pt x="103" y="2"/>
                    </a:lnTo>
                    <a:lnTo>
                      <a:pt x="81" y="2"/>
                    </a:lnTo>
                    <a:lnTo>
                      <a:pt x="72" y="0"/>
                    </a:lnTo>
                    <a:lnTo>
                      <a:pt x="71" y="0"/>
                    </a:lnTo>
                    <a:lnTo>
                      <a:pt x="62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83" name="Freeform 412">
                <a:extLst>
                  <a:ext uri="{FF2B5EF4-FFF2-40B4-BE49-F238E27FC236}">
                    <a16:creationId xmlns:a16="http://schemas.microsoft.com/office/drawing/2014/main" id="{0340F58A-749E-4DA6-21A1-594213EF85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7" y="917"/>
                <a:ext cx="73" cy="91"/>
              </a:xfrm>
              <a:custGeom>
                <a:avLst/>
                <a:gdLst>
                  <a:gd name="T0" fmla="*/ 208 w 293"/>
                  <a:gd name="T1" fmla="*/ 20 h 363"/>
                  <a:gd name="T2" fmla="*/ 192 w 293"/>
                  <a:gd name="T3" fmla="*/ 24 h 363"/>
                  <a:gd name="T4" fmla="*/ 201 w 293"/>
                  <a:gd name="T5" fmla="*/ 36 h 363"/>
                  <a:gd name="T6" fmla="*/ 200 w 293"/>
                  <a:gd name="T7" fmla="*/ 46 h 363"/>
                  <a:gd name="T8" fmla="*/ 153 w 293"/>
                  <a:gd name="T9" fmla="*/ 66 h 363"/>
                  <a:gd name="T10" fmla="*/ 123 w 293"/>
                  <a:gd name="T11" fmla="*/ 79 h 363"/>
                  <a:gd name="T12" fmla="*/ 127 w 293"/>
                  <a:gd name="T13" fmla="*/ 90 h 363"/>
                  <a:gd name="T14" fmla="*/ 130 w 293"/>
                  <a:gd name="T15" fmla="*/ 113 h 363"/>
                  <a:gd name="T16" fmla="*/ 141 w 293"/>
                  <a:gd name="T17" fmla="*/ 120 h 363"/>
                  <a:gd name="T18" fmla="*/ 132 w 293"/>
                  <a:gd name="T19" fmla="*/ 137 h 363"/>
                  <a:gd name="T20" fmla="*/ 86 w 293"/>
                  <a:gd name="T21" fmla="*/ 153 h 363"/>
                  <a:gd name="T22" fmla="*/ 95 w 293"/>
                  <a:gd name="T23" fmla="*/ 199 h 363"/>
                  <a:gd name="T24" fmla="*/ 73 w 293"/>
                  <a:gd name="T25" fmla="*/ 211 h 363"/>
                  <a:gd name="T26" fmla="*/ 77 w 293"/>
                  <a:gd name="T27" fmla="*/ 231 h 363"/>
                  <a:gd name="T28" fmla="*/ 76 w 293"/>
                  <a:gd name="T29" fmla="*/ 253 h 363"/>
                  <a:gd name="T30" fmla="*/ 113 w 293"/>
                  <a:gd name="T31" fmla="*/ 257 h 363"/>
                  <a:gd name="T32" fmla="*/ 130 w 293"/>
                  <a:gd name="T33" fmla="*/ 247 h 363"/>
                  <a:gd name="T34" fmla="*/ 132 w 293"/>
                  <a:gd name="T35" fmla="*/ 252 h 363"/>
                  <a:gd name="T36" fmla="*/ 116 w 293"/>
                  <a:gd name="T37" fmla="*/ 280 h 363"/>
                  <a:gd name="T38" fmla="*/ 80 w 293"/>
                  <a:gd name="T39" fmla="*/ 309 h 363"/>
                  <a:gd name="T40" fmla="*/ 65 w 293"/>
                  <a:gd name="T41" fmla="*/ 309 h 363"/>
                  <a:gd name="T42" fmla="*/ 45 w 293"/>
                  <a:gd name="T43" fmla="*/ 298 h 363"/>
                  <a:gd name="T44" fmla="*/ 38 w 293"/>
                  <a:gd name="T45" fmla="*/ 294 h 363"/>
                  <a:gd name="T46" fmla="*/ 20 w 293"/>
                  <a:gd name="T47" fmla="*/ 298 h 363"/>
                  <a:gd name="T48" fmla="*/ 6 w 293"/>
                  <a:gd name="T49" fmla="*/ 312 h 363"/>
                  <a:gd name="T50" fmla="*/ 0 w 293"/>
                  <a:gd name="T51" fmla="*/ 345 h 363"/>
                  <a:gd name="T52" fmla="*/ 17 w 293"/>
                  <a:gd name="T53" fmla="*/ 363 h 363"/>
                  <a:gd name="T54" fmla="*/ 39 w 293"/>
                  <a:gd name="T55" fmla="*/ 347 h 363"/>
                  <a:gd name="T56" fmla="*/ 56 w 293"/>
                  <a:gd name="T57" fmla="*/ 359 h 363"/>
                  <a:gd name="T58" fmla="*/ 95 w 293"/>
                  <a:gd name="T59" fmla="*/ 347 h 363"/>
                  <a:gd name="T60" fmla="*/ 109 w 293"/>
                  <a:gd name="T61" fmla="*/ 338 h 363"/>
                  <a:gd name="T62" fmla="*/ 132 w 293"/>
                  <a:gd name="T63" fmla="*/ 349 h 363"/>
                  <a:gd name="T64" fmla="*/ 137 w 293"/>
                  <a:gd name="T65" fmla="*/ 334 h 363"/>
                  <a:gd name="T66" fmla="*/ 156 w 293"/>
                  <a:gd name="T67" fmla="*/ 314 h 363"/>
                  <a:gd name="T68" fmla="*/ 164 w 293"/>
                  <a:gd name="T69" fmla="*/ 313 h 363"/>
                  <a:gd name="T70" fmla="*/ 182 w 293"/>
                  <a:gd name="T71" fmla="*/ 317 h 363"/>
                  <a:gd name="T72" fmla="*/ 207 w 293"/>
                  <a:gd name="T73" fmla="*/ 303 h 363"/>
                  <a:gd name="T74" fmla="*/ 210 w 293"/>
                  <a:gd name="T75" fmla="*/ 274 h 363"/>
                  <a:gd name="T76" fmla="*/ 213 w 293"/>
                  <a:gd name="T77" fmla="*/ 239 h 363"/>
                  <a:gd name="T78" fmla="*/ 224 w 293"/>
                  <a:gd name="T79" fmla="*/ 239 h 363"/>
                  <a:gd name="T80" fmla="*/ 218 w 293"/>
                  <a:gd name="T81" fmla="*/ 193 h 363"/>
                  <a:gd name="T82" fmla="*/ 231 w 293"/>
                  <a:gd name="T83" fmla="*/ 187 h 363"/>
                  <a:gd name="T84" fmla="*/ 231 w 293"/>
                  <a:gd name="T85" fmla="*/ 148 h 363"/>
                  <a:gd name="T86" fmla="*/ 224 w 293"/>
                  <a:gd name="T87" fmla="*/ 141 h 363"/>
                  <a:gd name="T88" fmla="*/ 192 w 293"/>
                  <a:gd name="T89" fmla="*/ 124 h 363"/>
                  <a:gd name="T90" fmla="*/ 186 w 293"/>
                  <a:gd name="T91" fmla="*/ 115 h 363"/>
                  <a:gd name="T92" fmla="*/ 178 w 293"/>
                  <a:gd name="T93" fmla="*/ 100 h 363"/>
                  <a:gd name="T94" fmla="*/ 204 w 293"/>
                  <a:gd name="T95" fmla="*/ 90 h 363"/>
                  <a:gd name="T96" fmla="*/ 229 w 293"/>
                  <a:gd name="T97" fmla="*/ 79 h 363"/>
                  <a:gd name="T98" fmla="*/ 266 w 293"/>
                  <a:gd name="T99" fmla="*/ 64 h 363"/>
                  <a:gd name="T100" fmla="*/ 293 w 293"/>
                  <a:gd name="T101" fmla="*/ 62 h 363"/>
                  <a:gd name="T102" fmla="*/ 289 w 293"/>
                  <a:gd name="T103" fmla="*/ 49 h 363"/>
                  <a:gd name="T104" fmla="*/ 268 w 293"/>
                  <a:gd name="T105" fmla="*/ 26 h 363"/>
                  <a:gd name="T106" fmla="*/ 246 w 293"/>
                  <a:gd name="T107" fmla="*/ 16 h 3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93" h="363">
                    <a:moveTo>
                      <a:pt x="213" y="13"/>
                    </a:moveTo>
                    <a:lnTo>
                      <a:pt x="206" y="16"/>
                    </a:lnTo>
                    <a:lnTo>
                      <a:pt x="204" y="16"/>
                    </a:lnTo>
                    <a:lnTo>
                      <a:pt x="208" y="20"/>
                    </a:lnTo>
                    <a:lnTo>
                      <a:pt x="210" y="23"/>
                    </a:lnTo>
                    <a:lnTo>
                      <a:pt x="210" y="26"/>
                    </a:lnTo>
                    <a:lnTo>
                      <a:pt x="199" y="26"/>
                    </a:lnTo>
                    <a:lnTo>
                      <a:pt x="192" y="24"/>
                    </a:lnTo>
                    <a:lnTo>
                      <a:pt x="187" y="24"/>
                    </a:lnTo>
                    <a:lnTo>
                      <a:pt x="186" y="26"/>
                    </a:lnTo>
                    <a:lnTo>
                      <a:pt x="187" y="26"/>
                    </a:lnTo>
                    <a:lnTo>
                      <a:pt x="201" y="36"/>
                    </a:lnTo>
                    <a:lnTo>
                      <a:pt x="204" y="36"/>
                    </a:lnTo>
                    <a:lnTo>
                      <a:pt x="207" y="39"/>
                    </a:lnTo>
                    <a:lnTo>
                      <a:pt x="207" y="41"/>
                    </a:lnTo>
                    <a:lnTo>
                      <a:pt x="200" y="46"/>
                    </a:lnTo>
                    <a:lnTo>
                      <a:pt x="187" y="53"/>
                    </a:lnTo>
                    <a:lnTo>
                      <a:pt x="178" y="62"/>
                    </a:lnTo>
                    <a:lnTo>
                      <a:pt x="176" y="62"/>
                    </a:lnTo>
                    <a:lnTo>
                      <a:pt x="153" y="66"/>
                    </a:lnTo>
                    <a:lnTo>
                      <a:pt x="146" y="66"/>
                    </a:lnTo>
                    <a:lnTo>
                      <a:pt x="144" y="71"/>
                    </a:lnTo>
                    <a:lnTo>
                      <a:pt x="134" y="76"/>
                    </a:lnTo>
                    <a:lnTo>
                      <a:pt x="123" y="79"/>
                    </a:lnTo>
                    <a:lnTo>
                      <a:pt x="123" y="80"/>
                    </a:lnTo>
                    <a:lnTo>
                      <a:pt x="126" y="87"/>
                    </a:lnTo>
                    <a:lnTo>
                      <a:pt x="127" y="88"/>
                    </a:lnTo>
                    <a:lnTo>
                      <a:pt x="127" y="90"/>
                    </a:lnTo>
                    <a:lnTo>
                      <a:pt x="125" y="94"/>
                    </a:lnTo>
                    <a:lnTo>
                      <a:pt x="127" y="100"/>
                    </a:lnTo>
                    <a:lnTo>
                      <a:pt x="132" y="105"/>
                    </a:lnTo>
                    <a:lnTo>
                      <a:pt x="130" y="113"/>
                    </a:lnTo>
                    <a:lnTo>
                      <a:pt x="133" y="113"/>
                    </a:lnTo>
                    <a:lnTo>
                      <a:pt x="136" y="115"/>
                    </a:lnTo>
                    <a:lnTo>
                      <a:pt x="140" y="115"/>
                    </a:lnTo>
                    <a:lnTo>
                      <a:pt x="141" y="120"/>
                    </a:lnTo>
                    <a:lnTo>
                      <a:pt x="141" y="130"/>
                    </a:lnTo>
                    <a:lnTo>
                      <a:pt x="140" y="131"/>
                    </a:lnTo>
                    <a:lnTo>
                      <a:pt x="137" y="133"/>
                    </a:lnTo>
                    <a:lnTo>
                      <a:pt x="132" y="137"/>
                    </a:lnTo>
                    <a:lnTo>
                      <a:pt x="120" y="161"/>
                    </a:lnTo>
                    <a:lnTo>
                      <a:pt x="111" y="161"/>
                    </a:lnTo>
                    <a:lnTo>
                      <a:pt x="92" y="155"/>
                    </a:lnTo>
                    <a:lnTo>
                      <a:pt x="86" y="153"/>
                    </a:lnTo>
                    <a:lnTo>
                      <a:pt x="84" y="153"/>
                    </a:lnTo>
                    <a:lnTo>
                      <a:pt x="83" y="157"/>
                    </a:lnTo>
                    <a:lnTo>
                      <a:pt x="86" y="182"/>
                    </a:lnTo>
                    <a:lnTo>
                      <a:pt x="95" y="199"/>
                    </a:lnTo>
                    <a:lnTo>
                      <a:pt x="74" y="203"/>
                    </a:lnTo>
                    <a:lnTo>
                      <a:pt x="76" y="204"/>
                    </a:lnTo>
                    <a:lnTo>
                      <a:pt x="76" y="210"/>
                    </a:lnTo>
                    <a:lnTo>
                      <a:pt x="73" y="211"/>
                    </a:lnTo>
                    <a:lnTo>
                      <a:pt x="73" y="215"/>
                    </a:lnTo>
                    <a:lnTo>
                      <a:pt x="72" y="217"/>
                    </a:lnTo>
                    <a:lnTo>
                      <a:pt x="76" y="221"/>
                    </a:lnTo>
                    <a:lnTo>
                      <a:pt x="77" y="231"/>
                    </a:lnTo>
                    <a:lnTo>
                      <a:pt x="77" y="237"/>
                    </a:lnTo>
                    <a:lnTo>
                      <a:pt x="74" y="247"/>
                    </a:lnTo>
                    <a:lnTo>
                      <a:pt x="74" y="253"/>
                    </a:lnTo>
                    <a:lnTo>
                      <a:pt x="76" y="253"/>
                    </a:lnTo>
                    <a:lnTo>
                      <a:pt x="76" y="259"/>
                    </a:lnTo>
                    <a:lnTo>
                      <a:pt x="77" y="260"/>
                    </a:lnTo>
                    <a:lnTo>
                      <a:pt x="108" y="259"/>
                    </a:lnTo>
                    <a:lnTo>
                      <a:pt x="113" y="257"/>
                    </a:lnTo>
                    <a:lnTo>
                      <a:pt x="118" y="257"/>
                    </a:lnTo>
                    <a:lnTo>
                      <a:pt x="120" y="256"/>
                    </a:lnTo>
                    <a:lnTo>
                      <a:pt x="126" y="250"/>
                    </a:lnTo>
                    <a:lnTo>
                      <a:pt x="130" y="247"/>
                    </a:lnTo>
                    <a:lnTo>
                      <a:pt x="132" y="246"/>
                    </a:lnTo>
                    <a:lnTo>
                      <a:pt x="133" y="246"/>
                    </a:lnTo>
                    <a:lnTo>
                      <a:pt x="133" y="250"/>
                    </a:lnTo>
                    <a:lnTo>
                      <a:pt x="132" y="252"/>
                    </a:lnTo>
                    <a:lnTo>
                      <a:pt x="129" y="260"/>
                    </a:lnTo>
                    <a:lnTo>
                      <a:pt x="120" y="273"/>
                    </a:lnTo>
                    <a:lnTo>
                      <a:pt x="118" y="278"/>
                    </a:lnTo>
                    <a:lnTo>
                      <a:pt x="116" y="280"/>
                    </a:lnTo>
                    <a:lnTo>
                      <a:pt x="109" y="282"/>
                    </a:lnTo>
                    <a:lnTo>
                      <a:pt x="99" y="292"/>
                    </a:lnTo>
                    <a:lnTo>
                      <a:pt x="98" y="299"/>
                    </a:lnTo>
                    <a:lnTo>
                      <a:pt x="80" y="309"/>
                    </a:lnTo>
                    <a:lnTo>
                      <a:pt x="72" y="312"/>
                    </a:lnTo>
                    <a:lnTo>
                      <a:pt x="70" y="313"/>
                    </a:lnTo>
                    <a:lnTo>
                      <a:pt x="67" y="313"/>
                    </a:lnTo>
                    <a:lnTo>
                      <a:pt x="65" y="309"/>
                    </a:lnTo>
                    <a:lnTo>
                      <a:pt x="62" y="306"/>
                    </a:lnTo>
                    <a:lnTo>
                      <a:pt x="62" y="299"/>
                    </a:lnTo>
                    <a:lnTo>
                      <a:pt x="58" y="298"/>
                    </a:lnTo>
                    <a:lnTo>
                      <a:pt x="45" y="298"/>
                    </a:lnTo>
                    <a:lnTo>
                      <a:pt x="41" y="299"/>
                    </a:lnTo>
                    <a:lnTo>
                      <a:pt x="39" y="299"/>
                    </a:lnTo>
                    <a:lnTo>
                      <a:pt x="38" y="298"/>
                    </a:lnTo>
                    <a:lnTo>
                      <a:pt x="38" y="294"/>
                    </a:lnTo>
                    <a:lnTo>
                      <a:pt x="29" y="294"/>
                    </a:lnTo>
                    <a:lnTo>
                      <a:pt x="29" y="296"/>
                    </a:lnTo>
                    <a:lnTo>
                      <a:pt x="27" y="296"/>
                    </a:lnTo>
                    <a:lnTo>
                      <a:pt x="20" y="298"/>
                    </a:lnTo>
                    <a:lnTo>
                      <a:pt x="13" y="303"/>
                    </a:lnTo>
                    <a:lnTo>
                      <a:pt x="6" y="309"/>
                    </a:lnTo>
                    <a:lnTo>
                      <a:pt x="5" y="310"/>
                    </a:lnTo>
                    <a:lnTo>
                      <a:pt x="6" y="312"/>
                    </a:lnTo>
                    <a:lnTo>
                      <a:pt x="5" y="316"/>
                    </a:lnTo>
                    <a:lnTo>
                      <a:pt x="5" y="317"/>
                    </a:lnTo>
                    <a:lnTo>
                      <a:pt x="0" y="344"/>
                    </a:lnTo>
                    <a:lnTo>
                      <a:pt x="0" y="345"/>
                    </a:lnTo>
                    <a:lnTo>
                      <a:pt x="2" y="347"/>
                    </a:lnTo>
                    <a:lnTo>
                      <a:pt x="3" y="347"/>
                    </a:lnTo>
                    <a:lnTo>
                      <a:pt x="5" y="348"/>
                    </a:lnTo>
                    <a:lnTo>
                      <a:pt x="17" y="363"/>
                    </a:lnTo>
                    <a:lnTo>
                      <a:pt x="19" y="361"/>
                    </a:lnTo>
                    <a:lnTo>
                      <a:pt x="38" y="348"/>
                    </a:lnTo>
                    <a:lnTo>
                      <a:pt x="39" y="348"/>
                    </a:lnTo>
                    <a:lnTo>
                      <a:pt x="39" y="347"/>
                    </a:lnTo>
                    <a:lnTo>
                      <a:pt x="45" y="349"/>
                    </a:lnTo>
                    <a:lnTo>
                      <a:pt x="48" y="355"/>
                    </a:lnTo>
                    <a:lnTo>
                      <a:pt x="53" y="358"/>
                    </a:lnTo>
                    <a:lnTo>
                      <a:pt x="56" y="359"/>
                    </a:lnTo>
                    <a:lnTo>
                      <a:pt x="77" y="359"/>
                    </a:lnTo>
                    <a:lnTo>
                      <a:pt x="95" y="354"/>
                    </a:lnTo>
                    <a:lnTo>
                      <a:pt x="96" y="354"/>
                    </a:lnTo>
                    <a:lnTo>
                      <a:pt x="95" y="347"/>
                    </a:lnTo>
                    <a:lnTo>
                      <a:pt x="91" y="335"/>
                    </a:lnTo>
                    <a:lnTo>
                      <a:pt x="92" y="334"/>
                    </a:lnTo>
                    <a:lnTo>
                      <a:pt x="102" y="335"/>
                    </a:lnTo>
                    <a:lnTo>
                      <a:pt x="109" y="338"/>
                    </a:lnTo>
                    <a:lnTo>
                      <a:pt x="116" y="345"/>
                    </a:lnTo>
                    <a:lnTo>
                      <a:pt x="116" y="347"/>
                    </a:lnTo>
                    <a:lnTo>
                      <a:pt x="126" y="347"/>
                    </a:lnTo>
                    <a:lnTo>
                      <a:pt x="132" y="349"/>
                    </a:lnTo>
                    <a:lnTo>
                      <a:pt x="133" y="349"/>
                    </a:lnTo>
                    <a:lnTo>
                      <a:pt x="136" y="348"/>
                    </a:lnTo>
                    <a:lnTo>
                      <a:pt x="137" y="349"/>
                    </a:lnTo>
                    <a:lnTo>
                      <a:pt x="137" y="334"/>
                    </a:lnTo>
                    <a:lnTo>
                      <a:pt x="143" y="314"/>
                    </a:lnTo>
                    <a:lnTo>
                      <a:pt x="153" y="313"/>
                    </a:lnTo>
                    <a:lnTo>
                      <a:pt x="154" y="314"/>
                    </a:lnTo>
                    <a:lnTo>
                      <a:pt x="156" y="314"/>
                    </a:lnTo>
                    <a:lnTo>
                      <a:pt x="158" y="313"/>
                    </a:lnTo>
                    <a:lnTo>
                      <a:pt x="161" y="313"/>
                    </a:lnTo>
                    <a:lnTo>
                      <a:pt x="161" y="312"/>
                    </a:lnTo>
                    <a:lnTo>
                      <a:pt x="164" y="313"/>
                    </a:lnTo>
                    <a:lnTo>
                      <a:pt x="165" y="313"/>
                    </a:lnTo>
                    <a:lnTo>
                      <a:pt x="178" y="319"/>
                    </a:lnTo>
                    <a:lnTo>
                      <a:pt x="179" y="319"/>
                    </a:lnTo>
                    <a:lnTo>
                      <a:pt x="182" y="317"/>
                    </a:lnTo>
                    <a:lnTo>
                      <a:pt x="193" y="314"/>
                    </a:lnTo>
                    <a:lnTo>
                      <a:pt x="200" y="314"/>
                    </a:lnTo>
                    <a:lnTo>
                      <a:pt x="206" y="304"/>
                    </a:lnTo>
                    <a:lnTo>
                      <a:pt x="207" y="303"/>
                    </a:lnTo>
                    <a:lnTo>
                      <a:pt x="203" y="303"/>
                    </a:lnTo>
                    <a:lnTo>
                      <a:pt x="203" y="285"/>
                    </a:lnTo>
                    <a:lnTo>
                      <a:pt x="204" y="285"/>
                    </a:lnTo>
                    <a:lnTo>
                      <a:pt x="210" y="274"/>
                    </a:lnTo>
                    <a:lnTo>
                      <a:pt x="211" y="267"/>
                    </a:lnTo>
                    <a:lnTo>
                      <a:pt x="215" y="254"/>
                    </a:lnTo>
                    <a:lnTo>
                      <a:pt x="215" y="250"/>
                    </a:lnTo>
                    <a:lnTo>
                      <a:pt x="213" y="239"/>
                    </a:lnTo>
                    <a:lnTo>
                      <a:pt x="213" y="232"/>
                    </a:lnTo>
                    <a:lnTo>
                      <a:pt x="214" y="232"/>
                    </a:lnTo>
                    <a:lnTo>
                      <a:pt x="220" y="236"/>
                    </a:lnTo>
                    <a:lnTo>
                      <a:pt x="224" y="239"/>
                    </a:lnTo>
                    <a:lnTo>
                      <a:pt x="226" y="239"/>
                    </a:lnTo>
                    <a:lnTo>
                      <a:pt x="226" y="235"/>
                    </a:lnTo>
                    <a:lnTo>
                      <a:pt x="218" y="211"/>
                    </a:lnTo>
                    <a:lnTo>
                      <a:pt x="218" y="193"/>
                    </a:lnTo>
                    <a:lnTo>
                      <a:pt x="228" y="190"/>
                    </a:lnTo>
                    <a:lnTo>
                      <a:pt x="229" y="190"/>
                    </a:lnTo>
                    <a:lnTo>
                      <a:pt x="231" y="189"/>
                    </a:lnTo>
                    <a:lnTo>
                      <a:pt x="231" y="187"/>
                    </a:lnTo>
                    <a:lnTo>
                      <a:pt x="232" y="187"/>
                    </a:lnTo>
                    <a:lnTo>
                      <a:pt x="235" y="190"/>
                    </a:lnTo>
                    <a:lnTo>
                      <a:pt x="231" y="165"/>
                    </a:lnTo>
                    <a:lnTo>
                      <a:pt x="231" y="148"/>
                    </a:lnTo>
                    <a:lnTo>
                      <a:pt x="226" y="146"/>
                    </a:lnTo>
                    <a:lnTo>
                      <a:pt x="225" y="146"/>
                    </a:lnTo>
                    <a:lnTo>
                      <a:pt x="225" y="144"/>
                    </a:lnTo>
                    <a:lnTo>
                      <a:pt x="224" y="141"/>
                    </a:lnTo>
                    <a:lnTo>
                      <a:pt x="224" y="140"/>
                    </a:lnTo>
                    <a:lnTo>
                      <a:pt x="217" y="134"/>
                    </a:lnTo>
                    <a:lnTo>
                      <a:pt x="208" y="129"/>
                    </a:lnTo>
                    <a:lnTo>
                      <a:pt x="192" y="124"/>
                    </a:lnTo>
                    <a:lnTo>
                      <a:pt x="190" y="124"/>
                    </a:lnTo>
                    <a:lnTo>
                      <a:pt x="189" y="123"/>
                    </a:lnTo>
                    <a:lnTo>
                      <a:pt x="187" y="120"/>
                    </a:lnTo>
                    <a:lnTo>
                      <a:pt x="186" y="115"/>
                    </a:lnTo>
                    <a:lnTo>
                      <a:pt x="186" y="112"/>
                    </a:lnTo>
                    <a:lnTo>
                      <a:pt x="196" y="102"/>
                    </a:lnTo>
                    <a:lnTo>
                      <a:pt x="183" y="103"/>
                    </a:lnTo>
                    <a:lnTo>
                      <a:pt x="178" y="100"/>
                    </a:lnTo>
                    <a:lnTo>
                      <a:pt x="176" y="97"/>
                    </a:lnTo>
                    <a:lnTo>
                      <a:pt x="178" y="97"/>
                    </a:lnTo>
                    <a:lnTo>
                      <a:pt x="189" y="91"/>
                    </a:lnTo>
                    <a:lnTo>
                      <a:pt x="204" y="90"/>
                    </a:lnTo>
                    <a:lnTo>
                      <a:pt x="207" y="90"/>
                    </a:lnTo>
                    <a:lnTo>
                      <a:pt x="207" y="88"/>
                    </a:lnTo>
                    <a:lnTo>
                      <a:pt x="213" y="88"/>
                    </a:lnTo>
                    <a:lnTo>
                      <a:pt x="229" y="79"/>
                    </a:lnTo>
                    <a:lnTo>
                      <a:pt x="229" y="77"/>
                    </a:lnTo>
                    <a:lnTo>
                      <a:pt x="233" y="77"/>
                    </a:lnTo>
                    <a:lnTo>
                      <a:pt x="249" y="79"/>
                    </a:lnTo>
                    <a:lnTo>
                      <a:pt x="266" y="64"/>
                    </a:lnTo>
                    <a:lnTo>
                      <a:pt x="270" y="62"/>
                    </a:lnTo>
                    <a:lnTo>
                      <a:pt x="275" y="60"/>
                    </a:lnTo>
                    <a:lnTo>
                      <a:pt x="292" y="62"/>
                    </a:lnTo>
                    <a:lnTo>
                      <a:pt x="293" y="62"/>
                    </a:lnTo>
                    <a:lnTo>
                      <a:pt x="293" y="53"/>
                    </a:lnTo>
                    <a:lnTo>
                      <a:pt x="292" y="52"/>
                    </a:lnTo>
                    <a:lnTo>
                      <a:pt x="291" y="49"/>
                    </a:lnTo>
                    <a:lnTo>
                      <a:pt x="289" y="49"/>
                    </a:lnTo>
                    <a:lnTo>
                      <a:pt x="277" y="23"/>
                    </a:lnTo>
                    <a:lnTo>
                      <a:pt x="275" y="23"/>
                    </a:lnTo>
                    <a:lnTo>
                      <a:pt x="270" y="24"/>
                    </a:lnTo>
                    <a:lnTo>
                      <a:pt x="268" y="26"/>
                    </a:lnTo>
                    <a:lnTo>
                      <a:pt x="263" y="26"/>
                    </a:lnTo>
                    <a:lnTo>
                      <a:pt x="249" y="20"/>
                    </a:lnTo>
                    <a:lnTo>
                      <a:pt x="247" y="19"/>
                    </a:lnTo>
                    <a:lnTo>
                      <a:pt x="246" y="16"/>
                    </a:lnTo>
                    <a:lnTo>
                      <a:pt x="240" y="10"/>
                    </a:lnTo>
                    <a:lnTo>
                      <a:pt x="235" y="0"/>
                    </a:lnTo>
                    <a:lnTo>
                      <a:pt x="213" y="1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84" name="Freeform 413">
                <a:extLst>
                  <a:ext uri="{FF2B5EF4-FFF2-40B4-BE49-F238E27FC236}">
                    <a16:creationId xmlns:a16="http://schemas.microsoft.com/office/drawing/2014/main" id="{4B77AA60-A292-3C7E-DAF6-BE761E6220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1" y="932"/>
                <a:ext cx="75" cy="80"/>
              </a:xfrm>
              <a:custGeom>
                <a:avLst/>
                <a:gdLst>
                  <a:gd name="T0" fmla="*/ 10 w 301"/>
                  <a:gd name="T1" fmla="*/ 52 h 319"/>
                  <a:gd name="T2" fmla="*/ 13 w 301"/>
                  <a:gd name="T3" fmla="*/ 63 h 319"/>
                  <a:gd name="T4" fmla="*/ 32 w 301"/>
                  <a:gd name="T5" fmla="*/ 69 h 319"/>
                  <a:gd name="T6" fmla="*/ 48 w 301"/>
                  <a:gd name="T7" fmla="*/ 81 h 319"/>
                  <a:gd name="T8" fmla="*/ 50 w 301"/>
                  <a:gd name="T9" fmla="*/ 86 h 319"/>
                  <a:gd name="T10" fmla="*/ 59 w 301"/>
                  <a:gd name="T11" fmla="*/ 130 h 319"/>
                  <a:gd name="T12" fmla="*/ 55 w 301"/>
                  <a:gd name="T13" fmla="*/ 129 h 319"/>
                  <a:gd name="T14" fmla="*/ 42 w 301"/>
                  <a:gd name="T15" fmla="*/ 133 h 319"/>
                  <a:gd name="T16" fmla="*/ 50 w 301"/>
                  <a:gd name="T17" fmla="*/ 179 h 319"/>
                  <a:gd name="T18" fmla="*/ 38 w 301"/>
                  <a:gd name="T19" fmla="*/ 172 h 319"/>
                  <a:gd name="T20" fmla="*/ 39 w 301"/>
                  <a:gd name="T21" fmla="*/ 190 h 319"/>
                  <a:gd name="T22" fmla="*/ 34 w 301"/>
                  <a:gd name="T23" fmla="*/ 214 h 319"/>
                  <a:gd name="T24" fmla="*/ 27 w 301"/>
                  <a:gd name="T25" fmla="*/ 243 h 319"/>
                  <a:gd name="T26" fmla="*/ 37 w 301"/>
                  <a:gd name="T27" fmla="*/ 242 h 319"/>
                  <a:gd name="T28" fmla="*/ 48 w 301"/>
                  <a:gd name="T29" fmla="*/ 236 h 319"/>
                  <a:gd name="T30" fmla="*/ 50 w 301"/>
                  <a:gd name="T31" fmla="*/ 242 h 319"/>
                  <a:gd name="T32" fmla="*/ 53 w 301"/>
                  <a:gd name="T33" fmla="*/ 263 h 319"/>
                  <a:gd name="T34" fmla="*/ 55 w 301"/>
                  <a:gd name="T35" fmla="*/ 268 h 319"/>
                  <a:gd name="T36" fmla="*/ 74 w 301"/>
                  <a:gd name="T37" fmla="*/ 288 h 319"/>
                  <a:gd name="T38" fmla="*/ 85 w 301"/>
                  <a:gd name="T39" fmla="*/ 285 h 319"/>
                  <a:gd name="T40" fmla="*/ 85 w 301"/>
                  <a:gd name="T41" fmla="*/ 295 h 319"/>
                  <a:gd name="T42" fmla="*/ 94 w 301"/>
                  <a:gd name="T43" fmla="*/ 294 h 319"/>
                  <a:gd name="T44" fmla="*/ 120 w 301"/>
                  <a:gd name="T45" fmla="*/ 302 h 319"/>
                  <a:gd name="T46" fmla="*/ 172 w 301"/>
                  <a:gd name="T47" fmla="*/ 312 h 319"/>
                  <a:gd name="T48" fmla="*/ 199 w 301"/>
                  <a:gd name="T49" fmla="*/ 290 h 319"/>
                  <a:gd name="T50" fmla="*/ 266 w 301"/>
                  <a:gd name="T51" fmla="*/ 279 h 319"/>
                  <a:gd name="T52" fmla="*/ 294 w 301"/>
                  <a:gd name="T53" fmla="*/ 278 h 319"/>
                  <a:gd name="T54" fmla="*/ 301 w 301"/>
                  <a:gd name="T55" fmla="*/ 270 h 319"/>
                  <a:gd name="T56" fmla="*/ 284 w 301"/>
                  <a:gd name="T57" fmla="*/ 247 h 319"/>
                  <a:gd name="T58" fmla="*/ 288 w 301"/>
                  <a:gd name="T59" fmla="*/ 227 h 319"/>
                  <a:gd name="T60" fmla="*/ 294 w 301"/>
                  <a:gd name="T61" fmla="*/ 204 h 319"/>
                  <a:gd name="T62" fmla="*/ 280 w 301"/>
                  <a:gd name="T63" fmla="*/ 187 h 319"/>
                  <a:gd name="T64" fmla="*/ 275 w 301"/>
                  <a:gd name="T65" fmla="*/ 175 h 319"/>
                  <a:gd name="T66" fmla="*/ 268 w 301"/>
                  <a:gd name="T67" fmla="*/ 146 h 319"/>
                  <a:gd name="T68" fmla="*/ 267 w 301"/>
                  <a:gd name="T69" fmla="*/ 134 h 319"/>
                  <a:gd name="T70" fmla="*/ 263 w 301"/>
                  <a:gd name="T71" fmla="*/ 132 h 319"/>
                  <a:gd name="T72" fmla="*/ 243 w 301"/>
                  <a:gd name="T73" fmla="*/ 130 h 319"/>
                  <a:gd name="T74" fmla="*/ 239 w 301"/>
                  <a:gd name="T75" fmla="*/ 124 h 319"/>
                  <a:gd name="T76" fmla="*/ 229 w 301"/>
                  <a:gd name="T77" fmla="*/ 94 h 319"/>
                  <a:gd name="T78" fmla="*/ 222 w 301"/>
                  <a:gd name="T79" fmla="*/ 93 h 319"/>
                  <a:gd name="T80" fmla="*/ 215 w 301"/>
                  <a:gd name="T81" fmla="*/ 90 h 319"/>
                  <a:gd name="T82" fmla="*/ 211 w 301"/>
                  <a:gd name="T83" fmla="*/ 77 h 319"/>
                  <a:gd name="T84" fmla="*/ 184 w 301"/>
                  <a:gd name="T85" fmla="*/ 73 h 319"/>
                  <a:gd name="T86" fmla="*/ 171 w 301"/>
                  <a:gd name="T87" fmla="*/ 76 h 319"/>
                  <a:gd name="T88" fmla="*/ 155 w 301"/>
                  <a:gd name="T89" fmla="*/ 67 h 319"/>
                  <a:gd name="T90" fmla="*/ 109 w 301"/>
                  <a:gd name="T91" fmla="*/ 60 h 319"/>
                  <a:gd name="T92" fmla="*/ 111 w 301"/>
                  <a:gd name="T93" fmla="*/ 48 h 319"/>
                  <a:gd name="T94" fmla="*/ 120 w 301"/>
                  <a:gd name="T95" fmla="*/ 42 h 319"/>
                  <a:gd name="T96" fmla="*/ 130 w 301"/>
                  <a:gd name="T97" fmla="*/ 35 h 319"/>
                  <a:gd name="T98" fmla="*/ 144 w 301"/>
                  <a:gd name="T99" fmla="*/ 21 h 319"/>
                  <a:gd name="T100" fmla="*/ 130 w 301"/>
                  <a:gd name="T101" fmla="*/ 19 h 319"/>
                  <a:gd name="T102" fmla="*/ 99 w 301"/>
                  <a:gd name="T103" fmla="*/ 0 h 319"/>
                  <a:gd name="T104" fmla="*/ 57 w 301"/>
                  <a:gd name="T105" fmla="*/ 17 h 319"/>
                  <a:gd name="T106" fmla="*/ 37 w 301"/>
                  <a:gd name="T107" fmla="*/ 28 h 319"/>
                  <a:gd name="T108" fmla="*/ 28 w 301"/>
                  <a:gd name="T109" fmla="*/ 30 h 319"/>
                  <a:gd name="T110" fmla="*/ 0 w 301"/>
                  <a:gd name="T111" fmla="*/ 37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301" h="319">
                    <a:moveTo>
                      <a:pt x="7" y="43"/>
                    </a:moveTo>
                    <a:lnTo>
                      <a:pt x="20" y="42"/>
                    </a:lnTo>
                    <a:lnTo>
                      <a:pt x="10" y="52"/>
                    </a:lnTo>
                    <a:lnTo>
                      <a:pt x="10" y="55"/>
                    </a:lnTo>
                    <a:lnTo>
                      <a:pt x="11" y="60"/>
                    </a:lnTo>
                    <a:lnTo>
                      <a:pt x="13" y="63"/>
                    </a:lnTo>
                    <a:lnTo>
                      <a:pt x="14" y="64"/>
                    </a:lnTo>
                    <a:lnTo>
                      <a:pt x="16" y="64"/>
                    </a:lnTo>
                    <a:lnTo>
                      <a:pt x="32" y="69"/>
                    </a:lnTo>
                    <a:lnTo>
                      <a:pt x="41" y="74"/>
                    </a:lnTo>
                    <a:lnTo>
                      <a:pt x="48" y="80"/>
                    </a:lnTo>
                    <a:lnTo>
                      <a:pt x="48" y="81"/>
                    </a:lnTo>
                    <a:lnTo>
                      <a:pt x="49" y="84"/>
                    </a:lnTo>
                    <a:lnTo>
                      <a:pt x="49" y="86"/>
                    </a:lnTo>
                    <a:lnTo>
                      <a:pt x="50" y="86"/>
                    </a:lnTo>
                    <a:lnTo>
                      <a:pt x="55" y="88"/>
                    </a:lnTo>
                    <a:lnTo>
                      <a:pt x="55" y="105"/>
                    </a:lnTo>
                    <a:lnTo>
                      <a:pt x="59" y="130"/>
                    </a:lnTo>
                    <a:lnTo>
                      <a:pt x="56" y="127"/>
                    </a:lnTo>
                    <a:lnTo>
                      <a:pt x="55" y="127"/>
                    </a:lnTo>
                    <a:lnTo>
                      <a:pt x="55" y="129"/>
                    </a:lnTo>
                    <a:lnTo>
                      <a:pt x="53" y="130"/>
                    </a:lnTo>
                    <a:lnTo>
                      <a:pt x="52" y="130"/>
                    </a:lnTo>
                    <a:lnTo>
                      <a:pt x="42" y="133"/>
                    </a:lnTo>
                    <a:lnTo>
                      <a:pt x="42" y="151"/>
                    </a:lnTo>
                    <a:lnTo>
                      <a:pt x="50" y="175"/>
                    </a:lnTo>
                    <a:lnTo>
                      <a:pt x="50" y="179"/>
                    </a:lnTo>
                    <a:lnTo>
                      <a:pt x="48" y="179"/>
                    </a:lnTo>
                    <a:lnTo>
                      <a:pt x="44" y="176"/>
                    </a:lnTo>
                    <a:lnTo>
                      <a:pt x="38" y="172"/>
                    </a:lnTo>
                    <a:lnTo>
                      <a:pt x="37" y="172"/>
                    </a:lnTo>
                    <a:lnTo>
                      <a:pt x="37" y="179"/>
                    </a:lnTo>
                    <a:lnTo>
                      <a:pt x="39" y="190"/>
                    </a:lnTo>
                    <a:lnTo>
                      <a:pt x="39" y="194"/>
                    </a:lnTo>
                    <a:lnTo>
                      <a:pt x="35" y="207"/>
                    </a:lnTo>
                    <a:lnTo>
                      <a:pt x="34" y="214"/>
                    </a:lnTo>
                    <a:lnTo>
                      <a:pt x="28" y="225"/>
                    </a:lnTo>
                    <a:lnTo>
                      <a:pt x="27" y="225"/>
                    </a:lnTo>
                    <a:lnTo>
                      <a:pt x="27" y="243"/>
                    </a:lnTo>
                    <a:lnTo>
                      <a:pt x="31" y="243"/>
                    </a:lnTo>
                    <a:lnTo>
                      <a:pt x="35" y="243"/>
                    </a:lnTo>
                    <a:lnTo>
                      <a:pt x="37" y="242"/>
                    </a:lnTo>
                    <a:lnTo>
                      <a:pt x="44" y="235"/>
                    </a:lnTo>
                    <a:lnTo>
                      <a:pt x="48" y="235"/>
                    </a:lnTo>
                    <a:lnTo>
                      <a:pt x="48" y="236"/>
                    </a:lnTo>
                    <a:lnTo>
                      <a:pt x="49" y="236"/>
                    </a:lnTo>
                    <a:lnTo>
                      <a:pt x="50" y="235"/>
                    </a:lnTo>
                    <a:lnTo>
                      <a:pt x="50" y="242"/>
                    </a:lnTo>
                    <a:lnTo>
                      <a:pt x="52" y="247"/>
                    </a:lnTo>
                    <a:lnTo>
                      <a:pt x="52" y="252"/>
                    </a:lnTo>
                    <a:lnTo>
                      <a:pt x="53" y="263"/>
                    </a:lnTo>
                    <a:lnTo>
                      <a:pt x="53" y="264"/>
                    </a:lnTo>
                    <a:lnTo>
                      <a:pt x="55" y="266"/>
                    </a:lnTo>
                    <a:lnTo>
                      <a:pt x="55" y="268"/>
                    </a:lnTo>
                    <a:lnTo>
                      <a:pt x="63" y="273"/>
                    </a:lnTo>
                    <a:lnTo>
                      <a:pt x="74" y="287"/>
                    </a:lnTo>
                    <a:lnTo>
                      <a:pt x="74" y="288"/>
                    </a:lnTo>
                    <a:lnTo>
                      <a:pt x="84" y="281"/>
                    </a:lnTo>
                    <a:lnTo>
                      <a:pt x="85" y="282"/>
                    </a:lnTo>
                    <a:lnTo>
                      <a:pt x="85" y="285"/>
                    </a:lnTo>
                    <a:lnTo>
                      <a:pt x="83" y="288"/>
                    </a:lnTo>
                    <a:lnTo>
                      <a:pt x="83" y="292"/>
                    </a:lnTo>
                    <a:lnTo>
                      <a:pt x="85" y="295"/>
                    </a:lnTo>
                    <a:lnTo>
                      <a:pt x="90" y="295"/>
                    </a:lnTo>
                    <a:lnTo>
                      <a:pt x="91" y="294"/>
                    </a:lnTo>
                    <a:lnTo>
                      <a:pt x="94" y="294"/>
                    </a:lnTo>
                    <a:lnTo>
                      <a:pt x="95" y="292"/>
                    </a:lnTo>
                    <a:lnTo>
                      <a:pt x="97" y="292"/>
                    </a:lnTo>
                    <a:lnTo>
                      <a:pt x="120" y="302"/>
                    </a:lnTo>
                    <a:lnTo>
                      <a:pt x="136" y="319"/>
                    </a:lnTo>
                    <a:lnTo>
                      <a:pt x="156" y="319"/>
                    </a:lnTo>
                    <a:lnTo>
                      <a:pt x="172" y="312"/>
                    </a:lnTo>
                    <a:lnTo>
                      <a:pt x="179" y="297"/>
                    </a:lnTo>
                    <a:lnTo>
                      <a:pt x="193" y="297"/>
                    </a:lnTo>
                    <a:lnTo>
                      <a:pt x="199" y="290"/>
                    </a:lnTo>
                    <a:lnTo>
                      <a:pt x="199" y="277"/>
                    </a:lnTo>
                    <a:lnTo>
                      <a:pt x="234" y="283"/>
                    </a:lnTo>
                    <a:lnTo>
                      <a:pt x="266" y="279"/>
                    </a:lnTo>
                    <a:lnTo>
                      <a:pt x="278" y="283"/>
                    </a:lnTo>
                    <a:lnTo>
                      <a:pt x="282" y="295"/>
                    </a:lnTo>
                    <a:lnTo>
                      <a:pt x="294" y="278"/>
                    </a:lnTo>
                    <a:lnTo>
                      <a:pt x="298" y="274"/>
                    </a:lnTo>
                    <a:lnTo>
                      <a:pt x="298" y="273"/>
                    </a:lnTo>
                    <a:lnTo>
                      <a:pt x="301" y="270"/>
                    </a:lnTo>
                    <a:lnTo>
                      <a:pt x="298" y="267"/>
                    </a:lnTo>
                    <a:lnTo>
                      <a:pt x="284" y="249"/>
                    </a:lnTo>
                    <a:lnTo>
                      <a:pt x="284" y="247"/>
                    </a:lnTo>
                    <a:lnTo>
                      <a:pt x="280" y="242"/>
                    </a:lnTo>
                    <a:lnTo>
                      <a:pt x="282" y="238"/>
                    </a:lnTo>
                    <a:lnTo>
                      <a:pt x="288" y="227"/>
                    </a:lnTo>
                    <a:lnTo>
                      <a:pt x="296" y="215"/>
                    </a:lnTo>
                    <a:lnTo>
                      <a:pt x="296" y="210"/>
                    </a:lnTo>
                    <a:lnTo>
                      <a:pt x="294" y="204"/>
                    </a:lnTo>
                    <a:lnTo>
                      <a:pt x="281" y="189"/>
                    </a:lnTo>
                    <a:lnTo>
                      <a:pt x="280" y="189"/>
                    </a:lnTo>
                    <a:lnTo>
                      <a:pt x="280" y="187"/>
                    </a:lnTo>
                    <a:lnTo>
                      <a:pt x="277" y="177"/>
                    </a:lnTo>
                    <a:lnTo>
                      <a:pt x="275" y="177"/>
                    </a:lnTo>
                    <a:lnTo>
                      <a:pt x="275" y="175"/>
                    </a:lnTo>
                    <a:lnTo>
                      <a:pt x="267" y="160"/>
                    </a:lnTo>
                    <a:lnTo>
                      <a:pt x="264" y="148"/>
                    </a:lnTo>
                    <a:lnTo>
                      <a:pt x="268" y="146"/>
                    </a:lnTo>
                    <a:lnTo>
                      <a:pt x="270" y="146"/>
                    </a:lnTo>
                    <a:lnTo>
                      <a:pt x="268" y="141"/>
                    </a:lnTo>
                    <a:lnTo>
                      <a:pt x="267" y="134"/>
                    </a:lnTo>
                    <a:lnTo>
                      <a:pt x="267" y="130"/>
                    </a:lnTo>
                    <a:lnTo>
                      <a:pt x="265" y="130"/>
                    </a:lnTo>
                    <a:lnTo>
                      <a:pt x="263" y="132"/>
                    </a:lnTo>
                    <a:lnTo>
                      <a:pt x="251" y="132"/>
                    </a:lnTo>
                    <a:lnTo>
                      <a:pt x="246" y="130"/>
                    </a:lnTo>
                    <a:lnTo>
                      <a:pt x="243" y="130"/>
                    </a:lnTo>
                    <a:lnTo>
                      <a:pt x="241" y="127"/>
                    </a:lnTo>
                    <a:lnTo>
                      <a:pt x="241" y="126"/>
                    </a:lnTo>
                    <a:lnTo>
                      <a:pt x="239" y="124"/>
                    </a:lnTo>
                    <a:lnTo>
                      <a:pt x="236" y="110"/>
                    </a:lnTo>
                    <a:lnTo>
                      <a:pt x="231" y="95"/>
                    </a:lnTo>
                    <a:lnTo>
                      <a:pt x="229" y="94"/>
                    </a:lnTo>
                    <a:lnTo>
                      <a:pt x="228" y="94"/>
                    </a:lnTo>
                    <a:lnTo>
                      <a:pt x="227" y="93"/>
                    </a:lnTo>
                    <a:lnTo>
                      <a:pt x="222" y="93"/>
                    </a:lnTo>
                    <a:lnTo>
                      <a:pt x="222" y="94"/>
                    </a:lnTo>
                    <a:lnTo>
                      <a:pt x="221" y="93"/>
                    </a:lnTo>
                    <a:lnTo>
                      <a:pt x="215" y="90"/>
                    </a:lnTo>
                    <a:lnTo>
                      <a:pt x="214" y="86"/>
                    </a:lnTo>
                    <a:lnTo>
                      <a:pt x="214" y="79"/>
                    </a:lnTo>
                    <a:lnTo>
                      <a:pt x="211" y="77"/>
                    </a:lnTo>
                    <a:lnTo>
                      <a:pt x="198" y="76"/>
                    </a:lnTo>
                    <a:lnTo>
                      <a:pt x="189" y="73"/>
                    </a:lnTo>
                    <a:lnTo>
                      <a:pt x="184" y="73"/>
                    </a:lnTo>
                    <a:lnTo>
                      <a:pt x="183" y="83"/>
                    </a:lnTo>
                    <a:lnTo>
                      <a:pt x="174" y="79"/>
                    </a:lnTo>
                    <a:lnTo>
                      <a:pt x="171" y="76"/>
                    </a:lnTo>
                    <a:lnTo>
                      <a:pt x="167" y="74"/>
                    </a:lnTo>
                    <a:lnTo>
                      <a:pt x="165" y="73"/>
                    </a:lnTo>
                    <a:lnTo>
                      <a:pt x="155" y="67"/>
                    </a:lnTo>
                    <a:lnTo>
                      <a:pt x="147" y="66"/>
                    </a:lnTo>
                    <a:lnTo>
                      <a:pt x="129" y="60"/>
                    </a:lnTo>
                    <a:lnTo>
                      <a:pt x="109" y="60"/>
                    </a:lnTo>
                    <a:lnTo>
                      <a:pt x="109" y="59"/>
                    </a:lnTo>
                    <a:lnTo>
                      <a:pt x="108" y="56"/>
                    </a:lnTo>
                    <a:lnTo>
                      <a:pt x="111" y="48"/>
                    </a:lnTo>
                    <a:lnTo>
                      <a:pt x="111" y="46"/>
                    </a:lnTo>
                    <a:lnTo>
                      <a:pt x="116" y="45"/>
                    </a:lnTo>
                    <a:lnTo>
                      <a:pt x="120" y="42"/>
                    </a:lnTo>
                    <a:lnTo>
                      <a:pt x="122" y="31"/>
                    </a:lnTo>
                    <a:lnTo>
                      <a:pt x="126" y="33"/>
                    </a:lnTo>
                    <a:lnTo>
                      <a:pt x="130" y="35"/>
                    </a:lnTo>
                    <a:lnTo>
                      <a:pt x="133" y="35"/>
                    </a:lnTo>
                    <a:lnTo>
                      <a:pt x="143" y="24"/>
                    </a:lnTo>
                    <a:lnTo>
                      <a:pt x="144" y="21"/>
                    </a:lnTo>
                    <a:lnTo>
                      <a:pt x="143" y="21"/>
                    </a:lnTo>
                    <a:lnTo>
                      <a:pt x="141" y="23"/>
                    </a:lnTo>
                    <a:lnTo>
                      <a:pt x="130" y="19"/>
                    </a:lnTo>
                    <a:lnTo>
                      <a:pt x="116" y="3"/>
                    </a:lnTo>
                    <a:lnTo>
                      <a:pt x="116" y="2"/>
                    </a:lnTo>
                    <a:lnTo>
                      <a:pt x="99" y="0"/>
                    </a:lnTo>
                    <a:lnTo>
                      <a:pt x="94" y="2"/>
                    </a:lnTo>
                    <a:lnTo>
                      <a:pt x="73" y="19"/>
                    </a:lnTo>
                    <a:lnTo>
                      <a:pt x="57" y="17"/>
                    </a:lnTo>
                    <a:lnTo>
                      <a:pt x="53" y="17"/>
                    </a:lnTo>
                    <a:lnTo>
                      <a:pt x="53" y="19"/>
                    </a:lnTo>
                    <a:lnTo>
                      <a:pt x="37" y="28"/>
                    </a:lnTo>
                    <a:lnTo>
                      <a:pt x="31" y="28"/>
                    </a:lnTo>
                    <a:lnTo>
                      <a:pt x="31" y="30"/>
                    </a:lnTo>
                    <a:lnTo>
                      <a:pt x="28" y="30"/>
                    </a:lnTo>
                    <a:lnTo>
                      <a:pt x="13" y="31"/>
                    </a:lnTo>
                    <a:lnTo>
                      <a:pt x="2" y="37"/>
                    </a:lnTo>
                    <a:lnTo>
                      <a:pt x="0" y="37"/>
                    </a:lnTo>
                    <a:lnTo>
                      <a:pt x="2" y="40"/>
                    </a:lnTo>
                    <a:lnTo>
                      <a:pt x="7" y="4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85" name="Freeform 414">
                <a:extLst>
                  <a:ext uri="{FF2B5EF4-FFF2-40B4-BE49-F238E27FC236}">
                    <a16:creationId xmlns:a16="http://schemas.microsoft.com/office/drawing/2014/main" id="{16346F1B-863C-4AED-A97B-96A491CD5C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2" y="993"/>
                <a:ext cx="42" cy="75"/>
              </a:xfrm>
              <a:custGeom>
                <a:avLst/>
                <a:gdLst>
                  <a:gd name="T0" fmla="*/ 51 w 171"/>
                  <a:gd name="T1" fmla="*/ 0 h 300"/>
                  <a:gd name="T2" fmla="*/ 41 w 171"/>
                  <a:gd name="T3" fmla="*/ 5 h 300"/>
                  <a:gd name="T4" fmla="*/ 36 w 171"/>
                  <a:gd name="T5" fmla="*/ 35 h 300"/>
                  <a:gd name="T6" fmla="*/ 34 w 171"/>
                  <a:gd name="T7" fmla="*/ 54 h 300"/>
                  <a:gd name="T8" fmla="*/ 4 w 171"/>
                  <a:gd name="T9" fmla="*/ 71 h 300"/>
                  <a:gd name="T10" fmla="*/ 0 w 171"/>
                  <a:gd name="T11" fmla="*/ 78 h 300"/>
                  <a:gd name="T12" fmla="*/ 9 w 171"/>
                  <a:gd name="T13" fmla="*/ 89 h 300"/>
                  <a:gd name="T14" fmla="*/ 19 w 171"/>
                  <a:gd name="T15" fmla="*/ 113 h 300"/>
                  <a:gd name="T16" fmla="*/ 33 w 171"/>
                  <a:gd name="T17" fmla="*/ 117 h 300"/>
                  <a:gd name="T18" fmla="*/ 16 w 171"/>
                  <a:gd name="T19" fmla="*/ 135 h 300"/>
                  <a:gd name="T20" fmla="*/ 31 w 171"/>
                  <a:gd name="T21" fmla="*/ 170 h 300"/>
                  <a:gd name="T22" fmla="*/ 41 w 171"/>
                  <a:gd name="T23" fmla="*/ 205 h 300"/>
                  <a:gd name="T24" fmla="*/ 38 w 171"/>
                  <a:gd name="T25" fmla="*/ 218 h 300"/>
                  <a:gd name="T26" fmla="*/ 44 w 171"/>
                  <a:gd name="T27" fmla="*/ 237 h 300"/>
                  <a:gd name="T28" fmla="*/ 30 w 171"/>
                  <a:gd name="T29" fmla="*/ 269 h 300"/>
                  <a:gd name="T30" fmla="*/ 31 w 171"/>
                  <a:gd name="T31" fmla="*/ 279 h 300"/>
                  <a:gd name="T32" fmla="*/ 44 w 171"/>
                  <a:gd name="T33" fmla="*/ 279 h 300"/>
                  <a:gd name="T34" fmla="*/ 55 w 171"/>
                  <a:gd name="T35" fmla="*/ 278 h 300"/>
                  <a:gd name="T36" fmla="*/ 67 w 171"/>
                  <a:gd name="T37" fmla="*/ 300 h 300"/>
                  <a:gd name="T38" fmla="*/ 75 w 171"/>
                  <a:gd name="T39" fmla="*/ 293 h 300"/>
                  <a:gd name="T40" fmla="*/ 104 w 171"/>
                  <a:gd name="T41" fmla="*/ 285 h 300"/>
                  <a:gd name="T42" fmla="*/ 107 w 171"/>
                  <a:gd name="T43" fmla="*/ 276 h 300"/>
                  <a:gd name="T44" fmla="*/ 132 w 171"/>
                  <a:gd name="T45" fmla="*/ 276 h 300"/>
                  <a:gd name="T46" fmla="*/ 124 w 171"/>
                  <a:gd name="T47" fmla="*/ 264 h 300"/>
                  <a:gd name="T48" fmla="*/ 143 w 171"/>
                  <a:gd name="T49" fmla="*/ 265 h 300"/>
                  <a:gd name="T50" fmla="*/ 164 w 171"/>
                  <a:gd name="T51" fmla="*/ 271 h 300"/>
                  <a:gd name="T52" fmla="*/ 171 w 171"/>
                  <a:gd name="T53" fmla="*/ 261 h 300"/>
                  <a:gd name="T54" fmla="*/ 157 w 171"/>
                  <a:gd name="T55" fmla="*/ 240 h 300"/>
                  <a:gd name="T56" fmla="*/ 142 w 171"/>
                  <a:gd name="T57" fmla="*/ 240 h 300"/>
                  <a:gd name="T58" fmla="*/ 145 w 171"/>
                  <a:gd name="T59" fmla="*/ 230 h 300"/>
                  <a:gd name="T60" fmla="*/ 149 w 171"/>
                  <a:gd name="T61" fmla="*/ 223 h 300"/>
                  <a:gd name="T62" fmla="*/ 143 w 171"/>
                  <a:gd name="T63" fmla="*/ 213 h 300"/>
                  <a:gd name="T64" fmla="*/ 132 w 171"/>
                  <a:gd name="T65" fmla="*/ 182 h 300"/>
                  <a:gd name="T66" fmla="*/ 122 w 171"/>
                  <a:gd name="T67" fmla="*/ 172 h 300"/>
                  <a:gd name="T68" fmla="*/ 117 w 171"/>
                  <a:gd name="T69" fmla="*/ 162 h 300"/>
                  <a:gd name="T70" fmla="*/ 122 w 171"/>
                  <a:gd name="T71" fmla="*/ 141 h 300"/>
                  <a:gd name="T72" fmla="*/ 121 w 171"/>
                  <a:gd name="T73" fmla="*/ 98 h 300"/>
                  <a:gd name="T74" fmla="*/ 118 w 171"/>
                  <a:gd name="T75" fmla="*/ 98 h 300"/>
                  <a:gd name="T76" fmla="*/ 108 w 171"/>
                  <a:gd name="T77" fmla="*/ 77 h 300"/>
                  <a:gd name="T78" fmla="*/ 110 w 171"/>
                  <a:gd name="T79" fmla="*/ 53 h 300"/>
                  <a:gd name="T80" fmla="*/ 101 w 171"/>
                  <a:gd name="T81" fmla="*/ 46 h 300"/>
                  <a:gd name="T82" fmla="*/ 79 w 171"/>
                  <a:gd name="T83" fmla="*/ 61 h 300"/>
                  <a:gd name="T84" fmla="*/ 64 w 171"/>
                  <a:gd name="T85" fmla="*/ 45 h 300"/>
                  <a:gd name="T86" fmla="*/ 67 w 171"/>
                  <a:gd name="T87" fmla="*/ 15 h 3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71" h="300">
                    <a:moveTo>
                      <a:pt x="68" y="10"/>
                    </a:moveTo>
                    <a:lnTo>
                      <a:pt x="67" y="8"/>
                    </a:lnTo>
                    <a:lnTo>
                      <a:pt x="51" y="0"/>
                    </a:lnTo>
                    <a:lnTo>
                      <a:pt x="50" y="0"/>
                    </a:lnTo>
                    <a:lnTo>
                      <a:pt x="47" y="2"/>
                    </a:lnTo>
                    <a:lnTo>
                      <a:pt x="41" y="5"/>
                    </a:lnTo>
                    <a:lnTo>
                      <a:pt x="37" y="10"/>
                    </a:lnTo>
                    <a:lnTo>
                      <a:pt x="36" y="21"/>
                    </a:lnTo>
                    <a:lnTo>
                      <a:pt x="36" y="35"/>
                    </a:lnTo>
                    <a:lnTo>
                      <a:pt x="38" y="38"/>
                    </a:lnTo>
                    <a:lnTo>
                      <a:pt x="38" y="39"/>
                    </a:lnTo>
                    <a:lnTo>
                      <a:pt x="34" y="54"/>
                    </a:lnTo>
                    <a:lnTo>
                      <a:pt x="23" y="63"/>
                    </a:lnTo>
                    <a:lnTo>
                      <a:pt x="9" y="68"/>
                    </a:lnTo>
                    <a:lnTo>
                      <a:pt x="4" y="71"/>
                    </a:lnTo>
                    <a:lnTo>
                      <a:pt x="1" y="75"/>
                    </a:lnTo>
                    <a:lnTo>
                      <a:pt x="0" y="75"/>
                    </a:lnTo>
                    <a:lnTo>
                      <a:pt x="0" y="78"/>
                    </a:lnTo>
                    <a:lnTo>
                      <a:pt x="4" y="82"/>
                    </a:lnTo>
                    <a:lnTo>
                      <a:pt x="7" y="84"/>
                    </a:lnTo>
                    <a:lnTo>
                      <a:pt x="9" y="89"/>
                    </a:lnTo>
                    <a:lnTo>
                      <a:pt x="12" y="93"/>
                    </a:lnTo>
                    <a:lnTo>
                      <a:pt x="9" y="112"/>
                    </a:lnTo>
                    <a:lnTo>
                      <a:pt x="19" y="113"/>
                    </a:lnTo>
                    <a:lnTo>
                      <a:pt x="31" y="113"/>
                    </a:lnTo>
                    <a:lnTo>
                      <a:pt x="33" y="114"/>
                    </a:lnTo>
                    <a:lnTo>
                      <a:pt x="33" y="117"/>
                    </a:lnTo>
                    <a:lnTo>
                      <a:pt x="31" y="123"/>
                    </a:lnTo>
                    <a:lnTo>
                      <a:pt x="27" y="127"/>
                    </a:lnTo>
                    <a:lnTo>
                      <a:pt x="16" y="135"/>
                    </a:lnTo>
                    <a:lnTo>
                      <a:pt x="16" y="137"/>
                    </a:lnTo>
                    <a:lnTo>
                      <a:pt x="31" y="169"/>
                    </a:lnTo>
                    <a:lnTo>
                      <a:pt x="31" y="170"/>
                    </a:lnTo>
                    <a:lnTo>
                      <a:pt x="38" y="184"/>
                    </a:lnTo>
                    <a:lnTo>
                      <a:pt x="41" y="201"/>
                    </a:lnTo>
                    <a:lnTo>
                      <a:pt x="41" y="205"/>
                    </a:lnTo>
                    <a:lnTo>
                      <a:pt x="43" y="205"/>
                    </a:lnTo>
                    <a:lnTo>
                      <a:pt x="43" y="213"/>
                    </a:lnTo>
                    <a:lnTo>
                      <a:pt x="38" y="218"/>
                    </a:lnTo>
                    <a:lnTo>
                      <a:pt x="37" y="236"/>
                    </a:lnTo>
                    <a:lnTo>
                      <a:pt x="38" y="236"/>
                    </a:lnTo>
                    <a:lnTo>
                      <a:pt x="44" y="237"/>
                    </a:lnTo>
                    <a:lnTo>
                      <a:pt x="47" y="240"/>
                    </a:lnTo>
                    <a:lnTo>
                      <a:pt x="34" y="264"/>
                    </a:lnTo>
                    <a:lnTo>
                      <a:pt x="30" y="269"/>
                    </a:lnTo>
                    <a:lnTo>
                      <a:pt x="30" y="272"/>
                    </a:lnTo>
                    <a:lnTo>
                      <a:pt x="31" y="278"/>
                    </a:lnTo>
                    <a:lnTo>
                      <a:pt x="31" y="279"/>
                    </a:lnTo>
                    <a:lnTo>
                      <a:pt x="34" y="282"/>
                    </a:lnTo>
                    <a:lnTo>
                      <a:pt x="37" y="282"/>
                    </a:lnTo>
                    <a:lnTo>
                      <a:pt x="44" y="279"/>
                    </a:lnTo>
                    <a:lnTo>
                      <a:pt x="45" y="279"/>
                    </a:lnTo>
                    <a:lnTo>
                      <a:pt x="48" y="278"/>
                    </a:lnTo>
                    <a:lnTo>
                      <a:pt x="55" y="278"/>
                    </a:lnTo>
                    <a:lnTo>
                      <a:pt x="61" y="287"/>
                    </a:lnTo>
                    <a:lnTo>
                      <a:pt x="64" y="300"/>
                    </a:lnTo>
                    <a:lnTo>
                      <a:pt x="67" y="300"/>
                    </a:lnTo>
                    <a:lnTo>
                      <a:pt x="68" y="299"/>
                    </a:lnTo>
                    <a:lnTo>
                      <a:pt x="72" y="296"/>
                    </a:lnTo>
                    <a:lnTo>
                      <a:pt x="75" y="293"/>
                    </a:lnTo>
                    <a:lnTo>
                      <a:pt x="87" y="285"/>
                    </a:lnTo>
                    <a:lnTo>
                      <a:pt x="96" y="287"/>
                    </a:lnTo>
                    <a:lnTo>
                      <a:pt x="104" y="285"/>
                    </a:lnTo>
                    <a:lnTo>
                      <a:pt x="105" y="282"/>
                    </a:lnTo>
                    <a:lnTo>
                      <a:pt x="105" y="276"/>
                    </a:lnTo>
                    <a:lnTo>
                      <a:pt x="107" y="276"/>
                    </a:lnTo>
                    <a:lnTo>
                      <a:pt x="113" y="279"/>
                    </a:lnTo>
                    <a:lnTo>
                      <a:pt x="122" y="280"/>
                    </a:lnTo>
                    <a:lnTo>
                      <a:pt x="132" y="276"/>
                    </a:lnTo>
                    <a:lnTo>
                      <a:pt x="129" y="269"/>
                    </a:lnTo>
                    <a:lnTo>
                      <a:pt x="127" y="265"/>
                    </a:lnTo>
                    <a:lnTo>
                      <a:pt x="124" y="264"/>
                    </a:lnTo>
                    <a:lnTo>
                      <a:pt x="124" y="263"/>
                    </a:lnTo>
                    <a:lnTo>
                      <a:pt x="125" y="263"/>
                    </a:lnTo>
                    <a:lnTo>
                      <a:pt x="143" y="265"/>
                    </a:lnTo>
                    <a:lnTo>
                      <a:pt x="145" y="265"/>
                    </a:lnTo>
                    <a:lnTo>
                      <a:pt x="148" y="268"/>
                    </a:lnTo>
                    <a:lnTo>
                      <a:pt x="164" y="271"/>
                    </a:lnTo>
                    <a:lnTo>
                      <a:pt x="171" y="271"/>
                    </a:lnTo>
                    <a:lnTo>
                      <a:pt x="171" y="264"/>
                    </a:lnTo>
                    <a:lnTo>
                      <a:pt x="171" y="261"/>
                    </a:lnTo>
                    <a:lnTo>
                      <a:pt x="165" y="253"/>
                    </a:lnTo>
                    <a:lnTo>
                      <a:pt x="164" y="250"/>
                    </a:lnTo>
                    <a:lnTo>
                      <a:pt x="157" y="240"/>
                    </a:lnTo>
                    <a:lnTo>
                      <a:pt x="149" y="242"/>
                    </a:lnTo>
                    <a:lnTo>
                      <a:pt x="145" y="240"/>
                    </a:lnTo>
                    <a:lnTo>
                      <a:pt x="142" y="240"/>
                    </a:lnTo>
                    <a:lnTo>
                      <a:pt x="136" y="229"/>
                    </a:lnTo>
                    <a:lnTo>
                      <a:pt x="138" y="229"/>
                    </a:lnTo>
                    <a:lnTo>
                      <a:pt x="145" y="230"/>
                    </a:lnTo>
                    <a:lnTo>
                      <a:pt x="149" y="229"/>
                    </a:lnTo>
                    <a:lnTo>
                      <a:pt x="151" y="226"/>
                    </a:lnTo>
                    <a:lnTo>
                      <a:pt x="149" y="223"/>
                    </a:lnTo>
                    <a:lnTo>
                      <a:pt x="145" y="218"/>
                    </a:lnTo>
                    <a:lnTo>
                      <a:pt x="143" y="215"/>
                    </a:lnTo>
                    <a:lnTo>
                      <a:pt x="143" y="213"/>
                    </a:lnTo>
                    <a:lnTo>
                      <a:pt x="142" y="212"/>
                    </a:lnTo>
                    <a:lnTo>
                      <a:pt x="136" y="189"/>
                    </a:lnTo>
                    <a:lnTo>
                      <a:pt x="132" y="182"/>
                    </a:lnTo>
                    <a:lnTo>
                      <a:pt x="125" y="173"/>
                    </a:lnTo>
                    <a:lnTo>
                      <a:pt x="124" y="170"/>
                    </a:lnTo>
                    <a:lnTo>
                      <a:pt x="122" y="172"/>
                    </a:lnTo>
                    <a:lnTo>
                      <a:pt x="121" y="172"/>
                    </a:lnTo>
                    <a:lnTo>
                      <a:pt x="118" y="167"/>
                    </a:lnTo>
                    <a:lnTo>
                      <a:pt x="117" y="162"/>
                    </a:lnTo>
                    <a:lnTo>
                      <a:pt x="117" y="156"/>
                    </a:lnTo>
                    <a:lnTo>
                      <a:pt x="121" y="142"/>
                    </a:lnTo>
                    <a:lnTo>
                      <a:pt x="122" y="141"/>
                    </a:lnTo>
                    <a:lnTo>
                      <a:pt x="124" y="113"/>
                    </a:lnTo>
                    <a:lnTo>
                      <a:pt x="121" y="99"/>
                    </a:lnTo>
                    <a:lnTo>
                      <a:pt x="121" y="98"/>
                    </a:lnTo>
                    <a:lnTo>
                      <a:pt x="120" y="98"/>
                    </a:lnTo>
                    <a:lnTo>
                      <a:pt x="120" y="99"/>
                    </a:lnTo>
                    <a:lnTo>
                      <a:pt x="118" y="98"/>
                    </a:lnTo>
                    <a:lnTo>
                      <a:pt x="110" y="84"/>
                    </a:lnTo>
                    <a:lnTo>
                      <a:pt x="110" y="82"/>
                    </a:lnTo>
                    <a:lnTo>
                      <a:pt x="108" y="77"/>
                    </a:lnTo>
                    <a:lnTo>
                      <a:pt x="115" y="61"/>
                    </a:lnTo>
                    <a:lnTo>
                      <a:pt x="115" y="56"/>
                    </a:lnTo>
                    <a:lnTo>
                      <a:pt x="110" y="53"/>
                    </a:lnTo>
                    <a:lnTo>
                      <a:pt x="107" y="47"/>
                    </a:lnTo>
                    <a:lnTo>
                      <a:pt x="101" y="45"/>
                    </a:lnTo>
                    <a:lnTo>
                      <a:pt x="101" y="46"/>
                    </a:lnTo>
                    <a:lnTo>
                      <a:pt x="100" y="46"/>
                    </a:lnTo>
                    <a:lnTo>
                      <a:pt x="81" y="59"/>
                    </a:lnTo>
                    <a:lnTo>
                      <a:pt x="79" y="61"/>
                    </a:lnTo>
                    <a:lnTo>
                      <a:pt x="67" y="46"/>
                    </a:lnTo>
                    <a:lnTo>
                      <a:pt x="65" y="45"/>
                    </a:lnTo>
                    <a:lnTo>
                      <a:pt x="64" y="45"/>
                    </a:lnTo>
                    <a:lnTo>
                      <a:pt x="62" y="43"/>
                    </a:lnTo>
                    <a:lnTo>
                      <a:pt x="62" y="42"/>
                    </a:lnTo>
                    <a:lnTo>
                      <a:pt x="67" y="15"/>
                    </a:lnTo>
                    <a:lnTo>
                      <a:pt x="67" y="14"/>
                    </a:lnTo>
                    <a:lnTo>
                      <a:pt x="68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86" name="Freeform 415">
                <a:extLst>
                  <a:ext uri="{FF2B5EF4-FFF2-40B4-BE49-F238E27FC236}">
                    <a16:creationId xmlns:a16="http://schemas.microsoft.com/office/drawing/2014/main" id="{031FAF9D-FD6F-4A36-6C0A-AC8BB0A808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8" y="991"/>
                <a:ext cx="47" cy="71"/>
              </a:xfrm>
              <a:custGeom>
                <a:avLst/>
                <a:gdLst>
                  <a:gd name="T0" fmla="*/ 7 w 185"/>
                  <a:gd name="T1" fmla="*/ 68 h 283"/>
                  <a:gd name="T2" fmla="*/ 2 w 185"/>
                  <a:gd name="T3" fmla="*/ 91 h 283"/>
                  <a:gd name="T4" fmla="*/ 12 w 185"/>
                  <a:gd name="T5" fmla="*/ 105 h 283"/>
                  <a:gd name="T6" fmla="*/ 16 w 185"/>
                  <a:gd name="T7" fmla="*/ 120 h 283"/>
                  <a:gd name="T8" fmla="*/ 9 w 185"/>
                  <a:gd name="T9" fmla="*/ 163 h 283"/>
                  <a:gd name="T10" fmla="*/ 13 w 185"/>
                  <a:gd name="T11" fmla="*/ 179 h 283"/>
                  <a:gd name="T12" fmla="*/ 17 w 185"/>
                  <a:gd name="T13" fmla="*/ 180 h 283"/>
                  <a:gd name="T14" fmla="*/ 34 w 185"/>
                  <a:gd name="T15" fmla="*/ 219 h 283"/>
                  <a:gd name="T16" fmla="*/ 37 w 185"/>
                  <a:gd name="T17" fmla="*/ 225 h 283"/>
                  <a:gd name="T18" fmla="*/ 41 w 185"/>
                  <a:gd name="T19" fmla="*/ 236 h 283"/>
                  <a:gd name="T20" fmla="*/ 28 w 185"/>
                  <a:gd name="T21" fmla="*/ 236 h 283"/>
                  <a:gd name="T22" fmla="*/ 41 w 185"/>
                  <a:gd name="T23" fmla="*/ 249 h 283"/>
                  <a:gd name="T24" fmla="*/ 57 w 185"/>
                  <a:gd name="T25" fmla="*/ 260 h 283"/>
                  <a:gd name="T26" fmla="*/ 72 w 185"/>
                  <a:gd name="T27" fmla="*/ 270 h 283"/>
                  <a:gd name="T28" fmla="*/ 74 w 185"/>
                  <a:gd name="T29" fmla="*/ 280 h 283"/>
                  <a:gd name="T30" fmla="*/ 80 w 185"/>
                  <a:gd name="T31" fmla="*/ 280 h 283"/>
                  <a:gd name="T32" fmla="*/ 87 w 185"/>
                  <a:gd name="T33" fmla="*/ 276 h 283"/>
                  <a:gd name="T34" fmla="*/ 98 w 185"/>
                  <a:gd name="T35" fmla="*/ 270 h 283"/>
                  <a:gd name="T36" fmla="*/ 91 w 185"/>
                  <a:gd name="T37" fmla="*/ 244 h 283"/>
                  <a:gd name="T38" fmla="*/ 116 w 185"/>
                  <a:gd name="T39" fmla="*/ 229 h 283"/>
                  <a:gd name="T40" fmla="*/ 119 w 185"/>
                  <a:gd name="T41" fmla="*/ 212 h 283"/>
                  <a:gd name="T42" fmla="*/ 126 w 185"/>
                  <a:gd name="T43" fmla="*/ 225 h 283"/>
                  <a:gd name="T44" fmla="*/ 148 w 185"/>
                  <a:gd name="T45" fmla="*/ 223 h 283"/>
                  <a:gd name="T46" fmla="*/ 141 w 185"/>
                  <a:gd name="T47" fmla="*/ 204 h 283"/>
                  <a:gd name="T48" fmla="*/ 155 w 185"/>
                  <a:gd name="T49" fmla="*/ 193 h 283"/>
                  <a:gd name="T50" fmla="*/ 146 w 185"/>
                  <a:gd name="T51" fmla="*/ 172 h 283"/>
                  <a:gd name="T52" fmla="*/ 144 w 185"/>
                  <a:gd name="T53" fmla="*/ 144 h 283"/>
                  <a:gd name="T54" fmla="*/ 139 w 185"/>
                  <a:gd name="T55" fmla="*/ 138 h 283"/>
                  <a:gd name="T56" fmla="*/ 134 w 185"/>
                  <a:gd name="T57" fmla="*/ 113 h 283"/>
                  <a:gd name="T58" fmla="*/ 118 w 185"/>
                  <a:gd name="T59" fmla="*/ 96 h 283"/>
                  <a:gd name="T60" fmla="*/ 115 w 185"/>
                  <a:gd name="T61" fmla="*/ 88 h 283"/>
                  <a:gd name="T62" fmla="*/ 120 w 185"/>
                  <a:gd name="T63" fmla="*/ 89 h 283"/>
                  <a:gd name="T64" fmla="*/ 126 w 185"/>
                  <a:gd name="T65" fmla="*/ 86 h 283"/>
                  <a:gd name="T66" fmla="*/ 137 w 185"/>
                  <a:gd name="T67" fmla="*/ 79 h 283"/>
                  <a:gd name="T68" fmla="*/ 150 w 185"/>
                  <a:gd name="T69" fmla="*/ 92 h 283"/>
                  <a:gd name="T70" fmla="*/ 150 w 185"/>
                  <a:gd name="T71" fmla="*/ 61 h 283"/>
                  <a:gd name="T72" fmla="*/ 151 w 185"/>
                  <a:gd name="T73" fmla="*/ 54 h 283"/>
                  <a:gd name="T74" fmla="*/ 180 w 185"/>
                  <a:gd name="T75" fmla="*/ 45 h 283"/>
                  <a:gd name="T76" fmla="*/ 185 w 185"/>
                  <a:gd name="T77" fmla="*/ 31 h 283"/>
                  <a:gd name="T78" fmla="*/ 182 w 185"/>
                  <a:gd name="T79" fmla="*/ 17 h 283"/>
                  <a:gd name="T80" fmla="*/ 180 w 185"/>
                  <a:gd name="T81" fmla="*/ 0 h 283"/>
                  <a:gd name="T82" fmla="*/ 178 w 185"/>
                  <a:gd name="T83" fmla="*/ 0 h 283"/>
                  <a:gd name="T84" fmla="*/ 165 w 185"/>
                  <a:gd name="T85" fmla="*/ 8 h 283"/>
                  <a:gd name="T86" fmla="*/ 154 w 185"/>
                  <a:gd name="T87" fmla="*/ 19 h 283"/>
                  <a:gd name="T88" fmla="*/ 133 w 185"/>
                  <a:gd name="T89" fmla="*/ 24 h 283"/>
                  <a:gd name="T90" fmla="*/ 118 w 185"/>
                  <a:gd name="T91" fmla="*/ 18 h 283"/>
                  <a:gd name="T92" fmla="*/ 112 w 185"/>
                  <a:gd name="T93" fmla="*/ 18 h 283"/>
                  <a:gd name="T94" fmla="*/ 107 w 185"/>
                  <a:gd name="T95" fmla="*/ 18 h 283"/>
                  <a:gd name="T96" fmla="*/ 91 w 185"/>
                  <a:gd name="T97" fmla="*/ 54 h 283"/>
                  <a:gd name="T98" fmla="*/ 86 w 185"/>
                  <a:gd name="T99" fmla="*/ 54 h 283"/>
                  <a:gd name="T100" fmla="*/ 70 w 185"/>
                  <a:gd name="T101" fmla="*/ 50 h 283"/>
                  <a:gd name="T102" fmla="*/ 46 w 185"/>
                  <a:gd name="T103" fmla="*/ 39 h 283"/>
                  <a:gd name="T104" fmla="*/ 50 w 185"/>
                  <a:gd name="T105" fmla="*/ 59 h 283"/>
                  <a:gd name="T106" fmla="*/ 10 w 185"/>
                  <a:gd name="T107" fmla="*/ 64 h 2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85" h="283">
                    <a:moveTo>
                      <a:pt x="10" y="64"/>
                    </a:moveTo>
                    <a:lnTo>
                      <a:pt x="7" y="63"/>
                    </a:lnTo>
                    <a:lnTo>
                      <a:pt x="7" y="68"/>
                    </a:lnTo>
                    <a:lnTo>
                      <a:pt x="0" y="84"/>
                    </a:lnTo>
                    <a:lnTo>
                      <a:pt x="2" y="89"/>
                    </a:lnTo>
                    <a:lnTo>
                      <a:pt x="2" y="91"/>
                    </a:lnTo>
                    <a:lnTo>
                      <a:pt x="10" y="105"/>
                    </a:lnTo>
                    <a:lnTo>
                      <a:pt x="12" y="106"/>
                    </a:lnTo>
                    <a:lnTo>
                      <a:pt x="12" y="105"/>
                    </a:lnTo>
                    <a:lnTo>
                      <a:pt x="13" y="105"/>
                    </a:lnTo>
                    <a:lnTo>
                      <a:pt x="13" y="106"/>
                    </a:lnTo>
                    <a:lnTo>
                      <a:pt x="16" y="120"/>
                    </a:lnTo>
                    <a:lnTo>
                      <a:pt x="14" y="148"/>
                    </a:lnTo>
                    <a:lnTo>
                      <a:pt x="13" y="149"/>
                    </a:lnTo>
                    <a:lnTo>
                      <a:pt x="9" y="163"/>
                    </a:lnTo>
                    <a:lnTo>
                      <a:pt x="9" y="169"/>
                    </a:lnTo>
                    <a:lnTo>
                      <a:pt x="10" y="174"/>
                    </a:lnTo>
                    <a:lnTo>
                      <a:pt x="13" y="179"/>
                    </a:lnTo>
                    <a:lnTo>
                      <a:pt x="14" y="179"/>
                    </a:lnTo>
                    <a:lnTo>
                      <a:pt x="16" y="177"/>
                    </a:lnTo>
                    <a:lnTo>
                      <a:pt x="17" y="180"/>
                    </a:lnTo>
                    <a:lnTo>
                      <a:pt x="24" y="189"/>
                    </a:lnTo>
                    <a:lnTo>
                      <a:pt x="28" y="196"/>
                    </a:lnTo>
                    <a:lnTo>
                      <a:pt x="34" y="219"/>
                    </a:lnTo>
                    <a:lnTo>
                      <a:pt x="35" y="220"/>
                    </a:lnTo>
                    <a:lnTo>
                      <a:pt x="35" y="222"/>
                    </a:lnTo>
                    <a:lnTo>
                      <a:pt x="37" y="225"/>
                    </a:lnTo>
                    <a:lnTo>
                      <a:pt x="41" y="230"/>
                    </a:lnTo>
                    <a:lnTo>
                      <a:pt x="43" y="233"/>
                    </a:lnTo>
                    <a:lnTo>
                      <a:pt x="41" y="236"/>
                    </a:lnTo>
                    <a:lnTo>
                      <a:pt x="37" y="237"/>
                    </a:lnTo>
                    <a:lnTo>
                      <a:pt x="30" y="236"/>
                    </a:lnTo>
                    <a:lnTo>
                      <a:pt x="28" y="236"/>
                    </a:lnTo>
                    <a:lnTo>
                      <a:pt x="34" y="247"/>
                    </a:lnTo>
                    <a:lnTo>
                      <a:pt x="37" y="247"/>
                    </a:lnTo>
                    <a:lnTo>
                      <a:pt x="41" y="249"/>
                    </a:lnTo>
                    <a:lnTo>
                      <a:pt x="49" y="247"/>
                    </a:lnTo>
                    <a:lnTo>
                      <a:pt x="56" y="257"/>
                    </a:lnTo>
                    <a:lnTo>
                      <a:pt x="57" y="260"/>
                    </a:lnTo>
                    <a:lnTo>
                      <a:pt x="63" y="268"/>
                    </a:lnTo>
                    <a:lnTo>
                      <a:pt x="63" y="271"/>
                    </a:lnTo>
                    <a:lnTo>
                      <a:pt x="72" y="270"/>
                    </a:lnTo>
                    <a:lnTo>
                      <a:pt x="73" y="272"/>
                    </a:lnTo>
                    <a:lnTo>
                      <a:pt x="73" y="275"/>
                    </a:lnTo>
                    <a:lnTo>
                      <a:pt x="74" y="280"/>
                    </a:lnTo>
                    <a:lnTo>
                      <a:pt x="74" y="283"/>
                    </a:lnTo>
                    <a:lnTo>
                      <a:pt x="76" y="282"/>
                    </a:lnTo>
                    <a:lnTo>
                      <a:pt x="80" y="280"/>
                    </a:lnTo>
                    <a:lnTo>
                      <a:pt x="83" y="278"/>
                    </a:lnTo>
                    <a:lnTo>
                      <a:pt x="86" y="278"/>
                    </a:lnTo>
                    <a:lnTo>
                      <a:pt x="87" y="276"/>
                    </a:lnTo>
                    <a:lnTo>
                      <a:pt x="93" y="275"/>
                    </a:lnTo>
                    <a:lnTo>
                      <a:pt x="98" y="272"/>
                    </a:lnTo>
                    <a:lnTo>
                      <a:pt x="98" y="270"/>
                    </a:lnTo>
                    <a:lnTo>
                      <a:pt x="94" y="256"/>
                    </a:lnTo>
                    <a:lnTo>
                      <a:pt x="94" y="253"/>
                    </a:lnTo>
                    <a:lnTo>
                      <a:pt x="91" y="244"/>
                    </a:lnTo>
                    <a:lnTo>
                      <a:pt x="90" y="243"/>
                    </a:lnTo>
                    <a:lnTo>
                      <a:pt x="110" y="234"/>
                    </a:lnTo>
                    <a:lnTo>
                      <a:pt x="116" y="229"/>
                    </a:lnTo>
                    <a:lnTo>
                      <a:pt x="118" y="225"/>
                    </a:lnTo>
                    <a:lnTo>
                      <a:pt x="119" y="213"/>
                    </a:lnTo>
                    <a:lnTo>
                      <a:pt x="119" y="212"/>
                    </a:lnTo>
                    <a:lnTo>
                      <a:pt x="123" y="213"/>
                    </a:lnTo>
                    <a:lnTo>
                      <a:pt x="123" y="216"/>
                    </a:lnTo>
                    <a:lnTo>
                      <a:pt x="126" y="225"/>
                    </a:lnTo>
                    <a:lnTo>
                      <a:pt x="132" y="226"/>
                    </a:lnTo>
                    <a:lnTo>
                      <a:pt x="139" y="226"/>
                    </a:lnTo>
                    <a:lnTo>
                      <a:pt x="148" y="223"/>
                    </a:lnTo>
                    <a:lnTo>
                      <a:pt x="148" y="222"/>
                    </a:lnTo>
                    <a:lnTo>
                      <a:pt x="147" y="218"/>
                    </a:lnTo>
                    <a:lnTo>
                      <a:pt x="141" y="204"/>
                    </a:lnTo>
                    <a:lnTo>
                      <a:pt x="141" y="201"/>
                    </a:lnTo>
                    <a:lnTo>
                      <a:pt x="147" y="198"/>
                    </a:lnTo>
                    <a:lnTo>
                      <a:pt x="155" y="193"/>
                    </a:lnTo>
                    <a:lnTo>
                      <a:pt x="158" y="190"/>
                    </a:lnTo>
                    <a:lnTo>
                      <a:pt x="158" y="189"/>
                    </a:lnTo>
                    <a:lnTo>
                      <a:pt x="146" y="172"/>
                    </a:lnTo>
                    <a:lnTo>
                      <a:pt x="146" y="145"/>
                    </a:lnTo>
                    <a:lnTo>
                      <a:pt x="144" y="145"/>
                    </a:lnTo>
                    <a:lnTo>
                      <a:pt x="144" y="144"/>
                    </a:lnTo>
                    <a:lnTo>
                      <a:pt x="143" y="142"/>
                    </a:lnTo>
                    <a:lnTo>
                      <a:pt x="141" y="138"/>
                    </a:lnTo>
                    <a:lnTo>
                      <a:pt x="139" y="138"/>
                    </a:lnTo>
                    <a:lnTo>
                      <a:pt x="136" y="131"/>
                    </a:lnTo>
                    <a:lnTo>
                      <a:pt x="134" y="124"/>
                    </a:lnTo>
                    <a:lnTo>
                      <a:pt x="134" y="113"/>
                    </a:lnTo>
                    <a:lnTo>
                      <a:pt x="133" y="112"/>
                    </a:lnTo>
                    <a:lnTo>
                      <a:pt x="118" y="99"/>
                    </a:lnTo>
                    <a:lnTo>
                      <a:pt x="118" y="96"/>
                    </a:lnTo>
                    <a:lnTo>
                      <a:pt x="116" y="93"/>
                    </a:lnTo>
                    <a:lnTo>
                      <a:pt x="116" y="89"/>
                    </a:lnTo>
                    <a:lnTo>
                      <a:pt x="115" y="88"/>
                    </a:lnTo>
                    <a:lnTo>
                      <a:pt x="118" y="88"/>
                    </a:lnTo>
                    <a:lnTo>
                      <a:pt x="119" y="89"/>
                    </a:lnTo>
                    <a:lnTo>
                      <a:pt x="120" y="89"/>
                    </a:lnTo>
                    <a:lnTo>
                      <a:pt x="122" y="88"/>
                    </a:lnTo>
                    <a:lnTo>
                      <a:pt x="123" y="88"/>
                    </a:lnTo>
                    <a:lnTo>
                      <a:pt x="126" y="86"/>
                    </a:lnTo>
                    <a:lnTo>
                      <a:pt x="134" y="79"/>
                    </a:lnTo>
                    <a:lnTo>
                      <a:pt x="134" y="78"/>
                    </a:lnTo>
                    <a:lnTo>
                      <a:pt x="137" y="79"/>
                    </a:lnTo>
                    <a:lnTo>
                      <a:pt x="144" y="92"/>
                    </a:lnTo>
                    <a:lnTo>
                      <a:pt x="150" y="93"/>
                    </a:lnTo>
                    <a:lnTo>
                      <a:pt x="150" y="92"/>
                    </a:lnTo>
                    <a:lnTo>
                      <a:pt x="155" y="79"/>
                    </a:lnTo>
                    <a:lnTo>
                      <a:pt x="154" y="66"/>
                    </a:lnTo>
                    <a:lnTo>
                      <a:pt x="150" y="61"/>
                    </a:lnTo>
                    <a:lnTo>
                      <a:pt x="147" y="56"/>
                    </a:lnTo>
                    <a:lnTo>
                      <a:pt x="150" y="54"/>
                    </a:lnTo>
                    <a:lnTo>
                      <a:pt x="151" y="54"/>
                    </a:lnTo>
                    <a:lnTo>
                      <a:pt x="178" y="46"/>
                    </a:lnTo>
                    <a:lnTo>
                      <a:pt x="179" y="46"/>
                    </a:lnTo>
                    <a:lnTo>
                      <a:pt x="180" y="45"/>
                    </a:lnTo>
                    <a:lnTo>
                      <a:pt x="185" y="35"/>
                    </a:lnTo>
                    <a:lnTo>
                      <a:pt x="185" y="33"/>
                    </a:lnTo>
                    <a:lnTo>
                      <a:pt x="185" y="31"/>
                    </a:lnTo>
                    <a:lnTo>
                      <a:pt x="183" y="29"/>
                    </a:lnTo>
                    <a:lnTo>
                      <a:pt x="183" y="28"/>
                    </a:lnTo>
                    <a:lnTo>
                      <a:pt x="182" y="17"/>
                    </a:lnTo>
                    <a:lnTo>
                      <a:pt x="182" y="12"/>
                    </a:lnTo>
                    <a:lnTo>
                      <a:pt x="180" y="7"/>
                    </a:lnTo>
                    <a:lnTo>
                      <a:pt x="180" y="0"/>
                    </a:lnTo>
                    <a:lnTo>
                      <a:pt x="179" y="1"/>
                    </a:lnTo>
                    <a:lnTo>
                      <a:pt x="178" y="1"/>
                    </a:lnTo>
                    <a:lnTo>
                      <a:pt x="178" y="0"/>
                    </a:lnTo>
                    <a:lnTo>
                      <a:pt x="174" y="0"/>
                    </a:lnTo>
                    <a:lnTo>
                      <a:pt x="167" y="7"/>
                    </a:lnTo>
                    <a:lnTo>
                      <a:pt x="165" y="8"/>
                    </a:lnTo>
                    <a:lnTo>
                      <a:pt x="161" y="8"/>
                    </a:lnTo>
                    <a:lnTo>
                      <a:pt x="160" y="9"/>
                    </a:lnTo>
                    <a:lnTo>
                      <a:pt x="154" y="19"/>
                    </a:lnTo>
                    <a:lnTo>
                      <a:pt x="147" y="19"/>
                    </a:lnTo>
                    <a:lnTo>
                      <a:pt x="136" y="22"/>
                    </a:lnTo>
                    <a:lnTo>
                      <a:pt x="133" y="24"/>
                    </a:lnTo>
                    <a:lnTo>
                      <a:pt x="132" y="24"/>
                    </a:lnTo>
                    <a:lnTo>
                      <a:pt x="119" y="18"/>
                    </a:lnTo>
                    <a:lnTo>
                      <a:pt x="118" y="18"/>
                    </a:lnTo>
                    <a:lnTo>
                      <a:pt x="115" y="17"/>
                    </a:lnTo>
                    <a:lnTo>
                      <a:pt x="115" y="18"/>
                    </a:lnTo>
                    <a:lnTo>
                      <a:pt x="112" y="18"/>
                    </a:lnTo>
                    <a:lnTo>
                      <a:pt x="110" y="19"/>
                    </a:lnTo>
                    <a:lnTo>
                      <a:pt x="108" y="19"/>
                    </a:lnTo>
                    <a:lnTo>
                      <a:pt x="107" y="18"/>
                    </a:lnTo>
                    <a:lnTo>
                      <a:pt x="97" y="19"/>
                    </a:lnTo>
                    <a:lnTo>
                      <a:pt x="91" y="39"/>
                    </a:lnTo>
                    <a:lnTo>
                      <a:pt x="91" y="54"/>
                    </a:lnTo>
                    <a:lnTo>
                      <a:pt x="90" y="53"/>
                    </a:lnTo>
                    <a:lnTo>
                      <a:pt x="87" y="54"/>
                    </a:lnTo>
                    <a:lnTo>
                      <a:pt x="86" y="54"/>
                    </a:lnTo>
                    <a:lnTo>
                      <a:pt x="80" y="52"/>
                    </a:lnTo>
                    <a:lnTo>
                      <a:pt x="70" y="52"/>
                    </a:lnTo>
                    <a:lnTo>
                      <a:pt x="70" y="50"/>
                    </a:lnTo>
                    <a:lnTo>
                      <a:pt x="63" y="43"/>
                    </a:lnTo>
                    <a:lnTo>
                      <a:pt x="56" y="40"/>
                    </a:lnTo>
                    <a:lnTo>
                      <a:pt x="46" y="39"/>
                    </a:lnTo>
                    <a:lnTo>
                      <a:pt x="45" y="40"/>
                    </a:lnTo>
                    <a:lnTo>
                      <a:pt x="49" y="52"/>
                    </a:lnTo>
                    <a:lnTo>
                      <a:pt x="50" y="59"/>
                    </a:lnTo>
                    <a:lnTo>
                      <a:pt x="49" y="59"/>
                    </a:lnTo>
                    <a:lnTo>
                      <a:pt x="31" y="64"/>
                    </a:lnTo>
                    <a:lnTo>
                      <a:pt x="10" y="6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87" name="Freeform 416">
                <a:extLst>
                  <a:ext uri="{FF2B5EF4-FFF2-40B4-BE49-F238E27FC236}">
                    <a16:creationId xmlns:a16="http://schemas.microsoft.com/office/drawing/2014/main" id="{5A59A8C1-99BC-CEA6-BDBB-BB5DCE3F5D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7" y="999"/>
                <a:ext cx="38" cy="57"/>
              </a:xfrm>
              <a:custGeom>
                <a:avLst/>
                <a:gdLst>
                  <a:gd name="T0" fmla="*/ 35 w 151"/>
                  <a:gd name="T1" fmla="*/ 21 h 227"/>
                  <a:gd name="T2" fmla="*/ 35 w 151"/>
                  <a:gd name="T3" fmla="*/ 28 h 227"/>
                  <a:gd name="T4" fmla="*/ 40 w 151"/>
                  <a:gd name="T5" fmla="*/ 46 h 227"/>
                  <a:gd name="T6" fmla="*/ 35 w 151"/>
                  <a:gd name="T7" fmla="*/ 60 h 227"/>
                  <a:gd name="T8" fmla="*/ 22 w 151"/>
                  <a:gd name="T9" fmla="*/ 46 h 227"/>
                  <a:gd name="T10" fmla="*/ 19 w 151"/>
                  <a:gd name="T11" fmla="*/ 46 h 227"/>
                  <a:gd name="T12" fmla="*/ 8 w 151"/>
                  <a:gd name="T13" fmla="*/ 55 h 227"/>
                  <a:gd name="T14" fmla="*/ 5 w 151"/>
                  <a:gd name="T15" fmla="*/ 56 h 227"/>
                  <a:gd name="T16" fmla="*/ 3 w 151"/>
                  <a:gd name="T17" fmla="*/ 55 h 227"/>
                  <a:gd name="T18" fmla="*/ 1 w 151"/>
                  <a:gd name="T19" fmla="*/ 56 h 227"/>
                  <a:gd name="T20" fmla="*/ 3 w 151"/>
                  <a:gd name="T21" fmla="*/ 63 h 227"/>
                  <a:gd name="T22" fmla="*/ 18 w 151"/>
                  <a:gd name="T23" fmla="*/ 79 h 227"/>
                  <a:gd name="T24" fmla="*/ 19 w 151"/>
                  <a:gd name="T25" fmla="*/ 91 h 227"/>
                  <a:gd name="T26" fmla="*/ 24 w 151"/>
                  <a:gd name="T27" fmla="*/ 105 h 227"/>
                  <a:gd name="T28" fmla="*/ 28 w 151"/>
                  <a:gd name="T29" fmla="*/ 109 h 227"/>
                  <a:gd name="T30" fmla="*/ 29 w 151"/>
                  <a:gd name="T31" fmla="*/ 112 h 227"/>
                  <a:gd name="T32" fmla="*/ 31 w 151"/>
                  <a:gd name="T33" fmla="*/ 139 h 227"/>
                  <a:gd name="T34" fmla="*/ 43 w 151"/>
                  <a:gd name="T35" fmla="*/ 157 h 227"/>
                  <a:gd name="T36" fmla="*/ 32 w 151"/>
                  <a:gd name="T37" fmla="*/ 165 h 227"/>
                  <a:gd name="T38" fmla="*/ 26 w 151"/>
                  <a:gd name="T39" fmla="*/ 171 h 227"/>
                  <a:gd name="T40" fmla="*/ 33 w 151"/>
                  <a:gd name="T41" fmla="*/ 189 h 227"/>
                  <a:gd name="T42" fmla="*/ 35 w 151"/>
                  <a:gd name="T43" fmla="*/ 192 h 227"/>
                  <a:gd name="T44" fmla="*/ 36 w 151"/>
                  <a:gd name="T45" fmla="*/ 194 h 227"/>
                  <a:gd name="T46" fmla="*/ 54 w 151"/>
                  <a:gd name="T47" fmla="*/ 213 h 227"/>
                  <a:gd name="T48" fmla="*/ 56 w 151"/>
                  <a:gd name="T49" fmla="*/ 217 h 227"/>
                  <a:gd name="T50" fmla="*/ 67 w 151"/>
                  <a:gd name="T51" fmla="*/ 216 h 227"/>
                  <a:gd name="T52" fmla="*/ 79 w 151"/>
                  <a:gd name="T53" fmla="*/ 211 h 227"/>
                  <a:gd name="T54" fmla="*/ 84 w 151"/>
                  <a:gd name="T55" fmla="*/ 210 h 227"/>
                  <a:gd name="T56" fmla="*/ 93 w 151"/>
                  <a:gd name="T57" fmla="*/ 223 h 227"/>
                  <a:gd name="T58" fmla="*/ 112 w 151"/>
                  <a:gd name="T59" fmla="*/ 221 h 227"/>
                  <a:gd name="T60" fmla="*/ 120 w 151"/>
                  <a:gd name="T61" fmla="*/ 216 h 227"/>
                  <a:gd name="T62" fmla="*/ 123 w 151"/>
                  <a:gd name="T63" fmla="*/ 211 h 227"/>
                  <a:gd name="T64" fmla="*/ 124 w 151"/>
                  <a:gd name="T65" fmla="*/ 208 h 227"/>
                  <a:gd name="T66" fmla="*/ 132 w 151"/>
                  <a:gd name="T67" fmla="*/ 221 h 227"/>
                  <a:gd name="T68" fmla="*/ 130 w 151"/>
                  <a:gd name="T69" fmla="*/ 227 h 227"/>
                  <a:gd name="T70" fmla="*/ 144 w 151"/>
                  <a:gd name="T71" fmla="*/ 218 h 227"/>
                  <a:gd name="T72" fmla="*/ 149 w 151"/>
                  <a:gd name="T73" fmla="*/ 185 h 227"/>
                  <a:gd name="T74" fmla="*/ 146 w 151"/>
                  <a:gd name="T75" fmla="*/ 178 h 227"/>
                  <a:gd name="T76" fmla="*/ 128 w 151"/>
                  <a:gd name="T77" fmla="*/ 154 h 227"/>
                  <a:gd name="T78" fmla="*/ 123 w 151"/>
                  <a:gd name="T79" fmla="*/ 153 h 227"/>
                  <a:gd name="T80" fmla="*/ 119 w 151"/>
                  <a:gd name="T81" fmla="*/ 151 h 227"/>
                  <a:gd name="T82" fmla="*/ 109 w 151"/>
                  <a:gd name="T83" fmla="*/ 140 h 227"/>
                  <a:gd name="T84" fmla="*/ 100 w 151"/>
                  <a:gd name="T85" fmla="*/ 133 h 227"/>
                  <a:gd name="T86" fmla="*/ 98 w 151"/>
                  <a:gd name="T87" fmla="*/ 123 h 227"/>
                  <a:gd name="T88" fmla="*/ 100 w 151"/>
                  <a:gd name="T89" fmla="*/ 119 h 227"/>
                  <a:gd name="T90" fmla="*/ 98 w 151"/>
                  <a:gd name="T91" fmla="*/ 118 h 227"/>
                  <a:gd name="T92" fmla="*/ 98 w 151"/>
                  <a:gd name="T93" fmla="*/ 105 h 227"/>
                  <a:gd name="T94" fmla="*/ 102 w 151"/>
                  <a:gd name="T95" fmla="*/ 98 h 227"/>
                  <a:gd name="T96" fmla="*/ 103 w 151"/>
                  <a:gd name="T97" fmla="*/ 96 h 227"/>
                  <a:gd name="T98" fmla="*/ 112 w 151"/>
                  <a:gd name="T99" fmla="*/ 81 h 227"/>
                  <a:gd name="T100" fmla="*/ 140 w 151"/>
                  <a:gd name="T101" fmla="*/ 64 h 227"/>
                  <a:gd name="T102" fmla="*/ 120 w 151"/>
                  <a:gd name="T103" fmla="*/ 52 h 227"/>
                  <a:gd name="T104" fmla="*/ 112 w 151"/>
                  <a:gd name="T105" fmla="*/ 24 h 227"/>
                  <a:gd name="T106" fmla="*/ 109 w 151"/>
                  <a:gd name="T107" fmla="*/ 26 h 227"/>
                  <a:gd name="T108" fmla="*/ 105 w 151"/>
                  <a:gd name="T109" fmla="*/ 27 h 227"/>
                  <a:gd name="T110" fmla="*/ 98 w 151"/>
                  <a:gd name="T111" fmla="*/ 24 h 227"/>
                  <a:gd name="T112" fmla="*/ 100 w 151"/>
                  <a:gd name="T113" fmla="*/ 17 h 227"/>
                  <a:gd name="T114" fmla="*/ 99 w 151"/>
                  <a:gd name="T115" fmla="*/ 13 h 227"/>
                  <a:gd name="T116" fmla="*/ 89 w 151"/>
                  <a:gd name="T117" fmla="*/ 19 h 227"/>
                  <a:gd name="T118" fmla="*/ 70 w 151"/>
                  <a:gd name="T119" fmla="*/ 0 h 227"/>
                  <a:gd name="T120" fmla="*/ 65 w 151"/>
                  <a:gd name="T121" fmla="*/ 12 h 227"/>
                  <a:gd name="T122" fmla="*/ 63 w 151"/>
                  <a:gd name="T123" fmla="*/ 13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51" h="227">
                    <a:moveTo>
                      <a:pt x="36" y="21"/>
                    </a:moveTo>
                    <a:lnTo>
                      <a:pt x="35" y="21"/>
                    </a:lnTo>
                    <a:lnTo>
                      <a:pt x="32" y="23"/>
                    </a:lnTo>
                    <a:lnTo>
                      <a:pt x="35" y="28"/>
                    </a:lnTo>
                    <a:lnTo>
                      <a:pt x="39" y="33"/>
                    </a:lnTo>
                    <a:lnTo>
                      <a:pt x="40" y="46"/>
                    </a:lnTo>
                    <a:lnTo>
                      <a:pt x="35" y="59"/>
                    </a:lnTo>
                    <a:lnTo>
                      <a:pt x="35" y="60"/>
                    </a:lnTo>
                    <a:lnTo>
                      <a:pt x="29" y="59"/>
                    </a:lnTo>
                    <a:lnTo>
                      <a:pt x="22" y="46"/>
                    </a:lnTo>
                    <a:lnTo>
                      <a:pt x="19" y="45"/>
                    </a:lnTo>
                    <a:lnTo>
                      <a:pt x="19" y="46"/>
                    </a:lnTo>
                    <a:lnTo>
                      <a:pt x="11" y="53"/>
                    </a:lnTo>
                    <a:lnTo>
                      <a:pt x="8" y="55"/>
                    </a:lnTo>
                    <a:lnTo>
                      <a:pt x="7" y="55"/>
                    </a:lnTo>
                    <a:lnTo>
                      <a:pt x="5" y="56"/>
                    </a:lnTo>
                    <a:lnTo>
                      <a:pt x="4" y="56"/>
                    </a:lnTo>
                    <a:lnTo>
                      <a:pt x="3" y="55"/>
                    </a:lnTo>
                    <a:lnTo>
                      <a:pt x="0" y="55"/>
                    </a:lnTo>
                    <a:lnTo>
                      <a:pt x="1" y="56"/>
                    </a:lnTo>
                    <a:lnTo>
                      <a:pt x="1" y="60"/>
                    </a:lnTo>
                    <a:lnTo>
                      <a:pt x="3" y="63"/>
                    </a:lnTo>
                    <a:lnTo>
                      <a:pt x="3" y="66"/>
                    </a:lnTo>
                    <a:lnTo>
                      <a:pt x="18" y="79"/>
                    </a:lnTo>
                    <a:lnTo>
                      <a:pt x="19" y="80"/>
                    </a:lnTo>
                    <a:lnTo>
                      <a:pt x="19" y="91"/>
                    </a:lnTo>
                    <a:lnTo>
                      <a:pt x="21" y="98"/>
                    </a:lnTo>
                    <a:lnTo>
                      <a:pt x="24" y="105"/>
                    </a:lnTo>
                    <a:lnTo>
                      <a:pt x="26" y="105"/>
                    </a:lnTo>
                    <a:lnTo>
                      <a:pt x="28" y="109"/>
                    </a:lnTo>
                    <a:lnTo>
                      <a:pt x="29" y="111"/>
                    </a:lnTo>
                    <a:lnTo>
                      <a:pt x="29" y="112"/>
                    </a:lnTo>
                    <a:lnTo>
                      <a:pt x="31" y="112"/>
                    </a:lnTo>
                    <a:lnTo>
                      <a:pt x="31" y="139"/>
                    </a:lnTo>
                    <a:lnTo>
                      <a:pt x="43" y="156"/>
                    </a:lnTo>
                    <a:lnTo>
                      <a:pt x="43" y="157"/>
                    </a:lnTo>
                    <a:lnTo>
                      <a:pt x="40" y="160"/>
                    </a:lnTo>
                    <a:lnTo>
                      <a:pt x="32" y="165"/>
                    </a:lnTo>
                    <a:lnTo>
                      <a:pt x="26" y="168"/>
                    </a:lnTo>
                    <a:lnTo>
                      <a:pt x="26" y="171"/>
                    </a:lnTo>
                    <a:lnTo>
                      <a:pt x="32" y="185"/>
                    </a:lnTo>
                    <a:lnTo>
                      <a:pt x="33" y="189"/>
                    </a:lnTo>
                    <a:lnTo>
                      <a:pt x="33" y="190"/>
                    </a:lnTo>
                    <a:lnTo>
                      <a:pt x="35" y="192"/>
                    </a:lnTo>
                    <a:lnTo>
                      <a:pt x="35" y="193"/>
                    </a:lnTo>
                    <a:lnTo>
                      <a:pt x="36" y="194"/>
                    </a:lnTo>
                    <a:lnTo>
                      <a:pt x="36" y="196"/>
                    </a:lnTo>
                    <a:lnTo>
                      <a:pt x="54" y="213"/>
                    </a:lnTo>
                    <a:lnTo>
                      <a:pt x="54" y="214"/>
                    </a:lnTo>
                    <a:lnTo>
                      <a:pt x="56" y="217"/>
                    </a:lnTo>
                    <a:lnTo>
                      <a:pt x="63" y="217"/>
                    </a:lnTo>
                    <a:lnTo>
                      <a:pt x="67" y="216"/>
                    </a:lnTo>
                    <a:lnTo>
                      <a:pt x="68" y="216"/>
                    </a:lnTo>
                    <a:lnTo>
                      <a:pt x="79" y="211"/>
                    </a:lnTo>
                    <a:lnTo>
                      <a:pt x="79" y="210"/>
                    </a:lnTo>
                    <a:lnTo>
                      <a:pt x="84" y="210"/>
                    </a:lnTo>
                    <a:lnTo>
                      <a:pt x="84" y="217"/>
                    </a:lnTo>
                    <a:lnTo>
                      <a:pt x="93" y="223"/>
                    </a:lnTo>
                    <a:lnTo>
                      <a:pt x="100" y="223"/>
                    </a:lnTo>
                    <a:lnTo>
                      <a:pt x="112" y="221"/>
                    </a:lnTo>
                    <a:lnTo>
                      <a:pt x="116" y="220"/>
                    </a:lnTo>
                    <a:lnTo>
                      <a:pt x="120" y="216"/>
                    </a:lnTo>
                    <a:lnTo>
                      <a:pt x="120" y="214"/>
                    </a:lnTo>
                    <a:lnTo>
                      <a:pt x="123" y="211"/>
                    </a:lnTo>
                    <a:lnTo>
                      <a:pt x="123" y="210"/>
                    </a:lnTo>
                    <a:lnTo>
                      <a:pt x="124" y="208"/>
                    </a:lnTo>
                    <a:lnTo>
                      <a:pt x="134" y="214"/>
                    </a:lnTo>
                    <a:lnTo>
                      <a:pt x="132" y="221"/>
                    </a:lnTo>
                    <a:lnTo>
                      <a:pt x="130" y="225"/>
                    </a:lnTo>
                    <a:lnTo>
                      <a:pt x="130" y="227"/>
                    </a:lnTo>
                    <a:lnTo>
                      <a:pt x="144" y="221"/>
                    </a:lnTo>
                    <a:lnTo>
                      <a:pt x="144" y="218"/>
                    </a:lnTo>
                    <a:lnTo>
                      <a:pt x="149" y="189"/>
                    </a:lnTo>
                    <a:lnTo>
                      <a:pt x="149" y="185"/>
                    </a:lnTo>
                    <a:lnTo>
                      <a:pt x="151" y="180"/>
                    </a:lnTo>
                    <a:lnTo>
                      <a:pt x="146" y="178"/>
                    </a:lnTo>
                    <a:lnTo>
                      <a:pt x="138" y="170"/>
                    </a:lnTo>
                    <a:lnTo>
                      <a:pt x="128" y="154"/>
                    </a:lnTo>
                    <a:lnTo>
                      <a:pt x="128" y="153"/>
                    </a:lnTo>
                    <a:lnTo>
                      <a:pt x="123" y="153"/>
                    </a:lnTo>
                    <a:lnTo>
                      <a:pt x="120" y="151"/>
                    </a:lnTo>
                    <a:lnTo>
                      <a:pt x="119" y="151"/>
                    </a:lnTo>
                    <a:lnTo>
                      <a:pt x="110" y="146"/>
                    </a:lnTo>
                    <a:lnTo>
                      <a:pt x="109" y="140"/>
                    </a:lnTo>
                    <a:lnTo>
                      <a:pt x="107" y="130"/>
                    </a:lnTo>
                    <a:lnTo>
                      <a:pt x="100" y="133"/>
                    </a:lnTo>
                    <a:lnTo>
                      <a:pt x="89" y="132"/>
                    </a:lnTo>
                    <a:lnTo>
                      <a:pt x="98" y="123"/>
                    </a:lnTo>
                    <a:lnTo>
                      <a:pt x="99" y="120"/>
                    </a:lnTo>
                    <a:lnTo>
                      <a:pt x="100" y="119"/>
                    </a:lnTo>
                    <a:lnTo>
                      <a:pt x="99" y="118"/>
                    </a:lnTo>
                    <a:lnTo>
                      <a:pt x="98" y="118"/>
                    </a:lnTo>
                    <a:lnTo>
                      <a:pt x="93" y="116"/>
                    </a:lnTo>
                    <a:lnTo>
                      <a:pt x="98" y="105"/>
                    </a:lnTo>
                    <a:lnTo>
                      <a:pt x="102" y="101"/>
                    </a:lnTo>
                    <a:lnTo>
                      <a:pt x="102" y="98"/>
                    </a:lnTo>
                    <a:lnTo>
                      <a:pt x="103" y="98"/>
                    </a:lnTo>
                    <a:lnTo>
                      <a:pt x="103" y="96"/>
                    </a:lnTo>
                    <a:lnTo>
                      <a:pt x="112" y="93"/>
                    </a:lnTo>
                    <a:lnTo>
                      <a:pt x="112" y="81"/>
                    </a:lnTo>
                    <a:lnTo>
                      <a:pt x="130" y="73"/>
                    </a:lnTo>
                    <a:lnTo>
                      <a:pt x="140" y="64"/>
                    </a:lnTo>
                    <a:lnTo>
                      <a:pt x="131" y="52"/>
                    </a:lnTo>
                    <a:lnTo>
                      <a:pt x="120" y="52"/>
                    </a:lnTo>
                    <a:lnTo>
                      <a:pt x="112" y="44"/>
                    </a:lnTo>
                    <a:lnTo>
                      <a:pt x="112" y="24"/>
                    </a:lnTo>
                    <a:lnTo>
                      <a:pt x="110" y="24"/>
                    </a:lnTo>
                    <a:lnTo>
                      <a:pt x="109" y="26"/>
                    </a:lnTo>
                    <a:lnTo>
                      <a:pt x="106" y="26"/>
                    </a:lnTo>
                    <a:lnTo>
                      <a:pt x="105" y="27"/>
                    </a:lnTo>
                    <a:lnTo>
                      <a:pt x="100" y="27"/>
                    </a:lnTo>
                    <a:lnTo>
                      <a:pt x="98" y="24"/>
                    </a:lnTo>
                    <a:lnTo>
                      <a:pt x="98" y="20"/>
                    </a:lnTo>
                    <a:lnTo>
                      <a:pt x="100" y="17"/>
                    </a:lnTo>
                    <a:lnTo>
                      <a:pt x="100" y="14"/>
                    </a:lnTo>
                    <a:lnTo>
                      <a:pt x="99" y="13"/>
                    </a:lnTo>
                    <a:lnTo>
                      <a:pt x="89" y="20"/>
                    </a:lnTo>
                    <a:lnTo>
                      <a:pt x="89" y="19"/>
                    </a:lnTo>
                    <a:lnTo>
                      <a:pt x="78" y="5"/>
                    </a:lnTo>
                    <a:lnTo>
                      <a:pt x="70" y="0"/>
                    </a:lnTo>
                    <a:lnTo>
                      <a:pt x="70" y="2"/>
                    </a:lnTo>
                    <a:lnTo>
                      <a:pt x="65" y="12"/>
                    </a:lnTo>
                    <a:lnTo>
                      <a:pt x="64" y="13"/>
                    </a:lnTo>
                    <a:lnTo>
                      <a:pt x="63" y="13"/>
                    </a:lnTo>
                    <a:lnTo>
                      <a:pt x="36" y="2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88" name="Freeform 417">
                <a:extLst>
                  <a:ext uri="{FF2B5EF4-FFF2-40B4-BE49-F238E27FC236}">
                    <a16:creationId xmlns:a16="http://schemas.microsoft.com/office/drawing/2014/main" id="{56E6D76B-E2A0-CF1E-3929-6B6B4032EC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1" y="1044"/>
                <a:ext cx="128" cy="88"/>
              </a:xfrm>
              <a:custGeom>
                <a:avLst/>
                <a:gdLst>
                  <a:gd name="T0" fmla="*/ 186 w 511"/>
                  <a:gd name="T1" fmla="*/ 32 h 353"/>
                  <a:gd name="T2" fmla="*/ 163 w 511"/>
                  <a:gd name="T3" fmla="*/ 44 h 353"/>
                  <a:gd name="T4" fmla="*/ 142 w 511"/>
                  <a:gd name="T5" fmla="*/ 32 h 353"/>
                  <a:gd name="T6" fmla="*/ 117 w 511"/>
                  <a:gd name="T7" fmla="*/ 35 h 353"/>
                  <a:gd name="T8" fmla="*/ 98 w 511"/>
                  <a:gd name="T9" fmla="*/ 13 h 353"/>
                  <a:gd name="T10" fmla="*/ 71 w 511"/>
                  <a:gd name="T11" fmla="*/ 4 h 353"/>
                  <a:gd name="T12" fmla="*/ 64 w 511"/>
                  <a:gd name="T13" fmla="*/ 17 h 353"/>
                  <a:gd name="T14" fmla="*/ 42 w 511"/>
                  <a:gd name="T15" fmla="*/ 44 h 353"/>
                  <a:gd name="T16" fmla="*/ 45 w 511"/>
                  <a:gd name="T17" fmla="*/ 78 h 353"/>
                  <a:gd name="T18" fmla="*/ 68 w 511"/>
                  <a:gd name="T19" fmla="*/ 104 h 353"/>
                  <a:gd name="T20" fmla="*/ 101 w 511"/>
                  <a:gd name="T21" fmla="*/ 120 h 353"/>
                  <a:gd name="T22" fmla="*/ 126 w 511"/>
                  <a:gd name="T23" fmla="*/ 112 h 353"/>
                  <a:gd name="T24" fmla="*/ 144 w 511"/>
                  <a:gd name="T25" fmla="*/ 134 h 353"/>
                  <a:gd name="T26" fmla="*/ 144 w 511"/>
                  <a:gd name="T27" fmla="*/ 151 h 353"/>
                  <a:gd name="T28" fmla="*/ 117 w 511"/>
                  <a:gd name="T29" fmla="*/ 164 h 353"/>
                  <a:gd name="T30" fmla="*/ 78 w 511"/>
                  <a:gd name="T31" fmla="*/ 162 h 353"/>
                  <a:gd name="T32" fmla="*/ 11 w 511"/>
                  <a:gd name="T33" fmla="*/ 152 h 353"/>
                  <a:gd name="T34" fmla="*/ 0 w 511"/>
                  <a:gd name="T35" fmla="*/ 195 h 353"/>
                  <a:gd name="T36" fmla="*/ 28 w 511"/>
                  <a:gd name="T37" fmla="*/ 212 h 353"/>
                  <a:gd name="T38" fmla="*/ 31 w 511"/>
                  <a:gd name="T39" fmla="*/ 215 h 353"/>
                  <a:gd name="T40" fmla="*/ 68 w 511"/>
                  <a:gd name="T41" fmla="*/ 221 h 353"/>
                  <a:gd name="T42" fmla="*/ 91 w 511"/>
                  <a:gd name="T43" fmla="*/ 240 h 353"/>
                  <a:gd name="T44" fmla="*/ 101 w 511"/>
                  <a:gd name="T45" fmla="*/ 247 h 353"/>
                  <a:gd name="T46" fmla="*/ 126 w 511"/>
                  <a:gd name="T47" fmla="*/ 235 h 353"/>
                  <a:gd name="T48" fmla="*/ 130 w 511"/>
                  <a:gd name="T49" fmla="*/ 245 h 353"/>
                  <a:gd name="T50" fmla="*/ 144 w 511"/>
                  <a:gd name="T51" fmla="*/ 238 h 353"/>
                  <a:gd name="T52" fmla="*/ 165 w 511"/>
                  <a:gd name="T53" fmla="*/ 245 h 353"/>
                  <a:gd name="T54" fmla="*/ 177 w 511"/>
                  <a:gd name="T55" fmla="*/ 246 h 353"/>
                  <a:gd name="T56" fmla="*/ 191 w 511"/>
                  <a:gd name="T57" fmla="*/ 238 h 353"/>
                  <a:gd name="T58" fmla="*/ 238 w 511"/>
                  <a:gd name="T59" fmla="*/ 246 h 353"/>
                  <a:gd name="T60" fmla="*/ 222 w 511"/>
                  <a:gd name="T61" fmla="*/ 282 h 353"/>
                  <a:gd name="T62" fmla="*/ 228 w 511"/>
                  <a:gd name="T63" fmla="*/ 306 h 353"/>
                  <a:gd name="T64" fmla="*/ 245 w 511"/>
                  <a:gd name="T65" fmla="*/ 299 h 353"/>
                  <a:gd name="T66" fmla="*/ 274 w 511"/>
                  <a:gd name="T67" fmla="*/ 314 h 353"/>
                  <a:gd name="T68" fmla="*/ 278 w 511"/>
                  <a:gd name="T69" fmla="*/ 337 h 353"/>
                  <a:gd name="T70" fmla="*/ 302 w 511"/>
                  <a:gd name="T71" fmla="*/ 328 h 353"/>
                  <a:gd name="T72" fmla="*/ 334 w 511"/>
                  <a:gd name="T73" fmla="*/ 345 h 353"/>
                  <a:gd name="T74" fmla="*/ 348 w 511"/>
                  <a:gd name="T75" fmla="*/ 335 h 353"/>
                  <a:gd name="T76" fmla="*/ 384 w 511"/>
                  <a:gd name="T77" fmla="*/ 302 h 353"/>
                  <a:gd name="T78" fmla="*/ 413 w 511"/>
                  <a:gd name="T79" fmla="*/ 319 h 353"/>
                  <a:gd name="T80" fmla="*/ 429 w 511"/>
                  <a:gd name="T81" fmla="*/ 334 h 353"/>
                  <a:gd name="T82" fmla="*/ 473 w 511"/>
                  <a:gd name="T83" fmla="*/ 353 h 353"/>
                  <a:gd name="T84" fmla="*/ 499 w 511"/>
                  <a:gd name="T85" fmla="*/ 214 h 353"/>
                  <a:gd name="T86" fmla="*/ 487 w 511"/>
                  <a:gd name="T87" fmla="*/ 169 h 353"/>
                  <a:gd name="T88" fmla="*/ 462 w 511"/>
                  <a:gd name="T89" fmla="*/ 154 h 353"/>
                  <a:gd name="T90" fmla="*/ 401 w 511"/>
                  <a:gd name="T91" fmla="*/ 165 h 353"/>
                  <a:gd name="T92" fmla="*/ 367 w 511"/>
                  <a:gd name="T93" fmla="*/ 176 h 353"/>
                  <a:gd name="T94" fmla="*/ 358 w 511"/>
                  <a:gd name="T95" fmla="*/ 155 h 353"/>
                  <a:gd name="T96" fmla="*/ 329 w 511"/>
                  <a:gd name="T97" fmla="*/ 155 h 353"/>
                  <a:gd name="T98" fmla="*/ 324 w 511"/>
                  <a:gd name="T99" fmla="*/ 118 h 353"/>
                  <a:gd name="T100" fmla="*/ 283 w 511"/>
                  <a:gd name="T101" fmla="*/ 66 h 353"/>
                  <a:gd name="T102" fmla="*/ 282 w 511"/>
                  <a:gd name="T103" fmla="*/ 56 h 353"/>
                  <a:gd name="T104" fmla="*/ 279 w 511"/>
                  <a:gd name="T105" fmla="*/ 21 h 353"/>
                  <a:gd name="T106" fmla="*/ 228 w 511"/>
                  <a:gd name="T107" fmla="*/ 34 h 353"/>
                  <a:gd name="T108" fmla="*/ 193 w 511"/>
                  <a:gd name="T109" fmla="*/ 46 h 3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511" h="353">
                    <a:moveTo>
                      <a:pt x="195" y="42"/>
                    </a:moveTo>
                    <a:lnTo>
                      <a:pt x="197" y="35"/>
                    </a:lnTo>
                    <a:lnTo>
                      <a:pt x="187" y="29"/>
                    </a:lnTo>
                    <a:lnTo>
                      <a:pt x="186" y="31"/>
                    </a:lnTo>
                    <a:lnTo>
                      <a:pt x="186" y="32"/>
                    </a:lnTo>
                    <a:lnTo>
                      <a:pt x="183" y="35"/>
                    </a:lnTo>
                    <a:lnTo>
                      <a:pt x="183" y="37"/>
                    </a:lnTo>
                    <a:lnTo>
                      <a:pt x="179" y="41"/>
                    </a:lnTo>
                    <a:lnTo>
                      <a:pt x="175" y="42"/>
                    </a:lnTo>
                    <a:lnTo>
                      <a:pt x="163" y="44"/>
                    </a:lnTo>
                    <a:lnTo>
                      <a:pt x="156" y="44"/>
                    </a:lnTo>
                    <a:lnTo>
                      <a:pt x="147" y="38"/>
                    </a:lnTo>
                    <a:lnTo>
                      <a:pt x="147" y="31"/>
                    </a:lnTo>
                    <a:lnTo>
                      <a:pt x="142" y="31"/>
                    </a:lnTo>
                    <a:lnTo>
                      <a:pt x="142" y="32"/>
                    </a:lnTo>
                    <a:lnTo>
                      <a:pt x="131" y="37"/>
                    </a:lnTo>
                    <a:lnTo>
                      <a:pt x="130" y="37"/>
                    </a:lnTo>
                    <a:lnTo>
                      <a:pt x="126" y="38"/>
                    </a:lnTo>
                    <a:lnTo>
                      <a:pt x="119" y="38"/>
                    </a:lnTo>
                    <a:lnTo>
                      <a:pt x="117" y="35"/>
                    </a:lnTo>
                    <a:lnTo>
                      <a:pt x="117" y="34"/>
                    </a:lnTo>
                    <a:lnTo>
                      <a:pt x="99" y="17"/>
                    </a:lnTo>
                    <a:lnTo>
                      <a:pt x="99" y="15"/>
                    </a:lnTo>
                    <a:lnTo>
                      <a:pt x="98" y="14"/>
                    </a:lnTo>
                    <a:lnTo>
                      <a:pt x="98" y="13"/>
                    </a:lnTo>
                    <a:lnTo>
                      <a:pt x="96" y="11"/>
                    </a:lnTo>
                    <a:lnTo>
                      <a:pt x="87" y="14"/>
                    </a:lnTo>
                    <a:lnTo>
                      <a:pt x="80" y="14"/>
                    </a:lnTo>
                    <a:lnTo>
                      <a:pt x="74" y="13"/>
                    </a:lnTo>
                    <a:lnTo>
                      <a:pt x="71" y="4"/>
                    </a:lnTo>
                    <a:lnTo>
                      <a:pt x="71" y="1"/>
                    </a:lnTo>
                    <a:lnTo>
                      <a:pt x="67" y="0"/>
                    </a:lnTo>
                    <a:lnTo>
                      <a:pt x="67" y="1"/>
                    </a:lnTo>
                    <a:lnTo>
                      <a:pt x="66" y="13"/>
                    </a:lnTo>
                    <a:lnTo>
                      <a:pt x="64" y="17"/>
                    </a:lnTo>
                    <a:lnTo>
                      <a:pt x="58" y="22"/>
                    </a:lnTo>
                    <a:lnTo>
                      <a:pt x="38" y="31"/>
                    </a:lnTo>
                    <a:lnTo>
                      <a:pt x="39" y="32"/>
                    </a:lnTo>
                    <a:lnTo>
                      <a:pt x="42" y="41"/>
                    </a:lnTo>
                    <a:lnTo>
                      <a:pt x="42" y="44"/>
                    </a:lnTo>
                    <a:lnTo>
                      <a:pt x="46" y="58"/>
                    </a:lnTo>
                    <a:lnTo>
                      <a:pt x="46" y="60"/>
                    </a:lnTo>
                    <a:lnTo>
                      <a:pt x="41" y="63"/>
                    </a:lnTo>
                    <a:lnTo>
                      <a:pt x="39" y="71"/>
                    </a:lnTo>
                    <a:lnTo>
                      <a:pt x="45" y="78"/>
                    </a:lnTo>
                    <a:lnTo>
                      <a:pt x="55" y="88"/>
                    </a:lnTo>
                    <a:lnTo>
                      <a:pt x="68" y="97"/>
                    </a:lnTo>
                    <a:lnTo>
                      <a:pt x="67" y="99"/>
                    </a:lnTo>
                    <a:lnTo>
                      <a:pt x="68" y="101"/>
                    </a:lnTo>
                    <a:lnTo>
                      <a:pt x="68" y="104"/>
                    </a:lnTo>
                    <a:lnTo>
                      <a:pt x="70" y="109"/>
                    </a:lnTo>
                    <a:lnTo>
                      <a:pt x="73" y="111"/>
                    </a:lnTo>
                    <a:lnTo>
                      <a:pt x="81" y="116"/>
                    </a:lnTo>
                    <a:lnTo>
                      <a:pt x="98" y="122"/>
                    </a:lnTo>
                    <a:lnTo>
                      <a:pt x="101" y="120"/>
                    </a:lnTo>
                    <a:lnTo>
                      <a:pt x="116" y="108"/>
                    </a:lnTo>
                    <a:lnTo>
                      <a:pt x="119" y="104"/>
                    </a:lnTo>
                    <a:lnTo>
                      <a:pt x="119" y="105"/>
                    </a:lnTo>
                    <a:lnTo>
                      <a:pt x="126" y="111"/>
                    </a:lnTo>
                    <a:lnTo>
                      <a:pt x="126" y="112"/>
                    </a:lnTo>
                    <a:lnTo>
                      <a:pt x="137" y="119"/>
                    </a:lnTo>
                    <a:lnTo>
                      <a:pt x="138" y="119"/>
                    </a:lnTo>
                    <a:lnTo>
                      <a:pt x="138" y="122"/>
                    </a:lnTo>
                    <a:lnTo>
                      <a:pt x="141" y="134"/>
                    </a:lnTo>
                    <a:lnTo>
                      <a:pt x="144" y="134"/>
                    </a:lnTo>
                    <a:lnTo>
                      <a:pt x="144" y="138"/>
                    </a:lnTo>
                    <a:lnTo>
                      <a:pt x="145" y="142"/>
                    </a:lnTo>
                    <a:lnTo>
                      <a:pt x="145" y="144"/>
                    </a:lnTo>
                    <a:lnTo>
                      <a:pt x="144" y="148"/>
                    </a:lnTo>
                    <a:lnTo>
                      <a:pt x="144" y="151"/>
                    </a:lnTo>
                    <a:lnTo>
                      <a:pt x="140" y="157"/>
                    </a:lnTo>
                    <a:lnTo>
                      <a:pt x="126" y="151"/>
                    </a:lnTo>
                    <a:lnTo>
                      <a:pt x="122" y="152"/>
                    </a:lnTo>
                    <a:lnTo>
                      <a:pt x="120" y="154"/>
                    </a:lnTo>
                    <a:lnTo>
                      <a:pt x="117" y="164"/>
                    </a:lnTo>
                    <a:lnTo>
                      <a:pt x="108" y="176"/>
                    </a:lnTo>
                    <a:lnTo>
                      <a:pt x="106" y="176"/>
                    </a:lnTo>
                    <a:lnTo>
                      <a:pt x="102" y="172"/>
                    </a:lnTo>
                    <a:lnTo>
                      <a:pt x="91" y="169"/>
                    </a:lnTo>
                    <a:lnTo>
                      <a:pt x="78" y="162"/>
                    </a:lnTo>
                    <a:lnTo>
                      <a:pt x="75" y="158"/>
                    </a:lnTo>
                    <a:lnTo>
                      <a:pt x="71" y="154"/>
                    </a:lnTo>
                    <a:lnTo>
                      <a:pt x="70" y="154"/>
                    </a:lnTo>
                    <a:lnTo>
                      <a:pt x="31" y="155"/>
                    </a:lnTo>
                    <a:lnTo>
                      <a:pt x="11" y="152"/>
                    </a:lnTo>
                    <a:lnTo>
                      <a:pt x="10" y="154"/>
                    </a:lnTo>
                    <a:lnTo>
                      <a:pt x="10" y="157"/>
                    </a:lnTo>
                    <a:lnTo>
                      <a:pt x="4" y="162"/>
                    </a:lnTo>
                    <a:lnTo>
                      <a:pt x="0" y="187"/>
                    </a:lnTo>
                    <a:lnTo>
                      <a:pt x="0" y="195"/>
                    </a:lnTo>
                    <a:lnTo>
                      <a:pt x="22" y="193"/>
                    </a:lnTo>
                    <a:lnTo>
                      <a:pt x="32" y="205"/>
                    </a:lnTo>
                    <a:lnTo>
                      <a:pt x="31" y="208"/>
                    </a:lnTo>
                    <a:lnTo>
                      <a:pt x="31" y="210"/>
                    </a:lnTo>
                    <a:lnTo>
                      <a:pt x="28" y="212"/>
                    </a:lnTo>
                    <a:lnTo>
                      <a:pt x="25" y="214"/>
                    </a:lnTo>
                    <a:lnTo>
                      <a:pt x="24" y="215"/>
                    </a:lnTo>
                    <a:lnTo>
                      <a:pt x="25" y="217"/>
                    </a:lnTo>
                    <a:lnTo>
                      <a:pt x="28" y="214"/>
                    </a:lnTo>
                    <a:lnTo>
                      <a:pt x="31" y="215"/>
                    </a:lnTo>
                    <a:lnTo>
                      <a:pt x="31" y="217"/>
                    </a:lnTo>
                    <a:lnTo>
                      <a:pt x="32" y="215"/>
                    </a:lnTo>
                    <a:lnTo>
                      <a:pt x="41" y="212"/>
                    </a:lnTo>
                    <a:lnTo>
                      <a:pt x="61" y="219"/>
                    </a:lnTo>
                    <a:lnTo>
                      <a:pt x="68" y="221"/>
                    </a:lnTo>
                    <a:lnTo>
                      <a:pt x="73" y="222"/>
                    </a:lnTo>
                    <a:lnTo>
                      <a:pt x="78" y="232"/>
                    </a:lnTo>
                    <a:lnTo>
                      <a:pt x="85" y="235"/>
                    </a:lnTo>
                    <a:lnTo>
                      <a:pt x="89" y="238"/>
                    </a:lnTo>
                    <a:lnTo>
                      <a:pt x="91" y="240"/>
                    </a:lnTo>
                    <a:lnTo>
                      <a:pt x="91" y="242"/>
                    </a:lnTo>
                    <a:lnTo>
                      <a:pt x="92" y="242"/>
                    </a:lnTo>
                    <a:lnTo>
                      <a:pt x="95" y="246"/>
                    </a:lnTo>
                    <a:lnTo>
                      <a:pt x="96" y="247"/>
                    </a:lnTo>
                    <a:lnTo>
                      <a:pt x="101" y="247"/>
                    </a:lnTo>
                    <a:lnTo>
                      <a:pt x="106" y="246"/>
                    </a:lnTo>
                    <a:lnTo>
                      <a:pt x="109" y="243"/>
                    </a:lnTo>
                    <a:lnTo>
                      <a:pt x="124" y="233"/>
                    </a:lnTo>
                    <a:lnTo>
                      <a:pt x="124" y="232"/>
                    </a:lnTo>
                    <a:lnTo>
                      <a:pt x="126" y="235"/>
                    </a:lnTo>
                    <a:lnTo>
                      <a:pt x="127" y="240"/>
                    </a:lnTo>
                    <a:lnTo>
                      <a:pt x="128" y="242"/>
                    </a:lnTo>
                    <a:lnTo>
                      <a:pt x="127" y="245"/>
                    </a:lnTo>
                    <a:lnTo>
                      <a:pt x="128" y="246"/>
                    </a:lnTo>
                    <a:lnTo>
                      <a:pt x="130" y="245"/>
                    </a:lnTo>
                    <a:lnTo>
                      <a:pt x="131" y="240"/>
                    </a:lnTo>
                    <a:lnTo>
                      <a:pt x="133" y="239"/>
                    </a:lnTo>
                    <a:lnTo>
                      <a:pt x="141" y="236"/>
                    </a:lnTo>
                    <a:lnTo>
                      <a:pt x="142" y="236"/>
                    </a:lnTo>
                    <a:lnTo>
                      <a:pt x="144" y="238"/>
                    </a:lnTo>
                    <a:lnTo>
                      <a:pt x="148" y="235"/>
                    </a:lnTo>
                    <a:lnTo>
                      <a:pt x="149" y="235"/>
                    </a:lnTo>
                    <a:lnTo>
                      <a:pt x="155" y="236"/>
                    </a:lnTo>
                    <a:lnTo>
                      <a:pt x="158" y="238"/>
                    </a:lnTo>
                    <a:lnTo>
                      <a:pt x="165" y="245"/>
                    </a:lnTo>
                    <a:lnTo>
                      <a:pt x="163" y="253"/>
                    </a:lnTo>
                    <a:lnTo>
                      <a:pt x="172" y="250"/>
                    </a:lnTo>
                    <a:lnTo>
                      <a:pt x="173" y="249"/>
                    </a:lnTo>
                    <a:lnTo>
                      <a:pt x="176" y="247"/>
                    </a:lnTo>
                    <a:lnTo>
                      <a:pt x="177" y="246"/>
                    </a:lnTo>
                    <a:lnTo>
                      <a:pt x="177" y="245"/>
                    </a:lnTo>
                    <a:lnTo>
                      <a:pt x="182" y="233"/>
                    </a:lnTo>
                    <a:lnTo>
                      <a:pt x="183" y="233"/>
                    </a:lnTo>
                    <a:lnTo>
                      <a:pt x="187" y="235"/>
                    </a:lnTo>
                    <a:lnTo>
                      <a:pt x="191" y="238"/>
                    </a:lnTo>
                    <a:lnTo>
                      <a:pt x="201" y="239"/>
                    </a:lnTo>
                    <a:lnTo>
                      <a:pt x="229" y="236"/>
                    </a:lnTo>
                    <a:lnTo>
                      <a:pt x="236" y="239"/>
                    </a:lnTo>
                    <a:lnTo>
                      <a:pt x="238" y="240"/>
                    </a:lnTo>
                    <a:lnTo>
                      <a:pt x="238" y="246"/>
                    </a:lnTo>
                    <a:lnTo>
                      <a:pt x="240" y="252"/>
                    </a:lnTo>
                    <a:lnTo>
                      <a:pt x="235" y="253"/>
                    </a:lnTo>
                    <a:lnTo>
                      <a:pt x="232" y="256"/>
                    </a:lnTo>
                    <a:lnTo>
                      <a:pt x="229" y="271"/>
                    </a:lnTo>
                    <a:lnTo>
                      <a:pt x="222" y="282"/>
                    </a:lnTo>
                    <a:lnTo>
                      <a:pt x="221" y="282"/>
                    </a:lnTo>
                    <a:lnTo>
                      <a:pt x="222" y="298"/>
                    </a:lnTo>
                    <a:lnTo>
                      <a:pt x="226" y="300"/>
                    </a:lnTo>
                    <a:lnTo>
                      <a:pt x="228" y="303"/>
                    </a:lnTo>
                    <a:lnTo>
                      <a:pt x="228" y="306"/>
                    </a:lnTo>
                    <a:lnTo>
                      <a:pt x="235" y="306"/>
                    </a:lnTo>
                    <a:lnTo>
                      <a:pt x="239" y="303"/>
                    </a:lnTo>
                    <a:lnTo>
                      <a:pt x="242" y="303"/>
                    </a:lnTo>
                    <a:lnTo>
                      <a:pt x="242" y="302"/>
                    </a:lnTo>
                    <a:lnTo>
                      <a:pt x="245" y="299"/>
                    </a:lnTo>
                    <a:lnTo>
                      <a:pt x="246" y="299"/>
                    </a:lnTo>
                    <a:lnTo>
                      <a:pt x="260" y="292"/>
                    </a:lnTo>
                    <a:lnTo>
                      <a:pt x="278" y="291"/>
                    </a:lnTo>
                    <a:lnTo>
                      <a:pt x="275" y="312"/>
                    </a:lnTo>
                    <a:lnTo>
                      <a:pt x="274" y="314"/>
                    </a:lnTo>
                    <a:lnTo>
                      <a:pt x="267" y="322"/>
                    </a:lnTo>
                    <a:lnTo>
                      <a:pt x="267" y="326"/>
                    </a:lnTo>
                    <a:lnTo>
                      <a:pt x="274" y="337"/>
                    </a:lnTo>
                    <a:lnTo>
                      <a:pt x="276" y="338"/>
                    </a:lnTo>
                    <a:lnTo>
                      <a:pt x="278" y="337"/>
                    </a:lnTo>
                    <a:lnTo>
                      <a:pt x="279" y="334"/>
                    </a:lnTo>
                    <a:lnTo>
                      <a:pt x="281" y="334"/>
                    </a:lnTo>
                    <a:lnTo>
                      <a:pt x="293" y="326"/>
                    </a:lnTo>
                    <a:lnTo>
                      <a:pt x="295" y="326"/>
                    </a:lnTo>
                    <a:lnTo>
                      <a:pt x="302" y="328"/>
                    </a:lnTo>
                    <a:lnTo>
                      <a:pt x="309" y="331"/>
                    </a:lnTo>
                    <a:lnTo>
                      <a:pt x="312" y="341"/>
                    </a:lnTo>
                    <a:lnTo>
                      <a:pt x="320" y="346"/>
                    </a:lnTo>
                    <a:lnTo>
                      <a:pt x="321" y="346"/>
                    </a:lnTo>
                    <a:lnTo>
                      <a:pt x="334" y="345"/>
                    </a:lnTo>
                    <a:lnTo>
                      <a:pt x="336" y="345"/>
                    </a:lnTo>
                    <a:lnTo>
                      <a:pt x="345" y="342"/>
                    </a:lnTo>
                    <a:lnTo>
                      <a:pt x="345" y="339"/>
                    </a:lnTo>
                    <a:lnTo>
                      <a:pt x="346" y="338"/>
                    </a:lnTo>
                    <a:lnTo>
                      <a:pt x="348" y="335"/>
                    </a:lnTo>
                    <a:lnTo>
                      <a:pt x="349" y="334"/>
                    </a:lnTo>
                    <a:lnTo>
                      <a:pt x="349" y="324"/>
                    </a:lnTo>
                    <a:lnTo>
                      <a:pt x="350" y="324"/>
                    </a:lnTo>
                    <a:lnTo>
                      <a:pt x="381" y="302"/>
                    </a:lnTo>
                    <a:lnTo>
                      <a:pt x="384" y="302"/>
                    </a:lnTo>
                    <a:lnTo>
                      <a:pt x="394" y="303"/>
                    </a:lnTo>
                    <a:lnTo>
                      <a:pt x="395" y="303"/>
                    </a:lnTo>
                    <a:lnTo>
                      <a:pt x="396" y="306"/>
                    </a:lnTo>
                    <a:lnTo>
                      <a:pt x="401" y="310"/>
                    </a:lnTo>
                    <a:lnTo>
                      <a:pt x="413" y="319"/>
                    </a:lnTo>
                    <a:lnTo>
                      <a:pt x="415" y="320"/>
                    </a:lnTo>
                    <a:lnTo>
                      <a:pt x="422" y="322"/>
                    </a:lnTo>
                    <a:lnTo>
                      <a:pt x="430" y="326"/>
                    </a:lnTo>
                    <a:lnTo>
                      <a:pt x="429" y="328"/>
                    </a:lnTo>
                    <a:lnTo>
                      <a:pt x="429" y="334"/>
                    </a:lnTo>
                    <a:lnTo>
                      <a:pt x="444" y="334"/>
                    </a:lnTo>
                    <a:lnTo>
                      <a:pt x="448" y="335"/>
                    </a:lnTo>
                    <a:lnTo>
                      <a:pt x="448" y="337"/>
                    </a:lnTo>
                    <a:lnTo>
                      <a:pt x="454" y="345"/>
                    </a:lnTo>
                    <a:lnTo>
                      <a:pt x="473" y="353"/>
                    </a:lnTo>
                    <a:lnTo>
                      <a:pt x="483" y="353"/>
                    </a:lnTo>
                    <a:lnTo>
                      <a:pt x="483" y="342"/>
                    </a:lnTo>
                    <a:lnTo>
                      <a:pt x="486" y="228"/>
                    </a:lnTo>
                    <a:lnTo>
                      <a:pt x="489" y="219"/>
                    </a:lnTo>
                    <a:lnTo>
                      <a:pt x="499" y="214"/>
                    </a:lnTo>
                    <a:lnTo>
                      <a:pt x="511" y="198"/>
                    </a:lnTo>
                    <a:lnTo>
                      <a:pt x="508" y="197"/>
                    </a:lnTo>
                    <a:lnTo>
                      <a:pt x="489" y="182"/>
                    </a:lnTo>
                    <a:lnTo>
                      <a:pt x="487" y="175"/>
                    </a:lnTo>
                    <a:lnTo>
                      <a:pt x="487" y="169"/>
                    </a:lnTo>
                    <a:lnTo>
                      <a:pt x="489" y="162"/>
                    </a:lnTo>
                    <a:lnTo>
                      <a:pt x="489" y="148"/>
                    </a:lnTo>
                    <a:lnTo>
                      <a:pt x="479" y="148"/>
                    </a:lnTo>
                    <a:lnTo>
                      <a:pt x="468" y="154"/>
                    </a:lnTo>
                    <a:lnTo>
                      <a:pt x="462" y="154"/>
                    </a:lnTo>
                    <a:lnTo>
                      <a:pt x="462" y="155"/>
                    </a:lnTo>
                    <a:lnTo>
                      <a:pt x="434" y="157"/>
                    </a:lnTo>
                    <a:lnTo>
                      <a:pt x="434" y="166"/>
                    </a:lnTo>
                    <a:lnTo>
                      <a:pt x="422" y="165"/>
                    </a:lnTo>
                    <a:lnTo>
                      <a:pt x="401" y="165"/>
                    </a:lnTo>
                    <a:lnTo>
                      <a:pt x="395" y="166"/>
                    </a:lnTo>
                    <a:lnTo>
                      <a:pt x="381" y="179"/>
                    </a:lnTo>
                    <a:lnTo>
                      <a:pt x="373" y="183"/>
                    </a:lnTo>
                    <a:lnTo>
                      <a:pt x="372" y="183"/>
                    </a:lnTo>
                    <a:lnTo>
                      <a:pt x="367" y="176"/>
                    </a:lnTo>
                    <a:lnTo>
                      <a:pt x="366" y="171"/>
                    </a:lnTo>
                    <a:lnTo>
                      <a:pt x="366" y="162"/>
                    </a:lnTo>
                    <a:lnTo>
                      <a:pt x="367" y="161"/>
                    </a:lnTo>
                    <a:lnTo>
                      <a:pt x="367" y="159"/>
                    </a:lnTo>
                    <a:lnTo>
                      <a:pt x="358" y="155"/>
                    </a:lnTo>
                    <a:lnTo>
                      <a:pt x="356" y="155"/>
                    </a:lnTo>
                    <a:lnTo>
                      <a:pt x="349" y="154"/>
                    </a:lnTo>
                    <a:lnTo>
                      <a:pt x="338" y="154"/>
                    </a:lnTo>
                    <a:lnTo>
                      <a:pt x="338" y="155"/>
                    </a:lnTo>
                    <a:lnTo>
                      <a:pt x="329" y="155"/>
                    </a:lnTo>
                    <a:lnTo>
                      <a:pt x="321" y="150"/>
                    </a:lnTo>
                    <a:lnTo>
                      <a:pt x="320" y="147"/>
                    </a:lnTo>
                    <a:lnTo>
                      <a:pt x="320" y="144"/>
                    </a:lnTo>
                    <a:lnTo>
                      <a:pt x="324" y="134"/>
                    </a:lnTo>
                    <a:lnTo>
                      <a:pt x="324" y="118"/>
                    </a:lnTo>
                    <a:lnTo>
                      <a:pt x="303" y="101"/>
                    </a:lnTo>
                    <a:lnTo>
                      <a:pt x="298" y="98"/>
                    </a:lnTo>
                    <a:lnTo>
                      <a:pt x="290" y="98"/>
                    </a:lnTo>
                    <a:lnTo>
                      <a:pt x="286" y="73"/>
                    </a:lnTo>
                    <a:lnTo>
                      <a:pt x="283" y="66"/>
                    </a:lnTo>
                    <a:lnTo>
                      <a:pt x="285" y="63"/>
                    </a:lnTo>
                    <a:lnTo>
                      <a:pt x="286" y="60"/>
                    </a:lnTo>
                    <a:lnTo>
                      <a:pt x="285" y="59"/>
                    </a:lnTo>
                    <a:lnTo>
                      <a:pt x="283" y="59"/>
                    </a:lnTo>
                    <a:lnTo>
                      <a:pt x="282" y="56"/>
                    </a:lnTo>
                    <a:lnTo>
                      <a:pt x="282" y="48"/>
                    </a:lnTo>
                    <a:lnTo>
                      <a:pt x="285" y="21"/>
                    </a:lnTo>
                    <a:lnTo>
                      <a:pt x="285" y="20"/>
                    </a:lnTo>
                    <a:lnTo>
                      <a:pt x="281" y="21"/>
                    </a:lnTo>
                    <a:lnTo>
                      <a:pt x="279" y="21"/>
                    </a:lnTo>
                    <a:lnTo>
                      <a:pt x="261" y="27"/>
                    </a:lnTo>
                    <a:lnTo>
                      <a:pt x="260" y="28"/>
                    </a:lnTo>
                    <a:lnTo>
                      <a:pt x="254" y="28"/>
                    </a:lnTo>
                    <a:lnTo>
                      <a:pt x="252" y="27"/>
                    </a:lnTo>
                    <a:lnTo>
                      <a:pt x="228" y="34"/>
                    </a:lnTo>
                    <a:lnTo>
                      <a:pt x="215" y="39"/>
                    </a:lnTo>
                    <a:lnTo>
                      <a:pt x="212" y="39"/>
                    </a:lnTo>
                    <a:lnTo>
                      <a:pt x="207" y="42"/>
                    </a:lnTo>
                    <a:lnTo>
                      <a:pt x="193" y="48"/>
                    </a:lnTo>
                    <a:lnTo>
                      <a:pt x="193" y="46"/>
                    </a:lnTo>
                    <a:lnTo>
                      <a:pt x="195" y="4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89" name="Freeform 418">
                <a:extLst>
                  <a:ext uri="{FF2B5EF4-FFF2-40B4-BE49-F238E27FC236}">
                    <a16:creationId xmlns:a16="http://schemas.microsoft.com/office/drawing/2014/main" id="{26BAC203-E8BC-1E93-C07F-9C7FD98C33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9" y="1059"/>
                <a:ext cx="69" cy="30"/>
              </a:xfrm>
              <a:custGeom>
                <a:avLst/>
                <a:gdLst>
                  <a:gd name="T0" fmla="*/ 267 w 275"/>
                  <a:gd name="T1" fmla="*/ 61 h 122"/>
                  <a:gd name="T2" fmla="*/ 256 w 275"/>
                  <a:gd name="T3" fmla="*/ 53 h 122"/>
                  <a:gd name="T4" fmla="*/ 249 w 275"/>
                  <a:gd name="T5" fmla="*/ 46 h 122"/>
                  <a:gd name="T6" fmla="*/ 231 w 275"/>
                  <a:gd name="T7" fmla="*/ 62 h 122"/>
                  <a:gd name="T8" fmla="*/ 211 w 275"/>
                  <a:gd name="T9" fmla="*/ 58 h 122"/>
                  <a:gd name="T10" fmla="*/ 200 w 275"/>
                  <a:gd name="T11" fmla="*/ 51 h 122"/>
                  <a:gd name="T12" fmla="*/ 198 w 275"/>
                  <a:gd name="T13" fmla="*/ 43 h 122"/>
                  <a:gd name="T14" fmla="*/ 198 w 275"/>
                  <a:gd name="T15" fmla="*/ 39 h 122"/>
                  <a:gd name="T16" fmla="*/ 175 w 275"/>
                  <a:gd name="T17" fmla="*/ 20 h 122"/>
                  <a:gd name="T18" fmla="*/ 171 w 275"/>
                  <a:gd name="T19" fmla="*/ 5 h 122"/>
                  <a:gd name="T20" fmla="*/ 164 w 275"/>
                  <a:gd name="T21" fmla="*/ 8 h 122"/>
                  <a:gd name="T22" fmla="*/ 158 w 275"/>
                  <a:gd name="T23" fmla="*/ 10 h 122"/>
                  <a:gd name="T24" fmla="*/ 152 w 275"/>
                  <a:gd name="T25" fmla="*/ 13 h 122"/>
                  <a:gd name="T26" fmla="*/ 151 w 275"/>
                  <a:gd name="T27" fmla="*/ 5 h 122"/>
                  <a:gd name="T28" fmla="*/ 150 w 275"/>
                  <a:gd name="T29" fmla="*/ 0 h 122"/>
                  <a:gd name="T30" fmla="*/ 141 w 275"/>
                  <a:gd name="T31" fmla="*/ 8 h 122"/>
                  <a:gd name="T32" fmla="*/ 118 w 275"/>
                  <a:gd name="T33" fmla="*/ 5 h 122"/>
                  <a:gd name="T34" fmla="*/ 113 w 275"/>
                  <a:gd name="T35" fmla="*/ 2 h 122"/>
                  <a:gd name="T36" fmla="*/ 94 w 275"/>
                  <a:gd name="T37" fmla="*/ 0 h 122"/>
                  <a:gd name="T38" fmla="*/ 97 w 275"/>
                  <a:gd name="T39" fmla="*/ 2 h 122"/>
                  <a:gd name="T40" fmla="*/ 102 w 275"/>
                  <a:gd name="T41" fmla="*/ 13 h 122"/>
                  <a:gd name="T42" fmla="*/ 83 w 275"/>
                  <a:gd name="T43" fmla="*/ 16 h 122"/>
                  <a:gd name="T44" fmla="*/ 75 w 275"/>
                  <a:gd name="T45" fmla="*/ 13 h 122"/>
                  <a:gd name="T46" fmla="*/ 74 w 275"/>
                  <a:gd name="T47" fmla="*/ 22 h 122"/>
                  <a:gd name="T48" fmla="*/ 57 w 275"/>
                  <a:gd name="T49" fmla="*/ 22 h 122"/>
                  <a:gd name="T50" fmla="*/ 42 w 275"/>
                  <a:gd name="T51" fmla="*/ 33 h 122"/>
                  <a:gd name="T52" fmla="*/ 37 w 275"/>
                  <a:gd name="T53" fmla="*/ 37 h 122"/>
                  <a:gd name="T54" fmla="*/ 32 w 275"/>
                  <a:gd name="T55" fmla="*/ 39 h 122"/>
                  <a:gd name="T56" fmla="*/ 15 w 275"/>
                  <a:gd name="T57" fmla="*/ 44 h 122"/>
                  <a:gd name="T58" fmla="*/ 18 w 275"/>
                  <a:gd name="T59" fmla="*/ 50 h 122"/>
                  <a:gd name="T60" fmla="*/ 20 w 275"/>
                  <a:gd name="T61" fmla="*/ 51 h 122"/>
                  <a:gd name="T62" fmla="*/ 13 w 275"/>
                  <a:gd name="T63" fmla="*/ 62 h 122"/>
                  <a:gd name="T64" fmla="*/ 10 w 275"/>
                  <a:gd name="T65" fmla="*/ 83 h 122"/>
                  <a:gd name="T66" fmla="*/ 17 w 275"/>
                  <a:gd name="T67" fmla="*/ 96 h 122"/>
                  <a:gd name="T68" fmla="*/ 20 w 275"/>
                  <a:gd name="T69" fmla="*/ 101 h 122"/>
                  <a:gd name="T70" fmla="*/ 27 w 275"/>
                  <a:gd name="T71" fmla="*/ 96 h 122"/>
                  <a:gd name="T72" fmla="*/ 34 w 275"/>
                  <a:gd name="T73" fmla="*/ 117 h 122"/>
                  <a:gd name="T74" fmla="*/ 45 w 275"/>
                  <a:gd name="T75" fmla="*/ 122 h 122"/>
                  <a:gd name="T76" fmla="*/ 60 w 275"/>
                  <a:gd name="T77" fmla="*/ 121 h 122"/>
                  <a:gd name="T78" fmla="*/ 68 w 275"/>
                  <a:gd name="T79" fmla="*/ 118 h 122"/>
                  <a:gd name="T80" fmla="*/ 77 w 275"/>
                  <a:gd name="T81" fmla="*/ 92 h 122"/>
                  <a:gd name="T82" fmla="*/ 80 w 275"/>
                  <a:gd name="T83" fmla="*/ 87 h 122"/>
                  <a:gd name="T84" fmla="*/ 88 w 275"/>
                  <a:gd name="T85" fmla="*/ 90 h 122"/>
                  <a:gd name="T86" fmla="*/ 97 w 275"/>
                  <a:gd name="T87" fmla="*/ 83 h 122"/>
                  <a:gd name="T88" fmla="*/ 101 w 275"/>
                  <a:gd name="T89" fmla="*/ 75 h 122"/>
                  <a:gd name="T90" fmla="*/ 102 w 275"/>
                  <a:gd name="T91" fmla="*/ 70 h 122"/>
                  <a:gd name="T92" fmla="*/ 115 w 275"/>
                  <a:gd name="T93" fmla="*/ 62 h 122"/>
                  <a:gd name="T94" fmla="*/ 138 w 275"/>
                  <a:gd name="T95" fmla="*/ 60 h 122"/>
                  <a:gd name="T96" fmla="*/ 140 w 275"/>
                  <a:gd name="T97" fmla="*/ 61 h 122"/>
                  <a:gd name="T98" fmla="*/ 144 w 275"/>
                  <a:gd name="T99" fmla="*/ 62 h 122"/>
                  <a:gd name="T100" fmla="*/ 140 w 275"/>
                  <a:gd name="T101" fmla="*/ 94 h 122"/>
                  <a:gd name="T102" fmla="*/ 141 w 275"/>
                  <a:gd name="T103" fmla="*/ 94 h 122"/>
                  <a:gd name="T104" fmla="*/ 200 w 275"/>
                  <a:gd name="T105" fmla="*/ 96 h 122"/>
                  <a:gd name="T106" fmla="*/ 205 w 275"/>
                  <a:gd name="T107" fmla="*/ 100 h 122"/>
                  <a:gd name="T108" fmla="*/ 221 w 275"/>
                  <a:gd name="T109" fmla="*/ 111 h 122"/>
                  <a:gd name="T110" fmla="*/ 236 w 275"/>
                  <a:gd name="T111" fmla="*/ 118 h 122"/>
                  <a:gd name="T112" fmla="*/ 247 w 275"/>
                  <a:gd name="T113" fmla="*/ 106 h 122"/>
                  <a:gd name="T114" fmla="*/ 252 w 275"/>
                  <a:gd name="T115" fmla="*/ 94 h 122"/>
                  <a:gd name="T116" fmla="*/ 270 w 275"/>
                  <a:gd name="T117" fmla="*/ 99 h 122"/>
                  <a:gd name="T118" fmla="*/ 274 w 275"/>
                  <a:gd name="T119" fmla="*/ 90 h 122"/>
                  <a:gd name="T120" fmla="*/ 275 w 275"/>
                  <a:gd name="T121" fmla="*/ 84 h 122"/>
                  <a:gd name="T122" fmla="*/ 274 w 275"/>
                  <a:gd name="T123" fmla="*/ 76 h 122"/>
                  <a:gd name="T124" fmla="*/ 268 w 275"/>
                  <a:gd name="T125" fmla="*/ 64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75" h="122">
                    <a:moveTo>
                      <a:pt x="268" y="61"/>
                    </a:moveTo>
                    <a:lnTo>
                      <a:pt x="267" y="61"/>
                    </a:lnTo>
                    <a:lnTo>
                      <a:pt x="256" y="54"/>
                    </a:lnTo>
                    <a:lnTo>
                      <a:pt x="256" y="53"/>
                    </a:lnTo>
                    <a:lnTo>
                      <a:pt x="249" y="47"/>
                    </a:lnTo>
                    <a:lnTo>
                      <a:pt x="249" y="46"/>
                    </a:lnTo>
                    <a:lnTo>
                      <a:pt x="246" y="50"/>
                    </a:lnTo>
                    <a:lnTo>
                      <a:pt x="231" y="62"/>
                    </a:lnTo>
                    <a:lnTo>
                      <a:pt x="228" y="64"/>
                    </a:lnTo>
                    <a:lnTo>
                      <a:pt x="211" y="58"/>
                    </a:lnTo>
                    <a:lnTo>
                      <a:pt x="203" y="53"/>
                    </a:lnTo>
                    <a:lnTo>
                      <a:pt x="200" y="51"/>
                    </a:lnTo>
                    <a:lnTo>
                      <a:pt x="198" y="46"/>
                    </a:lnTo>
                    <a:lnTo>
                      <a:pt x="198" y="43"/>
                    </a:lnTo>
                    <a:lnTo>
                      <a:pt x="197" y="41"/>
                    </a:lnTo>
                    <a:lnTo>
                      <a:pt x="198" y="39"/>
                    </a:lnTo>
                    <a:lnTo>
                      <a:pt x="185" y="30"/>
                    </a:lnTo>
                    <a:lnTo>
                      <a:pt x="175" y="20"/>
                    </a:lnTo>
                    <a:lnTo>
                      <a:pt x="169" y="13"/>
                    </a:lnTo>
                    <a:lnTo>
                      <a:pt x="171" y="5"/>
                    </a:lnTo>
                    <a:lnTo>
                      <a:pt x="165" y="6"/>
                    </a:lnTo>
                    <a:lnTo>
                      <a:pt x="164" y="8"/>
                    </a:lnTo>
                    <a:lnTo>
                      <a:pt x="161" y="8"/>
                    </a:lnTo>
                    <a:lnTo>
                      <a:pt x="158" y="10"/>
                    </a:lnTo>
                    <a:lnTo>
                      <a:pt x="154" y="12"/>
                    </a:lnTo>
                    <a:lnTo>
                      <a:pt x="152" y="13"/>
                    </a:lnTo>
                    <a:lnTo>
                      <a:pt x="152" y="10"/>
                    </a:lnTo>
                    <a:lnTo>
                      <a:pt x="151" y="5"/>
                    </a:lnTo>
                    <a:lnTo>
                      <a:pt x="151" y="2"/>
                    </a:lnTo>
                    <a:lnTo>
                      <a:pt x="150" y="0"/>
                    </a:lnTo>
                    <a:lnTo>
                      <a:pt x="141" y="1"/>
                    </a:lnTo>
                    <a:lnTo>
                      <a:pt x="141" y="8"/>
                    </a:lnTo>
                    <a:lnTo>
                      <a:pt x="134" y="8"/>
                    </a:lnTo>
                    <a:lnTo>
                      <a:pt x="118" y="5"/>
                    </a:lnTo>
                    <a:lnTo>
                      <a:pt x="115" y="2"/>
                    </a:lnTo>
                    <a:lnTo>
                      <a:pt x="113" y="2"/>
                    </a:lnTo>
                    <a:lnTo>
                      <a:pt x="95" y="0"/>
                    </a:lnTo>
                    <a:lnTo>
                      <a:pt x="94" y="0"/>
                    </a:lnTo>
                    <a:lnTo>
                      <a:pt x="94" y="1"/>
                    </a:lnTo>
                    <a:lnTo>
                      <a:pt x="97" y="2"/>
                    </a:lnTo>
                    <a:lnTo>
                      <a:pt x="99" y="6"/>
                    </a:lnTo>
                    <a:lnTo>
                      <a:pt x="102" y="13"/>
                    </a:lnTo>
                    <a:lnTo>
                      <a:pt x="92" y="17"/>
                    </a:lnTo>
                    <a:lnTo>
                      <a:pt x="83" y="16"/>
                    </a:lnTo>
                    <a:lnTo>
                      <a:pt x="77" y="13"/>
                    </a:lnTo>
                    <a:lnTo>
                      <a:pt x="75" y="13"/>
                    </a:lnTo>
                    <a:lnTo>
                      <a:pt x="75" y="19"/>
                    </a:lnTo>
                    <a:lnTo>
                      <a:pt x="74" y="22"/>
                    </a:lnTo>
                    <a:lnTo>
                      <a:pt x="66" y="24"/>
                    </a:lnTo>
                    <a:lnTo>
                      <a:pt x="57" y="22"/>
                    </a:lnTo>
                    <a:lnTo>
                      <a:pt x="45" y="30"/>
                    </a:lnTo>
                    <a:lnTo>
                      <a:pt x="42" y="33"/>
                    </a:lnTo>
                    <a:lnTo>
                      <a:pt x="38" y="36"/>
                    </a:lnTo>
                    <a:lnTo>
                      <a:pt x="37" y="37"/>
                    </a:lnTo>
                    <a:lnTo>
                      <a:pt x="34" y="37"/>
                    </a:lnTo>
                    <a:lnTo>
                      <a:pt x="32" y="39"/>
                    </a:lnTo>
                    <a:lnTo>
                      <a:pt x="14" y="39"/>
                    </a:lnTo>
                    <a:lnTo>
                      <a:pt x="15" y="44"/>
                    </a:lnTo>
                    <a:lnTo>
                      <a:pt x="15" y="47"/>
                    </a:lnTo>
                    <a:lnTo>
                      <a:pt x="18" y="50"/>
                    </a:lnTo>
                    <a:lnTo>
                      <a:pt x="20" y="50"/>
                    </a:lnTo>
                    <a:lnTo>
                      <a:pt x="20" y="51"/>
                    </a:lnTo>
                    <a:lnTo>
                      <a:pt x="18" y="53"/>
                    </a:lnTo>
                    <a:lnTo>
                      <a:pt x="13" y="62"/>
                    </a:lnTo>
                    <a:lnTo>
                      <a:pt x="0" y="73"/>
                    </a:lnTo>
                    <a:lnTo>
                      <a:pt x="10" y="83"/>
                    </a:lnTo>
                    <a:lnTo>
                      <a:pt x="10" y="90"/>
                    </a:lnTo>
                    <a:lnTo>
                      <a:pt x="17" y="96"/>
                    </a:lnTo>
                    <a:lnTo>
                      <a:pt x="15" y="97"/>
                    </a:lnTo>
                    <a:lnTo>
                      <a:pt x="20" y="101"/>
                    </a:lnTo>
                    <a:lnTo>
                      <a:pt x="27" y="97"/>
                    </a:lnTo>
                    <a:lnTo>
                      <a:pt x="27" y="96"/>
                    </a:lnTo>
                    <a:lnTo>
                      <a:pt x="28" y="97"/>
                    </a:lnTo>
                    <a:lnTo>
                      <a:pt x="34" y="117"/>
                    </a:lnTo>
                    <a:lnTo>
                      <a:pt x="35" y="117"/>
                    </a:lnTo>
                    <a:lnTo>
                      <a:pt x="45" y="122"/>
                    </a:lnTo>
                    <a:lnTo>
                      <a:pt x="52" y="122"/>
                    </a:lnTo>
                    <a:lnTo>
                      <a:pt x="60" y="121"/>
                    </a:lnTo>
                    <a:lnTo>
                      <a:pt x="67" y="118"/>
                    </a:lnTo>
                    <a:lnTo>
                      <a:pt x="68" y="118"/>
                    </a:lnTo>
                    <a:lnTo>
                      <a:pt x="75" y="120"/>
                    </a:lnTo>
                    <a:lnTo>
                      <a:pt x="77" y="92"/>
                    </a:lnTo>
                    <a:lnTo>
                      <a:pt x="78" y="89"/>
                    </a:lnTo>
                    <a:lnTo>
                      <a:pt x="80" y="87"/>
                    </a:lnTo>
                    <a:lnTo>
                      <a:pt x="81" y="87"/>
                    </a:lnTo>
                    <a:lnTo>
                      <a:pt x="88" y="90"/>
                    </a:lnTo>
                    <a:lnTo>
                      <a:pt x="91" y="89"/>
                    </a:lnTo>
                    <a:lnTo>
                      <a:pt x="97" y="83"/>
                    </a:lnTo>
                    <a:lnTo>
                      <a:pt x="101" y="76"/>
                    </a:lnTo>
                    <a:lnTo>
                      <a:pt x="101" y="75"/>
                    </a:lnTo>
                    <a:lnTo>
                      <a:pt x="102" y="72"/>
                    </a:lnTo>
                    <a:lnTo>
                      <a:pt x="102" y="70"/>
                    </a:lnTo>
                    <a:lnTo>
                      <a:pt x="113" y="62"/>
                    </a:lnTo>
                    <a:lnTo>
                      <a:pt x="115" y="62"/>
                    </a:lnTo>
                    <a:lnTo>
                      <a:pt x="134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0" y="61"/>
                    </a:lnTo>
                    <a:lnTo>
                      <a:pt x="141" y="61"/>
                    </a:lnTo>
                    <a:lnTo>
                      <a:pt x="144" y="62"/>
                    </a:lnTo>
                    <a:lnTo>
                      <a:pt x="145" y="76"/>
                    </a:lnTo>
                    <a:lnTo>
                      <a:pt x="140" y="94"/>
                    </a:lnTo>
                    <a:lnTo>
                      <a:pt x="140" y="96"/>
                    </a:lnTo>
                    <a:lnTo>
                      <a:pt x="141" y="94"/>
                    </a:lnTo>
                    <a:lnTo>
                      <a:pt x="161" y="97"/>
                    </a:lnTo>
                    <a:lnTo>
                      <a:pt x="200" y="96"/>
                    </a:lnTo>
                    <a:lnTo>
                      <a:pt x="201" y="96"/>
                    </a:lnTo>
                    <a:lnTo>
                      <a:pt x="205" y="100"/>
                    </a:lnTo>
                    <a:lnTo>
                      <a:pt x="208" y="104"/>
                    </a:lnTo>
                    <a:lnTo>
                      <a:pt x="221" y="111"/>
                    </a:lnTo>
                    <a:lnTo>
                      <a:pt x="232" y="114"/>
                    </a:lnTo>
                    <a:lnTo>
                      <a:pt x="236" y="118"/>
                    </a:lnTo>
                    <a:lnTo>
                      <a:pt x="238" y="118"/>
                    </a:lnTo>
                    <a:lnTo>
                      <a:pt x="247" y="106"/>
                    </a:lnTo>
                    <a:lnTo>
                      <a:pt x="250" y="96"/>
                    </a:lnTo>
                    <a:lnTo>
                      <a:pt x="252" y="94"/>
                    </a:lnTo>
                    <a:lnTo>
                      <a:pt x="256" y="93"/>
                    </a:lnTo>
                    <a:lnTo>
                      <a:pt x="270" y="99"/>
                    </a:lnTo>
                    <a:lnTo>
                      <a:pt x="274" y="93"/>
                    </a:lnTo>
                    <a:lnTo>
                      <a:pt x="274" y="90"/>
                    </a:lnTo>
                    <a:lnTo>
                      <a:pt x="275" y="86"/>
                    </a:lnTo>
                    <a:lnTo>
                      <a:pt x="275" y="84"/>
                    </a:lnTo>
                    <a:lnTo>
                      <a:pt x="274" y="80"/>
                    </a:lnTo>
                    <a:lnTo>
                      <a:pt x="274" y="76"/>
                    </a:lnTo>
                    <a:lnTo>
                      <a:pt x="271" y="76"/>
                    </a:lnTo>
                    <a:lnTo>
                      <a:pt x="268" y="64"/>
                    </a:lnTo>
                    <a:lnTo>
                      <a:pt x="268" y="6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90" name="Freeform 419">
                <a:extLst>
                  <a:ext uri="{FF2B5EF4-FFF2-40B4-BE49-F238E27FC236}">
                    <a16:creationId xmlns:a16="http://schemas.microsoft.com/office/drawing/2014/main" id="{F786B93B-D258-F557-5FAC-F81B80A999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2" y="1092"/>
                <a:ext cx="109" cy="127"/>
              </a:xfrm>
              <a:custGeom>
                <a:avLst/>
                <a:gdLst>
                  <a:gd name="T0" fmla="*/ 357 w 438"/>
                  <a:gd name="T1" fmla="*/ 53 h 507"/>
                  <a:gd name="T2" fmla="*/ 302 w 438"/>
                  <a:gd name="T3" fmla="*/ 40 h 507"/>
                  <a:gd name="T4" fmla="*/ 282 w 438"/>
                  <a:gd name="T5" fmla="*/ 60 h 507"/>
                  <a:gd name="T6" fmla="*/ 261 w 438"/>
                  <a:gd name="T7" fmla="*/ 43 h 507"/>
                  <a:gd name="T8" fmla="*/ 247 w 438"/>
                  <a:gd name="T9" fmla="*/ 49 h 507"/>
                  <a:gd name="T10" fmla="*/ 220 w 438"/>
                  <a:gd name="T11" fmla="*/ 54 h 507"/>
                  <a:gd name="T12" fmla="*/ 204 w 438"/>
                  <a:gd name="T13" fmla="*/ 42 h 507"/>
                  <a:gd name="T14" fmla="*/ 150 w 438"/>
                  <a:gd name="T15" fmla="*/ 24 h 507"/>
                  <a:gd name="T16" fmla="*/ 150 w 438"/>
                  <a:gd name="T17" fmla="*/ 17 h 507"/>
                  <a:gd name="T18" fmla="*/ 72 w 438"/>
                  <a:gd name="T19" fmla="*/ 15 h 507"/>
                  <a:gd name="T20" fmla="*/ 56 w 438"/>
                  <a:gd name="T21" fmla="*/ 45 h 507"/>
                  <a:gd name="T22" fmla="*/ 59 w 438"/>
                  <a:gd name="T23" fmla="*/ 74 h 507"/>
                  <a:gd name="T24" fmla="*/ 55 w 438"/>
                  <a:gd name="T25" fmla="*/ 49 h 507"/>
                  <a:gd name="T26" fmla="*/ 14 w 438"/>
                  <a:gd name="T27" fmla="*/ 61 h 507"/>
                  <a:gd name="T28" fmla="*/ 0 w 438"/>
                  <a:gd name="T29" fmla="*/ 75 h 507"/>
                  <a:gd name="T30" fmla="*/ 27 w 438"/>
                  <a:gd name="T31" fmla="*/ 100 h 507"/>
                  <a:gd name="T32" fmla="*/ 37 w 438"/>
                  <a:gd name="T33" fmla="*/ 121 h 507"/>
                  <a:gd name="T34" fmla="*/ 59 w 438"/>
                  <a:gd name="T35" fmla="*/ 138 h 507"/>
                  <a:gd name="T36" fmla="*/ 127 w 438"/>
                  <a:gd name="T37" fmla="*/ 127 h 507"/>
                  <a:gd name="T38" fmla="*/ 143 w 438"/>
                  <a:gd name="T39" fmla="*/ 162 h 507"/>
                  <a:gd name="T40" fmla="*/ 150 w 438"/>
                  <a:gd name="T41" fmla="*/ 232 h 507"/>
                  <a:gd name="T42" fmla="*/ 155 w 438"/>
                  <a:gd name="T43" fmla="*/ 285 h 507"/>
                  <a:gd name="T44" fmla="*/ 139 w 438"/>
                  <a:gd name="T45" fmla="*/ 304 h 507"/>
                  <a:gd name="T46" fmla="*/ 160 w 438"/>
                  <a:gd name="T47" fmla="*/ 346 h 507"/>
                  <a:gd name="T48" fmla="*/ 168 w 438"/>
                  <a:gd name="T49" fmla="*/ 384 h 507"/>
                  <a:gd name="T50" fmla="*/ 201 w 438"/>
                  <a:gd name="T51" fmla="*/ 410 h 507"/>
                  <a:gd name="T52" fmla="*/ 211 w 438"/>
                  <a:gd name="T53" fmla="*/ 441 h 507"/>
                  <a:gd name="T54" fmla="*/ 232 w 438"/>
                  <a:gd name="T55" fmla="*/ 462 h 507"/>
                  <a:gd name="T56" fmla="*/ 260 w 438"/>
                  <a:gd name="T57" fmla="*/ 466 h 507"/>
                  <a:gd name="T58" fmla="*/ 294 w 438"/>
                  <a:gd name="T59" fmla="*/ 505 h 507"/>
                  <a:gd name="T60" fmla="*/ 342 w 438"/>
                  <a:gd name="T61" fmla="*/ 493 h 507"/>
                  <a:gd name="T62" fmla="*/ 376 w 438"/>
                  <a:gd name="T63" fmla="*/ 505 h 507"/>
                  <a:gd name="T64" fmla="*/ 393 w 438"/>
                  <a:gd name="T65" fmla="*/ 489 h 507"/>
                  <a:gd name="T66" fmla="*/ 438 w 438"/>
                  <a:gd name="T67" fmla="*/ 487 h 507"/>
                  <a:gd name="T68" fmla="*/ 412 w 438"/>
                  <a:gd name="T69" fmla="*/ 420 h 507"/>
                  <a:gd name="T70" fmla="*/ 408 w 438"/>
                  <a:gd name="T71" fmla="*/ 371 h 507"/>
                  <a:gd name="T72" fmla="*/ 376 w 438"/>
                  <a:gd name="T73" fmla="*/ 387 h 507"/>
                  <a:gd name="T74" fmla="*/ 373 w 438"/>
                  <a:gd name="T75" fmla="*/ 364 h 507"/>
                  <a:gd name="T76" fmla="*/ 369 w 438"/>
                  <a:gd name="T77" fmla="*/ 349 h 507"/>
                  <a:gd name="T78" fmla="*/ 326 w 438"/>
                  <a:gd name="T79" fmla="*/ 362 h 507"/>
                  <a:gd name="T80" fmla="*/ 281 w 438"/>
                  <a:gd name="T81" fmla="*/ 343 h 507"/>
                  <a:gd name="T82" fmla="*/ 238 w 438"/>
                  <a:gd name="T83" fmla="*/ 332 h 507"/>
                  <a:gd name="T84" fmla="*/ 239 w 438"/>
                  <a:gd name="T85" fmla="*/ 316 h 507"/>
                  <a:gd name="T86" fmla="*/ 273 w 438"/>
                  <a:gd name="T87" fmla="*/ 318 h 507"/>
                  <a:gd name="T88" fmla="*/ 312 w 438"/>
                  <a:gd name="T89" fmla="*/ 314 h 507"/>
                  <a:gd name="T90" fmla="*/ 310 w 438"/>
                  <a:gd name="T91" fmla="*/ 290 h 507"/>
                  <a:gd name="T92" fmla="*/ 331 w 438"/>
                  <a:gd name="T93" fmla="*/ 279 h 507"/>
                  <a:gd name="T94" fmla="*/ 340 w 438"/>
                  <a:gd name="T95" fmla="*/ 263 h 507"/>
                  <a:gd name="T96" fmla="*/ 368 w 438"/>
                  <a:gd name="T97" fmla="*/ 261 h 507"/>
                  <a:gd name="T98" fmla="*/ 337 w 438"/>
                  <a:gd name="T99" fmla="*/ 236 h 507"/>
                  <a:gd name="T100" fmla="*/ 306 w 438"/>
                  <a:gd name="T101" fmla="*/ 208 h 507"/>
                  <a:gd name="T102" fmla="*/ 294 w 438"/>
                  <a:gd name="T103" fmla="*/ 176 h 507"/>
                  <a:gd name="T104" fmla="*/ 294 w 438"/>
                  <a:gd name="T105" fmla="*/ 155 h 507"/>
                  <a:gd name="T106" fmla="*/ 267 w 438"/>
                  <a:gd name="T107" fmla="*/ 138 h 507"/>
                  <a:gd name="T108" fmla="*/ 249 w 438"/>
                  <a:gd name="T109" fmla="*/ 117 h 507"/>
                  <a:gd name="T110" fmla="*/ 298 w 438"/>
                  <a:gd name="T111" fmla="*/ 117 h 507"/>
                  <a:gd name="T112" fmla="*/ 345 w 438"/>
                  <a:gd name="T113" fmla="*/ 116 h 5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438" h="507">
                    <a:moveTo>
                      <a:pt x="340" y="89"/>
                    </a:moveTo>
                    <a:lnTo>
                      <a:pt x="341" y="89"/>
                    </a:lnTo>
                    <a:lnTo>
                      <a:pt x="348" y="78"/>
                    </a:lnTo>
                    <a:lnTo>
                      <a:pt x="351" y="63"/>
                    </a:lnTo>
                    <a:lnTo>
                      <a:pt x="354" y="60"/>
                    </a:lnTo>
                    <a:lnTo>
                      <a:pt x="359" y="59"/>
                    </a:lnTo>
                    <a:lnTo>
                      <a:pt x="357" y="53"/>
                    </a:lnTo>
                    <a:lnTo>
                      <a:pt x="357" y="47"/>
                    </a:lnTo>
                    <a:lnTo>
                      <a:pt x="355" y="46"/>
                    </a:lnTo>
                    <a:lnTo>
                      <a:pt x="348" y="43"/>
                    </a:lnTo>
                    <a:lnTo>
                      <a:pt x="320" y="46"/>
                    </a:lnTo>
                    <a:lnTo>
                      <a:pt x="310" y="45"/>
                    </a:lnTo>
                    <a:lnTo>
                      <a:pt x="306" y="42"/>
                    </a:lnTo>
                    <a:lnTo>
                      <a:pt x="302" y="40"/>
                    </a:lnTo>
                    <a:lnTo>
                      <a:pt x="301" y="40"/>
                    </a:lnTo>
                    <a:lnTo>
                      <a:pt x="296" y="52"/>
                    </a:lnTo>
                    <a:lnTo>
                      <a:pt x="296" y="53"/>
                    </a:lnTo>
                    <a:lnTo>
                      <a:pt x="295" y="54"/>
                    </a:lnTo>
                    <a:lnTo>
                      <a:pt x="292" y="56"/>
                    </a:lnTo>
                    <a:lnTo>
                      <a:pt x="291" y="57"/>
                    </a:lnTo>
                    <a:lnTo>
                      <a:pt x="282" y="60"/>
                    </a:lnTo>
                    <a:lnTo>
                      <a:pt x="284" y="52"/>
                    </a:lnTo>
                    <a:lnTo>
                      <a:pt x="277" y="45"/>
                    </a:lnTo>
                    <a:lnTo>
                      <a:pt x="274" y="43"/>
                    </a:lnTo>
                    <a:lnTo>
                      <a:pt x="268" y="42"/>
                    </a:lnTo>
                    <a:lnTo>
                      <a:pt x="267" y="42"/>
                    </a:lnTo>
                    <a:lnTo>
                      <a:pt x="263" y="45"/>
                    </a:lnTo>
                    <a:lnTo>
                      <a:pt x="261" y="43"/>
                    </a:lnTo>
                    <a:lnTo>
                      <a:pt x="260" y="43"/>
                    </a:lnTo>
                    <a:lnTo>
                      <a:pt x="252" y="46"/>
                    </a:lnTo>
                    <a:lnTo>
                      <a:pt x="250" y="47"/>
                    </a:lnTo>
                    <a:lnTo>
                      <a:pt x="249" y="52"/>
                    </a:lnTo>
                    <a:lnTo>
                      <a:pt x="247" y="53"/>
                    </a:lnTo>
                    <a:lnTo>
                      <a:pt x="246" y="52"/>
                    </a:lnTo>
                    <a:lnTo>
                      <a:pt x="247" y="49"/>
                    </a:lnTo>
                    <a:lnTo>
                      <a:pt x="246" y="47"/>
                    </a:lnTo>
                    <a:lnTo>
                      <a:pt x="245" y="42"/>
                    </a:lnTo>
                    <a:lnTo>
                      <a:pt x="243" y="39"/>
                    </a:lnTo>
                    <a:lnTo>
                      <a:pt x="243" y="40"/>
                    </a:lnTo>
                    <a:lnTo>
                      <a:pt x="228" y="50"/>
                    </a:lnTo>
                    <a:lnTo>
                      <a:pt x="225" y="53"/>
                    </a:lnTo>
                    <a:lnTo>
                      <a:pt x="220" y="54"/>
                    </a:lnTo>
                    <a:lnTo>
                      <a:pt x="215" y="54"/>
                    </a:lnTo>
                    <a:lnTo>
                      <a:pt x="214" y="53"/>
                    </a:lnTo>
                    <a:lnTo>
                      <a:pt x="211" y="49"/>
                    </a:lnTo>
                    <a:lnTo>
                      <a:pt x="210" y="49"/>
                    </a:lnTo>
                    <a:lnTo>
                      <a:pt x="210" y="47"/>
                    </a:lnTo>
                    <a:lnTo>
                      <a:pt x="208" y="45"/>
                    </a:lnTo>
                    <a:lnTo>
                      <a:pt x="204" y="42"/>
                    </a:lnTo>
                    <a:lnTo>
                      <a:pt x="197" y="39"/>
                    </a:lnTo>
                    <a:lnTo>
                      <a:pt x="192" y="29"/>
                    </a:lnTo>
                    <a:lnTo>
                      <a:pt x="187" y="28"/>
                    </a:lnTo>
                    <a:lnTo>
                      <a:pt x="180" y="26"/>
                    </a:lnTo>
                    <a:lnTo>
                      <a:pt x="160" y="19"/>
                    </a:lnTo>
                    <a:lnTo>
                      <a:pt x="151" y="22"/>
                    </a:lnTo>
                    <a:lnTo>
                      <a:pt x="150" y="24"/>
                    </a:lnTo>
                    <a:lnTo>
                      <a:pt x="150" y="22"/>
                    </a:lnTo>
                    <a:lnTo>
                      <a:pt x="147" y="21"/>
                    </a:lnTo>
                    <a:lnTo>
                      <a:pt x="144" y="24"/>
                    </a:lnTo>
                    <a:lnTo>
                      <a:pt x="143" y="22"/>
                    </a:lnTo>
                    <a:lnTo>
                      <a:pt x="144" y="21"/>
                    </a:lnTo>
                    <a:lnTo>
                      <a:pt x="147" y="19"/>
                    </a:lnTo>
                    <a:lnTo>
                      <a:pt x="150" y="17"/>
                    </a:lnTo>
                    <a:lnTo>
                      <a:pt x="150" y="15"/>
                    </a:lnTo>
                    <a:lnTo>
                      <a:pt x="151" y="12"/>
                    </a:lnTo>
                    <a:lnTo>
                      <a:pt x="141" y="0"/>
                    </a:lnTo>
                    <a:lnTo>
                      <a:pt x="119" y="2"/>
                    </a:lnTo>
                    <a:lnTo>
                      <a:pt x="105" y="5"/>
                    </a:lnTo>
                    <a:lnTo>
                      <a:pt x="88" y="5"/>
                    </a:lnTo>
                    <a:lnTo>
                      <a:pt x="72" y="15"/>
                    </a:lnTo>
                    <a:lnTo>
                      <a:pt x="60" y="25"/>
                    </a:lnTo>
                    <a:lnTo>
                      <a:pt x="55" y="28"/>
                    </a:lnTo>
                    <a:lnTo>
                      <a:pt x="53" y="24"/>
                    </a:lnTo>
                    <a:lnTo>
                      <a:pt x="52" y="25"/>
                    </a:lnTo>
                    <a:lnTo>
                      <a:pt x="50" y="36"/>
                    </a:lnTo>
                    <a:lnTo>
                      <a:pt x="52" y="42"/>
                    </a:lnTo>
                    <a:lnTo>
                      <a:pt x="56" y="45"/>
                    </a:lnTo>
                    <a:lnTo>
                      <a:pt x="60" y="46"/>
                    </a:lnTo>
                    <a:lnTo>
                      <a:pt x="66" y="52"/>
                    </a:lnTo>
                    <a:lnTo>
                      <a:pt x="69" y="57"/>
                    </a:lnTo>
                    <a:lnTo>
                      <a:pt x="69" y="66"/>
                    </a:lnTo>
                    <a:lnTo>
                      <a:pt x="67" y="67"/>
                    </a:lnTo>
                    <a:lnTo>
                      <a:pt x="60" y="72"/>
                    </a:lnTo>
                    <a:lnTo>
                      <a:pt x="59" y="74"/>
                    </a:lnTo>
                    <a:lnTo>
                      <a:pt x="56" y="74"/>
                    </a:lnTo>
                    <a:lnTo>
                      <a:pt x="53" y="66"/>
                    </a:lnTo>
                    <a:lnTo>
                      <a:pt x="53" y="60"/>
                    </a:lnTo>
                    <a:lnTo>
                      <a:pt x="52" y="54"/>
                    </a:lnTo>
                    <a:lnTo>
                      <a:pt x="53" y="53"/>
                    </a:lnTo>
                    <a:lnTo>
                      <a:pt x="55" y="50"/>
                    </a:lnTo>
                    <a:lnTo>
                      <a:pt x="55" y="49"/>
                    </a:lnTo>
                    <a:lnTo>
                      <a:pt x="53" y="45"/>
                    </a:lnTo>
                    <a:lnTo>
                      <a:pt x="42" y="45"/>
                    </a:lnTo>
                    <a:lnTo>
                      <a:pt x="31" y="47"/>
                    </a:lnTo>
                    <a:lnTo>
                      <a:pt x="31" y="54"/>
                    </a:lnTo>
                    <a:lnTo>
                      <a:pt x="26" y="59"/>
                    </a:lnTo>
                    <a:lnTo>
                      <a:pt x="17" y="61"/>
                    </a:lnTo>
                    <a:lnTo>
                      <a:pt x="14" y="61"/>
                    </a:lnTo>
                    <a:lnTo>
                      <a:pt x="13" y="60"/>
                    </a:lnTo>
                    <a:lnTo>
                      <a:pt x="10" y="60"/>
                    </a:lnTo>
                    <a:lnTo>
                      <a:pt x="4" y="66"/>
                    </a:lnTo>
                    <a:lnTo>
                      <a:pt x="3" y="70"/>
                    </a:lnTo>
                    <a:lnTo>
                      <a:pt x="3" y="72"/>
                    </a:lnTo>
                    <a:lnTo>
                      <a:pt x="2" y="72"/>
                    </a:lnTo>
                    <a:lnTo>
                      <a:pt x="0" y="75"/>
                    </a:lnTo>
                    <a:lnTo>
                      <a:pt x="0" y="77"/>
                    </a:lnTo>
                    <a:lnTo>
                      <a:pt x="9" y="78"/>
                    </a:lnTo>
                    <a:lnTo>
                      <a:pt x="20" y="78"/>
                    </a:lnTo>
                    <a:lnTo>
                      <a:pt x="21" y="84"/>
                    </a:lnTo>
                    <a:lnTo>
                      <a:pt x="21" y="86"/>
                    </a:lnTo>
                    <a:lnTo>
                      <a:pt x="28" y="99"/>
                    </a:lnTo>
                    <a:lnTo>
                      <a:pt x="27" y="100"/>
                    </a:lnTo>
                    <a:lnTo>
                      <a:pt x="24" y="99"/>
                    </a:lnTo>
                    <a:lnTo>
                      <a:pt x="20" y="99"/>
                    </a:lnTo>
                    <a:lnTo>
                      <a:pt x="13" y="106"/>
                    </a:lnTo>
                    <a:lnTo>
                      <a:pt x="14" y="109"/>
                    </a:lnTo>
                    <a:lnTo>
                      <a:pt x="23" y="107"/>
                    </a:lnTo>
                    <a:lnTo>
                      <a:pt x="27" y="117"/>
                    </a:lnTo>
                    <a:lnTo>
                      <a:pt x="37" y="121"/>
                    </a:lnTo>
                    <a:lnTo>
                      <a:pt x="38" y="123"/>
                    </a:lnTo>
                    <a:lnTo>
                      <a:pt x="40" y="123"/>
                    </a:lnTo>
                    <a:lnTo>
                      <a:pt x="40" y="149"/>
                    </a:lnTo>
                    <a:lnTo>
                      <a:pt x="49" y="149"/>
                    </a:lnTo>
                    <a:lnTo>
                      <a:pt x="50" y="149"/>
                    </a:lnTo>
                    <a:lnTo>
                      <a:pt x="56" y="139"/>
                    </a:lnTo>
                    <a:lnTo>
                      <a:pt x="59" y="138"/>
                    </a:lnTo>
                    <a:lnTo>
                      <a:pt x="66" y="130"/>
                    </a:lnTo>
                    <a:lnTo>
                      <a:pt x="95" y="120"/>
                    </a:lnTo>
                    <a:lnTo>
                      <a:pt x="100" y="120"/>
                    </a:lnTo>
                    <a:lnTo>
                      <a:pt x="102" y="119"/>
                    </a:lnTo>
                    <a:lnTo>
                      <a:pt x="117" y="127"/>
                    </a:lnTo>
                    <a:lnTo>
                      <a:pt x="122" y="126"/>
                    </a:lnTo>
                    <a:lnTo>
                      <a:pt x="127" y="127"/>
                    </a:lnTo>
                    <a:lnTo>
                      <a:pt x="129" y="129"/>
                    </a:lnTo>
                    <a:lnTo>
                      <a:pt x="130" y="133"/>
                    </a:lnTo>
                    <a:lnTo>
                      <a:pt x="140" y="144"/>
                    </a:lnTo>
                    <a:lnTo>
                      <a:pt x="147" y="144"/>
                    </a:lnTo>
                    <a:lnTo>
                      <a:pt x="148" y="151"/>
                    </a:lnTo>
                    <a:lnTo>
                      <a:pt x="146" y="155"/>
                    </a:lnTo>
                    <a:lnTo>
                      <a:pt x="143" y="162"/>
                    </a:lnTo>
                    <a:lnTo>
                      <a:pt x="141" y="169"/>
                    </a:lnTo>
                    <a:lnTo>
                      <a:pt x="141" y="174"/>
                    </a:lnTo>
                    <a:lnTo>
                      <a:pt x="146" y="174"/>
                    </a:lnTo>
                    <a:lnTo>
                      <a:pt x="144" y="177"/>
                    </a:lnTo>
                    <a:lnTo>
                      <a:pt x="141" y="193"/>
                    </a:lnTo>
                    <a:lnTo>
                      <a:pt x="150" y="223"/>
                    </a:lnTo>
                    <a:lnTo>
                      <a:pt x="150" y="232"/>
                    </a:lnTo>
                    <a:lnTo>
                      <a:pt x="146" y="233"/>
                    </a:lnTo>
                    <a:lnTo>
                      <a:pt x="143" y="233"/>
                    </a:lnTo>
                    <a:lnTo>
                      <a:pt x="136" y="240"/>
                    </a:lnTo>
                    <a:lnTo>
                      <a:pt x="137" y="240"/>
                    </a:lnTo>
                    <a:lnTo>
                      <a:pt x="151" y="247"/>
                    </a:lnTo>
                    <a:lnTo>
                      <a:pt x="155" y="278"/>
                    </a:lnTo>
                    <a:lnTo>
                      <a:pt x="155" y="285"/>
                    </a:lnTo>
                    <a:lnTo>
                      <a:pt x="157" y="287"/>
                    </a:lnTo>
                    <a:lnTo>
                      <a:pt x="146" y="292"/>
                    </a:lnTo>
                    <a:lnTo>
                      <a:pt x="147" y="293"/>
                    </a:lnTo>
                    <a:lnTo>
                      <a:pt x="148" y="293"/>
                    </a:lnTo>
                    <a:lnTo>
                      <a:pt x="151" y="296"/>
                    </a:lnTo>
                    <a:lnTo>
                      <a:pt x="150" y="306"/>
                    </a:lnTo>
                    <a:lnTo>
                      <a:pt x="139" y="304"/>
                    </a:lnTo>
                    <a:lnTo>
                      <a:pt x="139" y="309"/>
                    </a:lnTo>
                    <a:lnTo>
                      <a:pt x="137" y="317"/>
                    </a:lnTo>
                    <a:lnTo>
                      <a:pt x="136" y="320"/>
                    </a:lnTo>
                    <a:lnTo>
                      <a:pt x="137" y="321"/>
                    </a:lnTo>
                    <a:lnTo>
                      <a:pt x="148" y="325"/>
                    </a:lnTo>
                    <a:lnTo>
                      <a:pt x="153" y="325"/>
                    </a:lnTo>
                    <a:lnTo>
                      <a:pt x="160" y="346"/>
                    </a:lnTo>
                    <a:lnTo>
                      <a:pt x="161" y="349"/>
                    </a:lnTo>
                    <a:lnTo>
                      <a:pt x="160" y="353"/>
                    </a:lnTo>
                    <a:lnTo>
                      <a:pt x="158" y="356"/>
                    </a:lnTo>
                    <a:lnTo>
                      <a:pt x="175" y="359"/>
                    </a:lnTo>
                    <a:lnTo>
                      <a:pt x="175" y="367"/>
                    </a:lnTo>
                    <a:lnTo>
                      <a:pt x="169" y="374"/>
                    </a:lnTo>
                    <a:lnTo>
                      <a:pt x="168" y="384"/>
                    </a:lnTo>
                    <a:lnTo>
                      <a:pt x="168" y="385"/>
                    </a:lnTo>
                    <a:lnTo>
                      <a:pt x="175" y="392"/>
                    </a:lnTo>
                    <a:lnTo>
                      <a:pt x="175" y="394"/>
                    </a:lnTo>
                    <a:lnTo>
                      <a:pt x="179" y="395"/>
                    </a:lnTo>
                    <a:lnTo>
                      <a:pt x="183" y="395"/>
                    </a:lnTo>
                    <a:lnTo>
                      <a:pt x="190" y="398"/>
                    </a:lnTo>
                    <a:lnTo>
                      <a:pt x="201" y="410"/>
                    </a:lnTo>
                    <a:lnTo>
                      <a:pt x="206" y="419"/>
                    </a:lnTo>
                    <a:lnTo>
                      <a:pt x="206" y="422"/>
                    </a:lnTo>
                    <a:lnTo>
                      <a:pt x="208" y="433"/>
                    </a:lnTo>
                    <a:lnTo>
                      <a:pt x="207" y="437"/>
                    </a:lnTo>
                    <a:lnTo>
                      <a:pt x="207" y="440"/>
                    </a:lnTo>
                    <a:lnTo>
                      <a:pt x="211" y="440"/>
                    </a:lnTo>
                    <a:lnTo>
                      <a:pt x="211" y="441"/>
                    </a:lnTo>
                    <a:lnTo>
                      <a:pt x="221" y="447"/>
                    </a:lnTo>
                    <a:lnTo>
                      <a:pt x="222" y="447"/>
                    </a:lnTo>
                    <a:lnTo>
                      <a:pt x="224" y="448"/>
                    </a:lnTo>
                    <a:lnTo>
                      <a:pt x="224" y="450"/>
                    </a:lnTo>
                    <a:lnTo>
                      <a:pt x="225" y="454"/>
                    </a:lnTo>
                    <a:lnTo>
                      <a:pt x="228" y="459"/>
                    </a:lnTo>
                    <a:lnTo>
                      <a:pt x="232" y="462"/>
                    </a:lnTo>
                    <a:lnTo>
                      <a:pt x="236" y="464"/>
                    </a:lnTo>
                    <a:lnTo>
                      <a:pt x="239" y="464"/>
                    </a:lnTo>
                    <a:lnTo>
                      <a:pt x="247" y="462"/>
                    </a:lnTo>
                    <a:lnTo>
                      <a:pt x="254" y="459"/>
                    </a:lnTo>
                    <a:lnTo>
                      <a:pt x="260" y="462"/>
                    </a:lnTo>
                    <a:lnTo>
                      <a:pt x="261" y="464"/>
                    </a:lnTo>
                    <a:lnTo>
                      <a:pt x="260" y="466"/>
                    </a:lnTo>
                    <a:lnTo>
                      <a:pt x="260" y="473"/>
                    </a:lnTo>
                    <a:lnTo>
                      <a:pt x="261" y="487"/>
                    </a:lnTo>
                    <a:lnTo>
                      <a:pt x="263" y="489"/>
                    </a:lnTo>
                    <a:lnTo>
                      <a:pt x="266" y="505"/>
                    </a:lnTo>
                    <a:lnTo>
                      <a:pt x="280" y="507"/>
                    </a:lnTo>
                    <a:lnTo>
                      <a:pt x="285" y="507"/>
                    </a:lnTo>
                    <a:lnTo>
                      <a:pt x="294" y="505"/>
                    </a:lnTo>
                    <a:lnTo>
                      <a:pt x="301" y="501"/>
                    </a:lnTo>
                    <a:lnTo>
                      <a:pt x="302" y="501"/>
                    </a:lnTo>
                    <a:lnTo>
                      <a:pt x="324" y="505"/>
                    </a:lnTo>
                    <a:lnTo>
                      <a:pt x="326" y="501"/>
                    </a:lnTo>
                    <a:lnTo>
                      <a:pt x="333" y="496"/>
                    </a:lnTo>
                    <a:lnTo>
                      <a:pt x="342" y="491"/>
                    </a:lnTo>
                    <a:lnTo>
                      <a:pt x="342" y="493"/>
                    </a:lnTo>
                    <a:lnTo>
                      <a:pt x="348" y="504"/>
                    </a:lnTo>
                    <a:lnTo>
                      <a:pt x="352" y="505"/>
                    </a:lnTo>
                    <a:lnTo>
                      <a:pt x="354" y="505"/>
                    </a:lnTo>
                    <a:lnTo>
                      <a:pt x="355" y="504"/>
                    </a:lnTo>
                    <a:lnTo>
                      <a:pt x="358" y="504"/>
                    </a:lnTo>
                    <a:lnTo>
                      <a:pt x="373" y="503"/>
                    </a:lnTo>
                    <a:lnTo>
                      <a:pt x="376" y="505"/>
                    </a:lnTo>
                    <a:lnTo>
                      <a:pt x="377" y="505"/>
                    </a:lnTo>
                    <a:lnTo>
                      <a:pt x="380" y="501"/>
                    </a:lnTo>
                    <a:lnTo>
                      <a:pt x="384" y="498"/>
                    </a:lnTo>
                    <a:lnTo>
                      <a:pt x="390" y="493"/>
                    </a:lnTo>
                    <a:lnTo>
                      <a:pt x="391" y="493"/>
                    </a:lnTo>
                    <a:lnTo>
                      <a:pt x="391" y="491"/>
                    </a:lnTo>
                    <a:lnTo>
                      <a:pt x="393" y="489"/>
                    </a:lnTo>
                    <a:lnTo>
                      <a:pt x="395" y="487"/>
                    </a:lnTo>
                    <a:lnTo>
                      <a:pt x="400" y="483"/>
                    </a:lnTo>
                    <a:lnTo>
                      <a:pt x="428" y="466"/>
                    </a:lnTo>
                    <a:lnTo>
                      <a:pt x="429" y="465"/>
                    </a:lnTo>
                    <a:lnTo>
                      <a:pt x="431" y="479"/>
                    </a:lnTo>
                    <a:lnTo>
                      <a:pt x="435" y="484"/>
                    </a:lnTo>
                    <a:lnTo>
                      <a:pt x="438" y="487"/>
                    </a:lnTo>
                    <a:lnTo>
                      <a:pt x="438" y="441"/>
                    </a:lnTo>
                    <a:lnTo>
                      <a:pt x="436" y="440"/>
                    </a:lnTo>
                    <a:lnTo>
                      <a:pt x="433" y="434"/>
                    </a:lnTo>
                    <a:lnTo>
                      <a:pt x="425" y="430"/>
                    </a:lnTo>
                    <a:lnTo>
                      <a:pt x="424" y="430"/>
                    </a:lnTo>
                    <a:lnTo>
                      <a:pt x="421" y="429"/>
                    </a:lnTo>
                    <a:lnTo>
                      <a:pt x="412" y="420"/>
                    </a:lnTo>
                    <a:lnTo>
                      <a:pt x="409" y="416"/>
                    </a:lnTo>
                    <a:lnTo>
                      <a:pt x="408" y="412"/>
                    </a:lnTo>
                    <a:lnTo>
                      <a:pt x="405" y="407"/>
                    </a:lnTo>
                    <a:lnTo>
                      <a:pt x="404" y="403"/>
                    </a:lnTo>
                    <a:lnTo>
                      <a:pt x="404" y="392"/>
                    </a:lnTo>
                    <a:lnTo>
                      <a:pt x="405" y="391"/>
                    </a:lnTo>
                    <a:lnTo>
                      <a:pt x="408" y="371"/>
                    </a:lnTo>
                    <a:lnTo>
                      <a:pt x="408" y="370"/>
                    </a:lnTo>
                    <a:lnTo>
                      <a:pt x="405" y="373"/>
                    </a:lnTo>
                    <a:lnTo>
                      <a:pt x="393" y="377"/>
                    </a:lnTo>
                    <a:lnTo>
                      <a:pt x="388" y="377"/>
                    </a:lnTo>
                    <a:lnTo>
                      <a:pt x="381" y="380"/>
                    </a:lnTo>
                    <a:lnTo>
                      <a:pt x="377" y="387"/>
                    </a:lnTo>
                    <a:lnTo>
                      <a:pt x="376" y="387"/>
                    </a:lnTo>
                    <a:lnTo>
                      <a:pt x="371" y="383"/>
                    </a:lnTo>
                    <a:lnTo>
                      <a:pt x="359" y="367"/>
                    </a:lnTo>
                    <a:lnTo>
                      <a:pt x="361" y="363"/>
                    </a:lnTo>
                    <a:lnTo>
                      <a:pt x="365" y="362"/>
                    </a:lnTo>
                    <a:lnTo>
                      <a:pt x="369" y="363"/>
                    </a:lnTo>
                    <a:lnTo>
                      <a:pt x="371" y="364"/>
                    </a:lnTo>
                    <a:lnTo>
                      <a:pt x="373" y="364"/>
                    </a:lnTo>
                    <a:lnTo>
                      <a:pt x="373" y="363"/>
                    </a:lnTo>
                    <a:lnTo>
                      <a:pt x="376" y="362"/>
                    </a:lnTo>
                    <a:lnTo>
                      <a:pt x="383" y="349"/>
                    </a:lnTo>
                    <a:lnTo>
                      <a:pt x="383" y="347"/>
                    </a:lnTo>
                    <a:lnTo>
                      <a:pt x="373" y="347"/>
                    </a:lnTo>
                    <a:lnTo>
                      <a:pt x="372" y="349"/>
                    </a:lnTo>
                    <a:lnTo>
                      <a:pt x="369" y="349"/>
                    </a:lnTo>
                    <a:lnTo>
                      <a:pt x="366" y="350"/>
                    </a:lnTo>
                    <a:lnTo>
                      <a:pt x="357" y="350"/>
                    </a:lnTo>
                    <a:lnTo>
                      <a:pt x="354" y="349"/>
                    </a:lnTo>
                    <a:lnTo>
                      <a:pt x="348" y="352"/>
                    </a:lnTo>
                    <a:lnTo>
                      <a:pt x="348" y="353"/>
                    </a:lnTo>
                    <a:lnTo>
                      <a:pt x="340" y="357"/>
                    </a:lnTo>
                    <a:lnTo>
                      <a:pt x="326" y="362"/>
                    </a:lnTo>
                    <a:lnTo>
                      <a:pt x="323" y="353"/>
                    </a:lnTo>
                    <a:lnTo>
                      <a:pt x="319" y="352"/>
                    </a:lnTo>
                    <a:lnTo>
                      <a:pt x="294" y="354"/>
                    </a:lnTo>
                    <a:lnTo>
                      <a:pt x="294" y="350"/>
                    </a:lnTo>
                    <a:lnTo>
                      <a:pt x="295" y="345"/>
                    </a:lnTo>
                    <a:lnTo>
                      <a:pt x="295" y="343"/>
                    </a:lnTo>
                    <a:lnTo>
                      <a:pt x="281" y="343"/>
                    </a:lnTo>
                    <a:lnTo>
                      <a:pt x="263" y="331"/>
                    </a:lnTo>
                    <a:lnTo>
                      <a:pt x="256" y="328"/>
                    </a:lnTo>
                    <a:lnTo>
                      <a:pt x="250" y="328"/>
                    </a:lnTo>
                    <a:lnTo>
                      <a:pt x="245" y="331"/>
                    </a:lnTo>
                    <a:lnTo>
                      <a:pt x="243" y="334"/>
                    </a:lnTo>
                    <a:lnTo>
                      <a:pt x="241" y="334"/>
                    </a:lnTo>
                    <a:lnTo>
                      <a:pt x="238" y="332"/>
                    </a:lnTo>
                    <a:lnTo>
                      <a:pt x="236" y="332"/>
                    </a:lnTo>
                    <a:lnTo>
                      <a:pt x="234" y="331"/>
                    </a:lnTo>
                    <a:lnTo>
                      <a:pt x="231" y="328"/>
                    </a:lnTo>
                    <a:lnTo>
                      <a:pt x="232" y="324"/>
                    </a:lnTo>
                    <a:lnTo>
                      <a:pt x="232" y="314"/>
                    </a:lnTo>
                    <a:lnTo>
                      <a:pt x="236" y="314"/>
                    </a:lnTo>
                    <a:lnTo>
                      <a:pt x="239" y="316"/>
                    </a:lnTo>
                    <a:lnTo>
                      <a:pt x="245" y="316"/>
                    </a:lnTo>
                    <a:lnTo>
                      <a:pt x="245" y="313"/>
                    </a:lnTo>
                    <a:lnTo>
                      <a:pt x="246" y="313"/>
                    </a:lnTo>
                    <a:lnTo>
                      <a:pt x="250" y="314"/>
                    </a:lnTo>
                    <a:lnTo>
                      <a:pt x="253" y="314"/>
                    </a:lnTo>
                    <a:lnTo>
                      <a:pt x="257" y="317"/>
                    </a:lnTo>
                    <a:lnTo>
                      <a:pt x="273" y="318"/>
                    </a:lnTo>
                    <a:lnTo>
                      <a:pt x="280" y="318"/>
                    </a:lnTo>
                    <a:lnTo>
                      <a:pt x="291" y="324"/>
                    </a:lnTo>
                    <a:lnTo>
                      <a:pt x="292" y="324"/>
                    </a:lnTo>
                    <a:lnTo>
                      <a:pt x="301" y="327"/>
                    </a:lnTo>
                    <a:lnTo>
                      <a:pt x="306" y="320"/>
                    </a:lnTo>
                    <a:lnTo>
                      <a:pt x="306" y="318"/>
                    </a:lnTo>
                    <a:lnTo>
                      <a:pt x="312" y="314"/>
                    </a:lnTo>
                    <a:lnTo>
                      <a:pt x="313" y="310"/>
                    </a:lnTo>
                    <a:lnTo>
                      <a:pt x="313" y="299"/>
                    </a:lnTo>
                    <a:lnTo>
                      <a:pt x="312" y="294"/>
                    </a:lnTo>
                    <a:lnTo>
                      <a:pt x="312" y="293"/>
                    </a:lnTo>
                    <a:lnTo>
                      <a:pt x="310" y="292"/>
                    </a:lnTo>
                    <a:lnTo>
                      <a:pt x="308" y="289"/>
                    </a:lnTo>
                    <a:lnTo>
                      <a:pt x="310" y="290"/>
                    </a:lnTo>
                    <a:lnTo>
                      <a:pt x="320" y="292"/>
                    </a:lnTo>
                    <a:lnTo>
                      <a:pt x="331" y="296"/>
                    </a:lnTo>
                    <a:lnTo>
                      <a:pt x="337" y="294"/>
                    </a:lnTo>
                    <a:lnTo>
                      <a:pt x="338" y="290"/>
                    </a:lnTo>
                    <a:lnTo>
                      <a:pt x="340" y="283"/>
                    </a:lnTo>
                    <a:lnTo>
                      <a:pt x="335" y="282"/>
                    </a:lnTo>
                    <a:lnTo>
                      <a:pt x="331" y="279"/>
                    </a:lnTo>
                    <a:lnTo>
                      <a:pt x="328" y="275"/>
                    </a:lnTo>
                    <a:lnTo>
                      <a:pt x="327" y="271"/>
                    </a:lnTo>
                    <a:lnTo>
                      <a:pt x="326" y="258"/>
                    </a:lnTo>
                    <a:lnTo>
                      <a:pt x="335" y="258"/>
                    </a:lnTo>
                    <a:lnTo>
                      <a:pt x="338" y="260"/>
                    </a:lnTo>
                    <a:lnTo>
                      <a:pt x="340" y="261"/>
                    </a:lnTo>
                    <a:lnTo>
                      <a:pt x="340" y="263"/>
                    </a:lnTo>
                    <a:lnTo>
                      <a:pt x="342" y="265"/>
                    </a:lnTo>
                    <a:lnTo>
                      <a:pt x="349" y="265"/>
                    </a:lnTo>
                    <a:lnTo>
                      <a:pt x="359" y="264"/>
                    </a:lnTo>
                    <a:lnTo>
                      <a:pt x="362" y="263"/>
                    </a:lnTo>
                    <a:lnTo>
                      <a:pt x="362" y="264"/>
                    </a:lnTo>
                    <a:lnTo>
                      <a:pt x="365" y="264"/>
                    </a:lnTo>
                    <a:lnTo>
                      <a:pt x="368" y="261"/>
                    </a:lnTo>
                    <a:lnTo>
                      <a:pt x="368" y="260"/>
                    </a:lnTo>
                    <a:lnTo>
                      <a:pt x="372" y="249"/>
                    </a:lnTo>
                    <a:lnTo>
                      <a:pt x="372" y="246"/>
                    </a:lnTo>
                    <a:lnTo>
                      <a:pt x="358" y="243"/>
                    </a:lnTo>
                    <a:lnTo>
                      <a:pt x="355" y="241"/>
                    </a:lnTo>
                    <a:lnTo>
                      <a:pt x="338" y="236"/>
                    </a:lnTo>
                    <a:lnTo>
                      <a:pt x="337" y="236"/>
                    </a:lnTo>
                    <a:lnTo>
                      <a:pt x="327" y="222"/>
                    </a:lnTo>
                    <a:lnTo>
                      <a:pt x="328" y="209"/>
                    </a:lnTo>
                    <a:lnTo>
                      <a:pt x="328" y="205"/>
                    </a:lnTo>
                    <a:lnTo>
                      <a:pt x="327" y="200"/>
                    </a:lnTo>
                    <a:lnTo>
                      <a:pt x="324" y="198"/>
                    </a:lnTo>
                    <a:lnTo>
                      <a:pt x="308" y="208"/>
                    </a:lnTo>
                    <a:lnTo>
                      <a:pt x="306" y="208"/>
                    </a:lnTo>
                    <a:lnTo>
                      <a:pt x="306" y="205"/>
                    </a:lnTo>
                    <a:lnTo>
                      <a:pt x="305" y="204"/>
                    </a:lnTo>
                    <a:lnTo>
                      <a:pt x="305" y="200"/>
                    </a:lnTo>
                    <a:lnTo>
                      <a:pt x="301" y="197"/>
                    </a:lnTo>
                    <a:lnTo>
                      <a:pt x="292" y="189"/>
                    </a:lnTo>
                    <a:lnTo>
                      <a:pt x="292" y="180"/>
                    </a:lnTo>
                    <a:lnTo>
                      <a:pt x="294" y="176"/>
                    </a:lnTo>
                    <a:lnTo>
                      <a:pt x="294" y="174"/>
                    </a:lnTo>
                    <a:lnTo>
                      <a:pt x="288" y="172"/>
                    </a:lnTo>
                    <a:lnTo>
                      <a:pt x="287" y="170"/>
                    </a:lnTo>
                    <a:lnTo>
                      <a:pt x="288" y="170"/>
                    </a:lnTo>
                    <a:lnTo>
                      <a:pt x="292" y="160"/>
                    </a:lnTo>
                    <a:lnTo>
                      <a:pt x="292" y="158"/>
                    </a:lnTo>
                    <a:lnTo>
                      <a:pt x="294" y="155"/>
                    </a:lnTo>
                    <a:lnTo>
                      <a:pt x="278" y="153"/>
                    </a:lnTo>
                    <a:lnTo>
                      <a:pt x="278" y="152"/>
                    </a:lnTo>
                    <a:lnTo>
                      <a:pt x="260" y="141"/>
                    </a:lnTo>
                    <a:lnTo>
                      <a:pt x="263" y="137"/>
                    </a:lnTo>
                    <a:lnTo>
                      <a:pt x="264" y="137"/>
                    </a:lnTo>
                    <a:lnTo>
                      <a:pt x="266" y="138"/>
                    </a:lnTo>
                    <a:lnTo>
                      <a:pt x="267" y="138"/>
                    </a:lnTo>
                    <a:lnTo>
                      <a:pt x="270" y="139"/>
                    </a:lnTo>
                    <a:lnTo>
                      <a:pt x="270" y="138"/>
                    </a:lnTo>
                    <a:lnTo>
                      <a:pt x="271" y="135"/>
                    </a:lnTo>
                    <a:lnTo>
                      <a:pt x="266" y="133"/>
                    </a:lnTo>
                    <a:lnTo>
                      <a:pt x="254" y="133"/>
                    </a:lnTo>
                    <a:lnTo>
                      <a:pt x="246" y="123"/>
                    </a:lnTo>
                    <a:lnTo>
                      <a:pt x="249" y="117"/>
                    </a:lnTo>
                    <a:lnTo>
                      <a:pt x="271" y="106"/>
                    </a:lnTo>
                    <a:lnTo>
                      <a:pt x="289" y="103"/>
                    </a:lnTo>
                    <a:lnTo>
                      <a:pt x="298" y="103"/>
                    </a:lnTo>
                    <a:lnTo>
                      <a:pt x="298" y="110"/>
                    </a:lnTo>
                    <a:lnTo>
                      <a:pt x="296" y="112"/>
                    </a:lnTo>
                    <a:lnTo>
                      <a:pt x="296" y="117"/>
                    </a:lnTo>
                    <a:lnTo>
                      <a:pt x="298" y="117"/>
                    </a:lnTo>
                    <a:lnTo>
                      <a:pt x="302" y="124"/>
                    </a:lnTo>
                    <a:lnTo>
                      <a:pt x="306" y="129"/>
                    </a:lnTo>
                    <a:lnTo>
                      <a:pt x="308" y="129"/>
                    </a:lnTo>
                    <a:lnTo>
                      <a:pt x="314" y="133"/>
                    </a:lnTo>
                    <a:lnTo>
                      <a:pt x="323" y="135"/>
                    </a:lnTo>
                    <a:lnTo>
                      <a:pt x="334" y="130"/>
                    </a:lnTo>
                    <a:lnTo>
                      <a:pt x="345" y="116"/>
                    </a:lnTo>
                    <a:lnTo>
                      <a:pt x="345" y="114"/>
                    </a:lnTo>
                    <a:lnTo>
                      <a:pt x="347" y="113"/>
                    </a:lnTo>
                    <a:lnTo>
                      <a:pt x="347" y="110"/>
                    </a:lnTo>
                    <a:lnTo>
                      <a:pt x="345" y="107"/>
                    </a:lnTo>
                    <a:lnTo>
                      <a:pt x="341" y="105"/>
                    </a:lnTo>
                    <a:lnTo>
                      <a:pt x="340" y="8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91" name="Freeform 420">
                <a:extLst>
                  <a:ext uri="{FF2B5EF4-FFF2-40B4-BE49-F238E27FC236}">
                    <a16:creationId xmlns:a16="http://schemas.microsoft.com/office/drawing/2014/main" id="{B8716204-2917-BEA9-1141-9A2771B506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0" y="1117"/>
                <a:ext cx="114" cy="75"/>
              </a:xfrm>
              <a:custGeom>
                <a:avLst/>
                <a:gdLst>
                  <a:gd name="T0" fmla="*/ 23 w 456"/>
                  <a:gd name="T1" fmla="*/ 35 h 299"/>
                  <a:gd name="T2" fmla="*/ 36 w 456"/>
                  <a:gd name="T3" fmla="*/ 40 h 299"/>
                  <a:gd name="T4" fmla="*/ 47 w 456"/>
                  <a:gd name="T5" fmla="*/ 54 h 299"/>
                  <a:gd name="T6" fmla="*/ 57 w 456"/>
                  <a:gd name="T7" fmla="*/ 72 h 299"/>
                  <a:gd name="T8" fmla="*/ 61 w 456"/>
                  <a:gd name="T9" fmla="*/ 82 h 299"/>
                  <a:gd name="T10" fmla="*/ 75 w 456"/>
                  <a:gd name="T11" fmla="*/ 107 h 299"/>
                  <a:gd name="T12" fmla="*/ 97 w 456"/>
                  <a:gd name="T13" fmla="*/ 107 h 299"/>
                  <a:gd name="T14" fmla="*/ 124 w 456"/>
                  <a:gd name="T15" fmla="*/ 143 h 299"/>
                  <a:gd name="T16" fmla="*/ 137 w 456"/>
                  <a:gd name="T17" fmla="*/ 163 h 299"/>
                  <a:gd name="T18" fmla="*/ 118 w 456"/>
                  <a:gd name="T19" fmla="*/ 167 h 299"/>
                  <a:gd name="T20" fmla="*/ 104 w 456"/>
                  <a:gd name="T21" fmla="*/ 160 h 299"/>
                  <a:gd name="T22" fmla="*/ 104 w 456"/>
                  <a:gd name="T23" fmla="*/ 184 h 299"/>
                  <a:gd name="T24" fmla="*/ 89 w 456"/>
                  <a:gd name="T25" fmla="*/ 194 h 299"/>
                  <a:gd name="T26" fmla="*/ 81 w 456"/>
                  <a:gd name="T27" fmla="*/ 196 h 299"/>
                  <a:gd name="T28" fmla="*/ 75 w 456"/>
                  <a:gd name="T29" fmla="*/ 222 h 299"/>
                  <a:gd name="T30" fmla="*/ 42 w 456"/>
                  <a:gd name="T31" fmla="*/ 220 h 299"/>
                  <a:gd name="T32" fmla="*/ 14 w 456"/>
                  <a:gd name="T33" fmla="*/ 215 h 299"/>
                  <a:gd name="T34" fmla="*/ 1 w 456"/>
                  <a:gd name="T35" fmla="*/ 226 h 299"/>
                  <a:gd name="T36" fmla="*/ 10 w 456"/>
                  <a:gd name="T37" fmla="*/ 236 h 299"/>
                  <a:gd name="T38" fmla="*/ 32 w 456"/>
                  <a:gd name="T39" fmla="*/ 233 h 299"/>
                  <a:gd name="T40" fmla="*/ 63 w 456"/>
                  <a:gd name="T41" fmla="*/ 256 h 299"/>
                  <a:gd name="T42" fmla="*/ 117 w 456"/>
                  <a:gd name="T43" fmla="*/ 255 h 299"/>
                  <a:gd name="T44" fmla="*/ 138 w 456"/>
                  <a:gd name="T45" fmla="*/ 251 h 299"/>
                  <a:gd name="T46" fmla="*/ 145 w 456"/>
                  <a:gd name="T47" fmla="*/ 264 h 299"/>
                  <a:gd name="T48" fmla="*/ 134 w 456"/>
                  <a:gd name="T49" fmla="*/ 264 h 299"/>
                  <a:gd name="T50" fmla="*/ 146 w 456"/>
                  <a:gd name="T51" fmla="*/ 289 h 299"/>
                  <a:gd name="T52" fmla="*/ 177 w 456"/>
                  <a:gd name="T53" fmla="*/ 272 h 299"/>
                  <a:gd name="T54" fmla="*/ 198 w 456"/>
                  <a:gd name="T55" fmla="*/ 294 h 299"/>
                  <a:gd name="T56" fmla="*/ 237 w 456"/>
                  <a:gd name="T57" fmla="*/ 293 h 299"/>
                  <a:gd name="T58" fmla="*/ 238 w 456"/>
                  <a:gd name="T59" fmla="*/ 265 h 299"/>
                  <a:gd name="T60" fmla="*/ 280 w 456"/>
                  <a:gd name="T61" fmla="*/ 259 h 299"/>
                  <a:gd name="T62" fmla="*/ 308 w 456"/>
                  <a:gd name="T63" fmla="*/ 232 h 299"/>
                  <a:gd name="T64" fmla="*/ 315 w 456"/>
                  <a:gd name="T65" fmla="*/ 241 h 299"/>
                  <a:gd name="T66" fmla="*/ 331 w 456"/>
                  <a:gd name="T67" fmla="*/ 245 h 299"/>
                  <a:gd name="T68" fmla="*/ 359 w 456"/>
                  <a:gd name="T69" fmla="*/ 238 h 299"/>
                  <a:gd name="T70" fmla="*/ 391 w 456"/>
                  <a:gd name="T71" fmla="*/ 218 h 299"/>
                  <a:gd name="T72" fmla="*/ 408 w 456"/>
                  <a:gd name="T73" fmla="*/ 188 h 299"/>
                  <a:gd name="T74" fmla="*/ 395 w 456"/>
                  <a:gd name="T75" fmla="*/ 148 h 299"/>
                  <a:gd name="T76" fmla="*/ 408 w 456"/>
                  <a:gd name="T77" fmla="*/ 141 h 299"/>
                  <a:gd name="T78" fmla="*/ 455 w 456"/>
                  <a:gd name="T79" fmla="*/ 131 h 299"/>
                  <a:gd name="T80" fmla="*/ 416 w 456"/>
                  <a:gd name="T81" fmla="*/ 95 h 299"/>
                  <a:gd name="T82" fmla="*/ 388 w 456"/>
                  <a:gd name="T83" fmla="*/ 51 h 299"/>
                  <a:gd name="T84" fmla="*/ 336 w 456"/>
                  <a:gd name="T85" fmla="*/ 46 h 299"/>
                  <a:gd name="T86" fmla="*/ 318 w 456"/>
                  <a:gd name="T87" fmla="*/ 35 h 299"/>
                  <a:gd name="T88" fmla="*/ 284 w 456"/>
                  <a:gd name="T89" fmla="*/ 15 h 299"/>
                  <a:gd name="T90" fmla="*/ 238 w 456"/>
                  <a:gd name="T91" fmla="*/ 33 h 299"/>
                  <a:gd name="T92" fmla="*/ 233 w 456"/>
                  <a:gd name="T93" fmla="*/ 48 h 299"/>
                  <a:gd name="T94" fmla="*/ 208 w 456"/>
                  <a:gd name="T95" fmla="*/ 55 h 299"/>
                  <a:gd name="T96" fmla="*/ 181 w 456"/>
                  <a:gd name="T97" fmla="*/ 35 h 299"/>
                  <a:gd name="T98" fmla="*/ 162 w 456"/>
                  <a:gd name="T99" fmla="*/ 46 h 299"/>
                  <a:gd name="T100" fmla="*/ 166 w 456"/>
                  <a:gd name="T101" fmla="*/ 0 h 299"/>
                  <a:gd name="T102" fmla="*/ 130 w 456"/>
                  <a:gd name="T103" fmla="*/ 12 h 299"/>
                  <a:gd name="T104" fmla="*/ 114 w 456"/>
                  <a:gd name="T105" fmla="*/ 18 h 299"/>
                  <a:gd name="T106" fmla="*/ 75 w 456"/>
                  <a:gd name="T107" fmla="*/ 31 h 299"/>
                  <a:gd name="T108" fmla="*/ 67 w 456"/>
                  <a:gd name="T109" fmla="*/ 12 h 2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456" h="299">
                    <a:moveTo>
                      <a:pt x="58" y="5"/>
                    </a:moveTo>
                    <a:lnTo>
                      <a:pt x="40" y="8"/>
                    </a:lnTo>
                    <a:lnTo>
                      <a:pt x="18" y="19"/>
                    </a:lnTo>
                    <a:lnTo>
                      <a:pt x="15" y="25"/>
                    </a:lnTo>
                    <a:lnTo>
                      <a:pt x="23" y="35"/>
                    </a:lnTo>
                    <a:lnTo>
                      <a:pt x="35" y="35"/>
                    </a:lnTo>
                    <a:lnTo>
                      <a:pt x="40" y="37"/>
                    </a:lnTo>
                    <a:lnTo>
                      <a:pt x="39" y="40"/>
                    </a:lnTo>
                    <a:lnTo>
                      <a:pt x="39" y="41"/>
                    </a:lnTo>
                    <a:lnTo>
                      <a:pt x="36" y="40"/>
                    </a:lnTo>
                    <a:lnTo>
                      <a:pt x="35" y="40"/>
                    </a:lnTo>
                    <a:lnTo>
                      <a:pt x="33" y="39"/>
                    </a:lnTo>
                    <a:lnTo>
                      <a:pt x="32" y="39"/>
                    </a:lnTo>
                    <a:lnTo>
                      <a:pt x="29" y="43"/>
                    </a:lnTo>
                    <a:lnTo>
                      <a:pt x="47" y="54"/>
                    </a:lnTo>
                    <a:lnTo>
                      <a:pt x="47" y="55"/>
                    </a:lnTo>
                    <a:lnTo>
                      <a:pt x="63" y="57"/>
                    </a:lnTo>
                    <a:lnTo>
                      <a:pt x="61" y="60"/>
                    </a:lnTo>
                    <a:lnTo>
                      <a:pt x="61" y="62"/>
                    </a:lnTo>
                    <a:lnTo>
                      <a:pt x="57" y="72"/>
                    </a:lnTo>
                    <a:lnTo>
                      <a:pt x="56" y="72"/>
                    </a:lnTo>
                    <a:lnTo>
                      <a:pt x="57" y="74"/>
                    </a:lnTo>
                    <a:lnTo>
                      <a:pt x="63" y="76"/>
                    </a:lnTo>
                    <a:lnTo>
                      <a:pt x="63" y="78"/>
                    </a:lnTo>
                    <a:lnTo>
                      <a:pt x="61" y="82"/>
                    </a:lnTo>
                    <a:lnTo>
                      <a:pt x="61" y="91"/>
                    </a:lnTo>
                    <a:lnTo>
                      <a:pt x="70" y="99"/>
                    </a:lnTo>
                    <a:lnTo>
                      <a:pt x="74" y="102"/>
                    </a:lnTo>
                    <a:lnTo>
                      <a:pt x="74" y="106"/>
                    </a:lnTo>
                    <a:lnTo>
                      <a:pt x="75" y="107"/>
                    </a:lnTo>
                    <a:lnTo>
                      <a:pt x="75" y="110"/>
                    </a:lnTo>
                    <a:lnTo>
                      <a:pt x="77" y="110"/>
                    </a:lnTo>
                    <a:lnTo>
                      <a:pt x="93" y="100"/>
                    </a:lnTo>
                    <a:lnTo>
                      <a:pt x="96" y="102"/>
                    </a:lnTo>
                    <a:lnTo>
                      <a:pt x="97" y="107"/>
                    </a:lnTo>
                    <a:lnTo>
                      <a:pt x="97" y="111"/>
                    </a:lnTo>
                    <a:lnTo>
                      <a:pt x="96" y="124"/>
                    </a:lnTo>
                    <a:lnTo>
                      <a:pt x="106" y="138"/>
                    </a:lnTo>
                    <a:lnTo>
                      <a:pt x="107" y="138"/>
                    </a:lnTo>
                    <a:lnTo>
                      <a:pt x="124" y="143"/>
                    </a:lnTo>
                    <a:lnTo>
                      <a:pt x="127" y="145"/>
                    </a:lnTo>
                    <a:lnTo>
                      <a:pt x="141" y="148"/>
                    </a:lnTo>
                    <a:lnTo>
                      <a:pt x="141" y="151"/>
                    </a:lnTo>
                    <a:lnTo>
                      <a:pt x="137" y="162"/>
                    </a:lnTo>
                    <a:lnTo>
                      <a:pt x="137" y="163"/>
                    </a:lnTo>
                    <a:lnTo>
                      <a:pt x="134" y="166"/>
                    </a:lnTo>
                    <a:lnTo>
                      <a:pt x="131" y="166"/>
                    </a:lnTo>
                    <a:lnTo>
                      <a:pt x="131" y="165"/>
                    </a:lnTo>
                    <a:lnTo>
                      <a:pt x="128" y="166"/>
                    </a:lnTo>
                    <a:lnTo>
                      <a:pt x="118" y="167"/>
                    </a:lnTo>
                    <a:lnTo>
                      <a:pt x="111" y="167"/>
                    </a:lnTo>
                    <a:lnTo>
                      <a:pt x="109" y="165"/>
                    </a:lnTo>
                    <a:lnTo>
                      <a:pt x="109" y="163"/>
                    </a:lnTo>
                    <a:lnTo>
                      <a:pt x="107" y="162"/>
                    </a:lnTo>
                    <a:lnTo>
                      <a:pt x="104" y="160"/>
                    </a:lnTo>
                    <a:lnTo>
                      <a:pt x="95" y="160"/>
                    </a:lnTo>
                    <a:lnTo>
                      <a:pt x="96" y="173"/>
                    </a:lnTo>
                    <a:lnTo>
                      <a:pt x="97" y="177"/>
                    </a:lnTo>
                    <a:lnTo>
                      <a:pt x="100" y="181"/>
                    </a:lnTo>
                    <a:lnTo>
                      <a:pt x="104" y="184"/>
                    </a:lnTo>
                    <a:lnTo>
                      <a:pt x="109" y="185"/>
                    </a:lnTo>
                    <a:lnTo>
                      <a:pt x="107" y="192"/>
                    </a:lnTo>
                    <a:lnTo>
                      <a:pt x="106" y="196"/>
                    </a:lnTo>
                    <a:lnTo>
                      <a:pt x="100" y="198"/>
                    </a:lnTo>
                    <a:lnTo>
                      <a:pt x="89" y="194"/>
                    </a:lnTo>
                    <a:lnTo>
                      <a:pt x="79" y="192"/>
                    </a:lnTo>
                    <a:lnTo>
                      <a:pt x="77" y="191"/>
                    </a:lnTo>
                    <a:lnTo>
                      <a:pt x="79" y="194"/>
                    </a:lnTo>
                    <a:lnTo>
                      <a:pt x="81" y="195"/>
                    </a:lnTo>
                    <a:lnTo>
                      <a:pt x="81" y="196"/>
                    </a:lnTo>
                    <a:lnTo>
                      <a:pt x="82" y="201"/>
                    </a:lnTo>
                    <a:lnTo>
                      <a:pt x="82" y="212"/>
                    </a:lnTo>
                    <a:lnTo>
                      <a:pt x="81" y="216"/>
                    </a:lnTo>
                    <a:lnTo>
                      <a:pt x="75" y="220"/>
                    </a:lnTo>
                    <a:lnTo>
                      <a:pt x="75" y="222"/>
                    </a:lnTo>
                    <a:lnTo>
                      <a:pt x="70" y="229"/>
                    </a:lnTo>
                    <a:lnTo>
                      <a:pt x="61" y="226"/>
                    </a:lnTo>
                    <a:lnTo>
                      <a:pt x="60" y="226"/>
                    </a:lnTo>
                    <a:lnTo>
                      <a:pt x="49" y="220"/>
                    </a:lnTo>
                    <a:lnTo>
                      <a:pt x="42" y="220"/>
                    </a:lnTo>
                    <a:lnTo>
                      <a:pt x="26" y="219"/>
                    </a:lnTo>
                    <a:lnTo>
                      <a:pt x="22" y="216"/>
                    </a:lnTo>
                    <a:lnTo>
                      <a:pt x="19" y="216"/>
                    </a:lnTo>
                    <a:lnTo>
                      <a:pt x="15" y="215"/>
                    </a:lnTo>
                    <a:lnTo>
                      <a:pt x="14" y="215"/>
                    </a:lnTo>
                    <a:lnTo>
                      <a:pt x="14" y="218"/>
                    </a:lnTo>
                    <a:lnTo>
                      <a:pt x="8" y="218"/>
                    </a:lnTo>
                    <a:lnTo>
                      <a:pt x="5" y="216"/>
                    </a:lnTo>
                    <a:lnTo>
                      <a:pt x="1" y="216"/>
                    </a:lnTo>
                    <a:lnTo>
                      <a:pt x="1" y="226"/>
                    </a:lnTo>
                    <a:lnTo>
                      <a:pt x="0" y="230"/>
                    </a:lnTo>
                    <a:lnTo>
                      <a:pt x="3" y="233"/>
                    </a:lnTo>
                    <a:lnTo>
                      <a:pt x="5" y="234"/>
                    </a:lnTo>
                    <a:lnTo>
                      <a:pt x="7" y="234"/>
                    </a:lnTo>
                    <a:lnTo>
                      <a:pt x="10" y="236"/>
                    </a:lnTo>
                    <a:lnTo>
                      <a:pt x="12" y="236"/>
                    </a:lnTo>
                    <a:lnTo>
                      <a:pt x="14" y="233"/>
                    </a:lnTo>
                    <a:lnTo>
                      <a:pt x="19" y="230"/>
                    </a:lnTo>
                    <a:lnTo>
                      <a:pt x="25" y="230"/>
                    </a:lnTo>
                    <a:lnTo>
                      <a:pt x="32" y="233"/>
                    </a:lnTo>
                    <a:lnTo>
                      <a:pt x="50" y="245"/>
                    </a:lnTo>
                    <a:lnTo>
                      <a:pt x="64" y="245"/>
                    </a:lnTo>
                    <a:lnTo>
                      <a:pt x="64" y="247"/>
                    </a:lnTo>
                    <a:lnTo>
                      <a:pt x="63" y="252"/>
                    </a:lnTo>
                    <a:lnTo>
                      <a:pt x="63" y="256"/>
                    </a:lnTo>
                    <a:lnTo>
                      <a:pt x="88" y="254"/>
                    </a:lnTo>
                    <a:lnTo>
                      <a:pt x="92" y="255"/>
                    </a:lnTo>
                    <a:lnTo>
                      <a:pt x="95" y="264"/>
                    </a:lnTo>
                    <a:lnTo>
                      <a:pt x="109" y="259"/>
                    </a:lnTo>
                    <a:lnTo>
                      <a:pt x="117" y="255"/>
                    </a:lnTo>
                    <a:lnTo>
                      <a:pt x="117" y="254"/>
                    </a:lnTo>
                    <a:lnTo>
                      <a:pt x="123" y="251"/>
                    </a:lnTo>
                    <a:lnTo>
                      <a:pt x="126" y="252"/>
                    </a:lnTo>
                    <a:lnTo>
                      <a:pt x="135" y="252"/>
                    </a:lnTo>
                    <a:lnTo>
                      <a:pt x="138" y="251"/>
                    </a:lnTo>
                    <a:lnTo>
                      <a:pt x="141" y="251"/>
                    </a:lnTo>
                    <a:lnTo>
                      <a:pt x="142" y="249"/>
                    </a:lnTo>
                    <a:lnTo>
                      <a:pt x="152" y="249"/>
                    </a:lnTo>
                    <a:lnTo>
                      <a:pt x="152" y="251"/>
                    </a:lnTo>
                    <a:lnTo>
                      <a:pt x="145" y="264"/>
                    </a:lnTo>
                    <a:lnTo>
                      <a:pt x="142" y="265"/>
                    </a:lnTo>
                    <a:lnTo>
                      <a:pt x="142" y="266"/>
                    </a:lnTo>
                    <a:lnTo>
                      <a:pt x="140" y="266"/>
                    </a:lnTo>
                    <a:lnTo>
                      <a:pt x="138" y="265"/>
                    </a:lnTo>
                    <a:lnTo>
                      <a:pt x="134" y="264"/>
                    </a:lnTo>
                    <a:lnTo>
                      <a:pt x="130" y="265"/>
                    </a:lnTo>
                    <a:lnTo>
                      <a:pt x="128" y="269"/>
                    </a:lnTo>
                    <a:lnTo>
                      <a:pt x="140" y="285"/>
                    </a:lnTo>
                    <a:lnTo>
                      <a:pt x="145" y="289"/>
                    </a:lnTo>
                    <a:lnTo>
                      <a:pt x="146" y="289"/>
                    </a:lnTo>
                    <a:lnTo>
                      <a:pt x="150" y="282"/>
                    </a:lnTo>
                    <a:lnTo>
                      <a:pt x="157" y="279"/>
                    </a:lnTo>
                    <a:lnTo>
                      <a:pt x="162" y="279"/>
                    </a:lnTo>
                    <a:lnTo>
                      <a:pt x="174" y="275"/>
                    </a:lnTo>
                    <a:lnTo>
                      <a:pt x="177" y="272"/>
                    </a:lnTo>
                    <a:lnTo>
                      <a:pt x="177" y="273"/>
                    </a:lnTo>
                    <a:lnTo>
                      <a:pt x="174" y="293"/>
                    </a:lnTo>
                    <a:lnTo>
                      <a:pt x="174" y="294"/>
                    </a:lnTo>
                    <a:lnTo>
                      <a:pt x="177" y="293"/>
                    </a:lnTo>
                    <a:lnTo>
                      <a:pt x="198" y="294"/>
                    </a:lnTo>
                    <a:lnTo>
                      <a:pt x="217" y="299"/>
                    </a:lnTo>
                    <a:lnTo>
                      <a:pt x="219" y="299"/>
                    </a:lnTo>
                    <a:lnTo>
                      <a:pt x="226" y="294"/>
                    </a:lnTo>
                    <a:lnTo>
                      <a:pt x="231" y="293"/>
                    </a:lnTo>
                    <a:lnTo>
                      <a:pt x="237" y="293"/>
                    </a:lnTo>
                    <a:lnTo>
                      <a:pt x="238" y="294"/>
                    </a:lnTo>
                    <a:lnTo>
                      <a:pt x="241" y="293"/>
                    </a:lnTo>
                    <a:lnTo>
                      <a:pt x="240" y="292"/>
                    </a:lnTo>
                    <a:lnTo>
                      <a:pt x="238" y="285"/>
                    </a:lnTo>
                    <a:lnTo>
                      <a:pt x="238" y="265"/>
                    </a:lnTo>
                    <a:lnTo>
                      <a:pt x="243" y="265"/>
                    </a:lnTo>
                    <a:lnTo>
                      <a:pt x="248" y="266"/>
                    </a:lnTo>
                    <a:lnTo>
                      <a:pt x="271" y="266"/>
                    </a:lnTo>
                    <a:lnTo>
                      <a:pt x="274" y="265"/>
                    </a:lnTo>
                    <a:lnTo>
                      <a:pt x="280" y="259"/>
                    </a:lnTo>
                    <a:lnTo>
                      <a:pt x="282" y="255"/>
                    </a:lnTo>
                    <a:lnTo>
                      <a:pt x="282" y="247"/>
                    </a:lnTo>
                    <a:lnTo>
                      <a:pt x="287" y="242"/>
                    </a:lnTo>
                    <a:lnTo>
                      <a:pt x="306" y="232"/>
                    </a:lnTo>
                    <a:lnTo>
                      <a:pt x="308" y="232"/>
                    </a:lnTo>
                    <a:lnTo>
                      <a:pt x="308" y="234"/>
                    </a:lnTo>
                    <a:lnTo>
                      <a:pt x="310" y="236"/>
                    </a:lnTo>
                    <a:lnTo>
                      <a:pt x="310" y="238"/>
                    </a:lnTo>
                    <a:lnTo>
                      <a:pt x="311" y="238"/>
                    </a:lnTo>
                    <a:lnTo>
                      <a:pt x="315" y="241"/>
                    </a:lnTo>
                    <a:lnTo>
                      <a:pt x="320" y="242"/>
                    </a:lnTo>
                    <a:lnTo>
                      <a:pt x="321" y="242"/>
                    </a:lnTo>
                    <a:lnTo>
                      <a:pt x="327" y="244"/>
                    </a:lnTo>
                    <a:lnTo>
                      <a:pt x="328" y="244"/>
                    </a:lnTo>
                    <a:lnTo>
                      <a:pt x="331" y="245"/>
                    </a:lnTo>
                    <a:lnTo>
                      <a:pt x="332" y="245"/>
                    </a:lnTo>
                    <a:lnTo>
                      <a:pt x="336" y="247"/>
                    </a:lnTo>
                    <a:lnTo>
                      <a:pt x="353" y="247"/>
                    </a:lnTo>
                    <a:lnTo>
                      <a:pt x="357" y="244"/>
                    </a:lnTo>
                    <a:lnTo>
                      <a:pt x="359" y="238"/>
                    </a:lnTo>
                    <a:lnTo>
                      <a:pt x="371" y="227"/>
                    </a:lnTo>
                    <a:lnTo>
                      <a:pt x="378" y="223"/>
                    </a:lnTo>
                    <a:lnTo>
                      <a:pt x="378" y="216"/>
                    </a:lnTo>
                    <a:lnTo>
                      <a:pt x="384" y="216"/>
                    </a:lnTo>
                    <a:lnTo>
                      <a:pt x="391" y="218"/>
                    </a:lnTo>
                    <a:lnTo>
                      <a:pt x="391" y="216"/>
                    </a:lnTo>
                    <a:lnTo>
                      <a:pt x="408" y="196"/>
                    </a:lnTo>
                    <a:lnTo>
                      <a:pt x="406" y="196"/>
                    </a:lnTo>
                    <a:lnTo>
                      <a:pt x="403" y="194"/>
                    </a:lnTo>
                    <a:lnTo>
                      <a:pt x="408" y="188"/>
                    </a:lnTo>
                    <a:lnTo>
                      <a:pt x="409" y="181"/>
                    </a:lnTo>
                    <a:lnTo>
                      <a:pt x="396" y="158"/>
                    </a:lnTo>
                    <a:lnTo>
                      <a:pt x="396" y="151"/>
                    </a:lnTo>
                    <a:lnTo>
                      <a:pt x="395" y="149"/>
                    </a:lnTo>
                    <a:lnTo>
                      <a:pt x="395" y="148"/>
                    </a:lnTo>
                    <a:lnTo>
                      <a:pt x="391" y="143"/>
                    </a:lnTo>
                    <a:lnTo>
                      <a:pt x="396" y="139"/>
                    </a:lnTo>
                    <a:lnTo>
                      <a:pt x="398" y="138"/>
                    </a:lnTo>
                    <a:lnTo>
                      <a:pt x="398" y="139"/>
                    </a:lnTo>
                    <a:lnTo>
                      <a:pt x="408" y="141"/>
                    </a:lnTo>
                    <a:lnTo>
                      <a:pt x="419" y="136"/>
                    </a:lnTo>
                    <a:lnTo>
                      <a:pt x="456" y="135"/>
                    </a:lnTo>
                    <a:lnTo>
                      <a:pt x="456" y="134"/>
                    </a:lnTo>
                    <a:lnTo>
                      <a:pt x="455" y="132"/>
                    </a:lnTo>
                    <a:lnTo>
                      <a:pt x="455" y="131"/>
                    </a:lnTo>
                    <a:lnTo>
                      <a:pt x="447" y="120"/>
                    </a:lnTo>
                    <a:lnTo>
                      <a:pt x="435" y="108"/>
                    </a:lnTo>
                    <a:lnTo>
                      <a:pt x="421" y="99"/>
                    </a:lnTo>
                    <a:lnTo>
                      <a:pt x="420" y="99"/>
                    </a:lnTo>
                    <a:lnTo>
                      <a:pt x="416" y="95"/>
                    </a:lnTo>
                    <a:lnTo>
                      <a:pt x="417" y="95"/>
                    </a:lnTo>
                    <a:lnTo>
                      <a:pt x="420" y="88"/>
                    </a:lnTo>
                    <a:lnTo>
                      <a:pt x="427" y="81"/>
                    </a:lnTo>
                    <a:lnTo>
                      <a:pt x="395" y="50"/>
                    </a:lnTo>
                    <a:lnTo>
                      <a:pt x="388" y="51"/>
                    </a:lnTo>
                    <a:lnTo>
                      <a:pt x="371" y="51"/>
                    </a:lnTo>
                    <a:lnTo>
                      <a:pt x="371" y="62"/>
                    </a:lnTo>
                    <a:lnTo>
                      <a:pt x="361" y="62"/>
                    </a:lnTo>
                    <a:lnTo>
                      <a:pt x="342" y="54"/>
                    </a:lnTo>
                    <a:lnTo>
                      <a:pt x="336" y="46"/>
                    </a:lnTo>
                    <a:lnTo>
                      <a:pt x="336" y="44"/>
                    </a:lnTo>
                    <a:lnTo>
                      <a:pt x="332" y="43"/>
                    </a:lnTo>
                    <a:lnTo>
                      <a:pt x="317" y="43"/>
                    </a:lnTo>
                    <a:lnTo>
                      <a:pt x="317" y="37"/>
                    </a:lnTo>
                    <a:lnTo>
                      <a:pt x="318" y="35"/>
                    </a:lnTo>
                    <a:lnTo>
                      <a:pt x="310" y="31"/>
                    </a:lnTo>
                    <a:lnTo>
                      <a:pt x="303" y="29"/>
                    </a:lnTo>
                    <a:lnTo>
                      <a:pt x="301" y="28"/>
                    </a:lnTo>
                    <a:lnTo>
                      <a:pt x="289" y="19"/>
                    </a:lnTo>
                    <a:lnTo>
                      <a:pt x="284" y="15"/>
                    </a:lnTo>
                    <a:lnTo>
                      <a:pt x="283" y="12"/>
                    </a:lnTo>
                    <a:lnTo>
                      <a:pt x="282" y="12"/>
                    </a:lnTo>
                    <a:lnTo>
                      <a:pt x="272" y="11"/>
                    </a:lnTo>
                    <a:lnTo>
                      <a:pt x="269" y="11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7" y="43"/>
                    </a:lnTo>
                    <a:lnTo>
                      <a:pt x="236" y="44"/>
                    </a:lnTo>
                    <a:lnTo>
                      <a:pt x="234" y="47"/>
                    </a:lnTo>
                    <a:lnTo>
                      <a:pt x="233" y="48"/>
                    </a:lnTo>
                    <a:lnTo>
                      <a:pt x="233" y="51"/>
                    </a:lnTo>
                    <a:lnTo>
                      <a:pt x="224" y="54"/>
                    </a:lnTo>
                    <a:lnTo>
                      <a:pt x="222" y="54"/>
                    </a:lnTo>
                    <a:lnTo>
                      <a:pt x="209" y="55"/>
                    </a:lnTo>
                    <a:lnTo>
                      <a:pt x="208" y="55"/>
                    </a:lnTo>
                    <a:lnTo>
                      <a:pt x="200" y="50"/>
                    </a:lnTo>
                    <a:lnTo>
                      <a:pt x="197" y="40"/>
                    </a:lnTo>
                    <a:lnTo>
                      <a:pt x="190" y="37"/>
                    </a:lnTo>
                    <a:lnTo>
                      <a:pt x="183" y="35"/>
                    </a:lnTo>
                    <a:lnTo>
                      <a:pt x="181" y="35"/>
                    </a:lnTo>
                    <a:lnTo>
                      <a:pt x="169" y="43"/>
                    </a:lnTo>
                    <a:lnTo>
                      <a:pt x="167" y="43"/>
                    </a:lnTo>
                    <a:lnTo>
                      <a:pt x="166" y="46"/>
                    </a:lnTo>
                    <a:lnTo>
                      <a:pt x="164" y="47"/>
                    </a:lnTo>
                    <a:lnTo>
                      <a:pt x="162" y="46"/>
                    </a:lnTo>
                    <a:lnTo>
                      <a:pt x="155" y="35"/>
                    </a:lnTo>
                    <a:lnTo>
                      <a:pt x="155" y="31"/>
                    </a:lnTo>
                    <a:lnTo>
                      <a:pt x="162" y="23"/>
                    </a:lnTo>
                    <a:lnTo>
                      <a:pt x="163" y="21"/>
                    </a:lnTo>
                    <a:lnTo>
                      <a:pt x="166" y="0"/>
                    </a:lnTo>
                    <a:lnTo>
                      <a:pt x="148" y="1"/>
                    </a:lnTo>
                    <a:lnTo>
                      <a:pt x="134" y="8"/>
                    </a:lnTo>
                    <a:lnTo>
                      <a:pt x="133" y="8"/>
                    </a:lnTo>
                    <a:lnTo>
                      <a:pt x="130" y="11"/>
                    </a:lnTo>
                    <a:lnTo>
                      <a:pt x="130" y="12"/>
                    </a:lnTo>
                    <a:lnTo>
                      <a:pt x="127" y="12"/>
                    </a:lnTo>
                    <a:lnTo>
                      <a:pt x="123" y="15"/>
                    </a:lnTo>
                    <a:lnTo>
                      <a:pt x="116" y="15"/>
                    </a:lnTo>
                    <a:lnTo>
                      <a:pt x="114" y="16"/>
                    </a:lnTo>
                    <a:lnTo>
                      <a:pt x="114" y="18"/>
                    </a:lnTo>
                    <a:lnTo>
                      <a:pt x="103" y="32"/>
                    </a:lnTo>
                    <a:lnTo>
                      <a:pt x="92" y="37"/>
                    </a:lnTo>
                    <a:lnTo>
                      <a:pt x="83" y="35"/>
                    </a:lnTo>
                    <a:lnTo>
                      <a:pt x="77" y="31"/>
                    </a:lnTo>
                    <a:lnTo>
                      <a:pt x="75" y="31"/>
                    </a:lnTo>
                    <a:lnTo>
                      <a:pt x="71" y="26"/>
                    </a:lnTo>
                    <a:lnTo>
                      <a:pt x="67" y="19"/>
                    </a:lnTo>
                    <a:lnTo>
                      <a:pt x="65" y="19"/>
                    </a:lnTo>
                    <a:lnTo>
                      <a:pt x="65" y="14"/>
                    </a:lnTo>
                    <a:lnTo>
                      <a:pt x="67" y="12"/>
                    </a:lnTo>
                    <a:lnTo>
                      <a:pt x="67" y="5"/>
                    </a:lnTo>
                    <a:lnTo>
                      <a:pt x="58" y="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92" name="Freeform 421">
                <a:extLst>
                  <a:ext uri="{FF2B5EF4-FFF2-40B4-BE49-F238E27FC236}">
                    <a16:creationId xmlns:a16="http://schemas.microsoft.com/office/drawing/2014/main" id="{29D1AC10-8B61-77F3-596A-6E281291A5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2" y="1070"/>
                <a:ext cx="135" cy="125"/>
              </a:xfrm>
              <a:custGeom>
                <a:avLst/>
                <a:gdLst>
                  <a:gd name="T0" fmla="*/ 32 w 539"/>
                  <a:gd name="T1" fmla="*/ 87 h 498"/>
                  <a:gd name="T2" fmla="*/ 3 w 539"/>
                  <a:gd name="T3" fmla="*/ 123 h 498"/>
                  <a:gd name="T4" fmla="*/ 49 w 539"/>
                  <a:gd name="T5" fmla="*/ 274 h 498"/>
                  <a:gd name="T6" fmla="*/ 64 w 539"/>
                  <a:gd name="T7" fmla="*/ 294 h 498"/>
                  <a:gd name="T8" fmla="*/ 85 w 539"/>
                  <a:gd name="T9" fmla="*/ 321 h 498"/>
                  <a:gd name="T10" fmla="*/ 25 w 539"/>
                  <a:gd name="T11" fmla="*/ 325 h 498"/>
                  <a:gd name="T12" fmla="*/ 25 w 539"/>
                  <a:gd name="T13" fmla="*/ 344 h 498"/>
                  <a:gd name="T14" fmla="*/ 37 w 539"/>
                  <a:gd name="T15" fmla="*/ 382 h 498"/>
                  <a:gd name="T16" fmla="*/ 48 w 539"/>
                  <a:gd name="T17" fmla="*/ 394 h 498"/>
                  <a:gd name="T18" fmla="*/ 98 w 539"/>
                  <a:gd name="T19" fmla="*/ 397 h 498"/>
                  <a:gd name="T20" fmla="*/ 122 w 539"/>
                  <a:gd name="T21" fmla="*/ 413 h 498"/>
                  <a:gd name="T22" fmla="*/ 141 w 539"/>
                  <a:gd name="T23" fmla="*/ 430 h 498"/>
                  <a:gd name="T24" fmla="*/ 167 w 539"/>
                  <a:gd name="T25" fmla="*/ 448 h 498"/>
                  <a:gd name="T26" fmla="*/ 189 w 539"/>
                  <a:gd name="T27" fmla="*/ 445 h 498"/>
                  <a:gd name="T28" fmla="*/ 210 w 539"/>
                  <a:gd name="T29" fmla="*/ 462 h 498"/>
                  <a:gd name="T30" fmla="*/ 224 w 539"/>
                  <a:gd name="T31" fmla="*/ 457 h 498"/>
                  <a:gd name="T32" fmla="*/ 256 w 539"/>
                  <a:gd name="T33" fmla="*/ 469 h 498"/>
                  <a:gd name="T34" fmla="*/ 281 w 539"/>
                  <a:gd name="T35" fmla="*/ 448 h 498"/>
                  <a:gd name="T36" fmla="*/ 294 w 539"/>
                  <a:gd name="T37" fmla="*/ 442 h 498"/>
                  <a:gd name="T38" fmla="*/ 313 w 539"/>
                  <a:gd name="T39" fmla="*/ 459 h 498"/>
                  <a:gd name="T40" fmla="*/ 337 w 539"/>
                  <a:gd name="T41" fmla="*/ 498 h 498"/>
                  <a:gd name="T42" fmla="*/ 374 w 539"/>
                  <a:gd name="T43" fmla="*/ 480 h 498"/>
                  <a:gd name="T44" fmla="*/ 395 w 539"/>
                  <a:gd name="T45" fmla="*/ 472 h 498"/>
                  <a:gd name="T46" fmla="*/ 361 w 539"/>
                  <a:gd name="T47" fmla="*/ 408 h 498"/>
                  <a:gd name="T48" fmla="*/ 394 w 539"/>
                  <a:gd name="T49" fmla="*/ 405 h 498"/>
                  <a:gd name="T50" fmla="*/ 415 w 539"/>
                  <a:gd name="T51" fmla="*/ 406 h 498"/>
                  <a:gd name="T52" fmla="*/ 453 w 539"/>
                  <a:gd name="T53" fmla="*/ 384 h 498"/>
                  <a:gd name="T54" fmla="*/ 441 w 539"/>
                  <a:gd name="T55" fmla="*/ 342 h 498"/>
                  <a:gd name="T56" fmla="*/ 451 w 539"/>
                  <a:gd name="T57" fmla="*/ 315 h 498"/>
                  <a:gd name="T58" fmla="*/ 481 w 539"/>
                  <a:gd name="T59" fmla="*/ 299 h 498"/>
                  <a:gd name="T60" fmla="*/ 485 w 539"/>
                  <a:gd name="T61" fmla="*/ 282 h 498"/>
                  <a:gd name="T62" fmla="*/ 492 w 539"/>
                  <a:gd name="T63" fmla="*/ 267 h 498"/>
                  <a:gd name="T64" fmla="*/ 538 w 539"/>
                  <a:gd name="T65" fmla="*/ 243 h 498"/>
                  <a:gd name="T66" fmla="*/ 525 w 539"/>
                  <a:gd name="T67" fmla="*/ 227 h 498"/>
                  <a:gd name="T68" fmla="*/ 495 w 539"/>
                  <a:gd name="T69" fmla="*/ 218 h 498"/>
                  <a:gd name="T70" fmla="*/ 499 w 539"/>
                  <a:gd name="T71" fmla="*/ 209 h 498"/>
                  <a:gd name="T72" fmla="*/ 476 w 539"/>
                  <a:gd name="T73" fmla="*/ 197 h 498"/>
                  <a:gd name="T74" fmla="*/ 454 w 539"/>
                  <a:gd name="T75" fmla="*/ 205 h 498"/>
                  <a:gd name="T76" fmla="*/ 418 w 539"/>
                  <a:gd name="T77" fmla="*/ 214 h 498"/>
                  <a:gd name="T78" fmla="*/ 402 w 539"/>
                  <a:gd name="T79" fmla="*/ 166 h 498"/>
                  <a:gd name="T80" fmla="*/ 404 w 539"/>
                  <a:gd name="T81" fmla="*/ 149 h 498"/>
                  <a:gd name="T82" fmla="*/ 419 w 539"/>
                  <a:gd name="T83" fmla="*/ 130 h 498"/>
                  <a:gd name="T84" fmla="*/ 444 w 539"/>
                  <a:gd name="T85" fmla="*/ 105 h 498"/>
                  <a:gd name="T86" fmla="*/ 429 w 539"/>
                  <a:gd name="T87" fmla="*/ 87 h 498"/>
                  <a:gd name="T88" fmla="*/ 435 w 539"/>
                  <a:gd name="T89" fmla="*/ 32 h 498"/>
                  <a:gd name="T90" fmla="*/ 405 w 539"/>
                  <a:gd name="T91" fmla="*/ 35 h 498"/>
                  <a:gd name="T92" fmla="*/ 397 w 539"/>
                  <a:gd name="T93" fmla="*/ 4 h 498"/>
                  <a:gd name="T94" fmla="*/ 354 w 539"/>
                  <a:gd name="T95" fmla="*/ 1 h 498"/>
                  <a:gd name="T96" fmla="*/ 338 w 539"/>
                  <a:gd name="T97" fmla="*/ 28 h 498"/>
                  <a:gd name="T98" fmla="*/ 311 w 539"/>
                  <a:gd name="T99" fmla="*/ 23 h 498"/>
                  <a:gd name="T100" fmla="*/ 280 w 539"/>
                  <a:gd name="T101" fmla="*/ 67 h 498"/>
                  <a:gd name="T102" fmla="*/ 234 w 539"/>
                  <a:gd name="T103" fmla="*/ 54 h 498"/>
                  <a:gd name="T104" fmla="*/ 203 w 539"/>
                  <a:gd name="T105" fmla="*/ 75 h 498"/>
                  <a:gd name="T106" fmla="*/ 155 w 539"/>
                  <a:gd name="T107" fmla="*/ 43 h 498"/>
                  <a:gd name="T108" fmla="*/ 137 w 539"/>
                  <a:gd name="T109" fmla="*/ 67 h 498"/>
                  <a:gd name="T110" fmla="*/ 110 w 539"/>
                  <a:gd name="T111" fmla="*/ 67 h 498"/>
                  <a:gd name="T112" fmla="*/ 102 w 539"/>
                  <a:gd name="T113" fmla="*/ 80 h 498"/>
                  <a:gd name="T114" fmla="*/ 94 w 539"/>
                  <a:gd name="T115" fmla="*/ 97 h 498"/>
                  <a:gd name="T116" fmla="*/ 73 w 539"/>
                  <a:gd name="T117" fmla="*/ 99 h 498"/>
                  <a:gd name="T118" fmla="*/ 40 w 539"/>
                  <a:gd name="T119" fmla="*/ 87 h 4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39" h="498">
                    <a:moveTo>
                      <a:pt x="40" y="87"/>
                    </a:moveTo>
                    <a:lnTo>
                      <a:pt x="38" y="87"/>
                    </a:lnTo>
                    <a:lnTo>
                      <a:pt x="37" y="85"/>
                    </a:lnTo>
                    <a:lnTo>
                      <a:pt x="32" y="85"/>
                    </a:lnTo>
                    <a:lnTo>
                      <a:pt x="32" y="87"/>
                    </a:lnTo>
                    <a:lnTo>
                      <a:pt x="31" y="90"/>
                    </a:lnTo>
                    <a:lnTo>
                      <a:pt x="28" y="93"/>
                    </a:lnTo>
                    <a:lnTo>
                      <a:pt x="16" y="109"/>
                    </a:lnTo>
                    <a:lnTo>
                      <a:pt x="6" y="114"/>
                    </a:lnTo>
                    <a:lnTo>
                      <a:pt x="3" y="123"/>
                    </a:lnTo>
                    <a:lnTo>
                      <a:pt x="0" y="237"/>
                    </a:lnTo>
                    <a:lnTo>
                      <a:pt x="17" y="237"/>
                    </a:lnTo>
                    <a:lnTo>
                      <a:pt x="24" y="236"/>
                    </a:lnTo>
                    <a:lnTo>
                      <a:pt x="56" y="267"/>
                    </a:lnTo>
                    <a:lnTo>
                      <a:pt x="49" y="274"/>
                    </a:lnTo>
                    <a:lnTo>
                      <a:pt x="46" y="281"/>
                    </a:lnTo>
                    <a:lnTo>
                      <a:pt x="45" y="281"/>
                    </a:lnTo>
                    <a:lnTo>
                      <a:pt x="49" y="285"/>
                    </a:lnTo>
                    <a:lnTo>
                      <a:pt x="50" y="285"/>
                    </a:lnTo>
                    <a:lnTo>
                      <a:pt x="64" y="294"/>
                    </a:lnTo>
                    <a:lnTo>
                      <a:pt x="76" y="306"/>
                    </a:lnTo>
                    <a:lnTo>
                      <a:pt x="84" y="317"/>
                    </a:lnTo>
                    <a:lnTo>
                      <a:pt x="84" y="318"/>
                    </a:lnTo>
                    <a:lnTo>
                      <a:pt x="85" y="320"/>
                    </a:lnTo>
                    <a:lnTo>
                      <a:pt x="85" y="321"/>
                    </a:lnTo>
                    <a:lnTo>
                      <a:pt x="48" y="322"/>
                    </a:lnTo>
                    <a:lnTo>
                      <a:pt x="37" y="327"/>
                    </a:lnTo>
                    <a:lnTo>
                      <a:pt x="27" y="325"/>
                    </a:lnTo>
                    <a:lnTo>
                      <a:pt x="27" y="324"/>
                    </a:lnTo>
                    <a:lnTo>
                      <a:pt x="25" y="325"/>
                    </a:lnTo>
                    <a:lnTo>
                      <a:pt x="20" y="329"/>
                    </a:lnTo>
                    <a:lnTo>
                      <a:pt x="24" y="334"/>
                    </a:lnTo>
                    <a:lnTo>
                      <a:pt x="24" y="335"/>
                    </a:lnTo>
                    <a:lnTo>
                      <a:pt x="25" y="337"/>
                    </a:lnTo>
                    <a:lnTo>
                      <a:pt x="25" y="344"/>
                    </a:lnTo>
                    <a:lnTo>
                      <a:pt x="38" y="367"/>
                    </a:lnTo>
                    <a:lnTo>
                      <a:pt x="37" y="374"/>
                    </a:lnTo>
                    <a:lnTo>
                      <a:pt x="32" y="380"/>
                    </a:lnTo>
                    <a:lnTo>
                      <a:pt x="35" y="382"/>
                    </a:lnTo>
                    <a:lnTo>
                      <a:pt x="37" y="382"/>
                    </a:lnTo>
                    <a:lnTo>
                      <a:pt x="37" y="384"/>
                    </a:lnTo>
                    <a:lnTo>
                      <a:pt x="40" y="387"/>
                    </a:lnTo>
                    <a:lnTo>
                      <a:pt x="40" y="388"/>
                    </a:lnTo>
                    <a:lnTo>
                      <a:pt x="43" y="391"/>
                    </a:lnTo>
                    <a:lnTo>
                      <a:pt x="48" y="394"/>
                    </a:lnTo>
                    <a:lnTo>
                      <a:pt x="62" y="399"/>
                    </a:lnTo>
                    <a:lnTo>
                      <a:pt x="78" y="401"/>
                    </a:lnTo>
                    <a:lnTo>
                      <a:pt x="85" y="398"/>
                    </a:lnTo>
                    <a:lnTo>
                      <a:pt x="88" y="398"/>
                    </a:lnTo>
                    <a:lnTo>
                      <a:pt x="98" y="397"/>
                    </a:lnTo>
                    <a:lnTo>
                      <a:pt x="101" y="397"/>
                    </a:lnTo>
                    <a:lnTo>
                      <a:pt x="106" y="401"/>
                    </a:lnTo>
                    <a:lnTo>
                      <a:pt x="106" y="404"/>
                    </a:lnTo>
                    <a:lnTo>
                      <a:pt x="110" y="413"/>
                    </a:lnTo>
                    <a:lnTo>
                      <a:pt x="122" y="413"/>
                    </a:lnTo>
                    <a:lnTo>
                      <a:pt x="130" y="415"/>
                    </a:lnTo>
                    <a:lnTo>
                      <a:pt x="131" y="415"/>
                    </a:lnTo>
                    <a:lnTo>
                      <a:pt x="143" y="418"/>
                    </a:lnTo>
                    <a:lnTo>
                      <a:pt x="143" y="419"/>
                    </a:lnTo>
                    <a:lnTo>
                      <a:pt x="141" y="430"/>
                    </a:lnTo>
                    <a:lnTo>
                      <a:pt x="140" y="434"/>
                    </a:lnTo>
                    <a:lnTo>
                      <a:pt x="140" y="454"/>
                    </a:lnTo>
                    <a:lnTo>
                      <a:pt x="141" y="454"/>
                    </a:lnTo>
                    <a:lnTo>
                      <a:pt x="164" y="450"/>
                    </a:lnTo>
                    <a:lnTo>
                      <a:pt x="167" y="448"/>
                    </a:lnTo>
                    <a:lnTo>
                      <a:pt x="168" y="447"/>
                    </a:lnTo>
                    <a:lnTo>
                      <a:pt x="182" y="444"/>
                    </a:lnTo>
                    <a:lnTo>
                      <a:pt x="187" y="441"/>
                    </a:lnTo>
                    <a:lnTo>
                      <a:pt x="187" y="444"/>
                    </a:lnTo>
                    <a:lnTo>
                      <a:pt x="189" y="445"/>
                    </a:lnTo>
                    <a:lnTo>
                      <a:pt x="200" y="454"/>
                    </a:lnTo>
                    <a:lnTo>
                      <a:pt x="203" y="454"/>
                    </a:lnTo>
                    <a:lnTo>
                      <a:pt x="204" y="455"/>
                    </a:lnTo>
                    <a:lnTo>
                      <a:pt x="207" y="457"/>
                    </a:lnTo>
                    <a:lnTo>
                      <a:pt x="210" y="462"/>
                    </a:lnTo>
                    <a:lnTo>
                      <a:pt x="211" y="468"/>
                    </a:lnTo>
                    <a:lnTo>
                      <a:pt x="218" y="465"/>
                    </a:lnTo>
                    <a:lnTo>
                      <a:pt x="215" y="458"/>
                    </a:lnTo>
                    <a:lnTo>
                      <a:pt x="218" y="458"/>
                    </a:lnTo>
                    <a:lnTo>
                      <a:pt x="224" y="457"/>
                    </a:lnTo>
                    <a:lnTo>
                      <a:pt x="228" y="457"/>
                    </a:lnTo>
                    <a:lnTo>
                      <a:pt x="240" y="461"/>
                    </a:lnTo>
                    <a:lnTo>
                      <a:pt x="249" y="472"/>
                    </a:lnTo>
                    <a:lnTo>
                      <a:pt x="250" y="471"/>
                    </a:lnTo>
                    <a:lnTo>
                      <a:pt x="256" y="469"/>
                    </a:lnTo>
                    <a:lnTo>
                      <a:pt x="258" y="468"/>
                    </a:lnTo>
                    <a:lnTo>
                      <a:pt x="267" y="466"/>
                    </a:lnTo>
                    <a:lnTo>
                      <a:pt x="284" y="461"/>
                    </a:lnTo>
                    <a:lnTo>
                      <a:pt x="281" y="454"/>
                    </a:lnTo>
                    <a:lnTo>
                      <a:pt x="281" y="448"/>
                    </a:lnTo>
                    <a:lnTo>
                      <a:pt x="282" y="448"/>
                    </a:lnTo>
                    <a:lnTo>
                      <a:pt x="291" y="445"/>
                    </a:lnTo>
                    <a:lnTo>
                      <a:pt x="292" y="445"/>
                    </a:lnTo>
                    <a:lnTo>
                      <a:pt x="292" y="444"/>
                    </a:lnTo>
                    <a:lnTo>
                      <a:pt x="294" y="442"/>
                    </a:lnTo>
                    <a:lnTo>
                      <a:pt x="294" y="441"/>
                    </a:lnTo>
                    <a:lnTo>
                      <a:pt x="298" y="440"/>
                    </a:lnTo>
                    <a:lnTo>
                      <a:pt x="299" y="438"/>
                    </a:lnTo>
                    <a:lnTo>
                      <a:pt x="306" y="440"/>
                    </a:lnTo>
                    <a:lnTo>
                      <a:pt x="313" y="459"/>
                    </a:lnTo>
                    <a:lnTo>
                      <a:pt x="323" y="472"/>
                    </a:lnTo>
                    <a:lnTo>
                      <a:pt x="333" y="493"/>
                    </a:lnTo>
                    <a:lnTo>
                      <a:pt x="334" y="497"/>
                    </a:lnTo>
                    <a:lnTo>
                      <a:pt x="334" y="498"/>
                    </a:lnTo>
                    <a:lnTo>
                      <a:pt x="337" y="498"/>
                    </a:lnTo>
                    <a:lnTo>
                      <a:pt x="341" y="494"/>
                    </a:lnTo>
                    <a:lnTo>
                      <a:pt x="351" y="490"/>
                    </a:lnTo>
                    <a:lnTo>
                      <a:pt x="359" y="483"/>
                    </a:lnTo>
                    <a:lnTo>
                      <a:pt x="369" y="482"/>
                    </a:lnTo>
                    <a:lnTo>
                      <a:pt x="374" y="480"/>
                    </a:lnTo>
                    <a:lnTo>
                      <a:pt x="376" y="476"/>
                    </a:lnTo>
                    <a:lnTo>
                      <a:pt x="380" y="473"/>
                    </a:lnTo>
                    <a:lnTo>
                      <a:pt x="394" y="476"/>
                    </a:lnTo>
                    <a:lnTo>
                      <a:pt x="397" y="476"/>
                    </a:lnTo>
                    <a:lnTo>
                      <a:pt x="395" y="472"/>
                    </a:lnTo>
                    <a:lnTo>
                      <a:pt x="395" y="471"/>
                    </a:lnTo>
                    <a:lnTo>
                      <a:pt x="384" y="434"/>
                    </a:lnTo>
                    <a:lnTo>
                      <a:pt x="383" y="433"/>
                    </a:lnTo>
                    <a:lnTo>
                      <a:pt x="380" y="428"/>
                    </a:lnTo>
                    <a:lnTo>
                      <a:pt x="361" y="408"/>
                    </a:lnTo>
                    <a:lnTo>
                      <a:pt x="370" y="399"/>
                    </a:lnTo>
                    <a:lnTo>
                      <a:pt x="373" y="401"/>
                    </a:lnTo>
                    <a:lnTo>
                      <a:pt x="383" y="398"/>
                    </a:lnTo>
                    <a:lnTo>
                      <a:pt x="391" y="402"/>
                    </a:lnTo>
                    <a:lnTo>
                      <a:pt x="394" y="405"/>
                    </a:lnTo>
                    <a:lnTo>
                      <a:pt x="400" y="408"/>
                    </a:lnTo>
                    <a:lnTo>
                      <a:pt x="402" y="408"/>
                    </a:lnTo>
                    <a:lnTo>
                      <a:pt x="411" y="406"/>
                    </a:lnTo>
                    <a:lnTo>
                      <a:pt x="414" y="404"/>
                    </a:lnTo>
                    <a:lnTo>
                      <a:pt x="415" y="406"/>
                    </a:lnTo>
                    <a:lnTo>
                      <a:pt x="422" y="405"/>
                    </a:lnTo>
                    <a:lnTo>
                      <a:pt x="425" y="404"/>
                    </a:lnTo>
                    <a:lnTo>
                      <a:pt x="443" y="385"/>
                    </a:lnTo>
                    <a:lnTo>
                      <a:pt x="445" y="384"/>
                    </a:lnTo>
                    <a:lnTo>
                      <a:pt x="453" y="384"/>
                    </a:lnTo>
                    <a:lnTo>
                      <a:pt x="451" y="382"/>
                    </a:lnTo>
                    <a:lnTo>
                      <a:pt x="451" y="381"/>
                    </a:lnTo>
                    <a:lnTo>
                      <a:pt x="450" y="378"/>
                    </a:lnTo>
                    <a:lnTo>
                      <a:pt x="450" y="368"/>
                    </a:lnTo>
                    <a:lnTo>
                      <a:pt x="441" y="342"/>
                    </a:lnTo>
                    <a:lnTo>
                      <a:pt x="433" y="334"/>
                    </a:lnTo>
                    <a:lnTo>
                      <a:pt x="432" y="332"/>
                    </a:lnTo>
                    <a:lnTo>
                      <a:pt x="436" y="328"/>
                    </a:lnTo>
                    <a:lnTo>
                      <a:pt x="441" y="321"/>
                    </a:lnTo>
                    <a:lnTo>
                      <a:pt x="451" y="315"/>
                    </a:lnTo>
                    <a:lnTo>
                      <a:pt x="455" y="314"/>
                    </a:lnTo>
                    <a:lnTo>
                      <a:pt x="458" y="308"/>
                    </a:lnTo>
                    <a:lnTo>
                      <a:pt x="462" y="303"/>
                    </a:lnTo>
                    <a:lnTo>
                      <a:pt x="469" y="297"/>
                    </a:lnTo>
                    <a:lnTo>
                      <a:pt x="481" y="299"/>
                    </a:lnTo>
                    <a:lnTo>
                      <a:pt x="486" y="299"/>
                    </a:lnTo>
                    <a:lnTo>
                      <a:pt x="492" y="297"/>
                    </a:lnTo>
                    <a:lnTo>
                      <a:pt x="490" y="296"/>
                    </a:lnTo>
                    <a:lnTo>
                      <a:pt x="489" y="292"/>
                    </a:lnTo>
                    <a:lnTo>
                      <a:pt x="485" y="282"/>
                    </a:lnTo>
                    <a:lnTo>
                      <a:pt x="478" y="274"/>
                    </a:lnTo>
                    <a:lnTo>
                      <a:pt x="478" y="272"/>
                    </a:lnTo>
                    <a:lnTo>
                      <a:pt x="476" y="271"/>
                    </a:lnTo>
                    <a:lnTo>
                      <a:pt x="478" y="269"/>
                    </a:lnTo>
                    <a:lnTo>
                      <a:pt x="492" y="267"/>
                    </a:lnTo>
                    <a:lnTo>
                      <a:pt x="514" y="260"/>
                    </a:lnTo>
                    <a:lnTo>
                      <a:pt x="520" y="257"/>
                    </a:lnTo>
                    <a:lnTo>
                      <a:pt x="528" y="250"/>
                    </a:lnTo>
                    <a:lnTo>
                      <a:pt x="534" y="247"/>
                    </a:lnTo>
                    <a:lnTo>
                      <a:pt x="538" y="243"/>
                    </a:lnTo>
                    <a:lnTo>
                      <a:pt x="539" y="243"/>
                    </a:lnTo>
                    <a:lnTo>
                      <a:pt x="539" y="241"/>
                    </a:lnTo>
                    <a:lnTo>
                      <a:pt x="529" y="232"/>
                    </a:lnTo>
                    <a:lnTo>
                      <a:pt x="528" y="229"/>
                    </a:lnTo>
                    <a:lnTo>
                      <a:pt x="525" y="227"/>
                    </a:lnTo>
                    <a:lnTo>
                      <a:pt x="524" y="226"/>
                    </a:lnTo>
                    <a:lnTo>
                      <a:pt x="514" y="221"/>
                    </a:lnTo>
                    <a:lnTo>
                      <a:pt x="508" y="219"/>
                    </a:lnTo>
                    <a:lnTo>
                      <a:pt x="497" y="219"/>
                    </a:lnTo>
                    <a:lnTo>
                      <a:pt x="495" y="218"/>
                    </a:lnTo>
                    <a:lnTo>
                      <a:pt x="495" y="214"/>
                    </a:lnTo>
                    <a:lnTo>
                      <a:pt x="493" y="211"/>
                    </a:lnTo>
                    <a:lnTo>
                      <a:pt x="497" y="211"/>
                    </a:lnTo>
                    <a:lnTo>
                      <a:pt x="497" y="209"/>
                    </a:lnTo>
                    <a:lnTo>
                      <a:pt x="499" y="209"/>
                    </a:lnTo>
                    <a:lnTo>
                      <a:pt x="513" y="195"/>
                    </a:lnTo>
                    <a:lnTo>
                      <a:pt x="496" y="200"/>
                    </a:lnTo>
                    <a:lnTo>
                      <a:pt x="493" y="201"/>
                    </a:lnTo>
                    <a:lnTo>
                      <a:pt x="479" y="198"/>
                    </a:lnTo>
                    <a:lnTo>
                      <a:pt x="476" y="197"/>
                    </a:lnTo>
                    <a:lnTo>
                      <a:pt x="467" y="197"/>
                    </a:lnTo>
                    <a:lnTo>
                      <a:pt x="458" y="198"/>
                    </a:lnTo>
                    <a:lnTo>
                      <a:pt x="455" y="202"/>
                    </a:lnTo>
                    <a:lnTo>
                      <a:pt x="455" y="204"/>
                    </a:lnTo>
                    <a:lnTo>
                      <a:pt x="454" y="205"/>
                    </a:lnTo>
                    <a:lnTo>
                      <a:pt x="445" y="212"/>
                    </a:lnTo>
                    <a:lnTo>
                      <a:pt x="416" y="218"/>
                    </a:lnTo>
                    <a:lnTo>
                      <a:pt x="414" y="217"/>
                    </a:lnTo>
                    <a:lnTo>
                      <a:pt x="416" y="214"/>
                    </a:lnTo>
                    <a:lnTo>
                      <a:pt x="418" y="214"/>
                    </a:lnTo>
                    <a:lnTo>
                      <a:pt x="425" y="184"/>
                    </a:lnTo>
                    <a:lnTo>
                      <a:pt x="421" y="180"/>
                    </a:lnTo>
                    <a:lnTo>
                      <a:pt x="404" y="167"/>
                    </a:lnTo>
                    <a:lnTo>
                      <a:pt x="402" y="167"/>
                    </a:lnTo>
                    <a:lnTo>
                      <a:pt x="402" y="166"/>
                    </a:lnTo>
                    <a:lnTo>
                      <a:pt x="408" y="160"/>
                    </a:lnTo>
                    <a:lnTo>
                      <a:pt x="407" y="152"/>
                    </a:lnTo>
                    <a:lnTo>
                      <a:pt x="405" y="151"/>
                    </a:lnTo>
                    <a:lnTo>
                      <a:pt x="405" y="149"/>
                    </a:lnTo>
                    <a:lnTo>
                      <a:pt x="404" y="149"/>
                    </a:lnTo>
                    <a:lnTo>
                      <a:pt x="409" y="144"/>
                    </a:lnTo>
                    <a:lnTo>
                      <a:pt x="411" y="140"/>
                    </a:lnTo>
                    <a:lnTo>
                      <a:pt x="418" y="131"/>
                    </a:lnTo>
                    <a:lnTo>
                      <a:pt x="419" y="131"/>
                    </a:lnTo>
                    <a:lnTo>
                      <a:pt x="419" y="130"/>
                    </a:lnTo>
                    <a:lnTo>
                      <a:pt x="428" y="126"/>
                    </a:lnTo>
                    <a:lnTo>
                      <a:pt x="429" y="126"/>
                    </a:lnTo>
                    <a:lnTo>
                      <a:pt x="430" y="124"/>
                    </a:lnTo>
                    <a:lnTo>
                      <a:pt x="438" y="116"/>
                    </a:lnTo>
                    <a:lnTo>
                      <a:pt x="444" y="105"/>
                    </a:lnTo>
                    <a:lnTo>
                      <a:pt x="445" y="103"/>
                    </a:lnTo>
                    <a:lnTo>
                      <a:pt x="445" y="102"/>
                    </a:lnTo>
                    <a:lnTo>
                      <a:pt x="435" y="95"/>
                    </a:lnTo>
                    <a:lnTo>
                      <a:pt x="432" y="92"/>
                    </a:lnTo>
                    <a:lnTo>
                      <a:pt x="429" y="87"/>
                    </a:lnTo>
                    <a:lnTo>
                      <a:pt x="430" y="78"/>
                    </a:lnTo>
                    <a:lnTo>
                      <a:pt x="430" y="74"/>
                    </a:lnTo>
                    <a:lnTo>
                      <a:pt x="432" y="61"/>
                    </a:lnTo>
                    <a:lnTo>
                      <a:pt x="432" y="37"/>
                    </a:lnTo>
                    <a:lnTo>
                      <a:pt x="435" y="32"/>
                    </a:lnTo>
                    <a:lnTo>
                      <a:pt x="432" y="30"/>
                    </a:lnTo>
                    <a:lnTo>
                      <a:pt x="429" y="32"/>
                    </a:lnTo>
                    <a:lnTo>
                      <a:pt x="414" y="36"/>
                    </a:lnTo>
                    <a:lnTo>
                      <a:pt x="408" y="35"/>
                    </a:lnTo>
                    <a:lnTo>
                      <a:pt x="405" y="35"/>
                    </a:lnTo>
                    <a:lnTo>
                      <a:pt x="404" y="33"/>
                    </a:lnTo>
                    <a:lnTo>
                      <a:pt x="402" y="33"/>
                    </a:lnTo>
                    <a:lnTo>
                      <a:pt x="397" y="20"/>
                    </a:lnTo>
                    <a:lnTo>
                      <a:pt x="395" y="6"/>
                    </a:lnTo>
                    <a:lnTo>
                      <a:pt x="397" y="4"/>
                    </a:lnTo>
                    <a:lnTo>
                      <a:pt x="395" y="4"/>
                    </a:lnTo>
                    <a:lnTo>
                      <a:pt x="383" y="0"/>
                    </a:lnTo>
                    <a:lnTo>
                      <a:pt x="368" y="3"/>
                    </a:lnTo>
                    <a:lnTo>
                      <a:pt x="356" y="3"/>
                    </a:lnTo>
                    <a:lnTo>
                      <a:pt x="354" y="1"/>
                    </a:lnTo>
                    <a:lnTo>
                      <a:pt x="351" y="1"/>
                    </a:lnTo>
                    <a:lnTo>
                      <a:pt x="348" y="11"/>
                    </a:lnTo>
                    <a:lnTo>
                      <a:pt x="340" y="17"/>
                    </a:lnTo>
                    <a:lnTo>
                      <a:pt x="338" y="21"/>
                    </a:lnTo>
                    <a:lnTo>
                      <a:pt x="338" y="28"/>
                    </a:lnTo>
                    <a:lnTo>
                      <a:pt x="334" y="29"/>
                    </a:lnTo>
                    <a:lnTo>
                      <a:pt x="327" y="28"/>
                    </a:lnTo>
                    <a:lnTo>
                      <a:pt x="321" y="25"/>
                    </a:lnTo>
                    <a:lnTo>
                      <a:pt x="321" y="23"/>
                    </a:lnTo>
                    <a:lnTo>
                      <a:pt x="311" y="23"/>
                    </a:lnTo>
                    <a:lnTo>
                      <a:pt x="309" y="47"/>
                    </a:lnTo>
                    <a:lnTo>
                      <a:pt x="298" y="63"/>
                    </a:lnTo>
                    <a:lnTo>
                      <a:pt x="291" y="64"/>
                    </a:lnTo>
                    <a:lnTo>
                      <a:pt x="287" y="67"/>
                    </a:lnTo>
                    <a:lnTo>
                      <a:pt x="280" y="67"/>
                    </a:lnTo>
                    <a:lnTo>
                      <a:pt x="272" y="66"/>
                    </a:lnTo>
                    <a:lnTo>
                      <a:pt x="265" y="66"/>
                    </a:lnTo>
                    <a:lnTo>
                      <a:pt x="250" y="68"/>
                    </a:lnTo>
                    <a:lnTo>
                      <a:pt x="249" y="68"/>
                    </a:lnTo>
                    <a:lnTo>
                      <a:pt x="234" y="54"/>
                    </a:lnTo>
                    <a:lnTo>
                      <a:pt x="225" y="52"/>
                    </a:lnTo>
                    <a:lnTo>
                      <a:pt x="224" y="50"/>
                    </a:lnTo>
                    <a:lnTo>
                      <a:pt x="218" y="53"/>
                    </a:lnTo>
                    <a:lnTo>
                      <a:pt x="207" y="75"/>
                    </a:lnTo>
                    <a:lnTo>
                      <a:pt x="203" y="75"/>
                    </a:lnTo>
                    <a:lnTo>
                      <a:pt x="203" y="68"/>
                    </a:lnTo>
                    <a:lnTo>
                      <a:pt x="201" y="59"/>
                    </a:lnTo>
                    <a:lnTo>
                      <a:pt x="176" y="43"/>
                    </a:lnTo>
                    <a:lnTo>
                      <a:pt x="157" y="43"/>
                    </a:lnTo>
                    <a:lnTo>
                      <a:pt x="155" y="43"/>
                    </a:lnTo>
                    <a:lnTo>
                      <a:pt x="155" y="52"/>
                    </a:lnTo>
                    <a:lnTo>
                      <a:pt x="154" y="60"/>
                    </a:lnTo>
                    <a:lnTo>
                      <a:pt x="144" y="63"/>
                    </a:lnTo>
                    <a:lnTo>
                      <a:pt x="138" y="67"/>
                    </a:lnTo>
                    <a:lnTo>
                      <a:pt x="137" y="67"/>
                    </a:lnTo>
                    <a:lnTo>
                      <a:pt x="137" y="66"/>
                    </a:lnTo>
                    <a:lnTo>
                      <a:pt x="136" y="66"/>
                    </a:lnTo>
                    <a:lnTo>
                      <a:pt x="129" y="64"/>
                    </a:lnTo>
                    <a:lnTo>
                      <a:pt x="117" y="64"/>
                    </a:lnTo>
                    <a:lnTo>
                      <a:pt x="110" y="67"/>
                    </a:lnTo>
                    <a:lnTo>
                      <a:pt x="106" y="71"/>
                    </a:lnTo>
                    <a:lnTo>
                      <a:pt x="106" y="73"/>
                    </a:lnTo>
                    <a:lnTo>
                      <a:pt x="104" y="75"/>
                    </a:lnTo>
                    <a:lnTo>
                      <a:pt x="104" y="77"/>
                    </a:lnTo>
                    <a:lnTo>
                      <a:pt x="102" y="80"/>
                    </a:lnTo>
                    <a:lnTo>
                      <a:pt x="102" y="81"/>
                    </a:lnTo>
                    <a:lnTo>
                      <a:pt x="99" y="81"/>
                    </a:lnTo>
                    <a:lnTo>
                      <a:pt x="99" y="80"/>
                    </a:lnTo>
                    <a:lnTo>
                      <a:pt x="95" y="85"/>
                    </a:lnTo>
                    <a:lnTo>
                      <a:pt x="94" y="97"/>
                    </a:lnTo>
                    <a:lnTo>
                      <a:pt x="94" y="105"/>
                    </a:lnTo>
                    <a:lnTo>
                      <a:pt x="91" y="105"/>
                    </a:lnTo>
                    <a:lnTo>
                      <a:pt x="83" y="103"/>
                    </a:lnTo>
                    <a:lnTo>
                      <a:pt x="77" y="97"/>
                    </a:lnTo>
                    <a:lnTo>
                      <a:pt x="73" y="99"/>
                    </a:lnTo>
                    <a:lnTo>
                      <a:pt x="66" y="100"/>
                    </a:lnTo>
                    <a:lnTo>
                      <a:pt x="64" y="102"/>
                    </a:lnTo>
                    <a:lnTo>
                      <a:pt x="63" y="102"/>
                    </a:lnTo>
                    <a:lnTo>
                      <a:pt x="57" y="96"/>
                    </a:lnTo>
                    <a:lnTo>
                      <a:pt x="40" y="8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93" name="Freeform 422">
                <a:extLst>
                  <a:ext uri="{FF2B5EF4-FFF2-40B4-BE49-F238E27FC236}">
                    <a16:creationId xmlns:a16="http://schemas.microsoft.com/office/drawing/2014/main" id="{62B89131-B22D-31C2-63B9-CF170B1DA6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5" y="1073"/>
                <a:ext cx="50" cy="38"/>
              </a:xfrm>
              <a:custGeom>
                <a:avLst/>
                <a:gdLst>
                  <a:gd name="T0" fmla="*/ 62 w 199"/>
                  <a:gd name="T1" fmla="*/ 32 h 154"/>
                  <a:gd name="T2" fmla="*/ 55 w 199"/>
                  <a:gd name="T3" fmla="*/ 38 h 154"/>
                  <a:gd name="T4" fmla="*/ 39 w 199"/>
                  <a:gd name="T5" fmla="*/ 66 h 154"/>
                  <a:gd name="T6" fmla="*/ 33 w 199"/>
                  <a:gd name="T7" fmla="*/ 76 h 154"/>
                  <a:gd name="T8" fmla="*/ 40 w 199"/>
                  <a:gd name="T9" fmla="*/ 89 h 154"/>
                  <a:gd name="T10" fmla="*/ 36 w 199"/>
                  <a:gd name="T11" fmla="*/ 103 h 154"/>
                  <a:gd name="T12" fmla="*/ 17 w 199"/>
                  <a:gd name="T13" fmla="*/ 110 h 154"/>
                  <a:gd name="T14" fmla="*/ 7 w 199"/>
                  <a:gd name="T15" fmla="*/ 110 h 154"/>
                  <a:gd name="T16" fmla="*/ 0 w 199"/>
                  <a:gd name="T17" fmla="*/ 119 h 154"/>
                  <a:gd name="T18" fmla="*/ 7 w 199"/>
                  <a:gd name="T19" fmla="*/ 137 h 154"/>
                  <a:gd name="T20" fmla="*/ 9 w 199"/>
                  <a:gd name="T21" fmla="*/ 144 h 154"/>
                  <a:gd name="T22" fmla="*/ 12 w 199"/>
                  <a:gd name="T23" fmla="*/ 140 h 154"/>
                  <a:gd name="T24" fmla="*/ 25 w 199"/>
                  <a:gd name="T25" fmla="*/ 144 h 154"/>
                  <a:gd name="T26" fmla="*/ 31 w 199"/>
                  <a:gd name="T27" fmla="*/ 149 h 154"/>
                  <a:gd name="T28" fmla="*/ 36 w 199"/>
                  <a:gd name="T29" fmla="*/ 144 h 154"/>
                  <a:gd name="T30" fmla="*/ 35 w 199"/>
                  <a:gd name="T31" fmla="*/ 134 h 154"/>
                  <a:gd name="T32" fmla="*/ 46 w 199"/>
                  <a:gd name="T33" fmla="*/ 129 h 154"/>
                  <a:gd name="T34" fmla="*/ 50 w 199"/>
                  <a:gd name="T35" fmla="*/ 141 h 154"/>
                  <a:gd name="T36" fmla="*/ 54 w 199"/>
                  <a:gd name="T37" fmla="*/ 152 h 154"/>
                  <a:gd name="T38" fmla="*/ 62 w 199"/>
                  <a:gd name="T39" fmla="*/ 154 h 154"/>
                  <a:gd name="T40" fmla="*/ 68 w 199"/>
                  <a:gd name="T41" fmla="*/ 147 h 154"/>
                  <a:gd name="T42" fmla="*/ 78 w 199"/>
                  <a:gd name="T43" fmla="*/ 137 h 154"/>
                  <a:gd name="T44" fmla="*/ 91 w 199"/>
                  <a:gd name="T45" fmla="*/ 136 h 154"/>
                  <a:gd name="T46" fmla="*/ 107 w 199"/>
                  <a:gd name="T47" fmla="*/ 122 h 154"/>
                  <a:gd name="T48" fmla="*/ 120 w 199"/>
                  <a:gd name="T49" fmla="*/ 127 h 154"/>
                  <a:gd name="T50" fmla="*/ 118 w 199"/>
                  <a:gd name="T51" fmla="*/ 137 h 154"/>
                  <a:gd name="T52" fmla="*/ 124 w 199"/>
                  <a:gd name="T53" fmla="*/ 151 h 154"/>
                  <a:gd name="T54" fmla="*/ 134 w 199"/>
                  <a:gd name="T55" fmla="*/ 143 h 154"/>
                  <a:gd name="T56" fmla="*/ 125 w 199"/>
                  <a:gd name="T57" fmla="*/ 123 h 154"/>
                  <a:gd name="T58" fmla="*/ 115 w 199"/>
                  <a:gd name="T59" fmla="*/ 113 h 154"/>
                  <a:gd name="T60" fmla="*/ 120 w 199"/>
                  <a:gd name="T61" fmla="*/ 105 h 154"/>
                  <a:gd name="T62" fmla="*/ 153 w 199"/>
                  <a:gd name="T63" fmla="*/ 82 h 154"/>
                  <a:gd name="T64" fmla="*/ 184 w 199"/>
                  <a:gd name="T65" fmla="*/ 71 h 154"/>
                  <a:gd name="T66" fmla="*/ 194 w 199"/>
                  <a:gd name="T67" fmla="*/ 38 h 154"/>
                  <a:gd name="T68" fmla="*/ 198 w 199"/>
                  <a:gd name="T69" fmla="*/ 4 h 154"/>
                  <a:gd name="T70" fmla="*/ 194 w 199"/>
                  <a:gd name="T71" fmla="*/ 2 h 154"/>
                  <a:gd name="T72" fmla="*/ 169 w 199"/>
                  <a:gd name="T73" fmla="*/ 4 h 154"/>
                  <a:gd name="T74" fmla="*/ 156 w 199"/>
                  <a:gd name="T75" fmla="*/ 14 h 154"/>
                  <a:gd name="T76" fmla="*/ 151 w 199"/>
                  <a:gd name="T77" fmla="*/ 25 h 154"/>
                  <a:gd name="T78" fmla="*/ 135 w 199"/>
                  <a:gd name="T79" fmla="*/ 29 h 154"/>
                  <a:gd name="T80" fmla="*/ 131 w 199"/>
                  <a:gd name="T81" fmla="*/ 34 h 154"/>
                  <a:gd name="T82" fmla="*/ 121 w 199"/>
                  <a:gd name="T83" fmla="*/ 60 h 154"/>
                  <a:gd name="T84" fmla="*/ 99 w 199"/>
                  <a:gd name="T85" fmla="*/ 64 h 154"/>
                  <a:gd name="T86" fmla="*/ 82 w 199"/>
                  <a:gd name="T87" fmla="*/ 39 h 154"/>
                  <a:gd name="T88" fmla="*/ 74 w 199"/>
                  <a:gd name="T89" fmla="*/ 43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99" h="154">
                    <a:moveTo>
                      <a:pt x="71" y="38"/>
                    </a:moveTo>
                    <a:lnTo>
                      <a:pt x="64" y="32"/>
                    </a:lnTo>
                    <a:lnTo>
                      <a:pt x="62" y="32"/>
                    </a:lnTo>
                    <a:lnTo>
                      <a:pt x="58" y="35"/>
                    </a:lnTo>
                    <a:lnTo>
                      <a:pt x="57" y="38"/>
                    </a:lnTo>
                    <a:lnTo>
                      <a:pt x="55" y="38"/>
                    </a:lnTo>
                    <a:lnTo>
                      <a:pt x="53" y="41"/>
                    </a:lnTo>
                    <a:lnTo>
                      <a:pt x="47" y="49"/>
                    </a:lnTo>
                    <a:lnTo>
                      <a:pt x="39" y="66"/>
                    </a:lnTo>
                    <a:lnTo>
                      <a:pt x="32" y="73"/>
                    </a:lnTo>
                    <a:lnTo>
                      <a:pt x="32" y="74"/>
                    </a:lnTo>
                    <a:lnTo>
                      <a:pt x="33" y="76"/>
                    </a:lnTo>
                    <a:lnTo>
                      <a:pt x="35" y="81"/>
                    </a:lnTo>
                    <a:lnTo>
                      <a:pt x="38" y="86"/>
                    </a:lnTo>
                    <a:lnTo>
                      <a:pt x="40" y="89"/>
                    </a:lnTo>
                    <a:lnTo>
                      <a:pt x="43" y="96"/>
                    </a:lnTo>
                    <a:lnTo>
                      <a:pt x="36" y="102"/>
                    </a:lnTo>
                    <a:lnTo>
                      <a:pt x="36" y="103"/>
                    </a:lnTo>
                    <a:lnTo>
                      <a:pt x="35" y="103"/>
                    </a:lnTo>
                    <a:lnTo>
                      <a:pt x="21" y="108"/>
                    </a:lnTo>
                    <a:lnTo>
                      <a:pt x="17" y="110"/>
                    </a:lnTo>
                    <a:lnTo>
                      <a:pt x="11" y="110"/>
                    </a:lnTo>
                    <a:lnTo>
                      <a:pt x="9" y="109"/>
                    </a:lnTo>
                    <a:lnTo>
                      <a:pt x="7" y="110"/>
                    </a:lnTo>
                    <a:lnTo>
                      <a:pt x="2" y="112"/>
                    </a:lnTo>
                    <a:lnTo>
                      <a:pt x="2" y="113"/>
                    </a:lnTo>
                    <a:lnTo>
                      <a:pt x="0" y="119"/>
                    </a:lnTo>
                    <a:lnTo>
                      <a:pt x="0" y="123"/>
                    </a:lnTo>
                    <a:lnTo>
                      <a:pt x="1" y="124"/>
                    </a:lnTo>
                    <a:lnTo>
                      <a:pt x="7" y="137"/>
                    </a:lnTo>
                    <a:lnTo>
                      <a:pt x="8" y="138"/>
                    </a:lnTo>
                    <a:lnTo>
                      <a:pt x="8" y="143"/>
                    </a:lnTo>
                    <a:lnTo>
                      <a:pt x="9" y="144"/>
                    </a:lnTo>
                    <a:lnTo>
                      <a:pt x="11" y="144"/>
                    </a:lnTo>
                    <a:lnTo>
                      <a:pt x="11" y="143"/>
                    </a:lnTo>
                    <a:lnTo>
                      <a:pt x="12" y="140"/>
                    </a:lnTo>
                    <a:lnTo>
                      <a:pt x="17" y="138"/>
                    </a:lnTo>
                    <a:lnTo>
                      <a:pt x="21" y="138"/>
                    </a:lnTo>
                    <a:lnTo>
                      <a:pt x="25" y="144"/>
                    </a:lnTo>
                    <a:lnTo>
                      <a:pt x="28" y="148"/>
                    </a:lnTo>
                    <a:lnTo>
                      <a:pt x="29" y="148"/>
                    </a:lnTo>
                    <a:lnTo>
                      <a:pt x="31" y="149"/>
                    </a:lnTo>
                    <a:lnTo>
                      <a:pt x="33" y="149"/>
                    </a:lnTo>
                    <a:lnTo>
                      <a:pt x="35" y="147"/>
                    </a:lnTo>
                    <a:lnTo>
                      <a:pt x="36" y="144"/>
                    </a:lnTo>
                    <a:lnTo>
                      <a:pt x="36" y="141"/>
                    </a:lnTo>
                    <a:lnTo>
                      <a:pt x="35" y="141"/>
                    </a:lnTo>
                    <a:lnTo>
                      <a:pt x="35" y="134"/>
                    </a:lnTo>
                    <a:lnTo>
                      <a:pt x="39" y="130"/>
                    </a:lnTo>
                    <a:lnTo>
                      <a:pt x="43" y="130"/>
                    </a:lnTo>
                    <a:lnTo>
                      <a:pt x="46" y="129"/>
                    </a:lnTo>
                    <a:lnTo>
                      <a:pt x="51" y="129"/>
                    </a:lnTo>
                    <a:lnTo>
                      <a:pt x="51" y="137"/>
                    </a:lnTo>
                    <a:lnTo>
                      <a:pt x="50" y="141"/>
                    </a:lnTo>
                    <a:lnTo>
                      <a:pt x="50" y="147"/>
                    </a:lnTo>
                    <a:lnTo>
                      <a:pt x="53" y="149"/>
                    </a:lnTo>
                    <a:lnTo>
                      <a:pt x="54" y="152"/>
                    </a:lnTo>
                    <a:lnTo>
                      <a:pt x="55" y="152"/>
                    </a:lnTo>
                    <a:lnTo>
                      <a:pt x="58" y="154"/>
                    </a:lnTo>
                    <a:lnTo>
                      <a:pt x="62" y="154"/>
                    </a:lnTo>
                    <a:lnTo>
                      <a:pt x="67" y="149"/>
                    </a:lnTo>
                    <a:lnTo>
                      <a:pt x="68" y="149"/>
                    </a:lnTo>
                    <a:lnTo>
                      <a:pt x="68" y="147"/>
                    </a:lnTo>
                    <a:lnTo>
                      <a:pt x="69" y="143"/>
                    </a:lnTo>
                    <a:lnTo>
                      <a:pt x="75" y="137"/>
                    </a:lnTo>
                    <a:lnTo>
                      <a:pt x="78" y="137"/>
                    </a:lnTo>
                    <a:lnTo>
                      <a:pt x="79" y="138"/>
                    </a:lnTo>
                    <a:lnTo>
                      <a:pt x="82" y="138"/>
                    </a:lnTo>
                    <a:lnTo>
                      <a:pt x="91" y="136"/>
                    </a:lnTo>
                    <a:lnTo>
                      <a:pt x="96" y="131"/>
                    </a:lnTo>
                    <a:lnTo>
                      <a:pt x="96" y="124"/>
                    </a:lnTo>
                    <a:lnTo>
                      <a:pt x="107" y="122"/>
                    </a:lnTo>
                    <a:lnTo>
                      <a:pt x="118" y="122"/>
                    </a:lnTo>
                    <a:lnTo>
                      <a:pt x="120" y="126"/>
                    </a:lnTo>
                    <a:lnTo>
                      <a:pt x="120" y="127"/>
                    </a:lnTo>
                    <a:lnTo>
                      <a:pt x="118" y="130"/>
                    </a:lnTo>
                    <a:lnTo>
                      <a:pt x="117" y="131"/>
                    </a:lnTo>
                    <a:lnTo>
                      <a:pt x="118" y="137"/>
                    </a:lnTo>
                    <a:lnTo>
                      <a:pt x="118" y="143"/>
                    </a:lnTo>
                    <a:lnTo>
                      <a:pt x="121" y="151"/>
                    </a:lnTo>
                    <a:lnTo>
                      <a:pt x="124" y="151"/>
                    </a:lnTo>
                    <a:lnTo>
                      <a:pt x="125" y="149"/>
                    </a:lnTo>
                    <a:lnTo>
                      <a:pt x="132" y="144"/>
                    </a:lnTo>
                    <a:lnTo>
                      <a:pt x="134" y="143"/>
                    </a:lnTo>
                    <a:lnTo>
                      <a:pt x="134" y="134"/>
                    </a:lnTo>
                    <a:lnTo>
                      <a:pt x="131" y="129"/>
                    </a:lnTo>
                    <a:lnTo>
                      <a:pt x="125" y="123"/>
                    </a:lnTo>
                    <a:lnTo>
                      <a:pt x="121" y="122"/>
                    </a:lnTo>
                    <a:lnTo>
                      <a:pt x="117" y="119"/>
                    </a:lnTo>
                    <a:lnTo>
                      <a:pt x="115" y="113"/>
                    </a:lnTo>
                    <a:lnTo>
                      <a:pt x="117" y="102"/>
                    </a:lnTo>
                    <a:lnTo>
                      <a:pt x="118" y="101"/>
                    </a:lnTo>
                    <a:lnTo>
                      <a:pt x="120" y="105"/>
                    </a:lnTo>
                    <a:lnTo>
                      <a:pt x="125" y="102"/>
                    </a:lnTo>
                    <a:lnTo>
                      <a:pt x="137" y="92"/>
                    </a:lnTo>
                    <a:lnTo>
                      <a:pt x="153" y="82"/>
                    </a:lnTo>
                    <a:lnTo>
                      <a:pt x="170" y="82"/>
                    </a:lnTo>
                    <a:lnTo>
                      <a:pt x="184" y="79"/>
                    </a:lnTo>
                    <a:lnTo>
                      <a:pt x="184" y="71"/>
                    </a:lnTo>
                    <a:lnTo>
                      <a:pt x="188" y="46"/>
                    </a:lnTo>
                    <a:lnTo>
                      <a:pt x="194" y="41"/>
                    </a:lnTo>
                    <a:lnTo>
                      <a:pt x="194" y="38"/>
                    </a:lnTo>
                    <a:lnTo>
                      <a:pt x="194" y="36"/>
                    </a:lnTo>
                    <a:lnTo>
                      <a:pt x="199" y="18"/>
                    </a:lnTo>
                    <a:lnTo>
                      <a:pt x="198" y="4"/>
                    </a:lnTo>
                    <a:lnTo>
                      <a:pt x="195" y="3"/>
                    </a:lnTo>
                    <a:lnTo>
                      <a:pt x="194" y="3"/>
                    </a:lnTo>
                    <a:lnTo>
                      <a:pt x="194" y="2"/>
                    </a:lnTo>
                    <a:lnTo>
                      <a:pt x="192" y="2"/>
                    </a:lnTo>
                    <a:lnTo>
                      <a:pt x="188" y="0"/>
                    </a:lnTo>
                    <a:lnTo>
                      <a:pt x="169" y="4"/>
                    </a:lnTo>
                    <a:lnTo>
                      <a:pt x="167" y="4"/>
                    </a:lnTo>
                    <a:lnTo>
                      <a:pt x="156" y="12"/>
                    </a:lnTo>
                    <a:lnTo>
                      <a:pt x="156" y="14"/>
                    </a:lnTo>
                    <a:lnTo>
                      <a:pt x="155" y="17"/>
                    </a:lnTo>
                    <a:lnTo>
                      <a:pt x="155" y="18"/>
                    </a:lnTo>
                    <a:lnTo>
                      <a:pt x="151" y="25"/>
                    </a:lnTo>
                    <a:lnTo>
                      <a:pt x="145" y="31"/>
                    </a:lnTo>
                    <a:lnTo>
                      <a:pt x="142" y="32"/>
                    </a:lnTo>
                    <a:lnTo>
                      <a:pt x="135" y="29"/>
                    </a:lnTo>
                    <a:lnTo>
                      <a:pt x="134" y="29"/>
                    </a:lnTo>
                    <a:lnTo>
                      <a:pt x="132" y="31"/>
                    </a:lnTo>
                    <a:lnTo>
                      <a:pt x="131" y="34"/>
                    </a:lnTo>
                    <a:lnTo>
                      <a:pt x="129" y="62"/>
                    </a:lnTo>
                    <a:lnTo>
                      <a:pt x="122" y="60"/>
                    </a:lnTo>
                    <a:lnTo>
                      <a:pt x="121" y="60"/>
                    </a:lnTo>
                    <a:lnTo>
                      <a:pt x="114" y="63"/>
                    </a:lnTo>
                    <a:lnTo>
                      <a:pt x="106" y="64"/>
                    </a:lnTo>
                    <a:lnTo>
                      <a:pt x="99" y="64"/>
                    </a:lnTo>
                    <a:lnTo>
                      <a:pt x="89" y="59"/>
                    </a:lnTo>
                    <a:lnTo>
                      <a:pt x="88" y="59"/>
                    </a:lnTo>
                    <a:lnTo>
                      <a:pt x="82" y="39"/>
                    </a:lnTo>
                    <a:lnTo>
                      <a:pt x="81" y="38"/>
                    </a:lnTo>
                    <a:lnTo>
                      <a:pt x="81" y="39"/>
                    </a:lnTo>
                    <a:lnTo>
                      <a:pt x="74" y="43"/>
                    </a:lnTo>
                    <a:lnTo>
                      <a:pt x="69" y="39"/>
                    </a:lnTo>
                    <a:lnTo>
                      <a:pt x="71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94" name="Freeform 423">
                <a:extLst>
                  <a:ext uri="{FF2B5EF4-FFF2-40B4-BE49-F238E27FC236}">
                    <a16:creationId xmlns:a16="http://schemas.microsoft.com/office/drawing/2014/main" id="{7C865E50-4E54-2206-29DF-AB0206ACF3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9" y="1079"/>
                <a:ext cx="49" cy="37"/>
              </a:xfrm>
              <a:custGeom>
                <a:avLst/>
                <a:gdLst>
                  <a:gd name="T0" fmla="*/ 189 w 196"/>
                  <a:gd name="T1" fmla="*/ 67 h 147"/>
                  <a:gd name="T2" fmla="*/ 179 w 196"/>
                  <a:gd name="T3" fmla="*/ 63 h 147"/>
                  <a:gd name="T4" fmla="*/ 173 w 196"/>
                  <a:gd name="T5" fmla="*/ 64 h 147"/>
                  <a:gd name="T6" fmla="*/ 171 w 196"/>
                  <a:gd name="T7" fmla="*/ 57 h 147"/>
                  <a:gd name="T8" fmla="*/ 171 w 196"/>
                  <a:gd name="T9" fmla="*/ 54 h 147"/>
                  <a:gd name="T10" fmla="*/ 172 w 196"/>
                  <a:gd name="T11" fmla="*/ 51 h 147"/>
                  <a:gd name="T12" fmla="*/ 157 w 196"/>
                  <a:gd name="T13" fmla="*/ 41 h 147"/>
                  <a:gd name="T14" fmla="*/ 156 w 196"/>
                  <a:gd name="T15" fmla="*/ 23 h 147"/>
                  <a:gd name="T16" fmla="*/ 149 w 196"/>
                  <a:gd name="T17" fmla="*/ 1 h 147"/>
                  <a:gd name="T18" fmla="*/ 144 w 196"/>
                  <a:gd name="T19" fmla="*/ 0 h 147"/>
                  <a:gd name="T20" fmla="*/ 119 w 196"/>
                  <a:gd name="T21" fmla="*/ 11 h 147"/>
                  <a:gd name="T22" fmla="*/ 112 w 196"/>
                  <a:gd name="T23" fmla="*/ 14 h 147"/>
                  <a:gd name="T24" fmla="*/ 98 w 196"/>
                  <a:gd name="T25" fmla="*/ 11 h 147"/>
                  <a:gd name="T26" fmla="*/ 89 w 196"/>
                  <a:gd name="T27" fmla="*/ 18 h 147"/>
                  <a:gd name="T28" fmla="*/ 77 w 196"/>
                  <a:gd name="T29" fmla="*/ 24 h 147"/>
                  <a:gd name="T30" fmla="*/ 74 w 196"/>
                  <a:gd name="T31" fmla="*/ 27 h 147"/>
                  <a:gd name="T32" fmla="*/ 77 w 196"/>
                  <a:gd name="T33" fmla="*/ 37 h 147"/>
                  <a:gd name="T34" fmla="*/ 70 w 196"/>
                  <a:gd name="T35" fmla="*/ 28 h 147"/>
                  <a:gd name="T36" fmla="*/ 67 w 196"/>
                  <a:gd name="T37" fmla="*/ 24 h 147"/>
                  <a:gd name="T38" fmla="*/ 66 w 196"/>
                  <a:gd name="T39" fmla="*/ 17 h 147"/>
                  <a:gd name="T40" fmla="*/ 58 w 196"/>
                  <a:gd name="T41" fmla="*/ 20 h 147"/>
                  <a:gd name="T42" fmla="*/ 52 w 196"/>
                  <a:gd name="T43" fmla="*/ 21 h 147"/>
                  <a:gd name="T44" fmla="*/ 35 w 196"/>
                  <a:gd name="T45" fmla="*/ 31 h 147"/>
                  <a:gd name="T46" fmla="*/ 31 w 196"/>
                  <a:gd name="T47" fmla="*/ 35 h 147"/>
                  <a:gd name="T48" fmla="*/ 23 w 196"/>
                  <a:gd name="T49" fmla="*/ 44 h 147"/>
                  <a:gd name="T50" fmla="*/ 17 w 196"/>
                  <a:gd name="T51" fmla="*/ 60 h 147"/>
                  <a:gd name="T52" fmla="*/ 6 w 196"/>
                  <a:gd name="T53" fmla="*/ 76 h 147"/>
                  <a:gd name="T54" fmla="*/ 0 w 196"/>
                  <a:gd name="T55" fmla="*/ 88 h 147"/>
                  <a:gd name="T56" fmla="*/ 2 w 196"/>
                  <a:gd name="T57" fmla="*/ 98 h 147"/>
                  <a:gd name="T58" fmla="*/ 3 w 196"/>
                  <a:gd name="T59" fmla="*/ 101 h 147"/>
                  <a:gd name="T60" fmla="*/ 10 w 196"/>
                  <a:gd name="T61" fmla="*/ 108 h 147"/>
                  <a:gd name="T62" fmla="*/ 13 w 196"/>
                  <a:gd name="T63" fmla="*/ 109 h 147"/>
                  <a:gd name="T64" fmla="*/ 24 w 196"/>
                  <a:gd name="T65" fmla="*/ 122 h 147"/>
                  <a:gd name="T66" fmla="*/ 42 w 196"/>
                  <a:gd name="T67" fmla="*/ 138 h 147"/>
                  <a:gd name="T68" fmla="*/ 52 w 196"/>
                  <a:gd name="T69" fmla="*/ 147 h 147"/>
                  <a:gd name="T70" fmla="*/ 72 w 196"/>
                  <a:gd name="T71" fmla="*/ 131 h 147"/>
                  <a:gd name="T72" fmla="*/ 102 w 196"/>
                  <a:gd name="T73" fmla="*/ 109 h 147"/>
                  <a:gd name="T74" fmla="*/ 129 w 196"/>
                  <a:gd name="T75" fmla="*/ 98 h 147"/>
                  <a:gd name="T76" fmla="*/ 134 w 196"/>
                  <a:gd name="T77" fmla="*/ 105 h 147"/>
                  <a:gd name="T78" fmla="*/ 136 w 196"/>
                  <a:gd name="T79" fmla="*/ 109 h 147"/>
                  <a:gd name="T80" fmla="*/ 140 w 196"/>
                  <a:gd name="T81" fmla="*/ 113 h 147"/>
                  <a:gd name="T82" fmla="*/ 141 w 196"/>
                  <a:gd name="T83" fmla="*/ 115 h 147"/>
                  <a:gd name="T84" fmla="*/ 156 w 196"/>
                  <a:gd name="T85" fmla="*/ 133 h 147"/>
                  <a:gd name="T86" fmla="*/ 171 w 196"/>
                  <a:gd name="T87" fmla="*/ 134 h 147"/>
                  <a:gd name="T88" fmla="*/ 178 w 196"/>
                  <a:gd name="T89" fmla="*/ 140 h 147"/>
                  <a:gd name="T90" fmla="*/ 189 w 196"/>
                  <a:gd name="T91" fmla="*/ 115 h 147"/>
                  <a:gd name="T92" fmla="*/ 192 w 196"/>
                  <a:gd name="T93" fmla="*/ 112 h 147"/>
                  <a:gd name="T94" fmla="*/ 185 w 196"/>
                  <a:gd name="T95" fmla="*/ 98 h 147"/>
                  <a:gd name="T96" fmla="*/ 187 w 196"/>
                  <a:gd name="T97" fmla="*/ 88 h 147"/>
                  <a:gd name="T98" fmla="*/ 192 w 196"/>
                  <a:gd name="T99" fmla="*/ 85 h 147"/>
                  <a:gd name="T100" fmla="*/ 196 w 196"/>
                  <a:gd name="T101" fmla="*/ 83 h 147"/>
                  <a:gd name="T102" fmla="*/ 192 w 196"/>
                  <a:gd name="T103" fmla="*/ 76 h 147"/>
                  <a:gd name="T104" fmla="*/ 187 w 196"/>
                  <a:gd name="T105" fmla="*/ 70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96" h="147">
                    <a:moveTo>
                      <a:pt x="187" y="70"/>
                    </a:moveTo>
                    <a:lnTo>
                      <a:pt x="189" y="67"/>
                    </a:lnTo>
                    <a:lnTo>
                      <a:pt x="186" y="64"/>
                    </a:lnTo>
                    <a:lnTo>
                      <a:pt x="179" y="63"/>
                    </a:lnTo>
                    <a:lnTo>
                      <a:pt x="176" y="63"/>
                    </a:lnTo>
                    <a:lnTo>
                      <a:pt x="173" y="64"/>
                    </a:lnTo>
                    <a:lnTo>
                      <a:pt x="171" y="59"/>
                    </a:lnTo>
                    <a:lnTo>
                      <a:pt x="171" y="57"/>
                    </a:lnTo>
                    <a:lnTo>
                      <a:pt x="169" y="56"/>
                    </a:lnTo>
                    <a:lnTo>
                      <a:pt x="171" y="54"/>
                    </a:lnTo>
                    <a:lnTo>
                      <a:pt x="172" y="54"/>
                    </a:lnTo>
                    <a:lnTo>
                      <a:pt x="172" y="51"/>
                    </a:lnTo>
                    <a:lnTo>
                      <a:pt x="158" y="42"/>
                    </a:lnTo>
                    <a:lnTo>
                      <a:pt x="157" y="41"/>
                    </a:lnTo>
                    <a:lnTo>
                      <a:pt x="162" y="41"/>
                    </a:lnTo>
                    <a:lnTo>
                      <a:pt x="156" y="23"/>
                    </a:lnTo>
                    <a:lnTo>
                      <a:pt x="156" y="11"/>
                    </a:lnTo>
                    <a:lnTo>
                      <a:pt x="149" y="1"/>
                    </a:lnTo>
                    <a:lnTo>
                      <a:pt x="146" y="1"/>
                    </a:lnTo>
                    <a:lnTo>
                      <a:pt x="144" y="0"/>
                    </a:lnTo>
                    <a:lnTo>
                      <a:pt x="140" y="0"/>
                    </a:lnTo>
                    <a:lnTo>
                      <a:pt x="119" y="11"/>
                    </a:lnTo>
                    <a:lnTo>
                      <a:pt x="113" y="13"/>
                    </a:lnTo>
                    <a:lnTo>
                      <a:pt x="112" y="14"/>
                    </a:lnTo>
                    <a:lnTo>
                      <a:pt x="105" y="14"/>
                    </a:lnTo>
                    <a:lnTo>
                      <a:pt x="98" y="11"/>
                    </a:lnTo>
                    <a:lnTo>
                      <a:pt x="93" y="14"/>
                    </a:lnTo>
                    <a:lnTo>
                      <a:pt x="89" y="18"/>
                    </a:lnTo>
                    <a:lnTo>
                      <a:pt x="83" y="23"/>
                    </a:lnTo>
                    <a:lnTo>
                      <a:pt x="77" y="24"/>
                    </a:lnTo>
                    <a:lnTo>
                      <a:pt x="76" y="24"/>
                    </a:lnTo>
                    <a:lnTo>
                      <a:pt x="74" y="27"/>
                    </a:lnTo>
                    <a:lnTo>
                      <a:pt x="74" y="30"/>
                    </a:lnTo>
                    <a:lnTo>
                      <a:pt x="77" y="37"/>
                    </a:lnTo>
                    <a:lnTo>
                      <a:pt x="76" y="37"/>
                    </a:lnTo>
                    <a:lnTo>
                      <a:pt x="70" y="28"/>
                    </a:lnTo>
                    <a:lnTo>
                      <a:pt x="69" y="25"/>
                    </a:lnTo>
                    <a:lnTo>
                      <a:pt x="67" y="24"/>
                    </a:lnTo>
                    <a:lnTo>
                      <a:pt x="66" y="20"/>
                    </a:lnTo>
                    <a:lnTo>
                      <a:pt x="66" y="17"/>
                    </a:lnTo>
                    <a:lnTo>
                      <a:pt x="60" y="20"/>
                    </a:lnTo>
                    <a:lnTo>
                      <a:pt x="58" y="20"/>
                    </a:lnTo>
                    <a:lnTo>
                      <a:pt x="55" y="21"/>
                    </a:lnTo>
                    <a:lnTo>
                      <a:pt x="52" y="21"/>
                    </a:lnTo>
                    <a:lnTo>
                      <a:pt x="39" y="27"/>
                    </a:lnTo>
                    <a:lnTo>
                      <a:pt x="35" y="31"/>
                    </a:lnTo>
                    <a:lnTo>
                      <a:pt x="31" y="34"/>
                    </a:lnTo>
                    <a:lnTo>
                      <a:pt x="31" y="35"/>
                    </a:lnTo>
                    <a:lnTo>
                      <a:pt x="23" y="41"/>
                    </a:lnTo>
                    <a:lnTo>
                      <a:pt x="23" y="44"/>
                    </a:lnTo>
                    <a:lnTo>
                      <a:pt x="19" y="60"/>
                    </a:lnTo>
                    <a:lnTo>
                      <a:pt x="17" y="60"/>
                    </a:lnTo>
                    <a:lnTo>
                      <a:pt x="9" y="73"/>
                    </a:lnTo>
                    <a:lnTo>
                      <a:pt x="6" y="76"/>
                    </a:lnTo>
                    <a:lnTo>
                      <a:pt x="6" y="77"/>
                    </a:lnTo>
                    <a:lnTo>
                      <a:pt x="0" y="88"/>
                    </a:lnTo>
                    <a:lnTo>
                      <a:pt x="0" y="94"/>
                    </a:lnTo>
                    <a:lnTo>
                      <a:pt x="2" y="98"/>
                    </a:lnTo>
                    <a:lnTo>
                      <a:pt x="2" y="99"/>
                    </a:lnTo>
                    <a:lnTo>
                      <a:pt x="3" y="101"/>
                    </a:lnTo>
                    <a:lnTo>
                      <a:pt x="9" y="105"/>
                    </a:lnTo>
                    <a:lnTo>
                      <a:pt x="10" y="108"/>
                    </a:lnTo>
                    <a:lnTo>
                      <a:pt x="12" y="109"/>
                    </a:lnTo>
                    <a:lnTo>
                      <a:pt x="13" y="109"/>
                    </a:lnTo>
                    <a:lnTo>
                      <a:pt x="13" y="111"/>
                    </a:lnTo>
                    <a:lnTo>
                      <a:pt x="24" y="122"/>
                    </a:lnTo>
                    <a:lnTo>
                      <a:pt x="26" y="122"/>
                    </a:lnTo>
                    <a:lnTo>
                      <a:pt x="42" y="138"/>
                    </a:lnTo>
                    <a:lnTo>
                      <a:pt x="49" y="144"/>
                    </a:lnTo>
                    <a:lnTo>
                      <a:pt x="52" y="147"/>
                    </a:lnTo>
                    <a:lnTo>
                      <a:pt x="55" y="144"/>
                    </a:lnTo>
                    <a:lnTo>
                      <a:pt x="72" y="131"/>
                    </a:lnTo>
                    <a:lnTo>
                      <a:pt x="87" y="113"/>
                    </a:lnTo>
                    <a:lnTo>
                      <a:pt x="102" y="109"/>
                    </a:lnTo>
                    <a:lnTo>
                      <a:pt x="126" y="98"/>
                    </a:lnTo>
                    <a:lnTo>
                      <a:pt x="129" y="98"/>
                    </a:lnTo>
                    <a:lnTo>
                      <a:pt x="130" y="101"/>
                    </a:lnTo>
                    <a:lnTo>
                      <a:pt x="134" y="105"/>
                    </a:lnTo>
                    <a:lnTo>
                      <a:pt x="134" y="106"/>
                    </a:lnTo>
                    <a:lnTo>
                      <a:pt x="136" y="109"/>
                    </a:lnTo>
                    <a:lnTo>
                      <a:pt x="137" y="109"/>
                    </a:lnTo>
                    <a:lnTo>
                      <a:pt x="140" y="113"/>
                    </a:lnTo>
                    <a:lnTo>
                      <a:pt x="141" y="113"/>
                    </a:lnTo>
                    <a:lnTo>
                      <a:pt x="141" y="115"/>
                    </a:lnTo>
                    <a:lnTo>
                      <a:pt x="144" y="118"/>
                    </a:lnTo>
                    <a:lnTo>
                      <a:pt x="156" y="133"/>
                    </a:lnTo>
                    <a:lnTo>
                      <a:pt x="157" y="136"/>
                    </a:lnTo>
                    <a:lnTo>
                      <a:pt x="171" y="134"/>
                    </a:lnTo>
                    <a:lnTo>
                      <a:pt x="176" y="141"/>
                    </a:lnTo>
                    <a:lnTo>
                      <a:pt x="178" y="140"/>
                    </a:lnTo>
                    <a:lnTo>
                      <a:pt x="182" y="129"/>
                    </a:lnTo>
                    <a:lnTo>
                      <a:pt x="189" y="115"/>
                    </a:lnTo>
                    <a:lnTo>
                      <a:pt x="193" y="113"/>
                    </a:lnTo>
                    <a:lnTo>
                      <a:pt x="192" y="112"/>
                    </a:lnTo>
                    <a:lnTo>
                      <a:pt x="186" y="99"/>
                    </a:lnTo>
                    <a:lnTo>
                      <a:pt x="185" y="98"/>
                    </a:lnTo>
                    <a:lnTo>
                      <a:pt x="185" y="94"/>
                    </a:lnTo>
                    <a:lnTo>
                      <a:pt x="187" y="88"/>
                    </a:lnTo>
                    <a:lnTo>
                      <a:pt x="187" y="87"/>
                    </a:lnTo>
                    <a:lnTo>
                      <a:pt x="192" y="85"/>
                    </a:lnTo>
                    <a:lnTo>
                      <a:pt x="194" y="84"/>
                    </a:lnTo>
                    <a:lnTo>
                      <a:pt x="196" y="83"/>
                    </a:lnTo>
                    <a:lnTo>
                      <a:pt x="194" y="78"/>
                    </a:lnTo>
                    <a:lnTo>
                      <a:pt x="192" y="76"/>
                    </a:lnTo>
                    <a:lnTo>
                      <a:pt x="189" y="71"/>
                    </a:lnTo>
                    <a:lnTo>
                      <a:pt x="187" y="7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95" name="Freeform 424">
                <a:extLst>
                  <a:ext uri="{FF2B5EF4-FFF2-40B4-BE49-F238E27FC236}">
                    <a16:creationId xmlns:a16="http://schemas.microsoft.com/office/drawing/2014/main" id="{050F0056-9A55-4765-0BD6-01986D918A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1" y="1104"/>
                <a:ext cx="91" cy="65"/>
              </a:xfrm>
              <a:custGeom>
                <a:avLst/>
                <a:gdLst>
                  <a:gd name="T0" fmla="*/ 167 w 363"/>
                  <a:gd name="T1" fmla="*/ 7 h 261"/>
                  <a:gd name="T2" fmla="*/ 135 w 363"/>
                  <a:gd name="T3" fmla="*/ 11 h 261"/>
                  <a:gd name="T4" fmla="*/ 85 w 363"/>
                  <a:gd name="T5" fmla="*/ 49 h 261"/>
                  <a:gd name="T6" fmla="*/ 57 w 363"/>
                  <a:gd name="T7" fmla="*/ 24 h 261"/>
                  <a:gd name="T8" fmla="*/ 10 w 363"/>
                  <a:gd name="T9" fmla="*/ 61 h 261"/>
                  <a:gd name="T10" fmla="*/ 25 w 363"/>
                  <a:gd name="T11" fmla="*/ 61 h 261"/>
                  <a:gd name="T12" fmla="*/ 35 w 363"/>
                  <a:gd name="T13" fmla="*/ 77 h 261"/>
                  <a:gd name="T14" fmla="*/ 17 w 363"/>
                  <a:gd name="T15" fmla="*/ 105 h 261"/>
                  <a:gd name="T16" fmla="*/ 4 w 363"/>
                  <a:gd name="T17" fmla="*/ 112 h 261"/>
                  <a:gd name="T18" fmla="*/ 4 w 363"/>
                  <a:gd name="T19" fmla="*/ 138 h 261"/>
                  <a:gd name="T20" fmla="*/ 31 w 363"/>
                  <a:gd name="T21" fmla="*/ 140 h 261"/>
                  <a:gd name="T22" fmla="*/ 46 w 363"/>
                  <a:gd name="T23" fmla="*/ 131 h 261"/>
                  <a:gd name="T24" fmla="*/ 57 w 363"/>
                  <a:gd name="T25" fmla="*/ 152 h 261"/>
                  <a:gd name="T26" fmla="*/ 43 w 363"/>
                  <a:gd name="T27" fmla="*/ 162 h 261"/>
                  <a:gd name="T28" fmla="*/ 49 w 363"/>
                  <a:gd name="T29" fmla="*/ 160 h 261"/>
                  <a:gd name="T30" fmla="*/ 70 w 363"/>
                  <a:gd name="T31" fmla="*/ 179 h 261"/>
                  <a:gd name="T32" fmla="*/ 77 w 363"/>
                  <a:gd name="T33" fmla="*/ 193 h 261"/>
                  <a:gd name="T34" fmla="*/ 109 w 363"/>
                  <a:gd name="T35" fmla="*/ 183 h 261"/>
                  <a:gd name="T36" fmla="*/ 134 w 363"/>
                  <a:gd name="T37" fmla="*/ 183 h 261"/>
                  <a:gd name="T38" fmla="*/ 117 w 363"/>
                  <a:gd name="T39" fmla="*/ 207 h 261"/>
                  <a:gd name="T40" fmla="*/ 113 w 363"/>
                  <a:gd name="T41" fmla="*/ 219 h 261"/>
                  <a:gd name="T42" fmla="*/ 130 w 363"/>
                  <a:gd name="T43" fmla="*/ 223 h 261"/>
                  <a:gd name="T44" fmla="*/ 130 w 363"/>
                  <a:gd name="T45" fmla="*/ 250 h 261"/>
                  <a:gd name="T46" fmla="*/ 151 w 363"/>
                  <a:gd name="T47" fmla="*/ 247 h 261"/>
                  <a:gd name="T48" fmla="*/ 177 w 363"/>
                  <a:gd name="T49" fmla="*/ 230 h 261"/>
                  <a:gd name="T50" fmla="*/ 212 w 363"/>
                  <a:gd name="T51" fmla="*/ 193 h 261"/>
                  <a:gd name="T52" fmla="*/ 223 w 363"/>
                  <a:gd name="T53" fmla="*/ 200 h 261"/>
                  <a:gd name="T54" fmla="*/ 240 w 363"/>
                  <a:gd name="T55" fmla="*/ 205 h 261"/>
                  <a:gd name="T56" fmla="*/ 247 w 363"/>
                  <a:gd name="T57" fmla="*/ 210 h 261"/>
                  <a:gd name="T58" fmla="*/ 247 w 363"/>
                  <a:gd name="T59" fmla="*/ 226 h 261"/>
                  <a:gd name="T60" fmla="*/ 266 w 363"/>
                  <a:gd name="T61" fmla="*/ 241 h 261"/>
                  <a:gd name="T62" fmla="*/ 292 w 363"/>
                  <a:gd name="T63" fmla="*/ 250 h 261"/>
                  <a:gd name="T64" fmla="*/ 300 w 363"/>
                  <a:gd name="T65" fmla="*/ 260 h 261"/>
                  <a:gd name="T66" fmla="*/ 299 w 363"/>
                  <a:gd name="T67" fmla="*/ 251 h 261"/>
                  <a:gd name="T68" fmla="*/ 316 w 363"/>
                  <a:gd name="T69" fmla="*/ 236 h 261"/>
                  <a:gd name="T70" fmla="*/ 342 w 363"/>
                  <a:gd name="T71" fmla="*/ 217 h 261"/>
                  <a:gd name="T72" fmla="*/ 352 w 363"/>
                  <a:gd name="T73" fmla="*/ 208 h 261"/>
                  <a:gd name="T74" fmla="*/ 353 w 363"/>
                  <a:gd name="T75" fmla="*/ 181 h 261"/>
                  <a:gd name="T76" fmla="*/ 340 w 363"/>
                  <a:gd name="T77" fmla="*/ 158 h 261"/>
                  <a:gd name="T78" fmla="*/ 349 w 363"/>
                  <a:gd name="T79" fmla="*/ 131 h 261"/>
                  <a:gd name="T80" fmla="*/ 360 w 363"/>
                  <a:gd name="T81" fmla="*/ 120 h 261"/>
                  <a:gd name="T82" fmla="*/ 350 w 363"/>
                  <a:gd name="T83" fmla="*/ 109 h 261"/>
                  <a:gd name="T84" fmla="*/ 323 w 363"/>
                  <a:gd name="T85" fmla="*/ 77 h 261"/>
                  <a:gd name="T86" fmla="*/ 306 w 363"/>
                  <a:gd name="T87" fmla="*/ 61 h 261"/>
                  <a:gd name="T88" fmla="*/ 307 w 363"/>
                  <a:gd name="T89" fmla="*/ 53 h 261"/>
                  <a:gd name="T90" fmla="*/ 304 w 363"/>
                  <a:gd name="T91" fmla="*/ 38 h 261"/>
                  <a:gd name="T92" fmla="*/ 283 w 363"/>
                  <a:gd name="T93" fmla="*/ 29 h 261"/>
                  <a:gd name="T94" fmla="*/ 273 w 363"/>
                  <a:gd name="T95" fmla="*/ 29 h 261"/>
                  <a:gd name="T96" fmla="*/ 268 w 363"/>
                  <a:gd name="T97" fmla="*/ 18 h 261"/>
                  <a:gd name="T98" fmla="*/ 261 w 363"/>
                  <a:gd name="T99" fmla="*/ 7 h 261"/>
                  <a:gd name="T100" fmla="*/ 254 w 363"/>
                  <a:gd name="T101" fmla="*/ 18 h 261"/>
                  <a:gd name="T102" fmla="*/ 249 w 363"/>
                  <a:gd name="T103" fmla="*/ 26 h 261"/>
                  <a:gd name="T104" fmla="*/ 239 w 363"/>
                  <a:gd name="T105" fmla="*/ 15 h 261"/>
                  <a:gd name="T106" fmla="*/ 229 w 363"/>
                  <a:gd name="T107" fmla="*/ 21 h 261"/>
                  <a:gd name="T108" fmla="*/ 222 w 363"/>
                  <a:gd name="T109" fmla="*/ 17 h 261"/>
                  <a:gd name="T110" fmla="*/ 204 w 363"/>
                  <a:gd name="T111" fmla="*/ 36 h 261"/>
                  <a:gd name="T112" fmla="*/ 174 w 363"/>
                  <a:gd name="T113" fmla="*/ 17 h 2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363" h="261">
                    <a:moveTo>
                      <a:pt x="170" y="11"/>
                    </a:moveTo>
                    <a:lnTo>
                      <a:pt x="169" y="11"/>
                    </a:lnTo>
                    <a:lnTo>
                      <a:pt x="167" y="8"/>
                    </a:lnTo>
                    <a:lnTo>
                      <a:pt x="167" y="7"/>
                    </a:lnTo>
                    <a:lnTo>
                      <a:pt x="163" y="3"/>
                    </a:lnTo>
                    <a:lnTo>
                      <a:pt x="162" y="0"/>
                    </a:lnTo>
                    <a:lnTo>
                      <a:pt x="159" y="0"/>
                    </a:lnTo>
                    <a:lnTo>
                      <a:pt x="135" y="11"/>
                    </a:lnTo>
                    <a:lnTo>
                      <a:pt x="120" y="15"/>
                    </a:lnTo>
                    <a:lnTo>
                      <a:pt x="105" y="33"/>
                    </a:lnTo>
                    <a:lnTo>
                      <a:pt x="88" y="46"/>
                    </a:lnTo>
                    <a:lnTo>
                      <a:pt x="85" y="49"/>
                    </a:lnTo>
                    <a:lnTo>
                      <a:pt x="82" y="46"/>
                    </a:lnTo>
                    <a:lnTo>
                      <a:pt x="75" y="40"/>
                    </a:lnTo>
                    <a:lnTo>
                      <a:pt x="59" y="24"/>
                    </a:lnTo>
                    <a:lnTo>
                      <a:pt x="57" y="24"/>
                    </a:lnTo>
                    <a:lnTo>
                      <a:pt x="46" y="13"/>
                    </a:lnTo>
                    <a:lnTo>
                      <a:pt x="46" y="11"/>
                    </a:lnTo>
                    <a:lnTo>
                      <a:pt x="25" y="32"/>
                    </a:lnTo>
                    <a:lnTo>
                      <a:pt x="10" y="61"/>
                    </a:lnTo>
                    <a:lnTo>
                      <a:pt x="11" y="64"/>
                    </a:lnTo>
                    <a:lnTo>
                      <a:pt x="14" y="64"/>
                    </a:lnTo>
                    <a:lnTo>
                      <a:pt x="21" y="63"/>
                    </a:lnTo>
                    <a:lnTo>
                      <a:pt x="25" y="61"/>
                    </a:lnTo>
                    <a:lnTo>
                      <a:pt x="33" y="61"/>
                    </a:lnTo>
                    <a:lnTo>
                      <a:pt x="39" y="66"/>
                    </a:lnTo>
                    <a:lnTo>
                      <a:pt x="39" y="67"/>
                    </a:lnTo>
                    <a:lnTo>
                      <a:pt x="35" y="77"/>
                    </a:lnTo>
                    <a:lnTo>
                      <a:pt x="35" y="78"/>
                    </a:lnTo>
                    <a:lnTo>
                      <a:pt x="31" y="91"/>
                    </a:lnTo>
                    <a:lnTo>
                      <a:pt x="21" y="96"/>
                    </a:lnTo>
                    <a:lnTo>
                      <a:pt x="17" y="105"/>
                    </a:lnTo>
                    <a:lnTo>
                      <a:pt x="15" y="112"/>
                    </a:lnTo>
                    <a:lnTo>
                      <a:pt x="8" y="113"/>
                    </a:lnTo>
                    <a:lnTo>
                      <a:pt x="5" y="113"/>
                    </a:lnTo>
                    <a:lnTo>
                      <a:pt x="4" y="112"/>
                    </a:lnTo>
                    <a:lnTo>
                      <a:pt x="1" y="112"/>
                    </a:lnTo>
                    <a:lnTo>
                      <a:pt x="1" y="113"/>
                    </a:lnTo>
                    <a:lnTo>
                      <a:pt x="0" y="119"/>
                    </a:lnTo>
                    <a:lnTo>
                      <a:pt x="4" y="138"/>
                    </a:lnTo>
                    <a:lnTo>
                      <a:pt x="5" y="141"/>
                    </a:lnTo>
                    <a:lnTo>
                      <a:pt x="8" y="141"/>
                    </a:lnTo>
                    <a:lnTo>
                      <a:pt x="17" y="140"/>
                    </a:lnTo>
                    <a:lnTo>
                      <a:pt x="31" y="140"/>
                    </a:lnTo>
                    <a:lnTo>
                      <a:pt x="36" y="135"/>
                    </a:lnTo>
                    <a:lnTo>
                      <a:pt x="42" y="128"/>
                    </a:lnTo>
                    <a:lnTo>
                      <a:pt x="45" y="130"/>
                    </a:lnTo>
                    <a:lnTo>
                      <a:pt x="46" y="131"/>
                    </a:lnTo>
                    <a:lnTo>
                      <a:pt x="47" y="131"/>
                    </a:lnTo>
                    <a:lnTo>
                      <a:pt x="50" y="135"/>
                    </a:lnTo>
                    <a:lnTo>
                      <a:pt x="56" y="147"/>
                    </a:lnTo>
                    <a:lnTo>
                      <a:pt x="57" y="152"/>
                    </a:lnTo>
                    <a:lnTo>
                      <a:pt x="54" y="156"/>
                    </a:lnTo>
                    <a:lnTo>
                      <a:pt x="53" y="156"/>
                    </a:lnTo>
                    <a:lnTo>
                      <a:pt x="47" y="159"/>
                    </a:lnTo>
                    <a:lnTo>
                      <a:pt x="43" y="162"/>
                    </a:lnTo>
                    <a:lnTo>
                      <a:pt x="42" y="163"/>
                    </a:lnTo>
                    <a:lnTo>
                      <a:pt x="46" y="165"/>
                    </a:lnTo>
                    <a:lnTo>
                      <a:pt x="46" y="163"/>
                    </a:lnTo>
                    <a:lnTo>
                      <a:pt x="49" y="160"/>
                    </a:lnTo>
                    <a:lnTo>
                      <a:pt x="53" y="159"/>
                    </a:lnTo>
                    <a:lnTo>
                      <a:pt x="65" y="169"/>
                    </a:lnTo>
                    <a:lnTo>
                      <a:pt x="68" y="173"/>
                    </a:lnTo>
                    <a:lnTo>
                      <a:pt x="70" y="179"/>
                    </a:lnTo>
                    <a:lnTo>
                      <a:pt x="70" y="186"/>
                    </a:lnTo>
                    <a:lnTo>
                      <a:pt x="72" y="188"/>
                    </a:lnTo>
                    <a:lnTo>
                      <a:pt x="75" y="193"/>
                    </a:lnTo>
                    <a:lnTo>
                      <a:pt x="77" y="193"/>
                    </a:lnTo>
                    <a:lnTo>
                      <a:pt x="93" y="186"/>
                    </a:lnTo>
                    <a:lnTo>
                      <a:pt x="99" y="186"/>
                    </a:lnTo>
                    <a:lnTo>
                      <a:pt x="100" y="184"/>
                    </a:lnTo>
                    <a:lnTo>
                      <a:pt x="109" y="183"/>
                    </a:lnTo>
                    <a:lnTo>
                      <a:pt x="113" y="183"/>
                    </a:lnTo>
                    <a:lnTo>
                      <a:pt x="117" y="186"/>
                    </a:lnTo>
                    <a:lnTo>
                      <a:pt x="132" y="183"/>
                    </a:lnTo>
                    <a:lnTo>
                      <a:pt x="134" y="183"/>
                    </a:lnTo>
                    <a:lnTo>
                      <a:pt x="135" y="184"/>
                    </a:lnTo>
                    <a:lnTo>
                      <a:pt x="137" y="184"/>
                    </a:lnTo>
                    <a:lnTo>
                      <a:pt x="137" y="187"/>
                    </a:lnTo>
                    <a:lnTo>
                      <a:pt x="117" y="207"/>
                    </a:lnTo>
                    <a:lnTo>
                      <a:pt x="116" y="210"/>
                    </a:lnTo>
                    <a:lnTo>
                      <a:pt x="114" y="211"/>
                    </a:lnTo>
                    <a:lnTo>
                      <a:pt x="113" y="218"/>
                    </a:lnTo>
                    <a:lnTo>
                      <a:pt x="113" y="219"/>
                    </a:lnTo>
                    <a:lnTo>
                      <a:pt x="114" y="219"/>
                    </a:lnTo>
                    <a:lnTo>
                      <a:pt x="119" y="221"/>
                    </a:lnTo>
                    <a:lnTo>
                      <a:pt x="128" y="221"/>
                    </a:lnTo>
                    <a:lnTo>
                      <a:pt x="130" y="223"/>
                    </a:lnTo>
                    <a:lnTo>
                      <a:pt x="132" y="225"/>
                    </a:lnTo>
                    <a:lnTo>
                      <a:pt x="131" y="236"/>
                    </a:lnTo>
                    <a:lnTo>
                      <a:pt x="126" y="250"/>
                    </a:lnTo>
                    <a:lnTo>
                      <a:pt x="130" y="250"/>
                    </a:lnTo>
                    <a:lnTo>
                      <a:pt x="132" y="251"/>
                    </a:lnTo>
                    <a:lnTo>
                      <a:pt x="135" y="251"/>
                    </a:lnTo>
                    <a:lnTo>
                      <a:pt x="135" y="250"/>
                    </a:lnTo>
                    <a:lnTo>
                      <a:pt x="151" y="247"/>
                    </a:lnTo>
                    <a:lnTo>
                      <a:pt x="166" y="247"/>
                    </a:lnTo>
                    <a:lnTo>
                      <a:pt x="167" y="246"/>
                    </a:lnTo>
                    <a:lnTo>
                      <a:pt x="169" y="241"/>
                    </a:lnTo>
                    <a:lnTo>
                      <a:pt x="177" y="230"/>
                    </a:lnTo>
                    <a:lnTo>
                      <a:pt x="191" y="204"/>
                    </a:lnTo>
                    <a:lnTo>
                      <a:pt x="205" y="197"/>
                    </a:lnTo>
                    <a:lnTo>
                      <a:pt x="206" y="193"/>
                    </a:lnTo>
                    <a:lnTo>
                      <a:pt x="212" y="193"/>
                    </a:lnTo>
                    <a:lnTo>
                      <a:pt x="215" y="194"/>
                    </a:lnTo>
                    <a:lnTo>
                      <a:pt x="219" y="194"/>
                    </a:lnTo>
                    <a:lnTo>
                      <a:pt x="222" y="197"/>
                    </a:lnTo>
                    <a:lnTo>
                      <a:pt x="223" y="200"/>
                    </a:lnTo>
                    <a:lnTo>
                      <a:pt x="225" y="201"/>
                    </a:lnTo>
                    <a:lnTo>
                      <a:pt x="235" y="195"/>
                    </a:lnTo>
                    <a:lnTo>
                      <a:pt x="236" y="207"/>
                    </a:lnTo>
                    <a:lnTo>
                      <a:pt x="240" y="205"/>
                    </a:lnTo>
                    <a:lnTo>
                      <a:pt x="243" y="208"/>
                    </a:lnTo>
                    <a:lnTo>
                      <a:pt x="243" y="211"/>
                    </a:lnTo>
                    <a:lnTo>
                      <a:pt x="246" y="211"/>
                    </a:lnTo>
                    <a:lnTo>
                      <a:pt x="247" y="210"/>
                    </a:lnTo>
                    <a:lnTo>
                      <a:pt x="247" y="211"/>
                    </a:lnTo>
                    <a:lnTo>
                      <a:pt x="249" y="219"/>
                    </a:lnTo>
                    <a:lnTo>
                      <a:pt x="249" y="223"/>
                    </a:lnTo>
                    <a:lnTo>
                      <a:pt x="247" y="226"/>
                    </a:lnTo>
                    <a:lnTo>
                      <a:pt x="254" y="227"/>
                    </a:lnTo>
                    <a:lnTo>
                      <a:pt x="268" y="227"/>
                    </a:lnTo>
                    <a:lnTo>
                      <a:pt x="268" y="230"/>
                    </a:lnTo>
                    <a:lnTo>
                      <a:pt x="266" y="241"/>
                    </a:lnTo>
                    <a:lnTo>
                      <a:pt x="268" y="240"/>
                    </a:lnTo>
                    <a:lnTo>
                      <a:pt x="280" y="243"/>
                    </a:lnTo>
                    <a:lnTo>
                      <a:pt x="283" y="244"/>
                    </a:lnTo>
                    <a:lnTo>
                      <a:pt x="292" y="250"/>
                    </a:lnTo>
                    <a:lnTo>
                      <a:pt x="295" y="257"/>
                    </a:lnTo>
                    <a:lnTo>
                      <a:pt x="297" y="258"/>
                    </a:lnTo>
                    <a:lnTo>
                      <a:pt x="299" y="261"/>
                    </a:lnTo>
                    <a:lnTo>
                      <a:pt x="300" y="260"/>
                    </a:lnTo>
                    <a:lnTo>
                      <a:pt x="300" y="258"/>
                    </a:lnTo>
                    <a:lnTo>
                      <a:pt x="299" y="256"/>
                    </a:lnTo>
                    <a:lnTo>
                      <a:pt x="297" y="251"/>
                    </a:lnTo>
                    <a:lnTo>
                      <a:pt x="299" y="251"/>
                    </a:lnTo>
                    <a:lnTo>
                      <a:pt x="302" y="246"/>
                    </a:lnTo>
                    <a:lnTo>
                      <a:pt x="306" y="243"/>
                    </a:lnTo>
                    <a:lnTo>
                      <a:pt x="307" y="241"/>
                    </a:lnTo>
                    <a:lnTo>
                      <a:pt x="316" y="236"/>
                    </a:lnTo>
                    <a:lnTo>
                      <a:pt x="321" y="230"/>
                    </a:lnTo>
                    <a:lnTo>
                      <a:pt x="320" y="229"/>
                    </a:lnTo>
                    <a:lnTo>
                      <a:pt x="333" y="218"/>
                    </a:lnTo>
                    <a:lnTo>
                      <a:pt x="342" y="217"/>
                    </a:lnTo>
                    <a:lnTo>
                      <a:pt x="345" y="215"/>
                    </a:lnTo>
                    <a:lnTo>
                      <a:pt x="346" y="217"/>
                    </a:lnTo>
                    <a:lnTo>
                      <a:pt x="350" y="217"/>
                    </a:lnTo>
                    <a:lnTo>
                      <a:pt x="352" y="208"/>
                    </a:lnTo>
                    <a:lnTo>
                      <a:pt x="349" y="201"/>
                    </a:lnTo>
                    <a:lnTo>
                      <a:pt x="349" y="187"/>
                    </a:lnTo>
                    <a:lnTo>
                      <a:pt x="352" y="181"/>
                    </a:lnTo>
                    <a:lnTo>
                      <a:pt x="353" y="181"/>
                    </a:lnTo>
                    <a:lnTo>
                      <a:pt x="353" y="179"/>
                    </a:lnTo>
                    <a:lnTo>
                      <a:pt x="349" y="165"/>
                    </a:lnTo>
                    <a:lnTo>
                      <a:pt x="342" y="159"/>
                    </a:lnTo>
                    <a:lnTo>
                      <a:pt x="340" y="158"/>
                    </a:lnTo>
                    <a:lnTo>
                      <a:pt x="346" y="151"/>
                    </a:lnTo>
                    <a:lnTo>
                      <a:pt x="349" y="145"/>
                    </a:lnTo>
                    <a:lnTo>
                      <a:pt x="350" y="137"/>
                    </a:lnTo>
                    <a:lnTo>
                      <a:pt x="349" y="131"/>
                    </a:lnTo>
                    <a:lnTo>
                      <a:pt x="350" y="120"/>
                    </a:lnTo>
                    <a:lnTo>
                      <a:pt x="352" y="119"/>
                    </a:lnTo>
                    <a:lnTo>
                      <a:pt x="359" y="119"/>
                    </a:lnTo>
                    <a:lnTo>
                      <a:pt x="360" y="120"/>
                    </a:lnTo>
                    <a:lnTo>
                      <a:pt x="363" y="120"/>
                    </a:lnTo>
                    <a:lnTo>
                      <a:pt x="363" y="119"/>
                    </a:lnTo>
                    <a:lnTo>
                      <a:pt x="359" y="114"/>
                    </a:lnTo>
                    <a:lnTo>
                      <a:pt x="350" y="109"/>
                    </a:lnTo>
                    <a:lnTo>
                      <a:pt x="333" y="105"/>
                    </a:lnTo>
                    <a:lnTo>
                      <a:pt x="332" y="103"/>
                    </a:lnTo>
                    <a:lnTo>
                      <a:pt x="323" y="103"/>
                    </a:lnTo>
                    <a:lnTo>
                      <a:pt x="323" y="77"/>
                    </a:lnTo>
                    <a:lnTo>
                      <a:pt x="321" y="77"/>
                    </a:lnTo>
                    <a:lnTo>
                      <a:pt x="320" y="75"/>
                    </a:lnTo>
                    <a:lnTo>
                      <a:pt x="310" y="71"/>
                    </a:lnTo>
                    <a:lnTo>
                      <a:pt x="306" y="61"/>
                    </a:lnTo>
                    <a:lnTo>
                      <a:pt x="297" y="63"/>
                    </a:lnTo>
                    <a:lnTo>
                      <a:pt x="296" y="60"/>
                    </a:lnTo>
                    <a:lnTo>
                      <a:pt x="303" y="53"/>
                    </a:lnTo>
                    <a:lnTo>
                      <a:pt x="307" y="53"/>
                    </a:lnTo>
                    <a:lnTo>
                      <a:pt x="310" y="54"/>
                    </a:lnTo>
                    <a:lnTo>
                      <a:pt x="311" y="53"/>
                    </a:lnTo>
                    <a:lnTo>
                      <a:pt x="304" y="40"/>
                    </a:lnTo>
                    <a:lnTo>
                      <a:pt x="304" y="38"/>
                    </a:lnTo>
                    <a:lnTo>
                      <a:pt x="303" y="32"/>
                    </a:lnTo>
                    <a:lnTo>
                      <a:pt x="292" y="32"/>
                    </a:lnTo>
                    <a:lnTo>
                      <a:pt x="283" y="31"/>
                    </a:lnTo>
                    <a:lnTo>
                      <a:pt x="283" y="29"/>
                    </a:lnTo>
                    <a:lnTo>
                      <a:pt x="285" y="26"/>
                    </a:lnTo>
                    <a:lnTo>
                      <a:pt x="280" y="31"/>
                    </a:lnTo>
                    <a:lnTo>
                      <a:pt x="276" y="31"/>
                    </a:lnTo>
                    <a:lnTo>
                      <a:pt x="273" y="29"/>
                    </a:lnTo>
                    <a:lnTo>
                      <a:pt x="272" y="29"/>
                    </a:lnTo>
                    <a:lnTo>
                      <a:pt x="271" y="26"/>
                    </a:lnTo>
                    <a:lnTo>
                      <a:pt x="268" y="24"/>
                    </a:lnTo>
                    <a:lnTo>
                      <a:pt x="268" y="18"/>
                    </a:lnTo>
                    <a:lnTo>
                      <a:pt x="269" y="14"/>
                    </a:lnTo>
                    <a:lnTo>
                      <a:pt x="269" y="6"/>
                    </a:lnTo>
                    <a:lnTo>
                      <a:pt x="264" y="6"/>
                    </a:lnTo>
                    <a:lnTo>
                      <a:pt x="261" y="7"/>
                    </a:lnTo>
                    <a:lnTo>
                      <a:pt x="257" y="7"/>
                    </a:lnTo>
                    <a:lnTo>
                      <a:pt x="253" y="11"/>
                    </a:lnTo>
                    <a:lnTo>
                      <a:pt x="253" y="18"/>
                    </a:lnTo>
                    <a:lnTo>
                      <a:pt x="254" y="18"/>
                    </a:lnTo>
                    <a:lnTo>
                      <a:pt x="254" y="21"/>
                    </a:lnTo>
                    <a:lnTo>
                      <a:pt x="253" y="24"/>
                    </a:lnTo>
                    <a:lnTo>
                      <a:pt x="251" y="26"/>
                    </a:lnTo>
                    <a:lnTo>
                      <a:pt x="249" y="26"/>
                    </a:lnTo>
                    <a:lnTo>
                      <a:pt x="247" y="25"/>
                    </a:lnTo>
                    <a:lnTo>
                      <a:pt x="246" y="25"/>
                    </a:lnTo>
                    <a:lnTo>
                      <a:pt x="243" y="21"/>
                    </a:lnTo>
                    <a:lnTo>
                      <a:pt x="239" y="15"/>
                    </a:lnTo>
                    <a:lnTo>
                      <a:pt x="235" y="15"/>
                    </a:lnTo>
                    <a:lnTo>
                      <a:pt x="230" y="17"/>
                    </a:lnTo>
                    <a:lnTo>
                      <a:pt x="229" y="20"/>
                    </a:lnTo>
                    <a:lnTo>
                      <a:pt x="229" y="21"/>
                    </a:lnTo>
                    <a:lnTo>
                      <a:pt x="227" y="21"/>
                    </a:lnTo>
                    <a:lnTo>
                      <a:pt x="226" y="20"/>
                    </a:lnTo>
                    <a:lnTo>
                      <a:pt x="226" y="15"/>
                    </a:lnTo>
                    <a:lnTo>
                      <a:pt x="222" y="17"/>
                    </a:lnTo>
                    <a:lnTo>
                      <a:pt x="215" y="31"/>
                    </a:lnTo>
                    <a:lnTo>
                      <a:pt x="211" y="42"/>
                    </a:lnTo>
                    <a:lnTo>
                      <a:pt x="209" y="43"/>
                    </a:lnTo>
                    <a:lnTo>
                      <a:pt x="204" y="36"/>
                    </a:lnTo>
                    <a:lnTo>
                      <a:pt x="190" y="38"/>
                    </a:lnTo>
                    <a:lnTo>
                      <a:pt x="189" y="35"/>
                    </a:lnTo>
                    <a:lnTo>
                      <a:pt x="177" y="20"/>
                    </a:lnTo>
                    <a:lnTo>
                      <a:pt x="174" y="17"/>
                    </a:lnTo>
                    <a:lnTo>
                      <a:pt x="174" y="15"/>
                    </a:lnTo>
                    <a:lnTo>
                      <a:pt x="173" y="15"/>
                    </a:lnTo>
                    <a:lnTo>
                      <a:pt x="170" y="1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96" name="Freeform 425">
                <a:extLst>
                  <a:ext uri="{FF2B5EF4-FFF2-40B4-BE49-F238E27FC236}">
                    <a16:creationId xmlns:a16="http://schemas.microsoft.com/office/drawing/2014/main" id="{E8E2CEFF-212D-9F61-4A24-1FF3C50756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2" y="1122"/>
                <a:ext cx="70" cy="73"/>
              </a:xfrm>
              <a:custGeom>
                <a:avLst/>
                <a:gdLst>
                  <a:gd name="T0" fmla="*/ 185 w 279"/>
                  <a:gd name="T1" fmla="*/ 36 h 294"/>
                  <a:gd name="T2" fmla="*/ 195 w 279"/>
                  <a:gd name="T3" fmla="*/ 47 h 294"/>
                  <a:gd name="T4" fmla="*/ 184 w 279"/>
                  <a:gd name="T5" fmla="*/ 58 h 294"/>
                  <a:gd name="T6" fmla="*/ 175 w 279"/>
                  <a:gd name="T7" fmla="*/ 85 h 294"/>
                  <a:gd name="T8" fmla="*/ 188 w 279"/>
                  <a:gd name="T9" fmla="*/ 108 h 294"/>
                  <a:gd name="T10" fmla="*/ 187 w 279"/>
                  <a:gd name="T11" fmla="*/ 135 h 294"/>
                  <a:gd name="T12" fmla="*/ 177 w 279"/>
                  <a:gd name="T13" fmla="*/ 144 h 294"/>
                  <a:gd name="T14" fmla="*/ 151 w 279"/>
                  <a:gd name="T15" fmla="*/ 163 h 294"/>
                  <a:gd name="T16" fmla="*/ 134 w 279"/>
                  <a:gd name="T17" fmla="*/ 178 h 294"/>
                  <a:gd name="T18" fmla="*/ 135 w 279"/>
                  <a:gd name="T19" fmla="*/ 187 h 294"/>
                  <a:gd name="T20" fmla="*/ 127 w 279"/>
                  <a:gd name="T21" fmla="*/ 177 h 294"/>
                  <a:gd name="T22" fmla="*/ 101 w 279"/>
                  <a:gd name="T23" fmla="*/ 168 h 294"/>
                  <a:gd name="T24" fmla="*/ 82 w 279"/>
                  <a:gd name="T25" fmla="*/ 153 h 294"/>
                  <a:gd name="T26" fmla="*/ 82 w 279"/>
                  <a:gd name="T27" fmla="*/ 137 h 294"/>
                  <a:gd name="T28" fmla="*/ 75 w 279"/>
                  <a:gd name="T29" fmla="*/ 132 h 294"/>
                  <a:gd name="T30" fmla="*/ 58 w 279"/>
                  <a:gd name="T31" fmla="*/ 127 h 294"/>
                  <a:gd name="T32" fmla="*/ 47 w 279"/>
                  <a:gd name="T33" fmla="*/ 120 h 294"/>
                  <a:gd name="T34" fmla="*/ 12 w 279"/>
                  <a:gd name="T35" fmla="*/ 157 h 294"/>
                  <a:gd name="T36" fmla="*/ 15 w 279"/>
                  <a:gd name="T37" fmla="*/ 174 h 294"/>
                  <a:gd name="T38" fmla="*/ 1 w 279"/>
                  <a:gd name="T39" fmla="*/ 212 h 294"/>
                  <a:gd name="T40" fmla="*/ 11 w 279"/>
                  <a:gd name="T41" fmla="*/ 228 h 294"/>
                  <a:gd name="T42" fmla="*/ 33 w 279"/>
                  <a:gd name="T43" fmla="*/ 224 h 294"/>
                  <a:gd name="T44" fmla="*/ 36 w 279"/>
                  <a:gd name="T45" fmla="*/ 230 h 294"/>
                  <a:gd name="T46" fmla="*/ 58 w 279"/>
                  <a:gd name="T47" fmla="*/ 233 h 294"/>
                  <a:gd name="T48" fmla="*/ 74 w 279"/>
                  <a:gd name="T49" fmla="*/ 259 h 294"/>
                  <a:gd name="T50" fmla="*/ 77 w 279"/>
                  <a:gd name="T51" fmla="*/ 268 h 294"/>
                  <a:gd name="T52" fmla="*/ 93 w 279"/>
                  <a:gd name="T53" fmla="*/ 268 h 294"/>
                  <a:gd name="T54" fmla="*/ 103 w 279"/>
                  <a:gd name="T55" fmla="*/ 291 h 294"/>
                  <a:gd name="T56" fmla="*/ 156 w 279"/>
                  <a:gd name="T57" fmla="*/ 268 h 294"/>
                  <a:gd name="T58" fmla="*/ 164 w 279"/>
                  <a:gd name="T59" fmla="*/ 258 h 294"/>
                  <a:gd name="T60" fmla="*/ 195 w 279"/>
                  <a:gd name="T61" fmla="*/ 275 h 294"/>
                  <a:gd name="T62" fmla="*/ 197 w 279"/>
                  <a:gd name="T63" fmla="*/ 252 h 294"/>
                  <a:gd name="T64" fmla="*/ 209 w 279"/>
                  <a:gd name="T65" fmla="*/ 275 h 294"/>
                  <a:gd name="T66" fmla="*/ 208 w 279"/>
                  <a:gd name="T67" fmla="*/ 269 h 294"/>
                  <a:gd name="T68" fmla="*/ 242 w 279"/>
                  <a:gd name="T69" fmla="*/ 251 h 294"/>
                  <a:gd name="T70" fmla="*/ 252 w 279"/>
                  <a:gd name="T71" fmla="*/ 238 h 294"/>
                  <a:gd name="T72" fmla="*/ 278 w 279"/>
                  <a:gd name="T73" fmla="*/ 234 h 294"/>
                  <a:gd name="T74" fmla="*/ 266 w 279"/>
                  <a:gd name="T75" fmla="*/ 206 h 294"/>
                  <a:gd name="T76" fmla="*/ 257 w 279"/>
                  <a:gd name="T77" fmla="*/ 190 h 294"/>
                  <a:gd name="T78" fmla="*/ 266 w 279"/>
                  <a:gd name="T79" fmla="*/ 174 h 294"/>
                  <a:gd name="T80" fmla="*/ 273 w 279"/>
                  <a:gd name="T81" fmla="*/ 166 h 294"/>
                  <a:gd name="T82" fmla="*/ 254 w 279"/>
                  <a:gd name="T83" fmla="*/ 121 h 294"/>
                  <a:gd name="T84" fmla="*/ 268 w 279"/>
                  <a:gd name="T85" fmla="*/ 104 h 294"/>
                  <a:gd name="T86" fmla="*/ 259 w 279"/>
                  <a:gd name="T87" fmla="*/ 55 h 294"/>
                  <a:gd name="T88" fmla="*/ 266 w 279"/>
                  <a:gd name="T89" fmla="*/ 32 h 294"/>
                  <a:gd name="T90" fmla="*/ 247 w 279"/>
                  <a:gd name="T91" fmla="*/ 10 h 294"/>
                  <a:gd name="T92" fmla="*/ 220 w 279"/>
                  <a:gd name="T93" fmla="*/ 0 h 294"/>
                  <a:gd name="T94" fmla="*/ 177 w 279"/>
                  <a:gd name="T95" fmla="*/ 19 h 2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79" h="294">
                    <a:moveTo>
                      <a:pt x="168" y="30"/>
                    </a:moveTo>
                    <a:lnTo>
                      <a:pt x="167" y="30"/>
                    </a:lnTo>
                    <a:lnTo>
                      <a:pt x="168" y="32"/>
                    </a:lnTo>
                    <a:lnTo>
                      <a:pt x="185" y="36"/>
                    </a:lnTo>
                    <a:lnTo>
                      <a:pt x="194" y="41"/>
                    </a:lnTo>
                    <a:lnTo>
                      <a:pt x="198" y="46"/>
                    </a:lnTo>
                    <a:lnTo>
                      <a:pt x="198" y="47"/>
                    </a:lnTo>
                    <a:lnTo>
                      <a:pt x="195" y="47"/>
                    </a:lnTo>
                    <a:lnTo>
                      <a:pt x="194" y="46"/>
                    </a:lnTo>
                    <a:lnTo>
                      <a:pt x="187" y="46"/>
                    </a:lnTo>
                    <a:lnTo>
                      <a:pt x="185" y="47"/>
                    </a:lnTo>
                    <a:lnTo>
                      <a:pt x="184" y="58"/>
                    </a:lnTo>
                    <a:lnTo>
                      <a:pt x="185" y="64"/>
                    </a:lnTo>
                    <a:lnTo>
                      <a:pt x="184" y="72"/>
                    </a:lnTo>
                    <a:lnTo>
                      <a:pt x="181" y="78"/>
                    </a:lnTo>
                    <a:lnTo>
                      <a:pt x="175" y="85"/>
                    </a:lnTo>
                    <a:lnTo>
                      <a:pt x="177" y="86"/>
                    </a:lnTo>
                    <a:lnTo>
                      <a:pt x="184" y="92"/>
                    </a:lnTo>
                    <a:lnTo>
                      <a:pt x="188" y="106"/>
                    </a:lnTo>
                    <a:lnTo>
                      <a:pt x="188" y="108"/>
                    </a:lnTo>
                    <a:lnTo>
                      <a:pt x="187" y="108"/>
                    </a:lnTo>
                    <a:lnTo>
                      <a:pt x="184" y="114"/>
                    </a:lnTo>
                    <a:lnTo>
                      <a:pt x="184" y="128"/>
                    </a:lnTo>
                    <a:lnTo>
                      <a:pt x="187" y="135"/>
                    </a:lnTo>
                    <a:lnTo>
                      <a:pt x="185" y="144"/>
                    </a:lnTo>
                    <a:lnTo>
                      <a:pt x="181" y="144"/>
                    </a:lnTo>
                    <a:lnTo>
                      <a:pt x="180" y="142"/>
                    </a:lnTo>
                    <a:lnTo>
                      <a:pt x="177" y="144"/>
                    </a:lnTo>
                    <a:lnTo>
                      <a:pt x="168" y="145"/>
                    </a:lnTo>
                    <a:lnTo>
                      <a:pt x="155" y="156"/>
                    </a:lnTo>
                    <a:lnTo>
                      <a:pt x="156" y="157"/>
                    </a:lnTo>
                    <a:lnTo>
                      <a:pt x="151" y="163"/>
                    </a:lnTo>
                    <a:lnTo>
                      <a:pt x="142" y="168"/>
                    </a:lnTo>
                    <a:lnTo>
                      <a:pt x="141" y="170"/>
                    </a:lnTo>
                    <a:lnTo>
                      <a:pt x="137" y="173"/>
                    </a:lnTo>
                    <a:lnTo>
                      <a:pt x="134" y="178"/>
                    </a:lnTo>
                    <a:lnTo>
                      <a:pt x="132" y="178"/>
                    </a:lnTo>
                    <a:lnTo>
                      <a:pt x="134" y="183"/>
                    </a:lnTo>
                    <a:lnTo>
                      <a:pt x="135" y="185"/>
                    </a:lnTo>
                    <a:lnTo>
                      <a:pt x="135" y="187"/>
                    </a:lnTo>
                    <a:lnTo>
                      <a:pt x="134" y="188"/>
                    </a:lnTo>
                    <a:lnTo>
                      <a:pt x="132" y="185"/>
                    </a:lnTo>
                    <a:lnTo>
                      <a:pt x="130" y="184"/>
                    </a:lnTo>
                    <a:lnTo>
                      <a:pt x="127" y="177"/>
                    </a:lnTo>
                    <a:lnTo>
                      <a:pt x="118" y="171"/>
                    </a:lnTo>
                    <a:lnTo>
                      <a:pt x="115" y="170"/>
                    </a:lnTo>
                    <a:lnTo>
                      <a:pt x="103" y="167"/>
                    </a:lnTo>
                    <a:lnTo>
                      <a:pt x="101" y="168"/>
                    </a:lnTo>
                    <a:lnTo>
                      <a:pt x="103" y="157"/>
                    </a:lnTo>
                    <a:lnTo>
                      <a:pt x="103" y="154"/>
                    </a:lnTo>
                    <a:lnTo>
                      <a:pt x="89" y="154"/>
                    </a:lnTo>
                    <a:lnTo>
                      <a:pt x="82" y="153"/>
                    </a:lnTo>
                    <a:lnTo>
                      <a:pt x="84" y="150"/>
                    </a:lnTo>
                    <a:lnTo>
                      <a:pt x="84" y="146"/>
                    </a:lnTo>
                    <a:lnTo>
                      <a:pt x="82" y="138"/>
                    </a:lnTo>
                    <a:lnTo>
                      <a:pt x="82" y="137"/>
                    </a:lnTo>
                    <a:lnTo>
                      <a:pt x="81" y="138"/>
                    </a:lnTo>
                    <a:lnTo>
                      <a:pt x="78" y="138"/>
                    </a:lnTo>
                    <a:lnTo>
                      <a:pt x="78" y="135"/>
                    </a:lnTo>
                    <a:lnTo>
                      <a:pt x="75" y="132"/>
                    </a:lnTo>
                    <a:lnTo>
                      <a:pt x="71" y="134"/>
                    </a:lnTo>
                    <a:lnTo>
                      <a:pt x="70" y="122"/>
                    </a:lnTo>
                    <a:lnTo>
                      <a:pt x="60" y="128"/>
                    </a:lnTo>
                    <a:lnTo>
                      <a:pt x="58" y="127"/>
                    </a:lnTo>
                    <a:lnTo>
                      <a:pt x="57" y="124"/>
                    </a:lnTo>
                    <a:lnTo>
                      <a:pt x="54" y="121"/>
                    </a:lnTo>
                    <a:lnTo>
                      <a:pt x="50" y="121"/>
                    </a:lnTo>
                    <a:lnTo>
                      <a:pt x="47" y="120"/>
                    </a:lnTo>
                    <a:lnTo>
                      <a:pt x="41" y="120"/>
                    </a:lnTo>
                    <a:lnTo>
                      <a:pt x="40" y="124"/>
                    </a:lnTo>
                    <a:lnTo>
                      <a:pt x="26" y="131"/>
                    </a:lnTo>
                    <a:lnTo>
                      <a:pt x="12" y="157"/>
                    </a:lnTo>
                    <a:lnTo>
                      <a:pt x="4" y="168"/>
                    </a:lnTo>
                    <a:lnTo>
                      <a:pt x="2" y="173"/>
                    </a:lnTo>
                    <a:lnTo>
                      <a:pt x="1" y="174"/>
                    </a:lnTo>
                    <a:lnTo>
                      <a:pt x="15" y="174"/>
                    </a:lnTo>
                    <a:lnTo>
                      <a:pt x="15" y="175"/>
                    </a:lnTo>
                    <a:lnTo>
                      <a:pt x="12" y="184"/>
                    </a:lnTo>
                    <a:lnTo>
                      <a:pt x="1" y="205"/>
                    </a:lnTo>
                    <a:lnTo>
                      <a:pt x="1" y="212"/>
                    </a:lnTo>
                    <a:lnTo>
                      <a:pt x="0" y="219"/>
                    </a:lnTo>
                    <a:lnTo>
                      <a:pt x="0" y="221"/>
                    </a:lnTo>
                    <a:lnTo>
                      <a:pt x="7" y="221"/>
                    </a:lnTo>
                    <a:lnTo>
                      <a:pt x="11" y="228"/>
                    </a:lnTo>
                    <a:lnTo>
                      <a:pt x="12" y="235"/>
                    </a:lnTo>
                    <a:lnTo>
                      <a:pt x="12" y="237"/>
                    </a:lnTo>
                    <a:lnTo>
                      <a:pt x="18" y="234"/>
                    </a:lnTo>
                    <a:lnTo>
                      <a:pt x="33" y="224"/>
                    </a:lnTo>
                    <a:lnTo>
                      <a:pt x="36" y="224"/>
                    </a:lnTo>
                    <a:lnTo>
                      <a:pt x="36" y="226"/>
                    </a:lnTo>
                    <a:lnTo>
                      <a:pt x="34" y="227"/>
                    </a:lnTo>
                    <a:lnTo>
                      <a:pt x="36" y="230"/>
                    </a:lnTo>
                    <a:lnTo>
                      <a:pt x="37" y="235"/>
                    </a:lnTo>
                    <a:lnTo>
                      <a:pt x="50" y="240"/>
                    </a:lnTo>
                    <a:lnTo>
                      <a:pt x="53" y="237"/>
                    </a:lnTo>
                    <a:lnTo>
                      <a:pt x="58" y="233"/>
                    </a:lnTo>
                    <a:lnTo>
                      <a:pt x="67" y="238"/>
                    </a:lnTo>
                    <a:lnTo>
                      <a:pt x="75" y="247"/>
                    </a:lnTo>
                    <a:lnTo>
                      <a:pt x="75" y="255"/>
                    </a:lnTo>
                    <a:lnTo>
                      <a:pt x="74" y="259"/>
                    </a:lnTo>
                    <a:lnTo>
                      <a:pt x="74" y="264"/>
                    </a:lnTo>
                    <a:lnTo>
                      <a:pt x="72" y="265"/>
                    </a:lnTo>
                    <a:lnTo>
                      <a:pt x="72" y="268"/>
                    </a:lnTo>
                    <a:lnTo>
                      <a:pt x="77" y="268"/>
                    </a:lnTo>
                    <a:lnTo>
                      <a:pt x="88" y="266"/>
                    </a:lnTo>
                    <a:lnTo>
                      <a:pt x="96" y="264"/>
                    </a:lnTo>
                    <a:lnTo>
                      <a:pt x="97" y="266"/>
                    </a:lnTo>
                    <a:lnTo>
                      <a:pt x="93" y="268"/>
                    </a:lnTo>
                    <a:lnTo>
                      <a:pt x="100" y="278"/>
                    </a:lnTo>
                    <a:lnTo>
                      <a:pt x="103" y="286"/>
                    </a:lnTo>
                    <a:lnTo>
                      <a:pt x="101" y="291"/>
                    </a:lnTo>
                    <a:lnTo>
                      <a:pt x="103" y="291"/>
                    </a:lnTo>
                    <a:lnTo>
                      <a:pt x="107" y="294"/>
                    </a:lnTo>
                    <a:lnTo>
                      <a:pt x="132" y="290"/>
                    </a:lnTo>
                    <a:lnTo>
                      <a:pt x="137" y="280"/>
                    </a:lnTo>
                    <a:lnTo>
                      <a:pt x="156" y="268"/>
                    </a:lnTo>
                    <a:lnTo>
                      <a:pt x="158" y="268"/>
                    </a:lnTo>
                    <a:lnTo>
                      <a:pt x="159" y="262"/>
                    </a:lnTo>
                    <a:lnTo>
                      <a:pt x="163" y="258"/>
                    </a:lnTo>
                    <a:lnTo>
                      <a:pt x="164" y="258"/>
                    </a:lnTo>
                    <a:lnTo>
                      <a:pt x="170" y="262"/>
                    </a:lnTo>
                    <a:lnTo>
                      <a:pt x="190" y="272"/>
                    </a:lnTo>
                    <a:lnTo>
                      <a:pt x="194" y="275"/>
                    </a:lnTo>
                    <a:lnTo>
                      <a:pt x="195" y="275"/>
                    </a:lnTo>
                    <a:lnTo>
                      <a:pt x="197" y="273"/>
                    </a:lnTo>
                    <a:lnTo>
                      <a:pt x="195" y="269"/>
                    </a:lnTo>
                    <a:lnTo>
                      <a:pt x="195" y="255"/>
                    </a:lnTo>
                    <a:lnTo>
                      <a:pt x="197" y="252"/>
                    </a:lnTo>
                    <a:lnTo>
                      <a:pt x="199" y="254"/>
                    </a:lnTo>
                    <a:lnTo>
                      <a:pt x="204" y="262"/>
                    </a:lnTo>
                    <a:lnTo>
                      <a:pt x="205" y="271"/>
                    </a:lnTo>
                    <a:lnTo>
                      <a:pt x="209" y="275"/>
                    </a:lnTo>
                    <a:lnTo>
                      <a:pt x="209" y="273"/>
                    </a:lnTo>
                    <a:lnTo>
                      <a:pt x="211" y="273"/>
                    </a:lnTo>
                    <a:lnTo>
                      <a:pt x="209" y="272"/>
                    </a:lnTo>
                    <a:lnTo>
                      <a:pt x="208" y="269"/>
                    </a:lnTo>
                    <a:lnTo>
                      <a:pt x="212" y="266"/>
                    </a:lnTo>
                    <a:lnTo>
                      <a:pt x="222" y="264"/>
                    </a:lnTo>
                    <a:lnTo>
                      <a:pt x="238" y="255"/>
                    </a:lnTo>
                    <a:lnTo>
                      <a:pt x="242" y="251"/>
                    </a:lnTo>
                    <a:lnTo>
                      <a:pt x="248" y="247"/>
                    </a:lnTo>
                    <a:lnTo>
                      <a:pt x="252" y="240"/>
                    </a:lnTo>
                    <a:lnTo>
                      <a:pt x="251" y="238"/>
                    </a:lnTo>
                    <a:lnTo>
                      <a:pt x="252" y="238"/>
                    </a:lnTo>
                    <a:lnTo>
                      <a:pt x="268" y="241"/>
                    </a:lnTo>
                    <a:lnTo>
                      <a:pt x="275" y="238"/>
                    </a:lnTo>
                    <a:lnTo>
                      <a:pt x="276" y="237"/>
                    </a:lnTo>
                    <a:lnTo>
                      <a:pt x="278" y="234"/>
                    </a:lnTo>
                    <a:lnTo>
                      <a:pt x="279" y="230"/>
                    </a:lnTo>
                    <a:lnTo>
                      <a:pt x="278" y="227"/>
                    </a:lnTo>
                    <a:lnTo>
                      <a:pt x="271" y="206"/>
                    </a:lnTo>
                    <a:lnTo>
                      <a:pt x="266" y="206"/>
                    </a:lnTo>
                    <a:lnTo>
                      <a:pt x="255" y="202"/>
                    </a:lnTo>
                    <a:lnTo>
                      <a:pt x="254" y="201"/>
                    </a:lnTo>
                    <a:lnTo>
                      <a:pt x="255" y="198"/>
                    </a:lnTo>
                    <a:lnTo>
                      <a:pt x="257" y="190"/>
                    </a:lnTo>
                    <a:lnTo>
                      <a:pt x="257" y="185"/>
                    </a:lnTo>
                    <a:lnTo>
                      <a:pt x="268" y="187"/>
                    </a:lnTo>
                    <a:lnTo>
                      <a:pt x="269" y="177"/>
                    </a:lnTo>
                    <a:lnTo>
                      <a:pt x="266" y="174"/>
                    </a:lnTo>
                    <a:lnTo>
                      <a:pt x="265" y="174"/>
                    </a:lnTo>
                    <a:lnTo>
                      <a:pt x="264" y="173"/>
                    </a:lnTo>
                    <a:lnTo>
                      <a:pt x="275" y="168"/>
                    </a:lnTo>
                    <a:lnTo>
                      <a:pt x="273" y="166"/>
                    </a:lnTo>
                    <a:lnTo>
                      <a:pt x="273" y="159"/>
                    </a:lnTo>
                    <a:lnTo>
                      <a:pt x="269" y="128"/>
                    </a:lnTo>
                    <a:lnTo>
                      <a:pt x="255" y="121"/>
                    </a:lnTo>
                    <a:lnTo>
                      <a:pt x="254" y="121"/>
                    </a:lnTo>
                    <a:lnTo>
                      <a:pt x="261" y="114"/>
                    </a:lnTo>
                    <a:lnTo>
                      <a:pt x="264" y="114"/>
                    </a:lnTo>
                    <a:lnTo>
                      <a:pt x="268" y="113"/>
                    </a:lnTo>
                    <a:lnTo>
                      <a:pt x="268" y="104"/>
                    </a:lnTo>
                    <a:lnTo>
                      <a:pt x="259" y="74"/>
                    </a:lnTo>
                    <a:lnTo>
                      <a:pt x="262" y="58"/>
                    </a:lnTo>
                    <a:lnTo>
                      <a:pt x="264" y="55"/>
                    </a:lnTo>
                    <a:lnTo>
                      <a:pt x="259" y="55"/>
                    </a:lnTo>
                    <a:lnTo>
                      <a:pt x="259" y="50"/>
                    </a:lnTo>
                    <a:lnTo>
                      <a:pt x="261" y="43"/>
                    </a:lnTo>
                    <a:lnTo>
                      <a:pt x="264" y="36"/>
                    </a:lnTo>
                    <a:lnTo>
                      <a:pt x="266" y="32"/>
                    </a:lnTo>
                    <a:lnTo>
                      <a:pt x="265" y="25"/>
                    </a:lnTo>
                    <a:lnTo>
                      <a:pt x="258" y="25"/>
                    </a:lnTo>
                    <a:lnTo>
                      <a:pt x="248" y="14"/>
                    </a:lnTo>
                    <a:lnTo>
                      <a:pt x="247" y="10"/>
                    </a:lnTo>
                    <a:lnTo>
                      <a:pt x="245" y="8"/>
                    </a:lnTo>
                    <a:lnTo>
                      <a:pt x="240" y="7"/>
                    </a:lnTo>
                    <a:lnTo>
                      <a:pt x="235" y="8"/>
                    </a:lnTo>
                    <a:lnTo>
                      <a:pt x="220" y="0"/>
                    </a:lnTo>
                    <a:lnTo>
                      <a:pt x="218" y="1"/>
                    </a:lnTo>
                    <a:lnTo>
                      <a:pt x="213" y="1"/>
                    </a:lnTo>
                    <a:lnTo>
                      <a:pt x="184" y="11"/>
                    </a:lnTo>
                    <a:lnTo>
                      <a:pt x="177" y="19"/>
                    </a:lnTo>
                    <a:lnTo>
                      <a:pt x="174" y="20"/>
                    </a:lnTo>
                    <a:lnTo>
                      <a:pt x="168" y="3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97" name="Freeform 426">
                <a:extLst>
                  <a:ext uri="{FF2B5EF4-FFF2-40B4-BE49-F238E27FC236}">
                    <a16:creationId xmlns:a16="http://schemas.microsoft.com/office/drawing/2014/main" id="{B8D08F33-7521-DABB-C959-B856F4C7F4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1" y="1178"/>
                <a:ext cx="117" cy="102"/>
              </a:xfrm>
              <a:custGeom>
                <a:avLst/>
                <a:gdLst>
                  <a:gd name="T0" fmla="*/ 279 w 468"/>
                  <a:gd name="T1" fmla="*/ 45 h 409"/>
                  <a:gd name="T2" fmla="*/ 254 w 468"/>
                  <a:gd name="T3" fmla="*/ 38 h 409"/>
                  <a:gd name="T4" fmla="*/ 240 w 468"/>
                  <a:gd name="T5" fmla="*/ 44 h 409"/>
                  <a:gd name="T6" fmla="*/ 185 w 468"/>
                  <a:gd name="T7" fmla="*/ 67 h 409"/>
                  <a:gd name="T8" fmla="*/ 180 w 468"/>
                  <a:gd name="T9" fmla="*/ 40 h 409"/>
                  <a:gd name="T10" fmla="*/ 158 w 468"/>
                  <a:gd name="T11" fmla="*/ 40 h 409"/>
                  <a:gd name="T12" fmla="*/ 142 w 468"/>
                  <a:gd name="T13" fmla="*/ 9 h 409"/>
                  <a:gd name="T14" fmla="*/ 118 w 468"/>
                  <a:gd name="T15" fmla="*/ 3 h 409"/>
                  <a:gd name="T16" fmla="*/ 105 w 468"/>
                  <a:gd name="T17" fmla="*/ 17 h 409"/>
                  <a:gd name="T18" fmla="*/ 101 w 468"/>
                  <a:gd name="T19" fmla="*/ 35 h 409"/>
                  <a:gd name="T20" fmla="*/ 89 w 468"/>
                  <a:gd name="T21" fmla="*/ 54 h 409"/>
                  <a:gd name="T22" fmla="*/ 92 w 468"/>
                  <a:gd name="T23" fmla="*/ 97 h 409"/>
                  <a:gd name="T24" fmla="*/ 92 w 468"/>
                  <a:gd name="T25" fmla="*/ 112 h 409"/>
                  <a:gd name="T26" fmla="*/ 93 w 468"/>
                  <a:gd name="T27" fmla="*/ 151 h 409"/>
                  <a:gd name="T28" fmla="*/ 106 w 468"/>
                  <a:gd name="T29" fmla="*/ 158 h 409"/>
                  <a:gd name="T30" fmla="*/ 125 w 468"/>
                  <a:gd name="T31" fmla="*/ 200 h 409"/>
                  <a:gd name="T32" fmla="*/ 88 w 468"/>
                  <a:gd name="T33" fmla="*/ 220 h 409"/>
                  <a:gd name="T34" fmla="*/ 61 w 468"/>
                  <a:gd name="T35" fmla="*/ 231 h 409"/>
                  <a:gd name="T36" fmla="*/ 29 w 468"/>
                  <a:gd name="T37" fmla="*/ 249 h 409"/>
                  <a:gd name="T38" fmla="*/ 24 w 468"/>
                  <a:gd name="T39" fmla="*/ 264 h 409"/>
                  <a:gd name="T40" fmla="*/ 7 w 468"/>
                  <a:gd name="T41" fmla="*/ 268 h 409"/>
                  <a:gd name="T42" fmla="*/ 17 w 468"/>
                  <a:gd name="T43" fmla="*/ 284 h 409"/>
                  <a:gd name="T44" fmla="*/ 7 w 468"/>
                  <a:gd name="T45" fmla="*/ 289 h 409"/>
                  <a:gd name="T46" fmla="*/ 0 w 468"/>
                  <a:gd name="T47" fmla="*/ 302 h 409"/>
                  <a:gd name="T48" fmla="*/ 26 w 468"/>
                  <a:gd name="T49" fmla="*/ 345 h 409"/>
                  <a:gd name="T50" fmla="*/ 35 w 468"/>
                  <a:gd name="T51" fmla="*/ 361 h 409"/>
                  <a:gd name="T52" fmla="*/ 63 w 468"/>
                  <a:gd name="T53" fmla="*/ 395 h 409"/>
                  <a:gd name="T54" fmla="*/ 84 w 468"/>
                  <a:gd name="T55" fmla="*/ 409 h 409"/>
                  <a:gd name="T56" fmla="*/ 106 w 468"/>
                  <a:gd name="T57" fmla="*/ 379 h 409"/>
                  <a:gd name="T58" fmla="*/ 128 w 468"/>
                  <a:gd name="T59" fmla="*/ 376 h 409"/>
                  <a:gd name="T60" fmla="*/ 162 w 468"/>
                  <a:gd name="T61" fmla="*/ 385 h 409"/>
                  <a:gd name="T62" fmla="*/ 198 w 468"/>
                  <a:gd name="T63" fmla="*/ 366 h 409"/>
                  <a:gd name="T64" fmla="*/ 221 w 468"/>
                  <a:gd name="T65" fmla="*/ 351 h 409"/>
                  <a:gd name="T66" fmla="*/ 255 w 468"/>
                  <a:gd name="T67" fmla="*/ 328 h 409"/>
                  <a:gd name="T68" fmla="*/ 292 w 468"/>
                  <a:gd name="T69" fmla="*/ 333 h 409"/>
                  <a:gd name="T70" fmla="*/ 345 w 468"/>
                  <a:gd name="T71" fmla="*/ 352 h 409"/>
                  <a:gd name="T72" fmla="*/ 357 w 468"/>
                  <a:gd name="T73" fmla="*/ 345 h 409"/>
                  <a:gd name="T74" fmla="*/ 349 w 468"/>
                  <a:gd name="T75" fmla="*/ 292 h 409"/>
                  <a:gd name="T76" fmla="*/ 447 w 468"/>
                  <a:gd name="T77" fmla="*/ 278 h 409"/>
                  <a:gd name="T78" fmla="*/ 422 w 468"/>
                  <a:gd name="T79" fmla="*/ 248 h 409"/>
                  <a:gd name="T80" fmla="*/ 417 w 468"/>
                  <a:gd name="T81" fmla="*/ 220 h 409"/>
                  <a:gd name="T82" fmla="*/ 387 w 468"/>
                  <a:gd name="T83" fmla="*/ 199 h 409"/>
                  <a:gd name="T84" fmla="*/ 406 w 468"/>
                  <a:gd name="T85" fmla="*/ 188 h 409"/>
                  <a:gd name="T86" fmla="*/ 423 w 468"/>
                  <a:gd name="T87" fmla="*/ 182 h 409"/>
                  <a:gd name="T88" fmla="*/ 445 w 468"/>
                  <a:gd name="T89" fmla="*/ 176 h 409"/>
                  <a:gd name="T90" fmla="*/ 448 w 468"/>
                  <a:gd name="T91" fmla="*/ 165 h 409"/>
                  <a:gd name="T92" fmla="*/ 468 w 468"/>
                  <a:gd name="T93" fmla="*/ 162 h 409"/>
                  <a:gd name="T94" fmla="*/ 463 w 468"/>
                  <a:gd name="T95" fmla="*/ 121 h 409"/>
                  <a:gd name="T96" fmla="*/ 438 w 468"/>
                  <a:gd name="T97" fmla="*/ 121 h 409"/>
                  <a:gd name="T98" fmla="*/ 426 w 468"/>
                  <a:gd name="T99" fmla="*/ 105 h 409"/>
                  <a:gd name="T100" fmla="*/ 409 w 468"/>
                  <a:gd name="T101" fmla="*/ 97 h 409"/>
                  <a:gd name="T102" fmla="*/ 403 w 468"/>
                  <a:gd name="T103" fmla="*/ 67 h 409"/>
                  <a:gd name="T104" fmla="*/ 377 w 468"/>
                  <a:gd name="T105" fmla="*/ 49 h 409"/>
                  <a:gd name="T106" fmla="*/ 377 w 468"/>
                  <a:gd name="T107" fmla="*/ 16 h 409"/>
                  <a:gd name="T108" fmla="*/ 335 w 468"/>
                  <a:gd name="T109" fmla="*/ 14 h 409"/>
                  <a:gd name="T110" fmla="*/ 306 w 468"/>
                  <a:gd name="T111" fmla="*/ 40 h 409"/>
                  <a:gd name="T112" fmla="*/ 293 w 468"/>
                  <a:gd name="T113" fmla="*/ 49 h 4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468" h="409">
                    <a:moveTo>
                      <a:pt x="288" y="38"/>
                    </a:moveTo>
                    <a:lnTo>
                      <a:pt x="283" y="30"/>
                    </a:lnTo>
                    <a:lnTo>
                      <a:pt x="281" y="28"/>
                    </a:lnTo>
                    <a:lnTo>
                      <a:pt x="279" y="31"/>
                    </a:lnTo>
                    <a:lnTo>
                      <a:pt x="279" y="45"/>
                    </a:lnTo>
                    <a:lnTo>
                      <a:pt x="281" y="49"/>
                    </a:lnTo>
                    <a:lnTo>
                      <a:pt x="279" y="51"/>
                    </a:lnTo>
                    <a:lnTo>
                      <a:pt x="278" y="51"/>
                    </a:lnTo>
                    <a:lnTo>
                      <a:pt x="274" y="48"/>
                    </a:lnTo>
                    <a:lnTo>
                      <a:pt x="254" y="38"/>
                    </a:lnTo>
                    <a:lnTo>
                      <a:pt x="248" y="34"/>
                    </a:lnTo>
                    <a:lnTo>
                      <a:pt x="247" y="34"/>
                    </a:lnTo>
                    <a:lnTo>
                      <a:pt x="243" y="38"/>
                    </a:lnTo>
                    <a:lnTo>
                      <a:pt x="242" y="44"/>
                    </a:lnTo>
                    <a:lnTo>
                      <a:pt x="240" y="44"/>
                    </a:lnTo>
                    <a:lnTo>
                      <a:pt x="221" y="56"/>
                    </a:lnTo>
                    <a:lnTo>
                      <a:pt x="216" y="66"/>
                    </a:lnTo>
                    <a:lnTo>
                      <a:pt x="191" y="70"/>
                    </a:lnTo>
                    <a:lnTo>
                      <a:pt x="187" y="67"/>
                    </a:lnTo>
                    <a:lnTo>
                      <a:pt x="185" y="67"/>
                    </a:lnTo>
                    <a:lnTo>
                      <a:pt x="187" y="62"/>
                    </a:lnTo>
                    <a:lnTo>
                      <a:pt x="184" y="54"/>
                    </a:lnTo>
                    <a:lnTo>
                      <a:pt x="177" y="44"/>
                    </a:lnTo>
                    <a:lnTo>
                      <a:pt x="181" y="42"/>
                    </a:lnTo>
                    <a:lnTo>
                      <a:pt x="180" y="40"/>
                    </a:lnTo>
                    <a:lnTo>
                      <a:pt x="172" y="42"/>
                    </a:lnTo>
                    <a:lnTo>
                      <a:pt x="161" y="44"/>
                    </a:lnTo>
                    <a:lnTo>
                      <a:pt x="156" y="44"/>
                    </a:lnTo>
                    <a:lnTo>
                      <a:pt x="156" y="41"/>
                    </a:lnTo>
                    <a:lnTo>
                      <a:pt x="158" y="40"/>
                    </a:lnTo>
                    <a:lnTo>
                      <a:pt x="158" y="35"/>
                    </a:lnTo>
                    <a:lnTo>
                      <a:pt x="159" y="31"/>
                    </a:lnTo>
                    <a:lnTo>
                      <a:pt x="159" y="23"/>
                    </a:lnTo>
                    <a:lnTo>
                      <a:pt x="151" y="14"/>
                    </a:lnTo>
                    <a:lnTo>
                      <a:pt x="142" y="9"/>
                    </a:lnTo>
                    <a:lnTo>
                      <a:pt x="137" y="13"/>
                    </a:lnTo>
                    <a:lnTo>
                      <a:pt x="134" y="16"/>
                    </a:lnTo>
                    <a:lnTo>
                      <a:pt x="121" y="11"/>
                    </a:lnTo>
                    <a:lnTo>
                      <a:pt x="120" y="6"/>
                    </a:lnTo>
                    <a:lnTo>
                      <a:pt x="118" y="3"/>
                    </a:lnTo>
                    <a:lnTo>
                      <a:pt x="120" y="2"/>
                    </a:lnTo>
                    <a:lnTo>
                      <a:pt x="120" y="0"/>
                    </a:lnTo>
                    <a:lnTo>
                      <a:pt x="117" y="0"/>
                    </a:lnTo>
                    <a:lnTo>
                      <a:pt x="102" y="10"/>
                    </a:lnTo>
                    <a:lnTo>
                      <a:pt x="105" y="17"/>
                    </a:lnTo>
                    <a:lnTo>
                      <a:pt x="105" y="19"/>
                    </a:lnTo>
                    <a:lnTo>
                      <a:pt x="103" y="20"/>
                    </a:lnTo>
                    <a:lnTo>
                      <a:pt x="102" y="33"/>
                    </a:lnTo>
                    <a:lnTo>
                      <a:pt x="101" y="34"/>
                    </a:lnTo>
                    <a:lnTo>
                      <a:pt x="101" y="35"/>
                    </a:lnTo>
                    <a:lnTo>
                      <a:pt x="98" y="47"/>
                    </a:lnTo>
                    <a:lnTo>
                      <a:pt x="98" y="48"/>
                    </a:lnTo>
                    <a:lnTo>
                      <a:pt x="96" y="48"/>
                    </a:lnTo>
                    <a:lnTo>
                      <a:pt x="92" y="51"/>
                    </a:lnTo>
                    <a:lnTo>
                      <a:pt x="89" y="54"/>
                    </a:lnTo>
                    <a:lnTo>
                      <a:pt x="88" y="54"/>
                    </a:lnTo>
                    <a:lnTo>
                      <a:pt x="89" y="66"/>
                    </a:lnTo>
                    <a:lnTo>
                      <a:pt x="92" y="74"/>
                    </a:lnTo>
                    <a:lnTo>
                      <a:pt x="91" y="84"/>
                    </a:lnTo>
                    <a:lnTo>
                      <a:pt x="92" y="97"/>
                    </a:lnTo>
                    <a:lnTo>
                      <a:pt x="85" y="100"/>
                    </a:lnTo>
                    <a:lnTo>
                      <a:pt x="85" y="101"/>
                    </a:lnTo>
                    <a:lnTo>
                      <a:pt x="84" y="104"/>
                    </a:lnTo>
                    <a:lnTo>
                      <a:pt x="86" y="105"/>
                    </a:lnTo>
                    <a:lnTo>
                      <a:pt x="92" y="112"/>
                    </a:lnTo>
                    <a:lnTo>
                      <a:pt x="92" y="116"/>
                    </a:lnTo>
                    <a:lnTo>
                      <a:pt x="89" y="119"/>
                    </a:lnTo>
                    <a:lnTo>
                      <a:pt x="93" y="123"/>
                    </a:lnTo>
                    <a:lnTo>
                      <a:pt x="91" y="136"/>
                    </a:lnTo>
                    <a:lnTo>
                      <a:pt x="93" y="151"/>
                    </a:lnTo>
                    <a:lnTo>
                      <a:pt x="91" y="153"/>
                    </a:lnTo>
                    <a:lnTo>
                      <a:pt x="93" y="154"/>
                    </a:lnTo>
                    <a:lnTo>
                      <a:pt x="105" y="157"/>
                    </a:lnTo>
                    <a:lnTo>
                      <a:pt x="106" y="157"/>
                    </a:lnTo>
                    <a:lnTo>
                      <a:pt x="106" y="158"/>
                    </a:lnTo>
                    <a:lnTo>
                      <a:pt x="114" y="171"/>
                    </a:lnTo>
                    <a:lnTo>
                      <a:pt x="141" y="204"/>
                    </a:lnTo>
                    <a:lnTo>
                      <a:pt x="134" y="201"/>
                    </a:lnTo>
                    <a:lnTo>
                      <a:pt x="127" y="200"/>
                    </a:lnTo>
                    <a:lnTo>
                      <a:pt x="125" y="200"/>
                    </a:lnTo>
                    <a:lnTo>
                      <a:pt x="121" y="199"/>
                    </a:lnTo>
                    <a:lnTo>
                      <a:pt x="110" y="199"/>
                    </a:lnTo>
                    <a:lnTo>
                      <a:pt x="105" y="208"/>
                    </a:lnTo>
                    <a:lnTo>
                      <a:pt x="93" y="217"/>
                    </a:lnTo>
                    <a:lnTo>
                      <a:pt x="88" y="220"/>
                    </a:lnTo>
                    <a:lnTo>
                      <a:pt x="78" y="214"/>
                    </a:lnTo>
                    <a:lnTo>
                      <a:pt x="70" y="213"/>
                    </a:lnTo>
                    <a:lnTo>
                      <a:pt x="64" y="214"/>
                    </a:lnTo>
                    <a:lnTo>
                      <a:pt x="54" y="224"/>
                    </a:lnTo>
                    <a:lnTo>
                      <a:pt x="61" y="231"/>
                    </a:lnTo>
                    <a:lnTo>
                      <a:pt x="65" y="234"/>
                    </a:lnTo>
                    <a:lnTo>
                      <a:pt x="63" y="239"/>
                    </a:lnTo>
                    <a:lnTo>
                      <a:pt x="49" y="248"/>
                    </a:lnTo>
                    <a:lnTo>
                      <a:pt x="47" y="249"/>
                    </a:lnTo>
                    <a:lnTo>
                      <a:pt x="29" y="249"/>
                    </a:lnTo>
                    <a:lnTo>
                      <a:pt x="29" y="251"/>
                    </a:lnTo>
                    <a:lnTo>
                      <a:pt x="26" y="251"/>
                    </a:lnTo>
                    <a:lnTo>
                      <a:pt x="22" y="255"/>
                    </a:lnTo>
                    <a:lnTo>
                      <a:pt x="24" y="261"/>
                    </a:lnTo>
                    <a:lnTo>
                      <a:pt x="24" y="264"/>
                    </a:lnTo>
                    <a:lnTo>
                      <a:pt x="25" y="266"/>
                    </a:lnTo>
                    <a:lnTo>
                      <a:pt x="21" y="267"/>
                    </a:lnTo>
                    <a:lnTo>
                      <a:pt x="19" y="264"/>
                    </a:lnTo>
                    <a:lnTo>
                      <a:pt x="17" y="261"/>
                    </a:lnTo>
                    <a:lnTo>
                      <a:pt x="7" y="268"/>
                    </a:lnTo>
                    <a:lnTo>
                      <a:pt x="1" y="274"/>
                    </a:lnTo>
                    <a:lnTo>
                      <a:pt x="4" y="278"/>
                    </a:lnTo>
                    <a:lnTo>
                      <a:pt x="11" y="278"/>
                    </a:lnTo>
                    <a:lnTo>
                      <a:pt x="18" y="282"/>
                    </a:lnTo>
                    <a:lnTo>
                      <a:pt x="17" y="284"/>
                    </a:lnTo>
                    <a:lnTo>
                      <a:pt x="15" y="288"/>
                    </a:lnTo>
                    <a:lnTo>
                      <a:pt x="15" y="291"/>
                    </a:lnTo>
                    <a:lnTo>
                      <a:pt x="14" y="292"/>
                    </a:lnTo>
                    <a:lnTo>
                      <a:pt x="10" y="292"/>
                    </a:lnTo>
                    <a:lnTo>
                      <a:pt x="7" y="289"/>
                    </a:lnTo>
                    <a:lnTo>
                      <a:pt x="5" y="292"/>
                    </a:lnTo>
                    <a:lnTo>
                      <a:pt x="1" y="298"/>
                    </a:lnTo>
                    <a:lnTo>
                      <a:pt x="1" y="299"/>
                    </a:lnTo>
                    <a:lnTo>
                      <a:pt x="0" y="301"/>
                    </a:lnTo>
                    <a:lnTo>
                      <a:pt x="0" y="302"/>
                    </a:lnTo>
                    <a:lnTo>
                      <a:pt x="4" y="319"/>
                    </a:lnTo>
                    <a:lnTo>
                      <a:pt x="5" y="323"/>
                    </a:lnTo>
                    <a:lnTo>
                      <a:pt x="12" y="328"/>
                    </a:lnTo>
                    <a:lnTo>
                      <a:pt x="24" y="331"/>
                    </a:lnTo>
                    <a:lnTo>
                      <a:pt x="26" y="345"/>
                    </a:lnTo>
                    <a:lnTo>
                      <a:pt x="31" y="347"/>
                    </a:lnTo>
                    <a:lnTo>
                      <a:pt x="31" y="354"/>
                    </a:lnTo>
                    <a:lnTo>
                      <a:pt x="36" y="354"/>
                    </a:lnTo>
                    <a:lnTo>
                      <a:pt x="36" y="356"/>
                    </a:lnTo>
                    <a:lnTo>
                      <a:pt x="35" y="361"/>
                    </a:lnTo>
                    <a:lnTo>
                      <a:pt x="33" y="362"/>
                    </a:lnTo>
                    <a:lnTo>
                      <a:pt x="33" y="365"/>
                    </a:lnTo>
                    <a:lnTo>
                      <a:pt x="50" y="383"/>
                    </a:lnTo>
                    <a:lnTo>
                      <a:pt x="51" y="390"/>
                    </a:lnTo>
                    <a:lnTo>
                      <a:pt x="63" y="395"/>
                    </a:lnTo>
                    <a:lnTo>
                      <a:pt x="72" y="395"/>
                    </a:lnTo>
                    <a:lnTo>
                      <a:pt x="77" y="398"/>
                    </a:lnTo>
                    <a:lnTo>
                      <a:pt x="81" y="400"/>
                    </a:lnTo>
                    <a:lnTo>
                      <a:pt x="84" y="407"/>
                    </a:lnTo>
                    <a:lnTo>
                      <a:pt x="84" y="409"/>
                    </a:lnTo>
                    <a:lnTo>
                      <a:pt x="86" y="408"/>
                    </a:lnTo>
                    <a:lnTo>
                      <a:pt x="92" y="408"/>
                    </a:lnTo>
                    <a:lnTo>
                      <a:pt x="93" y="404"/>
                    </a:lnTo>
                    <a:lnTo>
                      <a:pt x="102" y="385"/>
                    </a:lnTo>
                    <a:lnTo>
                      <a:pt x="106" y="379"/>
                    </a:lnTo>
                    <a:lnTo>
                      <a:pt x="109" y="371"/>
                    </a:lnTo>
                    <a:lnTo>
                      <a:pt x="109" y="361"/>
                    </a:lnTo>
                    <a:lnTo>
                      <a:pt x="110" y="362"/>
                    </a:lnTo>
                    <a:lnTo>
                      <a:pt x="128" y="373"/>
                    </a:lnTo>
                    <a:lnTo>
                      <a:pt x="128" y="376"/>
                    </a:lnTo>
                    <a:lnTo>
                      <a:pt x="145" y="389"/>
                    </a:lnTo>
                    <a:lnTo>
                      <a:pt x="151" y="393"/>
                    </a:lnTo>
                    <a:lnTo>
                      <a:pt x="152" y="390"/>
                    </a:lnTo>
                    <a:lnTo>
                      <a:pt x="159" y="385"/>
                    </a:lnTo>
                    <a:lnTo>
                      <a:pt x="162" y="385"/>
                    </a:lnTo>
                    <a:lnTo>
                      <a:pt x="170" y="383"/>
                    </a:lnTo>
                    <a:lnTo>
                      <a:pt x="177" y="380"/>
                    </a:lnTo>
                    <a:lnTo>
                      <a:pt x="190" y="369"/>
                    </a:lnTo>
                    <a:lnTo>
                      <a:pt x="197" y="366"/>
                    </a:lnTo>
                    <a:lnTo>
                      <a:pt x="198" y="366"/>
                    </a:lnTo>
                    <a:lnTo>
                      <a:pt x="212" y="359"/>
                    </a:lnTo>
                    <a:lnTo>
                      <a:pt x="215" y="355"/>
                    </a:lnTo>
                    <a:lnTo>
                      <a:pt x="219" y="354"/>
                    </a:lnTo>
                    <a:lnTo>
                      <a:pt x="222" y="354"/>
                    </a:lnTo>
                    <a:lnTo>
                      <a:pt x="221" y="351"/>
                    </a:lnTo>
                    <a:lnTo>
                      <a:pt x="222" y="348"/>
                    </a:lnTo>
                    <a:lnTo>
                      <a:pt x="223" y="342"/>
                    </a:lnTo>
                    <a:lnTo>
                      <a:pt x="240" y="340"/>
                    </a:lnTo>
                    <a:lnTo>
                      <a:pt x="252" y="330"/>
                    </a:lnTo>
                    <a:lnTo>
                      <a:pt x="255" y="328"/>
                    </a:lnTo>
                    <a:lnTo>
                      <a:pt x="258" y="328"/>
                    </a:lnTo>
                    <a:lnTo>
                      <a:pt x="272" y="333"/>
                    </a:lnTo>
                    <a:lnTo>
                      <a:pt x="285" y="334"/>
                    </a:lnTo>
                    <a:lnTo>
                      <a:pt x="288" y="335"/>
                    </a:lnTo>
                    <a:lnTo>
                      <a:pt x="292" y="333"/>
                    </a:lnTo>
                    <a:lnTo>
                      <a:pt x="292" y="331"/>
                    </a:lnTo>
                    <a:lnTo>
                      <a:pt x="293" y="333"/>
                    </a:lnTo>
                    <a:lnTo>
                      <a:pt x="319" y="351"/>
                    </a:lnTo>
                    <a:lnTo>
                      <a:pt x="321" y="352"/>
                    </a:lnTo>
                    <a:lnTo>
                      <a:pt x="345" y="352"/>
                    </a:lnTo>
                    <a:lnTo>
                      <a:pt x="352" y="349"/>
                    </a:lnTo>
                    <a:lnTo>
                      <a:pt x="352" y="348"/>
                    </a:lnTo>
                    <a:lnTo>
                      <a:pt x="353" y="347"/>
                    </a:lnTo>
                    <a:lnTo>
                      <a:pt x="355" y="347"/>
                    </a:lnTo>
                    <a:lnTo>
                      <a:pt x="357" y="345"/>
                    </a:lnTo>
                    <a:lnTo>
                      <a:pt x="360" y="345"/>
                    </a:lnTo>
                    <a:lnTo>
                      <a:pt x="357" y="340"/>
                    </a:lnTo>
                    <a:lnTo>
                      <a:pt x="348" y="298"/>
                    </a:lnTo>
                    <a:lnTo>
                      <a:pt x="348" y="292"/>
                    </a:lnTo>
                    <a:lnTo>
                      <a:pt x="349" y="292"/>
                    </a:lnTo>
                    <a:lnTo>
                      <a:pt x="424" y="302"/>
                    </a:lnTo>
                    <a:lnTo>
                      <a:pt x="436" y="302"/>
                    </a:lnTo>
                    <a:lnTo>
                      <a:pt x="441" y="295"/>
                    </a:lnTo>
                    <a:lnTo>
                      <a:pt x="443" y="294"/>
                    </a:lnTo>
                    <a:lnTo>
                      <a:pt x="447" y="278"/>
                    </a:lnTo>
                    <a:lnTo>
                      <a:pt x="447" y="270"/>
                    </a:lnTo>
                    <a:lnTo>
                      <a:pt x="437" y="260"/>
                    </a:lnTo>
                    <a:lnTo>
                      <a:pt x="434" y="260"/>
                    </a:lnTo>
                    <a:lnTo>
                      <a:pt x="433" y="261"/>
                    </a:lnTo>
                    <a:lnTo>
                      <a:pt x="422" y="248"/>
                    </a:lnTo>
                    <a:lnTo>
                      <a:pt x="419" y="243"/>
                    </a:lnTo>
                    <a:lnTo>
                      <a:pt x="416" y="232"/>
                    </a:lnTo>
                    <a:lnTo>
                      <a:pt x="416" y="229"/>
                    </a:lnTo>
                    <a:lnTo>
                      <a:pt x="417" y="228"/>
                    </a:lnTo>
                    <a:lnTo>
                      <a:pt x="417" y="220"/>
                    </a:lnTo>
                    <a:lnTo>
                      <a:pt x="410" y="196"/>
                    </a:lnTo>
                    <a:lnTo>
                      <a:pt x="405" y="191"/>
                    </a:lnTo>
                    <a:lnTo>
                      <a:pt x="396" y="191"/>
                    </a:lnTo>
                    <a:lnTo>
                      <a:pt x="389" y="194"/>
                    </a:lnTo>
                    <a:lnTo>
                      <a:pt x="387" y="199"/>
                    </a:lnTo>
                    <a:lnTo>
                      <a:pt x="382" y="196"/>
                    </a:lnTo>
                    <a:lnTo>
                      <a:pt x="387" y="191"/>
                    </a:lnTo>
                    <a:lnTo>
                      <a:pt x="388" y="191"/>
                    </a:lnTo>
                    <a:lnTo>
                      <a:pt x="389" y="188"/>
                    </a:lnTo>
                    <a:lnTo>
                      <a:pt x="406" y="188"/>
                    </a:lnTo>
                    <a:lnTo>
                      <a:pt x="410" y="186"/>
                    </a:lnTo>
                    <a:lnTo>
                      <a:pt x="412" y="186"/>
                    </a:lnTo>
                    <a:lnTo>
                      <a:pt x="417" y="183"/>
                    </a:lnTo>
                    <a:lnTo>
                      <a:pt x="419" y="183"/>
                    </a:lnTo>
                    <a:lnTo>
                      <a:pt x="423" y="182"/>
                    </a:lnTo>
                    <a:lnTo>
                      <a:pt x="429" y="182"/>
                    </a:lnTo>
                    <a:lnTo>
                      <a:pt x="430" y="179"/>
                    </a:lnTo>
                    <a:lnTo>
                      <a:pt x="440" y="179"/>
                    </a:lnTo>
                    <a:lnTo>
                      <a:pt x="441" y="178"/>
                    </a:lnTo>
                    <a:lnTo>
                      <a:pt x="445" y="176"/>
                    </a:lnTo>
                    <a:lnTo>
                      <a:pt x="448" y="174"/>
                    </a:lnTo>
                    <a:lnTo>
                      <a:pt x="448" y="172"/>
                    </a:lnTo>
                    <a:lnTo>
                      <a:pt x="449" y="169"/>
                    </a:lnTo>
                    <a:lnTo>
                      <a:pt x="449" y="167"/>
                    </a:lnTo>
                    <a:lnTo>
                      <a:pt x="448" y="165"/>
                    </a:lnTo>
                    <a:lnTo>
                      <a:pt x="448" y="164"/>
                    </a:lnTo>
                    <a:lnTo>
                      <a:pt x="449" y="162"/>
                    </a:lnTo>
                    <a:lnTo>
                      <a:pt x="451" y="162"/>
                    </a:lnTo>
                    <a:lnTo>
                      <a:pt x="451" y="160"/>
                    </a:lnTo>
                    <a:lnTo>
                      <a:pt x="468" y="162"/>
                    </a:lnTo>
                    <a:lnTo>
                      <a:pt x="465" y="146"/>
                    </a:lnTo>
                    <a:lnTo>
                      <a:pt x="463" y="144"/>
                    </a:lnTo>
                    <a:lnTo>
                      <a:pt x="462" y="130"/>
                    </a:lnTo>
                    <a:lnTo>
                      <a:pt x="462" y="123"/>
                    </a:lnTo>
                    <a:lnTo>
                      <a:pt x="463" y="121"/>
                    </a:lnTo>
                    <a:lnTo>
                      <a:pt x="462" y="119"/>
                    </a:lnTo>
                    <a:lnTo>
                      <a:pt x="456" y="116"/>
                    </a:lnTo>
                    <a:lnTo>
                      <a:pt x="449" y="119"/>
                    </a:lnTo>
                    <a:lnTo>
                      <a:pt x="441" y="121"/>
                    </a:lnTo>
                    <a:lnTo>
                      <a:pt x="438" y="121"/>
                    </a:lnTo>
                    <a:lnTo>
                      <a:pt x="434" y="119"/>
                    </a:lnTo>
                    <a:lnTo>
                      <a:pt x="430" y="116"/>
                    </a:lnTo>
                    <a:lnTo>
                      <a:pt x="427" y="111"/>
                    </a:lnTo>
                    <a:lnTo>
                      <a:pt x="426" y="107"/>
                    </a:lnTo>
                    <a:lnTo>
                      <a:pt x="426" y="105"/>
                    </a:lnTo>
                    <a:lnTo>
                      <a:pt x="424" y="104"/>
                    </a:lnTo>
                    <a:lnTo>
                      <a:pt x="423" y="104"/>
                    </a:lnTo>
                    <a:lnTo>
                      <a:pt x="413" y="98"/>
                    </a:lnTo>
                    <a:lnTo>
                      <a:pt x="413" y="97"/>
                    </a:lnTo>
                    <a:lnTo>
                      <a:pt x="409" y="97"/>
                    </a:lnTo>
                    <a:lnTo>
                      <a:pt x="409" y="94"/>
                    </a:lnTo>
                    <a:lnTo>
                      <a:pt x="410" y="90"/>
                    </a:lnTo>
                    <a:lnTo>
                      <a:pt x="408" y="79"/>
                    </a:lnTo>
                    <a:lnTo>
                      <a:pt x="408" y="76"/>
                    </a:lnTo>
                    <a:lnTo>
                      <a:pt x="403" y="67"/>
                    </a:lnTo>
                    <a:lnTo>
                      <a:pt x="392" y="55"/>
                    </a:lnTo>
                    <a:lnTo>
                      <a:pt x="385" y="52"/>
                    </a:lnTo>
                    <a:lnTo>
                      <a:pt x="381" y="52"/>
                    </a:lnTo>
                    <a:lnTo>
                      <a:pt x="377" y="51"/>
                    </a:lnTo>
                    <a:lnTo>
                      <a:pt x="377" y="49"/>
                    </a:lnTo>
                    <a:lnTo>
                      <a:pt x="370" y="42"/>
                    </a:lnTo>
                    <a:lnTo>
                      <a:pt x="370" y="41"/>
                    </a:lnTo>
                    <a:lnTo>
                      <a:pt x="371" y="31"/>
                    </a:lnTo>
                    <a:lnTo>
                      <a:pt x="377" y="24"/>
                    </a:lnTo>
                    <a:lnTo>
                      <a:pt x="377" y="16"/>
                    </a:lnTo>
                    <a:lnTo>
                      <a:pt x="360" y="13"/>
                    </a:lnTo>
                    <a:lnTo>
                      <a:pt x="359" y="14"/>
                    </a:lnTo>
                    <a:lnTo>
                      <a:pt x="352" y="17"/>
                    </a:lnTo>
                    <a:lnTo>
                      <a:pt x="336" y="14"/>
                    </a:lnTo>
                    <a:lnTo>
                      <a:pt x="335" y="14"/>
                    </a:lnTo>
                    <a:lnTo>
                      <a:pt x="336" y="16"/>
                    </a:lnTo>
                    <a:lnTo>
                      <a:pt x="332" y="23"/>
                    </a:lnTo>
                    <a:lnTo>
                      <a:pt x="326" y="27"/>
                    </a:lnTo>
                    <a:lnTo>
                      <a:pt x="322" y="31"/>
                    </a:lnTo>
                    <a:lnTo>
                      <a:pt x="306" y="40"/>
                    </a:lnTo>
                    <a:lnTo>
                      <a:pt x="296" y="42"/>
                    </a:lnTo>
                    <a:lnTo>
                      <a:pt x="292" y="45"/>
                    </a:lnTo>
                    <a:lnTo>
                      <a:pt x="293" y="48"/>
                    </a:lnTo>
                    <a:lnTo>
                      <a:pt x="295" y="49"/>
                    </a:lnTo>
                    <a:lnTo>
                      <a:pt x="293" y="49"/>
                    </a:lnTo>
                    <a:lnTo>
                      <a:pt x="293" y="51"/>
                    </a:lnTo>
                    <a:lnTo>
                      <a:pt x="289" y="47"/>
                    </a:lnTo>
                    <a:lnTo>
                      <a:pt x="288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98" name="Freeform 427">
                <a:extLst>
                  <a:ext uri="{FF2B5EF4-FFF2-40B4-BE49-F238E27FC236}">
                    <a16:creationId xmlns:a16="http://schemas.microsoft.com/office/drawing/2014/main" id="{2E69DC22-C8AD-7D12-A080-8EDB87EDB2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3" y="1136"/>
                <a:ext cx="75" cy="88"/>
              </a:xfrm>
              <a:custGeom>
                <a:avLst/>
                <a:gdLst>
                  <a:gd name="T0" fmla="*/ 213 w 299"/>
                  <a:gd name="T1" fmla="*/ 56 h 352"/>
                  <a:gd name="T2" fmla="*/ 185 w 299"/>
                  <a:gd name="T3" fmla="*/ 60 h 352"/>
                  <a:gd name="T4" fmla="*/ 166 w 299"/>
                  <a:gd name="T5" fmla="*/ 31 h 352"/>
                  <a:gd name="T6" fmla="*/ 156 w 299"/>
                  <a:gd name="T7" fmla="*/ 34 h 352"/>
                  <a:gd name="T8" fmla="*/ 169 w 299"/>
                  <a:gd name="T9" fmla="*/ 19 h 352"/>
                  <a:gd name="T10" fmla="*/ 155 w 299"/>
                  <a:gd name="T11" fmla="*/ 0 h 352"/>
                  <a:gd name="T12" fmla="*/ 118 w 299"/>
                  <a:gd name="T13" fmla="*/ 13 h 352"/>
                  <a:gd name="T14" fmla="*/ 89 w 299"/>
                  <a:gd name="T15" fmla="*/ 31 h 352"/>
                  <a:gd name="T16" fmla="*/ 74 w 299"/>
                  <a:gd name="T17" fmla="*/ 28 h 352"/>
                  <a:gd name="T18" fmla="*/ 61 w 299"/>
                  <a:gd name="T19" fmla="*/ 59 h 352"/>
                  <a:gd name="T20" fmla="*/ 57 w 299"/>
                  <a:gd name="T21" fmla="*/ 109 h 352"/>
                  <a:gd name="T22" fmla="*/ 47 w 299"/>
                  <a:gd name="T23" fmla="*/ 108 h 352"/>
                  <a:gd name="T24" fmla="*/ 36 w 299"/>
                  <a:gd name="T25" fmla="*/ 112 h 352"/>
                  <a:gd name="T26" fmla="*/ 46 w 299"/>
                  <a:gd name="T27" fmla="*/ 120 h 352"/>
                  <a:gd name="T28" fmla="*/ 41 w 299"/>
                  <a:gd name="T29" fmla="*/ 150 h 352"/>
                  <a:gd name="T30" fmla="*/ 71 w 299"/>
                  <a:gd name="T31" fmla="*/ 157 h 352"/>
                  <a:gd name="T32" fmla="*/ 36 w 299"/>
                  <a:gd name="T33" fmla="*/ 196 h 352"/>
                  <a:gd name="T34" fmla="*/ 12 w 299"/>
                  <a:gd name="T35" fmla="*/ 186 h 352"/>
                  <a:gd name="T36" fmla="*/ 3 w 299"/>
                  <a:gd name="T37" fmla="*/ 231 h 352"/>
                  <a:gd name="T38" fmla="*/ 11 w 299"/>
                  <a:gd name="T39" fmla="*/ 225 h 352"/>
                  <a:gd name="T40" fmla="*/ 36 w 299"/>
                  <a:gd name="T41" fmla="*/ 235 h 352"/>
                  <a:gd name="T42" fmla="*/ 33 w 299"/>
                  <a:gd name="T43" fmla="*/ 260 h 352"/>
                  <a:gd name="T44" fmla="*/ 19 w 299"/>
                  <a:gd name="T45" fmla="*/ 267 h 352"/>
                  <a:gd name="T46" fmla="*/ 12 w 299"/>
                  <a:gd name="T47" fmla="*/ 276 h 352"/>
                  <a:gd name="T48" fmla="*/ 55 w 299"/>
                  <a:gd name="T49" fmla="*/ 303 h 352"/>
                  <a:gd name="T50" fmla="*/ 65 w 299"/>
                  <a:gd name="T51" fmla="*/ 308 h 352"/>
                  <a:gd name="T52" fmla="*/ 75 w 299"/>
                  <a:gd name="T53" fmla="*/ 315 h 352"/>
                  <a:gd name="T54" fmla="*/ 71 w 299"/>
                  <a:gd name="T55" fmla="*/ 331 h 352"/>
                  <a:gd name="T56" fmla="*/ 79 w 299"/>
                  <a:gd name="T57" fmla="*/ 351 h 352"/>
                  <a:gd name="T58" fmla="*/ 93 w 299"/>
                  <a:gd name="T59" fmla="*/ 345 h 352"/>
                  <a:gd name="T60" fmla="*/ 108 w 299"/>
                  <a:gd name="T61" fmla="*/ 329 h 352"/>
                  <a:gd name="T62" fmla="*/ 128 w 299"/>
                  <a:gd name="T63" fmla="*/ 315 h 352"/>
                  <a:gd name="T64" fmla="*/ 114 w 299"/>
                  <a:gd name="T65" fmla="*/ 290 h 352"/>
                  <a:gd name="T66" fmla="*/ 142 w 299"/>
                  <a:gd name="T67" fmla="*/ 274 h 352"/>
                  <a:gd name="T68" fmla="*/ 162 w 299"/>
                  <a:gd name="T69" fmla="*/ 257 h 352"/>
                  <a:gd name="T70" fmla="*/ 149 w 299"/>
                  <a:gd name="T71" fmla="*/ 245 h 352"/>
                  <a:gd name="T72" fmla="*/ 151 w 299"/>
                  <a:gd name="T73" fmla="*/ 231 h 352"/>
                  <a:gd name="T74" fmla="*/ 156 w 299"/>
                  <a:gd name="T75" fmla="*/ 214 h 352"/>
                  <a:gd name="T76" fmla="*/ 170 w 299"/>
                  <a:gd name="T77" fmla="*/ 192 h 352"/>
                  <a:gd name="T78" fmla="*/ 209 w 299"/>
                  <a:gd name="T79" fmla="*/ 204 h 352"/>
                  <a:gd name="T80" fmla="*/ 220 w 299"/>
                  <a:gd name="T81" fmla="*/ 224 h 352"/>
                  <a:gd name="T82" fmla="*/ 243 w 299"/>
                  <a:gd name="T83" fmla="*/ 228 h 352"/>
                  <a:gd name="T84" fmla="*/ 245 w 299"/>
                  <a:gd name="T85" fmla="*/ 202 h 352"/>
                  <a:gd name="T86" fmla="*/ 264 w 299"/>
                  <a:gd name="T87" fmla="*/ 210 h 352"/>
                  <a:gd name="T88" fmla="*/ 295 w 299"/>
                  <a:gd name="T89" fmla="*/ 203 h 352"/>
                  <a:gd name="T90" fmla="*/ 296 w 299"/>
                  <a:gd name="T91" fmla="*/ 179 h 352"/>
                  <a:gd name="T92" fmla="*/ 278 w 299"/>
                  <a:gd name="T93" fmla="*/ 166 h 352"/>
                  <a:gd name="T94" fmla="*/ 293 w 299"/>
                  <a:gd name="T95" fmla="*/ 120 h 352"/>
                  <a:gd name="T96" fmla="*/ 248 w 299"/>
                  <a:gd name="T97" fmla="*/ 123 h 352"/>
                  <a:gd name="T98" fmla="*/ 245 w 299"/>
                  <a:gd name="T99" fmla="*/ 97 h 352"/>
                  <a:gd name="T100" fmla="*/ 226 w 299"/>
                  <a:gd name="T101" fmla="*/ 91 h 352"/>
                  <a:gd name="T102" fmla="*/ 250 w 299"/>
                  <a:gd name="T103" fmla="*/ 59 h 3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99" h="352">
                    <a:moveTo>
                      <a:pt x="245" y="55"/>
                    </a:moveTo>
                    <a:lnTo>
                      <a:pt x="230" y="58"/>
                    </a:lnTo>
                    <a:lnTo>
                      <a:pt x="226" y="55"/>
                    </a:lnTo>
                    <a:lnTo>
                      <a:pt x="222" y="55"/>
                    </a:lnTo>
                    <a:lnTo>
                      <a:pt x="213" y="56"/>
                    </a:lnTo>
                    <a:lnTo>
                      <a:pt x="212" y="58"/>
                    </a:lnTo>
                    <a:lnTo>
                      <a:pt x="206" y="58"/>
                    </a:lnTo>
                    <a:lnTo>
                      <a:pt x="190" y="65"/>
                    </a:lnTo>
                    <a:lnTo>
                      <a:pt x="188" y="65"/>
                    </a:lnTo>
                    <a:lnTo>
                      <a:pt x="185" y="60"/>
                    </a:lnTo>
                    <a:lnTo>
                      <a:pt x="183" y="58"/>
                    </a:lnTo>
                    <a:lnTo>
                      <a:pt x="183" y="51"/>
                    </a:lnTo>
                    <a:lnTo>
                      <a:pt x="181" y="45"/>
                    </a:lnTo>
                    <a:lnTo>
                      <a:pt x="178" y="41"/>
                    </a:lnTo>
                    <a:lnTo>
                      <a:pt x="166" y="31"/>
                    </a:lnTo>
                    <a:lnTo>
                      <a:pt x="162" y="32"/>
                    </a:lnTo>
                    <a:lnTo>
                      <a:pt x="159" y="35"/>
                    </a:lnTo>
                    <a:lnTo>
                      <a:pt x="159" y="37"/>
                    </a:lnTo>
                    <a:lnTo>
                      <a:pt x="155" y="35"/>
                    </a:lnTo>
                    <a:lnTo>
                      <a:pt x="156" y="34"/>
                    </a:lnTo>
                    <a:lnTo>
                      <a:pt x="160" y="31"/>
                    </a:lnTo>
                    <a:lnTo>
                      <a:pt x="166" y="28"/>
                    </a:lnTo>
                    <a:lnTo>
                      <a:pt x="167" y="28"/>
                    </a:lnTo>
                    <a:lnTo>
                      <a:pt x="170" y="24"/>
                    </a:lnTo>
                    <a:lnTo>
                      <a:pt x="169" y="19"/>
                    </a:lnTo>
                    <a:lnTo>
                      <a:pt x="163" y="7"/>
                    </a:lnTo>
                    <a:lnTo>
                      <a:pt x="160" y="3"/>
                    </a:lnTo>
                    <a:lnTo>
                      <a:pt x="159" y="3"/>
                    </a:lnTo>
                    <a:lnTo>
                      <a:pt x="158" y="2"/>
                    </a:lnTo>
                    <a:lnTo>
                      <a:pt x="155" y="0"/>
                    </a:lnTo>
                    <a:lnTo>
                      <a:pt x="149" y="7"/>
                    </a:lnTo>
                    <a:lnTo>
                      <a:pt x="144" y="12"/>
                    </a:lnTo>
                    <a:lnTo>
                      <a:pt x="130" y="12"/>
                    </a:lnTo>
                    <a:lnTo>
                      <a:pt x="121" y="13"/>
                    </a:lnTo>
                    <a:lnTo>
                      <a:pt x="118" y="13"/>
                    </a:lnTo>
                    <a:lnTo>
                      <a:pt x="117" y="13"/>
                    </a:lnTo>
                    <a:lnTo>
                      <a:pt x="111" y="20"/>
                    </a:lnTo>
                    <a:lnTo>
                      <a:pt x="99" y="24"/>
                    </a:lnTo>
                    <a:lnTo>
                      <a:pt x="92" y="26"/>
                    </a:lnTo>
                    <a:lnTo>
                      <a:pt x="89" y="31"/>
                    </a:lnTo>
                    <a:lnTo>
                      <a:pt x="89" y="32"/>
                    </a:lnTo>
                    <a:lnTo>
                      <a:pt x="86" y="32"/>
                    </a:lnTo>
                    <a:lnTo>
                      <a:pt x="78" y="31"/>
                    </a:lnTo>
                    <a:lnTo>
                      <a:pt x="75" y="28"/>
                    </a:lnTo>
                    <a:lnTo>
                      <a:pt x="74" y="28"/>
                    </a:lnTo>
                    <a:lnTo>
                      <a:pt x="74" y="30"/>
                    </a:lnTo>
                    <a:lnTo>
                      <a:pt x="61" y="52"/>
                    </a:lnTo>
                    <a:lnTo>
                      <a:pt x="61" y="53"/>
                    </a:lnTo>
                    <a:lnTo>
                      <a:pt x="58" y="59"/>
                    </a:lnTo>
                    <a:lnTo>
                      <a:pt x="61" y="59"/>
                    </a:lnTo>
                    <a:lnTo>
                      <a:pt x="61" y="77"/>
                    </a:lnTo>
                    <a:lnTo>
                      <a:pt x="60" y="90"/>
                    </a:lnTo>
                    <a:lnTo>
                      <a:pt x="63" y="99"/>
                    </a:lnTo>
                    <a:lnTo>
                      <a:pt x="63" y="102"/>
                    </a:lnTo>
                    <a:lnTo>
                      <a:pt x="57" y="109"/>
                    </a:lnTo>
                    <a:lnTo>
                      <a:pt x="55" y="109"/>
                    </a:lnTo>
                    <a:lnTo>
                      <a:pt x="53" y="111"/>
                    </a:lnTo>
                    <a:lnTo>
                      <a:pt x="48" y="111"/>
                    </a:lnTo>
                    <a:lnTo>
                      <a:pt x="47" y="109"/>
                    </a:lnTo>
                    <a:lnTo>
                      <a:pt x="47" y="108"/>
                    </a:lnTo>
                    <a:lnTo>
                      <a:pt x="44" y="104"/>
                    </a:lnTo>
                    <a:lnTo>
                      <a:pt x="43" y="102"/>
                    </a:lnTo>
                    <a:lnTo>
                      <a:pt x="41" y="105"/>
                    </a:lnTo>
                    <a:lnTo>
                      <a:pt x="41" y="108"/>
                    </a:lnTo>
                    <a:lnTo>
                      <a:pt x="36" y="112"/>
                    </a:lnTo>
                    <a:lnTo>
                      <a:pt x="36" y="113"/>
                    </a:lnTo>
                    <a:lnTo>
                      <a:pt x="35" y="116"/>
                    </a:lnTo>
                    <a:lnTo>
                      <a:pt x="35" y="118"/>
                    </a:lnTo>
                    <a:lnTo>
                      <a:pt x="41" y="118"/>
                    </a:lnTo>
                    <a:lnTo>
                      <a:pt x="46" y="120"/>
                    </a:lnTo>
                    <a:lnTo>
                      <a:pt x="48" y="125"/>
                    </a:lnTo>
                    <a:lnTo>
                      <a:pt x="41" y="132"/>
                    </a:lnTo>
                    <a:lnTo>
                      <a:pt x="39" y="137"/>
                    </a:lnTo>
                    <a:lnTo>
                      <a:pt x="39" y="146"/>
                    </a:lnTo>
                    <a:lnTo>
                      <a:pt x="41" y="150"/>
                    </a:lnTo>
                    <a:lnTo>
                      <a:pt x="41" y="151"/>
                    </a:lnTo>
                    <a:lnTo>
                      <a:pt x="43" y="151"/>
                    </a:lnTo>
                    <a:lnTo>
                      <a:pt x="50" y="154"/>
                    </a:lnTo>
                    <a:lnTo>
                      <a:pt x="67" y="157"/>
                    </a:lnTo>
                    <a:lnTo>
                      <a:pt x="71" y="157"/>
                    </a:lnTo>
                    <a:lnTo>
                      <a:pt x="71" y="162"/>
                    </a:lnTo>
                    <a:lnTo>
                      <a:pt x="53" y="188"/>
                    </a:lnTo>
                    <a:lnTo>
                      <a:pt x="53" y="190"/>
                    </a:lnTo>
                    <a:lnTo>
                      <a:pt x="50" y="195"/>
                    </a:lnTo>
                    <a:lnTo>
                      <a:pt x="36" y="196"/>
                    </a:lnTo>
                    <a:lnTo>
                      <a:pt x="32" y="196"/>
                    </a:lnTo>
                    <a:lnTo>
                      <a:pt x="18" y="192"/>
                    </a:lnTo>
                    <a:lnTo>
                      <a:pt x="15" y="189"/>
                    </a:lnTo>
                    <a:lnTo>
                      <a:pt x="14" y="186"/>
                    </a:lnTo>
                    <a:lnTo>
                      <a:pt x="12" y="186"/>
                    </a:lnTo>
                    <a:lnTo>
                      <a:pt x="8" y="189"/>
                    </a:lnTo>
                    <a:lnTo>
                      <a:pt x="7" y="197"/>
                    </a:lnTo>
                    <a:lnTo>
                      <a:pt x="7" y="213"/>
                    </a:lnTo>
                    <a:lnTo>
                      <a:pt x="0" y="225"/>
                    </a:lnTo>
                    <a:lnTo>
                      <a:pt x="3" y="231"/>
                    </a:lnTo>
                    <a:lnTo>
                      <a:pt x="4" y="231"/>
                    </a:lnTo>
                    <a:lnTo>
                      <a:pt x="5" y="232"/>
                    </a:lnTo>
                    <a:lnTo>
                      <a:pt x="7" y="232"/>
                    </a:lnTo>
                    <a:lnTo>
                      <a:pt x="8" y="229"/>
                    </a:lnTo>
                    <a:lnTo>
                      <a:pt x="11" y="225"/>
                    </a:lnTo>
                    <a:lnTo>
                      <a:pt x="15" y="224"/>
                    </a:lnTo>
                    <a:lnTo>
                      <a:pt x="17" y="224"/>
                    </a:lnTo>
                    <a:lnTo>
                      <a:pt x="21" y="229"/>
                    </a:lnTo>
                    <a:lnTo>
                      <a:pt x="33" y="233"/>
                    </a:lnTo>
                    <a:lnTo>
                      <a:pt x="36" y="235"/>
                    </a:lnTo>
                    <a:lnTo>
                      <a:pt x="43" y="240"/>
                    </a:lnTo>
                    <a:lnTo>
                      <a:pt x="47" y="252"/>
                    </a:lnTo>
                    <a:lnTo>
                      <a:pt x="47" y="253"/>
                    </a:lnTo>
                    <a:lnTo>
                      <a:pt x="39" y="259"/>
                    </a:lnTo>
                    <a:lnTo>
                      <a:pt x="33" y="260"/>
                    </a:lnTo>
                    <a:lnTo>
                      <a:pt x="32" y="263"/>
                    </a:lnTo>
                    <a:lnTo>
                      <a:pt x="32" y="267"/>
                    </a:lnTo>
                    <a:lnTo>
                      <a:pt x="25" y="267"/>
                    </a:lnTo>
                    <a:lnTo>
                      <a:pt x="22" y="266"/>
                    </a:lnTo>
                    <a:lnTo>
                      <a:pt x="19" y="267"/>
                    </a:lnTo>
                    <a:lnTo>
                      <a:pt x="19" y="273"/>
                    </a:lnTo>
                    <a:lnTo>
                      <a:pt x="18" y="276"/>
                    </a:lnTo>
                    <a:lnTo>
                      <a:pt x="17" y="276"/>
                    </a:lnTo>
                    <a:lnTo>
                      <a:pt x="14" y="274"/>
                    </a:lnTo>
                    <a:lnTo>
                      <a:pt x="12" y="276"/>
                    </a:lnTo>
                    <a:lnTo>
                      <a:pt x="11" y="278"/>
                    </a:lnTo>
                    <a:lnTo>
                      <a:pt x="11" y="281"/>
                    </a:lnTo>
                    <a:lnTo>
                      <a:pt x="31" y="299"/>
                    </a:lnTo>
                    <a:lnTo>
                      <a:pt x="46" y="305"/>
                    </a:lnTo>
                    <a:lnTo>
                      <a:pt x="55" y="303"/>
                    </a:lnTo>
                    <a:lnTo>
                      <a:pt x="57" y="301"/>
                    </a:lnTo>
                    <a:lnTo>
                      <a:pt x="58" y="299"/>
                    </a:lnTo>
                    <a:lnTo>
                      <a:pt x="64" y="299"/>
                    </a:lnTo>
                    <a:lnTo>
                      <a:pt x="64" y="303"/>
                    </a:lnTo>
                    <a:lnTo>
                      <a:pt x="65" y="308"/>
                    </a:lnTo>
                    <a:lnTo>
                      <a:pt x="65" y="309"/>
                    </a:lnTo>
                    <a:lnTo>
                      <a:pt x="67" y="312"/>
                    </a:lnTo>
                    <a:lnTo>
                      <a:pt x="68" y="312"/>
                    </a:lnTo>
                    <a:lnTo>
                      <a:pt x="70" y="315"/>
                    </a:lnTo>
                    <a:lnTo>
                      <a:pt x="75" y="315"/>
                    </a:lnTo>
                    <a:lnTo>
                      <a:pt x="71" y="327"/>
                    </a:lnTo>
                    <a:lnTo>
                      <a:pt x="70" y="329"/>
                    </a:lnTo>
                    <a:lnTo>
                      <a:pt x="70" y="330"/>
                    </a:lnTo>
                    <a:lnTo>
                      <a:pt x="71" y="330"/>
                    </a:lnTo>
                    <a:lnTo>
                      <a:pt x="71" y="331"/>
                    </a:lnTo>
                    <a:lnTo>
                      <a:pt x="72" y="331"/>
                    </a:lnTo>
                    <a:lnTo>
                      <a:pt x="74" y="341"/>
                    </a:lnTo>
                    <a:lnTo>
                      <a:pt x="72" y="351"/>
                    </a:lnTo>
                    <a:lnTo>
                      <a:pt x="79" y="352"/>
                    </a:lnTo>
                    <a:lnTo>
                      <a:pt x="79" y="351"/>
                    </a:lnTo>
                    <a:lnTo>
                      <a:pt x="82" y="347"/>
                    </a:lnTo>
                    <a:lnTo>
                      <a:pt x="88" y="341"/>
                    </a:lnTo>
                    <a:lnTo>
                      <a:pt x="91" y="343"/>
                    </a:lnTo>
                    <a:lnTo>
                      <a:pt x="93" y="343"/>
                    </a:lnTo>
                    <a:lnTo>
                      <a:pt x="93" y="345"/>
                    </a:lnTo>
                    <a:lnTo>
                      <a:pt x="96" y="347"/>
                    </a:lnTo>
                    <a:lnTo>
                      <a:pt x="108" y="340"/>
                    </a:lnTo>
                    <a:lnTo>
                      <a:pt x="110" y="338"/>
                    </a:lnTo>
                    <a:lnTo>
                      <a:pt x="110" y="336"/>
                    </a:lnTo>
                    <a:lnTo>
                      <a:pt x="108" y="329"/>
                    </a:lnTo>
                    <a:lnTo>
                      <a:pt x="106" y="329"/>
                    </a:lnTo>
                    <a:lnTo>
                      <a:pt x="114" y="322"/>
                    </a:lnTo>
                    <a:lnTo>
                      <a:pt x="118" y="322"/>
                    </a:lnTo>
                    <a:lnTo>
                      <a:pt x="125" y="317"/>
                    </a:lnTo>
                    <a:lnTo>
                      <a:pt x="128" y="315"/>
                    </a:lnTo>
                    <a:lnTo>
                      <a:pt x="128" y="313"/>
                    </a:lnTo>
                    <a:lnTo>
                      <a:pt x="124" y="312"/>
                    </a:lnTo>
                    <a:lnTo>
                      <a:pt x="115" y="302"/>
                    </a:lnTo>
                    <a:lnTo>
                      <a:pt x="114" y="291"/>
                    </a:lnTo>
                    <a:lnTo>
                      <a:pt x="114" y="290"/>
                    </a:lnTo>
                    <a:lnTo>
                      <a:pt x="115" y="287"/>
                    </a:lnTo>
                    <a:lnTo>
                      <a:pt x="123" y="287"/>
                    </a:lnTo>
                    <a:lnTo>
                      <a:pt x="124" y="285"/>
                    </a:lnTo>
                    <a:lnTo>
                      <a:pt x="139" y="277"/>
                    </a:lnTo>
                    <a:lnTo>
                      <a:pt x="142" y="274"/>
                    </a:lnTo>
                    <a:lnTo>
                      <a:pt x="159" y="267"/>
                    </a:lnTo>
                    <a:lnTo>
                      <a:pt x="160" y="266"/>
                    </a:lnTo>
                    <a:lnTo>
                      <a:pt x="160" y="263"/>
                    </a:lnTo>
                    <a:lnTo>
                      <a:pt x="162" y="259"/>
                    </a:lnTo>
                    <a:lnTo>
                      <a:pt x="162" y="257"/>
                    </a:lnTo>
                    <a:lnTo>
                      <a:pt x="165" y="252"/>
                    </a:lnTo>
                    <a:lnTo>
                      <a:pt x="163" y="246"/>
                    </a:lnTo>
                    <a:lnTo>
                      <a:pt x="158" y="246"/>
                    </a:lnTo>
                    <a:lnTo>
                      <a:pt x="151" y="245"/>
                    </a:lnTo>
                    <a:lnTo>
                      <a:pt x="149" y="245"/>
                    </a:lnTo>
                    <a:lnTo>
                      <a:pt x="146" y="243"/>
                    </a:lnTo>
                    <a:lnTo>
                      <a:pt x="144" y="243"/>
                    </a:lnTo>
                    <a:lnTo>
                      <a:pt x="144" y="242"/>
                    </a:lnTo>
                    <a:lnTo>
                      <a:pt x="151" y="232"/>
                    </a:lnTo>
                    <a:lnTo>
                      <a:pt x="151" y="231"/>
                    </a:lnTo>
                    <a:lnTo>
                      <a:pt x="159" y="235"/>
                    </a:lnTo>
                    <a:lnTo>
                      <a:pt x="180" y="231"/>
                    </a:lnTo>
                    <a:lnTo>
                      <a:pt x="180" y="228"/>
                    </a:lnTo>
                    <a:lnTo>
                      <a:pt x="160" y="218"/>
                    </a:lnTo>
                    <a:lnTo>
                      <a:pt x="156" y="214"/>
                    </a:lnTo>
                    <a:lnTo>
                      <a:pt x="158" y="204"/>
                    </a:lnTo>
                    <a:lnTo>
                      <a:pt x="158" y="203"/>
                    </a:lnTo>
                    <a:lnTo>
                      <a:pt x="160" y="193"/>
                    </a:lnTo>
                    <a:lnTo>
                      <a:pt x="165" y="192"/>
                    </a:lnTo>
                    <a:lnTo>
                      <a:pt x="170" y="192"/>
                    </a:lnTo>
                    <a:lnTo>
                      <a:pt x="174" y="190"/>
                    </a:lnTo>
                    <a:lnTo>
                      <a:pt x="176" y="189"/>
                    </a:lnTo>
                    <a:lnTo>
                      <a:pt x="178" y="188"/>
                    </a:lnTo>
                    <a:lnTo>
                      <a:pt x="183" y="188"/>
                    </a:lnTo>
                    <a:lnTo>
                      <a:pt x="209" y="204"/>
                    </a:lnTo>
                    <a:lnTo>
                      <a:pt x="206" y="218"/>
                    </a:lnTo>
                    <a:lnTo>
                      <a:pt x="213" y="221"/>
                    </a:lnTo>
                    <a:lnTo>
                      <a:pt x="215" y="223"/>
                    </a:lnTo>
                    <a:lnTo>
                      <a:pt x="218" y="223"/>
                    </a:lnTo>
                    <a:lnTo>
                      <a:pt x="220" y="224"/>
                    </a:lnTo>
                    <a:lnTo>
                      <a:pt x="222" y="223"/>
                    </a:lnTo>
                    <a:lnTo>
                      <a:pt x="230" y="223"/>
                    </a:lnTo>
                    <a:lnTo>
                      <a:pt x="233" y="224"/>
                    </a:lnTo>
                    <a:lnTo>
                      <a:pt x="239" y="225"/>
                    </a:lnTo>
                    <a:lnTo>
                      <a:pt x="243" y="228"/>
                    </a:lnTo>
                    <a:lnTo>
                      <a:pt x="245" y="225"/>
                    </a:lnTo>
                    <a:lnTo>
                      <a:pt x="245" y="224"/>
                    </a:lnTo>
                    <a:lnTo>
                      <a:pt x="241" y="214"/>
                    </a:lnTo>
                    <a:lnTo>
                      <a:pt x="244" y="203"/>
                    </a:lnTo>
                    <a:lnTo>
                      <a:pt x="245" y="202"/>
                    </a:lnTo>
                    <a:lnTo>
                      <a:pt x="248" y="202"/>
                    </a:lnTo>
                    <a:lnTo>
                      <a:pt x="252" y="203"/>
                    </a:lnTo>
                    <a:lnTo>
                      <a:pt x="255" y="204"/>
                    </a:lnTo>
                    <a:lnTo>
                      <a:pt x="257" y="206"/>
                    </a:lnTo>
                    <a:lnTo>
                      <a:pt x="264" y="210"/>
                    </a:lnTo>
                    <a:lnTo>
                      <a:pt x="272" y="213"/>
                    </a:lnTo>
                    <a:lnTo>
                      <a:pt x="275" y="210"/>
                    </a:lnTo>
                    <a:lnTo>
                      <a:pt x="290" y="204"/>
                    </a:lnTo>
                    <a:lnTo>
                      <a:pt x="295" y="204"/>
                    </a:lnTo>
                    <a:lnTo>
                      <a:pt x="295" y="203"/>
                    </a:lnTo>
                    <a:lnTo>
                      <a:pt x="296" y="202"/>
                    </a:lnTo>
                    <a:lnTo>
                      <a:pt x="297" y="189"/>
                    </a:lnTo>
                    <a:lnTo>
                      <a:pt x="299" y="188"/>
                    </a:lnTo>
                    <a:lnTo>
                      <a:pt x="299" y="186"/>
                    </a:lnTo>
                    <a:lnTo>
                      <a:pt x="296" y="179"/>
                    </a:lnTo>
                    <a:lnTo>
                      <a:pt x="290" y="182"/>
                    </a:lnTo>
                    <a:lnTo>
                      <a:pt x="290" y="180"/>
                    </a:lnTo>
                    <a:lnTo>
                      <a:pt x="289" y="173"/>
                    </a:lnTo>
                    <a:lnTo>
                      <a:pt x="285" y="166"/>
                    </a:lnTo>
                    <a:lnTo>
                      <a:pt x="278" y="166"/>
                    </a:lnTo>
                    <a:lnTo>
                      <a:pt x="278" y="164"/>
                    </a:lnTo>
                    <a:lnTo>
                      <a:pt x="279" y="157"/>
                    </a:lnTo>
                    <a:lnTo>
                      <a:pt x="279" y="150"/>
                    </a:lnTo>
                    <a:lnTo>
                      <a:pt x="290" y="129"/>
                    </a:lnTo>
                    <a:lnTo>
                      <a:pt x="293" y="120"/>
                    </a:lnTo>
                    <a:lnTo>
                      <a:pt x="293" y="119"/>
                    </a:lnTo>
                    <a:lnTo>
                      <a:pt x="279" y="119"/>
                    </a:lnTo>
                    <a:lnTo>
                      <a:pt x="264" y="119"/>
                    </a:lnTo>
                    <a:lnTo>
                      <a:pt x="248" y="122"/>
                    </a:lnTo>
                    <a:lnTo>
                      <a:pt x="248" y="123"/>
                    </a:lnTo>
                    <a:lnTo>
                      <a:pt x="245" y="123"/>
                    </a:lnTo>
                    <a:lnTo>
                      <a:pt x="243" y="122"/>
                    </a:lnTo>
                    <a:lnTo>
                      <a:pt x="239" y="122"/>
                    </a:lnTo>
                    <a:lnTo>
                      <a:pt x="244" y="108"/>
                    </a:lnTo>
                    <a:lnTo>
                      <a:pt x="245" y="97"/>
                    </a:lnTo>
                    <a:lnTo>
                      <a:pt x="243" y="95"/>
                    </a:lnTo>
                    <a:lnTo>
                      <a:pt x="241" y="93"/>
                    </a:lnTo>
                    <a:lnTo>
                      <a:pt x="232" y="93"/>
                    </a:lnTo>
                    <a:lnTo>
                      <a:pt x="227" y="91"/>
                    </a:lnTo>
                    <a:lnTo>
                      <a:pt x="226" y="91"/>
                    </a:lnTo>
                    <a:lnTo>
                      <a:pt x="226" y="90"/>
                    </a:lnTo>
                    <a:lnTo>
                      <a:pt x="227" y="83"/>
                    </a:lnTo>
                    <a:lnTo>
                      <a:pt x="229" y="82"/>
                    </a:lnTo>
                    <a:lnTo>
                      <a:pt x="230" y="79"/>
                    </a:lnTo>
                    <a:lnTo>
                      <a:pt x="250" y="59"/>
                    </a:lnTo>
                    <a:lnTo>
                      <a:pt x="250" y="56"/>
                    </a:lnTo>
                    <a:lnTo>
                      <a:pt x="248" y="56"/>
                    </a:lnTo>
                    <a:lnTo>
                      <a:pt x="247" y="55"/>
                    </a:lnTo>
                    <a:lnTo>
                      <a:pt x="245" y="5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99" name="Freeform 428">
                <a:extLst>
                  <a:ext uri="{FF2B5EF4-FFF2-40B4-BE49-F238E27FC236}">
                    <a16:creationId xmlns:a16="http://schemas.microsoft.com/office/drawing/2014/main" id="{7EACA5C1-5F9A-D8AE-CBA4-330E23C706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3" y="1183"/>
                <a:ext cx="73" cy="87"/>
              </a:xfrm>
              <a:custGeom>
                <a:avLst/>
                <a:gdLst>
                  <a:gd name="T0" fmla="*/ 209 w 292"/>
                  <a:gd name="T1" fmla="*/ 15 h 350"/>
                  <a:gd name="T2" fmla="*/ 198 w 292"/>
                  <a:gd name="T3" fmla="*/ 26 h 350"/>
                  <a:gd name="T4" fmla="*/ 196 w 292"/>
                  <a:gd name="T5" fmla="*/ 37 h 350"/>
                  <a:gd name="T6" fmla="*/ 177 w 292"/>
                  <a:gd name="T7" fmla="*/ 36 h 350"/>
                  <a:gd name="T8" fmla="*/ 163 w 292"/>
                  <a:gd name="T9" fmla="*/ 30 h 350"/>
                  <a:gd name="T10" fmla="*/ 133 w 292"/>
                  <a:gd name="T11" fmla="*/ 1 h 350"/>
                  <a:gd name="T12" fmla="*/ 117 w 292"/>
                  <a:gd name="T13" fmla="*/ 5 h 350"/>
                  <a:gd name="T14" fmla="*/ 117 w 292"/>
                  <a:gd name="T15" fmla="*/ 30 h 350"/>
                  <a:gd name="T16" fmla="*/ 108 w 292"/>
                  <a:gd name="T17" fmla="*/ 43 h 350"/>
                  <a:gd name="T18" fmla="*/ 103 w 292"/>
                  <a:gd name="T19" fmla="*/ 55 h 350"/>
                  <a:gd name="T20" fmla="*/ 120 w 292"/>
                  <a:gd name="T21" fmla="*/ 58 h 350"/>
                  <a:gd name="T22" fmla="*/ 117 w 292"/>
                  <a:gd name="T23" fmla="*/ 75 h 350"/>
                  <a:gd name="T24" fmla="*/ 96 w 292"/>
                  <a:gd name="T25" fmla="*/ 89 h 350"/>
                  <a:gd name="T26" fmla="*/ 71 w 292"/>
                  <a:gd name="T27" fmla="*/ 102 h 350"/>
                  <a:gd name="T28" fmla="*/ 85 w 292"/>
                  <a:gd name="T29" fmla="*/ 125 h 350"/>
                  <a:gd name="T30" fmla="*/ 71 w 292"/>
                  <a:gd name="T31" fmla="*/ 134 h 350"/>
                  <a:gd name="T32" fmla="*/ 67 w 292"/>
                  <a:gd name="T33" fmla="*/ 150 h 350"/>
                  <a:gd name="T34" fmla="*/ 50 w 292"/>
                  <a:gd name="T35" fmla="*/ 155 h 350"/>
                  <a:gd name="T36" fmla="*/ 36 w 292"/>
                  <a:gd name="T37" fmla="*/ 163 h 350"/>
                  <a:gd name="T38" fmla="*/ 34 w 292"/>
                  <a:gd name="T39" fmla="*/ 169 h 350"/>
                  <a:gd name="T40" fmla="*/ 32 w 292"/>
                  <a:gd name="T41" fmla="*/ 198 h 350"/>
                  <a:gd name="T42" fmla="*/ 28 w 292"/>
                  <a:gd name="T43" fmla="*/ 226 h 350"/>
                  <a:gd name="T44" fmla="*/ 8 w 292"/>
                  <a:gd name="T45" fmla="*/ 239 h 350"/>
                  <a:gd name="T46" fmla="*/ 4 w 292"/>
                  <a:gd name="T47" fmla="*/ 258 h 350"/>
                  <a:gd name="T48" fmla="*/ 5 w 292"/>
                  <a:gd name="T49" fmla="*/ 269 h 350"/>
                  <a:gd name="T50" fmla="*/ 28 w 292"/>
                  <a:gd name="T51" fmla="*/ 277 h 350"/>
                  <a:gd name="T52" fmla="*/ 35 w 292"/>
                  <a:gd name="T53" fmla="*/ 277 h 350"/>
                  <a:gd name="T54" fmla="*/ 49 w 292"/>
                  <a:gd name="T55" fmla="*/ 277 h 350"/>
                  <a:gd name="T56" fmla="*/ 32 w 292"/>
                  <a:gd name="T57" fmla="*/ 303 h 350"/>
                  <a:gd name="T58" fmla="*/ 32 w 292"/>
                  <a:gd name="T59" fmla="*/ 318 h 350"/>
                  <a:gd name="T60" fmla="*/ 62 w 292"/>
                  <a:gd name="T61" fmla="*/ 347 h 350"/>
                  <a:gd name="T62" fmla="*/ 102 w 292"/>
                  <a:gd name="T63" fmla="*/ 343 h 350"/>
                  <a:gd name="T64" fmla="*/ 117 w 292"/>
                  <a:gd name="T65" fmla="*/ 329 h 350"/>
                  <a:gd name="T66" fmla="*/ 108 w 292"/>
                  <a:gd name="T67" fmla="*/ 300 h 350"/>
                  <a:gd name="T68" fmla="*/ 155 w 292"/>
                  <a:gd name="T69" fmla="*/ 300 h 350"/>
                  <a:gd name="T70" fmla="*/ 152 w 292"/>
                  <a:gd name="T71" fmla="*/ 279 h 350"/>
                  <a:gd name="T72" fmla="*/ 165 w 292"/>
                  <a:gd name="T73" fmla="*/ 273 h 350"/>
                  <a:gd name="T74" fmla="*/ 169 w 292"/>
                  <a:gd name="T75" fmla="*/ 263 h 350"/>
                  <a:gd name="T76" fmla="*/ 158 w 292"/>
                  <a:gd name="T77" fmla="*/ 249 h 350"/>
                  <a:gd name="T78" fmla="*/ 176 w 292"/>
                  <a:gd name="T79" fmla="*/ 247 h 350"/>
                  <a:gd name="T80" fmla="*/ 177 w 292"/>
                  <a:gd name="T81" fmla="*/ 232 h 350"/>
                  <a:gd name="T82" fmla="*/ 200 w 292"/>
                  <a:gd name="T83" fmla="*/ 229 h 350"/>
                  <a:gd name="T84" fmla="*/ 205 w 292"/>
                  <a:gd name="T85" fmla="*/ 205 h 350"/>
                  <a:gd name="T86" fmla="*/ 239 w 292"/>
                  <a:gd name="T87" fmla="*/ 201 h 350"/>
                  <a:gd name="T88" fmla="*/ 272 w 292"/>
                  <a:gd name="T89" fmla="*/ 180 h 350"/>
                  <a:gd name="T90" fmla="*/ 292 w 292"/>
                  <a:gd name="T91" fmla="*/ 185 h 350"/>
                  <a:gd name="T92" fmla="*/ 256 w 292"/>
                  <a:gd name="T93" fmla="*/ 138 h 350"/>
                  <a:gd name="T94" fmla="*/ 242 w 292"/>
                  <a:gd name="T95" fmla="*/ 117 h 350"/>
                  <a:gd name="T96" fmla="*/ 243 w 292"/>
                  <a:gd name="T97" fmla="*/ 93 h 350"/>
                  <a:gd name="T98" fmla="*/ 236 w 292"/>
                  <a:gd name="T99" fmla="*/ 81 h 350"/>
                  <a:gd name="T100" fmla="*/ 240 w 292"/>
                  <a:gd name="T101" fmla="*/ 47 h 350"/>
                  <a:gd name="T102" fmla="*/ 247 w 292"/>
                  <a:gd name="T103" fmla="*/ 29 h 350"/>
                  <a:gd name="T104" fmla="*/ 247 w 292"/>
                  <a:gd name="T105" fmla="*/ 16 h 3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92" h="350">
                    <a:moveTo>
                      <a:pt x="221" y="22"/>
                    </a:moveTo>
                    <a:lnTo>
                      <a:pt x="214" y="18"/>
                    </a:lnTo>
                    <a:lnTo>
                      <a:pt x="212" y="16"/>
                    </a:lnTo>
                    <a:lnTo>
                      <a:pt x="209" y="15"/>
                    </a:lnTo>
                    <a:lnTo>
                      <a:pt x="205" y="14"/>
                    </a:lnTo>
                    <a:lnTo>
                      <a:pt x="202" y="14"/>
                    </a:lnTo>
                    <a:lnTo>
                      <a:pt x="201" y="15"/>
                    </a:lnTo>
                    <a:lnTo>
                      <a:pt x="198" y="26"/>
                    </a:lnTo>
                    <a:lnTo>
                      <a:pt x="202" y="36"/>
                    </a:lnTo>
                    <a:lnTo>
                      <a:pt x="202" y="37"/>
                    </a:lnTo>
                    <a:lnTo>
                      <a:pt x="200" y="40"/>
                    </a:lnTo>
                    <a:lnTo>
                      <a:pt x="196" y="37"/>
                    </a:lnTo>
                    <a:lnTo>
                      <a:pt x="190" y="36"/>
                    </a:lnTo>
                    <a:lnTo>
                      <a:pt x="187" y="35"/>
                    </a:lnTo>
                    <a:lnTo>
                      <a:pt x="179" y="35"/>
                    </a:lnTo>
                    <a:lnTo>
                      <a:pt x="177" y="36"/>
                    </a:lnTo>
                    <a:lnTo>
                      <a:pt x="175" y="35"/>
                    </a:lnTo>
                    <a:lnTo>
                      <a:pt x="172" y="35"/>
                    </a:lnTo>
                    <a:lnTo>
                      <a:pt x="170" y="33"/>
                    </a:lnTo>
                    <a:lnTo>
                      <a:pt x="163" y="30"/>
                    </a:lnTo>
                    <a:lnTo>
                      <a:pt x="166" y="16"/>
                    </a:lnTo>
                    <a:lnTo>
                      <a:pt x="140" y="0"/>
                    </a:lnTo>
                    <a:lnTo>
                      <a:pt x="135" y="0"/>
                    </a:lnTo>
                    <a:lnTo>
                      <a:pt x="133" y="1"/>
                    </a:lnTo>
                    <a:lnTo>
                      <a:pt x="131" y="2"/>
                    </a:lnTo>
                    <a:lnTo>
                      <a:pt x="127" y="4"/>
                    </a:lnTo>
                    <a:lnTo>
                      <a:pt x="122" y="4"/>
                    </a:lnTo>
                    <a:lnTo>
                      <a:pt x="117" y="5"/>
                    </a:lnTo>
                    <a:lnTo>
                      <a:pt x="115" y="15"/>
                    </a:lnTo>
                    <a:lnTo>
                      <a:pt x="115" y="16"/>
                    </a:lnTo>
                    <a:lnTo>
                      <a:pt x="113" y="26"/>
                    </a:lnTo>
                    <a:lnTo>
                      <a:pt x="117" y="30"/>
                    </a:lnTo>
                    <a:lnTo>
                      <a:pt x="137" y="40"/>
                    </a:lnTo>
                    <a:lnTo>
                      <a:pt x="137" y="43"/>
                    </a:lnTo>
                    <a:lnTo>
                      <a:pt x="116" y="47"/>
                    </a:lnTo>
                    <a:lnTo>
                      <a:pt x="108" y="43"/>
                    </a:lnTo>
                    <a:lnTo>
                      <a:pt x="108" y="44"/>
                    </a:lnTo>
                    <a:lnTo>
                      <a:pt x="101" y="54"/>
                    </a:lnTo>
                    <a:lnTo>
                      <a:pt x="101" y="55"/>
                    </a:lnTo>
                    <a:lnTo>
                      <a:pt x="103" y="55"/>
                    </a:lnTo>
                    <a:lnTo>
                      <a:pt x="106" y="57"/>
                    </a:lnTo>
                    <a:lnTo>
                      <a:pt x="108" y="57"/>
                    </a:lnTo>
                    <a:lnTo>
                      <a:pt x="115" y="58"/>
                    </a:lnTo>
                    <a:lnTo>
                      <a:pt x="120" y="58"/>
                    </a:lnTo>
                    <a:lnTo>
                      <a:pt x="122" y="64"/>
                    </a:lnTo>
                    <a:lnTo>
                      <a:pt x="119" y="69"/>
                    </a:lnTo>
                    <a:lnTo>
                      <a:pt x="119" y="71"/>
                    </a:lnTo>
                    <a:lnTo>
                      <a:pt x="117" y="75"/>
                    </a:lnTo>
                    <a:lnTo>
                      <a:pt x="117" y="78"/>
                    </a:lnTo>
                    <a:lnTo>
                      <a:pt x="116" y="79"/>
                    </a:lnTo>
                    <a:lnTo>
                      <a:pt x="99" y="86"/>
                    </a:lnTo>
                    <a:lnTo>
                      <a:pt x="96" y="89"/>
                    </a:lnTo>
                    <a:lnTo>
                      <a:pt x="81" y="97"/>
                    </a:lnTo>
                    <a:lnTo>
                      <a:pt x="80" y="99"/>
                    </a:lnTo>
                    <a:lnTo>
                      <a:pt x="72" y="99"/>
                    </a:lnTo>
                    <a:lnTo>
                      <a:pt x="71" y="102"/>
                    </a:lnTo>
                    <a:lnTo>
                      <a:pt x="71" y="103"/>
                    </a:lnTo>
                    <a:lnTo>
                      <a:pt x="72" y="114"/>
                    </a:lnTo>
                    <a:lnTo>
                      <a:pt x="81" y="124"/>
                    </a:lnTo>
                    <a:lnTo>
                      <a:pt x="85" y="125"/>
                    </a:lnTo>
                    <a:lnTo>
                      <a:pt x="85" y="127"/>
                    </a:lnTo>
                    <a:lnTo>
                      <a:pt x="82" y="129"/>
                    </a:lnTo>
                    <a:lnTo>
                      <a:pt x="75" y="134"/>
                    </a:lnTo>
                    <a:lnTo>
                      <a:pt x="71" y="134"/>
                    </a:lnTo>
                    <a:lnTo>
                      <a:pt x="63" y="141"/>
                    </a:lnTo>
                    <a:lnTo>
                      <a:pt x="65" y="141"/>
                    </a:lnTo>
                    <a:lnTo>
                      <a:pt x="67" y="148"/>
                    </a:lnTo>
                    <a:lnTo>
                      <a:pt x="67" y="150"/>
                    </a:lnTo>
                    <a:lnTo>
                      <a:pt x="65" y="152"/>
                    </a:lnTo>
                    <a:lnTo>
                      <a:pt x="53" y="159"/>
                    </a:lnTo>
                    <a:lnTo>
                      <a:pt x="50" y="157"/>
                    </a:lnTo>
                    <a:lnTo>
                      <a:pt x="50" y="155"/>
                    </a:lnTo>
                    <a:lnTo>
                      <a:pt x="48" y="155"/>
                    </a:lnTo>
                    <a:lnTo>
                      <a:pt x="45" y="153"/>
                    </a:lnTo>
                    <a:lnTo>
                      <a:pt x="39" y="159"/>
                    </a:lnTo>
                    <a:lnTo>
                      <a:pt x="36" y="163"/>
                    </a:lnTo>
                    <a:lnTo>
                      <a:pt x="36" y="164"/>
                    </a:lnTo>
                    <a:lnTo>
                      <a:pt x="35" y="164"/>
                    </a:lnTo>
                    <a:lnTo>
                      <a:pt x="35" y="166"/>
                    </a:lnTo>
                    <a:lnTo>
                      <a:pt x="34" y="169"/>
                    </a:lnTo>
                    <a:lnTo>
                      <a:pt x="35" y="172"/>
                    </a:lnTo>
                    <a:lnTo>
                      <a:pt x="27" y="184"/>
                    </a:lnTo>
                    <a:lnTo>
                      <a:pt x="27" y="188"/>
                    </a:lnTo>
                    <a:lnTo>
                      <a:pt x="32" y="198"/>
                    </a:lnTo>
                    <a:lnTo>
                      <a:pt x="32" y="205"/>
                    </a:lnTo>
                    <a:lnTo>
                      <a:pt x="29" y="219"/>
                    </a:lnTo>
                    <a:lnTo>
                      <a:pt x="29" y="224"/>
                    </a:lnTo>
                    <a:lnTo>
                      <a:pt x="28" y="226"/>
                    </a:lnTo>
                    <a:lnTo>
                      <a:pt x="25" y="230"/>
                    </a:lnTo>
                    <a:lnTo>
                      <a:pt x="11" y="237"/>
                    </a:lnTo>
                    <a:lnTo>
                      <a:pt x="8" y="237"/>
                    </a:lnTo>
                    <a:lnTo>
                      <a:pt x="8" y="239"/>
                    </a:lnTo>
                    <a:lnTo>
                      <a:pt x="7" y="239"/>
                    </a:lnTo>
                    <a:lnTo>
                      <a:pt x="7" y="242"/>
                    </a:lnTo>
                    <a:lnTo>
                      <a:pt x="8" y="242"/>
                    </a:lnTo>
                    <a:lnTo>
                      <a:pt x="4" y="258"/>
                    </a:lnTo>
                    <a:lnTo>
                      <a:pt x="3" y="259"/>
                    </a:lnTo>
                    <a:lnTo>
                      <a:pt x="0" y="265"/>
                    </a:lnTo>
                    <a:lnTo>
                      <a:pt x="0" y="266"/>
                    </a:lnTo>
                    <a:lnTo>
                      <a:pt x="5" y="269"/>
                    </a:lnTo>
                    <a:lnTo>
                      <a:pt x="15" y="266"/>
                    </a:lnTo>
                    <a:lnTo>
                      <a:pt x="21" y="268"/>
                    </a:lnTo>
                    <a:lnTo>
                      <a:pt x="25" y="270"/>
                    </a:lnTo>
                    <a:lnTo>
                      <a:pt x="28" y="277"/>
                    </a:lnTo>
                    <a:lnTo>
                      <a:pt x="29" y="277"/>
                    </a:lnTo>
                    <a:lnTo>
                      <a:pt x="29" y="282"/>
                    </a:lnTo>
                    <a:lnTo>
                      <a:pt x="31" y="280"/>
                    </a:lnTo>
                    <a:lnTo>
                      <a:pt x="35" y="277"/>
                    </a:lnTo>
                    <a:lnTo>
                      <a:pt x="38" y="276"/>
                    </a:lnTo>
                    <a:lnTo>
                      <a:pt x="39" y="275"/>
                    </a:lnTo>
                    <a:lnTo>
                      <a:pt x="45" y="275"/>
                    </a:lnTo>
                    <a:lnTo>
                      <a:pt x="49" y="277"/>
                    </a:lnTo>
                    <a:lnTo>
                      <a:pt x="50" y="280"/>
                    </a:lnTo>
                    <a:lnTo>
                      <a:pt x="49" y="283"/>
                    </a:lnTo>
                    <a:lnTo>
                      <a:pt x="45" y="287"/>
                    </a:lnTo>
                    <a:lnTo>
                      <a:pt x="32" y="303"/>
                    </a:lnTo>
                    <a:lnTo>
                      <a:pt x="31" y="307"/>
                    </a:lnTo>
                    <a:lnTo>
                      <a:pt x="31" y="311"/>
                    </a:lnTo>
                    <a:lnTo>
                      <a:pt x="29" y="318"/>
                    </a:lnTo>
                    <a:lnTo>
                      <a:pt x="32" y="318"/>
                    </a:lnTo>
                    <a:lnTo>
                      <a:pt x="53" y="337"/>
                    </a:lnTo>
                    <a:lnTo>
                      <a:pt x="62" y="342"/>
                    </a:lnTo>
                    <a:lnTo>
                      <a:pt x="63" y="346"/>
                    </a:lnTo>
                    <a:lnTo>
                      <a:pt x="62" y="347"/>
                    </a:lnTo>
                    <a:lnTo>
                      <a:pt x="80" y="350"/>
                    </a:lnTo>
                    <a:lnTo>
                      <a:pt x="89" y="346"/>
                    </a:lnTo>
                    <a:lnTo>
                      <a:pt x="98" y="346"/>
                    </a:lnTo>
                    <a:lnTo>
                      <a:pt x="102" y="343"/>
                    </a:lnTo>
                    <a:lnTo>
                      <a:pt x="112" y="340"/>
                    </a:lnTo>
                    <a:lnTo>
                      <a:pt x="113" y="333"/>
                    </a:lnTo>
                    <a:lnTo>
                      <a:pt x="119" y="329"/>
                    </a:lnTo>
                    <a:lnTo>
                      <a:pt x="117" y="329"/>
                    </a:lnTo>
                    <a:lnTo>
                      <a:pt x="108" y="311"/>
                    </a:lnTo>
                    <a:lnTo>
                      <a:pt x="106" y="303"/>
                    </a:lnTo>
                    <a:lnTo>
                      <a:pt x="106" y="301"/>
                    </a:lnTo>
                    <a:lnTo>
                      <a:pt x="108" y="300"/>
                    </a:lnTo>
                    <a:lnTo>
                      <a:pt x="138" y="300"/>
                    </a:lnTo>
                    <a:lnTo>
                      <a:pt x="141" y="299"/>
                    </a:lnTo>
                    <a:lnTo>
                      <a:pt x="147" y="299"/>
                    </a:lnTo>
                    <a:lnTo>
                      <a:pt x="155" y="300"/>
                    </a:lnTo>
                    <a:lnTo>
                      <a:pt x="151" y="283"/>
                    </a:lnTo>
                    <a:lnTo>
                      <a:pt x="151" y="282"/>
                    </a:lnTo>
                    <a:lnTo>
                      <a:pt x="152" y="280"/>
                    </a:lnTo>
                    <a:lnTo>
                      <a:pt x="152" y="279"/>
                    </a:lnTo>
                    <a:lnTo>
                      <a:pt x="156" y="273"/>
                    </a:lnTo>
                    <a:lnTo>
                      <a:pt x="158" y="270"/>
                    </a:lnTo>
                    <a:lnTo>
                      <a:pt x="161" y="273"/>
                    </a:lnTo>
                    <a:lnTo>
                      <a:pt x="165" y="273"/>
                    </a:lnTo>
                    <a:lnTo>
                      <a:pt x="166" y="272"/>
                    </a:lnTo>
                    <a:lnTo>
                      <a:pt x="166" y="269"/>
                    </a:lnTo>
                    <a:lnTo>
                      <a:pt x="168" y="265"/>
                    </a:lnTo>
                    <a:lnTo>
                      <a:pt x="169" y="263"/>
                    </a:lnTo>
                    <a:lnTo>
                      <a:pt x="162" y="259"/>
                    </a:lnTo>
                    <a:lnTo>
                      <a:pt x="155" y="259"/>
                    </a:lnTo>
                    <a:lnTo>
                      <a:pt x="152" y="255"/>
                    </a:lnTo>
                    <a:lnTo>
                      <a:pt x="158" y="249"/>
                    </a:lnTo>
                    <a:lnTo>
                      <a:pt x="168" y="242"/>
                    </a:lnTo>
                    <a:lnTo>
                      <a:pt x="170" y="245"/>
                    </a:lnTo>
                    <a:lnTo>
                      <a:pt x="172" y="248"/>
                    </a:lnTo>
                    <a:lnTo>
                      <a:pt x="176" y="247"/>
                    </a:lnTo>
                    <a:lnTo>
                      <a:pt x="175" y="245"/>
                    </a:lnTo>
                    <a:lnTo>
                      <a:pt x="175" y="242"/>
                    </a:lnTo>
                    <a:lnTo>
                      <a:pt x="173" y="236"/>
                    </a:lnTo>
                    <a:lnTo>
                      <a:pt x="177" y="232"/>
                    </a:lnTo>
                    <a:lnTo>
                      <a:pt x="180" y="232"/>
                    </a:lnTo>
                    <a:lnTo>
                      <a:pt x="180" y="230"/>
                    </a:lnTo>
                    <a:lnTo>
                      <a:pt x="198" y="230"/>
                    </a:lnTo>
                    <a:lnTo>
                      <a:pt x="200" y="229"/>
                    </a:lnTo>
                    <a:lnTo>
                      <a:pt x="214" y="220"/>
                    </a:lnTo>
                    <a:lnTo>
                      <a:pt x="216" y="215"/>
                    </a:lnTo>
                    <a:lnTo>
                      <a:pt x="212" y="212"/>
                    </a:lnTo>
                    <a:lnTo>
                      <a:pt x="205" y="205"/>
                    </a:lnTo>
                    <a:lnTo>
                      <a:pt x="215" y="195"/>
                    </a:lnTo>
                    <a:lnTo>
                      <a:pt x="221" y="194"/>
                    </a:lnTo>
                    <a:lnTo>
                      <a:pt x="229" y="195"/>
                    </a:lnTo>
                    <a:lnTo>
                      <a:pt x="239" y="201"/>
                    </a:lnTo>
                    <a:lnTo>
                      <a:pt x="244" y="198"/>
                    </a:lnTo>
                    <a:lnTo>
                      <a:pt x="256" y="189"/>
                    </a:lnTo>
                    <a:lnTo>
                      <a:pt x="261" y="180"/>
                    </a:lnTo>
                    <a:lnTo>
                      <a:pt x="272" y="180"/>
                    </a:lnTo>
                    <a:lnTo>
                      <a:pt x="276" y="181"/>
                    </a:lnTo>
                    <a:lnTo>
                      <a:pt x="278" y="181"/>
                    </a:lnTo>
                    <a:lnTo>
                      <a:pt x="285" y="182"/>
                    </a:lnTo>
                    <a:lnTo>
                      <a:pt x="292" y="185"/>
                    </a:lnTo>
                    <a:lnTo>
                      <a:pt x="265" y="152"/>
                    </a:lnTo>
                    <a:lnTo>
                      <a:pt x="257" y="139"/>
                    </a:lnTo>
                    <a:lnTo>
                      <a:pt x="257" y="138"/>
                    </a:lnTo>
                    <a:lnTo>
                      <a:pt x="256" y="138"/>
                    </a:lnTo>
                    <a:lnTo>
                      <a:pt x="244" y="135"/>
                    </a:lnTo>
                    <a:lnTo>
                      <a:pt x="242" y="134"/>
                    </a:lnTo>
                    <a:lnTo>
                      <a:pt x="244" y="132"/>
                    </a:lnTo>
                    <a:lnTo>
                      <a:pt x="242" y="117"/>
                    </a:lnTo>
                    <a:lnTo>
                      <a:pt x="244" y="104"/>
                    </a:lnTo>
                    <a:lnTo>
                      <a:pt x="240" y="100"/>
                    </a:lnTo>
                    <a:lnTo>
                      <a:pt x="243" y="97"/>
                    </a:lnTo>
                    <a:lnTo>
                      <a:pt x="243" y="93"/>
                    </a:lnTo>
                    <a:lnTo>
                      <a:pt x="237" y="86"/>
                    </a:lnTo>
                    <a:lnTo>
                      <a:pt x="235" y="85"/>
                    </a:lnTo>
                    <a:lnTo>
                      <a:pt x="236" y="82"/>
                    </a:lnTo>
                    <a:lnTo>
                      <a:pt x="236" y="81"/>
                    </a:lnTo>
                    <a:lnTo>
                      <a:pt x="243" y="78"/>
                    </a:lnTo>
                    <a:lnTo>
                      <a:pt x="242" y="65"/>
                    </a:lnTo>
                    <a:lnTo>
                      <a:pt x="243" y="55"/>
                    </a:lnTo>
                    <a:lnTo>
                      <a:pt x="240" y="47"/>
                    </a:lnTo>
                    <a:lnTo>
                      <a:pt x="239" y="35"/>
                    </a:lnTo>
                    <a:lnTo>
                      <a:pt x="240" y="35"/>
                    </a:lnTo>
                    <a:lnTo>
                      <a:pt x="243" y="32"/>
                    </a:lnTo>
                    <a:lnTo>
                      <a:pt x="247" y="29"/>
                    </a:lnTo>
                    <a:lnTo>
                      <a:pt x="249" y="29"/>
                    </a:lnTo>
                    <a:lnTo>
                      <a:pt x="249" y="28"/>
                    </a:lnTo>
                    <a:lnTo>
                      <a:pt x="252" y="16"/>
                    </a:lnTo>
                    <a:lnTo>
                      <a:pt x="247" y="16"/>
                    </a:lnTo>
                    <a:lnTo>
                      <a:pt x="232" y="22"/>
                    </a:lnTo>
                    <a:lnTo>
                      <a:pt x="229" y="25"/>
                    </a:lnTo>
                    <a:lnTo>
                      <a:pt x="221" y="2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00" name="Freeform 429">
                <a:extLst>
                  <a:ext uri="{FF2B5EF4-FFF2-40B4-BE49-F238E27FC236}">
                    <a16:creationId xmlns:a16="http://schemas.microsoft.com/office/drawing/2014/main" id="{06B96E95-E1C3-1AB1-3F73-E0D0238B70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8" y="1215"/>
                <a:ext cx="67" cy="104"/>
              </a:xfrm>
              <a:custGeom>
                <a:avLst/>
                <a:gdLst>
                  <a:gd name="T0" fmla="*/ 43 w 270"/>
                  <a:gd name="T1" fmla="*/ 46 h 415"/>
                  <a:gd name="T2" fmla="*/ 71 w 270"/>
                  <a:gd name="T3" fmla="*/ 72 h 415"/>
                  <a:gd name="T4" fmla="*/ 73 w 270"/>
                  <a:gd name="T5" fmla="*/ 95 h 415"/>
                  <a:gd name="T6" fmla="*/ 91 w 270"/>
                  <a:gd name="T7" fmla="*/ 112 h 415"/>
                  <a:gd name="T8" fmla="*/ 95 w 270"/>
                  <a:gd name="T9" fmla="*/ 147 h 415"/>
                  <a:gd name="T10" fmla="*/ 2 w 270"/>
                  <a:gd name="T11" fmla="*/ 144 h 415"/>
                  <a:gd name="T12" fmla="*/ 11 w 270"/>
                  <a:gd name="T13" fmla="*/ 197 h 415"/>
                  <a:gd name="T14" fmla="*/ 6 w 270"/>
                  <a:gd name="T15" fmla="*/ 201 h 415"/>
                  <a:gd name="T16" fmla="*/ 4 w 270"/>
                  <a:gd name="T17" fmla="*/ 213 h 415"/>
                  <a:gd name="T18" fmla="*/ 23 w 270"/>
                  <a:gd name="T19" fmla="*/ 250 h 415"/>
                  <a:gd name="T20" fmla="*/ 35 w 270"/>
                  <a:gd name="T21" fmla="*/ 288 h 415"/>
                  <a:gd name="T22" fmla="*/ 41 w 270"/>
                  <a:gd name="T23" fmla="*/ 304 h 415"/>
                  <a:gd name="T24" fmla="*/ 102 w 270"/>
                  <a:gd name="T25" fmla="*/ 344 h 415"/>
                  <a:gd name="T26" fmla="*/ 97 w 270"/>
                  <a:gd name="T27" fmla="*/ 371 h 415"/>
                  <a:gd name="T28" fmla="*/ 91 w 270"/>
                  <a:gd name="T29" fmla="*/ 380 h 415"/>
                  <a:gd name="T30" fmla="*/ 106 w 270"/>
                  <a:gd name="T31" fmla="*/ 404 h 415"/>
                  <a:gd name="T32" fmla="*/ 140 w 270"/>
                  <a:gd name="T33" fmla="*/ 404 h 415"/>
                  <a:gd name="T34" fmla="*/ 164 w 270"/>
                  <a:gd name="T35" fmla="*/ 381 h 415"/>
                  <a:gd name="T36" fmla="*/ 184 w 270"/>
                  <a:gd name="T37" fmla="*/ 352 h 415"/>
                  <a:gd name="T38" fmla="*/ 186 w 270"/>
                  <a:gd name="T39" fmla="*/ 334 h 415"/>
                  <a:gd name="T40" fmla="*/ 213 w 270"/>
                  <a:gd name="T41" fmla="*/ 309 h 415"/>
                  <a:gd name="T42" fmla="*/ 237 w 270"/>
                  <a:gd name="T43" fmla="*/ 287 h 415"/>
                  <a:gd name="T44" fmla="*/ 237 w 270"/>
                  <a:gd name="T45" fmla="*/ 284 h 415"/>
                  <a:gd name="T46" fmla="*/ 224 w 270"/>
                  <a:gd name="T47" fmla="*/ 268 h 415"/>
                  <a:gd name="T48" fmla="*/ 232 w 270"/>
                  <a:gd name="T49" fmla="*/ 245 h 415"/>
                  <a:gd name="T50" fmla="*/ 254 w 270"/>
                  <a:gd name="T51" fmla="*/ 217 h 415"/>
                  <a:gd name="T52" fmla="*/ 268 w 270"/>
                  <a:gd name="T53" fmla="*/ 207 h 415"/>
                  <a:gd name="T54" fmla="*/ 244 w 270"/>
                  <a:gd name="T55" fmla="*/ 183 h 415"/>
                  <a:gd name="T56" fmla="*/ 237 w 270"/>
                  <a:gd name="T57" fmla="*/ 175 h 415"/>
                  <a:gd name="T58" fmla="*/ 247 w 270"/>
                  <a:gd name="T59" fmla="*/ 156 h 415"/>
                  <a:gd name="T60" fmla="*/ 256 w 270"/>
                  <a:gd name="T61" fmla="*/ 146 h 415"/>
                  <a:gd name="T62" fmla="*/ 228 w 270"/>
                  <a:gd name="T63" fmla="*/ 137 h 415"/>
                  <a:gd name="T64" fmla="*/ 204 w 270"/>
                  <a:gd name="T65" fmla="*/ 141 h 415"/>
                  <a:gd name="T66" fmla="*/ 189 w 270"/>
                  <a:gd name="T67" fmla="*/ 141 h 415"/>
                  <a:gd name="T68" fmla="*/ 176 w 270"/>
                  <a:gd name="T69" fmla="*/ 130 h 415"/>
                  <a:gd name="T70" fmla="*/ 168 w 270"/>
                  <a:gd name="T71" fmla="*/ 119 h 415"/>
                  <a:gd name="T72" fmla="*/ 152 w 270"/>
                  <a:gd name="T73" fmla="*/ 98 h 415"/>
                  <a:gd name="T74" fmla="*/ 193 w 270"/>
                  <a:gd name="T75" fmla="*/ 79 h 415"/>
                  <a:gd name="T76" fmla="*/ 207 w 270"/>
                  <a:gd name="T77" fmla="*/ 30 h 415"/>
                  <a:gd name="T78" fmla="*/ 208 w 270"/>
                  <a:gd name="T79" fmla="*/ 14 h 415"/>
                  <a:gd name="T80" fmla="*/ 189 w 270"/>
                  <a:gd name="T81" fmla="*/ 5 h 415"/>
                  <a:gd name="T82" fmla="*/ 157 w 270"/>
                  <a:gd name="T83" fmla="*/ 10 h 415"/>
                  <a:gd name="T84" fmla="*/ 122 w 270"/>
                  <a:gd name="T85" fmla="*/ 14 h 415"/>
                  <a:gd name="T86" fmla="*/ 102 w 270"/>
                  <a:gd name="T87" fmla="*/ 16 h 415"/>
                  <a:gd name="T88" fmla="*/ 102 w 270"/>
                  <a:gd name="T89" fmla="*/ 24 h 415"/>
                  <a:gd name="T90" fmla="*/ 94 w 270"/>
                  <a:gd name="T91" fmla="*/ 31 h 415"/>
                  <a:gd name="T92" fmla="*/ 73 w 270"/>
                  <a:gd name="T93" fmla="*/ 35 h 415"/>
                  <a:gd name="T94" fmla="*/ 60 w 270"/>
                  <a:gd name="T95" fmla="*/ 40 h 4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70" h="415">
                    <a:moveTo>
                      <a:pt x="41" y="43"/>
                    </a:moveTo>
                    <a:lnTo>
                      <a:pt x="36" y="48"/>
                    </a:lnTo>
                    <a:lnTo>
                      <a:pt x="41" y="51"/>
                    </a:lnTo>
                    <a:lnTo>
                      <a:pt x="43" y="46"/>
                    </a:lnTo>
                    <a:lnTo>
                      <a:pt x="50" y="43"/>
                    </a:lnTo>
                    <a:lnTo>
                      <a:pt x="59" y="43"/>
                    </a:lnTo>
                    <a:lnTo>
                      <a:pt x="64" y="48"/>
                    </a:lnTo>
                    <a:lnTo>
                      <a:pt x="71" y="72"/>
                    </a:lnTo>
                    <a:lnTo>
                      <a:pt x="71" y="80"/>
                    </a:lnTo>
                    <a:lnTo>
                      <a:pt x="70" y="81"/>
                    </a:lnTo>
                    <a:lnTo>
                      <a:pt x="70" y="84"/>
                    </a:lnTo>
                    <a:lnTo>
                      <a:pt x="73" y="95"/>
                    </a:lnTo>
                    <a:lnTo>
                      <a:pt x="76" y="100"/>
                    </a:lnTo>
                    <a:lnTo>
                      <a:pt x="87" y="113"/>
                    </a:lnTo>
                    <a:lnTo>
                      <a:pt x="88" y="112"/>
                    </a:lnTo>
                    <a:lnTo>
                      <a:pt x="91" y="112"/>
                    </a:lnTo>
                    <a:lnTo>
                      <a:pt x="101" y="122"/>
                    </a:lnTo>
                    <a:lnTo>
                      <a:pt x="101" y="130"/>
                    </a:lnTo>
                    <a:lnTo>
                      <a:pt x="97" y="146"/>
                    </a:lnTo>
                    <a:lnTo>
                      <a:pt x="95" y="147"/>
                    </a:lnTo>
                    <a:lnTo>
                      <a:pt x="90" y="154"/>
                    </a:lnTo>
                    <a:lnTo>
                      <a:pt x="78" y="154"/>
                    </a:lnTo>
                    <a:lnTo>
                      <a:pt x="3" y="144"/>
                    </a:lnTo>
                    <a:lnTo>
                      <a:pt x="2" y="144"/>
                    </a:lnTo>
                    <a:lnTo>
                      <a:pt x="2" y="150"/>
                    </a:lnTo>
                    <a:lnTo>
                      <a:pt x="11" y="192"/>
                    </a:lnTo>
                    <a:lnTo>
                      <a:pt x="14" y="197"/>
                    </a:lnTo>
                    <a:lnTo>
                      <a:pt x="11" y="197"/>
                    </a:lnTo>
                    <a:lnTo>
                      <a:pt x="9" y="199"/>
                    </a:lnTo>
                    <a:lnTo>
                      <a:pt x="7" y="199"/>
                    </a:lnTo>
                    <a:lnTo>
                      <a:pt x="6" y="200"/>
                    </a:lnTo>
                    <a:lnTo>
                      <a:pt x="6" y="201"/>
                    </a:lnTo>
                    <a:lnTo>
                      <a:pt x="7" y="204"/>
                    </a:lnTo>
                    <a:lnTo>
                      <a:pt x="7" y="208"/>
                    </a:lnTo>
                    <a:lnTo>
                      <a:pt x="6" y="210"/>
                    </a:lnTo>
                    <a:lnTo>
                      <a:pt x="4" y="213"/>
                    </a:lnTo>
                    <a:lnTo>
                      <a:pt x="0" y="214"/>
                    </a:lnTo>
                    <a:lnTo>
                      <a:pt x="0" y="220"/>
                    </a:lnTo>
                    <a:lnTo>
                      <a:pt x="27" y="249"/>
                    </a:lnTo>
                    <a:lnTo>
                      <a:pt x="23" y="250"/>
                    </a:lnTo>
                    <a:lnTo>
                      <a:pt x="31" y="270"/>
                    </a:lnTo>
                    <a:lnTo>
                      <a:pt x="39" y="280"/>
                    </a:lnTo>
                    <a:lnTo>
                      <a:pt x="39" y="283"/>
                    </a:lnTo>
                    <a:lnTo>
                      <a:pt x="35" y="288"/>
                    </a:lnTo>
                    <a:lnTo>
                      <a:pt x="33" y="294"/>
                    </a:lnTo>
                    <a:lnTo>
                      <a:pt x="35" y="294"/>
                    </a:lnTo>
                    <a:lnTo>
                      <a:pt x="39" y="304"/>
                    </a:lnTo>
                    <a:lnTo>
                      <a:pt x="41" y="304"/>
                    </a:lnTo>
                    <a:lnTo>
                      <a:pt x="46" y="312"/>
                    </a:lnTo>
                    <a:lnTo>
                      <a:pt x="70" y="337"/>
                    </a:lnTo>
                    <a:lnTo>
                      <a:pt x="71" y="337"/>
                    </a:lnTo>
                    <a:lnTo>
                      <a:pt x="102" y="344"/>
                    </a:lnTo>
                    <a:lnTo>
                      <a:pt x="108" y="347"/>
                    </a:lnTo>
                    <a:lnTo>
                      <a:pt x="105" y="362"/>
                    </a:lnTo>
                    <a:lnTo>
                      <a:pt x="101" y="369"/>
                    </a:lnTo>
                    <a:lnTo>
                      <a:pt x="97" y="371"/>
                    </a:lnTo>
                    <a:lnTo>
                      <a:pt x="94" y="373"/>
                    </a:lnTo>
                    <a:lnTo>
                      <a:pt x="91" y="379"/>
                    </a:lnTo>
                    <a:lnTo>
                      <a:pt x="90" y="380"/>
                    </a:lnTo>
                    <a:lnTo>
                      <a:pt x="91" y="380"/>
                    </a:lnTo>
                    <a:lnTo>
                      <a:pt x="94" y="381"/>
                    </a:lnTo>
                    <a:lnTo>
                      <a:pt x="94" y="391"/>
                    </a:lnTo>
                    <a:lnTo>
                      <a:pt x="106" y="403"/>
                    </a:lnTo>
                    <a:lnTo>
                      <a:pt x="106" y="404"/>
                    </a:lnTo>
                    <a:lnTo>
                      <a:pt x="123" y="414"/>
                    </a:lnTo>
                    <a:lnTo>
                      <a:pt x="127" y="415"/>
                    </a:lnTo>
                    <a:lnTo>
                      <a:pt x="127" y="414"/>
                    </a:lnTo>
                    <a:lnTo>
                      <a:pt x="140" y="404"/>
                    </a:lnTo>
                    <a:lnTo>
                      <a:pt x="170" y="389"/>
                    </a:lnTo>
                    <a:lnTo>
                      <a:pt x="172" y="389"/>
                    </a:lnTo>
                    <a:lnTo>
                      <a:pt x="169" y="387"/>
                    </a:lnTo>
                    <a:lnTo>
                      <a:pt x="164" y="381"/>
                    </a:lnTo>
                    <a:lnTo>
                      <a:pt x="166" y="380"/>
                    </a:lnTo>
                    <a:lnTo>
                      <a:pt x="169" y="369"/>
                    </a:lnTo>
                    <a:lnTo>
                      <a:pt x="183" y="357"/>
                    </a:lnTo>
                    <a:lnTo>
                      <a:pt x="184" y="352"/>
                    </a:lnTo>
                    <a:lnTo>
                      <a:pt x="186" y="350"/>
                    </a:lnTo>
                    <a:lnTo>
                      <a:pt x="184" y="348"/>
                    </a:lnTo>
                    <a:lnTo>
                      <a:pt x="184" y="341"/>
                    </a:lnTo>
                    <a:lnTo>
                      <a:pt x="186" y="334"/>
                    </a:lnTo>
                    <a:lnTo>
                      <a:pt x="207" y="314"/>
                    </a:lnTo>
                    <a:lnTo>
                      <a:pt x="207" y="312"/>
                    </a:lnTo>
                    <a:lnTo>
                      <a:pt x="208" y="309"/>
                    </a:lnTo>
                    <a:lnTo>
                      <a:pt x="213" y="309"/>
                    </a:lnTo>
                    <a:lnTo>
                      <a:pt x="224" y="304"/>
                    </a:lnTo>
                    <a:lnTo>
                      <a:pt x="229" y="298"/>
                    </a:lnTo>
                    <a:lnTo>
                      <a:pt x="237" y="288"/>
                    </a:lnTo>
                    <a:lnTo>
                      <a:pt x="237" y="287"/>
                    </a:lnTo>
                    <a:lnTo>
                      <a:pt x="239" y="287"/>
                    </a:lnTo>
                    <a:lnTo>
                      <a:pt x="240" y="285"/>
                    </a:lnTo>
                    <a:lnTo>
                      <a:pt x="239" y="285"/>
                    </a:lnTo>
                    <a:lnTo>
                      <a:pt x="237" y="284"/>
                    </a:lnTo>
                    <a:lnTo>
                      <a:pt x="232" y="271"/>
                    </a:lnTo>
                    <a:lnTo>
                      <a:pt x="229" y="270"/>
                    </a:lnTo>
                    <a:lnTo>
                      <a:pt x="227" y="268"/>
                    </a:lnTo>
                    <a:lnTo>
                      <a:pt x="224" y="268"/>
                    </a:lnTo>
                    <a:lnTo>
                      <a:pt x="222" y="267"/>
                    </a:lnTo>
                    <a:lnTo>
                      <a:pt x="222" y="266"/>
                    </a:lnTo>
                    <a:lnTo>
                      <a:pt x="224" y="263"/>
                    </a:lnTo>
                    <a:lnTo>
                      <a:pt x="232" y="245"/>
                    </a:lnTo>
                    <a:lnTo>
                      <a:pt x="240" y="235"/>
                    </a:lnTo>
                    <a:lnTo>
                      <a:pt x="243" y="231"/>
                    </a:lnTo>
                    <a:lnTo>
                      <a:pt x="247" y="223"/>
                    </a:lnTo>
                    <a:lnTo>
                      <a:pt x="254" y="217"/>
                    </a:lnTo>
                    <a:lnTo>
                      <a:pt x="263" y="214"/>
                    </a:lnTo>
                    <a:lnTo>
                      <a:pt x="264" y="213"/>
                    </a:lnTo>
                    <a:lnTo>
                      <a:pt x="270" y="210"/>
                    </a:lnTo>
                    <a:lnTo>
                      <a:pt x="268" y="207"/>
                    </a:lnTo>
                    <a:lnTo>
                      <a:pt x="264" y="196"/>
                    </a:lnTo>
                    <a:lnTo>
                      <a:pt x="258" y="189"/>
                    </a:lnTo>
                    <a:lnTo>
                      <a:pt x="249" y="183"/>
                    </a:lnTo>
                    <a:lnTo>
                      <a:pt x="244" y="183"/>
                    </a:lnTo>
                    <a:lnTo>
                      <a:pt x="243" y="185"/>
                    </a:lnTo>
                    <a:lnTo>
                      <a:pt x="243" y="180"/>
                    </a:lnTo>
                    <a:lnTo>
                      <a:pt x="242" y="179"/>
                    </a:lnTo>
                    <a:lnTo>
                      <a:pt x="237" y="175"/>
                    </a:lnTo>
                    <a:lnTo>
                      <a:pt x="236" y="174"/>
                    </a:lnTo>
                    <a:lnTo>
                      <a:pt x="236" y="171"/>
                    </a:lnTo>
                    <a:lnTo>
                      <a:pt x="243" y="160"/>
                    </a:lnTo>
                    <a:lnTo>
                      <a:pt x="247" y="156"/>
                    </a:lnTo>
                    <a:lnTo>
                      <a:pt x="249" y="153"/>
                    </a:lnTo>
                    <a:lnTo>
                      <a:pt x="251" y="150"/>
                    </a:lnTo>
                    <a:lnTo>
                      <a:pt x="254" y="148"/>
                    </a:lnTo>
                    <a:lnTo>
                      <a:pt x="256" y="146"/>
                    </a:lnTo>
                    <a:lnTo>
                      <a:pt x="254" y="141"/>
                    </a:lnTo>
                    <a:lnTo>
                      <a:pt x="247" y="136"/>
                    </a:lnTo>
                    <a:lnTo>
                      <a:pt x="235" y="147"/>
                    </a:lnTo>
                    <a:lnTo>
                      <a:pt x="228" y="137"/>
                    </a:lnTo>
                    <a:lnTo>
                      <a:pt x="227" y="133"/>
                    </a:lnTo>
                    <a:lnTo>
                      <a:pt x="227" y="130"/>
                    </a:lnTo>
                    <a:lnTo>
                      <a:pt x="204" y="130"/>
                    </a:lnTo>
                    <a:lnTo>
                      <a:pt x="204" y="141"/>
                    </a:lnTo>
                    <a:lnTo>
                      <a:pt x="203" y="143"/>
                    </a:lnTo>
                    <a:lnTo>
                      <a:pt x="196" y="143"/>
                    </a:lnTo>
                    <a:lnTo>
                      <a:pt x="190" y="141"/>
                    </a:lnTo>
                    <a:lnTo>
                      <a:pt x="189" y="141"/>
                    </a:lnTo>
                    <a:lnTo>
                      <a:pt x="186" y="140"/>
                    </a:lnTo>
                    <a:lnTo>
                      <a:pt x="183" y="137"/>
                    </a:lnTo>
                    <a:lnTo>
                      <a:pt x="179" y="134"/>
                    </a:lnTo>
                    <a:lnTo>
                      <a:pt x="176" y="130"/>
                    </a:lnTo>
                    <a:lnTo>
                      <a:pt x="173" y="129"/>
                    </a:lnTo>
                    <a:lnTo>
                      <a:pt x="169" y="127"/>
                    </a:lnTo>
                    <a:lnTo>
                      <a:pt x="168" y="127"/>
                    </a:lnTo>
                    <a:lnTo>
                      <a:pt x="168" y="119"/>
                    </a:lnTo>
                    <a:lnTo>
                      <a:pt x="162" y="113"/>
                    </a:lnTo>
                    <a:lnTo>
                      <a:pt x="160" y="107"/>
                    </a:lnTo>
                    <a:lnTo>
                      <a:pt x="154" y="101"/>
                    </a:lnTo>
                    <a:lnTo>
                      <a:pt x="152" y="98"/>
                    </a:lnTo>
                    <a:lnTo>
                      <a:pt x="152" y="97"/>
                    </a:lnTo>
                    <a:lnTo>
                      <a:pt x="182" y="87"/>
                    </a:lnTo>
                    <a:lnTo>
                      <a:pt x="190" y="80"/>
                    </a:lnTo>
                    <a:lnTo>
                      <a:pt x="193" y="79"/>
                    </a:lnTo>
                    <a:lnTo>
                      <a:pt x="191" y="72"/>
                    </a:lnTo>
                    <a:lnTo>
                      <a:pt x="191" y="66"/>
                    </a:lnTo>
                    <a:lnTo>
                      <a:pt x="200" y="40"/>
                    </a:lnTo>
                    <a:lnTo>
                      <a:pt x="207" y="30"/>
                    </a:lnTo>
                    <a:lnTo>
                      <a:pt x="211" y="16"/>
                    </a:lnTo>
                    <a:lnTo>
                      <a:pt x="211" y="13"/>
                    </a:lnTo>
                    <a:lnTo>
                      <a:pt x="210" y="14"/>
                    </a:lnTo>
                    <a:lnTo>
                      <a:pt x="208" y="14"/>
                    </a:lnTo>
                    <a:lnTo>
                      <a:pt x="204" y="13"/>
                    </a:lnTo>
                    <a:lnTo>
                      <a:pt x="198" y="2"/>
                    </a:lnTo>
                    <a:lnTo>
                      <a:pt x="198" y="0"/>
                    </a:lnTo>
                    <a:lnTo>
                      <a:pt x="189" y="5"/>
                    </a:lnTo>
                    <a:lnTo>
                      <a:pt x="182" y="10"/>
                    </a:lnTo>
                    <a:lnTo>
                      <a:pt x="180" y="14"/>
                    </a:lnTo>
                    <a:lnTo>
                      <a:pt x="158" y="10"/>
                    </a:lnTo>
                    <a:lnTo>
                      <a:pt x="157" y="10"/>
                    </a:lnTo>
                    <a:lnTo>
                      <a:pt x="150" y="14"/>
                    </a:lnTo>
                    <a:lnTo>
                      <a:pt x="141" y="16"/>
                    </a:lnTo>
                    <a:lnTo>
                      <a:pt x="136" y="16"/>
                    </a:lnTo>
                    <a:lnTo>
                      <a:pt x="122" y="14"/>
                    </a:lnTo>
                    <a:lnTo>
                      <a:pt x="105" y="12"/>
                    </a:lnTo>
                    <a:lnTo>
                      <a:pt x="105" y="14"/>
                    </a:lnTo>
                    <a:lnTo>
                      <a:pt x="103" y="14"/>
                    </a:lnTo>
                    <a:lnTo>
                      <a:pt x="102" y="16"/>
                    </a:lnTo>
                    <a:lnTo>
                      <a:pt x="102" y="17"/>
                    </a:lnTo>
                    <a:lnTo>
                      <a:pt x="103" y="19"/>
                    </a:lnTo>
                    <a:lnTo>
                      <a:pt x="103" y="21"/>
                    </a:lnTo>
                    <a:lnTo>
                      <a:pt x="102" y="24"/>
                    </a:lnTo>
                    <a:lnTo>
                      <a:pt x="102" y="26"/>
                    </a:lnTo>
                    <a:lnTo>
                      <a:pt x="99" y="28"/>
                    </a:lnTo>
                    <a:lnTo>
                      <a:pt x="95" y="30"/>
                    </a:lnTo>
                    <a:lnTo>
                      <a:pt x="94" y="31"/>
                    </a:lnTo>
                    <a:lnTo>
                      <a:pt x="84" y="31"/>
                    </a:lnTo>
                    <a:lnTo>
                      <a:pt x="83" y="34"/>
                    </a:lnTo>
                    <a:lnTo>
                      <a:pt x="77" y="34"/>
                    </a:lnTo>
                    <a:lnTo>
                      <a:pt x="73" y="35"/>
                    </a:lnTo>
                    <a:lnTo>
                      <a:pt x="71" y="35"/>
                    </a:lnTo>
                    <a:lnTo>
                      <a:pt x="66" y="38"/>
                    </a:lnTo>
                    <a:lnTo>
                      <a:pt x="64" y="38"/>
                    </a:lnTo>
                    <a:lnTo>
                      <a:pt x="60" y="40"/>
                    </a:lnTo>
                    <a:lnTo>
                      <a:pt x="43" y="40"/>
                    </a:lnTo>
                    <a:lnTo>
                      <a:pt x="42" y="43"/>
                    </a:lnTo>
                    <a:lnTo>
                      <a:pt x="41" y="4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01" name="Freeform 430">
                <a:extLst>
                  <a:ext uri="{FF2B5EF4-FFF2-40B4-BE49-F238E27FC236}">
                    <a16:creationId xmlns:a16="http://schemas.microsoft.com/office/drawing/2014/main" id="{D85D9B60-13BA-50BA-9F1A-0170BB5619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4" y="1166"/>
                <a:ext cx="134" cy="80"/>
              </a:xfrm>
              <a:custGeom>
                <a:avLst/>
                <a:gdLst>
                  <a:gd name="T0" fmla="*/ 55 w 535"/>
                  <a:gd name="T1" fmla="*/ 69 h 322"/>
                  <a:gd name="T2" fmla="*/ 19 w 535"/>
                  <a:gd name="T3" fmla="*/ 89 h 322"/>
                  <a:gd name="T4" fmla="*/ 12 w 535"/>
                  <a:gd name="T5" fmla="*/ 97 h 322"/>
                  <a:gd name="T6" fmla="*/ 12 w 535"/>
                  <a:gd name="T7" fmla="*/ 126 h 322"/>
                  <a:gd name="T8" fmla="*/ 24 w 535"/>
                  <a:gd name="T9" fmla="*/ 149 h 322"/>
                  <a:gd name="T10" fmla="*/ 25 w 535"/>
                  <a:gd name="T11" fmla="*/ 160 h 322"/>
                  <a:gd name="T12" fmla="*/ 56 w 535"/>
                  <a:gd name="T13" fmla="*/ 185 h 322"/>
                  <a:gd name="T14" fmla="*/ 98 w 535"/>
                  <a:gd name="T15" fmla="*/ 196 h 322"/>
                  <a:gd name="T16" fmla="*/ 113 w 535"/>
                  <a:gd name="T17" fmla="*/ 206 h 322"/>
                  <a:gd name="T18" fmla="*/ 120 w 535"/>
                  <a:gd name="T19" fmla="*/ 262 h 322"/>
                  <a:gd name="T20" fmla="*/ 119 w 535"/>
                  <a:gd name="T21" fmla="*/ 300 h 322"/>
                  <a:gd name="T22" fmla="*/ 172 w 535"/>
                  <a:gd name="T23" fmla="*/ 304 h 322"/>
                  <a:gd name="T24" fmla="*/ 187 w 535"/>
                  <a:gd name="T25" fmla="*/ 313 h 322"/>
                  <a:gd name="T26" fmla="*/ 207 w 535"/>
                  <a:gd name="T27" fmla="*/ 316 h 322"/>
                  <a:gd name="T28" fmla="*/ 235 w 535"/>
                  <a:gd name="T29" fmla="*/ 297 h 322"/>
                  <a:gd name="T30" fmla="*/ 250 w 535"/>
                  <a:gd name="T31" fmla="*/ 315 h 322"/>
                  <a:gd name="T32" fmla="*/ 276 w 535"/>
                  <a:gd name="T33" fmla="*/ 320 h 322"/>
                  <a:gd name="T34" fmla="*/ 300 w 535"/>
                  <a:gd name="T35" fmla="*/ 312 h 322"/>
                  <a:gd name="T36" fmla="*/ 355 w 535"/>
                  <a:gd name="T37" fmla="*/ 294 h 322"/>
                  <a:gd name="T38" fmla="*/ 367 w 535"/>
                  <a:gd name="T39" fmla="*/ 290 h 322"/>
                  <a:gd name="T40" fmla="*/ 401 w 535"/>
                  <a:gd name="T41" fmla="*/ 301 h 322"/>
                  <a:gd name="T42" fmla="*/ 413 w 535"/>
                  <a:gd name="T43" fmla="*/ 300 h 322"/>
                  <a:gd name="T44" fmla="*/ 432 w 535"/>
                  <a:gd name="T45" fmla="*/ 304 h 322"/>
                  <a:gd name="T46" fmla="*/ 455 w 535"/>
                  <a:gd name="T47" fmla="*/ 309 h 322"/>
                  <a:gd name="T48" fmla="*/ 463 w 535"/>
                  <a:gd name="T49" fmla="*/ 298 h 322"/>
                  <a:gd name="T50" fmla="*/ 482 w 535"/>
                  <a:gd name="T51" fmla="*/ 260 h 322"/>
                  <a:gd name="T52" fmla="*/ 510 w 535"/>
                  <a:gd name="T53" fmla="*/ 274 h 322"/>
                  <a:gd name="T54" fmla="*/ 532 w 535"/>
                  <a:gd name="T55" fmla="*/ 243 h 322"/>
                  <a:gd name="T56" fmla="*/ 533 w 535"/>
                  <a:gd name="T57" fmla="*/ 225 h 322"/>
                  <a:gd name="T58" fmla="*/ 518 w 535"/>
                  <a:gd name="T59" fmla="*/ 231 h 322"/>
                  <a:gd name="T60" fmla="*/ 513 w 535"/>
                  <a:gd name="T61" fmla="*/ 225 h 322"/>
                  <a:gd name="T62" fmla="*/ 517 w 535"/>
                  <a:gd name="T63" fmla="*/ 216 h 322"/>
                  <a:gd name="T64" fmla="*/ 504 w 535"/>
                  <a:gd name="T65" fmla="*/ 195 h 322"/>
                  <a:gd name="T66" fmla="*/ 511 w 535"/>
                  <a:gd name="T67" fmla="*/ 188 h 322"/>
                  <a:gd name="T68" fmla="*/ 514 w 535"/>
                  <a:gd name="T69" fmla="*/ 160 h 322"/>
                  <a:gd name="T70" fmla="*/ 486 w 535"/>
                  <a:gd name="T71" fmla="*/ 116 h 322"/>
                  <a:gd name="T72" fmla="*/ 458 w 535"/>
                  <a:gd name="T73" fmla="*/ 58 h 322"/>
                  <a:gd name="T74" fmla="*/ 444 w 535"/>
                  <a:gd name="T75" fmla="*/ 62 h 322"/>
                  <a:gd name="T76" fmla="*/ 433 w 535"/>
                  <a:gd name="T77" fmla="*/ 72 h 322"/>
                  <a:gd name="T78" fmla="*/ 402 w 535"/>
                  <a:gd name="T79" fmla="*/ 89 h 322"/>
                  <a:gd name="T80" fmla="*/ 370 w 535"/>
                  <a:gd name="T81" fmla="*/ 76 h 322"/>
                  <a:gd name="T82" fmla="*/ 359 w 535"/>
                  <a:gd name="T83" fmla="*/ 75 h 322"/>
                  <a:gd name="T84" fmla="*/ 339 w 535"/>
                  <a:gd name="T85" fmla="*/ 62 h 322"/>
                  <a:gd name="T86" fmla="*/ 316 w 535"/>
                  <a:gd name="T87" fmla="*/ 68 h 322"/>
                  <a:gd name="T88" fmla="*/ 295 w 535"/>
                  <a:gd name="T89" fmla="*/ 37 h 322"/>
                  <a:gd name="T90" fmla="*/ 262 w 535"/>
                  <a:gd name="T91" fmla="*/ 31 h 322"/>
                  <a:gd name="T92" fmla="*/ 240 w 535"/>
                  <a:gd name="T93" fmla="*/ 16 h 322"/>
                  <a:gd name="T94" fmla="*/ 195 w 535"/>
                  <a:gd name="T95" fmla="*/ 9 h 322"/>
                  <a:gd name="T96" fmla="*/ 172 w 535"/>
                  <a:gd name="T97" fmla="*/ 20 h 322"/>
                  <a:gd name="T98" fmla="*/ 152 w 535"/>
                  <a:gd name="T99" fmla="*/ 31 h 322"/>
                  <a:gd name="T100" fmla="*/ 113 w 535"/>
                  <a:gd name="T101" fmla="*/ 49 h 322"/>
                  <a:gd name="T102" fmla="*/ 101 w 535"/>
                  <a:gd name="T103" fmla="*/ 46 h 322"/>
                  <a:gd name="T104" fmla="*/ 89 w 535"/>
                  <a:gd name="T105" fmla="*/ 38 h 3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535" h="322">
                    <a:moveTo>
                      <a:pt x="68" y="46"/>
                    </a:moveTo>
                    <a:lnTo>
                      <a:pt x="63" y="51"/>
                    </a:lnTo>
                    <a:lnTo>
                      <a:pt x="63" y="59"/>
                    </a:lnTo>
                    <a:lnTo>
                      <a:pt x="61" y="63"/>
                    </a:lnTo>
                    <a:lnTo>
                      <a:pt x="55" y="69"/>
                    </a:lnTo>
                    <a:lnTo>
                      <a:pt x="52" y="70"/>
                    </a:lnTo>
                    <a:lnTo>
                      <a:pt x="29" y="70"/>
                    </a:lnTo>
                    <a:lnTo>
                      <a:pt x="24" y="69"/>
                    </a:lnTo>
                    <a:lnTo>
                      <a:pt x="19" y="69"/>
                    </a:lnTo>
                    <a:lnTo>
                      <a:pt x="19" y="89"/>
                    </a:lnTo>
                    <a:lnTo>
                      <a:pt x="21" y="96"/>
                    </a:lnTo>
                    <a:lnTo>
                      <a:pt x="22" y="97"/>
                    </a:lnTo>
                    <a:lnTo>
                      <a:pt x="19" y="98"/>
                    </a:lnTo>
                    <a:lnTo>
                      <a:pt x="18" y="97"/>
                    </a:lnTo>
                    <a:lnTo>
                      <a:pt x="12" y="97"/>
                    </a:lnTo>
                    <a:lnTo>
                      <a:pt x="7" y="98"/>
                    </a:lnTo>
                    <a:lnTo>
                      <a:pt x="0" y="103"/>
                    </a:lnTo>
                    <a:lnTo>
                      <a:pt x="0" y="104"/>
                    </a:lnTo>
                    <a:lnTo>
                      <a:pt x="4" y="116"/>
                    </a:lnTo>
                    <a:lnTo>
                      <a:pt x="12" y="126"/>
                    </a:lnTo>
                    <a:lnTo>
                      <a:pt x="14" y="129"/>
                    </a:lnTo>
                    <a:lnTo>
                      <a:pt x="15" y="130"/>
                    </a:lnTo>
                    <a:lnTo>
                      <a:pt x="22" y="144"/>
                    </a:lnTo>
                    <a:lnTo>
                      <a:pt x="22" y="147"/>
                    </a:lnTo>
                    <a:lnTo>
                      <a:pt x="24" y="149"/>
                    </a:lnTo>
                    <a:lnTo>
                      <a:pt x="24" y="154"/>
                    </a:lnTo>
                    <a:lnTo>
                      <a:pt x="22" y="154"/>
                    </a:lnTo>
                    <a:lnTo>
                      <a:pt x="22" y="156"/>
                    </a:lnTo>
                    <a:lnTo>
                      <a:pt x="24" y="157"/>
                    </a:lnTo>
                    <a:lnTo>
                      <a:pt x="25" y="160"/>
                    </a:lnTo>
                    <a:lnTo>
                      <a:pt x="25" y="161"/>
                    </a:lnTo>
                    <a:lnTo>
                      <a:pt x="27" y="160"/>
                    </a:lnTo>
                    <a:lnTo>
                      <a:pt x="46" y="150"/>
                    </a:lnTo>
                    <a:lnTo>
                      <a:pt x="46" y="151"/>
                    </a:lnTo>
                    <a:lnTo>
                      <a:pt x="56" y="185"/>
                    </a:lnTo>
                    <a:lnTo>
                      <a:pt x="80" y="195"/>
                    </a:lnTo>
                    <a:lnTo>
                      <a:pt x="82" y="197"/>
                    </a:lnTo>
                    <a:lnTo>
                      <a:pt x="82" y="200"/>
                    </a:lnTo>
                    <a:lnTo>
                      <a:pt x="94" y="196"/>
                    </a:lnTo>
                    <a:lnTo>
                      <a:pt x="98" y="196"/>
                    </a:lnTo>
                    <a:lnTo>
                      <a:pt x="103" y="197"/>
                    </a:lnTo>
                    <a:lnTo>
                      <a:pt x="109" y="200"/>
                    </a:lnTo>
                    <a:lnTo>
                      <a:pt x="110" y="202"/>
                    </a:lnTo>
                    <a:lnTo>
                      <a:pt x="110" y="203"/>
                    </a:lnTo>
                    <a:lnTo>
                      <a:pt x="113" y="206"/>
                    </a:lnTo>
                    <a:lnTo>
                      <a:pt x="112" y="209"/>
                    </a:lnTo>
                    <a:lnTo>
                      <a:pt x="130" y="252"/>
                    </a:lnTo>
                    <a:lnTo>
                      <a:pt x="130" y="255"/>
                    </a:lnTo>
                    <a:lnTo>
                      <a:pt x="128" y="256"/>
                    </a:lnTo>
                    <a:lnTo>
                      <a:pt x="120" y="262"/>
                    </a:lnTo>
                    <a:lnTo>
                      <a:pt x="120" y="263"/>
                    </a:lnTo>
                    <a:lnTo>
                      <a:pt x="119" y="278"/>
                    </a:lnTo>
                    <a:lnTo>
                      <a:pt x="120" y="294"/>
                    </a:lnTo>
                    <a:lnTo>
                      <a:pt x="120" y="297"/>
                    </a:lnTo>
                    <a:lnTo>
                      <a:pt x="119" y="300"/>
                    </a:lnTo>
                    <a:lnTo>
                      <a:pt x="130" y="302"/>
                    </a:lnTo>
                    <a:lnTo>
                      <a:pt x="145" y="304"/>
                    </a:lnTo>
                    <a:lnTo>
                      <a:pt x="168" y="302"/>
                    </a:lnTo>
                    <a:lnTo>
                      <a:pt x="169" y="301"/>
                    </a:lnTo>
                    <a:lnTo>
                      <a:pt x="172" y="304"/>
                    </a:lnTo>
                    <a:lnTo>
                      <a:pt x="172" y="305"/>
                    </a:lnTo>
                    <a:lnTo>
                      <a:pt x="176" y="313"/>
                    </a:lnTo>
                    <a:lnTo>
                      <a:pt x="176" y="315"/>
                    </a:lnTo>
                    <a:lnTo>
                      <a:pt x="183" y="315"/>
                    </a:lnTo>
                    <a:lnTo>
                      <a:pt x="187" y="313"/>
                    </a:lnTo>
                    <a:lnTo>
                      <a:pt x="195" y="307"/>
                    </a:lnTo>
                    <a:lnTo>
                      <a:pt x="198" y="307"/>
                    </a:lnTo>
                    <a:lnTo>
                      <a:pt x="200" y="310"/>
                    </a:lnTo>
                    <a:lnTo>
                      <a:pt x="204" y="315"/>
                    </a:lnTo>
                    <a:lnTo>
                      <a:pt x="207" y="316"/>
                    </a:lnTo>
                    <a:lnTo>
                      <a:pt x="208" y="312"/>
                    </a:lnTo>
                    <a:lnTo>
                      <a:pt x="212" y="309"/>
                    </a:lnTo>
                    <a:lnTo>
                      <a:pt x="230" y="309"/>
                    </a:lnTo>
                    <a:lnTo>
                      <a:pt x="232" y="305"/>
                    </a:lnTo>
                    <a:lnTo>
                      <a:pt x="235" y="297"/>
                    </a:lnTo>
                    <a:lnTo>
                      <a:pt x="236" y="297"/>
                    </a:lnTo>
                    <a:lnTo>
                      <a:pt x="244" y="301"/>
                    </a:lnTo>
                    <a:lnTo>
                      <a:pt x="247" y="304"/>
                    </a:lnTo>
                    <a:lnTo>
                      <a:pt x="247" y="305"/>
                    </a:lnTo>
                    <a:lnTo>
                      <a:pt x="250" y="315"/>
                    </a:lnTo>
                    <a:lnTo>
                      <a:pt x="260" y="315"/>
                    </a:lnTo>
                    <a:lnTo>
                      <a:pt x="268" y="317"/>
                    </a:lnTo>
                    <a:lnTo>
                      <a:pt x="272" y="322"/>
                    </a:lnTo>
                    <a:lnTo>
                      <a:pt x="275" y="322"/>
                    </a:lnTo>
                    <a:lnTo>
                      <a:pt x="276" y="320"/>
                    </a:lnTo>
                    <a:lnTo>
                      <a:pt x="279" y="320"/>
                    </a:lnTo>
                    <a:lnTo>
                      <a:pt x="281" y="319"/>
                    </a:lnTo>
                    <a:lnTo>
                      <a:pt x="285" y="317"/>
                    </a:lnTo>
                    <a:lnTo>
                      <a:pt x="286" y="316"/>
                    </a:lnTo>
                    <a:lnTo>
                      <a:pt x="300" y="312"/>
                    </a:lnTo>
                    <a:lnTo>
                      <a:pt x="309" y="310"/>
                    </a:lnTo>
                    <a:lnTo>
                      <a:pt x="329" y="320"/>
                    </a:lnTo>
                    <a:lnTo>
                      <a:pt x="335" y="320"/>
                    </a:lnTo>
                    <a:lnTo>
                      <a:pt x="346" y="302"/>
                    </a:lnTo>
                    <a:lnTo>
                      <a:pt x="355" y="294"/>
                    </a:lnTo>
                    <a:lnTo>
                      <a:pt x="356" y="298"/>
                    </a:lnTo>
                    <a:lnTo>
                      <a:pt x="360" y="298"/>
                    </a:lnTo>
                    <a:lnTo>
                      <a:pt x="364" y="297"/>
                    </a:lnTo>
                    <a:lnTo>
                      <a:pt x="367" y="297"/>
                    </a:lnTo>
                    <a:lnTo>
                      <a:pt x="367" y="290"/>
                    </a:lnTo>
                    <a:lnTo>
                      <a:pt x="369" y="291"/>
                    </a:lnTo>
                    <a:lnTo>
                      <a:pt x="395" y="305"/>
                    </a:lnTo>
                    <a:lnTo>
                      <a:pt x="402" y="305"/>
                    </a:lnTo>
                    <a:lnTo>
                      <a:pt x="402" y="302"/>
                    </a:lnTo>
                    <a:lnTo>
                      <a:pt x="401" y="301"/>
                    </a:lnTo>
                    <a:lnTo>
                      <a:pt x="401" y="298"/>
                    </a:lnTo>
                    <a:lnTo>
                      <a:pt x="403" y="297"/>
                    </a:lnTo>
                    <a:lnTo>
                      <a:pt x="406" y="298"/>
                    </a:lnTo>
                    <a:lnTo>
                      <a:pt x="409" y="298"/>
                    </a:lnTo>
                    <a:lnTo>
                      <a:pt x="413" y="300"/>
                    </a:lnTo>
                    <a:lnTo>
                      <a:pt x="424" y="307"/>
                    </a:lnTo>
                    <a:lnTo>
                      <a:pt x="426" y="305"/>
                    </a:lnTo>
                    <a:lnTo>
                      <a:pt x="430" y="307"/>
                    </a:lnTo>
                    <a:lnTo>
                      <a:pt x="432" y="305"/>
                    </a:lnTo>
                    <a:lnTo>
                      <a:pt x="432" y="304"/>
                    </a:lnTo>
                    <a:lnTo>
                      <a:pt x="433" y="305"/>
                    </a:lnTo>
                    <a:lnTo>
                      <a:pt x="446" y="304"/>
                    </a:lnTo>
                    <a:lnTo>
                      <a:pt x="448" y="295"/>
                    </a:lnTo>
                    <a:lnTo>
                      <a:pt x="455" y="295"/>
                    </a:lnTo>
                    <a:lnTo>
                      <a:pt x="455" y="309"/>
                    </a:lnTo>
                    <a:lnTo>
                      <a:pt x="458" y="309"/>
                    </a:lnTo>
                    <a:lnTo>
                      <a:pt x="466" y="305"/>
                    </a:lnTo>
                    <a:lnTo>
                      <a:pt x="468" y="300"/>
                    </a:lnTo>
                    <a:lnTo>
                      <a:pt x="465" y="300"/>
                    </a:lnTo>
                    <a:lnTo>
                      <a:pt x="463" y="298"/>
                    </a:lnTo>
                    <a:lnTo>
                      <a:pt x="463" y="288"/>
                    </a:lnTo>
                    <a:lnTo>
                      <a:pt x="469" y="267"/>
                    </a:lnTo>
                    <a:lnTo>
                      <a:pt x="476" y="269"/>
                    </a:lnTo>
                    <a:lnTo>
                      <a:pt x="479" y="259"/>
                    </a:lnTo>
                    <a:lnTo>
                      <a:pt x="482" y="260"/>
                    </a:lnTo>
                    <a:lnTo>
                      <a:pt x="483" y="259"/>
                    </a:lnTo>
                    <a:lnTo>
                      <a:pt x="487" y="257"/>
                    </a:lnTo>
                    <a:lnTo>
                      <a:pt x="492" y="259"/>
                    </a:lnTo>
                    <a:lnTo>
                      <a:pt x="504" y="271"/>
                    </a:lnTo>
                    <a:lnTo>
                      <a:pt x="510" y="274"/>
                    </a:lnTo>
                    <a:lnTo>
                      <a:pt x="526" y="274"/>
                    </a:lnTo>
                    <a:lnTo>
                      <a:pt x="526" y="267"/>
                    </a:lnTo>
                    <a:lnTo>
                      <a:pt x="530" y="250"/>
                    </a:lnTo>
                    <a:lnTo>
                      <a:pt x="530" y="246"/>
                    </a:lnTo>
                    <a:lnTo>
                      <a:pt x="532" y="243"/>
                    </a:lnTo>
                    <a:lnTo>
                      <a:pt x="533" y="242"/>
                    </a:lnTo>
                    <a:lnTo>
                      <a:pt x="533" y="237"/>
                    </a:lnTo>
                    <a:lnTo>
                      <a:pt x="535" y="232"/>
                    </a:lnTo>
                    <a:lnTo>
                      <a:pt x="535" y="227"/>
                    </a:lnTo>
                    <a:lnTo>
                      <a:pt x="533" y="225"/>
                    </a:lnTo>
                    <a:lnTo>
                      <a:pt x="532" y="227"/>
                    </a:lnTo>
                    <a:lnTo>
                      <a:pt x="526" y="228"/>
                    </a:lnTo>
                    <a:lnTo>
                      <a:pt x="525" y="230"/>
                    </a:lnTo>
                    <a:lnTo>
                      <a:pt x="525" y="231"/>
                    </a:lnTo>
                    <a:lnTo>
                      <a:pt x="518" y="231"/>
                    </a:lnTo>
                    <a:lnTo>
                      <a:pt x="517" y="230"/>
                    </a:lnTo>
                    <a:lnTo>
                      <a:pt x="511" y="230"/>
                    </a:lnTo>
                    <a:lnTo>
                      <a:pt x="510" y="228"/>
                    </a:lnTo>
                    <a:lnTo>
                      <a:pt x="510" y="224"/>
                    </a:lnTo>
                    <a:lnTo>
                      <a:pt x="513" y="225"/>
                    </a:lnTo>
                    <a:lnTo>
                      <a:pt x="518" y="224"/>
                    </a:lnTo>
                    <a:lnTo>
                      <a:pt x="520" y="223"/>
                    </a:lnTo>
                    <a:lnTo>
                      <a:pt x="521" y="220"/>
                    </a:lnTo>
                    <a:lnTo>
                      <a:pt x="521" y="218"/>
                    </a:lnTo>
                    <a:lnTo>
                      <a:pt x="517" y="216"/>
                    </a:lnTo>
                    <a:lnTo>
                      <a:pt x="508" y="213"/>
                    </a:lnTo>
                    <a:lnTo>
                      <a:pt x="497" y="213"/>
                    </a:lnTo>
                    <a:lnTo>
                      <a:pt x="499" y="211"/>
                    </a:lnTo>
                    <a:lnTo>
                      <a:pt x="501" y="202"/>
                    </a:lnTo>
                    <a:lnTo>
                      <a:pt x="504" y="195"/>
                    </a:lnTo>
                    <a:lnTo>
                      <a:pt x="501" y="192"/>
                    </a:lnTo>
                    <a:lnTo>
                      <a:pt x="501" y="190"/>
                    </a:lnTo>
                    <a:lnTo>
                      <a:pt x="506" y="192"/>
                    </a:lnTo>
                    <a:lnTo>
                      <a:pt x="508" y="190"/>
                    </a:lnTo>
                    <a:lnTo>
                      <a:pt x="511" y="188"/>
                    </a:lnTo>
                    <a:lnTo>
                      <a:pt x="513" y="178"/>
                    </a:lnTo>
                    <a:lnTo>
                      <a:pt x="515" y="168"/>
                    </a:lnTo>
                    <a:lnTo>
                      <a:pt x="515" y="167"/>
                    </a:lnTo>
                    <a:lnTo>
                      <a:pt x="514" y="161"/>
                    </a:lnTo>
                    <a:lnTo>
                      <a:pt x="514" y="160"/>
                    </a:lnTo>
                    <a:lnTo>
                      <a:pt x="503" y="142"/>
                    </a:lnTo>
                    <a:lnTo>
                      <a:pt x="493" y="118"/>
                    </a:lnTo>
                    <a:lnTo>
                      <a:pt x="490" y="118"/>
                    </a:lnTo>
                    <a:lnTo>
                      <a:pt x="489" y="116"/>
                    </a:lnTo>
                    <a:lnTo>
                      <a:pt x="486" y="116"/>
                    </a:lnTo>
                    <a:lnTo>
                      <a:pt x="486" y="115"/>
                    </a:lnTo>
                    <a:lnTo>
                      <a:pt x="485" y="111"/>
                    </a:lnTo>
                    <a:lnTo>
                      <a:pt x="475" y="90"/>
                    </a:lnTo>
                    <a:lnTo>
                      <a:pt x="465" y="77"/>
                    </a:lnTo>
                    <a:lnTo>
                      <a:pt x="458" y="58"/>
                    </a:lnTo>
                    <a:lnTo>
                      <a:pt x="451" y="56"/>
                    </a:lnTo>
                    <a:lnTo>
                      <a:pt x="450" y="58"/>
                    </a:lnTo>
                    <a:lnTo>
                      <a:pt x="446" y="59"/>
                    </a:lnTo>
                    <a:lnTo>
                      <a:pt x="446" y="60"/>
                    </a:lnTo>
                    <a:lnTo>
                      <a:pt x="444" y="62"/>
                    </a:lnTo>
                    <a:lnTo>
                      <a:pt x="444" y="63"/>
                    </a:lnTo>
                    <a:lnTo>
                      <a:pt x="443" y="63"/>
                    </a:lnTo>
                    <a:lnTo>
                      <a:pt x="434" y="66"/>
                    </a:lnTo>
                    <a:lnTo>
                      <a:pt x="433" y="66"/>
                    </a:lnTo>
                    <a:lnTo>
                      <a:pt x="433" y="72"/>
                    </a:lnTo>
                    <a:lnTo>
                      <a:pt x="436" y="79"/>
                    </a:lnTo>
                    <a:lnTo>
                      <a:pt x="419" y="84"/>
                    </a:lnTo>
                    <a:lnTo>
                      <a:pt x="410" y="86"/>
                    </a:lnTo>
                    <a:lnTo>
                      <a:pt x="408" y="87"/>
                    </a:lnTo>
                    <a:lnTo>
                      <a:pt x="402" y="89"/>
                    </a:lnTo>
                    <a:lnTo>
                      <a:pt x="401" y="90"/>
                    </a:lnTo>
                    <a:lnTo>
                      <a:pt x="392" y="79"/>
                    </a:lnTo>
                    <a:lnTo>
                      <a:pt x="380" y="75"/>
                    </a:lnTo>
                    <a:lnTo>
                      <a:pt x="376" y="75"/>
                    </a:lnTo>
                    <a:lnTo>
                      <a:pt x="370" y="76"/>
                    </a:lnTo>
                    <a:lnTo>
                      <a:pt x="367" y="76"/>
                    </a:lnTo>
                    <a:lnTo>
                      <a:pt x="370" y="83"/>
                    </a:lnTo>
                    <a:lnTo>
                      <a:pt x="363" y="86"/>
                    </a:lnTo>
                    <a:lnTo>
                      <a:pt x="362" y="80"/>
                    </a:lnTo>
                    <a:lnTo>
                      <a:pt x="359" y="75"/>
                    </a:lnTo>
                    <a:lnTo>
                      <a:pt x="356" y="73"/>
                    </a:lnTo>
                    <a:lnTo>
                      <a:pt x="355" y="72"/>
                    </a:lnTo>
                    <a:lnTo>
                      <a:pt x="352" y="72"/>
                    </a:lnTo>
                    <a:lnTo>
                      <a:pt x="341" y="63"/>
                    </a:lnTo>
                    <a:lnTo>
                      <a:pt x="339" y="62"/>
                    </a:lnTo>
                    <a:lnTo>
                      <a:pt x="339" y="59"/>
                    </a:lnTo>
                    <a:lnTo>
                      <a:pt x="334" y="62"/>
                    </a:lnTo>
                    <a:lnTo>
                      <a:pt x="320" y="65"/>
                    </a:lnTo>
                    <a:lnTo>
                      <a:pt x="319" y="66"/>
                    </a:lnTo>
                    <a:lnTo>
                      <a:pt x="316" y="68"/>
                    </a:lnTo>
                    <a:lnTo>
                      <a:pt x="293" y="72"/>
                    </a:lnTo>
                    <a:lnTo>
                      <a:pt x="292" y="72"/>
                    </a:lnTo>
                    <a:lnTo>
                      <a:pt x="292" y="52"/>
                    </a:lnTo>
                    <a:lnTo>
                      <a:pt x="293" y="48"/>
                    </a:lnTo>
                    <a:lnTo>
                      <a:pt x="295" y="37"/>
                    </a:lnTo>
                    <a:lnTo>
                      <a:pt x="295" y="36"/>
                    </a:lnTo>
                    <a:lnTo>
                      <a:pt x="283" y="33"/>
                    </a:lnTo>
                    <a:lnTo>
                      <a:pt x="282" y="33"/>
                    </a:lnTo>
                    <a:lnTo>
                      <a:pt x="274" y="31"/>
                    </a:lnTo>
                    <a:lnTo>
                      <a:pt x="262" y="31"/>
                    </a:lnTo>
                    <a:lnTo>
                      <a:pt x="258" y="22"/>
                    </a:lnTo>
                    <a:lnTo>
                      <a:pt x="258" y="19"/>
                    </a:lnTo>
                    <a:lnTo>
                      <a:pt x="253" y="15"/>
                    </a:lnTo>
                    <a:lnTo>
                      <a:pt x="250" y="15"/>
                    </a:lnTo>
                    <a:lnTo>
                      <a:pt x="240" y="16"/>
                    </a:lnTo>
                    <a:lnTo>
                      <a:pt x="237" y="16"/>
                    </a:lnTo>
                    <a:lnTo>
                      <a:pt x="230" y="19"/>
                    </a:lnTo>
                    <a:lnTo>
                      <a:pt x="214" y="17"/>
                    </a:lnTo>
                    <a:lnTo>
                      <a:pt x="200" y="12"/>
                    </a:lnTo>
                    <a:lnTo>
                      <a:pt x="195" y="9"/>
                    </a:lnTo>
                    <a:lnTo>
                      <a:pt x="192" y="6"/>
                    </a:lnTo>
                    <a:lnTo>
                      <a:pt x="192" y="5"/>
                    </a:lnTo>
                    <a:lnTo>
                      <a:pt x="189" y="2"/>
                    </a:lnTo>
                    <a:lnTo>
                      <a:pt x="189" y="0"/>
                    </a:lnTo>
                    <a:lnTo>
                      <a:pt x="172" y="20"/>
                    </a:lnTo>
                    <a:lnTo>
                      <a:pt x="172" y="22"/>
                    </a:lnTo>
                    <a:lnTo>
                      <a:pt x="165" y="20"/>
                    </a:lnTo>
                    <a:lnTo>
                      <a:pt x="159" y="20"/>
                    </a:lnTo>
                    <a:lnTo>
                      <a:pt x="159" y="27"/>
                    </a:lnTo>
                    <a:lnTo>
                      <a:pt x="152" y="31"/>
                    </a:lnTo>
                    <a:lnTo>
                      <a:pt x="140" y="42"/>
                    </a:lnTo>
                    <a:lnTo>
                      <a:pt x="138" y="48"/>
                    </a:lnTo>
                    <a:lnTo>
                      <a:pt x="134" y="51"/>
                    </a:lnTo>
                    <a:lnTo>
                      <a:pt x="117" y="51"/>
                    </a:lnTo>
                    <a:lnTo>
                      <a:pt x="113" y="49"/>
                    </a:lnTo>
                    <a:lnTo>
                      <a:pt x="112" y="49"/>
                    </a:lnTo>
                    <a:lnTo>
                      <a:pt x="109" y="48"/>
                    </a:lnTo>
                    <a:lnTo>
                      <a:pt x="108" y="48"/>
                    </a:lnTo>
                    <a:lnTo>
                      <a:pt x="102" y="46"/>
                    </a:lnTo>
                    <a:lnTo>
                      <a:pt x="101" y="46"/>
                    </a:lnTo>
                    <a:lnTo>
                      <a:pt x="96" y="45"/>
                    </a:lnTo>
                    <a:lnTo>
                      <a:pt x="92" y="42"/>
                    </a:lnTo>
                    <a:lnTo>
                      <a:pt x="91" y="42"/>
                    </a:lnTo>
                    <a:lnTo>
                      <a:pt x="91" y="40"/>
                    </a:lnTo>
                    <a:lnTo>
                      <a:pt x="89" y="38"/>
                    </a:lnTo>
                    <a:lnTo>
                      <a:pt x="89" y="36"/>
                    </a:lnTo>
                    <a:lnTo>
                      <a:pt x="87" y="36"/>
                    </a:lnTo>
                    <a:lnTo>
                      <a:pt x="68" y="4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02" name="Freeform 431">
                <a:extLst>
                  <a:ext uri="{FF2B5EF4-FFF2-40B4-BE49-F238E27FC236}">
                    <a16:creationId xmlns:a16="http://schemas.microsoft.com/office/drawing/2014/main" id="{BDD66618-E117-21DB-2781-6A30402081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6" y="1190"/>
                <a:ext cx="82" cy="127"/>
              </a:xfrm>
              <a:custGeom>
                <a:avLst/>
                <a:gdLst>
                  <a:gd name="T0" fmla="*/ 109 w 330"/>
                  <a:gd name="T1" fmla="*/ 16 h 508"/>
                  <a:gd name="T2" fmla="*/ 125 w 330"/>
                  <a:gd name="T3" fmla="*/ 38 h 508"/>
                  <a:gd name="T4" fmla="*/ 140 w 330"/>
                  <a:gd name="T5" fmla="*/ 49 h 508"/>
                  <a:gd name="T6" fmla="*/ 135 w 330"/>
                  <a:gd name="T7" fmla="*/ 88 h 508"/>
                  <a:gd name="T8" fmla="*/ 99 w 330"/>
                  <a:gd name="T9" fmla="*/ 96 h 508"/>
                  <a:gd name="T10" fmla="*/ 94 w 330"/>
                  <a:gd name="T11" fmla="*/ 102 h 508"/>
                  <a:gd name="T12" fmla="*/ 80 w 330"/>
                  <a:gd name="T13" fmla="*/ 114 h 508"/>
                  <a:gd name="T14" fmla="*/ 59 w 330"/>
                  <a:gd name="T15" fmla="*/ 116 h 508"/>
                  <a:gd name="T16" fmla="*/ 39 w 330"/>
                  <a:gd name="T17" fmla="*/ 172 h 508"/>
                  <a:gd name="T18" fmla="*/ 0 w 330"/>
                  <a:gd name="T19" fmla="*/ 197 h 508"/>
                  <a:gd name="T20" fmla="*/ 10 w 330"/>
                  <a:gd name="T21" fmla="*/ 213 h 508"/>
                  <a:gd name="T22" fmla="*/ 21 w 330"/>
                  <a:gd name="T23" fmla="*/ 229 h 508"/>
                  <a:gd name="T24" fmla="*/ 34 w 330"/>
                  <a:gd name="T25" fmla="*/ 240 h 508"/>
                  <a:gd name="T26" fmla="*/ 51 w 330"/>
                  <a:gd name="T27" fmla="*/ 243 h 508"/>
                  <a:gd name="T28" fmla="*/ 75 w 330"/>
                  <a:gd name="T29" fmla="*/ 233 h 508"/>
                  <a:gd name="T30" fmla="*/ 102 w 330"/>
                  <a:gd name="T31" fmla="*/ 241 h 508"/>
                  <a:gd name="T32" fmla="*/ 97 w 330"/>
                  <a:gd name="T33" fmla="*/ 253 h 508"/>
                  <a:gd name="T34" fmla="*/ 84 w 330"/>
                  <a:gd name="T35" fmla="*/ 274 h 508"/>
                  <a:gd name="T36" fmla="*/ 91 w 330"/>
                  <a:gd name="T37" fmla="*/ 285 h 508"/>
                  <a:gd name="T38" fmla="*/ 112 w 330"/>
                  <a:gd name="T39" fmla="*/ 296 h 508"/>
                  <a:gd name="T40" fmla="*/ 111 w 330"/>
                  <a:gd name="T41" fmla="*/ 314 h 508"/>
                  <a:gd name="T42" fmla="*/ 88 w 330"/>
                  <a:gd name="T43" fmla="*/ 335 h 508"/>
                  <a:gd name="T44" fmla="*/ 70 w 330"/>
                  <a:gd name="T45" fmla="*/ 367 h 508"/>
                  <a:gd name="T46" fmla="*/ 80 w 330"/>
                  <a:gd name="T47" fmla="*/ 371 h 508"/>
                  <a:gd name="T48" fmla="*/ 90 w 330"/>
                  <a:gd name="T49" fmla="*/ 387 h 508"/>
                  <a:gd name="T50" fmla="*/ 97 w 330"/>
                  <a:gd name="T51" fmla="*/ 390 h 508"/>
                  <a:gd name="T52" fmla="*/ 97 w 330"/>
                  <a:gd name="T53" fmla="*/ 397 h 508"/>
                  <a:gd name="T54" fmla="*/ 92 w 330"/>
                  <a:gd name="T55" fmla="*/ 457 h 508"/>
                  <a:gd name="T56" fmla="*/ 118 w 330"/>
                  <a:gd name="T57" fmla="*/ 465 h 508"/>
                  <a:gd name="T58" fmla="*/ 159 w 330"/>
                  <a:gd name="T59" fmla="*/ 486 h 508"/>
                  <a:gd name="T60" fmla="*/ 171 w 330"/>
                  <a:gd name="T61" fmla="*/ 503 h 508"/>
                  <a:gd name="T62" fmla="*/ 188 w 330"/>
                  <a:gd name="T63" fmla="*/ 507 h 508"/>
                  <a:gd name="T64" fmla="*/ 195 w 330"/>
                  <a:gd name="T65" fmla="*/ 490 h 508"/>
                  <a:gd name="T66" fmla="*/ 206 w 330"/>
                  <a:gd name="T67" fmla="*/ 462 h 508"/>
                  <a:gd name="T68" fmla="*/ 229 w 330"/>
                  <a:gd name="T69" fmla="*/ 428 h 508"/>
                  <a:gd name="T70" fmla="*/ 239 w 330"/>
                  <a:gd name="T71" fmla="*/ 426 h 508"/>
                  <a:gd name="T72" fmla="*/ 239 w 330"/>
                  <a:gd name="T73" fmla="*/ 392 h 508"/>
                  <a:gd name="T74" fmla="*/ 214 w 330"/>
                  <a:gd name="T75" fmla="*/ 383 h 508"/>
                  <a:gd name="T76" fmla="*/ 209 w 330"/>
                  <a:gd name="T77" fmla="*/ 352 h 508"/>
                  <a:gd name="T78" fmla="*/ 217 w 330"/>
                  <a:gd name="T79" fmla="*/ 334 h 508"/>
                  <a:gd name="T80" fmla="*/ 203 w 330"/>
                  <a:gd name="T81" fmla="*/ 327 h 508"/>
                  <a:gd name="T82" fmla="*/ 229 w 330"/>
                  <a:gd name="T83" fmla="*/ 286 h 508"/>
                  <a:gd name="T84" fmla="*/ 243 w 330"/>
                  <a:gd name="T85" fmla="*/ 233 h 508"/>
                  <a:gd name="T86" fmla="*/ 255 w 330"/>
                  <a:gd name="T87" fmla="*/ 237 h 508"/>
                  <a:gd name="T88" fmla="*/ 270 w 330"/>
                  <a:gd name="T89" fmla="*/ 234 h 508"/>
                  <a:gd name="T90" fmla="*/ 308 w 330"/>
                  <a:gd name="T91" fmla="*/ 251 h 508"/>
                  <a:gd name="T92" fmla="*/ 326 w 330"/>
                  <a:gd name="T93" fmla="*/ 220 h 508"/>
                  <a:gd name="T94" fmla="*/ 326 w 330"/>
                  <a:gd name="T95" fmla="*/ 208 h 508"/>
                  <a:gd name="T96" fmla="*/ 299 w 330"/>
                  <a:gd name="T97" fmla="*/ 207 h 508"/>
                  <a:gd name="T98" fmla="*/ 274 w 330"/>
                  <a:gd name="T99" fmla="*/ 197 h 508"/>
                  <a:gd name="T100" fmla="*/ 282 w 330"/>
                  <a:gd name="T101" fmla="*/ 159 h 508"/>
                  <a:gd name="T102" fmla="*/ 267 w 330"/>
                  <a:gd name="T103" fmla="*/ 109 h 508"/>
                  <a:gd name="T104" fmla="*/ 257 w 330"/>
                  <a:gd name="T105" fmla="*/ 100 h 508"/>
                  <a:gd name="T106" fmla="*/ 236 w 330"/>
                  <a:gd name="T107" fmla="*/ 100 h 508"/>
                  <a:gd name="T108" fmla="*/ 200 w 330"/>
                  <a:gd name="T109" fmla="*/ 53 h 508"/>
                  <a:gd name="T110" fmla="*/ 178 w 330"/>
                  <a:gd name="T111" fmla="*/ 60 h 508"/>
                  <a:gd name="T112" fmla="*/ 178 w 330"/>
                  <a:gd name="T113" fmla="*/ 52 h 508"/>
                  <a:gd name="T114" fmla="*/ 168 w 330"/>
                  <a:gd name="T115" fmla="*/ 32 h 508"/>
                  <a:gd name="T116" fmla="*/ 154 w 330"/>
                  <a:gd name="T117" fmla="*/ 6 h 508"/>
                  <a:gd name="T118" fmla="*/ 109 w 330"/>
                  <a:gd name="T119" fmla="*/ 1 h 5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30" h="508">
                    <a:moveTo>
                      <a:pt x="109" y="0"/>
                    </a:moveTo>
                    <a:lnTo>
                      <a:pt x="108" y="1"/>
                    </a:lnTo>
                    <a:lnTo>
                      <a:pt x="108" y="12"/>
                    </a:lnTo>
                    <a:lnTo>
                      <a:pt x="109" y="16"/>
                    </a:lnTo>
                    <a:lnTo>
                      <a:pt x="112" y="21"/>
                    </a:lnTo>
                    <a:lnTo>
                      <a:pt x="113" y="25"/>
                    </a:lnTo>
                    <a:lnTo>
                      <a:pt x="116" y="29"/>
                    </a:lnTo>
                    <a:lnTo>
                      <a:pt x="125" y="38"/>
                    </a:lnTo>
                    <a:lnTo>
                      <a:pt x="128" y="39"/>
                    </a:lnTo>
                    <a:lnTo>
                      <a:pt x="129" y="39"/>
                    </a:lnTo>
                    <a:lnTo>
                      <a:pt x="137" y="43"/>
                    </a:lnTo>
                    <a:lnTo>
                      <a:pt x="140" y="49"/>
                    </a:lnTo>
                    <a:lnTo>
                      <a:pt x="142" y="50"/>
                    </a:lnTo>
                    <a:lnTo>
                      <a:pt x="142" y="96"/>
                    </a:lnTo>
                    <a:lnTo>
                      <a:pt x="139" y="93"/>
                    </a:lnTo>
                    <a:lnTo>
                      <a:pt x="135" y="88"/>
                    </a:lnTo>
                    <a:lnTo>
                      <a:pt x="133" y="74"/>
                    </a:lnTo>
                    <a:lnTo>
                      <a:pt x="132" y="75"/>
                    </a:lnTo>
                    <a:lnTo>
                      <a:pt x="104" y="92"/>
                    </a:lnTo>
                    <a:lnTo>
                      <a:pt x="99" y="96"/>
                    </a:lnTo>
                    <a:lnTo>
                      <a:pt x="97" y="98"/>
                    </a:lnTo>
                    <a:lnTo>
                      <a:pt x="95" y="100"/>
                    </a:lnTo>
                    <a:lnTo>
                      <a:pt x="95" y="102"/>
                    </a:lnTo>
                    <a:lnTo>
                      <a:pt x="94" y="102"/>
                    </a:lnTo>
                    <a:lnTo>
                      <a:pt x="88" y="107"/>
                    </a:lnTo>
                    <a:lnTo>
                      <a:pt x="84" y="110"/>
                    </a:lnTo>
                    <a:lnTo>
                      <a:pt x="81" y="114"/>
                    </a:lnTo>
                    <a:lnTo>
                      <a:pt x="80" y="114"/>
                    </a:lnTo>
                    <a:lnTo>
                      <a:pt x="77" y="112"/>
                    </a:lnTo>
                    <a:lnTo>
                      <a:pt x="62" y="113"/>
                    </a:lnTo>
                    <a:lnTo>
                      <a:pt x="59" y="113"/>
                    </a:lnTo>
                    <a:lnTo>
                      <a:pt x="59" y="116"/>
                    </a:lnTo>
                    <a:lnTo>
                      <a:pt x="55" y="130"/>
                    </a:lnTo>
                    <a:lnTo>
                      <a:pt x="48" y="140"/>
                    </a:lnTo>
                    <a:lnTo>
                      <a:pt x="39" y="166"/>
                    </a:lnTo>
                    <a:lnTo>
                      <a:pt x="39" y="172"/>
                    </a:lnTo>
                    <a:lnTo>
                      <a:pt x="41" y="179"/>
                    </a:lnTo>
                    <a:lnTo>
                      <a:pt x="38" y="180"/>
                    </a:lnTo>
                    <a:lnTo>
                      <a:pt x="30" y="187"/>
                    </a:lnTo>
                    <a:lnTo>
                      <a:pt x="0" y="197"/>
                    </a:lnTo>
                    <a:lnTo>
                      <a:pt x="0" y="198"/>
                    </a:lnTo>
                    <a:lnTo>
                      <a:pt x="2" y="201"/>
                    </a:lnTo>
                    <a:lnTo>
                      <a:pt x="8" y="207"/>
                    </a:lnTo>
                    <a:lnTo>
                      <a:pt x="10" y="213"/>
                    </a:lnTo>
                    <a:lnTo>
                      <a:pt x="16" y="219"/>
                    </a:lnTo>
                    <a:lnTo>
                      <a:pt x="16" y="227"/>
                    </a:lnTo>
                    <a:lnTo>
                      <a:pt x="17" y="227"/>
                    </a:lnTo>
                    <a:lnTo>
                      <a:pt x="21" y="229"/>
                    </a:lnTo>
                    <a:lnTo>
                      <a:pt x="24" y="230"/>
                    </a:lnTo>
                    <a:lnTo>
                      <a:pt x="27" y="234"/>
                    </a:lnTo>
                    <a:lnTo>
                      <a:pt x="31" y="237"/>
                    </a:lnTo>
                    <a:lnTo>
                      <a:pt x="34" y="240"/>
                    </a:lnTo>
                    <a:lnTo>
                      <a:pt x="37" y="241"/>
                    </a:lnTo>
                    <a:lnTo>
                      <a:pt x="38" y="241"/>
                    </a:lnTo>
                    <a:lnTo>
                      <a:pt x="44" y="243"/>
                    </a:lnTo>
                    <a:lnTo>
                      <a:pt x="51" y="243"/>
                    </a:lnTo>
                    <a:lnTo>
                      <a:pt x="52" y="241"/>
                    </a:lnTo>
                    <a:lnTo>
                      <a:pt x="52" y="230"/>
                    </a:lnTo>
                    <a:lnTo>
                      <a:pt x="75" y="230"/>
                    </a:lnTo>
                    <a:lnTo>
                      <a:pt x="75" y="233"/>
                    </a:lnTo>
                    <a:lnTo>
                      <a:pt x="76" y="237"/>
                    </a:lnTo>
                    <a:lnTo>
                      <a:pt x="83" y="247"/>
                    </a:lnTo>
                    <a:lnTo>
                      <a:pt x="95" y="236"/>
                    </a:lnTo>
                    <a:lnTo>
                      <a:pt x="102" y="241"/>
                    </a:lnTo>
                    <a:lnTo>
                      <a:pt x="104" y="246"/>
                    </a:lnTo>
                    <a:lnTo>
                      <a:pt x="102" y="248"/>
                    </a:lnTo>
                    <a:lnTo>
                      <a:pt x="99" y="250"/>
                    </a:lnTo>
                    <a:lnTo>
                      <a:pt x="97" y="253"/>
                    </a:lnTo>
                    <a:lnTo>
                      <a:pt x="95" y="256"/>
                    </a:lnTo>
                    <a:lnTo>
                      <a:pt x="91" y="260"/>
                    </a:lnTo>
                    <a:lnTo>
                      <a:pt x="84" y="271"/>
                    </a:lnTo>
                    <a:lnTo>
                      <a:pt x="84" y="274"/>
                    </a:lnTo>
                    <a:lnTo>
                      <a:pt x="85" y="275"/>
                    </a:lnTo>
                    <a:lnTo>
                      <a:pt x="90" y="279"/>
                    </a:lnTo>
                    <a:lnTo>
                      <a:pt x="91" y="280"/>
                    </a:lnTo>
                    <a:lnTo>
                      <a:pt x="91" y="285"/>
                    </a:lnTo>
                    <a:lnTo>
                      <a:pt x="92" y="283"/>
                    </a:lnTo>
                    <a:lnTo>
                      <a:pt x="97" y="283"/>
                    </a:lnTo>
                    <a:lnTo>
                      <a:pt x="106" y="289"/>
                    </a:lnTo>
                    <a:lnTo>
                      <a:pt x="112" y="296"/>
                    </a:lnTo>
                    <a:lnTo>
                      <a:pt x="116" y="307"/>
                    </a:lnTo>
                    <a:lnTo>
                      <a:pt x="118" y="310"/>
                    </a:lnTo>
                    <a:lnTo>
                      <a:pt x="112" y="313"/>
                    </a:lnTo>
                    <a:lnTo>
                      <a:pt x="111" y="314"/>
                    </a:lnTo>
                    <a:lnTo>
                      <a:pt x="102" y="317"/>
                    </a:lnTo>
                    <a:lnTo>
                      <a:pt x="95" y="323"/>
                    </a:lnTo>
                    <a:lnTo>
                      <a:pt x="91" y="331"/>
                    </a:lnTo>
                    <a:lnTo>
                      <a:pt x="88" y="335"/>
                    </a:lnTo>
                    <a:lnTo>
                      <a:pt x="80" y="345"/>
                    </a:lnTo>
                    <a:lnTo>
                      <a:pt x="72" y="363"/>
                    </a:lnTo>
                    <a:lnTo>
                      <a:pt x="70" y="366"/>
                    </a:lnTo>
                    <a:lnTo>
                      <a:pt x="70" y="367"/>
                    </a:lnTo>
                    <a:lnTo>
                      <a:pt x="72" y="368"/>
                    </a:lnTo>
                    <a:lnTo>
                      <a:pt x="75" y="368"/>
                    </a:lnTo>
                    <a:lnTo>
                      <a:pt x="77" y="370"/>
                    </a:lnTo>
                    <a:lnTo>
                      <a:pt x="80" y="371"/>
                    </a:lnTo>
                    <a:lnTo>
                      <a:pt x="85" y="384"/>
                    </a:lnTo>
                    <a:lnTo>
                      <a:pt x="87" y="385"/>
                    </a:lnTo>
                    <a:lnTo>
                      <a:pt x="88" y="385"/>
                    </a:lnTo>
                    <a:lnTo>
                      <a:pt x="90" y="387"/>
                    </a:lnTo>
                    <a:lnTo>
                      <a:pt x="92" y="387"/>
                    </a:lnTo>
                    <a:lnTo>
                      <a:pt x="94" y="388"/>
                    </a:lnTo>
                    <a:lnTo>
                      <a:pt x="95" y="388"/>
                    </a:lnTo>
                    <a:lnTo>
                      <a:pt x="97" y="390"/>
                    </a:lnTo>
                    <a:lnTo>
                      <a:pt x="99" y="391"/>
                    </a:lnTo>
                    <a:lnTo>
                      <a:pt x="99" y="392"/>
                    </a:lnTo>
                    <a:lnTo>
                      <a:pt x="98" y="397"/>
                    </a:lnTo>
                    <a:lnTo>
                      <a:pt x="97" y="397"/>
                    </a:lnTo>
                    <a:lnTo>
                      <a:pt x="91" y="450"/>
                    </a:lnTo>
                    <a:lnTo>
                      <a:pt x="90" y="451"/>
                    </a:lnTo>
                    <a:lnTo>
                      <a:pt x="90" y="457"/>
                    </a:lnTo>
                    <a:lnTo>
                      <a:pt x="92" y="457"/>
                    </a:lnTo>
                    <a:lnTo>
                      <a:pt x="94" y="459"/>
                    </a:lnTo>
                    <a:lnTo>
                      <a:pt x="99" y="462"/>
                    </a:lnTo>
                    <a:lnTo>
                      <a:pt x="109" y="465"/>
                    </a:lnTo>
                    <a:lnTo>
                      <a:pt x="118" y="465"/>
                    </a:lnTo>
                    <a:lnTo>
                      <a:pt x="143" y="471"/>
                    </a:lnTo>
                    <a:lnTo>
                      <a:pt x="148" y="475"/>
                    </a:lnTo>
                    <a:lnTo>
                      <a:pt x="151" y="481"/>
                    </a:lnTo>
                    <a:lnTo>
                      <a:pt x="159" y="486"/>
                    </a:lnTo>
                    <a:lnTo>
                      <a:pt x="164" y="484"/>
                    </a:lnTo>
                    <a:lnTo>
                      <a:pt x="164" y="486"/>
                    </a:lnTo>
                    <a:lnTo>
                      <a:pt x="162" y="494"/>
                    </a:lnTo>
                    <a:lnTo>
                      <a:pt x="171" y="503"/>
                    </a:lnTo>
                    <a:lnTo>
                      <a:pt x="171" y="504"/>
                    </a:lnTo>
                    <a:lnTo>
                      <a:pt x="175" y="508"/>
                    </a:lnTo>
                    <a:lnTo>
                      <a:pt x="178" y="508"/>
                    </a:lnTo>
                    <a:lnTo>
                      <a:pt x="188" y="507"/>
                    </a:lnTo>
                    <a:lnTo>
                      <a:pt x="190" y="505"/>
                    </a:lnTo>
                    <a:lnTo>
                      <a:pt x="195" y="497"/>
                    </a:lnTo>
                    <a:lnTo>
                      <a:pt x="193" y="497"/>
                    </a:lnTo>
                    <a:lnTo>
                      <a:pt x="195" y="490"/>
                    </a:lnTo>
                    <a:lnTo>
                      <a:pt x="199" y="480"/>
                    </a:lnTo>
                    <a:lnTo>
                      <a:pt x="199" y="479"/>
                    </a:lnTo>
                    <a:lnTo>
                      <a:pt x="200" y="476"/>
                    </a:lnTo>
                    <a:lnTo>
                      <a:pt x="206" y="462"/>
                    </a:lnTo>
                    <a:lnTo>
                      <a:pt x="206" y="457"/>
                    </a:lnTo>
                    <a:lnTo>
                      <a:pt x="222" y="431"/>
                    </a:lnTo>
                    <a:lnTo>
                      <a:pt x="226" y="428"/>
                    </a:lnTo>
                    <a:lnTo>
                      <a:pt x="229" y="428"/>
                    </a:lnTo>
                    <a:lnTo>
                      <a:pt x="236" y="431"/>
                    </a:lnTo>
                    <a:lnTo>
                      <a:pt x="241" y="430"/>
                    </a:lnTo>
                    <a:lnTo>
                      <a:pt x="241" y="428"/>
                    </a:lnTo>
                    <a:lnTo>
                      <a:pt x="239" y="426"/>
                    </a:lnTo>
                    <a:lnTo>
                      <a:pt x="239" y="423"/>
                    </a:lnTo>
                    <a:lnTo>
                      <a:pt x="238" y="412"/>
                    </a:lnTo>
                    <a:lnTo>
                      <a:pt x="239" y="399"/>
                    </a:lnTo>
                    <a:lnTo>
                      <a:pt x="239" y="392"/>
                    </a:lnTo>
                    <a:lnTo>
                      <a:pt x="236" y="390"/>
                    </a:lnTo>
                    <a:lnTo>
                      <a:pt x="232" y="388"/>
                    </a:lnTo>
                    <a:lnTo>
                      <a:pt x="225" y="387"/>
                    </a:lnTo>
                    <a:lnTo>
                      <a:pt x="214" y="383"/>
                    </a:lnTo>
                    <a:lnTo>
                      <a:pt x="215" y="381"/>
                    </a:lnTo>
                    <a:lnTo>
                      <a:pt x="215" y="374"/>
                    </a:lnTo>
                    <a:lnTo>
                      <a:pt x="219" y="366"/>
                    </a:lnTo>
                    <a:lnTo>
                      <a:pt x="209" y="352"/>
                    </a:lnTo>
                    <a:lnTo>
                      <a:pt x="215" y="341"/>
                    </a:lnTo>
                    <a:lnTo>
                      <a:pt x="217" y="339"/>
                    </a:lnTo>
                    <a:lnTo>
                      <a:pt x="217" y="338"/>
                    </a:lnTo>
                    <a:lnTo>
                      <a:pt x="217" y="334"/>
                    </a:lnTo>
                    <a:lnTo>
                      <a:pt x="207" y="334"/>
                    </a:lnTo>
                    <a:lnTo>
                      <a:pt x="202" y="331"/>
                    </a:lnTo>
                    <a:lnTo>
                      <a:pt x="202" y="328"/>
                    </a:lnTo>
                    <a:lnTo>
                      <a:pt x="203" y="327"/>
                    </a:lnTo>
                    <a:lnTo>
                      <a:pt x="203" y="325"/>
                    </a:lnTo>
                    <a:lnTo>
                      <a:pt x="204" y="323"/>
                    </a:lnTo>
                    <a:lnTo>
                      <a:pt x="228" y="293"/>
                    </a:lnTo>
                    <a:lnTo>
                      <a:pt x="229" y="286"/>
                    </a:lnTo>
                    <a:lnTo>
                      <a:pt x="228" y="278"/>
                    </a:lnTo>
                    <a:lnTo>
                      <a:pt x="228" y="268"/>
                    </a:lnTo>
                    <a:lnTo>
                      <a:pt x="235" y="247"/>
                    </a:lnTo>
                    <a:lnTo>
                      <a:pt x="243" y="233"/>
                    </a:lnTo>
                    <a:lnTo>
                      <a:pt x="243" y="232"/>
                    </a:lnTo>
                    <a:lnTo>
                      <a:pt x="250" y="232"/>
                    </a:lnTo>
                    <a:lnTo>
                      <a:pt x="253" y="236"/>
                    </a:lnTo>
                    <a:lnTo>
                      <a:pt x="255" y="237"/>
                    </a:lnTo>
                    <a:lnTo>
                      <a:pt x="262" y="237"/>
                    </a:lnTo>
                    <a:lnTo>
                      <a:pt x="263" y="236"/>
                    </a:lnTo>
                    <a:lnTo>
                      <a:pt x="267" y="236"/>
                    </a:lnTo>
                    <a:lnTo>
                      <a:pt x="270" y="234"/>
                    </a:lnTo>
                    <a:lnTo>
                      <a:pt x="289" y="234"/>
                    </a:lnTo>
                    <a:lnTo>
                      <a:pt x="303" y="243"/>
                    </a:lnTo>
                    <a:lnTo>
                      <a:pt x="303" y="247"/>
                    </a:lnTo>
                    <a:lnTo>
                      <a:pt x="308" y="251"/>
                    </a:lnTo>
                    <a:lnTo>
                      <a:pt x="312" y="244"/>
                    </a:lnTo>
                    <a:lnTo>
                      <a:pt x="315" y="240"/>
                    </a:lnTo>
                    <a:lnTo>
                      <a:pt x="315" y="237"/>
                    </a:lnTo>
                    <a:lnTo>
                      <a:pt x="326" y="220"/>
                    </a:lnTo>
                    <a:lnTo>
                      <a:pt x="329" y="219"/>
                    </a:lnTo>
                    <a:lnTo>
                      <a:pt x="330" y="218"/>
                    </a:lnTo>
                    <a:lnTo>
                      <a:pt x="330" y="216"/>
                    </a:lnTo>
                    <a:lnTo>
                      <a:pt x="326" y="208"/>
                    </a:lnTo>
                    <a:lnTo>
                      <a:pt x="326" y="207"/>
                    </a:lnTo>
                    <a:lnTo>
                      <a:pt x="323" y="204"/>
                    </a:lnTo>
                    <a:lnTo>
                      <a:pt x="322" y="205"/>
                    </a:lnTo>
                    <a:lnTo>
                      <a:pt x="299" y="207"/>
                    </a:lnTo>
                    <a:lnTo>
                      <a:pt x="284" y="205"/>
                    </a:lnTo>
                    <a:lnTo>
                      <a:pt x="273" y="203"/>
                    </a:lnTo>
                    <a:lnTo>
                      <a:pt x="274" y="200"/>
                    </a:lnTo>
                    <a:lnTo>
                      <a:pt x="274" y="197"/>
                    </a:lnTo>
                    <a:lnTo>
                      <a:pt x="273" y="181"/>
                    </a:lnTo>
                    <a:lnTo>
                      <a:pt x="274" y="166"/>
                    </a:lnTo>
                    <a:lnTo>
                      <a:pt x="274" y="165"/>
                    </a:lnTo>
                    <a:lnTo>
                      <a:pt x="282" y="159"/>
                    </a:lnTo>
                    <a:lnTo>
                      <a:pt x="284" y="158"/>
                    </a:lnTo>
                    <a:lnTo>
                      <a:pt x="284" y="155"/>
                    </a:lnTo>
                    <a:lnTo>
                      <a:pt x="266" y="112"/>
                    </a:lnTo>
                    <a:lnTo>
                      <a:pt x="267" y="109"/>
                    </a:lnTo>
                    <a:lnTo>
                      <a:pt x="264" y="106"/>
                    </a:lnTo>
                    <a:lnTo>
                      <a:pt x="264" y="105"/>
                    </a:lnTo>
                    <a:lnTo>
                      <a:pt x="263" y="103"/>
                    </a:lnTo>
                    <a:lnTo>
                      <a:pt x="257" y="100"/>
                    </a:lnTo>
                    <a:lnTo>
                      <a:pt x="252" y="99"/>
                    </a:lnTo>
                    <a:lnTo>
                      <a:pt x="248" y="99"/>
                    </a:lnTo>
                    <a:lnTo>
                      <a:pt x="236" y="103"/>
                    </a:lnTo>
                    <a:lnTo>
                      <a:pt x="236" y="100"/>
                    </a:lnTo>
                    <a:lnTo>
                      <a:pt x="234" y="98"/>
                    </a:lnTo>
                    <a:lnTo>
                      <a:pt x="210" y="88"/>
                    </a:lnTo>
                    <a:lnTo>
                      <a:pt x="200" y="54"/>
                    </a:lnTo>
                    <a:lnTo>
                      <a:pt x="200" y="53"/>
                    </a:lnTo>
                    <a:lnTo>
                      <a:pt x="181" y="63"/>
                    </a:lnTo>
                    <a:lnTo>
                      <a:pt x="179" y="64"/>
                    </a:lnTo>
                    <a:lnTo>
                      <a:pt x="179" y="63"/>
                    </a:lnTo>
                    <a:lnTo>
                      <a:pt x="178" y="60"/>
                    </a:lnTo>
                    <a:lnTo>
                      <a:pt x="176" y="59"/>
                    </a:lnTo>
                    <a:lnTo>
                      <a:pt x="176" y="57"/>
                    </a:lnTo>
                    <a:lnTo>
                      <a:pt x="178" y="57"/>
                    </a:lnTo>
                    <a:lnTo>
                      <a:pt x="178" y="52"/>
                    </a:lnTo>
                    <a:lnTo>
                      <a:pt x="176" y="50"/>
                    </a:lnTo>
                    <a:lnTo>
                      <a:pt x="176" y="47"/>
                    </a:lnTo>
                    <a:lnTo>
                      <a:pt x="169" y="33"/>
                    </a:lnTo>
                    <a:lnTo>
                      <a:pt x="168" y="32"/>
                    </a:lnTo>
                    <a:lnTo>
                      <a:pt x="166" y="29"/>
                    </a:lnTo>
                    <a:lnTo>
                      <a:pt x="158" y="19"/>
                    </a:lnTo>
                    <a:lnTo>
                      <a:pt x="154" y="7"/>
                    </a:lnTo>
                    <a:lnTo>
                      <a:pt x="154" y="6"/>
                    </a:lnTo>
                    <a:lnTo>
                      <a:pt x="152" y="6"/>
                    </a:lnTo>
                    <a:lnTo>
                      <a:pt x="133" y="1"/>
                    </a:lnTo>
                    <a:lnTo>
                      <a:pt x="112" y="0"/>
                    </a:lnTo>
                    <a:lnTo>
                      <a:pt x="109" y="1"/>
                    </a:lnTo>
                    <a:lnTo>
                      <a:pt x="10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03" name="Freeform 432">
                <a:extLst>
                  <a:ext uri="{FF2B5EF4-FFF2-40B4-BE49-F238E27FC236}">
                    <a16:creationId xmlns:a16="http://schemas.microsoft.com/office/drawing/2014/main" id="{3116AF9B-FD26-B465-CE32-51AD831DCF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6" y="1230"/>
                <a:ext cx="139" cy="79"/>
              </a:xfrm>
              <a:custGeom>
                <a:avLst/>
                <a:gdLst>
                  <a:gd name="T0" fmla="*/ 26 w 557"/>
                  <a:gd name="T1" fmla="*/ 133 h 316"/>
                  <a:gd name="T2" fmla="*/ 0 w 557"/>
                  <a:gd name="T3" fmla="*/ 171 h 316"/>
                  <a:gd name="T4" fmla="*/ 20 w 557"/>
                  <a:gd name="T5" fmla="*/ 177 h 316"/>
                  <a:gd name="T6" fmla="*/ 51 w 557"/>
                  <a:gd name="T7" fmla="*/ 140 h 316"/>
                  <a:gd name="T8" fmla="*/ 93 w 557"/>
                  <a:gd name="T9" fmla="*/ 157 h 316"/>
                  <a:gd name="T10" fmla="*/ 92 w 557"/>
                  <a:gd name="T11" fmla="*/ 207 h 316"/>
                  <a:gd name="T12" fmla="*/ 113 w 557"/>
                  <a:gd name="T13" fmla="*/ 221 h 316"/>
                  <a:gd name="T14" fmla="*/ 135 w 557"/>
                  <a:gd name="T15" fmla="*/ 227 h 316"/>
                  <a:gd name="T16" fmla="*/ 141 w 557"/>
                  <a:gd name="T17" fmla="*/ 245 h 316"/>
                  <a:gd name="T18" fmla="*/ 152 w 557"/>
                  <a:gd name="T19" fmla="*/ 274 h 316"/>
                  <a:gd name="T20" fmla="*/ 156 w 557"/>
                  <a:gd name="T21" fmla="*/ 297 h 316"/>
                  <a:gd name="T22" fmla="*/ 184 w 557"/>
                  <a:gd name="T23" fmla="*/ 315 h 316"/>
                  <a:gd name="T24" fmla="*/ 196 w 557"/>
                  <a:gd name="T25" fmla="*/ 287 h 316"/>
                  <a:gd name="T26" fmla="*/ 238 w 557"/>
                  <a:gd name="T27" fmla="*/ 278 h 316"/>
                  <a:gd name="T28" fmla="*/ 266 w 557"/>
                  <a:gd name="T29" fmla="*/ 285 h 316"/>
                  <a:gd name="T30" fmla="*/ 273 w 557"/>
                  <a:gd name="T31" fmla="*/ 270 h 316"/>
                  <a:gd name="T32" fmla="*/ 302 w 557"/>
                  <a:gd name="T33" fmla="*/ 283 h 316"/>
                  <a:gd name="T34" fmla="*/ 329 w 557"/>
                  <a:gd name="T35" fmla="*/ 277 h 316"/>
                  <a:gd name="T36" fmla="*/ 358 w 557"/>
                  <a:gd name="T37" fmla="*/ 242 h 316"/>
                  <a:gd name="T38" fmla="*/ 368 w 557"/>
                  <a:gd name="T39" fmla="*/ 225 h 316"/>
                  <a:gd name="T40" fmla="*/ 393 w 557"/>
                  <a:gd name="T41" fmla="*/ 223 h 316"/>
                  <a:gd name="T42" fmla="*/ 399 w 557"/>
                  <a:gd name="T43" fmla="*/ 239 h 316"/>
                  <a:gd name="T44" fmla="*/ 421 w 557"/>
                  <a:gd name="T45" fmla="*/ 239 h 316"/>
                  <a:gd name="T46" fmla="*/ 448 w 557"/>
                  <a:gd name="T47" fmla="*/ 228 h 316"/>
                  <a:gd name="T48" fmla="*/ 494 w 557"/>
                  <a:gd name="T49" fmla="*/ 218 h 316"/>
                  <a:gd name="T50" fmla="*/ 502 w 557"/>
                  <a:gd name="T51" fmla="*/ 194 h 316"/>
                  <a:gd name="T52" fmla="*/ 518 w 557"/>
                  <a:gd name="T53" fmla="*/ 167 h 316"/>
                  <a:gd name="T54" fmla="*/ 540 w 557"/>
                  <a:gd name="T55" fmla="*/ 174 h 316"/>
                  <a:gd name="T56" fmla="*/ 539 w 557"/>
                  <a:gd name="T57" fmla="*/ 144 h 316"/>
                  <a:gd name="T58" fmla="*/ 554 w 557"/>
                  <a:gd name="T59" fmla="*/ 103 h 316"/>
                  <a:gd name="T60" fmla="*/ 549 w 557"/>
                  <a:gd name="T61" fmla="*/ 55 h 316"/>
                  <a:gd name="T62" fmla="*/ 542 w 557"/>
                  <a:gd name="T63" fmla="*/ 45 h 316"/>
                  <a:gd name="T64" fmla="*/ 516 w 557"/>
                  <a:gd name="T65" fmla="*/ 47 h 316"/>
                  <a:gd name="T66" fmla="*/ 501 w 557"/>
                  <a:gd name="T67" fmla="*/ 69 h 316"/>
                  <a:gd name="T68" fmla="*/ 487 w 557"/>
                  <a:gd name="T69" fmla="*/ 50 h 316"/>
                  <a:gd name="T70" fmla="*/ 474 w 557"/>
                  <a:gd name="T71" fmla="*/ 38 h 316"/>
                  <a:gd name="T72" fmla="*/ 462 w 557"/>
                  <a:gd name="T73" fmla="*/ 17 h 316"/>
                  <a:gd name="T74" fmla="*/ 434 w 557"/>
                  <a:gd name="T75" fmla="*/ 3 h 316"/>
                  <a:gd name="T76" fmla="*/ 415 w 557"/>
                  <a:gd name="T77" fmla="*/ 41 h 316"/>
                  <a:gd name="T78" fmla="*/ 407 w 557"/>
                  <a:gd name="T79" fmla="*/ 52 h 316"/>
                  <a:gd name="T80" fmla="*/ 384 w 557"/>
                  <a:gd name="T81" fmla="*/ 47 h 316"/>
                  <a:gd name="T82" fmla="*/ 365 w 557"/>
                  <a:gd name="T83" fmla="*/ 43 h 316"/>
                  <a:gd name="T84" fmla="*/ 353 w 557"/>
                  <a:gd name="T85" fmla="*/ 44 h 316"/>
                  <a:gd name="T86" fmla="*/ 319 w 557"/>
                  <a:gd name="T87" fmla="*/ 33 h 316"/>
                  <a:gd name="T88" fmla="*/ 307 w 557"/>
                  <a:gd name="T89" fmla="*/ 37 h 316"/>
                  <a:gd name="T90" fmla="*/ 252 w 557"/>
                  <a:gd name="T91" fmla="*/ 55 h 316"/>
                  <a:gd name="T92" fmla="*/ 228 w 557"/>
                  <a:gd name="T93" fmla="*/ 63 h 316"/>
                  <a:gd name="T94" fmla="*/ 202 w 557"/>
                  <a:gd name="T95" fmla="*/ 58 h 316"/>
                  <a:gd name="T96" fmla="*/ 187 w 557"/>
                  <a:gd name="T97" fmla="*/ 40 h 316"/>
                  <a:gd name="T98" fmla="*/ 159 w 557"/>
                  <a:gd name="T99" fmla="*/ 59 h 316"/>
                  <a:gd name="T100" fmla="*/ 139 w 557"/>
                  <a:gd name="T101" fmla="*/ 56 h 316"/>
                  <a:gd name="T102" fmla="*/ 113 w 557"/>
                  <a:gd name="T103" fmla="*/ 77 h 316"/>
                  <a:gd name="T104" fmla="*/ 101 w 557"/>
                  <a:gd name="T105" fmla="*/ 83 h 316"/>
                  <a:gd name="T106" fmla="*/ 60 w 557"/>
                  <a:gd name="T107" fmla="*/ 77 h 316"/>
                  <a:gd name="T108" fmla="*/ 41 w 557"/>
                  <a:gd name="T109" fmla="*/ 73 h 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557" h="316">
                    <a:moveTo>
                      <a:pt x="33" y="87"/>
                    </a:moveTo>
                    <a:lnTo>
                      <a:pt x="26" y="108"/>
                    </a:lnTo>
                    <a:lnTo>
                      <a:pt x="26" y="118"/>
                    </a:lnTo>
                    <a:lnTo>
                      <a:pt x="27" y="126"/>
                    </a:lnTo>
                    <a:lnTo>
                      <a:pt x="26" y="133"/>
                    </a:lnTo>
                    <a:lnTo>
                      <a:pt x="2" y="163"/>
                    </a:lnTo>
                    <a:lnTo>
                      <a:pt x="1" y="165"/>
                    </a:lnTo>
                    <a:lnTo>
                      <a:pt x="1" y="167"/>
                    </a:lnTo>
                    <a:lnTo>
                      <a:pt x="0" y="168"/>
                    </a:lnTo>
                    <a:lnTo>
                      <a:pt x="0" y="171"/>
                    </a:lnTo>
                    <a:lnTo>
                      <a:pt x="5" y="174"/>
                    </a:lnTo>
                    <a:lnTo>
                      <a:pt x="15" y="174"/>
                    </a:lnTo>
                    <a:lnTo>
                      <a:pt x="15" y="178"/>
                    </a:lnTo>
                    <a:lnTo>
                      <a:pt x="16" y="178"/>
                    </a:lnTo>
                    <a:lnTo>
                      <a:pt x="20" y="177"/>
                    </a:lnTo>
                    <a:lnTo>
                      <a:pt x="23" y="174"/>
                    </a:lnTo>
                    <a:lnTo>
                      <a:pt x="39" y="164"/>
                    </a:lnTo>
                    <a:lnTo>
                      <a:pt x="46" y="143"/>
                    </a:lnTo>
                    <a:lnTo>
                      <a:pt x="50" y="139"/>
                    </a:lnTo>
                    <a:lnTo>
                      <a:pt x="51" y="140"/>
                    </a:lnTo>
                    <a:lnTo>
                      <a:pt x="53" y="140"/>
                    </a:lnTo>
                    <a:lnTo>
                      <a:pt x="64" y="147"/>
                    </a:lnTo>
                    <a:lnTo>
                      <a:pt x="68" y="148"/>
                    </a:lnTo>
                    <a:lnTo>
                      <a:pt x="84" y="156"/>
                    </a:lnTo>
                    <a:lnTo>
                      <a:pt x="93" y="157"/>
                    </a:lnTo>
                    <a:lnTo>
                      <a:pt x="93" y="158"/>
                    </a:lnTo>
                    <a:lnTo>
                      <a:pt x="92" y="165"/>
                    </a:lnTo>
                    <a:lnTo>
                      <a:pt x="84" y="179"/>
                    </a:lnTo>
                    <a:lnTo>
                      <a:pt x="80" y="203"/>
                    </a:lnTo>
                    <a:lnTo>
                      <a:pt x="92" y="207"/>
                    </a:lnTo>
                    <a:lnTo>
                      <a:pt x="92" y="213"/>
                    </a:lnTo>
                    <a:lnTo>
                      <a:pt x="97" y="216"/>
                    </a:lnTo>
                    <a:lnTo>
                      <a:pt x="103" y="216"/>
                    </a:lnTo>
                    <a:lnTo>
                      <a:pt x="108" y="217"/>
                    </a:lnTo>
                    <a:lnTo>
                      <a:pt x="113" y="221"/>
                    </a:lnTo>
                    <a:lnTo>
                      <a:pt x="114" y="224"/>
                    </a:lnTo>
                    <a:lnTo>
                      <a:pt x="128" y="230"/>
                    </a:lnTo>
                    <a:lnTo>
                      <a:pt x="129" y="230"/>
                    </a:lnTo>
                    <a:lnTo>
                      <a:pt x="134" y="228"/>
                    </a:lnTo>
                    <a:lnTo>
                      <a:pt x="135" y="227"/>
                    </a:lnTo>
                    <a:lnTo>
                      <a:pt x="150" y="227"/>
                    </a:lnTo>
                    <a:lnTo>
                      <a:pt x="152" y="228"/>
                    </a:lnTo>
                    <a:lnTo>
                      <a:pt x="147" y="232"/>
                    </a:lnTo>
                    <a:lnTo>
                      <a:pt x="147" y="234"/>
                    </a:lnTo>
                    <a:lnTo>
                      <a:pt x="141" y="245"/>
                    </a:lnTo>
                    <a:lnTo>
                      <a:pt x="142" y="248"/>
                    </a:lnTo>
                    <a:lnTo>
                      <a:pt x="149" y="267"/>
                    </a:lnTo>
                    <a:lnTo>
                      <a:pt x="150" y="267"/>
                    </a:lnTo>
                    <a:lnTo>
                      <a:pt x="152" y="270"/>
                    </a:lnTo>
                    <a:lnTo>
                      <a:pt x="152" y="274"/>
                    </a:lnTo>
                    <a:lnTo>
                      <a:pt x="149" y="276"/>
                    </a:lnTo>
                    <a:lnTo>
                      <a:pt x="147" y="281"/>
                    </a:lnTo>
                    <a:lnTo>
                      <a:pt x="149" y="287"/>
                    </a:lnTo>
                    <a:lnTo>
                      <a:pt x="152" y="294"/>
                    </a:lnTo>
                    <a:lnTo>
                      <a:pt x="156" y="297"/>
                    </a:lnTo>
                    <a:lnTo>
                      <a:pt x="163" y="298"/>
                    </a:lnTo>
                    <a:lnTo>
                      <a:pt x="167" y="301"/>
                    </a:lnTo>
                    <a:lnTo>
                      <a:pt x="164" y="312"/>
                    </a:lnTo>
                    <a:lnTo>
                      <a:pt x="164" y="315"/>
                    </a:lnTo>
                    <a:lnTo>
                      <a:pt x="184" y="315"/>
                    </a:lnTo>
                    <a:lnTo>
                      <a:pt x="188" y="316"/>
                    </a:lnTo>
                    <a:lnTo>
                      <a:pt x="196" y="316"/>
                    </a:lnTo>
                    <a:lnTo>
                      <a:pt x="210" y="313"/>
                    </a:lnTo>
                    <a:lnTo>
                      <a:pt x="205" y="301"/>
                    </a:lnTo>
                    <a:lnTo>
                      <a:pt x="196" y="287"/>
                    </a:lnTo>
                    <a:lnTo>
                      <a:pt x="199" y="273"/>
                    </a:lnTo>
                    <a:lnTo>
                      <a:pt x="201" y="270"/>
                    </a:lnTo>
                    <a:lnTo>
                      <a:pt x="230" y="271"/>
                    </a:lnTo>
                    <a:lnTo>
                      <a:pt x="238" y="277"/>
                    </a:lnTo>
                    <a:lnTo>
                      <a:pt x="238" y="278"/>
                    </a:lnTo>
                    <a:lnTo>
                      <a:pt x="261" y="297"/>
                    </a:lnTo>
                    <a:lnTo>
                      <a:pt x="262" y="297"/>
                    </a:lnTo>
                    <a:lnTo>
                      <a:pt x="262" y="291"/>
                    </a:lnTo>
                    <a:lnTo>
                      <a:pt x="264" y="288"/>
                    </a:lnTo>
                    <a:lnTo>
                      <a:pt x="266" y="285"/>
                    </a:lnTo>
                    <a:lnTo>
                      <a:pt x="271" y="284"/>
                    </a:lnTo>
                    <a:lnTo>
                      <a:pt x="279" y="280"/>
                    </a:lnTo>
                    <a:lnTo>
                      <a:pt x="275" y="274"/>
                    </a:lnTo>
                    <a:lnTo>
                      <a:pt x="273" y="273"/>
                    </a:lnTo>
                    <a:lnTo>
                      <a:pt x="273" y="270"/>
                    </a:lnTo>
                    <a:lnTo>
                      <a:pt x="272" y="267"/>
                    </a:lnTo>
                    <a:lnTo>
                      <a:pt x="272" y="264"/>
                    </a:lnTo>
                    <a:lnTo>
                      <a:pt x="284" y="264"/>
                    </a:lnTo>
                    <a:lnTo>
                      <a:pt x="300" y="271"/>
                    </a:lnTo>
                    <a:lnTo>
                      <a:pt x="302" y="283"/>
                    </a:lnTo>
                    <a:lnTo>
                      <a:pt x="307" y="283"/>
                    </a:lnTo>
                    <a:lnTo>
                      <a:pt x="319" y="276"/>
                    </a:lnTo>
                    <a:lnTo>
                      <a:pt x="324" y="276"/>
                    </a:lnTo>
                    <a:lnTo>
                      <a:pt x="324" y="277"/>
                    </a:lnTo>
                    <a:lnTo>
                      <a:pt x="329" y="277"/>
                    </a:lnTo>
                    <a:lnTo>
                      <a:pt x="329" y="276"/>
                    </a:lnTo>
                    <a:lnTo>
                      <a:pt x="333" y="259"/>
                    </a:lnTo>
                    <a:lnTo>
                      <a:pt x="339" y="245"/>
                    </a:lnTo>
                    <a:lnTo>
                      <a:pt x="354" y="244"/>
                    </a:lnTo>
                    <a:lnTo>
                      <a:pt x="358" y="242"/>
                    </a:lnTo>
                    <a:lnTo>
                      <a:pt x="360" y="242"/>
                    </a:lnTo>
                    <a:lnTo>
                      <a:pt x="361" y="241"/>
                    </a:lnTo>
                    <a:lnTo>
                      <a:pt x="367" y="228"/>
                    </a:lnTo>
                    <a:lnTo>
                      <a:pt x="368" y="227"/>
                    </a:lnTo>
                    <a:lnTo>
                      <a:pt x="368" y="225"/>
                    </a:lnTo>
                    <a:lnTo>
                      <a:pt x="371" y="224"/>
                    </a:lnTo>
                    <a:lnTo>
                      <a:pt x="385" y="218"/>
                    </a:lnTo>
                    <a:lnTo>
                      <a:pt x="391" y="218"/>
                    </a:lnTo>
                    <a:lnTo>
                      <a:pt x="392" y="221"/>
                    </a:lnTo>
                    <a:lnTo>
                      <a:pt x="393" y="223"/>
                    </a:lnTo>
                    <a:lnTo>
                      <a:pt x="395" y="228"/>
                    </a:lnTo>
                    <a:lnTo>
                      <a:pt x="396" y="231"/>
                    </a:lnTo>
                    <a:lnTo>
                      <a:pt x="396" y="235"/>
                    </a:lnTo>
                    <a:lnTo>
                      <a:pt x="398" y="237"/>
                    </a:lnTo>
                    <a:lnTo>
                      <a:pt x="399" y="239"/>
                    </a:lnTo>
                    <a:lnTo>
                      <a:pt x="399" y="241"/>
                    </a:lnTo>
                    <a:lnTo>
                      <a:pt x="407" y="242"/>
                    </a:lnTo>
                    <a:lnTo>
                      <a:pt x="417" y="241"/>
                    </a:lnTo>
                    <a:lnTo>
                      <a:pt x="420" y="239"/>
                    </a:lnTo>
                    <a:lnTo>
                      <a:pt x="421" y="239"/>
                    </a:lnTo>
                    <a:lnTo>
                      <a:pt x="431" y="228"/>
                    </a:lnTo>
                    <a:lnTo>
                      <a:pt x="434" y="228"/>
                    </a:lnTo>
                    <a:lnTo>
                      <a:pt x="441" y="227"/>
                    </a:lnTo>
                    <a:lnTo>
                      <a:pt x="445" y="227"/>
                    </a:lnTo>
                    <a:lnTo>
                      <a:pt x="448" y="228"/>
                    </a:lnTo>
                    <a:lnTo>
                      <a:pt x="485" y="231"/>
                    </a:lnTo>
                    <a:lnTo>
                      <a:pt x="485" y="230"/>
                    </a:lnTo>
                    <a:lnTo>
                      <a:pt x="489" y="224"/>
                    </a:lnTo>
                    <a:lnTo>
                      <a:pt x="494" y="220"/>
                    </a:lnTo>
                    <a:lnTo>
                      <a:pt x="494" y="218"/>
                    </a:lnTo>
                    <a:lnTo>
                      <a:pt x="497" y="211"/>
                    </a:lnTo>
                    <a:lnTo>
                      <a:pt x="498" y="206"/>
                    </a:lnTo>
                    <a:lnTo>
                      <a:pt x="497" y="204"/>
                    </a:lnTo>
                    <a:lnTo>
                      <a:pt x="498" y="203"/>
                    </a:lnTo>
                    <a:lnTo>
                      <a:pt x="502" y="194"/>
                    </a:lnTo>
                    <a:lnTo>
                      <a:pt x="509" y="189"/>
                    </a:lnTo>
                    <a:lnTo>
                      <a:pt x="513" y="187"/>
                    </a:lnTo>
                    <a:lnTo>
                      <a:pt x="513" y="165"/>
                    </a:lnTo>
                    <a:lnTo>
                      <a:pt x="518" y="165"/>
                    </a:lnTo>
                    <a:lnTo>
                      <a:pt x="518" y="167"/>
                    </a:lnTo>
                    <a:lnTo>
                      <a:pt x="519" y="170"/>
                    </a:lnTo>
                    <a:lnTo>
                      <a:pt x="522" y="174"/>
                    </a:lnTo>
                    <a:lnTo>
                      <a:pt x="539" y="189"/>
                    </a:lnTo>
                    <a:lnTo>
                      <a:pt x="540" y="189"/>
                    </a:lnTo>
                    <a:lnTo>
                      <a:pt x="540" y="174"/>
                    </a:lnTo>
                    <a:lnTo>
                      <a:pt x="539" y="170"/>
                    </a:lnTo>
                    <a:lnTo>
                      <a:pt x="539" y="158"/>
                    </a:lnTo>
                    <a:lnTo>
                      <a:pt x="540" y="157"/>
                    </a:lnTo>
                    <a:lnTo>
                      <a:pt x="540" y="151"/>
                    </a:lnTo>
                    <a:lnTo>
                      <a:pt x="539" y="144"/>
                    </a:lnTo>
                    <a:lnTo>
                      <a:pt x="533" y="139"/>
                    </a:lnTo>
                    <a:lnTo>
                      <a:pt x="532" y="129"/>
                    </a:lnTo>
                    <a:lnTo>
                      <a:pt x="532" y="120"/>
                    </a:lnTo>
                    <a:lnTo>
                      <a:pt x="536" y="114"/>
                    </a:lnTo>
                    <a:lnTo>
                      <a:pt x="554" y="103"/>
                    </a:lnTo>
                    <a:lnTo>
                      <a:pt x="554" y="93"/>
                    </a:lnTo>
                    <a:lnTo>
                      <a:pt x="557" y="73"/>
                    </a:lnTo>
                    <a:lnTo>
                      <a:pt x="554" y="62"/>
                    </a:lnTo>
                    <a:lnTo>
                      <a:pt x="551" y="56"/>
                    </a:lnTo>
                    <a:lnTo>
                      <a:pt x="549" y="55"/>
                    </a:lnTo>
                    <a:lnTo>
                      <a:pt x="549" y="53"/>
                    </a:lnTo>
                    <a:lnTo>
                      <a:pt x="548" y="48"/>
                    </a:lnTo>
                    <a:lnTo>
                      <a:pt x="545" y="45"/>
                    </a:lnTo>
                    <a:lnTo>
                      <a:pt x="545" y="44"/>
                    </a:lnTo>
                    <a:lnTo>
                      <a:pt x="542" y="45"/>
                    </a:lnTo>
                    <a:lnTo>
                      <a:pt x="536" y="44"/>
                    </a:lnTo>
                    <a:lnTo>
                      <a:pt x="523" y="44"/>
                    </a:lnTo>
                    <a:lnTo>
                      <a:pt x="522" y="45"/>
                    </a:lnTo>
                    <a:lnTo>
                      <a:pt x="520" y="45"/>
                    </a:lnTo>
                    <a:lnTo>
                      <a:pt x="516" y="47"/>
                    </a:lnTo>
                    <a:lnTo>
                      <a:pt x="512" y="58"/>
                    </a:lnTo>
                    <a:lnTo>
                      <a:pt x="509" y="59"/>
                    </a:lnTo>
                    <a:lnTo>
                      <a:pt x="504" y="65"/>
                    </a:lnTo>
                    <a:lnTo>
                      <a:pt x="502" y="67"/>
                    </a:lnTo>
                    <a:lnTo>
                      <a:pt x="501" y="69"/>
                    </a:lnTo>
                    <a:lnTo>
                      <a:pt x="494" y="72"/>
                    </a:lnTo>
                    <a:lnTo>
                      <a:pt x="489" y="62"/>
                    </a:lnTo>
                    <a:lnTo>
                      <a:pt x="488" y="60"/>
                    </a:lnTo>
                    <a:lnTo>
                      <a:pt x="487" y="56"/>
                    </a:lnTo>
                    <a:lnTo>
                      <a:pt x="487" y="50"/>
                    </a:lnTo>
                    <a:lnTo>
                      <a:pt x="480" y="44"/>
                    </a:lnTo>
                    <a:lnTo>
                      <a:pt x="478" y="44"/>
                    </a:lnTo>
                    <a:lnTo>
                      <a:pt x="477" y="43"/>
                    </a:lnTo>
                    <a:lnTo>
                      <a:pt x="477" y="41"/>
                    </a:lnTo>
                    <a:lnTo>
                      <a:pt x="474" y="38"/>
                    </a:lnTo>
                    <a:lnTo>
                      <a:pt x="474" y="33"/>
                    </a:lnTo>
                    <a:lnTo>
                      <a:pt x="477" y="28"/>
                    </a:lnTo>
                    <a:lnTo>
                      <a:pt x="477" y="24"/>
                    </a:lnTo>
                    <a:lnTo>
                      <a:pt x="478" y="17"/>
                    </a:lnTo>
                    <a:lnTo>
                      <a:pt x="462" y="17"/>
                    </a:lnTo>
                    <a:lnTo>
                      <a:pt x="456" y="14"/>
                    </a:lnTo>
                    <a:lnTo>
                      <a:pt x="444" y="2"/>
                    </a:lnTo>
                    <a:lnTo>
                      <a:pt x="439" y="0"/>
                    </a:lnTo>
                    <a:lnTo>
                      <a:pt x="435" y="2"/>
                    </a:lnTo>
                    <a:lnTo>
                      <a:pt x="434" y="3"/>
                    </a:lnTo>
                    <a:lnTo>
                      <a:pt x="431" y="2"/>
                    </a:lnTo>
                    <a:lnTo>
                      <a:pt x="428" y="12"/>
                    </a:lnTo>
                    <a:lnTo>
                      <a:pt x="421" y="10"/>
                    </a:lnTo>
                    <a:lnTo>
                      <a:pt x="415" y="31"/>
                    </a:lnTo>
                    <a:lnTo>
                      <a:pt x="415" y="41"/>
                    </a:lnTo>
                    <a:lnTo>
                      <a:pt x="417" y="43"/>
                    </a:lnTo>
                    <a:lnTo>
                      <a:pt x="420" y="43"/>
                    </a:lnTo>
                    <a:lnTo>
                      <a:pt x="418" y="48"/>
                    </a:lnTo>
                    <a:lnTo>
                      <a:pt x="410" y="52"/>
                    </a:lnTo>
                    <a:lnTo>
                      <a:pt x="407" y="52"/>
                    </a:lnTo>
                    <a:lnTo>
                      <a:pt x="407" y="38"/>
                    </a:lnTo>
                    <a:lnTo>
                      <a:pt x="400" y="38"/>
                    </a:lnTo>
                    <a:lnTo>
                      <a:pt x="398" y="47"/>
                    </a:lnTo>
                    <a:lnTo>
                      <a:pt x="385" y="48"/>
                    </a:lnTo>
                    <a:lnTo>
                      <a:pt x="384" y="47"/>
                    </a:lnTo>
                    <a:lnTo>
                      <a:pt x="384" y="48"/>
                    </a:lnTo>
                    <a:lnTo>
                      <a:pt x="382" y="50"/>
                    </a:lnTo>
                    <a:lnTo>
                      <a:pt x="378" y="48"/>
                    </a:lnTo>
                    <a:lnTo>
                      <a:pt x="376" y="50"/>
                    </a:lnTo>
                    <a:lnTo>
                      <a:pt x="365" y="43"/>
                    </a:lnTo>
                    <a:lnTo>
                      <a:pt x="361" y="41"/>
                    </a:lnTo>
                    <a:lnTo>
                      <a:pt x="358" y="41"/>
                    </a:lnTo>
                    <a:lnTo>
                      <a:pt x="355" y="40"/>
                    </a:lnTo>
                    <a:lnTo>
                      <a:pt x="353" y="41"/>
                    </a:lnTo>
                    <a:lnTo>
                      <a:pt x="353" y="44"/>
                    </a:lnTo>
                    <a:lnTo>
                      <a:pt x="354" y="45"/>
                    </a:lnTo>
                    <a:lnTo>
                      <a:pt x="354" y="48"/>
                    </a:lnTo>
                    <a:lnTo>
                      <a:pt x="347" y="48"/>
                    </a:lnTo>
                    <a:lnTo>
                      <a:pt x="321" y="34"/>
                    </a:lnTo>
                    <a:lnTo>
                      <a:pt x="319" y="33"/>
                    </a:lnTo>
                    <a:lnTo>
                      <a:pt x="319" y="40"/>
                    </a:lnTo>
                    <a:lnTo>
                      <a:pt x="316" y="40"/>
                    </a:lnTo>
                    <a:lnTo>
                      <a:pt x="312" y="41"/>
                    </a:lnTo>
                    <a:lnTo>
                      <a:pt x="308" y="41"/>
                    </a:lnTo>
                    <a:lnTo>
                      <a:pt x="307" y="37"/>
                    </a:lnTo>
                    <a:lnTo>
                      <a:pt x="298" y="45"/>
                    </a:lnTo>
                    <a:lnTo>
                      <a:pt x="287" y="63"/>
                    </a:lnTo>
                    <a:lnTo>
                      <a:pt x="281" y="63"/>
                    </a:lnTo>
                    <a:lnTo>
                      <a:pt x="261" y="53"/>
                    </a:lnTo>
                    <a:lnTo>
                      <a:pt x="252" y="55"/>
                    </a:lnTo>
                    <a:lnTo>
                      <a:pt x="238" y="59"/>
                    </a:lnTo>
                    <a:lnTo>
                      <a:pt x="237" y="60"/>
                    </a:lnTo>
                    <a:lnTo>
                      <a:pt x="233" y="62"/>
                    </a:lnTo>
                    <a:lnTo>
                      <a:pt x="231" y="63"/>
                    </a:lnTo>
                    <a:lnTo>
                      <a:pt x="228" y="63"/>
                    </a:lnTo>
                    <a:lnTo>
                      <a:pt x="227" y="65"/>
                    </a:lnTo>
                    <a:lnTo>
                      <a:pt x="224" y="65"/>
                    </a:lnTo>
                    <a:lnTo>
                      <a:pt x="220" y="60"/>
                    </a:lnTo>
                    <a:lnTo>
                      <a:pt x="212" y="58"/>
                    </a:lnTo>
                    <a:lnTo>
                      <a:pt x="202" y="58"/>
                    </a:lnTo>
                    <a:lnTo>
                      <a:pt x="199" y="48"/>
                    </a:lnTo>
                    <a:lnTo>
                      <a:pt x="199" y="47"/>
                    </a:lnTo>
                    <a:lnTo>
                      <a:pt x="196" y="44"/>
                    </a:lnTo>
                    <a:lnTo>
                      <a:pt x="188" y="40"/>
                    </a:lnTo>
                    <a:lnTo>
                      <a:pt x="187" y="40"/>
                    </a:lnTo>
                    <a:lnTo>
                      <a:pt x="184" y="48"/>
                    </a:lnTo>
                    <a:lnTo>
                      <a:pt x="182" y="52"/>
                    </a:lnTo>
                    <a:lnTo>
                      <a:pt x="164" y="52"/>
                    </a:lnTo>
                    <a:lnTo>
                      <a:pt x="160" y="55"/>
                    </a:lnTo>
                    <a:lnTo>
                      <a:pt x="159" y="59"/>
                    </a:lnTo>
                    <a:lnTo>
                      <a:pt x="156" y="58"/>
                    </a:lnTo>
                    <a:lnTo>
                      <a:pt x="152" y="53"/>
                    </a:lnTo>
                    <a:lnTo>
                      <a:pt x="150" y="50"/>
                    </a:lnTo>
                    <a:lnTo>
                      <a:pt x="147" y="50"/>
                    </a:lnTo>
                    <a:lnTo>
                      <a:pt x="139" y="56"/>
                    </a:lnTo>
                    <a:lnTo>
                      <a:pt x="135" y="58"/>
                    </a:lnTo>
                    <a:lnTo>
                      <a:pt x="128" y="58"/>
                    </a:lnTo>
                    <a:lnTo>
                      <a:pt x="127" y="59"/>
                    </a:lnTo>
                    <a:lnTo>
                      <a:pt x="124" y="60"/>
                    </a:lnTo>
                    <a:lnTo>
                      <a:pt x="113" y="77"/>
                    </a:lnTo>
                    <a:lnTo>
                      <a:pt x="113" y="80"/>
                    </a:lnTo>
                    <a:lnTo>
                      <a:pt x="110" y="84"/>
                    </a:lnTo>
                    <a:lnTo>
                      <a:pt x="106" y="91"/>
                    </a:lnTo>
                    <a:lnTo>
                      <a:pt x="101" y="87"/>
                    </a:lnTo>
                    <a:lnTo>
                      <a:pt x="101" y="83"/>
                    </a:lnTo>
                    <a:lnTo>
                      <a:pt x="87" y="74"/>
                    </a:lnTo>
                    <a:lnTo>
                      <a:pt x="68" y="74"/>
                    </a:lnTo>
                    <a:lnTo>
                      <a:pt x="65" y="76"/>
                    </a:lnTo>
                    <a:lnTo>
                      <a:pt x="61" y="76"/>
                    </a:lnTo>
                    <a:lnTo>
                      <a:pt x="60" y="77"/>
                    </a:lnTo>
                    <a:lnTo>
                      <a:pt x="53" y="77"/>
                    </a:lnTo>
                    <a:lnTo>
                      <a:pt x="51" y="76"/>
                    </a:lnTo>
                    <a:lnTo>
                      <a:pt x="48" y="72"/>
                    </a:lnTo>
                    <a:lnTo>
                      <a:pt x="41" y="72"/>
                    </a:lnTo>
                    <a:lnTo>
                      <a:pt x="41" y="73"/>
                    </a:lnTo>
                    <a:lnTo>
                      <a:pt x="33" y="8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04" name="Freeform 433">
                <a:extLst>
                  <a:ext uri="{FF2B5EF4-FFF2-40B4-BE49-F238E27FC236}">
                    <a16:creationId xmlns:a16="http://schemas.microsoft.com/office/drawing/2014/main" id="{54206497-F0F4-9541-F7F5-912E0C34AE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4" y="1016"/>
                <a:ext cx="70" cy="70"/>
              </a:xfrm>
              <a:custGeom>
                <a:avLst/>
                <a:gdLst>
                  <a:gd name="T0" fmla="*/ 191 w 283"/>
                  <a:gd name="T1" fmla="*/ 17 h 278"/>
                  <a:gd name="T2" fmla="*/ 188 w 283"/>
                  <a:gd name="T3" fmla="*/ 6 h 278"/>
                  <a:gd name="T4" fmla="*/ 177 w 283"/>
                  <a:gd name="T5" fmla="*/ 7 h 278"/>
                  <a:gd name="T6" fmla="*/ 160 w 283"/>
                  <a:gd name="T7" fmla="*/ 2 h 278"/>
                  <a:gd name="T8" fmla="*/ 155 w 283"/>
                  <a:gd name="T9" fmla="*/ 6 h 278"/>
                  <a:gd name="T10" fmla="*/ 169 w 283"/>
                  <a:gd name="T11" fmla="*/ 20 h 278"/>
                  <a:gd name="T12" fmla="*/ 154 w 283"/>
                  <a:gd name="T13" fmla="*/ 44 h 278"/>
                  <a:gd name="T14" fmla="*/ 138 w 283"/>
                  <a:gd name="T15" fmla="*/ 51 h 278"/>
                  <a:gd name="T16" fmla="*/ 131 w 283"/>
                  <a:gd name="T17" fmla="*/ 58 h 278"/>
                  <a:gd name="T18" fmla="*/ 109 w 283"/>
                  <a:gd name="T19" fmla="*/ 36 h 278"/>
                  <a:gd name="T20" fmla="*/ 61 w 283"/>
                  <a:gd name="T21" fmla="*/ 18 h 278"/>
                  <a:gd name="T22" fmla="*/ 54 w 283"/>
                  <a:gd name="T23" fmla="*/ 44 h 278"/>
                  <a:gd name="T24" fmla="*/ 57 w 283"/>
                  <a:gd name="T25" fmla="*/ 53 h 278"/>
                  <a:gd name="T26" fmla="*/ 51 w 283"/>
                  <a:gd name="T27" fmla="*/ 62 h 278"/>
                  <a:gd name="T28" fmla="*/ 49 w 283"/>
                  <a:gd name="T29" fmla="*/ 84 h 278"/>
                  <a:gd name="T30" fmla="*/ 42 w 283"/>
                  <a:gd name="T31" fmla="*/ 101 h 278"/>
                  <a:gd name="T32" fmla="*/ 37 w 283"/>
                  <a:gd name="T33" fmla="*/ 111 h 278"/>
                  <a:gd name="T34" fmla="*/ 32 w 283"/>
                  <a:gd name="T35" fmla="*/ 109 h 278"/>
                  <a:gd name="T36" fmla="*/ 3 w 283"/>
                  <a:gd name="T37" fmla="*/ 118 h 278"/>
                  <a:gd name="T38" fmla="*/ 42 w 283"/>
                  <a:gd name="T39" fmla="*/ 139 h 278"/>
                  <a:gd name="T40" fmla="*/ 67 w 283"/>
                  <a:gd name="T41" fmla="*/ 136 h 278"/>
                  <a:gd name="T42" fmla="*/ 93 w 283"/>
                  <a:gd name="T43" fmla="*/ 153 h 278"/>
                  <a:gd name="T44" fmla="*/ 132 w 283"/>
                  <a:gd name="T45" fmla="*/ 168 h 278"/>
                  <a:gd name="T46" fmla="*/ 128 w 283"/>
                  <a:gd name="T47" fmla="*/ 206 h 278"/>
                  <a:gd name="T48" fmla="*/ 100 w 283"/>
                  <a:gd name="T49" fmla="*/ 216 h 278"/>
                  <a:gd name="T50" fmla="*/ 106 w 283"/>
                  <a:gd name="T51" fmla="*/ 224 h 278"/>
                  <a:gd name="T52" fmla="*/ 104 w 283"/>
                  <a:gd name="T53" fmla="*/ 243 h 278"/>
                  <a:gd name="T54" fmla="*/ 132 w 283"/>
                  <a:gd name="T55" fmla="*/ 278 h 278"/>
                  <a:gd name="T56" fmla="*/ 123 w 283"/>
                  <a:gd name="T57" fmla="*/ 252 h 278"/>
                  <a:gd name="T58" fmla="*/ 131 w 283"/>
                  <a:gd name="T59" fmla="*/ 245 h 278"/>
                  <a:gd name="T60" fmla="*/ 173 w 283"/>
                  <a:gd name="T61" fmla="*/ 238 h 278"/>
                  <a:gd name="T62" fmla="*/ 180 w 283"/>
                  <a:gd name="T63" fmla="*/ 221 h 278"/>
                  <a:gd name="T64" fmla="*/ 197 w 283"/>
                  <a:gd name="T65" fmla="*/ 220 h 278"/>
                  <a:gd name="T66" fmla="*/ 212 w 283"/>
                  <a:gd name="T67" fmla="*/ 210 h 278"/>
                  <a:gd name="T68" fmla="*/ 226 w 283"/>
                  <a:gd name="T69" fmla="*/ 234 h 278"/>
                  <a:gd name="T70" fmla="*/ 233 w 283"/>
                  <a:gd name="T71" fmla="*/ 243 h 278"/>
                  <a:gd name="T72" fmla="*/ 240 w 283"/>
                  <a:gd name="T73" fmla="*/ 247 h 278"/>
                  <a:gd name="T74" fmla="*/ 272 w 283"/>
                  <a:gd name="T75" fmla="*/ 225 h 278"/>
                  <a:gd name="T76" fmla="*/ 272 w 283"/>
                  <a:gd name="T77" fmla="*/ 209 h 278"/>
                  <a:gd name="T78" fmla="*/ 282 w 283"/>
                  <a:gd name="T79" fmla="*/ 196 h 278"/>
                  <a:gd name="T80" fmla="*/ 279 w 283"/>
                  <a:gd name="T81" fmla="*/ 182 h 278"/>
                  <a:gd name="T82" fmla="*/ 275 w 283"/>
                  <a:gd name="T83" fmla="*/ 178 h 278"/>
                  <a:gd name="T84" fmla="*/ 274 w 283"/>
                  <a:gd name="T85" fmla="*/ 168 h 278"/>
                  <a:gd name="T86" fmla="*/ 258 w 283"/>
                  <a:gd name="T87" fmla="*/ 151 h 278"/>
                  <a:gd name="T88" fmla="*/ 244 w 283"/>
                  <a:gd name="T89" fmla="*/ 137 h 278"/>
                  <a:gd name="T90" fmla="*/ 208 w 283"/>
                  <a:gd name="T91" fmla="*/ 105 h 278"/>
                  <a:gd name="T92" fmla="*/ 199 w 283"/>
                  <a:gd name="T93" fmla="*/ 112 h 278"/>
                  <a:gd name="T94" fmla="*/ 188 w 283"/>
                  <a:gd name="T95" fmla="*/ 96 h 278"/>
                  <a:gd name="T96" fmla="*/ 181 w 283"/>
                  <a:gd name="T97" fmla="*/ 67 h 278"/>
                  <a:gd name="T98" fmla="*/ 190 w 283"/>
                  <a:gd name="T99" fmla="*/ 46 h 278"/>
                  <a:gd name="T100" fmla="*/ 198 w 283"/>
                  <a:gd name="T101" fmla="*/ 49 h 278"/>
                  <a:gd name="T102" fmla="*/ 191 w 283"/>
                  <a:gd name="T103" fmla="*/ 23 h 2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83" h="278">
                    <a:moveTo>
                      <a:pt x="191" y="23"/>
                    </a:moveTo>
                    <a:lnTo>
                      <a:pt x="192" y="19"/>
                    </a:lnTo>
                    <a:lnTo>
                      <a:pt x="191" y="19"/>
                    </a:lnTo>
                    <a:lnTo>
                      <a:pt x="191" y="17"/>
                    </a:lnTo>
                    <a:lnTo>
                      <a:pt x="192" y="12"/>
                    </a:lnTo>
                    <a:lnTo>
                      <a:pt x="192" y="10"/>
                    </a:lnTo>
                    <a:lnTo>
                      <a:pt x="187" y="7"/>
                    </a:lnTo>
                    <a:lnTo>
                      <a:pt x="188" y="6"/>
                    </a:lnTo>
                    <a:lnTo>
                      <a:pt x="185" y="5"/>
                    </a:lnTo>
                    <a:lnTo>
                      <a:pt x="184" y="6"/>
                    </a:lnTo>
                    <a:lnTo>
                      <a:pt x="181" y="6"/>
                    </a:lnTo>
                    <a:lnTo>
                      <a:pt x="177" y="7"/>
                    </a:lnTo>
                    <a:lnTo>
                      <a:pt x="169" y="7"/>
                    </a:lnTo>
                    <a:lnTo>
                      <a:pt x="167" y="6"/>
                    </a:lnTo>
                    <a:lnTo>
                      <a:pt x="164" y="6"/>
                    </a:lnTo>
                    <a:lnTo>
                      <a:pt x="160" y="2"/>
                    </a:lnTo>
                    <a:lnTo>
                      <a:pt x="156" y="0"/>
                    </a:lnTo>
                    <a:lnTo>
                      <a:pt x="154" y="2"/>
                    </a:lnTo>
                    <a:lnTo>
                      <a:pt x="154" y="6"/>
                    </a:lnTo>
                    <a:lnTo>
                      <a:pt x="155" y="6"/>
                    </a:lnTo>
                    <a:lnTo>
                      <a:pt x="156" y="9"/>
                    </a:lnTo>
                    <a:lnTo>
                      <a:pt x="160" y="10"/>
                    </a:lnTo>
                    <a:lnTo>
                      <a:pt x="167" y="19"/>
                    </a:lnTo>
                    <a:lnTo>
                      <a:pt x="169" y="20"/>
                    </a:lnTo>
                    <a:lnTo>
                      <a:pt x="159" y="29"/>
                    </a:lnTo>
                    <a:lnTo>
                      <a:pt x="152" y="38"/>
                    </a:lnTo>
                    <a:lnTo>
                      <a:pt x="154" y="41"/>
                    </a:lnTo>
                    <a:lnTo>
                      <a:pt x="154" y="44"/>
                    </a:lnTo>
                    <a:lnTo>
                      <a:pt x="151" y="46"/>
                    </a:lnTo>
                    <a:lnTo>
                      <a:pt x="148" y="46"/>
                    </a:lnTo>
                    <a:lnTo>
                      <a:pt x="144" y="48"/>
                    </a:lnTo>
                    <a:lnTo>
                      <a:pt x="138" y="51"/>
                    </a:lnTo>
                    <a:lnTo>
                      <a:pt x="139" y="56"/>
                    </a:lnTo>
                    <a:lnTo>
                      <a:pt x="139" y="59"/>
                    </a:lnTo>
                    <a:lnTo>
                      <a:pt x="132" y="58"/>
                    </a:lnTo>
                    <a:lnTo>
                      <a:pt x="131" y="58"/>
                    </a:lnTo>
                    <a:lnTo>
                      <a:pt x="130" y="56"/>
                    </a:lnTo>
                    <a:lnTo>
                      <a:pt x="118" y="51"/>
                    </a:lnTo>
                    <a:lnTo>
                      <a:pt x="109" y="44"/>
                    </a:lnTo>
                    <a:lnTo>
                      <a:pt x="109" y="36"/>
                    </a:lnTo>
                    <a:lnTo>
                      <a:pt x="81" y="34"/>
                    </a:lnTo>
                    <a:lnTo>
                      <a:pt x="67" y="21"/>
                    </a:lnTo>
                    <a:lnTo>
                      <a:pt x="61" y="17"/>
                    </a:lnTo>
                    <a:lnTo>
                      <a:pt x="61" y="18"/>
                    </a:lnTo>
                    <a:lnTo>
                      <a:pt x="61" y="20"/>
                    </a:lnTo>
                    <a:lnTo>
                      <a:pt x="60" y="29"/>
                    </a:lnTo>
                    <a:lnTo>
                      <a:pt x="56" y="42"/>
                    </a:lnTo>
                    <a:lnTo>
                      <a:pt x="54" y="44"/>
                    </a:lnTo>
                    <a:lnTo>
                      <a:pt x="54" y="46"/>
                    </a:lnTo>
                    <a:lnTo>
                      <a:pt x="51" y="51"/>
                    </a:lnTo>
                    <a:lnTo>
                      <a:pt x="51" y="52"/>
                    </a:lnTo>
                    <a:lnTo>
                      <a:pt x="57" y="53"/>
                    </a:lnTo>
                    <a:lnTo>
                      <a:pt x="58" y="53"/>
                    </a:lnTo>
                    <a:lnTo>
                      <a:pt x="58" y="55"/>
                    </a:lnTo>
                    <a:lnTo>
                      <a:pt x="54" y="58"/>
                    </a:lnTo>
                    <a:lnTo>
                      <a:pt x="51" y="62"/>
                    </a:lnTo>
                    <a:lnTo>
                      <a:pt x="47" y="72"/>
                    </a:lnTo>
                    <a:lnTo>
                      <a:pt x="44" y="76"/>
                    </a:lnTo>
                    <a:lnTo>
                      <a:pt x="44" y="80"/>
                    </a:lnTo>
                    <a:lnTo>
                      <a:pt x="49" y="84"/>
                    </a:lnTo>
                    <a:lnTo>
                      <a:pt x="50" y="84"/>
                    </a:lnTo>
                    <a:lnTo>
                      <a:pt x="50" y="86"/>
                    </a:lnTo>
                    <a:lnTo>
                      <a:pt x="47" y="90"/>
                    </a:lnTo>
                    <a:lnTo>
                      <a:pt x="42" y="101"/>
                    </a:lnTo>
                    <a:lnTo>
                      <a:pt x="40" y="108"/>
                    </a:lnTo>
                    <a:lnTo>
                      <a:pt x="40" y="109"/>
                    </a:lnTo>
                    <a:lnTo>
                      <a:pt x="39" y="111"/>
                    </a:lnTo>
                    <a:lnTo>
                      <a:pt x="37" y="111"/>
                    </a:lnTo>
                    <a:lnTo>
                      <a:pt x="37" y="112"/>
                    </a:lnTo>
                    <a:lnTo>
                      <a:pt x="33" y="112"/>
                    </a:lnTo>
                    <a:lnTo>
                      <a:pt x="33" y="111"/>
                    </a:lnTo>
                    <a:lnTo>
                      <a:pt x="32" y="109"/>
                    </a:lnTo>
                    <a:lnTo>
                      <a:pt x="21" y="105"/>
                    </a:lnTo>
                    <a:lnTo>
                      <a:pt x="8" y="105"/>
                    </a:lnTo>
                    <a:lnTo>
                      <a:pt x="8" y="108"/>
                    </a:lnTo>
                    <a:lnTo>
                      <a:pt x="3" y="118"/>
                    </a:lnTo>
                    <a:lnTo>
                      <a:pt x="0" y="132"/>
                    </a:lnTo>
                    <a:lnTo>
                      <a:pt x="1" y="133"/>
                    </a:lnTo>
                    <a:lnTo>
                      <a:pt x="5" y="133"/>
                    </a:lnTo>
                    <a:lnTo>
                      <a:pt x="42" y="139"/>
                    </a:lnTo>
                    <a:lnTo>
                      <a:pt x="44" y="137"/>
                    </a:lnTo>
                    <a:lnTo>
                      <a:pt x="49" y="137"/>
                    </a:lnTo>
                    <a:lnTo>
                      <a:pt x="61" y="134"/>
                    </a:lnTo>
                    <a:lnTo>
                      <a:pt x="67" y="136"/>
                    </a:lnTo>
                    <a:lnTo>
                      <a:pt x="70" y="139"/>
                    </a:lnTo>
                    <a:lnTo>
                      <a:pt x="72" y="143"/>
                    </a:lnTo>
                    <a:lnTo>
                      <a:pt x="91" y="151"/>
                    </a:lnTo>
                    <a:lnTo>
                      <a:pt x="93" y="153"/>
                    </a:lnTo>
                    <a:lnTo>
                      <a:pt x="118" y="165"/>
                    </a:lnTo>
                    <a:lnTo>
                      <a:pt x="124" y="165"/>
                    </a:lnTo>
                    <a:lnTo>
                      <a:pt x="132" y="167"/>
                    </a:lnTo>
                    <a:lnTo>
                      <a:pt x="132" y="168"/>
                    </a:lnTo>
                    <a:lnTo>
                      <a:pt x="130" y="182"/>
                    </a:lnTo>
                    <a:lnTo>
                      <a:pt x="131" y="186"/>
                    </a:lnTo>
                    <a:lnTo>
                      <a:pt x="131" y="187"/>
                    </a:lnTo>
                    <a:lnTo>
                      <a:pt x="128" y="206"/>
                    </a:lnTo>
                    <a:lnTo>
                      <a:pt x="127" y="211"/>
                    </a:lnTo>
                    <a:lnTo>
                      <a:pt x="116" y="214"/>
                    </a:lnTo>
                    <a:lnTo>
                      <a:pt x="103" y="216"/>
                    </a:lnTo>
                    <a:lnTo>
                      <a:pt x="100" y="216"/>
                    </a:lnTo>
                    <a:lnTo>
                      <a:pt x="102" y="217"/>
                    </a:lnTo>
                    <a:lnTo>
                      <a:pt x="103" y="220"/>
                    </a:lnTo>
                    <a:lnTo>
                      <a:pt x="106" y="223"/>
                    </a:lnTo>
                    <a:lnTo>
                      <a:pt x="106" y="224"/>
                    </a:lnTo>
                    <a:lnTo>
                      <a:pt x="109" y="228"/>
                    </a:lnTo>
                    <a:lnTo>
                      <a:pt x="110" y="232"/>
                    </a:lnTo>
                    <a:lnTo>
                      <a:pt x="110" y="238"/>
                    </a:lnTo>
                    <a:lnTo>
                      <a:pt x="104" y="243"/>
                    </a:lnTo>
                    <a:lnTo>
                      <a:pt x="106" y="253"/>
                    </a:lnTo>
                    <a:lnTo>
                      <a:pt x="109" y="263"/>
                    </a:lnTo>
                    <a:lnTo>
                      <a:pt x="120" y="266"/>
                    </a:lnTo>
                    <a:lnTo>
                      <a:pt x="132" y="278"/>
                    </a:lnTo>
                    <a:lnTo>
                      <a:pt x="135" y="274"/>
                    </a:lnTo>
                    <a:lnTo>
                      <a:pt x="138" y="269"/>
                    </a:lnTo>
                    <a:lnTo>
                      <a:pt x="135" y="264"/>
                    </a:lnTo>
                    <a:lnTo>
                      <a:pt x="123" y="252"/>
                    </a:lnTo>
                    <a:lnTo>
                      <a:pt x="123" y="250"/>
                    </a:lnTo>
                    <a:lnTo>
                      <a:pt x="124" y="250"/>
                    </a:lnTo>
                    <a:lnTo>
                      <a:pt x="128" y="246"/>
                    </a:lnTo>
                    <a:lnTo>
                      <a:pt x="131" y="245"/>
                    </a:lnTo>
                    <a:lnTo>
                      <a:pt x="139" y="242"/>
                    </a:lnTo>
                    <a:lnTo>
                      <a:pt x="167" y="246"/>
                    </a:lnTo>
                    <a:lnTo>
                      <a:pt x="169" y="243"/>
                    </a:lnTo>
                    <a:lnTo>
                      <a:pt x="173" y="238"/>
                    </a:lnTo>
                    <a:lnTo>
                      <a:pt x="173" y="237"/>
                    </a:lnTo>
                    <a:lnTo>
                      <a:pt x="171" y="235"/>
                    </a:lnTo>
                    <a:lnTo>
                      <a:pt x="171" y="230"/>
                    </a:lnTo>
                    <a:lnTo>
                      <a:pt x="180" y="221"/>
                    </a:lnTo>
                    <a:lnTo>
                      <a:pt x="185" y="217"/>
                    </a:lnTo>
                    <a:lnTo>
                      <a:pt x="190" y="217"/>
                    </a:lnTo>
                    <a:lnTo>
                      <a:pt x="192" y="220"/>
                    </a:lnTo>
                    <a:lnTo>
                      <a:pt x="197" y="220"/>
                    </a:lnTo>
                    <a:lnTo>
                      <a:pt x="205" y="213"/>
                    </a:lnTo>
                    <a:lnTo>
                      <a:pt x="205" y="211"/>
                    </a:lnTo>
                    <a:lnTo>
                      <a:pt x="207" y="211"/>
                    </a:lnTo>
                    <a:lnTo>
                      <a:pt x="212" y="210"/>
                    </a:lnTo>
                    <a:lnTo>
                      <a:pt x="222" y="210"/>
                    </a:lnTo>
                    <a:lnTo>
                      <a:pt x="231" y="216"/>
                    </a:lnTo>
                    <a:lnTo>
                      <a:pt x="231" y="220"/>
                    </a:lnTo>
                    <a:lnTo>
                      <a:pt x="226" y="234"/>
                    </a:lnTo>
                    <a:lnTo>
                      <a:pt x="223" y="235"/>
                    </a:lnTo>
                    <a:lnTo>
                      <a:pt x="223" y="240"/>
                    </a:lnTo>
                    <a:lnTo>
                      <a:pt x="230" y="243"/>
                    </a:lnTo>
                    <a:lnTo>
                      <a:pt x="233" y="243"/>
                    </a:lnTo>
                    <a:lnTo>
                      <a:pt x="234" y="245"/>
                    </a:lnTo>
                    <a:lnTo>
                      <a:pt x="236" y="245"/>
                    </a:lnTo>
                    <a:lnTo>
                      <a:pt x="237" y="246"/>
                    </a:lnTo>
                    <a:lnTo>
                      <a:pt x="240" y="247"/>
                    </a:lnTo>
                    <a:lnTo>
                      <a:pt x="248" y="247"/>
                    </a:lnTo>
                    <a:lnTo>
                      <a:pt x="248" y="246"/>
                    </a:lnTo>
                    <a:lnTo>
                      <a:pt x="271" y="225"/>
                    </a:lnTo>
                    <a:lnTo>
                      <a:pt x="272" y="225"/>
                    </a:lnTo>
                    <a:lnTo>
                      <a:pt x="275" y="224"/>
                    </a:lnTo>
                    <a:lnTo>
                      <a:pt x="275" y="223"/>
                    </a:lnTo>
                    <a:lnTo>
                      <a:pt x="272" y="216"/>
                    </a:lnTo>
                    <a:lnTo>
                      <a:pt x="272" y="209"/>
                    </a:lnTo>
                    <a:lnTo>
                      <a:pt x="275" y="206"/>
                    </a:lnTo>
                    <a:lnTo>
                      <a:pt x="276" y="203"/>
                    </a:lnTo>
                    <a:lnTo>
                      <a:pt x="283" y="196"/>
                    </a:lnTo>
                    <a:lnTo>
                      <a:pt x="282" y="196"/>
                    </a:lnTo>
                    <a:lnTo>
                      <a:pt x="283" y="193"/>
                    </a:lnTo>
                    <a:lnTo>
                      <a:pt x="281" y="183"/>
                    </a:lnTo>
                    <a:lnTo>
                      <a:pt x="281" y="182"/>
                    </a:lnTo>
                    <a:lnTo>
                      <a:pt x="279" y="182"/>
                    </a:lnTo>
                    <a:lnTo>
                      <a:pt x="278" y="180"/>
                    </a:lnTo>
                    <a:lnTo>
                      <a:pt x="278" y="179"/>
                    </a:lnTo>
                    <a:lnTo>
                      <a:pt x="276" y="178"/>
                    </a:lnTo>
                    <a:lnTo>
                      <a:pt x="275" y="178"/>
                    </a:lnTo>
                    <a:lnTo>
                      <a:pt x="274" y="176"/>
                    </a:lnTo>
                    <a:lnTo>
                      <a:pt x="274" y="175"/>
                    </a:lnTo>
                    <a:lnTo>
                      <a:pt x="272" y="170"/>
                    </a:lnTo>
                    <a:lnTo>
                      <a:pt x="274" y="168"/>
                    </a:lnTo>
                    <a:lnTo>
                      <a:pt x="276" y="167"/>
                    </a:lnTo>
                    <a:lnTo>
                      <a:pt x="272" y="160"/>
                    </a:lnTo>
                    <a:lnTo>
                      <a:pt x="258" y="156"/>
                    </a:lnTo>
                    <a:lnTo>
                      <a:pt x="258" y="151"/>
                    </a:lnTo>
                    <a:lnTo>
                      <a:pt x="254" y="143"/>
                    </a:lnTo>
                    <a:lnTo>
                      <a:pt x="250" y="141"/>
                    </a:lnTo>
                    <a:lnTo>
                      <a:pt x="248" y="137"/>
                    </a:lnTo>
                    <a:lnTo>
                      <a:pt x="244" y="137"/>
                    </a:lnTo>
                    <a:lnTo>
                      <a:pt x="226" y="139"/>
                    </a:lnTo>
                    <a:lnTo>
                      <a:pt x="218" y="109"/>
                    </a:lnTo>
                    <a:lnTo>
                      <a:pt x="215" y="108"/>
                    </a:lnTo>
                    <a:lnTo>
                      <a:pt x="208" y="105"/>
                    </a:lnTo>
                    <a:lnTo>
                      <a:pt x="207" y="109"/>
                    </a:lnTo>
                    <a:lnTo>
                      <a:pt x="207" y="111"/>
                    </a:lnTo>
                    <a:lnTo>
                      <a:pt x="205" y="112"/>
                    </a:lnTo>
                    <a:lnTo>
                      <a:pt x="199" y="112"/>
                    </a:lnTo>
                    <a:lnTo>
                      <a:pt x="198" y="111"/>
                    </a:lnTo>
                    <a:lnTo>
                      <a:pt x="187" y="101"/>
                    </a:lnTo>
                    <a:lnTo>
                      <a:pt x="187" y="100"/>
                    </a:lnTo>
                    <a:lnTo>
                      <a:pt x="188" y="96"/>
                    </a:lnTo>
                    <a:lnTo>
                      <a:pt x="184" y="83"/>
                    </a:lnTo>
                    <a:lnTo>
                      <a:pt x="184" y="77"/>
                    </a:lnTo>
                    <a:lnTo>
                      <a:pt x="181" y="69"/>
                    </a:lnTo>
                    <a:lnTo>
                      <a:pt x="181" y="67"/>
                    </a:lnTo>
                    <a:lnTo>
                      <a:pt x="183" y="65"/>
                    </a:lnTo>
                    <a:lnTo>
                      <a:pt x="184" y="55"/>
                    </a:lnTo>
                    <a:lnTo>
                      <a:pt x="188" y="48"/>
                    </a:lnTo>
                    <a:lnTo>
                      <a:pt x="190" y="46"/>
                    </a:lnTo>
                    <a:lnTo>
                      <a:pt x="191" y="46"/>
                    </a:lnTo>
                    <a:lnTo>
                      <a:pt x="194" y="48"/>
                    </a:lnTo>
                    <a:lnTo>
                      <a:pt x="195" y="49"/>
                    </a:lnTo>
                    <a:lnTo>
                      <a:pt x="198" y="49"/>
                    </a:lnTo>
                    <a:lnTo>
                      <a:pt x="198" y="48"/>
                    </a:lnTo>
                    <a:lnTo>
                      <a:pt x="192" y="38"/>
                    </a:lnTo>
                    <a:lnTo>
                      <a:pt x="191" y="30"/>
                    </a:lnTo>
                    <a:lnTo>
                      <a:pt x="191" y="2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05" name="Freeform 434">
                <a:extLst>
                  <a:ext uri="{FF2B5EF4-FFF2-40B4-BE49-F238E27FC236}">
                    <a16:creationId xmlns:a16="http://schemas.microsoft.com/office/drawing/2014/main" id="{9DDC9DED-3B87-3331-2577-20DF81FF9B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3" y="1064"/>
                <a:ext cx="77" cy="70"/>
              </a:xfrm>
              <a:custGeom>
                <a:avLst/>
                <a:gdLst>
                  <a:gd name="T0" fmla="*/ 87 w 307"/>
                  <a:gd name="T1" fmla="*/ 17 h 277"/>
                  <a:gd name="T2" fmla="*/ 72 w 307"/>
                  <a:gd name="T3" fmla="*/ 26 h 277"/>
                  <a:gd name="T4" fmla="*/ 51 w 307"/>
                  <a:gd name="T5" fmla="*/ 36 h 277"/>
                  <a:gd name="T6" fmla="*/ 49 w 307"/>
                  <a:gd name="T7" fmla="*/ 49 h 277"/>
                  <a:gd name="T8" fmla="*/ 8 w 307"/>
                  <a:gd name="T9" fmla="*/ 52 h 277"/>
                  <a:gd name="T10" fmla="*/ 15 w 307"/>
                  <a:gd name="T11" fmla="*/ 70 h 277"/>
                  <a:gd name="T12" fmla="*/ 14 w 307"/>
                  <a:gd name="T13" fmla="*/ 86 h 277"/>
                  <a:gd name="T14" fmla="*/ 10 w 307"/>
                  <a:gd name="T15" fmla="*/ 105 h 277"/>
                  <a:gd name="T16" fmla="*/ 1 w 307"/>
                  <a:gd name="T17" fmla="*/ 123 h 277"/>
                  <a:gd name="T18" fmla="*/ 12 w 307"/>
                  <a:gd name="T19" fmla="*/ 129 h 277"/>
                  <a:gd name="T20" fmla="*/ 22 w 307"/>
                  <a:gd name="T21" fmla="*/ 135 h 277"/>
                  <a:gd name="T22" fmla="*/ 11 w 307"/>
                  <a:gd name="T23" fmla="*/ 142 h 277"/>
                  <a:gd name="T24" fmla="*/ 7 w 307"/>
                  <a:gd name="T25" fmla="*/ 151 h 277"/>
                  <a:gd name="T26" fmla="*/ 17 w 307"/>
                  <a:gd name="T27" fmla="*/ 164 h 277"/>
                  <a:gd name="T28" fmla="*/ 28 w 307"/>
                  <a:gd name="T29" fmla="*/ 153 h 277"/>
                  <a:gd name="T30" fmla="*/ 49 w 307"/>
                  <a:gd name="T31" fmla="*/ 174 h 277"/>
                  <a:gd name="T32" fmla="*/ 68 w 307"/>
                  <a:gd name="T33" fmla="*/ 192 h 277"/>
                  <a:gd name="T34" fmla="*/ 72 w 307"/>
                  <a:gd name="T35" fmla="*/ 181 h 277"/>
                  <a:gd name="T36" fmla="*/ 81 w 307"/>
                  <a:gd name="T37" fmla="*/ 164 h 277"/>
                  <a:gd name="T38" fmla="*/ 113 w 307"/>
                  <a:gd name="T39" fmla="*/ 175 h 277"/>
                  <a:gd name="T40" fmla="*/ 111 w 307"/>
                  <a:gd name="T41" fmla="*/ 182 h 277"/>
                  <a:gd name="T42" fmla="*/ 95 w 307"/>
                  <a:gd name="T43" fmla="*/ 199 h 277"/>
                  <a:gd name="T44" fmla="*/ 81 w 307"/>
                  <a:gd name="T45" fmla="*/ 220 h 277"/>
                  <a:gd name="T46" fmla="*/ 95 w 307"/>
                  <a:gd name="T47" fmla="*/ 240 h 277"/>
                  <a:gd name="T48" fmla="*/ 106 w 307"/>
                  <a:gd name="T49" fmla="*/ 234 h 277"/>
                  <a:gd name="T50" fmla="*/ 121 w 307"/>
                  <a:gd name="T51" fmla="*/ 242 h 277"/>
                  <a:gd name="T52" fmla="*/ 127 w 307"/>
                  <a:gd name="T53" fmla="*/ 248 h 277"/>
                  <a:gd name="T54" fmla="*/ 141 w 307"/>
                  <a:gd name="T55" fmla="*/ 246 h 277"/>
                  <a:gd name="T56" fmla="*/ 151 w 307"/>
                  <a:gd name="T57" fmla="*/ 259 h 277"/>
                  <a:gd name="T58" fmla="*/ 183 w 307"/>
                  <a:gd name="T59" fmla="*/ 273 h 277"/>
                  <a:gd name="T60" fmla="*/ 198 w 307"/>
                  <a:gd name="T61" fmla="*/ 263 h 277"/>
                  <a:gd name="T62" fmla="*/ 219 w 307"/>
                  <a:gd name="T63" fmla="*/ 252 h 277"/>
                  <a:gd name="T64" fmla="*/ 219 w 307"/>
                  <a:gd name="T65" fmla="*/ 230 h 277"/>
                  <a:gd name="T66" fmla="*/ 212 w 307"/>
                  <a:gd name="T67" fmla="*/ 192 h 277"/>
                  <a:gd name="T68" fmla="*/ 226 w 307"/>
                  <a:gd name="T69" fmla="*/ 196 h 277"/>
                  <a:gd name="T70" fmla="*/ 233 w 307"/>
                  <a:gd name="T71" fmla="*/ 193 h 277"/>
                  <a:gd name="T72" fmla="*/ 245 w 307"/>
                  <a:gd name="T73" fmla="*/ 178 h 277"/>
                  <a:gd name="T74" fmla="*/ 252 w 307"/>
                  <a:gd name="T75" fmla="*/ 199 h 277"/>
                  <a:gd name="T76" fmla="*/ 260 w 307"/>
                  <a:gd name="T77" fmla="*/ 185 h 277"/>
                  <a:gd name="T78" fmla="*/ 281 w 307"/>
                  <a:gd name="T79" fmla="*/ 181 h 277"/>
                  <a:gd name="T80" fmla="*/ 274 w 307"/>
                  <a:gd name="T81" fmla="*/ 146 h 277"/>
                  <a:gd name="T82" fmla="*/ 265 w 307"/>
                  <a:gd name="T83" fmla="*/ 136 h 277"/>
                  <a:gd name="T84" fmla="*/ 269 w 307"/>
                  <a:gd name="T85" fmla="*/ 125 h 277"/>
                  <a:gd name="T86" fmla="*/ 272 w 307"/>
                  <a:gd name="T87" fmla="*/ 101 h 277"/>
                  <a:gd name="T88" fmla="*/ 302 w 307"/>
                  <a:gd name="T89" fmla="*/ 60 h 277"/>
                  <a:gd name="T90" fmla="*/ 296 w 307"/>
                  <a:gd name="T91" fmla="*/ 48 h 277"/>
                  <a:gd name="T92" fmla="*/ 269 w 307"/>
                  <a:gd name="T93" fmla="*/ 34 h 277"/>
                  <a:gd name="T94" fmla="*/ 261 w 307"/>
                  <a:gd name="T95" fmla="*/ 56 h 277"/>
                  <a:gd name="T96" fmla="*/ 250 w 307"/>
                  <a:gd name="T97" fmla="*/ 69 h 277"/>
                  <a:gd name="T98" fmla="*/ 243 w 307"/>
                  <a:gd name="T99" fmla="*/ 53 h 277"/>
                  <a:gd name="T100" fmla="*/ 219 w 307"/>
                  <a:gd name="T101" fmla="*/ 62 h 277"/>
                  <a:gd name="T102" fmla="*/ 216 w 307"/>
                  <a:gd name="T103" fmla="*/ 44 h 277"/>
                  <a:gd name="T104" fmla="*/ 221 w 307"/>
                  <a:gd name="T105" fmla="*/ 29 h 277"/>
                  <a:gd name="T106" fmla="*/ 195 w 307"/>
                  <a:gd name="T107" fmla="*/ 10 h 277"/>
                  <a:gd name="T108" fmla="*/ 163 w 307"/>
                  <a:gd name="T109" fmla="*/ 2 h 277"/>
                  <a:gd name="T110" fmla="*/ 152 w 307"/>
                  <a:gd name="T111" fmla="*/ 22 h 277"/>
                  <a:gd name="T112" fmla="*/ 151 w 307"/>
                  <a:gd name="T113" fmla="*/ 31 h 277"/>
                  <a:gd name="T114" fmla="*/ 117 w 307"/>
                  <a:gd name="T115" fmla="*/ 52 h 277"/>
                  <a:gd name="T116" fmla="*/ 110 w 307"/>
                  <a:gd name="T117" fmla="*/ 49 h 277"/>
                  <a:gd name="T118" fmla="*/ 111 w 307"/>
                  <a:gd name="T119" fmla="*/ 26 h 2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07" h="277">
                    <a:moveTo>
                      <a:pt x="111" y="22"/>
                    </a:moveTo>
                    <a:lnTo>
                      <a:pt x="102" y="16"/>
                    </a:lnTo>
                    <a:lnTo>
                      <a:pt x="92" y="16"/>
                    </a:lnTo>
                    <a:lnTo>
                      <a:pt x="87" y="17"/>
                    </a:lnTo>
                    <a:lnTo>
                      <a:pt x="85" y="17"/>
                    </a:lnTo>
                    <a:lnTo>
                      <a:pt x="85" y="19"/>
                    </a:lnTo>
                    <a:lnTo>
                      <a:pt x="77" y="26"/>
                    </a:lnTo>
                    <a:lnTo>
                      <a:pt x="72" y="26"/>
                    </a:lnTo>
                    <a:lnTo>
                      <a:pt x="70" y="23"/>
                    </a:lnTo>
                    <a:lnTo>
                      <a:pt x="65" y="23"/>
                    </a:lnTo>
                    <a:lnTo>
                      <a:pt x="60" y="27"/>
                    </a:lnTo>
                    <a:lnTo>
                      <a:pt x="51" y="36"/>
                    </a:lnTo>
                    <a:lnTo>
                      <a:pt x="51" y="41"/>
                    </a:lnTo>
                    <a:lnTo>
                      <a:pt x="53" y="43"/>
                    </a:lnTo>
                    <a:lnTo>
                      <a:pt x="53" y="44"/>
                    </a:lnTo>
                    <a:lnTo>
                      <a:pt x="49" y="49"/>
                    </a:lnTo>
                    <a:lnTo>
                      <a:pt x="47" y="52"/>
                    </a:lnTo>
                    <a:lnTo>
                      <a:pt x="19" y="48"/>
                    </a:lnTo>
                    <a:lnTo>
                      <a:pt x="11" y="51"/>
                    </a:lnTo>
                    <a:lnTo>
                      <a:pt x="8" y="52"/>
                    </a:lnTo>
                    <a:lnTo>
                      <a:pt x="4" y="56"/>
                    </a:lnTo>
                    <a:lnTo>
                      <a:pt x="3" y="56"/>
                    </a:lnTo>
                    <a:lnTo>
                      <a:pt x="3" y="58"/>
                    </a:lnTo>
                    <a:lnTo>
                      <a:pt x="15" y="70"/>
                    </a:lnTo>
                    <a:lnTo>
                      <a:pt x="18" y="75"/>
                    </a:lnTo>
                    <a:lnTo>
                      <a:pt x="15" y="80"/>
                    </a:lnTo>
                    <a:lnTo>
                      <a:pt x="12" y="84"/>
                    </a:lnTo>
                    <a:lnTo>
                      <a:pt x="14" y="86"/>
                    </a:lnTo>
                    <a:lnTo>
                      <a:pt x="14" y="87"/>
                    </a:lnTo>
                    <a:lnTo>
                      <a:pt x="17" y="90"/>
                    </a:lnTo>
                    <a:lnTo>
                      <a:pt x="17" y="93"/>
                    </a:lnTo>
                    <a:lnTo>
                      <a:pt x="10" y="105"/>
                    </a:lnTo>
                    <a:lnTo>
                      <a:pt x="1" y="113"/>
                    </a:lnTo>
                    <a:lnTo>
                      <a:pt x="0" y="118"/>
                    </a:lnTo>
                    <a:lnTo>
                      <a:pt x="0" y="119"/>
                    </a:lnTo>
                    <a:lnTo>
                      <a:pt x="1" y="123"/>
                    </a:lnTo>
                    <a:lnTo>
                      <a:pt x="1" y="129"/>
                    </a:lnTo>
                    <a:lnTo>
                      <a:pt x="3" y="130"/>
                    </a:lnTo>
                    <a:lnTo>
                      <a:pt x="5" y="129"/>
                    </a:lnTo>
                    <a:lnTo>
                      <a:pt x="12" y="129"/>
                    </a:lnTo>
                    <a:lnTo>
                      <a:pt x="18" y="132"/>
                    </a:lnTo>
                    <a:lnTo>
                      <a:pt x="19" y="133"/>
                    </a:lnTo>
                    <a:lnTo>
                      <a:pt x="22" y="133"/>
                    </a:lnTo>
                    <a:lnTo>
                      <a:pt x="22" y="135"/>
                    </a:lnTo>
                    <a:lnTo>
                      <a:pt x="24" y="135"/>
                    </a:lnTo>
                    <a:lnTo>
                      <a:pt x="22" y="139"/>
                    </a:lnTo>
                    <a:lnTo>
                      <a:pt x="14" y="142"/>
                    </a:lnTo>
                    <a:lnTo>
                      <a:pt x="11" y="142"/>
                    </a:lnTo>
                    <a:lnTo>
                      <a:pt x="10" y="144"/>
                    </a:lnTo>
                    <a:lnTo>
                      <a:pt x="8" y="146"/>
                    </a:lnTo>
                    <a:lnTo>
                      <a:pt x="7" y="149"/>
                    </a:lnTo>
                    <a:lnTo>
                      <a:pt x="7" y="151"/>
                    </a:lnTo>
                    <a:lnTo>
                      <a:pt x="8" y="157"/>
                    </a:lnTo>
                    <a:lnTo>
                      <a:pt x="7" y="160"/>
                    </a:lnTo>
                    <a:lnTo>
                      <a:pt x="10" y="163"/>
                    </a:lnTo>
                    <a:lnTo>
                      <a:pt x="17" y="164"/>
                    </a:lnTo>
                    <a:lnTo>
                      <a:pt x="18" y="165"/>
                    </a:lnTo>
                    <a:lnTo>
                      <a:pt x="21" y="158"/>
                    </a:lnTo>
                    <a:lnTo>
                      <a:pt x="24" y="157"/>
                    </a:lnTo>
                    <a:lnTo>
                      <a:pt x="28" y="153"/>
                    </a:lnTo>
                    <a:lnTo>
                      <a:pt x="31" y="156"/>
                    </a:lnTo>
                    <a:lnTo>
                      <a:pt x="42" y="168"/>
                    </a:lnTo>
                    <a:lnTo>
                      <a:pt x="47" y="172"/>
                    </a:lnTo>
                    <a:lnTo>
                      <a:pt x="49" y="174"/>
                    </a:lnTo>
                    <a:lnTo>
                      <a:pt x="51" y="181"/>
                    </a:lnTo>
                    <a:lnTo>
                      <a:pt x="50" y="182"/>
                    </a:lnTo>
                    <a:lnTo>
                      <a:pt x="64" y="189"/>
                    </a:lnTo>
                    <a:lnTo>
                      <a:pt x="68" y="192"/>
                    </a:lnTo>
                    <a:lnTo>
                      <a:pt x="70" y="192"/>
                    </a:lnTo>
                    <a:lnTo>
                      <a:pt x="71" y="190"/>
                    </a:lnTo>
                    <a:lnTo>
                      <a:pt x="71" y="188"/>
                    </a:lnTo>
                    <a:lnTo>
                      <a:pt x="72" y="181"/>
                    </a:lnTo>
                    <a:lnTo>
                      <a:pt x="75" y="171"/>
                    </a:lnTo>
                    <a:lnTo>
                      <a:pt x="79" y="165"/>
                    </a:lnTo>
                    <a:lnTo>
                      <a:pt x="79" y="164"/>
                    </a:lnTo>
                    <a:lnTo>
                      <a:pt x="81" y="164"/>
                    </a:lnTo>
                    <a:lnTo>
                      <a:pt x="89" y="163"/>
                    </a:lnTo>
                    <a:lnTo>
                      <a:pt x="106" y="170"/>
                    </a:lnTo>
                    <a:lnTo>
                      <a:pt x="110" y="172"/>
                    </a:lnTo>
                    <a:lnTo>
                      <a:pt x="113" y="175"/>
                    </a:lnTo>
                    <a:lnTo>
                      <a:pt x="113" y="177"/>
                    </a:lnTo>
                    <a:lnTo>
                      <a:pt x="114" y="177"/>
                    </a:lnTo>
                    <a:lnTo>
                      <a:pt x="114" y="178"/>
                    </a:lnTo>
                    <a:lnTo>
                      <a:pt x="111" y="182"/>
                    </a:lnTo>
                    <a:lnTo>
                      <a:pt x="111" y="183"/>
                    </a:lnTo>
                    <a:lnTo>
                      <a:pt x="110" y="185"/>
                    </a:lnTo>
                    <a:lnTo>
                      <a:pt x="109" y="188"/>
                    </a:lnTo>
                    <a:lnTo>
                      <a:pt x="95" y="199"/>
                    </a:lnTo>
                    <a:lnTo>
                      <a:pt x="94" y="199"/>
                    </a:lnTo>
                    <a:lnTo>
                      <a:pt x="82" y="213"/>
                    </a:lnTo>
                    <a:lnTo>
                      <a:pt x="81" y="218"/>
                    </a:lnTo>
                    <a:lnTo>
                      <a:pt x="81" y="220"/>
                    </a:lnTo>
                    <a:lnTo>
                      <a:pt x="82" y="220"/>
                    </a:lnTo>
                    <a:lnTo>
                      <a:pt x="89" y="230"/>
                    </a:lnTo>
                    <a:lnTo>
                      <a:pt x="94" y="238"/>
                    </a:lnTo>
                    <a:lnTo>
                      <a:pt x="95" y="240"/>
                    </a:lnTo>
                    <a:lnTo>
                      <a:pt x="99" y="241"/>
                    </a:lnTo>
                    <a:lnTo>
                      <a:pt x="101" y="241"/>
                    </a:lnTo>
                    <a:lnTo>
                      <a:pt x="101" y="238"/>
                    </a:lnTo>
                    <a:lnTo>
                      <a:pt x="106" y="234"/>
                    </a:lnTo>
                    <a:lnTo>
                      <a:pt x="107" y="231"/>
                    </a:lnTo>
                    <a:lnTo>
                      <a:pt x="109" y="230"/>
                    </a:lnTo>
                    <a:lnTo>
                      <a:pt x="113" y="232"/>
                    </a:lnTo>
                    <a:lnTo>
                      <a:pt x="121" y="242"/>
                    </a:lnTo>
                    <a:lnTo>
                      <a:pt x="123" y="244"/>
                    </a:lnTo>
                    <a:lnTo>
                      <a:pt x="124" y="249"/>
                    </a:lnTo>
                    <a:lnTo>
                      <a:pt x="127" y="249"/>
                    </a:lnTo>
                    <a:lnTo>
                      <a:pt x="127" y="248"/>
                    </a:lnTo>
                    <a:lnTo>
                      <a:pt x="128" y="246"/>
                    </a:lnTo>
                    <a:lnTo>
                      <a:pt x="128" y="244"/>
                    </a:lnTo>
                    <a:lnTo>
                      <a:pt x="137" y="244"/>
                    </a:lnTo>
                    <a:lnTo>
                      <a:pt x="141" y="246"/>
                    </a:lnTo>
                    <a:lnTo>
                      <a:pt x="147" y="246"/>
                    </a:lnTo>
                    <a:lnTo>
                      <a:pt x="151" y="248"/>
                    </a:lnTo>
                    <a:lnTo>
                      <a:pt x="152" y="249"/>
                    </a:lnTo>
                    <a:lnTo>
                      <a:pt x="151" y="259"/>
                    </a:lnTo>
                    <a:lnTo>
                      <a:pt x="152" y="264"/>
                    </a:lnTo>
                    <a:lnTo>
                      <a:pt x="161" y="276"/>
                    </a:lnTo>
                    <a:lnTo>
                      <a:pt x="165" y="277"/>
                    </a:lnTo>
                    <a:lnTo>
                      <a:pt x="183" y="273"/>
                    </a:lnTo>
                    <a:lnTo>
                      <a:pt x="187" y="276"/>
                    </a:lnTo>
                    <a:lnTo>
                      <a:pt x="191" y="276"/>
                    </a:lnTo>
                    <a:lnTo>
                      <a:pt x="192" y="270"/>
                    </a:lnTo>
                    <a:lnTo>
                      <a:pt x="198" y="263"/>
                    </a:lnTo>
                    <a:lnTo>
                      <a:pt x="202" y="259"/>
                    </a:lnTo>
                    <a:lnTo>
                      <a:pt x="209" y="260"/>
                    </a:lnTo>
                    <a:lnTo>
                      <a:pt x="212" y="260"/>
                    </a:lnTo>
                    <a:lnTo>
                      <a:pt x="219" y="252"/>
                    </a:lnTo>
                    <a:lnTo>
                      <a:pt x="221" y="249"/>
                    </a:lnTo>
                    <a:lnTo>
                      <a:pt x="221" y="234"/>
                    </a:lnTo>
                    <a:lnTo>
                      <a:pt x="219" y="232"/>
                    </a:lnTo>
                    <a:lnTo>
                      <a:pt x="219" y="230"/>
                    </a:lnTo>
                    <a:lnTo>
                      <a:pt x="214" y="214"/>
                    </a:lnTo>
                    <a:lnTo>
                      <a:pt x="209" y="207"/>
                    </a:lnTo>
                    <a:lnTo>
                      <a:pt x="212" y="195"/>
                    </a:lnTo>
                    <a:lnTo>
                      <a:pt x="212" y="192"/>
                    </a:lnTo>
                    <a:lnTo>
                      <a:pt x="215" y="192"/>
                    </a:lnTo>
                    <a:lnTo>
                      <a:pt x="222" y="195"/>
                    </a:lnTo>
                    <a:lnTo>
                      <a:pt x="223" y="196"/>
                    </a:lnTo>
                    <a:lnTo>
                      <a:pt x="226" y="196"/>
                    </a:lnTo>
                    <a:lnTo>
                      <a:pt x="229" y="197"/>
                    </a:lnTo>
                    <a:lnTo>
                      <a:pt x="230" y="197"/>
                    </a:lnTo>
                    <a:lnTo>
                      <a:pt x="230" y="196"/>
                    </a:lnTo>
                    <a:lnTo>
                      <a:pt x="233" y="193"/>
                    </a:lnTo>
                    <a:lnTo>
                      <a:pt x="235" y="183"/>
                    </a:lnTo>
                    <a:lnTo>
                      <a:pt x="241" y="175"/>
                    </a:lnTo>
                    <a:lnTo>
                      <a:pt x="244" y="175"/>
                    </a:lnTo>
                    <a:lnTo>
                      <a:pt x="245" y="178"/>
                    </a:lnTo>
                    <a:lnTo>
                      <a:pt x="247" y="181"/>
                    </a:lnTo>
                    <a:lnTo>
                      <a:pt x="247" y="182"/>
                    </a:lnTo>
                    <a:lnTo>
                      <a:pt x="252" y="197"/>
                    </a:lnTo>
                    <a:lnTo>
                      <a:pt x="252" y="199"/>
                    </a:lnTo>
                    <a:lnTo>
                      <a:pt x="258" y="193"/>
                    </a:lnTo>
                    <a:lnTo>
                      <a:pt x="258" y="192"/>
                    </a:lnTo>
                    <a:lnTo>
                      <a:pt x="260" y="188"/>
                    </a:lnTo>
                    <a:lnTo>
                      <a:pt x="260" y="185"/>
                    </a:lnTo>
                    <a:lnTo>
                      <a:pt x="264" y="183"/>
                    </a:lnTo>
                    <a:lnTo>
                      <a:pt x="267" y="177"/>
                    </a:lnTo>
                    <a:lnTo>
                      <a:pt x="272" y="177"/>
                    </a:lnTo>
                    <a:lnTo>
                      <a:pt x="281" y="181"/>
                    </a:lnTo>
                    <a:lnTo>
                      <a:pt x="286" y="181"/>
                    </a:lnTo>
                    <a:lnTo>
                      <a:pt x="286" y="178"/>
                    </a:lnTo>
                    <a:lnTo>
                      <a:pt x="281" y="157"/>
                    </a:lnTo>
                    <a:lnTo>
                      <a:pt x="274" y="146"/>
                    </a:lnTo>
                    <a:lnTo>
                      <a:pt x="274" y="144"/>
                    </a:lnTo>
                    <a:lnTo>
                      <a:pt x="275" y="143"/>
                    </a:lnTo>
                    <a:lnTo>
                      <a:pt x="272" y="140"/>
                    </a:lnTo>
                    <a:lnTo>
                      <a:pt x="265" y="136"/>
                    </a:lnTo>
                    <a:lnTo>
                      <a:pt x="261" y="136"/>
                    </a:lnTo>
                    <a:lnTo>
                      <a:pt x="261" y="135"/>
                    </a:lnTo>
                    <a:lnTo>
                      <a:pt x="262" y="135"/>
                    </a:lnTo>
                    <a:lnTo>
                      <a:pt x="269" y="125"/>
                    </a:lnTo>
                    <a:lnTo>
                      <a:pt x="274" y="110"/>
                    </a:lnTo>
                    <a:lnTo>
                      <a:pt x="274" y="108"/>
                    </a:lnTo>
                    <a:lnTo>
                      <a:pt x="272" y="104"/>
                    </a:lnTo>
                    <a:lnTo>
                      <a:pt x="272" y="101"/>
                    </a:lnTo>
                    <a:lnTo>
                      <a:pt x="281" y="101"/>
                    </a:lnTo>
                    <a:lnTo>
                      <a:pt x="293" y="91"/>
                    </a:lnTo>
                    <a:lnTo>
                      <a:pt x="295" y="90"/>
                    </a:lnTo>
                    <a:lnTo>
                      <a:pt x="302" y="60"/>
                    </a:lnTo>
                    <a:lnTo>
                      <a:pt x="307" y="53"/>
                    </a:lnTo>
                    <a:lnTo>
                      <a:pt x="307" y="52"/>
                    </a:lnTo>
                    <a:lnTo>
                      <a:pt x="299" y="48"/>
                    </a:lnTo>
                    <a:lnTo>
                      <a:pt x="296" y="48"/>
                    </a:lnTo>
                    <a:lnTo>
                      <a:pt x="286" y="43"/>
                    </a:lnTo>
                    <a:lnTo>
                      <a:pt x="279" y="34"/>
                    </a:lnTo>
                    <a:lnTo>
                      <a:pt x="274" y="33"/>
                    </a:lnTo>
                    <a:lnTo>
                      <a:pt x="269" y="34"/>
                    </a:lnTo>
                    <a:lnTo>
                      <a:pt x="268" y="33"/>
                    </a:lnTo>
                    <a:lnTo>
                      <a:pt x="265" y="36"/>
                    </a:lnTo>
                    <a:lnTo>
                      <a:pt x="262" y="46"/>
                    </a:lnTo>
                    <a:lnTo>
                      <a:pt x="261" y="56"/>
                    </a:lnTo>
                    <a:lnTo>
                      <a:pt x="261" y="63"/>
                    </a:lnTo>
                    <a:lnTo>
                      <a:pt x="258" y="66"/>
                    </a:lnTo>
                    <a:lnTo>
                      <a:pt x="252" y="69"/>
                    </a:lnTo>
                    <a:lnTo>
                      <a:pt x="250" y="69"/>
                    </a:lnTo>
                    <a:lnTo>
                      <a:pt x="247" y="68"/>
                    </a:lnTo>
                    <a:lnTo>
                      <a:pt x="247" y="66"/>
                    </a:lnTo>
                    <a:lnTo>
                      <a:pt x="245" y="58"/>
                    </a:lnTo>
                    <a:lnTo>
                      <a:pt x="243" y="53"/>
                    </a:lnTo>
                    <a:lnTo>
                      <a:pt x="241" y="52"/>
                    </a:lnTo>
                    <a:lnTo>
                      <a:pt x="240" y="52"/>
                    </a:lnTo>
                    <a:lnTo>
                      <a:pt x="230" y="58"/>
                    </a:lnTo>
                    <a:lnTo>
                      <a:pt x="219" y="62"/>
                    </a:lnTo>
                    <a:lnTo>
                      <a:pt x="212" y="49"/>
                    </a:lnTo>
                    <a:lnTo>
                      <a:pt x="212" y="48"/>
                    </a:lnTo>
                    <a:lnTo>
                      <a:pt x="214" y="48"/>
                    </a:lnTo>
                    <a:lnTo>
                      <a:pt x="216" y="44"/>
                    </a:lnTo>
                    <a:lnTo>
                      <a:pt x="223" y="40"/>
                    </a:lnTo>
                    <a:lnTo>
                      <a:pt x="223" y="38"/>
                    </a:lnTo>
                    <a:lnTo>
                      <a:pt x="225" y="36"/>
                    </a:lnTo>
                    <a:lnTo>
                      <a:pt x="221" y="29"/>
                    </a:lnTo>
                    <a:lnTo>
                      <a:pt x="215" y="24"/>
                    </a:lnTo>
                    <a:lnTo>
                      <a:pt x="214" y="22"/>
                    </a:lnTo>
                    <a:lnTo>
                      <a:pt x="215" y="19"/>
                    </a:lnTo>
                    <a:lnTo>
                      <a:pt x="195" y="10"/>
                    </a:lnTo>
                    <a:lnTo>
                      <a:pt x="185" y="12"/>
                    </a:lnTo>
                    <a:lnTo>
                      <a:pt x="176" y="8"/>
                    </a:lnTo>
                    <a:lnTo>
                      <a:pt x="169" y="0"/>
                    </a:lnTo>
                    <a:lnTo>
                      <a:pt x="163" y="2"/>
                    </a:lnTo>
                    <a:lnTo>
                      <a:pt x="156" y="9"/>
                    </a:lnTo>
                    <a:lnTo>
                      <a:pt x="155" y="12"/>
                    </a:lnTo>
                    <a:lnTo>
                      <a:pt x="152" y="15"/>
                    </a:lnTo>
                    <a:lnTo>
                      <a:pt x="152" y="22"/>
                    </a:lnTo>
                    <a:lnTo>
                      <a:pt x="155" y="29"/>
                    </a:lnTo>
                    <a:lnTo>
                      <a:pt x="155" y="30"/>
                    </a:lnTo>
                    <a:lnTo>
                      <a:pt x="152" y="31"/>
                    </a:lnTo>
                    <a:lnTo>
                      <a:pt x="151" y="31"/>
                    </a:lnTo>
                    <a:lnTo>
                      <a:pt x="128" y="52"/>
                    </a:lnTo>
                    <a:lnTo>
                      <a:pt x="128" y="53"/>
                    </a:lnTo>
                    <a:lnTo>
                      <a:pt x="120" y="53"/>
                    </a:lnTo>
                    <a:lnTo>
                      <a:pt x="117" y="52"/>
                    </a:lnTo>
                    <a:lnTo>
                      <a:pt x="116" y="51"/>
                    </a:lnTo>
                    <a:lnTo>
                      <a:pt x="114" y="51"/>
                    </a:lnTo>
                    <a:lnTo>
                      <a:pt x="113" y="49"/>
                    </a:lnTo>
                    <a:lnTo>
                      <a:pt x="110" y="49"/>
                    </a:lnTo>
                    <a:lnTo>
                      <a:pt x="103" y="46"/>
                    </a:lnTo>
                    <a:lnTo>
                      <a:pt x="103" y="41"/>
                    </a:lnTo>
                    <a:lnTo>
                      <a:pt x="106" y="40"/>
                    </a:lnTo>
                    <a:lnTo>
                      <a:pt x="111" y="26"/>
                    </a:lnTo>
                    <a:lnTo>
                      <a:pt x="111" y="2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06" name="Freeform 435">
                <a:extLst>
                  <a:ext uri="{FF2B5EF4-FFF2-40B4-BE49-F238E27FC236}">
                    <a16:creationId xmlns:a16="http://schemas.microsoft.com/office/drawing/2014/main" id="{C15A8140-1A00-4A32-BC7A-F65D095EE1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8" y="1096"/>
                <a:ext cx="56" cy="63"/>
              </a:xfrm>
              <a:custGeom>
                <a:avLst/>
                <a:gdLst>
                  <a:gd name="T0" fmla="*/ 124 w 226"/>
                  <a:gd name="T1" fmla="*/ 7 h 250"/>
                  <a:gd name="T2" fmla="*/ 120 w 226"/>
                  <a:gd name="T3" fmla="*/ 4 h 250"/>
                  <a:gd name="T4" fmla="*/ 105 w 226"/>
                  <a:gd name="T5" fmla="*/ 2 h 250"/>
                  <a:gd name="T6" fmla="*/ 95 w 226"/>
                  <a:gd name="T7" fmla="*/ 1 h 250"/>
                  <a:gd name="T8" fmla="*/ 85 w 226"/>
                  <a:gd name="T9" fmla="*/ 16 h 250"/>
                  <a:gd name="T10" fmla="*/ 71 w 226"/>
                  <a:gd name="T11" fmla="*/ 9 h 250"/>
                  <a:gd name="T12" fmla="*/ 66 w 226"/>
                  <a:gd name="T13" fmla="*/ 14 h 250"/>
                  <a:gd name="T14" fmla="*/ 47 w 226"/>
                  <a:gd name="T15" fmla="*/ 12 h 250"/>
                  <a:gd name="T16" fmla="*/ 39 w 226"/>
                  <a:gd name="T17" fmla="*/ 22 h 250"/>
                  <a:gd name="T18" fmla="*/ 32 w 226"/>
                  <a:gd name="T19" fmla="*/ 26 h 250"/>
                  <a:gd name="T20" fmla="*/ 21 w 226"/>
                  <a:gd name="T21" fmla="*/ 67 h 250"/>
                  <a:gd name="T22" fmla="*/ 6 w 226"/>
                  <a:gd name="T23" fmla="*/ 62 h 250"/>
                  <a:gd name="T24" fmla="*/ 0 w 226"/>
                  <a:gd name="T25" fmla="*/ 61 h 250"/>
                  <a:gd name="T26" fmla="*/ 1 w 226"/>
                  <a:gd name="T27" fmla="*/ 83 h 250"/>
                  <a:gd name="T28" fmla="*/ 32 w 226"/>
                  <a:gd name="T29" fmla="*/ 96 h 250"/>
                  <a:gd name="T30" fmla="*/ 28 w 226"/>
                  <a:gd name="T31" fmla="*/ 110 h 250"/>
                  <a:gd name="T32" fmla="*/ 36 w 226"/>
                  <a:gd name="T33" fmla="*/ 121 h 250"/>
                  <a:gd name="T34" fmla="*/ 50 w 226"/>
                  <a:gd name="T35" fmla="*/ 135 h 250"/>
                  <a:gd name="T36" fmla="*/ 50 w 226"/>
                  <a:gd name="T37" fmla="*/ 155 h 250"/>
                  <a:gd name="T38" fmla="*/ 26 w 226"/>
                  <a:gd name="T39" fmla="*/ 169 h 250"/>
                  <a:gd name="T40" fmla="*/ 26 w 226"/>
                  <a:gd name="T41" fmla="*/ 180 h 250"/>
                  <a:gd name="T42" fmla="*/ 29 w 226"/>
                  <a:gd name="T43" fmla="*/ 189 h 250"/>
                  <a:gd name="T44" fmla="*/ 47 w 226"/>
                  <a:gd name="T45" fmla="*/ 209 h 250"/>
                  <a:gd name="T46" fmla="*/ 53 w 226"/>
                  <a:gd name="T47" fmla="*/ 213 h 250"/>
                  <a:gd name="T48" fmla="*/ 69 w 226"/>
                  <a:gd name="T49" fmla="*/ 213 h 250"/>
                  <a:gd name="T50" fmla="*/ 85 w 226"/>
                  <a:gd name="T51" fmla="*/ 199 h 250"/>
                  <a:gd name="T52" fmla="*/ 89 w 226"/>
                  <a:gd name="T53" fmla="*/ 180 h 250"/>
                  <a:gd name="T54" fmla="*/ 96 w 226"/>
                  <a:gd name="T55" fmla="*/ 181 h 250"/>
                  <a:gd name="T56" fmla="*/ 98 w 226"/>
                  <a:gd name="T57" fmla="*/ 194 h 250"/>
                  <a:gd name="T58" fmla="*/ 114 w 226"/>
                  <a:gd name="T59" fmla="*/ 199 h 250"/>
                  <a:gd name="T60" fmla="*/ 112 w 226"/>
                  <a:gd name="T61" fmla="*/ 203 h 250"/>
                  <a:gd name="T62" fmla="*/ 105 w 226"/>
                  <a:gd name="T63" fmla="*/ 248 h 250"/>
                  <a:gd name="T64" fmla="*/ 112 w 226"/>
                  <a:gd name="T65" fmla="*/ 247 h 250"/>
                  <a:gd name="T66" fmla="*/ 127 w 226"/>
                  <a:gd name="T67" fmla="*/ 236 h 250"/>
                  <a:gd name="T68" fmla="*/ 129 w 226"/>
                  <a:gd name="T69" fmla="*/ 227 h 250"/>
                  <a:gd name="T70" fmla="*/ 153 w 226"/>
                  <a:gd name="T71" fmla="*/ 215 h 250"/>
                  <a:gd name="T72" fmla="*/ 167 w 226"/>
                  <a:gd name="T73" fmla="*/ 212 h 250"/>
                  <a:gd name="T74" fmla="*/ 160 w 226"/>
                  <a:gd name="T75" fmla="*/ 199 h 250"/>
                  <a:gd name="T76" fmla="*/ 190 w 226"/>
                  <a:gd name="T77" fmla="*/ 195 h 250"/>
                  <a:gd name="T78" fmla="*/ 196 w 226"/>
                  <a:gd name="T79" fmla="*/ 181 h 250"/>
                  <a:gd name="T80" fmla="*/ 190 w 226"/>
                  <a:gd name="T81" fmla="*/ 163 h 250"/>
                  <a:gd name="T82" fmla="*/ 196 w 226"/>
                  <a:gd name="T83" fmla="*/ 132 h 250"/>
                  <a:gd name="T84" fmla="*/ 219 w 226"/>
                  <a:gd name="T85" fmla="*/ 120 h 250"/>
                  <a:gd name="T86" fmla="*/ 225 w 226"/>
                  <a:gd name="T87" fmla="*/ 116 h 250"/>
                  <a:gd name="T88" fmla="*/ 211 w 226"/>
                  <a:gd name="T89" fmla="*/ 102 h 250"/>
                  <a:gd name="T90" fmla="*/ 203 w 226"/>
                  <a:gd name="T91" fmla="*/ 110 h 250"/>
                  <a:gd name="T92" fmla="*/ 197 w 226"/>
                  <a:gd name="T93" fmla="*/ 112 h 250"/>
                  <a:gd name="T94" fmla="*/ 184 w 226"/>
                  <a:gd name="T95" fmla="*/ 92 h 250"/>
                  <a:gd name="T96" fmla="*/ 184 w 226"/>
                  <a:gd name="T97" fmla="*/ 85 h 250"/>
                  <a:gd name="T98" fmla="*/ 211 w 226"/>
                  <a:gd name="T99" fmla="*/ 60 h 250"/>
                  <a:gd name="T100" fmla="*/ 213 w 226"/>
                  <a:gd name="T101" fmla="*/ 54 h 250"/>
                  <a:gd name="T102" fmla="*/ 215 w 226"/>
                  <a:gd name="T103" fmla="*/ 49 h 250"/>
                  <a:gd name="T104" fmla="*/ 208 w 226"/>
                  <a:gd name="T105" fmla="*/ 42 h 250"/>
                  <a:gd name="T106" fmla="*/ 181 w 226"/>
                  <a:gd name="T107" fmla="*/ 36 h 250"/>
                  <a:gd name="T108" fmla="*/ 174 w 226"/>
                  <a:gd name="T109" fmla="*/ 53 h 250"/>
                  <a:gd name="T110" fmla="*/ 172 w 226"/>
                  <a:gd name="T111" fmla="*/ 64 h 250"/>
                  <a:gd name="T112" fmla="*/ 152 w 226"/>
                  <a:gd name="T113" fmla="*/ 54 h 250"/>
                  <a:gd name="T114" fmla="*/ 149 w 226"/>
                  <a:gd name="T115" fmla="*/ 44 h 250"/>
                  <a:gd name="T116" fmla="*/ 130 w 226"/>
                  <a:gd name="T117" fmla="*/ 25 h 250"/>
                  <a:gd name="T118" fmla="*/ 120 w 226"/>
                  <a:gd name="T119" fmla="*/ 37 h 250"/>
                  <a:gd name="T120" fmla="*/ 109 w 226"/>
                  <a:gd name="T121" fmla="*/ 32 h 250"/>
                  <a:gd name="T122" fmla="*/ 109 w 226"/>
                  <a:gd name="T123" fmla="*/ 21 h 250"/>
                  <a:gd name="T124" fmla="*/ 113 w 226"/>
                  <a:gd name="T125" fmla="*/ 14 h 2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26" h="250">
                    <a:moveTo>
                      <a:pt x="124" y="11"/>
                    </a:moveTo>
                    <a:lnTo>
                      <a:pt x="126" y="7"/>
                    </a:lnTo>
                    <a:lnTo>
                      <a:pt x="124" y="7"/>
                    </a:lnTo>
                    <a:lnTo>
                      <a:pt x="124" y="5"/>
                    </a:lnTo>
                    <a:lnTo>
                      <a:pt x="121" y="5"/>
                    </a:lnTo>
                    <a:lnTo>
                      <a:pt x="120" y="4"/>
                    </a:lnTo>
                    <a:lnTo>
                      <a:pt x="114" y="1"/>
                    </a:lnTo>
                    <a:lnTo>
                      <a:pt x="107" y="1"/>
                    </a:lnTo>
                    <a:lnTo>
                      <a:pt x="105" y="2"/>
                    </a:lnTo>
                    <a:lnTo>
                      <a:pt x="103" y="1"/>
                    </a:lnTo>
                    <a:lnTo>
                      <a:pt x="99" y="0"/>
                    </a:lnTo>
                    <a:lnTo>
                      <a:pt x="95" y="1"/>
                    </a:lnTo>
                    <a:lnTo>
                      <a:pt x="89" y="4"/>
                    </a:lnTo>
                    <a:lnTo>
                      <a:pt x="85" y="15"/>
                    </a:lnTo>
                    <a:lnTo>
                      <a:pt x="85" y="16"/>
                    </a:lnTo>
                    <a:lnTo>
                      <a:pt x="84" y="16"/>
                    </a:lnTo>
                    <a:lnTo>
                      <a:pt x="78" y="14"/>
                    </a:lnTo>
                    <a:lnTo>
                      <a:pt x="71" y="9"/>
                    </a:lnTo>
                    <a:lnTo>
                      <a:pt x="67" y="9"/>
                    </a:lnTo>
                    <a:lnTo>
                      <a:pt x="64" y="11"/>
                    </a:lnTo>
                    <a:lnTo>
                      <a:pt x="66" y="14"/>
                    </a:lnTo>
                    <a:lnTo>
                      <a:pt x="64" y="15"/>
                    </a:lnTo>
                    <a:lnTo>
                      <a:pt x="53" y="14"/>
                    </a:lnTo>
                    <a:lnTo>
                      <a:pt x="47" y="12"/>
                    </a:lnTo>
                    <a:lnTo>
                      <a:pt x="42" y="12"/>
                    </a:lnTo>
                    <a:lnTo>
                      <a:pt x="40" y="15"/>
                    </a:lnTo>
                    <a:lnTo>
                      <a:pt x="39" y="22"/>
                    </a:lnTo>
                    <a:lnTo>
                      <a:pt x="38" y="25"/>
                    </a:lnTo>
                    <a:lnTo>
                      <a:pt x="32" y="25"/>
                    </a:lnTo>
                    <a:lnTo>
                      <a:pt x="32" y="26"/>
                    </a:lnTo>
                    <a:lnTo>
                      <a:pt x="22" y="54"/>
                    </a:lnTo>
                    <a:lnTo>
                      <a:pt x="22" y="55"/>
                    </a:lnTo>
                    <a:lnTo>
                      <a:pt x="21" y="67"/>
                    </a:lnTo>
                    <a:lnTo>
                      <a:pt x="17" y="67"/>
                    </a:lnTo>
                    <a:lnTo>
                      <a:pt x="12" y="65"/>
                    </a:lnTo>
                    <a:lnTo>
                      <a:pt x="6" y="62"/>
                    </a:lnTo>
                    <a:lnTo>
                      <a:pt x="4" y="62"/>
                    </a:lnTo>
                    <a:lnTo>
                      <a:pt x="1" y="61"/>
                    </a:lnTo>
                    <a:lnTo>
                      <a:pt x="0" y="61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83"/>
                    </a:lnTo>
                    <a:lnTo>
                      <a:pt x="11" y="93"/>
                    </a:lnTo>
                    <a:lnTo>
                      <a:pt x="29" y="93"/>
                    </a:lnTo>
                    <a:lnTo>
                      <a:pt x="32" y="96"/>
                    </a:lnTo>
                    <a:lnTo>
                      <a:pt x="29" y="99"/>
                    </a:lnTo>
                    <a:lnTo>
                      <a:pt x="28" y="102"/>
                    </a:lnTo>
                    <a:lnTo>
                      <a:pt x="28" y="110"/>
                    </a:lnTo>
                    <a:lnTo>
                      <a:pt x="29" y="113"/>
                    </a:lnTo>
                    <a:lnTo>
                      <a:pt x="35" y="121"/>
                    </a:lnTo>
                    <a:lnTo>
                      <a:pt x="36" y="121"/>
                    </a:lnTo>
                    <a:lnTo>
                      <a:pt x="36" y="122"/>
                    </a:lnTo>
                    <a:lnTo>
                      <a:pt x="35" y="124"/>
                    </a:lnTo>
                    <a:lnTo>
                      <a:pt x="50" y="135"/>
                    </a:lnTo>
                    <a:lnTo>
                      <a:pt x="57" y="138"/>
                    </a:lnTo>
                    <a:lnTo>
                      <a:pt x="50" y="153"/>
                    </a:lnTo>
                    <a:lnTo>
                      <a:pt x="50" y="155"/>
                    </a:lnTo>
                    <a:lnTo>
                      <a:pt x="32" y="159"/>
                    </a:lnTo>
                    <a:lnTo>
                      <a:pt x="26" y="162"/>
                    </a:lnTo>
                    <a:lnTo>
                      <a:pt x="26" y="169"/>
                    </a:lnTo>
                    <a:lnTo>
                      <a:pt x="25" y="172"/>
                    </a:lnTo>
                    <a:lnTo>
                      <a:pt x="25" y="173"/>
                    </a:lnTo>
                    <a:lnTo>
                      <a:pt x="26" y="180"/>
                    </a:lnTo>
                    <a:lnTo>
                      <a:pt x="28" y="183"/>
                    </a:lnTo>
                    <a:lnTo>
                      <a:pt x="28" y="189"/>
                    </a:lnTo>
                    <a:lnTo>
                      <a:pt x="29" y="189"/>
                    </a:lnTo>
                    <a:lnTo>
                      <a:pt x="38" y="195"/>
                    </a:lnTo>
                    <a:lnTo>
                      <a:pt x="42" y="202"/>
                    </a:lnTo>
                    <a:lnTo>
                      <a:pt x="47" y="209"/>
                    </a:lnTo>
                    <a:lnTo>
                      <a:pt x="50" y="209"/>
                    </a:lnTo>
                    <a:lnTo>
                      <a:pt x="50" y="212"/>
                    </a:lnTo>
                    <a:lnTo>
                      <a:pt x="53" y="213"/>
                    </a:lnTo>
                    <a:lnTo>
                      <a:pt x="54" y="215"/>
                    </a:lnTo>
                    <a:lnTo>
                      <a:pt x="60" y="215"/>
                    </a:lnTo>
                    <a:lnTo>
                      <a:pt x="69" y="213"/>
                    </a:lnTo>
                    <a:lnTo>
                      <a:pt x="70" y="212"/>
                    </a:lnTo>
                    <a:lnTo>
                      <a:pt x="75" y="209"/>
                    </a:lnTo>
                    <a:lnTo>
                      <a:pt x="85" y="199"/>
                    </a:lnTo>
                    <a:lnTo>
                      <a:pt x="88" y="195"/>
                    </a:lnTo>
                    <a:lnTo>
                      <a:pt x="89" y="181"/>
                    </a:lnTo>
                    <a:lnTo>
                      <a:pt x="89" y="180"/>
                    </a:lnTo>
                    <a:lnTo>
                      <a:pt x="92" y="180"/>
                    </a:lnTo>
                    <a:lnTo>
                      <a:pt x="95" y="181"/>
                    </a:lnTo>
                    <a:lnTo>
                      <a:pt x="96" y="181"/>
                    </a:lnTo>
                    <a:lnTo>
                      <a:pt x="96" y="189"/>
                    </a:lnTo>
                    <a:lnTo>
                      <a:pt x="98" y="192"/>
                    </a:lnTo>
                    <a:lnTo>
                      <a:pt x="98" y="194"/>
                    </a:lnTo>
                    <a:lnTo>
                      <a:pt x="100" y="194"/>
                    </a:lnTo>
                    <a:lnTo>
                      <a:pt x="113" y="198"/>
                    </a:lnTo>
                    <a:lnTo>
                      <a:pt x="114" y="199"/>
                    </a:lnTo>
                    <a:lnTo>
                      <a:pt x="113" y="201"/>
                    </a:lnTo>
                    <a:lnTo>
                      <a:pt x="113" y="202"/>
                    </a:lnTo>
                    <a:lnTo>
                      <a:pt x="112" y="203"/>
                    </a:lnTo>
                    <a:lnTo>
                      <a:pt x="109" y="213"/>
                    </a:lnTo>
                    <a:lnTo>
                      <a:pt x="109" y="224"/>
                    </a:lnTo>
                    <a:lnTo>
                      <a:pt x="105" y="248"/>
                    </a:lnTo>
                    <a:lnTo>
                      <a:pt x="105" y="250"/>
                    </a:lnTo>
                    <a:lnTo>
                      <a:pt x="106" y="250"/>
                    </a:lnTo>
                    <a:lnTo>
                      <a:pt x="112" y="247"/>
                    </a:lnTo>
                    <a:lnTo>
                      <a:pt x="116" y="246"/>
                    </a:lnTo>
                    <a:lnTo>
                      <a:pt x="117" y="244"/>
                    </a:lnTo>
                    <a:lnTo>
                      <a:pt x="127" y="236"/>
                    </a:lnTo>
                    <a:lnTo>
                      <a:pt x="129" y="230"/>
                    </a:lnTo>
                    <a:lnTo>
                      <a:pt x="127" y="229"/>
                    </a:lnTo>
                    <a:lnTo>
                      <a:pt x="129" y="227"/>
                    </a:lnTo>
                    <a:lnTo>
                      <a:pt x="138" y="223"/>
                    </a:lnTo>
                    <a:lnTo>
                      <a:pt x="142" y="220"/>
                    </a:lnTo>
                    <a:lnTo>
                      <a:pt x="153" y="215"/>
                    </a:lnTo>
                    <a:lnTo>
                      <a:pt x="163" y="213"/>
                    </a:lnTo>
                    <a:lnTo>
                      <a:pt x="165" y="213"/>
                    </a:lnTo>
                    <a:lnTo>
                      <a:pt x="167" y="212"/>
                    </a:lnTo>
                    <a:lnTo>
                      <a:pt x="167" y="210"/>
                    </a:lnTo>
                    <a:lnTo>
                      <a:pt x="160" y="201"/>
                    </a:lnTo>
                    <a:lnTo>
                      <a:pt x="160" y="199"/>
                    </a:lnTo>
                    <a:lnTo>
                      <a:pt x="162" y="199"/>
                    </a:lnTo>
                    <a:lnTo>
                      <a:pt x="184" y="195"/>
                    </a:lnTo>
                    <a:lnTo>
                      <a:pt x="190" y="195"/>
                    </a:lnTo>
                    <a:lnTo>
                      <a:pt x="190" y="194"/>
                    </a:lnTo>
                    <a:lnTo>
                      <a:pt x="191" y="194"/>
                    </a:lnTo>
                    <a:lnTo>
                      <a:pt x="196" y="181"/>
                    </a:lnTo>
                    <a:lnTo>
                      <a:pt x="194" y="179"/>
                    </a:lnTo>
                    <a:lnTo>
                      <a:pt x="193" y="177"/>
                    </a:lnTo>
                    <a:lnTo>
                      <a:pt x="190" y="163"/>
                    </a:lnTo>
                    <a:lnTo>
                      <a:pt x="194" y="157"/>
                    </a:lnTo>
                    <a:lnTo>
                      <a:pt x="197" y="146"/>
                    </a:lnTo>
                    <a:lnTo>
                      <a:pt x="196" y="132"/>
                    </a:lnTo>
                    <a:lnTo>
                      <a:pt x="205" y="121"/>
                    </a:lnTo>
                    <a:lnTo>
                      <a:pt x="218" y="120"/>
                    </a:lnTo>
                    <a:lnTo>
                      <a:pt x="219" y="120"/>
                    </a:lnTo>
                    <a:lnTo>
                      <a:pt x="222" y="121"/>
                    </a:lnTo>
                    <a:lnTo>
                      <a:pt x="226" y="121"/>
                    </a:lnTo>
                    <a:lnTo>
                      <a:pt x="225" y="116"/>
                    </a:lnTo>
                    <a:lnTo>
                      <a:pt x="223" y="114"/>
                    </a:lnTo>
                    <a:lnTo>
                      <a:pt x="215" y="104"/>
                    </a:lnTo>
                    <a:lnTo>
                      <a:pt x="211" y="102"/>
                    </a:lnTo>
                    <a:lnTo>
                      <a:pt x="209" y="103"/>
                    </a:lnTo>
                    <a:lnTo>
                      <a:pt x="208" y="106"/>
                    </a:lnTo>
                    <a:lnTo>
                      <a:pt x="203" y="110"/>
                    </a:lnTo>
                    <a:lnTo>
                      <a:pt x="203" y="113"/>
                    </a:lnTo>
                    <a:lnTo>
                      <a:pt x="201" y="113"/>
                    </a:lnTo>
                    <a:lnTo>
                      <a:pt x="197" y="112"/>
                    </a:lnTo>
                    <a:lnTo>
                      <a:pt x="196" y="110"/>
                    </a:lnTo>
                    <a:lnTo>
                      <a:pt x="191" y="102"/>
                    </a:lnTo>
                    <a:lnTo>
                      <a:pt x="184" y="92"/>
                    </a:lnTo>
                    <a:lnTo>
                      <a:pt x="183" y="92"/>
                    </a:lnTo>
                    <a:lnTo>
                      <a:pt x="183" y="90"/>
                    </a:lnTo>
                    <a:lnTo>
                      <a:pt x="184" y="85"/>
                    </a:lnTo>
                    <a:lnTo>
                      <a:pt x="196" y="71"/>
                    </a:lnTo>
                    <a:lnTo>
                      <a:pt x="197" y="71"/>
                    </a:lnTo>
                    <a:lnTo>
                      <a:pt x="211" y="60"/>
                    </a:lnTo>
                    <a:lnTo>
                      <a:pt x="212" y="57"/>
                    </a:lnTo>
                    <a:lnTo>
                      <a:pt x="213" y="55"/>
                    </a:lnTo>
                    <a:lnTo>
                      <a:pt x="213" y="54"/>
                    </a:lnTo>
                    <a:lnTo>
                      <a:pt x="216" y="50"/>
                    </a:lnTo>
                    <a:lnTo>
                      <a:pt x="216" y="49"/>
                    </a:lnTo>
                    <a:lnTo>
                      <a:pt x="215" y="49"/>
                    </a:lnTo>
                    <a:lnTo>
                      <a:pt x="215" y="47"/>
                    </a:lnTo>
                    <a:lnTo>
                      <a:pt x="212" y="44"/>
                    </a:lnTo>
                    <a:lnTo>
                      <a:pt x="208" y="42"/>
                    </a:lnTo>
                    <a:lnTo>
                      <a:pt x="191" y="35"/>
                    </a:lnTo>
                    <a:lnTo>
                      <a:pt x="183" y="36"/>
                    </a:lnTo>
                    <a:lnTo>
                      <a:pt x="181" y="36"/>
                    </a:lnTo>
                    <a:lnTo>
                      <a:pt x="181" y="37"/>
                    </a:lnTo>
                    <a:lnTo>
                      <a:pt x="177" y="43"/>
                    </a:lnTo>
                    <a:lnTo>
                      <a:pt x="174" y="53"/>
                    </a:lnTo>
                    <a:lnTo>
                      <a:pt x="173" y="60"/>
                    </a:lnTo>
                    <a:lnTo>
                      <a:pt x="173" y="62"/>
                    </a:lnTo>
                    <a:lnTo>
                      <a:pt x="172" y="64"/>
                    </a:lnTo>
                    <a:lnTo>
                      <a:pt x="170" y="64"/>
                    </a:lnTo>
                    <a:lnTo>
                      <a:pt x="166" y="61"/>
                    </a:lnTo>
                    <a:lnTo>
                      <a:pt x="152" y="54"/>
                    </a:lnTo>
                    <a:lnTo>
                      <a:pt x="153" y="53"/>
                    </a:lnTo>
                    <a:lnTo>
                      <a:pt x="151" y="46"/>
                    </a:lnTo>
                    <a:lnTo>
                      <a:pt x="149" y="44"/>
                    </a:lnTo>
                    <a:lnTo>
                      <a:pt x="144" y="40"/>
                    </a:lnTo>
                    <a:lnTo>
                      <a:pt x="133" y="28"/>
                    </a:lnTo>
                    <a:lnTo>
                      <a:pt x="130" y="25"/>
                    </a:lnTo>
                    <a:lnTo>
                      <a:pt x="126" y="29"/>
                    </a:lnTo>
                    <a:lnTo>
                      <a:pt x="123" y="30"/>
                    </a:lnTo>
                    <a:lnTo>
                      <a:pt x="120" y="37"/>
                    </a:lnTo>
                    <a:lnTo>
                      <a:pt x="119" y="36"/>
                    </a:lnTo>
                    <a:lnTo>
                      <a:pt x="112" y="35"/>
                    </a:lnTo>
                    <a:lnTo>
                      <a:pt x="109" y="32"/>
                    </a:lnTo>
                    <a:lnTo>
                      <a:pt x="110" y="29"/>
                    </a:lnTo>
                    <a:lnTo>
                      <a:pt x="109" y="23"/>
                    </a:lnTo>
                    <a:lnTo>
                      <a:pt x="109" y="21"/>
                    </a:lnTo>
                    <a:lnTo>
                      <a:pt x="110" y="18"/>
                    </a:lnTo>
                    <a:lnTo>
                      <a:pt x="112" y="16"/>
                    </a:lnTo>
                    <a:lnTo>
                      <a:pt x="113" y="14"/>
                    </a:lnTo>
                    <a:lnTo>
                      <a:pt x="116" y="14"/>
                    </a:lnTo>
                    <a:lnTo>
                      <a:pt x="124" y="1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07" name="Freeform 436">
                <a:extLst>
                  <a:ext uri="{FF2B5EF4-FFF2-40B4-BE49-F238E27FC236}">
                    <a16:creationId xmlns:a16="http://schemas.microsoft.com/office/drawing/2014/main" id="{BC6EBE74-DEA6-3935-62B8-859D3B4C16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6" y="1068"/>
                <a:ext cx="62" cy="46"/>
              </a:xfrm>
              <a:custGeom>
                <a:avLst/>
                <a:gdLst>
                  <a:gd name="T0" fmla="*/ 244 w 247"/>
                  <a:gd name="T1" fmla="*/ 72 h 185"/>
                  <a:gd name="T2" fmla="*/ 240 w 247"/>
                  <a:gd name="T3" fmla="*/ 75 h 185"/>
                  <a:gd name="T4" fmla="*/ 216 w 247"/>
                  <a:gd name="T5" fmla="*/ 65 h 185"/>
                  <a:gd name="T6" fmla="*/ 206 w 247"/>
                  <a:gd name="T7" fmla="*/ 76 h 185"/>
                  <a:gd name="T8" fmla="*/ 201 w 247"/>
                  <a:gd name="T9" fmla="*/ 68 h 185"/>
                  <a:gd name="T10" fmla="*/ 201 w 247"/>
                  <a:gd name="T11" fmla="*/ 60 h 185"/>
                  <a:gd name="T12" fmla="*/ 181 w 247"/>
                  <a:gd name="T13" fmla="*/ 44 h 185"/>
                  <a:gd name="T14" fmla="*/ 159 w 247"/>
                  <a:gd name="T15" fmla="*/ 45 h 185"/>
                  <a:gd name="T16" fmla="*/ 139 w 247"/>
                  <a:gd name="T17" fmla="*/ 28 h 185"/>
                  <a:gd name="T18" fmla="*/ 134 w 247"/>
                  <a:gd name="T19" fmla="*/ 23 h 185"/>
                  <a:gd name="T20" fmla="*/ 124 w 247"/>
                  <a:gd name="T21" fmla="*/ 18 h 185"/>
                  <a:gd name="T22" fmla="*/ 100 w 247"/>
                  <a:gd name="T23" fmla="*/ 9 h 185"/>
                  <a:gd name="T24" fmla="*/ 86 w 247"/>
                  <a:gd name="T25" fmla="*/ 5 h 185"/>
                  <a:gd name="T26" fmla="*/ 79 w 247"/>
                  <a:gd name="T27" fmla="*/ 0 h 185"/>
                  <a:gd name="T28" fmla="*/ 64 w 247"/>
                  <a:gd name="T29" fmla="*/ 7 h 185"/>
                  <a:gd name="T30" fmla="*/ 53 w 247"/>
                  <a:gd name="T31" fmla="*/ 15 h 185"/>
                  <a:gd name="T32" fmla="*/ 36 w 247"/>
                  <a:gd name="T33" fmla="*/ 25 h 185"/>
                  <a:gd name="T34" fmla="*/ 22 w 247"/>
                  <a:gd name="T35" fmla="*/ 40 h 185"/>
                  <a:gd name="T36" fmla="*/ 8 w 247"/>
                  <a:gd name="T37" fmla="*/ 38 h 185"/>
                  <a:gd name="T38" fmla="*/ 3 w 247"/>
                  <a:gd name="T39" fmla="*/ 51 h 185"/>
                  <a:gd name="T40" fmla="*/ 8 w 247"/>
                  <a:gd name="T41" fmla="*/ 64 h 185"/>
                  <a:gd name="T42" fmla="*/ 16 w 247"/>
                  <a:gd name="T43" fmla="*/ 62 h 185"/>
                  <a:gd name="T44" fmla="*/ 40 w 247"/>
                  <a:gd name="T45" fmla="*/ 71 h 185"/>
                  <a:gd name="T46" fmla="*/ 41 w 247"/>
                  <a:gd name="T47" fmla="*/ 82 h 185"/>
                  <a:gd name="T48" fmla="*/ 43 w 247"/>
                  <a:gd name="T49" fmla="*/ 104 h 185"/>
                  <a:gd name="T50" fmla="*/ 43 w 247"/>
                  <a:gd name="T51" fmla="*/ 122 h 185"/>
                  <a:gd name="T52" fmla="*/ 46 w 247"/>
                  <a:gd name="T53" fmla="*/ 132 h 185"/>
                  <a:gd name="T54" fmla="*/ 68 w 247"/>
                  <a:gd name="T55" fmla="*/ 143 h 185"/>
                  <a:gd name="T56" fmla="*/ 89 w 247"/>
                  <a:gd name="T57" fmla="*/ 141 h 185"/>
                  <a:gd name="T58" fmla="*/ 114 w 247"/>
                  <a:gd name="T59" fmla="*/ 159 h 185"/>
                  <a:gd name="T60" fmla="*/ 113 w 247"/>
                  <a:gd name="T61" fmla="*/ 170 h 185"/>
                  <a:gd name="T62" fmla="*/ 110 w 247"/>
                  <a:gd name="T63" fmla="*/ 175 h 185"/>
                  <a:gd name="T64" fmla="*/ 128 w 247"/>
                  <a:gd name="T65" fmla="*/ 185 h 185"/>
                  <a:gd name="T66" fmla="*/ 132 w 247"/>
                  <a:gd name="T67" fmla="*/ 175 h 185"/>
                  <a:gd name="T68" fmla="*/ 145 w 247"/>
                  <a:gd name="T69" fmla="*/ 180 h 185"/>
                  <a:gd name="T70" fmla="*/ 150 w 247"/>
                  <a:gd name="T71" fmla="*/ 167 h 185"/>
                  <a:gd name="T72" fmla="*/ 166 w 247"/>
                  <a:gd name="T73" fmla="*/ 138 h 185"/>
                  <a:gd name="T74" fmla="*/ 170 w 247"/>
                  <a:gd name="T75" fmla="*/ 125 h 185"/>
                  <a:gd name="T76" fmla="*/ 192 w 247"/>
                  <a:gd name="T77" fmla="*/ 128 h 185"/>
                  <a:gd name="T78" fmla="*/ 195 w 247"/>
                  <a:gd name="T79" fmla="*/ 122 h 185"/>
                  <a:gd name="T80" fmla="*/ 212 w 247"/>
                  <a:gd name="T81" fmla="*/ 129 h 185"/>
                  <a:gd name="T82" fmla="*/ 217 w 247"/>
                  <a:gd name="T83" fmla="*/ 117 h 185"/>
                  <a:gd name="T84" fmla="*/ 231 w 247"/>
                  <a:gd name="T85" fmla="*/ 114 h 185"/>
                  <a:gd name="T86" fmla="*/ 230 w 247"/>
                  <a:gd name="T87" fmla="*/ 103 h 185"/>
                  <a:gd name="T88" fmla="*/ 247 w 247"/>
                  <a:gd name="T89" fmla="*/ 78 h 1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47" h="185">
                    <a:moveTo>
                      <a:pt x="247" y="78"/>
                    </a:moveTo>
                    <a:lnTo>
                      <a:pt x="247" y="75"/>
                    </a:lnTo>
                    <a:lnTo>
                      <a:pt x="244" y="72"/>
                    </a:lnTo>
                    <a:lnTo>
                      <a:pt x="242" y="72"/>
                    </a:lnTo>
                    <a:lnTo>
                      <a:pt x="241" y="74"/>
                    </a:lnTo>
                    <a:lnTo>
                      <a:pt x="240" y="75"/>
                    </a:lnTo>
                    <a:lnTo>
                      <a:pt x="224" y="69"/>
                    </a:lnTo>
                    <a:lnTo>
                      <a:pt x="223" y="68"/>
                    </a:lnTo>
                    <a:lnTo>
                      <a:pt x="216" y="65"/>
                    </a:lnTo>
                    <a:lnTo>
                      <a:pt x="209" y="72"/>
                    </a:lnTo>
                    <a:lnTo>
                      <a:pt x="207" y="75"/>
                    </a:lnTo>
                    <a:lnTo>
                      <a:pt x="206" y="76"/>
                    </a:lnTo>
                    <a:lnTo>
                      <a:pt x="203" y="78"/>
                    </a:lnTo>
                    <a:lnTo>
                      <a:pt x="203" y="74"/>
                    </a:lnTo>
                    <a:lnTo>
                      <a:pt x="201" y="68"/>
                    </a:lnTo>
                    <a:lnTo>
                      <a:pt x="203" y="62"/>
                    </a:lnTo>
                    <a:lnTo>
                      <a:pt x="203" y="61"/>
                    </a:lnTo>
                    <a:lnTo>
                      <a:pt x="201" y="60"/>
                    </a:lnTo>
                    <a:lnTo>
                      <a:pt x="199" y="57"/>
                    </a:lnTo>
                    <a:lnTo>
                      <a:pt x="198" y="55"/>
                    </a:lnTo>
                    <a:lnTo>
                      <a:pt x="181" y="44"/>
                    </a:lnTo>
                    <a:lnTo>
                      <a:pt x="161" y="47"/>
                    </a:lnTo>
                    <a:lnTo>
                      <a:pt x="160" y="47"/>
                    </a:lnTo>
                    <a:lnTo>
                      <a:pt x="159" y="45"/>
                    </a:lnTo>
                    <a:lnTo>
                      <a:pt x="152" y="40"/>
                    </a:lnTo>
                    <a:lnTo>
                      <a:pt x="140" y="26"/>
                    </a:lnTo>
                    <a:lnTo>
                      <a:pt x="139" y="28"/>
                    </a:lnTo>
                    <a:lnTo>
                      <a:pt x="139" y="29"/>
                    </a:lnTo>
                    <a:lnTo>
                      <a:pt x="137" y="28"/>
                    </a:lnTo>
                    <a:lnTo>
                      <a:pt x="134" y="23"/>
                    </a:lnTo>
                    <a:lnTo>
                      <a:pt x="128" y="21"/>
                    </a:lnTo>
                    <a:lnTo>
                      <a:pt x="128" y="19"/>
                    </a:lnTo>
                    <a:lnTo>
                      <a:pt x="124" y="18"/>
                    </a:lnTo>
                    <a:lnTo>
                      <a:pt x="113" y="16"/>
                    </a:lnTo>
                    <a:lnTo>
                      <a:pt x="107" y="16"/>
                    </a:lnTo>
                    <a:lnTo>
                      <a:pt x="100" y="9"/>
                    </a:lnTo>
                    <a:lnTo>
                      <a:pt x="94" y="7"/>
                    </a:lnTo>
                    <a:lnTo>
                      <a:pt x="86" y="7"/>
                    </a:lnTo>
                    <a:lnTo>
                      <a:pt x="86" y="5"/>
                    </a:lnTo>
                    <a:lnTo>
                      <a:pt x="83" y="5"/>
                    </a:lnTo>
                    <a:lnTo>
                      <a:pt x="80" y="2"/>
                    </a:lnTo>
                    <a:lnTo>
                      <a:pt x="79" y="0"/>
                    </a:lnTo>
                    <a:lnTo>
                      <a:pt x="67" y="0"/>
                    </a:lnTo>
                    <a:lnTo>
                      <a:pt x="65" y="1"/>
                    </a:lnTo>
                    <a:lnTo>
                      <a:pt x="64" y="7"/>
                    </a:lnTo>
                    <a:lnTo>
                      <a:pt x="65" y="16"/>
                    </a:lnTo>
                    <a:lnTo>
                      <a:pt x="58" y="16"/>
                    </a:lnTo>
                    <a:lnTo>
                      <a:pt x="53" y="15"/>
                    </a:lnTo>
                    <a:lnTo>
                      <a:pt x="43" y="14"/>
                    </a:lnTo>
                    <a:lnTo>
                      <a:pt x="40" y="16"/>
                    </a:lnTo>
                    <a:lnTo>
                      <a:pt x="36" y="25"/>
                    </a:lnTo>
                    <a:lnTo>
                      <a:pt x="36" y="26"/>
                    </a:lnTo>
                    <a:lnTo>
                      <a:pt x="27" y="29"/>
                    </a:lnTo>
                    <a:lnTo>
                      <a:pt x="22" y="40"/>
                    </a:lnTo>
                    <a:lnTo>
                      <a:pt x="22" y="41"/>
                    </a:lnTo>
                    <a:lnTo>
                      <a:pt x="16" y="41"/>
                    </a:lnTo>
                    <a:lnTo>
                      <a:pt x="8" y="38"/>
                    </a:lnTo>
                    <a:lnTo>
                      <a:pt x="6" y="37"/>
                    </a:lnTo>
                    <a:lnTo>
                      <a:pt x="3" y="41"/>
                    </a:lnTo>
                    <a:lnTo>
                      <a:pt x="3" y="51"/>
                    </a:lnTo>
                    <a:lnTo>
                      <a:pt x="0" y="62"/>
                    </a:lnTo>
                    <a:lnTo>
                      <a:pt x="5" y="62"/>
                    </a:lnTo>
                    <a:lnTo>
                      <a:pt x="8" y="64"/>
                    </a:lnTo>
                    <a:lnTo>
                      <a:pt x="9" y="64"/>
                    </a:lnTo>
                    <a:lnTo>
                      <a:pt x="13" y="62"/>
                    </a:lnTo>
                    <a:lnTo>
                      <a:pt x="16" y="62"/>
                    </a:lnTo>
                    <a:lnTo>
                      <a:pt x="16" y="61"/>
                    </a:lnTo>
                    <a:lnTo>
                      <a:pt x="37" y="67"/>
                    </a:lnTo>
                    <a:lnTo>
                      <a:pt x="40" y="71"/>
                    </a:lnTo>
                    <a:lnTo>
                      <a:pt x="43" y="78"/>
                    </a:lnTo>
                    <a:lnTo>
                      <a:pt x="41" y="81"/>
                    </a:lnTo>
                    <a:lnTo>
                      <a:pt x="41" y="82"/>
                    </a:lnTo>
                    <a:lnTo>
                      <a:pt x="47" y="83"/>
                    </a:lnTo>
                    <a:lnTo>
                      <a:pt x="47" y="85"/>
                    </a:lnTo>
                    <a:lnTo>
                      <a:pt x="43" y="104"/>
                    </a:lnTo>
                    <a:lnTo>
                      <a:pt x="47" y="110"/>
                    </a:lnTo>
                    <a:lnTo>
                      <a:pt x="48" y="110"/>
                    </a:lnTo>
                    <a:lnTo>
                      <a:pt x="43" y="122"/>
                    </a:lnTo>
                    <a:lnTo>
                      <a:pt x="39" y="127"/>
                    </a:lnTo>
                    <a:lnTo>
                      <a:pt x="41" y="128"/>
                    </a:lnTo>
                    <a:lnTo>
                      <a:pt x="46" y="132"/>
                    </a:lnTo>
                    <a:lnTo>
                      <a:pt x="55" y="136"/>
                    </a:lnTo>
                    <a:lnTo>
                      <a:pt x="61" y="141"/>
                    </a:lnTo>
                    <a:lnTo>
                      <a:pt x="68" y="143"/>
                    </a:lnTo>
                    <a:lnTo>
                      <a:pt x="70" y="143"/>
                    </a:lnTo>
                    <a:lnTo>
                      <a:pt x="85" y="141"/>
                    </a:lnTo>
                    <a:lnTo>
                      <a:pt x="89" y="141"/>
                    </a:lnTo>
                    <a:lnTo>
                      <a:pt x="101" y="142"/>
                    </a:lnTo>
                    <a:lnTo>
                      <a:pt x="103" y="142"/>
                    </a:lnTo>
                    <a:lnTo>
                      <a:pt x="114" y="159"/>
                    </a:lnTo>
                    <a:lnTo>
                      <a:pt x="115" y="159"/>
                    </a:lnTo>
                    <a:lnTo>
                      <a:pt x="115" y="160"/>
                    </a:lnTo>
                    <a:lnTo>
                      <a:pt x="113" y="170"/>
                    </a:lnTo>
                    <a:lnTo>
                      <a:pt x="111" y="173"/>
                    </a:lnTo>
                    <a:lnTo>
                      <a:pt x="110" y="174"/>
                    </a:lnTo>
                    <a:lnTo>
                      <a:pt x="110" y="175"/>
                    </a:lnTo>
                    <a:lnTo>
                      <a:pt x="107" y="177"/>
                    </a:lnTo>
                    <a:lnTo>
                      <a:pt x="114" y="181"/>
                    </a:lnTo>
                    <a:lnTo>
                      <a:pt x="128" y="185"/>
                    </a:lnTo>
                    <a:lnTo>
                      <a:pt x="128" y="174"/>
                    </a:lnTo>
                    <a:lnTo>
                      <a:pt x="129" y="174"/>
                    </a:lnTo>
                    <a:lnTo>
                      <a:pt x="132" y="175"/>
                    </a:lnTo>
                    <a:lnTo>
                      <a:pt x="134" y="175"/>
                    </a:lnTo>
                    <a:lnTo>
                      <a:pt x="140" y="178"/>
                    </a:lnTo>
                    <a:lnTo>
                      <a:pt x="145" y="180"/>
                    </a:lnTo>
                    <a:lnTo>
                      <a:pt x="149" y="180"/>
                    </a:lnTo>
                    <a:lnTo>
                      <a:pt x="150" y="168"/>
                    </a:lnTo>
                    <a:lnTo>
                      <a:pt x="150" y="167"/>
                    </a:lnTo>
                    <a:lnTo>
                      <a:pt x="160" y="139"/>
                    </a:lnTo>
                    <a:lnTo>
                      <a:pt x="160" y="138"/>
                    </a:lnTo>
                    <a:lnTo>
                      <a:pt x="166" y="138"/>
                    </a:lnTo>
                    <a:lnTo>
                      <a:pt x="167" y="135"/>
                    </a:lnTo>
                    <a:lnTo>
                      <a:pt x="168" y="128"/>
                    </a:lnTo>
                    <a:lnTo>
                      <a:pt x="170" y="125"/>
                    </a:lnTo>
                    <a:lnTo>
                      <a:pt x="175" y="125"/>
                    </a:lnTo>
                    <a:lnTo>
                      <a:pt x="181" y="127"/>
                    </a:lnTo>
                    <a:lnTo>
                      <a:pt x="192" y="128"/>
                    </a:lnTo>
                    <a:lnTo>
                      <a:pt x="194" y="127"/>
                    </a:lnTo>
                    <a:lnTo>
                      <a:pt x="192" y="124"/>
                    </a:lnTo>
                    <a:lnTo>
                      <a:pt x="195" y="122"/>
                    </a:lnTo>
                    <a:lnTo>
                      <a:pt x="199" y="122"/>
                    </a:lnTo>
                    <a:lnTo>
                      <a:pt x="206" y="127"/>
                    </a:lnTo>
                    <a:lnTo>
                      <a:pt x="212" y="129"/>
                    </a:lnTo>
                    <a:lnTo>
                      <a:pt x="213" y="129"/>
                    </a:lnTo>
                    <a:lnTo>
                      <a:pt x="213" y="128"/>
                    </a:lnTo>
                    <a:lnTo>
                      <a:pt x="217" y="117"/>
                    </a:lnTo>
                    <a:lnTo>
                      <a:pt x="223" y="114"/>
                    </a:lnTo>
                    <a:lnTo>
                      <a:pt x="227" y="113"/>
                    </a:lnTo>
                    <a:lnTo>
                      <a:pt x="231" y="114"/>
                    </a:lnTo>
                    <a:lnTo>
                      <a:pt x="231" y="108"/>
                    </a:lnTo>
                    <a:lnTo>
                      <a:pt x="230" y="104"/>
                    </a:lnTo>
                    <a:lnTo>
                      <a:pt x="230" y="103"/>
                    </a:lnTo>
                    <a:lnTo>
                      <a:pt x="231" y="98"/>
                    </a:lnTo>
                    <a:lnTo>
                      <a:pt x="240" y="90"/>
                    </a:lnTo>
                    <a:lnTo>
                      <a:pt x="247" y="7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08" name="Freeform 437">
                <a:extLst>
                  <a:ext uri="{FF2B5EF4-FFF2-40B4-BE49-F238E27FC236}">
                    <a16:creationId xmlns:a16="http://schemas.microsoft.com/office/drawing/2014/main" id="{31B81C16-1BB3-043A-D982-5E7C1AB904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3" y="1108"/>
                <a:ext cx="78" cy="63"/>
              </a:xfrm>
              <a:custGeom>
                <a:avLst/>
                <a:gdLst>
                  <a:gd name="T0" fmla="*/ 67 w 313"/>
                  <a:gd name="T1" fmla="*/ 75 h 250"/>
                  <a:gd name="T2" fmla="*/ 56 w 313"/>
                  <a:gd name="T3" fmla="*/ 111 h 250"/>
                  <a:gd name="T4" fmla="*/ 56 w 313"/>
                  <a:gd name="T5" fmla="*/ 133 h 250"/>
                  <a:gd name="T6" fmla="*/ 52 w 313"/>
                  <a:gd name="T7" fmla="*/ 148 h 250"/>
                  <a:gd name="T8" fmla="*/ 24 w 313"/>
                  <a:gd name="T9" fmla="*/ 153 h 250"/>
                  <a:gd name="T10" fmla="*/ 29 w 313"/>
                  <a:gd name="T11" fmla="*/ 164 h 250"/>
                  <a:gd name="T12" fmla="*/ 25 w 313"/>
                  <a:gd name="T13" fmla="*/ 167 h 250"/>
                  <a:gd name="T14" fmla="*/ 0 w 313"/>
                  <a:gd name="T15" fmla="*/ 177 h 250"/>
                  <a:gd name="T16" fmla="*/ 13 w 313"/>
                  <a:gd name="T17" fmla="*/ 187 h 250"/>
                  <a:gd name="T18" fmla="*/ 49 w 313"/>
                  <a:gd name="T19" fmla="*/ 190 h 250"/>
                  <a:gd name="T20" fmla="*/ 67 w 313"/>
                  <a:gd name="T21" fmla="*/ 181 h 250"/>
                  <a:gd name="T22" fmla="*/ 85 w 313"/>
                  <a:gd name="T23" fmla="*/ 171 h 250"/>
                  <a:gd name="T24" fmla="*/ 101 w 313"/>
                  <a:gd name="T25" fmla="*/ 178 h 250"/>
                  <a:gd name="T26" fmla="*/ 116 w 313"/>
                  <a:gd name="T27" fmla="*/ 186 h 250"/>
                  <a:gd name="T28" fmla="*/ 113 w 313"/>
                  <a:gd name="T29" fmla="*/ 195 h 250"/>
                  <a:gd name="T30" fmla="*/ 118 w 313"/>
                  <a:gd name="T31" fmla="*/ 215 h 250"/>
                  <a:gd name="T32" fmla="*/ 125 w 313"/>
                  <a:gd name="T33" fmla="*/ 233 h 250"/>
                  <a:gd name="T34" fmla="*/ 137 w 313"/>
                  <a:gd name="T35" fmla="*/ 233 h 250"/>
                  <a:gd name="T36" fmla="*/ 142 w 313"/>
                  <a:gd name="T37" fmla="*/ 247 h 250"/>
                  <a:gd name="T38" fmla="*/ 155 w 313"/>
                  <a:gd name="T39" fmla="*/ 246 h 250"/>
                  <a:gd name="T40" fmla="*/ 194 w 313"/>
                  <a:gd name="T41" fmla="*/ 229 h 250"/>
                  <a:gd name="T42" fmla="*/ 197 w 313"/>
                  <a:gd name="T43" fmla="*/ 224 h 250"/>
                  <a:gd name="T44" fmla="*/ 202 w 313"/>
                  <a:gd name="T45" fmla="*/ 216 h 250"/>
                  <a:gd name="T46" fmla="*/ 208 w 313"/>
                  <a:gd name="T47" fmla="*/ 219 h 250"/>
                  <a:gd name="T48" fmla="*/ 214 w 313"/>
                  <a:gd name="T49" fmla="*/ 222 h 250"/>
                  <a:gd name="T50" fmla="*/ 224 w 313"/>
                  <a:gd name="T51" fmla="*/ 213 h 250"/>
                  <a:gd name="T52" fmla="*/ 222 w 313"/>
                  <a:gd name="T53" fmla="*/ 188 h 250"/>
                  <a:gd name="T54" fmla="*/ 222 w 313"/>
                  <a:gd name="T55" fmla="*/ 164 h 250"/>
                  <a:gd name="T56" fmla="*/ 235 w 313"/>
                  <a:gd name="T57" fmla="*/ 139 h 250"/>
                  <a:gd name="T58" fmla="*/ 247 w 313"/>
                  <a:gd name="T59" fmla="*/ 143 h 250"/>
                  <a:gd name="T60" fmla="*/ 253 w 313"/>
                  <a:gd name="T61" fmla="*/ 137 h 250"/>
                  <a:gd name="T62" fmla="*/ 278 w 313"/>
                  <a:gd name="T63" fmla="*/ 124 h 250"/>
                  <a:gd name="T64" fmla="*/ 274 w 313"/>
                  <a:gd name="T65" fmla="*/ 102 h 250"/>
                  <a:gd name="T66" fmla="*/ 278 w 313"/>
                  <a:gd name="T67" fmla="*/ 95 h 250"/>
                  <a:gd name="T68" fmla="*/ 289 w 313"/>
                  <a:gd name="T69" fmla="*/ 95 h 250"/>
                  <a:gd name="T70" fmla="*/ 305 w 313"/>
                  <a:gd name="T71" fmla="*/ 74 h 250"/>
                  <a:gd name="T72" fmla="*/ 313 w 313"/>
                  <a:gd name="T73" fmla="*/ 50 h 250"/>
                  <a:gd name="T74" fmla="*/ 299 w 313"/>
                  <a:gd name="T75" fmla="*/ 44 h 250"/>
                  <a:gd name="T76" fmla="*/ 285 w 313"/>
                  <a:gd name="T77" fmla="*/ 47 h 250"/>
                  <a:gd name="T78" fmla="*/ 281 w 313"/>
                  <a:gd name="T79" fmla="*/ 39 h 250"/>
                  <a:gd name="T80" fmla="*/ 272 w 313"/>
                  <a:gd name="T81" fmla="*/ 0 h 250"/>
                  <a:gd name="T82" fmla="*/ 256 w 313"/>
                  <a:gd name="T83" fmla="*/ 4 h 250"/>
                  <a:gd name="T84" fmla="*/ 245 w 313"/>
                  <a:gd name="T85" fmla="*/ 7 h 250"/>
                  <a:gd name="T86" fmla="*/ 228 w 313"/>
                  <a:gd name="T87" fmla="*/ 9 h 250"/>
                  <a:gd name="T88" fmla="*/ 222 w 313"/>
                  <a:gd name="T89" fmla="*/ 18 h 250"/>
                  <a:gd name="T90" fmla="*/ 216 w 313"/>
                  <a:gd name="T91" fmla="*/ 23 h 250"/>
                  <a:gd name="T92" fmla="*/ 209 w 313"/>
                  <a:gd name="T93" fmla="*/ 4 h 250"/>
                  <a:gd name="T94" fmla="*/ 199 w 313"/>
                  <a:gd name="T95" fmla="*/ 9 h 250"/>
                  <a:gd name="T96" fmla="*/ 194 w 313"/>
                  <a:gd name="T97" fmla="*/ 23 h 250"/>
                  <a:gd name="T98" fmla="*/ 187 w 313"/>
                  <a:gd name="T99" fmla="*/ 22 h 250"/>
                  <a:gd name="T100" fmla="*/ 176 w 313"/>
                  <a:gd name="T101" fmla="*/ 18 h 250"/>
                  <a:gd name="T102" fmla="*/ 178 w 313"/>
                  <a:gd name="T103" fmla="*/ 40 h 250"/>
                  <a:gd name="T104" fmla="*/ 185 w 313"/>
                  <a:gd name="T105" fmla="*/ 60 h 250"/>
                  <a:gd name="T106" fmla="*/ 176 w 313"/>
                  <a:gd name="T107" fmla="*/ 86 h 250"/>
                  <a:gd name="T108" fmla="*/ 162 w 313"/>
                  <a:gd name="T109" fmla="*/ 89 h 250"/>
                  <a:gd name="T110" fmla="*/ 151 w 313"/>
                  <a:gd name="T111" fmla="*/ 102 h 250"/>
                  <a:gd name="T112" fmla="*/ 125 w 313"/>
                  <a:gd name="T113" fmla="*/ 102 h 250"/>
                  <a:gd name="T114" fmla="*/ 116 w 313"/>
                  <a:gd name="T115" fmla="*/ 75 h 250"/>
                  <a:gd name="T116" fmla="*/ 105 w 313"/>
                  <a:gd name="T117" fmla="*/ 72 h 250"/>
                  <a:gd name="T118" fmla="*/ 92 w 313"/>
                  <a:gd name="T119" fmla="*/ 72 h 250"/>
                  <a:gd name="T120" fmla="*/ 88 w 313"/>
                  <a:gd name="T121" fmla="*/ 75 h 2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13" h="250">
                    <a:moveTo>
                      <a:pt x="81" y="74"/>
                    </a:moveTo>
                    <a:lnTo>
                      <a:pt x="80" y="74"/>
                    </a:lnTo>
                    <a:lnTo>
                      <a:pt x="67" y="75"/>
                    </a:lnTo>
                    <a:lnTo>
                      <a:pt x="58" y="86"/>
                    </a:lnTo>
                    <a:lnTo>
                      <a:pt x="59" y="100"/>
                    </a:lnTo>
                    <a:lnTo>
                      <a:pt x="56" y="111"/>
                    </a:lnTo>
                    <a:lnTo>
                      <a:pt x="52" y="117"/>
                    </a:lnTo>
                    <a:lnTo>
                      <a:pt x="55" y="131"/>
                    </a:lnTo>
                    <a:lnTo>
                      <a:pt x="56" y="133"/>
                    </a:lnTo>
                    <a:lnTo>
                      <a:pt x="58" y="135"/>
                    </a:lnTo>
                    <a:lnTo>
                      <a:pt x="53" y="148"/>
                    </a:lnTo>
                    <a:lnTo>
                      <a:pt x="52" y="148"/>
                    </a:lnTo>
                    <a:lnTo>
                      <a:pt x="52" y="149"/>
                    </a:lnTo>
                    <a:lnTo>
                      <a:pt x="46" y="149"/>
                    </a:lnTo>
                    <a:lnTo>
                      <a:pt x="24" y="153"/>
                    </a:lnTo>
                    <a:lnTo>
                      <a:pt x="22" y="153"/>
                    </a:lnTo>
                    <a:lnTo>
                      <a:pt x="22" y="155"/>
                    </a:lnTo>
                    <a:lnTo>
                      <a:pt x="29" y="164"/>
                    </a:lnTo>
                    <a:lnTo>
                      <a:pt x="29" y="166"/>
                    </a:lnTo>
                    <a:lnTo>
                      <a:pt x="27" y="167"/>
                    </a:lnTo>
                    <a:lnTo>
                      <a:pt x="25" y="167"/>
                    </a:lnTo>
                    <a:lnTo>
                      <a:pt x="15" y="169"/>
                    </a:lnTo>
                    <a:lnTo>
                      <a:pt x="4" y="174"/>
                    </a:lnTo>
                    <a:lnTo>
                      <a:pt x="0" y="177"/>
                    </a:lnTo>
                    <a:lnTo>
                      <a:pt x="3" y="180"/>
                    </a:lnTo>
                    <a:lnTo>
                      <a:pt x="10" y="186"/>
                    </a:lnTo>
                    <a:lnTo>
                      <a:pt x="13" y="187"/>
                    </a:lnTo>
                    <a:lnTo>
                      <a:pt x="41" y="191"/>
                    </a:lnTo>
                    <a:lnTo>
                      <a:pt x="48" y="190"/>
                    </a:lnTo>
                    <a:lnTo>
                      <a:pt x="49" y="190"/>
                    </a:lnTo>
                    <a:lnTo>
                      <a:pt x="53" y="188"/>
                    </a:lnTo>
                    <a:lnTo>
                      <a:pt x="62" y="188"/>
                    </a:lnTo>
                    <a:lnTo>
                      <a:pt x="67" y="181"/>
                    </a:lnTo>
                    <a:lnTo>
                      <a:pt x="78" y="171"/>
                    </a:lnTo>
                    <a:lnTo>
                      <a:pt x="84" y="169"/>
                    </a:lnTo>
                    <a:lnTo>
                      <a:pt x="85" y="171"/>
                    </a:lnTo>
                    <a:lnTo>
                      <a:pt x="87" y="171"/>
                    </a:lnTo>
                    <a:lnTo>
                      <a:pt x="98" y="180"/>
                    </a:lnTo>
                    <a:lnTo>
                      <a:pt x="101" y="178"/>
                    </a:lnTo>
                    <a:lnTo>
                      <a:pt x="113" y="186"/>
                    </a:lnTo>
                    <a:lnTo>
                      <a:pt x="116" y="184"/>
                    </a:lnTo>
                    <a:lnTo>
                      <a:pt x="116" y="186"/>
                    </a:lnTo>
                    <a:lnTo>
                      <a:pt x="115" y="187"/>
                    </a:lnTo>
                    <a:lnTo>
                      <a:pt x="113" y="193"/>
                    </a:lnTo>
                    <a:lnTo>
                      <a:pt x="113" y="195"/>
                    </a:lnTo>
                    <a:lnTo>
                      <a:pt x="112" y="201"/>
                    </a:lnTo>
                    <a:lnTo>
                      <a:pt x="112" y="213"/>
                    </a:lnTo>
                    <a:lnTo>
                      <a:pt x="118" y="215"/>
                    </a:lnTo>
                    <a:lnTo>
                      <a:pt x="123" y="222"/>
                    </a:lnTo>
                    <a:lnTo>
                      <a:pt x="125" y="231"/>
                    </a:lnTo>
                    <a:lnTo>
                      <a:pt x="125" y="233"/>
                    </a:lnTo>
                    <a:lnTo>
                      <a:pt x="126" y="234"/>
                    </a:lnTo>
                    <a:lnTo>
                      <a:pt x="130" y="233"/>
                    </a:lnTo>
                    <a:lnTo>
                      <a:pt x="137" y="233"/>
                    </a:lnTo>
                    <a:lnTo>
                      <a:pt x="140" y="234"/>
                    </a:lnTo>
                    <a:lnTo>
                      <a:pt x="142" y="234"/>
                    </a:lnTo>
                    <a:lnTo>
                      <a:pt x="142" y="247"/>
                    </a:lnTo>
                    <a:lnTo>
                      <a:pt x="148" y="250"/>
                    </a:lnTo>
                    <a:lnTo>
                      <a:pt x="151" y="250"/>
                    </a:lnTo>
                    <a:lnTo>
                      <a:pt x="155" y="246"/>
                    </a:lnTo>
                    <a:lnTo>
                      <a:pt x="169" y="243"/>
                    </a:lnTo>
                    <a:lnTo>
                      <a:pt x="182" y="243"/>
                    </a:lnTo>
                    <a:lnTo>
                      <a:pt x="194" y="229"/>
                    </a:lnTo>
                    <a:lnTo>
                      <a:pt x="196" y="229"/>
                    </a:lnTo>
                    <a:lnTo>
                      <a:pt x="196" y="227"/>
                    </a:lnTo>
                    <a:lnTo>
                      <a:pt x="197" y="224"/>
                    </a:lnTo>
                    <a:lnTo>
                      <a:pt x="197" y="223"/>
                    </a:lnTo>
                    <a:lnTo>
                      <a:pt x="202" y="219"/>
                    </a:lnTo>
                    <a:lnTo>
                      <a:pt x="202" y="216"/>
                    </a:lnTo>
                    <a:lnTo>
                      <a:pt x="204" y="213"/>
                    </a:lnTo>
                    <a:lnTo>
                      <a:pt x="205" y="215"/>
                    </a:lnTo>
                    <a:lnTo>
                      <a:pt x="208" y="219"/>
                    </a:lnTo>
                    <a:lnTo>
                      <a:pt x="208" y="220"/>
                    </a:lnTo>
                    <a:lnTo>
                      <a:pt x="209" y="222"/>
                    </a:lnTo>
                    <a:lnTo>
                      <a:pt x="214" y="222"/>
                    </a:lnTo>
                    <a:lnTo>
                      <a:pt x="216" y="220"/>
                    </a:lnTo>
                    <a:lnTo>
                      <a:pt x="218" y="220"/>
                    </a:lnTo>
                    <a:lnTo>
                      <a:pt x="224" y="213"/>
                    </a:lnTo>
                    <a:lnTo>
                      <a:pt x="224" y="210"/>
                    </a:lnTo>
                    <a:lnTo>
                      <a:pt x="221" y="201"/>
                    </a:lnTo>
                    <a:lnTo>
                      <a:pt x="222" y="188"/>
                    </a:lnTo>
                    <a:lnTo>
                      <a:pt x="222" y="170"/>
                    </a:lnTo>
                    <a:lnTo>
                      <a:pt x="219" y="170"/>
                    </a:lnTo>
                    <a:lnTo>
                      <a:pt x="222" y="164"/>
                    </a:lnTo>
                    <a:lnTo>
                      <a:pt x="222" y="163"/>
                    </a:lnTo>
                    <a:lnTo>
                      <a:pt x="235" y="141"/>
                    </a:lnTo>
                    <a:lnTo>
                      <a:pt x="235" y="139"/>
                    </a:lnTo>
                    <a:lnTo>
                      <a:pt x="236" y="139"/>
                    </a:lnTo>
                    <a:lnTo>
                      <a:pt x="239" y="142"/>
                    </a:lnTo>
                    <a:lnTo>
                      <a:pt x="247" y="143"/>
                    </a:lnTo>
                    <a:lnTo>
                      <a:pt x="250" y="143"/>
                    </a:lnTo>
                    <a:lnTo>
                      <a:pt x="250" y="142"/>
                    </a:lnTo>
                    <a:lnTo>
                      <a:pt x="253" y="137"/>
                    </a:lnTo>
                    <a:lnTo>
                      <a:pt x="260" y="135"/>
                    </a:lnTo>
                    <a:lnTo>
                      <a:pt x="272" y="131"/>
                    </a:lnTo>
                    <a:lnTo>
                      <a:pt x="278" y="124"/>
                    </a:lnTo>
                    <a:lnTo>
                      <a:pt x="279" y="124"/>
                    </a:lnTo>
                    <a:lnTo>
                      <a:pt x="278" y="121"/>
                    </a:lnTo>
                    <a:lnTo>
                      <a:pt x="274" y="102"/>
                    </a:lnTo>
                    <a:lnTo>
                      <a:pt x="275" y="96"/>
                    </a:lnTo>
                    <a:lnTo>
                      <a:pt x="275" y="95"/>
                    </a:lnTo>
                    <a:lnTo>
                      <a:pt x="278" y="95"/>
                    </a:lnTo>
                    <a:lnTo>
                      <a:pt x="279" y="96"/>
                    </a:lnTo>
                    <a:lnTo>
                      <a:pt x="282" y="96"/>
                    </a:lnTo>
                    <a:lnTo>
                      <a:pt x="289" y="95"/>
                    </a:lnTo>
                    <a:lnTo>
                      <a:pt x="291" y="88"/>
                    </a:lnTo>
                    <a:lnTo>
                      <a:pt x="295" y="79"/>
                    </a:lnTo>
                    <a:lnTo>
                      <a:pt x="305" y="74"/>
                    </a:lnTo>
                    <a:lnTo>
                      <a:pt x="309" y="61"/>
                    </a:lnTo>
                    <a:lnTo>
                      <a:pt x="309" y="60"/>
                    </a:lnTo>
                    <a:lnTo>
                      <a:pt x="313" y="50"/>
                    </a:lnTo>
                    <a:lnTo>
                      <a:pt x="313" y="49"/>
                    </a:lnTo>
                    <a:lnTo>
                      <a:pt x="307" y="44"/>
                    </a:lnTo>
                    <a:lnTo>
                      <a:pt x="299" y="44"/>
                    </a:lnTo>
                    <a:lnTo>
                      <a:pt x="295" y="46"/>
                    </a:lnTo>
                    <a:lnTo>
                      <a:pt x="288" y="47"/>
                    </a:lnTo>
                    <a:lnTo>
                      <a:pt x="285" y="47"/>
                    </a:lnTo>
                    <a:lnTo>
                      <a:pt x="284" y="44"/>
                    </a:lnTo>
                    <a:lnTo>
                      <a:pt x="279" y="40"/>
                    </a:lnTo>
                    <a:lnTo>
                      <a:pt x="281" y="39"/>
                    </a:lnTo>
                    <a:lnTo>
                      <a:pt x="282" y="28"/>
                    </a:lnTo>
                    <a:lnTo>
                      <a:pt x="282" y="21"/>
                    </a:lnTo>
                    <a:lnTo>
                      <a:pt x="272" y="0"/>
                    </a:lnTo>
                    <a:lnTo>
                      <a:pt x="271" y="0"/>
                    </a:lnTo>
                    <a:lnTo>
                      <a:pt x="261" y="1"/>
                    </a:lnTo>
                    <a:lnTo>
                      <a:pt x="256" y="4"/>
                    </a:lnTo>
                    <a:lnTo>
                      <a:pt x="254" y="7"/>
                    </a:lnTo>
                    <a:lnTo>
                      <a:pt x="250" y="7"/>
                    </a:lnTo>
                    <a:lnTo>
                      <a:pt x="245" y="7"/>
                    </a:lnTo>
                    <a:lnTo>
                      <a:pt x="236" y="3"/>
                    </a:lnTo>
                    <a:lnTo>
                      <a:pt x="231" y="3"/>
                    </a:lnTo>
                    <a:lnTo>
                      <a:pt x="228" y="9"/>
                    </a:lnTo>
                    <a:lnTo>
                      <a:pt x="224" y="11"/>
                    </a:lnTo>
                    <a:lnTo>
                      <a:pt x="224" y="14"/>
                    </a:lnTo>
                    <a:lnTo>
                      <a:pt x="222" y="18"/>
                    </a:lnTo>
                    <a:lnTo>
                      <a:pt x="222" y="19"/>
                    </a:lnTo>
                    <a:lnTo>
                      <a:pt x="216" y="25"/>
                    </a:lnTo>
                    <a:lnTo>
                      <a:pt x="216" y="23"/>
                    </a:lnTo>
                    <a:lnTo>
                      <a:pt x="211" y="8"/>
                    </a:lnTo>
                    <a:lnTo>
                      <a:pt x="211" y="7"/>
                    </a:lnTo>
                    <a:lnTo>
                      <a:pt x="209" y="4"/>
                    </a:lnTo>
                    <a:lnTo>
                      <a:pt x="208" y="1"/>
                    </a:lnTo>
                    <a:lnTo>
                      <a:pt x="205" y="1"/>
                    </a:lnTo>
                    <a:lnTo>
                      <a:pt x="199" y="9"/>
                    </a:lnTo>
                    <a:lnTo>
                      <a:pt x="197" y="19"/>
                    </a:lnTo>
                    <a:lnTo>
                      <a:pt x="194" y="22"/>
                    </a:lnTo>
                    <a:lnTo>
                      <a:pt x="194" y="23"/>
                    </a:lnTo>
                    <a:lnTo>
                      <a:pt x="193" y="23"/>
                    </a:lnTo>
                    <a:lnTo>
                      <a:pt x="190" y="22"/>
                    </a:lnTo>
                    <a:lnTo>
                      <a:pt x="187" y="22"/>
                    </a:lnTo>
                    <a:lnTo>
                      <a:pt x="186" y="21"/>
                    </a:lnTo>
                    <a:lnTo>
                      <a:pt x="179" y="18"/>
                    </a:lnTo>
                    <a:lnTo>
                      <a:pt x="176" y="18"/>
                    </a:lnTo>
                    <a:lnTo>
                      <a:pt x="176" y="21"/>
                    </a:lnTo>
                    <a:lnTo>
                      <a:pt x="173" y="33"/>
                    </a:lnTo>
                    <a:lnTo>
                      <a:pt x="178" y="40"/>
                    </a:lnTo>
                    <a:lnTo>
                      <a:pt x="183" y="56"/>
                    </a:lnTo>
                    <a:lnTo>
                      <a:pt x="183" y="58"/>
                    </a:lnTo>
                    <a:lnTo>
                      <a:pt x="185" y="60"/>
                    </a:lnTo>
                    <a:lnTo>
                      <a:pt x="185" y="75"/>
                    </a:lnTo>
                    <a:lnTo>
                      <a:pt x="183" y="78"/>
                    </a:lnTo>
                    <a:lnTo>
                      <a:pt x="176" y="86"/>
                    </a:lnTo>
                    <a:lnTo>
                      <a:pt x="173" y="86"/>
                    </a:lnTo>
                    <a:lnTo>
                      <a:pt x="166" y="85"/>
                    </a:lnTo>
                    <a:lnTo>
                      <a:pt x="162" y="89"/>
                    </a:lnTo>
                    <a:lnTo>
                      <a:pt x="156" y="96"/>
                    </a:lnTo>
                    <a:lnTo>
                      <a:pt x="155" y="102"/>
                    </a:lnTo>
                    <a:lnTo>
                      <a:pt x="151" y="102"/>
                    </a:lnTo>
                    <a:lnTo>
                      <a:pt x="147" y="99"/>
                    </a:lnTo>
                    <a:lnTo>
                      <a:pt x="129" y="103"/>
                    </a:lnTo>
                    <a:lnTo>
                      <a:pt x="125" y="102"/>
                    </a:lnTo>
                    <a:lnTo>
                      <a:pt x="116" y="90"/>
                    </a:lnTo>
                    <a:lnTo>
                      <a:pt x="115" y="85"/>
                    </a:lnTo>
                    <a:lnTo>
                      <a:pt x="116" y="75"/>
                    </a:lnTo>
                    <a:lnTo>
                      <a:pt x="115" y="74"/>
                    </a:lnTo>
                    <a:lnTo>
                      <a:pt x="111" y="72"/>
                    </a:lnTo>
                    <a:lnTo>
                      <a:pt x="105" y="72"/>
                    </a:lnTo>
                    <a:lnTo>
                      <a:pt x="101" y="70"/>
                    </a:lnTo>
                    <a:lnTo>
                      <a:pt x="92" y="70"/>
                    </a:lnTo>
                    <a:lnTo>
                      <a:pt x="92" y="72"/>
                    </a:lnTo>
                    <a:lnTo>
                      <a:pt x="91" y="74"/>
                    </a:lnTo>
                    <a:lnTo>
                      <a:pt x="91" y="75"/>
                    </a:lnTo>
                    <a:lnTo>
                      <a:pt x="88" y="75"/>
                    </a:lnTo>
                    <a:lnTo>
                      <a:pt x="84" y="75"/>
                    </a:lnTo>
                    <a:lnTo>
                      <a:pt x="81" y="7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09" name="Freeform 438">
                <a:extLst>
                  <a:ext uri="{FF2B5EF4-FFF2-40B4-BE49-F238E27FC236}">
                    <a16:creationId xmlns:a16="http://schemas.microsoft.com/office/drawing/2014/main" id="{A7999518-F7AF-FAC4-F409-7447C293B7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4" y="1027"/>
                <a:ext cx="63" cy="61"/>
              </a:xfrm>
              <a:custGeom>
                <a:avLst/>
                <a:gdLst>
                  <a:gd name="T0" fmla="*/ 151 w 251"/>
                  <a:gd name="T1" fmla="*/ 5 h 243"/>
                  <a:gd name="T2" fmla="*/ 137 w 251"/>
                  <a:gd name="T3" fmla="*/ 1 h 243"/>
                  <a:gd name="T4" fmla="*/ 109 w 251"/>
                  <a:gd name="T5" fmla="*/ 23 h 243"/>
                  <a:gd name="T6" fmla="*/ 102 w 251"/>
                  <a:gd name="T7" fmla="*/ 26 h 243"/>
                  <a:gd name="T8" fmla="*/ 89 w 251"/>
                  <a:gd name="T9" fmla="*/ 25 h 243"/>
                  <a:gd name="T10" fmla="*/ 62 w 251"/>
                  <a:gd name="T11" fmla="*/ 19 h 243"/>
                  <a:gd name="T12" fmla="*/ 46 w 251"/>
                  <a:gd name="T13" fmla="*/ 39 h 243"/>
                  <a:gd name="T14" fmla="*/ 35 w 251"/>
                  <a:gd name="T15" fmla="*/ 39 h 243"/>
                  <a:gd name="T16" fmla="*/ 29 w 251"/>
                  <a:gd name="T17" fmla="*/ 52 h 243"/>
                  <a:gd name="T18" fmla="*/ 22 w 251"/>
                  <a:gd name="T19" fmla="*/ 61 h 243"/>
                  <a:gd name="T20" fmla="*/ 31 w 251"/>
                  <a:gd name="T21" fmla="*/ 81 h 243"/>
                  <a:gd name="T22" fmla="*/ 52 w 251"/>
                  <a:gd name="T23" fmla="*/ 102 h 243"/>
                  <a:gd name="T24" fmla="*/ 55 w 251"/>
                  <a:gd name="T25" fmla="*/ 110 h 243"/>
                  <a:gd name="T26" fmla="*/ 52 w 251"/>
                  <a:gd name="T27" fmla="*/ 123 h 243"/>
                  <a:gd name="T28" fmla="*/ 34 w 251"/>
                  <a:gd name="T29" fmla="*/ 117 h 243"/>
                  <a:gd name="T30" fmla="*/ 24 w 251"/>
                  <a:gd name="T31" fmla="*/ 113 h 243"/>
                  <a:gd name="T32" fmla="*/ 7 w 251"/>
                  <a:gd name="T33" fmla="*/ 121 h 243"/>
                  <a:gd name="T34" fmla="*/ 7 w 251"/>
                  <a:gd name="T35" fmla="*/ 141 h 243"/>
                  <a:gd name="T36" fmla="*/ 0 w 251"/>
                  <a:gd name="T37" fmla="*/ 149 h 243"/>
                  <a:gd name="T38" fmla="*/ 10 w 251"/>
                  <a:gd name="T39" fmla="*/ 198 h 243"/>
                  <a:gd name="T40" fmla="*/ 17 w 251"/>
                  <a:gd name="T41" fmla="*/ 203 h 243"/>
                  <a:gd name="T42" fmla="*/ 31 w 251"/>
                  <a:gd name="T43" fmla="*/ 205 h 243"/>
                  <a:gd name="T44" fmla="*/ 45 w 251"/>
                  <a:gd name="T45" fmla="*/ 190 h 243"/>
                  <a:gd name="T46" fmla="*/ 62 w 251"/>
                  <a:gd name="T47" fmla="*/ 180 h 243"/>
                  <a:gd name="T48" fmla="*/ 73 w 251"/>
                  <a:gd name="T49" fmla="*/ 172 h 243"/>
                  <a:gd name="T50" fmla="*/ 88 w 251"/>
                  <a:gd name="T51" fmla="*/ 165 h 243"/>
                  <a:gd name="T52" fmla="*/ 95 w 251"/>
                  <a:gd name="T53" fmla="*/ 170 h 243"/>
                  <a:gd name="T54" fmla="*/ 109 w 251"/>
                  <a:gd name="T55" fmla="*/ 174 h 243"/>
                  <a:gd name="T56" fmla="*/ 133 w 251"/>
                  <a:gd name="T57" fmla="*/ 183 h 243"/>
                  <a:gd name="T58" fmla="*/ 143 w 251"/>
                  <a:gd name="T59" fmla="*/ 188 h 243"/>
                  <a:gd name="T60" fmla="*/ 148 w 251"/>
                  <a:gd name="T61" fmla="*/ 193 h 243"/>
                  <a:gd name="T62" fmla="*/ 168 w 251"/>
                  <a:gd name="T63" fmla="*/ 210 h 243"/>
                  <a:gd name="T64" fmla="*/ 190 w 251"/>
                  <a:gd name="T65" fmla="*/ 209 h 243"/>
                  <a:gd name="T66" fmla="*/ 210 w 251"/>
                  <a:gd name="T67" fmla="*/ 225 h 243"/>
                  <a:gd name="T68" fmla="*/ 210 w 251"/>
                  <a:gd name="T69" fmla="*/ 233 h 243"/>
                  <a:gd name="T70" fmla="*/ 215 w 251"/>
                  <a:gd name="T71" fmla="*/ 241 h 243"/>
                  <a:gd name="T72" fmla="*/ 225 w 251"/>
                  <a:gd name="T73" fmla="*/ 230 h 243"/>
                  <a:gd name="T74" fmla="*/ 250 w 251"/>
                  <a:gd name="T75" fmla="*/ 238 h 243"/>
                  <a:gd name="T76" fmla="*/ 228 w 251"/>
                  <a:gd name="T77" fmla="*/ 219 h 243"/>
                  <a:gd name="T78" fmla="*/ 229 w 251"/>
                  <a:gd name="T79" fmla="*/ 194 h 243"/>
                  <a:gd name="T80" fmla="*/ 225 w 251"/>
                  <a:gd name="T81" fmla="*/ 180 h 243"/>
                  <a:gd name="T82" fmla="*/ 221 w 251"/>
                  <a:gd name="T83" fmla="*/ 173 h 243"/>
                  <a:gd name="T84" fmla="*/ 235 w 251"/>
                  <a:gd name="T85" fmla="*/ 170 h 243"/>
                  <a:gd name="T86" fmla="*/ 250 w 251"/>
                  <a:gd name="T87" fmla="*/ 143 h 243"/>
                  <a:gd name="T88" fmla="*/ 251 w 251"/>
                  <a:gd name="T89" fmla="*/ 124 h 243"/>
                  <a:gd name="T90" fmla="*/ 237 w 251"/>
                  <a:gd name="T91" fmla="*/ 121 h 243"/>
                  <a:gd name="T92" fmla="*/ 191 w 251"/>
                  <a:gd name="T93" fmla="*/ 99 h 243"/>
                  <a:gd name="T94" fmla="*/ 180 w 251"/>
                  <a:gd name="T95" fmla="*/ 90 h 243"/>
                  <a:gd name="T96" fmla="*/ 161 w 251"/>
                  <a:gd name="T97" fmla="*/ 95 h 243"/>
                  <a:gd name="T98" fmla="*/ 119 w 251"/>
                  <a:gd name="T99" fmla="*/ 88 h 243"/>
                  <a:gd name="T100" fmla="*/ 127 w 251"/>
                  <a:gd name="T101" fmla="*/ 61 h 243"/>
                  <a:gd name="T102" fmla="*/ 152 w 251"/>
                  <a:gd name="T103" fmla="*/ 67 h 243"/>
                  <a:gd name="T104" fmla="*/ 156 w 251"/>
                  <a:gd name="T105" fmla="*/ 67 h 243"/>
                  <a:gd name="T106" fmla="*/ 159 w 251"/>
                  <a:gd name="T107" fmla="*/ 64 h 243"/>
                  <a:gd name="T108" fmla="*/ 169 w 251"/>
                  <a:gd name="T109" fmla="*/ 42 h 243"/>
                  <a:gd name="T110" fmla="*/ 163 w 251"/>
                  <a:gd name="T111" fmla="*/ 36 h 243"/>
                  <a:gd name="T112" fmla="*/ 170 w 251"/>
                  <a:gd name="T113" fmla="*/ 18 h 243"/>
                  <a:gd name="T114" fmla="*/ 177 w 251"/>
                  <a:gd name="T115" fmla="*/ 9 h 243"/>
                  <a:gd name="T116" fmla="*/ 170 w 251"/>
                  <a:gd name="T117" fmla="*/ 7 h 243"/>
                  <a:gd name="T118" fmla="*/ 162 w 251"/>
                  <a:gd name="T119" fmla="*/ 12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1" h="243">
                    <a:moveTo>
                      <a:pt x="159" y="12"/>
                    </a:moveTo>
                    <a:lnTo>
                      <a:pt x="155" y="14"/>
                    </a:lnTo>
                    <a:lnTo>
                      <a:pt x="151" y="5"/>
                    </a:lnTo>
                    <a:lnTo>
                      <a:pt x="140" y="2"/>
                    </a:lnTo>
                    <a:lnTo>
                      <a:pt x="138" y="1"/>
                    </a:lnTo>
                    <a:lnTo>
                      <a:pt x="137" y="1"/>
                    </a:lnTo>
                    <a:lnTo>
                      <a:pt x="134" y="0"/>
                    </a:lnTo>
                    <a:lnTo>
                      <a:pt x="119" y="12"/>
                    </a:lnTo>
                    <a:lnTo>
                      <a:pt x="109" y="23"/>
                    </a:lnTo>
                    <a:lnTo>
                      <a:pt x="109" y="28"/>
                    </a:lnTo>
                    <a:lnTo>
                      <a:pt x="106" y="26"/>
                    </a:lnTo>
                    <a:lnTo>
                      <a:pt x="102" y="26"/>
                    </a:lnTo>
                    <a:lnTo>
                      <a:pt x="96" y="25"/>
                    </a:lnTo>
                    <a:lnTo>
                      <a:pt x="91" y="25"/>
                    </a:lnTo>
                    <a:lnTo>
                      <a:pt x="89" y="25"/>
                    </a:lnTo>
                    <a:lnTo>
                      <a:pt x="67" y="21"/>
                    </a:lnTo>
                    <a:lnTo>
                      <a:pt x="63" y="19"/>
                    </a:lnTo>
                    <a:lnTo>
                      <a:pt x="62" y="19"/>
                    </a:lnTo>
                    <a:lnTo>
                      <a:pt x="52" y="29"/>
                    </a:lnTo>
                    <a:lnTo>
                      <a:pt x="50" y="33"/>
                    </a:lnTo>
                    <a:lnTo>
                      <a:pt x="46" y="39"/>
                    </a:lnTo>
                    <a:lnTo>
                      <a:pt x="42" y="43"/>
                    </a:lnTo>
                    <a:lnTo>
                      <a:pt x="41" y="43"/>
                    </a:lnTo>
                    <a:lnTo>
                      <a:pt x="35" y="39"/>
                    </a:lnTo>
                    <a:lnTo>
                      <a:pt x="35" y="40"/>
                    </a:lnTo>
                    <a:lnTo>
                      <a:pt x="32" y="47"/>
                    </a:lnTo>
                    <a:lnTo>
                      <a:pt x="29" y="52"/>
                    </a:lnTo>
                    <a:lnTo>
                      <a:pt x="25" y="50"/>
                    </a:lnTo>
                    <a:lnTo>
                      <a:pt x="22" y="57"/>
                    </a:lnTo>
                    <a:lnTo>
                      <a:pt x="22" y="61"/>
                    </a:lnTo>
                    <a:lnTo>
                      <a:pt x="25" y="71"/>
                    </a:lnTo>
                    <a:lnTo>
                      <a:pt x="31" y="79"/>
                    </a:lnTo>
                    <a:lnTo>
                      <a:pt x="31" y="81"/>
                    </a:lnTo>
                    <a:lnTo>
                      <a:pt x="26" y="82"/>
                    </a:lnTo>
                    <a:lnTo>
                      <a:pt x="50" y="100"/>
                    </a:lnTo>
                    <a:lnTo>
                      <a:pt x="52" y="102"/>
                    </a:lnTo>
                    <a:lnTo>
                      <a:pt x="57" y="102"/>
                    </a:lnTo>
                    <a:lnTo>
                      <a:pt x="56" y="103"/>
                    </a:lnTo>
                    <a:lnTo>
                      <a:pt x="55" y="110"/>
                    </a:lnTo>
                    <a:lnTo>
                      <a:pt x="55" y="116"/>
                    </a:lnTo>
                    <a:lnTo>
                      <a:pt x="52" y="120"/>
                    </a:lnTo>
                    <a:lnTo>
                      <a:pt x="52" y="123"/>
                    </a:lnTo>
                    <a:lnTo>
                      <a:pt x="49" y="120"/>
                    </a:lnTo>
                    <a:lnTo>
                      <a:pt x="38" y="119"/>
                    </a:lnTo>
                    <a:lnTo>
                      <a:pt x="34" y="117"/>
                    </a:lnTo>
                    <a:lnTo>
                      <a:pt x="29" y="117"/>
                    </a:lnTo>
                    <a:lnTo>
                      <a:pt x="26" y="114"/>
                    </a:lnTo>
                    <a:lnTo>
                      <a:pt x="24" y="113"/>
                    </a:lnTo>
                    <a:lnTo>
                      <a:pt x="18" y="113"/>
                    </a:lnTo>
                    <a:lnTo>
                      <a:pt x="15" y="117"/>
                    </a:lnTo>
                    <a:lnTo>
                      <a:pt x="7" y="121"/>
                    </a:lnTo>
                    <a:lnTo>
                      <a:pt x="4" y="127"/>
                    </a:lnTo>
                    <a:lnTo>
                      <a:pt x="4" y="131"/>
                    </a:lnTo>
                    <a:lnTo>
                      <a:pt x="7" y="141"/>
                    </a:lnTo>
                    <a:lnTo>
                      <a:pt x="9" y="143"/>
                    </a:lnTo>
                    <a:lnTo>
                      <a:pt x="9" y="145"/>
                    </a:lnTo>
                    <a:lnTo>
                      <a:pt x="0" y="149"/>
                    </a:lnTo>
                    <a:lnTo>
                      <a:pt x="0" y="172"/>
                    </a:lnTo>
                    <a:lnTo>
                      <a:pt x="2" y="183"/>
                    </a:lnTo>
                    <a:lnTo>
                      <a:pt x="10" y="198"/>
                    </a:lnTo>
                    <a:lnTo>
                      <a:pt x="15" y="198"/>
                    </a:lnTo>
                    <a:lnTo>
                      <a:pt x="15" y="202"/>
                    </a:lnTo>
                    <a:lnTo>
                      <a:pt x="17" y="203"/>
                    </a:lnTo>
                    <a:lnTo>
                      <a:pt x="25" y="206"/>
                    </a:lnTo>
                    <a:lnTo>
                      <a:pt x="31" y="206"/>
                    </a:lnTo>
                    <a:lnTo>
                      <a:pt x="31" y="205"/>
                    </a:lnTo>
                    <a:lnTo>
                      <a:pt x="36" y="194"/>
                    </a:lnTo>
                    <a:lnTo>
                      <a:pt x="45" y="191"/>
                    </a:lnTo>
                    <a:lnTo>
                      <a:pt x="45" y="190"/>
                    </a:lnTo>
                    <a:lnTo>
                      <a:pt x="49" y="181"/>
                    </a:lnTo>
                    <a:lnTo>
                      <a:pt x="52" y="179"/>
                    </a:lnTo>
                    <a:lnTo>
                      <a:pt x="62" y="180"/>
                    </a:lnTo>
                    <a:lnTo>
                      <a:pt x="67" y="181"/>
                    </a:lnTo>
                    <a:lnTo>
                      <a:pt x="74" y="181"/>
                    </a:lnTo>
                    <a:lnTo>
                      <a:pt x="73" y="172"/>
                    </a:lnTo>
                    <a:lnTo>
                      <a:pt x="74" y="166"/>
                    </a:lnTo>
                    <a:lnTo>
                      <a:pt x="76" y="165"/>
                    </a:lnTo>
                    <a:lnTo>
                      <a:pt x="88" y="165"/>
                    </a:lnTo>
                    <a:lnTo>
                      <a:pt x="89" y="167"/>
                    </a:lnTo>
                    <a:lnTo>
                      <a:pt x="92" y="170"/>
                    </a:lnTo>
                    <a:lnTo>
                      <a:pt x="95" y="170"/>
                    </a:lnTo>
                    <a:lnTo>
                      <a:pt x="95" y="172"/>
                    </a:lnTo>
                    <a:lnTo>
                      <a:pt x="103" y="172"/>
                    </a:lnTo>
                    <a:lnTo>
                      <a:pt x="109" y="174"/>
                    </a:lnTo>
                    <a:lnTo>
                      <a:pt x="116" y="181"/>
                    </a:lnTo>
                    <a:lnTo>
                      <a:pt x="122" y="181"/>
                    </a:lnTo>
                    <a:lnTo>
                      <a:pt x="133" y="183"/>
                    </a:lnTo>
                    <a:lnTo>
                      <a:pt x="137" y="184"/>
                    </a:lnTo>
                    <a:lnTo>
                      <a:pt x="137" y="186"/>
                    </a:lnTo>
                    <a:lnTo>
                      <a:pt x="143" y="188"/>
                    </a:lnTo>
                    <a:lnTo>
                      <a:pt x="146" y="193"/>
                    </a:lnTo>
                    <a:lnTo>
                      <a:pt x="148" y="194"/>
                    </a:lnTo>
                    <a:lnTo>
                      <a:pt x="148" y="193"/>
                    </a:lnTo>
                    <a:lnTo>
                      <a:pt x="149" y="191"/>
                    </a:lnTo>
                    <a:lnTo>
                      <a:pt x="161" y="205"/>
                    </a:lnTo>
                    <a:lnTo>
                      <a:pt x="168" y="210"/>
                    </a:lnTo>
                    <a:lnTo>
                      <a:pt x="169" y="212"/>
                    </a:lnTo>
                    <a:lnTo>
                      <a:pt x="170" y="212"/>
                    </a:lnTo>
                    <a:lnTo>
                      <a:pt x="190" y="209"/>
                    </a:lnTo>
                    <a:lnTo>
                      <a:pt x="207" y="220"/>
                    </a:lnTo>
                    <a:lnTo>
                      <a:pt x="208" y="222"/>
                    </a:lnTo>
                    <a:lnTo>
                      <a:pt x="210" y="225"/>
                    </a:lnTo>
                    <a:lnTo>
                      <a:pt x="212" y="226"/>
                    </a:lnTo>
                    <a:lnTo>
                      <a:pt x="212" y="227"/>
                    </a:lnTo>
                    <a:lnTo>
                      <a:pt x="210" y="233"/>
                    </a:lnTo>
                    <a:lnTo>
                      <a:pt x="212" y="239"/>
                    </a:lnTo>
                    <a:lnTo>
                      <a:pt x="212" y="243"/>
                    </a:lnTo>
                    <a:lnTo>
                      <a:pt x="215" y="241"/>
                    </a:lnTo>
                    <a:lnTo>
                      <a:pt x="216" y="240"/>
                    </a:lnTo>
                    <a:lnTo>
                      <a:pt x="218" y="237"/>
                    </a:lnTo>
                    <a:lnTo>
                      <a:pt x="225" y="230"/>
                    </a:lnTo>
                    <a:lnTo>
                      <a:pt x="232" y="233"/>
                    </a:lnTo>
                    <a:lnTo>
                      <a:pt x="233" y="234"/>
                    </a:lnTo>
                    <a:lnTo>
                      <a:pt x="250" y="238"/>
                    </a:lnTo>
                    <a:lnTo>
                      <a:pt x="251" y="234"/>
                    </a:lnTo>
                    <a:lnTo>
                      <a:pt x="239" y="222"/>
                    </a:lnTo>
                    <a:lnTo>
                      <a:pt x="228" y="219"/>
                    </a:lnTo>
                    <a:lnTo>
                      <a:pt x="225" y="209"/>
                    </a:lnTo>
                    <a:lnTo>
                      <a:pt x="223" y="199"/>
                    </a:lnTo>
                    <a:lnTo>
                      <a:pt x="229" y="194"/>
                    </a:lnTo>
                    <a:lnTo>
                      <a:pt x="229" y="188"/>
                    </a:lnTo>
                    <a:lnTo>
                      <a:pt x="228" y="184"/>
                    </a:lnTo>
                    <a:lnTo>
                      <a:pt x="225" y="180"/>
                    </a:lnTo>
                    <a:lnTo>
                      <a:pt x="225" y="179"/>
                    </a:lnTo>
                    <a:lnTo>
                      <a:pt x="222" y="176"/>
                    </a:lnTo>
                    <a:lnTo>
                      <a:pt x="221" y="173"/>
                    </a:lnTo>
                    <a:lnTo>
                      <a:pt x="219" y="172"/>
                    </a:lnTo>
                    <a:lnTo>
                      <a:pt x="222" y="172"/>
                    </a:lnTo>
                    <a:lnTo>
                      <a:pt x="235" y="170"/>
                    </a:lnTo>
                    <a:lnTo>
                      <a:pt x="246" y="167"/>
                    </a:lnTo>
                    <a:lnTo>
                      <a:pt x="247" y="162"/>
                    </a:lnTo>
                    <a:lnTo>
                      <a:pt x="250" y="143"/>
                    </a:lnTo>
                    <a:lnTo>
                      <a:pt x="250" y="142"/>
                    </a:lnTo>
                    <a:lnTo>
                      <a:pt x="249" y="138"/>
                    </a:lnTo>
                    <a:lnTo>
                      <a:pt x="251" y="124"/>
                    </a:lnTo>
                    <a:lnTo>
                      <a:pt x="251" y="123"/>
                    </a:lnTo>
                    <a:lnTo>
                      <a:pt x="243" y="121"/>
                    </a:lnTo>
                    <a:lnTo>
                      <a:pt x="237" y="121"/>
                    </a:lnTo>
                    <a:lnTo>
                      <a:pt x="212" y="109"/>
                    </a:lnTo>
                    <a:lnTo>
                      <a:pt x="210" y="107"/>
                    </a:lnTo>
                    <a:lnTo>
                      <a:pt x="191" y="99"/>
                    </a:lnTo>
                    <a:lnTo>
                      <a:pt x="189" y="95"/>
                    </a:lnTo>
                    <a:lnTo>
                      <a:pt x="186" y="92"/>
                    </a:lnTo>
                    <a:lnTo>
                      <a:pt x="180" y="90"/>
                    </a:lnTo>
                    <a:lnTo>
                      <a:pt x="168" y="93"/>
                    </a:lnTo>
                    <a:lnTo>
                      <a:pt x="163" y="93"/>
                    </a:lnTo>
                    <a:lnTo>
                      <a:pt x="161" y="95"/>
                    </a:lnTo>
                    <a:lnTo>
                      <a:pt x="124" y="89"/>
                    </a:lnTo>
                    <a:lnTo>
                      <a:pt x="120" y="89"/>
                    </a:lnTo>
                    <a:lnTo>
                      <a:pt x="119" y="88"/>
                    </a:lnTo>
                    <a:lnTo>
                      <a:pt x="122" y="74"/>
                    </a:lnTo>
                    <a:lnTo>
                      <a:pt x="127" y="64"/>
                    </a:lnTo>
                    <a:lnTo>
                      <a:pt x="127" y="61"/>
                    </a:lnTo>
                    <a:lnTo>
                      <a:pt x="140" y="61"/>
                    </a:lnTo>
                    <a:lnTo>
                      <a:pt x="151" y="65"/>
                    </a:lnTo>
                    <a:lnTo>
                      <a:pt x="152" y="67"/>
                    </a:lnTo>
                    <a:lnTo>
                      <a:pt x="152" y="68"/>
                    </a:lnTo>
                    <a:lnTo>
                      <a:pt x="156" y="68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5"/>
                    </a:lnTo>
                    <a:lnTo>
                      <a:pt x="159" y="64"/>
                    </a:lnTo>
                    <a:lnTo>
                      <a:pt x="161" y="57"/>
                    </a:lnTo>
                    <a:lnTo>
                      <a:pt x="166" y="46"/>
                    </a:lnTo>
                    <a:lnTo>
                      <a:pt x="169" y="42"/>
                    </a:lnTo>
                    <a:lnTo>
                      <a:pt x="169" y="40"/>
                    </a:lnTo>
                    <a:lnTo>
                      <a:pt x="168" y="40"/>
                    </a:lnTo>
                    <a:lnTo>
                      <a:pt x="163" y="36"/>
                    </a:lnTo>
                    <a:lnTo>
                      <a:pt x="163" y="32"/>
                    </a:lnTo>
                    <a:lnTo>
                      <a:pt x="166" y="28"/>
                    </a:lnTo>
                    <a:lnTo>
                      <a:pt x="170" y="18"/>
                    </a:lnTo>
                    <a:lnTo>
                      <a:pt x="173" y="14"/>
                    </a:lnTo>
                    <a:lnTo>
                      <a:pt x="177" y="11"/>
                    </a:lnTo>
                    <a:lnTo>
                      <a:pt x="177" y="9"/>
                    </a:lnTo>
                    <a:lnTo>
                      <a:pt x="176" y="9"/>
                    </a:lnTo>
                    <a:lnTo>
                      <a:pt x="170" y="8"/>
                    </a:lnTo>
                    <a:lnTo>
                      <a:pt x="170" y="7"/>
                    </a:lnTo>
                    <a:lnTo>
                      <a:pt x="169" y="7"/>
                    </a:lnTo>
                    <a:lnTo>
                      <a:pt x="165" y="11"/>
                    </a:lnTo>
                    <a:lnTo>
                      <a:pt x="162" y="12"/>
                    </a:lnTo>
                    <a:lnTo>
                      <a:pt x="159" y="1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10" name="Freeform 439">
                <a:extLst>
                  <a:ext uri="{FF2B5EF4-FFF2-40B4-BE49-F238E27FC236}">
                    <a16:creationId xmlns:a16="http://schemas.microsoft.com/office/drawing/2014/main" id="{A27D5FF3-31E5-3BEE-203A-F7978DC4CA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7" y="1054"/>
                <a:ext cx="135" cy="157"/>
              </a:xfrm>
              <a:custGeom>
                <a:avLst/>
                <a:gdLst>
                  <a:gd name="T0" fmla="*/ 174 w 543"/>
                  <a:gd name="T1" fmla="*/ 46 h 629"/>
                  <a:gd name="T2" fmla="*/ 151 w 543"/>
                  <a:gd name="T3" fmla="*/ 2 h 629"/>
                  <a:gd name="T4" fmla="*/ 124 w 543"/>
                  <a:gd name="T5" fmla="*/ 21 h 629"/>
                  <a:gd name="T6" fmla="*/ 121 w 543"/>
                  <a:gd name="T7" fmla="*/ 29 h 629"/>
                  <a:gd name="T8" fmla="*/ 138 w 543"/>
                  <a:gd name="T9" fmla="*/ 45 h 629"/>
                  <a:gd name="T10" fmla="*/ 126 w 543"/>
                  <a:gd name="T11" fmla="*/ 52 h 629"/>
                  <a:gd name="T12" fmla="*/ 92 w 543"/>
                  <a:gd name="T13" fmla="*/ 67 h 629"/>
                  <a:gd name="T14" fmla="*/ 121 w 543"/>
                  <a:gd name="T15" fmla="*/ 89 h 629"/>
                  <a:gd name="T16" fmla="*/ 137 w 543"/>
                  <a:gd name="T17" fmla="*/ 137 h 629"/>
                  <a:gd name="T18" fmla="*/ 75 w 543"/>
                  <a:gd name="T19" fmla="*/ 143 h 629"/>
                  <a:gd name="T20" fmla="*/ 43 w 543"/>
                  <a:gd name="T21" fmla="*/ 162 h 629"/>
                  <a:gd name="T22" fmla="*/ 33 w 543"/>
                  <a:gd name="T23" fmla="*/ 173 h 629"/>
                  <a:gd name="T24" fmla="*/ 11 w 543"/>
                  <a:gd name="T25" fmla="*/ 179 h 629"/>
                  <a:gd name="T26" fmla="*/ 3 w 543"/>
                  <a:gd name="T27" fmla="*/ 207 h 629"/>
                  <a:gd name="T28" fmla="*/ 15 w 543"/>
                  <a:gd name="T29" fmla="*/ 238 h 629"/>
                  <a:gd name="T30" fmla="*/ 49 w 543"/>
                  <a:gd name="T31" fmla="*/ 242 h 629"/>
                  <a:gd name="T32" fmla="*/ 57 w 543"/>
                  <a:gd name="T33" fmla="*/ 264 h 629"/>
                  <a:gd name="T34" fmla="*/ 61 w 543"/>
                  <a:gd name="T35" fmla="*/ 278 h 629"/>
                  <a:gd name="T36" fmla="*/ 74 w 543"/>
                  <a:gd name="T37" fmla="*/ 309 h 629"/>
                  <a:gd name="T38" fmla="*/ 105 w 543"/>
                  <a:gd name="T39" fmla="*/ 303 h 629"/>
                  <a:gd name="T40" fmla="*/ 99 w 543"/>
                  <a:gd name="T41" fmla="*/ 312 h 629"/>
                  <a:gd name="T42" fmla="*/ 133 w 543"/>
                  <a:gd name="T43" fmla="*/ 310 h 629"/>
                  <a:gd name="T44" fmla="*/ 119 w 543"/>
                  <a:gd name="T45" fmla="*/ 358 h 629"/>
                  <a:gd name="T46" fmla="*/ 166 w 543"/>
                  <a:gd name="T47" fmla="*/ 384 h 629"/>
                  <a:gd name="T48" fmla="*/ 188 w 543"/>
                  <a:gd name="T49" fmla="*/ 388 h 629"/>
                  <a:gd name="T50" fmla="*/ 198 w 543"/>
                  <a:gd name="T51" fmla="*/ 411 h 629"/>
                  <a:gd name="T52" fmla="*/ 217 w 543"/>
                  <a:gd name="T53" fmla="*/ 418 h 629"/>
                  <a:gd name="T54" fmla="*/ 219 w 543"/>
                  <a:gd name="T55" fmla="*/ 521 h 629"/>
                  <a:gd name="T56" fmla="*/ 214 w 543"/>
                  <a:gd name="T57" fmla="*/ 532 h 629"/>
                  <a:gd name="T58" fmla="*/ 233 w 543"/>
                  <a:gd name="T59" fmla="*/ 568 h 629"/>
                  <a:gd name="T60" fmla="*/ 277 w 543"/>
                  <a:gd name="T61" fmla="*/ 591 h 629"/>
                  <a:gd name="T62" fmla="*/ 303 w 543"/>
                  <a:gd name="T63" fmla="*/ 613 h 629"/>
                  <a:gd name="T64" fmla="*/ 352 w 543"/>
                  <a:gd name="T65" fmla="*/ 629 h 629"/>
                  <a:gd name="T66" fmla="*/ 377 w 543"/>
                  <a:gd name="T67" fmla="*/ 602 h 629"/>
                  <a:gd name="T68" fmla="*/ 371 w 543"/>
                  <a:gd name="T69" fmla="*/ 587 h 629"/>
                  <a:gd name="T70" fmla="*/ 390 w 543"/>
                  <a:gd name="T71" fmla="*/ 551 h 629"/>
                  <a:gd name="T72" fmla="*/ 431 w 543"/>
                  <a:gd name="T73" fmla="*/ 471 h 629"/>
                  <a:gd name="T74" fmla="*/ 441 w 543"/>
                  <a:gd name="T75" fmla="*/ 454 h 629"/>
                  <a:gd name="T76" fmla="*/ 434 w 543"/>
                  <a:gd name="T77" fmla="*/ 456 h 629"/>
                  <a:gd name="T78" fmla="*/ 406 w 543"/>
                  <a:gd name="T79" fmla="*/ 441 h 629"/>
                  <a:gd name="T80" fmla="*/ 395 w 543"/>
                  <a:gd name="T81" fmla="*/ 407 h 629"/>
                  <a:gd name="T82" fmla="*/ 440 w 543"/>
                  <a:gd name="T83" fmla="*/ 415 h 629"/>
                  <a:gd name="T84" fmla="*/ 485 w 543"/>
                  <a:gd name="T85" fmla="*/ 417 h 629"/>
                  <a:gd name="T86" fmla="*/ 512 w 543"/>
                  <a:gd name="T87" fmla="*/ 360 h 629"/>
                  <a:gd name="T88" fmla="*/ 512 w 543"/>
                  <a:gd name="T89" fmla="*/ 340 h 629"/>
                  <a:gd name="T90" fmla="*/ 536 w 543"/>
                  <a:gd name="T91" fmla="*/ 306 h 629"/>
                  <a:gd name="T92" fmla="*/ 514 w 543"/>
                  <a:gd name="T93" fmla="*/ 281 h 629"/>
                  <a:gd name="T94" fmla="*/ 487 w 543"/>
                  <a:gd name="T95" fmla="*/ 254 h 629"/>
                  <a:gd name="T96" fmla="*/ 468 w 543"/>
                  <a:gd name="T97" fmla="*/ 232 h 629"/>
                  <a:gd name="T98" fmla="*/ 461 w 543"/>
                  <a:gd name="T99" fmla="*/ 200 h 629"/>
                  <a:gd name="T100" fmla="*/ 419 w 543"/>
                  <a:gd name="T101" fmla="*/ 199 h 629"/>
                  <a:gd name="T102" fmla="*/ 406 w 543"/>
                  <a:gd name="T103" fmla="*/ 168 h 629"/>
                  <a:gd name="T104" fmla="*/ 399 w 543"/>
                  <a:gd name="T105" fmla="*/ 139 h 629"/>
                  <a:gd name="T106" fmla="*/ 371 w 543"/>
                  <a:gd name="T107" fmla="*/ 120 h 629"/>
                  <a:gd name="T108" fmla="*/ 361 w 543"/>
                  <a:gd name="T109" fmla="*/ 99 h 629"/>
                  <a:gd name="T110" fmla="*/ 339 w 543"/>
                  <a:gd name="T111" fmla="*/ 96 h 629"/>
                  <a:gd name="T112" fmla="*/ 300 w 543"/>
                  <a:gd name="T113" fmla="*/ 87 h 629"/>
                  <a:gd name="T114" fmla="*/ 271 w 543"/>
                  <a:gd name="T115" fmla="*/ 80 h 629"/>
                  <a:gd name="T116" fmla="*/ 260 w 543"/>
                  <a:gd name="T117" fmla="*/ 59 h 629"/>
                  <a:gd name="T118" fmla="*/ 217 w 543"/>
                  <a:gd name="T119" fmla="*/ 38 h 6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43" h="629">
                    <a:moveTo>
                      <a:pt x="198" y="38"/>
                    </a:moveTo>
                    <a:lnTo>
                      <a:pt x="193" y="43"/>
                    </a:lnTo>
                    <a:lnTo>
                      <a:pt x="190" y="43"/>
                    </a:lnTo>
                    <a:lnTo>
                      <a:pt x="187" y="45"/>
                    </a:lnTo>
                    <a:lnTo>
                      <a:pt x="176" y="46"/>
                    </a:lnTo>
                    <a:lnTo>
                      <a:pt x="174" y="46"/>
                    </a:lnTo>
                    <a:lnTo>
                      <a:pt x="174" y="45"/>
                    </a:lnTo>
                    <a:lnTo>
                      <a:pt x="172" y="41"/>
                    </a:lnTo>
                    <a:lnTo>
                      <a:pt x="166" y="25"/>
                    </a:lnTo>
                    <a:lnTo>
                      <a:pt x="155" y="10"/>
                    </a:lnTo>
                    <a:lnTo>
                      <a:pt x="151" y="0"/>
                    </a:lnTo>
                    <a:lnTo>
                      <a:pt x="151" y="2"/>
                    </a:lnTo>
                    <a:lnTo>
                      <a:pt x="148" y="7"/>
                    </a:lnTo>
                    <a:lnTo>
                      <a:pt x="142" y="13"/>
                    </a:lnTo>
                    <a:lnTo>
                      <a:pt x="135" y="10"/>
                    </a:lnTo>
                    <a:lnTo>
                      <a:pt x="120" y="10"/>
                    </a:lnTo>
                    <a:lnTo>
                      <a:pt x="121" y="16"/>
                    </a:lnTo>
                    <a:lnTo>
                      <a:pt x="124" y="21"/>
                    </a:lnTo>
                    <a:lnTo>
                      <a:pt x="124" y="25"/>
                    </a:lnTo>
                    <a:lnTo>
                      <a:pt x="123" y="25"/>
                    </a:lnTo>
                    <a:lnTo>
                      <a:pt x="114" y="20"/>
                    </a:lnTo>
                    <a:lnTo>
                      <a:pt x="113" y="20"/>
                    </a:lnTo>
                    <a:lnTo>
                      <a:pt x="112" y="29"/>
                    </a:lnTo>
                    <a:lnTo>
                      <a:pt x="121" y="29"/>
                    </a:lnTo>
                    <a:lnTo>
                      <a:pt x="126" y="32"/>
                    </a:lnTo>
                    <a:lnTo>
                      <a:pt x="127" y="32"/>
                    </a:lnTo>
                    <a:lnTo>
                      <a:pt x="131" y="41"/>
                    </a:lnTo>
                    <a:lnTo>
                      <a:pt x="133" y="41"/>
                    </a:lnTo>
                    <a:lnTo>
                      <a:pt x="138" y="43"/>
                    </a:lnTo>
                    <a:lnTo>
                      <a:pt x="138" y="45"/>
                    </a:lnTo>
                    <a:lnTo>
                      <a:pt x="137" y="53"/>
                    </a:lnTo>
                    <a:lnTo>
                      <a:pt x="137" y="55"/>
                    </a:lnTo>
                    <a:lnTo>
                      <a:pt x="134" y="56"/>
                    </a:lnTo>
                    <a:lnTo>
                      <a:pt x="133" y="56"/>
                    </a:lnTo>
                    <a:lnTo>
                      <a:pt x="127" y="53"/>
                    </a:lnTo>
                    <a:lnTo>
                      <a:pt x="126" y="52"/>
                    </a:lnTo>
                    <a:lnTo>
                      <a:pt x="120" y="51"/>
                    </a:lnTo>
                    <a:lnTo>
                      <a:pt x="113" y="51"/>
                    </a:lnTo>
                    <a:lnTo>
                      <a:pt x="110" y="51"/>
                    </a:lnTo>
                    <a:lnTo>
                      <a:pt x="98" y="62"/>
                    </a:lnTo>
                    <a:lnTo>
                      <a:pt x="96" y="65"/>
                    </a:lnTo>
                    <a:lnTo>
                      <a:pt x="92" y="67"/>
                    </a:lnTo>
                    <a:lnTo>
                      <a:pt x="88" y="76"/>
                    </a:lnTo>
                    <a:lnTo>
                      <a:pt x="96" y="76"/>
                    </a:lnTo>
                    <a:lnTo>
                      <a:pt x="103" y="79"/>
                    </a:lnTo>
                    <a:lnTo>
                      <a:pt x="117" y="87"/>
                    </a:lnTo>
                    <a:lnTo>
                      <a:pt x="120" y="87"/>
                    </a:lnTo>
                    <a:lnTo>
                      <a:pt x="121" y="89"/>
                    </a:lnTo>
                    <a:lnTo>
                      <a:pt x="131" y="91"/>
                    </a:lnTo>
                    <a:lnTo>
                      <a:pt x="133" y="91"/>
                    </a:lnTo>
                    <a:lnTo>
                      <a:pt x="133" y="102"/>
                    </a:lnTo>
                    <a:lnTo>
                      <a:pt x="130" y="106"/>
                    </a:lnTo>
                    <a:lnTo>
                      <a:pt x="130" y="109"/>
                    </a:lnTo>
                    <a:lnTo>
                      <a:pt x="137" y="137"/>
                    </a:lnTo>
                    <a:lnTo>
                      <a:pt x="135" y="137"/>
                    </a:lnTo>
                    <a:lnTo>
                      <a:pt x="133" y="136"/>
                    </a:lnTo>
                    <a:lnTo>
                      <a:pt x="127" y="129"/>
                    </a:lnTo>
                    <a:lnTo>
                      <a:pt x="123" y="132"/>
                    </a:lnTo>
                    <a:lnTo>
                      <a:pt x="110" y="132"/>
                    </a:lnTo>
                    <a:lnTo>
                      <a:pt x="75" y="143"/>
                    </a:lnTo>
                    <a:lnTo>
                      <a:pt x="63" y="137"/>
                    </a:lnTo>
                    <a:lnTo>
                      <a:pt x="54" y="137"/>
                    </a:lnTo>
                    <a:lnTo>
                      <a:pt x="50" y="153"/>
                    </a:lnTo>
                    <a:lnTo>
                      <a:pt x="46" y="161"/>
                    </a:lnTo>
                    <a:lnTo>
                      <a:pt x="45" y="161"/>
                    </a:lnTo>
                    <a:lnTo>
                      <a:pt x="43" y="162"/>
                    </a:lnTo>
                    <a:lnTo>
                      <a:pt x="39" y="162"/>
                    </a:lnTo>
                    <a:lnTo>
                      <a:pt x="33" y="163"/>
                    </a:lnTo>
                    <a:lnTo>
                      <a:pt x="30" y="163"/>
                    </a:lnTo>
                    <a:lnTo>
                      <a:pt x="30" y="165"/>
                    </a:lnTo>
                    <a:lnTo>
                      <a:pt x="33" y="169"/>
                    </a:lnTo>
                    <a:lnTo>
                      <a:pt x="33" y="173"/>
                    </a:lnTo>
                    <a:lnTo>
                      <a:pt x="32" y="175"/>
                    </a:lnTo>
                    <a:lnTo>
                      <a:pt x="27" y="178"/>
                    </a:lnTo>
                    <a:lnTo>
                      <a:pt x="20" y="176"/>
                    </a:lnTo>
                    <a:lnTo>
                      <a:pt x="15" y="176"/>
                    </a:lnTo>
                    <a:lnTo>
                      <a:pt x="11" y="173"/>
                    </a:lnTo>
                    <a:lnTo>
                      <a:pt x="11" y="179"/>
                    </a:lnTo>
                    <a:lnTo>
                      <a:pt x="10" y="182"/>
                    </a:lnTo>
                    <a:lnTo>
                      <a:pt x="8" y="183"/>
                    </a:lnTo>
                    <a:lnTo>
                      <a:pt x="6" y="190"/>
                    </a:lnTo>
                    <a:lnTo>
                      <a:pt x="4" y="192"/>
                    </a:lnTo>
                    <a:lnTo>
                      <a:pt x="4" y="194"/>
                    </a:lnTo>
                    <a:lnTo>
                      <a:pt x="3" y="207"/>
                    </a:lnTo>
                    <a:lnTo>
                      <a:pt x="0" y="217"/>
                    </a:lnTo>
                    <a:lnTo>
                      <a:pt x="0" y="218"/>
                    </a:lnTo>
                    <a:lnTo>
                      <a:pt x="1" y="220"/>
                    </a:lnTo>
                    <a:lnTo>
                      <a:pt x="6" y="226"/>
                    </a:lnTo>
                    <a:lnTo>
                      <a:pt x="7" y="226"/>
                    </a:lnTo>
                    <a:lnTo>
                      <a:pt x="15" y="238"/>
                    </a:lnTo>
                    <a:lnTo>
                      <a:pt x="17" y="239"/>
                    </a:lnTo>
                    <a:lnTo>
                      <a:pt x="22" y="243"/>
                    </a:lnTo>
                    <a:lnTo>
                      <a:pt x="33" y="245"/>
                    </a:lnTo>
                    <a:lnTo>
                      <a:pt x="43" y="243"/>
                    </a:lnTo>
                    <a:lnTo>
                      <a:pt x="46" y="242"/>
                    </a:lnTo>
                    <a:lnTo>
                      <a:pt x="49" y="242"/>
                    </a:lnTo>
                    <a:lnTo>
                      <a:pt x="49" y="246"/>
                    </a:lnTo>
                    <a:lnTo>
                      <a:pt x="47" y="247"/>
                    </a:lnTo>
                    <a:lnTo>
                      <a:pt x="46" y="254"/>
                    </a:lnTo>
                    <a:lnTo>
                      <a:pt x="50" y="260"/>
                    </a:lnTo>
                    <a:lnTo>
                      <a:pt x="52" y="261"/>
                    </a:lnTo>
                    <a:lnTo>
                      <a:pt x="57" y="264"/>
                    </a:lnTo>
                    <a:lnTo>
                      <a:pt x="59" y="264"/>
                    </a:lnTo>
                    <a:lnTo>
                      <a:pt x="57" y="266"/>
                    </a:lnTo>
                    <a:lnTo>
                      <a:pt x="56" y="270"/>
                    </a:lnTo>
                    <a:lnTo>
                      <a:pt x="56" y="275"/>
                    </a:lnTo>
                    <a:lnTo>
                      <a:pt x="57" y="275"/>
                    </a:lnTo>
                    <a:lnTo>
                      <a:pt x="61" y="278"/>
                    </a:lnTo>
                    <a:lnTo>
                      <a:pt x="63" y="278"/>
                    </a:lnTo>
                    <a:lnTo>
                      <a:pt x="66" y="284"/>
                    </a:lnTo>
                    <a:lnTo>
                      <a:pt x="66" y="287"/>
                    </a:lnTo>
                    <a:lnTo>
                      <a:pt x="63" y="295"/>
                    </a:lnTo>
                    <a:lnTo>
                      <a:pt x="67" y="299"/>
                    </a:lnTo>
                    <a:lnTo>
                      <a:pt x="74" y="309"/>
                    </a:lnTo>
                    <a:lnTo>
                      <a:pt x="75" y="309"/>
                    </a:lnTo>
                    <a:lnTo>
                      <a:pt x="87" y="303"/>
                    </a:lnTo>
                    <a:lnTo>
                      <a:pt x="89" y="300"/>
                    </a:lnTo>
                    <a:lnTo>
                      <a:pt x="96" y="299"/>
                    </a:lnTo>
                    <a:lnTo>
                      <a:pt x="100" y="300"/>
                    </a:lnTo>
                    <a:lnTo>
                      <a:pt x="105" y="303"/>
                    </a:lnTo>
                    <a:lnTo>
                      <a:pt x="103" y="305"/>
                    </a:lnTo>
                    <a:lnTo>
                      <a:pt x="96" y="305"/>
                    </a:lnTo>
                    <a:lnTo>
                      <a:pt x="94" y="306"/>
                    </a:lnTo>
                    <a:lnTo>
                      <a:pt x="96" y="309"/>
                    </a:lnTo>
                    <a:lnTo>
                      <a:pt x="96" y="310"/>
                    </a:lnTo>
                    <a:lnTo>
                      <a:pt x="99" y="312"/>
                    </a:lnTo>
                    <a:lnTo>
                      <a:pt x="100" y="313"/>
                    </a:lnTo>
                    <a:lnTo>
                      <a:pt x="103" y="313"/>
                    </a:lnTo>
                    <a:lnTo>
                      <a:pt x="126" y="310"/>
                    </a:lnTo>
                    <a:lnTo>
                      <a:pt x="128" y="309"/>
                    </a:lnTo>
                    <a:lnTo>
                      <a:pt x="133" y="309"/>
                    </a:lnTo>
                    <a:lnTo>
                      <a:pt x="133" y="310"/>
                    </a:lnTo>
                    <a:lnTo>
                      <a:pt x="134" y="312"/>
                    </a:lnTo>
                    <a:lnTo>
                      <a:pt x="135" y="316"/>
                    </a:lnTo>
                    <a:lnTo>
                      <a:pt x="137" y="319"/>
                    </a:lnTo>
                    <a:lnTo>
                      <a:pt x="135" y="321"/>
                    </a:lnTo>
                    <a:lnTo>
                      <a:pt x="135" y="323"/>
                    </a:lnTo>
                    <a:lnTo>
                      <a:pt x="119" y="358"/>
                    </a:lnTo>
                    <a:lnTo>
                      <a:pt x="117" y="362"/>
                    </a:lnTo>
                    <a:lnTo>
                      <a:pt x="119" y="363"/>
                    </a:lnTo>
                    <a:lnTo>
                      <a:pt x="126" y="367"/>
                    </a:lnTo>
                    <a:lnTo>
                      <a:pt x="124" y="374"/>
                    </a:lnTo>
                    <a:lnTo>
                      <a:pt x="157" y="384"/>
                    </a:lnTo>
                    <a:lnTo>
                      <a:pt x="166" y="384"/>
                    </a:lnTo>
                    <a:lnTo>
                      <a:pt x="169" y="379"/>
                    </a:lnTo>
                    <a:lnTo>
                      <a:pt x="172" y="379"/>
                    </a:lnTo>
                    <a:lnTo>
                      <a:pt x="174" y="380"/>
                    </a:lnTo>
                    <a:lnTo>
                      <a:pt x="180" y="381"/>
                    </a:lnTo>
                    <a:lnTo>
                      <a:pt x="183" y="383"/>
                    </a:lnTo>
                    <a:lnTo>
                      <a:pt x="188" y="388"/>
                    </a:lnTo>
                    <a:lnTo>
                      <a:pt x="191" y="390"/>
                    </a:lnTo>
                    <a:lnTo>
                      <a:pt x="188" y="394"/>
                    </a:lnTo>
                    <a:lnTo>
                      <a:pt x="188" y="398"/>
                    </a:lnTo>
                    <a:lnTo>
                      <a:pt x="190" y="400"/>
                    </a:lnTo>
                    <a:lnTo>
                      <a:pt x="194" y="408"/>
                    </a:lnTo>
                    <a:lnTo>
                      <a:pt x="198" y="411"/>
                    </a:lnTo>
                    <a:lnTo>
                      <a:pt x="201" y="414"/>
                    </a:lnTo>
                    <a:lnTo>
                      <a:pt x="204" y="415"/>
                    </a:lnTo>
                    <a:lnTo>
                      <a:pt x="207" y="418"/>
                    </a:lnTo>
                    <a:lnTo>
                      <a:pt x="205" y="419"/>
                    </a:lnTo>
                    <a:lnTo>
                      <a:pt x="214" y="419"/>
                    </a:lnTo>
                    <a:lnTo>
                      <a:pt x="217" y="418"/>
                    </a:lnTo>
                    <a:lnTo>
                      <a:pt x="202" y="465"/>
                    </a:lnTo>
                    <a:lnTo>
                      <a:pt x="205" y="500"/>
                    </a:lnTo>
                    <a:lnTo>
                      <a:pt x="210" y="508"/>
                    </a:lnTo>
                    <a:lnTo>
                      <a:pt x="218" y="516"/>
                    </a:lnTo>
                    <a:lnTo>
                      <a:pt x="219" y="520"/>
                    </a:lnTo>
                    <a:lnTo>
                      <a:pt x="219" y="521"/>
                    </a:lnTo>
                    <a:lnTo>
                      <a:pt x="218" y="524"/>
                    </a:lnTo>
                    <a:lnTo>
                      <a:pt x="218" y="525"/>
                    </a:lnTo>
                    <a:lnTo>
                      <a:pt x="215" y="528"/>
                    </a:lnTo>
                    <a:lnTo>
                      <a:pt x="215" y="530"/>
                    </a:lnTo>
                    <a:lnTo>
                      <a:pt x="214" y="530"/>
                    </a:lnTo>
                    <a:lnTo>
                      <a:pt x="214" y="532"/>
                    </a:lnTo>
                    <a:lnTo>
                      <a:pt x="225" y="542"/>
                    </a:lnTo>
                    <a:lnTo>
                      <a:pt x="225" y="544"/>
                    </a:lnTo>
                    <a:lnTo>
                      <a:pt x="222" y="546"/>
                    </a:lnTo>
                    <a:lnTo>
                      <a:pt x="221" y="551"/>
                    </a:lnTo>
                    <a:lnTo>
                      <a:pt x="229" y="560"/>
                    </a:lnTo>
                    <a:lnTo>
                      <a:pt x="233" y="568"/>
                    </a:lnTo>
                    <a:lnTo>
                      <a:pt x="232" y="577"/>
                    </a:lnTo>
                    <a:lnTo>
                      <a:pt x="243" y="577"/>
                    </a:lnTo>
                    <a:lnTo>
                      <a:pt x="244" y="576"/>
                    </a:lnTo>
                    <a:lnTo>
                      <a:pt x="272" y="577"/>
                    </a:lnTo>
                    <a:lnTo>
                      <a:pt x="275" y="590"/>
                    </a:lnTo>
                    <a:lnTo>
                      <a:pt x="277" y="591"/>
                    </a:lnTo>
                    <a:lnTo>
                      <a:pt x="277" y="592"/>
                    </a:lnTo>
                    <a:lnTo>
                      <a:pt x="282" y="606"/>
                    </a:lnTo>
                    <a:lnTo>
                      <a:pt x="291" y="612"/>
                    </a:lnTo>
                    <a:lnTo>
                      <a:pt x="299" y="612"/>
                    </a:lnTo>
                    <a:lnTo>
                      <a:pt x="301" y="613"/>
                    </a:lnTo>
                    <a:lnTo>
                      <a:pt x="303" y="613"/>
                    </a:lnTo>
                    <a:lnTo>
                      <a:pt x="303" y="616"/>
                    </a:lnTo>
                    <a:lnTo>
                      <a:pt x="306" y="616"/>
                    </a:lnTo>
                    <a:lnTo>
                      <a:pt x="321" y="624"/>
                    </a:lnTo>
                    <a:lnTo>
                      <a:pt x="341" y="624"/>
                    </a:lnTo>
                    <a:lnTo>
                      <a:pt x="346" y="626"/>
                    </a:lnTo>
                    <a:lnTo>
                      <a:pt x="352" y="629"/>
                    </a:lnTo>
                    <a:lnTo>
                      <a:pt x="356" y="624"/>
                    </a:lnTo>
                    <a:lnTo>
                      <a:pt x="356" y="615"/>
                    </a:lnTo>
                    <a:lnTo>
                      <a:pt x="363" y="611"/>
                    </a:lnTo>
                    <a:lnTo>
                      <a:pt x="374" y="611"/>
                    </a:lnTo>
                    <a:lnTo>
                      <a:pt x="375" y="604"/>
                    </a:lnTo>
                    <a:lnTo>
                      <a:pt x="377" y="602"/>
                    </a:lnTo>
                    <a:lnTo>
                      <a:pt x="377" y="598"/>
                    </a:lnTo>
                    <a:lnTo>
                      <a:pt x="375" y="597"/>
                    </a:lnTo>
                    <a:lnTo>
                      <a:pt x="375" y="594"/>
                    </a:lnTo>
                    <a:lnTo>
                      <a:pt x="375" y="592"/>
                    </a:lnTo>
                    <a:lnTo>
                      <a:pt x="374" y="588"/>
                    </a:lnTo>
                    <a:lnTo>
                      <a:pt x="371" y="587"/>
                    </a:lnTo>
                    <a:lnTo>
                      <a:pt x="368" y="581"/>
                    </a:lnTo>
                    <a:lnTo>
                      <a:pt x="367" y="564"/>
                    </a:lnTo>
                    <a:lnTo>
                      <a:pt x="375" y="557"/>
                    </a:lnTo>
                    <a:lnTo>
                      <a:pt x="384" y="552"/>
                    </a:lnTo>
                    <a:lnTo>
                      <a:pt x="388" y="552"/>
                    </a:lnTo>
                    <a:lnTo>
                      <a:pt x="390" y="551"/>
                    </a:lnTo>
                    <a:lnTo>
                      <a:pt x="390" y="530"/>
                    </a:lnTo>
                    <a:lnTo>
                      <a:pt x="394" y="516"/>
                    </a:lnTo>
                    <a:lnTo>
                      <a:pt x="413" y="475"/>
                    </a:lnTo>
                    <a:lnTo>
                      <a:pt x="423" y="470"/>
                    </a:lnTo>
                    <a:lnTo>
                      <a:pt x="431" y="470"/>
                    </a:lnTo>
                    <a:lnTo>
                      <a:pt x="431" y="471"/>
                    </a:lnTo>
                    <a:lnTo>
                      <a:pt x="441" y="472"/>
                    </a:lnTo>
                    <a:lnTo>
                      <a:pt x="444" y="467"/>
                    </a:lnTo>
                    <a:lnTo>
                      <a:pt x="444" y="458"/>
                    </a:lnTo>
                    <a:lnTo>
                      <a:pt x="443" y="456"/>
                    </a:lnTo>
                    <a:lnTo>
                      <a:pt x="443" y="454"/>
                    </a:lnTo>
                    <a:lnTo>
                      <a:pt x="441" y="454"/>
                    </a:lnTo>
                    <a:lnTo>
                      <a:pt x="437" y="450"/>
                    </a:lnTo>
                    <a:lnTo>
                      <a:pt x="435" y="450"/>
                    </a:lnTo>
                    <a:lnTo>
                      <a:pt x="433" y="451"/>
                    </a:lnTo>
                    <a:lnTo>
                      <a:pt x="431" y="451"/>
                    </a:lnTo>
                    <a:lnTo>
                      <a:pt x="431" y="453"/>
                    </a:lnTo>
                    <a:lnTo>
                      <a:pt x="434" y="456"/>
                    </a:lnTo>
                    <a:lnTo>
                      <a:pt x="434" y="458"/>
                    </a:lnTo>
                    <a:lnTo>
                      <a:pt x="430" y="458"/>
                    </a:lnTo>
                    <a:lnTo>
                      <a:pt x="422" y="454"/>
                    </a:lnTo>
                    <a:lnTo>
                      <a:pt x="419" y="451"/>
                    </a:lnTo>
                    <a:lnTo>
                      <a:pt x="416" y="450"/>
                    </a:lnTo>
                    <a:lnTo>
                      <a:pt x="406" y="441"/>
                    </a:lnTo>
                    <a:lnTo>
                      <a:pt x="399" y="440"/>
                    </a:lnTo>
                    <a:lnTo>
                      <a:pt x="394" y="436"/>
                    </a:lnTo>
                    <a:lnTo>
                      <a:pt x="392" y="433"/>
                    </a:lnTo>
                    <a:lnTo>
                      <a:pt x="392" y="430"/>
                    </a:lnTo>
                    <a:lnTo>
                      <a:pt x="395" y="419"/>
                    </a:lnTo>
                    <a:lnTo>
                      <a:pt x="395" y="407"/>
                    </a:lnTo>
                    <a:lnTo>
                      <a:pt x="397" y="404"/>
                    </a:lnTo>
                    <a:lnTo>
                      <a:pt x="402" y="407"/>
                    </a:lnTo>
                    <a:lnTo>
                      <a:pt x="413" y="411"/>
                    </a:lnTo>
                    <a:lnTo>
                      <a:pt x="422" y="410"/>
                    </a:lnTo>
                    <a:lnTo>
                      <a:pt x="426" y="410"/>
                    </a:lnTo>
                    <a:lnTo>
                      <a:pt x="440" y="415"/>
                    </a:lnTo>
                    <a:lnTo>
                      <a:pt x="450" y="418"/>
                    </a:lnTo>
                    <a:lnTo>
                      <a:pt x="459" y="417"/>
                    </a:lnTo>
                    <a:lnTo>
                      <a:pt x="471" y="419"/>
                    </a:lnTo>
                    <a:lnTo>
                      <a:pt x="478" y="418"/>
                    </a:lnTo>
                    <a:lnTo>
                      <a:pt x="483" y="418"/>
                    </a:lnTo>
                    <a:lnTo>
                      <a:pt x="485" y="417"/>
                    </a:lnTo>
                    <a:lnTo>
                      <a:pt x="487" y="417"/>
                    </a:lnTo>
                    <a:lnTo>
                      <a:pt x="490" y="415"/>
                    </a:lnTo>
                    <a:lnTo>
                      <a:pt x="490" y="394"/>
                    </a:lnTo>
                    <a:lnTo>
                      <a:pt x="500" y="377"/>
                    </a:lnTo>
                    <a:lnTo>
                      <a:pt x="508" y="365"/>
                    </a:lnTo>
                    <a:lnTo>
                      <a:pt x="512" y="360"/>
                    </a:lnTo>
                    <a:lnTo>
                      <a:pt x="514" y="360"/>
                    </a:lnTo>
                    <a:lnTo>
                      <a:pt x="514" y="354"/>
                    </a:lnTo>
                    <a:lnTo>
                      <a:pt x="512" y="351"/>
                    </a:lnTo>
                    <a:lnTo>
                      <a:pt x="511" y="344"/>
                    </a:lnTo>
                    <a:lnTo>
                      <a:pt x="511" y="343"/>
                    </a:lnTo>
                    <a:lnTo>
                      <a:pt x="512" y="340"/>
                    </a:lnTo>
                    <a:lnTo>
                      <a:pt x="512" y="333"/>
                    </a:lnTo>
                    <a:lnTo>
                      <a:pt x="518" y="330"/>
                    </a:lnTo>
                    <a:lnTo>
                      <a:pt x="536" y="326"/>
                    </a:lnTo>
                    <a:lnTo>
                      <a:pt x="536" y="324"/>
                    </a:lnTo>
                    <a:lnTo>
                      <a:pt x="543" y="309"/>
                    </a:lnTo>
                    <a:lnTo>
                      <a:pt x="536" y="306"/>
                    </a:lnTo>
                    <a:lnTo>
                      <a:pt x="521" y="295"/>
                    </a:lnTo>
                    <a:lnTo>
                      <a:pt x="522" y="293"/>
                    </a:lnTo>
                    <a:lnTo>
                      <a:pt x="522" y="292"/>
                    </a:lnTo>
                    <a:lnTo>
                      <a:pt x="521" y="292"/>
                    </a:lnTo>
                    <a:lnTo>
                      <a:pt x="515" y="284"/>
                    </a:lnTo>
                    <a:lnTo>
                      <a:pt x="514" y="281"/>
                    </a:lnTo>
                    <a:lnTo>
                      <a:pt x="514" y="273"/>
                    </a:lnTo>
                    <a:lnTo>
                      <a:pt x="515" y="270"/>
                    </a:lnTo>
                    <a:lnTo>
                      <a:pt x="518" y="267"/>
                    </a:lnTo>
                    <a:lnTo>
                      <a:pt x="515" y="264"/>
                    </a:lnTo>
                    <a:lnTo>
                      <a:pt x="497" y="264"/>
                    </a:lnTo>
                    <a:lnTo>
                      <a:pt x="487" y="254"/>
                    </a:lnTo>
                    <a:lnTo>
                      <a:pt x="486" y="247"/>
                    </a:lnTo>
                    <a:lnTo>
                      <a:pt x="486" y="243"/>
                    </a:lnTo>
                    <a:lnTo>
                      <a:pt x="472" y="239"/>
                    </a:lnTo>
                    <a:lnTo>
                      <a:pt x="465" y="235"/>
                    </a:lnTo>
                    <a:lnTo>
                      <a:pt x="468" y="233"/>
                    </a:lnTo>
                    <a:lnTo>
                      <a:pt x="468" y="232"/>
                    </a:lnTo>
                    <a:lnTo>
                      <a:pt x="469" y="231"/>
                    </a:lnTo>
                    <a:lnTo>
                      <a:pt x="471" y="228"/>
                    </a:lnTo>
                    <a:lnTo>
                      <a:pt x="473" y="218"/>
                    </a:lnTo>
                    <a:lnTo>
                      <a:pt x="473" y="217"/>
                    </a:lnTo>
                    <a:lnTo>
                      <a:pt x="472" y="217"/>
                    </a:lnTo>
                    <a:lnTo>
                      <a:pt x="461" y="200"/>
                    </a:lnTo>
                    <a:lnTo>
                      <a:pt x="459" y="200"/>
                    </a:lnTo>
                    <a:lnTo>
                      <a:pt x="447" y="199"/>
                    </a:lnTo>
                    <a:lnTo>
                      <a:pt x="443" y="199"/>
                    </a:lnTo>
                    <a:lnTo>
                      <a:pt x="428" y="201"/>
                    </a:lnTo>
                    <a:lnTo>
                      <a:pt x="426" y="201"/>
                    </a:lnTo>
                    <a:lnTo>
                      <a:pt x="419" y="199"/>
                    </a:lnTo>
                    <a:lnTo>
                      <a:pt x="413" y="194"/>
                    </a:lnTo>
                    <a:lnTo>
                      <a:pt x="404" y="190"/>
                    </a:lnTo>
                    <a:lnTo>
                      <a:pt x="399" y="186"/>
                    </a:lnTo>
                    <a:lnTo>
                      <a:pt x="397" y="185"/>
                    </a:lnTo>
                    <a:lnTo>
                      <a:pt x="401" y="180"/>
                    </a:lnTo>
                    <a:lnTo>
                      <a:pt x="406" y="168"/>
                    </a:lnTo>
                    <a:lnTo>
                      <a:pt x="405" y="168"/>
                    </a:lnTo>
                    <a:lnTo>
                      <a:pt x="401" y="162"/>
                    </a:lnTo>
                    <a:lnTo>
                      <a:pt x="405" y="143"/>
                    </a:lnTo>
                    <a:lnTo>
                      <a:pt x="405" y="141"/>
                    </a:lnTo>
                    <a:lnTo>
                      <a:pt x="399" y="140"/>
                    </a:lnTo>
                    <a:lnTo>
                      <a:pt x="399" y="139"/>
                    </a:lnTo>
                    <a:lnTo>
                      <a:pt x="401" y="136"/>
                    </a:lnTo>
                    <a:lnTo>
                      <a:pt x="398" y="129"/>
                    </a:lnTo>
                    <a:lnTo>
                      <a:pt x="395" y="125"/>
                    </a:lnTo>
                    <a:lnTo>
                      <a:pt x="374" y="119"/>
                    </a:lnTo>
                    <a:lnTo>
                      <a:pt x="374" y="120"/>
                    </a:lnTo>
                    <a:lnTo>
                      <a:pt x="371" y="120"/>
                    </a:lnTo>
                    <a:lnTo>
                      <a:pt x="367" y="122"/>
                    </a:lnTo>
                    <a:lnTo>
                      <a:pt x="366" y="122"/>
                    </a:lnTo>
                    <a:lnTo>
                      <a:pt x="363" y="120"/>
                    </a:lnTo>
                    <a:lnTo>
                      <a:pt x="358" y="120"/>
                    </a:lnTo>
                    <a:lnTo>
                      <a:pt x="361" y="109"/>
                    </a:lnTo>
                    <a:lnTo>
                      <a:pt x="361" y="99"/>
                    </a:lnTo>
                    <a:lnTo>
                      <a:pt x="364" y="95"/>
                    </a:lnTo>
                    <a:lnTo>
                      <a:pt x="364" y="91"/>
                    </a:lnTo>
                    <a:lnTo>
                      <a:pt x="359" y="91"/>
                    </a:lnTo>
                    <a:lnTo>
                      <a:pt x="358" y="91"/>
                    </a:lnTo>
                    <a:lnTo>
                      <a:pt x="349" y="92"/>
                    </a:lnTo>
                    <a:lnTo>
                      <a:pt x="339" y="96"/>
                    </a:lnTo>
                    <a:lnTo>
                      <a:pt x="318" y="101"/>
                    </a:lnTo>
                    <a:lnTo>
                      <a:pt x="311" y="101"/>
                    </a:lnTo>
                    <a:lnTo>
                      <a:pt x="303" y="99"/>
                    </a:lnTo>
                    <a:lnTo>
                      <a:pt x="301" y="99"/>
                    </a:lnTo>
                    <a:lnTo>
                      <a:pt x="299" y="96"/>
                    </a:lnTo>
                    <a:lnTo>
                      <a:pt x="300" y="87"/>
                    </a:lnTo>
                    <a:lnTo>
                      <a:pt x="303" y="81"/>
                    </a:lnTo>
                    <a:lnTo>
                      <a:pt x="303" y="73"/>
                    </a:lnTo>
                    <a:lnTo>
                      <a:pt x="301" y="69"/>
                    </a:lnTo>
                    <a:lnTo>
                      <a:pt x="301" y="67"/>
                    </a:lnTo>
                    <a:lnTo>
                      <a:pt x="300" y="67"/>
                    </a:lnTo>
                    <a:lnTo>
                      <a:pt x="271" y="80"/>
                    </a:lnTo>
                    <a:lnTo>
                      <a:pt x="268" y="83"/>
                    </a:lnTo>
                    <a:lnTo>
                      <a:pt x="265" y="84"/>
                    </a:lnTo>
                    <a:lnTo>
                      <a:pt x="258" y="84"/>
                    </a:lnTo>
                    <a:lnTo>
                      <a:pt x="248" y="73"/>
                    </a:lnTo>
                    <a:lnTo>
                      <a:pt x="251" y="70"/>
                    </a:lnTo>
                    <a:lnTo>
                      <a:pt x="260" y="59"/>
                    </a:lnTo>
                    <a:lnTo>
                      <a:pt x="261" y="45"/>
                    </a:lnTo>
                    <a:lnTo>
                      <a:pt x="261" y="39"/>
                    </a:lnTo>
                    <a:lnTo>
                      <a:pt x="260" y="38"/>
                    </a:lnTo>
                    <a:lnTo>
                      <a:pt x="232" y="49"/>
                    </a:lnTo>
                    <a:lnTo>
                      <a:pt x="230" y="48"/>
                    </a:lnTo>
                    <a:lnTo>
                      <a:pt x="217" y="38"/>
                    </a:lnTo>
                    <a:lnTo>
                      <a:pt x="214" y="34"/>
                    </a:lnTo>
                    <a:lnTo>
                      <a:pt x="211" y="32"/>
                    </a:lnTo>
                    <a:lnTo>
                      <a:pt x="200" y="36"/>
                    </a:lnTo>
                    <a:lnTo>
                      <a:pt x="200" y="38"/>
                    </a:lnTo>
                    <a:lnTo>
                      <a:pt x="198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11" name="Freeform 440">
                <a:extLst>
                  <a:ext uri="{FF2B5EF4-FFF2-40B4-BE49-F238E27FC236}">
                    <a16:creationId xmlns:a16="http://schemas.microsoft.com/office/drawing/2014/main" id="{CAE80692-A10B-54CE-E591-E8B373669A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4" y="1142"/>
                <a:ext cx="74" cy="62"/>
              </a:xfrm>
              <a:custGeom>
                <a:avLst/>
                <a:gdLst>
                  <a:gd name="T0" fmla="*/ 166 w 296"/>
                  <a:gd name="T1" fmla="*/ 32 h 251"/>
                  <a:gd name="T2" fmla="*/ 150 w 296"/>
                  <a:gd name="T3" fmla="*/ 35 h 251"/>
                  <a:gd name="T4" fmla="*/ 146 w 296"/>
                  <a:gd name="T5" fmla="*/ 29 h 251"/>
                  <a:gd name="T6" fmla="*/ 134 w 296"/>
                  <a:gd name="T7" fmla="*/ 15 h 251"/>
                  <a:gd name="T8" fmla="*/ 122 w 296"/>
                  <a:gd name="T9" fmla="*/ 9 h 251"/>
                  <a:gd name="T10" fmla="*/ 100 w 296"/>
                  <a:gd name="T11" fmla="*/ 43 h 251"/>
                  <a:gd name="T12" fmla="*/ 95 w 296"/>
                  <a:gd name="T13" fmla="*/ 66 h 251"/>
                  <a:gd name="T14" fmla="*/ 81 w 296"/>
                  <a:gd name="T15" fmla="*/ 68 h 251"/>
                  <a:gd name="T16" fmla="*/ 50 w 296"/>
                  <a:gd name="T17" fmla="*/ 64 h 251"/>
                  <a:gd name="T18" fmla="*/ 23 w 296"/>
                  <a:gd name="T19" fmla="*/ 60 h 251"/>
                  <a:gd name="T20" fmla="*/ 5 w 296"/>
                  <a:gd name="T21" fmla="*/ 56 h 251"/>
                  <a:gd name="T22" fmla="*/ 2 w 296"/>
                  <a:gd name="T23" fmla="*/ 82 h 251"/>
                  <a:gd name="T24" fmla="*/ 16 w 296"/>
                  <a:gd name="T25" fmla="*/ 90 h 251"/>
                  <a:gd name="T26" fmla="*/ 32 w 296"/>
                  <a:gd name="T27" fmla="*/ 103 h 251"/>
                  <a:gd name="T28" fmla="*/ 44 w 296"/>
                  <a:gd name="T29" fmla="*/ 105 h 251"/>
                  <a:gd name="T30" fmla="*/ 43 w 296"/>
                  <a:gd name="T31" fmla="*/ 100 h 251"/>
                  <a:gd name="T32" fmla="*/ 51 w 296"/>
                  <a:gd name="T33" fmla="*/ 103 h 251"/>
                  <a:gd name="T34" fmla="*/ 54 w 296"/>
                  <a:gd name="T35" fmla="*/ 107 h 251"/>
                  <a:gd name="T36" fmla="*/ 41 w 296"/>
                  <a:gd name="T37" fmla="*/ 120 h 251"/>
                  <a:gd name="T38" fmla="*/ 23 w 296"/>
                  <a:gd name="T39" fmla="*/ 124 h 251"/>
                  <a:gd name="T40" fmla="*/ 0 w 296"/>
                  <a:gd name="T41" fmla="*/ 200 h 251"/>
                  <a:gd name="T42" fmla="*/ 26 w 296"/>
                  <a:gd name="T43" fmla="*/ 216 h 251"/>
                  <a:gd name="T44" fmla="*/ 40 w 296"/>
                  <a:gd name="T45" fmla="*/ 215 h 251"/>
                  <a:gd name="T46" fmla="*/ 48 w 296"/>
                  <a:gd name="T47" fmla="*/ 234 h 251"/>
                  <a:gd name="T48" fmla="*/ 65 w 296"/>
                  <a:gd name="T49" fmla="*/ 250 h 251"/>
                  <a:gd name="T50" fmla="*/ 97 w 296"/>
                  <a:gd name="T51" fmla="*/ 246 h 251"/>
                  <a:gd name="T52" fmla="*/ 107 w 296"/>
                  <a:gd name="T53" fmla="*/ 236 h 251"/>
                  <a:gd name="T54" fmla="*/ 121 w 296"/>
                  <a:gd name="T55" fmla="*/ 241 h 251"/>
                  <a:gd name="T56" fmla="*/ 124 w 296"/>
                  <a:gd name="T57" fmla="*/ 229 h 251"/>
                  <a:gd name="T58" fmla="*/ 162 w 296"/>
                  <a:gd name="T59" fmla="*/ 233 h 251"/>
                  <a:gd name="T60" fmla="*/ 165 w 296"/>
                  <a:gd name="T61" fmla="*/ 220 h 251"/>
                  <a:gd name="T62" fmla="*/ 155 w 296"/>
                  <a:gd name="T63" fmla="*/ 187 h 251"/>
                  <a:gd name="T64" fmla="*/ 162 w 296"/>
                  <a:gd name="T65" fmla="*/ 166 h 251"/>
                  <a:gd name="T66" fmla="*/ 178 w 296"/>
                  <a:gd name="T67" fmla="*/ 145 h 251"/>
                  <a:gd name="T68" fmla="*/ 202 w 296"/>
                  <a:gd name="T69" fmla="*/ 153 h 251"/>
                  <a:gd name="T70" fmla="*/ 213 w 296"/>
                  <a:gd name="T71" fmla="*/ 142 h 251"/>
                  <a:gd name="T72" fmla="*/ 220 w 296"/>
                  <a:gd name="T73" fmla="*/ 119 h 251"/>
                  <a:gd name="T74" fmla="*/ 244 w 296"/>
                  <a:gd name="T75" fmla="*/ 103 h 251"/>
                  <a:gd name="T76" fmla="*/ 263 w 296"/>
                  <a:gd name="T77" fmla="*/ 103 h 251"/>
                  <a:gd name="T78" fmla="*/ 266 w 296"/>
                  <a:gd name="T79" fmla="*/ 103 h 251"/>
                  <a:gd name="T80" fmla="*/ 273 w 296"/>
                  <a:gd name="T81" fmla="*/ 97 h 251"/>
                  <a:gd name="T82" fmla="*/ 285 w 296"/>
                  <a:gd name="T83" fmla="*/ 83 h 251"/>
                  <a:gd name="T84" fmla="*/ 296 w 296"/>
                  <a:gd name="T85" fmla="*/ 56 h 251"/>
                  <a:gd name="T86" fmla="*/ 283 w 296"/>
                  <a:gd name="T87" fmla="*/ 56 h 251"/>
                  <a:gd name="T88" fmla="*/ 247 w 296"/>
                  <a:gd name="T89" fmla="*/ 53 h 251"/>
                  <a:gd name="T90" fmla="*/ 234 w 296"/>
                  <a:gd name="T91" fmla="*/ 43 h 251"/>
                  <a:gd name="T92" fmla="*/ 225 w 296"/>
                  <a:gd name="T93" fmla="*/ 50 h 251"/>
                  <a:gd name="T94" fmla="*/ 212 w 296"/>
                  <a:gd name="T95" fmla="*/ 66 h 251"/>
                  <a:gd name="T96" fmla="*/ 201 w 296"/>
                  <a:gd name="T97" fmla="*/ 70 h 251"/>
                  <a:gd name="T98" fmla="*/ 205 w 296"/>
                  <a:gd name="T99" fmla="*/ 33 h 251"/>
                  <a:gd name="T100" fmla="*/ 209 w 296"/>
                  <a:gd name="T101" fmla="*/ 21 h 251"/>
                  <a:gd name="T102" fmla="*/ 196 w 296"/>
                  <a:gd name="T103" fmla="*/ 14 h 251"/>
                  <a:gd name="T104" fmla="*/ 192 w 296"/>
                  <a:gd name="T105" fmla="*/ 9 h 251"/>
                  <a:gd name="T106" fmla="*/ 188 w 296"/>
                  <a:gd name="T107" fmla="*/ 0 h 251"/>
                  <a:gd name="T108" fmla="*/ 184 w 296"/>
                  <a:gd name="T109" fmla="*/ 15 h 2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96" h="251">
                    <a:moveTo>
                      <a:pt x="181" y="19"/>
                    </a:moveTo>
                    <a:lnTo>
                      <a:pt x="171" y="29"/>
                    </a:lnTo>
                    <a:lnTo>
                      <a:pt x="166" y="32"/>
                    </a:lnTo>
                    <a:lnTo>
                      <a:pt x="165" y="33"/>
                    </a:lnTo>
                    <a:lnTo>
                      <a:pt x="156" y="35"/>
                    </a:lnTo>
                    <a:lnTo>
                      <a:pt x="150" y="35"/>
                    </a:lnTo>
                    <a:lnTo>
                      <a:pt x="149" y="33"/>
                    </a:lnTo>
                    <a:lnTo>
                      <a:pt x="146" y="32"/>
                    </a:lnTo>
                    <a:lnTo>
                      <a:pt x="146" y="29"/>
                    </a:lnTo>
                    <a:lnTo>
                      <a:pt x="143" y="29"/>
                    </a:lnTo>
                    <a:lnTo>
                      <a:pt x="138" y="22"/>
                    </a:lnTo>
                    <a:lnTo>
                      <a:pt x="134" y="15"/>
                    </a:lnTo>
                    <a:lnTo>
                      <a:pt x="125" y="9"/>
                    </a:lnTo>
                    <a:lnTo>
                      <a:pt x="124" y="9"/>
                    </a:lnTo>
                    <a:lnTo>
                      <a:pt x="122" y="9"/>
                    </a:lnTo>
                    <a:lnTo>
                      <a:pt x="118" y="14"/>
                    </a:lnTo>
                    <a:lnTo>
                      <a:pt x="110" y="26"/>
                    </a:lnTo>
                    <a:lnTo>
                      <a:pt x="100" y="43"/>
                    </a:lnTo>
                    <a:lnTo>
                      <a:pt x="100" y="64"/>
                    </a:lnTo>
                    <a:lnTo>
                      <a:pt x="97" y="66"/>
                    </a:lnTo>
                    <a:lnTo>
                      <a:pt x="95" y="66"/>
                    </a:lnTo>
                    <a:lnTo>
                      <a:pt x="93" y="67"/>
                    </a:lnTo>
                    <a:lnTo>
                      <a:pt x="88" y="67"/>
                    </a:lnTo>
                    <a:lnTo>
                      <a:pt x="81" y="68"/>
                    </a:lnTo>
                    <a:lnTo>
                      <a:pt x="69" y="66"/>
                    </a:lnTo>
                    <a:lnTo>
                      <a:pt x="60" y="67"/>
                    </a:lnTo>
                    <a:lnTo>
                      <a:pt x="50" y="64"/>
                    </a:lnTo>
                    <a:lnTo>
                      <a:pt x="36" y="59"/>
                    </a:lnTo>
                    <a:lnTo>
                      <a:pt x="32" y="59"/>
                    </a:lnTo>
                    <a:lnTo>
                      <a:pt x="23" y="60"/>
                    </a:lnTo>
                    <a:lnTo>
                      <a:pt x="12" y="56"/>
                    </a:lnTo>
                    <a:lnTo>
                      <a:pt x="7" y="53"/>
                    </a:lnTo>
                    <a:lnTo>
                      <a:pt x="5" y="56"/>
                    </a:lnTo>
                    <a:lnTo>
                      <a:pt x="5" y="68"/>
                    </a:lnTo>
                    <a:lnTo>
                      <a:pt x="2" y="79"/>
                    </a:lnTo>
                    <a:lnTo>
                      <a:pt x="2" y="82"/>
                    </a:lnTo>
                    <a:lnTo>
                      <a:pt x="4" y="85"/>
                    </a:lnTo>
                    <a:lnTo>
                      <a:pt x="9" y="89"/>
                    </a:lnTo>
                    <a:lnTo>
                      <a:pt x="16" y="90"/>
                    </a:lnTo>
                    <a:lnTo>
                      <a:pt x="26" y="99"/>
                    </a:lnTo>
                    <a:lnTo>
                      <a:pt x="29" y="100"/>
                    </a:lnTo>
                    <a:lnTo>
                      <a:pt x="32" y="103"/>
                    </a:lnTo>
                    <a:lnTo>
                      <a:pt x="40" y="107"/>
                    </a:lnTo>
                    <a:lnTo>
                      <a:pt x="44" y="107"/>
                    </a:lnTo>
                    <a:lnTo>
                      <a:pt x="44" y="105"/>
                    </a:lnTo>
                    <a:lnTo>
                      <a:pt x="41" y="102"/>
                    </a:lnTo>
                    <a:lnTo>
                      <a:pt x="41" y="100"/>
                    </a:lnTo>
                    <a:lnTo>
                      <a:pt x="43" y="100"/>
                    </a:lnTo>
                    <a:lnTo>
                      <a:pt x="45" y="99"/>
                    </a:lnTo>
                    <a:lnTo>
                      <a:pt x="47" y="99"/>
                    </a:lnTo>
                    <a:lnTo>
                      <a:pt x="51" y="103"/>
                    </a:lnTo>
                    <a:lnTo>
                      <a:pt x="53" y="103"/>
                    </a:lnTo>
                    <a:lnTo>
                      <a:pt x="53" y="105"/>
                    </a:lnTo>
                    <a:lnTo>
                      <a:pt x="54" y="107"/>
                    </a:lnTo>
                    <a:lnTo>
                      <a:pt x="54" y="116"/>
                    </a:lnTo>
                    <a:lnTo>
                      <a:pt x="51" y="121"/>
                    </a:lnTo>
                    <a:lnTo>
                      <a:pt x="41" y="120"/>
                    </a:lnTo>
                    <a:lnTo>
                      <a:pt x="41" y="119"/>
                    </a:lnTo>
                    <a:lnTo>
                      <a:pt x="33" y="119"/>
                    </a:lnTo>
                    <a:lnTo>
                      <a:pt x="23" y="124"/>
                    </a:lnTo>
                    <a:lnTo>
                      <a:pt x="4" y="165"/>
                    </a:lnTo>
                    <a:lnTo>
                      <a:pt x="0" y="179"/>
                    </a:lnTo>
                    <a:lnTo>
                      <a:pt x="0" y="200"/>
                    </a:lnTo>
                    <a:lnTo>
                      <a:pt x="14" y="208"/>
                    </a:lnTo>
                    <a:lnTo>
                      <a:pt x="25" y="216"/>
                    </a:lnTo>
                    <a:lnTo>
                      <a:pt x="26" y="216"/>
                    </a:lnTo>
                    <a:lnTo>
                      <a:pt x="40" y="209"/>
                    </a:lnTo>
                    <a:lnTo>
                      <a:pt x="41" y="210"/>
                    </a:lnTo>
                    <a:lnTo>
                      <a:pt x="40" y="215"/>
                    </a:lnTo>
                    <a:lnTo>
                      <a:pt x="38" y="225"/>
                    </a:lnTo>
                    <a:lnTo>
                      <a:pt x="40" y="230"/>
                    </a:lnTo>
                    <a:lnTo>
                      <a:pt x="48" y="234"/>
                    </a:lnTo>
                    <a:lnTo>
                      <a:pt x="55" y="251"/>
                    </a:lnTo>
                    <a:lnTo>
                      <a:pt x="61" y="250"/>
                    </a:lnTo>
                    <a:lnTo>
                      <a:pt x="65" y="250"/>
                    </a:lnTo>
                    <a:lnTo>
                      <a:pt x="68" y="248"/>
                    </a:lnTo>
                    <a:lnTo>
                      <a:pt x="69" y="248"/>
                    </a:lnTo>
                    <a:lnTo>
                      <a:pt x="97" y="246"/>
                    </a:lnTo>
                    <a:lnTo>
                      <a:pt x="102" y="244"/>
                    </a:lnTo>
                    <a:lnTo>
                      <a:pt x="104" y="234"/>
                    </a:lnTo>
                    <a:lnTo>
                      <a:pt x="107" y="236"/>
                    </a:lnTo>
                    <a:lnTo>
                      <a:pt x="120" y="239"/>
                    </a:lnTo>
                    <a:lnTo>
                      <a:pt x="121" y="239"/>
                    </a:lnTo>
                    <a:lnTo>
                      <a:pt x="121" y="241"/>
                    </a:lnTo>
                    <a:lnTo>
                      <a:pt x="124" y="232"/>
                    </a:lnTo>
                    <a:lnTo>
                      <a:pt x="120" y="232"/>
                    </a:lnTo>
                    <a:lnTo>
                      <a:pt x="124" y="229"/>
                    </a:lnTo>
                    <a:lnTo>
                      <a:pt x="125" y="229"/>
                    </a:lnTo>
                    <a:lnTo>
                      <a:pt x="155" y="233"/>
                    </a:lnTo>
                    <a:lnTo>
                      <a:pt x="162" y="233"/>
                    </a:lnTo>
                    <a:lnTo>
                      <a:pt x="166" y="229"/>
                    </a:lnTo>
                    <a:lnTo>
                      <a:pt x="166" y="227"/>
                    </a:lnTo>
                    <a:lnTo>
                      <a:pt x="165" y="220"/>
                    </a:lnTo>
                    <a:lnTo>
                      <a:pt x="159" y="208"/>
                    </a:lnTo>
                    <a:lnTo>
                      <a:pt x="156" y="188"/>
                    </a:lnTo>
                    <a:lnTo>
                      <a:pt x="155" y="187"/>
                    </a:lnTo>
                    <a:lnTo>
                      <a:pt x="152" y="183"/>
                    </a:lnTo>
                    <a:lnTo>
                      <a:pt x="153" y="180"/>
                    </a:lnTo>
                    <a:lnTo>
                      <a:pt x="162" y="166"/>
                    </a:lnTo>
                    <a:lnTo>
                      <a:pt x="167" y="152"/>
                    </a:lnTo>
                    <a:lnTo>
                      <a:pt x="167" y="149"/>
                    </a:lnTo>
                    <a:lnTo>
                      <a:pt x="178" y="145"/>
                    </a:lnTo>
                    <a:lnTo>
                      <a:pt x="194" y="145"/>
                    </a:lnTo>
                    <a:lnTo>
                      <a:pt x="202" y="152"/>
                    </a:lnTo>
                    <a:lnTo>
                      <a:pt x="202" y="153"/>
                    </a:lnTo>
                    <a:lnTo>
                      <a:pt x="206" y="153"/>
                    </a:lnTo>
                    <a:lnTo>
                      <a:pt x="208" y="152"/>
                    </a:lnTo>
                    <a:lnTo>
                      <a:pt x="213" y="142"/>
                    </a:lnTo>
                    <a:lnTo>
                      <a:pt x="209" y="131"/>
                    </a:lnTo>
                    <a:lnTo>
                      <a:pt x="208" y="131"/>
                    </a:lnTo>
                    <a:lnTo>
                      <a:pt x="220" y="119"/>
                    </a:lnTo>
                    <a:lnTo>
                      <a:pt x="233" y="112"/>
                    </a:lnTo>
                    <a:lnTo>
                      <a:pt x="240" y="106"/>
                    </a:lnTo>
                    <a:lnTo>
                      <a:pt x="244" y="103"/>
                    </a:lnTo>
                    <a:lnTo>
                      <a:pt x="247" y="103"/>
                    </a:lnTo>
                    <a:lnTo>
                      <a:pt x="255" y="100"/>
                    </a:lnTo>
                    <a:lnTo>
                      <a:pt x="263" y="103"/>
                    </a:lnTo>
                    <a:lnTo>
                      <a:pt x="265" y="100"/>
                    </a:lnTo>
                    <a:lnTo>
                      <a:pt x="266" y="105"/>
                    </a:lnTo>
                    <a:lnTo>
                      <a:pt x="266" y="103"/>
                    </a:lnTo>
                    <a:lnTo>
                      <a:pt x="268" y="105"/>
                    </a:lnTo>
                    <a:lnTo>
                      <a:pt x="268" y="103"/>
                    </a:lnTo>
                    <a:lnTo>
                      <a:pt x="273" y="97"/>
                    </a:lnTo>
                    <a:lnTo>
                      <a:pt x="282" y="92"/>
                    </a:lnTo>
                    <a:lnTo>
                      <a:pt x="283" y="86"/>
                    </a:lnTo>
                    <a:lnTo>
                      <a:pt x="285" y="83"/>
                    </a:lnTo>
                    <a:lnTo>
                      <a:pt x="285" y="78"/>
                    </a:lnTo>
                    <a:lnTo>
                      <a:pt x="287" y="78"/>
                    </a:lnTo>
                    <a:lnTo>
                      <a:pt x="296" y="56"/>
                    </a:lnTo>
                    <a:lnTo>
                      <a:pt x="296" y="54"/>
                    </a:lnTo>
                    <a:lnTo>
                      <a:pt x="287" y="54"/>
                    </a:lnTo>
                    <a:lnTo>
                      <a:pt x="283" y="56"/>
                    </a:lnTo>
                    <a:lnTo>
                      <a:pt x="282" y="56"/>
                    </a:lnTo>
                    <a:lnTo>
                      <a:pt x="275" y="57"/>
                    </a:lnTo>
                    <a:lnTo>
                      <a:pt x="247" y="53"/>
                    </a:lnTo>
                    <a:lnTo>
                      <a:pt x="244" y="52"/>
                    </a:lnTo>
                    <a:lnTo>
                      <a:pt x="237" y="46"/>
                    </a:lnTo>
                    <a:lnTo>
                      <a:pt x="234" y="43"/>
                    </a:lnTo>
                    <a:lnTo>
                      <a:pt x="225" y="47"/>
                    </a:lnTo>
                    <a:lnTo>
                      <a:pt x="223" y="49"/>
                    </a:lnTo>
                    <a:lnTo>
                      <a:pt x="225" y="50"/>
                    </a:lnTo>
                    <a:lnTo>
                      <a:pt x="223" y="56"/>
                    </a:lnTo>
                    <a:lnTo>
                      <a:pt x="213" y="64"/>
                    </a:lnTo>
                    <a:lnTo>
                      <a:pt x="212" y="66"/>
                    </a:lnTo>
                    <a:lnTo>
                      <a:pt x="208" y="67"/>
                    </a:lnTo>
                    <a:lnTo>
                      <a:pt x="202" y="70"/>
                    </a:lnTo>
                    <a:lnTo>
                      <a:pt x="201" y="70"/>
                    </a:lnTo>
                    <a:lnTo>
                      <a:pt x="201" y="68"/>
                    </a:lnTo>
                    <a:lnTo>
                      <a:pt x="205" y="44"/>
                    </a:lnTo>
                    <a:lnTo>
                      <a:pt x="205" y="33"/>
                    </a:lnTo>
                    <a:lnTo>
                      <a:pt x="208" y="23"/>
                    </a:lnTo>
                    <a:lnTo>
                      <a:pt x="209" y="22"/>
                    </a:lnTo>
                    <a:lnTo>
                      <a:pt x="209" y="21"/>
                    </a:lnTo>
                    <a:lnTo>
                      <a:pt x="210" y="19"/>
                    </a:lnTo>
                    <a:lnTo>
                      <a:pt x="209" y="18"/>
                    </a:lnTo>
                    <a:lnTo>
                      <a:pt x="196" y="14"/>
                    </a:lnTo>
                    <a:lnTo>
                      <a:pt x="194" y="14"/>
                    </a:lnTo>
                    <a:lnTo>
                      <a:pt x="194" y="12"/>
                    </a:lnTo>
                    <a:lnTo>
                      <a:pt x="192" y="9"/>
                    </a:lnTo>
                    <a:lnTo>
                      <a:pt x="192" y="1"/>
                    </a:lnTo>
                    <a:lnTo>
                      <a:pt x="191" y="1"/>
                    </a:lnTo>
                    <a:lnTo>
                      <a:pt x="188" y="0"/>
                    </a:lnTo>
                    <a:lnTo>
                      <a:pt x="185" y="0"/>
                    </a:lnTo>
                    <a:lnTo>
                      <a:pt x="185" y="1"/>
                    </a:lnTo>
                    <a:lnTo>
                      <a:pt x="184" y="15"/>
                    </a:lnTo>
                    <a:lnTo>
                      <a:pt x="181" y="1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12" name="Freeform 441">
                <a:extLst>
                  <a:ext uri="{FF2B5EF4-FFF2-40B4-BE49-F238E27FC236}">
                    <a16:creationId xmlns:a16="http://schemas.microsoft.com/office/drawing/2014/main" id="{2E721D15-C38C-1BF8-0CCD-665543758B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8" y="1178"/>
                <a:ext cx="128" cy="102"/>
              </a:xfrm>
              <a:custGeom>
                <a:avLst/>
                <a:gdLst>
                  <a:gd name="T0" fmla="*/ 37 w 511"/>
                  <a:gd name="T1" fmla="*/ 63 h 409"/>
                  <a:gd name="T2" fmla="*/ 1 w 511"/>
                  <a:gd name="T3" fmla="*/ 85 h 409"/>
                  <a:gd name="T4" fmla="*/ 17 w 511"/>
                  <a:gd name="T5" fmla="*/ 103 h 409"/>
                  <a:gd name="T6" fmla="*/ 32 w 511"/>
                  <a:gd name="T7" fmla="*/ 128 h 409"/>
                  <a:gd name="T8" fmla="*/ 14 w 511"/>
                  <a:gd name="T9" fmla="*/ 172 h 409"/>
                  <a:gd name="T10" fmla="*/ 30 w 511"/>
                  <a:gd name="T11" fmla="*/ 192 h 409"/>
                  <a:gd name="T12" fmla="*/ 71 w 511"/>
                  <a:gd name="T13" fmla="*/ 205 h 409"/>
                  <a:gd name="T14" fmla="*/ 74 w 511"/>
                  <a:gd name="T15" fmla="*/ 242 h 409"/>
                  <a:gd name="T16" fmla="*/ 84 w 511"/>
                  <a:gd name="T17" fmla="*/ 269 h 409"/>
                  <a:gd name="T18" fmla="*/ 74 w 511"/>
                  <a:gd name="T19" fmla="*/ 334 h 409"/>
                  <a:gd name="T20" fmla="*/ 67 w 511"/>
                  <a:gd name="T21" fmla="*/ 352 h 409"/>
                  <a:gd name="T22" fmla="*/ 58 w 511"/>
                  <a:gd name="T23" fmla="*/ 388 h 409"/>
                  <a:gd name="T24" fmla="*/ 67 w 511"/>
                  <a:gd name="T25" fmla="*/ 394 h 409"/>
                  <a:gd name="T26" fmla="*/ 87 w 511"/>
                  <a:gd name="T27" fmla="*/ 403 h 409"/>
                  <a:gd name="T28" fmla="*/ 125 w 511"/>
                  <a:gd name="T29" fmla="*/ 403 h 409"/>
                  <a:gd name="T30" fmla="*/ 162 w 511"/>
                  <a:gd name="T31" fmla="*/ 390 h 409"/>
                  <a:gd name="T32" fmla="*/ 210 w 511"/>
                  <a:gd name="T33" fmla="*/ 381 h 409"/>
                  <a:gd name="T34" fmla="*/ 233 w 511"/>
                  <a:gd name="T35" fmla="*/ 370 h 409"/>
                  <a:gd name="T36" fmla="*/ 261 w 511"/>
                  <a:gd name="T37" fmla="*/ 384 h 409"/>
                  <a:gd name="T38" fmla="*/ 292 w 511"/>
                  <a:gd name="T39" fmla="*/ 380 h 409"/>
                  <a:gd name="T40" fmla="*/ 281 w 511"/>
                  <a:gd name="T41" fmla="*/ 365 h 409"/>
                  <a:gd name="T42" fmla="*/ 300 w 511"/>
                  <a:gd name="T43" fmla="*/ 360 h 409"/>
                  <a:gd name="T44" fmla="*/ 317 w 511"/>
                  <a:gd name="T45" fmla="*/ 345 h 409"/>
                  <a:gd name="T46" fmla="*/ 344 w 511"/>
                  <a:gd name="T47" fmla="*/ 303 h 409"/>
                  <a:gd name="T48" fmla="*/ 360 w 511"/>
                  <a:gd name="T49" fmla="*/ 320 h 409"/>
                  <a:gd name="T50" fmla="*/ 379 w 511"/>
                  <a:gd name="T51" fmla="*/ 335 h 409"/>
                  <a:gd name="T52" fmla="*/ 384 w 511"/>
                  <a:gd name="T53" fmla="*/ 349 h 409"/>
                  <a:gd name="T54" fmla="*/ 394 w 511"/>
                  <a:gd name="T55" fmla="*/ 369 h 409"/>
                  <a:gd name="T56" fmla="*/ 404 w 511"/>
                  <a:gd name="T57" fmla="*/ 381 h 409"/>
                  <a:gd name="T58" fmla="*/ 430 w 511"/>
                  <a:gd name="T59" fmla="*/ 362 h 409"/>
                  <a:gd name="T60" fmla="*/ 454 w 511"/>
                  <a:gd name="T61" fmla="*/ 363 h 409"/>
                  <a:gd name="T62" fmla="*/ 479 w 511"/>
                  <a:gd name="T63" fmla="*/ 332 h 409"/>
                  <a:gd name="T64" fmla="*/ 510 w 511"/>
                  <a:gd name="T65" fmla="*/ 303 h 409"/>
                  <a:gd name="T66" fmla="*/ 496 w 511"/>
                  <a:gd name="T67" fmla="*/ 297 h 409"/>
                  <a:gd name="T68" fmla="*/ 482 w 511"/>
                  <a:gd name="T69" fmla="*/ 288 h 409"/>
                  <a:gd name="T70" fmla="*/ 465 w 511"/>
                  <a:gd name="T71" fmla="*/ 278 h 409"/>
                  <a:gd name="T72" fmla="*/ 472 w 511"/>
                  <a:gd name="T73" fmla="*/ 257 h 409"/>
                  <a:gd name="T74" fmla="*/ 493 w 511"/>
                  <a:gd name="T75" fmla="*/ 218 h 409"/>
                  <a:gd name="T76" fmla="*/ 496 w 511"/>
                  <a:gd name="T77" fmla="*/ 184 h 409"/>
                  <a:gd name="T78" fmla="*/ 489 w 511"/>
                  <a:gd name="T79" fmla="*/ 162 h 409"/>
                  <a:gd name="T80" fmla="*/ 486 w 511"/>
                  <a:gd name="T81" fmla="*/ 144 h 409"/>
                  <a:gd name="T82" fmla="*/ 476 w 511"/>
                  <a:gd name="T83" fmla="*/ 131 h 409"/>
                  <a:gd name="T84" fmla="*/ 429 w 511"/>
                  <a:gd name="T85" fmla="*/ 110 h 409"/>
                  <a:gd name="T86" fmla="*/ 437 w 511"/>
                  <a:gd name="T87" fmla="*/ 99 h 409"/>
                  <a:gd name="T88" fmla="*/ 419 w 511"/>
                  <a:gd name="T89" fmla="*/ 101 h 409"/>
                  <a:gd name="T90" fmla="*/ 411 w 511"/>
                  <a:gd name="T91" fmla="*/ 117 h 409"/>
                  <a:gd name="T92" fmla="*/ 390 w 511"/>
                  <a:gd name="T93" fmla="*/ 122 h 409"/>
                  <a:gd name="T94" fmla="*/ 366 w 511"/>
                  <a:gd name="T95" fmla="*/ 99 h 409"/>
                  <a:gd name="T96" fmla="*/ 331 w 511"/>
                  <a:gd name="T97" fmla="*/ 70 h 409"/>
                  <a:gd name="T98" fmla="*/ 279 w 511"/>
                  <a:gd name="T99" fmla="*/ 60 h 409"/>
                  <a:gd name="T100" fmla="*/ 255 w 511"/>
                  <a:gd name="T101" fmla="*/ 82 h 409"/>
                  <a:gd name="T102" fmla="*/ 246 w 511"/>
                  <a:gd name="T103" fmla="*/ 48 h 409"/>
                  <a:gd name="T104" fmla="*/ 222 w 511"/>
                  <a:gd name="T105" fmla="*/ 24 h 409"/>
                  <a:gd name="T106" fmla="*/ 225 w 511"/>
                  <a:gd name="T107" fmla="*/ 7 h 409"/>
                  <a:gd name="T108" fmla="*/ 176 w 511"/>
                  <a:gd name="T109" fmla="*/ 35 h 409"/>
                  <a:gd name="T110" fmla="*/ 189 w 511"/>
                  <a:gd name="T111" fmla="*/ 82 h 409"/>
                  <a:gd name="T112" fmla="*/ 143 w 511"/>
                  <a:gd name="T113" fmla="*/ 87 h 409"/>
                  <a:gd name="T114" fmla="*/ 127 w 511"/>
                  <a:gd name="T115" fmla="*/ 89 h 409"/>
                  <a:gd name="T116" fmla="*/ 84 w 511"/>
                  <a:gd name="T117" fmla="*/ 105 h 4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511" h="409">
                    <a:moveTo>
                      <a:pt x="63" y="70"/>
                    </a:moveTo>
                    <a:lnTo>
                      <a:pt x="64" y="65"/>
                    </a:lnTo>
                    <a:lnTo>
                      <a:pt x="63" y="64"/>
                    </a:lnTo>
                    <a:lnTo>
                      <a:pt x="49" y="71"/>
                    </a:lnTo>
                    <a:lnTo>
                      <a:pt x="48" y="71"/>
                    </a:lnTo>
                    <a:lnTo>
                      <a:pt x="37" y="63"/>
                    </a:lnTo>
                    <a:lnTo>
                      <a:pt x="23" y="55"/>
                    </a:lnTo>
                    <a:lnTo>
                      <a:pt x="21" y="56"/>
                    </a:lnTo>
                    <a:lnTo>
                      <a:pt x="17" y="56"/>
                    </a:lnTo>
                    <a:lnTo>
                      <a:pt x="8" y="61"/>
                    </a:lnTo>
                    <a:lnTo>
                      <a:pt x="0" y="68"/>
                    </a:lnTo>
                    <a:lnTo>
                      <a:pt x="1" y="85"/>
                    </a:lnTo>
                    <a:lnTo>
                      <a:pt x="4" y="91"/>
                    </a:lnTo>
                    <a:lnTo>
                      <a:pt x="7" y="92"/>
                    </a:lnTo>
                    <a:lnTo>
                      <a:pt x="8" y="96"/>
                    </a:lnTo>
                    <a:lnTo>
                      <a:pt x="8" y="98"/>
                    </a:lnTo>
                    <a:lnTo>
                      <a:pt x="10" y="98"/>
                    </a:lnTo>
                    <a:lnTo>
                      <a:pt x="17" y="103"/>
                    </a:lnTo>
                    <a:lnTo>
                      <a:pt x="18" y="105"/>
                    </a:lnTo>
                    <a:lnTo>
                      <a:pt x="20" y="120"/>
                    </a:lnTo>
                    <a:lnTo>
                      <a:pt x="21" y="124"/>
                    </a:lnTo>
                    <a:lnTo>
                      <a:pt x="27" y="127"/>
                    </a:lnTo>
                    <a:lnTo>
                      <a:pt x="30" y="127"/>
                    </a:lnTo>
                    <a:lnTo>
                      <a:pt x="32" y="128"/>
                    </a:lnTo>
                    <a:lnTo>
                      <a:pt x="31" y="130"/>
                    </a:lnTo>
                    <a:lnTo>
                      <a:pt x="27" y="138"/>
                    </a:lnTo>
                    <a:lnTo>
                      <a:pt x="25" y="145"/>
                    </a:lnTo>
                    <a:lnTo>
                      <a:pt x="25" y="152"/>
                    </a:lnTo>
                    <a:lnTo>
                      <a:pt x="27" y="154"/>
                    </a:lnTo>
                    <a:lnTo>
                      <a:pt x="14" y="172"/>
                    </a:lnTo>
                    <a:lnTo>
                      <a:pt x="11" y="177"/>
                    </a:lnTo>
                    <a:lnTo>
                      <a:pt x="13" y="177"/>
                    </a:lnTo>
                    <a:lnTo>
                      <a:pt x="17" y="186"/>
                    </a:lnTo>
                    <a:lnTo>
                      <a:pt x="17" y="194"/>
                    </a:lnTo>
                    <a:lnTo>
                      <a:pt x="23" y="194"/>
                    </a:lnTo>
                    <a:lnTo>
                      <a:pt x="30" y="192"/>
                    </a:lnTo>
                    <a:lnTo>
                      <a:pt x="31" y="190"/>
                    </a:lnTo>
                    <a:lnTo>
                      <a:pt x="53" y="194"/>
                    </a:lnTo>
                    <a:lnTo>
                      <a:pt x="55" y="194"/>
                    </a:lnTo>
                    <a:lnTo>
                      <a:pt x="67" y="200"/>
                    </a:lnTo>
                    <a:lnTo>
                      <a:pt x="73" y="204"/>
                    </a:lnTo>
                    <a:lnTo>
                      <a:pt x="71" y="205"/>
                    </a:lnTo>
                    <a:lnTo>
                      <a:pt x="59" y="235"/>
                    </a:lnTo>
                    <a:lnTo>
                      <a:pt x="59" y="236"/>
                    </a:lnTo>
                    <a:lnTo>
                      <a:pt x="68" y="236"/>
                    </a:lnTo>
                    <a:lnTo>
                      <a:pt x="71" y="237"/>
                    </a:lnTo>
                    <a:lnTo>
                      <a:pt x="73" y="237"/>
                    </a:lnTo>
                    <a:lnTo>
                      <a:pt x="74" y="242"/>
                    </a:lnTo>
                    <a:lnTo>
                      <a:pt x="77" y="254"/>
                    </a:lnTo>
                    <a:lnTo>
                      <a:pt x="81" y="265"/>
                    </a:lnTo>
                    <a:lnTo>
                      <a:pt x="81" y="267"/>
                    </a:lnTo>
                    <a:lnTo>
                      <a:pt x="84" y="267"/>
                    </a:lnTo>
                    <a:lnTo>
                      <a:pt x="85" y="268"/>
                    </a:lnTo>
                    <a:lnTo>
                      <a:pt x="84" y="269"/>
                    </a:lnTo>
                    <a:lnTo>
                      <a:pt x="78" y="274"/>
                    </a:lnTo>
                    <a:lnTo>
                      <a:pt x="67" y="286"/>
                    </a:lnTo>
                    <a:lnTo>
                      <a:pt x="70" y="300"/>
                    </a:lnTo>
                    <a:lnTo>
                      <a:pt x="68" y="317"/>
                    </a:lnTo>
                    <a:lnTo>
                      <a:pt x="77" y="331"/>
                    </a:lnTo>
                    <a:lnTo>
                      <a:pt x="74" y="334"/>
                    </a:lnTo>
                    <a:lnTo>
                      <a:pt x="73" y="334"/>
                    </a:lnTo>
                    <a:lnTo>
                      <a:pt x="68" y="339"/>
                    </a:lnTo>
                    <a:lnTo>
                      <a:pt x="74" y="348"/>
                    </a:lnTo>
                    <a:lnTo>
                      <a:pt x="73" y="356"/>
                    </a:lnTo>
                    <a:lnTo>
                      <a:pt x="67" y="353"/>
                    </a:lnTo>
                    <a:lnTo>
                      <a:pt x="67" y="352"/>
                    </a:lnTo>
                    <a:lnTo>
                      <a:pt x="61" y="355"/>
                    </a:lnTo>
                    <a:lnTo>
                      <a:pt x="52" y="363"/>
                    </a:lnTo>
                    <a:lnTo>
                      <a:pt x="49" y="365"/>
                    </a:lnTo>
                    <a:lnTo>
                      <a:pt x="49" y="366"/>
                    </a:lnTo>
                    <a:lnTo>
                      <a:pt x="53" y="381"/>
                    </a:lnTo>
                    <a:lnTo>
                      <a:pt x="58" y="388"/>
                    </a:lnTo>
                    <a:lnTo>
                      <a:pt x="67" y="387"/>
                    </a:lnTo>
                    <a:lnTo>
                      <a:pt x="74" y="388"/>
                    </a:lnTo>
                    <a:lnTo>
                      <a:pt x="77" y="388"/>
                    </a:lnTo>
                    <a:lnTo>
                      <a:pt x="74" y="395"/>
                    </a:lnTo>
                    <a:lnTo>
                      <a:pt x="71" y="395"/>
                    </a:lnTo>
                    <a:lnTo>
                      <a:pt x="67" y="394"/>
                    </a:lnTo>
                    <a:lnTo>
                      <a:pt x="66" y="399"/>
                    </a:lnTo>
                    <a:lnTo>
                      <a:pt x="66" y="402"/>
                    </a:lnTo>
                    <a:lnTo>
                      <a:pt x="68" y="405"/>
                    </a:lnTo>
                    <a:lnTo>
                      <a:pt x="74" y="405"/>
                    </a:lnTo>
                    <a:lnTo>
                      <a:pt x="80" y="403"/>
                    </a:lnTo>
                    <a:lnTo>
                      <a:pt x="87" y="403"/>
                    </a:lnTo>
                    <a:lnTo>
                      <a:pt x="90" y="406"/>
                    </a:lnTo>
                    <a:lnTo>
                      <a:pt x="92" y="406"/>
                    </a:lnTo>
                    <a:lnTo>
                      <a:pt x="102" y="409"/>
                    </a:lnTo>
                    <a:lnTo>
                      <a:pt x="105" y="409"/>
                    </a:lnTo>
                    <a:lnTo>
                      <a:pt x="116" y="408"/>
                    </a:lnTo>
                    <a:lnTo>
                      <a:pt x="125" y="403"/>
                    </a:lnTo>
                    <a:lnTo>
                      <a:pt x="138" y="403"/>
                    </a:lnTo>
                    <a:lnTo>
                      <a:pt x="157" y="401"/>
                    </a:lnTo>
                    <a:lnTo>
                      <a:pt x="159" y="401"/>
                    </a:lnTo>
                    <a:lnTo>
                      <a:pt x="159" y="391"/>
                    </a:lnTo>
                    <a:lnTo>
                      <a:pt x="161" y="390"/>
                    </a:lnTo>
                    <a:lnTo>
                      <a:pt x="162" y="390"/>
                    </a:lnTo>
                    <a:lnTo>
                      <a:pt x="178" y="394"/>
                    </a:lnTo>
                    <a:lnTo>
                      <a:pt x="190" y="394"/>
                    </a:lnTo>
                    <a:lnTo>
                      <a:pt x="196" y="395"/>
                    </a:lnTo>
                    <a:lnTo>
                      <a:pt x="204" y="391"/>
                    </a:lnTo>
                    <a:lnTo>
                      <a:pt x="205" y="391"/>
                    </a:lnTo>
                    <a:lnTo>
                      <a:pt x="210" y="381"/>
                    </a:lnTo>
                    <a:lnTo>
                      <a:pt x="218" y="373"/>
                    </a:lnTo>
                    <a:lnTo>
                      <a:pt x="222" y="370"/>
                    </a:lnTo>
                    <a:lnTo>
                      <a:pt x="224" y="369"/>
                    </a:lnTo>
                    <a:lnTo>
                      <a:pt x="226" y="369"/>
                    </a:lnTo>
                    <a:lnTo>
                      <a:pt x="229" y="370"/>
                    </a:lnTo>
                    <a:lnTo>
                      <a:pt x="233" y="370"/>
                    </a:lnTo>
                    <a:lnTo>
                      <a:pt x="229" y="388"/>
                    </a:lnTo>
                    <a:lnTo>
                      <a:pt x="233" y="387"/>
                    </a:lnTo>
                    <a:lnTo>
                      <a:pt x="238" y="387"/>
                    </a:lnTo>
                    <a:lnTo>
                      <a:pt x="248" y="386"/>
                    </a:lnTo>
                    <a:lnTo>
                      <a:pt x="253" y="386"/>
                    </a:lnTo>
                    <a:lnTo>
                      <a:pt x="261" y="384"/>
                    </a:lnTo>
                    <a:lnTo>
                      <a:pt x="285" y="384"/>
                    </a:lnTo>
                    <a:lnTo>
                      <a:pt x="286" y="386"/>
                    </a:lnTo>
                    <a:lnTo>
                      <a:pt x="293" y="386"/>
                    </a:lnTo>
                    <a:lnTo>
                      <a:pt x="293" y="384"/>
                    </a:lnTo>
                    <a:lnTo>
                      <a:pt x="292" y="381"/>
                    </a:lnTo>
                    <a:lnTo>
                      <a:pt x="292" y="380"/>
                    </a:lnTo>
                    <a:lnTo>
                      <a:pt x="291" y="379"/>
                    </a:lnTo>
                    <a:lnTo>
                      <a:pt x="291" y="376"/>
                    </a:lnTo>
                    <a:lnTo>
                      <a:pt x="284" y="376"/>
                    </a:lnTo>
                    <a:lnTo>
                      <a:pt x="282" y="370"/>
                    </a:lnTo>
                    <a:lnTo>
                      <a:pt x="282" y="367"/>
                    </a:lnTo>
                    <a:lnTo>
                      <a:pt x="281" y="365"/>
                    </a:lnTo>
                    <a:lnTo>
                      <a:pt x="279" y="359"/>
                    </a:lnTo>
                    <a:lnTo>
                      <a:pt x="279" y="356"/>
                    </a:lnTo>
                    <a:lnTo>
                      <a:pt x="281" y="355"/>
                    </a:lnTo>
                    <a:lnTo>
                      <a:pt x="282" y="355"/>
                    </a:lnTo>
                    <a:lnTo>
                      <a:pt x="293" y="359"/>
                    </a:lnTo>
                    <a:lnTo>
                      <a:pt x="300" y="360"/>
                    </a:lnTo>
                    <a:lnTo>
                      <a:pt x="302" y="359"/>
                    </a:lnTo>
                    <a:lnTo>
                      <a:pt x="302" y="356"/>
                    </a:lnTo>
                    <a:lnTo>
                      <a:pt x="303" y="355"/>
                    </a:lnTo>
                    <a:lnTo>
                      <a:pt x="315" y="359"/>
                    </a:lnTo>
                    <a:lnTo>
                      <a:pt x="319" y="348"/>
                    </a:lnTo>
                    <a:lnTo>
                      <a:pt x="317" y="345"/>
                    </a:lnTo>
                    <a:lnTo>
                      <a:pt x="319" y="336"/>
                    </a:lnTo>
                    <a:lnTo>
                      <a:pt x="328" y="323"/>
                    </a:lnTo>
                    <a:lnTo>
                      <a:pt x="335" y="317"/>
                    </a:lnTo>
                    <a:lnTo>
                      <a:pt x="341" y="306"/>
                    </a:lnTo>
                    <a:lnTo>
                      <a:pt x="341" y="305"/>
                    </a:lnTo>
                    <a:lnTo>
                      <a:pt x="344" y="303"/>
                    </a:lnTo>
                    <a:lnTo>
                      <a:pt x="346" y="303"/>
                    </a:lnTo>
                    <a:lnTo>
                      <a:pt x="346" y="309"/>
                    </a:lnTo>
                    <a:lnTo>
                      <a:pt x="352" y="312"/>
                    </a:lnTo>
                    <a:lnTo>
                      <a:pt x="355" y="319"/>
                    </a:lnTo>
                    <a:lnTo>
                      <a:pt x="359" y="323"/>
                    </a:lnTo>
                    <a:lnTo>
                      <a:pt x="360" y="320"/>
                    </a:lnTo>
                    <a:lnTo>
                      <a:pt x="365" y="319"/>
                    </a:lnTo>
                    <a:lnTo>
                      <a:pt x="366" y="319"/>
                    </a:lnTo>
                    <a:lnTo>
                      <a:pt x="372" y="324"/>
                    </a:lnTo>
                    <a:lnTo>
                      <a:pt x="373" y="332"/>
                    </a:lnTo>
                    <a:lnTo>
                      <a:pt x="375" y="335"/>
                    </a:lnTo>
                    <a:lnTo>
                      <a:pt x="379" y="335"/>
                    </a:lnTo>
                    <a:lnTo>
                      <a:pt x="384" y="328"/>
                    </a:lnTo>
                    <a:lnTo>
                      <a:pt x="389" y="327"/>
                    </a:lnTo>
                    <a:lnTo>
                      <a:pt x="391" y="328"/>
                    </a:lnTo>
                    <a:lnTo>
                      <a:pt x="391" y="329"/>
                    </a:lnTo>
                    <a:lnTo>
                      <a:pt x="394" y="331"/>
                    </a:lnTo>
                    <a:lnTo>
                      <a:pt x="384" y="349"/>
                    </a:lnTo>
                    <a:lnTo>
                      <a:pt x="384" y="350"/>
                    </a:lnTo>
                    <a:lnTo>
                      <a:pt x="383" y="355"/>
                    </a:lnTo>
                    <a:lnTo>
                      <a:pt x="384" y="355"/>
                    </a:lnTo>
                    <a:lnTo>
                      <a:pt x="397" y="359"/>
                    </a:lnTo>
                    <a:lnTo>
                      <a:pt x="394" y="366"/>
                    </a:lnTo>
                    <a:lnTo>
                      <a:pt x="394" y="369"/>
                    </a:lnTo>
                    <a:lnTo>
                      <a:pt x="390" y="384"/>
                    </a:lnTo>
                    <a:lnTo>
                      <a:pt x="390" y="387"/>
                    </a:lnTo>
                    <a:lnTo>
                      <a:pt x="391" y="387"/>
                    </a:lnTo>
                    <a:lnTo>
                      <a:pt x="401" y="384"/>
                    </a:lnTo>
                    <a:lnTo>
                      <a:pt x="402" y="381"/>
                    </a:lnTo>
                    <a:lnTo>
                      <a:pt x="404" y="381"/>
                    </a:lnTo>
                    <a:lnTo>
                      <a:pt x="408" y="372"/>
                    </a:lnTo>
                    <a:lnTo>
                      <a:pt x="418" y="359"/>
                    </a:lnTo>
                    <a:lnTo>
                      <a:pt x="421" y="357"/>
                    </a:lnTo>
                    <a:lnTo>
                      <a:pt x="419" y="359"/>
                    </a:lnTo>
                    <a:lnTo>
                      <a:pt x="425" y="362"/>
                    </a:lnTo>
                    <a:lnTo>
                      <a:pt x="430" y="362"/>
                    </a:lnTo>
                    <a:lnTo>
                      <a:pt x="442" y="366"/>
                    </a:lnTo>
                    <a:lnTo>
                      <a:pt x="444" y="367"/>
                    </a:lnTo>
                    <a:lnTo>
                      <a:pt x="446" y="369"/>
                    </a:lnTo>
                    <a:lnTo>
                      <a:pt x="451" y="370"/>
                    </a:lnTo>
                    <a:lnTo>
                      <a:pt x="457" y="365"/>
                    </a:lnTo>
                    <a:lnTo>
                      <a:pt x="454" y="363"/>
                    </a:lnTo>
                    <a:lnTo>
                      <a:pt x="462" y="350"/>
                    </a:lnTo>
                    <a:lnTo>
                      <a:pt x="464" y="346"/>
                    </a:lnTo>
                    <a:lnTo>
                      <a:pt x="472" y="331"/>
                    </a:lnTo>
                    <a:lnTo>
                      <a:pt x="478" y="329"/>
                    </a:lnTo>
                    <a:lnTo>
                      <a:pt x="478" y="331"/>
                    </a:lnTo>
                    <a:lnTo>
                      <a:pt x="479" y="332"/>
                    </a:lnTo>
                    <a:lnTo>
                      <a:pt x="479" y="331"/>
                    </a:lnTo>
                    <a:lnTo>
                      <a:pt x="490" y="327"/>
                    </a:lnTo>
                    <a:lnTo>
                      <a:pt x="492" y="327"/>
                    </a:lnTo>
                    <a:lnTo>
                      <a:pt x="493" y="323"/>
                    </a:lnTo>
                    <a:lnTo>
                      <a:pt x="506" y="307"/>
                    </a:lnTo>
                    <a:lnTo>
                      <a:pt x="510" y="303"/>
                    </a:lnTo>
                    <a:lnTo>
                      <a:pt x="511" y="300"/>
                    </a:lnTo>
                    <a:lnTo>
                      <a:pt x="510" y="297"/>
                    </a:lnTo>
                    <a:lnTo>
                      <a:pt x="506" y="295"/>
                    </a:lnTo>
                    <a:lnTo>
                      <a:pt x="500" y="295"/>
                    </a:lnTo>
                    <a:lnTo>
                      <a:pt x="499" y="296"/>
                    </a:lnTo>
                    <a:lnTo>
                      <a:pt x="496" y="297"/>
                    </a:lnTo>
                    <a:lnTo>
                      <a:pt x="492" y="300"/>
                    </a:lnTo>
                    <a:lnTo>
                      <a:pt x="490" y="302"/>
                    </a:lnTo>
                    <a:lnTo>
                      <a:pt x="490" y="297"/>
                    </a:lnTo>
                    <a:lnTo>
                      <a:pt x="489" y="297"/>
                    </a:lnTo>
                    <a:lnTo>
                      <a:pt x="486" y="290"/>
                    </a:lnTo>
                    <a:lnTo>
                      <a:pt x="482" y="288"/>
                    </a:lnTo>
                    <a:lnTo>
                      <a:pt x="476" y="286"/>
                    </a:lnTo>
                    <a:lnTo>
                      <a:pt x="466" y="289"/>
                    </a:lnTo>
                    <a:lnTo>
                      <a:pt x="461" y="286"/>
                    </a:lnTo>
                    <a:lnTo>
                      <a:pt x="461" y="285"/>
                    </a:lnTo>
                    <a:lnTo>
                      <a:pt x="464" y="279"/>
                    </a:lnTo>
                    <a:lnTo>
                      <a:pt x="465" y="278"/>
                    </a:lnTo>
                    <a:lnTo>
                      <a:pt x="469" y="262"/>
                    </a:lnTo>
                    <a:lnTo>
                      <a:pt x="468" y="262"/>
                    </a:lnTo>
                    <a:lnTo>
                      <a:pt x="468" y="259"/>
                    </a:lnTo>
                    <a:lnTo>
                      <a:pt x="469" y="259"/>
                    </a:lnTo>
                    <a:lnTo>
                      <a:pt x="469" y="257"/>
                    </a:lnTo>
                    <a:lnTo>
                      <a:pt x="472" y="257"/>
                    </a:lnTo>
                    <a:lnTo>
                      <a:pt x="486" y="250"/>
                    </a:lnTo>
                    <a:lnTo>
                      <a:pt x="489" y="246"/>
                    </a:lnTo>
                    <a:lnTo>
                      <a:pt x="490" y="244"/>
                    </a:lnTo>
                    <a:lnTo>
                      <a:pt x="490" y="239"/>
                    </a:lnTo>
                    <a:lnTo>
                      <a:pt x="493" y="225"/>
                    </a:lnTo>
                    <a:lnTo>
                      <a:pt x="493" y="218"/>
                    </a:lnTo>
                    <a:lnTo>
                      <a:pt x="488" y="208"/>
                    </a:lnTo>
                    <a:lnTo>
                      <a:pt x="488" y="204"/>
                    </a:lnTo>
                    <a:lnTo>
                      <a:pt x="496" y="192"/>
                    </a:lnTo>
                    <a:lnTo>
                      <a:pt x="495" y="189"/>
                    </a:lnTo>
                    <a:lnTo>
                      <a:pt x="496" y="186"/>
                    </a:lnTo>
                    <a:lnTo>
                      <a:pt x="496" y="184"/>
                    </a:lnTo>
                    <a:lnTo>
                      <a:pt x="497" y="184"/>
                    </a:lnTo>
                    <a:lnTo>
                      <a:pt x="490" y="183"/>
                    </a:lnTo>
                    <a:lnTo>
                      <a:pt x="492" y="173"/>
                    </a:lnTo>
                    <a:lnTo>
                      <a:pt x="490" y="163"/>
                    </a:lnTo>
                    <a:lnTo>
                      <a:pt x="489" y="163"/>
                    </a:lnTo>
                    <a:lnTo>
                      <a:pt x="489" y="162"/>
                    </a:lnTo>
                    <a:lnTo>
                      <a:pt x="488" y="162"/>
                    </a:lnTo>
                    <a:lnTo>
                      <a:pt x="488" y="161"/>
                    </a:lnTo>
                    <a:lnTo>
                      <a:pt x="489" y="159"/>
                    </a:lnTo>
                    <a:lnTo>
                      <a:pt x="493" y="147"/>
                    </a:lnTo>
                    <a:lnTo>
                      <a:pt x="488" y="147"/>
                    </a:lnTo>
                    <a:lnTo>
                      <a:pt x="486" y="144"/>
                    </a:lnTo>
                    <a:lnTo>
                      <a:pt x="485" y="144"/>
                    </a:lnTo>
                    <a:lnTo>
                      <a:pt x="483" y="141"/>
                    </a:lnTo>
                    <a:lnTo>
                      <a:pt x="483" y="140"/>
                    </a:lnTo>
                    <a:lnTo>
                      <a:pt x="482" y="135"/>
                    </a:lnTo>
                    <a:lnTo>
                      <a:pt x="482" y="131"/>
                    </a:lnTo>
                    <a:lnTo>
                      <a:pt x="476" y="131"/>
                    </a:lnTo>
                    <a:lnTo>
                      <a:pt x="475" y="133"/>
                    </a:lnTo>
                    <a:lnTo>
                      <a:pt x="473" y="135"/>
                    </a:lnTo>
                    <a:lnTo>
                      <a:pt x="464" y="137"/>
                    </a:lnTo>
                    <a:lnTo>
                      <a:pt x="449" y="131"/>
                    </a:lnTo>
                    <a:lnTo>
                      <a:pt x="429" y="113"/>
                    </a:lnTo>
                    <a:lnTo>
                      <a:pt x="429" y="110"/>
                    </a:lnTo>
                    <a:lnTo>
                      <a:pt x="430" y="108"/>
                    </a:lnTo>
                    <a:lnTo>
                      <a:pt x="432" y="106"/>
                    </a:lnTo>
                    <a:lnTo>
                      <a:pt x="435" y="108"/>
                    </a:lnTo>
                    <a:lnTo>
                      <a:pt x="436" y="108"/>
                    </a:lnTo>
                    <a:lnTo>
                      <a:pt x="437" y="105"/>
                    </a:lnTo>
                    <a:lnTo>
                      <a:pt x="437" y="99"/>
                    </a:lnTo>
                    <a:lnTo>
                      <a:pt x="437" y="98"/>
                    </a:lnTo>
                    <a:lnTo>
                      <a:pt x="430" y="94"/>
                    </a:lnTo>
                    <a:lnTo>
                      <a:pt x="429" y="92"/>
                    </a:lnTo>
                    <a:lnTo>
                      <a:pt x="428" y="94"/>
                    </a:lnTo>
                    <a:lnTo>
                      <a:pt x="419" y="99"/>
                    </a:lnTo>
                    <a:lnTo>
                      <a:pt x="419" y="101"/>
                    </a:lnTo>
                    <a:lnTo>
                      <a:pt x="418" y="103"/>
                    </a:lnTo>
                    <a:lnTo>
                      <a:pt x="416" y="105"/>
                    </a:lnTo>
                    <a:lnTo>
                      <a:pt x="415" y="109"/>
                    </a:lnTo>
                    <a:lnTo>
                      <a:pt x="415" y="115"/>
                    </a:lnTo>
                    <a:lnTo>
                      <a:pt x="413" y="115"/>
                    </a:lnTo>
                    <a:lnTo>
                      <a:pt x="411" y="117"/>
                    </a:lnTo>
                    <a:lnTo>
                      <a:pt x="406" y="120"/>
                    </a:lnTo>
                    <a:lnTo>
                      <a:pt x="398" y="116"/>
                    </a:lnTo>
                    <a:lnTo>
                      <a:pt x="397" y="116"/>
                    </a:lnTo>
                    <a:lnTo>
                      <a:pt x="394" y="117"/>
                    </a:lnTo>
                    <a:lnTo>
                      <a:pt x="391" y="119"/>
                    </a:lnTo>
                    <a:lnTo>
                      <a:pt x="390" y="122"/>
                    </a:lnTo>
                    <a:lnTo>
                      <a:pt x="389" y="123"/>
                    </a:lnTo>
                    <a:lnTo>
                      <a:pt x="387" y="127"/>
                    </a:lnTo>
                    <a:lnTo>
                      <a:pt x="386" y="127"/>
                    </a:lnTo>
                    <a:lnTo>
                      <a:pt x="383" y="123"/>
                    </a:lnTo>
                    <a:lnTo>
                      <a:pt x="368" y="102"/>
                    </a:lnTo>
                    <a:lnTo>
                      <a:pt x="366" y="99"/>
                    </a:lnTo>
                    <a:lnTo>
                      <a:pt x="352" y="77"/>
                    </a:lnTo>
                    <a:lnTo>
                      <a:pt x="345" y="70"/>
                    </a:lnTo>
                    <a:lnTo>
                      <a:pt x="342" y="68"/>
                    </a:lnTo>
                    <a:lnTo>
                      <a:pt x="332" y="61"/>
                    </a:lnTo>
                    <a:lnTo>
                      <a:pt x="331" y="64"/>
                    </a:lnTo>
                    <a:lnTo>
                      <a:pt x="331" y="70"/>
                    </a:lnTo>
                    <a:lnTo>
                      <a:pt x="295" y="70"/>
                    </a:lnTo>
                    <a:lnTo>
                      <a:pt x="293" y="71"/>
                    </a:lnTo>
                    <a:lnTo>
                      <a:pt x="292" y="68"/>
                    </a:lnTo>
                    <a:lnTo>
                      <a:pt x="286" y="63"/>
                    </a:lnTo>
                    <a:lnTo>
                      <a:pt x="284" y="61"/>
                    </a:lnTo>
                    <a:lnTo>
                      <a:pt x="279" y="60"/>
                    </a:lnTo>
                    <a:lnTo>
                      <a:pt x="278" y="61"/>
                    </a:lnTo>
                    <a:lnTo>
                      <a:pt x="274" y="61"/>
                    </a:lnTo>
                    <a:lnTo>
                      <a:pt x="265" y="67"/>
                    </a:lnTo>
                    <a:lnTo>
                      <a:pt x="263" y="72"/>
                    </a:lnTo>
                    <a:lnTo>
                      <a:pt x="256" y="80"/>
                    </a:lnTo>
                    <a:lnTo>
                      <a:pt x="255" y="82"/>
                    </a:lnTo>
                    <a:lnTo>
                      <a:pt x="253" y="84"/>
                    </a:lnTo>
                    <a:lnTo>
                      <a:pt x="250" y="84"/>
                    </a:lnTo>
                    <a:lnTo>
                      <a:pt x="246" y="82"/>
                    </a:lnTo>
                    <a:lnTo>
                      <a:pt x="243" y="70"/>
                    </a:lnTo>
                    <a:lnTo>
                      <a:pt x="248" y="56"/>
                    </a:lnTo>
                    <a:lnTo>
                      <a:pt x="246" y="48"/>
                    </a:lnTo>
                    <a:lnTo>
                      <a:pt x="246" y="39"/>
                    </a:lnTo>
                    <a:lnTo>
                      <a:pt x="242" y="38"/>
                    </a:lnTo>
                    <a:lnTo>
                      <a:pt x="235" y="38"/>
                    </a:lnTo>
                    <a:lnTo>
                      <a:pt x="229" y="36"/>
                    </a:lnTo>
                    <a:lnTo>
                      <a:pt x="224" y="31"/>
                    </a:lnTo>
                    <a:lnTo>
                      <a:pt x="222" y="24"/>
                    </a:lnTo>
                    <a:lnTo>
                      <a:pt x="229" y="18"/>
                    </a:lnTo>
                    <a:lnTo>
                      <a:pt x="231" y="11"/>
                    </a:lnTo>
                    <a:lnTo>
                      <a:pt x="231" y="8"/>
                    </a:lnTo>
                    <a:lnTo>
                      <a:pt x="229" y="8"/>
                    </a:lnTo>
                    <a:lnTo>
                      <a:pt x="225" y="8"/>
                    </a:lnTo>
                    <a:lnTo>
                      <a:pt x="225" y="7"/>
                    </a:lnTo>
                    <a:lnTo>
                      <a:pt x="217" y="0"/>
                    </a:lnTo>
                    <a:lnTo>
                      <a:pt x="201" y="0"/>
                    </a:lnTo>
                    <a:lnTo>
                      <a:pt x="190" y="4"/>
                    </a:lnTo>
                    <a:lnTo>
                      <a:pt x="190" y="7"/>
                    </a:lnTo>
                    <a:lnTo>
                      <a:pt x="185" y="21"/>
                    </a:lnTo>
                    <a:lnTo>
                      <a:pt x="176" y="35"/>
                    </a:lnTo>
                    <a:lnTo>
                      <a:pt x="175" y="38"/>
                    </a:lnTo>
                    <a:lnTo>
                      <a:pt x="178" y="42"/>
                    </a:lnTo>
                    <a:lnTo>
                      <a:pt x="179" y="43"/>
                    </a:lnTo>
                    <a:lnTo>
                      <a:pt x="182" y="63"/>
                    </a:lnTo>
                    <a:lnTo>
                      <a:pt x="188" y="75"/>
                    </a:lnTo>
                    <a:lnTo>
                      <a:pt x="189" y="82"/>
                    </a:lnTo>
                    <a:lnTo>
                      <a:pt x="189" y="84"/>
                    </a:lnTo>
                    <a:lnTo>
                      <a:pt x="185" y="88"/>
                    </a:lnTo>
                    <a:lnTo>
                      <a:pt x="178" y="88"/>
                    </a:lnTo>
                    <a:lnTo>
                      <a:pt x="148" y="84"/>
                    </a:lnTo>
                    <a:lnTo>
                      <a:pt x="147" y="84"/>
                    </a:lnTo>
                    <a:lnTo>
                      <a:pt x="143" y="87"/>
                    </a:lnTo>
                    <a:lnTo>
                      <a:pt x="147" y="87"/>
                    </a:lnTo>
                    <a:lnTo>
                      <a:pt x="144" y="96"/>
                    </a:lnTo>
                    <a:lnTo>
                      <a:pt x="144" y="94"/>
                    </a:lnTo>
                    <a:lnTo>
                      <a:pt x="143" y="94"/>
                    </a:lnTo>
                    <a:lnTo>
                      <a:pt x="130" y="91"/>
                    </a:lnTo>
                    <a:lnTo>
                      <a:pt x="127" y="89"/>
                    </a:lnTo>
                    <a:lnTo>
                      <a:pt x="125" y="99"/>
                    </a:lnTo>
                    <a:lnTo>
                      <a:pt x="120" y="101"/>
                    </a:lnTo>
                    <a:lnTo>
                      <a:pt x="92" y="103"/>
                    </a:lnTo>
                    <a:lnTo>
                      <a:pt x="91" y="103"/>
                    </a:lnTo>
                    <a:lnTo>
                      <a:pt x="88" y="105"/>
                    </a:lnTo>
                    <a:lnTo>
                      <a:pt x="84" y="105"/>
                    </a:lnTo>
                    <a:lnTo>
                      <a:pt x="78" y="106"/>
                    </a:lnTo>
                    <a:lnTo>
                      <a:pt x="71" y="89"/>
                    </a:lnTo>
                    <a:lnTo>
                      <a:pt x="63" y="85"/>
                    </a:lnTo>
                    <a:lnTo>
                      <a:pt x="61" y="80"/>
                    </a:lnTo>
                    <a:lnTo>
                      <a:pt x="63" y="7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13" name="Freeform 442">
                <a:extLst>
                  <a:ext uri="{FF2B5EF4-FFF2-40B4-BE49-F238E27FC236}">
                    <a16:creationId xmlns:a16="http://schemas.microsoft.com/office/drawing/2014/main" id="{8025A239-CBAE-00CC-D265-6627403C6B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4" y="1150"/>
                <a:ext cx="66" cy="59"/>
              </a:xfrm>
              <a:custGeom>
                <a:avLst/>
                <a:gdLst>
                  <a:gd name="T0" fmla="*/ 9 w 267"/>
                  <a:gd name="T1" fmla="*/ 118 h 237"/>
                  <a:gd name="T2" fmla="*/ 0 w 267"/>
                  <a:gd name="T3" fmla="*/ 134 h 237"/>
                  <a:gd name="T4" fmla="*/ 13 w 267"/>
                  <a:gd name="T5" fmla="*/ 148 h 237"/>
                  <a:gd name="T6" fmla="*/ 24 w 267"/>
                  <a:gd name="T7" fmla="*/ 158 h 237"/>
                  <a:gd name="T8" fmla="*/ 24 w 267"/>
                  <a:gd name="T9" fmla="*/ 192 h 237"/>
                  <a:gd name="T10" fmla="*/ 33 w 267"/>
                  <a:gd name="T11" fmla="*/ 192 h 237"/>
                  <a:gd name="T12" fmla="*/ 43 w 267"/>
                  <a:gd name="T13" fmla="*/ 177 h 237"/>
                  <a:gd name="T14" fmla="*/ 57 w 267"/>
                  <a:gd name="T15" fmla="*/ 170 h 237"/>
                  <a:gd name="T16" fmla="*/ 70 w 267"/>
                  <a:gd name="T17" fmla="*/ 178 h 237"/>
                  <a:gd name="T18" fmla="*/ 109 w 267"/>
                  <a:gd name="T19" fmla="*/ 180 h 237"/>
                  <a:gd name="T20" fmla="*/ 120 w 267"/>
                  <a:gd name="T21" fmla="*/ 178 h 237"/>
                  <a:gd name="T22" fmla="*/ 144 w 267"/>
                  <a:gd name="T23" fmla="*/ 209 h 237"/>
                  <a:gd name="T24" fmla="*/ 164 w 267"/>
                  <a:gd name="T25" fmla="*/ 237 h 237"/>
                  <a:gd name="T26" fmla="*/ 168 w 267"/>
                  <a:gd name="T27" fmla="*/ 232 h 237"/>
                  <a:gd name="T28" fmla="*/ 175 w 267"/>
                  <a:gd name="T29" fmla="*/ 226 h 237"/>
                  <a:gd name="T30" fmla="*/ 189 w 267"/>
                  <a:gd name="T31" fmla="*/ 227 h 237"/>
                  <a:gd name="T32" fmla="*/ 193 w 267"/>
                  <a:gd name="T33" fmla="*/ 219 h 237"/>
                  <a:gd name="T34" fmla="*/ 197 w 267"/>
                  <a:gd name="T35" fmla="*/ 211 h 237"/>
                  <a:gd name="T36" fmla="*/ 207 w 267"/>
                  <a:gd name="T37" fmla="*/ 202 h 237"/>
                  <a:gd name="T38" fmla="*/ 215 w 267"/>
                  <a:gd name="T39" fmla="*/ 209 h 237"/>
                  <a:gd name="T40" fmla="*/ 228 w 267"/>
                  <a:gd name="T41" fmla="*/ 209 h 237"/>
                  <a:gd name="T42" fmla="*/ 235 w 267"/>
                  <a:gd name="T43" fmla="*/ 201 h 237"/>
                  <a:gd name="T44" fmla="*/ 239 w 267"/>
                  <a:gd name="T45" fmla="*/ 182 h 237"/>
                  <a:gd name="T46" fmla="*/ 217 w 267"/>
                  <a:gd name="T47" fmla="*/ 171 h 237"/>
                  <a:gd name="T48" fmla="*/ 207 w 267"/>
                  <a:gd name="T49" fmla="*/ 167 h 237"/>
                  <a:gd name="T50" fmla="*/ 201 w 267"/>
                  <a:gd name="T51" fmla="*/ 174 h 237"/>
                  <a:gd name="T52" fmla="*/ 196 w 267"/>
                  <a:gd name="T53" fmla="*/ 167 h 237"/>
                  <a:gd name="T54" fmla="*/ 204 w 267"/>
                  <a:gd name="T55" fmla="*/ 131 h 237"/>
                  <a:gd name="T56" fmla="*/ 211 w 267"/>
                  <a:gd name="T57" fmla="*/ 131 h 237"/>
                  <a:gd name="T58" fmla="*/ 232 w 267"/>
                  <a:gd name="T59" fmla="*/ 138 h 237"/>
                  <a:gd name="T60" fmla="*/ 249 w 267"/>
                  <a:gd name="T61" fmla="*/ 130 h 237"/>
                  <a:gd name="T62" fmla="*/ 263 w 267"/>
                  <a:gd name="T63" fmla="*/ 99 h 237"/>
                  <a:gd name="T64" fmla="*/ 237 w 267"/>
                  <a:gd name="T65" fmla="*/ 93 h 237"/>
                  <a:gd name="T66" fmla="*/ 235 w 267"/>
                  <a:gd name="T67" fmla="*/ 79 h 237"/>
                  <a:gd name="T68" fmla="*/ 242 w 267"/>
                  <a:gd name="T69" fmla="*/ 62 h 237"/>
                  <a:gd name="T70" fmla="*/ 229 w 267"/>
                  <a:gd name="T71" fmla="*/ 60 h 237"/>
                  <a:gd name="T72" fmla="*/ 190 w 267"/>
                  <a:gd name="T73" fmla="*/ 77 h 237"/>
                  <a:gd name="T74" fmla="*/ 177 w 267"/>
                  <a:gd name="T75" fmla="*/ 78 h 237"/>
                  <a:gd name="T76" fmla="*/ 172 w 267"/>
                  <a:gd name="T77" fmla="*/ 64 h 237"/>
                  <a:gd name="T78" fmla="*/ 160 w 267"/>
                  <a:gd name="T79" fmla="*/ 64 h 237"/>
                  <a:gd name="T80" fmla="*/ 153 w 267"/>
                  <a:gd name="T81" fmla="*/ 46 h 237"/>
                  <a:gd name="T82" fmla="*/ 148 w 267"/>
                  <a:gd name="T83" fmla="*/ 26 h 237"/>
                  <a:gd name="T84" fmla="*/ 151 w 267"/>
                  <a:gd name="T85" fmla="*/ 17 h 237"/>
                  <a:gd name="T86" fmla="*/ 136 w 267"/>
                  <a:gd name="T87" fmla="*/ 9 h 237"/>
                  <a:gd name="T88" fmla="*/ 120 w 267"/>
                  <a:gd name="T89" fmla="*/ 2 h 237"/>
                  <a:gd name="T90" fmla="*/ 102 w 267"/>
                  <a:gd name="T91" fmla="*/ 12 h 237"/>
                  <a:gd name="T92" fmla="*/ 88 w 267"/>
                  <a:gd name="T93" fmla="*/ 43 h 237"/>
                  <a:gd name="T94" fmla="*/ 84 w 267"/>
                  <a:gd name="T95" fmla="*/ 51 h 237"/>
                  <a:gd name="T96" fmla="*/ 69 w 267"/>
                  <a:gd name="T97" fmla="*/ 68 h 237"/>
                  <a:gd name="T98" fmla="*/ 67 w 267"/>
                  <a:gd name="T99" fmla="*/ 70 h 237"/>
                  <a:gd name="T100" fmla="*/ 56 w 267"/>
                  <a:gd name="T101" fmla="*/ 65 h 237"/>
                  <a:gd name="T102" fmla="*/ 41 w 267"/>
                  <a:gd name="T103" fmla="*/ 71 h 237"/>
                  <a:gd name="T104" fmla="*/ 9 w 267"/>
                  <a:gd name="T105" fmla="*/ 96 h 237"/>
                  <a:gd name="T106" fmla="*/ 9 w 267"/>
                  <a:gd name="T107" fmla="*/ 117 h 2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67" h="237">
                    <a:moveTo>
                      <a:pt x="9" y="117"/>
                    </a:moveTo>
                    <a:lnTo>
                      <a:pt x="7" y="118"/>
                    </a:lnTo>
                    <a:lnTo>
                      <a:pt x="9" y="118"/>
                    </a:lnTo>
                    <a:lnTo>
                      <a:pt x="9" y="121"/>
                    </a:lnTo>
                    <a:lnTo>
                      <a:pt x="7" y="128"/>
                    </a:lnTo>
                    <a:lnTo>
                      <a:pt x="0" y="134"/>
                    </a:lnTo>
                    <a:lnTo>
                      <a:pt x="2" y="141"/>
                    </a:lnTo>
                    <a:lnTo>
                      <a:pt x="7" y="146"/>
                    </a:lnTo>
                    <a:lnTo>
                      <a:pt x="13" y="148"/>
                    </a:lnTo>
                    <a:lnTo>
                      <a:pt x="20" y="148"/>
                    </a:lnTo>
                    <a:lnTo>
                      <a:pt x="24" y="149"/>
                    </a:lnTo>
                    <a:lnTo>
                      <a:pt x="24" y="158"/>
                    </a:lnTo>
                    <a:lnTo>
                      <a:pt x="26" y="166"/>
                    </a:lnTo>
                    <a:lnTo>
                      <a:pt x="21" y="180"/>
                    </a:lnTo>
                    <a:lnTo>
                      <a:pt x="24" y="192"/>
                    </a:lnTo>
                    <a:lnTo>
                      <a:pt x="28" y="194"/>
                    </a:lnTo>
                    <a:lnTo>
                      <a:pt x="31" y="194"/>
                    </a:lnTo>
                    <a:lnTo>
                      <a:pt x="33" y="192"/>
                    </a:lnTo>
                    <a:lnTo>
                      <a:pt x="34" y="190"/>
                    </a:lnTo>
                    <a:lnTo>
                      <a:pt x="41" y="182"/>
                    </a:lnTo>
                    <a:lnTo>
                      <a:pt x="43" y="177"/>
                    </a:lnTo>
                    <a:lnTo>
                      <a:pt x="52" y="171"/>
                    </a:lnTo>
                    <a:lnTo>
                      <a:pt x="56" y="171"/>
                    </a:lnTo>
                    <a:lnTo>
                      <a:pt x="57" y="170"/>
                    </a:lnTo>
                    <a:lnTo>
                      <a:pt x="62" y="171"/>
                    </a:lnTo>
                    <a:lnTo>
                      <a:pt x="64" y="173"/>
                    </a:lnTo>
                    <a:lnTo>
                      <a:pt x="70" y="178"/>
                    </a:lnTo>
                    <a:lnTo>
                      <a:pt x="71" y="181"/>
                    </a:lnTo>
                    <a:lnTo>
                      <a:pt x="73" y="180"/>
                    </a:lnTo>
                    <a:lnTo>
                      <a:pt x="109" y="180"/>
                    </a:lnTo>
                    <a:lnTo>
                      <a:pt x="109" y="174"/>
                    </a:lnTo>
                    <a:lnTo>
                      <a:pt x="110" y="171"/>
                    </a:lnTo>
                    <a:lnTo>
                      <a:pt x="120" y="178"/>
                    </a:lnTo>
                    <a:lnTo>
                      <a:pt x="123" y="180"/>
                    </a:lnTo>
                    <a:lnTo>
                      <a:pt x="130" y="187"/>
                    </a:lnTo>
                    <a:lnTo>
                      <a:pt x="144" y="209"/>
                    </a:lnTo>
                    <a:lnTo>
                      <a:pt x="146" y="212"/>
                    </a:lnTo>
                    <a:lnTo>
                      <a:pt x="161" y="233"/>
                    </a:lnTo>
                    <a:lnTo>
                      <a:pt x="164" y="237"/>
                    </a:lnTo>
                    <a:lnTo>
                      <a:pt x="165" y="237"/>
                    </a:lnTo>
                    <a:lnTo>
                      <a:pt x="167" y="233"/>
                    </a:lnTo>
                    <a:lnTo>
                      <a:pt x="168" y="232"/>
                    </a:lnTo>
                    <a:lnTo>
                      <a:pt x="169" y="229"/>
                    </a:lnTo>
                    <a:lnTo>
                      <a:pt x="172" y="227"/>
                    </a:lnTo>
                    <a:lnTo>
                      <a:pt x="175" y="226"/>
                    </a:lnTo>
                    <a:lnTo>
                      <a:pt x="176" y="226"/>
                    </a:lnTo>
                    <a:lnTo>
                      <a:pt x="184" y="230"/>
                    </a:lnTo>
                    <a:lnTo>
                      <a:pt x="189" y="227"/>
                    </a:lnTo>
                    <a:lnTo>
                      <a:pt x="191" y="225"/>
                    </a:lnTo>
                    <a:lnTo>
                      <a:pt x="193" y="225"/>
                    </a:lnTo>
                    <a:lnTo>
                      <a:pt x="193" y="219"/>
                    </a:lnTo>
                    <a:lnTo>
                      <a:pt x="194" y="215"/>
                    </a:lnTo>
                    <a:lnTo>
                      <a:pt x="196" y="213"/>
                    </a:lnTo>
                    <a:lnTo>
                      <a:pt x="197" y="211"/>
                    </a:lnTo>
                    <a:lnTo>
                      <a:pt x="197" y="209"/>
                    </a:lnTo>
                    <a:lnTo>
                      <a:pt x="206" y="204"/>
                    </a:lnTo>
                    <a:lnTo>
                      <a:pt x="207" y="202"/>
                    </a:lnTo>
                    <a:lnTo>
                      <a:pt x="208" y="204"/>
                    </a:lnTo>
                    <a:lnTo>
                      <a:pt x="215" y="208"/>
                    </a:lnTo>
                    <a:lnTo>
                      <a:pt x="215" y="209"/>
                    </a:lnTo>
                    <a:lnTo>
                      <a:pt x="218" y="208"/>
                    </a:lnTo>
                    <a:lnTo>
                      <a:pt x="221" y="209"/>
                    </a:lnTo>
                    <a:lnTo>
                      <a:pt x="228" y="209"/>
                    </a:lnTo>
                    <a:lnTo>
                      <a:pt x="228" y="205"/>
                    </a:lnTo>
                    <a:lnTo>
                      <a:pt x="229" y="202"/>
                    </a:lnTo>
                    <a:lnTo>
                      <a:pt x="235" y="201"/>
                    </a:lnTo>
                    <a:lnTo>
                      <a:pt x="243" y="195"/>
                    </a:lnTo>
                    <a:lnTo>
                      <a:pt x="243" y="194"/>
                    </a:lnTo>
                    <a:lnTo>
                      <a:pt x="239" y="182"/>
                    </a:lnTo>
                    <a:lnTo>
                      <a:pt x="232" y="177"/>
                    </a:lnTo>
                    <a:lnTo>
                      <a:pt x="229" y="175"/>
                    </a:lnTo>
                    <a:lnTo>
                      <a:pt x="217" y="171"/>
                    </a:lnTo>
                    <a:lnTo>
                      <a:pt x="213" y="166"/>
                    </a:lnTo>
                    <a:lnTo>
                      <a:pt x="211" y="166"/>
                    </a:lnTo>
                    <a:lnTo>
                      <a:pt x="207" y="167"/>
                    </a:lnTo>
                    <a:lnTo>
                      <a:pt x="204" y="171"/>
                    </a:lnTo>
                    <a:lnTo>
                      <a:pt x="203" y="174"/>
                    </a:lnTo>
                    <a:lnTo>
                      <a:pt x="201" y="174"/>
                    </a:lnTo>
                    <a:lnTo>
                      <a:pt x="200" y="173"/>
                    </a:lnTo>
                    <a:lnTo>
                      <a:pt x="199" y="173"/>
                    </a:lnTo>
                    <a:lnTo>
                      <a:pt x="196" y="167"/>
                    </a:lnTo>
                    <a:lnTo>
                      <a:pt x="203" y="155"/>
                    </a:lnTo>
                    <a:lnTo>
                      <a:pt x="203" y="139"/>
                    </a:lnTo>
                    <a:lnTo>
                      <a:pt x="204" y="131"/>
                    </a:lnTo>
                    <a:lnTo>
                      <a:pt x="208" y="128"/>
                    </a:lnTo>
                    <a:lnTo>
                      <a:pt x="210" y="128"/>
                    </a:lnTo>
                    <a:lnTo>
                      <a:pt x="211" y="131"/>
                    </a:lnTo>
                    <a:lnTo>
                      <a:pt x="214" y="134"/>
                    </a:lnTo>
                    <a:lnTo>
                      <a:pt x="228" y="138"/>
                    </a:lnTo>
                    <a:lnTo>
                      <a:pt x="232" y="138"/>
                    </a:lnTo>
                    <a:lnTo>
                      <a:pt x="246" y="137"/>
                    </a:lnTo>
                    <a:lnTo>
                      <a:pt x="249" y="132"/>
                    </a:lnTo>
                    <a:lnTo>
                      <a:pt x="249" y="130"/>
                    </a:lnTo>
                    <a:lnTo>
                      <a:pt x="267" y="104"/>
                    </a:lnTo>
                    <a:lnTo>
                      <a:pt x="267" y="99"/>
                    </a:lnTo>
                    <a:lnTo>
                      <a:pt x="263" y="99"/>
                    </a:lnTo>
                    <a:lnTo>
                      <a:pt x="246" y="96"/>
                    </a:lnTo>
                    <a:lnTo>
                      <a:pt x="239" y="93"/>
                    </a:lnTo>
                    <a:lnTo>
                      <a:pt x="237" y="93"/>
                    </a:lnTo>
                    <a:lnTo>
                      <a:pt x="237" y="92"/>
                    </a:lnTo>
                    <a:lnTo>
                      <a:pt x="235" y="88"/>
                    </a:lnTo>
                    <a:lnTo>
                      <a:pt x="235" y="79"/>
                    </a:lnTo>
                    <a:lnTo>
                      <a:pt x="237" y="74"/>
                    </a:lnTo>
                    <a:lnTo>
                      <a:pt x="244" y="67"/>
                    </a:lnTo>
                    <a:lnTo>
                      <a:pt x="242" y="62"/>
                    </a:lnTo>
                    <a:lnTo>
                      <a:pt x="237" y="60"/>
                    </a:lnTo>
                    <a:lnTo>
                      <a:pt x="231" y="60"/>
                    </a:lnTo>
                    <a:lnTo>
                      <a:pt x="229" y="60"/>
                    </a:lnTo>
                    <a:lnTo>
                      <a:pt x="217" y="74"/>
                    </a:lnTo>
                    <a:lnTo>
                      <a:pt x="204" y="74"/>
                    </a:lnTo>
                    <a:lnTo>
                      <a:pt x="190" y="77"/>
                    </a:lnTo>
                    <a:lnTo>
                      <a:pt x="186" y="81"/>
                    </a:lnTo>
                    <a:lnTo>
                      <a:pt x="183" y="81"/>
                    </a:lnTo>
                    <a:lnTo>
                      <a:pt x="177" y="78"/>
                    </a:lnTo>
                    <a:lnTo>
                      <a:pt x="177" y="65"/>
                    </a:lnTo>
                    <a:lnTo>
                      <a:pt x="175" y="65"/>
                    </a:lnTo>
                    <a:lnTo>
                      <a:pt x="172" y="64"/>
                    </a:lnTo>
                    <a:lnTo>
                      <a:pt x="165" y="64"/>
                    </a:lnTo>
                    <a:lnTo>
                      <a:pt x="161" y="65"/>
                    </a:lnTo>
                    <a:lnTo>
                      <a:pt x="160" y="64"/>
                    </a:lnTo>
                    <a:lnTo>
                      <a:pt x="160" y="62"/>
                    </a:lnTo>
                    <a:lnTo>
                      <a:pt x="158" y="53"/>
                    </a:lnTo>
                    <a:lnTo>
                      <a:pt x="153" y="46"/>
                    </a:lnTo>
                    <a:lnTo>
                      <a:pt x="147" y="44"/>
                    </a:lnTo>
                    <a:lnTo>
                      <a:pt x="147" y="32"/>
                    </a:lnTo>
                    <a:lnTo>
                      <a:pt x="148" y="26"/>
                    </a:lnTo>
                    <a:lnTo>
                      <a:pt x="148" y="24"/>
                    </a:lnTo>
                    <a:lnTo>
                      <a:pt x="150" y="18"/>
                    </a:lnTo>
                    <a:lnTo>
                      <a:pt x="151" y="17"/>
                    </a:lnTo>
                    <a:lnTo>
                      <a:pt x="151" y="15"/>
                    </a:lnTo>
                    <a:lnTo>
                      <a:pt x="148" y="17"/>
                    </a:lnTo>
                    <a:lnTo>
                      <a:pt x="136" y="9"/>
                    </a:lnTo>
                    <a:lnTo>
                      <a:pt x="133" y="11"/>
                    </a:lnTo>
                    <a:lnTo>
                      <a:pt x="122" y="2"/>
                    </a:lnTo>
                    <a:lnTo>
                      <a:pt x="120" y="2"/>
                    </a:lnTo>
                    <a:lnTo>
                      <a:pt x="119" y="0"/>
                    </a:lnTo>
                    <a:lnTo>
                      <a:pt x="113" y="2"/>
                    </a:lnTo>
                    <a:lnTo>
                      <a:pt x="102" y="12"/>
                    </a:lnTo>
                    <a:lnTo>
                      <a:pt x="97" y="19"/>
                    </a:lnTo>
                    <a:lnTo>
                      <a:pt x="97" y="21"/>
                    </a:lnTo>
                    <a:lnTo>
                      <a:pt x="88" y="43"/>
                    </a:lnTo>
                    <a:lnTo>
                      <a:pt x="86" y="43"/>
                    </a:lnTo>
                    <a:lnTo>
                      <a:pt x="86" y="48"/>
                    </a:lnTo>
                    <a:lnTo>
                      <a:pt x="84" y="51"/>
                    </a:lnTo>
                    <a:lnTo>
                      <a:pt x="83" y="57"/>
                    </a:lnTo>
                    <a:lnTo>
                      <a:pt x="74" y="62"/>
                    </a:lnTo>
                    <a:lnTo>
                      <a:pt x="69" y="68"/>
                    </a:lnTo>
                    <a:lnTo>
                      <a:pt x="69" y="70"/>
                    </a:lnTo>
                    <a:lnTo>
                      <a:pt x="67" y="68"/>
                    </a:lnTo>
                    <a:lnTo>
                      <a:pt x="67" y="70"/>
                    </a:lnTo>
                    <a:lnTo>
                      <a:pt x="66" y="65"/>
                    </a:lnTo>
                    <a:lnTo>
                      <a:pt x="64" y="68"/>
                    </a:lnTo>
                    <a:lnTo>
                      <a:pt x="56" y="65"/>
                    </a:lnTo>
                    <a:lnTo>
                      <a:pt x="48" y="68"/>
                    </a:lnTo>
                    <a:lnTo>
                      <a:pt x="45" y="68"/>
                    </a:lnTo>
                    <a:lnTo>
                      <a:pt x="41" y="71"/>
                    </a:lnTo>
                    <a:lnTo>
                      <a:pt x="34" y="77"/>
                    </a:lnTo>
                    <a:lnTo>
                      <a:pt x="21" y="84"/>
                    </a:lnTo>
                    <a:lnTo>
                      <a:pt x="9" y="96"/>
                    </a:lnTo>
                    <a:lnTo>
                      <a:pt x="10" y="96"/>
                    </a:lnTo>
                    <a:lnTo>
                      <a:pt x="14" y="107"/>
                    </a:lnTo>
                    <a:lnTo>
                      <a:pt x="9" y="11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14" name="Freeform 443">
                <a:extLst>
                  <a:ext uri="{FF2B5EF4-FFF2-40B4-BE49-F238E27FC236}">
                    <a16:creationId xmlns:a16="http://schemas.microsoft.com/office/drawing/2014/main" id="{04610746-5E7A-073B-DD1A-316AB4670C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3" y="1084"/>
                <a:ext cx="140" cy="176"/>
              </a:xfrm>
              <a:custGeom>
                <a:avLst/>
                <a:gdLst>
                  <a:gd name="T0" fmla="*/ 370 w 564"/>
                  <a:gd name="T1" fmla="*/ 286 h 702"/>
                  <a:gd name="T2" fmla="*/ 350 w 564"/>
                  <a:gd name="T3" fmla="*/ 258 h 702"/>
                  <a:gd name="T4" fmla="*/ 293 w 564"/>
                  <a:gd name="T5" fmla="*/ 240 h 702"/>
                  <a:gd name="T6" fmla="*/ 309 w 564"/>
                  <a:gd name="T7" fmla="*/ 187 h 702"/>
                  <a:gd name="T8" fmla="*/ 270 w 564"/>
                  <a:gd name="T9" fmla="*/ 184 h 702"/>
                  <a:gd name="T10" fmla="*/ 251 w 564"/>
                  <a:gd name="T11" fmla="*/ 187 h 702"/>
                  <a:gd name="T12" fmla="*/ 233 w 564"/>
                  <a:gd name="T13" fmla="*/ 153 h 702"/>
                  <a:gd name="T14" fmla="*/ 222 w 564"/>
                  <a:gd name="T15" fmla="*/ 132 h 702"/>
                  <a:gd name="T16" fmla="*/ 193 w 564"/>
                  <a:gd name="T17" fmla="*/ 117 h 702"/>
                  <a:gd name="T18" fmla="*/ 180 w 564"/>
                  <a:gd name="T19" fmla="*/ 72 h 702"/>
                  <a:gd name="T20" fmla="*/ 173 w 564"/>
                  <a:gd name="T21" fmla="*/ 46 h 702"/>
                  <a:gd name="T22" fmla="*/ 169 w 564"/>
                  <a:gd name="T23" fmla="*/ 14 h 702"/>
                  <a:gd name="T24" fmla="*/ 144 w 564"/>
                  <a:gd name="T25" fmla="*/ 1 h 702"/>
                  <a:gd name="T26" fmla="*/ 95 w 564"/>
                  <a:gd name="T27" fmla="*/ 21 h 702"/>
                  <a:gd name="T28" fmla="*/ 38 w 564"/>
                  <a:gd name="T29" fmla="*/ 29 h 702"/>
                  <a:gd name="T30" fmla="*/ 32 w 564"/>
                  <a:gd name="T31" fmla="*/ 86 h 702"/>
                  <a:gd name="T32" fmla="*/ 19 w 564"/>
                  <a:gd name="T33" fmla="*/ 134 h 702"/>
                  <a:gd name="T34" fmla="*/ 46 w 564"/>
                  <a:gd name="T35" fmla="*/ 178 h 702"/>
                  <a:gd name="T36" fmla="*/ 17 w 564"/>
                  <a:gd name="T37" fmla="*/ 225 h 702"/>
                  <a:gd name="T38" fmla="*/ 26 w 564"/>
                  <a:gd name="T39" fmla="*/ 250 h 702"/>
                  <a:gd name="T40" fmla="*/ 88 w 564"/>
                  <a:gd name="T41" fmla="*/ 250 h 702"/>
                  <a:gd name="T42" fmla="*/ 142 w 564"/>
                  <a:gd name="T43" fmla="*/ 240 h 702"/>
                  <a:gd name="T44" fmla="*/ 152 w 564"/>
                  <a:gd name="T45" fmla="*/ 202 h 702"/>
                  <a:gd name="T46" fmla="*/ 197 w 564"/>
                  <a:gd name="T47" fmla="*/ 218 h 702"/>
                  <a:gd name="T48" fmla="*/ 197 w 564"/>
                  <a:gd name="T49" fmla="*/ 247 h 702"/>
                  <a:gd name="T50" fmla="*/ 215 w 564"/>
                  <a:gd name="T51" fmla="*/ 282 h 702"/>
                  <a:gd name="T52" fmla="*/ 193 w 564"/>
                  <a:gd name="T53" fmla="*/ 281 h 702"/>
                  <a:gd name="T54" fmla="*/ 162 w 564"/>
                  <a:gd name="T55" fmla="*/ 266 h 702"/>
                  <a:gd name="T56" fmla="*/ 116 w 564"/>
                  <a:gd name="T57" fmla="*/ 286 h 702"/>
                  <a:gd name="T58" fmla="*/ 137 w 564"/>
                  <a:gd name="T59" fmla="*/ 343 h 702"/>
                  <a:gd name="T60" fmla="*/ 176 w 564"/>
                  <a:gd name="T61" fmla="*/ 357 h 702"/>
                  <a:gd name="T62" fmla="*/ 235 w 564"/>
                  <a:gd name="T63" fmla="*/ 378 h 702"/>
                  <a:gd name="T64" fmla="*/ 265 w 564"/>
                  <a:gd name="T65" fmla="*/ 388 h 702"/>
                  <a:gd name="T66" fmla="*/ 276 w 564"/>
                  <a:gd name="T67" fmla="*/ 420 h 702"/>
                  <a:gd name="T68" fmla="*/ 333 w 564"/>
                  <a:gd name="T69" fmla="*/ 427 h 702"/>
                  <a:gd name="T70" fmla="*/ 304 w 564"/>
                  <a:gd name="T71" fmla="*/ 465 h 702"/>
                  <a:gd name="T72" fmla="*/ 247 w 564"/>
                  <a:gd name="T73" fmla="*/ 480 h 702"/>
                  <a:gd name="T74" fmla="*/ 299 w 564"/>
                  <a:gd name="T75" fmla="*/ 542 h 702"/>
                  <a:gd name="T76" fmla="*/ 324 w 564"/>
                  <a:gd name="T77" fmla="*/ 507 h 702"/>
                  <a:gd name="T78" fmla="*/ 333 w 564"/>
                  <a:gd name="T79" fmla="*/ 466 h 702"/>
                  <a:gd name="T80" fmla="*/ 376 w 564"/>
                  <a:gd name="T81" fmla="*/ 498 h 702"/>
                  <a:gd name="T82" fmla="*/ 377 w 564"/>
                  <a:gd name="T83" fmla="*/ 530 h 702"/>
                  <a:gd name="T84" fmla="*/ 374 w 564"/>
                  <a:gd name="T85" fmla="*/ 568 h 702"/>
                  <a:gd name="T86" fmla="*/ 426 w 564"/>
                  <a:gd name="T87" fmla="*/ 566 h 702"/>
                  <a:gd name="T88" fmla="*/ 424 w 564"/>
                  <a:gd name="T89" fmla="*/ 603 h 702"/>
                  <a:gd name="T90" fmla="*/ 423 w 564"/>
                  <a:gd name="T91" fmla="*/ 657 h 702"/>
                  <a:gd name="T92" fmla="*/ 483 w 564"/>
                  <a:gd name="T93" fmla="*/ 656 h 702"/>
                  <a:gd name="T94" fmla="*/ 484 w 564"/>
                  <a:gd name="T95" fmla="*/ 701 h 702"/>
                  <a:gd name="T96" fmla="*/ 503 w 564"/>
                  <a:gd name="T97" fmla="*/ 676 h 702"/>
                  <a:gd name="T98" fmla="*/ 528 w 564"/>
                  <a:gd name="T99" fmla="*/ 627 h 702"/>
                  <a:gd name="T100" fmla="*/ 554 w 564"/>
                  <a:gd name="T101" fmla="*/ 590 h 702"/>
                  <a:gd name="T102" fmla="*/ 521 w 564"/>
                  <a:gd name="T103" fmla="*/ 595 h 702"/>
                  <a:gd name="T104" fmla="*/ 465 w 564"/>
                  <a:gd name="T105" fmla="*/ 551 h 702"/>
                  <a:gd name="T106" fmla="*/ 450 w 564"/>
                  <a:gd name="T107" fmla="*/ 512 h 702"/>
                  <a:gd name="T108" fmla="*/ 469 w 564"/>
                  <a:gd name="T109" fmla="*/ 507 h 702"/>
                  <a:gd name="T110" fmla="*/ 475 w 564"/>
                  <a:gd name="T111" fmla="*/ 490 h 702"/>
                  <a:gd name="T112" fmla="*/ 419 w 564"/>
                  <a:gd name="T113" fmla="*/ 455 h 702"/>
                  <a:gd name="T114" fmla="*/ 390 w 564"/>
                  <a:gd name="T115" fmla="*/ 410 h 702"/>
                  <a:gd name="T116" fmla="*/ 394 w 564"/>
                  <a:gd name="T117" fmla="*/ 394 h 7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564" h="702">
                    <a:moveTo>
                      <a:pt x="393" y="296"/>
                    </a:moveTo>
                    <a:lnTo>
                      <a:pt x="390" y="297"/>
                    </a:lnTo>
                    <a:lnTo>
                      <a:pt x="381" y="297"/>
                    </a:lnTo>
                    <a:lnTo>
                      <a:pt x="383" y="296"/>
                    </a:lnTo>
                    <a:lnTo>
                      <a:pt x="380" y="293"/>
                    </a:lnTo>
                    <a:lnTo>
                      <a:pt x="377" y="292"/>
                    </a:lnTo>
                    <a:lnTo>
                      <a:pt x="374" y="289"/>
                    </a:lnTo>
                    <a:lnTo>
                      <a:pt x="370" y="286"/>
                    </a:lnTo>
                    <a:lnTo>
                      <a:pt x="366" y="278"/>
                    </a:lnTo>
                    <a:lnTo>
                      <a:pt x="364" y="276"/>
                    </a:lnTo>
                    <a:lnTo>
                      <a:pt x="364" y="272"/>
                    </a:lnTo>
                    <a:lnTo>
                      <a:pt x="367" y="268"/>
                    </a:lnTo>
                    <a:lnTo>
                      <a:pt x="364" y="266"/>
                    </a:lnTo>
                    <a:lnTo>
                      <a:pt x="359" y="261"/>
                    </a:lnTo>
                    <a:lnTo>
                      <a:pt x="356" y="259"/>
                    </a:lnTo>
                    <a:lnTo>
                      <a:pt x="350" y="258"/>
                    </a:lnTo>
                    <a:lnTo>
                      <a:pt x="348" y="257"/>
                    </a:lnTo>
                    <a:lnTo>
                      <a:pt x="345" y="257"/>
                    </a:lnTo>
                    <a:lnTo>
                      <a:pt x="342" y="262"/>
                    </a:lnTo>
                    <a:lnTo>
                      <a:pt x="333" y="262"/>
                    </a:lnTo>
                    <a:lnTo>
                      <a:pt x="300" y="252"/>
                    </a:lnTo>
                    <a:lnTo>
                      <a:pt x="302" y="245"/>
                    </a:lnTo>
                    <a:lnTo>
                      <a:pt x="295" y="241"/>
                    </a:lnTo>
                    <a:lnTo>
                      <a:pt x="293" y="240"/>
                    </a:lnTo>
                    <a:lnTo>
                      <a:pt x="295" y="236"/>
                    </a:lnTo>
                    <a:lnTo>
                      <a:pt x="311" y="201"/>
                    </a:lnTo>
                    <a:lnTo>
                      <a:pt x="311" y="199"/>
                    </a:lnTo>
                    <a:lnTo>
                      <a:pt x="313" y="197"/>
                    </a:lnTo>
                    <a:lnTo>
                      <a:pt x="311" y="194"/>
                    </a:lnTo>
                    <a:lnTo>
                      <a:pt x="310" y="190"/>
                    </a:lnTo>
                    <a:lnTo>
                      <a:pt x="309" y="188"/>
                    </a:lnTo>
                    <a:lnTo>
                      <a:pt x="309" y="187"/>
                    </a:lnTo>
                    <a:lnTo>
                      <a:pt x="304" y="187"/>
                    </a:lnTo>
                    <a:lnTo>
                      <a:pt x="302" y="188"/>
                    </a:lnTo>
                    <a:lnTo>
                      <a:pt x="279" y="191"/>
                    </a:lnTo>
                    <a:lnTo>
                      <a:pt x="276" y="191"/>
                    </a:lnTo>
                    <a:lnTo>
                      <a:pt x="275" y="190"/>
                    </a:lnTo>
                    <a:lnTo>
                      <a:pt x="272" y="188"/>
                    </a:lnTo>
                    <a:lnTo>
                      <a:pt x="272" y="187"/>
                    </a:lnTo>
                    <a:lnTo>
                      <a:pt x="270" y="184"/>
                    </a:lnTo>
                    <a:lnTo>
                      <a:pt x="272" y="183"/>
                    </a:lnTo>
                    <a:lnTo>
                      <a:pt x="279" y="183"/>
                    </a:lnTo>
                    <a:lnTo>
                      <a:pt x="281" y="181"/>
                    </a:lnTo>
                    <a:lnTo>
                      <a:pt x="276" y="178"/>
                    </a:lnTo>
                    <a:lnTo>
                      <a:pt x="272" y="177"/>
                    </a:lnTo>
                    <a:lnTo>
                      <a:pt x="265" y="178"/>
                    </a:lnTo>
                    <a:lnTo>
                      <a:pt x="263" y="181"/>
                    </a:lnTo>
                    <a:lnTo>
                      <a:pt x="251" y="187"/>
                    </a:lnTo>
                    <a:lnTo>
                      <a:pt x="250" y="187"/>
                    </a:lnTo>
                    <a:lnTo>
                      <a:pt x="243" y="177"/>
                    </a:lnTo>
                    <a:lnTo>
                      <a:pt x="239" y="173"/>
                    </a:lnTo>
                    <a:lnTo>
                      <a:pt x="242" y="165"/>
                    </a:lnTo>
                    <a:lnTo>
                      <a:pt x="242" y="162"/>
                    </a:lnTo>
                    <a:lnTo>
                      <a:pt x="239" y="156"/>
                    </a:lnTo>
                    <a:lnTo>
                      <a:pt x="237" y="156"/>
                    </a:lnTo>
                    <a:lnTo>
                      <a:pt x="233" y="153"/>
                    </a:lnTo>
                    <a:lnTo>
                      <a:pt x="232" y="153"/>
                    </a:lnTo>
                    <a:lnTo>
                      <a:pt x="232" y="148"/>
                    </a:lnTo>
                    <a:lnTo>
                      <a:pt x="233" y="144"/>
                    </a:lnTo>
                    <a:lnTo>
                      <a:pt x="235" y="142"/>
                    </a:lnTo>
                    <a:lnTo>
                      <a:pt x="233" y="142"/>
                    </a:lnTo>
                    <a:lnTo>
                      <a:pt x="228" y="139"/>
                    </a:lnTo>
                    <a:lnTo>
                      <a:pt x="226" y="138"/>
                    </a:lnTo>
                    <a:lnTo>
                      <a:pt x="222" y="132"/>
                    </a:lnTo>
                    <a:lnTo>
                      <a:pt x="223" y="125"/>
                    </a:lnTo>
                    <a:lnTo>
                      <a:pt x="225" y="124"/>
                    </a:lnTo>
                    <a:lnTo>
                      <a:pt x="225" y="120"/>
                    </a:lnTo>
                    <a:lnTo>
                      <a:pt x="222" y="120"/>
                    </a:lnTo>
                    <a:lnTo>
                      <a:pt x="219" y="121"/>
                    </a:lnTo>
                    <a:lnTo>
                      <a:pt x="209" y="123"/>
                    </a:lnTo>
                    <a:lnTo>
                      <a:pt x="198" y="121"/>
                    </a:lnTo>
                    <a:lnTo>
                      <a:pt x="193" y="117"/>
                    </a:lnTo>
                    <a:lnTo>
                      <a:pt x="191" y="116"/>
                    </a:lnTo>
                    <a:lnTo>
                      <a:pt x="183" y="104"/>
                    </a:lnTo>
                    <a:lnTo>
                      <a:pt x="182" y="104"/>
                    </a:lnTo>
                    <a:lnTo>
                      <a:pt x="177" y="98"/>
                    </a:lnTo>
                    <a:lnTo>
                      <a:pt x="176" y="96"/>
                    </a:lnTo>
                    <a:lnTo>
                      <a:pt x="176" y="95"/>
                    </a:lnTo>
                    <a:lnTo>
                      <a:pt x="179" y="85"/>
                    </a:lnTo>
                    <a:lnTo>
                      <a:pt x="180" y="72"/>
                    </a:lnTo>
                    <a:lnTo>
                      <a:pt x="180" y="70"/>
                    </a:lnTo>
                    <a:lnTo>
                      <a:pt x="182" y="68"/>
                    </a:lnTo>
                    <a:lnTo>
                      <a:pt x="184" y="61"/>
                    </a:lnTo>
                    <a:lnTo>
                      <a:pt x="186" y="60"/>
                    </a:lnTo>
                    <a:lnTo>
                      <a:pt x="187" y="57"/>
                    </a:lnTo>
                    <a:lnTo>
                      <a:pt x="187" y="51"/>
                    </a:lnTo>
                    <a:lnTo>
                      <a:pt x="189" y="50"/>
                    </a:lnTo>
                    <a:lnTo>
                      <a:pt x="173" y="46"/>
                    </a:lnTo>
                    <a:lnTo>
                      <a:pt x="163" y="41"/>
                    </a:lnTo>
                    <a:lnTo>
                      <a:pt x="159" y="40"/>
                    </a:lnTo>
                    <a:lnTo>
                      <a:pt x="154" y="37"/>
                    </a:lnTo>
                    <a:lnTo>
                      <a:pt x="151" y="26"/>
                    </a:lnTo>
                    <a:lnTo>
                      <a:pt x="156" y="21"/>
                    </a:lnTo>
                    <a:lnTo>
                      <a:pt x="161" y="19"/>
                    </a:lnTo>
                    <a:lnTo>
                      <a:pt x="168" y="15"/>
                    </a:lnTo>
                    <a:lnTo>
                      <a:pt x="169" y="14"/>
                    </a:lnTo>
                    <a:lnTo>
                      <a:pt x="168" y="12"/>
                    </a:lnTo>
                    <a:lnTo>
                      <a:pt x="163" y="11"/>
                    </a:lnTo>
                    <a:lnTo>
                      <a:pt x="163" y="7"/>
                    </a:lnTo>
                    <a:lnTo>
                      <a:pt x="161" y="7"/>
                    </a:lnTo>
                    <a:lnTo>
                      <a:pt x="152" y="4"/>
                    </a:lnTo>
                    <a:lnTo>
                      <a:pt x="152" y="3"/>
                    </a:lnTo>
                    <a:lnTo>
                      <a:pt x="149" y="0"/>
                    </a:lnTo>
                    <a:lnTo>
                      <a:pt x="144" y="1"/>
                    </a:lnTo>
                    <a:lnTo>
                      <a:pt x="142" y="3"/>
                    </a:lnTo>
                    <a:lnTo>
                      <a:pt x="137" y="5"/>
                    </a:lnTo>
                    <a:lnTo>
                      <a:pt x="122" y="24"/>
                    </a:lnTo>
                    <a:lnTo>
                      <a:pt x="120" y="24"/>
                    </a:lnTo>
                    <a:lnTo>
                      <a:pt x="102" y="19"/>
                    </a:lnTo>
                    <a:lnTo>
                      <a:pt x="98" y="22"/>
                    </a:lnTo>
                    <a:lnTo>
                      <a:pt x="96" y="22"/>
                    </a:lnTo>
                    <a:lnTo>
                      <a:pt x="95" y="21"/>
                    </a:lnTo>
                    <a:lnTo>
                      <a:pt x="89" y="19"/>
                    </a:lnTo>
                    <a:lnTo>
                      <a:pt x="78" y="32"/>
                    </a:lnTo>
                    <a:lnTo>
                      <a:pt x="75" y="32"/>
                    </a:lnTo>
                    <a:lnTo>
                      <a:pt x="64" y="28"/>
                    </a:lnTo>
                    <a:lnTo>
                      <a:pt x="53" y="25"/>
                    </a:lnTo>
                    <a:lnTo>
                      <a:pt x="48" y="25"/>
                    </a:lnTo>
                    <a:lnTo>
                      <a:pt x="46" y="26"/>
                    </a:lnTo>
                    <a:lnTo>
                      <a:pt x="38" y="29"/>
                    </a:lnTo>
                    <a:lnTo>
                      <a:pt x="32" y="37"/>
                    </a:lnTo>
                    <a:lnTo>
                      <a:pt x="28" y="46"/>
                    </a:lnTo>
                    <a:lnTo>
                      <a:pt x="45" y="61"/>
                    </a:lnTo>
                    <a:lnTo>
                      <a:pt x="48" y="60"/>
                    </a:lnTo>
                    <a:lnTo>
                      <a:pt x="52" y="61"/>
                    </a:lnTo>
                    <a:lnTo>
                      <a:pt x="52" y="63"/>
                    </a:lnTo>
                    <a:lnTo>
                      <a:pt x="49" y="65"/>
                    </a:lnTo>
                    <a:lnTo>
                      <a:pt x="32" y="86"/>
                    </a:lnTo>
                    <a:lnTo>
                      <a:pt x="28" y="89"/>
                    </a:lnTo>
                    <a:lnTo>
                      <a:pt x="25" y="95"/>
                    </a:lnTo>
                    <a:lnTo>
                      <a:pt x="25" y="99"/>
                    </a:lnTo>
                    <a:lnTo>
                      <a:pt x="26" y="106"/>
                    </a:lnTo>
                    <a:lnTo>
                      <a:pt x="25" y="121"/>
                    </a:lnTo>
                    <a:lnTo>
                      <a:pt x="24" y="127"/>
                    </a:lnTo>
                    <a:lnTo>
                      <a:pt x="21" y="132"/>
                    </a:lnTo>
                    <a:lnTo>
                      <a:pt x="19" y="134"/>
                    </a:lnTo>
                    <a:lnTo>
                      <a:pt x="39" y="153"/>
                    </a:lnTo>
                    <a:lnTo>
                      <a:pt x="53" y="146"/>
                    </a:lnTo>
                    <a:lnTo>
                      <a:pt x="55" y="146"/>
                    </a:lnTo>
                    <a:lnTo>
                      <a:pt x="48" y="162"/>
                    </a:lnTo>
                    <a:lnTo>
                      <a:pt x="42" y="169"/>
                    </a:lnTo>
                    <a:lnTo>
                      <a:pt x="45" y="177"/>
                    </a:lnTo>
                    <a:lnTo>
                      <a:pt x="46" y="177"/>
                    </a:lnTo>
                    <a:lnTo>
                      <a:pt x="46" y="178"/>
                    </a:lnTo>
                    <a:lnTo>
                      <a:pt x="39" y="187"/>
                    </a:lnTo>
                    <a:lnTo>
                      <a:pt x="33" y="190"/>
                    </a:lnTo>
                    <a:lnTo>
                      <a:pt x="21" y="199"/>
                    </a:lnTo>
                    <a:lnTo>
                      <a:pt x="21" y="204"/>
                    </a:lnTo>
                    <a:lnTo>
                      <a:pt x="18" y="208"/>
                    </a:lnTo>
                    <a:lnTo>
                      <a:pt x="15" y="215"/>
                    </a:lnTo>
                    <a:lnTo>
                      <a:pt x="15" y="223"/>
                    </a:lnTo>
                    <a:lnTo>
                      <a:pt x="17" y="225"/>
                    </a:lnTo>
                    <a:lnTo>
                      <a:pt x="12" y="228"/>
                    </a:lnTo>
                    <a:lnTo>
                      <a:pt x="0" y="228"/>
                    </a:lnTo>
                    <a:lnTo>
                      <a:pt x="0" y="229"/>
                    </a:lnTo>
                    <a:lnTo>
                      <a:pt x="14" y="237"/>
                    </a:lnTo>
                    <a:lnTo>
                      <a:pt x="24" y="240"/>
                    </a:lnTo>
                    <a:lnTo>
                      <a:pt x="25" y="240"/>
                    </a:lnTo>
                    <a:lnTo>
                      <a:pt x="26" y="241"/>
                    </a:lnTo>
                    <a:lnTo>
                      <a:pt x="26" y="250"/>
                    </a:lnTo>
                    <a:lnTo>
                      <a:pt x="32" y="250"/>
                    </a:lnTo>
                    <a:lnTo>
                      <a:pt x="42" y="247"/>
                    </a:lnTo>
                    <a:lnTo>
                      <a:pt x="60" y="244"/>
                    </a:lnTo>
                    <a:lnTo>
                      <a:pt x="62" y="248"/>
                    </a:lnTo>
                    <a:lnTo>
                      <a:pt x="67" y="252"/>
                    </a:lnTo>
                    <a:lnTo>
                      <a:pt x="70" y="254"/>
                    </a:lnTo>
                    <a:lnTo>
                      <a:pt x="85" y="251"/>
                    </a:lnTo>
                    <a:lnTo>
                      <a:pt x="88" y="250"/>
                    </a:lnTo>
                    <a:lnTo>
                      <a:pt x="88" y="251"/>
                    </a:lnTo>
                    <a:lnTo>
                      <a:pt x="98" y="268"/>
                    </a:lnTo>
                    <a:lnTo>
                      <a:pt x="102" y="268"/>
                    </a:lnTo>
                    <a:lnTo>
                      <a:pt x="105" y="266"/>
                    </a:lnTo>
                    <a:lnTo>
                      <a:pt x="110" y="262"/>
                    </a:lnTo>
                    <a:lnTo>
                      <a:pt x="116" y="257"/>
                    </a:lnTo>
                    <a:lnTo>
                      <a:pt x="139" y="241"/>
                    </a:lnTo>
                    <a:lnTo>
                      <a:pt x="142" y="240"/>
                    </a:lnTo>
                    <a:lnTo>
                      <a:pt x="142" y="237"/>
                    </a:lnTo>
                    <a:lnTo>
                      <a:pt x="139" y="230"/>
                    </a:lnTo>
                    <a:lnTo>
                      <a:pt x="136" y="218"/>
                    </a:lnTo>
                    <a:lnTo>
                      <a:pt x="136" y="215"/>
                    </a:lnTo>
                    <a:lnTo>
                      <a:pt x="139" y="211"/>
                    </a:lnTo>
                    <a:lnTo>
                      <a:pt x="144" y="209"/>
                    </a:lnTo>
                    <a:lnTo>
                      <a:pt x="146" y="206"/>
                    </a:lnTo>
                    <a:lnTo>
                      <a:pt x="152" y="202"/>
                    </a:lnTo>
                    <a:lnTo>
                      <a:pt x="156" y="206"/>
                    </a:lnTo>
                    <a:lnTo>
                      <a:pt x="161" y="202"/>
                    </a:lnTo>
                    <a:lnTo>
                      <a:pt x="165" y="204"/>
                    </a:lnTo>
                    <a:lnTo>
                      <a:pt x="175" y="211"/>
                    </a:lnTo>
                    <a:lnTo>
                      <a:pt x="179" y="216"/>
                    </a:lnTo>
                    <a:lnTo>
                      <a:pt x="184" y="219"/>
                    </a:lnTo>
                    <a:lnTo>
                      <a:pt x="190" y="218"/>
                    </a:lnTo>
                    <a:lnTo>
                      <a:pt x="197" y="218"/>
                    </a:lnTo>
                    <a:lnTo>
                      <a:pt x="198" y="225"/>
                    </a:lnTo>
                    <a:lnTo>
                      <a:pt x="198" y="226"/>
                    </a:lnTo>
                    <a:lnTo>
                      <a:pt x="190" y="232"/>
                    </a:lnTo>
                    <a:lnTo>
                      <a:pt x="187" y="236"/>
                    </a:lnTo>
                    <a:lnTo>
                      <a:pt x="175" y="241"/>
                    </a:lnTo>
                    <a:lnTo>
                      <a:pt x="175" y="245"/>
                    </a:lnTo>
                    <a:lnTo>
                      <a:pt x="182" y="247"/>
                    </a:lnTo>
                    <a:lnTo>
                      <a:pt x="197" y="247"/>
                    </a:lnTo>
                    <a:lnTo>
                      <a:pt x="208" y="248"/>
                    </a:lnTo>
                    <a:lnTo>
                      <a:pt x="225" y="255"/>
                    </a:lnTo>
                    <a:lnTo>
                      <a:pt x="225" y="257"/>
                    </a:lnTo>
                    <a:lnTo>
                      <a:pt x="219" y="272"/>
                    </a:lnTo>
                    <a:lnTo>
                      <a:pt x="219" y="275"/>
                    </a:lnTo>
                    <a:lnTo>
                      <a:pt x="218" y="279"/>
                    </a:lnTo>
                    <a:lnTo>
                      <a:pt x="216" y="282"/>
                    </a:lnTo>
                    <a:lnTo>
                      <a:pt x="215" y="282"/>
                    </a:lnTo>
                    <a:lnTo>
                      <a:pt x="206" y="290"/>
                    </a:lnTo>
                    <a:lnTo>
                      <a:pt x="201" y="292"/>
                    </a:lnTo>
                    <a:lnTo>
                      <a:pt x="200" y="292"/>
                    </a:lnTo>
                    <a:lnTo>
                      <a:pt x="200" y="290"/>
                    </a:lnTo>
                    <a:lnTo>
                      <a:pt x="198" y="285"/>
                    </a:lnTo>
                    <a:lnTo>
                      <a:pt x="197" y="283"/>
                    </a:lnTo>
                    <a:lnTo>
                      <a:pt x="197" y="282"/>
                    </a:lnTo>
                    <a:lnTo>
                      <a:pt x="193" y="281"/>
                    </a:lnTo>
                    <a:lnTo>
                      <a:pt x="193" y="279"/>
                    </a:lnTo>
                    <a:lnTo>
                      <a:pt x="173" y="272"/>
                    </a:lnTo>
                    <a:lnTo>
                      <a:pt x="173" y="275"/>
                    </a:lnTo>
                    <a:lnTo>
                      <a:pt x="169" y="271"/>
                    </a:lnTo>
                    <a:lnTo>
                      <a:pt x="166" y="265"/>
                    </a:lnTo>
                    <a:lnTo>
                      <a:pt x="163" y="265"/>
                    </a:lnTo>
                    <a:lnTo>
                      <a:pt x="163" y="266"/>
                    </a:lnTo>
                    <a:lnTo>
                      <a:pt x="162" y="266"/>
                    </a:lnTo>
                    <a:lnTo>
                      <a:pt x="161" y="265"/>
                    </a:lnTo>
                    <a:lnTo>
                      <a:pt x="159" y="265"/>
                    </a:lnTo>
                    <a:lnTo>
                      <a:pt x="158" y="264"/>
                    </a:lnTo>
                    <a:lnTo>
                      <a:pt x="129" y="264"/>
                    </a:lnTo>
                    <a:lnTo>
                      <a:pt x="126" y="265"/>
                    </a:lnTo>
                    <a:lnTo>
                      <a:pt x="123" y="265"/>
                    </a:lnTo>
                    <a:lnTo>
                      <a:pt x="110" y="276"/>
                    </a:lnTo>
                    <a:lnTo>
                      <a:pt x="116" y="286"/>
                    </a:lnTo>
                    <a:lnTo>
                      <a:pt x="124" y="297"/>
                    </a:lnTo>
                    <a:lnTo>
                      <a:pt x="129" y="319"/>
                    </a:lnTo>
                    <a:lnTo>
                      <a:pt x="134" y="321"/>
                    </a:lnTo>
                    <a:lnTo>
                      <a:pt x="137" y="328"/>
                    </a:lnTo>
                    <a:lnTo>
                      <a:pt x="134" y="336"/>
                    </a:lnTo>
                    <a:lnTo>
                      <a:pt x="131" y="339"/>
                    </a:lnTo>
                    <a:lnTo>
                      <a:pt x="136" y="343"/>
                    </a:lnTo>
                    <a:lnTo>
                      <a:pt x="137" y="343"/>
                    </a:lnTo>
                    <a:lnTo>
                      <a:pt x="139" y="345"/>
                    </a:lnTo>
                    <a:lnTo>
                      <a:pt x="136" y="345"/>
                    </a:lnTo>
                    <a:lnTo>
                      <a:pt x="130" y="355"/>
                    </a:lnTo>
                    <a:lnTo>
                      <a:pt x="130" y="359"/>
                    </a:lnTo>
                    <a:lnTo>
                      <a:pt x="139" y="377"/>
                    </a:lnTo>
                    <a:lnTo>
                      <a:pt x="145" y="379"/>
                    </a:lnTo>
                    <a:lnTo>
                      <a:pt x="165" y="378"/>
                    </a:lnTo>
                    <a:lnTo>
                      <a:pt x="176" y="357"/>
                    </a:lnTo>
                    <a:lnTo>
                      <a:pt x="183" y="353"/>
                    </a:lnTo>
                    <a:lnTo>
                      <a:pt x="186" y="353"/>
                    </a:lnTo>
                    <a:lnTo>
                      <a:pt x="186" y="352"/>
                    </a:lnTo>
                    <a:lnTo>
                      <a:pt x="187" y="352"/>
                    </a:lnTo>
                    <a:lnTo>
                      <a:pt x="194" y="356"/>
                    </a:lnTo>
                    <a:lnTo>
                      <a:pt x="201" y="362"/>
                    </a:lnTo>
                    <a:lnTo>
                      <a:pt x="221" y="384"/>
                    </a:lnTo>
                    <a:lnTo>
                      <a:pt x="235" y="378"/>
                    </a:lnTo>
                    <a:lnTo>
                      <a:pt x="239" y="375"/>
                    </a:lnTo>
                    <a:lnTo>
                      <a:pt x="242" y="372"/>
                    </a:lnTo>
                    <a:lnTo>
                      <a:pt x="253" y="382"/>
                    </a:lnTo>
                    <a:lnTo>
                      <a:pt x="258" y="381"/>
                    </a:lnTo>
                    <a:lnTo>
                      <a:pt x="261" y="377"/>
                    </a:lnTo>
                    <a:lnTo>
                      <a:pt x="263" y="375"/>
                    </a:lnTo>
                    <a:lnTo>
                      <a:pt x="263" y="374"/>
                    </a:lnTo>
                    <a:lnTo>
                      <a:pt x="265" y="388"/>
                    </a:lnTo>
                    <a:lnTo>
                      <a:pt x="265" y="395"/>
                    </a:lnTo>
                    <a:lnTo>
                      <a:pt x="263" y="392"/>
                    </a:lnTo>
                    <a:lnTo>
                      <a:pt x="260" y="398"/>
                    </a:lnTo>
                    <a:lnTo>
                      <a:pt x="260" y="401"/>
                    </a:lnTo>
                    <a:lnTo>
                      <a:pt x="258" y="406"/>
                    </a:lnTo>
                    <a:lnTo>
                      <a:pt x="258" y="410"/>
                    </a:lnTo>
                    <a:lnTo>
                      <a:pt x="263" y="412"/>
                    </a:lnTo>
                    <a:lnTo>
                      <a:pt x="276" y="420"/>
                    </a:lnTo>
                    <a:lnTo>
                      <a:pt x="279" y="423"/>
                    </a:lnTo>
                    <a:lnTo>
                      <a:pt x="282" y="423"/>
                    </a:lnTo>
                    <a:lnTo>
                      <a:pt x="299" y="420"/>
                    </a:lnTo>
                    <a:lnTo>
                      <a:pt x="310" y="420"/>
                    </a:lnTo>
                    <a:lnTo>
                      <a:pt x="324" y="426"/>
                    </a:lnTo>
                    <a:lnTo>
                      <a:pt x="330" y="420"/>
                    </a:lnTo>
                    <a:lnTo>
                      <a:pt x="333" y="420"/>
                    </a:lnTo>
                    <a:lnTo>
                      <a:pt x="333" y="427"/>
                    </a:lnTo>
                    <a:lnTo>
                      <a:pt x="334" y="427"/>
                    </a:lnTo>
                    <a:lnTo>
                      <a:pt x="334" y="429"/>
                    </a:lnTo>
                    <a:lnTo>
                      <a:pt x="335" y="446"/>
                    </a:lnTo>
                    <a:lnTo>
                      <a:pt x="333" y="463"/>
                    </a:lnTo>
                    <a:lnTo>
                      <a:pt x="331" y="465"/>
                    </a:lnTo>
                    <a:lnTo>
                      <a:pt x="324" y="465"/>
                    </a:lnTo>
                    <a:lnTo>
                      <a:pt x="311" y="468"/>
                    </a:lnTo>
                    <a:lnTo>
                      <a:pt x="304" y="465"/>
                    </a:lnTo>
                    <a:lnTo>
                      <a:pt x="293" y="463"/>
                    </a:lnTo>
                    <a:lnTo>
                      <a:pt x="282" y="470"/>
                    </a:lnTo>
                    <a:lnTo>
                      <a:pt x="281" y="470"/>
                    </a:lnTo>
                    <a:lnTo>
                      <a:pt x="270" y="466"/>
                    </a:lnTo>
                    <a:lnTo>
                      <a:pt x="265" y="463"/>
                    </a:lnTo>
                    <a:lnTo>
                      <a:pt x="260" y="463"/>
                    </a:lnTo>
                    <a:lnTo>
                      <a:pt x="260" y="466"/>
                    </a:lnTo>
                    <a:lnTo>
                      <a:pt x="247" y="480"/>
                    </a:lnTo>
                    <a:lnTo>
                      <a:pt x="247" y="491"/>
                    </a:lnTo>
                    <a:lnTo>
                      <a:pt x="243" y="507"/>
                    </a:lnTo>
                    <a:lnTo>
                      <a:pt x="244" y="523"/>
                    </a:lnTo>
                    <a:lnTo>
                      <a:pt x="247" y="525"/>
                    </a:lnTo>
                    <a:lnTo>
                      <a:pt x="275" y="526"/>
                    </a:lnTo>
                    <a:lnTo>
                      <a:pt x="285" y="533"/>
                    </a:lnTo>
                    <a:lnTo>
                      <a:pt x="288" y="535"/>
                    </a:lnTo>
                    <a:lnTo>
                      <a:pt x="299" y="542"/>
                    </a:lnTo>
                    <a:lnTo>
                      <a:pt x="304" y="543"/>
                    </a:lnTo>
                    <a:lnTo>
                      <a:pt x="306" y="542"/>
                    </a:lnTo>
                    <a:lnTo>
                      <a:pt x="310" y="540"/>
                    </a:lnTo>
                    <a:lnTo>
                      <a:pt x="311" y="540"/>
                    </a:lnTo>
                    <a:lnTo>
                      <a:pt x="314" y="539"/>
                    </a:lnTo>
                    <a:lnTo>
                      <a:pt x="314" y="540"/>
                    </a:lnTo>
                    <a:lnTo>
                      <a:pt x="316" y="539"/>
                    </a:lnTo>
                    <a:lnTo>
                      <a:pt x="324" y="507"/>
                    </a:lnTo>
                    <a:lnTo>
                      <a:pt x="325" y="505"/>
                    </a:lnTo>
                    <a:lnTo>
                      <a:pt x="327" y="505"/>
                    </a:lnTo>
                    <a:lnTo>
                      <a:pt x="325" y="504"/>
                    </a:lnTo>
                    <a:lnTo>
                      <a:pt x="328" y="497"/>
                    </a:lnTo>
                    <a:lnTo>
                      <a:pt x="335" y="490"/>
                    </a:lnTo>
                    <a:lnTo>
                      <a:pt x="335" y="479"/>
                    </a:lnTo>
                    <a:lnTo>
                      <a:pt x="333" y="475"/>
                    </a:lnTo>
                    <a:lnTo>
                      <a:pt x="333" y="466"/>
                    </a:lnTo>
                    <a:lnTo>
                      <a:pt x="334" y="465"/>
                    </a:lnTo>
                    <a:lnTo>
                      <a:pt x="341" y="465"/>
                    </a:lnTo>
                    <a:lnTo>
                      <a:pt x="349" y="473"/>
                    </a:lnTo>
                    <a:lnTo>
                      <a:pt x="359" y="480"/>
                    </a:lnTo>
                    <a:lnTo>
                      <a:pt x="376" y="489"/>
                    </a:lnTo>
                    <a:lnTo>
                      <a:pt x="384" y="489"/>
                    </a:lnTo>
                    <a:lnTo>
                      <a:pt x="381" y="491"/>
                    </a:lnTo>
                    <a:lnTo>
                      <a:pt x="376" y="498"/>
                    </a:lnTo>
                    <a:lnTo>
                      <a:pt x="374" y="502"/>
                    </a:lnTo>
                    <a:lnTo>
                      <a:pt x="374" y="505"/>
                    </a:lnTo>
                    <a:lnTo>
                      <a:pt x="380" y="512"/>
                    </a:lnTo>
                    <a:lnTo>
                      <a:pt x="376" y="519"/>
                    </a:lnTo>
                    <a:lnTo>
                      <a:pt x="374" y="521"/>
                    </a:lnTo>
                    <a:lnTo>
                      <a:pt x="376" y="522"/>
                    </a:lnTo>
                    <a:lnTo>
                      <a:pt x="377" y="526"/>
                    </a:lnTo>
                    <a:lnTo>
                      <a:pt x="377" y="530"/>
                    </a:lnTo>
                    <a:lnTo>
                      <a:pt x="376" y="532"/>
                    </a:lnTo>
                    <a:lnTo>
                      <a:pt x="376" y="536"/>
                    </a:lnTo>
                    <a:lnTo>
                      <a:pt x="367" y="536"/>
                    </a:lnTo>
                    <a:lnTo>
                      <a:pt x="363" y="544"/>
                    </a:lnTo>
                    <a:lnTo>
                      <a:pt x="363" y="550"/>
                    </a:lnTo>
                    <a:lnTo>
                      <a:pt x="366" y="554"/>
                    </a:lnTo>
                    <a:lnTo>
                      <a:pt x="373" y="563"/>
                    </a:lnTo>
                    <a:lnTo>
                      <a:pt x="374" y="568"/>
                    </a:lnTo>
                    <a:lnTo>
                      <a:pt x="374" y="569"/>
                    </a:lnTo>
                    <a:lnTo>
                      <a:pt x="378" y="563"/>
                    </a:lnTo>
                    <a:lnTo>
                      <a:pt x="377" y="563"/>
                    </a:lnTo>
                    <a:lnTo>
                      <a:pt x="381" y="554"/>
                    </a:lnTo>
                    <a:lnTo>
                      <a:pt x="400" y="556"/>
                    </a:lnTo>
                    <a:lnTo>
                      <a:pt x="410" y="554"/>
                    </a:lnTo>
                    <a:lnTo>
                      <a:pt x="419" y="558"/>
                    </a:lnTo>
                    <a:lnTo>
                      <a:pt x="426" y="566"/>
                    </a:lnTo>
                    <a:lnTo>
                      <a:pt x="427" y="566"/>
                    </a:lnTo>
                    <a:lnTo>
                      <a:pt x="430" y="572"/>
                    </a:lnTo>
                    <a:lnTo>
                      <a:pt x="447" y="590"/>
                    </a:lnTo>
                    <a:lnTo>
                      <a:pt x="448" y="590"/>
                    </a:lnTo>
                    <a:lnTo>
                      <a:pt x="438" y="599"/>
                    </a:lnTo>
                    <a:lnTo>
                      <a:pt x="433" y="597"/>
                    </a:lnTo>
                    <a:lnTo>
                      <a:pt x="427" y="602"/>
                    </a:lnTo>
                    <a:lnTo>
                      <a:pt x="424" y="603"/>
                    </a:lnTo>
                    <a:lnTo>
                      <a:pt x="422" y="611"/>
                    </a:lnTo>
                    <a:lnTo>
                      <a:pt x="416" y="617"/>
                    </a:lnTo>
                    <a:lnTo>
                      <a:pt x="419" y="618"/>
                    </a:lnTo>
                    <a:lnTo>
                      <a:pt x="409" y="639"/>
                    </a:lnTo>
                    <a:lnTo>
                      <a:pt x="409" y="648"/>
                    </a:lnTo>
                    <a:lnTo>
                      <a:pt x="417" y="652"/>
                    </a:lnTo>
                    <a:lnTo>
                      <a:pt x="416" y="655"/>
                    </a:lnTo>
                    <a:lnTo>
                      <a:pt x="423" y="657"/>
                    </a:lnTo>
                    <a:lnTo>
                      <a:pt x="424" y="656"/>
                    </a:lnTo>
                    <a:lnTo>
                      <a:pt x="433" y="666"/>
                    </a:lnTo>
                    <a:lnTo>
                      <a:pt x="440" y="660"/>
                    </a:lnTo>
                    <a:lnTo>
                      <a:pt x="453" y="642"/>
                    </a:lnTo>
                    <a:lnTo>
                      <a:pt x="458" y="636"/>
                    </a:lnTo>
                    <a:lnTo>
                      <a:pt x="468" y="641"/>
                    </a:lnTo>
                    <a:lnTo>
                      <a:pt x="479" y="649"/>
                    </a:lnTo>
                    <a:lnTo>
                      <a:pt x="483" y="656"/>
                    </a:lnTo>
                    <a:lnTo>
                      <a:pt x="483" y="657"/>
                    </a:lnTo>
                    <a:lnTo>
                      <a:pt x="482" y="662"/>
                    </a:lnTo>
                    <a:lnTo>
                      <a:pt x="480" y="670"/>
                    </a:lnTo>
                    <a:lnTo>
                      <a:pt x="479" y="673"/>
                    </a:lnTo>
                    <a:lnTo>
                      <a:pt x="477" y="679"/>
                    </a:lnTo>
                    <a:lnTo>
                      <a:pt x="476" y="695"/>
                    </a:lnTo>
                    <a:lnTo>
                      <a:pt x="480" y="697"/>
                    </a:lnTo>
                    <a:lnTo>
                      <a:pt x="484" y="701"/>
                    </a:lnTo>
                    <a:lnTo>
                      <a:pt x="490" y="702"/>
                    </a:lnTo>
                    <a:lnTo>
                      <a:pt x="503" y="698"/>
                    </a:lnTo>
                    <a:lnTo>
                      <a:pt x="500" y="693"/>
                    </a:lnTo>
                    <a:lnTo>
                      <a:pt x="498" y="694"/>
                    </a:lnTo>
                    <a:lnTo>
                      <a:pt x="494" y="687"/>
                    </a:lnTo>
                    <a:lnTo>
                      <a:pt x="494" y="684"/>
                    </a:lnTo>
                    <a:lnTo>
                      <a:pt x="497" y="680"/>
                    </a:lnTo>
                    <a:lnTo>
                      <a:pt x="503" y="676"/>
                    </a:lnTo>
                    <a:lnTo>
                      <a:pt x="507" y="674"/>
                    </a:lnTo>
                    <a:lnTo>
                      <a:pt x="517" y="673"/>
                    </a:lnTo>
                    <a:lnTo>
                      <a:pt x="522" y="671"/>
                    </a:lnTo>
                    <a:lnTo>
                      <a:pt x="522" y="657"/>
                    </a:lnTo>
                    <a:lnTo>
                      <a:pt x="528" y="643"/>
                    </a:lnTo>
                    <a:lnTo>
                      <a:pt x="529" y="636"/>
                    </a:lnTo>
                    <a:lnTo>
                      <a:pt x="529" y="635"/>
                    </a:lnTo>
                    <a:lnTo>
                      <a:pt x="528" y="627"/>
                    </a:lnTo>
                    <a:lnTo>
                      <a:pt x="528" y="614"/>
                    </a:lnTo>
                    <a:lnTo>
                      <a:pt x="529" y="611"/>
                    </a:lnTo>
                    <a:lnTo>
                      <a:pt x="557" y="613"/>
                    </a:lnTo>
                    <a:lnTo>
                      <a:pt x="560" y="611"/>
                    </a:lnTo>
                    <a:lnTo>
                      <a:pt x="564" y="607"/>
                    </a:lnTo>
                    <a:lnTo>
                      <a:pt x="564" y="606"/>
                    </a:lnTo>
                    <a:lnTo>
                      <a:pt x="556" y="592"/>
                    </a:lnTo>
                    <a:lnTo>
                      <a:pt x="554" y="590"/>
                    </a:lnTo>
                    <a:lnTo>
                      <a:pt x="553" y="588"/>
                    </a:lnTo>
                    <a:lnTo>
                      <a:pt x="551" y="586"/>
                    </a:lnTo>
                    <a:lnTo>
                      <a:pt x="549" y="585"/>
                    </a:lnTo>
                    <a:lnTo>
                      <a:pt x="547" y="582"/>
                    </a:lnTo>
                    <a:lnTo>
                      <a:pt x="546" y="583"/>
                    </a:lnTo>
                    <a:lnTo>
                      <a:pt x="543" y="588"/>
                    </a:lnTo>
                    <a:lnTo>
                      <a:pt x="534" y="582"/>
                    </a:lnTo>
                    <a:lnTo>
                      <a:pt x="521" y="595"/>
                    </a:lnTo>
                    <a:lnTo>
                      <a:pt x="508" y="592"/>
                    </a:lnTo>
                    <a:lnTo>
                      <a:pt x="493" y="585"/>
                    </a:lnTo>
                    <a:lnTo>
                      <a:pt x="491" y="578"/>
                    </a:lnTo>
                    <a:lnTo>
                      <a:pt x="491" y="575"/>
                    </a:lnTo>
                    <a:lnTo>
                      <a:pt x="489" y="564"/>
                    </a:lnTo>
                    <a:lnTo>
                      <a:pt x="486" y="560"/>
                    </a:lnTo>
                    <a:lnTo>
                      <a:pt x="483" y="551"/>
                    </a:lnTo>
                    <a:lnTo>
                      <a:pt x="465" y="551"/>
                    </a:lnTo>
                    <a:lnTo>
                      <a:pt x="438" y="532"/>
                    </a:lnTo>
                    <a:lnTo>
                      <a:pt x="441" y="532"/>
                    </a:lnTo>
                    <a:lnTo>
                      <a:pt x="443" y="530"/>
                    </a:lnTo>
                    <a:lnTo>
                      <a:pt x="446" y="530"/>
                    </a:lnTo>
                    <a:lnTo>
                      <a:pt x="448" y="529"/>
                    </a:lnTo>
                    <a:lnTo>
                      <a:pt x="451" y="523"/>
                    </a:lnTo>
                    <a:lnTo>
                      <a:pt x="451" y="516"/>
                    </a:lnTo>
                    <a:lnTo>
                      <a:pt x="450" y="512"/>
                    </a:lnTo>
                    <a:lnTo>
                      <a:pt x="451" y="509"/>
                    </a:lnTo>
                    <a:lnTo>
                      <a:pt x="454" y="507"/>
                    </a:lnTo>
                    <a:lnTo>
                      <a:pt x="458" y="501"/>
                    </a:lnTo>
                    <a:lnTo>
                      <a:pt x="462" y="501"/>
                    </a:lnTo>
                    <a:lnTo>
                      <a:pt x="465" y="502"/>
                    </a:lnTo>
                    <a:lnTo>
                      <a:pt x="467" y="502"/>
                    </a:lnTo>
                    <a:lnTo>
                      <a:pt x="469" y="505"/>
                    </a:lnTo>
                    <a:lnTo>
                      <a:pt x="469" y="507"/>
                    </a:lnTo>
                    <a:lnTo>
                      <a:pt x="473" y="508"/>
                    </a:lnTo>
                    <a:lnTo>
                      <a:pt x="473" y="509"/>
                    </a:lnTo>
                    <a:lnTo>
                      <a:pt x="476" y="509"/>
                    </a:lnTo>
                    <a:lnTo>
                      <a:pt x="479" y="505"/>
                    </a:lnTo>
                    <a:lnTo>
                      <a:pt x="479" y="494"/>
                    </a:lnTo>
                    <a:lnTo>
                      <a:pt x="479" y="491"/>
                    </a:lnTo>
                    <a:lnTo>
                      <a:pt x="477" y="491"/>
                    </a:lnTo>
                    <a:lnTo>
                      <a:pt x="475" y="490"/>
                    </a:lnTo>
                    <a:lnTo>
                      <a:pt x="467" y="490"/>
                    </a:lnTo>
                    <a:lnTo>
                      <a:pt x="458" y="484"/>
                    </a:lnTo>
                    <a:lnTo>
                      <a:pt x="453" y="470"/>
                    </a:lnTo>
                    <a:lnTo>
                      <a:pt x="453" y="469"/>
                    </a:lnTo>
                    <a:lnTo>
                      <a:pt x="451" y="468"/>
                    </a:lnTo>
                    <a:lnTo>
                      <a:pt x="448" y="455"/>
                    </a:lnTo>
                    <a:lnTo>
                      <a:pt x="420" y="454"/>
                    </a:lnTo>
                    <a:lnTo>
                      <a:pt x="419" y="455"/>
                    </a:lnTo>
                    <a:lnTo>
                      <a:pt x="408" y="455"/>
                    </a:lnTo>
                    <a:lnTo>
                      <a:pt x="409" y="446"/>
                    </a:lnTo>
                    <a:lnTo>
                      <a:pt x="405" y="438"/>
                    </a:lnTo>
                    <a:lnTo>
                      <a:pt x="397" y="429"/>
                    </a:lnTo>
                    <a:lnTo>
                      <a:pt x="398" y="424"/>
                    </a:lnTo>
                    <a:lnTo>
                      <a:pt x="401" y="422"/>
                    </a:lnTo>
                    <a:lnTo>
                      <a:pt x="401" y="420"/>
                    </a:lnTo>
                    <a:lnTo>
                      <a:pt x="390" y="410"/>
                    </a:lnTo>
                    <a:lnTo>
                      <a:pt x="390" y="408"/>
                    </a:lnTo>
                    <a:lnTo>
                      <a:pt x="391" y="408"/>
                    </a:lnTo>
                    <a:lnTo>
                      <a:pt x="391" y="406"/>
                    </a:lnTo>
                    <a:lnTo>
                      <a:pt x="394" y="403"/>
                    </a:lnTo>
                    <a:lnTo>
                      <a:pt x="394" y="402"/>
                    </a:lnTo>
                    <a:lnTo>
                      <a:pt x="395" y="399"/>
                    </a:lnTo>
                    <a:lnTo>
                      <a:pt x="395" y="398"/>
                    </a:lnTo>
                    <a:lnTo>
                      <a:pt x="394" y="394"/>
                    </a:lnTo>
                    <a:lnTo>
                      <a:pt x="386" y="386"/>
                    </a:lnTo>
                    <a:lnTo>
                      <a:pt x="381" y="378"/>
                    </a:lnTo>
                    <a:lnTo>
                      <a:pt x="378" y="343"/>
                    </a:lnTo>
                    <a:lnTo>
                      <a:pt x="393" y="29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15" name="Freeform 444">
                <a:extLst>
                  <a:ext uri="{FF2B5EF4-FFF2-40B4-BE49-F238E27FC236}">
                    <a16:creationId xmlns:a16="http://schemas.microsoft.com/office/drawing/2014/main" id="{DB5CD4B0-C094-C648-35E4-E07E33B7D3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4" y="1202"/>
                <a:ext cx="157" cy="190"/>
              </a:xfrm>
              <a:custGeom>
                <a:avLst/>
                <a:gdLst>
                  <a:gd name="T0" fmla="*/ 525 w 627"/>
                  <a:gd name="T1" fmla="*/ 21 h 758"/>
                  <a:gd name="T2" fmla="*/ 469 w 627"/>
                  <a:gd name="T3" fmla="*/ 37 h 758"/>
                  <a:gd name="T4" fmla="*/ 447 w 627"/>
                  <a:gd name="T5" fmla="*/ 35 h 758"/>
                  <a:gd name="T6" fmla="*/ 431 w 627"/>
                  <a:gd name="T7" fmla="*/ 60 h 758"/>
                  <a:gd name="T8" fmla="*/ 514 w 627"/>
                  <a:gd name="T9" fmla="*/ 123 h 758"/>
                  <a:gd name="T10" fmla="*/ 549 w 627"/>
                  <a:gd name="T11" fmla="*/ 120 h 758"/>
                  <a:gd name="T12" fmla="*/ 522 w 627"/>
                  <a:gd name="T13" fmla="*/ 164 h 758"/>
                  <a:gd name="T14" fmla="*/ 487 w 627"/>
                  <a:gd name="T15" fmla="*/ 215 h 758"/>
                  <a:gd name="T16" fmla="*/ 472 w 627"/>
                  <a:gd name="T17" fmla="*/ 201 h 758"/>
                  <a:gd name="T18" fmla="*/ 433 w 627"/>
                  <a:gd name="T19" fmla="*/ 188 h 758"/>
                  <a:gd name="T20" fmla="*/ 409 w 627"/>
                  <a:gd name="T21" fmla="*/ 145 h 758"/>
                  <a:gd name="T22" fmla="*/ 345 w 627"/>
                  <a:gd name="T23" fmla="*/ 139 h 758"/>
                  <a:gd name="T24" fmla="*/ 297 w 627"/>
                  <a:gd name="T25" fmla="*/ 173 h 758"/>
                  <a:gd name="T26" fmla="*/ 311 w 627"/>
                  <a:gd name="T27" fmla="*/ 233 h 758"/>
                  <a:gd name="T28" fmla="*/ 304 w 627"/>
                  <a:gd name="T29" fmla="*/ 278 h 758"/>
                  <a:gd name="T30" fmla="*/ 249 w 627"/>
                  <a:gd name="T31" fmla="*/ 254 h 758"/>
                  <a:gd name="T32" fmla="*/ 172 w 627"/>
                  <a:gd name="T33" fmla="*/ 238 h 758"/>
                  <a:gd name="T34" fmla="*/ 132 w 627"/>
                  <a:gd name="T35" fmla="*/ 292 h 758"/>
                  <a:gd name="T36" fmla="*/ 98 w 627"/>
                  <a:gd name="T37" fmla="*/ 272 h 758"/>
                  <a:gd name="T38" fmla="*/ 55 w 627"/>
                  <a:gd name="T39" fmla="*/ 298 h 758"/>
                  <a:gd name="T40" fmla="*/ 53 w 627"/>
                  <a:gd name="T41" fmla="*/ 359 h 758"/>
                  <a:gd name="T42" fmla="*/ 63 w 627"/>
                  <a:gd name="T43" fmla="*/ 385 h 758"/>
                  <a:gd name="T44" fmla="*/ 72 w 627"/>
                  <a:gd name="T45" fmla="*/ 413 h 758"/>
                  <a:gd name="T46" fmla="*/ 135 w 627"/>
                  <a:gd name="T47" fmla="*/ 408 h 758"/>
                  <a:gd name="T48" fmla="*/ 158 w 627"/>
                  <a:gd name="T49" fmla="*/ 451 h 758"/>
                  <a:gd name="T50" fmla="*/ 170 w 627"/>
                  <a:gd name="T51" fmla="*/ 469 h 758"/>
                  <a:gd name="T52" fmla="*/ 141 w 627"/>
                  <a:gd name="T53" fmla="*/ 519 h 758"/>
                  <a:gd name="T54" fmla="*/ 74 w 627"/>
                  <a:gd name="T55" fmla="*/ 542 h 758"/>
                  <a:gd name="T56" fmla="*/ 19 w 627"/>
                  <a:gd name="T57" fmla="*/ 579 h 758"/>
                  <a:gd name="T58" fmla="*/ 5 w 627"/>
                  <a:gd name="T59" fmla="*/ 619 h 758"/>
                  <a:gd name="T60" fmla="*/ 32 w 627"/>
                  <a:gd name="T61" fmla="*/ 619 h 758"/>
                  <a:gd name="T62" fmla="*/ 42 w 627"/>
                  <a:gd name="T63" fmla="*/ 681 h 758"/>
                  <a:gd name="T64" fmla="*/ 36 w 627"/>
                  <a:gd name="T65" fmla="*/ 712 h 758"/>
                  <a:gd name="T66" fmla="*/ 74 w 627"/>
                  <a:gd name="T67" fmla="*/ 717 h 758"/>
                  <a:gd name="T68" fmla="*/ 139 w 627"/>
                  <a:gd name="T69" fmla="*/ 758 h 758"/>
                  <a:gd name="T70" fmla="*/ 173 w 627"/>
                  <a:gd name="T71" fmla="*/ 702 h 758"/>
                  <a:gd name="T72" fmla="*/ 216 w 627"/>
                  <a:gd name="T73" fmla="*/ 677 h 758"/>
                  <a:gd name="T74" fmla="*/ 232 w 627"/>
                  <a:gd name="T75" fmla="*/ 703 h 758"/>
                  <a:gd name="T76" fmla="*/ 263 w 627"/>
                  <a:gd name="T77" fmla="*/ 683 h 758"/>
                  <a:gd name="T78" fmla="*/ 339 w 627"/>
                  <a:gd name="T79" fmla="*/ 694 h 758"/>
                  <a:gd name="T80" fmla="*/ 388 w 627"/>
                  <a:gd name="T81" fmla="*/ 670 h 758"/>
                  <a:gd name="T82" fmla="*/ 433 w 627"/>
                  <a:gd name="T83" fmla="*/ 663 h 758"/>
                  <a:gd name="T84" fmla="*/ 490 w 627"/>
                  <a:gd name="T85" fmla="*/ 645 h 758"/>
                  <a:gd name="T86" fmla="*/ 535 w 627"/>
                  <a:gd name="T87" fmla="*/ 559 h 758"/>
                  <a:gd name="T88" fmla="*/ 540 w 627"/>
                  <a:gd name="T89" fmla="*/ 508 h 758"/>
                  <a:gd name="T90" fmla="*/ 594 w 627"/>
                  <a:gd name="T91" fmla="*/ 514 h 758"/>
                  <a:gd name="T92" fmla="*/ 595 w 627"/>
                  <a:gd name="T93" fmla="*/ 491 h 758"/>
                  <a:gd name="T94" fmla="*/ 587 w 627"/>
                  <a:gd name="T95" fmla="*/ 458 h 758"/>
                  <a:gd name="T96" fmla="*/ 592 w 627"/>
                  <a:gd name="T97" fmla="*/ 426 h 758"/>
                  <a:gd name="T98" fmla="*/ 591 w 627"/>
                  <a:gd name="T99" fmla="*/ 363 h 758"/>
                  <a:gd name="T100" fmla="*/ 626 w 627"/>
                  <a:gd name="T101" fmla="*/ 308 h 758"/>
                  <a:gd name="T102" fmla="*/ 610 w 627"/>
                  <a:gd name="T103" fmla="*/ 297 h 758"/>
                  <a:gd name="T104" fmla="*/ 597 w 627"/>
                  <a:gd name="T105" fmla="*/ 257 h 758"/>
                  <a:gd name="T106" fmla="*/ 604 w 627"/>
                  <a:gd name="T107" fmla="*/ 219 h 758"/>
                  <a:gd name="T108" fmla="*/ 613 w 627"/>
                  <a:gd name="T109" fmla="*/ 156 h 758"/>
                  <a:gd name="T110" fmla="*/ 603 w 627"/>
                  <a:gd name="T111" fmla="*/ 102 h 758"/>
                  <a:gd name="T112" fmla="*/ 547 w 627"/>
                  <a:gd name="T113" fmla="*/ 79 h 758"/>
                  <a:gd name="T114" fmla="*/ 563 w 627"/>
                  <a:gd name="T115" fmla="*/ 29 h 7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627" h="758">
                    <a:moveTo>
                      <a:pt x="546" y="0"/>
                    </a:moveTo>
                    <a:lnTo>
                      <a:pt x="544" y="0"/>
                    </a:lnTo>
                    <a:lnTo>
                      <a:pt x="544" y="3"/>
                    </a:lnTo>
                    <a:lnTo>
                      <a:pt x="546" y="4"/>
                    </a:lnTo>
                    <a:lnTo>
                      <a:pt x="546" y="8"/>
                    </a:lnTo>
                    <a:lnTo>
                      <a:pt x="544" y="10"/>
                    </a:lnTo>
                    <a:lnTo>
                      <a:pt x="543" y="17"/>
                    </a:lnTo>
                    <a:lnTo>
                      <a:pt x="532" y="17"/>
                    </a:lnTo>
                    <a:lnTo>
                      <a:pt x="525" y="21"/>
                    </a:lnTo>
                    <a:lnTo>
                      <a:pt x="525" y="30"/>
                    </a:lnTo>
                    <a:lnTo>
                      <a:pt x="521" y="35"/>
                    </a:lnTo>
                    <a:lnTo>
                      <a:pt x="515" y="32"/>
                    </a:lnTo>
                    <a:lnTo>
                      <a:pt x="510" y="30"/>
                    </a:lnTo>
                    <a:lnTo>
                      <a:pt x="490" y="30"/>
                    </a:lnTo>
                    <a:lnTo>
                      <a:pt x="475" y="22"/>
                    </a:lnTo>
                    <a:lnTo>
                      <a:pt x="472" y="22"/>
                    </a:lnTo>
                    <a:lnTo>
                      <a:pt x="472" y="33"/>
                    </a:lnTo>
                    <a:lnTo>
                      <a:pt x="469" y="37"/>
                    </a:lnTo>
                    <a:lnTo>
                      <a:pt x="466" y="37"/>
                    </a:lnTo>
                    <a:lnTo>
                      <a:pt x="466" y="36"/>
                    </a:lnTo>
                    <a:lnTo>
                      <a:pt x="462" y="35"/>
                    </a:lnTo>
                    <a:lnTo>
                      <a:pt x="462" y="33"/>
                    </a:lnTo>
                    <a:lnTo>
                      <a:pt x="460" y="30"/>
                    </a:lnTo>
                    <a:lnTo>
                      <a:pt x="458" y="30"/>
                    </a:lnTo>
                    <a:lnTo>
                      <a:pt x="455" y="29"/>
                    </a:lnTo>
                    <a:lnTo>
                      <a:pt x="451" y="29"/>
                    </a:lnTo>
                    <a:lnTo>
                      <a:pt x="447" y="35"/>
                    </a:lnTo>
                    <a:lnTo>
                      <a:pt x="444" y="37"/>
                    </a:lnTo>
                    <a:lnTo>
                      <a:pt x="443" y="40"/>
                    </a:lnTo>
                    <a:lnTo>
                      <a:pt x="444" y="44"/>
                    </a:lnTo>
                    <a:lnTo>
                      <a:pt x="444" y="51"/>
                    </a:lnTo>
                    <a:lnTo>
                      <a:pt x="441" y="57"/>
                    </a:lnTo>
                    <a:lnTo>
                      <a:pt x="439" y="58"/>
                    </a:lnTo>
                    <a:lnTo>
                      <a:pt x="436" y="58"/>
                    </a:lnTo>
                    <a:lnTo>
                      <a:pt x="434" y="60"/>
                    </a:lnTo>
                    <a:lnTo>
                      <a:pt x="431" y="60"/>
                    </a:lnTo>
                    <a:lnTo>
                      <a:pt x="458" y="79"/>
                    </a:lnTo>
                    <a:lnTo>
                      <a:pt x="476" y="79"/>
                    </a:lnTo>
                    <a:lnTo>
                      <a:pt x="479" y="88"/>
                    </a:lnTo>
                    <a:lnTo>
                      <a:pt x="482" y="92"/>
                    </a:lnTo>
                    <a:lnTo>
                      <a:pt x="484" y="103"/>
                    </a:lnTo>
                    <a:lnTo>
                      <a:pt x="484" y="106"/>
                    </a:lnTo>
                    <a:lnTo>
                      <a:pt x="486" y="113"/>
                    </a:lnTo>
                    <a:lnTo>
                      <a:pt x="501" y="120"/>
                    </a:lnTo>
                    <a:lnTo>
                      <a:pt x="514" y="123"/>
                    </a:lnTo>
                    <a:lnTo>
                      <a:pt x="527" y="110"/>
                    </a:lnTo>
                    <a:lnTo>
                      <a:pt x="536" y="116"/>
                    </a:lnTo>
                    <a:lnTo>
                      <a:pt x="539" y="111"/>
                    </a:lnTo>
                    <a:lnTo>
                      <a:pt x="540" y="110"/>
                    </a:lnTo>
                    <a:lnTo>
                      <a:pt x="542" y="113"/>
                    </a:lnTo>
                    <a:lnTo>
                      <a:pt x="544" y="114"/>
                    </a:lnTo>
                    <a:lnTo>
                      <a:pt x="546" y="116"/>
                    </a:lnTo>
                    <a:lnTo>
                      <a:pt x="547" y="118"/>
                    </a:lnTo>
                    <a:lnTo>
                      <a:pt x="549" y="120"/>
                    </a:lnTo>
                    <a:lnTo>
                      <a:pt x="557" y="134"/>
                    </a:lnTo>
                    <a:lnTo>
                      <a:pt x="557" y="135"/>
                    </a:lnTo>
                    <a:lnTo>
                      <a:pt x="553" y="139"/>
                    </a:lnTo>
                    <a:lnTo>
                      <a:pt x="550" y="141"/>
                    </a:lnTo>
                    <a:lnTo>
                      <a:pt x="522" y="139"/>
                    </a:lnTo>
                    <a:lnTo>
                      <a:pt x="521" y="142"/>
                    </a:lnTo>
                    <a:lnTo>
                      <a:pt x="521" y="155"/>
                    </a:lnTo>
                    <a:lnTo>
                      <a:pt x="522" y="163"/>
                    </a:lnTo>
                    <a:lnTo>
                      <a:pt x="522" y="164"/>
                    </a:lnTo>
                    <a:lnTo>
                      <a:pt x="521" y="171"/>
                    </a:lnTo>
                    <a:lnTo>
                      <a:pt x="515" y="185"/>
                    </a:lnTo>
                    <a:lnTo>
                      <a:pt x="515" y="199"/>
                    </a:lnTo>
                    <a:lnTo>
                      <a:pt x="510" y="201"/>
                    </a:lnTo>
                    <a:lnTo>
                      <a:pt x="500" y="202"/>
                    </a:lnTo>
                    <a:lnTo>
                      <a:pt x="496" y="204"/>
                    </a:lnTo>
                    <a:lnTo>
                      <a:pt x="490" y="208"/>
                    </a:lnTo>
                    <a:lnTo>
                      <a:pt x="487" y="212"/>
                    </a:lnTo>
                    <a:lnTo>
                      <a:pt x="487" y="215"/>
                    </a:lnTo>
                    <a:lnTo>
                      <a:pt x="491" y="222"/>
                    </a:lnTo>
                    <a:lnTo>
                      <a:pt x="493" y="221"/>
                    </a:lnTo>
                    <a:lnTo>
                      <a:pt x="496" y="226"/>
                    </a:lnTo>
                    <a:lnTo>
                      <a:pt x="483" y="230"/>
                    </a:lnTo>
                    <a:lnTo>
                      <a:pt x="477" y="229"/>
                    </a:lnTo>
                    <a:lnTo>
                      <a:pt x="473" y="225"/>
                    </a:lnTo>
                    <a:lnTo>
                      <a:pt x="469" y="223"/>
                    </a:lnTo>
                    <a:lnTo>
                      <a:pt x="470" y="207"/>
                    </a:lnTo>
                    <a:lnTo>
                      <a:pt x="472" y="201"/>
                    </a:lnTo>
                    <a:lnTo>
                      <a:pt x="473" y="198"/>
                    </a:lnTo>
                    <a:lnTo>
                      <a:pt x="475" y="190"/>
                    </a:lnTo>
                    <a:lnTo>
                      <a:pt x="476" y="185"/>
                    </a:lnTo>
                    <a:lnTo>
                      <a:pt x="476" y="184"/>
                    </a:lnTo>
                    <a:lnTo>
                      <a:pt x="472" y="177"/>
                    </a:lnTo>
                    <a:lnTo>
                      <a:pt x="461" y="169"/>
                    </a:lnTo>
                    <a:lnTo>
                      <a:pt x="451" y="164"/>
                    </a:lnTo>
                    <a:lnTo>
                      <a:pt x="446" y="170"/>
                    </a:lnTo>
                    <a:lnTo>
                      <a:pt x="433" y="188"/>
                    </a:lnTo>
                    <a:lnTo>
                      <a:pt x="426" y="194"/>
                    </a:lnTo>
                    <a:lnTo>
                      <a:pt x="417" y="184"/>
                    </a:lnTo>
                    <a:lnTo>
                      <a:pt x="416" y="185"/>
                    </a:lnTo>
                    <a:lnTo>
                      <a:pt x="409" y="183"/>
                    </a:lnTo>
                    <a:lnTo>
                      <a:pt x="410" y="180"/>
                    </a:lnTo>
                    <a:lnTo>
                      <a:pt x="402" y="176"/>
                    </a:lnTo>
                    <a:lnTo>
                      <a:pt x="402" y="167"/>
                    </a:lnTo>
                    <a:lnTo>
                      <a:pt x="412" y="146"/>
                    </a:lnTo>
                    <a:lnTo>
                      <a:pt x="409" y="145"/>
                    </a:lnTo>
                    <a:lnTo>
                      <a:pt x="391" y="139"/>
                    </a:lnTo>
                    <a:lnTo>
                      <a:pt x="388" y="141"/>
                    </a:lnTo>
                    <a:lnTo>
                      <a:pt x="388" y="142"/>
                    </a:lnTo>
                    <a:lnTo>
                      <a:pt x="377" y="139"/>
                    </a:lnTo>
                    <a:lnTo>
                      <a:pt x="367" y="132"/>
                    </a:lnTo>
                    <a:lnTo>
                      <a:pt x="359" y="130"/>
                    </a:lnTo>
                    <a:lnTo>
                      <a:pt x="357" y="135"/>
                    </a:lnTo>
                    <a:lnTo>
                      <a:pt x="352" y="139"/>
                    </a:lnTo>
                    <a:lnTo>
                      <a:pt x="345" y="139"/>
                    </a:lnTo>
                    <a:lnTo>
                      <a:pt x="332" y="142"/>
                    </a:lnTo>
                    <a:lnTo>
                      <a:pt x="323" y="146"/>
                    </a:lnTo>
                    <a:lnTo>
                      <a:pt x="320" y="151"/>
                    </a:lnTo>
                    <a:lnTo>
                      <a:pt x="311" y="158"/>
                    </a:lnTo>
                    <a:lnTo>
                      <a:pt x="306" y="159"/>
                    </a:lnTo>
                    <a:lnTo>
                      <a:pt x="302" y="164"/>
                    </a:lnTo>
                    <a:lnTo>
                      <a:pt x="300" y="167"/>
                    </a:lnTo>
                    <a:lnTo>
                      <a:pt x="297" y="171"/>
                    </a:lnTo>
                    <a:lnTo>
                      <a:pt x="297" y="173"/>
                    </a:lnTo>
                    <a:lnTo>
                      <a:pt x="302" y="174"/>
                    </a:lnTo>
                    <a:lnTo>
                      <a:pt x="296" y="183"/>
                    </a:lnTo>
                    <a:lnTo>
                      <a:pt x="296" y="198"/>
                    </a:lnTo>
                    <a:lnTo>
                      <a:pt x="297" y="201"/>
                    </a:lnTo>
                    <a:lnTo>
                      <a:pt x="297" y="219"/>
                    </a:lnTo>
                    <a:lnTo>
                      <a:pt x="300" y="225"/>
                    </a:lnTo>
                    <a:lnTo>
                      <a:pt x="304" y="230"/>
                    </a:lnTo>
                    <a:lnTo>
                      <a:pt x="310" y="233"/>
                    </a:lnTo>
                    <a:lnTo>
                      <a:pt x="311" y="233"/>
                    </a:lnTo>
                    <a:lnTo>
                      <a:pt x="314" y="234"/>
                    </a:lnTo>
                    <a:lnTo>
                      <a:pt x="318" y="241"/>
                    </a:lnTo>
                    <a:lnTo>
                      <a:pt x="311" y="252"/>
                    </a:lnTo>
                    <a:lnTo>
                      <a:pt x="309" y="268"/>
                    </a:lnTo>
                    <a:lnTo>
                      <a:pt x="309" y="272"/>
                    </a:lnTo>
                    <a:lnTo>
                      <a:pt x="317" y="275"/>
                    </a:lnTo>
                    <a:lnTo>
                      <a:pt x="318" y="275"/>
                    </a:lnTo>
                    <a:lnTo>
                      <a:pt x="316" y="281"/>
                    </a:lnTo>
                    <a:lnTo>
                      <a:pt x="304" y="278"/>
                    </a:lnTo>
                    <a:lnTo>
                      <a:pt x="296" y="285"/>
                    </a:lnTo>
                    <a:lnTo>
                      <a:pt x="288" y="283"/>
                    </a:lnTo>
                    <a:lnTo>
                      <a:pt x="286" y="283"/>
                    </a:lnTo>
                    <a:lnTo>
                      <a:pt x="285" y="282"/>
                    </a:lnTo>
                    <a:lnTo>
                      <a:pt x="272" y="265"/>
                    </a:lnTo>
                    <a:lnTo>
                      <a:pt x="267" y="269"/>
                    </a:lnTo>
                    <a:lnTo>
                      <a:pt x="254" y="258"/>
                    </a:lnTo>
                    <a:lnTo>
                      <a:pt x="250" y="252"/>
                    </a:lnTo>
                    <a:lnTo>
                      <a:pt x="249" y="254"/>
                    </a:lnTo>
                    <a:lnTo>
                      <a:pt x="242" y="255"/>
                    </a:lnTo>
                    <a:lnTo>
                      <a:pt x="198" y="241"/>
                    </a:lnTo>
                    <a:lnTo>
                      <a:pt x="194" y="247"/>
                    </a:lnTo>
                    <a:lnTo>
                      <a:pt x="194" y="251"/>
                    </a:lnTo>
                    <a:lnTo>
                      <a:pt x="191" y="250"/>
                    </a:lnTo>
                    <a:lnTo>
                      <a:pt x="183" y="241"/>
                    </a:lnTo>
                    <a:lnTo>
                      <a:pt x="177" y="237"/>
                    </a:lnTo>
                    <a:lnTo>
                      <a:pt x="175" y="238"/>
                    </a:lnTo>
                    <a:lnTo>
                      <a:pt x="172" y="238"/>
                    </a:lnTo>
                    <a:lnTo>
                      <a:pt x="162" y="237"/>
                    </a:lnTo>
                    <a:lnTo>
                      <a:pt x="161" y="237"/>
                    </a:lnTo>
                    <a:lnTo>
                      <a:pt x="168" y="255"/>
                    </a:lnTo>
                    <a:lnTo>
                      <a:pt x="163" y="257"/>
                    </a:lnTo>
                    <a:lnTo>
                      <a:pt x="158" y="271"/>
                    </a:lnTo>
                    <a:lnTo>
                      <a:pt x="158" y="272"/>
                    </a:lnTo>
                    <a:lnTo>
                      <a:pt x="142" y="272"/>
                    </a:lnTo>
                    <a:lnTo>
                      <a:pt x="142" y="274"/>
                    </a:lnTo>
                    <a:lnTo>
                      <a:pt x="132" y="292"/>
                    </a:lnTo>
                    <a:lnTo>
                      <a:pt x="130" y="292"/>
                    </a:lnTo>
                    <a:lnTo>
                      <a:pt x="130" y="290"/>
                    </a:lnTo>
                    <a:lnTo>
                      <a:pt x="123" y="276"/>
                    </a:lnTo>
                    <a:lnTo>
                      <a:pt x="124" y="272"/>
                    </a:lnTo>
                    <a:lnTo>
                      <a:pt x="119" y="272"/>
                    </a:lnTo>
                    <a:lnTo>
                      <a:pt x="120" y="268"/>
                    </a:lnTo>
                    <a:lnTo>
                      <a:pt x="108" y="268"/>
                    </a:lnTo>
                    <a:lnTo>
                      <a:pt x="99" y="271"/>
                    </a:lnTo>
                    <a:lnTo>
                      <a:pt x="98" y="272"/>
                    </a:lnTo>
                    <a:lnTo>
                      <a:pt x="91" y="269"/>
                    </a:lnTo>
                    <a:lnTo>
                      <a:pt x="84" y="268"/>
                    </a:lnTo>
                    <a:lnTo>
                      <a:pt x="72" y="264"/>
                    </a:lnTo>
                    <a:lnTo>
                      <a:pt x="68" y="268"/>
                    </a:lnTo>
                    <a:lnTo>
                      <a:pt x="65" y="274"/>
                    </a:lnTo>
                    <a:lnTo>
                      <a:pt x="49" y="290"/>
                    </a:lnTo>
                    <a:lnTo>
                      <a:pt x="49" y="300"/>
                    </a:lnTo>
                    <a:lnTo>
                      <a:pt x="52" y="300"/>
                    </a:lnTo>
                    <a:lnTo>
                      <a:pt x="55" y="298"/>
                    </a:lnTo>
                    <a:lnTo>
                      <a:pt x="60" y="307"/>
                    </a:lnTo>
                    <a:lnTo>
                      <a:pt x="59" y="321"/>
                    </a:lnTo>
                    <a:lnTo>
                      <a:pt x="57" y="325"/>
                    </a:lnTo>
                    <a:lnTo>
                      <a:pt x="52" y="332"/>
                    </a:lnTo>
                    <a:lnTo>
                      <a:pt x="43" y="341"/>
                    </a:lnTo>
                    <a:lnTo>
                      <a:pt x="42" y="349"/>
                    </a:lnTo>
                    <a:lnTo>
                      <a:pt x="42" y="350"/>
                    </a:lnTo>
                    <a:lnTo>
                      <a:pt x="52" y="353"/>
                    </a:lnTo>
                    <a:lnTo>
                      <a:pt x="53" y="359"/>
                    </a:lnTo>
                    <a:lnTo>
                      <a:pt x="59" y="360"/>
                    </a:lnTo>
                    <a:lnTo>
                      <a:pt x="72" y="360"/>
                    </a:lnTo>
                    <a:lnTo>
                      <a:pt x="74" y="363"/>
                    </a:lnTo>
                    <a:lnTo>
                      <a:pt x="74" y="367"/>
                    </a:lnTo>
                    <a:lnTo>
                      <a:pt x="71" y="368"/>
                    </a:lnTo>
                    <a:lnTo>
                      <a:pt x="71" y="375"/>
                    </a:lnTo>
                    <a:lnTo>
                      <a:pt x="65" y="378"/>
                    </a:lnTo>
                    <a:lnTo>
                      <a:pt x="63" y="381"/>
                    </a:lnTo>
                    <a:lnTo>
                      <a:pt x="63" y="385"/>
                    </a:lnTo>
                    <a:lnTo>
                      <a:pt x="60" y="389"/>
                    </a:lnTo>
                    <a:lnTo>
                      <a:pt x="53" y="396"/>
                    </a:lnTo>
                    <a:lnTo>
                      <a:pt x="50" y="398"/>
                    </a:lnTo>
                    <a:lnTo>
                      <a:pt x="45" y="402"/>
                    </a:lnTo>
                    <a:lnTo>
                      <a:pt x="50" y="409"/>
                    </a:lnTo>
                    <a:lnTo>
                      <a:pt x="62" y="406"/>
                    </a:lnTo>
                    <a:lnTo>
                      <a:pt x="71" y="410"/>
                    </a:lnTo>
                    <a:lnTo>
                      <a:pt x="71" y="412"/>
                    </a:lnTo>
                    <a:lnTo>
                      <a:pt x="72" y="413"/>
                    </a:lnTo>
                    <a:lnTo>
                      <a:pt x="79" y="419"/>
                    </a:lnTo>
                    <a:lnTo>
                      <a:pt x="96" y="423"/>
                    </a:lnTo>
                    <a:lnTo>
                      <a:pt x="115" y="413"/>
                    </a:lnTo>
                    <a:lnTo>
                      <a:pt x="116" y="413"/>
                    </a:lnTo>
                    <a:lnTo>
                      <a:pt x="120" y="410"/>
                    </a:lnTo>
                    <a:lnTo>
                      <a:pt x="126" y="408"/>
                    </a:lnTo>
                    <a:lnTo>
                      <a:pt x="130" y="405"/>
                    </a:lnTo>
                    <a:lnTo>
                      <a:pt x="132" y="403"/>
                    </a:lnTo>
                    <a:lnTo>
                      <a:pt x="135" y="408"/>
                    </a:lnTo>
                    <a:lnTo>
                      <a:pt x="138" y="410"/>
                    </a:lnTo>
                    <a:lnTo>
                      <a:pt x="139" y="413"/>
                    </a:lnTo>
                    <a:lnTo>
                      <a:pt x="139" y="416"/>
                    </a:lnTo>
                    <a:lnTo>
                      <a:pt x="142" y="422"/>
                    </a:lnTo>
                    <a:lnTo>
                      <a:pt x="123" y="440"/>
                    </a:lnTo>
                    <a:lnTo>
                      <a:pt x="124" y="445"/>
                    </a:lnTo>
                    <a:lnTo>
                      <a:pt x="137" y="449"/>
                    </a:lnTo>
                    <a:lnTo>
                      <a:pt x="142" y="449"/>
                    </a:lnTo>
                    <a:lnTo>
                      <a:pt x="158" y="451"/>
                    </a:lnTo>
                    <a:lnTo>
                      <a:pt x="165" y="452"/>
                    </a:lnTo>
                    <a:lnTo>
                      <a:pt x="170" y="451"/>
                    </a:lnTo>
                    <a:lnTo>
                      <a:pt x="175" y="445"/>
                    </a:lnTo>
                    <a:lnTo>
                      <a:pt x="187" y="447"/>
                    </a:lnTo>
                    <a:lnTo>
                      <a:pt x="184" y="458"/>
                    </a:lnTo>
                    <a:lnTo>
                      <a:pt x="183" y="459"/>
                    </a:lnTo>
                    <a:lnTo>
                      <a:pt x="180" y="466"/>
                    </a:lnTo>
                    <a:lnTo>
                      <a:pt x="172" y="466"/>
                    </a:lnTo>
                    <a:lnTo>
                      <a:pt x="170" y="469"/>
                    </a:lnTo>
                    <a:lnTo>
                      <a:pt x="169" y="470"/>
                    </a:lnTo>
                    <a:lnTo>
                      <a:pt x="168" y="475"/>
                    </a:lnTo>
                    <a:lnTo>
                      <a:pt x="169" y="483"/>
                    </a:lnTo>
                    <a:lnTo>
                      <a:pt x="168" y="491"/>
                    </a:lnTo>
                    <a:lnTo>
                      <a:pt x="161" y="502"/>
                    </a:lnTo>
                    <a:lnTo>
                      <a:pt x="152" y="508"/>
                    </a:lnTo>
                    <a:lnTo>
                      <a:pt x="148" y="514"/>
                    </a:lnTo>
                    <a:lnTo>
                      <a:pt x="144" y="516"/>
                    </a:lnTo>
                    <a:lnTo>
                      <a:pt x="141" y="519"/>
                    </a:lnTo>
                    <a:lnTo>
                      <a:pt x="130" y="516"/>
                    </a:lnTo>
                    <a:lnTo>
                      <a:pt x="123" y="516"/>
                    </a:lnTo>
                    <a:lnTo>
                      <a:pt x="108" y="522"/>
                    </a:lnTo>
                    <a:lnTo>
                      <a:pt x="95" y="535"/>
                    </a:lnTo>
                    <a:lnTo>
                      <a:pt x="92" y="539"/>
                    </a:lnTo>
                    <a:lnTo>
                      <a:pt x="85" y="546"/>
                    </a:lnTo>
                    <a:lnTo>
                      <a:pt x="82" y="546"/>
                    </a:lnTo>
                    <a:lnTo>
                      <a:pt x="75" y="543"/>
                    </a:lnTo>
                    <a:lnTo>
                      <a:pt x="74" y="542"/>
                    </a:lnTo>
                    <a:lnTo>
                      <a:pt x="71" y="542"/>
                    </a:lnTo>
                    <a:lnTo>
                      <a:pt x="67" y="543"/>
                    </a:lnTo>
                    <a:lnTo>
                      <a:pt x="59" y="549"/>
                    </a:lnTo>
                    <a:lnTo>
                      <a:pt x="50" y="542"/>
                    </a:lnTo>
                    <a:lnTo>
                      <a:pt x="34" y="554"/>
                    </a:lnTo>
                    <a:lnTo>
                      <a:pt x="35" y="578"/>
                    </a:lnTo>
                    <a:lnTo>
                      <a:pt x="25" y="581"/>
                    </a:lnTo>
                    <a:lnTo>
                      <a:pt x="21" y="578"/>
                    </a:lnTo>
                    <a:lnTo>
                      <a:pt x="19" y="579"/>
                    </a:lnTo>
                    <a:lnTo>
                      <a:pt x="15" y="581"/>
                    </a:lnTo>
                    <a:lnTo>
                      <a:pt x="11" y="590"/>
                    </a:lnTo>
                    <a:lnTo>
                      <a:pt x="3" y="597"/>
                    </a:lnTo>
                    <a:lnTo>
                      <a:pt x="0" y="599"/>
                    </a:lnTo>
                    <a:lnTo>
                      <a:pt x="3" y="613"/>
                    </a:lnTo>
                    <a:lnTo>
                      <a:pt x="1" y="614"/>
                    </a:lnTo>
                    <a:lnTo>
                      <a:pt x="1" y="616"/>
                    </a:lnTo>
                    <a:lnTo>
                      <a:pt x="3" y="617"/>
                    </a:lnTo>
                    <a:lnTo>
                      <a:pt x="5" y="619"/>
                    </a:lnTo>
                    <a:lnTo>
                      <a:pt x="10" y="620"/>
                    </a:lnTo>
                    <a:lnTo>
                      <a:pt x="11" y="619"/>
                    </a:lnTo>
                    <a:lnTo>
                      <a:pt x="12" y="619"/>
                    </a:lnTo>
                    <a:lnTo>
                      <a:pt x="22" y="614"/>
                    </a:lnTo>
                    <a:lnTo>
                      <a:pt x="25" y="609"/>
                    </a:lnTo>
                    <a:lnTo>
                      <a:pt x="28" y="610"/>
                    </a:lnTo>
                    <a:lnTo>
                      <a:pt x="31" y="613"/>
                    </a:lnTo>
                    <a:lnTo>
                      <a:pt x="31" y="614"/>
                    </a:lnTo>
                    <a:lnTo>
                      <a:pt x="32" y="619"/>
                    </a:lnTo>
                    <a:lnTo>
                      <a:pt x="35" y="632"/>
                    </a:lnTo>
                    <a:lnTo>
                      <a:pt x="36" y="635"/>
                    </a:lnTo>
                    <a:lnTo>
                      <a:pt x="38" y="636"/>
                    </a:lnTo>
                    <a:lnTo>
                      <a:pt x="34" y="643"/>
                    </a:lnTo>
                    <a:lnTo>
                      <a:pt x="39" y="652"/>
                    </a:lnTo>
                    <a:lnTo>
                      <a:pt x="42" y="667"/>
                    </a:lnTo>
                    <a:lnTo>
                      <a:pt x="45" y="674"/>
                    </a:lnTo>
                    <a:lnTo>
                      <a:pt x="45" y="680"/>
                    </a:lnTo>
                    <a:lnTo>
                      <a:pt x="42" y="681"/>
                    </a:lnTo>
                    <a:lnTo>
                      <a:pt x="38" y="684"/>
                    </a:lnTo>
                    <a:lnTo>
                      <a:pt x="32" y="686"/>
                    </a:lnTo>
                    <a:lnTo>
                      <a:pt x="26" y="688"/>
                    </a:lnTo>
                    <a:lnTo>
                      <a:pt x="24" y="691"/>
                    </a:lnTo>
                    <a:lnTo>
                      <a:pt x="26" y="696"/>
                    </a:lnTo>
                    <a:lnTo>
                      <a:pt x="29" y="699"/>
                    </a:lnTo>
                    <a:lnTo>
                      <a:pt x="34" y="705"/>
                    </a:lnTo>
                    <a:lnTo>
                      <a:pt x="35" y="710"/>
                    </a:lnTo>
                    <a:lnTo>
                      <a:pt x="36" y="712"/>
                    </a:lnTo>
                    <a:lnTo>
                      <a:pt x="45" y="716"/>
                    </a:lnTo>
                    <a:lnTo>
                      <a:pt x="46" y="715"/>
                    </a:lnTo>
                    <a:lnTo>
                      <a:pt x="45" y="710"/>
                    </a:lnTo>
                    <a:lnTo>
                      <a:pt x="53" y="702"/>
                    </a:lnTo>
                    <a:lnTo>
                      <a:pt x="55" y="702"/>
                    </a:lnTo>
                    <a:lnTo>
                      <a:pt x="57" y="706"/>
                    </a:lnTo>
                    <a:lnTo>
                      <a:pt x="67" y="709"/>
                    </a:lnTo>
                    <a:lnTo>
                      <a:pt x="74" y="713"/>
                    </a:lnTo>
                    <a:lnTo>
                      <a:pt x="74" y="717"/>
                    </a:lnTo>
                    <a:lnTo>
                      <a:pt x="70" y="723"/>
                    </a:lnTo>
                    <a:lnTo>
                      <a:pt x="71" y="726"/>
                    </a:lnTo>
                    <a:lnTo>
                      <a:pt x="78" y="730"/>
                    </a:lnTo>
                    <a:lnTo>
                      <a:pt x="81" y="733"/>
                    </a:lnTo>
                    <a:lnTo>
                      <a:pt x="82" y="733"/>
                    </a:lnTo>
                    <a:lnTo>
                      <a:pt x="98" y="741"/>
                    </a:lnTo>
                    <a:lnTo>
                      <a:pt x="130" y="754"/>
                    </a:lnTo>
                    <a:lnTo>
                      <a:pt x="130" y="758"/>
                    </a:lnTo>
                    <a:lnTo>
                      <a:pt x="139" y="758"/>
                    </a:lnTo>
                    <a:lnTo>
                      <a:pt x="141" y="747"/>
                    </a:lnTo>
                    <a:lnTo>
                      <a:pt x="144" y="739"/>
                    </a:lnTo>
                    <a:lnTo>
                      <a:pt x="144" y="737"/>
                    </a:lnTo>
                    <a:lnTo>
                      <a:pt x="147" y="736"/>
                    </a:lnTo>
                    <a:lnTo>
                      <a:pt x="155" y="736"/>
                    </a:lnTo>
                    <a:lnTo>
                      <a:pt x="169" y="730"/>
                    </a:lnTo>
                    <a:lnTo>
                      <a:pt x="172" y="727"/>
                    </a:lnTo>
                    <a:lnTo>
                      <a:pt x="175" y="712"/>
                    </a:lnTo>
                    <a:lnTo>
                      <a:pt x="173" y="702"/>
                    </a:lnTo>
                    <a:lnTo>
                      <a:pt x="173" y="701"/>
                    </a:lnTo>
                    <a:lnTo>
                      <a:pt x="175" y="701"/>
                    </a:lnTo>
                    <a:lnTo>
                      <a:pt x="175" y="699"/>
                    </a:lnTo>
                    <a:lnTo>
                      <a:pt x="176" y="698"/>
                    </a:lnTo>
                    <a:lnTo>
                      <a:pt x="177" y="694"/>
                    </a:lnTo>
                    <a:lnTo>
                      <a:pt x="193" y="693"/>
                    </a:lnTo>
                    <a:lnTo>
                      <a:pt x="202" y="686"/>
                    </a:lnTo>
                    <a:lnTo>
                      <a:pt x="215" y="679"/>
                    </a:lnTo>
                    <a:lnTo>
                      <a:pt x="216" y="677"/>
                    </a:lnTo>
                    <a:lnTo>
                      <a:pt x="219" y="679"/>
                    </a:lnTo>
                    <a:lnTo>
                      <a:pt x="221" y="679"/>
                    </a:lnTo>
                    <a:lnTo>
                      <a:pt x="226" y="681"/>
                    </a:lnTo>
                    <a:lnTo>
                      <a:pt x="232" y="690"/>
                    </a:lnTo>
                    <a:lnTo>
                      <a:pt x="230" y="690"/>
                    </a:lnTo>
                    <a:lnTo>
                      <a:pt x="228" y="699"/>
                    </a:lnTo>
                    <a:lnTo>
                      <a:pt x="228" y="701"/>
                    </a:lnTo>
                    <a:lnTo>
                      <a:pt x="230" y="703"/>
                    </a:lnTo>
                    <a:lnTo>
                      <a:pt x="232" y="703"/>
                    </a:lnTo>
                    <a:lnTo>
                      <a:pt x="237" y="694"/>
                    </a:lnTo>
                    <a:lnTo>
                      <a:pt x="242" y="698"/>
                    </a:lnTo>
                    <a:lnTo>
                      <a:pt x="244" y="693"/>
                    </a:lnTo>
                    <a:lnTo>
                      <a:pt x="246" y="691"/>
                    </a:lnTo>
                    <a:lnTo>
                      <a:pt x="249" y="686"/>
                    </a:lnTo>
                    <a:lnTo>
                      <a:pt x="250" y="681"/>
                    </a:lnTo>
                    <a:lnTo>
                      <a:pt x="254" y="676"/>
                    </a:lnTo>
                    <a:lnTo>
                      <a:pt x="256" y="677"/>
                    </a:lnTo>
                    <a:lnTo>
                      <a:pt x="263" y="683"/>
                    </a:lnTo>
                    <a:lnTo>
                      <a:pt x="276" y="690"/>
                    </a:lnTo>
                    <a:lnTo>
                      <a:pt x="279" y="696"/>
                    </a:lnTo>
                    <a:lnTo>
                      <a:pt x="281" y="696"/>
                    </a:lnTo>
                    <a:lnTo>
                      <a:pt x="295" y="693"/>
                    </a:lnTo>
                    <a:lnTo>
                      <a:pt x="303" y="693"/>
                    </a:lnTo>
                    <a:lnTo>
                      <a:pt x="311" y="698"/>
                    </a:lnTo>
                    <a:lnTo>
                      <a:pt x="321" y="699"/>
                    </a:lnTo>
                    <a:lnTo>
                      <a:pt x="334" y="698"/>
                    </a:lnTo>
                    <a:lnTo>
                      <a:pt x="339" y="694"/>
                    </a:lnTo>
                    <a:lnTo>
                      <a:pt x="342" y="690"/>
                    </a:lnTo>
                    <a:lnTo>
                      <a:pt x="350" y="690"/>
                    </a:lnTo>
                    <a:lnTo>
                      <a:pt x="355" y="691"/>
                    </a:lnTo>
                    <a:lnTo>
                      <a:pt x="356" y="688"/>
                    </a:lnTo>
                    <a:lnTo>
                      <a:pt x="359" y="686"/>
                    </a:lnTo>
                    <a:lnTo>
                      <a:pt x="369" y="683"/>
                    </a:lnTo>
                    <a:lnTo>
                      <a:pt x="386" y="680"/>
                    </a:lnTo>
                    <a:lnTo>
                      <a:pt x="387" y="673"/>
                    </a:lnTo>
                    <a:lnTo>
                      <a:pt x="388" y="670"/>
                    </a:lnTo>
                    <a:lnTo>
                      <a:pt x="388" y="663"/>
                    </a:lnTo>
                    <a:lnTo>
                      <a:pt x="390" y="657"/>
                    </a:lnTo>
                    <a:lnTo>
                      <a:pt x="391" y="657"/>
                    </a:lnTo>
                    <a:lnTo>
                      <a:pt x="405" y="666"/>
                    </a:lnTo>
                    <a:lnTo>
                      <a:pt x="406" y="667"/>
                    </a:lnTo>
                    <a:lnTo>
                      <a:pt x="419" y="672"/>
                    </a:lnTo>
                    <a:lnTo>
                      <a:pt x="434" y="673"/>
                    </a:lnTo>
                    <a:lnTo>
                      <a:pt x="434" y="666"/>
                    </a:lnTo>
                    <a:lnTo>
                      <a:pt x="433" y="663"/>
                    </a:lnTo>
                    <a:lnTo>
                      <a:pt x="441" y="660"/>
                    </a:lnTo>
                    <a:lnTo>
                      <a:pt x="447" y="666"/>
                    </a:lnTo>
                    <a:lnTo>
                      <a:pt x="447" y="667"/>
                    </a:lnTo>
                    <a:lnTo>
                      <a:pt x="455" y="667"/>
                    </a:lnTo>
                    <a:lnTo>
                      <a:pt x="468" y="669"/>
                    </a:lnTo>
                    <a:lnTo>
                      <a:pt x="468" y="649"/>
                    </a:lnTo>
                    <a:lnTo>
                      <a:pt x="470" y="649"/>
                    </a:lnTo>
                    <a:lnTo>
                      <a:pt x="477" y="642"/>
                    </a:lnTo>
                    <a:lnTo>
                      <a:pt x="490" y="645"/>
                    </a:lnTo>
                    <a:lnTo>
                      <a:pt x="497" y="631"/>
                    </a:lnTo>
                    <a:lnTo>
                      <a:pt x="497" y="628"/>
                    </a:lnTo>
                    <a:lnTo>
                      <a:pt x="508" y="592"/>
                    </a:lnTo>
                    <a:lnTo>
                      <a:pt x="508" y="590"/>
                    </a:lnTo>
                    <a:lnTo>
                      <a:pt x="522" y="588"/>
                    </a:lnTo>
                    <a:lnTo>
                      <a:pt x="524" y="589"/>
                    </a:lnTo>
                    <a:lnTo>
                      <a:pt x="525" y="585"/>
                    </a:lnTo>
                    <a:lnTo>
                      <a:pt x="530" y="568"/>
                    </a:lnTo>
                    <a:lnTo>
                      <a:pt x="535" y="559"/>
                    </a:lnTo>
                    <a:lnTo>
                      <a:pt x="535" y="557"/>
                    </a:lnTo>
                    <a:lnTo>
                      <a:pt x="528" y="557"/>
                    </a:lnTo>
                    <a:lnTo>
                      <a:pt x="517" y="551"/>
                    </a:lnTo>
                    <a:lnTo>
                      <a:pt x="517" y="539"/>
                    </a:lnTo>
                    <a:lnTo>
                      <a:pt x="525" y="525"/>
                    </a:lnTo>
                    <a:lnTo>
                      <a:pt x="527" y="519"/>
                    </a:lnTo>
                    <a:lnTo>
                      <a:pt x="533" y="518"/>
                    </a:lnTo>
                    <a:lnTo>
                      <a:pt x="535" y="516"/>
                    </a:lnTo>
                    <a:lnTo>
                      <a:pt x="540" y="508"/>
                    </a:lnTo>
                    <a:lnTo>
                      <a:pt x="544" y="508"/>
                    </a:lnTo>
                    <a:lnTo>
                      <a:pt x="546" y="511"/>
                    </a:lnTo>
                    <a:lnTo>
                      <a:pt x="549" y="515"/>
                    </a:lnTo>
                    <a:lnTo>
                      <a:pt x="556" y="518"/>
                    </a:lnTo>
                    <a:lnTo>
                      <a:pt x="563" y="511"/>
                    </a:lnTo>
                    <a:lnTo>
                      <a:pt x="573" y="507"/>
                    </a:lnTo>
                    <a:lnTo>
                      <a:pt x="575" y="507"/>
                    </a:lnTo>
                    <a:lnTo>
                      <a:pt x="591" y="512"/>
                    </a:lnTo>
                    <a:lnTo>
                      <a:pt x="594" y="514"/>
                    </a:lnTo>
                    <a:lnTo>
                      <a:pt x="595" y="514"/>
                    </a:lnTo>
                    <a:lnTo>
                      <a:pt x="597" y="509"/>
                    </a:lnTo>
                    <a:lnTo>
                      <a:pt x="599" y="508"/>
                    </a:lnTo>
                    <a:lnTo>
                      <a:pt x="595" y="507"/>
                    </a:lnTo>
                    <a:lnTo>
                      <a:pt x="594" y="507"/>
                    </a:lnTo>
                    <a:lnTo>
                      <a:pt x="597" y="502"/>
                    </a:lnTo>
                    <a:lnTo>
                      <a:pt x="594" y="501"/>
                    </a:lnTo>
                    <a:lnTo>
                      <a:pt x="595" y="497"/>
                    </a:lnTo>
                    <a:lnTo>
                      <a:pt x="595" y="491"/>
                    </a:lnTo>
                    <a:lnTo>
                      <a:pt x="589" y="491"/>
                    </a:lnTo>
                    <a:lnTo>
                      <a:pt x="588" y="489"/>
                    </a:lnTo>
                    <a:lnTo>
                      <a:pt x="588" y="484"/>
                    </a:lnTo>
                    <a:lnTo>
                      <a:pt x="581" y="482"/>
                    </a:lnTo>
                    <a:lnTo>
                      <a:pt x="573" y="480"/>
                    </a:lnTo>
                    <a:lnTo>
                      <a:pt x="575" y="472"/>
                    </a:lnTo>
                    <a:lnTo>
                      <a:pt x="573" y="470"/>
                    </a:lnTo>
                    <a:lnTo>
                      <a:pt x="580" y="455"/>
                    </a:lnTo>
                    <a:lnTo>
                      <a:pt x="587" y="458"/>
                    </a:lnTo>
                    <a:lnTo>
                      <a:pt x="589" y="462"/>
                    </a:lnTo>
                    <a:lnTo>
                      <a:pt x="588" y="466"/>
                    </a:lnTo>
                    <a:lnTo>
                      <a:pt x="588" y="473"/>
                    </a:lnTo>
                    <a:lnTo>
                      <a:pt x="595" y="480"/>
                    </a:lnTo>
                    <a:lnTo>
                      <a:pt x="604" y="461"/>
                    </a:lnTo>
                    <a:lnTo>
                      <a:pt x="604" y="452"/>
                    </a:lnTo>
                    <a:lnTo>
                      <a:pt x="599" y="442"/>
                    </a:lnTo>
                    <a:lnTo>
                      <a:pt x="599" y="441"/>
                    </a:lnTo>
                    <a:lnTo>
                      <a:pt x="592" y="426"/>
                    </a:lnTo>
                    <a:lnTo>
                      <a:pt x="588" y="422"/>
                    </a:lnTo>
                    <a:lnTo>
                      <a:pt x="587" y="422"/>
                    </a:lnTo>
                    <a:lnTo>
                      <a:pt x="588" y="417"/>
                    </a:lnTo>
                    <a:lnTo>
                      <a:pt x="591" y="399"/>
                    </a:lnTo>
                    <a:lnTo>
                      <a:pt x="589" y="399"/>
                    </a:lnTo>
                    <a:lnTo>
                      <a:pt x="587" y="391"/>
                    </a:lnTo>
                    <a:lnTo>
                      <a:pt x="587" y="378"/>
                    </a:lnTo>
                    <a:lnTo>
                      <a:pt x="589" y="365"/>
                    </a:lnTo>
                    <a:lnTo>
                      <a:pt x="591" y="363"/>
                    </a:lnTo>
                    <a:lnTo>
                      <a:pt x="597" y="359"/>
                    </a:lnTo>
                    <a:lnTo>
                      <a:pt x="603" y="357"/>
                    </a:lnTo>
                    <a:lnTo>
                      <a:pt x="607" y="355"/>
                    </a:lnTo>
                    <a:lnTo>
                      <a:pt x="614" y="348"/>
                    </a:lnTo>
                    <a:lnTo>
                      <a:pt x="617" y="339"/>
                    </a:lnTo>
                    <a:lnTo>
                      <a:pt x="619" y="339"/>
                    </a:lnTo>
                    <a:lnTo>
                      <a:pt x="623" y="319"/>
                    </a:lnTo>
                    <a:lnTo>
                      <a:pt x="627" y="314"/>
                    </a:lnTo>
                    <a:lnTo>
                      <a:pt x="626" y="308"/>
                    </a:lnTo>
                    <a:lnTo>
                      <a:pt x="623" y="305"/>
                    </a:lnTo>
                    <a:lnTo>
                      <a:pt x="616" y="305"/>
                    </a:lnTo>
                    <a:lnTo>
                      <a:pt x="610" y="307"/>
                    </a:lnTo>
                    <a:lnTo>
                      <a:pt x="604" y="307"/>
                    </a:lnTo>
                    <a:lnTo>
                      <a:pt x="602" y="304"/>
                    </a:lnTo>
                    <a:lnTo>
                      <a:pt x="602" y="301"/>
                    </a:lnTo>
                    <a:lnTo>
                      <a:pt x="603" y="296"/>
                    </a:lnTo>
                    <a:lnTo>
                      <a:pt x="607" y="297"/>
                    </a:lnTo>
                    <a:lnTo>
                      <a:pt x="610" y="297"/>
                    </a:lnTo>
                    <a:lnTo>
                      <a:pt x="613" y="290"/>
                    </a:lnTo>
                    <a:lnTo>
                      <a:pt x="610" y="290"/>
                    </a:lnTo>
                    <a:lnTo>
                      <a:pt x="603" y="289"/>
                    </a:lnTo>
                    <a:lnTo>
                      <a:pt x="594" y="290"/>
                    </a:lnTo>
                    <a:lnTo>
                      <a:pt x="589" y="283"/>
                    </a:lnTo>
                    <a:lnTo>
                      <a:pt x="585" y="268"/>
                    </a:lnTo>
                    <a:lnTo>
                      <a:pt x="585" y="267"/>
                    </a:lnTo>
                    <a:lnTo>
                      <a:pt x="588" y="265"/>
                    </a:lnTo>
                    <a:lnTo>
                      <a:pt x="597" y="257"/>
                    </a:lnTo>
                    <a:lnTo>
                      <a:pt x="603" y="254"/>
                    </a:lnTo>
                    <a:lnTo>
                      <a:pt x="603" y="255"/>
                    </a:lnTo>
                    <a:lnTo>
                      <a:pt x="609" y="258"/>
                    </a:lnTo>
                    <a:lnTo>
                      <a:pt x="610" y="250"/>
                    </a:lnTo>
                    <a:lnTo>
                      <a:pt x="604" y="241"/>
                    </a:lnTo>
                    <a:lnTo>
                      <a:pt x="609" y="236"/>
                    </a:lnTo>
                    <a:lnTo>
                      <a:pt x="610" y="236"/>
                    </a:lnTo>
                    <a:lnTo>
                      <a:pt x="613" y="233"/>
                    </a:lnTo>
                    <a:lnTo>
                      <a:pt x="604" y="219"/>
                    </a:lnTo>
                    <a:lnTo>
                      <a:pt x="606" y="202"/>
                    </a:lnTo>
                    <a:lnTo>
                      <a:pt x="603" y="188"/>
                    </a:lnTo>
                    <a:lnTo>
                      <a:pt x="614" y="176"/>
                    </a:lnTo>
                    <a:lnTo>
                      <a:pt x="620" y="171"/>
                    </a:lnTo>
                    <a:lnTo>
                      <a:pt x="621" y="170"/>
                    </a:lnTo>
                    <a:lnTo>
                      <a:pt x="620" y="169"/>
                    </a:lnTo>
                    <a:lnTo>
                      <a:pt x="617" y="169"/>
                    </a:lnTo>
                    <a:lnTo>
                      <a:pt x="617" y="167"/>
                    </a:lnTo>
                    <a:lnTo>
                      <a:pt x="613" y="156"/>
                    </a:lnTo>
                    <a:lnTo>
                      <a:pt x="610" y="144"/>
                    </a:lnTo>
                    <a:lnTo>
                      <a:pt x="609" y="139"/>
                    </a:lnTo>
                    <a:lnTo>
                      <a:pt x="607" y="139"/>
                    </a:lnTo>
                    <a:lnTo>
                      <a:pt x="604" y="138"/>
                    </a:lnTo>
                    <a:lnTo>
                      <a:pt x="595" y="138"/>
                    </a:lnTo>
                    <a:lnTo>
                      <a:pt x="595" y="137"/>
                    </a:lnTo>
                    <a:lnTo>
                      <a:pt x="607" y="107"/>
                    </a:lnTo>
                    <a:lnTo>
                      <a:pt x="609" y="106"/>
                    </a:lnTo>
                    <a:lnTo>
                      <a:pt x="603" y="102"/>
                    </a:lnTo>
                    <a:lnTo>
                      <a:pt x="591" y="96"/>
                    </a:lnTo>
                    <a:lnTo>
                      <a:pt x="589" y="96"/>
                    </a:lnTo>
                    <a:lnTo>
                      <a:pt x="567" y="92"/>
                    </a:lnTo>
                    <a:lnTo>
                      <a:pt x="566" y="94"/>
                    </a:lnTo>
                    <a:lnTo>
                      <a:pt x="559" y="96"/>
                    </a:lnTo>
                    <a:lnTo>
                      <a:pt x="553" y="96"/>
                    </a:lnTo>
                    <a:lnTo>
                      <a:pt x="553" y="88"/>
                    </a:lnTo>
                    <a:lnTo>
                      <a:pt x="549" y="79"/>
                    </a:lnTo>
                    <a:lnTo>
                      <a:pt x="547" y="79"/>
                    </a:lnTo>
                    <a:lnTo>
                      <a:pt x="550" y="74"/>
                    </a:lnTo>
                    <a:lnTo>
                      <a:pt x="563" y="56"/>
                    </a:lnTo>
                    <a:lnTo>
                      <a:pt x="561" y="54"/>
                    </a:lnTo>
                    <a:lnTo>
                      <a:pt x="561" y="47"/>
                    </a:lnTo>
                    <a:lnTo>
                      <a:pt x="563" y="40"/>
                    </a:lnTo>
                    <a:lnTo>
                      <a:pt x="567" y="32"/>
                    </a:lnTo>
                    <a:lnTo>
                      <a:pt x="568" y="30"/>
                    </a:lnTo>
                    <a:lnTo>
                      <a:pt x="566" y="29"/>
                    </a:lnTo>
                    <a:lnTo>
                      <a:pt x="563" y="29"/>
                    </a:lnTo>
                    <a:lnTo>
                      <a:pt x="557" y="26"/>
                    </a:lnTo>
                    <a:lnTo>
                      <a:pt x="556" y="22"/>
                    </a:lnTo>
                    <a:lnTo>
                      <a:pt x="554" y="7"/>
                    </a:lnTo>
                    <a:lnTo>
                      <a:pt x="553" y="5"/>
                    </a:lnTo>
                    <a:lnTo>
                      <a:pt x="546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16" name="Freeform 445">
                <a:extLst>
                  <a:ext uri="{FF2B5EF4-FFF2-40B4-BE49-F238E27FC236}">
                    <a16:creationId xmlns:a16="http://schemas.microsoft.com/office/drawing/2014/main" id="{F8E45D3D-45E0-53C5-0F0D-BA8313C28E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2" y="1135"/>
                <a:ext cx="173" cy="156"/>
              </a:xfrm>
              <a:custGeom>
                <a:avLst/>
                <a:gdLst>
                  <a:gd name="T0" fmla="*/ 584 w 691"/>
                  <a:gd name="T1" fmla="*/ 263 h 623"/>
                  <a:gd name="T2" fmla="*/ 568 w 691"/>
                  <a:gd name="T3" fmla="*/ 303 h 623"/>
                  <a:gd name="T4" fmla="*/ 542 w 691"/>
                  <a:gd name="T5" fmla="*/ 340 h 623"/>
                  <a:gd name="T6" fmla="*/ 503 w 691"/>
                  <a:gd name="T7" fmla="*/ 264 h 623"/>
                  <a:gd name="T8" fmla="*/ 567 w 691"/>
                  <a:gd name="T9" fmla="*/ 263 h 623"/>
                  <a:gd name="T10" fmla="*/ 567 w 691"/>
                  <a:gd name="T11" fmla="*/ 224 h 623"/>
                  <a:gd name="T12" fmla="*/ 503 w 691"/>
                  <a:gd name="T13" fmla="*/ 199 h 623"/>
                  <a:gd name="T14" fmla="*/ 496 w 691"/>
                  <a:gd name="T15" fmla="*/ 180 h 623"/>
                  <a:gd name="T16" fmla="*/ 429 w 691"/>
                  <a:gd name="T17" fmla="*/ 151 h 623"/>
                  <a:gd name="T18" fmla="*/ 382 w 691"/>
                  <a:gd name="T19" fmla="*/ 143 h 623"/>
                  <a:gd name="T20" fmla="*/ 359 w 691"/>
                  <a:gd name="T21" fmla="*/ 84 h 623"/>
                  <a:gd name="T22" fmla="*/ 406 w 691"/>
                  <a:gd name="T23" fmla="*/ 64 h 623"/>
                  <a:gd name="T24" fmla="*/ 440 w 691"/>
                  <a:gd name="T25" fmla="*/ 81 h 623"/>
                  <a:gd name="T26" fmla="*/ 462 w 691"/>
                  <a:gd name="T27" fmla="*/ 73 h 623"/>
                  <a:gd name="T28" fmla="*/ 430 w 691"/>
                  <a:gd name="T29" fmla="*/ 34 h 623"/>
                  <a:gd name="T30" fmla="*/ 408 w 691"/>
                  <a:gd name="T31" fmla="*/ 2 h 623"/>
                  <a:gd name="T32" fmla="*/ 382 w 691"/>
                  <a:gd name="T33" fmla="*/ 28 h 623"/>
                  <a:gd name="T34" fmla="*/ 331 w 691"/>
                  <a:gd name="T35" fmla="*/ 49 h 623"/>
                  <a:gd name="T36" fmla="*/ 269 w 691"/>
                  <a:gd name="T37" fmla="*/ 48 h 623"/>
                  <a:gd name="T38" fmla="*/ 221 w 691"/>
                  <a:gd name="T39" fmla="*/ 60 h 623"/>
                  <a:gd name="T40" fmla="*/ 156 w 691"/>
                  <a:gd name="T41" fmla="*/ 50 h 623"/>
                  <a:gd name="T42" fmla="*/ 133 w 691"/>
                  <a:gd name="T43" fmla="*/ 53 h 623"/>
                  <a:gd name="T44" fmla="*/ 145 w 691"/>
                  <a:gd name="T45" fmla="*/ 87 h 623"/>
                  <a:gd name="T46" fmla="*/ 113 w 691"/>
                  <a:gd name="T47" fmla="*/ 88 h 623"/>
                  <a:gd name="T48" fmla="*/ 89 w 691"/>
                  <a:gd name="T49" fmla="*/ 99 h 623"/>
                  <a:gd name="T50" fmla="*/ 42 w 691"/>
                  <a:gd name="T51" fmla="*/ 148 h 623"/>
                  <a:gd name="T52" fmla="*/ 28 w 691"/>
                  <a:gd name="T53" fmla="*/ 182 h 623"/>
                  <a:gd name="T54" fmla="*/ 48 w 691"/>
                  <a:gd name="T55" fmla="*/ 200 h 623"/>
                  <a:gd name="T56" fmla="*/ 71 w 691"/>
                  <a:gd name="T57" fmla="*/ 252 h 623"/>
                  <a:gd name="T58" fmla="*/ 112 w 691"/>
                  <a:gd name="T59" fmla="*/ 287 h 623"/>
                  <a:gd name="T60" fmla="*/ 77 w 691"/>
                  <a:gd name="T61" fmla="*/ 324 h 623"/>
                  <a:gd name="T62" fmla="*/ 48 w 691"/>
                  <a:gd name="T63" fmla="*/ 352 h 623"/>
                  <a:gd name="T64" fmla="*/ 3 w 691"/>
                  <a:gd name="T65" fmla="*/ 390 h 623"/>
                  <a:gd name="T66" fmla="*/ 39 w 691"/>
                  <a:gd name="T67" fmla="*/ 416 h 623"/>
                  <a:gd name="T68" fmla="*/ 89 w 691"/>
                  <a:gd name="T69" fmla="*/ 397 h 623"/>
                  <a:gd name="T70" fmla="*/ 116 w 691"/>
                  <a:gd name="T71" fmla="*/ 402 h 623"/>
                  <a:gd name="T72" fmla="*/ 99 w 691"/>
                  <a:gd name="T73" fmla="*/ 436 h 623"/>
                  <a:gd name="T74" fmla="*/ 88 w 691"/>
                  <a:gd name="T75" fmla="*/ 488 h 623"/>
                  <a:gd name="T76" fmla="*/ 123 w 691"/>
                  <a:gd name="T77" fmla="*/ 507 h 623"/>
                  <a:gd name="T78" fmla="*/ 188 w 691"/>
                  <a:gd name="T79" fmla="*/ 548 h 623"/>
                  <a:gd name="T80" fmla="*/ 149 w 691"/>
                  <a:gd name="T81" fmla="*/ 584 h 623"/>
                  <a:gd name="T82" fmla="*/ 194 w 691"/>
                  <a:gd name="T83" fmla="*/ 615 h 623"/>
                  <a:gd name="T84" fmla="*/ 224 w 691"/>
                  <a:gd name="T85" fmla="*/ 611 h 623"/>
                  <a:gd name="T86" fmla="*/ 255 w 691"/>
                  <a:gd name="T87" fmla="*/ 589 h 623"/>
                  <a:gd name="T88" fmla="*/ 293 w 691"/>
                  <a:gd name="T89" fmla="*/ 611 h 623"/>
                  <a:gd name="T90" fmla="*/ 315 w 691"/>
                  <a:gd name="T91" fmla="*/ 544 h 623"/>
                  <a:gd name="T92" fmla="*/ 369 w 691"/>
                  <a:gd name="T93" fmla="*/ 542 h 623"/>
                  <a:gd name="T94" fmla="*/ 408 w 691"/>
                  <a:gd name="T95" fmla="*/ 541 h 623"/>
                  <a:gd name="T96" fmla="*/ 441 w 691"/>
                  <a:gd name="T97" fmla="*/ 520 h 623"/>
                  <a:gd name="T98" fmla="*/ 522 w 691"/>
                  <a:gd name="T99" fmla="*/ 535 h 623"/>
                  <a:gd name="T100" fmla="*/ 559 w 691"/>
                  <a:gd name="T101" fmla="*/ 542 h 623"/>
                  <a:gd name="T102" fmla="*/ 547 w 691"/>
                  <a:gd name="T103" fmla="*/ 489 h 623"/>
                  <a:gd name="T104" fmla="*/ 556 w 691"/>
                  <a:gd name="T105" fmla="*/ 429 h 623"/>
                  <a:gd name="T106" fmla="*/ 617 w 691"/>
                  <a:gd name="T107" fmla="*/ 402 h 623"/>
                  <a:gd name="T108" fmla="*/ 676 w 691"/>
                  <a:gd name="T109" fmla="*/ 395 h 623"/>
                  <a:gd name="T110" fmla="*/ 643 w 691"/>
                  <a:gd name="T111" fmla="*/ 354 h 623"/>
                  <a:gd name="T112" fmla="*/ 606 w 691"/>
                  <a:gd name="T113" fmla="*/ 342 h 623"/>
                  <a:gd name="T114" fmla="*/ 623 w 691"/>
                  <a:gd name="T115" fmla="*/ 310 h 6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691" h="623">
                    <a:moveTo>
                      <a:pt x="617" y="303"/>
                    </a:moveTo>
                    <a:lnTo>
                      <a:pt x="617" y="300"/>
                    </a:lnTo>
                    <a:lnTo>
                      <a:pt x="619" y="296"/>
                    </a:lnTo>
                    <a:lnTo>
                      <a:pt x="624" y="289"/>
                    </a:lnTo>
                    <a:lnTo>
                      <a:pt x="627" y="287"/>
                    </a:lnTo>
                    <a:lnTo>
                      <a:pt x="619" y="287"/>
                    </a:lnTo>
                    <a:lnTo>
                      <a:pt x="602" y="278"/>
                    </a:lnTo>
                    <a:lnTo>
                      <a:pt x="592" y="271"/>
                    </a:lnTo>
                    <a:lnTo>
                      <a:pt x="584" y="263"/>
                    </a:lnTo>
                    <a:lnTo>
                      <a:pt x="577" y="263"/>
                    </a:lnTo>
                    <a:lnTo>
                      <a:pt x="576" y="264"/>
                    </a:lnTo>
                    <a:lnTo>
                      <a:pt x="576" y="273"/>
                    </a:lnTo>
                    <a:lnTo>
                      <a:pt x="578" y="277"/>
                    </a:lnTo>
                    <a:lnTo>
                      <a:pt x="578" y="288"/>
                    </a:lnTo>
                    <a:lnTo>
                      <a:pt x="571" y="295"/>
                    </a:lnTo>
                    <a:lnTo>
                      <a:pt x="568" y="302"/>
                    </a:lnTo>
                    <a:lnTo>
                      <a:pt x="570" y="303"/>
                    </a:lnTo>
                    <a:lnTo>
                      <a:pt x="568" y="303"/>
                    </a:lnTo>
                    <a:lnTo>
                      <a:pt x="567" y="305"/>
                    </a:lnTo>
                    <a:lnTo>
                      <a:pt x="559" y="337"/>
                    </a:lnTo>
                    <a:lnTo>
                      <a:pt x="557" y="338"/>
                    </a:lnTo>
                    <a:lnTo>
                      <a:pt x="557" y="337"/>
                    </a:lnTo>
                    <a:lnTo>
                      <a:pt x="554" y="338"/>
                    </a:lnTo>
                    <a:lnTo>
                      <a:pt x="553" y="338"/>
                    </a:lnTo>
                    <a:lnTo>
                      <a:pt x="549" y="340"/>
                    </a:lnTo>
                    <a:lnTo>
                      <a:pt x="547" y="341"/>
                    </a:lnTo>
                    <a:lnTo>
                      <a:pt x="542" y="340"/>
                    </a:lnTo>
                    <a:lnTo>
                      <a:pt x="531" y="333"/>
                    </a:lnTo>
                    <a:lnTo>
                      <a:pt x="528" y="331"/>
                    </a:lnTo>
                    <a:lnTo>
                      <a:pt x="518" y="324"/>
                    </a:lnTo>
                    <a:lnTo>
                      <a:pt x="490" y="323"/>
                    </a:lnTo>
                    <a:lnTo>
                      <a:pt x="487" y="321"/>
                    </a:lnTo>
                    <a:lnTo>
                      <a:pt x="486" y="305"/>
                    </a:lnTo>
                    <a:lnTo>
                      <a:pt x="490" y="289"/>
                    </a:lnTo>
                    <a:lnTo>
                      <a:pt x="490" y="278"/>
                    </a:lnTo>
                    <a:lnTo>
                      <a:pt x="503" y="264"/>
                    </a:lnTo>
                    <a:lnTo>
                      <a:pt x="503" y="261"/>
                    </a:lnTo>
                    <a:lnTo>
                      <a:pt x="508" y="261"/>
                    </a:lnTo>
                    <a:lnTo>
                      <a:pt x="513" y="264"/>
                    </a:lnTo>
                    <a:lnTo>
                      <a:pt x="524" y="268"/>
                    </a:lnTo>
                    <a:lnTo>
                      <a:pt x="525" y="268"/>
                    </a:lnTo>
                    <a:lnTo>
                      <a:pt x="536" y="261"/>
                    </a:lnTo>
                    <a:lnTo>
                      <a:pt x="547" y="263"/>
                    </a:lnTo>
                    <a:lnTo>
                      <a:pt x="554" y="266"/>
                    </a:lnTo>
                    <a:lnTo>
                      <a:pt x="567" y="263"/>
                    </a:lnTo>
                    <a:lnTo>
                      <a:pt x="574" y="263"/>
                    </a:lnTo>
                    <a:lnTo>
                      <a:pt x="576" y="261"/>
                    </a:lnTo>
                    <a:lnTo>
                      <a:pt x="578" y="244"/>
                    </a:lnTo>
                    <a:lnTo>
                      <a:pt x="577" y="227"/>
                    </a:lnTo>
                    <a:lnTo>
                      <a:pt x="577" y="225"/>
                    </a:lnTo>
                    <a:lnTo>
                      <a:pt x="576" y="225"/>
                    </a:lnTo>
                    <a:lnTo>
                      <a:pt x="576" y="218"/>
                    </a:lnTo>
                    <a:lnTo>
                      <a:pt x="573" y="218"/>
                    </a:lnTo>
                    <a:lnTo>
                      <a:pt x="567" y="224"/>
                    </a:lnTo>
                    <a:lnTo>
                      <a:pt x="553" y="218"/>
                    </a:lnTo>
                    <a:lnTo>
                      <a:pt x="542" y="218"/>
                    </a:lnTo>
                    <a:lnTo>
                      <a:pt x="525" y="221"/>
                    </a:lnTo>
                    <a:lnTo>
                      <a:pt x="522" y="221"/>
                    </a:lnTo>
                    <a:lnTo>
                      <a:pt x="519" y="218"/>
                    </a:lnTo>
                    <a:lnTo>
                      <a:pt x="506" y="210"/>
                    </a:lnTo>
                    <a:lnTo>
                      <a:pt x="501" y="208"/>
                    </a:lnTo>
                    <a:lnTo>
                      <a:pt x="501" y="204"/>
                    </a:lnTo>
                    <a:lnTo>
                      <a:pt x="503" y="199"/>
                    </a:lnTo>
                    <a:lnTo>
                      <a:pt x="503" y="196"/>
                    </a:lnTo>
                    <a:lnTo>
                      <a:pt x="506" y="190"/>
                    </a:lnTo>
                    <a:lnTo>
                      <a:pt x="508" y="193"/>
                    </a:lnTo>
                    <a:lnTo>
                      <a:pt x="508" y="186"/>
                    </a:lnTo>
                    <a:lnTo>
                      <a:pt x="506" y="172"/>
                    </a:lnTo>
                    <a:lnTo>
                      <a:pt x="506" y="173"/>
                    </a:lnTo>
                    <a:lnTo>
                      <a:pt x="504" y="175"/>
                    </a:lnTo>
                    <a:lnTo>
                      <a:pt x="501" y="179"/>
                    </a:lnTo>
                    <a:lnTo>
                      <a:pt x="496" y="180"/>
                    </a:lnTo>
                    <a:lnTo>
                      <a:pt x="485" y="170"/>
                    </a:lnTo>
                    <a:lnTo>
                      <a:pt x="482" y="173"/>
                    </a:lnTo>
                    <a:lnTo>
                      <a:pt x="478" y="176"/>
                    </a:lnTo>
                    <a:lnTo>
                      <a:pt x="464" y="182"/>
                    </a:lnTo>
                    <a:lnTo>
                      <a:pt x="444" y="160"/>
                    </a:lnTo>
                    <a:lnTo>
                      <a:pt x="437" y="154"/>
                    </a:lnTo>
                    <a:lnTo>
                      <a:pt x="430" y="150"/>
                    </a:lnTo>
                    <a:lnTo>
                      <a:pt x="429" y="150"/>
                    </a:lnTo>
                    <a:lnTo>
                      <a:pt x="429" y="151"/>
                    </a:lnTo>
                    <a:lnTo>
                      <a:pt x="426" y="151"/>
                    </a:lnTo>
                    <a:lnTo>
                      <a:pt x="419" y="155"/>
                    </a:lnTo>
                    <a:lnTo>
                      <a:pt x="408" y="176"/>
                    </a:lnTo>
                    <a:lnTo>
                      <a:pt x="388" y="177"/>
                    </a:lnTo>
                    <a:lnTo>
                      <a:pt x="382" y="175"/>
                    </a:lnTo>
                    <a:lnTo>
                      <a:pt x="373" y="157"/>
                    </a:lnTo>
                    <a:lnTo>
                      <a:pt x="373" y="153"/>
                    </a:lnTo>
                    <a:lnTo>
                      <a:pt x="379" y="143"/>
                    </a:lnTo>
                    <a:lnTo>
                      <a:pt x="382" y="143"/>
                    </a:lnTo>
                    <a:lnTo>
                      <a:pt x="380" y="141"/>
                    </a:lnTo>
                    <a:lnTo>
                      <a:pt x="379" y="141"/>
                    </a:lnTo>
                    <a:lnTo>
                      <a:pt x="374" y="137"/>
                    </a:lnTo>
                    <a:lnTo>
                      <a:pt x="377" y="134"/>
                    </a:lnTo>
                    <a:lnTo>
                      <a:pt x="380" y="126"/>
                    </a:lnTo>
                    <a:lnTo>
                      <a:pt x="377" y="119"/>
                    </a:lnTo>
                    <a:lnTo>
                      <a:pt x="372" y="117"/>
                    </a:lnTo>
                    <a:lnTo>
                      <a:pt x="367" y="95"/>
                    </a:lnTo>
                    <a:lnTo>
                      <a:pt x="359" y="84"/>
                    </a:lnTo>
                    <a:lnTo>
                      <a:pt x="353" y="74"/>
                    </a:lnTo>
                    <a:lnTo>
                      <a:pt x="366" y="63"/>
                    </a:lnTo>
                    <a:lnTo>
                      <a:pt x="369" y="63"/>
                    </a:lnTo>
                    <a:lnTo>
                      <a:pt x="372" y="62"/>
                    </a:lnTo>
                    <a:lnTo>
                      <a:pt x="401" y="62"/>
                    </a:lnTo>
                    <a:lnTo>
                      <a:pt x="402" y="63"/>
                    </a:lnTo>
                    <a:lnTo>
                      <a:pt x="404" y="63"/>
                    </a:lnTo>
                    <a:lnTo>
                      <a:pt x="405" y="64"/>
                    </a:lnTo>
                    <a:lnTo>
                      <a:pt x="406" y="64"/>
                    </a:lnTo>
                    <a:lnTo>
                      <a:pt x="406" y="63"/>
                    </a:lnTo>
                    <a:lnTo>
                      <a:pt x="409" y="63"/>
                    </a:lnTo>
                    <a:lnTo>
                      <a:pt x="412" y="69"/>
                    </a:lnTo>
                    <a:lnTo>
                      <a:pt x="416" y="73"/>
                    </a:lnTo>
                    <a:lnTo>
                      <a:pt x="416" y="70"/>
                    </a:lnTo>
                    <a:lnTo>
                      <a:pt x="436" y="77"/>
                    </a:lnTo>
                    <a:lnTo>
                      <a:pt x="436" y="79"/>
                    </a:lnTo>
                    <a:lnTo>
                      <a:pt x="440" y="80"/>
                    </a:lnTo>
                    <a:lnTo>
                      <a:pt x="440" y="81"/>
                    </a:lnTo>
                    <a:lnTo>
                      <a:pt x="441" y="83"/>
                    </a:lnTo>
                    <a:lnTo>
                      <a:pt x="443" y="88"/>
                    </a:lnTo>
                    <a:lnTo>
                      <a:pt x="443" y="90"/>
                    </a:lnTo>
                    <a:lnTo>
                      <a:pt x="444" y="90"/>
                    </a:lnTo>
                    <a:lnTo>
                      <a:pt x="449" y="88"/>
                    </a:lnTo>
                    <a:lnTo>
                      <a:pt x="458" y="80"/>
                    </a:lnTo>
                    <a:lnTo>
                      <a:pt x="459" y="80"/>
                    </a:lnTo>
                    <a:lnTo>
                      <a:pt x="461" y="77"/>
                    </a:lnTo>
                    <a:lnTo>
                      <a:pt x="462" y="73"/>
                    </a:lnTo>
                    <a:lnTo>
                      <a:pt x="462" y="70"/>
                    </a:lnTo>
                    <a:lnTo>
                      <a:pt x="468" y="55"/>
                    </a:lnTo>
                    <a:lnTo>
                      <a:pt x="468" y="53"/>
                    </a:lnTo>
                    <a:lnTo>
                      <a:pt x="451" y="46"/>
                    </a:lnTo>
                    <a:lnTo>
                      <a:pt x="440" y="45"/>
                    </a:lnTo>
                    <a:lnTo>
                      <a:pt x="425" y="45"/>
                    </a:lnTo>
                    <a:lnTo>
                      <a:pt x="418" y="43"/>
                    </a:lnTo>
                    <a:lnTo>
                      <a:pt x="418" y="39"/>
                    </a:lnTo>
                    <a:lnTo>
                      <a:pt x="430" y="34"/>
                    </a:lnTo>
                    <a:lnTo>
                      <a:pt x="433" y="30"/>
                    </a:lnTo>
                    <a:lnTo>
                      <a:pt x="441" y="24"/>
                    </a:lnTo>
                    <a:lnTo>
                      <a:pt x="441" y="23"/>
                    </a:lnTo>
                    <a:lnTo>
                      <a:pt x="440" y="16"/>
                    </a:lnTo>
                    <a:lnTo>
                      <a:pt x="433" y="16"/>
                    </a:lnTo>
                    <a:lnTo>
                      <a:pt x="427" y="17"/>
                    </a:lnTo>
                    <a:lnTo>
                      <a:pt x="422" y="14"/>
                    </a:lnTo>
                    <a:lnTo>
                      <a:pt x="418" y="9"/>
                    </a:lnTo>
                    <a:lnTo>
                      <a:pt x="408" y="2"/>
                    </a:lnTo>
                    <a:lnTo>
                      <a:pt x="404" y="0"/>
                    </a:lnTo>
                    <a:lnTo>
                      <a:pt x="399" y="4"/>
                    </a:lnTo>
                    <a:lnTo>
                      <a:pt x="395" y="0"/>
                    </a:lnTo>
                    <a:lnTo>
                      <a:pt x="389" y="4"/>
                    </a:lnTo>
                    <a:lnTo>
                      <a:pt x="387" y="7"/>
                    </a:lnTo>
                    <a:lnTo>
                      <a:pt x="382" y="9"/>
                    </a:lnTo>
                    <a:lnTo>
                      <a:pt x="379" y="13"/>
                    </a:lnTo>
                    <a:lnTo>
                      <a:pt x="379" y="16"/>
                    </a:lnTo>
                    <a:lnTo>
                      <a:pt x="382" y="28"/>
                    </a:lnTo>
                    <a:lnTo>
                      <a:pt x="385" y="35"/>
                    </a:lnTo>
                    <a:lnTo>
                      <a:pt x="385" y="38"/>
                    </a:lnTo>
                    <a:lnTo>
                      <a:pt x="382" y="39"/>
                    </a:lnTo>
                    <a:lnTo>
                      <a:pt x="359" y="55"/>
                    </a:lnTo>
                    <a:lnTo>
                      <a:pt x="353" y="60"/>
                    </a:lnTo>
                    <a:lnTo>
                      <a:pt x="348" y="64"/>
                    </a:lnTo>
                    <a:lnTo>
                      <a:pt x="345" y="66"/>
                    </a:lnTo>
                    <a:lnTo>
                      <a:pt x="341" y="66"/>
                    </a:lnTo>
                    <a:lnTo>
                      <a:pt x="331" y="49"/>
                    </a:lnTo>
                    <a:lnTo>
                      <a:pt x="331" y="48"/>
                    </a:lnTo>
                    <a:lnTo>
                      <a:pt x="328" y="49"/>
                    </a:lnTo>
                    <a:lnTo>
                      <a:pt x="313" y="52"/>
                    </a:lnTo>
                    <a:lnTo>
                      <a:pt x="310" y="50"/>
                    </a:lnTo>
                    <a:lnTo>
                      <a:pt x="305" y="46"/>
                    </a:lnTo>
                    <a:lnTo>
                      <a:pt x="303" y="42"/>
                    </a:lnTo>
                    <a:lnTo>
                      <a:pt x="285" y="45"/>
                    </a:lnTo>
                    <a:lnTo>
                      <a:pt x="275" y="48"/>
                    </a:lnTo>
                    <a:lnTo>
                      <a:pt x="269" y="48"/>
                    </a:lnTo>
                    <a:lnTo>
                      <a:pt x="269" y="49"/>
                    </a:lnTo>
                    <a:lnTo>
                      <a:pt x="264" y="67"/>
                    </a:lnTo>
                    <a:lnTo>
                      <a:pt x="264" y="71"/>
                    </a:lnTo>
                    <a:lnTo>
                      <a:pt x="254" y="74"/>
                    </a:lnTo>
                    <a:lnTo>
                      <a:pt x="243" y="76"/>
                    </a:lnTo>
                    <a:lnTo>
                      <a:pt x="239" y="76"/>
                    </a:lnTo>
                    <a:lnTo>
                      <a:pt x="235" y="64"/>
                    </a:lnTo>
                    <a:lnTo>
                      <a:pt x="228" y="60"/>
                    </a:lnTo>
                    <a:lnTo>
                      <a:pt x="221" y="60"/>
                    </a:lnTo>
                    <a:lnTo>
                      <a:pt x="221" y="62"/>
                    </a:lnTo>
                    <a:lnTo>
                      <a:pt x="219" y="57"/>
                    </a:lnTo>
                    <a:lnTo>
                      <a:pt x="215" y="59"/>
                    </a:lnTo>
                    <a:lnTo>
                      <a:pt x="175" y="59"/>
                    </a:lnTo>
                    <a:lnTo>
                      <a:pt x="175" y="57"/>
                    </a:lnTo>
                    <a:lnTo>
                      <a:pt x="172" y="55"/>
                    </a:lnTo>
                    <a:lnTo>
                      <a:pt x="168" y="48"/>
                    </a:lnTo>
                    <a:lnTo>
                      <a:pt x="162" y="48"/>
                    </a:lnTo>
                    <a:lnTo>
                      <a:pt x="156" y="50"/>
                    </a:lnTo>
                    <a:lnTo>
                      <a:pt x="155" y="50"/>
                    </a:lnTo>
                    <a:lnTo>
                      <a:pt x="155" y="45"/>
                    </a:lnTo>
                    <a:lnTo>
                      <a:pt x="154" y="45"/>
                    </a:lnTo>
                    <a:lnTo>
                      <a:pt x="152" y="43"/>
                    </a:lnTo>
                    <a:lnTo>
                      <a:pt x="151" y="43"/>
                    </a:lnTo>
                    <a:lnTo>
                      <a:pt x="141" y="46"/>
                    </a:lnTo>
                    <a:lnTo>
                      <a:pt x="141" y="49"/>
                    </a:lnTo>
                    <a:lnTo>
                      <a:pt x="138" y="52"/>
                    </a:lnTo>
                    <a:lnTo>
                      <a:pt x="133" y="53"/>
                    </a:lnTo>
                    <a:lnTo>
                      <a:pt x="131" y="55"/>
                    </a:lnTo>
                    <a:lnTo>
                      <a:pt x="131" y="59"/>
                    </a:lnTo>
                    <a:lnTo>
                      <a:pt x="133" y="66"/>
                    </a:lnTo>
                    <a:lnTo>
                      <a:pt x="131" y="71"/>
                    </a:lnTo>
                    <a:lnTo>
                      <a:pt x="135" y="79"/>
                    </a:lnTo>
                    <a:lnTo>
                      <a:pt x="138" y="80"/>
                    </a:lnTo>
                    <a:lnTo>
                      <a:pt x="142" y="83"/>
                    </a:lnTo>
                    <a:lnTo>
                      <a:pt x="144" y="84"/>
                    </a:lnTo>
                    <a:lnTo>
                      <a:pt x="145" y="87"/>
                    </a:lnTo>
                    <a:lnTo>
                      <a:pt x="149" y="91"/>
                    </a:lnTo>
                    <a:lnTo>
                      <a:pt x="149" y="94"/>
                    </a:lnTo>
                    <a:lnTo>
                      <a:pt x="147" y="97"/>
                    </a:lnTo>
                    <a:lnTo>
                      <a:pt x="135" y="97"/>
                    </a:lnTo>
                    <a:lnTo>
                      <a:pt x="133" y="94"/>
                    </a:lnTo>
                    <a:lnTo>
                      <a:pt x="127" y="79"/>
                    </a:lnTo>
                    <a:lnTo>
                      <a:pt x="120" y="81"/>
                    </a:lnTo>
                    <a:lnTo>
                      <a:pt x="119" y="81"/>
                    </a:lnTo>
                    <a:lnTo>
                      <a:pt x="113" y="88"/>
                    </a:lnTo>
                    <a:lnTo>
                      <a:pt x="113" y="90"/>
                    </a:lnTo>
                    <a:lnTo>
                      <a:pt x="117" y="95"/>
                    </a:lnTo>
                    <a:lnTo>
                      <a:pt x="119" y="97"/>
                    </a:lnTo>
                    <a:lnTo>
                      <a:pt x="121" y="102"/>
                    </a:lnTo>
                    <a:lnTo>
                      <a:pt x="119" y="105"/>
                    </a:lnTo>
                    <a:lnTo>
                      <a:pt x="111" y="101"/>
                    </a:lnTo>
                    <a:lnTo>
                      <a:pt x="105" y="99"/>
                    </a:lnTo>
                    <a:lnTo>
                      <a:pt x="103" y="97"/>
                    </a:lnTo>
                    <a:lnTo>
                      <a:pt x="89" y="99"/>
                    </a:lnTo>
                    <a:lnTo>
                      <a:pt x="88" y="101"/>
                    </a:lnTo>
                    <a:lnTo>
                      <a:pt x="60" y="134"/>
                    </a:lnTo>
                    <a:lnTo>
                      <a:pt x="52" y="137"/>
                    </a:lnTo>
                    <a:lnTo>
                      <a:pt x="52" y="141"/>
                    </a:lnTo>
                    <a:lnTo>
                      <a:pt x="50" y="143"/>
                    </a:lnTo>
                    <a:lnTo>
                      <a:pt x="50" y="144"/>
                    </a:lnTo>
                    <a:lnTo>
                      <a:pt x="52" y="144"/>
                    </a:lnTo>
                    <a:lnTo>
                      <a:pt x="42" y="146"/>
                    </a:lnTo>
                    <a:lnTo>
                      <a:pt x="42" y="148"/>
                    </a:lnTo>
                    <a:lnTo>
                      <a:pt x="43" y="151"/>
                    </a:lnTo>
                    <a:lnTo>
                      <a:pt x="41" y="153"/>
                    </a:lnTo>
                    <a:lnTo>
                      <a:pt x="39" y="153"/>
                    </a:lnTo>
                    <a:lnTo>
                      <a:pt x="39" y="158"/>
                    </a:lnTo>
                    <a:lnTo>
                      <a:pt x="35" y="175"/>
                    </a:lnTo>
                    <a:lnTo>
                      <a:pt x="34" y="175"/>
                    </a:lnTo>
                    <a:lnTo>
                      <a:pt x="29" y="179"/>
                    </a:lnTo>
                    <a:lnTo>
                      <a:pt x="29" y="180"/>
                    </a:lnTo>
                    <a:lnTo>
                      <a:pt x="28" y="182"/>
                    </a:lnTo>
                    <a:lnTo>
                      <a:pt x="28" y="183"/>
                    </a:lnTo>
                    <a:lnTo>
                      <a:pt x="29" y="184"/>
                    </a:lnTo>
                    <a:lnTo>
                      <a:pt x="34" y="182"/>
                    </a:lnTo>
                    <a:lnTo>
                      <a:pt x="36" y="182"/>
                    </a:lnTo>
                    <a:lnTo>
                      <a:pt x="39" y="183"/>
                    </a:lnTo>
                    <a:lnTo>
                      <a:pt x="41" y="184"/>
                    </a:lnTo>
                    <a:lnTo>
                      <a:pt x="41" y="194"/>
                    </a:lnTo>
                    <a:lnTo>
                      <a:pt x="43" y="197"/>
                    </a:lnTo>
                    <a:lnTo>
                      <a:pt x="48" y="200"/>
                    </a:lnTo>
                    <a:lnTo>
                      <a:pt x="50" y="201"/>
                    </a:lnTo>
                    <a:lnTo>
                      <a:pt x="63" y="201"/>
                    </a:lnTo>
                    <a:lnTo>
                      <a:pt x="70" y="203"/>
                    </a:lnTo>
                    <a:lnTo>
                      <a:pt x="87" y="213"/>
                    </a:lnTo>
                    <a:lnTo>
                      <a:pt x="88" y="213"/>
                    </a:lnTo>
                    <a:lnTo>
                      <a:pt x="87" y="239"/>
                    </a:lnTo>
                    <a:lnTo>
                      <a:pt x="85" y="240"/>
                    </a:lnTo>
                    <a:lnTo>
                      <a:pt x="81" y="246"/>
                    </a:lnTo>
                    <a:lnTo>
                      <a:pt x="71" y="252"/>
                    </a:lnTo>
                    <a:lnTo>
                      <a:pt x="64" y="253"/>
                    </a:lnTo>
                    <a:lnTo>
                      <a:pt x="60" y="256"/>
                    </a:lnTo>
                    <a:lnTo>
                      <a:pt x="53" y="270"/>
                    </a:lnTo>
                    <a:lnTo>
                      <a:pt x="52" y="271"/>
                    </a:lnTo>
                    <a:lnTo>
                      <a:pt x="71" y="280"/>
                    </a:lnTo>
                    <a:lnTo>
                      <a:pt x="75" y="282"/>
                    </a:lnTo>
                    <a:lnTo>
                      <a:pt x="84" y="282"/>
                    </a:lnTo>
                    <a:lnTo>
                      <a:pt x="106" y="285"/>
                    </a:lnTo>
                    <a:lnTo>
                      <a:pt x="112" y="287"/>
                    </a:lnTo>
                    <a:lnTo>
                      <a:pt x="112" y="289"/>
                    </a:lnTo>
                    <a:lnTo>
                      <a:pt x="106" y="299"/>
                    </a:lnTo>
                    <a:lnTo>
                      <a:pt x="106" y="300"/>
                    </a:lnTo>
                    <a:lnTo>
                      <a:pt x="103" y="303"/>
                    </a:lnTo>
                    <a:lnTo>
                      <a:pt x="102" y="303"/>
                    </a:lnTo>
                    <a:lnTo>
                      <a:pt x="96" y="307"/>
                    </a:lnTo>
                    <a:lnTo>
                      <a:pt x="92" y="309"/>
                    </a:lnTo>
                    <a:lnTo>
                      <a:pt x="80" y="320"/>
                    </a:lnTo>
                    <a:lnTo>
                      <a:pt x="77" y="324"/>
                    </a:lnTo>
                    <a:lnTo>
                      <a:pt x="74" y="327"/>
                    </a:lnTo>
                    <a:lnTo>
                      <a:pt x="74" y="328"/>
                    </a:lnTo>
                    <a:lnTo>
                      <a:pt x="70" y="340"/>
                    </a:lnTo>
                    <a:lnTo>
                      <a:pt x="70" y="341"/>
                    </a:lnTo>
                    <a:lnTo>
                      <a:pt x="71" y="342"/>
                    </a:lnTo>
                    <a:lnTo>
                      <a:pt x="64" y="344"/>
                    </a:lnTo>
                    <a:lnTo>
                      <a:pt x="60" y="345"/>
                    </a:lnTo>
                    <a:lnTo>
                      <a:pt x="54" y="349"/>
                    </a:lnTo>
                    <a:lnTo>
                      <a:pt x="48" y="352"/>
                    </a:lnTo>
                    <a:lnTo>
                      <a:pt x="41" y="354"/>
                    </a:lnTo>
                    <a:lnTo>
                      <a:pt x="36" y="355"/>
                    </a:lnTo>
                    <a:lnTo>
                      <a:pt x="35" y="359"/>
                    </a:lnTo>
                    <a:lnTo>
                      <a:pt x="28" y="373"/>
                    </a:lnTo>
                    <a:lnTo>
                      <a:pt x="20" y="373"/>
                    </a:lnTo>
                    <a:lnTo>
                      <a:pt x="11" y="376"/>
                    </a:lnTo>
                    <a:lnTo>
                      <a:pt x="10" y="377"/>
                    </a:lnTo>
                    <a:lnTo>
                      <a:pt x="4" y="384"/>
                    </a:lnTo>
                    <a:lnTo>
                      <a:pt x="3" y="390"/>
                    </a:lnTo>
                    <a:lnTo>
                      <a:pt x="0" y="391"/>
                    </a:lnTo>
                    <a:lnTo>
                      <a:pt x="1" y="397"/>
                    </a:lnTo>
                    <a:lnTo>
                      <a:pt x="4" y="395"/>
                    </a:lnTo>
                    <a:lnTo>
                      <a:pt x="15" y="393"/>
                    </a:lnTo>
                    <a:lnTo>
                      <a:pt x="18" y="395"/>
                    </a:lnTo>
                    <a:lnTo>
                      <a:pt x="22" y="401"/>
                    </a:lnTo>
                    <a:lnTo>
                      <a:pt x="24" y="412"/>
                    </a:lnTo>
                    <a:lnTo>
                      <a:pt x="29" y="412"/>
                    </a:lnTo>
                    <a:lnTo>
                      <a:pt x="39" y="416"/>
                    </a:lnTo>
                    <a:lnTo>
                      <a:pt x="42" y="422"/>
                    </a:lnTo>
                    <a:lnTo>
                      <a:pt x="48" y="421"/>
                    </a:lnTo>
                    <a:lnTo>
                      <a:pt x="56" y="415"/>
                    </a:lnTo>
                    <a:lnTo>
                      <a:pt x="59" y="411"/>
                    </a:lnTo>
                    <a:lnTo>
                      <a:pt x="70" y="402"/>
                    </a:lnTo>
                    <a:lnTo>
                      <a:pt x="73" y="401"/>
                    </a:lnTo>
                    <a:lnTo>
                      <a:pt x="75" y="398"/>
                    </a:lnTo>
                    <a:lnTo>
                      <a:pt x="81" y="397"/>
                    </a:lnTo>
                    <a:lnTo>
                      <a:pt x="89" y="397"/>
                    </a:lnTo>
                    <a:lnTo>
                      <a:pt x="91" y="398"/>
                    </a:lnTo>
                    <a:lnTo>
                      <a:pt x="98" y="398"/>
                    </a:lnTo>
                    <a:lnTo>
                      <a:pt x="105" y="395"/>
                    </a:lnTo>
                    <a:lnTo>
                      <a:pt x="109" y="390"/>
                    </a:lnTo>
                    <a:lnTo>
                      <a:pt x="112" y="390"/>
                    </a:lnTo>
                    <a:lnTo>
                      <a:pt x="119" y="394"/>
                    </a:lnTo>
                    <a:lnTo>
                      <a:pt x="119" y="395"/>
                    </a:lnTo>
                    <a:lnTo>
                      <a:pt x="116" y="401"/>
                    </a:lnTo>
                    <a:lnTo>
                      <a:pt x="116" y="402"/>
                    </a:lnTo>
                    <a:lnTo>
                      <a:pt x="119" y="408"/>
                    </a:lnTo>
                    <a:lnTo>
                      <a:pt x="127" y="411"/>
                    </a:lnTo>
                    <a:lnTo>
                      <a:pt x="126" y="412"/>
                    </a:lnTo>
                    <a:lnTo>
                      <a:pt x="124" y="415"/>
                    </a:lnTo>
                    <a:lnTo>
                      <a:pt x="124" y="416"/>
                    </a:lnTo>
                    <a:lnTo>
                      <a:pt x="121" y="422"/>
                    </a:lnTo>
                    <a:lnTo>
                      <a:pt x="117" y="421"/>
                    </a:lnTo>
                    <a:lnTo>
                      <a:pt x="112" y="421"/>
                    </a:lnTo>
                    <a:lnTo>
                      <a:pt x="99" y="436"/>
                    </a:lnTo>
                    <a:lnTo>
                      <a:pt x="96" y="441"/>
                    </a:lnTo>
                    <a:lnTo>
                      <a:pt x="87" y="450"/>
                    </a:lnTo>
                    <a:lnTo>
                      <a:pt x="82" y="455"/>
                    </a:lnTo>
                    <a:lnTo>
                      <a:pt x="80" y="464"/>
                    </a:lnTo>
                    <a:lnTo>
                      <a:pt x="82" y="482"/>
                    </a:lnTo>
                    <a:lnTo>
                      <a:pt x="84" y="484"/>
                    </a:lnTo>
                    <a:lnTo>
                      <a:pt x="85" y="484"/>
                    </a:lnTo>
                    <a:lnTo>
                      <a:pt x="87" y="485"/>
                    </a:lnTo>
                    <a:lnTo>
                      <a:pt x="88" y="488"/>
                    </a:lnTo>
                    <a:lnTo>
                      <a:pt x="88" y="489"/>
                    </a:lnTo>
                    <a:lnTo>
                      <a:pt x="96" y="499"/>
                    </a:lnTo>
                    <a:lnTo>
                      <a:pt x="98" y="499"/>
                    </a:lnTo>
                    <a:lnTo>
                      <a:pt x="99" y="496"/>
                    </a:lnTo>
                    <a:lnTo>
                      <a:pt x="99" y="489"/>
                    </a:lnTo>
                    <a:lnTo>
                      <a:pt x="101" y="489"/>
                    </a:lnTo>
                    <a:lnTo>
                      <a:pt x="111" y="501"/>
                    </a:lnTo>
                    <a:lnTo>
                      <a:pt x="109" y="503"/>
                    </a:lnTo>
                    <a:lnTo>
                      <a:pt x="123" y="507"/>
                    </a:lnTo>
                    <a:lnTo>
                      <a:pt x="138" y="507"/>
                    </a:lnTo>
                    <a:lnTo>
                      <a:pt x="141" y="506"/>
                    </a:lnTo>
                    <a:lnTo>
                      <a:pt x="154" y="503"/>
                    </a:lnTo>
                    <a:lnTo>
                      <a:pt x="155" y="503"/>
                    </a:lnTo>
                    <a:lnTo>
                      <a:pt x="163" y="522"/>
                    </a:lnTo>
                    <a:lnTo>
                      <a:pt x="166" y="527"/>
                    </a:lnTo>
                    <a:lnTo>
                      <a:pt x="171" y="525"/>
                    </a:lnTo>
                    <a:lnTo>
                      <a:pt x="178" y="525"/>
                    </a:lnTo>
                    <a:lnTo>
                      <a:pt x="188" y="548"/>
                    </a:lnTo>
                    <a:lnTo>
                      <a:pt x="188" y="549"/>
                    </a:lnTo>
                    <a:lnTo>
                      <a:pt x="187" y="549"/>
                    </a:lnTo>
                    <a:lnTo>
                      <a:pt x="183" y="555"/>
                    </a:lnTo>
                    <a:lnTo>
                      <a:pt x="176" y="566"/>
                    </a:lnTo>
                    <a:lnTo>
                      <a:pt x="176" y="568"/>
                    </a:lnTo>
                    <a:lnTo>
                      <a:pt x="173" y="573"/>
                    </a:lnTo>
                    <a:lnTo>
                      <a:pt x="171" y="574"/>
                    </a:lnTo>
                    <a:lnTo>
                      <a:pt x="168" y="577"/>
                    </a:lnTo>
                    <a:lnTo>
                      <a:pt x="149" y="584"/>
                    </a:lnTo>
                    <a:lnTo>
                      <a:pt x="149" y="585"/>
                    </a:lnTo>
                    <a:lnTo>
                      <a:pt x="148" y="588"/>
                    </a:lnTo>
                    <a:lnTo>
                      <a:pt x="149" y="589"/>
                    </a:lnTo>
                    <a:lnTo>
                      <a:pt x="154" y="589"/>
                    </a:lnTo>
                    <a:lnTo>
                      <a:pt x="159" y="591"/>
                    </a:lnTo>
                    <a:lnTo>
                      <a:pt x="172" y="602"/>
                    </a:lnTo>
                    <a:lnTo>
                      <a:pt x="188" y="609"/>
                    </a:lnTo>
                    <a:lnTo>
                      <a:pt x="193" y="609"/>
                    </a:lnTo>
                    <a:lnTo>
                      <a:pt x="194" y="615"/>
                    </a:lnTo>
                    <a:lnTo>
                      <a:pt x="193" y="622"/>
                    </a:lnTo>
                    <a:lnTo>
                      <a:pt x="197" y="622"/>
                    </a:lnTo>
                    <a:lnTo>
                      <a:pt x="198" y="620"/>
                    </a:lnTo>
                    <a:lnTo>
                      <a:pt x="201" y="619"/>
                    </a:lnTo>
                    <a:lnTo>
                      <a:pt x="204" y="612"/>
                    </a:lnTo>
                    <a:lnTo>
                      <a:pt x="209" y="608"/>
                    </a:lnTo>
                    <a:lnTo>
                      <a:pt x="215" y="609"/>
                    </a:lnTo>
                    <a:lnTo>
                      <a:pt x="218" y="611"/>
                    </a:lnTo>
                    <a:lnTo>
                      <a:pt x="224" y="611"/>
                    </a:lnTo>
                    <a:lnTo>
                      <a:pt x="224" y="606"/>
                    </a:lnTo>
                    <a:lnTo>
                      <a:pt x="225" y="604"/>
                    </a:lnTo>
                    <a:lnTo>
                      <a:pt x="228" y="602"/>
                    </a:lnTo>
                    <a:lnTo>
                      <a:pt x="229" y="601"/>
                    </a:lnTo>
                    <a:lnTo>
                      <a:pt x="235" y="599"/>
                    </a:lnTo>
                    <a:lnTo>
                      <a:pt x="238" y="598"/>
                    </a:lnTo>
                    <a:lnTo>
                      <a:pt x="240" y="598"/>
                    </a:lnTo>
                    <a:lnTo>
                      <a:pt x="253" y="592"/>
                    </a:lnTo>
                    <a:lnTo>
                      <a:pt x="255" y="589"/>
                    </a:lnTo>
                    <a:lnTo>
                      <a:pt x="255" y="588"/>
                    </a:lnTo>
                    <a:lnTo>
                      <a:pt x="258" y="587"/>
                    </a:lnTo>
                    <a:lnTo>
                      <a:pt x="267" y="591"/>
                    </a:lnTo>
                    <a:lnTo>
                      <a:pt x="267" y="618"/>
                    </a:lnTo>
                    <a:lnTo>
                      <a:pt x="274" y="618"/>
                    </a:lnTo>
                    <a:lnTo>
                      <a:pt x="282" y="623"/>
                    </a:lnTo>
                    <a:lnTo>
                      <a:pt x="292" y="620"/>
                    </a:lnTo>
                    <a:lnTo>
                      <a:pt x="292" y="619"/>
                    </a:lnTo>
                    <a:lnTo>
                      <a:pt x="293" y="611"/>
                    </a:lnTo>
                    <a:lnTo>
                      <a:pt x="302" y="602"/>
                    </a:lnTo>
                    <a:lnTo>
                      <a:pt x="307" y="595"/>
                    </a:lnTo>
                    <a:lnTo>
                      <a:pt x="309" y="591"/>
                    </a:lnTo>
                    <a:lnTo>
                      <a:pt x="310" y="577"/>
                    </a:lnTo>
                    <a:lnTo>
                      <a:pt x="305" y="568"/>
                    </a:lnTo>
                    <a:lnTo>
                      <a:pt x="302" y="570"/>
                    </a:lnTo>
                    <a:lnTo>
                      <a:pt x="299" y="570"/>
                    </a:lnTo>
                    <a:lnTo>
                      <a:pt x="299" y="560"/>
                    </a:lnTo>
                    <a:lnTo>
                      <a:pt x="315" y="544"/>
                    </a:lnTo>
                    <a:lnTo>
                      <a:pt x="318" y="538"/>
                    </a:lnTo>
                    <a:lnTo>
                      <a:pt x="322" y="534"/>
                    </a:lnTo>
                    <a:lnTo>
                      <a:pt x="334" y="538"/>
                    </a:lnTo>
                    <a:lnTo>
                      <a:pt x="341" y="539"/>
                    </a:lnTo>
                    <a:lnTo>
                      <a:pt x="348" y="542"/>
                    </a:lnTo>
                    <a:lnTo>
                      <a:pt x="349" y="541"/>
                    </a:lnTo>
                    <a:lnTo>
                      <a:pt x="358" y="538"/>
                    </a:lnTo>
                    <a:lnTo>
                      <a:pt x="370" y="538"/>
                    </a:lnTo>
                    <a:lnTo>
                      <a:pt x="369" y="542"/>
                    </a:lnTo>
                    <a:lnTo>
                      <a:pt x="374" y="542"/>
                    </a:lnTo>
                    <a:lnTo>
                      <a:pt x="373" y="546"/>
                    </a:lnTo>
                    <a:lnTo>
                      <a:pt x="380" y="560"/>
                    </a:lnTo>
                    <a:lnTo>
                      <a:pt x="380" y="562"/>
                    </a:lnTo>
                    <a:lnTo>
                      <a:pt x="382" y="562"/>
                    </a:lnTo>
                    <a:lnTo>
                      <a:pt x="392" y="544"/>
                    </a:lnTo>
                    <a:lnTo>
                      <a:pt x="392" y="542"/>
                    </a:lnTo>
                    <a:lnTo>
                      <a:pt x="408" y="542"/>
                    </a:lnTo>
                    <a:lnTo>
                      <a:pt x="408" y="541"/>
                    </a:lnTo>
                    <a:lnTo>
                      <a:pt x="413" y="527"/>
                    </a:lnTo>
                    <a:lnTo>
                      <a:pt x="418" y="525"/>
                    </a:lnTo>
                    <a:lnTo>
                      <a:pt x="411" y="507"/>
                    </a:lnTo>
                    <a:lnTo>
                      <a:pt x="412" y="507"/>
                    </a:lnTo>
                    <a:lnTo>
                      <a:pt x="422" y="508"/>
                    </a:lnTo>
                    <a:lnTo>
                      <a:pt x="425" y="508"/>
                    </a:lnTo>
                    <a:lnTo>
                      <a:pt x="427" y="507"/>
                    </a:lnTo>
                    <a:lnTo>
                      <a:pt x="433" y="511"/>
                    </a:lnTo>
                    <a:lnTo>
                      <a:pt x="441" y="520"/>
                    </a:lnTo>
                    <a:lnTo>
                      <a:pt x="444" y="521"/>
                    </a:lnTo>
                    <a:lnTo>
                      <a:pt x="444" y="517"/>
                    </a:lnTo>
                    <a:lnTo>
                      <a:pt x="448" y="511"/>
                    </a:lnTo>
                    <a:lnTo>
                      <a:pt x="492" y="525"/>
                    </a:lnTo>
                    <a:lnTo>
                      <a:pt x="499" y="524"/>
                    </a:lnTo>
                    <a:lnTo>
                      <a:pt x="500" y="522"/>
                    </a:lnTo>
                    <a:lnTo>
                      <a:pt x="504" y="528"/>
                    </a:lnTo>
                    <a:lnTo>
                      <a:pt x="517" y="539"/>
                    </a:lnTo>
                    <a:lnTo>
                      <a:pt x="522" y="535"/>
                    </a:lnTo>
                    <a:lnTo>
                      <a:pt x="535" y="552"/>
                    </a:lnTo>
                    <a:lnTo>
                      <a:pt x="536" y="553"/>
                    </a:lnTo>
                    <a:lnTo>
                      <a:pt x="538" y="553"/>
                    </a:lnTo>
                    <a:lnTo>
                      <a:pt x="546" y="555"/>
                    </a:lnTo>
                    <a:lnTo>
                      <a:pt x="554" y="548"/>
                    </a:lnTo>
                    <a:lnTo>
                      <a:pt x="566" y="551"/>
                    </a:lnTo>
                    <a:lnTo>
                      <a:pt x="568" y="545"/>
                    </a:lnTo>
                    <a:lnTo>
                      <a:pt x="567" y="545"/>
                    </a:lnTo>
                    <a:lnTo>
                      <a:pt x="559" y="542"/>
                    </a:lnTo>
                    <a:lnTo>
                      <a:pt x="559" y="538"/>
                    </a:lnTo>
                    <a:lnTo>
                      <a:pt x="561" y="522"/>
                    </a:lnTo>
                    <a:lnTo>
                      <a:pt x="568" y="511"/>
                    </a:lnTo>
                    <a:lnTo>
                      <a:pt x="564" y="504"/>
                    </a:lnTo>
                    <a:lnTo>
                      <a:pt x="561" y="503"/>
                    </a:lnTo>
                    <a:lnTo>
                      <a:pt x="560" y="503"/>
                    </a:lnTo>
                    <a:lnTo>
                      <a:pt x="554" y="500"/>
                    </a:lnTo>
                    <a:lnTo>
                      <a:pt x="550" y="495"/>
                    </a:lnTo>
                    <a:lnTo>
                      <a:pt x="547" y="489"/>
                    </a:lnTo>
                    <a:lnTo>
                      <a:pt x="547" y="471"/>
                    </a:lnTo>
                    <a:lnTo>
                      <a:pt x="546" y="468"/>
                    </a:lnTo>
                    <a:lnTo>
                      <a:pt x="546" y="453"/>
                    </a:lnTo>
                    <a:lnTo>
                      <a:pt x="552" y="444"/>
                    </a:lnTo>
                    <a:lnTo>
                      <a:pt x="547" y="443"/>
                    </a:lnTo>
                    <a:lnTo>
                      <a:pt x="547" y="441"/>
                    </a:lnTo>
                    <a:lnTo>
                      <a:pt x="550" y="437"/>
                    </a:lnTo>
                    <a:lnTo>
                      <a:pt x="552" y="434"/>
                    </a:lnTo>
                    <a:lnTo>
                      <a:pt x="556" y="429"/>
                    </a:lnTo>
                    <a:lnTo>
                      <a:pt x="561" y="428"/>
                    </a:lnTo>
                    <a:lnTo>
                      <a:pt x="570" y="421"/>
                    </a:lnTo>
                    <a:lnTo>
                      <a:pt x="573" y="416"/>
                    </a:lnTo>
                    <a:lnTo>
                      <a:pt x="582" y="412"/>
                    </a:lnTo>
                    <a:lnTo>
                      <a:pt x="595" y="409"/>
                    </a:lnTo>
                    <a:lnTo>
                      <a:pt x="602" y="409"/>
                    </a:lnTo>
                    <a:lnTo>
                      <a:pt x="607" y="405"/>
                    </a:lnTo>
                    <a:lnTo>
                      <a:pt x="609" y="400"/>
                    </a:lnTo>
                    <a:lnTo>
                      <a:pt x="617" y="402"/>
                    </a:lnTo>
                    <a:lnTo>
                      <a:pt x="627" y="409"/>
                    </a:lnTo>
                    <a:lnTo>
                      <a:pt x="638" y="412"/>
                    </a:lnTo>
                    <a:lnTo>
                      <a:pt x="638" y="411"/>
                    </a:lnTo>
                    <a:lnTo>
                      <a:pt x="641" y="409"/>
                    </a:lnTo>
                    <a:lnTo>
                      <a:pt x="659" y="415"/>
                    </a:lnTo>
                    <a:lnTo>
                      <a:pt x="665" y="409"/>
                    </a:lnTo>
                    <a:lnTo>
                      <a:pt x="667" y="401"/>
                    </a:lnTo>
                    <a:lnTo>
                      <a:pt x="670" y="400"/>
                    </a:lnTo>
                    <a:lnTo>
                      <a:pt x="676" y="395"/>
                    </a:lnTo>
                    <a:lnTo>
                      <a:pt x="681" y="397"/>
                    </a:lnTo>
                    <a:lnTo>
                      <a:pt x="691" y="388"/>
                    </a:lnTo>
                    <a:lnTo>
                      <a:pt x="690" y="388"/>
                    </a:lnTo>
                    <a:lnTo>
                      <a:pt x="673" y="370"/>
                    </a:lnTo>
                    <a:lnTo>
                      <a:pt x="670" y="364"/>
                    </a:lnTo>
                    <a:lnTo>
                      <a:pt x="669" y="364"/>
                    </a:lnTo>
                    <a:lnTo>
                      <a:pt x="662" y="356"/>
                    </a:lnTo>
                    <a:lnTo>
                      <a:pt x="653" y="352"/>
                    </a:lnTo>
                    <a:lnTo>
                      <a:pt x="643" y="354"/>
                    </a:lnTo>
                    <a:lnTo>
                      <a:pt x="624" y="352"/>
                    </a:lnTo>
                    <a:lnTo>
                      <a:pt x="620" y="361"/>
                    </a:lnTo>
                    <a:lnTo>
                      <a:pt x="621" y="361"/>
                    </a:lnTo>
                    <a:lnTo>
                      <a:pt x="617" y="367"/>
                    </a:lnTo>
                    <a:lnTo>
                      <a:pt x="617" y="366"/>
                    </a:lnTo>
                    <a:lnTo>
                      <a:pt x="616" y="361"/>
                    </a:lnTo>
                    <a:lnTo>
                      <a:pt x="609" y="352"/>
                    </a:lnTo>
                    <a:lnTo>
                      <a:pt x="606" y="348"/>
                    </a:lnTo>
                    <a:lnTo>
                      <a:pt x="606" y="342"/>
                    </a:lnTo>
                    <a:lnTo>
                      <a:pt x="610" y="334"/>
                    </a:lnTo>
                    <a:lnTo>
                      <a:pt x="619" y="334"/>
                    </a:lnTo>
                    <a:lnTo>
                      <a:pt x="619" y="330"/>
                    </a:lnTo>
                    <a:lnTo>
                      <a:pt x="620" y="328"/>
                    </a:lnTo>
                    <a:lnTo>
                      <a:pt x="620" y="324"/>
                    </a:lnTo>
                    <a:lnTo>
                      <a:pt x="619" y="320"/>
                    </a:lnTo>
                    <a:lnTo>
                      <a:pt x="617" y="319"/>
                    </a:lnTo>
                    <a:lnTo>
                      <a:pt x="619" y="317"/>
                    </a:lnTo>
                    <a:lnTo>
                      <a:pt x="623" y="310"/>
                    </a:lnTo>
                    <a:lnTo>
                      <a:pt x="617" y="30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17" name="Freeform 446">
                <a:extLst>
                  <a:ext uri="{FF2B5EF4-FFF2-40B4-BE49-F238E27FC236}">
                    <a16:creationId xmlns:a16="http://schemas.microsoft.com/office/drawing/2014/main" id="{20544B9E-F341-20BA-3312-5C1543F088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5" y="1254"/>
                <a:ext cx="112" cy="145"/>
              </a:xfrm>
              <a:custGeom>
                <a:avLst/>
                <a:gdLst>
                  <a:gd name="T0" fmla="*/ 167 w 446"/>
                  <a:gd name="T1" fmla="*/ 56 h 582"/>
                  <a:gd name="T2" fmla="*/ 134 w 446"/>
                  <a:gd name="T3" fmla="*/ 52 h 582"/>
                  <a:gd name="T4" fmla="*/ 134 w 446"/>
                  <a:gd name="T5" fmla="*/ 67 h 582"/>
                  <a:gd name="T6" fmla="*/ 145 w 446"/>
                  <a:gd name="T7" fmla="*/ 81 h 582"/>
                  <a:gd name="T8" fmla="*/ 100 w 446"/>
                  <a:gd name="T9" fmla="*/ 83 h 582"/>
                  <a:gd name="T10" fmla="*/ 78 w 446"/>
                  <a:gd name="T11" fmla="*/ 66 h 582"/>
                  <a:gd name="T12" fmla="*/ 56 w 446"/>
                  <a:gd name="T13" fmla="*/ 88 h 582"/>
                  <a:gd name="T14" fmla="*/ 11 w 446"/>
                  <a:gd name="T15" fmla="*/ 88 h 582"/>
                  <a:gd name="T16" fmla="*/ 14 w 446"/>
                  <a:gd name="T17" fmla="*/ 147 h 582"/>
                  <a:gd name="T18" fmla="*/ 17 w 446"/>
                  <a:gd name="T19" fmla="*/ 148 h 582"/>
                  <a:gd name="T20" fmla="*/ 16 w 446"/>
                  <a:gd name="T21" fmla="*/ 169 h 582"/>
                  <a:gd name="T22" fmla="*/ 59 w 446"/>
                  <a:gd name="T23" fmla="*/ 154 h 582"/>
                  <a:gd name="T24" fmla="*/ 88 w 446"/>
                  <a:gd name="T25" fmla="*/ 158 h 582"/>
                  <a:gd name="T26" fmla="*/ 112 w 446"/>
                  <a:gd name="T27" fmla="*/ 174 h 582"/>
                  <a:gd name="T28" fmla="*/ 119 w 446"/>
                  <a:gd name="T29" fmla="*/ 214 h 582"/>
                  <a:gd name="T30" fmla="*/ 105 w 446"/>
                  <a:gd name="T31" fmla="*/ 260 h 582"/>
                  <a:gd name="T32" fmla="*/ 147 w 446"/>
                  <a:gd name="T33" fmla="*/ 292 h 582"/>
                  <a:gd name="T34" fmla="*/ 129 w 446"/>
                  <a:gd name="T35" fmla="*/ 318 h 582"/>
                  <a:gd name="T36" fmla="*/ 140 w 446"/>
                  <a:gd name="T37" fmla="*/ 337 h 582"/>
                  <a:gd name="T38" fmla="*/ 150 w 446"/>
                  <a:gd name="T39" fmla="*/ 378 h 582"/>
                  <a:gd name="T40" fmla="*/ 144 w 446"/>
                  <a:gd name="T41" fmla="*/ 434 h 582"/>
                  <a:gd name="T42" fmla="*/ 100 w 446"/>
                  <a:gd name="T43" fmla="*/ 423 h 582"/>
                  <a:gd name="T44" fmla="*/ 70 w 446"/>
                  <a:gd name="T45" fmla="*/ 448 h 582"/>
                  <a:gd name="T46" fmla="*/ 56 w 446"/>
                  <a:gd name="T47" fmla="*/ 452 h 582"/>
                  <a:gd name="T48" fmla="*/ 46 w 446"/>
                  <a:gd name="T49" fmla="*/ 515 h 582"/>
                  <a:gd name="T50" fmla="*/ 60 w 446"/>
                  <a:gd name="T51" fmla="*/ 543 h 582"/>
                  <a:gd name="T52" fmla="*/ 70 w 446"/>
                  <a:gd name="T53" fmla="*/ 568 h 582"/>
                  <a:gd name="T54" fmla="*/ 112 w 446"/>
                  <a:gd name="T55" fmla="*/ 564 h 582"/>
                  <a:gd name="T56" fmla="*/ 191 w 446"/>
                  <a:gd name="T57" fmla="*/ 572 h 582"/>
                  <a:gd name="T58" fmla="*/ 212 w 446"/>
                  <a:gd name="T59" fmla="*/ 570 h 582"/>
                  <a:gd name="T60" fmla="*/ 250 w 446"/>
                  <a:gd name="T61" fmla="*/ 541 h 582"/>
                  <a:gd name="T62" fmla="*/ 268 w 446"/>
                  <a:gd name="T63" fmla="*/ 504 h 582"/>
                  <a:gd name="T64" fmla="*/ 302 w 446"/>
                  <a:gd name="T65" fmla="*/ 474 h 582"/>
                  <a:gd name="T66" fmla="*/ 316 w 446"/>
                  <a:gd name="T67" fmla="*/ 468 h 582"/>
                  <a:gd name="T68" fmla="*/ 313 w 446"/>
                  <a:gd name="T69" fmla="*/ 433 h 582"/>
                  <a:gd name="T70" fmla="*/ 347 w 446"/>
                  <a:gd name="T71" fmla="*/ 429 h 582"/>
                  <a:gd name="T72" fmla="*/ 411 w 446"/>
                  <a:gd name="T73" fmla="*/ 445 h 582"/>
                  <a:gd name="T74" fmla="*/ 402 w 446"/>
                  <a:gd name="T75" fmla="*/ 415 h 582"/>
                  <a:gd name="T76" fmla="*/ 407 w 446"/>
                  <a:gd name="T77" fmla="*/ 381 h 582"/>
                  <a:gd name="T78" fmla="*/ 444 w 446"/>
                  <a:gd name="T79" fmla="*/ 374 h 582"/>
                  <a:gd name="T80" fmla="*/ 418 w 446"/>
                  <a:gd name="T81" fmla="*/ 354 h 582"/>
                  <a:gd name="T82" fmla="*/ 430 w 446"/>
                  <a:gd name="T83" fmla="*/ 328 h 582"/>
                  <a:gd name="T84" fmla="*/ 414 w 446"/>
                  <a:gd name="T85" fmla="*/ 314 h 582"/>
                  <a:gd name="T86" fmla="*/ 375 w 446"/>
                  <a:gd name="T87" fmla="*/ 304 h 582"/>
                  <a:gd name="T88" fmla="*/ 375 w 446"/>
                  <a:gd name="T89" fmla="*/ 284 h 582"/>
                  <a:gd name="T90" fmla="*/ 351 w 446"/>
                  <a:gd name="T91" fmla="*/ 235 h 582"/>
                  <a:gd name="T92" fmla="*/ 342 w 446"/>
                  <a:gd name="T93" fmla="*/ 205 h 582"/>
                  <a:gd name="T94" fmla="*/ 323 w 446"/>
                  <a:gd name="T95" fmla="*/ 170 h 582"/>
                  <a:gd name="T96" fmla="*/ 331 w 446"/>
                  <a:gd name="T97" fmla="*/ 152 h 582"/>
                  <a:gd name="T98" fmla="*/ 288 w 446"/>
                  <a:gd name="T99" fmla="*/ 116 h 582"/>
                  <a:gd name="T100" fmla="*/ 253 w 446"/>
                  <a:gd name="T101" fmla="*/ 81 h 582"/>
                  <a:gd name="T102" fmla="*/ 249 w 446"/>
                  <a:gd name="T103" fmla="*/ 56 h 582"/>
                  <a:gd name="T104" fmla="*/ 243 w 446"/>
                  <a:gd name="T105" fmla="*/ 26 h 582"/>
                  <a:gd name="T106" fmla="*/ 225 w 446"/>
                  <a:gd name="T107" fmla="*/ 29 h 582"/>
                  <a:gd name="T108" fmla="*/ 207 w 446"/>
                  <a:gd name="T109" fmla="*/ 16 h 582"/>
                  <a:gd name="T110" fmla="*/ 193 w 446"/>
                  <a:gd name="T111" fmla="*/ 3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446" h="582">
                    <a:moveTo>
                      <a:pt x="187" y="14"/>
                    </a:moveTo>
                    <a:lnTo>
                      <a:pt x="180" y="20"/>
                    </a:lnTo>
                    <a:lnTo>
                      <a:pt x="171" y="33"/>
                    </a:lnTo>
                    <a:lnTo>
                      <a:pt x="169" y="42"/>
                    </a:lnTo>
                    <a:lnTo>
                      <a:pt x="171" y="45"/>
                    </a:lnTo>
                    <a:lnTo>
                      <a:pt x="167" y="56"/>
                    </a:lnTo>
                    <a:lnTo>
                      <a:pt x="155" y="52"/>
                    </a:lnTo>
                    <a:lnTo>
                      <a:pt x="154" y="53"/>
                    </a:lnTo>
                    <a:lnTo>
                      <a:pt x="154" y="56"/>
                    </a:lnTo>
                    <a:lnTo>
                      <a:pt x="152" y="57"/>
                    </a:lnTo>
                    <a:lnTo>
                      <a:pt x="145" y="56"/>
                    </a:lnTo>
                    <a:lnTo>
                      <a:pt x="134" y="52"/>
                    </a:lnTo>
                    <a:lnTo>
                      <a:pt x="133" y="52"/>
                    </a:lnTo>
                    <a:lnTo>
                      <a:pt x="131" y="53"/>
                    </a:lnTo>
                    <a:lnTo>
                      <a:pt x="131" y="56"/>
                    </a:lnTo>
                    <a:lnTo>
                      <a:pt x="133" y="62"/>
                    </a:lnTo>
                    <a:lnTo>
                      <a:pt x="134" y="64"/>
                    </a:lnTo>
                    <a:lnTo>
                      <a:pt x="134" y="67"/>
                    </a:lnTo>
                    <a:lnTo>
                      <a:pt x="136" y="73"/>
                    </a:lnTo>
                    <a:lnTo>
                      <a:pt x="143" y="73"/>
                    </a:lnTo>
                    <a:lnTo>
                      <a:pt x="143" y="76"/>
                    </a:lnTo>
                    <a:lnTo>
                      <a:pt x="144" y="77"/>
                    </a:lnTo>
                    <a:lnTo>
                      <a:pt x="144" y="78"/>
                    </a:lnTo>
                    <a:lnTo>
                      <a:pt x="145" y="81"/>
                    </a:lnTo>
                    <a:lnTo>
                      <a:pt x="145" y="83"/>
                    </a:lnTo>
                    <a:lnTo>
                      <a:pt x="138" y="83"/>
                    </a:lnTo>
                    <a:lnTo>
                      <a:pt x="137" y="81"/>
                    </a:lnTo>
                    <a:lnTo>
                      <a:pt x="113" y="81"/>
                    </a:lnTo>
                    <a:lnTo>
                      <a:pt x="105" y="83"/>
                    </a:lnTo>
                    <a:lnTo>
                      <a:pt x="100" y="83"/>
                    </a:lnTo>
                    <a:lnTo>
                      <a:pt x="90" y="84"/>
                    </a:lnTo>
                    <a:lnTo>
                      <a:pt x="85" y="84"/>
                    </a:lnTo>
                    <a:lnTo>
                      <a:pt x="81" y="85"/>
                    </a:lnTo>
                    <a:lnTo>
                      <a:pt x="85" y="67"/>
                    </a:lnTo>
                    <a:lnTo>
                      <a:pt x="81" y="67"/>
                    </a:lnTo>
                    <a:lnTo>
                      <a:pt x="78" y="66"/>
                    </a:lnTo>
                    <a:lnTo>
                      <a:pt x="76" y="66"/>
                    </a:lnTo>
                    <a:lnTo>
                      <a:pt x="74" y="67"/>
                    </a:lnTo>
                    <a:lnTo>
                      <a:pt x="70" y="70"/>
                    </a:lnTo>
                    <a:lnTo>
                      <a:pt x="62" y="78"/>
                    </a:lnTo>
                    <a:lnTo>
                      <a:pt x="57" y="88"/>
                    </a:lnTo>
                    <a:lnTo>
                      <a:pt x="56" y="88"/>
                    </a:lnTo>
                    <a:lnTo>
                      <a:pt x="48" y="92"/>
                    </a:lnTo>
                    <a:lnTo>
                      <a:pt x="42" y="91"/>
                    </a:lnTo>
                    <a:lnTo>
                      <a:pt x="30" y="91"/>
                    </a:lnTo>
                    <a:lnTo>
                      <a:pt x="14" y="87"/>
                    </a:lnTo>
                    <a:lnTo>
                      <a:pt x="13" y="87"/>
                    </a:lnTo>
                    <a:lnTo>
                      <a:pt x="11" y="88"/>
                    </a:lnTo>
                    <a:lnTo>
                      <a:pt x="11" y="98"/>
                    </a:lnTo>
                    <a:lnTo>
                      <a:pt x="0" y="117"/>
                    </a:lnTo>
                    <a:lnTo>
                      <a:pt x="10" y="119"/>
                    </a:lnTo>
                    <a:lnTo>
                      <a:pt x="13" y="129"/>
                    </a:lnTo>
                    <a:lnTo>
                      <a:pt x="18" y="138"/>
                    </a:lnTo>
                    <a:lnTo>
                      <a:pt x="14" y="147"/>
                    </a:lnTo>
                    <a:lnTo>
                      <a:pt x="13" y="144"/>
                    </a:lnTo>
                    <a:lnTo>
                      <a:pt x="10" y="145"/>
                    </a:lnTo>
                    <a:lnTo>
                      <a:pt x="9" y="150"/>
                    </a:lnTo>
                    <a:lnTo>
                      <a:pt x="7" y="151"/>
                    </a:lnTo>
                    <a:lnTo>
                      <a:pt x="10" y="150"/>
                    </a:lnTo>
                    <a:lnTo>
                      <a:pt x="17" y="148"/>
                    </a:lnTo>
                    <a:lnTo>
                      <a:pt x="21" y="148"/>
                    </a:lnTo>
                    <a:lnTo>
                      <a:pt x="20" y="152"/>
                    </a:lnTo>
                    <a:lnTo>
                      <a:pt x="14" y="159"/>
                    </a:lnTo>
                    <a:lnTo>
                      <a:pt x="13" y="162"/>
                    </a:lnTo>
                    <a:lnTo>
                      <a:pt x="13" y="163"/>
                    </a:lnTo>
                    <a:lnTo>
                      <a:pt x="16" y="169"/>
                    </a:lnTo>
                    <a:lnTo>
                      <a:pt x="17" y="169"/>
                    </a:lnTo>
                    <a:lnTo>
                      <a:pt x="17" y="167"/>
                    </a:lnTo>
                    <a:lnTo>
                      <a:pt x="40" y="167"/>
                    </a:lnTo>
                    <a:lnTo>
                      <a:pt x="44" y="169"/>
                    </a:lnTo>
                    <a:lnTo>
                      <a:pt x="50" y="151"/>
                    </a:lnTo>
                    <a:lnTo>
                      <a:pt x="59" y="154"/>
                    </a:lnTo>
                    <a:lnTo>
                      <a:pt x="67" y="152"/>
                    </a:lnTo>
                    <a:lnTo>
                      <a:pt x="73" y="148"/>
                    </a:lnTo>
                    <a:lnTo>
                      <a:pt x="78" y="147"/>
                    </a:lnTo>
                    <a:lnTo>
                      <a:pt x="84" y="152"/>
                    </a:lnTo>
                    <a:lnTo>
                      <a:pt x="87" y="158"/>
                    </a:lnTo>
                    <a:lnTo>
                      <a:pt x="88" y="158"/>
                    </a:lnTo>
                    <a:lnTo>
                      <a:pt x="90" y="159"/>
                    </a:lnTo>
                    <a:lnTo>
                      <a:pt x="92" y="159"/>
                    </a:lnTo>
                    <a:lnTo>
                      <a:pt x="92" y="162"/>
                    </a:lnTo>
                    <a:lnTo>
                      <a:pt x="95" y="176"/>
                    </a:lnTo>
                    <a:lnTo>
                      <a:pt x="108" y="179"/>
                    </a:lnTo>
                    <a:lnTo>
                      <a:pt x="112" y="174"/>
                    </a:lnTo>
                    <a:lnTo>
                      <a:pt x="129" y="180"/>
                    </a:lnTo>
                    <a:lnTo>
                      <a:pt x="129" y="184"/>
                    </a:lnTo>
                    <a:lnTo>
                      <a:pt x="133" y="184"/>
                    </a:lnTo>
                    <a:lnTo>
                      <a:pt x="133" y="193"/>
                    </a:lnTo>
                    <a:lnTo>
                      <a:pt x="129" y="205"/>
                    </a:lnTo>
                    <a:lnTo>
                      <a:pt x="119" y="214"/>
                    </a:lnTo>
                    <a:lnTo>
                      <a:pt x="112" y="225"/>
                    </a:lnTo>
                    <a:lnTo>
                      <a:pt x="107" y="233"/>
                    </a:lnTo>
                    <a:lnTo>
                      <a:pt x="104" y="237"/>
                    </a:lnTo>
                    <a:lnTo>
                      <a:pt x="104" y="239"/>
                    </a:lnTo>
                    <a:lnTo>
                      <a:pt x="102" y="249"/>
                    </a:lnTo>
                    <a:lnTo>
                      <a:pt x="105" y="260"/>
                    </a:lnTo>
                    <a:lnTo>
                      <a:pt x="104" y="271"/>
                    </a:lnTo>
                    <a:lnTo>
                      <a:pt x="108" y="274"/>
                    </a:lnTo>
                    <a:lnTo>
                      <a:pt x="133" y="282"/>
                    </a:lnTo>
                    <a:lnTo>
                      <a:pt x="145" y="285"/>
                    </a:lnTo>
                    <a:lnTo>
                      <a:pt x="147" y="285"/>
                    </a:lnTo>
                    <a:lnTo>
                      <a:pt x="147" y="292"/>
                    </a:lnTo>
                    <a:lnTo>
                      <a:pt x="145" y="299"/>
                    </a:lnTo>
                    <a:lnTo>
                      <a:pt x="133" y="306"/>
                    </a:lnTo>
                    <a:lnTo>
                      <a:pt x="131" y="306"/>
                    </a:lnTo>
                    <a:lnTo>
                      <a:pt x="131" y="311"/>
                    </a:lnTo>
                    <a:lnTo>
                      <a:pt x="129" y="316"/>
                    </a:lnTo>
                    <a:lnTo>
                      <a:pt x="129" y="318"/>
                    </a:lnTo>
                    <a:lnTo>
                      <a:pt x="130" y="321"/>
                    </a:lnTo>
                    <a:lnTo>
                      <a:pt x="131" y="325"/>
                    </a:lnTo>
                    <a:lnTo>
                      <a:pt x="133" y="327"/>
                    </a:lnTo>
                    <a:lnTo>
                      <a:pt x="134" y="330"/>
                    </a:lnTo>
                    <a:lnTo>
                      <a:pt x="140" y="335"/>
                    </a:lnTo>
                    <a:lnTo>
                      <a:pt x="140" y="337"/>
                    </a:lnTo>
                    <a:lnTo>
                      <a:pt x="138" y="349"/>
                    </a:lnTo>
                    <a:lnTo>
                      <a:pt x="131" y="366"/>
                    </a:lnTo>
                    <a:lnTo>
                      <a:pt x="130" y="366"/>
                    </a:lnTo>
                    <a:lnTo>
                      <a:pt x="130" y="367"/>
                    </a:lnTo>
                    <a:lnTo>
                      <a:pt x="141" y="369"/>
                    </a:lnTo>
                    <a:lnTo>
                      <a:pt x="150" y="378"/>
                    </a:lnTo>
                    <a:lnTo>
                      <a:pt x="157" y="394"/>
                    </a:lnTo>
                    <a:lnTo>
                      <a:pt x="158" y="398"/>
                    </a:lnTo>
                    <a:lnTo>
                      <a:pt x="158" y="404"/>
                    </a:lnTo>
                    <a:lnTo>
                      <a:pt x="151" y="418"/>
                    </a:lnTo>
                    <a:lnTo>
                      <a:pt x="148" y="429"/>
                    </a:lnTo>
                    <a:lnTo>
                      <a:pt x="144" y="434"/>
                    </a:lnTo>
                    <a:lnTo>
                      <a:pt x="143" y="437"/>
                    </a:lnTo>
                    <a:lnTo>
                      <a:pt x="137" y="434"/>
                    </a:lnTo>
                    <a:lnTo>
                      <a:pt x="123" y="423"/>
                    </a:lnTo>
                    <a:lnTo>
                      <a:pt x="117" y="411"/>
                    </a:lnTo>
                    <a:lnTo>
                      <a:pt x="116" y="411"/>
                    </a:lnTo>
                    <a:lnTo>
                      <a:pt x="100" y="423"/>
                    </a:lnTo>
                    <a:lnTo>
                      <a:pt x="88" y="431"/>
                    </a:lnTo>
                    <a:lnTo>
                      <a:pt x="87" y="431"/>
                    </a:lnTo>
                    <a:lnTo>
                      <a:pt x="87" y="433"/>
                    </a:lnTo>
                    <a:lnTo>
                      <a:pt x="90" y="436"/>
                    </a:lnTo>
                    <a:lnTo>
                      <a:pt x="81" y="443"/>
                    </a:lnTo>
                    <a:lnTo>
                      <a:pt x="70" y="448"/>
                    </a:lnTo>
                    <a:lnTo>
                      <a:pt x="69" y="448"/>
                    </a:lnTo>
                    <a:lnTo>
                      <a:pt x="64" y="450"/>
                    </a:lnTo>
                    <a:lnTo>
                      <a:pt x="62" y="450"/>
                    </a:lnTo>
                    <a:lnTo>
                      <a:pt x="59" y="451"/>
                    </a:lnTo>
                    <a:lnTo>
                      <a:pt x="56" y="451"/>
                    </a:lnTo>
                    <a:lnTo>
                      <a:pt x="56" y="452"/>
                    </a:lnTo>
                    <a:lnTo>
                      <a:pt x="62" y="461"/>
                    </a:lnTo>
                    <a:lnTo>
                      <a:pt x="62" y="471"/>
                    </a:lnTo>
                    <a:lnTo>
                      <a:pt x="50" y="500"/>
                    </a:lnTo>
                    <a:lnTo>
                      <a:pt x="48" y="503"/>
                    </a:lnTo>
                    <a:lnTo>
                      <a:pt x="46" y="505"/>
                    </a:lnTo>
                    <a:lnTo>
                      <a:pt x="46" y="515"/>
                    </a:lnTo>
                    <a:lnTo>
                      <a:pt x="49" y="522"/>
                    </a:lnTo>
                    <a:lnTo>
                      <a:pt x="49" y="527"/>
                    </a:lnTo>
                    <a:lnTo>
                      <a:pt x="48" y="532"/>
                    </a:lnTo>
                    <a:lnTo>
                      <a:pt x="48" y="536"/>
                    </a:lnTo>
                    <a:lnTo>
                      <a:pt x="46" y="541"/>
                    </a:lnTo>
                    <a:lnTo>
                      <a:pt x="60" y="543"/>
                    </a:lnTo>
                    <a:lnTo>
                      <a:pt x="62" y="543"/>
                    </a:lnTo>
                    <a:lnTo>
                      <a:pt x="63" y="545"/>
                    </a:lnTo>
                    <a:lnTo>
                      <a:pt x="66" y="546"/>
                    </a:lnTo>
                    <a:lnTo>
                      <a:pt x="66" y="549"/>
                    </a:lnTo>
                    <a:lnTo>
                      <a:pt x="63" y="567"/>
                    </a:lnTo>
                    <a:lnTo>
                      <a:pt x="70" y="568"/>
                    </a:lnTo>
                    <a:lnTo>
                      <a:pt x="69" y="549"/>
                    </a:lnTo>
                    <a:lnTo>
                      <a:pt x="73" y="550"/>
                    </a:lnTo>
                    <a:lnTo>
                      <a:pt x="74" y="556"/>
                    </a:lnTo>
                    <a:lnTo>
                      <a:pt x="77" y="560"/>
                    </a:lnTo>
                    <a:lnTo>
                      <a:pt x="100" y="564"/>
                    </a:lnTo>
                    <a:lnTo>
                      <a:pt x="112" y="564"/>
                    </a:lnTo>
                    <a:lnTo>
                      <a:pt x="119" y="570"/>
                    </a:lnTo>
                    <a:lnTo>
                      <a:pt x="120" y="571"/>
                    </a:lnTo>
                    <a:lnTo>
                      <a:pt x="124" y="582"/>
                    </a:lnTo>
                    <a:lnTo>
                      <a:pt x="180" y="581"/>
                    </a:lnTo>
                    <a:lnTo>
                      <a:pt x="183" y="578"/>
                    </a:lnTo>
                    <a:lnTo>
                      <a:pt x="191" y="572"/>
                    </a:lnTo>
                    <a:lnTo>
                      <a:pt x="197" y="571"/>
                    </a:lnTo>
                    <a:lnTo>
                      <a:pt x="203" y="571"/>
                    </a:lnTo>
                    <a:lnTo>
                      <a:pt x="205" y="570"/>
                    </a:lnTo>
                    <a:lnTo>
                      <a:pt x="207" y="571"/>
                    </a:lnTo>
                    <a:lnTo>
                      <a:pt x="208" y="570"/>
                    </a:lnTo>
                    <a:lnTo>
                      <a:pt x="212" y="570"/>
                    </a:lnTo>
                    <a:lnTo>
                      <a:pt x="215" y="568"/>
                    </a:lnTo>
                    <a:lnTo>
                      <a:pt x="234" y="561"/>
                    </a:lnTo>
                    <a:lnTo>
                      <a:pt x="249" y="565"/>
                    </a:lnTo>
                    <a:lnTo>
                      <a:pt x="249" y="564"/>
                    </a:lnTo>
                    <a:lnTo>
                      <a:pt x="250" y="552"/>
                    </a:lnTo>
                    <a:lnTo>
                      <a:pt x="250" y="541"/>
                    </a:lnTo>
                    <a:lnTo>
                      <a:pt x="253" y="532"/>
                    </a:lnTo>
                    <a:lnTo>
                      <a:pt x="254" y="531"/>
                    </a:lnTo>
                    <a:lnTo>
                      <a:pt x="254" y="529"/>
                    </a:lnTo>
                    <a:lnTo>
                      <a:pt x="257" y="527"/>
                    </a:lnTo>
                    <a:lnTo>
                      <a:pt x="270" y="507"/>
                    </a:lnTo>
                    <a:lnTo>
                      <a:pt x="268" y="504"/>
                    </a:lnTo>
                    <a:lnTo>
                      <a:pt x="268" y="503"/>
                    </a:lnTo>
                    <a:lnTo>
                      <a:pt x="270" y="503"/>
                    </a:lnTo>
                    <a:lnTo>
                      <a:pt x="298" y="488"/>
                    </a:lnTo>
                    <a:lnTo>
                      <a:pt x="301" y="482"/>
                    </a:lnTo>
                    <a:lnTo>
                      <a:pt x="301" y="476"/>
                    </a:lnTo>
                    <a:lnTo>
                      <a:pt x="302" y="474"/>
                    </a:lnTo>
                    <a:lnTo>
                      <a:pt x="303" y="474"/>
                    </a:lnTo>
                    <a:lnTo>
                      <a:pt x="303" y="472"/>
                    </a:lnTo>
                    <a:lnTo>
                      <a:pt x="305" y="471"/>
                    </a:lnTo>
                    <a:lnTo>
                      <a:pt x="313" y="469"/>
                    </a:lnTo>
                    <a:lnTo>
                      <a:pt x="316" y="469"/>
                    </a:lnTo>
                    <a:lnTo>
                      <a:pt x="316" y="468"/>
                    </a:lnTo>
                    <a:lnTo>
                      <a:pt x="320" y="468"/>
                    </a:lnTo>
                    <a:lnTo>
                      <a:pt x="320" y="467"/>
                    </a:lnTo>
                    <a:lnTo>
                      <a:pt x="323" y="465"/>
                    </a:lnTo>
                    <a:lnTo>
                      <a:pt x="324" y="464"/>
                    </a:lnTo>
                    <a:lnTo>
                      <a:pt x="318" y="458"/>
                    </a:lnTo>
                    <a:lnTo>
                      <a:pt x="313" y="433"/>
                    </a:lnTo>
                    <a:lnTo>
                      <a:pt x="314" y="421"/>
                    </a:lnTo>
                    <a:lnTo>
                      <a:pt x="318" y="416"/>
                    </a:lnTo>
                    <a:lnTo>
                      <a:pt x="318" y="421"/>
                    </a:lnTo>
                    <a:lnTo>
                      <a:pt x="321" y="423"/>
                    </a:lnTo>
                    <a:lnTo>
                      <a:pt x="337" y="429"/>
                    </a:lnTo>
                    <a:lnTo>
                      <a:pt x="347" y="429"/>
                    </a:lnTo>
                    <a:lnTo>
                      <a:pt x="352" y="434"/>
                    </a:lnTo>
                    <a:lnTo>
                      <a:pt x="363" y="443"/>
                    </a:lnTo>
                    <a:lnTo>
                      <a:pt x="368" y="450"/>
                    </a:lnTo>
                    <a:lnTo>
                      <a:pt x="402" y="448"/>
                    </a:lnTo>
                    <a:lnTo>
                      <a:pt x="404" y="447"/>
                    </a:lnTo>
                    <a:lnTo>
                      <a:pt x="411" y="445"/>
                    </a:lnTo>
                    <a:lnTo>
                      <a:pt x="412" y="445"/>
                    </a:lnTo>
                    <a:lnTo>
                      <a:pt x="412" y="444"/>
                    </a:lnTo>
                    <a:lnTo>
                      <a:pt x="409" y="440"/>
                    </a:lnTo>
                    <a:lnTo>
                      <a:pt x="405" y="436"/>
                    </a:lnTo>
                    <a:lnTo>
                      <a:pt x="401" y="426"/>
                    </a:lnTo>
                    <a:lnTo>
                      <a:pt x="402" y="415"/>
                    </a:lnTo>
                    <a:lnTo>
                      <a:pt x="405" y="408"/>
                    </a:lnTo>
                    <a:lnTo>
                      <a:pt x="407" y="401"/>
                    </a:lnTo>
                    <a:lnTo>
                      <a:pt x="407" y="399"/>
                    </a:lnTo>
                    <a:lnTo>
                      <a:pt x="401" y="392"/>
                    </a:lnTo>
                    <a:lnTo>
                      <a:pt x="405" y="381"/>
                    </a:lnTo>
                    <a:lnTo>
                      <a:pt x="407" y="381"/>
                    </a:lnTo>
                    <a:lnTo>
                      <a:pt x="422" y="384"/>
                    </a:lnTo>
                    <a:lnTo>
                      <a:pt x="422" y="383"/>
                    </a:lnTo>
                    <a:lnTo>
                      <a:pt x="425" y="377"/>
                    </a:lnTo>
                    <a:lnTo>
                      <a:pt x="429" y="376"/>
                    </a:lnTo>
                    <a:lnTo>
                      <a:pt x="439" y="380"/>
                    </a:lnTo>
                    <a:lnTo>
                      <a:pt x="444" y="374"/>
                    </a:lnTo>
                    <a:lnTo>
                      <a:pt x="446" y="371"/>
                    </a:lnTo>
                    <a:lnTo>
                      <a:pt x="435" y="367"/>
                    </a:lnTo>
                    <a:lnTo>
                      <a:pt x="426" y="366"/>
                    </a:lnTo>
                    <a:lnTo>
                      <a:pt x="422" y="366"/>
                    </a:lnTo>
                    <a:lnTo>
                      <a:pt x="416" y="364"/>
                    </a:lnTo>
                    <a:lnTo>
                      <a:pt x="418" y="354"/>
                    </a:lnTo>
                    <a:lnTo>
                      <a:pt x="421" y="345"/>
                    </a:lnTo>
                    <a:lnTo>
                      <a:pt x="422" y="342"/>
                    </a:lnTo>
                    <a:lnTo>
                      <a:pt x="426" y="338"/>
                    </a:lnTo>
                    <a:lnTo>
                      <a:pt x="429" y="334"/>
                    </a:lnTo>
                    <a:lnTo>
                      <a:pt x="430" y="331"/>
                    </a:lnTo>
                    <a:lnTo>
                      <a:pt x="430" y="328"/>
                    </a:lnTo>
                    <a:lnTo>
                      <a:pt x="432" y="327"/>
                    </a:lnTo>
                    <a:lnTo>
                      <a:pt x="432" y="323"/>
                    </a:lnTo>
                    <a:lnTo>
                      <a:pt x="433" y="318"/>
                    </a:lnTo>
                    <a:lnTo>
                      <a:pt x="433" y="316"/>
                    </a:lnTo>
                    <a:lnTo>
                      <a:pt x="428" y="314"/>
                    </a:lnTo>
                    <a:lnTo>
                      <a:pt x="414" y="314"/>
                    </a:lnTo>
                    <a:lnTo>
                      <a:pt x="404" y="324"/>
                    </a:lnTo>
                    <a:lnTo>
                      <a:pt x="395" y="325"/>
                    </a:lnTo>
                    <a:lnTo>
                      <a:pt x="391" y="320"/>
                    </a:lnTo>
                    <a:lnTo>
                      <a:pt x="390" y="320"/>
                    </a:lnTo>
                    <a:lnTo>
                      <a:pt x="375" y="310"/>
                    </a:lnTo>
                    <a:lnTo>
                      <a:pt x="375" y="304"/>
                    </a:lnTo>
                    <a:lnTo>
                      <a:pt x="373" y="304"/>
                    </a:lnTo>
                    <a:lnTo>
                      <a:pt x="373" y="303"/>
                    </a:lnTo>
                    <a:lnTo>
                      <a:pt x="370" y="303"/>
                    </a:lnTo>
                    <a:lnTo>
                      <a:pt x="366" y="300"/>
                    </a:lnTo>
                    <a:lnTo>
                      <a:pt x="369" y="292"/>
                    </a:lnTo>
                    <a:lnTo>
                      <a:pt x="375" y="284"/>
                    </a:lnTo>
                    <a:lnTo>
                      <a:pt x="375" y="282"/>
                    </a:lnTo>
                    <a:lnTo>
                      <a:pt x="366" y="268"/>
                    </a:lnTo>
                    <a:lnTo>
                      <a:pt x="356" y="257"/>
                    </a:lnTo>
                    <a:lnTo>
                      <a:pt x="341" y="246"/>
                    </a:lnTo>
                    <a:lnTo>
                      <a:pt x="344" y="242"/>
                    </a:lnTo>
                    <a:lnTo>
                      <a:pt x="351" y="235"/>
                    </a:lnTo>
                    <a:lnTo>
                      <a:pt x="349" y="233"/>
                    </a:lnTo>
                    <a:lnTo>
                      <a:pt x="356" y="230"/>
                    </a:lnTo>
                    <a:lnTo>
                      <a:pt x="354" y="227"/>
                    </a:lnTo>
                    <a:lnTo>
                      <a:pt x="352" y="217"/>
                    </a:lnTo>
                    <a:lnTo>
                      <a:pt x="348" y="210"/>
                    </a:lnTo>
                    <a:lnTo>
                      <a:pt x="342" y="205"/>
                    </a:lnTo>
                    <a:lnTo>
                      <a:pt x="337" y="204"/>
                    </a:lnTo>
                    <a:lnTo>
                      <a:pt x="334" y="203"/>
                    </a:lnTo>
                    <a:lnTo>
                      <a:pt x="323" y="193"/>
                    </a:lnTo>
                    <a:lnTo>
                      <a:pt x="323" y="173"/>
                    </a:lnTo>
                    <a:lnTo>
                      <a:pt x="321" y="172"/>
                    </a:lnTo>
                    <a:lnTo>
                      <a:pt x="323" y="170"/>
                    </a:lnTo>
                    <a:lnTo>
                      <a:pt x="325" y="166"/>
                    </a:lnTo>
                    <a:lnTo>
                      <a:pt x="328" y="163"/>
                    </a:lnTo>
                    <a:lnTo>
                      <a:pt x="338" y="155"/>
                    </a:lnTo>
                    <a:lnTo>
                      <a:pt x="337" y="154"/>
                    </a:lnTo>
                    <a:lnTo>
                      <a:pt x="334" y="152"/>
                    </a:lnTo>
                    <a:lnTo>
                      <a:pt x="331" y="152"/>
                    </a:lnTo>
                    <a:lnTo>
                      <a:pt x="323" y="148"/>
                    </a:lnTo>
                    <a:lnTo>
                      <a:pt x="321" y="109"/>
                    </a:lnTo>
                    <a:lnTo>
                      <a:pt x="323" y="106"/>
                    </a:lnTo>
                    <a:lnTo>
                      <a:pt x="317" y="106"/>
                    </a:lnTo>
                    <a:lnTo>
                      <a:pt x="292" y="113"/>
                    </a:lnTo>
                    <a:lnTo>
                      <a:pt x="288" y="116"/>
                    </a:lnTo>
                    <a:lnTo>
                      <a:pt x="285" y="110"/>
                    </a:lnTo>
                    <a:lnTo>
                      <a:pt x="281" y="106"/>
                    </a:lnTo>
                    <a:lnTo>
                      <a:pt x="273" y="92"/>
                    </a:lnTo>
                    <a:lnTo>
                      <a:pt x="256" y="78"/>
                    </a:lnTo>
                    <a:lnTo>
                      <a:pt x="254" y="78"/>
                    </a:lnTo>
                    <a:lnTo>
                      <a:pt x="253" y="81"/>
                    </a:lnTo>
                    <a:lnTo>
                      <a:pt x="243" y="84"/>
                    </a:lnTo>
                    <a:lnTo>
                      <a:pt x="242" y="84"/>
                    </a:lnTo>
                    <a:lnTo>
                      <a:pt x="242" y="81"/>
                    </a:lnTo>
                    <a:lnTo>
                      <a:pt x="246" y="66"/>
                    </a:lnTo>
                    <a:lnTo>
                      <a:pt x="246" y="63"/>
                    </a:lnTo>
                    <a:lnTo>
                      <a:pt x="249" y="56"/>
                    </a:lnTo>
                    <a:lnTo>
                      <a:pt x="236" y="52"/>
                    </a:lnTo>
                    <a:lnTo>
                      <a:pt x="235" y="52"/>
                    </a:lnTo>
                    <a:lnTo>
                      <a:pt x="236" y="47"/>
                    </a:lnTo>
                    <a:lnTo>
                      <a:pt x="236" y="46"/>
                    </a:lnTo>
                    <a:lnTo>
                      <a:pt x="246" y="28"/>
                    </a:lnTo>
                    <a:lnTo>
                      <a:pt x="243" y="26"/>
                    </a:lnTo>
                    <a:lnTo>
                      <a:pt x="243" y="25"/>
                    </a:lnTo>
                    <a:lnTo>
                      <a:pt x="241" y="24"/>
                    </a:lnTo>
                    <a:lnTo>
                      <a:pt x="236" y="25"/>
                    </a:lnTo>
                    <a:lnTo>
                      <a:pt x="231" y="32"/>
                    </a:lnTo>
                    <a:lnTo>
                      <a:pt x="227" y="32"/>
                    </a:lnTo>
                    <a:lnTo>
                      <a:pt x="225" y="29"/>
                    </a:lnTo>
                    <a:lnTo>
                      <a:pt x="224" y="21"/>
                    </a:lnTo>
                    <a:lnTo>
                      <a:pt x="218" y="16"/>
                    </a:lnTo>
                    <a:lnTo>
                      <a:pt x="217" y="16"/>
                    </a:lnTo>
                    <a:lnTo>
                      <a:pt x="212" y="17"/>
                    </a:lnTo>
                    <a:lnTo>
                      <a:pt x="211" y="20"/>
                    </a:lnTo>
                    <a:lnTo>
                      <a:pt x="207" y="16"/>
                    </a:lnTo>
                    <a:lnTo>
                      <a:pt x="204" y="9"/>
                    </a:lnTo>
                    <a:lnTo>
                      <a:pt x="198" y="6"/>
                    </a:lnTo>
                    <a:lnTo>
                      <a:pt x="198" y="0"/>
                    </a:lnTo>
                    <a:lnTo>
                      <a:pt x="196" y="0"/>
                    </a:lnTo>
                    <a:lnTo>
                      <a:pt x="193" y="2"/>
                    </a:lnTo>
                    <a:lnTo>
                      <a:pt x="193" y="3"/>
                    </a:lnTo>
                    <a:lnTo>
                      <a:pt x="187" y="1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18" name="Freeform 447">
                <a:extLst>
                  <a:ext uri="{FF2B5EF4-FFF2-40B4-BE49-F238E27FC236}">
                    <a16:creationId xmlns:a16="http://schemas.microsoft.com/office/drawing/2014/main" id="{1A33430E-7480-86AF-C222-118F6AD2E1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0" y="1258"/>
                <a:ext cx="108" cy="63"/>
              </a:xfrm>
              <a:custGeom>
                <a:avLst/>
                <a:gdLst>
                  <a:gd name="T0" fmla="*/ 2 w 432"/>
                  <a:gd name="T1" fmla="*/ 12 h 252"/>
                  <a:gd name="T2" fmla="*/ 14 w 432"/>
                  <a:gd name="T3" fmla="*/ 37 h 252"/>
                  <a:gd name="T4" fmla="*/ 35 w 432"/>
                  <a:gd name="T5" fmla="*/ 68 h 252"/>
                  <a:gd name="T6" fmla="*/ 34 w 432"/>
                  <a:gd name="T7" fmla="*/ 94 h 252"/>
                  <a:gd name="T8" fmla="*/ 35 w 432"/>
                  <a:gd name="T9" fmla="*/ 131 h 252"/>
                  <a:gd name="T10" fmla="*/ 45 w 432"/>
                  <a:gd name="T11" fmla="*/ 147 h 252"/>
                  <a:gd name="T12" fmla="*/ 59 w 432"/>
                  <a:gd name="T13" fmla="*/ 151 h 252"/>
                  <a:gd name="T14" fmla="*/ 80 w 432"/>
                  <a:gd name="T15" fmla="*/ 154 h 252"/>
                  <a:gd name="T16" fmla="*/ 103 w 432"/>
                  <a:gd name="T17" fmla="*/ 158 h 252"/>
                  <a:gd name="T18" fmla="*/ 129 w 432"/>
                  <a:gd name="T19" fmla="*/ 178 h 252"/>
                  <a:gd name="T20" fmla="*/ 140 w 432"/>
                  <a:gd name="T21" fmla="*/ 201 h 252"/>
                  <a:gd name="T22" fmla="*/ 176 w 432"/>
                  <a:gd name="T23" fmla="*/ 206 h 252"/>
                  <a:gd name="T24" fmla="*/ 183 w 432"/>
                  <a:gd name="T25" fmla="*/ 203 h 252"/>
                  <a:gd name="T26" fmla="*/ 230 w 432"/>
                  <a:gd name="T27" fmla="*/ 196 h 252"/>
                  <a:gd name="T28" fmla="*/ 246 w 432"/>
                  <a:gd name="T29" fmla="*/ 188 h 252"/>
                  <a:gd name="T30" fmla="*/ 263 w 432"/>
                  <a:gd name="T31" fmla="*/ 192 h 252"/>
                  <a:gd name="T32" fmla="*/ 293 w 432"/>
                  <a:gd name="T33" fmla="*/ 219 h 252"/>
                  <a:gd name="T34" fmla="*/ 296 w 432"/>
                  <a:gd name="T35" fmla="*/ 227 h 252"/>
                  <a:gd name="T36" fmla="*/ 316 w 432"/>
                  <a:gd name="T37" fmla="*/ 219 h 252"/>
                  <a:gd name="T38" fmla="*/ 335 w 432"/>
                  <a:gd name="T39" fmla="*/ 216 h 252"/>
                  <a:gd name="T40" fmla="*/ 351 w 432"/>
                  <a:gd name="T41" fmla="*/ 209 h 252"/>
                  <a:gd name="T42" fmla="*/ 377 w 432"/>
                  <a:gd name="T43" fmla="*/ 213 h 252"/>
                  <a:gd name="T44" fmla="*/ 388 w 432"/>
                  <a:gd name="T45" fmla="*/ 235 h 252"/>
                  <a:gd name="T46" fmla="*/ 388 w 432"/>
                  <a:gd name="T47" fmla="*/ 252 h 252"/>
                  <a:gd name="T48" fmla="*/ 395 w 432"/>
                  <a:gd name="T49" fmla="*/ 241 h 252"/>
                  <a:gd name="T50" fmla="*/ 402 w 432"/>
                  <a:gd name="T51" fmla="*/ 219 h 252"/>
                  <a:gd name="T52" fmla="*/ 388 w 432"/>
                  <a:gd name="T53" fmla="*/ 221 h 252"/>
                  <a:gd name="T54" fmla="*/ 384 w 432"/>
                  <a:gd name="T55" fmla="*/ 177 h 252"/>
                  <a:gd name="T56" fmla="*/ 394 w 432"/>
                  <a:gd name="T57" fmla="*/ 174 h 252"/>
                  <a:gd name="T58" fmla="*/ 408 w 432"/>
                  <a:gd name="T59" fmla="*/ 167 h 252"/>
                  <a:gd name="T60" fmla="*/ 426 w 432"/>
                  <a:gd name="T61" fmla="*/ 173 h 252"/>
                  <a:gd name="T62" fmla="*/ 424 w 432"/>
                  <a:gd name="T63" fmla="*/ 164 h 252"/>
                  <a:gd name="T64" fmla="*/ 401 w 432"/>
                  <a:gd name="T65" fmla="*/ 147 h 252"/>
                  <a:gd name="T66" fmla="*/ 426 w 432"/>
                  <a:gd name="T67" fmla="*/ 124 h 252"/>
                  <a:gd name="T68" fmla="*/ 430 w 432"/>
                  <a:gd name="T69" fmla="*/ 110 h 252"/>
                  <a:gd name="T70" fmla="*/ 391 w 432"/>
                  <a:gd name="T71" fmla="*/ 50 h 252"/>
                  <a:gd name="T72" fmla="*/ 398 w 432"/>
                  <a:gd name="T73" fmla="*/ 38 h 252"/>
                  <a:gd name="T74" fmla="*/ 366 w 432"/>
                  <a:gd name="T75" fmla="*/ 34 h 252"/>
                  <a:gd name="T76" fmla="*/ 337 w 432"/>
                  <a:gd name="T77" fmla="*/ 15 h 252"/>
                  <a:gd name="T78" fmla="*/ 303 w 432"/>
                  <a:gd name="T79" fmla="*/ 10 h 252"/>
                  <a:gd name="T80" fmla="*/ 268 w 432"/>
                  <a:gd name="T81" fmla="*/ 24 h 252"/>
                  <a:gd name="T82" fmla="*/ 264 w 432"/>
                  <a:gd name="T83" fmla="*/ 36 h 252"/>
                  <a:gd name="T84" fmla="*/ 242 w 432"/>
                  <a:gd name="T85" fmla="*/ 48 h 252"/>
                  <a:gd name="T86" fmla="*/ 207 w 432"/>
                  <a:gd name="T87" fmla="*/ 67 h 252"/>
                  <a:gd name="T88" fmla="*/ 190 w 432"/>
                  <a:gd name="T89" fmla="*/ 71 h 252"/>
                  <a:gd name="T90" fmla="*/ 154 w 432"/>
                  <a:gd name="T91" fmla="*/ 43 h 252"/>
                  <a:gd name="T92" fmla="*/ 138 w 432"/>
                  <a:gd name="T93" fmla="*/ 86 h 252"/>
                  <a:gd name="T94" fmla="*/ 129 w 432"/>
                  <a:gd name="T95" fmla="*/ 89 h 252"/>
                  <a:gd name="T96" fmla="*/ 108 w 432"/>
                  <a:gd name="T97" fmla="*/ 77 h 252"/>
                  <a:gd name="T98" fmla="*/ 78 w 432"/>
                  <a:gd name="T99" fmla="*/ 44 h 252"/>
                  <a:gd name="T100" fmla="*/ 76 w 432"/>
                  <a:gd name="T101" fmla="*/ 36 h 252"/>
                  <a:gd name="T102" fmla="*/ 57 w 432"/>
                  <a:gd name="T103" fmla="*/ 10 h 252"/>
                  <a:gd name="T104" fmla="*/ 35 w 432"/>
                  <a:gd name="T105" fmla="*/ 0 h 2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432" h="252">
                    <a:moveTo>
                      <a:pt x="2" y="1"/>
                    </a:moveTo>
                    <a:lnTo>
                      <a:pt x="0" y="2"/>
                    </a:lnTo>
                    <a:lnTo>
                      <a:pt x="0" y="4"/>
                    </a:lnTo>
                    <a:lnTo>
                      <a:pt x="2" y="12"/>
                    </a:lnTo>
                    <a:lnTo>
                      <a:pt x="11" y="30"/>
                    </a:lnTo>
                    <a:lnTo>
                      <a:pt x="13" y="30"/>
                    </a:lnTo>
                    <a:lnTo>
                      <a:pt x="13" y="31"/>
                    </a:lnTo>
                    <a:lnTo>
                      <a:pt x="14" y="37"/>
                    </a:lnTo>
                    <a:lnTo>
                      <a:pt x="14" y="41"/>
                    </a:lnTo>
                    <a:lnTo>
                      <a:pt x="34" y="67"/>
                    </a:lnTo>
                    <a:lnTo>
                      <a:pt x="34" y="68"/>
                    </a:lnTo>
                    <a:lnTo>
                      <a:pt x="35" y="68"/>
                    </a:lnTo>
                    <a:lnTo>
                      <a:pt x="35" y="69"/>
                    </a:lnTo>
                    <a:lnTo>
                      <a:pt x="38" y="77"/>
                    </a:lnTo>
                    <a:lnTo>
                      <a:pt x="38" y="87"/>
                    </a:lnTo>
                    <a:lnTo>
                      <a:pt x="34" y="94"/>
                    </a:lnTo>
                    <a:lnTo>
                      <a:pt x="31" y="106"/>
                    </a:lnTo>
                    <a:lnTo>
                      <a:pt x="34" y="121"/>
                    </a:lnTo>
                    <a:lnTo>
                      <a:pt x="34" y="129"/>
                    </a:lnTo>
                    <a:lnTo>
                      <a:pt x="35" y="131"/>
                    </a:lnTo>
                    <a:lnTo>
                      <a:pt x="35" y="132"/>
                    </a:lnTo>
                    <a:lnTo>
                      <a:pt x="38" y="138"/>
                    </a:lnTo>
                    <a:lnTo>
                      <a:pt x="43" y="146"/>
                    </a:lnTo>
                    <a:lnTo>
                      <a:pt x="45" y="147"/>
                    </a:lnTo>
                    <a:lnTo>
                      <a:pt x="48" y="149"/>
                    </a:lnTo>
                    <a:lnTo>
                      <a:pt x="55" y="149"/>
                    </a:lnTo>
                    <a:lnTo>
                      <a:pt x="56" y="151"/>
                    </a:lnTo>
                    <a:lnTo>
                      <a:pt x="59" y="151"/>
                    </a:lnTo>
                    <a:lnTo>
                      <a:pt x="69" y="157"/>
                    </a:lnTo>
                    <a:lnTo>
                      <a:pt x="71" y="157"/>
                    </a:lnTo>
                    <a:lnTo>
                      <a:pt x="78" y="154"/>
                    </a:lnTo>
                    <a:lnTo>
                      <a:pt x="80" y="154"/>
                    </a:lnTo>
                    <a:lnTo>
                      <a:pt x="90" y="149"/>
                    </a:lnTo>
                    <a:lnTo>
                      <a:pt x="92" y="149"/>
                    </a:lnTo>
                    <a:lnTo>
                      <a:pt x="98" y="153"/>
                    </a:lnTo>
                    <a:lnTo>
                      <a:pt x="103" y="158"/>
                    </a:lnTo>
                    <a:lnTo>
                      <a:pt x="102" y="163"/>
                    </a:lnTo>
                    <a:lnTo>
                      <a:pt x="109" y="177"/>
                    </a:lnTo>
                    <a:lnTo>
                      <a:pt x="112" y="175"/>
                    </a:lnTo>
                    <a:lnTo>
                      <a:pt x="129" y="178"/>
                    </a:lnTo>
                    <a:lnTo>
                      <a:pt x="136" y="178"/>
                    </a:lnTo>
                    <a:lnTo>
                      <a:pt x="137" y="187"/>
                    </a:lnTo>
                    <a:lnTo>
                      <a:pt x="137" y="188"/>
                    </a:lnTo>
                    <a:lnTo>
                      <a:pt x="140" y="201"/>
                    </a:lnTo>
                    <a:lnTo>
                      <a:pt x="144" y="203"/>
                    </a:lnTo>
                    <a:lnTo>
                      <a:pt x="144" y="221"/>
                    </a:lnTo>
                    <a:lnTo>
                      <a:pt x="148" y="221"/>
                    </a:lnTo>
                    <a:lnTo>
                      <a:pt x="176" y="206"/>
                    </a:lnTo>
                    <a:lnTo>
                      <a:pt x="177" y="209"/>
                    </a:lnTo>
                    <a:lnTo>
                      <a:pt x="179" y="206"/>
                    </a:lnTo>
                    <a:lnTo>
                      <a:pt x="179" y="205"/>
                    </a:lnTo>
                    <a:lnTo>
                      <a:pt x="183" y="203"/>
                    </a:lnTo>
                    <a:lnTo>
                      <a:pt x="199" y="196"/>
                    </a:lnTo>
                    <a:lnTo>
                      <a:pt x="204" y="196"/>
                    </a:lnTo>
                    <a:lnTo>
                      <a:pt x="230" y="201"/>
                    </a:lnTo>
                    <a:lnTo>
                      <a:pt x="230" y="196"/>
                    </a:lnTo>
                    <a:lnTo>
                      <a:pt x="232" y="198"/>
                    </a:lnTo>
                    <a:lnTo>
                      <a:pt x="232" y="189"/>
                    </a:lnTo>
                    <a:lnTo>
                      <a:pt x="242" y="189"/>
                    </a:lnTo>
                    <a:lnTo>
                      <a:pt x="246" y="188"/>
                    </a:lnTo>
                    <a:lnTo>
                      <a:pt x="249" y="187"/>
                    </a:lnTo>
                    <a:lnTo>
                      <a:pt x="254" y="187"/>
                    </a:lnTo>
                    <a:lnTo>
                      <a:pt x="254" y="199"/>
                    </a:lnTo>
                    <a:lnTo>
                      <a:pt x="263" y="192"/>
                    </a:lnTo>
                    <a:lnTo>
                      <a:pt x="271" y="203"/>
                    </a:lnTo>
                    <a:lnTo>
                      <a:pt x="275" y="214"/>
                    </a:lnTo>
                    <a:lnTo>
                      <a:pt x="280" y="216"/>
                    </a:lnTo>
                    <a:lnTo>
                      <a:pt x="293" y="219"/>
                    </a:lnTo>
                    <a:lnTo>
                      <a:pt x="295" y="219"/>
                    </a:lnTo>
                    <a:lnTo>
                      <a:pt x="293" y="223"/>
                    </a:lnTo>
                    <a:lnTo>
                      <a:pt x="295" y="224"/>
                    </a:lnTo>
                    <a:lnTo>
                      <a:pt x="296" y="227"/>
                    </a:lnTo>
                    <a:lnTo>
                      <a:pt x="304" y="227"/>
                    </a:lnTo>
                    <a:lnTo>
                      <a:pt x="304" y="226"/>
                    </a:lnTo>
                    <a:lnTo>
                      <a:pt x="311" y="220"/>
                    </a:lnTo>
                    <a:lnTo>
                      <a:pt x="316" y="219"/>
                    </a:lnTo>
                    <a:lnTo>
                      <a:pt x="319" y="217"/>
                    </a:lnTo>
                    <a:lnTo>
                      <a:pt x="326" y="217"/>
                    </a:lnTo>
                    <a:lnTo>
                      <a:pt x="328" y="216"/>
                    </a:lnTo>
                    <a:lnTo>
                      <a:pt x="335" y="216"/>
                    </a:lnTo>
                    <a:lnTo>
                      <a:pt x="337" y="214"/>
                    </a:lnTo>
                    <a:lnTo>
                      <a:pt x="341" y="213"/>
                    </a:lnTo>
                    <a:lnTo>
                      <a:pt x="345" y="209"/>
                    </a:lnTo>
                    <a:lnTo>
                      <a:pt x="351" y="209"/>
                    </a:lnTo>
                    <a:lnTo>
                      <a:pt x="362" y="206"/>
                    </a:lnTo>
                    <a:lnTo>
                      <a:pt x="366" y="214"/>
                    </a:lnTo>
                    <a:lnTo>
                      <a:pt x="371" y="214"/>
                    </a:lnTo>
                    <a:lnTo>
                      <a:pt x="377" y="213"/>
                    </a:lnTo>
                    <a:lnTo>
                      <a:pt x="381" y="216"/>
                    </a:lnTo>
                    <a:lnTo>
                      <a:pt x="386" y="228"/>
                    </a:lnTo>
                    <a:lnTo>
                      <a:pt x="388" y="233"/>
                    </a:lnTo>
                    <a:lnTo>
                      <a:pt x="388" y="235"/>
                    </a:lnTo>
                    <a:lnTo>
                      <a:pt x="390" y="241"/>
                    </a:lnTo>
                    <a:lnTo>
                      <a:pt x="390" y="245"/>
                    </a:lnTo>
                    <a:lnTo>
                      <a:pt x="388" y="245"/>
                    </a:lnTo>
                    <a:lnTo>
                      <a:pt x="388" y="252"/>
                    </a:lnTo>
                    <a:lnTo>
                      <a:pt x="393" y="247"/>
                    </a:lnTo>
                    <a:lnTo>
                      <a:pt x="394" y="247"/>
                    </a:lnTo>
                    <a:lnTo>
                      <a:pt x="394" y="244"/>
                    </a:lnTo>
                    <a:lnTo>
                      <a:pt x="395" y="241"/>
                    </a:lnTo>
                    <a:lnTo>
                      <a:pt x="407" y="231"/>
                    </a:lnTo>
                    <a:lnTo>
                      <a:pt x="408" y="231"/>
                    </a:lnTo>
                    <a:lnTo>
                      <a:pt x="408" y="230"/>
                    </a:lnTo>
                    <a:lnTo>
                      <a:pt x="402" y="219"/>
                    </a:lnTo>
                    <a:lnTo>
                      <a:pt x="401" y="217"/>
                    </a:lnTo>
                    <a:lnTo>
                      <a:pt x="400" y="217"/>
                    </a:lnTo>
                    <a:lnTo>
                      <a:pt x="394" y="219"/>
                    </a:lnTo>
                    <a:lnTo>
                      <a:pt x="388" y="221"/>
                    </a:lnTo>
                    <a:lnTo>
                      <a:pt x="384" y="221"/>
                    </a:lnTo>
                    <a:lnTo>
                      <a:pt x="381" y="188"/>
                    </a:lnTo>
                    <a:lnTo>
                      <a:pt x="379" y="177"/>
                    </a:lnTo>
                    <a:lnTo>
                      <a:pt x="384" y="177"/>
                    </a:lnTo>
                    <a:lnTo>
                      <a:pt x="386" y="178"/>
                    </a:lnTo>
                    <a:lnTo>
                      <a:pt x="388" y="177"/>
                    </a:lnTo>
                    <a:lnTo>
                      <a:pt x="390" y="177"/>
                    </a:lnTo>
                    <a:lnTo>
                      <a:pt x="394" y="174"/>
                    </a:lnTo>
                    <a:lnTo>
                      <a:pt x="397" y="170"/>
                    </a:lnTo>
                    <a:lnTo>
                      <a:pt x="404" y="170"/>
                    </a:lnTo>
                    <a:lnTo>
                      <a:pt x="408" y="168"/>
                    </a:lnTo>
                    <a:lnTo>
                      <a:pt x="408" y="167"/>
                    </a:lnTo>
                    <a:lnTo>
                      <a:pt x="414" y="161"/>
                    </a:lnTo>
                    <a:lnTo>
                      <a:pt x="419" y="167"/>
                    </a:lnTo>
                    <a:lnTo>
                      <a:pt x="422" y="171"/>
                    </a:lnTo>
                    <a:lnTo>
                      <a:pt x="426" y="173"/>
                    </a:lnTo>
                    <a:lnTo>
                      <a:pt x="429" y="168"/>
                    </a:lnTo>
                    <a:lnTo>
                      <a:pt x="432" y="167"/>
                    </a:lnTo>
                    <a:lnTo>
                      <a:pt x="427" y="166"/>
                    </a:lnTo>
                    <a:lnTo>
                      <a:pt x="424" y="164"/>
                    </a:lnTo>
                    <a:lnTo>
                      <a:pt x="409" y="154"/>
                    </a:lnTo>
                    <a:lnTo>
                      <a:pt x="408" y="153"/>
                    </a:lnTo>
                    <a:lnTo>
                      <a:pt x="407" y="153"/>
                    </a:lnTo>
                    <a:lnTo>
                      <a:pt x="401" y="147"/>
                    </a:lnTo>
                    <a:lnTo>
                      <a:pt x="401" y="144"/>
                    </a:lnTo>
                    <a:lnTo>
                      <a:pt x="405" y="132"/>
                    </a:lnTo>
                    <a:lnTo>
                      <a:pt x="430" y="134"/>
                    </a:lnTo>
                    <a:lnTo>
                      <a:pt x="426" y="124"/>
                    </a:lnTo>
                    <a:lnTo>
                      <a:pt x="424" y="124"/>
                    </a:lnTo>
                    <a:lnTo>
                      <a:pt x="426" y="118"/>
                    </a:lnTo>
                    <a:lnTo>
                      <a:pt x="430" y="113"/>
                    </a:lnTo>
                    <a:lnTo>
                      <a:pt x="430" y="110"/>
                    </a:lnTo>
                    <a:lnTo>
                      <a:pt x="422" y="100"/>
                    </a:lnTo>
                    <a:lnTo>
                      <a:pt x="414" y="80"/>
                    </a:lnTo>
                    <a:lnTo>
                      <a:pt x="418" y="79"/>
                    </a:lnTo>
                    <a:lnTo>
                      <a:pt x="391" y="50"/>
                    </a:lnTo>
                    <a:lnTo>
                      <a:pt x="391" y="44"/>
                    </a:lnTo>
                    <a:lnTo>
                      <a:pt x="395" y="43"/>
                    </a:lnTo>
                    <a:lnTo>
                      <a:pt x="397" y="40"/>
                    </a:lnTo>
                    <a:lnTo>
                      <a:pt x="398" y="38"/>
                    </a:lnTo>
                    <a:lnTo>
                      <a:pt x="398" y="34"/>
                    </a:lnTo>
                    <a:lnTo>
                      <a:pt x="397" y="31"/>
                    </a:lnTo>
                    <a:lnTo>
                      <a:pt x="390" y="34"/>
                    </a:lnTo>
                    <a:lnTo>
                      <a:pt x="366" y="34"/>
                    </a:lnTo>
                    <a:lnTo>
                      <a:pt x="364" y="33"/>
                    </a:lnTo>
                    <a:lnTo>
                      <a:pt x="338" y="15"/>
                    </a:lnTo>
                    <a:lnTo>
                      <a:pt x="337" y="13"/>
                    </a:lnTo>
                    <a:lnTo>
                      <a:pt x="337" y="15"/>
                    </a:lnTo>
                    <a:lnTo>
                      <a:pt x="333" y="17"/>
                    </a:lnTo>
                    <a:lnTo>
                      <a:pt x="330" y="16"/>
                    </a:lnTo>
                    <a:lnTo>
                      <a:pt x="317" y="15"/>
                    </a:lnTo>
                    <a:lnTo>
                      <a:pt x="303" y="10"/>
                    </a:lnTo>
                    <a:lnTo>
                      <a:pt x="300" y="10"/>
                    </a:lnTo>
                    <a:lnTo>
                      <a:pt x="297" y="12"/>
                    </a:lnTo>
                    <a:lnTo>
                      <a:pt x="285" y="22"/>
                    </a:lnTo>
                    <a:lnTo>
                      <a:pt x="268" y="24"/>
                    </a:lnTo>
                    <a:lnTo>
                      <a:pt x="267" y="30"/>
                    </a:lnTo>
                    <a:lnTo>
                      <a:pt x="266" y="33"/>
                    </a:lnTo>
                    <a:lnTo>
                      <a:pt x="267" y="36"/>
                    </a:lnTo>
                    <a:lnTo>
                      <a:pt x="264" y="36"/>
                    </a:lnTo>
                    <a:lnTo>
                      <a:pt x="260" y="37"/>
                    </a:lnTo>
                    <a:lnTo>
                      <a:pt x="257" y="41"/>
                    </a:lnTo>
                    <a:lnTo>
                      <a:pt x="243" y="48"/>
                    </a:lnTo>
                    <a:lnTo>
                      <a:pt x="242" y="48"/>
                    </a:lnTo>
                    <a:lnTo>
                      <a:pt x="235" y="51"/>
                    </a:lnTo>
                    <a:lnTo>
                      <a:pt x="222" y="62"/>
                    </a:lnTo>
                    <a:lnTo>
                      <a:pt x="215" y="65"/>
                    </a:lnTo>
                    <a:lnTo>
                      <a:pt x="207" y="67"/>
                    </a:lnTo>
                    <a:lnTo>
                      <a:pt x="204" y="67"/>
                    </a:lnTo>
                    <a:lnTo>
                      <a:pt x="197" y="72"/>
                    </a:lnTo>
                    <a:lnTo>
                      <a:pt x="196" y="75"/>
                    </a:lnTo>
                    <a:lnTo>
                      <a:pt x="190" y="71"/>
                    </a:lnTo>
                    <a:lnTo>
                      <a:pt x="173" y="58"/>
                    </a:lnTo>
                    <a:lnTo>
                      <a:pt x="173" y="55"/>
                    </a:lnTo>
                    <a:lnTo>
                      <a:pt x="155" y="44"/>
                    </a:lnTo>
                    <a:lnTo>
                      <a:pt x="154" y="43"/>
                    </a:lnTo>
                    <a:lnTo>
                      <a:pt x="154" y="53"/>
                    </a:lnTo>
                    <a:lnTo>
                      <a:pt x="151" y="61"/>
                    </a:lnTo>
                    <a:lnTo>
                      <a:pt x="147" y="67"/>
                    </a:lnTo>
                    <a:lnTo>
                      <a:pt x="138" y="86"/>
                    </a:lnTo>
                    <a:lnTo>
                      <a:pt x="137" y="90"/>
                    </a:lnTo>
                    <a:lnTo>
                      <a:pt x="131" y="90"/>
                    </a:lnTo>
                    <a:lnTo>
                      <a:pt x="129" y="91"/>
                    </a:lnTo>
                    <a:lnTo>
                      <a:pt x="129" y="89"/>
                    </a:lnTo>
                    <a:lnTo>
                      <a:pt x="126" y="82"/>
                    </a:lnTo>
                    <a:lnTo>
                      <a:pt x="122" y="80"/>
                    </a:lnTo>
                    <a:lnTo>
                      <a:pt x="117" y="77"/>
                    </a:lnTo>
                    <a:lnTo>
                      <a:pt x="108" y="77"/>
                    </a:lnTo>
                    <a:lnTo>
                      <a:pt x="96" y="72"/>
                    </a:lnTo>
                    <a:lnTo>
                      <a:pt x="95" y="65"/>
                    </a:lnTo>
                    <a:lnTo>
                      <a:pt x="78" y="47"/>
                    </a:lnTo>
                    <a:lnTo>
                      <a:pt x="78" y="44"/>
                    </a:lnTo>
                    <a:lnTo>
                      <a:pt x="80" y="43"/>
                    </a:lnTo>
                    <a:lnTo>
                      <a:pt x="81" y="38"/>
                    </a:lnTo>
                    <a:lnTo>
                      <a:pt x="81" y="36"/>
                    </a:lnTo>
                    <a:lnTo>
                      <a:pt x="76" y="36"/>
                    </a:lnTo>
                    <a:lnTo>
                      <a:pt x="76" y="29"/>
                    </a:lnTo>
                    <a:lnTo>
                      <a:pt x="71" y="27"/>
                    </a:lnTo>
                    <a:lnTo>
                      <a:pt x="69" y="13"/>
                    </a:lnTo>
                    <a:lnTo>
                      <a:pt x="57" y="10"/>
                    </a:lnTo>
                    <a:lnTo>
                      <a:pt x="50" y="5"/>
                    </a:lnTo>
                    <a:lnTo>
                      <a:pt x="46" y="2"/>
                    </a:lnTo>
                    <a:lnTo>
                      <a:pt x="41" y="0"/>
                    </a:lnTo>
                    <a:lnTo>
                      <a:pt x="35" y="0"/>
                    </a:lnTo>
                    <a:lnTo>
                      <a:pt x="32" y="1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19" name="Freeform 448">
                <a:extLst>
                  <a:ext uri="{FF2B5EF4-FFF2-40B4-BE49-F238E27FC236}">
                    <a16:creationId xmlns:a16="http://schemas.microsoft.com/office/drawing/2014/main" id="{03C5E9D6-4244-3B10-B5D2-405DC3FE7E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7" y="1259"/>
                <a:ext cx="99" cy="156"/>
              </a:xfrm>
              <a:custGeom>
                <a:avLst/>
                <a:gdLst>
                  <a:gd name="T0" fmla="*/ 183 w 396"/>
                  <a:gd name="T1" fmla="*/ 23 h 621"/>
                  <a:gd name="T2" fmla="*/ 153 w 396"/>
                  <a:gd name="T3" fmla="*/ 39 h 621"/>
                  <a:gd name="T4" fmla="*/ 96 w 396"/>
                  <a:gd name="T5" fmla="*/ 11 h 621"/>
                  <a:gd name="T6" fmla="*/ 82 w 396"/>
                  <a:gd name="T7" fmla="*/ 5 h 621"/>
                  <a:gd name="T8" fmla="*/ 57 w 396"/>
                  <a:gd name="T9" fmla="*/ 36 h 621"/>
                  <a:gd name="T10" fmla="*/ 33 w 396"/>
                  <a:gd name="T11" fmla="*/ 35 h 621"/>
                  <a:gd name="T12" fmla="*/ 7 w 396"/>
                  <a:gd name="T13" fmla="*/ 54 h 621"/>
                  <a:gd name="T14" fmla="*/ 68 w 396"/>
                  <a:gd name="T15" fmla="*/ 82 h 621"/>
                  <a:gd name="T16" fmla="*/ 88 w 396"/>
                  <a:gd name="T17" fmla="*/ 130 h 621"/>
                  <a:gd name="T18" fmla="*/ 74 w 396"/>
                  <a:gd name="T19" fmla="*/ 149 h 621"/>
                  <a:gd name="T20" fmla="*/ 103 w 396"/>
                  <a:gd name="T21" fmla="*/ 193 h 621"/>
                  <a:gd name="T22" fmla="*/ 92 w 396"/>
                  <a:gd name="T23" fmla="*/ 222 h 621"/>
                  <a:gd name="T24" fmla="*/ 117 w 396"/>
                  <a:gd name="T25" fmla="*/ 276 h 621"/>
                  <a:gd name="T26" fmla="*/ 141 w 396"/>
                  <a:gd name="T27" fmla="*/ 296 h 621"/>
                  <a:gd name="T28" fmla="*/ 184 w 396"/>
                  <a:gd name="T29" fmla="*/ 292 h 621"/>
                  <a:gd name="T30" fmla="*/ 180 w 396"/>
                  <a:gd name="T31" fmla="*/ 310 h 621"/>
                  <a:gd name="T32" fmla="*/ 173 w 396"/>
                  <a:gd name="T33" fmla="*/ 342 h 621"/>
                  <a:gd name="T34" fmla="*/ 180 w 396"/>
                  <a:gd name="T35" fmla="*/ 352 h 621"/>
                  <a:gd name="T36" fmla="*/ 152 w 396"/>
                  <a:gd name="T37" fmla="*/ 368 h 621"/>
                  <a:gd name="T38" fmla="*/ 156 w 396"/>
                  <a:gd name="T39" fmla="*/ 412 h 621"/>
                  <a:gd name="T40" fmla="*/ 153 w 396"/>
                  <a:gd name="T41" fmla="*/ 424 h 621"/>
                  <a:gd name="T42" fmla="*/ 72 w 396"/>
                  <a:gd name="T43" fmla="*/ 399 h 621"/>
                  <a:gd name="T44" fmla="*/ 75 w 396"/>
                  <a:gd name="T45" fmla="*/ 440 h 621"/>
                  <a:gd name="T46" fmla="*/ 64 w 396"/>
                  <a:gd name="T47" fmla="*/ 445 h 621"/>
                  <a:gd name="T48" fmla="*/ 52 w 396"/>
                  <a:gd name="T49" fmla="*/ 458 h 621"/>
                  <a:gd name="T50" fmla="*/ 8 w 396"/>
                  <a:gd name="T51" fmla="*/ 503 h 621"/>
                  <a:gd name="T52" fmla="*/ 0 w 396"/>
                  <a:gd name="T53" fmla="*/ 540 h 621"/>
                  <a:gd name="T54" fmla="*/ 16 w 396"/>
                  <a:gd name="T55" fmla="*/ 579 h 621"/>
                  <a:gd name="T56" fmla="*/ 68 w 396"/>
                  <a:gd name="T57" fmla="*/ 611 h 621"/>
                  <a:gd name="T58" fmla="*/ 117 w 396"/>
                  <a:gd name="T59" fmla="*/ 578 h 621"/>
                  <a:gd name="T60" fmla="*/ 145 w 396"/>
                  <a:gd name="T61" fmla="*/ 572 h 621"/>
                  <a:gd name="T62" fmla="*/ 176 w 396"/>
                  <a:gd name="T63" fmla="*/ 593 h 621"/>
                  <a:gd name="T64" fmla="*/ 204 w 396"/>
                  <a:gd name="T65" fmla="*/ 557 h 621"/>
                  <a:gd name="T66" fmla="*/ 212 w 396"/>
                  <a:gd name="T67" fmla="*/ 546 h 621"/>
                  <a:gd name="T68" fmla="*/ 243 w 396"/>
                  <a:gd name="T69" fmla="*/ 514 h 621"/>
                  <a:gd name="T70" fmla="*/ 269 w 396"/>
                  <a:gd name="T71" fmla="*/ 528 h 621"/>
                  <a:gd name="T72" fmla="*/ 300 w 396"/>
                  <a:gd name="T73" fmla="*/ 528 h 621"/>
                  <a:gd name="T74" fmla="*/ 354 w 396"/>
                  <a:gd name="T75" fmla="*/ 564 h 621"/>
                  <a:gd name="T76" fmla="*/ 367 w 396"/>
                  <a:gd name="T77" fmla="*/ 526 h 621"/>
                  <a:gd name="T78" fmla="*/ 345 w 396"/>
                  <a:gd name="T79" fmla="*/ 511 h 621"/>
                  <a:gd name="T80" fmla="*/ 347 w 396"/>
                  <a:gd name="T81" fmla="*/ 493 h 621"/>
                  <a:gd name="T82" fmla="*/ 318 w 396"/>
                  <a:gd name="T83" fmla="*/ 494 h 621"/>
                  <a:gd name="T84" fmla="*/ 321 w 396"/>
                  <a:gd name="T85" fmla="*/ 472 h 621"/>
                  <a:gd name="T86" fmla="*/ 303 w 396"/>
                  <a:gd name="T87" fmla="*/ 462 h 621"/>
                  <a:gd name="T88" fmla="*/ 395 w 396"/>
                  <a:gd name="T89" fmla="*/ 413 h 621"/>
                  <a:gd name="T90" fmla="*/ 349 w 396"/>
                  <a:gd name="T91" fmla="*/ 399 h 621"/>
                  <a:gd name="T92" fmla="*/ 324 w 396"/>
                  <a:gd name="T93" fmla="*/ 374 h 621"/>
                  <a:gd name="T94" fmla="*/ 286 w 396"/>
                  <a:gd name="T95" fmla="*/ 371 h 621"/>
                  <a:gd name="T96" fmla="*/ 247 w 396"/>
                  <a:gd name="T97" fmla="*/ 373 h 621"/>
                  <a:gd name="T98" fmla="*/ 264 w 396"/>
                  <a:gd name="T99" fmla="*/ 320 h 621"/>
                  <a:gd name="T100" fmla="*/ 306 w 396"/>
                  <a:gd name="T101" fmla="*/ 315 h 621"/>
                  <a:gd name="T102" fmla="*/ 316 w 396"/>
                  <a:gd name="T103" fmla="*/ 251 h 621"/>
                  <a:gd name="T104" fmla="*/ 325 w 396"/>
                  <a:gd name="T105" fmla="*/ 239 h 621"/>
                  <a:gd name="T106" fmla="*/ 307 w 396"/>
                  <a:gd name="T107" fmla="*/ 180 h 621"/>
                  <a:gd name="T108" fmla="*/ 272 w 396"/>
                  <a:gd name="T109" fmla="*/ 155 h 621"/>
                  <a:gd name="T110" fmla="*/ 248 w 396"/>
                  <a:gd name="T111" fmla="*/ 146 h 621"/>
                  <a:gd name="T112" fmla="*/ 218 w 396"/>
                  <a:gd name="T113" fmla="*/ 141 h 621"/>
                  <a:gd name="T114" fmla="*/ 204 w 396"/>
                  <a:gd name="T115" fmla="*/ 121 h 621"/>
                  <a:gd name="T116" fmla="*/ 205 w 396"/>
                  <a:gd name="T117" fmla="*/ 61 h 6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96" h="621">
                    <a:moveTo>
                      <a:pt x="205" y="60"/>
                    </a:moveTo>
                    <a:lnTo>
                      <a:pt x="204" y="60"/>
                    </a:lnTo>
                    <a:lnTo>
                      <a:pt x="204" y="59"/>
                    </a:lnTo>
                    <a:lnTo>
                      <a:pt x="184" y="33"/>
                    </a:lnTo>
                    <a:lnTo>
                      <a:pt x="184" y="29"/>
                    </a:lnTo>
                    <a:lnTo>
                      <a:pt x="183" y="23"/>
                    </a:lnTo>
                    <a:lnTo>
                      <a:pt x="183" y="22"/>
                    </a:lnTo>
                    <a:lnTo>
                      <a:pt x="177" y="26"/>
                    </a:lnTo>
                    <a:lnTo>
                      <a:pt x="176" y="33"/>
                    </a:lnTo>
                    <a:lnTo>
                      <a:pt x="166" y="36"/>
                    </a:lnTo>
                    <a:lnTo>
                      <a:pt x="162" y="39"/>
                    </a:lnTo>
                    <a:lnTo>
                      <a:pt x="153" y="39"/>
                    </a:lnTo>
                    <a:lnTo>
                      <a:pt x="144" y="43"/>
                    </a:lnTo>
                    <a:lnTo>
                      <a:pt x="126" y="40"/>
                    </a:lnTo>
                    <a:lnTo>
                      <a:pt x="127" y="39"/>
                    </a:lnTo>
                    <a:lnTo>
                      <a:pt x="126" y="35"/>
                    </a:lnTo>
                    <a:lnTo>
                      <a:pt x="117" y="30"/>
                    </a:lnTo>
                    <a:lnTo>
                      <a:pt x="96" y="11"/>
                    </a:lnTo>
                    <a:lnTo>
                      <a:pt x="93" y="11"/>
                    </a:lnTo>
                    <a:lnTo>
                      <a:pt x="95" y="4"/>
                    </a:lnTo>
                    <a:lnTo>
                      <a:pt x="95" y="0"/>
                    </a:lnTo>
                    <a:lnTo>
                      <a:pt x="93" y="0"/>
                    </a:lnTo>
                    <a:lnTo>
                      <a:pt x="82" y="4"/>
                    </a:lnTo>
                    <a:lnTo>
                      <a:pt x="82" y="5"/>
                    </a:lnTo>
                    <a:lnTo>
                      <a:pt x="81" y="4"/>
                    </a:lnTo>
                    <a:lnTo>
                      <a:pt x="81" y="2"/>
                    </a:lnTo>
                    <a:lnTo>
                      <a:pt x="75" y="4"/>
                    </a:lnTo>
                    <a:lnTo>
                      <a:pt x="67" y="19"/>
                    </a:lnTo>
                    <a:lnTo>
                      <a:pt x="65" y="23"/>
                    </a:lnTo>
                    <a:lnTo>
                      <a:pt x="57" y="36"/>
                    </a:lnTo>
                    <a:lnTo>
                      <a:pt x="60" y="38"/>
                    </a:lnTo>
                    <a:lnTo>
                      <a:pt x="54" y="43"/>
                    </a:lnTo>
                    <a:lnTo>
                      <a:pt x="49" y="42"/>
                    </a:lnTo>
                    <a:lnTo>
                      <a:pt x="47" y="40"/>
                    </a:lnTo>
                    <a:lnTo>
                      <a:pt x="45" y="39"/>
                    </a:lnTo>
                    <a:lnTo>
                      <a:pt x="33" y="35"/>
                    </a:lnTo>
                    <a:lnTo>
                      <a:pt x="28" y="35"/>
                    </a:lnTo>
                    <a:lnTo>
                      <a:pt x="22" y="32"/>
                    </a:lnTo>
                    <a:lnTo>
                      <a:pt x="24" y="30"/>
                    </a:lnTo>
                    <a:lnTo>
                      <a:pt x="21" y="32"/>
                    </a:lnTo>
                    <a:lnTo>
                      <a:pt x="11" y="45"/>
                    </a:lnTo>
                    <a:lnTo>
                      <a:pt x="7" y="54"/>
                    </a:lnTo>
                    <a:lnTo>
                      <a:pt x="24" y="68"/>
                    </a:lnTo>
                    <a:lnTo>
                      <a:pt x="32" y="82"/>
                    </a:lnTo>
                    <a:lnTo>
                      <a:pt x="36" y="86"/>
                    </a:lnTo>
                    <a:lnTo>
                      <a:pt x="39" y="92"/>
                    </a:lnTo>
                    <a:lnTo>
                      <a:pt x="43" y="89"/>
                    </a:lnTo>
                    <a:lnTo>
                      <a:pt x="68" y="82"/>
                    </a:lnTo>
                    <a:lnTo>
                      <a:pt x="74" y="82"/>
                    </a:lnTo>
                    <a:lnTo>
                      <a:pt x="72" y="85"/>
                    </a:lnTo>
                    <a:lnTo>
                      <a:pt x="74" y="124"/>
                    </a:lnTo>
                    <a:lnTo>
                      <a:pt x="82" y="128"/>
                    </a:lnTo>
                    <a:lnTo>
                      <a:pt x="85" y="128"/>
                    </a:lnTo>
                    <a:lnTo>
                      <a:pt x="88" y="130"/>
                    </a:lnTo>
                    <a:lnTo>
                      <a:pt x="89" y="131"/>
                    </a:lnTo>
                    <a:lnTo>
                      <a:pt x="79" y="139"/>
                    </a:lnTo>
                    <a:lnTo>
                      <a:pt x="76" y="142"/>
                    </a:lnTo>
                    <a:lnTo>
                      <a:pt x="74" y="146"/>
                    </a:lnTo>
                    <a:lnTo>
                      <a:pt x="72" y="148"/>
                    </a:lnTo>
                    <a:lnTo>
                      <a:pt x="74" y="149"/>
                    </a:lnTo>
                    <a:lnTo>
                      <a:pt x="74" y="169"/>
                    </a:lnTo>
                    <a:lnTo>
                      <a:pt x="85" y="179"/>
                    </a:lnTo>
                    <a:lnTo>
                      <a:pt x="88" y="180"/>
                    </a:lnTo>
                    <a:lnTo>
                      <a:pt x="93" y="181"/>
                    </a:lnTo>
                    <a:lnTo>
                      <a:pt x="99" y="186"/>
                    </a:lnTo>
                    <a:lnTo>
                      <a:pt x="103" y="193"/>
                    </a:lnTo>
                    <a:lnTo>
                      <a:pt x="105" y="203"/>
                    </a:lnTo>
                    <a:lnTo>
                      <a:pt x="107" y="206"/>
                    </a:lnTo>
                    <a:lnTo>
                      <a:pt x="100" y="209"/>
                    </a:lnTo>
                    <a:lnTo>
                      <a:pt x="102" y="211"/>
                    </a:lnTo>
                    <a:lnTo>
                      <a:pt x="95" y="218"/>
                    </a:lnTo>
                    <a:lnTo>
                      <a:pt x="92" y="222"/>
                    </a:lnTo>
                    <a:lnTo>
                      <a:pt x="107" y="233"/>
                    </a:lnTo>
                    <a:lnTo>
                      <a:pt x="117" y="244"/>
                    </a:lnTo>
                    <a:lnTo>
                      <a:pt x="126" y="258"/>
                    </a:lnTo>
                    <a:lnTo>
                      <a:pt x="126" y="260"/>
                    </a:lnTo>
                    <a:lnTo>
                      <a:pt x="120" y="268"/>
                    </a:lnTo>
                    <a:lnTo>
                      <a:pt x="117" y="276"/>
                    </a:lnTo>
                    <a:lnTo>
                      <a:pt x="121" y="279"/>
                    </a:lnTo>
                    <a:lnTo>
                      <a:pt x="124" y="279"/>
                    </a:lnTo>
                    <a:lnTo>
                      <a:pt x="124" y="280"/>
                    </a:lnTo>
                    <a:lnTo>
                      <a:pt x="126" y="280"/>
                    </a:lnTo>
                    <a:lnTo>
                      <a:pt x="126" y="286"/>
                    </a:lnTo>
                    <a:lnTo>
                      <a:pt x="141" y="296"/>
                    </a:lnTo>
                    <a:lnTo>
                      <a:pt x="142" y="296"/>
                    </a:lnTo>
                    <a:lnTo>
                      <a:pt x="146" y="301"/>
                    </a:lnTo>
                    <a:lnTo>
                      <a:pt x="155" y="300"/>
                    </a:lnTo>
                    <a:lnTo>
                      <a:pt x="165" y="290"/>
                    </a:lnTo>
                    <a:lnTo>
                      <a:pt x="179" y="290"/>
                    </a:lnTo>
                    <a:lnTo>
                      <a:pt x="184" y="292"/>
                    </a:lnTo>
                    <a:lnTo>
                      <a:pt x="184" y="294"/>
                    </a:lnTo>
                    <a:lnTo>
                      <a:pt x="183" y="299"/>
                    </a:lnTo>
                    <a:lnTo>
                      <a:pt x="183" y="303"/>
                    </a:lnTo>
                    <a:lnTo>
                      <a:pt x="181" y="304"/>
                    </a:lnTo>
                    <a:lnTo>
                      <a:pt x="181" y="307"/>
                    </a:lnTo>
                    <a:lnTo>
                      <a:pt x="180" y="310"/>
                    </a:lnTo>
                    <a:lnTo>
                      <a:pt x="177" y="314"/>
                    </a:lnTo>
                    <a:lnTo>
                      <a:pt x="173" y="318"/>
                    </a:lnTo>
                    <a:lnTo>
                      <a:pt x="172" y="321"/>
                    </a:lnTo>
                    <a:lnTo>
                      <a:pt x="169" y="330"/>
                    </a:lnTo>
                    <a:lnTo>
                      <a:pt x="167" y="340"/>
                    </a:lnTo>
                    <a:lnTo>
                      <a:pt x="173" y="342"/>
                    </a:lnTo>
                    <a:lnTo>
                      <a:pt x="177" y="342"/>
                    </a:lnTo>
                    <a:lnTo>
                      <a:pt x="186" y="343"/>
                    </a:lnTo>
                    <a:lnTo>
                      <a:pt x="197" y="347"/>
                    </a:lnTo>
                    <a:lnTo>
                      <a:pt x="195" y="350"/>
                    </a:lnTo>
                    <a:lnTo>
                      <a:pt x="190" y="356"/>
                    </a:lnTo>
                    <a:lnTo>
                      <a:pt x="180" y="352"/>
                    </a:lnTo>
                    <a:lnTo>
                      <a:pt x="176" y="353"/>
                    </a:lnTo>
                    <a:lnTo>
                      <a:pt x="173" y="359"/>
                    </a:lnTo>
                    <a:lnTo>
                      <a:pt x="173" y="360"/>
                    </a:lnTo>
                    <a:lnTo>
                      <a:pt x="158" y="357"/>
                    </a:lnTo>
                    <a:lnTo>
                      <a:pt x="156" y="357"/>
                    </a:lnTo>
                    <a:lnTo>
                      <a:pt x="152" y="368"/>
                    </a:lnTo>
                    <a:lnTo>
                      <a:pt x="158" y="375"/>
                    </a:lnTo>
                    <a:lnTo>
                      <a:pt x="158" y="377"/>
                    </a:lnTo>
                    <a:lnTo>
                      <a:pt x="156" y="384"/>
                    </a:lnTo>
                    <a:lnTo>
                      <a:pt x="153" y="391"/>
                    </a:lnTo>
                    <a:lnTo>
                      <a:pt x="152" y="402"/>
                    </a:lnTo>
                    <a:lnTo>
                      <a:pt x="156" y="412"/>
                    </a:lnTo>
                    <a:lnTo>
                      <a:pt x="160" y="416"/>
                    </a:lnTo>
                    <a:lnTo>
                      <a:pt x="163" y="420"/>
                    </a:lnTo>
                    <a:lnTo>
                      <a:pt x="163" y="421"/>
                    </a:lnTo>
                    <a:lnTo>
                      <a:pt x="162" y="421"/>
                    </a:lnTo>
                    <a:lnTo>
                      <a:pt x="155" y="423"/>
                    </a:lnTo>
                    <a:lnTo>
                      <a:pt x="153" y="424"/>
                    </a:lnTo>
                    <a:lnTo>
                      <a:pt x="119" y="426"/>
                    </a:lnTo>
                    <a:lnTo>
                      <a:pt x="114" y="419"/>
                    </a:lnTo>
                    <a:lnTo>
                      <a:pt x="103" y="410"/>
                    </a:lnTo>
                    <a:lnTo>
                      <a:pt x="98" y="405"/>
                    </a:lnTo>
                    <a:lnTo>
                      <a:pt x="88" y="405"/>
                    </a:lnTo>
                    <a:lnTo>
                      <a:pt x="72" y="399"/>
                    </a:lnTo>
                    <a:lnTo>
                      <a:pt x="69" y="397"/>
                    </a:lnTo>
                    <a:lnTo>
                      <a:pt x="69" y="392"/>
                    </a:lnTo>
                    <a:lnTo>
                      <a:pt x="65" y="397"/>
                    </a:lnTo>
                    <a:lnTo>
                      <a:pt x="64" y="409"/>
                    </a:lnTo>
                    <a:lnTo>
                      <a:pt x="69" y="434"/>
                    </a:lnTo>
                    <a:lnTo>
                      <a:pt x="75" y="440"/>
                    </a:lnTo>
                    <a:lnTo>
                      <a:pt x="74" y="441"/>
                    </a:lnTo>
                    <a:lnTo>
                      <a:pt x="71" y="443"/>
                    </a:lnTo>
                    <a:lnTo>
                      <a:pt x="71" y="444"/>
                    </a:lnTo>
                    <a:lnTo>
                      <a:pt x="67" y="444"/>
                    </a:lnTo>
                    <a:lnTo>
                      <a:pt x="67" y="445"/>
                    </a:lnTo>
                    <a:lnTo>
                      <a:pt x="64" y="445"/>
                    </a:lnTo>
                    <a:lnTo>
                      <a:pt x="56" y="447"/>
                    </a:lnTo>
                    <a:lnTo>
                      <a:pt x="54" y="448"/>
                    </a:lnTo>
                    <a:lnTo>
                      <a:pt x="54" y="450"/>
                    </a:lnTo>
                    <a:lnTo>
                      <a:pt x="53" y="450"/>
                    </a:lnTo>
                    <a:lnTo>
                      <a:pt x="52" y="452"/>
                    </a:lnTo>
                    <a:lnTo>
                      <a:pt x="52" y="458"/>
                    </a:lnTo>
                    <a:lnTo>
                      <a:pt x="49" y="464"/>
                    </a:lnTo>
                    <a:lnTo>
                      <a:pt x="21" y="479"/>
                    </a:lnTo>
                    <a:lnTo>
                      <a:pt x="19" y="479"/>
                    </a:lnTo>
                    <a:lnTo>
                      <a:pt x="19" y="480"/>
                    </a:lnTo>
                    <a:lnTo>
                      <a:pt x="21" y="483"/>
                    </a:lnTo>
                    <a:lnTo>
                      <a:pt x="8" y="503"/>
                    </a:lnTo>
                    <a:lnTo>
                      <a:pt x="5" y="505"/>
                    </a:lnTo>
                    <a:lnTo>
                      <a:pt x="5" y="507"/>
                    </a:lnTo>
                    <a:lnTo>
                      <a:pt x="4" y="508"/>
                    </a:lnTo>
                    <a:lnTo>
                      <a:pt x="1" y="517"/>
                    </a:lnTo>
                    <a:lnTo>
                      <a:pt x="1" y="528"/>
                    </a:lnTo>
                    <a:lnTo>
                      <a:pt x="0" y="540"/>
                    </a:lnTo>
                    <a:lnTo>
                      <a:pt x="0" y="541"/>
                    </a:lnTo>
                    <a:lnTo>
                      <a:pt x="5" y="544"/>
                    </a:lnTo>
                    <a:lnTo>
                      <a:pt x="7" y="554"/>
                    </a:lnTo>
                    <a:lnTo>
                      <a:pt x="7" y="575"/>
                    </a:lnTo>
                    <a:lnTo>
                      <a:pt x="8" y="575"/>
                    </a:lnTo>
                    <a:lnTo>
                      <a:pt x="16" y="579"/>
                    </a:lnTo>
                    <a:lnTo>
                      <a:pt x="42" y="601"/>
                    </a:lnTo>
                    <a:lnTo>
                      <a:pt x="56" y="616"/>
                    </a:lnTo>
                    <a:lnTo>
                      <a:pt x="57" y="620"/>
                    </a:lnTo>
                    <a:lnTo>
                      <a:pt x="59" y="621"/>
                    </a:lnTo>
                    <a:lnTo>
                      <a:pt x="62" y="617"/>
                    </a:lnTo>
                    <a:lnTo>
                      <a:pt x="68" y="611"/>
                    </a:lnTo>
                    <a:lnTo>
                      <a:pt x="69" y="611"/>
                    </a:lnTo>
                    <a:lnTo>
                      <a:pt x="95" y="618"/>
                    </a:lnTo>
                    <a:lnTo>
                      <a:pt x="100" y="606"/>
                    </a:lnTo>
                    <a:lnTo>
                      <a:pt x="113" y="585"/>
                    </a:lnTo>
                    <a:lnTo>
                      <a:pt x="114" y="578"/>
                    </a:lnTo>
                    <a:lnTo>
                      <a:pt x="117" y="578"/>
                    </a:lnTo>
                    <a:lnTo>
                      <a:pt x="129" y="581"/>
                    </a:lnTo>
                    <a:lnTo>
                      <a:pt x="138" y="581"/>
                    </a:lnTo>
                    <a:lnTo>
                      <a:pt x="144" y="578"/>
                    </a:lnTo>
                    <a:lnTo>
                      <a:pt x="144" y="577"/>
                    </a:lnTo>
                    <a:lnTo>
                      <a:pt x="146" y="572"/>
                    </a:lnTo>
                    <a:lnTo>
                      <a:pt x="145" y="572"/>
                    </a:lnTo>
                    <a:lnTo>
                      <a:pt x="145" y="568"/>
                    </a:lnTo>
                    <a:lnTo>
                      <a:pt x="148" y="568"/>
                    </a:lnTo>
                    <a:lnTo>
                      <a:pt x="148" y="570"/>
                    </a:lnTo>
                    <a:lnTo>
                      <a:pt x="149" y="572"/>
                    </a:lnTo>
                    <a:lnTo>
                      <a:pt x="153" y="577"/>
                    </a:lnTo>
                    <a:lnTo>
                      <a:pt x="176" y="593"/>
                    </a:lnTo>
                    <a:lnTo>
                      <a:pt x="190" y="588"/>
                    </a:lnTo>
                    <a:lnTo>
                      <a:pt x="202" y="581"/>
                    </a:lnTo>
                    <a:lnTo>
                      <a:pt x="204" y="577"/>
                    </a:lnTo>
                    <a:lnTo>
                      <a:pt x="208" y="571"/>
                    </a:lnTo>
                    <a:lnTo>
                      <a:pt x="208" y="564"/>
                    </a:lnTo>
                    <a:lnTo>
                      <a:pt x="204" y="557"/>
                    </a:lnTo>
                    <a:lnTo>
                      <a:pt x="198" y="553"/>
                    </a:lnTo>
                    <a:lnTo>
                      <a:pt x="197" y="548"/>
                    </a:lnTo>
                    <a:lnTo>
                      <a:pt x="197" y="547"/>
                    </a:lnTo>
                    <a:lnTo>
                      <a:pt x="199" y="548"/>
                    </a:lnTo>
                    <a:lnTo>
                      <a:pt x="201" y="547"/>
                    </a:lnTo>
                    <a:lnTo>
                      <a:pt x="212" y="546"/>
                    </a:lnTo>
                    <a:lnTo>
                      <a:pt x="220" y="543"/>
                    </a:lnTo>
                    <a:lnTo>
                      <a:pt x="233" y="536"/>
                    </a:lnTo>
                    <a:lnTo>
                      <a:pt x="240" y="529"/>
                    </a:lnTo>
                    <a:lnTo>
                      <a:pt x="240" y="526"/>
                    </a:lnTo>
                    <a:lnTo>
                      <a:pt x="243" y="515"/>
                    </a:lnTo>
                    <a:lnTo>
                      <a:pt x="243" y="514"/>
                    </a:lnTo>
                    <a:lnTo>
                      <a:pt x="246" y="514"/>
                    </a:lnTo>
                    <a:lnTo>
                      <a:pt x="250" y="517"/>
                    </a:lnTo>
                    <a:lnTo>
                      <a:pt x="258" y="518"/>
                    </a:lnTo>
                    <a:lnTo>
                      <a:pt x="258" y="519"/>
                    </a:lnTo>
                    <a:lnTo>
                      <a:pt x="266" y="525"/>
                    </a:lnTo>
                    <a:lnTo>
                      <a:pt x="269" y="528"/>
                    </a:lnTo>
                    <a:lnTo>
                      <a:pt x="271" y="528"/>
                    </a:lnTo>
                    <a:lnTo>
                      <a:pt x="278" y="531"/>
                    </a:lnTo>
                    <a:lnTo>
                      <a:pt x="286" y="528"/>
                    </a:lnTo>
                    <a:lnTo>
                      <a:pt x="294" y="521"/>
                    </a:lnTo>
                    <a:lnTo>
                      <a:pt x="296" y="522"/>
                    </a:lnTo>
                    <a:lnTo>
                      <a:pt x="300" y="528"/>
                    </a:lnTo>
                    <a:lnTo>
                      <a:pt x="301" y="547"/>
                    </a:lnTo>
                    <a:lnTo>
                      <a:pt x="320" y="557"/>
                    </a:lnTo>
                    <a:lnTo>
                      <a:pt x="324" y="558"/>
                    </a:lnTo>
                    <a:lnTo>
                      <a:pt x="333" y="563"/>
                    </a:lnTo>
                    <a:lnTo>
                      <a:pt x="349" y="563"/>
                    </a:lnTo>
                    <a:lnTo>
                      <a:pt x="354" y="564"/>
                    </a:lnTo>
                    <a:lnTo>
                      <a:pt x="373" y="564"/>
                    </a:lnTo>
                    <a:lnTo>
                      <a:pt x="371" y="563"/>
                    </a:lnTo>
                    <a:lnTo>
                      <a:pt x="367" y="556"/>
                    </a:lnTo>
                    <a:lnTo>
                      <a:pt x="367" y="548"/>
                    </a:lnTo>
                    <a:lnTo>
                      <a:pt x="370" y="539"/>
                    </a:lnTo>
                    <a:lnTo>
                      <a:pt x="367" y="526"/>
                    </a:lnTo>
                    <a:lnTo>
                      <a:pt x="367" y="525"/>
                    </a:lnTo>
                    <a:lnTo>
                      <a:pt x="364" y="522"/>
                    </a:lnTo>
                    <a:lnTo>
                      <a:pt x="361" y="522"/>
                    </a:lnTo>
                    <a:lnTo>
                      <a:pt x="360" y="521"/>
                    </a:lnTo>
                    <a:lnTo>
                      <a:pt x="357" y="519"/>
                    </a:lnTo>
                    <a:lnTo>
                      <a:pt x="345" y="511"/>
                    </a:lnTo>
                    <a:lnTo>
                      <a:pt x="343" y="508"/>
                    </a:lnTo>
                    <a:lnTo>
                      <a:pt x="342" y="504"/>
                    </a:lnTo>
                    <a:lnTo>
                      <a:pt x="343" y="503"/>
                    </a:lnTo>
                    <a:lnTo>
                      <a:pt x="343" y="501"/>
                    </a:lnTo>
                    <a:lnTo>
                      <a:pt x="346" y="497"/>
                    </a:lnTo>
                    <a:lnTo>
                      <a:pt x="347" y="493"/>
                    </a:lnTo>
                    <a:lnTo>
                      <a:pt x="347" y="491"/>
                    </a:lnTo>
                    <a:lnTo>
                      <a:pt x="343" y="488"/>
                    </a:lnTo>
                    <a:lnTo>
                      <a:pt x="314" y="503"/>
                    </a:lnTo>
                    <a:lnTo>
                      <a:pt x="314" y="500"/>
                    </a:lnTo>
                    <a:lnTo>
                      <a:pt x="317" y="494"/>
                    </a:lnTo>
                    <a:lnTo>
                      <a:pt x="318" y="494"/>
                    </a:lnTo>
                    <a:lnTo>
                      <a:pt x="323" y="493"/>
                    </a:lnTo>
                    <a:lnTo>
                      <a:pt x="329" y="483"/>
                    </a:lnTo>
                    <a:lnTo>
                      <a:pt x="329" y="481"/>
                    </a:lnTo>
                    <a:lnTo>
                      <a:pt x="332" y="476"/>
                    </a:lnTo>
                    <a:lnTo>
                      <a:pt x="332" y="470"/>
                    </a:lnTo>
                    <a:lnTo>
                      <a:pt x="321" y="472"/>
                    </a:lnTo>
                    <a:lnTo>
                      <a:pt x="317" y="470"/>
                    </a:lnTo>
                    <a:lnTo>
                      <a:pt x="314" y="470"/>
                    </a:lnTo>
                    <a:lnTo>
                      <a:pt x="306" y="465"/>
                    </a:lnTo>
                    <a:lnTo>
                      <a:pt x="304" y="464"/>
                    </a:lnTo>
                    <a:lnTo>
                      <a:pt x="303" y="464"/>
                    </a:lnTo>
                    <a:lnTo>
                      <a:pt x="303" y="462"/>
                    </a:lnTo>
                    <a:lnTo>
                      <a:pt x="300" y="455"/>
                    </a:lnTo>
                    <a:lnTo>
                      <a:pt x="289" y="441"/>
                    </a:lnTo>
                    <a:lnTo>
                      <a:pt x="378" y="426"/>
                    </a:lnTo>
                    <a:lnTo>
                      <a:pt x="396" y="414"/>
                    </a:lnTo>
                    <a:lnTo>
                      <a:pt x="395" y="414"/>
                    </a:lnTo>
                    <a:lnTo>
                      <a:pt x="395" y="413"/>
                    </a:lnTo>
                    <a:lnTo>
                      <a:pt x="391" y="410"/>
                    </a:lnTo>
                    <a:lnTo>
                      <a:pt x="383" y="406"/>
                    </a:lnTo>
                    <a:lnTo>
                      <a:pt x="374" y="403"/>
                    </a:lnTo>
                    <a:lnTo>
                      <a:pt x="366" y="405"/>
                    </a:lnTo>
                    <a:lnTo>
                      <a:pt x="359" y="405"/>
                    </a:lnTo>
                    <a:lnTo>
                      <a:pt x="349" y="399"/>
                    </a:lnTo>
                    <a:lnTo>
                      <a:pt x="349" y="398"/>
                    </a:lnTo>
                    <a:lnTo>
                      <a:pt x="347" y="397"/>
                    </a:lnTo>
                    <a:lnTo>
                      <a:pt x="342" y="394"/>
                    </a:lnTo>
                    <a:lnTo>
                      <a:pt x="331" y="380"/>
                    </a:lnTo>
                    <a:lnTo>
                      <a:pt x="329" y="377"/>
                    </a:lnTo>
                    <a:lnTo>
                      <a:pt x="324" y="374"/>
                    </a:lnTo>
                    <a:lnTo>
                      <a:pt x="323" y="374"/>
                    </a:lnTo>
                    <a:lnTo>
                      <a:pt x="321" y="374"/>
                    </a:lnTo>
                    <a:lnTo>
                      <a:pt x="320" y="373"/>
                    </a:lnTo>
                    <a:lnTo>
                      <a:pt x="317" y="373"/>
                    </a:lnTo>
                    <a:lnTo>
                      <a:pt x="317" y="371"/>
                    </a:lnTo>
                    <a:lnTo>
                      <a:pt x="286" y="371"/>
                    </a:lnTo>
                    <a:lnTo>
                      <a:pt x="278" y="368"/>
                    </a:lnTo>
                    <a:lnTo>
                      <a:pt x="254" y="366"/>
                    </a:lnTo>
                    <a:lnTo>
                      <a:pt x="250" y="370"/>
                    </a:lnTo>
                    <a:lnTo>
                      <a:pt x="248" y="370"/>
                    </a:lnTo>
                    <a:lnTo>
                      <a:pt x="247" y="371"/>
                    </a:lnTo>
                    <a:lnTo>
                      <a:pt x="247" y="373"/>
                    </a:lnTo>
                    <a:lnTo>
                      <a:pt x="237" y="375"/>
                    </a:lnTo>
                    <a:lnTo>
                      <a:pt x="227" y="373"/>
                    </a:lnTo>
                    <a:lnTo>
                      <a:pt x="230" y="361"/>
                    </a:lnTo>
                    <a:lnTo>
                      <a:pt x="244" y="354"/>
                    </a:lnTo>
                    <a:lnTo>
                      <a:pt x="264" y="327"/>
                    </a:lnTo>
                    <a:lnTo>
                      <a:pt x="264" y="320"/>
                    </a:lnTo>
                    <a:lnTo>
                      <a:pt x="269" y="320"/>
                    </a:lnTo>
                    <a:lnTo>
                      <a:pt x="272" y="317"/>
                    </a:lnTo>
                    <a:lnTo>
                      <a:pt x="275" y="306"/>
                    </a:lnTo>
                    <a:lnTo>
                      <a:pt x="278" y="303"/>
                    </a:lnTo>
                    <a:lnTo>
                      <a:pt x="304" y="317"/>
                    </a:lnTo>
                    <a:lnTo>
                      <a:pt x="306" y="315"/>
                    </a:lnTo>
                    <a:lnTo>
                      <a:pt x="317" y="300"/>
                    </a:lnTo>
                    <a:lnTo>
                      <a:pt x="317" y="299"/>
                    </a:lnTo>
                    <a:lnTo>
                      <a:pt x="314" y="289"/>
                    </a:lnTo>
                    <a:lnTo>
                      <a:pt x="308" y="279"/>
                    </a:lnTo>
                    <a:lnTo>
                      <a:pt x="313" y="251"/>
                    </a:lnTo>
                    <a:lnTo>
                      <a:pt x="316" y="251"/>
                    </a:lnTo>
                    <a:lnTo>
                      <a:pt x="320" y="250"/>
                    </a:lnTo>
                    <a:lnTo>
                      <a:pt x="321" y="250"/>
                    </a:lnTo>
                    <a:lnTo>
                      <a:pt x="323" y="248"/>
                    </a:lnTo>
                    <a:lnTo>
                      <a:pt x="325" y="248"/>
                    </a:lnTo>
                    <a:lnTo>
                      <a:pt x="324" y="243"/>
                    </a:lnTo>
                    <a:lnTo>
                      <a:pt x="325" y="239"/>
                    </a:lnTo>
                    <a:lnTo>
                      <a:pt x="318" y="222"/>
                    </a:lnTo>
                    <a:lnTo>
                      <a:pt x="318" y="213"/>
                    </a:lnTo>
                    <a:lnTo>
                      <a:pt x="314" y="213"/>
                    </a:lnTo>
                    <a:lnTo>
                      <a:pt x="314" y="195"/>
                    </a:lnTo>
                    <a:lnTo>
                      <a:pt x="310" y="193"/>
                    </a:lnTo>
                    <a:lnTo>
                      <a:pt x="307" y="180"/>
                    </a:lnTo>
                    <a:lnTo>
                      <a:pt x="307" y="179"/>
                    </a:lnTo>
                    <a:lnTo>
                      <a:pt x="306" y="170"/>
                    </a:lnTo>
                    <a:lnTo>
                      <a:pt x="299" y="170"/>
                    </a:lnTo>
                    <a:lnTo>
                      <a:pt x="282" y="167"/>
                    </a:lnTo>
                    <a:lnTo>
                      <a:pt x="279" y="169"/>
                    </a:lnTo>
                    <a:lnTo>
                      <a:pt x="272" y="155"/>
                    </a:lnTo>
                    <a:lnTo>
                      <a:pt x="273" y="150"/>
                    </a:lnTo>
                    <a:lnTo>
                      <a:pt x="268" y="145"/>
                    </a:lnTo>
                    <a:lnTo>
                      <a:pt x="262" y="141"/>
                    </a:lnTo>
                    <a:lnTo>
                      <a:pt x="260" y="141"/>
                    </a:lnTo>
                    <a:lnTo>
                      <a:pt x="250" y="146"/>
                    </a:lnTo>
                    <a:lnTo>
                      <a:pt x="248" y="146"/>
                    </a:lnTo>
                    <a:lnTo>
                      <a:pt x="241" y="149"/>
                    </a:lnTo>
                    <a:lnTo>
                      <a:pt x="239" y="149"/>
                    </a:lnTo>
                    <a:lnTo>
                      <a:pt x="229" y="143"/>
                    </a:lnTo>
                    <a:lnTo>
                      <a:pt x="226" y="143"/>
                    </a:lnTo>
                    <a:lnTo>
                      <a:pt x="225" y="141"/>
                    </a:lnTo>
                    <a:lnTo>
                      <a:pt x="218" y="141"/>
                    </a:lnTo>
                    <a:lnTo>
                      <a:pt x="215" y="139"/>
                    </a:lnTo>
                    <a:lnTo>
                      <a:pt x="213" y="138"/>
                    </a:lnTo>
                    <a:lnTo>
                      <a:pt x="208" y="130"/>
                    </a:lnTo>
                    <a:lnTo>
                      <a:pt x="205" y="124"/>
                    </a:lnTo>
                    <a:lnTo>
                      <a:pt x="205" y="123"/>
                    </a:lnTo>
                    <a:lnTo>
                      <a:pt x="204" y="121"/>
                    </a:lnTo>
                    <a:lnTo>
                      <a:pt x="204" y="113"/>
                    </a:lnTo>
                    <a:lnTo>
                      <a:pt x="201" y="98"/>
                    </a:lnTo>
                    <a:lnTo>
                      <a:pt x="204" y="86"/>
                    </a:lnTo>
                    <a:lnTo>
                      <a:pt x="208" y="79"/>
                    </a:lnTo>
                    <a:lnTo>
                      <a:pt x="208" y="69"/>
                    </a:lnTo>
                    <a:lnTo>
                      <a:pt x="205" y="61"/>
                    </a:lnTo>
                    <a:lnTo>
                      <a:pt x="205" y="6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20" name="Freeform 449">
                <a:extLst>
                  <a:ext uri="{FF2B5EF4-FFF2-40B4-BE49-F238E27FC236}">
                    <a16:creationId xmlns:a16="http://schemas.microsoft.com/office/drawing/2014/main" id="{9BD2D2D4-F2DF-49B7-52ED-EB9C5994AB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4" y="1278"/>
                <a:ext cx="81" cy="90"/>
              </a:xfrm>
              <a:custGeom>
                <a:avLst/>
                <a:gdLst>
                  <a:gd name="T0" fmla="*/ 259 w 325"/>
                  <a:gd name="T1" fmla="*/ 64 h 361"/>
                  <a:gd name="T2" fmla="*/ 254 w 325"/>
                  <a:gd name="T3" fmla="*/ 60 h 361"/>
                  <a:gd name="T4" fmla="*/ 234 w 325"/>
                  <a:gd name="T5" fmla="*/ 54 h 361"/>
                  <a:gd name="T6" fmla="*/ 207 w 325"/>
                  <a:gd name="T7" fmla="*/ 69 h 361"/>
                  <a:gd name="T8" fmla="*/ 180 w 325"/>
                  <a:gd name="T9" fmla="*/ 65 h 361"/>
                  <a:gd name="T10" fmla="*/ 188 w 325"/>
                  <a:gd name="T11" fmla="*/ 50 h 361"/>
                  <a:gd name="T12" fmla="*/ 176 w 325"/>
                  <a:gd name="T13" fmla="*/ 52 h 361"/>
                  <a:gd name="T14" fmla="*/ 185 w 325"/>
                  <a:gd name="T15" fmla="*/ 40 h 361"/>
                  <a:gd name="T16" fmla="*/ 178 w 325"/>
                  <a:gd name="T17" fmla="*/ 0 h 361"/>
                  <a:gd name="T18" fmla="*/ 135 w 325"/>
                  <a:gd name="T19" fmla="*/ 7 h 361"/>
                  <a:gd name="T20" fmla="*/ 109 w 325"/>
                  <a:gd name="T21" fmla="*/ 5 h 361"/>
                  <a:gd name="T22" fmla="*/ 100 w 325"/>
                  <a:gd name="T23" fmla="*/ 36 h 361"/>
                  <a:gd name="T24" fmla="*/ 80 w 325"/>
                  <a:gd name="T25" fmla="*/ 56 h 361"/>
                  <a:gd name="T26" fmla="*/ 70 w 325"/>
                  <a:gd name="T27" fmla="*/ 88 h 361"/>
                  <a:gd name="T28" fmla="*/ 70 w 325"/>
                  <a:gd name="T29" fmla="*/ 119 h 361"/>
                  <a:gd name="T30" fmla="*/ 82 w 325"/>
                  <a:gd name="T31" fmla="*/ 139 h 361"/>
                  <a:gd name="T32" fmla="*/ 71 w 325"/>
                  <a:gd name="T33" fmla="*/ 170 h 361"/>
                  <a:gd name="T34" fmla="*/ 63 w 325"/>
                  <a:gd name="T35" fmla="*/ 152 h 361"/>
                  <a:gd name="T36" fmla="*/ 64 w 325"/>
                  <a:gd name="T37" fmla="*/ 179 h 361"/>
                  <a:gd name="T38" fmla="*/ 78 w 325"/>
                  <a:gd name="T39" fmla="*/ 188 h 361"/>
                  <a:gd name="T40" fmla="*/ 77 w 325"/>
                  <a:gd name="T41" fmla="*/ 204 h 361"/>
                  <a:gd name="T42" fmla="*/ 78 w 325"/>
                  <a:gd name="T43" fmla="*/ 211 h 361"/>
                  <a:gd name="T44" fmla="*/ 56 w 325"/>
                  <a:gd name="T45" fmla="*/ 204 h 361"/>
                  <a:gd name="T46" fmla="*/ 29 w 325"/>
                  <a:gd name="T47" fmla="*/ 208 h 361"/>
                  <a:gd name="T48" fmla="*/ 16 w 325"/>
                  <a:gd name="T49" fmla="*/ 215 h 361"/>
                  <a:gd name="T50" fmla="*/ 0 w 325"/>
                  <a:gd name="T51" fmla="*/ 248 h 361"/>
                  <a:gd name="T52" fmla="*/ 36 w 325"/>
                  <a:gd name="T53" fmla="*/ 257 h 361"/>
                  <a:gd name="T54" fmla="*/ 56 w 325"/>
                  <a:gd name="T55" fmla="*/ 278 h 361"/>
                  <a:gd name="T56" fmla="*/ 64 w 325"/>
                  <a:gd name="T57" fmla="*/ 310 h 361"/>
                  <a:gd name="T58" fmla="*/ 80 w 325"/>
                  <a:gd name="T59" fmla="*/ 313 h 361"/>
                  <a:gd name="T60" fmla="*/ 99 w 325"/>
                  <a:gd name="T61" fmla="*/ 294 h 361"/>
                  <a:gd name="T62" fmla="*/ 113 w 325"/>
                  <a:gd name="T63" fmla="*/ 279 h 361"/>
                  <a:gd name="T64" fmla="*/ 155 w 325"/>
                  <a:gd name="T65" fmla="*/ 280 h 361"/>
                  <a:gd name="T66" fmla="*/ 160 w 325"/>
                  <a:gd name="T67" fmla="*/ 314 h 361"/>
                  <a:gd name="T68" fmla="*/ 169 w 325"/>
                  <a:gd name="T69" fmla="*/ 331 h 361"/>
                  <a:gd name="T70" fmla="*/ 190 w 325"/>
                  <a:gd name="T71" fmla="*/ 343 h 361"/>
                  <a:gd name="T72" fmla="*/ 194 w 325"/>
                  <a:gd name="T73" fmla="*/ 361 h 361"/>
                  <a:gd name="T74" fmla="*/ 222 w 325"/>
                  <a:gd name="T75" fmla="*/ 353 h 361"/>
                  <a:gd name="T76" fmla="*/ 230 w 325"/>
                  <a:gd name="T77" fmla="*/ 349 h 361"/>
                  <a:gd name="T78" fmla="*/ 234 w 325"/>
                  <a:gd name="T79" fmla="*/ 316 h 361"/>
                  <a:gd name="T80" fmla="*/ 259 w 325"/>
                  <a:gd name="T81" fmla="*/ 313 h 361"/>
                  <a:gd name="T82" fmla="*/ 290 w 325"/>
                  <a:gd name="T83" fmla="*/ 325 h 361"/>
                  <a:gd name="T84" fmla="*/ 315 w 325"/>
                  <a:gd name="T85" fmla="*/ 331 h 361"/>
                  <a:gd name="T86" fmla="*/ 324 w 325"/>
                  <a:gd name="T87" fmla="*/ 296 h 361"/>
                  <a:gd name="T88" fmla="*/ 297 w 325"/>
                  <a:gd name="T89" fmla="*/ 268 h 361"/>
                  <a:gd name="T90" fmla="*/ 307 w 325"/>
                  <a:gd name="T91" fmla="*/ 237 h 361"/>
                  <a:gd name="T92" fmla="*/ 297 w 325"/>
                  <a:gd name="T93" fmla="*/ 223 h 361"/>
                  <a:gd name="T94" fmla="*/ 298 w 325"/>
                  <a:gd name="T95" fmla="*/ 208 h 361"/>
                  <a:gd name="T96" fmla="*/ 314 w 325"/>
                  <a:gd name="T97" fmla="*/ 187 h 361"/>
                  <a:gd name="T98" fmla="*/ 271 w 325"/>
                  <a:gd name="T99" fmla="*/ 173 h 361"/>
                  <a:gd name="T100" fmla="*/ 271 w 325"/>
                  <a:gd name="T101" fmla="*/ 139 h 361"/>
                  <a:gd name="T102" fmla="*/ 296 w 325"/>
                  <a:gd name="T103" fmla="*/ 107 h 361"/>
                  <a:gd name="T104" fmla="*/ 296 w 325"/>
                  <a:gd name="T105" fmla="*/ 82 h 3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25" h="361">
                    <a:moveTo>
                      <a:pt x="279" y="76"/>
                    </a:moveTo>
                    <a:lnTo>
                      <a:pt x="275" y="81"/>
                    </a:lnTo>
                    <a:lnTo>
                      <a:pt x="262" y="78"/>
                    </a:lnTo>
                    <a:lnTo>
                      <a:pt x="259" y="64"/>
                    </a:lnTo>
                    <a:lnTo>
                      <a:pt x="259" y="61"/>
                    </a:lnTo>
                    <a:lnTo>
                      <a:pt x="257" y="61"/>
                    </a:lnTo>
                    <a:lnTo>
                      <a:pt x="255" y="60"/>
                    </a:lnTo>
                    <a:lnTo>
                      <a:pt x="254" y="60"/>
                    </a:lnTo>
                    <a:lnTo>
                      <a:pt x="251" y="54"/>
                    </a:lnTo>
                    <a:lnTo>
                      <a:pt x="245" y="49"/>
                    </a:lnTo>
                    <a:lnTo>
                      <a:pt x="240" y="50"/>
                    </a:lnTo>
                    <a:lnTo>
                      <a:pt x="234" y="54"/>
                    </a:lnTo>
                    <a:lnTo>
                      <a:pt x="226" y="56"/>
                    </a:lnTo>
                    <a:lnTo>
                      <a:pt x="217" y="53"/>
                    </a:lnTo>
                    <a:lnTo>
                      <a:pt x="211" y="71"/>
                    </a:lnTo>
                    <a:lnTo>
                      <a:pt x="207" y="69"/>
                    </a:lnTo>
                    <a:lnTo>
                      <a:pt x="184" y="69"/>
                    </a:lnTo>
                    <a:lnTo>
                      <a:pt x="184" y="71"/>
                    </a:lnTo>
                    <a:lnTo>
                      <a:pt x="183" y="71"/>
                    </a:lnTo>
                    <a:lnTo>
                      <a:pt x="180" y="65"/>
                    </a:lnTo>
                    <a:lnTo>
                      <a:pt x="180" y="64"/>
                    </a:lnTo>
                    <a:lnTo>
                      <a:pt x="181" y="61"/>
                    </a:lnTo>
                    <a:lnTo>
                      <a:pt x="187" y="54"/>
                    </a:lnTo>
                    <a:lnTo>
                      <a:pt x="188" y="50"/>
                    </a:lnTo>
                    <a:lnTo>
                      <a:pt x="184" y="50"/>
                    </a:lnTo>
                    <a:lnTo>
                      <a:pt x="177" y="52"/>
                    </a:lnTo>
                    <a:lnTo>
                      <a:pt x="174" y="53"/>
                    </a:lnTo>
                    <a:lnTo>
                      <a:pt x="176" y="52"/>
                    </a:lnTo>
                    <a:lnTo>
                      <a:pt x="177" y="47"/>
                    </a:lnTo>
                    <a:lnTo>
                      <a:pt x="180" y="46"/>
                    </a:lnTo>
                    <a:lnTo>
                      <a:pt x="181" y="49"/>
                    </a:lnTo>
                    <a:lnTo>
                      <a:pt x="185" y="40"/>
                    </a:lnTo>
                    <a:lnTo>
                      <a:pt x="180" y="31"/>
                    </a:lnTo>
                    <a:lnTo>
                      <a:pt x="177" y="21"/>
                    </a:lnTo>
                    <a:lnTo>
                      <a:pt x="167" y="19"/>
                    </a:lnTo>
                    <a:lnTo>
                      <a:pt x="178" y="0"/>
                    </a:lnTo>
                    <a:lnTo>
                      <a:pt x="176" y="0"/>
                    </a:lnTo>
                    <a:lnTo>
                      <a:pt x="157" y="2"/>
                    </a:lnTo>
                    <a:lnTo>
                      <a:pt x="144" y="2"/>
                    </a:lnTo>
                    <a:lnTo>
                      <a:pt x="135" y="7"/>
                    </a:lnTo>
                    <a:lnTo>
                      <a:pt x="124" y="8"/>
                    </a:lnTo>
                    <a:lnTo>
                      <a:pt x="121" y="8"/>
                    </a:lnTo>
                    <a:lnTo>
                      <a:pt x="111" y="5"/>
                    </a:lnTo>
                    <a:lnTo>
                      <a:pt x="109" y="5"/>
                    </a:lnTo>
                    <a:lnTo>
                      <a:pt x="110" y="11"/>
                    </a:lnTo>
                    <a:lnTo>
                      <a:pt x="106" y="16"/>
                    </a:lnTo>
                    <a:lnTo>
                      <a:pt x="102" y="36"/>
                    </a:lnTo>
                    <a:lnTo>
                      <a:pt x="100" y="36"/>
                    </a:lnTo>
                    <a:lnTo>
                      <a:pt x="97" y="45"/>
                    </a:lnTo>
                    <a:lnTo>
                      <a:pt x="90" y="52"/>
                    </a:lnTo>
                    <a:lnTo>
                      <a:pt x="86" y="54"/>
                    </a:lnTo>
                    <a:lnTo>
                      <a:pt x="80" y="56"/>
                    </a:lnTo>
                    <a:lnTo>
                      <a:pt x="74" y="60"/>
                    </a:lnTo>
                    <a:lnTo>
                      <a:pt x="72" y="62"/>
                    </a:lnTo>
                    <a:lnTo>
                      <a:pt x="70" y="75"/>
                    </a:lnTo>
                    <a:lnTo>
                      <a:pt x="70" y="88"/>
                    </a:lnTo>
                    <a:lnTo>
                      <a:pt x="72" y="96"/>
                    </a:lnTo>
                    <a:lnTo>
                      <a:pt x="74" y="96"/>
                    </a:lnTo>
                    <a:lnTo>
                      <a:pt x="71" y="114"/>
                    </a:lnTo>
                    <a:lnTo>
                      <a:pt x="70" y="119"/>
                    </a:lnTo>
                    <a:lnTo>
                      <a:pt x="71" y="119"/>
                    </a:lnTo>
                    <a:lnTo>
                      <a:pt x="75" y="123"/>
                    </a:lnTo>
                    <a:lnTo>
                      <a:pt x="82" y="138"/>
                    </a:lnTo>
                    <a:lnTo>
                      <a:pt x="82" y="139"/>
                    </a:lnTo>
                    <a:lnTo>
                      <a:pt x="87" y="149"/>
                    </a:lnTo>
                    <a:lnTo>
                      <a:pt x="87" y="158"/>
                    </a:lnTo>
                    <a:lnTo>
                      <a:pt x="78" y="177"/>
                    </a:lnTo>
                    <a:lnTo>
                      <a:pt x="71" y="170"/>
                    </a:lnTo>
                    <a:lnTo>
                      <a:pt x="71" y="163"/>
                    </a:lnTo>
                    <a:lnTo>
                      <a:pt x="72" y="159"/>
                    </a:lnTo>
                    <a:lnTo>
                      <a:pt x="70" y="155"/>
                    </a:lnTo>
                    <a:lnTo>
                      <a:pt x="63" y="152"/>
                    </a:lnTo>
                    <a:lnTo>
                      <a:pt x="56" y="167"/>
                    </a:lnTo>
                    <a:lnTo>
                      <a:pt x="58" y="169"/>
                    </a:lnTo>
                    <a:lnTo>
                      <a:pt x="56" y="177"/>
                    </a:lnTo>
                    <a:lnTo>
                      <a:pt x="64" y="179"/>
                    </a:lnTo>
                    <a:lnTo>
                      <a:pt x="71" y="181"/>
                    </a:lnTo>
                    <a:lnTo>
                      <a:pt x="71" y="186"/>
                    </a:lnTo>
                    <a:lnTo>
                      <a:pt x="72" y="188"/>
                    </a:lnTo>
                    <a:lnTo>
                      <a:pt x="78" y="188"/>
                    </a:lnTo>
                    <a:lnTo>
                      <a:pt x="78" y="194"/>
                    </a:lnTo>
                    <a:lnTo>
                      <a:pt x="77" y="198"/>
                    </a:lnTo>
                    <a:lnTo>
                      <a:pt x="80" y="199"/>
                    </a:lnTo>
                    <a:lnTo>
                      <a:pt x="77" y="204"/>
                    </a:lnTo>
                    <a:lnTo>
                      <a:pt x="78" y="204"/>
                    </a:lnTo>
                    <a:lnTo>
                      <a:pt x="82" y="205"/>
                    </a:lnTo>
                    <a:lnTo>
                      <a:pt x="80" y="206"/>
                    </a:lnTo>
                    <a:lnTo>
                      <a:pt x="78" y="211"/>
                    </a:lnTo>
                    <a:lnTo>
                      <a:pt x="77" y="211"/>
                    </a:lnTo>
                    <a:lnTo>
                      <a:pt x="74" y="209"/>
                    </a:lnTo>
                    <a:lnTo>
                      <a:pt x="58" y="204"/>
                    </a:lnTo>
                    <a:lnTo>
                      <a:pt x="56" y="204"/>
                    </a:lnTo>
                    <a:lnTo>
                      <a:pt x="46" y="208"/>
                    </a:lnTo>
                    <a:lnTo>
                      <a:pt x="39" y="215"/>
                    </a:lnTo>
                    <a:lnTo>
                      <a:pt x="32" y="212"/>
                    </a:lnTo>
                    <a:lnTo>
                      <a:pt x="29" y="208"/>
                    </a:lnTo>
                    <a:lnTo>
                      <a:pt x="27" y="205"/>
                    </a:lnTo>
                    <a:lnTo>
                      <a:pt x="23" y="205"/>
                    </a:lnTo>
                    <a:lnTo>
                      <a:pt x="18" y="213"/>
                    </a:lnTo>
                    <a:lnTo>
                      <a:pt x="16" y="215"/>
                    </a:lnTo>
                    <a:lnTo>
                      <a:pt x="10" y="216"/>
                    </a:lnTo>
                    <a:lnTo>
                      <a:pt x="8" y="222"/>
                    </a:lnTo>
                    <a:lnTo>
                      <a:pt x="0" y="236"/>
                    </a:lnTo>
                    <a:lnTo>
                      <a:pt x="0" y="248"/>
                    </a:lnTo>
                    <a:lnTo>
                      <a:pt x="11" y="254"/>
                    </a:lnTo>
                    <a:lnTo>
                      <a:pt x="18" y="254"/>
                    </a:lnTo>
                    <a:lnTo>
                      <a:pt x="19" y="254"/>
                    </a:lnTo>
                    <a:lnTo>
                      <a:pt x="36" y="257"/>
                    </a:lnTo>
                    <a:lnTo>
                      <a:pt x="51" y="265"/>
                    </a:lnTo>
                    <a:lnTo>
                      <a:pt x="58" y="265"/>
                    </a:lnTo>
                    <a:lnTo>
                      <a:pt x="58" y="272"/>
                    </a:lnTo>
                    <a:lnTo>
                      <a:pt x="56" y="278"/>
                    </a:lnTo>
                    <a:lnTo>
                      <a:pt x="56" y="292"/>
                    </a:lnTo>
                    <a:lnTo>
                      <a:pt x="58" y="293"/>
                    </a:lnTo>
                    <a:lnTo>
                      <a:pt x="58" y="306"/>
                    </a:lnTo>
                    <a:lnTo>
                      <a:pt x="64" y="310"/>
                    </a:lnTo>
                    <a:lnTo>
                      <a:pt x="70" y="310"/>
                    </a:lnTo>
                    <a:lnTo>
                      <a:pt x="71" y="316"/>
                    </a:lnTo>
                    <a:lnTo>
                      <a:pt x="74" y="314"/>
                    </a:lnTo>
                    <a:lnTo>
                      <a:pt x="80" y="313"/>
                    </a:lnTo>
                    <a:lnTo>
                      <a:pt x="86" y="309"/>
                    </a:lnTo>
                    <a:lnTo>
                      <a:pt x="89" y="304"/>
                    </a:lnTo>
                    <a:lnTo>
                      <a:pt x="89" y="300"/>
                    </a:lnTo>
                    <a:lnTo>
                      <a:pt x="99" y="294"/>
                    </a:lnTo>
                    <a:lnTo>
                      <a:pt x="104" y="299"/>
                    </a:lnTo>
                    <a:lnTo>
                      <a:pt x="111" y="294"/>
                    </a:lnTo>
                    <a:lnTo>
                      <a:pt x="109" y="283"/>
                    </a:lnTo>
                    <a:lnTo>
                      <a:pt x="113" y="279"/>
                    </a:lnTo>
                    <a:lnTo>
                      <a:pt x="125" y="276"/>
                    </a:lnTo>
                    <a:lnTo>
                      <a:pt x="125" y="272"/>
                    </a:lnTo>
                    <a:lnTo>
                      <a:pt x="135" y="271"/>
                    </a:lnTo>
                    <a:lnTo>
                      <a:pt x="155" y="280"/>
                    </a:lnTo>
                    <a:lnTo>
                      <a:pt x="163" y="282"/>
                    </a:lnTo>
                    <a:lnTo>
                      <a:pt x="170" y="282"/>
                    </a:lnTo>
                    <a:lnTo>
                      <a:pt x="162" y="311"/>
                    </a:lnTo>
                    <a:lnTo>
                      <a:pt x="160" y="314"/>
                    </a:lnTo>
                    <a:lnTo>
                      <a:pt x="157" y="323"/>
                    </a:lnTo>
                    <a:lnTo>
                      <a:pt x="166" y="321"/>
                    </a:lnTo>
                    <a:lnTo>
                      <a:pt x="167" y="328"/>
                    </a:lnTo>
                    <a:lnTo>
                      <a:pt x="169" y="331"/>
                    </a:lnTo>
                    <a:lnTo>
                      <a:pt x="169" y="335"/>
                    </a:lnTo>
                    <a:lnTo>
                      <a:pt x="171" y="340"/>
                    </a:lnTo>
                    <a:lnTo>
                      <a:pt x="178" y="340"/>
                    </a:lnTo>
                    <a:lnTo>
                      <a:pt x="190" y="343"/>
                    </a:lnTo>
                    <a:lnTo>
                      <a:pt x="187" y="349"/>
                    </a:lnTo>
                    <a:lnTo>
                      <a:pt x="185" y="353"/>
                    </a:lnTo>
                    <a:lnTo>
                      <a:pt x="190" y="359"/>
                    </a:lnTo>
                    <a:lnTo>
                      <a:pt x="194" y="361"/>
                    </a:lnTo>
                    <a:lnTo>
                      <a:pt x="198" y="361"/>
                    </a:lnTo>
                    <a:lnTo>
                      <a:pt x="208" y="352"/>
                    </a:lnTo>
                    <a:lnTo>
                      <a:pt x="215" y="353"/>
                    </a:lnTo>
                    <a:lnTo>
                      <a:pt x="222" y="353"/>
                    </a:lnTo>
                    <a:lnTo>
                      <a:pt x="222" y="352"/>
                    </a:lnTo>
                    <a:lnTo>
                      <a:pt x="223" y="352"/>
                    </a:lnTo>
                    <a:lnTo>
                      <a:pt x="224" y="350"/>
                    </a:lnTo>
                    <a:lnTo>
                      <a:pt x="230" y="349"/>
                    </a:lnTo>
                    <a:lnTo>
                      <a:pt x="236" y="346"/>
                    </a:lnTo>
                    <a:lnTo>
                      <a:pt x="227" y="335"/>
                    </a:lnTo>
                    <a:lnTo>
                      <a:pt x="222" y="321"/>
                    </a:lnTo>
                    <a:lnTo>
                      <a:pt x="234" y="316"/>
                    </a:lnTo>
                    <a:lnTo>
                      <a:pt x="237" y="304"/>
                    </a:lnTo>
                    <a:lnTo>
                      <a:pt x="243" y="303"/>
                    </a:lnTo>
                    <a:lnTo>
                      <a:pt x="245" y="309"/>
                    </a:lnTo>
                    <a:lnTo>
                      <a:pt x="259" y="313"/>
                    </a:lnTo>
                    <a:lnTo>
                      <a:pt x="282" y="306"/>
                    </a:lnTo>
                    <a:lnTo>
                      <a:pt x="283" y="313"/>
                    </a:lnTo>
                    <a:lnTo>
                      <a:pt x="284" y="313"/>
                    </a:lnTo>
                    <a:lnTo>
                      <a:pt x="290" y="325"/>
                    </a:lnTo>
                    <a:lnTo>
                      <a:pt x="304" y="336"/>
                    </a:lnTo>
                    <a:lnTo>
                      <a:pt x="310" y="339"/>
                    </a:lnTo>
                    <a:lnTo>
                      <a:pt x="311" y="336"/>
                    </a:lnTo>
                    <a:lnTo>
                      <a:pt x="315" y="331"/>
                    </a:lnTo>
                    <a:lnTo>
                      <a:pt x="318" y="320"/>
                    </a:lnTo>
                    <a:lnTo>
                      <a:pt x="325" y="306"/>
                    </a:lnTo>
                    <a:lnTo>
                      <a:pt x="325" y="300"/>
                    </a:lnTo>
                    <a:lnTo>
                      <a:pt x="324" y="296"/>
                    </a:lnTo>
                    <a:lnTo>
                      <a:pt x="317" y="280"/>
                    </a:lnTo>
                    <a:lnTo>
                      <a:pt x="308" y="271"/>
                    </a:lnTo>
                    <a:lnTo>
                      <a:pt x="297" y="269"/>
                    </a:lnTo>
                    <a:lnTo>
                      <a:pt x="297" y="268"/>
                    </a:lnTo>
                    <a:lnTo>
                      <a:pt x="298" y="268"/>
                    </a:lnTo>
                    <a:lnTo>
                      <a:pt x="305" y="251"/>
                    </a:lnTo>
                    <a:lnTo>
                      <a:pt x="307" y="239"/>
                    </a:lnTo>
                    <a:lnTo>
                      <a:pt x="307" y="237"/>
                    </a:lnTo>
                    <a:lnTo>
                      <a:pt x="301" y="232"/>
                    </a:lnTo>
                    <a:lnTo>
                      <a:pt x="300" y="229"/>
                    </a:lnTo>
                    <a:lnTo>
                      <a:pt x="298" y="227"/>
                    </a:lnTo>
                    <a:lnTo>
                      <a:pt x="297" y="223"/>
                    </a:lnTo>
                    <a:lnTo>
                      <a:pt x="296" y="220"/>
                    </a:lnTo>
                    <a:lnTo>
                      <a:pt x="296" y="218"/>
                    </a:lnTo>
                    <a:lnTo>
                      <a:pt x="298" y="213"/>
                    </a:lnTo>
                    <a:lnTo>
                      <a:pt x="298" y="208"/>
                    </a:lnTo>
                    <a:lnTo>
                      <a:pt x="300" y="208"/>
                    </a:lnTo>
                    <a:lnTo>
                      <a:pt x="312" y="201"/>
                    </a:lnTo>
                    <a:lnTo>
                      <a:pt x="314" y="194"/>
                    </a:lnTo>
                    <a:lnTo>
                      <a:pt x="314" y="187"/>
                    </a:lnTo>
                    <a:lnTo>
                      <a:pt x="312" y="187"/>
                    </a:lnTo>
                    <a:lnTo>
                      <a:pt x="300" y="184"/>
                    </a:lnTo>
                    <a:lnTo>
                      <a:pt x="275" y="176"/>
                    </a:lnTo>
                    <a:lnTo>
                      <a:pt x="271" y="173"/>
                    </a:lnTo>
                    <a:lnTo>
                      <a:pt x="272" y="162"/>
                    </a:lnTo>
                    <a:lnTo>
                      <a:pt x="269" y="151"/>
                    </a:lnTo>
                    <a:lnTo>
                      <a:pt x="271" y="141"/>
                    </a:lnTo>
                    <a:lnTo>
                      <a:pt x="271" y="139"/>
                    </a:lnTo>
                    <a:lnTo>
                      <a:pt x="274" y="135"/>
                    </a:lnTo>
                    <a:lnTo>
                      <a:pt x="279" y="127"/>
                    </a:lnTo>
                    <a:lnTo>
                      <a:pt x="286" y="116"/>
                    </a:lnTo>
                    <a:lnTo>
                      <a:pt x="296" y="107"/>
                    </a:lnTo>
                    <a:lnTo>
                      <a:pt x="300" y="95"/>
                    </a:lnTo>
                    <a:lnTo>
                      <a:pt x="300" y="86"/>
                    </a:lnTo>
                    <a:lnTo>
                      <a:pt x="296" y="86"/>
                    </a:lnTo>
                    <a:lnTo>
                      <a:pt x="296" y="82"/>
                    </a:lnTo>
                    <a:lnTo>
                      <a:pt x="279" y="7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21" name="Freeform 450">
                <a:extLst>
                  <a:ext uri="{FF2B5EF4-FFF2-40B4-BE49-F238E27FC236}">
                    <a16:creationId xmlns:a16="http://schemas.microsoft.com/office/drawing/2014/main" id="{4D358F27-A33F-C8BE-0917-9313D83118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1" y="1346"/>
                <a:ext cx="67" cy="95"/>
              </a:xfrm>
              <a:custGeom>
                <a:avLst/>
                <a:gdLst>
                  <a:gd name="T0" fmla="*/ 216 w 271"/>
                  <a:gd name="T1" fmla="*/ 38 h 380"/>
                  <a:gd name="T2" fmla="*/ 193 w 271"/>
                  <a:gd name="T3" fmla="*/ 50 h 380"/>
                  <a:gd name="T4" fmla="*/ 195 w 271"/>
                  <a:gd name="T5" fmla="*/ 79 h 380"/>
                  <a:gd name="T6" fmla="*/ 186 w 271"/>
                  <a:gd name="T7" fmla="*/ 82 h 380"/>
                  <a:gd name="T8" fmla="*/ 161 w 271"/>
                  <a:gd name="T9" fmla="*/ 88 h 380"/>
                  <a:gd name="T10" fmla="*/ 149 w 271"/>
                  <a:gd name="T11" fmla="*/ 69 h 380"/>
                  <a:gd name="T12" fmla="*/ 138 w 271"/>
                  <a:gd name="T13" fmla="*/ 57 h 380"/>
                  <a:gd name="T14" fmla="*/ 133 w 271"/>
                  <a:gd name="T15" fmla="*/ 40 h 380"/>
                  <a:gd name="T16" fmla="*/ 106 w 271"/>
                  <a:gd name="T17" fmla="*/ 0 h 380"/>
                  <a:gd name="T18" fmla="*/ 80 w 271"/>
                  <a:gd name="T19" fmla="*/ 12 h 380"/>
                  <a:gd name="T20" fmla="*/ 60 w 271"/>
                  <a:gd name="T21" fmla="*/ 29 h 380"/>
                  <a:gd name="T22" fmla="*/ 45 w 271"/>
                  <a:gd name="T23" fmla="*/ 43 h 380"/>
                  <a:gd name="T24" fmla="*/ 38 w 271"/>
                  <a:gd name="T25" fmla="*/ 52 h 380"/>
                  <a:gd name="T26" fmla="*/ 58 w 271"/>
                  <a:gd name="T27" fmla="*/ 54 h 380"/>
                  <a:gd name="T28" fmla="*/ 73 w 271"/>
                  <a:gd name="T29" fmla="*/ 69 h 380"/>
                  <a:gd name="T30" fmla="*/ 57 w 271"/>
                  <a:gd name="T31" fmla="*/ 92 h 380"/>
                  <a:gd name="T32" fmla="*/ 48 w 271"/>
                  <a:gd name="T33" fmla="*/ 120 h 380"/>
                  <a:gd name="T34" fmla="*/ 48 w 271"/>
                  <a:gd name="T35" fmla="*/ 129 h 380"/>
                  <a:gd name="T36" fmla="*/ 13 w 271"/>
                  <a:gd name="T37" fmla="*/ 129 h 380"/>
                  <a:gd name="T38" fmla="*/ 1 w 271"/>
                  <a:gd name="T39" fmla="*/ 165 h 380"/>
                  <a:gd name="T40" fmla="*/ 10 w 271"/>
                  <a:gd name="T41" fmla="*/ 177 h 380"/>
                  <a:gd name="T42" fmla="*/ 18 w 271"/>
                  <a:gd name="T43" fmla="*/ 187 h 380"/>
                  <a:gd name="T44" fmla="*/ 18 w 271"/>
                  <a:gd name="T45" fmla="*/ 244 h 380"/>
                  <a:gd name="T46" fmla="*/ 42 w 271"/>
                  <a:gd name="T47" fmla="*/ 241 h 380"/>
                  <a:gd name="T48" fmla="*/ 49 w 271"/>
                  <a:gd name="T49" fmla="*/ 239 h 380"/>
                  <a:gd name="T50" fmla="*/ 81 w 271"/>
                  <a:gd name="T51" fmla="*/ 223 h 380"/>
                  <a:gd name="T52" fmla="*/ 75 w 271"/>
                  <a:gd name="T53" fmla="*/ 232 h 380"/>
                  <a:gd name="T54" fmla="*/ 77 w 271"/>
                  <a:gd name="T55" fmla="*/ 244 h 380"/>
                  <a:gd name="T56" fmla="*/ 84 w 271"/>
                  <a:gd name="T57" fmla="*/ 297 h 380"/>
                  <a:gd name="T58" fmla="*/ 109 w 271"/>
                  <a:gd name="T59" fmla="*/ 292 h 380"/>
                  <a:gd name="T60" fmla="*/ 134 w 271"/>
                  <a:gd name="T61" fmla="*/ 306 h 380"/>
                  <a:gd name="T62" fmla="*/ 127 w 271"/>
                  <a:gd name="T63" fmla="*/ 314 h 380"/>
                  <a:gd name="T64" fmla="*/ 108 w 271"/>
                  <a:gd name="T65" fmla="*/ 345 h 380"/>
                  <a:gd name="T66" fmla="*/ 134 w 271"/>
                  <a:gd name="T67" fmla="*/ 364 h 380"/>
                  <a:gd name="T68" fmla="*/ 141 w 271"/>
                  <a:gd name="T69" fmla="*/ 366 h 380"/>
                  <a:gd name="T70" fmla="*/ 162 w 271"/>
                  <a:gd name="T71" fmla="*/ 380 h 380"/>
                  <a:gd name="T72" fmla="*/ 170 w 271"/>
                  <a:gd name="T73" fmla="*/ 368 h 380"/>
                  <a:gd name="T74" fmla="*/ 212 w 271"/>
                  <a:gd name="T75" fmla="*/ 361 h 380"/>
                  <a:gd name="T76" fmla="*/ 236 w 271"/>
                  <a:gd name="T77" fmla="*/ 340 h 380"/>
                  <a:gd name="T78" fmla="*/ 251 w 271"/>
                  <a:gd name="T79" fmla="*/ 297 h 380"/>
                  <a:gd name="T80" fmla="*/ 250 w 271"/>
                  <a:gd name="T81" fmla="*/ 244 h 380"/>
                  <a:gd name="T82" fmla="*/ 268 w 271"/>
                  <a:gd name="T83" fmla="*/ 230 h 380"/>
                  <a:gd name="T84" fmla="*/ 264 w 271"/>
                  <a:gd name="T85" fmla="*/ 215 h 380"/>
                  <a:gd name="T86" fmla="*/ 250 w 271"/>
                  <a:gd name="T87" fmla="*/ 195 h 380"/>
                  <a:gd name="T88" fmla="*/ 211 w 271"/>
                  <a:gd name="T89" fmla="*/ 181 h 380"/>
                  <a:gd name="T90" fmla="*/ 204 w 271"/>
                  <a:gd name="T91" fmla="*/ 180 h 380"/>
                  <a:gd name="T92" fmla="*/ 198 w 271"/>
                  <a:gd name="T93" fmla="*/ 174 h 380"/>
                  <a:gd name="T94" fmla="*/ 187 w 271"/>
                  <a:gd name="T95" fmla="*/ 158 h 380"/>
                  <a:gd name="T96" fmla="*/ 186 w 271"/>
                  <a:gd name="T97" fmla="*/ 134 h 380"/>
                  <a:gd name="T98" fmla="*/ 194 w 271"/>
                  <a:gd name="T99" fmla="*/ 83 h 380"/>
                  <a:gd name="T100" fmla="*/ 202 w 271"/>
                  <a:gd name="T101" fmla="*/ 81 h 380"/>
                  <a:gd name="T102" fmla="*/ 228 w 271"/>
                  <a:gd name="T103" fmla="*/ 67 h 380"/>
                  <a:gd name="T104" fmla="*/ 238 w 271"/>
                  <a:gd name="T105" fmla="*/ 54 h 3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71" h="380">
                    <a:moveTo>
                      <a:pt x="254" y="42"/>
                    </a:moveTo>
                    <a:lnTo>
                      <a:pt x="253" y="35"/>
                    </a:lnTo>
                    <a:lnTo>
                      <a:pt x="230" y="42"/>
                    </a:lnTo>
                    <a:lnTo>
                      <a:pt x="216" y="38"/>
                    </a:lnTo>
                    <a:lnTo>
                      <a:pt x="214" y="32"/>
                    </a:lnTo>
                    <a:lnTo>
                      <a:pt x="208" y="33"/>
                    </a:lnTo>
                    <a:lnTo>
                      <a:pt x="205" y="45"/>
                    </a:lnTo>
                    <a:lnTo>
                      <a:pt x="193" y="50"/>
                    </a:lnTo>
                    <a:lnTo>
                      <a:pt x="198" y="64"/>
                    </a:lnTo>
                    <a:lnTo>
                      <a:pt x="207" y="75"/>
                    </a:lnTo>
                    <a:lnTo>
                      <a:pt x="201" y="78"/>
                    </a:lnTo>
                    <a:lnTo>
                      <a:pt x="195" y="79"/>
                    </a:lnTo>
                    <a:lnTo>
                      <a:pt x="194" y="81"/>
                    </a:lnTo>
                    <a:lnTo>
                      <a:pt x="193" y="81"/>
                    </a:lnTo>
                    <a:lnTo>
                      <a:pt x="193" y="82"/>
                    </a:lnTo>
                    <a:lnTo>
                      <a:pt x="186" y="82"/>
                    </a:lnTo>
                    <a:lnTo>
                      <a:pt x="179" y="81"/>
                    </a:lnTo>
                    <a:lnTo>
                      <a:pt x="169" y="90"/>
                    </a:lnTo>
                    <a:lnTo>
                      <a:pt x="165" y="90"/>
                    </a:lnTo>
                    <a:lnTo>
                      <a:pt x="161" y="88"/>
                    </a:lnTo>
                    <a:lnTo>
                      <a:pt x="156" y="82"/>
                    </a:lnTo>
                    <a:lnTo>
                      <a:pt x="158" y="78"/>
                    </a:lnTo>
                    <a:lnTo>
                      <a:pt x="161" y="72"/>
                    </a:lnTo>
                    <a:lnTo>
                      <a:pt x="149" y="69"/>
                    </a:lnTo>
                    <a:lnTo>
                      <a:pt x="142" y="69"/>
                    </a:lnTo>
                    <a:lnTo>
                      <a:pt x="140" y="64"/>
                    </a:lnTo>
                    <a:lnTo>
                      <a:pt x="140" y="60"/>
                    </a:lnTo>
                    <a:lnTo>
                      <a:pt x="138" y="57"/>
                    </a:lnTo>
                    <a:lnTo>
                      <a:pt x="137" y="50"/>
                    </a:lnTo>
                    <a:lnTo>
                      <a:pt x="128" y="52"/>
                    </a:lnTo>
                    <a:lnTo>
                      <a:pt x="131" y="43"/>
                    </a:lnTo>
                    <a:lnTo>
                      <a:pt x="133" y="40"/>
                    </a:lnTo>
                    <a:lnTo>
                      <a:pt x="141" y="11"/>
                    </a:lnTo>
                    <a:lnTo>
                      <a:pt x="134" y="11"/>
                    </a:lnTo>
                    <a:lnTo>
                      <a:pt x="126" y="9"/>
                    </a:lnTo>
                    <a:lnTo>
                      <a:pt x="106" y="0"/>
                    </a:lnTo>
                    <a:lnTo>
                      <a:pt x="96" y="1"/>
                    </a:lnTo>
                    <a:lnTo>
                      <a:pt x="96" y="5"/>
                    </a:lnTo>
                    <a:lnTo>
                      <a:pt x="84" y="8"/>
                    </a:lnTo>
                    <a:lnTo>
                      <a:pt x="80" y="12"/>
                    </a:lnTo>
                    <a:lnTo>
                      <a:pt x="82" y="23"/>
                    </a:lnTo>
                    <a:lnTo>
                      <a:pt x="75" y="28"/>
                    </a:lnTo>
                    <a:lnTo>
                      <a:pt x="70" y="23"/>
                    </a:lnTo>
                    <a:lnTo>
                      <a:pt x="60" y="29"/>
                    </a:lnTo>
                    <a:lnTo>
                      <a:pt x="60" y="33"/>
                    </a:lnTo>
                    <a:lnTo>
                      <a:pt x="57" y="38"/>
                    </a:lnTo>
                    <a:lnTo>
                      <a:pt x="51" y="42"/>
                    </a:lnTo>
                    <a:lnTo>
                      <a:pt x="45" y="43"/>
                    </a:lnTo>
                    <a:lnTo>
                      <a:pt x="42" y="45"/>
                    </a:lnTo>
                    <a:lnTo>
                      <a:pt x="39" y="45"/>
                    </a:lnTo>
                    <a:lnTo>
                      <a:pt x="35" y="46"/>
                    </a:lnTo>
                    <a:lnTo>
                      <a:pt x="38" y="52"/>
                    </a:lnTo>
                    <a:lnTo>
                      <a:pt x="39" y="58"/>
                    </a:lnTo>
                    <a:lnTo>
                      <a:pt x="41" y="60"/>
                    </a:lnTo>
                    <a:lnTo>
                      <a:pt x="56" y="52"/>
                    </a:lnTo>
                    <a:lnTo>
                      <a:pt x="58" y="54"/>
                    </a:lnTo>
                    <a:lnTo>
                      <a:pt x="57" y="57"/>
                    </a:lnTo>
                    <a:lnTo>
                      <a:pt x="63" y="68"/>
                    </a:lnTo>
                    <a:lnTo>
                      <a:pt x="67" y="72"/>
                    </a:lnTo>
                    <a:lnTo>
                      <a:pt x="73" y="69"/>
                    </a:lnTo>
                    <a:lnTo>
                      <a:pt x="77" y="76"/>
                    </a:lnTo>
                    <a:lnTo>
                      <a:pt x="75" y="81"/>
                    </a:lnTo>
                    <a:lnTo>
                      <a:pt x="58" y="92"/>
                    </a:lnTo>
                    <a:lnTo>
                      <a:pt x="57" y="92"/>
                    </a:lnTo>
                    <a:lnTo>
                      <a:pt x="56" y="95"/>
                    </a:lnTo>
                    <a:lnTo>
                      <a:pt x="46" y="107"/>
                    </a:lnTo>
                    <a:lnTo>
                      <a:pt x="46" y="116"/>
                    </a:lnTo>
                    <a:lnTo>
                      <a:pt x="48" y="120"/>
                    </a:lnTo>
                    <a:lnTo>
                      <a:pt x="48" y="124"/>
                    </a:lnTo>
                    <a:lnTo>
                      <a:pt x="49" y="125"/>
                    </a:lnTo>
                    <a:lnTo>
                      <a:pt x="48" y="128"/>
                    </a:lnTo>
                    <a:lnTo>
                      <a:pt x="48" y="129"/>
                    </a:lnTo>
                    <a:lnTo>
                      <a:pt x="46" y="129"/>
                    </a:lnTo>
                    <a:lnTo>
                      <a:pt x="32" y="132"/>
                    </a:lnTo>
                    <a:lnTo>
                      <a:pt x="27" y="132"/>
                    </a:lnTo>
                    <a:lnTo>
                      <a:pt x="13" y="129"/>
                    </a:lnTo>
                    <a:lnTo>
                      <a:pt x="6" y="134"/>
                    </a:lnTo>
                    <a:lnTo>
                      <a:pt x="7" y="139"/>
                    </a:lnTo>
                    <a:lnTo>
                      <a:pt x="3" y="165"/>
                    </a:lnTo>
                    <a:lnTo>
                      <a:pt x="1" y="165"/>
                    </a:lnTo>
                    <a:lnTo>
                      <a:pt x="0" y="172"/>
                    </a:lnTo>
                    <a:lnTo>
                      <a:pt x="3" y="174"/>
                    </a:lnTo>
                    <a:lnTo>
                      <a:pt x="4" y="177"/>
                    </a:lnTo>
                    <a:lnTo>
                      <a:pt x="10" y="177"/>
                    </a:lnTo>
                    <a:lnTo>
                      <a:pt x="11" y="179"/>
                    </a:lnTo>
                    <a:lnTo>
                      <a:pt x="14" y="180"/>
                    </a:lnTo>
                    <a:lnTo>
                      <a:pt x="15" y="181"/>
                    </a:lnTo>
                    <a:lnTo>
                      <a:pt x="18" y="187"/>
                    </a:lnTo>
                    <a:lnTo>
                      <a:pt x="31" y="220"/>
                    </a:lnTo>
                    <a:lnTo>
                      <a:pt x="31" y="223"/>
                    </a:lnTo>
                    <a:lnTo>
                      <a:pt x="27" y="229"/>
                    </a:lnTo>
                    <a:lnTo>
                      <a:pt x="18" y="244"/>
                    </a:lnTo>
                    <a:lnTo>
                      <a:pt x="25" y="241"/>
                    </a:lnTo>
                    <a:lnTo>
                      <a:pt x="29" y="239"/>
                    </a:lnTo>
                    <a:lnTo>
                      <a:pt x="36" y="239"/>
                    </a:lnTo>
                    <a:lnTo>
                      <a:pt x="42" y="241"/>
                    </a:lnTo>
                    <a:lnTo>
                      <a:pt x="48" y="241"/>
                    </a:lnTo>
                    <a:lnTo>
                      <a:pt x="48" y="240"/>
                    </a:lnTo>
                    <a:lnTo>
                      <a:pt x="49" y="240"/>
                    </a:lnTo>
                    <a:lnTo>
                      <a:pt x="49" y="239"/>
                    </a:lnTo>
                    <a:lnTo>
                      <a:pt x="54" y="234"/>
                    </a:lnTo>
                    <a:lnTo>
                      <a:pt x="70" y="225"/>
                    </a:lnTo>
                    <a:lnTo>
                      <a:pt x="71" y="225"/>
                    </a:lnTo>
                    <a:lnTo>
                      <a:pt x="81" y="223"/>
                    </a:lnTo>
                    <a:lnTo>
                      <a:pt x="82" y="223"/>
                    </a:lnTo>
                    <a:lnTo>
                      <a:pt x="85" y="225"/>
                    </a:lnTo>
                    <a:lnTo>
                      <a:pt x="85" y="227"/>
                    </a:lnTo>
                    <a:lnTo>
                      <a:pt x="75" y="232"/>
                    </a:lnTo>
                    <a:lnTo>
                      <a:pt x="77" y="237"/>
                    </a:lnTo>
                    <a:lnTo>
                      <a:pt x="80" y="240"/>
                    </a:lnTo>
                    <a:lnTo>
                      <a:pt x="78" y="244"/>
                    </a:lnTo>
                    <a:lnTo>
                      <a:pt x="77" y="244"/>
                    </a:lnTo>
                    <a:lnTo>
                      <a:pt x="71" y="263"/>
                    </a:lnTo>
                    <a:lnTo>
                      <a:pt x="71" y="282"/>
                    </a:lnTo>
                    <a:lnTo>
                      <a:pt x="77" y="285"/>
                    </a:lnTo>
                    <a:lnTo>
                      <a:pt x="84" y="297"/>
                    </a:lnTo>
                    <a:lnTo>
                      <a:pt x="85" y="296"/>
                    </a:lnTo>
                    <a:lnTo>
                      <a:pt x="105" y="294"/>
                    </a:lnTo>
                    <a:lnTo>
                      <a:pt x="106" y="293"/>
                    </a:lnTo>
                    <a:lnTo>
                      <a:pt x="109" y="292"/>
                    </a:lnTo>
                    <a:lnTo>
                      <a:pt x="115" y="292"/>
                    </a:lnTo>
                    <a:lnTo>
                      <a:pt x="123" y="296"/>
                    </a:lnTo>
                    <a:lnTo>
                      <a:pt x="130" y="301"/>
                    </a:lnTo>
                    <a:lnTo>
                      <a:pt x="134" y="306"/>
                    </a:lnTo>
                    <a:lnTo>
                      <a:pt x="135" y="306"/>
                    </a:lnTo>
                    <a:lnTo>
                      <a:pt x="134" y="307"/>
                    </a:lnTo>
                    <a:lnTo>
                      <a:pt x="130" y="313"/>
                    </a:lnTo>
                    <a:lnTo>
                      <a:pt x="127" y="314"/>
                    </a:lnTo>
                    <a:lnTo>
                      <a:pt x="123" y="320"/>
                    </a:lnTo>
                    <a:lnTo>
                      <a:pt x="105" y="339"/>
                    </a:lnTo>
                    <a:lnTo>
                      <a:pt x="106" y="340"/>
                    </a:lnTo>
                    <a:lnTo>
                      <a:pt x="108" y="345"/>
                    </a:lnTo>
                    <a:lnTo>
                      <a:pt x="109" y="347"/>
                    </a:lnTo>
                    <a:lnTo>
                      <a:pt x="115" y="353"/>
                    </a:lnTo>
                    <a:lnTo>
                      <a:pt x="130" y="363"/>
                    </a:lnTo>
                    <a:lnTo>
                      <a:pt x="134" y="364"/>
                    </a:lnTo>
                    <a:lnTo>
                      <a:pt x="135" y="364"/>
                    </a:lnTo>
                    <a:lnTo>
                      <a:pt x="134" y="366"/>
                    </a:lnTo>
                    <a:lnTo>
                      <a:pt x="138" y="367"/>
                    </a:lnTo>
                    <a:lnTo>
                      <a:pt x="141" y="366"/>
                    </a:lnTo>
                    <a:lnTo>
                      <a:pt x="151" y="370"/>
                    </a:lnTo>
                    <a:lnTo>
                      <a:pt x="155" y="378"/>
                    </a:lnTo>
                    <a:lnTo>
                      <a:pt x="161" y="380"/>
                    </a:lnTo>
                    <a:lnTo>
                      <a:pt x="162" y="380"/>
                    </a:lnTo>
                    <a:lnTo>
                      <a:pt x="163" y="378"/>
                    </a:lnTo>
                    <a:lnTo>
                      <a:pt x="165" y="375"/>
                    </a:lnTo>
                    <a:lnTo>
                      <a:pt x="166" y="374"/>
                    </a:lnTo>
                    <a:lnTo>
                      <a:pt x="170" y="368"/>
                    </a:lnTo>
                    <a:lnTo>
                      <a:pt x="175" y="364"/>
                    </a:lnTo>
                    <a:lnTo>
                      <a:pt x="182" y="361"/>
                    </a:lnTo>
                    <a:lnTo>
                      <a:pt x="202" y="367"/>
                    </a:lnTo>
                    <a:lnTo>
                      <a:pt x="212" y="361"/>
                    </a:lnTo>
                    <a:lnTo>
                      <a:pt x="219" y="354"/>
                    </a:lnTo>
                    <a:lnTo>
                      <a:pt x="225" y="352"/>
                    </a:lnTo>
                    <a:lnTo>
                      <a:pt x="230" y="347"/>
                    </a:lnTo>
                    <a:lnTo>
                      <a:pt x="236" y="340"/>
                    </a:lnTo>
                    <a:lnTo>
                      <a:pt x="245" y="336"/>
                    </a:lnTo>
                    <a:lnTo>
                      <a:pt x="242" y="294"/>
                    </a:lnTo>
                    <a:lnTo>
                      <a:pt x="247" y="294"/>
                    </a:lnTo>
                    <a:lnTo>
                      <a:pt x="251" y="297"/>
                    </a:lnTo>
                    <a:lnTo>
                      <a:pt x="255" y="297"/>
                    </a:lnTo>
                    <a:lnTo>
                      <a:pt x="258" y="294"/>
                    </a:lnTo>
                    <a:lnTo>
                      <a:pt x="251" y="246"/>
                    </a:lnTo>
                    <a:lnTo>
                      <a:pt x="250" y="244"/>
                    </a:lnTo>
                    <a:lnTo>
                      <a:pt x="251" y="243"/>
                    </a:lnTo>
                    <a:lnTo>
                      <a:pt x="251" y="241"/>
                    </a:lnTo>
                    <a:lnTo>
                      <a:pt x="264" y="234"/>
                    </a:lnTo>
                    <a:lnTo>
                      <a:pt x="268" y="230"/>
                    </a:lnTo>
                    <a:lnTo>
                      <a:pt x="271" y="229"/>
                    </a:lnTo>
                    <a:lnTo>
                      <a:pt x="268" y="218"/>
                    </a:lnTo>
                    <a:lnTo>
                      <a:pt x="267" y="216"/>
                    </a:lnTo>
                    <a:lnTo>
                      <a:pt x="264" y="215"/>
                    </a:lnTo>
                    <a:lnTo>
                      <a:pt x="262" y="213"/>
                    </a:lnTo>
                    <a:lnTo>
                      <a:pt x="258" y="202"/>
                    </a:lnTo>
                    <a:lnTo>
                      <a:pt x="257" y="201"/>
                    </a:lnTo>
                    <a:lnTo>
                      <a:pt x="250" y="195"/>
                    </a:lnTo>
                    <a:lnTo>
                      <a:pt x="238" y="195"/>
                    </a:lnTo>
                    <a:lnTo>
                      <a:pt x="215" y="191"/>
                    </a:lnTo>
                    <a:lnTo>
                      <a:pt x="212" y="187"/>
                    </a:lnTo>
                    <a:lnTo>
                      <a:pt x="211" y="181"/>
                    </a:lnTo>
                    <a:lnTo>
                      <a:pt x="207" y="180"/>
                    </a:lnTo>
                    <a:lnTo>
                      <a:pt x="208" y="199"/>
                    </a:lnTo>
                    <a:lnTo>
                      <a:pt x="201" y="198"/>
                    </a:lnTo>
                    <a:lnTo>
                      <a:pt x="204" y="180"/>
                    </a:lnTo>
                    <a:lnTo>
                      <a:pt x="204" y="177"/>
                    </a:lnTo>
                    <a:lnTo>
                      <a:pt x="201" y="176"/>
                    </a:lnTo>
                    <a:lnTo>
                      <a:pt x="200" y="174"/>
                    </a:lnTo>
                    <a:lnTo>
                      <a:pt x="198" y="174"/>
                    </a:lnTo>
                    <a:lnTo>
                      <a:pt x="184" y="172"/>
                    </a:lnTo>
                    <a:lnTo>
                      <a:pt x="186" y="167"/>
                    </a:lnTo>
                    <a:lnTo>
                      <a:pt x="186" y="163"/>
                    </a:lnTo>
                    <a:lnTo>
                      <a:pt x="187" y="158"/>
                    </a:lnTo>
                    <a:lnTo>
                      <a:pt x="187" y="153"/>
                    </a:lnTo>
                    <a:lnTo>
                      <a:pt x="184" y="146"/>
                    </a:lnTo>
                    <a:lnTo>
                      <a:pt x="184" y="136"/>
                    </a:lnTo>
                    <a:lnTo>
                      <a:pt x="186" y="134"/>
                    </a:lnTo>
                    <a:lnTo>
                      <a:pt x="188" y="131"/>
                    </a:lnTo>
                    <a:lnTo>
                      <a:pt x="200" y="102"/>
                    </a:lnTo>
                    <a:lnTo>
                      <a:pt x="200" y="92"/>
                    </a:lnTo>
                    <a:lnTo>
                      <a:pt x="194" y="83"/>
                    </a:lnTo>
                    <a:lnTo>
                      <a:pt x="194" y="82"/>
                    </a:lnTo>
                    <a:lnTo>
                      <a:pt x="197" y="82"/>
                    </a:lnTo>
                    <a:lnTo>
                      <a:pt x="200" y="81"/>
                    </a:lnTo>
                    <a:lnTo>
                      <a:pt x="202" y="81"/>
                    </a:lnTo>
                    <a:lnTo>
                      <a:pt x="207" y="79"/>
                    </a:lnTo>
                    <a:lnTo>
                      <a:pt x="208" y="79"/>
                    </a:lnTo>
                    <a:lnTo>
                      <a:pt x="219" y="74"/>
                    </a:lnTo>
                    <a:lnTo>
                      <a:pt x="228" y="67"/>
                    </a:lnTo>
                    <a:lnTo>
                      <a:pt x="225" y="64"/>
                    </a:lnTo>
                    <a:lnTo>
                      <a:pt x="225" y="62"/>
                    </a:lnTo>
                    <a:lnTo>
                      <a:pt x="226" y="62"/>
                    </a:lnTo>
                    <a:lnTo>
                      <a:pt x="238" y="54"/>
                    </a:lnTo>
                    <a:lnTo>
                      <a:pt x="254" y="4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22" name="Freeform 451">
                <a:extLst>
                  <a:ext uri="{FF2B5EF4-FFF2-40B4-BE49-F238E27FC236}">
                    <a16:creationId xmlns:a16="http://schemas.microsoft.com/office/drawing/2014/main" id="{6B193DD1-6344-4BAC-C76D-75AA075DD2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4" y="1286"/>
                <a:ext cx="164" cy="69"/>
              </a:xfrm>
              <a:custGeom>
                <a:avLst/>
                <a:gdLst>
                  <a:gd name="T0" fmla="*/ 20 w 657"/>
                  <a:gd name="T1" fmla="*/ 266 h 276"/>
                  <a:gd name="T2" fmla="*/ 51 w 657"/>
                  <a:gd name="T3" fmla="*/ 261 h 276"/>
                  <a:gd name="T4" fmla="*/ 94 w 657"/>
                  <a:gd name="T5" fmla="*/ 267 h 276"/>
                  <a:gd name="T6" fmla="*/ 154 w 657"/>
                  <a:gd name="T7" fmla="*/ 239 h 276"/>
                  <a:gd name="T8" fmla="*/ 207 w 657"/>
                  <a:gd name="T9" fmla="*/ 253 h 276"/>
                  <a:gd name="T10" fmla="*/ 259 w 657"/>
                  <a:gd name="T11" fmla="*/ 263 h 276"/>
                  <a:gd name="T12" fmla="*/ 317 w 657"/>
                  <a:gd name="T13" fmla="*/ 268 h 276"/>
                  <a:gd name="T14" fmla="*/ 370 w 657"/>
                  <a:gd name="T15" fmla="*/ 233 h 276"/>
                  <a:gd name="T16" fmla="*/ 377 w 657"/>
                  <a:gd name="T17" fmla="*/ 224 h 276"/>
                  <a:gd name="T18" fmla="*/ 359 w 657"/>
                  <a:gd name="T19" fmla="*/ 206 h 276"/>
                  <a:gd name="T20" fmla="*/ 382 w 657"/>
                  <a:gd name="T21" fmla="*/ 200 h 276"/>
                  <a:gd name="T22" fmla="*/ 407 w 657"/>
                  <a:gd name="T23" fmla="*/ 193 h 276"/>
                  <a:gd name="T24" fmla="*/ 428 w 657"/>
                  <a:gd name="T25" fmla="*/ 190 h 276"/>
                  <a:gd name="T26" fmla="*/ 433 w 657"/>
                  <a:gd name="T27" fmla="*/ 214 h 276"/>
                  <a:gd name="T28" fmla="*/ 431 w 657"/>
                  <a:gd name="T29" fmla="*/ 253 h 276"/>
                  <a:gd name="T30" fmla="*/ 460 w 657"/>
                  <a:gd name="T31" fmla="*/ 253 h 276"/>
                  <a:gd name="T32" fmla="*/ 500 w 657"/>
                  <a:gd name="T33" fmla="*/ 229 h 276"/>
                  <a:gd name="T34" fmla="*/ 510 w 657"/>
                  <a:gd name="T35" fmla="*/ 213 h 276"/>
                  <a:gd name="T36" fmla="*/ 592 w 657"/>
                  <a:gd name="T37" fmla="*/ 172 h 276"/>
                  <a:gd name="T38" fmla="*/ 636 w 657"/>
                  <a:gd name="T39" fmla="*/ 144 h 276"/>
                  <a:gd name="T40" fmla="*/ 647 w 657"/>
                  <a:gd name="T41" fmla="*/ 123 h 276"/>
                  <a:gd name="T42" fmla="*/ 650 w 657"/>
                  <a:gd name="T43" fmla="*/ 101 h 276"/>
                  <a:gd name="T44" fmla="*/ 629 w 657"/>
                  <a:gd name="T45" fmla="*/ 86 h 276"/>
                  <a:gd name="T46" fmla="*/ 578 w 657"/>
                  <a:gd name="T47" fmla="*/ 72 h 276"/>
                  <a:gd name="T48" fmla="*/ 584 w 657"/>
                  <a:gd name="T49" fmla="*/ 12 h 276"/>
                  <a:gd name="T50" fmla="*/ 580 w 657"/>
                  <a:gd name="T51" fmla="*/ 3 h 276"/>
                  <a:gd name="T52" fmla="*/ 571 w 657"/>
                  <a:gd name="T53" fmla="*/ 2 h 276"/>
                  <a:gd name="T54" fmla="*/ 542 w 657"/>
                  <a:gd name="T55" fmla="*/ 24 h 276"/>
                  <a:gd name="T56" fmla="*/ 518 w 657"/>
                  <a:gd name="T57" fmla="*/ 63 h 276"/>
                  <a:gd name="T58" fmla="*/ 500 w 657"/>
                  <a:gd name="T59" fmla="*/ 95 h 276"/>
                  <a:gd name="T60" fmla="*/ 474 w 657"/>
                  <a:gd name="T61" fmla="*/ 119 h 276"/>
                  <a:gd name="T62" fmla="*/ 440 w 657"/>
                  <a:gd name="T63" fmla="*/ 118 h 276"/>
                  <a:gd name="T64" fmla="*/ 425 w 657"/>
                  <a:gd name="T65" fmla="*/ 94 h 276"/>
                  <a:gd name="T66" fmla="*/ 442 w 657"/>
                  <a:gd name="T67" fmla="*/ 62 h 276"/>
                  <a:gd name="T68" fmla="*/ 375 w 657"/>
                  <a:gd name="T69" fmla="*/ 19 h 276"/>
                  <a:gd name="T70" fmla="*/ 350 w 657"/>
                  <a:gd name="T71" fmla="*/ 38 h 276"/>
                  <a:gd name="T72" fmla="*/ 375 w 657"/>
                  <a:gd name="T73" fmla="*/ 52 h 276"/>
                  <a:gd name="T74" fmla="*/ 357 w 657"/>
                  <a:gd name="T75" fmla="*/ 46 h 276"/>
                  <a:gd name="T76" fmla="*/ 337 w 657"/>
                  <a:gd name="T77" fmla="*/ 59 h 276"/>
                  <a:gd name="T78" fmla="*/ 322 w 657"/>
                  <a:gd name="T79" fmla="*/ 62 h 276"/>
                  <a:gd name="T80" fmla="*/ 343 w 657"/>
                  <a:gd name="T81" fmla="*/ 102 h 276"/>
                  <a:gd name="T82" fmla="*/ 350 w 657"/>
                  <a:gd name="T83" fmla="*/ 116 h 276"/>
                  <a:gd name="T84" fmla="*/ 331 w 657"/>
                  <a:gd name="T85" fmla="*/ 137 h 276"/>
                  <a:gd name="T86" fmla="*/ 331 w 657"/>
                  <a:gd name="T87" fmla="*/ 118 h 276"/>
                  <a:gd name="T88" fmla="*/ 309 w 657"/>
                  <a:gd name="T89" fmla="*/ 99 h 276"/>
                  <a:gd name="T90" fmla="*/ 280 w 657"/>
                  <a:gd name="T91" fmla="*/ 99 h 276"/>
                  <a:gd name="T92" fmla="*/ 259 w 657"/>
                  <a:gd name="T93" fmla="*/ 104 h 276"/>
                  <a:gd name="T94" fmla="*/ 238 w 657"/>
                  <a:gd name="T95" fmla="*/ 109 h 276"/>
                  <a:gd name="T96" fmla="*/ 218 w 657"/>
                  <a:gd name="T97" fmla="*/ 99 h 276"/>
                  <a:gd name="T98" fmla="*/ 192 w 657"/>
                  <a:gd name="T99" fmla="*/ 72 h 276"/>
                  <a:gd name="T100" fmla="*/ 173 w 657"/>
                  <a:gd name="T101" fmla="*/ 81 h 276"/>
                  <a:gd name="T102" fmla="*/ 122 w 657"/>
                  <a:gd name="T103" fmla="*/ 90 h 276"/>
                  <a:gd name="T104" fmla="*/ 91 w 657"/>
                  <a:gd name="T105" fmla="*/ 106 h 276"/>
                  <a:gd name="T106" fmla="*/ 96 w 657"/>
                  <a:gd name="T107" fmla="*/ 141 h 276"/>
                  <a:gd name="T108" fmla="*/ 81 w 657"/>
                  <a:gd name="T109" fmla="*/ 172 h 276"/>
                  <a:gd name="T110" fmla="*/ 77 w 657"/>
                  <a:gd name="T111" fmla="*/ 210 h 276"/>
                  <a:gd name="T112" fmla="*/ 37 w 657"/>
                  <a:gd name="T113" fmla="*/ 213 h 2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657" h="276">
                    <a:moveTo>
                      <a:pt x="17" y="247"/>
                    </a:moveTo>
                    <a:lnTo>
                      <a:pt x="3" y="254"/>
                    </a:lnTo>
                    <a:lnTo>
                      <a:pt x="0" y="266"/>
                    </a:lnTo>
                    <a:lnTo>
                      <a:pt x="10" y="268"/>
                    </a:lnTo>
                    <a:lnTo>
                      <a:pt x="20" y="266"/>
                    </a:lnTo>
                    <a:lnTo>
                      <a:pt x="20" y="264"/>
                    </a:lnTo>
                    <a:lnTo>
                      <a:pt x="21" y="263"/>
                    </a:lnTo>
                    <a:lnTo>
                      <a:pt x="23" y="263"/>
                    </a:lnTo>
                    <a:lnTo>
                      <a:pt x="27" y="259"/>
                    </a:lnTo>
                    <a:lnTo>
                      <a:pt x="51" y="261"/>
                    </a:lnTo>
                    <a:lnTo>
                      <a:pt x="59" y="264"/>
                    </a:lnTo>
                    <a:lnTo>
                      <a:pt x="90" y="264"/>
                    </a:lnTo>
                    <a:lnTo>
                      <a:pt x="90" y="266"/>
                    </a:lnTo>
                    <a:lnTo>
                      <a:pt x="93" y="266"/>
                    </a:lnTo>
                    <a:lnTo>
                      <a:pt x="94" y="267"/>
                    </a:lnTo>
                    <a:lnTo>
                      <a:pt x="96" y="267"/>
                    </a:lnTo>
                    <a:lnTo>
                      <a:pt x="96" y="263"/>
                    </a:lnTo>
                    <a:lnTo>
                      <a:pt x="115" y="240"/>
                    </a:lnTo>
                    <a:lnTo>
                      <a:pt x="115" y="239"/>
                    </a:lnTo>
                    <a:lnTo>
                      <a:pt x="154" y="239"/>
                    </a:lnTo>
                    <a:lnTo>
                      <a:pt x="156" y="245"/>
                    </a:lnTo>
                    <a:lnTo>
                      <a:pt x="163" y="254"/>
                    </a:lnTo>
                    <a:lnTo>
                      <a:pt x="193" y="256"/>
                    </a:lnTo>
                    <a:lnTo>
                      <a:pt x="206" y="253"/>
                    </a:lnTo>
                    <a:lnTo>
                      <a:pt x="207" y="253"/>
                    </a:lnTo>
                    <a:lnTo>
                      <a:pt x="218" y="247"/>
                    </a:lnTo>
                    <a:lnTo>
                      <a:pt x="235" y="243"/>
                    </a:lnTo>
                    <a:lnTo>
                      <a:pt x="238" y="243"/>
                    </a:lnTo>
                    <a:lnTo>
                      <a:pt x="243" y="246"/>
                    </a:lnTo>
                    <a:lnTo>
                      <a:pt x="259" y="263"/>
                    </a:lnTo>
                    <a:lnTo>
                      <a:pt x="266" y="273"/>
                    </a:lnTo>
                    <a:lnTo>
                      <a:pt x="267" y="276"/>
                    </a:lnTo>
                    <a:lnTo>
                      <a:pt x="271" y="276"/>
                    </a:lnTo>
                    <a:lnTo>
                      <a:pt x="277" y="268"/>
                    </a:lnTo>
                    <a:lnTo>
                      <a:pt x="317" y="268"/>
                    </a:lnTo>
                    <a:lnTo>
                      <a:pt x="319" y="267"/>
                    </a:lnTo>
                    <a:lnTo>
                      <a:pt x="319" y="266"/>
                    </a:lnTo>
                    <a:lnTo>
                      <a:pt x="331" y="253"/>
                    </a:lnTo>
                    <a:lnTo>
                      <a:pt x="345" y="243"/>
                    </a:lnTo>
                    <a:lnTo>
                      <a:pt x="370" y="233"/>
                    </a:lnTo>
                    <a:lnTo>
                      <a:pt x="372" y="233"/>
                    </a:lnTo>
                    <a:lnTo>
                      <a:pt x="375" y="232"/>
                    </a:lnTo>
                    <a:lnTo>
                      <a:pt x="376" y="232"/>
                    </a:lnTo>
                    <a:lnTo>
                      <a:pt x="377" y="229"/>
                    </a:lnTo>
                    <a:lnTo>
                      <a:pt x="377" y="224"/>
                    </a:lnTo>
                    <a:lnTo>
                      <a:pt x="376" y="221"/>
                    </a:lnTo>
                    <a:lnTo>
                      <a:pt x="375" y="217"/>
                    </a:lnTo>
                    <a:lnTo>
                      <a:pt x="365" y="208"/>
                    </a:lnTo>
                    <a:lnTo>
                      <a:pt x="362" y="208"/>
                    </a:lnTo>
                    <a:lnTo>
                      <a:pt x="359" y="206"/>
                    </a:lnTo>
                    <a:lnTo>
                      <a:pt x="355" y="197"/>
                    </a:lnTo>
                    <a:lnTo>
                      <a:pt x="354" y="196"/>
                    </a:lnTo>
                    <a:lnTo>
                      <a:pt x="354" y="194"/>
                    </a:lnTo>
                    <a:lnTo>
                      <a:pt x="365" y="199"/>
                    </a:lnTo>
                    <a:lnTo>
                      <a:pt x="382" y="200"/>
                    </a:lnTo>
                    <a:lnTo>
                      <a:pt x="393" y="199"/>
                    </a:lnTo>
                    <a:lnTo>
                      <a:pt x="401" y="196"/>
                    </a:lnTo>
                    <a:lnTo>
                      <a:pt x="405" y="192"/>
                    </a:lnTo>
                    <a:lnTo>
                      <a:pt x="407" y="192"/>
                    </a:lnTo>
                    <a:lnTo>
                      <a:pt x="407" y="193"/>
                    </a:lnTo>
                    <a:lnTo>
                      <a:pt x="417" y="193"/>
                    </a:lnTo>
                    <a:lnTo>
                      <a:pt x="422" y="192"/>
                    </a:lnTo>
                    <a:lnTo>
                      <a:pt x="422" y="190"/>
                    </a:lnTo>
                    <a:lnTo>
                      <a:pt x="424" y="189"/>
                    </a:lnTo>
                    <a:lnTo>
                      <a:pt x="428" y="190"/>
                    </a:lnTo>
                    <a:lnTo>
                      <a:pt x="443" y="203"/>
                    </a:lnTo>
                    <a:lnTo>
                      <a:pt x="443" y="204"/>
                    </a:lnTo>
                    <a:lnTo>
                      <a:pt x="442" y="204"/>
                    </a:lnTo>
                    <a:lnTo>
                      <a:pt x="442" y="206"/>
                    </a:lnTo>
                    <a:lnTo>
                      <a:pt x="433" y="214"/>
                    </a:lnTo>
                    <a:lnTo>
                      <a:pt x="428" y="223"/>
                    </a:lnTo>
                    <a:lnTo>
                      <a:pt x="428" y="233"/>
                    </a:lnTo>
                    <a:lnTo>
                      <a:pt x="429" y="246"/>
                    </a:lnTo>
                    <a:lnTo>
                      <a:pt x="431" y="252"/>
                    </a:lnTo>
                    <a:lnTo>
                      <a:pt x="431" y="253"/>
                    </a:lnTo>
                    <a:lnTo>
                      <a:pt x="437" y="257"/>
                    </a:lnTo>
                    <a:lnTo>
                      <a:pt x="439" y="259"/>
                    </a:lnTo>
                    <a:lnTo>
                      <a:pt x="451" y="260"/>
                    </a:lnTo>
                    <a:lnTo>
                      <a:pt x="456" y="260"/>
                    </a:lnTo>
                    <a:lnTo>
                      <a:pt x="460" y="253"/>
                    </a:lnTo>
                    <a:lnTo>
                      <a:pt x="467" y="252"/>
                    </a:lnTo>
                    <a:lnTo>
                      <a:pt x="479" y="246"/>
                    </a:lnTo>
                    <a:lnTo>
                      <a:pt x="489" y="238"/>
                    </a:lnTo>
                    <a:lnTo>
                      <a:pt x="495" y="235"/>
                    </a:lnTo>
                    <a:lnTo>
                      <a:pt x="500" y="229"/>
                    </a:lnTo>
                    <a:lnTo>
                      <a:pt x="502" y="229"/>
                    </a:lnTo>
                    <a:lnTo>
                      <a:pt x="507" y="221"/>
                    </a:lnTo>
                    <a:lnTo>
                      <a:pt x="509" y="215"/>
                    </a:lnTo>
                    <a:lnTo>
                      <a:pt x="510" y="215"/>
                    </a:lnTo>
                    <a:lnTo>
                      <a:pt x="510" y="213"/>
                    </a:lnTo>
                    <a:lnTo>
                      <a:pt x="511" y="213"/>
                    </a:lnTo>
                    <a:lnTo>
                      <a:pt x="511" y="211"/>
                    </a:lnTo>
                    <a:lnTo>
                      <a:pt x="523" y="211"/>
                    </a:lnTo>
                    <a:lnTo>
                      <a:pt x="594" y="200"/>
                    </a:lnTo>
                    <a:lnTo>
                      <a:pt x="592" y="172"/>
                    </a:lnTo>
                    <a:lnTo>
                      <a:pt x="611" y="151"/>
                    </a:lnTo>
                    <a:lnTo>
                      <a:pt x="616" y="147"/>
                    </a:lnTo>
                    <a:lnTo>
                      <a:pt x="618" y="148"/>
                    </a:lnTo>
                    <a:lnTo>
                      <a:pt x="634" y="144"/>
                    </a:lnTo>
                    <a:lnTo>
                      <a:pt x="636" y="144"/>
                    </a:lnTo>
                    <a:lnTo>
                      <a:pt x="636" y="143"/>
                    </a:lnTo>
                    <a:lnTo>
                      <a:pt x="637" y="133"/>
                    </a:lnTo>
                    <a:lnTo>
                      <a:pt x="640" y="125"/>
                    </a:lnTo>
                    <a:lnTo>
                      <a:pt x="644" y="125"/>
                    </a:lnTo>
                    <a:lnTo>
                      <a:pt x="647" y="123"/>
                    </a:lnTo>
                    <a:lnTo>
                      <a:pt x="651" y="122"/>
                    </a:lnTo>
                    <a:lnTo>
                      <a:pt x="654" y="119"/>
                    </a:lnTo>
                    <a:lnTo>
                      <a:pt x="657" y="118"/>
                    </a:lnTo>
                    <a:lnTo>
                      <a:pt x="648" y="109"/>
                    </a:lnTo>
                    <a:lnTo>
                      <a:pt x="650" y="101"/>
                    </a:lnTo>
                    <a:lnTo>
                      <a:pt x="650" y="99"/>
                    </a:lnTo>
                    <a:lnTo>
                      <a:pt x="645" y="101"/>
                    </a:lnTo>
                    <a:lnTo>
                      <a:pt x="637" y="96"/>
                    </a:lnTo>
                    <a:lnTo>
                      <a:pt x="634" y="90"/>
                    </a:lnTo>
                    <a:lnTo>
                      <a:pt x="629" y="86"/>
                    </a:lnTo>
                    <a:lnTo>
                      <a:pt x="604" y="80"/>
                    </a:lnTo>
                    <a:lnTo>
                      <a:pt x="595" y="80"/>
                    </a:lnTo>
                    <a:lnTo>
                      <a:pt x="585" y="77"/>
                    </a:lnTo>
                    <a:lnTo>
                      <a:pt x="580" y="74"/>
                    </a:lnTo>
                    <a:lnTo>
                      <a:pt x="578" y="72"/>
                    </a:lnTo>
                    <a:lnTo>
                      <a:pt x="576" y="72"/>
                    </a:lnTo>
                    <a:lnTo>
                      <a:pt x="576" y="66"/>
                    </a:lnTo>
                    <a:lnTo>
                      <a:pt x="577" y="65"/>
                    </a:lnTo>
                    <a:lnTo>
                      <a:pt x="583" y="12"/>
                    </a:lnTo>
                    <a:lnTo>
                      <a:pt x="584" y="12"/>
                    </a:lnTo>
                    <a:lnTo>
                      <a:pt x="585" y="7"/>
                    </a:lnTo>
                    <a:lnTo>
                      <a:pt x="585" y="6"/>
                    </a:lnTo>
                    <a:lnTo>
                      <a:pt x="583" y="5"/>
                    </a:lnTo>
                    <a:lnTo>
                      <a:pt x="581" y="3"/>
                    </a:lnTo>
                    <a:lnTo>
                      <a:pt x="580" y="3"/>
                    </a:lnTo>
                    <a:lnTo>
                      <a:pt x="578" y="2"/>
                    </a:lnTo>
                    <a:lnTo>
                      <a:pt x="576" y="2"/>
                    </a:lnTo>
                    <a:lnTo>
                      <a:pt x="574" y="0"/>
                    </a:lnTo>
                    <a:lnTo>
                      <a:pt x="573" y="2"/>
                    </a:lnTo>
                    <a:lnTo>
                      <a:pt x="571" y="2"/>
                    </a:lnTo>
                    <a:lnTo>
                      <a:pt x="571" y="3"/>
                    </a:lnTo>
                    <a:lnTo>
                      <a:pt x="563" y="13"/>
                    </a:lnTo>
                    <a:lnTo>
                      <a:pt x="558" y="19"/>
                    </a:lnTo>
                    <a:lnTo>
                      <a:pt x="547" y="24"/>
                    </a:lnTo>
                    <a:lnTo>
                      <a:pt x="542" y="24"/>
                    </a:lnTo>
                    <a:lnTo>
                      <a:pt x="541" y="27"/>
                    </a:lnTo>
                    <a:lnTo>
                      <a:pt x="541" y="29"/>
                    </a:lnTo>
                    <a:lnTo>
                      <a:pt x="520" y="49"/>
                    </a:lnTo>
                    <a:lnTo>
                      <a:pt x="518" y="56"/>
                    </a:lnTo>
                    <a:lnTo>
                      <a:pt x="518" y="63"/>
                    </a:lnTo>
                    <a:lnTo>
                      <a:pt x="520" y="65"/>
                    </a:lnTo>
                    <a:lnTo>
                      <a:pt x="518" y="67"/>
                    </a:lnTo>
                    <a:lnTo>
                      <a:pt x="517" y="72"/>
                    </a:lnTo>
                    <a:lnTo>
                      <a:pt x="503" y="84"/>
                    </a:lnTo>
                    <a:lnTo>
                      <a:pt x="500" y="95"/>
                    </a:lnTo>
                    <a:lnTo>
                      <a:pt x="498" y="96"/>
                    </a:lnTo>
                    <a:lnTo>
                      <a:pt x="503" y="102"/>
                    </a:lnTo>
                    <a:lnTo>
                      <a:pt x="506" y="104"/>
                    </a:lnTo>
                    <a:lnTo>
                      <a:pt x="504" y="104"/>
                    </a:lnTo>
                    <a:lnTo>
                      <a:pt x="474" y="119"/>
                    </a:lnTo>
                    <a:lnTo>
                      <a:pt x="461" y="129"/>
                    </a:lnTo>
                    <a:lnTo>
                      <a:pt x="461" y="130"/>
                    </a:lnTo>
                    <a:lnTo>
                      <a:pt x="457" y="129"/>
                    </a:lnTo>
                    <a:lnTo>
                      <a:pt x="440" y="119"/>
                    </a:lnTo>
                    <a:lnTo>
                      <a:pt x="440" y="118"/>
                    </a:lnTo>
                    <a:lnTo>
                      <a:pt x="428" y="106"/>
                    </a:lnTo>
                    <a:lnTo>
                      <a:pt x="428" y="96"/>
                    </a:lnTo>
                    <a:lnTo>
                      <a:pt x="425" y="95"/>
                    </a:lnTo>
                    <a:lnTo>
                      <a:pt x="424" y="95"/>
                    </a:lnTo>
                    <a:lnTo>
                      <a:pt x="425" y="94"/>
                    </a:lnTo>
                    <a:lnTo>
                      <a:pt x="428" y="88"/>
                    </a:lnTo>
                    <a:lnTo>
                      <a:pt x="431" y="86"/>
                    </a:lnTo>
                    <a:lnTo>
                      <a:pt x="435" y="84"/>
                    </a:lnTo>
                    <a:lnTo>
                      <a:pt x="439" y="77"/>
                    </a:lnTo>
                    <a:lnTo>
                      <a:pt x="442" y="62"/>
                    </a:lnTo>
                    <a:lnTo>
                      <a:pt x="436" y="59"/>
                    </a:lnTo>
                    <a:lnTo>
                      <a:pt x="405" y="52"/>
                    </a:lnTo>
                    <a:lnTo>
                      <a:pt x="404" y="52"/>
                    </a:lnTo>
                    <a:lnTo>
                      <a:pt x="380" y="27"/>
                    </a:lnTo>
                    <a:lnTo>
                      <a:pt x="375" y="19"/>
                    </a:lnTo>
                    <a:lnTo>
                      <a:pt x="373" y="19"/>
                    </a:lnTo>
                    <a:lnTo>
                      <a:pt x="348" y="17"/>
                    </a:lnTo>
                    <a:lnTo>
                      <a:pt x="344" y="29"/>
                    </a:lnTo>
                    <a:lnTo>
                      <a:pt x="344" y="32"/>
                    </a:lnTo>
                    <a:lnTo>
                      <a:pt x="350" y="38"/>
                    </a:lnTo>
                    <a:lnTo>
                      <a:pt x="351" y="38"/>
                    </a:lnTo>
                    <a:lnTo>
                      <a:pt x="352" y="39"/>
                    </a:lnTo>
                    <a:lnTo>
                      <a:pt x="367" y="49"/>
                    </a:lnTo>
                    <a:lnTo>
                      <a:pt x="370" y="51"/>
                    </a:lnTo>
                    <a:lnTo>
                      <a:pt x="375" y="52"/>
                    </a:lnTo>
                    <a:lnTo>
                      <a:pt x="372" y="53"/>
                    </a:lnTo>
                    <a:lnTo>
                      <a:pt x="369" y="58"/>
                    </a:lnTo>
                    <a:lnTo>
                      <a:pt x="365" y="56"/>
                    </a:lnTo>
                    <a:lnTo>
                      <a:pt x="362" y="52"/>
                    </a:lnTo>
                    <a:lnTo>
                      <a:pt x="357" y="46"/>
                    </a:lnTo>
                    <a:lnTo>
                      <a:pt x="351" y="52"/>
                    </a:lnTo>
                    <a:lnTo>
                      <a:pt x="351" y="53"/>
                    </a:lnTo>
                    <a:lnTo>
                      <a:pt x="347" y="55"/>
                    </a:lnTo>
                    <a:lnTo>
                      <a:pt x="340" y="55"/>
                    </a:lnTo>
                    <a:lnTo>
                      <a:pt x="337" y="59"/>
                    </a:lnTo>
                    <a:lnTo>
                      <a:pt x="333" y="62"/>
                    </a:lnTo>
                    <a:lnTo>
                      <a:pt x="331" y="62"/>
                    </a:lnTo>
                    <a:lnTo>
                      <a:pt x="329" y="63"/>
                    </a:lnTo>
                    <a:lnTo>
                      <a:pt x="327" y="62"/>
                    </a:lnTo>
                    <a:lnTo>
                      <a:pt x="322" y="62"/>
                    </a:lnTo>
                    <a:lnTo>
                      <a:pt x="324" y="73"/>
                    </a:lnTo>
                    <a:lnTo>
                      <a:pt x="327" y="106"/>
                    </a:lnTo>
                    <a:lnTo>
                      <a:pt x="331" y="106"/>
                    </a:lnTo>
                    <a:lnTo>
                      <a:pt x="337" y="104"/>
                    </a:lnTo>
                    <a:lnTo>
                      <a:pt x="343" y="102"/>
                    </a:lnTo>
                    <a:lnTo>
                      <a:pt x="344" y="102"/>
                    </a:lnTo>
                    <a:lnTo>
                      <a:pt x="345" y="104"/>
                    </a:lnTo>
                    <a:lnTo>
                      <a:pt x="351" y="115"/>
                    </a:lnTo>
                    <a:lnTo>
                      <a:pt x="351" y="116"/>
                    </a:lnTo>
                    <a:lnTo>
                      <a:pt x="350" y="116"/>
                    </a:lnTo>
                    <a:lnTo>
                      <a:pt x="338" y="126"/>
                    </a:lnTo>
                    <a:lnTo>
                      <a:pt x="337" y="129"/>
                    </a:lnTo>
                    <a:lnTo>
                      <a:pt x="337" y="132"/>
                    </a:lnTo>
                    <a:lnTo>
                      <a:pt x="336" y="132"/>
                    </a:lnTo>
                    <a:lnTo>
                      <a:pt x="331" y="137"/>
                    </a:lnTo>
                    <a:lnTo>
                      <a:pt x="331" y="130"/>
                    </a:lnTo>
                    <a:lnTo>
                      <a:pt x="333" y="130"/>
                    </a:lnTo>
                    <a:lnTo>
                      <a:pt x="333" y="126"/>
                    </a:lnTo>
                    <a:lnTo>
                      <a:pt x="331" y="120"/>
                    </a:lnTo>
                    <a:lnTo>
                      <a:pt x="331" y="118"/>
                    </a:lnTo>
                    <a:lnTo>
                      <a:pt x="329" y="113"/>
                    </a:lnTo>
                    <a:lnTo>
                      <a:pt x="324" y="101"/>
                    </a:lnTo>
                    <a:lnTo>
                      <a:pt x="320" y="98"/>
                    </a:lnTo>
                    <a:lnTo>
                      <a:pt x="314" y="99"/>
                    </a:lnTo>
                    <a:lnTo>
                      <a:pt x="309" y="99"/>
                    </a:lnTo>
                    <a:lnTo>
                      <a:pt x="305" y="91"/>
                    </a:lnTo>
                    <a:lnTo>
                      <a:pt x="294" y="94"/>
                    </a:lnTo>
                    <a:lnTo>
                      <a:pt x="288" y="94"/>
                    </a:lnTo>
                    <a:lnTo>
                      <a:pt x="284" y="98"/>
                    </a:lnTo>
                    <a:lnTo>
                      <a:pt x="280" y="99"/>
                    </a:lnTo>
                    <a:lnTo>
                      <a:pt x="278" y="101"/>
                    </a:lnTo>
                    <a:lnTo>
                      <a:pt x="271" y="101"/>
                    </a:lnTo>
                    <a:lnTo>
                      <a:pt x="269" y="102"/>
                    </a:lnTo>
                    <a:lnTo>
                      <a:pt x="262" y="102"/>
                    </a:lnTo>
                    <a:lnTo>
                      <a:pt x="259" y="104"/>
                    </a:lnTo>
                    <a:lnTo>
                      <a:pt x="254" y="105"/>
                    </a:lnTo>
                    <a:lnTo>
                      <a:pt x="247" y="111"/>
                    </a:lnTo>
                    <a:lnTo>
                      <a:pt x="247" y="112"/>
                    </a:lnTo>
                    <a:lnTo>
                      <a:pt x="239" y="112"/>
                    </a:lnTo>
                    <a:lnTo>
                      <a:pt x="238" y="109"/>
                    </a:lnTo>
                    <a:lnTo>
                      <a:pt x="236" y="108"/>
                    </a:lnTo>
                    <a:lnTo>
                      <a:pt x="238" y="104"/>
                    </a:lnTo>
                    <a:lnTo>
                      <a:pt x="236" y="104"/>
                    </a:lnTo>
                    <a:lnTo>
                      <a:pt x="223" y="101"/>
                    </a:lnTo>
                    <a:lnTo>
                      <a:pt x="218" y="99"/>
                    </a:lnTo>
                    <a:lnTo>
                      <a:pt x="214" y="88"/>
                    </a:lnTo>
                    <a:lnTo>
                      <a:pt x="206" y="77"/>
                    </a:lnTo>
                    <a:lnTo>
                      <a:pt x="197" y="84"/>
                    </a:lnTo>
                    <a:lnTo>
                      <a:pt x="197" y="72"/>
                    </a:lnTo>
                    <a:lnTo>
                      <a:pt x="192" y="72"/>
                    </a:lnTo>
                    <a:lnTo>
                      <a:pt x="189" y="73"/>
                    </a:lnTo>
                    <a:lnTo>
                      <a:pt x="185" y="74"/>
                    </a:lnTo>
                    <a:lnTo>
                      <a:pt x="175" y="74"/>
                    </a:lnTo>
                    <a:lnTo>
                      <a:pt x="175" y="83"/>
                    </a:lnTo>
                    <a:lnTo>
                      <a:pt x="173" y="81"/>
                    </a:lnTo>
                    <a:lnTo>
                      <a:pt x="173" y="86"/>
                    </a:lnTo>
                    <a:lnTo>
                      <a:pt x="147" y="81"/>
                    </a:lnTo>
                    <a:lnTo>
                      <a:pt x="142" y="81"/>
                    </a:lnTo>
                    <a:lnTo>
                      <a:pt x="126" y="88"/>
                    </a:lnTo>
                    <a:lnTo>
                      <a:pt x="122" y="90"/>
                    </a:lnTo>
                    <a:lnTo>
                      <a:pt x="122" y="91"/>
                    </a:lnTo>
                    <a:lnTo>
                      <a:pt x="120" y="94"/>
                    </a:lnTo>
                    <a:lnTo>
                      <a:pt x="119" y="91"/>
                    </a:lnTo>
                    <a:lnTo>
                      <a:pt x="93" y="106"/>
                    </a:lnTo>
                    <a:lnTo>
                      <a:pt x="91" y="106"/>
                    </a:lnTo>
                    <a:lnTo>
                      <a:pt x="91" y="115"/>
                    </a:lnTo>
                    <a:lnTo>
                      <a:pt x="98" y="132"/>
                    </a:lnTo>
                    <a:lnTo>
                      <a:pt x="97" y="136"/>
                    </a:lnTo>
                    <a:lnTo>
                      <a:pt x="98" y="141"/>
                    </a:lnTo>
                    <a:lnTo>
                      <a:pt x="96" y="141"/>
                    </a:lnTo>
                    <a:lnTo>
                      <a:pt x="94" y="143"/>
                    </a:lnTo>
                    <a:lnTo>
                      <a:pt x="93" y="143"/>
                    </a:lnTo>
                    <a:lnTo>
                      <a:pt x="89" y="144"/>
                    </a:lnTo>
                    <a:lnTo>
                      <a:pt x="86" y="144"/>
                    </a:lnTo>
                    <a:lnTo>
                      <a:pt x="81" y="172"/>
                    </a:lnTo>
                    <a:lnTo>
                      <a:pt x="87" y="182"/>
                    </a:lnTo>
                    <a:lnTo>
                      <a:pt x="90" y="192"/>
                    </a:lnTo>
                    <a:lnTo>
                      <a:pt x="90" y="193"/>
                    </a:lnTo>
                    <a:lnTo>
                      <a:pt x="79" y="208"/>
                    </a:lnTo>
                    <a:lnTo>
                      <a:pt x="77" y="210"/>
                    </a:lnTo>
                    <a:lnTo>
                      <a:pt x="51" y="196"/>
                    </a:lnTo>
                    <a:lnTo>
                      <a:pt x="48" y="199"/>
                    </a:lnTo>
                    <a:lnTo>
                      <a:pt x="45" y="210"/>
                    </a:lnTo>
                    <a:lnTo>
                      <a:pt x="42" y="213"/>
                    </a:lnTo>
                    <a:lnTo>
                      <a:pt x="37" y="213"/>
                    </a:lnTo>
                    <a:lnTo>
                      <a:pt x="37" y="220"/>
                    </a:lnTo>
                    <a:lnTo>
                      <a:pt x="17" y="24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23" name="Freeform 452">
                <a:extLst>
                  <a:ext uri="{FF2B5EF4-FFF2-40B4-BE49-F238E27FC236}">
                    <a16:creationId xmlns:a16="http://schemas.microsoft.com/office/drawing/2014/main" id="{A81B1F24-8F0B-1A0E-D57F-3A81E3F7FF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5" y="1342"/>
                <a:ext cx="145" cy="102"/>
              </a:xfrm>
              <a:custGeom>
                <a:avLst/>
                <a:gdLst>
                  <a:gd name="T0" fmla="*/ 449 w 582"/>
                  <a:gd name="T1" fmla="*/ 88 h 409"/>
                  <a:gd name="T2" fmla="*/ 414 w 582"/>
                  <a:gd name="T3" fmla="*/ 110 h 409"/>
                  <a:gd name="T4" fmla="*/ 393 w 582"/>
                  <a:gd name="T5" fmla="*/ 109 h 409"/>
                  <a:gd name="T6" fmla="*/ 350 w 582"/>
                  <a:gd name="T7" fmla="*/ 100 h 409"/>
                  <a:gd name="T8" fmla="*/ 345 w 582"/>
                  <a:gd name="T9" fmla="*/ 123 h 409"/>
                  <a:gd name="T10" fmla="*/ 309 w 582"/>
                  <a:gd name="T11" fmla="*/ 133 h 409"/>
                  <a:gd name="T12" fmla="*/ 270 w 582"/>
                  <a:gd name="T13" fmla="*/ 141 h 409"/>
                  <a:gd name="T14" fmla="*/ 235 w 582"/>
                  <a:gd name="T15" fmla="*/ 133 h 409"/>
                  <a:gd name="T16" fmla="*/ 208 w 582"/>
                  <a:gd name="T17" fmla="*/ 129 h 409"/>
                  <a:gd name="T18" fmla="*/ 191 w 582"/>
                  <a:gd name="T19" fmla="*/ 146 h 409"/>
                  <a:gd name="T20" fmla="*/ 191 w 582"/>
                  <a:gd name="T21" fmla="*/ 133 h 409"/>
                  <a:gd name="T22" fmla="*/ 174 w 582"/>
                  <a:gd name="T23" fmla="*/ 122 h 409"/>
                  <a:gd name="T24" fmla="*/ 134 w 582"/>
                  <a:gd name="T25" fmla="*/ 142 h 409"/>
                  <a:gd name="T26" fmla="*/ 131 w 582"/>
                  <a:gd name="T27" fmla="*/ 170 h 409"/>
                  <a:gd name="T28" fmla="*/ 103 w 582"/>
                  <a:gd name="T29" fmla="*/ 182 h 409"/>
                  <a:gd name="T30" fmla="*/ 57 w 582"/>
                  <a:gd name="T31" fmla="*/ 184 h 409"/>
                  <a:gd name="T32" fmla="*/ 34 w 582"/>
                  <a:gd name="T33" fmla="*/ 187 h 409"/>
                  <a:gd name="T34" fmla="*/ 11 w 582"/>
                  <a:gd name="T35" fmla="*/ 197 h 409"/>
                  <a:gd name="T36" fmla="*/ 5 w 582"/>
                  <a:gd name="T37" fmla="*/ 220 h 409"/>
                  <a:gd name="T38" fmla="*/ 12 w 582"/>
                  <a:gd name="T39" fmla="*/ 251 h 409"/>
                  <a:gd name="T40" fmla="*/ 8 w 582"/>
                  <a:gd name="T41" fmla="*/ 286 h 409"/>
                  <a:gd name="T42" fmla="*/ 54 w 582"/>
                  <a:gd name="T43" fmla="*/ 280 h 409"/>
                  <a:gd name="T44" fmla="*/ 101 w 582"/>
                  <a:gd name="T45" fmla="*/ 254 h 409"/>
                  <a:gd name="T46" fmla="*/ 122 w 582"/>
                  <a:gd name="T47" fmla="*/ 278 h 409"/>
                  <a:gd name="T48" fmla="*/ 148 w 582"/>
                  <a:gd name="T49" fmla="*/ 295 h 409"/>
                  <a:gd name="T50" fmla="*/ 152 w 582"/>
                  <a:gd name="T51" fmla="*/ 323 h 409"/>
                  <a:gd name="T52" fmla="*/ 180 w 582"/>
                  <a:gd name="T53" fmla="*/ 325 h 409"/>
                  <a:gd name="T54" fmla="*/ 188 w 582"/>
                  <a:gd name="T55" fmla="*/ 348 h 409"/>
                  <a:gd name="T56" fmla="*/ 216 w 582"/>
                  <a:gd name="T57" fmla="*/ 353 h 409"/>
                  <a:gd name="T58" fmla="*/ 265 w 582"/>
                  <a:gd name="T59" fmla="*/ 364 h 409"/>
                  <a:gd name="T60" fmla="*/ 240 w 582"/>
                  <a:gd name="T61" fmla="*/ 399 h 409"/>
                  <a:gd name="T62" fmla="*/ 265 w 582"/>
                  <a:gd name="T63" fmla="*/ 402 h 409"/>
                  <a:gd name="T64" fmla="*/ 285 w 582"/>
                  <a:gd name="T65" fmla="*/ 402 h 409"/>
                  <a:gd name="T66" fmla="*/ 312 w 582"/>
                  <a:gd name="T67" fmla="*/ 397 h 409"/>
                  <a:gd name="T68" fmla="*/ 325 w 582"/>
                  <a:gd name="T69" fmla="*/ 384 h 409"/>
                  <a:gd name="T70" fmla="*/ 312 w 582"/>
                  <a:gd name="T71" fmla="*/ 332 h 409"/>
                  <a:gd name="T72" fmla="*/ 328 w 582"/>
                  <a:gd name="T73" fmla="*/ 327 h 409"/>
                  <a:gd name="T74" fmla="*/ 361 w 582"/>
                  <a:gd name="T75" fmla="*/ 309 h 409"/>
                  <a:gd name="T76" fmla="*/ 395 w 582"/>
                  <a:gd name="T77" fmla="*/ 332 h 409"/>
                  <a:gd name="T78" fmla="*/ 429 w 582"/>
                  <a:gd name="T79" fmla="*/ 324 h 409"/>
                  <a:gd name="T80" fmla="*/ 492 w 582"/>
                  <a:gd name="T81" fmla="*/ 316 h 409"/>
                  <a:gd name="T82" fmla="*/ 518 w 582"/>
                  <a:gd name="T83" fmla="*/ 270 h 409"/>
                  <a:gd name="T84" fmla="*/ 536 w 582"/>
                  <a:gd name="T85" fmla="*/ 237 h 409"/>
                  <a:gd name="T86" fmla="*/ 515 w 582"/>
                  <a:gd name="T87" fmla="*/ 194 h 409"/>
                  <a:gd name="T88" fmla="*/ 508 w 582"/>
                  <a:gd name="T89" fmla="*/ 182 h 409"/>
                  <a:gd name="T90" fmla="*/ 537 w 582"/>
                  <a:gd name="T91" fmla="*/ 149 h 409"/>
                  <a:gd name="T92" fmla="*/ 553 w 582"/>
                  <a:gd name="T93" fmla="*/ 141 h 409"/>
                  <a:gd name="T94" fmla="*/ 562 w 582"/>
                  <a:gd name="T95" fmla="*/ 109 h 409"/>
                  <a:gd name="T96" fmla="*/ 572 w 582"/>
                  <a:gd name="T97" fmla="*/ 89 h 409"/>
                  <a:gd name="T98" fmla="*/ 546 w 582"/>
                  <a:gd name="T99" fmla="*/ 77 h 409"/>
                  <a:gd name="T100" fmla="*/ 547 w 582"/>
                  <a:gd name="T101" fmla="*/ 62 h 409"/>
                  <a:gd name="T102" fmla="*/ 532 w 582"/>
                  <a:gd name="T103" fmla="*/ 38 h 409"/>
                  <a:gd name="T104" fmla="*/ 512 w 582"/>
                  <a:gd name="T105" fmla="*/ 3 h 409"/>
                  <a:gd name="T106" fmla="*/ 484 w 582"/>
                  <a:gd name="T107" fmla="*/ 28 h 4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582" h="409">
                    <a:moveTo>
                      <a:pt x="467" y="33"/>
                    </a:moveTo>
                    <a:lnTo>
                      <a:pt x="467" y="35"/>
                    </a:lnTo>
                    <a:lnTo>
                      <a:pt x="456" y="71"/>
                    </a:lnTo>
                    <a:lnTo>
                      <a:pt x="456" y="74"/>
                    </a:lnTo>
                    <a:lnTo>
                      <a:pt x="449" y="88"/>
                    </a:lnTo>
                    <a:lnTo>
                      <a:pt x="436" y="85"/>
                    </a:lnTo>
                    <a:lnTo>
                      <a:pt x="429" y="92"/>
                    </a:lnTo>
                    <a:lnTo>
                      <a:pt x="427" y="92"/>
                    </a:lnTo>
                    <a:lnTo>
                      <a:pt x="427" y="112"/>
                    </a:lnTo>
                    <a:lnTo>
                      <a:pt x="414" y="110"/>
                    </a:lnTo>
                    <a:lnTo>
                      <a:pt x="406" y="110"/>
                    </a:lnTo>
                    <a:lnTo>
                      <a:pt x="406" y="109"/>
                    </a:lnTo>
                    <a:lnTo>
                      <a:pt x="400" y="103"/>
                    </a:lnTo>
                    <a:lnTo>
                      <a:pt x="392" y="106"/>
                    </a:lnTo>
                    <a:lnTo>
                      <a:pt x="393" y="109"/>
                    </a:lnTo>
                    <a:lnTo>
                      <a:pt x="393" y="116"/>
                    </a:lnTo>
                    <a:lnTo>
                      <a:pt x="378" y="115"/>
                    </a:lnTo>
                    <a:lnTo>
                      <a:pt x="365" y="110"/>
                    </a:lnTo>
                    <a:lnTo>
                      <a:pt x="364" y="109"/>
                    </a:lnTo>
                    <a:lnTo>
                      <a:pt x="350" y="100"/>
                    </a:lnTo>
                    <a:lnTo>
                      <a:pt x="349" y="100"/>
                    </a:lnTo>
                    <a:lnTo>
                      <a:pt x="347" y="106"/>
                    </a:lnTo>
                    <a:lnTo>
                      <a:pt x="347" y="113"/>
                    </a:lnTo>
                    <a:lnTo>
                      <a:pt x="346" y="116"/>
                    </a:lnTo>
                    <a:lnTo>
                      <a:pt x="345" y="123"/>
                    </a:lnTo>
                    <a:lnTo>
                      <a:pt x="328" y="126"/>
                    </a:lnTo>
                    <a:lnTo>
                      <a:pt x="318" y="129"/>
                    </a:lnTo>
                    <a:lnTo>
                      <a:pt x="315" y="131"/>
                    </a:lnTo>
                    <a:lnTo>
                      <a:pt x="314" y="134"/>
                    </a:lnTo>
                    <a:lnTo>
                      <a:pt x="309" y="133"/>
                    </a:lnTo>
                    <a:lnTo>
                      <a:pt x="301" y="133"/>
                    </a:lnTo>
                    <a:lnTo>
                      <a:pt x="298" y="137"/>
                    </a:lnTo>
                    <a:lnTo>
                      <a:pt x="293" y="141"/>
                    </a:lnTo>
                    <a:lnTo>
                      <a:pt x="280" y="142"/>
                    </a:lnTo>
                    <a:lnTo>
                      <a:pt x="270" y="141"/>
                    </a:lnTo>
                    <a:lnTo>
                      <a:pt x="262" y="136"/>
                    </a:lnTo>
                    <a:lnTo>
                      <a:pt x="254" y="136"/>
                    </a:lnTo>
                    <a:lnTo>
                      <a:pt x="240" y="139"/>
                    </a:lnTo>
                    <a:lnTo>
                      <a:pt x="238" y="139"/>
                    </a:lnTo>
                    <a:lnTo>
                      <a:pt x="235" y="133"/>
                    </a:lnTo>
                    <a:lnTo>
                      <a:pt x="222" y="126"/>
                    </a:lnTo>
                    <a:lnTo>
                      <a:pt x="215" y="120"/>
                    </a:lnTo>
                    <a:lnTo>
                      <a:pt x="213" y="119"/>
                    </a:lnTo>
                    <a:lnTo>
                      <a:pt x="209" y="124"/>
                    </a:lnTo>
                    <a:lnTo>
                      <a:pt x="208" y="129"/>
                    </a:lnTo>
                    <a:lnTo>
                      <a:pt x="205" y="134"/>
                    </a:lnTo>
                    <a:lnTo>
                      <a:pt x="203" y="136"/>
                    </a:lnTo>
                    <a:lnTo>
                      <a:pt x="201" y="141"/>
                    </a:lnTo>
                    <a:lnTo>
                      <a:pt x="196" y="137"/>
                    </a:lnTo>
                    <a:lnTo>
                      <a:pt x="191" y="146"/>
                    </a:lnTo>
                    <a:lnTo>
                      <a:pt x="189" y="146"/>
                    </a:lnTo>
                    <a:lnTo>
                      <a:pt x="187" y="144"/>
                    </a:lnTo>
                    <a:lnTo>
                      <a:pt x="187" y="142"/>
                    </a:lnTo>
                    <a:lnTo>
                      <a:pt x="189" y="133"/>
                    </a:lnTo>
                    <a:lnTo>
                      <a:pt x="191" y="133"/>
                    </a:lnTo>
                    <a:lnTo>
                      <a:pt x="185" y="124"/>
                    </a:lnTo>
                    <a:lnTo>
                      <a:pt x="180" y="122"/>
                    </a:lnTo>
                    <a:lnTo>
                      <a:pt x="178" y="122"/>
                    </a:lnTo>
                    <a:lnTo>
                      <a:pt x="175" y="120"/>
                    </a:lnTo>
                    <a:lnTo>
                      <a:pt x="174" y="122"/>
                    </a:lnTo>
                    <a:lnTo>
                      <a:pt x="161" y="129"/>
                    </a:lnTo>
                    <a:lnTo>
                      <a:pt x="152" y="136"/>
                    </a:lnTo>
                    <a:lnTo>
                      <a:pt x="136" y="137"/>
                    </a:lnTo>
                    <a:lnTo>
                      <a:pt x="135" y="141"/>
                    </a:lnTo>
                    <a:lnTo>
                      <a:pt x="134" y="142"/>
                    </a:lnTo>
                    <a:lnTo>
                      <a:pt x="134" y="144"/>
                    </a:lnTo>
                    <a:lnTo>
                      <a:pt x="132" y="144"/>
                    </a:lnTo>
                    <a:lnTo>
                      <a:pt x="132" y="145"/>
                    </a:lnTo>
                    <a:lnTo>
                      <a:pt x="134" y="155"/>
                    </a:lnTo>
                    <a:lnTo>
                      <a:pt x="131" y="170"/>
                    </a:lnTo>
                    <a:lnTo>
                      <a:pt x="128" y="173"/>
                    </a:lnTo>
                    <a:lnTo>
                      <a:pt x="114" y="179"/>
                    </a:lnTo>
                    <a:lnTo>
                      <a:pt x="106" y="179"/>
                    </a:lnTo>
                    <a:lnTo>
                      <a:pt x="103" y="180"/>
                    </a:lnTo>
                    <a:lnTo>
                      <a:pt x="103" y="182"/>
                    </a:lnTo>
                    <a:lnTo>
                      <a:pt x="100" y="190"/>
                    </a:lnTo>
                    <a:lnTo>
                      <a:pt x="98" y="201"/>
                    </a:lnTo>
                    <a:lnTo>
                      <a:pt x="89" y="201"/>
                    </a:lnTo>
                    <a:lnTo>
                      <a:pt x="89" y="197"/>
                    </a:lnTo>
                    <a:lnTo>
                      <a:pt x="57" y="184"/>
                    </a:lnTo>
                    <a:lnTo>
                      <a:pt x="41" y="176"/>
                    </a:lnTo>
                    <a:lnTo>
                      <a:pt x="40" y="176"/>
                    </a:lnTo>
                    <a:lnTo>
                      <a:pt x="38" y="179"/>
                    </a:lnTo>
                    <a:lnTo>
                      <a:pt x="34" y="184"/>
                    </a:lnTo>
                    <a:lnTo>
                      <a:pt x="34" y="187"/>
                    </a:lnTo>
                    <a:lnTo>
                      <a:pt x="47" y="193"/>
                    </a:lnTo>
                    <a:lnTo>
                      <a:pt x="45" y="194"/>
                    </a:lnTo>
                    <a:lnTo>
                      <a:pt x="41" y="203"/>
                    </a:lnTo>
                    <a:lnTo>
                      <a:pt x="18" y="194"/>
                    </a:lnTo>
                    <a:lnTo>
                      <a:pt x="11" y="197"/>
                    </a:lnTo>
                    <a:lnTo>
                      <a:pt x="1" y="203"/>
                    </a:lnTo>
                    <a:lnTo>
                      <a:pt x="0" y="204"/>
                    </a:lnTo>
                    <a:lnTo>
                      <a:pt x="1" y="212"/>
                    </a:lnTo>
                    <a:lnTo>
                      <a:pt x="2" y="213"/>
                    </a:lnTo>
                    <a:lnTo>
                      <a:pt x="5" y="220"/>
                    </a:lnTo>
                    <a:lnTo>
                      <a:pt x="5" y="235"/>
                    </a:lnTo>
                    <a:lnTo>
                      <a:pt x="7" y="233"/>
                    </a:lnTo>
                    <a:lnTo>
                      <a:pt x="12" y="235"/>
                    </a:lnTo>
                    <a:lnTo>
                      <a:pt x="16" y="242"/>
                    </a:lnTo>
                    <a:lnTo>
                      <a:pt x="12" y="251"/>
                    </a:lnTo>
                    <a:lnTo>
                      <a:pt x="11" y="265"/>
                    </a:lnTo>
                    <a:lnTo>
                      <a:pt x="9" y="273"/>
                    </a:lnTo>
                    <a:lnTo>
                      <a:pt x="9" y="279"/>
                    </a:lnTo>
                    <a:lnTo>
                      <a:pt x="11" y="285"/>
                    </a:lnTo>
                    <a:lnTo>
                      <a:pt x="8" y="286"/>
                    </a:lnTo>
                    <a:lnTo>
                      <a:pt x="8" y="288"/>
                    </a:lnTo>
                    <a:lnTo>
                      <a:pt x="16" y="289"/>
                    </a:lnTo>
                    <a:lnTo>
                      <a:pt x="31" y="276"/>
                    </a:lnTo>
                    <a:lnTo>
                      <a:pt x="41" y="280"/>
                    </a:lnTo>
                    <a:lnTo>
                      <a:pt x="54" y="280"/>
                    </a:lnTo>
                    <a:lnTo>
                      <a:pt x="71" y="267"/>
                    </a:lnTo>
                    <a:lnTo>
                      <a:pt x="78" y="254"/>
                    </a:lnTo>
                    <a:lnTo>
                      <a:pt x="89" y="249"/>
                    </a:lnTo>
                    <a:lnTo>
                      <a:pt x="100" y="253"/>
                    </a:lnTo>
                    <a:lnTo>
                      <a:pt x="101" y="254"/>
                    </a:lnTo>
                    <a:lnTo>
                      <a:pt x="107" y="256"/>
                    </a:lnTo>
                    <a:lnTo>
                      <a:pt x="108" y="256"/>
                    </a:lnTo>
                    <a:lnTo>
                      <a:pt x="114" y="265"/>
                    </a:lnTo>
                    <a:lnTo>
                      <a:pt x="115" y="267"/>
                    </a:lnTo>
                    <a:lnTo>
                      <a:pt x="122" y="278"/>
                    </a:lnTo>
                    <a:lnTo>
                      <a:pt x="127" y="288"/>
                    </a:lnTo>
                    <a:lnTo>
                      <a:pt x="132" y="293"/>
                    </a:lnTo>
                    <a:lnTo>
                      <a:pt x="145" y="292"/>
                    </a:lnTo>
                    <a:lnTo>
                      <a:pt x="148" y="293"/>
                    </a:lnTo>
                    <a:lnTo>
                      <a:pt x="148" y="295"/>
                    </a:lnTo>
                    <a:lnTo>
                      <a:pt x="143" y="297"/>
                    </a:lnTo>
                    <a:lnTo>
                      <a:pt x="152" y="311"/>
                    </a:lnTo>
                    <a:lnTo>
                      <a:pt x="157" y="321"/>
                    </a:lnTo>
                    <a:lnTo>
                      <a:pt x="153" y="321"/>
                    </a:lnTo>
                    <a:lnTo>
                      <a:pt x="152" y="323"/>
                    </a:lnTo>
                    <a:lnTo>
                      <a:pt x="157" y="328"/>
                    </a:lnTo>
                    <a:lnTo>
                      <a:pt x="170" y="320"/>
                    </a:lnTo>
                    <a:lnTo>
                      <a:pt x="178" y="321"/>
                    </a:lnTo>
                    <a:lnTo>
                      <a:pt x="180" y="323"/>
                    </a:lnTo>
                    <a:lnTo>
                      <a:pt x="180" y="325"/>
                    </a:lnTo>
                    <a:lnTo>
                      <a:pt x="182" y="331"/>
                    </a:lnTo>
                    <a:lnTo>
                      <a:pt x="184" y="332"/>
                    </a:lnTo>
                    <a:lnTo>
                      <a:pt x="184" y="334"/>
                    </a:lnTo>
                    <a:lnTo>
                      <a:pt x="188" y="342"/>
                    </a:lnTo>
                    <a:lnTo>
                      <a:pt x="188" y="348"/>
                    </a:lnTo>
                    <a:lnTo>
                      <a:pt x="192" y="356"/>
                    </a:lnTo>
                    <a:lnTo>
                      <a:pt x="196" y="356"/>
                    </a:lnTo>
                    <a:lnTo>
                      <a:pt x="203" y="355"/>
                    </a:lnTo>
                    <a:lnTo>
                      <a:pt x="210" y="350"/>
                    </a:lnTo>
                    <a:lnTo>
                      <a:pt x="216" y="353"/>
                    </a:lnTo>
                    <a:lnTo>
                      <a:pt x="227" y="350"/>
                    </a:lnTo>
                    <a:lnTo>
                      <a:pt x="234" y="346"/>
                    </a:lnTo>
                    <a:lnTo>
                      <a:pt x="240" y="345"/>
                    </a:lnTo>
                    <a:lnTo>
                      <a:pt x="262" y="345"/>
                    </a:lnTo>
                    <a:lnTo>
                      <a:pt x="265" y="364"/>
                    </a:lnTo>
                    <a:lnTo>
                      <a:pt x="265" y="366"/>
                    </a:lnTo>
                    <a:lnTo>
                      <a:pt x="258" y="381"/>
                    </a:lnTo>
                    <a:lnTo>
                      <a:pt x="247" y="387"/>
                    </a:lnTo>
                    <a:lnTo>
                      <a:pt x="237" y="397"/>
                    </a:lnTo>
                    <a:lnTo>
                      <a:pt x="240" y="399"/>
                    </a:lnTo>
                    <a:lnTo>
                      <a:pt x="241" y="399"/>
                    </a:lnTo>
                    <a:lnTo>
                      <a:pt x="245" y="401"/>
                    </a:lnTo>
                    <a:lnTo>
                      <a:pt x="249" y="398"/>
                    </a:lnTo>
                    <a:lnTo>
                      <a:pt x="256" y="397"/>
                    </a:lnTo>
                    <a:lnTo>
                      <a:pt x="265" y="402"/>
                    </a:lnTo>
                    <a:lnTo>
                      <a:pt x="263" y="409"/>
                    </a:lnTo>
                    <a:lnTo>
                      <a:pt x="272" y="409"/>
                    </a:lnTo>
                    <a:lnTo>
                      <a:pt x="272" y="408"/>
                    </a:lnTo>
                    <a:lnTo>
                      <a:pt x="279" y="402"/>
                    </a:lnTo>
                    <a:lnTo>
                      <a:pt x="285" y="402"/>
                    </a:lnTo>
                    <a:lnTo>
                      <a:pt x="285" y="408"/>
                    </a:lnTo>
                    <a:lnTo>
                      <a:pt x="304" y="408"/>
                    </a:lnTo>
                    <a:lnTo>
                      <a:pt x="312" y="408"/>
                    </a:lnTo>
                    <a:lnTo>
                      <a:pt x="309" y="404"/>
                    </a:lnTo>
                    <a:lnTo>
                      <a:pt x="312" y="397"/>
                    </a:lnTo>
                    <a:lnTo>
                      <a:pt x="314" y="395"/>
                    </a:lnTo>
                    <a:lnTo>
                      <a:pt x="315" y="395"/>
                    </a:lnTo>
                    <a:lnTo>
                      <a:pt x="319" y="392"/>
                    </a:lnTo>
                    <a:lnTo>
                      <a:pt x="323" y="391"/>
                    </a:lnTo>
                    <a:lnTo>
                      <a:pt x="325" y="384"/>
                    </a:lnTo>
                    <a:lnTo>
                      <a:pt x="319" y="363"/>
                    </a:lnTo>
                    <a:lnTo>
                      <a:pt x="318" y="350"/>
                    </a:lnTo>
                    <a:lnTo>
                      <a:pt x="314" y="335"/>
                    </a:lnTo>
                    <a:lnTo>
                      <a:pt x="314" y="334"/>
                    </a:lnTo>
                    <a:lnTo>
                      <a:pt x="312" y="332"/>
                    </a:lnTo>
                    <a:lnTo>
                      <a:pt x="314" y="328"/>
                    </a:lnTo>
                    <a:lnTo>
                      <a:pt x="318" y="321"/>
                    </a:lnTo>
                    <a:lnTo>
                      <a:pt x="321" y="320"/>
                    </a:lnTo>
                    <a:lnTo>
                      <a:pt x="321" y="318"/>
                    </a:lnTo>
                    <a:lnTo>
                      <a:pt x="328" y="327"/>
                    </a:lnTo>
                    <a:lnTo>
                      <a:pt x="332" y="325"/>
                    </a:lnTo>
                    <a:lnTo>
                      <a:pt x="343" y="318"/>
                    </a:lnTo>
                    <a:lnTo>
                      <a:pt x="353" y="310"/>
                    </a:lnTo>
                    <a:lnTo>
                      <a:pt x="354" y="309"/>
                    </a:lnTo>
                    <a:lnTo>
                      <a:pt x="361" y="309"/>
                    </a:lnTo>
                    <a:lnTo>
                      <a:pt x="375" y="337"/>
                    </a:lnTo>
                    <a:lnTo>
                      <a:pt x="376" y="339"/>
                    </a:lnTo>
                    <a:lnTo>
                      <a:pt x="379" y="339"/>
                    </a:lnTo>
                    <a:lnTo>
                      <a:pt x="386" y="337"/>
                    </a:lnTo>
                    <a:lnTo>
                      <a:pt x="395" y="332"/>
                    </a:lnTo>
                    <a:lnTo>
                      <a:pt x="414" y="316"/>
                    </a:lnTo>
                    <a:lnTo>
                      <a:pt x="416" y="316"/>
                    </a:lnTo>
                    <a:lnTo>
                      <a:pt x="419" y="314"/>
                    </a:lnTo>
                    <a:lnTo>
                      <a:pt x="424" y="314"/>
                    </a:lnTo>
                    <a:lnTo>
                      <a:pt x="429" y="324"/>
                    </a:lnTo>
                    <a:lnTo>
                      <a:pt x="449" y="320"/>
                    </a:lnTo>
                    <a:lnTo>
                      <a:pt x="458" y="323"/>
                    </a:lnTo>
                    <a:lnTo>
                      <a:pt x="465" y="324"/>
                    </a:lnTo>
                    <a:lnTo>
                      <a:pt x="489" y="325"/>
                    </a:lnTo>
                    <a:lnTo>
                      <a:pt x="492" y="316"/>
                    </a:lnTo>
                    <a:lnTo>
                      <a:pt x="501" y="317"/>
                    </a:lnTo>
                    <a:lnTo>
                      <a:pt x="503" y="310"/>
                    </a:lnTo>
                    <a:lnTo>
                      <a:pt x="508" y="286"/>
                    </a:lnTo>
                    <a:lnTo>
                      <a:pt x="515" y="273"/>
                    </a:lnTo>
                    <a:lnTo>
                      <a:pt x="518" y="270"/>
                    </a:lnTo>
                    <a:lnTo>
                      <a:pt x="519" y="267"/>
                    </a:lnTo>
                    <a:lnTo>
                      <a:pt x="523" y="261"/>
                    </a:lnTo>
                    <a:lnTo>
                      <a:pt x="532" y="246"/>
                    </a:lnTo>
                    <a:lnTo>
                      <a:pt x="536" y="240"/>
                    </a:lnTo>
                    <a:lnTo>
                      <a:pt x="536" y="237"/>
                    </a:lnTo>
                    <a:lnTo>
                      <a:pt x="523" y="204"/>
                    </a:lnTo>
                    <a:lnTo>
                      <a:pt x="520" y="198"/>
                    </a:lnTo>
                    <a:lnTo>
                      <a:pt x="519" y="197"/>
                    </a:lnTo>
                    <a:lnTo>
                      <a:pt x="516" y="196"/>
                    </a:lnTo>
                    <a:lnTo>
                      <a:pt x="515" y="194"/>
                    </a:lnTo>
                    <a:lnTo>
                      <a:pt x="509" y="194"/>
                    </a:lnTo>
                    <a:lnTo>
                      <a:pt x="508" y="191"/>
                    </a:lnTo>
                    <a:lnTo>
                      <a:pt x="505" y="189"/>
                    </a:lnTo>
                    <a:lnTo>
                      <a:pt x="506" y="182"/>
                    </a:lnTo>
                    <a:lnTo>
                      <a:pt x="508" y="182"/>
                    </a:lnTo>
                    <a:lnTo>
                      <a:pt x="512" y="156"/>
                    </a:lnTo>
                    <a:lnTo>
                      <a:pt x="511" y="151"/>
                    </a:lnTo>
                    <a:lnTo>
                      <a:pt x="518" y="146"/>
                    </a:lnTo>
                    <a:lnTo>
                      <a:pt x="532" y="149"/>
                    </a:lnTo>
                    <a:lnTo>
                      <a:pt x="537" y="149"/>
                    </a:lnTo>
                    <a:lnTo>
                      <a:pt x="551" y="146"/>
                    </a:lnTo>
                    <a:lnTo>
                      <a:pt x="553" y="146"/>
                    </a:lnTo>
                    <a:lnTo>
                      <a:pt x="553" y="145"/>
                    </a:lnTo>
                    <a:lnTo>
                      <a:pt x="554" y="142"/>
                    </a:lnTo>
                    <a:lnTo>
                      <a:pt x="553" y="141"/>
                    </a:lnTo>
                    <a:lnTo>
                      <a:pt x="553" y="137"/>
                    </a:lnTo>
                    <a:lnTo>
                      <a:pt x="551" y="133"/>
                    </a:lnTo>
                    <a:lnTo>
                      <a:pt x="551" y="124"/>
                    </a:lnTo>
                    <a:lnTo>
                      <a:pt x="561" y="112"/>
                    </a:lnTo>
                    <a:lnTo>
                      <a:pt x="562" y="109"/>
                    </a:lnTo>
                    <a:lnTo>
                      <a:pt x="563" y="109"/>
                    </a:lnTo>
                    <a:lnTo>
                      <a:pt x="580" y="98"/>
                    </a:lnTo>
                    <a:lnTo>
                      <a:pt x="582" y="93"/>
                    </a:lnTo>
                    <a:lnTo>
                      <a:pt x="578" y="86"/>
                    </a:lnTo>
                    <a:lnTo>
                      <a:pt x="572" y="89"/>
                    </a:lnTo>
                    <a:lnTo>
                      <a:pt x="568" y="85"/>
                    </a:lnTo>
                    <a:lnTo>
                      <a:pt x="562" y="74"/>
                    </a:lnTo>
                    <a:lnTo>
                      <a:pt x="563" y="71"/>
                    </a:lnTo>
                    <a:lnTo>
                      <a:pt x="561" y="69"/>
                    </a:lnTo>
                    <a:lnTo>
                      <a:pt x="546" y="77"/>
                    </a:lnTo>
                    <a:lnTo>
                      <a:pt x="544" y="75"/>
                    </a:lnTo>
                    <a:lnTo>
                      <a:pt x="543" y="69"/>
                    </a:lnTo>
                    <a:lnTo>
                      <a:pt x="540" y="63"/>
                    </a:lnTo>
                    <a:lnTo>
                      <a:pt x="544" y="62"/>
                    </a:lnTo>
                    <a:lnTo>
                      <a:pt x="547" y="62"/>
                    </a:lnTo>
                    <a:lnTo>
                      <a:pt x="546" y="56"/>
                    </a:lnTo>
                    <a:lnTo>
                      <a:pt x="540" y="56"/>
                    </a:lnTo>
                    <a:lnTo>
                      <a:pt x="534" y="52"/>
                    </a:lnTo>
                    <a:lnTo>
                      <a:pt x="534" y="39"/>
                    </a:lnTo>
                    <a:lnTo>
                      <a:pt x="532" y="38"/>
                    </a:lnTo>
                    <a:lnTo>
                      <a:pt x="532" y="24"/>
                    </a:lnTo>
                    <a:lnTo>
                      <a:pt x="534" y="18"/>
                    </a:lnTo>
                    <a:lnTo>
                      <a:pt x="534" y="11"/>
                    </a:lnTo>
                    <a:lnTo>
                      <a:pt x="527" y="11"/>
                    </a:lnTo>
                    <a:lnTo>
                      <a:pt x="512" y="3"/>
                    </a:lnTo>
                    <a:lnTo>
                      <a:pt x="495" y="0"/>
                    </a:lnTo>
                    <a:lnTo>
                      <a:pt x="494" y="0"/>
                    </a:lnTo>
                    <a:lnTo>
                      <a:pt x="494" y="2"/>
                    </a:lnTo>
                    <a:lnTo>
                      <a:pt x="489" y="11"/>
                    </a:lnTo>
                    <a:lnTo>
                      <a:pt x="484" y="28"/>
                    </a:lnTo>
                    <a:lnTo>
                      <a:pt x="483" y="32"/>
                    </a:lnTo>
                    <a:lnTo>
                      <a:pt x="481" y="31"/>
                    </a:lnTo>
                    <a:lnTo>
                      <a:pt x="467" y="3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24" name="Freeform 453">
                <a:extLst>
                  <a:ext uri="{FF2B5EF4-FFF2-40B4-BE49-F238E27FC236}">
                    <a16:creationId xmlns:a16="http://schemas.microsoft.com/office/drawing/2014/main" id="{6A711424-1542-4ED1-307E-54399DDDB9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0" y="1402"/>
                <a:ext cx="103" cy="113"/>
              </a:xfrm>
              <a:custGeom>
                <a:avLst/>
                <a:gdLst>
                  <a:gd name="T0" fmla="*/ 250 w 410"/>
                  <a:gd name="T1" fmla="*/ 17 h 454"/>
                  <a:gd name="T2" fmla="*/ 230 w 410"/>
                  <a:gd name="T3" fmla="*/ 16 h 454"/>
                  <a:gd name="T4" fmla="*/ 211 w 410"/>
                  <a:gd name="T5" fmla="*/ 33 h 454"/>
                  <a:gd name="T6" fmla="*/ 185 w 410"/>
                  <a:gd name="T7" fmla="*/ 85 h 454"/>
                  <a:gd name="T8" fmla="*/ 120 w 410"/>
                  <a:gd name="T9" fmla="*/ 74 h 454"/>
                  <a:gd name="T10" fmla="*/ 82 w 410"/>
                  <a:gd name="T11" fmla="*/ 97 h 454"/>
                  <a:gd name="T12" fmla="*/ 50 w 410"/>
                  <a:gd name="T13" fmla="*/ 69 h 454"/>
                  <a:gd name="T14" fmla="*/ 17 w 410"/>
                  <a:gd name="T15" fmla="*/ 78 h 454"/>
                  <a:gd name="T16" fmla="*/ 10 w 410"/>
                  <a:gd name="T17" fmla="*/ 94 h 454"/>
                  <a:gd name="T18" fmla="*/ 19 w 410"/>
                  <a:gd name="T19" fmla="*/ 151 h 454"/>
                  <a:gd name="T20" fmla="*/ 5 w 410"/>
                  <a:gd name="T21" fmla="*/ 164 h 454"/>
                  <a:gd name="T22" fmla="*/ 15 w 410"/>
                  <a:gd name="T23" fmla="*/ 187 h 454"/>
                  <a:gd name="T24" fmla="*/ 45 w 410"/>
                  <a:gd name="T25" fmla="*/ 205 h 454"/>
                  <a:gd name="T26" fmla="*/ 49 w 410"/>
                  <a:gd name="T27" fmla="*/ 242 h 454"/>
                  <a:gd name="T28" fmla="*/ 42 w 410"/>
                  <a:gd name="T29" fmla="*/ 263 h 454"/>
                  <a:gd name="T30" fmla="*/ 39 w 410"/>
                  <a:gd name="T31" fmla="*/ 277 h 454"/>
                  <a:gd name="T32" fmla="*/ 53 w 410"/>
                  <a:gd name="T33" fmla="*/ 306 h 454"/>
                  <a:gd name="T34" fmla="*/ 57 w 410"/>
                  <a:gd name="T35" fmla="*/ 313 h 454"/>
                  <a:gd name="T36" fmla="*/ 149 w 410"/>
                  <a:gd name="T37" fmla="*/ 320 h 454"/>
                  <a:gd name="T38" fmla="*/ 163 w 410"/>
                  <a:gd name="T39" fmla="*/ 327 h 454"/>
                  <a:gd name="T40" fmla="*/ 170 w 410"/>
                  <a:gd name="T41" fmla="*/ 327 h 454"/>
                  <a:gd name="T42" fmla="*/ 180 w 410"/>
                  <a:gd name="T43" fmla="*/ 327 h 454"/>
                  <a:gd name="T44" fmla="*/ 179 w 410"/>
                  <a:gd name="T45" fmla="*/ 351 h 454"/>
                  <a:gd name="T46" fmla="*/ 188 w 410"/>
                  <a:gd name="T47" fmla="*/ 398 h 454"/>
                  <a:gd name="T48" fmla="*/ 185 w 410"/>
                  <a:gd name="T49" fmla="*/ 430 h 454"/>
                  <a:gd name="T50" fmla="*/ 205 w 410"/>
                  <a:gd name="T51" fmla="*/ 444 h 454"/>
                  <a:gd name="T52" fmla="*/ 226 w 410"/>
                  <a:gd name="T53" fmla="*/ 453 h 454"/>
                  <a:gd name="T54" fmla="*/ 239 w 410"/>
                  <a:gd name="T55" fmla="*/ 404 h 454"/>
                  <a:gd name="T56" fmla="*/ 257 w 410"/>
                  <a:gd name="T57" fmla="*/ 385 h 454"/>
                  <a:gd name="T58" fmla="*/ 281 w 410"/>
                  <a:gd name="T59" fmla="*/ 393 h 454"/>
                  <a:gd name="T60" fmla="*/ 278 w 410"/>
                  <a:gd name="T61" fmla="*/ 361 h 454"/>
                  <a:gd name="T62" fmla="*/ 281 w 410"/>
                  <a:gd name="T63" fmla="*/ 332 h 454"/>
                  <a:gd name="T64" fmla="*/ 274 w 410"/>
                  <a:gd name="T65" fmla="*/ 295 h 454"/>
                  <a:gd name="T66" fmla="*/ 285 w 410"/>
                  <a:gd name="T67" fmla="*/ 250 h 454"/>
                  <a:gd name="T68" fmla="*/ 293 w 410"/>
                  <a:gd name="T69" fmla="*/ 227 h 454"/>
                  <a:gd name="T70" fmla="*/ 310 w 410"/>
                  <a:gd name="T71" fmla="*/ 233 h 454"/>
                  <a:gd name="T72" fmla="*/ 318 w 410"/>
                  <a:gd name="T73" fmla="*/ 240 h 454"/>
                  <a:gd name="T74" fmla="*/ 316 w 410"/>
                  <a:gd name="T75" fmla="*/ 264 h 454"/>
                  <a:gd name="T76" fmla="*/ 327 w 410"/>
                  <a:gd name="T77" fmla="*/ 285 h 454"/>
                  <a:gd name="T78" fmla="*/ 345 w 410"/>
                  <a:gd name="T79" fmla="*/ 272 h 454"/>
                  <a:gd name="T80" fmla="*/ 359 w 410"/>
                  <a:gd name="T81" fmla="*/ 260 h 454"/>
                  <a:gd name="T82" fmla="*/ 399 w 410"/>
                  <a:gd name="T83" fmla="*/ 256 h 454"/>
                  <a:gd name="T84" fmla="*/ 410 w 410"/>
                  <a:gd name="T85" fmla="*/ 247 h 454"/>
                  <a:gd name="T86" fmla="*/ 389 w 410"/>
                  <a:gd name="T87" fmla="*/ 212 h 454"/>
                  <a:gd name="T88" fmla="*/ 366 w 410"/>
                  <a:gd name="T89" fmla="*/ 190 h 454"/>
                  <a:gd name="T90" fmla="*/ 356 w 410"/>
                  <a:gd name="T91" fmla="*/ 155 h 454"/>
                  <a:gd name="T92" fmla="*/ 336 w 410"/>
                  <a:gd name="T93" fmla="*/ 141 h 454"/>
                  <a:gd name="T94" fmla="*/ 309 w 410"/>
                  <a:gd name="T95" fmla="*/ 122 h 454"/>
                  <a:gd name="T96" fmla="*/ 331 w 410"/>
                  <a:gd name="T97" fmla="*/ 90 h 454"/>
                  <a:gd name="T98" fmla="*/ 324 w 410"/>
                  <a:gd name="T99" fmla="*/ 73 h 454"/>
                  <a:gd name="T100" fmla="*/ 286 w 410"/>
                  <a:gd name="T101" fmla="*/ 73 h 454"/>
                  <a:gd name="T102" fmla="*/ 278 w 410"/>
                  <a:gd name="T103" fmla="*/ 21 h 454"/>
                  <a:gd name="T104" fmla="*/ 286 w 410"/>
                  <a:gd name="T105" fmla="*/ 4 h 4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410" h="454">
                    <a:moveTo>
                      <a:pt x="272" y="2"/>
                    </a:moveTo>
                    <a:lnTo>
                      <a:pt x="271" y="2"/>
                    </a:lnTo>
                    <a:lnTo>
                      <a:pt x="255" y="11"/>
                    </a:lnTo>
                    <a:lnTo>
                      <a:pt x="250" y="16"/>
                    </a:lnTo>
                    <a:lnTo>
                      <a:pt x="250" y="17"/>
                    </a:lnTo>
                    <a:lnTo>
                      <a:pt x="249" y="17"/>
                    </a:lnTo>
                    <a:lnTo>
                      <a:pt x="249" y="18"/>
                    </a:lnTo>
                    <a:lnTo>
                      <a:pt x="243" y="18"/>
                    </a:lnTo>
                    <a:lnTo>
                      <a:pt x="237" y="16"/>
                    </a:lnTo>
                    <a:lnTo>
                      <a:pt x="230" y="16"/>
                    </a:lnTo>
                    <a:lnTo>
                      <a:pt x="226" y="18"/>
                    </a:lnTo>
                    <a:lnTo>
                      <a:pt x="219" y="21"/>
                    </a:lnTo>
                    <a:lnTo>
                      <a:pt x="215" y="27"/>
                    </a:lnTo>
                    <a:lnTo>
                      <a:pt x="214" y="30"/>
                    </a:lnTo>
                    <a:lnTo>
                      <a:pt x="211" y="33"/>
                    </a:lnTo>
                    <a:lnTo>
                      <a:pt x="204" y="46"/>
                    </a:lnTo>
                    <a:lnTo>
                      <a:pt x="199" y="70"/>
                    </a:lnTo>
                    <a:lnTo>
                      <a:pt x="197" y="77"/>
                    </a:lnTo>
                    <a:lnTo>
                      <a:pt x="188" y="76"/>
                    </a:lnTo>
                    <a:lnTo>
                      <a:pt x="185" y="85"/>
                    </a:lnTo>
                    <a:lnTo>
                      <a:pt x="161" y="84"/>
                    </a:lnTo>
                    <a:lnTo>
                      <a:pt x="154" y="83"/>
                    </a:lnTo>
                    <a:lnTo>
                      <a:pt x="145" y="80"/>
                    </a:lnTo>
                    <a:lnTo>
                      <a:pt x="125" y="84"/>
                    </a:lnTo>
                    <a:lnTo>
                      <a:pt x="120" y="74"/>
                    </a:lnTo>
                    <a:lnTo>
                      <a:pt x="115" y="74"/>
                    </a:lnTo>
                    <a:lnTo>
                      <a:pt x="112" y="76"/>
                    </a:lnTo>
                    <a:lnTo>
                      <a:pt x="110" y="76"/>
                    </a:lnTo>
                    <a:lnTo>
                      <a:pt x="91" y="92"/>
                    </a:lnTo>
                    <a:lnTo>
                      <a:pt x="82" y="97"/>
                    </a:lnTo>
                    <a:lnTo>
                      <a:pt x="75" y="99"/>
                    </a:lnTo>
                    <a:lnTo>
                      <a:pt x="72" y="99"/>
                    </a:lnTo>
                    <a:lnTo>
                      <a:pt x="71" y="97"/>
                    </a:lnTo>
                    <a:lnTo>
                      <a:pt x="57" y="69"/>
                    </a:lnTo>
                    <a:lnTo>
                      <a:pt x="50" y="69"/>
                    </a:lnTo>
                    <a:lnTo>
                      <a:pt x="49" y="70"/>
                    </a:lnTo>
                    <a:lnTo>
                      <a:pt x="39" y="78"/>
                    </a:lnTo>
                    <a:lnTo>
                      <a:pt x="28" y="85"/>
                    </a:lnTo>
                    <a:lnTo>
                      <a:pt x="24" y="87"/>
                    </a:lnTo>
                    <a:lnTo>
                      <a:pt x="17" y="78"/>
                    </a:lnTo>
                    <a:lnTo>
                      <a:pt x="17" y="80"/>
                    </a:lnTo>
                    <a:lnTo>
                      <a:pt x="14" y="81"/>
                    </a:lnTo>
                    <a:lnTo>
                      <a:pt x="10" y="88"/>
                    </a:lnTo>
                    <a:lnTo>
                      <a:pt x="8" y="92"/>
                    </a:lnTo>
                    <a:lnTo>
                      <a:pt x="10" y="94"/>
                    </a:lnTo>
                    <a:lnTo>
                      <a:pt x="10" y="95"/>
                    </a:lnTo>
                    <a:lnTo>
                      <a:pt x="14" y="110"/>
                    </a:lnTo>
                    <a:lnTo>
                      <a:pt x="15" y="123"/>
                    </a:lnTo>
                    <a:lnTo>
                      <a:pt x="21" y="144"/>
                    </a:lnTo>
                    <a:lnTo>
                      <a:pt x="19" y="151"/>
                    </a:lnTo>
                    <a:lnTo>
                      <a:pt x="15" y="152"/>
                    </a:lnTo>
                    <a:lnTo>
                      <a:pt x="11" y="155"/>
                    </a:lnTo>
                    <a:lnTo>
                      <a:pt x="10" y="155"/>
                    </a:lnTo>
                    <a:lnTo>
                      <a:pt x="8" y="157"/>
                    </a:lnTo>
                    <a:lnTo>
                      <a:pt x="5" y="164"/>
                    </a:lnTo>
                    <a:lnTo>
                      <a:pt x="8" y="168"/>
                    </a:lnTo>
                    <a:lnTo>
                      <a:pt x="0" y="168"/>
                    </a:lnTo>
                    <a:lnTo>
                      <a:pt x="1" y="169"/>
                    </a:lnTo>
                    <a:lnTo>
                      <a:pt x="12" y="184"/>
                    </a:lnTo>
                    <a:lnTo>
                      <a:pt x="15" y="187"/>
                    </a:lnTo>
                    <a:lnTo>
                      <a:pt x="21" y="190"/>
                    </a:lnTo>
                    <a:lnTo>
                      <a:pt x="32" y="203"/>
                    </a:lnTo>
                    <a:lnTo>
                      <a:pt x="42" y="203"/>
                    </a:lnTo>
                    <a:lnTo>
                      <a:pt x="43" y="201"/>
                    </a:lnTo>
                    <a:lnTo>
                      <a:pt x="45" y="205"/>
                    </a:lnTo>
                    <a:lnTo>
                      <a:pt x="46" y="217"/>
                    </a:lnTo>
                    <a:lnTo>
                      <a:pt x="41" y="227"/>
                    </a:lnTo>
                    <a:lnTo>
                      <a:pt x="43" y="233"/>
                    </a:lnTo>
                    <a:lnTo>
                      <a:pt x="43" y="235"/>
                    </a:lnTo>
                    <a:lnTo>
                      <a:pt x="49" y="242"/>
                    </a:lnTo>
                    <a:lnTo>
                      <a:pt x="50" y="244"/>
                    </a:lnTo>
                    <a:lnTo>
                      <a:pt x="53" y="256"/>
                    </a:lnTo>
                    <a:lnTo>
                      <a:pt x="49" y="257"/>
                    </a:lnTo>
                    <a:lnTo>
                      <a:pt x="43" y="261"/>
                    </a:lnTo>
                    <a:lnTo>
                      <a:pt x="42" y="263"/>
                    </a:lnTo>
                    <a:lnTo>
                      <a:pt x="39" y="264"/>
                    </a:lnTo>
                    <a:lnTo>
                      <a:pt x="39" y="265"/>
                    </a:lnTo>
                    <a:lnTo>
                      <a:pt x="48" y="270"/>
                    </a:lnTo>
                    <a:lnTo>
                      <a:pt x="43" y="272"/>
                    </a:lnTo>
                    <a:lnTo>
                      <a:pt x="39" y="277"/>
                    </a:lnTo>
                    <a:lnTo>
                      <a:pt x="48" y="291"/>
                    </a:lnTo>
                    <a:lnTo>
                      <a:pt x="56" y="296"/>
                    </a:lnTo>
                    <a:lnTo>
                      <a:pt x="60" y="304"/>
                    </a:lnTo>
                    <a:lnTo>
                      <a:pt x="57" y="306"/>
                    </a:lnTo>
                    <a:lnTo>
                      <a:pt x="53" y="306"/>
                    </a:lnTo>
                    <a:lnTo>
                      <a:pt x="48" y="304"/>
                    </a:lnTo>
                    <a:lnTo>
                      <a:pt x="46" y="303"/>
                    </a:lnTo>
                    <a:lnTo>
                      <a:pt x="46" y="306"/>
                    </a:lnTo>
                    <a:lnTo>
                      <a:pt x="49" y="310"/>
                    </a:lnTo>
                    <a:lnTo>
                      <a:pt x="57" y="313"/>
                    </a:lnTo>
                    <a:lnTo>
                      <a:pt x="72" y="330"/>
                    </a:lnTo>
                    <a:lnTo>
                      <a:pt x="80" y="330"/>
                    </a:lnTo>
                    <a:lnTo>
                      <a:pt x="109" y="323"/>
                    </a:lnTo>
                    <a:lnTo>
                      <a:pt x="110" y="321"/>
                    </a:lnTo>
                    <a:lnTo>
                      <a:pt x="149" y="320"/>
                    </a:lnTo>
                    <a:lnTo>
                      <a:pt x="158" y="321"/>
                    </a:lnTo>
                    <a:lnTo>
                      <a:pt x="165" y="321"/>
                    </a:lnTo>
                    <a:lnTo>
                      <a:pt x="165" y="323"/>
                    </a:lnTo>
                    <a:lnTo>
                      <a:pt x="163" y="323"/>
                    </a:lnTo>
                    <a:lnTo>
                      <a:pt x="163" y="327"/>
                    </a:lnTo>
                    <a:lnTo>
                      <a:pt x="169" y="334"/>
                    </a:lnTo>
                    <a:lnTo>
                      <a:pt x="170" y="332"/>
                    </a:lnTo>
                    <a:lnTo>
                      <a:pt x="172" y="332"/>
                    </a:lnTo>
                    <a:lnTo>
                      <a:pt x="170" y="328"/>
                    </a:lnTo>
                    <a:lnTo>
                      <a:pt x="170" y="327"/>
                    </a:lnTo>
                    <a:lnTo>
                      <a:pt x="172" y="325"/>
                    </a:lnTo>
                    <a:lnTo>
                      <a:pt x="175" y="324"/>
                    </a:lnTo>
                    <a:lnTo>
                      <a:pt x="176" y="328"/>
                    </a:lnTo>
                    <a:lnTo>
                      <a:pt x="177" y="327"/>
                    </a:lnTo>
                    <a:lnTo>
                      <a:pt x="180" y="327"/>
                    </a:lnTo>
                    <a:lnTo>
                      <a:pt x="182" y="330"/>
                    </a:lnTo>
                    <a:lnTo>
                      <a:pt x="183" y="337"/>
                    </a:lnTo>
                    <a:lnTo>
                      <a:pt x="185" y="338"/>
                    </a:lnTo>
                    <a:lnTo>
                      <a:pt x="180" y="340"/>
                    </a:lnTo>
                    <a:lnTo>
                      <a:pt x="179" y="351"/>
                    </a:lnTo>
                    <a:lnTo>
                      <a:pt x="182" y="358"/>
                    </a:lnTo>
                    <a:lnTo>
                      <a:pt x="183" y="369"/>
                    </a:lnTo>
                    <a:lnTo>
                      <a:pt x="182" y="381"/>
                    </a:lnTo>
                    <a:lnTo>
                      <a:pt x="185" y="394"/>
                    </a:lnTo>
                    <a:lnTo>
                      <a:pt x="188" y="398"/>
                    </a:lnTo>
                    <a:lnTo>
                      <a:pt x="190" y="402"/>
                    </a:lnTo>
                    <a:lnTo>
                      <a:pt x="190" y="414"/>
                    </a:lnTo>
                    <a:lnTo>
                      <a:pt x="183" y="411"/>
                    </a:lnTo>
                    <a:lnTo>
                      <a:pt x="175" y="412"/>
                    </a:lnTo>
                    <a:lnTo>
                      <a:pt x="185" y="430"/>
                    </a:lnTo>
                    <a:lnTo>
                      <a:pt x="185" y="433"/>
                    </a:lnTo>
                    <a:lnTo>
                      <a:pt x="187" y="443"/>
                    </a:lnTo>
                    <a:lnTo>
                      <a:pt x="187" y="445"/>
                    </a:lnTo>
                    <a:lnTo>
                      <a:pt x="192" y="444"/>
                    </a:lnTo>
                    <a:lnTo>
                      <a:pt x="205" y="444"/>
                    </a:lnTo>
                    <a:lnTo>
                      <a:pt x="208" y="445"/>
                    </a:lnTo>
                    <a:lnTo>
                      <a:pt x="211" y="450"/>
                    </a:lnTo>
                    <a:lnTo>
                      <a:pt x="216" y="454"/>
                    </a:lnTo>
                    <a:lnTo>
                      <a:pt x="221" y="454"/>
                    </a:lnTo>
                    <a:lnTo>
                      <a:pt x="226" y="453"/>
                    </a:lnTo>
                    <a:lnTo>
                      <a:pt x="228" y="451"/>
                    </a:lnTo>
                    <a:lnTo>
                      <a:pt x="229" y="441"/>
                    </a:lnTo>
                    <a:lnTo>
                      <a:pt x="235" y="415"/>
                    </a:lnTo>
                    <a:lnTo>
                      <a:pt x="235" y="405"/>
                    </a:lnTo>
                    <a:lnTo>
                      <a:pt x="239" y="404"/>
                    </a:lnTo>
                    <a:lnTo>
                      <a:pt x="240" y="401"/>
                    </a:lnTo>
                    <a:lnTo>
                      <a:pt x="242" y="401"/>
                    </a:lnTo>
                    <a:lnTo>
                      <a:pt x="242" y="400"/>
                    </a:lnTo>
                    <a:lnTo>
                      <a:pt x="237" y="384"/>
                    </a:lnTo>
                    <a:lnTo>
                      <a:pt x="257" y="385"/>
                    </a:lnTo>
                    <a:lnTo>
                      <a:pt x="261" y="387"/>
                    </a:lnTo>
                    <a:lnTo>
                      <a:pt x="275" y="397"/>
                    </a:lnTo>
                    <a:lnTo>
                      <a:pt x="278" y="402"/>
                    </a:lnTo>
                    <a:lnTo>
                      <a:pt x="278" y="404"/>
                    </a:lnTo>
                    <a:lnTo>
                      <a:pt x="281" y="393"/>
                    </a:lnTo>
                    <a:lnTo>
                      <a:pt x="275" y="385"/>
                    </a:lnTo>
                    <a:lnTo>
                      <a:pt x="274" y="378"/>
                    </a:lnTo>
                    <a:lnTo>
                      <a:pt x="274" y="370"/>
                    </a:lnTo>
                    <a:lnTo>
                      <a:pt x="276" y="366"/>
                    </a:lnTo>
                    <a:lnTo>
                      <a:pt x="278" y="361"/>
                    </a:lnTo>
                    <a:lnTo>
                      <a:pt x="278" y="359"/>
                    </a:lnTo>
                    <a:lnTo>
                      <a:pt x="279" y="354"/>
                    </a:lnTo>
                    <a:lnTo>
                      <a:pt x="279" y="349"/>
                    </a:lnTo>
                    <a:lnTo>
                      <a:pt x="281" y="337"/>
                    </a:lnTo>
                    <a:lnTo>
                      <a:pt x="281" y="332"/>
                    </a:lnTo>
                    <a:lnTo>
                      <a:pt x="279" y="318"/>
                    </a:lnTo>
                    <a:lnTo>
                      <a:pt x="281" y="309"/>
                    </a:lnTo>
                    <a:lnTo>
                      <a:pt x="281" y="303"/>
                    </a:lnTo>
                    <a:lnTo>
                      <a:pt x="275" y="295"/>
                    </a:lnTo>
                    <a:lnTo>
                      <a:pt x="274" y="295"/>
                    </a:lnTo>
                    <a:lnTo>
                      <a:pt x="255" y="288"/>
                    </a:lnTo>
                    <a:lnTo>
                      <a:pt x="255" y="284"/>
                    </a:lnTo>
                    <a:lnTo>
                      <a:pt x="282" y="256"/>
                    </a:lnTo>
                    <a:lnTo>
                      <a:pt x="283" y="251"/>
                    </a:lnTo>
                    <a:lnTo>
                      <a:pt x="285" y="250"/>
                    </a:lnTo>
                    <a:lnTo>
                      <a:pt x="286" y="243"/>
                    </a:lnTo>
                    <a:lnTo>
                      <a:pt x="286" y="227"/>
                    </a:lnTo>
                    <a:lnTo>
                      <a:pt x="289" y="228"/>
                    </a:lnTo>
                    <a:lnTo>
                      <a:pt x="292" y="228"/>
                    </a:lnTo>
                    <a:lnTo>
                      <a:pt x="293" y="227"/>
                    </a:lnTo>
                    <a:lnTo>
                      <a:pt x="297" y="227"/>
                    </a:lnTo>
                    <a:lnTo>
                      <a:pt x="300" y="228"/>
                    </a:lnTo>
                    <a:lnTo>
                      <a:pt x="303" y="228"/>
                    </a:lnTo>
                    <a:lnTo>
                      <a:pt x="309" y="231"/>
                    </a:lnTo>
                    <a:lnTo>
                      <a:pt x="310" y="233"/>
                    </a:lnTo>
                    <a:lnTo>
                      <a:pt x="311" y="233"/>
                    </a:lnTo>
                    <a:lnTo>
                      <a:pt x="313" y="236"/>
                    </a:lnTo>
                    <a:lnTo>
                      <a:pt x="316" y="239"/>
                    </a:lnTo>
                    <a:lnTo>
                      <a:pt x="316" y="240"/>
                    </a:lnTo>
                    <a:lnTo>
                      <a:pt x="318" y="240"/>
                    </a:lnTo>
                    <a:lnTo>
                      <a:pt x="318" y="243"/>
                    </a:lnTo>
                    <a:lnTo>
                      <a:pt x="319" y="246"/>
                    </a:lnTo>
                    <a:lnTo>
                      <a:pt x="319" y="250"/>
                    </a:lnTo>
                    <a:lnTo>
                      <a:pt x="318" y="253"/>
                    </a:lnTo>
                    <a:lnTo>
                      <a:pt x="316" y="264"/>
                    </a:lnTo>
                    <a:lnTo>
                      <a:pt x="316" y="272"/>
                    </a:lnTo>
                    <a:lnTo>
                      <a:pt x="319" y="281"/>
                    </a:lnTo>
                    <a:lnTo>
                      <a:pt x="322" y="284"/>
                    </a:lnTo>
                    <a:lnTo>
                      <a:pt x="325" y="284"/>
                    </a:lnTo>
                    <a:lnTo>
                      <a:pt x="327" y="285"/>
                    </a:lnTo>
                    <a:lnTo>
                      <a:pt x="331" y="284"/>
                    </a:lnTo>
                    <a:lnTo>
                      <a:pt x="332" y="284"/>
                    </a:lnTo>
                    <a:lnTo>
                      <a:pt x="334" y="282"/>
                    </a:lnTo>
                    <a:lnTo>
                      <a:pt x="336" y="281"/>
                    </a:lnTo>
                    <a:lnTo>
                      <a:pt x="345" y="272"/>
                    </a:lnTo>
                    <a:lnTo>
                      <a:pt x="346" y="272"/>
                    </a:lnTo>
                    <a:lnTo>
                      <a:pt x="348" y="271"/>
                    </a:lnTo>
                    <a:lnTo>
                      <a:pt x="348" y="268"/>
                    </a:lnTo>
                    <a:lnTo>
                      <a:pt x="350" y="265"/>
                    </a:lnTo>
                    <a:lnTo>
                      <a:pt x="359" y="260"/>
                    </a:lnTo>
                    <a:lnTo>
                      <a:pt x="360" y="258"/>
                    </a:lnTo>
                    <a:lnTo>
                      <a:pt x="367" y="257"/>
                    </a:lnTo>
                    <a:lnTo>
                      <a:pt x="370" y="257"/>
                    </a:lnTo>
                    <a:lnTo>
                      <a:pt x="376" y="256"/>
                    </a:lnTo>
                    <a:lnTo>
                      <a:pt x="399" y="256"/>
                    </a:lnTo>
                    <a:lnTo>
                      <a:pt x="401" y="253"/>
                    </a:lnTo>
                    <a:lnTo>
                      <a:pt x="401" y="250"/>
                    </a:lnTo>
                    <a:lnTo>
                      <a:pt x="402" y="249"/>
                    </a:lnTo>
                    <a:lnTo>
                      <a:pt x="409" y="249"/>
                    </a:lnTo>
                    <a:lnTo>
                      <a:pt x="410" y="247"/>
                    </a:lnTo>
                    <a:lnTo>
                      <a:pt x="410" y="246"/>
                    </a:lnTo>
                    <a:lnTo>
                      <a:pt x="409" y="240"/>
                    </a:lnTo>
                    <a:lnTo>
                      <a:pt x="403" y="227"/>
                    </a:lnTo>
                    <a:lnTo>
                      <a:pt x="395" y="214"/>
                    </a:lnTo>
                    <a:lnTo>
                      <a:pt x="389" y="212"/>
                    </a:lnTo>
                    <a:lnTo>
                      <a:pt x="387" y="211"/>
                    </a:lnTo>
                    <a:lnTo>
                      <a:pt x="383" y="212"/>
                    </a:lnTo>
                    <a:lnTo>
                      <a:pt x="377" y="208"/>
                    </a:lnTo>
                    <a:lnTo>
                      <a:pt x="366" y="196"/>
                    </a:lnTo>
                    <a:lnTo>
                      <a:pt x="366" y="190"/>
                    </a:lnTo>
                    <a:lnTo>
                      <a:pt x="360" y="173"/>
                    </a:lnTo>
                    <a:lnTo>
                      <a:pt x="360" y="166"/>
                    </a:lnTo>
                    <a:lnTo>
                      <a:pt x="362" y="158"/>
                    </a:lnTo>
                    <a:lnTo>
                      <a:pt x="362" y="157"/>
                    </a:lnTo>
                    <a:lnTo>
                      <a:pt x="356" y="155"/>
                    </a:lnTo>
                    <a:lnTo>
                      <a:pt x="352" y="147"/>
                    </a:lnTo>
                    <a:lnTo>
                      <a:pt x="342" y="143"/>
                    </a:lnTo>
                    <a:lnTo>
                      <a:pt x="339" y="144"/>
                    </a:lnTo>
                    <a:lnTo>
                      <a:pt x="335" y="143"/>
                    </a:lnTo>
                    <a:lnTo>
                      <a:pt x="336" y="141"/>
                    </a:lnTo>
                    <a:lnTo>
                      <a:pt x="335" y="141"/>
                    </a:lnTo>
                    <a:lnTo>
                      <a:pt x="331" y="140"/>
                    </a:lnTo>
                    <a:lnTo>
                      <a:pt x="316" y="130"/>
                    </a:lnTo>
                    <a:lnTo>
                      <a:pt x="310" y="124"/>
                    </a:lnTo>
                    <a:lnTo>
                      <a:pt x="309" y="122"/>
                    </a:lnTo>
                    <a:lnTo>
                      <a:pt x="307" y="117"/>
                    </a:lnTo>
                    <a:lnTo>
                      <a:pt x="306" y="116"/>
                    </a:lnTo>
                    <a:lnTo>
                      <a:pt x="324" y="97"/>
                    </a:lnTo>
                    <a:lnTo>
                      <a:pt x="328" y="91"/>
                    </a:lnTo>
                    <a:lnTo>
                      <a:pt x="331" y="90"/>
                    </a:lnTo>
                    <a:lnTo>
                      <a:pt x="335" y="84"/>
                    </a:lnTo>
                    <a:lnTo>
                      <a:pt x="336" y="83"/>
                    </a:lnTo>
                    <a:lnTo>
                      <a:pt x="335" y="83"/>
                    </a:lnTo>
                    <a:lnTo>
                      <a:pt x="331" y="78"/>
                    </a:lnTo>
                    <a:lnTo>
                      <a:pt x="324" y="73"/>
                    </a:lnTo>
                    <a:lnTo>
                      <a:pt x="316" y="69"/>
                    </a:lnTo>
                    <a:lnTo>
                      <a:pt x="310" y="69"/>
                    </a:lnTo>
                    <a:lnTo>
                      <a:pt x="307" y="70"/>
                    </a:lnTo>
                    <a:lnTo>
                      <a:pt x="306" y="71"/>
                    </a:lnTo>
                    <a:lnTo>
                      <a:pt x="286" y="73"/>
                    </a:lnTo>
                    <a:lnTo>
                      <a:pt x="285" y="74"/>
                    </a:lnTo>
                    <a:lnTo>
                      <a:pt x="278" y="62"/>
                    </a:lnTo>
                    <a:lnTo>
                      <a:pt x="272" y="59"/>
                    </a:lnTo>
                    <a:lnTo>
                      <a:pt x="272" y="40"/>
                    </a:lnTo>
                    <a:lnTo>
                      <a:pt x="278" y="21"/>
                    </a:lnTo>
                    <a:lnTo>
                      <a:pt x="279" y="21"/>
                    </a:lnTo>
                    <a:lnTo>
                      <a:pt x="281" y="17"/>
                    </a:lnTo>
                    <a:lnTo>
                      <a:pt x="278" y="14"/>
                    </a:lnTo>
                    <a:lnTo>
                      <a:pt x="276" y="9"/>
                    </a:lnTo>
                    <a:lnTo>
                      <a:pt x="286" y="4"/>
                    </a:lnTo>
                    <a:lnTo>
                      <a:pt x="286" y="2"/>
                    </a:lnTo>
                    <a:lnTo>
                      <a:pt x="283" y="0"/>
                    </a:lnTo>
                    <a:lnTo>
                      <a:pt x="282" y="0"/>
                    </a:lnTo>
                    <a:lnTo>
                      <a:pt x="272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25" name="Freeform 454">
                <a:extLst>
                  <a:ext uri="{FF2B5EF4-FFF2-40B4-BE49-F238E27FC236}">
                    <a16:creationId xmlns:a16="http://schemas.microsoft.com/office/drawing/2014/main" id="{41CE09A9-B7BB-B6C0-4DF8-2A73AA2F3C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4" y="1394"/>
                <a:ext cx="135" cy="134"/>
              </a:xfrm>
              <a:custGeom>
                <a:avLst/>
                <a:gdLst>
                  <a:gd name="T0" fmla="*/ 108 w 541"/>
                  <a:gd name="T1" fmla="*/ 188 h 536"/>
                  <a:gd name="T2" fmla="*/ 111 w 541"/>
                  <a:gd name="T3" fmla="*/ 221 h 536"/>
                  <a:gd name="T4" fmla="*/ 134 w 541"/>
                  <a:gd name="T5" fmla="*/ 243 h 536"/>
                  <a:gd name="T6" fmla="*/ 155 w 541"/>
                  <a:gd name="T7" fmla="*/ 278 h 536"/>
                  <a:gd name="T8" fmla="*/ 144 w 541"/>
                  <a:gd name="T9" fmla="*/ 287 h 536"/>
                  <a:gd name="T10" fmla="*/ 104 w 541"/>
                  <a:gd name="T11" fmla="*/ 291 h 536"/>
                  <a:gd name="T12" fmla="*/ 90 w 541"/>
                  <a:gd name="T13" fmla="*/ 303 h 536"/>
                  <a:gd name="T14" fmla="*/ 72 w 541"/>
                  <a:gd name="T15" fmla="*/ 316 h 536"/>
                  <a:gd name="T16" fmla="*/ 61 w 541"/>
                  <a:gd name="T17" fmla="*/ 295 h 536"/>
                  <a:gd name="T18" fmla="*/ 63 w 541"/>
                  <a:gd name="T19" fmla="*/ 271 h 536"/>
                  <a:gd name="T20" fmla="*/ 55 w 541"/>
                  <a:gd name="T21" fmla="*/ 264 h 536"/>
                  <a:gd name="T22" fmla="*/ 38 w 541"/>
                  <a:gd name="T23" fmla="*/ 258 h 536"/>
                  <a:gd name="T24" fmla="*/ 30 w 541"/>
                  <a:gd name="T25" fmla="*/ 281 h 536"/>
                  <a:gd name="T26" fmla="*/ 19 w 541"/>
                  <a:gd name="T27" fmla="*/ 326 h 536"/>
                  <a:gd name="T28" fmla="*/ 26 w 541"/>
                  <a:gd name="T29" fmla="*/ 363 h 536"/>
                  <a:gd name="T30" fmla="*/ 23 w 541"/>
                  <a:gd name="T31" fmla="*/ 392 h 536"/>
                  <a:gd name="T32" fmla="*/ 26 w 541"/>
                  <a:gd name="T33" fmla="*/ 424 h 536"/>
                  <a:gd name="T34" fmla="*/ 51 w 541"/>
                  <a:gd name="T35" fmla="*/ 416 h 536"/>
                  <a:gd name="T36" fmla="*/ 64 w 541"/>
                  <a:gd name="T37" fmla="*/ 398 h 536"/>
                  <a:gd name="T38" fmla="*/ 80 w 541"/>
                  <a:gd name="T39" fmla="*/ 394 h 536"/>
                  <a:gd name="T40" fmla="*/ 114 w 541"/>
                  <a:gd name="T41" fmla="*/ 402 h 536"/>
                  <a:gd name="T42" fmla="*/ 125 w 541"/>
                  <a:gd name="T43" fmla="*/ 428 h 536"/>
                  <a:gd name="T44" fmla="*/ 148 w 541"/>
                  <a:gd name="T45" fmla="*/ 474 h 536"/>
                  <a:gd name="T46" fmla="*/ 125 w 541"/>
                  <a:gd name="T47" fmla="*/ 517 h 536"/>
                  <a:gd name="T48" fmla="*/ 161 w 541"/>
                  <a:gd name="T49" fmla="*/ 523 h 536"/>
                  <a:gd name="T50" fmla="*/ 193 w 541"/>
                  <a:gd name="T51" fmla="*/ 532 h 536"/>
                  <a:gd name="T52" fmla="*/ 211 w 541"/>
                  <a:gd name="T53" fmla="*/ 534 h 536"/>
                  <a:gd name="T54" fmla="*/ 232 w 541"/>
                  <a:gd name="T55" fmla="*/ 528 h 536"/>
                  <a:gd name="T56" fmla="*/ 275 w 541"/>
                  <a:gd name="T57" fmla="*/ 500 h 536"/>
                  <a:gd name="T58" fmla="*/ 284 w 541"/>
                  <a:gd name="T59" fmla="*/ 491 h 536"/>
                  <a:gd name="T60" fmla="*/ 292 w 541"/>
                  <a:gd name="T61" fmla="*/ 447 h 536"/>
                  <a:gd name="T62" fmla="*/ 298 w 541"/>
                  <a:gd name="T63" fmla="*/ 418 h 536"/>
                  <a:gd name="T64" fmla="*/ 306 w 541"/>
                  <a:gd name="T65" fmla="*/ 380 h 536"/>
                  <a:gd name="T66" fmla="*/ 311 w 541"/>
                  <a:gd name="T67" fmla="*/ 356 h 536"/>
                  <a:gd name="T68" fmla="*/ 316 w 541"/>
                  <a:gd name="T69" fmla="*/ 323 h 536"/>
                  <a:gd name="T70" fmla="*/ 331 w 541"/>
                  <a:gd name="T71" fmla="*/ 329 h 536"/>
                  <a:gd name="T72" fmla="*/ 371 w 541"/>
                  <a:gd name="T73" fmla="*/ 329 h 536"/>
                  <a:gd name="T74" fmla="*/ 387 w 541"/>
                  <a:gd name="T75" fmla="*/ 349 h 536"/>
                  <a:gd name="T76" fmla="*/ 418 w 541"/>
                  <a:gd name="T77" fmla="*/ 341 h 536"/>
                  <a:gd name="T78" fmla="*/ 452 w 541"/>
                  <a:gd name="T79" fmla="*/ 341 h 536"/>
                  <a:gd name="T80" fmla="*/ 465 w 541"/>
                  <a:gd name="T81" fmla="*/ 337 h 536"/>
                  <a:gd name="T82" fmla="*/ 523 w 541"/>
                  <a:gd name="T83" fmla="*/ 347 h 536"/>
                  <a:gd name="T84" fmla="*/ 541 w 541"/>
                  <a:gd name="T85" fmla="*/ 316 h 536"/>
                  <a:gd name="T86" fmla="*/ 514 w 541"/>
                  <a:gd name="T87" fmla="*/ 262 h 536"/>
                  <a:gd name="T88" fmla="*/ 496 w 541"/>
                  <a:gd name="T89" fmla="*/ 248 h 536"/>
                  <a:gd name="T90" fmla="*/ 456 w 541"/>
                  <a:gd name="T91" fmla="*/ 228 h 536"/>
                  <a:gd name="T92" fmla="*/ 481 w 541"/>
                  <a:gd name="T93" fmla="*/ 191 h 536"/>
                  <a:gd name="T94" fmla="*/ 510 w 541"/>
                  <a:gd name="T95" fmla="*/ 151 h 536"/>
                  <a:gd name="T96" fmla="*/ 520 w 541"/>
                  <a:gd name="T97" fmla="*/ 139 h 536"/>
                  <a:gd name="T98" fmla="*/ 526 w 541"/>
                  <a:gd name="T99" fmla="*/ 116 h 536"/>
                  <a:gd name="T100" fmla="*/ 482 w 541"/>
                  <a:gd name="T101" fmla="*/ 114 h 536"/>
                  <a:gd name="T102" fmla="*/ 402 w 541"/>
                  <a:gd name="T103" fmla="*/ 74 h 536"/>
                  <a:gd name="T104" fmla="*/ 389 w 541"/>
                  <a:gd name="T105" fmla="*/ 79 h 536"/>
                  <a:gd name="T106" fmla="*/ 338 w 541"/>
                  <a:gd name="T107" fmla="*/ 7 h 536"/>
                  <a:gd name="T108" fmla="*/ 292 w 541"/>
                  <a:gd name="T109" fmla="*/ 9 h 536"/>
                  <a:gd name="T110" fmla="*/ 275 w 541"/>
                  <a:gd name="T111" fmla="*/ 11 h 536"/>
                  <a:gd name="T112" fmla="*/ 213 w 541"/>
                  <a:gd name="T113" fmla="*/ 24 h 536"/>
                  <a:gd name="T114" fmla="*/ 197 w 541"/>
                  <a:gd name="T115" fmla="*/ 49 h 536"/>
                  <a:gd name="T116" fmla="*/ 201 w 541"/>
                  <a:gd name="T117" fmla="*/ 105 h 536"/>
                  <a:gd name="T118" fmla="*/ 182 w 541"/>
                  <a:gd name="T119" fmla="*/ 148 h 536"/>
                  <a:gd name="T120" fmla="*/ 148 w 541"/>
                  <a:gd name="T121" fmla="*/ 175 h 5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541" h="536">
                    <a:moveTo>
                      <a:pt x="116" y="176"/>
                    </a:moveTo>
                    <a:lnTo>
                      <a:pt x="112" y="182"/>
                    </a:lnTo>
                    <a:lnTo>
                      <a:pt x="111" y="183"/>
                    </a:lnTo>
                    <a:lnTo>
                      <a:pt x="109" y="186"/>
                    </a:lnTo>
                    <a:lnTo>
                      <a:pt x="108" y="188"/>
                    </a:lnTo>
                    <a:lnTo>
                      <a:pt x="107" y="188"/>
                    </a:lnTo>
                    <a:lnTo>
                      <a:pt x="107" y="189"/>
                    </a:lnTo>
                    <a:lnTo>
                      <a:pt x="105" y="197"/>
                    </a:lnTo>
                    <a:lnTo>
                      <a:pt x="105" y="204"/>
                    </a:lnTo>
                    <a:lnTo>
                      <a:pt x="111" y="221"/>
                    </a:lnTo>
                    <a:lnTo>
                      <a:pt x="111" y="227"/>
                    </a:lnTo>
                    <a:lnTo>
                      <a:pt x="122" y="239"/>
                    </a:lnTo>
                    <a:lnTo>
                      <a:pt x="128" y="243"/>
                    </a:lnTo>
                    <a:lnTo>
                      <a:pt x="132" y="242"/>
                    </a:lnTo>
                    <a:lnTo>
                      <a:pt x="134" y="243"/>
                    </a:lnTo>
                    <a:lnTo>
                      <a:pt x="140" y="245"/>
                    </a:lnTo>
                    <a:lnTo>
                      <a:pt x="148" y="258"/>
                    </a:lnTo>
                    <a:lnTo>
                      <a:pt x="154" y="271"/>
                    </a:lnTo>
                    <a:lnTo>
                      <a:pt x="155" y="277"/>
                    </a:lnTo>
                    <a:lnTo>
                      <a:pt x="155" y="278"/>
                    </a:lnTo>
                    <a:lnTo>
                      <a:pt x="154" y="280"/>
                    </a:lnTo>
                    <a:lnTo>
                      <a:pt x="147" y="280"/>
                    </a:lnTo>
                    <a:lnTo>
                      <a:pt x="146" y="281"/>
                    </a:lnTo>
                    <a:lnTo>
                      <a:pt x="146" y="284"/>
                    </a:lnTo>
                    <a:lnTo>
                      <a:pt x="144" y="287"/>
                    </a:lnTo>
                    <a:lnTo>
                      <a:pt x="121" y="287"/>
                    </a:lnTo>
                    <a:lnTo>
                      <a:pt x="115" y="288"/>
                    </a:lnTo>
                    <a:lnTo>
                      <a:pt x="112" y="288"/>
                    </a:lnTo>
                    <a:lnTo>
                      <a:pt x="105" y="289"/>
                    </a:lnTo>
                    <a:lnTo>
                      <a:pt x="104" y="291"/>
                    </a:lnTo>
                    <a:lnTo>
                      <a:pt x="95" y="296"/>
                    </a:lnTo>
                    <a:lnTo>
                      <a:pt x="93" y="299"/>
                    </a:lnTo>
                    <a:lnTo>
                      <a:pt x="93" y="302"/>
                    </a:lnTo>
                    <a:lnTo>
                      <a:pt x="91" y="303"/>
                    </a:lnTo>
                    <a:lnTo>
                      <a:pt x="90" y="303"/>
                    </a:lnTo>
                    <a:lnTo>
                      <a:pt x="81" y="312"/>
                    </a:lnTo>
                    <a:lnTo>
                      <a:pt x="79" y="313"/>
                    </a:lnTo>
                    <a:lnTo>
                      <a:pt x="77" y="315"/>
                    </a:lnTo>
                    <a:lnTo>
                      <a:pt x="76" y="315"/>
                    </a:lnTo>
                    <a:lnTo>
                      <a:pt x="72" y="316"/>
                    </a:lnTo>
                    <a:lnTo>
                      <a:pt x="70" y="315"/>
                    </a:lnTo>
                    <a:lnTo>
                      <a:pt x="67" y="315"/>
                    </a:lnTo>
                    <a:lnTo>
                      <a:pt x="64" y="312"/>
                    </a:lnTo>
                    <a:lnTo>
                      <a:pt x="61" y="303"/>
                    </a:lnTo>
                    <a:lnTo>
                      <a:pt x="61" y="295"/>
                    </a:lnTo>
                    <a:lnTo>
                      <a:pt x="63" y="284"/>
                    </a:lnTo>
                    <a:lnTo>
                      <a:pt x="64" y="281"/>
                    </a:lnTo>
                    <a:lnTo>
                      <a:pt x="64" y="277"/>
                    </a:lnTo>
                    <a:lnTo>
                      <a:pt x="63" y="274"/>
                    </a:lnTo>
                    <a:lnTo>
                      <a:pt x="63" y="271"/>
                    </a:lnTo>
                    <a:lnTo>
                      <a:pt x="61" y="271"/>
                    </a:lnTo>
                    <a:lnTo>
                      <a:pt x="61" y="270"/>
                    </a:lnTo>
                    <a:lnTo>
                      <a:pt x="58" y="267"/>
                    </a:lnTo>
                    <a:lnTo>
                      <a:pt x="56" y="264"/>
                    </a:lnTo>
                    <a:lnTo>
                      <a:pt x="55" y="264"/>
                    </a:lnTo>
                    <a:lnTo>
                      <a:pt x="54" y="262"/>
                    </a:lnTo>
                    <a:lnTo>
                      <a:pt x="48" y="259"/>
                    </a:lnTo>
                    <a:lnTo>
                      <a:pt x="45" y="259"/>
                    </a:lnTo>
                    <a:lnTo>
                      <a:pt x="42" y="258"/>
                    </a:lnTo>
                    <a:lnTo>
                      <a:pt x="38" y="258"/>
                    </a:lnTo>
                    <a:lnTo>
                      <a:pt x="37" y="259"/>
                    </a:lnTo>
                    <a:lnTo>
                      <a:pt x="34" y="259"/>
                    </a:lnTo>
                    <a:lnTo>
                      <a:pt x="31" y="258"/>
                    </a:lnTo>
                    <a:lnTo>
                      <a:pt x="31" y="274"/>
                    </a:lnTo>
                    <a:lnTo>
                      <a:pt x="30" y="281"/>
                    </a:lnTo>
                    <a:lnTo>
                      <a:pt x="28" y="282"/>
                    </a:lnTo>
                    <a:lnTo>
                      <a:pt x="27" y="287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19" y="326"/>
                    </a:lnTo>
                    <a:lnTo>
                      <a:pt x="20" y="326"/>
                    </a:lnTo>
                    <a:lnTo>
                      <a:pt x="26" y="334"/>
                    </a:lnTo>
                    <a:lnTo>
                      <a:pt x="26" y="340"/>
                    </a:lnTo>
                    <a:lnTo>
                      <a:pt x="24" y="349"/>
                    </a:lnTo>
                    <a:lnTo>
                      <a:pt x="26" y="363"/>
                    </a:lnTo>
                    <a:lnTo>
                      <a:pt x="26" y="368"/>
                    </a:lnTo>
                    <a:lnTo>
                      <a:pt x="24" y="380"/>
                    </a:lnTo>
                    <a:lnTo>
                      <a:pt x="24" y="385"/>
                    </a:lnTo>
                    <a:lnTo>
                      <a:pt x="23" y="390"/>
                    </a:lnTo>
                    <a:lnTo>
                      <a:pt x="23" y="392"/>
                    </a:lnTo>
                    <a:lnTo>
                      <a:pt x="21" y="397"/>
                    </a:lnTo>
                    <a:lnTo>
                      <a:pt x="19" y="401"/>
                    </a:lnTo>
                    <a:lnTo>
                      <a:pt x="19" y="409"/>
                    </a:lnTo>
                    <a:lnTo>
                      <a:pt x="20" y="416"/>
                    </a:lnTo>
                    <a:lnTo>
                      <a:pt x="26" y="424"/>
                    </a:lnTo>
                    <a:lnTo>
                      <a:pt x="23" y="435"/>
                    </a:lnTo>
                    <a:lnTo>
                      <a:pt x="34" y="435"/>
                    </a:lnTo>
                    <a:lnTo>
                      <a:pt x="48" y="431"/>
                    </a:lnTo>
                    <a:lnTo>
                      <a:pt x="51" y="428"/>
                    </a:lnTo>
                    <a:lnTo>
                      <a:pt x="51" y="416"/>
                    </a:lnTo>
                    <a:lnTo>
                      <a:pt x="54" y="409"/>
                    </a:lnTo>
                    <a:lnTo>
                      <a:pt x="56" y="408"/>
                    </a:lnTo>
                    <a:lnTo>
                      <a:pt x="61" y="402"/>
                    </a:lnTo>
                    <a:lnTo>
                      <a:pt x="64" y="400"/>
                    </a:lnTo>
                    <a:lnTo>
                      <a:pt x="64" y="398"/>
                    </a:lnTo>
                    <a:lnTo>
                      <a:pt x="63" y="397"/>
                    </a:lnTo>
                    <a:lnTo>
                      <a:pt x="63" y="392"/>
                    </a:lnTo>
                    <a:lnTo>
                      <a:pt x="74" y="392"/>
                    </a:lnTo>
                    <a:lnTo>
                      <a:pt x="79" y="393"/>
                    </a:lnTo>
                    <a:lnTo>
                      <a:pt x="80" y="394"/>
                    </a:lnTo>
                    <a:lnTo>
                      <a:pt x="87" y="397"/>
                    </a:lnTo>
                    <a:lnTo>
                      <a:pt x="91" y="397"/>
                    </a:lnTo>
                    <a:lnTo>
                      <a:pt x="94" y="398"/>
                    </a:lnTo>
                    <a:lnTo>
                      <a:pt x="108" y="398"/>
                    </a:lnTo>
                    <a:lnTo>
                      <a:pt x="114" y="402"/>
                    </a:lnTo>
                    <a:lnTo>
                      <a:pt x="115" y="404"/>
                    </a:lnTo>
                    <a:lnTo>
                      <a:pt x="116" y="404"/>
                    </a:lnTo>
                    <a:lnTo>
                      <a:pt x="128" y="407"/>
                    </a:lnTo>
                    <a:lnTo>
                      <a:pt x="128" y="411"/>
                    </a:lnTo>
                    <a:lnTo>
                      <a:pt x="125" y="428"/>
                    </a:lnTo>
                    <a:lnTo>
                      <a:pt x="128" y="436"/>
                    </a:lnTo>
                    <a:lnTo>
                      <a:pt x="140" y="459"/>
                    </a:lnTo>
                    <a:lnTo>
                      <a:pt x="141" y="459"/>
                    </a:lnTo>
                    <a:lnTo>
                      <a:pt x="148" y="471"/>
                    </a:lnTo>
                    <a:lnTo>
                      <a:pt x="148" y="474"/>
                    </a:lnTo>
                    <a:lnTo>
                      <a:pt x="147" y="486"/>
                    </a:lnTo>
                    <a:lnTo>
                      <a:pt x="140" y="493"/>
                    </a:lnTo>
                    <a:lnTo>
                      <a:pt x="126" y="510"/>
                    </a:lnTo>
                    <a:lnTo>
                      <a:pt x="125" y="514"/>
                    </a:lnTo>
                    <a:lnTo>
                      <a:pt x="125" y="517"/>
                    </a:lnTo>
                    <a:lnTo>
                      <a:pt x="128" y="516"/>
                    </a:lnTo>
                    <a:lnTo>
                      <a:pt x="144" y="516"/>
                    </a:lnTo>
                    <a:lnTo>
                      <a:pt x="144" y="517"/>
                    </a:lnTo>
                    <a:lnTo>
                      <a:pt x="154" y="521"/>
                    </a:lnTo>
                    <a:lnTo>
                      <a:pt x="161" y="523"/>
                    </a:lnTo>
                    <a:lnTo>
                      <a:pt x="171" y="523"/>
                    </a:lnTo>
                    <a:lnTo>
                      <a:pt x="172" y="521"/>
                    </a:lnTo>
                    <a:lnTo>
                      <a:pt x="176" y="523"/>
                    </a:lnTo>
                    <a:lnTo>
                      <a:pt x="192" y="532"/>
                    </a:lnTo>
                    <a:lnTo>
                      <a:pt x="193" y="532"/>
                    </a:lnTo>
                    <a:lnTo>
                      <a:pt x="193" y="531"/>
                    </a:lnTo>
                    <a:lnTo>
                      <a:pt x="201" y="526"/>
                    </a:lnTo>
                    <a:lnTo>
                      <a:pt x="207" y="526"/>
                    </a:lnTo>
                    <a:lnTo>
                      <a:pt x="211" y="531"/>
                    </a:lnTo>
                    <a:lnTo>
                      <a:pt x="211" y="534"/>
                    </a:lnTo>
                    <a:lnTo>
                      <a:pt x="213" y="535"/>
                    </a:lnTo>
                    <a:lnTo>
                      <a:pt x="215" y="536"/>
                    </a:lnTo>
                    <a:lnTo>
                      <a:pt x="229" y="536"/>
                    </a:lnTo>
                    <a:lnTo>
                      <a:pt x="232" y="531"/>
                    </a:lnTo>
                    <a:lnTo>
                      <a:pt x="232" y="528"/>
                    </a:lnTo>
                    <a:lnTo>
                      <a:pt x="263" y="513"/>
                    </a:lnTo>
                    <a:lnTo>
                      <a:pt x="270" y="507"/>
                    </a:lnTo>
                    <a:lnTo>
                      <a:pt x="271" y="506"/>
                    </a:lnTo>
                    <a:lnTo>
                      <a:pt x="274" y="505"/>
                    </a:lnTo>
                    <a:lnTo>
                      <a:pt x="275" y="500"/>
                    </a:lnTo>
                    <a:lnTo>
                      <a:pt x="278" y="498"/>
                    </a:lnTo>
                    <a:lnTo>
                      <a:pt x="278" y="495"/>
                    </a:lnTo>
                    <a:lnTo>
                      <a:pt x="280" y="495"/>
                    </a:lnTo>
                    <a:lnTo>
                      <a:pt x="284" y="493"/>
                    </a:lnTo>
                    <a:lnTo>
                      <a:pt x="284" y="491"/>
                    </a:lnTo>
                    <a:lnTo>
                      <a:pt x="282" y="488"/>
                    </a:lnTo>
                    <a:lnTo>
                      <a:pt x="288" y="482"/>
                    </a:lnTo>
                    <a:lnTo>
                      <a:pt x="288" y="481"/>
                    </a:lnTo>
                    <a:lnTo>
                      <a:pt x="291" y="474"/>
                    </a:lnTo>
                    <a:lnTo>
                      <a:pt x="292" y="447"/>
                    </a:lnTo>
                    <a:lnTo>
                      <a:pt x="287" y="435"/>
                    </a:lnTo>
                    <a:lnTo>
                      <a:pt x="291" y="426"/>
                    </a:lnTo>
                    <a:lnTo>
                      <a:pt x="292" y="426"/>
                    </a:lnTo>
                    <a:lnTo>
                      <a:pt x="296" y="422"/>
                    </a:lnTo>
                    <a:lnTo>
                      <a:pt x="298" y="418"/>
                    </a:lnTo>
                    <a:lnTo>
                      <a:pt x="298" y="408"/>
                    </a:lnTo>
                    <a:lnTo>
                      <a:pt x="295" y="397"/>
                    </a:lnTo>
                    <a:lnTo>
                      <a:pt x="294" y="379"/>
                    </a:lnTo>
                    <a:lnTo>
                      <a:pt x="304" y="379"/>
                    </a:lnTo>
                    <a:lnTo>
                      <a:pt x="306" y="380"/>
                    </a:lnTo>
                    <a:lnTo>
                      <a:pt x="308" y="379"/>
                    </a:lnTo>
                    <a:lnTo>
                      <a:pt x="316" y="368"/>
                    </a:lnTo>
                    <a:lnTo>
                      <a:pt x="318" y="366"/>
                    </a:lnTo>
                    <a:lnTo>
                      <a:pt x="312" y="361"/>
                    </a:lnTo>
                    <a:lnTo>
                      <a:pt x="311" y="356"/>
                    </a:lnTo>
                    <a:lnTo>
                      <a:pt x="309" y="354"/>
                    </a:lnTo>
                    <a:lnTo>
                      <a:pt x="309" y="351"/>
                    </a:lnTo>
                    <a:lnTo>
                      <a:pt x="313" y="338"/>
                    </a:lnTo>
                    <a:lnTo>
                      <a:pt x="316" y="335"/>
                    </a:lnTo>
                    <a:lnTo>
                      <a:pt x="316" y="323"/>
                    </a:lnTo>
                    <a:lnTo>
                      <a:pt x="315" y="320"/>
                    </a:lnTo>
                    <a:lnTo>
                      <a:pt x="319" y="318"/>
                    </a:lnTo>
                    <a:lnTo>
                      <a:pt x="322" y="325"/>
                    </a:lnTo>
                    <a:lnTo>
                      <a:pt x="330" y="327"/>
                    </a:lnTo>
                    <a:lnTo>
                      <a:pt x="331" y="329"/>
                    </a:lnTo>
                    <a:lnTo>
                      <a:pt x="333" y="329"/>
                    </a:lnTo>
                    <a:lnTo>
                      <a:pt x="359" y="325"/>
                    </a:lnTo>
                    <a:lnTo>
                      <a:pt x="362" y="325"/>
                    </a:lnTo>
                    <a:lnTo>
                      <a:pt x="364" y="326"/>
                    </a:lnTo>
                    <a:lnTo>
                      <a:pt x="371" y="329"/>
                    </a:lnTo>
                    <a:lnTo>
                      <a:pt x="373" y="333"/>
                    </a:lnTo>
                    <a:lnTo>
                      <a:pt x="375" y="338"/>
                    </a:lnTo>
                    <a:lnTo>
                      <a:pt x="379" y="342"/>
                    </a:lnTo>
                    <a:lnTo>
                      <a:pt x="386" y="348"/>
                    </a:lnTo>
                    <a:lnTo>
                      <a:pt x="387" y="349"/>
                    </a:lnTo>
                    <a:lnTo>
                      <a:pt x="390" y="351"/>
                    </a:lnTo>
                    <a:lnTo>
                      <a:pt x="401" y="351"/>
                    </a:lnTo>
                    <a:lnTo>
                      <a:pt x="401" y="337"/>
                    </a:lnTo>
                    <a:lnTo>
                      <a:pt x="402" y="335"/>
                    </a:lnTo>
                    <a:lnTo>
                      <a:pt x="418" y="341"/>
                    </a:lnTo>
                    <a:lnTo>
                      <a:pt x="421" y="341"/>
                    </a:lnTo>
                    <a:lnTo>
                      <a:pt x="422" y="340"/>
                    </a:lnTo>
                    <a:lnTo>
                      <a:pt x="432" y="337"/>
                    </a:lnTo>
                    <a:lnTo>
                      <a:pt x="446" y="338"/>
                    </a:lnTo>
                    <a:lnTo>
                      <a:pt x="452" y="341"/>
                    </a:lnTo>
                    <a:lnTo>
                      <a:pt x="454" y="344"/>
                    </a:lnTo>
                    <a:lnTo>
                      <a:pt x="457" y="341"/>
                    </a:lnTo>
                    <a:lnTo>
                      <a:pt x="459" y="341"/>
                    </a:lnTo>
                    <a:lnTo>
                      <a:pt x="464" y="337"/>
                    </a:lnTo>
                    <a:lnTo>
                      <a:pt x="465" y="337"/>
                    </a:lnTo>
                    <a:lnTo>
                      <a:pt x="471" y="334"/>
                    </a:lnTo>
                    <a:lnTo>
                      <a:pt x="481" y="331"/>
                    </a:lnTo>
                    <a:lnTo>
                      <a:pt x="489" y="334"/>
                    </a:lnTo>
                    <a:lnTo>
                      <a:pt x="512" y="345"/>
                    </a:lnTo>
                    <a:lnTo>
                      <a:pt x="523" y="347"/>
                    </a:lnTo>
                    <a:lnTo>
                      <a:pt x="524" y="347"/>
                    </a:lnTo>
                    <a:lnTo>
                      <a:pt x="526" y="344"/>
                    </a:lnTo>
                    <a:lnTo>
                      <a:pt x="530" y="340"/>
                    </a:lnTo>
                    <a:lnTo>
                      <a:pt x="532" y="327"/>
                    </a:lnTo>
                    <a:lnTo>
                      <a:pt x="541" y="316"/>
                    </a:lnTo>
                    <a:lnTo>
                      <a:pt x="538" y="313"/>
                    </a:lnTo>
                    <a:lnTo>
                      <a:pt x="517" y="284"/>
                    </a:lnTo>
                    <a:lnTo>
                      <a:pt x="510" y="277"/>
                    </a:lnTo>
                    <a:lnTo>
                      <a:pt x="512" y="267"/>
                    </a:lnTo>
                    <a:lnTo>
                      <a:pt x="514" y="262"/>
                    </a:lnTo>
                    <a:lnTo>
                      <a:pt x="514" y="260"/>
                    </a:lnTo>
                    <a:lnTo>
                      <a:pt x="513" y="259"/>
                    </a:lnTo>
                    <a:lnTo>
                      <a:pt x="498" y="266"/>
                    </a:lnTo>
                    <a:lnTo>
                      <a:pt x="496" y="258"/>
                    </a:lnTo>
                    <a:lnTo>
                      <a:pt x="496" y="248"/>
                    </a:lnTo>
                    <a:lnTo>
                      <a:pt x="493" y="248"/>
                    </a:lnTo>
                    <a:lnTo>
                      <a:pt x="488" y="249"/>
                    </a:lnTo>
                    <a:lnTo>
                      <a:pt x="482" y="252"/>
                    </a:lnTo>
                    <a:lnTo>
                      <a:pt x="481" y="238"/>
                    </a:lnTo>
                    <a:lnTo>
                      <a:pt x="456" y="228"/>
                    </a:lnTo>
                    <a:lnTo>
                      <a:pt x="453" y="213"/>
                    </a:lnTo>
                    <a:lnTo>
                      <a:pt x="453" y="211"/>
                    </a:lnTo>
                    <a:lnTo>
                      <a:pt x="456" y="208"/>
                    </a:lnTo>
                    <a:lnTo>
                      <a:pt x="465" y="201"/>
                    </a:lnTo>
                    <a:lnTo>
                      <a:pt x="481" y="191"/>
                    </a:lnTo>
                    <a:lnTo>
                      <a:pt x="488" y="186"/>
                    </a:lnTo>
                    <a:lnTo>
                      <a:pt x="499" y="176"/>
                    </a:lnTo>
                    <a:lnTo>
                      <a:pt x="505" y="169"/>
                    </a:lnTo>
                    <a:lnTo>
                      <a:pt x="510" y="153"/>
                    </a:lnTo>
                    <a:lnTo>
                      <a:pt x="510" y="151"/>
                    </a:lnTo>
                    <a:lnTo>
                      <a:pt x="512" y="148"/>
                    </a:lnTo>
                    <a:lnTo>
                      <a:pt x="513" y="147"/>
                    </a:lnTo>
                    <a:lnTo>
                      <a:pt x="513" y="144"/>
                    </a:lnTo>
                    <a:lnTo>
                      <a:pt x="519" y="139"/>
                    </a:lnTo>
                    <a:lnTo>
                      <a:pt x="520" y="139"/>
                    </a:lnTo>
                    <a:lnTo>
                      <a:pt x="521" y="137"/>
                    </a:lnTo>
                    <a:lnTo>
                      <a:pt x="526" y="134"/>
                    </a:lnTo>
                    <a:lnTo>
                      <a:pt x="530" y="131"/>
                    </a:lnTo>
                    <a:lnTo>
                      <a:pt x="528" y="126"/>
                    </a:lnTo>
                    <a:lnTo>
                      <a:pt x="526" y="116"/>
                    </a:lnTo>
                    <a:lnTo>
                      <a:pt x="523" y="109"/>
                    </a:lnTo>
                    <a:lnTo>
                      <a:pt x="516" y="109"/>
                    </a:lnTo>
                    <a:lnTo>
                      <a:pt x="503" y="115"/>
                    </a:lnTo>
                    <a:lnTo>
                      <a:pt x="496" y="114"/>
                    </a:lnTo>
                    <a:lnTo>
                      <a:pt x="482" y="114"/>
                    </a:lnTo>
                    <a:lnTo>
                      <a:pt x="479" y="101"/>
                    </a:lnTo>
                    <a:lnTo>
                      <a:pt x="479" y="100"/>
                    </a:lnTo>
                    <a:lnTo>
                      <a:pt x="429" y="83"/>
                    </a:lnTo>
                    <a:lnTo>
                      <a:pt x="428" y="81"/>
                    </a:lnTo>
                    <a:lnTo>
                      <a:pt x="402" y="74"/>
                    </a:lnTo>
                    <a:lnTo>
                      <a:pt x="401" y="74"/>
                    </a:lnTo>
                    <a:lnTo>
                      <a:pt x="395" y="80"/>
                    </a:lnTo>
                    <a:lnTo>
                      <a:pt x="392" y="84"/>
                    </a:lnTo>
                    <a:lnTo>
                      <a:pt x="390" y="83"/>
                    </a:lnTo>
                    <a:lnTo>
                      <a:pt x="389" y="79"/>
                    </a:lnTo>
                    <a:lnTo>
                      <a:pt x="349" y="42"/>
                    </a:lnTo>
                    <a:lnTo>
                      <a:pt x="341" y="38"/>
                    </a:lnTo>
                    <a:lnTo>
                      <a:pt x="340" y="38"/>
                    </a:lnTo>
                    <a:lnTo>
                      <a:pt x="340" y="17"/>
                    </a:lnTo>
                    <a:lnTo>
                      <a:pt x="338" y="7"/>
                    </a:lnTo>
                    <a:lnTo>
                      <a:pt x="333" y="4"/>
                    </a:lnTo>
                    <a:lnTo>
                      <a:pt x="318" y="0"/>
                    </a:lnTo>
                    <a:lnTo>
                      <a:pt x="299" y="7"/>
                    </a:lnTo>
                    <a:lnTo>
                      <a:pt x="296" y="9"/>
                    </a:lnTo>
                    <a:lnTo>
                      <a:pt x="292" y="9"/>
                    </a:lnTo>
                    <a:lnTo>
                      <a:pt x="291" y="10"/>
                    </a:lnTo>
                    <a:lnTo>
                      <a:pt x="289" y="9"/>
                    </a:lnTo>
                    <a:lnTo>
                      <a:pt x="287" y="10"/>
                    </a:lnTo>
                    <a:lnTo>
                      <a:pt x="281" y="10"/>
                    </a:lnTo>
                    <a:lnTo>
                      <a:pt x="275" y="11"/>
                    </a:lnTo>
                    <a:lnTo>
                      <a:pt x="267" y="17"/>
                    </a:lnTo>
                    <a:lnTo>
                      <a:pt x="264" y="20"/>
                    </a:lnTo>
                    <a:lnTo>
                      <a:pt x="208" y="21"/>
                    </a:lnTo>
                    <a:lnTo>
                      <a:pt x="210" y="23"/>
                    </a:lnTo>
                    <a:lnTo>
                      <a:pt x="213" y="24"/>
                    </a:lnTo>
                    <a:lnTo>
                      <a:pt x="214" y="26"/>
                    </a:lnTo>
                    <a:lnTo>
                      <a:pt x="217" y="37"/>
                    </a:lnTo>
                    <a:lnTo>
                      <a:pt x="214" y="38"/>
                    </a:lnTo>
                    <a:lnTo>
                      <a:pt x="210" y="42"/>
                    </a:lnTo>
                    <a:lnTo>
                      <a:pt x="197" y="49"/>
                    </a:lnTo>
                    <a:lnTo>
                      <a:pt x="197" y="51"/>
                    </a:lnTo>
                    <a:lnTo>
                      <a:pt x="196" y="52"/>
                    </a:lnTo>
                    <a:lnTo>
                      <a:pt x="197" y="54"/>
                    </a:lnTo>
                    <a:lnTo>
                      <a:pt x="204" y="102"/>
                    </a:lnTo>
                    <a:lnTo>
                      <a:pt x="201" y="105"/>
                    </a:lnTo>
                    <a:lnTo>
                      <a:pt x="197" y="105"/>
                    </a:lnTo>
                    <a:lnTo>
                      <a:pt x="193" y="102"/>
                    </a:lnTo>
                    <a:lnTo>
                      <a:pt x="188" y="102"/>
                    </a:lnTo>
                    <a:lnTo>
                      <a:pt x="191" y="144"/>
                    </a:lnTo>
                    <a:lnTo>
                      <a:pt x="182" y="148"/>
                    </a:lnTo>
                    <a:lnTo>
                      <a:pt x="176" y="155"/>
                    </a:lnTo>
                    <a:lnTo>
                      <a:pt x="171" y="160"/>
                    </a:lnTo>
                    <a:lnTo>
                      <a:pt x="165" y="162"/>
                    </a:lnTo>
                    <a:lnTo>
                      <a:pt x="158" y="169"/>
                    </a:lnTo>
                    <a:lnTo>
                      <a:pt x="148" y="175"/>
                    </a:lnTo>
                    <a:lnTo>
                      <a:pt x="128" y="169"/>
                    </a:lnTo>
                    <a:lnTo>
                      <a:pt x="121" y="172"/>
                    </a:lnTo>
                    <a:lnTo>
                      <a:pt x="116" y="17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26" name="Freeform 455">
                <a:extLst>
                  <a:ext uri="{FF2B5EF4-FFF2-40B4-BE49-F238E27FC236}">
                    <a16:creationId xmlns:a16="http://schemas.microsoft.com/office/drawing/2014/main" id="{4A963A7A-C5F3-BD8A-3FF3-43706B5032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1" y="1399"/>
                <a:ext cx="157" cy="142"/>
              </a:xfrm>
              <a:custGeom>
                <a:avLst/>
                <a:gdLst>
                  <a:gd name="T0" fmla="*/ 532 w 627"/>
                  <a:gd name="T1" fmla="*/ 195 h 565"/>
                  <a:gd name="T2" fmla="*/ 498 w 627"/>
                  <a:gd name="T3" fmla="*/ 170 h 565"/>
                  <a:gd name="T4" fmla="*/ 478 w 627"/>
                  <a:gd name="T5" fmla="*/ 170 h 565"/>
                  <a:gd name="T6" fmla="*/ 453 w 627"/>
                  <a:gd name="T7" fmla="*/ 167 h 565"/>
                  <a:gd name="T8" fmla="*/ 478 w 627"/>
                  <a:gd name="T9" fmla="*/ 132 h 565"/>
                  <a:gd name="T10" fmla="*/ 429 w 627"/>
                  <a:gd name="T11" fmla="*/ 121 h 565"/>
                  <a:gd name="T12" fmla="*/ 401 w 627"/>
                  <a:gd name="T13" fmla="*/ 116 h 565"/>
                  <a:gd name="T14" fmla="*/ 393 w 627"/>
                  <a:gd name="T15" fmla="*/ 93 h 565"/>
                  <a:gd name="T16" fmla="*/ 365 w 627"/>
                  <a:gd name="T17" fmla="*/ 91 h 565"/>
                  <a:gd name="T18" fmla="*/ 361 w 627"/>
                  <a:gd name="T19" fmla="*/ 63 h 565"/>
                  <a:gd name="T20" fmla="*/ 335 w 627"/>
                  <a:gd name="T21" fmla="*/ 46 h 565"/>
                  <a:gd name="T22" fmla="*/ 314 w 627"/>
                  <a:gd name="T23" fmla="*/ 22 h 565"/>
                  <a:gd name="T24" fmla="*/ 267 w 627"/>
                  <a:gd name="T25" fmla="*/ 48 h 565"/>
                  <a:gd name="T26" fmla="*/ 214 w 627"/>
                  <a:gd name="T27" fmla="*/ 50 h 565"/>
                  <a:gd name="T28" fmla="*/ 189 w 627"/>
                  <a:gd name="T29" fmla="*/ 46 h 565"/>
                  <a:gd name="T30" fmla="*/ 148 w 627"/>
                  <a:gd name="T31" fmla="*/ 10 h 565"/>
                  <a:gd name="T32" fmla="*/ 116 w 627"/>
                  <a:gd name="T33" fmla="*/ 5 h 565"/>
                  <a:gd name="T34" fmla="*/ 122 w 627"/>
                  <a:gd name="T35" fmla="*/ 64 h 565"/>
                  <a:gd name="T36" fmla="*/ 83 w 627"/>
                  <a:gd name="T37" fmla="*/ 74 h 565"/>
                  <a:gd name="T38" fmla="*/ 39 w 627"/>
                  <a:gd name="T39" fmla="*/ 102 h 565"/>
                  <a:gd name="T40" fmla="*/ 39 w 627"/>
                  <a:gd name="T41" fmla="*/ 114 h 565"/>
                  <a:gd name="T42" fmla="*/ 28 w 627"/>
                  <a:gd name="T43" fmla="*/ 156 h 565"/>
                  <a:gd name="T44" fmla="*/ 20 w 627"/>
                  <a:gd name="T45" fmla="*/ 181 h 565"/>
                  <a:gd name="T46" fmla="*/ 9 w 627"/>
                  <a:gd name="T47" fmla="*/ 199 h 565"/>
                  <a:gd name="T48" fmla="*/ 11 w 627"/>
                  <a:gd name="T49" fmla="*/ 241 h 565"/>
                  <a:gd name="T50" fmla="*/ 43 w 627"/>
                  <a:gd name="T51" fmla="*/ 271 h 565"/>
                  <a:gd name="T52" fmla="*/ 77 w 627"/>
                  <a:gd name="T53" fmla="*/ 192 h 565"/>
                  <a:gd name="T54" fmla="*/ 93 w 627"/>
                  <a:gd name="T55" fmla="*/ 163 h 565"/>
                  <a:gd name="T56" fmla="*/ 124 w 627"/>
                  <a:gd name="T57" fmla="*/ 174 h 565"/>
                  <a:gd name="T58" fmla="*/ 129 w 627"/>
                  <a:gd name="T59" fmla="*/ 228 h 565"/>
                  <a:gd name="T60" fmla="*/ 131 w 627"/>
                  <a:gd name="T61" fmla="*/ 259 h 565"/>
                  <a:gd name="T62" fmla="*/ 102 w 627"/>
                  <a:gd name="T63" fmla="*/ 285 h 565"/>
                  <a:gd name="T64" fmla="*/ 131 w 627"/>
                  <a:gd name="T65" fmla="*/ 328 h 565"/>
                  <a:gd name="T66" fmla="*/ 187 w 627"/>
                  <a:gd name="T67" fmla="*/ 315 h 565"/>
                  <a:gd name="T68" fmla="*/ 225 w 627"/>
                  <a:gd name="T69" fmla="*/ 328 h 565"/>
                  <a:gd name="T70" fmla="*/ 231 w 627"/>
                  <a:gd name="T71" fmla="*/ 345 h 565"/>
                  <a:gd name="T72" fmla="*/ 274 w 627"/>
                  <a:gd name="T73" fmla="*/ 392 h 565"/>
                  <a:gd name="T74" fmla="*/ 247 w 627"/>
                  <a:gd name="T75" fmla="*/ 436 h 565"/>
                  <a:gd name="T76" fmla="*/ 296 w 627"/>
                  <a:gd name="T77" fmla="*/ 480 h 565"/>
                  <a:gd name="T78" fmla="*/ 287 w 627"/>
                  <a:gd name="T79" fmla="*/ 511 h 565"/>
                  <a:gd name="T80" fmla="*/ 320 w 627"/>
                  <a:gd name="T81" fmla="*/ 501 h 565"/>
                  <a:gd name="T82" fmla="*/ 338 w 627"/>
                  <a:gd name="T83" fmla="*/ 472 h 565"/>
                  <a:gd name="T84" fmla="*/ 345 w 627"/>
                  <a:gd name="T85" fmla="*/ 458 h 565"/>
                  <a:gd name="T86" fmla="*/ 391 w 627"/>
                  <a:gd name="T87" fmla="*/ 489 h 565"/>
                  <a:gd name="T88" fmla="*/ 425 w 627"/>
                  <a:gd name="T89" fmla="*/ 494 h 565"/>
                  <a:gd name="T90" fmla="*/ 448 w 627"/>
                  <a:gd name="T91" fmla="*/ 535 h 565"/>
                  <a:gd name="T92" fmla="*/ 515 w 627"/>
                  <a:gd name="T93" fmla="*/ 546 h 565"/>
                  <a:gd name="T94" fmla="*/ 507 w 627"/>
                  <a:gd name="T95" fmla="*/ 487 h 565"/>
                  <a:gd name="T96" fmla="*/ 490 w 627"/>
                  <a:gd name="T97" fmla="*/ 491 h 565"/>
                  <a:gd name="T98" fmla="*/ 492 w 627"/>
                  <a:gd name="T99" fmla="*/ 480 h 565"/>
                  <a:gd name="T100" fmla="*/ 493 w 627"/>
                  <a:gd name="T101" fmla="*/ 448 h 565"/>
                  <a:gd name="T102" fmla="*/ 528 w 627"/>
                  <a:gd name="T103" fmla="*/ 416 h 565"/>
                  <a:gd name="T104" fmla="*/ 555 w 627"/>
                  <a:gd name="T105" fmla="*/ 424 h 565"/>
                  <a:gd name="T106" fmla="*/ 608 w 627"/>
                  <a:gd name="T107" fmla="*/ 405 h 565"/>
                  <a:gd name="T108" fmla="*/ 627 w 627"/>
                  <a:gd name="T109" fmla="*/ 340 h 565"/>
                  <a:gd name="T110" fmla="*/ 566 w 627"/>
                  <a:gd name="T111" fmla="*/ 318 h 565"/>
                  <a:gd name="T112" fmla="*/ 574 w 627"/>
                  <a:gd name="T113" fmla="*/ 314 h 565"/>
                  <a:gd name="T114" fmla="*/ 560 w 627"/>
                  <a:gd name="T115" fmla="*/ 280 h 565"/>
                  <a:gd name="T116" fmla="*/ 560 w 627"/>
                  <a:gd name="T117" fmla="*/ 269 h 565"/>
                  <a:gd name="T118" fmla="*/ 560 w 627"/>
                  <a:gd name="T119" fmla="*/ 243 h 565"/>
                  <a:gd name="T120" fmla="*/ 560 w 627"/>
                  <a:gd name="T121" fmla="*/ 209 h 5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627" h="565">
                    <a:moveTo>
                      <a:pt x="560" y="209"/>
                    </a:moveTo>
                    <a:lnTo>
                      <a:pt x="559" y="211"/>
                    </a:lnTo>
                    <a:lnTo>
                      <a:pt x="549" y="211"/>
                    </a:lnTo>
                    <a:lnTo>
                      <a:pt x="538" y="198"/>
                    </a:lnTo>
                    <a:lnTo>
                      <a:pt x="532" y="195"/>
                    </a:lnTo>
                    <a:lnTo>
                      <a:pt x="529" y="192"/>
                    </a:lnTo>
                    <a:lnTo>
                      <a:pt x="518" y="177"/>
                    </a:lnTo>
                    <a:lnTo>
                      <a:pt x="517" y="176"/>
                    </a:lnTo>
                    <a:lnTo>
                      <a:pt x="498" y="176"/>
                    </a:lnTo>
                    <a:lnTo>
                      <a:pt x="498" y="170"/>
                    </a:lnTo>
                    <a:lnTo>
                      <a:pt x="492" y="170"/>
                    </a:lnTo>
                    <a:lnTo>
                      <a:pt x="485" y="176"/>
                    </a:lnTo>
                    <a:lnTo>
                      <a:pt x="485" y="177"/>
                    </a:lnTo>
                    <a:lnTo>
                      <a:pt x="476" y="177"/>
                    </a:lnTo>
                    <a:lnTo>
                      <a:pt x="478" y="170"/>
                    </a:lnTo>
                    <a:lnTo>
                      <a:pt x="469" y="165"/>
                    </a:lnTo>
                    <a:lnTo>
                      <a:pt x="462" y="166"/>
                    </a:lnTo>
                    <a:lnTo>
                      <a:pt x="458" y="169"/>
                    </a:lnTo>
                    <a:lnTo>
                      <a:pt x="454" y="167"/>
                    </a:lnTo>
                    <a:lnTo>
                      <a:pt x="453" y="167"/>
                    </a:lnTo>
                    <a:lnTo>
                      <a:pt x="450" y="165"/>
                    </a:lnTo>
                    <a:lnTo>
                      <a:pt x="460" y="155"/>
                    </a:lnTo>
                    <a:lnTo>
                      <a:pt x="471" y="149"/>
                    </a:lnTo>
                    <a:lnTo>
                      <a:pt x="478" y="134"/>
                    </a:lnTo>
                    <a:lnTo>
                      <a:pt x="478" y="132"/>
                    </a:lnTo>
                    <a:lnTo>
                      <a:pt x="475" y="113"/>
                    </a:lnTo>
                    <a:lnTo>
                      <a:pt x="453" y="113"/>
                    </a:lnTo>
                    <a:lnTo>
                      <a:pt x="447" y="114"/>
                    </a:lnTo>
                    <a:lnTo>
                      <a:pt x="440" y="118"/>
                    </a:lnTo>
                    <a:lnTo>
                      <a:pt x="429" y="121"/>
                    </a:lnTo>
                    <a:lnTo>
                      <a:pt x="423" y="118"/>
                    </a:lnTo>
                    <a:lnTo>
                      <a:pt x="416" y="123"/>
                    </a:lnTo>
                    <a:lnTo>
                      <a:pt x="409" y="124"/>
                    </a:lnTo>
                    <a:lnTo>
                      <a:pt x="405" y="124"/>
                    </a:lnTo>
                    <a:lnTo>
                      <a:pt x="401" y="116"/>
                    </a:lnTo>
                    <a:lnTo>
                      <a:pt x="401" y="110"/>
                    </a:lnTo>
                    <a:lnTo>
                      <a:pt x="397" y="102"/>
                    </a:lnTo>
                    <a:lnTo>
                      <a:pt x="397" y="100"/>
                    </a:lnTo>
                    <a:lnTo>
                      <a:pt x="395" y="99"/>
                    </a:lnTo>
                    <a:lnTo>
                      <a:pt x="393" y="93"/>
                    </a:lnTo>
                    <a:lnTo>
                      <a:pt x="393" y="91"/>
                    </a:lnTo>
                    <a:lnTo>
                      <a:pt x="391" y="89"/>
                    </a:lnTo>
                    <a:lnTo>
                      <a:pt x="383" y="88"/>
                    </a:lnTo>
                    <a:lnTo>
                      <a:pt x="370" y="96"/>
                    </a:lnTo>
                    <a:lnTo>
                      <a:pt x="365" y="91"/>
                    </a:lnTo>
                    <a:lnTo>
                      <a:pt x="366" y="89"/>
                    </a:lnTo>
                    <a:lnTo>
                      <a:pt x="370" y="89"/>
                    </a:lnTo>
                    <a:lnTo>
                      <a:pt x="365" y="79"/>
                    </a:lnTo>
                    <a:lnTo>
                      <a:pt x="356" y="65"/>
                    </a:lnTo>
                    <a:lnTo>
                      <a:pt x="361" y="63"/>
                    </a:lnTo>
                    <a:lnTo>
                      <a:pt x="361" y="61"/>
                    </a:lnTo>
                    <a:lnTo>
                      <a:pt x="358" y="60"/>
                    </a:lnTo>
                    <a:lnTo>
                      <a:pt x="345" y="61"/>
                    </a:lnTo>
                    <a:lnTo>
                      <a:pt x="340" y="56"/>
                    </a:lnTo>
                    <a:lnTo>
                      <a:pt x="335" y="46"/>
                    </a:lnTo>
                    <a:lnTo>
                      <a:pt x="328" y="35"/>
                    </a:lnTo>
                    <a:lnTo>
                      <a:pt x="327" y="33"/>
                    </a:lnTo>
                    <a:lnTo>
                      <a:pt x="321" y="24"/>
                    </a:lnTo>
                    <a:lnTo>
                      <a:pt x="320" y="24"/>
                    </a:lnTo>
                    <a:lnTo>
                      <a:pt x="314" y="22"/>
                    </a:lnTo>
                    <a:lnTo>
                      <a:pt x="313" y="21"/>
                    </a:lnTo>
                    <a:lnTo>
                      <a:pt x="302" y="17"/>
                    </a:lnTo>
                    <a:lnTo>
                      <a:pt x="291" y="22"/>
                    </a:lnTo>
                    <a:lnTo>
                      <a:pt x="284" y="35"/>
                    </a:lnTo>
                    <a:lnTo>
                      <a:pt x="267" y="48"/>
                    </a:lnTo>
                    <a:lnTo>
                      <a:pt x="254" y="48"/>
                    </a:lnTo>
                    <a:lnTo>
                      <a:pt x="244" y="44"/>
                    </a:lnTo>
                    <a:lnTo>
                      <a:pt x="229" y="57"/>
                    </a:lnTo>
                    <a:lnTo>
                      <a:pt x="221" y="56"/>
                    </a:lnTo>
                    <a:lnTo>
                      <a:pt x="214" y="50"/>
                    </a:lnTo>
                    <a:lnTo>
                      <a:pt x="206" y="48"/>
                    </a:lnTo>
                    <a:lnTo>
                      <a:pt x="196" y="50"/>
                    </a:lnTo>
                    <a:lnTo>
                      <a:pt x="193" y="47"/>
                    </a:lnTo>
                    <a:lnTo>
                      <a:pt x="190" y="46"/>
                    </a:lnTo>
                    <a:lnTo>
                      <a:pt x="189" y="46"/>
                    </a:lnTo>
                    <a:lnTo>
                      <a:pt x="190" y="44"/>
                    </a:lnTo>
                    <a:lnTo>
                      <a:pt x="176" y="29"/>
                    </a:lnTo>
                    <a:lnTo>
                      <a:pt x="162" y="21"/>
                    </a:lnTo>
                    <a:lnTo>
                      <a:pt x="151" y="11"/>
                    </a:lnTo>
                    <a:lnTo>
                      <a:pt x="148" y="10"/>
                    </a:lnTo>
                    <a:lnTo>
                      <a:pt x="146" y="7"/>
                    </a:lnTo>
                    <a:lnTo>
                      <a:pt x="144" y="7"/>
                    </a:lnTo>
                    <a:lnTo>
                      <a:pt x="124" y="0"/>
                    </a:lnTo>
                    <a:lnTo>
                      <a:pt x="123" y="1"/>
                    </a:lnTo>
                    <a:lnTo>
                      <a:pt x="116" y="5"/>
                    </a:lnTo>
                    <a:lnTo>
                      <a:pt x="116" y="7"/>
                    </a:lnTo>
                    <a:lnTo>
                      <a:pt x="119" y="32"/>
                    </a:lnTo>
                    <a:lnTo>
                      <a:pt x="124" y="50"/>
                    </a:lnTo>
                    <a:lnTo>
                      <a:pt x="124" y="51"/>
                    </a:lnTo>
                    <a:lnTo>
                      <a:pt x="122" y="64"/>
                    </a:lnTo>
                    <a:lnTo>
                      <a:pt x="120" y="64"/>
                    </a:lnTo>
                    <a:lnTo>
                      <a:pt x="115" y="65"/>
                    </a:lnTo>
                    <a:lnTo>
                      <a:pt x="110" y="68"/>
                    </a:lnTo>
                    <a:lnTo>
                      <a:pt x="94" y="74"/>
                    </a:lnTo>
                    <a:lnTo>
                      <a:pt x="83" y="74"/>
                    </a:lnTo>
                    <a:lnTo>
                      <a:pt x="60" y="54"/>
                    </a:lnTo>
                    <a:lnTo>
                      <a:pt x="59" y="56"/>
                    </a:lnTo>
                    <a:lnTo>
                      <a:pt x="50" y="68"/>
                    </a:lnTo>
                    <a:lnTo>
                      <a:pt x="39" y="100"/>
                    </a:lnTo>
                    <a:lnTo>
                      <a:pt x="39" y="102"/>
                    </a:lnTo>
                    <a:lnTo>
                      <a:pt x="39" y="107"/>
                    </a:lnTo>
                    <a:lnTo>
                      <a:pt x="38" y="108"/>
                    </a:lnTo>
                    <a:lnTo>
                      <a:pt x="38" y="110"/>
                    </a:lnTo>
                    <a:lnTo>
                      <a:pt x="39" y="113"/>
                    </a:lnTo>
                    <a:lnTo>
                      <a:pt x="39" y="114"/>
                    </a:lnTo>
                    <a:lnTo>
                      <a:pt x="45" y="123"/>
                    </a:lnTo>
                    <a:lnTo>
                      <a:pt x="49" y="125"/>
                    </a:lnTo>
                    <a:lnTo>
                      <a:pt x="48" y="127"/>
                    </a:lnTo>
                    <a:lnTo>
                      <a:pt x="34" y="152"/>
                    </a:lnTo>
                    <a:lnTo>
                      <a:pt x="28" y="156"/>
                    </a:lnTo>
                    <a:lnTo>
                      <a:pt x="23" y="162"/>
                    </a:lnTo>
                    <a:lnTo>
                      <a:pt x="24" y="162"/>
                    </a:lnTo>
                    <a:lnTo>
                      <a:pt x="17" y="170"/>
                    </a:lnTo>
                    <a:lnTo>
                      <a:pt x="21" y="172"/>
                    </a:lnTo>
                    <a:lnTo>
                      <a:pt x="20" y="181"/>
                    </a:lnTo>
                    <a:lnTo>
                      <a:pt x="18" y="183"/>
                    </a:lnTo>
                    <a:lnTo>
                      <a:pt x="18" y="184"/>
                    </a:lnTo>
                    <a:lnTo>
                      <a:pt x="10" y="197"/>
                    </a:lnTo>
                    <a:lnTo>
                      <a:pt x="7" y="199"/>
                    </a:lnTo>
                    <a:lnTo>
                      <a:pt x="9" y="199"/>
                    </a:lnTo>
                    <a:lnTo>
                      <a:pt x="7" y="205"/>
                    </a:lnTo>
                    <a:lnTo>
                      <a:pt x="2" y="219"/>
                    </a:lnTo>
                    <a:lnTo>
                      <a:pt x="0" y="225"/>
                    </a:lnTo>
                    <a:lnTo>
                      <a:pt x="7" y="230"/>
                    </a:lnTo>
                    <a:lnTo>
                      <a:pt x="11" y="241"/>
                    </a:lnTo>
                    <a:lnTo>
                      <a:pt x="38" y="264"/>
                    </a:lnTo>
                    <a:lnTo>
                      <a:pt x="38" y="265"/>
                    </a:lnTo>
                    <a:lnTo>
                      <a:pt x="42" y="269"/>
                    </a:lnTo>
                    <a:lnTo>
                      <a:pt x="42" y="271"/>
                    </a:lnTo>
                    <a:lnTo>
                      <a:pt x="43" y="271"/>
                    </a:lnTo>
                    <a:lnTo>
                      <a:pt x="57" y="265"/>
                    </a:lnTo>
                    <a:lnTo>
                      <a:pt x="59" y="264"/>
                    </a:lnTo>
                    <a:lnTo>
                      <a:pt x="59" y="247"/>
                    </a:lnTo>
                    <a:lnTo>
                      <a:pt x="64" y="235"/>
                    </a:lnTo>
                    <a:lnTo>
                      <a:pt x="77" y="192"/>
                    </a:lnTo>
                    <a:lnTo>
                      <a:pt x="83" y="183"/>
                    </a:lnTo>
                    <a:lnTo>
                      <a:pt x="80" y="174"/>
                    </a:lnTo>
                    <a:lnTo>
                      <a:pt x="83" y="172"/>
                    </a:lnTo>
                    <a:lnTo>
                      <a:pt x="91" y="165"/>
                    </a:lnTo>
                    <a:lnTo>
                      <a:pt x="93" y="163"/>
                    </a:lnTo>
                    <a:lnTo>
                      <a:pt x="98" y="169"/>
                    </a:lnTo>
                    <a:lnTo>
                      <a:pt x="101" y="176"/>
                    </a:lnTo>
                    <a:lnTo>
                      <a:pt x="113" y="165"/>
                    </a:lnTo>
                    <a:lnTo>
                      <a:pt x="117" y="169"/>
                    </a:lnTo>
                    <a:lnTo>
                      <a:pt x="124" y="174"/>
                    </a:lnTo>
                    <a:lnTo>
                      <a:pt x="126" y="177"/>
                    </a:lnTo>
                    <a:lnTo>
                      <a:pt x="127" y="187"/>
                    </a:lnTo>
                    <a:lnTo>
                      <a:pt x="123" y="204"/>
                    </a:lnTo>
                    <a:lnTo>
                      <a:pt x="127" y="225"/>
                    </a:lnTo>
                    <a:lnTo>
                      <a:pt x="129" y="228"/>
                    </a:lnTo>
                    <a:lnTo>
                      <a:pt x="138" y="229"/>
                    </a:lnTo>
                    <a:lnTo>
                      <a:pt x="137" y="239"/>
                    </a:lnTo>
                    <a:lnTo>
                      <a:pt x="138" y="247"/>
                    </a:lnTo>
                    <a:lnTo>
                      <a:pt x="141" y="255"/>
                    </a:lnTo>
                    <a:lnTo>
                      <a:pt x="131" y="259"/>
                    </a:lnTo>
                    <a:lnTo>
                      <a:pt x="129" y="257"/>
                    </a:lnTo>
                    <a:lnTo>
                      <a:pt x="126" y="255"/>
                    </a:lnTo>
                    <a:lnTo>
                      <a:pt x="120" y="258"/>
                    </a:lnTo>
                    <a:lnTo>
                      <a:pt x="117" y="261"/>
                    </a:lnTo>
                    <a:lnTo>
                      <a:pt x="102" y="285"/>
                    </a:lnTo>
                    <a:lnTo>
                      <a:pt x="93" y="293"/>
                    </a:lnTo>
                    <a:lnTo>
                      <a:pt x="94" y="295"/>
                    </a:lnTo>
                    <a:lnTo>
                      <a:pt x="116" y="312"/>
                    </a:lnTo>
                    <a:lnTo>
                      <a:pt x="122" y="319"/>
                    </a:lnTo>
                    <a:lnTo>
                      <a:pt x="131" y="328"/>
                    </a:lnTo>
                    <a:lnTo>
                      <a:pt x="133" y="328"/>
                    </a:lnTo>
                    <a:lnTo>
                      <a:pt x="158" y="296"/>
                    </a:lnTo>
                    <a:lnTo>
                      <a:pt x="160" y="296"/>
                    </a:lnTo>
                    <a:lnTo>
                      <a:pt x="180" y="314"/>
                    </a:lnTo>
                    <a:lnTo>
                      <a:pt x="187" y="315"/>
                    </a:lnTo>
                    <a:lnTo>
                      <a:pt x="191" y="314"/>
                    </a:lnTo>
                    <a:lnTo>
                      <a:pt x="193" y="312"/>
                    </a:lnTo>
                    <a:lnTo>
                      <a:pt x="204" y="312"/>
                    </a:lnTo>
                    <a:lnTo>
                      <a:pt x="221" y="332"/>
                    </a:lnTo>
                    <a:lnTo>
                      <a:pt x="225" y="328"/>
                    </a:lnTo>
                    <a:lnTo>
                      <a:pt x="229" y="331"/>
                    </a:lnTo>
                    <a:lnTo>
                      <a:pt x="231" y="335"/>
                    </a:lnTo>
                    <a:lnTo>
                      <a:pt x="224" y="348"/>
                    </a:lnTo>
                    <a:lnTo>
                      <a:pt x="229" y="345"/>
                    </a:lnTo>
                    <a:lnTo>
                      <a:pt x="231" y="345"/>
                    </a:lnTo>
                    <a:lnTo>
                      <a:pt x="256" y="364"/>
                    </a:lnTo>
                    <a:lnTo>
                      <a:pt x="263" y="378"/>
                    </a:lnTo>
                    <a:lnTo>
                      <a:pt x="271" y="386"/>
                    </a:lnTo>
                    <a:lnTo>
                      <a:pt x="275" y="389"/>
                    </a:lnTo>
                    <a:lnTo>
                      <a:pt x="274" y="392"/>
                    </a:lnTo>
                    <a:lnTo>
                      <a:pt x="273" y="403"/>
                    </a:lnTo>
                    <a:lnTo>
                      <a:pt x="275" y="406"/>
                    </a:lnTo>
                    <a:lnTo>
                      <a:pt x="267" y="415"/>
                    </a:lnTo>
                    <a:lnTo>
                      <a:pt x="264" y="416"/>
                    </a:lnTo>
                    <a:lnTo>
                      <a:pt x="247" y="436"/>
                    </a:lnTo>
                    <a:lnTo>
                      <a:pt x="247" y="437"/>
                    </a:lnTo>
                    <a:lnTo>
                      <a:pt x="249" y="437"/>
                    </a:lnTo>
                    <a:lnTo>
                      <a:pt x="288" y="473"/>
                    </a:lnTo>
                    <a:lnTo>
                      <a:pt x="292" y="476"/>
                    </a:lnTo>
                    <a:lnTo>
                      <a:pt x="296" y="480"/>
                    </a:lnTo>
                    <a:lnTo>
                      <a:pt x="304" y="484"/>
                    </a:lnTo>
                    <a:lnTo>
                      <a:pt x="307" y="491"/>
                    </a:lnTo>
                    <a:lnTo>
                      <a:pt x="289" y="509"/>
                    </a:lnTo>
                    <a:lnTo>
                      <a:pt x="288" y="509"/>
                    </a:lnTo>
                    <a:lnTo>
                      <a:pt x="287" y="511"/>
                    </a:lnTo>
                    <a:lnTo>
                      <a:pt x="288" y="515"/>
                    </a:lnTo>
                    <a:lnTo>
                      <a:pt x="291" y="515"/>
                    </a:lnTo>
                    <a:lnTo>
                      <a:pt x="294" y="513"/>
                    </a:lnTo>
                    <a:lnTo>
                      <a:pt x="299" y="512"/>
                    </a:lnTo>
                    <a:lnTo>
                      <a:pt x="320" y="501"/>
                    </a:lnTo>
                    <a:lnTo>
                      <a:pt x="324" y="498"/>
                    </a:lnTo>
                    <a:lnTo>
                      <a:pt x="327" y="496"/>
                    </a:lnTo>
                    <a:lnTo>
                      <a:pt x="335" y="484"/>
                    </a:lnTo>
                    <a:lnTo>
                      <a:pt x="337" y="475"/>
                    </a:lnTo>
                    <a:lnTo>
                      <a:pt x="338" y="472"/>
                    </a:lnTo>
                    <a:lnTo>
                      <a:pt x="337" y="468"/>
                    </a:lnTo>
                    <a:lnTo>
                      <a:pt x="337" y="465"/>
                    </a:lnTo>
                    <a:lnTo>
                      <a:pt x="340" y="456"/>
                    </a:lnTo>
                    <a:lnTo>
                      <a:pt x="342" y="453"/>
                    </a:lnTo>
                    <a:lnTo>
                      <a:pt x="345" y="458"/>
                    </a:lnTo>
                    <a:lnTo>
                      <a:pt x="347" y="458"/>
                    </a:lnTo>
                    <a:lnTo>
                      <a:pt x="377" y="479"/>
                    </a:lnTo>
                    <a:lnTo>
                      <a:pt x="379" y="479"/>
                    </a:lnTo>
                    <a:lnTo>
                      <a:pt x="386" y="483"/>
                    </a:lnTo>
                    <a:lnTo>
                      <a:pt x="391" y="489"/>
                    </a:lnTo>
                    <a:lnTo>
                      <a:pt x="407" y="494"/>
                    </a:lnTo>
                    <a:lnTo>
                      <a:pt x="408" y="494"/>
                    </a:lnTo>
                    <a:lnTo>
                      <a:pt x="415" y="493"/>
                    </a:lnTo>
                    <a:lnTo>
                      <a:pt x="416" y="493"/>
                    </a:lnTo>
                    <a:lnTo>
                      <a:pt x="425" y="494"/>
                    </a:lnTo>
                    <a:lnTo>
                      <a:pt x="426" y="496"/>
                    </a:lnTo>
                    <a:lnTo>
                      <a:pt x="440" y="504"/>
                    </a:lnTo>
                    <a:lnTo>
                      <a:pt x="446" y="513"/>
                    </a:lnTo>
                    <a:lnTo>
                      <a:pt x="446" y="526"/>
                    </a:lnTo>
                    <a:lnTo>
                      <a:pt x="448" y="535"/>
                    </a:lnTo>
                    <a:lnTo>
                      <a:pt x="450" y="536"/>
                    </a:lnTo>
                    <a:lnTo>
                      <a:pt x="457" y="554"/>
                    </a:lnTo>
                    <a:lnTo>
                      <a:pt x="462" y="565"/>
                    </a:lnTo>
                    <a:lnTo>
                      <a:pt x="464" y="565"/>
                    </a:lnTo>
                    <a:lnTo>
                      <a:pt x="515" y="546"/>
                    </a:lnTo>
                    <a:lnTo>
                      <a:pt x="527" y="540"/>
                    </a:lnTo>
                    <a:lnTo>
                      <a:pt x="529" y="537"/>
                    </a:lnTo>
                    <a:lnTo>
                      <a:pt x="510" y="496"/>
                    </a:lnTo>
                    <a:lnTo>
                      <a:pt x="508" y="490"/>
                    </a:lnTo>
                    <a:lnTo>
                      <a:pt x="507" y="487"/>
                    </a:lnTo>
                    <a:lnTo>
                      <a:pt x="506" y="487"/>
                    </a:lnTo>
                    <a:lnTo>
                      <a:pt x="495" y="493"/>
                    </a:lnTo>
                    <a:lnTo>
                      <a:pt x="495" y="494"/>
                    </a:lnTo>
                    <a:lnTo>
                      <a:pt x="493" y="494"/>
                    </a:lnTo>
                    <a:lnTo>
                      <a:pt x="490" y="491"/>
                    </a:lnTo>
                    <a:lnTo>
                      <a:pt x="489" y="489"/>
                    </a:lnTo>
                    <a:lnTo>
                      <a:pt x="489" y="487"/>
                    </a:lnTo>
                    <a:lnTo>
                      <a:pt x="490" y="486"/>
                    </a:lnTo>
                    <a:lnTo>
                      <a:pt x="490" y="483"/>
                    </a:lnTo>
                    <a:lnTo>
                      <a:pt x="492" y="480"/>
                    </a:lnTo>
                    <a:lnTo>
                      <a:pt x="490" y="476"/>
                    </a:lnTo>
                    <a:lnTo>
                      <a:pt x="485" y="452"/>
                    </a:lnTo>
                    <a:lnTo>
                      <a:pt x="485" y="449"/>
                    </a:lnTo>
                    <a:lnTo>
                      <a:pt x="486" y="449"/>
                    </a:lnTo>
                    <a:lnTo>
                      <a:pt x="493" y="448"/>
                    </a:lnTo>
                    <a:lnTo>
                      <a:pt x="503" y="441"/>
                    </a:lnTo>
                    <a:lnTo>
                      <a:pt x="510" y="424"/>
                    </a:lnTo>
                    <a:lnTo>
                      <a:pt x="515" y="417"/>
                    </a:lnTo>
                    <a:lnTo>
                      <a:pt x="522" y="415"/>
                    </a:lnTo>
                    <a:lnTo>
                      <a:pt x="528" y="416"/>
                    </a:lnTo>
                    <a:lnTo>
                      <a:pt x="541" y="412"/>
                    </a:lnTo>
                    <a:lnTo>
                      <a:pt x="543" y="410"/>
                    </a:lnTo>
                    <a:lnTo>
                      <a:pt x="548" y="420"/>
                    </a:lnTo>
                    <a:lnTo>
                      <a:pt x="552" y="424"/>
                    </a:lnTo>
                    <a:lnTo>
                      <a:pt x="555" y="424"/>
                    </a:lnTo>
                    <a:lnTo>
                      <a:pt x="567" y="420"/>
                    </a:lnTo>
                    <a:lnTo>
                      <a:pt x="584" y="420"/>
                    </a:lnTo>
                    <a:lnTo>
                      <a:pt x="606" y="410"/>
                    </a:lnTo>
                    <a:lnTo>
                      <a:pt x="608" y="409"/>
                    </a:lnTo>
                    <a:lnTo>
                      <a:pt x="608" y="405"/>
                    </a:lnTo>
                    <a:lnTo>
                      <a:pt x="611" y="395"/>
                    </a:lnTo>
                    <a:lnTo>
                      <a:pt x="611" y="362"/>
                    </a:lnTo>
                    <a:lnTo>
                      <a:pt x="612" y="359"/>
                    </a:lnTo>
                    <a:lnTo>
                      <a:pt x="612" y="353"/>
                    </a:lnTo>
                    <a:lnTo>
                      <a:pt x="627" y="340"/>
                    </a:lnTo>
                    <a:lnTo>
                      <a:pt x="626" y="331"/>
                    </a:lnTo>
                    <a:lnTo>
                      <a:pt x="597" y="338"/>
                    </a:lnTo>
                    <a:lnTo>
                      <a:pt x="589" y="338"/>
                    </a:lnTo>
                    <a:lnTo>
                      <a:pt x="574" y="321"/>
                    </a:lnTo>
                    <a:lnTo>
                      <a:pt x="566" y="318"/>
                    </a:lnTo>
                    <a:lnTo>
                      <a:pt x="563" y="314"/>
                    </a:lnTo>
                    <a:lnTo>
                      <a:pt x="563" y="311"/>
                    </a:lnTo>
                    <a:lnTo>
                      <a:pt x="565" y="312"/>
                    </a:lnTo>
                    <a:lnTo>
                      <a:pt x="570" y="314"/>
                    </a:lnTo>
                    <a:lnTo>
                      <a:pt x="574" y="314"/>
                    </a:lnTo>
                    <a:lnTo>
                      <a:pt x="577" y="312"/>
                    </a:lnTo>
                    <a:lnTo>
                      <a:pt x="573" y="304"/>
                    </a:lnTo>
                    <a:lnTo>
                      <a:pt x="565" y="299"/>
                    </a:lnTo>
                    <a:lnTo>
                      <a:pt x="556" y="285"/>
                    </a:lnTo>
                    <a:lnTo>
                      <a:pt x="560" y="280"/>
                    </a:lnTo>
                    <a:lnTo>
                      <a:pt x="565" y="278"/>
                    </a:lnTo>
                    <a:lnTo>
                      <a:pt x="556" y="273"/>
                    </a:lnTo>
                    <a:lnTo>
                      <a:pt x="556" y="272"/>
                    </a:lnTo>
                    <a:lnTo>
                      <a:pt x="559" y="271"/>
                    </a:lnTo>
                    <a:lnTo>
                      <a:pt x="560" y="269"/>
                    </a:lnTo>
                    <a:lnTo>
                      <a:pt x="566" y="265"/>
                    </a:lnTo>
                    <a:lnTo>
                      <a:pt x="570" y="264"/>
                    </a:lnTo>
                    <a:lnTo>
                      <a:pt x="567" y="252"/>
                    </a:lnTo>
                    <a:lnTo>
                      <a:pt x="566" y="250"/>
                    </a:lnTo>
                    <a:lnTo>
                      <a:pt x="560" y="243"/>
                    </a:lnTo>
                    <a:lnTo>
                      <a:pt x="560" y="241"/>
                    </a:lnTo>
                    <a:lnTo>
                      <a:pt x="558" y="235"/>
                    </a:lnTo>
                    <a:lnTo>
                      <a:pt x="563" y="225"/>
                    </a:lnTo>
                    <a:lnTo>
                      <a:pt x="562" y="213"/>
                    </a:lnTo>
                    <a:lnTo>
                      <a:pt x="560" y="20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27" name="Freeform 456">
                <a:extLst>
                  <a:ext uri="{FF2B5EF4-FFF2-40B4-BE49-F238E27FC236}">
                    <a16:creationId xmlns:a16="http://schemas.microsoft.com/office/drawing/2014/main" id="{451058CC-2C6B-8061-5B2E-A21BCC731F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4" y="1481"/>
                <a:ext cx="147" cy="89"/>
              </a:xfrm>
              <a:custGeom>
                <a:avLst/>
                <a:gdLst>
                  <a:gd name="T0" fmla="*/ 159 w 586"/>
                  <a:gd name="T1" fmla="*/ 31 h 353"/>
                  <a:gd name="T2" fmla="*/ 153 w 586"/>
                  <a:gd name="T3" fmla="*/ 82 h 353"/>
                  <a:gd name="T4" fmla="*/ 95 w 586"/>
                  <a:gd name="T5" fmla="*/ 92 h 353"/>
                  <a:gd name="T6" fmla="*/ 62 w 586"/>
                  <a:gd name="T7" fmla="*/ 89 h 353"/>
                  <a:gd name="T8" fmla="*/ 32 w 586"/>
                  <a:gd name="T9" fmla="*/ 121 h 353"/>
                  <a:gd name="T10" fmla="*/ 37 w 586"/>
                  <a:gd name="T11" fmla="*/ 158 h 353"/>
                  <a:gd name="T12" fmla="*/ 42 w 586"/>
                  <a:gd name="T13" fmla="*/ 166 h 353"/>
                  <a:gd name="T14" fmla="*/ 57 w 586"/>
                  <a:gd name="T15" fmla="*/ 168 h 353"/>
                  <a:gd name="T16" fmla="*/ 9 w 586"/>
                  <a:gd name="T17" fmla="*/ 237 h 353"/>
                  <a:gd name="T18" fmla="*/ 4 w 586"/>
                  <a:gd name="T19" fmla="*/ 254 h 353"/>
                  <a:gd name="T20" fmla="*/ 11 w 586"/>
                  <a:gd name="T21" fmla="*/ 261 h 353"/>
                  <a:gd name="T22" fmla="*/ 26 w 586"/>
                  <a:gd name="T23" fmla="*/ 313 h 353"/>
                  <a:gd name="T24" fmla="*/ 68 w 586"/>
                  <a:gd name="T25" fmla="*/ 325 h 353"/>
                  <a:gd name="T26" fmla="*/ 83 w 586"/>
                  <a:gd name="T27" fmla="*/ 352 h 353"/>
                  <a:gd name="T28" fmla="*/ 93 w 586"/>
                  <a:gd name="T29" fmla="*/ 349 h 353"/>
                  <a:gd name="T30" fmla="*/ 112 w 586"/>
                  <a:gd name="T31" fmla="*/ 324 h 353"/>
                  <a:gd name="T32" fmla="*/ 160 w 586"/>
                  <a:gd name="T33" fmla="*/ 260 h 353"/>
                  <a:gd name="T34" fmla="*/ 167 w 586"/>
                  <a:gd name="T35" fmla="*/ 254 h 353"/>
                  <a:gd name="T36" fmla="*/ 170 w 586"/>
                  <a:gd name="T37" fmla="*/ 276 h 353"/>
                  <a:gd name="T38" fmla="*/ 202 w 586"/>
                  <a:gd name="T39" fmla="*/ 278 h 353"/>
                  <a:gd name="T40" fmla="*/ 237 w 586"/>
                  <a:gd name="T41" fmla="*/ 285 h 353"/>
                  <a:gd name="T42" fmla="*/ 266 w 586"/>
                  <a:gd name="T43" fmla="*/ 282 h 353"/>
                  <a:gd name="T44" fmla="*/ 263 w 586"/>
                  <a:gd name="T45" fmla="*/ 299 h 353"/>
                  <a:gd name="T46" fmla="*/ 269 w 586"/>
                  <a:gd name="T47" fmla="*/ 297 h 353"/>
                  <a:gd name="T48" fmla="*/ 268 w 586"/>
                  <a:gd name="T49" fmla="*/ 310 h 353"/>
                  <a:gd name="T50" fmla="*/ 286 w 586"/>
                  <a:gd name="T51" fmla="*/ 310 h 353"/>
                  <a:gd name="T52" fmla="*/ 318 w 586"/>
                  <a:gd name="T53" fmla="*/ 303 h 353"/>
                  <a:gd name="T54" fmla="*/ 336 w 586"/>
                  <a:gd name="T55" fmla="*/ 289 h 353"/>
                  <a:gd name="T56" fmla="*/ 356 w 586"/>
                  <a:gd name="T57" fmla="*/ 283 h 353"/>
                  <a:gd name="T58" fmla="*/ 378 w 586"/>
                  <a:gd name="T59" fmla="*/ 285 h 353"/>
                  <a:gd name="T60" fmla="*/ 419 w 586"/>
                  <a:gd name="T61" fmla="*/ 289 h 353"/>
                  <a:gd name="T62" fmla="*/ 431 w 586"/>
                  <a:gd name="T63" fmla="*/ 276 h 353"/>
                  <a:gd name="T64" fmla="*/ 469 w 586"/>
                  <a:gd name="T65" fmla="*/ 288 h 353"/>
                  <a:gd name="T66" fmla="*/ 500 w 586"/>
                  <a:gd name="T67" fmla="*/ 282 h 353"/>
                  <a:gd name="T68" fmla="*/ 519 w 586"/>
                  <a:gd name="T69" fmla="*/ 297 h 353"/>
                  <a:gd name="T70" fmla="*/ 586 w 586"/>
                  <a:gd name="T71" fmla="*/ 283 h 353"/>
                  <a:gd name="T72" fmla="*/ 565 w 586"/>
                  <a:gd name="T73" fmla="*/ 236 h 353"/>
                  <a:gd name="T74" fmla="*/ 519 w 586"/>
                  <a:gd name="T75" fmla="*/ 190 h 353"/>
                  <a:gd name="T76" fmla="*/ 490 w 586"/>
                  <a:gd name="T77" fmla="*/ 172 h 353"/>
                  <a:gd name="T78" fmla="*/ 447 w 586"/>
                  <a:gd name="T79" fmla="*/ 165 h 353"/>
                  <a:gd name="T80" fmla="*/ 466 w 586"/>
                  <a:gd name="T81" fmla="*/ 135 h 353"/>
                  <a:gd name="T82" fmla="*/ 447 w 586"/>
                  <a:gd name="T83" fmla="*/ 85 h 353"/>
                  <a:gd name="T84" fmla="*/ 434 w 586"/>
                  <a:gd name="T85" fmla="*/ 53 h 353"/>
                  <a:gd name="T86" fmla="*/ 406 w 586"/>
                  <a:gd name="T87" fmla="*/ 46 h 353"/>
                  <a:gd name="T88" fmla="*/ 382 w 586"/>
                  <a:gd name="T89" fmla="*/ 46 h 353"/>
                  <a:gd name="T90" fmla="*/ 373 w 586"/>
                  <a:gd name="T91" fmla="*/ 58 h 353"/>
                  <a:gd name="T92" fmla="*/ 342 w 586"/>
                  <a:gd name="T93" fmla="*/ 84 h 353"/>
                  <a:gd name="T94" fmla="*/ 301 w 586"/>
                  <a:gd name="T95" fmla="*/ 64 h 353"/>
                  <a:gd name="T96" fmla="*/ 299 w 586"/>
                  <a:gd name="T97" fmla="*/ 85 h 353"/>
                  <a:gd name="T98" fmla="*/ 285 w 586"/>
                  <a:gd name="T99" fmla="*/ 134 h 353"/>
                  <a:gd name="T100" fmla="*/ 256 w 586"/>
                  <a:gd name="T101" fmla="*/ 124 h 353"/>
                  <a:gd name="T102" fmla="*/ 239 w 586"/>
                  <a:gd name="T103" fmla="*/ 92 h 353"/>
                  <a:gd name="T104" fmla="*/ 249 w 586"/>
                  <a:gd name="T105" fmla="*/ 74 h 353"/>
                  <a:gd name="T106" fmla="*/ 244 w 586"/>
                  <a:gd name="T107" fmla="*/ 20 h 353"/>
                  <a:gd name="T108" fmla="*/ 241 w 586"/>
                  <a:gd name="T109" fmla="*/ 7 h 353"/>
                  <a:gd name="T110" fmla="*/ 234 w 586"/>
                  <a:gd name="T111" fmla="*/ 8 h 353"/>
                  <a:gd name="T112" fmla="*/ 227 w 586"/>
                  <a:gd name="T113" fmla="*/ 3 h 353"/>
                  <a:gd name="T114" fmla="*/ 174 w 586"/>
                  <a:gd name="T115" fmla="*/ 1 h 3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586" h="353">
                    <a:moveTo>
                      <a:pt x="174" y="1"/>
                    </a:moveTo>
                    <a:lnTo>
                      <a:pt x="173" y="3"/>
                    </a:lnTo>
                    <a:lnTo>
                      <a:pt x="174" y="12"/>
                    </a:lnTo>
                    <a:lnTo>
                      <a:pt x="159" y="25"/>
                    </a:lnTo>
                    <a:lnTo>
                      <a:pt x="159" y="31"/>
                    </a:lnTo>
                    <a:lnTo>
                      <a:pt x="158" y="34"/>
                    </a:lnTo>
                    <a:lnTo>
                      <a:pt x="158" y="67"/>
                    </a:lnTo>
                    <a:lnTo>
                      <a:pt x="155" y="77"/>
                    </a:lnTo>
                    <a:lnTo>
                      <a:pt x="155" y="81"/>
                    </a:lnTo>
                    <a:lnTo>
                      <a:pt x="153" y="82"/>
                    </a:lnTo>
                    <a:lnTo>
                      <a:pt x="131" y="92"/>
                    </a:lnTo>
                    <a:lnTo>
                      <a:pt x="114" y="92"/>
                    </a:lnTo>
                    <a:lnTo>
                      <a:pt x="102" y="96"/>
                    </a:lnTo>
                    <a:lnTo>
                      <a:pt x="99" y="96"/>
                    </a:lnTo>
                    <a:lnTo>
                      <a:pt x="95" y="92"/>
                    </a:lnTo>
                    <a:lnTo>
                      <a:pt x="90" y="82"/>
                    </a:lnTo>
                    <a:lnTo>
                      <a:pt x="88" y="84"/>
                    </a:lnTo>
                    <a:lnTo>
                      <a:pt x="75" y="88"/>
                    </a:lnTo>
                    <a:lnTo>
                      <a:pt x="69" y="87"/>
                    </a:lnTo>
                    <a:lnTo>
                      <a:pt x="62" y="89"/>
                    </a:lnTo>
                    <a:lnTo>
                      <a:pt x="57" y="96"/>
                    </a:lnTo>
                    <a:lnTo>
                      <a:pt x="50" y="113"/>
                    </a:lnTo>
                    <a:lnTo>
                      <a:pt x="40" y="120"/>
                    </a:lnTo>
                    <a:lnTo>
                      <a:pt x="33" y="121"/>
                    </a:lnTo>
                    <a:lnTo>
                      <a:pt x="32" y="121"/>
                    </a:lnTo>
                    <a:lnTo>
                      <a:pt x="32" y="124"/>
                    </a:lnTo>
                    <a:lnTo>
                      <a:pt x="37" y="148"/>
                    </a:lnTo>
                    <a:lnTo>
                      <a:pt x="39" y="152"/>
                    </a:lnTo>
                    <a:lnTo>
                      <a:pt x="37" y="155"/>
                    </a:lnTo>
                    <a:lnTo>
                      <a:pt x="37" y="158"/>
                    </a:lnTo>
                    <a:lnTo>
                      <a:pt x="36" y="159"/>
                    </a:lnTo>
                    <a:lnTo>
                      <a:pt x="36" y="161"/>
                    </a:lnTo>
                    <a:lnTo>
                      <a:pt x="37" y="163"/>
                    </a:lnTo>
                    <a:lnTo>
                      <a:pt x="40" y="166"/>
                    </a:lnTo>
                    <a:lnTo>
                      <a:pt x="42" y="166"/>
                    </a:lnTo>
                    <a:lnTo>
                      <a:pt x="42" y="165"/>
                    </a:lnTo>
                    <a:lnTo>
                      <a:pt x="53" y="159"/>
                    </a:lnTo>
                    <a:lnTo>
                      <a:pt x="54" y="159"/>
                    </a:lnTo>
                    <a:lnTo>
                      <a:pt x="55" y="162"/>
                    </a:lnTo>
                    <a:lnTo>
                      <a:pt x="57" y="168"/>
                    </a:lnTo>
                    <a:lnTo>
                      <a:pt x="76" y="209"/>
                    </a:lnTo>
                    <a:lnTo>
                      <a:pt x="74" y="212"/>
                    </a:lnTo>
                    <a:lnTo>
                      <a:pt x="62" y="218"/>
                    </a:lnTo>
                    <a:lnTo>
                      <a:pt x="11" y="237"/>
                    </a:lnTo>
                    <a:lnTo>
                      <a:pt x="9" y="237"/>
                    </a:lnTo>
                    <a:lnTo>
                      <a:pt x="8" y="239"/>
                    </a:lnTo>
                    <a:lnTo>
                      <a:pt x="0" y="243"/>
                    </a:lnTo>
                    <a:lnTo>
                      <a:pt x="0" y="246"/>
                    </a:lnTo>
                    <a:lnTo>
                      <a:pt x="1" y="250"/>
                    </a:lnTo>
                    <a:lnTo>
                      <a:pt x="4" y="254"/>
                    </a:lnTo>
                    <a:lnTo>
                      <a:pt x="4" y="255"/>
                    </a:lnTo>
                    <a:lnTo>
                      <a:pt x="7" y="258"/>
                    </a:lnTo>
                    <a:lnTo>
                      <a:pt x="9" y="258"/>
                    </a:lnTo>
                    <a:lnTo>
                      <a:pt x="11" y="260"/>
                    </a:lnTo>
                    <a:lnTo>
                      <a:pt x="11" y="261"/>
                    </a:lnTo>
                    <a:lnTo>
                      <a:pt x="14" y="265"/>
                    </a:lnTo>
                    <a:lnTo>
                      <a:pt x="14" y="267"/>
                    </a:lnTo>
                    <a:lnTo>
                      <a:pt x="21" y="289"/>
                    </a:lnTo>
                    <a:lnTo>
                      <a:pt x="23" y="306"/>
                    </a:lnTo>
                    <a:lnTo>
                      <a:pt x="26" y="313"/>
                    </a:lnTo>
                    <a:lnTo>
                      <a:pt x="30" y="315"/>
                    </a:lnTo>
                    <a:lnTo>
                      <a:pt x="32" y="315"/>
                    </a:lnTo>
                    <a:lnTo>
                      <a:pt x="33" y="317"/>
                    </a:lnTo>
                    <a:lnTo>
                      <a:pt x="62" y="322"/>
                    </a:lnTo>
                    <a:lnTo>
                      <a:pt x="68" y="325"/>
                    </a:lnTo>
                    <a:lnTo>
                      <a:pt x="71" y="329"/>
                    </a:lnTo>
                    <a:lnTo>
                      <a:pt x="71" y="331"/>
                    </a:lnTo>
                    <a:lnTo>
                      <a:pt x="69" y="334"/>
                    </a:lnTo>
                    <a:lnTo>
                      <a:pt x="69" y="341"/>
                    </a:lnTo>
                    <a:lnTo>
                      <a:pt x="83" y="352"/>
                    </a:lnTo>
                    <a:lnTo>
                      <a:pt x="88" y="353"/>
                    </a:lnTo>
                    <a:lnTo>
                      <a:pt x="89" y="353"/>
                    </a:lnTo>
                    <a:lnTo>
                      <a:pt x="89" y="352"/>
                    </a:lnTo>
                    <a:lnTo>
                      <a:pt x="92" y="349"/>
                    </a:lnTo>
                    <a:lnTo>
                      <a:pt x="93" y="349"/>
                    </a:lnTo>
                    <a:lnTo>
                      <a:pt x="98" y="345"/>
                    </a:lnTo>
                    <a:lnTo>
                      <a:pt x="100" y="339"/>
                    </a:lnTo>
                    <a:lnTo>
                      <a:pt x="102" y="331"/>
                    </a:lnTo>
                    <a:lnTo>
                      <a:pt x="107" y="325"/>
                    </a:lnTo>
                    <a:lnTo>
                      <a:pt x="112" y="324"/>
                    </a:lnTo>
                    <a:lnTo>
                      <a:pt x="117" y="324"/>
                    </a:lnTo>
                    <a:lnTo>
                      <a:pt x="148" y="317"/>
                    </a:lnTo>
                    <a:lnTo>
                      <a:pt x="150" y="302"/>
                    </a:lnTo>
                    <a:lnTo>
                      <a:pt x="149" y="264"/>
                    </a:lnTo>
                    <a:lnTo>
                      <a:pt x="160" y="260"/>
                    </a:lnTo>
                    <a:lnTo>
                      <a:pt x="162" y="258"/>
                    </a:lnTo>
                    <a:lnTo>
                      <a:pt x="165" y="258"/>
                    </a:lnTo>
                    <a:lnTo>
                      <a:pt x="165" y="255"/>
                    </a:lnTo>
                    <a:lnTo>
                      <a:pt x="166" y="255"/>
                    </a:lnTo>
                    <a:lnTo>
                      <a:pt x="167" y="254"/>
                    </a:lnTo>
                    <a:lnTo>
                      <a:pt x="173" y="260"/>
                    </a:lnTo>
                    <a:lnTo>
                      <a:pt x="174" y="264"/>
                    </a:lnTo>
                    <a:lnTo>
                      <a:pt x="173" y="265"/>
                    </a:lnTo>
                    <a:lnTo>
                      <a:pt x="172" y="268"/>
                    </a:lnTo>
                    <a:lnTo>
                      <a:pt x="170" y="276"/>
                    </a:lnTo>
                    <a:lnTo>
                      <a:pt x="172" y="281"/>
                    </a:lnTo>
                    <a:lnTo>
                      <a:pt x="177" y="285"/>
                    </a:lnTo>
                    <a:lnTo>
                      <a:pt x="180" y="286"/>
                    </a:lnTo>
                    <a:lnTo>
                      <a:pt x="192" y="281"/>
                    </a:lnTo>
                    <a:lnTo>
                      <a:pt x="202" y="278"/>
                    </a:lnTo>
                    <a:lnTo>
                      <a:pt x="223" y="285"/>
                    </a:lnTo>
                    <a:lnTo>
                      <a:pt x="230" y="285"/>
                    </a:lnTo>
                    <a:lnTo>
                      <a:pt x="234" y="286"/>
                    </a:lnTo>
                    <a:lnTo>
                      <a:pt x="237" y="286"/>
                    </a:lnTo>
                    <a:lnTo>
                      <a:pt x="237" y="285"/>
                    </a:lnTo>
                    <a:lnTo>
                      <a:pt x="240" y="282"/>
                    </a:lnTo>
                    <a:lnTo>
                      <a:pt x="247" y="279"/>
                    </a:lnTo>
                    <a:lnTo>
                      <a:pt x="251" y="279"/>
                    </a:lnTo>
                    <a:lnTo>
                      <a:pt x="259" y="278"/>
                    </a:lnTo>
                    <a:lnTo>
                      <a:pt x="266" y="282"/>
                    </a:lnTo>
                    <a:lnTo>
                      <a:pt x="269" y="285"/>
                    </a:lnTo>
                    <a:lnTo>
                      <a:pt x="268" y="286"/>
                    </a:lnTo>
                    <a:lnTo>
                      <a:pt x="268" y="289"/>
                    </a:lnTo>
                    <a:lnTo>
                      <a:pt x="265" y="297"/>
                    </a:lnTo>
                    <a:lnTo>
                      <a:pt x="263" y="299"/>
                    </a:lnTo>
                    <a:lnTo>
                      <a:pt x="261" y="299"/>
                    </a:lnTo>
                    <a:lnTo>
                      <a:pt x="259" y="297"/>
                    </a:lnTo>
                    <a:lnTo>
                      <a:pt x="259" y="300"/>
                    </a:lnTo>
                    <a:lnTo>
                      <a:pt x="263" y="300"/>
                    </a:lnTo>
                    <a:lnTo>
                      <a:pt x="269" y="297"/>
                    </a:lnTo>
                    <a:lnTo>
                      <a:pt x="271" y="297"/>
                    </a:lnTo>
                    <a:lnTo>
                      <a:pt x="271" y="300"/>
                    </a:lnTo>
                    <a:lnTo>
                      <a:pt x="269" y="305"/>
                    </a:lnTo>
                    <a:lnTo>
                      <a:pt x="269" y="307"/>
                    </a:lnTo>
                    <a:lnTo>
                      <a:pt x="268" y="310"/>
                    </a:lnTo>
                    <a:lnTo>
                      <a:pt x="269" y="313"/>
                    </a:lnTo>
                    <a:lnTo>
                      <a:pt x="276" y="313"/>
                    </a:lnTo>
                    <a:lnTo>
                      <a:pt x="283" y="309"/>
                    </a:lnTo>
                    <a:lnTo>
                      <a:pt x="286" y="309"/>
                    </a:lnTo>
                    <a:lnTo>
                      <a:pt x="286" y="310"/>
                    </a:lnTo>
                    <a:lnTo>
                      <a:pt x="290" y="314"/>
                    </a:lnTo>
                    <a:lnTo>
                      <a:pt x="299" y="313"/>
                    </a:lnTo>
                    <a:lnTo>
                      <a:pt x="304" y="306"/>
                    </a:lnTo>
                    <a:lnTo>
                      <a:pt x="316" y="303"/>
                    </a:lnTo>
                    <a:lnTo>
                      <a:pt x="318" y="303"/>
                    </a:lnTo>
                    <a:lnTo>
                      <a:pt x="323" y="310"/>
                    </a:lnTo>
                    <a:lnTo>
                      <a:pt x="333" y="306"/>
                    </a:lnTo>
                    <a:lnTo>
                      <a:pt x="340" y="297"/>
                    </a:lnTo>
                    <a:lnTo>
                      <a:pt x="338" y="290"/>
                    </a:lnTo>
                    <a:lnTo>
                      <a:pt x="336" y="289"/>
                    </a:lnTo>
                    <a:lnTo>
                      <a:pt x="336" y="288"/>
                    </a:lnTo>
                    <a:lnTo>
                      <a:pt x="340" y="283"/>
                    </a:lnTo>
                    <a:lnTo>
                      <a:pt x="342" y="283"/>
                    </a:lnTo>
                    <a:lnTo>
                      <a:pt x="349" y="282"/>
                    </a:lnTo>
                    <a:lnTo>
                      <a:pt x="356" y="283"/>
                    </a:lnTo>
                    <a:lnTo>
                      <a:pt x="357" y="285"/>
                    </a:lnTo>
                    <a:lnTo>
                      <a:pt x="361" y="285"/>
                    </a:lnTo>
                    <a:lnTo>
                      <a:pt x="368" y="286"/>
                    </a:lnTo>
                    <a:lnTo>
                      <a:pt x="374" y="286"/>
                    </a:lnTo>
                    <a:lnTo>
                      <a:pt x="378" y="285"/>
                    </a:lnTo>
                    <a:lnTo>
                      <a:pt x="386" y="283"/>
                    </a:lnTo>
                    <a:lnTo>
                      <a:pt x="403" y="286"/>
                    </a:lnTo>
                    <a:lnTo>
                      <a:pt x="405" y="286"/>
                    </a:lnTo>
                    <a:lnTo>
                      <a:pt x="417" y="289"/>
                    </a:lnTo>
                    <a:lnTo>
                      <a:pt x="419" y="289"/>
                    </a:lnTo>
                    <a:lnTo>
                      <a:pt x="420" y="286"/>
                    </a:lnTo>
                    <a:lnTo>
                      <a:pt x="427" y="275"/>
                    </a:lnTo>
                    <a:lnTo>
                      <a:pt x="428" y="275"/>
                    </a:lnTo>
                    <a:lnTo>
                      <a:pt x="430" y="276"/>
                    </a:lnTo>
                    <a:lnTo>
                      <a:pt x="431" y="276"/>
                    </a:lnTo>
                    <a:lnTo>
                      <a:pt x="443" y="282"/>
                    </a:lnTo>
                    <a:lnTo>
                      <a:pt x="449" y="282"/>
                    </a:lnTo>
                    <a:lnTo>
                      <a:pt x="456" y="281"/>
                    </a:lnTo>
                    <a:lnTo>
                      <a:pt x="469" y="285"/>
                    </a:lnTo>
                    <a:lnTo>
                      <a:pt x="469" y="288"/>
                    </a:lnTo>
                    <a:lnTo>
                      <a:pt x="470" y="293"/>
                    </a:lnTo>
                    <a:lnTo>
                      <a:pt x="474" y="297"/>
                    </a:lnTo>
                    <a:lnTo>
                      <a:pt x="483" y="288"/>
                    </a:lnTo>
                    <a:lnTo>
                      <a:pt x="493" y="282"/>
                    </a:lnTo>
                    <a:lnTo>
                      <a:pt x="500" y="282"/>
                    </a:lnTo>
                    <a:lnTo>
                      <a:pt x="507" y="285"/>
                    </a:lnTo>
                    <a:lnTo>
                      <a:pt x="511" y="292"/>
                    </a:lnTo>
                    <a:lnTo>
                      <a:pt x="511" y="293"/>
                    </a:lnTo>
                    <a:lnTo>
                      <a:pt x="512" y="293"/>
                    </a:lnTo>
                    <a:lnTo>
                      <a:pt x="519" y="297"/>
                    </a:lnTo>
                    <a:lnTo>
                      <a:pt x="522" y="296"/>
                    </a:lnTo>
                    <a:lnTo>
                      <a:pt x="546" y="295"/>
                    </a:lnTo>
                    <a:lnTo>
                      <a:pt x="557" y="290"/>
                    </a:lnTo>
                    <a:lnTo>
                      <a:pt x="585" y="283"/>
                    </a:lnTo>
                    <a:lnTo>
                      <a:pt x="586" y="283"/>
                    </a:lnTo>
                    <a:lnTo>
                      <a:pt x="585" y="282"/>
                    </a:lnTo>
                    <a:lnTo>
                      <a:pt x="582" y="276"/>
                    </a:lnTo>
                    <a:lnTo>
                      <a:pt x="577" y="255"/>
                    </a:lnTo>
                    <a:lnTo>
                      <a:pt x="571" y="243"/>
                    </a:lnTo>
                    <a:lnTo>
                      <a:pt x="565" y="236"/>
                    </a:lnTo>
                    <a:lnTo>
                      <a:pt x="561" y="235"/>
                    </a:lnTo>
                    <a:lnTo>
                      <a:pt x="558" y="235"/>
                    </a:lnTo>
                    <a:lnTo>
                      <a:pt x="534" y="211"/>
                    </a:lnTo>
                    <a:lnTo>
                      <a:pt x="530" y="202"/>
                    </a:lnTo>
                    <a:lnTo>
                      <a:pt x="519" y="190"/>
                    </a:lnTo>
                    <a:lnTo>
                      <a:pt x="512" y="181"/>
                    </a:lnTo>
                    <a:lnTo>
                      <a:pt x="511" y="181"/>
                    </a:lnTo>
                    <a:lnTo>
                      <a:pt x="495" y="172"/>
                    </a:lnTo>
                    <a:lnTo>
                      <a:pt x="491" y="170"/>
                    </a:lnTo>
                    <a:lnTo>
                      <a:pt x="490" y="172"/>
                    </a:lnTo>
                    <a:lnTo>
                      <a:pt x="480" y="172"/>
                    </a:lnTo>
                    <a:lnTo>
                      <a:pt x="473" y="170"/>
                    </a:lnTo>
                    <a:lnTo>
                      <a:pt x="463" y="166"/>
                    </a:lnTo>
                    <a:lnTo>
                      <a:pt x="463" y="165"/>
                    </a:lnTo>
                    <a:lnTo>
                      <a:pt x="447" y="165"/>
                    </a:lnTo>
                    <a:lnTo>
                      <a:pt x="444" y="166"/>
                    </a:lnTo>
                    <a:lnTo>
                      <a:pt x="444" y="163"/>
                    </a:lnTo>
                    <a:lnTo>
                      <a:pt x="445" y="159"/>
                    </a:lnTo>
                    <a:lnTo>
                      <a:pt x="459" y="142"/>
                    </a:lnTo>
                    <a:lnTo>
                      <a:pt x="466" y="135"/>
                    </a:lnTo>
                    <a:lnTo>
                      <a:pt x="467" y="123"/>
                    </a:lnTo>
                    <a:lnTo>
                      <a:pt x="467" y="120"/>
                    </a:lnTo>
                    <a:lnTo>
                      <a:pt x="460" y="108"/>
                    </a:lnTo>
                    <a:lnTo>
                      <a:pt x="459" y="108"/>
                    </a:lnTo>
                    <a:lnTo>
                      <a:pt x="447" y="85"/>
                    </a:lnTo>
                    <a:lnTo>
                      <a:pt x="444" y="77"/>
                    </a:lnTo>
                    <a:lnTo>
                      <a:pt x="447" y="60"/>
                    </a:lnTo>
                    <a:lnTo>
                      <a:pt x="447" y="56"/>
                    </a:lnTo>
                    <a:lnTo>
                      <a:pt x="435" y="53"/>
                    </a:lnTo>
                    <a:lnTo>
                      <a:pt x="434" y="53"/>
                    </a:lnTo>
                    <a:lnTo>
                      <a:pt x="433" y="51"/>
                    </a:lnTo>
                    <a:lnTo>
                      <a:pt x="427" y="47"/>
                    </a:lnTo>
                    <a:lnTo>
                      <a:pt x="413" y="47"/>
                    </a:lnTo>
                    <a:lnTo>
                      <a:pt x="410" y="46"/>
                    </a:lnTo>
                    <a:lnTo>
                      <a:pt x="406" y="46"/>
                    </a:lnTo>
                    <a:lnTo>
                      <a:pt x="399" y="43"/>
                    </a:lnTo>
                    <a:lnTo>
                      <a:pt x="398" y="42"/>
                    </a:lnTo>
                    <a:lnTo>
                      <a:pt x="393" y="41"/>
                    </a:lnTo>
                    <a:lnTo>
                      <a:pt x="382" y="41"/>
                    </a:lnTo>
                    <a:lnTo>
                      <a:pt x="382" y="46"/>
                    </a:lnTo>
                    <a:lnTo>
                      <a:pt x="383" y="47"/>
                    </a:lnTo>
                    <a:lnTo>
                      <a:pt x="383" y="49"/>
                    </a:lnTo>
                    <a:lnTo>
                      <a:pt x="380" y="51"/>
                    </a:lnTo>
                    <a:lnTo>
                      <a:pt x="375" y="57"/>
                    </a:lnTo>
                    <a:lnTo>
                      <a:pt x="373" y="58"/>
                    </a:lnTo>
                    <a:lnTo>
                      <a:pt x="370" y="65"/>
                    </a:lnTo>
                    <a:lnTo>
                      <a:pt x="370" y="77"/>
                    </a:lnTo>
                    <a:lnTo>
                      <a:pt x="367" y="80"/>
                    </a:lnTo>
                    <a:lnTo>
                      <a:pt x="353" y="84"/>
                    </a:lnTo>
                    <a:lnTo>
                      <a:pt x="342" y="84"/>
                    </a:lnTo>
                    <a:lnTo>
                      <a:pt x="342" y="82"/>
                    </a:lnTo>
                    <a:lnTo>
                      <a:pt x="339" y="77"/>
                    </a:lnTo>
                    <a:lnTo>
                      <a:pt x="325" y="67"/>
                    </a:lnTo>
                    <a:lnTo>
                      <a:pt x="321" y="65"/>
                    </a:lnTo>
                    <a:lnTo>
                      <a:pt x="301" y="64"/>
                    </a:lnTo>
                    <a:lnTo>
                      <a:pt x="306" y="80"/>
                    </a:lnTo>
                    <a:lnTo>
                      <a:pt x="306" y="81"/>
                    </a:lnTo>
                    <a:lnTo>
                      <a:pt x="304" y="81"/>
                    </a:lnTo>
                    <a:lnTo>
                      <a:pt x="303" y="84"/>
                    </a:lnTo>
                    <a:lnTo>
                      <a:pt x="299" y="85"/>
                    </a:lnTo>
                    <a:lnTo>
                      <a:pt x="299" y="95"/>
                    </a:lnTo>
                    <a:lnTo>
                      <a:pt x="293" y="121"/>
                    </a:lnTo>
                    <a:lnTo>
                      <a:pt x="292" y="131"/>
                    </a:lnTo>
                    <a:lnTo>
                      <a:pt x="290" y="133"/>
                    </a:lnTo>
                    <a:lnTo>
                      <a:pt x="285" y="134"/>
                    </a:lnTo>
                    <a:lnTo>
                      <a:pt x="280" y="134"/>
                    </a:lnTo>
                    <a:lnTo>
                      <a:pt x="275" y="130"/>
                    </a:lnTo>
                    <a:lnTo>
                      <a:pt x="272" y="125"/>
                    </a:lnTo>
                    <a:lnTo>
                      <a:pt x="269" y="124"/>
                    </a:lnTo>
                    <a:lnTo>
                      <a:pt x="256" y="124"/>
                    </a:lnTo>
                    <a:lnTo>
                      <a:pt x="251" y="125"/>
                    </a:lnTo>
                    <a:lnTo>
                      <a:pt x="251" y="123"/>
                    </a:lnTo>
                    <a:lnTo>
                      <a:pt x="249" y="113"/>
                    </a:lnTo>
                    <a:lnTo>
                      <a:pt x="249" y="110"/>
                    </a:lnTo>
                    <a:lnTo>
                      <a:pt x="239" y="92"/>
                    </a:lnTo>
                    <a:lnTo>
                      <a:pt x="247" y="91"/>
                    </a:lnTo>
                    <a:lnTo>
                      <a:pt x="254" y="94"/>
                    </a:lnTo>
                    <a:lnTo>
                      <a:pt x="254" y="82"/>
                    </a:lnTo>
                    <a:lnTo>
                      <a:pt x="252" y="78"/>
                    </a:lnTo>
                    <a:lnTo>
                      <a:pt x="249" y="74"/>
                    </a:lnTo>
                    <a:lnTo>
                      <a:pt x="246" y="61"/>
                    </a:lnTo>
                    <a:lnTo>
                      <a:pt x="247" y="49"/>
                    </a:lnTo>
                    <a:lnTo>
                      <a:pt x="246" y="38"/>
                    </a:lnTo>
                    <a:lnTo>
                      <a:pt x="243" y="31"/>
                    </a:lnTo>
                    <a:lnTo>
                      <a:pt x="244" y="20"/>
                    </a:lnTo>
                    <a:lnTo>
                      <a:pt x="249" y="18"/>
                    </a:lnTo>
                    <a:lnTo>
                      <a:pt x="247" y="17"/>
                    </a:lnTo>
                    <a:lnTo>
                      <a:pt x="246" y="10"/>
                    </a:lnTo>
                    <a:lnTo>
                      <a:pt x="244" y="7"/>
                    </a:lnTo>
                    <a:lnTo>
                      <a:pt x="241" y="7"/>
                    </a:lnTo>
                    <a:lnTo>
                      <a:pt x="240" y="8"/>
                    </a:lnTo>
                    <a:lnTo>
                      <a:pt x="239" y="4"/>
                    </a:lnTo>
                    <a:lnTo>
                      <a:pt x="236" y="5"/>
                    </a:lnTo>
                    <a:lnTo>
                      <a:pt x="234" y="7"/>
                    </a:lnTo>
                    <a:lnTo>
                      <a:pt x="234" y="8"/>
                    </a:lnTo>
                    <a:lnTo>
                      <a:pt x="236" y="12"/>
                    </a:lnTo>
                    <a:lnTo>
                      <a:pt x="234" y="12"/>
                    </a:lnTo>
                    <a:lnTo>
                      <a:pt x="233" y="14"/>
                    </a:lnTo>
                    <a:lnTo>
                      <a:pt x="227" y="7"/>
                    </a:lnTo>
                    <a:lnTo>
                      <a:pt x="227" y="3"/>
                    </a:lnTo>
                    <a:lnTo>
                      <a:pt x="229" y="3"/>
                    </a:lnTo>
                    <a:lnTo>
                      <a:pt x="229" y="1"/>
                    </a:lnTo>
                    <a:lnTo>
                      <a:pt x="222" y="1"/>
                    </a:lnTo>
                    <a:lnTo>
                      <a:pt x="213" y="0"/>
                    </a:lnTo>
                    <a:lnTo>
                      <a:pt x="174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28" name="Freeform 457">
                <a:extLst>
                  <a:ext uri="{FF2B5EF4-FFF2-40B4-BE49-F238E27FC236}">
                    <a16:creationId xmlns:a16="http://schemas.microsoft.com/office/drawing/2014/main" id="{A6473924-07F4-5DEF-B118-FDBE92436B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1" y="1386"/>
                <a:ext cx="211" cy="130"/>
              </a:xfrm>
              <a:custGeom>
                <a:avLst/>
                <a:gdLst>
                  <a:gd name="T0" fmla="*/ 104 w 843"/>
                  <a:gd name="T1" fmla="*/ 44 h 524"/>
                  <a:gd name="T2" fmla="*/ 109 w 843"/>
                  <a:gd name="T3" fmla="*/ 73 h 524"/>
                  <a:gd name="T4" fmla="*/ 53 w 843"/>
                  <a:gd name="T5" fmla="*/ 64 h 524"/>
                  <a:gd name="T6" fmla="*/ 34 w 843"/>
                  <a:gd name="T7" fmla="*/ 77 h 524"/>
                  <a:gd name="T8" fmla="*/ 51 w 843"/>
                  <a:gd name="T9" fmla="*/ 133 h 524"/>
                  <a:gd name="T10" fmla="*/ 98 w 843"/>
                  <a:gd name="T11" fmla="*/ 149 h 524"/>
                  <a:gd name="T12" fmla="*/ 85 w 843"/>
                  <a:gd name="T13" fmla="*/ 177 h 524"/>
                  <a:gd name="T14" fmla="*/ 60 w 843"/>
                  <a:gd name="T15" fmla="*/ 219 h 524"/>
                  <a:gd name="T16" fmla="*/ 28 w 843"/>
                  <a:gd name="T17" fmla="*/ 261 h 524"/>
                  <a:gd name="T18" fmla="*/ 70 w 843"/>
                  <a:gd name="T19" fmla="*/ 299 h 524"/>
                  <a:gd name="T20" fmla="*/ 110 w 843"/>
                  <a:gd name="T21" fmla="*/ 346 h 524"/>
                  <a:gd name="T22" fmla="*/ 228 w 843"/>
                  <a:gd name="T23" fmla="*/ 442 h 524"/>
                  <a:gd name="T24" fmla="*/ 288 w 843"/>
                  <a:gd name="T25" fmla="*/ 464 h 524"/>
                  <a:gd name="T26" fmla="*/ 305 w 843"/>
                  <a:gd name="T27" fmla="*/ 422 h 524"/>
                  <a:gd name="T28" fmla="*/ 338 w 843"/>
                  <a:gd name="T29" fmla="*/ 388 h 524"/>
                  <a:gd name="T30" fmla="*/ 375 w 843"/>
                  <a:gd name="T31" fmla="*/ 368 h 524"/>
                  <a:gd name="T32" fmla="*/ 413 w 843"/>
                  <a:gd name="T33" fmla="*/ 399 h 524"/>
                  <a:gd name="T34" fmla="*/ 402 w 843"/>
                  <a:gd name="T35" fmla="*/ 416 h 524"/>
                  <a:gd name="T36" fmla="*/ 424 w 843"/>
                  <a:gd name="T37" fmla="*/ 425 h 524"/>
                  <a:gd name="T38" fmla="*/ 466 w 843"/>
                  <a:gd name="T39" fmla="*/ 434 h 524"/>
                  <a:gd name="T40" fmla="*/ 499 w 843"/>
                  <a:gd name="T41" fmla="*/ 471 h 524"/>
                  <a:gd name="T42" fmla="*/ 546 w 843"/>
                  <a:gd name="T43" fmla="*/ 487 h 524"/>
                  <a:gd name="T44" fmla="*/ 603 w 843"/>
                  <a:gd name="T45" fmla="*/ 486 h 524"/>
                  <a:gd name="T46" fmla="*/ 628 w 843"/>
                  <a:gd name="T47" fmla="*/ 524 h 524"/>
                  <a:gd name="T48" fmla="*/ 699 w 843"/>
                  <a:gd name="T49" fmla="*/ 509 h 524"/>
                  <a:gd name="T50" fmla="*/ 737 w 843"/>
                  <a:gd name="T51" fmla="*/ 512 h 524"/>
                  <a:gd name="T52" fmla="*/ 821 w 843"/>
                  <a:gd name="T53" fmla="*/ 478 h 524"/>
                  <a:gd name="T54" fmla="*/ 835 w 843"/>
                  <a:gd name="T55" fmla="*/ 445 h 524"/>
                  <a:gd name="T56" fmla="*/ 817 w 843"/>
                  <a:gd name="T57" fmla="*/ 392 h 524"/>
                  <a:gd name="T58" fmla="*/ 840 w 843"/>
                  <a:gd name="T59" fmla="*/ 375 h 524"/>
                  <a:gd name="T60" fmla="*/ 813 w 843"/>
                  <a:gd name="T61" fmla="*/ 342 h 524"/>
                  <a:gd name="T62" fmla="*/ 761 w 843"/>
                  <a:gd name="T63" fmla="*/ 325 h 524"/>
                  <a:gd name="T64" fmla="*/ 690 w 843"/>
                  <a:gd name="T65" fmla="*/ 303 h 524"/>
                  <a:gd name="T66" fmla="*/ 645 w 843"/>
                  <a:gd name="T67" fmla="*/ 279 h 524"/>
                  <a:gd name="T68" fmla="*/ 614 w 843"/>
                  <a:gd name="T69" fmla="*/ 265 h 524"/>
                  <a:gd name="T70" fmla="*/ 588 w 843"/>
                  <a:gd name="T71" fmla="*/ 247 h 524"/>
                  <a:gd name="T72" fmla="*/ 568 w 843"/>
                  <a:gd name="T73" fmla="*/ 208 h 524"/>
                  <a:gd name="T74" fmla="*/ 535 w 843"/>
                  <a:gd name="T75" fmla="*/ 209 h 524"/>
                  <a:gd name="T76" fmla="*/ 508 w 843"/>
                  <a:gd name="T77" fmla="*/ 226 h 524"/>
                  <a:gd name="T78" fmla="*/ 509 w 843"/>
                  <a:gd name="T79" fmla="*/ 246 h 524"/>
                  <a:gd name="T80" fmla="*/ 480 w 843"/>
                  <a:gd name="T81" fmla="*/ 279 h 524"/>
                  <a:gd name="T82" fmla="*/ 461 w 843"/>
                  <a:gd name="T83" fmla="*/ 255 h 524"/>
                  <a:gd name="T84" fmla="*/ 449 w 843"/>
                  <a:gd name="T85" fmla="*/ 233 h 524"/>
                  <a:gd name="T86" fmla="*/ 408 w 843"/>
                  <a:gd name="T87" fmla="*/ 240 h 524"/>
                  <a:gd name="T88" fmla="*/ 368 w 843"/>
                  <a:gd name="T89" fmla="*/ 234 h 524"/>
                  <a:gd name="T90" fmla="*/ 349 w 843"/>
                  <a:gd name="T91" fmla="*/ 221 h 524"/>
                  <a:gd name="T92" fmla="*/ 325 w 843"/>
                  <a:gd name="T93" fmla="*/ 190 h 524"/>
                  <a:gd name="T94" fmla="*/ 295 w 843"/>
                  <a:gd name="T95" fmla="*/ 194 h 524"/>
                  <a:gd name="T96" fmla="*/ 293 w 843"/>
                  <a:gd name="T97" fmla="*/ 151 h 524"/>
                  <a:gd name="T98" fmla="*/ 352 w 843"/>
                  <a:gd name="T99" fmla="*/ 71 h 524"/>
                  <a:gd name="T100" fmla="*/ 328 w 843"/>
                  <a:gd name="T101" fmla="*/ 28 h 524"/>
                  <a:gd name="T102" fmla="*/ 310 w 843"/>
                  <a:gd name="T103" fmla="*/ 1 h 524"/>
                  <a:gd name="T104" fmla="*/ 272 w 843"/>
                  <a:gd name="T105" fmla="*/ 44 h 524"/>
                  <a:gd name="T106" fmla="*/ 229 w 843"/>
                  <a:gd name="T107" fmla="*/ 54 h 524"/>
                  <a:gd name="T108" fmla="*/ 183 w 843"/>
                  <a:gd name="T109" fmla="*/ 27 h 524"/>
                  <a:gd name="T110" fmla="*/ 151 w 843"/>
                  <a:gd name="T111" fmla="*/ 10 h 5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843" h="524">
                    <a:moveTo>
                      <a:pt x="145" y="22"/>
                    </a:moveTo>
                    <a:lnTo>
                      <a:pt x="145" y="25"/>
                    </a:lnTo>
                    <a:lnTo>
                      <a:pt x="138" y="32"/>
                    </a:lnTo>
                    <a:lnTo>
                      <a:pt x="125" y="39"/>
                    </a:lnTo>
                    <a:lnTo>
                      <a:pt x="117" y="42"/>
                    </a:lnTo>
                    <a:lnTo>
                      <a:pt x="106" y="43"/>
                    </a:lnTo>
                    <a:lnTo>
                      <a:pt x="104" y="44"/>
                    </a:lnTo>
                    <a:lnTo>
                      <a:pt x="102" y="43"/>
                    </a:lnTo>
                    <a:lnTo>
                      <a:pt x="102" y="44"/>
                    </a:lnTo>
                    <a:lnTo>
                      <a:pt x="103" y="49"/>
                    </a:lnTo>
                    <a:lnTo>
                      <a:pt x="109" y="53"/>
                    </a:lnTo>
                    <a:lnTo>
                      <a:pt x="113" y="60"/>
                    </a:lnTo>
                    <a:lnTo>
                      <a:pt x="113" y="67"/>
                    </a:lnTo>
                    <a:lnTo>
                      <a:pt x="109" y="73"/>
                    </a:lnTo>
                    <a:lnTo>
                      <a:pt x="107" y="77"/>
                    </a:lnTo>
                    <a:lnTo>
                      <a:pt x="95" y="84"/>
                    </a:lnTo>
                    <a:lnTo>
                      <a:pt x="81" y="89"/>
                    </a:lnTo>
                    <a:lnTo>
                      <a:pt x="58" y="73"/>
                    </a:lnTo>
                    <a:lnTo>
                      <a:pt x="54" y="68"/>
                    </a:lnTo>
                    <a:lnTo>
                      <a:pt x="53" y="66"/>
                    </a:lnTo>
                    <a:lnTo>
                      <a:pt x="53" y="64"/>
                    </a:lnTo>
                    <a:lnTo>
                      <a:pt x="50" y="64"/>
                    </a:lnTo>
                    <a:lnTo>
                      <a:pt x="50" y="68"/>
                    </a:lnTo>
                    <a:lnTo>
                      <a:pt x="51" y="68"/>
                    </a:lnTo>
                    <a:lnTo>
                      <a:pt x="49" y="73"/>
                    </a:lnTo>
                    <a:lnTo>
                      <a:pt x="49" y="74"/>
                    </a:lnTo>
                    <a:lnTo>
                      <a:pt x="43" y="77"/>
                    </a:lnTo>
                    <a:lnTo>
                      <a:pt x="34" y="77"/>
                    </a:lnTo>
                    <a:lnTo>
                      <a:pt x="22" y="74"/>
                    </a:lnTo>
                    <a:lnTo>
                      <a:pt x="19" y="74"/>
                    </a:lnTo>
                    <a:lnTo>
                      <a:pt x="18" y="81"/>
                    </a:lnTo>
                    <a:lnTo>
                      <a:pt x="5" y="102"/>
                    </a:lnTo>
                    <a:lnTo>
                      <a:pt x="0" y="114"/>
                    </a:lnTo>
                    <a:lnTo>
                      <a:pt x="1" y="116"/>
                    </a:lnTo>
                    <a:lnTo>
                      <a:pt x="51" y="133"/>
                    </a:lnTo>
                    <a:lnTo>
                      <a:pt x="51" y="134"/>
                    </a:lnTo>
                    <a:lnTo>
                      <a:pt x="54" y="147"/>
                    </a:lnTo>
                    <a:lnTo>
                      <a:pt x="68" y="147"/>
                    </a:lnTo>
                    <a:lnTo>
                      <a:pt x="75" y="148"/>
                    </a:lnTo>
                    <a:lnTo>
                      <a:pt x="88" y="142"/>
                    </a:lnTo>
                    <a:lnTo>
                      <a:pt x="95" y="142"/>
                    </a:lnTo>
                    <a:lnTo>
                      <a:pt x="98" y="149"/>
                    </a:lnTo>
                    <a:lnTo>
                      <a:pt x="100" y="159"/>
                    </a:lnTo>
                    <a:lnTo>
                      <a:pt x="102" y="164"/>
                    </a:lnTo>
                    <a:lnTo>
                      <a:pt x="98" y="167"/>
                    </a:lnTo>
                    <a:lnTo>
                      <a:pt x="93" y="170"/>
                    </a:lnTo>
                    <a:lnTo>
                      <a:pt x="92" y="172"/>
                    </a:lnTo>
                    <a:lnTo>
                      <a:pt x="91" y="172"/>
                    </a:lnTo>
                    <a:lnTo>
                      <a:pt x="85" y="177"/>
                    </a:lnTo>
                    <a:lnTo>
                      <a:pt x="85" y="180"/>
                    </a:lnTo>
                    <a:lnTo>
                      <a:pt x="84" y="181"/>
                    </a:lnTo>
                    <a:lnTo>
                      <a:pt x="82" y="184"/>
                    </a:lnTo>
                    <a:lnTo>
                      <a:pt x="82" y="186"/>
                    </a:lnTo>
                    <a:lnTo>
                      <a:pt x="77" y="202"/>
                    </a:lnTo>
                    <a:lnTo>
                      <a:pt x="71" y="209"/>
                    </a:lnTo>
                    <a:lnTo>
                      <a:pt x="60" y="219"/>
                    </a:lnTo>
                    <a:lnTo>
                      <a:pt x="53" y="224"/>
                    </a:lnTo>
                    <a:lnTo>
                      <a:pt x="50" y="226"/>
                    </a:lnTo>
                    <a:lnTo>
                      <a:pt x="37" y="234"/>
                    </a:lnTo>
                    <a:lnTo>
                      <a:pt x="28" y="241"/>
                    </a:lnTo>
                    <a:lnTo>
                      <a:pt x="25" y="244"/>
                    </a:lnTo>
                    <a:lnTo>
                      <a:pt x="25" y="246"/>
                    </a:lnTo>
                    <a:lnTo>
                      <a:pt x="28" y="261"/>
                    </a:lnTo>
                    <a:lnTo>
                      <a:pt x="53" y="271"/>
                    </a:lnTo>
                    <a:lnTo>
                      <a:pt x="54" y="285"/>
                    </a:lnTo>
                    <a:lnTo>
                      <a:pt x="60" y="282"/>
                    </a:lnTo>
                    <a:lnTo>
                      <a:pt x="65" y="281"/>
                    </a:lnTo>
                    <a:lnTo>
                      <a:pt x="68" y="281"/>
                    </a:lnTo>
                    <a:lnTo>
                      <a:pt x="68" y="291"/>
                    </a:lnTo>
                    <a:lnTo>
                      <a:pt x="70" y="299"/>
                    </a:lnTo>
                    <a:lnTo>
                      <a:pt x="85" y="292"/>
                    </a:lnTo>
                    <a:lnTo>
                      <a:pt x="86" y="293"/>
                    </a:lnTo>
                    <a:lnTo>
                      <a:pt x="86" y="295"/>
                    </a:lnTo>
                    <a:lnTo>
                      <a:pt x="84" y="300"/>
                    </a:lnTo>
                    <a:lnTo>
                      <a:pt x="82" y="310"/>
                    </a:lnTo>
                    <a:lnTo>
                      <a:pt x="89" y="317"/>
                    </a:lnTo>
                    <a:lnTo>
                      <a:pt x="110" y="346"/>
                    </a:lnTo>
                    <a:lnTo>
                      <a:pt x="113" y="349"/>
                    </a:lnTo>
                    <a:lnTo>
                      <a:pt x="114" y="352"/>
                    </a:lnTo>
                    <a:lnTo>
                      <a:pt x="124" y="366"/>
                    </a:lnTo>
                    <a:lnTo>
                      <a:pt x="128" y="370"/>
                    </a:lnTo>
                    <a:lnTo>
                      <a:pt x="128" y="373"/>
                    </a:lnTo>
                    <a:lnTo>
                      <a:pt x="218" y="437"/>
                    </a:lnTo>
                    <a:lnTo>
                      <a:pt x="228" y="442"/>
                    </a:lnTo>
                    <a:lnTo>
                      <a:pt x="230" y="445"/>
                    </a:lnTo>
                    <a:lnTo>
                      <a:pt x="245" y="455"/>
                    </a:lnTo>
                    <a:lnTo>
                      <a:pt x="254" y="459"/>
                    </a:lnTo>
                    <a:lnTo>
                      <a:pt x="258" y="461"/>
                    </a:lnTo>
                    <a:lnTo>
                      <a:pt x="286" y="465"/>
                    </a:lnTo>
                    <a:lnTo>
                      <a:pt x="288" y="465"/>
                    </a:lnTo>
                    <a:lnTo>
                      <a:pt x="288" y="464"/>
                    </a:lnTo>
                    <a:lnTo>
                      <a:pt x="286" y="462"/>
                    </a:lnTo>
                    <a:lnTo>
                      <a:pt x="286" y="461"/>
                    </a:lnTo>
                    <a:lnTo>
                      <a:pt x="288" y="452"/>
                    </a:lnTo>
                    <a:lnTo>
                      <a:pt x="293" y="434"/>
                    </a:lnTo>
                    <a:lnTo>
                      <a:pt x="293" y="433"/>
                    </a:lnTo>
                    <a:lnTo>
                      <a:pt x="297" y="433"/>
                    </a:lnTo>
                    <a:lnTo>
                      <a:pt x="305" y="422"/>
                    </a:lnTo>
                    <a:lnTo>
                      <a:pt x="303" y="408"/>
                    </a:lnTo>
                    <a:lnTo>
                      <a:pt x="303" y="406"/>
                    </a:lnTo>
                    <a:lnTo>
                      <a:pt x="310" y="399"/>
                    </a:lnTo>
                    <a:lnTo>
                      <a:pt x="311" y="399"/>
                    </a:lnTo>
                    <a:lnTo>
                      <a:pt x="318" y="395"/>
                    </a:lnTo>
                    <a:lnTo>
                      <a:pt x="319" y="395"/>
                    </a:lnTo>
                    <a:lnTo>
                      <a:pt x="338" y="388"/>
                    </a:lnTo>
                    <a:lnTo>
                      <a:pt x="342" y="382"/>
                    </a:lnTo>
                    <a:lnTo>
                      <a:pt x="343" y="375"/>
                    </a:lnTo>
                    <a:lnTo>
                      <a:pt x="345" y="374"/>
                    </a:lnTo>
                    <a:lnTo>
                      <a:pt x="362" y="375"/>
                    </a:lnTo>
                    <a:lnTo>
                      <a:pt x="364" y="374"/>
                    </a:lnTo>
                    <a:lnTo>
                      <a:pt x="374" y="368"/>
                    </a:lnTo>
                    <a:lnTo>
                      <a:pt x="375" y="368"/>
                    </a:lnTo>
                    <a:lnTo>
                      <a:pt x="378" y="370"/>
                    </a:lnTo>
                    <a:lnTo>
                      <a:pt x="384" y="377"/>
                    </a:lnTo>
                    <a:lnTo>
                      <a:pt x="391" y="381"/>
                    </a:lnTo>
                    <a:lnTo>
                      <a:pt x="391" y="385"/>
                    </a:lnTo>
                    <a:lnTo>
                      <a:pt x="405" y="396"/>
                    </a:lnTo>
                    <a:lnTo>
                      <a:pt x="412" y="398"/>
                    </a:lnTo>
                    <a:lnTo>
                      <a:pt x="413" y="399"/>
                    </a:lnTo>
                    <a:lnTo>
                      <a:pt x="408" y="402"/>
                    </a:lnTo>
                    <a:lnTo>
                      <a:pt x="408" y="404"/>
                    </a:lnTo>
                    <a:lnTo>
                      <a:pt x="409" y="405"/>
                    </a:lnTo>
                    <a:lnTo>
                      <a:pt x="406" y="406"/>
                    </a:lnTo>
                    <a:lnTo>
                      <a:pt x="405" y="408"/>
                    </a:lnTo>
                    <a:lnTo>
                      <a:pt x="405" y="409"/>
                    </a:lnTo>
                    <a:lnTo>
                      <a:pt x="402" y="416"/>
                    </a:lnTo>
                    <a:lnTo>
                      <a:pt x="401" y="418"/>
                    </a:lnTo>
                    <a:lnTo>
                      <a:pt x="401" y="419"/>
                    </a:lnTo>
                    <a:lnTo>
                      <a:pt x="406" y="423"/>
                    </a:lnTo>
                    <a:lnTo>
                      <a:pt x="406" y="425"/>
                    </a:lnTo>
                    <a:lnTo>
                      <a:pt x="408" y="426"/>
                    </a:lnTo>
                    <a:lnTo>
                      <a:pt x="409" y="425"/>
                    </a:lnTo>
                    <a:lnTo>
                      <a:pt x="424" y="425"/>
                    </a:lnTo>
                    <a:lnTo>
                      <a:pt x="430" y="426"/>
                    </a:lnTo>
                    <a:lnTo>
                      <a:pt x="430" y="430"/>
                    </a:lnTo>
                    <a:lnTo>
                      <a:pt x="441" y="441"/>
                    </a:lnTo>
                    <a:lnTo>
                      <a:pt x="451" y="449"/>
                    </a:lnTo>
                    <a:lnTo>
                      <a:pt x="455" y="451"/>
                    </a:lnTo>
                    <a:lnTo>
                      <a:pt x="461" y="440"/>
                    </a:lnTo>
                    <a:lnTo>
                      <a:pt x="466" y="434"/>
                    </a:lnTo>
                    <a:lnTo>
                      <a:pt x="473" y="430"/>
                    </a:lnTo>
                    <a:lnTo>
                      <a:pt x="482" y="431"/>
                    </a:lnTo>
                    <a:lnTo>
                      <a:pt x="487" y="434"/>
                    </a:lnTo>
                    <a:lnTo>
                      <a:pt x="487" y="441"/>
                    </a:lnTo>
                    <a:lnTo>
                      <a:pt x="490" y="448"/>
                    </a:lnTo>
                    <a:lnTo>
                      <a:pt x="490" y="452"/>
                    </a:lnTo>
                    <a:lnTo>
                      <a:pt x="499" y="471"/>
                    </a:lnTo>
                    <a:lnTo>
                      <a:pt x="512" y="476"/>
                    </a:lnTo>
                    <a:lnTo>
                      <a:pt x="521" y="483"/>
                    </a:lnTo>
                    <a:lnTo>
                      <a:pt x="522" y="487"/>
                    </a:lnTo>
                    <a:lnTo>
                      <a:pt x="529" y="489"/>
                    </a:lnTo>
                    <a:lnTo>
                      <a:pt x="536" y="489"/>
                    </a:lnTo>
                    <a:lnTo>
                      <a:pt x="540" y="487"/>
                    </a:lnTo>
                    <a:lnTo>
                      <a:pt x="546" y="487"/>
                    </a:lnTo>
                    <a:lnTo>
                      <a:pt x="547" y="482"/>
                    </a:lnTo>
                    <a:lnTo>
                      <a:pt x="553" y="475"/>
                    </a:lnTo>
                    <a:lnTo>
                      <a:pt x="568" y="472"/>
                    </a:lnTo>
                    <a:lnTo>
                      <a:pt x="582" y="472"/>
                    </a:lnTo>
                    <a:lnTo>
                      <a:pt x="604" y="479"/>
                    </a:lnTo>
                    <a:lnTo>
                      <a:pt x="603" y="482"/>
                    </a:lnTo>
                    <a:lnTo>
                      <a:pt x="603" y="486"/>
                    </a:lnTo>
                    <a:lnTo>
                      <a:pt x="602" y="494"/>
                    </a:lnTo>
                    <a:lnTo>
                      <a:pt x="602" y="498"/>
                    </a:lnTo>
                    <a:lnTo>
                      <a:pt x="600" y="501"/>
                    </a:lnTo>
                    <a:lnTo>
                      <a:pt x="606" y="501"/>
                    </a:lnTo>
                    <a:lnTo>
                      <a:pt x="614" y="515"/>
                    </a:lnTo>
                    <a:lnTo>
                      <a:pt x="627" y="522"/>
                    </a:lnTo>
                    <a:lnTo>
                      <a:pt x="628" y="524"/>
                    </a:lnTo>
                    <a:lnTo>
                      <a:pt x="630" y="524"/>
                    </a:lnTo>
                    <a:lnTo>
                      <a:pt x="639" y="521"/>
                    </a:lnTo>
                    <a:lnTo>
                      <a:pt x="641" y="519"/>
                    </a:lnTo>
                    <a:lnTo>
                      <a:pt x="645" y="518"/>
                    </a:lnTo>
                    <a:lnTo>
                      <a:pt x="674" y="518"/>
                    </a:lnTo>
                    <a:lnTo>
                      <a:pt x="693" y="509"/>
                    </a:lnTo>
                    <a:lnTo>
                      <a:pt x="699" y="509"/>
                    </a:lnTo>
                    <a:lnTo>
                      <a:pt x="703" y="512"/>
                    </a:lnTo>
                    <a:lnTo>
                      <a:pt x="705" y="514"/>
                    </a:lnTo>
                    <a:lnTo>
                      <a:pt x="723" y="521"/>
                    </a:lnTo>
                    <a:lnTo>
                      <a:pt x="724" y="521"/>
                    </a:lnTo>
                    <a:lnTo>
                      <a:pt x="726" y="515"/>
                    </a:lnTo>
                    <a:lnTo>
                      <a:pt x="729" y="517"/>
                    </a:lnTo>
                    <a:lnTo>
                      <a:pt x="737" y="512"/>
                    </a:lnTo>
                    <a:lnTo>
                      <a:pt x="760" y="497"/>
                    </a:lnTo>
                    <a:lnTo>
                      <a:pt x="773" y="490"/>
                    </a:lnTo>
                    <a:lnTo>
                      <a:pt x="779" y="486"/>
                    </a:lnTo>
                    <a:lnTo>
                      <a:pt x="780" y="483"/>
                    </a:lnTo>
                    <a:lnTo>
                      <a:pt x="787" y="480"/>
                    </a:lnTo>
                    <a:lnTo>
                      <a:pt x="787" y="479"/>
                    </a:lnTo>
                    <a:lnTo>
                      <a:pt x="821" y="478"/>
                    </a:lnTo>
                    <a:lnTo>
                      <a:pt x="827" y="479"/>
                    </a:lnTo>
                    <a:lnTo>
                      <a:pt x="832" y="479"/>
                    </a:lnTo>
                    <a:lnTo>
                      <a:pt x="832" y="478"/>
                    </a:lnTo>
                    <a:lnTo>
                      <a:pt x="836" y="458"/>
                    </a:lnTo>
                    <a:lnTo>
                      <a:pt x="836" y="454"/>
                    </a:lnTo>
                    <a:lnTo>
                      <a:pt x="835" y="448"/>
                    </a:lnTo>
                    <a:lnTo>
                      <a:pt x="835" y="445"/>
                    </a:lnTo>
                    <a:lnTo>
                      <a:pt x="832" y="438"/>
                    </a:lnTo>
                    <a:lnTo>
                      <a:pt x="832" y="431"/>
                    </a:lnTo>
                    <a:lnTo>
                      <a:pt x="821" y="431"/>
                    </a:lnTo>
                    <a:lnTo>
                      <a:pt x="821" y="416"/>
                    </a:lnTo>
                    <a:lnTo>
                      <a:pt x="820" y="413"/>
                    </a:lnTo>
                    <a:lnTo>
                      <a:pt x="817" y="394"/>
                    </a:lnTo>
                    <a:lnTo>
                      <a:pt x="817" y="392"/>
                    </a:lnTo>
                    <a:lnTo>
                      <a:pt x="821" y="392"/>
                    </a:lnTo>
                    <a:lnTo>
                      <a:pt x="825" y="391"/>
                    </a:lnTo>
                    <a:lnTo>
                      <a:pt x="833" y="391"/>
                    </a:lnTo>
                    <a:lnTo>
                      <a:pt x="840" y="387"/>
                    </a:lnTo>
                    <a:lnTo>
                      <a:pt x="843" y="377"/>
                    </a:lnTo>
                    <a:lnTo>
                      <a:pt x="843" y="375"/>
                    </a:lnTo>
                    <a:lnTo>
                      <a:pt x="840" y="375"/>
                    </a:lnTo>
                    <a:lnTo>
                      <a:pt x="840" y="370"/>
                    </a:lnTo>
                    <a:lnTo>
                      <a:pt x="839" y="356"/>
                    </a:lnTo>
                    <a:lnTo>
                      <a:pt x="832" y="346"/>
                    </a:lnTo>
                    <a:lnTo>
                      <a:pt x="829" y="345"/>
                    </a:lnTo>
                    <a:lnTo>
                      <a:pt x="827" y="345"/>
                    </a:lnTo>
                    <a:lnTo>
                      <a:pt x="815" y="342"/>
                    </a:lnTo>
                    <a:lnTo>
                      <a:pt x="813" y="342"/>
                    </a:lnTo>
                    <a:lnTo>
                      <a:pt x="810" y="341"/>
                    </a:lnTo>
                    <a:lnTo>
                      <a:pt x="804" y="335"/>
                    </a:lnTo>
                    <a:lnTo>
                      <a:pt x="801" y="334"/>
                    </a:lnTo>
                    <a:lnTo>
                      <a:pt x="796" y="334"/>
                    </a:lnTo>
                    <a:lnTo>
                      <a:pt x="794" y="334"/>
                    </a:lnTo>
                    <a:lnTo>
                      <a:pt x="790" y="329"/>
                    </a:lnTo>
                    <a:lnTo>
                      <a:pt x="761" y="325"/>
                    </a:lnTo>
                    <a:lnTo>
                      <a:pt x="741" y="320"/>
                    </a:lnTo>
                    <a:lnTo>
                      <a:pt x="731" y="318"/>
                    </a:lnTo>
                    <a:lnTo>
                      <a:pt x="729" y="317"/>
                    </a:lnTo>
                    <a:lnTo>
                      <a:pt x="710" y="317"/>
                    </a:lnTo>
                    <a:lnTo>
                      <a:pt x="694" y="321"/>
                    </a:lnTo>
                    <a:lnTo>
                      <a:pt x="690" y="321"/>
                    </a:lnTo>
                    <a:lnTo>
                      <a:pt x="690" y="303"/>
                    </a:lnTo>
                    <a:lnTo>
                      <a:pt x="693" y="297"/>
                    </a:lnTo>
                    <a:lnTo>
                      <a:pt x="679" y="288"/>
                    </a:lnTo>
                    <a:lnTo>
                      <a:pt x="676" y="286"/>
                    </a:lnTo>
                    <a:lnTo>
                      <a:pt x="674" y="285"/>
                    </a:lnTo>
                    <a:lnTo>
                      <a:pt x="657" y="278"/>
                    </a:lnTo>
                    <a:lnTo>
                      <a:pt x="649" y="279"/>
                    </a:lnTo>
                    <a:lnTo>
                      <a:pt x="645" y="279"/>
                    </a:lnTo>
                    <a:lnTo>
                      <a:pt x="646" y="276"/>
                    </a:lnTo>
                    <a:lnTo>
                      <a:pt x="641" y="275"/>
                    </a:lnTo>
                    <a:lnTo>
                      <a:pt x="638" y="276"/>
                    </a:lnTo>
                    <a:lnTo>
                      <a:pt x="638" y="274"/>
                    </a:lnTo>
                    <a:lnTo>
                      <a:pt x="635" y="271"/>
                    </a:lnTo>
                    <a:lnTo>
                      <a:pt x="614" y="271"/>
                    </a:lnTo>
                    <a:lnTo>
                      <a:pt x="614" y="265"/>
                    </a:lnTo>
                    <a:lnTo>
                      <a:pt x="609" y="247"/>
                    </a:lnTo>
                    <a:lnTo>
                      <a:pt x="604" y="247"/>
                    </a:lnTo>
                    <a:lnTo>
                      <a:pt x="603" y="248"/>
                    </a:lnTo>
                    <a:lnTo>
                      <a:pt x="599" y="250"/>
                    </a:lnTo>
                    <a:lnTo>
                      <a:pt x="596" y="251"/>
                    </a:lnTo>
                    <a:lnTo>
                      <a:pt x="595" y="251"/>
                    </a:lnTo>
                    <a:lnTo>
                      <a:pt x="588" y="247"/>
                    </a:lnTo>
                    <a:lnTo>
                      <a:pt x="585" y="244"/>
                    </a:lnTo>
                    <a:lnTo>
                      <a:pt x="583" y="241"/>
                    </a:lnTo>
                    <a:lnTo>
                      <a:pt x="578" y="226"/>
                    </a:lnTo>
                    <a:lnTo>
                      <a:pt x="578" y="223"/>
                    </a:lnTo>
                    <a:lnTo>
                      <a:pt x="579" y="218"/>
                    </a:lnTo>
                    <a:lnTo>
                      <a:pt x="575" y="212"/>
                    </a:lnTo>
                    <a:lnTo>
                      <a:pt x="568" y="208"/>
                    </a:lnTo>
                    <a:lnTo>
                      <a:pt x="567" y="207"/>
                    </a:lnTo>
                    <a:lnTo>
                      <a:pt x="558" y="202"/>
                    </a:lnTo>
                    <a:lnTo>
                      <a:pt x="557" y="201"/>
                    </a:lnTo>
                    <a:lnTo>
                      <a:pt x="549" y="201"/>
                    </a:lnTo>
                    <a:lnTo>
                      <a:pt x="540" y="204"/>
                    </a:lnTo>
                    <a:lnTo>
                      <a:pt x="536" y="207"/>
                    </a:lnTo>
                    <a:lnTo>
                      <a:pt x="535" y="209"/>
                    </a:lnTo>
                    <a:lnTo>
                      <a:pt x="530" y="211"/>
                    </a:lnTo>
                    <a:lnTo>
                      <a:pt x="525" y="211"/>
                    </a:lnTo>
                    <a:lnTo>
                      <a:pt x="507" y="215"/>
                    </a:lnTo>
                    <a:lnTo>
                      <a:pt x="504" y="218"/>
                    </a:lnTo>
                    <a:lnTo>
                      <a:pt x="507" y="221"/>
                    </a:lnTo>
                    <a:lnTo>
                      <a:pt x="508" y="225"/>
                    </a:lnTo>
                    <a:lnTo>
                      <a:pt x="508" y="226"/>
                    </a:lnTo>
                    <a:lnTo>
                      <a:pt x="507" y="228"/>
                    </a:lnTo>
                    <a:lnTo>
                      <a:pt x="508" y="228"/>
                    </a:lnTo>
                    <a:lnTo>
                      <a:pt x="508" y="230"/>
                    </a:lnTo>
                    <a:lnTo>
                      <a:pt x="511" y="233"/>
                    </a:lnTo>
                    <a:lnTo>
                      <a:pt x="511" y="236"/>
                    </a:lnTo>
                    <a:lnTo>
                      <a:pt x="509" y="241"/>
                    </a:lnTo>
                    <a:lnTo>
                      <a:pt x="509" y="246"/>
                    </a:lnTo>
                    <a:lnTo>
                      <a:pt x="501" y="276"/>
                    </a:lnTo>
                    <a:lnTo>
                      <a:pt x="499" y="289"/>
                    </a:lnTo>
                    <a:lnTo>
                      <a:pt x="497" y="291"/>
                    </a:lnTo>
                    <a:lnTo>
                      <a:pt x="493" y="288"/>
                    </a:lnTo>
                    <a:lnTo>
                      <a:pt x="491" y="288"/>
                    </a:lnTo>
                    <a:lnTo>
                      <a:pt x="480" y="284"/>
                    </a:lnTo>
                    <a:lnTo>
                      <a:pt x="480" y="279"/>
                    </a:lnTo>
                    <a:lnTo>
                      <a:pt x="477" y="279"/>
                    </a:lnTo>
                    <a:lnTo>
                      <a:pt x="477" y="281"/>
                    </a:lnTo>
                    <a:lnTo>
                      <a:pt x="469" y="281"/>
                    </a:lnTo>
                    <a:lnTo>
                      <a:pt x="468" y="272"/>
                    </a:lnTo>
                    <a:lnTo>
                      <a:pt x="463" y="260"/>
                    </a:lnTo>
                    <a:lnTo>
                      <a:pt x="462" y="257"/>
                    </a:lnTo>
                    <a:lnTo>
                      <a:pt x="461" y="255"/>
                    </a:lnTo>
                    <a:lnTo>
                      <a:pt x="458" y="254"/>
                    </a:lnTo>
                    <a:lnTo>
                      <a:pt x="456" y="251"/>
                    </a:lnTo>
                    <a:lnTo>
                      <a:pt x="456" y="241"/>
                    </a:lnTo>
                    <a:lnTo>
                      <a:pt x="458" y="233"/>
                    </a:lnTo>
                    <a:lnTo>
                      <a:pt x="458" y="230"/>
                    </a:lnTo>
                    <a:lnTo>
                      <a:pt x="454" y="233"/>
                    </a:lnTo>
                    <a:lnTo>
                      <a:pt x="449" y="233"/>
                    </a:lnTo>
                    <a:lnTo>
                      <a:pt x="444" y="230"/>
                    </a:lnTo>
                    <a:lnTo>
                      <a:pt x="442" y="228"/>
                    </a:lnTo>
                    <a:lnTo>
                      <a:pt x="424" y="223"/>
                    </a:lnTo>
                    <a:lnTo>
                      <a:pt x="419" y="223"/>
                    </a:lnTo>
                    <a:lnTo>
                      <a:pt x="420" y="232"/>
                    </a:lnTo>
                    <a:lnTo>
                      <a:pt x="419" y="240"/>
                    </a:lnTo>
                    <a:lnTo>
                      <a:pt x="408" y="240"/>
                    </a:lnTo>
                    <a:lnTo>
                      <a:pt x="405" y="239"/>
                    </a:lnTo>
                    <a:lnTo>
                      <a:pt x="402" y="234"/>
                    </a:lnTo>
                    <a:lnTo>
                      <a:pt x="389" y="228"/>
                    </a:lnTo>
                    <a:lnTo>
                      <a:pt x="374" y="240"/>
                    </a:lnTo>
                    <a:lnTo>
                      <a:pt x="371" y="240"/>
                    </a:lnTo>
                    <a:lnTo>
                      <a:pt x="368" y="237"/>
                    </a:lnTo>
                    <a:lnTo>
                      <a:pt x="368" y="234"/>
                    </a:lnTo>
                    <a:lnTo>
                      <a:pt x="370" y="233"/>
                    </a:lnTo>
                    <a:lnTo>
                      <a:pt x="372" y="232"/>
                    </a:lnTo>
                    <a:lnTo>
                      <a:pt x="372" y="221"/>
                    </a:lnTo>
                    <a:lnTo>
                      <a:pt x="370" y="218"/>
                    </a:lnTo>
                    <a:lnTo>
                      <a:pt x="353" y="222"/>
                    </a:lnTo>
                    <a:lnTo>
                      <a:pt x="352" y="221"/>
                    </a:lnTo>
                    <a:lnTo>
                      <a:pt x="349" y="221"/>
                    </a:lnTo>
                    <a:lnTo>
                      <a:pt x="346" y="219"/>
                    </a:lnTo>
                    <a:lnTo>
                      <a:pt x="341" y="219"/>
                    </a:lnTo>
                    <a:lnTo>
                      <a:pt x="338" y="218"/>
                    </a:lnTo>
                    <a:lnTo>
                      <a:pt x="335" y="215"/>
                    </a:lnTo>
                    <a:lnTo>
                      <a:pt x="332" y="211"/>
                    </a:lnTo>
                    <a:lnTo>
                      <a:pt x="325" y="193"/>
                    </a:lnTo>
                    <a:lnTo>
                      <a:pt x="325" y="190"/>
                    </a:lnTo>
                    <a:lnTo>
                      <a:pt x="324" y="187"/>
                    </a:lnTo>
                    <a:lnTo>
                      <a:pt x="324" y="186"/>
                    </a:lnTo>
                    <a:lnTo>
                      <a:pt x="322" y="187"/>
                    </a:lnTo>
                    <a:lnTo>
                      <a:pt x="319" y="188"/>
                    </a:lnTo>
                    <a:lnTo>
                      <a:pt x="297" y="195"/>
                    </a:lnTo>
                    <a:lnTo>
                      <a:pt x="296" y="195"/>
                    </a:lnTo>
                    <a:lnTo>
                      <a:pt x="295" y="194"/>
                    </a:lnTo>
                    <a:lnTo>
                      <a:pt x="292" y="190"/>
                    </a:lnTo>
                    <a:lnTo>
                      <a:pt x="288" y="176"/>
                    </a:lnTo>
                    <a:lnTo>
                      <a:pt x="289" y="158"/>
                    </a:lnTo>
                    <a:lnTo>
                      <a:pt x="290" y="154"/>
                    </a:lnTo>
                    <a:lnTo>
                      <a:pt x="292" y="152"/>
                    </a:lnTo>
                    <a:lnTo>
                      <a:pt x="293" y="152"/>
                    </a:lnTo>
                    <a:lnTo>
                      <a:pt x="293" y="151"/>
                    </a:lnTo>
                    <a:lnTo>
                      <a:pt x="297" y="142"/>
                    </a:lnTo>
                    <a:lnTo>
                      <a:pt x="297" y="140"/>
                    </a:lnTo>
                    <a:lnTo>
                      <a:pt x="303" y="120"/>
                    </a:lnTo>
                    <a:lnTo>
                      <a:pt x="310" y="110"/>
                    </a:lnTo>
                    <a:lnTo>
                      <a:pt x="314" y="89"/>
                    </a:lnTo>
                    <a:lnTo>
                      <a:pt x="348" y="73"/>
                    </a:lnTo>
                    <a:lnTo>
                      <a:pt x="352" y="71"/>
                    </a:lnTo>
                    <a:lnTo>
                      <a:pt x="353" y="70"/>
                    </a:lnTo>
                    <a:lnTo>
                      <a:pt x="352" y="68"/>
                    </a:lnTo>
                    <a:lnTo>
                      <a:pt x="350" y="66"/>
                    </a:lnTo>
                    <a:lnTo>
                      <a:pt x="339" y="52"/>
                    </a:lnTo>
                    <a:lnTo>
                      <a:pt x="335" y="47"/>
                    </a:lnTo>
                    <a:lnTo>
                      <a:pt x="328" y="37"/>
                    </a:lnTo>
                    <a:lnTo>
                      <a:pt x="328" y="28"/>
                    </a:lnTo>
                    <a:lnTo>
                      <a:pt x="326" y="27"/>
                    </a:lnTo>
                    <a:lnTo>
                      <a:pt x="326" y="25"/>
                    </a:lnTo>
                    <a:lnTo>
                      <a:pt x="322" y="22"/>
                    </a:lnTo>
                    <a:lnTo>
                      <a:pt x="321" y="21"/>
                    </a:lnTo>
                    <a:lnTo>
                      <a:pt x="319" y="21"/>
                    </a:lnTo>
                    <a:lnTo>
                      <a:pt x="315" y="4"/>
                    </a:lnTo>
                    <a:lnTo>
                      <a:pt x="310" y="1"/>
                    </a:lnTo>
                    <a:lnTo>
                      <a:pt x="308" y="0"/>
                    </a:lnTo>
                    <a:lnTo>
                      <a:pt x="305" y="0"/>
                    </a:lnTo>
                    <a:lnTo>
                      <a:pt x="274" y="21"/>
                    </a:lnTo>
                    <a:lnTo>
                      <a:pt x="272" y="21"/>
                    </a:lnTo>
                    <a:lnTo>
                      <a:pt x="272" y="22"/>
                    </a:lnTo>
                    <a:lnTo>
                      <a:pt x="275" y="35"/>
                    </a:lnTo>
                    <a:lnTo>
                      <a:pt x="272" y="44"/>
                    </a:lnTo>
                    <a:lnTo>
                      <a:pt x="272" y="52"/>
                    </a:lnTo>
                    <a:lnTo>
                      <a:pt x="276" y="59"/>
                    </a:lnTo>
                    <a:lnTo>
                      <a:pt x="278" y="60"/>
                    </a:lnTo>
                    <a:lnTo>
                      <a:pt x="259" y="60"/>
                    </a:lnTo>
                    <a:lnTo>
                      <a:pt x="254" y="59"/>
                    </a:lnTo>
                    <a:lnTo>
                      <a:pt x="238" y="59"/>
                    </a:lnTo>
                    <a:lnTo>
                      <a:pt x="229" y="54"/>
                    </a:lnTo>
                    <a:lnTo>
                      <a:pt x="225" y="53"/>
                    </a:lnTo>
                    <a:lnTo>
                      <a:pt x="206" y="43"/>
                    </a:lnTo>
                    <a:lnTo>
                      <a:pt x="205" y="24"/>
                    </a:lnTo>
                    <a:lnTo>
                      <a:pt x="201" y="18"/>
                    </a:lnTo>
                    <a:lnTo>
                      <a:pt x="199" y="17"/>
                    </a:lnTo>
                    <a:lnTo>
                      <a:pt x="191" y="24"/>
                    </a:lnTo>
                    <a:lnTo>
                      <a:pt x="183" y="27"/>
                    </a:lnTo>
                    <a:lnTo>
                      <a:pt x="176" y="24"/>
                    </a:lnTo>
                    <a:lnTo>
                      <a:pt x="174" y="24"/>
                    </a:lnTo>
                    <a:lnTo>
                      <a:pt x="171" y="21"/>
                    </a:lnTo>
                    <a:lnTo>
                      <a:pt x="163" y="15"/>
                    </a:lnTo>
                    <a:lnTo>
                      <a:pt x="163" y="14"/>
                    </a:lnTo>
                    <a:lnTo>
                      <a:pt x="155" y="13"/>
                    </a:lnTo>
                    <a:lnTo>
                      <a:pt x="151" y="10"/>
                    </a:lnTo>
                    <a:lnTo>
                      <a:pt x="148" y="10"/>
                    </a:lnTo>
                    <a:lnTo>
                      <a:pt x="148" y="11"/>
                    </a:lnTo>
                    <a:lnTo>
                      <a:pt x="145" y="2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29" name="Freeform 458">
                <a:extLst>
                  <a:ext uri="{FF2B5EF4-FFF2-40B4-BE49-F238E27FC236}">
                    <a16:creationId xmlns:a16="http://schemas.microsoft.com/office/drawing/2014/main" id="{3FA95FB6-905C-B1E0-8850-FB2FB351D5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3" y="1473"/>
                <a:ext cx="138" cy="121"/>
              </a:xfrm>
              <a:custGeom>
                <a:avLst/>
                <a:gdLst>
                  <a:gd name="T0" fmla="*/ 116 w 556"/>
                  <a:gd name="T1" fmla="*/ 38 h 487"/>
                  <a:gd name="T2" fmla="*/ 123 w 556"/>
                  <a:gd name="T3" fmla="*/ 52 h 487"/>
                  <a:gd name="T4" fmla="*/ 101 w 556"/>
                  <a:gd name="T5" fmla="*/ 63 h 487"/>
                  <a:gd name="T6" fmla="*/ 103 w 556"/>
                  <a:gd name="T7" fmla="*/ 106 h 487"/>
                  <a:gd name="T8" fmla="*/ 99 w 556"/>
                  <a:gd name="T9" fmla="*/ 131 h 487"/>
                  <a:gd name="T10" fmla="*/ 89 w 556"/>
                  <a:gd name="T11" fmla="*/ 172 h 487"/>
                  <a:gd name="T12" fmla="*/ 85 w 556"/>
                  <a:gd name="T13" fmla="*/ 179 h 487"/>
                  <a:gd name="T14" fmla="*/ 78 w 556"/>
                  <a:gd name="T15" fmla="*/ 190 h 487"/>
                  <a:gd name="T16" fmla="*/ 39 w 556"/>
                  <a:gd name="T17" fmla="*/ 215 h 487"/>
                  <a:gd name="T18" fmla="*/ 18 w 556"/>
                  <a:gd name="T19" fmla="*/ 218 h 487"/>
                  <a:gd name="T20" fmla="*/ 0 w 556"/>
                  <a:gd name="T21" fmla="*/ 215 h 487"/>
                  <a:gd name="T22" fmla="*/ 22 w 556"/>
                  <a:gd name="T23" fmla="*/ 246 h 487"/>
                  <a:gd name="T24" fmla="*/ 59 w 556"/>
                  <a:gd name="T25" fmla="*/ 278 h 487"/>
                  <a:gd name="T26" fmla="*/ 74 w 556"/>
                  <a:gd name="T27" fmla="*/ 318 h 487"/>
                  <a:gd name="T28" fmla="*/ 77 w 556"/>
                  <a:gd name="T29" fmla="*/ 323 h 487"/>
                  <a:gd name="T30" fmla="*/ 84 w 556"/>
                  <a:gd name="T31" fmla="*/ 349 h 487"/>
                  <a:gd name="T32" fmla="*/ 92 w 556"/>
                  <a:gd name="T33" fmla="*/ 337 h 487"/>
                  <a:gd name="T34" fmla="*/ 108 w 556"/>
                  <a:gd name="T35" fmla="*/ 366 h 487"/>
                  <a:gd name="T36" fmla="*/ 115 w 556"/>
                  <a:gd name="T37" fmla="*/ 384 h 487"/>
                  <a:gd name="T38" fmla="*/ 116 w 556"/>
                  <a:gd name="T39" fmla="*/ 397 h 487"/>
                  <a:gd name="T40" fmla="*/ 115 w 556"/>
                  <a:gd name="T41" fmla="*/ 422 h 487"/>
                  <a:gd name="T42" fmla="*/ 176 w 556"/>
                  <a:gd name="T43" fmla="*/ 408 h 487"/>
                  <a:gd name="T44" fmla="*/ 185 w 556"/>
                  <a:gd name="T45" fmla="*/ 423 h 487"/>
                  <a:gd name="T46" fmla="*/ 197 w 556"/>
                  <a:gd name="T47" fmla="*/ 429 h 487"/>
                  <a:gd name="T48" fmla="*/ 224 w 556"/>
                  <a:gd name="T49" fmla="*/ 448 h 487"/>
                  <a:gd name="T50" fmla="*/ 247 w 556"/>
                  <a:gd name="T51" fmla="*/ 461 h 487"/>
                  <a:gd name="T52" fmla="*/ 276 w 556"/>
                  <a:gd name="T53" fmla="*/ 487 h 487"/>
                  <a:gd name="T54" fmla="*/ 313 w 556"/>
                  <a:gd name="T55" fmla="*/ 462 h 487"/>
                  <a:gd name="T56" fmla="*/ 356 w 556"/>
                  <a:gd name="T57" fmla="*/ 443 h 487"/>
                  <a:gd name="T58" fmla="*/ 373 w 556"/>
                  <a:gd name="T59" fmla="*/ 398 h 487"/>
                  <a:gd name="T60" fmla="*/ 425 w 556"/>
                  <a:gd name="T61" fmla="*/ 337 h 487"/>
                  <a:gd name="T62" fmla="*/ 443 w 556"/>
                  <a:gd name="T63" fmla="*/ 316 h 487"/>
                  <a:gd name="T64" fmla="*/ 465 w 556"/>
                  <a:gd name="T65" fmla="*/ 281 h 487"/>
                  <a:gd name="T66" fmla="*/ 469 w 556"/>
                  <a:gd name="T67" fmla="*/ 267 h 487"/>
                  <a:gd name="T68" fmla="*/ 447 w 556"/>
                  <a:gd name="T69" fmla="*/ 243 h 487"/>
                  <a:gd name="T70" fmla="*/ 479 w 556"/>
                  <a:gd name="T71" fmla="*/ 246 h 487"/>
                  <a:gd name="T72" fmla="*/ 493 w 556"/>
                  <a:gd name="T73" fmla="*/ 236 h 487"/>
                  <a:gd name="T74" fmla="*/ 556 w 556"/>
                  <a:gd name="T75" fmla="*/ 158 h 487"/>
                  <a:gd name="T76" fmla="*/ 528 w 556"/>
                  <a:gd name="T77" fmla="*/ 126 h 487"/>
                  <a:gd name="T78" fmla="*/ 493 w 556"/>
                  <a:gd name="T79" fmla="*/ 112 h 487"/>
                  <a:gd name="T80" fmla="*/ 463 w 556"/>
                  <a:gd name="T81" fmla="*/ 93 h 487"/>
                  <a:gd name="T82" fmla="*/ 359 w 556"/>
                  <a:gd name="T83" fmla="*/ 17 h 487"/>
                  <a:gd name="T84" fmla="*/ 337 w 556"/>
                  <a:gd name="T85" fmla="*/ 24 h 487"/>
                  <a:gd name="T86" fmla="*/ 319 w 556"/>
                  <a:gd name="T87" fmla="*/ 29 h 487"/>
                  <a:gd name="T88" fmla="*/ 272 w 556"/>
                  <a:gd name="T89" fmla="*/ 21 h 487"/>
                  <a:gd name="T90" fmla="*/ 261 w 556"/>
                  <a:gd name="T91" fmla="*/ 28 h 487"/>
                  <a:gd name="T92" fmla="*/ 229 w 556"/>
                  <a:gd name="T93" fmla="*/ 24 h 487"/>
                  <a:gd name="T94" fmla="*/ 208 w 556"/>
                  <a:gd name="T95" fmla="*/ 21 h 487"/>
                  <a:gd name="T96" fmla="*/ 193 w 556"/>
                  <a:gd name="T97" fmla="*/ 32 h 487"/>
                  <a:gd name="T98" fmla="*/ 178 w 556"/>
                  <a:gd name="T99" fmla="*/ 13 h 487"/>
                  <a:gd name="T100" fmla="*/ 140 w 556"/>
                  <a:gd name="T101" fmla="*/ 13 h 487"/>
                  <a:gd name="T102" fmla="*/ 126 w 556"/>
                  <a:gd name="T103" fmla="*/ 2 h 4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556" h="487">
                    <a:moveTo>
                      <a:pt x="123" y="19"/>
                    </a:moveTo>
                    <a:lnTo>
                      <a:pt x="120" y="22"/>
                    </a:lnTo>
                    <a:lnTo>
                      <a:pt x="116" y="35"/>
                    </a:lnTo>
                    <a:lnTo>
                      <a:pt x="116" y="38"/>
                    </a:lnTo>
                    <a:lnTo>
                      <a:pt x="118" y="40"/>
                    </a:lnTo>
                    <a:lnTo>
                      <a:pt x="119" y="45"/>
                    </a:lnTo>
                    <a:lnTo>
                      <a:pt x="125" y="50"/>
                    </a:lnTo>
                    <a:lnTo>
                      <a:pt x="123" y="52"/>
                    </a:lnTo>
                    <a:lnTo>
                      <a:pt x="115" y="63"/>
                    </a:lnTo>
                    <a:lnTo>
                      <a:pt x="113" y="64"/>
                    </a:lnTo>
                    <a:lnTo>
                      <a:pt x="111" y="63"/>
                    </a:lnTo>
                    <a:lnTo>
                      <a:pt x="101" y="63"/>
                    </a:lnTo>
                    <a:lnTo>
                      <a:pt x="102" y="81"/>
                    </a:lnTo>
                    <a:lnTo>
                      <a:pt x="105" y="92"/>
                    </a:lnTo>
                    <a:lnTo>
                      <a:pt x="105" y="102"/>
                    </a:lnTo>
                    <a:lnTo>
                      <a:pt x="103" y="106"/>
                    </a:lnTo>
                    <a:lnTo>
                      <a:pt x="99" y="110"/>
                    </a:lnTo>
                    <a:lnTo>
                      <a:pt x="98" y="110"/>
                    </a:lnTo>
                    <a:lnTo>
                      <a:pt x="94" y="119"/>
                    </a:lnTo>
                    <a:lnTo>
                      <a:pt x="99" y="131"/>
                    </a:lnTo>
                    <a:lnTo>
                      <a:pt x="98" y="158"/>
                    </a:lnTo>
                    <a:lnTo>
                      <a:pt x="95" y="165"/>
                    </a:lnTo>
                    <a:lnTo>
                      <a:pt x="95" y="166"/>
                    </a:lnTo>
                    <a:lnTo>
                      <a:pt x="89" y="172"/>
                    </a:lnTo>
                    <a:lnTo>
                      <a:pt x="91" y="175"/>
                    </a:lnTo>
                    <a:lnTo>
                      <a:pt x="91" y="177"/>
                    </a:lnTo>
                    <a:lnTo>
                      <a:pt x="87" y="179"/>
                    </a:lnTo>
                    <a:lnTo>
                      <a:pt x="85" y="179"/>
                    </a:lnTo>
                    <a:lnTo>
                      <a:pt x="85" y="182"/>
                    </a:lnTo>
                    <a:lnTo>
                      <a:pt x="82" y="184"/>
                    </a:lnTo>
                    <a:lnTo>
                      <a:pt x="81" y="189"/>
                    </a:lnTo>
                    <a:lnTo>
                      <a:pt x="78" y="190"/>
                    </a:lnTo>
                    <a:lnTo>
                      <a:pt x="77" y="191"/>
                    </a:lnTo>
                    <a:lnTo>
                      <a:pt x="70" y="197"/>
                    </a:lnTo>
                    <a:lnTo>
                      <a:pt x="39" y="212"/>
                    </a:lnTo>
                    <a:lnTo>
                      <a:pt x="39" y="215"/>
                    </a:lnTo>
                    <a:lnTo>
                      <a:pt x="36" y="220"/>
                    </a:lnTo>
                    <a:lnTo>
                      <a:pt x="22" y="220"/>
                    </a:lnTo>
                    <a:lnTo>
                      <a:pt x="20" y="219"/>
                    </a:lnTo>
                    <a:lnTo>
                      <a:pt x="18" y="218"/>
                    </a:lnTo>
                    <a:lnTo>
                      <a:pt x="18" y="215"/>
                    </a:lnTo>
                    <a:lnTo>
                      <a:pt x="14" y="210"/>
                    </a:lnTo>
                    <a:lnTo>
                      <a:pt x="8" y="210"/>
                    </a:lnTo>
                    <a:lnTo>
                      <a:pt x="0" y="215"/>
                    </a:lnTo>
                    <a:lnTo>
                      <a:pt x="0" y="216"/>
                    </a:lnTo>
                    <a:lnTo>
                      <a:pt x="7" y="225"/>
                    </a:lnTo>
                    <a:lnTo>
                      <a:pt x="18" y="237"/>
                    </a:lnTo>
                    <a:lnTo>
                      <a:pt x="22" y="246"/>
                    </a:lnTo>
                    <a:lnTo>
                      <a:pt x="46" y="270"/>
                    </a:lnTo>
                    <a:lnTo>
                      <a:pt x="49" y="270"/>
                    </a:lnTo>
                    <a:lnTo>
                      <a:pt x="53" y="271"/>
                    </a:lnTo>
                    <a:lnTo>
                      <a:pt x="59" y="278"/>
                    </a:lnTo>
                    <a:lnTo>
                      <a:pt x="65" y="290"/>
                    </a:lnTo>
                    <a:lnTo>
                      <a:pt x="70" y="311"/>
                    </a:lnTo>
                    <a:lnTo>
                      <a:pt x="73" y="317"/>
                    </a:lnTo>
                    <a:lnTo>
                      <a:pt x="74" y="318"/>
                    </a:lnTo>
                    <a:lnTo>
                      <a:pt x="73" y="320"/>
                    </a:lnTo>
                    <a:lnTo>
                      <a:pt x="73" y="321"/>
                    </a:lnTo>
                    <a:lnTo>
                      <a:pt x="74" y="321"/>
                    </a:lnTo>
                    <a:lnTo>
                      <a:pt x="77" y="323"/>
                    </a:lnTo>
                    <a:lnTo>
                      <a:pt x="75" y="324"/>
                    </a:lnTo>
                    <a:lnTo>
                      <a:pt x="75" y="348"/>
                    </a:lnTo>
                    <a:lnTo>
                      <a:pt x="77" y="349"/>
                    </a:lnTo>
                    <a:lnTo>
                      <a:pt x="84" y="349"/>
                    </a:lnTo>
                    <a:lnTo>
                      <a:pt x="85" y="348"/>
                    </a:lnTo>
                    <a:lnTo>
                      <a:pt x="85" y="341"/>
                    </a:lnTo>
                    <a:lnTo>
                      <a:pt x="88" y="338"/>
                    </a:lnTo>
                    <a:lnTo>
                      <a:pt x="92" y="337"/>
                    </a:lnTo>
                    <a:lnTo>
                      <a:pt x="98" y="349"/>
                    </a:lnTo>
                    <a:lnTo>
                      <a:pt x="101" y="357"/>
                    </a:lnTo>
                    <a:lnTo>
                      <a:pt x="108" y="364"/>
                    </a:lnTo>
                    <a:lnTo>
                      <a:pt x="108" y="366"/>
                    </a:lnTo>
                    <a:lnTo>
                      <a:pt x="109" y="367"/>
                    </a:lnTo>
                    <a:lnTo>
                      <a:pt x="113" y="376"/>
                    </a:lnTo>
                    <a:lnTo>
                      <a:pt x="115" y="381"/>
                    </a:lnTo>
                    <a:lnTo>
                      <a:pt x="115" y="384"/>
                    </a:lnTo>
                    <a:lnTo>
                      <a:pt x="116" y="384"/>
                    </a:lnTo>
                    <a:lnTo>
                      <a:pt x="118" y="385"/>
                    </a:lnTo>
                    <a:lnTo>
                      <a:pt x="118" y="392"/>
                    </a:lnTo>
                    <a:lnTo>
                      <a:pt x="116" y="397"/>
                    </a:lnTo>
                    <a:lnTo>
                      <a:pt x="115" y="407"/>
                    </a:lnTo>
                    <a:lnTo>
                      <a:pt x="115" y="416"/>
                    </a:lnTo>
                    <a:lnTo>
                      <a:pt x="116" y="417"/>
                    </a:lnTo>
                    <a:lnTo>
                      <a:pt x="115" y="422"/>
                    </a:lnTo>
                    <a:lnTo>
                      <a:pt x="118" y="422"/>
                    </a:lnTo>
                    <a:lnTo>
                      <a:pt x="143" y="416"/>
                    </a:lnTo>
                    <a:lnTo>
                      <a:pt x="172" y="408"/>
                    </a:lnTo>
                    <a:lnTo>
                      <a:pt x="176" y="408"/>
                    </a:lnTo>
                    <a:lnTo>
                      <a:pt x="176" y="412"/>
                    </a:lnTo>
                    <a:lnTo>
                      <a:pt x="178" y="417"/>
                    </a:lnTo>
                    <a:lnTo>
                      <a:pt x="179" y="419"/>
                    </a:lnTo>
                    <a:lnTo>
                      <a:pt x="185" y="423"/>
                    </a:lnTo>
                    <a:lnTo>
                      <a:pt x="186" y="423"/>
                    </a:lnTo>
                    <a:lnTo>
                      <a:pt x="192" y="426"/>
                    </a:lnTo>
                    <a:lnTo>
                      <a:pt x="193" y="426"/>
                    </a:lnTo>
                    <a:lnTo>
                      <a:pt x="197" y="429"/>
                    </a:lnTo>
                    <a:lnTo>
                      <a:pt x="197" y="430"/>
                    </a:lnTo>
                    <a:lnTo>
                      <a:pt x="204" y="433"/>
                    </a:lnTo>
                    <a:lnTo>
                      <a:pt x="208" y="437"/>
                    </a:lnTo>
                    <a:lnTo>
                      <a:pt x="224" y="448"/>
                    </a:lnTo>
                    <a:lnTo>
                      <a:pt x="231" y="448"/>
                    </a:lnTo>
                    <a:lnTo>
                      <a:pt x="240" y="451"/>
                    </a:lnTo>
                    <a:lnTo>
                      <a:pt x="246" y="457"/>
                    </a:lnTo>
                    <a:lnTo>
                      <a:pt x="247" y="461"/>
                    </a:lnTo>
                    <a:lnTo>
                      <a:pt x="250" y="464"/>
                    </a:lnTo>
                    <a:lnTo>
                      <a:pt x="256" y="471"/>
                    </a:lnTo>
                    <a:lnTo>
                      <a:pt x="272" y="482"/>
                    </a:lnTo>
                    <a:lnTo>
                      <a:pt x="276" y="487"/>
                    </a:lnTo>
                    <a:lnTo>
                      <a:pt x="299" y="475"/>
                    </a:lnTo>
                    <a:lnTo>
                      <a:pt x="302" y="475"/>
                    </a:lnTo>
                    <a:lnTo>
                      <a:pt x="303" y="472"/>
                    </a:lnTo>
                    <a:lnTo>
                      <a:pt x="313" y="462"/>
                    </a:lnTo>
                    <a:lnTo>
                      <a:pt x="352" y="445"/>
                    </a:lnTo>
                    <a:lnTo>
                      <a:pt x="353" y="444"/>
                    </a:lnTo>
                    <a:lnTo>
                      <a:pt x="356" y="444"/>
                    </a:lnTo>
                    <a:lnTo>
                      <a:pt x="356" y="443"/>
                    </a:lnTo>
                    <a:lnTo>
                      <a:pt x="358" y="433"/>
                    </a:lnTo>
                    <a:lnTo>
                      <a:pt x="358" y="430"/>
                    </a:lnTo>
                    <a:lnTo>
                      <a:pt x="359" y="426"/>
                    </a:lnTo>
                    <a:lnTo>
                      <a:pt x="373" y="398"/>
                    </a:lnTo>
                    <a:lnTo>
                      <a:pt x="374" y="364"/>
                    </a:lnTo>
                    <a:lnTo>
                      <a:pt x="394" y="344"/>
                    </a:lnTo>
                    <a:lnTo>
                      <a:pt x="413" y="337"/>
                    </a:lnTo>
                    <a:lnTo>
                      <a:pt x="425" y="337"/>
                    </a:lnTo>
                    <a:lnTo>
                      <a:pt x="425" y="335"/>
                    </a:lnTo>
                    <a:lnTo>
                      <a:pt x="426" y="335"/>
                    </a:lnTo>
                    <a:lnTo>
                      <a:pt x="436" y="323"/>
                    </a:lnTo>
                    <a:lnTo>
                      <a:pt x="443" y="316"/>
                    </a:lnTo>
                    <a:lnTo>
                      <a:pt x="453" y="293"/>
                    </a:lnTo>
                    <a:lnTo>
                      <a:pt x="457" y="288"/>
                    </a:lnTo>
                    <a:lnTo>
                      <a:pt x="458" y="288"/>
                    </a:lnTo>
                    <a:lnTo>
                      <a:pt x="465" y="281"/>
                    </a:lnTo>
                    <a:lnTo>
                      <a:pt x="468" y="277"/>
                    </a:lnTo>
                    <a:lnTo>
                      <a:pt x="468" y="275"/>
                    </a:lnTo>
                    <a:lnTo>
                      <a:pt x="469" y="274"/>
                    </a:lnTo>
                    <a:lnTo>
                      <a:pt x="469" y="267"/>
                    </a:lnTo>
                    <a:lnTo>
                      <a:pt x="465" y="264"/>
                    </a:lnTo>
                    <a:lnTo>
                      <a:pt x="463" y="263"/>
                    </a:lnTo>
                    <a:lnTo>
                      <a:pt x="446" y="247"/>
                    </a:lnTo>
                    <a:lnTo>
                      <a:pt x="447" y="243"/>
                    </a:lnTo>
                    <a:lnTo>
                      <a:pt x="472" y="242"/>
                    </a:lnTo>
                    <a:lnTo>
                      <a:pt x="475" y="243"/>
                    </a:lnTo>
                    <a:lnTo>
                      <a:pt x="476" y="244"/>
                    </a:lnTo>
                    <a:lnTo>
                      <a:pt x="479" y="246"/>
                    </a:lnTo>
                    <a:lnTo>
                      <a:pt x="482" y="243"/>
                    </a:lnTo>
                    <a:lnTo>
                      <a:pt x="485" y="239"/>
                    </a:lnTo>
                    <a:lnTo>
                      <a:pt x="486" y="239"/>
                    </a:lnTo>
                    <a:lnTo>
                      <a:pt x="493" y="236"/>
                    </a:lnTo>
                    <a:lnTo>
                      <a:pt x="504" y="225"/>
                    </a:lnTo>
                    <a:lnTo>
                      <a:pt x="511" y="210"/>
                    </a:lnTo>
                    <a:lnTo>
                      <a:pt x="552" y="170"/>
                    </a:lnTo>
                    <a:lnTo>
                      <a:pt x="556" y="158"/>
                    </a:lnTo>
                    <a:lnTo>
                      <a:pt x="553" y="137"/>
                    </a:lnTo>
                    <a:lnTo>
                      <a:pt x="550" y="126"/>
                    </a:lnTo>
                    <a:lnTo>
                      <a:pt x="547" y="127"/>
                    </a:lnTo>
                    <a:lnTo>
                      <a:pt x="528" y="126"/>
                    </a:lnTo>
                    <a:lnTo>
                      <a:pt x="524" y="120"/>
                    </a:lnTo>
                    <a:lnTo>
                      <a:pt x="523" y="116"/>
                    </a:lnTo>
                    <a:lnTo>
                      <a:pt x="521" y="116"/>
                    </a:lnTo>
                    <a:lnTo>
                      <a:pt x="493" y="112"/>
                    </a:lnTo>
                    <a:lnTo>
                      <a:pt x="489" y="110"/>
                    </a:lnTo>
                    <a:lnTo>
                      <a:pt x="480" y="106"/>
                    </a:lnTo>
                    <a:lnTo>
                      <a:pt x="465" y="96"/>
                    </a:lnTo>
                    <a:lnTo>
                      <a:pt x="463" y="93"/>
                    </a:lnTo>
                    <a:lnTo>
                      <a:pt x="453" y="88"/>
                    </a:lnTo>
                    <a:lnTo>
                      <a:pt x="363" y="24"/>
                    </a:lnTo>
                    <a:lnTo>
                      <a:pt x="363" y="21"/>
                    </a:lnTo>
                    <a:lnTo>
                      <a:pt x="359" y="17"/>
                    </a:lnTo>
                    <a:lnTo>
                      <a:pt x="349" y="3"/>
                    </a:lnTo>
                    <a:lnTo>
                      <a:pt x="348" y="0"/>
                    </a:lnTo>
                    <a:lnTo>
                      <a:pt x="339" y="11"/>
                    </a:lnTo>
                    <a:lnTo>
                      <a:pt x="337" y="24"/>
                    </a:lnTo>
                    <a:lnTo>
                      <a:pt x="333" y="28"/>
                    </a:lnTo>
                    <a:lnTo>
                      <a:pt x="331" y="31"/>
                    </a:lnTo>
                    <a:lnTo>
                      <a:pt x="330" y="31"/>
                    </a:lnTo>
                    <a:lnTo>
                      <a:pt x="319" y="29"/>
                    </a:lnTo>
                    <a:lnTo>
                      <a:pt x="296" y="18"/>
                    </a:lnTo>
                    <a:lnTo>
                      <a:pt x="288" y="15"/>
                    </a:lnTo>
                    <a:lnTo>
                      <a:pt x="278" y="18"/>
                    </a:lnTo>
                    <a:lnTo>
                      <a:pt x="272" y="21"/>
                    </a:lnTo>
                    <a:lnTo>
                      <a:pt x="271" y="21"/>
                    </a:lnTo>
                    <a:lnTo>
                      <a:pt x="266" y="25"/>
                    </a:lnTo>
                    <a:lnTo>
                      <a:pt x="264" y="25"/>
                    </a:lnTo>
                    <a:lnTo>
                      <a:pt x="261" y="28"/>
                    </a:lnTo>
                    <a:lnTo>
                      <a:pt x="259" y="25"/>
                    </a:lnTo>
                    <a:lnTo>
                      <a:pt x="253" y="22"/>
                    </a:lnTo>
                    <a:lnTo>
                      <a:pt x="239" y="21"/>
                    </a:lnTo>
                    <a:lnTo>
                      <a:pt x="229" y="24"/>
                    </a:lnTo>
                    <a:lnTo>
                      <a:pt x="228" y="25"/>
                    </a:lnTo>
                    <a:lnTo>
                      <a:pt x="225" y="25"/>
                    </a:lnTo>
                    <a:lnTo>
                      <a:pt x="209" y="19"/>
                    </a:lnTo>
                    <a:lnTo>
                      <a:pt x="208" y="21"/>
                    </a:lnTo>
                    <a:lnTo>
                      <a:pt x="208" y="35"/>
                    </a:lnTo>
                    <a:lnTo>
                      <a:pt x="197" y="35"/>
                    </a:lnTo>
                    <a:lnTo>
                      <a:pt x="194" y="33"/>
                    </a:lnTo>
                    <a:lnTo>
                      <a:pt x="193" y="32"/>
                    </a:lnTo>
                    <a:lnTo>
                      <a:pt x="186" y="26"/>
                    </a:lnTo>
                    <a:lnTo>
                      <a:pt x="182" y="22"/>
                    </a:lnTo>
                    <a:lnTo>
                      <a:pt x="180" y="17"/>
                    </a:lnTo>
                    <a:lnTo>
                      <a:pt x="178" y="13"/>
                    </a:lnTo>
                    <a:lnTo>
                      <a:pt x="171" y="10"/>
                    </a:lnTo>
                    <a:lnTo>
                      <a:pt x="169" y="9"/>
                    </a:lnTo>
                    <a:lnTo>
                      <a:pt x="166" y="9"/>
                    </a:lnTo>
                    <a:lnTo>
                      <a:pt x="140" y="13"/>
                    </a:lnTo>
                    <a:lnTo>
                      <a:pt x="138" y="13"/>
                    </a:lnTo>
                    <a:lnTo>
                      <a:pt x="137" y="11"/>
                    </a:lnTo>
                    <a:lnTo>
                      <a:pt x="129" y="9"/>
                    </a:lnTo>
                    <a:lnTo>
                      <a:pt x="126" y="2"/>
                    </a:lnTo>
                    <a:lnTo>
                      <a:pt x="122" y="4"/>
                    </a:lnTo>
                    <a:lnTo>
                      <a:pt x="123" y="7"/>
                    </a:lnTo>
                    <a:lnTo>
                      <a:pt x="123" y="1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30" name="Freeform 459">
                <a:extLst>
                  <a:ext uri="{FF2B5EF4-FFF2-40B4-BE49-F238E27FC236}">
                    <a16:creationId xmlns:a16="http://schemas.microsoft.com/office/drawing/2014/main" id="{639512A3-D452-2104-7A6A-AB0C4EA46E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2" y="1265"/>
                <a:ext cx="103" cy="131"/>
              </a:xfrm>
              <a:custGeom>
                <a:avLst/>
                <a:gdLst>
                  <a:gd name="T0" fmla="*/ 146 w 410"/>
                  <a:gd name="T1" fmla="*/ 0 h 525"/>
                  <a:gd name="T2" fmla="*/ 112 w 410"/>
                  <a:gd name="T3" fmla="*/ 39 h 525"/>
                  <a:gd name="T4" fmla="*/ 113 w 410"/>
                  <a:gd name="T5" fmla="*/ 67 h 525"/>
                  <a:gd name="T6" fmla="*/ 126 w 410"/>
                  <a:gd name="T7" fmla="*/ 89 h 525"/>
                  <a:gd name="T8" fmla="*/ 133 w 410"/>
                  <a:gd name="T9" fmla="*/ 124 h 525"/>
                  <a:gd name="T10" fmla="*/ 123 w 410"/>
                  <a:gd name="T11" fmla="*/ 129 h 525"/>
                  <a:gd name="T12" fmla="*/ 94 w 410"/>
                  <a:gd name="T13" fmla="*/ 177 h 525"/>
                  <a:gd name="T14" fmla="*/ 89 w 410"/>
                  <a:gd name="T15" fmla="*/ 198 h 525"/>
                  <a:gd name="T16" fmla="*/ 65 w 410"/>
                  <a:gd name="T17" fmla="*/ 205 h 525"/>
                  <a:gd name="T18" fmla="*/ 52 w 410"/>
                  <a:gd name="T19" fmla="*/ 211 h 525"/>
                  <a:gd name="T20" fmla="*/ 42 w 410"/>
                  <a:gd name="T21" fmla="*/ 230 h 525"/>
                  <a:gd name="T22" fmla="*/ 2 w 410"/>
                  <a:gd name="T23" fmla="*/ 286 h 525"/>
                  <a:gd name="T24" fmla="*/ 34 w 410"/>
                  <a:gd name="T25" fmla="*/ 304 h 525"/>
                  <a:gd name="T26" fmla="*/ 65 w 410"/>
                  <a:gd name="T27" fmla="*/ 304 h 525"/>
                  <a:gd name="T28" fmla="*/ 76 w 410"/>
                  <a:gd name="T29" fmla="*/ 328 h 525"/>
                  <a:gd name="T30" fmla="*/ 86 w 410"/>
                  <a:gd name="T31" fmla="*/ 319 h 525"/>
                  <a:gd name="T32" fmla="*/ 109 w 410"/>
                  <a:gd name="T33" fmla="*/ 349 h 525"/>
                  <a:gd name="T34" fmla="*/ 101 w 410"/>
                  <a:gd name="T35" fmla="*/ 371 h 525"/>
                  <a:gd name="T36" fmla="*/ 125 w 410"/>
                  <a:gd name="T37" fmla="*/ 398 h 525"/>
                  <a:gd name="T38" fmla="*/ 137 w 410"/>
                  <a:gd name="T39" fmla="*/ 419 h 525"/>
                  <a:gd name="T40" fmla="*/ 158 w 410"/>
                  <a:gd name="T41" fmla="*/ 466 h 525"/>
                  <a:gd name="T42" fmla="*/ 189 w 410"/>
                  <a:gd name="T43" fmla="*/ 487 h 525"/>
                  <a:gd name="T44" fmla="*/ 196 w 410"/>
                  <a:gd name="T45" fmla="*/ 508 h 525"/>
                  <a:gd name="T46" fmla="*/ 283 w 410"/>
                  <a:gd name="T47" fmla="*/ 520 h 525"/>
                  <a:gd name="T48" fmla="*/ 304 w 410"/>
                  <a:gd name="T49" fmla="*/ 516 h 525"/>
                  <a:gd name="T50" fmla="*/ 326 w 410"/>
                  <a:gd name="T51" fmla="*/ 511 h 525"/>
                  <a:gd name="T52" fmla="*/ 351 w 410"/>
                  <a:gd name="T53" fmla="*/ 513 h 525"/>
                  <a:gd name="T54" fmla="*/ 391 w 410"/>
                  <a:gd name="T55" fmla="*/ 477 h 525"/>
                  <a:gd name="T56" fmla="*/ 404 w 410"/>
                  <a:gd name="T57" fmla="*/ 466 h 525"/>
                  <a:gd name="T58" fmla="*/ 373 w 410"/>
                  <a:gd name="T59" fmla="*/ 438 h 525"/>
                  <a:gd name="T60" fmla="*/ 365 w 410"/>
                  <a:gd name="T61" fmla="*/ 413 h 525"/>
                  <a:gd name="T62" fmla="*/ 379 w 410"/>
                  <a:gd name="T63" fmla="*/ 405 h 525"/>
                  <a:gd name="T64" fmla="*/ 331 w 410"/>
                  <a:gd name="T65" fmla="*/ 395 h 525"/>
                  <a:gd name="T66" fmla="*/ 348 w 410"/>
                  <a:gd name="T67" fmla="*/ 339 h 525"/>
                  <a:gd name="T68" fmla="*/ 331 w 410"/>
                  <a:gd name="T69" fmla="*/ 335 h 525"/>
                  <a:gd name="T70" fmla="*/ 295 w 410"/>
                  <a:gd name="T71" fmla="*/ 318 h 525"/>
                  <a:gd name="T72" fmla="*/ 306 w 410"/>
                  <a:gd name="T73" fmla="*/ 307 h 525"/>
                  <a:gd name="T74" fmla="*/ 329 w 410"/>
                  <a:gd name="T75" fmla="*/ 296 h 525"/>
                  <a:gd name="T76" fmla="*/ 340 w 410"/>
                  <a:gd name="T77" fmla="*/ 264 h 525"/>
                  <a:gd name="T78" fmla="*/ 326 w 410"/>
                  <a:gd name="T79" fmla="*/ 239 h 525"/>
                  <a:gd name="T80" fmla="*/ 348 w 410"/>
                  <a:gd name="T81" fmla="*/ 209 h 525"/>
                  <a:gd name="T82" fmla="*/ 368 w 410"/>
                  <a:gd name="T83" fmla="*/ 190 h 525"/>
                  <a:gd name="T84" fmla="*/ 334 w 410"/>
                  <a:gd name="T85" fmla="*/ 139 h 525"/>
                  <a:gd name="T86" fmla="*/ 292 w 410"/>
                  <a:gd name="T87" fmla="*/ 148 h 525"/>
                  <a:gd name="T88" fmla="*/ 280 w 410"/>
                  <a:gd name="T89" fmla="*/ 176 h 525"/>
                  <a:gd name="T90" fmla="*/ 252 w 410"/>
                  <a:gd name="T91" fmla="*/ 158 h 525"/>
                  <a:gd name="T92" fmla="*/ 248 w 410"/>
                  <a:gd name="T93" fmla="*/ 135 h 525"/>
                  <a:gd name="T94" fmla="*/ 237 w 410"/>
                  <a:gd name="T95" fmla="*/ 106 h 525"/>
                  <a:gd name="T96" fmla="*/ 231 w 410"/>
                  <a:gd name="T97" fmla="*/ 88 h 525"/>
                  <a:gd name="T98" fmla="*/ 209 w 410"/>
                  <a:gd name="T99" fmla="*/ 82 h 525"/>
                  <a:gd name="T100" fmla="*/ 188 w 410"/>
                  <a:gd name="T101" fmla="*/ 68 h 525"/>
                  <a:gd name="T102" fmla="*/ 189 w 410"/>
                  <a:gd name="T103" fmla="*/ 18 h 5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410" h="525">
                    <a:moveTo>
                      <a:pt x="164" y="9"/>
                    </a:moveTo>
                    <a:lnTo>
                      <a:pt x="160" y="8"/>
                    </a:lnTo>
                    <a:lnTo>
                      <a:pt x="149" y="1"/>
                    </a:lnTo>
                    <a:lnTo>
                      <a:pt x="147" y="1"/>
                    </a:lnTo>
                    <a:lnTo>
                      <a:pt x="146" y="0"/>
                    </a:lnTo>
                    <a:lnTo>
                      <a:pt x="142" y="4"/>
                    </a:lnTo>
                    <a:lnTo>
                      <a:pt x="135" y="25"/>
                    </a:lnTo>
                    <a:lnTo>
                      <a:pt x="119" y="35"/>
                    </a:lnTo>
                    <a:lnTo>
                      <a:pt x="116" y="38"/>
                    </a:lnTo>
                    <a:lnTo>
                      <a:pt x="112" y="39"/>
                    </a:lnTo>
                    <a:lnTo>
                      <a:pt x="111" y="39"/>
                    </a:lnTo>
                    <a:lnTo>
                      <a:pt x="111" y="40"/>
                    </a:lnTo>
                    <a:lnTo>
                      <a:pt x="109" y="42"/>
                    </a:lnTo>
                    <a:lnTo>
                      <a:pt x="103" y="53"/>
                    </a:lnTo>
                    <a:lnTo>
                      <a:pt x="113" y="67"/>
                    </a:lnTo>
                    <a:lnTo>
                      <a:pt x="109" y="75"/>
                    </a:lnTo>
                    <a:lnTo>
                      <a:pt x="109" y="82"/>
                    </a:lnTo>
                    <a:lnTo>
                      <a:pt x="108" y="84"/>
                    </a:lnTo>
                    <a:lnTo>
                      <a:pt x="119" y="88"/>
                    </a:lnTo>
                    <a:lnTo>
                      <a:pt x="126" y="89"/>
                    </a:lnTo>
                    <a:lnTo>
                      <a:pt x="130" y="91"/>
                    </a:lnTo>
                    <a:lnTo>
                      <a:pt x="133" y="93"/>
                    </a:lnTo>
                    <a:lnTo>
                      <a:pt x="133" y="100"/>
                    </a:lnTo>
                    <a:lnTo>
                      <a:pt x="132" y="113"/>
                    </a:lnTo>
                    <a:lnTo>
                      <a:pt x="133" y="124"/>
                    </a:lnTo>
                    <a:lnTo>
                      <a:pt x="133" y="127"/>
                    </a:lnTo>
                    <a:lnTo>
                      <a:pt x="135" y="129"/>
                    </a:lnTo>
                    <a:lnTo>
                      <a:pt x="135" y="131"/>
                    </a:lnTo>
                    <a:lnTo>
                      <a:pt x="130" y="132"/>
                    </a:lnTo>
                    <a:lnTo>
                      <a:pt x="123" y="129"/>
                    </a:lnTo>
                    <a:lnTo>
                      <a:pt x="120" y="129"/>
                    </a:lnTo>
                    <a:lnTo>
                      <a:pt x="116" y="132"/>
                    </a:lnTo>
                    <a:lnTo>
                      <a:pt x="100" y="158"/>
                    </a:lnTo>
                    <a:lnTo>
                      <a:pt x="100" y="163"/>
                    </a:lnTo>
                    <a:lnTo>
                      <a:pt x="94" y="177"/>
                    </a:lnTo>
                    <a:lnTo>
                      <a:pt x="93" y="180"/>
                    </a:lnTo>
                    <a:lnTo>
                      <a:pt x="93" y="181"/>
                    </a:lnTo>
                    <a:lnTo>
                      <a:pt x="89" y="191"/>
                    </a:lnTo>
                    <a:lnTo>
                      <a:pt x="87" y="198"/>
                    </a:lnTo>
                    <a:lnTo>
                      <a:pt x="89" y="198"/>
                    </a:lnTo>
                    <a:lnTo>
                      <a:pt x="84" y="206"/>
                    </a:lnTo>
                    <a:lnTo>
                      <a:pt x="82" y="208"/>
                    </a:lnTo>
                    <a:lnTo>
                      <a:pt x="72" y="209"/>
                    </a:lnTo>
                    <a:lnTo>
                      <a:pt x="69" y="209"/>
                    </a:lnTo>
                    <a:lnTo>
                      <a:pt x="65" y="205"/>
                    </a:lnTo>
                    <a:lnTo>
                      <a:pt x="65" y="204"/>
                    </a:lnTo>
                    <a:lnTo>
                      <a:pt x="62" y="205"/>
                    </a:lnTo>
                    <a:lnTo>
                      <a:pt x="59" y="208"/>
                    </a:lnTo>
                    <a:lnTo>
                      <a:pt x="55" y="209"/>
                    </a:lnTo>
                    <a:lnTo>
                      <a:pt x="52" y="211"/>
                    </a:lnTo>
                    <a:lnTo>
                      <a:pt x="48" y="211"/>
                    </a:lnTo>
                    <a:lnTo>
                      <a:pt x="45" y="219"/>
                    </a:lnTo>
                    <a:lnTo>
                      <a:pt x="44" y="229"/>
                    </a:lnTo>
                    <a:lnTo>
                      <a:pt x="44" y="230"/>
                    </a:lnTo>
                    <a:lnTo>
                      <a:pt x="42" y="230"/>
                    </a:lnTo>
                    <a:lnTo>
                      <a:pt x="26" y="234"/>
                    </a:lnTo>
                    <a:lnTo>
                      <a:pt x="24" y="233"/>
                    </a:lnTo>
                    <a:lnTo>
                      <a:pt x="19" y="237"/>
                    </a:lnTo>
                    <a:lnTo>
                      <a:pt x="0" y="258"/>
                    </a:lnTo>
                    <a:lnTo>
                      <a:pt x="2" y="286"/>
                    </a:lnTo>
                    <a:lnTo>
                      <a:pt x="5" y="285"/>
                    </a:lnTo>
                    <a:lnTo>
                      <a:pt x="22" y="283"/>
                    </a:lnTo>
                    <a:lnTo>
                      <a:pt x="30" y="299"/>
                    </a:lnTo>
                    <a:lnTo>
                      <a:pt x="33" y="303"/>
                    </a:lnTo>
                    <a:lnTo>
                      <a:pt x="34" y="304"/>
                    </a:lnTo>
                    <a:lnTo>
                      <a:pt x="41" y="304"/>
                    </a:lnTo>
                    <a:lnTo>
                      <a:pt x="42" y="306"/>
                    </a:lnTo>
                    <a:lnTo>
                      <a:pt x="53" y="306"/>
                    </a:lnTo>
                    <a:lnTo>
                      <a:pt x="59" y="303"/>
                    </a:lnTo>
                    <a:lnTo>
                      <a:pt x="65" y="304"/>
                    </a:lnTo>
                    <a:lnTo>
                      <a:pt x="67" y="304"/>
                    </a:lnTo>
                    <a:lnTo>
                      <a:pt x="67" y="317"/>
                    </a:lnTo>
                    <a:lnTo>
                      <a:pt x="70" y="322"/>
                    </a:lnTo>
                    <a:lnTo>
                      <a:pt x="70" y="324"/>
                    </a:lnTo>
                    <a:lnTo>
                      <a:pt x="76" y="328"/>
                    </a:lnTo>
                    <a:lnTo>
                      <a:pt x="82" y="325"/>
                    </a:lnTo>
                    <a:lnTo>
                      <a:pt x="82" y="324"/>
                    </a:lnTo>
                    <a:lnTo>
                      <a:pt x="83" y="321"/>
                    </a:lnTo>
                    <a:lnTo>
                      <a:pt x="83" y="319"/>
                    </a:lnTo>
                    <a:lnTo>
                      <a:pt x="86" y="319"/>
                    </a:lnTo>
                    <a:lnTo>
                      <a:pt x="104" y="336"/>
                    </a:lnTo>
                    <a:lnTo>
                      <a:pt x="105" y="336"/>
                    </a:lnTo>
                    <a:lnTo>
                      <a:pt x="111" y="338"/>
                    </a:lnTo>
                    <a:lnTo>
                      <a:pt x="113" y="340"/>
                    </a:lnTo>
                    <a:lnTo>
                      <a:pt x="109" y="349"/>
                    </a:lnTo>
                    <a:lnTo>
                      <a:pt x="101" y="359"/>
                    </a:lnTo>
                    <a:lnTo>
                      <a:pt x="98" y="367"/>
                    </a:lnTo>
                    <a:lnTo>
                      <a:pt x="97" y="369"/>
                    </a:lnTo>
                    <a:lnTo>
                      <a:pt x="97" y="371"/>
                    </a:lnTo>
                    <a:lnTo>
                      <a:pt x="101" y="371"/>
                    </a:lnTo>
                    <a:lnTo>
                      <a:pt x="109" y="373"/>
                    </a:lnTo>
                    <a:lnTo>
                      <a:pt x="115" y="373"/>
                    </a:lnTo>
                    <a:lnTo>
                      <a:pt x="119" y="371"/>
                    </a:lnTo>
                    <a:lnTo>
                      <a:pt x="120" y="370"/>
                    </a:lnTo>
                    <a:lnTo>
                      <a:pt x="125" y="398"/>
                    </a:lnTo>
                    <a:lnTo>
                      <a:pt x="130" y="406"/>
                    </a:lnTo>
                    <a:lnTo>
                      <a:pt x="130" y="412"/>
                    </a:lnTo>
                    <a:lnTo>
                      <a:pt x="133" y="412"/>
                    </a:lnTo>
                    <a:lnTo>
                      <a:pt x="136" y="414"/>
                    </a:lnTo>
                    <a:lnTo>
                      <a:pt x="137" y="419"/>
                    </a:lnTo>
                    <a:lnTo>
                      <a:pt x="137" y="443"/>
                    </a:lnTo>
                    <a:lnTo>
                      <a:pt x="139" y="449"/>
                    </a:lnTo>
                    <a:lnTo>
                      <a:pt x="140" y="452"/>
                    </a:lnTo>
                    <a:lnTo>
                      <a:pt x="144" y="456"/>
                    </a:lnTo>
                    <a:lnTo>
                      <a:pt x="158" y="466"/>
                    </a:lnTo>
                    <a:lnTo>
                      <a:pt x="176" y="474"/>
                    </a:lnTo>
                    <a:lnTo>
                      <a:pt x="183" y="482"/>
                    </a:lnTo>
                    <a:lnTo>
                      <a:pt x="193" y="482"/>
                    </a:lnTo>
                    <a:lnTo>
                      <a:pt x="193" y="483"/>
                    </a:lnTo>
                    <a:lnTo>
                      <a:pt x="189" y="487"/>
                    </a:lnTo>
                    <a:lnTo>
                      <a:pt x="188" y="490"/>
                    </a:lnTo>
                    <a:lnTo>
                      <a:pt x="186" y="490"/>
                    </a:lnTo>
                    <a:lnTo>
                      <a:pt x="190" y="498"/>
                    </a:lnTo>
                    <a:lnTo>
                      <a:pt x="192" y="504"/>
                    </a:lnTo>
                    <a:lnTo>
                      <a:pt x="196" y="508"/>
                    </a:lnTo>
                    <a:lnTo>
                      <a:pt x="227" y="523"/>
                    </a:lnTo>
                    <a:lnTo>
                      <a:pt x="240" y="504"/>
                    </a:lnTo>
                    <a:lnTo>
                      <a:pt x="262" y="503"/>
                    </a:lnTo>
                    <a:lnTo>
                      <a:pt x="267" y="504"/>
                    </a:lnTo>
                    <a:lnTo>
                      <a:pt x="283" y="520"/>
                    </a:lnTo>
                    <a:lnTo>
                      <a:pt x="291" y="525"/>
                    </a:lnTo>
                    <a:lnTo>
                      <a:pt x="292" y="525"/>
                    </a:lnTo>
                    <a:lnTo>
                      <a:pt x="294" y="520"/>
                    </a:lnTo>
                    <a:lnTo>
                      <a:pt x="298" y="518"/>
                    </a:lnTo>
                    <a:lnTo>
                      <a:pt x="304" y="516"/>
                    </a:lnTo>
                    <a:lnTo>
                      <a:pt x="317" y="516"/>
                    </a:lnTo>
                    <a:lnTo>
                      <a:pt x="317" y="511"/>
                    </a:lnTo>
                    <a:lnTo>
                      <a:pt x="319" y="508"/>
                    </a:lnTo>
                    <a:lnTo>
                      <a:pt x="323" y="508"/>
                    </a:lnTo>
                    <a:lnTo>
                      <a:pt x="326" y="511"/>
                    </a:lnTo>
                    <a:lnTo>
                      <a:pt x="330" y="513"/>
                    </a:lnTo>
                    <a:lnTo>
                      <a:pt x="331" y="515"/>
                    </a:lnTo>
                    <a:lnTo>
                      <a:pt x="333" y="515"/>
                    </a:lnTo>
                    <a:lnTo>
                      <a:pt x="336" y="516"/>
                    </a:lnTo>
                    <a:lnTo>
                      <a:pt x="351" y="513"/>
                    </a:lnTo>
                    <a:lnTo>
                      <a:pt x="361" y="508"/>
                    </a:lnTo>
                    <a:lnTo>
                      <a:pt x="362" y="508"/>
                    </a:lnTo>
                    <a:lnTo>
                      <a:pt x="379" y="496"/>
                    </a:lnTo>
                    <a:lnTo>
                      <a:pt x="386" y="487"/>
                    </a:lnTo>
                    <a:lnTo>
                      <a:pt x="391" y="477"/>
                    </a:lnTo>
                    <a:lnTo>
                      <a:pt x="396" y="473"/>
                    </a:lnTo>
                    <a:lnTo>
                      <a:pt x="397" y="473"/>
                    </a:lnTo>
                    <a:lnTo>
                      <a:pt x="403" y="469"/>
                    </a:lnTo>
                    <a:lnTo>
                      <a:pt x="410" y="466"/>
                    </a:lnTo>
                    <a:lnTo>
                      <a:pt x="404" y="466"/>
                    </a:lnTo>
                    <a:lnTo>
                      <a:pt x="403" y="465"/>
                    </a:lnTo>
                    <a:lnTo>
                      <a:pt x="394" y="455"/>
                    </a:lnTo>
                    <a:lnTo>
                      <a:pt x="384" y="449"/>
                    </a:lnTo>
                    <a:lnTo>
                      <a:pt x="375" y="438"/>
                    </a:lnTo>
                    <a:lnTo>
                      <a:pt x="373" y="438"/>
                    </a:lnTo>
                    <a:lnTo>
                      <a:pt x="367" y="431"/>
                    </a:lnTo>
                    <a:lnTo>
                      <a:pt x="364" y="423"/>
                    </a:lnTo>
                    <a:lnTo>
                      <a:pt x="367" y="420"/>
                    </a:lnTo>
                    <a:lnTo>
                      <a:pt x="365" y="414"/>
                    </a:lnTo>
                    <a:lnTo>
                      <a:pt x="365" y="413"/>
                    </a:lnTo>
                    <a:lnTo>
                      <a:pt x="367" y="412"/>
                    </a:lnTo>
                    <a:lnTo>
                      <a:pt x="376" y="407"/>
                    </a:lnTo>
                    <a:lnTo>
                      <a:pt x="377" y="407"/>
                    </a:lnTo>
                    <a:lnTo>
                      <a:pt x="380" y="406"/>
                    </a:lnTo>
                    <a:lnTo>
                      <a:pt x="379" y="405"/>
                    </a:lnTo>
                    <a:lnTo>
                      <a:pt x="344" y="399"/>
                    </a:lnTo>
                    <a:lnTo>
                      <a:pt x="341" y="398"/>
                    </a:lnTo>
                    <a:lnTo>
                      <a:pt x="336" y="398"/>
                    </a:lnTo>
                    <a:lnTo>
                      <a:pt x="334" y="396"/>
                    </a:lnTo>
                    <a:lnTo>
                      <a:pt x="331" y="395"/>
                    </a:lnTo>
                    <a:lnTo>
                      <a:pt x="333" y="385"/>
                    </a:lnTo>
                    <a:lnTo>
                      <a:pt x="343" y="369"/>
                    </a:lnTo>
                    <a:lnTo>
                      <a:pt x="350" y="353"/>
                    </a:lnTo>
                    <a:lnTo>
                      <a:pt x="348" y="340"/>
                    </a:lnTo>
                    <a:lnTo>
                      <a:pt x="348" y="339"/>
                    </a:lnTo>
                    <a:lnTo>
                      <a:pt x="344" y="338"/>
                    </a:lnTo>
                    <a:lnTo>
                      <a:pt x="338" y="332"/>
                    </a:lnTo>
                    <a:lnTo>
                      <a:pt x="337" y="333"/>
                    </a:lnTo>
                    <a:lnTo>
                      <a:pt x="333" y="336"/>
                    </a:lnTo>
                    <a:lnTo>
                      <a:pt x="331" y="335"/>
                    </a:lnTo>
                    <a:lnTo>
                      <a:pt x="329" y="331"/>
                    </a:lnTo>
                    <a:lnTo>
                      <a:pt x="324" y="326"/>
                    </a:lnTo>
                    <a:lnTo>
                      <a:pt x="319" y="324"/>
                    </a:lnTo>
                    <a:lnTo>
                      <a:pt x="301" y="324"/>
                    </a:lnTo>
                    <a:lnTo>
                      <a:pt x="295" y="318"/>
                    </a:lnTo>
                    <a:lnTo>
                      <a:pt x="294" y="318"/>
                    </a:lnTo>
                    <a:lnTo>
                      <a:pt x="291" y="311"/>
                    </a:lnTo>
                    <a:lnTo>
                      <a:pt x="294" y="310"/>
                    </a:lnTo>
                    <a:lnTo>
                      <a:pt x="301" y="309"/>
                    </a:lnTo>
                    <a:lnTo>
                      <a:pt x="306" y="307"/>
                    </a:lnTo>
                    <a:lnTo>
                      <a:pt x="308" y="306"/>
                    </a:lnTo>
                    <a:lnTo>
                      <a:pt x="310" y="304"/>
                    </a:lnTo>
                    <a:lnTo>
                      <a:pt x="315" y="299"/>
                    </a:lnTo>
                    <a:lnTo>
                      <a:pt x="319" y="297"/>
                    </a:lnTo>
                    <a:lnTo>
                      <a:pt x="329" y="296"/>
                    </a:lnTo>
                    <a:lnTo>
                      <a:pt x="337" y="293"/>
                    </a:lnTo>
                    <a:lnTo>
                      <a:pt x="340" y="287"/>
                    </a:lnTo>
                    <a:lnTo>
                      <a:pt x="347" y="276"/>
                    </a:lnTo>
                    <a:lnTo>
                      <a:pt x="347" y="275"/>
                    </a:lnTo>
                    <a:lnTo>
                      <a:pt x="340" y="264"/>
                    </a:lnTo>
                    <a:lnTo>
                      <a:pt x="334" y="248"/>
                    </a:lnTo>
                    <a:lnTo>
                      <a:pt x="330" y="244"/>
                    </a:lnTo>
                    <a:lnTo>
                      <a:pt x="319" y="244"/>
                    </a:lnTo>
                    <a:lnTo>
                      <a:pt x="323" y="240"/>
                    </a:lnTo>
                    <a:lnTo>
                      <a:pt x="326" y="239"/>
                    </a:lnTo>
                    <a:lnTo>
                      <a:pt x="326" y="234"/>
                    </a:lnTo>
                    <a:lnTo>
                      <a:pt x="327" y="229"/>
                    </a:lnTo>
                    <a:lnTo>
                      <a:pt x="330" y="222"/>
                    </a:lnTo>
                    <a:lnTo>
                      <a:pt x="338" y="213"/>
                    </a:lnTo>
                    <a:lnTo>
                      <a:pt x="348" y="209"/>
                    </a:lnTo>
                    <a:lnTo>
                      <a:pt x="357" y="204"/>
                    </a:lnTo>
                    <a:lnTo>
                      <a:pt x="360" y="202"/>
                    </a:lnTo>
                    <a:lnTo>
                      <a:pt x="361" y="202"/>
                    </a:lnTo>
                    <a:lnTo>
                      <a:pt x="369" y="191"/>
                    </a:lnTo>
                    <a:lnTo>
                      <a:pt x="368" y="190"/>
                    </a:lnTo>
                    <a:lnTo>
                      <a:pt x="368" y="181"/>
                    </a:lnTo>
                    <a:lnTo>
                      <a:pt x="364" y="169"/>
                    </a:lnTo>
                    <a:lnTo>
                      <a:pt x="362" y="167"/>
                    </a:lnTo>
                    <a:lnTo>
                      <a:pt x="357" y="158"/>
                    </a:lnTo>
                    <a:lnTo>
                      <a:pt x="334" y="139"/>
                    </a:lnTo>
                    <a:lnTo>
                      <a:pt x="334" y="138"/>
                    </a:lnTo>
                    <a:lnTo>
                      <a:pt x="326" y="132"/>
                    </a:lnTo>
                    <a:lnTo>
                      <a:pt x="297" y="131"/>
                    </a:lnTo>
                    <a:lnTo>
                      <a:pt x="295" y="134"/>
                    </a:lnTo>
                    <a:lnTo>
                      <a:pt x="292" y="148"/>
                    </a:lnTo>
                    <a:lnTo>
                      <a:pt x="301" y="162"/>
                    </a:lnTo>
                    <a:lnTo>
                      <a:pt x="306" y="174"/>
                    </a:lnTo>
                    <a:lnTo>
                      <a:pt x="292" y="177"/>
                    </a:lnTo>
                    <a:lnTo>
                      <a:pt x="284" y="177"/>
                    </a:lnTo>
                    <a:lnTo>
                      <a:pt x="280" y="176"/>
                    </a:lnTo>
                    <a:lnTo>
                      <a:pt x="260" y="176"/>
                    </a:lnTo>
                    <a:lnTo>
                      <a:pt x="260" y="173"/>
                    </a:lnTo>
                    <a:lnTo>
                      <a:pt x="263" y="162"/>
                    </a:lnTo>
                    <a:lnTo>
                      <a:pt x="259" y="159"/>
                    </a:lnTo>
                    <a:lnTo>
                      <a:pt x="252" y="158"/>
                    </a:lnTo>
                    <a:lnTo>
                      <a:pt x="248" y="155"/>
                    </a:lnTo>
                    <a:lnTo>
                      <a:pt x="245" y="148"/>
                    </a:lnTo>
                    <a:lnTo>
                      <a:pt x="243" y="142"/>
                    </a:lnTo>
                    <a:lnTo>
                      <a:pt x="245" y="137"/>
                    </a:lnTo>
                    <a:lnTo>
                      <a:pt x="248" y="135"/>
                    </a:lnTo>
                    <a:lnTo>
                      <a:pt x="248" y="131"/>
                    </a:lnTo>
                    <a:lnTo>
                      <a:pt x="246" y="128"/>
                    </a:lnTo>
                    <a:lnTo>
                      <a:pt x="245" y="128"/>
                    </a:lnTo>
                    <a:lnTo>
                      <a:pt x="238" y="109"/>
                    </a:lnTo>
                    <a:lnTo>
                      <a:pt x="237" y="106"/>
                    </a:lnTo>
                    <a:lnTo>
                      <a:pt x="243" y="95"/>
                    </a:lnTo>
                    <a:lnTo>
                      <a:pt x="243" y="93"/>
                    </a:lnTo>
                    <a:lnTo>
                      <a:pt x="248" y="89"/>
                    </a:lnTo>
                    <a:lnTo>
                      <a:pt x="246" y="88"/>
                    </a:lnTo>
                    <a:lnTo>
                      <a:pt x="231" y="88"/>
                    </a:lnTo>
                    <a:lnTo>
                      <a:pt x="230" y="89"/>
                    </a:lnTo>
                    <a:lnTo>
                      <a:pt x="225" y="91"/>
                    </a:lnTo>
                    <a:lnTo>
                      <a:pt x="224" y="91"/>
                    </a:lnTo>
                    <a:lnTo>
                      <a:pt x="210" y="85"/>
                    </a:lnTo>
                    <a:lnTo>
                      <a:pt x="209" y="82"/>
                    </a:lnTo>
                    <a:lnTo>
                      <a:pt x="204" y="78"/>
                    </a:lnTo>
                    <a:lnTo>
                      <a:pt x="199" y="77"/>
                    </a:lnTo>
                    <a:lnTo>
                      <a:pt x="193" y="77"/>
                    </a:lnTo>
                    <a:lnTo>
                      <a:pt x="188" y="74"/>
                    </a:lnTo>
                    <a:lnTo>
                      <a:pt x="188" y="68"/>
                    </a:lnTo>
                    <a:lnTo>
                      <a:pt x="176" y="64"/>
                    </a:lnTo>
                    <a:lnTo>
                      <a:pt x="180" y="40"/>
                    </a:lnTo>
                    <a:lnTo>
                      <a:pt x="188" y="26"/>
                    </a:lnTo>
                    <a:lnTo>
                      <a:pt x="189" y="19"/>
                    </a:lnTo>
                    <a:lnTo>
                      <a:pt x="189" y="18"/>
                    </a:lnTo>
                    <a:lnTo>
                      <a:pt x="180" y="17"/>
                    </a:lnTo>
                    <a:lnTo>
                      <a:pt x="164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31" name="Freeform 460">
                <a:extLst>
                  <a:ext uri="{FF2B5EF4-FFF2-40B4-BE49-F238E27FC236}">
                    <a16:creationId xmlns:a16="http://schemas.microsoft.com/office/drawing/2014/main" id="{6D366DDB-F9CF-C996-60E0-4AB12D7A7E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0" y="1333"/>
                <a:ext cx="146" cy="70"/>
              </a:xfrm>
              <a:custGeom>
                <a:avLst/>
                <a:gdLst>
                  <a:gd name="T0" fmla="*/ 449 w 586"/>
                  <a:gd name="T1" fmla="*/ 24 h 278"/>
                  <a:gd name="T2" fmla="*/ 440 w 586"/>
                  <a:gd name="T3" fmla="*/ 40 h 278"/>
                  <a:gd name="T4" fmla="*/ 405 w 586"/>
                  <a:gd name="T5" fmla="*/ 63 h 278"/>
                  <a:gd name="T6" fmla="*/ 375 w 586"/>
                  <a:gd name="T7" fmla="*/ 68 h 278"/>
                  <a:gd name="T8" fmla="*/ 366 w 586"/>
                  <a:gd name="T9" fmla="*/ 34 h 278"/>
                  <a:gd name="T10" fmla="*/ 381 w 586"/>
                  <a:gd name="T11" fmla="*/ 14 h 278"/>
                  <a:gd name="T12" fmla="*/ 355 w 586"/>
                  <a:gd name="T13" fmla="*/ 4 h 278"/>
                  <a:gd name="T14" fmla="*/ 331 w 586"/>
                  <a:gd name="T15" fmla="*/ 10 h 278"/>
                  <a:gd name="T16" fmla="*/ 293 w 586"/>
                  <a:gd name="T17" fmla="*/ 8 h 278"/>
                  <a:gd name="T18" fmla="*/ 314 w 586"/>
                  <a:gd name="T19" fmla="*/ 32 h 278"/>
                  <a:gd name="T20" fmla="*/ 310 w 586"/>
                  <a:gd name="T21" fmla="*/ 44 h 278"/>
                  <a:gd name="T22" fmla="*/ 257 w 586"/>
                  <a:gd name="T23" fmla="*/ 78 h 278"/>
                  <a:gd name="T24" fmla="*/ 204 w 586"/>
                  <a:gd name="T25" fmla="*/ 84 h 278"/>
                  <a:gd name="T26" fmla="*/ 156 w 586"/>
                  <a:gd name="T27" fmla="*/ 58 h 278"/>
                  <a:gd name="T28" fmla="*/ 94 w 586"/>
                  <a:gd name="T29" fmla="*/ 56 h 278"/>
                  <a:gd name="T30" fmla="*/ 34 w 586"/>
                  <a:gd name="T31" fmla="*/ 78 h 278"/>
                  <a:gd name="T32" fmla="*/ 58 w 586"/>
                  <a:gd name="T33" fmla="*/ 101 h 278"/>
                  <a:gd name="T34" fmla="*/ 85 w 586"/>
                  <a:gd name="T35" fmla="*/ 107 h 278"/>
                  <a:gd name="T36" fmla="*/ 107 w 586"/>
                  <a:gd name="T37" fmla="*/ 118 h 278"/>
                  <a:gd name="T38" fmla="*/ 14 w 586"/>
                  <a:gd name="T39" fmla="*/ 168 h 278"/>
                  <a:gd name="T40" fmla="*/ 32 w 586"/>
                  <a:gd name="T41" fmla="*/ 176 h 278"/>
                  <a:gd name="T42" fmla="*/ 34 w 586"/>
                  <a:gd name="T43" fmla="*/ 197 h 278"/>
                  <a:gd name="T44" fmla="*/ 54 w 586"/>
                  <a:gd name="T45" fmla="*/ 192 h 278"/>
                  <a:gd name="T46" fmla="*/ 54 w 586"/>
                  <a:gd name="T47" fmla="*/ 207 h 278"/>
                  <a:gd name="T48" fmla="*/ 71 w 586"/>
                  <a:gd name="T49" fmla="*/ 225 h 278"/>
                  <a:gd name="T50" fmla="*/ 111 w 586"/>
                  <a:gd name="T51" fmla="*/ 208 h 278"/>
                  <a:gd name="T52" fmla="*/ 127 w 586"/>
                  <a:gd name="T53" fmla="*/ 229 h 278"/>
                  <a:gd name="T54" fmla="*/ 134 w 586"/>
                  <a:gd name="T55" fmla="*/ 245 h 278"/>
                  <a:gd name="T56" fmla="*/ 159 w 586"/>
                  <a:gd name="T57" fmla="*/ 278 h 278"/>
                  <a:gd name="T58" fmla="*/ 173 w 586"/>
                  <a:gd name="T59" fmla="*/ 252 h 278"/>
                  <a:gd name="T60" fmla="*/ 191 w 586"/>
                  <a:gd name="T61" fmla="*/ 241 h 278"/>
                  <a:gd name="T62" fmla="*/ 211 w 586"/>
                  <a:gd name="T63" fmla="*/ 205 h 278"/>
                  <a:gd name="T64" fmla="*/ 228 w 586"/>
                  <a:gd name="T65" fmla="*/ 194 h 278"/>
                  <a:gd name="T66" fmla="*/ 254 w 586"/>
                  <a:gd name="T67" fmla="*/ 209 h 278"/>
                  <a:gd name="T68" fmla="*/ 302 w 586"/>
                  <a:gd name="T69" fmla="*/ 181 h 278"/>
                  <a:gd name="T70" fmla="*/ 308 w 586"/>
                  <a:gd name="T71" fmla="*/ 190 h 278"/>
                  <a:gd name="T72" fmla="*/ 328 w 586"/>
                  <a:gd name="T73" fmla="*/ 209 h 278"/>
                  <a:gd name="T74" fmla="*/ 336 w 586"/>
                  <a:gd name="T75" fmla="*/ 192 h 278"/>
                  <a:gd name="T76" fmla="*/ 353 w 586"/>
                  <a:gd name="T77" fmla="*/ 181 h 278"/>
                  <a:gd name="T78" fmla="*/ 375 w 586"/>
                  <a:gd name="T79" fmla="*/ 202 h 278"/>
                  <a:gd name="T80" fmla="*/ 426 w 586"/>
                  <a:gd name="T81" fmla="*/ 236 h 278"/>
                  <a:gd name="T82" fmla="*/ 434 w 586"/>
                  <a:gd name="T83" fmla="*/ 192 h 278"/>
                  <a:gd name="T84" fmla="*/ 454 w 586"/>
                  <a:gd name="T85" fmla="*/ 132 h 278"/>
                  <a:gd name="T86" fmla="*/ 459 w 586"/>
                  <a:gd name="T87" fmla="*/ 107 h 278"/>
                  <a:gd name="T88" fmla="*/ 473 w 586"/>
                  <a:gd name="T89" fmla="*/ 72 h 278"/>
                  <a:gd name="T90" fmla="*/ 507 w 586"/>
                  <a:gd name="T91" fmla="*/ 71 h 278"/>
                  <a:gd name="T92" fmla="*/ 522 w 586"/>
                  <a:gd name="T93" fmla="*/ 79 h 278"/>
                  <a:gd name="T94" fmla="*/ 549 w 586"/>
                  <a:gd name="T95" fmla="*/ 117 h 278"/>
                  <a:gd name="T96" fmla="*/ 576 w 586"/>
                  <a:gd name="T97" fmla="*/ 102 h 278"/>
                  <a:gd name="T98" fmla="*/ 571 w 586"/>
                  <a:gd name="T99" fmla="*/ 78 h 278"/>
                  <a:gd name="T100" fmla="*/ 564 w 586"/>
                  <a:gd name="T101" fmla="*/ 35 h 278"/>
                  <a:gd name="T102" fmla="*/ 535 w 586"/>
                  <a:gd name="T103" fmla="*/ 10 h 2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586" h="278">
                    <a:moveTo>
                      <a:pt x="535" y="10"/>
                    </a:moveTo>
                    <a:lnTo>
                      <a:pt x="532" y="11"/>
                    </a:lnTo>
                    <a:lnTo>
                      <a:pt x="461" y="22"/>
                    </a:lnTo>
                    <a:lnTo>
                      <a:pt x="449" y="22"/>
                    </a:lnTo>
                    <a:lnTo>
                      <a:pt x="449" y="24"/>
                    </a:lnTo>
                    <a:lnTo>
                      <a:pt x="448" y="24"/>
                    </a:lnTo>
                    <a:lnTo>
                      <a:pt x="448" y="26"/>
                    </a:lnTo>
                    <a:lnTo>
                      <a:pt x="447" y="26"/>
                    </a:lnTo>
                    <a:lnTo>
                      <a:pt x="445" y="32"/>
                    </a:lnTo>
                    <a:lnTo>
                      <a:pt x="440" y="40"/>
                    </a:lnTo>
                    <a:lnTo>
                      <a:pt x="438" y="40"/>
                    </a:lnTo>
                    <a:lnTo>
                      <a:pt x="433" y="46"/>
                    </a:lnTo>
                    <a:lnTo>
                      <a:pt x="427" y="49"/>
                    </a:lnTo>
                    <a:lnTo>
                      <a:pt x="417" y="57"/>
                    </a:lnTo>
                    <a:lnTo>
                      <a:pt x="405" y="63"/>
                    </a:lnTo>
                    <a:lnTo>
                      <a:pt x="398" y="64"/>
                    </a:lnTo>
                    <a:lnTo>
                      <a:pt x="394" y="71"/>
                    </a:lnTo>
                    <a:lnTo>
                      <a:pt x="389" y="71"/>
                    </a:lnTo>
                    <a:lnTo>
                      <a:pt x="377" y="70"/>
                    </a:lnTo>
                    <a:lnTo>
                      <a:pt x="375" y="68"/>
                    </a:lnTo>
                    <a:lnTo>
                      <a:pt x="369" y="64"/>
                    </a:lnTo>
                    <a:lnTo>
                      <a:pt x="369" y="63"/>
                    </a:lnTo>
                    <a:lnTo>
                      <a:pt x="367" y="57"/>
                    </a:lnTo>
                    <a:lnTo>
                      <a:pt x="366" y="44"/>
                    </a:lnTo>
                    <a:lnTo>
                      <a:pt x="366" y="34"/>
                    </a:lnTo>
                    <a:lnTo>
                      <a:pt x="371" y="25"/>
                    </a:lnTo>
                    <a:lnTo>
                      <a:pt x="380" y="17"/>
                    </a:lnTo>
                    <a:lnTo>
                      <a:pt x="380" y="15"/>
                    </a:lnTo>
                    <a:lnTo>
                      <a:pt x="381" y="15"/>
                    </a:lnTo>
                    <a:lnTo>
                      <a:pt x="381" y="14"/>
                    </a:lnTo>
                    <a:lnTo>
                      <a:pt x="366" y="1"/>
                    </a:lnTo>
                    <a:lnTo>
                      <a:pt x="362" y="0"/>
                    </a:lnTo>
                    <a:lnTo>
                      <a:pt x="360" y="1"/>
                    </a:lnTo>
                    <a:lnTo>
                      <a:pt x="360" y="3"/>
                    </a:lnTo>
                    <a:lnTo>
                      <a:pt x="355" y="4"/>
                    </a:lnTo>
                    <a:lnTo>
                      <a:pt x="345" y="4"/>
                    </a:lnTo>
                    <a:lnTo>
                      <a:pt x="345" y="3"/>
                    </a:lnTo>
                    <a:lnTo>
                      <a:pt x="343" y="3"/>
                    </a:lnTo>
                    <a:lnTo>
                      <a:pt x="339" y="7"/>
                    </a:lnTo>
                    <a:lnTo>
                      <a:pt x="331" y="10"/>
                    </a:lnTo>
                    <a:lnTo>
                      <a:pt x="320" y="11"/>
                    </a:lnTo>
                    <a:lnTo>
                      <a:pt x="303" y="10"/>
                    </a:lnTo>
                    <a:lnTo>
                      <a:pt x="292" y="5"/>
                    </a:lnTo>
                    <a:lnTo>
                      <a:pt x="292" y="7"/>
                    </a:lnTo>
                    <a:lnTo>
                      <a:pt x="293" y="8"/>
                    </a:lnTo>
                    <a:lnTo>
                      <a:pt x="297" y="17"/>
                    </a:lnTo>
                    <a:lnTo>
                      <a:pt x="300" y="19"/>
                    </a:lnTo>
                    <a:lnTo>
                      <a:pt x="303" y="19"/>
                    </a:lnTo>
                    <a:lnTo>
                      <a:pt x="313" y="28"/>
                    </a:lnTo>
                    <a:lnTo>
                      <a:pt x="314" y="32"/>
                    </a:lnTo>
                    <a:lnTo>
                      <a:pt x="315" y="35"/>
                    </a:lnTo>
                    <a:lnTo>
                      <a:pt x="315" y="40"/>
                    </a:lnTo>
                    <a:lnTo>
                      <a:pt x="314" y="43"/>
                    </a:lnTo>
                    <a:lnTo>
                      <a:pt x="313" y="43"/>
                    </a:lnTo>
                    <a:lnTo>
                      <a:pt x="310" y="44"/>
                    </a:lnTo>
                    <a:lnTo>
                      <a:pt x="308" y="44"/>
                    </a:lnTo>
                    <a:lnTo>
                      <a:pt x="283" y="54"/>
                    </a:lnTo>
                    <a:lnTo>
                      <a:pt x="269" y="64"/>
                    </a:lnTo>
                    <a:lnTo>
                      <a:pt x="257" y="77"/>
                    </a:lnTo>
                    <a:lnTo>
                      <a:pt x="257" y="78"/>
                    </a:lnTo>
                    <a:lnTo>
                      <a:pt x="255" y="79"/>
                    </a:lnTo>
                    <a:lnTo>
                      <a:pt x="215" y="79"/>
                    </a:lnTo>
                    <a:lnTo>
                      <a:pt x="209" y="87"/>
                    </a:lnTo>
                    <a:lnTo>
                      <a:pt x="205" y="87"/>
                    </a:lnTo>
                    <a:lnTo>
                      <a:pt x="204" y="84"/>
                    </a:lnTo>
                    <a:lnTo>
                      <a:pt x="197" y="74"/>
                    </a:lnTo>
                    <a:lnTo>
                      <a:pt x="181" y="57"/>
                    </a:lnTo>
                    <a:lnTo>
                      <a:pt x="176" y="54"/>
                    </a:lnTo>
                    <a:lnTo>
                      <a:pt x="173" y="54"/>
                    </a:lnTo>
                    <a:lnTo>
                      <a:pt x="156" y="58"/>
                    </a:lnTo>
                    <a:lnTo>
                      <a:pt x="145" y="64"/>
                    </a:lnTo>
                    <a:lnTo>
                      <a:pt x="144" y="64"/>
                    </a:lnTo>
                    <a:lnTo>
                      <a:pt x="131" y="67"/>
                    </a:lnTo>
                    <a:lnTo>
                      <a:pt x="101" y="65"/>
                    </a:lnTo>
                    <a:lnTo>
                      <a:pt x="94" y="56"/>
                    </a:lnTo>
                    <a:lnTo>
                      <a:pt x="92" y="50"/>
                    </a:lnTo>
                    <a:lnTo>
                      <a:pt x="53" y="50"/>
                    </a:lnTo>
                    <a:lnTo>
                      <a:pt x="53" y="51"/>
                    </a:lnTo>
                    <a:lnTo>
                      <a:pt x="34" y="74"/>
                    </a:lnTo>
                    <a:lnTo>
                      <a:pt x="34" y="78"/>
                    </a:lnTo>
                    <a:lnTo>
                      <a:pt x="35" y="78"/>
                    </a:lnTo>
                    <a:lnTo>
                      <a:pt x="40" y="81"/>
                    </a:lnTo>
                    <a:lnTo>
                      <a:pt x="42" y="84"/>
                    </a:lnTo>
                    <a:lnTo>
                      <a:pt x="53" y="98"/>
                    </a:lnTo>
                    <a:lnTo>
                      <a:pt x="58" y="101"/>
                    </a:lnTo>
                    <a:lnTo>
                      <a:pt x="60" y="102"/>
                    </a:lnTo>
                    <a:lnTo>
                      <a:pt x="60" y="103"/>
                    </a:lnTo>
                    <a:lnTo>
                      <a:pt x="70" y="109"/>
                    </a:lnTo>
                    <a:lnTo>
                      <a:pt x="77" y="109"/>
                    </a:lnTo>
                    <a:lnTo>
                      <a:pt x="85" y="107"/>
                    </a:lnTo>
                    <a:lnTo>
                      <a:pt x="94" y="110"/>
                    </a:lnTo>
                    <a:lnTo>
                      <a:pt x="102" y="114"/>
                    </a:lnTo>
                    <a:lnTo>
                      <a:pt x="106" y="117"/>
                    </a:lnTo>
                    <a:lnTo>
                      <a:pt x="106" y="118"/>
                    </a:lnTo>
                    <a:lnTo>
                      <a:pt x="107" y="118"/>
                    </a:lnTo>
                    <a:lnTo>
                      <a:pt x="89" y="130"/>
                    </a:lnTo>
                    <a:lnTo>
                      <a:pt x="0" y="145"/>
                    </a:lnTo>
                    <a:lnTo>
                      <a:pt x="11" y="159"/>
                    </a:lnTo>
                    <a:lnTo>
                      <a:pt x="14" y="166"/>
                    </a:lnTo>
                    <a:lnTo>
                      <a:pt x="14" y="168"/>
                    </a:lnTo>
                    <a:lnTo>
                      <a:pt x="15" y="168"/>
                    </a:lnTo>
                    <a:lnTo>
                      <a:pt x="17" y="169"/>
                    </a:lnTo>
                    <a:lnTo>
                      <a:pt x="25" y="174"/>
                    </a:lnTo>
                    <a:lnTo>
                      <a:pt x="28" y="174"/>
                    </a:lnTo>
                    <a:lnTo>
                      <a:pt x="32" y="176"/>
                    </a:lnTo>
                    <a:lnTo>
                      <a:pt x="43" y="174"/>
                    </a:lnTo>
                    <a:lnTo>
                      <a:pt x="43" y="180"/>
                    </a:lnTo>
                    <a:lnTo>
                      <a:pt x="40" y="185"/>
                    </a:lnTo>
                    <a:lnTo>
                      <a:pt x="40" y="187"/>
                    </a:lnTo>
                    <a:lnTo>
                      <a:pt x="34" y="197"/>
                    </a:lnTo>
                    <a:lnTo>
                      <a:pt x="29" y="198"/>
                    </a:lnTo>
                    <a:lnTo>
                      <a:pt x="28" y="198"/>
                    </a:lnTo>
                    <a:lnTo>
                      <a:pt x="25" y="204"/>
                    </a:lnTo>
                    <a:lnTo>
                      <a:pt x="25" y="207"/>
                    </a:lnTo>
                    <a:lnTo>
                      <a:pt x="54" y="192"/>
                    </a:lnTo>
                    <a:lnTo>
                      <a:pt x="58" y="195"/>
                    </a:lnTo>
                    <a:lnTo>
                      <a:pt x="58" y="197"/>
                    </a:lnTo>
                    <a:lnTo>
                      <a:pt x="57" y="201"/>
                    </a:lnTo>
                    <a:lnTo>
                      <a:pt x="54" y="205"/>
                    </a:lnTo>
                    <a:lnTo>
                      <a:pt x="54" y="207"/>
                    </a:lnTo>
                    <a:lnTo>
                      <a:pt x="53" y="208"/>
                    </a:lnTo>
                    <a:lnTo>
                      <a:pt x="54" y="212"/>
                    </a:lnTo>
                    <a:lnTo>
                      <a:pt x="56" y="215"/>
                    </a:lnTo>
                    <a:lnTo>
                      <a:pt x="68" y="223"/>
                    </a:lnTo>
                    <a:lnTo>
                      <a:pt x="71" y="225"/>
                    </a:lnTo>
                    <a:lnTo>
                      <a:pt x="72" y="226"/>
                    </a:lnTo>
                    <a:lnTo>
                      <a:pt x="75" y="226"/>
                    </a:lnTo>
                    <a:lnTo>
                      <a:pt x="78" y="229"/>
                    </a:lnTo>
                    <a:lnTo>
                      <a:pt x="80" y="229"/>
                    </a:lnTo>
                    <a:lnTo>
                      <a:pt x="111" y="208"/>
                    </a:lnTo>
                    <a:lnTo>
                      <a:pt x="114" y="208"/>
                    </a:lnTo>
                    <a:lnTo>
                      <a:pt x="116" y="209"/>
                    </a:lnTo>
                    <a:lnTo>
                      <a:pt x="121" y="212"/>
                    </a:lnTo>
                    <a:lnTo>
                      <a:pt x="125" y="229"/>
                    </a:lnTo>
                    <a:lnTo>
                      <a:pt x="127" y="229"/>
                    </a:lnTo>
                    <a:lnTo>
                      <a:pt x="128" y="230"/>
                    </a:lnTo>
                    <a:lnTo>
                      <a:pt x="132" y="233"/>
                    </a:lnTo>
                    <a:lnTo>
                      <a:pt x="132" y="235"/>
                    </a:lnTo>
                    <a:lnTo>
                      <a:pt x="134" y="236"/>
                    </a:lnTo>
                    <a:lnTo>
                      <a:pt x="134" y="245"/>
                    </a:lnTo>
                    <a:lnTo>
                      <a:pt x="141" y="255"/>
                    </a:lnTo>
                    <a:lnTo>
                      <a:pt x="145" y="260"/>
                    </a:lnTo>
                    <a:lnTo>
                      <a:pt x="156" y="274"/>
                    </a:lnTo>
                    <a:lnTo>
                      <a:pt x="158" y="276"/>
                    </a:lnTo>
                    <a:lnTo>
                      <a:pt x="159" y="278"/>
                    </a:lnTo>
                    <a:lnTo>
                      <a:pt x="162" y="278"/>
                    </a:lnTo>
                    <a:lnTo>
                      <a:pt x="162" y="274"/>
                    </a:lnTo>
                    <a:lnTo>
                      <a:pt x="169" y="267"/>
                    </a:lnTo>
                    <a:lnTo>
                      <a:pt x="177" y="257"/>
                    </a:lnTo>
                    <a:lnTo>
                      <a:pt x="173" y="252"/>
                    </a:lnTo>
                    <a:lnTo>
                      <a:pt x="183" y="238"/>
                    </a:lnTo>
                    <a:lnTo>
                      <a:pt x="184" y="236"/>
                    </a:lnTo>
                    <a:lnTo>
                      <a:pt x="185" y="236"/>
                    </a:lnTo>
                    <a:lnTo>
                      <a:pt x="188" y="240"/>
                    </a:lnTo>
                    <a:lnTo>
                      <a:pt x="191" y="241"/>
                    </a:lnTo>
                    <a:lnTo>
                      <a:pt x="201" y="241"/>
                    </a:lnTo>
                    <a:lnTo>
                      <a:pt x="201" y="238"/>
                    </a:lnTo>
                    <a:lnTo>
                      <a:pt x="204" y="228"/>
                    </a:lnTo>
                    <a:lnTo>
                      <a:pt x="208" y="219"/>
                    </a:lnTo>
                    <a:lnTo>
                      <a:pt x="211" y="205"/>
                    </a:lnTo>
                    <a:lnTo>
                      <a:pt x="212" y="201"/>
                    </a:lnTo>
                    <a:lnTo>
                      <a:pt x="212" y="194"/>
                    </a:lnTo>
                    <a:lnTo>
                      <a:pt x="216" y="197"/>
                    </a:lnTo>
                    <a:lnTo>
                      <a:pt x="223" y="192"/>
                    </a:lnTo>
                    <a:lnTo>
                      <a:pt x="228" y="194"/>
                    </a:lnTo>
                    <a:lnTo>
                      <a:pt x="236" y="195"/>
                    </a:lnTo>
                    <a:lnTo>
                      <a:pt x="238" y="195"/>
                    </a:lnTo>
                    <a:lnTo>
                      <a:pt x="238" y="197"/>
                    </a:lnTo>
                    <a:lnTo>
                      <a:pt x="245" y="204"/>
                    </a:lnTo>
                    <a:lnTo>
                      <a:pt x="254" y="209"/>
                    </a:lnTo>
                    <a:lnTo>
                      <a:pt x="261" y="211"/>
                    </a:lnTo>
                    <a:lnTo>
                      <a:pt x="262" y="211"/>
                    </a:lnTo>
                    <a:lnTo>
                      <a:pt x="262" y="209"/>
                    </a:lnTo>
                    <a:lnTo>
                      <a:pt x="299" y="183"/>
                    </a:lnTo>
                    <a:lnTo>
                      <a:pt x="302" y="181"/>
                    </a:lnTo>
                    <a:lnTo>
                      <a:pt x="308" y="180"/>
                    </a:lnTo>
                    <a:lnTo>
                      <a:pt x="310" y="180"/>
                    </a:lnTo>
                    <a:lnTo>
                      <a:pt x="310" y="184"/>
                    </a:lnTo>
                    <a:lnTo>
                      <a:pt x="308" y="187"/>
                    </a:lnTo>
                    <a:lnTo>
                      <a:pt x="308" y="190"/>
                    </a:lnTo>
                    <a:lnTo>
                      <a:pt x="313" y="199"/>
                    </a:lnTo>
                    <a:lnTo>
                      <a:pt x="318" y="207"/>
                    </a:lnTo>
                    <a:lnTo>
                      <a:pt x="321" y="207"/>
                    </a:lnTo>
                    <a:lnTo>
                      <a:pt x="327" y="209"/>
                    </a:lnTo>
                    <a:lnTo>
                      <a:pt x="328" y="209"/>
                    </a:lnTo>
                    <a:lnTo>
                      <a:pt x="331" y="204"/>
                    </a:lnTo>
                    <a:lnTo>
                      <a:pt x="332" y="198"/>
                    </a:lnTo>
                    <a:lnTo>
                      <a:pt x="334" y="197"/>
                    </a:lnTo>
                    <a:lnTo>
                      <a:pt x="335" y="192"/>
                    </a:lnTo>
                    <a:lnTo>
                      <a:pt x="336" y="192"/>
                    </a:lnTo>
                    <a:lnTo>
                      <a:pt x="341" y="197"/>
                    </a:lnTo>
                    <a:lnTo>
                      <a:pt x="343" y="197"/>
                    </a:lnTo>
                    <a:lnTo>
                      <a:pt x="348" y="192"/>
                    </a:lnTo>
                    <a:lnTo>
                      <a:pt x="353" y="184"/>
                    </a:lnTo>
                    <a:lnTo>
                      <a:pt x="353" y="181"/>
                    </a:lnTo>
                    <a:lnTo>
                      <a:pt x="355" y="178"/>
                    </a:lnTo>
                    <a:lnTo>
                      <a:pt x="360" y="183"/>
                    </a:lnTo>
                    <a:lnTo>
                      <a:pt x="362" y="184"/>
                    </a:lnTo>
                    <a:lnTo>
                      <a:pt x="374" y="201"/>
                    </a:lnTo>
                    <a:lnTo>
                      <a:pt x="375" y="202"/>
                    </a:lnTo>
                    <a:lnTo>
                      <a:pt x="391" y="225"/>
                    </a:lnTo>
                    <a:lnTo>
                      <a:pt x="394" y="228"/>
                    </a:lnTo>
                    <a:lnTo>
                      <a:pt x="402" y="243"/>
                    </a:lnTo>
                    <a:lnTo>
                      <a:pt x="409" y="238"/>
                    </a:lnTo>
                    <a:lnTo>
                      <a:pt x="426" y="236"/>
                    </a:lnTo>
                    <a:lnTo>
                      <a:pt x="433" y="232"/>
                    </a:lnTo>
                    <a:lnTo>
                      <a:pt x="448" y="221"/>
                    </a:lnTo>
                    <a:lnTo>
                      <a:pt x="449" y="219"/>
                    </a:lnTo>
                    <a:lnTo>
                      <a:pt x="438" y="208"/>
                    </a:lnTo>
                    <a:lnTo>
                      <a:pt x="434" y="192"/>
                    </a:lnTo>
                    <a:lnTo>
                      <a:pt x="438" y="183"/>
                    </a:lnTo>
                    <a:lnTo>
                      <a:pt x="440" y="180"/>
                    </a:lnTo>
                    <a:lnTo>
                      <a:pt x="445" y="162"/>
                    </a:lnTo>
                    <a:lnTo>
                      <a:pt x="448" y="144"/>
                    </a:lnTo>
                    <a:lnTo>
                      <a:pt x="454" y="132"/>
                    </a:lnTo>
                    <a:lnTo>
                      <a:pt x="456" y="120"/>
                    </a:lnTo>
                    <a:lnTo>
                      <a:pt x="456" y="117"/>
                    </a:lnTo>
                    <a:lnTo>
                      <a:pt x="455" y="114"/>
                    </a:lnTo>
                    <a:lnTo>
                      <a:pt x="458" y="107"/>
                    </a:lnTo>
                    <a:lnTo>
                      <a:pt x="459" y="107"/>
                    </a:lnTo>
                    <a:lnTo>
                      <a:pt x="461" y="106"/>
                    </a:lnTo>
                    <a:lnTo>
                      <a:pt x="461" y="102"/>
                    </a:lnTo>
                    <a:lnTo>
                      <a:pt x="463" y="99"/>
                    </a:lnTo>
                    <a:lnTo>
                      <a:pt x="473" y="74"/>
                    </a:lnTo>
                    <a:lnTo>
                      <a:pt x="473" y="72"/>
                    </a:lnTo>
                    <a:lnTo>
                      <a:pt x="475" y="72"/>
                    </a:lnTo>
                    <a:lnTo>
                      <a:pt x="476" y="71"/>
                    </a:lnTo>
                    <a:lnTo>
                      <a:pt x="490" y="65"/>
                    </a:lnTo>
                    <a:lnTo>
                      <a:pt x="496" y="68"/>
                    </a:lnTo>
                    <a:lnTo>
                      <a:pt x="507" y="71"/>
                    </a:lnTo>
                    <a:lnTo>
                      <a:pt x="507" y="68"/>
                    </a:lnTo>
                    <a:lnTo>
                      <a:pt x="508" y="68"/>
                    </a:lnTo>
                    <a:lnTo>
                      <a:pt x="525" y="71"/>
                    </a:lnTo>
                    <a:lnTo>
                      <a:pt x="526" y="71"/>
                    </a:lnTo>
                    <a:lnTo>
                      <a:pt x="522" y="79"/>
                    </a:lnTo>
                    <a:lnTo>
                      <a:pt x="522" y="84"/>
                    </a:lnTo>
                    <a:lnTo>
                      <a:pt x="528" y="102"/>
                    </a:lnTo>
                    <a:lnTo>
                      <a:pt x="528" y="107"/>
                    </a:lnTo>
                    <a:lnTo>
                      <a:pt x="536" y="114"/>
                    </a:lnTo>
                    <a:lnTo>
                      <a:pt x="549" y="117"/>
                    </a:lnTo>
                    <a:lnTo>
                      <a:pt x="554" y="117"/>
                    </a:lnTo>
                    <a:lnTo>
                      <a:pt x="564" y="114"/>
                    </a:lnTo>
                    <a:lnTo>
                      <a:pt x="567" y="114"/>
                    </a:lnTo>
                    <a:lnTo>
                      <a:pt x="567" y="109"/>
                    </a:lnTo>
                    <a:lnTo>
                      <a:pt x="576" y="102"/>
                    </a:lnTo>
                    <a:lnTo>
                      <a:pt x="586" y="98"/>
                    </a:lnTo>
                    <a:lnTo>
                      <a:pt x="586" y="95"/>
                    </a:lnTo>
                    <a:lnTo>
                      <a:pt x="585" y="92"/>
                    </a:lnTo>
                    <a:lnTo>
                      <a:pt x="576" y="82"/>
                    </a:lnTo>
                    <a:lnTo>
                      <a:pt x="571" y="78"/>
                    </a:lnTo>
                    <a:lnTo>
                      <a:pt x="561" y="75"/>
                    </a:lnTo>
                    <a:lnTo>
                      <a:pt x="559" y="71"/>
                    </a:lnTo>
                    <a:lnTo>
                      <a:pt x="554" y="68"/>
                    </a:lnTo>
                    <a:lnTo>
                      <a:pt x="554" y="64"/>
                    </a:lnTo>
                    <a:lnTo>
                      <a:pt x="564" y="35"/>
                    </a:lnTo>
                    <a:lnTo>
                      <a:pt x="564" y="29"/>
                    </a:lnTo>
                    <a:lnTo>
                      <a:pt x="563" y="28"/>
                    </a:lnTo>
                    <a:lnTo>
                      <a:pt x="560" y="24"/>
                    </a:lnTo>
                    <a:lnTo>
                      <a:pt x="552" y="8"/>
                    </a:lnTo>
                    <a:lnTo>
                      <a:pt x="535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32" name="Freeform 461">
                <a:extLst>
                  <a:ext uri="{FF2B5EF4-FFF2-40B4-BE49-F238E27FC236}">
                    <a16:creationId xmlns:a16="http://schemas.microsoft.com/office/drawing/2014/main" id="{D1650CDE-8FEE-841B-F83E-0CA98AB660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9" y="1341"/>
                <a:ext cx="118" cy="128"/>
              </a:xfrm>
              <a:custGeom>
                <a:avLst/>
                <a:gdLst>
                  <a:gd name="T0" fmla="*/ 150 w 471"/>
                  <a:gd name="T1" fmla="*/ 40 h 514"/>
                  <a:gd name="T2" fmla="*/ 119 w 471"/>
                  <a:gd name="T3" fmla="*/ 43 h 514"/>
                  <a:gd name="T4" fmla="*/ 106 w 471"/>
                  <a:gd name="T5" fmla="*/ 71 h 514"/>
                  <a:gd name="T6" fmla="*/ 101 w 471"/>
                  <a:gd name="T7" fmla="*/ 79 h 514"/>
                  <a:gd name="T8" fmla="*/ 97 w 471"/>
                  <a:gd name="T9" fmla="*/ 104 h 514"/>
                  <a:gd name="T10" fmla="*/ 81 w 471"/>
                  <a:gd name="T11" fmla="*/ 155 h 514"/>
                  <a:gd name="T12" fmla="*/ 91 w 471"/>
                  <a:gd name="T13" fmla="*/ 193 h 514"/>
                  <a:gd name="T14" fmla="*/ 45 w 471"/>
                  <a:gd name="T15" fmla="*/ 215 h 514"/>
                  <a:gd name="T16" fmla="*/ 37 w 471"/>
                  <a:gd name="T17" fmla="*/ 233 h 514"/>
                  <a:gd name="T18" fmla="*/ 52 w 471"/>
                  <a:gd name="T19" fmla="*/ 275 h 514"/>
                  <a:gd name="T20" fmla="*/ 58 w 471"/>
                  <a:gd name="T21" fmla="*/ 293 h 514"/>
                  <a:gd name="T22" fmla="*/ 16 w 471"/>
                  <a:gd name="T23" fmla="*/ 328 h 514"/>
                  <a:gd name="T24" fmla="*/ 0 w 471"/>
                  <a:gd name="T25" fmla="*/ 359 h 514"/>
                  <a:gd name="T26" fmla="*/ 6 w 471"/>
                  <a:gd name="T27" fmla="*/ 359 h 514"/>
                  <a:gd name="T28" fmla="*/ 17 w 471"/>
                  <a:gd name="T29" fmla="*/ 356 h 514"/>
                  <a:gd name="T30" fmla="*/ 25 w 471"/>
                  <a:gd name="T31" fmla="*/ 366 h 514"/>
                  <a:gd name="T32" fmla="*/ 17 w 471"/>
                  <a:gd name="T33" fmla="*/ 388 h 514"/>
                  <a:gd name="T34" fmla="*/ 27 w 471"/>
                  <a:gd name="T35" fmla="*/ 406 h 514"/>
                  <a:gd name="T36" fmla="*/ 44 w 471"/>
                  <a:gd name="T37" fmla="*/ 431 h 514"/>
                  <a:gd name="T38" fmla="*/ 53 w 471"/>
                  <a:gd name="T39" fmla="*/ 427 h 514"/>
                  <a:gd name="T40" fmla="*/ 84 w 471"/>
                  <a:gd name="T41" fmla="*/ 451 h 514"/>
                  <a:gd name="T42" fmla="*/ 95 w 471"/>
                  <a:gd name="T43" fmla="*/ 456 h 514"/>
                  <a:gd name="T44" fmla="*/ 123 w 471"/>
                  <a:gd name="T45" fmla="*/ 465 h 514"/>
                  <a:gd name="T46" fmla="*/ 139 w 471"/>
                  <a:gd name="T47" fmla="*/ 483 h 514"/>
                  <a:gd name="T48" fmla="*/ 178 w 471"/>
                  <a:gd name="T49" fmla="*/ 497 h 514"/>
                  <a:gd name="T50" fmla="*/ 239 w 471"/>
                  <a:gd name="T51" fmla="*/ 509 h 514"/>
                  <a:gd name="T52" fmla="*/ 249 w 471"/>
                  <a:gd name="T53" fmla="*/ 511 h 514"/>
                  <a:gd name="T54" fmla="*/ 262 w 471"/>
                  <a:gd name="T55" fmla="*/ 504 h 514"/>
                  <a:gd name="T56" fmla="*/ 263 w 471"/>
                  <a:gd name="T57" fmla="*/ 473 h 514"/>
                  <a:gd name="T58" fmla="*/ 266 w 471"/>
                  <a:gd name="T59" fmla="*/ 458 h 514"/>
                  <a:gd name="T60" fmla="*/ 277 w 471"/>
                  <a:gd name="T61" fmla="*/ 444 h 514"/>
                  <a:gd name="T62" fmla="*/ 296 w 471"/>
                  <a:gd name="T63" fmla="*/ 437 h 514"/>
                  <a:gd name="T64" fmla="*/ 312 w 471"/>
                  <a:gd name="T65" fmla="*/ 424 h 514"/>
                  <a:gd name="T66" fmla="*/ 344 w 471"/>
                  <a:gd name="T67" fmla="*/ 398 h 514"/>
                  <a:gd name="T68" fmla="*/ 358 w 471"/>
                  <a:gd name="T69" fmla="*/ 378 h 514"/>
                  <a:gd name="T70" fmla="*/ 377 w 471"/>
                  <a:gd name="T71" fmla="*/ 371 h 514"/>
                  <a:gd name="T72" fmla="*/ 398 w 471"/>
                  <a:gd name="T73" fmla="*/ 334 h 514"/>
                  <a:gd name="T74" fmla="*/ 400 w 471"/>
                  <a:gd name="T75" fmla="*/ 306 h 514"/>
                  <a:gd name="T76" fmla="*/ 425 w 471"/>
                  <a:gd name="T77" fmla="*/ 292 h 514"/>
                  <a:gd name="T78" fmla="*/ 449 w 471"/>
                  <a:gd name="T79" fmla="*/ 289 h 514"/>
                  <a:gd name="T80" fmla="*/ 471 w 471"/>
                  <a:gd name="T81" fmla="*/ 267 h 514"/>
                  <a:gd name="T82" fmla="*/ 454 w 471"/>
                  <a:gd name="T83" fmla="*/ 239 h 514"/>
                  <a:gd name="T84" fmla="*/ 425 w 471"/>
                  <a:gd name="T85" fmla="*/ 222 h 514"/>
                  <a:gd name="T86" fmla="*/ 403 w 471"/>
                  <a:gd name="T87" fmla="*/ 220 h 514"/>
                  <a:gd name="T88" fmla="*/ 363 w 471"/>
                  <a:gd name="T89" fmla="*/ 195 h 514"/>
                  <a:gd name="T90" fmla="*/ 366 w 471"/>
                  <a:gd name="T91" fmla="*/ 180 h 514"/>
                  <a:gd name="T92" fmla="*/ 331 w 471"/>
                  <a:gd name="T93" fmla="*/ 163 h 514"/>
                  <a:gd name="T94" fmla="*/ 310 w 471"/>
                  <a:gd name="T95" fmla="*/ 140 h 514"/>
                  <a:gd name="T96" fmla="*/ 303 w 471"/>
                  <a:gd name="T97" fmla="*/ 109 h 514"/>
                  <a:gd name="T98" fmla="*/ 292 w 471"/>
                  <a:gd name="T99" fmla="*/ 68 h 514"/>
                  <a:gd name="T100" fmla="*/ 270 w 471"/>
                  <a:gd name="T101" fmla="*/ 68 h 514"/>
                  <a:gd name="T102" fmla="*/ 282 w 471"/>
                  <a:gd name="T103" fmla="*/ 46 h 514"/>
                  <a:gd name="T104" fmla="*/ 277 w 471"/>
                  <a:gd name="T105" fmla="*/ 33 h 514"/>
                  <a:gd name="T106" fmla="*/ 255 w 471"/>
                  <a:gd name="T107" fmla="*/ 21 h 514"/>
                  <a:gd name="T108" fmla="*/ 243 w 471"/>
                  <a:gd name="T109" fmla="*/ 19 h 514"/>
                  <a:gd name="T110" fmla="*/ 232 w 471"/>
                  <a:gd name="T111" fmla="*/ 0 h 514"/>
                  <a:gd name="T112" fmla="*/ 207 w 471"/>
                  <a:gd name="T113" fmla="*/ 1 h 514"/>
                  <a:gd name="T114" fmla="*/ 202 w 471"/>
                  <a:gd name="T115" fmla="*/ 43 h 514"/>
                  <a:gd name="T116" fmla="*/ 228 w 471"/>
                  <a:gd name="T117" fmla="*/ 64 h 514"/>
                  <a:gd name="T118" fmla="*/ 210 w 471"/>
                  <a:gd name="T119" fmla="*/ 81 h 514"/>
                  <a:gd name="T120" fmla="*/ 192 w 471"/>
                  <a:gd name="T121" fmla="*/ 89 h 514"/>
                  <a:gd name="T122" fmla="*/ 165 w 471"/>
                  <a:gd name="T123" fmla="*/ 56 h 5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71" h="514">
                    <a:moveTo>
                      <a:pt x="169" y="43"/>
                    </a:moveTo>
                    <a:lnTo>
                      <a:pt x="168" y="43"/>
                    </a:lnTo>
                    <a:lnTo>
                      <a:pt x="151" y="40"/>
                    </a:lnTo>
                    <a:lnTo>
                      <a:pt x="150" y="40"/>
                    </a:lnTo>
                    <a:lnTo>
                      <a:pt x="150" y="43"/>
                    </a:lnTo>
                    <a:lnTo>
                      <a:pt x="139" y="40"/>
                    </a:lnTo>
                    <a:lnTo>
                      <a:pt x="133" y="37"/>
                    </a:lnTo>
                    <a:lnTo>
                      <a:pt x="119" y="43"/>
                    </a:lnTo>
                    <a:lnTo>
                      <a:pt x="118" y="44"/>
                    </a:lnTo>
                    <a:lnTo>
                      <a:pt x="116" y="44"/>
                    </a:lnTo>
                    <a:lnTo>
                      <a:pt x="116" y="46"/>
                    </a:lnTo>
                    <a:lnTo>
                      <a:pt x="106" y="71"/>
                    </a:lnTo>
                    <a:lnTo>
                      <a:pt x="104" y="74"/>
                    </a:lnTo>
                    <a:lnTo>
                      <a:pt x="104" y="78"/>
                    </a:lnTo>
                    <a:lnTo>
                      <a:pt x="102" y="79"/>
                    </a:lnTo>
                    <a:lnTo>
                      <a:pt x="101" y="79"/>
                    </a:lnTo>
                    <a:lnTo>
                      <a:pt x="98" y="86"/>
                    </a:lnTo>
                    <a:lnTo>
                      <a:pt x="99" y="89"/>
                    </a:lnTo>
                    <a:lnTo>
                      <a:pt x="99" y="92"/>
                    </a:lnTo>
                    <a:lnTo>
                      <a:pt x="97" y="104"/>
                    </a:lnTo>
                    <a:lnTo>
                      <a:pt x="91" y="116"/>
                    </a:lnTo>
                    <a:lnTo>
                      <a:pt x="88" y="134"/>
                    </a:lnTo>
                    <a:lnTo>
                      <a:pt x="83" y="152"/>
                    </a:lnTo>
                    <a:lnTo>
                      <a:pt x="81" y="155"/>
                    </a:lnTo>
                    <a:lnTo>
                      <a:pt x="77" y="164"/>
                    </a:lnTo>
                    <a:lnTo>
                      <a:pt x="81" y="180"/>
                    </a:lnTo>
                    <a:lnTo>
                      <a:pt x="92" y="191"/>
                    </a:lnTo>
                    <a:lnTo>
                      <a:pt x="91" y="193"/>
                    </a:lnTo>
                    <a:lnTo>
                      <a:pt x="76" y="204"/>
                    </a:lnTo>
                    <a:lnTo>
                      <a:pt x="69" y="208"/>
                    </a:lnTo>
                    <a:lnTo>
                      <a:pt x="52" y="210"/>
                    </a:lnTo>
                    <a:lnTo>
                      <a:pt x="45" y="215"/>
                    </a:lnTo>
                    <a:lnTo>
                      <a:pt x="44" y="216"/>
                    </a:lnTo>
                    <a:lnTo>
                      <a:pt x="42" y="219"/>
                    </a:lnTo>
                    <a:lnTo>
                      <a:pt x="37" y="224"/>
                    </a:lnTo>
                    <a:lnTo>
                      <a:pt x="37" y="233"/>
                    </a:lnTo>
                    <a:lnTo>
                      <a:pt x="41" y="262"/>
                    </a:lnTo>
                    <a:lnTo>
                      <a:pt x="41" y="272"/>
                    </a:lnTo>
                    <a:lnTo>
                      <a:pt x="49" y="274"/>
                    </a:lnTo>
                    <a:lnTo>
                      <a:pt x="52" y="275"/>
                    </a:lnTo>
                    <a:lnTo>
                      <a:pt x="55" y="282"/>
                    </a:lnTo>
                    <a:lnTo>
                      <a:pt x="56" y="289"/>
                    </a:lnTo>
                    <a:lnTo>
                      <a:pt x="56" y="290"/>
                    </a:lnTo>
                    <a:lnTo>
                      <a:pt x="58" y="293"/>
                    </a:lnTo>
                    <a:lnTo>
                      <a:pt x="55" y="300"/>
                    </a:lnTo>
                    <a:lnTo>
                      <a:pt x="51" y="306"/>
                    </a:lnTo>
                    <a:lnTo>
                      <a:pt x="45" y="311"/>
                    </a:lnTo>
                    <a:lnTo>
                      <a:pt x="16" y="328"/>
                    </a:lnTo>
                    <a:lnTo>
                      <a:pt x="9" y="334"/>
                    </a:lnTo>
                    <a:lnTo>
                      <a:pt x="2" y="350"/>
                    </a:lnTo>
                    <a:lnTo>
                      <a:pt x="0" y="356"/>
                    </a:lnTo>
                    <a:lnTo>
                      <a:pt x="0" y="359"/>
                    </a:lnTo>
                    <a:lnTo>
                      <a:pt x="3" y="360"/>
                    </a:lnTo>
                    <a:lnTo>
                      <a:pt x="5" y="360"/>
                    </a:lnTo>
                    <a:lnTo>
                      <a:pt x="5" y="359"/>
                    </a:lnTo>
                    <a:lnTo>
                      <a:pt x="6" y="359"/>
                    </a:lnTo>
                    <a:lnTo>
                      <a:pt x="9" y="356"/>
                    </a:lnTo>
                    <a:lnTo>
                      <a:pt x="14" y="354"/>
                    </a:lnTo>
                    <a:lnTo>
                      <a:pt x="16" y="354"/>
                    </a:lnTo>
                    <a:lnTo>
                      <a:pt x="17" y="356"/>
                    </a:lnTo>
                    <a:lnTo>
                      <a:pt x="21" y="359"/>
                    </a:lnTo>
                    <a:lnTo>
                      <a:pt x="24" y="360"/>
                    </a:lnTo>
                    <a:lnTo>
                      <a:pt x="24" y="366"/>
                    </a:lnTo>
                    <a:lnTo>
                      <a:pt x="25" y="366"/>
                    </a:lnTo>
                    <a:lnTo>
                      <a:pt x="24" y="367"/>
                    </a:lnTo>
                    <a:lnTo>
                      <a:pt x="17" y="387"/>
                    </a:lnTo>
                    <a:lnTo>
                      <a:pt x="16" y="387"/>
                    </a:lnTo>
                    <a:lnTo>
                      <a:pt x="17" y="388"/>
                    </a:lnTo>
                    <a:lnTo>
                      <a:pt x="24" y="392"/>
                    </a:lnTo>
                    <a:lnTo>
                      <a:pt x="28" y="398"/>
                    </a:lnTo>
                    <a:lnTo>
                      <a:pt x="27" y="403"/>
                    </a:lnTo>
                    <a:lnTo>
                      <a:pt x="27" y="406"/>
                    </a:lnTo>
                    <a:lnTo>
                      <a:pt x="32" y="421"/>
                    </a:lnTo>
                    <a:lnTo>
                      <a:pt x="34" y="424"/>
                    </a:lnTo>
                    <a:lnTo>
                      <a:pt x="37" y="427"/>
                    </a:lnTo>
                    <a:lnTo>
                      <a:pt x="44" y="431"/>
                    </a:lnTo>
                    <a:lnTo>
                      <a:pt x="45" y="431"/>
                    </a:lnTo>
                    <a:lnTo>
                      <a:pt x="48" y="430"/>
                    </a:lnTo>
                    <a:lnTo>
                      <a:pt x="52" y="428"/>
                    </a:lnTo>
                    <a:lnTo>
                      <a:pt x="53" y="427"/>
                    </a:lnTo>
                    <a:lnTo>
                      <a:pt x="58" y="427"/>
                    </a:lnTo>
                    <a:lnTo>
                      <a:pt x="63" y="445"/>
                    </a:lnTo>
                    <a:lnTo>
                      <a:pt x="63" y="451"/>
                    </a:lnTo>
                    <a:lnTo>
                      <a:pt x="84" y="451"/>
                    </a:lnTo>
                    <a:lnTo>
                      <a:pt x="87" y="454"/>
                    </a:lnTo>
                    <a:lnTo>
                      <a:pt x="87" y="456"/>
                    </a:lnTo>
                    <a:lnTo>
                      <a:pt x="90" y="455"/>
                    </a:lnTo>
                    <a:lnTo>
                      <a:pt x="95" y="456"/>
                    </a:lnTo>
                    <a:lnTo>
                      <a:pt x="94" y="459"/>
                    </a:lnTo>
                    <a:lnTo>
                      <a:pt x="98" y="459"/>
                    </a:lnTo>
                    <a:lnTo>
                      <a:pt x="106" y="458"/>
                    </a:lnTo>
                    <a:lnTo>
                      <a:pt x="123" y="465"/>
                    </a:lnTo>
                    <a:lnTo>
                      <a:pt x="125" y="466"/>
                    </a:lnTo>
                    <a:lnTo>
                      <a:pt x="128" y="468"/>
                    </a:lnTo>
                    <a:lnTo>
                      <a:pt x="142" y="477"/>
                    </a:lnTo>
                    <a:lnTo>
                      <a:pt x="139" y="483"/>
                    </a:lnTo>
                    <a:lnTo>
                      <a:pt x="139" y="501"/>
                    </a:lnTo>
                    <a:lnTo>
                      <a:pt x="143" y="501"/>
                    </a:lnTo>
                    <a:lnTo>
                      <a:pt x="159" y="497"/>
                    </a:lnTo>
                    <a:lnTo>
                      <a:pt x="178" y="497"/>
                    </a:lnTo>
                    <a:lnTo>
                      <a:pt x="180" y="498"/>
                    </a:lnTo>
                    <a:lnTo>
                      <a:pt x="190" y="500"/>
                    </a:lnTo>
                    <a:lnTo>
                      <a:pt x="210" y="505"/>
                    </a:lnTo>
                    <a:lnTo>
                      <a:pt x="239" y="509"/>
                    </a:lnTo>
                    <a:lnTo>
                      <a:pt x="243" y="514"/>
                    </a:lnTo>
                    <a:lnTo>
                      <a:pt x="245" y="514"/>
                    </a:lnTo>
                    <a:lnTo>
                      <a:pt x="246" y="512"/>
                    </a:lnTo>
                    <a:lnTo>
                      <a:pt x="249" y="511"/>
                    </a:lnTo>
                    <a:lnTo>
                      <a:pt x="253" y="511"/>
                    </a:lnTo>
                    <a:lnTo>
                      <a:pt x="256" y="509"/>
                    </a:lnTo>
                    <a:lnTo>
                      <a:pt x="257" y="507"/>
                    </a:lnTo>
                    <a:lnTo>
                      <a:pt x="262" y="504"/>
                    </a:lnTo>
                    <a:lnTo>
                      <a:pt x="264" y="500"/>
                    </a:lnTo>
                    <a:lnTo>
                      <a:pt x="266" y="495"/>
                    </a:lnTo>
                    <a:lnTo>
                      <a:pt x="264" y="490"/>
                    </a:lnTo>
                    <a:lnTo>
                      <a:pt x="263" y="473"/>
                    </a:lnTo>
                    <a:lnTo>
                      <a:pt x="260" y="464"/>
                    </a:lnTo>
                    <a:lnTo>
                      <a:pt x="260" y="462"/>
                    </a:lnTo>
                    <a:lnTo>
                      <a:pt x="263" y="462"/>
                    </a:lnTo>
                    <a:lnTo>
                      <a:pt x="266" y="458"/>
                    </a:lnTo>
                    <a:lnTo>
                      <a:pt x="266" y="452"/>
                    </a:lnTo>
                    <a:lnTo>
                      <a:pt x="263" y="447"/>
                    </a:lnTo>
                    <a:lnTo>
                      <a:pt x="270" y="442"/>
                    </a:lnTo>
                    <a:lnTo>
                      <a:pt x="277" y="444"/>
                    </a:lnTo>
                    <a:lnTo>
                      <a:pt x="282" y="445"/>
                    </a:lnTo>
                    <a:lnTo>
                      <a:pt x="288" y="441"/>
                    </a:lnTo>
                    <a:lnTo>
                      <a:pt x="289" y="441"/>
                    </a:lnTo>
                    <a:lnTo>
                      <a:pt x="296" y="437"/>
                    </a:lnTo>
                    <a:lnTo>
                      <a:pt x="301" y="441"/>
                    </a:lnTo>
                    <a:lnTo>
                      <a:pt x="309" y="437"/>
                    </a:lnTo>
                    <a:lnTo>
                      <a:pt x="312" y="434"/>
                    </a:lnTo>
                    <a:lnTo>
                      <a:pt x="312" y="424"/>
                    </a:lnTo>
                    <a:lnTo>
                      <a:pt x="319" y="410"/>
                    </a:lnTo>
                    <a:lnTo>
                      <a:pt x="329" y="399"/>
                    </a:lnTo>
                    <a:lnTo>
                      <a:pt x="330" y="399"/>
                    </a:lnTo>
                    <a:lnTo>
                      <a:pt x="344" y="398"/>
                    </a:lnTo>
                    <a:lnTo>
                      <a:pt x="346" y="398"/>
                    </a:lnTo>
                    <a:lnTo>
                      <a:pt x="349" y="387"/>
                    </a:lnTo>
                    <a:lnTo>
                      <a:pt x="356" y="378"/>
                    </a:lnTo>
                    <a:lnTo>
                      <a:pt x="358" y="378"/>
                    </a:lnTo>
                    <a:lnTo>
                      <a:pt x="359" y="377"/>
                    </a:lnTo>
                    <a:lnTo>
                      <a:pt x="368" y="371"/>
                    </a:lnTo>
                    <a:lnTo>
                      <a:pt x="375" y="370"/>
                    </a:lnTo>
                    <a:lnTo>
                      <a:pt x="377" y="371"/>
                    </a:lnTo>
                    <a:lnTo>
                      <a:pt x="379" y="370"/>
                    </a:lnTo>
                    <a:lnTo>
                      <a:pt x="379" y="367"/>
                    </a:lnTo>
                    <a:lnTo>
                      <a:pt x="393" y="338"/>
                    </a:lnTo>
                    <a:lnTo>
                      <a:pt x="398" y="334"/>
                    </a:lnTo>
                    <a:lnTo>
                      <a:pt x="404" y="331"/>
                    </a:lnTo>
                    <a:lnTo>
                      <a:pt x="405" y="328"/>
                    </a:lnTo>
                    <a:lnTo>
                      <a:pt x="405" y="311"/>
                    </a:lnTo>
                    <a:lnTo>
                      <a:pt x="400" y="306"/>
                    </a:lnTo>
                    <a:lnTo>
                      <a:pt x="401" y="296"/>
                    </a:lnTo>
                    <a:lnTo>
                      <a:pt x="403" y="292"/>
                    </a:lnTo>
                    <a:lnTo>
                      <a:pt x="423" y="292"/>
                    </a:lnTo>
                    <a:lnTo>
                      <a:pt x="425" y="292"/>
                    </a:lnTo>
                    <a:lnTo>
                      <a:pt x="432" y="294"/>
                    </a:lnTo>
                    <a:lnTo>
                      <a:pt x="436" y="293"/>
                    </a:lnTo>
                    <a:lnTo>
                      <a:pt x="443" y="292"/>
                    </a:lnTo>
                    <a:lnTo>
                      <a:pt x="449" y="289"/>
                    </a:lnTo>
                    <a:lnTo>
                      <a:pt x="449" y="284"/>
                    </a:lnTo>
                    <a:lnTo>
                      <a:pt x="467" y="268"/>
                    </a:lnTo>
                    <a:lnTo>
                      <a:pt x="470" y="267"/>
                    </a:lnTo>
                    <a:lnTo>
                      <a:pt x="471" y="267"/>
                    </a:lnTo>
                    <a:lnTo>
                      <a:pt x="465" y="255"/>
                    </a:lnTo>
                    <a:lnTo>
                      <a:pt x="461" y="250"/>
                    </a:lnTo>
                    <a:lnTo>
                      <a:pt x="458" y="247"/>
                    </a:lnTo>
                    <a:lnTo>
                      <a:pt x="454" y="239"/>
                    </a:lnTo>
                    <a:lnTo>
                      <a:pt x="453" y="233"/>
                    </a:lnTo>
                    <a:lnTo>
                      <a:pt x="444" y="227"/>
                    </a:lnTo>
                    <a:lnTo>
                      <a:pt x="429" y="222"/>
                    </a:lnTo>
                    <a:lnTo>
                      <a:pt x="425" y="222"/>
                    </a:lnTo>
                    <a:lnTo>
                      <a:pt x="421" y="220"/>
                    </a:lnTo>
                    <a:lnTo>
                      <a:pt x="418" y="222"/>
                    </a:lnTo>
                    <a:lnTo>
                      <a:pt x="405" y="222"/>
                    </a:lnTo>
                    <a:lnTo>
                      <a:pt x="403" y="220"/>
                    </a:lnTo>
                    <a:lnTo>
                      <a:pt x="400" y="220"/>
                    </a:lnTo>
                    <a:lnTo>
                      <a:pt x="369" y="205"/>
                    </a:lnTo>
                    <a:lnTo>
                      <a:pt x="365" y="201"/>
                    </a:lnTo>
                    <a:lnTo>
                      <a:pt x="363" y="195"/>
                    </a:lnTo>
                    <a:lnTo>
                      <a:pt x="359" y="187"/>
                    </a:lnTo>
                    <a:lnTo>
                      <a:pt x="361" y="187"/>
                    </a:lnTo>
                    <a:lnTo>
                      <a:pt x="362" y="184"/>
                    </a:lnTo>
                    <a:lnTo>
                      <a:pt x="366" y="180"/>
                    </a:lnTo>
                    <a:lnTo>
                      <a:pt x="366" y="179"/>
                    </a:lnTo>
                    <a:lnTo>
                      <a:pt x="356" y="179"/>
                    </a:lnTo>
                    <a:lnTo>
                      <a:pt x="349" y="171"/>
                    </a:lnTo>
                    <a:lnTo>
                      <a:pt x="331" y="163"/>
                    </a:lnTo>
                    <a:lnTo>
                      <a:pt x="317" y="153"/>
                    </a:lnTo>
                    <a:lnTo>
                      <a:pt x="313" y="149"/>
                    </a:lnTo>
                    <a:lnTo>
                      <a:pt x="312" y="146"/>
                    </a:lnTo>
                    <a:lnTo>
                      <a:pt x="310" y="140"/>
                    </a:lnTo>
                    <a:lnTo>
                      <a:pt x="310" y="116"/>
                    </a:lnTo>
                    <a:lnTo>
                      <a:pt x="309" y="111"/>
                    </a:lnTo>
                    <a:lnTo>
                      <a:pt x="306" y="109"/>
                    </a:lnTo>
                    <a:lnTo>
                      <a:pt x="303" y="109"/>
                    </a:lnTo>
                    <a:lnTo>
                      <a:pt x="303" y="103"/>
                    </a:lnTo>
                    <a:lnTo>
                      <a:pt x="298" y="95"/>
                    </a:lnTo>
                    <a:lnTo>
                      <a:pt x="293" y="67"/>
                    </a:lnTo>
                    <a:lnTo>
                      <a:pt x="292" y="68"/>
                    </a:lnTo>
                    <a:lnTo>
                      <a:pt x="288" y="70"/>
                    </a:lnTo>
                    <a:lnTo>
                      <a:pt x="282" y="70"/>
                    </a:lnTo>
                    <a:lnTo>
                      <a:pt x="274" y="68"/>
                    </a:lnTo>
                    <a:lnTo>
                      <a:pt x="270" y="68"/>
                    </a:lnTo>
                    <a:lnTo>
                      <a:pt x="270" y="66"/>
                    </a:lnTo>
                    <a:lnTo>
                      <a:pt x="271" y="64"/>
                    </a:lnTo>
                    <a:lnTo>
                      <a:pt x="274" y="56"/>
                    </a:lnTo>
                    <a:lnTo>
                      <a:pt x="282" y="46"/>
                    </a:lnTo>
                    <a:lnTo>
                      <a:pt x="286" y="37"/>
                    </a:lnTo>
                    <a:lnTo>
                      <a:pt x="284" y="35"/>
                    </a:lnTo>
                    <a:lnTo>
                      <a:pt x="278" y="33"/>
                    </a:lnTo>
                    <a:lnTo>
                      <a:pt x="277" y="33"/>
                    </a:lnTo>
                    <a:lnTo>
                      <a:pt x="259" y="16"/>
                    </a:lnTo>
                    <a:lnTo>
                      <a:pt x="256" y="16"/>
                    </a:lnTo>
                    <a:lnTo>
                      <a:pt x="256" y="18"/>
                    </a:lnTo>
                    <a:lnTo>
                      <a:pt x="255" y="21"/>
                    </a:lnTo>
                    <a:lnTo>
                      <a:pt x="255" y="22"/>
                    </a:lnTo>
                    <a:lnTo>
                      <a:pt x="249" y="25"/>
                    </a:lnTo>
                    <a:lnTo>
                      <a:pt x="243" y="21"/>
                    </a:lnTo>
                    <a:lnTo>
                      <a:pt x="243" y="19"/>
                    </a:lnTo>
                    <a:lnTo>
                      <a:pt x="240" y="14"/>
                    </a:lnTo>
                    <a:lnTo>
                      <a:pt x="240" y="1"/>
                    </a:lnTo>
                    <a:lnTo>
                      <a:pt x="238" y="1"/>
                    </a:lnTo>
                    <a:lnTo>
                      <a:pt x="232" y="0"/>
                    </a:lnTo>
                    <a:lnTo>
                      <a:pt x="226" y="3"/>
                    </a:lnTo>
                    <a:lnTo>
                      <a:pt x="215" y="3"/>
                    </a:lnTo>
                    <a:lnTo>
                      <a:pt x="214" y="1"/>
                    </a:lnTo>
                    <a:lnTo>
                      <a:pt x="207" y="1"/>
                    </a:lnTo>
                    <a:lnTo>
                      <a:pt x="207" y="7"/>
                    </a:lnTo>
                    <a:lnTo>
                      <a:pt x="197" y="36"/>
                    </a:lnTo>
                    <a:lnTo>
                      <a:pt x="197" y="40"/>
                    </a:lnTo>
                    <a:lnTo>
                      <a:pt x="202" y="43"/>
                    </a:lnTo>
                    <a:lnTo>
                      <a:pt x="204" y="47"/>
                    </a:lnTo>
                    <a:lnTo>
                      <a:pt x="214" y="50"/>
                    </a:lnTo>
                    <a:lnTo>
                      <a:pt x="219" y="54"/>
                    </a:lnTo>
                    <a:lnTo>
                      <a:pt x="228" y="64"/>
                    </a:lnTo>
                    <a:lnTo>
                      <a:pt x="229" y="67"/>
                    </a:lnTo>
                    <a:lnTo>
                      <a:pt x="229" y="70"/>
                    </a:lnTo>
                    <a:lnTo>
                      <a:pt x="219" y="74"/>
                    </a:lnTo>
                    <a:lnTo>
                      <a:pt x="210" y="81"/>
                    </a:lnTo>
                    <a:lnTo>
                      <a:pt x="210" y="86"/>
                    </a:lnTo>
                    <a:lnTo>
                      <a:pt x="207" y="86"/>
                    </a:lnTo>
                    <a:lnTo>
                      <a:pt x="197" y="89"/>
                    </a:lnTo>
                    <a:lnTo>
                      <a:pt x="192" y="89"/>
                    </a:lnTo>
                    <a:lnTo>
                      <a:pt x="179" y="86"/>
                    </a:lnTo>
                    <a:lnTo>
                      <a:pt x="171" y="79"/>
                    </a:lnTo>
                    <a:lnTo>
                      <a:pt x="171" y="74"/>
                    </a:lnTo>
                    <a:lnTo>
                      <a:pt x="165" y="56"/>
                    </a:lnTo>
                    <a:lnTo>
                      <a:pt x="165" y="51"/>
                    </a:lnTo>
                    <a:lnTo>
                      <a:pt x="169" y="4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33" name="Freeform 462">
                <a:extLst>
                  <a:ext uri="{FF2B5EF4-FFF2-40B4-BE49-F238E27FC236}">
                    <a16:creationId xmlns:a16="http://schemas.microsoft.com/office/drawing/2014/main" id="{3495ADA5-1121-4E09-845F-D963AD71DB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3" y="1378"/>
                <a:ext cx="81" cy="80"/>
              </a:xfrm>
              <a:custGeom>
                <a:avLst/>
                <a:gdLst>
                  <a:gd name="T0" fmla="*/ 268 w 321"/>
                  <a:gd name="T1" fmla="*/ 6 h 321"/>
                  <a:gd name="T2" fmla="*/ 259 w 321"/>
                  <a:gd name="T3" fmla="*/ 3 h 321"/>
                  <a:gd name="T4" fmla="*/ 249 w 321"/>
                  <a:gd name="T5" fmla="*/ 19 h 321"/>
                  <a:gd name="T6" fmla="*/ 241 w 321"/>
                  <a:gd name="T7" fmla="*/ 14 h 321"/>
                  <a:gd name="T8" fmla="*/ 237 w 321"/>
                  <a:gd name="T9" fmla="*/ 26 h 321"/>
                  <a:gd name="T10" fmla="*/ 227 w 321"/>
                  <a:gd name="T11" fmla="*/ 29 h 321"/>
                  <a:gd name="T12" fmla="*/ 214 w 321"/>
                  <a:gd name="T13" fmla="*/ 12 h 321"/>
                  <a:gd name="T14" fmla="*/ 216 w 321"/>
                  <a:gd name="T15" fmla="*/ 2 h 321"/>
                  <a:gd name="T16" fmla="*/ 205 w 321"/>
                  <a:gd name="T17" fmla="*/ 5 h 321"/>
                  <a:gd name="T18" fmla="*/ 167 w 321"/>
                  <a:gd name="T19" fmla="*/ 33 h 321"/>
                  <a:gd name="T20" fmla="*/ 144 w 321"/>
                  <a:gd name="T21" fmla="*/ 19 h 321"/>
                  <a:gd name="T22" fmla="*/ 134 w 321"/>
                  <a:gd name="T23" fmla="*/ 16 h 321"/>
                  <a:gd name="T24" fmla="*/ 118 w 321"/>
                  <a:gd name="T25" fmla="*/ 16 h 321"/>
                  <a:gd name="T26" fmla="*/ 114 w 321"/>
                  <a:gd name="T27" fmla="*/ 41 h 321"/>
                  <a:gd name="T28" fmla="*/ 107 w 321"/>
                  <a:gd name="T29" fmla="*/ 63 h 321"/>
                  <a:gd name="T30" fmla="*/ 91 w 321"/>
                  <a:gd name="T31" fmla="*/ 58 h 321"/>
                  <a:gd name="T32" fmla="*/ 79 w 321"/>
                  <a:gd name="T33" fmla="*/ 74 h 321"/>
                  <a:gd name="T34" fmla="*/ 68 w 321"/>
                  <a:gd name="T35" fmla="*/ 96 h 321"/>
                  <a:gd name="T36" fmla="*/ 64 w 321"/>
                  <a:gd name="T37" fmla="*/ 101 h 321"/>
                  <a:gd name="T38" fmla="*/ 22 w 321"/>
                  <a:gd name="T39" fmla="*/ 140 h 321"/>
                  <a:gd name="T40" fmla="*/ 9 w 321"/>
                  <a:gd name="T41" fmla="*/ 172 h 321"/>
                  <a:gd name="T42" fmla="*/ 4 w 321"/>
                  <a:gd name="T43" fmla="*/ 182 h 321"/>
                  <a:gd name="T44" fmla="*/ 0 w 321"/>
                  <a:gd name="T45" fmla="*/ 206 h 321"/>
                  <a:gd name="T46" fmla="*/ 8 w 321"/>
                  <a:gd name="T47" fmla="*/ 225 h 321"/>
                  <a:gd name="T48" fmla="*/ 34 w 321"/>
                  <a:gd name="T49" fmla="*/ 217 h 321"/>
                  <a:gd name="T50" fmla="*/ 37 w 321"/>
                  <a:gd name="T51" fmla="*/ 220 h 321"/>
                  <a:gd name="T52" fmla="*/ 47 w 321"/>
                  <a:gd name="T53" fmla="*/ 245 h 321"/>
                  <a:gd name="T54" fmla="*/ 58 w 321"/>
                  <a:gd name="T55" fmla="*/ 249 h 321"/>
                  <a:gd name="T56" fmla="*/ 65 w 321"/>
                  <a:gd name="T57" fmla="*/ 252 h 321"/>
                  <a:gd name="T58" fmla="*/ 84 w 321"/>
                  <a:gd name="T59" fmla="*/ 262 h 321"/>
                  <a:gd name="T60" fmla="*/ 80 w 321"/>
                  <a:gd name="T61" fmla="*/ 267 h 321"/>
                  <a:gd name="T62" fmla="*/ 101 w 321"/>
                  <a:gd name="T63" fmla="*/ 258 h 321"/>
                  <a:gd name="T64" fmla="*/ 120 w 321"/>
                  <a:gd name="T65" fmla="*/ 270 h 321"/>
                  <a:gd name="T66" fmla="*/ 131 w 321"/>
                  <a:gd name="T67" fmla="*/ 253 h 321"/>
                  <a:gd name="T68" fmla="*/ 156 w 321"/>
                  <a:gd name="T69" fmla="*/ 260 h 321"/>
                  <a:gd name="T70" fmla="*/ 170 w 321"/>
                  <a:gd name="T71" fmla="*/ 260 h 321"/>
                  <a:gd name="T72" fmla="*/ 168 w 321"/>
                  <a:gd name="T73" fmla="*/ 281 h 321"/>
                  <a:gd name="T74" fmla="*/ 174 w 321"/>
                  <a:gd name="T75" fmla="*/ 287 h 321"/>
                  <a:gd name="T76" fmla="*/ 181 w 321"/>
                  <a:gd name="T77" fmla="*/ 311 h 321"/>
                  <a:gd name="T78" fmla="*/ 192 w 321"/>
                  <a:gd name="T79" fmla="*/ 309 h 321"/>
                  <a:gd name="T80" fmla="*/ 205 w 321"/>
                  <a:gd name="T81" fmla="*/ 318 h 321"/>
                  <a:gd name="T82" fmla="*/ 213 w 321"/>
                  <a:gd name="T83" fmla="*/ 306 h 321"/>
                  <a:gd name="T84" fmla="*/ 223 w 321"/>
                  <a:gd name="T85" fmla="*/ 266 h 321"/>
                  <a:gd name="T86" fmla="*/ 220 w 321"/>
                  <a:gd name="T87" fmla="*/ 258 h 321"/>
                  <a:gd name="T88" fmla="*/ 220 w 321"/>
                  <a:gd name="T89" fmla="*/ 255 h 321"/>
                  <a:gd name="T90" fmla="*/ 219 w 321"/>
                  <a:gd name="T91" fmla="*/ 245 h 321"/>
                  <a:gd name="T92" fmla="*/ 247 w 321"/>
                  <a:gd name="T93" fmla="*/ 239 h 321"/>
                  <a:gd name="T94" fmla="*/ 261 w 321"/>
                  <a:gd name="T95" fmla="*/ 231 h 321"/>
                  <a:gd name="T96" fmla="*/ 279 w 321"/>
                  <a:gd name="T97" fmla="*/ 237 h 321"/>
                  <a:gd name="T98" fmla="*/ 288 w 321"/>
                  <a:gd name="T99" fmla="*/ 216 h 321"/>
                  <a:gd name="T100" fmla="*/ 284 w 321"/>
                  <a:gd name="T101" fmla="*/ 209 h 321"/>
                  <a:gd name="T102" fmla="*/ 277 w 321"/>
                  <a:gd name="T103" fmla="*/ 204 h 321"/>
                  <a:gd name="T104" fmla="*/ 268 w 321"/>
                  <a:gd name="T105" fmla="*/ 209 h 321"/>
                  <a:gd name="T106" fmla="*/ 263 w 321"/>
                  <a:gd name="T107" fmla="*/ 209 h 321"/>
                  <a:gd name="T108" fmla="*/ 272 w 321"/>
                  <a:gd name="T109" fmla="*/ 184 h 321"/>
                  <a:gd name="T110" fmla="*/ 314 w 321"/>
                  <a:gd name="T111" fmla="*/ 156 h 321"/>
                  <a:gd name="T112" fmla="*/ 319 w 321"/>
                  <a:gd name="T113" fmla="*/ 140 h 321"/>
                  <a:gd name="T114" fmla="*/ 315 w 321"/>
                  <a:gd name="T115" fmla="*/ 125 h 321"/>
                  <a:gd name="T116" fmla="*/ 304 w 321"/>
                  <a:gd name="T117" fmla="*/ 112 h 321"/>
                  <a:gd name="T118" fmla="*/ 305 w 321"/>
                  <a:gd name="T119" fmla="*/ 69 h 321"/>
                  <a:gd name="T120" fmla="*/ 300 w 321"/>
                  <a:gd name="T121" fmla="*/ 50 h 3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21" h="321">
                    <a:moveTo>
                      <a:pt x="281" y="24"/>
                    </a:moveTo>
                    <a:lnTo>
                      <a:pt x="280" y="23"/>
                    </a:lnTo>
                    <a:lnTo>
                      <a:pt x="268" y="6"/>
                    </a:lnTo>
                    <a:lnTo>
                      <a:pt x="266" y="5"/>
                    </a:lnTo>
                    <a:lnTo>
                      <a:pt x="261" y="0"/>
                    </a:lnTo>
                    <a:lnTo>
                      <a:pt x="259" y="3"/>
                    </a:lnTo>
                    <a:lnTo>
                      <a:pt x="259" y="6"/>
                    </a:lnTo>
                    <a:lnTo>
                      <a:pt x="254" y="14"/>
                    </a:lnTo>
                    <a:lnTo>
                      <a:pt x="249" y="19"/>
                    </a:lnTo>
                    <a:lnTo>
                      <a:pt x="247" y="19"/>
                    </a:lnTo>
                    <a:lnTo>
                      <a:pt x="242" y="14"/>
                    </a:lnTo>
                    <a:lnTo>
                      <a:pt x="241" y="14"/>
                    </a:lnTo>
                    <a:lnTo>
                      <a:pt x="240" y="19"/>
                    </a:lnTo>
                    <a:lnTo>
                      <a:pt x="238" y="20"/>
                    </a:lnTo>
                    <a:lnTo>
                      <a:pt x="237" y="26"/>
                    </a:lnTo>
                    <a:lnTo>
                      <a:pt x="234" y="31"/>
                    </a:lnTo>
                    <a:lnTo>
                      <a:pt x="233" y="31"/>
                    </a:lnTo>
                    <a:lnTo>
                      <a:pt x="227" y="29"/>
                    </a:lnTo>
                    <a:lnTo>
                      <a:pt x="224" y="29"/>
                    </a:lnTo>
                    <a:lnTo>
                      <a:pt x="219" y="21"/>
                    </a:lnTo>
                    <a:lnTo>
                      <a:pt x="214" y="12"/>
                    </a:lnTo>
                    <a:lnTo>
                      <a:pt x="214" y="9"/>
                    </a:lnTo>
                    <a:lnTo>
                      <a:pt x="216" y="6"/>
                    </a:lnTo>
                    <a:lnTo>
                      <a:pt x="216" y="2"/>
                    </a:lnTo>
                    <a:lnTo>
                      <a:pt x="214" y="2"/>
                    </a:lnTo>
                    <a:lnTo>
                      <a:pt x="208" y="3"/>
                    </a:lnTo>
                    <a:lnTo>
                      <a:pt x="205" y="5"/>
                    </a:lnTo>
                    <a:lnTo>
                      <a:pt x="168" y="31"/>
                    </a:lnTo>
                    <a:lnTo>
                      <a:pt x="168" y="33"/>
                    </a:lnTo>
                    <a:lnTo>
                      <a:pt x="167" y="33"/>
                    </a:lnTo>
                    <a:lnTo>
                      <a:pt x="160" y="31"/>
                    </a:lnTo>
                    <a:lnTo>
                      <a:pt x="151" y="26"/>
                    </a:lnTo>
                    <a:lnTo>
                      <a:pt x="144" y="19"/>
                    </a:lnTo>
                    <a:lnTo>
                      <a:pt x="144" y="17"/>
                    </a:lnTo>
                    <a:lnTo>
                      <a:pt x="142" y="17"/>
                    </a:lnTo>
                    <a:lnTo>
                      <a:pt x="134" y="16"/>
                    </a:lnTo>
                    <a:lnTo>
                      <a:pt x="129" y="14"/>
                    </a:lnTo>
                    <a:lnTo>
                      <a:pt x="122" y="19"/>
                    </a:lnTo>
                    <a:lnTo>
                      <a:pt x="118" y="16"/>
                    </a:lnTo>
                    <a:lnTo>
                      <a:pt x="118" y="23"/>
                    </a:lnTo>
                    <a:lnTo>
                      <a:pt x="117" y="27"/>
                    </a:lnTo>
                    <a:lnTo>
                      <a:pt x="114" y="41"/>
                    </a:lnTo>
                    <a:lnTo>
                      <a:pt x="110" y="50"/>
                    </a:lnTo>
                    <a:lnTo>
                      <a:pt x="107" y="60"/>
                    </a:lnTo>
                    <a:lnTo>
                      <a:pt x="107" y="63"/>
                    </a:lnTo>
                    <a:lnTo>
                      <a:pt x="97" y="63"/>
                    </a:lnTo>
                    <a:lnTo>
                      <a:pt x="94" y="62"/>
                    </a:lnTo>
                    <a:lnTo>
                      <a:pt x="91" y="58"/>
                    </a:lnTo>
                    <a:lnTo>
                      <a:pt x="90" y="58"/>
                    </a:lnTo>
                    <a:lnTo>
                      <a:pt x="89" y="60"/>
                    </a:lnTo>
                    <a:lnTo>
                      <a:pt x="79" y="74"/>
                    </a:lnTo>
                    <a:lnTo>
                      <a:pt x="83" y="79"/>
                    </a:lnTo>
                    <a:lnTo>
                      <a:pt x="75" y="89"/>
                    </a:lnTo>
                    <a:lnTo>
                      <a:pt x="68" y="96"/>
                    </a:lnTo>
                    <a:lnTo>
                      <a:pt x="68" y="100"/>
                    </a:lnTo>
                    <a:lnTo>
                      <a:pt x="65" y="100"/>
                    </a:lnTo>
                    <a:lnTo>
                      <a:pt x="64" y="101"/>
                    </a:lnTo>
                    <a:lnTo>
                      <a:pt x="60" y="103"/>
                    </a:lnTo>
                    <a:lnTo>
                      <a:pt x="26" y="119"/>
                    </a:lnTo>
                    <a:lnTo>
                      <a:pt x="22" y="140"/>
                    </a:lnTo>
                    <a:lnTo>
                      <a:pt x="15" y="150"/>
                    </a:lnTo>
                    <a:lnTo>
                      <a:pt x="9" y="170"/>
                    </a:lnTo>
                    <a:lnTo>
                      <a:pt x="9" y="172"/>
                    </a:lnTo>
                    <a:lnTo>
                      <a:pt x="5" y="181"/>
                    </a:lnTo>
                    <a:lnTo>
                      <a:pt x="5" y="182"/>
                    </a:lnTo>
                    <a:lnTo>
                      <a:pt x="4" y="182"/>
                    </a:lnTo>
                    <a:lnTo>
                      <a:pt x="2" y="184"/>
                    </a:lnTo>
                    <a:lnTo>
                      <a:pt x="1" y="188"/>
                    </a:lnTo>
                    <a:lnTo>
                      <a:pt x="0" y="206"/>
                    </a:lnTo>
                    <a:lnTo>
                      <a:pt x="4" y="220"/>
                    </a:lnTo>
                    <a:lnTo>
                      <a:pt x="7" y="224"/>
                    </a:lnTo>
                    <a:lnTo>
                      <a:pt x="8" y="225"/>
                    </a:lnTo>
                    <a:lnTo>
                      <a:pt x="9" y="225"/>
                    </a:lnTo>
                    <a:lnTo>
                      <a:pt x="31" y="218"/>
                    </a:lnTo>
                    <a:lnTo>
                      <a:pt x="34" y="217"/>
                    </a:lnTo>
                    <a:lnTo>
                      <a:pt x="36" y="216"/>
                    </a:lnTo>
                    <a:lnTo>
                      <a:pt x="36" y="217"/>
                    </a:lnTo>
                    <a:lnTo>
                      <a:pt x="37" y="220"/>
                    </a:lnTo>
                    <a:lnTo>
                      <a:pt x="37" y="223"/>
                    </a:lnTo>
                    <a:lnTo>
                      <a:pt x="44" y="241"/>
                    </a:lnTo>
                    <a:lnTo>
                      <a:pt x="47" y="245"/>
                    </a:lnTo>
                    <a:lnTo>
                      <a:pt x="50" y="248"/>
                    </a:lnTo>
                    <a:lnTo>
                      <a:pt x="53" y="249"/>
                    </a:lnTo>
                    <a:lnTo>
                      <a:pt x="58" y="249"/>
                    </a:lnTo>
                    <a:lnTo>
                      <a:pt x="61" y="251"/>
                    </a:lnTo>
                    <a:lnTo>
                      <a:pt x="64" y="251"/>
                    </a:lnTo>
                    <a:lnTo>
                      <a:pt x="65" y="252"/>
                    </a:lnTo>
                    <a:lnTo>
                      <a:pt x="82" y="248"/>
                    </a:lnTo>
                    <a:lnTo>
                      <a:pt x="84" y="251"/>
                    </a:lnTo>
                    <a:lnTo>
                      <a:pt x="84" y="262"/>
                    </a:lnTo>
                    <a:lnTo>
                      <a:pt x="82" y="263"/>
                    </a:lnTo>
                    <a:lnTo>
                      <a:pt x="80" y="264"/>
                    </a:lnTo>
                    <a:lnTo>
                      <a:pt x="80" y="267"/>
                    </a:lnTo>
                    <a:lnTo>
                      <a:pt x="83" y="270"/>
                    </a:lnTo>
                    <a:lnTo>
                      <a:pt x="86" y="270"/>
                    </a:lnTo>
                    <a:lnTo>
                      <a:pt x="101" y="258"/>
                    </a:lnTo>
                    <a:lnTo>
                      <a:pt x="114" y="264"/>
                    </a:lnTo>
                    <a:lnTo>
                      <a:pt x="117" y="269"/>
                    </a:lnTo>
                    <a:lnTo>
                      <a:pt x="120" y="270"/>
                    </a:lnTo>
                    <a:lnTo>
                      <a:pt x="131" y="270"/>
                    </a:lnTo>
                    <a:lnTo>
                      <a:pt x="132" y="262"/>
                    </a:lnTo>
                    <a:lnTo>
                      <a:pt x="131" y="253"/>
                    </a:lnTo>
                    <a:lnTo>
                      <a:pt x="136" y="253"/>
                    </a:lnTo>
                    <a:lnTo>
                      <a:pt x="154" y="258"/>
                    </a:lnTo>
                    <a:lnTo>
                      <a:pt x="156" y="260"/>
                    </a:lnTo>
                    <a:lnTo>
                      <a:pt x="161" y="263"/>
                    </a:lnTo>
                    <a:lnTo>
                      <a:pt x="166" y="263"/>
                    </a:lnTo>
                    <a:lnTo>
                      <a:pt x="170" y="260"/>
                    </a:lnTo>
                    <a:lnTo>
                      <a:pt x="170" y="263"/>
                    </a:lnTo>
                    <a:lnTo>
                      <a:pt x="168" y="271"/>
                    </a:lnTo>
                    <a:lnTo>
                      <a:pt x="168" y="281"/>
                    </a:lnTo>
                    <a:lnTo>
                      <a:pt x="170" y="284"/>
                    </a:lnTo>
                    <a:lnTo>
                      <a:pt x="173" y="285"/>
                    </a:lnTo>
                    <a:lnTo>
                      <a:pt x="174" y="287"/>
                    </a:lnTo>
                    <a:lnTo>
                      <a:pt x="175" y="290"/>
                    </a:lnTo>
                    <a:lnTo>
                      <a:pt x="180" y="302"/>
                    </a:lnTo>
                    <a:lnTo>
                      <a:pt x="181" y="311"/>
                    </a:lnTo>
                    <a:lnTo>
                      <a:pt x="189" y="311"/>
                    </a:lnTo>
                    <a:lnTo>
                      <a:pt x="189" y="309"/>
                    </a:lnTo>
                    <a:lnTo>
                      <a:pt x="192" y="309"/>
                    </a:lnTo>
                    <a:lnTo>
                      <a:pt x="192" y="314"/>
                    </a:lnTo>
                    <a:lnTo>
                      <a:pt x="203" y="318"/>
                    </a:lnTo>
                    <a:lnTo>
                      <a:pt x="205" y="318"/>
                    </a:lnTo>
                    <a:lnTo>
                      <a:pt x="209" y="321"/>
                    </a:lnTo>
                    <a:lnTo>
                      <a:pt x="211" y="319"/>
                    </a:lnTo>
                    <a:lnTo>
                      <a:pt x="213" y="306"/>
                    </a:lnTo>
                    <a:lnTo>
                      <a:pt x="221" y="276"/>
                    </a:lnTo>
                    <a:lnTo>
                      <a:pt x="221" y="271"/>
                    </a:lnTo>
                    <a:lnTo>
                      <a:pt x="223" y="266"/>
                    </a:lnTo>
                    <a:lnTo>
                      <a:pt x="223" y="263"/>
                    </a:lnTo>
                    <a:lnTo>
                      <a:pt x="220" y="260"/>
                    </a:lnTo>
                    <a:lnTo>
                      <a:pt x="220" y="258"/>
                    </a:lnTo>
                    <a:lnTo>
                      <a:pt x="219" y="258"/>
                    </a:lnTo>
                    <a:lnTo>
                      <a:pt x="220" y="256"/>
                    </a:lnTo>
                    <a:lnTo>
                      <a:pt x="220" y="255"/>
                    </a:lnTo>
                    <a:lnTo>
                      <a:pt x="219" y="251"/>
                    </a:lnTo>
                    <a:lnTo>
                      <a:pt x="216" y="248"/>
                    </a:lnTo>
                    <a:lnTo>
                      <a:pt x="219" y="245"/>
                    </a:lnTo>
                    <a:lnTo>
                      <a:pt x="237" y="241"/>
                    </a:lnTo>
                    <a:lnTo>
                      <a:pt x="242" y="241"/>
                    </a:lnTo>
                    <a:lnTo>
                      <a:pt x="247" y="239"/>
                    </a:lnTo>
                    <a:lnTo>
                      <a:pt x="248" y="237"/>
                    </a:lnTo>
                    <a:lnTo>
                      <a:pt x="252" y="234"/>
                    </a:lnTo>
                    <a:lnTo>
                      <a:pt x="261" y="231"/>
                    </a:lnTo>
                    <a:lnTo>
                      <a:pt x="269" y="231"/>
                    </a:lnTo>
                    <a:lnTo>
                      <a:pt x="270" y="232"/>
                    </a:lnTo>
                    <a:lnTo>
                      <a:pt x="279" y="237"/>
                    </a:lnTo>
                    <a:lnTo>
                      <a:pt x="280" y="237"/>
                    </a:lnTo>
                    <a:lnTo>
                      <a:pt x="287" y="217"/>
                    </a:lnTo>
                    <a:lnTo>
                      <a:pt x="288" y="216"/>
                    </a:lnTo>
                    <a:lnTo>
                      <a:pt x="287" y="216"/>
                    </a:lnTo>
                    <a:lnTo>
                      <a:pt x="287" y="210"/>
                    </a:lnTo>
                    <a:lnTo>
                      <a:pt x="284" y="209"/>
                    </a:lnTo>
                    <a:lnTo>
                      <a:pt x="280" y="206"/>
                    </a:lnTo>
                    <a:lnTo>
                      <a:pt x="279" y="204"/>
                    </a:lnTo>
                    <a:lnTo>
                      <a:pt x="277" y="204"/>
                    </a:lnTo>
                    <a:lnTo>
                      <a:pt x="272" y="206"/>
                    </a:lnTo>
                    <a:lnTo>
                      <a:pt x="269" y="209"/>
                    </a:lnTo>
                    <a:lnTo>
                      <a:pt x="268" y="209"/>
                    </a:lnTo>
                    <a:lnTo>
                      <a:pt x="268" y="210"/>
                    </a:lnTo>
                    <a:lnTo>
                      <a:pt x="266" y="210"/>
                    </a:lnTo>
                    <a:lnTo>
                      <a:pt x="263" y="209"/>
                    </a:lnTo>
                    <a:lnTo>
                      <a:pt x="263" y="206"/>
                    </a:lnTo>
                    <a:lnTo>
                      <a:pt x="265" y="200"/>
                    </a:lnTo>
                    <a:lnTo>
                      <a:pt x="272" y="184"/>
                    </a:lnTo>
                    <a:lnTo>
                      <a:pt x="279" y="178"/>
                    </a:lnTo>
                    <a:lnTo>
                      <a:pt x="308" y="161"/>
                    </a:lnTo>
                    <a:lnTo>
                      <a:pt x="314" y="156"/>
                    </a:lnTo>
                    <a:lnTo>
                      <a:pt x="318" y="150"/>
                    </a:lnTo>
                    <a:lnTo>
                      <a:pt x="321" y="143"/>
                    </a:lnTo>
                    <a:lnTo>
                      <a:pt x="319" y="140"/>
                    </a:lnTo>
                    <a:lnTo>
                      <a:pt x="319" y="139"/>
                    </a:lnTo>
                    <a:lnTo>
                      <a:pt x="318" y="132"/>
                    </a:lnTo>
                    <a:lnTo>
                      <a:pt x="315" y="125"/>
                    </a:lnTo>
                    <a:lnTo>
                      <a:pt x="312" y="124"/>
                    </a:lnTo>
                    <a:lnTo>
                      <a:pt x="304" y="122"/>
                    </a:lnTo>
                    <a:lnTo>
                      <a:pt x="304" y="112"/>
                    </a:lnTo>
                    <a:lnTo>
                      <a:pt x="300" y="83"/>
                    </a:lnTo>
                    <a:lnTo>
                      <a:pt x="300" y="74"/>
                    </a:lnTo>
                    <a:lnTo>
                      <a:pt x="305" y="69"/>
                    </a:lnTo>
                    <a:lnTo>
                      <a:pt x="307" y="66"/>
                    </a:lnTo>
                    <a:lnTo>
                      <a:pt x="308" y="65"/>
                    </a:lnTo>
                    <a:lnTo>
                      <a:pt x="300" y="50"/>
                    </a:lnTo>
                    <a:lnTo>
                      <a:pt x="297" y="47"/>
                    </a:lnTo>
                    <a:lnTo>
                      <a:pt x="281" y="2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34" name="Freeform 463">
                <a:extLst>
                  <a:ext uri="{FF2B5EF4-FFF2-40B4-BE49-F238E27FC236}">
                    <a16:creationId xmlns:a16="http://schemas.microsoft.com/office/drawing/2014/main" id="{F65FDFA1-220B-C481-D1D9-49D7EF7F5F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1" y="1477"/>
                <a:ext cx="100" cy="126"/>
              </a:xfrm>
              <a:custGeom>
                <a:avLst/>
                <a:gdLst>
                  <a:gd name="T0" fmla="*/ 182 w 400"/>
                  <a:gd name="T1" fmla="*/ 38 h 501"/>
                  <a:gd name="T2" fmla="*/ 172 w 400"/>
                  <a:gd name="T3" fmla="*/ 65 h 501"/>
                  <a:gd name="T4" fmla="*/ 165 w 400"/>
                  <a:gd name="T5" fmla="*/ 94 h 501"/>
                  <a:gd name="T6" fmla="*/ 172 w 400"/>
                  <a:gd name="T7" fmla="*/ 107 h 501"/>
                  <a:gd name="T8" fmla="*/ 200 w 400"/>
                  <a:gd name="T9" fmla="*/ 139 h 501"/>
                  <a:gd name="T10" fmla="*/ 137 w 400"/>
                  <a:gd name="T11" fmla="*/ 217 h 501"/>
                  <a:gd name="T12" fmla="*/ 123 w 400"/>
                  <a:gd name="T13" fmla="*/ 227 h 501"/>
                  <a:gd name="T14" fmla="*/ 91 w 400"/>
                  <a:gd name="T15" fmla="*/ 224 h 501"/>
                  <a:gd name="T16" fmla="*/ 113 w 400"/>
                  <a:gd name="T17" fmla="*/ 248 h 501"/>
                  <a:gd name="T18" fmla="*/ 109 w 400"/>
                  <a:gd name="T19" fmla="*/ 262 h 501"/>
                  <a:gd name="T20" fmla="*/ 87 w 400"/>
                  <a:gd name="T21" fmla="*/ 297 h 501"/>
                  <a:gd name="T22" fmla="*/ 69 w 400"/>
                  <a:gd name="T23" fmla="*/ 318 h 501"/>
                  <a:gd name="T24" fmla="*/ 17 w 400"/>
                  <a:gd name="T25" fmla="*/ 379 h 501"/>
                  <a:gd name="T26" fmla="*/ 0 w 400"/>
                  <a:gd name="T27" fmla="*/ 424 h 501"/>
                  <a:gd name="T28" fmla="*/ 13 w 400"/>
                  <a:gd name="T29" fmla="*/ 431 h 501"/>
                  <a:gd name="T30" fmla="*/ 52 w 400"/>
                  <a:gd name="T31" fmla="*/ 484 h 501"/>
                  <a:gd name="T32" fmla="*/ 84 w 400"/>
                  <a:gd name="T33" fmla="*/ 501 h 501"/>
                  <a:gd name="T34" fmla="*/ 151 w 400"/>
                  <a:gd name="T35" fmla="*/ 494 h 501"/>
                  <a:gd name="T36" fmla="*/ 158 w 400"/>
                  <a:gd name="T37" fmla="*/ 498 h 501"/>
                  <a:gd name="T38" fmla="*/ 148 w 400"/>
                  <a:gd name="T39" fmla="*/ 433 h 501"/>
                  <a:gd name="T40" fmla="*/ 133 w 400"/>
                  <a:gd name="T41" fmla="*/ 415 h 501"/>
                  <a:gd name="T42" fmla="*/ 144 w 400"/>
                  <a:gd name="T43" fmla="*/ 388 h 501"/>
                  <a:gd name="T44" fmla="*/ 174 w 400"/>
                  <a:gd name="T45" fmla="*/ 371 h 501"/>
                  <a:gd name="T46" fmla="*/ 213 w 400"/>
                  <a:gd name="T47" fmla="*/ 393 h 501"/>
                  <a:gd name="T48" fmla="*/ 260 w 400"/>
                  <a:gd name="T49" fmla="*/ 452 h 501"/>
                  <a:gd name="T50" fmla="*/ 314 w 400"/>
                  <a:gd name="T51" fmla="*/ 404 h 501"/>
                  <a:gd name="T52" fmla="*/ 335 w 400"/>
                  <a:gd name="T53" fmla="*/ 362 h 501"/>
                  <a:gd name="T54" fmla="*/ 316 w 400"/>
                  <a:gd name="T55" fmla="*/ 338 h 501"/>
                  <a:gd name="T56" fmla="*/ 289 w 400"/>
                  <a:gd name="T57" fmla="*/ 318 h 501"/>
                  <a:gd name="T58" fmla="*/ 313 w 400"/>
                  <a:gd name="T59" fmla="*/ 294 h 501"/>
                  <a:gd name="T60" fmla="*/ 349 w 400"/>
                  <a:gd name="T61" fmla="*/ 285 h 501"/>
                  <a:gd name="T62" fmla="*/ 375 w 400"/>
                  <a:gd name="T63" fmla="*/ 271 h 501"/>
                  <a:gd name="T64" fmla="*/ 363 w 400"/>
                  <a:gd name="T65" fmla="*/ 252 h 501"/>
                  <a:gd name="T66" fmla="*/ 334 w 400"/>
                  <a:gd name="T67" fmla="*/ 239 h 501"/>
                  <a:gd name="T68" fmla="*/ 323 w 400"/>
                  <a:gd name="T69" fmla="*/ 220 h 501"/>
                  <a:gd name="T70" fmla="*/ 316 w 400"/>
                  <a:gd name="T71" fmla="*/ 188 h 501"/>
                  <a:gd name="T72" fmla="*/ 368 w 400"/>
                  <a:gd name="T73" fmla="*/ 151 h 501"/>
                  <a:gd name="T74" fmla="*/ 384 w 400"/>
                  <a:gd name="T75" fmla="*/ 134 h 501"/>
                  <a:gd name="T76" fmla="*/ 400 w 400"/>
                  <a:gd name="T77" fmla="*/ 117 h 501"/>
                  <a:gd name="T78" fmla="*/ 369 w 400"/>
                  <a:gd name="T79" fmla="*/ 84 h 501"/>
                  <a:gd name="T80" fmla="*/ 361 w 400"/>
                  <a:gd name="T81" fmla="*/ 63 h 501"/>
                  <a:gd name="T82" fmla="*/ 334 w 400"/>
                  <a:gd name="T83" fmla="*/ 83 h 501"/>
                  <a:gd name="T84" fmla="*/ 309 w 400"/>
                  <a:gd name="T85" fmla="*/ 58 h 501"/>
                  <a:gd name="T86" fmla="*/ 285 w 400"/>
                  <a:gd name="T87" fmla="*/ 57 h 501"/>
                  <a:gd name="T88" fmla="*/ 281 w 400"/>
                  <a:gd name="T89" fmla="*/ 48 h 501"/>
                  <a:gd name="T90" fmla="*/ 288 w 400"/>
                  <a:gd name="T91" fmla="*/ 37 h 501"/>
                  <a:gd name="T92" fmla="*/ 291 w 400"/>
                  <a:gd name="T93" fmla="*/ 30 h 501"/>
                  <a:gd name="T94" fmla="*/ 263 w 400"/>
                  <a:gd name="T95" fmla="*/ 9 h 501"/>
                  <a:gd name="T96" fmla="*/ 243 w 400"/>
                  <a:gd name="T97" fmla="*/ 6 h 501"/>
                  <a:gd name="T98" fmla="*/ 221 w 400"/>
                  <a:gd name="T99" fmla="*/ 14 h 5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400" h="501">
                    <a:moveTo>
                      <a:pt x="197" y="27"/>
                    </a:moveTo>
                    <a:lnTo>
                      <a:pt x="190" y="31"/>
                    </a:lnTo>
                    <a:lnTo>
                      <a:pt x="189" y="31"/>
                    </a:lnTo>
                    <a:lnTo>
                      <a:pt x="182" y="38"/>
                    </a:lnTo>
                    <a:lnTo>
                      <a:pt x="182" y="40"/>
                    </a:lnTo>
                    <a:lnTo>
                      <a:pt x="184" y="54"/>
                    </a:lnTo>
                    <a:lnTo>
                      <a:pt x="176" y="65"/>
                    </a:lnTo>
                    <a:lnTo>
                      <a:pt x="172" y="65"/>
                    </a:lnTo>
                    <a:lnTo>
                      <a:pt x="172" y="66"/>
                    </a:lnTo>
                    <a:lnTo>
                      <a:pt x="167" y="84"/>
                    </a:lnTo>
                    <a:lnTo>
                      <a:pt x="165" y="93"/>
                    </a:lnTo>
                    <a:lnTo>
                      <a:pt x="165" y="94"/>
                    </a:lnTo>
                    <a:lnTo>
                      <a:pt x="167" y="96"/>
                    </a:lnTo>
                    <a:lnTo>
                      <a:pt x="167" y="97"/>
                    </a:lnTo>
                    <a:lnTo>
                      <a:pt x="168" y="101"/>
                    </a:lnTo>
                    <a:lnTo>
                      <a:pt x="172" y="107"/>
                    </a:lnTo>
                    <a:lnTo>
                      <a:pt x="191" y="108"/>
                    </a:lnTo>
                    <a:lnTo>
                      <a:pt x="194" y="107"/>
                    </a:lnTo>
                    <a:lnTo>
                      <a:pt x="197" y="118"/>
                    </a:lnTo>
                    <a:lnTo>
                      <a:pt x="200" y="139"/>
                    </a:lnTo>
                    <a:lnTo>
                      <a:pt x="196" y="151"/>
                    </a:lnTo>
                    <a:lnTo>
                      <a:pt x="155" y="191"/>
                    </a:lnTo>
                    <a:lnTo>
                      <a:pt x="148" y="206"/>
                    </a:lnTo>
                    <a:lnTo>
                      <a:pt x="137" y="217"/>
                    </a:lnTo>
                    <a:lnTo>
                      <a:pt x="130" y="220"/>
                    </a:lnTo>
                    <a:lnTo>
                      <a:pt x="129" y="220"/>
                    </a:lnTo>
                    <a:lnTo>
                      <a:pt x="126" y="224"/>
                    </a:lnTo>
                    <a:lnTo>
                      <a:pt x="123" y="227"/>
                    </a:lnTo>
                    <a:lnTo>
                      <a:pt x="120" y="225"/>
                    </a:lnTo>
                    <a:lnTo>
                      <a:pt x="119" y="224"/>
                    </a:lnTo>
                    <a:lnTo>
                      <a:pt x="116" y="223"/>
                    </a:lnTo>
                    <a:lnTo>
                      <a:pt x="91" y="224"/>
                    </a:lnTo>
                    <a:lnTo>
                      <a:pt x="90" y="228"/>
                    </a:lnTo>
                    <a:lnTo>
                      <a:pt x="107" y="244"/>
                    </a:lnTo>
                    <a:lnTo>
                      <a:pt x="109" y="245"/>
                    </a:lnTo>
                    <a:lnTo>
                      <a:pt x="113" y="248"/>
                    </a:lnTo>
                    <a:lnTo>
                      <a:pt x="113" y="255"/>
                    </a:lnTo>
                    <a:lnTo>
                      <a:pt x="112" y="256"/>
                    </a:lnTo>
                    <a:lnTo>
                      <a:pt x="112" y="258"/>
                    </a:lnTo>
                    <a:lnTo>
                      <a:pt x="109" y="262"/>
                    </a:lnTo>
                    <a:lnTo>
                      <a:pt x="102" y="269"/>
                    </a:lnTo>
                    <a:lnTo>
                      <a:pt x="101" y="269"/>
                    </a:lnTo>
                    <a:lnTo>
                      <a:pt x="97" y="274"/>
                    </a:lnTo>
                    <a:lnTo>
                      <a:pt x="87" y="297"/>
                    </a:lnTo>
                    <a:lnTo>
                      <a:pt x="80" y="304"/>
                    </a:lnTo>
                    <a:lnTo>
                      <a:pt x="70" y="316"/>
                    </a:lnTo>
                    <a:lnTo>
                      <a:pt x="69" y="316"/>
                    </a:lnTo>
                    <a:lnTo>
                      <a:pt x="69" y="318"/>
                    </a:lnTo>
                    <a:lnTo>
                      <a:pt x="57" y="318"/>
                    </a:lnTo>
                    <a:lnTo>
                      <a:pt x="38" y="325"/>
                    </a:lnTo>
                    <a:lnTo>
                      <a:pt x="18" y="345"/>
                    </a:lnTo>
                    <a:lnTo>
                      <a:pt x="17" y="379"/>
                    </a:lnTo>
                    <a:lnTo>
                      <a:pt x="3" y="407"/>
                    </a:lnTo>
                    <a:lnTo>
                      <a:pt x="2" y="411"/>
                    </a:lnTo>
                    <a:lnTo>
                      <a:pt x="2" y="414"/>
                    </a:lnTo>
                    <a:lnTo>
                      <a:pt x="0" y="424"/>
                    </a:lnTo>
                    <a:lnTo>
                      <a:pt x="0" y="425"/>
                    </a:lnTo>
                    <a:lnTo>
                      <a:pt x="2" y="425"/>
                    </a:lnTo>
                    <a:lnTo>
                      <a:pt x="6" y="428"/>
                    </a:lnTo>
                    <a:lnTo>
                      <a:pt x="13" y="431"/>
                    </a:lnTo>
                    <a:lnTo>
                      <a:pt x="17" y="442"/>
                    </a:lnTo>
                    <a:lnTo>
                      <a:pt x="17" y="448"/>
                    </a:lnTo>
                    <a:lnTo>
                      <a:pt x="44" y="479"/>
                    </a:lnTo>
                    <a:lnTo>
                      <a:pt x="52" y="484"/>
                    </a:lnTo>
                    <a:lnTo>
                      <a:pt x="63" y="498"/>
                    </a:lnTo>
                    <a:lnTo>
                      <a:pt x="64" y="499"/>
                    </a:lnTo>
                    <a:lnTo>
                      <a:pt x="70" y="501"/>
                    </a:lnTo>
                    <a:lnTo>
                      <a:pt x="84" y="501"/>
                    </a:lnTo>
                    <a:lnTo>
                      <a:pt x="87" y="499"/>
                    </a:lnTo>
                    <a:lnTo>
                      <a:pt x="124" y="489"/>
                    </a:lnTo>
                    <a:lnTo>
                      <a:pt x="138" y="489"/>
                    </a:lnTo>
                    <a:lnTo>
                      <a:pt x="151" y="494"/>
                    </a:lnTo>
                    <a:lnTo>
                      <a:pt x="154" y="498"/>
                    </a:lnTo>
                    <a:lnTo>
                      <a:pt x="157" y="499"/>
                    </a:lnTo>
                    <a:lnTo>
                      <a:pt x="157" y="501"/>
                    </a:lnTo>
                    <a:lnTo>
                      <a:pt x="158" y="498"/>
                    </a:lnTo>
                    <a:lnTo>
                      <a:pt x="157" y="488"/>
                    </a:lnTo>
                    <a:lnTo>
                      <a:pt x="164" y="470"/>
                    </a:lnTo>
                    <a:lnTo>
                      <a:pt x="150" y="438"/>
                    </a:lnTo>
                    <a:lnTo>
                      <a:pt x="148" y="433"/>
                    </a:lnTo>
                    <a:lnTo>
                      <a:pt x="147" y="432"/>
                    </a:lnTo>
                    <a:lnTo>
                      <a:pt x="140" y="424"/>
                    </a:lnTo>
                    <a:lnTo>
                      <a:pt x="137" y="419"/>
                    </a:lnTo>
                    <a:lnTo>
                      <a:pt x="133" y="415"/>
                    </a:lnTo>
                    <a:lnTo>
                      <a:pt x="131" y="412"/>
                    </a:lnTo>
                    <a:lnTo>
                      <a:pt x="129" y="410"/>
                    </a:lnTo>
                    <a:lnTo>
                      <a:pt x="140" y="400"/>
                    </a:lnTo>
                    <a:lnTo>
                      <a:pt x="144" y="388"/>
                    </a:lnTo>
                    <a:lnTo>
                      <a:pt x="153" y="378"/>
                    </a:lnTo>
                    <a:lnTo>
                      <a:pt x="153" y="376"/>
                    </a:lnTo>
                    <a:lnTo>
                      <a:pt x="154" y="376"/>
                    </a:lnTo>
                    <a:lnTo>
                      <a:pt x="174" y="371"/>
                    </a:lnTo>
                    <a:lnTo>
                      <a:pt x="186" y="372"/>
                    </a:lnTo>
                    <a:lnTo>
                      <a:pt x="190" y="381"/>
                    </a:lnTo>
                    <a:lnTo>
                      <a:pt x="198" y="386"/>
                    </a:lnTo>
                    <a:lnTo>
                      <a:pt x="213" y="393"/>
                    </a:lnTo>
                    <a:lnTo>
                      <a:pt x="243" y="425"/>
                    </a:lnTo>
                    <a:lnTo>
                      <a:pt x="249" y="431"/>
                    </a:lnTo>
                    <a:lnTo>
                      <a:pt x="256" y="449"/>
                    </a:lnTo>
                    <a:lnTo>
                      <a:pt x="260" y="452"/>
                    </a:lnTo>
                    <a:lnTo>
                      <a:pt x="282" y="433"/>
                    </a:lnTo>
                    <a:lnTo>
                      <a:pt x="288" y="425"/>
                    </a:lnTo>
                    <a:lnTo>
                      <a:pt x="299" y="418"/>
                    </a:lnTo>
                    <a:lnTo>
                      <a:pt x="314" y="404"/>
                    </a:lnTo>
                    <a:lnTo>
                      <a:pt x="324" y="386"/>
                    </a:lnTo>
                    <a:lnTo>
                      <a:pt x="330" y="371"/>
                    </a:lnTo>
                    <a:lnTo>
                      <a:pt x="334" y="364"/>
                    </a:lnTo>
                    <a:lnTo>
                      <a:pt x="335" y="362"/>
                    </a:lnTo>
                    <a:lnTo>
                      <a:pt x="334" y="358"/>
                    </a:lnTo>
                    <a:lnTo>
                      <a:pt x="327" y="347"/>
                    </a:lnTo>
                    <a:lnTo>
                      <a:pt x="321" y="341"/>
                    </a:lnTo>
                    <a:lnTo>
                      <a:pt x="316" y="338"/>
                    </a:lnTo>
                    <a:lnTo>
                      <a:pt x="295" y="331"/>
                    </a:lnTo>
                    <a:lnTo>
                      <a:pt x="287" y="326"/>
                    </a:lnTo>
                    <a:lnTo>
                      <a:pt x="285" y="326"/>
                    </a:lnTo>
                    <a:lnTo>
                      <a:pt x="289" y="318"/>
                    </a:lnTo>
                    <a:lnTo>
                      <a:pt x="291" y="318"/>
                    </a:lnTo>
                    <a:lnTo>
                      <a:pt x="299" y="304"/>
                    </a:lnTo>
                    <a:lnTo>
                      <a:pt x="309" y="294"/>
                    </a:lnTo>
                    <a:lnTo>
                      <a:pt x="313" y="294"/>
                    </a:lnTo>
                    <a:lnTo>
                      <a:pt x="325" y="291"/>
                    </a:lnTo>
                    <a:lnTo>
                      <a:pt x="331" y="288"/>
                    </a:lnTo>
                    <a:lnTo>
                      <a:pt x="335" y="287"/>
                    </a:lnTo>
                    <a:lnTo>
                      <a:pt x="349" y="285"/>
                    </a:lnTo>
                    <a:lnTo>
                      <a:pt x="368" y="290"/>
                    </a:lnTo>
                    <a:lnTo>
                      <a:pt x="370" y="290"/>
                    </a:lnTo>
                    <a:lnTo>
                      <a:pt x="373" y="283"/>
                    </a:lnTo>
                    <a:lnTo>
                      <a:pt x="375" y="271"/>
                    </a:lnTo>
                    <a:lnTo>
                      <a:pt x="375" y="266"/>
                    </a:lnTo>
                    <a:lnTo>
                      <a:pt x="376" y="253"/>
                    </a:lnTo>
                    <a:lnTo>
                      <a:pt x="373" y="252"/>
                    </a:lnTo>
                    <a:lnTo>
                      <a:pt x="363" y="252"/>
                    </a:lnTo>
                    <a:lnTo>
                      <a:pt x="347" y="246"/>
                    </a:lnTo>
                    <a:lnTo>
                      <a:pt x="340" y="245"/>
                    </a:lnTo>
                    <a:lnTo>
                      <a:pt x="337" y="244"/>
                    </a:lnTo>
                    <a:lnTo>
                      <a:pt x="334" y="239"/>
                    </a:lnTo>
                    <a:lnTo>
                      <a:pt x="331" y="234"/>
                    </a:lnTo>
                    <a:lnTo>
                      <a:pt x="328" y="231"/>
                    </a:lnTo>
                    <a:lnTo>
                      <a:pt x="324" y="221"/>
                    </a:lnTo>
                    <a:lnTo>
                      <a:pt x="323" y="220"/>
                    </a:lnTo>
                    <a:lnTo>
                      <a:pt x="313" y="199"/>
                    </a:lnTo>
                    <a:lnTo>
                      <a:pt x="313" y="192"/>
                    </a:lnTo>
                    <a:lnTo>
                      <a:pt x="316" y="189"/>
                    </a:lnTo>
                    <a:lnTo>
                      <a:pt x="316" y="188"/>
                    </a:lnTo>
                    <a:lnTo>
                      <a:pt x="323" y="170"/>
                    </a:lnTo>
                    <a:lnTo>
                      <a:pt x="324" y="170"/>
                    </a:lnTo>
                    <a:lnTo>
                      <a:pt x="342" y="165"/>
                    </a:lnTo>
                    <a:lnTo>
                      <a:pt x="368" y="151"/>
                    </a:lnTo>
                    <a:lnTo>
                      <a:pt x="376" y="144"/>
                    </a:lnTo>
                    <a:lnTo>
                      <a:pt x="378" y="144"/>
                    </a:lnTo>
                    <a:lnTo>
                      <a:pt x="378" y="143"/>
                    </a:lnTo>
                    <a:lnTo>
                      <a:pt x="384" y="134"/>
                    </a:lnTo>
                    <a:lnTo>
                      <a:pt x="386" y="133"/>
                    </a:lnTo>
                    <a:lnTo>
                      <a:pt x="390" y="132"/>
                    </a:lnTo>
                    <a:lnTo>
                      <a:pt x="394" y="126"/>
                    </a:lnTo>
                    <a:lnTo>
                      <a:pt x="400" y="117"/>
                    </a:lnTo>
                    <a:lnTo>
                      <a:pt x="400" y="115"/>
                    </a:lnTo>
                    <a:lnTo>
                      <a:pt x="391" y="108"/>
                    </a:lnTo>
                    <a:lnTo>
                      <a:pt x="378" y="103"/>
                    </a:lnTo>
                    <a:lnTo>
                      <a:pt x="369" y="84"/>
                    </a:lnTo>
                    <a:lnTo>
                      <a:pt x="369" y="80"/>
                    </a:lnTo>
                    <a:lnTo>
                      <a:pt x="366" y="73"/>
                    </a:lnTo>
                    <a:lnTo>
                      <a:pt x="366" y="66"/>
                    </a:lnTo>
                    <a:lnTo>
                      <a:pt x="361" y="63"/>
                    </a:lnTo>
                    <a:lnTo>
                      <a:pt x="352" y="62"/>
                    </a:lnTo>
                    <a:lnTo>
                      <a:pt x="345" y="66"/>
                    </a:lnTo>
                    <a:lnTo>
                      <a:pt x="340" y="72"/>
                    </a:lnTo>
                    <a:lnTo>
                      <a:pt x="334" y="83"/>
                    </a:lnTo>
                    <a:lnTo>
                      <a:pt x="330" y="81"/>
                    </a:lnTo>
                    <a:lnTo>
                      <a:pt x="320" y="73"/>
                    </a:lnTo>
                    <a:lnTo>
                      <a:pt x="309" y="62"/>
                    </a:lnTo>
                    <a:lnTo>
                      <a:pt x="309" y="58"/>
                    </a:lnTo>
                    <a:lnTo>
                      <a:pt x="303" y="57"/>
                    </a:lnTo>
                    <a:lnTo>
                      <a:pt x="288" y="57"/>
                    </a:lnTo>
                    <a:lnTo>
                      <a:pt x="287" y="58"/>
                    </a:lnTo>
                    <a:lnTo>
                      <a:pt x="285" y="57"/>
                    </a:lnTo>
                    <a:lnTo>
                      <a:pt x="285" y="55"/>
                    </a:lnTo>
                    <a:lnTo>
                      <a:pt x="280" y="51"/>
                    </a:lnTo>
                    <a:lnTo>
                      <a:pt x="280" y="50"/>
                    </a:lnTo>
                    <a:lnTo>
                      <a:pt x="281" y="48"/>
                    </a:lnTo>
                    <a:lnTo>
                      <a:pt x="284" y="41"/>
                    </a:lnTo>
                    <a:lnTo>
                      <a:pt x="284" y="40"/>
                    </a:lnTo>
                    <a:lnTo>
                      <a:pt x="285" y="38"/>
                    </a:lnTo>
                    <a:lnTo>
                      <a:pt x="288" y="37"/>
                    </a:lnTo>
                    <a:lnTo>
                      <a:pt x="287" y="36"/>
                    </a:lnTo>
                    <a:lnTo>
                      <a:pt x="287" y="34"/>
                    </a:lnTo>
                    <a:lnTo>
                      <a:pt x="292" y="31"/>
                    </a:lnTo>
                    <a:lnTo>
                      <a:pt x="291" y="30"/>
                    </a:lnTo>
                    <a:lnTo>
                      <a:pt x="284" y="28"/>
                    </a:lnTo>
                    <a:lnTo>
                      <a:pt x="270" y="17"/>
                    </a:lnTo>
                    <a:lnTo>
                      <a:pt x="270" y="13"/>
                    </a:lnTo>
                    <a:lnTo>
                      <a:pt x="263" y="9"/>
                    </a:lnTo>
                    <a:lnTo>
                      <a:pt x="257" y="2"/>
                    </a:lnTo>
                    <a:lnTo>
                      <a:pt x="254" y="0"/>
                    </a:lnTo>
                    <a:lnTo>
                      <a:pt x="253" y="0"/>
                    </a:lnTo>
                    <a:lnTo>
                      <a:pt x="243" y="6"/>
                    </a:lnTo>
                    <a:lnTo>
                      <a:pt x="241" y="7"/>
                    </a:lnTo>
                    <a:lnTo>
                      <a:pt x="224" y="6"/>
                    </a:lnTo>
                    <a:lnTo>
                      <a:pt x="222" y="7"/>
                    </a:lnTo>
                    <a:lnTo>
                      <a:pt x="221" y="14"/>
                    </a:lnTo>
                    <a:lnTo>
                      <a:pt x="217" y="20"/>
                    </a:lnTo>
                    <a:lnTo>
                      <a:pt x="198" y="27"/>
                    </a:lnTo>
                    <a:lnTo>
                      <a:pt x="197" y="2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35" name="Freeform 464">
                <a:extLst>
                  <a:ext uri="{FF2B5EF4-FFF2-40B4-BE49-F238E27FC236}">
                    <a16:creationId xmlns:a16="http://schemas.microsoft.com/office/drawing/2014/main" id="{75A84768-5601-F553-195D-405001883F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4" y="1504"/>
                <a:ext cx="131" cy="137"/>
              </a:xfrm>
              <a:custGeom>
                <a:avLst/>
                <a:gdLst>
                  <a:gd name="T0" fmla="*/ 261 w 525"/>
                  <a:gd name="T1" fmla="*/ 28 h 549"/>
                  <a:gd name="T2" fmla="*/ 247 w 525"/>
                  <a:gd name="T3" fmla="*/ 40 h 549"/>
                  <a:gd name="T4" fmla="*/ 187 w 525"/>
                  <a:gd name="T5" fmla="*/ 84 h 549"/>
                  <a:gd name="T6" fmla="*/ 195 w 525"/>
                  <a:gd name="T7" fmla="*/ 117 h 549"/>
                  <a:gd name="T8" fmla="*/ 211 w 525"/>
                  <a:gd name="T9" fmla="*/ 141 h 549"/>
                  <a:gd name="T10" fmla="*/ 246 w 525"/>
                  <a:gd name="T11" fmla="*/ 162 h 549"/>
                  <a:gd name="T12" fmla="*/ 220 w 525"/>
                  <a:gd name="T13" fmla="*/ 181 h 549"/>
                  <a:gd name="T14" fmla="*/ 180 w 525"/>
                  <a:gd name="T15" fmla="*/ 190 h 549"/>
                  <a:gd name="T16" fmla="*/ 158 w 525"/>
                  <a:gd name="T17" fmla="*/ 222 h 549"/>
                  <a:gd name="T18" fmla="*/ 205 w 525"/>
                  <a:gd name="T19" fmla="*/ 254 h 549"/>
                  <a:gd name="T20" fmla="*/ 185 w 525"/>
                  <a:gd name="T21" fmla="*/ 300 h 549"/>
                  <a:gd name="T22" fmla="*/ 127 w 525"/>
                  <a:gd name="T23" fmla="*/ 345 h 549"/>
                  <a:gd name="T24" fmla="*/ 61 w 525"/>
                  <a:gd name="T25" fmla="*/ 277 h 549"/>
                  <a:gd name="T26" fmla="*/ 24 w 525"/>
                  <a:gd name="T27" fmla="*/ 274 h 549"/>
                  <a:gd name="T28" fmla="*/ 4 w 525"/>
                  <a:gd name="T29" fmla="*/ 311 h 549"/>
                  <a:gd name="T30" fmla="*/ 21 w 525"/>
                  <a:gd name="T31" fmla="*/ 334 h 549"/>
                  <a:gd name="T32" fmla="*/ 29 w 525"/>
                  <a:gd name="T33" fmla="*/ 397 h 549"/>
                  <a:gd name="T34" fmla="*/ 45 w 525"/>
                  <a:gd name="T35" fmla="*/ 415 h 549"/>
                  <a:gd name="T36" fmla="*/ 75 w 525"/>
                  <a:gd name="T37" fmla="*/ 431 h 549"/>
                  <a:gd name="T38" fmla="*/ 84 w 525"/>
                  <a:gd name="T39" fmla="*/ 465 h 549"/>
                  <a:gd name="T40" fmla="*/ 107 w 525"/>
                  <a:gd name="T41" fmla="*/ 487 h 549"/>
                  <a:gd name="T42" fmla="*/ 138 w 525"/>
                  <a:gd name="T43" fmla="*/ 540 h 549"/>
                  <a:gd name="T44" fmla="*/ 184 w 525"/>
                  <a:gd name="T45" fmla="*/ 542 h 549"/>
                  <a:gd name="T46" fmla="*/ 220 w 525"/>
                  <a:gd name="T47" fmla="*/ 522 h 549"/>
                  <a:gd name="T48" fmla="*/ 218 w 525"/>
                  <a:gd name="T49" fmla="*/ 500 h 549"/>
                  <a:gd name="T50" fmla="*/ 225 w 525"/>
                  <a:gd name="T51" fmla="*/ 452 h 549"/>
                  <a:gd name="T52" fmla="*/ 230 w 525"/>
                  <a:gd name="T53" fmla="*/ 457 h 549"/>
                  <a:gd name="T54" fmla="*/ 254 w 525"/>
                  <a:gd name="T55" fmla="*/ 476 h 549"/>
                  <a:gd name="T56" fmla="*/ 306 w 525"/>
                  <a:gd name="T57" fmla="*/ 525 h 549"/>
                  <a:gd name="T58" fmla="*/ 343 w 525"/>
                  <a:gd name="T59" fmla="*/ 521 h 549"/>
                  <a:gd name="T60" fmla="*/ 361 w 525"/>
                  <a:gd name="T61" fmla="*/ 497 h 549"/>
                  <a:gd name="T62" fmla="*/ 399 w 525"/>
                  <a:gd name="T63" fmla="*/ 483 h 549"/>
                  <a:gd name="T64" fmla="*/ 368 w 525"/>
                  <a:gd name="T65" fmla="*/ 452 h 549"/>
                  <a:gd name="T66" fmla="*/ 364 w 525"/>
                  <a:gd name="T67" fmla="*/ 440 h 549"/>
                  <a:gd name="T68" fmla="*/ 380 w 525"/>
                  <a:gd name="T69" fmla="*/ 423 h 549"/>
                  <a:gd name="T70" fmla="*/ 398 w 525"/>
                  <a:gd name="T71" fmla="*/ 438 h 549"/>
                  <a:gd name="T72" fmla="*/ 399 w 525"/>
                  <a:gd name="T73" fmla="*/ 426 h 549"/>
                  <a:gd name="T74" fmla="*/ 441 w 525"/>
                  <a:gd name="T75" fmla="*/ 412 h 549"/>
                  <a:gd name="T76" fmla="*/ 501 w 525"/>
                  <a:gd name="T77" fmla="*/ 416 h 549"/>
                  <a:gd name="T78" fmla="*/ 525 w 525"/>
                  <a:gd name="T79" fmla="*/ 395 h 549"/>
                  <a:gd name="T80" fmla="*/ 507 w 525"/>
                  <a:gd name="T81" fmla="*/ 384 h 549"/>
                  <a:gd name="T82" fmla="*/ 500 w 525"/>
                  <a:gd name="T83" fmla="*/ 360 h 549"/>
                  <a:gd name="T84" fmla="*/ 483 w 525"/>
                  <a:gd name="T85" fmla="*/ 331 h 549"/>
                  <a:gd name="T86" fmla="*/ 474 w 525"/>
                  <a:gd name="T87" fmla="*/ 294 h 549"/>
                  <a:gd name="T88" fmla="*/ 474 w 525"/>
                  <a:gd name="T89" fmla="*/ 275 h 549"/>
                  <a:gd name="T90" fmla="*/ 481 w 525"/>
                  <a:gd name="T91" fmla="*/ 239 h 549"/>
                  <a:gd name="T92" fmla="*/ 455 w 525"/>
                  <a:gd name="T93" fmla="*/ 215 h 549"/>
                  <a:gd name="T94" fmla="*/ 458 w 525"/>
                  <a:gd name="T95" fmla="*/ 191 h 549"/>
                  <a:gd name="T96" fmla="*/ 426 w 525"/>
                  <a:gd name="T97" fmla="*/ 165 h 549"/>
                  <a:gd name="T98" fmla="*/ 412 w 525"/>
                  <a:gd name="T99" fmla="*/ 159 h 549"/>
                  <a:gd name="T100" fmla="*/ 407 w 525"/>
                  <a:gd name="T101" fmla="*/ 130 h 549"/>
                  <a:gd name="T102" fmla="*/ 373 w 525"/>
                  <a:gd name="T103" fmla="*/ 133 h 549"/>
                  <a:gd name="T104" fmla="*/ 377 w 525"/>
                  <a:gd name="T105" fmla="*/ 93 h 549"/>
                  <a:gd name="T106" fmla="*/ 378 w 525"/>
                  <a:gd name="T107" fmla="*/ 52 h 549"/>
                  <a:gd name="T108" fmla="*/ 352 w 525"/>
                  <a:gd name="T109" fmla="*/ 26 h 549"/>
                  <a:gd name="T110" fmla="*/ 332 w 525"/>
                  <a:gd name="T111" fmla="*/ 0 h 549"/>
                  <a:gd name="T112" fmla="*/ 290 w 525"/>
                  <a:gd name="T113" fmla="*/ 15 h 5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525" h="549">
                    <a:moveTo>
                      <a:pt x="272" y="15"/>
                    </a:moveTo>
                    <a:lnTo>
                      <a:pt x="271" y="11"/>
                    </a:lnTo>
                    <a:lnTo>
                      <a:pt x="271" y="13"/>
                    </a:lnTo>
                    <a:lnTo>
                      <a:pt x="265" y="22"/>
                    </a:lnTo>
                    <a:lnTo>
                      <a:pt x="261" y="28"/>
                    </a:lnTo>
                    <a:lnTo>
                      <a:pt x="257" y="29"/>
                    </a:lnTo>
                    <a:lnTo>
                      <a:pt x="255" y="30"/>
                    </a:lnTo>
                    <a:lnTo>
                      <a:pt x="249" y="39"/>
                    </a:lnTo>
                    <a:lnTo>
                      <a:pt x="249" y="40"/>
                    </a:lnTo>
                    <a:lnTo>
                      <a:pt x="247" y="40"/>
                    </a:lnTo>
                    <a:lnTo>
                      <a:pt x="239" y="47"/>
                    </a:lnTo>
                    <a:lnTo>
                      <a:pt x="213" y="61"/>
                    </a:lnTo>
                    <a:lnTo>
                      <a:pt x="195" y="66"/>
                    </a:lnTo>
                    <a:lnTo>
                      <a:pt x="194" y="66"/>
                    </a:lnTo>
                    <a:lnTo>
                      <a:pt x="187" y="84"/>
                    </a:lnTo>
                    <a:lnTo>
                      <a:pt x="187" y="85"/>
                    </a:lnTo>
                    <a:lnTo>
                      <a:pt x="184" y="88"/>
                    </a:lnTo>
                    <a:lnTo>
                      <a:pt x="184" y="95"/>
                    </a:lnTo>
                    <a:lnTo>
                      <a:pt x="194" y="116"/>
                    </a:lnTo>
                    <a:lnTo>
                      <a:pt x="195" y="117"/>
                    </a:lnTo>
                    <a:lnTo>
                      <a:pt x="199" y="127"/>
                    </a:lnTo>
                    <a:lnTo>
                      <a:pt x="202" y="130"/>
                    </a:lnTo>
                    <a:lnTo>
                      <a:pt x="205" y="135"/>
                    </a:lnTo>
                    <a:lnTo>
                      <a:pt x="208" y="140"/>
                    </a:lnTo>
                    <a:lnTo>
                      <a:pt x="211" y="141"/>
                    </a:lnTo>
                    <a:lnTo>
                      <a:pt x="218" y="142"/>
                    </a:lnTo>
                    <a:lnTo>
                      <a:pt x="234" y="148"/>
                    </a:lnTo>
                    <a:lnTo>
                      <a:pt x="244" y="148"/>
                    </a:lnTo>
                    <a:lnTo>
                      <a:pt x="247" y="149"/>
                    </a:lnTo>
                    <a:lnTo>
                      <a:pt x="246" y="162"/>
                    </a:lnTo>
                    <a:lnTo>
                      <a:pt x="246" y="167"/>
                    </a:lnTo>
                    <a:lnTo>
                      <a:pt x="244" y="179"/>
                    </a:lnTo>
                    <a:lnTo>
                      <a:pt x="241" y="186"/>
                    </a:lnTo>
                    <a:lnTo>
                      <a:pt x="239" y="186"/>
                    </a:lnTo>
                    <a:lnTo>
                      <a:pt x="220" y="181"/>
                    </a:lnTo>
                    <a:lnTo>
                      <a:pt x="206" y="183"/>
                    </a:lnTo>
                    <a:lnTo>
                      <a:pt x="202" y="184"/>
                    </a:lnTo>
                    <a:lnTo>
                      <a:pt x="196" y="187"/>
                    </a:lnTo>
                    <a:lnTo>
                      <a:pt x="184" y="190"/>
                    </a:lnTo>
                    <a:lnTo>
                      <a:pt x="180" y="190"/>
                    </a:lnTo>
                    <a:lnTo>
                      <a:pt x="170" y="200"/>
                    </a:lnTo>
                    <a:lnTo>
                      <a:pt x="162" y="214"/>
                    </a:lnTo>
                    <a:lnTo>
                      <a:pt x="160" y="214"/>
                    </a:lnTo>
                    <a:lnTo>
                      <a:pt x="156" y="222"/>
                    </a:lnTo>
                    <a:lnTo>
                      <a:pt x="158" y="222"/>
                    </a:lnTo>
                    <a:lnTo>
                      <a:pt x="166" y="227"/>
                    </a:lnTo>
                    <a:lnTo>
                      <a:pt x="187" y="234"/>
                    </a:lnTo>
                    <a:lnTo>
                      <a:pt x="192" y="237"/>
                    </a:lnTo>
                    <a:lnTo>
                      <a:pt x="198" y="243"/>
                    </a:lnTo>
                    <a:lnTo>
                      <a:pt x="205" y="254"/>
                    </a:lnTo>
                    <a:lnTo>
                      <a:pt x="206" y="258"/>
                    </a:lnTo>
                    <a:lnTo>
                      <a:pt x="205" y="260"/>
                    </a:lnTo>
                    <a:lnTo>
                      <a:pt x="201" y="267"/>
                    </a:lnTo>
                    <a:lnTo>
                      <a:pt x="195" y="282"/>
                    </a:lnTo>
                    <a:lnTo>
                      <a:pt x="185" y="300"/>
                    </a:lnTo>
                    <a:lnTo>
                      <a:pt x="170" y="314"/>
                    </a:lnTo>
                    <a:lnTo>
                      <a:pt x="159" y="321"/>
                    </a:lnTo>
                    <a:lnTo>
                      <a:pt x="153" y="329"/>
                    </a:lnTo>
                    <a:lnTo>
                      <a:pt x="131" y="348"/>
                    </a:lnTo>
                    <a:lnTo>
                      <a:pt x="127" y="345"/>
                    </a:lnTo>
                    <a:lnTo>
                      <a:pt x="120" y="327"/>
                    </a:lnTo>
                    <a:lnTo>
                      <a:pt x="114" y="321"/>
                    </a:lnTo>
                    <a:lnTo>
                      <a:pt x="84" y="289"/>
                    </a:lnTo>
                    <a:lnTo>
                      <a:pt x="69" y="282"/>
                    </a:lnTo>
                    <a:lnTo>
                      <a:pt x="61" y="277"/>
                    </a:lnTo>
                    <a:lnTo>
                      <a:pt x="57" y="268"/>
                    </a:lnTo>
                    <a:lnTo>
                      <a:pt x="45" y="267"/>
                    </a:lnTo>
                    <a:lnTo>
                      <a:pt x="25" y="272"/>
                    </a:lnTo>
                    <a:lnTo>
                      <a:pt x="24" y="272"/>
                    </a:lnTo>
                    <a:lnTo>
                      <a:pt x="24" y="274"/>
                    </a:lnTo>
                    <a:lnTo>
                      <a:pt x="15" y="284"/>
                    </a:lnTo>
                    <a:lnTo>
                      <a:pt x="11" y="296"/>
                    </a:lnTo>
                    <a:lnTo>
                      <a:pt x="0" y="306"/>
                    </a:lnTo>
                    <a:lnTo>
                      <a:pt x="2" y="308"/>
                    </a:lnTo>
                    <a:lnTo>
                      <a:pt x="4" y="311"/>
                    </a:lnTo>
                    <a:lnTo>
                      <a:pt x="8" y="315"/>
                    </a:lnTo>
                    <a:lnTo>
                      <a:pt x="11" y="320"/>
                    </a:lnTo>
                    <a:lnTo>
                      <a:pt x="18" y="328"/>
                    </a:lnTo>
                    <a:lnTo>
                      <a:pt x="19" y="329"/>
                    </a:lnTo>
                    <a:lnTo>
                      <a:pt x="21" y="334"/>
                    </a:lnTo>
                    <a:lnTo>
                      <a:pt x="35" y="366"/>
                    </a:lnTo>
                    <a:lnTo>
                      <a:pt x="28" y="384"/>
                    </a:lnTo>
                    <a:lnTo>
                      <a:pt x="29" y="394"/>
                    </a:lnTo>
                    <a:lnTo>
                      <a:pt x="28" y="397"/>
                    </a:lnTo>
                    <a:lnTo>
                      <a:pt x="29" y="397"/>
                    </a:lnTo>
                    <a:lnTo>
                      <a:pt x="29" y="399"/>
                    </a:lnTo>
                    <a:lnTo>
                      <a:pt x="32" y="409"/>
                    </a:lnTo>
                    <a:lnTo>
                      <a:pt x="35" y="412"/>
                    </a:lnTo>
                    <a:lnTo>
                      <a:pt x="38" y="413"/>
                    </a:lnTo>
                    <a:lnTo>
                      <a:pt x="45" y="415"/>
                    </a:lnTo>
                    <a:lnTo>
                      <a:pt x="53" y="415"/>
                    </a:lnTo>
                    <a:lnTo>
                      <a:pt x="67" y="422"/>
                    </a:lnTo>
                    <a:lnTo>
                      <a:pt x="69" y="427"/>
                    </a:lnTo>
                    <a:lnTo>
                      <a:pt x="74" y="431"/>
                    </a:lnTo>
                    <a:lnTo>
                      <a:pt x="75" y="431"/>
                    </a:lnTo>
                    <a:lnTo>
                      <a:pt x="76" y="434"/>
                    </a:lnTo>
                    <a:lnTo>
                      <a:pt x="79" y="438"/>
                    </a:lnTo>
                    <a:lnTo>
                      <a:pt x="86" y="445"/>
                    </a:lnTo>
                    <a:lnTo>
                      <a:pt x="86" y="454"/>
                    </a:lnTo>
                    <a:lnTo>
                      <a:pt x="84" y="465"/>
                    </a:lnTo>
                    <a:lnTo>
                      <a:pt x="81" y="471"/>
                    </a:lnTo>
                    <a:lnTo>
                      <a:pt x="81" y="472"/>
                    </a:lnTo>
                    <a:lnTo>
                      <a:pt x="85" y="476"/>
                    </a:lnTo>
                    <a:lnTo>
                      <a:pt x="93" y="479"/>
                    </a:lnTo>
                    <a:lnTo>
                      <a:pt x="107" y="487"/>
                    </a:lnTo>
                    <a:lnTo>
                      <a:pt x="127" y="494"/>
                    </a:lnTo>
                    <a:lnTo>
                      <a:pt x="134" y="501"/>
                    </a:lnTo>
                    <a:lnTo>
                      <a:pt x="135" y="505"/>
                    </a:lnTo>
                    <a:lnTo>
                      <a:pt x="135" y="535"/>
                    </a:lnTo>
                    <a:lnTo>
                      <a:pt x="138" y="540"/>
                    </a:lnTo>
                    <a:lnTo>
                      <a:pt x="149" y="546"/>
                    </a:lnTo>
                    <a:lnTo>
                      <a:pt x="155" y="546"/>
                    </a:lnTo>
                    <a:lnTo>
                      <a:pt x="163" y="549"/>
                    </a:lnTo>
                    <a:lnTo>
                      <a:pt x="173" y="549"/>
                    </a:lnTo>
                    <a:lnTo>
                      <a:pt x="184" y="542"/>
                    </a:lnTo>
                    <a:lnTo>
                      <a:pt x="202" y="538"/>
                    </a:lnTo>
                    <a:lnTo>
                      <a:pt x="211" y="533"/>
                    </a:lnTo>
                    <a:lnTo>
                      <a:pt x="216" y="529"/>
                    </a:lnTo>
                    <a:lnTo>
                      <a:pt x="219" y="528"/>
                    </a:lnTo>
                    <a:lnTo>
                      <a:pt x="220" y="522"/>
                    </a:lnTo>
                    <a:lnTo>
                      <a:pt x="220" y="521"/>
                    </a:lnTo>
                    <a:lnTo>
                      <a:pt x="218" y="518"/>
                    </a:lnTo>
                    <a:lnTo>
                      <a:pt x="216" y="515"/>
                    </a:lnTo>
                    <a:lnTo>
                      <a:pt x="215" y="510"/>
                    </a:lnTo>
                    <a:lnTo>
                      <a:pt x="218" y="500"/>
                    </a:lnTo>
                    <a:lnTo>
                      <a:pt x="215" y="480"/>
                    </a:lnTo>
                    <a:lnTo>
                      <a:pt x="219" y="471"/>
                    </a:lnTo>
                    <a:lnTo>
                      <a:pt x="220" y="455"/>
                    </a:lnTo>
                    <a:lnTo>
                      <a:pt x="222" y="454"/>
                    </a:lnTo>
                    <a:lnTo>
                      <a:pt x="225" y="452"/>
                    </a:lnTo>
                    <a:lnTo>
                      <a:pt x="226" y="451"/>
                    </a:lnTo>
                    <a:lnTo>
                      <a:pt x="227" y="451"/>
                    </a:lnTo>
                    <a:lnTo>
                      <a:pt x="229" y="454"/>
                    </a:lnTo>
                    <a:lnTo>
                      <a:pt x="230" y="455"/>
                    </a:lnTo>
                    <a:lnTo>
                      <a:pt x="230" y="457"/>
                    </a:lnTo>
                    <a:lnTo>
                      <a:pt x="233" y="464"/>
                    </a:lnTo>
                    <a:lnTo>
                      <a:pt x="239" y="471"/>
                    </a:lnTo>
                    <a:lnTo>
                      <a:pt x="243" y="475"/>
                    </a:lnTo>
                    <a:lnTo>
                      <a:pt x="246" y="476"/>
                    </a:lnTo>
                    <a:lnTo>
                      <a:pt x="254" y="476"/>
                    </a:lnTo>
                    <a:lnTo>
                      <a:pt x="257" y="475"/>
                    </a:lnTo>
                    <a:lnTo>
                      <a:pt x="271" y="478"/>
                    </a:lnTo>
                    <a:lnTo>
                      <a:pt x="283" y="487"/>
                    </a:lnTo>
                    <a:lnTo>
                      <a:pt x="299" y="508"/>
                    </a:lnTo>
                    <a:lnTo>
                      <a:pt x="306" y="525"/>
                    </a:lnTo>
                    <a:lnTo>
                      <a:pt x="315" y="529"/>
                    </a:lnTo>
                    <a:lnTo>
                      <a:pt x="319" y="529"/>
                    </a:lnTo>
                    <a:lnTo>
                      <a:pt x="340" y="525"/>
                    </a:lnTo>
                    <a:lnTo>
                      <a:pt x="340" y="524"/>
                    </a:lnTo>
                    <a:lnTo>
                      <a:pt x="343" y="521"/>
                    </a:lnTo>
                    <a:lnTo>
                      <a:pt x="349" y="508"/>
                    </a:lnTo>
                    <a:lnTo>
                      <a:pt x="349" y="507"/>
                    </a:lnTo>
                    <a:lnTo>
                      <a:pt x="352" y="504"/>
                    </a:lnTo>
                    <a:lnTo>
                      <a:pt x="354" y="502"/>
                    </a:lnTo>
                    <a:lnTo>
                      <a:pt x="361" y="497"/>
                    </a:lnTo>
                    <a:lnTo>
                      <a:pt x="371" y="494"/>
                    </a:lnTo>
                    <a:lnTo>
                      <a:pt x="377" y="494"/>
                    </a:lnTo>
                    <a:lnTo>
                      <a:pt x="395" y="487"/>
                    </a:lnTo>
                    <a:lnTo>
                      <a:pt x="399" y="485"/>
                    </a:lnTo>
                    <a:lnTo>
                      <a:pt x="399" y="483"/>
                    </a:lnTo>
                    <a:lnTo>
                      <a:pt x="400" y="483"/>
                    </a:lnTo>
                    <a:lnTo>
                      <a:pt x="387" y="470"/>
                    </a:lnTo>
                    <a:lnTo>
                      <a:pt x="373" y="457"/>
                    </a:lnTo>
                    <a:lnTo>
                      <a:pt x="370" y="455"/>
                    </a:lnTo>
                    <a:lnTo>
                      <a:pt x="368" y="452"/>
                    </a:lnTo>
                    <a:lnTo>
                      <a:pt x="367" y="451"/>
                    </a:lnTo>
                    <a:lnTo>
                      <a:pt x="367" y="450"/>
                    </a:lnTo>
                    <a:lnTo>
                      <a:pt x="366" y="444"/>
                    </a:lnTo>
                    <a:lnTo>
                      <a:pt x="366" y="442"/>
                    </a:lnTo>
                    <a:lnTo>
                      <a:pt x="364" y="440"/>
                    </a:lnTo>
                    <a:lnTo>
                      <a:pt x="368" y="438"/>
                    </a:lnTo>
                    <a:lnTo>
                      <a:pt x="370" y="435"/>
                    </a:lnTo>
                    <a:lnTo>
                      <a:pt x="371" y="435"/>
                    </a:lnTo>
                    <a:lnTo>
                      <a:pt x="378" y="426"/>
                    </a:lnTo>
                    <a:lnTo>
                      <a:pt x="380" y="423"/>
                    </a:lnTo>
                    <a:lnTo>
                      <a:pt x="384" y="423"/>
                    </a:lnTo>
                    <a:lnTo>
                      <a:pt x="385" y="430"/>
                    </a:lnTo>
                    <a:lnTo>
                      <a:pt x="384" y="433"/>
                    </a:lnTo>
                    <a:lnTo>
                      <a:pt x="391" y="437"/>
                    </a:lnTo>
                    <a:lnTo>
                      <a:pt x="398" y="438"/>
                    </a:lnTo>
                    <a:lnTo>
                      <a:pt x="399" y="438"/>
                    </a:lnTo>
                    <a:lnTo>
                      <a:pt x="400" y="437"/>
                    </a:lnTo>
                    <a:lnTo>
                      <a:pt x="400" y="431"/>
                    </a:lnTo>
                    <a:lnTo>
                      <a:pt x="399" y="431"/>
                    </a:lnTo>
                    <a:lnTo>
                      <a:pt x="399" y="426"/>
                    </a:lnTo>
                    <a:lnTo>
                      <a:pt x="420" y="426"/>
                    </a:lnTo>
                    <a:lnTo>
                      <a:pt x="434" y="419"/>
                    </a:lnTo>
                    <a:lnTo>
                      <a:pt x="438" y="416"/>
                    </a:lnTo>
                    <a:lnTo>
                      <a:pt x="441" y="415"/>
                    </a:lnTo>
                    <a:lnTo>
                      <a:pt x="441" y="412"/>
                    </a:lnTo>
                    <a:lnTo>
                      <a:pt x="443" y="409"/>
                    </a:lnTo>
                    <a:lnTo>
                      <a:pt x="443" y="408"/>
                    </a:lnTo>
                    <a:lnTo>
                      <a:pt x="448" y="402"/>
                    </a:lnTo>
                    <a:lnTo>
                      <a:pt x="451" y="402"/>
                    </a:lnTo>
                    <a:lnTo>
                      <a:pt x="501" y="416"/>
                    </a:lnTo>
                    <a:lnTo>
                      <a:pt x="507" y="405"/>
                    </a:lnTo>
                    <a:lnTo>
                      <a:pt x="508" y="405"/>
                    </a:lnTo>
                    <a:lnTo>
                      <a:pt x="515" y="401"/>
                    </a:lnTo>
                    <a:lnTo>
                      <a:pt x="523" y="397"/>
                    </a:lnTo>
                    <a:lnTo>
                      <a:pt x="525" y="395"/>
                    </a:lnTo>
                    <a:lnTo>
                      <a:pt x="522" y="390"/>
                    </a:lnTo>
                    <a:lnTo>
                      <a:pt x="519" y="388"/>
                    </a:lnTo>
                    <a:lnTo>
                      <a:pt x="510" y="388"/>
                    </a:lnTo>
                    <a:lnTo>
                      <a:pt x="507" y="385"/>
                    </a:lnTo>
                    <a:lnTo>
                      <a:pt x="507" y="384"/>
                    </a:lnTo>
                    <a:lnTo>
                      <a:pt x="505" y="382"/>
                    </a:lnTo>
                    <a:lnTo>
                      <a:pt x="508" y="377"/>
                    </a:lnTo>
                    <a:lnTo>
                      <a:pt x="508" y="374"/>
                    </a:lnTo>
                    <a:lnTo>
                      <a:pt x="505" y="367"/>
                    </a:lnTo>
                    <a:lnTo>
                      <a:pt x="500" y="360"/>
                    </a:lnTo>
                    <a:lnTo>
                      <a:pt x="498" y="359"/>
                    </a:lnTo>
                    <a:lnTo>
                      <a:pt x="489" y="359"/>
                    </a:lnTo>
                    <a:lnTo>
                      <a:pt x="483" y="352"/>
                    </a:lnTo>
                    <a:lnTo>
                      <a:pt x="477" y="342"/>
                    </a:lnTo>
                    <a:lnTo>
                      <a:pt x="483" y="331"/>
                    </a:lnTo>
                    <a:lnTo>
                      <a:pt x="484" y="328"/>
                    </a:lnTo>
                    <a:lnTo>
                      <a:pt x="486" y="327"/>
                    </a:lnTo>
                    <a:lnTo>
                      <a:pt x="486" y="325"/>
                    </a:lnTo>
                    <a:lnTo>
                      <a:pt x="474" y="306"/>
                    </a:lnTo>
                    <a:lnTo>
                      <a:pt x="474" y="294"/>
                    </a:lnTo>
                    <a:lnTo>
                      <a:pt x="470" y="293"/>
                    </a:lnTo>
                    <a:lnTo>
                      <a:pt x="474" y="282"/>
                    </a:lnTo>
                    <a:lnTo>
                      <a:pt x="476" y="281"/>
                    </a:lnTo>
                    <a:lnTo>
                      <a:pt x="476" y="278"/>
                    </a:lnTo>
                    <a:lnTo>
                      <a:pt x="474" y="275"/>
                    </a:lnTo>
                    <a:lnTo>
                      <a:pt x="484" y="267"/>
                    </a:lnTo>
                    <a:lnTo>
                      <a:pt x="496" y="260"/>
                    </a:lnTo>
                    <a:lnTo>
                      <a:pt x="497" y="258"/>
                    </a:lnTo>
                    <a:lnTo>
                      <a:pt x="481" y="240"/>
                    </a:lnTo>
                    <a:lnTo>
                      <a:pt x="481" y="239"/>
                    </a:lnTo>
                    <a:lnTo>
                      <a:pt x="479" y="236"/>
                    </a:lnTo>
                    <a:lnTo>
                      <a:pt x="476" y="236"/>
                    </a:lnTo>
                    <a:lnTo>
                      <a:pt x="463" y="233"/>
                    </a:lnTo>
                    <a:lnTo>
                      <a:pt x="453" y="215"/>
                    </a:lnTo>
                    <a:lnTo>
                      <a:pt x="455" y="215"/>
                    </a:lnTo>
                    <a:lnTo>
                      <a:pt x="456" y="214"/>
                    </a:lnTo>
                    <a:lnTo>
                      <a:pt x="456" y="212"/>
                    </a:lnTo>
                    <a:lnTo>
                      <a:pt x="459" y="201"/>
                    </a:lnTo>
                    <a:lnTo>
                      <a:pt x="459" y="197"/>
                    </a:lnTo>
                    <a:lnTo>
                      <a:pt x="458" y="191"/>
                    </a:lnTo>
                    <a:lnTo>
                      <a:pt x="451" y="186"/>
                    </a:lnTo>
                    <a:lnTo>
                      <a:pt x="441" y="177"/>
                    </a:lnTo>
                    <a:lnTo>
                      <a:pt x="436" y="170"/>
                    </a:lnTo>
                    <a:lnTo>
                      <a:pt x="431" y="169"/>
                    </a:lnTo>
                    <a:lnTo>
                      <a:pt x="426" y="165"/>
                    </a:lnTo>
                    <a:lnTo>
                      <a:pt x="423" y="165"/>
                    </a:lnTo>
                    <a:lnTo>
                      <a:pt x="420" y="163"/>
                    </a:lnTo>
                    <a:lnTo>
                      <a:pt x="419" y="162"/>
                    </a:lnTo>
                    <a:lnTo>
                      <a:pt x="414" y="159"/>
                    </a:lnTo>
                    <a:lnTo>
                      <a:pt x="412" y="159"/>
                    </a:lnTo>
                    <a:lnTo>
                      <a:pt x="410" y="158"/>
                    </a:lnTo>
                    <a:lnTo>
                      <a:pt x="410" y="152"/>
                    </a:lnTo>
                    <a:lnTo>
                      <a:pt x="412" y="148"/>
                    </a:lnTo>
                    <a:lnTo>
                      <a:pt x="412" y="135"/>
                    </a:lnTo>
                    <a:lnTo>
                      <a:pt x="407" y="130"/>
                    </a:lnTo>
                    <a:lnTo>
                      <a:pt x="403" y="127"/>
                    </a:lnTo>
                    <a:lnTo>
                      <a:pt x="399" y="131"/>
                    </a:lnTo>
                    <a:lnTo>
                      <a:pt x="391" y="137"/>
                    </a:lnTo>
                    <a:lnTo>
                      <a:pt x="380" y="140"/>
                    </a:lnTo>
                    <a:lnTo>
                      <a:pt x="373" y="133"/>
                    </a:lnTo>
                    <a:lnTo>
                      <a:pt x="368" y="131"/>
                    </a:lnTo>
                    <a:lnTo>
                      <a:pt x="370" y="117"/>
                    </a:lnTo>
                    <a:lnTo>
                      <a:pt x="368" y="116"/>
                    </a:lnTo>
                    <a:lnTo>
                      <a:pt x="371" y="105"/>
                    </a:lnTo>
                    <a:lnTo>
                      <a:pt x="377" y="93"/>
                    </a:lnTo>
                    <a:lnTo>
                      <a:pt x="380" y="80"/>
                    </a:lnTo>
                    <a:lnTo>
                      <a:pt x="380" y="77"/>
                    </a:lnTo>
                    <a:lnTo>
                      <a:pt x="382" y="73"/>
                    </a:lnTo>
                    <a:lnTo>
                      <a:pt x="378" y="68"/>
                    </a:lnTo>
                    <a:lnTo>
                      <a:pt x="378" y="52"/>
                    </a:lnTo>
                    <a:lnTo>
                      <a:pt x="377" y="50"/>
                    </a:lnTo>
                    <a:lnTo>
                      <a:pt x="364" y="43"/>
                    </a:lnTo>
                    <a:lnTo>
                      <a:pt x="356" y="29"/>
                    </a:lnTo>
                    <a:lnTo>
                      <a:pt x="350" y="29"/>
                    </a:lnTo>
                    <a:lnTo>
                      <a:pt x="352" y="26"/>
                    </a:lnTo>
                    <a:lnTo>
                      <a:pt x="352" y="22"/>
                    </a:lnTo>
                    <a:lnTo>
                      <a:pt x="353" y="14"/>
                    </a:lnTo>
                    <a:lnTo>
                      <a:pt x="353" y="10"/>
                    </a:lnTo>
                    <a:lnTo>
                      <a:pt x="354" y="7"/>
                    </a:lnTo>
                    <a:lnTo>
                      <a:pt x="332" y="0"/>
                    </a:lnTo>
                    <a:lnTo>
                      <a:pt x="318" y="0"/>
                    </a:lnTo>
                    <a:lnTo>
                      <a:pt x="303" y="3"/>
                    </a:lnTo>
                    <a:lnTo>
                      <a:pt x="297" y="10"/>
                    </a:lnTo>
                    <a:lnTo>
                      <a:pt x="296" y="15"/>
                    </a:lnTo>
                    <a:lnTo>
                      <a:pt x="290" y="15"/>
                    </a:lnTo>
                    <a:lnTo>
                      <a:pt x="286" y="17"/>
                    </a:lnTo>
                    <a:lnTo>
                      <a:pt x="279" y="17"/>
                    </a:lnTo>
                    <a:lnTo>
                      <a:pt x="272" y="1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36" name="Freeform 465">
                <a:extLst>
                  <a:ext uri="{FF2B5EF4-FFF2-40B4-BE49-F238E27FC236}">
                    <a16:creationId xmlns:a16="http://schemas.microsoft.com/office/drawing/2014/main" id="{F005393A-13B6-39AE-1F68-6FE84477E4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9" y="1369"/>
                <a:ext cx="135" cy="82"/>
              </a:xfrm>
              <a:custGeom>
                <a:avLst/>
                <a:gdLst>
                  <a:gd name="T0" fmla="*/ 53 w 539"/>
                  <a:gd name="T1" fmla="*/ 119 h 327"/>
                  <a:gd name="T2" fmla="*/ 71 w 539"/>
                  <a:gd name="T3" fmla="*/ 153 h 327"/>
                  <a:gd name="T4" fmla="*/ 43 w 539"/>
                  <a:gd name="T5" fmla="*/ 178 h 327"/>
                  <a:gd name="T6" fmla="*/ 22 w 539"/>
                  <a:gd name="T7" fmla="*/ 179 h 327"/>
                  <a:gd name="T8" fmla="*/ 16 w 539"/>
                  <a:gd name="T9" fmla="*/ 206 h 327"/>
                  <a:gd name="T10" fmla="*/ 15 w 539"/>
                  <a:gd name="T11" fmla="*/ 220 h 327"/>
                  <a:gd name="T12" fmla="*/ 46 w 539"/>
                  <a:gd name="T13" fmla="*/ 222 h 327"/>
                  <a:gd name="T14" fmla="*/ 47 w 539"/>
                  <a:gd name="T15" fmla="*/ 240 h 327"/>
                  <a:gd name="T16" fmla="*/ 74 w 539"/>
                  <a:gd name="T17" fmla="*/ 233 h 327"/>
                  <a:gd name="T18" fmla="*/ 88 w 539"/>
                  <a:gd name="T19" fmla="*/ 247 h 327"/>
                  <a:gd name="T20" fmla="*/ 81 w 539"/>
                  <a:gd name="T21" fmla="*/ 271 h 327"/>
                  <a:gd name="T22" fmla="*/ 103 w 539"/>
                  <a:gd name="T23" fmla="*/ 305 h 327"/>
                  <a:gd name="T24" fmla="*/ 131 w 539"/>
                  <a:gd name="T25" fmla="*/ 309 h 327"/>
                  <a:gd name="T26" fmla="*/ 169 w 539"/>
                  <a:gd name="T27" fmla="*/ 326 h 327"/>
                  <a:gd name="T28" fmla="*/ 190 w 539"/>
                  <a:gd name="T29" fmla="*/ 312 h 327"/>
                  <a:gd name="T30" fmla="*/ 227 w 539"/>
                  <a:gd name="T31" fmla="*/ 284 h 327"/>
                  <a:gd name="T32" fmla="*/ 245 w 539"/>
                  <a:gd name="T33" fmla="*/ 266 h 327"/>
                  <a:gd name="T34" fmla="*/ 298 w 539"/>
                  <a:gd name="T35" fmla="*/ 268 h 327"/>
                  <a:gd name="T36" fmla="*/ 334 w 539"/>
                  <a:gd name="T37" fmla="*/ 292 h 327"/>
                  <a:gd name="T38" fmla="*/ 364 w 539"/>
                  <a:gd name="T39" fmla="*/ 278 h 327"/>
                  <a:gd name="T40" fmla="*/ 395 w 539"/>
                  <a:gd name="T41" fmla="*/ 288 h 327"/>
                  <a:gd name="T42" fmla="*/ 402 w 539"/>
                  <a:gd name="T43" fmla="*/ 288 h 327"/>
                  <a:gd name="T44" fmla="*/ 401 w 539"/>
                  <a:gd name="T45" fmla="*/ 271 h 327"/>
                  <a:gd name="T46" fmla="*/ 402 w 539"/>
                  <a:gd name="T47" fmla="*/ 222 h 327"/>
                  <a:gd name="T48" fmla="*/ 378 w 539"/>
                  <a:gd name="T49" fmla="*/ 215 h 327"/>
                  <a:gd name="T50" fmla="*/ 380 w 539"/>
                  <a:gd name="T51" fmla="*/ 193 h 327"/>
                  <a:gd name="T52" fmla="*/ 452 w 539"/>
                  <a:gd name="T53" fmla="*/ 196 h 327"/>
                  <a:gd name="T54" fmla="*/ 528 w 539"/>
                  <a:gd name="T55" fmla="*/ 169 h 327"/>
                  <a:gd name="T56" fmla="*/ 539 w 539"/>
                  <a:gd name="T57" fmla="*/ 139 h 327"/>
                  <a:gd name="T58" fmla="*/ 525 w 539"/>
                  <a:gd name="T59" fmla="*/ 127 h 327"/>
                  <a:gd name="T60" fmla="*/ 507 w 539"/>
                  <a:gd name="T61" fmla="*/ 102 h 327"/>
                  <a:gd name="T62" fmla="*/ 502 w 539"/>
                  <a:gd name="T63" fmla="*/ 79 h 327"/>
                  <a:gd name="T64" fmla="*/ 487 w 539"/>
                  <a:gd name="T65" fmla="*/ 52 h 327"/>
                  <a:gd name="T66" fmla="*/ 504 w 539"/>
                  <a:gd name="T67" fmla="*/ 16 h 327"/>
                  <a:gd name="T68" fmla="*/ 480 w 539"/>
                  <a:gd name="T69" fmla="*/ 3 h 327"/>
                  <a:gd name="T70" fmla="*/ 458 w 539"/>
                  <a:gd name="T71" fmla="*/ 6 h 327"/>
                  <a:gd name="T72" fmla="*/ 423 w 539"/>
                  <a:gd name="T73" fmla="*/ 6 h 327"/>
                  <a:gd name="T74" fmla="*/ 398 w 539"/>
                  <a:gd name="T75" fmla="*/ 34 h 327"/>
                  <a:gd name="T76" fmla="*/ 416 w 539"/>
                  <a:gd name="T77" fmla="*/ 55 h 327"/>
                  <a:gd name="T78" fmla="*/ 406 w 539"/>
                  <a:gd name="T79" fmla="*/ 73 h 327"/>
                  <a:gd name="T80" fmla="*/ 375 w 539"/>
                  <a:gd name="T81" fmla="*/ 69 h 327"/>
                  <a:gd name="T82" fmla="*/ 336 w 539"/>
                  <a:gd name="T83" fmla="*/ 53 h 327"/>
                  <a:gd name="T84" fmla="*/ 327 w 539"/>
                  <a:gd name="T85" fmla="*/ 56 h 327"/>
                  <a:gd name="T86" fmla="*/ 338 w 539"/>
                  <a:gd name="T87" fmla="*/ 69 h 327"/>
                  <a:gd name="T88" fmla="*/ 324 w 539"/>
                  <a:gd name="T89" fmla="*/ 70 h 327"/>
                  <a:gd name="T90" fmla="*/ 321 w 539"/>
                  <a:gd name="T91" fmla="*/ 84 h 327"/>
                  <a:gd name="T92" fmla="*/ 321 w 539"/>
                  <a:gd name="T93" fmla="*/ 98 h 327"/>
                  <a:gd name="T94" fmla="*/ 296 w 539"/>
                  <a:gd name="T95" fmla="*/ 93 h 327"/>
                  <a:gd name="T96" fmla="*/ 269 w 539"/>
                  <a:gd name="T97" fmla="*/ 90 h 327"/>
                  <a:gd name="T98" fmla="*/ 240 w 539"/>
                  <a:gd name="T99" fmla="*/ 101 h 327"/>
                  <a:gd name="T100" fmla="*/ 231 w 539"/>
                  <a:gd name="T101" fmla="*/ 77 h 327"/>
                  <a:gd name="T102" fmla="*/ 191 w 539"/>
                  <a:gd name="T103" fmla="*/ 50 h 327"/>
                  <a:gd name="T104" fmla="*/ 170 w 539"/>
                  <a:gd name="T105" fmla="*/ 56 h 327"/>
                  <a:gd name="T106" fmla="*/ 135 w 539"/>
                  <a:gd name="T107" fmla="*/ 91 h 327"/>
                  <a:gd name="T108" fmla="*/ 104 w 539"/>
                  <a:gd name="T109" fmla="*/ 98 h 327"/>
                  <a:gd name="T110" fmla="*/ 90 w 539"/>
                  <a:gd name="T111" fmla="*/ 94 h 327"/>
                  <a:gd name="T112" fmla="*/ 65 w 539"/>
                  <a:gd name="T113" fmla="*/ 108 h 327"/>
                  <a:gd name="T114" fmla="*/ 13 w 539"/>
                  <a:gd name="T115" fmla="*/ 87 h 327"/>
                  <a:gd name="T116" fmla="*/ 21 w 539"/>
                  <a:gd name="T117" fmla="*/ 106 h 3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539" h="327">
                    <a:moveTo>
                      <a:pt x="21" y="106"/>
                    </a:moveTo>
                    <a:lnTo>
                      <a:pt x="25" y="108"/>
                    </a:lnTo>
                    <a:lnTo>
                      <a:pt x="29" y="108"/>
                    </a:lnTo>
                    <a:lnTo>
                      <a:pt x="44" y="113"/>
                    </a:lnTo>
                    <a:lnTo>
                      <a:pt x="53" y="119"/>
                    </a:lnTo>
                    <a:lnTo>
                      <a:pt x="54" y="125"/>
                    </a:lnTo>
                    <a:lnTo>
                      <a:pt x="58" y="133"/>
                    </a:lnTo>
                    <a:lnTo>
                      <a:pt x="61" y="136"/>
                    </a:lnTo>
                    <a:lnTo>
                      <a:pt x="65" y="141"/>
                    </a:lnTo>
                    <a:lnTo>
                      <a:pt x="71" y="153"/>
                    </a:lnTo>
                    <a:lnTo>
                      <a:pt x="70" y="153"/>
                    </a:lnTo>
                    <a:lnTo>
                      <a:pt x="67" y="154"/>
                    </a:lnTo>
                    <a:lnTo>
                      <a:pt x="49" y="170"/>
                    </a:lnTo>
                    <a:lnTo>
                      <a:pt x="49" y="175"/>
                    </a:lnTo>
                    <a:lnTo>
                      <a:pt x="43" y="178"/>
                    </a:lnTo>
                    <a:lnTo>
                      <a:pt x="36" y="179"/>
                    </a:lnTo>
                    <a:lnTo>
                      <a:pt x="32" y="180"/>
                    </a:lnTo>
                    <a:lnTo>
                      <a:pt x="25" y="178"/>
                    </a:lnTo>
                    <a:lnTo>
                      <a:pt x="23" y="178"/>
                    </a:lnTo>
                    <a:lnTo>
                      <a:pt x="22" y="179"/>
                    </a:lnTo>
                    <a:lnTo>
                      <a:pt x="19" y="185"/>
                    </a:lnTo>
                    <a:lnTo>
                      <a:pt x="18" y="186"/>
                    </a:lnTo>
                    <a:lnTo>
                      <a:pt x="18" y="192"/>
                    </a:lnTo>
                    <a:lnTo>
                      <a:pt x="16" y="199"/>
                    </a:lnTo>
                    <a:lnTo>
                      <a:pt x="16" y="206"/>
                    </a:lnTo>
                    <a:lnTo>
                      <a:pt x="15" y="211"/>
                    </a:lnTo>
                    <a:lnTo>
                      <a:pt x="13" y="211"/>
                    </a:lnTo>
                    <a:lnTo>
                      <a:pt x="13" y="213"/>
                    </a:lnTo>
                    <a:lnTo>
                      <a:pt x="15" y="217"/>
                    </a:lnTo>
                    <a:lnTo>
                      <a:pt x="15" y="220"/>
                    </a:lnTo>
                    <a:lnTo>
                      <a:pt x="18" y="222"/>
                    </a:lnTo>
                    <a:lnTo>
                      <a:pt x="33" y="222"/>
                    </a:lnTo>
                    <a:lnTo>
                      <a:pt x="42" y="218"/>
                    </a:lnTo>
                    <a:lnTo>
                      <a:pt x="46" y="220"/>
                    </a:lnTo>
                    <a:lnTo>
                      <a:pt x="46" y="222"/>
                    </a:lnTo>
                    <a:lnTo>
                      <a:pt x="44" y="224"/>
                    </a:lnTo>
                    <a:lnTo>
                      <a:pt x="44" y="229"/>
                    </a:lnTo>
                    <a:lnTo>
                      <a:pt x="46" y="233"/>
                    </a:lnTo>
                    <a:lnTo>
                      <a:pt x="46" y="239"/>
                    </a:lnTo>
                    <a:lnTo>
                      <a:pt x="47" y="240"/>
                    </a:lnTo>
                    <a:lnTo>
                      <a:pt x="50" y="242"/>
                    </a:lnTo>
                    <a:lnTo>
                      <a:pt x="63" y="236"/>
                    </a:lnTo>
                    <a:lnTo>
                      <a:pt x="63" y="235"/>
                    </a:lnTo>
                    <a:lnTo>
                      <a:pt x="65" y="235"/>
                    </a:lnTo>
                    <a:lnTo>
                      <a:pt x="74" y="233"/>
                    </a:lnTo>
                    <a:lnTo>
                      <a:pt x="75" y="235"/>
                    </a:lnTo>
                    <a:lnTo>
                      <a:pt x="81" y="235"/>
                    </a:lnTo>
                    <a:lnTo>
                      <a:pt x="81" y="239"/>
                    </a:lnTo>
                    <a:lnTo>
                      <a:pt x="85" y="242"/>
                    </a:lnTo>
                    <a:lnTo>
                      <a:pt x="88" y="247"/>
                    </a:lnTo>
                    <a:lnTo>
                      <a:pt x="89" y="254"/>
                    </a:lnTo>
                    <a:lnTo>
                      <a:pt x="86" y="266"/>
                    </a:lnTo>
                    <a:lnTo>
                      <a:pt x="83" y="267"/>
                    </a:lnTo>
                    <a:lnTo>
                      <a:pt x="81" y="267"/>
                    </a:lnTo>
                    <a:lnTo>
                      <a:pt x="81" y="271"/>
                    </a:lnTo>
                    <a:lnTo>
                      <a:pt x="82" y="278"/>
                    </a:lnTo>
                    <a:lnTo>
                      <a:pt x="86" y="285"/>
                    </a:lnTo>
                    <a:lnTo>
                      <a:pt x="93" y="289"/>
                    </a:lnTo>
                    <a:lnTo>
                      <a:pt x="100" y="299"/>
                    </a:lnTo>
                    <a:lnTo>
                      <a:pt x="103" y="305"/>
                    </a:lnTo>
                    <a:lnTo>
                      <a:pt x="103" y="309"/>
                    </a:lnTo>
                    <a:lnTo>
                      <a:pt x="113" y="309"/>
                    </a:lnTo>
                    <a:lnTo>
                      <a:pt x="113" y="312"/>
                    </a:lnTo>
                    <a:lnTo>
                      <a:pt x="125" y="310"/>
                    </a:lnTo>
                    <a:lnTo>
                      <a:pt x="131" y="309"/>
                    </a:lnTo>
                    <a:lnTo>
                      <a:pt x="137" y="309"/>
                    </a:lnTo>
                    <a:lnTo>
                      <a:pt x="149" y="317"/>
                    </a:lnTo>
                    <a:lnTo>
                      <a:pt x="167" y="327"/>
                    </a:lnTo>
                    <a:lnTo>
                      <a:pt x="169" y="327"/>
                    </a:lnTo>
                    <a:lnTo>
                      <a:pt x="169" y="326"/>
                    </a:lnTo>
                    <a:lnTo>
                      <a:pt x="177" y="321"/>
                    </a:lnTo>
                    <a:lnTo>
                      <a:pt x="181" y="317"/>
                    </a:lnTo>
                    <a:lnTo>
                      <a:pt x="185" y="314"/>
                    </a:lnTo>
                    <a:lnTo>
                      <a:pt x="187" y="314"/>
                    </a:lnTo>
                    <a:lnTo>
                      <a:pt x="190" y="312"/>
                    </a:lnTo>
                    <a:lnTo>
                      <a:pt x="194" y="312"/>
                    </a:lnTo>
                    <a:lnTo>
                      <a:pt x="204" y="305"/>
                    </a:lnTo>
                    <a:lnTo>
                      <a:pt x="212" y="294"/>
                    </a:lnTo>
                    <a:lnTo>
                      <a:pt x="222" y="287"/>
                    </a:lnTo>
                    <a:lnTo>
                      <a:pt x="227" y="284"/>
                    </a:lnTo>
                    <a:lnTo>
                      <a:pt x="230" y="284"/>
                    </a:lnTo>
                    <a:lnTo>
                      <a:pt x="234" y="275"/>
                    </a:lnTo>
                    <a:lnTo>
                      <a:pt x="238" y="270"/>
                    </a:lnTo>
                    <a:lnTo>
                      <a:pt x="244" y="266"/>
                    </a:lnTo>
                    <a:lnTo>
                      <a:pt x="245" y="266"/>
                    </a:lnTo>
                    <a:lnTo>
                      <a:pt x="258" y="259"/>
                    </a:lnTo>
                    <a:lnTo>
                      <a:pt x="279" y="259"/>
                    </a:lnTo>
                    <a:lnTo>
                      <a:pt x="297" y="266"/>
                    </a:lnTo>
                    <a:lnTo>
                      <a:pt x="297" y="268"/>
                    </a:lnTo>
                    <a:lnTo>
                      <a:pt x="298" y="268"/>
                    </a:lnTo>
                    <a:lnTo>
                      <a:pt x="300" y="270"/>
                    </a:lnTo>
                    <a:lnTo>
                      <a:pt x="315" y="280"/>
                    </a:lnTo>
                    <a:lnTo>
                      <a:pt x="317" y="281"/>
                    </a:lnTo>
                    <a:lnTo>
                      <a:pt x="331" y="289"/>
                    </a:lnTo>
                    <a:lnTo>
                      <a:pt x="334" y="292"/>
                    </a:lnTo>
                    <a:lnTo>
                      <a:pt x="341" y="296"/>
                    </a:lnTo>
                    <a:lnTo>
                      <a:pt x="347" y="298"/>
                    </a:lnTo>
                    <a:lnTo>
                      <a:pt x="356" y="292"/>
                    </a:lnTo>
                    <a:lnTo>
                      <a:pt x="360" y="284"/>
                    </a:lnTo>
                    <a:lnTo>
                      <a:pt x="364" y="278"/>
                    </a:lnTo>
                    <a:lnTo>
                      <a:pt x="374" y="271"/>
                    </a:lnTo>
                    <a:lnTo>
                      <a:pt x="375" y="271"/>
                    </a:lnTo>
                    <a:lnTo>
                      <a:pt x="388" y="277"/>
                    </a:lnTo>
                    <a:lnTo>
                      <a:pt x="394" y="287"/>
                    </a:lnTo>
                    <a:lnTo>
                      <a:pt x="395" y="288"/>
                    </a:lnTo>
                    <a:lnTo>
                      <a:pt x="395" y="291"/>
                    </a:lnTo>
                    <a:lnTo>
                      <a:pt x="399" y="292"/>
                    </a:lnTo>
                    <a:lnTo>
                      <a:pt x="403" y="292"/>
                    </a:lnTo>
                    <a:lnTo>
                      <a:pt x="403" y="291"/>
                    </a:lnTo>
                    <a:lnTo>
                      <a:pt x="402" y="288"/>
                    </a:lnTo>
                    <a:lnTo>
                      <a:pt x="401" y="287"/>
                    </a:lnTo>
                    <a:lnTo>
                      <a:pt x="401" y="285"/>
                    </a:lnTo>
                    <a:lnTo>
                      <a:pt x="399" y="282"/>
                    </a:lnTo>
                    <a:lnTo>
                      <a:pt x="398" y="275"/>
                    </a:lnTo>
                    <a:lnTo>
                      <a:pt x="401" y="271"/>
                    </a:lnTo>
                    <a:lnTo>
                      <a:pt x="402" y="266"/>
                    </a:lnTo>
                    <a:lnTo>
                      <a:pt x="405" y="245"/>
                    </a:lnTo>
                    <a:lnTo>
                      <a:pt x="405" y="233"/>
                    </a:lnTo>
                    <a:lnTo>
                      <a:pt x="403" y="224"/>
                    </a:lnTo>
                    <a:lnTo>
                      <a:pt x="402" y="222"/>
                    </a:lnTo>
                    <a:lnTo>
                      <a:pt x="401" y="222"/>
                    </a:lnTo>
                    <a:lnTo>
                      <a:pt x="381" y="217"/>
                    </a:lnTo>
                    <a:lnTo>
                      <a:pt x="375" y="217"/>
                    </a:lnTo>
                    <a:lnTo>
                      <a:pt x="375" y="215"/>
                    </a:lnTo>
                    <a:lnTo>
                      <a:pt x="378" y="215"/>
                    </a:lnTo>
                    <a:lnTo>
                      <a:pt x="378" y="214"/>
                    </a:lnTo>
                    <a:lnTo>
                      <a:pt x="381" y="207"/>
                    </a:lnTo>
                    <a:lnTo>
                      <a:pt x="381" y="203"/>
                    </a:lnTo>
                    <a:lnTo>
                      <a:pt x="380" y="194"/>
                    </a:lnTo>
                    <a:lnTo>
                      <a:pt x="380" y="193"/>
                    </a:lnTo>
                    <a:lnTo>
                      <a:pt x="402" y="185"/>
                    </a:lnTo>
                    <a:lnTo>
                      <a:pt x="406" y="185"/>
                    </a:lnTo>
                    <a:lnTo>
                      <a:pt x="409" y="194"/>
                    </a:lnTo>
                    <a:lnTo>
                      <a:pt x="418" y="196"/>
                    </a:lnTo>
                    <a:lnTo>
                      <a:pt x="452" y="196"/>
                    </a:lnTo>
                    <a:lnTo>
                      <a:pt x="462" y="193"/>
                    </a:lnTo>
                    <a:lnTo>
                      <a:pt x="472" y="183"/>
                    </a:lnTo>
                    <a:lnTo>
                      <a:pt x="469" y="172"/>
                    </a:lnTo>
                    <a:lnTo>
                      <a:pt x="523" y="169"/>
                    </a:lnTo>
                    <a:lnTo>
                      <a:pt x="528" y="169"/>
                    </a:lnTo>
                    <a:lnTo>
                      <a:pt x="528" y="153"/>
                    </a:lnTo>
                    <a:lnTo>
                      <a:pt x="530" y="147"/>
                    </a:lnTo>
                    <a:lnTo>
                      <a:pt x="536" y="140"/>
                    </a:lnTo>
                    <a:lnTo>
                      <a:pt x="538" y="139"/>
                    </a:lnTo>
                    <a:lnTo>
                      <a:pt x="539" y="139"/>
                    </a:lnTo>
                    <a:lnTo>
                      <a:pt x="538" y="136"/>
                    </a:lnTo>
                    <a:lnTo>
                      <a:pt x="536" y="134"/>
                    </a:lnTo>
                    <a:lnTo>
                      <a:pt x="532" y="132"/>
                    </a:lnTo>
                    <a:lnTo>
                      <a:pt x="530" y="132"/>
                    </a:lnTo>
                    <a:lnTo>
                      <a:pt x="525" y="127"/>
                    </a:lnTo>
                    <a:lnTo>
                      <a:pt x="523" y="126"/>
                    </a:lnTo>
                    <a:lnTo>
                      <a:pt x="512" y="126"/>
                    </a:lnTo>
                    <a:lnTo>
                      <a:pt x="509" y="125"/>
                    </a:lnTo>
                    <a:lnTo>
                      <a:pt x="507" y="122"/>
                    </a:lnTo>
                    <a:lnTo>
                      <a:pt x="507" y="102"/>
                    </a:lnTo>
                    <a:lnTo>
                      <a:pt x="505" y="101"/>
                    </a:lnTo>
                    <a:lnTo>
                      <a:pt x="504" y="96"/>
                    </a:lnTo>
                    <a:lnTo>
                      <a:pt x="498" y="90"/>
                    </a:lnTo>
                    <a:lnTo>
                      <a:pt x="500" y="84"/>
                    </a:lnTo>
                    <a:lnTo>
                      <a:pt x="502" y="79"/>
                    </a:lnTo>
                    <a:lnTo>
                      <a:pt x="505" y="76"/>
                    </a:lnTo>
                    <a:lnTo>
                      <a:pt x="505" y="74"/>
                    </a:lnTo>
                    <a:lnTo>
                      <a:pt x="495" y="65"/>
                    </a:lnTo>
                    <a:lnTo>
                      <a:pt x="490" y="62"/>
                    </a:lnTo>
                    <a:lnTo>
                      <a:pt x="487" y="52"/>
                    </a:lnTo>
                    <a:lnTo>
                      <a:pt x="487" y="50"/>
                    </a:lnTo>
                    <a:lnTo>
                      <a:pt x="490" y="42"/>
                    </a:lnTo>
                    <a:lnTo>
                      <a:pt x="491" y="39"/>
                    </a:lnTo>
                    <a:lnTo>
                      <a:pt x="498" y="29"/>
                    </a:lnTo>
                    <a:lnTo>
                      <a:pt x="504" y="16"/>
                    </a:lnTo>
                    <a:lnTo>
                      <a:pt x="497" y="14"/>
                    </a:lnTo>
                    <a:lnTo>
                      <a:pt x="495" y="14"/>
                    </a:lnTo>
                    <a:lnTo>
                      <a:pt x="483" y="5"/>
                    </a:lnTo>
                    <a:lnTo>
                      <a:pt x="481" y="5"/>
                    </a:lnTo>
                    <a:lnTo>
                      <a:pt x="480" y="3"/>
                    </a:lnTo>
                    <a:lnTo>
                      <a:pt x="476" y="3"/>
                    </a:lnTo>
                    <a:lnTo>
                      <a:pt x="475" y="2"/>
                    </a:lnTo>
                    <a:lnTo>
                      <a:pt x="469" y="2"/>
                    </a:lnTo>
                    <a:lnTo>
                      <a:pt x="463" y="3"/>
                    </a:lnTo>
                    <a:lnTo>
                      <a:pt x="458" y="6"/>
                    </a:lnTo>
                    <a:lnTo>
                      <a:pt x="452" y="6"/>
                    </a:lnTo>
                    <a:lnTo>
                      <a:pt x="435" y="3"/>
                    </a:lnTo>
                    <a:lnTo>
                      <a:pt x="433" y="0"/>
                    </a:lnTo>
                    <a:lnTo>
                      <a:pt x="431" y="0"/>
                    </a:lnTo>
                    <a:lnTo>
                      <a:pt x="423" y="6"/>
                    </a:lnTo>
                    <a:lnTo>
                      <a:pt x="413" y="9"/>
                    </a:lnTo>
                    <a:lnTo>
                      <a:pt x="411" y="9"/>
                    </a:lnTo>
                    <a:lnTo>
                      <a:pt x="395" y="24"/>
                    </a:lnTo>
                    <a:lnTo>
                      <a:pt x="395" y="26"/>
                    </a:lnTo>
                    <a:lnTo>
                      <a:pt x="398" y="34"/>
                    </a:lnTo>
                    <a:lnTo>
                      <a:pt x="406" y="46"/>
                    </a:lnTo>
                    <a:lnTo>
                      <a:pt x="411" y="50"/>
                    </a:lnTo>
                    <a:lnTo>
                      <a:pt x="413" y="53"/>
                    </a:lnTo>
                    <a:lnTo>
                      <a:pt x="416" y="53"/>
                    </a:lnTo>
                    <a:lnTo>
                      <a:pt x="416" y="55"/>
                    </a:lnTo>
                    <a:lnTo>
                      <a:pt x="418" y="60"/>
                    </a:lnTo>
                    <a:lnTo>
                      <a:pt x="418" y="66"/>
                    </a:lnTo>
                    <a:lnTo>
                      <a:pt x="409" y="76"/>
                    </a:lnTo>
                    <a:lnTo>
                      <a:pt x="408" y="76"/>
                    </a:lnTo>
                    <a:lnTo>
                      <a:pt x="406" y="73"/>
                    </a:lnTo>
                    <a:lnTo>
                      <a:pt x="403" y="72"/>
                    </a:lnTo>
                    <a:lnTo>
                      <a:pt x="401" y="72"/>
                    </a:lnTo>
                    <a:lnTo>
                      <a:pt x="387" y="60"/>
                    </a:lnTo>
                    <a:lnTo>
                      <a:pt x="380" y="69"/>
                    </a:lnTo>
                    <a:lnTo>
                      <a:pt x="375" y="69"/>
                    </a:lnTo>
                    <a:lnTo>
                      <a:pt x="370" y="66"/>
                    </a:lnTo>
                    <a:lnTo>
                      <a:pt x="367" y="66"/>
                    </a:lnTo>
                    <a:lnTo>
                      <a:pt x="361" y="60"/>
                    </a:lnTo>
                    <a:lnTo>
                      <a:pt x="343" y="55"/>
                    </a:lnTo>
                    <a:lnTo>
                      <a:pt x="336" y="53"/>
                    </a:lnTo>
                    <a:lnTo>
                      <a:pt x="336" y="52"/>
                    </a:lnTo>
                    <a:lnTo>
                      <a:pt x="331" y="53"/>
                    </a:lnTo>
                    <a:lnTo>
                      <a:pt x="328" y="53"/>
                    </a:lnTo>
                    <a:lnTo>
                      <a:pt x="327" y="55"/>
                    </a:lnTo>
                    <a:lnTo>
                      <a:pt x="327" y="56"/>
                    </a:lnTo>
                    <a:lnTo>
                      <a:pt x="328" y="60"/>
                    </a:lnTo>
                    <a:lnTo>
                      <a:pt x="331" y="60"/>
                    </a:lnTo>
                    <a:lnTo>
                      <a:pt x="336" y="63"/>
                    </a:lnTo>
                    <a:lnTo>
                      <a:pt x="338" y="66"/>
                    </a:lnTo>
                    <a:lnTo>
                      <a:pt x="338" y="69"/>
                    </a:lnTo>
                    <a:lnTo>
                      <a:pt x="336" y="73"/>
                    </a:lnTo>
                    <a:lnTo>
                      <a:pt x="331" y="79"/>
                    </a:lnTo>
                    <a:lnTo>
                      <a:pt x="331" y="80"/>
                    </a:lnTo>
                    <a:lnTo>
                      <a:pt x="325" y="72"/>
                    </a:lnTo>
                    <a:lnTo>
                      <a:pt x="324" y="70"/>
                    </a:lnTo>
                    <a:lnTo>
                      <a:pt x="321" y="70"/>
                    </a:lnTo>
                    <a:lnTo>
                      <a:pt x="321" y="72"/>
                    </a:lnTo>
                    <a:lnTo>
                      <a:pt x="320" y="77"/>
                    </a:lnTo>
                    <a:lnTo>
                      <a:pt x="320" y="81"/>
                    </a:lnTo>
                    <a:lnTo>
                      <a:pt x="321" y="84"/>
                    </a:lnTo>
                    <a:lnTo>
                      <a:pt x="321" y="86"/>
                    </a:lnTo>
                    <a:lnTo>
                      <a:pt x="322" y="90"/>
                    </a:lnTo>
                    <a:lnTo>
                      <a:pt x="324" y="98"/>
                    </a:lnTo>
                    <a:lnTo>
                      <a:pt x="322" y="99"/>
                    </a:lnTo>
                    <a:lnTo>
                      <a:pt x="321" y="98"/>
                    </a:lnTo>
                    <a:lnTo>
                      <a:pt x="313" y="93"/>
                    </a:lnTo>
                    <a:lnTo>
                      <a:pt x="303" y="91"/>
                    </a:lnTo>
                    <a:lnTo>
                      <a:pt x="300" y="91"/>
                    </a:lnTo>
                    <a:lnTo>
                      <a:pt x="300" y="93"/>
                    </a:lnTo>
                    <a:lnTo>
                      <a:pt x="296" y="93"/>
                    </a:lnTo>
                    <a:lnTo>
                      <a:pt x="290" y="94"/>
                    </a:lnTo>
                    <a:lnTo>
                      <a:pt x="286" y="93"/>
                    </a:lnTo>
                    <a:lnTo>
                      <a:pt x="282" y="90"/>
                    </a:lnTo>
                    <a:lnTo>
                      <a:pt x="274" y="88"/>
                    </a:lnTo>
                    <a:lnTo>
                      <a:pt x="269" y="90"/>
                    </a:lnTo>
                    <a:lnTo>
                      <a:pt x="265" y="96"/>
                    </a:lnTo>
                    <a:lnTo>
                      <a:pt x="258" y="103"/>
                    </a:lnTo>
                    <a:lnTo>
                      <a:pt x="257" y="103"/>
                    </a:lnTo>
                    <a:lnTo>
                      <a:pt x="255" y="105"/>
                    </a:lnTo>
                    <a:lnTo>
                      <a:pt x="240" y="101"/>
                    </a:lnTo>
                    <a:lnTo>
                      <a:pt x="237" y="99"/>
                    </a:lnTo>
                    <a:lnTo>
                      <a:pt x="236" y="98"/>
                    </a:lnTo>
                    <a:lnTo>
                      <a:pt x="234" y="98"/>
                    </a:lnTo>
                    <a:lnTo>
                      <a:pt x="234" y="87"/>
                    </a:lnTo>
                    <a:lnTo>
                      <a:pt x="231" y="77"/>
                    </a:lnTo>
                    <a:lnTo>
                      <a:pt x="220" y="66"/>
                    </a:lnTo>
                    <a:lnTo>
                      <a:pt x="217" y="65"/>
                    </a:lnTo>
                    <a:lnTo>
                      <a:pt x="212" y="61"/>
                    </a:lnTo>
                    <a:lnTo>
                      <a:pt x="205" y="57"/>
                    </a:lnTo>
                    <a:lnTo>
                      <a:pt x="191" y="50"/>
                    </a:lnTo>
                    <a:lnTo>
                      <a:pt x="188" y="48"/>
                    </a:lnTo>
                    <a:lnTo>
                      <a:pt x="184" y="48"/>
                    </a:lnTo>
                    <a:lnTo>
                      <a:pt x="183" y="49"/>
                    </a:lnTo>
                    <a:lnTo>
                      <a:pt x="176" y="52"/>
                    </a:lnTo>
                    <a:lnTo>
                      <a:pt x="170" y="56"/>
                    </a:lnTo>
                    <a:lnTo>
                      <a:pt x="169" y="56"/>
                    </a:lnTo>
                    <a:lnTo>
                      <a:pt x="164" y="60"/>
                    </a:lnTo>
                    <a:lnTo>
                      <a:pt x="159" y="70"/>
                    </a:lnTo>
                    <a:lnTo>
                      <a:pt x="152" y="79"/>
                    </a:lnTo>
                    <a:lnTo>
                      <a:pt x="135" y="91"/>
                    </a:lnTo>
                    <a:lnTo>
                      <a:pt x="134" y="91"/>
                    </a:lnTo>
                    <a:lnTo>
                      <a:pt x="124" y="96"/>
                    </a:lnTo>
                    <a:lnTo>
                      <a:pt x="109" y="99"/>
                    </a:lnTo>
                    <a:lnTo>
                      <a:pt x="106" y="98"/>
                    </a:lnTo>
                    <a:lnTo>
                      <a:pt x="104" y="98"/>
                    </a:lnTo>
                    <a:lnTo>
                      <a:pt x="103" y="96"/>
                    </a:lnTo>
                    <a:lnTo>
                      <a:pt x="99" y="94"/>
                    </a:lnTo>
                    <a:lnTo>
                      <a:pt x="96" y="91"/>
                    </a:lnTo>
                    <a:lnTo>
                      <a:pt x="92" y="91"/>
                    </a:lnTo>
                    <a:lnTo>
                      <a:pt x="90" y="94"/>
                    </a:lnTo>
                    <a:lnTo>
                      <a:pt x="90" y="99"/>
                    </a:lnTo>
                    <a:lnTo>
                      <a:pt x="77" y="99"/>
                    </a:lnTo>
                    <a:lnTo>
                      <a:pt x="71" y="101"/>
                    </a:lnTo>
                    <a:lnTo>
                      <a:pt x="67" y="103"/>
                    </a:lnTo>
                    <a:lnTo>
                      <a:pt x="65" y="108"/>
                    </a:lnTo>
                    <a:lnTo>
                      <a:pt x="64" y="108"/>
                    </a:lnTo>
                    <a:lnTo>
                      <a:pt x="56" y="103"/>
                    </a:lnTo>
                    <a:lnTo>
                      <a:pt x="40" y="87"/>
                    </a:lnTo>
                    <a:lnTo>
                      <a:pt x="35" y="86"/>
                    </a:lnTo>
                    <a:lnTo>
                      <a:pt x="13" y="87"/>
                    </a:lnTo>
                    <a:lnTo>
                      <a:pt x="0" y="106"/>
                    </a:lnTo>
                    <a:lnTo>
                      <a:pt x="3" y="106"/>
                    </a:lnTo>
                    <a:lnTo>
                      <a:pt x="5" y="108"/>
                    </a:lnTo>
                    <a:lnTo>
                      <a:pt x="18" y="108"/>
                    </a:lnTo>
                    <a:lnTo>
                      <a:pt x="21" y="10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37" name="Freeform 466">
                <a:extLst>
                  <a:ext uri="{FF2B5EF4-FFF2-40B4-BE49-F238E27FC236}">
                    <a16:creationId xmlns:a16="http://schemas.microsoft.com/office/drawing/2014/main" id="{D4BCBBE7-1BD9-FF11-5F0B-EB0B656340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6" y="1413"/>
                <a:ext cx="235" cy="241"/>
              </a:xfrm>
              <a:custGeom>
                <a:avLst/>
                <a:gdLst>
                  <a:gd name="T0" fmla="*/ 312 w 939"/>
                  <a:gd name="T1" fmla="*/ 75 h 963"/>
                  <a:gd name="T2" fmla="*/ 277 w 939"/>
                  <a:gd name="T3" fmla="*/ 106 h 963"/>
                  <a:gd name="T4" fmla="*/ 221 w 939"/>
                  <a:gd name="T5" fmla="*/ 149 h 963"/>
                  <a:gd name="T6" fmla="*/ 196 w 939"/>
                  <a:gd name="T7" fmla="*/ 181 h 963"/>
                  <a:gd name="T8" fmla="*/ 178 w 939"/>
                  <a:gd name="T9" fmla="*/ 222 h 963"/>
                  <a:gd name="T10" fmla="*/ 222 w 939"/>
                  <a:gd name="T11" fmla="*/ 258 h 963"/>
                  <a:gd name="T12" fmla="*/ 202 w 939"/>
                  <a:gd name="T13" fmla="*/ 301 h 963"/>
                  <a:gd name="T14" fmla="*/ 214 w 939"/>
                  <a:gd name="T15" fmla="*/ 367 h 963"/>
                  <a:gd name="T16" fmla="*/ 111 w 939"/>
                  <a:gd name="T17" fmla="*/ 405 h 963"/>
                  <a:gd name="T18" fmla="*/ 23 w 939"/>
                  <a:gd name="T19" fmla="*/ 407 h 963"/>
                  <a:gd name="T20" fmla="*/ 0 w 939"/>
                  <a:gd name="T21" fmla="*/ 476 h 963"/>
                  <a:gd name="T22" fmla="*/ 44 w 939"/>
                  <a:gd name="T23" fmla="*/ 508 h 963"/>
                  <a:gd name="T24" fmla="*/ 68 w 939"/>
                  <a:gd name="T25" fmla="*/ 530 h 963"/>
                  <a:gd name="T26" fmla="*/ 95 w 939"/>
                  <a:gd name="T27" fmla="*/ 593 h 963"/>
                  <a:gd name="T28" fmla="*/ 108 w 939"/>
                  <a:gd name="T29" fmla="*/ 641 h 963"/>
                  <a:gd name="T30" fmla="*/ 115 w 939"/>
                  <a:gd name="T31" fmla="*/ 712 h 963"/>
                  <a:gd name="T32" fmla="*/ 142 w 939"/>
                  <a:gd name="T33" fmla="*/ 748 h 963"/>
                  <a:gd name="T34" fmla="*/ 137 w 939"/>
                  <a:gd name="T35" fmla="*/ 786 h 963"/>
                  <a:gd name="T36" fmla="*/ 151 w 939"/>
                  <a:gd name="T37" fmla="*/ 862 h 963"/>
                  <a:gd name="T38" fmla="*/ 168 w 939"/>
                  <a:gd name="T39" fmla="*/ 895 h 963"/>
                  <a:gd name="T40" fmla="*/ 197 w 939"/>
                  <a:gd name="T41" fmla="*/ 909 h 963"/>
                  <a:gd name="T42" fmla="*/ 234 w 939"/>
                  <a:gd name="T43" fmla="*/ 953 h 963"/>
                  <a:gd name="T44" fmla="*/ 296 w 939"/>
                  <a:gd name="T45" fmla="*/ 927 h 963"/>
                  <a:gd name="T46" fmla="*/ 348 w 939"/>
                  <a:gd name="T47" fmla="*/ 944 h 963"/>
                  <a:gd name="T48" fmla="*/ 394 w 939"/>
                  <a:gd name="T49" fmla="*/ 958 h 963"/>
                  <a:gd name="T50" fmla="*/ 432 w 939"/>
                  <a:gd name="T51" fmla="*/ 935 h 963"/>
                  <a:gd name="T52" fmla="*/ 454 w 939"/>
                  <a:gd name="T53" fmla="*/ 923 h 963"/>
                  <a:gd name="T54" fmla="*/ 496 w 939"/>
                  <a:gd name="T55" fmla="*/ 893 h 963"/>
                  <a:gd name="T56" fmla="*/ 534 w 939"/>
                  <a:gd name="T57" fmla="*/ 879 h 963"/>
                  <a:gd name="T58" fmla="*/ 594 w 939"/>
                  <a:gd name="T59" fmla="*/ 932 h 963"/>
                  <a:gd name="T60" fmla="*/ 660 w 939"/>
                  <a:gd name="T61" fmla="*/ 872 h 963"/>
                  <a:gd name="T62" fmla="*/ 739 w 939"/>
                  <a:gd name="T63" fmla="*/ 877 h 963"/>
                  <a:gd name="T64" fmla="*/ 781 w 939"/>
                  <a:gd name="T65" fmla="*/ 771 h 963"/>
                  <a:gd name="T66" fmla="*/ 819 w 939"/>
                  <a:gd name="T67" fmla="*/ 754 h 963"/>
                  <a:gd name="T68" fmla="*/ 826 w 939"/>
                  <a:gd name="T69" fmla="*/ 738 h 963"/>
                  <a:gd name="T70" fmla="*/ 890 w 939"/>
                  <a:gd name="T71" fmla="*/ 704 h 963"/>
                  <a:gd name="T72" fmla="*/ 935 w 939"/>
                  <a:gd name="T73" fmla="*/ 641 h 963"/>
                  <a:gd name="T74" fmla="*/ 925 w 939"/>
                  <a:gd name="T75" fmla="*/ 589 h 963"/>
                  <a:gd name="T76" fmla="*/ 887 w 939"/>
                  <a:gd name="T77" fmla="*/ 546 h 963"/>
                  <a:gd name="T78" fmla="*/ 856 w 939"/>
                  <a:gd name="T79" fmla="*/ 543 h 963"/>
                  <a:gd name="T80" fmla="*/ 809 w 939"/>
                  <a:gd name="T81" fmla="*/ 527 h 963"/>
                  <a:gd name="T82" fmla="*/ 782 w 939"/>
                  <a:gd name="T83" fmla="*/ 533 h 963"/>
                  <a:gd name="T84" fmla="*/ 757 w 939"/>
                  <a:gd name="T85" fmla="*/ 523 h 963"/>
                  <a:gd name="T86" fmla="*/ 729 w 939"/>
                  <a:gd name="T87" fmla="*/ 526 h 963"/>
                  <a:gd name="T88" fmla="*/ 729 w 939"/>
                  <a:gd name="T89" fmla="*/ 456 h 963"/>
                  <a:gd name="T90" fmla="*/ 704 w 939"/>
                  <a:gd name="T91" fmla="*/ 424 h 963"/>
                  <a:gd name="T92" fmla="*/ 738 w 939"/>
                  <a:gd name="T93" fmla="*/ 409 h 963"/>
                  <a:gd name="T94" fmla="*/ 683 w 939"/>
                  <a:gd name="T95" fmla="*/ 354 h 963"/>
                  <a:gd name="T96" fmla="*/ 665 w 939"/>
                  <a:gd name="T97" fmla="*/ 314 h 963"/>
                  <a:gd name="T98" fmla="*/ 654 w 939"/>
                  <a:gd name="T99" fmla="*/ 304 h 963"/>
                  <a:gd name="T100" fmla="*/ 612 w 939"/>
                  <a:gd name="T101" fmla="*/ 368 h 963"/>
                  <a:gd name="T102" fmla="*/ 523 w 939"/>
                  <a:gd name="T103" fmla="*/ 361 h 963"/>
                  <a:gd name="T104" fmla="*/ 471 w 939"/>
                  <a:gd name="T105" fmla="*/ 319 h 963"/>
                  <a:gd name="T106" fmla="*/ 436 w 939"/>
                  <a:gd name="T107" fmla="*/ 308 h 963"/>
                  <a:gd name="T108" fmla="*/ 416 w 939"/>
                  <a:gd name="T109" fmla="*/ 255 h 963"/>
                  <a:gd name="T110" fmla="*/ 442 w 939"/>
                  <a:gd name="T111" fmla="*/ 194 h 963"/>
                  <a:gd name="T112" fmla="*/ 433 w 939"/>
                  <a:gd name="T113" fmla="*/ 163 h 963"/>
                  <a:gd name="T114" fmla="*/ 419 w 939"/>
                  <a:gd name="T115" fmla="*/ 107 h 963"/>
                  <a:gd name="T116" fmla="*/ 414 w 939"/>
                  <a:gd name="T117" fmla="*/ 57 h 963"/>
                  <a:gd name="T118" fmla="*/ 377 w 939"/>
                  <a:gd name="T119" fmla="*/ 51 h 963"/>
                  <a:gd name="T120" fmla="*/ 346 w 939"/>
                  <a:gd name="T121" fmla="*/ 33 h 9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939" h="963">
                    <a:moveTo>
                      <a:pt x="356" y="0"/>
                    </a:moveTo>
                    <a:lnTo>
                      <a:pt x="336" y="0"/>
                    </a:lnTo>
                    <a:lnTo>
                      <a:pt x="334" y="4"/>
                    </a:lnTo>
                    <a:lnTo>
                      <a:pt x="333" y="14"/>
                    </a:lnTo>
                    <a:lnTo>
                      <a:pt x="338" y="19"/>
                    </a:lnTo>
                    <a:lnTo>
                      <a:pt x="338" y="36"/>
                    </a:lnTo>
                    <a:lnTo>
                      <a:pt x="337" y="39"/>
                    </a:lnTo>
                    <a:lnTo>
                      <a:pt x="331" y="42"/>
                    </a:lnTo>
                    <a:lnTo>
                      <a:pt x="326" y="46"/>
                    </a:lnTo>
                    <a:lnTo>
                      <a:pt x="312" y="75"/>
                    </a:lnTo>
                    <a:lnTo>
                      <a:pt x="312" y="78"/>
                    </a:lnTo>
                    <a:lnTo>
                      <a:pt x="310" y="79"/>
                    </a:lnTo>
                    <a:lnTo>
                      <a:pt x="308" y="78"/>
                    </a:lnTo>
                    <a:lnTo>
                      <a:pt x="301" y="79"/>
                    </a:lnTo>
                    <a:lnTo>
                      <a:pt x="292" y="85"/>
                    </a:lnTo>
                    <a:lnTo>
                      <a:pt x="291" y="86"/>
                    </a:lnTo>
                    <a:lnTo>
                      <a:pt x="289" y="86"/>
                    </a:lnTo>
                    <a:lnTo>
                      <a:pt x="282" y="95"/>
                    </a:lnTo>
                    <a:lnTo>
                      <a:pt x="279" y="106"/>
                    </a:lnTo>
                    <a:lnTo>
                      <a:pt x="277" y="106"/>
                    </a:lnTo>
                    <a:lnTo>
                      <a:pt x="263" y="107"/>
                    </a:lnTo>
                    <a:lnTo>
                      <a:pt x="262" y="107"/>
                    </a:lnTo>
                    <a:lnTo>
                      <a:pt x="252" y="118"/>
                    </a:lnTo>
                    <a:lnTo>
                      <a:pt x="245" y="132"/>
                    </a:lnTo>
                    <a:lnTo>
                      <a:pt x="245" y="142"/>
                    </a:lnTo>
                    <a:lnTo>
                      <a:pt x="242" y="145"/>
                    </a:lnTo>
                    <a:lnTo>
                      <a:pt x="234" y="149"/>
                    </a:lnTo>
                    <a:lnTo>
                      <a:pt x="229" y="145"/>
                    </a:lnTo>
                    <a:lnTo>
                      <a:pt x="222" y="149"/>
                    </a:lnTo>
                    <a:lnTo>
                      <a:pt x="221" y="149"/>
                    </a:lnTo>
                    <a:lnTo>
                      <a:pt x="215" y="153"/>
                    </a:lnTo>
                    <a:lnTo>
                      <a:pt x="210" y="152"/>
                    </a:lnTo>
                    <a:lnTo>
                      <a:pt x="203" y="150"/>
                    </a:lnTo>
                    <a:lnTo>
                      <a:pt x="196" y="155"/>
                    </a:lnTo>
                    <a:lnTo>
                      <a:pt x="199" y="160"/>
                    </a:lnTo>
                    <a:lnTo>
                      <a:pt x="199" y="166"/>
                    </a:lnTo>
                    <a:lnTo>
                      <a:pt x="196" y="170"/>
                    </a:lnTo>
                    <a:lnTo>
                      <a:pt x="193" y="170"/>
                    </a:lnTo>
                    <a:lnTo>
                      <a:pt x="193" y="172"/>
                    </a:lnTo>
                    <a:lnTo>
                      <a:pt x="196" y="181"/>
                    </a:lnTo>
                    <a:lnTo>
                      <a:pt x="197" y="198"/>
                    </a:lnTo>
                    <a:lnTo>
                      <a:pt x="199" y="203"/>
                    </a:lnTo>
                    <a:lnTo>
                      <a:pt x="197" y="208"/>
                    </a:lnTo>
                    <a:lnTo>
                      <a:pt x="195" y="212"/>
                    </a:lnTo>
                    <a:lnTo>
                      <a:pt x="190" y="215"/>
                    </a:lnTo>
                    <a:lnTo>
                      <a:pt x="189" y="217"/>
                    </a:lnTo>
                    <a:lnTo>
                      <a:pt x="186" y="219"/>
                    </a:lnTo>
                    <a:lnTo>
                      <a:pt x="182" y="219"/>
                    </a:lnTo>
                    <a:lnTo>
                      <a:pt x="179" y="220"/>
                    </a:lnTo>
                    <a:lnTo>
                      <a:pt x="178" y="222"/>
                    </a:lnTo>
                    <a:lnTo>
                      <a:pt x="183" y="222"/>
                    </a:lnTo>
                    <a:lnTo>
                      <a:pt x="186" y="223"/>
                    </a:lnTo>
                    <a:lnTo>
                      <a:pt x="192" y="229"/>
                    </a:lnTo>
                    <a:lnTo>
                      <a:pt x="195" y="230"/>
                    </a:lnTo>
                    <a:lnTo>
                      <a:pt x="197" y="230"/>
                    </a:lnTo>
                    <a:lnTo>
                      <a:pt x="209" y="233"/>
                    </a:lnTo>
                    <a:lnTo>
                      <a:pt x="211" y="233"/>
                    </a:lnTo>
                    <a:lnTo>
                      <a:pt x="214" y="234"/>
                    </a:lnTo>
                    <a:lnTo>
                      <a:pt x="221" y="244"/>
                    </a:lnTo>
                    <a:lnTo>
                      <a:pt x="222" y="258"/>
                    </a:lnTo>
                    <a:lnTo>
                      <a:pt x="222" y="263"/>
                    </a:lnTo>
                    <a:lnTo>
                      <a:pt x="225" y="263"/>
                    </a:lnTo>
                    <a:lnTo>
                      <a:pt x="225" y="265"/>
                    </a:lnTo>
                    <a:lnTo>
                      <a:pt x="222" y="275"/>
                    </a:lnTo>
                    <a:lnTo>
                      <a:pt x="215" y="279"/>
                    </a:lnTo>
                    <a:lnTo>
                      <a:pt x="207" y="279"/>
                    </a:lnTo>
                    <a:lnTo>
                      <a:pt x="203" y="280"/>
                    </a:lnTo>
                    <a:lnTo>
                      <a:pt x="199" y="280"/>
                    </a:lnTo>
                    <a:lnTo>
                      <a:pt x="199" y="282"/>
                    </a:lnTo>
                    <a:lnTo>
                      <a:pt x="202" y="301"/>
                    </a:lnTo>
                    <a:lnTo>
                      <a:pt x="203" y="304"/>
                    </a:lnTo>
                    <a:lnTo>
                      <a:pt x="203" y="319"/>
                    </a:lnTo>
                    <a:lnTo>
                      <a:pt x="214" y="319"/>
                    </a:lnTo>
                    <a:lnTo>
                      <a:pt x="214" y="326"/>
                    </a:lnTo>
                    <a:lnTo>
                      <a:pt x="217" y="333"/>
                    </a:lnTo>
                    <a:lnTo>
                      <a:pt x="217" y="336"/>
                    </a:lnTo>
                    <a:lnTo>
                      <a:pt x="218" y="342"/>
                    </a:lnTo>
                    <a:lnTo>
                      <a:pt x="218" y="346"/>
                    </a:lnTo>
                    <a:lnTo>
                      <a:pt x="214" y="366"/>
                    </a:lnTo>
                    <a:lnTo>
                      <a:pt x="214" y="367"/>
                    </a:lnTo>
                    <a:lnTo>
                      <a:pt x="209" y="367"/>
                    </a:lnTo>
                    <a:lnTo>
                      <a:pt x="203" y="366"/>
                    </a:lnTo>
                    <a:lnTo>
                      <a:pt x="169" y="367"/>
                    </a:lnTo>
                    <a:lnTo>
                      <a:pt x="169" y="368"/>
                    </a:lnTo>
                    <a:lnTo>
                      <a:pt x="162" y="371"/>
                    </a:lnTo>
                    <a:lnTo>
                      <a:pt x="161" y="374"/>
                    </a:lnTo>
                    <a:lnTo>
                      <a:pt x="155" y="378"/>
                    </a:lnTo>
                    <a:lnTo>
                      <a:pt x="142" y="385"/>
                    </a:lnTo>
                    <a:lnTo>
                      <a:pt x="119" y="400"/>
                    </a:lnTo>
                    <a:lnTo>
                      <a:pt x="111" y="405"/>
                    </a:lnTo>
                    <a:lnTo>
                      <a:pt x="108" y="403"/>
                    </a:lnTo>
                    <a:lnTo>
                      <a:pt x="106" y="409"/>
                    </a:lnTo>
                    <a:lnTo>
                      <a:pt x="105" y="409"/>
                    </a:lnTo>
                    <a:lnTo>
                      <a:pt x="87" y="402"/>
                    </a:lnTo>
                    <a:lnTo>
                      <a:pt x="85" y="400"/>
                    </a:lnTo>
                    <a:lnTo>
                      <a:pt x="81" y="397"/>
                    </a:lnTo>
                    <a:lnTo>
                      <a:pt x="75" y="397"/>
                    </a:lnTo>
                    <a:lnTo>
                      <a:pt x="56" y="406"/>
                    </a:lnTo>
                    <a:lnTo>
                      <a:pt x="27" y="406"/>
                    </a:lnTo>
                    <a:lnTo>
                      <a:pt x="23" y="407"/>
                    </a:lnTo>
                    <a:lnTo>
                      <a:pt x="21" y="409"/>
                    </a:lnTo>
                    <a:lnTo>
                      <a:pt x="12" y="412"/>
                    </a:lnTo>
                    <a:lnTo>
                      <a:pt x="10" y="412"/>
                    </a:lnTo>
                    <a:lnTo>
                      <a:pt x="10" y="428"/>
                    </a:lnTo>
                    <a:lnTo>
                      <a:pt x="14" y="433"/>
                    </a:lnTo>
                    <a:lnTo>
                      <a:pt x="12" y="437"/>
                    </a:lnTo>
                    <a:lnTo>
                      <a:pt x="12" y="440"/>
                    </a:lnTo>
                    <a:lnTo>
                      <a:pt x="9" y="453"/>
                    </a:lnTo>
                    <a:lnTo>
                      <a:pt x="3" y="465"/>
                    </a:lnTo>
                    <a:lnTo>
                      <a:pt x="0" y="476"/>
                    </a:lnTo>
                    <a:lnTo>
                      <a:pt x="2" y="477"/>
                    </a:lnTo>
                    <a:lnTo>
                      <a:pt x="0" y="491"/>
                    </a:lnTo>
                    <a:lnTo>
                      <a:pt x="5" y="493"/>
                    </a:lnTo>
                    <a:lnTo>
                      <a:pt x="12" y="500"/>
                    </a:lnTo>
                    <a:lnTo>
                      <a:pt x="23" y="497"/>
                    </a:lnTo>
                    <a:lnTo>
                      <a:pt x="31" y="491"/>
                    </a:lnTo>
                    <a:lnTo>
                      <a:pt x="35" y="487"/>
                    </a:lnTo>
                    <a:lnTo>
                      <a:pt x="39" y="490"/>
                    </a:lnTo>
                    <a:lnTo>
                      <a:pt x="44" y="495"/>
                    </a:lnTo>
                    <a:lnTo>
                      <a:pt x="44" y="508"/>
                    </a:lnTo>
                    <a:lnTo>
                      <a:pt x="42" y="512"/>
                    </a:lnTo>
                    <a:lnTo>
                      <a:pt x="42" y="518"/>
                    </a:lnTo>
                    <a:lnTo>
                      <a:pt x="44" y="519"/>
                    </a:lnTo>
                    <a:lnTo>
                      <a:pt x="46" y="519"/>
                    </a:lnTo>
                    <a:lnTo>
                      <a:pt x="51" y="522"/>
                    </a:lnTo>
                    <a:lnTo>
                      <a:pt x="52" y="523"/>
                    </a:lnTo>
                    <a:lnTo>
                      <a:pt x="55" y="525"/>
                    </a:lnTo>
                    <a:lnTo>
                      <a:pt x="58" y="525"/>
                    </a:lnTo>
                    <a:lnTo>
                      <a:pt x="63" y="529"/>
                    </a:lnTo>
                    <a:lnTo>
                      <a:pt x="68" y="530"/>
                    </a:lnTo>
                    <a:lnTo>
                      <a:pt x="73" y="537"/>
                    </a:lnTo>
                    <a:lnTo>
                      <a:pt x="83" y="546"/>
                    </a:lnTo>
                    <a:lnTo>
                      <a:pt x="90" y="551"/>
                    </a:lnTo>
                    <a:lnTo>
                      <a:pt x="91" y="557"/>
                    </a:lnTo>
                    <a:lnTo>
                      <a:pt x="91" y="561"/>
                    </a:lnTo>
                    <a:lnTo>
                      <a:pt x="88" y="572"/>
                    </a:lnTo>
                    <a:lnTo>
                      <a:pt x="88" y="574"/>
                    </a:lnTo>
                    <a:lnTo>
                      <a:pt x="87" y="575"/>
                    </a:lnTo>
                    <a:lnTo>
                      <a:pt x="85" y="575"/>
                    </a:lnTo>
                    <a:lnTo>
                      <a:pt x="95" y="593"/>
                    </a:lnTo>
                    <a:lnTo>
                      <a:pt x="108" y="596"/>
                    </a:lnTo>
                    <a:lnTo>
                      <a:pt x="111" y="596"/>
                    </a:lnTo>
                    <a:lnTo>
                      <a:pt x="113" y="599"/>
                    </a:lnTo>
                    <a:lnTo>
                      <a:pt x="113" y="600"/>
                    </a:lnTo>
                    <a:lnTo>
                      <a:pt x="129" y="618"/>
                    </a:lnTo>
                    <a:lnTo>
                      <a:pt x="128" y="620"/>
                    </a:lnTo>
                    <a:lnTo>
                      <a:pt x="116" y="627"/>
                    </a:lnTo>
                    <a:lnTo>
                      <a:pt x="106" y="635"/>
                    </a:lnTo>
                    <a:lnTo>
                      <a:pt x="108" y="638"/>
                    </a:lnTo>
                    <a:lnTo>
                      <a:pt x="108" y="641"/>
                    </a:lnTo>
                    <a:lnTo>
                      <a:pt x="106" y="642"/>
                    </a:lnTo>
                    <a:lnTo>
                      <a:pt x="102" y="653"/>
                    </a:lnTo>
                    <a:lnTo>
                      <a:pt x="106" y="654"/>
                    </a:lnTo>
                    <a:lnTo>
                      <a:pt x="106" y="666"/>
                    </a:lnTo>
                    <a:lnTo>
                      <a:pt x="118" y="685"/>
                    </a:lnTo>
                    <a:lnTo>
                      <a:pt x="118" y="687"/>
                    </a:lnTo>
                    <a:lnTo>
                      <a:pt x="116" y="688"/>
                    </a:lnTo>
                    <a:lnTo>
                      <a:pt x="115" y="691"/>
                    </a:lnTo>
                    <a:lnTo>
                      <a:pt x="109" y="702"/>
                    </a:lnTo>
                    <a:lnTo>
                      <a:pt x="115" y="712"/>
                    </a:lnTo>
                    <a:lnTo>
                      <a:pt x="121" y="719"/>
                    </a:lnTo>
                    <a:lnTo>
                      <a:pt x="130" y="719"/>
                    </a:lnTo>
                    <a:lnTo>
                      <a:pt x="132" y="720"/>
                    </a:lnTo>
                    <a:lnTo>
                      <a:pt x="137" y="727"/>
                    </a:lnTo>
                    <a:lnTo>
                      <a:pt x="140" y="734"/>
                    </a:lnTo>
                    <a:lnTo>
                      <a:pt x="140" y="737"/>
                    </a:lnTo>
                    <a:lnTo>
                      <a:pt x="137" y="742"/>
                    </a:lnTo>
                    <a:lnTo>
                      <a:pt x="139" y="744"/>
                    </a:lnTo>
                    <a:lnTo>
                      <a:pt x="139" y="745"/>
                    </a:lnTo>
                    <a:lnTo>
                      <a:pt x="142" y="748"/>
                    </a:lnTo>
                    <a:lnTo>
                      <a:pt x="151" y="748"/>
                    </a:lnTo>
                    <a:lnTo>
                      <a:pt x="154" y="750"/>
                    </a:lnTo>
                    <a:lnTo>
                      <a:pt x="157" y="755"/>
                    </a:lnTo>
                    <a:lnTo>
                      <a:pt x="155" y="757"/>
                    </a:lnTo>
                    <a:lnTo>
                      <a:pt x="147" y="761"/>
                    </a:lnTo>
                    <a:lnTo>
                      <a:pt x="140" y="765"/>
                    </a:lnTo>
                    <a:lnTo>
                      <a:pt x="139" y="765"/>
                    </a:lnTo>
                    <a:lnTo>
                      <a:pt x="133" y="776"/>
                    </a:lnTo>
                    <a:lnTo>
                      <a:pt x="133" y="778"/>
                    </a:lnTo>
                    <a:lnTo>
                      <a:pt x="137" y="786"/>
                    </a:lnTo>
                    <a:lnTo>
                      <a:pt x="139" y="791"/>
                    </a:lnTo>
                    <a:lnTo>
                      <a:pt x="142" y="798"/>
                    </a:lnTo>
                    <a:lnTo>
                      <a:pt x="147" y="804"/>
                    </a:lnTo>
                    <a:lnTo>
                      <a:pt x="148" y="812"/>
                    </a:lnTo>
                    <a:lnTo>
                      <a:pt x="148" y="815"/>
                    </a:lnTo>
                    <a:lnTo>
                      <a:pt x="147" y="818"/>
                    </a:lnTo>
                    <a:lnTo>
                      <a:pt x="147" y="832"/>
                    </a:lnTo>
                    <a:lnTo>
                      <a:pt x="150" y="840"/>
                    </a:lnTo>
                    <a:lnTo>
                      <a:pt x="152" y="860"/>
                    </a:lnTo>
                    <a:lnTo>
                      <a:pt x="151" y="862"/>
                    </a:lnTo>
                    <a:lnTo>
                      <a:pt x="144" y="871"/>
                    </a:lnTo>
                    <a:lnTo>
                      <a:pt x="143" y="871"/>
                    </a:lnTo>
                    <a:lnTo>
                      <a:pt x="143" y="872"/>
                    </a:lnTo>
                    <a:lnTo>
                      <a:pt x="144" y="879"/>
                    </a:lnTo>
                    <a:lnTo>
                      <a:pt x="148" y="884"/>
                    </a:lnTo>
                    <a:lnTo>
                      <a:pt x="158" y="884"/>
                    </a:lnTo>
                    <a:lnTo>
                      <a:pt x="158" y="885"/>
                    </a:lnTo>
                    <a:lnTo>
                      <a:pt x="161" y="889"/>
                    </a:lnTo>
                    <a:lnTo>
                      <a:pt x="165" y="892"/>
                    </a:lnTo>
                    <a:lnTo>
                      <a:pt x="168" y="895"/>
                    </a:lnTo>
                    <a:lnTo>
                      <a:pt x="165" y="903"/>
                    </a:lnTo>
                    <a:lnTo>
                      <a:pt x="168" y="907"/>
                    </a:lnTo>
                    <a:lnTo>
                      <a:pt x="169" y="912"/>
                    </a:lnTo>
                    <a:lnTo>
                      <a:pt x="168" y="914"/>
                    </a:lnTo>
                    <a:lnTo>
                      <a:pt x="169" y="914"/>
                    </a:lnTo>
                    <a:lnTo>
                      <a:pt x="175" y="913"/>
                    </a:lnTo>
                    <a:lnTo>
                      <a:pt x="178" y="912"/>
                    </a:lnTo>
                    <a:lnTo>
                      <a:pt x="179" y="910"/>
                    </a:lnTo>
                    <a:lnTo>
                      <a:pt x="192" y="909"/>
                    </a:lnTo>
                    <a:lnTo>
                      <a:pt x="197" y="909"/>
                    </a:lnTo>
                    <a:lnTo>
                      <a:pt x="204" y="923"/>
                    </a:lnTo>
                    <a:lnTo>
                      <a:pt x="207" y="932"/>
                    </a:lnTo>
                    <a:lnTo>
                      <a:pt x="215" y="948"/>
                    </a:lnTo>
                    <a:lnTo>
                      <a:pt x="215" y="949"/>
                    </a:lnTo>
                    <a:lnTo>
                      <a:pt x="217" y="951"/>
                    </a:lnTo>
                    <a:lnTo>
                      <a:pt x="218" y="951"/>
                    </a:lnTo>
                    <a:lnTo>
                      <a:pt x="222" y="953"/>
                    </a:lnTo>
                    <a:lnTo>
                      <a:pt x="232" y="955"/>
                    </a:lnTo>
                    <a:lnTo>
                      <a:pt x="232" y="953"/>
                    </a:lnTo>
                    <a:lnTo>
                      <a:pt x="234" y="953"/>
                    </a:lnTo>
                    <a:lnTo>
                      <a:pt x="235" y="952"/>
                    </a:lnTo>
                    <a:lnTo>
                      <a:pt x="243" y="938"/>
                    </a:lnTo>
                    <a:lnTo>
                      <a:pt x="256" y="937"/>
                    </a:lnTo>
                    <a:lnTo>
                      <a:pt x="267" y="942"/>
                    </a:lnTo>
                    <a:lnTo>
                      <a:pt x="277" y="945"/>
                    </a:lnTo>
                    <a:lnTo>
                      <a:pt x="282" y="942"/>
                    </a:lnTo>
                    <a:lnTo>
                      <a:pt x="284" y="942"/>
                    </a:lnTo>
                    <a:lnTo>
                      <a:pt x="288" y="930"/>
                    </a:lnTo>
                    <a:lnTo>
                      <a:pt x="288" y="927"/>
                    </a:lnTo>
                    <a:lnTo>
                      <a:pt x="296" y="927"/>
                    </a:lnTo>
                    <a:lnTo>
                      <a:pt x="299" y="928"/>
                    </a:lnTo>
                    <a:lnTo>
                      <a:pt x="301" y="930"/>
                    </a:lnTo>
                    <a:lnTo>
                      <a:pt x="303" y="931"/>
                    </a:lnTo>
                    <a:lnTo>
                      <a:pt x="308" y="935"/>
                    </a:lnTo>
                    <a:lnTo>
                      <a:pt x="308" y="937"/>
                    </a:lnTo>
                    <a:lnTo>
                      <a:pt x="324" y="948"/>
                    </a:lnTo>
                    <a:lnTo>
                      <a:pt x="329" y="948"/>
                    </a:lnTo>
                    <a:lnTo>
                      <a:pt x="343" y="935"/>
                    </a:lnTo>
                    <a:lnTo>
                      <a:pt x="348" y="939"/>
                    </a:lnTo>
                    <a:lnTo>
                      <a:pt x="348" y="944"/>
                    </a:lnTo>
                    <a:lnTo>
                      <a:pt x="349" y="948"/>
                    </a:lnTo>
                    <a:lnTo>
                      <a:pt x="355" y="958"/>
                    </a:lnTo>
                    <a:lnTo>
                      <a:pt x="366" y="963"/>
                    </a:lnTo>
                    <a:lnTo>
                      <a:pt x="369" y="963"/>
                    </a:lnTo>
                    <a:lnTo>
                      <a:pt x="370" y="962"/>
                    </a:lnTo>
                    <a:lnTo>
                      <a:pt x="372" y="962"/>
                    </a:lnTo>
                    <a:lnTo>
                      <a:pt x="375" y="960"/>
                    </a:lnTo>
                    <a:lnTo>
                      <a:pt x="376" y="959"/>
                    </a:lnTo>
                    <a:lnTo>
                      <a:pt x="384" y="958"/>
                    </a:lnTo>
                    <a:lnTo>
                      <a:pt x="394" y="958"/>
                    </a:lnTo>
                    <a:lnTo>
                      <a:pt x="394" y="959"/>
                    </a:lnTo>
                    <a:lnTo>
                      <a:pt x="408" y="959"/>
                    </a:lnTo>
                    <a:lnTo>
                      <a:pt x="419" y="956"/>
                    </a:lnTo>
                    <a:lnTo>
                      <a:pt x="426" y="956"/>
                    </a:lnTo>
                    <a:lnTo>
                      <a:pt x="430" y="958"/>
                    </a:lnTo>
                    <a:lnTo>
                      <a:pt x="433" y="956"/>
                    </a:lnTo>
                    <a:lnTo>
                      <a:pt x="433" y="955"/>
                    </a:lnTo>
                    <a:lnTo>
                      <a:pt x="430" y="952"/>
                    </a:lnTo>
                    <a:lnTo>
                      <a:pt x="429" y="944"/>
                    </a:lnTo>
                    <a:lnTo>
                      <a:pt x="432" y="935"/>
                    </a:lnTo>
                    <a:lnTo>
                      <a:pt x="436" y="935"/>
                    </a:lnTo>
                    <a:lnTo>
                      <a:pt x="437" y="934"/>
                    </a:lnTo>
                    <a:lnTo>
                      <a:pt x="440" y="934"/>
                    </a:lnTo>
                    <a:lnTo>
                      <a:pt x="442" y="935"/>
                    </a:lnTo>
                    <a:lnTo>
                      <a:pt x="451" y="935"/>
                    </a:lnTo>
                    <a:lnTo>
                      <a:pt x="456" y="934"/>
                    </a:lnTo>
                    <a:lnTo>
                      <a:pt x="456" y="932"/>
                    </a:lnTo>
                    <a:lnTo>
                      <a:pt x="457" y="932"/>
                    </a:lnTo>
                    <a:lnTo>
                      <a:pt x="456" y="925"/>
                    </a:lnTo>
                    <a:lnTo>
                      <a:pt x="454" y="923"/>
                    </a:lnTo>
                    <a:lnTo>
                      <a:pt x="449" y="917"/>
                    </a:lnTo>
                    <a:lnTo>
                      <a:pt x="447" y="917"/>
                    </a:lnTo>
                    <a:lnTo>
                      <a:pt x="447" y="905"/>
                    </a:lnTo>
                    <a:lnTo>
                      <a:pt x="457" y="899"/>
                    </a:lnTo>
                    <a:lnTo>
                      <a:pt x="464" y="898"/>
                    </a:lnTo>
                    <a:lnTo>
                      <a:pt x="470" y="898"/>
                    </a:lnTo>
                    <a:lnTo>
                      <a:pt x="470" y="899"/>
                    </a:lnTo>
                    <a:lnTo>
                      <a:pt x="485" y="902"/>
                    </a:lnTo>
                    <a:lnTo>
                      <a:pt x="489" y="900"/>
                    </a:lnTo>
                    <a:lnTo>
                      <a:pt x="496" y="893"/>
                    </a:lnTo>
                    <a:lnTo>
                      <a:pt x="509" y="893"/>
                    </a:lnTo>
                    <a:lnTo>
                      <a:pt x="523" y="885"/>
                    </a:lnTo>
                    <a:lnTo>
                      <a:pt x="524" y="882"/>
                    </a:lnTo>
                    <a:lnTo>
                      <a:pt x="524" y="881"/>
                    </a:lnTo>
                    <a:lnTo>
                      <a:pt x="530" y="872"/>
                    </a:lnTo>
                    <a:lnTo>
                      <a:pt x="531" y="874"/>
                    </a:lnTo>
                    <a:lnTo>
                      <a:pt x="531" y="875"/>
                    </a:lnTo>
                    <a:lnTo>
                      <a:pt x="533" y="877"/>
                    </a:lnTo>
                    <a:lnTo>
                      <a:pt x="533" y="878"/>
                    </a:lnTo>
                    <a:lnTo>
                      <a:pt x="534" y="879"/>
                    </a:lnTo>
                    <a:lnTo>
                      <a:pt x="534" y="881"/>
                    </a:lnTo>
                    <a:lnTo>
                      <a:pt x="537" y="884"/>
                    </a:lnTo>
                    <a:lnTo>
                      <a:pt x="540" y="888"/>
                    </a:lnTo>
                    <a:lnTo>
                      <a:pt x="546" y="893"/>
                    </a:lnTo>
                    <a:lnTo>
                      <a:pt x="555" y="891"/>
                    </a:lnTo>
                    <a:lnTo>
                      <a:pt x="557" y="889"/>
                    </a:lnTo>
                    <a:lnTo>
                      <a:pt x="595" y="923"/>
                    </a:lnTo>
                    <a:lnTo>
                      <a:pt x="595" y="924"/>
                    </a:lnTo>
                    <a:lnTo>
                      <a:pt x="594" y="930"/>
                    </a:lnTo>
                    <a:lnTo>
                      <a:pt x="594" y="932"/>
                    </a:lnTo>
                    <a:lnTo>
                      <a:pt x="598" y="934"/>
                    </a:lnTo>
                    <a:lnTo>
                      <a:pt x="605" y="934"/>
                    </a:lnTo>
                    <a:lnTo>
                      <a:pt x="605" y="930"/>
                    </a:lnTo>
                    <a:lnTo>
                      <a:pt x="613" y="916"/>
                    </a:lnTo>
                    <a:lnTo>
                      <a:pt x="626" y="903"/>
                    </a:lnTo>
                    <a:lnTo>
                      <a:pt x="627" y="903"/>
                    </a:lnTo>
                    <a:lnTo>
                      <a:pt x="648" y="899"/>
                    </a:lnTo>
                    <a:lnTo>
                      <a:pt x="658" y="882"/>
                    </a:lnTo>
                    <a:lnTo>
                      <a:pt x="661" y="874"/>
                    </a:lnTo>
                    <a:lnTo>
                      <a:pt x="660" y="872"/>
                    </a:lnTo>
                    <a:lnTo>
                      <a:pt x="660" y="867"/>
                    </a:lnTo>
                    <a:lnTo>
                      <a:pt x="667" y="864"/>
                    </a:lnTo>
                    <a:lnTo>
                      <a:pt x="676" y="864"/>
                    </a:lnTo>
                    <a:lnTo>
                      <a:pt x="682" y="865"/>
                    </a:lnTo>
                    <a:lnTo>
                      <a:pt x="708" y="865"/>
                    </a:lnTo>
                    <a:lnTo>
                      <a:pt x="715" y="864"/>
                    </a:lnTo>
                    <a:lnTo>
                      <a:pt x="725" y="858"/>
                    </a:lnTo>
                    <a:lnTo>
                      <a:pt x="729" y="868"/>
                    </a:lnTo>
                    <a:lnTo>
                      <a:pt x="738" y="875"/>
                    </a:lnTo>
                    <a:lnTo>
                      <a:pt x="739" y="877"/>
                    </a:lnTo>
                    <a:lnTo>
                      <a:pt x="739" y="878"/>
                    </a:lnTo>
                    <a:lnTo>
                      <a:pt x="741" y="877"/>
                    </a:lnTo>
                    <a:lnTo>
                      <a:pt x="777" y="889"/>
                    </a:lnTo>
                    <a:lnTo>
                      <a:pt x="780" y="884"/>
                    </a:lnTo>
                    <a:lnTo>
                      <a:pt x="781" y="862"/>
                    </a:lnTo>
                    <a:lnTo>
                      <a:pt x="785" y="840"/>
                    </a:lnTo>
                    <a:lnTo>
                      <a:pt x="785" y="831"/>
                    </a:lnTo>
                    <a:lnTo>
                      <a:pt x="781" y="821"/>
                    </a:lnTo>
                    <a:lnTo>
                      <a:pt x="782" y="815"/>
                    </a:lnTo>
                    <a:lnTo>
                      <a:pt x="781" y="771"/>
                    </a:lnTo>
                    <a:lnTo>
                      <a:pt x="788" y="769"/>
                    </a:lnTo>
                    <a:lnTo>
                      <a:pt x="788" y="766"/>
                    </a:lnTo>
                    <a:lnTo>
                      <a:pt x="789" y="761"/>
                    </a:lnTo>
                    <a:lnTo>
                      <a:pt x="791" y="758"/>
                    </a:lnTo>
                    <a:lnTo>
                      <a:pt x="794" y="755"/>
                    </a:lnTo>
                    <a:lnTo>
                      <a:pt x="805" y="755"/>
                    </a:lnTo>
                    <a:lnTo>
                      <a:pt x="805" y="757"/>
                    </a:lnTo>
                    <a:lnTo>
                      <a:pt x="808" y="759"/>
                    </a:lnTo>
                    <a:lnTo>
                      <a:pt x="817" y="755"/>
                    </a:lnTo>
                    <a:lnTo>
                      <a:pt x="819" y="754"/>
                    </a:lnTo>
                    <a:lnTo>
                      <a:pt x="819" y="752"/>
                    </a:lnTo>
                    <a:lnTo>
                      <a:pt x="817" y="742"/>
                    </a:lnTo>
                    <a:lnTo>
                      <a:pt x="814" y="733"/>
                    </a:lnTo>
                    <a:lnTo>
                      <a:pt x="814" y="731"/>
                    </a:lnTo>
                    <a:lnTo>
                      <a:pt x="812" y="727"/>
                    </a:lnTo>
                    <a:lnTo>
                      <a:pt x="813" y="727"/>
                    </a:lnTo>
                    <a:lnTo>
                      <a:pt x="817" y="728"/>
                    </a:lnTo>
                    <a:lnTo>
                      <a:pt x="824" y="735"/>
                    </a:lnTo>
                    <a:lnTo>
                      <a:pt x="824" y="737"/>
                    </a:lnTo>
                    <a:lnTo>
                      <a:pt x="826" y="738"/>
                    </a:lnTo>
                    <a:lnTo>
                      <a:pt x="827" y="738"/>
                    </a:lnTo>
                    <a:lnTo>
                      <a:pt x="840" y="727"/>
                    </a:lnTo>
                    <a:lnTo>
                      <a:pt x="840" y="726"/>
                    </a:lnTo>
                    <a:lnTo>
                      <a:pt x="841" y="726"/>
                    </a:lnTo>
                    <a:lnTo>
                      <a:pt x="869" y="721"/>
                    </a:lnTo>
                    <a:lnTo>
                      <a:pt x="871" y="720"/>
                    </a:lnTo>
                    <a:lnTo>
                      <a:pt x="872" y="716"/>
                    </a:lnTo>
                    <a:lnTo>
                      <a:pt x="881" y="706"/>
                    </a:lnTo>
                    <a:lnTo>
                      <a:pt x="883" y="706"/>
                    </a:lnTo>
                    <a:lnTo>
                      <a:pt x="890" y="704"/>
                    </a:lnTo>
                    <a:lnTo>
                      <a:pt x="893" y="701"/>
                    </a:lnTo>
                    <a:lnTo>
                      <a:pt x="932" y="699"/>
                    </a:lnTo>
                    <a:lnTo>
                      <a:pt x="935" y="694"/>
                    </a:lnTo>
                    <a:lnTo>
                      <a:pt x="939" y="688"/>
                    </a:lnTo>
                    <a:lnTo>
                      <a:pt x="938" y="685"/>
                    </a:lnTo>
                    <a:lnTo>
                      <a:pt x="935" y="682"/>
                    </a:lnTo>
                    <a:lnTo>
                      <a:pt x="935" y="666"/>
                    </a:lnTo>
                    <a:lnTo>
                      <a:pt x="933" y="664"/>
                    </a:lnTo>
                    <a:lnTo>
                      <a:pt x="933" y="648"/>
                    </a:lnTo>
                    <a:lnTo>
                      <a:pt x="935" y="641"/>
                    </a:lnTo>
                    <a:lnTo>
                      <a:pt x="938" y="632"/>
                    </a:lnTo>
                    <a:lnTo>
                      <a:pt x="938" y="631"/>
                    </a:lnTo>
                    <a:lnTo>
                      <a:pt x="933" y="627"/>
                    </a:lnTo>
                    <a:lnTo>
                      <a:pt x="929" y="625"/>
                    </a:lnTo>
                    <a:lnTo>
                      <a:pt x="923" y="625"/>
                    </a:lnTo>
                    <a:lnTo>
                      <a:pt x="916" y="624"/>
                    </a:lnTo>
                    <a:lnTo>
                      <a:pt x="912" y="620"/>
                    </a:lnTo>
                    <a:lnTo>
                      <a:pt x="909" y="611"/>
                    </a:lnTo>
                    <a:lnTo>
                      <a:pt x="908" y="611"/>
                    </a:lnTo>
                    <a:lnTo>
                      <a:pt x="925" y="589"/>
                    </a:lnTo>
                    <a:lnTo>
                      <a:pt x="925" y="587"/>
                    </a:lnTo>
                    <a:lnTo>
                      <a:pt x="922" y="582"/>
                    </a:lnTo>
                    <a:lnTo>
                      <a:pt x="922" y="572"/>
                    </a:lnTo>
                    <a:lnTo>
                      <a:pt x="936" y="558"/>
                    </a:lnTo>
                    <a:lnTo>
                      <a:pt x="926" y="544"/>
                    </a:lnTo>
                    <a:lnTo>
                      <a:pt x="915" y="544"/>
                    </a:lnTo>
                    <a:lnTo>
                      <a:pt x="902" y="539"/>
                    </a:lnTo>
                    <a:lnTo>
                      <a:pt x="897" y="537"/>
                    </a:lnTo>
                    <a:lnTo>
                      <a:pt x="891" y="543"/>
                    </a:lnTo>
                    <a:lnTo>
                      <a:pt x="887" y="546"/>
                    </a:lnTo>
                    <a:lnTo>
                      <a:pt x="886" y="547"/>
                    </a:lnTo>
                    <a:lnTo>
                      <a:pt x="881" y="550"/>
                    </a:lnTo>
                    <a:lnTo>
                      <a:pt x="880" y="551"/>
                    </a:lnTo>
                    <a:lnTo>
                      <a:pt x="877" y="551"/>
                    </a:lnTo>
                    <a:lnTo>
                      <a:pt x="865" y="557"/>
                    </a:lnTo>
                    <a:lnTo>
                      <a:pt x="865" y="555"/>
                    </a:lnTo>
                    <a:lnTo>
                      <a:pt x="863" y="554"/>
                    </a:lnTo>
                    <a:lnTo>
                      <a:pt x="858" y="544"/>
                    </a:lnTo>
                    <a:lnTo>
                      <a:pt x="859" y="544"/>
                    </a:lnTo>
                    <a:lnTo>
                      <a:pt x="856" y="543"/>
                    </a:lnTo>
                    <a:lnTo>
                      <a:pt x="847" y="543"/>
                    </a:lnTo>
                    <a:lnTo>
                      <a:pt x="842" y="539"/>
                    </a:lnTo>
                    <a:lnTo>
                      <a:pt x="842" y="537"/>
                    </a:lnTo>
                    <a:lnTo>
                      <a:pt x="837" y="537"/>
                    </a:lnTo>
                    <a:lnTo>
                      <a:pt x="835" y="536"/>
                    </a:lnTo>
                    <a:lnTo>
                      <a:pt x="833" y="536"/>
                    </a:lnTo>
                    <a:lnTo>
                      <a:pt x="830" y="532"/>
                    </a:lnTo>
                    <a:lnTo>
                      <a:pt x="826" y="529"/>
                    </a:lnTo>
                    <a:lnTo>
                      <a:pt x="812" y="527"/>
                    </a:lnTo>
                    <a:lnTo>
                      <a:pt x="809" y="527"/>
                    </a:lnTo>
                    <a:lnTo>
                      <a:pt x="806" y="533"/>
                    </a:lnTo>
                    <a:lnTo>
                      <a:pt x="806" y="534"/>
                    </a:lnTo>
                    <a:lnTo>
                      <a:pt x="805" y="536"/>
                    </a:lnTo>
                    <a:lnTo>
                      <a:pt x="803" y="536"/>
                    </a:lnTo>
                    <a:lnTo>
                      <a:pt x="795" y="539"/>
                    </a:lnTo>
                    <a:lnTo>
                      <a:pt x="789" y="539"/>
                    </a:lnTo>
                    <a:lnTo>
                      <a:pt x="787" y="537"/>
                    </a:lnTo>
                    <a:lnTo>
                      <a:pt x="787" y="536"/>
                    </a:lnTo>
                    <a:lnTo>
                      <a:pt x="784" y="533"/>
                    </a:lnTo>
                    <a:lnTo>
                      <a:pt x="782" y="533"/>
                    </a:lnTo>
                    <a:lnTo>
                      <a:pt x="782" y="532"/>
                    </a:lnTo>
                    <a:lnTo>
                      <a:pt x="778" y="527"/>
                    </a:lnTo>
                    <a:lnTo>
                      <a:pt x="773" y="525"/>
                    </a:lnTo>
                    <a:lnTo>
                      <a:pt x="764" y="518"/>
                    </a:lnTo>
                    <a:lnTo>
                      <a:pt x="761" y="515"/>
                    </a:lnTo>
                    <a:lnTo>
                      <a:pt x="760" y="515"/>
                    </a:lnTo>
                    <a:lnTo>
                      <a:pt x="759" y="518"/>
                    </a:lnTo>
                    <a:lnTo>
                      <a:pt x="759" y="520"/>
                    </a:lnTo>
                    <a:lnTo>
                      <a:pt x="757" y="520"/>
                    </a:lnTo>
                    <a:lnTo>
                      <a:pt x="757" y="523"/>
                    </a:lnTo>
                    <a:lnTo>
                      <a:pt x="753" y="532"/>
                    </a:lnTo>
                    <a:lnTo>
                      <a:pt x="746" y="537"/>
                    </a:lnTo>
                    <a:lnTo>
                      <a:pt x="739" y="540"/>
                    </a:lnTo>
                    <a:lnTo>
                      <a:pt x="738" y="540"/>
                    </a:lnTo>
                    <a:lnTo>
                      <a:pt x="734" y="537"/>
                    </a:lnTo>
                    <a:lnTo>
                      <a:pt x="734" y="536"/>
                    </a:lnTo>
                    <a:lnTo>
                      <a:pt x="732" y="532"/>
                    </a:lnTo>
                    <a:lnTo>
                      <a:pt x="728" y="530"/>
                    </a:lnTo>
                    <a:lnTo>
                      <a:pt x="728" y="529"/>
                    </a:lnTo>
                    <a:lnTo>
                      <a:pt x="729" y="526"/>
                    </a:lnTo>
                    <a:lnTo>
                      <a:pt x="729" y="520"/>
                    </a:lnTo>
                    <a:lnTo>
                      <a:pt x="731" y="502"/>
                    </a:lnTo>
                    <a:lnTo>
                      <a:pt x="731" y="501"/>
                    </a:lnTo>
                    <a:lnTo>
                      <a:pt x="725" y="490"/>
                    </a:lnTo>
                    <a:lnTo>
                      <a:pt x="722" y="480"/>
                    </a:lnTo>
                    <a:lnTo>
                      <a:pt x="722" y="470"/>
                    </a:lnTo>
                    <a:lnTo>
                      <a:pt x="725" y="467"/>
                    </a:lnTo>
                    <a:lnTo>
                      <a:pt x="728" y="462"/>
                    </a:lnTo>
                    <a:lnTo>
                      <a:pt x="728" y="459"/>
                    </a:lnTo>
                    <a:lnTo>
                      <a:pt x="729" y="456"/>
                    </a:lnTo>
                    <a:lnTo>
                      <a:pt x="728" y="453"/>
                    </a:lnTo>
                    <a:lnTo>
                      <a:pt x="727" y="452"/>
                    </a:lnTo>
                    <a:lnTo>
                      <a:pt x="727" y="449"/>
                    </a:lnTo>
                    <a:lnTo>
                      <a:pt x="718" y="449"/>
                    </a:lnTo>
                    <a:lnTo>
                      <a:pt x="711" y="433"/>
                    </a:lnTo>
                    <a:lnTo>
                      <a:pt x="706" y="431"/>
                    </a:lnTo>
                    <a:lnTo>
                      <a:pt x="704" y="430"/>
                    </a:lnTo>
                    <a:lnTo>
                      <a:pt x="703" y="430"/>
                    </a:lnTo>
                    <a:lnTo>
                      <a:pt x="704" y="426"/>
                    </a:lnTo>
                    <a:lnTo>
                      <a:pt x="704" y="424"/>
                    </a:lnTo>
                    <a:lnTo>
                      <a:pt x="710" y="427"/>
                    </a:lnTo>
                    <a:lnTo>
                      <a:pt x="711" y="427"/>
                    </a:lnTo>
                    <a:lnTo>
                      <a:pt x="722" y="428"/>
                    </a:lnTo>
                    <a:lnTo>
                      <a:pt x="729" y="426"/>
                    </a:lnTo>
                    <a:lnTo>
                      <a:pt x="731" y="424"/>
                    </a:lnTo>
                    <a:lnTo>
                      <a:pt x="732" y="421"/>
                    </a:lnTo>
                    <a:lnTo>
                      <a:pt x="735" y="423"/>
                    </a:lnTo>
                    <a:lnTo>
                      <a:pt x="736" y="423"/>
                    </a:lnTo>
                    <a:lnTo>
                      <a:pt x="736" y="420"/>
                    </a:lnTo>
                    <a:lnTo>
                      <a:pt x="738" y="409"/>
                    </a:lnTo>
                    <a:lnTo>
                      <a:pt x="736" y="407"/>
                    </a:lnTo>
                    <a:lnTo>
                      <a:pt x="736" y="406"/>
                    </a:lnTo>
                    <a:lnTo>
                      <a:pt x="734" y="402"/>
                    </a:lnTo>
                    <a:lnTo>
                      <a:pt x="732" y="402"/>
                    </a:lnTo>
                    <a:lnTo>
                      <a:pt x="724" y="386"/>
                    </a:lnTo>
                    <a:lnTo>
                      <a:pt x="715" y="377"/>
                    </a:lnTo>
                    <a:lnTo>
                      <a:pt x="697" y="370"/>
                    </a:lnTo>
                    <a:lnTo>
                      <a:pt x="689" y="368"/>
                    </a:lnTo>
                    <a:lnTo>
                      <a:pt x="684" y="361"/>
                    </a:lnTo>
                    <a:lnTo>
                      <a:pt x="683" y="354"/>
                    </a:lnTo>
                    <a:lnTo>
                      <a:pt x="683" y="349"/>
                    </a:lnTo>
                    <a:lnTo>
                      <a:pt x="682" y="349"/>
                    </a:lnTo>
                    <a:lnTo>
                      <a:pt x="679" y="346"/>
                    </a:lnTo>
                    <a:lnTo>
                      <a:pt x="679" y="345"/>
                    </a:lnTo>
                    <a:lnTo>
                      <a:pt x="674" y="339"/>
                    </a:lnTo>
                    <a:lnTo>
                      <a:pt x="661" y="337"/>
                    </a:lnTo>
                    <a:lnTo>
                      <a:pt x="660" y="339"/>
                    </a:lnTo>
                    <a:lnTo>
                      <a:pt x="660" y="328"/>
                    </a:lnTo>
                    <a:lnTo>
                      <a:pt x="661" y="321"/>
                    </a:lnTo>
                    <a:lnTo>
                      <a:pt x="665" y="314"/>
                    </a:lnTo>
                    <a:lnTo>
                      <a:pt x="676" y="306"/>
                    </a:lnTo>
                    <a:lnTo>
                      <a:pt x="676" y="304"/>
                    </a:lnTo>
                    <a:lnTo>
                      <a:pt x="674" y="300"/>
                    </a:lnTo>
                    <a:lnTo>
                      <a:pt x="671" y="297"/>
                    </a:lnTo>
                    <a:lnTo>
                      <a:pt x="669" y="294"/>
                    </a:lnTo>
                    <a:lnTo>
                      <a:pt x="664" y="294"/>
                    </a:lnTo>
                    <a:lnTo>
                      <a:pt x="662" y="299"/>
                    </a:lnTo>
                    <a:lnTo>
                      <a:pt x="661" y="299"/>
                    </a:lnTo>
                    <a:lnTo>
                      <a:pt x="658" y="301"/>
                    </a:lnTo>
                    <a:lnTo>
                      <a:pt x="654" y="304"/>
                    </a:lnTo>
                    <a:lnTo>
                      <a:pt x="653" y="304"/>
                    </a:lnTo>
                    <a:lnTo>
                      <a:pt x="641" y="306"/>
                    </a:lnTo>
                    <a:lnTo>
                      <a:pt x="620" y="314"/>
                    </a:lnTo>
                    <a:lnTo>
                      <a:pt x="619" y="314"/>
                    </a:lnTo>
                    <a:lnTo>
                      <a:pt x="612" y="319"/>
                    </a:lnTo>
                    <a:lnTo>
                      <a:pt x="597" y="330"/>
                    </a:lnTo>
                    <a:lnTo>
                      <a:pt x="597" y="332"/>
                    </a:lnTo>
                    <a:lnTo>
                      <a:pt x="608" y="345"/>
                    </a:lnTo>
                    <a:lnTo>
                      <a:pt x="612" y="346"/>
                    </a:lnTo>
                    <a:lnTo>
                      <a:pt x="612" y="368"/>
                    </a:lnTo>
                    <a:lnTo>
                      <a:pt x="609" y="370"/>
                    </a:lnTo>
                    <a:lnTo>
                      <a:pt x="576" y="390"/>
                    </a:lnTo>
                    <a:lnTo>
                      <a:pt x="566" y="399"/>
                    </a:lnTo>
                    <a:lnTo>
                      <a:pt x="546" y="400"/>
                    </a:lnTo>
                    <a:lnTo>
                      <a:pt x="542" y="397"/>
                    </a:lnTo>
                    <a:lnTo>
                      <a:pt x="526" y="397"/>
                    </a:lnTo>
                    <a:lnTo>
                      <a:pt x="527" y="393"/>
                    </a:lnTo>
                    <a:lnTo>
                      <a:pt x="524" y="370"/>
                    </a:lnTo>
                    <a:lnTo>
                      <a:pt x="524" y="361"/>
                    </a:lnTo>
                    <a:lnTo>
                      <a:pt x="523" y="361"/>
                    </a:lnTo>
                    <a:lnTo>
                      <a:pt x="517" y="353"/>
                    </a:lnTo>
                    <a:lnTo>
                      <a:pt x="511" y="347"/>
                    </a:lnTo>
                    <a:lnTo>
                      <a:pt x="510" y="345"/>
                    </a:lnTo>
                    <a:lnTo>
                      <a:pt x="507" y="343"/>
                    </a:lnTo>
                    <a:lnTo>
                      <a:pt x="506" y="342"/>
                    </a:lnTo>
                    <a:lnTo>
                      <a:pt x="483" y="342"/>
                    </a:lnTo>
                    <a:lnTo>
                      <a:pt x="477" y="339"/>
                    </a:lnTo>
                    <a:lnTo>
                      <a:pt x="473" y="330"/>
                    </a:lnTo>
                    <a:lnTo>
                      <a:pt x="471" y="322"/>
                    </a:lnTo>
                    <a:lnTo>
                      <a:pt x="471" y="319"/>
                    </a:lnTo>
                    <a:lnTo>
                      <a:pt x="473" y="315"/>
                    </a:lnTo>
                    <a:lnTo>
                      <a:pt x="473" y="314"/>
                    </a:lnTo>
                    <a:lnTo>
                      <a:pt x="470" y="307"/>
                    </a:lnTo>
                    <a:lnTo>
                      <a:pt x="461" y="310"/>
                    </a:lnTo>
                    <a:lnTo>
                      <a:pt x="454" y="311"/>
                    </a:lnTo>
                    <a:lnTo>
                      <a:pt x="444" y="311"/>
                    </a:lnTo>
                    <a:lnTo>
                      <a:pt x="443" y="308"/>
                    </a:lnTo>
                    <a:lnTo>
                      <a:pt x="442" y="307"/>
                    </a:lnTo>
                    <a:lnTo>
                      <a:pt x="440" y="307"/>
                    </a:lnTo>
                    <a:lnTo>
                      <a:pt x="436" y="308"/>
                    </a:lnTo>
                    <a:lnTo>
                      <a:pt x="436" y="307"/>
                    </a:lnTo>
                    <a:lnTo>
                      <a:pt x="429" y="290"/>
                    </a:lnTo>
                    <a:lnTo>
                      <a:pt x="432" y="287"/>
                    </a:lnTo>
                    <a:lnTo>
                      <a:pt x="432" y="284"/>
                    </a:lnTo>
                    <a:lnTo>
                      <a:pt x="430" y="283"/>
                    </a:lnTo>
                    <a:lnTo>
                      <a:pt x="426" y="277"/>
                    </a:lnTo>
                    <a:lnTo>
                      <a:pt x="425" y="276"/>
                    </a:lnTo>
                    <a:lnTo>
                      <a:pt x="423" y="270"/>
                    </a:lnTo>
                    <a:lnTo>
                      <a:pt x="419" y="263"/>
                    </a:lnTo>
                    <a:lnTo>
                      <a:pt x="416" y="255"/>
                    </a:lnTo>
                    <a:lnTo>
                      <a:pt x="425" y="240"/>
                    </a:lnTo>
                    <a:lnTo>
                      <a:pt x="447" y="236"/>
                    </a:lnTo>
                    <a:lnTo>
                      <a:pt x="446" y="236"/>
                    </a:lnTo>
                    <a:lnTo>
                      <a:pt x="446" y="234"/>
                    </a:lnTo>
                    <a:lnTo>
                      <a:pt x="447" y="232"/>
                    </a:lnTo>
                    <a:lnTo>
                      <a:pt x="444" y="220"/>
                    </a:lnTo>
                    <a:lnTo>
                      <a:pt x="442" y="216"/>
                    </a:lnTo>
                    <a:lnTo>
                      <a:pt x="442" y="212"/>
                    </a:lnTo>
                    <a:lnTo>
                      <a:pt x="444" y="198"/>
                    </a:lnTo>
                    <a:lnTo>
                      <a:pt x="442" y="194"/>
                    </a:lnTo>
                    <a:lnTo>
                      <a:pt x="439" y="195"/>
                    </a:lnTo>
                    <a:lnTo>
                      <a:pt x="437" y="196"/>
                    </a:lnTo>
                    <a:lnTo>
                      <a:pt x="433" y="198"/>
                    </a:lnTo>
                    <a:lnTo>
                      <a:pt x="429" y="201"/>
                    </a:lnTo>
                    <a:lnTo>
                      <a:pt x="419" y="198"/>
                    </a:lnTo>
                    <a:lnTo>
                      <a:pt x="414" y="195"/>
                    </a:lnTo>
                    <a:lnTo>
                      <a:pt x="414" y="194"/>
                    </a:lnTo>
                    <a:lnTo>
                      <a:pt x="418" y="191"/>
                    </a:lnTo>
                    <a:lnTo>
                      <a:pt x="429" y="173"/>
                    </a:lnTo>
                    <a:lnTo>
                      <a:pt x="433" y="163"/>
                    </a:lnTo>
                    <a:lnTo>
                      <a:pt x="433" y="162"/>
                    </a:lnTo>
                    <a:lnTo>
                      <a:pt x="430" y="152"/>
                    </a:lnTo>
                    <a:lnTo>
                      <a:pt x="433" y="136"/>
                    </a:lnTo>
                    <a:lnTo>
                      <a:pt x="435" y="135"/>
                    </a:lnTo>
                    <a:lnTo>
                      <a:pt x="435" y="131"/>
                    </a:lnTo>
                    <a:lnTo>
                      <a:pt x="436" y="131"/>
                    </a:lnTo>
                    <a:lnTo>
                      <a:pt x="436" y="127"/>
                    </a:lnTo>
                    <a:lnTo>
                      <a:pt x="433" y="121"/>
                    </a:lnTo>
                    <a:lnTo>
                      <a:pt x="426" y="111"/>
                    </a:lnTo>
                    <a:lnTo>
                      <a:pt x="419" y="107"/>
                    </a:lnTo>
                    <a:lnTo>
                      <a:pt x="415" y="100"/>
                    </a:lnTo>
                    <a:lnTo>
                      <a:pt x="414" y="93"/>
                    </a:lnTo>
                    <a:lnTo>
                      <a:pt x="414" y="89"/>
                    </a:lnTo>
                    <a:lnTo>
                      <a:pt x="416" y="89"/>
                    </a:lnTo>
                    <a:lnTo>
                      <a:pt x="419" y="88"/>
                    </a:lnTo>
                    <a:lnTo>
                      <a:pt x="422" y="76"/>
                    </a:lnTo>
                    <a:lnTo>
                      <a:pt x="421" y="69"/>
                    </a:lnTo>
                    <a:lnTo>
                      <a:pt x="418" y="64"/>
                    </a:lnTo>
                    <a:lnTo>
                      <a:pt x="414" y="61"/>
                    </a:lnTo>
                    <a:lnTo>
                      <a:pt x="414" y="57"/>
                    </a:lnTo>
                    <a:lnTo>
                      <a:pt x="408" y="57"/>
                    </a:lnTo>
                    <a:lnTo>
                      <a:pt x="407" y="55"/>
                    </a:lnTo>
                    <a:lnTo>
                      <a:pt x="398" y="57"/>
                    </a:lnTo>
                    <a:lnTo>
                      <a:pt x="396" y="57"/>
                    </a:lnTo>
                    <a:lnTo>
                      <a:pt x="396" y="58"/>
                    </a:lnTo>
                    <a:lnTo>
                      <a:pt x="383" y="64"/>
                    </a:lnTo>
                    <a:lnTo>
                      <a:pt x="380" y="62"/>
                    </a:lnTo>
                    <a:lnTo>
                      <a:pt x="379" y="61"/>
                    </a:lnTo>
                    <a:lnTo>
                      <a:pt x="379" y="55"/>
                    </a:lnTo>
                    <a:lnTo>
                      <a:pt x="377" y="51"/>
                    </a:lnTo>
                    <a:lnTo>
                      <a:pt x="377" y="46"/>
                    </a:lnTo>
                    <a:lnTo>
                      <a:pt x="379" y="44"/>
                    </a:lnTo>
                    <a:lnTo>
                      <a:pt x="379" y="42"/>
                    </a:lnTo>
                    <a:lnTo>
                      <a:pt x="375" y="40"/>
                    </a:lnTo>
                    <a:lnTo>
                      <a:pt x="366" y="44"/>
                    </a:lnTo>
                    <a:lnTo>
                      <a:pt x="351" y="44"/>
                    </a:lnTo>
                    <a:lnTo>
                      <a:pt x="348" y="42"/>
                    </a:lnTo>
                    <a:lnTo>
                      <a:pt x="348" y="39"/>
                    </a:lnTo>
                    <a:lnTo>
                      <a:pt x="346" y="35"/>
                    </a:lnTo>
                    <a:lnTo>
                      <a:pt x="346" y="33"/>
                    </a:lnTo>
                    <a:lnTo>
                      <a:pt x="348" y="33"/>
                    </a:lnTo>
                    <a:lnTo>
                      <a:pt x="349" y="28"/>
                    </a:lnTo>
                    <a:lnTo>
                      <a:pt x="349" y="21"/>
                    </a:lnTo>
                    <a:lnTo>
                      <a:pt x="351" y="14"/>
                    </a:lnTo>
                    <a:lnTo>
                      <a:pt x="351" y="8"/>
                    </a:lnTo>
                    <a:lnTo>
                      <a:pt x="352" y="7"/>
                    </a:lnTo>
                    <a:lnTo>
                      <a:pt x="355" y="1"/>
                    </a:lnTo>
                    <a:lnTo>
                      <a:pt x="356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38" name="Freeform 467">
                <a:extLst>
                  <a:ext uri="{FF2B5EF4-FFF2-40B4-BE49-F238E27FC236}">
                    <a16:creationId xmlns:a16="http://schemas.microsoft.com/office/drawing/2014/main" id="{AE9529A0-3283-A8CA-FFC2-E06DA02029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2" y="1079"/>
                <a:ext cx="116" cy="99"/>
              </a:xfrm>
              <a:custGeom>
                <a:avLst/>
                <a:gdLst>
                  <a:gd name="T0" fmla="*/ 299 w 466"/>
                  <a:gd name="T1" fmla="*/ 156 h 398"/>
                  <a:gd name="T2" fmla="*/ 286 w 466"/>
                  <a:gd name="T3" fmla="*/ 149 h 398"/>
                  <a:gd name="T4" fmla="*/ 256 w 466"/>
                  <a:gd name="T5" fmla="*/ 134 h 398"/>
                  <a:gd name="T6" fmla="*/ 223 w 466"/>
                  <a:gd name="T7" fmla="*/ 148 h 398"/>
                  <a:gd name="T8" fmla="*/ 217 w 466"/>
                  <a:gd name="T9" fmla="*/ 172 h 398"/>
                  <a:gd name="T10" fmla="*/ 205 w 466"/>
                  <a:gd name="T11" fmla="*/ 165 h 398"/>
                  <a:gd name="T12" fmla="*/ 184 w 466"/>
                  <a:gd name="T13" fmla="*/ 146 h 398"/>
                  <a:gd name="T14" fmla="*/ 188 w 466"/>
                  <a:gd name="T15" fmla="*/ 116 h 398"/>
                  <a:gd name="T16" fmla="*/ 171 w 466"/>
                  <a:gd name="T17" fmla="*/ 93 h 398"/>
                  <a:gd name="T18" fmla="*/ 160 w 466"/>
                  <a:gd name="T19" fmla="*/ 84 h 398"/>
                  <a:gd name="T20" fmla="*/ 146 w 466"/>
                  <a:gd name="T21" fmla="*/ 64 h 398"/>
                  <a:gd name="T22" fmla="*/ 134 w 466"/>
                  <a:gd name="T23" fmla="*/ 38 h 398"/>
                  <a:gd name="T24" fmla="*/ 131 w 466"/>
                  <a:gd name="T25" fmla="*/ 12 h 398"/>
                  <a:gd name="T26" fmla="*/ 110 w 466"/>
                  <a:gd name="T27" fmla="*/ 14 h 398"/>
                  <a:gd name="T28" fmla="*/ 79 w 466"/>
                  <a:gd name="T29" fmla="*/ 5 h 398"/>
                  <a:gd name="T30" fmla="*/ 53 w 466"/>
                  <a:gd name="T31" fmla="*/ 58 h 398"/>
                  <a:gd name="T32" fmla="*/ 47 w 466"/>
                  <a:gd name="T33" fmla="*/ 62 h 398"/>
                  <a:gd name="T34" fmla="*/ 19 w 466"/>
                  <a:gd name="T35" fmla="*/ 65 h 398"/>
                  <a:gd name="T36" fmla="*/ 2 w 466"/>
                  <a:gd name="T37" fmla="*/ 86 h 398"/>
                  <a:gd name="T38" fmla="*/ 1 w 466"/>
                  <a:gd name="T39" fmla="*/ 100 h 398"/>
                  <a:gd name="T40" fmla="*/ 12 w 466"/>
                  <a:gd name="T41" fmla="*/ 119 h 398"/>
                  <a:gd name="T42" fmla="*/ 21 w 466"/>
                  <a:gd name="T43" fmla="*/ 151 h 398"/>
                  <a:gd name="T44" fmla="*/ 4 w 466"/>
                  <a:gd name="T45" fmla="*/ 184 h 398"/>
                  <a:gd name="T46" fmla="*/ 9 w 466"/>
                  <a:gd name="T47" fmla="*/ 194 h 398"/>
                  <a:gd name="T48" fmla="*/ 38 w 466"/>
                  <a:gd name="T49" fmla="*/ 202 h 398"/>
                  <a:gd name="T50" fmla="*/ 40 w 466"/>
                  <a:gd name="T51" fmla="*/ 237 h 398"/>
                  <a:gd name="T52" fmla="*/ 61 w 466"/>
                  <a:gd name="T53" fmla="*/ 259 h 398"/>
                  <a:gd name="T54" fmla="*/ 111 w 466"/>
                  <a:gd name="T55" fmla="*/ 278 h 398"/>
                  <a:gd name="T56" fmla="*/ 132 w 466"/>
                  <a:gd name="T57" fmla="*/ 285 h 398"/>
                  <a:gd name="T58" fmla="*/ 173 w 466"/>
                  <a:gd name="T59" fmla="*/ 293 h 398"/>
                  <a:gd name="T60" fmla="*/ 185 w 466"/>
                  <a:gd name="T61" fmla="*/ 302 h 398"/>
                  <a:gd name="T62" fmla="*/ 181 w 466"/>
                  <a:gd name="T63" fmla="*/ 306 h 398"/>
                  <a:gd name="T64" fmla="*/ 185 w 466"/>
                  <a:gd name="T65" fmla="*/ 314 h 398"/>
                  <a:gd name="T66" fmla="*/ 212 w 466"/>
                  <a:gd name="T67" fmla="*/ 346 h 398"/>
                  <a:gd name="T68" fmla="*/ 232 w 466"/>
                  <a:gd name="T69" fmla="*/ 333 h 398"/>
                  <a:gd name="T70" fmla="*/ 247 w 466"/>
                  <a:gd name="T71" fmla="*/ 352 h 398"/>
                  <a:gd name="T72" fmla="*/ 262 w 466"/>
                  <a:gd name="T73" fmla="*/ 367 h 398"/>
                  <a:gd name="T74" fmla="*/ 300 w 466"/>
                  <a:gd name="T75" fmla="*/ 357 h 398"/>
                  <a:gd name="T76" fmla="*/ 323 w 466"/>
                  <a:gd name="T77" fmla="*/ 369 h 398"/>
                  <a:gd name="T78" fmla="*/ 347 w 466"/>
                  <a:gd name="T79" fmla="*/ 387 h 398"/>
                  <a:gd name="T80" fmla="*/ 388 w 466"/>
                  <a:gd name="T81" fmla="*/ 378 h 398"/>
                  <a:gd name="T82" fmla="*/ 400 w 466"/>
                  <a:gd name="T83" fmla="*/ 389 h 398"/>
                  <a:gd name="T84" fmla="*/ 414 w 466"/>
                  <a:gd name="T85" fmla="*/ 396 h 398"/>
                  <a:gd name="T86" fmla="*/ 441 w 466"/>
                  <a:gd name="T87" fmla="*/ 398 h 398"/>
                  <a:gd name="T88" fmla="*/ 458 w 466"/>
                  <a:gd name="T89" fmla="*/ 378 h 398"/>
                  <a:gd name="T90" fmla="*/ 458 w 466"/>
                  <a:gd name="T91" fmla="*/ 355 h 398"/>
                  <a:gd name="T92" fmla="*/ 446 w 466"/>
                  <a:gd name="T93" fmla="*/ 352 h 398"/>
                  <a:gd name="T94" fmla="*/ 393 w 466"/>
                  <a:gd name="T95" fmla="*/ 299 h 398"/>
                  <a:gd name="T96" fmla="*/ 400 w 466"/>
                  <a:gd name="T97" fmla="*/ 280 h 398"/>
                  <a:gd name="T98" fmla="*/ 398 w 466"/>
                  <a:gd name="T99" fmla="*/ 240 h 398"/>
                  <a:gd name="T100" fmla="*/ 379 w 466"/>
                  <a:gd name="T101" fmla="*/ 227 h 398"/>
                  <a:gd name="T102" fmla="*/ 382 w 466"/>
                  <a:gd name="T103" fmla="*/ 213 h 398"/>
                  <a:gd name="T104" fmla="*/ 356 w 466"/>
                  <a:gd name="T105" fmla="*/ 208 h 398"/>
                  <a:gd name="T106" fmla="*/ 342 w 466"/>
                  <a:gd name="T107" fmla="*/ 208 h 398"/>
                  <a:gd name="T108" fmla="*/ 340 w 466"/>
                  <a:gd name="T109" fmla="*/ 179 h 398"/>
                  <a:gd name="T110" fmla="*/ 328 w 466"/>
                  <a:gd name="T111" fmla="*/ 155 h 3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466" h="398">
                    <a:moveTo>
                      <a:pt x="326" y="153"/>
                    </a:moveTo>
                    <a:lnTo>
                      <a:pt x="315" y="148"/>
                    </a:lnTo>
                    <a:lnTo>
                      <a:pt x="304" y="155"/>
                    </a:lnTo>
                    <a:lnTo>
                      <a:pt x="299" y="156"/>
                    </a:lnTo>
                    <a:lnTo>
                      <a:pt x="292" y="158"/>
                    </a:lnTo>
                    <a:lnTo>
                      <a:pt x="287" y="158"/>
                    </a:lnTo>
                    <a:lnTo>
                      <a:pt x="286" y="156"/>
                    </a:lnTo>
                    <a:lnTo>
                      <a:pt x="286" y="149"/>
                    </a:lnTo>
                    <a:lnTo>
                      <a:pt x="279" y="138"/>
                    </a:lnTo>
                    <a:lnTo>
                      <a:pt x="272" y="135"/>
                    </a:lnTo>
                    <a:lnTo>
                      <a:pt x="258" y="132"/>
                    </a:lnTo>
                    <a:lnTo>
                      <a:pt x="256" y="134"/>
                    </a:lnTo>
                    <a:lnTo>
                      <a:pt x="251" y="134"/>
                    </a:lnTo>
                    <a:lnTo>
                      <a:pt x="234" y="138"/>
                    </a:lnTo>
                    <a:lnTo>
                      <a:pt x="230" y="142"/>
                    </a:lnTo>
                    <a:lnTo>
                      <a:pt x="223" y="148"/>
                    </a:lnTo>
                    <a:lnTo>
                      <a:pt x="223" y="149"/>
                    </a:lnTo>
                    <a:lnTo>
                      <a:pt x="222" y="149"/>
                    </a:lnTo>
                    <a:lnTo>
                      <a:pt x="222" y="167"/>
                    </a:lnTo>
                    <a:lnTo>
                      <a:pt x="217" y="172"/>
                    </a:lnTo>
                    <a:lnTo>
                      <a:pt x="216" y="172"/>
                    </a:lnTo>
                    <a:lnTo>
                      <a:pt x="215" y="170"/>
                    </a:lnTo>
                    <a:lnTo>
                      <a:pt x="212" y="170"/>
                    </a:lnTo>
                    <a:lnTo>
                      <a:pt x="205" y="165"/>
                    </a:lnTo>
                    <a:lnTo>
                      <a:pt x="194" y="153"/>
                    </a:lnTo>
                    <a:lnTo>
                      <a:pt x="188" y="149"/>
                    </a:lnTo>
                    <a:lnTo>
                      <a:pt x="187" y="149"/>
                    </a:lnTo>
                    <a:lnTo>
                      <a:pt x="184" y="146"/>
                    </a:lnTo>
                    <a:lnTo>
                      <a:pt x="182" y="144"/>
                    </a:lnTo>
                    <a:lnTo>
                      <a:pt x="187" y="134"/>
                    </a:lnTo>
                    <a:lnTo>
                      <a:pt x="188" y="128"/>
                    </a:lnTo>
                    <a:lnTo>
                      <a:pt x="188" y="116"/>
                    </a:lnTo>
                    <a:lnTo>
                      <a:pt x="185" y="117"/>
                    </a:lnTo>
                    <a:lnTo>
                      <a:pt x="178" y="107"/>
                    </a:lnTo>
                    <a:lnTo>
                      <a:pt x="178" y="102"/>
                    </a:lnTo>
                    <a:lnTo>
                      <a:pt x="171" y="93"/>
                    </a:lnTo>
                    <a:lnTo>
                      <a:pt x="170" y="91"/>
                    </a:lnTo>
                    <a:lnTo>
                      <a:pt x="160" y="86"/>
                    </a:lnTo>
                    <a:lnTo>
                      <a:pt x="159" y="85"/>
                    </a:lnTo>
                    <a:lnTo>
                      <a:pt x="160" y="84"/>
                    </a:lnTo>
                    <a:lnTo>
                      <a:pt x="165" y="68"/>
                    </a:lnTo>
                    <a:lnTo>
                      <a:pt x="159" y="67"/>
                    </a:lnTo>
                    <a:lnTo>
                      <a:pt x="152" y="67"/>
                    </a:lnTo>
                    <a:lnTo>
                      <a:pt x="146" y="64"/>
                    </a:lnTo>
                    <a:lnTo>
                      <a:pt x="143" y="61"/>
                    </a:lnTo>
                    <a:lnTo>
                      <a:pt x="141" y="52"/>
                    </a:lnTo>
                    <a:lnTo>
                      <a:pt x="135" y="42"/>
                    </a:lnTo>
                    <a:lnTo>
                      <a:pt x="134" y="38"/>
                    </a:lnTo>
                    <a:lnTo>
                      <a:pt x="128" y="32"/>
                    </a:lnTo>
                    <a:lnTo>
                      <a:pt x="128" y="24"/>
                    </a:lnTo>
                    <a:lnTo>
                      <a:pt x="131" y="18"/>
                    </a:lnTo>
                    <a:lnTo>
                      <a:pt x="131" y="12"/>
                    </a:lnTo>
                    <a:lnTo>
                      <a:pt x="129" y="12"/>
                    </a:lnTo>
                    <a:lnTo>
                      <a:pt x="122" y="14"/>
                    </a:lnTo>
                    <a:lnTo>
                      <a:pt x="120" y="15"/>
                    </a:lnTo>
                    <a:lnTo>
                      <a:pt x="110" y="14"/>
                    </a:lnTo>
                    <a:lnTo>
                      <a:pt x="102" y="8"/>
                    </a:lnTo>
                    <a:lnTo>
                      <a:pt x="97" y="1"/>
                    </a:lnTo>
                    <a:lnTo>
                      <a:pt x="92" y="0"/>
                    </a:lnTo>
                    <a:lnTo>
                      <a:pt x="79" y="5"/>
                    </a:lnTo>
                    <a:lnTo>
                      <a:pt x="72" y="15"/>
                    </a:lnTo>
                    <a:lnTo>
                      <a:pt x="64" y="39"/>
                    </a:lnTo>
                    <a:lnTo>
                      <a:pt x="60" y="47"/>
                    </a:lnTo>
                    <a:lnTo>
                      <a:pt x="53" y="58"/>
                    </a:lnTo>
                    <a:lnTo>
                      <a:pt x="51" y="58"/>
                    </a:lnTo>
                    <a:lnTo>
                      <a:pt x="48" y="60"/>
                    </a:lnTo>
                    <a:lnTo>
                      <a:pt x="47" y="61"/>
                    </a:lnTo>
                    <a:lnTo>
                      <a:pt x="47" y="62"/>
                    </a:lnTo>
                    <a:lnTo>
                      <a:pt x="45" y="62"/>
                    </a:lnTo>
                    <a:lnTo>
                      <a:pt x="41" y="64"/>
                    </a:lnTo>
                    <a:lnTo>
                      <a:pt x="25" y="65"/>
                    </a:lnTo>
                    <a:lnTo>
                      <a:pt x="19" y="65"/>
                    </a:lnTo>
                    <a:lnTo>
                      <a:pt x="18" y="67"/>
                    </a:lnTo>
                    <a:lnTo>
                      <a:pt x="5" y="82"/>
                    </a:lnTo>
                    <a:lnTo>
                      <a:pt x="2" y="85"/>
                    </a:lnTo>
                    <a:lnTo>
                      <a:pt x="2" y="86"/>
                    </a:lnTo>
                    <a:lnTo>
                      <a:pt x="1" y="88"/>
                    </a:lnTo>
                    <a:lnTo>
                      <a:pt x="0" y="88"/>
                    </a:lnTo>
                    <a:lnTo>
                      <a:pt x="0" y="95"/>
                    </a:lnTo>
                    <a:lnTo>
                      <a:pt x="1" y="100"/>
                    </a:lnTo>
                    <a:lnTo>
                      <a:pt x="7" y="113"/>
                    </a:lnTo>
                    <a:lnTo>
                      <a:pt x="8" y="114"/>
                    </a:lnTo>
                    <a:lnTo>
                      <a:pt x="8" y="116"/>
                    </a:lnTo>
                    <a:lnTo>
                      <a:pt x="12" y="119"/>
                    </a:lnTo>
                    <a:lnTo>
                      <a:pt x="12" y="127"/>
                    </a:lnTo>
                    <a:lnTo>
                      <a:pt x="11" y="138"/>
                    </a:lnTo>
                    <a:lnTo>
                      <a:pt x="15" y="145"/>
                    </a:lnTo>
                    <a:lnTo>
                      <a:pt x="21" y="151"/>
                    </a:lnTo>
                    <a:lnTo>
                      <a:pt x="19" y="152"/>
                    </a:lnTo>
                    <a:lnTo>
                      <a:pt x="7" y="173"/>
                    </a:lnTo>
                    <a:lnTo>
                      <a:pt x="4" y="180"/>
                    </a:lnTo>
                    <a:lnTo>
                      <a:pt x="4" y="184"/>
                    </a:lnTo>
                    <a:lnTo>
                      <a:pt x="5" y="192"/>
                    </a:lnTo>
                    <a:lnTo>
                      <a:pt x="8" y="194"/>
                    </a:lnTo>
                    <a:lnTo>
                      <a:pt x="9" y="195"/>
                    </a:lnTo>
                    <a:lnTo>
                      <a:pt x="9" y="194"/>
                    </a:lnTo>
                    <a:lnTo>
                      <a:pt x="15" y="191"/>
                    </a:lnTo>
                    <a:lnTo>
                      <a:pt x="22" y="191"/>
                    </a:lnTo>
                    <a:lnTo>
                      <a:pt x="33" y="197"/>
                    </a:lnTo>
                    <a:lnTo>
                      <a:pt x="38" y="202"/>
                    </a:lnTo>
                    <a:lnTo>
                      <a:pt x="38" y="218"/>
                    </a:lnTo>
                    <a:lnTo>
                      <a:pt x="41" y="229"/>
                    </a:lnTo>
                    <a:lnTo>
                      <a:pt x="40" y="234"/>
                    </a:lnTo>
                    <a:lnTo>
                      <a:pt x="40" y="237"/>
                    </a:lnTo>
                    <a:lnTo>
                      <a:pt x="41" y="239"/>
                    </a:lnTo>
                    <a:lnTo>
                      <a:pt x="41" y="242"/>
                    </a:lnTo>
                    <a:lnTo>
                      <a:pt x="55" y="253"/>
                    </a:lnTo>
                    <a:lnTo>
                      <a:pt x="61" y="259"/>
                    </a:lnTo>
                    <a:lnTo>
                      <a:pt x="76" y="259"/>
                    </a:lnTo>
                    <a:lnTo>
                      <a:pt x="89" y="262"/>
                    </a:lnTo>
                    <a:lnTo>
                      <a:pt x="108" y="275"/>
                    </a:lnTo>
                    <a:lnTo>
                      <a:pt x="111" y="278"/>
                    </a:lnTo>
                    <a:lnTo>
                      <a:pt x="113" y="278"/>
                    </a:lnTo>
                    <a:lnTo>
                      <a:pt x="129" y="286"/>
                    </a:lnTo>
                    <a:lnTo>
                      <a:pt x="131" y="285"/>
                    </a:lnTo>
                    <a:lnTo>
                      <a:pt x="132" y="285"/>
                    </a:lnTo>
                    <a:lnTo>
                      <a:pt x="145" y="296"/>
                    </a:lnTo>
                    <a:lnTo>
                      <a:pt x="152" y="297"/>
                    </a:lnTo>
                    <a:lnTo>
                      <a:pt x="159" y="297"/>
                    </a:lnTo>
                    <a:lnTo>
                      <a:pt x="173" y="293"/>
                    </a:lnTo>
                    <a:lnTo>
                      <a:pt x="177" y="293"/>
                    </a:lnTo>
                    <a:lnTo>
                      <a:pt x="180" y="296"/>
                    </a:lnTo>
                    <a:lnTo>
                      <a:pt x="184" y="302"/>
                    </a:lnTo>
                    <a:lnTo>
                      <a:pt x="185" y="302"/>
                    </a:lnTo>
                    <a:lnTo>
                      <a:pt x="185" y="304"/>
                    </a:lnTo>
                    <a:lnTo>
                      <a:pt x="182" y="304"/>
                    </a:lnTo>
                    <a:lnTo>
                      <a:pt x="182" y="306"/>
                    </a:lnTo>
                    <a:lnTo>
                      <a:pt x="181" y="306"/>
                    </a:lnTo>
                    <a:lnTo>
                      <a:pt x="181" y="307"/>
                    </a:lnTo>
                    <a:lnTo>
                      <a:pt x="182" y="310"/>
                    </a:lnTo>
                    <a:lnTo>
                      <a:pt x="185" y="313"/>
                    </a:lnTo>
                    <a:lnTo>
                      <a:pt x="185" y="314"/>
                    </a:lnTo>
                    <a:lnTo>
                      <a:pt x="202" y="325"/>
                    </a:lnTo>
                    <a:lnTo>
                      <a:pt x="203" y="325"/>
                    </a:lnTo>
                    <a:lnTo>
                      <a:pt x="212" y="339"/>
                    </a:lnTo>
                    <a:lnTo>
                      <a:pt x="212" y="346"/>
                    </a:lnTo>
                    <a:lnTo>
                      <a:pt x="213" y="345"/>
                    </a:lnTo>
                    <a:lnTo>
                      <a:pt x="217" y="342"/>
                    </a:lnTo>
                    <a:lnTo>
                      <a:pt x="223" y="339"/>
                    </a:lnTo>
                    <a:lnTo>
                      <a:pt x="232" y="333"/>
                    </a:lnTo>
                    <a:lnTo>
                      <a:pt x="233" y="333"/>
                    </a:lnTo>
                    <a:lnTo>
                      <a:pt x="237" y="336"/>
                    </a:lnTo>
                    <a:lnTo>
                      <a:pt x="244" y="349"/>
                    </a:lnTo>
                    <a:lnTo>
                      <a:pt x="247" y="352"/>
                    </a:lnTo>
                    <a:lnTo>
                      <a:pt x="247" y="366"/>
                    </a:lnTo>
                    <a:lnTo>
                      <a:pt x="251" y="366"/>
                    </a:lnTo>
                    <a:lnTo>
                      <a:pt x="261" y="367"/>
                    </a:lnTo>
                    <a:lnTo>
                      <a:pt x="262" y="367"/>
                    </a:lnTo>
                    <a:lnTo>
                      <a:pt x="282" y="357"/>
                    </a:lnTo>
                    <a:lnTo>
                      <a:pt x="293" y="355"/>
                    </a:lnTo>
                    <a:lnTo>
                      <a:pt x="296" y="355"/>
                    </a:lnTo>
                    <a:lnTo>
                      <a:pt x="300" y="357"/>
                    </a:lnTo>
                    <a:lnTo>
                      <a:pt x="301" y="360"/>
                    </a:lnTo>
                    <a:lnTo>
                      <a:pt x="312" y="371"/>
                    </a:lnTo>
                    <a:lnTo>
                      <a:pt x="312" y="370"/>
                    </a:lnTo>
                    <a:lnTo>
                      <a:pt x="323" y="369"/>
                    </a:lnTo>
                    <a:lnTo>
                      <a:pt x="339" y="370"/>
                    </a:lnTo>
                    <a:lnTo>
                      <a:pt x="345" y="376"/>
                    </a:lnTo>
                    <a:lnTo>
                      <a:pt x="347" y="381"/>
                    </a:lnTo>
                    <a:lnTo>
                      <a:pt x="347" y="387"/>
                    </a:lnTo>
                    <a:lnTo>
                      <a:pt x="361" y="385"/>
                    </a:lnTo>
                    <a:lnTo>
                      <a:pt x="376" y="380"/>
                    </a:lnTo>
                    <a:lnTo>
                      <a:pt x="379" y="378"/>
                    </a:lnTo>
                    <a:lnTo>
                      <a:pt x="388" y="378"/>
                    </a:lnTo>
                    <a:lnTo>
                      <a:pt x="395" y="380"/>
                    </a:lnTo>
                    <a:lnTo>
                      <a:pt x="398" y="383"/>
                    </a:lnTo>
                    <a:lnTo>
                      <a:pt x="400" y="387"/>
                    </a:lnTo>
                    <a:lnTo>
                      <a:pt x="400" y="389"/>
                    </a:lnTo>
                    <a:lnTo>
                      <a:pt x="405" y="393"/>
                    </a:lnTo>
                    <a:lnTo>
                      <a:pt x="407" y="393"/>
                    </a:lnTo>
                    <a:lnTo>
                      <a:pt x="412" y="395"/>
                    </a:lnTo>
                    <a:lnTo>
                      <a:pt x="414" y="396"/>
                    </a:lnTo>
                    <a:lnTo>
                      <a:pt x="419" y="395"/>
                    </a:lnTo>
                    <a:lnTo>
                      <a:pt x="423" y="395"/>
                    </a:lnTo>
                    <a:lnTo>
                      <a:pt x="439" y="396"/>
                    </a:lnTo>
                    <a:lnTo>
                      <a:pt x="441" y="398"/>
                    </a:lnTo>
                    <a:lnTo>
                      <a:pt x="449" y="398"/>
                    </a:lnTo>
                    <a:lnTo>
                      <a:pt x="452" y="396"/>
                    </a:lnTo>
                    <a:lnTo>
                      <a:pt x="453" y="396"/>
                    </a:lnTo>
                    <a:lnTo>
                      <a:pt x="458" y="378"/>
                    </a:lnTo>
                    <a:lnTo>
                      <a:pt x="465" y="367"/>
                    </a:lnTo>
                    <a:lnTo>
                      <a:pt x="466" y="364"/>
                    </a:lnTo>
                    <a:lnTo>
                      <a:pt x="466" y="363"/>
                    </a:lnTo>
                    <a:lnTo>
                      <a:pt x="458" y="355"/>
                    </a:lnTo>
                    <a:lnTo>
                      <a:pt x="455" y="353"/>
                    </a:lnTo>
                    <a:lnTo>
                      <a:pt x="453" y="350"/>
                    </a:lnTo>
                    <a:lnTo>
                      <a:pt x="452" y="350"/>
                    </a:lnTo>
                    <a:lnTo>
                      <a:pt x="446" y="352"/>
                    </a:lnTo>
                    <a:lnTo>
                      <a:pt x="439" y="350"/>
                    </a:lnTo>
                    <a:lnTo>
                      <a:pt x="427" y="340"/>
                    </a:lnTo>
                    <a:lnTo>
                      <a:pt x="412" y="333"/>
                    </a:lnTo>
                    <a:lnTo>
                      <a:pt x="393" y="299"/>
                    </a:lnTo>
                    <a:lnTo>
                      <a:pt x="399" y="296"/>
                    </a:lnTo>
                    <a:lnTo>
                      <a:pt x="395" y="287"/>
                    </a:lnTo>
                    <a:lnTo>
                      <a:pt x="398" y="286"/>
                    </a:lnTo>
                    <a:lnTo>
                      <a:pt x="400" y="280"/>
                    </a:lnTo>
                    <a:lnTo>
                      <a:pt x="400" y="262"/>
                    </a:lnTo>
                    <a:lnTo>
                      <a:pt x="402" y="258"/>
                    </a:lnTo>
                    <a:lnTo>
                      <a:pt x="402" y="249"/>
                    </a:lnTo>
                    <a:lnTo>
                      <a:pt x="398" y="240"/>
                    </a:lnTo>
                    <a:lnTo>
                      <a:pt x="393" y="234"/>
                    </a:lnTo>
                    <a:lnTo>
                      <a:pt x="393" y="233"/>
                    </a:lnTo>
                    <a:lnTo>
                      <a:pt x="385" y="229"/>
                    </a:lnTo>
                    <a:lnTo>
                      <a:pt x="379" y="227"/>
                    </a:lnTo>
                    <a:lnTo>
                      <a:pt x="376" y="225"/>
                    </a:lnTo>
                    <a:lnTo>
                      <a:pt x="381" y="220"/>
                    </a:lnTo>
                    <a:lnTo>
                      <a:pt x="382" y="215"/>
                    </a:lnTo>
                    <a:lnTo>
                      <a:pt x="382" y="213"/>
                    </a:lnTo>
                    <a:lnTo>
                      <a:pt x="378" y="212"/>
                    </a:lnTo>
                    <a:lnTo>
                      <a:pt x="374" y="209"/>
                    </a:lnTo>
                    <a:lnTo>
                      <a:pt x="364" y="206"/>
                    </a:lnTo>
                    <a:lnTo>
                      <a:pt x="356" y="208"/>
                    </a:lnTo>
                    <a:lnTo>
                      <a:pt x="352" y="211"/>
                    </a:lnTo>
                    <a:lnTo>
                      <a:pt x="349" y="212"/>
                    </a:lnTo>
                    <a:lnTo>
                      <a:pt x="347" y="212"/>
                    </a:lnTo>
                    <a:lnTo>
                      <a:pt x="342" y="208"/>
                    </a:lnTo>
                    <a:lnTo>
                      <a:pt x="336" y="201"/>
                    </a:lnTo>
                    <a:lnTo>
                      <a:pt x="335" y="198"/>
                    </a:lnTo>
                    <a:lnTo>
                      <a:pt x="340" y="180"/>
                    </a:lnTo>
                    <a:lnTo>
                      <a:pt x="340" y="179"/>
                    </a:lnTo>
                    <a:lnTo>
                      <a:pt x="336" y="169"/>
                    </a:lnTo>
                    <a:lnTo>
                      <a:pt x="335" y="167"/>
                    </a:lnTo>
                    <a:lnTo>
                      <a:pt x="330" y="162"/>
                    </a:lnTo>
                    <a:lnTo>
                      <a:pt x="328" y="155"/>
                    </a:lnTo>
                    <a:lnTo>
                      <a:pt x="326" y="15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39" name="Freeform 468">
                <a:extLst>
                  <a:ext uri="{FF2B5EF4-FFF2-40B4-BE49-F238E27FC236}">
                    <a16:creationId xmlns:a16="http://schemas.microsoft.com/office/drawing/2014/main" id="{E64618A7-57AA-9819-CF17-2ACED07540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3" y="1168"/>
                <a:ext cx="106" cy="130"/>
              </a:xfrm>
              <a:custGeom>
                <a:avLst/>
                <a:gdLst>
                  <a:gd name="T0" fmla="*/ 208 w 422"/>
                  <a:gd name="T1" fmla="*/ 21 h 521"/>
                  <a:gd name="T2" fmla="*/ 181 w 422"/>
                  <a:gd name="T3" fmla="*/ 7 h 521"/>
                  <a:gd name="T4" fmla="*/ 156 w 422"/>
                  <a:gd name="T5" fmla="*/ 41 h 521"/>
                  <a:gd name="T6" fmla="*/ 122 w 422"/>
                  <a:gd name="T7" fmla="*/ 36 h 521"/>
                  <a:gd name="T8" fmla="*/ 103 w 422"/>
                  <a:gd name="T9" fmla="*/ 21 h 521"/>
                  <a:gd name="T10" fmla="*/ 58 w 422"/>
                  <a:gd name="T11" fmla="*/ 32 h 521"/>
                  <a:gd name="T12" fmla="*/ 30 w 422"/>
                  <a:gd name="T13" fmla="*/ 27 h 521"/>
                  <a:gd name="T14" fmla="*/ 41 w 422"/>
                  <a:gd name="T15" fmla="*/ 56 h 521"/>
                  <a:gd name="T16" fmla="*/ 53 w 422"/>
                  <a:gd name="T17" fmla="*/ 69 h 521"/>
                  <a:gd name="T18" fmla="*/ 33 w 422"/>
                  <a:gd name="T19" fmla="*/ 83 h 521"/>
                  <a:gd name="T20" fmla="*/ 20 w 422"/>
                  <a:gd name="T21" fmla="*/ 105 h 521"/>
                  <a:gd name="T22" fmla="*/ 37 w 422"/>
                  <a:gd name="T23" fmla="*/ 147 h 521"/>
                  <a:gd name="T24" fmla="*/ 50 w 422"/>
                  <a:gd name="T25" fmla="*/ 199 h 521"/>
                  <a:gd name="T26" fmla="*/ 72 w 422"/>
                  <a:gd name="T27" fmla="*/ 220 h 521"/>
                  <a:gd name="T28" fmla="*/ 47 w 422"/>
                  <a:gd name="T29" fmla="*/ 236 h 521"/>
                  <a:gd name="T30" fmla="*/ 61 w 422"/>
                  <a:gd name="T31" fmla="*/ 252 h 521"/>
                  <a:gd name="T32" fmla="*/ 163 w 422"/>
                  <a:gd name="T33" fmla="*/ 273 h 521"/>
                  <a:gd name="T34" fmla="*/ 154 w 422"/>
                  <a:gd name="T35" fmla="*/ 292 h 521"/>
                  <a:gd name="T36" fmla="*/ 148 w 422"/>
                  <a:gd name="T37" fmla="*/ 323 h 521"/>
                  <a:gd name="T38" fmla="*/ 143 w 422"/>
                  <a:gd name="T39" fmla="*/ 331 h 521"/>
                  <a:gd name="T40" fmla="*/ 151 w 422"/>
                  <a:gd name="T41" fmla="*/ 373 h 521"/>
                  <a:gd name="T42" fmla="*/ 103 w 422"/>
                  <a:gd name="T43" fmla="*/ 374 h 521"/>
                  <a:gd name="T44" fmla="*/ 93 w 422"/>
                  <a:gd name="T45" fmla="*/ 386 h 521"/>
                  <a:gd name="T46" fmla="*/ 65 w 422"/>
                  <a:gd name="T47" fmla="*/ 393 h 521"/>
                  <a:gd name="T48" fmla="*/ 43 w 422"/>
                  <a:gd name="T49" fmla="*/ 376 h 521"/>
                  <a:gd name="T50" fmla="*/ 8 w 422"/>
                  <a:gd name="T51" fmla="*/ 374 h 521"/>
                  <a:gd name="T52" fmla="*/ 1 w 422"/>
                  <a:gd name="T53" fmla="*/ 400 h 521"/>
                  <a:gd name="T54" fmla="*/ 40 w 422"/>
                  <a:gd name="T55" fmla="*/ 419 h 521"/>
                  <a:gd name="T56" fmla="*/ 96 w 422"/>
                  <a:gd name="T57" fmla="*/ 481 h 521"/>
                  <a:gd name="T58" fmla="*/ 78 w 422"/>
                  <a:gd name="T59" fmla="*/ 478 h 521"/>
                  <a:gd name="T60" fmla="*/ 81 w 422"/>
                  <a:gd name="T61" fmla="*/ 499 h 521"/>
                  <a:gd name="T62" fmla="*/ 108 w 422"/>
                  <a:gd name="T63" fmla="*/ 496 h 521"/>
                  <a:gd name="T64" fmla="*/ 138 w 422"/>
                  <a:gd name="T65" fmla="*/ 521 h 521"/>
                  <a:gd name="T66" fmla="*/ 174 w 422"/>
                  <a:gd name="T67" fmla="*/ 515 h 521"/>
                  <a:gd name="T68" fmla="*/ 205 w 422"/>
                  <a:gd name="T69" fmla="*/ 493 h 521"/>
                  <a:gd name="T70" fmla="*/ 293 w 422"/>
                  <a:gd name="T71" fmla="*/ 454 h 521"/>
                  <a:gd name="T72" fmla="*/ 340 w 422"/>
                  <a:gd name="T73" fmla="*/ 439 h 521"/>
                  <a:gd name="T74" fmla="*/ 375 w 422"/>
                  <a:gd name="T75" fmla="*/ 451 h 521"/>
                  <a:gd name="T76" fmla="*/ 407 w 422"/>
                  <a:gd name="T77" fmla="*/ 439 h 521"/>
                  <a:gd name="T78" fmla="*/ 422 w 422"/>
                  <a:gd name="T79" fmla="*/ 414 h 521"/>
                  <a:gd name="T80" fmla="*/ 388 w 422"/>
                  <a:gd name="T81" fmla="*/ 369 h 521"/>
                  <a:gd name="T82" fmla="*/ 335 w 422"/>
                  <a:gd name="T83" fmla="*/ 355 h 521"/>
                  <a:gd name="T84" fmla="*/ 322 w 422"/>
                  <a:gd name="T85" fmla="*/ 354 h 521"/>
                  <a:gd name="T86" fmla="*/ 316 w 422"/>
                  <a:gd name="T87" fmla="*/ 321 h 521"/>
                  <a:gd name="T88" fmla="*/ 355 w 422"/>
                  <a:gd name="T89" fmla="*/ 288 h 521"/>
                  <a:gd name="T90" fmla="*/ 350 w 422"/>
                  <a:gd name="T91" fmla="*/ 268 h 521"/>
                  <a:gd name="T92" fmla="*/ 339 w 422"/>
                  <a:gd name="T93" fmla="*/ 261 h 521"/>
                  <a:gd name="T94" fmla="*/ 307 w 422"/>
                  <a:gd name="T95" fmla="*/ 267 h 521"/>
                  <a:gd name="T96" fmla="*/ 273 w 422"/>
                  <a:gd name="T97" fmla="*/ 282 h 521"/>
                  <a:gd name="T98" fmla="*/ 238 w 422"/>
                  <a:gd name="T99" fmla="*/ 261 h 521"/>
                  <a:gd name="T100" fmla="*/ 245 w 422"/>
                  <a:gd name="T101" fmla="*/ 242 h 521"/>
                  <a:gd name="T102" fmla="*/ 282 w 422"/>
                  <a:gd name="T103" fmla="*/ 218 h 521"/>
                  <a:gd name="T104" fmla="*/ 304 w 422"/>
                  <a:gd name="T105" fmla="*/ 206 h 521"/>
                  <a:gd name="T106" fmla="*/ 330 w 422"/>
                  <a:gd name="T107" fmla="*/ 173 h 521"/>
                  <a:gd name="T108" fmla="*/ 346 w 422"/>
                  <a:gd name="T109" fmla="*/ 153 h 521"/>
                  <a:gd name="T110" fmla="*/ 287 w 422"/>
                  <a:gd name="T111" fmla="*/ 136 h 521"/>
                  <a:gd name="T112" fmla="*/ 321 w 422"/>
                  <a:gd name="T113" fmla="*/ 105 h 521"/>
                  <a:gd name="T114" fmla="*/ 282 w 422"/>
                  <a:gd name="T115" fmla="*/ 66 h 521"/>
                  <a:gd name="T116" fmla="*/ 268 w 422"/>
                  <a:gd name="T117" fmla="*/ 48 h 521"/>
                  <a:gd name="T118" fmla="*/ 268 w 422"/>
                  <a:gd name="T119" fmla="*/ 41 h 521"/>
                  <a:gd name="T120" fmla="*/ 252 w 422"/>
                  <a:gd name="T121" fmla="*/ 19 h 5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22" h="521">
                    <a:moveTo>
                      <a:pt x="235" y="0"/>
                    </a:moveTo>
                    <a:lnTo>
                      <a:pt x="231" y="0"/>
                    </a:lnTo>
                    <a:lnTo>
                      <a:pt x="225" y="10"/>
                    </a:lnTo>
                    <a:lnTo>
                      <a:pt x="220" y="16"/>
                    </a:lnTo>
                    <a:lnTo>
                      <a:pt x="209" y="21"/>
                    </a:lnTo>
                    <a:lnTo>
                      <a:pt x="208" y="21"/>
                    </a:lnTo>
                    <a:lnTo>
                      <a:pt x="208" y="20"/>
                    </a:lnTo>
                    <a:lnTo>
                      <a:pt x="201" y="14"/>
                    </a:lnTo>
                    <a:lnTo>
                      <a:pt x="196" y="13"/>
                    </a:lnTo>
                    <a:lnTo>
                      <a:pt x="189" y="9"/>
                    </a:lnTo>
                    <a:lnTo>
                      <a:pt x="185" y="7"/>
                    </a:lnTo>
                    <a:lnTo>
                      <a:pt x="181" y="7"/>
                    </a:lnTo>
                    <a:lnTo>
                      <a:pt x="180" y="10"/>
                    </a:lnTo>
                    <a:lnTo>
                      <a:pt x="173" y="21"/>
                    </a:lnTo>
                    <a:lnTo>
                      <a:pt x="168" y="39"/>
                    </a:lnTo>
                    <a:lnTo>
                      <a:pt x="167" y="39"/>
                    </a:lnTo>
                    <a:lnTo>
                      <a:pt x="164" y="41"/>
                    </a:lnTo>
                    <a:lnTo>
                      <a:pt x="156" y="41"/>
                    </a:lnTo>
                    <a:lnTo>
                      <a:pt x="154" y="39"/>
                    </a:lnTo>
                    <a:lnTo>
                      <a:pt x="138" y="38"/>
                    </a:lnTo>
                    <a:lnTo>
                      <a:pt x="134" y="38"/>
                    </a:lnTo>
                    <a:lnTo>
                      <a:pt x="129" y="39"/>
                    </a:lnTo>
                    <a:lnTo>
                      <a:pt x="127" y="38"/>
                    </a:lnTo>
                    <a:lnTo>
                      <a:pt x="122" y="36"/>
                    </a:lnTo>
                    <a:lnTo>
                      <a:pt x="120" y="36"/>
                    </a:lnTo>
                    <a:lnTo>
                      <a:pt x="115" y="32"/>
                    </a:lnTo>
                    <a:lnTo>
                      <a:pt x="115" y="30"/>
                    </a:lnTo>
                    <a:lnTo>
                      <a:pt x="113" y="26"/>
                    </a:lnTo>
                    <a:lnTo>
                      <a:pt x="110" y="23"/>
                    </a:lnTo>
                    <a:lnTo>
                      <a:pt x="103" y="21"/>
                    </a:lnTo>
                    <a:lnTo>
                      <a:pt x="94" y="21"/>
                    </a:lnTo>
                    <a:lnTo>
                      <a:pt x="91" y="23"/>
                    </a:lnTo>
                    <a:lnTo>
                      <a:pt x="76" y="28"/>
                    </a:lnTo>
                    <a:lnTo>
                      <a:pt x="62" y="30"/>
                    </a:lnTo>
                    <a:lnTo>
                      <a:pt x="61" y="30"/>
                    </a:lnTo>
                    <a:lnTo>
                      <a:pt x="58" y="32"/>
                    </a:lnTo>
                    <a:lnTo>
                      <a:pt x="51" y="32"/>
                    </a:lnTo>
                    <a:lnTo>
                      <a:pt x="45" y="34"/>
                    </a:lnTo>
                    <a:lnTo>
                      <a:pt x="38" y="30"/>
                    </a:lnTo>
                    <a:lnTo>
                      <a:pt x="37" y="28"/>
                    </a:lnTo>
                    <a:lnTo>
                      <a:pt x="31" y="27"/>
                    </a:lnTo>
                    <a:lnTo>
                      <a:pt x="30" y="27"/>
                    </a:lnTo>
                    <a:lnTo>
                      <a:pt x="24" y="39"/>
                    </a:lnTo>
                    <a:lnTo>
                      <a:pt x="24" y="46"/>
                    </a:lnTo>
                    <a:lnTo>
                      <a:pt x="29" y="52"/>
                    </a:lnTo>
                    <a:lnTo>
                      <a:pt x="31" y="53"/>
                    </a:lnTo>
                    <a:lnTo>
                      <a:pt x="36" y="53"/>
                    </a:lnTo>
                    <a:lnTo>
                      <a:pt x="41" y="56"/>
                    </a:lnTo>
                    <a:lnTo>
                      <a:pt x="44" y="59"/>
                    </a:lnTo>
                    <a:lnTo>
                      <a:pt x="48" y="65"/>
                    </a:lnTo>
                    <a:lnTo>
                      <a:pt x="53" y="66"/>
                    </a:lnTo>
                    <a:lnTo>
                      <a:pt x="54" y="67"/>
                    </a:lnTo>
                    <a:lnTo>
                      <a:pt x="53" y="67"/>
                    </a:lnTo>
                    <a:lnTo>
                      <a:pt x="53" y="69"/>
                    </a:lnTo>
                    <a:lnTo>
                      <a:pt x="50" y="73"/>
                    </a:lnTo>
                    <a:lnTo>
                      <a:pt x="45" y="74"/>
                    </a:lnTo>
                    <a:lnTo>
                      <a:pt x="43" y="77"/>
                    </a:lnTo>
                    <a:lnTo>
                      <a:pt x="41" y="77"/>
                    </a:lnTo>
                    <a:lnTo>
                      <a:pt x="40" y="79"/>
                    </a:lnTo>
                    <a:lnTo>
                      <a:pt x="33" y="83"/>
                    </a:lnTo>
                    <a:lnTo>
                      <a:pt x="29" y="86"/>
                    </a:lnTo>
                    <a:lnTo>
                      <a:pt x="27" y="87"/>
                    </a:lnTo>
                    <a:lnTo>
                      <a:pt x="22" y="94"/>
                    </a:lnTo>
                    <a:lnTo>
                      <a:pt x="22" y="95"/>
                    </a:lnTo>
                    <a:lnTo>
                      <a:pt x="20" y="103"/>
                    </a:lnTo>
                    <a:lnTo>
                      <a:pt x="20" y="105"/>
                    </a:lnTo>
                    <a:lnTo>
                      <a:pt x="9" y="161"/>
                    </a:lnTo>
                    <a:lnTo>
                      <a:pt x="9" y="168"/>
                    </a:lnTo>
                    <a:lnTo>
                      <a:pt x="20" y="169"/>
                    </a:lnTo>
                    <a:lnTo>
                      <a:pt x="23" y="169"/>
                    </a:lnTo>
                    <a:lnTo>
                      <a:pt x="24" y="165"/>
                    </a:lnTo>
                    <a:lnTo>
                      <a:pt x="37" y="147"/>
                    </a:lnTo>
                    <a:lnTo>
                      <a:pt x="57" y="147"/>
                    </a:lnTo>
                    <a:lnTo>
                      <a:pt x="47" y="161"/>
                    </a:lnTo>
                    <a:lnTo>
                      <a:pt x="45" y="180"/>
                    </a:lnTo>
                    <a:lnTo>
                      <a:pt x="47" y="197"/>
                    </a:lnTo>
                    <a:lnTo>
                      <a:pt x="48" y="199"/>
                    </a:lnTo>
                    <a:lnTo>
                      <a:pt x="50" y="199"/>
                    </a:lnTo>
                    <a:lnTo>
                      <a:pt x="51" y="200"/>
                    </a:lnTo>
                    <a:lnTo>
                      <a:pt x="65" y="207"/>
                    </a:lnTo>
                    <a:lnTo>
                      <a:pt x="68" y="207"/>
                    </a:lnTo>
                    <a:lnTo>
                      <a:pt x="71" y="208"/>
                    </a:lnTo>
                    <a:lnTo>
                      <a:pt x="72" y="211"/>
                    </a:lnTo>
                    <a:lnTo>
                      <a:pt x="72" y="220"/>
                    </a:lnTo>
                    <a:lnTo>
                      <a:pt x="71" y="224"/>
                    </a:lnTo>
                    <a:lnTo>
                      <a:pt x="68" y="227"/>
                    </a:lnTo>
                    <a:lnTo>
                      <a:pt x="64" y="233"/>
                    </a:lnTo>
                    <a:lnTo>
                      <a:pt x="61" y="235"/>
                    </a:lnTo>
                    <a:lnTo>
                      <a:pt x="55" y="236"/>
                    </a:lnTo>
                    <a:lnTo>
                      <a:pt x="47" y="236"/>
                    </a:lnTo>
                    <a:lnTo>
                      <a:pt x="45" y="238"/>
                    </a:lnTo>
                    <a:lnTo>
                      <a:pt x="44" y="238"/>
                    </a:lnTo>
                    <a:lnTo>
                      <a:pt x="43" y="240"/>
                    </a:lnTo>
                    <a:lnTo>
                      <a:pt x="43" y="242"/>
                    </a:lnTo>
                    <a:lnTo>
                      <a:pt x="53" y="252"/>
                    </a:lnTo>
                    <a:lnTo>
                      <a:pt x="61" y="252"/>
                    </a:lnTo>
                    <a:lnTo>
                      <a:pt x="62" y="256"/>
                    </a:lnTo>
                    <a:lnTo>
                      <a:pt x="83" y="268"/>
                    </a:lnTo>
                    <a:lnTo>
                      <a:pt x="114" y="280"/>
                    </a:lnTo>
                    <a:lnTo>
                      <a:pt x="153" y="280"/>
                    </a:lnTo>
                    <a:lnTo>
                      <a:pt x="158" y="277"/>
                    </a:lnTo>
                    <a:lnTo>
                      <a:pt x="163" y="273"/>
                    </a:lnTo>
                    <a:lnTo>
                      <a:pt x="164" y="273"/>
                    </a:lnTo>
                    <a:lnTo>
                      <a:pt x="168" y="281"/>
                    </a:lnTo>
                    <a:lnTo>
                      <a:pt x="168" y="285"/>
                    </a:lnTo>
                    <a:lnTo>
                      <a:pt x="167" y="285"/>
                    </a:lnTo>
                    <a:lnTo>
                      <a:pt x="161" y="287"/>
                    </a:lnTo>
                    <a:lnTo>
                      <a:pt x="154" y="292"/>
                    </a:lnTo>
                    <a:lnTo>
                      <a:pt x="143" y="316"/>
                    </a:lnTo>
                    <a:lnTo>
                      <a:pt x="143" y="317"/>
                    </a:lnTo>
                    <a:lnTo>
                      <a:pt x="142" y="320"/>
                    </a:lnTo>
                    <a:lnTo>
                      <a:pt x="142" y="321"/>
                    </a:lnTo>
                    <a:lnTo>
                      <a:pt x="146" y="323"/>
                    </a:lnTo>
                    <a:lnTo>
                      <a:pt x="148" y="323"/>
                    </a:lnTo>
                    <a:lnTo>
                      <a:pt x="149" y="324"/>
                    </a:lnTo>
                    <a:lnTo>
                      <a:pt x="149" y="326"/>
                    </a:lnTo>
                    <a:lnTo>
                      <a:pt x="143" y="326"/>
                    </a:lnTo>
                    <a:lnTo>
                      <a:pt x="143" y="328"/>
                    </a:lnTo>
                    <a:lnTo>
                      <a:pt x="145" y="330"/>
                    </a:lnTo>
                    <a:lnTo>
                      <a:pt x="143" y="331"/>
                    </a:lnTo>
                    <a:lnTo>
                      <a:pt x="143" y="335"/>
                    </a:lnTo>
                    <a:lnTo>
                      <a:pt x="145" y="345"/>
                    </a:lnTo>
                    <a:lnTo>
                      <a:pt x="143" y="354"/>
                    </a:lnTo>
                    <a:lnTo>
                      <a:pt x="139" y="361"/>
                    </a:lnTo>
                    <a:lnTo>
                      <a:pt x="146" y="372"/>
                    </a:lnTo>
                    <a:lnTo>
                      <a:pt x="151" y="373"/>
                    </a:lnTo>
                    <a:lnTo>
                      <a:pt x="153" y="373"/>
                    </a:lnTo>
                    <a:lnTo>
                      <a:pt x="153" y="376"/>
                    </a:lnTo>
                    <a:lnTo>
                      <a:pt x="148" y="377"/>
                    </a:lnTo>
                    <a:lnTo>
                      <a:pt x="146" y="379"/>
                    </a:lnTo>
                    <a:lnTo>
                      <a:pt x="124" y="372"/>
                    </a:lnTo>
                    <a:lnTo>
                      <a:pt x="103" y="374"/>
                    </a:lnTo>
                    <a:lnTo>
                      <a:pt x="100" y="385"/>
                    </a:lnTo>
                    <a:lnTo>
                      <a:pt x="100" y="386"/>
                    </a:lnTo>
                    <a:lnTo>
                      <a:pt x="98" y="387"/>
                    </a:lnTo>
                    <a:lnTo>
                      <a:pt x="96" y="387"/>
                    </a:lnTo>
                    <a:lnTo>
                      <a:pt x="94" y="386"/>
                    </a:lnTo>
                    <a:lnTo>
                      <a:pt x="93" y="386"/>
                    </a:lnTo>
                    <a:lnTo>
                      <a:pt x="83" y="384"/>
                    </a:lnTo>
                    <a:lnTo>
                      <a:pt x="83" y="388"/>
                    </a:lnTo>
                    <a:lnTo>
                      <a:pt x="76" y="390"/>
                    </a:lnTo>
                    <a:lnTo>
                      <a:pt x="75" y="391"/>
                    </a:lnTo>
                    <a:lnTo>
                      <a:pt x="72" y="391"/>
                    </a:lnTo>
                    <a:lnTo>
                      <a:pt x="65" y="393"/>
                    </a:lnTo>
                    <a:lnTo>
                      <a:pt x="62" y="388"/>
                    </a:lnTo>
                    <a:lnTo>
                      <a:pt x="55" y="381"/>
                    </a:lnTo>
                    <a:lnTo>
                      <a:pt x="53" y="380"/>
                    </a:lnTo>
                    <a:lnTo>
                      <a:pt x="47" y="376"/>
                    </a:lnTo>
                    <a:lnTo>
                      <a:pt x="44" y="374"/>
                    </a:lnTo>
                    <a:lnTo>
                      <a:pt x="43" y="376"/>
                    </a:lnTo>
                    <a:lnTo>
                      <a:pt x="40" y="377"/>
                    </a:lnTo>
                    <a:lnTo>
                      <a:pt x="33" y="377"/>
                    </a:lnTo>
                    <a:lnTo>
                      <a:pt x="26" y="373"/>
                    </a:lnTo>
                    <a:lnTo>
                      <a:pt x="24" y="372"/>
                    </a:lnTo>
                    <a:lnTo>
                      <a:pt x="16" y="372"/>
                    </a:lnTo>
                    <a:lnTo>
                      <a:pt x="8" y="374"/>
                    </a:lnTo>
                    <a:lnTo>
                      <a:pt x="2" y="377"/>
                    </a:lnTo>
                    <a:lnTo>
                      <a:pt x="1" y="380"/>
                    </a:lnTo>
                    <a:lnTo>
                      <a:pt x="1" y="397"/>
                    </a:lnTo>
                    <a:lnTo>
                      <a:pt x="0" y="397"/>
                    </a:lnTo>
                    <a:lnTo>
                      <a:pt x="0" y="400"/>
                    </a:lnTo>
                    <a:lnTo>
                      <a:pt x="1" y="400"/>
                    </a:lnTo>
                    <a:lnTo>
                      <a:pt x="12" y="404"/>
                    </a:lnTo>
                    <a:lnTo>
                      <a:pt x="22" y="404"/>
                    </a:lnTo>
                    <a:lnTo>
                      <a:pt x="33" y="407"/>
                    </a:lnTo>
                    <a:lnTo>
                      <a:pt x="30" y="415"/>
                    </a:lnTo>
                    <a:lnTo>
                      <a:pt x="31" y="415"/>
                    </a:lnTo>
                    <a:lnTo>
                      <a:pt x="40" y="419"/>
                    </a:lnTo>
                    <a:lnTo>
                      <a:pt x="53" y="432"/>
                    </a:lnTo>
                    <a:lnTo>
                      <a:pt x="61" y="448"/>
                    </a:lnTo>
                    <a:lnTo>
                      <a:pt x="111" y="460"/>
                    </a:lnTo>
                    <a:lnTo>
                      <a:pt x="111" y="464"/>
                    </a:lnTo>
                    <a:lnTo>
                      <a:pt x="104" y="481"/>
                    </a:lnTo>
                    <a:lnTo>
                      <a:pt x="96" y="481"/>
                    </a:lnTo>
                    <a:lnTo>
                      <a:pt x="93" y="479"/>
                    </a:lnTo>
                    <a:lnTo>
                      <a:pt x="91" y="479"/>
                    </a:lnTo>
                    <a:lnTo>
                      <a:pt x="90" y="478"/>
                    </a:lnTo>
                    <a:lnTo>
                      <a:pt x="82" y="478"/>
                    </a:lnTo>
                    <a:lnTo>
                      <a:pt x="81" y="477"/>
                    </a:lnTo>
                    <a:lnTo>
                      <a:pt x="78" y="478"/>
                    </a:lnTo>
                    <a:lnTo>
                      <a:pt x="76" y="479"/>
                    </a:lnTo>
                    <a:lnTo>
                      <a:pt x="75" y="479"/>
                    </a:lnTo>
                    <a:lnTo>
                      <a:pt x="72" y="488"/>
                    </a:lnTo>
                    <a:lnTo>
                      <a:pt x="76" y="493"/>
                    </a:lnTo>
                    <a:lnTo>
                      <a:pt x="79" y="495"/>
                    </a:lnTo>
                    <a:lnTo>
                      <a:pt x="81" y="499"/>
                    </a:lnTo>
                    <a:lnTo>
                      <a:pt x="82" y="500"/>
                    </a:lnTo>
                    <a:lnTo>
                      <a:pt x="89" y="495"/>
                    </a:lnTo>
                    <a:lnTo>
                      <a:pt x="91" y="493"/>
                    </a:lnTo>
                    <a:lnTo>
                      <a:pt x="103" y="491"/>
                    </a:lnTo>
                    <a:lnTo>
                      <a:pt x="107" y="492"/>
                    </a:lnTo>
                    <a:lnTo>
                      <a:pt x="108" y="496"/>
                    </a:lnTo>
                    <a:lnTo>
                      <a:pt x="111" y="503"/>
                    </a:lnTo>
                    <a:lnTo>
                      <a:pt x="115" y="506"/>
                    </a:lnTo>
                    <a:lnTo>
                      <a:pt x="120" y="504"/>
                    </a:lnTo>
                    <a:lnTo>
                      <a:pt x="127" y="507"/>
                    </a:lnTo>
                    <a:lnTo>
                      <a:pt x="138" y="517"/>
                    </a:lnTo>
                    <a:lnTo>
                      <a:pt x="138" y="521"/>
                    </a:lnTo>
                    <a:lnTo>
                      <a:pt x="142" y="517"/>
                    </a:lnTo>
                    <a:lnTo>
                      <a:pt x="148" y="515"/>
                    </a:lnTo>
                    <a:lnTo>
                      <a:pt x="151" y="518"/>
                    </a:lnTo>
                    <a:lnTo>
                      <a:pt x="158" y="521"/>
                    </a:lnTo>
                    <a:lnTo>
                      <a:pt x="168" y="517"/>
                    </a:lnTo>
                    <a:lnTo>
                      <a:pt x="174" y="515"/>
                    </a:lnTo>
                    <a:lnTo>
                      <a:pt x="178" y="515"/>
                    </a:lnTo>
                    <a:lnTo>
                      <a:pt x="184" y="513"/>
                    </a:lnTo>
                    <a:lnTo>
                      <a:pt x="195" y="503"/>
                    </a:lnTo>
                    <a:lnTo>
                      <a:pt x="195" y="501"/>
                    </a:lnTo>
                    <a:lnTo>
                      <a:pt x="199" y="500"/>
                    </a:lnTo>
                    <a:lnTo>
                      <a:pt x="205" y="493"/>
                    </a:lnTo>
                    <a:lnTo>
                      <a:pt x="218" y="484"/>
                    </a:lnTo>
                    <a:lnTo>
                      <a:pt x="220" y="482"/>
                    </a:lnTo>
                    <a:lnTo>
                      <a:pt x="233" y="479"/>
                    </a:lnTo>
                    <a:lnTo>
                      <a:pt x="272" y="478"/>
                    </a:lnTo>
                    <a:lnTo>
                      <a:pt x="277" y="465"/>
                    </a:lnTo>
                    <a:lnTo>
                      <a:pt x="293" y="454"/>
                    </a:lnTo>
                    <a:lnTo>
                      <a:pt x="304" y="454"/>
                    </a:lnTo>
                    <a:lnTo>
                      <a:pt x="318" y="443"/>
                    </a:lnTo>
                    <a:lnTo>
                      <a:pt x="319" y="441"/>
                    </a:lnTo>
                    <a:lnTo>
                      <a:pt x="328" y="428"/>
                    </a:lnTo>
                    <a:lnTo>
                      <a:pt x="340" y="436"/>
                    </a:lnTo>
                    <a:lnTo>
                      <a:pt x="340" y="439"/>
                    </a:lnTo>
                    <a:lnTo>
                      <a:pt x="342" y="439"/>
                    </a:lnTo>
                    <a:lnTo>
                      <a:pt x="358" y="447"/>
                    </a:lnTo>
                    <a:lnTo>
                      <a:pt x="360" y="447"/>
                    </a:lnTo>
                    <a:lnTo>
                      <a:pt x="360" y="448"/>
                    </a:lnTo>
                    <a:lnTo>
                      <a:pt x="371" y="451"/>
                    </a:lnTo>
                    <a:lnTo>
                      <a:pt x="375" y="451"/>
                    </a:lnTo>
                    <a:lnTo>
                      <a:pt x="379" y="450"/>
                    </a:lnTo>
                    <a:lnTo>
                      <a:pt x="383" y="451"/>
                    </a:lnTo>
                    <a:lnTo>
                      <a:pt x="383" y="450"/>
                    </a:lnTo>
                    <a:lnTo>
                      <a:pt x="402" y="443"/>
                    </a:lnTo>
                    <a:lnTo>
                      <a:pt x="405" y="440"/>
                    </a:lnTo>
                    <a:lnTo>
                      <a:pt x="407" y="439"/>
                    </a:lnTo>
                    <a:lnTo>
                      <a:pt x="410" y="434"/>
                    </a:lnTo>
                    <a:lnTo>
                      <a:pt x="410" y="432"/>
                    </a:lnTo>
                    <a:lnTo>
                      <a:pt x="417" y="421"/>
                    </a:lnTo>
                    <a:lnTo>
                      <a:pt x="421" y="415"/>
                    </a:lnTo>
                    <a:lnTo>
                      <a:pt x="422" y="415"/>
                    </a:lnTo>
                    <a:lnTo>
                      <a:pt x="422" y="414"/>
                    </a:lnTo>
                    <a:lnTo>
                      <a:pt x="412" y="391"/>
                    </a:lnTo>
                    <a:lnTo>
                      <a:pt x="405" y="391"/>
                    </a:lnTo>
                    <a:lnTo>
                      <a:pt x="400" y="393"/>
                    </a:lnTo>
                    <a:lnTo>
                      <a:pt x="397" y="388"/>
                    </a:lnTo>
                    <a:lnTo>
                      <a:pt x="389" y="369"/>
                    </a:lnTo>
                    <a:lnTo>
                      <a:pt x="388" y="369"/>
                    </a:lnTo>
                    <a:lnTo>
                      <a:pt x="375" y="372"/>
                    </a:lnTo>
                    <a:lnTo>
                      <a:pt x="372" y="373"/>
                    </a:lnTo>
                    <a:lnTo>
                      <a:pt x="357" y="373"/>
                    </a:lnTo>
                    <a:lnTo>
                      <a:pt x="343" y="369"/>
                    </a:lnTo>
                    <a:lnTo>
                      <a:pt x="345" y="367"/>
                    </a:lnTo>
                    <a:lnTo>
                      <a:pt x="335" y="355"/>
                    </a:lnTo>
                    <a:lnTo>
                      <a:pt x="333" y="355"/>
                    </a:lnTo>
                    <a:lnTo>
                      <a:pt x="333" y="362"/>
                    </a:lnTo>
                    <a:lnTo>
                      <a:pt x="332" y="365"/>
                    </a:lnTo>
                    <a:lnTo>
                      <a:pt x="330" y="365"/>
                    </a:lnTo>
                    <a:lnTo>
                      <a:pt x="322" y="355"/>
                    </a:lnTo>
                    <a:lnTo>
                      <a:pt x="322" y="354"/>
                    </a:lnTo>
                    <a:lnTo>
                      <a:pt x="321" y="351"/>
                    </a:lnTo>
                    <a:lnTo>
                      <a:pt x="319" y="350"/>
                    </a:lnTo>
                    <a:lnTo>
                      <a:pt x="318" y="350"/>
                    </a:lnTo>
                    <a:lnTo>
                      <a:pt x="316" y="348"/>
                    </a:lnTo>
                    <a:lnTo>
                      <a:pt x="314" y="330"/>
                    </a:lnTo>
                    <a:lnTo>
                      <a:pt x="316" y="321"/>
                    </a:lnTo>
                    <a:lnTo>
                      <a:pt x="321" y="316"/>
                    </a:lnTo>
                    <a:lnTo>
                      <a:pt x="330" y="307"/>
                    </a:lnTo>
                    <a:lnTo>
                      <a:pt x="333" y="302"/>
                    </a:lnTo>
                    <a:lnTo>
                      <a:pt x="346" y="287"/>
                    </a:lnTo>
                    <a:lnTo>
                      <a:pt x="351" y="287"/>
                    </a:lnTo>
                    <a:lnTo>
                      <a:pt x="355" y="288"/>
                    </a:lnTo>
                    <a:lnTo>
                      <a:pt x="358" y="282"/>
                    </a:lnTo>
                    <a:lnTo>
                      <a:pt x="358" y="281"/>
                    </a:lnTo>
                    <a:lnTo>
                      <a:pt x="360" y="278"/>
                    </a:lnTo>
                    <a:lnTo>
                      <a:pt x="361" y="277"/>
                    </a:lnTo>
                    <a:lnTo>
                      <a:pt x="353" y="274"/>
                    </a:lnTo>
                    <a:lnTo>
                      <a:pt x="350" y="268"/>
                    </a:lnTo>
                    <a:lnTo>
                      <a:pt x="350" y="267"/>
                    </a:lnTo>
                    <a:lnTo>
                      <a:pt x="353" y="261"/>
                    </a:lnTo>
                    <a:lnTo>
                      <a:pt x="353" y="260"/>
                    </a:lnTo>
                    <a:lnTo>
                      <a:pt x="346" y="256"/>
                    </a:lnTo>
                    <a:lnTo>
                      <a:pt x="343" y="256"/>
                    </a:lnTo>
                    <a:lnTo>
                      <a:pt x="339" y="261"/>
                    </a:lnTo>
                    <a:lnTo>
                      <a:pt x="332" y="264"/>
                    </a:lnTo>
                    <a:lnTo>
                      <a:pt x="325" y="264"/>
                    </a:lnTo>
                    <a:lnTo>
                      <a:pt x="323" y="263"/>
                    </a:lnTo>
                    <a:lnTo>
                      <a:pt x="315" y="263"/>
                    </a:lnTo>
                    <a:lnTo>
                      <a:pt x="309" y="264"/>
                    </a:lnTo>
                    <a:lnTo>
                      <a:pt x="307" y="267"/>
                    </a:lnTo>
                    <a:lnTo>
                      <a:pt x="304" y="268"/>
                    </a:lnTo>
                    <a:lnTo>
                      <a:pt x="293" y="277"/>
                    </a:lnTo>
                    <a:lnTo>
                      <a:pt x="290" y="281"/>
                    </a:lnTo>
                    <a:lnTo>
                      <a:pt x="282" y="287"/>
                    </a:lnTo>
                    <a:lnTo>
                      <a:pt x="276" y="288"/>
                    </a:lnTo>
                    <a:lnTo>
                      <a:pt x="273" y="282"/>
                    </a:lnTo>
                    <a:lnTo>
                      <a:pt x="263" y="278"/>
                    </a:lnTo>
                    <a:lnTo>
                      <a:pt x="258" y="278"/>
                    </a:lnTo>
                    <a:lnTo>
                      <a:pt x="256" y="267"/>
                    </a:lnTo>
                    <a:lnTo>
                      <a:pt x="252" y="261"/>
                    </a:lnTo>
                    <a:lnTo>
                      <a:pt x="249" y="259"/>
                    </a:lnTo>
                    <a:lnTo>
                      <a:pt x="238" y="261"/>
                    </a:lnTo>
                    <a:lnTo>
                      <a:pt x="235" y="263"/>
                    </a:lnTo>
                    <a:lnTo>
                      <a:pt x="234" y="257"/>
                    </a:lnTo>
                    <a:lnTo>
                      <a:pt x="237" y="256"/>
                    </a:lnTo>
                    <a:lnTo>
                      <a:pt x="238" y="250"/>
                    </a:lnTo>
                    <a:lnTo>
                      <a:pt x="244" y="243"/>
                    </a:lnTo>
                    <a:lnTo>
                      <a:pt x="245" y="242"/>
                    </a:lnTo>
                    <a:lnTo>
                      <a:pt x="254" y="239"/>
                    </a:lnTo>
                    <a:lnTo>
                      <a:pt x="262" y="239"/>
                    </a:lnTo>
                    <a:lnTo>
                      <a:pt x="269" y="225"/>
                    </a:lnTo>
                    <a:lnTo>
                      <a:pt x="270" y="221"/>
                    </a:lnTo>
                    <a:lnTo>
                      <a:pt x="275" y="220"/>
                    </a:lnTo>
                    <a:lnTo>
                      <a:pt x="282" y="218"/>
                    </a:lnTo>
                    <a:lnTo>
                      <a:pt x="288" y="215"/>
                    </a:lnTo>
                    <a:lnTo>
                      <a:pt x="294" y="211"/>
                    </a:lnTo>
                    <a:lnTo>
                      <a:pt x="298" y="210"/>
                    </a:lnTo>
                    <a:lnTo>
                      <a:pt x="305" y="208"/>
                    </a:lnTo>
                    <a:lnTo>
                      <a:pt x="304" y="207"/>
                    </a:lnTo>
                    <a:lnTo>
                      <a:pt x="304" y="206"/>
                    </a:lnTo>
                    <a:lnTo>
                      <a:pt x="308" y="194"/>
                    </a:lnTo>
                    <a:lnTo>
                      <a:pt x="308" y="193"/>
                    </a:lnTo>
                    <a:lnTo>
                      <a:pt x="311" y="190"/>
                    </a:lnTo>
                    <a:lnTo>
                      <a:pt x="314" y="186"/>
                    </a:lnTo>
                    <a:lnTo>
                      <a:pt x="326" y="175"/>
                    </a:lnTo>
                    <a:lnTo>
                      <a:pt x="330" y="173"/>
                    </a:lnTo>
                    <a:lnTo>
                      <a:pt x="336" y="169"/>
                    </a:lnTo>
                    <a:lnTo>
                      <a:pt x="337" y="169"/>
                    </a:lnTo>
                    <a:lnTo>
                      <a:pt x="340" y="166"/>
                    </a:lnTo>
                    <a:lnTo>
                      <a:pt x="340" y="165"/>
                    </a:lnTo>
                    <a:lnTo>
                      <a:pt x="346" y="155"/>
                    </a:lnTo>
                    <a:lnTo>
                      <a:pt x="346" y="153"/>
                    </a:lnTo>
                    <a:lnTo>
                      <a:pt x="340" y="151"/>
                    </a:lnTo>
                    <a:lnTo>
                      <a:pt x="318" y="148"/>
                    </a:lnTo>
                    <a:lnTo>
                      <a:pt x="309" y="148"/>
                    </a:lnTo>
                    <a:lnTo>
                      <a:pt x="305" y="146"/>
                    </a:lnTo>
                    <a:lnTo>
                      <a:pt x="286" y="137"/>
                    </a:lnTo>
                    <a:lnTo>
                      <a:pt x="287" y="136"/>
                    </a:lnTo>
                    <a:lnTo>
                      <a:pt x="294" y="122"/>
                    </a:lnTo>
                    <a:lnTo>
                      <a:pt x="298" y="119"/>
                    </a:lnTo>
                    <a:lnTo>
                      <a:pt x="305" y="118"/>
                    </a:lnTo>
                    <a:lnTo>
                      <a:pt x="315" y="112"/>
                    </a:lnTo>
                    <a:lnTo>
                      <a:pt x="319" y="106"/>
                    </a:lnTo>
                    <a:lnTo>
                      <a:pt x="321" y="105"/>
                    </a:lnTo>
                    <a:lnTo>
                      <a:pt x="322" y="79"/>
                    </a:lnTo>
                    <a:lnTo>
                      <a:pt x="321" y="79"/>
                    </a:lnTo>
                    <a:lnTo>
                      <a:pt x="304" y="69"/>
                    </a:lnTo>
                    <a:lnTo>
                      <a:pt x="297" y="67"/>
                    </a:lnTo>
                    <a:lnTo>
                      <a:pt x="284" y="67"/>
                    </a:lnTo>
                    <a:lnTo>
                      <a:pt x="282" y="66"/>
                    </a:lnTo>
                    <a:lnTo>
                      <a:pt x="277" y="63"/>
                    </a:lnTo>
                    <a:lnTo>
                      <a:pt x="275" y="60"/>
                    </a:lnTo>
                    <a:lnTo>
                      <a:pt x="275" y="50"/>
                    </a:lnTo>
                    <a:lnTo>
                      <a:pt x="273" y="49"/>
                    </a:lnTo>
                    <a:lnTo>
                      <a:pt x="270" y="48"/>
                    </a:lnTo>
                    <a:lnTo>
                      <a:pt x="268" y="48"/>
                    </a:lnTo>
                    <a:lnTo>
                      <a:pt x="263" y="50"/>
                    </a:lnTo>
                    <a:lnTo>
                      <a:pt x="262" y="49"/>
                    </a:lnTo>
                    <a:lnTo>
                      <a:pt x="262" y="48"/>
                    </a:lnTo>
                    <a:lnTo>
                      <a:pt x="263" y="46"/>
                    </a:lnTo>
                    <a:lnTo>
                      <a:pt x="263" y="45"/>
                    </a:lnTo>
                    <a:lnTo>
                      <a:pt x="268" y="41"/>
                    </a:lnTo>
                    <a:lnTo>
                      <a:pt x="269" y="41"/>
                    </a:lnTo>
                    <a:lnTo>
                      <a:pt x="273" y="24"/>
                    </a:lnTo>
                    <a:lnTo>
                      <a:pt x="273" y="19"/>
                    </a:lnTo>
                    <a:lnTo>
                      <a:pt x="272" y="20"/>
                    </a:lnTo>
                    <a:lnTo>
                      <a:pt x="262" y="21"/>
                    </a:lnTo>
                    <a:lnTo>
                      <a:pt x="252" y="19"/>
                    </a:lnTo>
                    <a:lnTo>
                      <a:pt x="241" y="3"/>
                    </a:lnTo>
                    <a:lnTo>
                      <a:pt x="23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40" name="Freeform 469">
                <a:extLst>
                  <a:ext uri="{FF2B5EF4-FFF2-40B4-BE49-F238E27FC236}">
                    <a16:creationId xmlns:a16="http://schemas.microsoft.com/office/drawing/2014/main" id="{C3AFBB79-BE7C-E6C7-D66A-A24B827B3D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6" y="1150"/>
                <a:ext cx="89" cy="147"/>
              </a:xfrm>
              <a:custGeom>
                <a:avLst/>
                <a:gdLst>
                  <a:gd name="T0" fmla="*/ 200 w 357"/>
                  <a:gd name="T1" fmla="*/ 70 h 587"/>
                  <a:gd name="T2" fmla="*/ 151 w 357"/>
                  <a:gd name="T3" fmla="*/ 81 h 587"/>
                  <a:gd name="T4" fmla="*/ 127 w 357"/>
                  <a:gd name="T5" fmla="*/ 54 h 587"/>
                  <a:gd name="T6" fmla="*/ 106 w 357"/>
                  <a:gd name="T7" fmla="*/ 40 h 587"/>
                  <a:gd name="T8" fmla="*/ 86 w 357"/>
                  <a:gd name="T9" fmla="*/ 21 h 587"/>
                  <a:gd name="T10" fmla="*/ 81 w 357"/>
                  <a:gd name="T11" fmla="*/ 8 h 587"/>
                  <a:gd name="T12" fmla="*/ 35 w 357"/>
                  <a:gd name="T13" fmla="*/ 0 h 587"/>
                  <a:gd name="T14" fmla="*/ 40 w 357"/>
                  <a:gd name="T15" fmla="*/ 25 h 587"/>
                  <a:gd name="T16" fmla="*/ 39 w 357"/>
                  <a:gd name="T17" fmla="*/ 47 h 587"/>
                  <a:gd name="T18" fmla="*/ 64 w 357"/>
                  <a:gd name="T19" fmla="*/ 61 h 587"/>
                  <a:gd name="T20" fmla="*/ 63 w 357"/>
                  <a:gd name="T21" fmla="*/ 102 h 587"/>
                  <a:gd name="T22" fmla="*/ 66 w 357"/>
                  <a:gd name="T23" fmla="*/ 121 h 587"/>
                  <a:gd name="T24" fmla="*/ 60 w 357"/>
                  <a:gd name="T25" fmla="*/ 145 h 587"/>
                  <a:gd name="T26" fmla="*/ 45 w 357"/>
                  <a:gd name="T27" fmla="*/ 163 h 587"/>
                  <a:gd name="T28" fmla="*/ 70 w 357"/>
                  <a:gd name="T29" fmla="*/ 212 h 587"/>
                  <a:gd name="T30" fmla="*/ 53 w 357"/>
                  <a:gd name="T31" fmla="*/ 257 h 587"/>
                  <a:gd name="T32" fmla="*/ 26 w 357"/>
                  <a:gd name="T33" fmla="*/ 315 h 587"/>
                  <a:gd name="T34" fmla="*/ 4 w 357"/>
                  <a:gd name="T35" fmla="*/ 340 h 587"/>
                  <a:gd name="T36" fmla="*/ 6 w 357"/>
                  <a:gd name="T37" fmla="*/ 359 h 587"/>
                  <a:gd name="T38" fmla="*/ 49 w 357"/>
                  <a:gd name="T39" fmla="*/ 374 h 587"/>
                  <a:gd name="T40" fmla="*/ 70 w 357"/>
                  <a:gd name="T41" fmla="*/ 426 h 587"/>
                  <a:gd name="T42" fmla="*/ 63 w 357"/>
                  <a:gd name="T43" fmla="*/ 448 h 587"/>
                  <a:gd name="T44" fmla="*/ 109 w 357"/>
                  <a:gd name="T45" fmla="*/ 480 h 587"/>
                  <a:gd name="T46" fmla="*/ 112 w 357"/>
                  <a:gd name="T47" fmla="*/ 494 h 587"/>
                  <a:gd name="T48" fmla="*/ 136 w 357"/>
                  <a:gd name="T49" fmla="*/ 526 h 587"/>
                  <a:gd name="T50" fmla="*/ 146 w 357"/>
                  <a:gd name="T51" fmla="*/ 537 h 587"/>
                  <a:gd name="T52" fmla="*/ 170 w 357"/>
                  <a:gd name="T53" fmla="*/ 560 h 587"/>
                  <a:gd name="T54" fmla="*/ 194 w 357"/>
                  <a:gd name="T55" fmla="*/ 580 h 587"/>
                  <a:gd name="T56" fmla="*/ 232 w 357"/>
                  <a:gd name="T57" fmla="*/ 579 h 587"/>
                  <a:gd name="T58" fmla="*/ 278 w 357"/>
                  <a:gd name="T59" fmla="*/ 582 h 587"/>
                  <a:gd name="T60" fmla="*/ 268 w 357"/>
                  <a:gd name="T61" fmla="*/ 567 h 587"/>
                  <a:gd name="T62" fmla="*/ 270 w 357"/>
                  <a:gd name="T63" fmla="*/ 549 h 587"/>
                  <a:gd name="T64" fmla="*/ 293 w 357"/>
                  <a:gd name="T65" fmla="*/ 553 h 587"/>
                  <a:gd name="T66" fmla="*/ 220 w 357"/>
                  <a:gd name="T67" fmla="*/ 487 h 587"/>
                  <a:gd name="T68" fmla="*/ 189 w 357"/>
                  <a:gd name="T69" fmla="*/ 472 h 587"/>
                  <a:gd name="T70" fmla="*/ 205 w 357"/>
                  <a:gd name="T71" fmla="*/ 444 h 587"/>
                  <a:gd name="T72" fmla="*/ 233 w 357"/>
                  <a:gd name="T73" fmla="*/ 446 h 587"/>
                  <a:gd name="T74" fmla="*/ 261 w 357"/>
                  <a:gd name="T75" fmla="*/ 463 h 587"/>
                  <a:gd name="T76" fmla="*/ 283 w 357"/>
                  <a:gd name="T77" fmla="*/ 458 h 587"/>
                  <a:gd name="T78" fmla="*/ 313 w 357"/>
                  <a:gd name="T79" fmla="*/ 444 h 587"/>
                  <a:gd name="T80" fmla="*/ 335 w 357"/>
                  <a:gd name="T81" fmla="*/ 444 h 587"/>
                  <a:gd name="T82" fmla="*/ 334 w 357"/>
                  <a:gd name="T83" fmla="*/ 402 h 587"/>
                  <a:gd name="T84" fmla="*/ 335 w 357"/>
                  <a:gd name="T85" fmla="*/ 395 h 587"/>
                  <a:gd name="T86" fmla="*/ 350 w 357"/>
                  <a:gd name="T87" fmla="*/ 359 h 587"/>
                  <a:gd name="T88" fmla="*/ 347 w 357"/>
                  <a:gd name="T89" fmla="*/ 349 h 587"/>
                  <a:gd name="T90" fmla="*/ 242 w 357"/>
                  <a:gd name="T91" fmla="*/ 324 h 587"/>
                  <a:gd name="T92" fmla="*/ 244 w 357"/>
                  <a:gd name="T93" fmla="*/ 308 h 587"/>
                  <a:gd name="T94" fmla="*/ 261 w 357"/>
                  <a:gd name="T95" fmla="*/ 283 h 587"/>
                  <a:gd name="T96" fmla="*/ 237 w 357"/>
                  <a:gd name="T97" fmla="*/ 271 h 587"/>
                  <a:gd name="T98" fmla="*/ 213 w 357"/>
                  <a:gd name="T99" fmla="*/ 237 h 587"/>
                  <a:gd name="T100" fmla="*/ 209 w 357"/>
                  <a:gd name="T101" fmla="*/ 175 h 587"/>
                  <a:gd name="T102" fmla="*/ 229 w 357"/>
                  <a:gd name="T103" fmla="*/ 151 h 587"/>
                  <a:gd name="T104" fmla="*/ 242 w 357"/>
                  <a:gd name="T105" fmla="*/ 139 h 587"/>
                  <a:gd name="T106" fmla="*/ 225 w 357"/>
                  <a:gd name="T107" fmla="*/ 125 h 587"/>
                  <a:gd name="T108" fmla="*/ 220 w 357"/>
                  <a:gd name="T109" fmla="*/ 99 h 587"/>
                  <a:gd name="T110" fmla="*/ 250 w 357"/>
                  <a:gd name="T111" fmla="*/ 102 h 5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357" h="587">
                    <a:moveTo>
                      <a:pt x="227" y="84"/>
                    </a:moveTo>
                    <a:lnTo>
                      <a:pt x="216" y="85"/>
                    </a:lnTo>
                    <a:lnTo>
                      <a:pt x="216" y="86"/>
                    </a:lnTo>
                    <a:lnTo>
                      <a:pt x="205" y="75"/>
                    </a:lnTo>
                    <a:lnTo>
                      <a:pt x="204" y="72"/>
                    </a:lnTo>
                    <a:lnTo>
                      <a:pt x="200" y="70"/>
                    </a:lnTo>
                    <a:lnTo>
                      <a:pt x="197" y="70"/>
                    </a:lnTo>
                    <a:lnTo>
                      <a:pt x="186" y="72"/>
                    </a:lnTo>
                    <a:lnTo>
                      <a:pt x="166" y="82"/>
                    </a:lnTo>
                    <a:lnTo>
                      <a:pt x="165" y="82"/>
                    </a:lnTo>
                    <a:lnTo>
                      <a:pt x="155" y="81"/>
                    </a:lnTo>
                    <a:lnTo>
                      <a:pt x="151" y="81"/>
                    </a:lnTo>
                    <a:lnTo>
                      <a:pt x="151" y="67"/>
                    </a:lnTo>
                    <a:lnTo>
                      <a:pt x="148" y="64"/>
                    </a:lnTo>
                    <a:lnTo>
                      <a:pt x="141" y="51"/>
                    </a:lnTo>
                    <a:lnTo>
                      <a:pt x="137" y="48"/>
                    </a:lnTo>
                    <a:lnTo>
                      <a:pt x="136" y="48"/>
                    </a:lnTo>
                    <a:lnTo>
                      <a:pt x="127" y="54"/>
                    </a:lnTo>
                    <a:lnTo>
                      <a:pt x="121" y="57"/>
                    </a:lnTo>
                    <a:lnTo>
                      <a:pt x="117" y="60"/>
                    </a:lnTo>
                    <a:lnTo>
                      <a:pt x="116" y="61"/>
                    </a:lnTo>
                    <a:lnTo>
                      <a:pt x="116" y="54"/>
                    </a:lnTo>
                    <a:lnTo>
                      <a:pt x="107" y="40"/>
                    </a:lnTo>
                    <a:lnTo>
                      <a:pt x="106" y="40"/>
                    </a:lnTo>
                    <a:lnTo>
                      <a:pt x="89" y="29"/>
                    </a:lnTo>
                    <a:lnTo>
                      <a:pt x="89" y="28"/>
                    </a:lnTo>
                    <a:lnTo>
                      <a:pt x="86" y="25"/>
                    </a:lnTo>
                    <a:lnTo>
                      <a:pt x="85" y="22"/>
                    </a:lnTo>
                    <a:lnTo>
                      <a:pt x="85" y="21"/>
                    </a:lnTo>
                    <a:lnTo>
                      <a:pt x="86" y="21"/>
                    </a:lnTo>
                    <a:lnTo>
                      <a:pt x="86" y="19"/>
                    </a:lnTo>
                    <a:lnTo>
                      <a:pt x="89" y="19"/>
                    </a:lnTo>
                    <a:lnTo>
                      <a:pt x="89" y="17"/>
                    </a:lnTo>
                    <a:lnTo>
                      <a:pt x="88" y="17"/>
                    </a:lnTo>
                    <a:lnTo>
                      <a:pt x="84" y="11"/>
                    </a:lnTo>
                    <a:lnTo>
                      <a:pt x="81" y="8"/>
                    </a:lnTo>
                    <a:lnTo>
                      <a:pt x="77" y="8"/>
                    </a:lnTo>
                    <a:lnTo>
                      <a:pt x="63" y="12"/>
                    </a:lnTo>
                    <a:lnTo>
                      <a:pt x="56" y="12"/>
                    </a:lnTo>
                    <a:lnTo>
                      <a:pt x="49" y="11"/>
                    </a:lnTo>
                    <a:lnTo>
                      <a:pt x="36" y="0"/>
                    </a:lnTo>
                    <a:lnTo>
                      <a:pt x="35" y="0"/>
                    </a:lnTo>
                    <a:lnTo>
                      <a:pt x="33" y="1"/>
                    </a:lnTo>
                    <a:lnTo>
                      <a:pt x="35" y="1"/>
                    </a:lnTo>
                    <a:lnTo>
                      <a:pt x="49" y="18"/>
                    </a:lnTo>
                    <a:lnTo>
                      <a:pt x="49" y="19"/>
                    </a:lnTo>
                    <a:lnTo>
                      <a:pt x="47" y="22"/>
                    </a:lnTo>
                    <a:lnTo>
                      <a:pt x="40" y="25"/>
                    </a:lnTo>
                    <a:lnTo>
                      <a:pt x="33" y="32"/>
                    </a:lnTo>
                    <a:lnTo>
                      <a:pt x="31" y="39"/>
                    </a:lnTo>
                    <a:lnTo>
                      <a:pt x="29" y="39"/>
                    </a:lnTo>
                    <a:lnTo>
                      <a:pt x="29" y="40"/>
                    </a:lnTo>
                    <a:lnTo>
                      <a:pt x="32" y="44"/>
                    </a:lnTo>
                    <a:lnTo>
                      <a:pt x="39" y="47"/>
                    </a:lnTo>
                    <a:lnTo>
                      <a:pt x="40" y="47"/>
                    </a:lnTo>
                    <a:lnTo>
                      <a:pt x="50" y="53"/>
                    </a:lnTo>
                    <a:lnTo>
                      <a:pt x="57" y="55"/>
                    </a:lnTo>
                    <a:lnTo>
                      <a:pt x="59" y="58"/>
                    </a:lnTo>
                    <a:lnTo>
                      <a:pt x="63" y="61"/>
                    </a:lnTo>
                    <a:lnTo>
                      <a:pt x="64" y="61"/>
                    </a:lnTo>
                    <a:lnTo>
                      <a:pt x="74" y="65"/>
                    </a:lnTo>
                    <a:lnTo>
                      <a:pt x="81" y="65"/>
                    </a:lnTo>
                    <a:lnTo>
                      <a:pt x="82" y="67"/>
                    </a:lnTo>
                    <a:lnTo>
                      <a:pt x="81" y="68"/>
                    </a:lnTo>
                    <a:lnTo>
                      <a:pt x="64" y="102"/>
                    </a:lnTo>
                    <a:lnTo>
                      <a:pt x="63" y="102"/>
                    </a:lnTo>
                    <a:lnTo>
                      <a:pt x="61" y="104"/>
                    </a:lnTo>
                    <a:lnTo>
                      <a:pt x="50" y="110"/>
                    </a:lnTo>
                    <a:lnTo>
                      <a:pt x="49" y="111"/>
                    </a:lnTo>
                    <a:lnTo>
                      <a:pt x="57" y="118"/>
                    </a:lnTo>
                    <a:lnTo>
                      <a:pt x="60" y="121"/>
                    </a:lnTo>
                    <a:lnTo>
                      <a:pt x="66" y="121"/>
                    </a:lnTo>
                    <a:lnTo>
                      <a:pt x="66" y="122"/>
                    </a:lnTo>
                    <a:lnTo>
                      <a:pt x="64" y="125"/>
                    </a:lnTo>
                    <a:lnTo>
                      <a:pt x="64" y="134"/>
                    </a:lnTo>
                    <a:lnTo>
                      <a:pt x="66" y="141"/>
                    </a:lnTo>
                    <a:lnTo>
                      <a:pt x="63" y="144"/>
                    </a:lnTo>
                    <a:lnTo>
                      <a:pt x="60" y="145"/>
                    </a:lnTo>
                    <a:lnTo>
                      <a:pt x="56" y="148"/>
                    </a:lnTo>
                    <a:lnTo>
                      <a:pt x="47" y="148"/>
                    </a:lnTo>
                    <a:lnTo>
                      <a:pt x="42" y="152"/>
                    </a:lnTo>
                    <a:lnTo>
                      <a:pt x="42" y="153"/>
                    </a:lnTo>
                    <a:lnTo>
                      <a:pt x="43" y="162"/>
                    </a:lnTo>
                    <a:lnTo>
                      <a:pt x="45" y="163"/>
                    </a:lnTo>
                    <a:lnTo>
                      <a:pt x="46" y="170"/>
                    </a:lnTo>
                    <a:lnTo>
                      <a:pt x="46" y="173"/>
                    </a:lnTo>
                    <a:lnTo>
                      <a:pt x="49" y="184"/>
                    </a:lnTo>
                    <a:lnTo>
                      <a:pt x="66" y="211"/>
                    </a:lnTo>
                    <a:lnTo>
                      <a:pt x="67" y="212"/>
                    </a:lnTo>
                    <a:lnTo>
                      <a:pt x="70" y="212"/>
                    </a:lnTo>
                    <a:lnTo>
                      <a:pt x="81" y="213"/>
                    </a:lnTo>
                    <a:lnTo>
                      <a:pt x="84" y="213"/>
                    </a:lnTo>
                    <a:lnTo>
                      <a:pt x="89" y="218"/>
                    </a:lnTo>
                    <a:lnTo>
                      <a:pt x="89" y="219"/>
                    </a:lnTo>
                    <a:lnTo>
                      <a:pt x="71" y="234"/>
                    </a:lnTo>
                    <a:lnTo>
                      <a:pt x="53" y="257"/>
                    </a:lnTo>
                    <a:lnTo>
                      <a:pt x="50" y="255"/>
                    </a:lnTo>
                    <a:lnTo>
                      <a:pt x="50" y="257"/>
                    </a:lnTo>
                    <a:lnTo>
                      <a:pt x="46" y="289"/>
                    </a:lnTo>
                    <a:lnTo>
                      <a:pt x="43" y="290"/>
                    </a:lnTo>
                    <a:lnTo>
                      <a:pt x="32" y="304"/>
                    </a:lnTo>
                    <a:lnTo>
                      <a:pt x="26" y="315"/>
                    </a:lnTo>
                    <a:lnTo>
                      <a:pt x="22" y="315"/>
                    </a:lnTo>
                    <a:lnTo>
                      <a:pt x="21" y="318"/>
                    </a:lnTo>
                    <a:lnTo>
                      <a:pt x="21" y="319"/>
                    </a:lnTo>
                    <a:lnTo>
                      <a:pt x="19" y="324"/>
                    </a:lnTo>
                    <a:lnTo>
                      <a:pt x="12" y="333"/>
                    </a:lnTo>
                    <a:lnTo>
                      <a:pt x="4" y="340"/>
                    </a:lnTo>
                    <a:lnTo>
                      <a:pt x="3" y="340"/>
                    </a:lnTo>
                    <a:lnTo>
                      <a:pt x="3" y="342"/>
                    </a:lnTo>
                    <a:lnTo>
                      <a:pt x="0" y="354"/>
                    </a:lnTo>
                    <a:lnTo>
                      <a:pt x="0" y="357"/>
                    </a:lnTo>
                    <a:lnTo>
                      <a:pt x="1" y="359"/>
                    </a:lnTo>
                    <a:lnTo>
                      <a:pt x="6" y="359"/>
                    </a:lnTo>
                    <a:lnTo>
                      <a:pt x="17" y="362"/>
                    </a:lnTo>
                    <a:lnTo>
                      <a:pt x="19" y="363"/>
                    </a:lnTo>
                    <a:lnTo>
                      <a:pt x="28" y="363"/>
                    </a:lnTo>
                    <a:lnTo>
                      <a:pt x="39" y="369"/>
                    </a:lnTo>
                    <a:lnTo>
                      <a:pt x="45" y="371"/>
                    </a:lnTo>
                    <a:lnTo>
                      <a:pt x="49" y="374"/>
                    </a:lnTo>
                    <a:lnTo>
                      <a:pt x="52" y="375"/>
                    </a:lnTo>
                    <a:lnTo>
                      <a:pt x="54" y="379"/>
                    </a:lnTo>
                    <a:lnTo>
                      <a:pt x="63" y="400"/>
                    </a:lnTo>
                    <a:lnTo>
                      <a:pt x="69" y="423"/>
                    </a:lnTo>
                    <a:lnTo>
                      <a:pt x="69" y="424"/>
                    </a:lnTo>
                    <a:lnTo>
                      <a:pt x="70" y="426"/>
                    </a:lnTo>
                    <a:lnTo>
                      <a:pt x="71" y="430"/>
                    </a:lnTo>
                    <a:lnTo>
                      <a:pt x="71" y="437"/>
                    </a:lnTo>
                    <a:lnTo>
                      <a:pt x="70" y="438"/>
                    </a:lnTo>
                    <a:lnTo>
                      <a:pt x="69" y="438"/>
                    </a:lnTo>
                    <a:lnTo>
                      <a:pt x="69" y="448"/>
                    </a:lnTo>
                    <a:lnTo>
                      <a:pt x="63" y="448"/>
                    </a:lnTo>
                    <a:lnTo>
                      <a:pt x="64" y="449"/>
                    </a:lnTo>
                    <a:lnTo>
                      <a:pt x="67" y="455"/>
                    </a:lnTo>
                    <a:lnTo>
                      <a:pt x="82" y="465"/>
                    </a:lnTo>
                    <a:lnTo>
                      <a:pt x="93" y="476"/>
                    </a:lnTo>
                    <a:lnTo>
                      <a:pt x="102" y="480"/>
                    </a:lnTo>
                    <a:lnTo>
                      <a:pt x="109" y="480"/>
                    </a:lnTo>
                    <a:lnTo>
                      <a:pt x="112" y="479"/>
                    </a:lnTo>
                    <a:lnTo>
                      <a:pt x="113" y="479"/>
                    </a:lnTo>
                    <a:lnTo>
                      <a:pt x="112" y="482"/>
                    </a:lnTo>
                    <a:lnTo>
                      <a:pt x="105" y="489"/>
                    </a:lnTo>
                    <a:lnTo>
                      <a:pt x="107" y="491"/>
                    </a:lnTo>
                    <a:lnTo>
                      <a:pt x="112" y="494"/>
                    </a:lnTo>
                    <a:lnTo>
                      <a:pt x="131" y="504"/>
                    </a:lnTo>
                    <a:lnTo>
                      <a:pt x="137" y="513"/>
                    </a:lnTo>
                    <a:lnTo>
                      <a:pt x="134" y="516"/>
                    </a:lnTo>
                    <a:lnTo>
                      <a:pt x="129" y="518"/>
                    </a:lnTo>
                    <a:lnTo>
                      <a:pt x="126" y="519"/>
                    </a:lnTo>
                    <a:lnTo>
                      <a:pt x="136" y="526"/>
                    </a:lnTo>
                    <a:lnTo>
                      <a:pt x="142" y="529"/>
                    </a:lnTo>
                    <a:lnTo>
                      <a:pt x="145" y="529"/>
                    </a:lnTo>
                    <a:lnTo>
                      <a:pt x="144" y="532"/>
                    </a:lnTo>
                    <a:lnTo>
                      <a:pt x="145" y="533"/>
                    </a:lnTo>
                    <a:lnTo>
                      <a:pt x="146" y="533"/>
                    </a:lnTo>
                    <a:lnTo>
                      <a:pt x="146" y="537"/>
                    </a:lnTo>
                    <a:lnTo>
                      <a:pt x="162" y="537"/>
                    </a:lnTo>
                    <a:lnTo>
                      <a:pt x="165" y="539"/>
                    </a:lnTo>
                    <a:lnTo>
                      <a:pt x="166" y="547"/>
                    </a:lnTo>
                    <a:lnTo>
                      <a:pt x="166" y="556"/>
                    </a:lnTo>
                    <a:lnTo>
                      <a:pt x="169" y="561"/>
                    </a:lnTo>
                    <a:lnTo>
                      <a:pt x="170" y="560"/>
                    </a:lnTo>
                    <a:lnTo>
                      <a:pt x="173" y="560"/>
                    </a:lnTo>
                    <a:lnTo>
                      <a:pt x="174" y="561"/>
                    </a:lnTo>
                    <a:lnTo>
                      <a:pt x="184" y="557"/>
                    </a:lnTo>
                    <a:lnTo>
                      <a:pt x="189" y="561"/>
                    </a:lnTo>
                    <a:lnTo>
                      <a:pt x="193" y="567"/>
                    </a:lnTo>
                    <a:lnTo>
                      <a:pt x="194" y="580"/>
                    </a:lnTo>
                    <a:lnTo>
                      <a:pt x="194" y="582"/>
                    </a:lnTo>
                    <a:lnTo>
                      <a:pt x="196" y="580"/>
                    </a:lnTo>
                    <a:lnTo>
                      <a:pt x="215" y="578"/>
                    </a:lnTo>
                    <a:lnTo>
                      <a:pt x="218" y="578"/>
                    </a:lnTo>
                    <a:lnTo>
                      <a:pt x="227" y="579"/>
                    </a:lnTo>
                    <a:lnTo>
                      <a:pt x="232" y="579"/>
                    </a:lnTo>
                    <a:lnTo>
                      <a:pt x="250" y="587"/>
                    </a:lnTo>
                    <a:lnTo>
                      <a:pt x="268" y="587"/>
                    </a:lnTo>
                    <a:lnTo>
                      <a:pt x="272" y="586"/>
                    </a:lnTo>
                    <a:lnTo>
                      <a:pt x="275" y="585"/>
                    </a:lnTo>
                    <a:lnTo>
                      <a:pt x="278" y="583"/>
                    </a:lnTo>
                    <a:lnTo>
                      <a:pt x="278" y="582"/>
                    </a:lnTo>
                    <a:lnTo>
                      <a:pt x="275" y="579"/>
                    </a:lnTo>
                    <a:lnTo>
                      <a:pt x="270" y="573"/>
                    </a:lnTo>
                    <a:lnTo>
                      <a:pt x="270" y="572"/>
                    </a:lnTo>
                    <a:lnTo>
                      <a:pt x="271" y="572"/>
                    </a:lnTo>
                    <a:lnTo>
                      <a:pt x="270" y="571"/>
                    </a:lnTo>
                    <a:lnTo>
                      <a:pt x="268" y="567"/>
                    </a:lnTo>
                    <a:lnTo>
                      <a:pt x="265" y="565"/>
                    </a:lnTo>
                    <a:lnTo>
                      <a:pt x="261" y="560"/>
                    </a:lnTo>
                    <a:lnTo>
                      <a:pt x="264" y="551"/>
                    </a:lnTo>
                    <a:lnTo>
                      <a:pt x="265" y="551"/>
                    </a:lnTo>
                    <a:lnTo>
                      <a:pt x="267" y="550"/>
                    </a:lnTo>
                    <a:lnTo>
                      <a:pt x="270" y="549"/>
                    </a:lnTo>
                    <a:lnTo>
                      <a:pt x="271" y="550"/>
                    </a:lnTo>
                    <a:lnTo>
                      <a:pt x="279" y="550"/>
                    </a:lnTo>
                    <a:lnTo>
                      <a:pt x="280" y="551"/>
                    </a:lnTo>
                    <a:lnTo>
                      <a:pt x="282" y="551"/>
                    </a:lnTo>
                    <a:lnTo>
                      <a:pt x="285" y="553"/>
                    </a:lnTo>
                    <a:lnTo>
                      <a:pt x="293" y="553"/>
                    </a:lnTo>
                    <a:lnTo>
                      <a:pt x="300" y="536"/>
                    </a:lnTo>
                    <a:lnTo>
                      <a:pt x="300" y="532"/>
                    </a:lnTo>
                    <a:lnTo>
                      <a:pt x="250" y="520"/>
                    </a:lnTo>
                    <a:lnTo>
                      <a:pt x="242" y="504"/>
                    </a:lnTo>
                    <a:lnTo>
                      <a:pt x="229" y="491"/>
                    </a:lnTo>
                    <a:lnTo>
                      <a:pt x="220" y="487"/>
                    </a:lnTo>
                    <a:lnTo>
                      <a:pt x="219" y="487"/>
                    </a:lnTo>
                    <a:lnTo>
                      <a:pt x="222" y="479"/>
                    </a:lnTo>
                    <a:lnTo>
                      <a:pt x="211" y="476"/>
                    </a:lnTo>
                    <a:lnTo>
                      <a:pt x="201" y="476"/>
                    </a:lnTo>
                    <a:lnTo>
                      <a:pt x="190" y="472"/>
                    </a:lnTo>
                    <a:lnTo>
                      <a:pt x="189" y="472"/>
                    </a:lnTo>
                    <a:lnTo>
                      <a:pt x="189" y="469"/>
                    </a:lnTo>
                    <a:lnTo>
                      <a:pt x="190" y="469"/>
                    </a:lnTo>
                    <a:lnTo>
                      <a:pt x="190" y="452"/>
                    </a:lnTo>
                    <a:lnTo>
                      <a:pt x="191" y="449"/>
                    </a:lnTo>
                    <a:lnTo>
                      <a:pt x="197" y="446"/>
                    </a:lnTo>
                    <a:lnTo>
                      <a:pt x="205" y="444"/>
                    </a:lnTo>
                    <a:lnTo>
                      <a:pt x="213" y="444"/>
                    </a:lnTo>
                    <a:lnTo>
                      <a:pt x="215" y="445"/>
                    </a:lnTo>
                    <a:lnTo>
                      <a:pt x="222" y="449"/>
                    </a:lnTo>
                    <a:lnTo>
                      <a:pt x="229" y="449"/>
                    </a:lnTo>
                    <a:lnTo>
                      <a:pt x="232" y="448"/>
                    </a:lnTo>
                    <a:lnTo>
                      <a:pt x="233" y="446"/>
                    </a:lnTo>
                    <a:lnTo>
                      <a:pt x="236" y="448"/>
                    </a:lnTo>
                    <a:lnTo>
                      <a:pt x="242" y="452"/>
                    </a:lnTo>
                    <a:lnTo>
                      <a:pt x="244" y="453"/>
                    </a:lnTo>
                    <a:lnTo>
                      <a:pt x="251" y="460"/>
                    </a:lnTo>
                    <a:lnTo>
                      <a:pt x="254" y="465"/>
                    </a:lnTo>
                    <a:lnTo>
                      <a:pt x="261" y="463"/>
                    </a:lnTo>
                    <a:lnTo>
                      <a:pt x="264" y="463"/>
                    </a:lnTo>
                    <a:lnTo>
                      <a:pt x="265" y="462"/>
                    </a:lnTo>
                    <a:lnTo>
                      <a:pt x="272" y="460"/>
                    </a:lnTo>
                    <a:lnTo>
                      <a:pt x="272" y="456"/>
                    </a:lnTo>
                    <a:lnTo>
                      <a:pt x="282" y="458"/>
                    </a:lnTo>
                    <a:lnTo>
                      <a:pt x="283" y="458"/>
                    </a:lnTo>
                    <a:lnTo>
                      <a:pt x="285" y="459"/>
                    </a:lnTo>
                    <a:lnTo>
                      <a:pt x="287" y="459"/>
                    </a:lnTo>
                    <a:lnTo>
                      <a:pt x="289" y="458"/>
                    </a:lnTo>
                    <a:lnTo>
                      <a:pt x="289" y="457"/>
                    </a:lnTo>
                    <a:lnTo>
                      <a:pt x="292" y="446"/>
                    </a:lnTo>
                    <a:lnTo>
                      <a:pt x="313" y="444"/>
                    </a:lnTo>
                    <a:lnTo>
                      <a:pt x="335" y="451"/>
                    </a:lnTo>
                    <a:lnTo>
                      <a:pt x="337" y="449"/>
                    </a:lnTo>
                    <a:lnTo>
                      <a:pt x="342" y="448"/>
                    </a:lnTo>
                    <a:lnTo>
                      <a:pt x="342" y="445"/>
                    </a:lnTo>
                    <a:lnTo>
                      <a:pt x="340" y="445"/>
                    </a:lnTo>
                    <a:lnTo>
                      <a:pt x="335" y="444"/>
                    </a:lnTo>
                    <a:lnTo>
                      <a:pt x="328" y="433"/>
                    </a:lnTo>
                    <a:lnTo>
                      <a:pt x="332" y="426"/>
                    </a:lnTo>
                    <a:lnTo>
                      <a:pt x="334" y="417"/>
                    </a:lnTo>
                    <a:lnTo>
                      <a:pt x="332" y="407"/>
                    </a:lnTo>
                    <a:lnTo>
                      <a:pt x="332" y="403"/>
                    </a:lnTo>
                    <a:lnTo>
                      <a:pt x="334" y="402"/>
                    </a:lnTo>
                    <a:lnTo>
                      <a:pt x="332" y="400"/>
                    </a:lnTo>
                    <a:lnTo>
                      <a:pt x="332" y="398"/>
                    </a:lnTo>
                    <a:lnTo>
                      <a:pt x="338" y="398"/>
                    </a:lnTo>
                    <a:lnTo>
                      <a:pt x="338" y="396"/>
                    </a:lnTo>
                    <a:lnTo>
                      <a:pt x="337" y="395"/>
                    </a:lnTo>
                    <a:lnTo>
                      <a:pt x="335" y="395"/>
                    </a:lnTo>
                    <a:lnTo>
                      <a:pt x="331" y="393"/>
                    </a:lnTo>
                    <a:lnTo>
                      <a:pt x="331" y="392"/>
                    </a:lnTo>
                    <a:lnTo>
                      <a:pt x="332" y="389"/>
                    </a:lnTo>
                    <a:lnTo>
                      <a:pt x="332" y="388"/>
                    </a:lnTo>
                    <a:lnTo>
                      <a:pt x="343" y="364"/>
                    </a:lnTo>
                    <a:lnTo>
                      <a:pt x="350" y="359"/>
                    </a:lnTo>
                    <a:lnTo>
                      <a:pt x="356" y="357"/>
                    </a:lnTo>
                    <a:lnTo>
                      <a:pt x="357" y="357"/>
                    </a:lnTo>
                    <a:lnTo>
                      <a:pt x="357" y="353"/>
                    </a:lnTo>
                    <a:lnTo>
                      <a:pt x="353" y="345"/>
                    </a:lnTo>
                    <a:lnTo>
                      <a:pt x="352" y="345"/>
                    </a:lnTo>
                    <a:lnTo>
                      <a:pt x="347" y="349"/>
                    </a:lnTo>
                    <a:lnTo>
                      <a:pt x="342" y="352"/>
                    </a:lnTo>
                    <a:lnTo>
                      <a:pt x="303" y="352"/>
                    </a:lnTo>
                    <a:lnTo>
                      <a:pt x="272" y="340"/>
                    </a:lnTo>
                    <a:lnTo>
                      <a:pt x="251" y="328"/>
                    </a:lnTo>
                    <a:lnTo>
                      <a:pt x="250" y="324"/>
                    </a:lnTo>
                    <a:lnTo>
                      <a:pt x="242" y="324"/>
                    </a:lnTo>
                    <a:lnTo>
                      <a:pt x="232" y="314"/>
                    </a:lnTo>
                    <a:lnTo>
                      <a:pt x="232" y="312"/>
                    </a:lnTo>
                    <a:lnTo>
                      <a:pt x="233" y="310"/>
                    </a:lnTo>
                    <a:lnTo>
                      <a:pt x="234" y="310"/>
                    </a:lnTo>
                    <a:lnTo>
                      <a:pt x="236" y="308"/>
                    </a:lnTo>
                    <a:lnTo>
                      <a:pt x="244" y="308"/>
                    </a:lnTo>
                    <a:lnTo>
                      <a:pt x="250" y="307"/>
                    </a:lnTo>
                    <a:lnTo>
                      <a:pt x="253" y="305"/>
                    </a:lnTo>
                    <a:lnTo>
                      <a:pt x="257" y="299"/>
                    </a:lnTo>
                    <a:lnTo>
                      <a:pt x="260" y="296"/>
                    </a:lnTo>
                    <a:lnTo>
                      <a:pt x="261" y="292"/>
                    </a:lnTo>
                    <a:lnTo>
                      <a:pt x="261" y="283"/>
                    </a:lnTo>
                    <a:lnTo>
                      <a:pt x="260" y="280"/>
                    </a:lnTo>
                    <a:lnTo>
                      <a:pt x="257" y="279"/>
                    </a:lnTo>
                    <a:lnTo>
                      <a:pt x="254" y="279"/>
                    </a:lnTo>
                    <a:lnTo>
                      <a:pt x="240" y="272"/>
                    </a:lnTo>
                    <a:lnTo>
                      <a:pt x="239" y="271"/>
                    </a:lnTo>
                    <a:lnTo>
                      <a:pt x="237" y="271"/>
                    </a:lnTo>
                    <a:lnTo>
                      <a:pt x="236" y="269"/>
                    </a:lnTo>
                    <a:lnTo>
                      <a:pt x="234" y="252"/>
                    </a:lnTo>
                    <a:lnTo>
                      <a:pt x="236" y="233"/>
                    </a:lnTo>
                    <a:lnTo>
                      <a:pt x="246" y="219"/>
                    </a:lnTo>
                    <a:lnTo>
                      <a:pt x="226" y="219"/>
                    </a:lnTo>
                    <a:lnTo>
                      <a:pt x="213" y="237"/>
                    </a:lnTo>
                    <a:lnTo>
                      <a:pt x="212" y="241"/>
                    </a:lnTo>
                    <a:lnTo>
                      <a:pt x="209" y="241"/>
                    </a:lnTo>
                    <a:lnTo>
                      <a:pt x="198" y="240"/>
                    </a:lnTo>
                    <a:lnTo>
                      <a:pt x="198" y="233"/>
                    </a:lnTo>
                    <a:lnTo>
                      <a:pt x="209" y="177"/>
                    </a:lnTo>
                    <a:lnTo>
                      <a:pt x="209" y="175"/>
                    </a:lnTo>
                    <a:lnTo>
                      <a:pt x="211" y="167"/>
                    </a:lnTo>
                    <a:lnTo>
                      <a:pt x="211" y="166"/>
                    </a:lnTo>
                    <a:lnTo>
                      <a:pt x="216" y="159"/>
                    </a:lnTo>
                    <a:lnTo>
                      <a:pt x="218" y="158"/>
                    </a:lnTo>
                    <a:lnTo>
                      <a:pt x="222" y="155"/>
                    </a:lnTo>
                    <a:lnTo>
                      <a:pt x="229" y="151"/>
                    </a:lnTo>
                    <a:lnTo>
                      <a:pt x="230" y="149"/>
                    </a:lnTo>
                    <a:lnTo>
                      <a:pt x="232" y="149"/>
                    </a:lnTo>
                    <a:lnTo>
                      <a:pt x="234" y="146"/>
                    </a:lnTo>
                    <a:lnTo>
                      <a:pt x="239" y="145"/>
                    </a:lnTo>
                    <a:lnTo>
                      <a:pt x="242" y="141"/>
                    </a:lnTo>
                    <a:lnTo>
                      <a:pt x="242" y="139"/>
                    </a:lnTo>
                    <a:lnTo>
                      <a:pt x="243" y="139"/>
                    </a:lnTo>
                    <a:lnTo>
                      <a:pt x="242" y="138"/>
                    </a:lnTo>
                    <a:lnTo>
                      <a:pt x="237" y="137"/>
                    </a:lnTo>
                    <a:lnTo>
                      <a:pt x="233" y="131"/>
                    </a:lnTo>
                    <a:lnTo>
                      <a:pt x="230" y="128"/>
                    </a:lnTo>
                    <a:lnTo>
                      <a:pt x="225" y="125"/>
                    </a:lnTo>
                    <a:lnTo>
                      <a:pt x="220" y="125"/>
                    </a:lnTo>
                    <a:lnTo>
                      <a:pt x="218" y="124"/>
                    </a:lnTo>
                    <a:lnTo>
                      <a:pt x="213" y="118"/>
                    </a:lnTo>
                    <a:lnTo>
                      <a:pt x="213" y="111"/>
                    </a:lnTo>
                    <a:lnTo>
                      <a:pt x="219" y="99"/>
                    </a:lnTo>
                    <a:lnTo>
                      <a:pt x="220" y="99"/>
                    </a:lnTo>
                    <a:lnTo>
                      <a:pt x="226" y="100"/>
                    </a:lnTo>
                    <a:lnTo>
                      <a:pt x="227" y="102"/>
                    </a:lnTo>
                    <a:lnTo>
                      <a:pt x="234" y="106"/>
                    </a:lnTo>
                    <a:lnTo>
                      <a:pt x="240" y="104"/>
                    </a:lnTo>
                    <a:lnTo>
                      <a:pt x="247" y="104"/>
                    </a:lnTo>
                    <a:lnTo>
                      <a:pt x="250" y="102"/>
                    </a:lnTo>
                    <a:lnTo>
                      <a:pt x="251" y="102"/>
                    </a:lnTo>
                    <a:lnTo>
                      <a:pt x="251" y="96"/>
                    </a:lnTo>
                    <a:lnTo>
                      <a:pt x="249" y="91"/>
                    </a:lnTo>
                    <a:lnTo>
                      <a:pt x="243" y="85"/>
                    </a:lnTo>
                    <a:lnTo>
                      <a:pt x="227" y="8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41" name="Freeform 470">
                <a:extLst>
                  <a:ext uri="{FF2B5EF4-FFF2-40B4-BE49-F238E27FC236}">
                    <a16:creationId xmlns:a16="http://schemas.microsoft.com/office/drawing/2014/main" id="{08226CAD-887B-FDB5-C9E1-DF8AFBFB16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9" y="1083"/>
                <a:ext cx="127" cy="109"/>
              </a:xfrm>
              <a:custGeom>
                <a:avLst/>
                <a:gdLst>
                  <a:gd name="T0" fmla="*/ 320 w 508"/>
                  <a:gd name="T1" fmla="*/ 64 h 436"/>
                  <a:gd name="T2" fmla="*/ 295 w 508"/>
                  <a:gd name="T3" fmla="*/ 73 h 436"/>
                  <a:gd name="T4" fmla="*/ 278 w 508"/>
                  <a:gd name="T5" fmla="*/ 66 h 436"/>
                  <a:gd name="T6" fmla="*/ 274 w 508"/>
                  <a:gd name="T7" fmla="*/ 32 h 436"/>
                  <a:gd name="T8" fmla="*/ 236 w 508"/>
                  <a:gd name="T9" fmla="*/ 3 h 436"/>
                  <a:gd name="T10" fmla="*/ 208 w 508"/>
                  <a:gd name="T11" fmla="*/ 9 h 436"/>
                  <a:gd name="T12" fmla="*/ 229 w 508"/>
                  <a:gd name="T13" fmla="*/ 55 h 436"/>
                  <a:gd name="T14" fmla="*/ 187 w 508"/>
                  <a:gd name="T15" fmla="*/ 73 h 436"/>
                  <a:gd name="T16" fmla="*/ 173 w 508"/>
                  <a:gd name="T17" fmla="*/ 90 h 436"/>
                  <a:gd name="T18" fmla="*/ 148 w 508"/>
                  <a:gd name="T19" fmla="*/ 110 h 436"/>
                  <a:gd name="T20" fmla="*/ 131 w 508"/>
                  <a:gd name="T21" fmla="*/ 104 h 436"/>
                  <a:gd name="T22" fmla="*/ 117 w 508"/>
                  <a:gd name="T23" fmla="*/ 110 h 436"/>
                  <a:gd name="T24" fmla="*/ 85 w 508"/>
                  <a:gd name="T25" fmla="*/ 117 h 436"/>
                  <a:gd name="T26" fmla="*/ 25 w 508"/>
                  <a:gd name="T27" fmla="*/ 144 h 436"/>
                  <a:gd name="T28" fmla="*/ 28 w 508"/>
                  <a:gd name="T29" fmla="*/ 162 h 436"/>
                  <a:gd name="T30" fmla="*/ 22 w 508"/>
                  <a:gd name="T31" fmla="*/ 177 h 436"/>
                  <a:gd name="T32" fmla="*/ 1 w 508"/>
                  <a:gd name="T33" fmla="*/ 231 h 436"/>
                  <a:gd name="T34" fmla="*/ 20 w 508"/>
                  <a:gd name="T35" fmla="*/ 227 h 436"/>
                  <a:gd name="T36" fmla="*/ 31 w 508"/>
                  <a:gd name="T37" fmla="*/ 229 h 436"/>
                  <a:gd name="T38" fmla="*/ 66 w 508"/>
                  <a:gd name="T39" fmla="*/ 249 h 436"/>
                  <a:gd name="T40" fmla="*/ 74 w 508"/>
                  <a:gd name="T41" fmla="*/ 254 h 436"/>
                  <a:gd name="T42" fmla="*/ 94 w 508"/>
                  <a:gd name="T43" fmla="*/ 253 h 436"/>
                  <a:gd name="T44" fmla="*/ 116 w 508"/>
                  <a:gd name="T45" fmla="*/ 253 h 436"/>
                  <a:gd name="T46" fmla="*/ 133 w 508"/>
                  <a:gd name="T47" fmla="*/ 261 h 436"/>
                  <a:gd name="T48" fmla="*/ 180 w 508"/>
                  <a:gd name="T49" fmla="*/ 282 h 436"/>
                  <a:gd name="T50" fmla="*/ 179 w 508"/>
                  <a:gd name="T51" fmla="*/ 295 h 436"/>
                  <a:gd name="T52" fmla="*/ 177 w 508"/>
                  <a:gd name="T53" fmla="*/ 327 h 436"/>
                  <a:gd name="T54" fmla="*/ 158 w 508"/>
                  <a:gd name="T55" fmla="*/ 340 h 436"/>
                  <a:gd name="T56" fmla="*/ 161 w 508"/>
                  <a:gd name="T57" fmla="*/ 377 h 436"/>
                  <a:gd name="T58" fmla="*/ 166 w 508"/>
                  <a:gd name="T59" fmla="*/ 414 h 436"/>
                  <a:gd name="T60" fmla="*/ 158 w 508"/>
                  <a:gd name="T61" fmla="*/ 433 h 436"/>
                  <a:gd name="T62" fmla="*/ 170 w 508"/>
                  <a:gd name="T63" fmla="*/ 425 h 436"/>
                  <a:gd name="T64" fmla="*/ 190 w 508"/>
                  <a:gd name="T65" fmla="*/ 416 h 436"/>
                  <a:gd name="T66" fmla="*/ 207 w 508"/>
                  <a:gd name="T67" fmla="*/ 374 h 436"/>
                  <a:gd name="T68" fmla="*/ 214 w 508"/>
                  <a:gd name="T69" fmla="*/ 390 h 436"/>
                  <a:gd name="T70" fmla="*/ 262 w 508"/>
                  <a:gd name="T71" fmla="*/ 422 h 436"/>
                  <a:gd name="T72" fmla="*/ 306 w 508"/>
                  <a:gd name="T73" fmla="*/ 415 h 436"/>
                  <a:gd name="T74" fmla="*/ 324 w 508"/>
                  <a:gd name="T75" fmla="*/ 435 h 436"/>
                  <a:gd name="T76" fmla="*/ 338 w 508"/>
                  <a:gd name="T77" fmla="*/ 400 h 436"/>
                  <a:gd name="T78" fmla="*/ 338 w 508"/>
                  <a:gd name="T79" fmla="*/ 376 h 436"/>
                  <a:gd name="T80" fmla="*/ 368 w 508"/>
                  <a:gd name="T81" fmla="*/ 359 h 436"/>
                  <a:gd name="T82" fmla="*/ 418 w 508"/>
                  <a:gd name="T83" fmla="*/ 354 h 436"/>
                  <a:gd name="T84" fmla="*/ 437 w 508"/>
                  <a:gd name="T85" fmla="*/ 354 h 436"/>
                  <a:gd name="T86" fmla="*/ 426 w 508"/>
                  <a:gd name="T87" fmla="*/ 370 h 436"/>
                  <a:gd name="T88" fmla="*/ 454 w 508"/>
                  <a:gd name="T89" fmla="*/ 401 h 436"/>
                  <a:gd name="T90" fmla="*/ 457 w 508"/>
                  <a:gd name="T91" fmla="*/ 425 h 436"/>
                  <a:gd name="T92" fmla="*/ 473 w 508"/>
                  <a:gd name="T93" fmla="*/ 418 h 436"/>
                  <a:gd name="T94" fmla="*/ 490 w 508"/>
                  <a:gd name="T95" fmla="*/ 404 h 436"/>
                  <a:gd name="T96" fmla="*/ 483 w 508"/>
                  <a:gd name="T97" fmla="*/ 388 h 436"/>
                  <a:gd name="T98" fmla="*/ 490 w 508"/>
                  <a:gd name="T99" fmla="*/ 372 h 436"/>
                  <a:gd name="T100" fmla="*/ 490 w 508"/>
                  <a:gd name="T101" fmla="*/ 331 h 436"/>
                  <a:gd name="T102" fmla="*/ 466 w 508"/>
                  <a:gd name="T103" fmla="*/ 317 h 436"/>
                  <a:gd name="T104" fmla="*/ 457 w 508"/>
                  <a:gd name="T105" fmla="*/ 309 h 436"/>
                  <a:gd name="T106" fmla="*/ 475 w 508"/>
                  <a:gd name="T107" fmla="*/ 288 h 436"/>
                  <a:gd name="T108" fmla="*/ 438 w 508"/>
                  <a:gd name="T109" fmla="*/ 260 h 436"/>
                  <a:gd name="T110" fmla="*/ 371 w 508"/>
                  <a:gd name="T111" fmla="*/ 227 h 436"/>
                  <a:gd name="T112" fmla="*/ 368 w 508"/>
                  <a:gd name="T113" fmla="*/ 203 h 436"/>
                  <a:gd name="T114" fmla="*/ 339 w 508"/>
                  <a:gd name="T115" fmla="*/ 179 h 436"/>
                  <a:gd name="T116" fmla="*/ 334 w 508"/>
                  <a:gd name="T117" fmla="*/ 165 h 436"/>
                  <a:gd name="T118" fmla="*/ 341 w 508"/>
                  <a:gd name="T119" fmla="*/ 123 h 436"/>
                  <a:gd name="T120" fmla="*/ 337 w 508"/>
                  <a:gd name="T121" fmla="*/ 98 h 436"/>
                  <a:gd name="T122" fmla="*/ 332 w 508"/>
                  <a:gd name="T123" fmla="*/ 71 h 4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508" h="436">
                    <a:moveTo>
                      <a:pt x="333" y="69"/>
                    </a:moveTo>
                    <a:lnTo>
                      <a:pt x="332" y="69"/>
                    </a:lnTo>
                    <a:lnTo>
                      <a:pt x="323" y="66"/>
                    </a:lnTo>
                    <a:lnTo>
                      <a:pt x="321" y="64"/>
                    </a:lnTo>
                    <a:lnTo>
                      <a:pt x="320" y="64"/>
                    </a:lnTo>
                    <a:lnTo>
                      <a:pt x="315" y="60"/>
                    </a:lnTo>
                    <a:lnTo>
                      <a:pt x="307" y="60"/>
                    </a:lnTo>
                    <a:lnTo>
                      <a:pt x="306" y="62"/>
                    </a:lnTo>
                    <a:lnTo>
                      <a:pt x="303" y="63"/>
                    </a:lnTo>
                    <a:lnTo>
                      <a:pt x="295" y="73"/>
                    </a:lnTo>
                    <a:lnTo>
                      <a:pt x="293" y="74"/>
                    </a:lnTo>
                    <a:lnTo>
                      <a:pt x="292" y="74"/>
                    </a:lnTo>
                    <a:lnTo>
                      <a:pt x="286" y="70"/>
                    </a:lnTo>
                    <a:lnTo>
                      <a:pt x="282" y="69"/>
                    </a:lnTo>
                    <a:lnTo>
                      <a:pt x="278" y="66"/>
                    </a:lnTo>
                    <a:lnTo>
                      <a:pt x="272" y="59"/>
                    </a:lnTo>
                    <a:lnTo>
                      <a:pt x="274" y="57"/>
                    </a:lnTo>
                    <a:lnTo>
                      <a:pt x="271" y="46"/>
                    </a:lnTo>
                    <a:lnTo>
                      <a:pt x="272" y="37"/>
                    </a:lnTo>
                    <a:lnTo>
                      <a:pt x="274" y="32"/>
                    </a:lnTo>
                    <a:lnTo>
                      <a:pt x="278" y="28"/>
                    </a:lnTo>
                    <a:lnTo>
                      <a:pt x="278" y="21"/>
                    </a:lnTo>
                    <a:lnTo>
                      <a:pt x="261" y="6"/>
                    </a:lnTo>
                    <a:lnTo>
                      <a:pt x="253" y="6"/>
                    </a:lnTo>
                    <a:lnTo>
                      <a:pt x="236" y="3"/>
                    </a:lnTo>
                    <a:lnTo>
                      <a:pt x="232" y="0"/>
                    </a:lnTo>
                    <a:lnTo>
                      <a:pt x="231" y="2"/>
                    </a:lnTo>
                    <a:lnTo>
                      <a:pt x="221" y="8"/>
                    </a:lnTo>
                    <a:lnTo>
                      <a:pt x="219" y="9"/>
                    </a:lnTo>
                    <a:lnTo>
                      <a:pt x="208" y="9"/>
                    </a:lnTo>
                    <a:lnTo>
                      <a:pt x="207" y="10"/>
                    </a:lnTo>
                    <a:lnTo>
                      <a:pt x="224" y="30"/>
                    </a:lnTo>
                    <a:lnTo>
                      <a:pt x="228" y="37"/>
                    </a:lnTo>
                    <a:lnTo>
                      <a:pt x="226" y="47"/>
                    </a:lnTo>
                    <a:lnTo>
                      <a:pt x="229" y="55"/>
                    </a:lnTo>
                    <a:lnTo>
                      <a:pt x="229" y="57"/>
                    </a:lnTo>
                    <a:lnTo>
                      <a:pt x="226" y="59"/>
                    </a:lnTo>
                    <a:lnTo>
                      <a:pt x="200" y="66"/>
                    </a:lnTo>
                    <a:lnTo>
                      <a:pt x="195" y="69"/>
                    </a:lnTo>
                    <a:lnTo>
                      <a:pt x="187" y="73"/>
                    </a:lnTo>
                    <a:lnTo>
                      <a:pt x="184" y="76"/>
                    </a:lnTo>
                    <a:lnTo>
                      <a:pt x="183" y="76"/>
                    </a:lnTo>
                    <a:lnTo>
                      <a:pt x="181" y="77"/>
                    </a:lnTo>
                    <a:lnTo>
                      <a:pt x="181" y="80"/>
                    </a:lnTo>
                    <a:lnTo>
                      <a:pt x="173" y="90"/>
                    </a:lnTo>
                    <a:lnTo>
                      <a:pt x="170" y="92"/>
                    </a:lnTo>
                    <a:lnTo>
                      <a:pt x="164" y="99"/>
                    </a:lnTo>
                    <a:lnTo>
                      <a:pt x="162" y="99"/>
                    </a:lnTo>
                    <a:lnTo>
                      <a:pt x="159" y="102"/>
                    </a:lnTo>
                    <a:lnTo>
                      <a:pt x="148" y="110"/>
                    </a:lnTo>
                    <a:lnTo>
                      <a:pt x="147" y="112"/>
                    </a:lnTo>
                    <a:lnTo>
                      <a:pt x="138" y="112"/>
                    </a:lnTo>
                    <a:lnTo>
                      <a:pt x="137" y="105"/>
                    </a:lnTo>
                    <a:lnTo>
                      <a:pt x="135" y="102"/>
                    </a:lnTo>
                    <a:lnTo>
                      <a:pt x="131" y="104"/>
                    </a:lnTo>
                    <a:lnTo>
                      <a:pt x="128" y="102"/>
                    </a:lnTo>
                    <a:lnTo>
                      <a:pt x="121" y="102"/>
                    </a:lnTo>
                    <a:lnTo>
                      <a:pt x="119" y="104"/>
                    </a:lnTo>
                    <a:lnTo>
                      <a:pt x="117" y="108"/>
                    </a:lnTo>
                    <a:lnTo>
                      <a:pt x="117" y="110"/>
                    </a:lnTo>
                    <a:lnTo>
                      <a:pt x="114" y="109"/>
                    </a:lnTo>
                    <a:lnTo>
                      <a:pt x="88" y="101"/>
                    </a:lnTo>
                    <a:lnTo>
                      <a:pt x="87" y="102"/>
                    </a:lnTo>
                    <a:lnTo>
                      <a:pt x="90" y="116"/>
                    </a:lnTo>
                    <a:lnTo>
                      <a:pt x="85" y="117"/>
                    </a:lnTo>
                    <a:lnTo>
                      <a:pt x="63" y="134"/>
                    </a:lnTo>
                    <a:lnTo>
                      <a:pt x="42" y="134"/>
                    </a:lnTo>
                    <a:lnTo>
                      <a:pt x="39" y="136"/>
                    </a:lnTo>
                    <a:lnTo>
                      <a:pt x="29" y="137"/>
                    </a:lnTo>
                    <a:lnTo>
                      <a:pt x="25" y="144"/>
                    </a:lnTo>
                    <a:lnTo>
                      <a:pt x="22" y="155"/>
                    </a:lnTo>
                    <a:lnTo>
                      <a:pt x="22" y="157"/>
                    </a:lnTo>
                    <a:lnTo>
                      <a:pt x="24" y="158"/>
                    </a:lnTo>
                    <a:lnTo>
                      <a:pt x="25" y="158"/>
                    </a:lnTo>
                    <a:lnTo>
                      <a:pt x="28" y="162"/>
                    </a:lnTo>
                    <a:lnTo>
                      <a:pt x="28" y="164"/>
                    </a:lnTo>
                    <a:lnTo>
                      <a:pt x="27" y="165"/>
                    </a:lnTo>
                    <a:lnTo>
                      <a:pt x="24" y="173"/>
                    </a:lnTo>
                    <a:lnTo>
                      <a:pt x="24" y="175"/>
                    </a:lnTo>
                    <a:lnTo>
                      <a:pt x="22" y="177"/>
                    </a:lnTo>
                    <a:lnTo>
                      <a:pt x="22" y="183"/>
                    </a:lnTo>
                    <a:lnTo>
                      <a:pt x="17" y="183"/>
                    </a:lnTo>
                    <a:lnTo>
                      <a:pt x="0" y="224"/>
                    </a:lnTo>
                    <a:lnTo>
                      <a:pt x="1" y="229"/>
                    </a:lnTo>
                    <a:lnTo>
                      <a:pt x="1" y="231"/>
                    </a:lnTo>
                    <a:lnTo>
                      <a:pt x="3" y="229"/>
                    </a:lnTo>
                    <a:lnTo>
                      <a:pt x="3" y="228"/>
                    </a:lnTo>
                    <a:lnTo>
                      <a:pt x="8" y="224"/>
                    </a:lnTo>
                    <a:lnTo>
                      <a:pt x="14" y="221"/>
                    </a:lnTo>
                    <a:lnTo>
                      <a:pt x="20" y="227"/>
                    </a:lnTo>
                    <a:lnTo>
                      <a:pt x="22" y="228"/>
                    </a:lnTo>
                    <a:lnTo>
                      <a:pt x="24" y="229"/>
                    </a:lnTo>
                    <a:lnTo>
                      <a:pt x="27" y="231"/>
                    </a:lnTo>
                    <a:lnTo>
                      <a:pt x="29" y="231"/>
                    </a:lnTo>
                    <a:lnTo>
                      <a:pt x="31" y="229"/>
                    </a:lnTo>
                    <a:lnTo>
                      <a:pt x="39" y="236"/>
                    </a:lnTo>
                    <a:lnTo>
                      <a:pt x="43" y="244"/>
                    </a:lnTo>
                    <a:lnTo>
                      <a:pt x="47" y="247"/>
                    </a:lnTo>
                    <a:lnTo>
                      <a:pt x="54" y="246"/>
                    </a:lnTo>
                    <a:lnTo>
                      <a:pt x="66" y="249"/>
                    </a:lnTo>
                    <a:lnTo>
                      <a:pt x="68" y="250"/>
                    </a:lnTo>
                    <a:lnTo>
                      <a:pt x="70" y="251"/>
                    </a:lnTo>
                    <a:lnTo>
                      <a:pt x="71" y="251"/>
                    </a:lnTo>
                    <a:lnTo>
                      <a:pt x="71" y="253"/>
                    </a:lnTo>
                    <a:lnTo>
                      <a:pt x="74" y="254"/>
                    </a:lnTo>
                    <a:lnTo>
                      <a:pt x="78" y="254"/>
                    </a:lnTo>
                    <a:lnTo>
                      <a:pt x="81" y="257"/>
                    </a:lnTo>
                    <a:lnTo>
                      <a:pt x="81" y="260"/>
                    </a:lnTo>
                    <a:lnTo>
                      <a:pt x="87" y="256"/>
                    </a:lnTo>
                    <a:lnTo>
                      <a:pt x="94" y="253"/>
                    </a:lnTo>
                    <a:lnTo>
                      <a:pt x="102" y="251"/>
                    </a:lnTo>
                    <a:lnTo>
                      <a:pt x="103" y="250"/>
                    </a:lnTo>
                    <a:lnTo>
                      <a:pt x="103" y="251"/>
                    </a:lnTo>
                    <a:lnTo>
                      <a:pt x="114" y="251"/>
                    </a:lnTo>
                    <a:lnTo>
                      <a:pt x="116" y="253"/>
                    </a:lnTo>
                    <a:lnTo>
                      <a:pt x="119" y="253"/>
                    </a:lnTo>
                    <a:lnTo>
                      <a:pt x="124" y="257"/>
                    </a:lnTo>
                    <a:lnTo>
                      <a:pt x="128" y="263"/>
                    </a:lnTo>
                    <a:lnTo>
                      <a:pt x="130" y="263"/>
                    </a:lnTo>
                    <a:lnTo>
                      <a:pt x="133" y="261"/>
                    </a:lnTo>
                    <a:lnTo>
                      <a:pt x="135" y="267"/>
                    </a:lnTo>
                    <a:lnTo>
                      <a:pt x="144" y="272"/>
                    </a:lnTo>
                    <a:lnTo>
                      <a:pt x="174" y="281"/>
                    </a:lnTo>
                    <a:lnTo>
                      <a:pt x="177" y="282"/>
                    </a:lnTo>
                    <a:lnTo>
                      <a:pt x="180" y="282"/>
                    </a:lnTo>
                    <a:lnTo>
                      <a:pt x="179" y="285"/>
                    </a:lnTo>
                    <a:lnTo>
                      <a:pt x="179" y="291"/>
                    </a:lnTo>
                    <a:lnTo>
                      <a:pt x="180" y="292"/>
                    </a:lnTo>
                    <a:lnTo>
                      <a:pt x="180" y="295"/>
                    </a:lnTo>
                    <a:lnTo>
                      <a:pt x="179" y="295"/>
                    </a:lnTo>
                    <a:lnTo>
                      <a:pt x="179" y="303"/>
                    </a:lnTo>
                    <a:lnTo>
                      <a:pt x="181" y="309"/>
                    </a:lnTo>
                    <a:lnTo>
                      <a:pt x="181" y="320"/>
                    </a:lnTo>
                    <a:lnTo>
                      <a:pt x="180" y="323"/>
                    </a:lnTo>
                    <a:lnTo>
                      <a:pt x="177" y="327"/>
                    </a:lnTo>
                    <a:lnTo>
                      <a:pt x="170" y="327"/>
                    </a:lnTo>
                    <a:lnTo>
                      <a:pt x="164" y="328"/>
                    </a:lnTo>
                    <a:lnTo>
                      <a:pt x="161" y="330"/>
                    </a:lnTo>
                    <a:lnTo>
                      <a:pt x="159" y="332"/>
                    </a:lnTo>
                    <a:lnTo>
                      <a:pt x="158" y="340"/>
                    </a:lnTo>
                    <a:lnTo>
                      <a:pt x="154" y="352"/>
                    </a:lnTo>
                    <a:lnTo>
                      <a:pt x="150" y="374"/>
                    </a:lnTo>
                    <a:lnTo>
                      <a:pt x="148" y="376"/>
                    </a:lnTo>
                    <a:lnTo>
                      <a:pt x="152" y="377"/>
                    </a:lnTo>
                    <a:lnTo>
                      <a:pt x="161" y="377"/>
                    </a:lnTo>
                    <a:lnTo>
                      <a:pt x="172" y="390"/>
                    </a:lnTo>
                    <a:lnTo>
                      <a:pt x="173" y="391"/>
                    </a:lnTo>
                    <a:lnTo>
                      <a:pt x="177" y="397"/>
                    </a:lnTo>
                    <a:lnTo>
                      <a:pt x="169" y="412"/>
                    </a:lnTo>
                    <a:lnTo>
                      <a:pt x="166" y="414"/>
                    </a:lnTo>
                    <a:lnTo>
                      <a:pt x="164" y="420"/>
                    </a:lnTo>
                    <a:lnTo>
                      <a:pt x="162" y="423"/>
                    </a:lnTo>
                    <a:lnTo>
                      <a:pt x="159" y="426"/>
                    </a:lnTo>
                    <a:lnTo>
                      <a:pt x="158" y="430"/>
                    </a:lnTo>
                    <a:lnTo>
                      <a:pt x="158" y="433"/>
                    </a:lnTo>
                    <a:lnTo>
                      <a:pt x="159" y="433"/>
                    </a:lnTo>
                    <a:lnTo>
                      <a:pt x="162" y="429"/>
                    </a:lnTo>
                    <a:lnTo>
                      <a:pt x="162" y="425"/>
                    </a:lnTo>
                    <a:lnTo>
                      <a:pt x="165" y="422"/>
                    </a:lnTo>
                    <a:lnTo>
                      <a:pt x="170" y="425"/>
                    </a:lnTo>
                    <a:lnTo>
                      <a:pt x="170" y="426"/>
                    </a:lnTo>
                    <a:lnTo>
                      <a:pt x="174" y="430"/>
                    </a:lnTo>
                    <a:lnTo>
                      <a:pt x="182" y="430"/>
                    </a:lnTo>
                    <a:lnTo>
                      <a:pt x="187" y="422"/>
                    </a:lnTo>
                    <a:lnTo>
                      <a:pt x="190" y="416"/>
                    </a:lnTo>
                    <a:lnTo>
                      <a:pt x="193" y="415"/>
                    </a:lnTo>
                    <a:lnTo>
                      <a:pt x="193" y="411"/>
                    </a:lnTo>
                    <a:lnTo>
                      <a:pt x="197" y="390"/>
                    </a:lnTo>
                    <a:lnTo>
                      <a:pt x="202" y="378"/>
                    </a:lnTo>
                    <a:lnTo>
                      <a:pt x="207" y="374"/>
                    </a:lnTo>
                    <a:lnTo>
                      <a:pt x="208" y="374"/>
                    </a:lnTo>
                    <a:lnTo>
                      <a:pt x="210" y="372"/>
                    </a:lnTo>
                    <a:lnTo>
                      <a:pt x="214" y="378"/>
                    </a:lnTo>
                    <a:lnTo>
                      <a:pt x="211" y="381"/>
                    </a:lnTo>
                    <a:lnTo>
                      <a:pt x="214" y="390"/>
                    </a:lnTo>
                    <a:lnTo>
                      <a:pt x="214" y="391"/>
                    </a:lnTo>
                    <a:lnTo>
                      <a:pt x="215" y="391"/>
                    </a:lnTo>
                    <a:lnTo>
                      <a:pt x="244" y="397"/>
                    </a:lnTo>
                    <a:lnTo>
                      <a:pt x="262" y="421"/>
                    </a:lnTo>
                    <a:lnTo>
                      <a:pt x="262" y="422"/>
                    </a:lnTo>
                    <a:lnTo>
                      <a:pt x="264" y="421"/>
                    </a:lnTo>
                    <a:lnTo>
                      <a:pt x="279" y="408"/>
                    </a:lnTo>
                    <a:lnTo>
                      <a:pt x="282" y="408"/>
                    </a:lnTo>
                    <a:lnTo>
                      <a:pt x="295" y="414"/>
                    </a:lnTo>
                    <a:lnTo>
                      <a:pt x="306" y="415"/>
                    </a:lnTo>
                    <a:lnTo>
                      <a:pt x="308" y="416"/>
                    </a:lnTo>
                    <a:lnTo>
                      <a:pt x="313" y="422"/>
                    </a:lnTo>
                    <a:lnTo>
                      <a:pt x="314" y="436"/>
                    </a:lnTo>
                    <a:lnTo>
                      <a:pt x="324" y="436"/>
                    </a:lnTo>
                    <a:lnTo>
                      <a:pt x="324" y="435"/>
                    </a:lnTo>
                    <a:lnTo>
                      <a:pt x="323" y="429"/>
                    </a:lnTo>
                    <a:lnTo>
                      <a:pt x="323" y="419"/>
                    </a:lnTo>
                    <a:lnTo>
                      <a:pt x="324" y="415"/>
                    </a:lnTo>
                    <a:lnTo>
                      <a:pt x="324" y="412"/>
                    </a:lnTo>
                    <a:lnTo>
                      <a:pt x="338" y="400"/>
                    </a:lnTo>
                    <a:lnTo>
                      <a:pt x="338" y="390"/>
                    </a:lnTo>
                    <a:lnTo>
                      <a:pt x="337" y="383"/>
                    </a:lnTo>
                    <a:lnTo>
                      <a:pt x="337" y="381"/>
                    </a:lnTo>
                    <a:lnTo>
                      <a:pt x="338" y="377"/>
                    </a:lnTo>
                    <a:lnTo>
                      <a:pt x="338" y="376"/>
                    </a:lnTo>
                    <a:lnTo>
                      <a:pt x="341" y="370"/>
                    </a:lnTo>
                    <a:lnTo>
                      <a:pt x="345" y="370"/>
                    </a:lnTo>
                    <a:lnTo>
                      <a:pt x="346" y="369"/>
                    </a:lnTo>
                    <a:lnTo>
                      <a:pt x="352" y="368"/>
                    </a:lnTo>
                    <a:lnTo>
                      <a:pt x="368" y="359"/>
                    </a:lnTo>
                    <a:lnTo>
                      <a:pt x="370" y="359"/>
                    </a:lnTo>
                    <a:lnTo>
                      <a:pt x="384" y="347"/>
                    </a:lnTo>
                    <a:lnTo>
                      <a:pt x="401" y="348"/>
                    </a:lnTo>
                    <a:lnTo>
                      <a:pt x="416" y="354"/>
                    </a:lnTo>
                    <a:lnTo>
                      <a:pt x="418" y="354"/>
                    </a:lnTo>
                    <a:lnTo>
                      <a:pt x="418" y="355"/>
                    </a:lnTo>
                    <a:lnTo>
                      <a:pt x="423" y="358"/>
                    </a:lnTo>
                    <a:lnTo>
                      <a:pt x="429" y="356"/>
                    </a:lnTo>
                    <a:lnTo>
                      <a:pt x="432" y="355"/>
                    </a:lnTo>
                    <a:lnTo>
                      <a:pt x="437" y="354"/>
                    </a:lnTo>
                    <a:lnTo>
                      <a:pt x="438" y="354"/>
                    </a:lnTo>
                    <a:lnTo>
                      <a:pt x="441" y="355"/>
                    </a:lnTo>
                    <a:lnTo>
                      <a:pt x="430" y="361"/>
                    </a:lnTo>
                    <a:lnTo>
                      <a:pt x="427" y="363"/>
                    </a:lnTo>
                    <a:lnTo>
                      <a:pt x="426" y="370"/>
                    </a:lnTo>
                    <a:lnTo>
                      <a:pt x="430" y="385"/>
                    </a:lnTo>
                    <a:lnTo>
                      <a:pt x="432" y="395"/>
                    </a:lnTo>
                    <a:lnTo>
                      <a:pt x="437" y="395"/>
                    </a:lnTo>
                    <a:lnTo>
                      <a:pt x="450" y="397"/>
                    </a:lnTo>
                    <a:lnTo>
                      <a:pt x="454" y="401"/>
                    </a:lnTo>
                    <a:lnTo>
                      <a:pt x="452" y="407"/>
                    </a:lnTo>
                    <a:lnTo>
                      <a:pt x="452" y="412"/>
                    </a:lnTo>
                    <a:lnTo>
                      <a:pt x="455" y="423"/>
                    </a:lnTo>
                    <a:lnTo>
                      <a:pt x="455" y="425"/>
                    </a:lnTo>
                    <a:lnTo>
                      <a:pt x="457" y="425"/>
                    </a:lnTo>
                    <a:lnTo>
                      <a:pt x="462" y="423"/>
                    </a:lnTo>
                    <a:lnTo>
                      <a:pt x="464" y="423"/>
                    </a:lnTo>
                    <a:lnTo>
                      <a:pt x="466" y="422"/>
                    </a:lnTo>
                    <a:lnTo>
                      <a:pt x="468" y="422"/>
                    </a:lnTo>
                    <a:lnTo>
                      <a:pt x="473" y="418"/>
                    </a:lnTo>
                    <a:lnTo>
                      <a:pt x="482" y="418"/>
                    </a:lnTo>
                    <a:lnTo>
                      <a:pt x="486" y="415"/>
                    </a:lnTo>
                    <a:lnTo>
                      <a:pt x="489" y="414"/>
                    </a:lnTo>
                    <a:lnTo>
                      <a:pt x="492" y="411"/>
                    </a:lnTo>
                    <a:lnTo>
                      <a:pt x="490" y="404"/>
                    </a:lnTo>
                    <a:lnTo>
                      <a:pt x="490" y="395"/>
                    </a:lnTo>
                    <a:lnTo>
                      <a:pt x="492" y="392"/>
                    </a:lnTo>
                    <a:lnTo>
                      <a:pt x="492" y="391"/>
                    </a:lnTo>
                    <a:lnTo>
                      <a:pt x="486" y="391"/>
                    </a:lnTo>
                    <a:lnTo>
                      <a:pt x="483" y="388"/>
                    </a:lnTo>
                    <a:lnTo>
                      <a:pt x="475" y="381"/>
                    </a:lnTo>
                    <a:lnTo>
                      <a:pt x="476" y="380"/>
                    </a:lnTo>
                    <a:lnTo>
                      <a:pt x="487" y="374"/>
                    </a:lnTo>
                    <a:lnTo>
                      <a:pt x="489" y="372"/>
                    </a:lnTo>
                    <a:lnTo>
                      <a:pt x="490" y="372"/>
                    </a:lnTo>
                    <a:lnTo>
                      <a:pt x="507" y="338"/>
                    </a:lnTo>
                    <a:lnTo>
                      <a:pt x="508" y="337"/>
                    </a:lnTo>
                    <a:lnTo>
                      <a:pt x="507" y="335"/>
                    </a:lnTo>
                    <a:lnTo>
                      <a:pt x="500" y="335"/>
                    </a:lnTo>
                    <a:lnTo>
                      <a:pt x="490" y="331"/>
                    </a:lnTo>
                    <a:lnTo>
                      <a:pt x="489" y="331"/>
                    </a:lnTo>
                    <a:lnTo>
                      <a:pt x="485" y="328"/>
                    </a:lnTo>
                    <a:lnTo>
                      <a:pt x="483" y="325"/>
                    </a:lnTo>
                    <a:lnTo>
                      <a:pt x="476" y="323"/>
                    </a:lnTo>
                    <a:lnTo>
                      <a:pt x="466" y="317"/>
                    </a:lnTo>
                    <a:lnTo>
                      <a:pt x="465" y="317"/>
                    </a:lnTo>
                    <a:lnTo>
                      <a:pt x="458" y="314"/>
                    </a:lnTo>
                    <a:lnTo>
                      <a:pt x="455" y="310"/>
                    </a:lnTo>
                    <a:lnTo>
                      <a:pt x="455" y="309"/>
                    </a:lnTo>
                    <a:lnTo>
                      <a:pt x="457" y="309"/>
                    </a:lnTo>
                    <a:lnTo>
                      <a:pt x="459" y="302"/>
                    </a:lnTo>
                    <a:lnTo>
                      <a:pt x="466" y="295"/>
                    </a:lnTo>
                    <a:lnTo>
                      <a:pt x="473" y="292"/>
                    </a:lnTo>
                    <a:lnTo>
                      <a:pt x="475" y="289"/>
                    </a:lnTo>
                    <a:lnTo>
                      <a:pt x="475" y="288"/>
                    </a:lnTo>
                    <a:lnTo>
                      <a:pt x="461" y="271"/>
                    </a:lnTo>
                    <a:lnTo>
                      <a:pt x="459" y="271"/>
                    </a:lnTo>
                    <a:lnTo>
                      <a:pt x="443" y="263"/>
                    </a:lnTo>
                    <a:lnTo>
                      <a:pt x="441" y="263"/>
                    </a:lnTo>
                    <a:lnTo>
                      <a:pt x="438" y="260"/>
                    </a:lnTo>
                    <a:lnTo>
                      <a:pt x="419" y="247"/>
                    </a:lnTo>
                    <a:lnTo>
                      <a:pt x="406" y="244"/>
                    </a:lnTo>
                    <a:lnTo>
                      <a:pt x="391" y="244"/>
                    </a:lnTo>
                    <a:lnTo>
                      <a:pt x="385" y="238"/>
                    </a:lnTo>
                    <a:lnTo>
                      <a:pt x="371" y="227"/>
                    </a:lnTo>
                    <a:lnTo>
                      <a:pt x="371" y="224"/>
                    </a:lnTo>
                    <a:lnTo>
                      <a:pt x="370" y="222"/>
                    </a:lnTo>
                    <a:lnTo>
                      <a:pt x="370" y="219"/>
                    </a:lnTo>
                    <a:lnTo>
                      <a:pt x="371" y="214"/>
                    </a:lnTo>
                    <a:lnTo>
                      <a:pt x="368" y="203"/>
                    </a:lnTo>
                    <a:lnTo>
                      <a:pt x="368" y="187"/>
                    </a:lnTo>
                    <a:lnTo>
                      <a:pt x="363" y="182"/>
                    </a:lnTo>
                    <a:lnTo>
                      <a:pt x="352" y="176"/>
                    </a:lnTo>
                    <a:lnTo>
                      <a:pt x="345" y="176"/>
                    </a:lnTo>
                    <a:lnTo>
                      <a:pt x="339" y="179"/>
                    </a:lnTo>
                    <a:lnTo>
                      <a:pt x="339" y="180"/>
                    </a:lnTo>
                    <a:lnTo>
                      <a:pt x="338" y="179"/>
                    </a:lnTo>
                    <a:lnTo>
                      <a:pt x="335" y="177"/>
                    </a:lnTo>
                    <a:lnTo>
                      <a:pt x="334" y="169"/>
                    </a:lnTo>
                    <a:lnTo>
                      <a:pt x="334" y="165"/>
                    </a:lnTo>
                    <a:lnTo>
                      <a:pt x="337" y="158"/>
                    </a:lnTo>
                    <a:lnTo>
                      <a:pt x="349" y="137"/>
                    </a:lnTo>
                    <a:lnTo>
                      <a:pt x="351" y="136"/>
                    </a:lnTo>
                    <a:lnTo>
                      <a:pt x="345" y="130"/>
                    </a:lnTo>
                    <a:lnTo>
                      <a:pt x="341" y="123"/>
                    </a:lnTo>
                    <a:lnTo>
                      <a:pt x="342" y="112"/>
                    </a:lnTo>
                    <a:lnTo>
                      <a:pt x="342" y="104"/>
                    </a:lnTo>
                    <a:lnTo>
                      <a:pt x="338" y="101"/>
                    </a:lnTo>
                    <a:lnTo>
                      <a:pt x="338" y="99"/>
                    </a:lnTo>
                    <a:lnTo>
                      <a:pt x="337" y="98"/>
                    </a:lnTo>
                    <a:lnTo>
                      <a:pt x="331" y="85"/>
                    </a:lnTo>
                    <a:lnTo>
                      <a:pt x="330" y="80"/>
                    </a:lnTo>
                    <a:lnTo>
                      <a:pt x="330" y="73"/>
                    </a:lnTo>
                    <a:lnTo>
                      <a:pt x="331" y="73"/>
                    </a:lnTo>
                    <a:lnTo>
                      <a:pt x="332" y="71"/>
                    </a:lnTo>
                    <a:lnTo>
                      <a:pt x="332" y="70"/>
                    </a:lnTo>
                    <a:lnTo>
                      <a:pt x="335" y="67"/>
                    </a:lnTo>
                    <a:lnTo>
                      <a:pt x="348" y="52"/>
                    </a:lnTo>
                    <a:lnTo>
                      <a:pt x="333" y="6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42" name="Freeform 471">
                <a:extLst>
                  <a:ext uri="{FF2B5EF4-FFF2-40B4-BE49-F238E27FC236}">
                    <a16:creationId xmlns:a16="http://schemas.microsoft.com/office/drawing/2014/main" id="{864E96D2-4AFF-5A29-46D6-15AF8875AC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2" y="1091"/>
                <a:ext cx="83" cy="102"/>
              </a:xfrm>
              <a:custGeom>
                <a:avLst/>
                <a:gdLst>
                  <a:gd name="T0" fmla="*/ 251 w 330"/>
                  <a:gd name="T1" fmla="*/ 38 h 412"/>
                  <a:gd name="T2" fmla="*/ 242 w 330"/>
                  <a:gd name="T3" fmla="*/ 18 h 412"/>
                  <a:gd name="T4" fmla="*/ 232 w 330"/>
                  <a:gd name="T5" fmla="*/ 19 h 412"/>
                  <a:gd name="T6" fmla="*/ 225 w 330"/>
                  <a:gd name="T7" fmla="*/ 35 h 412"/>
                  <a:gd name="T8" fmla="*/ 220 w 330"/>
                  <a:gd name="T9" fmla="*/ 7 h 412"/>
                  <a:gd name="T10" fmla="*/ 204 w 330"/>
                  <a:gd name="T11" fmla="*/ 4 h 412"/>
                  <a:gd name="T12" fmla="*/ 165 w 330"/>
                  <a:gd name="T13" fmla="*/ 22 h 412"/>
                  <a:gd name="T14" fmla="*/ 151 w 330"/>
                  <a:gd name="T15" fmla="*/ 12 h 412"/>
                  <a:gd name="T16" fmla="*/ 141 w 330"/>
                  <a:gd name="T17" fmla="*/ 29 h 412"/>
                  <a:gd name="T18" fmla="*/ 137 w 330"/>
                  <a:gd name="T19" fmla="*/ 38 h 412"/>
                  <a:gd name="T20" fmla="*/ 134 w 330"/>
                  <a:gd name="T21" fmla="*/ 26 h 412"/>
                  <a:gd name="T22" fmla="*/ 122 w 330"/>
                  <a:gd name="T23" fmla="*/ 22 h 412"/>
                  <a:gd name="T24" fmla="*/ 113 w 330"/>
                  <a:gd name="T25" fmla="*/ 36 h 412"/>
                  <a:gd name="T26" fmla="*/ 88 w 330"/>
                  <a:gd name="T27" fmla="*/ 78 h 412"/>
                  <a:gd name="T28" fmla="*/ 96 w 330"/>
                  <a:gd name="T29" fmla="*/ 119 h 412"/>
                  <a:gd name="T30" fmla="*/ 106 w 330"/>
                  <a:gd name="T31" fmla="*/ 162 h 412"/>
                  <a:gd name="T32" fmla="*/ 119 w 330"/>
                  <a:gd name="T33" fmla="*/ 172 h 412"/>
                  <a:gd name="T34" fmla="*/ 153 w 330"/>
                  <a:gd name="T35" fmla="*/ 201 h 412"/>
                  <a:gd name="T36" fmla="*/ 152 w 330"/>
                  <a:gd name="T37" fmla="*/ 222 h 412"/>
                  <a:gd name="T38" fmla="*/ 120 w 330"/>
                  <a:gd name="T39" fmla="*/ 223 h 412"/>
                  <a:gd name="T40" fmla="*/ 106 w 330"/>
                  <a:gd name="T41" fmla="*/ 246 h 412"/>
                  <a:gd name="T42" fmla="*/ 119 w 330"/>
                  <a:gd name="T43" fmla="*/ 265 h 412"/>
                  <a:gd name="T44" fmla="*/ 85 w 330"/>
                  <a:gd name="T45" fmla="*/ 264 h 412"/>
                  <a:gd name="T46" fmla="*/ 75 w 330"/>
                  <a:gd name="T47" fmla="*/ 296 h 412"/>
                  <a:gd name="T48" fmla="*/ 62 w 330"/>
                  <a:gd name="T49" fmla="*/ 303 h 412"/>
                  <a:gd name="T50" fmla="*/ 45 w 330"/>
                  <a:gd name="T51" fmla="*/ 292 h 412"/>
                  <a:gd name="T52" fmla="*/ 18 w 330"/>
                  <a:gd name="T53" fmla="*/ 290 h 412"/>
                  <a:gd name="T54" fmla="*/ 31 w 330"/>
                  <a:gd name="T55" fmla="*/ 303 h 412"/>
                  <a:gd name="T56" fmla="*/ 25 w 330"/>
                  <a:gd name="T57" fmla="*/ 324 h 412"/>
                  <a:gd name="T58" fmla="*/ 8 w 330"/>
                  <a:gd name="T59" fmla="*/ 350 h 412"/>
                  <a:gd name="T60" fmla="*/ 1 w 330"/>
                  <a:gd name="T61" fmla="*/ 359 h 412"/>
                  <a:gd name="T62" fmla="*/ 18 w 330"/>
                  <a:gd name="T63" fmla="*/ 381 h 412"/>
                  <a:gd name="T64" fmla="*/ 42 w 330"/>
                  <a:gd name="T65" fmla="*/ 369 h 412"/>
                  <a:gd name="T66" fmla="*/ 91 w 330"/>
                  <a:gd name="T67" fmla="*/ 364 h 412"/>
                  <a:gd name="T68" fmla="*/ 107 w 330"/>
                  <a:gd name="T69" fmla="*/ 359 h 412"/>
                  <a:gd name="T70" fmla="*/ 135 w 330"/>
                  <a:gd name="T71" fmla="*/ 360 h 412"/>
                  <a:gd name="T72" fmla="*/ 172 w 330"/>
                  <a:gd name="T73" fmla="*/ 377 h 412"/>
                  <a:gd name="T74" fmla="*/ 197 w 330"/>
                  <a:gd name="T75" fmla="*/ 399 h 412"/>
                  <a:gd name="T76" fmla="*/ 208 w 330"/>
                  <a:gd name="T77" fmla="*/ 394 h 412"/>
                  <a:gd name="T78" fmla="*/ 229 w 330"/>
                  <a:gd name="T79" fmla="*/ 409 h 412"/>
                  <a:gd name="T80" fmla="*/ 242 w 330"/>
                  <a:gd name="T81" fmla="*/ 406 h 412"/>
                  <a:gd name="T82" fmla="*/ 243 w 330"/>
                  <a:gd name="T83" fmla="*/ 387 h 412"/>
                  <a:gd name="T84" fmla="*/ 269 w 330"/>
                  <a:gd name="T85" fmla="*/ 380 h 412"/>
                  <a:gd name="T86" fmla="*/ 296 w 330"/>
                  <a:gd name="T87" fmla="*/ 390 h 412"/>
                  <a:gd name="T88" fmla="*/ 306 w 330"/>
                  <a:gd name="T89" fmla="*/ 378 h 412"/>
                  <a:gd name="T90" fmla="*/ 297 w 330"/>
                  <a:gd name="T91" fmla="*/ 370 h 412"/>
                  <a:gd name="T92" fmla="*/ 297 w 330"/>
                  <a:gd name="T93" fmla="*/ 353 h 412"/>
                  <a:gd name="T94" fmla="*/ 283 w 330"/>
                  <a:gd name="T95" fmla="*/ 335 h 412"/>
                  <a:gd name="T96" fmla="*/ 286 w 330"/>
                  <a:gd name="T97" fmla="*/ 309 h 412"/>
                  <a:gd name="T98" fmla="*/ 275 w 330"/>
                  <a:gd name="T99" fmla="*/ 293 h 412"/>
                  <a:gd name="T100" fmla="*/ 272 w 330"/>
                  <a:gd name="T101" fmla="*/ 289 h 412"/>
                  <a:gd name="T102" fmla="*/ 300 w 330"/>
                  <a:gd name="T103" fmla="*/ 247 h 412"/>
                  <a:gd name="T104" fmla="*/ 299 w 330"/>
                  <a:gd name="T105" fmla="*/ 241 h 412"/>
                  <a:gd name="T106" fmla="*/ 293 w 330"/>
                  <a:gd name="T107" fmla="*/ 227 h 412"/>
                  <a:gd name="T108" fmla="*/ 290 w 330"/>
                  <a:gd name="T109" fmla="*/ 190 h 412"/>
                  <a:gd name="T110" fmla="*/ 292 w 330"/>
                  <a:gd name="T111" fmla="*/ 149 h 412"/>
                  <a:gd name="T112" fmla="*/ 330 w 330"/>
                  <a:gd name="T113" fmla="*/ 110 h 412"/>
                  <a:gd name="T114" fmla="*/ 306 w 330"/>
                  <a:gd name="T115" fmla="*/ 89 h 412"/>
                  <a:gd name="T116" fmla="*/ 283 w 330"/>
                  <a:gd name="T117" fmla="*/ 79 h 412"/>
                  <a:gd name="T118" fmla="*/ 273 w 330"/>
                  <a:gd name="T119" fmla="*/ 66 h 4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30" h="412">
                    <a:moveTo>
                      <a:pt x="260" y="36"/>
                    </a:moveTo>
                    <a:lnTo>
                      <a:pt x="258" y="33"/>
                    </a:lnTo>
                    <a:lnTo>
                      <a:pt x="258" y="32"/>
                    </a:lnTo>
                    <a:lnTo>
                      <a:pt x="254" y="36"/>
                    </a:lnTo>
                    <a:lnTo>
                      <a:pt x="251" y="38"/>
                    </a:lnTo>
                    <a:lnTo>
                      <a:pt x="250" y="38"/>
                    </a:lnTo>
                    <a:lnTo>
                      <a:pt x="249" y="35"/>
                    </a:lnTo>
                    <a:lnTo>
                      <a:pt x="249" y="26"/>
                    </a:lnTo>
                    <a:lnTo>
                      <a:pt x="244" y="19"/>
                    </a:lnTo>
                    <a:lnTo>
                      <a:pt x="242" y="18"/>
                    </a:lnTo>
                    <a:lnTo>
                      <a:pt x="237" y="18"/>
                    </a:lnTo>
                    <a:lnTo>
                      <a:pt x="235" y="15"/>
                    </a:lnTo>
                    <a:lnTo>
                      <a:pt x="235" y="9"/>
                    </a:lnTo>
                    <a:lnTo>
                      <a:pt x="229" y="12"/>
                    </a:lnTo>
                    <a:lnTo>
                      <a:pt x="232" y="19"/>
                    </a:lnTo>
                    <a:lnTo>
                      <a:pt x="232" y="25"/>
                    </a:lnTo>
                    <a:lnTo>
                      <a:pt x="227" y="33"/>
                    </a:lnTo>
                    <a:lnTo>
                      <a:pt x="226" y="35"/>
                    </a:lnTo>
                    <a:lnTo>
                      <a:pt x="226" y="36"/>
                    </a:lnTo>
                    <a:lnTo>
                      <a:pt x="225" y="35"/>
                    </a:lnTo>
                    <a:lnTo>
                      <a:pt x="220" y="28"/>
                    </a:lnTo>
                    <a:lnTo>
                      <a:pt x="220" y="26"/>
                    </a:lnTo>
                    <a:lnTo>
                      <a:pt x="225" y="22"/>
                    </a:lnTo>
                    <a:lnTo>
                      <a:pt x="225" y="14"/>
                    </a:lnTo>
                    <a:lnTo>
                      <a:pt x="220" y="7"/>
                    </a:lnTo>
                    <a:lnTo>
                      <a:pt x="219" y="1"/>
                    </a:lnTo>
                    <a:lnTo>
                      <a:pt x="219" y="0"/>
                    </a:lnTo>
                    <a:lnTo>
                      <a:pt x="218" y="0"/>
                    </a:lnTo>
                    <a:lnTo>
                      <a:pt x="211" y="1"/>
                    </a:lnTo>
                    <a:lnTo>
                      <a:pt x="204" y="4"/>
                    </a:lnTo>
                    <a:lnTo>
                      <a:pt x="202" y="4"/>
                    </a:lnTo>
                    <a:lnTo>
                      <a:pt x="196" y="7"/>
                    </a:lnTo>
                    <a:lnTo>
                      <a:pt x="194" y="9"/>
                    </a:lnTo>
                    <a:lnTo>
                      <a:pt x="166" y="21"/>
                    </a:lnTo>
                    <a:lnTo>
                      <a:pt x="165" y="22"/>
                    </a:lnTo>
                    <a:lnTo>
                      <a:pt x="163" y="22"/>
                    </a:lnTo>
                    <a:lnTo>
                      <a:pt x="159" y="16"/>
                    </a:lnTo>
                    <a:lnTo>
                      <a:pt x="158" y="16"/>
                    </a:lnTo>
                    <a:lnTo>
                      <a:pt x="156" y="15"/>
                    </a:lnTo>
                    <a:lnTo>
                      <a:pt x="151" y="12"/>
                    </a:lnTo>
                    <a:lnTo>
                      <a:pt x="145" y="14"/>
                    </a:lnTo>
                    <a:lnTo>
                      <a:pt x="144" y="15"/>
                    </a:lnTo>
                    <a:lnTo>
                      <a:pt x="138" y="24"/>
                    </a:lnTo>
                    <a:lnTo>
                      <a:pt x="138" y="26"/>
                    </a:lnTo>
                    <a:lnTo>
                      <a:pt x="141" y="29"/>
                    </a:lnTo>
                    <a:lnTo>
                      <a:pt x="141" y="31"/>
                    </a:lnTo>
                    <a:lnTo>
                      <a:pt x="142" y="35"/>
                    </a:lnTo>
                    <a:lnTo>
                      <a:pt x="141" y="36"/>
                    </a:lnTo>
                    <a:lnTo>
                      <a:pt x="139" y="36"/>
                    </a:lnTo>
                    <a:lnTo>
                      <a:pt x="137" y="38"/>
                    </a:lnTo>
                    <a:lnTo>
                      <a:pt x="134" y="38"/>
                    </a:lnTo>
                    <a:lnTo>
                      <a:pt x="130" y="35"/>
                    </a:lnTo>
                    <a:lnTo>
                      <a:pt x="130" y="28"/>
                    </a:lnTo>
                    <a:lnTo>
                      <a:pt x="131" y="26"/>
                    </a:lnTo>
                    <a:lnTo>
                      <a:pt x="134" y="26"/>
                    </a:lnTo>
                    <a:lnTo>
                      <a:pt x="134" y="25"/>
                    </a:lnTo>
                    <a:lnTo>
                      <a:pt x="131" y="24"/>
                    </a:lnTo>
                    <a:lnTo>
                      <a:pt x="126" y="24"/>
                    </a:lnTo>
                    <a:lnTo>
                      <a:pt x="123" y="22"/>
                    </a:lnTo>
                    <a:lnTo>
                      <a:pt x="122" y="22"/>
                    </a:lnTo>
                    <a:lnTo>
                      <a:pt x="113" y="24"/>
                    </a:lnTo>
                    <a:lnTo>
                      <a:pt x="110" y="24"/>
                    </a:lnTo>
                    <a:lnTo>
                      <a:pt x="110" y="25"/>
                    </a:lnTo>
                    <a:lnTo>
                      <a:pt x="110" y="26"/>
                    </a:lnTo>
                    <a:lnTo>
                      <a:pt x="113" y="36"/>
                    </a:lnTo>
                    <a:lnTo>
                      <a:pt x="92" y="71"/>
                    </a:lnTo>
                    <a:lnTo>
                      <a:pt x="91" y="71"/>
                    </a:lnTo>
                    <a:lnTo>
                      <a:pt x="89" y="73"/>
                    </a:lnTo>
                    <a:lnTo>
                      <a:pt x="88" y="77"/>
                    </a:lnTo>
                    <a:lnTo>
                      <a:pt x="88" y="78"/>
                    </a:lnTo>
                    <a:lnTo>
                      <a:pt x="96" y="78"/>
                    </a:lnTo>
                    <a:lnTo>
                      <a:pt x="99" y="79"/>
                    </a:lnTo>
                    <a:lnTo>
                      <a:pt x="102" y="84"/>
                    </a:lnTo>
                    <a:lnTo>
                      <a:pt x="95" y="110"/>
                    </a:lnTo>
                    <a:lnTo>
                      <a:pt x="96" y="119"/>
                    </a:lnTo>
                    <a:lnTo>
                      <a:pt x="98" y="121"/>
                    </a:lnTo>
                    <a:lnTo>
                      <a:pt x="96" y="121"/>
                    </a:lnTo>
                    <a:lnTo>
                      <a:pt x="89" y="131"/>
                    </a:lnTo>
                    <a:lnTo>
                      <a:pt x="103" y="156"/>
                    </a:lnTo>
                    <a:lnTo>
                      <a:pt x="106" y="162"/>
                    </a:lnTo>
                    <a:lnTo>
                      <a:pt x="106" y="163"/>
                    </a:lnTo>
                    <a:lnTo>
                      <a:pt x="107" y="165"/>
                    </a:lnTo>
                    <a:lnTo>
                      <a:pt x="109" y="169"/>
                    </a:lnTo>
                    <a:lnTo>
                      <a:pt x="114" y="172"/>
                    </a:lnTo>
                    <a:lnTo>
                      <a:pt x="119" y="172"/>
                    </a:lnTo>
                    <a:lnTo>
                      <a:pt x="119" y="173"/>
                    </a:lnTo>
                    <a:lnTo>
                      <a:pt x="124" y="181"/>
                    </a:lnTo>
                    <a:lnTo>
                      <a:pt x="145" y="196"/>
                    </a:lnTo>
                    <a:lnTo>
                      <a:pt x="151" y="201"/>
                    </a:lnTo>
                    <a:lnTo>
                      <a:pt x="153" y="201"/>
                    </a:lnTo>
                    <a:lnTo>
                      <a:pt x="153" y="203"/>
                    </a:lnTo>
                    <a:lnTo>
                      <a:pt x="157" y="216"/>
                    </a:lnTo>
                    <a:lnTo>
                      <a:pt x="158" y="218"/>
                    </a:lnTo>
                    <a:lnTo>
                      <a:pt x="158" y="220"/>
                    </a:lnTo>
                    <a:lnTo>
                      <a:pt x="152" y="222"/>
                    </a:lnTo>
                    <a:lnTo>
                      <a:pt x="149" y="222"/>
                    </a:lnTo>
                    <a:lnTo>
                      <a:pt x="130" y="216"/>
                    </a:lnTo>
                    <a:lnTo>
                      <a:pt x="124" y="219"/>
                    </a:lnTo>
                    <a:lnTo>
                      <a:pt x="120" y="222"/>
                    </a:lnTo>
                    <a:lnTo>
                      <a:pt x="120" y="223"/>
                    </a:lnTo>
                    <a:lnTo>
                      <a:pt x="114" y="222"/>
                    </a:lnTo>
                    <a:lnTo>
                      <a:pt x="113" y="222"/>
                    </a:lnTo>
                    <a:lnTo>
                      <a:pt x="113" y="229"/>
                    </a:lnTo>
                    <a:lnTo>
                      <a:pt x="112" y="233"/>
                    </a:lnTo>
                    <a:lnTo>
                      <a:pt x="106" y="246"/>
                    </a:lnTo>
                    <a:lnTo>
                      <a:pt x="112" y="253"/>
                    </a:lnTo>
                    <a:lnTo>
                      <a:pt x="113" y="254"/>
                    </a:lnTo>
                    <a:lnTo>
                      <a:pt x="117" y="257"/>
                    </a:lnTo>
                    <a:lnTo>
                      <a:pt x="119" y="260"/>
                    </a:lnTo>
                    <a:lnTo>
                      <a:pt x="119" y="265"/>
                    </a:lnTo>
                    <a:lnTo>
                      <a:pt x="113" y="270"/>
                    </a:lnTo>
                    <a:lnTo>
                      <a:pt x="110" y="270"/>
                    </a:lnTo>
                    <a:lnTo>
                      <a:pt x="93" y="265"/>
                    </a:lnTo>
                    <a:lnTo>
                      <a:pt x="91" y="265"/>
                    </a:lnTo>
                    <a:lnTo>
                      <a:pt x="85" y="264"/>
                    </a:lnTo>
                    <a:lnTo>
                      <a:pt x="84" y="270"/>
                    </a:lnTo>
                    <a:lnTo>
                      <a:pt x="79" y="280"/>
                    </a:lnTo>
                    <a:lnTo>
                      <a:pt x="77" y="292"/>
                    </a:lnTo>
                    <a:lnTo>
                      <a:pt x="77" y="293"/>
                    </a:lnTo>
                    <a:lnTo>
                      <a:pt x="75" y="296"/>
                    </a:lnTo>
                    <a:lnTo>
                      <a:pt x="74" y="303"/>
                    </a:lnTo>
                    <a:lnTo>
                      <a:pt x="72" y="303"/>
                    </a:lnTo>
                    <a:lnTo>
                      <a:pt x="70" y="301"/>
                    </a:lnTo>
                    <a:lnTo>
                      <a:pt x="64" y="301"/>
                    </a:lnTo>
                    <a:lnTo>
                      <a:pt x="62" y="303"/>
                    </a:lnTo>
                    <a:lnTo>
                      <a:pt x="56" y="303"/>
                    </a:lnTo>
                    <a:lnTo>
                      <a:pt x="52" y="301"/>
                    </a:lnTo>
                    <a:lnTo>
                      <a:pt x="50" y="301"/>
                    </a:lnTo>
                    <a:lnTo>
                      <a:pt x="45" y="296"/>
                    </a:lnTo>
                    <a:lnTo>
                      <a:pt x="45" y="292"/>
                    </a:lnTo>
                    <a:lnTo>
                      <a:pt x="43" y="290"/>
                    </a:lnTo>
                    <a:lnTo>
                      <a:pt x="29" y="290"/>
                    </a:lnTo>
                    <a:lnTo>
                      <a:pt x="24" y="287"/>
                    </a:lnTo>
                    <a:lnTo>
                      <a:pt x="19" y="287"/>
                    </a:lnTo>
                    <a:lnTo>
                      <a:pt x="18" y="290"/>
                    </a:lnTo>
                    <a:lnTo>
                      <a:pt x="19" y="293"/>
                    </a:lnTo>
                    <a:lnTo>
                      <a:pt x="25" y="297"/>
                    </a:lnTo>
                    <a:lnTo>
                      <a:pt x="28" y="299"/>
                    </a:lnTo>
                    <a:lnTo>
                      <a:pt x="31" y="301"/>
                    </a:lnTo>
                    <a:lnTo>
                      <a:pt x="31" y="303"/>
                    </a:lnTo>
                    <a:lnTo>
                      <a:pt x="29" y="307"/>
                    </a:lnTo>
                    <a:lnTo>
                      <a:pt x="29" y="309"/>
                    </a:lnTo>
                    <a:lnTo>
                      <a:pt x="28" y="310"/>
                    </a:lnTo>
                    <a:lnTo>
                      <a:pt x="25" y="316"/>
                    </a:lnTo>
                    <a:lnTo>
                      <a:pt x="25" y="324"/>
                    </a:lnTo>
                    <a:lnTo>
                      <a:pt x="24" y="324"/>
                    </a:lnTo>
                    <a:lnTo>
                      <a:pt x="24" y="325"/>
                    </a:lnTo>
                    <a:lnTo>
                      <a:pt x="21" y="331"/>
                    </a:lnTo>
                    <a:lnTo>
                      <a:pt x="21" y="332"/>
                    </a:lnTo>
                    <a:lnTo>
                      <a:pt x="8" y="350"/>
                    </a:lnTo>
                    <a:lnTo>
                      <a:pt x="5" y="350"/>
                    </a:lnTo>
                    <a:lnTo>
                      <a:pt x="5" y="353"/>
                    </a:lnTo>
                    <a:lnTo>
                      <a:pt x="1" y="357"/>
                    </a:lnTo>
                    <a:lnTo>
                      <a:pt x="0" y="357"/>
                    </a:lnTo>
                    <a:lnTo>
                      <a:pt x="1" y="359"/>
                    </a:lnTo>
                    <a:lnTo>
                      <a:pt x="14" y="383"/>
                    </a:lnTo>
                    <a:lnTo>
                      <a:pt x="14" y="384"/>
                    </a:lnTo>
                    <a:lnTo>
                      <a:pt x="15" y="384"/>
                    </a:lnTo>
                    <a:lnTo>
                      <a:pt x="18" y="383"/>
                    </a:lnTo>
                    <a:lnTo>
                      <a:pt x="18" y="381"/>
                    </a:lnTo>
                    <a:lnTo>
                      <a:pt x="24" y="377"/>
                    </a:lnTo>
                    <a:lnTo>
                      <a:pt x="33" y="371"/>
                    </a:lnTo>
                    <a:lnTo>
                      <a:pt x="39" y="370"/>
                    </a:lnTo>
                    <a:lnTo>
                      <a:pt x="40" y="370"/>
                    </a:lnTo>
                    <a:lnTo>
                      <a:pt x="42" y="369"/>
                    </a:lnTo>
                    <a:lnTo>
                      <a:pt x="46" y="369"/>
                    </a:lnTo>
                    <a:lnTo>
                      <a:pt x="52" y="370"/>
                    </a:lnTo>
                    <a:lnTo>
                      <a:pt x="59" y="370"/>
                    </a:lnTo>
                    <a:lnTo>
                      <a:pt x="82" y="367"/>
                    </a:lnTo>
                    <a:lnTo>
                      <a:pt x="91" y="364"/>
                    </a:lnTo>
                    <a:lnTo>
                      <a:pt x="95" y="359"/>
                    </a:lnTo>
                    <a:lnTo>
                      <a:pt x="96" y="354"/>
                    </a:lnTo>
                    <a:lnTo>
                      <a:pt x="96" y="353"/>
                    </a:lnTo>
                    <a:lnTo>
                      <a:pt x="106" y="356"/>
                    </a:lnTo>
                    <a:lnTo>
                      <a:pt x="107" y="359"/>
                    </a:lnTo>
                    <a:lnTo>
                      <a:pt x="110" y="360"/>
                    </a:lnTo>
                    <a:lnTo>
                      <a:pt x="112" y="361"/>
                    </a:lnTo>
                    <a:lnTo>
                      <a:pt x="119" y="357"/>
                    </a:lnTo>
                    <a:lnTo>
                      <a:pt x="120" y="357"/>
                    </a:lnTo>
                    <a:lnTo>
                      <a:pt x="135" y="360"/>
                    </a:lnTo>
                    <a:lnTo>
                      <a:pt x="156" y="373"/>
                    </a:lnTo>
                    <a:lnTo>
                      <a:pt x="158" y="373"/>
                    </a:lnTo>
                    <a:lnTo>
                      <a:pt x="159" y="376"/>
                    </a:lnTo>
                    <a:lnTo>
                      <a:pt x="160" y="376"/>
                    </a:lnTo>
                    <a:lnTo>
                      <a:pt x="172" y="377"/>
                    </a:lnTo>
                    <a:lnTo>
                      <a:pt x="182" y="391"/>
                    </a:lnTo>
                    <a:lnTo>
                      <a:pt x="186" y="395"/>
                    </a:lnTo>
                    <a:lnTo>
                      <a:pt x="187" y="395"/>
                    </a:lnTo>
                    <a:lnTo>
                      <a:pt x="189" y="395"/>
                    </a:lnTo>
                    <a:lnTo>
                      <a:pt x="197" y="399"/>
                    </a:lnTo>
                    <a:lnTo>
                      <a:pt x="202" y="399"/>
                    </a:lnTo>
                    <a:lnTo>
                      <a:pt x="202" y="398"/>
                    </a:lnTo>
                    <a:lnTo>
                      <a:pt x="204" y="397"/>
                    </a:lnTo>
                    <a:lnTo>
                      <a:pt x="206" y="395"/>
                    </a:lnTo>
                    <a:lnTo>
                      <a:pt x="208" y="394"/>
                    </a:lnTo>
                    <a:lnTo>
                      <a:pt x="209" y="394"/>
                    </a:lnTo>
                    <a:lnTo>
                      <a:pt x="211" y="397"/>
                    </a:lnTo>
                    <a:lnTo>
                      <a:pt x="219" y="402"/>
                    </a:lnTo>
                    <a:lnTo>
                      <a:pt x="226" y="405"/>
                    </a:lnTo>
                    <a:lnTo>
                      <a:pt x="229" y="409"/>
                    </a:lnTo>
                    <a:lnTo>
                      <a:pt x="229" y="410"/>
                    </a:lnTo>
                    <a:lnTo>
                      <a:pt x="230" y="410"/>
                    </a:lnTo>
                    <a:lnTo>
                      <a:pt x="233" y="412"/>
                    </a:lnTo>
                    <a:lnTo>
                      <a:pt x="236" y="412"/>
                    </a:lnTo>
                    <a:lnTo>
                      <a:pt x="242" y="406"/>
                    </a:lnTo>
                    <a:lnTo>
                      <a:pt x="243" y="404"/>
                    </a:lnTo>
                    <a:lnTo>
                      <a:pt x="243" y="398"/>
                    </a:lnTo>
                    <a:lnTo>
                      <a:pt x="240" y="394"/>
                    </a:lnTo>
                    <a:lnTo>
                      <a:pt x="242" y="388"/>
                    </a:lnTo>
                    <a:lnTo>
                      <a:pt x="243" y="387"/>
                    </a:lnTo>
                    <a:lnTo>
                      <a:pt x="243" y="385"/>
                    </a:lnTo>
                    <a:lnTo>
                      <a:pt x="257" y="376"/>
                    </a:lnTo>
                    <a:lnTo>
                      <a:pt x="260" y="376"/>
                    </a:lnTo>
                    <a:lnTo>
                      <a:pt x="268" y="380"/>
                    </a:lnTo>
                    <a:lnTo>
                      <a:pt x="269" y="380"/>
                    </a:lnTo>
                    <a:lnTo>
                      <a:pt x="271" y="381"/>
                    </a:lnTo>
                    <a:lnTo>
                      <a:pt x="275" y="394"/>
                    </a:lnTo>
                    <a:lnTo>
                      <a:pt x="285" y="394"/>
                    </a:lnTo>
                    <a:lnTo>
                      <a:pt x="296" y="391"/>
                    </a:lnTo>
                    <a:lnTo>
                      <a:pt x="296" y="390"/>
                    </a:lnTo>
                    <a:lnTo>
                      <a:pt x="297" y="388"/>
                    </a:lnTo>
                    <a:lnTo>
                      <a:pt x="299" y="385"/>
                    </a:lnTo>
                    <a:lnTo>
                      <a:pt x="303" y="383"/>
                    </a:lnTo>
                    <a:lnTo>
                      <a:pt x="304" y="381"/>
                    </a:lnTo>
                    <a:lnTo>
                      <a:pt x="306" y="378"/>
                    </a:lnTo>
                    <a:lnTo>
                      <a:pt x="304" y="376"/>
                    </a:lnTo>
                    <a:lnTo>
                      <a:pt x="303" y="371"/>
                    </a:lnTo>
                    <a:lnTo>
                      <a:pt x="302" y="370"/>
                    </a:lnTo>
                    <a:lnTo>
                      <a:pt x="299" y="371"/>
                    </a:lnTo>
                    <a:lnTo>
                      <a:pt x="297" y="370"/>
                    </a:lnTo>
                    <a:lnTo>
                      <a:pt x="293" y="361"/>
                    </a:lnTo>
                    <a:lnTo>
                      <a:pt x="292" y="360"/>
                    </a:lnTo>
                    <a:lnTo>
                      <a:pt x="295" y="357"/>
                    </a:lnTo>
                    <a:lnTo>
                      <a:pt x="296" y="354"/>
                    </a:lnTo>
                    <a:lnTo>
                      <a:pt x="297" y="353"/>
                    </a:lnTo>
                    <a:lnTo>
                      <a:pt x="297" y="352"/>
                    </a:lnTo>
                    <a:lnTo>
                      <a:pt x="289" y="338"/>
                    </a:lnTo>
                    <a:lnTo>
                      <a:pt x="287" y="338"/>
                    </a:lnTo>
                    <a:lnTo>
                      <a:pt x="286" y="337"/>
                    </a:lnTo>
                    <a:lnTo>
                      <a:pt x="283" y="335"/>
                    </a:lnTo>
                    <a:lnTo>
                      <a:pt x="283" y="334"/>
                    </a:lnTo>
                    <a:lnTo>
                      <a:pt x="282" y="334"/>
                    </a:lnTo>
                    <a:lnTo>
                      <a:pt x="283" y="332"/>
                    </a:lnTo>
                    <a:lnTo>
                      <a:pt x="283" y="317"/>
                    </a:lnTo>
                    <a:lnTo>
                      <a:pt x="286" y="309"/>
                    </a:lnTo>
                    <a:lnTo>
                      <a:pt x="286" y="307"/>
                    </a:lnTo>
                    <a:lnTo>
                      <a:pt x="285" y="304"/>
                    </a:lnTo>
                    <a:lnTo>
                      <a:pt x="283" y="299"/>
                    </a:lnTo>
                    <a:lnTo>
                      <a:pt x="275" y="294"/>
                    </a:lnTo>
                    <a:lnTo>
                      <a:pt x="275" y="293"/>
                    </a:lnTo>
                    <a:lnTo>
                      <a:pt x="273" y="293"/>
                    </a:lnTo>
                    <a:lnTo>
                      <a:pt x="272" y="294"/>
                    </a:lnTo>
                    <a:lnTo>
                      <a:pt x="271" y="293"/>
                    </a:lnTo>
                    <a:lnTo>
                      <a:pt x="271" y="290"/>
                    </a:lnTo>
                    <a:lnTo>
                      <a:pt x="272" y="289"/>
                    </a:lnTo>
                    <a:lnTo>
                      <a:pt x="272" y="286"/>
                    </a:lnTo>
                    <a:lnTo>
                      <a:pt x="273" y="285"/>
                    </a:lnTo>
                    <a:lnTo>
                      <a:pt x="296" y="257"/>
                    </a:lnTo>
                    <a:lnTo>
                      <a:pt x="296" y="256"/>
                    </a:lnTo>
                    <a:lnTo>
                      <a:pt x="300" y="247"/>
                    </a:lnTo>
                    <a:lnTo>
                      <a:pt x="300" y="246"/>
                    </a:lnTo>
                    <a:lnTo>
                      <a:pt x="302" y="246"/>
                    </a:lnTo>
                    <a:lnTo>
                      <a:pt x="303" y="244"/>
                    </a:lnTo>
                    <a:lnTo>
                      <a:pt x="302" y="244"/>
                    </a:lnTo>
                    <a:lnTo>
                      <a:pt x="299" y="241"/>
                    </a:lnTo>
                    <a:lnTo>
                      <a:pt x="297" y="241"/>
                    </a:lnTo>
                    <a:lnTo>
                      <a:pt x="297" y="239"/>
                    </a:lnTo>
                    <a:lnTo>
                      <a:pt x="296" y="237"/>
                    </a:lnTo>
                    <a:lnTo>
                      <a:pt x="296" y="236"/>
                    </a:lnTo>
                    <a:lnTo>
                      <a:pt x="293" y="227"/>
                    </a:lnTo>
                    <a:lnTo>
                      <a:pt x="293" y="213"/>
                    </a:lnTo>
                    <a:lnTo>
                      <a:pt x="290" y="211"/>
                    </a:lnTo>
                    <a:lnTo>
                      <a:pt x="287" y="211"/>
                    </a:lnTo>
                    <a:lnTo>
                      <a:pt x="287" y="201"/>
                    </a:lnTo>
                    <a:lnTo>
                      <a:pt x="290" y="190"/>
                    </a:lnTo>
                    <a:lnTo>
                      <a:pt x="292" y="172"/>
                    </a:lnTo>
                    <a:lnTo>
                      <a:pt x="292" y="169"/>
                    </a:lnTo>
                    <a:lnTo>
                      <a:pt x="290" y="166"/>
                    </a:lnTo>
                    <a:lnTo>
                      <a:pt x="290" y="163"/>
                    </a:lnTo>
                    <a:lnTo>
                      <a:pt x="292" y="149"/>
                    </a:lnTo>
                    <a:lnTo>
                      <a:pt x="293" y="146"/>
                    </a:lnTo>
                    <a:lnTo>
                      <a:pt x="296" y="144"/>
                    </a:lnTo>
                    <a:lnTo>
                      <a:pt x="297" y="144"/>
                    </a:lnTo>
                    <a:lnTo>
                      <a:pt x="323" y="120"/>
                    </a:lnTo>
                    <a:lnTo>
                      <a:pt x="330" y="110"/>
                    </a:lnTo>
                    <a:lnTo>
                      <a:pt x="330" y="109"/>
                    </a:lnTo>
                    <a:lnTo>
                      <a:pt x="321" y="98"/>
                    </a:lnTo>
                    <a:lnTo>
                      <a:pt x="309" y="88"/>
                    </a:lnTo>
                    <a:lnTo>
                      <a:pt x="307" y="88"/>
                    </a:lnTo>
                    <a:lnTo>
                      <a:pt x="306" y="89"/>
                    </a:lnTo>
                    <a:lnTo>
                      <a:pt x="302" y="91"/>
                    </a:lnTo>
                    <a:lnTo>
                      <a:pt x="300" y="91"/>
                    </a:lnTo>
                    <a:lnTo>
                      <a:pt x="289" y="92"/>
                    </a:lnTo>
                    <a:lnTo>
                      <a:pt x="287" y="92"/>
                    </a:lnTo>
                    <a:lnTo>
                      <a:pt x="283" y="79"/>
                    </a:lnTo>
                    <a:lnTo>
                      <a:pt x="295" y="71"/>
                    </a:lnTo>
                    <a:lnTo>
                      <a:pt x="295" y="70"/>
                    </a:lnTo>
                    <a:lnTo>
                      <a:pt x="293" y="70"/>
                    </a:lnTo>
                    <a:lnTo>
                      <a:pt x="289" y="66"/>
                    </a:lnTo>
                    <a:lnTo>
                      <a:pt x="273" y="66"/>
                    </a:lnTo>
                    <a:lnTo>
                      <a:pt x="269" y="61"/>
                    </a:lnTo>
                    <a:lnTo>
                      <a:pt x="260" y="3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43" name="Freeform 472">
                <a:extLst>
                  <a:ext uri="{FF2B5EF4-FFF2-40B4-BE49-F238E27FC236}">
                    <a16:creationId xmlns:a16="http://schemas.microsoft.com/office/drawing/2014/main" id="{A4B5AD13-E6F0-5952-961B-1C648DD6BE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2" y="1106"/>
                <a:ext cx="103" cy="119"/>
              </a:xfrm>
              <a:custGeom>
                <a:avLst/>
                <a:gdLst>
                  <a:gd name="T0" fmla="*/ 128 w 409"/>
                  <a:gd name="T1" fmla="*/ 49 h 475"/>
                  <a:gd name="T2" fmla="*/ 88 w 409"/>
                  <a:gd name="T3" fmla="*/ 102 h 475"/>
                  <a:gd name="T4" fmla="*/ 85 w 409"/>
                  <a:gd name="T5" fmla="*/ 150 h 475"/>
                  <a:gd name="T6" fmla="*/ 95 w 409"/>
                  <a:gd name="T7" fmla="*/ 178 h 475"/>
                  <a:gd name="T8" fmla="*/ 98 w 409"/>
                  <a:gd name="T9" fmla="*/ 185 h 475"/>
                  <a:gd name="T10" fmla="*/ 70 w 409"/>
                  <a:gd name="T11" fmla="*/ 228 h 475"/>
                  <a:gd name="T12" fmla="*/ 73 w 409"/>
                  <a:gd name="T13" fmla="*/ 233 h 475"/>
                  <a:gd name="T14" fmla="*/ 81 w 409"/>
                  <a:gd name="T15" fmla="*/ 271 h 475"/>
                  <a:gd name="T16" fmla="*/ 87 w 409"/>
                  <a:gd name="T17" fmla="*/ 277 h 475"/>
                  <a:gd name="T18" fmla="*/ 91 w 409"/>
                  <a:gd name="T19" fmla="*/ 300 h 475"/>
                  <a:gd name="T20" fmla="*/ 104 w 409"/>
                  <a:gd name="T21" fmla="*/ 317 h 475"/>
                  <a:gd name="T22" fmla="*/ 94 w 409"/>
                  <a:gd name="T23" fmla="*/ 330 h 475"/>
                  <a:gd name="T24" fmla="*/ 58 w 409"/>
                  <a:gd name="T25" fmla="*/ 315 h 475"/>
                  <a:gd name="T26" fmla="*/ 41 w 409"/>
                  <a:gd name="T27" fmla="*/ 337 h 475"/>
                  <a:gd name="T28" fmla="*/ 27 w 409"/>
                  <a:gd name="T29" fmla="*/ 349 h 475"/>
                  <a:gd name="T30" fmla="*/ 6 w 409"/>
                  <a:gd name="T31" fmla="*/ 333 h 475"/>
                  <a:gd name="T32" fmla="*/ 13 w 409"/>
                  <a:gd name="T33" fmla="*/ 353 h 475"/>
                  <a:gd name="T34" fmla="*/ 21 w 409"/>
                  <a:gd name="T35" fmla="*/ 384 h 475"/>
                  <a:gd name="T36" fmla="*/ 24 w 409"/>
                  <a:gd name="T37" fmla="*/ 422 h 475"/>
                  <a:gd name="T38" fmla="*/ 23 w 409"/>
                  <a:gd name="T39" fmla="*/ 453 h 475"/>
                  <a:gd name="T40" fmla="*/ 27 w 409"/>
                  <a:gd name="T41" fmla="*/ 475 h 475"/>
                  <a:gd name="T42" fmla="*/ 38 w 409"/>
                  <a:gd name="T43" fmla="*/ 457 h 475"/>
                  <a:gd name="T44" fmla="*/ 83 w 409"/>
                  <a:gd name="T45" fmla="*/ 440 h 475"/>
                  <a:gd name="T46" fmla="*/ 102 w 409"/>
                  <a:gd name="T47" fmla="*/ 425 h 475"/>
                  <a:gd name="T48" fmla="*/ 114 w 409"/>
                  <a:gd name="T49" fmla="*/ 401 h 475"/>
                  <a:gd name="T50" fmla="*/ 133 w 409"/>
                  <a:gd name="T51" fmla="*/ 432 h 475"/>
                  <a:gd name="T52" fmla="*/ 189 w 409"/>
                  <a:gd name="T53" fmla="*/ 442 h 475"/>
                  <a:gd name="T54" fmla="*/ 200 w 409"/>
                  <a:gd name="T55" fmla="*/ 408 h 475"/>
                  <a:gd name="T56" fmla="*/ 239 w 409"/>
                  <a:gd name="T57" fmla="*/ 387 h 475"/>
                  <a:gd name="T58" fmla="*/ 271 w 409"/>
                  <a:gd name="T59" fmla="*/ 401 h 475"/>
                  <a:gd name="T60" fmla="*/ 298 w 409"/>
                  <a:gd name="T61" fmla="*/ 426 h 475"/>
                  <a:gd name="T62" fmla="*/ 318 w 409"/>
                  <a:gd name="T63" fmla="*/ 423 h 475"/>
                  <a:gd name="T64" fmla="*/ 331 w 409"/>
                  <a:gd name="T65" fmla="*/ 407 h 475"/>
                  <a:gd name="T66" fmla="*/ 341 w 409"/>
                  <a:gd name="T67" fmla="*/ 375 h 475"/>
                  <a:gd name="T68" fmla="*/ 366 w 409"/>
                  <a:gd name="T69" fmla="*/ 341 h 475"/>
                  <a:gd name="T70" fmla="*/ 385 w 409"/>
                  <a:gd name="T71" fmla="*/ 333 h 475"/>
                  <a:gd name="T72" fmla="*/ 380 w 409"/>
                  <a:gd name="T73" fmla="*/ 285 h 475"/>
                  <a:gd name="T74" fmla="*/ 389 w 409"/>
                  <a:gd name="T75" fmla="*/ 238 h 475"/>
                  <a:gd name="T76" fmla="*/ 409 w 409"/>
                  <a:gd name="T77" fmla="*/ 217 h 475"/>
                  <a:gd name="T78" fmla="*/ 407 w 409"/>
                  <a:gd name="T79" fmla="*/ 193 h 475"/>
                  <a:gd name="T80" fmla="*/ 361 w 409"/>
                  <a:gd name="T81" fmla="*/ 169 h 475"/>
                  <a:gd name="T82" fmla="*/ 342 w 409"/>
                  <a:gd name="T83" fmla="*/ 159 h 475"/>
                  <a:gd name="T84" fmla="*/ 309 w 409"/>
                  <a:gd name="T85" fmla="*/ 168 h 475"/>
                  <a:gd name="T86" fmla="*/ 298 w 409"/>
                  <a:gd name="T87" fmla="*/ 159 h 475"/>
                  <a:gd name="T88" fmla="*/ 267 w 409"/>
                  <a:gd name="T89" fmla="*/ 144 h 475"/>
                  <a:gd name="T90" fmla="*/ 248 w 409"/>
                  <a:gd name="T91" fmla="*/ 135 h 475"/>
                  <a:gd name="T92" fmla="*/ 229 w 409"/>
                  <a:gd name="T93" fmla="*/ 137 h 475"/>
                  <a:gd name="T94" fmla="*/ 252 w 409"/>
                  <a:gd name="T95" fmla="*/ 81 h 475"/>
                  <a:gd name="T96" fmla="*/ 250 w 409"/>
                  <a:gd name="T97" fmla="*/ 65 h 475"/>
                  <a:gd name="T98" fmla="*/ 291 w 409"/>
                  <a:gd name="T99" fmla="*/ 42 h 475"/>
                  <a:gd name="T100" fmla="*/ 310 w 409"/>
                  <a:gd name="T101" fmla="*/ 7 h 475"/>
                  <a:gd name="T102" fmla="*/ 301 w 409"/>
                  <a:gd name="T103" fmla="*/ 16 h 475"/>
                  <a:gd name="T104" fmla="*/ 274 w 409"/>
                  <a:gd name="T105" fmla="*/ 10 h 475"/>
                  <a:gd name="T106" fmla="*/ 253 w 409"/>
                  <a:gd name="T107" fmla="*/ 3 h 475"/>
                  <a:gd name="T108" fmla="*/ 215 w 409"/>
                  <a:gd name="T109" fmla="*/ 12 h 475"/>
                  <a:gd name="T110" fmla="*/ 203 w 409"/>
                  <a:gd name="T111" fmla="*/ 5 h 475"/>
                  <a:gd name="T112" fmla="*/ 178 w 409"/>
                  <a:gd name="T113" fmla="*/ 21 h 475"/>
                  <a:gd name="T114" fmla="*/ 144 w 409"/>
                  <a:gd name="T115" fmla="*/ 35 h 4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409" h="475">
                    <a:moveTo>
                      <a:pt x="144" y="35"/>
                    </a:moveTo>
                    <a:lnTo>
                      <a:pt x="136" y="39"/>
                    </a:lnTo>
                    <a:lnTo>
                      <a:pt x="134" y="41"/>
                    </a:lnTo>
                    <a:lnTo>
                      <a:pt x="133" y="41"/>
                    </a:lnTo>
                    <a:lnTo>
                      <a:pt x="128" y="48"/>
                    </a:lnTo>
                    <a:lnTo>
                      <a:pt x="128" y="49"/>
                    </a:lnTo>
                    <a:lnTo>
                      <a:pt x="121" y="59"/>
                    </a:lnTo>
                    <a:lnTo>
                      <a:pt x="95" y="83"/>
                    </a:lnTo>
                    <a:lnTo>
                      <a:pt x="94" y="83"/>
                    </a:lnTo>
                    <a:lnTo>
                      <a:pt x="91" y="85"/>
                    </a:lnTo>
                    <a:lnTo>
                      <a:pt x="90" y="88"/>
                    </a:lnTo>
                    <a:lnTo>
                      <a:pt x="88" y="102"/>
                    </a:lnTo>
                    <a:lnTo>
                      <a:pt x="88" y="105"/>
                    </a:lnTo>
                    <a:lnTo>
                      <a:pt x="90" y="108"/>
                    </a:lnTo>
                    <a:lnTo>
                      <a:pt x="90" y="111"/>
                    </a:lnTo>
                    <a:lnTo>
                      <a:pt x="88" y="129"/>
                    </a:lnTo>
                    <a:lnTo>
                      <a:pt x="85" y="140"/>
                    </a:lnTo>
                    <a:lnTo>
                      <a:pt x="85" y="150"/>
                    </a:lnTo>
                    <a:lnTo>
                      <a:pt x="88" y="150"/>
                    </a:lnTo>
                    <a:lnTo>
                      <a:pt x="91" y="152"/>
                    </a:lnTo>
                    <a:lnTo>
                      <a:pt x="91" y="166"/>
                    </a:lnTo>
                    <a:lnTo>
                      <a:pt x="94" y="175"/>
                    </a:lnTo>
                    <a:lnTo>
                      <a:pt x="94" y="176"/>
                    </a:lnTo>
                    <a:lnTo>
                      <a:pt x="95" y="178"/>
                    </a:lnTo>
                    <a:lnTo>
                      <a:pt x="95" y="180"/>
                    </a:lnTo>
                    <a:lnTo>
                      <a:pt x="97" y="180"/>
                    </a:lnTo>
                    <a:lnTo>
                      <a:pt x="100" y="183"/>
                    </a:lnTo>
                    <a:lnTo>
                      <a:pt x="101" y="183"/>
                    </a:lnTo>
                    <a:lnTo>
                      <a:pt x="100" y="185"/>
                    </a:lnTo>
                    <a:lnTo>
                      <a:pt x="98" y="185"/>
                    </a:lnTo>
                    <a:lnTo>
                      <a:pt x="98" y="186"/>
                    </a:lnTo>
                    <a:lnTo>
                      <a:pt x="94" y="195"/>
                    </a:lnTo>
                    <a:lnTo>
                      <a:pt x="94" y="196"/>
                    </a:lnTo>
                    <a:lnTo>
                      <a:pt x="71" y="224"/>
                    </a:lnTo>
                    <a:lnTo>
                      <a:pt x="70" y="225"/>
                    </a:lnTo>
                    <a:lnTo>
                      <a:pt x="70" y="228"/>
                    </a:lnTo>
                    <a:lnTo>
                      <a:pt x="69" y="229"/>
                    </a:lnTo>
                    <a:lnTo>
                      <a:pt x="69" y="232"/>
                    </a:lnTo>
                    <a:lnTo>
                      <a:pt x="70" y="233"/>
                    </a:lnTo>
                    <a:lnTo>
                      <a:pt x="71" y="232"/>
                    </a:lnTo>
                    <a:lnTo>
                      <a:pt x="73" y="232"/>
                    </a:lnTo>
                    <a:lnTo>
                      <a:pt x="73" y="233"/>
                    </a:lnTo>
                    <a:lnTo>
                      <a:pt x="81" y="238"/>
                    </a:lnTo>
                    <a:lnTo>
                      <a:pt x="83" y="243"/>
                    </a:lnTo>
                    <a:lnTo>
                      <a:pt x="84" y="246"/>
                    </a:lnTo>
                    <a:lnTo>
                      <a:pt x="84" y="248"/>
                    </a:lnTo>
                    <a:lnTo>
                      <a:pt x="81" y="256"/>
                    </a:lnTo>
                    <a:lnTo>
                      <a:pt x="81" y="271"/>
                    </a:lnTo>
                    <a:lnTo>
                      <a:pt x="80" y="273"/>
                    </a:lnTo>
                    <a:lnTo>
                      <a:pt x="81" y="273"/>
                    </a:lnTo>
                    <a:lnTo>
                      <a:pt x="81" y="274"/>
                    </a:lnTo>
                    <a:lnTo>
                      <a:pt x="84" y="276"/>
                    </a:lnTo>
                    <a:lnTo>
                      <a:pt x="85" y="277"/>
                    </a:lnTo>
                    <a:lnTo>
                      <a:pt x="87" y="277"/>
                    </a:lnTo>
                    <a:lnTo>
                      <a:pt x="95" y="291"/>
                    </a:lnTo>
                    <a:lnTo>
                      <a:pt x="95" y="292"/>
                    </a:lnTo>
                    <a:lnTo>
                      <a:pt x="94" y="293"/>
                    </a:lnTo>
                    <a:lnTo>
                      <a:pt x="93" y="296"/>
                    </a:lnTo>
                    <a:lnTo>
                      <a:pt x="90" y="299"/>
                    </a:lnTo>
                    <a:lnTo>
                      <a:pt x="91" y="300"/>
                    </a:lnTo>
                    <a:lnTo>
                      <a:pt x="95" y="309"/>
                    </a:lnTo>
                    <a:lnTo>
                      <a:pt x="97" y="310"/>
                    </a:lnTo>
                    <a:lnTo>
                      <a:pt x="100" y="309"/>
                    </a:lnTo>
                    <a:lnTo>
                      <a:pt x="101" y="310"/>
                    </a:lnTo>
                    <a:lnTo>
                      <a:pt x="102" y="315"/>
                    </a:lnTo>
                    <a:lnTo>
                      <a:pt x="104" y="317"/>
                    </a:lnTo>
                    <a:lnTo>
                      <a:pt x="102" y="320"/>
                    </a:lnTo>
                    <a:lnTo>
                      <a:pt x="101" y="322"/>
                    </a:lnTo>
                    <a:lnTo>
                      <a:pt x="97" y="324"/>
                    </a:lnTo>
                    <a:lnTo>
                      <a:pt x="95" y="327"/>
                    </a:lnTo>
                    <a:lnTo>
                      <a:pt x="94" y="329"/>
                    </a:lnTo>
                    <a:lnTo>
                      <a:pt x="94" y="330"/>
                    </a:lnTo>
                    <a:lnTo>
                      <a:pt x="83" y="333"/>
                    </a:lnTo>
                    <a:lnTo>
                      <a:pt x="73" y="333"/>
                    </a:lnTo>
                    <a:lnTo>
                      <a:pt x="69" y="320"/>
                    </a:lnTo>
                    <a:lnTo>
                      <a:pt x="67" y="319"/>
                    </a:lnTo>
                    <a:lnTo>
                      <a:pt x="66" y="319"/>
                    </a:lnTo>
                    <a:lnTo>
                      <a:pt x="58" y="315"/>
                    </a:lnTo>
                    <a:lnTo>
                      <a:pt x="55" y="315"/>
                    </a:lnTo>
                    <a:lnTo>
                      <a:pt x="41" y="324"/>
                    </a:lnTo>
                    <a:lnTo>
                      <a:pt x="41" y="326"/>
                    </a:lnTo>
                    <a:lnTo>
                      <a:pt x="40" y="327"/>
                    </a:lnTo>
                    <a:lnTo>
                      <a:pt x="38" y="333"/>
                    </a:lnTo>
                    <a:lnTo>
                      <a:pt x="41" y="337"/>
                    </a:lnTo>
                    <a:lnTo>
                      <a:pt x="41" y="343"/>
                    </a:lnTo>
                    <a:lnTo>
                      <a:pt x="40" y="345"/>
                    </a:lnTo>
                    <a:lnTo>
                      <a:pt x="34" y="351"/>
                    </a:lnTo>
                    <a:lnTo>
                      <a:pt x="31" y="351"/>
                    </a:lnTo>
                    <a:lnTo>
                      <a:pt x="28" y="349"/>
                    </a:lnTo>
                    <a:lnTo>
                      <a:pt x="27" y="349"/>
                    </a:lnTo>
                    <a:lnTo>
                      <a:pt x="27" y="348"/>
                    </a:lnTo>
                    <a:lnTo>
                      <a:pt x="24" y="344"/>
                    </a:lnTo>
                    <a:lnTo>
                      <a:pt x="17" y="341"/>
                    </a:lnTo>
                    <a:lnTo>
                      <a:pt x="9" y="336"/>
                    </a:lnTo>
                    <a:lnTo>
                      <a:pt x="7" y="333"/>
                    </a:lnTo>
                    <a:lnTo>
                      <a:pt x="6" y="333"/>
                    </a:lnTo>
                    <a:lnTo>
                      <a:pt x="4" y="334"/>
                    </a:lnTo>
                    <a:lnTo>
                      <a:pt x="2" y="336"/>
                    </a:lnTo>
                    <a:lnTo>
                      <a:pt x="0" y="337"/>
                    </a:lnTo>
                    <a:lnTo>
                      <a:pt x="3" y="340"/>
                    </a:lnTo>
                    <a:lnTo>
                      <a:pt x="11" y="352"/>
                    </a:lnTo>
                    <a:lnTo>
                      <a:pt x="13" y="353"/>
                    </a:lnTo>
                    <a:lnTo>
                      <a:pt x="17" y="376"/>
                    </a:lnTo>
                    <a:lnTo>
                      <a:pt x="17" y="377"/>
                    </a:lnTo>
                    <a:lnTo>
                      <a:pt x="18" y="377"/>
                    </a:lnTo>
                    <a:lnTo>
                      <a:pt x="20" y="379"/>
                    </a:lnTo>
                    <a:lnTo>
                      <a:pt x="20" y="380"/>
                    </a:lnTo>
                    <a:lnTo>
                      <a:pt x="21" y="384"/>
                    </a:lnTo>
                    <a:lnTo>
                      <a:pt x="25" y="390"/>
                    </a:lnTo>
                    <a:lnTo>
                      <a:pt x="25" y="391"/>
                    </a:lnTo>
                    <a:lnTo>
                      <a:pt x="31" y="400"/>
                    </a:lnTo>
                    <a:lnTo>
                      <a:pt x="31" y="418"/>
                    </a:lnTo>
                    <a:lnTo>
                      <a:pt x="27" y="422"/>
                    </a:lnTo>
                    <a:lnTo>
                      <a:pt x="24" y="422"/>
                    </a:lnTo>
                    <a:lnTo>
                      <a:pt x="21" y="423"/>
                    </a:lnTo>
                    <a:lnTo>
                      <a:pt x="20" y="425"/>
                    </a:lnTo>
                    <a:lnTo>
                      <a:pt x="20" y="428"/>
                    </a:lnTo>
                    <a:lnTo>
                      <a:pt x="21" y="436"/>
                    </a:lnTo>
                    <a:lnTo>
                      <a:pt x="21" y="444"/>
                    </a:lnTo>
                    <a:lnTo>
                      <a:pt x="23" y="453"/>
                    </a:lnTo>
                    <a:lnTo>
                      <a:pt x="23" y="464"/>
                    </a:lnTo>
                    <a:lnTo>
                      <a:pt x="21" y="467"/>
                    </a:lnTo>
                    <a:lnTo>
                      <a:pt x="21" y="470"/>
                    </a:lnTo>
                    <a:lnTo>
                      <a:pt x="25" y="474"/>
                    </a:lnTo>
                    <a:lnTo>
                      <a:pt x="25" y="475"/>
                    </a:lnTo>
                    <a:lnTo>
                      <a:pt x="27" y="475"/>
                    </a:lnTo>
                    <a:lnTo>
                      <a:pt x="27" y="471"/>
                    </a:lnTo>
                    <a:lnTo>
                      <a:pt x="28" y="468"/>
                    </a:lnTo>
                    <a:lnTo>
                      <a:pt x="28" y="464"/>
                    </a:lnTo>
                    <a:lnTo>
                      <a:pt x="31" y="461"/>
                    </a:lnTo>
                    <a:lnTo>
                      <a:pt x="37" y="458"/>
                    </a:lnTo>
                    <a:lnTo>
                      <a:pt x="38" y="457"/>
                    </a:lnTo>
                    <a:lnTo>
                      <a:pt x="41" y="457"/>
                    </a:lnTo>
                    <a:lnTo>
                      <a:pt x="42" y="456"/>
                    </a:lnTo>
                    <a:lnTo>
                      <a:pt x="47" y="453"/>
                    </a:lnTo>
                    <a:lnTo>
                      <a:pt x="49" y="450"/>
                    </a:lnTo>
                    <a:lnTo>
                      <a:pt x="69" y="440"/>
                    </a:lnTo>
                    <a:lnTo>
                      <a:pt x="83" y="440"/>
                    </a:lnTo>
                    <a:lnTo>
                      <a:pt x="87" y="439"/>
                    </a:lnTo>
                    <a:lnTo>
                      <a:pt x="91" y="435"/>
                    </a:lnTo>
                    <a:lnTo>
                      <a:pt x="94" y="430"/>
                    </a:lnTo>
                    <a:lnTo>
                      <a:pt x="94" y="429"/>
                    </a:lnTo>
                    <a:lnTo>
                      <a:pt x="101" y="429"/>
                    </a:lnTo>
                    <a:lnTo>
                      <a:pt x="102" y="425"/>
                    </a:lnTo>
                    <a:lnTo>
                      <a:pt x="104" y="416"/>
                    </a:lnTo>
                    <a:lnTo>
                      <a:pt x="104" y="411"/>
                    </a:lnTo>
                    <a:lnTo>
                      <a:pt x="107" y="405"/>
                    </a:lnTo>
                    <a:lnTo>
                      <a:pt x="104" y="398"/>
                    </a:lnTo>
                    <a:lnTo>
                      <a:pt x="111" y="398"/>
                    </a:lnTo>
                    <a:lnTo>
                      <a:pt x="114" y="401"/>
                    </a:lnTo>
                    <a:lnTo>
                      <a:pt x="111" y="403"/>
                    </a:lnTo>
                    <a:lnTo>
                      <a:pt x="109" y="405"/>
                    </a:lnTo>
                    <a:lnTo>
                      <a:pt x="112" y="408"/>
                    </a:lnTo>
                    <a:lnTo>
                      <a:pt x="123" y="416"/>
                    </a:lnTo>
                    <a:lnTo>
                      <a:pt x="133" y="426"/>
                    </a:lnTo>
                    <a:lnTo>
                      <a:pt x="133" y="432"/>
                    </a:lnTo>
                    <a:lnTo>
                      <a:pt x="130" y="446"/>
                    </a:lnTo>
                    <a:lnTo>
                      <a:pt x="130" y="450"/>
                    </a:lnTo>
                    <a:lnTo>
                      <a:pt x="183" y="454"/>
                    </a:lnTo>
                    <a:lnTo>
                      <a:pt x="185" y="453"/>
                    </a:lnTo>
                    <a:lnTo>
                      <a:pt x="185" y="451"/>
                    </a:lnTo>
                    <a:lnTo>
                      <a:pt x="189" y="442"/>
                    </a:lnTo>
                    <a:lnTo>
                      <a:pt x="190" y="432"/>
                    </a:lnTo>
                    <a:lnTo>
                      <a:pt x="193" y="425"/>
                    </a:lnTo>
                    <a:lnTo>
                      <a:pt x="200" y="421"/>
                    </a:lnTo>
                    <a:lnTo>
                      <a:pt x="198" y="410"/>
                    </a:lnTo>
                    <a:lnTo>
                      <a:pt x="198" y="408"/>
                    </a:lnTo>
                    <a:lnTo>
                      <a:pt x="200" y="408"/>
                    </a:lnTo>
                    <a:lnTo>
                      <a:pt x="210" y="407"/>
                    </a:lnTo>
                    <a:lnTo>
                      <a:pt x="215" y="407"/>
                    </a:lnTo>
                    <a:lnTo>
                      <a:pt x="222" y="404"/>
                    </a:lnTo>
                    <a:lnTo>
                      <a:pt x="227" y="400"/>
                    </a:lnTo>
                    <a:lnTo>
                      <a:pt x="231" y="394"/>
                    </a:lnTo>
                    <a:lnTo>
                      <a:pt x="239" y="387"/>
                    </a:lnTo>
                    <a:lnTo>
                      <a:pt x="253" y="390"/>
                    </a:lnTo>
                    <a:lnTo>
                      <a:pt x="253" y="394"/>
                    </a:lnTo>
                    <a:lnTo>
                      <a:pt x="260" y="397"/>
                    </a:lnTo>
                    <a:lnTo>
                      <a:pt x="270" y="393"/>
                    </a:lnTo>
                    <a:lnTo>
                      <a:pt x="271" y="394"/>
                    </a:lnTo>
                    <a:lnTo>
                      <a:pt x="271" y="401"/>
                    </a:lnTo>
                    <a:lnTo>
                      <a:pt x="273" y="403"/>
                    </a:lnTo>
                    <a:lnTo>
                      <a:pt x="273" y="405"/>
                    </a:lnTo>
                    <a:lnTo>
                      <a:pt x="277" y="407"/>
                    </a:lnTo>
                    <a:lnTo>
                      <a:pt x="282" y="410"/>
                    </a:lnTo>
                    <a:lnTo>
                      <a:pt x="296" y="426"/>
                    </a:lnTo>
                    <a:lnTo>
                      <a:pt x="298" y="426"/>
                    </a:lnTo>
                    <a:lnTo>
                      <a:pt x="303" y="429"/>
                    </a:lnTo>
                    <a:lnTo>
                      <a:pt x="306" y="432"/>
                    </a:lnTo>
                    <a:lnTo>
                      <a:pt x="309" y="433"/>
                    </a:lnTo>
                    <a:lnTo>
                      <a:pt x="310" y="435"/>
                    </a:lnTo>
                    <a:lnTo>
                      <a:pt x="315" y="426"/>
                    </a:lnTo>
                    <a:lnTo>
                      <a:pt x="318" y="423"/>
                    </a:lnTo>
                    <a:lnTo>
                      <a:pt x="318" y="421"/>
                    </a:lnTo>
                    <a:lnTo>
                      <a:pt x="319" y="418"/>
                    </a:lnTo>
                    <a:lnTo>
                      <a:pt x="319" y="416"/>
                    </a:lnTo>
                    <a:lnTo>
                      <a:pt x="325" y="416"/>
                    </a:lnTo>
                    <a:lnTo>
                      <a:pt x="330" y="410"/>
                    </a:lnTo>
                    <a:lnTo>
                      <a:pt x="331" y="407"/>
                    </a:lnTo>
                    <a:lnTo>
                      <a:pt x="331" y="405"/>
                    </a:lnTo>
                    <a:lnTo>
                      <a:pt x="333" y="386"/>
                    </a:lnTo>
                    <a:lnTo>
                      <a:pt x="333" y="383"/>
                    </a:lnTo>
                    <a:lnTo>
                      <a:pt x="337" y="384"/>
                    </a:lnTo>
                    <a:lnTo>
                      <a:pt x="337" y="382"/>
                    </a:lnTo>
                    <a:lnTo>
                      <a:pt x="341" y="375"/>
                    </a:lnTo>
                    <a:lnTo>
                      <a:pt x="349" y="372"/>
                    </a:lnTo>
                    <a:lnTo>
                      <a:pt x="356" y="368"/>
                    </a:lnTo>
                    <a:lnTo>
                      <a:pt x="358" y="363"/>
                    </a:lnTo>
                    <a:lnTo>
                      <a:pt x="361" y="359"/>
                    </a:lnTo>
                    <a:lnTo>
                      <a:pt x="365" y="343"/>
                    </a:lnTo>
                    <a:lnTo>
                      <a:pt x="366" y="341"/>
                    </a:lnTo>
                    <a:lnTo>
                      <a:pt x="370" y="341"/>
                    </a:lnTo>
                    <a:lnTo>
                      <a:pt x="376" y="345"/>
                    </a:lnTo>
                    <a:lnTo>
                      <a:pt x="376" y="338"/>
                    </a:lnTo>
                    <a:lnTo>
                      <a:pt x="380" y="336"/>
                    </a:lnTo>
                    <a:lnTo>
                      <a:pt x="382" y="336"/>
                    </a:lnTo>
                    <a:lnTo>
                      <a:pt x="385" y="333"/>
                    </a:lnTo>
                    <a:lnTo>
                      <a:pt x="385" y="331"/>
                    </a:lnTo>
                    <a:lnTo>
                      <a:pt x="386" y="330"/>
                    </a:lnTo>
                    <a:lnTo>
                      <a:pt x="393" y="306"/>
                    </a:lnTo>
                    <a:lnTo>
                      <a:pt x="400" y="298"/>
                    </a:lnTo>
                    <a:lnTo>
                      <a:pt x="389" y="285"/>
                    </a:lnTo>
                    <a:lnTo>
                      <a:pt x="380" y="285"/>
                    </a:lnTo>
                    <a:lnTo>
                      <a:pt x="376" y="284"/>
                    </a:lnTo>
                    <a:lnTo>
                      <a:pt x="378" y="282"/>
                    </a:lnTo>
                    <a:lnTo>
                      <a:pt x="382" y="260"/>
                    </a:lnTo>
                    <a:lnTo>
                      <a:pt x="386" y="248"/>
                    </a:lnTo>
                    <a:lnTo>
                      <a:pt x="387" y="240"/>
                    </a:lnTo>
                    <a:lnTo>
                      <a:pt x="389" y="238"/>
                    </a:lnTo>
                    <a:lnTo>
                      <a:pt x="392" y="236"/>
                    </a:lnTo>
                    <a:lnTo>
                      <a:pt x="398" y="235"/>
                    </a:lnTo>
                    <a:lnTo>
                      <a:pt x="405" y="235"/>
                    </a:lnTo>
                    <a:lnTo>
                      <a:pt x="408" y="231"/>
                    </a:lnTo>
                    <a:lnTo>
                      <a:pt x="409" y="228"/>
                    </a:lnTo>
                    <a:lnTo>
                      <a:pt x="409" y="217"/>
                    </a:lnTo>
                    <a:lnTo>
                      <a:pt x="407" y="211"/>
                    </a:lnTo>
                    <a:lnTo>
                      <a:pt x="407" y="203"/>
                    </a:lnTo>
                    <a:lnTo>
                      <a:pt x="408" y="203"/>
                    </a:lnTo>
                    <a:lnTo>
                      <a:pt x="408" y="200"/>
                    </a:lnTo>
                    <a:lnTo>
                      <a:pt x="407" y="199"/>
                    </a:lnTo>
                    <a:lnTo>
                      <a:pt x="407" y="193"/>
                    </a:lnTo>
                    <a:lnTo>
                      <a:pt x="408" y="190"/>
                    </a:lnTo>
                    <a:lnTo>
                      <a:pt x="405" y="190"/>
                    </a:lnTo>
                    <a:lnTo>
                      <a:pt x="402" y="189"/>
                    </a:lnTo>
                    <a:lnTo>
                      <a:pt x="372" y="180"/>
                    </a:lnTo>
                    <a:lnTo>
                      <a:pt x="363" y="175"/>
                    </a:lnTo>
                    <a:lnTo>
                      <a:pt x="361" y="169"/>
                    </a:lnTo>
                    <a:lnTo>
                      <a:pt x="358" y="171"/>
                    </a:lnTo>
                    <a:lnTo>
                      <a:pt x="356" y="171"/>
                    </a:lnTo>
                    <a:lnTo>
                      <a:pt x="352" y="165"/>
                    </a:lnTo>
                    <a:lnTo>
                      <a:pt x="347" y="161"/>
                    </a:lnTo>
                    <a:lnTo>
                      <a:pt x="344" y="161"/>
                    </a:lnTo>
                    <a:lnTo>
                      <a:pt x="342" y="159"/>
                    </a:lnTo>
                    <a:lnTo>
                      <a:pt x="331" y="159"/>
                    </a:lnTo>
                    <a:lnTo>
                      <a:pt x="331" y="158"/>
                    </a:lnTo>
                    <a:lnTo>
                      <a:pt x="330" y="159"/>
                    </a:lnTo>
                    <a:lnTo>
                      <a:pt x="322" y="161"/>
                    </a:lnTo>
                    <a:lnTo>
                      <a:pt x="315" y="164"/>
                    </a:lnTo>
                    <a:lnTo>
                      <a:pt x="309" y="168"/>
                    </a:lnTo>
                    <a:lnTo>
                      <a:pt x="309" y="165"/>
                    </a:lnTo>
                    <a:lnTo>
                      <a:pt x="306" y="162"/>
                    </a:lnTo>
                    <a:lnTo>
                      <a:pt x="302" y="162"/>
                    </a:lnTo>
                    <a:lnTo>
                      <a:pt x="299" y="161"/>
                    </a:lnTo>
                    <a:lnTo>
                      <a:pt x="299" y="159"/>
                    </a:lnTo>
                    <a:lnTo>
                      <a:pt x="298" y="159"/>
                    </a:lnTo>
                    <a:lnTo>
                      <a:pt x="296" y="158"/>
                    </a:lnTo>
                    <a:lnTo>
                      <a:pt x="294" y="157"/>
                    </a:lnTo>
                    <a:lnTo>
                      <a:pt x="282" y="154"/>
                    </a:lnTo>
                    <a:lnTo>
                      <a:pt x="275" y="155"/>
                    </a:lnTo>
                    <a:lnTo>
                      <a:pt x="271" y="152"/>
                    </a:lnTo>
                    <a:lnTo>
                      <a:pt x="267" y="144"/>
                    </a:lnTo>
                    <a:lnTo>
                      <a:pt x="259" y="137"/>
                    </a:lnTo>
                    <a:lnTo>
                      <a:pt x="257" y="139"/>
                    </a:lnTo>
                    <a:lnTo>
                      <a:pt x="255" y="139"/>
                    </a:lnTo>
                    <a:lnTo>
                      <a:pt x="252" y="137"/>
                    </a:lnTo>
                    <a:lnTo>
                      <a:pt x="250" y="136"/>
                    </a:lnTo>
                    <a:lnTo>
                      <a:pt x="248" y="135"/>
                    </a:lnTo>
                    <a:lnTo>
                      <a:pt x="242" y="129"/>
                    </a:lnTo>
                    <a:lnTo>
                      <a:pt x="236" y="132"/>
                    </a:lnTo>
                    <a:lnTo>
                      <a:pt x="231" y="136"/>
                    </a:lnTo>
                    <a:lnTo>
                      <a:pt x="231" y="137"/>
                    </a:lnTo>
                    <a:lnTo>
                      <a:pt x="229" y="139"/>
                    </a:lnTo>
                    <a:lnTo>
                      <a:pt x="229" y="137"/>
                    </a:lnTo>
                    <a:lnTo>
                      <a:pt x="228" y="132"/>
                    </a:lnTo>
                    <a:lnTo>
                      <a:pt x="245" y="91"/>
                    </a:lnTo>
                    <a:lnTo>
                      <a:pt x="250" y="91"/>
                    </a:lnTo>
                    <a:lnTo>
                      <a:pt x="250" y="85"/>
                    </a:lnTo>
                    <a:lnTo>
                      <a:pt x="252" y="83"/>
                    </a:lnTo>
                    <a:lnTo>
                      <a:pt x="252" y="81"/>
                    </a:lnTo>
                    <a:lnTo>
                      <a:pt x="255" y="73"/>
                    </a:lnTo>
                    <a:lnTo>
                      <a:pt x="256" y="72"/>
                    </a:lnTo>
                    <a:lnTo>
                      <a:pt x="256" y="70"/>
                    </a:lnTo>
                    <a:lnTo>
                      <a:pt x="253" y="66"/>
                    </a:lnTo>
                    <a:lnTo>
                      <a:pt x="252" y="66"/>
                    </a:lnTo>
                    <a:lnTo>
                      <a:pt x="250" y="65"/>
                    </a:lnTo>
                    <a:lnTo>
                      <a:pt x="250" y="63"/>
                    </a:lnTo>
                    <a:lnTo>
                      <a:pt x="253" y="52"/>
                    </a:lnTo>
                    <a:lnTo>
                      <a:pt x="257" y="45"/>
                    </a:lnTo>
                    <a:lnTo>
                      <a:pt x="267" y="44"/>
                    </a:lnTo>
                    <a:lnTo>
                      <a:pt x="270" y="42"/>
                    </a:lnTo>
                    <a:lnTo>
                      <a:pt x="291" y="42"/>
                    </a:lnTo>
                    <a:lnTo>
                      <a:pt x="313" y="25"/>
                    </a:lnTo>
                    <a:lnTo>
                      <a:pt x="318" y="24"/>
                    </a:lnTo>
                    <a:lnTo>
                      <a:pt x="315" y="10"/>
                    </a:lnTo>
                    <a:lnTo>
                      <a:pt x="316" y="9"/>
                    </a:lnTo>
                    <a:lnTo>
                      <a:pt x="315" y="9"/>
                    </a:lnTo>
                    <a:lnTo>
                      <a:pt x="310" y="7"/>
                    </a:lnTo>
                    <a:lnTo>
                      <a:pt x="309" y="7"/>
                    </a:lnTo>
                    <a:lnTo>
                      <a:pt x="308" y="9"/>
                    </a:lnTo>
                    <a:lnTo>
                      <a:pt x="306" y="9"/>
                    </a:lnTo>
                    <a:lnTo>
                      <a:pt x="306" y="12"/>
                    </a:lnTo>
                    <a:lnTo>
                      <a:pt x="302" y="17"/>
                    </a:lnTo>
                    <a:lnTo>
                      <a:pt x="301" y="16"/>
                    </a:lnTo>
                    <a:lnTo>
                      <a:pt x="301" y="12"/>
                    </a:lnTo>
                    <a:lnTo>
                      <a:pt x="299" y="10"/>
                    </a:lnTo>
                    <a:lnTo>
                      <a:pt x="299" y="5"/>
                    </a:lnTo>
                    <a:lnTo>
                      <a:pt x="288" y="5"/>
                    </a:lnTo>
                    <a:lnTo>
                      <a:pt x="284" y="7"/>
                    </a:lnTo>
                    <a:lnTo>
                      <a:pt x="274" y="10"/>
                    </a:lnTo>
                    <a:lnTo>
                      <a:pt x="264" y="0"/>
                    </a:lnTo>
                    <a:lnTo>
                      <a:pt x="263" y="2"/>
                    </a:lnTo>
                    <a:lnTo>
                      <a:pt x="260" y="5"/>
                    </a:lnTo>
                    <a:lnTo>
                      <a:pt x="259" y="5"/>
                    </a:lnTo>
                    <a:lnTo>
                      <a:pt x="256" y="3"/>
                    </a:lnTo>
                    <a:lnTo>
                      <a:pt x="253" y="3"/>
                    </a:lnTo>
                    <a:lnTo>
                      <a:pt x="249" y="5"/>
                    </a:lnTo>
                    <a:lnTo>
                      <a:pt x="245" y="5"/>
                    </a:lnTo>
                    <a:lnTo>
                      <a:pt x="245" y="6"/>
                    </a:lnTo>
                    <a:lnTo>
                      <a:pt x="242" y="7"/>
                    </a:lnTo>
                    <a:lnTo>
                      <a:pt x="228" y="12"/>
                    </a:lnTo>
                    <a:lnTo>
                      <a:pt x="215" y="12"/>
                    </a:lnTo>
                    <a:lnTo>
                      <a:pt x="211" y="7"/>
                    </a:lnTo>
                    <a:lnTo>
                      <a:pt x="210" y="3"/>
                    </a:lnTo>
                    <a:lnTo>
                      <a:pt x="210" y="2"/>
                    </a:lnTo>
                    <a:lnTo>
                      <a:pt x="208" y="0"/>
                    </a:lnTo>
                    <a:lnTo>
                      <a:pt x="203" y="3"/>
                    </a:lnTo>
                    <a:lnTo>
                      <a:pt x="203" y="5"/>
                    </a:lnTo>
                    <a:lnTo>
                      <a:pt x="197" y="5"/>
                    </a:lnTo>
                    <a:lnTo>
                      <a:pt x="195" y="9"/>
                    </a:lnTo>
                    <a:lnTo>
                      <a:pt x="190" y="13"/>
                    </a:lnTo>
                    <a:lnTo>
                      <a:pt x="185" y="18"/>
                    </a:lnTo>
                    <a:lnTo>
                      <a:pt x="179" y="21"/>
                    </a:lnTo>
                    <a:lnTo>
                      <a:pt x="178" y="21"/>
                    </a:lnTo>
                    <a:lnTo>
                      <a:pt x="178" y="23"/>
                    </a:lnTo>
                    <a:lnTo>
                      <a:pt x="176" y="23"/>
                    </a:lnTo>
                    <a:lnTo>
                      <a:pt x="172" y="27"/>
                    </a:lnTo>
                    <a:lnTo>
                      <a:pt x="154" y="32"/>
                    </a:lnTo>
                    <a:lnTo>
                      <a:pt x="148" y="35"/>
                    </a:lnTo>
                    <a:lnTo>
                      <a:pt x="144" y="3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44" name="Freeform 473">
                <a:extLst>
                  <a:ext uri="{FF2B5EF4-FFF2-40B4-BE49-F238E27FC236}">
                    <a16:creationId xmlns:a16="http://schemas.microsoft.com/office/drawing/2014/main" id="{2AC1D77D-C224-C556-328F-5F190385A5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5" y="1170"/>
                <a:ext cx="113" cy="103"/>
              </a:xfrm>
              <a:custGeom>
                <a:avLst/>
                <a:gdLst>
                  <a:gd name="T0" fmla="*/ 144 w 451"/>
                  <a:gd name="T1" fmla="*/ 27 h 412"/>
                  <a:gd name="T2" fmla="*/ 129 w 451"/>
                  <a:gd name="T3" fmla="*/ 68 h 412"/>
                  <a:gd name="T4" fmla="*/ 106 w 451"/>
                  <a:gd name="T5" fmla="*/ 79 h 412"/>
                  <a:gd name="T6" fmla="*/ 95 w 451"/>
                  <a:gd name="T7" fmla="*/ 86 h 412"/>
                  <a:gd name="T8" fmla="*/ 100 w 451"/>
                  <a:gd name="T9" fmla="*/ 73 h 412"/>
                  <a:gd name="T10" fmla="*/ 108 w 451"/>
                  <a:gd name="T11" fmla="*/ 43 h 412"/>
                  <a:gd name="T12" fmla="*/ 90 w 451"/>
                  <a:gd name="T13" fmla="*/ 81 h 412"/>
                  <a:gd name="T14" fmla="*/ 74 w 451"/>
                  <a:gd name="T15" fmla="*/ 86 h 412"/>
                  <a:gd name="T16" fmla="*/ 57 w 451"/>
                  <a:gd name="T17" fmla="*/ 117 h 412"/>
                  <a:gd name="T18" fmla="*/ 41 w 451"/>
                  <a:gd name="T19" fmla="*/ 131 h 412"/>
                  <a:gd name="T20" fmla="*/ 27 w 451"/>
                  <a:gd name="T21" fmla="*/ 161 h 412"/>
                  <a:gd name="T22" fmla="*/ 18 w 451"/>
                  <a:gd name="T23" fmla="*/ 180 h 412"/>
                  <a:gd name="T24" fmla="*/ 0 w 451"/>
                  <a:gd name="T25" fmla="*/ 191 h 412"/>
                  <a:gd name="T26" fmla="*/ 11 w 451"/>
                  <a:gd name="T27" fmla="*/ 206 h 412"/>
                  <a:gd name="T28" fmla="*/ 17 w 451"/>
                  <a:gd name="T29" fmla="*/ 234 h 412"/>
                  <a:gd name="T30" fmla="*/ 31 w 451"/>
                  <a:gd name="T31" fmla="*/ 237 h 412"/>
                  <a:gd name="T32" fmla="*/ 48 w 451"/>
                  <a:gd name="T33" fmla="*/ 275 h 412"/>
                  <a:gd name="T34" fmla="*/ 31 w 451"/>
                  <a:gd name="T35" fmla="*/ 298 h 412"/>
                  <a:gd name="T36" fmla="*/ 4 w 451"/>
                  <a:gd name="T37" fmla="*/ 319 h 412"/>
                  <a:gd name="T38" fmla="*/ 6 w 451"/>
                  <a:gd name="T39" fmla="*/ 342 h 412"/>
                  <a:gd name="T40" fmla="*/ 26 w 451"/>
                  <a:gd name="T41" fmla="*/ 367 h 412"/>
                  <a:gd name="T42" fmla="*/ 53 w 451"/>
                  <a:gd name="T43" fmla="*/ 385 h 412"/>
                  <a:gd name="T44" fmla="*/ 73 w 451"/>
                  <a:gd name="T45" fmla="*/ 388 h 412"/>
                  <a:gd name="T46" fmla="*/ 90 w 451"/>
                  <a:gd name="T47" fmla="*/ 400 h 412"/>
                  <a:gd name="T48" fmla="*/ 94 w 451"/>
                  <a:gd name="T49" fmla="*/ 409 h 412"/>
                  <a:gd name="T50" fmla="*/ 113 w 451"/>
                  <a:gd name="T51" fmla="*/ 378 h 412"/>
                  <a:gd name="T52" fmla="*/ 122 w 451"/>
                  <a:gd name="T53" fmla="*/ 342 h 412"/>
                  <a:gd name="T54" fmla="*/ 148 w 451"/>
                  <a:gd name="T55" fmla="*/ 332 h 412"/>
                  <a:gd name="T56" fmla="*/ 160 w 451"/>
                  <a:gd name="T57" fmla="*/ 330 h 412"/>
                  <a:gd name="T58" fmla="*/ 150 w 451"/>
                  <a:gd name="T59" fmla="*/ 312 h 412"/>
                  <a:gd name="T60" fmla="*/ 197 w 451"/>
                  <a:gd name="T61" fmla="*/ 322 h 412"/>
                  <a:gd name="T62" fmla="*/ 215 w 451"/>
                  <a:gd name="T63" fmla="*/ 323 h 412"/>
                  <a:gd name="T64" fmla="*/ 225 w 451"/>
                  <a:gd name="T65" fmla="*/ 309 h 412"/>
                  <a:gd name="T66" fmla="*/ 270 w 451"/>
                  <a:gd name="T67" fmla="*/ 311 h 412"/>
                  <a:gd name="T68" fmla="*/ 284 w 451"/>
                  <a:gd name="T69" fmla="*/ 295 h 412"/>
                  <a:gd name="T70" fmla="*/ 306 w 451"/>
                  <a:gd name="T71" fmla="*/ 298 h 412"/>
                  <a:gd name="T72" fmla="*/ 320 w 451"/>
                  <a:gd name="T73" fmla="*/ 283 h 412"/>
                  <a:gd name="T74" fmla="*/ 352 w 451"/>
                  <a:gd name="T75" fmla="*/ 262 h 412"/>
                  <a:gd name="T76" fmla="*/ 361 w 451"/>
                  <a:gd name="T77" fmla="*/ 258 h 412"/>
                  <a:gd name="T78" fmla="*/ 374 w 451"/>
                  <a:gd name="T79" fmla="*/ 256 h 412"/>
                  <a:gd name="T80" fmla="*/ 388 w 451"/>
                  <a:gd name="T81" fmla="*/ 238 h 412"/>
                  <a:gd name="T82" fmla="*/ 412 w 451"/>
                  <a:gd name="T83" fmla="*/ 178 h 412"/>
                  <a:gd name="T84" fmla="*/ 446 w 451"/>
                  <a:gd name="T85" fmla="*/ 136 h 412"/>
                  <a:gd name="T86" fmla="*/ 411 w 451"/>
                  <a:gd name="T87" fmla="*/ 107 h 412"/>
                  <a:gd name="T88" fmla="*/ 404 w 451"/>
                  <a:gd name="T89" fmla="*/ 76 h 412"/>
                  <a:gd name="T90" fmla="*/ 393 w 451"/>
                  <a:gd name="T91" fmla="*/ 78 h 412"/>
                  <a:gd name="T92" fmla="*/ 390 w 451"/>
                  <a:gd name="T93" fmla="*/ 54 h 412"/>
                  <a:gd name="T94" fmla="*/ 362 w 451"/>
                  <a:gd name="T95" fmla="*/ 23 h 412"/>
                  <a:gd name="T96" fmla="*/ 373 w 451"/>
                  <a:gd name="T97" fmla="*/ 7 h 412"/>
                  <a:gd name="T98" fmla="*/ 354 w 451"/>
                  <a:gd name="T99" fmla="*/ 7 h 412"/>
                  <a:gd name="T100" fmla="*/ 304 w 451"/>
                  <a:gd name="T101" fmla="*/ 12 h 412"/>
                  <a:gd name="T102" fmla="*/ 274 w 451"/>
                  <a:gd name="T103" fmla="*/ 29 h 412"/>
                  <a:gd name="T104" fmla="*/ 274 w 451"/>
                  <a:gd name="T105" fmla="*/ 53 h 412"/>
                  <a:gd name="T106" fmla="*/ 260 w 451"/>
                  <a:gd name="T107" fmla="*/ 88 h 412"/>
                  <a:gd name="T108" fmla="*/ 242 w 451"/>
                  <a:gd name="T109" fmla="*/ 68 h 412"/>
                  <a:gd name="T110" fmla="*/ 198 w 451"/>
                  <a:gd name="T111" fmla="*/ 75 h 412"/>
                  <a:gd name="T112" fmla="*/ 150 w 451"/>
                  <a:gd name="T113" fmla="*/ 43 h 4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451" h="412">
                    <a:moveTo>
                      <a:pt x="150" y="43"/>
                    </a:moveTo>
                    <a:lnTo>
                      <a:pt x="147" y="34"/>
                    </a:lnTo>
                    <a:lnTo>
                      <a:pt x="150" y="31"/>
                    </a:lnTo>
                    <a:lnTo>
                      <a:pt x="146" y="25"/>
                    </a:lnTo>
                    <a:lnTo>
                      <a:pt x="144" y="27"/>
                    </a:lnTo>
                    <a:lnTo>
                      <a:pt x="143" y="27"/>
                    </a:lnTo>
                    <a:lnTo>
                      <a:pt x="138" y="31"/>
                    </a:lnTo>
                    <a:lnTo>
                      <a:pt x="133" y="43"/>
                    </a:lnTo>
                    <a:lnTo>
                      <a:pt x="129" y="64"/>
                    </a:lnTo>
                    <a:lnTo>
                      <a:pt x="129" y="68"/>
                    </a:lnTo>
                    <a:lnTo>
                      <a:pt x="126" y="69"/>
                    </a:lnTo>
                    <a:lnTo>
                      <a:pt x="123" y="75"/>
                    </a:lnTo>
                    <a:lnTo>
                      <a:pt x="118" y="83"/>
                    </a:lnTo>
                    <a:lnTo>
                      <a:pt x="110" y="83"/>
                    </a:lnTo>
                    <a:lnTo>
                      <a:pt x="106" y="79"/>
                    </a:lnTo>
                    <a:lnTo>
                      <a:pt x="106" y="78"/>
                    </a:lnTo>
                    <a:lnTo>
                      <a:pt x="101" y="75"/>
                    </a:lnTo>
                    <a:lnTo>
                      <a:pt x="98" y="78"/>
                    </a:lnTo>
                    <a:lnTo>
                      <a:pt x="98" y="82"/>
                    </a:lnTo>
                    <a:lnTo>
                      <a:pt x="95" y="86"/>
                    </a:lnTo>
                    <a:lnTo>
                      <a:pt x="94" y="86"/>
                    </a:lnTo>
                    <a:lnTo>
                      <a:pt x="94" y="83"/>
                    </a:lnTo>
                    <a:lnTo>
                      <a:pt x="95" y="79"/>
                    </a:lnTo>
                    <a:lnTo>
                      <a:pt x="98" y="76"/>
                    </a:lnTo>
                    <a:lnTo>
                      <a:pt x="100" y="73"/>
                    </a:lnTo>
                    <a:lnTo>
                      <a:pt x="102" y="67"/>
                    </a:lnTo>
                    <a:lnTo>
                      <a:pt x="105" y="65"/>
                    </a:lnTo>
                    <a:lnTo>
                      <a:pt x="113" y="50"/>
                    </a:lnTo>
                    <a:lnTo>
                      <a:pt x="109" y="44"/>
                    </a:lnTo>
                    <a:lnTo>
                      <a:pt x="108" y="43"/>
                    </a:lnTo>
                    <a:lnTo>
                      <a:pt x="101" y="51"/>
                    </a:lnTo>
                    <a:lnTo>
                      <a:pt x="94" y="75"/>
                    </a:lnTo>
                    <a:lnTo>
                      <a:pt x="93" y="76"/>
                    </a:lnTo>
                    <a:lnTo>
                      <a:pt x="93" y="78"/>
                    </a:lnTo>
                    <a:lnTo>
                      <a:pt x="90" y="81"/>
                    </a:lnTo>
                    <a:lnTo>
                      <a:pt x="88" y="81"/>
                    </a:lnTo>
                    <a:lnTo>
                      <a:pt x="84" y="83"/>
                    </a:lnTo>
                    <a:lnTo>
                      <a:pt x="84" y="90"/>
                    </a:lnTo>
                    <a:lnTo>
                      <a:pt x="78" y="86"/>
                    </a:lnTo>
                    <a:lnTo>
                      <a:pt x="74" y="86"/>
                    </a:lnTo>
                    <a:lnTo>
                      <a:pt x="73" y="88"/>
                    </a:lnTo>
                    <a:lnTo>
                      <a:pt x="69" y="104"/>
                    </a:lnTo>
                    <a:lnTo>
                      <a:pt x="66" y="108"/>
                    </a:lnTo>
                    <a:lnTo>
                      <a:pt x="64" y="113"/>
                    </a:lnTo>
                    <a:lnTo>
                      <a:pt x="57" y="117"/>
                    </a:lnTo>
                    <a:lnTo>
                      <a:pt x="49" y="120"/>
                    </a:lnTo>
                    <a:lnTo>
                      <a:pt x="45" y="127"/>
                    </a:lnTo>
                    <a:lnTo>
                      <a:pt x="45" y="129"/>
                    </a:lnTo>
                    <a:lnTo>
                      <a:pt x="41" y="128"/>
                    </a:lnTo>
                    <a:lnTo>
                      <a:pt x="41" y="131"/>
                    </a:lnTo>
                    <a:lnTo>
                      <a:pt x="39" y="150"/>
                    </a:lnTo>
                    <a:lnTo>
                      <a:pt x="39" y="152"/>
                    </a:lnTo>
                    <a:lnTo>
                      <a:pt x="38" y="155"/>
                    </a:lnTo>
                    <a:lnTo>
                      <a:pt x="33" y="161"/>
                    </a:lnTo>
                    <a:lnTo>
                      <a:pt x="27" y="161"/>
                    </a:lnTo>
                    <a:lnTo>
                      <a:pt x="27" y="163"/>
                    </a:lnTo>
                    <a:lnTo>
                      <a:pt x="26" y="166"/>
                    </a:lnTo>
                    <a:lnTo>
                      <a:pt x="26" y="168"/>
                    </a:lnTo>
                    <a:lnTo>
                      <a:pt x="23" y="171"/>
                    </a:lnTo>
                    <a:lnTo>
                      <a:pt x="18" y="180"/>
                    </a:lnTo>
                    <a:lnTo>
                      <a:pt x="18" y="182"/>
                    </a:lnTo>
                    <a:lnTo>
                      <a:pt x="17" y="184"/>
                    </a:lnTo>
                    <a:lnTo>
                      <a:pt x="4" y="187"/>
                    </a:lnTo>
                    <a:lnTo>
                      <a:pt x="0" y="189"/>
                    </a:lnTo>
                    <a:lnTo>
                      <a:pt x="0" y="191"/>
                    </a:lnTo>
                    <a:lnTo>
                      <a:pt x="2" y="192"/>
                    </a:lnTo>
                    <a:lnTo>
                      <a:pt x="2" y="194"/>
                    </a:lnTo>
                    <a:lnTo>
                      <a:pt x="4" y="198"/>
                    </a:lnTo>
                    <a:lnTo>
                      <a:pt x="4" y="199"/>
                    </a:lnTo>
                    <a:lnTo>
                      <a:pt x="11" y="206"/>
                    </a:lnTo>
                    <a:lnTo>
                      <a:pt x="13" y="206"/>
                    </a:lnTo>
                    <a:lnTo>
                      <a:pt x="13" y="217"/>
                    </a:lnTo>
                    <a:lnTo>
                      <a:pt x="14" y="230"/>
                    </a:lnTo>
                    <a:lnTo>
                      <a:pt x="16" y="234"/>
                    </a:lnTo>
                    <a:lnTo>
                      <a:pt x="17" y="234"/>
                    </a:lnTo>
                    <a:lnTo>
                      <a:pt x="23" y="233"/>
                    </a:lnTo>
                    <a:lnTo>
                      <a:pt x="27" y="233"/>
                    </a:lnTo>
                    <a:lnTo>
                      <a:pt x="28" y="231"/>
                    </a:lnTo>
                    <a:lnTo>
                      <a:pt x="31" y="234"/>
                    </a:lnTo>
                    <a:lnTo>
                      <a:pt x="31" y="237"/>
                    </a:lnTo>
                    <a:lnTo>
                      <a:pt x="42" y="262"/>
                    </a:lnTo>
                    <a:lnTo>
                      <a:pt x="48" y="270"/>
                    </a:lnTo>
                    <a:lnTo>
                      <a:pt x="49" y="270"/>
                    </a:lnTo>
                    <a:lnTo>
                      <a:pt x="49" y="272"/>
                    </a:lnTo>
                    <a:lnTo>
                      <a:pt x="48" y="275"/>
                    </a:lnTo>
                    <a:lnTo>
                      <a:pt x="45" y="279"/>
                    </a:lnTo>
                    <a:lnTo>
                      <a:pt x="50" y="298"/>
                    </a:lnTo>
                    <a:lnTo>
                      <a:pt x="50" y="301"/>
                    </a:lnTo>
                    <a:lnTo>
                      <a:pt x="46" y="301"/>
                    </a:lnTo>
                    <a:lnTo>
                      <a:pt x="31" y="298"/>
                    </a:lnTo>
                    <a:lnTo>
                      <a:pt x="30" y="308"/>
                    </a:lnTo>
                    <a:lnTo>
                      <a:pt x="26" y="314"/>
                    </a:lnTo>
                    <a:lnTo>
                      <a:pt x="20" y="318"/>
                    </a:lnTo>
                    <a:lnTo>
                      <a:pt x="9" y="318"/>
                    </a:lnTo>
                    <a:lnTo>
                      <a:pt x="4" y="319"/>
                    </a:lnTo>
                    <a:lnTo>
                      <a:pt x="3" y="319"/>
                    </a:lnTo>
                    <a:lnTo>
                      <a:pt x="3" y="321"/>
                    </a:lnTo>
                    <a:lnTo>
                      <a:pt x="4" y="323"/>
                    </a:lnTo>
                    <a:lnTo>
                      <a:pt x="4" y="328"/>
                    </a:lnTo>
                    <a:lnTo>
                      <a:pt x="6" y="342"/>
                    </a:lnTo>
                    <a:lnTo>
                      <a:pt x="9" y="350"/>
                    </a:lnTo>
                    <a:lnTo>
                      <a:pt x="14" y="362"/>
                    </a:lnTo>
                    <a:lnTo>
                      <a:pt x="16" y="362"/>
                    </a:lnTo>
                    <a:lnTo>
                      <a:pt x="21" y="365"/>
                    </a:lnTo>
                    <a:lnTo>
                      <a:pt x="26" y="367"/>
                    </a:lnTo>
                    <a:lnTo>
                      <a:pt x="33" y="371"/>
                    </a:lnTo>
                    <a:lnTo>
                      <a:pt x="38" y="383"/>
                    </a:lnTo>
                    <a:lnTo>
                      <a:pt x="38" y="403"/>
                    </a:lnTo>
                    <a:lnTo>
                      <a:pt x="46" y="389"/>
                    </a:lnTo>
                    <a:lnTo>
                      <a:pt x="53" y="385"/>
                    </a:lnTo>
                    <a:lnTo>
                      <a:pt x="57" y="388"/>
                    </a:lnTo>
                    <a:lnTo>
                      <a:pt x="60" y="388"/>
                    </a:lnTo>
                    <a:lnTo>
                      <a:pt x="60" y="386"/>
                    </a:lnTo>
                    <a:lnTo>
                      <a:pt x="66" y="386"/>
                    </a:lnTo>
                    <a:lnTo>
                      <a:pt x="73" y="388"/>
                    </a:lnTo>
                    <a:lnTo>
                      <a:pt x="80" y="388"/>
                    </a:lnTo>
                    <a:lnTo>
                      <a:pt x="87" y="395"/>
                    </a:lnTo>
                    <a:lnTo>
                      <a:pt x="88" y="398"/>
                    </a:lnTo>
                    <a:lnTo>
                      <a:pt x="88" y="399"/>
                    </a:lnTo>
                    <a:lnTo>
                      <a:pt x="90" y="400"/>
                    </a:lnTo>
                    <a:lnTo>
                      <a:pt x="90" y="402"/>
                    </a:lnTo>
                    <a:lnTo>
                      <a:pt x="91" y="409"/>
                    </a:lnTo>
                    <a:lnTo>
                      <a:pt x="91" y="412"/>
                    </a:lnTo>
                    <a:lnTo>
                      <a:pt x="93" y="412"/>
                    </a:lnTo>
                    <a:lnTo>
                      <a:pt x="94" y="409"/>
                    </a:lnTo>
                    <a:lnTo>
                      <a:pt x="97" y="406"/>
                    </a:lnTo>
                    <a:lnTo>
                      <a:pt x="108" y="392"/>
                    </a:lnTo>
                    <a:lnTo>
                      <a:pt x="113" y="379"/>
                    </a:lnTo>
                    <a:lnTo>
                      <a:pt x="115" y="378"/>
                    </a:lnTo>
                    <a:lnTo>
                      <a:pt x="113" y="378"/>
                    </a:lnTo>
                    <a:lnTo>
                      <a:pt x="112" y="372"/>
                    </a:lnTo>
                    <a:lnTo>
                      <a:pt x="115" y="356"/>
                    </a:lnTo>
                    <a:lnTo>
                      <a:pt x="119" y="346"/>
                    </a:lnTo>
                    <a:lnTo>
                      <a:pt x="119" y="345"/>
                    </a:lnTo>
                    <a:lnTo>
                      <a:pt x="122" y="342"/>
                    </a:lnTo>
                    <a:lnTo>
                      <a:pt x="123" y="342"/>
                    </a:lnTo>
                    <a:lnTo>
                      <a:pt x="133" y="336"/>
                    </a:lnTo>
                    <a:lnTo>
                      <a:pt x="137" y="332"/>
                    </a:lnTo>
                    <a:lnTo>
                      <a:pt x="140" y="330"/>
                    </a:lnTo>
                    <a:lnTo>
                      <a:pt x="148" y="332"/>
                    </a:lnTo>
                    <a:lnTo>
                      <a:pt x="153" y="333"/>
                    </a:lnTo>
                    <a:lnTo>
                      <a:pt x="154" y="335"/>
                    </a:lnTo>
                    <a:lnTo>
                      <a:pt x="155" y="338"/>
                    </a:lnTo>
                    <a:lnTo>
                      <a:pt x="160" y="333"/>
                    </a:lnTo>
                    <a:lnTo>
                      <a:pt x="160" y="330"/>
                    </a:lnTo>
                    <a:lnTo>
                      <a:pt x="161" y="325"/>
                    </a:lnTo>
                    <a:lnTo>
                      <a:pt x="158" y="319"/>
                    </a:lnTo>
                    <a:lnTo>
                      <a:pt x="155" y="318"/>
                    </a:lnTo>
                    <a:lnTo>
                      <a:pt x="153" y="314"/>
                    </a:lnTo>
                    <a:lnTo>
                      <a:pt x="150" y="312"/>
                    </a:lnTo>
                    <a:lnTo>
                      <a:pt x="154" y="308"/>
                    </a:lnTo>
                    <a:lnTo>
                      <a:pt x="155" y="308"/>
                    </a:lnTo>
                    <a:lnTo>
                      <a:pt x="157" y="310"/>
                    </a:lnTo>
                    <a:lnTo>
                      <a:pt x="162" y="316"/>
                    </a:lnTo>
                    <a:lnTo>
                      <a:pt x="197" y="322"/>
                    </a:lnTo>
                    <a:lnTo>
                      <a:pt x="207" y="325"/>
                    </a:lnTo>
                    <a:lnTo>
                      <a:pt x="210" y="326"/>
                    </a:lnTo>
                    <a:lnTo>
                      <a:pt x="212" y="326"/>
                    </a:lnTo>
                    <a:lnTo>
                      <a:pt x="213" y="326"/>
                    </a:lnTo>
                    <a:lnTo>
                      <a:pt x="215" y="323"/>
                    </a:lnTo>
                    <a:lnTo>
                      <a:pt x="217" y="321"/>
                    </a:lnTo>
                    <a:lnTo>
                      <a:pt x="217" y="312"/>
                    </a:lnTo>
                    <a:lnTo>
                      <a:pt x="218" y="312"/>
                    </a:lnTo>
                    <a:lnTo>
                      <a:pt x="221" y="311"/>
                    </a:lnTo>
                    <a:lnTo>
                      <a:pt x="225" y="309"/>
                    </a:lnTo>
                    <a:lnTo>
                      <a:pt x="234" y="308"/>
                    </a:lnTo>
                    <a:lnTo>
                      <a:pt x="256" y="298"/>
                    </a:lnTo>
                    <a:lnTo>
                      <a:pt x="259" y="298"/>
                    </a:lnTo>
                    <a:lnTo>
                      <a:pt x="268" y="311"/>
                    </a:lnTo>
                    <a:lnTo>
                      <a:pt x="270" y="311"/>
                    </a:lnTo>
                    <a:lnTo>
                      <a:pt x="281" y="305"/>
                    </a:lnTo>
                    <a:lnTo>
                      <a:pt x="284" y="301"/>
                    </a:lnTo>
                    <a:lnTo>
                      <a:pt x="285" y="297"/>
                    </a:lnTo>
                    <a:lnTo>
                      <a:pt x="284" y="297"/>
                    </a:lnTo>
                    <a:lnTo>
                      <a:pt x="284" y="295"/>
                    </a:lnTo>
                    <a:lnTo>
                      <a:pt x="282" y="292"/>
                    </a:lnTo>
                    <a:lnTo>
                      <a:pt x="284" y="292"/>
                    </a:lnTo>
                    <a:lnTo>
                      <a:pt x="296" y="300"/>
                    </a:lnTo>
                    <a:lnTo>
                      <a:pt x="303" y="300"/>
                    </a:lnTo>
                    <a:lnTo>
                      <a:pt x="306" y="298"/>
                    </a:lnTo>
                    <a:lnTo>
                      <a:pt x="310" y="297"/>
                    </a:lnTo>
                    <a:lnTo>
                      <a:pt x="310" y="295"/>
                    </a:lnTo>
                    <a:lnTo>
                      <a:pt x="311" y="294"/>
                    </a:lnTo>
                    <a:lnTo>
                      <a:pt x="314" y="287"/>
                    </a:lnTo>
                    <a:lnTo>
                      <a:pt x="320" y="283"/>
                    </a:lnTo>
                    <a:lnTo>
                      <a:pt x="335" y="286"/>
                    </a:lnTo>
                    <a:lnTo>
                      <a:pt x="337" y="285"/>
                    </a:lnTo>
                    <a:lnTo>
                      <a:pt x="345" y="270"/>
                    </a:lnTo>
                    <a:lnTo>
                      <a:pt x="352" y="263"/>
                    </a:lnTo>
                    <a:lnTo>
                      <a:pt x="352" y="262"/>
                    </a:lnTo>
                    <a:lnTo>
                      <a:pt x="351" y="261"/>
                    </a:lnTo>
                    <a:lnTo>
                      <a:pt x="352" y="261"/>
                    </a:lnTo>
                    <a:lnTo>
                      <a:pt x="356" y="258"/>
                    </a:lnTo>
                    <a:lnTo>
                      <a:pt x="358" y="256"/>
                    </a:lnTo>
                    <a:lnTo>
                      <a:pt x="361" y="258"/>
                    </a:lnTo>
                    <a:lnTo>
                      <a:pt x="363" y="261"/>
                    </a:lnTo>
                    <a:lnTo>
                      <a:pt x="363" y="262"/>
                    </a:lnTo>
                    <a:lnTo>
                      <a:pt x="365" y="263"/>
                    </a:lnTo>
                    <a:lnTo>
                      <a:pt x="366" y="263"/>
                    </a:lnTo>
                    <a:lnTo>
                      <a:pt x="374" y="256"/>
                    </a:lnTo>
                    <a:lnTo>
                      <a:pt x="381" y="247"/>
                    </a:lnTo>
                    <a:lnTo>
                      <a:pt x="383" y="242"/>
                    </a:lnTo>
                    <a:lnTo>
                      <a:pt x="383" y="241"/>
                    </a:lnTo>
                    <a:lnTo>
                      <a:pt x="384" y="238"/>
                    </a:lnTo>
                    <a:lnTo>
                      <a:pt x="388" y="238"/>
                    </a:lnTo>
                    <a:lnTo>
                      <a:pt x="394" y="227"/>
                    </a:lnTo>
                    <a:lnTo>
                      <a:pt x="405" y="213"/>
                    </a:lnTo>
                    <a:lnTo>
                      <a:pt x="408" y="212"/>
                    </a:lnTo>
                    <a:lnTo>
                      <a:pt x="412" y="180"/>
                    </a:lnTo>
                    <a:lnTo>
                      <a:pt x="412" y="178"/>
                    </a:lnTo>
                    <a:lnTo>
                      <a:pt x="415" y="180"/>
                    </a:lnTo>
                    <a:lnTo>
                      <a:pt x="433" y="157"/>
                    </a:lnTo>
                    <a:lnTo>
                      <a:pt x="451" y="142"/>
                    </a:lnTo>
                    <a:lnTo>
                      <a:pt x="451" y="141"/>
                    </a:lnTo>
                    <a:lnTo>
                      <a:pt x="446" y="136"/>
                    </a:lnTo>
                    <a:lnTo>
                      <a:pt x="443" y="136"/>
                    </a:lnTo>
                    <a:lnTo>
                      <a:pt x="432" y="135"/>
                    </a:lnTo>
                    <a:lnTo>
                      <a:pt x="429" y="135"/>
                    </a:lnTo>
                    <a:lnTo>
                      <a:pt x="428" y="134"/>
                    </a:lnTo>
                    <a:lnTo>
                      <a:pt x="411" y="107"/>
                    </a:lnTo>
                    <a:lnTo>
                      <a:pt x="408" y="96"/>
                    </a:lnTo>
                    <a:lnTo>
                      <a:pt x="408" y="93"/>
                    </a:lnTo>
                    <a:lnTo>
                      <a:pt x="407" y="86"/>
                    </a:lnTo>
                    <a:lnTo>
                      <a:pt x="405" y="85"/>
                    </a:lnTo>
                    <a:lnTo>
                      <a:pt x="404" y="76"/>
                    </a:lnTo>
                    <a:lnTo>
                      <a:pt x="404" y="75"/>
                    </a:lnTo>
                    <a:lnTo>
                      <a:pt x="402" y="75"/>
                    </a:lnTo>
                    <a:lnTo>
                      <a:pt x="400" y="76"/>
                    </a:lnTo>
                    <a:lnTo>
                      <a:pt x="398" y="76"/>
                    </a:lnTo>
                    <a:lnTo>
                      <a:pt x="393" y="78"/>
                    </a:lnTo>
                    <a:lnTo>
                      <a:pt x="391" y="78"/>
                    </a:lnTo>
                    <a:lnTo>
                      <a:pt x="391" y="76"/>
                    </a:lnTo>
                    <a:lnTo>
                      <a:pt x="388" y="65"/>
                    </a:lnTo>
                    <a:lnTo>
                      <a:pt x="388" y="60"/>
                    </a:lnTo>
                    <a:lnTo>
                      <a:pt x="390" y="54"/>
                    </a:lnTo>
                    <a:lnTo>
                      <a:pt x="386" y="50"/>
                    </a:lnTo>
                    <a:lnTo>
                      <a:pt x="373" y="48"/>
                    </a:lnTo>
                    <a:lnTo>
                      <a:pt x="368" y="48"/>
                    </a:lnTo>
                    <a:lnTo>
                      <a:pt x="366" y="38"/>
                    </a:lnTo>
                    <a:lnTo>
                      <a:pt x="362" y="23"/>
                    </a:lnTo>
                    <a:lnTo>
                      <a:pt x="363" y="16"/>
                    </a:lnTo>
                    <a:lnTo>
                      <a:pt x="366" y="14"/>
                    </a:lnTo>
                    <a:lnTo>
                      <a:pt x="377" y="8"/>
                    </a:lnTo>
                    <a:lnTo>
                      <a:pt x="374" y="7"/>
                    </a:lnTo>
                    <a:lnTo>
                      <a:pt x="373" y="7"/>
                    </a:lnTo>
                    <a:lnTo>
                      <a:pt x="368" y="8"/>
                    </a:lnTo>
                    <a:lnTo>
                      <a:pt x="365" y="9"/>
                    </a:lnTo>
                    <a:lnTo>
                      <a:pt x="359" y="11"/>
                    </a:lnTo>
                    <a:lnTo>
                      <a:pt x="354" y="8"/>
                    </a:lnTo>
                    <a:lnTo>
                      <a:pt x="354" y="7"/>
                    </a:lnTo>
                    <a:lnTo>
                      <a:pt x="352" y="7"/>
                    </a:lnTo>
                    <a:lnTo>
                      <a:pt x="337" y="1"/>
                    </a:lnTo>
                    <a:lnTo>
                      <a:pt x="320" y="0"/>
                    </a:lnTo>
                    <a:lnTo>
                      <a:pt x="306" y="12"/>
                    </a:lnTo>
                    <a:lnTo>
                      <a:pt x="304" y="12"/>
                    </a:lnTo>
                    <a:lnTo>
                      <a:pt x="288" y="21"/>
                    </a:lnTo>
                    <a:lnTo>
                      <a:pt x="282" y="22"/>
                    </a:lnTo>
                    <a:lnTo>
                      <a:pt x="281" y="23"/>
                    </a:lnTo>
                    <a:lnTo>
                      <a:pt x="277" y="23"/>
                    </a:lnTo>
                    <a:lnTo>
                      <a:pt x="274" y="29"/>
                    </a:lnTo>
                    <a:lnTo>
                      <a:pt x="274" y="30"/>
                    </a:lnTo>
                    <a:lnTo>
                      <a:pt x="273" y="34"/>
                    </a:lnTo>
                    <a:lnTo>
                      <a:pt x="273" y="36"/>
                    </a:lnTo>
                    <a:lnTo>
                      <a:pt x="274" y="43"/>
                    </a:lnTo>
                    <a:lnTo>
                      <a:pt x="274" y="53"/>
                    </a:lnTo>
                    <a:lnTo>
                      <a:pt x="260" y="65"/>
                    </a:lnTo>
                    <a:lnTo>
                      <a:pt x="260" y="68"/>
                    </a:lnTo>
                    <a:lnTo>
                      <a:pt x="259" y="72"/>
                    </a:lnTo>
                    <a:lnTo>
                      <a:pt x="259" y="82"/>
                    </a:lnTo>
                    <a:lnTo>
                      <a:pt x="260" y="88"/>
                    </a:lnTo>
                    <a:lnTo>
                      <a:pt x="260" y="89"/>
                    </a:lnTo>
                    <a:lnTo>
                      <a:pt x="250" y="89"/>
                    </a:lnTo>
                    <a:lnTo>
                      <a:pt x="249" y="75"/>
                    </a:lnTo>
                    <a:lnTo>
                      <a:pt x="244" y="69"/>
                    </a:lnTo>
                    <a:lnTo>
                      <a:pt x="242" y="68"/>
                    </a:lnTo>
                    <a:lnTo>
                      <a:pt x="231" y="67"/>
                    </a:lnTo>
                    <a:lnTo>
                      <a:pt x="218" y="61"/>
                    </a:lnTo>
                    <a:lnTo>
                      <a:pt x="215" y="61"/>
                    </a:lnTo>
                    <a:lnTo>
                      <a:pt x="200" y="74"/>
                    </a:lnTo>
                    <a:lnTo>
                      <a:pt x="198" y="75"/>
                    </a:lnTo>
                    <a:lnTo>
                      <a:pt x="198" y="74"/>
                    </a:lnTo>
                    <a:lnTo>
                      <a:pt x="180" y="50"/>
                    </a:lnTo>
                    <a:lnTo>
                      <a:pt x="151" y="44"/>
                    </a:lnTo>
                    <a:lnTo>
                      <a:pt x="150" y="44"/>
                    </a:lnTo>
                    <a:lnTo>
                      <a:pt x="150" y="4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45" name="Freeform 474">
                <a:extLst>
                  <a:ext uri="{FF2B5EF4-FFF2-40B4-BE49-F238E27FC236}">
                    <a16:creationId xmlns:a16="http://schemas.microsoft.com/office/drawing/2014/main" id="{ACCD793A-73D4-0DCE-324F-046C73896B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3" y="1203"/>
                <a:ext cx="129" cy="116"/>
              </a:xfrm>
              <a:custGeom>
                <a:avLst/>
                <a:gdLst>
                  <a:gd name="T0" fmla="*/ 149 w 517"/>
                  <a:gd name="T1" fmla="*/ 45 h 464"/>
                  <a:gd name="T2" fmla="*/ 89 w 517"/>
                  <a:gd name="T3" fmla="*/ 59 h 464"/>
                  <a:gd name="T4" fmla="*/ 70 w 517"/>
                  <a:gd name="T5" fmla="*/ 16 h 464"/>
                  <a:gd name="T6" fmla="*/ 63 w 517"/>
                  <a:gd name="T7" fmla="*/ 29 h 464"/>
                  <a:gd name="T8" fmla="*/ 46 w 517"/>
                  <a:gd name="T9" fmla="*/ 52 h 464"/>
                  <a:gd name="T10" fmla="*/ 0 w 517"/>
                  <a:gd name="T11" fmla="*/ 70 h 464"/>
                  <a:gd name="T12" fmla="*/ 21 w 517"/>
                  <a:gd name="T13" fmla="*/ 84 h 464"/>
                  <a:gd name="T14" fmla="*/ 49 w 517"/>
                  <a:gd name="T15" fmla="*/ 87 h 464"/>
                  <a:gd name="T16" fmla="*/ 40 w 517"/>
                  <a:gd name="T17" fmla="*/ 148 h 464"/>
                  <a:gd name="T18" fmla="*/ 70 w 517"/>
                  <a:gd name="T19" fmla="*/ 182 h 464"/>
                  <a:gd name="T20" fmla="*/ 40 w 517"/>
                  <a:gd name="T21" fmla="*/ 214 h 464"/>
                  <a:gd name="T22" fmla="*/ 56 w 517"/>
                  <a:gd name="T23" fmla="*/ 232 h 464"/>
                  <a:gd name="T24" fmla="*/ 103 w 517"/>
                  <a:gd name="T25" fmla="*/ 242 h 464"/>
                  <a:gd name="T26" fmla="*/ 116 w 517"/>
                  <a:gd name="T27" fmla="*/ 230 h 464"/>
                  <a:gd name="T28" fmla="*/ 127 w 517"/>
                  <a:gd name="T29" fmla="*/ 256 h 464"/>
                  <a:gd name="T30" fmla="*/ 117 w 517"/>
                  <a:gd name="T31" fmla="*/ 274 h 464"/>
                  <a:gd name="T32" fmla="*/ 152 w 517"/>
                  <a:gd name="T33" fmla="*/ 304 h 464"/>
                  <a:gd name="T34" fmla="*/ 169 w 517"/>
                  <a:gd name="T35" fmla="*/ 323 h 464"/>
                  <a:gd name="T36" fmla="*/ 197 w 517"/>
                  <a:gd name="T37" fmla="*/ 342 h 464"/>
                  <a:gd name="T38" fmla="*/ 234 w 517"/>
                  <a:gd name="T39" fmla="*/ 345 h 464"/>
                  <a:gd name="T40" fmla="*/ 264 w 517"/>
                  <a:gd name="T41" fmla="*/ 348 h 464"/>
                  <a:gd name="T42" fmla="*/ 281 w 517"/>
                  <a:gd name="T43" fmla="*/ 366 h 464"/>
                  <a:gd name="T44" fmla="*/ 284 w 517"/>
                  <a:gd name="T45" fmla="*/ 351 h 464"/>
                  <a:gd name="T46" fmla="*/ 292 w 517"/>
                  <a:gd name="T47" fmla="*/ 317 h 464"/>
                  <a:gd name="T48" fmla="*/ 332 w 517"/>
                  <a:gd name="T49" fmla="*/ 330 h 464"/>
                  <a:gd name="T50" fmla="*/ 375 w 517"/>
                  <a:gd name="T51" fmla="*/ 402 h 464"/>
                  <a:gd name="T52" fmla="*/ 394 w 517"/>
                  <a:gd name="T53" fmla="*/ 430 h 464"/>
                  <a:gd name="T54" fmla="*/ 413 w 517"/>
                  <a:gd name="T55" fmla="*/ 458 h 464"/>
                  <a:gd name="T56" fmla="*/ 475 w 517"/>
                  <a:gd name="T57" fmla="*/ 443 h 464"/>
                  <a:gd name="T58" fmla="*/ 515 w 517"/>
                  <a:gd name="T59" fmla="*/ 414 h 464"/>
                  <a:gd name="T60" fmla="*/ 502 w 517"/>
                  <a:gd name="T61" fmla="*/ 387 h 464"/>
                  <a:gd name="T62" fmla="*/ 472 w 517"/>
                  <a:gd name="T63" fmla="*/ 328 h 464"/>
                  <a:gd name="T64" fmla="*/ 472 w 517"/>
                  <a:gd name="T65" fmla="*/ 314 h 464"/>
                  <a:gd name="T66" fmla="*/ 478 w 517"/>
                  <a:gd name="T67" fmla="*/ 277 h 464"/>
                  <a:gd name="T68" fmla="*/ 490 w 517"/>
                  <a:gd name="T69" fmla="*/ 268 h 464"/>
                  <a:gd name="T70" fmla="*/ 476 w 517"/>
                  <a:gd name="T71" fmla="*/ 267 h 464"/>
                  <a:gd name="T72" fmla="*/ 437 w 517"/>
                  <a:gd name="T73" fmla="*/ 254 h 464"/>
                  <a:gd name="T74" fmla="*/ 440 w 517"/>
                  <a:gd name="T75" fmla="*/ 240 h 464"/>
                  <a:gd name="T76" fmla="*/ 448 w 517"/>
                  <a:gd name="T77" fmla="*/ 190 h 464"/>
                  <a:gd name="T78" fmla="*/ 404 w 517"/>
                  <a:gd name="T79" fmla="*/ 182 h 464"/>
                  <a:gd name="T80" fmla="*/ 406 w 517"/>
                  <a:gd name="T81" fmla="*/ 206 h 464"/>
                  <a:gd name="T82" fmla="*/ 384 w 517"/>
                  <a:gd name="T83" fmla="*/ 204 h 464"/>
                  <a:gd name="T84" fmla="*/ 363 w 517"/>
                  <a:gd name="T85" fmla="*/ 240 h 464"/>
                  <a:gd name="T86" fmla="*/ 345 w 517"/>
                  <a:gd name="T87" fmla="*/ 277 h 464"/>
                  <a:gd name="T88" fmla="*/ 339 w 517"/>
                  <a:gd name="T89" fmla="*/ 267 h 464"/>
                  <a:gd name="T90" fmla="*/ 311 w 517"/>
                  <a:gd name="T91" fmla="*/ 254 h 464"/>
                  <a:gd name="T92" fmla="*/ 289 w 517"/>
                  <a:gd name="T93" fmla="*/ 273 h 464"/>
                  <a:gd name="T94" fmla="*/ 272 w 517"/>
                  <a:gd name="T95" fmla="*/ 233 h 464"/>
                  <a:gd name="T96" fmla="*/ 255 w 517"/>
                  <a:gd name="T97" fmla="*/ 191 h 464"/>
                  <a:gd name="T98" fmla="*/ 277 w 517"/>
                  <a:gd name="T99" fmla="*/ 182 h 464"/>
                  <a:gd name="T100" fmla="*/ 296 w 517"/>
                  <a:gd name="T101" fmla="*/ 147 h 464"/>
                  <a:gd name="T102" fmla="*/ 282 w 517"/>
                  <a:gd name="T103" fmla="*/ 105 h 464"/>
                  <a:gd name="T104" fmla="*/ 267 w 517"/>
                  <a:gd name="T105" fmla="*/ 102 h 464"/>
                  <a:gd name="T106" fmla="*/ 255 w 517"/>
                  <a:gd name="T107" fmla="*/ 66 h 464"/>
                  <a:gd name="T108" fmla="*/ 268 w 517"/>
                  <a:gd name="T109" fmla="*/ 52 h 464"/>
                  <a:gd name="T110" fmla="*/ 257 w 517"/>
                  <a:gd name="T111" fmla="*/ 39 h 464"/>
                  <a:gd name="T112" fmla="*/ 230 w 517"/>
                  <a:gd name="T113" fmla="*/ 14 h 464"/>
                  <a:gd name="T114" fmla="*/ 198 w 517"/>
                  <a:gd name="T115" fmla="*/ 0 h 464"/>
                  <a:gd name="T116" fmla="*/ 159 w 517"/>
                  <a:gd name="T117" fmla="*/ 21 h 4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517" h="464">
                    <a:moveTo>
                      <a:pt x="159" y="21"/>
                    </a:moveTo>
                    <a:lnTo>
                      <a:pt x="157" y="21"/>
                    </a:lnTo>
                    <a:lnTo>
                      <a:pt x="157" y="23"/>
                    </a:lnTo>
                    <a:lnTo>
                      <a:pt x="159" y="34"/>
                    </a:lnTo>
                    <a:lnTo>
                      <a:pt x="152" y="38"/>
                    </a:lnTo>
                    <a:lnTo>
                      <a:pt x="149" y="45"/>
                    </a:lnTo>
                    <a:lnTo>
                      <a:pt x="148" y="55"/>
                    </a:lnTo>
                    <a:lnTo>
                      <a:pt x="144" y="64"/>
                    </a:lnTo>
                    <a:lnTo>
                      <a:pt x="144" y="66"/>
                    </a:lnTo>
                    <a:lnTo>
                      <a:pt x="142" y="67"/>
                    </a:lnTo>
                    <a:lnTo>
                      <a:pt x="89" y="63"/>
                    </a:lnTo>
                    <a:lnTo>
                      <a:pt x="89" y="59"/>
                    </a:lnTo>
                    <a:lnTo>
                      <a:pt x="92" y="45"/>
                    </a:lnTo>
                    <a:lnTo>
                      <a:pt x="92" y="39"/>
                    </a:lnTo>
                    <a:lnTo>
                      <a:pt x="82" y="29"/>
                    </a:lnTo>
                    <a:lnTo>
                      <a:pt x="71" y="21"/>
                    </a:lnTo>
                    <a:lnTo>
                      <a:pt x="68" y="18"/>
                    </a:lnTo>
                    <a:lnTo>
                      <a:pt x="70" y="16"/>
                    </a:lnTo>
                    <a:lnTo>
                      <a:pt x="73" y="14"/>
                    </a:lnTo>
                    <a:lnTo>
                      <a:pt x="70" y="11"/>
                    </a:lnTo>
                    <a:lnTo>
                      <a:pt x="63" y="11"/>
                    </a:lnTo>
                    <a:lnTo>
                      <a:pt x="66" y="18"/>
                    </a:lnTo>
                    <a:lnTo>
                      <a:pt x="63" y="24"/>
                    </a:lnTo>
                    <a:lnTo>
                      <a:pt x="63" y="29"/>
                    </a:lnTo>
                    <a:lnTo>
                      <a:pt x="61" y="38"/>
                    </a:lnTo>
                    <a:lnTo>
                      <a:pt x="60" y="42"/>
                    </a:lnTo>
                    <a:lnTo>
                      <a:pt x="53" y="42"/>
                    </a:lnTo>
                    <a:lnTo>
                      <a:pt x="53" y="43"/>
                    </a:lnTo>
                    <a:lnTo>
                      <a:pt x="50" y="48"/>
                    </a:lnTo>
                    <a:lnTo>
                      <a:pt x="46" y="52"/>
                    </a:lnTo>
                    <a:lnTo>
                      <a:pt x="42" y="53"/>
                    </a:lnTo>
                    <a:lnTo>
                      <a:pt x="28" y="53"/>
                    </a:lnTo>
                    <a:lnTo>
                      <a:pt x="8" y="63"/>
                    </a:lnTo>
                    <a:lnTo>
                      <a:pt x="6" y="66"/>
                    </a:lnTo>
                    <a:lnTo>
                      <a:pt x="1" y="69"/>
                    </a:lnTo>
                    <a:lnTo>
                      <a:pt x="0" y="70"/>
                    </a:lnTo>
                    <a:lnTo>
                      <a:pt x="1" y="74"/>
                    </a:lnTo>
                    <a:lnTo>
                      <a:pt x="3" y="76"/>
                    </a:lnTo>
                    <a:lnTo>
                      <a:pt x="8" y="90"/>
                    </a:lnTo>
                    <a:lnTo>
                      <a:pt x="14" y="90"/>
                    </a:lnTo>
                    <a:lnTo>
                      <a:pt x="18" y="85"/>
                    </a:lnTo>
                    <a:lnTo>
                      <a:pt x="21" y="84"/>
                    </a:lnTo>
                    <a:lnTo>
                      <a:pt x="23" y="83"/>
                    </a:lnTo>
                    <a:lnTo>
                      <a:pt x="23" y="80"/>
                    </a:lnTo>
                    <a:lnTo>
                      <a:pt x="35" y="80"/>
                    </a:lnTo>
                    <a:lnTo>
                      <a:pt x="43" y="83"/>
                    </a:lnTo>
                    <a:lnTo>
                      <a:pt x="47" y="85"/>
                    </a:lnTo>
                    <a:lnTo>
                      <a:pt x="49" y="87"/>
                    </a:lnTo>
                    <a:lnTo>
                      <a:pt x="59" y="96"/>
                    </a:lnTo>
                    <a:lnTo>
                      <a:pt x="59" y="106"/>
                    </a:lnTo>
                    <a:lnTo>
                      <a:pt x="49" y="124"/>
                    </a:lnTo>
                    <a:lnTo>
                      <a:pt x="42" y="143"/>
                    </a:lnTo>
                    <a:lnTo>
                      <a:pt x="40" y="145"/>
                    </a:lnTo>
                    <a:lnTo>
                      <a:pt x="40" y="148"/>
                    </a:lnTo>
                    <a:lnTo>
                      <a:pt x="53" y="154"/>
                    </a:lnTo>
                    <a:lnTo>
                      <a:pt x="70" y="168"/>
                    </a:lnTo>
                    <a:lnTo>
                      <a:pt x="74" y="169"/>
                    </a:lnTo>
                    <a:lnTo>
                      <a:pt x="78" y="169"/>
                    </a:lnTo>
                    <a:lnTo>
                      <a:pt x="78" y="172"/>
                    </a:lnTo>
                    <a:lnTo>
                      <a:pt x="70" y="182"/>
                    </a:lnTo>
                    <a:lnTo>
                      <a:pt x="68" y="184"/>
                    </a:lnTo>
                    <a:lnTo>
                      <a:pt x="67" y="186"/>
                    </a:lnTo>
                    <a:lnTo>
                      <a:pt x="53" y="197"/>
                    </a:lnTo>
                    <a:lnTo>
                      <a:pt x="49" y="204"/>
                    </a:lnTo>
                    <a:lnTo>
                      <a:pt x="40" y="213"/>
                    </a:lnTo>
                    <a:lnTo>
                      <a:pt x="40" y="214"/>
                    </a:lnTo>
                    <a:lnTo>
                      <a:pt x="39" y="215"/>
                    </a:lnTo>
                    <a:lnTo>
                      <a:pt x="39" y="217"/>
                    </a:lnTo>
                    <a:lnTo>
                      <a:pt x="40" y="221"/>
                    </a:lnTo>
                    <a:lnTo>
                      <a:pt x="40" y="222"/>
                    </a:lnTo>
                    <a:lnTo>
                      <a:pt x="43" y="229"/>
                    </a:lnTo>
                    <a:lnTo>
                      <a:pt x="56" y="232"/>
                    </a:lnTo>
                    <a:lnTo>
                      <a:pt x="81" y="232"/>
                    </a:lnTo>
                    <a:lnTo>
                      <a:pt x="81" y="233"/>
                    </a:lnTo>
                    <a:lnTo>
                      <a:pt x="95" y="242"/>
                    </a:lnTo>
                    <a:lnTo>
                      <a:pt x="96" y="242"/>
                    </a:lnTo>
                    <a:lnTo>
                      <a:pt x="102" y="244"/>
                    </a:lnTo>
                    <a:lnTo>
                      <a:pt x="103" y="242"/>
                    </a:lnTo>
                    <a:lnTo>
                      <a:pt x="105" y="237"/>
                    </a:lnTo>
                    <a:lnTo>
                      <a:pt x="106" y="237"/>
                    </a:lnTo>
                    <a:lnTo>
                      <a:pt x="112" y="229"/>
                    </a:lnTo>
                    <a:lnTo>
                      <a:pt x="114" y="225"/>
                    </a:lnTo>
                    <a:lnTo>
                      <a:pt x="116" y="228"/>
                    </a:lnTo>
                    <a:lnTo>
                      <a:pt x="116" y="230"/>
                    </a:lnTo>
                    <a:lnTo>
                      <a:pt x="126" y="240"/>
                    </a:lnTo>
                    <a:lnTo>
                      <a:pt x="133" y="250"/>
                    </a:lnTo>
                    <a:lnTo>
                      <a:pt x="134" y="251"/>
                    </a:lnTo>
                    <a:lnTo>
                      <a:pt x="133" y="254"/>
                    </a:lnTo>
                    <a:lnTo>
                      <a:pt x="131" y="254"/>
                    </a:lnTo>
                    <a:lnTo>
                      <a:pt x="127" y="256"/>
                    </a:lnTo>
                    <a:lnTo>
                      <a:pt x="120" y="263"/>
                    </a:lnTo>
                    <a:lnTo>
                      <a:pt x="117" y="268"/>
                    </a:lnTo>
                    <a:lnTo>
                      <a:pt x="116" y="270"/>
                    </a:lnTo>
                    <a:lnTo>
                      <a:pt x="116" y="271"/>
                    </a:lnTo>
                    <a:lnTo>
                      <a:pt x="117" y="273"/>
                    </a:lnTo>
                    <a:lnTo>
                      <a:pt x="117" y="274"/>
                    </a:lnTo>
                    <a:lnTo>
                      <a:pt x="128" y="281"/>
                    </a:lnTo>
                    <a:lnTo>
                      <a:pt x="137" y="295"/>
                    </a:lnTo>
                    <a:lnTo>
                      <a:pt x="138" y="300"/>
                    </a:lnTo>
                    <a:lnTo>
                      <a:pt x="138" y="303"/>
                    </a:lnTo>
                    <a:lnTo>
                      <a:pt x="147" y="303"/>
                    </a:lnTo>
                    <a:lnTo>
                      <a:pt x="152" y="304"/>
                    </a:lnTo>
                    <a:lnTo>
                      <a:pt x="157" y="304"/>
                    </a:lnTo>
                    <a:lnTo>
                      <a:pt x="160" y="306"/>
                    </a:lnTo>
                    <a:lnTo>
                      <a:pt x="162" y="307"/>
                    </a:lnTo>
                    <a:lnTo>
                      <a:pt x="165" y="311"/>
                    </a:lnTo>
                    <a:lnTo>
                      <a:pt x="169" y="321"/>
                    </a:lnTo>
                    <a:lnTo>
                      <a:pt x="169" y="323"/>
                    </a:lnTo>
                    <a:lnTo>
                      <a:pt x="167" y="330"/>
                    </a:lnTo>
                    <a:lnTo>
                      <a:pt x="166" y="334"/>
                    </a:lnTo>
                    <a:lnTo>
                      <a:pt x="167" y="335"/>
                    </a:lnTo>
                    <a:lnTo>
                      <a:pt x="183" y="335"/>
                    </a:lnTo>
                    <a:lnTo>
                      <a:pt x="195" y="341"/>
                    </a:lnTo>
                    <a:lnTo>
                      <a:pt x="197" y="342"/>
                    </a:lnTo>
                    <a:lnTo>
                      <a:pt x="200" y="342"/>
                    </a:lnTo>
                    <a:lnTo>
                      <a:pt x="214" y="345"/>
                    </a:lnTo>
                    <a:lnTo>
                      <a:pt x="216" y="345"/>
                    </a:lnTo>
                    <a:lnTo>
                      <a:pt x="219" y="344"/>
                    </a:lnTo>
                    <a:lnTo>
                      <a:pt x="226" y="344"/>
                    </a:lnTo>
                    <a:lnTo>
                      <a:pt x="234" y="345"/>
                    </a:lnTo>
                    <a:lnTo>
                      <a:pt x="237" y="345"/>
                    </a:lnTo>
                    <a:lnTo>
                      <a:pt x="240" y="344"/>
                    </a:lnTo>
                    <a:lnTo>
                      <a:pt x="243" y="345"/>
                    </a:lnTo>
                    <a:lnTo>
                      <a:pt x="248" y="345"/>
                    </a:lnTo>
                    <a:lnTo>
                      <a:pt x="254" y="348"/>
                    </a:lnTo>
                    <a:lnTo>
                      <a:pt x="264" y="348"/>
                    </a:lnTo>
                    <a:lnTo>
                      <a:pt x="269" y="345"/>
                    </a:lnTo>
                    <a:lnTo>
                      <a:pt x="272" y="345"/>
                    </a:lnTo>
                    <a:lnTo>
                      <a:pt x="272" y="347"/>
                    </a:lnTo>
                    <a:lnTo>
                      <a:pt x="277" y="351"/>
                    </a:lnTo>
                    <a:lnTo>
                      <a:pt x="279" y="364"/>
                    </a:lnTo>
                    <a:lnTo>
                      <a:pt x="281" y="366"/>
                    </a:lnTo>
                    <a:lnTo>
                      <a:pt x="282" y="366"/>
                    </a:lnTo>
                    <a:lnTo>
                      <a:pt x="284" y="364"/>
                    </a:lnTo>
                    <a:lnTo>
                      <a:pt x="286" y="363"/>
                    </a:lnTo>
                    <a:lnTo>
                      <a:pt x="285" y="355"/>
                    </a:lnTo>
                    <a:lnTo>
                      <a:pt x="285" y="352"/>
                    </a:lnTo>
                    <a:lnTo>
                      <a:pt x="284" y="351"/>
                    </a:lnTo>
                    <a:lnTo>
                      <a:pt x="281" y="345"/>
                    </a:lnTo>
                    <a:lnTo>
                      <a:pt x="281" y="344"/>
                    </a:lnTo>
                    <a:lnTo>
                      <a:pt x="279" y="337"/>
                    </a:lnTo>
                    <a:lnTo>
                      <a:pt x="281" y="330"/>
                    </a:lnTo>
                    <a:lnTo>
                      <a:pt x="281" y="327"/>
                    </a:lnTo>
                    <a:lnTo>
                      <a:pt x="292" y="317"/>
                    </a:lnTo>
                    <a:lnTo>
                      <a:pt x="303" y="313"/>
                    </a:lnTo>
                    <a:lnTo>
                      <a:pt x="307" y="313"/>
                    </a:lnTo>
                    <a:lnTo>
                      <a:pt x="308" y="314"/>
                    </a:lnTo>
                    <a:lnTo>
                      <a:pt x="315" y="318"/>
                    </a:lnTo>
                    <a:lnTo>
                      <a:pt x="324" y="326"/>
                    </a:lnTo>
                    <a:lnTo>
                      <a:pt x="332" y="330"/>
                    </a:lnTo>
                    <a:lnTo>
                      <a:pt x="342" y="331"/>
                    </a:lnTo>
                    <a:lnTo>
                      <a:pt x="342" y="333"/>
                    </a:lnTo>
                    <a:lnTo>
                      <a:pt x="341" y="341"/>
                    </a:lnTo>
                    <a:lnTo>
                      <a:pt x="366" y="384"/>
                    </a:lnTo>
                    <a:lnTo>
                      <a:pt x="370" y="397"/>
                    </a:lnTo>
                    <a:lnTo>
                      <a:pt x="375" y="402"/>
                    </a:lnTo>
                    <a:lnTo>
                      <a:pt x="380" y="408"/>
                    </a:lnTo>
                    <a:lnTo>
                      <a:pt x="385" y="423"/>
                    </a:lnTo>
                    <a:lnTo>
                      <a:pt x="385" y="430"/>
                    </a:lnTo>
                    <a:lnTo>
                      <a:pt x="387" y="434"/>
                    </a:lnTo>
                    <a:lnTo>
                      <a:pt x="388" y="433"/>
                    </a:lnTo>
                    <a:lnTo>
                      <a:pt x="394" y="430"/>
                    </a:lnTo>
                    <a:lnTo>
                      <a:pt x="395" y="430"/>
                    </a:lnTo>
                    <a:lnTo>
                      <a:pt x="402" y="448"/>
                    </a:lnTo>
                    <a:lnTo>
                      <a:pt x="404" y="450"/>
                    </a:lnTo>
                    <a:lnTo>
                      <a:pt x="408" y="453"/>
                    </a:lnTo>
                    <a:lnTo>
                      <a:pt x="409" y="454"/>
                    </a:lnTo>
                    <a:lnTo>
                      <a:pt x="413" y="458"/>
                    </a:lnTo>
                    <a:lnTo>
                      <a:pt x="416" y="460"/>
                    </a:lnTo>
                    <a:lnTo>
                      <a:pt x="423" y="461"/>
                    </a:lnTo>
                    <a:lnTo>
                      <a:pt x="426" y="462"/>
                    </a:lnTo>
                    <a:lnTo>
                      <a:pt x="426" y="464"/>
                    </a:lnTo>
                    <a:lnTo>
                      <a:pt x="435" y="464"/>
                    </a:lnTo>
                    <a:lnTo>
                      <a:pt x="475" y="443"/>
                    </a:lnTo>
                    <a:lnTo>
                      <a:pt x="476" y="443"/>
                    </a:lnTo>
                    <a:lnTo>
                      <a:pt x="479" y="441"/>
                    </a:lnTo>
                    <a:lnTo>
                      <a:pt x="486" y="426"/>
                    </a:lnTo>
                    <a:lnTo>
                      <a:pt x="494" y="421"/>
                    </a:lnTo>
                    <a:lnTo>
                      <a:pt x="514" y="415"/>
                    </a:lnTo>
                    <a:lnTo>
                      <a:pt x="515" y="414"/>
                    </a:lnTo>
                    <a:lnTo>
                      <a:pt x="517" y="414"/>
                    </a:lnTo>
                    <a:lnTo>
                      <a:pt x="517" y="408"/>
                    </a:lnTo>
                    <a:lnTo>
                      <a:pt x="511" y="397"/>
                    </a:lnTo>
                    <a:lnTo>
                      <a:pt x="510" y="393"/>
                    </a:lnTo>
                    <a:lnTo>
                      <a:pt x="507" y="391"/>
                    </a:lnTo>
                    <a:lnTo>
                      <a:pt x="502" y="387"/>
                    </a:lnTo>
                    <a:lnTo>
                      <a:pt x="502" y="384"/>
                    </a:lnTo>
                    <a:lnTo>
                      <a:pt x="493" y="367"/>
                    </a:lnTo>
                    <a:lnTo>
                      <a:pt x="488" y="362"/>
                    </a:lnTo>
                    <a:lnTo>
                      <a:pt x="485" y="355"/>
                    </a:lnTo>
                    <a:lnTo>
                      <a:pt x="483" y="347"/>
                    </a:lnTo>
                    <a:lnTo>
                      <a:pt x="472" y="328"/>
                    </a:lnTo>
                    <a:lnTo>
                      <a:pt x="466" y="323"/>
                    </a:lnTo>
                    <a:lnTo>
                      <a:pt x="466" y="321"/>
                    </a:lnTo>
                    <a:lnTo>
                      <a:pt x="468" y="321"/>
                    </a:lnTo>
                    <a:lnTo>
                      <a:pt x="471" y="318"/>
                    </a:lnTo>
                    <a:lnTo>
                      <a:pt x="472" y="316"/>
                    </a:lnTo>
                    <a:lnTo>
                      <a:pt x="472" y="314"/>
                    </a:lnTo>
                    <a:lnTo>
                      <a:pt x="468" y="309"/>
                    </a:lnTo>
                    <a:lnTo>
                      <a:pt x="465" y="306"/>
                    </a:lnTo>
                    <a:lnTo>
                      <a:pt x="465" y="304"/>
                    </a:lnTo>
                    <a:lnTo>
                      <a:pt x="468" y="302"/>
                    </a:lnTo>
                    <a:lnTo>
                      <a:pt x="476" y="280"/>
                    </a:lnTo>
                    <a:lnTo>
                      <a:pt x="478" y="277"/>
                    </a:lnTo>
                    <a:lnTo>
                      <a:pt x="479" y="277"/>
                    </a:lnTo>
                    <a:lnTo>
                      <a:pt x="491" y="273"/>
                    </a:lnTo>
                    <a:lnTo>
                      <a:pt x="493" y="271"/>
                    </a:lnTo>
                    <a:lnTo>
                      <a:pt x="491" y="271"/>
                    </a:lnTo>
                    <a:lnTo>
                      <a:pt x="490" y="270"/>
                    </a:lnTo>
                    <a:lnTo>
                      <a:pt x="490" y="268"/>
                    </a:lnTo>
                    <a:lnTo>
                      <a:pt x="488" y="268"/>
                    </a:lnTo>
                    <a:lnTo>
                      <a:pt x="486" y="270"/>
                    </a:lnTo>
                    <a:lnTo>
                      <a:pt x="483" y="270"/>
                    </a:lnTo>
                    <a:lnTo>
                      <a:pt x="480" y="268"/>
                    </a:lnTo>
                    <a:lnTo>
                      <a:pt x="479" y="268"/>
                    </a:lnTo>
                    <a:lnTo>
                      <a:pt x="476" y="267"/>
                    </a:lnTo>
                    <a:lnTo>
                      <a:pt x="475" y="266"/>
                    </a:lnTo>
                    <a:lnTo>
                      <a:pt x="473" y="263"/>
                    </a:lnTo>
                    <a:lnTo>
                      <a:pt x="465" y="254"/>
                    </a:lnTo>
                    <a:lnTo>
                      <a:pt x="462" y="250"/>
                    </a:lnTo>
                    <a:lnTo>
                      <a:pt x="458" y="247"/>
                    </a:lnTo>
                    <a:lnTo>
                      <a:pt x="437" y="254"/>
                    </a:lnTo>
                    <a:lnTo>
                      <a:pt x="437" y="256"/>
                    </a:lnTo>
                    <a:lnTo>
                      <a:pt x="431" y="251"/>
                    </a:lnTo>
                    <a:lnTo>
                      <a:pt x="434" y="247"/>
                    </a:lnTo>
                    <a:lnTo>
                      <a:pt x="434" y="246"/>
                    </a:lnTo>
                    <a:lnTo>
                      <a:pt x="437" y="244"/>
                    </a:lnTo>
                    <a:lnTo>
                      <a:pt x="440" y="240"/>
                    </a:lnTo>
                    <a:lnTo>
                      <a:pt x="445" y="222"/>
                    </a:lnTo>
                    <a:lnTo>
                      <a:pt x="457" y="201"/>
                    </a:lnTo>
                    <a:lnTo>
                      <a:pt x="463" y="194"/>
                    </a:lnTo>
                    <a:lnTo>
                      <a:pt x="461" y="194"/>
                    </a:lnTo>
                    <a:lnTo>
                      <a:pt x="458" y="193"/>
                    </a:lnTo>
                    <a:lnTo>
                      <a:pt x="448" y="190"/>
                    </a:lnTo>
                    <a:lnTo>
                      <a:pt x="413" y="184"/>
                    </a:lnTo>
                    <a:lnTo>
                      <a:pt x="408" y="178"/>
                    </a:lnTo>
                    <a:lnTo>
                      <a:pt x="406" y="176"/>
                    </a:lnTo>
                    <a:lnTo>
                      <a:pt x="405" y="176"/>
                    </a:lnTo>
                    <a:lnTo>
                      <a:pt x="401" y="180"/>
                    </a:lnTo>
                    <a:lnTo>
                      <a:pt x="404" y="182"/>
                    </a:lnTo>
                    <a:lnTo>
                      <a:pt x="406" y="186"/>
                    </a:lnTo>
                    <a:lnTo>
                      <a:pt x="409" y="187"/>
                    </a:lnTo>
                    <a:lnTo>
                      <a:pt x="412" y="193"/>
                    </a:lnTo>
                    <a:lnTo>
                      <a:pt x="411" y="198"/>
                    </a:lnTo>
                    <a:lnTo>
                      <a:pt x="411" y="201"/>
                    </a:lnTo>
                    <a:lnTo>
                      <a:pt x="406" y="206"/>
                    </a:lnTo>
                    <a:lnTo>
                      <a:pt x="405" y="203"/>
                    </a:lnTo>
                    <a:lnTo>
                      <a:pt x="404" y="201"/>
                    </a:lnTo>
                    <a:lnTo>
                      <a:pt x="399" y="200"/>
                    </a:lnTo>
                    <a:lnTo>
                      <a:pt x="391" y="198"/>
                    </a:lnTo>
                    <a:lnTo>
                      <a:pt x="388" y="200"/>
                    </a:lnTo>
                    <a:lnTo>
                      <a:pt x="384" y="204"/>
                    </a:lnTo>
                    <a:lnTo>
                      <a:pt x="374" y="210"/>
                    </a:lnTo>
                    <a:lnTo>
                      <a:pt x="373" y="210"/>
                    </a:lnTo>
                    <a:lnTo>
                      <a:pt x="370" y="213"/>
                    </a:lnTo>
                    <a:lnTo>
                      <a:pt x="370" y="214"/>
                    </a:lnTo>
                    <a:lnTo>
                      <a:pt x="366" y="224"/>
                    </a:lnTo>
                    <a:lnTo>
                      <a:pt x="363" y="240"/>
                    </a:lnTo>
                    <a:lnTo>
                      <a:pt x="364" y="246"/>
                    </a:lnTo>
                    <a:lnTo>
                      <a:pt x="366" y="246"/>
                    </a:lnTo>
                    <a:lnTo>
                      <a:pt x="364" y="247"/>
                    </a:lnTo>
                    <a:lnTo>
                      <a:pt x="359" y="260"/>
                    </a:lnTo>
                    <a:lnTo>
                      <a:pt x="348" y="274"/>
                    </a:lnTo>
                    <a:lnTo>
                      <a:pt x="345" y="277"/>
                    </a:lnTo>
                    <a:lnTo>
                      <a:pt x="344" y="280"/>
                    </a:lnTo>
                    <a:lnTo>
                      <a:pt x="342" y="280"/>
                    </a:lnTo>
                    <a:lnTo>
                      <a:pt x="342" y="277"/>
                    </a:lnTo>
                    <a:lnTo>
                      <a:pt x="341" y="270"/>
                    </a:lnTo>
                    <a:lnTo>
                      <a:pt x="341" y="268"/>
                    </a:lnTo>
                    <a:lnTo>
                      <a:pt x="339" y="267"/>
                    </a:lnTo>
                    <a:lnTo>
                      <a:pt x="339" y="266"/>
                    </a:lnTo>
                    <a:lnTo>
                      <a:pt x="338" y="263"/>
                    </a:lnTo>
                    <a:lnTo>
                      <a:pt x="331" y="256"/>
                    </a:lnTo>
                    <a:lnTo>
                      <a:pt x="324" y="256"/>
                    </a:lnTo>
                    <a:lnTo>
                      <a:pt x="317" y="254"/>
                    </a:lnTo>
                    <a:lnTo>
                      <a:pt x="311" y="254"/>
                    </a:lnTo>
                    <a:lnTo>
                      <a:pt x="311" y="256"/>
                    </a:lnTo>
                    <a:lnTo>
                      <a:pt x="308" y="256"/>
                    </a:lnTo>
                    <a:lnTo>
                      <a:pt x="304" y="253"/>
                    </a:lnTo>
                    <a:lnTo>
                      <a:pt x="297" y="257"/>
                    </a:lnTo>
                    <a:lnTo>
                      <a:pt x="289" y="271"/>
                    </a:lnTo>
                    <a:lnTo>
                      <a:pt x="289" y="273"/>
                    </a:lnTo>
                    <a:lnTo>
                      <a:pt x="286" y="273"/>
                    </a:lnTo>
                    <a:lnTo>
                      <a:pt x="289" y="271"/>
                    </a:lnTo>
                    <a:lnTo>
                      <a:pt x="289" y="251"/>
                    </a:lnTo>
                    <a:lnTo>
                      <a:pt x="284" y="239"/>
                    </a:lnTo>
                    <a:lnTo>
                      <a:pt x="277" y="235"/>
                    </a:lnTo>
                    <a:lnTo>
                      <a:pt x="272" y="233"/>
                    </a:lnTo>
                    <a:lnTo>
                      <a:pt x="267" y="230"/>
                    </a:lnTo>
                    <a:lnTo>
                      <a:pt x="265" y="230"/>
                    </a:lnTo>
                    <a:lnTo>
                      <a:pt x="260" y="218"/>
                    </a:lnTo>
                    <a:lnTo>
                      <a:pt x="257" y="210"/>
                    </a:lnTo>
                    <a:lnTo>
                      <a:pt x="255" y="196"/>
                    </a:lnTo>
                    <a:lnTo>
                      <a:pt x="255" y="191"/>
                    </a:lnTo>
                    <a:lnTo>
                      <a:pt x="254" y="189"/>
                    </a:lnTo>
                    <a:lnTo>
                      <a:pt x="254" y="187"/>
                    </a:lnTo>
                    <a:lnTo>
                      <a:pt x="255" y="187"/>
                    </a:lnTo>
                    <a:lnTo>
                      <a:pt x="260" y="186"/>
                    </a:lnTo>
                    <a:lnTo>
                      <a:pt x="271" y="186"/>
                    </a:lnTo>
                    <a:lnTo>
                      <a:pt x="277" y="182"/>
                    </a:lnTo>
                    <a:lnTo>
                      <a:pt x="281" y="176"/>
                    </a:lnTo>
                    <a:lnTo>
                      <a:pt x="282" y="166"/>
                    </a:lnTo>
                    <a:lnTo>
                      <a:pt x="297" y="169"/>
                    </a:lnTo>
                    <a:lnTo>
                      <a:pt x="301" y="169"/>
                    </a:lnTo>
                    <a:lnTo>
                      <a:pt x="301" y="166"/>
                    </a:lnTo>
                    <a:lnTo>
                      <a:pt x="296" y="147"/>
                    </a:lnTo>
                    <a:lnTo>
                      <a:pt x="299" y="143"/>
                    </a:lnTo>
                    <a:lnTo>
                      <a:pt x="300" y="140"/>
                    </a:lnTo>
                    <a:lnTo>
                      <a:pt x="300" y="138"/>
                    </a:lnTo>
                    <a:lnTo>
                      <a:pt x="299" y="138"/>
                    </a:lnTo>
                    <a:lnTo>
                      <a:pt x="293" y="130"/>
                    </a:lnTo>
                    <a:lnTo>
                      <a:pt x="282" y="105"/>
                    </a:lnTo>
                    <a:lnTo>
                      <a:pt x="282" y="102"/>
                    </a:lnTo>
                    <a:lnTo>
                      <a:pt x="279" y="99"/>
                    </a:lnTo>
                    <a:lnTo>
                      <a:pt x="278" y="101"/>
                    </a:lnTo>
                    <a:lnTo>
                      <a:pt x="274" y="101"/>
                    </a:lnTo>
                    <a:lnTo>
                      <a:pt x="268" y="102"/>
                    </a:lnTo>
                    <a:lnTo>
                      <a:pt x="267" y="102"/>
                    </a:lnTo>
                    <a:lnTo>
                      <a:pt x="265" y="98"/>
                    </a:lnTo>
                    <a:lnTo>
                      <a:pt x="264" y="85"/>
                    </a:lnTo>
                    <a:lnTo>
                      <a:pt x="264" y="74"/>
                    </a:lnTo>
                    <a:lnTo>
                      <a:pt x="262" y="74"/>
                    </a:lnTo>
                    <a:lnTo>
                      <a:pt x="255" y="67"/>
                    </a:lnTo>
                    <a:lnTo>
                      <a:pt x="255" y="66"/>
                    </a:lnTo>
                    <a:lnTo>
                      <a:pt x="253" y="62"/>
                    </a:lnTo>
                    <a:lnTo>
                      <a:pt x="253" y="60"/>
                    </a:lnTo>
                    <a:lnTo>
                      <a:pt x="251" y="59"/>
                    </a:lnTo>
                    <a:lnTo>
                      <a:pt x="251" y="57"/>
                    </a:lnTo>
                    <a:lnTo>
                      <a:pt x="255" y="55"/>
                    </a:lnTo>
                    <a:lnTo>
                      <a:pt x="268" y="52"/>
                    </a:lnTo>
                    <a:lnTo>
                      <a:pt x="269" y="50"/>
                    </a:lnTo>
                    <a:lnTo>
                      <a:pt x="269" y="48"/>
                    </a:lnTo>
                    <a:lnTo>
                      <a:pt x="268" y="46"/>
                    </a:lnTo>
                    <a:lnTo>
                      <a:pt x="265" y="45"/>
                    </a:lnTo>
                    <a:lnTo>
                      <a:pt x="262" y="42"/>
                    </a:lnTo>
                    <a:lnTo>
                      <a:pt x="257" y="39"/>
                    </a:lnTo>
                    <a:lnTo>
                      <a:pt x="255" y="39"/>
                    </a:lnTo>
                    <a:lnTo>
                      <a:pt x="241" y="23"/>
                    </a:lnTo>
                    <a:lnTo>
                      <a:pt x="236" y="20"/>
                    </a:lnTo>
                    <a:lnTo>
                      <a:pt x="232" y="18"/>
                    </a:lnTo>
                    <a:lnTo>
                      <a:pt x="232" y="16"/>
                    </a:lnTo>
                    <a:lnTo>
                      <a:pt x="230" y="14"/>
                    </a:lnTo>
                    <a:lnTo>
                      <a:pt x="230" y="7"/>
                    </a:lnTo>
                    <a:lnTo>
                      <a:pt x="229" y="6"/>
                    </a:lnTo>
                    <a:lnTo>
                      <a:pt x="219" y="10"/>
                    </a:lnTo>
                    <a:lnTo>
                      <a:pt x="212" y="7"/>
                    </a:lnTo>
                    <a:lnTo>
                      <a:pt x="212" y="3"/>
                    </a:lnTo>
                    <a:lnTo>
                      <a:pt x="198" y="0"/>
                    </a:lnTo>
                    <a:lnTo>
                      <a:pt x="190" y="7"/>
                    </a:lnTo>
                    <a:lnTo>
                      <a:pt x="186" y="13"/>
                    </a:lnTo>
                    <a:lnTo>
                      <a:pt x="181" y="17"/>
                    </a:lnTo>
                    <a:lnTo>
                      <a:pt x="174" y="20"/>
                    </a:lnTo>
                    <a:lnTo>
                      <a:pt x="169" y="20"/>
                    </a:lnTo>
                    <a:lnTo>
                      <a:pt x="159" y="2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46" name="Freeform 475">
                <a:extLst>
                  <a:ext uri="{FF2B5EF4-FFF2-40B4-BE49-F238E27FC236}">
                    <a16:creationId xmlns:a16="http://schemas.microsoft.com/office/drawing/2014/main" id="{680D5D66-E8A5-2E53-C17E-E18C2A73AF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5" y="1189"/>
                <a:ext cx="115" cy="155"/>
              </a:xfrm>
              <a:custGeom>
                <a:avLst/>
                <a:gdLst>
                  <a:gd name="T0" fmla="*/ 266 w 460"/>
                  <a:gd name="T1" fmla="*/ 124 h 620"/>
                  <a:gd name="T2" fmla="*/ 254 w 460"/>
                  <a:gd name="T3" fmla="*/ 141 h 620"/>
                  <a:gd name="T4" fmla="*/ 250 w 460"/>
                  <a:gd name="T5" fmla="*/ 110 h 620"/>
                  <a:gd name="T6" fmla="*/ 256 w 460"/>
                  <a:gd name="T7" fmla="*/ 88 h 620"/>
                  <a:gd name="T8" fmla="*/ 249 w 460"/>
                  <a:gd name="T9" fmla="*/ 46 h 620"/>
                  <a:gd name="T10" fmla="*/ 240 w 460"/>
                  <a:gd name="T11" fmla="*/ 18 h 620"/>
                  <a:gd name="T12" fmla="*/ 213 w 460"/>
                  <a:gd name="T13" fmla="*/ 4 h 620"/>
                  <a:gd name="T14" fmla="*/ 187 w 460"/>
                  <a:gd name="T15" fmla="*/ 48 h 620"/>
                  <a:gd name="T16" fmla="*/ 172 w 460"/>
                  <a:gd name="T17" fmla="*/ 48 h 620"/>
                  <a:gd name="T18" fmla="*/ 166 w 460"/>
                  <a:gd name="T19" fmla="*/ 36 h 620"/>
                  <a:gd name="T20" fmla="*/ 113 w 460"/>
                  <a:gd name="T21" fmla="*/ 45 h 620"/>
                  <a:gd name="T22" fmla="*/ 62 w 460"/>
                  <a:gd name="T23" fmla="*/ 103 h 620"/>
                  <a:gd name="T24" fmla="*/ 70 w 460"/>
                  <a:gd name="T25" fmla="*/ 161 h 620"/>
                  <a:gd name="T26" fmla="*/ 59 w 460"/>
                  <a:gd name="T27" fmla="*/ 196 h 620"/>
                  <a:gd name="T28" fmla="*/ 39 w 460"/>
                  <a:gd name="T29" fmla="*/ 193 h 620"/>
                  <a:gd name="T30" fmla="*/ 3 w 460"/>
                  <a:gd name="T31" fmla="*/ 223 h 620"/>
                  <a:gd name="T32" fmla="*/ 27 w 460"/>
                  <a:gd name="T33" fmla="*/ 242 h 620"/>
                  <a:gd name="T34" fmla="*/ 65 w 460"/>
                  <a:gd name="T35" fmla="*/ 243 h 620"/>
                  <a:gd name="T36" fmla="*/ 44 w 460"/>
                  <a:gd name="T37" fmla="*/ 286 h 620"/>
                  <a:gd name="T38" fmla="*/ 27 w 460"/>
                  <a:gd name="T39" fmla="*/ 334 h 620"/>
                  <a:gd name="T40" fmla="*/ 38 w 460"/>
                  <a:gd name="T41" fmla="*/ 367 h 620"/>
                  <a:gd name="T42" fmla="*/ 19 w 460"/>
                  <a:gd name="T43" fmla="*/ 376 h 620"/>
                  <a:gd name="T44" fmla="*/ 20 w 460"/>
                  <a:gd name="T45" fmla="*/ 420 h 620"/>
                  <a:gd name="T46" fmla="*/ 17 w 460"/>
                  <a:gd name="T47" fmla="*/ 439 h 620"/>
                  <a:gd name="T48" fmla="*/ 21 w 460"/>
                  <a:gd name="T49" fmla="*/ 446 h 620"/>
                  <a:gd name="T50" fmla="*/ 42 w 460"/>
                  <a:gd name="T51" fmla="*/ 469 h 620"/>
                  <a:gd name="T52" fmla="*/ 67 w 460"/>
                  <a:gd name="T53" fmla="*/ 471 h 620"/>
                  <a:gd name="T54" fmla="*/ 94 w 460"/>
                  <a:gd name="T55" fmla="*/ 474 h 620"/>
                  <a:gd name="T56" fmla="*/ 139 w 460"/>
                  <a:gd name="T57" fmla="*/ 492 h 620"/>
                  <a:gd name="T58" fmla="*/ 157 w 460"/>
                  <a:gd name="T59" fmla="*/ 517 h 620"/>
                  <a:gd name="T60" fmla="*/ 147 w 460"/>
                  <a:gd name="T61" fmla="*/ 549 h 620"/>
                  <a:gd name="T62" fmla="*/ 153 w 460"/>
                  <a:gd name="T63" fmla="*/ 616 h 620"/>
                  <a:gd name="T64" fmla="*/ 218 w 460"/>
                  <a:gd name="T65" fmla="*/ 587 h 620"/>
                  <a:gd name="T66" fmla="*/ 260 w 460"/>
                  <a:gd name="T67" fmla="*/ 568 h 620"/>
                  <a:gd name="T68" fmla="*/ 284 w 460"/>
                  <a:gd name="T69" fmla="*/ 552 h 620"/>
                  <a:gd name="T70" fmla="*/ 327 w 460"/>
                  <a:gd name="T71" fmla="*/ 561 h 620"/>
                  <a:gd name="T72" fmla="*/ 363 w 460"/>
                  <a:gd name="T73" fmla="*/ 532 h 620"/>
                  <a:gd name="T74" fmla="*/ 403 w 460"/>
                  <a:gd name="T75" fmla="*/ 521 h 620"/>
                  <a:gd name="T76" fmla="*/ 437 w 460"/>
                  <a:gd name="T77" fmla="*/ 506 h 620"/>
                  <a:gd name="T78" fmla="*/ 457 w 460"/>
                  <a:gd name="T79" fmla="*/ 479 h 620"/>
                  <a:gd name="T80" fmla="*/ 444 w 460"/>
                  <a:gd name="T81" fmla="*/ 451 h 620"/>
                  <a:gd name="T82" fmla="*/ 449 w 460"/>
                  <a:gd name="T83" fmla="*/ 429 h 620"/>
                  <a:gd name="T84" fmla="*/ 439 w 460"/>
                  <a:gd name="T85" fmla="*/ 374 h 620"/>
                  <a:gd name="T86" fmla="*/ 417 w 460"/>
                  <a:gd name="T87" fmla="*/ 356 h 620"/>
                  <a:gd name="T88" fmla="*/ 387 w 460"/>
                  <a:gd name="T89" fmla="*/ 326 h 620"/>
                  <a:gd name="T90" fmla="*/ 401 w 460"/>
                  <a:gd name="T91" fmla="*/ 307 h 620"/>
                  <a:gd name="T92" fmla="*/ 386 w 460"/>
                  <a:gd name="T93" fmla="*/ 281 h 620"/>
                  <a:gd name="T94" fmla="*/ 372 w 460"/>
                  <a:gd name="T95" fmla="*/ 297 h 620"/>
                  <a:gd name="T96" fmla="*/ 313 w 460"/>
                  <a:gd name="T97" fmla="*/ 282 h 620"/>
                  <a:gd name="T98" fmla="*/ 310 w 460"/>
                  <a:gd name="T99" fmla="*/ 266 h 620"/>
                  <a:gd name="T100" fmla="*/ 348 w 460"/>
                  <a:gd name="T101" fmla="*/ 225 h 620"/>
                  <a:gd name="T102" fmla="*/ 310 w 460"/>
                  <a:gd name="T103" fmla="*/ 198 h 620"/>
                  <a:gd name="T104" fmla="*/ 317 w 460"/>
                  <a:gd name="T105" fmla="*/ 138 h 620"/>
                  <a:gd name="T106" fmla="*/ 288 w 460"/>
                  <a:gd name="T107" fmla="*/ 138 h 6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460" h="620">
                    <a:moveTo>
                      <a:pt x="278" y="143"/>
                    </a:moveTo>
                    <a:lnTo>
                      <a:pt x="273" y="129"/>
                    </a:lnTo>
                    <a:lnTo>
                      <a:pt x="271" y="127"/>
                    </a:lnTo>
                    <a:lnTo>
                      <a:pt x="270" y="123"/>
                    </a:lnTo>
                    <a:lnTo>
                      <a:pt x="267" y="123"/>
                    </a:lnTo>
                    <a:lnTo>
                      <a:pt x="266" y="124"/>
                    </a:lnTo>
                    <a:lnTo>
                      <a:pt x="260" y="127"/>
                    </a:lnTo>
                    <a:lnTo>
                      <a:pt x="257" y="130"/>
                    </a:lnTo>
                    <a:lnTo>
                      <a:pt x="257" y="134"/>
                    </a:lnTo>
                    <a:lnTo>
                      <a:pt x="256" y="137"/>
                    </a:lnTo>
                    <a:lnTo>
                      <a:pt x="256" y="141"/>
                    </a:lnTo>
                    <a:lnTo>
                      <a:pt x="254" y="141"/>
                    </a:lnTo>
                    <a:lnTo>
                      <a:pt x="254" y="140"/>
                    </a:lnTo>
                    <a:lnTo>
                      <a:pt x="250" y="136"/>
                    </a:lnTo>
                    <a:lnTo>
                      <a:pt x="250" y="133"/>
                    </a:lnTo>
                    <a:lnTo>
                      <a:pt x="252" y="130"/>
                    </a:lnTo>
                    <a:lnTo>
                      <a:pt x="252" y="119"/>
                    </a:lnTo>
                    <a:lnTo>
                      <a:pt x="250" y="110"/>
                    </a:lnTo>
                    <a:lnTo>
                      <a:pt x="250" y="102"/>
                    </a:lnTo>
                    <a:lnTo>
                      <a:pt x="249" y="94"/>
                    </a:lnTo>
                    <a:lnTo>
                      <a:pt x="249" y="91"/>
                    </a:lnTo>
                    <a:lnTo>
                      <a:pt x="250" y="89"/>
                    </a:lnTo>
                    <a:lnTo>
                      <a:pt x="253" y="88"/>
                    </a:lnTo>
                    <a:lnTo>
                      <a:pt x="256" y="88"/>
                    </a:lnTo>
                    <a:lnTo>
                      <a:pt x="260" y="84"/>
                    </a:lnTo>
                    <a:lnTo>
                      <a:pt x="260" y="66"/>
                    </a:lnTo>
                    <a:lnTo>
                      <a:pt x="254" y="57"/>
                    </a:lnTo>
                    <a:lnTo>
                      <a:pt x="254" y="56"/>
                    </a:lnTo>
                    <a:lnTo>
                      <a:pt x="250" y="50"/>
                    </a:lnTo>
                    <a:lnTo>
                      <a:pt x="249" y="46"/>
                    </a:lnTo>
                    <a:lnTo>
                      <a:pt x="249" y="45"/>
                    </a:lnTo>
                    <a:lnTo>
                      <a:pt x="247" y="43"/>
                    </a:lnTo>
                    <a:lnTo>
                      <a:pt x="246" y="43"/>
                    </a:lnTo>
                    <a:lnTo>
                      <a:pt x="246" y="42"/>
                    </a:lnTo>
                    <a:lnTo>
                      <a:pt x="242" y="19"/>
                    </a:lnTo>
                    <a:lnTo>
                      <a:pt x="240" y="18"/>
                    </a:lnTo>
                    <a:lnTo>
                      <a:pt x="232" y="6"/>
                    </a:lnTo>
                    <a:lnTo>
                      <a:pt x="229" y="3"/>
                    </a:lnTo>
                    <a:lnTo>
                      <a:pt x="229" y="4"/>
                    </a:lnTo>
                    <a:lnTo>
                      <a:pt x="224" y="4"/>
                    </a:lnTo>
                    <a:lnTo>
                      <a:pt x="214" y="0"/>
                    </a:lnTo>
                    <a:lnTo>
                      <a:pt x="213" y="4"/>
                    </a:lnTo>
                    <a:lnTo>
                      <a:pt x="207" y="15"/>
                    </a:lnTo>
                    <a:lnTo>
                      <a:pt x="207" y="18"/>
                    </a:lnTo>
                    <a:lnTo>
                      <a:pt x="203" y="24"/>
                    </a:lnTo>
                    <a:lnTo>
                      <a:pt x="199" y="26"/>
                    </a:lnTo>
                    <a:lnTo>
                      <a:pt x="183" y="41"/>
                    </a:lnTo>
                    <a:lnTo>
                      <a:pt x="187" y="48"/>
                    </a:lnTo>
                    <a:lnTo>
                      <a:pt x="186" y="48"/>
                    </a:lnTo>
                    <a:lnTo>
                      <a:pt x="185" y="49"/>
                    </a:lnTo>
                    <a:lnTo>
                      <a:pt x="183" y="49"/>
                    </a:lnTo>
                    <a:lnTo>
                      <a:pt x="180" y="52"/>
                    </a:lnTo>
                    <a:lnTo>
                      <a:pt x="179" y="52"/>
                    </a:lnTo>
                    <a:lnTo>
                      <a:pt x="172" y="48"/>
                    </a:lnTo>
                    <a:lnTo>
                      <a:pt x="171" y="46"/>
                    </a:lnTo>
                    <a:lnTo>
                      <a:pt x="169" y="46"/>
                    </a:lnTo>
                    <a:lnTo>
                      <a:pt x="169" y="45"/>
                    </a:lnTo>
                    <a:lnTo>
                      <a:pt x="168" y="41"/>
                    </a:lnTo>
                    <a:lnTo>
                      <a:pt x="168" y="39"/>
                    </a:lnTo>
                    <a:lnTo>
                      <a:pt x="166" y="36"/>
                    </a:lnTo>
                    <a:lnTo>
                      <a:pt x="165" y="35"/>
                    </a:lnTo>
                    <a:lnTo>
                      <a:pt x="141" y="35"/>
                    </a:lnTo>
                    <a:lnTo>
                      <a:pt x="137" y="50"/>
                    </a:lnTo>
                    <a:lnTo>
                      <a:pt x="136" y="50"/>
                    </a:lnTo>
                    <a:lnTo>
                      <a:pt x="122" y="45"/>
                    </a:lnTo>
                    <a:lnTo>
                      <a:pt x="113" y="45"/>
                    </a:lnTo>
                    <a:lnTo>
                      <a:pt x="113" y="53"/>
                    </a:lnTo>
                    <a:lnTo>
                      <a:pt x="115" y="60"/>
                    </a:lnTo>
                    <a:lnTo>
                      <a:pt x="115" y="76"/>
                    </a:lnTo>
                    <a:lnTo>
                      <a:pt x="76" y="102"/>
                    </a:lnTo>
                    <a:lnTo>
                      <a:pt x="69" y="108"/>
                    </a:lnTo>
                    <a:lnTo>
                      <a:pt x="62" y="103"/>
                    </a:lnTo>
                    <a:lnTo>
                      <a:pt x="52" y="105"/>
                    </a:lnTo>
                    <a:lnTo>
                      <a:pt x="45" y="112"/>
                    </a:lnTo>
                    <a:lnTo>
                      <a:pt x="45" y="113"/>
                    </a:lnTo>
                    <a:lnTo>
                      <a:pt x="62" y="149"/>
                    </a:lnTo>
                    <a:lnTo>
                      <a:pt x="67" y="155"/>
                    </a:lnTo>
                    <a:lnTo>
                      <a:pt x="70" y="161"/>
                    </a:lnTo>
                    <a:lnTo>
                      <a:pt x="67" y="176"/>
                    </a:lnTo>
                    <a:lnTo>
                      <a:pt x="67" y="180"/>
                    </a:lnTo>
                    <a:lnTo>
                      <a:pt x="66" y="180"/>
                    </a:lnTo>
                    <a:lnTo>
                      <a:pt x="62" y="187"/>
                    </a:lnTo>
                    <a:lnTo>
                      <a:pt x="60" y="196"/>
                    </a:lnTo>
                    <a:lnTo>
                      <a:pt x="59" y="196"/>
                    </a:lnTo>
                    <a:lnTo>
                      <a:pt x="59" y="197"/>
                    </a:lnTo>
                    <a:lnTo>
                      <a:pt x="58" y="196"/>
                    </a:lnTo>
                    <a:lnTo>
                      <a:pt x="41" y="186"/>
                    </a:lnTo>
                    <a:lnTo>
                      <a:pt x="41" y="187"/>
                    </a:lnTo>
                    <a:lnTo>
                      <a:pt x="39" y="191"/>
                    </a:lnTo>
                    <a:lnTo>
                      <a:pt x="39" y="193"/>
                    </a:lnTo>
                    <a:lnTo>
                      <a:pt x="32" y="200"/>
                    </a:lnTo>
                    <a:lnTo>
                      <a:pt x="31" y="203"/>
                    </a:lnTo>
                    <a:lnTo>
                      <a:pt x="27" y="204"/>
                    </a:lnTo>
                    <a:lnTo>
                      <a:pt x="17" y="204"/>
                    </a:lnTo>
                    <a:lnTo>
                      <a:pt x="13" y="206"/>
                    </a:lnTo>
                    <a:lnTo>
                      <a:pt x="3" y="223"/>
                    </a:lnTo>
                    <a:lnTo>
                      <a:pt x="0" y="232"/>
                    </a:lnTo>
                    <a:lnTo>
                      <a:pt x="6" y="233"/>
                    </a:lnTo>
                    <a:lnTo>
                      <a:pt x="19" y="233"/>
                    </a:lnTo>
                    <a:lnTo>
                      <a:pt x="19" y="235"/>
                    </a:lnTo>
                    <a:lnTo>
                      <a:pt x="23" y="237"/>
                    </a:lnTo>
                    <a:lnTo>
                      <a:pt x="27" y="242"/>
                    </a:lnTo>
                    <a:lnTo>
                      <a:pt x="27" y="237"/>
                    </a:lnTo>
                    <a:lnTo>
                      <a:pt x="28" y="235"/>
                    </a:lnTo>
                    <a:lnTo>
                      <a:pt x="30" y="236"/>
                    </a:lnTo>
                    <a:lnTo>
                      <a:pt x="48" y="236"/>
                    </a:lnTo>
                    <a:lnTo>
                      <a:pt x="62" y="240"/>
                    </a:lnTo>
                    <a:lnTo>
                      <a:pt x="65" y="243"/>
                    </a:lnTo>
                    <a:lnTo>
                      <a:pt x="63" y="261"/>
                    </a:lnTo>
                    <a:lnTo>
                      <a:pt x="62" y="264"/>
                    </a:lnTo>
                    <a:lnTo>
                      <a:pt x="53" y="288"/>
                    </a:lnTo>
                    <a:lnTo>
                      <a:pt x="53" y="289"/>
                    </a:lnTo>
                    <a:lnTo>
                      <a:pt x="52" y="289"/>
                    </a:lnTo>
                    <a:lnTo>
                      <a:pt x="44" y="286"/>
                    </a:lnTo>
                    <a:lnTo>
                      <a:pt x="34" y="296"/>
                    </a:lnTo>
                    <a:lnTo>
                      <a:pt x="32" y="307"/>
                    </a:lnTo>
                    <a:lnTo>
                      <a:pt x="32" y="321"/>
                    </a:lnTo>
                    <a:lnTo>
                      <a:pt x="31" y="326"/>
                    </a:lnTo>
                    <a:lnTo>
                      <a:pt x="31" y="327"/>
                    </a:lnTo>
                    <a:lnTo>
                      <a:pt x="27" y="334"/>
                    </a:lnTo>
                    <a:lnTo>
                      <a:pt x="24" y="340"/>
                    </a:lnTo>
                    <a:lnTo>
                      <a:pt x="24" y="341"/>
                    </a:lnTo>
                    <a:lnTo>
                      <a:pt x="27" y="341"/>
                    </a:lnTo>
                    <a:lnTo>
                      <a:pt x="35" y="348"/>
                    </a:lnTo>
                    <a:lnTo>
                      <a:pt x="38" y="355"/>
                    </a:lnTo>
                    <a:lnTo>
                      <a:pt x="38" y="367"/>
                    </a:lnTo>
                    <a:lnTo>
                      <a:pt x="35" y="369"/>
                    </a:lnTo>
                    <a:lnTo>
                      <a:pt x="32" y="371"/>
                    </a:lnTo>
                    <a:lnTo>
                      <a:pt x="30" y="371"/>
                    </a:lnTo>
                    <a:lnTo>
                      <a:pt x="27" y="373"/>
                    </a:lnTo>
                    <a:lnTo>
                      <a:pt x="20" y="374"/>
                    </a:lnTo>
                    <a:lnTo>
                      <a:pt x="19" y="376"/>
                    </a:lnTo>
                    <a:lnTo>
                      <a:pt x="19" y="387"/>
                    </a:lnTo>
                    <a:lnTo>
                      <a:pt x="17" y="397"/>
                    </a:lnTo>
                    <a:lnTo>
                      <a:pt x="14" y="401"/>
                    </a:lnTo>
                    <a:lnTo>
                      <a:pt x="14" y="407"/>
                    </a:lnTo>
                    <a:lnTo>
                      <a:pt x="16" y="411"/>
                    </a:lnTo>
                    <a:lnTo>
                      <a:pt x="20" y="420"/>
                    </a:lnTo>
                    <a:lnTo>
                      <a:pt x="23" y="422"/>
                    </a:lnTo>
                    <a:lnTo>
                      <a:pt x="24" y="423"/>
                    </a:lnTo>
                    <a:lnTo>
                      <a:pt x="28" y="423"/>
                    </a:lnTo>
                    <a:lnTo>
                      <a:pt x="28" y="424"/>
                    </a:lnTo>
                    <a:lnTo>
                      <a:pt x="24" y="430"/>
                    </a:lnTo>
                    <a:lnTo>
                      <a:pt x="17" y="439"/>
                    </a:lnTo>
                    <a:lnTo>
                      <a:pt x="16" y="439"/>
                    </a:lnTo>
                    <a:lnTo>
                      <a:pt x="17" y="440"/>
                    </a:lnTo>
                    <a:lnTo>
                      <a:pt x="16" y="441"/>
                    </a:lnTo>
                    <a:lnTo>
                      <a:pt x="16" y="448"/>
                    </a:lnTo>
                    <a:lnTo>
                      <a:pt x="17" y="448"/>
                    </a:lnTo>
                    <a:lnTo>
                      <a:pt x="21" y="446"/>
                    </a:lnTo>
                    <a:lnTo>
                      <a:pt x="27" y="446"/>
                    </a:lnTo>
                    <a:lnTo>
                      <a:pt x="35" y="450"/>
                    </a:lnTo>
                    <a:lnTo>
                      <a:pt x="37" y="451"/>
                    </a:lnTo>
                    <a:lnTo>
                      <a:pt x="37" y="460"/>
                    </a:lnTo>
                    <a:lnTo>
                      <a:pt x="39" y="465"/>
                    </a:lnTo>
                    <a:lnTo>
                      <a:pt x="42" y="469"/>
                    </a:lnTo>
                    <a:lnTo>
                      <a:pt x="45" y="469"/>
                    </a:lnTo>
                    <a:lnTo>
                      <a:pt x="55" y="465"/>
                    </a:lnTo>
                    <a:lnTo>
                      <a:pt x="56" y="464"/>
                    </a:lnTo>
                    <a:lnTo>
                      <a:pt x="59" y="462"/>
                    </a:lnTo>
                    <a:lnTo>
                      <a:pt x="63" y="464"/>
                    </a:lnTo>
                    <a:lnTo>
                      <a:pt x="67" y="471"/>
                    </a:lnTo>
                    <a:lnTo>
                      <a:pt x="72" y="475"/>
                    </a:lnTo>
                    <a:lnTo>
                      <a:pt x="72" y="476"/>
                    </a:lnTo>
                    <a:lnTo>
                      <a:pt x="70" y="489"/>
                    </a:lnTo>
                    <a:lnTo>
                      <a:pt x="74" y="493"/>
                    </a:lnTo>
                    <a:lnTo>
                      <a:pt x="77" y="492"/>
                    </a:lnTo>
                    <a:lnTo>
                      <a:pt x="94" y="474"/>
                    </a:lnTo>
                    <a:lnTo>
                      <a:pt x="97" y="467"/>
                    </a:lnTo>
                    <a:lnTo>
                      <a:pt x="97" y="465"/>
                    </a:lnTo>
                    <a:lnTo>
                      <a:pt x="99" y="469"/>
                    </a:lnTo>
                    <a:lnTo>
                      <a:pt x="116" y="482"/>
                    </a:lnTo>
                    <a:lnTo>
                      <a:pt x="123" y="489"/>
                    </a:lnTo>
                    <a:lnTo>
                      <a:pt x="139" y="492"/>
                    </a:lnTo>
                    <a:lnTo>
                      <a:pt x="146" y="497"/>
                    </a:lnTo>
                    <a:lnTo>
                      <a:pt x="146" y="501"/>
                    </a:lnTo>
                    <a:lnTo>
                      <a:pt x="143" y="506"/>
                    </a:lnTo>
                    <a:lnTo>
                      <a:pt x="157" y="514"/>
                    </a:lnTo>
                    <a:lnTo>
                      <a:pt x="158" y="515"/>
                    </a:lnTo>
                    <a:lnTo>
                      <a:pt x="157" y="517"/>
                    </a:lnTo>
                    <a:lnTo>
                      <a:pt x="150" y="529"/>
                    </a:lnTo>
                    <a:lnTo>
                      <a:pt x="150" y="532"/>
                    </a:lnTo>
                    <a:lnTo>
                      <a:pt x="154" y="543"/>
                    </a:lnTo>
                    <a:lnTo>
                      <a:pt x="156" y="543"/>
                    </a:lnTo>
                    <a:lnTo>
                      <a:pt x="149" y="549"/>
                    </a:lnTo>
                    <a:lnTo>
                      <a:pt x="147" y="549"/>
                    </a:lnTo>
                    <a:lnTo>
                      <a:pt x="144" y="552"/>
                    </a:lnTo>
                    <a:lnTo>
                      <a:pt x="149" y="557"/>
                    </a:lnTo>
                    <a:lnTo>
                      <a:pt x="149" y="582"/>
                    </a:lnTo>
                    <a:lnTo>
                      <a:pt x="151" y="589"/>
                    </a:lnTo>
                    <a:lnTo>
                      <a:pt x="151" y="616"/>
                    </a:lnTo>
                    <a:lnTo>
                      <a:pt x="153" y="616"/>
                    </a:lnTo>
                    <a:lnTo>
                      <a:pt x="165" y="620"/>
                    </a:lnTo>
                    <a:lnTo>
                      <a:pt x="166" y="620"/>
                    </a:lnTo>
                    <a:lnTo>
                      <a:pt x="169" y="617"/>
                    </a:lnTo>
                    <a:lnTo>
                      <a:pt x="199" y="616"/>
                    </a:lnTo>
                    <a:lnTo>
                      <a:pt x="199" y="613"/>
                    </a:lnTo>
                    <a:lnTo>
                      <a:pt x="218" y="587"/>
                    </a:lnTo>
                    <a:lnTo>
                      <a:pt x="223" y="582"/>
                    </a:lnTo>
                    <a:lnTo>
                      <a:pt x="228" y="574"/>
                    </a:lnTo>
                    <a:lnTo>
                      <a:pt x="232" y="568"/>
                    </a:lnTo>
                    <a:lnTo>
                      <a:pt x="243" y="568"/>
                    </a:lnTo>
                    <a:lnTo>
                      <a:pt x="252" y="570"/>
                    </a:lnTo>
                    <a:lnTo>
                      <a:pt x="260" y="568"/>
                    </a:lnTo>
                    <a:lnTo>
                      <a:pt x="269" y="560"/>
                    </a:lnTo>
                    <a:lnTo>
                      <a:pt x="270" y="560"/>
                    </a:lnTo>
                    <a:lnTo>
                      <a:pt x="273" y="561"/>
                    </a:lnTo>
                    <a:lnTo>
                      <a:pt x="278" y="559"/>
                    </a:lnTo>
                    <a:lnTo>
                      <a:pt x="283" y="550"/>
                    </a:lnTo>
                    <a:lnTo>
                      <a:pt x="284" y="552"/>
                    </a:lnTo>
                    <a:lnTo>
                      <a:pt x="287" y="552"/>
                    </a:lnTo>
                    <a:lnTo>
                      <a:pt x="290" y="557"/>
                    </a:lnTo>
                    <a:lnTo>
                      <a:pt x="295" y="561"/>
                    </a:lnTo>
                    <a:lnTo>
                      <a:pt x="314" y="564"/>
                    </a:lnTo>
                    <a:lnTo>
                      <a:pt x="317" y="564"/>
                    </a:lnTo>
                    <a:lnTo>
                      <a:pt x="327" y="561"/>
                    </a:lnTo>
                    <a:lnTo>
                      <a:pt x="331" y="561"/>
                    </a:lnTo>
                    <a:lnTo>
                      <a:pt x="331" y="560"/>
                    </a:lnTo>
                    <a:lnTo>
                      <a:pt x="336" y="556"/>
                    </a:lnTo>
                    <a:lnTo>
                      <a:pt x="338" y="552"/>
                    </a:lnTo>
                    <a:lnTo>
                      <a:pt x="348" y="539"/>
                    </a:lnTo>
                    <a:lnTo>
                      <a:pt x="363" y="532"/>
                    </a:lnTo>
                    <a:lnTo>
                      <a:pt x="370" y="532"/>
                    </a:lnTo>
                    <a:lnTo>
                      <a:pt x="377" y="531"/>
                    </a:lnTo>
                    <a:lnTo>
                      <a:pt x="391" y="522"/>
                    </a:lnTo>
                    <a:lnTo>
                      <a:pt x="394" y="520"/>
                    </a:lnTo>
                    <a:lnTo>
                      <a:pt x="396" y="520"/>
                    </a:lnTo>
                    <a:lnTo>
                      <a:pt x="403" y="521"/>
                    </a:lnTo>
                    <a:lnTo>
                      <a:pt x="404" y="520"/>
                    </a:lnTo>
                    <a:lnTo>
                      <a:pt x="407" y="513"/>
                    </a:lnTo>
                    <a:lnTo>
                      <a:pt x="417" y="513"/>
                    </a:lnTo>
                    <a:lnTo>
                      <a:pt x="415" y="515"/>
                    </a:lnTo>
                    <a:lnTo>
                      <a:pt x="419" y="517"/>
                    </a:lnTo>
                    <a:lnTo>
                      <a:pt x="437" y="506"/>
                    </a:lnTo>
                    <a:lnTo>
                      <a:pt x="440" y="506"/>
                    </a:lnTo>
                    <a:lnTo>
                      <a:pt x="446" y="504"/>
                    </a:lnTo>
                    <a:lnTo>
                      <a:pt x="446" y="503"/>
                    </a:lnTo>
                    <a:lnTo>
                      <a:pt x="447" y="499"/>
                    </a:lnTo>
                    <a:lnTo>
                      <a:pt x="449" y="492"/>
                    </a:lnTo>
                    <a:lnTo>
                      <a:pt x="457" y="479"/>
                    </a:lnTo>
                    <a:lnTo>
                      <a:pt x="458" y="479"/>
                    </a:lnTo>
                    <a:lnTo>
                      <a:pt x="460" y="478"/>
                    </a:lnTo>
                    <a:lnTo>
                      <a:pt x="454" y="468"/>
                    </a:lnTo>
                    <a:lnTo>
                      <a:pt x="451" y="465"/>
                    </a:lnTo>
                    <a:lnTo>
                      <a:pt x="449" y="461"/>
                    </a:lnTo>
                    <a:lnTo>
                      <a:pt x="444" y="451"/>
                    </a:lnTo>
                    <a:lnTo>
                      <a:pt x="447" y="447"/>
                    </a:lnTo>
                    <a:lnTo>
                      <a:pt x="450" y="444"/>
                    </a:lnTo>
                    <a:lnTo>
                      <a:pt x="453" y="444"/>
                    </a:lnTo>
                    <a:lnTo>
                      <a:pt x="456" y="430"/>
                    </a:lnTo>
                    <a:lnTo>
                      <a:pt x="451" y="430"/>
                    </a:lnTo>
                    <a:lnTo>
                      <a:pt x="449" y="429"/>
                    </a:lnTo>
                    <a:lnTo>
                      <a:pt x="437" y="390"/>
                    </a:lnTo>
                    <a:lnTo>
                      <a:pt x="437" y="388"/>
                    </a:lnTo>
                    <a:lnTo>
                      <a:pt x="436" y="387"/>
                    </a:lnTo>
                    <a:lnTo>
                      <a:pt x="437" y="383"/>
                    </a:lnTo>
                    <a:lnTo>
                      <a:pt x="439" y="376"/>
                    </a:lnTo>
                    <a:lnTo>
                      <a:pt x="439" y="374"/>
                    </a:lnTo>
                    <a:lnTo>
                      <a:pt x="435" y="364"/>
                    </a:lnTo>
                    <a:lnTo>
                      <a:pt x="432" y="360"/>
                    </a:lnTo>
                    <a:lnTo>
                      <a:pt x="430" y="359"/>
                    </a:lnTo>
                    <a:lnTo>
                      <a:pt x="427" y="357"/>
                    </a:lnTo>
                    <a:lnTo>
                      <a:pt x="422" y="357"/>
                    </a:lnTo>
                    <a:lnTo>
                      <a:pt x="417" y="356"/>
                    </a:lnTo>
                    <a:lnTo>
                      <a:pt x="408" y="356"/>
                    </a:lnTo>
                    <a:lnTo>
                      <a:pt x="408" y="353"/>
                    </a:lnTo>
                    <a:lnTo>
                      <a:pt x="407" y="348"/>
                    </a:lnTo>
                    <a:lnTo>
                      <a:pt x="398" y="334"/>
                    </a:lnTo>
                    <a:lnTo>
                      <a:pt x="387" y="327"/>
                    </a:lnTo>
                    <a:lnTo>
                      <a:pt x="387" y="326"/>
                    </a:lnTo>
                    <a:lnTo>
                      <a:pt x="386" y="324"/>
                    </a:lnTo>
                    <a:lnTo>
                      <a:pt x="386" y="323"/>
                    </a:lnTo>
                    <a:lnTo>
                      <a:pt x="387" y="321"/>
                    </a:lnTo>
                    <a:lnTo>
                      <a:pt x="390" y="316"/>
                    </a:lnTo>
                    <a:lnTo>
                      <a:pt x="397" y="309"/>
                    </a:lnTo>
                    <a:lnTo>
                      <a:pt x="401" y="307"/>
                    </a:lnTo>
                    <a:lnTo>
                      <a:pt x="403" y="307"/>
                    </a:lnTo>
                    <a:lnTo>
                      <a:pt x="404" y="304"/>
                    </a:lnTo>
                    <a:lnTo>
                      <a:pt x="403" y="303"/>
                    </a:lnTo>
                    <a:lnTo>
                      <a:pt x="396" y="293"/>
                    </a:lnTo>
                    <a:lnTo>
                      <a:pt x="386" y="283"/>
                    </a:lnTo>
                    <a:lnTo>
                      <a:pt x="386" y="281"/>
                    </a:lnTo>
                    <a:lnTo>
                      <a:pt x="384" y="278"/>
                    </a:lnTo>
                    <a:lnTo>
                      <a:pt x="382" y="282"/>
                    </a:lnTo>
                    <a:lnTo>
                      <a:pt x="376" y="290"/>
                    </a:lnTo>
                    <a:lnTo>
                      <a:pt x="375" y="290"/>
                    </a:lnTo>
                    <a:lnTo>
                      <a:pt x="373" y="295"/>
                    </a:lnTo>
                    <a:lnTo>
                      <a:pt x="372" y="297"/>
                    </a:lnTo>
                    <a:lnTo>
                      <a:pt x="366" y="295"/>
                    </a:lnTo>
                    <a:lnTo>
                      <a:pt x="365" y="295"/>
                    </a:lnTo>
                    <a:lnTo>
                      <a:pt x="351" y="286"/>
                    </a:lnTo>
                    <a:lnTo>
                      <a:pt x="351" y="285"/>
                    </a:lnTo>
                    <a:lnTo>
                      <a:pt x="326" y="285"/>
                    </a:lnTo>
                    <a:lnTo>
                      <a:pt x="313" y="282"/>
                    </a:lnTo>
                    <a:lnTo>
                      <a:pt x="310" y="275"/>
                    </a:lnTo>
                    <a:lnTo>
                      <a:pt x="310" y="274"/>
                    </a:lnTo>
                    <a:lnTo>
                      <a:pt x="309" y="270"/>
                    </a:lnTo>
                    <a:lnTo>
                      <a:pt x="309" y="268"/>
                    </a:lnTo>
                    <a:lnTo>
                      <a:pt x="310" y="267"/>
                    </a:lnTo>
                    <a:lnTo>
                      <a:pt x="310" y="266"/>
                    </a:lnTo>
                    <a:lnTo>
                      <a:pt x="319" y="257"/>
                    </a:lnTo>
                    <a:lnTo>
                      <a:pt x="323" y="250"/>
                    </a:lnTo>
                    <a:lnTo>
                      <a:pt x="337" y="239"/>
                    </a:lnTo>
                    <a:lnTo>
                      <a:pt x="338" y="237"/>
                    </a:lnTo>
                    <a:lnTo>
                      <a:pt x="340" y="235"/>
                    </a:lnTo>
                    <a:lnTo>
                      <a:pt x="348" y="225"/>
                    </a:lnTo>
                    <a:lnTo>
                      <a:pt x="348" y="222"/>
                    </a:lnTo>
                    <a:lnTo>
                      <a:pt x="344" y="222"/>
                    </a:lnTo>
                    <a:lnTo>
                      <a:pt x="340" y="221"/>
                    </a:lnTo>
                    <a:lnTo>
                      <a:pt x="323" y="207"/>
                    </a:lnTo>
                    <a:lnTo>
                      <a:pt x="310" y="201"/>
                    </a:lnTo>
                    <a:lnTo>
                      <a:pt x="310" y="198"/>
                    </a:lnTo>
                    <a:lnTo>
                      <a:pt x="312" y="196"/>
                    </a:lnTo>
                    <a:lnTo>
                      <a:pt x="319" y="177"/>
                    </a:lnTo>
                    <a:lnTo>
                      <a:pt x="329" y="159"/>
                    </a:lnTo>
                    <a:lnTo>
                      <a:pt x="329" y="149"/>
                    </a:lnTo>
                    <a:lnTo>
                      <a:pt x="319" y="140"/>
                    </a:lnTo>
                    <a:lnTo>
                      <a:pt x="317" y="138"/>
                    </a:lnTo>
                    <a:lnTo>
                      <a:pt x="313" y="136"/>
                    </a:lnTo>
                    <a:lnTo>
                      <a:pt x="305" y="133"/>
                    </a:lnTo>
                    <a:lnTo>
                      <a:pt x="293" y="133"/>
                    </a:lnTo>
                    <a:lnTo>
                      <a:pt x="293" y="136"/>
                    </a:lnTo>
                    <a:lnTo>
                      <a:pt x="291" y="137"/>
                    </a:lnTo>
                    <a:lnTo>
                      <a:pt x="288" y="138"/>
                    </a:lnTo>
                    <a:lnTo>
                      <a:pt x="284" y="143"/>
                    </a:lnTo>
                    <a:lnTo>
                      <a:pt x="278" y="14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47" name="Freeform 476">
                <a:extLst>
                  <a:ext uri="{FF2B5EF4-FFF2-40B4-BE49-F238E27FC236}">
                    <a16:creationId xmlns:a16="http://schemas.microsoft.com/office/drawing/2014/main" id="{FAEAF5E8-2C7D-5383-5215-C74BDDA25B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0" y="1233"/>
                <a:ext cx="95" cy="107"/>
              </a:xfrm>
              <a:custGeom>
                <a:avLst/>
                <a:gdLst>
                  <a:gd name="T0" fmla="*/ 3 w 378"/>
                  <a:gd name="T1" fmla="*/ 122 h 424"/>
                  <a:gd name="T2" fmla="*/ 27 w 378"/>
                  <a:gd name="T3" fmla="*/ 123 h 424"/>
                  <a:gd name="T4" fmla="*/ 45 w 378"/>
                  <a:gd name="T5" fmla="*/ 143 h 424"/>
                  <a:gd name="T6" fmla="*/ 57 w 378"/>
                  <a:gd name="T7" fmla="*/ 144 h 424"/>
                  <a:gd name="T8" fmla="*/ 60 w 378"/>
                  <a:gd name="T9" fmla="*/ 149 h 424"/>
                  <a:gd name="T10" fmla="*/ 34 w 378"/>
                  <a:gd name="T11" fmla="*/ 180 h 424"/>
                  <a:gd name="T12" fmla="*/ 40 w 378"/>
                  <a:gd name="T13" fmla="*/ 194 h 424"/>
                  <a:gd name="T14" fmla="*/ 52 w 378"/>
                  <a:gd name="T15" fmla="*/ 223 h 424"/>
                  <a:gd name="T16" fmla="*/ 71 w 378"/>
                  <a:gd name="T17" fmla="*/ 263 h 424"/>
                  <a:gd name="T18" fmla="*/ 86 w 378"/>
                  <a:gd name="T19" fmla="*/ 290 h 424"/>
                  <a:gd name="T20" fmla="*/ 48 w 378"/>
                  <a:gd name="T21" fmla="*/ 317 h 424"/>
                  <a:gd name="T22" fmla="*/ 79 w 378"/>
                  <a:gd name="T23" fmla="*/ 351 h 424"/>
                  <a:gd name="T24" fmla="*/ 90 w 378"/>
                  <a:gd name="T25" fmla="*/ 366 h 424"/>
                  <a:gd name="T26" fmla="*/ 146 w 378"/>
                  <a:gd name="T27" fmla="*/ 380 h 424"/>
                  <a:gd name="T28" fmla="*/ 196 w 378"/>
                  <a:gd name="T29" fmla="*/ 400 h 424"/>
                  <a:gd name="T30" fmla="*/ 222 w 378"/>
                  <a:gd name="T31" fmla="*/ 387 h 424"/>
                  <a:gd name="T32" fmla="*/ 210 w 378"/>
                  <a:gd name="T33" fmla="*/ 372 h 424"/>
                  <a:gd name="T34" fmla="*/ 238 w 378"/>
                  <a:gd name="T35" fmla="*/ 361 h 424"/>
                  <a:gd name="T36" fmla="*/ 236 w 378"/>
                  <a:gd name="T37" fmla="*/ 376 h 424"/>
                  <a:gd name="T38" fmla="*/ 273 w 378"/>
                  <a:gd name="T39" fmla="*/ 376 h 424"/>
                  <a:gd name="T40" fmla="*/ 303 w 378"/>
                  <a:gd name="T41" fmla="*/ 382 h 424"/>
                  <a:gd name="T42" fmla="*/ 302 w 378"/>
                  <a:gd name="T43" fmla="*/ 397 h 424"/>
                  <a:gd name="T44" fmla="*/ 344 w 378"/>
                  <a:gd name="T45" fmla="*/ 419 h 424"/>
                  <a:gd name="T46" fmla="*/ 368 w 378"/>
                  <a:gd name="T47" fmla="*/ 419 h 424"/>
                  <a:gd name="T48" fmla="*/ 362 w 378"/>
                  <a:gd name="T49" fmla="*/ 387 h 424"/>
                  <a:gd name="T50" fmla="*/ 340 w 378"/>
                  <a:gd name="T51" fmla="*/ 380 h 424"/>
                  <a:gd name="T52" fmla="*/ 312 w 378"/>
                  <a:gd name="T53" fmla="*/ 364 h 424"/>
                  <a:gd name="T54" fmla="*/ 313 w 378"/>
                  <a:gd name="T55" fmla="*/ 347 h 424"/>
                  <a:gd name="T56" fmla="*/ 326 w 378"/>
                  <a:gd name="T57" fmla="*/ 338 h 424"/>
                  <a:gd name="T58" fmla="*/ 302 w 378"/>
                  <a:gd name="T59" fmla="*/ 334 h 424"/>
                  <a:gd name="T60" fmla="*/ 267 w 378"/>
                  <a:gd name="T61" fmla="*/ 336 h 424"/>
                  <a:gd name="T62" fmla="*/ 245 w 378"/>
                  <a:gd name="T63" fmla="*/ 322 h 424"/>
                  <a:gd name="T64" fmla="*/ 263 w 378"/>
                  <a:gd name="T65" fmla="*/ 301 h 424"/>
                  <a:gd name="T66" fmla="*/ 235 w 378"/>
                  <a:gd name="T67" fmla="*/ 294 h 424"/>
                  <a:gd name="T68" fmla="*/ 222 w 378"/>
                  <a:gd name="T69" fmla="*/ 288 h 424"/>
                  <a:gd name="T70" fmla="*/ 231 w 378"/>
                  <a:gd name="T71" fmla="*/ 281 h 424"/>
                  <a:gd name="T72" fmla="*/ 277 w 378"/>
                  <a:gd name="T73" fmla="*/ 277 h 424"/>
                  <a:gd name="T74" fmla="*/ 282 w 378"/>
                  <a:gd name="T75" fmla="*/ 277 h 424"/>
                  <a:gd name="T76" fmla="*/ 316 w 378"/>
                  <a:gd name="T77" fmla="*/ 285 h 424"/>
                  <a:gd name="T78" fmla="*/ 358 w 378"/>
                  <a:gd name="T79" fmla="*/ 283 h 424"/>
                  <a:gd name="T80" fmla="*/ 345 w 378"/>
                  <a:gd name="T81" fmla="*/ 243 h 424"/>
                  <a:gd name="T82" fmla="*/ 355 w 378"/>
                  <a:gd name="T83" fmla="*/ 227 h 424"/>
                  <a:gd name="T84" fmla="*/ 347 w 378"/>
                  <a:gd name="T85" fmla="*/ 206 h 424"/>
                  <a:gd name="T86" fmla="*/ 326 w 378"/>
                  <a:gd name="T87" fmla="*/ 199 h 424"/>
                  <a:gd name="T88" fmla="*/ 311 w 378"/>
                  <a:gd name="T89" fmla="*/ 185 h 424"/>
                  <a:gd name="T90" fmla="*/ 289 w 378"/>
                  <a:gd name="T91" fmla="*/ 158 h 424"/>
                  <a:gd name="T92" fmla="*/ 291 w 378"/>
                  <a:gd name="T93" fmla="*/ 147 h 424"/>
                  <a:gd name="T94" fmla="*/ 246 w 378"/>
                  <a:gd name="T95" fmla="*/ 116 h 424"/>
                  <a:gd name="T96" fmla="*/ 253 w 378"/>
                  <a:gd name="T97" fmla="*/ 104 h 424"/>
                  <a:gd name="T98" fmla="*/ 245 w 378"/>
                  <a:gd name="T99" fmla="*/ 67 h 424"/>
                  <a:gd name="T100" fmla="*/ 221 w 378"/>
                  <a:gd name="T101" fmla="*/ 36 h 424"/>
                  <a:gd name="T102" fmla="*/ 183 w 378"/>
                  <a:gd name="T103" fmla="*/ 26 h 424"/>
                  <a:gd name="T104" fmla="*/ 183 w 378"/>
                  <a:gd name="T105" fmla="*/ 6 h 424"/>
                  <a:gd name="T106" fmla="*/ 172 w 378"/>
                  <a:gd name="T107" fmla="*/ 5 h 424"/>
                  <a:gd name="T108" fmla="*/ 157 w 378"/>
                  <a:gd name="T109" fmla="*/ 29 h 424"/>
                  <a:gd name="T110" fmla="*/ 130 w 378"/>
                  <a:gd name="T111" fmla="*/ 39 h 424"/>
                  <a:gd name="T112" fmla="*/ 104 w 378"/>
                  <a:gd name="T113" fmla="*/ 36 h 424"/>
                  <a:gd name="T114" fmla="*/ 104 w 378"/>
                  <a:gd name="T115" fmla="*/ 45 h 424"/>
                  <a:gd name="T116" fmla="*/ 76 w 378"/>
                  <a:gd name="T117" fmla="*/ 42 h 424"/>
                  <a:gd name="T118" fmla="*/ 37 w 378"/>
                  <a:gd name="T119" fmla="*/ 56 h 424"/>
                  <a:gd name="T120" fmla="*/ 26 w 378"/>
                  <a:gd name="T121" fmla="*/ 77 h 4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78" h="424">
                    <a:moveTo>
                      <a:pt x="26" y="77"/>
                    </a:moveTo>
                    <a:lnTo>
                      <a:pt x="14" y="98"/>
                    </a:lnTo>
                    <a:lnTo>
                      <a:pt x="9" y="116"/>
                    </a:lnTo>
                    <a:lnTo>
                      <a:pt x="6" y="120"/>
                    </a:lnTo>
                    <a:lnTo>
                      <a:pt x="3" y="122"/>
                    </a:lnTo>
                    <a:lnTo>
                      <a:pt x="3" y="123"/>
                    </a:lnTo>
                    <a:lnTo>
                      <a:pt x="0" y="127"/>
                    </a:lnTo>
                    <a:lnTo>
                      <a:pt x="6" y="132"/>
                    </a:lnTo>
                    <a:lnTo>
                      <a:pt x="6" y="130"/>
                    </a:lnTo>
                    <a:lnTo>
                      <a:pt x="27" y="123"/>
                    </a:lnTo>
                    <a:lnTo>
                      <a:pt x="31" y="126"/>
                    </a:lnTo>
                    <a:lnTo>
                      <a:pt x="34" y="130"/>
                    </a:lnTo>
                    <a:lnTo>
                      <a:pt x="42" y="139"/>
                    </a:lnTo>
                    <a:lnTo>
                      <a:pt x="44" y="142"/>
                    </a:lnTo>
                    <a:lnTo>
                      <a:pt x="45" y="143"/>
                    </a:lnTo>
                    <a:lnTo>
                      <a:pt x="48" y="144"/>
                    </a:lnTo>
                    <a:lnTo>
                      <a:pt x="49" y="144"/>
                    </a:lnTo>
                    <a:lnTo>
                      <a:pt x="52" y="146"/>
                    </a:lnTo>
                    <a:lnTo>
                      <a:pt x="55" y="146"/>
                    </a:lnTo>
                    <a:lnTo>
                      <a:pt x="57" y="144"/>
                    </a:lnTo>
                    <a:lnTo>
                      <a:pt x="59" y="144"/>
                    </a:lnTo>
                    <a:lnTo>
                      <a:pt x="59" y="146"/>
                    </a:lnTo>
                    <a:lnTo>
                      <a:pt x="60" y="147"/>
                    </a:lnTo>
                    <a:lnTo>
                      <a:pt x="62" y="147"/>
                    </a:lnTo>
                    <a:lnTo>
                      <a:pt x="60" y="149"/>
                    </a:lnTo>
                    <a:lnTo>
                      <a:pt x="48" y="153"/>
                    </a:lnTo>
                    <a:lnTo>
                      <a:pt x="47" y="153"/>
                    </a:lnTo>
                    <a:lnTo>
                      <a:pt x="45" y="156"/>
                    </a:lnTo>
                    <a:lnTo>
                      <a:pt x="37" y="178"/>
                    </a:lnTo>
                    <a:lnTo>
                      <a:pt x="34" y="180"/>
                    </a:lnTo>
                    <a:lnTo>
                      <a:pt x="34" y="182"/>
                    </a:lnTo>
                    <a:lnTo>
                      <a:pt x="37" y="185"/>
                    </a:lnTo>
                    <a:lnTo>
                      <a:pt x="41" y="190"/>
                    </a:lnTo>
                    <a:lnTo>
                      <a:pt x="41" y="192"/>
                    </a:lnTo>
                    <a:lnTo>
                      <a:pt x="40" y="194"/>
                    </a:lnTo>
                    <a:lnTo>
                      <a:pt x="37" y="197"/>
                    </a:lnTo>
                    <a:lnTo>
                      <a:pt x="35" y="197"/>
                    </a:lnTo>
                    <a:lnTo>
                      <a:pt x="35" y="199"/>
                    </a:lnTo>
                    <a:lnTo>
                      <a:pt x="41" y="204"/>
                    </a:lnTo>
                    <a:lnTo>
                      <a:pt x="52" y="223"/>
                    </a:lnTo>
                    <a:lnTo>
                      <a:pt x="54" y="231"/>
                    </a:lnTo>
                    <a:lnTo>
                      <a:pt x="57" y="238"/>
                    </a:lnTo>
                    <a:lnTo>
                      <a:pt x="62" y="243"/>
                    </a:lnTo>
                    <a:lnTo>
                      <a:pt x="71" y="260"/>
                    </a:lnTo>
                    <a:lnTo>
                      <a:pt x="71" y="263"/>
                    </a:lnTo>
                    <a:lnTo>
                      <a:pt x="76" y="267"/>
                    </a:lnTo>
                    <a:lnTo>
                      <a:pt x="79" y="269"/>
                    </a:lnTo>
                    <a:lnTo>
                      <a:pt x="80" y="273"/>
                    </a:lnTo>
                    <a:lnTo>
                      <a:pt x="86" y="284"/>
                    </a:lnTo>
                    <a:lnTo>
                      <a:pt x="86" y="290"/>
                    </a:lnTo>
                    <a:lnTo>
                      <a:pt x="84" y="290"/>
                    </a:lnTo>
                    <a:lnTo>
                      <a:pt x="83" y="291"/>
                    </a:lnTo>
                    <a:lnTo>
                      <a:pt x="63" y="297"/>
                    </a:lnTo>
                    <a:lnTo>
                      <a:pt x="55" y="302"/>
                    </a:lnTo>
                    <a:lnTo>
                      <a:pt x="48" y="317"/>
                    </a:lnTo>
                    <a:lnTo>
                      <a:pt x="45" y="319"/>
                    </a:lnTo>
                    <a:lnTo>
                      <a:pt x="42" y="323"/>
                    </a:lnTo>
                    <a:lnTo>
                      <a:pt x="42" y="330"/>
                    </a:lnTo>
                    <a:lnTo>
                      <a:pt x="57" y="334"/>
                    </a:lnTo>
                    <a:lnTo>
                      <a:pt x="79" y="351"/>
                    </a:lnTo>
                    <a:lnTo>
                      <a:pt x="79" y="354"/>
                    </a:lnTo>
                    <a:lnTo>
                      <a:pt x="81" y="357"/>
                    </a:lnTo>
                    <a:lnTo>
                      <a:pt x="80" y="358"/>
                    </a:lnTo>
                    <a:lnTo>
                      <a:pt x="81" y="359"/>
                    </a:lnTo>
                    <a:lnTo>
                      <a:pt x="90" y="366"/>
                    </a:lnTo>
                    <a:lnTo>
                      <a:pt x="90" y="368"/>
                    </a:lnTo>
                    <a:lnTo>
                      <a:pt x="121" y="369"/>
                    </a:lnTo>
                    <a:lnTo>
                      <a:pt x="133" y="377"/>
                    </a:lnTo>
                    <a:lnTo>
                      <a:pt x="141" y="380"/>
                    </a:lnTo>
                    <a:lnTo>
                      <a:pt x="146" y="380"/>
                    </a:lnTo>
                    <a:lnTo>
                      <a:pt x="174" y="398"/>
                    </a:lnTo>
                    <a:lnTo>
                      <a:pt x="179" y="404"/>
                    </a:lnTo>
                    <a:lnTo>
                      <a:pt x="179" y="407"/>
                    </a:lnTo>
                    <a:lnTo>
                      <a:pt x="188" y="404"/>
                    </a:lnTo>
                    <a:lnTo>
                      <a:pt x="196" y="400"/>
                    </a:lnTo>
                    <a:lnTo>
                      <a:pt x="197" y="398"/>
                    </a:lnTo>
                    <a:lnTo>
                      <a:pt x="208" y="394"/>
                    </a:lnTo>
                    <a:lnTo>
                      <a:pt x="211" y="394"/>
                    </a:lnTo>
                    <a:lnTo>
                      <a:pt x="218" y="393"/>
                    </a:lnTo>
                    <a:lnTo>
                      <a:pt x="222" y="387"/>
                    </a:lnTo>
                    <a:lnTo>
                      <a:pt x="217" y="377"/>
                    </a:lnTo>
                    <a:lnTo>
                      <a:pt x="215" y="377"/>
                    </a:lnTo>
                    <a:lnTo>
                      <a:pt x="211" y="375"/>
                    </a:lnTo>
                    <a:lnTo>
                      <a:pt x="210" y="373"/>
                    </a:lnTo>
                    <a:lnTo>
                      <a:pt x="210" y="372"/>
                    </a:lnTo>
                    <a:lnTo>
                      <a:pt x="213" y="372"/>
                    </a:lnTo>
                    <a:lnTo>
                      <a:pt x="221" y="366"/>
                    </a:lnTo>
                    <a:lnTo>
                      <a:pt x="225" y="362"/>
                    </a:lnTo>
                    <a:lnTo>
                      <a:pt x="229" y="361"/>
                    </a:lnTo>
                    <a:lnTo>
                      <a:pt x="238" y="361"/>
                    </a:lnTo>
                    <a:lnTo>
                      <a:pt x="239" y="366"/>
                    </a:lnTo>
                    <a:lnTo>
                      <a:pt x="238" y="369"/>
                    </a:lnTo>
                    <a:lnTo>
                      <a:pt x="238" y="372"/>
                    </a:lnTo>
                    <a:lnTo>
                      <a:pt x="236" y="375"/>
                    </a:lnTo>
                    <a:lnTo>
                      <a:pt x="236" y="376"/>
                    </a:lnTo>
                    <a:lnTo>
                      <a:pt x="231" y="377"/>
                    </a:lnTo>
                    <a:lnTo>
                      <a:pt x="232" y="380"/>
                    </a:lnTo>
                    <a:lnTo>
                      <a:pt x="259" y="380"/>
                    </a:lnTo>
                    <a:lnTo>
                      <a:pt x="268" y="379"/>
                    </a:lnTo>
                    <a:lnTo>
                      <a:pt x="273" y="376"/>
                    </a:lnTo>
                    <a:lnTo>
                      <a:pt x="277" y="376"/>
                    </a:lnTo>
                    <a:lnTo>
                      <a:pt x="278" y="375"/>
                    </a:lnTo>
                    <a:lnTo>
                      <a:pt x="284" y="375"/>
                    </a:lnTo>
                    <a:lnTo>
                      <a:pt x="289" y="376"/>
                    </a:lnTo>
                    <a:lnTo>
                      <a:pt x="303" y="382"/>
                    </a:lnTo>
                    <a:lnTo>
                      <a:pt x="303" y="383"/>
                    </a:lnTo>
                    <a:lnTo>
                      <a:pt x="301" y="386"/>
                    </a:lnTo>
                    <a:lnTo>
                      <a:pt x="299" y="390"/>
                    </a:lnTo>
                    <a:lnTo>
                      <a:pt x="299" y="393"/>
                    </a:lnTo>
                    <a:lnTo>
                      <a:pt x="302" y="397"/>
                    </a:lnTo>
                    <a:lnTo>
                      <a:pt x="311" y="414"/>
                    </a:lnTo>
                    <a:lnTo>
                      <a:pt x="319" y="418"/>
                    </a:lnTo>
                    <a:lnTo>
                      <a:pt x="330" y="417"/>
                    </a:lnTo>
                    <a:lnTo>
                      <a:pt x="338" y="417"/>
                    </a:lnTo>
                    <a:lnTo>
                      <a:pt x="344" y="419"/>
                    </a:lnTo>
                    <a:lnTo>
                      <a:pt x="348" y="419"/>
                    </a:lnTo>
                    <a:lnTo>
                      <a:pt x="348" y="421"/>
                    </a:lnTo>
                    <a:lnTo>
                      <a:pt x="355" y="424"/>
                    </a:lnTo>
                    <a:lnTo>
                      <a:pt x="365" y="424"/>
                    </a:lnTo>
                    <a:lnTo>
                      <a:pt x="368" y="419"/>
                    </a:lnTo>
                    <a:lnTo>
                      <a:pt x="369" y="418"/>
                    </a:lnTo>
                    <a:lnTo>
                      <a:pt x="376" y="408"/>
                    </a:lnTo>
                    <a:lnTo>
                      <a:pt x="378" y="400"/>
                    </a:lnTo>
                    <a:lnTo>
                      <a:pt x="378" y="398"/>
                    </a:lnTo>
                    <a:lnTo>
                      <a:pt x="362" y="387"/>
                    </a:lnTo>
                    <a:lnTo>
                      <a:pt x="356" y="387"/>
                    </a:lnTo>
                    <a:lnTo>
                      <a:pt x="347" y="384"/>
                    </a:lnTo>
                    <a:lnTo>
                      <a:pt x="342" y="382"/>
                    </a:lnTo>
                    <a:lnTo>
                      <a:pt x="341" y="380"/>
                    </a:lnTo>
                    <a:lnTo>
                      <a:pt x="340" y="380"/>
                    </a:lnTo>
                    <a:lnTo>
                      <a:pt x="338" y="379"/>
                    </a:lnTo>
                    <a:lnTo>
                      <a:pt x="309" y="380"/>
                    </a:lnTo>
                    <a:lnTo>
                      <a:pt x="308" y="376"/>
                    </a:lnTo>
                    <a:lnTo>
                      <a:pt x="309" y="369"/>
                    </a:lnTo>
                    <a:lnTo>
                      <a:pt x="312" y="364"/>
                    </a:lnTo>
                    <a:lnTo>
                      <a:pt x="316" y="364"/>
                    </a:lnTo>
                    <a:lnTo>
                      <a:pt x="320" y="362"/>
                    </a:lnTo>
                    <a:lnTo>
                      <a:pt x="324" y="359"/>
                    </a:lnTo>
                    <a:lnTo>
                      <a:pt x="320" y="357"/>
                    </a:lnTo>
                    <a:lnTo>
                      <a:pt x="313" y="347"/>
                    </a:lnTo>
                    <a:lnTo>
                      <a:pt x="312" y="343"/>
                    </a:lnTo>
                    <a:lnTo>
                      <a:pt x="324" y="343"/>
                    </a:lnTo>
                    <a:lnTo>
                      <a:pt x="328" y="341"/>
                    </a:lnTo>
                    <a:lnTo>
                      <a:pt x="327" y="338"/>
                    </a:lnTo>
                    <a:lnTo>
                      <a:pt x="326" y="338"/>
                    </a:lnTo>
                    <a:lnTo>
                      <a:pt x="316" y="329"/>
                    </a:lnTo>
                    <a:lnTo>
                      <a:pt x="315" y="329"/>
                    </a:lnTo>
                    <a:lnTo>
                      <a:pt x="313" y="331"/>
                    </a:lnTo>
                    <a:lnTo>
                      <a:pt x="306" y="333"/>
                    </a:lnTo>
                    <a:lnTo>
                      <a:pt x="302" y="334"/>
                    </a:lnTo>
                    <a:lnTo>
                      <a:pt x="301" y="336"/>
                    </a:lnTo>
                    <a:lnTo>
                      <a:pt x="295" y="338"/>
                    </a:lnTo>
                    <a:lnTo>
                      <a:pt x="291" y="337"/>
                    </a:lnTo>
                    <a:lnTo>
                      <a:pt x="282" y="336"/>
                    </a:lnTo>
                    <a:lnTo>
                      <a:pt x="267" y="336"/>
                    </a:lnTo>
                    <a:lnTo>
                      <a:pt x="263" y="331"/>
                    </a:lnTo>
                    <a:lnTo>
                      <a:pt x="260" y="330"/>
                    </a:lnTo>
                    <a:lnTo>
                      <a:pt x="259" y="330"/>
                    </a:lnTo>
                    <a:lnTo>
                      <a:pt x="245" y="323"/>
                    </a:lnTo>
                    <a:lnTo>
                      <a:pt x="245" y="322"/>
                    </a:lnTo>
                    <a:lnTo>
                      <a:pt x="251" y="310"/>
                    </a:lnTo>
                    <a:lnTo>
                      <a:pt x="251" y="307"/>
                    </a:lnTo>
                    <a:lnTo>
                      <a:pt x="257" y="305"/>
                    </a:lnTo>
                    <a:lnTo>
                      <a:pt x="263" y="305"/>
                    </a:lnTo>
                    <a:lnTo>
                      <a:pt x="263" y="301"/>
                    </a:lnTo>
                    <a:lnTo>
                      <a:pt x="253" y="295"/>
                    </a:lnTo>
                    <a:lnTo>
                      <a:pt x="249" y="294"/>
                    </a:lnTo>
                    <a:lnTo>
                      <a:pt x="248" y="292"/>
                    </a:lnTo>
                    <a:lnTo>
                      <a:pt x="242" y="292"/>
                    </a:lnTo>
                    <a:lnTo>
                      <a:pt x="235" y="294"/>
                    </a:lnTo>
                    <a:lnTo>
                      <a:pt x="228" y="294"/>
                    </a:lnTo>
                    <a:lnTo>
                      <a:pt x="227" y="292"/>
                    </a:lnTo>
                    <a:lnTo>
                      <a:pt x="225" y="292"/>
                    </a:lnTo>
                    <a:lnTo>
                      <a:pt x="222" y="291"/>
                    </a:lnTo>
                    <a:lnTo>
                      <a:pt x="222" y="288"/>
                    </a:lnTo>
                    <a:lnTo>
                      <a:pt x="224" y="285"/>
                    </a:lnTo>
                    <a:lnTo>
                      <a:pt x="225" y="284"/>
                    </a:lnTo>
                    <a:lnTo>
                      <a:pt x="225" y="283"/>
                    </a:lnTo>
                    <a:lnTo>
                      <a:pt x="228" y="281"/>
                    </a:lnTo>
                    <a:lnTo>
                      <a:pt x="231" y="281"/>
                    </a:lnTo>
                    <a:lnTo>
                      <a:pt x="245" y="280"/>
                    </a:lnTo>
                    <a:lnTo>
                      <a:pt x="253" y="280"/>
                    </a:lnTo>
                    <a:lnTo>
                      <a:pt x="257" y="281"/>
                    </a:lnTo>
                    <a:lnTo>
                      <a:pt x="267" y="281"/>
                    </a:lnTo>
                    <a:lnTo>
                      <a:pt x="277" y="277"/>
                    </a:lnTo>
                    <a:lnTo>
                      <a:pt x="278" y="276"/>
                    </a:lnTo>
                    <a:lnTo>
                      <a:pt x="278" y="274"/>
                    </a:lnTo>
                    <a:lnTo>
                      <a:pt x="280" y="276"/>
                    </a:lnTo>
                    <a:lnTo>
                      <a:pt x="281" y="276"/>
                    </a:lnTo>
                    <a:lnTo>
                      <a:pt x="282" y="277"/>
                    </a:lnTo>
                    <a:lnTo>
                      <a:pt x="287" y="277"/>
                    </a:lnTo>
                    <a:lnTo>
                      <a:pt x="305" y="280"/>
                    </a:lnTo>
                    <a:lnTo>
                      <a:pt x="315" y="284"/>
                    </a:lnTo>
                    <a:lnTo>
                      <a:pt x="315" y="285"/>
                    </a:lnTo>
                    <a:lnTo>
                      <a:pt x="316" y="285"/>
                    </a:lnTo>
                    <a:lnTo>
                      <a:pt x="319" y="284"/>
                    </a:lnTo>
                    <a:lnTo>
                      <a:pt x="335" y="284"/>
                    </a:lnTo>
                    <a:lnTo>
                      <a:pt x="349" y="287"/>
                    </a:lnTo>
                    <a:lnTo>
                      <a:pt x="356" y="285"/>
                    </a:lnTo>
                    <a:lnTo>
                      <a:pt x="358" y="283"/>
                    </a:lnTo>
                    <a:lnTo>
                      <a:pt x="359" y="281"/>
                    </a:lnTo>
                    <a:lnTo>
                      <a:pt x="349" y="269"/>
                    </a:lnTo>
                    <a:lnTo>
                      <a:pt x="348" y="252"/>
                    </a:lnTo>
                    <a:lnTo>
                      <a:pt x="345" y="247"/>
                    </a:lnTo>
                    <a:lnTo>
                      <a:pt x="345" y="243"/>
                    </a:lnTo>
                    <a:lnTo>
                      <a:pt x="347" y="238"/>
                    </a:lnTo>
                    <a:lnTo>
                      <a:pt x="351" y="232"/>
                    </a:lnTo>
                    <a:lnTo>
                      <a:pt x="355" y="230"/>
                    </a:lnTo>
                    <a:lnTo>
                      <a:pt x="356" y="228"/>
                    </a:lnTo>
                    <a:lnTo>
                      <a:pt x="355" y="227"/>
                    </a:lnTo>
                    <a:lnTo>
                      <a:pt x="352" y="227"/>
                    </a:lnTo>
                    <a:lnTo>
                      <a:pt x="351" y="228"/>
                    </a:lnTo>
                    <a:lnTo>
                      <a:pt x="348" y="223"/>
                    </a:lnTo>
                    <a:lnTo>
                      <a:pt x="348" y="214"/>
                    </a:lnTo>
                    <a:lnTo>
                      <a:pt x="347" y="206"/>
                    </a:lnTo>
                    <a:lnTo>
                      <a:pt x="344" y="204"/>
                    </a:lnTo>
                    <a:lnTo>
                      <a:pt x="328" y="204"/>
                    </a:lnTo>
                    <a:lnTo>
                      <a:pt x="328" y="200"/>
                    </a:lnTo>
                    <a:lnTo>
                      <a:pt x="327" y="200"/>
                    </a:lnTo>
                    <a:lnTo>
                      <a:pt x="326" y="199"/>
                    </a:lnTo>
                    <a:lnTo>
                      <a:pt x="327" y="196"/>
                    </a:lnTo>
                    <a:lnTo>
                      <a:pt x="324" y="196"/>
                    </a:lnTo>
                    <a:lnTo>
                      <a:pt x="318" y="193"/>
                    </a:lnTo>
                    <a:lnTo>
                      <a:pt x="308" y="186"/>
                    </a:lnTo>
                    <a:lnTo>
                      <a:pt x="311" y="185"/>
                    </a:lnTo>
                    <a:lnTo>
                      <a:pt x="316" y="183"/>
                    </a:lnTo>
                    <a:lnTo>
                      <a:pt x="319" y="180"/>
                    </a:lnTo>
                    <a:lnTo>
                      <a:pt x="313" y="171"/>
                    </a:lnTo>
                    <a:lnTo>
                      <a:pt x="294" y="161"/>
                    </a:lnTo>
                    <a:lnTo>
                      <a:pt x="289" y="158"/>
                    </a:lnTo>
                    <a:lnTo>
                      <a:pt x="287" y="156"/>
                    </a:lnTo>
                    <a:lnTo>
                      <a:pt x="294" y="149"/>
                    </a:lnTo>
                    <a:lnTo>
                      <a:pt x="295" y="146"/>
                    </a:lnTo>
                    <a:lnTo>
                      <a:pt x="294" y="146"/>
                    </a:lnTo>
                    <a:lnTo>
                      <a:pt x="291" y="147"/>
                    </a:lnTo>
                    <a:lnTo>
                      <a:pt x="284" y="147"/>
                    </a:lnTo>
                    <a:lnTo>
                      <a:pt x="275" y="143"/>
                    </a:lnTo>
                    <a:lnTo>
                      <a:pt x="264" y="132"/>
                    </a:lnTo>
                    <a:lnTo>
                      <a:pt x="249" y="122"/>
                    </a:lnTo>
                    <a:lnTo>
                      <a:pt x="246" y="116"/>
                    </a:lnTo>
                    <a:lnTo>
                      <a:pt x="245" y="115"/>
                    </a:lnTo>
                    <a:lnTo>
                      <a:pt x="251" y="115"/>
                    </a:lnTo>
                    <a:lnTo>
                      <a:pt x="251" y="105"/>
                    </a:lnTo>
                    <a:lnTo>
                      <a:pt x="252" y="105"/>
                    </a:lnTo>
                    <a:lnTo>
                      <a:pt x="253" y="104"/>
                    </a:lnTo>
                    <a:lnTo>
                      <a:pt x="253" y="97"/>
                    </a:lnTo>
                    <a:lnTo>
                      <a:pt x="252" y="93"/>
                    </a:lnTo>
                    <a:lnTo>
                      <a:pt x="251" y="91"/>
                    </a:lnTo>
                    <a:lnTo>
                      <a:pt x="251" y="90"/>
                    </a:lnTo>
                    <a:lnTo>
                      <a:pt x="245" y="67"/>
                    </a:lnTo>
                    <a:lnTo>
                      <a:pt x="236" y="46"/>
                    </a:lnTo>
                    <a:lnTo>
                      <a:pt x="234" y="42"/>
                    </a:lnTo>
                    <a:lnTo>
                      <a:pt x="231" y="41"/>
                    </a:lnTo>
                    <a:lnTo>
                      <a:pt x="227" y="38"/>
                    </a:lnTo>
                    <a:lnTo>
                      <a:pt x="221" y="36"/>
                    </a:lnTo>
                    <a:lnTo>
                      <a:pt x="210" y="30"/>
                    </a:lnTo>
                    <a:lnTo>
                      <a:pt x="201" y="30"/>
                    </a:lnTo>
                    <a:lnTo>
                      <a:pt x="199" y="29"/>
                    </a:lnTo>
                    <a:lnTo>
                      <a:pt x="188" y="26"/>
                    </a:lnTo>
                    <a:lnTo>
                      <a:pt x="183" y="26"/>
                    </a:lnTo>
                    <a:lnTo>
                      <a:pt x="182" y="24"/>
                    </a:lnTo>
                    <a:lnTo>
                      <a:pt x="182" y="21"/>
                    </a:lnTo>
                    <a:lnTo>
                      <a:pt x="185" y="9"/>
                    </a:lnTo>
                    <a:lnTo>
                      <a:pt x="185" y="7"/>
                    </a:lnTo>
                    <a:lnTo>
                      <a:pt x="183" y="6"/>
                    </a:lnTo>
                    <a:lnTo>
                      <a:pt x="183" y="5"/>
                    </a:lnTo>
                    <a:lnTo>
                      <a:pt x="181" y="2"/>
                    </a:lnTo>
                    <a:lnTo>
                      <a:pt x="178" y="0"/>
                    </a:lnTo>
                    <a:lnTo>
                      <a:pt x="176" y="2"/>
                    </a:lnTo>
                    <a:lnTo>
                      <a:pt x="172" y="5"/>
                    </a:lnTo>
                    <a:lnTo>
                      <a:pt x="171" y="5"/>
                    </a:lnTo>
                    <a:lnTo>
                      <a:pt x="172" y="6"/>
                    </a:lnTo>
                    <a:lnTo>
                      <a:pt x="172" y="7"/>
                    </a:lnTo>
                    <a:lnTo>
                      <a:pt x="165" y="14"/>
                    </a:lnTo>
                    <a:lnTo>
                      <a:pt x="157" y="29"/>
                    </a:lnTo>
                    <a:lnTo>
                      <a:pt x="155" y="30"/>
                    </a:lnTo>
                    <a:lnTo>
                      <a:pt x="140" y="27"/>
                    </a:lnTo>
                    <a:lnTo>
                      <a:pt x="134" y="31"/>
                    </a:lnTo>
                    <a:lnTo>
                      <a:pt x="131" y="38"/>
                    </a:lnTo>
                    <a:lnTo>
                      <a:pt x="130" y="39"/>
                    </a:lnTo>
                    <a:lnTo>
                      <a:pt x="130" y="41"/>
                    </a:lnTo>
                    <a:lnTo>
                      <a:pt x="126" y="42"/>
                    </a:lnTo>
                    <a:lnTo>
                      <a:pt x="123" y="44"/>
                    </a:lnTo>
                    <a:lnTo>
                      <a:pt x="116" y="44"/>
                    </a:lnTo>
                    <a:lnTo>
                      <a:pt x="104" y="36"/>
                    </a:lnTo>
                    <a:lnTo>
                      <a:pt x="102" y="36"/>
                    </a:lnTo>
                    <a:lnTo>
                      <a:pt x="104" y="39"/>
                    </a:lnTo>
                    <a:lnTo>
                      <a:pt x="104" y="41"/>
                    </a:lnTo>
                    <a:lnTo>
                      <a:pt x="105" y="41"/>
                    </a:lnTo>
                    <a:lnTo>
                      <a:pt x="104" y="45"/>
                    </a:lnTo>
                    <a:lnTo>
                      <a:pt x="101" y="49"/>
                    </a:lnTo>
                    <a:lnTo>
                      <a:pt x="90" y="55"/>
                    </a:lnTo>
                    <a:lnTo>
                      <a:pt x="88" y="55"/>
                    </a:lnTo>
                    <a:lnTo>
                      <a:pt x="79" y="42"/>
                    </a:lnTo>
                    <a:lnTo>
                      <a:pt x="76" y="42"/>
                    </a:lnTo>
                    <a:lnTo>
                      <a:pt x="54" y="52"/>
                    </a:lnTo>
                    <a:lnTo>
                      <a:pt x="45" y="53"/>
                    </a:lnTo>
                    <a:lnTo>
                      <a:pt x="41" y="55"/>
                    </a:lnTo>
                    <a:lnTo>
                      <a:pt x="38" y="56"/>
                    </a:lnTo>
                    <a:lnTo>
                      <a:pt x="37" y="56"/>
                    </a:lnTo>
                    <a:lnTo>
                      <a:pt x="37" y="65"/>
                    </a:lnTo>
                    <a:lnTo>
                      <a:pt x="35" y="67"/>
                    </a:lnTo>
                    <a:lnTo>
                      <a:pt x="33" y="70"/>
                    </a:lnTo>
                    <a:lnTo>
                      <a:pt x="32" y="70"/>
                    </a:lnTo>
                    <a:lnTo>
                      <a:pt x="26" y="7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48" name="Freeform 477">
                <a:extLst>
                  <a:ext uri="{FF2B5EF4-FFF2-40B4-BE49-F238E27FC236}">
                    <a16:creationId xmlns:a16="http://schemas.microsoft.com/office/drawing/2014/main" id="{A7280A34-1A2B-CAE6-9855-CA1D0D8E58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4" y="1290"/>
                <a:ext cx="212" cy="135"/>
              </a:xfrm>
              <a:custGeom>
                <a:avLst/>
                <a:gdLst>
                  <a:gd name="T0" fmla="*/ 129 w 850"/>
                  <a:gd name="T1" fmla="*/ 67 h 542"/>
                  <a:gd name="T2" fmla="*/ 170 w 850"/>
                  <a:gd name="T3" fmla="*/ 77 h 542"/>
                  <a:gd name="T4" fmla="*/ 170 w 850"/>
                  <a:gd name="T5" fmla="*/ 107 h 542"/>
                  <a:gd name="T6" fmla="*/ 222 w 850"/>
                  <a:gd name="T7" fmla="*/ 105 h 542"/>
                  <a:gd name="T8" fmla="*/ 231 w 850"/>
                  <a:gd name="T9" fmla="*/ 135 h 542"/>
                  <a:gd name="T10" fmla="*/ 248 w 850"/>
                  <a:gd name="T11" fmla="*/ 156 h 542"/>
                  <a:gd name="T12" fmla="*/ 275 w 850"/>
                  <a:gd name="T13" fmla="*/ 195 h 542"/>
                  <a:gd name="T14" fmla="*/ 218 w 850"/>
                  <a:gd name="T15" fmla="*/ 190 h 542"/>
                  <a:gd name="T16" fmla="*/ 185 w 850"/>
                  <a:gd name="T17" fmla="*/ 151 h 542"/>
                  <a:gd name="T18" fmla="*/ 145 w 850"/>
                  <a:gd name="T19" fmla="*/ 148 h 542"/>
                  <a:gd name="T20" fmla="*/ 117 w 850"/>
                  <a:gd name="T21" fmla="*/ 149 h 542"/>
                  <a:gd name="T22" fmla="*/ 103 w 850"/>
                  <a:gd name="T23" fmla="*/ 176 h 542"/>
                  <a:gd name="T24" fmla="*/ 75 w 850"/>
                  <a:gd name="T25" fmla="*/ 202 h 542"/>
                  <a:gd name="T26" fmla="*/ 48 w 850"/>
                  <a:gd name="T27" fmla="*/ 253 h 542"/>
                  <a:gd name="T28" fmla="*/ 108 w 850"/>
                  <a:gd name="T29" fmla="*/ 247 h 542"/>
                  <a:gd name="T30" fmla="*/ 125 w 850"/>
                  <a:gd name="T31" fmla="*/ 267 h 542"/>
                  <a:gd name="T32" fmla="*/ 203 w 850"/>
                  <a:gd name="T33" fmla="*/ 212 h 542"/>
                  <a:gd name="T34" fmla="*/ 242 w 850"/>
                  <a:gd name="T35" fmla="*/ 222 h 542"/>
                  <a:gd name="T36" fmla="*/ 233 w 850"/>
                  <a:gd name="T37" fmla="*/ 247 h 542"/>
                  <a:gd name="T38" fmla="*/ 196 w 850"/>
                  <a:gd name="T39" fmla="*/ 260 h 542"/>
                  <a:gd name="T40" fmla="*/ 198 w 850"/>
                  <a:gd name="T41" fmla="*/ 299 h 542"/>
                  <a:gd name="T42" fmla="*/ 225 w 850"/>
                  <a:gd name="T43" fmla="*/ 294 h 542"/>
                  <a:gd name="T44" fmla="*/ 258 w 850"/>
                  <a:gd name="T45" fmla="*/ 297 h 542"/>
                  <a:gd name="T46" fmla="*/ 325 w 850"/>
                  <a:gd name="T47" fmla="*/ 310 h 542"/>
                  <a:gd name="T48" fmla="*/ 347 w 850"/>
                  <a:gd name="T49" fmla="*/ 392 h 542"/>
                  <a:gd name="T50" fmla="*/ 389 w 850"/>
                  <a:gd name="T51" fmla="*/ 412 h 542"/>
                  <a:gd name="T52" fmla="*/ 395 w 850"/>
                  <a:gd name="T53" fmla="*/ 445 h 542"/>
                  <a:gd name="T54" fmla="*/ 421 w 850"/>
                  <a:gd name="T55" fmla="*/ 501 h 542"/>
                  <a:gd name="T56" fmla="*/ 439 w 850"/>
                  <a:gd name="T57" fmla="*/ 511 h 542"/>
                  <a:gd name="T58" fmla="*/ 484 w 850"/>
                  <a:gd name="T59" fmla="*/ 497 h 542"/>
                  <a:gd name="T60" fmla="*/ 502 w 850"/>
                  <a:gd name="T61" fmla="*/ 524 h 542"/>
                  <a:gd name="T62" fmla="*/ 554 w 850"/>
                  <a:gd name="T63" fmla="*/ 540 h 542"/>
                  <a:gd name="T64" fmla="*/ 623 w 850"/>
                  <a:gd name="T65" fmla="*/ 540 h 542"/>
                  <a:gd name="T66" fmla="*/ 700 w 850"/>
                  <a:gd name="T67" fmla="*/ 508 h 542"/>
                  <a:gd name="T68" fmla="*/ 713 w 850"/>
                  <a:gd name="T69" fmla="*/ 441 h 542"/>
                  <a:gd name="T70" fmla="*/ 779 w 850"/>
                  <a:gd name="T71" fmla="*/ 486 h 542"/>
                  <a:gd name="T72" fmla="*/ 812 w 850"/>
                  <a:gd name="T73" fmla="*/ 487 h 542"/>
                  <a:gd name="T74" fmla="*/ 805 w 850"/>
                  <a:gd name="T75" fmla="*/ 421 h 542"/>
                  <a:gd name="T76" fmla="*/ 837 w 850"/>
                  <a:gd name="T77" fmla="*/ 395 h 542"/>
                  <a:gd name="T78" fmla="*/ 829 w 850"/>
                  <a:gd name="T79" fmla="*/ 360 h 542"/>
                  <a:gd name="T80" fmla="*/ 796 w 850"/>
                  <a:gd name="T81" fmla="*/ 356 h 542"/>
                  <a:gd name="T82" fmla="*/ 807 w 850"/>
                  <a:gd name="T83" fmla="*/ 325 h 542"/>
                  <a:gd name="T84" fmla="*/ 793 w 850"/>
                  <a:gd name="T85" fmla="*/ 264 h 542"/>
                  <a:gd name="T86" fmla="*/ 763 w 850"/>
                  <a:gd name="T87" fmla="*/ 267 h 542"/>
                  <a:gd name="T88" fmla="*/ 724 w 850"/>
                  <a:gd name="T89" fmla="*/ 240 h 542"/>
                  <a:gd name="T90" fmla="*/ 685 w 850"/>
                  <a:gd name="T91" fmla="*/ 229 h 542"/>
                  <a:gd name="T92" fmla="*/ 647 w 850"/>
                  <a:gd name="T93" fmla="*/ 200 h 542"/>
                  <a:gd name="T94" fmla="*/ 621 w 850"/>
                  <a:gd name="T95" fmla="*/ 205 h 542"/>
                  <a:gd name="T96" fmla="*/ 553 w 850"/>
                  <a:gd name="T97" fmla="*/ 188 h 542"/>
                  <a:gd name="T98" fmla="*/ 516 w 850"/>
                  <a:gd name="T99" fmla="*/ 160 h 542"/>
                  <a:gd name="T100" fmla="*/ 503 w 850"/>
                  <a:gd name="T101" fmla="*/ 151 h 542"/>
                  <a:gd name="T102" fmla="*/ 472 w 850"/>
                  <a:gd name="T103" fmla="*/ 119 h 542"/>
                  <a:gd name="T104" fmla="*/ 479 w 850"/>
                  <a:gd name="T105" fmla="*/ 67 h 542"/>
                  <a:gd name="T106" fmla="*/ 472 w 850"/>
                  <a:gd name="T107" fmla="*/ 61 h 542"/>
                  <a:gd name="T108" fmla="*/ 469 w 850"/>
                  <a:gd name="T109" fmla="*/ 57 h 542"/>
                  <a:gd name="T110" fmla="*/ 446 w 850"/>
                  <a:gd name="T111" fmla="*/ 32 h 542"/>
                  <a:gd name="T112" fmla="*/ 393 w 850"/>
                  <a:gd name="T113" fmla="*/ 21 h 542"/>
                  <a:gd name="T114" fmla="*/ 359 w 850"/>
                  <a:gd name="T115" fmla="*/ 16 h 542"/>
                  <a:gd name="T116" fmla="*/ 316 w 850"/>
                  <a:gd name="T117" fmla="*/ 22 h 542"/>
                  <a:gd name="T118" fmla="*/ 263 w 850"/>
                  <a:gd name="T119" fmla="*/ 4 h 542"/>
                  <a:gd name="T120" fmla="*/ 265 w 850"/>
                  <a:gd name="T121" fmla="*/ 59 h 542"/>
                  <a:gd name="T122" fmla="*/ 194 w 850"/>
                  <a:gd name="T123" fmla="*/ 53 h 542"/>
                  <a:gd name="T124" fmla="*/ 160 w 850"/>
                  <a:gd name="T125" fmla="*/ 56 h 5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850" h="542">
                    <a:moveTo>
                      <a:pt x="160" y="56"/>
                    </a:moveTo>
                    <a:lnTo>
                      <a:pt x="152" y="56"/>
                    </a:lnTo>
                    <a:lnTo>
                      <a:pt x="138" y="57"/>
                    </a:lnTo>
                    <a:lnTo>
                      <a:pt x="135" y="57"/>
                    </a:lnTo>
                    <a:lnTo>
                      <a:pt x="132" y="59"/>
                    </a:lnTo>
                    <a:lnTo>
                      <a:pt x="132" y="60"/>
                    </a:lnTo>
                    <a:lnTo>
                      <a:pt x="131" y="61"/>
                    </a:lnTo>
                    <a:lnTo>
                      <a:pt x="129" y="64"/>
                    </a:lnTo>
                    <a:lnTo>
                      <a:pt x="129" y="67"/>
                    </a:lnTo>
                    <a:lnTo>
                      <a:pt x="132" y="68"/>
                    </a:lnTo>
                    <a:lnTo>
                      <a:pt x="134" y="68"/>
                    </a:lnTo>
                    <a:lnTo>
                      <a:pt x="135" y="70"/>
                    </a:lnTo>
                    <a:lnTo>
                      <a:pt x="142" y="70"/>
                    </a:lnTo>
                    <a:lnTo>
                      <a:pt x="149" y="68"/>
                    </a:lnTo>
                    <a:lnTo>
                      <a:pt x="155" y="68"/>
                    </a:lnTo>
                    <a:lnTo>
                      <a:pt x="156" y="70"/>
                    </a:lnTo>
                    <a:lnTo>
                      <a:pt x="160" y="71"/>
                    </a:lnTo>
                    <a:lnTo>
                      <a:pt x="170" y="77"/>
                    </a:lnTo>
                    <a:lnTo>
                      <a:pt x="170" y="81"/>
                    </a:lnTo>
                    <a:lnTo>
                      <a:pt x="164" y="81"/>
                    </a:lnTo>
                    <a:lnTo>
                      <a:pt x="158" y="83"/>
                    </a:lnTo>
                    <a:lnTo>
                      <a:pt x="158" y="86"/>
                    </a:lnTo>
                    <a:lnTo>
                      <a:pt x="152" y="98"/>
                    </a:lnTo>
                    <a:lnTo>
                      <a:pt x="152" y="99"/>
                    </a:lnTo>
                    <a:lnTo>
                      <a:pt x="166" y="106"/>
                    </a:lnTo>
                    <a:lnTo>
                      <a:pt x="167" y="106"/>
                    </a:lnTo>
                    <a:lnTo>
                      <a:pt x="170" y="107"/>
                    </a:lnTo>
                    <a:lnTo>
                      <a:pt x="174" y="112"/>
                    </a:lnTo>
                    <a:lnTo>
                      <a:pt x="189" y="112"/>
                    </a:lnTo>
                    <a:lnTo>
                      <a:pt x="198" y="113"/>
                    </a:lnTo>
                    <a:lnTo>
                      <a:pt x="202" y="114"/>
                    </a:lnTo>
                    <a:lnTo>
                      <a:pt x="208" y="112"/>
                    </a:lnTo>
                    <a:lnTo>
                      <a:pt x="209" y="110"/>
                    </a:lnTo>
                    <a:lnTo>
                      <a:pt x="213" y="109"/>
                    </a:lnTo>
                    <a:lnTo>
                      <a:pt x="220" y="107"/>
                    </a:lnTo>
                    <a:lnTo>
                      <a:pt x="222" y="105"/>
                    </a:lnTo>
                    <a:lnTo>
                      <a:pt x="223" y="105"/>
                    </a:lnTo>
                    <a:lnTo>
                      <a:pt x="233" y="114"/>
                    </a:lnTo>
                    <a:lnTo>
                      <a:pt x="234" y="114"/>
                    </a:lnTo>
                    <a:lnTo>
                      <a:pt x="235" y="117"/>
                    </a:lnTo>
                    <a:lnTo>
                      <a:pt x="231" y="119"/>
                    </a:lnTo>
                    <a:lnTo>
                      <a:pt x="219" y="119"/>
                    </a:lnTo>
                    <a:lnTo>
                      <a:pt x="220" y="123"/>
                    </a:lnTo>
                    <a:lnTo>
                      <a:pt x="227" y="133"/>
                    </a:lnTo>
                    <a:lnTo>
                      <a:pt x="231" y="135"/>
                    </a:lnTo>
                    <a:lnTo>
                      <a:pt x="227" y="138"/>
                    </a:lnTo>
                    <a:lnTo>
                      <a:pt x="223" y="140"/>
                    </a:lnTo>
                    <a:lnTo>
                      <a:pt x="219" y="140"/>
                    </a:lnTo>
                    <a:lnTo>
                      <a:pt x="216" y="145"/>
                    </a:lnTo>
                    <a:lnTo>
                      <a:pt x="215" y="152"/>
                    </a:lnTo>
                    <a:lnTo>
                      <a:pt x="216" y="156"/>
                    </a:lnTo>
                    <a:lnTo>
                      <a:pt x="245" y="155"/>
                    </a:lnTo>
                    <a:lnTo>
                      <a:pt x="247" y="156"/>
                    </a:lnTo>
                    <a:lnTo>
                      <a:pt x="248" y="156"/>
                    </a:lnTo>
                    <a:lnTo>
                      <a:pt x="249" y="158"/>
                    </a:lnTo>
                    <a:lnTo>
                      <a:pt x="254" y="160"/>
                    </a:lnTo>
                    <a:lnTo>
                      <a:pt x="263" y="163"/>
                    </a:lnTo>
                    <a:lnTo>
                      <a:pt x="269" y="163"/>
                    </a:lnTo>
                    <a:lnTo>
                      <a:pt x="285" y="174"/>
                    </a:lnTo>
                    <a:lnTo>
                      <a:pt x="285" y="176"/>
                    </a:lnTo>
                    <a:lnTo>
                      <a:pt x="283" y="184"/>
                    </a:lnTo>
                    <a:lnTo>
                      <a:pt x="276" y="194"/>
                    </a:lnTo>
                    <a:lnTo>
                      <a:pt x="275" y="195"/>
                    </a:lnTo>
                    <a:lnTo>
                      <a:pt x="272" y="200"/>
                    </a:lnTo>
                    <a:lnTo>
                      <a:pt x="262" y="200"/>
                    </a:lnTo>
                    <a:lnTo>
                      <a:pt x="255" y="197"/>
                    </a:lnTo>
                    <a:lnTo>
                      <a:pt x="255" y="195"/>
                    </a:lnTo>
                    <a:lnTo>
                      <a:pt x="251" y="195"/>
                    </a:lnTo>
                    <a:lnTo>
                      <a:pt x="245" y="193"/>
                    </a:lnTo>
                    <a:lnTo>
                      <a:pt x="237" y="193"/>
                    </a:lnTo>
                    <a:lnTo>
                      <a:pt x="226" y="194"/>
                    </a:lnTo>
                    <a:lnTo>
                      <a:pt x="218" y="190"/>
                    </a:lnTo>
                    <a:lnTo>
                      <a:pt x="209" y="173"/>
                    </a:lnTo>
                    <a:lnTo>
                      <a:pt x="206" y="169"/>
                    </a:lnTo>
                    <a:lnTo>
                      <a:pt x="206" y="166"/>
                    </a:lnTo>
                    <a:lnTo>
                      <a:pt x="208" y="162"/>
                    </a:lnTo>
                    <a:lnTo>
                      <a:pt x="210" y="159"/>
                    </a:lnTo>
                    <a:lnTo>
                      <a:pt x="210" y="158"/>
                    </a:lnTo>
                    <a:lnTo>
                      <a:pt x="196" y="152"/>
                    </a:lnTo>
                    <a:lnTo>
                      <a:pt x="191" y="151"/>
                    </a:lnTo>
                    <a:lnTo>
                      <a:pt x="185" y="151"/>
                    </a:lnTo>
                    <a:lnTo>
                      <a:pt x="184" y="152"/>
                    </a:lnTo>
                    <a:lnTo>
                      <a:pt x="180" y="152"/>
                    </a:lnTo>
                    <a:lnTo>
                      <a:pt x="175" y="155"/>
                    </a:lnTo>
                    <a:lnTo>
                      <a:pt x="166" y="156"/>
                    </a:lnTo>
                    <a:lnTo>
                      <a:pt x="139" y="156"/>
                    </a:lnTo>
                    <a:lnTo>
                      <a:pt x="138" y="153"/>
                    </a:lnTo>
                    <a:lnTo>
                      <a:pt x="143" y="152"/>
                    </a:lnTo>
                    <a:lnTo>
                      <a:pt x="143" y="151"/>
                    </a:lnTo>
                    <a:lnTo>
                      <a:pt x="145" y="148"/>
                    </a:lnTo>
                    <a:lnTo>
                      <a:pt x="145" y="145"/>
                    </a:lnTo>
                    <a:lnTo>
                      <a:pt x="146" y="142"/>
                    </a:lnTo>
                    <a:lnTo>
                      <a:pt x="145" y="137"/>
                    </a:lnTo>
                    <a:lnTo>
                      <a:pt x="136" y="137"/>
                    </a:lnTo>
                    <a:lnTo>
                      <a:pt x="132" y="138"/>
                    </a:lnTo>
                    <a:lnTo>
                      <a:pt x="128" y="142"/>
                    </a:lnTo>
                    <a:lnTo>
                      <a:pt x="120" y="148"/>
                    </a:lnTo>
                    <a:lnTo>
                      <a:pt x="117" y="148"/>
                    </a:lnTo>
                    <a:lnTo>
                      <a:pt x="117" y="149"/>
                    </a:lnTo>
                    <a:lnTo>
                      <a:pt x="118" y="151"/>
                    </a:lnTo>
                    <a:lnTo>
                      <a:pt x="122" y="153"/>
                    </a:lnTo>
                    <a:lnTo>
                      <a:pt x="124" y="153"/>
                    </a:lnTo>
                    <a:lnTo>
                      <a:pt x="129" y="163"/>
                    </a:lnTo>
                    <a:lnTo>
                      <a:pt x="125" y="169"/>
                    </a:lnTo>
                    <a:lnTo>
                      <a:pt x="118" y="170"/>
                    </a:lnTo>
                    <a:lnTo>
                      <a:pt x="115" y="170"/>
                    </a:lnTo>
                    <a:lnTo>
                      <a:pt x="104" y="174"/>
                    </a:lnTo>
                    <a:lnTo>
                      <a:pt x="103" y="176"/>
                    </a:lnTo>
                    <a:lnTo>
                      <a:pt x="95" y="180"/>
                    </a:lnTo>
                    <a:lnTo>
                      <a:pt x="86" y="183"/>
                    </a:lnTo>
                    <a:lnTo>
                      <a:pt x="85" y="184"/>
                    </a:lnTo>
                    <a:lnTo>
                      <a:pt x="83" y="188"/>
                    </a:lnTo>
                    <a:lnTo>
                      <a:pt x="83" y="190"/>
                    </a:lnTo>
                    <a:lnTo>
                      <a:pt x="92" y="197"/>
                    </a:lnTo>
                    <a:lnTo>
                      <a:pt x="88" y="204"/>
                    </a:lnTo>
                    <a:lnTo>
                      <a:pt x="86" y="204"/>
                    </a:lnTo>
                    <a:lnTo>
                      <a:pt x="75" y="202"/>
                    </a:lnTo>
                    <a:lnTo>
                      <a:pt x="12" y="205"/>
                    </a:lnTo>
                    <a:lnTo>
                      <a:pt x="14" y="208"/>
                    </a:lnTo>
                    <a:lnTo>
                      <a:pt x="18" y="225"/>
                    </a:lnTo>
                    <a:lnTo>
                      <a:pt x="18" y="226"/>
                    </a:lnTo>
                    <a:lnTo>
                      <a:pt x="0" y="260"/>
                    </a:lnTo>
                    <a:lnTo>
                      <a:pt x="41" y="250"/>
                    </a:lnTo>
                    <a:lnTo>
                      <a:pt x="43" y="250"/>
                    </a:lnTo>
                    <a:lnTo>
                      <a:pt x="48" y="251"/>
                    </a:lnTo>
                    <a:lnTo>
                      <a:pt x="48" y="253"/>
                    </a:lnTo>
                    <a:lnTo>
                      <a:pt x="46" y="260"/>
                    </a:lnTo>
                    <a:lnTo>
                      <a:pt x="57" y="263"/>
                    </a:lnTo>
                    <a:lnTo>
                      <a:pt x="68" y="263"/>
                    </a:lnTo>
                    <a:lnTo>
                      <a:pt x="86" y="260"/>
                    </a:lnTo>
                    <a:lnTo>
                      <a:pt x="98" y="253"/>
                    </a:lnTo>
                    <a:lnTo>
                      <a:pt x="100" y="250"/>
                    </a:lnTo>
                    <a:lnTo>
                      <a:pt x="103" y="250"/>
                    </a:lnTo>
                    <a:lnTo>
                      <a:pt x="106" y="247"/>
                    </a:lnTo>
                    <a:lnTo>
                      <a:pt x="108" y="247"/>
                    </a:lnTo>
                    <a:lnTo>
                      <a:pt x="113" y="246"/>
                    </a:lnTo>
                    <a:lnTo>
                      <a:pt x="124" y="246"/>
                    </a:lnTo>
                    <a:lnTo>
                      <a:pt x="124" y="248"/>
                    </a:lnTo>
                    <a:lnTo>
                      <a:pt x="127" y="257"/>
                    </a:lnTo>
                    <a:lnTo>
                      <a:pt x="128" y="258"/>
                    </a:lnTo>
                    <a:lnTo>
                      <a:pt x="127" y="258"/>
                    </a:lnTo>
                    <a:lnTo>
                      <a:pt x="127" y="263"/>
                    </a:lnTo>
                    <a:lnTo>
                      <a:pt x="125" y="264"/>
                    </a:lnTo>
                    <a:lnTo>
                      <a:pt x="125" y="267"/>
                    </a:lnTo>
                    <a:lnTo>
                      <a:pt x="124" y="271"/>
                    </a:lnTo>
                    <a:lnTo>
                      <a:pt x="125" y="272"/>
                    </a:lnTo>
                    <a:lnTo>
                      <a:pt x="131" y="270"/>
                    </a:lnTo>
                    <a:lnTo>
                      <a:pt x="142" y="263"/>
                    </a:lnTo>
                    <a:lnTo>
                      <a:pt x="163" y="241"/>
                    </a:lnTo>
                    <a:lnTo>
                      <a:pt x="188" y="222"/>
                    </a:lnTo>
                    <a:lnTo>
                      <a:pt x="195" y="218"/>
                    </a:lnTo>
                    <a:lnTo>
                      <a:pt x="198" y="215"/>
                    </a:lnTo>
                    <a:lnTo>
                      <a:pt x="203" y="212"/>
                    </a:lnTo>
                    <a:lnTo>
                      <a:pt x="206" y="212"/>
                    </a:lnTo>
                    <a:lnTo>
                      <a:pt x="208" y="211"/>
                    </a:lnTo>
                    <a:lnTo>
                      <a:pt x="216" y="211"/>
                    </a:lnTo>
                    <a:lnTo>
                      <a:pt x="223" y="212"/>
                    </a:lnTo>
                    <a:lnTo>
                      <a:pt x="233" y="212"/>
                    </a:lnTo>
                    <a:lnTo>
                      <a:pt x="237" y="215"/>
                    </a:lnTo>
                    <a:lnTo>
                      <a:pt x="238" y="215"/>
                    </a:lnTo>
                    <a:lnTo>
                      <a:pt x="241" y="218"/>
                    </a:lnTo>
                    <a:lnTo>
                      <a:pt x="242" y="222"/>
                    </a:lnTo>
                    <a:lnTo>
                      <a:pt x="247" y="226"/>
                    </a:lnTo>
                    <a:lnTo>
                      <a:pt x="248" y="226"/>
                    </a:lnTo>
                    <a:lnTo>
                      <a:pt x="249" y="229"/>
                    </a:lnTo>
                    <a:lnTo>
                      <a:pt x="249" y="230"/>
                    </a:lnTo>
                    <a:lnTo>
                      <a:pt x="247" y="240"/>
                    </a:lnTo>
                    <a:lnTo>
                      <a:pt x="240" y="240"/>
                    </a:lnTo>
                    <a:lnTo>
                      <a:pt x="237" y="241"/>
                    </a:lnTo>
                    <a:lnTo>
                      <a:pt x="235" y="244"/>
                    </a:lnTo>
                    <a:lnTo>
                      <a:pt x="233" y="247"/>
                    </a:lnTo>
                    <a:lnTo>
                      <a:pt x="227" y="247"/>
                    </a:lnTo>
                    <a:lnTo>
                      <a:pt x="227" y="246"/>
                    </a:lnTo>
                    <a:lnTo>
                      <a:pt x="222" y="247"/>
                    </a:lnTo>
                    <a:lnTo>
                      <a:pt x="219" y="250"/>
                    </a:lnTo>
                    <a:lnTo>
                      <a:pt x="215" y="251"/>
                    </a:lnTo>
                    <a:lnTo>
                      <a:pt x="210" y="254"/>
                    </a:lnTo>
                    <a:lnTo>
                      <a:pt x="202" y="257"/>
                    </a:lnTo>
                    <a:lnTo>
                      <a:pt x="201" y="258"/>
                    </a:lnTo>
                    <a:lnTo>
                      <a:pt x="196" y="260"/>
                    </a:lnTo>
                    <a:lnTo>
                      <a:pt x="194" y="263"/>
                    </a:lnTo>
                    <a:lnTo>
                      <a:pt x="188" y="267"/>
                    </a:lnTo>
                    <a:lnTo>
                      <a:pt x="187" y="268"/>
                    </a:lnTo>
                    <a:lnTo>
                      <a:pt x="185" y="268"/>
                    </a:lnTo>
                    <a:lnTo>
                      <a:pt x="180" y="274"/>
                    </a:lnTo>
                    <a:lnTo>
                      <a:pt x="180" y="275"/>
                    </a:lnTo>
                    <a:lnTo>
                      <a:pt x="182" y="286"/>
                    </a:lnTo>
                    <a:lnTo>
                      <a:pt x="185" y="290"/>
                    </a:lnTo>
                    <a:lnTo>
                      <a:pt x="198" y="299"/>
                    </a:lnTo>
                    <a:lnTo>
                      <a:pt x="199" y="301"/>
                    </a:lnTo>
                    <a:lnTo>
                      <a:pt x="203" y="299"/>
                    </a:lnTo>
                    <a:lnTo>
                      <a:pt x="208" y="297"/>
                    </a:lnTo>
                    <a:lnTo>
                      <a:pt x="212" y="294"/>
                    </a:lnTo>
                    <a:lnTo>
                      <a:pt x="220" y="292"/>
                    </a:lnTo>
                    <a:lnTo>
                      <a:pt x="222" y="292"/>
                    </a:lnTo>
                    <a:lnTo>
                      <a:pt x="223" y="293"/>
                    </a:lnTo>
                    <a:lnTo>
                      <a:pt x="225" y="293"/>
                    </a:lnTo>
                    <a:lnTo>
                      <a:pt x="225" y="294"/>
                    </a:lnTo>
                    <a:lnTo>
                      <a:pt x="226" y="296"/>
                    </a:lnTo>
                    <a:lnTo>
                      <a:pt x="227" y="296"/>
                    </a:lnTo>
                    <a:lnTo>
                      <a:pt x="227" y="297"/>
                    </a:lnTo>
                    <a:lnTo>
                      <a:pt x="231" y="297"/>
                    </a:lnTo>
                    <a:lnTo>
                      <a:pt x="235" y="297"/>
                    </a:lnTo>
                    <a:lnTo>
                      <a:pt x="237" y="299"/>
                    </a:lnTo>
                    <a:lnTo>
                      <a:pt x="240" y="299"/>
                    </a:lnTo>
                    <a:lnTo>
                      <a:pt x="251" y="297"/>
                    </a:lnTo>
                    <a:lnTo>
                      <a:pt x="258" y="297"/>
                    </a:lnTo>
                    <a:lnTo>
                      <a:pt x="265" y="296"/>
                    </a:lnTo>
                    <a:lnTo>
                      <a:pt x="266" y="296"/>
                    </a:lnTo>
                    <a:lnTo>
                      <a:pt x="270" y="299"/>
                    </a:lnTo>
                    <a:lnTo>
                      <a:pt x="272" y="299"/>
                    </a:lnTo>
                    <a:lnTo>
                      <a:pt x="272" y="304"/>
                    </a:lnTo>
                    <a:lnTo>
                      <a:pt x="283" y="313"/>
                    </a:lnTo>
                    <a:lnTo>
                      <a:pt x="309" y="308"/>
                    </a:lnTo>
                    <a:lnTo>
                      <a:pt x="323" y="308"/>
                    </a:lnTo>
                    <a:lnTo>
                      <a:pt x="325" y="310"/>
                    </a:lnTo>
                    <a:lnTo>
                      <a:pt x="325" y="317"/>
                    </a:lnTo>
                    <a:lnTo>
                      <a:pt x="318" y="344"/>
                    </a:lnTo>
                    <a:lnTo>
                      <a:pt x="325" y="356"/>
                    </a:lnTo>
                    <a:lnTo>
                      <a:pt x="328" y="359"/>
                    </a:lnTo>
                    <a:lnTo>
                      <a:pt x="328" y="360"/>
                    </a:lnTo>
                    <a:lnTo>
                      <a:pt x="332" y="381"/>
                    </a:lnTo>
                    <a:lnTo>
                      <a:pt x="333" y="383"/>
                    </a:lnTo>
                    <a:lnTo>
                      <a:pt x="346" y="392"/>
                    </a:lnTo>
                    <a:lnTo>
                      <a:pt x="347" y="392"/>
                    </a:lnTo>
                    <a:lnTo>
                      <a:pt x="352" y="395"/>
                    </a:lnTo>
                    <a:lnTo>
                      <a:pt x="357" y="397"/>
                    </a:lnTo>
                    <a:lnTo>
                      <a:pt x="360" y="402"/>
                    </a:lnTo>
                    <a:lnTo>
                      <a:pt x="381" y="402"/>
                    </a:lnTo>
                    <a:lnTo>
                      <a:pt x="385" y="404"/>
                    </a:lnTo>
                    <a:lnTo>
                      <a:pt x="386" y="404"/>
                    </a:lnTo>
                    <a:lnTo>
                      <a:pt x="388" y="405"/>
                    </a:lnTo>
                    <a:lnTo>
                      <a:pt x="388" y="406"/>
                    </a:lnTo>
                    <a:lnTo>
                      <a:pt x="389" y="412"/>
                    </a:lnTo>
                    <a:lnTo>
                      <a:pt x="388" y="419"/>
                    </a:lnTo>
                    <a:lnTo>
                      <a:pt x="381" y="419"/>
                    </a:lnTo>
                    <a:lnTo>
                      <a:pt x="386" y="430"/>
                    </a:lnTo>
                    <a:lnTo>
                      <a:pt x="391" y="434"/>
                    </a:lnTo>
                    <a:lnTo>
                      <a:pt x="392" y="438"/>
                    </a:lnTo>
                    <a:lnTo>
                      <a:pt x="392" y="440"/>
                    </a:lnTo>
                    <a:lnTo>
                      <a:pt x="391" y="443"/>
                    </a:lnTo>
                    <a:lnTo>
                      <a:pt x="393" y="444"/>
                    </a:lnTo>
                    <a:lnTo>
                      <a:pt x="395" y="445"/>
                    </a:lnTo>
                    <a:lnTo>
                      <a:pt x="396" y="445"/>
                    </a:lnTo>
                    <a:lnTo>
                      <a:pt x="405" y="450"/>
                    </a:lnTo>
                    <a:lnTo>
                      <a:pt x="406" y="450"/>
                    </a:lnTo>
                    <a:lnTo>
                      <a:pt x="412" y="461"/>
                    </a:lnTo>
                    <a:lnTo>
                      <a:pt x="414" y="473"/>
                    </a:lnTo>
                    <a:lnTo>
                      <a:pt x="420" y="486"/>
                    </a:lnTo>
                    <a:lnTo>
                      <a:pt x="429" y="496"/>
                    </a:lnTo>
                    <a:lnTo>
                      <a:pt x="423" y="501"/>
                    </a:lnTo>
                    <a:lnTo>
                      <a:pt x="421" y="501"/>
                    </a:lnTo>
                    <a:lnTo>
                      <a:pt x="419" y="504"/>
                    </a:lnTo>
                    <a:lnTo>
                      <a:pt x="416" y="505"/>
                    </a:lnTo>
                    <a:lnTo>
                      <a:pt x="414" y="505"/>
                    </a:lnTo>
                    <a:lnTo>
                      <a:pt x="416" y="507"/>
                    </a:lnTo>
                    <a:lnTo>
                      <a:pt x="417" y="510"/>
                    </a:lnTo>
                    <a:lnTo>
                      <a:pt x="429" y="512"/>
                    </a:lnTo>
                    <a:lnTo>
                      <a:pt x="436" y="512"/>
                    </a:lnTo>
                    <a:lnTo>
                      <a:pt x="438" y="511"/>
                    </a:lnTo>
                    <a:lnTo>
                      <a:pt x="439" y="511"/>
                    </a:lnTo>
                    <a:lnTo>
                      <a:pt x="441" y="508"/>
                    </a:lnTo>
                    <a:lnTo>
                      <a:pt x="446" y="503"/>
                    </a:lnTo>
                    <a:lnTo>
                      <a:pt x="451" y="500"/>
                    </a:lnTo>
                    <a:lnTo>
                      <a:pt x="467" y="496"/>
                    </a:lnTo>
                    <a:lnTo>
                      <a:pt x="470" y="494"/>
                    </a:lnTo>
                    <a:lnTo>
                      <a:pt x="473" y="494"/>
                    </a:lnTo>
                    <a:lnTo>
                      <a:pt x="476" y="496"/>
                    </a:lnTo>
                    <a:lnTo>
                      <a:pt x="483" y="496"/>
                    </a:lnTo>
                    <a:lnTo>
                      <a:pt x="484" y="497"/>
                    </a:lnTo>
                    <a:lnTo>
                      <a:pt x="487" y="497"/>
                    </a:lnTo>
                    <a:lnTo>
                      <a:pt x="491" y="500"/>
                    </a:lnTo>
                    <a:lnTo>
                      <a:pt x="493" y="501"/>
                    </a:lnTo>
                    <a:lnTo>
                      <a:pt x="498" y="511"/>
                    </a:lnTo>
                    <a:lnTo>
                      <a:pt x="498" y="514"/>
                    </a:lnTo>
                    <a:lnTo>
                      <a:pt x="499" y="514"/>
                    </a:lnTo>
                    <a:lnTo>
                      <a:pt x="499" y="519"/>
                    </a:lnTo>
                    <a:lnTo>
                      <a:pt x="501" y="524"/>
                    </a:lnTo>
                    <a:lnTo>
                      <a:pt x="502" y="524"/>
                    </a:lnTo>
                    <a:lnTo>
                      <a:pt x="503" y="525"/>
                    </a:lnTo>
                    <a:lnTo>
                      <a:pt x="508" y="525"/>
                    </a:lnTo>
                    <a:lnTo>
                      <a:pt x="522" y="518"/>
                    </a:lnTo>
                    <a:lnTo>
                      <a:pt x="530" y="518"/>
                    </a:lnTo>
                    <a:lnTo>
                      <a:pt x="541" y="515"/>
                    </a:lnTo>
                    <a:lnTo>
                      <a:pt x="544" y="515"/>
                    </a:lnTo>
                    <a:lnTo>
                      <a:pt x="546" y="517"/>
                    </a:lnTo>
                    <a:lnTo>
                      <a:pt x="548" y="522"/>
                    </a:lnTo>
                    <a:lnTo>
                      <a:pt x="554" y="540"/>
                    </a:lnTo>
                    <a:lnTo>
                      <a:pt x="557" y="540"/>
                    </a:lnTo>
                    <a:lnTo>
                      <a:pt x="576" y="535"/>
                    </a:lnTo>
                    <a:lnTo>
                      <a:pt x="590" y="535"/>
                    </a:lnTo>
                    <a:lnTo>
                      <a:pt x="596" y="531"/>
                    </a:lnTo>
                    <a:lnTo>
                      <a:pt x="600" y="524"/>
                    </a:lnTo>
                    <a:lnTo>
                      <a:pt x="600" y="521"/>
                    </a:lnTo>
                    <a:lnTo>
                      <a:pt x="611" y="528"/>
                    </a:lnTo>
                    <a:lnTo>
                      <a:pt x="621" y="538"/>
                    </a:lnTo>
                    <a:lnTo>
                      <a:pt x="623" y="540"/>
                    </a:lnTo>
                    <a:lnTo>
                      <a:pt x="625" y="542"/>
                    </a:lnTo>
                    <a:lnTo>
                      <a:pt x="629" y="542"/>
                    </a:lnTo>
                    <a:lnTo>
                      <a:pt x="629" y="540"/>
                    </a:lnTo>
                    <a:lnTo>
                      <a:pt x="640" y="508"/>
                    </a:lnTo>
                    <a:lnTo>
                      <a:pt x="649" y="496"/>
                    </a:lnTo>
                    <a:lnTo>
                      <a:pt x="650" y="494"/>
                    </a:lnTo>
                    <a:lnTo>
                      <a:pt x="673" y="514"/>
                    </a:lnTo>
                    <a:lnTo>
                      <a:pt x="684" y="514"/>
                    </a:lnTo>
                    <a:lnTo>
                      <a:pt x="700" y="508"/>
                    </a:lnTo>
                    <a:lnTo>
                      <a:pt x="705" y="505"/>
                    </a:lnTo>
                    <a:lnTo>
                      <a:pt x="710" y="504"/>
                    </a:lnTo>
                    <a:lnTo>
                      <a:pt x="712" y="504"/>
                    </a:lnTo>
                    <a:lnTo>
                      <a:pt x="714" y="491"/>
                    </a:lnTo>
                    <a:lnTo>
                      <a:pt x="714" y="490"/>
                    </a:lnTo>
                    <a:lnTo>
                      <a:pt x="709" y="472"/>
                    </a:lnTo>
                    <a:lnTo>
                      <a:pt x="706" y="447"/>
                    </a:lnTo>
                    <a:lnTo>
                      <a:pt x="706" y="445"/>
                    </a:lnTo>
                    <a:lnTo>
                      <a:pt x="713" y="441"/>
                    </a:lnTo>
                    <a:lnTo>
                      <a:pt x="714" y="440"/>
                    </a:lnTo>
                    <a:lnTo>
                      <a:pt x="734" y="447"/>
                    </a:lnTo>
                    <a:lnTo>
                      <a:pt x="736" y="447"/>
                    </a:lnTo>
                    <a:lnTo>
                      <a:pt x="738" y="450"/>
                    </a:lnTo>
                    <a:lnTo>
                      <a:pt x="741" y="451"/>
                    </a:lnTo>
                    <a:lnTo>
                      <a:pt x="752" y="461"/>
                    </a:lnTo>
                    <a:lnTo>
                      <a:pt x="766" y="469"/>
                    </a:lnTo>
                    <a:lnTo>
                      <a:pt x="780" y="484"/>
                    </a:lnTo>
                    <a:lnTo>
                      <a:pt x="779" y="486"/>
                    </a:lnTo>
                    <a:lnTo>
                      <a:pt x="780" y="486"/>
                    </a:lnTo>
                    <a:lnTo>
                      <a:pt x="783" y="487"/>
                    </a:lnTo>
                    <a:lnTo>
                      <a:pt x="786" y="490"/>
                    </a:lnTo>
                    <a:lnTo>
                      <a:pt x="796" y="488"/>
                    </a:lnTo>
                    <a:lnTo>
                      <a:pt x="804" y="490"/>
                    </a:lnTo>
                    <a:lnTo>
                      <a:pt x="811" y="496"/>
                    </a:lnTo>
                    <a:lnTo>
                      <a:pt x="811" y="494"/>
                    </a:lnTo>
                    <a:lnTo>
                      <a:pt x="814" y="493"/>
                    </a:lnTo>
                    <a:lnTo>
                      <a:pt x="812" y="487"/>
                    </a:lnTo>
                    <a:lnTo>
                      <a:pt x="812" y="481"/>
                    </a:lnTo>
                    <a:lnTo>
                      <a:pt x="814" y="473"/>
                    </a:lnTo>
                    <a:lnTo>
                      <a:pt x="815" y="459"/>
                    </a:lnTo>
                    <a:lnTo>
                      <a:pt x="819" y="450"/>
                    </a:lnTo>
                    <a:lnTo>
                      <a:pt x="815" y="443"/>
                    </a:lnTo>
                    <a:lnTo>
                      <a:pt x="810" y="441"/>
                    </a:lnTo>
                    <a:lnTo>
                      <a:pt x="808" y="443"/>
                    </a:lnTo>
                    <a:lnTo>
                      <a:pt x="808" y="428"/>
                    </a:lnTo>
                    <a:lnTo>
                      <a:pt x="805" y="421"/>
                    </a:lnTo>
                    <a:lnTo>
                      <a:pt x="804" y="420"/>
                    </a:lnTo>
                    <a:lnTo>
                      <a:pt x="803" y="412"/>
                    </a:lnTo>
                    <a:lnTo>
                      <a:pt x="804" y="411"/>
                    </a:lnTo>
                    <a:lnTo>
                      <a:pt x="814" y="405"/>
                    </a:lnTo>
                    <a:lnTo>
                      <a:pt x="821" y="402"/>
                    </a:lnTo>
                    <a:lnTo>
                      <a:pt x="844" y="411"/>
                    </a:lnTo>
                    <a:lnTo>
                      <a:pt x="848" y="402"/>
                    </a:lnTo>
                    <a:lnTo>
                      <a:pt x="850" y="401"/>
                    </a:lnTo>
                    <a:lnTo>
                      <a:pt x="837" y="395"/>
                    </a:lnTo>
                    <a:lnTo>
                      <a:pt x="837" y="392"/>
                    </a:lnTo>
                    <a:lnTo>
                      <a:pt x="841" y="387"/>
                    </a:lnTo>
                    <a:lnTo>
                      <a:pt x="843" y="384"/>
                    </a:lnTo>
                    <a:lnTo>
                      <a:pt x="840" y="381"/>
                    </a:lnTo>
                    <a:lnTo>
                      <a:pt x="833" y="377"/>
                    </a:lnTo>
                    <a:lnTo>
                      <a:pt x="832" y="374"/>
                    </a:lnTo>
                    <a:lnTo>
                      <a:pt x="836" y="368"/>
                    </a:lnTo>
                    <a:lnTo>
                      <a:pt x="836" y="364"/>
                    </a:lnTo>
                    <a:lnTo>
                      <a:pt x="829" y="360"/>
                    </a:lnTo>
                    <a:lnTo>
                      <a:pt x="819" y="357"/>
                    </a:lnTo>
                    <a:lnTo>
                      <a:pt x="817" y="353"/>
                    </a:lnTo>
                    <a:lnTo>
                      <a:pt x="815" y="353"/>
                    </a:lnTo>
                    <a:lnTo>
                      <a:pt x="807" y="361"/>
                    </a:lnTo>
                    <a:lnTo>
                      <a:pt x="808" y="366"/>
                    </a:lnTo>
                    <a:lnTo>
                      <a:pt x="807" y="367"/>
                    </a:lnTo>
                    <a:lnTo>
                      <a:pt x="798" y="363"/>
                    </a:lnTo>
                    <a:lnTo>
                      <a:pt x="797" y="361"/>
                    </a:lnTo>
                    <a:lnTo>
                      <a:pt x="796" y="356"/>
                    </a:lnTo>
                    <a:lnTo>
                      <a:pt x="791" y="350"/>
                    </a:lnTo>
                    <a:lnTo>
                      <a:pt x="788" y="347"/>
                    </a:lnTo>
                    <a:lnTo>
                      <a:pt x="786" y="342"/>
                    </a:lnTo>
                    <a:lnTo>
                      <a:pt x="788" y="339"/>
                    </a:lnTo>
                    <a:lnTo>
                      <a:pt x="794" y="337"/>
                    </a:lnTo>
                    <a:lnTo>
                      <a:pt x="800" y="335"/>
                    </a:lnTo>
                    <a:lnTo>
                      <a:pt x="804" y="332"/>
                    </a:lnTo>
                    <a:lnTo>
                      <a:pt x="807" y="331"/>
                    </a:lnTo>
                    <a:lnTo>
                      <a:pt x="807" y="325"/>
                    </a:lnTo>
                    <a:lnTo>
                      <a:pt x="804" y="318"/>
                    </a:lnTo>
                    <a:lnTo>
                      <a:pt x="801" y="303"/>
                    </a:lnTo>
                    <a:lnTo>
                      <a:pt x="796" y="294"/>
                    </a:lnTo>
                    <a:lnTo>
                      <a:pt x="800" y="287"/>
                    </a:lnTo>
                    <a:lnTo>
                      <a:pt x="798" y="286"/>
                    </a:lnTo>
                    <a:lnTo>
                      <a:pt x="797" y="283"/>
                    </a:lnTo>
                    <a:lnTo>
                      <a:pt x="794" y="270"/>
                    </a:lnTo>
                    <a:lnTo>
                      <a:pt x="793" y="265"/>
                    </a:lnTo>
                    <a:lnTo>
                      <a:pt x="793" y="264"/>
                    </a:lnTo>
                    <a:lnTo>
                      <a:pt x="790" y="261"/>
                    </a:lnTo>
                    <a:lnTo>
                      <a:pt x="787" y="260"/>
                    </a:lnTo>
                    <a:lnTo>
                      <a:pt x="784" y="265"/>
                    </a:lnTo>
                    <a:lnTo>
                      <a:pt x="774" y="270"/>
                    </a:lnTo>
                    <a:lnTo>
                      <a:pt x="773" y="270"/>
                    </a:lnTo>
                    <a:lnTo>
                      <a:pt x="772" y="271"/>
                    </a:lnTo>
                    <a:lnTo>
                      <a:pt x="767" y="270"/>
                    </a:lnTo>
                    <a:lnTo>
                      <a:pt x="765" y="268"/>
                    </a:lnTo>
                    <a:lnTo>
                      <a:pt x="763" y="267"/>
                    </a:lnTo>
                    <a:lnTo>
                      <a:pt x="763" y="265"/>
                    </a:lnTo>
                    <a:lnTo>
                      <a:pt x="765" y="264"/>
                    </a:lnTo>
                    <a:lnTo>
                      <a:pt x="762" y="250"/>
                    </a:lnTo>
                    <a:lnTo>
                      <a:pt x="762" y="248"/>
                    </a:lnTo>
                    <a:lnTo>
                      <a:pt x="750" y="243"/>
                    </a:lnTo>
                    <a:lnTo>
                      <a:pt x="741" y="243"/>
                    </a:lnTo>
                    <a:lnTo>
                      <a:pt x="723" y="247"/>
                    </a:lnTo>
                    <a:lnTo>
                      <a:pt x="720" y="244"/>
                    </a:lnTo>
                    <a:lnTo>
                      <a:pt x="724" y="240"/>
                    </a:lnTo>
                    <a:lnTo>
                      <a:pt x="738" y="222"/>
                    </a:lnTo>
                    <a:lnTo>
                      <a:pt x="728" y="219"/>
                    </a:lnTo>
                    <a:lnTo>
                      <a:pt x="723" y="219"/>
                    </a:lnTo>
                    <a:lnTo>
                      <a:pt x="717" y="216"/>
                    </a:lnTo>
                    <a:lnTo>
                      <a:pt x="717" y="222"/>
                    </a:lnTo>
                    <a:lnTo>
                      <a:pt x="707" y="223"/>
                    </a:lnTo>
                    <a:lnTo>
                      <a:pt x="695" y="227"/>
                    </a:lnTo>
                    <a:lnTo>
                      <a:pt x="685" y="232"/>
                    </a:lnTo>
                    <a:lnTo>
                      <a:pt x="685" y="229"/>
                    </a:lnTo>
                    <a:lnTo>
                      <a:pt x="680" y="223"/>
                    </a:lnTo>
                    <a:lnTo>
                      <a:pt x="677" y="219"/>
                    </a:lnTo>
                    <a:lnTo>
                      <a:pt x="667" y="220"/>
                    </a:lnTo>
                    <a:lnTo>
                      <a:pt x="660" y="219"/>
                    </a:lnTo>
                    <a:lnTo>
                      <a:pt x="654" y="210"/>
                    </a:lnTo>
                    <a:lnTo>
                      <a:pt x="652" y="204"/>
                    </a:lnTo>
                    <a:lnTo>
                      <a:pt x="650" y="202"/>
                    </a:lnTo>
                    <a:lnTo>
                      <a:pt x="649" y="200"/>
                    </a:lnTo>
                    <a:lnTo>
                      <a:pt x="647" y="200"/>
                    </a:lnTo>
                    <a:lnTo>
                      <a:pt x="647" y="198"/>
                    </a:lnTo>
                    <a:lnTo>
                      <a:pt x="645" y="195"/>
                    </a:lnTo>
                    <a:lnTo>
                      <a:pt x="639" y="191"/>
                    </a:lnTo>
                    <a:lnTo>
                      <a:pt x="633" y="191"/>
                    </a:lnTo>
                    <a:lnTo>
                      <a:pt x="633" y="193"/>
                    </a:lnTo>
                    <a:lnTo>
                      <a:pt x="631" y="195"/>
                    </a:lnTo>
                    <a:lnTo>
                      <a:pt x="625" y="201"/>
                    </a:lnTo>
                    <a:lnTo>
                      <a:pt x="623" y="202"/>
                    </a:lnTo>
                    <a:lnTo>
                      <a:pt x="621" y="205"/>
                    </a:lnTo>
                    <a:lnTo>
                      <a:pt x="621" y="210"/>
                    </a:lnTo>
                    <a:lnTo>
                      <a:pt x="617" y="225"/>
                    </a:lnTo>
                    <a:lnTo>
                      <a:pt x="617" y="226"/>
                    </a:lnTo>
                    <a:lnTo>
                      <a:pt x="607" y="225"/>
                    </a:lnTo>
                    <a:lnTo>
                      <a:pt x="579" y="212"/>
                    </a:lnTo>
                    <a:lnTo>
                      <a:pt x="573" y="205"/>
                    </a:lnTo>
                    <a:lnTo>
                      <a:pt x="572" y="201"/>
                    </a:lnTo>
                    <a:lnTo>
                      <a:pt x="558" y="190"/>
                    </a:lnTo>
                    <a:lnTo>
                      <a:pt x="553" y="188"/>
                    </a:lnTo>
                    <a:lnTo>
                      <a:pt x="551" y="186"/>
                    </a:lnTo>
                    <a:lnTo>
                      <a:pt x="547" y="187"/>
                    </a:lnTo>
                    <a:lnTo>
                      <a:pt x="546" y="187"/>
                    </a:lnTo>
                    <a:lnTo>
                      <a:pt x="546" y="186"/>
                    </a:lnTo>
                    <a:lnTo>
                      <a:pt x="544" y="184"/>
                    </a:lnTo>
                    <a:lnTo>
                      <a:pt x="541" y="179"/>
                    </a:lnTo>
                    <a:lnTo>
                      <a:pt x="534" y="173"/>
                    </a:lnTo>
                    <a:lnTo>
                      <a:pt x="527" y="169"/>
                    </a:lnTo>
                    <a:lnTo>
                      <a:pt x="516" y="160"/>
                    </a:lnTo>
                    <a:lnTo>
                      <a:pt x="502" y="169"/>
                    </a:lnTo>
                    <a:lnTo>
                      <a:pt x="501" y="170"/>
                    </a:lnTo>
                    <a:lnTo>
                      <a:pt x="493" y="165"/>
                    </a:lnTo>
                    <a:lnTo>
                      <a:pt x="496" y="163"/>
                    </a:lnTo>
                    <a:lnTo>
                      <a:pt x="499" y="160"/>
                    </a:lnTo>
                    <a:lnTo>
                      <a:pt x="501" y="158"/>
                    </a:lnTo>
                    <a:lnTo>
                      <a:pt x="502" y="156"/>
                    </a:lnTo>
                    <a:lnTo>
                      <a:pt x="505" y="152"/>
                    </a:lnTo>
                    <a:lnTo>
                      <a:pt x="503" y="151"/>
                    </a:lnTo>
                    <a:lnTo>
                      <a:pt x="502" y="138"/>
                    </a:lnTo>
                    <a:lnTo>
                      <a:pt x="493" y="142"/>
                    </a:lnTo>
                    <a:lnTo>
                      <a:pt x="490" y="145"/>
                    </a:lnTo>
                    <a:lnTo>
                      <a:pt x="481" y="145"/>
                    </a:lnTo>
                    <a:lnTo>
                      <a:pt x="480" y="144"/>
                    </a:lnTo>
                    <a:lnTo>
                      <a:pt x="477" y="142"/>
                    </a:lnTo>
                    <a:lnTo>
                      <a:pt x="479" y="141"/>
                    </a:lnTo>
                    <a:lnTo>
                      <a:pt x="479" y="138"/>
                    </a:lnTo>
                    <a:lnTo>
                      <a:pt x="472" y="119"/>
                    </a:lnTo>
                    <a:lnTo>
                      <a:pt x="476" y="112"/>
                    </a:lnTo>
                    <a:lnTo>
                      <a:pt x="483" y="91"/>
                    </a:lnTo>
                    <a:lnTo>
                      <a:pt x="483" y="82"/>
                    </a:lnTo>
                    <a:lnTo>
                      <a:pt x="480" y="83"/>
                    </a:lnTo>
                    <a:lnTo>
                      <a:pt x="479" y="83"/>
                    </a:lnTo>
                    <a:lnTo>
                      <a:pt x="477" y="81"/>
                    </a:lnTo>
                    <a:lnTo>
                      <a:pt x="476" y="75"/>
                    </a:lnTo>
                    <a:lnTo>
                      <a:pt x="476" y="70"/>
                    </a:lnTo>
                    <a:lnTo>
                      <a:pt x="479" y="67"/>
                    </a:lnTo>
                    <a:lnTo>
                      <a:pt x="480" y="63"/>
                    </a:lnTo>
                    <a:lnTo>
                      <a:pt x="483" y="60"/>
                    </a:lnTo>
                    <a:lnTo>
                      <a:pt x="486" y="60"/>
                    </a:lnTo>
                    <a:lnTo>
                      <a:pt x="490" y="56"/>
                    </a:lnTo>
                    <a:lnTo>
                      <a:pt x="490" y="49"/>
                    </a:lnTo>
                    <a:lnTo>
                      <a:pt x="486" y="50"/>
                    </a:lnTo>
                    <a:lnTo>
                      <a:pt x="484" y="50"/>
                    </a:lnTo>
                    <a:lnTo>
                      <a:pt x="470" y="59"/>
                    </a:lnTo>
                    <a:lnTo>
                      <a:pt x="472" y="61"/>
                    </a:lnTo>
                    <a:lnTo>
                      <a:pt x="473" y="66"/>
                    </a:lnTo>
                    <a:lnTo>
                      <a:pt x="472" y="71"/>
                    </a:lnTo>
                    <a:lnTo>
                      <a:pt x="469" y="70"/>
                    </a:lnTo>
                    <a:lnTo>
                      <a:pt x="467" y="70"/>
                    </a:lnTo>
                    <a:lnTo>
                      <a:pt x="463" y="66"/>
                    </a:lnTo>
                    <a:lnTo>
                      <a:pt x="463" y="64"/>
                    </a:lnTo>
                    <a:lnTo>
                      <a:pt x="462" y="63"/>
                    </a:lnTo>
                    <a:lnTo>
                      <a:pt x="462" y="60"/>
                    </a:lnTo>
                    <a:lnTo>
                      <a:pt x="469" y="57"/>
                    </a:lnTo>
                    <a:lnTo>
                      <a:pt x="469" y="56"/>
                    </a:lnTo>
                    <a:lnTo>
                      <a:pt x="462" y="49"/>
                    </a:lnTo>
                    <a:lnTo>
                      <a:pt x="460" y="46"/>
                    </a:lnTo>
                    <a:lnTo>
                      <a:pt x="458" y="45"/>
                    </a:lnTo>
                    <a:lnTo>
                      <a:pt x="456" y="43"/>
                    </a:lnTo>
                    <a:lnTo>
                      <a:pt x="455" y="40"/>
                    </a:lnTo>
                    <a:lnTo>
                      <a:pt x="455" y="38"/>
                    </a:lnTo>
                    <a:lnTo>
                      <a:pt x="452" y="30"/>
                    </a:lnTo>
                    <a:lnTo>
                      <a:pt x="446" y="32"/>
                    </a:lnTo>
                    <a:lnTo>
                      <a:pt x="436" y="36"/>
                    </a:lnTo>
                    <a:lnTo>
                      <a:pt x="429" y="33"/>
                    </a:lnTo>
                    <a:lnTo>
                      <a:pt x="426" y="30"/>
                    </a:lnTo>
                    <a:lnTo>
                      <a:pt x="420" y="32"/>
                    </a:lnTo>
                    <a:lnTo>
                      <a:pt x="416" y="36"/>
                    </a:lnTo>
                    <a:lnTo>
                      <a:pt x="416" y="32"/>
                    </a:lnTo>
                    <a:lnTo>
                      <a:pt x="405" y="22"/>
                    </a:lnTo>
                    <a:lnTo>
                      <a:pt x="398" y="19"/>
                    </a:lnTo>
                    <a:lnTo>
                      <a:pt x="393" y="21"/>
                    </a:lnTo>
                    <a:lnTo>
                      <a:pt x="389" y="18"/>
                    </a:lnTo>
                    <a:lnTo>
                      <a:pt x="386" y="11"/>
                    </a:lnTo>
                    <a:lnTo>
                      <a:pt x="385" y="7"/>
                    </a:lnTo>
                    <a:lnTo>
                      <a:pt x="381" y="6"/>
                    </a:lnTo>
                    <a:lnTo>
                      <a:pt x="369" y="8"/>
                    </a:lnTo>
                    <a:lnTo>
                      <a:pt x="367" y="10"/>
                    </a:lnTo>
                    <a:lnTo>
                      <a:pt x="360" y="15"/>
                    </a:lnTo>
                    <a:lnTo>
                      <a:pt x="359" y="15"/>
                    </a:lnTo>
                    <a:lnTo>
                      <a:pt x="359" y="16"/>
                    </a:lnTo>
                    <a:lnTo>
                      <a:pt x="364" y="22"/>
                    </a:lnTo>
                    <a:lnTo>
                      <a:pt x="367" y="25"/>
                    </a:lnTo>
                    <a:lnTo>
                      <a:pt x="367" y="26"/>
                    </a:lnTo>
                    <a:lnTo>
                      <a:pt x="364" y="28"/>
                    </a:lnTo>
                    <a:lnTo>
                      <a:pt x="361" y="29"/>
                    </a:lnTo>
                    <a:lnTo>
                      <a:pt x="357" y="30"/>
                    </a:lnTo>
                    <a:lnTo>
                      <a:pt x="339" y="30"/>
                    </a:lnTo>
                    <a:lnTo>
                      <a:pt x="321" y="22"/>
                    </a:lnTo>
                    <a:lnTo>
                      <a:pt x="316" y="22"/>
                    </a:lnTo>
                    <a:lnTo>
                      <a:pt x="307" y="21"/>
                    </a:lnTo>
                    <a:lnTo>
                      <a:pt x="304" y="21"/>
                    </a:lnTo>
                    <a:lnTo>
                      <a:pt x="285" y="23"/>
                    </a:lnTo>
                    <a:lnTo>
                      <a:pt x="283" y="25"/>
                    </a:lnTo>
                    <a:lnTo>
                      <a:pt x="283" y="23"/>
                    </a:lnTo>
                    <a:lnTo>
                      <a:pt x="282" y="10"/>
                    </a:lnTo>
                    <a:lnTo>
                      <a:pt x="278" y="4"/>
                    </a:lnTo>
                    <a:lnTo>
                      <a:pt x="273" y="0"/>
                    </a:lnTo>
                    <a:lnTo>
                      <a:pt x="263" y="4"/>
                    </a:lnTo>
                    <a:lnTo>
                      <a:pt x="262" y="6"/>
                    </a:lnTo>
                    <a:lnTo>
                      <a:pt x="258" y="8"/>
                    </a:lnTo>
                    <a:lnTo>
                      <a:pt x="254" y="14"/>
                    </a:lnTo>
                    <a:lnTo>
                      <a:pt x="252" y="19"/>
                    </a:lnTo>
                    <a:lnTo>
                      <a:pt x="252" y="23"/>
                    </a:lnTo>
                    <a:lnTo>
                      <a:pt x="255" y="28"/>
                    </a:lnTo>
                    <a:lnTo>
                      <a:pt x="256" y="45"/>
                    </a:lnTo>
                    <a:lnTo>
                      <a:pt x="266" y="57"/>
                    </a:lnTo>
                    <a:lnTo>
                      <a:pt x="265" y="59"/>
                    </a:lnTo>
                    <a:lnTo>
                      <a:pt x="263" y="61"/>
                    </a:lnTo>
                    <a:lnTo>
                      <a:pt x="256" y="63"/>
                    </a:lnTo>
                    <a:lnTo>
                      <a:pt x="242" y="60"/>
                    </a:lnTo>
                    <a:lnTo>
                      <a:pt x="226" y="60"/>
                    </a:lnTo>
                    <a:lnTo>
                      <a:pt x="223" y="61"/>
                    </a:lnTo>
                    <a:lnTo>
                      <a:pt x="222" y="61"/>
                    </a:lnTo>
                    <a:lnTo>
                      <a:pt x="222" y="60"/>
                    </a:lnTo>
                    <a:lnTo>
                      <a:pt x="212" y="56"/>
                    </a:lnTo>
                    <a:lnTo>
                      <a:pt x="194" y="53"/>
                    </a:lnTo>
                    <a:lnTo>
                      <a:pt x="189" y="53"/>
                    </a:lnTo>
                    <a:lnTo>
                      <a:pt x="188" y="52"/>
                    </a:lnTo>
                    <a:lnTo>
                      <a:pt x="187" y="52"/>
                    </a:lnTo>
                    <a:lnTo>
                      <a:pt x="185" y="50"/>
                    </a:lnTo>
                    <a:lnTo>
                      <a:pt x="185" y="52"/>
                    </a:lnTo>
                    <a:lnTo>
                      <a:pt x="184" y="53"/>
                    </a:lnTo>
                    <a:lnTo>
                      <a:pt x="174" y="57"/>
                    </a:lnTo>
                    <a:lnTo>
                      <a:pt x="164" y="57"/>
                    </a:lnTo>
                    <a:lnTo>
                      <a:pt x="160" y="5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49" name="Freeform 478">
                <a:extLst>
                  <a:ext uri="{FF2B5EF4-FFF2-40B4-BE49-F238E27FC236}">
                    <a16:creationId xmlns:a16="http://schemas.microsoft.com/office/drawing/2014/main" id="{38BE78EA-41AF-7D49-1DF7-10273F7D60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1" y="1281"/>
                <a:ext cx="146" cy="95"/>
              </a:xfrm>
              <a:custGeom>
                <a:avLst/>
                <a:gdLst>
                  <a:gd name="T0" fmla="*/ 372 w 584"/>
                  <a:gd name="T1" fmla="*/ 137 h 380"/>
                  <a:gd name="T2" fmla="*/ 355 w 584"/>
                  <a:gd name="T3" fmla="*/ 121 h 380"/>
                  <a:gd name="T4" fmla="*/ 338 w 584"/>
                  <a:gd name="T5" fmla="*/ 84 h 380"/>
                  <a:gd name="T6" fmla="*/ 300 w 584"/>
                  <a:gd name="T7" fmla="*/ 17 h 380"/>
                  <a:gd name="T8" fmla="*/ 271 w 584"/>
                  <a:gd name="T9" fmla="*/ 0 h 380"/>
                  <a:gd name="T10" fmla="*/ 249 w 584"/>
                  <a:gd name="T11" fmla="*/ 31 h 380"/>
                  <a:gd name="T12" fmla="*/ 254 w 584"/>
                  <a:gd name="T13" fmla="*/ 50 h 380"/>
                  <a:gd name="T14" fmla="*/ 245 w 584"/>
                  <a:gd name="T15" fmla="*/ 38 h 380"/>
                  <a:gd name="T16" fmla="*/ 222 w 584"/>
                  <a:gd name="T17" fmla="*/ 35 h 380"/>
                  <a:gd name="T18" fmla="*/ 202 w 584"/>
                  <a:gd name="T19" fmla="*/ 32 h 380"/>
                  <a:gd name="T20" fmla="*/ 168 w 584"/>
                  <a:gd name="T21" fmla="*/ 29 h 380"/>
                  <a:gd name="T22" fmla="*/ 135 w 584"/>
                  <a:gd name="T23" fmla="*/ 24 h 380"/>
                  <a:gd name="T24" fmla="*/ 148 w 584"/>
                  <a:gd name="T25" fmla="*/ 78 h 380"/>
                  <a:gd name="T26" fmla="*/ 152 w 584"/>
                  <a:gd name="T27" fmla="*/ 102 h 380"/>
                  <a:gd name="T28" fmla="*/ 145 w 584"/>
                  <a:gd name="T29" fmla="*/ 133 h 380"/>
                  <a:gd name="T30" fmla="*/ 117 w 584"/>
                  <a:gd name="T31" fmla="*/ 151 h 380"/>
                  <a:gd name="T32" fmla="*/ 101 w 584"/>
                  <a:gd name="T33" fmla="*/ 155 h 380"/>
                  <a:gd name="T34" fmla="*/ 68 w 584"/>
                  <a:gd name="T35" fmla="*/ 166 h 380"/>
                  <a:gd name="T36" fmla="*/ 29 w 584"/>
                  <a:gd name="T37" fmla="*/ 194 h 380"/>
                  <a:gd name="T38" fmla="*/ 43 w 584"/>
                  <a:gd name="T39" fmla="*/ 212 h 380"/>
                  <a:gd name="T40" fmla="*/ 27 w 584"/>
                  <a:gd name="T41" fmla="*/ 235 h 380"/>
                  <a:gd name="T42" fmla="*/ 1 w 584"/>
                  <a:gd name="T43" fmla="*/ 285 h 380"/>
                  <a:gd name="T44" fmla="*/ 29 w 584"/>
                  <a:gd name="T45" fmla="*/ 313 h 380"/>
                  <a:gd name="T46" fmla="*/ 70 w 584"/>
                  <a:gd name="T47" fmla="*/ 352 h 380"/>
                  <a:gd name="T48" fmla="*/ 73 w 584"/>
                  <a:gd name="T49" fmla="*/ 356 h 380"/>
                  <a:gd name="T50" fmla="*/ 92 w 584"/>
                  <a:gd name="T51" fmla="*/ 350 h 380"/>
                  <a:gd name="T52" fmla="*/ 78 w 584"/>
                  <a:gd name="T53" fmla="*/ 362 h 380"/>
                  <a:gd name="T54" fmla="*/ 110 w 584"/>
                  <a:gd name="T55" fmla="*/ 379 h 380"/>
                  <a:gd name="T56" fmla="*/ 131 w 584"/>
                  <a:gd name="T57" fmla="*/ 372 h 380"/>
                  <a:gd name="T58" fmla="*/ 154 w 584"/>
                  <a:gd name="T59" fmla="*/ 355 h 380"/>
                  <a:gd name="T60" fmla="*/ 179 w 584"/>
                  <a:gd name="T61" fmla="*/ 369 h 380"/>
                  <a:gd name="T62" fmla="*/ 195 w 584"/>
                  <a:gd name="T63" fmla="*/ 366 h 380"/>
                  <a:gd name="T64" fmla="*/ 215 w 584"/>
                  <a:gd name="T65" fmla="*/ 369 h 380"/>
                  <a:gd name="T66" fmla="*/ 240 w 584"/>
                  <a:gd name="T67" fmla="*/ 341 h 380"/>
                  <a:gd name="T68" fmla="*/ 254 w 584"/>
                  <a:gd name="T69" fmla="*/ 350 h 380"/>
                  <a:gd name="T70" fmla="*/ 293 w 584"/>
                  <a:gd name="T71" fmla="*/ 336 h 380"/>
                  <a:gd name="T72" fmla="*/ 307 w 584"/>
                  <a:gd name="T73" fmla="*/ 307 h 380"/>
                  <a:gd name="T74" fmla="*/ 327 w 584"/>
                  <a:gd name="T75" fmla="*/ 328 h 380"/>
                  <a:gd name="T76" fmla="*/ 349 w 584"/>
                  <a:gd name="T77" fmla="*/ 339 h 380"/>
                  <a:gd name="T78" fmla="*/ 366 w 584"/>
                  <a:gd name="T79" fmla="*/ 348 h 380"/>
                  <a:gd name="T80" fmla="*/ 396 w 584"/>
                  <a:gd name="T81" fmla="*/ 346 h 380"/>
                  <a:gd name="T82" fmla="*/ 408 w 584"/>
                  <a:gd name="T83" fmla="*/ 350 h 380"/>
                  <a:gd name="T84" fmla="*/ 444 w 584"/>
                  <a:gd name="T85" fmla="*/ 349 h 380"/>
                  <a:gd name="T86" fmla="*/ 490 w 584"/>
                  <a:gd name="T87" fmla="*/ 350 h 380"/>
                  <a:gd name="T88" fmla="*/ 494 w 584"/>
                  <a:gd name="T89" fmla="*/ 336 h 380"/>
                  <a:gd name="T90" fmla="*/ 499 w 584"/>
                  <a:gd name="T91" fmla="*/ 321 h 380"/>
                  <a:gd name="T92" fmla="*/ 489 w 584"/>
                  <a:gd name="T93" fmla="*/ 310 h 380"/>
                  <a:gd name="T94" fmla="*/ 470 w 584"/>
                  <a:gd name="T95" fmla="*/ 314 h 380"/>
                  <a:gd name="T96" fmla="*/ 463 w 584"/>
                  <a:gd name="T97" fmla="*/ 302 h 380"/>
                  <a:gd name="T98" fmla="*/ 506 w 584"/>
                  <a:gd name="T99" fmla="*/ 243 h 380"/>
                  <a:gd name="T100" fmla="*/ 584 w 584"/>
                  <a:gd name="T101" fmla="*/ 232 h 380"/>
                  <a:gd name="T102" fmla="*/ 578 w 584"/>
                  <a:gd name="T103" fmla="*/ 215 h 380"/>
                  <a:gd name="T104" fmla="*/ 520 w 584"/>
                  <a:gd name="T105" fmla="*/ 180 h 380"/>
                  <a:gd name="T106" fmla="*/ 480 w 584"/>
                  <a:gd name="T107" fmla="*/ 168 h 380"/>
                  <a:gd name="T108" fmla="*/ 441 w 584"/>
                  <a:gd name="T109" fmla="*/ 134 h 380"/>
                  <a:gd name="T110" fmla="*/ 394 w 584"/>
                  <a:gd name="T111" fmla="*/ 149 h 3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584" h="380">
                    <a:moveTo>
                      <a:pt x="384" y="147"/>
                    </a:moveTo>
                    <a:lnTo>
                      <a:pt x="381" y="145"/>
                    </a:lnTo>
                    <a:lnTo>
                      <a:pt x="377" y="141"/>
                    </a:lnTo>
                    <a:lnTo>
                      <a:pt x="376" y="140"/>
                    </a:lnTo>
                    <a:lnTo>
                      <a:pt x="372" y="137"/>
                    </a:lnTo>
                    <a:lnTo>
                      <a:pt x="370" y="135"/>
                    </a:lnTo>
                    <a:lnTo>
                      <a:pt x="363" y="117"/>
                    </a:lnTo>
                    <a:lnTo>
                      <a:pt x="362" y="117"/>
                    </a:lnTo>
                    <a:lnTo>
                      <a:pt x="356" y="120"/>
                    </a:lnTo>
                    <a:lnTo>
                      <a:pt x="355" y="121"/>
                    </a:lnTo>
                    <a:lnTo>
                      <a:pt x="353" y="117"/>
                    </a:lnTo>
                    <a:lnTo>
                      <a:pt x="353" y="110"/>
                    </a:lnTo>
                    <a:lnTo>
                      <a:pt x="348" y="95"/>
                    </a:lnTo>
                    <a:lnTo>
                      <a:pt x="343" y="89"/>
                    </a:lnTo>
                    <a:lnTo>
                      <a:pt x="338" y="84"/>
                    </a:lnTo>
                    <a:lnTo>
                      <a:pt x="334" y="71"/>
                    </a:lnTo>
                    <a:lnTo>
                      <a:pt x="309" y="28"/>
                    </a:lnTo>
                    <a:lnTo>
                      <a:pt x="310" y="20"/>
                    </a:lnTo>
                    <a:lnTo>
                      <a:pt x="310" y="18"/>
                    </a:lnTo>
                    <a:lnTo>
                      <a:pt x="300" y="17"/>
                    </a:lnTo>
                    <a:lnTo>
                      <a:pt x="292" y="13"/>
                    </a:lnTo>
                    <a:lnTo>
                      <a:pt x="283" y="5"/>
                    </a:lnTo>
                    <a:lnTo>
                      <a:pt x="276" y="1"/>
                    </a:lnTo>
                    <a:lnTo>
                      <a:pt x="275" y="0"/>
                    </a:lnTo>
                    <a:lnTo>
                      <a:pt x="271" y="0"/>
                    </a:lnTo>
                    <a:lnTo>
                      <a:pt x="260" y="4"/>
                    </a:lnTo>
                    <a:lnTo>
                      <a:pt x="249" y="14"/>
                    </a:lnTo>
                    <a:lnTo>
                      <a:pt x="249" y="17"/>
                    </a:lnTo>
                    <a:lnTo>
                      <a:pt x="247" y="24"/>
                    </a:lnTo>
                    <a:lnTo>
                      <a:pt x="249" y="31"/>
                    </a:lnTo>
                    <a:lnTo>
                      <a:pt x="249" y="32"/>
                    </a:lnTo>
                    <a:lnTo>
                      <a:pt x="252" y="38"/>
                    </a:lnTo>
                    <a:lnTo>
                      <a:pt x="253" y="39"/>
                    </a:lnTo>
                    <a:lnTo>
                      <a:pt x="253" y="42"/>
                    </a:lnTo>
                    <a:lnTo>
                      <a:pt x="254" y="50"/>
                    </a:lnTo>
                    <a:lnTo>
                      <a:pt x="252" y="51"/>
                    </a:lnTo>
                    <a:lnTo>
                      <a:pt x="250" y="53"/>
                    </a:lnTo>
                    <a:lnTo>
                      <a:pt x="249" y="53"/>
                    </a:lnTo>
                    <a:lnTo>
                      <a:pt x="247" y="51"/>
                    </a:lnTo>
                    <a:lnTo>
                      <a:pt x="245" y="38"/>
                    </a:lnTo>
                    <a:lnTo>
                      <a:pt x="240" y="34"/>
                    </a:lnTo>
                    <a:lnTo>
                      <a:pt x="240" y="32"/>
                    </a:lnTo>
                    <a:lnTo>
                      <a:pt x="237" y="32"/>
                    </a:lnTo>
                    <a:lnTo>
                      <a:pt x="232" y="35"/>
                    </a:lnTo>
                    <a:lnTo>
                      <a:pt x="222" y="35"/>
                    </a:lnTo>
                    <a:lnTo>
                      <a:pt x="216" y="32"/>
                    </a:lnTo>
                    <a:lnTo>
                      <a:pt x="211" y="32"/>
                    </a:lnTo>
                    <a:lnTo>
                      <a:pt x="208" y="31"/>
                    </a:lnTo>
                    <a:lnTo>
                      <a:pt x="205" y="32"/>
                    </a:lnTo>
                    <a:lnTo>
                      <a:pt x="202" y="32"/>
                    </a:lnTo>
                    <a:lnTo>
                      <a:pt x="194" y="31"/>
                    </a:lnTo>
                    <a:lnTo>
                      <a:pt x="187" y="31"/>
                    </a:lnTo>
                    <a:lnTo>
                      <a:pt x="184" y="32"/>
                    </a:lnTo>
                    <a:lnTo>
                      <a:pt x="182" y="32"/>
                    </a:lnTo>
                    <a:lnTo>
                      <a:pt x="168" y="29"/>
                    </a:lnTo>
                    <a:lnTo>
                      <a:pt x="165" y="29"/>
                    </a:lnTo>
                    <a:lnTo>
                      <a:pt x="163" y="28"/>
                    </a:lnTo>
                    <a:lnTo>
                      <a:pt x="151" y="22"/>
                    </a:lnTo>
                    <a:lnTo>
                      <a:pt x="135" y="22"/>
                    </a:lnTo>
                    <a:lnTo>
                      <a:pt x="135" y="24"/>
                    </a:lnTo>
                    <a:lnTo>
                      <a:pt x="147" y="63"/>
                    </a:lnTo>
                    <a:lnTo>
                      <a:pt x="149" y="64"/>
                    </a:lnTo>
                    <a:lnTo>
                      <a:pt x="154" y="64"/>
                    </a:lnTo>
                    <a:lnTo>
                      <a:pt x="151" y="78"/>
                    </a:lnTo>
                    <a:lnTo>
                      <a:pt x="148" y="78"/>
                    </a:lnTo>
                    <a:lnTo>
                      <a:pt x="145" y="81"/>
                    </a:lnTo>
                    <a:lnTo>
                      <a:pt x="142" y="85"/>
                    </a:lnTo>
                    <a:lnTo>
                      <a:pt x="147" y="95"/>
                    </a:lnTo>
                    <a:lnTo>
                      <a:pt x="149" y="99"/>
                    </a:lnTo>
                    <a:lnTo>
                      <a:pt x="152" y="102"/>
                    </a:lnTo>
                    <a:lnTo>
                      <a:pt x="158" y="112"/>
                    </a:lnTo>
                    <a:lnTo>
                      <a:pt x="156" y="113"/>
                    </a:lnTo>
                    <a:lnTo>
                      <a:pt x="155" y="113"/>
                    </a:lnTo>
                    <a:lnTo>
                      <a:pt x="147" y="126"/>
                    </a:lnTo>
                    <a:lnTo>
                      <a:pt x="145" y="133"/>
                    </a:lnTo>
                    <a:lnTo>
                      <a:pt x="144" y="137"/>
                    </a:lnTo>
                    <a:lnTo>
                      <a:pt x="144" y="138"/>
                    </a:lnTo>
                    <a:lnTo>
                      <a:pt x="138" y="140"/>
                    </a:lnTo>
                    <a:lnTo>
                      <a:pt x="135" y="140"/>
                    </a:lnTo>
                    <a:lnTo>
                      <a:pt x="117" y="151"/>
                    </a:lnTo>
                    <a:lnTo>
                      <a:pt x="113" y="149"/>
                    </a:lnTo>
                    <a:lnTo>
                      <a:pt x="115" y="147"/>
                    </a:lnTo>
                    <a:lnTo>
                      <a:pt x="105" y="147"/>
                    </a:lnTo>
                    <a:lnTo>
                      <a:pt x="102" y="154"/>
                    </a:lnTo>
                    <a:lnTo>
                      <a:pt x="101" y="155"/>
                    </a:lnTo>
                    <a:lnTo>
                      <a:pt x="94" y="154"/>
                    </a:lnTo>
                    <a:lnTo>
                      <a:pt x="92" y="154"/>
                    </a:lnTo>
                    <a:lnTo>
                      <a:pt x="89" y="156"/>
                    </a:lnTo>
                    <a:lnTo>
                      <a:pt x="75" y="165"/>
                    </a:lnTo>
                    <a:lnTo>
                      <a:pt x="68" y="166"/>
                    </a:lnTo>
                    <a:lnTo>
                      <a:pt x="61" y="166"/>
                    </a:lnTo>
                    <a:lnTo>
                      <a:pt x="46" y="173"/>
                    </a:lnTo>
                    <a:lnTo>
                      <a:pt x="36" y="186"/>
                    </a:lnTo>
                    <a:lnTo>
                      <a:pt x="34" y="190"/>
                    </a:lnTo>
                    <a:lnTo>
                      <a:pt x="29" y="194"/>
                    </a:lnTo>
                    <a:lnTo>
                      <a:pt x="29" y="195"/>
                    </a:lnTo>
                    <a:lnTo>
                      <a:pt x="38" y="201"/>
                    </a:lnTo>
                    <a:lnTo>
                      <a:pt x="41" y="204"/>
                    </a:lnTo>
                    <a:lnTo>
                      <a:pt x="43" y="209"/>
                    </a:lnTo>
                    <a:lnTo>
                      <a:pt x="43" y="212"/>
                    </a:lnTo>
                    <a:lnTo>
                      <a:pt x="42" y="215"/>
                    </a:lnTo>
                    <a:lnTo>
                      <a:pt x="35" y="218"/>
                    </a:lnTo>
                    <a:lnTo>
                      <a:pt x="25" y="228"/>
                    </a:lnTo>
                    <a:lnTo>
                      <a:pt x="27" y="233"/>
                    </a:lnTo>
                    <a:lnTo>
                      <a:pt x="27" y="235"/>
                    </a:lnTo>
                    <a:lnTo>
                      <a:pt x="20" y="264"/>
                    </a:lnTo>
                    <a:lnTo>
                      <a:pt x="8" y="276"/>
                    </a:lnTo>
                    <a:lnTo>
                      <a:pt x="0" y="276"/>
                    </a:lnTo>
                    <a:lnTo>
                      <a:pt x="0" y="279"/>
                    </a:lnTo>
                    <a:lnTo>
                      <a:pt x="1" y="285"/>
                    </a:lnTo>
                    <a:lnTo>
                      <a:pt x="1" y="290"/>
                    </a:lnTo>
                    <a:lnTo>
                      <a:pt x="4" y="295"/>
                    </a:lnTo>
                    <a:lnTo>
                      <a:pt x="21" y="305"/>
                    </a:lnTo>
                    <a:lnTo>
                      <a:pt x="29" y="312"/>
                    </a:lnTo>
                    <a:lnTo>
                      <a:pt x="29" y="313"/>
                    </a:lnTo>
                    <a:lnTo>
                      <a:pt x="32" y="331"/>
                    </a:lnTo>
                    <a:lnTo>
                      <a:pt x="38" y="331"/>
                    </a:lnTo>
                    <a:lnTo>
                      <a:pt x="58" y="338"/>
                    </a:lnTo>
                    <a:lnTo>
                      <a:pt x="70" y="350"/>
                    </a:lnTo>
                    <a:lnTo>
                      <a:pt x="70" y="352"/>
                    </a:lnTo>
                    <a:lnTo>
                      <a:pt x="68" y="353"/>
                    </a:lnTo>
                    <a:lnTo>
                      <a:pt x="67" y="353"/>
                    </a:lnTo>
                    <a:lnTo>
                      <a:pt x="70" y="355"/>
                    </a:lnTo>
                    <a:lnTo>
                      <a:pt x="71" y="355"/>
                    </a:lnTo>
                    <a:lnTo>
                      <a:pt x="73" y="356"/>
                    </a:lnTo>
                    <a:lnTo>
                      <a:pt x="75" y="355"/>
                    </a:lnTo>
                    <a:lnTo>
                      <a:pt x="78" y="355"/>
                    </a:lnTo>
                    <a:lnTo>
                      <a:pt x="87" y="352"/>
                    </a:lnTo>
                    <a:lnTo>
                      <a:pt x="89" y="350"/>
                    </a:lnTo>
                    <a:lnTo>
                      <a:pt x="92" y="350"/>
                    </a:lnTo>
                    <a:lnTo>
                      <a:pt x="91" y="353"/>
                    </a:lnTo>
                    <a:lnTo>
                      <a:pt x="87" y="358"/>
                    </a:lnTo>
                    <a:lnTo>
                      <a:pt x="85" y="358"/>
                    </a:lnTo>
                    <a:lnTo>
                      <a:pt x="80" y="360"/>
                    </a:lnTo>
                    <a:lnTo>
                      <a:pt x="78" y="362"/>
                    </a:lnTo>
                    <a:lnTo>
                      <a:pt x="81" y="363"/>
                    </a:lnTo>
                    <a:lnTo>
                      <a:pt x="84" y="363"/>
                    </a:lnTo>
                    <a:lnTo>
                      <a:pt x="84" y="365"/>
                    </a:lnTo>
                    <a:lnTo>
                      <a:pt x="105" y="377"/>
                    </a:lnTo>
                    <a:lnTo>
                      <a:pt x="110" y="379"/>
                    </a:lnTo>
                    <a:lnTo>
                      <a:pt x="116" y="379"/>
                    </a:lnTo>
                    <a:lnTo>
                      <a:pt x="117" y="380"/>
                    </a:lnTo>
                    <a:lnTo>
                      <a:pt x="117" y="379"/>
                    </a:lnTo>
                    <a:lnTo>
                      <a:pt x="120" y="379"/>
                    </a:lnTo>
                    <a:lnTo>
                      <a:pt x="131" y="372"/>
                    </a:lnTo>
                    <a:lnTo>
                      <a:pt x="138" y="365"/>
                    </a:lnTo>
                    <a:lnTo>
                      <a:pt x="142" y="359"/>
                    </a:lnTo>
                    <a:lnTo>
                      <a:pt x="148" y="353"/>
                    </a:lnTo>
                    <a:lnTo>
                      <a:pt x="151" y="353"/>
                    </a:lnTo>
                    <a:lnTo>
                      <a:pt x="154" y="355"/>
                    </a:lnTo>
                    <a:lnTo>
                      <a:pt x="163" y="358"/>
                    </a:lnTo>
                    <a:lnTo>
                      <a:pt x="165" y="362"/>
                    </a:lnTo>
                    <a:lnTo>
                      <a:pt x="169" y="367"/>
                    </a:lnTo>
                    <a:lnTo>
                      <a:pt x="175" y="369"/>
                    </a:lnTo>
                    <a:lnTo>
                      <a:pt x="179" y="369"/>
                    </a:lnTo>
                    <a:lnTo>
                      <a:pt x="193" y="372"/>
                    </a:lnTo>
                    <a:lnTo>
                      <a:pt x="194" y="373"/>
                    </a:lnTo>
                    <a:lnTo>
                      <a:pt x="194" y="370"/>
                    </a:lnTo>
                    <a:lnTo>
                      <a:pt x="195" y="367"/>
                    </a:lnTo>
                    <a:lnTo>
                      <a:pt x="195" y="366"/>
                    </a:lnTo>
                    <a:lnTo>
                      <a:pt x="200" y="366"/>
                    </a:lnTo>
                    <a:lnTo>
                      <a:pt x="204" y="367"/>
                    </a:lnTo>
                    <a:lnTo>
                      <a:pt x="205" y="367"/>
                    </a:lnTo>
                    <a:lnTo>
                      <a:pt x="207" y="369"/>
                    </a:lnTo>
                    <a:lnTo>
                      <a:pt x="215" y="369"/>
                    </a:lnTo>
                    <a:lnTo>
                      <a:pt x="226" y="367"/>
                    </a:lnTo>
                    <a:lnTo>
                      <a:pt x="230" y="367"/>
                    </a:lnTo>
                    <a:lnTo>
                      <a:pt x="237" y="358"/>
                    </a:lnTo>
                    <a:lnTo>
                      <a:pt x="237" y="349"/>
                    </a:lnTo>
                    <a:lnTo>
                      <a:pt x="240" y="341"/>
                    </a:lnTo>
                    <a:lnTo>
                      <a:pt x="242" y="341"/>
                    </a:lnTo>
                    <a:lnTo>
                      <a:pt x="243" y="342"/>
                    </a:lnTo>
                    <a:lnTo>
                      <a:pt x="247" y="342"/>
                    </a:lnTo>
                    <a:lnTo>
                      <a:pt x="249" y="345"/>
                    </a:lnTo>
                    <a:lnTo>
                      <a:pt x="254" y="350"/>
                    </a:lnTo>
                    <a:lnTo>
                      <a:pt x="264" y="348"/>
                    </a:lnTo>
                    <a:lnTo>
                      <a:pt x="271" y="341"/>
                    </a:lnTo>
                    <a:lnTo>
                      <a:pt x="281" y="338"/>
                    </a:lnTo>
                    <a:lnTo>
                      <a:pt x="289" y="338"/>
                    </a:lnTo>
                    <a:lnTo>
                      <a:pt x="293" y="336"/>
                    </a:lnTo>
                    <a:lnTo>
                      <a:pt x="295" y="332"/>
                    </a:lnTo>
                    <a:lnTo>
                      <a:pt x="299" y="327"/>
                    </a:lnTo>
                    <a:lnTo>
                      <a:pt x="302" y="310"/>
                    </a:lnTo>
                    <a:lnTo>
                      <a:pt x="306" y="307"/>
                    </a:lnTo>
                    <a:lnTo>
                      <a:pt x="307" y="307"/>
                    </a:lnTo>
                    <a:lnTo>
                      <a:pt x="307" y="309"/>
                    </a:lnTo>
                    <a:lnTo>
                      <a:pt x="309" y="310"/>
                    </a:lnTo>
                    <a:lnTo>
                      <a:pt x="310" y="310"/>
                    </a:lnTo>
                    <a:lnTo>
                      <a:pt x="321" y="322"/>
                    </a:lnTo>
                    <a:lnTo>
                      <a:pt x="327" y="328"/>
                    </a:lnTo>
                    <a:lnTo>
                      <a:pt x="328" y="328"/>
                    </a:lnTo>
                    <a:lnTo>
                      <a:pt x="329" y="329"/>
                    </a:lnTo>
                    <a:lnTo>
                      <a:pt x="331" y="332"/>
                    </a:lnTo>
                    <a:lnTo>
                      <a:pt x="332" y="334"/>
                    </a:lnTo>
                    <a:lnTo>
                      <a:pt x="349" y="339"/>
                    </a:lnTo>
                    <a:lnTo>
                      <a:pt x="350" y="339"/>
                    </a:lnTo>
                    <a:lnTo>
                      <a:pt x="350" y="342"/>
                    </a:lnTo>
                    <a:lnTo>
                      <a:pt x="352" y="343"/>
                    </a:lnTo>
                    <a:lnTo>
                      <a:pt x="353" y="343"/>
                    </a:lnTo>
                    <a:lnTo>
                      <a:pt x="366" y="348"/>
                    </a:lnTo>
                    <a:lnTo>
                      <a:pt x="369" y="349"/>
                    </a:lnTo>
                    <a:lnTo>
                      <a:pt x="379" y="350"/>
                    </a:lnTo>
                    <a:lnTo>
                      <a:pt x="380" y="349"/>
                    </a:lnTo>
                    <a:lnTo>
                      <a:pt x="381" y="349"/>
                    </a:lnTo>
                    <a:lnTo>
                      <a:pt x="396" y="346"/>
                    </a:lnTo>
                    <a:lnTo>
                      <a:pt x="398" y="346"/>
                    </a:lnTo>
                    <a:lnTo>
                      <a:pt x="398" y="348"/>
                    </a:lnTo>
                    <a:lnTo>
                      <a:pt x="401" y="349"/>
                    </a:lnTo>
                    <a:lnTo>
                      <a:pt x="403" y="349"/>
                    </a:lnTo>
                    <a:lnTo>
                      <a:pt x="408" y="350"/>
                    </a:lnTo>
                    <a:lnTo>
                      <a:pt x="420" y="350"/>
                    </a:lnTo>
                    <a:lnTo>
                      <a:pt x="430" y="352"/>
                    </a:lnTo>
                    <a:lnTo>
                      <a:pt x="433" y="353"/>
                    </a:lnTo>
                    <a:lnTo>
                      <a:pt x="441" y="349"/>
                    </a:lnTo>
                    <a:lnTo>
                      <a:pt x="444" y="349"/>
                    </a:lnTo>
                    <a:lnTo>
                      <a:pt x="448" y="350"/>
                    </a:lnTo>
                    <a:lnTo>
                      <a:pt x="454" y="350"/>
                    </a:lnTo>
                    <a:lnTo>
                      <a:pt x="470" y="353"/>
                    </a:lnTo>
                    <a:lnTo>
                      <a:pt x="482" y="353"/>
                    </a:lnTo>
                    <a:lnTo>
                      <a:pt x="490" y="350"/>
                    </a:lnTo>
                    <a:lnTo>
                      <a:pt x="492" y="350"/>
                    </a:lnTo>
                    <a:lnTo>
                      <a:pt x="492" y="349"/>
                    </a:lnTo>
                    <a:lnTo>
                      <a:pt x="493" y="348"/>
                    </a:lnTo>
                    <a:lnTo>
                      <a:pt x="493" y="339"/>
                    </a:lnTo>
                    <a:lnTo>
                      <a:pt x="494" y="336"/>
                    </a:lnTo>
                    <a:lnTo>
                      <a:pt x="494" y="334"/>
                    </a:lnTo>
                    <a:lnTo>
                      <a:pt x="496" y="329"/>
                    </a:lnTo>
                    <a:lnTo>
                      <a:pt x="494" y="324"/>
                    </a:lnTo>
                    <a:lnTo>
                      <a:pt x="496" y="322"/>
                    </a:lnTo>
                    <a:lnTo>
                      <a:pt x="499" y="321"/>
                    </a:lnTo>
                    <a:lnTo>
                      <a:pt x="499" y="314"/>
                    </a:lnTo>
                    <a:lnTo>
                      <a:pt x="500" y="310"/>
                    </a:lnTo>
                    <a:lnTo>
                      <a:pt x="497" y="309"/>
                    </a:lnTo>
                    <a:lnTo>
                      <a:pt x="494" y="309"/>
                    </a:lnTo>
                    <a:lnTo>
                      <a:pt x="489" y="310"/>
                    </a:lnTo>
                    <a:lnTo>
                      <a:pt x="487" y="313"/>
                    </a:lnTo>
                    <a:lnTo>
                      <a:pt x="489" y="317"/>
                    </a:lnTo>
                    <a:lnTo>
                      <a:pt x="482" y="317"/>
                    </a:lnTo>
                    <a:lnTo>
                      <a:pt x="479" y="314"/>
                    </a:lnTo>
                    <a:lnTo>
                      <a:pt x="470" y="314"/>
                    </a:lnTo>
                    <a:lnTo>
                      <a:pt x="461" y="310"/>
                    </a:lnTo>
                    <a:lnTo>
                      <a:pt x="459" y="307"/>
                    </a:lnTo>
                    <a:lnTo>
                      <a:pt x="459" y="300"/>
                    </a:lnTo>
                    <a:lnTo>
                      <a:pt x="461" y="300"/>
                    </a:lnTo>
                    <a:lnTo>
                      <a:pt x="463" y="302"/>
                    </a:lnTo>
                    <a:lnTo>
                      <a:pt x="482" y="302"/>
                    </a:lnTo>
                    <a:lnTo>
                      <a:pt x="492" y="295"/>
                    </a:lnTo>
                    <a:lnTo>
                      <a:pt x="510" y="261"/>
                    </a:lnTo>
                    <a:lnTo>
                      <a:pt x="510" y="260"/>
                    </a:lnTo>
                    <a:lnTo>
                      <a:pt x="506" y="243"/>
                    </a:lnTo>
                    <a:lnTo>
                      <a:pt x="504" y="240"/>
                    </a:lnTo>
                    <a:lnTo>
                      <a:pt x="567" y="237"/>
                    </a:lnTo>
                    <a:lnTo>
                      <a:pt x="578" y="239"/>
                    </a:lnTo>
                    <a:lnTo>
                      <a:pt x="580" y="239"/>
                    </a:lnTo>
                    <a:lnTo>
                      <a:pt x="584" y="232"/>
                    </a:lnTo>
                    <a:lnTo>
                      <a:pt x="575" y="225"/>
                    </a:lnTo>
                    <a:lnTo>
                      <a:pt x="575" y="223"/>
                    </a:lnTo>
                    <a:lnTo>
                      <a:pt x="577" y="219"/>
                    </a:lnTo>
                    <a:lnTo>
                      <a:pt x="578" y="218"/>
                    </a:lnTo>
                    <a:lnTo>
                      <a:pt x="578" y="215"/>
                    </a:lnTo>
                    <a:lnTo>
                      <a:pt x="573" y="209"/>
                    </a:lnTo>
                    <a:lnTo>
                      <a:pt x="545" y="191"/>
                    </a:lnTo>
                    <a:lnTo>
                      <a:pt x="540" y="191"/>
                    </a:lnTo>
                    <a:lnTo>
                      <a:pt x="532" y="188"/>
                    </a:lnTo>
                    <a:lnTo>
                      <a:pt x="520" y="180"/>
                    </a:lnTo>
                    <a:lnTo>
                      <a:pt x="489" y="179"/>
                    </a:lnTo>
                    <a:lnTo>
                      <a:pt x="489" y="177"/>
                    </a:lnTo>
                    <a:lnTo>
                      <a:pt x="480" y="170"/>
                    </a:lnTo>
                    <a:lnTo>
                      <a:pt x="479" y="169"/>
                    </a:lnTo>
                    <a:lnTo>
                      <a:pt x="480" y="168"/>
                    </a:lnTo>
                    <a:lnTo>
                      <a:pt x="478" y="165"/>
                    </a:lnTo>
                    <a:lnTo>
                      <a:pt x="478" y="162"/>
                    </a:lnTo>
                    <a:lnTo>
                      <a:pt x="456" y="145"/>
                    </a:lnTo>
                    <a:lnTo>
                      <a:pt x="441" y="141"/>
                    </a:lnTo>
                    <a:lnTo>
                      <a:pt x="441" y="134"/>
                    </a:lnTo>
                    <a:lnTo>
                      <a:pt x="444" y="130"/>
                    </a:lnTo>
                    <a:lnTo>
                      <a:pt x="443" y="130"/>
                    </a:lnTo>
                    <a:lnTo>
                      <a:pt x="403" y="151"/>
                    </a:lnTo>
                    <a:lnTo>
                      <a:pt x="394" y="151"/>
                    </a:lnTo>
                    <a:lnTo>
                      <a:pt x="394" y="149"/>
                    </a:lnTo>
                    <a:lnTo>
                      <a:pt x="391" y="148"/>
                    </a:lnTo>
                    <a:lnTo>
                      <a:pt x="384" y="14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50" name="Freeform 479">
                <a:extLst>
                  <a:ext uri="{FF2B5EF4-FFF2-40B4-BE49-F238E27FC236}">
                    <a16:creationId xmlns:a16="http://schemas.microsoft.com/office/drawing/2014/main" id="{F77AFA60-FC0F-1C27-57CB-4AFA9BAF9D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9" y="1342"/>
                <a:ext cx="77" cy="107"/>
              </a:xfrm>
              <a:custGeom>
                <a:avLst/>
                <a:gdLst>
                  <a:gd name="T0" fmla="*/ 30 w 308"/>
                  <a:gd name="T1" fmla="*/ 56 h 427"/>
                  <a:gd name="T2" fmla="*/ 37 w 308"/>
                  <a:gd name="T3" fmla="*/ 68 h 427"/>
                  <a:gd name="T4" fmla="*/ 56 w 308"/>
                  <a:gd name="T5" fmla="*/ 64 h 427"/>
                  <a:gd name="T6" fmla="*/ 66 w 308"/>
                  <a:gd name="T7" fmla="*/ 75 h 427"/>
                  <a:gd name="T8" fmla="*/ 61 w 308"/>
                  <a:gd name="T9" fmla="*/ 90 h 427"/>
                  <a:gd name="T10" fmla="*/ 57 w 308"/>
                  <a:gd name="T11" fmla="*/ 104 h 427"/>
                  <a:gd name="T12" fmla="*/ 11 w 308"/>
                  <a:gd name="T13" fmla="*/ 103 h 427"/>
                  <a:gd name="T14" fmla="*/ 3 w 308"/>
                  <a:gd name="T15" fmla="*/ 133 h 427"/>
                  <a:gd name="T16" fmla="*/ 14 w 308"/>
                  <a:gd name="T17" fmla="*/ 170 h 427"/>
                  <a:gd name="T18" fmla="*/ 43 w 308"/>
                  <a:gd name="T19" fmla="*/ 173 h 427"/>
                  <a:gd name="T20" fmla="*/ 56 w 308"/>
                  <a:gd name="T21" fmla="*/ 180 h 427"/>
                  <a:gd name="T22" fmla="*/ 45 w 308"/>
                  <a:gd name="T23" fmla="*/ 217 h 427"/>
                  <a:gd name="T24" fmla="*/ 33 w 308"/>
                  <a:gd name="T25" fmla="*/ 264 h 427"/>
                  <a:gd name="T26" fmla="*/ 47 w 308"/>
                  <a:gd name="T27" fmla="*/ 294 h 427"/>
                  <a:gd name="T28" fmla="*/ 56 w 308"/>
                  <a:gd name="T29" fmla="*/ 339 h 427"/>
                  <a:gd name="T30" fmla="*/ 20 w 308"/>
                  <a:gd name="T31" fmla="*/ 350 h 427"/>
                  <a:gd name="T32" fmla="*/ 15 w 308"/>
                  <a:gd name="T33" fmla="*/ 366 h 427"/>
                  <a:gd name="T34" fmla="*/ 25 w 308"/>
                  <a:gd name="T35" fmla="*/ 424 h 427"/>
                  <a:gd name="T36" fmla="*/ 54 w 308"/>
                  <a:gd name="T37" fmla="*/ 403 h 427"/>
                  <a:gd name="T38" fmla="*/ 78 w 308"/>
                  <a:gd name="T39" fmla="*/ 427 h 427"/>
                  <a:gd name="T40" fmla="*/ 110 w 308"/>
                  <a:gd name="T41" fmla="*/ 427 h 427"/>
                  <a:gd name="T42" fmla="*/ 113 w 308"/>
                  <a:gd name="T43" fmla="*/ 395 h 427"/>
                  <a:gd name="T44" fmla="*/ 127 w 308"/>
                  <a:gd name="T45" fmla="*/ 375 h 427"/>
                  <a:gd name="T46" fmla="*/ 160 w 308"/>
                  <a:gd name="T47" fmla="*/ 380 h 427"/>
                  <a:gd name="T48" fmla="*/ 179 w 308"/>
                  <a:gd name="T49" fmla="*/ 412 h 427"/>
                  <a:gd name="T50" fmla="*/ 190 w 308"/>
                  <a:gd name="T51" fmla="*/ 381 h 427"/>
                  <a:gd name="T52" fmla="*/ 223 w 308"/>
                  <a:gd name="T53" fmla="*/ 359 h 427"/>
                  <a:gd name="T54" fmla="*/ 237 w 308"/>
                  <a:gd name="T55" fmla="*/ 320 h 427"/>
                  <a:gd name="T56" fmla="*/ 248 w 308"/>
                  <a:gd name="T57" fmla="*/ 286 h 427"/>
                  <a:gd name="T58" fmla="*/ 241 w 308"/>
                  <a:gd name="T59" fmla="*/ 276 h 427"/>
                  <a:gd name="T60" fmla="*/ 248 w 308"/>
                  <a:gd name="T61" fmla="*/ 268 h 427"/>
                  <a:gd name="T62" fmla="*/ 240 w 308"/>
                  <a:gd name="T63" fmla="*/ 248 h 427"/>
                  <a:gd name="T64" fmla="*/ 248 w 308"/>
                  <a:gd name="T65" fmla="*/ 237 h 427"/>
                  <a:gd name="T66" fmla="*/ 268 w 308"/>
                  <a:gd name="T67" fmla="*/ 244 h 427"/>
                  <a:gd name="T68" fmla="*/ 281 w 308"/>
                  <a:gd name="T69" fmla="*/ 232 h 427"/>
                  <a:gd name="T70" fmla="*/ 253 w 308"/>
                  <a:gd name="T71" fmla="*/ 176 h 427"/>
                  <a:gd name="T72" fmla="*/ 237 w 308"/>
                  <a:gd name="T73" fmla="*/ 167 h 427"/>
                  <a:gd name="T74" fmla="*/ 233 w 308"/>
                  <a:gd name="T75" fmla="*/ 153 h 427"/>
                  <a:gd name="T76" fmla="*/ 197 w 308"/>
                  <a:gd name="T77" fmla="*/ 155 h 427"/>
                  <a:gd name="T78" fmla="*/ 219 w 308"/>
                  <a:gd name="T79" fmla="*/ 126 h 427"/>
                  <a:gd name="T80" fmla="*/ 246 w 308"/>
                  <a:gd name="T81" fmla="*/ 109 h 427"/>
                  <a:gd name="T82" fmla="*/ 272 w 308"/>
                  <a:gd name="T83" fmla="*/ 113 h 427"/>
                  <a:gd name="T84" fmla="*/ 286 w 308"/>
                  <a:gd name="T85" fmla="*/ 88 h 427"/>
                  <a:gd name="T86" fmla="*/ 284 w 308"/>
                  <a:gd name="T87" fmla="*/ 83 h 427"/>
                  <a:gd name="T88" fmla="*/ 271 w 308"/>
                  <a:gd name="T89" fmla="*/ 83 h 427"/>
                  <a:gd name="T90" fmla="*/ 244 w 308"/>
                  <a:gd name="T91" fmla="*/ 79 h 427"/>
                  <a:gd name="T92" fmla="*/ 246 w 308"/>
                  <a:gd name="T93" fmla="*/ 57 h 427"/>
                  <a:gd name="T94" fmla="*/ 261 w 308"/>
                  <a:gd name="T95" fmla="*/ 46 h 427"/>
                  <a:gd name="T96" fmla="*/ 286 w 308"/>
                  <a:gd name="T97" fmla="*/ 35 h 427"/>
                  <a:gd name="T98" fmla="*/ 299 w 308"/>
                  <a:gd name="T99" fmla="*/ 29 h 427"/>
                  <a:gd name="T100" fmla="*/ 306 w 308"/>
                  <a:gd name="T101" fmla="*/ 15 h 427"/>
                  <a:gd name="T102" fmla="*/ 292 w 308"/>
                  <a:gd name="T103" fmla="*/ 1 h 427"/>
                  <a:gd name="T104" fmla="*/ 262 w 308"/>
                  <a:gd name="T105" fmla="*/ 1 h 427"/>
                  <a:gd name="T106" fmla="*/ 201 w 308"/>
                  <a:gd name="T107" fmla="*/ 52 h 427"/>
                  <a:gd name="T108" fmla="*/ 184 w 308"/>
                  <a:gd name="T109" fmla="*/ 53 h 427"/>
                  <a:gd name="T110" fmla="*/ 183 w 308"/>
                  <a:gd name="T111" fmla="*/ 37 h 427"/>
                  <a:gd name="T112" fmla="*/ 162 w 308"/>
                  <a:gd name="T113" fmla="*/ 39 h 427"/>
                  <a:gd name="T114" fmla="*/ 116 w 308"/>
                  <a:gd name="T115" fmla="*/ 52 h 4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08" h="427">
                    <a:moveTo>
                      <a:pt x="102" y="39"/>
                    </a:moveTo>
                    <a:lnTo>
                      <a:pt x="100" y="39"/>
                    </a:lnTo>
                    <a:lnTo>
                      <a:pt x="59" y="49"/>
                    </a:lnTo>
                    <a:lnTo>
                      <a:pt x="49" y="56"/>
                    </a:lnTo>
                    <a:lnTo>
                      <a:pt x="30" y="56"/>
                    </a:lnTo>
                    <a:lnTo>
                      <a:pt x="28" y="54"/>
                    </a:lnTo>
                    <a:lnTo>
                      <a:pt x="26" y="54"/>
                    </a:lnTo>
                    <a:lnTo>
                      <a:pt x="26" y="61"/>
                    </a:lnTo>
                    <a:lnTo>
                      <a:pt x="28" y="64"/>
                    </a:lnTo>
                    <a:lnTo>
                      <a:pt x="37" y="68"/>
                    </a:lnTo>
                    <a:lnTo>
                      <a:pt x="46" y="68"/>
                    </a:lnTo>
                    <a:lnTo>
                      <a:pt x="49" y="71"/>
                    </a:lnTo>
                    <a:lnTo>
                      <a:pt x="56" y="71"/>
                    </a:lnTo>
                    <a:lnTo>
                      <a:pt x="54" y="67"/>
                    </a:lnTo>
                    <a:lnTo>
                      <a:pt x="56" y="64"/>
                    </a:lnTo>
                    <a:lnTo>
                      <a:pt x="61" y="63"/>
                    </a:lnTo>
                    <a:lnTo>
                      <a:pt x="64" y="63"/>
                    </a:lnTo>
                    <a:lnTo>
                      <a:pt x="67" y="64"/>
                    </a:lnTo>
                    <a:lnTo>
                      <a:pt x="66" y="68"/>
                    </a:lnTo>
                    <a:lnTo>
                      <a:pt x="66" y="75"/>
                    </a:lnTo>
                    <a:lnTo>
                      <a:pt x="63" y="76"/>
                    </a:lnTo>
                    <a:lnTo>
                      <a:pt x="61" y="78"/>
                    </a:lnTo>
                    <a:lnTo>
                      <a:pt x="63" y="83"/>
                    </a:lnTo>
                    <a:lnTo>
                      <a:pt x="61" y="88"/>
                    </a:lnTo>
                    <a:lnTo>
                      <a:pt x="61" y="90"/>
                    </a:lnTo>
                    <a:lnTo>
                      <a:pt x="60" y="93"/>
                    </a:lnTo>
                    <a:lnTo>
                      <a:pt x="60" y="102"/>
                    </a:lnTo>
                    <a:lnTo>
                      <a:pt x="59" y="103"/>
                    </a:lnTo>
                    <a:lnTo>
                      <a:pt x="59" y="104"/>
                    </a:lnTo>
                    <a:lnTo>
                      <a:pt x="57" y="104"/>
                    </a:lnTo>
                    <a:lnTo>
                      <a:pt x="49" y="107"/>
                    </a:lnTo>
                    <a:lnTo>
                      <a:pt x="37" y="107"/>
                    </a:lnTo>
                    <a:lnTo>
                      <a:pt x="21" y="104"/>
                    </a:lnTo>
                    <a:lnTo>
                      <a:pt x="15" y="104"/>
                    </a:lnTo>
                    <a:lnTo>
                      <a:pt x="11" y="103"/>
                    </a:lnTo>
                    <a:lnTo>
                      <a:pt x="8" y="103"/>
                    </a:lnTo>
                    <a:lnTo>
                      <a:pt x="0" y="107"/>
                    </a:lnTo>
                    <a:lnTo>
                      <a:pt x="4" y="113"/>
                    </a:lnTo>
                    <a:lnTo>
                      <a:pt x="6" y="117"/>
                    </a:lnTo>
                    <a:lnTo>
                      <a:pt x="3" y="133"/>
                    </a:lnTo>
                    <a:lnTo>
                      <a:pt x="3" y="138"/>
                    </a:lnTo>
                    <a:lnTo>
                      <a:pt x="1" y="152"/>
                    </a:lnTo>
                    <a:lnTo>
                      <a:pt x="3" y="164"/>
                    </a:lnTo>
                    <a:lnTo>
                      <a:pt x="4" y="166"/>
                    </a:lnTo>
                    <a:lnTo>
                      <a:pt x="14" y="170"/>
                    </a:lnTo>
                    <a:lnTo>
                      <a:pt x="15" y="174"/>
                    </a:lnTo>
                    <a:lnTo>
                      <a:pt x="36" y="179"/>
                    </a:lnTo>
                    <a:lnTo>
                      <a:pt x="42" y="176"/>
                    </a:lnTo>
                    <a:lnTo>
                      <a:pt x="42" y="174"/>
                    </a:lnTo>
                    <a:lnTo>
                      <a:pt x="43" y="173"/>
                    </a:lnTo>
                    <a:lnTo>
                      <a:pt x="46" y="172"/>
                    </a:lnTo>
                    <a:lnTo>
                      <a:pt x="52" y="172"/>
                    </a:lnTo>
                    <a:lnTo>
                      <a:pt x="53" y="173"/>
                    </a:lnTo>
                    <a:lnTo>
                      <a:pt x="56" y="179"/>
                    </a:lnTo>
                    <a:lnTo>
                      <a:pt x="56" y="180"/>
                    </a:lnTo>
                    <a:lnTo>
                      <a:pt x="54" y="184"/>
                    </a:lnTo>
                    <a:lnTo>
                      <a:pt x="54" y="195"/>
                    </a:lnTo>
                    <a:lnTo>
                      <a:pt x="49" y="215"/>
                    </a:lnTo>
                    <a:lnTo>
                      <a:pt x="49" y="217"/>
                    </a:lnTo>
                    <a:lnTo>
                      <a:pt x="45" y="217"/>
                    </a:lnTo>
                    <a:lnTo>
                      <a:pt x="43" y="220"/>
                    </a:lnTo>
                    <a:lnTo>
                      <a:pt x="43" y="239"/>
                    </a:lnTo>
                    <a:lnTo>
                      <a:pt x="40" y="241"/>
                    </a:lnTo>
                    <a:lnTo>
                      <a:pt x="36" y="248"/>
                    </a:lnTo>
                    <a:lnTo>
                      <a:pt x="33" y="264"/>
                    </a:lnTo>
                    <a:lnTo>
                      <a:pt x="33" y="265"/>
                    </a:lnTo>
                    <a:lnTo>
                      <a:pt x="35" y="268"/>
                    </a:lnTo>
                    <a:lnTo>
                      <a:pt x="35" y="270"/>
                    </a:lnTo>
                    <a:lnTo>
                      <a:pt x="40" y="283"/>
                    </a:lnTo>
                    <a:lnTo>
                      <a:pt x="47" y="294"/>
                    </a:lnTo>
                    <a:lnTo>
                      <a:pt x="56" y="315"/>
                    </a:lnTo>
                    <a:lnTo>
                      <a:pt x="57" y="315"/>
                    </a:lnTo>
                    <a:lnTo>
                      <a:pt x="57" y="322"/>
                    </a:lnTo>
                    <a:lnTo>
                      <a:pt x="59" y="328"/>
                    </a:lnTo>
                    <a:lnTo>
                      <a:pt x="56" y="339"/>
                    </a:lnTo>
                    <a:lnTo>
                      <a:pt x="47" y="346"/>
                    </a:lnTo>
                    <a:lnTo>
                      <a:pt x="45" y="346"/>
                    </a:lnTo>
                    <a:lnTo>
                      <a:pt x="26" y="349"/>
                    </a:lnTo>
                    <a:lnTo>
                      <a:pt x="21" y="350"/>
                    </a:lnTo>
                    <a:lnTo>
                      <a:pt x="20" y="350"/>
                    </a:lnTo>
                    <a:lnTo>
                      <a:pt x="18" y="352"/>
                    </a:lnTo>
                    <a:lnTo>
                      <a:pt x="17" y="354"/>
                    </a:lnTo>
                    <a:lnTo>
                      <a:pt x="17" y="356"/>
                    </a:lnTo>
                    <a:lnTo>
                      <a:pt x="14" y="360"/>
                    </a:lnTo>
                    <a:lnTo>
                      <a:pt x="15" y="366"/>
                    </a:lnTo>
                    <a:lnTo>
                      <a:pt x="15" y="375"/>
                    </a:lnTo>
                    <a:lnTo>
                      <a:pt x="10" y="392"/>
                    </a:lnTo>
                    <a:lnTo>
                      <a:pt x="18" y="420"/>
                    </a:lnTo>
                    <a:lnTo>
                      <a:pt x="18" y="427"/>
                    </a:lnTo>
                    <a:lnTo>
                      <a:pt x="25" y="424"/>
                    </a:lnTo>
                    <a:lnTo>
                      <a:pt x="29" y="423"/>
                    </a:lnTo>
                    <a:lnTo>
                      <a:pt x="40" y="412"/>
                    </a:lnTo>
                    <a:lnTo>
                      <a:pt x="45" y="405"/>
                    </a:lnTo>
                    <a:lnTo>
                      <a:pt x="50" y="401"/>
                    </a:lnTo>
                    <a:lnTo>
                      <a:pt x="54" y="403"/>
                    </a:lnTo>
                    <a:lnTo>
                      <a:pt x="63" y="413"/>
                    </a:lnTo>
                    <a:lnTo>
                      <a:pt x="68" y="421"/>
                    </a:lnTo>
                    <a:lnTo>
                      <a:pt x="68" y="424"/>
                    </a:lnTo>
                    <a:lnTo>
                      <a:pt x="73" y="427"/>
                    </a:lnTo>
                    <a:lnTo>
                      <a:pt x="78" y="427"/>
                    </a:lnTo>
                    <a:lnTo>
                      <a:pt x="89" y="424"/>
                    </a:lnTo>
                    <a:lnTo>
                      <a:pt x="92" y="423"/>
                    </a:lnTo>
                    <a:lnTo>
                      <a:pt x="102" y="423"/>
                    </a:lnTo>
                    <a:lnTo>
                      <a:pt x="106" y="426"/>
                    </a:lnTo>
                    <a:lnTo>
                      <a:pt x="110" y="427"/>
                    </a:lnTo>
                    <a:lnTo>
                      <a:pt x="110" y="419"/>
                    </a:lnTo>
                    <a:lnTo>
                      <a:pt x="109" y="417"/>
                    </a:lnTo>
                    <a:lnTo>
                      <a:pt x="106" y="410"/>
                    </a:lnTo>
                    <a:lnTo>
                      <a:pt x="107" y="406"/>
                    </a:lnTo>
                    <a:lnTo>
                      <a:pt x="113" y="395"/>
                    </a:lnTo>
                    <a:lnTo>
                      <a:pt x="119" y="388"/>
                    </a:lnTo>
                    <a:lnTo>
                      <a:pt x="124" y="384"/>
                    </a:lnTo>
                    <a:lnTo>
                      <a:pt x="126" y="381"/>
                    </a:lnTo>
                    <a:lnTo>
                      <a:pt x="126" y="375"/>
                    </a:lnTo>
                    <a:lnTo>
                      <a:pt x="127" y="375"/>
                    </a:lnTo>
                    <a:lnTo>
                      <a:pt x="131" y="377"/>
                    </a:lnTo>
                    <a:lnTo>
                      <a:pt x="133" y="375"/>
                    </a:lnTo>
                    <a:lnTo>
                      <a:pt x="135" y="374"/>
                    </a:lnTo>
                    <a:lnTo>
                      <a:pt x="145" y="371"/>
                    </a:lnTo>
                    <a:lnTo>
                      <a:pt x="160" y="380"/>
                    </a:lnTo>
                    <a:lnTo>
                      <a:pt x="162" y="391"/>
                    </a:lnTo>
                    <a:lnTo>
                      <a:pt x="170" y="406"/>
                    </a:lnTo>
                    <a:lnTo>
                      <a:pt x="172" y="406"/>
                    </a:lnTo>
                    <a:lnTo>
                      <a:pt x="174" y="409"/>
                    </a:lnTo>
                    <a:lnTo>
                      <a:pt x="179" y="412"/>
                    </a:lnTo>
                    <a:lnTo>
                      <a:pt x="184" y="412"/>
                    </a:lnTo>
                    <a:lnTo>
                      <a:pt x="183" y="410"/>
                    </a:lnTo>
                    <a:lnTo>
                      <a:pt x="187" y="387"/>
                    </a:lnTo>
                    <a:lnTo>
                      <a:pt x="190" y="382"/>
                    </a:lnTo>
                    <a:lnTo>
                      <a:pt x="190" y="381"/>
                    </a:lnTo>
                    <a:lnTo>
                      <a:pt x="193" y="374"/>
                    </a:lnTo>
                    <a:lnTo>
                      <a:pt x="195" y="373"/>
                    </a:lnTo>
                    <a:lnTo>
                      <a:pt x="197" y="373"/>
                    </a:lnTo>
                    <a:lnTo>
                      <a:pt x="222" y="361"/>
                    </a:lnTo>
                    <a:lnTo>
                      <a:pt x="223" y="359"/>
                    </a:lnTo>
                    <a:lnTo>
                      <a:pt x="229" y="353"/>
                    </a:lnTo>
                    <a:lnTo>
                      <a:pt x="237" y="350"/>
                    </a:lnTo>
                    <a:lnTo>
                      <a:pt x="239" y="350"/>
                    </a:lnTo>
                    <a:lnTo>
                      <a:pt x="237" y="337"/>
                    </a:lnTo>
                    <a:lnTo>
                      <a:pt x="237" y="320"/>
                    </a:lnTo>
                    <a:lnTo>
                      <a:pt x="236" y="317"/>
                    </a:lnTo>
                    <a:lnTo>
                      <a:pt x="237" y="313"/>
                    </a:lnTo>
                    <a:lnTo>
                      <a:pt x="240" y="300"/>
                    </a:lnTo>
                    <a:lnTo>
                      <a:pt x="246" y="287"/>
                    </a:lnTo>
                    <a:lnTo>
                      <a:pt x="248" y="286"/>
                    </a:lnTo>
                    <a:lnTo>
                      <a:pt x="253" y="282"/>
                    </a:lnTo>
                    <a:lnTo>
                      <a:pt x="251" y="282"/>
                    </a:lnTo>
                    <a:lnTo>
                      <a:pt x="248" y="280"/>
                    </a:lnTo>
                    <a:lnTo>
                      <a:pt x="246" y="280"/>
                    </a:lnTo>
                    <a:lnTo>
                      <a:pt x="241" y="276"/>
                    </a:lnTo>
                    <a:lnTo>
                      <a:pt x="240" y="272"/>
                    </a:lnTo>
                    <a:lnTo>
                      <a:pt x="241" y="272"/>
                    </a:lnTo>
                    <a:lnTo>
                      <a:pt x="241" y="270"/>
                    </a:lnTo>
                    <a:lnTo>
                      <a:pt x="243" y="270"/>
                    </a:lnTo>
                    <a:lnTo>
                      <a:pt x="248" y="268"/>
                    </a:lnTo>
                    <a:lnTo>
                      <a:pt x="250" y="268"/>
                    </a:lnTo>
                    <a:lnTo>
                      <a:pt x="250" y="267"/>
                    </a:lnTo>
                    <a:lnTo>
                      <a:pt x="247" y="261"/>
                    </a:lnTo>
                    <a:lnTo>
                      <a:pt x="247" y="260"/>
                    </a:lnTo>
                    <a:lnTo>
                      <a:pt x="240" y="248"/>
                    </a:lnTo>
                    <a:lnTo>
                      <a:pt x="241" y="239"/>
                    </a:lnTo>
                    <a:lnTo>
                      <a:pt x="241" y="237"/>
                    </a:lnTo>
                    <a:lnTo>
                      <a:pt x="243" y="236"/>
                    </a:lnTo>
                    <a:lnTo>
                      <a:pt x="244" y="236"/>
                    </a:lnTo>
                    <a:lnTo>
                      <a:pt x="248" y="237"/>
                    </a:lnTo>
                    <a:lnTo>
                      <a:pt x="250" y="239"/>
                    </a:lnTo>
                    <a:lnTo>
                      <a:pt x="253" y="240"/>
                    </a:lnTo>
                    <a:lnTo>
                      <a:pt x="257" y="243"/>
                    </a:lnTo>
                    <a:lnTo>
                      <a:pt x="261" y="244"/>
                    </a:lnTo>
                    <a:lnTo>
                      <a:pt x="268" y="244"/>
                    </a:lnTo>
                    <a:lnTo>
                      <a:pt x="281" y="237"/>
                    </a:lnTo>
                    <a:lnTo>
                      <a:pt x="281" y="236"/>
                    </a:lnTo>
                    <a:lnTo>
                      <a:pt x="282" y="234"/>
                    </a:lnTo>
                    <a:lnTo>
                      <a:pt x="282" y="233"/>
                    </a:lnTo>
                    <a:lnTo>
                      <a:pt x="281" y="232"/>
                    </a:lnTo>
                    <a:lnTo>
                      <a:pt x="277" y="194"/>
                    </a:lnTo>
                    <a:lnTo>
                      <a:pt x="281" y="183"/>
                    </a:lnTo>
                    <a:lnTo>
                      <a:pt x="272" y="177"/>
                    </a:lnTo>
                    <a:lnTo>
                      <a:pt x="261" y="177"/>
                    </a:lnTo>
                    <a:lnTo>
                      <a:pt x="253" y="176"/>
                    </a:lnTo>
                    <a:lnTo>
                      <a:pt x="250" y="174"/>
                    </a:lnTo>
                    <a:lnTo>
                      <a:pt x="247" y="174"/>
                    </a:lnTo>
                    <a:lnTo>
                      <a:pt x="247" y="173"/>
                    </a:lnTo>
                    <a:lnTo>
                      <a:pt x="246" y="167"/>
                    </a:lnTo>
                    <a:lnTo>
                      <a:pt x="237" y="167"/>
                    </a:lnTo>
                    <a:lnTo>
                      <a:pt x="239" y="164"/>
                    </a:lnTo>
                    <a:lnTo>
                      <a:pt x="239" y="160"/>
                    </a:lnTo>
                    <a:lnTo>
                      <a:pt x="237" y="156"/>
                    </a:lnTo>
                    <a:lnTo>
                      <a:pt x="234" y="155"/>
                    </a:lnTo>
                    <a:lnTo>
                      <a:pt x="233" y="153"/>
                    </a:lnTo>
                    <a:lnTo>
                      <a:pt x="230" y="152"/>
                    </a:lnTo>
                    <a:lnTo>
                      <a:pt x="227" y="152"/>
                    </a:lnTo>
                    <a:lnTo>
                      <a:pt x="215" y="155"/>
                    </a:lnTo>
                    <a:lnTo>
                      <a:pt x="202" y="156"/>
                    </a:lnTo>
                    <a:lnTo>
                      <a:pt x="197" y="155"/>
                    </a:lnTo>
                    <a:lnTo>
                      <a:pt x="195" y="148"/>
                    </a:lnTo>
                    <a:lnTo>
                      <a:pt x="195" y="145"/>
                    </a:lnTo>
                    <a:lnTo>
                      <a:pt x="200" y="136"/>
                    </a:lnTo>
                    <a:lnTo>
                      <a:pt x="205" y="136"/>
                    </a:lnTo>
                    <a:lnTo>
                      <a:pt x="219" y="126"/>
                    </a:lnTo>
                    <a:lnTo>
                      <a:pt x="230" y="109"/>
                    </a:lnTo>
                    <a:lnTo>
                      <a:pt x="230" y="107"/>
                    </a:lnTo>
                    <a:lnTo>
                      <a:pt x="234" y="107"/>
                    </a:lnTo>
                    <a:lnTo>
                      <a:pt x="239" y="109"/>
                    </a:lnTo>
                    <a:lnTo>
                      <a:pt x="246" y="109"/>
                    </a:lnTo>
                    <a:lnTo>
                      <a:pt x="267" y="119"/>
                    </a:lnTo>
                    <a:lnTo>
                      <a:pt x="268" y="120"/>
                    </a:lnTo>
                    <a:lnTo>
                      <a:pt x="272" y="120"/>
                    </a:lnTo>
                    <a:lnTo>
                      <a:pt x="274" y="116"/>
                    </a:lnTo>
                    <a:lnTo>
                      <a:pt x="272" y="113"/>
                    </a:lnTo>
                    <a:lnTo>
                      <a:pt x="274" y="112"/>
                    </a:lnTo>
                    <a:lnTo>
                      <a:pt x="274" y="100"/>
                    </a:lnTo>
                    <a:lnTo>
                      <a:pt x="281" y="92"/>
                    </a:lnTo>
                    <a:lnTo>
                      <a:pt x="284" y="90"/>
                    </a:lnTo>
                    <a:lnTo>
                      <a:pt x="286" y="88"/>
                    </a:lnTo>
                    <a:lnTo>
                      <a:pt x="290" y="86"/>
                    </a:lnTo>
                    <a:lnTo>
                      <a:pt x="286" y="86"/>
                    </a:lnTo>
                    <a:lnTo>
                      <a:pt x="286" y="85"/>
                    </a:lnTo>
                    <a:lnTo>
                      <a:pt x="285" y="85"/>
                    </a:lnTo>
                    <a:lnTo>
                      <a:pt x="284" y="83"/>
                    </a:lnTo>
                    <a:lnTo>
                      <a:pt x="284" y="82"/>
                    </a:lnTo>
                    <a:lnTo>
                      <a:pt x="282" y="82"/>
                    </a:lnTo>
                    <a:lnTo>
                      <a:pt x="281" y="81"/>
                    </a:lnTo>
                    <a:lnTo>
                      <a:pt x="279" y="81"/>
                    </a:lnTo>
                    <a:lnTo>
                      <a:pt x="271" y="83"/>
                    </a:lnTo>
                    <a:lnTo>
                      <a:pt x="267" y="86"/>
                    </a:lnTo>
                    <a:lnTo>
                      <a:pt x="262" y="88"/>
                    </a:lnTo>
                    <a:lnTo>
                      <a:pt x="258" y="90"/>
                    </a:lnTo>
                    <a:lnTo>
                      <a:pt x="257" y="88"/>
                    </a:lnTo>
                    <a:lnTo>
                      <a:pt x="244" y="79"/>
                    </a:lnTo>
                    <a:lnTo>
                      <a:pt x="241" y="75"/>
                    </a:lnTo>
                    <a:lnTo>
                      <a:pt x="239" y="64"/>
                    </a:lnTo>
                    <a:lnTo>
                      <a:pt x="239" y="63"/>
                    </a:lnTo>
                    <a:lnTo>
                      <a:pt x="244" y="57"/>
                    </a:lnTo>
                    <a:lnTo>
                      <a:pt x="246" y="57"/>
                    </a:lnTo>
                    <a:lnTo>
                      <a:pt x="247" y="56"/>
                    </a:lnTo>
                    <a:lnTo>
                      <a:pt x="253" y="52"/>
                    </a:lnTo>
                    <a:lnTo>
                      <a:pt x="255" y="49"/>
                    </a:lnTo>
                    <a:lnTo>
                      <a:pt x="260" y="47"/>
                    </a:lnTo>
                    <a:lnTo>
                      <a:pt x="261" y="46"/>
                    </a:lnTo>
                    <a:lnTo>
                      <a:pt x="269" y="43"/>
                    </a:lnTo>
                    <a:lnTo>
                      <a:pt x="274" y="40"/>
                    </a:lnTo>
                    <a:lnTo>
                      <a:pt x="278" y="39"/>
                    </a:lnTo>
                    <a:lnTo>
                      <a:pt x="281" y="36"/>
                    </a:lnTo>
                    <a:lnTo>
                      <a:pt x="286" y="35"/>
                    </a:lnTo>
                    <a:lnTo>
                      <a:pt x="286" y="36"/>
                    </a:lnTo>
                    <a:lnTo>
                      <a:pt x="292" y="36"/>
                    </a:lnTo>
                    <a:lnTo>
                      <a:pt x="294" y="33"/>
                    </a:lnTo>
                    <a:lnTo>
                      <a:pt x="296" y="30"/>
                    </a:lnTo>
                    <a:lnTo>
                      <a:pt x="299" y="29"/>
                    </a:lnTo>
                    <a:lnTo>
                      <a:pt x="306" y="29"/>
                    </a:lnTo>
                    <a:lnTo>
                      <a:pt x="308" y="19"/>
                    </a:lnTo>
                    <a:lnTo>
                      <a:pt x="308" y="18"/>
                    </a:lnTo>
                    <a:lnTo>
                      <a:pt x="307" y="15"/>
                    </a:lnTo>
                    <a:lnTo>
                      <a:pt x="306" y="15"/>
                    </a:lnTo>
                    <a:lnTo>
                      <a:pt x="301" y="11"/>
                    </a:lnTo>
                    <a:lnTo>
                      <a:pt x="300" y="7"/>
                    </a:lnTo>
                    <a:lnTo>
                      <a:pt x="297" y="4"/>
                    </a:lnTo>
                    <a:lnTo>
                      <a:pt x="296" y="4"/>
                    </a:lnTo>
                    <a:lnTo>
                      <a:pt x="292" y="1"/>
                    </a:lnTo>
                    <a:lnTo>
                      <a:pt x="282" y="1"/>
                    </a:lnTo>
                    <a:lnTo>
                      <a:pt x="275" y="0"/>
                    </a:lnTo>
                    <a:lnTo>
                      <a:pt x="267" y="0"/>
                    </a:lnTo>
                    <a:lnTo>
                      <a:pt x="265" y="1"/>
                    </a:lnTo>
                    <a:lnTo>
                      <a:pt x="262" y="1"/>
                    </a:lnTo>
                    <a:lnTo>
                      <a:pt x="257" y="4"/>
                    </a:lnTo>
                    <a:lnTo>
                      <a:pt x="254" y="7"/>
                    </a:lnTo>
                    <a:lnTo>
                      <a:pt x="247" y="11"/>
                    </a:lnTo>
                    <a:lnTo>
                      <a:pt x="222" y="30"/>
                    </a:lnTo>
                    <a:lnTo>
                      <a:pt x="201" y="52"/>
                    </a:lnTo>
                    <a:lnTo>
                      <a:pt x="190" y="59"/>
                    </a:lnTo>
                    <a:lnTo>
                      <a:pt x="184" y="61"/>
                    </a:lnTo>
                    <a:lnTo>
                      <a:pt x="183" y="60"/>
                    </a:lnTo>
                    <a:lnTo>
                      <a:pt x="184" y="56"/>
                    </a:lnTo>
                    <a:lnTo>
                      <a:pt x="184" y="53"/>
                    </a:lnTo>
                    <a:lnTo>
                      <a:pt x="186" y="52"/>
                    </a:lnTo>
                    <a:lnTo>
                      <a:pt x="186" y="47"/>
                    </a:lnTo>
                    <a:lnTo>
                      <a:pt x="187" y="47"/>
                    </a:lnTo>
                    <a:lnTo>
                      <a:pt x="186" y="46"/>
                    </a:lnTo>
                    <a:lnTo>
                      <a:pt x="183" y="37"/>
                    </a:lnTo>
                    <a:lnTo>
                      <a:pt x="183" y="35"/>
                    </a:lnTo>
                    <a:lnTo>
                      <a:pt x="172" y="35"/>
                    </a:lnTo>
                    <a:lnTo>
                      <a:pt x="167" y="36"/>
                    </a:lnTo>
                    <a:lnTo>
                      <a:pt x="165" y="36"/>
                    </a:lnTo>
                    <a:lnTo>
                      <a:pt x="162" y="39"/>
                    </a:lnTo>
                    <a:lnTo>
                      <a:pt x="159" y="39"/>
                    </a:lnTo>
                    <a:lnTo>
                      <a:pt x="157" y="42"/>
                    </a:lnTo>
                    <a:lnTo>
                      <a:pt x="145" y="49"/>
                    </a:lnTo>
                    <a:lnTo>
                      <a:pt x="127" y="52"/>
                    </a:lnTo>
                    <a:lnTo>
                      <a:pt x="116" y="52"/>
                    </a:lnTo>
                    <a:lnTo>
                      <a:pt x="105" y="49"/>
                    </a:lnTo>
                    <a:lnTo>
                      <a:pt x="107" y="42"/>
                    </a:lnTo>
                    <a:lnTo>
                      <a:pt x="107" y="40"/>
                    </a:lnTo>
                    <a:lnTo>
                      <a:pt x="102" y="3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51" name="Freeform 480">
                <a:extLst>
                  <a:ext uri="{FF2B5EF4-FFF2-40B4-BE49-F238E27FC236}">
                    <a16:creationId xmlns:a16="http://schemas.microsoft.com/office/drawing/2014/main" id="{2A0A5531-981C-1450-A07E-B0E8F1CD0D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0" y="1358"/>
                <a:ext cx="94" cy="135"/>
              </a:xfrm>
              <a:custGeom>
                <a:avLst/>
                <a:gdLst>
                  <a:gd name="T0" fmla="*/ 249 w 375"/>
                  <a:gd name="T1" fmla="*/ 41 h 543"/>
                  <a:gd name="T2" fmla="*/ 215 w 375"/>
                  <a:gd name="T3" fmla="*/ 27 h 543"/>
                  <a:gd name="T4" fmla="*/ 193 w 375"/>
                  <a:gd name="T5" fmla="*/ 3 h 543"/>
                  <a:gd name="T6" fmla="*/ 182 w 375"/>
                  <a:gd name="T7" fmla="*/ 20 h 543"/>
                  <a:gd name="T8" fmla="*/ 147 w 375"/>
                  <a:gd name="T9" fmla="*/ 41 h 543"/>
                  <a:gd name="T10" fmla="*/ 123 w 375"/>
                  <a:gd name="T11" fmla="*/ 34 h 543"/>
                  <a:gd name="T12" fmla="*/ 90 w 375"/>
                  <a:gd name="T13" fmla="*/ 62 h 543"/>
                  <a:gd name="T14" fmla="*/ 77 w 375"/>
                  <a:gd name="T15" fmla="*/ 63 h 543"/>
                  <a:gd name="T16" fmla="*/ 48 w 375"/>
                  <a:gd name="T17" fmla="*/ 55 h 543"/>
                  <a:gd name="T18" fmla="*/ 21 w 375"/>
                  <a:gd name="T19" fmla="*/ 58 h 543"/>
                  <a:gd name="T20" fmla="*/ 7 w 375"/>
                  <a:gd name="T21" fmla="*/ 80 h 543"/>
                  <a:gd name="T22" fmla="*/ 23 w 375"/>
                  <a:gd name="T23" fmla="*/ 99 h 543"/>
                  <a:gd name="T24" fmla="*/ 59 w 375"/>
                  <a:gd name="T25" fmla="*/ 106 h 543"/>
                  <a:gd name="T26" fmla="*/ 85 w 375"/>
                  <a:gd name="T27" fmla="*/ 149 h 543"/>
                  <a:gd name="T28" fmla="*/ 128 w 375"/>
                  <a:gd name="T29" fmla="*/ 144 h 543"/>
                  <a:gd name="T30" fmla="*/ 172 w 375"/>
                  <a:gd name="T31" fmla="*/ 158 h 543"/>
                  <a:gd name="T32" fmla="*/ 158 w 375"/>
                  <a:gd name="T33" fmla="*/ 169 h 543"/>
                  <a:gd name="T34" fmla="*/ 140 w 375"/>
                  <a:gd name="T35" fmla="*/ 204 h 543"/>
                  <a:gd name="T36" fmla="*/ 144 w 375"/>
                  <a:gd name="T37" fmla="*/ 249 h 543"/>
                  <a:gd name="T38" fmla="*/ 125 w 375"/>
                  <a:gd name="T39" fmla="*/ 219 h 543"/>
                  <a:gd name="T40" fmla="*/ 94 w 375"/>
                  <a:gd name="T41" fmla="*/ 242 h 543"/>
                  <a:gd name="T42" fmla="*/ 81 w 375"/>
                  <a:gd name="T43" fmla="*/ 293 h 543"/>
                  <a:gd name="T44" fmla="*/ 53 w 375"/>
                  <a:gd name="T45" fmla="*/ 300 h 543"/>
                  <a:gd name="T46" fmla="*/ 49 w 375"/>
                  <a:gd name="T47" fmla="*/ 312 h 543"/>
                  <a:gd name="T48" fmla="*/ 48 w 375"/>
                  <a:gd name="T49" fmla="*/ 323 h 543"/>
                  <a:gd name="T50" fmla="*/ 78 w 375"/>
                  <a:gd name="T51" fmla="*/ 335 h 543"/>
                  <a:gd name="T52" fmla="*/ 81 w 375"/>
                  <a:gd name="T53" fmla="*/ 349 h 543"/>
                  <a:gd name="T54" fmla="*/ 60 w 375"/>
                  <a:gd name="T55" fmla="*/ 394 h 543"/>
                  <a:gd name="T56" fmla="*/ 77 w 375"/>
                  <a:gd name="T57" fmla="*/ 434 h 543"/>
                  <a:gd name="T58" fmla="*/ 97 w 375"/>
                  <a:gd name="T59" fmla="*/ 463 h 543"/>
                  <a:gd name="T60" fmla="*/ 116 w 375"/>
                  <a:gd name="T61" fmla="*/ 470 h 543"/>
                  <a:gd name="T62" fmla="*/ 118 w 375"/>
                  <a:gd name="T63" fmla="*/ 496 h 543"/>
                  <a:gd name="T64" fmla="*/ 130 w 375"/>
                  <a:gd name="T65" fmla="*/ 496 h 543"/>
                  <a:gd name="T66" fmla="*/ 145 w 375"/>
                  <a:gd name="T67" fmla="*/ 480 h 543"/>
                  <a:gd name="T68" fmla="*/ 173 w 375"/>
                  <a:gd name="T69" fmla="*/ 478 h 543"/>
                  <a:gd name="T70" fmla="*/ 190 w 375"/>
                  <a:gd name="T71" fmla="*/ 511 h 543"/>
                  <a:gd name="T72" fmla="*/ 199 w 375"/>
                  <a:gd name="T73" fmla="*/ 539 h 543"/>
                  <a:gd name="T74" fmla="*/ 233 w 375"/>
                  <a:gd name="T75" fmla="*/ 513 h 543"/>
                  <a:gd name="T76" fmla="*/ 262 w 375"/>
                  <a:gd name="T77" fmla="*/ 467 h 543"/>
                  <a:gd name="T78" fmla="*/ 281 w 375"/>
                  <a:gd name="T79" fmla="*/ 453 h 543"/>
                  <a:gd name="T80" fmla="*/ 263 w 375"/>
                  <a:gd name="T81" fmla="*/ 423 h 543"/>
                  <a:gd name="T82" fmla="*/ 263 w 375"/>
                  <a:gd name="T83" fmla="*/ 376 h 543"/>
                  <a:gd name="T84" fmla="*/ 270 w 375"/>
                  <a:gd name="T85" fmla="*/ 351 h 543"/>
                  <a:gd name="T86" fmla="*/ 288 w 375"/>
                  <a:gd name="T87" fmla="*/ 334 h 543"/>
                  <a:gd name="T88" fmla="*/ 308 w 375"/>
                  <a:gd name="T89" fmla="*/ 333 h 543"/>
                  <a:gd name="T90" fmla="*/ 334 w 375"/>
                  <a:gd name="T91" fmla="*/ 366 h 543"/>
                  <a:gd name="T92" fmla="*/ 333 w 375"/>
                  <a:gd name="T93" fmla="*/ 295 h 543"/>
                  <a:gd name="T94" fmla="*/ 361 w 375"/>
                  <a:gd name="T95" fmla="*/ 285 h 543"/>
                  <a:gd name="T96" fmla="*/ 372 w 375"/>
                  <a:gd name="T97" fmla="*/ 254 h 543"/>
                  <a:gd name="T98" fmla="*/ 349 w 375"/>
                  <a:gd name="T99" fmla="*/ 203 h 543"/>
                  <a:gd name="T100" fmla="*/ 365 w 375"/>
                  <a:gd name="T101" fmla="*/ 156 h 543"/>
                  <a:gd name="T102" fmla="*/ 369 w 375"/>
                  <a:gd name="T103" fmla="*/ 112 h 543"/>
                  <a:gd name="T104" fmla="*/ 352 w 375"/>
                  <a:gd name="T105" fmla="*/ 118 h 543"/>
                  <a:gd name="T106" fmla="*/ 319 w 375"/>
                  <a:gd name="T107" fmla="*/ 77 h 543"/>
                  <a:gd name="T108" fmla="*/ 303 w 375"/>
                  <a:gd name="T109" fmla="*/ 43 h 543"/>
                  <a:gd name="T110" fmla="*/ 279 w 375"/>
                  <a:gd name="T111" fmla="*/ 39 h 5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375" h="543">
                    <a:moveTo>
                      <a:pt x="279" y="39"/>
                    </a:moveTo>
                    <a:lnTo>
                      <a:pt x="264" y="42"/>
                    </a:lnTo>
                    <a:lnTo>
                      <a:pt x="263" y="42"/>
                    </a:lnTo>
                    <a:lnTo>
                      <a:pt x="262" y="43"/>
                    </a:lnTo>
                    <a:lnTo>
                      <a:pt x="252" y="42"/>
                    </a:lnTo>
                    <a:lnTo>
                      <a:pt x="249" y="41"/>
                    </a:lnTo>
                    <a:lnTo>
                      <a:pt x="236" y="36"/>
                    </a:lnTo>
                    <a:lnTo>
                      <a:pt x="235" y="36"/>
                    </a:lnTo>
                    <a:lnTo>
                      <a:pt x="233" y="35"/>
                    </a:lnTo>
                    <a:lnTo>
                      <a:pt x="233" y="32"/>
                    </a:lnTo>
                    <a:lnTo>
                      <a:pt x="232" y="32"/>
                    </a:lnTo>
                    <a:lnTo>
                      <a:pt x="215" y="27"/>
                    </a:lnTo>
                    <a:lnTo>
                      <a:pt x="214" y="25"/>
                    </a:lnTo>
                    <a:lnTo>
                      <a:pt x="212" y="22"/>
                    </a:lnTo>
                    <a:lnTo>
                      <a:pt x="211" y="21"/>
                    </a:lnTo>
                    <a:lnTo>
                      <a:pt x="210" y="21"/>
                    </a:lnTo>
                    <a:lnTo>
                      <a:pt x="204" y="15"/>
                    </a:lnTo>
                    <a:lnTo>
                      <a:pt x="193" y="3"/>
                    </a:lnTo>
                    <a:lnTo>
                      <a:pt x="192" y="3"/>
                    </a:lnTo>
                    <a:lnTo>
                      <a:pt x="190" y="2"/>
                    </a:lnTo>
                    <a:lnTo>
                      <a:pt x="190" y="0"/>
                    </a:lnTo>
                    <a:lnTo>
                      <a:pt x="189" y="0"/>
                    </a:lnTo>
                    <a:lnTo>
                      <a:pt x="185" y="3"/>
                    </a:lnTo>
                    <a:lnTo>
                      <a:pt x="182" y="20"/>
                    </a:lnTo>
                    <a:lnTo>
                      <a:pt x="178" y="25"/>
                    </a:lnTo>
                    <a:lnTo>
                      <a:pt x="176" y="29"/>
                    </a:lnTo>
                    <a:lnTo>
                      <a:pt x="172" y="31"/>
                    </a:lnTo>
                    <a:lnTo>
                      <a:pt x="164" y="31"/>
                    </a:lnTo>
                    <a:lnTo>
                      <a:pt x="154" y="34"/>
                    </a:lnTo>
                    <a:lnTo>
                      <a:pt x="147" y="41"/>
                    </a:lnTo>
                    <a:lnTo>
                      <a:pt x="137" y="43"/>
                    </a:lnTo>
                    <a:lnTo>
                      <a:pt x="132" y="38"/>
                    </a:lnTo>
                    <a:lnTo>
                      <a:pt x="130" y="35"/>
                    </a:lnTo>
                    <a:lnTo>
                      <a:pt x="126" y="35"/>
                    </a:lnTo>
                    <a:lnTo>
                      <a:pt x="125" y="34"/>
                    </a:lnTo>
                    <a:lnTo>
                      <a:pt x="123" y="34"/>
                    </a:lnTo>
                    <a:lnTo>
                      <a:pt x="120" y="42"/>
                    </a:lnTo>
                    <a:lnTo>
                      <a:pt x="120" y="51"/>
                    </a:lnTo>
                    <a:lnTo>
                      <a:pt x="113" y="60"/>
                    </a:lnTo>
                    <a:lnTo>
                      <a:pt x="109" y="60"/>
                    </a:lnTo>
                    <a:lnTo>
                      <a:pt x="98" y="62"/>
                    </a:lnTo>
                    <a:lnTo>
                      <a:pt x="90" y="62"/>
                    </a:lnTo>
                    <a:lnTo>
                      <a:pt x="88" y="60"/>
                    </a:lnTo>
                    <a:lnTo>
                      <a:pt x="87" y="60"/>
                    </a:lnTo>
                    <a:lnTo>
                      <a:pt x="83" y="59"/>
                    </a:lnTo>
                    <a:lnTo>
                      <a:pt x="78" y="59"/>
                    </a:lnTo>
                    <a:lnTo>
                      <a:pt x="78" y="60"/>
                    </a:lnTo>
                    <a:lnTo>
                      <a:pt x="77" y="63"/>
                    </a:lnTo>
                    <a:lnTo>
                      <a:pt x="77" y="66"/>
                    </a:lnTo>
                    <a:lnTo>
                      <a:pt x="76" y="65"/>
                    </a:lnTo>
                    <a:lnTo>
                      <a:pt x="62" y="62"/>
                    </a:lnTo>
                    <a:lnTo>
                      <a:pt x="58" y="62"/>
                    </a:lnTo>
                    <a:lnTo>
                      <a:pt x="52" y="60"/>
                    </a:lnTo>
                    <a:lnTo>
                      <a:pt x="48" y="55"/>
                    </a:lnTo>
                    <a:lnTo>
                      <a:pt x="46" y="51"/>
                    </a:lnTo>
                    <a:lnTo>
                      <a:pt x="37" y="48"/>
                    </a:lnTo>
                    <a:lnTo>
                      <a:pt x="34" y="46"/>
                    </a:lnTo>
                    <a:lnTo>
                      <a:pt x="31" y="46"/>
                    </a:lnTo>
                    <a:lnTo>
                      <a:pt x="25" y="52"/>
                    </a:lnTo>
                    <a:lnTo>
                      <a:pt x="21" y="58"/>
                    </a:lnTo>
                    <a:lnTo>
                      <a:pt x="14" y="65"/>
                    </a:lnTo>
                    <a:lnTo>
                      <a:pt x="3" y="72"/>
                    </a:lnTo>
                    <a:lnTo>
                      <a:pt x="0" y="72"/>
                    </a:lnTo>
                    <a:lnTo>
                      <a:pt x="0" y="73"/>
                    </a:lnTo>
                    <a:lnTo>
                      <a:pt x="2" y="73"/>
                    </a:lnTo>
                    <a:lnTo>
                      <a:pt x="7" y="80"/>
                    </a:lnTo>
                    <a:lnTo>
                      <a:pt x="14" y="87"/>
                    </a:lnTo>
                    <a:lnTo>
                      <a:pt x="17" y="91"/>
                    </a:lnTo>
                    <a:lnTo>
                      <a:pt x="20" y="99"/>
                    </a:lnTo>
                    <a:lnTo>
                      <a:pt x="20" y="101"/>
                    </a:lnTo>
                    <a:lnTo>
                      <a:pt x="21" y="99"/>
                    </a:lnTo>
                    <a:lnTo>
                      <a:pt x="23" y="99"/>
                    </a:lnTo>
                    <a:lnTo>
                      <a:pt x="25" y="98"/>
                    </a:lnTo>
                    <a:lnTo>
                      <a:pt x="31" y="98"/>
                    </a:lnTo>
                    <a:lnTo>
                      <a:pt x="41" y="102"/>
                    </a:lnTo>
                    <a:lnTo>
                      <a:pt x="51" y="103"/>
                    </a:lnTo>
                    <a:lnTo>
                      <a:pt x="55" y="103"/>
                    </a:lnTo>
                    <a:lnTo>
                      <a:pt x="59" y="106"/>
                    </a:lnTo>
                    <a:lnTo>
                      <a:pt x="65" y="113"/>
                    </a:lnTo>
                    <a:lnTo>
                      <a:pt x="69" y="125"/>
                    </a:lnTo>
                    <a:lnTo>
                      <a:pt x="70" y="136"/>
                    </a:lnTo>
                    <a:lnTo>
                      <a:pt x="80" y="145"/>
                    </a:lnTo>
                    <a:lnTo>
                      <a:pt x="83" y="149"/>
                    </a:lnTo>
                    <a:lnTo>
                      <a:pt x="85" y="149"/>
                    </a:lnTo>
                    <a:lnTo>
                      <a:pt x="88" y="151"/>
                    </a:lnTo>
                    <a:lnTo>
                      <a:pt x="90" y="149"/>
                    </a:lnTo>
                    <a:lnTo>
                      <a:pt x="101" y="149"/>
                    </a:lnTo>
                    <a:lnTo>
                      <a:pt x="104" y="148"/>
                    </a:lnTo>
                    <a:lnTo>
                      <a:pt x="126" y="144"/>
                    </a:lnTo>
                    <a:lnTo>
                      <a:pt x="128" y="144"/>
                    </a:lnTo>
                    <a:lnTo>
                      <a:pt x="136" y="145"/>
                    </a:lnTo>
                    <a:lnTo>
                      <a:pt x="137" y="149"/>
                    </a:lnTo>
                    <a:lnTo>
                      <a:pt x="137" y="151"/>
                    </a:lnTo>
                    <a:lnTo>
                      <a:pt x="141" y="152"/>
                    </a:lnTo>
                    <a:lnTo>
                      <a:pt x="150" y="155"/>
                    </a:lnTo>
                    <a:lnTo>
                      <a:pt x="172" y="158"/>
                    </a:lnTo>
                    <a:lnTo>
                      <a:pt x="172" y="159"/>
                    </a:lnTo>
                    <a:lnTo>
                      <a:pt x="171" y="164"/>
                    </a:lnTo>
                    <a:lnTo>
                      <a:pt x="161" y="169"/>
                    </a:lnTo>
                    <a:lnTo>
                      <a:pt x="159" y="169"/>
                    </a:lnTo>
                    <a:lnTo>
                      <a:pt x="158" y="168"/>
                    </a:lnTo>
                    <a:lnTo>
                      <a:pt x="158" y="169"/>
                    </a:lnTo>
                    <a:lnTo>
                      <a:pt x="155" y="173"/>
                    </a:lnTo>
                    <a:lnTo>
                      <a:pt x="154" y="176"/>
                    </a:lnTo>
                    <a:lnTo>
                      <a:pt x="152" y="186"/>
                    </a:lnTo>
                    <a:lnTo>
                      <a:pt x="143" y="186"/>
                    </a:lnTo>
                    <a:lnTo>
                      <a:pt x="140" y="193"/>
                    </a:lnTo>
                    <a:lnTo>
                      <a:pt x="140" y="204"/>
                    </a:lnTo>
                    <a:lnTo>
                      <a:pt x="141" y="206"/>
                    </a:lnTo>
                    <a:lnTo>
                      <a:pt x="143" y="209"/>
                    </a:lnTo>
                    <a:lnTo>
                      <a:pt x="144" y="209"/>
                    </a:lnTo>
                    <a:lnTo>
                      <a:pt x="145" y="239"/>
                    </a:lnTo>
                    <a:lnTo>
                      <a:pt x="144" y="245"/>
                    </a:lnTo>
                    <a:lnTo>
                      <a:pt x="144" y="249"/>
                    </a:lnTo>
                    <a:lnTo>
                      <a:pt x="141" y="249"/>
                    </a:lnTo>
                    <a:lnTo>
                      <a:pt x="137" y="243"/>
                    </a:lnTo>
                    <a:lnTo>
                      <a:pt x="137" y="240"/>
                    </a:lnTo>
                    <a:lnTo>
                      <a:pt x="135" y="238"/>
                    </a:lnTo>
                    <a:lnTo>
                      <a:pt x="128" y="224"/>
                    </a:lnTo>
                    <a:lnTo>
                      <a:pt x="125" y="219"/>
                    </a:lnTo>
                    <a:lnTo>
                      <a:pt x="118" y="212"/>
                    </a:lnTo>
                    <a:lnTo>
                      <a:pt x="112" y="214"/>
                    </a:lnTo>
                    <a:lnTo>
                      <a:pt x="105" y="228"/>
                    </a:lnTo>
                    <a:lnTo>
                      <a:pt x="105" y="232"/>
                    </a:lnTo>
                    <a:lnTo>
                      <a:pt x="104" y="236"/>
                    </a:lnTo>
                    <a:lnTo>
                      <a:pt x="94" y="242"/>
                    </a:lnTo>
                    <a:lnTo>
                      <a:pt x="92" y="243"/>
                    </a:lnTo>
                    <a:lnTo>
                      <a:pt x="87" y="259"/>
                    </a:lnTo>
                    <a:lnTo>
                      <a:pt x="92" y="271"/>
                    </a:lnTo>
                    <a:lnTo>
                      <a:pt x="85" y="281"/>
                    </a:lnTo>
                    <a:lnTo>
                      <a:pt x="83" y="292"/>
                    </a:lnTo>
                    <a:lnTo>
                      <a:pt x="81" y="293"/>
                    </a:lnTo>
                    <a:lnTo>
                      <a:pt x="80" y="296"/>
                    </a:lnTo>
                    <a:lnTo>
                      <a:pt x="83" y="305"/>
                    </a:lnTo>
                    <a:lnTo>
                      <a:pt x="78" y="305"/>
                    </a:lnTo>
                    <a:lnTo>
                      <a:pt x="77" y="303"/>
                    </a:lnTo>
                    <a:lnTo>
                      <a:pt x="73" y="300"/>
                    </a:lnTo>
                    <a:lnTo>
                      <a:pt x="53" y="300"/>
                    </a:lnTo>
                    <a:lnTo>
                      <a:pt x="51" y="299"/>
                    </a:lnTo>
                    <a:lnTo>
                      <a:pt x="48" y="296"/>
                    </a:lnTo>
                    <a:lnTo>
                      <a:pt x="46" y="298"/>
                    </a:lnTo>
                    <a:lnTo>
                      <a:pt x="46" y="303"/>
                    </a:lnTo>
                    <a:lnTo>
                      <a:pt x="48" y="309"/>
                    </a:lnTo>
                    <a:lnTo>
                      <a:pt x="49" y="312"/>
                    </a:lnTo>
                    <a:lnTo>
                      <a:pt x="48" y="314"/>
                    </a:lnTo>
                    <a:lnTo>
                      <a:pt x="48" y="316"/>
                    </a:lnTo>
                    <a:lnTo>
                      <a:pt x="46" y="317"/>
                    </a:lnTo>
                    <a:lnTo>
                      <a:pt x="46" y="319"/>
                    </a:lnTo>
                    <a:lnTo>
                      <a:pt x="48" y="320"/>
                    </a:lnTo>
                    <a:lnTo>
                      <a:pt x="48" y="323"/>
                    </a:lnTo>
                    <a:lnTo>
                      <a:pt x="52" y="326"/>
                    </a:lnTo>
                    <a:lnTo>
                      <a:pt x="60" y="330"/>
                    </a:lnTo>
                    <a:lnTo>
                      <a:pt x="67" y="326"/>
                    </a:lnTo>
                    <a:lnTo>
                      <a:pt x="70" y="327"/>
                    </a:lnTo>
                    <a:lnTo>
                      <a:pt x="73" y="330"/>
                    </a:lnTo>
                    <a:lnTo>
                      <a:pt x="78" y="335"/>
                    </a:lnTo>
                    <a:lnTo>
                      <a:pt x="78" y="337"/>
                    </a:lnTo>
                    <a:lnTo>
                      <a:pt x="81" y="338"/>
                    </a:lnTo>
                    <a:lnTo>
                      <a:pt x="83" y="340"/>
                    </a:lnTo>
                    <a:lnTo>
                      <a:pt x="84" y="340"/>
                    </a:lnTo>
                    <a:lnTo>
                      <a:pt x="84" y="344"/>
                    </a:lnTo>
                    <a:lnTo>
                      <a:pt x="81" y="349"/>
                    </a:lnTo>
                    <a:lnTo>
                      <a:pt x="76" y="353"/>
                    </a:lnTo>
                    <a:lnTo>
                      <a:pt x="69" y="356"/>
                    </a:lnTo>
                    <a:lnTo>
                      <a:pt x="56" y="374"/>
                    </a:lnTo>
                    <a:lnTo>
                      <a:pt x="56" y="376"/>
                    </a:lnTo>
                    <a:lnTo>
                      <a:pt x="60" y="387"/>
                    </a:lnTo>
                    <a:lnTo>
                      <a:pt x="60" y="394"/>
                    </a:lnTo>
                    <a:lnTo>
                      <a:pt x="59" y="400"/>
                    </a:lnTo>
                    <a:lnTo>
                      <a:pt x="67" y="404"/>
                    </a:lnTo>
                    <a:lnTo>
                      <a:pt x="73" y="407"/>
                    </a:lnTo>
                    <a:lnTo>
                      <a:pt x="77" y="407"/>
                    </a:lnTo>
                    <a:lnTo>
                      <a:pt x="81" y="412"/>
                    </a:lnTo>
                    <a:lnTo>
                      <a:pt x="77" y="434"/>
                    </a:lnTo>
                    <a:lnTo>
                      <a:pt x="77" y="436"/>
                    </a:lnTo>
                    <a:lnTo>
                      <a:pt x="88" y="444"/>
                    </a:lnTo>
                    <a:lnTo>
                      <a:pt x="95" y="451"/>
                    </a:lnTo>
                    <a:lnTo>
                      <a:pt x="95" y="454"/>
                    </a:lnTo>
                    <a:lnTo>
                      <a:pt x="94" y="457"/>
                    </a:lnTo>
                    <a:lnTo>
                      <a:pt x="97" y="463"/>
                    </a:lnTo>
                    <a:lnTo>
                      <a:pt x="105" y="471"/>
                    </a:lnTo>
                    <a:lnTo>
                      <a:pt x="106" y="471"/>
                    </a:lnTo>
                    <a:lnTo>
                      <a:pt x="112" y="470"/>
                    </a:lnTo>
                    <a:lnTo>
                      <a:pt x="113" y="468"/>
                    </a:lnTo>
                    <a:lnTo>
                      <a:pt x="115" y="468"/>
                    </a:lnTo>
                    <a:lnTo>
                      <a:pt x="116" y="470"/>
                    </a:lnTo>
                    <a:lnTo>
                      <a:pt x="116" y="471"/>
                    </a:lnTo>
                    <a:lnTo>
                      <a:pt x="118" y="476"/>
                    </a:lnTo>
                    <a:lnTo>
                      <a:pt x="119" y="483"/>
                    </a:lnTo>
                    <a:lnTo>
                      <a:pt x="119" y="492"/>
                    </a:lnTo>
                    <a:lnTo>
                      <a:pt x="118" y="494"/>
                    </a:lnTo>
                    <a:lnTo>
                      <a:pt x="118" y="496"/>
                    </a:lnTo>
                    <a:lnTo>
                      <a:pt x="119" y="499"/>
                    </a:lnTo>
                    <a:lnTo>
                      <a:pt x="119" y="500"/>
                    </a:lnTo>
                    <a:lnTo>
                      <a:pt x="123" y="510"/>
                    </a:lnTo>
                    <a:lnTo>
                      <a:pt x="125" y="511"/>
                    </a:lnTo>
                    <a:lnTo>
                      <a:pt x="128" y="506"/>
                    </a:lnTo>
                    <a:lnTo>
                      <a:pt x="130" y="496"/>
                    </a:lnTo>
                    <a:lnTo>
                      <a:pt x="130" y="492"/>
                    </a:lnTo>
                    <a:lnTo>
                      <a:pt x="129" y="486"/>
                    </a:lnTo>
                    <a:lnTo>
                      <a:pt x="129" y="485"/>
                    </a:lnTo>
                    <a:lnTo>
                      <a:pt x="132" y="482"/>
                    </a:lnTo>
                    <a:lnTo>
                      <a:pt x="135" y="482"/>
                    </a:lnTo>
                    <a:lnTo>
                      <a:pt x="145" y="480"/>
                    </a:lnTo>
                    <a:lnTo>
                      <a:pt x="157" y="480"/>
                    </a:lnTo>
                    <a:lnTo>
                      <a:pt x="158" y="482"/>
                    </a:lnTo>
                    <a:lnTo>
                      <a:pt x="162" y="483"/>
                    </a:lnTo>
                    <a:lnTo>
                      <a:pt x="164" y="483"/>
                    </a:lnTo>
                    <a:lnTo>
                      <a:pt x="169" y="482"/>
                    </a:lnTo>
                    <a:lnTo>
                      <a:pt x="173" y="478"/>
                    </a:lnTo>
                    <a:lnTo>
                      <a:pt x="176" y="476"/>
                    </a:lnTo>
                    <a:lnTo>
                      <a:pt x="179" y="476"/>
                    </a:lnTo>
                    <a:lnTo>
                      <a:pt x="179" y="489"/>
                    </a:lnTo>
                    <a:lnTo>
                      <a:pt x="185" y="500"/>
                    </a:lnTo>
                    <a:lnTo>
                      <a:pt x="190" y="508"/>
                    </a:lnTo>
                    <a:lnTo>
                      <a:pt x="190" y="511"/>
                    </a:lnTo>
                    <a:lnTo>
                      <a:pt x="189" y="513"/>
                    </a:lnTo>
                    <a:lnTo>
                      <a:pt x="189" y="518"/>
                    </a:lnTo>
                    <a:lnTo>
                      <a:pt x="193" y="535"/>
                    </a:lnTo>
                    <a:lnTo>
                      <a:pt x="195" y="538"/>
                    </a:lnTo>
                    <a:lnTo>
                      <a:pt x="197" y="539"/>
                    </a:lnTo>
                    <a:lnTo>
                      <a:pt x="199" y="539"/>
                    </a:lnTo>
                    <a:lnTo>
                      <a:pt x="204" y="543"/>
                    </a:lnTo>
                    <a:lnTo>
                      <a:pt x="214" y="537"/>
                    </a:lnTo>
                    <a:lnTo>
                      <a:pt x="226" y="517"/>
                    </a:lnTo>
                    <a:lnTo>
                      <a:pt x="226" y="516"/>
                    </a:lnTo>
                    <a:lnTo>
                      <a:pt x="229" y="513"/>
                    </a:lnTo>
                    <a:lnTo>
                      <a:pt x="233" y="513"/>
                    </a:lnTo>
                    <a:lnTo>
                      <a:pt x="233" y="511"/>
                    </a:lnTo>
                    <a:lnTo>
                      <a:pt x="239" y="507"/>
                    </a:lnTo>
                    <a:lnTo>
                      <a:pt x="239" y="504"/>
                    </a:lnTo>
                    <a:lnTo>
                      <a:pt x="238" y="501"/>
                    </a:lnTo>
                    <a:lnTo>
                      <a:pt x="245" y="482"/>
                    </a:lnTo>
                    <a:lnTo>
                      <a:pt x="262" y="467"/>
                    </a:lnTo>
                    <a:lnTo>
                      <a:pt x="267" y="467"/>
                    </a:lnTo>
                    <a:lnTo>
                      <a:pt x="270" y="468"/>
                    </a:lnTo>
                    <a:lnTo>
                      <a:pt x="274" y="472"/>
                    </a:lnTo>
                    <a:lnTo>
                      <a:pt x="274" y="471"/>
                    </a:lnTo>
                    <a:lnTo>
                      <a:pt x="282" y="457"/>
                    </a:lnTo>
                    <a:lnTo>
                      <a:pt x="281" y="453"/>
                    </a:lnTo>
                    <a:lnTo>
                      <a:pt x="282" y="451"/>
                    </a:lnTo>
                    <a:lnTo>
                      <a:pt x="282" y="450"/>
                    </a:lnTo>
                    <a:lnTo>
                      <a:pt x="281" y="439"/>
                    </a:lnTo>
                    <a:lnTo>
                      <a:pt x="282" y="437"/>
                    </a:lnTo>
                    <a:lnTo>
                      <a:pt x="281" y="436"/>
                    </a:lnTo>
                    <a:lnTo>
                      <a:pt x="263" y="423"/>
                    </a:lnTo>
                    <a:lnTo>
                      <a:pt x="263" y="422"/>
                    </a:lnTo>
                    <a:lnTo>
                      <a:pt x="266" y="420"/>
                    </a:lnTo>
                    <a:lnTo>
                      <a:pt x="267" y="418"/>
                    </a:lnTo>
                    <a:lnTo>
                      <a:pt x="269" y="416"/>
                    </a:lnTo>
                    <a:lnTo>
                      <a:pt x="270" y="409"/>
                    </a:lnTo>
                    <a:lnTo>
                      <a:pt x="263" y="376"/>
                    </a:lnTo>
                    <a:lnTo>
                      <a:pt x="262" y="374"/>
                    </a:lnTo>
                    <a:lnTo>
                      <a:pt x="262" y="372"/>
                    </a:lnTo>
                    <a:lnTo>
                      <a:pt x="264" y="358"/>
                    </a:lnTo>
                    <a:lnTo>
                      <a:pt x="266" y="353"/>
                    </a:lnTo>
                    <a:lnTo>
                      <a:pt x="266" y="352"/>
                    </a:lnTo>
                    <a:lnTo>
                      <a:pt x="270" y="351"/>
                    </a:lnTo>
                    <a:lnTo>
                      <a:pt x="275" y="348"/>
                    </a:lnTo>
                    <a:lnTo>
                      <a:pt x="277" y="346"/>
                    </a:lnTo>
                    <a:lnTo>
                      <a:pt x="277" y="348"/>
                    </a:lnTo>
                    <a:lnTo>
                      <a:pt x="278" y="348"/>
                    </a:lnTo>
                    <a:lnTo>
                      <a:pt x="279" y="346"/>
                    </a:lnTo>
                    <a:lnTo>
                      <a:pt x="288" y="334"/>
                    </a:lnTo>
                    <a:lnTo>
                      <a:pt x="292" y="330"/>
                    </a:lnTo>
                    <a:lnTo>
                      <a:pt x="295" y="330"/>
                    </a:lnTo>
                    <a:lnTo>
                      <a:pt x="299" y="328"/>
                    </a:lnTo>
                    <a:lnTo>
                      <a:pt x="302" y="328"/>
                    </a:lnTo>
                    <a:lnTo>
                      <a:pt x="303" y="327"/>
                    </a:lnTo>
                    <a:lnTo>
                      <a:pt x="308" y="333"/>
                    </a:lnTo>
                    <a:lnTo>
                      <a:pt x="309" y="338"/>
                    </a:lnTo>
                    <a:lnTo>
                      <a:pt x="309" y="344"/>
                    </a:lnTo>
                    <a:lnTo>
                      <a:pt x="312" y="353"/>
                    </a:lnTo>
                    <a:lnTo>
                      <a:pt x="326" y="367"/>
                    </a:lnTo>
                    <a:lnTo>
                      <a:pt x="333" y="366"/>
                    </a:lnTo>
                    <a:lnTo>
                      <a:pt x="334" y="366"/>
                    </a:lnTo>
                    <a:lnTo>
                      <a:pt x="334" y="359"/>
                    </a:lnTo>
                    <a:lnTo>
                      <a:pt x="326" y="331"/>
                    </a:lnTo>
                    <a:lnTo>
                      <a:pt x="331" y="314"/>
                    </a:lnTo>
                    <a:lnTo>
                      <a:pt x="331" y="305"/>
                    </a:lnTo>
                    <a:lnTo>
                      <a:pt x="330" y="299"/>
                    </a:lnTo>
                    <a:lnTo>
                      <a:pt x="333" y="295"/>
                    </a:lnTo>
                    <a:lnTo>
                      <a:pt x="333" y="293"/>
                    </a:lnTo>
                    <a:lnTo>
                      <a:pt x="334" y="291"/>
                    </a:lnTo>
                    <a:lnTo>
                      <a:pt x="336" y="289"/>
                    </a:lnTo>
                    <a:lnTo>
                      <a:pt x="337" y="289"/>
                    </a:lnTo>
                    <a:lnTo>
                      <a:pt x="342" y="288"/>
                    </a:lnTo>
                    <a:lnTo>
                      <a:pt x="361" y="285"/>
                    </a:lnTo>
                    <a:lnTo>
                      <a:pt x="363" y="285"/>
                    </a:lnTo>
                    <a:lnTo>
                      <a:pt x="372" y="278"/>
                    </a:lnTo>
                    <a:lnTo>
                      <a:pt x="375" y="267"/>
                    </a:lnTo>
                    <a:lnTo>
                      <a:pt x="373" y="261"/>
                    </a:lnTo>
                    <a:lnTo>
                      <a:pt x="373" y="254"/>
                    </a:lnTo>
                    <a:lnTo>
                      <a:pt x="372" y="254"/>
                    </a:lnTo>
                    <a:lnTo>
                      <a:pt x="363" y="233"/>
                    </a:lnTo>
                    <a:lnTo>
                      <a:pt x="356" y="222"/>
                    </a:lnTo>
                    <a:lnTo>
                      <a:pt x="351" y="209"/>
                    </a:lnTo>
                    <a:lnTo>
                      <a:pt x="351" y="207"/>
                    </a:lnTo>
                    <a:lnTo>
                      <a:pt x="349" y="204"/>
                    </a:lnTo>
                    <a:lnTo>
                      <a:pt x="349" y="203"/>
                    </a:lnTo>
                    <a:lnTo>
                      <a:pt x="352" y="187"/>
                    </a:lnTo>
                    <a:lnTo>
                      <a:pt x="356" y="180"/>
                    </a:lnTo>
                    <a:lnTo>
                      <a:pt x="359" y="178"/>
                    </a:lnTo>
                    <a:lnTo>
                      <a:pt x="359" y="159"/>
                    </a:lnTo>
                    <a:lnTo>
                      <a:pt x="361" y="156"/>
                    </a:lnTo>
                    <a:lnTo>
                      <a:pt x="365" y="156"/>
                    </a:lnTo>
                    <a:lnTo>
                      <a:pt x="365" y="154"/>
                    </a:lnTo>
                    <a:lnTo>
                      <a:pt x="370" y="134"/>
                    </a:lnTo>
                    <a:lnTo>
                      <a:pt x="370" y="123"/>
                    </a:lnTo>
                    <a:lnTo>
                      <a:pt x="372" y="119"/>
                    </a:lnTo>
                    <a:lnTo>
                      <a:pt x="372" y="118"/>
                    </a:lnTo>
                    <a:lnTo>
                      <a:pt x="369" y="112"/>
                    </a:lnTo>
                    <a:lnTo>
                      <a:pt x="368" y="111"/>
                    </a:lnTo>
                    <a:lnTo>
                      <a:pt x="362" y="111"/>
                    </a:lnTo>
                    <a:lnTo>
                      <a:pt x="359" y="112"/>
                    </a:lnTo>
                    <a:lnTo>
                      <a:pt x="358" y="113"/>
                    </a:lnTo>
                    <a:lnTo>
                      <a:pt x="358" y="115"/>
                    </a:lnTo>
                    <a:lnTo>
                      <a:pt x="352" y="118"/>
                    </a:lnTo>
                    <a:lnTo>
                      <a:pt x="331" y="113"/>
                    </a:lnTo>
                    <a:lnTo>
                      <a:pt x="330" y="109"/>
                    </a:lnTo>
                    <a:lnTo>
                      <a:pt x="320" y="105"/>
                    </a:lnTo>
                    <a:lnTo>
                      <a:pt x="319" y="103"/>
                    </a:lnTo>
                    <a:lnTo>
                      <a:pt x="317" y="91"/>
                    </a:lnTo>
                    <a:lnTo>
                      <a:pt x="319" y="77"/>
                    </a:lnTo>
                    <a:lnTo>
                      <a:pt x="319" y="72"/>
                    </a:lnTo>
                    <a:lnTo>
                      <a:pt x="322" y="56"/>
                    </a:lnTo>
                    <a:lnTo>
                      <a:pt x="320" y="52"/>
                    </a:lnTo>
                    <a:lnTo>
                      <a:pt x="316" y="46"/>
                    </a:lnTo>
                    <a:lnTo>
                      <a:pt x="313" y="45"/>
                    </a:lnTo>
                    <a:lnTo>
                      <a:pt x="303" y="43"/>
                    </a:lnTo>
                    <a:lnTo>
                      <a:pt x="291" y="43"/>
                    </a:lnTo>
                    <a:lnTo>
                      <a:pt x="286" y="42"/>
                    </a:lnTo>
                    <a:lnTo>
                      <a:pt x="284" y="42"/>
                    </a:lnTo>
                    <a:lnTo>
                      <a:pt x="281" y="41"/>
                    </a:lnTo>
                    <a:lnTo>
                      <a:pt x="281" y="39"/>
                    </a:lnTo>
                    <a:lnTo>
                      <a:pt x="279" y="3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52" name="Freeform 481">
                <a:extLst>
                  <a:ext uri="{FF2B5EF4-FFF2-40B4-BE49-F238E27FC236}">
                    <a16:creationId xmlns:a16="http://schemas.microsoft.com/office/drawing/2014/main" id="{6731C53D-26E4-F7FE-884F-E6BC59223C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8" y="1363"/>
                <a:ext cx="125" cy="127"/>
              </a:xfrm>
              <a:custGeom>
                <a:avLst/>
                <a:gdLst>
                  <a:gd name="T0" fmla="*/ 7 w 503"/>
                  <a:gd name="T1" fmla="*/ 71 h 506"/>
                  <a:gd name="T2" fmla="*/ 42 w 503"/>
                  <a:gd name="T3" fmla="*/ 71 h 506"/>
                  <a:gd name="T4" fmla="*/ 52 w 503"/>
                  <a:gd name="T5" fmla="*/ 89 h 506"/>
                  <a:gd name="T6" fmla="*/ 82 w 503"/>
                  <a:gd name="T7" fmla="*/ 109 h 506"/>
                  <a:gd name="T8" fmla="*/ 73 w 503"/>
                  <a:gd name="T9" fmla="*/ 159 h 506"/>
                  <a:gd name="T10" fmla="*/ 49 w 503"/>
                  <a:gd name="T11" fmla="*/ 151 h 506"/>
                  <a:gd name="T12" fmla="*/ 52 w 503"/>
                  <a:gd name="T13" fmla="*/ 176 h 506"/>
                  <a:gd name="T14" fmla="*/ 46 w 503"/>
                  <a:gd name="T15" fmla="*/ 187 h 506"/>
                  <a:gd name="T16" fmla="*/ 58 w 503"/>
                  <a:gd name="T17" fmla="*/ 197 h 506"/>
                  <a:gd name="T18" fmla="*/ 42 w 503"/>
                  <a:gd name="T19" fmla="*/ 235 h 506"/>
                  <a:gd name="T20" fmla="*/ 106 w 503"/>
                  <a:gd name="T21" fmla="*/ 276 h 506"/>
                  <a:gd name="T22" fmla="*/ 150 w 503"/>
                  <a:gd name="T23" fmla="*/ 288 h 506"/>
                  <a:gd name="T24" fmla="*/ 193 w 503"/>
                  <a:gd name="T25" fmla="*/ 233 h 506"/>
                  <a:gd name="T26" fmla="*/ 218 w 503"/>
                  <a:gd name="T27" fmla="*/ 271 h 506"/>
                  <a:gd name="T28" fmla="*/ 180 w 503"/>
                  <a:gd name="T29" fmla="*/ 318 h 506"/>
                  <a:gd name="T30" fmla="*/ 173 w 503"/>
                  <a:gd name="T31" fmla="*/ 353 h 506"/>
                  <a:gd name="T32" fmla="*/ 154 w 503"/>
                  <a:gd name="T33" fmla="*/ 380 h 506"/>
                  <a:gd name="T34" fmla="*/ 180 w 503"/>
                  <a:gd name="T35" fmla="*/ 426 h 506"/>
                  <a:gd name="T36" fmla="*/ 200 w 503"/>
                  <a:gd name="T37" fmla="*/ 416 h 506"/>
                  <a:gd name="T38" fmla="*/ 192 w 503"/>
                  <a:gd name="T39" fmla="*/ 436 h 506"/>
                  <a:gd name="T40" fmla="*/ 209 w 503"/>
                  <a:gd name="T41" fmla="*/ 462 h 506"/>
                  <a:gd name="T42" fmla="*/ 240 w 503"/>
                  <a:gd name="T43" fmla="*/ 469 h 506"/>
                  <a:gd name="T44" fmla="*/ 271 w 503"/>
                  <a:gd name="T45" fmla="*/ 486 h 506"/>
                  <a:gd name="T46" fmla="*/ 296 w 503"/>
                  <a:gd name="T47" fmla="*/ 506 h 506"/>
                  <a:gd name="T48" fmla="*/ 310 w 503"/>
                  <a:gd name="T49" fmla="*/ 494 h 506"/>
                  <a:gd name="T50" fmla="*/ 330 w 503"/>
                  <a:gd name="T51" fmla="*/ 470 h 506"/>
                  <a:gd name="T52" fmla="*/ 330 w 503"/>
                  <a:gd name="T53" fmla="*/ 423 h 506"/>
                  <a:gd name="T54" fmla="*/ 331 w 503"/>
                  <a:gd name="T55" fmla="*/ 403 h 506"/>
                  <a:gd name="T56" fmla="*/ 338 w 503"/>
                  <a:gd name="T57" fmla="*/ 376 h 506"/>
                  <a:gd name="T58" fmla="*/ 366 w 503"/>
                  <a:gd name="T59" fmla="*/ 343 h 506"/>
                  <a:gd name="T60" fmla="*/ 400 w 503"/>
                  <a:gd name="T61" fmla="*/ 345 h 506"/>
                  <a:gd name="T62" fmla="*/ 428 w 503"/>
                  <a:gd name="T63" fmla="*/ 336 h 506"/>
                  <a:gd name="T64" fmla="*/ 458 w 503"/>
                  <a:gd name="T65" fmla="*/ 342 h 506"/>
                  <a:gd name="T66" fmla="*/ 474 w 503"/>
                  <a:gd name="T67" fmla="*/ 325 h 506"/>
                  <a:gd name="T68" fmla="*/ 488 w 503"/>
                  <a:gd name="T69" fmla="*/ 296 h 506"/>
                  <a:gd name="T70" fmla="*/ 492 w 503"/>
                  <a:gd name="T71" fmla="*/ 254 h 506"/>
                  <a:gd name="T72" fmla="*/ 485 w 503"/>
                  <a:gd name="T73" fmla="*/ 242 h 506"/>
                  <a:gd name="T74" fmla="*/ 440 w 503"/>
                  <a:gd name="T75" fmla="*/ 239 h 506"/>
                  <a:gd name="T76" fmla="*/ 405 w 503"/>
                  <a:gd name="T77" fmla="*/ 219 h 506"/>
                  <a:gd name="T78" fmla="*/ 365 w 503"/>
                  <a:gd name="T79" fmla="*/ 228 h 506"/>
                  <a:gd name="T80" fmla="*/ 355 w 503"/>
                  <a:gd name="T81" fmla="*/ 204 h 506"/>
                  <a:gd name="T82" fmla="*/ 334 w 503"/>
                  <a:gd name="T83" fmla="*/ 198 h 506"/>
                  <a:gd name="T84" fmla="*/ 302 w 503"/>
                  <a:gd name="T85" fmla="*/ 215 h 506"/>
                  <a:gd name="T86" fmla="*/ 280 w 503"/>
                  <a:gd name="T87" fmla="*/ 209 h 506"/>
                  <a:gd name="T88" fmla="*/ 278 w 503"/>
                  <a:gd name="T89" fmla="*/ 177 h 506"/>
                  <a:gd name="T90" fmla="*/ 257 w 503"/>
                  <a:gd name="T91" fmla="*/ 148 h 506"/>
                  <a:gd name="T92" fmla="*/ 245 w 503"/>
                  <a:gd name="T93" fmla="*/ 123 h 506"/>
                  <a:gd name="T94" fmla="*/ 249 w 503"/>
                  <a:gd name="T95" fmla="*/ 108 h 506"/>
                  <a:gd name="T96" fmla="*/ 210 w 503"/>
                  <a:gd name="T97" fmla="*/ 96 h 506"/>
                  <a:gd name="T98" fmla="*/ 182 w 503"/>
                  <a:gd name="T99" fmla="*/ 48 h 506"/>
                  <a:gd name="T100" fmla="*/ 136 w 503"/>
                  <a:gd name="T101" fmla="*/ 8 h 506"/>
                  <a:gd name="T102" fmla="*/ 115 w 503"/>
                  <a:gd name="T103" fmla="*/ 1 h 506"/>
                  <a:gd name="T104" fmla="*/ 89 w 503"/>
                  <a:gd name="T105" fmla="*/ 5 h 506"/>
                  <a:gd name="T106" fmla="*/ 77 w 503"/>
                  <a:gd name="T107" fmla="*/ 35 h 506"/>
                  <a:gd name="T108" fmla="*/ 35 w 503"/>
                  <a:gd name="T109" fmla="*/ 22 h 5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503" h="506">
                    <a:moveTo>
                      <a:pt x="10" y="51"/>
                    </a:moveTo>
                    <a:lnTo>
                      <a:pt x="5" y="51"/>
                    </a:lnTo>
                    <a:lnTo>
                      <a:pt x="0" y="60"/>
                    </a:lnTo>
                    <a:lnTo>
                      <a:pt x="0" y="63"/>
                    </a:lnTo>
                    <a:lnTo>
                      <a:pt x="2" y="70"/>
                    </a:lnTo>
                    <a:lnTo>
                      <a:pt x="7" y="71"/>
                    </a:lnTo>
                    <a:lnTo>
                      <a:pt x="20" y="70"/>
                    </a:lnTo>
                    <a:lnTo>
                      <a:pt x="32" y="67"/>
                    </a:lnTo>
                    <a:lnTo>
                      <a:pt x="35" y="67"/>
                    </a:lnTo>
                    <a:lnTo>
                      <a:pt x="38" y="68"/>
                    </a:lnTo>
                    <a:lnTo>
                      <a:pt x="39" y="70"/>
                    </a:lnTo>
                    <a:lnTo>
                      <a:pt x="42" y="71"/>
                    </a:lnTo>
                    <a:lnTo>
                      <a:pt x="44" y="75"/>
                    </a:lnTo>
                    <a:lnTo>
                      <a:pt x="44" y="79"/>
                    </a:lnTo>
                    <a:lnTo>
                      <a:pt x="42" y="82"/>
                    </a:lnTo>
                    <a:lnTo>
                      <a:pt x="51" y="82"/>
                    </a:lnTo>
                    <a:lnTo>
                      <a:pt x="52" y="88"/>
                    </a:lnTo>
                    <a:lnTo>
                      <a:pt x="52" y="89"/>
                    </a:lnTo>
                    <a:lnTo>
                      <a:pt x="55" y="89"/>
                    </a:lnTo>
                    <a:lnTo>
                      <a:pt x="58" y="91"/>
                    </a:lnTo>
                    <a:lnTo>
                      <a:pt x="66" y="92"/>
                    </a:lnTo>
                    <a:lnTo>
                      <a:pt x="77" y="92"/>
                    </a:lnTo>
                    <a:lnTo>
                      <a:pt x="86" y="98"/>
                    </a:lnTo>
                    <a:lnTo>
                      <a:pt x="82" y="109"/>
                    </a:lnTo>
                    <a:lnTo>
                      <a:pt x="86" y="147"/>
                    </a:lnTo>
                    <a:lnTo>
                      <a:pt x="87" y="148"/>
                    </a:lnTo>
                    <a:lnTo>
                      <a:pt x="87" y="149"/>
                    </a:lnTo>
                    <a:lnTo>
                      <a:pt x="86" y="151"/>
                    </a:lnTo>
                    <a:lnTo>
                      <a:pt x="86" y="152"/>
                    </a:lnTo>
                    <a:lnTo>
                      <a:pt x="73" y="159"/>
                    </a:lnTo>
                    <a:lnTo>
                      <a:pt x="66" y="159"/>
                    </a:lnTo>
                    <a:lnTo>
                      <a:pt x="62" y="158"/>
                    </a:lnTo>
                    <a:lnTo>
                      <a:pt x="58" y="155"/>
                    </a:lnTo>
                    <a:lnTo>
                      <a:pt x="55" y="154"/>
                    </a:lnTo>
                    <a:lnTo>
                      <a:pt x="53" y="152"/>
                    </a:lnTo>
                    <a:lnTo>
                      <a:pt x="49" y="151"/>
                    </a:lnTo>
                    <a:lnTo>
                      <a:pt x="48" y="151"/>
                    </a:lnTo>
                    <a:lnTo>
                      <a:pt x="46" y="152"/>
                    </a:lnTo>
                    <a:lnTo>
                      <a:pt x="46" y="154"/>
                    </a:lnTo>
                    <a:lnTo>
                      <a:pt x="45" y="163"/>
                    </a:lnTo>
                    <a:lnTo>
                      <a:pt x="52" y="175"/>
                    </a:lnTo>
                    <a:lnTo>
                      <a:pt x="52" y="176"/>
                    </a:lnTo>
                    <a:lnTo>
                      <a:pt x="55" y="182"/>
                    </a:lnTo>
                    <a:lnTo>
                      <a:pt x="55" y="183"/>
                    </a:lnTo>
                    <a:lnTo>
                      <a:pt x="53" y="183"/>
                    </a:lnTo>
                    <a:lnTo>
                      <a:pt x="48" y="185"/>
                    </a:lnTo>
                    <a:lnTo>
                      <a:pt x="46" y="185"/>
                    </a:lnTo>
                    <a:lnTo>
                      <a:pt x="46" y="187"/>
                    </a:lnTo>
                    <a:lnTo>
                      <a:pt x="45" y="187"/>
                    </a:lnTo>
                    <a:lnTo>
                      <a:pt x="46" y="191"/>
                    </a:lnTo>
                    <a:lnTo>
                      <a:pt x="51" y="195"/>
                    </a:lnTo>
                    <a:lnTo>
                      <a:pt x="53" y="195"/>
                    </a:lnTo>
                    <a:lnTo>
                      <a:pt x="56" y="197"/>
                    </a:lnTo>
                    <a:lnTo>
                      <a:pt x="58" y="197"/>
                    </a:lnTo>
                    <a:lnTo>
                      <a:pt x="53" y="201"/>
                    </a:lnTo>
                    <a:lnTo>
                      <a:pt x="51" y="202"/>
                    </a:lnTo>
                    <a:lnTo>
                      <a:pt x="45" y="215"/>
                    </a:lnTo>
                    <a:lnTo>
                      <a:pt x="42" y="228"/>
                    </a:lnTo>
                    <a:lnTo>
                      <a:pt x="41" y="232"/>
                    </a:lnTo>
                    <a:lnTo>
                      <a:pt x="42" y="235"/>
                    </a:lnTo>
                    <a:lnTo>
                      <a:pt x="42" y="252"/>
                    </a:lnTo>
                    <a:lnTo>
                      <a:pt x="44" y="265"/>
                    </a:lnTo>
                    <a:lnTo>
                      <a:pt x="45" y="265"/>
                    </a:lnTo>
                    <a:lnTo>
                      <a:pt x="60" y="262"/>
                    </a:lnTo>
                    <a:lnTo>
                      <a:pt x="87" y="269"/>
                    </a:lnTo>
                    <a:lnTo>
                      <a:pt x="106" y="276"/>
                    </a:lnTo>
                    <a:lnTo>
                      <a:pt x="108" y="276"/>
                    </a:lnTo>
                    <a:lnTo>
                      <a:pt x="116" y="278"/>
                    </a:lnTo>
                    <a:lnTo>
                      <a:pt x="123" y="282"/>
                    </a:lnTo>
                    <a:lnTo>
                      <a:pt x="125" y="285"/>
                    </a:lnTo>
                    <a:lnTo>
                      <a:pt x="139" y="290"/>
                    </a:lnTo>
                    <a:lnTo>
                      <a:pt x="150" y="288"/>
                    </a:lnTo>
                    <a:lnTo>
                      <a:pt x="164" y="255"/>
                    </a:lnTo>
                    <a:lnTo>
                      <a:pt x="164" y="254"/>
                    </a:lnTo>
                    <a:lnTo>
                      <a:pt x="165" y="254"/>
                    </a:lnTo>
                    <a:lnTo>
                      <a:pt x="168" y="251"/>
                    </a:lnTo>
                    <a:lnTo>
                      <a:pt x="171" y="246"/>
                    </a:lnTo>
                    <a:lnTo>
                      <a:pt x="193" y="233"/>
                    </a:lnTo>
                    <a:lnTo>
                      <a:pt x="195" y="237"/>
                    </a:lnTo>
                    <a:lnTo>
                      <a:pt x="196" y="236"/>
                    </a:lnTo>
                    <a:lnTo>
                      <a:pt x="202" y="240"/>
                    </a:lnTo>
                    <a:lnTo>
                      <a:pt x="213" y="262"/>
                    </a:lnTo>
                    <a:lnTo>
                      <a:pt x="214" y="264"/>
                    </a:lnTo>
                    <a:lnTo>
                      <a:pt x="218" y="271"/>
                    </a:lnTo>
                    <a:lnTo>
                      <a:pt x="221" y="274"/>
                    </a:lnTo>
                    <a:lnTo>
                      <a:pt x="221" y="275"/>
                    </a:lnTo>
                    <a:lnTo>
                      <a:pt x="193" y="292"/>
                    </a:lnTo>
                    <a:lnTo>
                      <a:pt x="186" y="295"/>
                    </a:lnTo>
                    <a:lnTo>
                      <a:pt x="183" y="300"/>
                    </a:lnTo>
                    <a:lnTo>
                      <a:pt x="180" y="318"/>
                    </a:lnTo>
                    <a:lnTo>
                      <a:pt x="182" y="329"/>
                    </a:lnTo>
                    <a:lnTo>
                      <a:pt x="178" y="355"/>
                    </a:lnTo>
                    <a:lnTo>
                      <a:pt x="176" y="356"/>
                    </a:lnTo>
                    <a:lnTo>
                      <a:pt x="176" y="355"/>
                    </a:lnTo>
                    <a:lnTo>
                      <a:pt x="175" y="352"/>
                    </a:lnTo>
                    <a:lnTo>
                      <a:pt x="173" y="353"/>
                    </a:lnTo>
                    <a:lnTo>
                      <a:pt x="169" y="359"/>
                    </a:lnTo>
                    <a:lnTo>
                      <a:pt x="164" y="369"/>
                    </a:lnTo>
                    <a:lnTo>
                      <a:pt x="161" y="372"/>
                    </a:lnTo>
                    <a:lnTo>
                      <a:pt x="151" y="369"/>
                    </a:lnTo>
                    <a:lnTo>
                      <a:pt x="151" y="374"/>
                    </a:lnTo>
                    <a:lnTo>
                      <a:pt x="154" y="380"/>
                    </a:lnTo>
                    <a:lnTo>
                      <a:pt x="153" y="392"/>
                    </a:lnTo>
                    <a:lnTo>
                      <a:pt x="153" y="395"/>
                    </a:lnTo>
                    <a:lnTo>
                      <a:pt x="156" y="395"/>
                    </a:lnTo>
                    <a:lnTo>
                      <a:pt x="162" y="410"/>
                    </a:lnTo>
                    <a:lnTo>
                      <a:pt x="178" y="424"/>
                    </a:lnTo>
                    <a:lnTo>
                      <a:pt x="180" y="426"/>
                    </a:lnTo>
                    <a:lnTo>
                      <a:pt x="183" y="426"/>
                    </a:lnTo>
                    <a:lnTo>
                      <a:pt x="190" y="423"/>
                    </a:lnTo>
                    <a:lnTo>
                      <a:pt x="190" y="422"/>
                    </a:lnTo>
                    <a:lnTo>
                      <a:pt x="196" y="415"/>
                    </a:lnTo>
                    <a:lnTo>
                      <a:pt x="199" y="415"/>
                    </a:lnTo>
                    <a:lnTo>
                      <a:pt x="200" y="416"/>
                    </a:lnTo>
                    <a:lnTo>
                      <a:pt x="203" y="420"/>
                    </a:lnTo>
                    <a:lnTo>
                      <a:pt x="204" y="420"/>
                    </a:lnTo>
                    <a:lnTo>
                      <a:pt x="204" y="423"/>
                    </a:lnTo>
                    <a:lnTo>
                      <a:pt x="199" y="427"/>
                    </a:lnTo>
                    <a:lnTo>
                      <a:pt x="193" y="433"/>
                    </a:lnTo>
                    <a:lnTo>
                      <a:pt x="192" y="436"/>
                    </a:lnTo>
                    <a:lnTo>
                      <a:pt x="202" y="450"/>
                    </a:lnTo>
                    <a:lnTo>
                      <a:pt x="207" y="450"/>
                    </a:lnTo>
                    <a:lnTo>
                      <a:pt x="209" y="447"/>
                    </a:lnTo>
                    <a:lnTo>
                      <a:pt x="216" y="447"/>
                    </a:lnTo>
                    <a:lnTo>
                      <a:pt x="210" y="462"/>
                    </a:lnTo>
                    <a:lnTo>
                      <a:pt x="209" y="462"/>
                    </a:lnTo>
                    <a:lnTo>
                      <a:pt x="207" y="463"/>
                    </a:lnTo>
                    <a:lnTo>
                      <a:pt x="207" y="465"/>
                    </a:lnTo>
                    <a:lnTo>
                      <a:pt x="209" y="465"/>
                    </a:lnTo>
                    <a:lnTo>
                      <a:pt x="218" y="468"/>
                    </a:lnTo>
                    <a:lnTo>
                      <a:pt x="233" y="468"/>
                    </a:lnTo>
                    <a:lnTo>
                      <a:pt x="240" y="469"/>
                    </a:lnTo>
                    <a:lnTo>
                      <a:pt x="256" y="477"/>
                    </a:lnTo>
                    <a:lnTo>
                      <a:pt x="257" y="477"/>
                    </a:lnTo>
                    <a:lnTo>
                      <a:pt x="263" y="483"/>
                    </a:lnTo>
                    <a:lnTo>
                      <a:pt x="266" y="484"/>
                    </a:lnTo>
                    <a:lnTo>
                      <a:pt x="269" y="484"/>
                    </a:lnTo>
                    <a:lnTo>
                      <a:pt x="271" y="486"/>
                    </a:lnTo>
                    <a:lnTo>
                      <a:pt x="276" y="497"/>
                    </a:lnTo>
                    <a:lnTo>
                      <a:pt x="281" y="497"/>
                    </a:lnTo>
                    <a:lnTo>
                      <a:pt x="285" y="499"/>
                    </a:lnTo>
                    <a:lnTo>
                      <a:pt x="295" y="504"/>
                    </a:lnTo>
                    <a:lnTo>
                      <a:pt x="296" y="504"/>
                    </a:lnTo>
                    <a:lnTo>
                      <a:pt x="296" y="506"/>
                    </a:lnTo>
                    <a:lnTo>
                      <a:pt x="298" y="506"/>
                    </a:lnTo>
                    <a:lnTo>
                      <a:pt x="303" y="503"/>
                    </a:lnTo>
                    <a:lnTo>
                      <a:pt x="307" y="499"/>
                    </a:lnTo>
                    <a:lnTo>
                      <a:pt x="309" y="499"/>
                    </a:lnTo>
                    <a:lnTo>
                      <a:pt x="309" y="496"/>
                    </a:lnTo>
                    <a:lnTo>
                      <a:pt x="310" y="494"/>
                    </a:lnTo>
                    <a:lnTo>
                      <a:pt x="313" y="493"/>
                    </a:lnTo>
                    <a:lnTo>
                      <a:pt x="316" y="493"/>
                    </a:lnTo>
                    <a:lnTo>
                      <a:pt x="316" y="490"/>
                    </a:lnTo>
                    <a:lnTo>
                      <a:pt x="320" y="479"/>
                    </a:lnTo>
                    <a:lnTo>
                      <a:pt x="327" y="472"/>
                    </a:lnTo>
                    <a:lnTo>
                      <a:pt x="330" y="470"/>
                    </a:lnTo>
                    <a:lnTo>
                      <a:pt x="333" y="468"/>
                    </a:lnTo>
                    <a:lnTo>
                      <a:pt x="324" y="447"/>
                    </a:lnTo>
                    <a:lnTo>
                      <a:pt x="312" y="440"/>
                    </a:lnTo>
                    <a:lnTo>
                      <a:pt x="312" y="437"/>
                    </a:lnTo>
                    <a:lnTo>
                      <a:pt x="313" y="436"/>
                    </a:lnTo>
                    <a:lnTo>
                      <a:pt x="330" y="423"/>
                    </a:lnTo>
                    <a:lnTo>
                      <a:pt x="331" y="422"/>
                    </a:lnTo>
                    <a:lnTo>
                      <a:pt x="331" y="413"/>
                    </a:lnTo>
                    <a:lnTo>
                      <a:pt x="336" y="412"/>
                    </a:lnTo>
                    <a:lnTo>
                      <a:pt x="333" y="406"/>
                    </a:lnTo>
                    <a:lnTo>
                      <a:pt x="331" y="405"/>
                    </a:lnTo>
                    <a:lnTo>
                      <a:pt x="331" y="403"/>
                    </a:lnTo>
                    <a:lnTo>
                      <a:pt x="327" y="394"/>
                    </a:lnTo>
                    <a:lnTo>
                      <a:pt x="329" y="389"/>
                    </a:lnTo>
                    <a:lnTo>
                      <a:pt x="337" y="380"/>
                    </a:lnTo>
                    <a:lnTo>
                      <a:pt x="340" y="380"/>
                    </a:lnTo>
                    <a:lnTo>
                      <a:pt x="340" y="379"/>
                    </a:lnTo>
                    <a:lnTo>
                      <a:pt x="338" y="376"/>
                    </a:lnTo>
                    <a:lnTo>
                      <a:pt x="338" y="373"/>
                    </a:lnTo>
                    <a:lnTo>
                      <a:pt x="340" y="372"/>
                    </a:lnTo>
                    <a:lnTo>
                      <a:pt x="340" y="363"/>
                    </a:lnTo>
                    <a:lnTo>
                      <a:pt x="341" y="360"/>
                    </a:lnTo>
                    <a:lnTo>
                      <a:pt x="359" y="343"/>
                    </a:lnTo>
                    <a:lnTo>
                      <a:pt x="366" y="343"/>
                    </a:lnTo>
                    <a:lnTo>
                      <a:pt x="373" y="345"/>
                    </a:lnTo>
                    <a:lnTo>
                      <a:pt x="379" y="345"/>
                    </a:lnTo>
                    <a:lnTo>
                      <a:pt x="380" y="343"/>
                    </a:lnTo>
                    <a:lnTo>
                      <a:pt x="387" y="343"/>
                    </a:lnTo>
                    <a:lnTo>
                      <a:pt x="396" y="346"/>
                    </a:lnTo>
                    <a:lnTo>
                      <a:pt x="400" y="345"/>
                    </a:lnTo>
                    <a:lnTo>
                      <a:pt x="407" y="338"/>
                    </a:lnTo>
                    <a:lnTo>
                      <a:pt x="407" y="336"/>
                    </a:lnTo>
                    <a:lnTo>
                      <a:pt x="412" y="331"/>
                    </a:lnTo>
                    <a:lnTo>
                      <a:pt x="418" y="331"/>
                    </a:lnTo>
                    <a:lnTo>
                      <a:pt x="424" y="334"/>
                    </a:lnTo>
                    <a:lnTo>
                      <a:pt x="428" y="336"/>
                    </a:lnTo>
                    <a:lnTo>
                      <a:pt x="428" y="342"/>
                    </a:lnTo>
                    <a:lnTo>
                      <a:pt x="429" y="343"/>
                    </a:lnTo>
                    <a:lnTo>
                      <a:pt x="430" y="343"/>
                    </a:lnTo>
                    <a:lnTo>
                      <a:pt x="442" y="345"/>
                    </a:lnTo>
                    <a:lnTo>
                      <a:pt x="444" y="345"/>
                    </a:lnTo>
                    <a:lnTo>
                      <a:pt x="458" y="342"/>
                    </a:lnTo>
                    <a:lnTo>
                      <a:pt x="461" y="342"/>
                    </a:lnTo>
                    <a:lnTo>
                      <a:pt x="461" y="343"/>
                    </a:lnTo>
                    <a:lnTo>
                      <a:pt x="464" y="341"/>
                    </a:lnTo>
                    <a:lnTo>
                      <a:pt x="472" y="328"/>
                    </a:lnTo>
                    <a:lnTo>
                      <a:pt x="472" y="327"/>
                    </a:lnTo>
                    <a:lnTo>
                      <a:pt x="474" y="325"/>
                    </a:lnTo>
                    <a:lnTo>
                      <a:pt x="475" y="316"/>
                    </a:lnTo>
                    <a:lnTo>
                      <a:pt x="471" y="314"/>
                    </a:lnTo>
                    <a:lnTo>
                      <a:pt x="478" y="306"/>
                    </a:lnTo>
                    <a:lnTo>
                      <a:pt x="477" y="306"/>
                    </a:lnTo>
                    <a:lnTo>
                      <a:pt x="482" y="300"/>
                    </a:lnTo>
                    <a:lnTo>
                      <a:pt x="488" y="296"/>
                    </a:lnTo>
                    <a:lnTo>
                      <a:pt x="502" y="271"/>
                    </a:lnTo>
                    <a:lnTo>
                      <a:pt x="503" y="269"/>
                    </a:lnTo>
                    <a:lnTo>
                      <a:pt x="499" y="267"/>
                    </a:lnTo>
                    <a:lnTo>
                      <a:pt x="493" y="258"/>
                    </a:lnTo>
                    <a:lnTo>
                      <a:pt x="493" y="257"/>
                    </a:lnTo>
                    <a:lnTo>
                      <a:pt x="492" y="254"/>
                    </a:lnTo>
                    <a:lnTo>
                      <a:pt x="492" y="252"/>
                    </a:lnTo>
                    <a:lnTo>
                      <a:pt x="493" y="251"/>
                    </a:lnTo>
                    <a:lnTo>
                      <a:pt x="493" y="246"/>
                    </a:lnTo>
                    <a:lnTo>
                      <a:pt x="489" y="246"/>
                    </a:lnTo>
                    <a:lnTo>
                      <a:pt x="487" y="244"/>
                    </a:lnTo>
                    <a:lnTo>
                      <a:pt x="485" y="242"/>
                    </a:lnTo>
                    <a:lnTo>
                      <a:pt x="475" y="232"/>
                    </a:lnTo>
                    <a:lnTo>
                      <a:pt x="464" y="225"/>
                    </a:lnTo>
                    <a:lnTo>
                      <a:pt x="464" y="228"/>
                    </a:lnTo>
                    <a:lnTo>
                      <a:pt x="460" y="235"/>
                    </a:lnTo>
                    <a:lnTo>
                      <a:pt x="454" y="239"/>
                    </a:lnTo>
                    <a:lnTo>
                      <a:pt x="440" y="239"/>
                    </a:lnTo>
                    <a:lnTo>
                      <a:pt x="421" y="244"/>
                    </a:lnTo>
                    <a:lnTo>
                      <a:pt x="418" y="244"/>
                    </a:lnTo>
                    <a:lnTo>
                      <a:pt x="412" y="226"/>
                    </a:lnTo>
                    <a:lnTo>
                      <a:pt x="410" y="221"/>
                    </a:lnTo>
                    <a:lnTo>
                      <a:pt x="408" y="219"/>
                    </a:lnTo>
                    <a:lnTo>
                      <a:pt x="405" y="219"/>
                    </a:lnTo>
                    <a:lnTo>
                      <a:pt x="394" y="222"/>
                    </a:lnTo>
                    <a:lnTo>
                      <a:pt x="386" y="222"/>
                    </a:lnTo>
                    <a:lnTo>
                      <a:pt x="372" y="229"/>
                    </a:lnTo>
                    <a:lnTo>
                      <a:pt x="367" y="229"/>
                    </a:lnTo>
                    <a:lnTo>
                      <a:pt x="366" y="228"/>
                    </a:lnTo>
                    <a:lnTo>
                      <a:pt x="365" y="228"/>
                    </a:lnTo>
                    <a:lnTo>
                      <a:pt x="363" y="223"/>
                    </a:lnTo>
                    <a:lnTo>
                      <a:pt x="363" y="218"/>
                    </a:lnTo>
                    <a:lnTo>
                      <a:pt x="362" y="218"/>
                    </a:lnTo>
                    <a:lnTo>
                      <a:pt x="362" y="215"/>
                    </a:lnTo>
                    <a:lnTo>
                      <a:pt x="357" y="205"/>
                    </a:lnTo>
                    <a:lnTo>
                      <a:pt x="355" y="204"/>
                    </a:lnTo>
                    <a:lnTo>
                      <a:pt x="351" y="201"/>
                    </a:lnTo>
                    <a:lnTo>
                      <a:pt x="348" y="201"/>
                    </a:lnTo>
                    <a:lnTo>
                      <a:pt x="347" y="200"/>
                    </a:lnTo>
                    <a:lnTo>
                      <a:pt x="340" y="200"/>
                    </a:lnTo>
                    <a:lnTo>
                      <a:pt x="337" y="198"/>
                    </a:lnTo>
                    <a:lnTo>
                      <a:pt x="334" y="198"/>
                    </a:lnTo>
                    <a:lnTo>
                      <a:pt x="331" y="200"/>
                    </a:lnTo>
                    <a:lnTo>
                      <a:pt x="315" y="204"/>
                    </a:lnTo>
                    <a:lnTo>
                      <a:pt x="310" y="207"/>
                    </a:lnTo>
                    <a:lnTo>
                      <a:pt x="305" y="212"/>
                    </a:lnTo>
                    <a:lnTo>
                      <a:pt x="303" y="215"/>
                    </a:lnTo>
                    <a:lnTo>
                      <a:pt x="302" y="215"/>
                    </a:lnTo>
                    <a:lnTo>
                      <a:pt x="300" y="216"/>
                    </a:lnTo>
                    <a:lnTo>
                      <a:pt x="293" y="216"/>
                    </a:lnTo>
                    <a:lnTo>
                      <a:pt x="281" y="214"/>
                    </a:lnTo>
                    <a:lnTo>
                      <a:pt x="280" y="211"/>
                    </a:lnTo>
                    <a:lnTo>
                      <a:pt x="278" y="209"/>
                    </a:lnTo>
                    <a:lnTo>
                      <a:pt x="280" y="209"/>
                    </a:lnTo>
                    <a:lnTo>
                      <a:pt x="283" y="208"/>
                    </a:lnTo>
                    <a:lnTo>
                      <a:pt x="285" y="205"/>
                    </a:lnTo>
                    <a:lnTo>
                      <a:pt x="287" y="205"/>
                    </a:lnTo>
                    <a:lnTo>
                      <a:pt x="293" y="200"/>
                    </a:lnTo>
                    <a:lnTo>
                      <a:pt x="284" y="190"/>
                    </a:lnTo>
                    <a:lnTo>
                      <a:pt x="278" y="177"/>
                    </a:lnTo>
                    <a:lnTo>
                      <a:pt x="276" y="165"/>
                    </a:lnTo>
                    <a:lnTo>
                      <a:pt x="270" y="154"/>
                    </a:lnTo>
                    <a:lnTo>
                      <a:pt x="269" y="154"/>
                    </a:lnTo>
                    <a:lnTo>
                      <a:pt x="260" y="149"/>
                    </a:lnTo>
                    <a:lnTo>
                      <a:pt x="259" y="149"/>
                    </a:lnTo>
                    <a:lnTo>
                      <a:pt x="257" y="148"/>
                    </a:lnTo>
                    <a:lnTo>
                      <a:pt x="255" y="147"/>
                    </a:lnTo>
                    <a:lnTo>
                      <a:pt x="256" y="144"/>
                    </a:lnTo>
                    <a:lnTo>
                      <a:pt x="256" y="142"/>
                    </a:lnTo>
                    <a:lnTo>
                      <a:pt x="255" y="138"/>
                    </a:lnTo>
                    <a:lnTo>
                      <a:pt x="250" y="134"/>
                    </a:lnTo>
                    <a:lnTo>
                      <a:pt x="245" y="123"/>
                    </a:lnTo>
                    <a:lnTo>
                      <a:pt x="252" y="123"/>
                    </a:lnTo>
                    <a:lnTo>
                      <a:pt x="253" y="116"/>
                    </a:lnTo>
                    <a:lnTo>
                      <a:pt x="252" y="110"/>
                    </a:lnTo>
                    <a:lnTo>
                      <a:pt x="252" y="109"/>
                    </a:lnTo>
                    <a:lnTo>
                      <a:pt x="250" y="108"/>
                    </a:lnTo>
                    <a:lnTo>
                      <a:pt x="249" y="108"/>
                    </a:lnTo>
                    <a:lnTo>
                      <a:pt x="245" y="106"/>
                    </a:lnTo>
                    <a:lnTo>
                      <a:pt x="224" y="106"/>
                    </a:lnTo>
                    <a:lnTo>
                      <a:pt x="221" y="101"/>
                    </a:lnTo>
                    <a:lnTo>
                      <a:pt x="216" y="99"/>
                    </a:lnTo>
                    <a:lnTo>
                      <a:pt x="211" y="96"/>
                    </a:lnTo>
                    <a:lnTo>
                      <a:pt x="210" y="96"/>
                    </a:lnTo>
                    <a:lnTo>
                      <a:pt x="197" y="87"/>
                    </a:lnTo>
                    <a:lnTo>
                      <a:pt x="196" y="85"/>
                    </a:lnTo>
                    <a:lnTo>
                      <a:pt x="192" y="64"/>
                    </a:lnTo>
                    <a:lnTo>
                      <a:pt x="192" y="63"/>
                    </a:lnTo>
                    <a:lnTo>
                      <a:pt x="189" y="60"/>
                    </a:lnTo>
                    <a:lnTo>
                      <a:pt x="182" y="48"/>
                    </a:lnTo>
                    <a:lnTo>
                      <a:pt x="189" y="21"/>
                    </a:lnTo>
                    <a:lnTo>
                      <a:pt x="189" y="14"/>
                    </a:lnTo>
                    <a:lnTo>
                      <a:pt x="187" y="12"/>
                    </a:lnTo>
                    <a:lnTo>
                      <a:pt x="173" y="12"/>
                    </a:lnTo>
                    <a:lnTo>
                      <a:pt x="147" y="17"/>
                    </a:lnTo>
                    <a:lnTo>
                      <a:pt x="136" y="8"/>
                    </a:lnTo>
                    <a:lnTo>
                      <a:pt x="136" y="3"/>
                    </a:lnTo>
                    <a:lnTo>
                      <a:pt x="134" y="3"/>
                    </a:lnTo>
                    <a:lnTo>
                      <a:pt x="130" y="0"/>
                    </a:lnTo>
                    <a:lnTo>
                      <a:pt x="129" y="0"/>
                    </a:lnTo>
                    <a:lnTo>
                      <a:pt x="122" y="1"/>
                    </a:lnTo>
                    <a:lnTo>
                      <a:pt x="115" y="1"/>
                    </a:lnTo>
                    <a:lnTo>
                      <a:pt x="104" y="3"/>
                    </a:lnTo>
                    <a:lnTo>
                      <a:pt x="101" y="3"/>
                    </a:lnTo>
                    <a:lnTo>
                      <a:pt x="99" y="1"/>
                    </a:lnTo>
                    <a:lnTo>
                      <a:pt x="95" y="1"/>
                    </a:lnTo>
                    <a:lnTo>
                      <a:pt x="91" y="3"/>
                    </a:lnTo>
                    <a:lnTo>
                      <a:pt x="89" y="5"/>
                    </a:lnTo>
                    <a:lnTo>
                      <a:pt x="86" y="7"/>
                    </a:lnTo>
                    <a:lnTo>
                      <a:pt x="79" y="15"/>
                    </a:lnTo>
                    <a:lnTo>
                      <a:pt x="79" y="27"/>
                    </a:lnTo>
                    <a:lnTo>
                      <a:pt x="77" y="28"/>
                    </a:lnTo>
                    <a:lnTo>
                      <a:pt x="79" y="31"/>
                    </a:lnTo>
                    <a:lnTo>
                      <a:pt x="77" y="35"/>
                    </a:lnTo>
                    <a:lnTo>
                      <a:pt x="73" y="35"/>
                    </a:lnTo>
                    <a:lnTo>
                      <a:pt x="72" y="34"/>
                    </a:lnTo>
                    <a:lnTo>
                      <a:pt x="51" y="24"/>
                    </a:lnTo>
                    <a:lnTo>
                      <a:pt x="44" y="24"/>
                    </a:lnTo>
                    <a:lnTo>
                      <a:pt x="39" y="22"/>
                    </a:lnTo>
                    <a:lnTo>
                      <a:pt x="35" y="22"/>
                    </a:lnTo>
                    <a:lnTo>
                      <a:pt x="35" y="24"/>
                    </a:lnTo>
                    <a:lnTo>
                      <a:pt x="24" y="41"/>
                    </a:lnTo>
                    <a:lnTo>
                      <a:pt x="10" y="5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53" name="Freeform 482">
                <a:extLst>
                  <a:ext uri="{FF2B5EF4-FFF2-40B4-BE49-F238E27FC236}">
                    <a16:creationId xmlns:a16="http://schemas.microsoft.com/office/drawing/2014/main" id="{61E8BFB2-935D-E26B-B293-5E91FB1158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1" y="1327"/>
                <a:ext cx="132" cy="128"/>
              </a:xfrm>
              <a:custGeom>
                <a:avLst/>
                <a:gdLst>
                  <a:gd name="T0" fmla="*/ 227 w 528"/>
                  <a:gd name="T1" fmla="*/ 7 h 514"/>
                  <a:gd name="T2" fmla="*/ 207 w 528"/>
                  <a:gd name="T3" fmla="*/ 10 h 514"/>
                  <a:gd name="T4" fmla="*/ 165 w 528"/>
                  <a:gd name="T5" fmla="*/ 24 h 514"/>
                  <a:gd name="T6" fmla="*/ 103 w 528"/>
                  <a:gd name="T7" fmla="*/ 70 h 514"/>
                  <a:gd name="T8" fmla="*/ 80 w 528"/>
                  <a:gd name="T9" fmla="*/ 78 h 514"/>
                  <a:gd name="T10" fmla="*/ 55 w 528"/>
                  <a:gd name="T11" fmla="*/ 90 h 514"/>
                  <a:gd name="T12" fmla="*/ 27 w 528"/>
                  <a:gd name="T13" fmla="*/ 90 h 514"/>
                  <a:gd name="T14" fmla="*/ 3 w 528"/>
                  <a:gd name="T15" fmla="*/ 112 h 514"/>
                  <a:gd name="T16" fmla="*/ 27 w 528"/>
                  <a:gd name="T17" fmla="*/ 152 h 514"/>
                  <a:gd name="T18" fmla="*/ 31 w 528"/>
                  <a:gd name="T19" fmla="*/ 165 h 514"/>
                  <a:gd name="T20" fmla="*/ 46 w 528"/>
                  <a:gd name="T21" fmla="*/ 182 h 514"/>
                  <a:gd name="T22" fmla="*/ 63 w 528"/>
                  <a:gd name="T23" fmla="*/ 178 h 514"/>
                  <a:gd name="T24" fmla="*/ 88 w 528"/>
                  <a:gd name="T25" fmla="*/ 168 h 514"/>
                  <a:gd name="T26" fmla="*/ 116 w 528"/>
                  <a:gd name="T27" fmla="*/ 169 h 514"/>
                  <a:gd name="T28" fmla="*/ 103 w 528"/>
                  <a:gd name="T29" fmla="*/ 181 h 514"/>
                  <a:gd name="T30" fmla="*/ 95 w 528"/>
                  <a:gd name="T31" fmla="*/ 207 h 514"/>
                  <a:gd name="T32" fmla="*/ 126 w 528"/>
                  <a:gd name="T33" fmla="*/ 224 h 514"/>
                  <a:gd name="T34" fmla="*/ 148 w 528"/>
                  <a:gd name="T35" fmla="*/ 282 h 514"/>
                  <a:gd name="T36" fmla="*/ 144 w 528"/>
                  <a:gd name="T37" fmla="*/ 319 h 514"/>
                  <a:gd name="T38" fmla="*/ 197 w 528"/>
                  <a:gd name="T39" fmla="*/ 306 h 514"/>
                  <a:gd name="T40" fmla="*/ 208 w 528"/>
                  <a:gd name="T41" fmla="*/ 312 h 514"/>
                  <a:gd name="T42" fmla="*/ 206 w 528"/>
                  <a:gd name="T43" fmla="*/ 324 h 514"/>
                  <a:gd name="T44" fmla="*/ 207 w 528"/>
                  <a:gd name="T45" fmla="*/ 338 h 514"/>
                  <a:gd name="T46" fmla="*/ 237 w 528"/>
                  <a:gd name="T47" fmla="*/ 323 h 514"/>
                  <a:gd name="T48" fmla="*/ 251 w 528"/>
                  <a:gd name="T49" fmla="*/ 409 h 514"/>
                  <a:gd name="T50" fmla="*/ 261 w 528"/>
                  <a:gd name="T51" fmla="*/ 444 h 514"/>
                  <a:gd name="T52" fmla="*/ 320 w 528"/>
                  <a:gd name="T53" fmla="*/ 453 h 514"/>
                  <a:gd name="T54" fmla="*/ 333 w 528"/>
                  <a:gd name="T55" fmla="*/ 479 h 514"/>
                  <a:gd name="T56" fmla="*/ 384 w 528"/>
                  <a:gd name="T57" fmla="*/ 511 h 514"/>
                  <a:gd name="T58" fmla="*/ 412 w 528"/>
                  <a:gd name="T59" fmla="*/ 497 h 514"/>
                  <a:gd name="T60" fmla="*/ 439 w 528"/>
                  <a:gd name="T61" fmla="*/ 463 h 514"/>
                  <a:gd name="T62" fmla="*/ 423 w 528"/>
                  <a:gd name="T63" fmla="*/ 449 h 514"/>
                  <a:gd name="T64" fmla="*/ 402 w 528"/>
                  <a:gd name="T65" fmla="*/ 440 h 514"/>
                  <a:gd name="T66" fmla="*/ 402 w 528"/>
                  <a:gd name="T67" fmla="*/ 421 h 514"/>
                  <a:gd name="T68" fmla="*/ 434 w 528"/>
                  <a:gd name="T69" fmla="*/ 428 h 514"/>
                  <a:gd name="T70" fmla="*/ 448 w 528"/>
                  <a:gd name="T71" fmla="*/ 394 h 514"/>
                  <a:gd name="T72" fmla="*/ 461 w 528"/>
                  <a:gd name="T73" fmla="*/ 351 h 514"/>
                  <a:gd name="T74" fmla="*/ 493 w 528"/>
                  <a:gd name="T75" fmla="*/ 363 h 514"/>
                  <a:gd name="T76" fmla="*/ 500 w 528"/>
                  <a:gd name="T77" fmla="*/ 332 h 514"/>
                  <a:gd name="T78" fmla="*/ 508 w 528"/>
                  <a:gd name="T79" fmla="*/ 309 h 514"/>
                  <a:gd name="T80" fmla="*/ 517 w 528"/>
                  <a:gd name="T81" fmla="*/ 292 h 514"/>
                  <a:gd name="T82" fmla="*/ 493 w 528"/>
                  <a:gd name="T83" fmla="*/ 274 h 514"/>
                  <a:gd name="T84" fmla="*/ 457 w 528"/>
                  <a:gd name="T85" fmla="*/ 272 h 514"/>
                  <a:gd name="T86" fmla="*/ 426 w 528"/>
                  <a:gd name="T87" fmla="*/ 259 h 514"/>
                  <a:gd name="T88" fmla="*/ 397 w 528"/>
                  <a:gd name="T89" fmla="*/ 225 h 514"/>
                  <a:gd name="T90" fmla="*/ 376 w 528"/>
                  <a:gd name="T91" fmla="*/ 222 h 514"/>
                  <a:gd name="T92" fmla="*/ 355 w 528"/>
                  <a:gd name="T93" fmla="*/ 195 h 514"/>
                  <a:gd name="T94" fmla="*/ 317 w 528"/>
                  <a:gd name="T95" fmla="*/ 178 h 514"/>
                  <a:gd name="T96" fmla="*/ 328 w 528"/>
                  <a:gd name="T97" fmla="*/ 166 h 514"/>
                  <a:gd name="T98" fmla="*/ 309 w 528"/>
                  <a:gd name="T99" fmla="*/ 171 h 514"/>
                  <a:gd name="T100" fmla="*/ 277 w 528"/>
                  <a:gd name="T101" fmla="*/ 147 h 514"/>
                  <a:gd name="T102" fmla="*/ 240 w 528"/>
                  <a:gd name="T103" fmla="*/ 106 h 514"/>
                  <a:gd name="T104" fmla="*/ 266 w 528"/>
                  <a:gd name="T105" fmla="*/ 51 h 514"/>
                  <a:gd name="T106" fmla="*/ 282 w 528"/>
                  <a:gd name="T107" fmla="*/ 25 h 5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528" h="514">
                    <a:moveTo>
                      <a:pt x="268" y="11"/>
                    </a:moveTo>
                    <a:lnTo>
                      <a:pt x="264" y="11"/>
                    </a:lnTo>
                    <a:lnTo>
                      <a:pt x="254" y="14"/>
                    </a:lnTo>
                    <a:lnTo>
                      <a:pt x="251" y="14"/>
                    </a:lnTo>
                    <a:lnTo>
                      <a:pt x="232" y="11"/>
                    </a:lnTo>
                    <a:lnTo>
                      <a:pt x="227" y="7"/>
                    </a:lnTo>
                    <a:lnTo>
                      <a:pt x="224" y="2"/>
                    </a:lnTo>
                    <a:lnTo>
                      <a:pt x="221" y="2"/>
                    </a:lnTo>
                    <a:lnTo>
                      <a:pt x="220" y="0"/>
                    </a:lnTo>
                    <a:lnTo>
                      <a:pt x="215" y="9"/>
                    </a:lnTo>
                    <a:lnTo>
                      <a:pt x="210" y="11"/>
                    </a:lnTo>
                    <a:lnTo>
                      <a:pt x="207" y="10"/>
                    </a:lnTo>
                    <a:lnTo>
                      <a:pt x="206" y="10"/>
                    </a:lnTo>
                    <a:lnTo>
                      <a:pt x="197" y="18"/>
                    </a:lnTo>
                    <a:lnTo>
                      <a:pt x="189" y="20"/>
                    </a:lnTo>
                    <a:lnTo>
                      <a:pt x="180" y="18"/>
                    </a:lnTo>
                    <a:lnTo>
                      <a:pt x="169" y="18"/>
                    </a:lnTo>
                    <a:lnTo>
                      <a:pt x="165" y="24"/>
                    </a:lnTo>
                    <a:lnTo>
                      <a:pt x="160" y="32"/>
                    </a:lnTo>
                    <a:lnTo>
                      <a:pt x="155" y="37"/>
                    </a:lnTo>
                    <a:lnTo>
                      <a:pt x="136" y="63"/>
                    </a:lnTo>
                    <a:lnTo>
                      <a:pt x="136" y="66"/>
                    </a:lnTo>
                    <a:lnTo>
                      <a:pt x="106" y="67"/>
                    </a:lnTo>
                    <a:lnTo>
                      <a:pt x="103" y="70"/>
                    </a:lnTo>
                    <a:lnTo>
                      <a:pt x="102" y="70"/>
                    </a:lnTo>
                    <a:lnTo>
                      <a:pt x="90" y="66"/>
                    </a:lnTo>
                    <a:lnTo>
                      <a:pt x="88" y="66"/>
                    </a:lnTo>
                    <a:lnTo>
                      <a:pt x="87" y="69"/>
                    </a:lnTo>
                    <a:lnTo>
                      <a:pt x="86" y="69"/>
                    </a:lnTo>
                    <a:lnTo>
                      <a:pt x="80" y="78"/>
                    </a:lnTo>
                    <a:lnTo>
                      <a:pt x="80" y="90"/>
                    </a:lnTo>
                    <a:lnTo>
                      <a:pt x="78" y="94"/>
                    </a:lnTo>
                    <a:lnTo>
                      <a:pt x="78" y="95"/>
                    </a:lnTo>
                    <a:lnTo>
                      <a:pt x="70" y="95"/>
                    </a:lnTo>
                    <a:lnTo>
                      <a:pt x="66" y="88"/>
                    </a:lnTo>
                    <a:lnTo>
                      <a:pt x="55" y="90"/>
                    </a:lnTo>
                    <a:lnTo>
                      <a:pt x="50" y="90"/>
                    </a:lnTo>
                    <a:lnTo>
                      <a:pt x="49" y="91"/>
                    </a:lnTo>
                    <a:lnTo>
                      <a:pt x="41" y="90"/>
                    </a:lnTo>
                    <a:lnTo>
                      <a:pt x="38" y="90"/>
                    </a:lnTo>
                    <a:lnTo>
                      <a:pt x="35" y="88"/>
                    </a:lnTo>
                    <a:lnTo>
                      <a:pt x="27" y="90"/>
                    </a:lnTo>
                    <a:lnTo>
                      <a:pt x="26" y="90"/>
                    </a:lnTo>
                    <a:lnTo>
                      <a:pt x="11" y="105"/>
                    </a:lnTo>
                    <a:lnTo>
                      <a:pt x="3" y="111"/>
                    </a:lnTo>
                    <a:lnTo>
                      <a:pt x="2" y="111"/>
                    </a:lnTo>
                    <a:lnTo>
                      <a:pt x="0" y="112"/>
                    </a:lnTo>
                    <a:lnTo>
                      <a:pt x="3" y="112"/>
                    </a:lnTo>
                    <a:lnTo>
                      <a:pt x="13" y="115"/>
                    </a:lnTo>
                    <a:lnTo>
                      <a:pt x="18" y="118"/>
                    </a:lnTo>
                    <a:lnTo>
                      <a:pt x="27" y="137"/>
                    </a:lnTo>
                    <a:lnTo>
                      <a:pt x="32" y="143"/>
                    </a:lnTo>
                    <a:lnTo>
                      <a:pt x="32" y="147"/>
                    </a:lnTo>
                    <a:lnTo>
                      <a:pt x="27" y="152"/>
                    </a:lnTo>
                    <a:lnTo>
                      <a:pt x="24" y="158"/>
                    </a:lnTo>
                    <a:lnTo>
                      <a:pt x="23" y="158"/>
                    </a:lnTo>
                    <a:lnTo>
                      <a:pt x="20" y="161"/>
                    </a:lnTo>
                    <a:lnTo>
                      <a:pt x="18" y="164"/>
                    </a:lnTo>
                    <a:lnTo>
                      <a:pt x="20" y="164"/>
                    </a:lnTo>
                    <a:lnTo>
                      <a:pt x="31" y="165"/>
                    </a:lnTo>
                    <a:lnTo>
                      <a:pt x="48" y="165"/>
                    </a:lnTo>
                    <a:lnTo>
                      <a:pt x="48" y="171"/>
                    </a:lnTo>
                    <a:lnTo>
                      <a:pt x="46" y="175"/>
                    </a:lnTo>
                    <a:lnTo>
                      <a:pt x="45" y="176"/>
                    </a:lnTo>
                    <a:lnTo>
                      <a:pt x="45" y="178"/>
                    </a:lnTo>
                    <a:lnTo>
                      <a:pt x="46" y="182"/>
                    </a:lnTo>
                    <a:lnTo>
                      <a:pt x="46" y="183"/>
                    </a:lnTo>
                    <a:lnTo>
                      <a:pt x="48" y="185"/>
                    </a:lnTo>
                    <a:lnTo>
                      <a:pt x="52" y="181"/>
                    </a:lnTo>
                    <a:lnTo>
                      <a:pt x="56" y="179"/>
                    </a:lnTo>
                    <a:lnTo>
                      <a:pt x="57" y="179"/>
                    </a:lnTo>
                    <a:lnTo>
                      <a:pt x="63" y="178"/>
                    </a:lnTo>
                    <a:lnTo>
                      <a:pt x="66" y="176"/>
                    </a:lnTo>
                    <a:lnTo>
                      <a:pt x="69" y="176"/>
                    </a:lnTo>
                    <a:lnTo>
                      <a:pt x="69" y="178"/>
                    </a:lnTo>
                    <a:lnTo>
                      <a:pt x="80" y="178"/>
                    </a:lnTo>
                    <a:lnTo>
                      <a:pt x="88" y="172"/>
                    </a:lnTo>
                    <a:lnTo>
                      <a:pt x="88" y="168"/>
                    </a:lnTo>
                    <a:lnTo>
                      <a:pt x="87" y="166"/>
                    </a:lnTo>
                    <a:lnTo>
                      <a:pt x="93" y="164"/>
                    </a:lnTo>
                    <a:lnTo>
                      <a:pt x="101" y="164"/>
                    </a:lnTo>
                    <a:lnTo>
                      <a:pt x="103" y="162"/>
                    </a:lnTo>
                    <a:lnTo>
                      <a:pt x="110" y="165"/>
                    </a:lnTo>
                    <a:lnTo>
                      <a:pt x="116" y="169"/>
                    </a:lnTo>
                    <a:lnTo>
                      <a:pt x="120" y="174"/>
                    </a:lnTo>
                    <a:lnTo>
                      <a:pt x="120" y="176"/>
                    </a:lnTo>
                    <a:lnTo>
                      <a:pt x="116" y="178"/>
                    </a:lnTo>
                    <a:lnTo>
                      <a:pt x="115" y="179"/>
                    </a:lnTo>
                    <a:lnTo>
                      <a:pt x="106" y="179"/>
                    </a:lnTo>
                    <a:lnTo>
                      <a:pt x="103" y="181"/>
                    </a:lnTo>
                    <a:lnTo>
                      <a:pt x="101" y="181"/>
                    </a:lnTo>
                    <a:lnTo>
                      <a:pt x="93" y="185"/>
                    </a:lnTo>
                    <a:lnTo>
                      <a:pt x="93" y="198"/>
                    </a:lnTo>
                    <a:lnTo>
                      <a:pt x="94" y="201"/>
                    </a:lnTo>
                    <a:lnTo>
                      <a:pt x="94" y="205"/>
                    </a:lnTo>
                    <a:lnTo>
                      <a:pt x="95" y="207"/>
                    </a:lnTo>
                    <a:lnTo>
                      <a:pt x="113" y="207"/>
                    </a:lnTo>
                    <a:lnTo>
                      <a:pt x="122" y="208"/>
                    </a:lnTo>
                    <a:lnTo>
                      <a:pt x="130" y="211"/>
                    </a:lnTo>
                    <a:lnTo>
                      <a:pt x="129" y="212"/>
                    </a:lnTo>
                    <a:lnTo>
                      <a:pt x="126" y="221"/>
                    </a:lnTo>
                    <a:lnTo>
                      <a:pt x="126" y="224"/>
                    </a:lnTo>
                    <a:lnTo>
                      <a:pt x="127" y="224"/>
                    </a:lnTo>
                    <a:lnTo>
                      <a:pt x="136" y="234"/>
                    </a:lnTo>
                    <a:lnTo>
                      <a:pt x="150" y="263"/>
                    </a:lnTo>
                    <a:lnTo>
                      <a:pt x="153" y="275"/>
                    </a:lnTo>
                    <a:lnTo>
                      <a:pt x="153" y="282"/>
                    </a:lnTo>
                    <a:lnTo>
                      <a:pt x="148" y="282"/>
                    </a:lnTo>
                    <a:lnTo>
                      <a:pt x="140" y="292"/>
                    </a:lnTo>
                    <a:lnTo>
                      <a:pt x="137" y="308"/>
                    </a:lnTo>
                    <a:lnTo>
                      <a:pt x="140" y="317"/>
                    </a:lnTo>
                    <a:lnTo>
                      <a:pt x="143" y="317"/>
                    </a:lnTo>
                    <a:lnTo>
                      <a:pt x="143" y="319"/>
                    </a:lnTo>
                    <a:lnTo>
                      <a:pt x="144" y="319"/>
                    </a:lnTo>
                    <a:lnTo>
                      <a:pt x="147" y="320"/>
                    </a:lnTo>
                    <a:lnTo>
                      <a:pt x="169" y="320"/>
                    </a:lnTo>
                    <a:lnTo>
                      <a:pt x="190" y="316"/>
                    </a:lnTo>
                    <a:lnTo>
                      <a:pt x="196" y="309"/>
                    </a:lnTo>
                    <a:lnTo>
                      <a:pt x="197" y="309"/>
                    </a:lnTo>
                    <a:lnTo>
                      <a:pt x="197" y="306"/>
                    </a:lnTo>
                    <a:lnTo>
                      <a:pt x="199" y="302"/>
                    </a:lnTo>
                    <a:lnTo>
                      <a:pt x="199" y="299"/>
                    </a:lnTo>
                    <a:lnTo>
                      <a:pt x="203" y="299"/>
                    </a:lnTo>
                    <a:lnTo>
                      <a:pt x="203" y="301"/>
                    </a:lnTo>
                    <a:lnTo>
                      <a:pt x="206" y="303"/>
                    </a:lnTo>
                    <a:lnTo>
                      <a:pt x="208" y="312"/>
                    </a:lnTo>
                    <a:lnTo>
                      <a:pt x="208" y="316"/>
                    </a:lnTo>
                    <a:lnTo>
                      <a:pt x="210" y="319"/>
                    </a:lnTo>
                    <a:lnTo>
                      <a:pt x="210" y="320"/>
                    </a:lnTo>
                    <a:lnTo>
                      <a:pt x="207" y="323"/>
                    </a:lnTo>
                    <a:lnTo>
                      <a:pt x="206" y="323"/>
                    </a:lnTo>
                    <a:lnTo>
                      <a:pt x="206" y="324"/>
                    </a:lnTo>
                    <a:lnTo>
                      <a:pt x="204" y="324"/>
                    </a:lnTo>
                    <a:lnTo>
                      <a:pt x="204" y="326"/>
                    </a:lnTo>
                    <a:lnTo>
                      <a:pt x="203" y="326"/>
                    </a:lnTo>
                    <a:lnTo>
                      <a:pt x="203" y="332"/>
                    </a:lnTo>
                    <a:lnTo>
                      <a:pt x="206" y="338"/>
                    </a:lnTo>
                    <a:lnTo>
                      <a:pt x="207" y="338"/>
                    </a:lnTo>
                    <a:lnTo>
                      <a:pt x="225" y="319"/>
                    </a:lnTo>
                    <a:lnTo>
                      <a:pt x="233" y="320"/>
                    </a:lnTo>
                    <a:lnTo>
                      <a:pt x="235" y="320"/>
                    </a:lnTo>
                    <a:lnTo>
                      <a:pt x="236" y="322"/>
                    </a:lnTo>
                    <a:lnTo>
                      <a:pt x="236" y="323"/>
                    </a:lnTo>
                    <a:lnTo>
                      <a:pt x="237" y="323"/>
                    </a:lnTo>
                    <a:lnTo>
                      <a:pt x="237" y="329"/>
                    </a:lnTo>
                    <a:lnTo>
                      <a:pt x="239" y="332"/>
                    </a:lnTo>
                    <a:lnTo>
                      <a:pt x="242" y="348"/>
                    </a:lnTo>
                    <a:lnTo>
                      <a:pt x="253" y="384"/>
                    </a:lnTo>
                    <a:lnTo>
                      <a:pt x="254" y="398"/>
                    </a:lnTo>
                    <a:lnTo>
                      <a:pt x="251" y="409"/>
                    </a:lnTo>
                    <a:lnTo>
                      <a:pt x="251" y="425"/>
                    </a:lnTo>
                    <a:lnTo>
                      <a:pt x="256" y="433"/>
                    </a:lnTo>
                    <a:lnTo>
                      <a:pt x="256" y="435"/>
                    </a:lnTo>
                    <a:lnTo>
                      <a:pt x="257" y="439"/>
                    </a:lnTo>
                    <a:lnTo>
                      <a:pt x="257" y="440"/>
                    </a:lnTo>
                    <a:lnTo>
                      <a:pt x="261" y="444"/>
                    </a:lnTo>
                    <a:lnTo>
                      <a:pt x="261" y="446"/>
                    </a:lnTo>
                    <a:lnTo>
                      <a:pt x="268" y="444"/>
                    </a:lnTo>
                    <a:lnTo>
                      <a:pt x="296" y="446"/>
                    </a:lnTo>
                    <a:lnTo>
                      <a:pt x="316" y="442"/>
                    </a:lnTo>
                    <a:lnTo>
                      <a:pt x="314" y="450"/>
                    </a:lnTo>
                    <a:lnTo>
                      <a:pt x="320" y="453"/>
                    </a:lnTo>
                    <a:lnTo>
                      <a:pt x="327" y="453"/>
                    </a:lnTo>
                    <a:lnTo>
                      <a:pt x="328" y="451"/>
                    </a:lnTo>
                    <a:lnTo>
                      <a:pt x="330" y="456"/>
                    </a:lnTo>
                    <a:lnTo>
                      <a:pt x="324" y="468"/>
                    </a:lnTo>
                    <a:lnTo>
                      <a:pt x="326" y="475"/>
                    </a:lnTo>
                    <a:lnTo>
                      <a:pt x="333" y="479"/>
                    </a:lnTo>
                    <a:lnTo>
                      <a:pt x="351" y="496"/>
                    </a:lnTo>
                    <a:lnTo>
                      <a:pt x="359" y="502"/>
                    </a:lnTo>
                    <a:lnTo>
                      <a:pt x="363" y="503"/>
                    </a:lnTo>
                    <a:lnTo>
                      <a:pt x="363" y="504"/>
                    </a:lnTo>
                    <a:lnTo>
                      <a:pt x="374" y="514"/>
                    </a:lnTo>
                    <a:lnTo>
                      <a:pt x="384" y="511"/>
                    </a:lnTo>
                    <a:lnTo>
                      <a:pt x="388" y="509"/>
                    </a:lnTo>
                    <a:lnTo>
                      <a:pt x="394" y="503"/>
                    </a:lnTo>
                    <a:lnTo>
                      <a:pt x="394" y="502"/>
                    </a:lnTo>
                    <a:lnTo>
                      <a:pt x="411" y="499"/>
                    </a:lnTo>
                    <a:lnTo>
                      <a:pt x="412" y="499"/>
                    </a:lnTo>
                    <a:lnTo>
                      <a:pt x="412" y="497"/>
                    </a:lnTo>
                    <a:lnTo>
                      <a:pt x="425" y="479"/>
                    </a:lnTo>
                    <a:lnTo>
                      <a:pt x="432" y="476"/>
                    </a:lnTo>
                    <a:lnTo>
                      <a:pt x="437" y="472"/>
                    </a:lnTo>
                    <a:lnTo>
                      <a:pt x="440" y="467"/>
                    </a:lnTo>
                    <a:lnTo>
                      <a:pt x="440" y="463"/>
                    </a:lnTo>
                    <a:lnTo>
                      <a:pt x="439" y="463"/>
                    </a:lnTo>
                    <a:lnTo>
                      <a:pt x="437" y="461"/>
                    </a:lnTo>
                    <a:lnTo>
                      <a:pt x="434" y="460"/>
                    </a:lnTo>
                    <a:lnTo>
                      <a:pt x="434" y="458"/>
                    </a:lnTo>
                    <a:lnTo>
                      <a:pt x="429" y="453"/>
                    </a:lnTo>
                    <a:lnTo>
                      <a:pt x="426" y="450"/>
                    </a:lnTo>
                    <a:lnTo>
                      <a:pt x="423" y="449"/>
                    </a:lnTo>
                    <a:lnTo>
                      <a:pt x="416" y="453"/>
                    </a:lnTo>
                    <a:lnTo>
                      <a:pt x="408" y="449"/>
                    </a:lnTo>
                    <a:lnTo>
                      <a:pt x="404" y="446"/>
                    </a:lnTo>
                    <a:lnTo>
                      <a:pt x="404" y="443"/>
                    </a:lnTo>
                    <a:lnTo>
                      <a:pt x="402" y="442"/>
                    </a:lnTo>
                    <a:lnTo>
                      <a:pt x="402" y="440"/>
                    </a:lnTo>
                    <a:lnTo>
                      <a:pt x="404" y="439"/>
                    </a:lnTo>
                    <a:lnTo>
                      <a:pt x="404" y="437"/>
                    </a:lnTo>
                    <a:lnTo>
                      <a:pt x="405" y="435"/>
                    </a:lnTo>
                    <a:lnTo>
                      <a:pt x="404" y="432"/>
                    </a:lnTo>
                    <a:lnTo>
                      <a:pt x="402" y="426"/>
                    </a:lnTo>
                    <a:lnTo>
                      <a:pt x="402" y="421"/>
                    </a:lnTo>
                    <a:lnTo>
                      <a:pt x="404" y="419"/>
                    </a:lnTo>
                    <a:lnTo>
                      <a:pt x="407" y="422"/>
                    </a:lnTo>
                    <a:lnTo>
                      <a:pt x="409" y="423"/>
                    </a:lnTo>
                    <a:lnTo>
                      <a:pt x="429" y="423"/>
                    </a:lnTo>
                    <a:lnTo>
                      <a:pt x="433" y="426"/>
                    </a:lnTo>
                    <a:lnTo>
                      <a:pt x="434" y="428"/>
                    </a:lnTo>
                    <a:lnTo>
                      <a:pt x="439" y="428"/>
                    </a:lnTo>
                    <a:lnTo>
                      <a:pt x="436" y="419"/>
                    </a:lnTo>
                    <a:lnTo>
                      <a:pt x="437" y="416"/>
                    </a:lnTo>
                    <a:lnTo>
                      <a:pt x="439" y="415"/>
                    </a:lnTo>
                    <a:lnTo>
                      <a:pt x="441" y="404"/>
                    </a:lnTo>
                    <a:lnTo>
                      <a:pt x="448" y="394"/>
                    </a:lnTo>
                    <a:lnTo>
                      <a:pt x="443" y="382"/>
                    </a:lnTo>
                    <a:lnTo>
                      <a:pt x="448" y="366"/>
                    </a:lnTo>
                    <a:lnTo>
                      <a:pt x="450" y="365"/>
                    </a:lnTo>
                    <a:lnTo>
                      <a:pt x="460" y="359"/>
                    </a:lnTo>
                    <a:lnTo>
                      <a:pt x="461" y="355"/>
                    </a:lnTo>
                    <a:lnTo>
                      <a:pt x="461" y="351"/>
                    </a:lnTo>
                    <a:lnTo>
                      <a:pt x="468" y="337"/>
                    </a:lnTo>
                    <a:lnTo>
                      <a:pt x="474" y="335"/>
                    </a:lnTo>
                    <a:lnTo>
                      <a:pt x="481" y="342"/>
                    </a:lnTo>
                    <a:lnTo>
                      <a:pt x="484" y="347"/>
                    </a:lnTo>
                    <a:lnTo>
                      <a:pt x="491" y="361"/>
                    </a:lnTo>
                    <a:lnTo>
                      <a:pt x="493" y="363"/>
                    </a:lnTo>
                    <a:lnTo>
                      <a:pt x="493" y="366"/>
                    </a:lnTo>
                    <a:lnTo>
                      <a:pt x="497" y="372"/>
                    </a:lnTo>
                    <a:lnTo>
                      <a:pt x="500" y="372"/>
                    </a:lnTo>
                    <a:lnTo>
                      <a:pt x="500" y="368"/>
                    </a:lnTo>
                    <a:lnTo>
                      <a:pt x="501" y="362"/>
                    </a:lnTo>
                    <a:lnTo>
                      <a:pt x="500" y="332"/>
                    </a:lnTo>
                    <a:lnTo>
                      <a:pt x="499" y="332"/>
                    </a:lnTo>
                    <a:lnTo>
                      <a:pt x="497" y="329"/>
                    </a:lnTo>
                    <a:lnTo>
                      <a:pt x="496" y="327"/>
                    </a:lnTo>
                    <a:lnTo>
                      <a:pt x="496" y="316"/>
                    </a:lnTo>
                    <a:lnTo>
                      <a:pt x="499" y="309"/>
                    </a:lnTo>
                    <a:lnTo>
                      <a:pt x="508" y="309"/>
                    </a:lnTo>
                    <a:lnTo>
                      <a:pt x="510" y="299"/>
                    </a:lnTo>
                    <a:lnTo>
                      <a:pt x="511" y="296"/>
                    </a:lnTo>
                    <a:lnTo>
                      <a:pt x="514" y="292"/>
                    </a:lnTo>
                    <a:lnTo>
                      <a:pt x="514" y="291"/>
                    </a:lnTo>
                    <a:lnTo>
                      <a:pt x="515" y="292"/>
                    </a:lnTo>
                    <a:lnTo>
                      <a:pt x="517" y="292"/>
                    </a:lnTo>
                    <a:lnTo>
                      <a:pt x="527" y="287"/>
                    </a:lnTo>
                    <a:lnTo>
                      <a:pt x="528" y="282"/>
                    </a:lnTo>
                    <a:lnTo>
                      <a:pt x="528" y="281"/>
                    </a:lnTo>
                    <a:lnTo>
                      <a:pt x="506" y="278"/>
                    </a:lnTo>
                    <a:lnTo>
                      <a:pt x="497" y="275"/>
                    </a:lnTo>
                    <a:lnTo>
                      <a:pt x="493" y="274"/>
                    </a:lnTo>
                    <a:lnTo>
                      <a:pt x="493" y="272"/>
                    </a:lnTo>
                    <a:lnTo>
                      <a:pt x="492" y="268"/>
                    </a:lnTo>
                    <a:lnTo>
                      <a:pt x="484" y="267"/>
                    </a:lnTo>
                    <a:lnTo>
                      <a:pt x="482" y="267"/>
                    </a:lnTo>
                    <a:lnTo>
                      <a:pt x="460" y="271"/>
                    </a:lnTo>
                    <a:lnTo>
                      <a:pt x="457" y="272"/>
                    </a:lnTo>
                    <a:lnTo>
                      <a:pt x="446" y="272"/>
                    </a:lnTo>
                    <a:lnTo>
                      <a:pt x="444" y="274"/>
                    </a:lnTo>
                    <a:lnTo>
                      <a:pt x="441" y="272"/>
                    </a:lnTo>
                    <a:lnTo>
                      <a:pt x="439" y="272"/>
                    </a:lnTo>
                    <a:lnTo>
                      <a:pt x="436" y="268"/>
                    </a:lnTo>
                    <a:lnTo>
                      <a:pt x="426" y="259"/>
                    </a:lnTo>
                    <a:lnTo>
                      <a:pt x="425" y="248"/>
                    </a:lnTo>
                    <a:lnTo>
                      <a:pt x="421" y="236"/>
                    </a:lnTo>
                    <a:lnTo>
                      <a:pt x="415" y="229"/>
                    </a:lnTo>
                    <a:lnTo>
                      <a:pt x="411" y="226"/>
                    </a:lnTo>
                    <a:lnTo>
                      <a:pt x="407" y="226"/>
                    </a:lnTo>
                    <a:lnTo>
                      <a:pt x="397" y="225"/>
                    </a:lnTo>
                    <a:lnTo>
                      <a:pt x="387" y="221"/>
                    </a:lnTo>
                    <a:lnTo>
                      <a:pt x="381" y="221"/>
                    </a:lnTo>
                    <a:lnTo>
                      <a:pt x="379" y="222"/>
                    </a:lnTo>
                    <a:lnTo>
                      <a:pt x="377" y="222"/>
                    </a:lnTo>
                    <a:lnTo>
                      <a:pt x="376" y="224"/>
                    </a:lnTo>
                    <a:lnTo>
                      <a:pt x="376" y="222"/>
                    </a:lnTo>
                    <a:lnTo>
                      <a:pt x="373" y="214"/>
                    </a:lnTo>
                    <a:lnTo>
                      <a:pt x="370" y="210"/>
                    </a:lnTo>
                    <a:lnTo>
                      <a:pt x="363" y="203"/>
                    </a:lnTo>
                    <a:lnTo>
                      <a:pt x="358" y="196"/>
                    </a:lnTo>
                    <a:lnTo>
                      <a:pt x="356" y="196"/>
                    </a:lnTo>
                    <a:lnTo>
                      <a:pt x="355" y="195"/>
                    </a:lnTo>
                    <a:lnTo>
                      <a:pt x="349" y="195"/>
                    </a:lnTo>
                    <a:lnTo>
                      <a:pt x="344" y="193"/>
                    </a:lnTo>
                    <a:lnTo>
                      <a:pt x="323" y="181"/>
                    </a:lnTo>
                    <a:lnTo>
                      <a:pt x="323" y="179"/>
                    </a:lnTo>
                    <a:lnTo>
                      <a:pt x="320" y="179"/>
                    </a:lnTo>
                    <a:lnTo>
                      <a:pt x="317" y="178"/>
                    </a:lnTo>
                    <a:lnTo>
                      <a:pt x="319" y="176"/>
                    </a:lnTo>
                    <a:lnTo>
                      <a:pt x="324" y="174"/>
                    </a:lnTo>
                    <a:lnTo>
                      <a:pt x="326" y="174"/>
                    </a:lnTo>
                    <a:lnTo>
                      <a:pt x="330" y="169"/>
                    </a:lnTo>
                    <a:lnTo>
                      <a:pt x="331" y="166"/>
                    </a:lnTo>
                    <a:lnTo>
                      <a:pt x="328" y="166"/>
                    </a:lnTo>
                    <a:lnTo>
                      <a:pt x="326" y="168"/>
                    </a:lnTo>
                    <a:lnTo>
                      <a:pt x="317" y="171"/>
                    </a:lnTo>
                    <a:lnTo>
                      <a:pt x="314" y="171"/>
                    </a:lnTo>
                    <a:lnTo>
                      <a:pt x="312" y="172"/>
                    </a:lnTo>
                    <a:lnTo>
                      <a:pt x="310" y="171"/>
                    </a:lnTo>
                    <a:lnTo>
                      <a:pt x="309" y="171"/>
                    </a:lnTo>
                    <a:lnTo>
                      <a:pt x="306" y="169"/>
                    </a:lnTo>
                    <a:lnTo>
                      <a:pt x="307" y="169"/>
                    </a:lnTo>
                    <a:lnTo>
                      <a:pt x="309" y="168"/>
                    </a:lnTo>
                    <a:lnTo>
                      <a:pt x="309" y="166"/>
                    </a:lnTo>
                    <a:lnTo>
                      <a:pt x="297" y="154"/>
                    </a:lnTo>
                    <a:lnTo>
                      <a:pt x="277" y="147"/>
                    </a:lnTo>
                    <a:lnTo>
                      <a:pt x="271" y="147"/>
                    </a:lnTo>
                    <a:lnTo>
                      <a:pt x="268" y="129"/>
                    </a:lnTo>
                    <a:lnTo>
                      <a:pt x="268" y="128"/>
                    </a:lnTo>
                    <a:lnTo>
                      <a:pt x="260" y="121"/>
                    </a:lnTo>
                    <a:lnTo>
                      <a:pt x="243" y="111"/>
                    </a:lnTo>
                    <a:lnTo>
                      <a:pt x="240" y="106"/>
                    </a:lnTo>
                    <a:lnTo>
                      <a:pt x="240" y="101"/>
                    </a:lnTo>
                    <a:lnTo>
                      <a:pt x="239" y="95"/>
                    </a:lnTo>
                    <a:lnTo>
                      <a:pt x="239" y="92"/>
                    </a:lnTo>
                    <a:lnTo>
                      <a:pt x="247" y="92"/>
                    </a:lnTo>
                    <a:lnTo>
                      <a:pt x="259" y="80"/>
                    </a:lnTo>
                    <a:lnTo>
                      <a:pt x="266" y="51"/>
                    </a:lnTo>
                    <a:lnTo>
                      <a:pt x="266" y="49"/>
                    </a:lnTo>
                    <a:lnTo>
                      <a:pt x="264" y="44"/>
                    </a:lnTo>
                    <a:lnTo>
                      <a:pt x="274" y="34"/>
                    </a:lnTo>
                    <a:lnTo>
                      <a:pt x="281" y="31"/>
                    </a:lnTo>
                    <a:lnTo>
                      <a:pt x="282" y="28"/>
                    </a:lnTo>
                    <a:lnTo>
                      <a:pt x="282" y="25"/>
                    </a:lnTo>
                    <a:lnTo>
                      <a:pt x="280" y="20"/>
                    </a:lnTo>
                    <a:lnTo>
                      <a:pt x="277" y="17"/>
                    </a:lnTo>
                    <a:lnTo>
                      <a:pt x="268" y="1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54" name="Freeform 483">
                <a:extLst>
                  <a:ext uri="{FF2B5EF4-FFF2-40B4-BE49-F238E27FC236}">
                    <a16:creationId xmlns:a16="http://schemas.microsoft.com/office/drawing/2014/main" id="{50288598-5618-6F26-D23C-20BEFD338B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0" y="1392"/>
                <a:ext cx="67" cy="75"/>
              </a:xfrm>
              <a:custGeom>
                <a:avLst/>
                <a:gdLst>
                  <a:gd name="T0" fmla="*/ 241 w 268"/>
                  <a:gd name="T1" fmla="*/ 62 h 302"/>
                  <a:gd name="T2" fmla="*/ 230 w 268"/>
                  <a:gd name="T3" fmla="*/ 59 h 302"/>
                  <a:gd name="T4" fmla="*/ 208 w 268"/>
                  <a:gd name="T5" fmla="*/ 72 h 302"/>
                  <a:gd name="T6" fmla="*/ 209 w 268"/>
                  <a:gd name="T7" fmla="*/ 64 h 302"/>
                  <a:gd name="T8" fmla="*/ 212 w 268"/>
                  <a:gd name="T9" fmla="*/ 63 h 302"/>
                  <a:gd name="T10" fmla="*/ 213 w 268"/>
                  <a:gd name="T11" fmla="*/ 56 h 302"/>
                  <a:gd name="T12" fmla="*/ 208 w 268"/>
                  <a:gd name="T13" fmla="*/ 41 h 302"/>
                  <a:gd name="T14" fmla="*/ 204 w 268"/>
                  <a:gd name="T15" fmla="*/ 42 h 302"/>
                  <a:gd name="T16" fmla="*/ 201 w 268"/>
                  <a:gd name="T17" fmla="*/ 49 h 302"/>
                  <a:gd name="T18" fmla="*/ 152 w 268"/>
                  <a:gd name="T19" fmla="*/ 60 h 302"/>
                  <a:gd name="T20" fmla="*/ 148 w 268"/>
                  <a:gd name="T21" fmla="*/ 57 h 302"/>
                  <a:gd name="T22" fmla="*/ 145 w 268"/>
                  <a:gd name="T23" fmla="*/ 32 h 302"/>
                  <a:gd name="T24" fmla="*/ 128 w 268"/>
                  <a:gd name="T25" fmla="*/ 25 h 302"/>
                  <a:gd name="T26" fmla="*/ 89 w 268"/>
                  <a:gd name="T27" fmla="*/ 5 h 302"/>
                  <a:gd name="T28" fmla="*/ 86 w 268"/>
                  <a:gd name="T29" fmla="*/ 5 h 302"/>
                  <a:gd name="T30" fmla="*/ 78 w 268"/>
                  <a:gd name="T31" fmla="*/ 2 h 302"/>
                  <a:gd name="T32" fmla="*/ 67 w 268"/>
                  <a:gd name="T33" fmla="*/ 14 h 302"/>
                  <a:gd name="T34" fmla="*/ 23 w 268"/>
                  <a:gd name="T35" fmla="*/ 29 h 302"/>
                  <a:gd name="T36" fmla="*/ 19 w 268"/>
                  <a:gd name="T37" fmla="*/ 49 h 302"/>
                  <a:gd name="T38" fmla="*/ 0 w 268"/>
                  <a:gd name="T39" fmla="*/ 67 h 302"/>
                  <a:gd name="T40" fmla="*/ 8 w 268"/>
                  <a:gd name="T41" fmla="*/ 78 h 302"/>
                  <a:gd name="T42" fmla="*/ 15 w 268"/>
                  <a:gd name="T43" fmla="*/ 88 h 302"/>
                  <a:gd name="T44" fmla="*/ 57 w 268"/>
                  <a:gd name="T45" fmla="*/ 96 h 302"/>
                  <a:gd name="T46" fmla="*/ 72 w 268"/>
                  <a:gd name="T47" fmla="*/ 105 h 302"/>
                  <a:gd name="T48" fmla="*/ 79 w 268"/>
                  <a:gd name="T49" fmla="*/ 139 h 302"/>
                  <a:gd name="T50" fmla="*/ 79 w 268"/>
                  <a:gd name="T51" fmla="*/ 144 h 302"/>
                  <a:gd name="T52" fmla="*/ 65 w 268"/>
                  <a:gd name="T53" fmla="*/ 145 h 302"/>
                  <a:gd name="T54" fmla="*/ 81 w 268"/>
                  <a:gd name="T55" fmla="*/ 176 h 302"/>
                  <a:gd name="T56" fmla="*/ 85 w 268"/>
                  <a:gd name="T57" fmla="*/ 191 h 302"/>
                  <a:gd name="T58" fmla="*/ 75 w 268"/>
                  <a:gd name="T59" fmla="*/ 200 h 302"/>
                  <a:gd name="T60" fmla="*/ 79 w 268"/>
                  <a:gd name="T61" fmla="*/ 215 h 302"/>
                  <a:gd name="T62" fmla="*/ 54 w 268"/>
                  <a:gd name="T63" fmla="*/ 270 h 302"/>
                  <a:gd name="T64" fmla="*/ 95 w 268"/>
                  <a:gd name="T65" fmla="*/ 295 h 302"/>
                  <a:gd name="T66" fmla="*/ 114 w 268"/>
                  <a:gd name="T67" fmla="*/ 290 h 302"/>
                  <a:gd name="T68" fmla="*/ 139 w 268"/>
                  <a:gd name="T69" fmla="*/ 288 h 302"/>
                  <a:gd name="T70" fmla="*/ 158 w 268"/>
                  <a:gd name="T71" fmla="*/ 281 h 302"/>
                  <a:gd name="T72" fmla="*/ 166 w 268"/>
                  <a:gd name="T73" fmla="*/ 289 h 302"/>
                  <a:gd name="T74" fmla="*/ 177 w 268"/>
                  <a:gd name="T75" fmla="*/ 288 h 302"/>
                  <a:gd name="T76" fmla="*/ 174 w 268"/>
                  <a:gd name="T77" fmla="*/ 297 h 302"/>
                  <a:gd name="T78" fmla="*/ 177 w 268"/>
                  <a:gd name="T79" fmla="*/ 300 h 302"/>
                  <a:gd name="T80" fmla="*/ 188 w 268"/>
                  <a:gd name="T81" fmla="*/ 292 h 302"/>
                  <a:gd name="T82" fmla="*/ 189 w 268"/>
                  <a:gd name="T83" fmla="*/ 281 h 302"/>
                  <a:gd name="T84" fmla="*/ 222 w 268"/>
                  <a:gd name="T85" fmla="*/ 233 h 302"/>
                  <a:gd name="T86" fmla="*/ 233 w 268"/>
                  <a:gd name="T87" fmla="*/ 215 h 302"/>
                  <a:gd name="T88" fmla="*/ 245 w 268"/>
                  <a:gd name="T89" fmla="*/ 203 h 302"/>
                  <a:gd name="T90" fmla="*/ 268 w 268"/>
                  <a:gd name="T91" fmla="*/ 189 h 302"/>
                  <a:gd name="T92" fmla="*/ 266 w 268"/>
                  <a:gd name="T93" fmla="*/ 184 h 302"/>
                  <a:gd name="T94" fmla="*/ 261 w 268"/>
                  <a:gd name="T95" fmla="*/ 175 h 302"/>
                  <a:gd name="T96" fmla="*/ 256 w 268"/>
                  <a:gd name="T97" fmla="*/ 149 h 302"/>
                  <a:gd name="T98" fmla="*/ 247 w 268"/>
                  <a:gd name="T99" fmla="*/ 88 h 302"/>
                  <a:gd name="T100" fmla="*/ 242 w 268"/>
                  <a:gd name="T101" fmla="*/ 63 h 3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68" h="302">
                    <a:moveTo>
                      <a:pt x="242" y="63"/>
                    </a:moveTo>
                    <a:lnTo>
                      <a:pt x="241" y="63"/>
                    </a:lnTo>
                    <a:lnTo>
                      <a:pt x="241" y="62"/>
                    </a:lnTo>
                    <a:lnTo>
                      <a:pt x="240" y="60"/>
                    </a:lnTo>
                    <a:lnTo>
                      <a:pt x="238" y="60"/>
                    </a:lnTo>
                    <a:lnTo>
                      <a:pt x="230" y="59"/>
                    </a:lnTo>
                    <a:lnTo>
                      <a:pt x="212" y="78"/>
                    </a:lnTo>
                    <a:lnTo>
                      <a:pt x="211" y="78"/>
                    </a:lnTo>
                    <a:lnTo>
                      <a:pt x="208" y="72"/>
                    </a:lnTo>
                    <a:lnTo>
                      <a:pt x="208" y="66"/>
                    </a:lnTo>
                    <a:lnTo>
                      <a:pt x="209" y="66"/>
                    </a:lnTo>
                    <a:lnTo>
                      <a:pt x="209" y="64"/>
                    </a:lnTo>
                    <a:lnTo>
                      <a:pt x="211" y="64"/>
                    </a:lnTo>
                    <a:lnTo>
                      <a:pt x="211" y="63"/>
                    </a:lnTo>
                    <a:lnTo>
                      <a:pt x="212" y="63"/>
                    </a:lnTo>
                    <a:lnTo>
                      <a:pt x="215" y="60"/>
                    </a:lnTo>
                    <a:lnTo>
                      <a:pt x="215" y="59"/>
                    </a:lnTo>
                    <a:lnTo>
                      <a:pt x="213" y="56"/>
                    </a:lnTo>
                    <a:lnTo>
                      <a:pt x="213" y="52"/>
                    </a:lnTo>
                    <a:lnTo>
                      <a:pt x="211" y="43"/>
                    </a:lnTo>
                    <a:lnTo>
                      <a:pt x="208" y="41"/>
                    </a:lnTo>
                    <a:lnTo>
                      <a:pt x="208" y="39"/>
                    </a:lnTo>
                    <a:lnTo>
                      <a:pt x="204" y="39"/>
                    </a:lnTo>
                    <a:lnTo>
                      <a:pt x="204" y="42"/>
                    </a:lnTo>
                    <a:lnTo>
                      <a:pt x="202" y="46"/>
                    </a:lnTo>
                    <a:lnTo>
                      <a:pt x="202" y="49"/>
                    </a:lnTo>
                    <a:lnTo>
                      <a:pt x="201" y="49"/>
                    </a:lnTo>
                    <a:lnTo>
                      <a:pt x="195" y="56"/>
                    </a:lnTo>
                    <a:lnTo>
                      <a:pt x="174" y="60"/>
                    </a:lnTo>
                    <a:lnTo>
                      <a:pt x="152" y="60"/>
                    </a:lnTo>
                    <a:lnTo>
                      <a:pt x="149" y="59"/>
                    </a:lnTo>
                    <a:lnTo>
                      <a:pt x="148" y="59"/>
                    </a:lnTo>
                    <a:lnTo>
                      <a:pt x="148" y="57"/>
                    </a:lnTo>
                    <a:lnTo>
                      <a:pt x="145" y="57"/>
                    </a:lnTo>
                    <a:lnTo>
                      <a:pt x="142" y="48"/>
                    </a:lnTo>
                    <a:lnTo>
                      <a:pt x="145" y="32"/>
                    </a:lnTo>
                    <a:lnTo>
                      <a:pt x="139" y="32"/>
                    </a:lnTo>
                    <a:lnTo>
                      <a:pt x="135" y="31"/>
                    </a:lnTo>
                    <a:lnTo>
                      <a:pt x="128" y="25"/>
                    </a:lnTo>
                    <a:lnTo>
                      <a:pt x="111" y="7"/>
                    </a:lnTo>
                    <a:lnTo>
                      <a:pt x="108" y="5"/>
                    </a:lnTo>
                    <a:lnTo>
                      <a:pt x="89" y="5"/>
                    </a:lnTo>
                    <a:lnTo>
                      <a:pt x="89" y="3"/>
                    </a:lnTo>
                    <a:lnTo>
                      <a:pt x="88" y="5"/>
                    </a:lnTo>
                    <a:lnTo>
                      <a:pt x="86" y="5"/>
                    </a:lnTo>
                    <a:lnTo>
                      <a:pt x="85" y="2"/>
                    </a:lnTo>
                    <a:lnTo>
                      <a:pt x="83" y="0"/>
                    </a:lnTo>
                    <a:lnTo>
                      <a:pt x="78" y="2"/>
                    </a:lnTo>
                    <a:lnTo>
                      <a:pt x="76" y="2"/>
                    </a:lnTo>
                    <a:lnTo>
                      <a:pt x="69" y="10"/>
                    </a:lnTo>
                    <a:lnTo>
                      <a:pt x="67" y="14"/>
                    </a:lnTo>
                    <a:lnTo>
                      <a:pt x="55" y="22"/>
                    </a:lnTo>
                    <a:lnTo>
                      <a:pt x="41" y="27"/>
                    </a:lnTo>
                    <a:lnTo>
                      <a:pt x="23" y="29"/>
                    </a:lnTo>
                    <a:lnTo>
                      <a:pt x="21" y="29"/>
                    </a:lnTo>
                    <a:lnTo>
                      <a:pt x="11" y="34"/>
                    </a:lnTo>
                    <a:lnTo>
                      <a:pt x="19" y="49"/>
                    </a:lnTo>
                    <a:lnTo>
                      <a:pt x="16" y="55"/>
                    </a:lnTo>
                    <a:lnTo>
                      <a:pt x="4" y="63"/>
                    </a:lnTo>
                    <a:lnTo>
                      <a:pt x="0" y="67"/>
                    </a:lnTo>
                    <a:lnTo>
                      <a:pt x="4" y="70"/>
                    </a:lnTo>
                    <a:lnTo>
                      <a:pt x="7" y="77"/>
                    </a:lnTo>
                    <a:lnTo>
                      <a:pt x="8" y="78"/>
                    </a:lnTo>
                    <a:lnTo>
                      <a:pt x="8" y="79"/>
                    </a:lnTo>
                    <a:lnTo>
                      <a:pt x="14" y="85"/>
                    </a:lnTo>
                    <a:lnTo>
                      <a:pt x="15" y="88"/>
                    </a:lnTo>
                    <a:lnTo>
                      <a:pt x="19" y="92"/>
                    </a:lnTo>
                    <a:lnTo>
                      <a:pt x="46" y="96"/>
                    </a:lnTo>
                    <a:lnTo>
                      <a:pt x="57" y="96"/>
                    </a:lnTo>
                    <a:lnTo>
                      <a:pt x="68" y="101"/>
                    </a:lnTo>
                    <a:lnTo>
                      <a:pt x="72" y="103"/>
                    </a:lnTo>
                    <a:lnTo>
                      <a:pt x="72" y="105"/>
                    </a:lnTo>
                    <a:lnTo>
                      <a:pt x="69" y="120"/>
                    </a:lnTo>
                    <a:lnTo>
                      <a:pt x="69" y="127"/>
                    </a:lnTo>
                    <a:lnTo>
                      <a:pt x="79" y="139"/>
                    </a:lnTo>
                    <a:lnTo>
                      <a:pt x="81" y="139"/>
                    </a:lnTo>
                    <a:lnTo>
                      <a:pt x="79" y="141"/>
                    </a:lnTo>
                    <a:lnTo>
                      <a:pt x="79" y="144"/>
                    </a:lnTo>
                    <a:lnTo>
                      <a:pt x="76" y="149"/>
                    </a:lnTo>
                    <a:lnTo>
                      <a:pt x="74" y="149"/>
                    </a:lnTo>
                    <a:lnTo>
                      <a:pt x="65" y="145"/>
                    </a:lnTo>
                    <a:lnTo>
                      <a:pt x="65" y="147"/>
                    </a:lnTo>
                    <a:lnTo>
                      <a:pt x="74" y="165"/>
                    </a:lnTo>
                    <a:lnTo>
                      <a:pt x="81" y="176"/>
                    </a:lnTo>
                    <a:lnTo>
                      <a:pt x="83" y="186"/>
                    </a:lnTo>
                    <a:lnTo>
                      <a:pt x="86" y="190"/>
                    </a:lnTo>
                    <a:lnTo>
                      <a:pt x="85" y="191"/>
                    </a:lnTo>
                    <a:lnTo>
                      <a:pt x="79" y="198"/>
                    </a:lnTo>
                    <a:lnTo>
                      <a:pt x="74" y="198"/>
                    </a:lnTo>
                    <a:lnTo>
                      <a:pt x="75" y="200"/>
                    </a:lnTo>
                    <a:lnTo>
                      <a:pt x="75" y="205"/>
                    </a:lnTo>
                    <a:lnTo>
                      <a:pt x="76" y="209"/>
                    </a:lnTo>
                    <a:lnTo>
                      <a:pt x="79" y="215"/>
                    </a:lnTo>
                    <a:lnTo>
                      <a:pt x="75" y="223"/>
                    </a:lnTo>
                    <a:lnTo>
                      <a:pt x="54" y="254"/>
                    </a:lnTo>
                    <a:lnTo>
                      <a:pt x="54" y="270"/>
                    </a:lnTo>
                    <a:lnTo>
                      <a:pt x="69" y="288"/>
                    </a:lnTo>
                    <a:lnTo>
                      <a:pt x="79" y="292"/>
                    </a:lnTo>
                    <a:lnTo>
                      <a:pt x="95" y="295"/>
                    </a:lnTo>
                    <a:lnTo>
                      <a:pt x="99" y="293"/>
                    </a:lnTo>
                    <a:lnTo>
                      <a:pt x="104" y="290"/>
                    </a:lnTo>
                    <a:lnTo>
                      <a:pt x="114" y="290"/>
                    </a:lnTo>
                    <a:lnTo>
                      <a:pt x="124" y="293"/>
                    </a:lnTo>
                    <a:lnTo>
                      <a:pt x="131" y="288"/>
                    </a:lnTo>
                    <a:lnTo>
                      <a:pt x="139" y="288"/>
                    </a:lnTo>
                    <a:lnTo>
                      <a:pt x="144" y="289"/>
                    </a:lnTo>
                    <a:lnTo>
                      <a:pt x="155" y="282"/>
                    </a:lnTo>
                    <a:lnTo>
                      <a:pt x="158" y="281"/>
                    </a:lnTo>
                    <a:lnTo>
                      <a:pt x="159" y="283"/>
                    </a:lnTo>
                    <a:lnTo>
                      <a:pt x="163" y="288"/>
                    </a:lnTo>
                    <a:lnTo>
                      <a:pt x="166" y="289"/>
                    </a:lnTo>
                    <a:lnTo>
                      <a:pt x="173" y="286"/>
                    </a:lnTo>
                    <a:lnTo>
                      <a:pt x="175" y="288"/>
                    </a:lnTo>
                    <a:lnTo>
                      <a:pt x="177" y="288"/>
                    </a:lnTo>
                    <a:lnTo>
                      <a:pt x="178" y="289"/>
                    </a:lnTo>
                    <a:lnTo>
                      <a:pt x="178" y="290"/>
                    </a:lnTo>
                    <a:lnTo>
                      <a:pt x="174" y="297"/>
                    </a:lnTo>
                    <a:lnTo>
                      <a:pt x="174" y="300"/>
                    </a:lnTo>
                    <a:lnTo>
                      <a:pt x="173" y="302"/>
                    </a:lnTo>
                    <a:lnTo>
                      <a:pt x="177" y="300"/>
                    </a:lnTo>
                    <a:lnTo>
                      <a:pt x="184" y="299"/>
                    </a:lnTo>
                    <a:lnTo>
                      <a:pt x="185" y="297"/>
                    </a:lnTo>
                    <a:lnTo>
                      <a:pt x="188" y="292"/>
                    </a:lnTo>
                    <a:lnTo>
                      <a:pt x="188" y="289"/>
                    </a:lnTo>
                    <a:lnTo>
                      <a:pt x="189" y="283"/>
                    </a:lnTo>
                    <a:lnTo>
                      <a:pt x="189" y="281"/>
                    </a:lnTo>
                    <a:lnTo>
                      <a:pt x="195" y="267"/>
                    </a:lnTo>
                    <a:lnTo>
                      <a:pt x="213" y="246"/>
                    </a:lnTo>
                    <a:lnTo>
                      <a:pt x="222" y="233"/>
                    </a:lnTo>
                    <a:lnTo>
                      <a:pt x="225" y="228"/>
                    </a:lnTo>
                    <a:lnTo>
                      <a:pt x="233" y="216"/>
                    </a:lnTo>
                    <a:lnTo>
                      <a:pt x="233" y="215"/>
                    </a:lnTo>
                    <a:lnTo>
                      <a:pt x="238" y="211"/>
                    </a:lnTo>
                    <a:lnTo>
                      <a:pt x="242" y="208"/>
                    </a:lnTo>
                    <a:lnTo>
                      <a:pt x="245" y="203"/>
                    </a:lnTo>
                    <a:lnTo>
                      <a:pt x="265" y="190"/>
                    </a:lnTo>
                    <a:lnTo>
                      <a:pt x="268" y="190"/>
                    </a:lnTo>
                    <a:lnTo>
                      <a:pt x="268" y="189"/>
                    </a:lnTo>
                    <a:lnTo>
                      <a:pt x="266" y="187"/>
                    </a:lnTo>
                    <a:lnTo>
                      <a:pt x="266" y="186"/>
                    </a:lnTo>
                    <a:lnTo>
                      <a:pt x="266" y="184"/>
                    </a:lnTo>
                    <a:lnTo>
                      <a:pt x="262" y="180"/>
                    </a:lnTo>
                    <a:lnTo>
                      <a:pt x="262" y="179"/>
                    </a:lnTo>
                    <a:lnTo>
                      <a:pt x="261" y="175"/>
                    </a:lnTo>
                    <a:lnTo>
                      <a:pt x="261" y="173"/>
                    </a:lnTo>
                    <a:lnTo>
                      <a:pt x="256" y="165"/>
                    </a:lnTo>
                    <a:lnTo>
                      <a:pt x="256" y="149"/>
                    </a:lnTo>
                    <a:lnTo>
                      <a:pt x="259" y="138"/>
                    </a:lnTo>
                    <a:lnTo>
                      <a:pt x="258" y="124"/>
                    </a:lnTo>
                    <a:lnTo>
                      <a:pt x="247" y="88"/>
                    </a:lnTo>
                    <a:lnTo>
                      <a:pt x="244" y="72"/>
                    </a:lnTo>
                    <a:lnTo>
                      <a:pt x="242" y="69"/>
                    </a:lnTo>
                    <a:lnTo>
                      <a:pt x="242" y="6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55" name="Freeform 484">
                <a:extLst>
                  <a:ext uri="{FF2B5EF4-FFF2-40B4-BE49-F238E27FC236}">
                    <a16:creationId xmlns:a16="http://schemas.microsoft.com/office/drawing/2014/main" id="{F8710F47-88FE-3000-2F57-CDCC8327AB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9" y="1437"/>
                <a:ext cx="122" cy="131"/>
              </a:xfrm>
              <a:custGeom>
                <a:avLst/>
                <a:gdLst>
                  <a:gd name="T0" fmla="*/ 138 w 490"/>
                  <a:gd name="T1" fmla="*/ 64 h 523"/>
                  <a:gd name="T2" fmla="*/ 113 w 490"/>
                  <a:gd name="T3" fmla="*/ 110 h 523"/>
                  <a:gd name="T4" fmla="*/ 96 w 490"/>
                  <a:gd name="T5" fmla="*/ 120 h 523"/>
                  <a:gd name="T6" fmla="*/ 106 w 490"/>
                  <a:gd name="T7" fmla="*/ 159 h 523"/>
                  <a:gd name="T8" fmla="*/ 69 w 490"/>
                  <a:gd name="T9" fmla="*/ 218 h 523"/>
                  <a:gd name="T10" fmla="*/ 39 w 490"/>
                  <a:gd name="T11" fmla="*/ 261 h 523"/>
                  <a:gd name="T12" fmla="*/ 20 w 490"/>
                  <a:gd name="T13" fmla="*/ 293 h 523"/>
                  <a:gd name="T14" fmla="*/ 13 w 490"/>
                  <a:gd name="T15" fmla="*/ 283 h 523"/>
                  <a:gd name="T16" fmla="*/ 4 w 490"/>
                  <a:gd name="T17" fmla="*/ 290 h 523"/>
                  <a:gd name="T18" fmla="*/ 11 w 490"/>
                  <a:gd name="T19" fmla="*/ 346 h 523"/>
                  <a:gd name="T20" fmla="*/ 8 w 490"/>
                  <a:gd name="T21" fmla="*/ 367 h 523"/>
                  <a:gd name="T22" fmla="*/ 49 w 490"/>
                  <a:gd name="T23" fmla="*/ 398 h 523"/>
                  <a:gd name="T24" fmla="*/ 69 w 490"/>
                  <a:gd name="T25" fmla="*/ 416 h 523"/>
                  <a:gd name="T26" fmla="*/ 80 w 490"/>
                  <a:gd name="T27" fmla="*/ 469 h 523"/>
                  <a:gd name="T28" fmla="*/ 99 w 490"/>
                  <a:gd name="T29" fmla="*/ 480 h 523"/>
                  <a:gd name="T30" fmla="*/ 120 w 490"/>
                  <a:gd name="T31" fmla="*/ 508 h 523"/>
                  <a:gd name="T32" fmla="*/ 151 w 490"/>
                  <a:gd name="T33" fmla="*/ 520 h 523"/>
                  <a:gd name="T34" fmla="*/ 170 w 490"/>
                  <a:gd name="T35" fmla="*/ 508 h 523"/>
                  <a:gd name="T36" fmla="*/ 179 w 490"/>
                  <a:gd name="T37" fmla="*/ 482 h 523"/>
                  <a:gd name="T38" fmla="*/ 191 w 490"/>
                  <a:gd name="T39" fmla="*/ 472 h 523"/>
                  <a:gd name="T40" fmla="*/ 203 w 490"/>
                  <a:gd name="T41" fmla="*/ 479 h 523"/>
                  <a:gd name="T42" fmla="*/ 242 w 490"/>
                  <a:gd name="T43" fmla="*/ 463 h 523"/>
                  <a:gd name="T44" fmla="*/ 289 w 490"/>
                  <a:gd name="T45" fmla="*/ 453 h 523"/>
                  <a:gd name="T46" fmla="*/ 299 w 490"/>
                  <a:gd name="T47" fmla="*/ 434 h 523"/>
                  <a:gd name="T48" fmla="*/ 342 w 490"/>
                  <a:gd name="T49" fmla="*/ 432 h 523"/>
                  <a:gd name="T50" fmla="*/ 366 w 490"/>
                  <a:gd name="T51" fmla="*/ 414 h 523"/>
                  <a:gd name="T52" fmla="*/ 367 w 490"/>
                  <a:gd name="T53" fmla="*/ 393 h 523"/>
                  <a:gd name="T54" fmla="*/ 344 w 490"/>
                  <a:gd name="T55" fmla="*/ 403 h 523"/>
                  <a:gd name="T56" fmla="*/ 328 w 490"/>
                  <a:gd name="T57" fmla="*/ 361 h 523"/>
                  <a:gd name="T58" fmla="*/ 345 w 490"/>
                  <a:gd name="T59" fmla="*/ 339 h 523"/>
                  <a:gd name="T60" fmla="*/ 366 w 490"/>
                  <a:gd name="T61" fmla="*/ 332 h 523"/>
                  <a:gd name="T62" fmla="*/ 376 w 490"/>
                  <a:gd name="T63" fmla="*/ 302 h 523"/>
                  <a:gd name="T64" fmla="*/ 395 w 490"/>
                  <a:gd name="T65" fmla="*/ 293 h 523"/>
                  <a:gd name="T66" fmla="*/ 416 w 490"/>
                  <a:gd name="T67" fmla="*/ 280 h 523"/>
                  <a:gd name="T68" fmla="*/ 469 w 490"/>
                  <a:gd name="T69" fmla="*/ 271 h 523"/>
                  <a:gd name="T70" fmla="*/ 474 w 490"/>
                  <a:gd name="T71" fmla="*/ 252 h 523"/>
                  <a:gd name="T72" fmla="*/ 465 w 490"/>
                  <a:gd name="T73" fmla="*/ 234 h 523"/>
                  <a:gd name="T74" fmla="*/ 485 w 490"/>
                  <a:gd name="T75" fmla="*/ 220 h 523"/>
                  <a:gd name="T76" fmla="*/ 475 w 490"/>
                  <a:gd name="T77" fmla="*/ 194 h 523"/>
                  <a:gd name="T78" fmla="*/ 465 w 490"/>
                  <a:gd name="T79" fmla="*/ 157 h 523"/>
                  <a:gd name="T80" fmla="*/ 448 w 490"/>
                  <a:gd name="T81" fmla="*/ 164 h 523"/>
                  <a:gd name="T82" fmla="*/ 418 w 490"/>
                  <a:gd name="T83" fmla="*/ 163 h 523"/>
                  <a:gd name="T84" fmla="*/ 414 w 490"/>
                  <a:gd name="T85" fmla="*/ 187 h 523"/>
                  <a:gd name="T86" fmla="*/ 404 w 490"/>
                  <a:gd name="T87" fmla="*/ 177 h 523"/>
                  <a:gd name="T88" fmla="*/ 402 w 490"/>
                  <a:gd name="T89" fmla="*/ 152 h 523"/>
                  <a:gd name="T90" fmla="*/ 392 w 490"/>
                  <a:gd name="T91" fmla="*/ 152 h 523"/>
                  <a:gd name="T92" fmla="*/ 381 w 490"/>
                  <a:gd name="T93" fmla="*/ 132 h 523"/>
                  <a:gd name="T94" fmla="*/ 363 w 490"/>
                  <a:gd name="T95" fmla="*/ 88 h 523"/>
                  <a:gd name="T96" fmla="*/ 346 w 490"/>
                  <a:gd name="T97" fmla="*/ 68 h 523"/>
                  <a:gd name="T98" fmla="*/ 318 w 490"/>
                  <a:gd name="T99" fmla="*/ 67 h 523"/>
                  <a:gd name="T100" fmla="*/ 289 w 490"/>
                  <a:gd name="T101" fmla="*/ 60 h 523"/>
                  <a:gd name="T102" fmla="*/ 260 w 490"/>
                  <a:gd name="T103" fmla="*/ 14 h 523"/>
                  <a:gd name="T104" fmla="*/ 246 w 490"/>
                  <a:gd name="T105" fmla="*/ 0 h 523"/>
                  <a:gd name="T106" fmla="*/ 193 w 490"/>
                  <a:gd name="T107" fmla="*/ 7 h 523"/>
                  <a:gd name="T108" fmla="*/ 163 w 490"/>
                  <a:gd name="T109" fmla="*/ 29 h 5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490" h="523">
                    <a:moveTo>
                      <a:pt x="158" y="33"/>
                    </a:moveTo>
                    <a:lnTo>
                      <a:pt x="158" y="34"/>
                    </a:lnTo>
                    <a:lnTo>
                      <a:pt x="150" y="46"/>
                    </a:lnTo>
                    <a:lnTo>
                      <a:pt x="147" y="51"/>
                    </a:lnTo>
                    <a:lnTo>
                      <a:pt x="138" y="64"/>
                    </a:lnTo>
                    <a:lnTo>
                      <a:pt x="120" y="85"/>
                    </a:lnTo>
                    <a:lnTo>
                      <a:pt x="114" y="99"/>
                    </a:lnTo>
                    <a:lnTo>
                      <a:pt x="114" y="101"/>
                    </a:lnTo>
                    <a:lnTo>
                      <a:pt x="113" y="107"/>
                    </a:lnTo>
                    <a:lnTo>
                      <a:pt x="113" y="110"/>
                    </a:lnTo>
                    <a:lnTo>
                      <a:pt x="110" y="115"/>
                    </a:lnTo>
                    <a:lnTo>
                      <a:pt x="109" y="117"/>
                    </a:lnTo>
                    <a:lnTo>
                      <a:pt x="102" y="118"/>
                    </a:lnTo>
                    <a:lnTo>
                      <a:pt x="98" y="120"/>
                    </a:lnTo>
                    <a:lnTo>
                      <a:pt x="96" y="120"/>
                    </a:lnTo>
                    <a:lnTo>
                      <a:pt x="95" y="121"/>
                    </a:lnTo>
                    <a:lnTo>
                      <a:pt x="95" y="124"/>
                    </a:lnTo>
                    <a:lnTo>
                      <a:pt x="98" y="137"/>
                    </a:lnTo>
                    <a:lnTo>
                      <a:pt x="105" y="157"/>
                    </a:lnTo>
                    <a:lnTo>
                      <a:pt x="106" y="159"/>
                    </a:lnTo>
                    <a:lnTo>
                      <a:pt x="105" y="163"/>
                    </a:lnTo>
                    <a:lnTo>
                      <a:pt x="107" y="170"/>
                    </a:lnTo>
                    <a:lnTo>
                      <a:pt x="113" y="180"/>
                    </a:lnTo>
                    <a:lnTo>
                      <a:pt x="73" y="189"/>
                    </a:lnTo>
                    <a:lnTo>
                      <a:pt x="69" y="218"/>
                    </a:lnTo>
                    <a:lnTo>
                      <a:pt x="61" y="226"/>
                    </a:lnTo>
                    <a:lnTo>
                      <a:pt x="60" y="226"/>
                    </a:lnTo>
                    <a:lnTo>
                      <a:pt x="59" y="228"/>
                    </a:lnTo>
                    <a:lnTo>
                      <a:pt x="46" y="240"/>
                    </a:lnTo>
                    <a:lnTo>
                      <a:pt x="39" y="261"/>
                    </a:lnTo>
                    <a:lnTo>
                      <a:pt x="39" y="264"/>
                    </a:lnTo>
                    <a:lnTo>
                      <a:pt x="36" y="272"/>
                    </a:lnTo>
                    <a:lnTo>
                      <a:pt x="35" y="275"/>
                    </a:lnTo>
                    <a:lnTo>
                      <a:pt x="32" y="285"/>
                    </a:lnTo>
                    <a:lnTo>
                      <a:pt x="20" y="293"/>
                    </a:lnTo>
                    <a:lnTo>
                      <a:pt x="17" y="294"/>
                    </a:lnTo>
                    <a:lnTo>
                      <a:pt x="16" y="286"/>
                    </a:lnTo>
                    <a:lnTo>
                      <a:pt x="16" y="285"/>
                    </a:lnTo>
                    <a:lnTo>
                      <a:pt x="14" y="285"/>
                    </a:lnTo>
                    <a:lnTo>
                      <a:pt x="13" y="283"/>
                    </a:lnTo>
                    <a:lnTo>
                      <a:pt x="6" y="282"/>
                    </a:lnTo>
                    <a:lnTo>
                      <a:pt x="4" y="282"/>
                    </a:lnTo>
                    <a:lnTo>
                      <a:pt x="3" y="283"/>
                    </a:lnTo>
                    <a:lnTo>
                      <a:pt x="0" y="285"/>
                    </a:lnTo>
                    <a:lnTo>
                      <a:pt x="4" y="290"/>
                    </a:lnTo>
                    <a:lnTo>
                      <a:pt x="6" y="290"/>
                    </a:lnTo>
                    <a:lnTo>
                      <a:pt x="11" y="310"/>
                    </a:lnTo>
                    <a:lnTo>
                      <a:pt x="11" y="311"/>
                    </a:lnTo>
                    <a:lnTo>
                      <a:pt x="14" y="338"/>
                    </a:lnTo>
                    <a:lnTo>
                      <a:pt x="11" y="346"/>
                    </a:lnTo>
                    <a:lnTo>
                      <a:pt x="10" y="347"/>
                    </a:lnTo>
                    <a:lnTo>
                      <a:pt x="10" y="349"/>
                    </a:lnTo>
                    <a:lnTo>
                      <a:pt x="7" y="354"/>
                    </a:lnTo>
                    <a:lnTo>
                      <a:pt x="7" y="362"/>
                    </a:lnTo>
                    <a:lnTo>
                      <a:pt x="8" y="367"/>
                    </a:lnTo>
                    <a:lnTo>
                      <a:pt x="24" y="367"/>
                    </a:lnTo>
                    <a:lnTo>
                      <a:pt x="31" y="371"/>
                    </a:lnTo>
                    <a:lnTo>
                      <a:pt x="32" y="371"/>
                    </a:lnTo>
                    <a:lnTo>
                      <a:pt x="32" y="372"/>
                    </a:lnTo>
                    <a:lnTo>
                      <a:pt x="49" y="398"/>
                    </a:lnTo>
                    <a:lnTo>
                      <a:pt x="56" y="399"/>
                    </a:lnTo>
                    <a:lnTo>
                      <a:pt x="59" y="399"/>
                    </a:lnTo>
                    <a:lnTo>
                      <a:pt x="60" y="400"/>
                    </a:lnTo>
                    <a:lnTo>
                      <a:pt x="60" y="402"/>
                    </a:lnTo>
                    <a:lnTo>
                      <a:pt x="69" y="416"/>
                    </a:lnTo>
                    <a:lnTo>
                      <a:pt x="71" y="416"/>
                    </a:lnTo>
                    <a:lnTo>
                      <a:pt x="73" y="420"/>
                    </a:lnTo>
                    <a:lnTo>
                      <a:pt x="78" y="449"/>
                    </a:lnTo>
                    <a:lnTo>
                      <a:pt x="80" y="449"/>
                    </a:lnTo>
                    <a:lnTo>
                      <a:pt x="80" y="469"/>
                    </a:lnTo>
                    <a:lnTo>
                      <a:pt x="78" y="469"/>
                    </a:lnTo>
                    <a:lnTo>
                      <a:pt x="80" y="472"/>
                    </a:lnTo>
                    <a:lnTo>
                      <a:pt x="83" y="476"/>
                    </a:lnTo>
                    <a:lnTo>
                      <a:pt x="98" y="480"/>
                    </a:lnTo>
                    <a:lnTo>
                      <a:pt x="99" y="480"/>
                    </a:lnTo>
                    <a:lnTo>
                      <a:pt x="99" y="482"/>
                    </a:lnTo>
                    <a:lnTo>
                      <a:pt x="100" y="484"/>
                    </a:lnTo>
                    <a:lnTo>
                      <a:pt x="105" y="490"/>
                    </a:lnTo>
                    <a:lnTo>
                      <a:pt x="114" y="502"/>
                    </a:lnTo>
                    <a:lnTo>
                      <a:pt x="120" y="508"/>
                    </a:lnTo>
                    <a:lnTo>
                      <a:pt x="131" y="523"/>
                    </a:lnTo>
                    <a:lnTo>
                      <a:pt x="137" y="523"/>
                    </a:lnTo>
                    <a:lnTo>
                      <a:pt x="141" y="522"/>
                    </a:lnTo>
                    <a:lnTo>
                      <a:pt x="143" y="522"/>
                    </a:lnTo>
                    <a:lnTo>
                      <a:pt x="151" y="520"/>
                    </a:lnTo>
                    <a:lnTo>
                      <a:pt x="158" y="520"/>
                    </a:lnTo>
                    <a:lnTo>
                      <a:pt x="163" y="522"/>
                    </a:lnTo>
                    <a:lnTo>
                      <a:pt x="166" y="518"/>
                    </a:lnTo>
                    <a:lnTo>
                      <a:pt x="166" y="516"/>
                    </a:lnTo>
                    <a:lnTo>
                      <a:pt x="170" y="508"/>
                    </a:lnTo>
                    <a:lnTo>
                      <a:pt x="169" y="501"/>
                    </a:lnTo>
                    <a:lnTo>
                      <a:pt x="169" y="495"/>
                    </a:lnTo>
                    <a:lnTo>
                      <a:pt x="173" y="486"/>
                    </a:lnTo>
                    <a:lnTo>
                      <a:pt x="176" y="483"/>
                    </a:lnTo>
                    <a:lnTo>
                      <a:pt x="179" y="482"/>
                    </a:lnTo>
                    <a:lnTo>
                      <a:pt x="179" y="480"/>
                    </a:lnTo>
                    <a:lnTo>
                      <a:pt x="180" y="480"/>
                    </a:lnTo>
                    <a:lnTo>
                      <a:pt x="179" y="479"/>
                    </a:lnTo>
                    <a:lnTo>
                      <a:pt x="180" y="477"/>
                    </a:lnTo>
                    <a:lnTo>
                      <a:pt x="191" y="472"/>
                    </a:lnTo>
                    <a:lnTo>
                      <a:pt x="196" y="470"/>
                    </a:lnTo>
                    <a:lnTo>
                      <a:pt x="197" y="470"/>
                    </a:lnTo>
                    <a:lnTo>
                      <a:pt x="197" y="477"/>
                    </a:lnTo>
                    <a:lnTo>
                      <a:pt x="198" y="479"/>
                    </a:lnTo>
                    <a:lnTo>
                      <a:pt x="203" y="479"/>
                    </a:lnTo>
                    <a:lnTo>
                      <a:pt x="222" y="476"/>
                    </a:lnTo>
                    <a:lnTo>
                      <a:pt x="222" y="477"/>
                    </a:lnTo>
                    <a:lnTo>
                      <a:pt x="224" y="476"/>
                    </a:lnTo>
                    <a:lnTo>
                      <a:pt x="237" y="467"/>
                    </a:lnTo>
                    <a:lnTo>
                      <a:pt x="242" y="463"/>
                    </a:lnTo>
                    <a:lnTo>
                      <a:pt x="277" y="459"/>
                    </a:lnTo>
                    <a:lnTo>
                      <a:pt x="278" y="459"/>
                    </a:lnTo>
                    <a:lnTo>
                      <a:pt x="279" y="458"/>
                    </a:lnTo>
                    <a:lnTo>
                      <a:pt x="288" y="453"/>
                    </a:lnTo>
                    <a:lnTo>
                      <a:pt x="289" y="453"/>
                    </a:lnTo>
                    <a:lnTo>
                      <a:pt x="289" y="452"/>
                    </a:lnTo>
                    <a:lnTo>
                      <a:pt x="299" y="442"/>
                    </a:lnTo>
                    <a:lnTo>
                      <a:pt x="297" y="441"/>
                    </a:lnTo>
                    <a:lnTo>
                      <a:pt x="299" y="441"/>
                    </a:lnTo>
                    <a:lnTo>
                      <a:pt x="299" y="434"/>
                    </a:lnTo>
                    <a:lnTo>
                      <a:pt x="300" y="434"/>
                    </a:lnTo>
                    <a:lnTo>
                      <a:pt x="306" y="437"/>
                    </a:lnTo>
                    <a:lnTo>
                      <a:pt x="313" y="438"/>
                    </a:lnTo>
                    <a:lnTo>
                      <a:pt x="332" y="437"/>
                    </a:lnTo>
                    <a:lnTo>
                      <a:pt x="342" y="432"/>
                    </a:lnTo>
                    <a:lnTo>
                      <a:pt x="346" y="427"/>
                    </a:lnTo>
                    <a:lnTo>
                      <a:pt x="348" y="424"/>
                    </a:lnTo>
                    <a:lnTo>
                      <a:pt x="353" y="419"/>
                    </a:lnTo>
                    <a:lnTo>
                      <a:pt x="363" y="414"/>
                    </a:lnTo>
                    <a:lnTo>
                      <a:pt x="366" y="414"/>
                    </a:lnTo>
                    <a:lnTo>
                      <a:pt x="367" y="413"/>
                    </a:lnTo>
                    <a:lnTo>
                      <a:pt x="371" y="400"/>
                    </a:lnTo>
                    <a:lnTo>
                      <a:pt x="371" y="395"/>
                    </a:lnTo>
                    <a:lnTo>
                      <a:pt x="369" y="393"/>
                    </a:lnTo>
                    <a:lnTo>
                      <a:pt x="367" y="393"/>
                    </a:lnTo>
                    <a:lnTo>
                      <a:pt x="366" y="393"/>
                    </a:lnTo>
                    <a:lnTo>
                      <a:pt x="364" y="395"/>
                    </a:lnTo>
                    <a:lnTo>
                      <a:pt x="356" y="405"/>
                    </a:lnTo>
                    <a:lnTo>
                      <a:pt x="353" y="407"/>
                    </a:lnTo>
                    <a:lnTo>
                      <a:pt x="344" y="403"/>
                    </a:lnTo>
                    <a:lnTo>
                      <a:pt x="342" y="403"/>
                    </a:lnTo>
                    <a:lnTo>
                      <a:pt x="338" y="388"/>
                    </a:lnTo>
                    <a:lnTo>
                      <a:pt x="341" y="384"/>
                    </a:lnTo>
                    <a:lnTo>
                      <a:pt x="341" y="377"/>
                    </a:lnTo>
                    <a:lnTo>
                      <a:pt x="328" y="361"/>
                    </a:lnTo>
                    <a:lnTo>
                      <a:pt x="327" y="360"/>
                    </a:lnTo>
                    <a:lnTo>
                      <a:pt x="327" y="358"/>
                    </a:lnTo>
                    <a:lnTo>
                      <a:pt x="328" y="354"/>
                    </a:lnTo>
                    <a:lnTo>
                      <a:pt x="342" y="340"/>
                    </a:lnTo>
                    <a:lnTo>
                      <a:pt x="345" y="339"/>
                    </a:lnTo>
                    <a:lnTo>
                      <a:pt x="346" y="339"/>
                    </a:lnTo>
                    <a:lnTo>
                      <a:pt x="352" y="336"/>
                    </a:lnTo>
                    <a:lnTo>
                      <a:pt x="364" y="333"/>
                    </a:lnTo>
                    <a:lnTo>
                      <a:pt x="364" y="332"/>
                    </a:lnTo>
                    <a:lnTo>
                      <a:pt x="366" y="332"/>
                    </a:lnTo>
                    <a:lnTo>
                      <a:pt x="366" y="328"/>
                    </a:lnTo>
                    <a:lnTo>
                      <a:pt x="364" y="325"/>
                    </a:lnTo>
                    <a:lnTo>
                      <a:pt x="374" y="310"/>
                    </a:lnTo>
                    <a:lnTo>
                      <a:pt x="374" y="305"/>
                    </a:lnTo>
                    <a:lnTo>
                      <a:pt x="376" y="302"/>
                    </a:lnTo>
                    <a:lnTo>
                      <a:pt x="377" y="298"/>
                    </a:lnTo>
                    <a:lnTo>
                      <a:pt x="381" y="293"/>
                    </a:lnTo>
                    <a:lnTo>
                      <a:pt x="384" y="291"/>
                    </a:lnTo>
                    <a:lnTo>
                      <a:pt x="391" y="291"/>
                    </a:lnTo>
                    <a:lnTo>
                      <a:pt x="395" y="293"/>
                    </a:lnTo>
                    <a:lnTo>
                      <a:pt x="399" y="293"/>
                    </a:lnTo>
                    <a:lnTo>
                      <a:pt x="411" y="286"/>
                    </a:lnTo>
                    <a:lnTo>
                      <a:pt x="414" y="286"/>
                    </a:lnTo>
                    <a:lnTo>
                      <a:pt x="414" y="285"/>
                    </a:lnTo>
                    <a:lnTo>
                      <a:pt x="416" y="280"/>
                    </a:lnTo>
                    <a:lnTo>
                      <a:pt x="418" y="280"/>
                    </a:lnTo>
                    <a:lnTo>
                      <a:pt x="419" y="279"/>
                    </a:lnTo>
                    <a:lnTo>
                      <a:pt x="441" y="262"/>
                    </a:lnTo>
                    <a:lnTo>
                      <a:pt x="444" y="262"/>
                    </a:lnTo>
                    <a:lnTo>
                      <a:pt x="469" y="271"/>
                    </a:lnTo>
                    <a:lnTo>
                      <a:pt x="471" y="269"/>
                    </a:lnTo>
                    <a:lnTo>
                      <a:pt x="476" y="266"/>
                    </a:lnTo>
                    <a:lnTo>
                      <a:pt x="478" y="265"/>
                    </a:lnTo>
                    <a:lnTo>
                      <a:pt x="478" y="261"/>
                    </a:lnTo>
                    <a:lnTo>
                      <a:pt x="474" y="252"/>
                    </a:lnTo>
                    <a:lnTo>
                      <a:pt x="462" y="244"/>
                    </a:lnTo>
                    <a:lnTo>
                      <a:pt x="461" y="242"/>
                    </a:lnTo>
                    <a:lnTo>
                      <a:pt x="462" y="241"/>
                    </a:lnTo>
                    <a:lnTo>
                      <a:pt x="464" y="237"/>
                    </a:lnTo>
                    <a:lnTo>
                      <a:pt x="465" y="234"/>
                    </a:lnTo>
                    <a:lnTo>
                      <a:pt x="472" y="227"/>
                    </a:lnTo>
                    <a:lnTo>
                      <a:pt x="481" y="227"/>
                    </a:lnTo>
                    <a:lnTo>
                      <a:pt x="489" y="226"/>
                    </a:lnTo>
                    <a:lnTo>
                      <a:pt x="490" y="224"/>
                    </a:lnTo>
                    <a:lnTo>
                      <a:pt x="485" y="220"/>
                    </a:lnTo>
                    <a:lnTo>
                      <a:pt x="483" y="220"/>
                    </a:lnTo>
                    <a:lnTo>
                      <a:pt x="481" y="219"/>
                    </a:lnTo>
                    <a:lnTo>
                      <a:pt x="479" y="216"/>
                    </a:lnTo>
                    <a:lnTo>
                      <a:pt x="475" y="199"/>
                    </a:lnTo>
                    <a:lnTo>
                      <a:pt x="475" y="194"/>
                    </a:lnTo>
                    <a:lnTo>
                      <a:pt x="476" y="192"/>
                    </a:lnTo>
                    <a:lnTo>
                      <a:pt x="476" y="189"/>
                    </a:lnTo>
                    <a:lnTo>
                      <a:pt x="471" y="181"/>
                    </a:lnTo>
                    <a:lnTo>
                      <a:pt x="465" y="170"/>
                    </a:lnTo>
                    <a:lnTo>
                      <a:pt x="465" y="157"/>
                    </a:lnTo>
                    <a:lnTo>
                      <a:pt x="462" y="157"/>
                    </a:lnTo>
                    <a:lnTo>
                      <a:pt x="459" y="159"/>
                    </a:lnTo>
                    <a:lnTo>
                      <a:pt x="455" y="163"/>
                    </a:lnTo>
                    <a:lnTo>
                      <a:pt x="450" y="164"/>
                    </a:lnTo>
                    <a:lnTo>
                      <a:pt x="448" y="164"/>
                    </a:lnTo>
                    <a:lnTo>
                      <a:pt x="444" y="163"/>
                    </a:lnTo>
                    <a:lnTo>
                      <a:pt x="443" y="161"/>
                    </a:lnTo>
                    <a:lnTo>
                      <a:pt x="431" y="161"/>
                    </a:lnTo>
                    <a:lnTo>
                      <a:pt x="421" y="163"/>
                    </a:lnTo>
                    <a:lnTo>
                      <a:pt x="418" y="163"/>
                    </a:lnTo>
                    <a:lnTo>
                      <a:pt x="415" y="166"/>
                    </a:lnTo>
                    <a:lnTo>
                      <a:pt x="415" y="167"/>
                    </a:lnTo>
                    <a:lnTo>
                      <a:pt x="416" y="173"/>
                    </a:lnTo>
                    <a:lnTo>
                      <a:pt x="416" y="177"/>
                    </a:lnTo>
                    <a:lnTo>
                      <a:pt x="414" y="187"/>
                    </a:lnTo>
                    <a:lnTo>
                      <a:pt x="411" y="192"/>
                    </a:lnTo>
                    <a:lnTo>
                      <a:pt x="409" y="191"/>
                    </a:lnTo>
                    <a:lnTo>
                      <a:pt x="405" y="181"/>
                    </a:lnTo>
                    <a:lnTo>
                      <a:pt x="405" y="180"/>
                    </a:lnTo>
                    <a:lnTo>
                      <a:pt x="404" y="177"/>
                    </a:lnTo>
                    <a:lnTo>
                      <a:pt x="404" y="175"/>
                    </a:lnTo>
                    <a:lnTo>
                      <a:pt x="405" y="173"/>
                    </a:lnTo>
                    <a:lnTo>
                      <a:pt x="405" y="164"/>
                    </a:lnTo>
                    <a:lnTo>
                      <a:pt x="404" y="157"/>
                    </a:lnTo>
                    <a:lnTo>
                      <a:pt x="402" y="152"/>
                    </a:lnTo>
                    <a:lnTo>
                      <a:pt x="402" y="151"/>
                    </a:lnTo>
                    <a:lnTo>
                      <a:pt x="401" y="149"/>
                    </a:lnTo>
                    <a:lnTo>
                      <a:pt x="399" y="149"/>
                    </a:lnTo>
                    <a:lnTo>
                      <a:pt x="398" y="151"/>
                    </a:lnTo>
                    <a:lnTo>
                      <a:pt x="392" y="152"/>
                    </a:lnTo>
                    <a:lnTo>
                      <a:pt x="391" y="152"/>
                    </a:lnTo>
                    <a:lnTo>
                      <a:pt x="383" y="144"/>
                    </a:lnTo>
                    <a:lnTo>
                      <a:pt x="380" y="138"/>
                    </a:lnTo>
                    <a:lnTo>
                      <a:pt x="381" y="135"/>
                    </a:lnTo>
                    <a:lnTo>
                      <a:pt x="381" y="132"/>
                    </a:lnTo>
                    <a:lnTo>
                      <a:pt x="374" y="125"/>
                    </a:lnTo>
                    <a:lnTo>
                      <a:pt x="363" y="117"/>
                    </a:lnTo>
                    <a:lnTo>
                      <a:pt x="363" y="115"/>
                    </a:lnTo>
                    <a:lnTo>
                      <a:pt x="367" y="93"/>
                    </a:lnTo>
                    <a:lnTo>
                      <a:pt x="363" y="88"/>
                    </a:lnTo>
                    <a:lnTo>
                      <a:pt x="359" y="88"/>
                    </a:lnTo>
                    <a:lnTo>
                      <a:pt x="353" y="85"/>
                    </a:lnTo>
                    <a:lnTo>
                      <a:pt x="345" y="81"/>
                    </a:lnTo>
                    <a:lnTo>
                      <a:pt x="346" y="75"/>
                    </a:lnTo>
                    <a:lnTo>
                      <a:pt x="346" y="68"/>
                    </a:lnTo>
                    <a:lnTo>
                      <a:pt x="342" y="57"/>
                    </a:lnTo>
                    <a:lnTo>
                      <a:pt x="341" y="57"/>
                    </a:lnTo>
                    <a:lnTo>
                      <a:pt x="324" y="60"/>
                    </a:lnTo>
                    <a:lnTo>
                      <a:pt x="324" y="61"/>
                    </a:lnTo>
                    <a:lnTo>
                      <a:pt x="318" y="67"/>
                    </a:lnTo>
                    <a:lnTo>
                      <a:pt x="314" y="69"/>
                    </a:lnTo>
                    <a:lnTo>
                      <a:pt x="304" y="72"/>
                    </a:lnTo>
                    <a:lnTo>
                      <a:pt x="293" y="62"/>
                    </a:lnTo>
                    <a:lnTo>
                      <a:pt x="293" y="61"/>
                    </a:lnTo>
                    <a:lnTo>
                      <a:pt x="289" y="60"/>
                    </a:lnTo>
                    <a:lnTo>
                      <a:pt x="281" y="54"/>
                    </a:lnTo>
                    <a:lnTo>
                      <a:pt x="263" y="37"/>
                    </a:lnTo>
                    <a:lnTo>
                      <a:pt x="256" y="33"/>
                    </a:lnTo>
                    <a:lnTo>
                      <a:pt x="254" y="26"/>
                    </a:lnTo>
                    <a:lnTo>
                      <a:pt x="260" y="14"/>
                    </a:lnTo>
                    <a:lnTo>
                      <a:pt x="258" y="9"/>
                    </a:lnTo>
                    <a:lnTo>
                      <a:pt x="257" y="11"/>
                    </a:lnTo>
                    <a:lnTo>
                      <a:pt x="250" y="11"/>
                    </a:lnTo>
                    <a:lnTo>
                      <a:pt x="244" y="8"/>
                    </a:lnTo>
                    <a:lnTo>
                      <a:pt x="246" y="0"/>
                    </a:lnTo>
                    <a:lnTo>
                      <a:pt x="226" y="4"/>
                    </a:lnTo>
                    <a:lnTo>
                      <a:pt x="198" y="2"/>
                    </a:lnTo>
                    <a:lnTo>
                      <a:pt x="191" y="4"/>
                    </a:lnTo>
                    <a:lnTo>
                      <a:pt x="191" y="5"/>
                    </a:lnTo>
                    <a:lnTo>
                      <a:pt x="193" y="7"/>
                    </a:lnTo>
                    <a:lnTo>
                      <a:pt x="193" y="8"/>
                    </a:lnTo>
                    <a:lnTo>
                      <a:pt x="190" y="8"/>
                    </a:lnTo>
                    <a:lnTo>
                      <a:pt x="170" y="21"/>
                    </a:lnTo>
                    <a:lnTo>
                      <a:pt x="167" y="26"/>
                    </a:lnTo>
                    <a:lnTo>
                      <a:pt x="163" y="29"/>
                    </a:lnTo>
                    <a:lnTo>
                      <a:pt x="158" y="3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56" name="Freeform 485">
                <a:extLst>
                  <a:ext uri="{FF2B5EF4-FFF2-40B4-BE49-F238E27FC236}">
                    <a16:creationId xmlns:a16="http://schemas.microsoft.com/office/drawing/2014/main" id="{63AAC230-EFC7-A52E-8EC3-32DD7A5C67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422"/>
                <a:ext cx="204" cy="158"/>
              </a:xfrm>
              <a:custGeom>
                <a:avLst/>
                <a:gdLst>
                  <a:gd name="T0" fmla="*/ 222 w 814"/>
                  <a:gd name="T1" fmla="*/ 166 h 634"/>
                  <a:gd name="T2" fmla="*/ 233 w 814"/>
                  <a:gd name="T3" fmla="*/ 214 h 634"/>
                  <a:gd name="T4" fmla="*/ 198 w 814"/>
                  <a:gd name="T5" fmla="*/ 250 h 634"/>
                  <a:gd name="T6" fmla="*/ 162 w 814"/>
                  <a:gd name="T7" fmla="*/ 288 h 634"/>
                  <a:gd name="T8" fmla="*/ 147 w 814"/>
                  <a:gd name="T9" fmla="*/ 314 h 634"/>
                  <a:gd name="T10" fmla="*/ 92 w 814"/>
                  <a:gd name="T11" fmla="*/ 341 h 634"/>
                  <a:gd name="T12" fmla="*/ 64 w 814"/>
                  <a:gd name="T13" fmla="*/ 353 h 634"/>
                  <a:gd name="T14" fmla="*/ 39 w 814"/>
                  <a:gd name="T15" fmla="*/ 390 h 634"/>
                  <a:gd name="T16" fmla="*/ 1 w 814"/>
                  <a:gd name="T17" fmla="*/ 416 h 634"/>
                  <a:gd name="T18" fmla="*/ 17 w 814"/>
                  <a:gd name="T19" fmla="*/ 465 h 634"/>
                  <a:gd name="T20" fmla="*/ 53 w 814"/>
                  <a:gd name="T21" fmla="*/ 437 h 634"/>
                  <a:gd name="T22" fmla="*/ 72 w 814"/>
                  <a:gd name="T23" fmla="*/ 432 h 634"/>
                  <a:gd name="T24" fmla="*/ 85 w 814"/>
                  <a:gd name="T25" fmla="*/ 453 h 634"/>
                  <a:gd name="T26" fmla="*/ 88 w 814"/>
                  <a:gd name="T27" fmla="*/ 471 h 634"/>
                  <a:gd name="T28" fmla="*/ 158 w 814"/>
                  <a:gd name="T29" fmla="*/ 479 h 634"/>
                  <a:gd name="T30" fmla="*/ 272 w 814"/>
                  <a:gd name="T31" fmla="*/ 489 h 634"/>
                  <a:gd name="T32" fmla="*/ 336 w 814"/>
                  <a:gd name="T33" fmla="*/ 475 h 634"/>
                  <a:gd name="T34" fmla="*/ 338 w 814"/>
                  <a:gd name="T35" fmla="*/ 496 h 634"/>
                  <a:gd name="T36" fmla="*/ 335 w 814"/>
                  <a:gd name="T37" fmla="*/ 573 h 634"/>
                  <a:gd name="T38" fmla="*/ 332 w 814"/>
                  <a:gd name="T39" fmla="*/ 628 h 634"/>
                  <a:gd name="T40" fmla="*/ 380 w 814"/>
                  <a:gd name="T41" fmla="*/ 626 h 634"/>
                  <a:gd name="T42" fmla="*/ 394 w 814"/>
                  <a:gd name="T43" fmla="*/ 594 h 634"/>
                  <a:gd name="T44" fmla="*/ 419 w 814"/>
                  <a:gd name="T45" fmla="*/ 584 h 634"/>
                  <a:gd name="T46" fmla="*/ 461 w 814"/>
                  <a:gd name="T47" fmla="*/ 584 h 634"/>
                  <a:gd name="T48" fmla="*/ 493 w 814"/>
                  <a:gd name="T49" fmla="*/ 598 h 634"/>
                  <a:gd name="T50" fmla="*/ 539 w 814"/>
                  <a:gd name="T51" fmla="*/ 560 h 634"/>
                  <a:gd name="T52" fmla="*/ 589 w 814"/>
                  <a:gd name="T53" fmla="*/ 564 h 634"/>
                  <a:gd name="T54" fmla="*/ 626 w 814"/>
                  <a:gd name="T55" fmla="*/ 570 h 634"/>
                  <a:gd name="T56" fmla="*/ 655 w 814"/>
                  <a:gd name="T57" fmla="*/ 520 h 634"/>
                  <a:gd name="T58" fmla="*/ 666 w 814"/>
                  <a:gd name="T59" fmla="*/ 490 h 634"/>
                  <a:gd name="T60" fmla="*/ 713 w 814"/>
                  <a:gd name="T61" fmla="*/ 504 h 634"/>
                  <a:gd name="T62" fmla="*/ 722 w 814"/>
                  <a:gd name="T63" fmla="*/ 462 h 634"/>
                  <a:gd name="T64" fmla="*/ 770 w 814"/>
                  <a:gd name="T65" fmla="*/ 408 h 634"/>
                  <a:gd name="T66" fmla="*/ 797 w 814"/>
                  <a:gd name="T67" fmla="*/ 386 h 634"/>
                  <a:gd name="T68" fmla="*/ 807 w 814"/>
                  <a:gd name="T69" fmla="*/ 347 h 634"/>
                  <a:gd name="T70" fmla="*/ 796 w 814"/>
                  <a:gd name="T71" fmla="*/ 316 h 634"/>
                  <a:gd name="T72" fmla="*/ 773 w 814"/>
                  <a:gd name="T73" fmla="*/ 282 h 634"/>
                  <a:gd name="T74" fmla="*/ 741 w 814"/>
                  <a:gd name="T75" fmla="*/ 253 h 634"/>
                  <a:gd name="T76" fmla="*/ 688 w 814"/>
                  <a:gd name="T77" fmla="*/ 235 h 634"/>
                  <a:gd name="T78" fmla="*/ 677 w 814"/>
                  <a:gd name="T79" fmla="*/ 217 h 634"/>
                  <a:gd name="T80" fmla="*/ 670 w 814"/>
                  <a:gd name="T81" fmla="*/ 183 h 634"/>
                  <a:gd name="T82" fmla="*/ 632 w 814"/>
                  <a:gd name="T83" fmla="*/ 177 h 634"/>
                  <a:gd name="T84" fmla="*/ 634 w 814"/>
                  <a:gd name="T85" fmla="*/ 136 h 634"/>
                  <a:gd name="T86" fmla="*/ 650 w 814"/>
                  <a:gd name="T87" fmla="*/ 85 h 634"/>
                  <a:gd name="T88" fmla="*/ 683 w 814"/>
                  <a:gd name="T89" fmla="*/ 29 h 634"/>
                  <a:gd name="T90" fmla="*/ 634 w 814"/>
                  <a:gd name="T91" fmla="*/ 21 h 634"/>
                  <a:gd name="T92" fmla="*/ 576 w 814"/>
                  <a:gd name="T93" fmla="*/ 43 h 634"/>
                  <a:gd name="T94" fmla="*/ 497 w 814"/>
                  <a:gd name="T95" fmla="*/ 43 h 634"/>
                  <a:gd name="T96" fmla="*/ 459 w 814"/>
                  <a:gd name="T97" fmla="*/ 94 h 634"/>
                  <a:gd name="T98" fmla="*/ 410 w 814"/>
                  <a:gd name="T99" fmla="*/ 56 h 634"/>
                  <a:gd name="T100" fmla="*/ 388 w 814"/>
                  <a:gd name="T101" fmla="*/ 77 h 634"/>
                  <a:gd name="T102" fmla="*/ 367 w 814"/>
                  <a:gd name="T103" fmla="*/ 105 h 634"/>
                  <a:gd name="T104" fmla="*/ 325 w 814"/>
                  <a:gd name="T105" fmla="*/ 83 h 634"/>
                  <a:gd name="T106" fmla="*/ 271 w 814"/>
                  <a:gd name="T107" fmla="*/ 96 h 634"/>
                  <a:gd name="T108" fmla="*/ 251 w 814"/>
                  <a:gd name="T109" fmla="*/ 73 h 634"/>
                  <a:gd name="T110" fmla="*/ 225 w 814"/>
                  <a:gd name="T111" fmla="*/ 95 h 6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814" h="634">
                    <a:moveTo>
                      <a:pt x="221" y="117"/>
                    </a:moveTo>
                    <a:lnTo>
                      <a:pt x="222" y="119"/>
                    </a:lnTo>
                    <a:lnTo>
                      <a:pt x="229" y="152"/>
                    </a:lnTo>
                    <a:lnTo>
                      <a:pt x="228" y="159"/>
                    </a:lnTo>
                    <a:lnTo>
                      <a:pt x="226" y="161"/>
                    </a:lnTo>
                    <a:lnTo>
                      <a:pt x="225" y="163"/>
                    </a:lnTo>
                    <a:lnTo>
                      <a:pt x="222" y="165"/>
                    </a:lnTo>
                    <a:lnTo>
                      <a:pt x="222" y="166"/>
                    </a:lnTo>
                    <a:lnTo>
                      <a:pt x="240" y="179"/>
                    </a:lnTo>
                    <a:lnTo>
                      <a:pt x="241" y="180"/>
                    </a:lnTo>
                    <a:lnTo>
                      <a:pt x="240" y="182"/>
                    </a:lnTo>
                    <a:lnTo>
                      <a:pt x="241" y="193"/>
                    </a:lnTo>
                    <a:lnTo>
                      <a:pt x="241" y="194"/>
                    </a:lnTo>
                    <a:lnTo>
                      <a:pt x="240" y="196"/>
                    </a:lnTo>
                    <a:lnTo>
                      <a:pt x="241" y="200"/>
                    </a:lnTo>
                    <a:lnTo>
                      <a:pt x="233" y="214"/>
                    </a:lnTo>
                    <a:lnTo>
                      <a:pt x="233" y="215"/>
                    </a:lnTo>
                    <a:lnTo>
                      <a:pt x="229" y="211"/>
                    </a:lnTo>
                    <a:lnTo>
                      <a:pt x="226" y="210"/>
                    </a:lnTo>
                    <a:lnTo>
                      <a:pt x="221" y="210"/>
                    </a:lnTo>
                    <a:lnTo>
                      <a:pt x="204" y="225"/>
                    </a:lnTo>
                    <a:lnTo>
                      <a:pt x="197" y="244"/>
                    </a:lnTo>
                    <a:lnTo>
                      <a:pt x="198" y="247"/>
                    </a:lnTo>
                    <a:lnTo>
                      <a:pt x="198" y="250"/>
                    </a:lnTo>
                    <a:lnTo>
                      <a:pt x="192" y="254"/>
                    </a:lnTo>
                    <a:lnTo>
                      <a:pt x="192" y="256"/>
                    </a:lnTo>
                    <a:lnTo>
                      <a:pt x="188" y="256"/>
                    </a:lnTo>
                    <a:lnTo>
                      <a:pt x="185" y="259"/>
                    </a:lnTo>
                    <a:lnTo>
                      <a:pt x="185" y="260"/>
                    </a:lnTo>
                    <a:lnTo>
                      <a:pt x="173" y="280"/>
                    </a:lnTo>
                    <a:lnTo>
                      <a:pt x="163" y="286"/>
                    </a:lnTo>
                    <a:lnTo>
                      <a:pt x="162" y="288"/>
                    </a:lnTo>
                    <a:lnTo>
                      <a:pt x="154" y="289"/>
                    </a:lnTo>
                    <a:lnTo>
                      <a:pt x="145" y="289"/>
                    </a:lnTo>
                    <a:lnTo>
                      <a:pt x="138" y="296"/>
                    </a:lnTo>
                    <a:lnTo>
                      <a:pt x="137" y="299"/>
                    </a:lnTo>
                    <a:lnTo>
                      <a:pt x="135" y="303"/>
                    </a:lnTo>
                    <a:lnTo>
                      <a:pt x="134" y="304"/>
                    </a:lnTo>
                    <a:lnTo>
                      <a:pt x="135" y="306"/>
                    </a:lnTo>
                    <a:lnTo>
                      <a:pt x="147" y="314"/>
                    </a:lnTo>
                    <a:lnTo>
                      <a:pt x="151" y="323"/>
                    </a:lnTo>
                    <a:lnTo>
                      <a:pt x="151" y="327"/>
                    </a:lnTo>
                    <a:lnTo>
                      <a:pt x="149" y="328"/>
                    </a:lnTo>
                    <a:lnTo>
                      <a:pt x="144" y="331"/>
                    </a:lnTo>
                    <a:lnTo>
                      <a:pt x="142" y="333"/>
                    </a:lnTo>
                    <a:lnTo>
                      <a:pt x="117" y="324"/>
                    </a:lnTo>
                    <a:lnTo>
                      <a:pt x="114" y="324"/>
                    </a:lnTo>
                    <a:lnTo>
                      <a:pt x="92" y="341"/>
                    </a:lnTo>
                    <a:lnTo>
                      <a:pt x="91" y="342"/>
                    </a:lnTo>
                    <a:lnTo>
                      <a:pt x="89" y="342"/>
                    </a:lnTo>
                    <a:lnTo>
                      <a:pt x="87" y="347"/>
                    </a:lnTo>
                    <a:lnTo>
                      <a:pt x="87" y="348"/>
                    </a:lnTo>
                    <a:lnTo>
                      <a:pt x="84" y="348"/>
                    </a:lnTo>
                    <a:lnTo>
                      <a:pt x="72" y="355"/>
                    </a:lnTo>
                    <a:lnTo>
                      <a:pt x="68" y="355"/>
                    </a:lnTo>
                    <a:lnTo>
                      <a:pt x="64" y="353"/>
                    </a:lnTo>
                    <a:lnTo>
                      <a:pt x="57" y="353"/>
                    </a:lnTo>
                    <a:lnTo>
                      <a:pt x="54" y="355"/>
                    </a:lnTo>
                    <a:lnTo>
                      <a:pt x="50" y="360"/>
                    </a:lnTo>
                    <a:lnTo>
                      <a:pt x="49" y="364"/>
                    </a:lnTo>
                    <a:lnTo>
                      <a:pt x="47" y="367"/>
                    </a:lnTo>
                    <a:lnTo>
                      <a:pt x="47" y="372"/>
                    </a:lnTo>
                    <a:lnTo>
                      <a:pt x="37" y="387"/>
                    </a:lnTo>
                    <a:lnTo>
                      <a:pt x="39" y="390"/>
                    </a:lnTo>
                    <a:lnTo>
                      <a:pt x="39" y="394"/>
                    </a:lnTo>
                    <a:lnTo>
                      <a:pt x="37" y="394"/>
                    </a:lnTo>
                    <a:lnTo>
                      <a:pt x="37" y="395"/>
                    </a:lnTo>
                    <a:lnTo>
                      <a:pt x="25" y="398"/>
                    </a:lnTo>
                    <a:lnTo>
                      <a:pt x="19" y="401"/>
                    </a:lnTo>
                    <a:lnTo>
                      <a:pt x="18" y="401"/>
                    </a:lnTo>
                    <a:lnTo>
                      <a:pt x="15" y="402"/>
                    </a:lnTo>
                    <a:lnTo>
                      <a:pt x="1" y="416"/>
                    </a:lnTo>
                    <a:lnTo>
                      <a:pt x="0" y="420"/>
                    </a:lnTo>
                    <a:lnTo>
                      <a:pt x="0" y="422"/>
                    </a:lnTo>
                    <a:lnTo>
                      <a:pt x="1" y="423"/>
                    </a:lnTo>
                    <a:lnTo>
                      <a:pt x="14" y="439"/>
                    </a:lnTo>
                    <a:lnTo>
                      <a:pt x="14" y="446"/>
                    </a:lnTo>
                    <a:lnTo>
                      <a:pt x="11" y="450"/>
                    </a:lnTo>
                    <a:lnTo>
                      <a:pt x="15" y="465"/>
                    </a:lnTo>
                    <a:lnTo>
                      <a:pt x="17" y="465"/>
                    </a:lnTo>
                    <a:lnTo>
                      <a:pt x="26" y="469"/>
                    </a:lnTo>
                    <a:lnTo>
                      <a:pt x="29" y="467"/>
                    </a:lnTo>
                    <a:lnTo>
                      <a:pt x="37" y="457"/>
                    </a:lnTo>
                    <a:lnTo>
                      <a:pt x="39" y="455"/>
                    </a:lnTo>
                    <a:lnTo>
                      <a:pt x="40" y="455"/>
                    </a:lnTo>
                    <a:lnTo>
                      <a:pt x="43" y="447"/>
                    </a:lnTo>
                    <a:lnTo>
                      <a:pt x="50" y="441"/>
                    </a:lnTo>
                    <a:lnTo>
                      <a:pt x="53" y="437"/>
                    </a:lnTo>
                    <a:lnTo>
                      <a:pt x="53" y="434"/>
                    </a:lnTo>
                    <a:lnTo>
                      <a:pt x="54" y="434"/>
                    </a:lnTo>
                    <a:lnTo>
                      <a:pt x="56" y="433"/>
                    </a:lnTo>
                    <a:lnTo>
                      <a:pt x="57" y="430"/>
                    </a:lnTo>
                    <a:lnTo>
                      <a:pt x="58" y="430"/>
                    </a:lnTo>
                    <a:lnTo>
                      <a:pt x="60" y="429"/>
                    </a:lnTo>
                    <a:lnTo>
                      <a:pt x="70" y="430"/>
                    </a:lnTo>
                    <a:lnTo>
                      <a:pt x="72" y="432"/>
                    </a:lnTo>
                    <a:lnTo>
                      <a:pt x="74" y="436"/>
                    </a:lnTo>
                    <a:lnTo>
                      <a:pt x="74" y="441"/>
                    </a:lnTo>
                    <a:lnTo>
                      <a:pt x="75" y="444"/>
                    </a:lnTo>
                    <a:lnTo>
                      <a:pt x="78" y="446"/>
                    </a:lnTo>
                    <a:lnTo>
                      <a:pt x="81" y="446"/>
                    </a:lnTo>
                    <a:lnTo>
                      <a:pt x="87" y="448"/>
                    </a:lnTo>
                    <a:lnTo>
                      <a:pt x="87" y="450"/>
                    </a:lnTo>
                    <a:lnTo>
                      <a:pt x="85" y="453"/>
                    </a:lnTo>
                    <a:lnTo>
                      <a:pt x="78" y="460"/>
                    </a:lnTo>
                    <a:lnTo>
                      <a:pt x="74" y="467"/>
                    </a:lnTo>
                    <a:lnTo>
                      <a:pt x="74" y="472"/>
                    </a:lnTo>
                    <a:lnTo>
                      <a:pt x="77" y="474"/>
                    </a:lnTo>
                    <a:lnTo>
                      <a:pt x="84" y="474"/>
                    </a:lnTo>
                    <a:lnTo>
                      <a:pt x="87" y="475"/>
                    </a:lnTo>
                    <a:lnTo>
                      <a:pt x="87" y="474"/>
                    </a:lnTo>
                    <a:lnTo>
                      <a:pt x="88" y="471"/>
                    </a:lnTo>
                    <a:lnTo>
                      <a:pt x="102" y="461"/>
                    </a:lnTo>
                    <a:lnTo>
                      <a:pt x="113" y="450"/>
                    </a:lnTo>
                    <a:lnTo>
                      <a:pt x="113" y="448"/>
                    </a:lnTo>
                    <a:lnTo>
                      <a:pt x="114" y="450"/>
                    </a:lnTo>
                    <a:lnTo>
                      <a:pt x="121" y="455"/>
                    </a:lnTo>
                    <a:lnTo>
                      <a:pt x="138" y="472"/>
                    </a:lnTo>
                    <a:lnTo>
                      <a:pt x="156" y="481"/>
                    </a:lnTo>
                    <a:lnTo>
                      <a:pt x="158" y="479"/>
                    </a:lnTo>
                    <a:lnTo>
                      <a:pt x="159" y="476"/>
                    </a:lnTo>
                    <a:lnTo>
                      <a:pt x="185" y="457"/>
                    </a:lnTo>
                    <a:lnTo>
                      <a:pt x="188" y="457"/>
                    </a:lnTo>
                    <a:lnTo>
                      <a:pt x="243" y="482"/>
                    </a:lnTo>
                    <a:lnTo>
                      <a:pt x="255" y="487"/>
                    </a:lnTo>
                    <a:lnTo>
                      <a:pt x="265" y="489"/>
                    </a:lnTo>
                    <a:lnTo>
                      <a:pt x="269" y="490"/>
                    </a:lnTo>
                    <a:lnTo>
                      <a:pt x="272" y="489"/>
                    </a:lnTo>
                    <a:lnTo>
                      <a:pt x="278" y="485"/>
                    </a:lnTo>
                    <a:lnTo>
                      <a:pt x="282" y="487"/>
                    </a:lnTo>
                    <a:lnTo>
                      <a:pt x="293" y="493"/>
                    </a:lnTo>
                    <a:lnTo>
                      <a:pt x="303" y="494"/>
                    </a:lnTo>
                    <a:lnTo>
                      <a:pt x="305" y="494"/>
                    </a:lnTo>
                    <a:lnTo>
                      <a:pt x="314" y="489"/>
                    </a:lnTo>
                    <a:lnTo>
                      <a:pt x="318" y="485"/>
                    </a:lnTo>
                    <a:lnTo>
                      <a:pt x="336" y="475"/>
                    </a:lnTo>
                    <a:lnTo>
                      <a:pt x="343" y="475"/>
                    </a:lnTo>
                    <a:lnTo>
                      <a:pt x="343" y="476"/>
                    </a:lnTo>
                    <a:lnTo>
                      <a:pt x="345" y="478"/>
                    </a:lnTo>
                    <a:lnTo>
                      <a:pt x="338" y="481"/>
                    </a:lnTo>
                    <a:lnTo>
                      <a:pt x="334" y="493"/>
                    </a:lnTo>
                    <a:lnTo>
                      <a:pt x="335" y="494"/>
                    </a:lnTo>
                    <a:lnTo>
                      <a:pt x="336" y="494"/>
                    </a:lnTo>
                    <a:lnTo>
                      <a:pt x="338" y="496"/>
                    </a:lnTo>
                    <a:lnTo>
                      <a:pt x="335" y="508"/>
                    </a:lnTo>
                    <a:lnTo>
                      <a:pt x="331" y="518"/>
                    </a:lnTo>
                    <a:lnTo>
                      <a:pt x="324" y="528"/>
                    </a:lnTo>
                    <a:lnTo>
                      <a:pt x="317" y="546"/>
                    </a:lnTo>
                    <a:lnTo>
                      <a:pt x="324" y="561"/>
                    </a:lnTo>
                    <a:lnTo>
                      <a:pt x="328" y="563"/>
                    </a:lnTo>
                    <a:lnTo>
                      <a:pt x="331" y="566"/>
                    </a:lnTo>
                    <a:lnTo>
                      <a:pt x="335" y="573"/>
                    </a:lnTo>
                    <a:lnTo>
                      <a:pt x="336" y="577"/>
                    </a:lnTo>
                    <a:lnTo>
                      <a:pt x="332" y="587"/>
                    </a:lnTo>
                    <a:lnTo>
                      <a:pt x="327" y="592"/>
                    </a:lnTo>
                    <a:lnTo>
                      <a:pt x="324" y="598"/>
                    </a:lnTo>
                    <a:lnTo>
                      <a:pt x="324" y="609"/>
                    </a:lnTo>
                    <a:lnTo>
                      <a:pt x="328" y="611"/>
                    </a:lnTo>
                    <a:lnTo>
                      <a:pt x="332" y="619"/>
                    </a:lnTo>
                    <a:lnTo>
                      <a:pt x="332" y="628"/>
                    </a:lnTo>
                    <a:lnTo>
                      <a:pt x="336" y="634"/>
                    </a:lnTo>
                    <a:lnTo>
                      <a:pt x="349" y="633"/>
                    </a:lnTo>
                    <a:lnTo>
                      <a:pt x="353" y="633"/>
                    </a:lnTo>
                    <a:lnTo>
                      <a:pt x="360" y="631"/>
                    </a:lnTo>
                    <a:lnTo>
                      <a:pt x="367" y="628"/>
                    </a:lnTo>
                    <a:lnTo>
                      <a:pt x="368" y="627"/>
                    </a:lnTo>
                    <a:lnTo>
                      <a:pt x="380" y="627"/>
                    </a:lnTo>
                    <a:lnTo>
                      <a:pt x="380" y="626"/>
                    </a:lnTo>
                    <a:lnTo>
                      <a:pt x="377" y="621"/>
                    </a:lnTo>
                    <a:lnTo>
                      <a:pt x="372" y="616"/>
                    </a:lnTo>
                    <a:lnTo>
                      <a:pt x="372" y="612"/>
                    </a:lnTo>
                    <a:lnTo>
                      <a:pt x="378" y="606"/>
                    </a:lnTo>
                    <a:lnTo>
                      <a:pt x="380" y="606"/>
                    </a:lnTo>
                    <a:lnTo>
                      <a:pt x="385" y="605"/>
                    </a:lnTo>
                    <a:lnTo>
                      <a:pt x="389" y="602"/>
                    </a:lnTo>
                    <a:lnTo>
                      <a:pt x="394" y="594"/>
                    </a:lnTo>
                    <a:lnTo>
                      <a:pt x="401" y="584"/>
                    </a:lnTo>
                    <a:lnTo>
                      <a:pt x="402" y="581"/>
                    </a:lnTo>
                    <a:lnTo>
                      <a:pt x="405" y="577"/>
                    </a:lnTo>
                    <a:lnTo>
                      <a:pt x="405" y="575"/>
                    </a:lnTo>
                    <a:lnTo>
                      <a:pt x="406" y="577"/>
                    </a:lnTo>
                    <a:lnTo>
                      <a:pt x="410" y="580"/>
                    </a:lnTo>
                    <a:lnTo>
                      <a:pt x="417" y="582"/>
                    </a:lnTo>
                    <a:lnTo>
                      <a:pt x="419" y="584"/>
                    </a:lnTo>
                    <a:lnTo>
                      <a:pt x="432" y="584"/>
                    </a:lnTo>
                    <a:lnTo>
                      <a:pt x="434" y="585"/>
                    </a:lnTo>
                    <a:lnTo>
                      <a:pt x="437" y="587"/>
                    </a:lnTo>
                    <a:lnTo>
                      <a:pt x="440" y="587"/>
                    </a:lnTo>
                    <a:lnTo>
                      <a:pt x="445" y="588"/>
                    </a:lnTo>
                    <a:lnTo>
                      <a:pt x="449" y="588"/>
                    </a:lnTo>
                    <a:lnTo>
                      <a:pt x="459" y="584"/>
                    </a:lnTo>
                    <a:lnTo>
                      <a:pt x="461" y="584"/>
                    </a:lnTo>
                    <a:lnTo>
                      <a:pt x="461" y="582"/>
                    </a:lnTo>
                    <a:lnTo>
                      <a:pt x="462" y="584"/>
                    </a:lnTo>
                    <a:lnTo>
                      <a:pt x="462" y="588"/>
                    </a:lnTo>
                    <a:lnTo>
                      <a:pt x="463" y="591"/>
                    </a:lnTo>
                    <a:lnTo>
                      <a:pt x="463" y="592"/>
                    </a:lnTo>
                    <a:lnTo>
                      <a:pt x="468" y="596"/>
                    </a:lnTo>
                    <a:lnTo>
                      <a:pt x="492" y="601"/>
                    </a:lnTo>
                    <a:lnTo>
                      <a:pt x="493" y="598"/>
                    </a:lnTo>
                    <a:lnTo>
                      <a:pt x="493" y="596"/>
                    </a:lnTo>
                    <a:lnTo>
                      <a:pt x="497" y="581"/>
                    </a:lnTo>
                    <a:lnTo>
                      <a:pt x="507" y="561"/>
                    </a:lnTo>
                    <a:lnTo>
                      <a:pt x="522" y="560"/>
                    </a:lnTo>
                    <a:lnTo>
                      <a:pt x="526" y="563"/>
                    </a:lnTo>
                    <a:lnTo>
                      <a:pt x="532" y="563"/>
                    </a:lnTo>
                    <a:lnTo>
                      <a:pt x="532" y="560"/>
                    </a:lnTo>
                    <a:lnTo>
                      <a:pt x="539" y="560"/>
                    </a:lnTo>
                    <a:lnTo>
                      <a:pt x="539" y="561"/>
                    </a:lnTo>
                    <a:lnTo>
                      <a:pt x="543" y="563"/>
                    </a:lnTo>
                    <a:lnTo>
                      <a:pt x="550" y="561"/>
                    </a:lnTo>
                    <a:lnTo>
                      <a:pt x="560" y="556"/>
                    </a:lnTo>
                    <a:lnTo>
                      <a:pt x="561" y="556"/>
                    </a:lnTo>
                    <a:lnTo>
                      <a:pt x="565" y="566"/>
                    </a:lnTo>
                    <a:lnTo>
                      <a:pt x="579" y="566"/>
                    </a:lnTo>
                    <a:lnTo>
                      <a:pt x="589" y="564"/>
                    </a:lnTo>
                    <a:lnTo>
                      <a:pt x="599" y="564"/>
                    </a:lnTo>
                    <a:lnTo>
                      <a:pt x="599" y="566"/>
                    </a:lnTo>
                    <a:lnTo>
                      <a:pt x="596" y="571"/>
                    </a:lnTo>
                    <a:lnTo>
                      <a:pt x="595" y="573"/>
                    </a:lnTo>
                    <a:lnTo>
                      <a:pt x="593" y="578"/>
                    </a:lnTo>
                    <a:lnTo>
                      <a:pt x="595" y="578"/>
                    </a:lnTo>
                    <a:lnTo>
                      <a:pt x="606" y="577"/>
                    </a:lnTo>
                    <a:lnTo>
                      <a:pt x="626" y="570"/>
                    </a:lnTo>
                    <a:lnTo>
                      <a:pt x="623" y="560"/>
                    </a:lnTo>
                    <a:lnTo>
                      <a:pt x="623" y="559"/>
                    </a:lnTo>
                    <a:lnTo>
                      <a:pt x="631" y="524"/>
                    </a:lnTo>
                    <a:lnTo>
                      <a:pt x="632" y="524"/>
                    </a:lnTo>
                    <a:lnTo>
                      <a:pt x="638" y="522"/>
                    </a:lnTo>
                    <a:lnTo>
                      <a:pt x="642" y="522"/>
                    </a:lnTo>
                    <a:lnTo>
                      <a:pt x="653" y="520"/>
                    </a:lnTo>
                    <a:lnTo>
                      <a:pt x="655" y="520"/>
                    </a:lnTo>
                    <a:lnTo>
                      <a:pt x="659" y="518"/>
                    </a:lnTo>
                    <a:lnTo>
                      <a:pt x="660" y="515"/>
                    </a:lnTo>
                    <a:lnTo>
                      <a:pt x="660" y="511"/>
                    </a:lnTo>
                    <a:lnTo>
                      <a:pt x="657" y="508"/>
                    </a:lnTo>
                    <a:lnTo>
                      <a:pt x="657" y="504"/>
                    </a:lnTo>
                    <a:lnTo>
                      <a:pt x="659" y="497"/>
                    </a:lnTo>
                    <a:lnTo>
                      <a:pt x="665" y="493"/>
                    </a:lnTo>
                    <a:lnTo>
                      <a:pt x="666" y="490"/>
                    </a:lnTo>
                    <a:lnTo>
                      <a:pt x="667" y="490"/>
                    </a:lnTo>
                    <a:lnTo>
                      <a:pt x="673" y="496"/>
                    </a:lnTo>
                    <a:lnTo>
                      <a:pt x="683" y="499"/>
                    </a:lnTo>
                    <a:lnTo>
                      <a:pt x="694" y="499"/>
                    </a:lnTo>
                    <a:lnTo>
                      <a:pt x="699" y="501"/>
                    </a:lnTo>
                    <a:lnTo>
                      <a:pt x="709" y="506"/>
                    </a:lnTo>
                    <a:lnTo>
                      <a:pt x="710" y="507"/>
                    </a:lnTo>
                    <a:lnTo>
                      <a:pt x="713" y="504"/>
                    </a:lnTo>
                    <a:lnTo>
                      <a:pt x="713" y="503"/>
                    </a:lnTo>
                    <a:lnTo>
                      <a:pt x="712" y="497"/>
                    </a:lnTo>
                    <a:lnTo>
                      <a:pt x="712" y="490"/>
                    </a:lnTo>
                    <a:lnTo>
                      <a:pt x="722" y="475"/>
                    </a:lnTo>
                    <a:lnTo>
                      <a:pt x="723" y="469"/>
                    </a:lnTo>
                    <a:lnTo>
                      <a:pt x="723" y="464"/>
                    </a:lnTo>
                    <a:lnTo>
                      <a:pt x="722" y="464"/>
                    </a:lnTo>
                    <a:lnTo>
                      <a:pt x="722" y="462"/>
                    </a:lnTo>
                    <a:lnTo>
                      <a:pt x="729" y="458"/>
                    </a:lnTo>
                    <a:lnTo>
                      <a:pt x="732" y="448"/>
                    </a:lnTo>
                    <a:lnTo>
                      <a:pt x="733" y="440"/>
                    </a:lnTo>
                    <a:lnTo>
                      <a:pt x="740" y="434"/>
                    </a:lnTo>
                    <a:lnTo>
                      <a:pt x="746" y="432"/>
                    </a:lnTo>
                    <a:lnTo>
                      <a:pt x="761" y="414"/>
                    </a:lnTo>
                    <a:lnTo>
                      <a:pt x="770" y="409"/>
                    </a:lnTo>
                    <a:lnTo>
                      <a:pt x="770" y="408"/>
                    </a:lnTo>
                    <a:lnTo>
                      <a:pt x="769" y="405"/>
                    </a:lnTo>
                    <a:lnTo>
                      <a:pt x="773" y="404"/>
                    </a:lnTo>
                    <a:lnTo>
                      <a:pt x="777" y="400"/>
                    </a:lnTo>
                    <a:lnTo>
                      <a:pt x="785" y="398"/>
                    </a:lnTo>
                    <a:lnTo>
                      <a:pt x="790" y="394"/>
                    </a:lnTo>
                    <a:lnTo>
                      <a:pt x="793" y="391"/>
                    </a:lnTo>
                    <a:lnTo>
                      <a:pt x="794" y="388"/>
                    </a:lnTo>
                    <a:lnTo>
                      <a:pt x="797" y="386"/>
                    </a:lnTo>
                    <a:lnTo>
                      <a:pt x="796" y="384"/>
                    </a:lnTo>
                    <a:lnTo>
                      <a:pt x="804" y="379"/>
                    </a:lnTo>
                    <a:lnTo>
                      <a:pt x="807" y="373"/>
                    </a:lnTo>
                    <a:lnTo>
                      <a:pt x="808" y="364"/>
                    </a:lnTo>
                    <a:lnTo>
                      <a:pt x="804" y="357"/>
                    </a:lnTo>
                    <a:lnTo>
                      <a:pt x="804" y="352"/>
                    </a:lnTo>
                    <a:lnTo>
                      <a:pt x="807" y="348"/>
                    </a:lnTo>
                    <a:lnTo>
                      <a:pt x="807" y="347"/>
                    </a:lnTo>
                    <a:lnTo>
                      <a:pt x="814" y="335"/>
                    </a:lnTo>
                    <a:lnTo>
                      <a:pt x="814" y="334"/>
                    </a:lnTo>
                    <a:lnTo>
                      <a:pt x="806" y="321"/>
                    </a:lnTo>
                    <a:lnTo>
                      <a:pt x="800" y="323"/>
                    </a:lnTo>
                    <a:lnTo>
                      <a:pt x="796" y="321"/>
                    </a:lnTo>
                    <a:lnTo>
                      <a:pt x="793" y="319"/>
                    </a:lnTo>
                    <a:lnTo>
                      <a:pt x="793" y="317"/>
                    </a:lnTo>
                    <a:lnTo>
                      <a:pt x="796" y="316"/>
                    </a:lnTo>
                    <a:lnTo>
                      <a:pt x="797" y="312"/>
                    </a:lnTo>
                    <a:lnTo>
                      <a:pt x="796" y="310"/>
                    </a:lnTo>
                    <a:lnTo>
                      <a:pt x="786" y="303"/>
                    </a:lnTo>
                    <a:lnTo>
                      <a:pt x="782" y="292"/>
                    </a:lnTo>
                    <a:lnTo>
                      <a:pt x="779" y="290"/>
                    </a:lnTo>
                    <a:lnTo>
                      <a:pt x="776" y="290"/>
                    </a:lnTo>
                    <a:lnTo>
                      <a:pt x="776" y="289"/>
                    </a:lnTo>
                    <a:lnTo>
                      <a:pt x="773" y="282"/>
                    </a:lnTo>
                    <a:lnTo>
                      <a:pt x="769" y="278"/>
                    </a:lnTo>
                    <a:lnTo>
                      <a:pt x="766" y="273"/>
                    </a:lnTo>
                    <a:lnTo>
                      <a:pt x="766" y="271"/>
                    </a:lnTo>
                    <a:lnTo>
                      <a:pt x="765" y="271"/>
                    </a:lnTo>
                    <a:lnTo>
                      <a:pt x="755" y="266"/>
                    </a:lnTo>
                    <a:lnTo>
                      <a:pt x="751" y="264"/>
                    </a:lnTo>
                    <a:lnTo>
                      <a:pt x="746" y="264"/>
                    </a:lnTo>
                    <a:lnTo>
                      <a:pt x="741" y="253"/>
                    </a:lnTo>
                    <a:lnTo>
                      <a:pt x="739" y="251"/>
                    </a:lnTo>
                    <a:lnTo>
                      <a:pt x="736" y="251"/>
                    </a:lnTo>
                    <a:lnTo>
                      <a:pt x="733" y="250"/>
                    </a:lnTo>
                    <a:lnTo>
                      <a:pt x="727" y="244"/>
                    </a:lnTo>
                    <a:lnTo>
                      <a:pt x="726" y="244"/>
                    </a:lnTo>
                    <a:lnTo>
                      <a:pt x="710" y="236"/>
                    </a:lnTo>
                    <a:lnTo>
                      <a:pt x="703" y="235"/>
                    </a:lnTo>
                    <a:lnTo>
                      <a:pt x="688" y="235"/>
                    </a:lnTo>
                    <a:lnTo>
                      <a:pt x="679" y="232"/>
                    </a:lnTo>
                    <a:lnTo>
                      <a:pt x="677" y="232"/>
                    </a:lnTo>
                    <a:lnTo>
                      <a:pt x="677" y="230"/>
                    </a:lnTo>
                    <a:lnTo>
                      <a:pt x="679" y="229"/>
                    </a:lnTo>
                    <a:lnTo>
                      <a:pt x="680" y="229"/>
                    </a:lnTo>
                    <a:lnTo>
                      <a:pt x="686" y="214"/>
                    </a:lnTo>
                    <a:lnTo>
                      <a:pt x="679" y="214"/>
                    </a:lnTo>
                    <a:lnTo>
                      <a:pt x="677" y="217"/>
                    </a:lnTo>
                    <a:lnTo>
                      <a:pt x="672" y="217"/>
                    </a:lnTo>
                    <a:lnTo>
                      <a:pt x="662" y="203"/>
                    </a:lnTo>
                    <a:lnTo>
                      <a:pt x="663" y="200"/>
                    </a:lnTo>
                    <a:lnTo>
                      <a:pt x="669" y="194"/>
                    </a:lnTo>
                    <a:lnTo>
                      <a:pt x="674" y="190"/>
                    </a:lnTo>
                    <a:lnTo>
                      <a:pt x="674" y="187"/>
                    </a:lnTo>
                    <a:lnTo>
                      <a:pt x="673" y="187"/>
                    </a:lnTo>
                    <a:lnTo>
                      <a:pt x="670" y="183"/>
                    </a:lnTo>
                    <a:lnTo>
                      <a:pt x="669" y="182"/>
                    </a:lnTo>
                    <a:lnTo>
                      <a:pt x="666" y="182"/>
                    </a:lnTo>
                    <a:lnTo>
                      <a:pt x="660" y="189"/>
                    </a:lnTo>
                    <a:lnTo>
                      <a:pt x="660" y="190"/>
                    </a:lnTo>
                    <a:lnTo>
                      <a:pt x="653" y="193"/>
                    </a:lnTo>
                    <a:lnTo>
                      <a:pt x="650" y="193"/>
                    </a:lnTo>
                    <a:lnTo>
                      <a:pt x="648" y="191"/>
                    </a:lnTo>
                    <a:lnTo>
                      <a:pt x="632" y="177"/>
                    </a:lnTo>
                    <a:lnTo>
                      <a:pt x="626" y="162"/>
                    </a:lnTo>
                    <a:lnTo>
                      <a:pt x="623" y="162"/>
                    </a:lnTo>
                    <a:lnTo>
                      <a:pt x="623" y="159"/>
                    </a:lnTo>
                    <a:lnTo>
                      <a:pt x="624" y="147"/>
                    </a:lnTo>
                    <a:lnTo>
                      <a:pt x="621" y="141"/>
                    </a:lnTo>
                    <a:lnTo>
                      <a:pt x="621" y="136"/>
                    </a:lnTo>
                    <a:lnTo>
                      <a:pt x="631" y="139"/>
                    </a:lnTo>
                    <a:lnTo>
                      <a:pt x="634" y="136"/>
                    </a:lnTo>
                    <a:lnTo>
                      <a:pt x="639" y="126"/>
                    </a:lnTo>
                    <a:lnTo>
                      <a:pt x="643" y="120"/>
                    </a:lnTo>
                    <a:lnTo>
                      <a:pt x="645" y="119"/>
                    </a:lnTo>
                    <a:lnTo>
                      <a:pt x="646" y="122"/>
                    </a:lnTo>
                    <a:lnTo>
                      <a:pt x="646" y="123"/>
                    </a:lnTo>
                    <a:lnTo>
                      <a:pt x="648" y="122"/>
                    </a:lnTo>
                    <a:lnTo>
                      <a:pt x="652" y="96"/>
                    </a:lnTo>
                    <a:lnTo>
                      <a:pt x="650" y="85"/>
                    </a:lnTo>
                    <a:lnTo>
                      <a:pt x="653" y="67"/>
                    </a:lnTo>
                    <a:lnTo>
                      <a:pt x="656" y="62"/>
                    </a:lnTo>
                    <a:lnTo>
                      <a:pt x="663" y="59"/>
                    </a:lnTo>
                    <a:lnTo>
                      <a:pt x="691" y="42"/>
                    </a:lnTo>
                    <a:lnTo>
                      <a:pt x="691" y="41"/>
                    </a:lnTo>
                    <a:lnTo>
                      <a:pt x="688" y="38"/>
                    </a:lnTo>
                    <a:lnTo>
                      <a:pt x="684" y="31"/>
                    </a:lnTo>
                    <a:lnTo>
                      <a:pt x="683" y="29"/>
                    </a:lnTo>
                    <a:lnTo>
                      <a:pt x="672" y="7"/>
                    </a:lnTo>
                    <a:lnTo>
                      <a:pt x="666" y="3"/>
                    </a:lnTo>
                    <a:lnTo>
                      <a:pt x="665" y="4"/>
                    </a:lnTo>
                    <a:lnTo>
                      <a:pt x="663" y="0"/>
                    </a:lnTo>
                    <a:lnTo>
                      <a:pt x="641" y="13"/>
                    </a:lnTo>
                    <a:lnTo>
                      <a:pt x="638" y="18"/>
                    </a:lnTo>
                    <a:lnTo>
                      <a:pt x="635" y="21"/>
                    </a:lnTo>
                    <a:lnTo>
                      <a:pt x="634" y="21"/>
                    </a:lnTo>
                    <a:lnTo>
                      <a:pt x="634" y="22"/>
                    </a:lnTo>
                    <a:lnTo>
                      <a:pt x="620" y="55"/>
                    </a:lnTo>
                    <a:lnTo>
                      <a:pt x="609" y="57"/>
                    </a:lnTo>
                    <a:lnTo>
                      <a:pt x="595" y="52"/>
                    </a:lnTo>
                    <a:lnTo>
                      <a:pt x="593" y="49"/>
                    </a:lnTo>
                    <a:lnTo>
                      <a:pt x="586" y="45"/>
                    </a:lnTo>
                    <a:lnTo>
                      <a:pt x="578" y="43"/>
                    </a:lnTo>
                    <a:lnTo>
                      <a:pt x="576" y="43"/>
                    </a:lnTo>
                    <a:lnTo>
                      <a:pt x="557" y="36"/>
                    </a:lnTo>
                    <a:lnTo>
                      <a:pt x="530" y="29"/>
                    </a:lnTo>
                    <a:lnTo>
                      <a:pt x="515" y="32"/>
                    </a:lnTo>
                    <a:lnTo>
                      <a:pt x="514" y="32"/>
                    </a:lnTo>
                    <a:lnTo>
                      <a:pt x="512" y="32"/>
                    </a:lnTo>
                    <a:lnTo>
                      <a:pt x="504" y="35"/>
                    </a:lnTo>
                    <a:lnTo>
                      <a:pt x="498" y="41"/>
                    </a:lnTo>
                    <a:lnTo>
                      <a:pt x="497" y="43"/>
                    </a:lnTo>
                    <a:lnTo>
                      <a:pt x="472" y="55"/>
                    </a:lnTo>
                    <a:lnTo>
                      <a:pt x="470" y="55"/>
                    </a:lnTo>
                    <a:lnTo>
                      <a:pt x="468" y="56"/>
                    </a:lnTo>
                    <a:lnTo>
                      <a:pt x="465" y="63"/>
                    </a:lnTo>
                    <a:lnTo>
                      <a:pt x="465" y="64"/>
                    </a:lnTo>
                    <a:lnTo>
                      <a:pt x="462" y="69"/>
                    </a:lnTo>
                    <a:lnTo>
                      <a:pt x="458" y="92"/>
                    </a:lnTo>
                    <a:lnTo>
                      <a:pt x="459" y="94"/>
                    </a:lnTo>
                    <a:lnTo>
                      <a:pt x="454" y="94"/>
                    </a:lnTo>
                    <a:lnTo>
                      <a:pt x="449" y="91"/>
                    </a:lnTo>
                    <a:lnTo>
                      <a:pt x="447" y="88"/>
                    </a:lnTo>
                    <a:lnTo>
                      <a:pt x="445" y="88"/>
                    </a:lnTo>
                    <a:lnTo>
                      <a:pt x="437" y="73"/>
                    </a:lnTo>
                    <a:lnTo>
                      <a:pt x="435" y="62"/>
                    </a:lnTo>
                    <a:lnTo>
                      <a:pt x="420" y="53"/>
                    </a:lnTo>
                    <a:lnTo>
                      <a:pt x="410" y="56"/>
                    </a:lnTo>
                    <a:lnTo>
                      <a:pt x="408" y="57"/>
                    </a:lnTo>
                    <a:lnTo>
                      <a:pt x="406" y="59"/>
                    </a:lnTo>
                    <a:lnTo>
                      <a:pt x="402" y="57"/>
                    </a:lnTo>
                    <a:lnTo>
                      <a:pt x="401" y="57"/>
                    </a:lnTo>
                    <a:lnTo>
                      <a:pt x="401" y="63"/>
                    </a:lnTo>
                    <a:lnTo>
                      <a:pt x="399" y="66"/>
                    </a:lnTo>
                    <a:lnTo>
                      <a:pt x="394" y="70"/>
                    </a:lnTo>
                    <a:lnTo>
                      <a:pt x="388" y="77"/>
                    </a:lnTo>
                    <a:lnTo>
                      <a:pt x="382" y="88"/>
                    </a:lnTo>
                    <a:lnTo>
                      <a:pt x="381" y="92"/>
                    </a:lnTo>
                    <a:lnTo>
                      <a:pt x="384" y="99"/>
                    </a:lnTo>
                    <a:lnTo>
                      <a:pt x="385" y="101"/>
                    </a:lnTo>
                    <a:lnTo>
                      <a:pt x="385" y="109"/>
                    </a:lnTo>
                    <a:lnTo>
                      <a:pt x="381" y="108"/>
                    </a:lnTo>
                    <a:lnTo>
                      <a:pt x="377" y="105"/>
                    </a:lnTo>
                    <a:lnTo>
                      <a:pt x="367" y="105"/>
                    </a:lnTo>
                    <a:lnTo>
                      <a:pt x="364" y="106"/>
                    </a:lnTo>
                    <a:lnTo>
                      <a:pt x="353" y="109"/>
                    </a:lnTo>
                    <a:lnTo>
                      <a:pt x="348" y="109"/>
                    </a:lnTo>
                    <a:lnTo>
                      <a:pt x="343" y="106"/>
                    </a:lnTo>
                    <a:lnTo>
                      <a:pt x="343" y="103"/>
                    </a:lnTo>
                    <a:lnTo>
                      <a:pt x="338" y="95"/>
                    </a:lnTo>
                    <a:lnTo>
                      <a:pt x="329" y="85"/>
                    </a:lnTo>
                    <a:lnTo>
                      <a:pt x="325" y="83"/>
                    </a:lnTo>
                    <a:lnTo>
                      <a:pt x="320" y="87"/>
                    </a:lnTo>
                    <a:lnTo>
                      <a:pt x="315" y="94"/>
                    </a:lnTo>
                    <a:lnTo>
                      <a:pt x="304" y="105"/>
                    </a:lnTo>
                    <a:lnTo>
                      <a:pt x="300" y="106"/>
                    </a:lnTo>
                    <a:lnTo>
                      <a:pt x="293" y="109"/>
                    </a:lnTo>
                    <a:lnTo>
                      <a:pt x="292" y="109"/>
                    </a:lnTo>
                    <a:lnTo>
                      <a:pt x="285" y="110"/>
                    </a:lnTo>
                    <a:lnTo>
                      <a:pt x="271" y="96"/>
                    </a:lnTo>
                    <a:lnTo>
                      <a:pt x="268" y="87"/>
                    </a:lnTo>
                    <a:lnTo>
                      <a:pt x="268" y="81"/>
                    </a:lnTo>
                    <a:lnTo>
                      <a:pt x="267" y="76"/>
                    </a:lnTo>
                    <a:lnTo>
                      <a:pt x="262" y="70"/>
                    </a:lnTo>
                    <a:lnTo>
                      <a:pt x="261" y="71"/>
                    </a:lnTo>
                    <a:lnTo>
                      <a:pt x="258" y="71"/>
                    </a:lnTo>
                    <a:lnTo>
                      <a:pt x="254" y="73"/>
                    </a:lnTo>
                    <a:lnTo>
                      <a:pt x="251" y="73"/>
                    </a:lnTo>
                    <a:lnTo>
                      <a:pt x="247" y="77"/>
                    </a:lnTo>
                    <a:lnTo>
                      <a:pt x="238" y="89"/>
                    </a:lnTo>
                    <a:lnTo>
                      <a:pt x="237" y="91"/>
                    </a:lnTo>
                    <a:lnTo>
                      <a:pt x="236" y="91"/>
                    </a:lnTo>
                    <a:lnTo>
                      <a:pt x="236" y="89"/>
                    </a:lnTo>
                    <a:lnTo>
                      <a:pt x="234" y="91"/>
                    </a:lnTo>
                    <a:lnTo>
                      <a:pt x="229" y="94"/>
                    </a:lnTo>
                    <a:lnTo>
                      <a:pt x="225" y="95"/>
                    </a:lnTo>
                    <a:lnTo>
                      <a:pt x="225" y="96"/>
                    </a:lnTo>
                    <a:lnTo>
                      <a:pt x="223" y="101"/>
                    </a:lnTo>
                    <a:lnTo>
                      <a:pt x="221" y="115"/>
                    </a:lnTo>
                    <a:lnTo>
                      <a:pt x="221" y="11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57" name="Freeform 486">
                <a:extLst>
                  <a:ext uri="{FF2B5EF4-FFF2-40B4-BE49-F238E27FC236}">
                    <a16:creationId xmlns:a16="http://schemas.microsoft.com/office/drawing/2014/main" id="{B804E84A-B635-E802-679A-1AA9D79850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7" y="1275"/>
                <a:ext cx="124" cy="77"/>
              </a:xfrm>
              <a:custGeom>
                <a:avLst/>
                <a:gdLst>
                  <a:gd name="T0" fmla="*/ 482 w 497"/>
                  <a:gd name="T1" fmla="*/ 174 h 307"/>
                  <a:gd name="T2" fmla="*/ 497 w 497"/>
                  <a:gd name="T3" fmla="*/ 155 h 307"/>
                  <a:gd name="T4" fmla="*/ 468 w 497"/>
                  <a:gd name="T5" fmla="*/ 159 h 307"/>
                  <a:gd name="T6" fmla="*/ 433 w 497"/>
                  <a:gd name="T7" fmla="*/ 148 h 307"/>
                  <a:gd name="T8" fmla="*/ 448 w 497"/>
                  <a:gd name="T9" fmla="*/ 118 h 307"/>
                  <a:gd name="T10" fmla="*/ 436 w 497"/>
                  <a:gd name="T11" fmla="*/ 116 h 307"/>
                  <a:gd name="T12" fmla="*/ 406 w 497"/>
                  <a:gd name="T13" fmla="*/ 131 h 307"/>
                  <a:gd name="T14" fmla="*/ 381 w 497"/>
                  <a:gd name="T15" fmla="*/ 118 h 307"/>
                  <a:gd name="T16" fmla="*/ 360 w 497"/>
                  <a:gd name="T17" fmla="*/ 106 h 307"/>
                  <a:gd name="T18" fmla="*/ 373 w 497"/>
                  <a:gd name="T19" fmla="*/ 89 h 307"/>
                  <a:gd name="T20" fmla="*/ 384 w 497"/>
                  <a:gd name="T21" fmla="*/ 75 h 307"/>
                  <a:gd name="T22" fmla="*/ 363 w 497"/>
                  <a:gd name="T23" fmla="*/ 67 h 307"/>
                  <a:gd name="T24" fmla="*/ 334 w 497"/>
                  <a:gd name="T25" fmla="*/ 56 h 307"/>
                  <a:gd name="T26" fmla="*/ 315 w 497"/>
                  <a:gd name="T27" fmla="*/ 26 h 307"/>
                  <a:gd name="T28" fmla="*/ 298 w 497"/>
                  <a:gd name="T29" fmla="*/ 36 h 307"/>
                  <a:gd name="T30" fmla="*/ 285 w 497"/>
                  <a:gd name="T31" fmla="*/ 42 h 307"/>
                  <a:gd name="T32" fmla="*/ 275 w 497"/>
                  <a:gd name="T33" fmla="*/ 47 h 307"/>
                  <a:gd name="T34" fmla="*/ 258 w 497"/>
                  <a:gd name="T35" fmla="*/ 58 h 307"/>
                  <a:gd name="T36" fmla="*/ 253 w 497"/>
                  <a:gd name="T37" fmla="*/ 47 h 307"/>
                  <a:gd name="T38" fmla="*/ 214 w 497"/>
                  <a:gd name="T39" fmla="*/ 27 h 307"/>
                  <a:gd name="T40" fmla="*/ 205 w 497"/>
                  <a:gd name="T41" fmla="*/ 22 h 307"/>
                  <a:gd name="T42" fmla="*/ 186 w 497"/>
                  <a:gd name="T43" fmla="*/ 19 h 307"/>
                  <a:gd name="T44" fmla="*/ 166 w 497"/>
                  <a:gd name="T45" fmla="*/ 8 h 307"/>
                  <a:gd name="T46" fmla="*/ 130 w 497"/>
                  <a:gd name="T47" fmla="*/ 26 h 307"/>
                  <a:gd name="T48" fmla="*/ 59 w 497"/>
                  <a:gd name="T49" fmla="*/ 51 h 307"/>
                  <a:gd name="T50" fmla="*/ 25 w 497"/>
                  <a:gd name="T51" fmla="*/ 72 h 307"/>
                  <a:gd name="T52" fmla="*/ 4 w 497"/>
                  <a:gd name="T53" fmla="*/ 87 h 307"/>
                  <a:gd name="T54" fmla="*/ 4 w 497"/>
                  <a:gd name="T55" fmla="*/ 100 h 307"/>
                  <a:gd name="T56" fmla="*/ 17 w 497"/>
                  <a:gd name="T57" fmla="*/ 113 h 307"/>
                  <a:gd name="T58" fmla="*/ 11 w 497"/>
                  <a:gd name="T59" fmla="*/ 121 h 307"/>
                  <a:gd name="T60" fmla="*/ 20 w 497"/>
                  <a:gd name="T61" fmla="*/ 128 h 307"/>
                  <a:gd name="T62" fmla="*/ 32 w 497"/>
                  <a:gd name="T63" fmla="*/ 107 h 307"/>
                  <a:gd name="T64" fmla="*/ 34 w 497"/>
                  <a:gd name="T65" fmla="*/ 117 h 307"/>
                  <a:gd name="T66" fmla="*/ 24 w 497"/>
                  <a:gd name="T67" fmla="*/ 127 h 307"/>
                  <a:gd name="T68" fmla="*/ 28 w 497"/>
                  <a:gd name="T69" fmla="*/ 140 h 307"/>
                  <a:gd name="T70" fmla="*/ 20 w 497"/>
                  <a:gd name="T71" fmla="*/ 176 h 307"/>
                  <a:gd name="T72" fmla="*/ 28 w 497"/>
                  <a:gd name="T73" fmla="*/ 201 h 307"/>
                  <a:gd name="T74" fmla="*/ 50 w 497"/>
                  <a:gd name="T75" fmla="*/ 195 h 307"/>
                  <a:gd name="T76" fmla="*/ 49 w 497"/>
                  <a:gd name="T77" fmla="*/ 215 h 307"/>
                  <a:gd name="T78" fmla="*/ 49 w 497"/>
                  <a:gd name="T79" fmla="*/ 227 h 307"/>
                  <a:gd name="T80" fmla="*/ 82 w 497"/>
                  <a:gd name="T81" fmla="*/ 230 h 307"/>
                  <a:gd name="T82" fmla="*/ 94 w 497"/>
                  <a:gd name="T83" fmla="*/ 244 h 307"/>
                  <a:gd name="T84" fmla="*/ 106 w 497"/>
                  <a:gd name="T85" fmla="*/ 247 h 307"/>
                  <a:gd name="T86" fmla="*/ 155 w 497"/>
                  <a:gd name="T87" fmla="*/ 282 h 307"/>
                  <a:gd name="T88" fmla="*/ 169 w 497"/>
                  <a:gd name="T89" fmla="*/ 262 h 307"/>
                  <a:gd name="T90" fmla="*/ 181 w 497"/>
                  <a:gd name="T91" fmla="*/ 250 h 307"/>
                  <a:gd name="T92" fmla="*/ 195 w 497"/>
                  <a:gd name="T93" fmla="*/ 255 h 307"/>
                  <a:gd name="T94" fmla="*/ 200 w 497"/>
                  <a:gd name="T95" fmla="*/ 261 h 307"/>
                  <a:gd name="T96" fmla="*/ 225 w 497"/>
                  <a:gd name="T97" fmla="*/ 276 h 307"/>
                  <a:gd name="T98" fmla="*/ 243 w 497"/>
                  <a:gd name="T99" fmla="*/ 284 h 307"/>
                  <a:gd name="T100" fmla="*/ 271 w 497"/>
                  <a:gd name="T101" fmla="*/ 276 h 307"/>
                  <a:gd name="T102" fmla="*/ 268 w 497"/>
                  <a:gd name="T103" fmla="*/ 301 h 307"/>
                  <a:gd name="T104" fmla="*/ 310 w 497"/>
                  <a:gd name="T105" fmla="*/ 305 h 307"/>
                  <a:gd name="T106" fmla="*/ 325 w 497"/>
                  <a:gd name="T107" fmla="*/ 289 h 307"/>
                  <a:gd name="T108" fmla="*/ 345 w 497"/>
                  <a:gd name="T109" fmla="*/ 286 h 307"/>
                  <a:gd name="T110" fmla="*/ 377 w 497"/>
                  <a:gd name="T111" fmla="*/ 251 h 307"/>
                  <a:gd name="T112" fmla="*/ 392 w 497"/>
                  <a:gd name="T113" fmla="*/ 254 h 307"/>
                  <a:gd name="T114" fmla="*/ 418 w 497"/>
                  <a:gd name="T115" fmla="*/ 230 h 307"/>
                  <a:gd name="T116" fmla="*/ 454 w 497"/>
                  <a:gd name="T117" fmla="*/ 224 h 307"/>
                  <a:gd name="T118" fmla="*/ 478 w 497"/>
                  <a:gd name="T119" fmla="*/ 199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97" h="307">
                    <a:moveTo>
                      <a:pt x="478" y="183"/>
                    </a:moveTo>
                    <a:lnTo>
                      <a:pt x="479" y="178"/>
                    </a:lnTo>
                    <a:lnTo>
                      <a:pt x="480" y="177"/>
                    </a:lnTo>
                    <a:lnTo>
                      <a:pt x="482" y="174"/>
                    </a:lnTo>
                    <a:lnTo>
                      <a:pt x="490" y="174"/>
                    </a:lnTo>
                    <a:lnTo>
                      <a:pt x="493" y="167"/>
                    </a:lnTo>
                    <a:lnTo>
                      <a:pt x="494" y="166"/>
                    </a:lnTo>
                    <a:lnTo>
                      <a:pt x="497" y="155"/>
                    </a:lnTo>
                    <a:lnTo>
                      <a:pt x="485" y="153"/>
                    </a:lnTo>
                    <a:lnTo>
                      <a:pt x="480" y="159"/>
                    </a:lnTo>
                    <a:lnTo>
                      <a:pt x="475" y="160"/>
                    </a:lnTo>
                    <a:lnTo>
                      <a:pt x="468" y="159"/>
                    </a:lnTo>
                    <a:lnTo>
                      <a:pt x="452" y="157"/>
                    </a:lnTo>
                    <a:lnTo>
                      <a:pt x="447" y="157"/>
                    </a:lnTo>
                    <a:lnTo>
                      <a:pt x="434" y="153"/>
                    </a:lnTo>
                    <a:lnTo>
                      <a:pt x="433" y="148"/>
                    </a:lnTo>
                    <a:lnTo>
                      <a:pt x="452" y="130"/>
                    </a:lnTo>
                    <a:lnTo>
                      <a:pt x="449" y="124"/>
                    </a:lnTo>
                    <a:lnTo>
                      <a:pt x="449" y="121"/>
                    </a:lnTo>
                    <a:lnTo>
                      <a:pt x="448" y="118"/>
                    </a:lnTo>
                    <a:lnTo>
                      <a:pt x="445" y="116"/>
                    </a:lnTo>
                    <a:lnTo>
                      <a:pt x="442" y="111"/>
                    </a:lnTo>
                    <a:lnTo>
                      <a:pt x="440" y="113"/>
                    </a:lnTo>
                    <a:lnTo>
                      <a:pt x="436" y="116"/>
                    </a:lnTo>
                    <a:lnTo>
                      <a:pt x="430" y="118"/>
                    </a:lnTo>
                    <a:lnTo>
                      <a:pt x="426" y="121"/>
                    </a:lnTo>
                    <a:lnTo>
                      <a:pt x="425" y="121"/>
                    </a:lnTo>
                    <a:lnTo>
                      <a:pt x="406" y="131"/>
                    </a:lnTo>
                    <a:lnTo>
                      <a:pt x="389" y="127"/>
                    </a:lnTo>
                    <a:lnTo>
                      <a:pt x="382" y="121"/>
                    </a:lnTo>
                    <a:lnTo>
                      <a:pt x="381" y="120"/>
                    </a:lnTo>
                    <a:lnTo>
                      <a:pt x="381" y="118"/>
                    </a:lnTo>
                    <a:lnTo>
                      <a:pt x="372" y="114"/>
                    </a:lnTo>
                    <a:lnTo>
                      <a:pt x="360" y="117"/>
                    </a:lnTo>
                    <a:lnTo>
                      <a:pt x="355" y="110"/>
                    </a:lnTo>
                    <a:lnTo>
                      <a:pt x="360" y="106"/>
                    </a:lnTo>
                    <a:lnTo>
                      <a:pt x="363" y="104"/>
                    </a:lnTo>
                    <a:lnTo>
                      <a:pt x="370" y="97"/>
                    </a:lnTo>
                    <a:lnTo>
                      <a:pt x="373" y="93"/>
                    </a:lnTo>
                    <a:lnTo>
                      <a:pt x="373" y="89"/>
                    </a:lnTo>
                    <a:lnTo>
                      <a:pt x="375" y="86"/>
                    </a:lnTo>
                    <a:lnTo>
                      <a:pt x="381" y="83"/>
                    </a:lnTo>
                    <a:lnTo>
                      <a:pt x="381" y="76"/>
                    </a:lnTo>
                    <a:lnTo>
                      <a:pt x="384" y="75"/>
                    </a:lnTo>
                    <a:lnTo>
                      <a:pt x="384" y="71"/>
                    </a:lnTo>
                    <a:lnTo>
                      <a:pt x="382" y="68"/>
                    </a:lnTo>
                    <a:lnTo>
                      <a:pt x="369" y="68"/>
                    </a:lnTo>
                    <a:lnTo>
                      <a:pt x="363" y="67"/>
                    </a:lnTo>
                    <a:lnTo>
                      <a:pt x="362" y="61"/>
                    </a:lnTo>
                    <a:lnTo>
                      <a:pt x="352" y="58"/>
                    </a:lnTo>
                    <a:lnTo>
                      <a:pt x="342" y="61"/>
                    </a:lnTo>
                    <a:lnTo>
                      <a:pt x="334" y="56"/>
                    </a:lnTo>
                    <a:lnTo>
                      <a:pt x="327" y="56"/>
                    </a:lnTo>
                    <a:lnTo>
                      <a:pt x="327" y="29"/>
                    </a:lnTo>
                    <a:lnTo>
                      <a:pt x="318" y="25"/>
                    </a:lnTo>
                    <a:lnTo>
                      <a:pt x="315" y="26"/>
                    </a:lnTo>
                    <a:lnTo>
                      <a:pt x="315" y="27"/>
                    </a:lnTo>
                    <a:lnTo>
                      <a:pt x="313" y="30"/>
                    </a:lnTo>
                    <a:lnTo>
                      <a:pt x="300" y="36"/>
                    </a:lnTo>
                    <a:lnTo>
                      <a:pt x="298" y="36"/>
                    </a:lnTo>
                    <a:lnTo>
                      <a:pt x="295" y="37"/>
                    </a:lnTo>
                    <a:lnTo>
                      <a:pt x="289" y="39"/>
                    </a:lnTo>
                    <a:lnTo>
                      <a:pt x="288" y="40"/>
                    </a:lnTo>
                    <a:lnTo>
                      <a:pt x="285" y="42"/>
                    </a:lnTo>
                    <a:lnTo>
                      <a:pt x="284" y="44"/>
                    </a:lnTo>
                    <a:lnTo>
                      <a:pt x="284" y="49"/>
                    </a:lnTo>
                    <a:lnTo>
                      <a:pt x="278" y="49"/>
                    </a:lnTo>
                    <a:lnTo>
                      <a:pt x="275" y="47"/>
                    </a:lnTo>
                    <a:lnTo>
                      <a:pt x="269" y="46"/>
                    </a:lnTo>
                    <a:lnTo>
                      <a:pt x="264" y="50"/>
                    </a:lnTo>
                    <a:lnTo>
                      <a:pt x="261" y="57"/>
                    </a:lnTo>
                    <a:lnTo>
                      <a:pt x="258" y="58"/>
                    </a:lnTo>
                    <a:lnTo>
                      <a:pt x="257" y="60"/>
                    </a:lnTo>
                    <a:lnTo>
                      <a:pt x="253" y="60"/>
                    </a:lnTo>
                    <a:lnTo>
                      <a:pt x="254" y="53"/>
                    </a:lnTo>
                    <a:lnTo>
                      <a:pt x="253" y="47"/>
                    </a:lnTo>
                    <a:lnTo>
                      <a:pt x="248" y="47"/>
                    </a:lnTo>
                    <a:lnTo>
                      <a:pt x="232" y="40"/>
                    </a:lnTo>
                    <a:lnTo>
                      <a:pt x="219" y="29"/>
                    </a:lnTo>
                    <a:lnTo>
                      <a:pt x="214" y="27"/>
                    </a:lnTo>
                    <a:lnTo>
                      <a:pt x="209" y="27"/>
                    </a:lnTo>
                    <a:lnTo>
                      <a:pt x="208" y="26"/>
                    </a:lnTo>
                    <a:lnTo>
                      <a:pt x="209" y="23"/>
                    </a:lnTo>
                    <a:lnTo>
                      <a:pt x="205" y="22"/>
                    </a:lnTo>
                    <a:lnTo>
                      <a:pt x="201" y="23"/>
                    </a:lnTo>
                    <a:lnTo>
                      <a:pt x="197" y="23"/>
                    </a:lnTo>
                    <a:lnTo>
                      <a:pt x="186" y="20"/>
                    </a:lnTo>
                    <a:lnTo>
                      <a:pt x="186" y="19"/>
                    </a:lnTo>
                    <a:lnTo>
                      <a:pt x="184" y="19"/>
                    </a:lnTo>
                    <a:lnTo>
                      <a:pt x="168" y="11"/>
                    </a:lnTo>
                    <a:lnTo>
                      <a:pt x="166" y="11"/>
                    </a:lnTo>
                    <a:lnTo>
                      <a:pt x="166" y="8"/>
                    </a:lnTo>
                    <a:lnTo>
                      <a:pt x="154" y="0"/>
                    </a:lnTo>
                    <a:lnTo>
                      <a:pt x="145" y="13"/>
                    </a:lnTo>
                    <a:lnTo>
                      <a:pt x="144" y="15"/>
                    </a:lnTo>
                    <a:lnTo>
                      <a:pt x="130" y="26"/>
                    </a:lnTo>
                    <a:lnTo>
                      <a:pt x="119" y="26"/>
                    </a:lnTo>
                    <a:lnTo>
                      <a:pt x="103" y="37"/>
                    </a:lnTo>
                    <a:lnTo>
                      <a:pt x="98" y="50"/>
                    </a:lnTo>
                    <a:lnTo>
                      <a:pt x="59" y="51"/>
                    </a:lnTo>
                    <a:lnTo>
                      <a:pt x="46" y="54"/>
                    </a:lnTo>
                    <a:lnTo>
                      <a:pt x="44" y="56"/>
                    </a:lnTo>
                    <a:lnTo>
                      <a:pt x="31" y="65"/>
                    </a:lnTo>
                    <a:lnTo>
                      <a:pt x="25" y="72"/>
                    </a:lnTo>
                    <a:lnTo>
                      <a:pt x="21" y="73"/>
                    </a:lnTo>
                    <a:lnTo>
                      <a:pt x="21" y="75"/>
                    </a:lnTo>
                    <a:lnTo>
                      <a:pt x="10" y="85"/>
                    </a:lnTo>
                    <a:lnTo>
                      <a:pt x="4" y="87"/>
                    </a:lnTo>
                    <a:lnTo>
                      <a:pt x="0" y="87"/>
                    </a:lnTo>
                    <a:lnTo>
                      <a:pt x="3" y="95"/>
                    </a:lnTo>
                    <a:lnTo>
                      <a:pt x="3" y="97"/>
                    </a:lnTo>
                    <a:lnTo>
                      <a:pt x="4" y="100"/>
                    </a:lnTo>
                    <a:lnTo>
                      <a:pt x="6" y="102"/>
                    </a:lnTo>
                    <a:lnTo>
                      <a:pt x="8" y="103"/>
                    </a:lnTo>
                    <a:lnTo>
                      <a:pt x="10" y="106"/>
                    </a:lnTo>
                    <a:lnTo>
                      <a:pt x="17" y="113"/>
                    </a:lnTo>
                    <a:lnTo>
                      <a:pt x="17" y="114"/>
                    </a:lnTo>
                    <a:lnTo>
                      <a:pt x="10" y="117"/>
                    </a:lnTo>
                    <a:lnTo>
                      <a:pt x="10" y="120"/>
                    </a:lnTo>
                    <a:lnTo>
                      <a:pt x="11" y="121"/>
                    </a:lnTo>
                    <a:lnTo>
                      <a:pt x="11" y="123"/>
                    </a:lnTo>
                    <a:lnTo>
                      <a:pt x="15" y="127"/>
                    </a:lnTo>
                    <a:lnTo>
                      <a:pt x="17" y="127"/>
                    </a:lnTo>
                    <a:lnTo>
                      <a:pt x="20" y="128"/>
                    </a:lnTo>
                    <a:lnTo>
                      <a:pt x="21" y="123"/>
                    </a:lnTo>
                    <a:lnTo>
                      <a:pt x="20" y="118"/>
                    </a:lnTo>
                    <a:lnTo>
                      <a:pt x="18" y="116"/>
                    </a:lnTo>
                    <a:lnTo>
                      <a:pt x="32" y="107"/>
                    </a:lnTo>
                    <a:lnTo>
                      <a:pt x="34" y="107"/>
                    </a:lnTo>
                    <a:lnTo>
                      <a:pt x="38" y="106"/>
                    </a:lnTo>
                    <a:lnTo>
                      <a:pt x="38" y="113"/>
                    </a:lnTo>
                    <a:lnTo>
                      <a:pt x="34" y="117"/>
                    </a:lnTo>
                    <a:lnTo>
                      <a:pt x="31" y="117"/>
                    </a:lnTo>
                    <a:lnTo>
                      <a:pt x="28" y="120"/>
                    </a:lnTo>
                    <a:lnTo>
                      <a:pt x="27" y="124"/>
                    </a:lnTo>
                    <a:lnTo>
                      <a:pt x="24" y="127"/>
                    </a:lnTo>
                    <a:lnTo>
                      <a:pt x="24" y="132"/>
                    </a:lnTo>
                    <a:lnTo>
                      <a:pt x="25" y="138"/>
                    </a:lnTo>
                    <a:lnTo>
                      <a:pt x="27" y="140"/>
                    </a:lnTo>
                    <a:lnTo>
                      <a:pt x="28" y="140"/>
                    </a:lnTo>
                    <a:lnTo>
                      <a:pt x="31" y="139"/>
                    </a:lnTo>
                    <a:lnTo>
                      <a:pt x="31" y="148"/>
                    </a:lnTo>
                    <a:lnTo>
                      <a:pt x="24" y="169"/>
                    </a:lnTo>
                    <a:lnTo>
                      <a:pt x="20" y="176"/>
                    </a:lnTo>
                    <a:lnTo>
                      <a:pt x="27" y="195"/>
                    </a:lnTo>
                    <a:lnTo>
                      <a:pt x="27" y="198"/>
                    </a:lnTo>
                    <a:lnTo>
                      <a:pt x="25" y="199"/>
                    </a:lnTo>
                    <a:lnTo>
                      <a:pt x="28" y="201"/>
                    </a:lnTo>
                    <a:lnTo>
                      <a:pt x="29" y="202"/>
                    </a:lnTo>
                    <a:lnTo>
                      <a:pt x="38" y="202"/>
                    </a:lnTo>
                    <a:lnTo>
                      <a:pt x="41" y="199"/>
                    </a:lnTo>
                    <a:lnTo>
                      <a:pt x="50" y="195"/>
                    </a:lnTo>
                    <a:lnTo>
                      <a:pt x="51" y="208"/>
                    </a:lnTo>
                    <a:lnTo>
                      <a:pt x="53" y="209"/>
                    </a:lnTo>
                    <a:lnTo>
                      <a:pt x="50" y="213"/>
                    </a:lnTo>
                    <a:lnTo>
                      <a:pt x="49" y="215"/>
                    </a:lnTo>
                    <a:lnTo>
                      <a:pt x="47" y="217"/>
                    </a:lnTo>
                    <a:lnTo>
                      <a:pt x="44" y="220"/>
                    </a:lnTo>
                    <a:lnTo>
                      <a:pt x="41" y="222"/>
                    </a:lnTo>
                    <a:lnTo>
                      <a:pt x="49" y="227"/>
                    </a:lnTo>
                    <a:lnTo>
                      <a:pt x="50" y="226"/>
                    </a:lnTo>
                    <a:lnTo>
                      <a:pt x="64" y="217"/>
                    </a:lnTo>
                    <a:lnTo>
                      <a:pt x="75" y="226"/>
                    </a:lnTo>
                    <a:lnTo>
                      <a:pt x="82" y="230"/>
                    </a:lnTo>
                    <a:lnTo>
                      <a:pt x="89" y="236"/>
                    </a:lnTo>
                    <a:lnTo>
                      <a:pt x="92" y="241"/>
                    </a:lnTo>
                    <a:lnTo>
                      <a:pt x="94" y="243"/>
                    </a:lnTo>
                    <a:lnTo>
                      <a:pt x="94" y="244"/>
                    </a:lnTo>
                    <a:lnTo>
                      <a:pt x="95" y="244"/>
                    </a:lnTo>
                    <a:lnTo>
                      <a:pt x="99" y="243"/>
                    </a:lnTo>
                    <a:lnTo>
                      <a:pt x="101" y="245"/>
                    </a:lnTo>
                    <a:lnTo>
                      <a:pt x="106" y="247"/>
                    </a:lnTo>
                    <a:lnTo>
                      <a:pt x="120" y="258"/>
                    </a:lnTo>
                    <a:lnTo>
                      <a:pt x="121" y="262"/>
                    </a:lnTo>
                    <a:lnTo>
                      <a:pt x="127" y="269"/>
                    </a:lnTo>
                    <a:lnTo>
                      <a:pt x="155" y="282"/>
                    </a:lnTo>
                    <a:lnTo>
                      <a:pt x="165" y="283"/>
                    </a:lnTo>
                    <a:lnTo>
                      <a:pt x="165" y="282"/>
                    </a:lnTo>
                    <a:lnTo>
                      <a:pt x="169" y="267"/>
                    </a:lnTo>
                    <a:lnTo>
                      <a:pt x="169" y="262"/>
                    </a:lnTo>
                    <a:lnTo>
                      <a:pt x="171" y="259"/>
                    </a:lnTo>
                    <a:lnTo>
                      <a:pt x="173" y="258"/>
                    </a:lnTo>
                    <a:lnTo>
                      <a:pt x="179" y="252"/>
                    </a:lnTo>
                    <a:lnTo>
                      <a:pt x="181" y="250"/>
                    </a:lnTo>
                    <a:lnTo>
                      <a:pt x="181" y="248"/>
                    </a:lnTo>
                    <a:lnTo>
                      <a:pt x="187" y="248"/>
                    </a:lnTo>
                    <a:lnTo>
                      <a:pt x="193" y="252"/>
                    </a:lnTo>
                    <a:lnTo>
                      <a:pt x="195" y="255"/>
                    </a:lnTo>
                    <a:lnTo>
                      <a:pt x="195" y="257"/>
                    </a:lnTo>
                    <a:lnTo>
                      <a:pt x="197" y="257"/>
                    </a:lnTo>
                    <a:lnTo>
                      <a:pt x="198" y="259"/>
                    </a:lnTo>
                    <a:lnTo>
                      <a:pt x="200" y="261"/>
                    </a:lnTo>
                    <a:lnTo>
                      <a:pt x="202" y="267"/>
                    </a:lnTo>
                    <a:lnTo>
                      <a:pt x="208" y="276"/>
                    </a:lnTo>
                    <a:lnTo>
                      <a:pt x="215" y="277"/>
                    </a:lnTo>
                    <a:lnTo>
                      <a:pt x="225" y="276"/>
                    </a:lnTo>
                    <a:lnTo>
                      <a:pt x="228" y="280"/>
                    </a:lnTo>
                    <a:lnTo>
                      <a:pt x="233" y="286"/>
                    </a:lnTo>
                    <a:lnTo>
                      <a:pt x="233" y="289"/>
                    </a:lnTo>
                    <a:lnTo>
                      <a:pt x="243" y="284"/>
                    </a:lnTo>
                    <a:lnTo>
                      <a:pt x="255" y="280"/>
                    </a:lnTo>
                    <a:lnTo>
                      <a:pt x="265" y="279"/>
                    </a:lnTo>
                    <a:lnTo>
                      <a:pt x="265" y="273"/>
                    </a:lnTo>
                    <a:lnTo>
                      <a:pt x="271" y="276"/>
                    </a:lnTo>
                    <a:lnTo>
                      <a:pt x="276" y="276"/>
                    </a:lnTo>
                    <a:lnTo>
                      <a:pt x="286" y="279"/>
                    </a:lnTo>
                    <a:lnTo>
                      <a:pt x="272" y="297"/>
                    </a:lnTo>
                    <a:lnTo>
                      <a:pt x="268" y="301"/>
                    </a:lnTo>
                    <a:lnTo>
                      <a:pt x="271" y="304"/>
                    </a:lnTo>
                    <a:lnTo>
                      <a:pt x="289" y="300"/>
                    </a:lnTo>
                    <a:lnTo>
                      <a:pt x="298" y="300"/>
                    </a:lnTo>
                    <a:lnTo>
                      <a:pt x="310" y="305"/>
                    </a:lnTo>
                    <a:lnTo>
                      <a:pt x="310" y="307"/>
                    </a:lnTo>
                    <a:lnTo>
                      <a:pt x="313" y="305"/>
                    </a:lnTo>
                    <a:lnTo>
                      <a:pt x="321" y="298"/>
                    </a:lnTo>
                    <a:lnTo>
                      <a:pt x="325" y="289"/>
                    </a:lnTo>
                    <a:lnTo>
                      <a:pt x="329" y="287"/>
                    </a:lnTo>
                    <a:lnTo>
                      <a:pt x="331" y="286"/>
                    </a:lnTo>
                    <a:lnTo>
                      <a:pt x="335" y="289"/>
                    </a:lnTo>
                    <a:lnTo>
                      <a:pt x="345" y="286"/>
                    </a:lnTo>
                    <a:lnTo>
                      <a:pt x="344" y="262"/>
                    </a:lnTo>
                    <a:lnTo>
                      <a:pt x="360" y="250"/>
                    </a:lnTo>
                    <a:lnTo>
                      <a:pt x="369" y="257"/>
                    </a:lnTo>
                    <a:lnTo>
                      <a:pt x="377" y="251"/>
                    </a:lnTo>
                    <a:lnTo>
                      <a:pt x="381" y="250"/>
                    </a:lnTo>
                    <a:lnTo>
                      <a:pt x="384" y="250"/>
                    </a:lnTo>
                    <a:lnTo>
                      <a:pt x="385" y="251"/>
                    </a:lnTo>
                    <a:lnTo>
                      <a:pt x="392" y="254"/>
                    </a:lnTo>
                    <a:lnTo>
                      <a:pt x="395" y="254"/>
                    </a:lnTo>
                    <a:lnTo>
                      <a:pt x="402" y="247"/>
                    </a:lnTo>
                    <a:lnTo>
                      <a:pt x="405" y="243"/>
                    </a:lnTo>
                    <a:lnTo>
                      <a:pt x="418" y="230"/>
                    </a:lnTo>
                    <a:lnTo>
                      <a:pt x="433" y="224"/>
                    </a:lnTo>
                    <a:lnTo>
                      <a:pt x="440" y="224"/>
                    </a:lnTo>
                    <a:lnTo>
                      <a:pt x="451" y="227"/>
                    </a:lnTo>
                    <a:lnTo>
                      <a:pt x="454" y="224"/>
                    </a:lnTo>
                    <a:lnTo>
                      <a:pt x="458" y="222"/>
                    </a:lnTo>
                    <a:lnTo>
                      <a:pt x="462" y="216"/>
                    </a:lnTo>
                    <a:lnTo>
                      <a:pt x="471" y="210"/>
                    </a:lnTo>
                    <a:lnTo>
                      <a:pt x="478" y="199"/>
                    </a:lnTo>
                    <a:lnTo>
                      <a:pt x="479" y="191"/>
                    </a:lnTo>
                    <a:lnTo>
                      <a:pt x="478" y="18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58" name="Freeform 487">
                <a:extLst>
                  <a:ext uri="{FF2B5EF4-FFF2-40B4-BE49-F238E27FC236}">
                    <a16:creationId xmlns:a16="http://schemas.microsoft.com/office/drawing/2014/main" id="{D7F95DBE-F84F-2656-1A19-B56C05EFDD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2" y="1440"/>
                <a:ext cx="116" cy="125"/>
              </a:xfrm>
              <a:custGeom>
                <a:avLst/>
                <a:gdLst>
                  <a:gd name="T0" fmla="*/ 104 w 465"/>
                  <a:gd name="T1" fmla="*/ 38 h 499"/>
                  <a:gd name="T2" fmla="*/ 77 w 465"/>
                  <a:gd name="T3" fmla="*/ 38 h 499"/>
                  <a:gd name="T4" fmla="*/ 44 w 465"/>
                  <a:gd name="T5" fmla="*/ 65 h 499"/>
                  <a:gd name="T6" fmla="*/ 41 w 465"/>
                  <a:gd name="T7" fmla="*/ 73 h 499"/>
                  <a:gd name="T8" fmla="*/ 37 w 465"/>
                  <a:gd name="T9" fmla="*/ 99 h 499"/>
                  <a:gd name="T10" fmla="*/ 17 w 465"/>
                  <a:gd name="T11" fmla="*/ 129 h 499"/>
                  <a:gd name="T12" fmla="*/ 34 w 465"/>
                  <a:gd name="T13" fmla="*/ 163 h 499"/>
                  <a:gd name="T14" fmla="*/ 17 w 465"/>
                  <a:gd name="T15" fmla="*/ 186 h 499"/>
                  <a:gd name="T16" fmla="*/ 7 w 465"/>
                  <a:gd name="T17" fmla="*/ 196 h 499"/>
                  <a:gd name="T18" fmla="*/ 10 w 465"/>
                  <a:gd name="T19" fmla="*/ 215 h 499"/>
                  <a:gd name="T20" fmla="*/ 30 w 465"/>
                  <a:gd name="T21" fmla="*/ 236 h 499"/>
                  <a:gd name="T22" fmla="*/ 30 w 465"/>
                  <a:gd name="T23" fmla="*/ 247 h 499"/>
                  <a:gd name="T24" fmla="*/ 41 w 465"/>
                  <a:gd name="T25" fmla="*/ 273 h 499"/>
                  <a:gd name="T26" fmla="*/ 41 w 465"/>
                  <a:gd name="T27" fmla="*/ 299 h 499"/>
                  <a:gd name="T28" fmla="*/ 30 w 465"/>
                  <a:gd name="T29" fmla="*/ 323 h 499"/>
                  <a:gd name="T30" fmla="*/ 52 w 465"/>
                  <a:gd name="T31" fmla="*/ 310 h 499"/>
                  <a:gd name="T32" fmla="*/ 95 w 465"/>
                  <a:gd name="T33" fmla="*/ 352 h 499"/>
                  <a:gd name="T34" fmla="*/ 105 w 465"/>
                  <a:gd name="T35" fmla="*/ 377 h 499"/>
                  <a:gd name="T36" fmla="*/ 118 w 465"/>
                  <a:gd name="T37" fmla="*/ 355 h 499"/>
                  <a:gd name="T38" fmla="*/ 128 w 465"/>
                  <a:gd name="T39" fmla="*/ 372 h 499"/>
                  <a:gd name="T40" fmla="*/ 151 w 465"/>
                  <a:gd name="T41" fmla="*/ 379 h 499"/>
                  <a:gd name="T42" fmla="*/ 162 w 465"/>
                  <a:gd name="T43" fmla="*/ 408 h 499"/>
                  <a:gd name="T44" fmla="*/ 196 w 465"/>
                  <a:gd name="T45" fmla="*/ 427 h 499"/>
                  <a:gd name="T46" fmla="*/ 218 w 465"/>
                  <a:gd name="T47" fmla="*/ 451 h 499"/>
                  <a:gd name="T48" fmla="*/ 252 w 465"/>
                  <a:gd name="T49" fmla="*/ 492 h 499"/>
                  <a:gd name="T50" fmla="*/ 268 w 465"/>
                  <a:gd name="T51" fmla="*/ 482 h 499"/>
                  <a:gd name="T52" fmla="*/ 282 w 465"/>
                  <a:gd name="T53" fmla="*/ 479 h 499"/>
                  <a:gd name="T54" fmla="*/ 296 w 465"/>
                  <a:gd name="T55" fmla="*/ 480 h 499"/>
                  <a:gd name="T56" fmla="*/ 362 w 465"/>
                  <a:gd name="T57" fmla="*/ 483 h 499"/>
                  <a:gd name="T58" fmla="*/ 385 w 465"/>
                  <a:gd name="T59" fmla="*/ 472 h 499"/>
                  <a:gd name="T60" fmla="*/ 405 w 465"/>
                  <a:gd name="T61" fmla="*/ 478 h 499"/>
                  <a:gd name="T62" fmla="*/ 400 w 465"/>
                  <a:gd name="T63" fmla="*/ 434 h 499"/>
                  <a:gd name="T64" fmla="*/ 392 w 465"/>
                  <a:gd name="T65" fmla="*/ 423 h 499"/>
                  <a:gd name="T66" fmla="*/ 425 w 465"/>
                  <a:gd name="T67" fmla="*/ 408 h 499"/>
                  <a:gd name="T68" fmla="*/ 440 w 465"/>
                  <a:gd name="T69" fmla="*/ 381 h 499"/>
                  <a:gd name="T70" fmla="*/ 440 w 465"/>
                  <a:gd name="T71" fmla="*/ 353 h 499"/>
                  <a:gd name="T72" fmla="*/ 447 w 465"/>
                  <a:gd name="T73" fmla="*/ 346 h 499"/>
                  <a:gd name="T74" fmla="*/ 446 w 465"/>
                  <a:gd name="T75" fmla="*/ 310 h 499"/>
                  <a:gd name="T76" fmla="*/ 425 w 465"/>
                  <a:gd name="T77" fmla="*/ 252 h 499"/>
                  <a:gd name="T78" fmla="*/ 429 w 465"/>
                  <a:gd name="T79" fmla="*/ 223 h 499"/>
                  <a:gd name="T80" fmla="*/ 382 w 465"/>
                  <a:gd name="T81" fmla="*/ 185 h 499"/>
                  <a:gd name="T82" fmla="*/ 362 w 465"/>
                  <a:gd name="T83" fmla="*/ 149 h 499"/>
                  <a:gd name="T84" fmla="*/ 318 w 465"/>
                  <a:gd name="T85" fmla="*/ 133 h 499"/>
                  <a:gd name="T86" fmla="*/ 274 w 465"/>
                  <a:gd name="T87" fmla="*/ 149 h 499"/>
                  <a:gd name="T88" fmla="*/ 278 w 465"/>
                  <a:gd name="T89" fmla="*/ 95 h 499"/>
                  <a:gd name="T90" fmla="*/ 296 w 465"/>
                  <a:gd name="T91" fmla="*/ 84 h 499"/>
                  <a:gd name="T92" fmla="*/ 281 w 465"/>
                  <a:gd name="T93" fmla="*/ 41 h 499"/>
                  <a:gd name="T94" fmla="*/ 271 w 465"/>
                  <a:gd name="T95" fmla="*/ 2 h 499"/>
                  <a:gd name="T96" fmla="*/ 241 w 465"/>
                  <a:gd name="T97" fmla="*/ 9 h 499"/>
                  <a:gd name="T98" fmla="*/ 217 w 465"/>
                  <a:gd name="T99" fmla="*/ 84 h 499"/>
                  <a:gd name="T100" fmla="*/ 200 w 465"/>
                  <a:gd name="T101" fmla="*/ 106 h 499"/>
                  <a:gd name="T102" fmla="*/ 158 w 465"/>
                  <a:gd name="T103" fmla="*/ 62 h 499"/>
                  <a:gd name="T104" fmla="*/ 165 w 465"/>
                  <a:gd name="T105" fmla="*/ 35 h 499"/>
                  <a:gd name="T106" fmla="*/ 133 w 465"/>
                  <a:gd name="T107" fmla="*/ 36 h 4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465" h="499">
                    <a:moveTo>
                      <a:pt x="122" y="24"/>
                    </a:moveTo>
                    <a:lnTo>
                      <a:pt x="116" y="24"/>
                    </a:lnTo>
                    <a:lnTo>
                      <a:pt x="111" y="29"/>
                    </a:lnTo>
                    <a:lnTo>
                      <a:pt x="111" y="31"/>
                    </a:lnTo>
                    <a:lnTo>
                      <a:pt x="104" y="38"/>
                    </a:lnTo>
                    <a:lnTo>
                      <a:pt x="100" y="39"/>
                    </a:lnTo>
                    <a:lnTo>
                      <a:pt x="91" y="36"/>
                    </a:lnTo>
                    <a:lnTo>
                      <a:pt x="84" y="36"/>
                    </a:lnTo>
                    <a:lnTo>
                      <a:pt x="83" y="38"/>
                    </a:lnTo>
                    <a:lnTo>
                      <a:pt x="77" y="38"/>
                    </a:lnTo>
                    <a:lnTo>
                      <a:pt x="70" y="36"/>
                    </a:lnTo>
                    <a:lnTo>
                      <a:pt x="63" y="36"/>
                    </a:lnTo>
                    <a:lnTo>
                      <a:pt x="45" y="53"/>
                    </a:lnTo>
                    <a:lnTo>
                      <a:pt x="44" y="56"/>
                    </a:lnTo>
                    <a:lnTo>
                      <a:pt x="44" y="65"/>
                    </a:lnTo>
                    <a:lnTo>
                      <a:pt x="42" y="66"/>
                    </a:lnTo>
                    <a:lnTo>
                      <a:pt x="42" y="69"/>
                    </a:lnTo>
                    <a:lnTo>
                      <a:pt x="44" y="72"/>
                    </a:lnTo>
                    <a:lnTo>
                      <a:pt x="44" y="73"/>
                    </a:lnTo>
                    <a:lnTo>
                      <a:pt x="41" y="73"/>
                    </a:lnTo>
                    <a:lnTo>
                      <a:pt x="33" y="82"/>
                    </a:lnTo>
                    <a:lnTo>
                      <a:pt x="31" y="87"/>
                    </a:lnTo>
                    <a:lnTo>
                      <a:pt x="35" y="96"/>
                    </a:lnTo>
                    <a:lnTo>
                      <a:pt x="35" y="98"/>
                    </a:lnTo>
                    <a:lnTo>
                      <a:pt x="37" y="99"/>
                    </a:lnTo>
                    <a:lnTo>
                      <a:pt x="40" y="105"/>
                    </a:lnTo>
                    <a:lnTo>
                      <a:pt x="35" y="106"/>
                    </a:lnTo>
                    <a:lnTo>
                      <a:pt x="35" y="115"/>
                    </a:lnTo>
                    <a:lnTo>
                      <a:pt x="34" y="116"/>
                    </a:lnTo>
                    <a:lnTo>
                      <a:pt x="17" y="129"/>
                    </a:lnTo>
                    <a:lnTo>
                      <a:pt x="16" y="130"/>
                    </a:lnTo>
                    <a:lnTo>
                      <a:pt x="16" y="133"/>
                    </a:lnTo>
                    <a:lnTo>
                      <a:pt x="28" y="140"/>
                    </a:lnTo>
                    <a:lnTo>
                      <a:pt x="37" y="161"/>
                    </a:lnTo>
                    <a:lnTo>
                      <a:pt x="34" y="163"/>
                    </a:lnTo>
                    <a:lnTo>
                      <a:pt x="31" y="165"/>
                    </a:lnTo>
                    <a:lnTo>
                      <a:pt x="24" y="172"/>
                    </a:lnTo>
                    <a:lnTo>
                      <a:pt x="20" y="183"/>
                    </a:lnTo>
                    <a:lnTo>
                      <a:pt x="20" y="186"/>
                    </a:lnTo>
                    <a:lnTo>
                      <a:pt x="17" y="186"/>
                    </a:lnTo>
                    <a:lnTo>
                      <a:pt x="14" y="187"/>
                    </a:lnTo>
                    <a:lnTo>
                      <a:pt x="13" y="189"/>
                    </a:lnTo>
                    <a:lnTo>
                      <a:pt x="13" y="192"/>
                    </a:lnTo>
                    <a:lnTo>
                      <a:pt x="11" y="192"/>
                    </a:lnTo>
                    <a:lnTo>
                      <a:pt x="7" y="196"/>
                    </a:lnTo>
                    <a:lnTo>
                      <a:pt x="2" y="199"/>
                    </a:lnTo>
                    <a:lnTo>
                      <a:pt x="0" y="199"/>
                    </a:lnTo>
                    <a:lnTo>
                      <a:pt x="3" y="204"/>
                    </a:lnTo>
                    <a:lnTo>
                      <a:pt x="7" y="208"/>
                    </a:lnTo>
                    <a:lnTo>
                      <a:pt x="10" y="215"/>
                    </a:lnTo>
                    <a:lnTo>
                      <a:pt x="10" y="216"/>
                    </a:lnTo>
                    <a:lnTo>
                      <a:pt x="13" y="216"/>
                    </a:lnTo>
                    <a:lnTo>
                      <a:pt x="16" y="218"/>
                    </a:lnTo>
                    <a:lnTo>
                      <a:pt x="20" y="229"/>
                    </a:lnTo>
                    <a:lnTo>
                      <a:pt x="30" y="236"/>
                    </a:lnTo>
                    <a:lnTo>
                      <a:pt x="31" y="238"/>
                    </a:lnTo>
                    <a:lnTo>
                      <a:pt x="30" y="242"/>
                    </a:lnTo>
                    <a:lnTo>
                      <a:pt x="27" y="243"/>
                    </a:lnTo>
                    <a:lnTo>
                      <a:pt x="27" y="245"/>
                    </a:lnTo>
                    <a:lnTo>
                      <a:pt x="30" y="247"/>
                    </a:lnTo>
                    <a:lnTo>
                      <a:pt x="34" y="249"/>
                    </a:lnTo>
                    <a:lnTo>
                      <a:pt x="40" y="247"/>
                    </a:lnTo>
                    <a:lnTo>
                      <a:pt x="48" y="260"/>
                    </a:lnTo>
                    <a:lnTo>
                      <a:pt x="48" y="261"/>
                    </a:lnTo>
                    <a:lnTo>
                      <a:pt x="41" y="273"/>
                    </a:lnTo>
                    <a:lnTo>
                      <a:pt x="41" y="274"/>
                    </a:lnTo>
                    <a:lnTo>
                      <a:pt x="38" y="278"/>
                    </a:lnTo>
                    <a:lnTo>
                      <a:pt x="38" y="283"/>
                    </a:lnTo>
                    <a:lnTo>
                      <a:pt x="42" y="290"/>
                    </a:lnTo>
                    <a:lnTo>
                      <a:pt x="41" y="299"/>
                    </a:lnTo>
                    <a:lnTo>
                      <a:pt x="38" y="305"/>
                    </a:lnTo>
                    <a:lnTo>
                      <a:pt x="30" y="310"/>
                    </a:lnTo>
                    <a:lnTo>
                      <a:pt x="31" y="312"/>
                    </a:lnTo>
                    <a:lnTo>
                      <a:pt x="34" y="316"/>
                    </a:lnTo>
                    <a:lnTo>
                      <a:pt x="30" y="323"/>
                    </a:lnTo>
                    <a:lnTo>
                      <a:pt x="33" y="328"/>
                    </a:lnTo>
                    <a:lnTo>
                      <a:pt x="35" y="330"/>
                    </a:lnTo>
                    <a:lnTo>
                      <a:pt x="45" y="319"/>
                    </a:lnTo>
                    <a:lnTo>
                      <a:pt x="48" y="313"/>
                    </a:lnTo>
                    <a:lnTo>
                      <a:pt x="52" y="310"/>
                    </a:lnTo>
                    <a:lnTo>
                      <a:pt x="54" y="309"/>
                    </a:lnTo>
                    <a:lnTo>
                      <a:pt x="66" y="331"/>
                    </a:lnTo>
                    <a:lnTo>
                      <a:pt x="76" y="342"/>
                    </a:lnTo>
                    <a:lnTo>
                      <a:pt x="86" y="345"/>
                    </a:lnTo>
                    <a:lnTo>
                      <a:pt x="95" y="352"/>
                    </a:lnTo>
                    <a:lnTo>
                      <a:pt x="97" y="353"/>
                    </a:lnTo>
                    <a:lnTo>
                      <a:pt x="101" y="367"/>
                    </a:lnTo>
                    <a:lnTo>
                      <a:pt x="101" y="376"/>
                    </a:lnTo>
                    <a:lnTo>
                      <a:pt x="104" y="377"/>
                    </a:lnTo>
                    <a:lnTo>
                      <a:pt x="105" y="377"/>
                    </a:lnTo>
                    <a:lnTo>
                      <a:pt x="105" y="376"/>
                    </a:lnTo>
                    <a:lnTo>
                      <a:pt x="112" y="358"/>
                    </a:lnTo>
                    <a:lnTo>
                      <a:pt x="112" y="356"/>
                    </a:lnTo>
                    <a:lnTo>
                      <a:pt x="114" y="355"/>
                    </a:lnTo>
                    <a:lnTo>
                      <a:pt x="118" y="355"/>
                    </a:lnTo>
                    <a:lnTo>
                      <a:pt x="119" y="358"/>
                    </a:lnTo>
                    <a:lnTo>
                      <a:pt x="122" y="359"/>
                    </a:lnTo>
                    <a:lnTo>
                      <a:pt x="132" y="366"/>
                    </a:lnTo>
                    <a:lnTo>
                      <a:pt x="132" y="369"/>
                    </a:lnTo>
                    <a:lnTo>
                      <a:pt x="128" y="372"/>
                    </a:lnTo>
                    <a:lnTo>
                      <a:pt x="128" y="377"/>
                    </a:lnTo>
                    <a:lnTo>
                      <a:pt x="130" y="379"/>
                    </a:lnTo>
                    <a:lnTo>
                      <a:pt x="137" y="384"/>
                    </a:lnTo>
                    <a:lnTo>
                      <a:pt x="140" y="379"/>
                    </a:lnTo>
                    <a:lnTo>
                      <a:pt x="151" y="379"/>
                    </a:lnTo>
                    <a:lnTo>
                      <a:pt x="157" y="383"/>
                    </a:lnTo>
                    <a:lnTo>
                      <a:pt x="158" y="383"/>
                    </a:lnTo>
                    <a:lnTo>
                      <a:pt x="158" y="384"/>
                    </a:lnTo>
                    <a:lnTo>
                      <a:pt x="157" y="401"/>
                    </a:lnTo>
                    <a:lnTo>
                      <a:pt x="162" y="408"/>
                    </a:lnTo>
                    <a:lnTo>
                      <a:pt x="168" y="413"/>
                    </a:lnTo>
                    <a:lnTo>
                      <a:pt x="169" y="413"/>
                    </a:lnTo>
                    <a:lnTo>
                      <a:pt x="174" y="416"/>
                    </a:lnTo>
                    <a:lnTo>
                      <a:pt x="188" y="420"/>
                    </a:lnTo>
                    <a:lnTo>
                      <a:pt x="196" y="427"/>
                    </a:lnTo>
                    <a:lnTo>
                      <a:pt x="196" y="433"/>
                    </a:lnTo>
                    <a:lnTo>
                      <a:pt x="200" y="439"/>
                    </a:lnTo>
                    <a:lnTo>
                      <a:pt x="204" y="443"/>
                    </a:lnTo>
                    <a:lnTo>
                      <a:pt x="217" y="450"/>
                    </a:lnTo>
                    <a:lnTo>
                      <a:pt x="218" y="451"/>
                    </a:lnTo>
                    <a:lnTo>
                      <a:pt x="213" y="461"/>
                    </a:lnTo>
                    <a:lnTo>
                      <a:pt x="245" y="499"/>
                    </a:lnTo>
                    <a:lnTo>
                      <a:pt x="246" y="499"/>
                    </a:lnTo>
                    <a:lnTo>
                      <a:pt x="248" y="496"/>
                    </a:lnTo>
                    <a:lnTo>
                      <a:pt x="252" y="492"/>
                    </a:lnTo>
                    <a:lnTo>
                      <a:pt x="253" y="492"/>
                    </a:lnTo>
                    <a:lnTo>
                      <a:pt x="260" y="485"/>
                    </a:lnTo>
                    <a:lnTo>
                      <a:pt x="264" y="483"/>
                    </a:lnTo>
                    <a:lnTo>
                      <a:pt x="267" y="483"/>
                    </a:lnTo>
                    <a:lnTo>
                      <a:pt x="268" y="482"/>
                    </a:lnTo>
                    <a:lnTo>
                      <a:pt x="270" y="482"/>
                    </a:lnTo>
                    <a:lnTo>
                      <a:pt x="271" y="480"/>
                    </a:lnTo>
                    <a:lnTo>
                      <a:pt x="275" y="480"/>
                    </a:lnTo>
                    <a:lnTo>
                      <a:pt x="280" y="479"/>
                    </a:lnTo>
                    <a:lnTo>
                      <a:pt x="282" y="479"/>
                    </a:lnTo>
                    <a:lnTo>
                      <a:pt x="287" y="480"/>
                    </a:lnTo>
                    <a:lnTo>
                      <a:pt x="288" y="480"/>
                    </a:lnTo>
                    <a:lnTo>
                      <a:pt x="291" y="482"/>
                    </a:lnTo>
                    <a:lnTo>
                      <a:pt x="294" y="482"/>
                    </a:lnTo>
                    <a:lnTo>
                      <a:pt x="296" y="480"/>
                    </a:lnTo>
                    <a:lnTo>
                      <a:pt x="305" y="480"/>
                    </a:lnTo>
                    <a:lnTo>
                      <a:pt x="320" y="472"/>
                    </a:lnTo>
                    <a:lnTo>
                      <a:pt x="341" y="467"/>
                    </a:lnTo>
                    <a:lnTo>
                      <a:pt x="351" y="467"/>
                    </a:lnTo>
                    <a:lnTo>
                      <a:pt x="362" y="483"/>
                    </a:lnTo>
                    <a:lnTo>
                      <a:pt x="362" y="485"/>
                    </a:lnTo>
                    <a:lnTo>
                      <a:pt x="366" y="485"/>
                    </a:lnTo>
                    <a:lnTo>
                      <a:pt x="371" y="486"/>
                    </a:lnTo>
                    <a:lnTo>
                      <a:pt x="371" y="485"/>
                    </a:lnTo>
                    <a:lnTo>
                      <a:pt x="385" y="472"/>
                    </a:lnTo>
                    <a:lnTo>
                      <a:pt x="386" y="472"/>
                    </a:lnTo>
                    <a:lnTo>
                      <a:pt x="392" y="470"/>
                    </a:lnTo>
                    <a:lnTo>
                      <a:pt x="393" y="470"/>
                    </a:lnTo>
                    <a:lnTo>
                      <a:pt x="402" y="474"/>
                    </a:lnTo>
                    <a:lnTo>
                      <a:pt x="405" y="478"/>
                    </a:lnTo>
                    <a:lnTo>
                      <a:pt x="425" y="485"/>
                    </a:lnTo>
                    <a:lnTo>
                      <a:pt x="425" y="480"/>
                    </a:lnTo>
                    <a:lnTo>
                      <a:pt x="422" y="468"/>
                    </a:lnTo>
                    <a:lnTo>
                      <a:pt x="401" y="436"/>
                    </a:lnTo>
                    <a:lnTo>
                      <a:pt x="400" y="434"/>
                    </a:lnTo>
                    <a:lnTo>
                      <a:pt x="395" y="432"/>
                    </a:lnTo>
                    <a:lnTo>
                      <a:pt x="393" y="433"/>
                    </a:lnTo>
                    <a:lnTo>
                      <a:pt x="392" y="430"/>
                    </a:lnTo>
                    <a:lnTo>
                      <a:pt x="390" y="429"/>
                    </a:lnTo>
                    <a:lnTo>
                      <a:pt x="392" y="423"/>
                    </a:lnTo>
                    <a:lnTo>
                      <a:pt x="395" y="419"/>
                    </a:lnTo>
                    <a:lnTo>
                      <a:pt x="395" y="418"/>
                    </a:lnTo>
                    <a:lnTo>
                      <a:pt x="397" y="418"/>
                    </a:lnTo>
                    <a:lnTo>
                      <a:pt x="424" y="411"/>
                    </a:lnTo>
                    <a:lnTo>
                      <a:pt x="425" y="408"/>
                    </a:lnTo>
                    <a:lnTo>
                      <a:pt x="431" y="404"/>
                    </a:lnTo>
                    <a:lnTo>
                      <a:pt x="432" y="402"/>
                    </a:lnTo>
                    <a:lnTo>
                      <a:pt x="436" y="400"/>
                    </a:lnTo>
                    <a:lnTo>
                      <a:pt x="440" y="393"/>
                    </a:lnTo>
                    <a:lnTo>
                      <a:pt x="440" y="381"/>
                    </a:lnTo>
                    <a:lnTo>
                      <a:pt x="436" y="376"/>
                    </a:lnTo>
                    <a:lnTo>
                      <a:pt x="433" y="370"/>
                    </a:lnTo>
                    <a:lnTo>
                      <a:pt x="433" y="362"/>
                    </a:lnTo>
                    <a:lnTo>
                      <a:pt x="435" y="359"/>
                    </a:lnTo>
                    <a:lnTo>
                      <a:pt x="440" y="353"/>
                    </a:lnTo>
                    <a:lnTo>
                      <a:pt x="442" y="353"/>
                    </a:lnTo>
                    <a:lnTo>
                      <a:pt x="446" y="352"/>
                    </a:lnTo>
                    <a:lnTo>
                      <a:pt x="445" y="348"/>
                    </a:lnTo>
                    <a:lnTo>
                      <a:pt x="446" y="346"/>
                    </a:lnTo>
                    <a:lnTo>
                      <a:pt x="447" y="346"/>
                    </a:lnTo>
                    <a:lnTo>
                      <a:pt x="465" y="328"/>
                    </a:lnTo>
                    <a:lnTo>
                      <a:pt x="462" y="321"/>
                    </a:lnTo>
                    <a:lnTo>
                      <a:pt x="454" y="317"/>
                    </a:lnTo>
                    <a:lnTo>
                      <a:pt x="450" y="313"/>
                    </a:lnTo>
                    <a:lnTo>
                      <a:pt x="446" y="310"/>
                    </a:lnTo>
                    <a:lnTo>
                      <a:pt x="407" y="274"/>
                    </a:lnTo>
                    <a:lnTo>
                      <a:pt x="405" y="274"/>
                    </a:lnTo>
                    <a:lnTo>
                      <a:pt x="405" y="273"/>
                    </a:lnTo>
                    <a:lnTo>
                      <a:pt x="422" y="253"/>
                    </a:lnTo>
                    <a:lnTo>
                      <a:pt x="425" y="252"/>
                    </a:lnTo>
                    <a:lnTo>
                      <a:pt x="433" y="243"/>
                    </a:lnTo>
                    <a:lnTo>
                      <a:pt x="431" y="240"/>
                    </a:lnTo>
                    <a:lnTo>
                      <a:pt x="432" y="229"/>
                    </a:lnTo>
                    <a:lnTo>
                      <a:pt x="433" y="226"/>
                    </a:lnTo>
                    <a:lnTo>
                      <a:pt x="429" y="223"/>
                    </a:lnTo>
                    <a:lnTo>
                      <a:pt x="421" y="215"/>
                    </a:lnTo>
                    <a:lnTo>
                      <a:pt x="414" y="201"/>
                    </a:lnTo>
                    <a:lnTo>
                      <a:pt x="389" y="182"/>
                    </a:lnTo>
                    <a:lnTo>
                      <a:pt x="387" y="182"/>
                    </a:lnTo>
                    <a:lnTo>
                      <a:pt x="382" y="185"/>
                    </a:lnTo>
                    <a:lnTo>
                      <a:pt x="389" y="172"/>
                    </a:lnTo>
                    <a:lnTo>
                      <a:pt x="387" y="168"/>
                    </a:lnTo>
                    <a:lnTo>
                      <a:pt x="383" y="165"/>
                    </a:lnTo>
                    <a:lnTo>
                      <a:pt x="379" y="169"/>
                    </a:lnTo>
                    <a:lnTo>
                      <a:pt x="362" y="149"/>
                    </a:lnTo>
                    <a:lnTo>
                      <a:pt x="351" y="149"/>
                    </a:lnTo>
                    <a:lnTo>
                      <a:pt x="349" y="151"/>
                    </a:lnTo>
                    <a:lnTo>
                      <a:pt x="345" y="152"/>
                    </a:lnTo>
                    <a:lnTo>
                      <a:pt x="338" y="151"/>
                    </a:lnTo>
                    <a:lnTo>
                      <a:pt x="318" y="133"/>
                    </a:lnTo>
                    <a:lnTo>
                      <a:pt x="316" y="133"/>
                    </a:lnTo>
                    <a:lnTo>
                      <a:pt x="291" y="165"/>
                    </a:lnTo>
                    <a:lnTo>
                      <a:pt x="289" y="165"/>
                    </a:lnTo>
                    <a:lnTo>
                      <a:pt x="280" y="156"/>
                    </a:lnTo>
                    <a:lnTo>
                      <a:pt x="274" y="149"/>
                    </a:lnTo>
                    <a:lnTo>
                      <a:pt x="252" y="132"/>
                    </a:lnTo>
                    <a:lnTo>
                      <a:pt x="251" y="130"/>
                    </a:lnTo>
                    <a:lnTo>
                      <a:pt x="260" y="122"/>
                    </a:lnTo>
                    <a:lnTo>
                      <a:pt x="275" y="98"/>
                    </a:lnTo>
                    <a:lnTo>
                      <a:pt x="278" y="95"/>
                    </a:lnTo>
                    <a:lnTo>
                      <a:pt x="284" y="92"/>
                    </a:lnTo>
                    <a:lnTo>
                      <a:pt x="287" y="94"/>
                    </a:lnTo>
                    <a:lnTo>
                      <a:pt x="289" y="96"/>
                    </a:lnTo>
                    <a:lnTo>
                      <a:pt x="299" y="92"/>
                    </a:lnTo>
                    <a:lnTo>
                      <a:pt x="296" y="84"/>
                    </a:lnTo>
                    <a:lnTo>
                      <a:pt x="295" y="76"/>
                    </a:lnTo>
                    <a:lnTo>
                      <a:pt x="296" y="66"/>
                    </a:lnTo>
                    <a:lnTo>
                      <a:pt x="287" y="65"/>
                    </a:lnTo>
                    <a:lnTo>
                      <a:pt x="285" y="62"/>
                    </a:lnTo>
                    <a:lnTo>
                      <a:pt x="281" y="41"/>
                    </a:lnTo>
                    <a:lnTo>
                      <a:pt x="285" y="24"/>
                    </a:lnTo>
                    <a:lnTo>
                      <a:pt x="284" y="14"/>
                    </a:lnTo>
                    <a:lnTo>
                      <a:pt x="282" y="11"/>
                    </a:lnTo>
                    <a:lnTo>
                      <a:pt x="275" y="6"/>
                    </a:lnTo>
                    <a:lnTo>
                      <a:pt x="271" y="2"/>
                    </a:lnTo>
                    <a:lnTo>
                      <a:pt x="259" y="13"/>
                    </a:lnTo>
                    <a:lnTo>
                      <a:pt x="256" y="6"/>
                    </a:lnTo>
                    <a:lnTo>
                      <a:pt x="251" y="0"/>
                    </a:lnTo>
                    <a:lnTo>
                      <a:pt x="249" y="2"/>
                    </a:lnTo>
                    <a:lnTo>
                      <a:pt x="241" y="9"/>
                    </a:lnTo>
                    <a:lnTo>
                      <a:pt x="238" y="11"/>
                    </a:lnTo>
                    <a:lnTo>
                      <a:pt x="241" y="20"/>
                    </a:lnTo>
                    <a:lnTo>
                      <a:pt x="235" y="29"/>
                    </a:lnTo>
                    <a:lnTo>
                      <a:pt x="222" y="72"/>
                    </a:lnTo>
                    <a:lnTo>
                      <a:pt x="217" y="84"/>
                    </a:lnTo>
                    <a:lnTo>
                      <a:pt x="217" y="101"/>
                    </a:lnTo>
                    <a:lnTo>
                      <a:pt x="215" y="102"/>
                    </a:lnTo>
                    <a:lnTo>
                      <a:pt x="201" y="108"/>
                    </a:lnTo>
                    <a:lnTo>
                      <a:pt x="200" y="108"/>
                    </a:lnTo>
                    <a:lnTo>
                      <a:pt x="200" y="106"/>
                    </a:lnTo>
                    <a:lnTo>
                      <a:pt x="196" y="102"/>
                    </a:lnTo>
                    <a:lnTo>
                      <a:pt x="196" y="101"/>
                    </a:lnTo>
                    <a:lnTo>
                      <a:pt x="169" y="78"/>
                    </a:lnTo>
                    <a:lnTo>
                      <a:pt x="165" y="67"/>
                    </a:lnTo>
                    <a:lnTo>
                      <a:pt x="158" y="62"/>
                    </a:lnTo>
                    <a:lnTo>
                      <a:pt x="160" y="56"/>
                    </a:lnTo>
                    <a:lnTo>
                      <a:pt x="165" y="42"/>
                    </a:lnTo>
                    <a:lnTo>
                      <a:pt x="167" y="36"/>
                    </a:lnTo>
                    <a:lnTo>
                      <a:pt x="165" y="36"/>
                    </a:lnTo>
                    <a:lnTo>
                      <a:pt x="165" y="35"/>
                    </a:lnTo>
                    <a:lnTo>
                      <a:pt x="162" y="35"/>
                    </a:lnTo>
                    <a:lnTo>
                      <a:pt x="148" y="38"/>
                    </a:lnTo>
                    <a:lnTo>
                      <a:pt x="146" y="38"/>
                    </a:lnTo>
                    <a:lnTo>
                      <a:pt x="134" y="36"/>
                    </a:lnTo>
                    <a:lnTo>
                      <a:pt x="133" y="36"/>
                    </a:lnTo>
                    <a:lnTo>
                      <a:pt x="132" y="35"/>
                    </a:lnTo>
                    <a:lnTo>
                      <a:pt x="132" y="29"/>
                    </a:lnTo>
                    <a:lnTo>
                      <a:pt x="128" y="27"/>
                    </a:lnTo>
                    <a:lnTo>
                      <a:pt x="122" y="2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59" name="Freeform 488">
                <a:extLst>
                  <a:ext uri="{FF2B5EF4-FFF2-40B4-BE49-F238E27FC236}">
                    <a16:creationId xmlns:a16="http://schemas.microsoft.com/office/drawing/2014/main" id="{D0B1082F-C59F-7F37-1FD7-39937D5F32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4" y="1513"/>
                <a:ext cx="108" cy="143"/>
              </a:xfrm>
              <a:custGeom>
                <a:avLst/>
                <a:gdLst>
                  <a:gd name="T0" fmla="*/ 376 w 433"/>
                  <a:gd name="T1" fmla="*/ 43 h 572"/>
                  <a:gd name="T2" fmla="*/ 358 w 433"/>
                  <a:gd name="T3" fmla="*/ 41 h 572"/>
                  <a:gd name="T4" fmla="*/ 329 w 433"/>
                  <a:gd name="T5" fmla="*/ 26 h 572"/>
                  <a:gd name="T6" fmla="*/ 292 w 433"/>
                  <a:gd name="T7" fmla="*/ 0 h 572"/>
                  <a:gd name="T8" fmla="*/ 288 w 433"/>
                  <a:gd name="T9" fmla="*/ 19 h 572"/>
                  <a:gd name="T10" fmla="*/ 274 w 433"/>
                  <a:gd name="T11" fmla="*/ 45 h 572"/>
                  <a:gd name="T12" fmla="*/ 241 w 433"/>
                  <a:gd name="T13" fmla="*/ 62 h 572"/>
                  <a:gd name="T14" fmla="*/ 227 w 433"/>
                  <a:gd name="T15" fmla="*/ 69 h 572"/>
                  <a:gd name="T16" fmla="*/ 232 w 433"/>
                  <a:gd name="T17" fmla="*/ 91 h 572"/>
                  <a:gd name="T18" fmla="*/ 223 w 433"/>
                  <a:gd name="T19" fmla="*/ 114 h 572"/>
                  <a:gd name="T20" fmla="*/ 187 w 433"/>
                  <a:gd name="T21" fmla="*/ 128 h 572"/>
                  <a:gd name="T22" fmla="*/ 184 w 433"/>
                  <a:gd name="T23" fmla="*/ 140 h 572"/>
                  <a:gd name="T24" fmla="*/ 193 w 433"/>
                  <a:gd name="T25" fmla="*/ 146 h 572"/>
                  <a:gd name="T26" fmla="*/ 197 w 433"/>
                  <a:gd name="T27" fmla="*/ 188 h 572"/>
                  <a:gd name="T28" fmla="*/ 178 w 433"/>
                  <a:gd name="T29" fmla="*/ 182 h 572"/>
                  <a:gd name="T30" fmla="*/ 158 w 433"/>
                  <a:gd name="T31" fmla="*/ 195 h 572"/>
                  <a:gd name="T32" fmla="*/ 133 w 433"/>
                  <a:gd name="T33" fmla="*/ 177 h 572"/>
                  <a:gd name="T34" fmla="*/ 86 w 433"/>
                  <a:gd name="T35" fmla="*/ 192 h 572"/>
                  <a:gd name="T36" fmla="*/ 74 w 433"/>
                  <a:gd name="T37" fmla="*/ 189 h 572"/>
                  <a:gd name="T38" fmla="*/ 62 w 433"/>
                  <a:gd name="T39" fmla="*/ 192 h 572"/>
                  <a:gd name="T40" fmla="*/ 52 w 433"/>
                  <a:gd name="T41" fmla="*/ 195 h 572"/>
                  <a:gd name="T42" fmla="*/ 38 w 433"/>
                  <a:gd name="T43" fmla="*/ 209 h 572"/>
                  <a:gd name="T44" fmla="*/ 21 w 433"/>
                  <a:gd name="T45" fmla="*/ 263 h 572"/>
                  <a:gd name="T46" fmla="*/ 37 w 433"/>
                  <a:gd name="T47" fmla="*/ 288 h 572"/>
                  <a:gd name="T48" fmla="*/ 23 w 433"/>
                  <a:gd name="T49" fmla="*/ 323 h 572"/>
                  <a:gd name="T50" fmla="*/ 24 w 433"/>
                  <a:gd name="T51" fmla="*/ 337 h 572"/>
                  <a:gd name="T52" fmla="*/ 21 w 433"/>
                  <a:gd name="T53" fmla="*/ 371 h 572"/>
                  <a:gd name="T54" fmla="*/ 47 w 433"/>
                  <a:gd name="T55" fmla="*/ 405 h 572"/>
                  <a:gd name="T56" fmla="*/ 86 w 433"/>
                  <a:gd name="T57" fmla="*/ 394 h 572"/>
                  <a:gd name="T58" fmla="*/ 110 w 433"/>
                  <a:gd name="T59" fmla="*/ 421 h 572"/>
                  <a:gd name="T60" fmla="*/ 130 w 433"/>
                  <a:gd name="T61" fmla="*/ 424 h 572"/>
                  <a:gd name="T62" fmla="*/ 137 w 433"/>
                  <a:gd name="T63" fmla="*/ 432 h 572"/>
                  <a:gd name="T64" fmla="*/ 156 w 433"/>
                  <a:gd name="T65" fmla="*/ 434 h 572"/>
                  <a:gd name="T66" fmla="*/ 164 w 433"/>
                  <a:gd name="T67" fmla="*/ 468 h 572"/>
                  <a:gd name="T68" fmla="*/ 136 w 433"/>
                  <a:gd name="T69" fmla="*/ 516 h 572"/>
                  <a:gd name="T70" fmla="*/ 119 w 433"/>
                  <a:gd name="T71" fmla="*/ 540 h 572"/>
                  <a:gd name="T72" fmla="*/ 110 w 433"/>
                  <a:gd name="T73" fmla="*/ 554 h 572"/>
                  <a:gd name="T74" fmla="*/ 147 w 433"/>
                  <a:gd name="T75" fmla="*/ 563 h 572"/>
                  <a:gd name="T76" fmla="*/ 167 w 433"/>
                  <a:gd name="T77" fmla="*/ 572 h 572"/>
                  <a:gd name="T78" fmla="*/ 221 w 433"/>
                  <a:gd name="T79" fmla="*/ 520 h 572"/>
                  <a:gd name="T80" fmla="*/ 234 w 433"/>
                  <a:gd name="T81" fmla="*/ 506 h 572"/>
                  <a:gd name="T82" fmla="*/ 277 w 433"/>
                  <a:gd name="T83" fmla="*/ 461 h 572"/>
                  <a:gd name="T84" fmla="*/ 297 w 433"/>
                  <a:gd name="T85" fmla="*/ 458 h 572"/>
                  <a:gd name="T86" fmla="*/ 302 w 433"/>
                  <a:gd name="T87" fmla="*/ 420 h 572"/>
                  <a:gd name="T88" fmla="*/ 315 w 433"/>
                  <a:gd name="T89" fmla="*/ 400 h 572"/>
                  <a:gd name="T90" fmla="*/ 318 w 433"/>
                  <a:gd name="T91" fmla="*/ 382 h 572"/>
                  <a:gd name="T92" fmla="*/ 294 w 433"/>
                  <a:gd name="T93" fmla="*/ 333 h 572"/>
                  <a:gd name="T94" fmla="*/ 291 w 433"/>
                  <a:gd name="T95" fmla="*/ 312 h 572"/>
                  <a:gd name="T96" fmla="*/ 302 w 433"/>
                  <a:gd name="T97" fmla="*/ 292 h 572"/>
                  <a:gd name="T98" fmla="*/ 305 w 433"/>
                  <a:gd name="T99" fmla="*/ 259 h 572"/>
                  <a:gd name="T100" fmla="*/ 326 w 433"/>
                  <a:gd name="T101" fmla="*/ 242 h 572"/>
                  <a:gd name="T102" fmla="*/ 344 w 433"/>
                  <a:gd name="T103" fmla="*/ 242 h 572"/>
                  <a:gd name="T104" fmla="*/ 375 w 433"/>
                  <a:gd name="T105" fmla="*/ 264 h 572"/>
                  <a:gd name="T106" fmla="*/ 387 w 433"/>
                  <a:gd name="T107" fmla="*/ 264 h 572"/>
                  <a:gd name="T108" fmla="*/ 382 w 433"/>
                  <a:gd name="T109" fmla="*/ 245 h 572"/>
                  <a:gd name="T110" fmla="*/ 383 w 433"/>
                  <a:gd name="T111" fmla="*/ 213 h 572"/>
                  <a:gd name="T112" fmla="*/ 411 w 433"/>
                  <a:gd name="T113" fmla="*/ 227 h 572"/>
                  <a:gd name="T114" fmla="*/ 428 w 433"/>
                  <a:gd name="T115" fmla="*/ 200 h 572"/>
                  <a:gd name="T116" fmla="*/ 429 w 433"/>
                  <a:gd name="T117" fmla="*/ 188 h 572"/>
                  <a:gd name="T118" fmla="*/ 417 w 433"/>
                  <a:gd name="T119" fmla="*/ 140 h 572"/>
                  <a:gd name="T120" fmla="*/ 410 w 433"/>
                  <a:gd name="T121" fmla="*/ 133 h 572"/>
                  <a:gd name="T122" fmla="*/ 403 w 433"/>
                  <a:gd name="T123" fmla="*/ 121 h 572"/>
                  <a:gd name="T124" fmla="*/ 407 w 433"/>
                  <a:gd name="T125" fmla="*/ 101 h 5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33" h="572">
                    <a:moveTo>
                      <a:pt x="396" y="73"/>
                    </a:moveTo>
                    <a:lnTo>
                      <a:pt x="396" y="60"/>
                    </a:lnTo>
                    <a:lnTo>
                      <a:pt x="390" y="51"/>
                    </a:lnTo>
                    <a:lnTo>
                      <a:pt x="376" y="43"/>
                    </a:lnTo>
                    <a:lnTo>
                      <a:pt x="375" y="41"/>
                    </a:lnTo>
                    <a:lnTo>
                      <a:pt x="366" y="40"/>
                    </a:lnTo>
                    <a:lnTo>
                      <a:pt x="365" y="40"/>
                    </a:lnTo>
                    <a:lnTo>
                      <a:pt x="358" y="41"/>
                    </a:lnTo>
                    <a:lnTo>
                      <a:pt x="357" y="41"/>
                    </a:lnTo>
                    <a:lnTo>
                      <a:pt x="341" y="36"/>
                    </a:lnTo>
                    <a:lnTo>
                      <a:pt x="336" y="30"/>
                    </a:lnTo>
                    <a:lnTo>
                      <a:pt x="329" y="26"/>
                    </a:lnTo>
                    <a:lnTo>
                      <a:pt x="327" y="26"/>
                    </a:lnTo>
                    <a:lnTo>
                      <a:pt x="297" y="5"/>
                    </a:lnTo>
                    <a:lnTo>
                      <a:pt x="295" y="5"/>
                    </a:lnTo>
                    <a:lnTo>
                      <a:pt x="292" y="0"/>
                    </a:lnTo>
                    <a:lnTo>
                      <a:pt x="290" y="3"/>
                    </a:lnTo>
                    <a:lnTo>
                      <a:pt x="287" y="12"/>
                    </a:lnTo>
                    <a:lnTo>
                      <a:pt x="287" y="15"/>
                    </a:lnTo>
                    <a:lnTo>
                      <a:pt x="288" y="19"/>
                    </a:lnTo>
                    <a:lnTo>
                      <a:pt x="287" y="22"/>
                    </a:lnTo>
                    <a:lnTo>
                      <a:pt x="285" y="31"/>
                    </a:lnTo>
                    <a:lnTo>
                      <a:pt x="277" y="43"/>
                    </a:lnTo>
                    <a:lnTo>
                      <a:pt x="274" y="45"/>
                    </a:lnTo>
                    <a:lnTo>
                      <a:pt x="270" y="48"/>
                    </a:lnTo>
                    <a:lnTo>
                      <a:pt x="249" y="59"/>
                    </a:lnTo>
                    <a:lnTo>
                      <a:pt x="244" y="60"/>
                    </a:lnTo>
                    <a:lnTo>
                      <a:pt x="241" y="62"/>
                    </a:lnTo>
                    <a:lnTo>
                      <a:pt x="238" y="62"/>
                    </a:lnTo>
                    <a:lnTo>
                      <a:pt x="234" y="63"/>
                    </a:lnTo>
                    <a:lnTo>
                      <a:pt x="232" y="63"/>
                    </a:lnTo>
                    <a:lnTo>
                      <a:pt x="227" y="69"/>
                    </a:lnTo>
                    <a:lnTo>
                      <a:pt x="225" y="72"/>
                    </a:lnTo>
                    <a:lnTo>
                      <a:pt x="225" y="80"/>
                    </a:lnTo>
                    <a:lnTo>
                      <a:pt x="228" y="86"/>
                    </a:lnTo>
                    <a:lnTo>
                      <a:pt x="232" y="91"/>
                    </a:lnTo>
                    <a:lnTo>
                      <a:pt x="232" y="103"/>
                    </a:lnTo>
                    <a:lnTo>
                      <a:pt x="228" y="110"/>
                    </a:lnTo>
                    <a:lnTo>
                      <a:pt x="224" y="112"/>
                    </a:lnTo>
                    <a:lnTo>
                      <a:pt x="223" y="114"/>
                    </a:lnTo>
                    <a:lnTo>
                      <a:pt x="217" y="118"/>
                    </a:lnTo>
                    <a:lnTo>
                      <a:pt x="216" y="121"/>
                    </a:lnTo>
                    <a:lnTo>
                      <a:pt x="189" y="128"/>
                    </a:lnTo>
                    <a:lnTo>
                      <a:pt x="187" y="128"/>
                    </a:lnTo>
                    <a:lnTo>
                      <a:pt x="187" y="129"/>
                    </a:lnTo>
                    <a:lnTo>
                      <a:pt x="184" y="133"/>
                    </a:lnTo>
                    <a:lnTo>
                      <a:pt x="182" y="139"/>
                    </a:lnTo>
                    <a:lnTo>
                      <a:pt x="184" y="140"/>
                    </a:lnTo>
                    <a:lnTo>
                      <a:pt x="185" y="143"/>
                    </a:lnTo>
                    <a:lnTo>
                      <a:pt x="187" y="142"/>
                    </a:lnTo>
                    <a:lnTo>
                      <a:pt x="192" y="144"/>
                    </a:lnTo>
                    <a:lnTo>
                      <a:pt x="193" y="146"/>
                    </a:lnTo>
                    <a:lnTo>
                      <a:pt x="214" y="178"/>
                    </a:lnTo>
                    <a:lnTo>
                      <a:pt x="217" y="190"/>
                    </a:lnTo>
                    <a:lnTo>
                      <a:pt x="217" y="195"/>
                    </a:lnTo>
                    <a:lnTo>
                      <a:pt x="197" y="188"/>
                    </a:lnTo>
                    <a:lnTo>
                      <a:pt x="194" y="184"/>
                    </a:lnTo>
                    <a:lnTo>
                      <a:pt x="185" y="180"/>
                    </a:lnTo>
                    <a:lnTo>
                      <a:pt x="184" y="180"/>
                    </a:lnTo>
                    <a:lnTo>
                      <a:pt x="178" y="182"/>
                    </a:lnTo>
                    <a:lnTo>
                      <a:pt x="177" y="182"/>
                    </a:lnTo>
                    <a:lnTo>
                      <a:pt x="163" y="195"/>
                    </a:lnTo>
                    <a:lnTo>
                      <a:pt x="163" y="196"/>
                    </a:lnTo>
                    <a:lnTo>
                      <a:pt x="158" y="195"/>
                    </a:lnTo>
                    <a:lnTo>
                      <a:pt x="154" y="195"/>
                    </a:lnTo>
                    <a:lnTo>
                      <a:pt x="154" y="193"/>
                    </a:lnTo>
                    <a:lnTo>
                      <a:pt x="143" y="177"/>
                    </a:lnTo>
                    <a:lnTo>
                      <a:pt x="133" y="177"/>
                    </a:lnTo>
                    <a:lnTo>
                      <a:pt x="112" y="182"/>
                    </a:lnTo>
                    <a:lnTo>
                      <a:pt x="97" y="190"/>
                    </a:lnTo>
                    <a:lnTo>
                      <a:pt x="88" y="190"/>
                    </a:lnTo>
                    <a:lnTo>
                      <a:pt x="86" y="192"/>
                    </a:lnTo>
                    <a:lnTo>
                      <a:pt x="83" y="192"/>
                    </a:lnTo>
                    <a:lnTo>
                      <a:pt x="80" y="190"/>
                    </a:lnTo>
                    <a:lnTo>
                      <a:pt x="79" y="190"/>
                    </a:lnTo>
                    <a:lnTo>
                      <a:pt x="74" y="189"/>
                    </a:lnTo>
                    <a:lnTo>
                      <a:pt x="72" y="189"/>
                    </a:lnTo>
                    <a:lnTo>
                      <a:pt x="67" y="190"/>
                    </a:lnTo>
                    <a:lnTo>
                      <a:pt x="63" y="190"/>
                    </a:lnTo>
                    <a:lnTo>
                      <a:pt x="62" y="192"/>
                    </a:lnTo>
                    <a:lnTo>
                      <a:pt x="60" y="192"/>
                    </a:lnTo>
                    <a:lnTo>
                      <a:pt x="59" y="193"/>
                    </a:lnTo>
                    <a:lnTo>
                      <a:pt x="56" y="193"/>
                    </a:lnTo>
                    <a:lnTo>
                      <a:pt x="52" y="195"/>
                    </a:lnTo>
                    <a:lnTo>
                      <a:pt x="45" y="202"/>
                    </a:lnTo>
                    <a:lnTo>
                      <a:pt x="44" y="202"/>
                    </a:lnTo>
                    <a:lnTo>
                      <a:pt x="40" y="206"/>
                    </a:lnTo>
                    <a:lnTo>
                      <a:pt x="38" y="209"/>
                    </a:lnTo>
                    <a:lnTo>
                      <a:pt x="37" y="211"/>
                    </a:lnTo>
                    <a:lnTo>
                      <a:pt x="3" y="247"/>
                    </a:lnTo>
                    <a:lnTo>
                      <a:pt x="13" y="257"/>
                    </a:lnTo>
                    <a:lnTo>
                      <a:pt x="21" y="263"/>
                    </a:lnTo>
                    <a:lnTo>
                      <a:pt x="28" y="273"/>
                    </a:lnTo>
                    <a:lnTo>
                      <a:pt x="38" y="283"/>
                    </a:lnTo>
                    <a:lnTo>
                      <a:pt x="41" y="287"/>
                    </a:lnTo>
                    <a:lnTo>
                      <a:pt x="37" y="288"/>
                    </a:lnTo>
                    <a:lnTo>
                      <a:pt x="31" y="288"/>
                    </a:lnTo>
                    <a:lnTo>
                      <a:pt x="24" y="287"/>
                    </a:lnTo>
                    <a:lnTo>
                      <a:pt x="23" y="288"/>
                    </a:lnTo>
                    <a:lnTo>
                      <a:pt x="23" y="323"/>
                    </a:lnTo>
                    <a:lnTo>
                      <a:pt x="26" y="333"/>
                    </a:lnTo>
                    <a:lnTo>
                      <a:pt x="28" y="333"/>
                    </a:lnTo>
                    <a:lnTo>
                      <a:pt x="26" y="337"/>
                    </a:lnTo>
                    <a:lnTo>
                      <a:pt x="24" y="337"/>
                    </a:lnTo>
                    <a:lnTo>
                      <a:pt x="21" y="338"/>
                    </a:lnTo>
                    <a:lnTo>
                      <a:pt x="21" y="348"/>
                    </a:lnTo>
                    <a:lnTo>
                      <a:pt x="24" y="369"/>
                    </a:lnTo>
                    <a:lnTo>
                      <a:pt x="21" y="371"/>
                    </a:lnTo>
                    <a:lnTo>
                      <a:pt x="0" y="374"/>
                    </a:lnTo>
                    <a:lnTo>
                      <a:pt x="26" y="400"/>
                    </a:lnTo>
                    <a:lnTo>
                      <a:pt x="34" y="405"/>
                    </a:lnTo>
                    <a:lnTo>
                      <a:pt x="47" y="405"/>
                    </a:lnTo>
                    <a:lnTo>
                      <a:pt x="55" y="404"/>
                    </a:lnTo>
                    <a:lnTo>
                      <a:pt x="56" y="404"/>
                    </a:lnTo>
                    <a:lnTo>
                      <a:pt x="84" y="394"/>
                    </a:lnTo>
                    <a:lnTo>
                      <a:pt x="86" y="394"/>
                    </a:lnTo>
                    <a:lnTo>
                      <a:pt x="87" y="396"/>
                    </a:lnTo>
                    <a:lnTo>
                      <a:pt x="87" y="398"/>
                    </a:lnTo>
                    <a:lnTo>
                      <a:pt x="97" y="420"/>
                    </a:lnTo>
                    <a:lnTo>
                      <a:pt x="110" y="421"/>
                    </a:lnTo>
                    <a:lnTo>
                      <a:pt x="115" y="420"/>
                    </a:lnTo>
                    <a:lnTo>
                      <a:pt x="122" y="421"/>
                    </a:lnTo>
                    <a:lnTo>
                      <a:pt x="125" y="421"/>
                    </a:lnTo>
                    <a:lnTo>
                      <a:pt x="130" y="424"/>
                    </a:lnTo>
                    <a:lnTo>
                      <a:pt x="130" y="425"/>
                    </a:lnTo>
                    <a:lnTo>
                      <a:pt x="129" y="428"/>
                    </a:lnTo>
                    <a:lnTo>
                      <a:pt x="130" y="431"/>
                    </a:lnTo>
                    <a:lnTo>
                      <a:pt x="137" y="432"/>
                    </a:lnTo>
                    <a:lnTo>
                      <a:pt x="150" y="432"/>
                    </a:lnTo>
                    <a:lnTo>
                      <a:pt x="153" y="431"/>
                    </a:lnTo>
                    <a:lnTo>
                      <a:pt x="156" y="431"/>
                    </a:lnTo>
                    <a:lnTo>
                      <a:pt x="156" y="434"/>
                    </a:lnTo>
                    <a:lnTo>
                      <a:pt x="163" y="450"/>
                    </a:lnTo>
                    <a:lnTo>
                      <a:pt x="165" y="464"/>
                    </a:lnTo>
                    <a:lnTo>
                      <a:pt x="165" y="465"/>
                    </a:lnTo>
                    <a:lnTo>
                      <a:pt x="164" y="468"/>
                    </a:lnTo>
                    <a:lnTo>
                      <a:pt x="163" y="473"/>
                    </a:lnTo>
                    <a:lnTo>
                      <a:pt x="161" y="475"/>
                    </a:lnTo>
                    <a:lnTo>
                      <a:pt x="156" y="482"/>
                    </a:lnTo>
                    <a:lnTo>
                      <a:pt x="136" y="516"/>
                    </a:lnTo>
                    <a:lnTo>
                      <a:pt x="136" y="517"/>
                    </a:lnTo>
                    <a:lnTo>
                      <a:pt x="130" y="531"/>
                    </a:lnTo>
                    <a:lnTo>
                      <a:pt x="123" y="540"/>
                    </a:lnTo>
                    <a:lnTo>
                      <a:pt x="119" y="540"/>
                    </a:lnTo>
                    <a:lnTo>
                      <a:pt x="117" y="542"/>
                    </a:lnTo>
                    <a:lnTo>
                      <a:pt x="115" y="542"/>
                    </a:lnTo>
                    <a:lnTo>
                      <a:pt x="108" y="554"/>
                    </a:lnTo>
                    <a:lnTo>
                      <a:pt x="110" y="554"/>
                    </a:lnTo>
                    <a:lnTo>
                      <a:pt x="133" y="558"/>
                    </a:lnTo>
                    <a:lnTo>
                      <a:pt x="143" y="561"/>
                    </a:lnTo>
                    <a:lnTo>
                      <a:pt x="146" y="562"/>
                    </a:lnTo>
                    <a:lnTo>
                      <a:pt x="147" y="563"/>
                    </a:lnTo>
                    <a:lnTo>
                      <a:pt x="148" y="563"/>
                    </a:lnTo>
                    <a:lnTo>
                      <a:pt x="163" y="570"/>
                    </a:lnTo>
                    <a:lnTo>
                      <a:pt x="164" y="570"/>
                    </a:lnTo>
                    <a:lnTo>
                      <a:pt x="167" y="572"/>
                    </a:lnTo>
                    <a:lnTo>
                      <a:pt x="207" y="547"/>
                    </a:lnTo>
                    <a:lnTo>
                      <a:pt x="207" y="545"/>
                    </a:lnTo>
                    <a:lnTo>
                      <a:pt x="208" y="544"/>
                    </a:lnTo>
                    <a:lnTo>
                      <a:pt x="221" y="520"/>
                    </a:lnTo>
                    <a:lnTo>
                      <a:pt x="227" y="513"/>
                    </a:lnTo>
                    <a:lnTo>
                      <a:pt x="230" y="510"/>
                    </a:lnTo>
                    <a:lnTo>
                      <a:pt x="231" y="508"/>
                    </a:lnTo>
                    <a:lnTo>
                      <a:pt x="234" y="506"/>
                    </a:lnTo>
                    <a:lnTo>
                      <a:pt x="254" y="492"/>
                    </a:lnTo>
                    <a:lnTo>
                      <a:pt x="256" y="489"/>
                    </a:lnTo>
                    <a:lnTo>
                      <a:pt x="270" y="468"/>
                    </a:lnTo>
                    <a:lnTo>
                      <a:pt x="277" y="461"/>
                    </a:lnTo>
                    <a:lnTo>
                      <a:pt x="280" y="460"/>
                    </a:lnTo>
                    <a:lnTo>
                      <a:pt x="281" y="458"/>
                    </a:lnTo>
                    <a:lnTo>
                      <a:pt x="295" y="458"/>
                    </a:lnTo>
                    <a:lnTo>
                      <a:pt x="297" y="458"/>
                    </a:lnTo>
                    <a:lnTo>
                      <a:pt x="297" y="456"/>
                    </a:lnTo>
                    <a:lnTo>
                      <a:pt x="295" y="450"/>
                    </a:lnTo>
                    <a:lnTo>
                      <a:pt x="302" y="422"/>
                    </a:lnTo>
                    <a:lnTo>
                      <a:pt x="302" y="420"/>
                    </a:lnTo>
                    <a:lnTo>
                      <a:pt x="305" y="414"/>
                    </a:lnTo>
                    <a:lnTo>
                      <a:pt x="305" y="413"/>
                    </a:lnTo>
                    <a:lnTo>
                      <a:pt x="312" y="404"/>
                    </a:lnTo>
                    <a:lnTo>
                      <a:pt x="315" y="400"/>
                    </a:lnTo>
                    <a:lnTo>
                      <a:pt x="318" y="397"/>
                    </a:lnTo>
                    <a:lnTo>
                      <a:pt x="313" y="383"/>
                    </a:lnTo>
                    <a:lnTo>
                      <a:pt x="315" y="383"/>
                    </a:lnTo>
                    <a:lnTo>
                      <a:pt x="318" y="382"/>
                    </a:lnTo>
                    <a:lnTo>
                      <a:pt x="299" y="362"/>
                    </a:lnTo>
                    <a:lnTo>
                      <a:pt x="295" y="357"/>
                    </a:lnTo>
                    <a:lnTo>
                      <a:pt x="295" y="337"/>
                    </a:lnTo>
                    <a:lnTo>
                      <a:pt x="294" y="333"/>
                    </a:lnTo>
                    <a:lnTo>
                      <a:pt x="292" y="331"/>
                    </a:lnTo>
                    <a:lnTo>
                      <a:pt x="287" y="329"/>
                    </a:lnTo>
                    <a:lnTo>
                      <a:pt x="287" y="323"/>
                    </a:lnTo>
                    <a:lnTo>
                      <a:pt x="291" y="312"/>
                    </a:lnTo>
                    <a:lnTo>
                      <a:pt x="291" y="311"/>
                    </a:lnTo>
                    <a:lnTo>
                      <a:pt x="292" y="309"/>
                    </a:lnTo>
                    <a:lnTo>
                      <a:pt x="301" y="298"/>
                    </a:lnTo>
                    <a:lnTo>
                      <a:pt x="302" y="292"/>
                    </a:lnTo>
                    <a:lnTo>
                      <a:pt x="297" y="287"/>
                    </a:lnTo>
                    <a:lnTo>
                      <a:pt x="297" y="283"/>
                    </a:lnTo>
                    <a:lnTo>
                      <a:pt x="298" y="276"/>
                    </a:lnTo>
                    <a:lnTo>
                      <a:pt x="305" y="259"/>
                    </a:lnTo>
                    <a:lnTo>
                      <a:pt x="305" y="257"/>
                    </a:lnTo>
                    <a:lnTo>
                      <a:pt x="313" y="248"/>
                    </a:lnTo>
                    <a:lnTo>
                      <a:pt x="324" y="242"/>
                    </a:lnTo>
                    <a:lnTo>
                      <a:pt x="326" y="242"/>
                    </a:lnTo>
                    <a:lnTo>
                      <a:pt x="329" y="244"/>
                    </a:lnTo>
                    <a:lnTo>
                      <a:pt x="331" y="244"/>
                    </a:lnTo>
                    <a:lnTo>
                      <a:pt x="343" y="242"/>
                    </a:lnTo>
                    <a:lnTo>
                      <a:pt x="344" y="242"/>
                    </a:lnTo>
                    <a:lnTo>
                      <a:pt x="347" y="245"/>
                    </a:lnTo>
                    <a:lnTo>
                      <a:pt x="358" y="251"/>
                    </a:lnTo>
                    <a:lnTo>
                      <a:pt x="359" y="252"/>
                    </a:lnTo>
                    <a:lnTo>
                      <a:pt x="375" y="264"/>
                    </a:lnTo>
                    <a:lnTo>
                      <a:pt x="387" y="278"/>
                    </a:lnTo>
                    <a:lnTo>
                      <a:pt x="389" y="278"/>
                    </a:lnTo>
                    <a:lnTo>
                      <a:pt x="389" y="273"/>
                    </a:lnTo>
                    <a:lnTo>
                      <a:pt x="387" y="264"/>
                    </a:lnTo>
                    <a:lnTo>
                      <a:pt x="385" y="263"/>
                    </a:lnTo>
                    <a:lnTo>
                      <a:pt x="383" y="256"/>
                    </a:lnTo>
                    <a:lnTo>
                      <a:pt x="382" y="252"/>
                    </a:lnTo>
                    <a:lnTo>
                      <a:pt x="382" y="245"/>
                    </a:lnTo>
                    <a:lnTo>
                      <a:pt x="383" y="242"/>
                    </a:lnTo>
                    <a:lnTo>
                      <a:pt x="383" y="221"/>
                    </a:lnTo>
                    <a:lnTo>
                      <a:pt x="380" y="214"/>
                    </a:lnTo>
                    <a:lnTo>
                      <a:pt x="383" y="213"/>
                    </a:lnTo>
                    <a:lnTo>
                      <a:pt x="394" y="217"/>
                    </a:lnTo>
                    <a:lnTo>
                      <a:pt x="403" y="220"/>
                    </a:lnTo>
                    <a:lnTo>
                      <a:pt x="408" y="225"/>
                    </a:lnTo>
                    <a:lnTo>
                      <a:pt x="411" y="227"/>
                    </a:lnTo>
                    <a:lnTo>
                      <a:pt x="412" y="227"/>
                    </a:lnTo>
                    <a:lnTo>
                      <a:pt x="417" y="223"/>
                    </a:lnTo>
                    <a:lnTo>
                      <a:pt x="424" y="207"/>
                    </a:lnTo>
                    <a:lnTo>
                      <a:pt x="428" y="200"/>
                    </a:lnTo>
                    <a:lnTo>
                      <a:pt x="429" y="199"/>
                    </a:lnTo>
                    <a:lnTo>
                      <a:pt x="433" y="193"/>
                    </a:lnTo>
                    <a:lnTo>
                      <a:pt x="433" y="190"/>
                    </a:lnTo>
                    <a:lnTo>
                      <a:pt x="429" y="188"/>
                    </a:lnTo>
                    <a:lnTo>
                      <a:pt x="426" y="181"/>
                    </a:lnTo>
                    <a:lnTo>
                      <a:pt x="424" y="164"/>
                    </a:lnTo>
                    <a:lnTo>
                      <a:pt x="417" y="142"/>
                    </a:lnTo>
                    <a:lnTo>
                      <a:pt x="417" y="140"/>
                    </a:lnTo>
                    <a:lnTo>
                      <a:pt x="414" y="136"/>
                    </a:lnTo>
                    <a:lnTo>
                      <a:pt x="414" y="135"/>
                    </a:lnTo>
                    <a:lnTo>
                      <a:pt x="412" y="133"/>
                    </a:lnTo>
                    <a:lnTo>
                      <a:pt x="410" y="133"/>
                    </a:lnTo>
                    <a:lnTo>
                      <a:pt x="407" y="130"/>
                    </a:lnTo>
                    <a:lnTo>
                      <a:pt x="407" y="129"/>
                    </a:lnTo>
                    <a:lnTo>
                      <a:pt x="404" y="125"/>
                    </a:lnTo>
                    <a:lnTo>
                      <a:pt x="403" y="121"/>
                    </a:lnTo>
                    <a:lnTo>
                      <a:pt x="403" y="118"/>
                    </a:lnTo>
                    <a:lnTo>
                      <a:pt x="411" y="114"/>
                    </a:lnTo>
                    <a:lnTo>
                      <a:pt x="412" y="112"/>
                    </a:lnTo>
                    <a:lnTo>
                      <a:pt x="407" y="101"/>
                    </a:lnTo>
                    <a:lnTo>
                      <a:pt x="400" y="83"/>
                    </a:lnTo>
                    <a:lnTo>
                      <a:pt x="398" y="82"/>
                    </a:lnTo>
                    <a:lnTo>
                      <a:pt x="396" y="7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60" name="Freeform 489">
                <a:extLst>
                  <a:ext uri="{FF2B5EF4-FFF2-40B4-BE49-F238E27FC236}">
                    <a16:creationId xmlns:a16="http://schemas.microsoft.com/office/drawing/2014/main" id="{D3A3B1D8-506A-283F-1C63-1AF73E643B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6" y="1545"/>
                <a:ext cx="118" cy="137"/>
              </a:xfrm>
              <a:custGeom>
                <a:avLst/>
                <a:gdLst>
                  <a:gd name="T0" fmla="*/ 125 w 473"/>
                  <a:gd name="T1" fmla="*/ 98 h 547"/>
                  <a:gd name="T2" fmla="*/ 96 w 473"/>
                  <a:gd name="T3" fmla="*/ 84 h 547"/>
                  <a:gd name="T4" fmla="*/ 95 w 473"/>
                  <a:gd name="T5" fmla="*/ 123 h 547"/>
                  <a:gd name="T6" fmla="*/ 102 w 473"/>
                  <a:gd name="T7" fmla="*/ 149 h 547"/>
                  <a:gd name="T8" fmla="*/ 60 w 473"/>
                  <a:gd name="T9" fmla="*/ 116 h 547"/>
                  <a:gd name="T10" fmla="*/ 39 w 473"/>
                  <a:gd name="T11" fmla="*/ 113 h 547"/>
                  <a:gd name="T12" fmla="*/ 11 w 473"/>
                  <a:gd name="T13" fmla="*/ 147 h 547"/>
                  <a:gd name="T14" fmla="*/ 5 w 473"/>
                  <a:gd name="T15" fmla="*/ 180 h 547"/>
                  <a:gd name="T16" fmla="*/ 5 w 473"/>
                  <a:gd name="T17" fmla="*/ 202 h 547"/>
                  <a:gd name="T18" fmla="*/ 31 w 473"/>
                  <a:gd name="T19" fmla="*/ 253 h 547"/>
                  <a:gd name="T20" fmla="*/ 25 w 473"/>
                  <a:gd name="T21" fmla="*/ 275 h 547"/>
                  <a:gd name="T22" fmla="*/ 8 w 473"/>
                  <a:gd name="T23" fmla="*/ 321 h 547"/>
                  <a:gd name="T24" fmla="*/ 10 w 473"/>
                  <a:gd name="T25" fmla="*/ 335 h 547"/>
                  <a:gd name="T26" fmla="*/ 17 w 473"/>
                  <a:gd name="T27" fmla="*/ 356 h 547"/>
                  <a:gd name="T28" fmla="*/ 12 w 473"/>
                  <a:gd name="T29" fmla="*/ 372 h 547"/>
                  <a:gd name="T30" fmla="*/ 22 w 473"/>
                  <a:gd name="T31" fmla="*/ 384 h 547"/>
                  <a:gd name="T32" fmla="*/ 39 w 473"/>
                  <a:gd name="T33" fmla="*/ 397 h 547"/>
                  <a:gd name="T34" fmla="*/ 46 w 473"/>
                  <a:gd name="T35" fmla="*/ 418 h 547"/>
                  <a:gd name="T36" fmla="*/ 26 w 473"/>
                  <a:gd name="T37" fmla="*/ 440 h 547"/>
                  <a:gd name="T38" fmla="*/ 12 w 473"/>
                  <a:gd name="T39" fmla="*/ 500 h 547"/>
                  <a:gd name="T40" fmla="*/ 39 w 473"/>
                  <a:gd name="T41" fmla="*/ 547 h 547"/>
                  <a:gd name="T42" fmla="*/ 77 w 473"/>
                  <a:gd name="T43" fmla="*/ 542 h 547"/>
                  <a:gd name="T44" fmla="*/ 96 w 473"/>
                  <a:gd name="T45" fmla="*/ 511 h 547"/>
                  <a:gd name="T46" fmla="*/ 158 w 473"/>
                  <a:gd name="T47" fmla="*/ 501 h 547"/>
                  <a:gd name="T48" fmla="*/ 181 w 473"/>
                  <a:gd name="T49" fmla="*/ 503 h 547"/>
                  <a:gd name="T50" fmla="*/ 214 w 473"/>
                  <a:gd name="T51" fmla="*/ 493 h 547"/>
                  <a:gd name="T52" fmla="*/ 240 w 473"/>
                  <a:gd name="T53" fmla="*/ 461 h 547"/>
                  <a:gd name="T54" fmla="*/ 276 w 473"/>
                  <a:gd name="T55" fmla="*/ 485 h 547"/>
                  <a:gd name="T56" fmla="*/ 308 w 473"/>
                  <a:gd name="T57" fmla="*/ 490 h 547"/>
                  <a:gd name="T58" fmla="*/ 332 w 473"/>
                  <a:gd name="T59" fmla="*/ 496 h 547"/>
                  <a:gd name="T60" fmla="*/ 336 w 473"/>
                  <a:gd name="T61" fmla="*/ 456 h 547"/>
                  <a:gd name="T62" fmla="*/ 357 w 473"/>
                  <a:gd name="T63" fmla="*/ 429 h 547"/>
                  <a:gd name="T64" fmla="*/ 368 w 473"/>
                  <a:gd name="T65" fmla="*/ 401 h 547"/>
                  <a:gd name="T66" fmla="*/ 444 w 473"/>
                  <a:gd name="T67" fmla="*/ 440 h 547"/>
                  <a:gd name="T68" fmla="*/ 459 w 473"/>
                  <a:gd name="T69" fmla="*/ 416 h 547"/>
                  <a:gd name="T70" fmla="*/ 451 w 473"/>
                  <a:gd name="T71" fmla="*/ 373 h 547"/>
                  <a:gd name="T72" fmla="*/ 427 w 473"/>
                  <a:gd name="T73" fmla="*/ 329 h 547"/>
                  <a:gd name="T74" fmla="*/ 432 w 473"/>
                  <a:gd name="T75" fmla="*/ 279 h 547"/>
                  <a:gd name="T76" fmla="*/ 410 w 473"/>
                  <a:gd name="T77" fmla="*/ 239 h 547"/>
                  <a:gd name="T78" fmla="*/ 401 w 473"/>
                  <a:gd name="T79" fmla="*/ 218 h 547"/>
                  <a:gd name="T80" fmla="*/ 378 w 473"/>
                  <a:gd name="T81" fmla="*/ 224 h 547"/>
                  <a:gd name="T82" fmla="*/ 350 w 473"/>
                  <a:gd name="T83" fmla="*/ 212 h 547"/>
                  <a:gd name="T84" fmla="*/ 328 w 473"/>
                  <a:gd name="T85" fmla="*/ 224 h 547"/>
                  <a:gd name="T86" fmla="*/ 295 w 473"/>
                  <a:gd name="T87" fmla="*/ 208 h 547"/>
                  <a:gd name="T88" fmla="*/ 268 w 473"/>
                  <a:gd name="T89" fmla="*/ 190 h 547"/>
                  <a:gd name="T90" fmla="*/ 289 w 473"/>
                  <a:gd name="T91" fmla="*/ 165 h 547"/>
                  <a:gd name="T92" fmla="*/ 297 w 473"/>
                  <a:gd name="T93" fmla="*/ 141 h 547"/>
                  <a:gd name="T94" fmla="*/ 311 w 473"/>
                  <a:gd name="T95" fmla="*/ 98 h 547"/>
                  <a:gd name="T96" fmla="*/ 311 w 473"/>
                  <a:gd name="T97" fmla="*/ 61 h 547"/>
                  <a:gd name="T98" fmla="*/ 345 w 473"/>
                  <a:gd name="T99" fmla="*/ 56 h 547"/>
                  <a:gd name="T100" fmla="*/ 346 w 473"/>
                  <a:gd name="T101" fmla="*/ 31 h 547"/>
                  <a:gd name="T102" fmla="*/ 293 w 473"/>
                  <a:gd name="T103" fmla="*/ 31 h 547"/>
                  <a:gd name="T104" fmla="*/ 290 w 473"/>
                  <a:gd name="T105" fmla="*/ 10 h 547"/>
                  <a:gd name="T106" fmla="*/ 281 w 473"/>
                  <a:gd name="T107" fmla="*/ 4 h 547"/>
                  <a:gd name="T108" fmla="*/ 264 w 473"/>
                  <a:gd name="T109" fmla="*/ 63 h 547"/>
                  <a:gd name="T110" fmla="*/ 216 w 473"/>
                  <a:gd name="T111" fmla="*/ 85 h 547"/>
                  <a:gd name="T112" fmla="*/ 205 w 473"/>
                  <a:gd name="T113" fmla="*/ 99 h 547"/>
                  <a:gd name="T114" fmla="*/ 187 w 473"/>
                  <a:gd name="T115" fmla="*/ 77 h 547"/>
                  <a:gd name="T116" fmla="*/ 148 w 473"/>
                  <a:gd name="T117" fmla="*/ 61 h 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473" h="547">
                    <a:moveTo>
                      <a:pt x="142" y="70"/>
                    </a:moveTo>
                    <a:lnTo>
                      <a:pt x="141" y="71"/>
                    </a:lnTo>
                    <a:lnTo>
                      <a:pt x="137" y="78"/>
                    </a:lnTo>
                    <a:lnTo>
                      <a:pt x="130" y="94"/>
                    </a:lnTo>
                    <a:lnTo>
                      <a:pt x="125" y="98"/>
                    </a:lnTo>
                    <a:lnTo>
                      <a:pt x="124" y="98"/>
                    </a:lnTo>
                    <a:lnTo>
                      <a:pt x="121" y="96"/>
                    </a:lnTo>
                    <a:lnTo>
                      <a:pt x="116" y="91"/>
                    </a:lnTo>
                    <a:lnTo>
                      <a:pt x="107" y="88"/>
                    </a:lnTo>
                    <a:lnTo>
                      <a:pt x="96" y="84"/>
                    </a:lnTo>
                    <a:lnTo>
                      <a:pt x="93" y="85"/>
                    </a:lnTo>
                    <a:lnTo>
                      <a:pt x="96" y="92"/>
                    </a:lnTo>
                    <a:lnTo>
                      <a:pt x="96" y="113"/>
                    </a:lnTo>
                    <a:lnTo>
                      <a:pt x="95" y="116"/>
                    </a:lnTo>
                    <a:lnTo>
                      <a:pt x="95" y="123"/>
                    </a:lnTo>
                    <a:lnTo>
                      <a:pt x="96" y="127"/>
                    </a:lnTo>
                    <a:lnTo>
                      <a:pt x="98" y="134"/>
                    </a:lnTo>
                    <a:lnTo>
                      <a:pt x="100" y="135"/>
                    </a:lnTo>
                    <a:lnTo>
                      <a:pt x="102" y="144"/>
                    </a:lnTo>
                    <a:lnTo>
                      <a:pt x="102" y="149"/>
                    </a:lnTo>
                    <a:lnTo>
                      <a:pt x="100" y="149"/>
                    </a:lnTo>
                    <a:lnTo>
                      <a:pt x="88" y="135"/>
                    </a:lnTo>
                    <a:lnTo>
                      <a:pt x="72" y="123"/>
                    </a:lnTo>
                    <a:lnTo>
                      <a:pt x="71" y="122"/>
                    </a:lnTo>
                    <a:lnTo>
                      <a:pt x="60" y="116"/>
                    </a:lnTo>
                    <a:lnTo>
                      <a:pt x="57" y="113"/>
                    </a:lnTo>
                    <a:lnTo>
                      <a:pt x="56" y="113"/>
                    </a:lnTo>
                    <a:lnTo>
                      <a:pt x="44" y="115"/>
                    </a:lnTo>
                    <a:lnTo>
                      <a:pt x="42" y="115"/>
                    </a:lnTo>
                    <a:lnTo>
                      <a:pt x="39" y="113"/>
                    </a:lnTo>
                    <a:lnTo>
                      <a:pt x="37" y="113"/>
                    </a:lnTo>
                    <a:lnTo>
                      <a:pt x="26" y="119"/>
                    </a:lnTo>
                    <a:lnTo>
                      <a:pt x="18" y="128"/>
                    </a:lnTo>
                    <a:lnTo>
                      <a:pt x="18" y="130"/>
                    </a:lnTo>
                    <a:lnTo>
                      <a:pt x="11" y="147"/>
                    </a:lnTo>
                    <a:lnTo>
                      <a:pt x="10" y="154"/>
                    </a:lnTo>
                    <a:lnTo>
                      <a:pt x="10" y="158"/>
                    </a:lnTo>
                    <a:lnTo>
                      <a:pt x="15" y="163"/>
                    </a:lnTo>
                    <a:lnTo>
                      <a:pt x="14" y="169"/>
                    </a:lnTo>
                    <a:lnTo>
                      <a:pt x="5" y="180"/>
                    </a:lnTo>
                    <a:lnTo>
                      <a:pt x="4" y="182"/>
                    </a:lnTo>
                    <a:lnTo>
                      <a:pt x="4" y="183"/>
                    </a:lnTo>
                    <a:lnTo>
                      <a:pt x="0" y="194"/>
                    </a:lnTo>
                    <a:lnTo>
                      <a:pt x="0" y="200"/>
                    </a:lnTo>
                    <a:lnTo>
                      <a:pt x="5" y="202"/>
                    </a:lnTo>
                    <a:lnTo>
                      <a:pt x="7" y="204"/>
                    </a:lnTo>
                    <a:lnTo>
                      <a:pt x="8" y="208"/>
                    </a:lnTo>
                    <a:lnTo>
                      <a:pt x="8" y="228"/>
                    </a:lnTo>
                    <a:lnTo>
                      <a:pt x="12" y="233"/>
                    </a:lnTo>
                    <a:lnTo>
                      <a:pt x="31" y="253"/>
                    </a:lnTo>
                    <a:lnTo>
                      <a:pt x="28" y="254"/>
                    </a:lnTo>
                    <a:lnTo>
                      <a:pt x="26" y="254"/>
                    </a:lnTo>
                    <a:lnTo>
                      <a:pt x="31" y="268"/>
                    </a:lnTo>
                    <a:lnTo>
                      <a:pt x="28" y="271"/>
                    </a:lnTo>
                    <a:lnTo>
                      <a:pt x="25" y="275"/>
                    </a:lnTo>
                    <a:lnTo>
                      <a:pt x="18" y="284"/>
                    </a:lnTo>
                    <a:lnTo>
                      <a:pt x="18" y="285"/>
                    </a:lnTo>
                    <a:lnTo>
                      <a:pt x="15" y="291"/>
                    </a:lnTo>
                    <a:lnTo>
                      <a:pt x="15" y="293"/>
                    </a:lnTo>
                    <a:lnTo>
                      <a:pt x="8" y="321"/>
                    </a:lnTo>
                    <a:lnTo>
                      <a:pt x="10" y="327"/>
                    </a:lnTo>
                    <a:lnTo>
                      <a:pt x="10" y="329"/>
                    </a:lnTo>
                    <a:lnTo>
                      <a:pt x="8" y="329"/>
                    </a:lnTo>
                    <a:lnTo>
                      <a:pt x="10" y="332"/>
                    </a:lnTo>
                    <a:lnTo>
                      <a:pt x="10" y="335"/>
                    </a:lnTo>
                    <a:lnTo>
                      <a:pt x="7" y="342"/>
                    </a:lnTo>
                    <a:lnTo>
                      <a:pt x="4" y="345"/>
                    </a:lnTo>
                    <a:lnTo>
                      <a:pt x="4" y="355"/>
                    </a:lnTo>
                    <a:lnTo>
                      <a:pt x="7" y="356"/>
                    </a:lnTo>
                    <a:lnTo>
                      <a:pt x="17" y="356"/>
                    </a:lnTo>
                    <a:lnTo>
                      <a:pt x="21" y="355"/>
                    </a:lnTo>
                    <a:lnTo>
                      <a:pt x="24" y="356"/>
                    </a:lnTo>
                    <a:lnTo>
                      <a:pt x="26" y="360"/>
                    </a:lnTo>
                    <a:lnTo>
                      <a:pt x="14" y="372"/>
                    </a:lnTo>
                    <a:lnTo>
                      <a:pt x="12" y="372"/>
                    </a:lnTo>
                    <a:lnTo>
                      <a:pt x="11" y="376"/>
                    </a:lnTo>
                    <a:lnTo>
                      <a:pt x="11" y="377"/>
                    </a:lnTo>
                    <a:lnTo>
                      <a:pt x="15" y="380"/>
                    </a:lnTo>
                    <a:lnTo>
                      <a:pt x="22" y="383"/>
                    </a:lnTo>
                    <a:lnTo>
                      <a:pt x="22" y="384"/>
                    </a:lnTo>
                    <a:lnTo>
                      <a:pt x="26" y="384"/>
                    </a:lnTo>
                    <a:lnTo>
                      <a:pt x="28" y="383"/>
                    </a:lnTo>
                    <a:lnTo>
                      <a:pt x="34" y="386"/>
                    </a:lnTo>
                    <a:lnTo>
                      <a:pt x="37" y="390"/>
                    </a:lnTo>
                    <a:lnTo>
                      <a:pt x="39" y="397"/>
                    </a:lnTo>
                    <a:lnTo>
                      <a:pt x="39" y="398"/>
                    </a:lnTo>
                    <a:lnTo>
                      <a:pt x="44" y="406"/>
                    </a:lnTo>
                    <a:lnTo>
                      <a:pt x="47" y="413"/>
                    </a:lnTo>
                    <a:lnTo>
                      <a:pt x="46" y="415"/>
                    </a:lnTo>
                    <a:lnTo>
                      <a:pt x="46" y="418"/>
                    </a:lnTo>
                    <a:lnTo>
                      <a:pt x="44" y="418"/>
                    </a:lnTo>
                    <a:lnTo>
                      <a:pt x="42" y="420"/>
                    </a:lnTo>
                    <a:lnTo>
                      <a:pt x="37" y="423"/>
                    </a:lnTo>
                    <a:lnTo>
                      <a:pt x="31" y="430"/>
                    </a:lnTo>
                    <a:lnTo>
                      <a:pt x="26" y="440"/>
                    </a:lnTo>
                    <a:lnTo>
                      <a:pt x="8" y="453"/>
                    </a:lnTo>
                    <a:lnTo>
                      <a:pt x="14" y="457"/>
                    </a:lnTo>
                    <a:lnTo>
                      <a:pt x="14" y="482"/>
                    </a:lnTo>
                    <a:lnTo>
                      <a:pt x="12" y="492"/>
                    </a:lnTo>
                    <a:lnTo>
                      <a:pt x="12" y="500"/>
                    </a:lnTo>
                    <a:lnTo>
                      <a:pt x="14" y="508"/>
                    </a:lnTo>
                    <a:lnTo>
                      <a:pt x="29" y="524"/>
                    </a:lnTo>
                    <a:lnTo>
                      <a:pt x="40" y="538"/>
                    </a:lnTo>
                    <a:lnTo>
                      <a:pt x="39" y="546"/>
                    </a:lnTo>
                    <a:lnTo>
                      <a:pt x="39" y="547"/>
                    </a:lnTo>
                    <a:lnTo>
                      <a:pt x="51" y="538"/>
                    </a:lnTo>
                    <a:lnTo>
                      <a:pt x="65" y="543"/>
                    </a:lnTo>
                    <a:lnTo>
                      <a:pt x="70" y="543"/>
                    </a:lnTo>
                    <a:lnTo>
                      <a:pt x="71" y="542"/>
                    </a:lnTo>
                    <a:lnTo>
                      <a:pt x="77" y="542"/>
                    </a:lnTo>
                    <a:lnTo>
                      <a:pt x="78" y="540"/>
                    </a:lnTo>
                    <a:lnTo>
                      <a:pt x="81" y="539"/>
                    </a:lnTo>
                    <a:lnTo>
                      <a:pt x="82" y="536"/>
                    </a:lnTo>
                    <a:lnTo>
                      <a:pt x="86" y="532"/>
                    </a:lnTo>
                    <a:lnTo>
                      <a:pt x="96" y="511"/>
                    </a:lnTo>
                    <a:lnTo>
                      <a:pt x="117" y="497"/>
                    </a:lnTo>
                    <a:lnTo>
                      <a:pt x="125" y="496"/>
                    </a:lnTo>
                    <a:lnTo>
                      <a:pt x="134" y="487"/>
                    </a:lnTo>
                    <a:lnTo>
                      <a:pt x="137" y="486"/>
                    </a:lnTo>
                    <a:lnTo>
                      <a:pt x="158" y="501"/>
                    </a:lnTo>
                    <a:lnTo>
                      <a:pt x="159" y="504"/>
                    </a:lnTo>
                    <a:lnTo>
                      <a:pt x="166" y="504"/>
                    </a:lnTo>
                    <a:lnTo>
                      <a:pt x="178" y="501"/>
                    </a:lnTo>
                    <a:lnTo>
                      <a:pt x="181" y="501"/>
                    </a:lnTo>
                    <a:lnTo>
                      <a:pt x="181" y="503"/>
                    </a:lnTo>
                    <a:lnTo>
                      <a:pt x="180" y="517"/>
                    </a:lnTo>
                    <a:lnTo>
                      <a:pt x="180" y="518"/>
                    </a:lnTo>
                    <a:lnTo>
                      <a:pt x="178" y="520"/>
                    </a:lnTo>
                    <a:lnTo>
                      <a:pt x="188" y="521"/>
                    </a:lnTo>
                    <a:lnTo>
                      <a:pt x="214" y="493"/>
                    </a:lnTo>
                    <a:lnTo>
                      <a:pt x="209" y="489"/>
                    </a:lnTo>
                    <a:lnTo>
                      <a:pt x="234" y="459"/>
                    </a:lnTo>
                    <a:lnTo>
                      <a:pt x="234" y="457"/>
                    </a:lnTo>
                    <a:lnTo>
                      <a:pt x="236" y="457"/>
                    </a:lnTo>
                    <a:lnTo>
                      <a:pt x="240" y="461"/>
                    </a:lnTo>
                    <a:lnTo>
                      <a:pt x="244" y="462"/>
                    </a:lnTo>
                    <a:lnTo>
                      <a:pt x="252" y="468"/>
                    </a:lnTo>
                    <a:lnTo>
                      <a:pt x="257" y="472"/>
                    </a:lnTo>
                    <a:lnTo>
                      <a:pt x="262" y="475"/>
                    </a:lnTo>
                    <a:lnTo>
                      <a:pt x="276" y="485"/>
                    </a:lnTo>
                    <a:lnTo>
                      <a:pt x="285" y="489"/>
                    </a:lnTo>
                    <a:lnTo>
                      <a:pt x="295" y="490"/>
                    </a:lnTo>
                    <a:lnTo>
                      <a:pt x="305" y="489"/>
                    </a:lnTo>
                    <a:lnTo>
                      <a:pt x="307" y="489"/>
                    </a:lnTo>
                    <a:lnTo>
                      <a:pt x="308" y="490"/>
                    </a:lnTo>
                    <a:lnTo>
                      <a:pt x="314" y="500"/>
                    </a:lnTo>
                    <a:lnTo>
                      <a:pt x="315" y="501"/>
                    </a:lnTo>
                    <a:lnTo>
                      <a:pt x="317" y="501"/>
                    </a:lnTo>
                    <a:lnTo>
                      <a:pt x="329" y="497"/>
                    </a:lnTo>
                    <a:lnTo>
                      <a:pt x="332" y="496"/>
                    </a:lnTo>
                    <a:lnTo>
                      <a:pt x="336" y="492"/>
                    </a:lnTo>
                    <a:lnTo>
                      <a:pt x="339" y="487"/>
                    </a:lnTo>
                    <a:lnTo>
                      <a:pt x="339" y="471"/>
                    </a:lnTo>
                    <a:lnTo>
                      <a:pt x="336" y="462"/>
                    </a:lnTo>
                    <a:lnTo>
                      <a:pt x="336" y="456"/>
                    </a:lnTo>
                    <a:lnTo>
                      <a:pt x="350" y="444"/>
                    </a:lnTo>
                    <a:lnTo>
                      <a:pt x="363" y="437"/>
                    </a:lnTo>
                    <a:lnTo>
                      <a:pt x="362" y="437"/>
                    </a:lnTo>
                    <a:lnTo>
                      <a:pt x="359" y="433"/>
                    </a:lnTo>
                    <a:lnTo>
                      <a:pt x="357" y="429"/>
                    </a:lnTo>
                    <a:lnTo>
                      <a:pt x="360" y="425"/>
                    </a:lnTo>
                    <a:lnTo>
                      <a:pt x="371" y="415"/>
                    </a:lnTo>
                    <a:lnTo>
                      <a:pt x="371" y="409"/>
                    </a:lnTo>
                    <a:lnTo>
                      <a:pt x="368" y="404"/>
                    </a:lnTo>
                    <a:lnTo>
                      <a:pt x="368" y="401"/>
                    </a:lnTo>
                    <a:lnTo>
                      <a:pt x="372" y="402"/>
                    </a:lnTo>
                    <a:lnTo>
                      <a:pt x="374" y="402"/>
                    </a:lnTo>
                    <a:lnTo>
                      <a:pt x="381" y="404"/>
                    </a:lnTo>
                    <a:lnTo>
                      <a:pt x="384" y="404"/>
                    </a:lnTo>
                    <a:lnTo>
                      <a:pt x="444" y="440"/>
                    </a:lnTo>
                    <a:lnTo>
                      <a:pt x="445" y="437"/>
                    </a:lnTo>
                    <a:lnTo>
                      <a:pt x="448" y="434"/>
                    </a:lnTo>
                    <a:lnTo>
                      <a:pt x="449" y="434"/>
                    </a:lnTo>
                    <a:lnTo>
                      <a:pt x="461" y="422"/>
                    </a:lnTo>
                    <a:lnTo>
                      <a:pt x="459" y="416"/>
                    </a:lnTo>
                    <a:lnTo>
                      <a:pt x="461" y="415"/>
                    </a:lnTo>
                    <a:lnTo>
                      <a:pt x="463" y="411"/>
                    </a:lnTo>
                    <a:lnTo>
                      <a:pt x="466" y="408"/>
                    </a:lnTo>
                    <a:lnTo>
                      <a:pt x="473" y="405"/>
                    </a:lnTo>
                    <a:lnTo>
                      <a:pt x="451" y="373"/>
                    </a:lnTo>
                    <a:lnTo>
                      <a:pt x="447" y="362"/>
                    </a:lnTo>
                    <a:lnTo>
                      <a:pt x="444" y="358"/>
                    </a:lnTo>
                    <a:lnTo>
                      <a:pt x="430" y="335"/>
                    </a:lnTo>
                    <a:lnTo>
                      <a:pt x="429" y="334"/>
                    </a:lnTo>
                    <a:lnTo>
                      <a:pt x="427" y="329"/>
                    </a:lnTo>
                    <a:lnTo>
                      <a:pt x="424" y="323"/>
                    </a:lnTo>
                    <a:lnTo>
                      <a:pt x="422" y="309"/>
                    </a:lnTo>
                    <a:lnTo>
                      <a:pt x="423" y="303"/>
                    </a:lnTo>
                    <a:lnTo>
                      <a:pt x="430" y="296"/>
                    </a:lnTo>
                    <a:lnTo>
                      <a:pt x="432" y="279"/>
                    </a:lnTo>
                    <a:lnTo>
                      <a:pt x="427" y="267"/>
                    </a:lnTo>
                    <a:lnTo>
                      <a:pt x="410" y="250"/>
                    </a:lnTo>
                    <a:lnTo>
                      <a:pt x="410" y="249"/>
                    </a:lnTo>
                    <a:lnTo>
                      <a:pt x="409" y="245"/>
                    </a:lnTo>
                    <a:lnTo>
                      <a:pt x="410" y="239"/>
                    </a:lnTo>
                    <a:lnTo>
                      <a:pt x="417" y="225"/>
                    </a:lnTo>
                    <a:lnTo>
                      <a:pt x="420" y="215"/>
                    </a:lnTo>
                    <a:lnTo>
                      <a:pt x="419" y="215"/>
                    </a:lnTo>
                    <a:lnTo>
                      <a:pt x="406" y="216"/>
                    </a:lnTo>
                    <a:lnTo>
                      <a:pt x="401" y="218"/>
                    </a:lnTo>
                    <a:lnTo>
                      <a:pt x="395" y="220"/>
                    </a:lnTo>
                    <a:lnTo>
                      <a:pt x="394" y="221"/>
                    </a:lnTo>
                    <a:lnTo>
                      <a:pt x="387" y="222"/>
                    </a:lnTo>
                    <a:lnTo>
                      <a:pt x="384" y="224"/>
                    </a:lnTo>
                    <a:lnTo>
                      <a:pt x="378" y="224"/>
                    </a:lnTo>
                    <a:lnTo>
                      <a:pt x="371" y="221"/>
                    </a:lnTo>
                    <a:lnTo>
                      <a:pt x="360" y="209"/>
                    </a:lnTo>
                    <a:lnTo>
                      <a:pt x="355" y="209"/>
                    </a:lnTo>
                    <a:lnTo>
                      <a:pt x="352" y="211"/>
                    </a:lnTo>
                    <a:lnTo>
                      <a:pt x="350" y="212"/>
                    </a:lnTo>
                    <a:lnTo>
                      <a:pt x="348" y="214"/>
                    </a:lnTo>
                    <a:lnTo>
                      <a:pt x="336" y="231"/>
                    </a:lnTo>
                    <a:lnTo>
                      <a:pt x="332" y="233"/>
                    </a:lnTo>
                    <a:lnTo>
                      <a:pt x="332" y="232"/>
                    </a:lnTo>
                    <a:lnTo>
                      <a:pt x="328" y="224"/>
                    </a:lnTo>
                    <a:lnTo>
                      <a:pt x="321" y="221"/>
                    </a:lnTo>
                    <a:lnTo>
                      <a:pt x="318" y="221"/>
                    </a:lnTo>
                    <a:lnTo>
                      <a:pt x="307" y="215"/>
                    </a:lnTo>
                    <a:lnTo>
                      <a:pt x="304" y="215"/>
                    </a:lnTo>
                    <a:lnTo>
                      <a:pt x="295" y="208"/>
                    </a:lnTo>
                    <a:lnTo>
                      <a:pt x="279" y="207"/>
                    </a:lnTo>
                    <a:lnTo>
                      <a:pt x="274" y="204"/>
                    </a:lnTo>
                    <a:lnTo>
                      <a:pt x="269" y="197"/>
                    </a:lnTo>
                    <a:lnTo>
                      <a:pt x="269" y="193"/>
                    </a:lnTo>
                    <a:lnTo>
                      <a:pt x="268" y="190"/>
                    </a:lnTo>
                    <a:lnTo>
                      <a:pt x="269" y="189"/>
                    </a:lnTo>
                    <a:lnTo>
                      <a:pt x="276" y="185"/>
                    </a:lnTo>
                    <a:lnTo>
                      <a:pt x="278" y="180"/>
                    </a:lnTo>
                    <a:lnTo>
                      <a:pt x="278" y="165"/>
                    </a:lnTo>
                    <a:lnTo>
                      <a:pt x="289" y="165"/>
                    </a:lnTo>
                    <a:lnTo>
                      <a:pt x="290" y="162"/>
                    </a:lnTo>
                    <a:lnTo>
                      <a:pt x="292" y="158"/>
                    </a:lnTo>
                    <a:lnTo>
                      <a:pt x="292" y="154"/>
                    </a:lnTo>
                    <a:lnTo>
                      <a:pt x="290" y="144"/>
                    </a:lnTo>
                    <a:lnTo>
                      <a:pt x="297" y="141"/>
                    </a:lnTo>
                    <a:lnTo>
                      <a:pt x="307" y="134"/>
                    </a:lnTo>
                    <a:lnTo>
                      <a:pt x="315" y="123"/>
                    </a:lnTo>
                    <a:lnTo>
                      <a:pt x="317" y="111"/>
                    </a:lnTo>
                    <a:lnTo>
                      <a:pt x="317" y="103"/>
                    </a:lnTo>
                    <a:lnTo>
                      <a:pt x="311" y="98"/>
                    </a:lnTo>
                    <a:lnTo>
                      <a:pt x="300" y="82"/>
                    </a:lnTo>
                    <a:lnTo>
                      <a:pt x="300" y="80"/>
                    </a:lnTo>
                    <a:lnTo>
                      <a:pt x="308" y="63"/>
                    </a:lnTo>
                    <a:lnTo>
                      <a:pt x="310" y="61"/>
                    </a:lnTo>
                    <a:lnTo>
                      <a:pt x="311" y="61"/>
                    </a:lnTo>
                    <a:lnTo>
                      <a:pt x="321" y="67"/>
                    </a:lnTo>
                    <a:lnTo>
                      <a:pt x="331" y="68"/>
                    </a:lnTo>
                    <a:lnTo>
                      <a:pt x="334" y="68"/>
                    </a:lnTo>
                    <a:lnTo>
                      <a:pt x="345" y="63"/>
                    </a:lnTo>
                    <a:lnTo>
                      <a:pt x="345" y="56"/>
                    </a:lnTo>
                    <a:lnTo>
                      <a:pt x="346" y="52"/>
                    </a:lnTo>
                    <a:lnTo>
                      <a:pt x="346" y="45"/>
                    </a:lnTo>
                    <a:lnTo>
                      <a:pt x="349" y="34"/>
                    </a:lnTo>
                    <a:lnTo>
                      <a:pt x="350" y="32"/>
                    </a:lnTo>
                    <a:lnTo>
                      <a:pt x="346" y="31"/>
                    </a:lnTo>
                    <a:lnTo>
                      <a:pt x="339" y="31"/>
                    </a:lnTo>
                    <a:lnTo>
                      <a:pt x="318" y="24"/>
                    </a:lnTo>
                    <a:lnTo>
                      <a:pt x="308" y="27"/>
                    </a:lnTo>
                    <a:lnTo>
                      <a:pt x="296" y="32"/>
                    </a:lnTo>
                    <a:lnTo>
                      <a:pt x="293" y="31"/>
                    </a:lnTo>
                    <a:lnTo>
                      <a:pt x="288" y="27"/>
                    </a:lnTo>
                    <a:lnTo>
                      <a:pt x="286" y="22"/>
                    </a:lnTo>
                    <a:lnTo>
                      <a:pt x="288" y="14"/>
                    </a:lnTo>
                    <a:lnTo>
                      <a:pt x="289" y="11"/>
                    </a:lnTo>
                    <a:lnTo>
                      <a:pt x="290" y="10"/>
                    </a:lnTo>
                    <a:lnTo>
                      <a:pt x="289" y="6"/>
                    </a:lnTo>
                    <a:lnTo>
                      <a:pt x="283" y="0"/>
                    </a:lnTo>
                    <a:lnTo>
                      <a:pt x="282" y="1"/>
                    </a:lnTo>
                    <a:lnTo>
                      <a:pt x="281" y="1"/>
                    </a:lnTo>
                    <a:lnTo>
                      <a:pt x="281" y="4"/>
                    </a:lnTo>
                    <a:lnTo>
                      <a:pt x="278" y="4"/>
                    </a:lnTo>
                    <a:lnTo>
                      <a:pt x="276" y="6"/>
                    </a:lnTo>
                    <a:lnTo>
                      <a:pt x="265" y="10"/>
                    </a:lnTo>
                    <a:lnTo>
                      <a:pt x="266" y="48"/>
                    </a:lnTo>
                    <a:lnTo>
                      <a:pt x="264" y="63"/>
                    </a:lnTo>
                    <a:lnTo>
                      <a:pt x="233" y="70"/>
                    </a:lnTo>
                    <a:lnTo>
                      <a:pt x="228" y="70"/>
                    </a:lnTo>
                    <a:lnTo>
                      <a:pt x="223" y="71"/>
                    </a:lnTo>
                    <a:lnTo>
                      <a:pt x="218" y="77"/>
                    </a:lnTo>
                    <a:lnTo>
                      <a:pt x="216" y="85"/>
                    </a:lnTo>
                    <a:lnTo>
                      <a:pt x="214" y="91"/>
                    </a:lnTo>
                    <a:lnTo>
                      <a:pt x="209" y="95"/>
                    </a:lnTo>
                    <a:lnTo>
                      <a:pt x="208" y="95"/>
                    </a:lnTo>
                    <a:lnTo>
                      <a:pt x="205" y="98"/>
                    </a:lnTo>
                    <a:lnTo>
                      <a:pt x="205" y="99"/>
                    </a:lnTo>
                    <a:lnTo>
                      <a:pt x="204" y="99"/>
                    </a:lnTo>
                    <a:lnTo>
                      <a:pt x="199" y="98"/>
                    </a:lnTo>
                    <a:lnTo>
                      <a:pt x="185" y="87"/>
                    </a:lnTo>
                    <a:lnTo>
                      <a:pt x="185" y="80"/>
                    </a:lnTo>
                    <a:lnTo>
                      <a:pt x="187" y="77"/>
                    </a:lnTo>
                    <a:lnTo>
                      <a:pt x="187" y="75"/>
                    </a:lnTo>
                    <a:lnTo>
                      <a:pt x="184" y="71"/>
                    </a:lnTo>
                    <a:lnTo>
                      <a:pt x="178" y="68"/>
                    </a:lnTo>
                    <a:lnTo>
                      <a:pt x="149" y="63"/>
                    </a:lnTo>
                    <a:lnTo>
                      <a:pt x="148" y="61"/>
                    </a:lnTo>
                    <a:lnTo>
                      <a:pt x="146" y="61"/>
                    </a:lnTo>
                    <a:lnTo>
                      <a:pt x="146" y="64"/>
                    </a:lnTo>
                    <a:lnTo>
                      <a:pt x="142" y="7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61" name="Freeform 490">
                <a:extLst>
                  <a:ext uri="{FF2B5EF4-FFF2-40B4-BE49-F238E27FC236}">
                    <a16:creationId xmlns:a16="http://schemas.microsoft.com/office/drawing/2014/main" id="{B4B3B9C8-3042-0F79-9934-E412445591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1" y="1517"/>
                <a:ext cx="164" cy="151"/>
              </a:xfrm>
              <a:custGeom>
                <a:avLst/>
                <a:gdLst>
                  <a:gd name="T0" fmla="*/ 601 w 656"/>
                  <a:gd name="T1" fmla="*/ 402 h 603"/>
                  <a:gd name="T2" fmla="*/ 546 w 656"/>
                  <a:gd name="T3" fmla="*/ 385 h 603"/>
                  <a:gd name="T4" fmla="*/ 512 w 656"/>
                  <a:gd name="T5" fmla="*/ 329 h 603"/>
                  <a:gd name="T6" fmla="*/ 514 w 656"/>
                  <a:gd name="T7" fmla="*/ 269 h 603"/>
                  <a:gd name="T8" fmla="*/ 512 w 656"/>
                  <a:gd name="T9" fmla="*/ 244 h 603"/>
                  <a:gd name="T10" fmla="*/ 501 w 656"/>
                  <a:gd name="T11" fmla="*/ 142 h 603"/>
                  <a:gd name="T12" fmla="*/ 457 w 656"/>
                  <a:gd name="T13" fmla="*/ 107 h 603"/>
                  <a:gd name="T14" fmla="*/ 440 w 656"/>
                  <a:gd name="T15" fmla="*/ 74 h 603"/>
                  <a:gd name="T16" fmla="*/ 415 w 656"/>
                  <a:gd name="T17" fmla="*/ 60 h 603"/>
                  <a:gd name="T18" fmla="*/ 395 w 656"/>
                  <a:gd name="T19" fmla="*/ 49 h 603"/>
                  <a:gd name="T20" fmla="*/ 378 w 656"/>
                  <a:gd name="T21" fmla="*/ 43 h 603"/>
                  <a:gd name="T22" fmla="*/ 328 w 656"/>
                  <a:gd name="T23" fmla="*/ 10 h 603"/>
                  <a:gd name="T24" fmla="*/ 310 w 656"/>
                  <a:gd name="T25" fmla="*/ 8 h 603"/>
                  <a:gd name="T26" fmla="*/ 287 w 656"/>
                  <a:gd name="T27" fmla="*/ 26 h 603"/>
                  <a:gd name="T28" fmla="*/ 239 w 656"/>
                  <a:gd name="T29" fmla="*/ 79 h 603"/>
                  <a:gd name="T30" fmla="*/ 230 w 656"/>
                  <a:gd name="T31" fmla="*/ 120 h 603"/>
                  <a:gd name="T32" fmla="*/ 190 w 656"/>
                  <a:gd name="T33" fmla="*/ 113 h 603"/>
                  <a:gd name="T34" fmla="*/ 177 w 656"/>
                  <a:gd name="T35" fmla="*/ 128 h 603"/>
                  <a:gd name="T36" fmla="*/ 149 w 656"/>
                  <a:gd name="T37" fmla="*/ 141 h 603"/>
                  <a:gd name="T38" fmla="*/ 110 w 656"/>
                  <a:gd name="T39" fmla="*/ 195 h 603"/>
                  <a:gd name="T40" fmla="*/ 82 w 656"/>
                  <a:gd name="T41" fmla="*/ 183 h 603"/>
                  <a:gd name="T42" fmla="*/ 49 w 656"/>
                  <a:gd name="T43" fmla="*/ 177 h 603"/>
                  <a:gd name="T44" fmla="*/ 10 w 656"/>
                  <a:gd name="T45" fmla="*/ 215 h 603"/>
                  <a:gd name="T46" fmla="*/ 3 w 656"/>
                  <a:gd name="T47" fmla="*/ 264 h 603"/>
                  <a:gd name="T48" fmla="*/ 18 w 656"/>
                  <a:gd name="T49" fmla="*/ 283 h 603"/>
                  <a:gd name="T50" fmla="*/ 46 w 656"/>
                  <a:gd name="T51" fmla="*/ 240 h 603"/>
                  <a:gd name="T52" fmla="*/ 95 w 656"/>
                  <a:gd name="T53" fmla="*/ 317 h 603"/>
                  <a:gd name="T54" fmla="*/ 110 w 656"/>
                  <a:gd name="T55" fmla="*/ 307 h 603"/>
                  <a:gd name="T56" fmla="*/ 70 w 656"/>
                  <a:gd name="T57" fmla="*/ 378 h 603"/>
                  <a:gd name="T58" fmla="*/ 106 w 656"/>
                  <a:gd name="T59" fmla="*/ 442 h 603"/>
                  <a:gd name="T60" fmla="*/ 127 w 656"/>
                  <a:gd name="T61" fmla="*/ 490 h 603"/>
                  <a:gd name="T62" fmla="*/ 133 w 656"/>
                  <a:gd name="T63" fmla="*/ 500 h 603"/>
                  <a:gd name="T64" fmla="*/ 169 w 656"/>
                  <a:gd name="T65" fmla="*/ 528 h 603"/>
                  <a:gd name="T66" fmla="*/ 205 w 656"/>
                  <a:gd name="T67" fmla="*/ 544 h 603"/>
                  <a:gd name="T68" fmla="*/ 225 w 656"/>
                  <a:gd name="T69" fmla="*/ 553 h 603"/>
                  <a:gd name="T70" fmla="*/ 272 w 656"/>
                  <a:gd name="T71" fmla="*/ 532 h 603"/>
                  <a:gd name="T72" fmla="*/ 318 w 656"/>
                  <a:gd name="T73" fmla="*/ 585 h 603"/>
                  <a:gd name="T74" fmla="*/ 354 w 656"/>
                  <a:gd name="T75" fmla="*/ 600 h 603"/>
                  <a:gd name="T76" fmla="*/ 394 w 656"/>
                  <a:gd name="T77" fmla="*/ 563 h 603"/>
                  <a:gd name="T78" fmla="*/ 380 w 656"/>
                  <a:gd name="T79" fmla="*/ 537 h 603"/>
                  <a:gd name="T80" fmla="*/ 377 w 656"/>
                  <a:gd name="T81" fmla="*/ 461 h 603"/>
                  <a:gd name="T82" fmla="*/ 384 w 656"/>
                  <a:gd name="T83" fmla="*/ 456 h 603"/>
                  <a:gd name="T84" fmla="*/ 405 w 656"/>
                  <a:gd name="T85" fmla="*/ 458 h 603"/>
                  <a:gd name="T86" fmla="*/ 416 w 656"/>
                  <a:gd name="T87" fmla="*/ 445 h 603"/>
                  <a:gd name="T88" fmla="*/ 426 w 656"/>
                  <a:gd name="T89" fmla="*/ 461 h 603"/>
                  <a:gd name="T90" fmla="*/ 436 w 656"/>
                  <a:gd name="T91" fmla="*/ 489 h 603"/>
                  <a:gd name="T92" fmla="*/ 486 w 656"/>
                  <a:gd name="T93" fmla="*/ 490 h 603"/>
                  <a:gd name="T94" fmla="*/ 490 w 656"/>
                  <a:gd name="T95" fmla="*/ 511 h 603"/>
                  <a:gd name="T96" fmla="*/ 511 w 656"/>
                  <a:gd name="T97" fmla="*/ 507 h 603"/>
                  <a:gd name="T98" fmla="*/ 525 w 656"/>
                  <a:gd name="T99" fmla="*/ 509 h 603"/>
                  <a:gd name="T100" fmla="*/ 553 w 656"/>
                  <a:gd name="T101" fmla="*/ 535 h 603"/>
                  <a:gd name="T102" fmla="*/ 598 w 656"/>
                  <a:gd name="T103" fmla="*/ 537 h 603"/>
                  <a:gd name="T104" fmla="*/ 627 w 656"/>
                  <a:gd name="T105" fmla="*/ 498 h 603"/>
                  <a:gd name="T106" fmla="*/ 656 w 656"/>
                  <a:gd name="T107" fmla="*/ 445 h 603"/>
                  <a:gd name="T108" fmla="*/ 621 w 656"/>
                  <a:gd name="T109" fmla="*/ 412 h 6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656" h="603">
                    <a:moveTo>
                      <a:pt x="620" y="409"/>
                    </a:moveTo>
                    <a:lnTo>
                      <a:pt x="621" y="406"/>
                    </a:lnTo>
                    <a:lnTo>
                      <a:pt x="621" y="405"/>
                    </a:lnTo>
                    <a:lnTo>
                      <a:pt x="616" y="402"/>
                    </a:lnTo>
                    <a:lnTo>
                      <a:pt x="613" y="402"/>
                    </a:lnTo>
                    <a:lnTo>
                      <a:pt x="606" y="401"/>
                    </a:lnTo>
                    <a:lnTo>
                      <a:pt x="601" y="402"/>
                    </a:lnTo>
                    <a:lnTo>
                      <a:pt x="588" y="401"/>
                    </a:lnTo>
                    <a:lnTo>
                      <a:pt x="578" y="379"/>
                    </a:lnTo>
                    <a:lnTo>
                      <a:pt x="578" y="377"/>
                    </a:lnTo>
                    <a:lnTo>
                      <a:pt x="577" y="375"/>
                    </a:lnTo>
                    <a:lnTo>
                      <a:pt x="575" y="375"/>
                    </a:lnTo>
                    <a:lnTo>
                      <a:pt x="547" y="385"/>
                    </a:lnTo>
                    <a:lnTo>
                      <a:pt x="546" y="385"/>
                    </a:lnTo>
                    <a:lnTo>
                      <a:pt x="538" y="386"/>
                    </a:lnTo>
                    <a:lnTo>
                      <a:pt x="525" y="386"/>
                    </a:lnTo>
                    <a:lnTo>
                      <a:pt x="517" y="381"/>
                    </a:lnTo>
                    <a:lnTo>
                      <a:pt x="491" y="355"/>
                    </a:lnTo>
                    <a:lnTo>
                      <a:pt x="512" y="352"/>
                    </a:lnTo>
                    <a:lnTo>
                      <a:pt x="515" y="350"/>
                    </a:lnTo>
                    <a:lnTo>
                      <a:pt x="512" y="329"/>
                    </a:lnTo>
                    <a:lnTo>
                      <a:pt x="512" y="319"/>
                    </a:lnTo>
                    <a:lnTo>
                      <a:pt x="515" y="318"/>
                    </a:lnTo>
                    <a:lnTo>
                      <a:pt x="517" y="318"/>
                    </a:lnTo>
                    <a:lnTo>
                      <a:pt x="519" y="314"/>
                    </a:lnTo>
                    <a:lnTo>
                      <a:pt x="517" y="314"/>
                    </a:lnTo>
                    <a:lnTo>
                      <a:pt x="514" y="304"/>
                    </a:lnTo>
                    <a:lnTo>
                      <a:pt x="514" y="269"/>
                    </a:lnTo>
                    <a:lnTo>
                      <a:pt x="515" y="268"/>
                    </a:lnTo>
                    <a:lnTo>
                      <a:pt x="522" y="269"/>
                    </a:lnTo>
                    <a:lnTo>
                      <a:pt x="528" y="269"/>
                    </a:lnTo>
                    <a:lnTo>
                      <a:pt x="532" y="268"/>
                    </a:lnTo>
                    <a:lnTo>
                      <a:pt x="529" y="264"/>
                    </a:lnTo>
                    <a:lnTo>
                      <a:pt x="519" y="254"/>
                    </a:lnTo>
                    <a:lnTo>
                      <a:pt x="512" y="244"/>
                    </a:lnTo>
                    <a:lnTo>
                      <a:pt x="504" y="238"/>
                    </a:lnTo>
                    <a:lnTo>
                      <a:pt x="494" y="228"/>
                    </a:lnTo>
                    <a:lnTo>
                      <a:pt x="528" y="192"/>
                    </a:lnTo>
                    <a:lnTo>
                      <a:pt x="529" y="190"/>
                    </a:lnTo>
                    <a:lnTo>
                      <a:pt x="528" y="190"/>
                    </a:lnTo>
                    <a:lnTo>
                      <a:pt x="496" y="152"/>
                    </a:lnTo>
                    <a:lnTo>
                      <a:pt x="501" y="142"/>
                    </a:lnTo>
                    <a:lnTo>
                      <a:pt x="500" y="141"/>
                    </a:lnTo>
                    <a:lnTo>
                      <a:pt x="487" y="134"/>
                    </a:lnTo>
                    <a:lnTo>
                      <a:pt x="483" y="130"/>
                    </a:lnTo>
                    <a:lnTo>
                      <a:pt x="479" y="124"/>
                    </a:lnTo>
                    <a:lnTo>
                      <a:pt x="479" y="118"/>
                    </a:lnTo>
                    <a:lnTo>
                      <a:pt x="471" y="111"/>
                    </a:lnTo>
                    <a:lnTo>
                      <a:pt x="457" y="107"/>
                    </a:lnTo>
                    <a:lnTo>
                      <a:pt x="452" y="104"/>
                    </a:lnTo>
                    <a:lnTo>
                      <a:pt x="451" y="104"/>
                    </a:lnTo>
                    <a:lnTo>
                      <a:pt x="445" y="99"/>
                    </a:lnTo>
                    <a:lnTo>
                      <a:pt x="440" y="92"/>
                    </a:lnTo>
                    <a:lnTo>
                      <a:pt x="441" y="75"/>
                    </a:lnTo>
                    <a:lnTo>
                      <a:pt x="441" y="74"/>
                    </a:lnTo>
                    <a:lnTo>
                      <a:pt x="440" y="74"/>
                    </a:lnTo>
                    <a:lnTo>
                      <a:pt x="434" y="70"/>
                    </a:lnTo>
                    <a:lnTo>
                      <a:pt x="423" y="70"/>
                    </a:lnTo>
                    <a:lnTo>
                      <a:pt x="420" y="75"/>
                    </a:lnTo>
                    <a:lnTo>
                      <a:pt x="413" y="70"/>
                    </a:lnTo>
                    <a:lnTo>
                      <a:pt x="411" y="68"/>
                    </a:lnTo>
                    <a:lnTo>
                      <a:pt x="411" y="63"/>
                    </a:lnTo>
                    <a:lnTo>
                      <a:pt x="415" y="60"/>
                    </a:lnTo>
                    <a:lnTo>
                      <a:pt x="415" y="57"/>
                    </a:lnTo>
                    <a:lnTo>
                      <a:pt x="405" y="50"/>
                    </a:lnTo>
                    <a:lnTo>
                      <a:pt x="402" y="49"/>
                    </a:lnTo>
                    <a:lnTo>
                      <a:pt x="401" y="46"/>
                    </a:lnTo>
                    <a:lnTo>
                      <a:pt x="397" y="46"/>
                    </a:lnTo>
                    <a:lnTo>
                      <a:pt x="395" y="47"/>
                    </a:lnTo>
                    <a:lnTo>
                      <a:pt x="395" y="49"/>
                    </a:lnTo>
                    <a:lnTo>
                      <a:pt x="388" y="67"/>
                    </a:lnTo>
                    <a:lnTo>
                      <a:pt x="388" y="68"/>
                    </a:lnTo>
                    <a:lnTo>
                      <a:pt x="387" y="68"/>
                    </a:lnTo>
                    <a:lnTo>
                      <a:pt x="384" y="67"/>
                    </a:lnTo>
                    <a:lnTo>
                      <a:pt x="384" y="58"/>
                    </a:lnTo>
                    <a:lnTo>
                      <a:pt x="380" y="44"/>
                    </a:lnTo>
                    <a:lnTo>
                      <a:pt x="378" y="43"/>
                    </a:lnTo>
                    <a:lnTo>
                      <a:pt x="369" y="36"/>
                    </a:lnTo>
                    <a:lnTo>
                      <a:pt x="359" y="33"/>
                    </a:lnTo>
                    <a:lnTo>
                      <a:pt x="349" y="22"/>
                    </a:lnTo>
                    <a:lnTo>
                      <a:pt x="337" y="0"/>
                    </a:lnTo>
                    <a:lnTo>
                      <a:pt x="335" y="1"/>
                    </a:lnTo>
                    <a:lnTo>
                      <a:pt x="331" y="4"/>
                    </a:lnTo>
                    <a:lnTo>
                      <a:pt x="328" y="10"/>
                    </a:lnTo>
                    <a:lnTo>
                      <a:pt x="318" y="21"/>
                    </a:lnTo>
                    <a:lnTo>
                      <a:pt x="316" y="19"/>
                    </a:lnTo>
                    <a:lnTo>
                      <a:pt x="313" y="14"/>
                    </a:lnTo>
                    <a:lnTo>
                      <a:pt x="317" y="7"/>
                    </a:lnTo>
                    <a:lnTo>
                      <a:pt x="314" y="3"/>
                    </a:lnTo>
                    <a:lnTo>
                      <a:pt x="311" y="5"/>
                    </a:lnTo>
                    <a:lnTo>
                      <a:pt x="310" y="8"/>
                    </a:lnTo>
                    <a:lnTo>
                      <a:pt x="307" y="11"/>
                    </a:lnTo>
                    <a:lnTo>
                      <a:pt x="302" y="15"/>
                    </a:lnTo>
                    <a:lnTo>
                      <a:pt x="294" y="17"/>
                    </a:lnTo>
                    <a:lnTo>
                      <a:pt x="290" y="21"/>
                    </a:lnTo>
                    <a:lnTo>
                      <a:pt x="286" y="22"/>
                    </a:lnTo>
                    <a:lnTo>
                      <a:pt x="287" y="25"/>
                    </a:lnTo>
                    <a:lnTo>
                      <a:pt x="287" y="26"/>
                    </a:lnTo>
                    <a:lnTo>
                      <a:pt x="278" y="31"/>
                    </a:lnTo>
                    <a:lnTo>
                      <a:pt x="263" y="49"/>
                    </a:lnTo>
                    <a:lnTo>
                      <a:pt x="257" y="51"/>
                    </a:lnTo>
                    <a:lnTo>
                      <a:pt x="250" y="57"/>
                    </a:lnTo>
                    <a:lnTo>
                      <a:pt x="249" y="65"/>
                    </a:lnTo>
                    <a:lnTo>
                      <a:pt x="246" y="75"/>
                    </a:lnTo>
                    <a:lnTo>
                      <a:pt x="239" y="79"/>
                    </a:lnTo>
                    <a:lnTo>
                      <a:pt x="239" y="81"/>
                    </a:lnTo>
                    <a:lnTo>
                      <a:pt x="240" y="81"/>
                    </a:lnTo>
                    <a:lnTo>
                      <a:pt x="240" y="86"/>
                    </a:lnTo>
                    <a:lnTo>
                      <a:pt x="239" y="92"/>
                    </a:lnTo>
                    <a:lnTo>
                      <a:pt x="229" y="107"/>
                    </a:lnTo>
                    <a:lnTo>
                      <a:pt x="229" y="114"/>
                    </a:lnTo>
                    <a:lnTo>
                      <a:pt x="230" y="120"/>
                    </a:lnTo>
                    <a:lnTo>
                      <a:pt x="230" y="121"/>
                    </a:lnTo>
                    <a:lnTo>
                      <a:pt x="227" y="124"/>
                    </a:lnTo>
                    <a:lnTo>
                      <a:pt x="226" y="123"/>
                    </a:lnTo>
                    <a:lnTo>
                      <a:pt x="216" y="118"/>
                    </a:lnTo>
                    <a:lnTo>
                      <a:pt x="211" y="116"/>
                    </a:lnTo>
                    <a:lnTo>
                      <a:pt x="200" y="116"/>
                    </a:lnTo>
                    <a:lnTo>
                      <a:pt x="190" y="113"/>
                    </a:lnTo>
                    <a:lnTo>
                      <a:pt x="184" y="107"/>
                    </a:lnTo>
                    <a:lnTo>
                      <a:pt x="183" y="107"/>
                    </a:lnTo>
                    <a:lnTo>
                      <a:pt x="182" y="110"/>
                    </a:lnTo>
                    <a:lnTo>
                      <a:pt x="176" y="114"/>
                    </a:lnTo>
                    <a:lnTo>
                      <a:pt x="174" y="121"/>
                    </a:lnTo>
                    <a:lnTo>
                      <a:pt x="174" y="125"/>
                    </a:lnTo>
                    <a:lnTo>
                      <a:pt x="177" y="128"/>
                    </a:lnTo>
                    <a:lnTo>
                      <a:pt x="177" y="132"/>
                    </a:lnTo>
                    <a:lnTo>
                      <a:pt x="176" y="135"/>
                    </a:lnTo>
                    <a:lnTo>
                      <a:pt x="172" y="137"/>
                    </a:lnTo>
                    <a:lnTo>
                      <a:pt x="170" y="137"/>
                    </a:lnTo>
                    <a:lnTo>
                      <a:pt x="159" y="139"/>
                    </a:lnTo>
                    <a:lnTo>
                      <a:pt x="155" y="139"/>
                    </a:lnTo>
                    <a:lnTo>
                      <a:pt x="149" y="141"/>
                    </a:lnTo>
                    <a:lnTo>
                      <a:pt x="148" y="141"/>
                    </a:lnTo>
                    <a:lnTo>
                      <a:pt x="140" y="176"/>
                    </a:lnTo>
                    <a:lnTo>
                      <a:pt x="140" y="177"/>
                    </a:lnTo>
                    <a:lnTo>
                      <a:pt x="143" y="187"/>
                    </a:lnTo>
                    <a:lnTo>
                      <a:pt x="123" y="194"/>
                    </a:lnTo>
                    <a:lnTo>
                      <a:pt x="112" y="195"/>
                    </a:lnTo>
                    <a:lnTo>
                      <a:pt x="110" y="195"/>
                    </a:lnTo>
                    <a:lnTo>
                      <a:pt x="112" y="190"/>
                    </a:lnTo>
                    <a:lnTo>
                      <a:pt x="113" y="188"/>
                    </a:lnTo>
                    <a:lnTo>
                      <a:pt x="116" y="183"/>
                    </a:lnTo>
                    <a:lnTo>
                      <a:pt x="116" y="181"/>
                    </a:lnTo>
                    <a:lnTo>
                      <a:pt x="106" y="181"/>
                    </a:lnTo>
                    <a:lnTo>
                      <a:pt x="96" y="183"/>
                    </a:lnTo>
                    <a:lnTo>
                      <a:pt x="82" y="183"/>
                    </a:lnTo>
                    <a:lnTo>
                      <a:pt x="78" y="173"/>
                    </a:lnTo>
                    <a:lnTo>
                      <a:pt x="77" y="173"/>
                    </a:lnTo>
                    <a:lnTo>
                      <a:pt x="67" y="178"/>
                    </a:lnTo>
                    <a:lnTo>
                      <a:pt x="60" y="180"/>
                    </a:lnTo>
                    <a:lnTo>
                      <a:pt x="56" y="178"/>
                    </a:lnTo>
                    <a:lnTo>
                      <a:pt x="56" y="177"/>
                    </a:lnTo>
                    <a:lnTo>
                      <a:pt x="49" y="177"/>
                    </a:lnTo>
                    <a:lnTo>
                      <a:pt x="49" y="180"/>
                    </a:lnTo>
                    <a:lnTo>
                      <a:pt x="43" y="180"/>
                    </a:lnTo>
                    <a:lnTo>
                      <a:pt x="39" y="177"/>
                    </a:lnTo>
                    <a:lnTo>
                      <a:pt x="24" y="178"/>
                    </a:lnTo>
                    <a:lnTo>
                      <a:pt x="14" y="198"/>
                    </a:lnTo>
                    <a:lnTo>
                      <a:pt x="10" y="213"/>
                    </a:lnTo>
                    <a:lnTo>
                      <a:pt x="10" y="215"/>
                    </a:lnTo>
                    <a:lnTo>
                      <a:pt x="9" y="218"/>
                    </a:lnTo>
                    <a:lnTo>
                      <a:pt x="9" y="221"/>
                    </a:lnTo>
                    <a:lnTo>
                      <a:pt x="7" y="222"/>
                    </a:lnTo>
                    <a:lnTo>
                      <a:pt x="4" y="223"/>
                    </a:lnTo>
                    <a:lnTo>
                      <a:pt x="1" y="230"/>
                    </a:lnTo>
                    <a:lnTo>
                      <a:pt x="0" y="244"/>
                    </a:lnTo>
                    <a:lnTo>
                      <a:pt x="3" y="264"/>
                    </a:lnTo>
                    <a:lnTo>
                      <a:pt x="4" y="269"/>
                    </a:lnTo>
                    <a:lnTo>
                      <a:pt x="9" y="273"/>
                    </a:lnTo>
                    <a:lnTo>
                      <a:pt x="11" y="275"/>
                    </a:lnTo>
                    <a:lnTo>
                      <a:pt x="15" y="281"/>
                    </a:lnTo>
                    <a:lnTo>
                      <a:pt x="15" y="282"/>
                    </a:lnTo>
                    <a:lnTo>
                      <a:pt x="17" y="283"/>
                    </a:lnTo>
                    <a:lnTo>
                      <a:pt x="18" y="283"/>
                    </a:lnTo>
                    <a:lnTo>
                      <a:pt x="22" y="282"/>
                    </a:lnTo>
                    <a:lnTo>
                      <a:pt x="22" y="275"/>
                    </a:lnTo>
                    <a:lnTo>
                      <a:pt x="25" y="269"/>
                    </a:lnTo>
                    <a:lnTo>
                      <a:pt x="26" y="268"/>
                    </a:lnTo>
                    <a:lnTo>
                      <a:pt x="36" y="247"/>
                    </a:lnTo>
                    <a:lnTo>
                      <a:pt x="42" y="241"/>
                    </a:lnTo>
                    <a:lnTo>
                      <a:pt x="46" y="240"/>
                    </a:lnTo>
                    <a:lnTo>
                      <a:pt x="54" y="240"/>
                    </a:lnTo>
                    <a:lnTo>
                      <a:pt x="60" y="244"/>
                    </a:lnTo>
                    <a:lnTo>
                      <a:pt x="81" y="276"/>
                    </a:lnTo>
                    <a:lnTo>
                      <a:pt x="81" y="279"/>
                    </a:lnTo>
                    <a:lnTo>
                      <a:pt x="92" y="305"/>
                    </a:lnTo>
                    <a:lnTo>
                      <a:pt x="93" y="315"/>
                    </a:lnTo>
                    <a:lnTo>
                      <a:pt x="95" y="317"/>
                    </a:lnTo>
                    <a:lnTo>
                      <a:pt x="96" y="315"/>
                    </a:lnTo>
                    <a:lnTo>
                      <a:pt x="98" y="315"/>
                    </a:lnTo>
                    <a:lnTo>
                      <a:pt x="99" y="314"/>
                    </a:lnTo>
                    <a:lnTo>
                      <a:pt x="99" y="312"/>
                    </a:lnTo>
                    <a:lnTo>
                      <a:pt x="102" y="310"/>
                    </a:lnTo>
                    <a:lnTo>
                      <a:pt x="109" y="307"/>
                    </a:lnTo>
                    <a:lnTo>
                      <a:pt x="110" y="307"/>
                    </a:lnTo>
                    <a:lnTo>
                      <a:pt x="109" y="322"/>
                    </a:lnTo>
                    <a:lnTo>
                      <a:pt x="105" y="331"/>
                    </a:lnTo>
                    <a:lnTo>
                      <a:pt x="98" y="338"/>
                    </a:lnTo>
                    <a:lnTo>
                      <a:pt x="73" y="367"/>
                    </a:lnTo>
                    <a:lnTo>
                      <a:pt x="73" y="370"/>
                    </a:lnTo>
                    <a:lnTo>
                      <a:pt x="71" y="370"/>
                    </a:lnTo>
                    <a:lnTo>
                      <a:pt x="70" y="378"/>
                    </a:lnTo>
                    <a:lnTo>
                      <a:pt x="84" y="388"/>
                    </a:lnTo>
                    <a:lnTo>
                      <a:pt x="98" y="395"/>
                    </a:lnTo>
                    <a:lnTo>
                      <a:pt x="102" y="410"/>
                    </a:lnTo>
                    <a:lnTo>
                      <a:pt x="96" y="423"/>
                    </a:lnTo>
                    <a:lnTo>
                      <a:pt x="96" y="427"/>
                    </a:lnTo>
                    <a:lnTo>
                      <a:pt x="103" y="441"/>
                    </a:lnTo>
                    <a:lnTo>
                      <a:pt x="106" y="442"/>
                    </a:lnTo>
                    <a:lnTo>
                      <a:pt x="109" y="445"/>
                    </a:lnTo>
                    <a:lnTo>
                      <a:pt x="109" y="446"/>
                    </a:lnTo>
                    <a:lnTo>
                      <a:pt x="110" y="449"/>
                    </a:lnTo>
                    <a:lnTo>
                      <a:pt x="119" y="479"/>
                    </a:lnTo>
                    <a:lnTo>
                      <a:pt x="121" y="482"/>
                    </a:lnTo>
                    <a:lnTo>
                      <a:pt x="121" y="484"/>
                    </a:lnTo>
                    <a:lnTo>
                      <a:pt x="127" y="490"/>
                    </a:lnTo>
                    <a:lnTo>
                      <a:pt x="127" y="491"/>
                    </a:lnTo>
                    <a:lnTo>
                      <a:pt x="121" y="497"/>
                    </a:lnTo>
                    <a:lnTo>
                      <a:pt x="119" y="498"/>
                    </a:lnTo>
                    <a:lnTo>
                      <a:pt x="117" y="504"/>
                    </a:lnTo>
                    <a:lnTo>
                      <a:pt x="117" y="505"/>
                    </a:lnTo>
                    <a:lnTo>
                      <a:pt x="120" y="504"/>
                    </a:lnTo>
                    <a:lnTo>
                      <a:pt x="133" y="500"/>
                    </a:lnTo>
                    <a:lnTo>
                      <a:pt x="137" y="500"/>
                    </a:lnTo>
                    <a:lnTo>
                      <a:pt x="148" y="497"/>
                    </a:lnTo>
                    <a:lnTo>
                      <a:pt x="151" y="497"/>
                    </a:lnTo>
                    <a:lnTo>
                      <a:pt x="151" y="501"/>
                    </a:lnTo>
                    <a:lnTo>
                      <a:pt x="152" y="507"/>
                    </a:lnTo>
                    <a:lnTo>
                      <a:pt x="153" y="509"/>
                    </a:lnTo>
                    <a:lnTo>
                      <a:pt x="169" y="528"/>
                    </a:lnTo>
                    <a:lnTo>
                      <a:pt x="172" y="529"/>
                    </a:lnTo>
                    <a:lnTo>
                      <a:pt x="173" y="529"/>
                    </a:lnTo>
                    <a:lnTo>
                      <a:pt x="174" y="529"/>
                    </a:lnTo>
                    <a:lnTo>
                      <a:pt x="182" y="530"/>
                    </a:lnTo>
                    <a:lnTo>
                      <a:pt x="183" y="530"/>
                    </a:lnTo>
                    <a:lnTo>
                      <a:pt x="201" y="543"/>
                    </a:lnTo>
                    <a:lnTo>
                      <a:pt x="205" y="544"/>
                    </a:lnTo>
                    <a:lnTo>
                      <a:pt x="211" y="542"/>
                    </a:lnTo>
                    <a:lnTo>
                      <a:pt x="215" y="539"/>
                    </a:lnTo>
                    <a:lnTo>
                      <a:pt x="215" y="540"/>
                    </a:lnTo>
                    <a:lnTo>
                      <a:pt x="216" y="546"/>
                    </a:lnTo>
                    <a:lnTo>
                      <a:pt x="219" y="551"/>
                    </a:lnTo>
                    <a:lnTo>
                      <a:pt x="222" y="553"/>
                    </a:lnTo>
                    <a:lnTo>
                      <a:pt x="225" y="553"/>
                    </a:lnTo>
                    <a:lnTo>
                      <a:pt x="227" y="551"/>
                    </a:lnTo>
                    <a:lnTo>
                      <a:pt x="230" y="551"/>
                    </a:lnTo>
                    <a:lnTo>
                      <a:pt x="233" y="550"/>
                    </a:lnTo>
                    <a:lnTo>
                      <a:pt x="246" y="550"/>
                    </a:lnTo>
                    <a:lnTo>
                      <a:pt x="254" y="551"/>
                    </a:lnTo>
                    <a:lnTo>
                      <a:pt x="256" y="551"/>
                    </a:lnTo>
                    <a:lnTo>
                      <a:pt x="272" y="532"/>
                    </a:lnTo>
                    <a:lnTo>
                      <a:pt x="277" y="530"/>
                    </a:lnTo>
                    <a:lnTo>
                      <a:pt x="277" y="535"/>
                    </a:lnTo>
                    <a:lnTo>
                      <a:pt x="282" y="549"/>
                    </a:lnTo>
                    <a:lnTo>
                      <a:pt x="285" y="551"/>
                    </a:lnTo>
                    <a:lnTo>
                      <a:pt x="285" y="554"/>
                    </a:lnTo>
                    <a:lnTo>
                      <a:pt x="290" y="569"/>
                    </a:lnTo>
                    <a:lnTo>
                      <a:pt x="318" y="585"/>
                    </a:lnTo>
                    <a:lnTo>
                      <a:pt x="321" y="588"/>
                    </a:lnTo>
                    <a:lnTo>
                      <a:pt x="327" y="590"/>
                    </a:lnTo>
                    <a:lnTo>
                      <a:pt x="335" y="588"/>
                    </a:lnTo>
                    <a:lnTo>
                      <a:pt x="347" y="593"/>
                    </a:lnTo>
                    <a:lnTo>
                      <a:pt x="350" y="596"/>
                    </a:lnTo>
                    <a:lnTo>
                      <a:pt x="352" y="596"/>
                    </a:lnTo>
                    <a:lnTo>
                      <a:pt x="354" y="600"/>
                    </a:lnTo>
                    <a:lnTo>
                      <a:pt x="354" y="602"/>
                    </a:lnTo>
                    <a:lnTo>
                      <a:pt x="356" y="603"/>
                    </a:lnTo>
                    <a:lnTo>
                      <a:pt x="374" y="590"/>
                    </a:lnTo>
                    <a:lnTo>
                      <a:pt x="391" y="588"/>
                    </a:lnTo>
                    <a:lnTo>
                      <a:pt x="399" y="583"/>
                    </a:lnTo>
                    <a:lnTo>
                      <a:pt x="399" y="582"/>
                    </a:lnTo>
                    <a:lnTo>
                      <a:pt x="394" y="563"/>
                    </a:lnTo>
                    <a:lnTo>
                      <a:pt x="394" y="560"/>
                    </a:lnTo>
                    <a:lnTo>
                      <a:pt x="398" y="529"/>
                    </a:lnTo>
                    <a:lnTo>
                      <a:pt x="398" y="528"/>
                    </a:lnTo>
                    <a:lnTo>
                      <a:pt x="397" y="528"/>
                    </a:lnTo>
                    <a:lnTo>
                      <a:pt x="388" y="530"/>
                    </a:lnTo>
                    <a:lnTo>
                      <a:pt x="381" y="535"/>
                    </a:lnTo>
                    <a:lnTo>
                      <a:pt x="380" y="537"/>
                    </a:lnTo>
                    <a:lnTo>
                      <a:pt x="380" y="533"/>
                    </a:lnTo>
                    <a:lnTo>
                      <a:pt x="378" y="532"/>
                    </a:lnTo>
                    <a:lnTo>
                      <a:pt x="377" y="526"/>
                    </a:lnTo>
                    <a:lnTo>
                      <a:pt x="376" y="509"/>
                    </a:lnTo>
                    <a:lnTo>
                      <a:pt x="380" y="472"/>
                    </a:lnTo>
                    <a:lnTo>
                      <a:pt x="378" y="465"/>
                    </a:lnTo>
                    <a:lnTo>
                      <a:pt x="377" y="461"/>
                    </a:lnTo>
                    <a:lnTo>
                      <a:pt x="374" y="456"/>
                    </a:lnTo>
                    <a:lnTo>
                      <a:pt x="373" y="455"/>
                    </a:lnTo>
                    <a:lnTo>
                      <a:pt x="373" y="454"/>
                    </a:lnTo>
                    <a:lnTo>
                      <a:pt x="378" y="454"/>
                    </a:lnTo>
                    <a:lnTo>
                      <a:pt x="380" y="455"/>
                    </a:lnTo>
                    <a:lnTo>
                      <a:pt x="383" y="456"/>
                    </a:lnTo>
                    <a:lnTo>
                      <a:pt x="384" y="456"/>
                    </a:lnTo>
                    <a:lnTo>
                      <a:pt x="387" y="459"/>
                    </a:lnTo>
                    <a:lnTo>
                      <a:pt x="391" y="459"/>
                    </a:lnTo>
                    <a:lnTo>
                      <a:pt x="392" y="461"/>
                    </a:lnTo>
                    <a:lnTo>
                      <a:pt x="395" y="461"/>
                    </a:lnTo>
                    <a:lnTo>
                      <a:pt x="399" y="459"/>
                    </a:lnTo>
                    <a:lnTo>
                      <a:pt x="404" y="459"/>
                    </a:lnTo>
                    <a:lnTo>
                      <a:pt x="405" y="458"/>
                    </a:lnTo>
                    <a:lnTo>
                      <a:pt x="405" y="456"/>
                    </a:lnTo>
                    <a:lnTo>
                      <a:pt x="406" y="454"/>
                    </a:lnTo>
                    <a:lnTo>
                      <a:pt x="408" y="454"/>
                    </a:lnTo>
                    <a:lnTo>
                      <a:pt x="413" y="449"/>
                    </a:lnTo>
                    <a:lnTo>
                      <a:pt x="413" y="448"/>
                    </a:lnTo>
                    <a:lnTo>
                      <a:pt x="415" y="445"/>
                    </a:lnTo>
                    <a:lnTo>
                      <a:pt x="416" y="445"/>
                    </a:lnTo>
                    <a:lnTo>
                      <a:pt x="417" y="444"/>
                    </a:lnTo>
                    <a:lnTo>
                      <a:pt x="423" y="442"/>
                    </a:lnTo>
                    <a:lnTo>
                      <a:pt x="422" y="452"/>
                    </a:lnTo>
                    <a:lnTo>
                      <a:pt x="423" y="455"/>
                    </a:lnTo>
                    <a:lnTo>
                      <a:pt x="423" y="456"/>
                    </a:lnTo>
                    <a:lnTo>
                      <a:pt x="424" y="458"/>
                    </a:lnTo>
                    <a:lnTo>
                      <a:pt x="426" y="461"/>
                    </a:lnTo>
                    <a:lnTo>
                      <a:pt x="430" y="465"/>
                    </a:lnTo>
                    <a:lnTo>
                      <a:pt x="434" y="465"/>
                    </a:lnTo>
                    <a:lnTo>
                      <a:pt x="437" y="463"/>
                    </a:lnTo>
                    <a:lnTo>
                      <a:pt x="440" y="469"/>
                    </a:lnTo>
                    <a:lnTo>
                      <a:pt x="440" y="477"/>
                    </a:lnTo>
                    <a:lnTo>
                      <a:pt x="436" y="487"/>
                    </a:lnTo>
                    <a:lnTo>
                      <a:pt x="436" y="489"/>
                    </a:lnTo>
                    <a:lnTo>
                      <a:pt x="440" y="494"/>
                    </a:lnTo>
                    <a:lnTo>
                      <a:pt x="450" y="504"/>
                    </a:lnTo>
                    <a:lnTo>
                      <a:pt x="451" y="501"/>
                    </a:lnTo>
                    <a:lnTo>
                      <a:pt x="455" y="500"/>
                    </a:lnTo>
                    <a:lnTo>
                      <a:pt x="466" y="500"/>
                    </a:lnTo>
                    <a:lnTo>
                      <a:pt x="483" y="490"/>
                    </a:lnTo>
                    <a:lnTo>
                      <a:pt x="486" y="490"/>
                    </a:lnTo>
                    <a:lnTo>
                      <a:pt x="487" y="491"/>
                    </a:lnTo>
                    <a:lnTo>
                      <a:pt x="487" y="494"/>
                    </a:lnTo>
                    <a:lnTo>
                      <a:pt x="484" y="504"/>
                    </a:lnTo>
                    <a:lnTo>
                      <a:pt x="486" y="507"/>
                    </a:lnTo>
                    <a:lnTo>
                      <a:pt x="486" y="508"/>
                    </a:lnTo>
                    <a:lnTo>
                      <a:pt x="489" y="511"/>
                    </a:lnTo>
                    <a:lnTo>
                      <a:pt x="490" y="511"/>
                    </a:lnTo>
                    <a:lnTo>
                      <a:pt x="493" y="509"/>
                    </a:lnTo>
                    <a:lnTo>
                      <a:pt x="500" y="504"/>
                    </a:lnTo>
                    <a:lnTo>
                      <a:pt x="503" y="501"/>
                    </a:lnTo>
                    <a:lnTo>
                      <a:pt x="507" y="497"/>
                    </a:lnTo>
                    <a:lnTo>
                      <a:pt x="510" y="496"/>
                    </a:lnTo>
                    <a:lnTo>
                      <a:pt x="510" y="498"/>
                    </a:lnTo>
                    <a:lnTo>
                      <a:pt x="511" y="507"/>
                    </a:lnTo>
                    <a:lnTo>
                      <a:pt x="511" y="519"/>
                    </a:lnTo>
                    <a:lnTo>
                      <a:pt x="512" y="519"/>
                    </a:lnTo>
                    <a:lnTo>
                      <a:pt x="514" y="518"/>
                    </a:lnTo>
                    <a:lnTo>
                      <a:pt x="521" y="515"/>
                    </a:lnTo>
                    <a:lnTo>
                      <a:pt x="522" y="515"/>
                    </a:lnTo>
                    <a:lnTo>
                      <a:pt x="524" y="511"/>
                    </a:lnTo>
                    <a:lnTo>
                      <a:pt x="525" y="509"/>
                    </a:lnTo>
                    <a:lnTo>
                      <a:pt x="525" y="508"/>
                    </a:lnTo>
                    <a:lnTo>
                      <a:pt x="528" y="507"/>
                    </a:lnTo>
                    <a:lnTo>
                      <a:pt x="529" y="526"/>
                    </a:lnTo>
                    <a:lnTo>
                      <a:pt x="535" y="535"/>
                    </a:lnTo>
                    <a:lnTo>
                      <a:pt x="546" y="537"/>
                    </a:lnTo>
                    <a:lnTo>
                      <a:pt x="549" y="535"/>
                    </a:lnTo>
                    <a:lnTo>
                      <a:pt x="553" y="535"/>
                    </a:lnTo>
                    <a:lnTo>
                      <a:pt x="554" y="536"/>
                    </a:lnTo>
                    <a:lnTo>
                      <a:pt x="556" y="536"/>
                    </a:lnTo>
                    <a:lnTo>
                      <a:pt x="563" y="540"/>
                    </a:lnTo>
                    <a:lnTo>
                      <a:pt x="567" y="540"/>
                    </a:lnTo>
                    <a:lnTo>
                      <a:pt x="574" y="537"/>
                    </a:lnTo>
                    <a:lnTo>
                      <a:pt x="588" y="535"/>
                    </a:lnTo>
                    <a:lnTo>
                      <a:pt x="598" y="537"/>
                    </a:lnTo>
                    <a:lnTo>
                      <a:pt x="599" y="535"/>
                    </a:lnTo>
                    <a:lnTo>
                      <a:pt x="606" y="523"/>
                    </a:lnTo>
                    <a:lnTo>
                      <a:pt x="608" y="523"/>
                    </a:lnTo>
                    <a:lnTo>
                      <a:pt x="610" y="521"/>
                    </a:lnTo>
                    <a:lnTo>
                      <a:pt x="614" y="521"/>
                    </a:lnTo>
                    <a:lnTo>
                      <a:pt x="621" y="512"/>
                    </a:lnTo>
                    <a:lnTo>
                      <a:pt x="627" y="498"/>
                    </a:lnTo>
                    <a:lnTo>
                      <a:pt x="627" y="497"/>
                    </a:lnTo>
                    <a:lnTo>
                      <a:pt x="647" y="463"/>
                    </a:lnTo>
                    <a:lnTo>
                      <a:pt x="652" y="456"/>
                    </a:lnTo>
                    <a:lnTo>
                      <a:pt x="654" y="454"/>
                    </a:lnTo>
                    <a:lnTo>
                      <a:pt x="655" y="449"/>
                    </a:lnTo>
                    <a:lnTo>
                      <a:pt x="656" y="446"/>
                    </a:lnTo>
                    <a:lnTo>
                      <a:pt x="656" y="445"/>
                    </a:lnTo>
                    <a:lnTo>
                      <a:pt x="654" y="431"/>
                    </a:lnTo>
                    <a:lnTo>
                      <a:pt x="647" y="415"/>
                    </a:lnTo>
                    <a:lnTo>
                      <a:pt x="647" y="412"/>
                    </a:lnTo>
                    <a:lnTo>
                      <a:pt x="644" y="412"/>
                    </a:lnTo>
                    <a:lnTo>
                      <a:pt x="641" y="413"/>
                    </a:lnTo>
                    <a:lnTo>
                      <a:pt x="628" y="413"/>
                    </a:lnTo>
                    <a:lnTo>
                      <a:pt x="621" y="412"/>
                    </a:lnTo>
                    <a:lnTo>
                      <a:pt x="620" y="40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62" name="Freeform 491">
                <a:extLst>
                  <a:ext uri="{FF2B5EF4-FFF2-40B4-BE49-F238E27FC236}">
                    <a16:creationId xmlns:a16="http://schemas.microsoft.com/office/drawing/2014/main" id="{DF57D9C3-E01D-C612-AF56-3AE0D11599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3" y="1627"/>
                <a:ext cx="147" cy="136"/>
              </a:xfrm>
              <a:custGeom>
                <a:avLst/>
                <a:gdLst>
                  <a:gd name="T0" fmla="*/ 114 w 586"/>
                  <a:gd name="T1" fmla="*/ 50 h 544"/>
                  <a:gd name="T2" fmla="*/ 90 w 586"/>
                  <a:gd name="T3" fmla="*/ 89 h 544"/>
                  <a:gd name="T4" fmla="*/ 84 w 586"/>
                  <a:gd name="T5" fmla="*/ 149 h 544"/>
                  <a:gd name="T6" fmla="*/ 83 w 586"/>
                  <a:gd name="T7" fmla="*/ 177 h 544"/>
                  <a:gd name="T8" fmla="*/ 73 w 586"/>
                  <a:gd name="T9" fmla="*/ 230 h 544"/>
                  <a:gd name="T10" fmla="*/ 86 w 586"/>
                  <a:gd name="T11" fmla="*/ 241 h 544"/>
                  <a:gd name="T12" fmla="*/ 110 w 586"/>
                  <a:gd name="T13" fmla="*/ 240 h 544"/>
                  <a:gd name="T14" fmla="*/ 108 w 586"/>
                  <a:gd name="T15" fmla="*/ 217 h 544"/>
                  <a:gd name="T16" fmla="*/ 132 w 586"/>
                  <a:gd name="T17" fmla="*/ 211 h 544"/>
                  <a:gd name="T18" fmla="*/ 188 w 586"/>
                  <a:gd name="T19" fmla="*/ 213 h 544"/>
                  <a:gd name="T20" fmla="*/ 210 w 586"/>
                  <a:gd name="T21" fmla="*/ 241 h 544"/>
                  <a:gd name="T22" fmla="*/ 178 w 586"/>
                  <a:gd name="T23" fmla="*/ 291 h 544"/>
                  <a:gd name="T24" fmla="*/ 171 w 586"/>
                  <a:gd name="T25" fmla="*/ 312 h 544"/>
                  <a:gd name="T26" fmla="*/ 181 w 586"/>
                  <a:gd name="T27" fmla="*/ 322 h 544"/>
                  <a:gd name="T28" fmla="*/ 167 w 586"/>
                  <a:gd name="T29" fmla="*/ 341 h 544"/>
                  <a:gd name="T30" fmla="*/ 111 w 586"/>
                  <a:gd name="T31" fmla="*/ 352 h 544"/>
                  <a:gd name="T32" fmla="*/ 61 w 586"/>
                  <a:gd name="T33" fmla="*/ 290 h 544"/>
                  <a:gd name="T34" fmla="*/ 40 w 586"/>
                  <a:gd name="T35" fmla="*/ 300 h 544"/>
                  <a:gd name="T36" fmla="*/ 30 w 586"/>
                  <a:gd name="T37" fmla="*/ 372 h 544"/>
                  <a:gd name="T38" fmla="*/ 99 w 586"/>
                  <a:gd name="T39" fmla="*/ 369 h 544"/>
                  <a:gd name="T40" fmla="*/ 134 w 586"/>
                  <a:gd name="T41" fmla="*/ 372 h 544"/>
                  <a:gd name="T42" fmla="*/ 137 w 586"/>
                  <a:gd name="T43" fmla="*/ 411 h 544"/>
                  <a:gd name="T44" fmla="*/ 177 w 586"/>
                  <a:gd name="T45" fmla="*/ 418 h 544"/>
                  <a:gd name="T46" fmla="*/ 182 w 586"/>
                  <a:gd name="T47" fmla="*/ 429 h 544"/>
                  <a:gd name="T48" fmla="*/ 192 w 586"/>
                  <a:gd name="T49" fmla="*/ 439 h 544"/>
                  <a:gd name="T50" fmla="*/ 254 w 586"/>
                  <a:gd name="T51" fmla="*/ 434 h 544"/>
                  <a:gd name="T52" fmla="*/ 276 w 586"/>
                  <a:gd name="T53" fmla="*/ 420 h 544"/>
                  <a:gd name="T54" fmla="*/ 309 w 586"/>
                  <a:gd name="T55" fmla="*/ 467 h 544"/>
                  <a:gd name="T56" fmla="*/ 365 w 586"/>
                  <a:gd name="T57" fmla="*/ 484 h 544"/>
                  <a:gd name="T58" fmla="*/ 386 w 586"/>
                  <a:gd name="T59" fmla="*/ 498 h 544"/>
                  <a:gd name="T60" fmla="*/ 403 w 586"/>
                  <a:gd name="T61" fmla="*/ 510 h 544"/>
                  <a:gd name="T62" fmla="*/ 449 w 586"/>
                  <a:gd name="T63" fmla="*/ 526 h 544"/>
                  <a:gd name="T64" fmla="*/ 504 w 586"/>
                  <a:gd name="T65" fmla="*/ 509 h 544"/>
                  <a:gd name="T66" fmla="*/ 502 w 586"/>
                  <a:gd name="T67" fmla="*/ 475 h 544"/>
                  <a:gd name="T68" fmla="*/ 489 w 586"/>
                  <a:gd name="T69" fmla="*/ 455 h 544"/>
                  <a:gd name="T70" fmla="*/ 530 w 586"/>
                  <a:gd name="T71" fmla="*/ 412 h 544"/>
                  <a:gd name="T72" fmla="*/ 547 w 586"/>
                  <a:gd name="T73" fmla="*/ 390 h 544"/>
                  <a:gd name="T74" fmla="*/ 579 w 586"/>
                  <a:gd name="T75" fmla="*/ 386 h 544"/>
                  <a:gd name="T76" fmla="*/ 580 w 586"/>
                  <a:gd name="T77" fmla="*/ 331 h 544"/>
                  <a:gd name="T78" fmla="*/ 529 w 586"/>
                  <a:gd name="T79" fmla="*/ 309 h 544"/>
                  <a:gd name="T80" fmla="*/ 495 w 586"/>
                  <a:gd name="T81" fmla="*/ 333 h 544"/>
                  <a:gd name="T82" fmla="*/ 460 w 586"/>
                  <a:gd name="T83" fmla="*/ 300 h 544"/>
                  <a:gd name="T84" fmla="*/ 452 w 586"/>
                  <a:gd name="T85" fmla="*/ 285 h 544"/>
                  <a:gd name="T86" fmla="*/ 460 w 586"/>
                  <a:gd name="T87" fmla="*/ 234 h 544"/>
                  <a:gd name="T88" fmla="*/ 485 w 586"/>
                  <a:gd name="T89" fmla="*/ 189 h 544"/>
                  <a:gd name="T90" fmla="*/ 465 w 586"/>
                  <a:gd name="T91" fmla="*/ 161 h 544"/>
                  <a:gd name="T92" fmla="*/ 414 w 586"/>
                  <a:gd name="T93" fmla="*/ 133 h 544"/>
                  <a:gd name="T94" fmla="*/ 384 w 586"/>
                  <a:gd name="T95" fmla="*/ 164 h 544"/>
                  <a:gd name="T96" fmla="*/ 351 w 586"/>
                  <a:gd name="T97" fmla="*/ 172 h 544"/>
                  <a:gd name="T98" fmla="*/ 304 w 586"/>
                  <a:gd name="T99" fmla="*/ 158 h 544"/>
                  <a:gd name="T100" fmla="*/ 251 w 586"/>
                  <a:gd name="T101" fmla="*/ 210 h 544"/>
                  <a:gd name="T102" fmla="*/ 221 w 586"/>
                  <a:gd name="T103" fmla="*/ 209 h 544"/>
                  <a:gd name="T104" fmla="*/ 182 w 586"/>
                  <a:gd name="T105" fmla="*/ 171 h 544"/>
                  <a:gd name="T106" fmla="*/ 201 w 586"/>
                  <a:gd name="T107" fmla="*/ 101 h 544"/>
                  <a:gd name="T108" fmla="*/ 217 w 586"/>
                  <a:gd name="T109" fmla="*/ 84 h 544"/>
                  <a:gd name="T110" fmla="*/ 198 w 586"/>
                  <a:gd name="T111" fmla="*/ 54 h 544"/>
                  <a:gd name="T112" fmla="*/ 181 w 586"/>
                  <a:gd name="T113" fmla="*/ 47 h 544"/>
                  <a:gd name="T114" fmla="*/ 187 w 586"/>
                  <a:gd name="T115" fmla="*/ 27 h 544"/>
                  <a:gd name="T116" fmla="*/ 180 w 586"/>
                  <a:gd name="T117" fmla="*/ 3 h 5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586" h="544">
                    <a:moveTo>
                      <a:pt x="160" y="3"/>
                    </a:moveTo>
                    <a:lnTo>
                      <a:pt x="153" y="10"/>
                    </a:lnTo>
                    <a:lnTo>
                      <a:pt x="139" y="31"/>
                    </a:lnTo>
                    <a:lnTo>
                      <a:pt x="137" y="34"/>
                    </a:lnTo>
                    <a:lnTo>
                      <a:pt x="117" y="48"/>
                    </a:lnTo>
                    <a:lnTo>
                      <a:pt x="114" y="50"/>
                    </a:lnTo>
                    <a:lnTo>
                      <a:pt x="113" y="52"/>
                    </a:lnTo>
                    <a:lnTo>
                      <a:pt x="110" y="55"/>
                    </a:lnTo>
                    <a:lnTo>
                      <a:pt x="104" y="62"/>
                    </a:lnTo>
                    <a:lnTo>
                      <a:pt x="91" y="86"/>
                    </a:lnTo>
                    <a:lnTo>
                      <a:pt x="90" y="87"/>
                    </a:lnTo>
                    <a:lnTo>
                      <a:pt x="90" y="89"/>
                    </a:lnTo>
                    <a:lnTo>
                      <a:pt x="94" y="98"/>
                    </a:lnTo>
                    <a:lnTo>
                      <a:pt x="94" y="100"/>
                    </a:lnTo>
                    <a:lnTo>
                      <a:pt x="87" y="105"/>
                    </a:lnTo>
                    <a:lnTo>
                      <a:pt x="84" y="114"/>
                    </a:lnTo>
                    <a:lnTo>
                      <a:pt x="83" y="144"/>
                    </a:lnTo>
                    <a:lnTo>
                      <a:pt x="84" y="149"/>
                    </a:lnTo>
                    <a:lnTo>
                      <a:pt x="84" y="154"/>
                    </a:lnTo>
                    <a:lnTo>
                      <a:pt x="86" y="157"/>
                    </a:lnTo>
                    <a:lnTo>
                      <a:pt x="86" y="160"/>
                    </a:lnTo>
                    <a:lnTo>
                      <a:pt x="84" y="161"/>
                    </a:lnTo>
                    <a:lnTo>
                      <a:pt x="84" y="167"/>
                    </a:lnTo>
                    <a:lnTo>
                      <a:pt x="83" y="177"/>
                    </a:lnTo>
                    <a:lnTo>
                      <a:pt x="80" y="182"/>
                    </a:lnTo>
                    <a:lnTo>
                      <a:pt x="80" y="192"/>
                    </a:lnTo>
                    <a:lnTo>
                      <a:pt x="83" y="207"/>
                    </a:lnTo>
                    <a:lnTo>
                      <a:pt x="75" y="224"/>
                    </a:lnTo>
                    <a:lnTo>
                      <a:pt x="75" y="228"/>
                    </a:lnTo>
                    <a:lnTo>
                      <a:pt x="73" y="230"/>
                    </a:lnTo>
                    <a:lnTo>
                      <a:pt x="75" y="230"/>
                    </a:lnTo>
                    <a:lnTo>
                      <a:pt x="79" y="234"/>
                    </a:lnTo>
                    <a:lnTo>
                      <a:pt x="82" y="241"/>
                    </a:lnTo>
                    <a:lnTo>
                      <a:pt x="82" y="242"/>
                    </a:lnTo>
                    <a:lnTo>
                      <a:pt x="83" y="242"/>
                    </a:lnTo>
                    <a:lnTo>
                      <a:pt x="86" y="241"/>
                    </a:lnTo>
                    <a:lnTo>
                      <a:pt x="89" y="241"/>
                    </a:lnTo>
                    <a:lnTo>
                      <a:pt x="91" y="240"/>
                    </a:lnTo>
                    <a:lnTo>
                      <a:pt x="100" y="240"/>
                    </a:lnTo>
                    <a:lnTo>
                      <a:pt x="106" y="241"/>
                    </a:lnTo>
                    <a:lnTo>
                      <a:pt x="108" y="240"/>
                    </a:lnTo>
                    <a:lnTo>
                      <a:pt x="110" y="240"/>
                    </a:lnTo>
                    <a:lnTo>
                      <a:pt x="108" y="237"/>
                    </a:lnTo>
                    <a:lnTo>
                      <a:pt x="108" y="235"/>
                    </a:lnTo>
                    <a:lnTo>
                      <a:pt x="101" y="230"/>
                    </a:lnTo>
                    <a:lnTo>
                      <a:pt x="101" y="223"/>
                    </a:lnTo>
                    <a:lnTo>
                      <a:pt x="104" y="220"/>
                    </a:lnTo>
                    <a:lnTo>
                      <a:pt x="108" y="217"/>
                    </a:lnTo>
                    <a:lnTo>
                      <a:pt x="110" y="218"/>
                    </a:lnTo>
                    <a:lnTo>
                      <a:pt x="121" y="221"/>
                    </a:lnTo>
                    <a:lnTo>
                      <a:pt x="124" y="224"/>
                    </a:lnTo>
                    <a:lnTo>
                      <a:pt x="125" y="224"/>
                    </a:lnTo>
                    <a:lnTo>
                      <a:pt x="125" y="223"/>
                    </a:lnTo>
                    <a:lnTo>
                      <a:pt x="132" y="211"/>
                    </a:lnTo>
                    <a:lnTo>
                      <a:pt x="137" y="211"/>
                    </a:lnTo>
                    <a:lnTo>
                      <a:pt x="150" y="213"/>
                    </a:lnTo>
                    <a:lnTo>
                      <a:pt x="163" y="211"/>
                    </a:lnTo>
                    <a:lnTo>
                      <a:pt x="168" y="211"/>
                    </a:lnTo>
                    <a:lnTo>
                      <a:pt x="181" y="216"/>
                    </a:lnTo>
                    <a:lnTo>
                      <a:pt x="188" y="213"/>
                    </a:lnTo>
                    <a:lnTo>
                      <a:pt x="199" y="221"/>
                    </a:lnTo>
                    <a:lnTo>
                      <a:pt x="206" y="227"/>
                    </a:lnTo>
                    <a:lnTo>
                      <a:pt x="207" y="227"/>
                    </a:lnTo>
                    <a:lnTo>
                      <a:pt x="207" y="231"/>
                    </a:lnTo>
                    <a:lnTo>
                      <a:pt x="210" y="232"/>
                    </a:lnTo>
                    <a:lnTo>
                      <a:pt x="210" y="241"/>
                    </a:lnTo>
                    <a:lnTo>
                      <a:pt x="207" y="249"/>
                    </a:lnTo>
                    <a:lnTo>
                      <a:pt x="214" y="259"/>
                    </a:lnTo>
                    <a:lnTo>
                      <a:pt x="214" y="266"/>
                    </a:lnTo>
                    <a:lnTo>
                      <a:pt x="207" y="280"/>
                    </a:lnTo>
                    <a:lnTo>
                      <a:pt x="204" y="283"/>
                    </a:lnTo>
                    <a:lnTo>
                      <a:pt x="178" y="291"/>
                    </a:lnTo>
                    <a:lnTo>
                      <a:pt x="173" y="292"/>
                    </a:lnTo>
                    <a:lnTo>
                      <a:pt x="170" y="294"/>
                    </a:lnTo>
                    <a:lnTo>
                      <a:pt x="168" y="298"/>
                    </a:lnTo>
                    <a:lnTo>
                      <a:pt x="168" y="301"/>
                    </a:lnTo>
                    <a:lnTo>
                      <a:pt x="170" y="308"/>
                    </a:lnTo>
                    <a:lnTo>
                      <a:pt x="171" y="312"/>
                    </a:lnTo>
                    <a:lnTo>
                      <a:pt x="174" y="315"/>
                    </a:lnTo>
                    <a:lnTo>
                      <a:pt x="175" y="315"/>
                    </a:lnTo>
                    <a:lnTo>
                      <a:pt x="175" y="316"/>
                    </a:lnTo>
                    <a:lnTo>
                      <a:pt x="180" y="319"/>
                    </a:lnTo>
                    <a:lnTo>
                      <a:pt x="180" y="321"/>
                    </a:lnTo>
                    <a:lnTo>
                      <a:pt x="181" y="322"/>
                    </a:lnTo>
                    <a:lnTo>
                      <a:pt x="181" y="328"/>
                    </a:lnTo>
                    <a:lnTo>
                      <a:pt x="178" y="337"/>
                    </a:lnTo>
                    <a:lnTo>
                      <a:pt x="174" y="340"/>
                    </a:lnTo>
                    <a:lnTo>
                      <a:pt x="173" y="340"/>
                    </a:lnTo>
                    <a:lnTo>
                      <a:pt x="171" y="341"/>
                    </a:lnTo>
                    <a:lnTo>
                      <a:pt x="167" y="341"/>
                    </a:lnTo>
                    <a:lnTo>
                      <a:pt x="153" y="348"/>
                    </a:lnTo>
                    <a:lnTo>
                      <a:pt x="132" y="354"/>
                    </a:lnTo>
                    <a:lnTo>
                      <a:pt x="129" y="355"/>
                    </a:lnTo>
                    <a:lnTo>
                      <a:pt x="127" y="358"/>
                    </a:lnTo>
                    <a:lnTo>
                      <a:pt x="125" y="358"/>
                    </a:lnTo>
                    <a:lnTo>
                      <a:pt x="111" y="352"/>
                    </a:lnTo>
                    <a:lnTo>
                      <a:pt x="106" y="344"/>
                    </a:lnTo>
                    <a:lnTo>
                      <a:pt x="67" y="300"/>
                    </a:lnTo>
                    <a:lnTo>
                      <a:pt x="64" y="295"/>
                    </a:lnTo>
                    <a:lnTo>
                      <a:pt x="62" y="291"/>
                    </a:lnTo>
                    <a:lnTo>
                      <a:pt x="62" y="290"/>
                    </a:lnTo>
                    <a:lnTo>
                      <a:pt x="61" y="290"/>
                    </a:lnTo>
                    <a:lnTo>
                      <a:pt x="48" y="287"/>
                    </a:lnTo>
                    <a:lnTo>
                      <a:pt x="47" y="285"/>
                    </a:lnTo>
                    <a:lnTo>
                      <a:pt x="41" y="287"/>
                    </a:lnTo>
                    <a:lnTo>
                      <a:pt x="41" y="295"/>
                    </a:lnTo>
                    <a:lnTo>
                      <a:pt x="40" y="298"/>
                    </a:lnTo>
                    <a:lnTo>
                      <a:pt x="40" y="300"/>
                    </a:lnTo>
                    <a:lnTo>
                      <a:pt x="33" y="308"/>
                    </a:lnTo>
                    <a:lnTo>
                      <a:pt x="23" y="316"/>
                    </a:lnTo>
                    <a:lnTo>
                      <a:pt x="1" y="323"/>
                    </a:lnTo>
                    <a:lnTo>
                      <a:pt x="0" y="325"/>
                    </a:lnTo>
                    <a:lnTo>
                      <a:pt x="20" y="364"/>
                    </a:lnTo>
                    <a:lnTo>
                      <a:pt x="30" y="372"/>
                    </a:lnTo>
                    <a:lnTo>
                      <a:pt x="37" y="382"/>
                    </a:lnTo>
                    <a:lnTo>
                      <a:pt x="40" y="393"/>
                    </a:lnTo>
                    <a:lnTo>
                      <a:pt x="41" y="397"/>
                    </a:lnTo>
                    <a:lnTo>
                      <a:pt x="54" y="383"/>
                    </a:lnTo>
                    <a:lnTo>
                      <a:pt x="64" y="376"/>
                    </a:lnTo>
                    <a:lnTo>
                      <a:pt x="99" y="369"/>
                    </a:lnTo>
                    <a:lnTo>
                      <a:pt x="104" y="369"/>
                    </a:lnTo>
                    <a:lnTo>
                      <a:pt x="114" y="372"/>
                    </a:lnTo>
                    <a:lnTo>
                      <a:pt x="117" y="374"/>
                    </a:lnTo>
                    <a:lnTo>
                      <a:pt x="124" y="375"/>
                    </a:lnTo>
                    <a:lnTo>
                      <a:pt x="127" y="376"/>
                    </a:lnTo>
                    <a:lnTo>
                      <a:pt x="134" y="372"/>
                    </a:lnTo>
                    <a:lnTo>
                      <a:pt x="135" y="372"/>
                    </a:lnTo>
                    <a:lnTo>
                      <a:pt x="146" y="376"/>
                    </a:lnTo>
                    <a:lnTo>
                      <a:pt x="146" y="385"/>
                    </a:lnTo>
                    <a:lnTo>
                      <a:pt x="143" y="393"/>
                    </a:lnTo>
                    <a:lnTo>
                      <a:pt x="143" y="395"/>
                    </a:lnTo>
                    <a:lnTo>
                      <a:pt x="137" y="411"/>
                    </a:lnTo>
                    <a:lnTo>
                      <a:pt x="137" y="412"/>
                    </a:lnTo>
                    <a:lnTo>
                      <a:pt x="139" y="412"/>
                    </a:lnTo>
                    <a:lnTo>
                      <a:pt x="153" y="417"/>
                    </a:lnTo>
                    <a:lnTo>
                      <a:pt x="161" y="414"/>
                    </a:lnTo>
                    <a:lnTo>
                      <a:pt x="170" y="415"/>
                    </a:lnTo>
                    <a:lnTo>
                      <a:pt x="177" y="418"/>
                    </a:lnTo>
                    <a:lnTo>
                      <a:pt x="191" y="418"/>
                    </a:lnTo>
                    <a:lnTo>
                      <a:pt x="191" y="420"/>
                    </a:lnTo>
                    <a:lnTo>
                      <a:pt x="192" y="421"/>
                    </a:lnTo>
                    <a:lnTo>
                      <a:pt x="192" y="424"/>
                    </a:lnTo>
                    <a:lnTo>
                      <a:pt x="188" y="428"/>
                    </a:lnTo>
                    <a:lnTo>
                      <a:pt x="182" y="429"/>
                    </a:lnTo>
                    <a:lnTo>
                      <a:pt x="182" y="431"/>
                    </a:lnTo>
                    <a:lnTo>
                      <a:pt x="181" y="432"/>
                    </a:lnTo>
                    <a:lnTo>
                      <a:pt x="181" y="434"/>
                    </a:lnTo>
                    <a:lnTo>
                      <a:pt x="182" y="434"/>
                    </a:lnTo>
                    <a:lnTo>
                      <a:pt x="187" y="438"/>
                    </a:lnTo>
                    <a:lnTo>
                      <a:pt x="192" y="439"/>
                    </a:lnTo>
                    <a:lnTo>
                      <a:pt x="207" y="445"/>
                    </a:lnTo>
                    <a:lnTo>
                      <a:pt x="212" y="442"/>
                    </a:lnTo>
                    <a:lnTo>
                      <a:pt x="235" y="436"/>
                    </a:lnTo>
                    <a:lnTo>
                      <a:pt x="244" y="436"/>
                    </a:lnTo>
                    <a:lnTo>
                      <a:pt x="252" y="434"/>
                    </a:lnTo>
                    <a:lnTo>
                      <a:pt x="254" y="434"/>
                    </a:lnTo>
                    <a:lnTo>
                      <a:pt x="255" y="432"/>
                    </a:lnTo>
                    <a:lnTo>
                      <a:pt x="256" y="432"/>
                    </a:lnTo>
                    <a:lnTo>
                      <a:pt x="256" y="425"/>
                    </a:lnTo>
                    <a:lnTo>
                      <a:pt x="258" y="421"/>
                    </a:lnTo>
                    <a:lnTo>
                      <a:pt x="268" y="412"/>
                    </a:lnTo>
                    <a:lnTo>
                      <a:pt x="276" y="420"/>
                    </a:lnTo>
                    <a:lnTo>
                      <a:pt x="288" y="436"/>
                    </a:lnTo>
                    <a:lnTo>
                      <a:pt x="297" y="452"/>
                    </a:lnTo>
                    <a:lnTo>
                      <a:pt x="300" y="455"/>
                    </a:lnTo>
                    <a:lnTo>
                      <a:pt x="304" y="460"/>
                    </a:lnTo>
                    <a:lnTo>
                      <a:pt x="309" y="465"/>
                    </a:lnTo>
                    <a:lnTo>
                      <a:pt x="309" y="467"/>
                    </a:lnTo>
                    <a:lnTo>
                      <a:pt x="322" y="477"/>
                    </a:lnTo>
                    <a:lnTo>
                      <a:pt x="341" y="495"/>
                    </a:lnTo>
                    <a:lnTo>
                      <a:pt x="360" y="495"/>
                    </a:lnTo>
                    <a:lnTo>
                      <a:pt x="362" y="492"/>
                    </a:lnTo>
                    <a:lnTo>
                      <a:pt x="362" y="488"/>
                    </a:lnTo>
                    <a:lnTo>
                      <a:pt x="365" y="484"/>
                    </a:lnTo>
                    <a:lnTo>
                      <a:pt x="367" y="484"/>
                    </a:lnTo>
                    <a:lnTo>
                      <a:pt x="367" y="485"/>
                    </a:lnTo>
                    <a:lnTo>
                      <a:pt x="381" y="491"/>
                    </a:lnTo>
                    <a:lnTo>
                      <a:pt x="381" y="492"/>
                    </a:lnTo>
                    <a:lnTo>
                      <a:pt x="384" y="494"/>
                    </a:lnTo>
                    <a:lnTo>
                      <a:pt x="386" y="498"/>
                    </a:lnTo>
                    <a:lnTo>
                      <a:pt x="388" y="498"/>
                    </a:lnTo>
                    <a:lnTo>
                      <a:pt x="388" y="499"/>
                    </a:lnTo>
                    <a:lnTo>
                      <a:pt x="395" y="506"/>
                    </a:lnTo>
                    <a:lnTo>
                      <a:pt x="398" y="508"/>
                    </a:lnTo>
                    <a:lnTo>
                      <a:pt x="399" y="509"/>
                    </a:lnTo>
                    <a:lnTo>
                      <a:pt x="403" y="510"/>
                    </a:lnTo>
                    <a:lnTo>
                      <a:pt x="404" y="512"/>
                    </a:lnTo>
                    <a:lnTo>
                      <a:pt x="417" y="517"/>
                    </a:lnTo>
                    <a:lnTo>
                      <a:pt x="418" y="517"/>
                    </a:lnTo>
                    <a:lnTo>
                      <a:pt x="431" y="517"/>
                    </a:lnTo>
                    <a:lnTo>
                      <a:pt x="438" y="516"/>
                    </a:lnTo>
                    <a:lnTo>
                      <a:pt x="449" y="526"/>
                    </a:lnTo>
                    <a:lnTo>
                      <a:pt x="456" y="538"/>
                    </a:lnTo>
                    <a:lnTo>
                      <a:pt x="456" y="541"/>
                    </a:lnTo>
                    <a:lnTo>
                      <a:pt x="458" y="544"/>
                    </a:lnTo>
                    <a:lnTo>
                      <a:pt x="496" y="524"/>
                    </a:lnTo>
                    <a:lnTo>
                      <a:pt x="502" y="516"/>
                    </a:lnTo>
                    <a:lnTo>
                      <a:pt x="504" y="509"/>
                    </a:lnTo>
                    <a:lnTo>
                      <a:pt x="512" y="489"/>
                    </a:lnTo>
                    <a:lnTo>
                      <a:pt x="512" y="488"/>
                    </a:lnTo>
                    <a:lnTo>
                      <a:pt x="508" y="481"/>
                    </a:lnTo>
                    <a:lnTo>
                      <a:pt x="506" y="480"/>
                    </a:lnTo>
                    <a:lnTo>
                      <a:pt x="504" y="475"/>
                    </a:lnTo>
                    <a:lnTo>
                      <a:pt x="502" y="475"/>
                    </a:lnTo>
                    <a:lnTo>
                      <a:pt x="489" y="471"/>
                    </a:lnTo>
                    <a:lnTo>
                      <a:pt x="488" y="470"/>
                    </a:lnTo>
                    <a:lnTo>
                      <a:pt x="484" y="467"/>
                    </a:lnTo>
                    <a:lnTo>
                      <a:pt x="484" y="465"/>
                    </a:lnTo>
                    <a:lnTo>
                      <a:pt x="487" y="455"/>
                    </a:lnTo>
                    <a:lnTo>
                      <a:pt x="489" y="455"/>
                    </a:lnTo>
                    <a:lnTo>
                      <a:pt x="501" y="450"/>
                    </a:lnTo>
                    <a:lnTo>
                      <a:pt x="516" y="441"/>
                    </a:lnTo>
                    <a:lnTo>
                      <a:pt x="522" y="432"/>
                    </a:lnTo>
                    <a:lnTo>
                      <a:pt x="519" y="428"/>
                    </a:lnTo>
                    <a:lnTo>
                      <a:pt x="522" y="421"/>
                    </a:lnTo>
                    <a:lnTo>
                      <a:pt x="530" y="412"/>
                    </a:lnTo>
                    <a:lnTo>
                      <a:pt x="535" y="407"/>
                    </a:lnTo>
                    <a:lnTo>
                      <a:pt x="538" y="401"/>
                    </a:lnTo>
                    <a:lnTo>
                      <a:pt x="542" y="395"/>
                    </a:lnTo>
                    <a:lnTo>
                      <a:pt x="544" y="392"/>
                    </a:lnTo>
                    <a:lnTo>
                      <a:pt x="545" y="390"/>
                    </a:lnTo>
                    <a:lnTo>
                      <a:pt x="547" y="390"/>
                    </a:lnTo>
                    <a:lnTo>
                      <a:pt x="548" y="395"/>
                    </a:lnTo>
                    <a:lnTo>
                      <a:pt x="551" y="398"/>
                    </a:lnTo>
                    <a:lnTo>
                      <a:pt x="586" y="418"/>
                    </a:lnTo>
                    <a:lnTo>
                      <a:pt x="580" y="405"/>
                    </a:lnTo>
                    <a:lnTo>
                      <a:pt x="578" y="392"/>
                    </a:lnTo>
                    <a:lnTo>
                      <a:pt x="579" y="386"/>
                    </a:lnTo>
                    <a:lnTo>
                      <a:pt x="582" y="381"/>
                    </a:lnTo>
                    <a:lnTo>
                      <a:pt x="579" y="365"/>
                    </a:lnTo>
                    <a:lnTo>
                      <a:pt x="579" y="347"/>
                    </a:lnTo>
                    <a:lnTo>
                      <a:pt x="580" y="345"/>
                    </a:lnTo>
                    <a:lnTo>
                      <a:pt x="579" y="338"/>
                    </a:lnTo>
                    <a:lnTo>
                      <a:pt x="580" y="331"/>
                    </a:lnTo>
                    <a:lnTo>
                      <a:pt x="572" y="322"/>
                    </a:lnTo>
                    <a:lnTo>
                      <a:pt x="562" y="315"/>
                    </a:lnTo>
                    <a:lnTo>
                      <a:pt x="561" y="315"/>
                    </a:lnTo>
                    <a:lnTo>
                      <a:pt x="547" y="311"/>
                    </a:lnTo>
                    <a:lnTo>
                      <a:pt x="533" y="311"/>
                    </a:lnTo>
                    <a:lnTo>
                      <a:pt x="529" y="309"/>
                    </a:lnTo>
                    <a:lnTo>
                      <a:pt x="520" y="315"/>
                    </a:lnTo>
                    <a:lnTo>
                      <a:pt x="518" y="323"/>
                    </a:lnTo>
                    <a:lnTo>
                      <a:pt x="504" y="336"/>
                    </a:lnTo>
                    <a:lnTo>
                      <a:pt x="502" y="336"/>
                    </a:lnTo>
                    <a:lnTo>
                      <a:pt x="498" y="334"/>
                    </a:lnTo>
                    <a:lnTo>
                      <a:pt x="495" y="333"/>
                    </a:lnTo>
                    <a:lnTo>
                      <a:pt x="489" y="331"/>
                    </a:lnTo>
                    <a:lnTo>
                      <a:pt x="480" y="326"/>
                    </a:lnTo>
                    <a:lnTo>
                      <a:pt x="474" y="321"/>
                    </a:lnTo>
                    <a:lnTo>
                      <a:pt x="462" y="302"/>
                    </a:lnTo>
                    <a:lnTo>
                      <a:pt x="460" y="301"/>
                    </a:lnTo>
                    <a:lnTo>
                      <a:pt x="460" y="300"/>
                    </a:lnTo>
                    <a:lnTo>
                      <a:pt x="458" y="297"/>
                    </a:lnTo>
                    <a:lnTo>
                      <a:pt x="449" y="292"/>
                    </a:lnTo>
                    <a:lnTo>
                      <a:pt x="448" y="291"/>
                    </a:lnTo>
                    <a:lnTo>
                      <a:pt x="449" y="290"/>
                    </a:lnTo>
                    <a:lnTo>
                      <a:pt x="451" y="287"/>
                    </a:lnTo>
                    <a:lnTo>
                      <a:pt x="452" y="285"/>
                    </a:lnTo>
                    <a:lnTo>
                      <a:pt x="452" y="281"/>
                    </a:lnTo>
                    <a:lnTo>
                      <a:pt x="453" y="277"/>
                    </a:lnTo>
                    <a:lnTo>
                      <a:pt x="449" y="244"/>
                    </a:lnTo>
                    <a:lnTo>
                      <a:pt x="448" y="241"/>
                    </a:lnTo>
                    <a:lnTo>
                      <a:pt x="459" y="234"/>
                    </a:lnTo>
                    <a:lnTo>
                      <a:pt x="460" y="234"/>
                    </a:lnTo>
                    <a:lnTo>
                      <a:pt x="467" y="224"/>
                    </a:lnTo>
                    <a:lnTo>
                      <a:pt x="470" y="220"/>
                    </a:lnTo>
                    <a:lnTo>
                      <a:pt x="475" y="213"/>
                    </a:lnTo>
                    <a:lnTo>
                      <a:pt x="481" y="203"/>
                    </a:lnTo>
                    <a:lnTo>
                      <a:pt x="482" y="197"/>
                    </a:lnTo>
                    <a:lnTo>
                      <a:pt x="485" y="189"/>
                    </a:lnTo>
                    <a:lnTo>
                      <a:pt x="485" y="172"/>
                    </a:lnTo>
                    <a:lnTo>
                      <a:pt x="484" y="171"/>
                    </a:lnTo>
                    <a:lnTo>
                      <a:pt x="478" y="161"/>
                    </a:lnTo>
                    <a:lnTo>
                      <a:pt x="477" y="160"/>
                    </a:lnTo>
                    <a:lnTo>
                      <a:pt x="475" y="160"/>
                    </a:lnTo>
                    <a:lnTo>
                      <a:pt x="465" y="161"/>
                    </a:lnTo>
                    <a:lnTo>
                      <a:pt x="455" y="160"/>
                    </a:lnTo>
                    <a:lnTo>
                      <a:pt x="446" y="156"/>
                    </a:lnTo>
                    <a:lnTo>
                      <a:pt x="432" y="146"/>
                    </a:lnTo>
                    <a:lnTo>
                      <a:pt x="427" y="143"/>
                    </a:lnTo>
                    <a:lnTo>
                      <a:pt x="422" y="139"/>
                    </a:lnTo>
                    <a:lnTo>
                      <a:pt x="414" y="133"/>
                    </a:lnTo>
                    <a:lnTo>
                      <a:pt x="410" y="132"/>
                    </a:lnTo>
                    <a:lnTo>
                      <a:pt x="406" y="128"/>
                    </a:lnTo>
                    <a:lnTo>
                      <a:pt x="404" y="128"/>
                    </a:lnTo>
                    <a:lnTo>
                      <a:pt x="404" y="130"/>
                    </a:lnTo>
                    <a:lnTo>
                      <a:pt x="379" y="160"/>
                    </a:lnTo>
                    <a:lnTo>
                      <a:pt x="384" y="164"/>
                    </a:lnTo>
                    <a:lnTo>
                      <a:pt x="358" y="192"/>
                    </a:lnTo>
                    <a:lnTo>
                      <a:pt x="348" y="191"/>
                    </a:lnTo>
                    <a:lnTo>
                      <a:pt x="350" y="189"/>
                    </a:lnTo>
                    <a:lnTo>
                      <a:pt x="350" y="188"/>
                    </a:lnTo>
                    <a:lnTo>
                      <a:pt x="351" y="174"/>
                    </a:lnTo>
                    <a:lnTo>
                      <a:pt x="351" y="172"/>
                    </a:lnTo>
                    <a:lnTo>
                      <a:pt x="348" y="172"/>
                    </a:lnTo>
                    <a:lnTo>
                      <a:pt x="336" y="175"/>
                    </a:lnTo>
                    <a:lnTo>
                      <a:pt x="329" y="175"/>
                    </a:lnTo>
                    <a:lnTo>
                      <a:pt x="328" y="172"/>
                    </a:lnTo>
                    <a:lnTo>
                      <a:pt x="307" y="157"/>
                    </a:lnTo>
                    <a:lnTo>
                      <a:pt x="304" y="158"/>
                    </a:lnTo>
                    <a:lnTo>
                      <a:pt x="295" y="167"/>
                    </a:lnTo>
                    <a:lnTo>
                      <a:pt x="287" y="168"/>
                    </a:lnTo>
                    <a:lnTo>
                      <a:pt x="266" y="182"/>
                    </a:lnTo>
                    <a:lnTo>
                      <a:pt x="256" y="203"/>
                    </a:lnTo>
                    <a:lnTo>
                      <a:pt x="252" y="207"/>
                    </a:lnTo>
                    <a:lnTo>
                      <a:pt x="251" y="210"/>
                    </a:lnTo>
                    <a:lnTo>
                      <a:pt x="248" y="211"/>
                    </a:lnTo>
                    <a:lnTo>
                      <a:pt x="247" y="213"/>
                    </a:lnTo>
                    <a:lnTo>
                      <a:pt x="241" y="213"/>
                    </a:lnTo>
                    <a:lnTo>
                      <a:pt x="240" y="214"/>
                    </a:lnTo>
                    <a:lnTo>
                      <a:pt x="235" y="214"/>
                    </a:lnTo>
                    <a:lnTo>
                      <a:pt x="221" y="209"/>
                    </a:lnTo>
                    <a:lnTo>
                      <a:pt x="209" y="218"/>
                    </a:lnTo>
                    <a:lnTo>
                      <a:pt x="209" y="217"/>
                    </a:lnTo>
                    <a:lnTo>
                      <a:pt x="210" y="209"/>
                    </a:lnTo>
                    <a:lnTo>
                      <a:pt x="199" y="195"/>
                    </a:lnTo>
                    <a:lnTo>
                      <a:pt x="184" y="179"/>
                    </a:lnTo>
                    <a:lnTo>
                      <a:pt x="182" y="171"/>
                    </a:lnTo>
                    <a:lnTo>
                      <a:pt x="182" y="163"/>
                    </a:lnTo>
                    <a:lnTo>
                      <a:pt x="184" y="153"/>
                    </a:lnTo>
                    <a:lnTo>
                      <a:pt x="184" y="128"/>
                    </a:lnTo>
                    <a:lnTo>
                      <a:pt x="178" y="124"/>
                    </a:lnTo>
                    <a:lnTo>
                      <a:pt x="196" y="111"/>
                    </a:lnTo>
                    <a:lnTo>
                      <a:pt x="201" y="101"/>
                    </a:lnTo>
                    <a:lnTo>
                      <a:pt x="207" y="94"/>
                    </a:lnTo>
                    <a:lnTo>
                      <a:pt x="212" y="91"/>
                    </a:lnTo>
                    <a:lnTo>
                      <a:pt x="214" y="89"/>
                    </a:lnTo>
                    <a:lnTo>
                      <a:pt x="216" y="89"/>
                    </a:lnTo>
                    <a:lnTo>
                      <a:pt x="216" y="86"/>
                    </a:lnTo>
                    <a:lnTo>
                      <a:pt x="217" y="84"/>
                    </a:lnTo>
                    <a:lnTo>
                      <a:pt x="214" y="77"/>
                    </a:lnTo>
                    <a:lnTo>
                      <a:pt x="209" y="69"/>
                    </a:lnTo>
                    <a:lnTo>
                      <a:pt x="209" y="68"/>
                    </a:lnTo>
                    <a:lnTo>
                      <a:pt x="207" y="61"/>
                    </a:lnTo>
                    <a:lnTo>
                      <a:pt x="204" y="57"/>
                    </a:lnTo>
                    <a:lnTo>
                      <a:pt x="198" y="54"/>
                    </a:lnTo>
                    <a:lnTo>
                      <a:pt x="196" y="55"/>
                    </a:lnTo>
                    <a:lnTo>
                      <a:pt x="192" y="55"/>
                    </a:lnTo>
                    <a:lnTo>
                      <a:pt x="192" y="54"/>
                    </a:lnTo>
                    <a:lnTo>
                      <a:pt x="185" y="51"/>
                    </a:lnTo>
                    <a:lnTo>
                      <a:pt x="181" y="48"/>
                    </a:lnTo>
                    <a:lnTo>
                      <a:pt x="181" y="47"/>
                    </a:lnTo>
                    <a:lnTo>
                      <a:pt x="182" y="43"/>
                    </a:lnTo>
                    <a:lnTo>
                      <a:pt x="184" y="43"/>
                    </a:lnTo>
                    <a:lnTo>
                      <a:pt x="196" y="31"/>
                    </a:lnTo>
                    <a:lnTo>
                      <a:pt x="194" y="27"/>
                    </a:lnTo>
                    <a:lnTo>
                      <a:pt x="191" y="26"/>
                    </a:lnTo>
                    <a:lnTo>
                      <a:pt x="187" y="27"/>
                    </a:lnTo>
                    <a:lnTo>
                      <a:pt x="177" y="27"/>
                    </a:lnTo>
                    <a:lnTo>
                      <a:pt x="174" y="26"/>
                    </a:lnTo>
                    <a:lnTo>
                      <a:pt x="174" y="16"/>
                    </a:lnTo>
                    <a:lnTo>
                      <a:pt x="177" y="13"/>
                    </a:lnTo>
                    <a:lnTo>
                      <a:pt x="180" y="6"/>
                    </a:lnTo>
                    <a:lnTo>
                      <a:pt x="180" y="3"/>
                    </a:lnTo>
                    <a:lnTo>
                      <a:pt x="178" y="0"/>
                    </a:lnTo>
                    <a:lnTo>
                      <a:pt x="164" y="0"/>
                    </a:lnTo>
                    <a:lnTo>
                      <a:pt x="163" y="2"/>
                    </a:lnTo>
                    <a:lnTo>
                      <a:pt x="16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63" name="Freeform 492">
                <a:extLst>
                  <a:ext uri="{FF2B5EF4-FFF2-40B4-BE49-F238E27FC236}">
                    <a16:creationId xmlns:a16="http://schemas.microsoft.com/office/drawing/2014/main" id="{E769754A-716A-EBCA-4071-E3BC77192C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0" y="1628"/>
                <a:ext cx="176" cy="141"/>
              </a:xfrm>
              <a:custGeom>
                <a:avLst/>
                <a:gdLst>
                  <a:gd name="T0" fmla="*/ 266 w 708"/>
                  <a:gd name="T1" fmla="*/ 95 h 563"/>
                  <a:gd name="T2" fmla="*/ 280 w 708"/>
                  <a:gd name="T3" fmla="*/ 121 h 563"/>
                  <a:gd name="T4" fmla="*/ 240 w 708"/>
                  <a:gd name="T5" fmla="*/ 158 h 563"/>
                  <a:gd name="T6" fmla="*/ 204 w 708"/>
                  <a:gd name="T7" fmla="*/ 143 h 563"/>
                  <a:gd name="T8" fmla="*/ 158 w 708"/>
                  <a:gd name="T9" fmla="*/ 90 h 563"/>
                  <a:gd name="T10" fmla="*/ 111 w 708"/>
                  <a:gd name="T11" fmla="*/ 111 h 563"/>
                  <a:gd name="T12" fmla="*/ 91 w 708"/>
                  <a:gd name="T13" fmla="*/ 102 h 563"/>
                  <a:gd name="T14" fmla="*/ 53 w 708"/>
                  <a:gd name="T15" fmla="*/ 97 h 563"/>
                  <a:gd name="T16" fmla="*/ 7 w 708"/>
                  <a:gd name="T17" fmla="*/ 130 h 563"/>
                  <a:gd name="T18" fmla="*/ 42 w 708"/>
                  <a:gd name="T19" fmla="*/ 206 h 563"/>
                  <a:gd name="T20" fmla="*/ 23 w 708"/>
                  <a:gd name="T21" fmla="*/ 225 h 563"/>
                  <a:gd name="T22" fmla="*/ 22 w 708"/>
                  <a:gd name="T23" fmla="*/ 294 h 563"/>
                  <a:gd name="T24" fmla="*/ 22 w 708"/>
                  <a:gd name="T25" fmla="*/ 354 h 563"/>
                  <a:gd name="T26" fmla="*/ 87 w 708"/>
                  <a:gd name="T27" fmla="*/ 405 h 563"/>
                  <a:gd name="T28" fmla="*/ 128 w 708"/>
                  <a:gd name="T29" fmla="*/ 386 h 563"/>
                  <a:gd name="T30" fmla="*/ 182 w 708"/>
                  <a:gd name="T31" fmla="*/ 376 h 563"/>
                  <a:gd name="T32" fmla="*/ 186 w 708"/>
                  <a:gd name="T33" fmla="*/ 404 h 563"/>
                  <a:gd name="T34" fmla="*/ 240 w 708"/>
                  <a:gd name="T35" fmla="*/ 464 h 563"/>
                  <a:gd name="T36" fmla="*/ 269 w 708"/>
                  <a:gd name="T37" fmla="*/ 524 h 563"/>
                  <a:gd name="T38" fmla="*/ 299 w 708"/>
                  <a:gd name="T39" fmla="*/ 546 h 563"/>
                  <a:gd name="T40" fmla="*/ 368 w 708"/>
                  <a:gd name="T41" fmla="*/ 524 h 563"/>
                  <a:gd name="T42" fmla="*/ 405 w 708"/>
                  <a:gd name="T43" fmla="*/ 488 h 563"/>
                  <a:gd name="T44" fmla="*/ 440 w 708"/>
                  <a:gd name="T45" fmla="*/ 472 h 563"/>
                  <a:gd name="T46" fmla="*/ 531 w 708"/>
                  <a:gd name="T47" fmla="*/ 506 h 563"/>
                  <a:gd name="T48" fmla="*/ 531 w 708"/>
                  <a:gd name="T49" fmla="*/ 447 h 563"/>
                  <a:gd name="T50" fmla="*/ 609 w 708"/>
                  <a:gd name="T51" fmla="*/ 442 h 563"/>
                  <a:gd name="T52" fmla="*/ 628 w 708"/>
                  <a:gd name="T53" fmla="*/ 411 h 563"/>
                  <a:gd name="T54" fmla="*/ 629 w 708"/>
                  <a:gd name="T55" fmla="*/ 369 h 563"/>
                  <a:gd name="T56" fmla="*/ 593 w 708"/>
                  <a:gd name="T57" fmla="*/ 366 h 563"/>
                  <a:gd name="T58" fmla="*/ 514 w 708"/>
                  <a:gd name="T59" fmla="*/ 361 h 563"/>
                  <a:gd name="T60" fmla="*/ 535 w 708"/>
                  <a:gd name="T61" fmla="*/ 292 h 563"/>
                  <a:gd name="T62" fmla="*/ 558 w 708"/>
                  <a:gd name="T63" fmla="*/ 292 h 563"/>
                  <a:gd name="T64" fmla="*/ 626 w 708"/>
                  <a:gd name="T65" fmla="*/ 351 h 563"/>
                  <a:gd name="T66" fmla="*/ 675 w 708"/>
                  <a:gd name="T67" fmla="*/ 325 h 563"/>
                  <a:gd name="T68" fmla="*/ 665 w 708"/>
                  <a:gd name="T69" fmla="*/ 309 h 563"/>
                  <a:gd name="T70" fmla="*/ 698 w 708"/>
                  <a:gd name="T71" fmla="*/ 280 h 563"/>
                  <a:gd name="T72" fmla="*/ 701 w 708"/>
                  <a:gd name="T73" fmla="*/ 228 h 563"/>
                  <a:gd name="T74" fmla="*/ 657 w 708"/>
                  <a:gd name="T75" fmla="*/ 208 h 563"/>
                  <a:gd name="T76" fmla="*/ 615 w 708"/>
                  <a:gd name="T77" fmla="*/ 218 h 563"/>
                  <a:gd name="T78" fmla="*/ 602 w 708"/>
                  <a:gd name="T79" fmla="*/ 234 h 563"/>
                  <a:gd name="T80" fmla="*/ 580 w 708"/>
                  <a:gd name="T81" fmla="*/ 238 h 563"/>
                  <a:gd name="T82" fmla="*/ 569 w 708"/>
                  <a:gd name="T83" fmla="*/ 225 h 563"/>
                  <a:gd name="T84" fmla="*/ 578 w 708"/>
                  <a:gd name="T85" fmla="*/ 158 h 563"/>
                  <a:gd name="T86" fmla="*/ 581 w 708"/>
                  <a:gd name="T87" fmla="*/ 102 h 563"/>
                  <a:gd name="T88" fmla="*/ 525 w 708"/>
                  <a:gd name="T89" fmla="*/ 102 h 563"/>
                  <a:gd name="T90" fmla="*/ 484 w 708"/>
                  <a:gd name="T91" fmla="*/ 95 h 563"/>
                  <a:gd name="T92" fmla="*/ 439 w 708"/>
                  <a:gd name="T93" fmla="*/ 93 h 563"/>
                  <a:gd name="T94" fmla="*/ 411 w 708"/>
                  <a:gd name="T95" fmla="*/ 67 h 563"/>
                  <a:gd name="T96" fmla="*/ 397 w 708"/>
                  <a:gd name="T97" fmla="*/ 65 h 563"/>
                  <a:gd name="T98" fmla="*/ 376 w 708"/>
                  <a:gd name="T99" fmla="*/ 69 h 563"/>
                  <a:gd name="T100" fmla="*/ 372 w 708"/>
                  <a:gd name="T101" fmla="*/ 48 h 563"/>
                  <a:gd name="T102" fmla="*/ 322 w 708"/>
                  <a:gd name="T103" fmla="*/ 47 h 563"/>
                  <a:gd name="T104" fmla="*/ 312 w 708"/>
                  <a:gd name="T105" fmla="*/ 19 h 563"/>
                  <a:gd name="T106" fmla="*/ 302 w 708"/>
                  <a:gd name="T107" fmla="*/ 3 h 563"/>
                  <a:gd name="T108" fmla="*/ 291 w 708"/>
                  <a:gd name="T109" fmla="*/ 16 h 563"/>
                  <a:gd name="T110" fmla="*/ 270 w 708"/>
                  <a:gd name="T111" fmla="*/ 14 h 563"/>
                  <a:gd name="T112" fmla="*/ 263 w 708"/>
                  <a:gd name="T113" fmla="*/ 19 h 5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708" h="563">
                    <a:moveTo>
                      <a:pt x="264" y="23"/>
                    </a:moveTo>
                    <a:lnTo>
                      <a:pt x="266" y="30"/>
                    </a:lnTo>
                    <a:lnTo>
                      <a:pt x="262" y="67"/>
                    </a:lnTo>
                    <a:lnTo>
                      <a:pt x="263" y="84"/>
                    </a:lnTo>
                    <a:lnTo>
                      <a:pt x="264" y="90"/>
                    </a:lnTo>
                    <a:lnTo>
                      <a:pt x="266" y="91"/>
                    </a:lnTo>
                    <a:lnTo>
                      <a:pt x="266" y="95"/>
                    </a:lnTo>
                    <a:lnTo>
                      <a:pt x="267" y="93"/>
                    </a:lnTo>
                    <a:lnTo>
                      <a:pt x="274" y="88"/>
                    </a:lnTo>
                    <a:lnTo>
                      <a:pt x="283" y="86"/>
                    </a:lnTo>
                    <a:lnTo>
                      <a:pt x="284" y="86"/>
                    </a:lnTo>
                    <a:lnTo>
                      <a:pt x="284" y="87"/>
                    </a:lnTo>
                    <a:lnTo>
                      <a:pt x="280" y="118"/>
                    </a:lnTo>
                    <a:lnTo>
                      <a:pt x="280" y="121"/>
                    </a:lnTo>
                    <a:lnTo>
                      <a:pt x="285" y="140"/>
                    </a:lnTo>
                    <a:lnTo>
                      <a:pt x="285" y="141"/>
                    </a:lnTo>
                    <a:lnTo>
                      <a:pt x="277" y="146"/>
                    </a:lnTo>
                    <a:lnTo>
                      <a:pt x="260" y="148"/>
                    </a:lnTo>
                    <a:lnTo>
                      <a:pt x="242" y="161"/>
                    </a:lnTo>
                    <a:lnTo>
                      <a:pt x="240" y="160"/>
                    </a:lnTo>
                    <a:lnTo>
                      <a:pt x="240" y="158"/>
                    </a:lnTo>
                    <a:lnTo>
                      <a:pt x="238" y="154"/>
                    </a:lnTo>
                    <a:lnTo>
                      <a:pt x="236" y="154"/>
                    </a:lnTo>
                    <a:lnTo>
                      <a:pt x="233" y="151"/>
                    </a:lnTo>
                    <a:lnTo>
                      <a:pt x="221" y="146"/>
                    </a:lnTo>
                    <a:lnTo>
                      <a:pt x="213" y="148"/>
                    </a:lnTo>
                    <a:lnTo>
                      <a:pt x="207" y="146"/>
                    </a:lnTo>
                    <a:lnTo>
                      <a:pt x="204" y="143"/>
                    </a:lnTo>
                    <a:lnTo>
                      <a:pt x="176" y="127"/>
                    </a:lnTo>
                    <a:lnTo>
                      <a:pt x="171" y="112"/>
                    </a:lnTo>
                    <a:lnTo>
                      <a:pt x="171" y="109"/>
                    </a:lnTo>
                    <a:lnTo>
                      <a:pt x="168" y="107"/>
                    </a:lnTo>
                    <a:lnTo>
                      <a:pt x="163" y="93"/>
                    </a:lnTo>
                    <a:lnTo>
                      <a:pt x="163" y="88"/>
                    </a:lnTo>
                    <a:lnTo>
                      <a:pt x="158" y="90"/>
                    </a:lnTo>
                    <a:lnTo>
                      <a:pt x="142" y="109"/>
                    </a:lnTo>
                    <a:lnTo>
                      <a:pt x="140" y="109"/>
                    </a:lnTo>
                    <a:lnTo>
                      <a:pt x="132" y="108"/>
                    </a:lnTo>
                    <a:lnTo>
                      <a:pt x="119" y="108"/>
                    </a:lnTo>
                    <a:lnTo>
                      <a:pt x="116" y="109"/>
                    </a:lnTo>
                    <a:lnTo>
                      <a:pt x="113" y="109"/>
                    </a:lnTo>
                    <a:lnTo>
                      <a:pt x="111" y="111"/>
                    </a:lnTo>
                    <a:lnTo>
                      <a:pt x="108" y="111"/>
                    </a:lnTo>
                    <a:lnTo>
                      <a:pt x="105" y="109"/>
                    </a:lnTo>
                    <a:lnTo>
                      <a:pt x="102" y="104"/>
                    </a:lnTo>
                    <a:lnTo>
                      <a:pt x="101" y="98"/>
                    </a:lnTo>
                    <a:lnTo>
                      <a:pt x="101" y="97"/>
                    </a:lnTo>
                    <a:lnTo>
                      <a:pt x="97" y="100"/>
                    </a:lnTo>
                    <a:lnTo>
                      <a:pt x="91" y="102"/>
                    </a:lnTo>
                    <a:lnTo>
                      <a:pt x="87" y="101"/>
                    </a:lnTo>
                    <a:lnTo>
                      <a:pt x="69" y="88"/>
                    </a:lnTo>
                    <a:lnTo>
                      <a:pt x="68" y="88"/>
                    </a:lnTo>
                    <a:lnTo>
                      <a:pt x="60" y="87"/>
                    </a:lnTo>
                    <a:lnTo>
                      <a:pt x="59" y="87"/>
                    </a:lnTo>
                    <a:lnTo>
                      <a:pt x="59" y="91"/>
                    </a:lnTo>
                    <a:lnTo>
                      <a:pt x="53" y="97"/>
                    </a:lnTo>
                    <a:lnTo>
                      <a:pt x="34" y="122"/>
                    </a:lnTo>
                    <a:lnTo>
                      <a:pt x="20" y="119"/>
                    </a:lnTo>
                    <a:lnTo>
                      <a:pt x="0" y="119"/>
                    </a:lnTo>
                    <a:lnTo>
                      <a:pt x="0" y="122"/>
                    </a:lnTo>
                    <a:lnTo>
                      <a:pt x="5" y="127"/>
                    </a:lnTo>
                    <a:lnTo>
                      <a:pt x="6" y="130"/>
                    </a:lnTo>
                    <a:lnTo>
                      <a:pt x="7" y="130"/>
                    </a:lnTo>
                    <a:lnTo>
                      <a:pt x="17" y="141"/>
                    </a:lnTo>
                    <a:lnTo>
                      <a:pt x="26" y="154"/>
                    </a:lnTo>
                    <a:lnTo>
                      <a:pt x="34" y="171"/>
                    </a:lnTo>
                    <a:lnTo>
                      <a:pt x="35" y="178"/>
                    </a:lnTo>
                    <a:lnTo>
                      <a:pt x="45" y="188"/>
                    </a:lnTo>
                    <a:lnTo>
                      <a:pt x="44" y="204"/>
                    </a:lnTo>
                    <a:lnTo>
                      <a:pt x="42" y="206"/>
                    </a:lnTo>
                    <a:lnTo>
                      <a:pt x="38" y="208"/>
                    </a:lnTo>
                    <a:lnTo>
                      <a:pt x="31" y="210"/>
                    </a:lnTo>
                    <a:lnTo>
                      <a:pt x="26" y="218"/>
                    </a:lnTo>
                    <a:lnTo>
                      <a:pt x="24" y="221"/>
                    </a:lnTo>
                    <a:lnTo>
                      <a:pt x="24" y="222"/>
                    </a:lnTo>
                    <a:lnTo>
                      <a:pt x="24" y="224"/>
                    </a:lnTo>
                    <a:lnTo>
                      <a:pt x="23" y="225"/>
                    </a:lnTo>
                    <a:lnTo>
                      <a:pt x="30" y="238"/>
                    </a:lnTo>
                    <a:lnTo>
                      <a:pt x="38" y="245"/>
                    </a:lnTo>
                    <a:lnTo>
                      <a:pt x="42" y="251"/>
                    </a:lnTo>
                    <a:lnTo>
                      <a:pt x="44" y="252"/>
                    </a:lnTo>
                    <a:lnTo>
                      <a:pt x="44" y="256"/>
                    </a:lnTo>
                    <a:lnTo>
                      <a:pt x="30" y="268"/>
                    </a:lnTo>
                    <a:lnTo>
                      <a:pt x="22" y="294"/>
                    </a:lnTo>
                    <a:lnTo>
                      <a:pt x="22" y="297"/>
                    </a:lnTo>
                    <a:lnTo>
                      <a:pt x="20" y="298"/>
                    </a:lnTo>
                    <a:lnTo>
                      <a:pt x="9" y="301"/>
                    </a:lnTo>
                    <a:lnTo>
                      <a:pt x="7" y="301"/>
                    </a:lnTo>
                    <a:lnTo>
                      <a:pt x="12" y="328"/>
                    </a:lnTo>
                    <a:lnTo>
                      <a:pt x="12" y="333"/>
                    </a:lnTo>
                    <a:lnTo>
                      <a:pt x="22" y="354"/>
                    </a:lnTo>
                    <a:lnTo>
                      <a:pt x="22" y="357"/>
                    </a:lnTo>
                    <a:lnTo>
                      <a:pt x="23" y="357"/>
                    </a:lnTo>
                    <a:lnTo>
                      <a:pt x="42" y="362"/>
                    </a:lnTo>
                    <a:lnTo>
                      <a:pt x="55" y="369"/>
                    </a:lnTo>
                    <a:lnTo>
                      <a:pt x="60" y="378"/>
                    </a:lnTo>
                    <a:lnTo>
                      <a:pt x="75" y="390"/>
                    </a:lnTo>
                    <a:lnTo>
                      <a:pt x="87" y="405"/>
                    </a:lnTo>
                    <a:lnTo>
                      <a:pt x="87" y="404"/>
                    </a:lnTo>
                    <a:lnTo>
                      <a:pt x="104" y="378"/>
                    </a:lnTo>
                    <a:lnTo>
                      <a:pt x="104" y="375"/>
                    </a:lnTo>
                    <a:lnTo>
                      <a:pt x="105" y="376"/>
                    </a:lnTo>
                    <a:lnTo>
                      <a:pt x="109" y="379"/>
                    </a:lnTo>
                    <a:lnTo>
                      <a:pt x="126" y="386"/>
                    </a:lnTo>
                    <a:lnTo>
                      <a:pt x="128" y="386"/>
                    </a:lnTo>
                    <a:lnTo>
                      <a:pt x="142" y="376"/>
                    </a:lnTo>
                    <a:lnTo>
                      <a:pt x="153" y="372"/>
                    </a:lnTo>
                    <a:lnTo>
                      <a:pt x="153" y="369"/>
                    </a:lnTo>
                    <a:lnTo>
                      <a:pt x="154" y="369"/>
                    </a:lnTo>
                    <a:lnTo>
                      <a:pt x="161" y="366"/>
                    </a:lnTo>
                    <a:lnTo>
                      <a:pt x="163" y="366"/>
                    </a:lnTo>
                    <a:lnTo>
                      <a:pt x="182" y="376"/>
                    </a:lnTo>
                    <a:lnTo>
                      <a:pt x="186" y="385"/>
                    </a:lnTo>
                    <a:lnTo>
                      <a:pt x="188" y="386"/>
                    </a:lnTo>
                    <a:lnTo>
                      <a:pt x="186" y="389"/>
                    </a:lnTo>
                    <a:lnTo>
                      <a:pt x="186" y="397"/>
                    </a:lnTo>
                    <a:lnTo>
                      <a:pt x="185" y="401"/>
                    </a:lnTo>
                    <a:lnTo>
                      <a:pt x="186" y="402"/>
                    </a:lnTo>
                    <a:lnTo>
                      <a:pt x="186" y="404"/>
                    </a:lnTo>
                    <a:lnTo>
                      <a:pt x="189" y="405"/>
                    </a:lnTo>
                    <a:lnTo>
                      <a:pt x="203" y="418"/>
                    </a:lnTo>
                    <a:lnTo>
                      <a:pt x="206" y="425"/>
                    </a:lnTo>
                    <a:lnTo>
                      <a:pt x="216" y="436"/>
                    </a:lnTo>
                    <a:lnTo>
                      <a:pt x="227" y="439"/>
                    </a:lnTo>
                    <a:lnTo>
                      <a:pt x="239" y="462"/>
                    </a:lnTo>
                    <a:lnTo>
                      <a:pt x="240" y="464"/>
                    </a:lnTo>
                    <a:lnTo>
                      <a:pt x="240" y="465"/>
                    </a:lnTo>
                    <a:lnTo>
                      <a:pt x="253" y="486"/>
                    </a:lnTo>
                    <a:lnTo>
                      <a:pt x="256" y="499"/>
                    </a:lnTo>
                    <a:lnTo>
                      <a:pt x="257" y="500"/>
                    </a:lnTo>
                    <a:lnTo>
                      <a:pt x="257" y="505"/>
                    </a:lnTo>
                    <a:lnTo>
                      <a:pt x="263" y="516"/>
                    </a:lnTo>
                    <a:lnTo>
                      <a:pt x="269" y="524"/>
                    </a:lnTo>
                    <a:lnTo>
                      <a:pt x="278" y="546"/>
                    </a:lnTo>
                    <a:lnTo>
                      <a:pt x="278" y="549"/>
                    </a:lnTo>
                    <a:lnTo>
                      <a:pt x="280" y="549"/>
                    </a:lnTo>
                    <a:lnTo>
                      <a:pt x="280" y="552"/>
                    </a:lnTo>
                    <a:lnTo>
                      <a:pt x="284" y="562"/>
                    </a:lnTo>
                    <a:lnTo>
                      <a:pt x="284" y="563"/>
                    </a:lnTo>
                    <a:lnTo>
                      <a:pt x="299" y="546"/>
                    </a:lnTo>
                    <a:lnTo>
                      <a:pt x="302" y="546"/>
                    </a:lnTo>
                    <a:lnTo>
                      <a:pt x="312" y="549"/>
                    </a:lnTo>
                    <a:lnTo>
                      <a:pt x="315" y="551"/>
                    </a:lnTo>
                    <a:lnTo>
                      <a:pt x="340" y="541"/>
                    </a:lnTo>
                    <a:lnTo>
                      <a:pt x="343" y="538"/>
                    </a:lnTo>
                    <a:lnTo>
                      <a:pt x="366" y="524"/>
                    </a:lnTo>
                    <a:lnTo>
                      <a:pt x="368" y="524"/>
                    </a:lnTo>
                    <a:lnTo>
                      <a:pt x="386" y="509"/>
                    </a:lnTo>
                    <a:lnTo>
                      <a:pt x="387" y="509"/>
                    </a:lnTo>
                    <a:lnTo>
                      <a:pt x="391" y="500"/>
                    </a:lnTo>
                    <a:lnTo>
                      <a:pt x="400" y="492"/>
                    </a:lnTo>
                    <a:lnTo>
                      <a:pt x="401" y="489"/>
                    </a:lnTo>
                    <a:lnTo>
                      <a:pt x="401" y="488"/>
                    </a:lnTo>
                    <a:lnTo>
                      <a:pt x="405" y="488"/>
                    </a:lnTo>
                    <a:lnTo>
                      <a:pt x="414" y="484"/>
                    </a:lnTo>
                    <a:lnTo>
                      <a:pt x="417" y="484"/>
                    </a:lnTo>
                    <a:lnTo>
                      <a:pt x="424" y="479"/>
                    </a:lnTo>
                    <a:lnTo>
                      <a:pt x="425" y="478"/>
                    </a:lnTo>
                    <a:lnTo>
                      <a:pt x="436" y="474"/>
                    </a:lnTo>
                    <a:lnTo>
                      <a:pt x="437" y="472"/>
                    </a:lnTo>
                    <a:lnTo>
                      <a:pt x="440" y="472"/>
                    </a:lnTo>
                    <a:lnTo>
                      <a:pt x="443" y="471"/>
                    </a:lnTo>
                    <a:lnTo>
                      <a:pt x="475" y="472"/>
                    </a:lnTo>
                    <a:lnTo>
                      <a:pt x="520" y="491"/>
                    </a:lnTo>
                    <a:lnTo>
                      <a:pt x="528" y="496"/>
                    </a:lnTo>
                    <a:lnTo>
                      <a:pt x="528" y="498"/>
                    </a:lnTo>
                    <a:lnTo>
                      <a:pt x="530" y="500"/>
                    </a:lnTo>
                    <a:lnTo>
                      <a:pt x="531" y="506"/>
                    </a:lnTo>
                    <a:lnTo>
                      <a:pt x="531" y="509"/>
                    </a:lnTo>
                    <a:lnTo>
                      <a:pt x="533" y="509"/>
                    </a:lnTo>
                    <a:lnTo>
                      <a:pt x="535" y="510"/>
                    </a:lnTo>
                    <a:lnTo>
                      <a:pt x="540" y="505"/>
                    </a:lnTo>
                    <a:lnTo>
                      <a:pt x="540" y="493"/>
                    </a:lnTo>
                    <a:lnTo>
                      <a:pt x="531" y="472"/>
                    </a:lnTo>
                    <a:lnTo>
                      <a:pt x="531" y="447"/>
                    </a:lnTo>
                    <a:lnTo>
                      <a:pt x="528" y="443"/>
                    </a:lnTo>
                    <a:lnTo>
                      <a:pt x="538" y="443"/>
                    </a:lnTo>
                    <a:lnTo>
                      <a:pt x="547" y="442"/>
                    </a:lnTo>
                    <a:lnTo>
                      <a:pt x="571" y="433"/>
                    </a:lnTo>
                    <a:lnTo>
                      <a:pt x="581" y="433"/>
                    </a:lnTo>
                    <a:lnTo>
                      <a:pt x="584" y="435"/>
                    </a:lnTo>
                    <a:lnTo>
                      <a:pt x="609" y="442"/>
                    </a:lnTo>
                    <a:lnTo>
                      <a:pt x="611" y="442"/>
                    </a:lnTo>
                    <a:lnTo>
                      <a:pt x="612" y="440"/>
                    </a:lnTo>
                    <a:lnTo>
                      <a:pt x="614" y="438"/>
                    </a:lnTo>
                    <a:lnTo>
                      <a:pt x="612" y="407"/>
                    </a:lnTo>
                    <a:lnTo>
                      <a:pt x="618" y="409"/>
                    </a:lnTo>
                    <a:lnTo>
                      <a:pt x="623" y="411"/>
                    </a:lnTo>
                    <a:lnTo>
                      <a:pt x="628" y="411"/>
                    </a:lnTo>
                    <a:lnTo>
                      <a:pt x="631" y="409"/>
                    </a:lnTo>
                    <a:lnTo>
                      <a:pt x="631" y="408"/>
                    </a:lnTo>
                    <a:lnTo>
                      <a:pt x="637" y="392"/>
                    </a:lnTo>
                    <a:lnTo>
                      <a:pt x="637" y="390"/>
                    </a:lnTo>
                    <a:lnTo>
                      <a:pt x="640" y="382"/>
                    </a:lnTo>
                    <a:lnTo>
                      <a:pt x="640" y="373"/>
                    </a:lnTo>
                    <a:lnTo>
                      <a:pt x="629" y="369"/>
                    </a:lnTo>
                    <a:lnTo>
                      <a:pt x="628" y="369"/>
                    </a:lnTo>
                    <a:lnTo>
                      <a:pt x="621" y="373"/>
                    </a:lnTo>
                    <a:lnTo>
                      <a:pt x="618" y="372"/>
                    </a:lnTo>
                    <a:lnTo>
                      <a:pt x="611" y="371"/>
                    </a:lnTo>
                    <a:lnTo>
                      <a:pt x="608" y="369"/>
                    </a:lnTo>
                    <a:lnTo>
                      <a:pt x="598" y="366"/>
                    </a:lnTo>
                    <a:lnTo>
                      <a:pt x="593" y="366"/>
                    </a:lnTo>
                    <a:lnTo>
                      <a:pt x="558" y="373"/>
                    </a:lnTo>
                    <a:lnTo>
                      <a:pt x="548" y="380"/>
                    </a:lnTo>
                    <a:lnTo>
                      <a:pt x="535" y="394"/>
                    </a:lnTo>
                    <a:lnTo>
                      <a:pt x="534" y="390"/>
                    </a:lnTo>
                    <a:lnTo>
                      <a:pt x="531" y="379"/>
                    </a:lnTo>
                    <a:lnTo>
                      <a:pt x="524" y="369"/>
                    </a:lnTo>
                    <a:lnTo>
                      <a:pt x="514" y="361"/>
                    </a:lnTo>
                    <a:lnTo>
                      <a:pt x="494" y="322"/>
                    </a:lnTo>
                    <a:lnTo>
                      <a:pt x="495" y="320"/>
                    </a:lnTo>
                    <a:lnTo>
                      <a:pt x="517" y="313"/>
                    </a:lnTo>
                    <a:lnTo>
                      <a:pt x="527" y="305"/>
                    </a:lnTo>
                    <a:lnTo>
                      <a:pt x="534" y="297"/>
                    </a:lnTo>
                    <a:lnTo>
                      <a:pt x="534" y="295"/>
                    </a:lnTo>
                    <a:lnTo>
                      <a:pt x="535" y="292"/>
                    </a:lnTo>
                    <a:lnTo>
                      <a:pt x="535" y="284"/>
                    </a:lnTo>
                    <a:lnTo>
                      <a:pt x="541" y="282"/>
                    </a:lnTo>
                    <a:lnTo>
                      <a:pt x="542" y="284"/>
                    </a:lnTo>
                    <a:lnTo>
                      <a:pt x="555" y="287"/>
                    </a:lnTo>
                    <a:lnTo>
                      <a:pt x="556" y="287"/>
                    </a:lnTo>
                    <a:lnTo>
                      <a:pt x="556" y="288"/>
                    </a:lnTo>
                    <a:lnTo>
                      <a:pt x="558" y="292"/>
                    </a:lnTo>
                    <a:lnTo>
                      <a:pt x="561" y="297"/>
                    </a:lnTo>
                    <a:lnTo>
                      <a:pt x="600" y="341"/>
                    </a:lnTo>
                    <a:lnTo>
                      <a:pt x="605" y="349"/>
                    </a:lnTo>
                    <a:lnTo>
                      <a:pt x="619" y="355"/>
                    </a:lnTo>
                    <a:lnTo>
                      <a:pt x="621" y="355"/>
                    </a:lnTo>
                    <a:lnTo>
                      <a:pt x="623" y="352"/>
                    </a:lnTo>
                    <a:lnTo>
                      <a:pt x="626" y="351"/>
                    </a:lnTo>
                    <a:lnTo>
                      <a:pt x="647" y="345"/>
                    </a:lnTo>
                    <a:lnTo>
                      <a:pt x="661" y="338"/>
                    </a:lnTo>
                    <a:lnTo>
                      <a:pt x="665" y="338"/>
                    </a:lnTo>
                    <a:lnTo>
                      <a:pt x="667" y="337"/>
                    </a:lnTo>
                    <a:lnTo>
                      <a:pt x="668" y="337"/>
                    </a:lnTo>
                    <a:lnTo>
                      <a:pt x="672" y="334"/>
                    </a:lnTo>
                    <a:lnTo>
                      <a:pt x="675" y="325"/>
                    </a:lnTo>
                    <a:lnTo>
                      <a:pt x="675" y="319"/>
                    </a:lnTo>
                    <a:lnTo>
                      <a:pt x="674" y="318"/>
                    </a:lnTo>
                    <a:lnTo>
                      <a:pt x="674" y="316"/>
                    </a:lnTo>
                    <a:lnTo>
                      <a:pt x="669" y="313"/>
                    </a:lnTo>
                    <a:lnTo>
                      <a:pt x="669" y="312"/>
                    </a:lnTo>
                    <a:lnTo>
                      <a:pt x="668" y="312"/>
                    </a:lnTo>
                    <a:lnTo>
                      <a:pt x="665" y="309"/>
                    </a:lnTo>
                    <a:lnTo>
                      <a:pt x="664" y="305"/>
                    </a:lnTo>
                    <a:lnTo>
                      <a:pt x="662" y="298"/>
                    </a:lnTo>
                    <a:lnTo>
                      <a:pt x="662" y="295"/>
                    </a:lnTo>
                    <a:lnTo>
                      <a:pt x="664" y="291"/>
                    </a:lnTo>
                    <a:lnTo>
                      <a:pt x="667" y="289"/>
                    </a:lnTo>
                    <a:lnTo>
                      <a:pt x="672" y="288"/>
                    </a:lnTo>
                    <a:lnTo>
                      <a:pt x="698" y="280"/>
                    </a:lnTo>
                    <a:lnTo>
                      <a:pt x="701" y="277"/>
                    </a:lnTo>
                    <a:lnTo>
                      <a:pt x="708" y="263"/>
                    </a:lnTo>
                    <a:lnTo>
                      <a:pt x="708" y="256"/>
                    </a:lnTo>
                    <a:lnTo>
                      <a:pt x="701" y="246"/>
                    </a:lnTo>
                    <a:lnTo>
                      <a:pt x="704" y="238"/>
                    </a:lnTo>
                    <a:lnTo>
                      <a:pt x="704" y="229"/>
                    </a:lnTo>
                    <a:lnTo>
                      <a:pt x="701" y="228"/>
                    </a:lnTo>
                    <a:lnTo>
                      <a:pt x="701" y="224"/>
                    </a:lnTo>
                    <a:lnTo>
                      <a:pt x="700" y="224"/>
                    </a:lnTo>
                    <a:lnTo>
                      <a:pt x="693" y="218"/>
                    </a:lnTo>
                    <a:lnTo>
                      <a:pt x="682" y="210"/>
                    </a:lnTo>
                    <a:lnTo>
                      <a:pt x="675" y="213"/>
                    </a:lnTo>
                    <a:lnTo>
                      <a:pt x="662" y="208"/>
                    </a:lnTo>
                    <a:lnTo>
                      <a:pt x="657" y="208"/>
                    </a:lnTo>
                    <a:lnTo>
                      <a:pt x="644" y="210"/>
                    </a:lnTo>
                    <a:lnTo>
                      <a:pt x="631" y="208"/>
                    </a:lnTo>
                    <a:lnTo>
                      <a:pt x="626" y="208"/>
                    </a:lnTo>
                    <a:lnTo>
                      <a:pt x="619" y="220"/>
                    </a:lnTo>
                    <a:lnTo>
                      <a:pt x="619" y="221"/>
                    </a:lnTo>
                    <a:lnTo>
                      <a:pt x="618" y="221"/>
                    </a:lnTo>
                    <a:lnTo>
                      <a:pt x="615" y="218"/>
                    </a:lnTo>
                    <a:lnTo>
                      <a:pt x="604" y="215"/>
                    </a:lnTo>
                    <a:lnTo>
                      <a:pt x="602" y="214"/>
                    </a:lnTo>
                    <a:lnTo>
                      <a:pt x="598" y="217"/>
                    </a:lnTo>
                    <a:lnTo>
                      <a:pt x="595" y="220"/>
                    </a:lnTo>
                    <a:lnTo>
                      <a:pt x="595" y="227"/>
                    </a:lnTo>
                    <a:lnTo>
                      <a:pt x="602" y="232"/>
                    </a:lnTo>
                    <a:lnTo>
                      <a:pt x="602" y="234"/>
                    </a:lnTo>
                    <a:lnTo>
                      <a:pt x="604" y="237"/>
                    </a:lnTo>
                    <a:lnTo>
                      <a:pt x="602" y="237"/>
                    </a:lnTo>
                    <a:lnTo>
                      <a:pt x="600" y="238"/>
                    </a:lnTo>
                    <a:lnTo>
                      <a:pt x="594" y="237"/>
                    </a:lnTo>
                    <a:lnTo>
                      <a:pt x="585" y="237"/>
                    </a:lnTo>
                    <a:lnTo>
                      <a:pt x="583" y="238"/>
                    </a:lnTo>
                    <a:lnTo>
                      <a:pt x="580" y="238"/>
                    </a:lnTo>
                    <a:lnTo>
                      <a:pt x="577" y="239"/>
                    </a:lnTo>
                    <a:lnTo>
                      <a:pt x="576" y="239"/>
                    </a:lnTo>
                    <a:lnTo>
                      <a:pt x="576" y="238"/>
                    </a:lnTo>
                    <a:lnTo>
                      <a:pt x="573" y="231"/>
                    </a:lnTo>
                    <a:lnTo>
                      <a:pt x="569" y="227"/>
                    </a:lnTo>
                    <a:lnTo>
                      <a:pt x="567" y="227"/>
                    </a:lnTo>
                    <a:lnTo>
                      <a:pt x="569" y="225"/>
                    </a:lnTo>
                    <a:lnTo>
                      <a:pt x="569" y="221"/>
                    </a:lnTo>
                    <a:lnTo>
                      <a:pt x="577" y="204"/>
                    </a:lnTo>
                    <a:lnTo>
                      <a:pt x="574" y="189"/>
                    </a:lnTo>
                    <a:lnTo>
                      <a:pt x="574" y="179"/>
                    </a:lnTo>
                    <a:lnTo>
                      <a:pt x="577" y="174"/>
                    </a:lnTo>
                    <a:lnTo>
                      <a:pt x="578" y="164"/>
                    </a:lnTo>
                    <a:lnTo>
                      <a:pt x="578" y="158"/>
                    </a:lnTo>
                    <a:lnTo>
                      <a:pt x="580" y="157"/>
                    </a:lnTo>
                    <a:lnTo>
                      <a:pt x="580" y="154"/>
                    </a:lnTo>
                    <a:lnTo>
                      <a:pt x="578" y="151"/>
                    </a:lnTo>
                    <a:lnTo>
                      <a:pt x="578" y="146"/>
                    </a:lnTo>
                    <a:lnTo>
                      <a:pt x="577" y="141"/>
                    </a:lnTo>
                    <a:lnTo>
                      <a:pt x="578" y="111"/>
                    </a:lnTo>
                    <a:lnTo>
                      <a:pt x="581" y="102"/>
                    </a:lnTo>
                    <a:lnTo>
                      <a:pt x="588" y="97"/>
                    </a:lnTo>
                    <a:lnTo>
                      <a:pt x="588" y="95"/>
                    </a:lnTo>
                    <a:lnTo>
                      <a:pt x="584" y="86"/>
                    </a:lnTo>
                    <a:lnTo>
                      <a:pt x="544" y="111"/>
                    </a:lnTo>
                    <a:lnTo>
                      <a:pt x="541" y="109"/>
                    </a:lnTo>
                    <a:lnTo>
                      <a:pt x="540" y="109"/>
                    </a:lnTo>
                    <a:lnTo>
                      <a:pt x="525" y="102"/>
                    </a:lnTo>
                    <a:lnTo>
                      <a:pt x="524" y="102"/>
                    </a:lnTo>
                    <a:lnTo>
                      <a:pt x="523" y="101"/>
                    </a:lnTo>
                    <a:lnTo>
                      <a:pt x="520" y="100"/>
                    </a:lnTo>
                    <a:lnTo>
                      <a:pt x="510" y="97"/>
                    </a:lnTo>
                    <a:lnTo>
                      <a:pt x="487" y="93"/>
                    </a:lnTo>
                    <a:lnTo>
                      <a:pt x="485" y="93"/>
                    </a:lnTo>
                    <a:lnTo>
                      <a:pt x="484" y="95"/>
                    </a:lnTo>
                    <a:lnTo>
                      <a:pt x="474" y="93"/>
                    </a:lnTo>
                    <a:lnTo>
                      <a:pt x="460" y="95"/>
                    </a:lnTo>
                    <a:lnTo>
                      <a:pt x="453" y="98"/>
                    </a:lnTo>
                    <a:lnTo>
                      <a:pt x="449" y="98"/>
                    </a:lnTo>
                    <a:lnTo>
                      <a:pt x="442" y="94"/>
                    </a:lnTo>
                    <a:lnTo>
                      <a:pt x="440" y="94"/>
                    </a:lnTo>
                    <a:lnTo>
                      <a:pt x="439" y="93"/>
                    </a:lnTo>
                    <a:lnTo>
                      <a:pt x="435" y="93"/>
                    </a:lnTo>
                    <a:lnTo>
                      <a:pt x="432" y="95"/>
                    </a:lnTo>
                    <a:lnTo>
                      <a:pt x="421" y="93"/>
                    </a:lnTo>
                    <a:lnTo>
                      <a:pt x="415" y="84"/>
                    </a:lnTo>
                    <a:lnTo>
                      <a:pt x="414" y="65"/>
                    </a:lnTo>
                    <a:lnTo>
                      <a:pt x="411" y="66"/>
                    </a:lnTo>
                    <a:lnTo>
                      <a:pt x="411" y="67"/>
                    </a:lnTo>
                    <a:lnTo>
                      <a:pt x="410" y="69"/>
                    </a:lnTo>
                    <a:lnTo>
                      <a:pt x="408" y="73"/>
                    </a:lnTo>
                    <a:lnTo>
                      <a:pt x="407" y="73"/>
                    </a:lnTo>
                    <a:lnTo>
                      <a:pt x="400" y="76"/>
                    </a:lnTo>
                    <a:lnTo>
                      <a:pt x="398" y="77"/>
                    </a:lnTo>
                    <a:lnTo>
                      <a:pt x="397" y="77"/>
                    </a:lnTo>
                    <a:lnTo>
                      <a:pt x="397" y="65"/>
                    </a:lnTo>
                    <a:lnTo>
                      <a:pt x="396" y="56"/>
                    </a:lnTo>
                    <a:lnTo>
                      <a:pt x="396" y="54"/>
                    </a:lnTo>
                    <a:lnTo>
                      <a:pt x="393" y="55"/>
                    </a:lnTo>
                    <a:lnTo>
                      <a:pt x="389" y="59"/>
                    </a:lnTo>
                    <a:lnTo>
                      <a:pt x="386" y="62"/>
                    </a:lnTo>
                    <a:lnTo>
                      <a:pt x="379" y="67"/>
                    </a:lnTo>
                    <a:lnTo>
                      <a:pt x="376" y="69"/>
                    </a:lnTo>
                    <a:lnTo>
                      <a:pt x="375" y="69"/>
                    </a:lnTo>
                    <a:lnTo>
                      <a:pt x="372" y="66"/>
                    </a:lnTo>
                    <a:lnTo>
                      <a:pt x="372" y="65"/>
                    </a:lnTo>
                    <a:lnTo>
                      <a:pt x="370" y="62"/>
                    </a:lnTo>
                    <a:lnTo>
                      <a:pt x="373" y="52"/>
                    </a:lnTo>
                    <a:lnTo>
                      <a:pt x="373" y="49"/>
                    </a:lnTo>
                    <a:lnTo>
                      <a:pt x="372" y="48"/>
                    </a:lnTo>
                    <a:lnTo>
                      <a:pt x="369" y="48"/>
                    </a:lnTo>
                    <a:lnTo>
                      <a:pt x="352" y="58"/>
                    </a:lnTo>
                    <a:lnTo>
                      <a:pt x="341" y="58"/>
                    </a:lnTo>
                    <a:lnTo>
                      <a:pt x="337" y="59"/>
                    </a:lnTo>
                    <a:lnTo>
                      <a:pt x="336" y="62"/>
                    </a:lnTo>
                    <a:lnTo>
                      <a:pt x="326" y="52"/>
                    </a:lnTo>
                    <a:lnTo>
                      <a:pt x="322" y="47"/>
                    </a:lnTo>
                    <a:lnTo>
                      <a:pt x="322" y="45"/>
                    </a:lnTo>
                    <a:lnTo>
                      <a:pt x="326" y="35"/>
                    </a:lnTo>
                    <a:lnTo>
                      <a:pt x="326" y="27"/>
                    </a:lnTo>
                    <a:lnTo>
                      <a:pt x="323" y="21"/>
                    </a:lnTo>
                    <a:lnTo>
                      <a:pt x="320" y="23"/>
                    </a:lnTo>
                    <a:lnTo>
                      <a:pt x="316" y="23"/>
                    </a:lnTo>
                    <a:lnTo>
                      <a:pt x="312" y="19"/>
                    </a:lnTo>
                    <a:lnTo>
                      <a:pt x="310" y="16"/>
                    </a:lnTo>
                    <a:lnTo>
                      <a:pt x="309" y="14"/>
                    </a:lnTo>
                    <a:lnTo>
                      <a:pt x="309" y="13"/>
                    </a:lnTo>
                    <a:lnTo>
                      <a:pt x="308" y="10"/>
                    </a:lnTo>
                    <a:lnTo>
                      <a:pt x="309" y="0"/>
                    </a:lnTo>
                    <a:lnTo>
                      <a:pt x="303" y="2"/>
                    </a:lnTo>
                    <a:lnTo>
                      <a:pt x="302" y="3"/>
                    </a:lnTo>
                    <a:lnTo>
                      <a:pt x="301" y="3"/>
                    </a:lnTo>
                    <a:lnTo>
                      <a:pt x="299" y="6"/>
                    </a:lnTo>
                    <a:lnTo>
                      <a:pt x="299" y="7"/>
                    </a:lnTo>
                    <a:lnTo>
                      <a:pt x="294" y="12"/>
                    </a:lnTo>
                    <a:lnTo>
                      <a:pt x="292" y="12"/>
                    </a:lnTo>
                    <a:lnTo>
                      <a:pt x="291" y="14"/>
                    </a:lnTo>
                    <a:lnTo>
                      <a:pt x="291" y="16"/>
                    </a:lnTo>
                    <a:lnTo>
                      <a:pt x="290" y="17"/>
                    </a:lnTo>
                    <a:lnTo>
                      <a:pt x="285" y="17"/>
                    </a:lnTo>
                    <a:lnTo>
                      <a:pt x="281" y="19"/>
                    </a:lnTo>
                    <a:lnTo>
                      <a:pt x="278" y="19"/>
                    </a:lnTo>
                    <a:lnTo>
                      <a:pt x="277" y="17"/>
                    </a:lnTo>
                    <a:lnTo>
                      <a:pt x="273" y="17"/>
                    </a:lnTo>
                    <a:lnTo>
                      <a:pt x="270" y="14"/>
                    </a:lnTo>
                    <a:lnTo>
                      <a:pt x="269" y="14"/>
                    </a:lnTo>
                    <a:lnTo>
                      <a:pt x="266" y="13"/>
                    </a:lnTo>
                    <a:lnTo>
                      <a:pt x="264" y="12"/>
                    </a:lnTo>
                    <a:lnTo>
                      <a:pt x="259" y="12"/>
                    </a:lnTo>
                    <a:lnTo>
                      <a:pt x="259" y="13"/>
                    </a:lnTo>
                    <a:lnTo>
                      <a:pt x="260" y="14"/>
                    </a:lnTo>
                    <a:lnTo>
                      <a:pt x="263" y="19"/>
                    </a:lnTo>
                    <a:lnTo>
                      <a:pt x="264" y="2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64" name="Freeform 493">
                <a:extLst>
                  <a:ext uri="{FF2B5EF4-FFF2-40B4-BE49-F238E27FC236}">
                    <a16:creationId xmlns:a16="http://schemas.microsoft.com/office/drawing/2014/main" id="{5AA90E21-8F6C-C94A-3141-21D50C7506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2" y="1612"/>
                <a:ext cx="82" cy="76"/>
              </a:xfrm>
              <a:custGeom>
                <a:avLst/>
                <a:gdLst>
                  <a:gd name="T0" fmla="*/ 306 w 328"/>
                  <a:gd name="T1" fmla="*/ 123 h 302"/>
                  <a:gd name="T2" fmla="*/ 288 w 328"/>
                  <a:gd name="T3" fmla="*/ 122 h 302"/>
                  <a:gd name="T4" fmla="*/ 274 w 328"/>
                  <a:gd name="T5" fmla="*/ 120 h 302"/>
                  <a:gd name="T6" fmla="*/ 276 w 328"/>
                  <a:gd name="T7" fmla="*/ 106 h 302"/>
                  <a:gd name="T8" fmla="*/ 264 w 328"/>
                  <a:gd name="T9" fmla="*/ 68 h 302"/>
                  <a:gd name="T10" fmla="*/ 251 w 328"/>
                  <a:gd name="T11" fmla="*/ 49 h 302"/>
                  <a:gd name="T12" fmla="*/ 239 w 328"/>
                  <a:gd name="T13" fmla="*/ 10 h 302"/>
                  <a:gd name="T14" fmla="*/ 218 w 328"/>
                  <a:gd name="T15" fmla="*/ 7 h 302"/>
                  <a:gd name="T16" fmla="*/ 221 w 328"/>
                  <a:gd name="T17" fmla="*/ 38 h 302"/>
                  <a:gd name="T18" fmla="*/ 211 w 328"/>
                  <a:gd name="T19" fmla="*/ 42 h 302"/>
                  <a:gd name="T20" fmla="*/ 200 w 328"/>
                  <a:gd name="T21" fmla="*/ 49 h 302"/>
                  <a:gd name="T22" fmla="*/ 181 w 328"/>
                  <a:gd name="T23" fmla="*/ 53 h 302"/>
                  <a:gd name="T24" fmla="*/ 166 w 328"/>
                  <a:gd name="T25" fmla="*/ 63 h 302"/>
                  <a:gd name="T26" fmla="*/ 142 w 328"/>
                  <a:gd name="T27" fmla="*/ 30 h 302"/>
                  <a:gd name="T28" fmla="*/ 127 w 328"/>
                  <a:gd name="T29" fmla="*/ 27 h 302"/>
                  <a:gd name="T30" fmla="*/ 126 w 328"/>
                  <a:gd name="T31" fmla="*/ 4 h 302"/>
                  <a:gd name="T32" fmla="*/ 91 w 328"/>
                  <a:gd name="T33" fmla="*/ 10 h 302"/>
                  <a:gd name="T34" fmla="*/ 70 w 328"/>
                  <a:gd name="T35" fmla="*/ 8 h 302"/>
                  <a:gd name="T36" fmla="*/ 66 w 328"/>
                  <a:gd name="T37" fmla="*/ 17 h 302"/>
                  <a:gd name="T38" fmla="*/ 52 w 328"/>
                  <a:gd name="T39" fmla="*/ 17 h 302"/>
                  <a:gd name="T40" fmla="*/ 27 w 328"/>
                  <a:gd name="T41" fmla="*/ 13 h 302"/>
                  <a:gd name="T42" fmla="*/ 14 w 328"/>
                  <a:gd name="T43" fmla="*/ 8 h 302"/>
                  <a:gd name="T44" fmla="*/ 17 w 328"/>
                  <a:gd name="T45" fmla="*/ 28 h 302"/>
                  <a:gd name="T46" fmla="*/ 32 w 328"/>
                  <a:gd name="T47" fmla="*/ 46 h 302"/>
                  <a:gd name="T48" fmla="*/ 44 w 328"/>
                  <a:gd name="T49" fmla="*/ 51 h 302"/>
                  <a:gd name="T50" fmla="*/ 47 w 328"/>
                  <a:gd name="T51" fmla="*/ 71 h 302"/>
                  <a:gd name="T52" fmla="*/ 67 w 328"/>
                  <a:gd name="T53" fmla="*/ 78 h 302"/>
                  <a:gd name="T54" fmla="*/ 80 w 328"/>
                  <a:gd name="T55" fmla="*/ 122 h 302"/>
                  <a:gd name="T56" fmla="*/ 70 w 328"/>
                  <a:gd name="T57" fmla="*/ 131 h 302"/>
                  <a:gd name="T58" fmla="*/ 64 w 328"/>
                  <a:gd name="T59" fmla="*/ 138 h 302"/>
                  <a:gd name="T60" fmla="*/ 50 w 328"/>
                  <a:gd name="T61" fmla="*/ 158 h 302"/>
                  <a:gd name="T62" fmla="*/ 18 w 328"/>
                  <a:gd name="T63" fmla="*/ 176 h 302"/>
                  <a:gd name="T64" fmla="*/ 7 w 328"/>
                  <a:gd name="T65" fmla="*/ 186 h 302"/>
                  <a:gd name="T66" fmla="*/ 0 w 328"/>
                  <a:gd name="T67" fmla="*/ 207 h 302"/>
                  <a:gd name="T68" fmla="*/ 94 w 328"/>
                  <a:gd name="T69" fmla="*/ 271 h 302"/>
                  <a:gd name="T70" fmla="*/ 107 w 328"/>
                  <a:gd name="T71" fmla="*/ 279 h 302"/>
                  <a:gd name="T72" fmla="*/ 128 w 328"/>
                  <a:gd name="T73" fmla="*/ 285 h 302"/>
                  <a:gd name="T74" fmla="*/ 142 w 328"/>
                  <a:gd name="T75" fmla="*/ 286 h 302"/>
                  <a:gd name="T76" fmla="*/ 169 w 328"/>
                  <a:gd name="T77" fmla="*/ 286 h 302"/>
                  <a:gd name="T78" fmla="*/ 188 w 328"/>
                  <a:gd name="T79" fmla="*/ 293 h 302"/>
                  <a:gd name="T80" fmla="*/ 215 w 328"/>
                  <a:gd name="T81" fmla="*/ 295 h 302"/>
                  <a:gd name="T82" fmla="*/ 257 w 328"/>
                  <a:gd name="T83" fmla="*/ 295 h 302"/>
                  <a:gd name="T84" fmla="*/ 264 w 328"/>
                  <a:gd name="T85" fmla="*/ 302 h 302"/>
                  <a:gd name="T86" fmla="*/ 293 w 328"/>
                  <a:gd name="T87" fmla="*/ 286 h 302"/>
                  <a:gd name="T88" fmla="*/ 307 w 328"/>
                  <a:gd name="T89" fmla="*/ 272 h 302"/>
                  <a:gd name="T90" fmla="*/ 304 w 328"/>
                  <a:gd name="T91" fmla="*/ 242 h 302"/>
                  <a:gd name="T92" fmla="*/ 276 w 328"/>
                  <a:gd name="T93" fmla="*/ 194 h 302"/>
                  <a:gd name="T94" fmla="*/ 269 w 328"/>
                  <a:gd name="T95" fmla="*/ 183 h 302"/>
                  <a:gd name="T96" fmla="*/ 328 w 328"/>
                  <a:gd name="T97" fmla="*/ 155 h 3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28" h="302">
                    <a:moveTo>
                      <a:pt x="324" y="150"/>
                    </a:moveTo>
                    <a:lnTo>
                      <a:pt x="308" y="131"/>
                    </a:lnTo>
                    <a:lnTo>
                      <a:pt x="307" y="129"/>
                    </a:lnTo>
                    <a:lnTo>
                      <a:pt x="306" y="123"/>
                    </a:lnTo>
                    <a:lnTo>
                      <a:pt x="306" y="119"/>
                    </a:lnTo>
                    <a:lnTo>
                      <a:pt x="303" y="119"/>
                    </a:lnTo>
                    <a:lnTo>
                      <a:pt x="292" y="122"/>
                    </a:lnTo>
                    <a:lnTo>
                      <a:pt x="288" y="122"/>
                    </a:lnTo>
                    <a:lnTo>
                      <a:pt x="275" y="126"/>
                    </a:lnTo>
                    <a:lnTo>
                      <a:pt x="272" y="127"/>
                    </a:lnTo>
                    <a:lnTo>
                      <a:pt x="272" y="126"/>
                    </a:lnTo>
                    <a:lnTo>
                      <a:pt x="274" y="120"/>
                    </a:lnTo>
                    <a:lnTo>
                      <a:pt x="276" y="119"/>
                    </a:lnTo>
                    <a:lnTo>
                      <a:pt x="282" y="113"/>
                    </a:lnTo>
                    <a:lnTo>
                      <a:pt x="282" y="112"/>
                    </a:lnTo>
                    <a:lnTo>
                      <a:pt x="276" y="106"/>
                    </a:lnTo>
                    <a:lnTo>
                      <a:pt x="276" y="104"/>
                    </a:lnTo>
                    <a:lnTo>
                      <a:pt x="274" y="101"/>
                    </a:lnTo>
                    <a:lnTo>
                      <a:pt x="265" y="71"/>
                    </a:lnTo>
                    <a:lnTo>
                      <a:pt x="264" y="68"/>
                    </a:lnTo>
                    <a:lnTo>
                      <a:pt x="264" y="67"/>
                    </a:lnTo>
                    <a:lnTo>
                      <a:pt x="261" y="64"/>
                    </a:lnTo>
                    <a:lnTo>
                      <a:pt x="258" y="63"/>
                    </a:lnTo>
                    <a:lnTo>
                      <a:pt x="251" y="49"/>
                    </a:lnTo>
                    <a:lnTo>
                      <a:pt x="251" y="45"/>
                    </a:lnTo>
                    <a:lnTo>
                      <a:pt x="257" y="32"/>
                    </a:lnTo>
                    <a:lnTo>
                      <a:pt x="253" y="17"/>
                    </a:lnTo>
                    <a:lnTo>
                      <a:pt x="239" y="10"/>
                    </a:lnTo>
                    <a:lnTo>
                      <a:pt x="225" y="0"/>
                    </a:lnTo>
                    <a:lnTo>
                      <a:pt x="225" y="1"/>
                    </a:lnTo>
                    <a:lnTo>
                      <a:pt x="219" y="6"/>
                    </a:lnTo>
                    <a:lnTo>
                      <a:pt x="218" y="7"/>
                    </a:lnTo>
                    <a:lnTo>
                      <a:pt x="214" y="7"/>
                    </a:lnTo>
                    <a:lnTo>
                      <a:pt x="214" y="16"/>
                    </a:lnTo>
                    <a:lnTo>
                      <a:pt x="216" y="21"/>
                    </a:lnTo>
                    <a:lnTo>
                      <a:pt x="221" y="38"/>
                    </a:lnTo>
                    <a:lnTo>
                      <a:pt x="221" y="39"/>
                    </a:lnTo>
                    <a:lnTo>
                      <a:pt x="218" y="41"/>
                    </a:lnTo>
                    <a:lnTo>
                      <a:pt x="214" y="41"/>
                    </a:lnTo>
                    <a:lnTo>
                      <a:pt x="211" y="42"/>
                    </a:lnTo>
                    <a:lnTo>
                      <a:pt x="205" y="46"/>
                    </a:lnTo>
                    <a:lnTo>
                      <a:pt x="204" y="48"/>
                    </a:lnTo>
                    <a:lnTo>
                      <a:pt x="201" y="49"/>
                    </a:lnTo>
                    <a:lnTo>
                      <a:pt x="200" y="49"/>
                    </a:lnTo>
                    <a:lnTo>
                      <a:pt x="195" y="51"/>
                    </a:lnTo>
                    <a:lnTo>
                      <a:pt x="193" y="52"/>
                    </a:lnTo>
                    <a:lnTo>
                      <a:pt x="188" y="52"/>
                    </a:lnTo>
                    <a:lnTo>
                      <a:pt x="181" y="53"/>
                    </a:lnTo>
                    <a:lnTo>
                      <a:pt x="179" y="55"/>
                    </a:lnTo>
                    <a:lnTo>
                      <a:pt x="174" y="56"/>
                    </a:lnTo>
                    <a:lnTo>
                      <a:pt x="169" y="61"/>
                    </a:lnTo>
                    <a:lnTo>
                      <a:pt x="166" y="63"/>
                    </a:lnTo>
                    <a:lnTo>
                      <a:pt x="165" y="59"/>
                    </a:lnTo>
                    <a:lnTo>
                      <a:pt x="165" y="56"/>
                    </a:lnTo>
                    <a:lnTo>
                      <a:pt x="159" y="42"/>
                    </a:lnTo>
                    <a:lnTo>
                      <a:pt x="142" y="30"/>
                    </a:lnTo>
                    <a:lnTo>
                      <a:pt x="133" y="30"/>
                    </a:lnTo>
                    <a:lnTo>
                      <a:pt x="130" y="28"/>
                    </a:lnTo>
                    <a:lnTo>
                      <a:pt x="128" y="28"/>
                    </a:lnTo>
                    <a:lnTo>
                      <a:pt x="127" y="27"/>
                    </a:lnTo>
                    <a:lnTo>
                      <a:pt x="126" y="21"/>
                    </a:lnTo>
                    <a:lnTo>
                      <a:pt x="126" y="18"/>
                    </a:lnTo>
                    <a:lnTo>
                      <a:pt x="128" y="4"/>
                    </a:lnTo>
                    <a:lnTo>
                      <a:pt x="126" y="4"/>
                    </a:lnTo>
                    <a:lnTo>
                      <a:pt x="114" y="3"/>
                    </a:lnTo>
                    <a:lnTo>
                      <a:pt x="106" y="3"/>
                    </a:lnTo>
                    <a:lnTo>
                      <a:pt x="95" y="6"/>
                    </a:lnTo>
                    <a:lnTo>
                      <a:pt x="91" y="10"/>
                    </a:lnTo>
                    <a:lnTo>
                      <a:pt x="85" y="13"/>
                    </a:lnTo>
                    <a:lnTo>
                      <a:pt x="82" y="13"/>
                    </a:lnTo>
                    <a:lnTo>
                      <a:pt x="77" y="11"/>
                    </a:lnTo>
                    <a:lnTo>
                      <a:pt x="70" y="8"/>
                    </a:lnTo>
                    <a:lnTo>
                      <a:pt x="67" y="8"/>
                    </a:lnTo>
                    <a:lnTo>
                      <a:pt x="67" y="10"/>
                    </a:lnTo>
                    <a:lnTo>
                      <a:pt x="66" y="14"/>
                    </a:lnTo>
                    <a:lnTo>
                      <a:pt x="66" y="17"/>
                    </a:lnTo>
                    <a:lnTo>
                      <a:pt x="63" y="21"/>
                    </a:lnTo>
                    <a:lnTo>
                      <a:pt x="61" y="23"/>
                    </a:lnTo>
                    <a:lnTo>
                      <a:pt x="59" y="20"/>
                    </a:lnTo>
                    <a:lnTo>
                      <a:pt x="52" y="17"/>
                    </a:lnTo>
                    <a:lnTo>
                      <a:pt x="49" y="17"/>
                    </a:lnTo>
                    <a:lnTo>
                      <a:pt x="39" y="16"/>
                    </a:lnTo>
                    <a:lnTo>
                      <a:pt x="28" y="13"/>
                    </a:lnTo>
                    <a:lnTo>
                      <a:pt x="27" y="13"/>
                    </a:lnTo>
                    <a:lnTo>
                      <a:pt x="24" y="11"/>
                    </a:lnTo>
                    <a:lnTo>
                      <a:pt x="22" y="11"/>
                    </a:lnTo>
                    <a:lnTo>
                      <a:pt x="15" y="8"/>
                    </a:lnTo>
                    <a:lnTo>
                      <a:pt x="14" y="8"/>
                    </a:lnTo>
                    <a:lnTo>
                      <a:pt x="10" y="18"/>
                    </a:lnTo>
                    <a:lnTo>
                      <a:pt x="10" y="25"/>
                    </a:lnTo>
                    <a:lnTo>
                      <a:pt x="13" y="25"/>
                    </a:lnTo>
                    <a:lnTo>
                      <a:pt x="17" y="28"/>
                    </a:lnTo>
                    <a:lnTo>
                      <a:pt x="17" y="34"/>
                    </a:lnTo>
                    <a:lnTo>
                      <a:pt x="18" y="37"/>
                    </a:lnTo>
                    <a:lnTo>
                      <a:pt x="22" y="41"/>
                    </a:lnTo>
                    <a:lnTo>
                      <a:pt x="32" y="46"/>
                    </a:lnTo>
                    <a:lnTo>
                      <a:pt x="36" y="46"/>
                    </a:lnTo>
                    <a:lnTo>
                      <a:pt x="42" y="49"/>
                    </a:lnTo>
                    <a:lnTo>
                      <a:pt x="43" y="51"/>
                    </a:lnTo>
                    <a:lnTo>
                      <a:pt x="44" y="51"/>
                    </a:lnTo>
                    <a:lnTo>
                      <a:pt x="47" y="60"/>
                    </a:lnTo>
                    <a:lnTo>
                      <a:pt x="47" y="63"/>
                    </a:lnTo>
                    <a:lnTo>
                      <a:pt x="46" y="67"/>
                    </a:lnTo>
                    <a:lnTo>
                      <a:pt x="47" y="71"/>
                    </a:lnTo>
                    <a:lnTo>
                      <a:pt x="52" y="74"/>
                    </a:lnTo>
                    <a:lnTo>
                      <a:pt x="59" y="77"/>
                    </a:lnTo>
                    <a:lnTo>
                      <a:pt x="66" y="77"/>
                    </a:lnTo>
                    <a:lnTo>
                      <a:pt x="67" y="78"/>
                    </a:lnTo>
                    <a:lnTo>
                      <a:pt x="67" y="98"/>
                    </a:lnTo>
                    <a:lnTo>
                      <a:pt x="71" y="109"/>
                    </a:lnTo>
                    <a:lnTo>
                      <a:pt x="78" y="120"/>
                    </a:lnTo>
                    <a:lnTo>
                      <a:pt x="80" y="122"/>
                    </a:lnTo>
                    <a:lnTo>
                      <a:pt x="78" y="122"/>
                    </a:lnTo>
                    <a:lnTo>
                      <a:pt x="73" y="126"/>
                    </a:lnTo>
                    <a:lnTo>
                      <a:pt x="71" y="127"/>
                    </a:lnTo>
                    <a:lnTo>
                      <a:pt x="70" y="131"/>
                    </a:lnTo>
                    <a:lnTo>
                      <a:pt x="68" y="133"/>
                    </a:lnTo>
                    <a:lnTo>
                      <a:pt x="68" y="137"/>
                    </a:lnTo>
                    <a:lnTo>
                      <a:pt x="67" y="138"/>
                    </a:lnTo>
                    <a:lnTo>
                      <a:pt x="64" y="138"/>
                    </a:lnTo>
                    <a:lnTo>
                      <a:pt x="64" y="143"/>
                    </a:lnTo>
                    <a:lnTo>
                      <a:pt x="66" y="147"/>
                    </a:lnTo>
                    <a:lnTo>
                      <a:pt x="66" y="158"/>
                    </a:lnTo>
                    <a:lnTo>
                      <a:pt x="50" y="158"/>
                    </a:lnTo>
                    <a:lnTo>
                      <a:pt x="37" y="164"/>
                    </a:lnTo>
                    <a:lnTo>
                      <a:pt x="36" y="165"/>
                    </a:lnTo>
                    <a:lnTo>
                      <a:pt x="27" y="168"/>
                    </a:lnTo>
                    <a:lnTo>
                      <a:pt x="18" y="176"/>
                    </a:lnTo>
                    <a:lnTo>
                      <a:pt x="14" y="179"/>
                    </a:lnTo>
                    <a:lnTo>
                      <a:pt x="13" y="180"/>
                    </a:lnTo>
                    <a:lnTo>
                      <a:pt x="7" y="180"/>
                    </a:lnTo>
                    <a:lnTo>
                      <a:pt x="7" y="186"/>
                    </a:lnTo>
                    <a:lnTo>
                      <a:pt x="4" y="189"/>
                    </a:lnTo>
                    <a:lnTo>
                      <a:pt x="1" y="191"/>
                    </a:lnTo>
                    <a:lnTo>
                      <a:pt x="0" y="201"/>
                    </a:lnTo>
                    <a:lnTo>
                      <a:pt x="0" y="207"/>
                    </a:lnTo>
                    <a:lnTo>
                      <a:pt x="7" y="235"/>
                    </a:lnTo>
                    <a:lnTo>
                      <a:pt x="32" y="235"/>
                    </a:lnTo>
                    <a:lnTo>
                      <a:pt x="40" y="271"/>
                    </a:lnTo>
                    <a:lnTo>
                      <a:pt x="94" y="271"/>
                    </a:lnTo>
                    <a:lnTo>
                      <a:pt x="92" y="274"/>
                    </a:lnTo>
                    <a:lnTo>
                      <a:pt x="91" y="278"/>
                    </a:lnTo>
                    <a:lnTo>
                      <a:pt x="107" y="278"/>
                    </a:lnTo>
                    <a:lnTo>
                      <a:pt x="107" y="279"/>
                    </a:lnTo>
                    <a:lnTo>
                      <a:pt x="98" y="286"/>
                    </a:lnTo>
                    <a:lnTo>
                      <a:pt x="107" y="286"/>
                    </a:lnTo>
                    <a:lnTo>
                      <a:pt x="120" y="281"/>
                    </a:lnTo>
                    <a:lnTo>
                      <a:pt x="128" y="285"/>
                    </a:lnTo>
                    <a:lnTo>
                      <a:pt x="137" y="285"/>
                    </a:lnTo>
                    <a:lnTo>
                      <a:pt x="138" y="284"/>
                    </a:lnTo>
                    <a:lnTo>
                      <a:pt x="140" y="284"/>
                    </a:lnTo>
                    <a:lnTo>
                      <a:pt x="142" y="286"/>
                    </a:lnTo>
                    <a:lnTo>
                      <a:pt x="145" y="295"/>
                    </a:lnTo>
                    <a:lnTo>
                      <a:pt x="151" y="292"/>
                    </a:lnTo>
                    <a:lnTo>
                      <a:pt x="155" y="286"/>
                    </a:lnTo>
                    <a:lnTo>
                      <a:pt x="169" y="286"/>
                    </a:lnTo>
                    <a:lnTo>
                      <a:pt x="174" y="292"/>
                    </a:lnTo>
                    <a:lnTo>
                      <a:pt x="180" y="295"/>
                    </a:lnTo>
                    <a:lnTo>
                      <a:pt x="183" y="295"/>
                    </a:lnTo>
                    <a:lnTo>
                      <a:pt x="188" y="293"/>
                    </a:lnTo>
                    <a:lnTo>
                      <a:pt x="193" y="299"/>
                    </a:lnTo>
                    <a:lnTo>
                      <a:pt x="194" y="299"/>
                    </a:lnTo>
                    <a:lnTo>
                      <a:pt x="202" y="293"/>
                    </a:lnTo>
                    <a:lnTo>
                      <a:pt x="215" y="295"/>
                    </a:lnTo>
                    <a:lnTo>
                      <a:pt x="222" y="293"/>
                    </a:lnTo>
                    <a:lnTo>
                      <a:pt x="236" y="285"/>
                    </a:lnTo>
                    <a:lnTo>
                      <a:pt x="250" y="289"/>
                    </a:lnTo>
                    <a:lnTo>
                      <a:pt x="257" y="295"/>
                    </a:lnTo>
                    <a:lnTo>
                      <a:pt x="257" y="301"/>
                    </a:lnTo>
                    <a:lnTo>
                      <a:pt x="260" y="301"/>
                    </a:lnTo>
                    <a:lnTo>
                      <a:pt x="261" y="302"/>
                    </a:lnTo>
                    <a:lnTo>
                      <a:pt x="264" y="302"/>
                    </a:lnTo>
                    <a:lnTo>
                      <a:pt x="271" y="296"/>
                    </a:lnTo>
                    <a:lnTo>
                      <a:pt x="275" y="289"/>
                    </a:lnTo>
                    <a:lnTo>
                      <a:pt x="289" y="285"/>
                    </a:lnTo>
                    <a:lnTo>
                      <a:pt x="293" y="286"/>
                    </a:lnTo>
                    <a:lnTo>
                      <a:pt x="293" y="285"/>
                    </a:lnTo>
                    <a:lnTo>
                      <a:pt x="295" y="282"/>
                    </a:lnTo>
                    <a:lnTo>
                      <a:pt x="300" y="274"/>
                    </a:lnTo>
                    <a:lnTo>
                      <a:pt x="307" y="272"/>
                    </a:lnTo>
                    <a:lnTo>
                      <a:pt x="311" y="270"/>
                    </a:lnTo>
                    <a:lnTo>
                      <a:pt x="313" y="268"/>
                    </a:lnTo>
                    <a:lnTo>
                      <a:pt x="314" y="252"/>
                    </a:lnTo>
                    <a:lnTo>
                      <a:pt x="304" y="242"/>
                    </a:lnTo>
                    <a:lnTo>
                      <a:pt x="303" y="235"/>
                    </a:lnTo>
                    <a:lnTo>
                      <a:pt x="295" y="218"/>
                    </a:lnTo>
                    <a:lnTo>
                      <a:pt x="286" y="205"/>
                    </a:lnTo>
                    <a:lnTo>
                      <a:pt x="276" y="194"/>
                    </a:lnTo>
                    <a:lnTo>
                      <a:pt x="275" y="194"/>
                    </a:lnTo>
                    <a:lnTo>
                      <a:pt x="274" y="191"/>
                    </a:lnTo>
                    <a:lnTo>
                      <a:pt x="269" y="186"/>
                    </a:lnTo>
                    <a:lnTo>
                      <a:pt x="269" y="183"/>
                    </a:lnTo>
                    <a:lnTo>
                      <a:pt x="289" y="183"/>
                    </a:lnTo>
                    <a:lnTo>
                      <a:pt x="303" y="186"/>
                    </a:lnTo>
                    <a:lnTo>
                      <a:pt x="322" y="161"/>
                    </a:lnTo>
                    <a:lnTo>
                      <a:pt x="328" y="155"/>
                    </a:lnTo>
                    <a:lnTo>
                      <a:pt x="328" y="151"/>
                    </a:lnTo>
                    <a:lnTo>
                      <a:pt x="327" y="151"/>
                    </a:lnTo>
                    <a:lnTo>
                      <a:pt x="324" y="15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65" name="Freeform 494">
                <a:extLst>
                  <a:ext uri="{FF2B5EF4-FFF2-40B4-BE49-F238E27FC236}">
                    <a16:creationId xmlns:a16="http://schemas.microsoft.com/office/drawing/2014/main" id="{EBAA9F3D-2B16-7B0C-560E-8FE92BD3F8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5" y="1680"/>
                <a:ext cx="121" cy="75"/>
              </a:xfrm>
              <a:custGeom>
                <a:avLst/>
                <a:gdLst>
                  <a:gd name="T0" fmla="*/ 337 w 487"/>
                  <a:gd name="T1" fmla="*/ 38 h 302"/>
                  <a:gd name="T2" fmla="*/ 323 w 487"/>
                  <a:gd name="T3" fmla="*/ 15 h 302"/>
                  <a:gd name="T4" fmla="*/ 294 w 487"/>
                  <a:gd name="T5" fmla="*/ 31 h 302"/>
                  <a:gd name="T6" fmla="*/ 287 w 487"/>
                  <a:gd name="T7" fmla="*/ 24 h 302"/>
                  <a:gd name="T8" fmla="*/ 245 w 487"/>
                  <a:gd name="T9" fmla="*/ 24 h 302"/>
                  <a:gd name="T10" fmla="*/ 218 w 487"/>
                  <a:gd name="T11" fmla="*/ 22 h 302"/>
                  <a:gd name="T12" fmla="*/ 199 w 487"/>
                  <a:gd name="T13" fmla="*/ 15 h 302"/>
                  <a:gd name="T14" fmla="*/ 172 w 487"/>
                  <a:gd name="T15" fmla="*/ 15 h 302"/>
                  <a:gd name="T16" fmla="*/ 158 w 487"/>
                  <a:gd name="T17" fmla="*/ 14 h 302"/>
                  <a:gd name="T18" fmla="*/ 137 w 487"/>
                  <a:gd name="T19" fmla="*/ 8 h 302"/>
                  <a:gd name="T20" fmla="*/ 124 w 487"/>
                  <a:gd name="T21" fmla="*/ 0 h 302"/>
                  <a:gd name="T22" fmla="*/ 55 w 487"/>
                  <a:gd name="T23" fmla="*/ 3 h 302"/>
                  <a:gd name="T24" fmla="*/ 30 w 487"/>
                  <a:gd name="T25" fmla="*/ 32 h 302"/>
                  <a:gd name="T26" fmla="*/ 45 w 487"/>
                  <a:gd name="T27" fmla="*/ 49 h 302"/>
                  <a:gd name="T28" fmla="*/ 45 w 487"/>
                  <a:gd name="T29" fmla="*/ 57 h 302"/>
                  <a:gd name="T30" fmla="*/ 38 w 487"/>
                  <a:gd name="T31" fmla="*/ 75 h 302"/>
                  <a:gd name="T32" fmla="*/ 31 w 487"/>
                  <a:gd name="T33" fmla="*/ 102 h 302"/>
                  <a:gd name="T34" fmla="*/ 3 w 487"/>
                  <a:gd name="T35" fmla="*/ 121 h 302"/>
                  <a:gd name="T36" fmla="*/ 0 w 487"/>
                  <a:gd name="T37" fmla="*/ 134 h 302"/>
                  <a:gd name="T38" fmla="*/ 29 w 487"/>
                  <a:gd name="T39" fmla="*/ 141 h 302"/>
                  <a:gd name="T40" fmla="*/ 38 w 487"/>
                  <a:gd name="T41" fmla="*/ 178 h 302"/>
                  <a:gd name="T42" fmla="*/ 31 w 487"/>
                  <a:gd name="T43" fmla="*/ 201 h 302"/>
                  <a:gd name="T44" fmla="*/ 24 w 487"/>
                  <a:gd name="T45" fmla="*/ 208 h 302"/>
                  <a:gd name="T46" fmla="*/ 13 w 487"/>
                  <a:gd name="T47" fmla="*/ 243 h 302"/>
                  <a:gd name="T48" fmla="*/ 13 w 487"/>
                  <a:gd name="T49" fmla="*/ 282 h 302"/>
                  <a:gd name="T50" fmla="*/ 38 w 487"/>
                  <a:gd name="T51" fmla="*/ 293 h 302"/>
                  <a:gd name="T52" fmla="*/ 62 w 487"/>
                  <a:gd name="T53" fmla="*/ 284 h 302"/>
                  <a:gd name="T54" fmla="*/ 59 w 487"/>
                  <a:gd name="T55" fmla="*/ 268 h 302"/>
                  <a:gd name="T56" fmla="*/ 66 w 487"/>
                  <a:gd name="T57" fmla="*/ 245 h 302"/>
                  <a:gd name="T58" fmla="*/ 66 w 487"/>
                  <a:gd name="T59" fmla="*/ 236 h 302"/>
                  <a:gd name="T60" fmla="*/ 79 w 487"/>
                  <a:gd name="T61" fmla="*/ 232 h 302"/>
                  <a:gd name="T62" fmla="*/ 124 w 487"/>
                  <a:gd name="T63" fmla="*/ 249 h 302"/>
                  <a:gd name="T64" fmla="*/ 163 w 487"/>
                  <a:gd name="T65" fmla="*/ 232 h 302"/>
                  <a:gd name="T66" fmla="*/ 171 w 487"/>
                  <a:gd name="T67" fmla="*/ 229 h 302"/>
                  <a:gd name="T68" fmla="*/ 202 w 487"/>
                  <a:gd name="T69" fmla="*/ 239 h 302"/>
                  <a:gd name="T70" fmla="*/ 227 w 487"/>
                  <a:gd name="T71" fmla="*/ 246 h 302"/>
                  <a:gd name="T72" fmla="*/ 269 w 487"/>
                  <a:gd name="T73" fmla="*/ 274 h 302"/>
                  <a:gd name="T74" fmla="*/ 276 w 487"/>
                  <a:gd name="T75" fmla="*/ 277 h 302"/>
                  <a:gd name="T76" fmla="*/ 323 w 487"/>
                  <a:gd name="T77" fmla="*/ 231 h 302"/>
                  <a:gd name="T78" fmla="*/ 336 w 487"/>
                  <a:gd name="T79" fmla="*/ 250 h 302"/>
                  <a:gd name="T80" fmla="*/ 340 w 487"/>
                  <a:gd name="T81" fmla="*/ 264 h 302"/>
                  <a:gd name="T82" fmla="*/ 371 w 487"/>
                  <a:gd name="T83" fmla="*/ 295 h 302"/>
                  <a:gd name="T84" fmla="*/ 405 w 487"/>
                  <a:gd name="T85" fmla="*/ 296 h 302"/>
                  <a:gd name="T86" fmla="*/ 424 w 487"/>
                  <a:gd name="T87" fmla="*/ 293 h 302"/>
                  <a:gd name="T88" fmla="*/ 434 w 487"/>
                  <a:gd name="T89" fmla="*/ 286 h 302"/>
                  <a:gd name="T90" fmla="*/ 450 w 487"/>
                  <a:gd name="T91" fmla="*/ 242 h 302"/>
                  <a:gd name="T92" fmla="*/ 481 w 487"/>
                  <a:gd name="T93" fmla="*/ 204 h 302"/>
                  <a:gd name="T94" fmla="*/ 485 w 487"/>
                  <a:gd name="T95" fmla="*/ 182 h 302"/>
                  <a:gd name="T96" fmla="*/ 462 w 487"/>
                  <a:gd name="T97" fmla="*/ 159 h 302"/>
                  <a:gd name="T98" fmla="*/ 452 w 487"/>
                  <a:gd name="T99" fmla="*/ 165 h 302"/>
                  <a:gd name="T100" fmla="*/ 408 w 487"/>
                  <a:gd name="T101" fmla="*/ 172 h 302"/>
                  <a:gd name="T102" fmla="*/ 386 w 487"/>
                  <a:gd name="T103" fmla="*/ 197 h 302"/>
                  <a:gd name="T104" fmla="*/ 354 w 487"/>
                  <a:gd name="T105" fmla="*/ 162 h 302"/>
                  <a:gd name="T106" fmla="*/ 321 w 487"/>
                  <a:gd name="T107" fmla="*/ 147 h 302"/>
                  <a:gd name="T108" fmla="*/ 308 w 487"/>
                  <a:gd name="T109" fmla="*/ 94 h 302"/>
                  <a:gd name="T110" fmla="*/ 329 w 487"/>
                  <a:gd name="T111" fmla="*/ 61 h 3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487" h="302">
                    <a:moveTo>
                      <a:pt x="343" y="49"/>
                    </a:moveTo>
                    <a:lnTo>
                      <a:pt x="343" y="45"/>
                    </a:lnTo>
                    <a:lnTo>
                      <a:pt x="341" y="44"/>
                    </a:lnTo>
                    <a:lnTo>
                      <a:pt x="337" y="38"/>
                    </a:lnTo>
                    <a:lnTo>
                      <a:pt x="329" y="31"/>
                    </a:lnTo>
                    <a:lnTo>
                      <a:pt x="322" y="18"/>
                    </a:lnTo>
                    <a:lnTo>
                      <a:pt x="323" y="17"/>
                    </a:lnTo>
                    <a:lnTo>
                      <a:pt x="323" y="15"/>
                    </a:lnTo>
                    <a:lnTo>
                      <a:pt x="319" y="14"/>
                    </a:lnTo>
                    <a:lnTo>
                      <a:pt x="305" y="18"/>
                    </a:lnTo>
                    <a:lnTo>
                      <a:pt x="301" y="25"/>
                    </a:lnTo>
                    <a:lnTo>
                      <a:pt x="294" y="31"/>
                    </a:lnTo>
                    <a:lnTo>
                      <a:pt x="291" y="31"/>
                    </a:lnTo>
                    <a:lnTo>
                      <a:pt x="290" y="30"/>
                    </a:lnTo>
                    <a:lnTo>
                      <a:pt x="287" y="30"/>
                    </a:lnTo>
                    <a:lnTo>
                      <a:pt x="287" y="24"/>
                    </a:lnTo>
                    <a:lnTo>
                      <a:pt x="280" y="18"/>
                    </a:lnTo>
                    <a:lnTo>
                      <a:pt x="266" y="14"/>
                    </a:lnTo>
                    <a:lnTo>
                      <a:pt x="252" y="22"/>
                    </a:lnTo>
                    <a:lnTo>
                      <a:pt x="245" y="24"/>
                    </a:lnTo>
                    <a:lnTo>
                      <a:pt x="232" y="22"/>
                    </a:lnTo>
                    <a:lnTo>
                      <a:pt x="224" y="28"/>
                    </a:lnTo>
                    <a:lnTo>
                      <a:pt x="223" y="28"/>
                    </a:lnTo>
                    <a:lnTo>
                      <a:pt x="218" y="22"/>
                    </a:lnTo>
                    <a:lnTo>
                      <a:pt x="213" y="24"/>
                    </a:lnTo>
                    <a:lnTo>
                      <a:pt x="210" y="24"/>
                    </a:lnTo>
                    <a:lnTo>
                      <a:pt x="204" y="21"/>
                    </a:lnTo>
                    <a:lnTo>
                      <a:pt x="199" y="15"/>
                    </a:lnTo>
                    <a:lnTo>
                      <a:pt x="185" y="15"/>
                    </a:lnTo>
                    <a:lnTo>
                      <a:pt x="181" y="21"/>
                    </a:lnTo>
                    <a:lnTo>
                      <a:pt x="175" y="24"/>
                    </a:lnTo>
                    <a:lnTo>
                      <a:pt x="172" y="15"/>
                    </a:lnTo>
                    <a:lnTo>
                      <a:pt x="170" y="13"/>
                    </a:lnTo>
                    <a:lnTo>
                      <a:pt x="168" y="13"/>
                    </a:lnTo>
                    <a:lnTo>
                      <a:pt x="167" y="14"/>
                    </a:lnTo>
                    <a:lnTo>
                      <a:pt x="158" y="14"/>
                    </a:lnTo>
                    <a:lnTo>
                      <a:pt x="150" y="10"/>
                    </a:lnTo>
                    <a:lnTo>
                      <a:pt x="137" y="15"/>
                    </a:lnTo>
                    <a:lnTo>
                      <a:pt x="128" y="15"/>
                    </a:lnTo>
                    <a:lnTo>
                      <a:pt x="137" y="8"/>
                    </a:lnTo>
                    <a:lnTo>
                      <a:pt x="137" y="7"/>
                    </a:lnTo>
                    <a:lnTo>
                      <a:pt x="121" y="7"/>
                    </a:lnTo>
                    <a:lnTo>
                      <a:pt x="122" y="3"/>
                    </a:lnTo>
                    <a:lnTo>
                      <a:pt x="124" y="0"/>
                    </a:lnTo>
                    <a:lnTo>
                      <a:pt x="70" y="0"/>
                    </a:lnTo>
                    <a:lnTo>
                      <a:pt x="70" y="1"/>
                    </a:lnTo>
                    <a:lnTo>
                      <a:pt x="61" y="4"/>
                    </a:lnTo>
                    <a:lnTo>
                      <a:pt x="55" y="3"/>
                    </a:lnTo>
                    <a:lnTo>
                      <a:pt x="44" y="8"/>
                    </a:lnTo>
                    <a:lnTo>
                      <a:pt x="30" y="18"/>
                    </a:lnTo>
                    <a:lnTo>
                      <a:pt x="24" y="28"/>
                    </a:lnTo>
                    <a:lnTo>
                      <a:pt x="30" y="32"/>
                    </a:lnTo>
                    <a:lnTo>
                      <a:pt x="37" y="35"/>
                    </a:lnTo>
                    <a:lnTo>
                      <a:pt x="51" y="38"/>
                    </a:lnTo>
                    <a:lnTo>
                      <a:pt x="52" y="38"/>
                    </a:lnTo>
                    <a:lnTo>
                      <a:pt x="45" y="49"/>
                    </a:lnTo>
                    <a:lnTo>
                      <a:pt x="45" y="52"/>
                    </a:lnTo>
                    <a:lnTo>
                      <a:pt x="44" y="54"/>
                    </a:lnTo>
                    <a:lnTo>
                      <a:pt x="45" y="56"/>
                    </a:lnTo>
                    <a:lnTo>
                      <a:pt x="45" y="57"/>
                    </a:lnTo>
                    <a:lnTo>
                      <a:pt x="44" y="61"/>
                    </a:lnTo>
                    <a:lnTo>
                      <a:pt x="44" y="63"/>
                    </a:lnTo>
                    <a:lnTo>
                      <a:pt x="41" y="70"/>
                    </a:lnTo>
                    <a:lnTo>
                      <a:pt x="38" y="75"/>
                    </a:lnTo>
                    <a:lnTo>
                      <a:pt x="34" y="87"/>
                    </a:lnTo>
                    <a:lnTo>
                      <a:pt x="33" y="94"/>
                    </a:lnTo>
                    <a:lnTo>
                      <a:pt x="31" y="98"/>
                    </a:lnTo>
                    <a:lnTo>
                      <a:pt x="31" y="102"/>
                    </a:lnTo>
                    <a:lnTo>
                      <a:pt x="27" y="106"/>
                    </a:lnTo>
                    <a:lnTo>
                      <a:pt x="19" y="119"/>
                    </a:lnTo>
                    <a:lnTo>
                      <a:pt x="14" y="121"/>
                    </a:lnTo>
                    <a:lnTo>
                      <a:pt x="3" y="121"/>
                    </a:lnTo>
                    <a:lnTo>
                      <a:pt x="3" y="126"/>
                    </a:lnTo>
                    <a:lnTo>
                      <a:pt x="2" y="127"/>
                    </a:lnTo>
                    <a:lnTo>
                      <a:pt x="2" y="128"/>
                    </a:lnTo>
                    <a:lnTo>
                      <a:pt x="0" y="134"/>
                    </a:lnTo>
                    <a:lnTo>
                      <a:pt x="2" y="137"/>
                    </a:lnTo>
                    <a:lnTo>
                      <a:pt x="7" y="138"/>
                    </a:lnTo>
                    <a:lnTo>
                      <a:pt x="9" y="138"/>
                    </a:lnTo>
                    <a:lnTo>
                      <a:pt x="29" y="141"/>
                    </a:lnTo>
                    <a:lnTo>
                      <a:pt x="43" y="145"/>
                    </a:lnTo>
                    <a:lnTo>
                      <a:pt x="54" y="154"/>
                    </a:lnTo>
                    <a:lnTo>
                      <a:pt x="54" y="155"/>
                    </a:lnTo>
                    <a:lnTo>
                      <a:pt x="38" y="178"/>
                    </a:lnTo>
                    <a:lnTo>
                      <a:pt x="38" y="188"/>
                    </a:lnTo>
                    <a:lnTo>
                      <a:pt x="40" y="191"/>
                    </a:lnTo>
                    <a:lnTo>
                      <a:pt x="37" y="193"/>
                    </a:lnTo>
                    <a:lnTo>
                      <a:pt x="31" y="201"/>
                    </a:lnTo>
                    <a:lnTo>
                      <a:pt x="20" y="201"/>
                    </a:lnTo>
                    <a:lnTo>
                      <a:pt x="22" y="202"/>
                    </a:lnTo>
                    <a:lnTo>
                      <a:pt x="23" y="207"/>
                    </a:lnTo>
                    <a:lnTo>
                      <a:pt x="24" y="208"/>
                    </a:lnTo>
                    <a:lnTo>
                      <a:pt x="27" y="225"/>
                    </a:lnTo>
                    <a:lnTo>
                      <a:pt x="24" y="231"/>
                    </a:lnTo>
                    <a:lnTo>
                      <a:pt x="13" y="242"/>
                    </a:lnTo>
                    <a:lnTo>
                      <a:pt x="13" y="243"/>
                    </a:lnTo>
                    <a:lnTo>
                      <a:pt x="10" y="247"/>
                    </a:lnTo>
                    <a:lnTo>
                      <a:pt x="7" y="250"/>
                    </a:lnTo>
                    <a:lnTo>
                      <a:pt x="3" y="260"/>
                    </a:lnTo>
                    <a:lnTo>
                      <a:pt x="13" y="282"/>
                    </a:lnTo>
                    <a:lnTo>
                      <a:pt x="22" y="296"/>
                    </a:lnTo>
                    <a:lnTo>
                      <a:pt x="24" y="298"/>
                    </a:lnTo>
                    <a:lnTo>
                      <a:pt x="36" y="286"/>
                    </a:lnTo>
                    <a:lnTo>
                      <a:pt x="38" y="293"/>
                    </a:lnTo>
                    <a:lnTo>
                      <a:pt x="47" y="302"/>
                    </a:lnTo>
                    <a:lnTo>
                      <a:pt x="57" y="295"/>
                    </a:lnTo>
                    <a:lnTo>
                      <a:pt x="58" y="293"/>
                    </a:lnTo>
                    <a:lnTo>
                      <a:pt x="62" y="284"/>
                    </a:lnTo>
                    <a:lnTo>
                      <a:pt x="51" y="274"/>
                    </a:lnTo>
                    <a:lnTo>
                      <a:pt x="52" y="274"/>
                    </a:lnTo>
                    <a:lnTo>
                      <a:pt x="55" y="272"/>
                    </a:lnTo>
                    <a:lnTo>
                      <a:pt x="59" y="268"/>
                    </a:lnTo>
                    <a:lnTo>
                      <a:pt x="67" y="257"/>
                    </a:lnTo>
                    <a:lnTo>
                      <a:pt x="69" y="250"/>
                    </a:lnTo>
                    <a:lnTo>
                      <a:pt x="69" y="246"/>
                    </a:lnTo>
                    <a:lnTo>
                      <a:pt x="66" y="245"/>
                    </a:lnTo>
                    <a:lnTo>
                      <a:pt x="64" y="243"/>
                    </a:lnTo>
                    <a:lnTo>
                      <a:pt x="62" y="239"/>
                    </a:lnTo>
                    <a:lnTo>
                      <a:pt x="62" y="238"/>
                    </a:lnTo>
                    <a:lnTo>
                      <a:pt x="66" y="236"/>
                    </a:lnTo>
                    <a:lnTo>
                      <a:pt x="69" y="233"/>
                    </a:lnTo>
                    <a:lnTo>
                      <a:pt x="70" y="233"/>
                    </a:lnTo>
                    <a:lnTo>
                      <a:pt x="70" y="232"/>
                    </a:lnTo>
                    <a:lnTo>
                      <a:pt x="79" y="232"/>
                    </a:lnTo>
                    <a:lnTo>
                      <a:pt x="79" y="229"/>
                    </a:lnTo>
                    <a:lnTo>
                      <a:pt x="84" y="229"/>
                    </a:lnTo>
                    <a:lnTo>
                      <a:pt x="108" y="238"/>
                    </a:lnTo>
                    <a:lnTo>
                      <a:pt x="124" y="249"/>
                    </a:lnTo>
                    <a:lnTo>
                      <a:pt x="136" y="246"/>
                    </a:lnTo>
                    <a:lnTo>
                      <a:pt x="139" y="240"/>
                    </a:lnTo>
                    <a:lnTo>
                      <a:pt x="150" y="235"/>
                    </a:lnTo>
                    <a:lnTo>
                      <a:pt x="163" y="232"/>
                    </a:lnTo>
                    <a:lnTo>
                      <a:pt x="164" y="231"/>
                    </a:lnTo>
                    <a:lnTo>
                      <a:pt x="167" y="231"/>
                    </a:lnTo>
                    <a:lnTo>
                      <a:pt x="170" y="229"/>
                    </a:lnTo>
                    <a:lnTo>
                      <a:pt x="171" y="229"/>
                    </a:lnTo>
                    <a:lnTo>
                      <a:pt x="191" y="235"/>
                    </a:lnTo>
                    <a:lnTo>
                      <a:pt x="200" y="239"/>
                    </a:lnTo>
                    <a:lnTo>
                      <a:pt x="202" y="240"/>
                    </a:lnTo>
                    <a:lnTo>
                      <a:pt x="202" y="239"/>
                    </a:lnTo>
                    <a:lnTo>
                      <a:pt x="210" y="229"/>
                    </a:lnTo>
                    <a:lnTo>
                      <a:pt x="213" y="226"/>
                    </a:lnTo>
                    <a:lnTo>
                      <a:pt x="223" y="242"/>
                    </a:lnTo>
                    <a:lnTo>
                      <a:pt x="227" y="246"/>
                    </a:lnTo>
                    <a:lnTo>
                      <a:pt x="232" y="246"/>
                    </a:lnTo>
                    <a:lnTo>
                      <a:pt x="267" y="272"/>
                    </a:lnTo>
                    <a:lnTo>
                      <a:pt x="267" y="274"/>
                    </a:lnTo>
                    <a:lnTo>
                      <a:pt x="269" y="274"/>
                    </a:lnTo>
                    <a:lnTo>
                      <a:pt x="270" y="275"/>
                    </a:lnTo>
                    <a:lnTo>
                      <a:pt x="274" y="278"/>
                    </a:lnTo>
                    <a:lnTo>
                      <a:pt x="276" y="278"/>
                    </a:lnTo>
                    <a:lnTo>
                      <a:pt x="276" y="277"/>
                    </a:lnTo>
                    <a:lnTo>
                      <a:pt x="278" y="275"/>
                    </a:lnTo>
                    <a:lnTo>
                      <a:pt x="280" y="274"/>
                    </a:lnTo>
                    <a:lnTo>
                      <a:pt x="322" y="240"/>
                    </a:lnTo>
                    <a:lnTo>
                      <a:pt x="323" y="231"/>
                    </a:lnTo>
                    <a:lnTo>
                      <a:pt x="325" y="229"/>
                    </a:lnTo>
                    <a:lnTo>
                      <a:pt x="325" y="231"/>
                    </a:lnTo>
                    <a:lnTo>
                      <a:pt x="333" y="243"/>
                    </a:lnTo>
                    <a:lnTo>
                      <a:pt x="336" y="250"/>
                    </a:lnTo>
                    <a:lnTo>
                      <a:pt x="334" y="255"/>
                    </a:lnTo>
                    <a:lnTo>
                      <a:pt x="337" y="260"/>
                    </a:lnTo>
                    <a:lnTo>
                      <a:pt x="337" y="261"/>
                    </a:lnTo>
                    <a:lnTo>
                      <a:pt x="340" y="264"/>
                    </a:lnTo>
                    <a:lnTo>
                      <a:pt x="350" y="270"/>
                    </a:lnTo>
                    <a:lnTo>
                      <a:pt x="362" y="291"/>
                    </a:lnTo>
                    <a:lnTo>
                      <a:pt x="367" y="293"/>
                    </a:lnTo>
                    <a:lnTo>
                      <a:pt x="371" y="295"/>
                    </a:lnTo>
                    <a:lnTo>
                      <a:pt x="374" y="295"/>
                    </a:lnTo>
                    <a:lnTo>
                      <a:pt x="392" y="298"/>
                    </a:lnTo>
                    <a:lnTo>
                      <a:pt x="401" y="298"/>
                    </a:lnTo>
                    <a:lnTo>
                      <a:pt x="405" y="296"/>
                    </a:lnTo>
                    <a:lnTo>
                      <a:pt x="410" y="293"/>
                    </a:lnTo>
                    <a:lnTo>
                      <a:pt x="414" y="292"/>
                    </a:lnTo>
                    <a:lnTo>
                      <a:pt x="419" y="292"/>
                    </a:lnTo>
                    <a:lnTo>
                      <a:pt x="424" y="293"/>
                    </a:lnTo>
                    <a:lnTo>
                      <a:pt x="427" y="292"/>
                    </a:lnTo>
                    <a:lnTo>
                      <a:pt x="432" y="288"/>
                    </a:lnTo>
                    <a:lnTo>
                      <a:pt x="434" y="288"/>
                    </a:lnTo>
                    <a:lnTo>
                      <a:pt x="434" y="286"/>
                    </a:lnTo>
                    <a:lnTo>
                      <a:pt x="435" y="284"/>
                    </a:lnTo>
                    <a:lnTo>
                      <a:pt x="435" y="282"/>
                    </a:lnTo>
                    <a:lnTo>
                      <a:pt x="445" y="247"/>
                    </a:lnTo>
                    <a:lnTo>
                      <a:pt x="450" y="242"/>
                    </a:lnTo>
                    <a:lnTo>
                      <a:pt x="468" y="231"/>
                    </a:lnTo>
                    <a:lnTo>
                      <a:pt x="474" y="225"/>
                    </a:lnTo>
                    <a:lnTo>
                      <a:pt x="478" y="217"/>
                    </a:lnTo>
                    <a:lnTo>
                      <a:pt x="481" y="204"/>
                    </a:lnTo>
                    <a:lnTo>
                      <a:pt x="481" y="197"/>
                    </a:lnTo>
                    <a:lnTo>
                      <a:pt x="484" y="194"/>
                    </a:lnTo>
                    <a:lnTo>
                      <a:pt x="485" y="190"/>
                    </a:lnTo>
                    <a:lnTo>
                      <a:pt x="485" y="182"/>
                    </a:lnTo>
                    <a:lnTo>
                      <a:pt x="487" y="179"/>
                    </a:lnTo>
                    <a:lnTo>
                      <a:pt x="485" y="178"/>
                    </a:lnTo>
                    <a:lnTo>
                      <a:pt x="481" y="169"/>
                    </a:lnTo>
                    <a:lnTo>
                      <a:pt x="462" y="159"/>
                    </a:lnTo>
                    <a:lnTo>
                      <a:pt x="460" y="159"/>
                    </a:lnTo>
                    <a:lnTo>
                      <a:pt x="453" y="162"/>
                    </a:lnTo>
                    <a:lnTo>
                      <a:pt x="452" y="162"/>
                    </a:lnTo>
                    <a:lnTo>
                      <a:pt x="452" y="165"/>
                    </a:lnTo>
                    <a:lnTo>
                      <a:pt x="441" y="169"/>
                    </a:lnTo>
                    <a:lnTo>
                      <a:pt x="427" y="179"/>
                    </a:lnTo>
                    <a:lnTo>
                      <a:pt x="425" y="179"/>
                    </a:lnTo>
                    <a:lnTo>
                      <a:pt x="408" y="172"/>
                    </a:lnTo>
                    <a:lnTo>
                      <a:pt x="404" y="169"/>
                    </a:lnTo>
                    <a:lnTo>
                      <a:pt x="403" y="168"/>
                    </a:lnTo>
                    <a:lnTo>
                      <a:pt x="403" y="171"/>
                    </a:lnTo>
                    <a:lnTo>
                      <a:pt x="386" y="197"/>
                    </a:lnTo>
                    <a:lnTo>
                      <a:pt x="386" y="198"/>
                    </a:lnTo>
                    <a:lnTo>
                      <a:pt x="374" y="183"/>
                    </a:lnTo>
                    <a:lnTo>
                      <a:pt x="359" y="171"/>
                    </a:lnTo>
                    <a:lnTo>
                      <a:pt x="354" y="162"/>
                    </a:lnTo>
                    <a:lnTo>
                      <a:pt x="341" y="155"/>
                    </a:lnTo>
                    <a:lnTo>
                      <a:pt x="322" y="150"/>
                    </a:lnTo>
                    <a:lnTo>
                      <a:pt x="321" y="150"/>
                    </a:lnTo>
                    <a:lnTo>
                      <a:pt x="321" y="147"/>
                    </a:lnTo>
                    <a:lnTo>
                      <a:pt x="311" y="126"/>
                    </a:lnTo>
                    <a:lnTo>
                      <a:pt x="311" y="121"/>
                    </a:lnTo>
                    <a:lnTo>
                      <a:pt x="306" y="94"/>
                    </a:lnTo>
                    <a:lnTo>
                      <a:pt x="308" y="94"/>
                    </a:lnTo>
                    <a:lnTo>
                      <a:pt x="319" y="91"/>
                    </a:lnTo>
                    <a:lnTo>
                      <a:pt x="321" y="90"/>
                    </a:lnTo>
                    <a:lnTo>
                      <a:pt x="321" y="87"/>
                    </a:lnTo>
                    <a:lnTo>
                      <a:pt x="329" y="61"/>
                    </a:lnTo>
                    <a:lnTo>
                      <a:pt x="343" y="4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66" name="Freeform 495">
                <a:extLst>
                  <a:ext uri="{FF2B5EF4-FFF2-40B4-BE49-F238E27FC236}">
                    <a16:creationId xmlns:a16="http://schemas.microsoft.com/office/drawing/2014/main" id="{FB328412-C4D4-3215-BE26-9D752A57A2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8" y="1725"/>
                <a:ext cx="244" cy="242"/>
              </a:xfrm>
              <a:custGeom>
                <a:avLst/>
                <a:gdLst>
                  <a:gd name="T0" fmla="*/ 782 w 976"/>
                  <a:gd name="T1" fmla="*/ 100 h 969"/>
                  <a:gd name="T2" fmla="*/ 757 w 976"/>
                  <a:gd name="T3" fmla="*/ 111 h 969"/>
                  <a:gd name="T4" fmla="*/ 687 w 976"/>
                  <a:gd name="T5" fmla="*/ 82 h 969"/>
                  <a:gd name="T6" fmla="*/ 627 w 976"/>
                  <a:gd name="T7" fmla="*/ 92 h 969"/>
                  <a:gd name="T8" fmla="*/ 579 w 976"/>
                  <a:gd name="T9" fmla="*/ 64 h 969"/>
                  <a:gd name="T10" fmla="*/ 518 w 976"/>
                  <a:gd name="T11" fmla="*/ 47 h 969"/>
                  <a:gd name="T12" fmla="*/ 455 w 976"/>
                  <a:gd name="T13" fmla="*/ 56 h 969"/>
                  <a:gd name="T14" fmla="*/ 409 w 976"/>
                  <a:gd name="T15" fmla="*/ 57 h 969"/>
                  <a:gd name="T16" fmla="*/ 398 w 976"/>
                  <a:gd name="T17" fmla="*/ 92 h 969"/>
                  <a:gd name="T18" fmla="*/ 360 w 976"/>
                  <a:gd name="T19" fmla="*/ 100 h 969"/>
                  <a:gd name="T20" fmla="*/ 370 w 976"/>
                  <a:gd name="T21" fmla="*/ 25 h 969"/>
                  <a:gd name="T22" fmla="*/ 314 w 976"/>
                  <a:gd name="T23" fmla="*/ 0 h 969"/>
                  <a:gd name="T24" fmla="*/ 323 w 976"/>
                  <a:gd name="T25" fmla="*/ 50 h 969"/>
                  <a:gd name="T26" fmla="*/ 306 w 976"/>
                  <a:gd name="T27" fmla="*/ 82 h 969"/>
                  <a:gd name="T28" fmla="*/ 257 w 976"/>
                  <a:gd name="T29" fmla="*/ 135 h 969"/>
                  <a:gd name="T30" fmla="*/ 191 w 976"/>
                  <a:gd name="T31" fmla="*/ 160 h 969"/>
                  <a:gd name="T32" fmla="*/ 141 w 976"/>
                  <a:gd name="T33" fmla="*/ 205 h 969"/>
                  <a:gd name="T34" fmla="*/ 179 w 976"/>
                  <a:gd name="T35" fmla="*/ 210 h 969"/>
                  <a:gd name="T36" fmla="*/ 179 w 976"/>
                  <a:gd name="T37" fmla="*/ 253 h 969"/>
                  <a:gd name="T38" fmla="*/ 107 w 976"/>
                  <a:gd name="T39" fmla="*/ 315 h 969"/>
                  <a:gd name="T40" fmla="*/ 57 w 976"/>
                  <a:gd name="T41" fmla="*/ 334 h 969"/>
                  <a:gd name="T42" fmla="*/ 46 w 976"/>
                  <a:gd name="T43" fmla="*/ 377 h 969"/>
                  <a:gd name="T44" fmla="*/ 42 w 976"/>
                  <a:gd name="T45" fmla="*/ 418 h 969"/>
                  <a:gd name="T46" fmla="*/ 13 w 976"/>
                  <a:gd name="T47" fmla="*/ 463 h 969"/>
                  <a:gd name="T48" fmla="*/ 56 w 976"/>
                  <a:gd name="T49" fmla="*/ 473 h 969"/>
                  <a:gd name="T50" fmla="*/ 61 w 976"/>
                  <a:gd name="T51" fmla="*/ 497 h 969"/>
                  <a:gd name="T52" fmla="*/ 84 w 976"/>
                  <a:gd name="T53" fmla="*/ 509 h 969"/>
                  <a:gd name="T54" fmla="*/ 103 w 976"/>
                  <a:gd name="T55" fmla="*/ 522 h 969"/>
                  <a:gd name="T56" fmla="*/ 148 w 976"/>
                  <a:gd name="T57" fmla="*/ 537 h 969"/>
                  <a:gd name="T58" fmla="*/ 155 w 976"/>
                  <a:gd name="T59" fmla="*/ 578 h 969"/>
                  <a:gd name="T60" fmla="*/ 156 w 976"/>
                  <a:gd name="T61" fmla="*/ 614 h 969"/>
                  <a:gd name="T62" fmla="*/ 183 w 976"/>
                  <a:gd name="T63" fmla="*/ 692 h 969"/>
                  <a:gd name="T64" fmla="*/ 210 w 976"/>
                  <a:gd name="T65" fmla="*/ 729 h 969"/>
                  <a:gd name="T66" fmla="*/ 234 w 976"/>
                  <a:gd name="T67" fmla="*/ 732 h 969"/>
                  <a:gd name="T68" fmla="*/ 254 w 976"/>
                  <a:gd name="T69" fmla="*/ 756 h 969"/>
                  <a:gd name="T70" fmla="*/ 256 w 976"/>
                  <a:gd name="T71" fmla="*/ 769 h 969"/>
                  <a:gd name="T72" fmla="*/ 272 w 976"/>
                  <a:gd name="T73" fmla="*/ 793 h 969"/>
                  <a:gd name="T74" fmla="*/ 283 w 976"/>
                  <a:gd name="T75" fmla="*/ 852 h 969"/>
                  <a:gd name="T76" fmla="*/ 332 w 976"/>
                  <a:gd name="T77" fmla="*/ 923 h 969"/>
                  <a:gd name="T78" fmla="*/ 409 w 976"/>
                  <a:gd name="T79" fmla="*/ 931 h 969"/>
                  <a:gd name="T80" fmla="*/ 472 w 976"/>
                  <a:gd name="T81" fmla="*/ 946 h 969"/>
                  <a:gd name="T82" fmla="*/ 526 w 976"/>
                  <a:gd name="T83" fmla="*/ 930 h 969"/>
                  <a:gd name="T84" fmla="*/ 517 w 976"/>
                  <a:gd name="T85" fmla="*/ 866 h 969"/>
                  <a:gd name="T86" fmla="*/ 512 w 976"/>
                  <a:gd name="T87" fmla="*/ 835 h 969"/>
                  <a:gd name="T88" fmla="*/ 529 w 976"/>
                  <a:gd name="T89" fmla="*/ 789 h 969"/>
                  <a:gd name="T90" fmla="*/ 549 w 976"/>
                  <a:gd name="T91" fmla="*/ 713 h 969"/>
                  <a:gd name="T92" fmla="*/ 588 w 976"/>
                  <a:gd name="T93" fmla="*/ 592 h 969"/>
                  <a:gd name="T94" fmla="*/ 591 w 976"/>
                  <a:gd name="T95" fmla="*/ 526 h 969"/>
                  <a:gd name="T96" fmla="*/ 614 w 976"/>
                  <a:gd name="T97" fmla="*/ 484 h 969"/>
                  <a:gd name="T98" fmla="*/ 694 w 976"/>
                  <a:gd name="T99" fmla="*/ 448 h 969"/>
                  <a:gd name="T100" fmla="*/ 768 w 976"/>
                  <a:gd name="T101" fmla="*/ 454 h 969"/>
                  <a:gd name="T102" fmla="*/ 822 w 976"/>
                  <a:gd name="T103" fmla="*/ 469 h 969"/>
                  <a:gd name="T104" fmla="*/ 879 w 976"/>
                  <a:gd name="T105" fmla="*/ 394 h 969"/>
                  <a:gd name="T106" fmla="*/ 903 w 976"/>
                  <a:gd name="T107" fmla="*/ 377 h 969"/>
                  <a:gd name="T108" fmla="*/ 916 w 976"/>
                  <a:gd name="T109" fmla="*/ 321 h 969"/>
                  <a:gd name="T110" fmla="*/ 961 w 976"/>
                  <a:gd name="T111" fmla="*/ 315 h 969"/>
                  <a:gd name="T112" fmla="*/ 970 w 976"/>
                  <a:gd name="T113" fmla="*/ 258 h 969"/>
                  <a:gd name="T114" fmla="*/ 943 w 976"/>
                  <a:gd name="T115" fmla="*/ 188 h 969"/>
                  <a:gd name="T116" fmla="*/ 909 w 976"/>
                  <a:gd name="T117" fmla="*/ 127 h 969"/>
                  <a:gd name="T118" fmla="*/ 862 w 976"/>
                  <a:gd name="T119" fmla="*/ 47 h 9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976" h="969">
                    <a:moveTo>
                      <a:pt x="831" y="12"/>
                    </a:moveTo>
                    <a:lnTo>
                      <a:pt x="828" y="15"/>
                    </a:lnTo>
                    <a:lnTo>
                      <a:pt x="828" y="22"/>
                    </a:lnTo>
                    <a:lnTo>
                      <a:pt x="825" y="35"/>
                    </a:lnTo>
                    <a:lnTo>
                      <a:pt x="821" y="43"/>
                    </a:lnTo>
                    <a:lnTo>
                      <a:pt x="815" y="49"/>
                    </a:lnTo>
                    <a:lnTo>
                      <a:pt x="797" y="60"/>
                    </a:lnTo>
                    <a:lnTo>
                      <a:pt x="792" y="65"/>
                    </a:lnTo>
                    <a:lnTo>
                      <a:pt x="782" y="100"/>
                    </a:lnTo>
                    <a:lnTo>
                      <a:pt x="782" y="102"/>
                    </a:lnTo>
                    <a:lnTo>
                      <a:pt x="781" y="104"/>
                    </a:lnTo>
                    <a:lnTo>
                      <a:pt x="781" y="106"/>
                    </a:lnTo>
                    <a:lnTo>
                      <a:pt x="779" y="106"/>
                    </a:lnTo>
                    <a:lnTo>
                      <a:pt x="774" y="110"/>
                    </a:lnTo>
                    <a:lnTo>
                      <a:pt x="771" y="111"/>
                    </a:lnTo>
                    <a:lnTo>
                      <a:pt x="766" y="110"/>
                    </a:lnTo>
                    <a:lnTo>
                      <a:pt x="761" y="110"/>
                    </a:lnTo>
                    <a:lnTo>
                      <a:pt x="757" y="111"/>
                    </a:lnTo>
                    <a:lnTo>
                      <a:pt x="752" y="114"/>
                    </a:lnTo>
                    <a:lnTo>
                      <a:pt x="748" y="116"/>
                    </a:lnTo>
                    <a:lnTo>
                      <a:pt x="739" y="116"/>
                    </a:lnTo>
                    <a:lnTo>
                      <a:pt x="721" y="113"/>
                    </a:lnTo>
                    <a:lnTo>
                      <a:pt x="718" y="113"/>
                    </a:lnTo>
                    <a:lnTo>
                      <a:pt x="714" y="111"/>
                    </a:lnTo>
                    <a:lnTo>
                      <a:pt x="709" y="109"/>
                    </a:lnTo>
                    <a:lnTo>
                      <a:pt x="697" y="88"/>
                    </a:lnTo>
                    <a:lnTo>
                      <a:pt x="687" y="82"/>
                    </a:lnTo>
                    <a:lnTo>
                      <a:pt x="684" y="79"/>
                    </a:lnTo>
                    <a:lnTo>
                      <a:pt x="684" y="78"/>
                    </a:lnTo>
                    <a:lnTo>
                      <a:pt x="681" y="73"/>
                    </a:lnTo>
                    <a:lnTo>
                      <a:pt x="683" y="68"/>
                    </a:lnTo>
                    <a:lnTo>
                      <a:pt x="672" y="49"/>
                    </a:lnTo>
                    <a:lnTo>
                      <a:pt x="672" y="47"/>
                    </a:lnTo>
                    <a:lnTo>
                      <a:pt x="670" y="49"/>
                    </a:lnTo>
                    <a:lnTo>
                      <a:pt x="669" y="58"/>
                    </a:lnTo>
                    <a:lnTo>
                      <a:pt x="627" y="92"/>
                    </a:lnTo>
                    <a:lnTo>
                      <a:pt x="625" y="93"/>
                    </a:lnTo>
                    <a:lnTo>
                      <a:pt x="623" y="95"/>
                    </a:lnTo>
                    <a:lnTo>
                      <a:pt x="623" y="96"/>
                    </a:lnTo>
                    <a:lnTo>
                      <a:pt x="621" y="96"/>
                    </a:lnTo>
                    <a:lnTo>
                      <a:pt x="617" y="93"/>
                    </a:lnTo>
                    <a:lnTo>
                      <a:pt x="616" y="92"/>
                    </a:lnTo>
                    <a:lnTo>
                      <a:pt x="614" y="92"/>
                    </a:lnTo>
                    <a:lnTo>
                      <a:pt x="614" y="90"/>
                    </a:lnTo>
                    <a:lnTo>
                      <a:pt x="579" y="64"/>
                    </a:lnTo>
                    <a:lnTo>
                      <a:pt x="574" y="64"/>
                    </a:lnTo>
                    <a:lnTo>
                      <a:pt x="570" y="60"/>
                    </a:lnTo>
                    <a:lnTo>
                      <a:pt x="560" y="44"/>
                    </a:lnTo>
                    <a:lnTo>
                      <a:pt x="557" y="47"/>
                    </a:lnTo>
                    <a:lnTo>
                      <a:pt x="549" y="57"/>
                    </a:lnTo>
                    <a:lnTo>
                      <a:pt x="549" y="58"/>
                    </a:lnTo>
                    <a:lnTo>
                      <a:pt x="547" y="57"/>
                    </a:lnTo>
                    <a:lnTo>
                      <a:pt x="538" y="53"/>
                    </a:lnTo>
                    <a:lnTo>
                      <a:pt x="518" y="47"/>
                    </a:lnTo>
                    <a:lnTo>
                      <a:pt x="517" y="47"/>
                    </a:lnTo>
                    <a:lnTo>
                      <a:pt x="514" y="49"/>
                    </a:lnTo>
                    <a:lnTo>
                      <a:pt x="511" y="49"/>
                    </a:lnTo>
                    <a:lnTo>
                      <a:pt x="510" y="50"/>
                    </a:lnTo>
                    <a:lnTo>
                      <a:pt x="497" y="53"/>
                    </a:lnTo>
                    <a:lnTo>
                      <a:pt x="486" y="58"/>
                    </a:lnTo>
                    <a:lnTo>
                      <a:pt x="483" y="64"/>
                    </a:lnTo>
                    <a:lnTo>
                      <a:pt x="471" y="67"/>
                    </a:lnTo>
                    <a:lnTo>
                      <a:pt x="455" y="56"/>
                    </a:lnTo>
                    <a:lnTo>
                      <a:pt x="431" y="47"/>
                    </a:lnTo>
                    <a:lnTo>
                      <a:pt x="426" y="47"/>
                    </a:lnTo>
                    <a:lnTo>
                      <a:pt x="426" y="50"/>
                    </a:lnTo>
                    <a:lnTo>
                      <a:pt x="417" y="50"/>
                    </a:lnTo>
                    <a:lnTo>
                      <a:pt x="417" y="51"/>
                    </a:lnTo>
                    <a:lnTo>
                      <a:pt x="416" y="51"/>
                    </a:lnTo>
                    <a:lnTo>
                      <a:pt x="413" y="54"/>
                    </a:lnTo>
                    <a:lnTo>
                      <a:pt x="409" y="56"/>
                    </a:lnTo>
                    <a:lnTo>
                      <a:pt x="409" y="57"/>
                    </a:lnTo>
                    <a:lnTo>
                      <a:pt x="411" y="61"/>
                    </a:lnTo>
                    <a:lnTo>
                      <a:pt x="413" y="63"/>
                    </a:lnTo>
                    <a:lnTo>
                      <a:pt x="416" y="64"/>
                    </a:lnTo>
                    <a:lnTo>
                      <a:pt x="416" y="68"/>
                    </a:lnTo>
                    <a:lnTo>
                      <a:pt x="414" y="75"/>
                    </a:lnTo>
                    <a:lnTo>
                      <a:pt x="406" y="86"/>
                    </a:lnTo>
                    <a:lnTo>
                      <a:pt x="402" y="90"/>
                    </a:lnTo>
                    <a:lnTo>
                      <a:pt x="399" y="92"/>
                    </a:lnTo>
                    <a:lnTo>
                      <a:pt x="398" y="92"/>
                    </a:lnTo>
                    <a:lnTo>
                      <a:pt x="409" y="102"/>
                    </a:lnTo>
                    <a:lnTo>
                      <a:pt x="405" y="111"/>
                    </a:lnTo>
                    <a:lnTo>
                      <a:pt x="404" y="113"/>
                    </a:lnTo>
                    <a:lnTo>
                      <a:pt x="394" y="120"/>
                    </a:lnTo>
                    <a:lnTo>
                      <a:pt x="385" y="111"/>
                    </a:lnTo>
                    <a:lnTo>
                      <a:pt x="383" y="104"/>
                    </a:lnTo>
                    <a:lnTo>
                      <a:pt x="371" y="116"/>
                    </a:lnTo>
                    <a:lnTo>
                      <a:pt x="369" y="114"/>
                    </a:lnTo>
                    <a:lnTo>
                      <a:pt x="360" y="100"/>
                    </a:lnTo>
                    <a:lnTo>
                      <a:pt x="350" y="78"/>
                    </a:lnTo>
                    <a:lnTo>
                      <a:pt x="354" y="68"/>
                    </a:lnTo>
                    <a:lnTo>
                      <a:pt x="357" y="65"/>
                    </a:lnTo>
                    <a:lnTo>
                      <a:pt x="360" y="61"/>
                    </a:lnTo>
                    <a:lnTo>
                      <a:pt x="360" y="60"/>
                    </a:lnTo>
                    <a:lnTo>
                      <a:pt x="371" y="49"/>
                    </a:lnTo>
                    <a:lnTo>
                      <a:pt x="374" y="43"/>
                    </a:lnTo>
                    <a:lnTo>
                      <a:pt x="371" y="26"/>
                    </a:lnTo>
                    <a:lnTo>
                      <a:pt x="370" y="25"/>
                    </a:lnTo>
                    <a:lnTo>
                      <a:pt x="369" y="20"/>
                    </a:lnTo>
                    <a:lnTo>
                      <a:pt x="367" y="19"/>
                    </a:lnTo>
                    <a:lnTo>
                      <a:pt x="359" y="15"/>
                    </a:lnTo>
                    <a:lnTo>
                      <a:pt x="337" y="8"/>
                    </a:lnTo>
                    <a:lnTo>
                      <a:pt x="327" y="11"/>
                    </a:lnTo>
                    <a:lnTo>
                      <a:pt x="320" y="11"/>
                    </a:lnTo>
                    <a:lnTo>
                      <a:pt x="316" y="9"/>
                    </a:lnTo>
                    <a:lnTo>
                      <a:pt x="314" y="8"/>
                    </a:lnTo>
                    <a:lnTo>
                      <a:pt x="314" y="0"/>
                    </a:lnTo>
                    <a:lnTo>
                      <a:pt x="313" y="0"/>
                    </a:lnTo>
                    <a:lnTo>
                      <a:pt x="311" y="1"/>
                    </a:lnTo>
                    <a:lnTo>
                      <a:pt x="314" y="23"/>
                    </a:lnTo>
                    <a:lnTo>
                      <a:pt x="314" y="26"/>
                    </a:lnTo>
                    <a:lnTo>
                      <a:pt x="317" y="25"/>
                    </a:lnTo>
                    <a:lnTo>
                      <a:pt x="331" y="23"/>
                    </a:lnTo>
                    <a:lnTo>
                      <a:pt x="334" y="23"/>
                    </a:lnTo>
                    <a:lnTo>
                      <a:pt x="328" y="42"/>
                    </a:lnTo>
                    <a:lnTo>
                      <a:pt x="323" y="50"/>
                    </a:lnTo>
                    <a:lnTo>
                      <a:pt x="323" y="54"/>
                    </a:lnTo>
                    <a:lnTo>
                      <a:pt x="324" y="60"/>
                    </a:lnTo>
                    <a:lnTo>
                      <a:pt x="324" y="61"/>
                    </a:lnTo>
                    <a:lnTo>
                      <a:pt x="325" y="63"/>
                    </a:lnTo>
                    <a:lnTo>
                      <a:pt x="327" y="65"/>
                    </a:lnTo>
                    <a:lnTo>
                      <a:pt x="325" y="68"/>
                    </a:lnTo>
                    <a:lnTo>
                      <a:pt x="324" y="68"/>
                    </a:lnTo>
                    <a:lnTo>
                      <a:pt x="310" y="78"/>
                    </a:lnTo>
                    <a:lnTo>
                      <a:pt x="306" y="82"/>
                    </a:lnTo>
                    <a:lnTo>
                      <a:pt x="300" y="92"/>
                    </a:lnTo>
                    <a:lnTo>
                      <a:pt x="301" y="102"/>
                    </a:lnTo>
                    <a:lnTo>
                      <a:pt x="301" y="103"/>
                    </a:lnTo>
                    <a:lnTo>
                      <a:pt x="299" y="106"/>
                    </a:lnTo>
                    <a:lnTo>
                      <a:pt x="290" y="111"/>
                    </a:lnTo>
                    <a:lnTo>
                      <a:pt x="274" y="116"/>
                    </a:lnTo>
                    <a:lnTo>
                      <a:pt x="263" y="116"/>
                    </a:lnTo>
                    <a:lnTo>
                      <a:pt x="260" y="117"/>
                    </a:lnTo>
                    <a:lnTo>
                      <a:pt x="257" y="135"/>
                    </a:lnTo>
                    <a:lnTo>
                      <a:pt x="257" y="137"/>
                    </a:lnTo>
                    <a:lnTo>
                      <a:pt x="244" y="134"/>
                    </a:lnTo>
                    <a:lnTo>
                      <a:pt x="232" y="127"/>
                    </a:lnTo>
                    <a:lnTo>
                      <a:pt x="215" y="132"/>
                    </a:lnTo>
                    <a:lnTo>
                      <a:pt x="211" y="134"/>
                    </a:lnTo>
                    <a:lnTo>
                      <a:pt x="210" y="135"/>
                    </a:lnTo>
                    <a:lnTo>
                      <a:pt x="208" y="139"/>
                    </a:lnTo>
                    <a:lnTo>
                      <a:pt x="201" y="146"/>
                    </a:lnTo>
                    <a:lnTo>
                      <a:pt x="191" y="160"/>
                    </a:lnTo>
                    <a:lnTo>
                      <a:pt x="163" y="177"/>
                    </a:lnTo>
                    <a:lnTo>
                      <a:pt x="156" y="180"/>
                    </a:lnTo>
                    <a:lnTo>
                      <a:pt x="155" y="181"/>
                    </a:lnTo>
                    <a:lnTo>
                      <a:pt x="153" y="181"/>
                    </a:lnTo>
                    <a:lnTo>
                      <a:pt x="151" y="184"/>
                    </a:lnTo>
                    <a:lnTo>
                      <a:pt x="149" y="184"/>
                    </a:lnTo>
                    <a:lnTo>
                      <a:pt x="148" y="188"/>
                    </a:lnTo>
                    <a:lnTo>
                      <a:pt x="141" y="198"/>
                    </a:lnTo>
                    <a:lnTo>
                      <a:pt x="141" y="205"/>
                    </a:lnTo>
                    <a:lnTo>
                      <a:pt x="151" y="205"/>
                    </a:lnTo>
                    <a:lnTo>
                      <a:pt x="155" y="202"/>
                    </a:lnTo>
                    <a:lnTo>
                      <a:pt x="160" y="202"/>
                    </a:lnTo>
                    <a:lnTo>
                      <a:pt x="163" y="205"/>
                    </a:lnTo>
                    <a:lnTo>
                      <a:pt x="166" y="202"/>
                    </a:lnTo>
                    <a:lnTo>
                      <a:pt x="174" y="200"/>
                    </a:lnTo>
                    <a:lnTo>
                      <a:pt x="174" y="198"/>
                    </a:lnTo>
                    <a:lnTo>
                      <a:pt x="179" y="208"/>
                    </a:lnTo>
                    <a:lnTo>
                      <a:pt x="179" y="210"/>
                    </a:lnTo>
                    <a:lnTo>
                      <a:pt x="176" y="213"/>
                    </a:lnTo>
                    <a:lnTo>
                      <a:pt x="174" y="217"/>
                    </a:lnTo>
                    <a:lnTo>
                      <a:pt x="173" y="226"/>
                    </a:lnTo>
                    <a:lnTo>
                      <a:pt x="174" y="233"/>
                    </a:lnTo>
                    <a:lnTo>
                      <a:pt x="176" y="237"/>
                    </a:lnTo>
                    <a:lnTo>
                      <a:pt x="176" y="238"/>
                    </a:lnTo>
                    <a:lnTo>
                      <a:pt x="176" y="245"/>
                    </a:lnTo>
                    <a:lnTo>
                      <a:pt x="177" y="251"/>
                    </a:lnTo>
                    <a:lnTo>
                      <a:pt x="179" y="253"/>
                    </a:lnTo>
                    <a:lnTo>
                      <a:pt x="179" y="254"/>
                    </a:lnTo>
                    <a:lnTo>
                      <a:pt x="180" y="254"/>
                    </a:lnTo>
                    <a:lnTo>
                      <a:pt x="177" y="255"/>
                    </a:lnTo>
                    <a:lnTo>
                      <a:pt x="170" y="262"/>
                    </a:lnTo>
                    <a:lnTo>
                      <a:pt x="169" y="265"/>
                    </a:lnTo>
                    <a:lnTo>
                      <a:pt x="167" y="265"/>
                    </a:lnTo>
                    <a:lnTo>
                      <a:pt x="167" y="267"/>
                    </a:lnTo>
                    <a:lnTo>
                      <a:pt x="149" y="276"/>
                    </a:lnTo>
                    <a:lnTo>
                      <a:pt x="107" y="315"/>
                    </a:lnTo>
                    <a:lnTo>
                      <a:pt x="105" y="311"/>
                    </a:lnTo>
                    <a:lnTo>
                      <a:pt x="103" y="310"/>
                    </a:lnTo>
                    <a:lnTo>
                      <a:pt x="99" y="307"/>
                    </a:lnTo>
                    <a:lnTo>
                      <a:pt x="98" y="307"/>
                    </a:lnTo>
                    <a:lnTo>
                      <a:pt x="92" y="313"/>
                    </a:lnTo>
                    <a:lnTo>
                      <a:pt x="68" y="331"/>
                    </a:lnTo>
                    <a:lnTo>
                      <a:pt x="67" y="332"/>
                    </a:lnTo>
                    <a:lnTo>
                      <a:pt x="63" y="334"/>
                    </a:lnTo>
                    <a:lnTo>
                      <a:pt x="57" y="334"/>
                    </a:lnTo>
                    <a:lnTo>
                      <a:pt x="52" y="335"/>
                    </a:lnTo>
                    <a:lnTo>
                      <a:pt x="43" y="346"/>
                    </a:lnTo>
                    <a:lnTo>
                      <a:pt x="42" y="351"/>
                    </a:lnTo>
                    <a:lnTo>
                      <a:pt x="43" y="351"/>
                    </a:lnTo>
                    <a:lnTo>
                      <a:pt x="54" y="360"/>
                    </a:lnTo>
                    <a:lnTo>
                      <a:pt x="54" y="370"/>
                    </a:lnTo>
                    <a:lnTo>
                      <a:pt x="53" y="373"/>
                    </a:lnTo>
                    <a:lnTo>
                      <a:pt x="52" y="373"/>
                    </a:lnTo>
                    <a:lnTo>
                      <a:pt x="46" y="377"/>
                    </a:lnTo>
                    <a:lnTo>
                      <a:pt x="45" y="378"/>
                    </a:lnTo>
                    <a:lnTo>
                      <a:pt x="45" y="382"/>
                    </a:lnTo>
                    <a:lnTo>
                      <a:pt x="43" y="384"/>
                    </a:lnTo>
                    <a:lnTo>
                      <a:pt x="43" y="388"/>
                    </a:lnTo>
                    <a:lnTo>
                      <a:pt x="50" y="395"/>
                    </a:lnTo>
                    <a:lnTo>
                      <a:pt x="50" y="401"/>
                    </a:lnTo>
                    <a:lnTo>
                      <a:pt x="45" y="407"/>
                    </a:lnTo>
                    <a:lnTo>
                      <a:pt x="42" y="413"/>
                    </a:lnTo>
                    <a:lnTo>
                      <a:pt x="42" y="418"/>
                    </a:lnTo>
                    <a:lnTo>
                      <a:pt x="32" y="426"/>
                    </a:lnTo>
                    <a:lnTo>
                      <a:pt x="13" y="435"/>
                    </a:lnTo>
                    <a:lnTo>
                      <a:pt x="11" y="437"/>
                    </a:lnTo>
                    <a:lnTo>
                      <a:pt x="8" y="438"/>
                    </a:lnTo>
                    <a:lnTo>
                      <a:pt x="0" y="438"/>
                    </a:lnTo>
                    <a:lnTo>
                      <a:pt x="0" y="441"/>
                    </a:lnTo>
                    <a:lnTo>
                      <a:pt x="1" y="445"/>
                    </a:lnTo>
                    <a:lnTo>
                      <a:pt x="6" y="454"/>
                    </a:lnTo>
                    <a:lnTo>
                      <a:pt x="13" y="463"/>
                    </a:lnTo>
                    <a:lnTo>
                      <a:pt x="21" y="469"/>
                    </a:lnTo>
                    <a:lnTo>
                      <a:pt x="22" y="470"/>
                    </a:lnTo>
                    <a:lnTo>
                      <a:pt x="22" y="473"/>
                    </a:lnTo>
                    <a:lnTo>
                      <a:pt x="28" y="473"/>
                    </a:lnTo>
                    <a:lnTo>
                      <a:pt x="35" y="474"/>
                    </a:lnTo>
                    <a:lnTo>
                      <a:pt x="40" y="474"/>
                    </a:lnTo>
                    <a:lnTo>
                      <a:pt x="50" y="470"/>
                    </a:lnTo>
                    <a:lnTo>
                      <a:pt x="52" y="470"/>
                    </a:lnTo>
                    <a:lnTo>
                      <a:pt x="56" y="473"/>
                    </a:lnTo>
                    <a:lnTo>
                      <a:pt x="57" y="473"/>
                    </a:lnTo>
                    <a:lnTo>
                      <a:pt x="63" y="478"/>
                    </a:lnTo>
                    <a:lnTo>
                      <a:pt x="61" y="481"/>
                    </a:lnTo>
                    <a:lnTo>
                      <a:pt x="61" y="484"/>
                    </a:lnTo>
                    <a:lnTo>
                      <a:pt x="60" y="487"/>
                    </a:lnTo>
                    <a:lnTo>
                      <a:pt x="59" y="488"/>
                    </a:lnTo>
                    <a:lnTo>
                      <a:pt x="59" y="493"/>
                    </a:lnTo>
                    <a:lnTo>
                      <a:pt x="60" y="494"/>
                    </a:lnTo>
                    <a:lnTo>
                      <a:pt x="61" y="497"/>
                    </a:lnTo>
                    <a:lnTo>
                      <a:pt x="64" y="498"/>
                    </a:lnTo>
                    <a:lnTo>
                      <a:pt x="64" y="500"/>
                    </a:lnTo>
                    <a:lnTo>
                      <a:pt x="66" y="500"/>
                    </a:lnTo>
                    <a:lnTo>
                      <a:pt x="66" y="504"/>
                    </a:lnTo>
                    <a:lnTo>
                      <a:pt x="67" y="504"/>
                    </a:lnTo>
                    <a:lnTo>
                      <a:pt x="68" y="507"/>
                    </a:lnTo>
                    <a:lnTo>
                      <a:pt x="75" y="512"/>
                    </a:lnTo>
                    <a:lnTo>
                      <a:pt x="78" y="512"/>
                    </a:lnTo>
                    <a:lnTo>
                      <a:pt x="84" y="509"/>
                    </a:lnTo>
                    <a:lnTo>
                      <a:pt x="85" y="508"/>
                    </a:lnTo>
                    <a:lnTo>
                      <a:pt x="88" y="507"/>
                    </a:lnTo>
                    <a:lnTo>
                      <a:pt x="91" y="507"/>
                    </a:lnTo>
                    <a:lnTo>
                      <a:pt x="99" y="511"/>
                    </a:lnTo>
                    <a:lnTo>
                      <a:pt x="100" y="512"/>
                    </a:lnTo>
                    <a:lnTo>
                      <a:pt x="102" y="512"/>
                    </a:lnTo>
                    <a:lnTo>
                      <a:pt x="102" y="515"/>
                    </a:lnTo>
                    <a:lnTo>
                      <a:pt x="103" y="516"/>
                    </a:lnTo>
                    <a:lnTo>
                      <a:pt x="103" y="522"/>
                    </a:lnTo>
                    <a:lnTo>
                      <a:pt x="107" y="526"/>
                    </a:lnTo>
                    <a:lnTo>
                      <a:pt x="117" y="526"/>
                    </a:lnTo>
                    <a:lnTo>
                      <a:pt x="123" y="528"/>
                    </a:lnTo>
                    <a:lnTo>
                      <a:pt x="133" y="528"/>
                    </a:lnTo>
                    <a:lnTo>
                      <a:pt x="143" y="533"/>
                    </a:lnTo>
                    <a:lnTo>
                      <a:pt x="144" y="533"/>
                    </a:lnTo>
                    <a:lnTo>
                      <a:pt x="145" y="535"/>
                    </a:lnTo>
                    <a:lnTo>
                      <a:pt x="145" y="536"/>
                    </a:lnTo>
                    <a:lnTo>
                      <a:pt x="148" y="537"/>
                    </a:lnTo>
                    <a:lnTo>
                      <a:pt x="148" y="541"/>
                    </a:lnTo>
                    <a:lnTo>
                      <a:pt x="149" y="544"/>
                    </a:lnTo>
                    <a:lnTo>
                      <a:pt x="149" y="548"/>
                    </a:lnTo>
                    <a:lnTo>
                      <a:pt x="148" y="550"/>
                    </a:lnTo>
                    <a:lnTo>
                      <a:pt x="148" y="558"/>
                    </a:lnTo>
                    <a:lnTo>
                      <a:pt x="149" y="558"/>
                    </a:lnTo>
                    <a:lnTo>
                      <a:pt x="149" y="567"/>
                    </a:lnTo>
                    <a:lnTo>
                      <a:pt x="155" y="576"/>
                    </a:lnTo>
                    <a:lnTo>
                      <a:pt x="155" y="578"/>
                    </a:lnTo>
                    <a:lnTo>
                      <a:pt x="156" y="579"/>
                    </a:lnTo>
                    <a:lnTo>
                      <a:pt x="159" y="588"/>
                    </a:lnTo>
                    <a:lnTo>
                      <a:pt x="159" y="589"/>
                    </a:lnTo>
                    <a:lnTo>
                      <a:pt x="160" y="600"/>
                    </a:lnTo>
                    <a:lnTo>
                      <a:pt x="160" y="602"/>
                    </a:lnTo>
                    <a:lnTo>
                      <a:pt x="159" y="606"/>
                    </a:lnTo>
                    <a:lnTo>
                      <a:pt x="159" y="608"/>
                    </a:lnTo>
                    <a:lnTo>
                      <a:pt x="158" y="613"/>
                    </a:lnTo>
                    <a:lnTo>
                      <a:pt x="156" y="614"/>
                    </a:lnTo>
                    <a:lnTo>
                      <a:pt x="156" y="624"/>
                    </a:lnTo>
                    <a:lnTo>
                      <a:pt x="158" y="625"/>
                    </a:lnTo>
                    <a:lnTo>
                      <a:pt x="156" y="650"/>
                    </a:lnTo>
                    <a:lnTo>
                      <a:pt x="155" y="653"/>
                    </a:lnTo>
                    <a:lnTo>
                      <a:pt x="156" y="658"/>
                    </a:lnTo>
                    <a:lnTo>
                      <a:pt x="156" y="662"/>
                    </a:lnTo>
                    <a:lnTo>
                      <a:pt x="158" y="665"/>
                    </a:lnTo>
                    <a:lnTo>
                      <a:pt x="159" y="665"/>
                    </a:lnTo>
                    <a:lnTo>
                      <a:pt x="183" y="692"/>
                    </a:lnTo>
                    <a:lnTo>
                      <a:pt x="184" y="696"/>
                    </a:lnTo>
                    <a:lnTo>
                      <a:pt x="186" y="698"/>
                    </a:lnTo>
                    <a:lnTo>
                      <a:pt x="186" y="699"/>
                    </a:lnTo>
                    <a:lnTo>
                      <a:pt x="187" y="701"/>
                    </a:lnTo>
                    <a:lnTo>
                      <a:pt x="187" y="702"/>
                    </a:lnTo>
                    <a:lnTo>
                      <a:pt x="188" y="703"/>
                    </a:lnTo>
                    <a:lnTo>
                      <a:pt x="188" y="709"/>
                    </a:lnTo>
                    <a:lnTo>
                      <a:pt x="207" y="723"/>
                    </a:lnTo>
                    <a:lnTo>
                      <a:pt x="210" y="729"/>
                    </a:lnTo>
                    <a:lnTo>
                      <a:pt x="211" y="734"/>
                    </a:lnTo>
                    <a:lnTo>
                      <a:pt x="216" y="737"/>
                    </a:lnTo>
                    <a:lnTo>
                      <a:pt x="222" y="737"/>
                    </a:lnTo>
                    <a:lnTo>
                      <a:pt x="225" y="734"/>
                    </a:lnTo>
                    <a:lnTo>
                      <a:pt x="229" y="732"/>
                    </a:lnTo>
                    <a:lnTo>
                      <a:pt x="230" y="730"/>
                    </a:lnTo>
                    <a:lnTo>
                      <a:pt x="232" y="730"/>
                    </a:lnTo>
                    <a:lnTo>
                      <a:pt x="233" y="732"/>
                    </a:lnTo>
                    <a:lnTo>
                      <a:pt x="234" y="732"/>
                    </a:lnTo>
                    <a:lnTo>
                      <a:pt x="237" y="734"/>
                    </a:lnTo>
                    <a:lnTo>
                      <a:pt x="237" y="741"/>
                    </a:lnTo>
                    <a:lnTo>
                      <a:pt x="234" y="744"/>
                    </a:lnTo>
                    <a:lnTo>
                      <a:pt x="232" y="745"/>
                    </a:lnTo>
                    <a:lnTo>
                      <a:pt x="230" y="747"/>
                    </a:lnTo>
                    <a:lnTo>
                      <a:pt x="230" y="756"/>
                    </a:lnTo>
                    <a:lnTo>
                      <a:pt x="232" y="758"/>
                    </a:lnTo>
                    <a:lnTo>
                      <a:pt x="243" y="758"/>
                    </a:lnTo>
                    <a:lnTo>
                      <a:pt x="254" y="756"/>
                    </a:lnTo>
                    <a:lnTo>
                      <a:pt x="260" y="756"/>
                    </a:lnTo>
                    <a:lnTo>
                      <a:pt x="265" y="759"/>
                    </a:lnTo>
                    <a:lnTo>
                      <a:pt x="265" y="762"/>
                    </a:lnTo>
                    <a:lnTo>
                      <a:pt x="267" y="765"/>
                    </a:lnTo>
                    <a:lnTo>
                      <a:pt x="265" y="765"/>
                    </a:lnTo>
                    <a:lnTo>
                      <a:pt x="265" y="766"/>
                    </a:lnTo>
                    <a:lnTo>
                      <a:pt x="264" y="768"/>
                    </a:lnTo>
                    <a:lnTo>
                      <a:pt x="261" y="768"/>
                    </a:lnTo>
                    <a:lnTo>
                      <a:pt x="256" y="769"/>
                    </a:lnTo>
                    <a:lnTo>
                      <a:pt x="254" y="770"/>
                    </a:lnTo>
                    <a:lnTo>
                      <a:pt x="254" y="779"/>
                    </a:lnTo>
                    <a:lnTo>
                      <a:pt x="256" y="780"/>
                    </a:lnTo>
                    <a:lnTo>
                      <a:pt x="257" y="785"/>
                    </a:lnTo>
                    <a:lnTo>
                      <a:pt x="264" y="792"/>
                    </a:lnTo>
                    <a:lnTo>
                      <a:pt x="265" y="792"/>
                    </a:lnTo>
                    <a:lnTo>
                      <a:pt x="267" y="793"/>
                    </a:lnTo>
                    <a:lnTo>
                      <a:pt x="268" y="792"/>
                    </a:lnTo>
                    <a:lnTo>
                      <a:pt x="272" y="793"/>
                    </a:lnTo>
                    <a:lnTo>
                      <a:pt x="275" y="793"/>
                    </a:lnTo>
                    <a:lnTo>
                      <a:pt x="277" y="794"/>
                    </a:lnTo>
                    <a:lnTo>
                      <a:pt x="278" y="797"/>
                    </a:lnTo>
                    <a:lnTo>
                      <a:pt x="282" y="800"/>
                    </a:lnTo>
                    <a:lnTo>
                      <a:pt x="282" y="828"/>
                    </a:lnTo>
                    <a:lnTo>
                      <a:pt x="287" y="840"/>
                    </a:lnTo>
                    <a:lnTo>
                      <a:pt x="285" y="849"/>
                    </a:lnTo>
                    <a:lnTo>
                      <a:pt x="285" y="850"/>
                    </a:lnTo>
                    <a:lnTo>
                      <a:pt x="283" y="852"/>
                    </a:lnTo>
                    <a:lnTo>
                      <a:pt x="283" y="860"/>
                    </a:lnTo>
                    <a:lnTo>
                      <a:pt x="285" y="866"/>
                    </a:lnTo>
                    <a:lnTo>
                      <a:pt x="285" y="868"/>
                    </a:lnTo>
                    <a:lnTo>
                      <a:pt x="287" y="871"/>
                    </a:lnTo>
                    <a:lnTo>
                      <a:pt x="304" y="881"/>
                    </a:lnTo>
                    <a:lnTo>
                      <a:pt x="304" y="895"/>
                    </a:lnTo>
                    <a:lnTo>
                      <a:pt x="313" y="903"/>
                    </a:lnTo>
                    <a:lnTo>
                      <a:pt x="320" y="916"/>
                    </a:lnTo>
                    <a:lnTo>
                      <a:pt x="332" y="923"/>
                    </a:lnTo>
                    <a:lnTo>
                      <a:pt x="339" y="930"/>
                    </a:lnTo>
                    <a:lnTo>
                      <a:pt x="339" y="931"/>
                    </a:lnTo>
                    <a:lnTo>
                      <a:pt x="345" y="937"/>
                    </a:lnTo>
                    <a:lnTo>
                      <a:pt x="347" y="942"/>
                    </a:lnTo>
                    <a:lnTo>
                      <a:pt x="349" y="945"/>
                    </a:lnTo>
                    <a:lnTo>
                      <a:pt x="370" y="933"/>
                    </a:lnTo>
                    <a:lnTo>
                      <a:pt x="376" y="933"/>
                    </a:lnTo>
                    <a:lnTo>
                      <a:pt x="380" y="931"/>
                    </a:lnTo>
                    <a:lnTo>
                      <a:pt x="409" y="931"/>
                    </a:lnTo>
                    <a:lnTo>
                      <a:pt x="420" y="930"/>
                    </a:lnTo>
                    <a:lnTo>
                      <a:pt x="431" y="943"/>
                    </a:lnTo>
                    <a:lnTo>
                      <a:pt x="445" y="969"/>
                    </a:lnTo>
                    <a:lnTo>
                      <a:pt x="447" y="969"/>
                    </a:lnTo>
                    <a:lnTo>
                      <a:pt x="450" y="966"/>
                    </a:lnTo>
                    <a:lnTo>
                      <a:pt x="452" y="967"/>
                    </a:lnTo>
                    <a:lnTo>
                      <a:pt x="459" y="967"/>
                    </a:lnTo>
                    <a:lnTo>
                      <a:pt x="464" y="963"/>
                    </a:lnTo>
                    <a:lnTo>
                      <a:pt x="472" y="946"/>
                    </a:lnTo>
                    <a:lnTo>
                      <a:pt x="481" y="941"/>
                    </a:lnTo>
                    <a:lnTo>
                      <a:pt x="484" y="939"/>
                    </a:lnTo>
                    <a:lnTo>
                      <a:pt x="486" y="937"/>
                    </a:lnTo>
                    <a:lnTo>
                      <a:pt x="487" y="937"/>
                    </a:lnTo>
                    <a:lnTo>
                      <a:pt x="487" y="934"/>
                    </a:lnTo>
                    <a:lnTo>
                      <a:pt x="498" y="924"/>
                    </a:lnTo>
                    <a:lnTo>
                      <a:pt x="501" y="926"/>
                    </a:lnTo>
                    <a:lnTo>
                      <a:pt x="526" y="931"/>
                    </a:lnTo>
                    <a:lnTo>
                      <a:pt x="526" y="930"/>
                    </a:lnTo>
                    <a:lnTo>
                      <a:pt x="524" y="913"/>
                    </a:lnTo>
                    <a:lnTo>
                      <a:pt x="514" y="895"/>
                    </a:lnTo>
                    <a:lnTo>
                      <a:pt x="514" y="889"/>
                    </a:lnTo>
                    <a:lnTo>
                      <a:pt x="515" y="885"/>
                    </a:lnTo>
                    <a:lnTo>
                      <a:pt x="517" y="883"/>
                    </a:lnTo>
                    <a:lnTo>
                      <a:pt x="519" y="879"/>
                    </a:lnTo>
                    <a:lnTo>
                      <a:pt x="519" y="874"/>
                    </a:lnTo>
                    <a:lnTo>
                      <a:pt x="518" y="868"/>
                    </a:lnTo>
                    <a:lnTo>
                      <a:pt x="517" y="866"/>
                    </a:lnTo>
                    <a:lnTo>
                      <a:pt x="514" y="866"/>
                    </a:lnTo>
                    <a:lnTo>
                      <a:pt x="507" y="864"/>
                    </a:lnTo>
                    <a:lnTo>
                      <a:pt x="498" y="859"/>
                    </a:lnTo>
                    <a:lnTo>
                      <a:pt x="494" y="849"/>
                    </a:lnTo>
                    <a:lnTo>
                      <a:pt x="500" y="847"/>
                    </a:lnTo>
                    <a:lnTo>
                      <a:pt x="510" y="838"/>
                    </a:lnTo>
                    <a:lnTo>
                      <a:pt x="511" y="838"/>
                    </a:lnTo>
                    <a:lnTo>
                      <a:pt x="511" y="836"/>
                    </a:lnTo>
                    <a:lnTo>
                      <a:pt x="512" y="835"/>
                    </a:lnTo>
                    <a:lnTo>
                      <a:pt x="518" y="832"/>
                    </a:lnTo>
                    <a:lnTo>
                      <a:pt x="519" y="832"/>
                    </a:lnTo>
                    <a:lnTo>
                      <a:pt x="521" y="833"/>
                    </a:lnTo>
                    <a:lnTo>
                      <a:pt x="522" y="831"/>
                    </a:lnTo>
                    <a:lnTo>
                      <a:pt x="525" y="822"/>
                    </a:lnTo>
                    <a:lnTo>
                      <a:pt x="525" y="809"/>
                    </a:lnTo>
                    <a:lnTo>
                      <a:pt x="528" y="796"/>
                    </a:lnTo>
                    <a:lnTo>
                      <a:pt x="528" y="790"/>
                    </a:lnTo>
                    <a:lnTo>
                      <a:pt x="529" y="789"/>
                    </a:lnTo>
                    <a:lnTo>
                      <a:pt x="531" y="786"/>
                    </a:lnTo>
                    <a:lnTo>
                      <a:pt x="536" y="779"/>
                    </a:lnTo>
                    <a:lnTo>
                      <a:pt x="543" y="776"/>
                    </a:lnTo>
                    <a:lnTo>
                      <a:pt x="543" y="775"/>
                    </a:lnTo>
                    <a:lnTo>
                      <a:pt x="541" y="769"/>
                    </a:lnTo>
                    <a:lnTo>
                      <a:pt x="541" y="752"/>
                    </a:lnTo>
                    <a:lnTo>
                      <a:pt x="550" y="715"/>
                    </a:lnTo>
                    <a:lnTo>
                      <a:pt x="549" y="715"/>
                    </a:lnTo>
                    <a:lnTo>
                      <a:pt x="549" y="713"/>
                    </a:lnTo>
                    <a:lnTo>
                      <a:pt x="554" y="694"/>
                    </a:lnTo>
                    <a:lnTo>
                      <a:pt x="554" y="692"/>
                    </a:lnTo>
                    <a:lnTo>
                      <a:pt x="557" y="684"/>
                    </a:lnTo>
                    <a:lnTo>
                      <a:pt x="565" y="635"/>
                    </a:lnTo>
                    <a:lnTo>
                      <a:pt x="567" y="603"/>
                    </a:lnTo>
                    <a:lnTo>
                      <a:pt x="568" y="602"/>
                    </a:lnTo>
                    <a:lnTo>
                      <a:pt x="572" y="599"/>
                    </a:lnTo>
                    <a:lnTo>
                      <a:pt x="579" y="595"/>
                    </a:lnTo>
                    <a:lnTo>
                      <a:pt x="588" y="592"/>
                    </a:lnTo>
                    <a:lnTo>
                      <a:pt x="599" y="576"/>
                    </a:lnTo>
                    <a:lnTo>
                      <a:pt x="593" y="551"/>
                    </a:lnTo>
                    <a:lnTo>
                      <a:pt x="595" y="551"/>
                    </a:lnTo>
                    <a:lnTo>
                      <a:pt x="595" y="548"/>
                    </a:lnTo>
                    <a:lnTo>
                      <a:pt x="589" y="543"/>
                    </a:lnTo>
                    <a:lnTo>
                      <a:pt x="586" y="541"/>
                    </a:lnTo>
                    <a:lnTo>
                      <a:pt x="586" y="540"/>
                    </a:lnTo>
                    <a:lnTo>
                      <a:pt x="584" y="533"/>
                    </a:lnTo>
                    <a:lnTo>
                      <a:pt x="591" y="526"/>
                    </a:lnTo>
                    <a:lnTo>
                      <a:pt x="592" y="518"/>
                    </a:lnTo>
                    <a:lnTo>
                      <a:pt x="592" y="509"/>
                    </a:lnTo>
                    <a:lnTo>
                      <a:pt x="591" y="507"/>
                    </a:lnTo>
                    <a:lnTo>
                      <a:pt x="595" y="507"/>
                    </a:lnTo>
                    <a:lnTo>
                      <a:pt x="609" y="500"/>
                    </a:lnTo>
                    <a:lnTo>
                      <a:pt x="614" y="495"/>
                    </a:lnTo>
                    <a:lnTo>
                      <a:pt x="614" y="494"/>
                    </a:lnTo>
                    <a:lnTo>
                      <a:pt x="613" y="491"/>
                    </a:lnTo>
                    <a:lnTo>
                      <a:pt x="614" y="484"/>
                    </a:lnTo>
                    <a:lnTo>
                      <a:pt x="618" y="477"/>
                    </a:lnTo>
                    <a:lnTo>
                      <a:pt x="620" y="473"/>
                    </a:lnTo>
                    <a:lnTo>
                      <a:pt x="628" y="463"/>
                    </a:lnTo>
                    <a:lnTo>
                      <a:pt x="659" y="449"/>
                    </a:lnTo>
                    <a:lnTo>
                      <a:pt x="661" y="449"/>
                    </a:lnTo>
                    <a:lnTo>
                      <a:pt x="662" y="452"/>
                    </a:lnTo>
                    <a:lnTo>
                      <a:pt x="666" y="456"/>
                    </a:lnTo>
                    <a:lnTo>
                      <a:pt x="666" y="458"/>
                    </a:lnTo>
                    <a:lnTo>
                      <a:pt x="694" y="448"/>
                    </a:lnTo>
                    <a:lnTo>
                      <a:pt x="722" y="433"/>
                    </a:lnTo>
                    <a:lnTo>
                      <a:pt x="735" y="430"/>
                    </a:lnTo>
                    <a:lnTo>
                      <a:pt x="747" y="430"/>
                    </a:lnTo>
                    <a:lnTo>
                      <a:pt x="748" y="431"/>
                    </a:lnTo>
                    <a:lnTo>
                      <a:pt x="761" y="447"/>
                    </a:lnTo>
                    <a:lnTo>
                      <a:pt x="762" y="447"/>
                    </a:lnTo>
                    <a:lnTo>
                      <a:pt x="762" y="448"/>
                    </a:lnTo>
                    <a:lnTo>
                      <a:pt x="764" y="451"/>
                    </a:lnTo>
                    <a:lnTo>
                      <a:pt x="768" y="454"/>
                    </a:lnTo>
                    <a:lnTo>
                      <a:pt x="769" y="454"/>
                    </a:lnTo>
                    <a:lnTo>
                      <a:pt x="775" y="455"/>
                    </a:lnTo>
                    <a:lnTo>
                      <a:pt x="778" y="454"/>
                    </a:lnTo>
                    <a:lnTo>
                      <a:pt x="797" y="461"/>
                    </a:lnTo>
                    <a:lnTo>
                      <a:pt x="807" y="480"/>
                    </a:lnTo>
                    <a:lnTo>
                      <a:pt x="809" y="480"/>
                    </a:lnTo>
                    <a:lnTo>
                      <a:pt x="812" y="477"/>
                    </a:lnTo>
                    <a:lnTo>
                      <a:pt x="819" y="473"/>
                    </a:lnTo>
                    <a:lnTo>
                      <a:pt x="822" y="469"/>
                    </a:lnTo>
                    <a:lnTo>
                      <a:pt x="825" y="468"/>
                    </a:lnTo>
                    <a:lnTo>
                      <a:pt x="829" y="468"/>
                    </a:lnTo>
                    <a:lnTo>
                      <a:pt x="841" y="458"/>
                    </a:lnTo>
                    <a:lnTo>
                      <a:pt x="852" y="442"/>
                    </a:lnTo>
                    <a:lnTo>
                      <a:pt x="853" y="441"/>
                    </a:lnTo>
                    <a:lnTo>
                      <a:pt x="859" y="438"/>
                    </a:lnTo>
                    <a:lnTo>
                      <a:pt x="862" y="417"/>
                    </a:lnTo>
                    <a:lnTo>
                      <a:pt x="879" y="395"/>
                    </a:lnTo>
                    <a:lnTo>
                      <a:pt x="879" y="394"/>
                    </a:lnTo>
                    <a:lnTo>
                      <a:pt x="881" y="394"/>
                    </a:lnTo>
                    <a:lnTo>
                      <a:pt x="881" y="392"/>
                    </a:lnTo>
                    <a:lnTo>
                      <a:pt x="884" y="389"/>
                    </a:lnTo>
                    <a:lnTo>
                      <a:pt x="884" y="388"/>
                    </a:lnTo>
                    <a:lnTo>
                      <a:pt x="886" y="378"/>
                    </a:lnTo>
                    <a:lnTo>
                      <a:pt x="886" y="377"/>
                    </a:lnTo>
                    <a:lnTo>
                      <a:pt x="891" y="377"/>
                    </a:lnTo>
                    <a:lnTo>
                      <a:pt x="896" y="375"/>
                    </a:lnTo>
                    <a:lnTo>
                      <a:pt x="903" y="377"/>
                    </a:lnTo>
                    <a:lnTo>
                      <a:pt x="909" y="375"/>
                    </a:lnTo>
                    <a:lnTo>
                      <a:pt x="913" y="361"/>
                    </a:lnTo>
                    <a:lnTo>
                      <a:pt x="915" y="360"/>
                    </a:lnTo>
                    <a:lnTo>
                      <a:pt x="915" y="356"/>
                    </a:lnTo>
                    <a:lnTo>
                      <a:pt x="913" y="351"/>
                    </a:lnTo>
                    <a:lnTo>
                      <a:pt x="912" y="349"/>
                    </a:lnTo>
                    <a:lnTo>
                      <a:pt x="912" y="347"/>
                    </a:lnTo>
                    <a:lnTo>
                      <a:pt x="909" y="334"/>
                    </a:lnTo>
                    <a:lnTo>
                      <a:pt x="916" y="321"/>
                    </a:lnTo>
                    <a:lnTo>
                      <a:pt x="917" y="321"/>
                    </a:lnTo>
                    <a:lnTo>
                      <a:pt x="917" y="320"/>
                    </a:lnTo>
                    <a:lnTo>
                      <a:pt x="922" y="317"/>
                    </a:lnTo>
                    <a:lnTo>
                      <a:pt x="929" y="320"/>
                    </a:lnTo>
                    <a:lnTo>
                      <a:pt x="934" y="329"/>
                    </a:lnTo>
                    <a:lnTo>
                      <a:pt x="937" y="328"/>
                    </a:lnTo>
                    <a:lnTo>
                      <a:pt x="945" y="328"/>
                    </a:lnTo>
                    <a:lnTo>
                      <a:pt x="955" y="321"/>
                    </a:lnTo>
                    <a:lnTo>
                      <a:pt x="961" y="315"/>
                    </a:lnTo>
                    <a:lnTo>
                      <a:pt x="963" y="314"/>
                    </a:lnTo>
                    <a:lnTo>
                      <a:pt x="963" y="313"/>
                    </a:lnTo>
                    <a:lnTo>
                      <a:pt x="965" y="308"/>
                    </a:lnTo>
                    <a:lnTo>
                      <a:pt x="968" y="305"/>
                    </a:lnTo>
                    <a:lnTo>
                      <a:pt x="976" y="290"/>
                    </a:lnTo>
                    <a:lnTo>
                      <a:pt x="973" y="267"/>
                    </a:lnTo>
                    <a:lnTo>
                      <a:pt x="975" y="267"/>
                    </a:lnTo>
                    <a:lnTo>
                      <a:pt x="973" y="262"/>
                    </a:lnTo>
                    <a:lnTo>
                      <a:pt x="970" y="258"/>
                    </a:lnTo>
                    <a:lnTo>
                      <a:pt x="959" y="236"/>
                    </a:lnTo>
                    <a:lnTo>
                      <a:pt x="959" y="222"/>
                    </a:lnTo>
                    <a:lnTo>
                      <a:pt x="958" y="220"/>
                    </a:lnTo>
                    <a:lnTo>
                      <a:pt x="958" y="219"/>
                    </a:lnTo>
                    <a:lnTo>
                      <a:pt x="955" y="206"/>
                    </a:lnTo>
                    <a:lnTo>
                      <a:pt x="954" y="205"/>
                    </a:lnTo>
                    <a:lnTo>
                      <a:pt x="949" y="192"/>
                    </a:lnTo>
                    <a:lnTo>
                      <a:pt x="947" y="190"/>
                    </a:lnTo>
                    <a:lnTo>
                      <a:pt x="943" y="188"/>
                    </a:lnTo>
                    <a:lnTo>
                      <a:pt x="931" y="174"/>
                    </a:lnTo>
                    <a:lnTo>
                      <a:pt x="930" y="174"/>
                    </a:lnTo>
                    <a:lnTo>
                      <a:pt x="930" y="173"/>
                    </a:lnTo>
                    <a:lnTo>
                      <a:pt x="926" y="163"/>
                    </a:lnTo>
                    <a:lnTo>
                      <a:pt x="926" y="160"/>
                    </a:lnTo>
                    <a:lnTo>
                      <a:pt x="924" y="160"/>
                    </a:lnTo>
                    <a:lnTo>
                      <a:pt x="924" y="157"/>
                    </a:lnTo>
                    <a:lnTo>
                      <a:pt x="915" y="135"/>
                    </a:lnTo>
                    <a:lnTo>
                      <a:pt x="909" y="127"/>
                    </a:lnTo>
                    <a:lnTo>
                      <a:pt x="903" y="116"/>
                    </a:lnTo>
                    <a:lnTo>
                      <a:pt x="903" y="111"/>
                    </a:lnTo>
                    <a:lnTo>
                      <a:pt x="902" y="110"/>
                    </a:lnTo>
                    <a:lnTo>
                      <a:pt x="899" y="97"/>
                    </a:lnTo>
                    <a:lnTo>
                      <a:pt x="886" y="76"/>
                    </a:lnTo>
                    <a:lnTo>
                      <a:pt x="886" y="75"/>
                    </a:lnTo>
                    <a:lnTo>
                      <a:pt x="885" y="73"/>
                    </a:lnTo>
                    <a:lnTo>
                      <a:pt x="873" y="50"/>
                    </a:lnTo>
                    <a:lnTo>
                      <a:pt x="862" y="47"/>
                    </a:lnTo>
                    <a:lnTo>
                      <a:pt x="852" y="36"/>
                    </a:lnTo>
                    <a:lnTo>
                      <a:pt x="849" y="29"/>
                    </a:lnTo>
                    <a:lnTo>
                      <a:pt x="835" y="16"/>
                    </a:lnTo>
                    <a:lnTo>
                      <a:pt x="832" y="15"/>
                    </a:lnTo>
                    <a:lnTo>
                      <a:pt x="832" y="13"/>
                    </a:lnTo>
                    <a:lnTo>
                      <a:pt x="831" y="1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67" name="Freeform 496">
                <a:extLst>
                  <a:ext uri="{FF2B5EF4-FFF2-40B4-BE49-F238E27FC236}">
                    <a16:creationId xmlns:a16="http://schemas.microsoft.com/office/drawing/2014/main" id="{5A52818C-513C-6DE2-1910-FCBA596C4D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5" y="1736"/>
                <a:ext cx="118" cy="145"/>
              </a:xfrm>
              <a:custGeom>
                <a:avLst/>
                <a:gdLst>
                  <a:gd name="T0" fmla="*/ 185 w 470"/>
                  <a:gd name="T1" fmla="*/ 91 h 581"/>
                  <a:gd name="T2" fmla="*/ 132 w 470"/>
                  <a:gd name="T3" fmla="*/ 118 h 581"/>
                  <a:gd name="T4" fmla="*/ 101 w 470"/>
                  <a:gd name="T5" fmla="*/ 130 h 581"/>
                  <a:gd name="T6" fmla="*/ 120 w 470"/>
                  <a:gd name="T7" fmla="*/ 148 h 581"/>
                  <a:gd name="T8" fmla="*/ 129 w 470"/>
                  <a:gd name="T9" fmla="*/ 176 h 581"/>
                  <a:gd name="T10" fmla="*/ 144 w 470"/>
                  <a:gd name="T11" fmla="*/ 218 h 581"/>
                  <a:gd name="T12" fmla="*/ 139 w 470"/>
                  <a:gd name="T13" fmla="*/ 261 h 581"/>
                  <a:gd name="T14" fmla="*/ 132 w 470"/>
                  <a:gd name="T15" fmla="*/ 271 h 581"/>
                  <a:gd name="T16" fmla="*/ 105 w 470"/>
                  <a:gd name="T17" fmla="*/ 285 h 581"/>
                  <a:gd name="T18" fmla="*/ 88 w 470"/>
                  <a:gd name="T19" fmla="*/ 277 h 581"/>
                  <a:gd name="T20" fmla="*/ 83 w 470"/>
                  <a:gd name="T21" fmla="*/ 305 h 581"/>
                  <a:gd name="T22" fmla="*/ 84 w 470"/>
                  <a:gd name="T23" fmla="*/ 317 h 581"/>
                  <a:gd name="T24" fmla="*/ 62 w 470"/>
                  <a:gd name="T25" fmla="*/ 333 h 581"/>
                  <a:gd name="T26" fmla="*/ 55 w 470"/>
                  <a:gd name="T27" fmla="*/ 345 h 581"/>
                  <a:gd name="T28" fmla="*/ 50 w 470"/>
                  <a:gd name="T29" fmla="*/ 351 h 581"/>
                  <a:gd name="T30" fmla="*/ 23 w 470"/>
                  <a:gd name="T31" fmla="*/ 398 h 581"/>
                  <a:gd name="T32" fmla="*/ 13 w 470"/>
                  <a:gd name="T33" fmla="*/ 430 h 581"/>
                  <a:gd name="T34" fmla="*/ 30 w 470"/>
                  <a:gd name="T35" fmla="*/ 432 h 581"/>
                  <a:gd name="T36" fmla="*/ 65 w 470"/>
                  <a:gd name="T37" fmla="*/ 461 h 581"/>
                  <a:gd name="T38" fmla="*/ 120 w 470"/>
                  <a:gd name="T39" fmla="*/ 538 h 581"/>
                  <a:gd name="T40" fmla="*/ 141 w 470"/>
                  <a:gd name="T41" fmla="*/ 569 h 581"/>
                  <a:gd name="T42" fmla="*/ 157 w 470"/>
                  <a:gd name="T43" fmla="*/ 581 h 581"/>
                  <a:gd name="T44" fmla="*/ 172 w 470"/>
                  <a:gd name="T45" fmla="*/ 569 h 581"/>
                  <a:gd name="T46" fmla="*/ 165 w 470"/>
                  <a:gd name="T47" fmla="*/ 527 h 581"/>
                  <a:gd name="T48" fmla="*/ 177 w 470"/>
                  <a:gd name="T49" fmla="*/ 525 h 581"/>
                  <a:gd name="T50" fmla="*/ 199 w 470"/>
                  <a:gd name="T51" fmla="*/ 530 h 581"/>
                  <a:gd name="T52" fmla="*/ 222 w 470"/>
                  <a:gd name="T53" fmla="*/ 525 h 581"/>
                  <a:gd name="T54" fmla="*/ 263 w 470"/>
                  <a:gd name="T55" fmla="*/ 503 h 581"/>
                  <a:gd name="T56" fmla="*/ 267 w 470"/>
                  <a:gd name="T57" fmla="*/ 486 h 581"/>
                  <a:gd name="T58" fmla="*/ 299 w 470"/>
                  <a:gd name="T59" fmla="*/ 481 h 581"/>
                  <a:gd name="T60" fmla="*/ 297 w 470"/>
                  <a:gd name="T61" fmla="*/ 464 h 581"/>
                  <a:gd name="T62" fmla="*/ 319 w 470"/>
                  <a:gd name="T63" fmla="*/ 447 h 581"/>
                  <a:gd name="T64" fmla="*/ 334 w 470"/>
                  <a:gd name="T65" fmla="*/ 440 h 581"/>
                  <a:gd name="T66" fmla="*/ 359 w 470"/>
                  <a:gd name="T67" fmla="*/ 394 h 581"/>
                  <a:gd name="T68" fmla="*/ 358 w 470"/>
                  <a:gd name="T69" fmla="*/ 386 h 581"/>
                  <a:gd name="T70" fmla="*/ 335 w 470"/>
                  <a:gd name="T71" fmla="*/ 390 h 581"/>
                  <a:gd name="T72" fmla="*/ 337 w 470"/>
                  <a:gd name="T73" fmla="*/ 366 h 581"/>
                  <a:gd name="T74" fmla="*/ 388 w 470"/>
                  <a:gd name="T75" fmla="*/ 326 h 581"/>
                  <a:gd name="T76" fmla="*/ 404 w 470"/>
                  <a:gd name="T77" fmla="*/ 330 h 581"/>
                  <a:gd name="T78" fmla="*/ 419 w 470"/>
                  <a:gd name="T79" fmla="*/ 341 h 581"/>
                  <a:gd name="T80" fmla="*/ 445 w 470"/>
                  <a:gd name="T81" fmla="*/ 359 h 581"/>
                  <a:gd name="T82" fmla="*/ 458 w 470"/>
                  <a:gd name="T83" fmla="*/ 303 h 581"/>
                  <a:gd name="T84" fmla="*/ 470 w 470"/>
                  <a:gd name="T85" fmla="*/ 278 h 581"/>
                  <a:gd name="T86" fmla="*/ 465 w 470"/>
                  <a:gd name="T87" fmla="*/ 266 h 581"/>
                  <a:gd name="T88" fmla="*/ 460 w 470"/>
                  <a:gd name="T89" fmla="*/ 261 h 581"/>
                  <a:gd name="T90" fmla="*/ 451 w 470"/>
                  <a:gd name="T91" fmla="*/ 249 h 581"/>
                  <a:gd name="T92" fmla="*/ 440 w 470"/>
                  <a:gd name="T93" fmla="*/ 197 h 581"/>
                  <a:gd name="T94" fmla="*/ 431 w 470"/>
                  <a:gd name="T95" fmla="*/ 153 h 581"/>
                  <a:gd name="T96" fmla="*/ 421 w 470"/>
                  <a:gd name="T97" fmla="*/ 133 h 581"/>
                  <a:gd name="T98" fmla="*/ 393 w 470"/>
                  <a:gd name="T99" fmla="*/ 133 h 581"/>
                  <a:gd name="T100" fmla="*/ 381 w 470"/>
                  <a:gd name="T101" fmla="*/ 134 h 581"/>
                  <a:gd name="T102" fmla="*/ 395 w 470"/>
                  <a:gd name="T103" fmla="*/ 79 h 581"/>
                  <a:gd name="T104" fmla="*/ 422 w 470"/>
                  <a:gd name="T105" fmla="*/ 62 h 581"/>
                  <a:gd name="T106" fmla="*/ 433 w 470"/>
                  <a:gd name="T107" fmla="*/ 34 h 581"/>
                  <a:gd name="T108" fmla="*/ 429 w 470"/>
                  <a:gd name="T109" fmla="*/ 7 h 581"/>
                  <a:gd name="T110" fmla="*/ 398 w 470"/>
                  <a:gd name="T111" fmla="*/ 0 h 581"/>
                  <a:gd name="T112" fmla="*/ 345 w 470"/>
                  <a:gd name="T113" fmla="*/ 10 h 581"/>
                  <a:gd name="T114" fmla="*/ 357 w 470"/>
                  <a:gd name="T115" fmla="*/ 72 h 581"/>
                  <a:gd name="T116" fmla="*/ 348 w 470"/>
                  <a:gd name="T117" fmla="*/ 73 h 581"/>
                  <a:gd name="T118" fmla="*/ 337 w 470"/>
                  <a:gd name="T119" fmla="*/ 58 h 581"/>
                  <a:gd name="T120" fmla="*/ 254 w 470"/>
                  <a:gd name="T121" fmla="*/ 39 h 581"/>
                  <a:gd name="T122" fmla="*/ 234 w 470"/>
                  <a:gd name="T123" fmla="*/ 51 h 581"/>
                  <a:gd name="T124" fmla="*/ 218 w 470"/>
                  <a:gd name="T125" fmla="*/ 56 h 5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70" h="581">
                    <a:moveTo>
                      <a:pt x="208" y="67"/>
                    </a:moveTo>
                    <a:lnTo>
                      <a:pt x="204" y="76"/>
                    </a:lnTo>
                    <a:lnTo>
                      <a:pt x="203" y="76"/>
                    </a:lnTo>
                    <a:lnTo>
                      <a:pt x="185" y="91"/>
                    </a:lnTo>
                    <a:lnTo>
                      <a:pt x="183" y="91"/>
                    </a:lnTo>
                    <a:lnTo>
                      <a:pt x="160" y="105"/>
                    </a:lnTo>
                    <a:lnTo>
                      <a:pt x="157" y="108"/>
                    </a:lnTo>
                    <a:lnTo>
                      <a:pt x="132" y="118"/>
                    </a:lnTo>
                    <a:lnTo>
                      <a:pt x="129" y="116"/>
                    </a:lnTo>
                    <a:lnTo>
                      <a:pt x="119" y="113"/>
                    </a:lnTo>
                    <a:lnTo>
                      <a:pt x="116" y="113"/>
                    </a:lnTo>
                    <a:lnTo>
                      <a:pt x="101" y="130"/>
                    </a:lnTo>
                    <a:lnTo>
                      <a:pt x="102" y="130"/>
                    </a:lnTo>
                    <a:lnTo>
                      <a:pt x="114" y="144"/>
                    </a:lnTo>
                    <a:lnTo>
                      <a:pt x="118" y="146"/>
                    </a:lnTo>
                    <a:lnTo>
                      <a:pt x="120" y="148"/>
                    </a:lnTo>
                    <a:lnTo>
                      <a:pt x="125" y="161"/>
                    </a:lnTo>
                    <a:lnTo>
                      <a:pt x="126" y="162"/>
                    </a:lnTo>
                    <a:lnTo>
                      <a:pt x="129" y="175"/>
                    </a:lnTo>
                    <a:lnTo>
                      <a:pt x="129" y="176"/>
                    </a:lnTo>
                    <a:lnTo>
                      <a:pt x="130" y="178"/>
                    </a:lnTo>
                    <a:lnTo>
                      <a:pt x="130" y="192"/>
                    </a:lnTo>
                    <a:lnTo>
                      <a:pt x="141" y="214"/>
                    </a:lnTo>
                    <a:lnTo>
                      <a:pt x="144" y="218"/>
                    </a:lnTo>
                    <a:lnTo>
                      <a:pt x="146" y="223"/>
                    </a:lnTo>
                    <a:lnTo>
                      <a:pt x="144" y="223"/>
                    </a:lnTo>
                    <a:lnTo>
                      <a:pt x="147" y="246"/>
                    </a:lnTo>
                    <a:lnTo>
                      <a:pt x="139" y="261"/>
                    </a:lnTo>
                    <a:lnTo>
                      <a:pt x="136" y="264"/>
                    </a:lnTo>
                    <a:lnTo>
                      <a:pt x="134" y="269"/>
                    </a:lnTo>
                    <a:lnTo>
                      <a:pt x="134" y="270"/>
                    </a:lnTo>
                    <a:lnTo>
                      <a:pt x="132" y="271"/>
                    </a:lnTo>
                    <a:lnTo>
                      <a:pt x="126" y="277"/>
                    </a:lnTo>
                    <a:lnTo>
                      <a:pt x="116" y="284"/>
                    </a:lnTo>
                    <a:lnTo>
                      <a:pt x="108" y="284"/>
                    </a:lnTo>
                    <a:lnTo>
                      <a:pt x="105" y="285"/>
                    </a:lnTo>
                    <a:lnTo>
                      <a:pt x="100" y="276"/>
                    </a:lnTo>
                    <a:lnTo>
                      <a:pt x="93" y="273"/>
                    </a:lnTo>
                    <a:lnTo>
                      <a:pt x="88" y="276"/>
                    </a:lnTo>
                    <a:lnTo>
                      <a:pt x="88" y="277"/>
                    </a:lnTo>
                    <a:lnTo>
                      <a:pt x="87" y="277"/>
                    </a:lnTo>
                    <a:lnTo>
                      <a:pt x="80" y="290"/>
                    </a:lnTo>
                    <a:lnTo>
                      <a:pt x="83" y="303"/>
                    </a:lnTo>
                    <a:lnTo>
                      <a:pt x="83" y="305"/>
                    </a:lnTo>
                    <a:lnTo>
                      <a:pt x="84" y="307"/>
                    </a:lnTo>
                    <a:lnTo>
                      <a:pt x="86" y="312"/>
                    </a:lnTo>
                    <a:lnTo>
                      <a:pt x="86" y="316"/>
                    </a:lnTo>
                    <a:lnTo>
                      <a:pt x="84" y="317"/>
                    </a:lnTo>
                    <a:lnTo>
                      <a:pt x="80" y="331"/>
                    </a:lnTo>
                    <a:lnTo>
                      <a:pt x="74" y="333"/>
                    </a:lnTo>
                    <a:lnTo>
                      <a:pt x="67" y="331"/>
                    </a:lnTo>
                    <a:lnTo>
                      <a:pt x="62" y="333"/>
                    </a:lnTo>
                    <a:lnTo>
                      <a:pt x="57" y="333"/>
                    </a:lnTo>
                    <a:lnTo>
                      <a:pt x="57" y="334"/>
                    </a:lnTo>
                    <a:lnTo>
                      <a:pt x="55" y="344"/>
                    </a:lnTo>
                    <a:lnTo>
                      <a:pt x="55" y="345"/>
                    </a:lnTo>
                    <a:lnTo>
                      <a:pt x="52" y="348"/>
                    </a:lnTo>
                    <a:lnTo>
                      <a:pt x="52" y="350"/>
                    </a:lnTo>
                    <a:lnTo>
                      <a:pt x="50" y="350"/>
                    </a:lnTo>
                    <a:lnTo>
                      <a:pt x="50" y="351"/>
                    </a:lnTo>
                    <a:lnTo>
                      <a:pt x="33" y="373"/>
                    </a:lnTo>
                    <a:lnTo>
                      <a:pt x="30" y="394"/>
                    </a:lnTo>
                    <a:lnTo>
                      <a:pt x="24" y="397"/>
                    </a:lnTo>
                    <a:lnTo>
                      <a:pt x="23" y="398"/>
                    </a:lnTo>
                    <a:lnTo>
                      <a:pt x="12" y="414"/>
                    </a:lnTo>
                    <a:lnTo>
                      <a:pt x="0" y="424"/>
                    </a:lnTo>
                    <a:lnTo>
                      <a:pt x="12" y="430"/>
                    </a:lnTo>
                    <a:lnTo>
                      <a:pt x="13" y="430"/>
                    </a:lnTo>
                    <a:lnTo>
                      <a:pt x="19" y="432"/>
                    </a:lnTo>
                    <a:lnTo>
                      <a:pt x="21" y="432"/>
                    </a:lnTo>
                    <a:lnTo>
                      <a:pt x="26" y="430"/>
                    </a:lnTo>
                    <a:lnTo>
                      <a:pt x="30" y="432"/>
                    </a:lnTo>
                    <a:lnTo>
                      <a:pt x="33" y="432"/>
                    </a:lnTo>
                    <a:lnTo>
                      <a:pt x="45" y="440"/>
                    </a:lnTo>
                    <a:lnTo>
                      <a:pt x="57" y="457"/>
                    </a:lnTo>
                    <a:lnTo>
                      <a:pt x="65" y="461"/>
                    </a:lnTo>
                    <a:lnTo>
                      <a:pt x="98" y="506"/>
                    </a:lnTo>
                    <a:lnTo>
                      <a:pt x="101" y="507"/>
                    </a:lnTo>
                    <a:lnTo>
                      <a:pt x="102" y="525"/>
                    </a:lnTo>
                    <a:lnTo>
                      <a:pt x="120" y="538"/>
                    </a:lnTo>
                    <a:lnTo>
                      <a:pt x="137" y="559"/>
                    </a:lnTo>
                    <a:lnTo>
                      <a:pt x="140" y="562"/>
                    </a:lnTo>
                    <a:lnTo>
                      <a:pt x="141" y="566"/>
                    </a:lnTo>
                    <a:lnTo>
                      <a:pt x="141" y="569"/>
                    </a:lnTo>
                    <a:lnTo>
                      <a:pt x="140" y="573"/>
                    </a:lnTo>
                    <a:lnTo>
                      <a:pt x="137" y="576"/>
                    </a:lnTo>
                    <a:lnTo>
                      <a:pt x="137" y="577"/>
                    </a:lnTo>
                    <a:lnTo>
                      <a:pt x="157" y="581"/>
                    </a:lnTo>
                    <a:lnTo>
                      <a:pt x="160" y="580"/>
                    </a:lnTo>
                    <a:lnTo>
                      <a:pt x="162" y="576"/>
                    </a:lnTo>
                    <a:lnTo>
                      <a:pt x="167" y="571"/>
                    </a:lnTo>
                    <a:lnTo>
                      <a:pt x="172" y="569"/>
                    </a:lnTo>
                    <a:lnTo>
                      <a:pt x="174" y="569"/>
                    </a:lnTo>
                    <a:lnTo>
                      <a:pt x="178" y="549"/>
                    </a:lnTo>
                    <a:lnTo>
                      <a:pt x="168" y="538"/>
                    </a:lnTo>
                    <a:lnTo>
                      <a:pt x="165" y="527"/>
                    </a:lnTo>
                    <a:lnTo>
                      <a:pt x="165" y="523"/>
                    </a:lnTo>
                    <a:lnTo>
                      <a:pt x="169" y="523"/>
                    </a:lnTo>
                    <a:lnTo>
                      <a:pt x="174" y="524"/>
                    </a:lnTo>
                    <a:lnTo>
                      <a:pt x="177" y="525"/>
                    </a:lnTo>
                    <a:lnTo>
                      <a:pt x="178" y="525"/>
                    </a:lnTo>
                    <a:lnTo>
                      <a:pt x="185" y="528"/>
                    </a:lnTo>
                    <a:lnTo>
                      <a:pt x="187" y="528"/>
                    </a:lnTo>
                    <a:lnTo>
                      <a:pt x="199" y="530"/>
                    </a:lnTo>
                    <a:lnTo>
                      <a:pt x="215" y="534"/>
                    </a:lnTo>
                    <a:lnTo>
                      <a:pt x="220" y="530"/>
                    </a:lnTo>
                    <a:lnTo>
                      <a:pt x="221" y="527"/>
                    </a:lnTo>
                    <a:lnTo>
                      <a:pt x="222" y="525"/>
                    </a:lnTo>
                    <a:lnTo>
                      <a:pt x="231" y="520"/>
                    </a:lnTo>
                    <a:lnTo>
                      <a:pt x="244" y="518"/>
                    </a:lnTo>
                    <a:lnTo>
                      <a:pt x="246" y="518"/>
                    </a:lnTo>
                    <a:lnTo>
                      <a:pt x="263" y="503"/>
                    </a:lnTo>
                    <a:lnTo>
                      <a:pt x="263" y="502"/>
                    </a:lnTo>
                    <a:lnTo>
                      <a:pt x="264" y="500"/>
                    </a:lnTo>
                    <a:lnTo>
                      <a:pt x="266" y="486"/>
                    </a:lnTo>
                    <a:lnTo>
                      <a:pt x="267" y="486"/>
                    </a:lnTo>
                    <a:lnTo>
                      <a:pt x="277" y="491"/>
                    </a:lnTo>
                    <a:lnTo>
                      <a:pt x="291" y="488"/>
                    </a:lnTo>
                    <a:lnTo>
                      <a:pt x="294" y="486"/>
                    </a:lnTo>
                    <a:lnTo>
                      <a:pt x="299" y="481"/>
                    </a:lnTo>
                    <a:lnTo>
                      <a:pt x="298" y="479"/>
                    </a:lnTo>
                    <a:lnTo>
                      <a:pt x="295" y="475"/>
                    </a:lnTo>
                    <a:lnTo>
                      <a:pt x="297" y="470"/>
                    </a:lnTo>
                    <a:lnTo>
                      <a:pt x="297" y="464"/>
                    </a:lnTo>
                    <a:lnTo>
                      <a:pt x="299" y="458"/>
                    </a:lnTo>
                    <a:lnTo>
                      <a:pt x="301" y="457"/>
                    </a:lnTo>
                    <a:lnTo>
                      <a:pt x="301" y="456"/>
                    </a:lnTo>
                    <a:lnTo>
                      <a:pt x="319" y="447"/>
                    </a:lnTo>
                    <a:lnTo>
                      <a:pt x="320" y="449"/>
                    </a:lnTo>
                    <a:lnTo>
                      <a:pt x="321" y="444"/>
                    </a:lnTo>
                    <a:lnTo>
                      <a:pt x="327" y="442"/>
                    </a:lnTo>
                    <a:lnTo>
                      <a:pt x="334" y="440"/>
                    </a:lnTo>
                    <a:lnTo>
                      <a:pt x="340" y="424"/>
                    </a:lnTo>
                    <a:lnTo>
                      <a:pt x="340" y="414"/>
                    </a:lnTo>
                    <a:lnTo>
                      <a:pt x="342" y="404"/>
                    </a:lnTo>
                    <a:lnTo>
                      <a:pt x="359" y="394"/>
                    </a:lnTo>
                    <a:lnTo>
                      <a:pt x="361" y="394"/>
                    </a:lnTo>
                    <a:lnTo>
                      <a:pt x="361" y="393"/>
                    </a:lnTo>
                    <a:lnTo>
                      <a:pt x="358" y="387"/>
                    </a:lnTo>
                    <a:lnTo>
                      <a:pt x="358" y="386"/>
                    </a:lnTo>
                    <a:lnTo>
                      <a:pt x="355" y="386"/>
                    </a:lnTo>
                    <a:lnTo>
                      <a:pt x="344" y="393"/>
                    </a:lnTo>
                    <a:lnTo>
                      <a:pt x="338" y="394"/>
                    </a:lnTo>
                    <a:lnTo>
                      <a:pt x="335" y="390"/>
                    </a:lnTo>
                    <a:lnTo>
                      <a:pt x="337" y="380"/>
                    </a:lnTo>
                    <a:lnTo>
                      <a:pt x="335" y="377"/>
                    </a:lnTo>
                    <a:lnTo>
                      <a:pt x="335" y="370"/>
                    </a:lnTo>
                    <a:lnTo>
                      <a:pt x="337" y="366"/>
                    </a:lnTo>
                    <a:lnTo>
                      <a:pt x="337" y="365"/>
                    </a:lnTo>
                    <a:lnTo>
                      <a:pt x="357" y="354"/>
                    </a:lnTo>
                    <a:lnTo>
                      <a:pt x="379" y="331"/>
                    </a:lnTo>
                    <a:lnTo>
                      <a:pt x="388" y="326"/>
                    </a:lnTo>
                    <a:lnTo>
                      <a:pt x="395" y="317"/>
                    </a:lnTo>
                    <a:lnTo>
                      <a:pt x="398" y="319"/>
                    </a:lnTo>
                    <a:lnTo>
                      <a:pt x="400" y="320"/>
                    </a:lnTo>
                    <a:lnTo>
                      <a:pt x="404" y="330"/>
                    </a:lnTo>
                    <a:lnTo>
                      <a:pt x="412" y="340"/>
                    </a:lnTo>
                    <a:lnTo>
                      <a:pt x="414" y="340"/>
                    </a:lnTo>
                    <a:lnTo>
                      <a:pt x="415" y="341"/>
                    </a:lnTo>
                    <a:lnTo>
                      <a:pt x="419" y="341"/>
                    </a:lnTo>
                    <a:lnTo>
                      <a:pt x="422" y="343"/>
                    </a:lnTo>
                    <a:lnTo>
                      <a:pt x="433" y="365"/>
                    </a:lnTo>
                    <a:lnTo>
                      <a:pt x="443" y="362"/>
                    </a:lnTo>
                    <a:lnTo>
                      <a:pt x="445" y="359"/>
                    </a:lnTo>
                    <a:lnTo>
                      <a:pt x="445" y="352"/>
                    </a:lnTo>
                    <a:lnTo>
                      <a:pt x="446" y="351"/>
                    </a:lnTo>
                    <a:lnTo>
                      <a:pt x="451" y="320"/>
                    </a:lnTo>
                    <a:lnTo>
                      <a:pt x="458" y="303"/>
                    </a:lnTo>
                    <a:lnTo>
                      <a:pt x="460" y="302"/>
                    </a:lnTo>
                    <a:lnTo>
                      <a:pt x="464" y="295"/>
                    </a:lnTo>
                    <a:lnTo>
                      <a:pt x="470" y="280"/>
                    </a:lnTo>
                    <a:lnTo>
                      <a:pt x="470" y="278"/>
                    </a:lnTo>
                    <a:lnTo>
                      <a:pt x="468" y="278"/>
                    </a:lnTo>
                    <a:lnTo>
                      <a:pt x="467" y="273"/>
                    </a:lnTo>
                    <a:lnTo>
                      <a:pt x="467" y="267"/>
                    </a:lnTo>
                    <a:lnTo>
                      <a:pt x="465" y="266"/>
                    </a:lnTo>
                    <a:lnTo>
                      <a:pt x="465" y="264"/>
                    </a:lnTo>
                    <a:lnTo>
                      <a:pt x="464" y="263"/>
                    </a:lnTo>
                    <a:lnTo>
                      <a:pt x="463" y="263"/>
                    </a:lnTo>
                    <a:lnTo>
                      <a:pt x="460" y="261"/>
                    </a:lnTo>
                    <a:lnTo>
                      <a:pt x="455" y="261"/>
                    </a:lnTo>
                    <a:lnTo>
                      <a:pt x="453" y="259"/>
                    </a:lnTo>
                    <a:lnTo>
                      <a:pt x="451" y="259"/>
                    </a:lnTo>
                    <a:lnTo>
                      <a:pt x="451" y="249"/>
                    </a:lnTo>
                    <a:lnTo>
                      <a:pt x="448" y="232"/>
                    </a:lnTo>
                    <a:lnTo>
                      <a:pt x="438" y="216"/>
                    </a:lnTo>
                    <a:lnTo>
                      <a:pt x="438" y="201"/>
                    </a:lnTo>
                    <a:lnTo>
                      <a:pt x="440" y="197"/>
                    </a:lnTo>
                    <a:lnTo>
                      <a:pt x="440" y="189"/>
                    </a:lnTo>
                    <a:lnTo>
                      <a:pt x="433" y="169"/>
                    </a:lnTo>
                    <a:lnTo>
                      <a:pt x="426" y="162"/>
                    </a:lnTo>
                    <a:lnTo>
                      <a:pt x="431" y="153"/>
                    </a:lnTo>
                    <a:lnTo>
                      <a:pt x="432" y="153"/>
                    </a:lnTo>
                    <a:lnTo>
                      <a:pt x="429" y="148"/>
                    </a:lnTo>
                    <a:lnTo>
                      <a:pt x="424" y="136"/>
                    </a:lnTo>
                    <a:lnTo>
                      <a:pt x="421" y="133"/>
                    </a:lnTo>
                    <a:lnTo>
                      <a:pt x="404" y="125"/>
                    </a:lnTo>
                    <a:lnTo>
                      <a:pt x="401" y="126"/>
                    </a:lnTo>
                    <a:lnTo>
                      <a:pt x="394" y="127"/>
                    </a:lnTo>
                    <a:lnTo>
                      <a:pt x="393" y="133"/>
                    </a:lnTo>
                    <a:lnTo>
                      <a:pt x="393" y="134"/>
                    </a:lnTo>
                    <a:lnTo>
                      <a:pt x="384" y="137"/>
                    </a:lnTo>
                    <a:lnTo>
                      <a:pt x="383" y="137"/>
                    </a:lnTo>
                    <a:lnTo>
                      <a:pt x="381" y="134"/>
                    </a:lnTo>
                    <a:lnTo>
                      <a:pt x="375" y="108"/>
                    </a:lnTo>
                    <a:lnTo>
                      <a:pt x="376" y="90"/>
                    </a:lnTo>
                    <a:lnTo>
                      <a:pt x="388" y="81"/>
                    </a:lnTo>
                    <a:lnTo>
                      <a:pt x="395" y="79"/>
                    </a:lnTo>
                    <a:lnTo>
                      <a:pt x="397" y="77"/>
                    </a:lnTo>
                    <a:lnTo>
                      <a:pt x="410" y="72"/>
                    </a:lnTo>
                    <a:lnTo>
                      <a:pt x="410" y="70"/>
                    </a:lnTo>
                    <a:lnTo>
                      <a:pt x="422" y="62"/>
                    </a:lnTo>
                    <a:lnTo>
                      <a:pt x="436" y="60"/>
                    </a:lnTo>
                    <a:lnTo>
                      <a:pt x="435" y="58"/>
                    </a:lnTo>
                    <a:lnTo>
                      <a:pt x="435" y="42"/>
                    </a:lnTo>
                    <a:lnTo>
                      <a:pt x="433" y="34"/>
                    </a:lnTo>
                    <a:lnTo>
                      <a:pt x="431" y="29"/>
                    </a:lnTo>
                    <a:lnTo>
                      <a:pt x="429" y="23"/>
                    </a:lnTo>
                    <a:lnTo>
                      <a:pt x="428" y="10"/>
                    </a:lnTo>
                    <a:lnTo>
                      <a:pt x="429" y="7"/>
                    </a:lnTo>
                    <a:lnTo>
                      <a:pt x="428" y="9"/>
                    </a:lnTo>
                    <a:lnTo>
                      <a:pt x="426" y="9"/>
                    </a:lnTo>
                    <a:lnTo>
                      <a:pt x="401" y="2"/>
                    </a:lnTo>
                    <a:lnTo>
                      <a:pt x="398" y="0"/>
                    </a:lnTo>
                    <a:lnTo>
                      <a:pt x="388" y="0"/>
                    </a:lnTo>
                    <a:lnTo>
                      <a:pt x="364" y="9"/>
                    </a:lnTo>
                    <a:lnTo>
                      <a:pt x="355" y="10"/>
                    </a:lnTo>
                    <a:lnTo>
                      <a:pt x="345" y="10"/>
                    </a:lnTo>
                    <a:lnTo>
                      <a:pt x="348" y="14"/>
                    </a:lnTo>
                    <a:lnTo>
                      <a:pt x="348" y="39"/>
                    </a:lnTo>
                    <a:lnTo>
                      <a:pt x="357" y="60"/>
                    </a:lnTo>
                    <a:lnTo>
                      <a:pt x="357" y="72"/>
                    </a:lnTo>
                    <a:lnTo>
                      <a:pt x="352" y="77"/>
                    </a:lnTo>
                    <a:lnTo>
                      <a:pt x="350" y="76"/>
                    </a:lnTo>
                    <a:lnTo>
                      <a:pt x="348" y="76"/>
                    </a:lnTo>
                    <a:lnTo>
                      <a:pt x="348" y="73"/>
                    </a:lnTo>
                    <a:lnTo>
                      <a:pt x="347" y="67"/>
                    </a:lnTo>
                    <a:lnTo>
                      <a:pt x="345" y="65"/>
                    </a:lnTo>
                    <a:lnTo>
                      <a:pt x="345" y="63"/>
                    </a:lnTo>
                    <a:lnTo>
                      <a:pt x="337" y="58"/>
                    </a:lnTo>
                    <a:lnTo>
                      <a:pt x="292" y="39"/>
                    </a:lnTo>
                    <a:lnTo>
                      <a:pt x="260" y="38"/>
                    </a:lnTo>
                    <a:lnTo>
                      <a:pt x="257" y="39"/>
                    </a:lnTo>
                    <a:lnTo>
                      <a:pt x="254" y="39"/>
                    </a:lnTo>
                    <a:lnTo>
                      <a:pt x="253" y="41"/>
                    </a:lnTo>
                    <a:lnTo>
                      <a:pt x="242" y="45"/>
                    </a:lnTo>
                    <a:lnTo>
                      <a:pt x="241" y="46"/>
                    </a:lnTo>
                    <a:lnTo>
                      <a:pt x="234" y="51"/>
                    </a:lnTo>
                    <a:lnTo>
                      <a:pt x="231" y="51"/>
                    </a:lnTo>
                    <a:lnTo>
                      <a:pt x="222" y="55"/>
                    </a:lnTo>
                    <a:lnTo>
                      <a:pt x="218" y="55"/>
                    </a:lnTo>
                    <a:lnTo>
                      <a:pt x="218" y="56"/>
                    </a:lnTo>
                    <a:lnTo>
                      <a:pt x="217" y="59"/>
                    </a:lnTo>
                    <a:lnTo>
                      <a:pt x="208" y="6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68" name="Freeform 497">
                <a:extLst>
                  <a:ext uri="{FF2B5EF4-FFF2-40B4-BE49-F238E27FC236}">
                    <a16:creationId xmlns:a16="http://schemas.microsoft.com/office/drawing/2014/main" id="{A87023C5-3347-0A10-2D88-BC21FBAD57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9" y="1730"/>
                <a:ext cx="89" cy="81"/>
              </a:xfrm>
              <a:custGeom>
                <a:avLst/>
                <a:gdLst>
                  <a:gd name="T0" fmla="*/ 70 w 357"/>
                  <a:gd name="T1" fmla="*/ 4 h 325"/>
                  <a:gd name="T2" fmla="*/ 54 w 357"/>
                  <a:gd name="T3" fmla="*/ 0 h 325"/>
                  <a:gd name="T4" fmla="*/ 53 w 357"/>
                  <a:gd name="T5" fmla="*/ 36 h 325"/>
                  <a:gd name="T6" fmla="*/ 58 w 357"/>
                  <a:gd name="T7" fmla="*/ 60 h 325"/>
                  <a:gd name="T8" fmla="*/ 61 w 357"/>
                  <a:gd name="T9" fmla="*/ 86 h 325"/>
                  <a:gd name="T10" fmla="*/ 35 w 357"/>
                  <a:gd name="T11" fmla="*/ 98 h 325"/>
                  <a:gd name="T12" fmla="*/ 13 w 357"/>
                  <a:gd name="T13" fmla="*/ 107 h 325"/>
                  <a:gd name="T14" fmla="*/ 6 w 357"/>
                  <a:gd name="T15" fmla="*/ 160 h 325"/>
                  <a:gd name="T16" fmla="*/ 18 w 357"/>
                  <a:gd name="T17" fmla="*/ 160 h 325"/>
                  <a:gd name="T18" fmla="*/ 26 w 357"/>
                  <a:gd name="T19" fmla="*/ 152 h 325"/>
                  <a:gd name="T20" fmla="*/ 49 w 357"/>
                  <a:gd name="T21" fmla="*/ 162 h 325"/>
                  <a:gd name="T22" fmla="*/ 56 w 357"/>
                  <a:gd name="T23" fmla="*/ 179 h 325"/>
                  <a:gd name="T24" fmla="*/ 65 w 357"/>
                  <a:gd name="T25" fmla="*/ 215 h 325"/>
                  <a:gd name="T26" fmla="*/ 63 w 357"/>
                  <a:gd name="T27" fmla="*/ 242 h 325"/>
                  <a:gd name="T28" fmla="*/ 76 w 357"/>
                  <a:gd name="T29" fmla="*/ 285 h 325"/>
                  <a:gd name="T30" fmla="*/ 85 w 357"/>
                  <a:gd name="T31" fmla="*/ 287 h 325"/>
                  <a:gd name="T32" fmla="*/ 90 w 357"/>
                  <a:gd name="T33" fmla="*/ 290 h 325"/>
                  <a:gd name="T34" fmla="*/ 92 w 357"/>
                  <a:gd name="T35" fmla="*/ 299 h 325"/>
                  <a:gd name="T36" fmla="*/ 96 w 357"/>
                  <a:gd name="T37" fmla="*/ 304 h 325"/>
                  <a:gd name="T38" fmla="*/ 118 w 357"/>
                  <a:gd name="T39" fmla="*/ 325 h 325"/>
                  <a:gd name="T40" fmla="*/ 127 w 357"/>
                  <a:gd name="T41" fmla="*/ 296 h 325"/>
                  <a:gd name="T42" fmla="*/ 149 w 357"/>
                  <a:gd name="T43" fmla="*/ 254 h 325"/>
                  <a:gd name="T44" fmla="*/ 152 w 357"/>
                  <a:gd name="T45" fmla="*/ 247 h 325"/>
                  <a:gd name="T46" fmla="*/ 208 w 357"/>
                  <a:gd name="T47" fmla="*/ 220 h 325"/>
                  <a:gd name="T48" fmla="*/ 212 w 357"/>
                  <a:gd name="T49" fmla="*/ 220 h 325"/>
                  <a:gd name="T50" fmla="*/ 223 w 357"/>
                  <a:gd name="T51" fmla="*/ 242 h 325"/>
                  <a:gd name="T52" fmla="*/ 236 w 357"/>
                  <a:gd name="T53" fmla="*/ 258 h 325"/>
                  <a:gd name="T54" fmla="*/ 251 w 357"/>
                  <a:gd name="T55" fmla="*/ 271 h 325"/>
                  <a:gd name="T56" fmla="*/ 296 w 357"/>
                  <a:gd name="T57" fmla="*/ 240 h 325"/>
                  <a:gd name="T58" fmla="*/ 300 w 357"/>
                  <a:gd name="T59" fmla="*/ 237 h 325"/>
                  <a:gd name="T60" fmla="*/ 314 w 357"/>
                  <a:gd name="T61" fmla="*/ 226 h 325"/>
                  <a:gd name="T62" fmla="*/ 318 w 357"/>
                  <a:gd name="T63" fmla="*/ 208 h 325"/>
                  <a:gd name="T64" fmla="*/ 320 w 357"/>
                  <a:gd name="T65" fmla="*/ 202 h 325"/>
                  <a:gd name="T66" fmla="*/ 332 w 357"/>
                  <a:gd name="T67" fmla="*/ 190 h 325"/>
                  <a:gd name="T68" fmla="*/ 357 w 357"/>
                  <a:gd name="T69" fmla="*/ 182 h 325"/>
                  <a:gd name="T70" fmla="*/ 353 w 357"/>
                  <a:gd name="T71" fmla="*/ 135 h 325"/>
                  <a:gd name="T72" fmla="*/ 353 w 357"/>
                  <a:gd name="T73" fmla="*/ 110 h 325"/>
                  <a:gd name="T74" fmla="*/ 340 w 357"/>
                  <a:gd name="T75" fmla="*/ 102 h 325"/>
                  <a:gd name="T76" fmla="*/ 334 w 357"/>
                  <a:gd name="T77" fmla="*/ 98 h 325"/>
                  <a:gd name="T78" fmla="*/ 324 w 357"/>
                  <a:gd name="T79" fmla="*/ 88 h 325"/>
                  <a:gd name="T80" fmla="*/ 317 w 357"/>
                  <a:gd name="T81" fmla="*/ 82 h 325"/>
                  <a:gd name="T82" fmla="*/ 303 w 357"/>
                  <a:gd name="T83" fmla="*/ 74 h 325"/>
                  <a:gd name="T84" fmla="*/ 298 w 357"/>
                  <a:gd name="T85" fmla="*/ 82 h 325"/>
                  <a:gd name="T86" fmla="*/ 258 w 357"/>
                  <a:gd name="T87" fmla="*/ 67 h 325"/>
                  <a:gd name="T88" fmla="*/ 240 w 357"/>
                  <a:gd name="T89" fmla="*/ 50 h 325"/>
                  <a:gd name="T90" fmla="*/ 224 w 357"/>
                  <a:gd name="T91" fmla="*/ 26 h 325"/>
                  <a:gd name="T92" fmla="*/ 194 w 357"/>
                  <a:gd name="T93" fmla="*/ 11 h 325"/>
                  <a:gd name="T94" fmla="*/ 191 w 357"/>
                  <a:gd name="T95" fmla="*/ 22 h 325"/>
                  <a:gd name="T96" fmla="*/ 180 w 357"/>
                  <a:gd name="T97" fmla="*/ 26 h 325"/>
                  <a:gd name="T98" fmla="*/ 143 w 357"/>
                  <a:gd name="T99" fmla="*/ 35 h 325"/>
                  <a:gd name="T100" fmla="*/ 118 w 357"/>
                  <a:gd name="T101" fmla="*/ 24 h 325"/>
                  <a:gd name="T102" fmla="*/ 118 w 357"/>
                  <a:gd name="T103" fmla="*/ 21 h 325"/>
                  <a:gd name="T104" fmla="*/ 128 w 357"/>
                  <a:gd name="T105" fmla="*/ 14 h 325"/>
                  <a:gd name="T106" fmla="*/ 127 w 357"/>
                  <a:gd name="T107" fmla="*/ 8 h 325"/>
                  <a:gd name="T108" fmla="*/ 97 w 357"/>
                  <a:gd name="T109" fmla="*/ 4 h 3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57" h="325">
                    <a:moveTo>
                      <a:pt x="75" y="2"/>
                    </a:moveTo>
                    <a:lnTo>
                      <a:pt x="73" y="2"/>
                    </a:lnTo>
                    <a:lnTo>
                      <a:pt x="70" y="4"/>
                    </a:lnTo>
                    <a:lnTo>
                      <a:pt x="65" y="4"/>
                    </a:lnTo>
                    <a:lnTo>
                      <a:pt x="60" y="2"/>
                    </a:lnTo>
                    <a:lnTo>
                      <a:pt x="54" y="0"/>
                    </a:lnTo>
                    <a:lnTo>
                      <a:pt x="56" y="31"/>
                    </a:lnTo>
                    <a:lnTo>
                      <a:pt x="54" y="33"/>
                    </a:lnTo>
                    <a:lnTo>
                      <a:pt x="53" y="36"/>
                    </a:lnTo>
                    <a:lnTo>
                      <a:pt x="54" y="49"/>
                    </a:lnTo>
                    <a:lnTo>
                      <a:pt x="56" y="55"/>
                    </a:lnTo>
                    <a:lnTo>
                      <a:pt x="58" y="60"/>
                    </a:lnTo>
                    <a:lnTo>
                      <a:pt x="60" y="68"/>
                    </a:lnTo>
                    <a:lnTo>
                      <a:pt x="60" y="84"/>
                    </a:lnTo>
                    <a:lnTo>
                      <a:pt x="61" y="86"/>
                    </a:lnTo>
                    <a:lnTo>
                      <a:pt x="47" y="88"/>
                    </a:lnTo>
                    <a:lnTo>
                      <a:pt x="35" y="96"/>
                    </a:lnTo>
                    <a:lnTo>
                      <a:pt x="35" y="98"/>
                    </a:lnTo>
                    <a:lnTo>
                      <a:pt x="22" y="103"/>
                    </a:lnTo>
                    <a:lnTo>
                      <a:pt x="20" y="105"/>
                    </a:lnTo>
                    <a:lnTo>
                      <a:pt x="13" y="107"/>
                    </a:lnTo>
                    <a:lnTo>
                      <a:pt x="1" y="116"/>
                    </a:lnTo>
                    <a:lnTo>
                      <a:pt x="0" y="134"/>
                    </a:lnTo>
                    <a:lnTo>
                      <a:pt x="6" y="160"/>
                    </a:lnTo>
                    <a:lnTo>
                      <a:pt x="8" y="163"/>
                    </a:lnTo>
                    <a:lnTo>
                      <a:pt x="9" y="163"/>
                    </a:lnTo>
                    <a:lnTo>
                      <a:pt x="18" y="160"/>
                    </a:lnTo>
                    <a:lnTo>
                      <a:pt x="18" y="159"/>
                    </a:lnTo>
                    <a:lnTo>
                      <a:pt x="19" y="153"/>
                    </a:lnTo>
                    <a:lnTo>
                      <a:pt x="26" y="152"/>
                    </a:lnTo>
                    <a:lnTo>
                      <a:pt x="29" y="151"/>
                    </a:lnTo>
                    <a:lnTo>
                      <a:pt x="46" y="159"/>
                    </a:lnTo>
                    <a:lnTo>
                      <a:pt x="49" y="162"/>
                    </a:lnTo>
                    <a:lnTo>
                      <a:pt x="54" y="174"/>
                    </a:lnTo>
                    <a:lnTo>
                      <a:pt x="57" y="179"/>
                    </a:lnTo>
                    <a:lnTo>
                      <a:pt x="56" y="179"/>
                    </a:lnTo>
                    <a:lnTo>
                      <a:pt x="51" y="188"/>
                    </a:lnTo>
                    <a:lnTo>
                      <a:pt x="58" y="195"/>
                    </a:lnTo>
                    <a:lnTo>
                      <a:pt x="65" y="215"/>
                    </a:lnTo>
                    <a:lnTo>
                      <a:pt x="65" y="223"/>
                    </a:lnTo>
                    <a:lnTo>
                      <a:pt x="63" y="227"/>
                    </a:lnTo>
                    <a:lnTo>
                      <a:pt x="63" y="242"/>
                    </a:lnTo>
                    <a:lnTo>
                      <a:pt x="73" y="258"/>
                    </a:lnTo>
                    <a:lnTo>
                      <a:pt x="76" y="275"/>
                    </a:lnTo>
                    <a:lnTo>
                      <a:pt x="76" y="285"/>
                    </a:lnTo>
                    <a:lnTo>
                      <a:pt x="78" y="285"/>
                    </a:lnTo>
                    <a:lnTo>
                      <a:pt x="80" y="287"/>
                    </a:lnTo>
                    <a:lnTo>
                      <a:pt x="85" y="287"/>
                    </a:lnTo>
                    <a:lnTo>
                      <a:pt x="88" y="289"/>
                    </a:lnTo>
                    <a:lnTo>
                      <a:pt x="89" y="289"/>
                    </a:lnTo>
                    <a:lnTo>
                      <a:pt x="90" y="290"/>
                    </a:lnTo>
                    <a:lnTo>
                      <a:pt x="90" y="292"/>
                    </a:lnTo>
                    <a:lnTo>
                      <a:pt x="92" y="293"/>
                    </a:lnTo>
                    <a:lnTo>
                      <a:pt x="92" y="299"/>
                    </a:lnTo>
                    <a:lnTo>
                      <a:pt x="93" y="304"/>
                    </a:lnTo>
                    <a:lnTo>
                      <a:pt x="95" y="304"/>
                    </a:lnTo>
                    <a:lnTo>
                      <a:pt x="96" y="304"/>
                    </a:lnTo>
                    <a:lnTo>
                      <a:pt x="107" y="306"/>
                    </a:lnTo>
                    <a:lnTo>
                      <a:pt x="118" y="324"/>
                    </a:lnTo>
                    <a:lnTo>
                      <a:pt x="118" y="325"/>
                    </a:lnTo>
                    <a:lnTo>
                      <a:pt x="121" y="325"/>
                    </a:lnTo>
                    <a:lnTo>
                      <a:pt x="121" y="303"/>
                    </a:lnTo>
                    <a:lnTo>
                      <a:pt x="127" y="296"/>
                    </a:lnTo>
                    <a:lnTo>
                      <a:pt x="142" y="271"/>
                    </a:lnTo>
                    <a:lnTo>
                      <a:pt x="148" y="254"/>
                    </a:lnTo>
                    <a:lnTo>
                      <a:pt x="149" y="254"/>
                    </a:lnTo>
                    <a:lnTo>
                      <a:pt x="150" y="250"/>
                    </a:lnTo>
                    <a:lnTo>
                      <a:pt x="150" y="249"/>
                    </a:lnTo>
                    <a:lnTo>
                      <a:pt x="152" y="247"/>
                    </a:lnTo>
                    <a:lnTo>
                      <a:pt x="177" y="236"/>
                    </a:lnTo>
                    <a:lnTo>
                      <a:pt x="185" y="230"/>
                    </a:lnTo>
                    <a:lnTo>
                      <a:pt x="208" y="220"/>
                    </a:lnTo>
                    <a:lnTo>
                      <a:pt x="209" y="220"/>
                    </a:lnTo>
                    <a:lnTo>
                      <a:pt x="209" y="219"/>
                    </a:lnTo>
                    <a:lnTo>
                      <a:pt x="212" y="220"/>
                    </a:lnTo>
                    <a:lnTo>
                      <a:pt x="212" y="222"/>
                    </a:lnTo>
                    <a:lnTo>
                      <a:pt x="216" y="225"/>
                    </a:lnTo>
                    <a:lnTo>
                      <a:pt x="223" y="242"/>
                    </a:lnTo>
                    <a:lnTo>
                      <a:pt x="224" y="242"/>
                    </a:lnTo>
                    <a:lnTo>
                      <a:pt x="234" y="244"/>
                    </a:lnTo>
                    <a:lnTo>
                      <a:pt x="236" y="258"/>
                    </a:lnTo>
                    <a:lnTo>
                      <a:pt x="231" y="279"/>
                    </a:lnTo>
                    <a:lnTo>
                      <a:pt x="241" y="279"/>
                    </a:lnTo>
                    <a:lnTo>
                      <a:pt x="251" y="271"/>
                    </a:lnTo>
                    <a:lnTo>
                      <a:pt x="272" y="265"/>
                    </a:lnTo>
                    <a:lnTo>
                      <a:pt x="273" y="265"/>
                    </a:lnTo>
                    <a:lnTo>
                      <a:pt x="296" y="240"/>
                    </a:lnTo>
                    <a:lnTo>
                      <a:pt x="298" y="239"/>
                    </a:lnTo>
                    <a:lnTo>
                      <a:pt x="298" y="237"/>
                    </a:lnTo>
                    <a:lnTo>
                      <a:pt x="300" y="237"/>
                    </a:lnTo>
                    <a:lnTo>
                      <a:pt x="305" y="235"/>
                    </a:lnTo>
                    <a:lnTo>
                      <a:pt x="308" y="230"/>
                    </a:lnTo>
                    <a:lnTo>
                      <a:pt x="314" y="226"/>
                    </a:lnTo>
                    <a:lnTo>
                      <a:pt x="317" y="220"/>
                    </a:lnTo>
                    <a:lnTo>
                      <a:pt x="317" y="209"/>
                    </a:lnTo>
                    <a:lnTo>
                      <a:pt x="318" y="208"/>
                    </a:lnTo>
                    <a:lnTo>
                      <a:pt x="317" y="206"/>
                    </a:lnTo>
                    <a:lnTo>
                      <a:pt x="320" y="204"/>
                    </a:lnTo>
                    <a:lnTo>
                      <a:pt x="320" y="202"/>
                    </a:lnTo>
                    <a:lnTo>
                      <a:pt x="321" y="202"/>
                    </a:lnTo>
                    <a:lnTo>
                      <a:pt x="322" y="199"/>
                    </a:lnTo>
                    <a:lnTo>
                      <a:pt x="332" y="190"/>
                    </a:lnTo>
                    <a:lnTo>
                      <a:pt x="340" y="187"/>
                    </a:lnTo>
                    <a:lnTo>
                      <a:pt x="356" y="183"/>
                    </a:lnTo>
                    <a:lnTo>
                      <a:pt x="357" y="182"/>
                    </a:lnTo>
                    <a:lnTo>
                      <a:pt x="351" y="149"/>
                    </a:lnTo>
                    <a:lnTo>
                      <a:pt x="351" y="139"/>
                    </a:lnTo>
                    <a:lnTo>
                      <a:pt x="353" y="135"/>
                    </a:lnTo>
                    <a:lnTo>
                      <a:pt x="354" y="119"/>
                    </a:lnTo>
                    <a:lnTo>
                      <a:pt x="353" y="114"/>
                    </a:lnTo>
                    <a:lnTo>
                      <a:pt x="353" y="110"/>
                    </a:lnTo>
                    <a:lnTo>
                      <a:pt x="354" y="107"/>
                    </a:lnTo>
                    <a:lnTo>
                      <a:pt x="353" y="107"/>
                    </a:lnTo>
                    <a:lnTo>
                      <a:pt x="340" y="102"/>
                    </a:lnTo>
                    <a:lnTo>
                      <a:pt x="339" y="100"/>
                    </a:lnTo>
                    <a:lnTo>
                      <a:pt x="335" y="99"/>
                    </a:lnTo>
                    <a:lnTo>
                      <a:pt x="334" y="98"/>
                    </a:lnTo>
                    <a:lnTo>
                      <a:pt x="331" y="96"/>
                    </a:lnTo>
                    <a:lnTo>
                      <a:pt x="324" y="89"/>
                    </a:lnTo>
                    <a:lnTo>
                      <a:pt x="324" y="88"/>
                    </a:lnTo>
                    <a:lnTo>
                      <a:pt x="322" y="88"/>
                    </a:lnTo>
                    <a:lnTo>
                      <a:pt x="320" y="84"/>
                    </a:lnTo>
                    <a:lnTo>
                      <a:pt x="317" y="82"/>
                    </a:lnTo>
                    <a:lnTo>
                      <a:pt x="317" y="81"/>
                    </a:lnTo>
                    <a:lnTo>
                      <a:pt x="303" y="75"/>
                    </a:lnTo>
                    <a:lnTo>
                      <a:pt x="303" y="74"/>
                    </a:lnTo>
                    <a:lnTo>
                      <a:pt x="301" y="74"/>
                    </a:lnTo>
                    <a:lnTo>
                      <a:pt x="298" y="78"/>
                    </a:lnTo>
                    <a:lnTo>
                      <a:pt x="298" y="82"/>
                    </a:lnTo>
                    <a:lnTo>
                      <a:pt x="296" y="85"/>
                    </a:lnTo>
                    <a:lnTo>
                      <a:pt x="277" y="85"/>
                    </a:lnTo>
                    <a:lnTo>
                      <a:pt x="258" y="67"/>
                    </a:lnTo>
                    <a:lnTo>
                      <a:pt x="245" y="57"/>
                    </a:lnTo>
                    <a:lnTo>
                      <a:pt x="245" y="55"/>
                    </a:lnTo>
                    <a:lnTo>
                      <a:pt x="240" y="50"/>
                    </a:lnTo>
                    <a:lnTo>
                      <a:pt x="236" y="45"/>
                    </a:lnTo>
                    <a:lnTo>
                      <a:pt x="233" y="42"/>
                    </a:lnTo>
                    <a:lnTo>
                      <a:pt x="224" y="26"/>
                    </a:lnTo>
                    <a:lnTo>
                      <a:pt x="212" y="10"/>
                    </a:lnTo>
                    <a:lnTo>
                      <a:pt x="204" y="2"/>
                    </a:lnTo>
                    <a:lnTo>
                      <a:pt x="194" y="11"/>
                    </a:lnTo>
                    <a:lnTo>
                      <a:pt x="192" y="15"/>
                    </a:lnTo>
                    <a:lnTo>
                      <a:pt x="192" y="22"/>
                    </a:lnTo>
                    <a:lnTo>
                      <a:pt x="191" y="22"/>
                    </a:lnTo>
                    <a:lnTo>
                      <a:pt x="190" y="24"/>
                    </a:lnTo>
                    <a:lnTo>
                      <a:pt x="188" y="24"/>
                    </a:lnTo>
                    <a:lnTo>
                      <a:pt x="180" y="26"/>
                    </a:lnTo>
                    <a:lnTo>
                      <a:pt x="171" y="26"/>
                    </a:lnTo>
                    <a:lnTo>
                      <a:pt x="148" y="32"/>
                    </a:lnTo>
                    <a:lnTo>
                      <a:pt x="143" y="35"/>
                    </a:lnTo>
                    <a:lnTo>
                      <a:pt x="128" y="29"/>
                    </a:lnTo>
                    <a:lnTo>
                      <a:pt x="123" y="28"/>
                    </a:lnTo>
                    <a:lnTo>
                      <a:pt x="118" y="24"/>
                    </a:lnTo>
                    <a:lnTo>
                      <a:pt x="117" y="24"/>
                    </a:lnTo>
                    <a:lnTo>
                      <a:pt x="117" y="22"/>
                    </a:lnTo>
                    <a:lnTo>
                      <a:pt x="118" y="21"/>
                    </a:lnTo>
                    <a:lnTo>
                      <a:pt x="118" y="19"/>
                    </a:lnTo>
                    <a:lnTo>
                      <a:pt x="124" y="18"/>
                    </a:lnTo>
                    <a:lnTo>
                      <a:pt x="128" y="14"/>
                    </a:lnTo>
                    <a:lnTo>
                      <a:pt x="128" y="11"/>
                    </a:lnTo>
                    <a:lnTo>
                      <a:pt x="127" y="10"/>
                    </a:lnTo>
                    <a:lnTo>
                      <a:pt x="127" y="8"/>
                    </a:lnTo>
                    <a:lnTo>
                      <a:pt x="113" y="8"/>
                    </a:lnTo>
                    <a:lnTo>
                      <a:pt x="106" y="5"/>
                    </a:lnTo>
                    <a:lnTo>
                      <a:pt x="97" y="4"/>
                    </a:lnTo>
                    <a:lnTo>
                      <a:pt x="89" y="7"/>
                    </a:lnTo>
                    <a:lnTo>
                      <a:pt x="75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69" name="Freeform 498">
                <a:extLst>
                  <a:ext uri="{FF2B5EF4-FFF2-40B4-BE49-F238E27FC236}">
                    <a16:creationId xmlns:a16="http://schemas.microsoft.com/office/drawing/2014/main" id="{F0BFEEAC-8B9B-C105-11AE-E00E490F02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9" y="1536"/>
                <a:ext cx="119" cy="92"/>
              </a:xfrm>
              <a:custGeom>
                <a:avLst/>
                <a:gdLst>
                  <a:gd name="T0" fmla="*/ 293 w 476"/>
                  <a:gd name="T1" fmla="*/ 123 h 367"/>
                  <a:gd name="T2" fmla="*/ 284 w 476"/>
                  <a:gd name="T3" fmla="*/ 127 h 367"/>
                  <a:gd name="T4" fmla="*/ 261 w 476"/>
                  <a:gd name="T5" fmla="*/ 149 h 367"/>
                  <a:gd name="T6" fmla="*/ 263 w 476"/>
                  <a:gd name="T7" fmla="*/ 170 h 367"/>
                  <a:gd name="T8" fmla="*/ 232 w 476"/>
                  <a:gd name="T9" fmla="*/ 176 h 367"/>
                  <a:gd name="T10" fmla="*/ 207 w 476"/>
                  <a:gd name="T11" fmla="*/ 152 h 367"/>
                  <a:gd name="T12" fmla="*/ 218 w 476"/>
                  <a:gd name="T13" fmla="*/ 116 h 367"/>
                  <a:gd name="T14" fmla="*/ 207 w 476"/>
                  <a:gd name="T15" fmla="*/ 71 h 367"/>
                  <a:gd name="T16" fmla="*/ 218 w 476"/>
                  <a:gd name="T17" fmla="*/ 37 h 367"/>
                  <a:gd name="T18" fmla="*/ 226 w 476"/>
                  <a:gd name="T19" fmla="*/ 18 h 367"/>
                  <a:gd name="T20" fmla="*/ 186 w 476"/>
                  <a:gd name="T21" fmla="*/ 37 h 367"/>
                  <a:gd name="T22" fmla="*/ 152 w 476"/>
                  <a:gd name="T23" fmla="*/ 33 h 367"/>
                  <a:gd name="T24" fmla="*/ 68 w 476"/>
                  <a:gd name="T25" fmla="*/ 0 h 367"/>
                  <a:gd name="T26" fmla="*/ 35 w 476"/>
                  <a:gd name="T27" fmla="*/ 30 h 367"/>
                  <a:gd name="T28" fmla="*/ 44 w 476"/>
                  <a:gd name="T29" fmla="*/ 63 h 367"/>
                  <a:gd name="T30" fmla="*/ 60 w 476"/>
                  <a:gd name="T31" fmla="*/ 72 h 367"/>
                  <a:gd name="T32" fmla="*/ 66 w 476"/>
                  <a:gd name="T33" fmla="*/ 96 h 367"/>
                  <a:gd name="T34" fmla="*/ 56 w 476"/>
                  <a:gd name="T35" fmla="*/ 121 h 367"/>
                  <a:gd name="T36" fmla="*/ 67 w 476"/>
                  <a:gd name="T37" fmla="*/ 149 h 367"/>
                  <a:gd name="T38" fmla="*/ 66 w 476"/>
                  <a:gd name="T39" fmla="*/ 159 h 367"/>
                  <a:gd name="T40" fmla="*/ 39 w 476"/>
                  <a:gd name="T41" fmla="*/ 230 h 367"/>
                  <a:gd name="T42" fmla="*/ 21 w 476"/>
                  <a:gd name="T43" fmla="*/ 257 h 367"/>
                  <a:gd name="T44" fmla="*/ 4 w 476"/>
                  <a:gd name="T45" fmla="*/ 288 h 367"/>
                  <a:gd name="T46" fmla="*/ 25 w 476"/>
                  <a:gd name="T47" fmla="*/ 320 h 367"/>
                  <a:gd name="T48" fmla="*/ 39 w 476"/>
                  <a:gd name="T49" fmla="*/ 349 h 367"/>
                  <a:gd name="T50" fmla="*/ 68 w 476"/>
                  <a:gd name="T51" fmla="*/ 350 h 367"/>
                  <a:gd name="T52" fmla="*/ 102 w 476"/>
                  <a:gd name="T53" fmla="*/ 308 h 367"/>
                  <a:gd name="T54" fmla="*/ 113 w 476"/>
                  <a:gd name="T55" fmla="*/ 272 h 367"/>
                  <a:gd name="T56" fmla="*/ 134 w 476"/>
                  <a:gd name="T57" fmla="*/ 281 h 367"/>
                  <a:gd name="T58" fmla="*/ 157 w 476"/>
                  <a:gd name="T59" fmla="*/ 324 h 367"/>
                  <a:gd name="T60" fmla="*/ 197 w 476"/>
                  <a:gd name="T61" fmla="*/ 324 h 367"/>
                  <a:gd name="T62" fmla="*/ 226 w 476"/>
                  <a:gd name="T63" fmla="*/ 312 h 367"/>
                  <a:gd name="T64" fmla="*/ 250 w 476"/>
                  <a:gd name="T65" fmla="*/ 320 h 367"/>
                  <a:gd name="T66" fmla="*/ 274 w 476"/>
                  <a:gd name="T67" fmla="*/ 325 h 367"/>
                  <a:gd name="T68" fmla="*/ 281 w 476"/>
                  <a:gd name="T69" fmla="*/ 312 h 367"/>
                  <a:gd name="T70" fmla="*/ 306 w 476"/>
                  <a:gd name="T71" fmla="*/ 310 h 367"/>
                  <a:gd name="T72" fmla="*/ 337 w 476"/>
                  <a:gd name="T73" fmla="*/ 322 h 367"/>
                  <a:gd name="T74" fmla="*/ 344 w 476"/>
                  <a:gd name="T75" fmla="*/ 334 h 367"/>
                  <a:gd name="T76" fmla="*/ 377 w 476"/>
                  <a:gd name="T77" fmla="*/ 367 h 367"/>
                  <a:gd name="T78" fmla="*/ 399 w 476"/>
                  <a:gd name="T79" fmla="*/ 356 h 367"/>
                  <a:gd name="T80" fmla="*/ 415 w 476"/>
                  <a:gd name="T81" fmla="*/ 352 h 367"/>
                  <a:gd name="T82" fmla="*/ 432 w 476"/>
                  <a:gd name="T83" fmla="*/ 343 h 367"/>
                  <a:gd name="T84" fmla="*/ 429 w 476"/>
                  <a:gd name="T85" fmla="*/ 311 h 367"/>
                  <a:gd name="T86" fmla="*/ 439 w 476"/>
                  <a:gd name="T87" fmla="*/ 296 h 367"/>
                  <a:gd name="T88" fmla="*/ 476 w 476"/>
                  <a:gd name="T89" fmla="*/ 233 h 367"/>
                  <a:gd name="T90" fmla="*/ 464 w 476"/>
                  <a:gd name="T91" fmla="*/ 241 h 367"/>
                  <a:gd name="T92" fmla="*/ 447 w 476"/>
                  <a:gd name="T93" fmla="*/ 205 h 367"/>
                  <a:gd name="T94" fmla="*/ 408 w 476"/>
                  <a:gd name="T95" fmla="*/ 167 h 367"/>
                  <a:gd name="T96" fmla="*/ 388 w 476"/>
                  <a:gd name="T97" fmla="*/ 208 h 367"/>
                  <a:gd name="T98" fmla="*/ 377 w 476"/>
                  <a:gd name="T99" fmla="*/ 201 h 367"/>
                  <a:gd name="T100" fmla="*/ 367 w 476"/>
                  <a:gd name="T101" fmla="*/ 156 h 367"/>
                  <a:gd name="T102" fmla="*/ 351 w 476"/>
                  <a:gd name="T103" fmla="*/ 139 h 367"/>
                  <a:gd name="T104" fmla="*/ 344 w 476"/>
                  <a:gd name="T105" fmla="*/ 125 h 367"/>
                  <a:gd name="T106" fmla="*/ 323 w 476"/>
                  <a:gd name="T107" fmla="*/ 130 h 3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476" h="367">
                    <a:moveTo>
                      <a:pt x="317" y="128"/>
                    </a:moveTo>
                    <a:lnTo>
                      <a:pt x="315" y="127"/>
                    </a:lnTo>
                    <a:lnTo>
                      <a:pt x="302" y="127"/>
                    </a:lnTo>
                    <a:lnTo>
                      <a:pt x="300" y="125"/>
                    </a:lnTo>
                    <a:lnTo>
                      <a:pt x="293" y="123"/>
                    </a:lnTo>
                    <a:lnTo>
                      <a:pt x="289" y="120"/>
                    </a:lnTo>
                    <a:lnTo>
                      <a:pt x="288" y="118"/>
                    </a:lnTo>
                    <a:lnTo>
                      <a:pt x="288" y="120"/>
                    </a:lnTo>
                    <a:lnTo>
                      <a:pt x="285" y="124"/>
                    </a:lnTo>
                    <a:lnTo>
                      <a:pt x="284" y="127"/>
                    </a:lnTo>
                    <a:lnTo>
                      <a:pt x="277" y="137"/>
                    </a:lnTo>
                    <a:lnTo>
                      <a:pt x="272" y="145"/>
                    </a:lnTo>
                    <a:lnTo>
                      <a:pt x="268" y="148"/>
                    </a:lnTo>
                    <a:lnTo>
                      <a:pt x="263" y="149"/>
                    </a:lnTo>
                    <a:lnTo>
                      <a:pt x="261" y="149"/>
                    </a:lnTo>
                    <a:lnTo>
                      <a:pt x="255" y="155"/>
                    </a:lnTo>
                    <a:lnTo>
                      <a:pt x="255" y="159"/>
                    </a:lnTo>
                    <a:lnTo>
                      <a:pt x="260" y="164"/>
                    </a:lnTo>
                    <a:lnTo>
                      <a:pt x="263" y="169"/>
                    </a:lnTo>
                    <a:lnTo>
                      <a:pt x="263" y="170"/>
                    </a:lnTo>
                    <a:lnTo>
                      <a:pt x="251" y="170"/>
                    </a:lnTo>
                    <a:lnTo>
                      <a:pt x="250" y="171"/>
                    </a:lnTo>
                    <a:lnTo>
                      <a:pt x="243" y="174"/>
                    </a:lnTo>
                    <a:lnTo>
                      <a:pt x="236" y="176"/>
                    </a:lnTo>
                    <a:lnTo>
                      <a:pt x="232" y="176"/>
                    </a:lnTo>
                    <a:lnTo>
                      <a:pt x="219" y="177"/>
                    </a:lnTo>
                    <a:lnTo>
                      <a:pt x="215" y="171"/>
                    </a:lnTo>
                    <a:lnTo>
                      <a:pt x="215" y="162"/>
                    </a:lnTo>
                    <a:lnTo>
                      <a:pt x="211" y="154"/>
                    </a:lnTo>
                    <a:lnTo>
                      <a:pt x="207" y="152"/>
                    </a:lnTo>
                    <a:lnTo>
                      <a:pt x="207" y="141"/>
                    </a:lnTo>
                    <a:lnTo>
                      <a:pt x="210" y="135"/>
                    </a:lnTo>
                    <a:lnTo>
                      <a:pt x="215" y="130"/>
                    </a:lnTo>
                    <a:lnTo>
                      <a:pt x="219" y="120"/>
                    </a:lnTo>
                    <a:lnTo>
                      <a:pt x="218" y="116"/>
                    </a:lnTo>
                    <a:lnTo>
                      <a:pt x="214" y="109"/>
                    </a:lnTo>
                    <a:lnTo>
                      <a:pt x="211" y="106"/>
                    </a:lnTo>
                    <a:lnTo>
                      <a:pt x="207" y="104"/>
                    </a:lnTo>
                    <a:lnTo>
                      <a:pt x="200" y="89"/>
                    </a:lnTo>
                    <a:lnTo>
                      <a:pt x="207" y="71"/>
                    </a:lnTo>
                    <a:lnTo>
                      <a:pt x="214" y="61"/>
                    </a:lnTo>
                    <a:lnTo>
                      <a:pt x="218" y="51"/>
                    </a:lnTo>
                    <a:lnTo>
                      <a:pt x="221" y="39"/>
                    </a:lnTo>
                    <a:lnTo>
                      <a:pt x="219" y="37"/>
                    </a:lnTo>
                    <a:lnTo>
                      <a:pt x="218" y="37"/>
                    </a:lnTo>
                    <a:lnTo>
                      <a:pt x="217" y="36"/>
                    </a:lnTo>
                    <a:lnTo>
                      <a:pt x="221" y="24"/>
                    </a:lnTo>
                    <a:lnTo>
                      <a:pt x="228" y="21"/>
                    </a:lnTo>
                    <a:lnTo>
                      <a:pt x="226" y="19"/>
                    </a:lnTo>
                    <a:lnTo>
                      <a:pt x="226" y="18"/>
                    </a:lnTo>
                    <a:lnTo>
                      <a:pt x="219" y="18"/>
                    </a:lnTo>
                    <a:lnTo>
                      <a:pt x="201" y="28"/>
                    </a:lnTo>
                    <a:lnTo>
                      <a:pt x="197" y="32"/>
                    </a:lnTo>
                    <a:lnTo>
                      <a:pt x="188" y="37"/>
                    </a:lnTo>
                    <a:lnTo>
                      <a:pt x="186" y="37"/>
                    </a:lnTo>
                    <a:lnTo>
                      <a:pt x="176" y="36"/>
                    </a:lnTo>
                    <a:lnTo>
                      <a:pt x="165" y="30"/>
                    </a:lnTo>
                    <a:lnTo>
                      <a:pt x="161" y="28"/>
                    </a:lnTo>
                    <a:lnTo>
                      <a:pt x="155" y="32"/>
                    </a:lnTo>
                    <a:lnTo>
                      <a:pt x="152" y="33"/>
                    </a:lnTo>
                    <a:lnTo>
                      <a:pt x="148" y="32"/>
                    </a:lnTo>
                    <a:lnTo>
                      <a:pt x="138" y="30"/>
                    </a:lnTo>
                    <a:lnTo>
                      <a:pt x="126" y="25"/>
                    </a:lnTo>
                    <a:lnTo>
                      <a:pt x="71" y="0"/>
                    </a:lnTo>
                    <a:lnTo>
                      <a:pt x="68" y="0"/>
                    </a:lnTo>
                    <a:lnTo>
                      <a:pt x="42" y="19"/>
                    </a:lnTo>
                    <a:lnTo>
                      <a:pt x="41" y="22"/>
                    </a:lnTo>
                    <a:lnTo>
                      <a:pt x="39" y="24"/>
                    </a:lnTo>
                    <a:lnTo>
                      <a:pt x="39" y="25"/>
                    </a:lnTo>
                    <a:lnTo>
                      <a:pt x="35" y="30"/>
                    </a:lnTo>
                    <a:lnTo>
                      <a:pt x="32" y="35"/>
                    </a:lnTo>
                    <a:lnTo>
                      <a:pt x="30" y="37"/>
                    </a:lnTo>
                    <a:lnTo>
                      <a:pt x="27" y="42"/>
                    </a:lnTo>
                    <a:lnTo>
                      <a:pt x="30" y="49"/>
                    </a:lnTo>
                    <a:lnTo>
                      <a:pt x="44" y="63"/>
                    </a:lnTo>
                    <a:lnTo>
                      <a:pt x="46" y="70"/>
                    </a:lnTo>
                    <a:lnTo>
                      <a:pt x="46" y="71"/>
                    </a:lnTo>
                    <a:lnTo>
                      <a:pt x="49" y="71"/>
                    </a:lnTo>
                    <a:lnTo>
                      <a:pt x="54" y="72"/>
                    </a:lnTo>
                    <a:lnTo>
                      <a:pt x="60" y="72"/>
                    </a:lnTo>
                    <a:lnTo>
                      <a:pt x="63" y="75"/>
                    </a:lnTo>
                    <a:lnTo>
                      <a:pt x="67" y="84"/>
                    </a:lnTo>
                    <a:lnTo>
                      <a:pt x="70" y="92"/>
                    </a:lnTo>
                    <a:lnTo>
                      <a:pt x="70" y="95"/>
                    </a:lnTo>
                    <a:lnTo>
                      <a:pt x="66" y="96"/>
                    </a:lnTo>
                    <a:lnTo>
                      <a:pt x="64" y="97"/>
                    </a:lnTo>
                    <a:lnTo>
                      <a:pt x="61" y="97"/>
                    </a:lnTo>
                    <a:lnTo>
                      <a:pt x="60" y="100"/>
                    </a:lnTo>
                    <a:lnTo>
                      <a:pt x="57" y="117"/>
                    </a:lnTo>
                    <a:lnTo>
                      <a:pt x="56" y="121"/>
                    </a:lnTo>
                    <a:lnTo>
                      <a:pt x="52" y="127"/>
                    </a:lnTo>
                    <a:lnTo>
                      <a:pt x="54" y="131"/>
                    </a:lnTo>
                    <a:lnTo>
                      <a:pt x="61" y="138"/>
                    </a:lnTo>
                    <a:lnTo>
                      <a:pt x="70" y="141"/>
                    </a:lnTo>
                    <a:lnTo>
                      <a:pt x="67" y="149"/>
                    </a:lnTo>
                    <a:lnTo>
                      <a:pt x="66" y="151"/>
                    </a:lnTo>
                    <a:lnTo>
                      <a:pt x="66" y="154"/>
                    </a:lnTo>
                    <a:lnTo>
                      <a:pt x="67" y="154"/>
                    </a:lnTo>
                    <a:lnTo>
                      <a:pt x="66" y="158"/>
                    </a:lnTo>
                    <a:lnTo>
                      <a:pt x="66" y="159"/>
                    </a:lnTo>
                    <a:lnTo>
                      <a:pt x="61" y="169"/>
                    </a:lnTo>
                    <a:lnTo>
                      <a:pt x="59" y="170"/>
                    </a:lnTo>
                    <a:lnTo>
                      <a:pt x="57" y="171"/>
                    </a:lnTo>
                    <a:lnTo>
                      <a:pt x="57" y="184"/>
                    </a:lnTo>
                    <a:lnTo>
                      <a:pt x="39" y="230"/>
                    </a:lnTo>
                    <a:lnTo>
                      <a:pt x="38" y="230"/>
                    </a:lnTo>
                    <a:lnTo>
                      <a:pt x="34" y="241"/>
                    </a:lnTo>
                    <a:lnTo>
                      <a:pt x="34" y="245"/>
                    </a:lnTo>
                    <a:lnTo>
                      <a:pt x="22" y="257"/>
                    </a:lnTo>
                    <a:lnTo>
                      <a:pt x="21" y="257"/>
                    </a:lnTo>
                    <a:lnTo>
                      <a:pt x="20" y="258"/>
                    </a:lnTo>
                    <a:lnTo>
                      <a:pt x="14" y="262"/>
                    </a:lnTo>
                    <a:lnTo>
                      <a:pt x="7" y="275"/>
                    </a:lnTo>
                    <a:lnTo>
                      <a:pt x="4" y="282"/>
                    </a:lnTo>
                    <a:lnTo>
                      <a:pt x="4" y="288"/>
                    </a:lnTo>
                    <a:lnTo>
                      <a:pt x="0" y="300"/>
                    </a:lnTo>
                    <a:lnTo>
                      <a:pt x="0" y="303"/>
                    </a:lnTo>
                    <a:lnTo>
                      <a:pt x="6" y="304"/>
                    </a:lnTo>
                    <a:lnTo>
                      <a:pt x="7" y="304"/>
                    </a:lnTo>
                    <a:lnTo>
                      <a:pt x="25" y="320"/>
                    </a:lnTo>
                    <a:lnTo>
                      <a:pt x="30" y="325"/>
                    </a:lnTo>
                    <a:lnTo>
                      <a:pt x="27" y="339"/>
                    </a:lnTo>
                    <a:lnTo>
                      <a:pt x="35" y="342"/>
                    </a:lnTo>
                    <a:lnTo>
                      <a:pt x="39" y="348"/>
                    </a:lnTo>
                    <a:lnTo>
                      <a:pt x="39" y="349"/>
                    </a:lnTo>
                    <a:lnTo>
                      <a:pt x="39" y="352"/>
                    </a:lnTo>
                    <a:lnTo>
                      <a:pt x="50" y="356"/>
                    </a:lnTo>
                    <a:lnTo>
                      <a:pt x="57" y="356"/>
                    </a:lnTo>
                    <a:lnTo>
                      <a:pt x="66" y="356"/>
                    </a:lnTo>
                    <a:lnTo>
                      <a:pt x="68" y="350"/>
                    </a:lnTo>
                    <a:lnTo>
                      <a:pt x="81" y="339"/>
                    </a:lnTo>
                    <a:lnTo>
                      <a:pt x="87" y="331"/>
                    </a:lnTo>
                    <a:lnTo>
                      <a:pt x="92" y="317"/>
                    </a:lnTo>
                    <a:lnTo>
                      <a:pt x="99" y="310"/>
                    </a:lnTo>
                    <a:lnTo>
                      <a:pt x="102" y="308"/>
                    </a:lnTo>
                    <a:lnTo>
                      <a:pt x="106" y="303"/>
                    </a:lnTo>
                    <a:lnTo>
                      <a:pt x="111" y="282"/>
                    </a:lnTo>
                    <a:lnTo>
                      <a:pt x="112" y="279"/>
                    </a:lnTo>
                    <a:lnTo>
                      <a:pt x="112" y="276"/>
                    </a:lnTo>
                    <a:lnTo>
                      <a:pt x="113" y="272"/>
                    </a:lnTo>
                    <a:lnTo>
                      <a:pt x="131" y="272"/>
                    </a:lnTo>
                    <a:lnTo>
                      <a:pt x="137" y="271"/>
                    </a:lnTo>
                    <a:lnTo>
                      <a:pt x="138" y="271"/>
                    </a:lnTo>
                    <a:lnTo>
                      <a:pt x="137" y="272"/>
                    </a:lnTo>
                    <a:lnTo>
                      <a:pt x="134" y="281"/>
                    </a:lnTo>
                    <a:lnTo>
                      <a:pt x="134" y="282"/>
                    </a:lnTo>
                    <a:lnTo>
                      <a:pt x="135" y="286"/>
                    </a:lnTo>
                    <a:lnTo>
                      <a:pt x="142" y="298"/>
                    </a:lnTo>
                    <a:lnTo>
                      <a:pt x="150" y="314"/>
                    </a:lnTo>
                    <a:lnTo>
                      <a:pt x="157" y="324"/>
                    </a:lnTo>
                    <a:lnTo>
                      <a:pt x="169" y="329"/>
                    </a:lnTo>
                    <a:lnTo>
                      <a:pt x="178" y="329"/>
                    </a:lnTo>
                    <a:lnTo>
                      <a:pt x="181" y="325"/>
                    </a:lnTo>
                    <a:lnTo>
                      <a:pt x="188" y="324"/>
                    </a:lnTo>
                    <a:lnTo>
                      <a:pt x="197" y="324"/>
                    </a:lnTo>
                    <a:lnTo>
                      <a:pt x="219" y="331"/>
                    </a:lnTo>
                    <a:lnTo>
                      <a:pt x="221" y="329"/>
                    </a:lnTo>
                    <a:lnTo>
                      <a:pt x="221" y="322"/>
                    </a:lnTo>
                    <a:lnTo>
                      <a:pt x="225" y="312"/>
                    </a:lnTo>
                    <a:lnTo>
                      <a:pt x="226" y="312"/>
                    </a:lnTo>
                    <a:lnTo>
                      <a:pt x="233" y="315"/>
                    </a:lnTo>
                    <a:lnTo>
                      <a:pt x="235" y="315"/>
                    </a:lnTo>
                    <a:lnTo>
                      <a:pt x="238" y="317"/>
                    </a:lnTo>
                    <a:lnTo>
                      <a:pt x="239" y="317"/>
                    </a:lnTo>
                    <a:lnTo>
                      <a:pt x="250" y="320"/>
                    </a:lnTo>
                    <a:lnTo>
                      <a:pt x="260" y="321"/>
                    </a:lnTo>
                    <a:lnTo>
                      <a:pt x="263" y="321"/>
                    </a:lnTo>
                    <a:lnTo>
                      <a:pt x="270" y="324"/>
                    </a:lnTo>
                    <a:lnTo>
                      <a:pt x="272" y="327"/>
                    </a:lnTo>
                    <a:lnTo>
                      <a:pt x="274" y="325"/>
                    </a:lnTo>
                    <a:lnTo>
                      <a:pt x="277" y="321"/>
                    </a:lnTo>
                    <a:lnTo>
                      <a:pt x="277" y="318"/>
                    </a:lnTo>
                    <a:lnTo>
                      <a:pt x="278" y="314"/>
                    </a:lnTo>
                    <a:lnTo>
                      <a:pt x="278" y="312"/>
                    </a:lnTo>
                    <a:lnTo>
                      <a:pt x="281" y="312"/>
                    </a:lnTo>
                    <a:lnTo>
                      <a:pt x="288" y="315"/>
                    </a:lnTo>
                    <a:lnTo>
                      <a:pt x="293" y="317"/>
                    </a:lnTo>
                    <a:lnTo>
                      <a:pt x="296" y="317"/>
                    </a:lnTo>
                    <a:lnTo>
                      <a:pt x="302" y="314"/>
                    </a:lnTo>
                    <a:lnTo>
                      <a:pt x="306" y="310"/>
                    </a:lnTo>
                    <a:lnTo>
                      <a:pt x="317" y="307"/>
                    </a:lnTo>
                    <a:lnTo>
                      <a:pt x="325" y="307"/>
                    </a:lnTo>
                    <a:lnTo>
                      <a:pt x="337" y="308"/>
                    </a:lnTo>
                    <a:lnTo>
                      <a:pt x="339" y="308"/>
                    </a:lnTo>
                    <a:lnTo>
                      <a:pt x="337" y="322"/>
                    </a:lnTo>
                    <a:lnTo>
                      <a:pt x="337" y="325"/>
                    </a:lnTo>
                    <a:lnTo>
                      <a:pt x="338" y="331"/>
                    </a:lnTo>
                    <a:lnTo>
                      <a:pt x="339" y="332"/>
                    </a:lnTo>
                    <a:lnTo>
                      <a:pt x="341" y="332"/>
                    </a:lnTo>
                    <a:lnTo>
                      <a:pt x="344" y="334"/>
                    </a:lnTo>
                    <a:lnTo>
                      <a:pt x="353" y="334"/>
                    </a:lnTo>
                    <a:lnTo>
                      <a:pt x="370" y="346"/>
                    </a:lnTo>
                    <a:lnTo>
                      <a:pt x="376" y="360"/>
                    </a:lnTo>
                    <a:lnTo>
                      <a:pt x="376" y="363"/>
                    </a:lnTo>
                    <a:lnTo>
                      <a:pt x="377" y="367"/>
                    </a:lnTo>
                    <a:lnTo>
                      <a:pt x="380" y="365"/>
                    </a:lnTo>
                    <a:lnTo>
                      <a:pt x="385" y="360"/>
                    </a:lnTo>
                    <a:lnTo>
                      <a:pt x="390" y="359"/>
                    </a:lnTo>
                    <a:lnTo>
                      <a:pt x="392" y="357"/>
                    </a:lnTo>
                    <a:lnTo>
                      <a:pt x="399" y="356"/>
                    </a:lnTo>
                    <a:lnTo>
                      <a:pt x="404" y="356"/>
                    </a:lnTo>
                    <a:lnTo>
                      <a:pt x="406" y="355"/>
                    </a:lnTo>
                    <a:lnTo>
                      <a:pt x="411" y="353"/>
                    </a:lnTo>
                    <a:lnTo>
                      <a:pt x="412" y="353"/>
                    </a:lnTo>
                    <a:lnTo>
                      <a:pt x="415" y="352"/>
                    </a:lnTo>
                    <a:lnTo>
                      <a:pt x="416" y="350"/>
                    </a:lnTo>
                    <a:lnTo>
                      <a:pt x="422" y="346"/>
                    </a:lnTo>
                    <a:lnTo>
                      <a:pt x="425" y="345"/>
                    </a:lnTo>
                    <a:lnTo>
                      <a:pt x="429" y="345"/>
                    </a:lnTo>
                    <a:lnTo>
                      <a:pt x="432" y="343"/>
                    </a:lnTo>
                    <a:lnTo>
                      <a:pt x="432" y="342"/>
                    </a:lnTo>
                    <a:lnTo>
                      <a:pt x="427" y="325"/>
                    </a:lnTo>
                    <a:lnTo>
                      <a:pt x="425" y="320"/>
                    </a:lnTo>
                    <a:lnTo>
                      <a:pt x="425" y="311"/>
                    </a:lnTo>
                    <a:lnTo>
                      <a:pt x="429" y="311"/>
                    </a:lnTo>
                    <a:lnTo>
                      <a:pt x="430" y="310"/>
                    </a:lnTo>
                    <a:lnTo>
                      <a:pt x="436" y="305"/>
                    </a:lnTo>
                    <a:lnTo>
                      <a:pt x="436" y="304"/>
                    </a:lnTo>
                    <a:lnTo>
                      <a:pt x="437" y="296"/>
                    </a:lnTo>
                    <a:lnTo>
                      <a:pt x="439" y="296"/>
                    </a:lnTo>
                    <a:lnTo>
                      <a:pt x="439" y="293"/>
                    </a:lnTo>
                    <a:lnTo>
                      <a:pt x="464" y="264"/>
                    </a:lnTo>
                    <a:lnTo>
                      <a:pt x="471" y="257"/>
                    </a:lnTo>
                    <a:lnTo>
                      <a:pt x="475" y="248"/>
                    </a:lnTo>
                    <a:lnTo>
                      <a:pt x="476" y="233"/>
                    </a:lnTo>
                    <a:lnTo>
                      <a:pt x="475" y="233"/>
                    </a:lnTo>
                    <a:lnTo>
                      <a:pt x="468" y="236"/>
                    </a:lnTo>
                    <a:lnTo>
                      <a:pt x="465" y="238"/>
                    </a:lnTo>
                    <a:lnTo>
                      <a:pt x="465" y="240"/>
                    </a:lnTo>
                    <a:lnTo>
                      <a:pt x="464" y="241"/>
                    </a:lnTo>
                    <a:lnTo>
                      <a:pt x="462" y="241"/>
                    </a:lnTo>
                    <a:lnTo>
                      <a:pt x="461" y="243"/>
                    </a:lnTo>
                    <a:lnTo>
                      <a:pt x="459" y="241"/>
                    </a:lnTo>
                    <a:lnTo>
                      <a:pt x="458" y="231"/>
                    </a:lnTo>
                    <a:lnTo>
                      <a:pt x="447" y="205"/>
                    </a:lnTo>
                    <a:lnTo>
                      <a:pt x="447" y="202"/>
                    </a:lnTo>
                    <a:lnTo>
                      <a:pt x="426" y="170"/>
                    </a:lnTo>
                    <a:lnTo>
                      <a:pt x="420" y="166"/>
                    </a:lnTo>
                    <a:lnTo>
                      <a:pt x="412" y="166"/>
                    </a:lnTo>
                    <a:lnTo>
                      <a:pt x="408" y="167"/>
                    </a:lnTo>
                    <a:lnTo>
                      <a:pt x="402" y="173"/>
                    </a:lnTo>
                    <a:lnTo>
                      <a:pt x="392" y="194"/>
                    </a:lnTo>
                    <a:lnTo>
                      <a:pt x="391" y="195"/>
                    </a:lnTo>
                    <a:lnTo>
                      <a:pt x="388" y="201"/>
                    </a:lnTo>
                    <a:lnTo>
                      <a:pt x="388" y="208"/>
                    </a:lnTo>
                    <a:lnTo>
                      <a:pt x="384" y="209"/>
                    </a:lnTo>
                    <a:lnTo>
                      <a:pt x="383" y="209"/>
                    </a:lnTo>
                    <a:lnTo>
                      <a:pt x="381" y="208"/>
                    </a:lnTo>
                    <a:lnTo>
                      <a:pt x="381" y="207"/>
                    </a:lnTo>
                    <a:lnTo>
                      <a:pt x="377" y="201"/>
                    </a:lnTo>
                    <a:lnTo>
                      <a:pt x="375" y="199"/>
                    </a:lnTo>
                    <a:lnTo>
                      <a:pt x="370" y="195"/>
                    </a:lnTo>
                    <a:lnTo>
                      <a:pt x="369" y="190"/>
                    </a:lnTo>
                    <a:lnTo>
                      <a:pt x="366" y="170"/>
                    </a:lnTo>
                    <a:lnTo>
                      <a:pt x="367" y="156"/>
                    </a:lnTo>
                    <a:lnTo>
                      <a:pt x="370" y="149"/>
                    </a:lnTo>
                    <a:lnTo>
                      <a:pt x="373" y="148"/>
                    </a:lnTo>
                    <a:lnTo>
                      <a:pt x="375" y="147"/>
                    </a:lnTo>
                    <a:lnTo>
                      <a:pt x="375" y="144"/>
                    </a:lnTo>
                    <a:lnTo>
                      <a:pt x="351" y="139"/>
                    </a:lnTo>
                    <a:lnTo>
                      <a:pt x="346" y="135"/>
                    </a:lnTo>
                    <a:lnTo>
                      <a:pt x="346" y="134"/>
                    </a:lnTo>
                    <a:lnTo>
                      <a:pt x="345" y="131"/>
                    </a:lnTo>
                    <a:lnTo>
                      <a:pt x="345" y="127"/>
                    </a:lnTo>
                    <a:lnTo>
                      <a:pt x="344" y="125"/>
                    </a:lnTo>
                    <a:lnTo>
                      <a:pt x="344" y="127"/>
                    </a:lnTo>
                    <a:lnTo>
                      <a:pt x="342" y="127"/>
                    </a:lnTo>
                    <a:lnTo>
                      <a:pt x="332" y="131"/>
                    </a:lnTo>
                    <a:lnTo>
                      <a:pt x="328" y="131"/>
                    </a:lnTo>
                    <a:lnTo>
                      <a:pt x="323" y="130"/>
                    </a:lnTo>
                    <a:lnTo>
                      <a:pt x="320" y="130"/>
                    </a:lnTo>
                    <a:lnTo>
                      <a:pt x="317" y="1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70" name="Freeform 499">
                <a:extLst>
                  <a:ext uri="{FF2B5EF4-FFF2-40B4-BE49-F238E27FC236}">
                    <a16:creationId xmlns:a16="http://schemas.microsoft.com/office/drawing/2014/main" id="{52B64EC5-5CEB-7EBB-E5C9-392553F7AF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4" y="1604"/>
                <a:ext cx="58" cy="106"/>
              </a:xfrm>
              <a:custGeom>
                <a:avLst/>
                <a:gdLst>
                  <a:gd name="T0" fmla="*/ 80 w 234"/>
                  <a:gd name="T1" fmla="*/ 0 h 425"/>
                  <a:gd name="T2" fmla="*/ 55 w 234"/>
                  <a:gd name="T3" fmla="*/ 5 h 425"/>
                  <a:gd name="T4" fmla="*/ 49 w 234"/>
                  <a:gd name="T5" fmla="*/ 32 h 425"/>
                  <a:gd name="T6" fmla="*/ 35 w 234"/>
                  <a:gd name="T7" fmla="*/ 46 h 425"/>
                  <a:gd name="T8" fmla="*/ 11 w 234"/>
                  <a:gd name="T9" fmla="*/ 79 h 425"/>
                  <a:gd name="T10" fmla="*/ 6 w 234"/>
                  <a:gd name="T11" fmla="*/ 111 h 425"/>
                  <a:gd name="T12" fmla="*/ 30 w 234"/>
                  <a:gd name="T13" fmla="*/ 117 h 425"/>
                  <a:gd name="T14" fmla="*/ 31 w 234"/>
                  <a:gd name="T15" fmla="*/ 121 h 425"/>
                  <a:gd name="T16" fmla="*/ 33 w 234"/>
                  <a:gd name="T17" fmla="*/ 139 h 425"/>
                  <a:gd name="T18" fmla="*/ 40 w 234"/>
                  <a:gd name="T19" fmla="*/ 141 h 425"/>
                  <a:gd name="T20" fmla="*/ 62 w 234"/>
                  <a:gd name="T21" fmla="*/ 142 h 425"/>
                  <a:gd name="T22" fmla="*/ 70 w 234"/>
                  <a:gd name="T23" fmla="*/ 141 h 425"/>
                  <a:gd name="T24" fmla="*/ 66 w 234"/>
                  <a:gd name="T25" fmla="*/ 178 h 425"/>
                  <a:gd name="T26" fmla="*/ 60 w 234"/>
                  <a:gd name="T27" fmla="*/ 187 h 425"/>
                  <a:gd name="T28" fmla="*/ 51 w 234"/>
                  <a:gd name="T29" fmla="*/ 188 h 425"/>
                  <a:gd name="T30" fmla="*/ 42 w 234"/>
                  <a:gd name="T31" fmla="*/ 199 h 425"/>
                  <a:gd name="T32" fmla="*/ 44 w 234"/>
                  <a:gd name="T33" fmla="*/ 206 h 425"/>
                  <a:gd name="T34" fmla="*/ 28 w 234"/>
                  <a:gd name="T35" fmla="*/ 250 h 425"/>
                  <a:gd name="T36" fmla="*/ 24 w 234"/>
                  <a:gd name="T37" fmla="*/ 254 h 425"/>
                  <a:gd name="T38" fmla="*/ 23 w 234"/>
                  <a:gd name="T39" fmla="*/ 271 h 425"/>
                  <a:gd name="T40" fmla="*/ 30 w 234"/>
                  <a:gd name="T41" fmla="*/ 311 h 425"/>
                  <a:gd name="T42" fmla="*/ 31 w 234"/>
                  <a:gd name="T43" fmla="*/ 314 h 425"/>
                  <a:gd name="T44" fmla="*/ 25 w 234"/>
                  <a:gd name="T45" fmla="*/ 324 h 425"/>
                  <a:gd name="T46" fmla="*/ 28 w 234"/>
                  <a:gd name="T47" fmla="*/ 370 h 425"/>
                  <a:gd name="T48" fmla="*/ 31 w 234"/>
                  <a:gd name="T49" fmla="*/ 382 h 425"/>
                  <a:gd name="T50" fmla="*/ 33 w 234"/>
                  <a:gd name="T51" fmla="*/ 386 h 425"/>
                  <a:gd name="T52" fmla="*/ 37 w 234"/>
                  <a:gd name="T53" fmla="*/ 391 h 425"/>
                  <a:gd name="T54" fmla="*/ 54 w 234"/>
                  <a:gd name="T55" fmla="*/ 394 h 425"/>
                  <a:gd name="T56" fmla="*/ 71 w 234"/>
                  <a:gd name="T57" fmla="*/ 391 h 425"/>
                  <a:gd name="T58" fmla="*/ 90 w 234"/>
                  <a:gd name="T59" fmla="*/ 409 h 425"/>
                  <a:gd name="T60" fmla="*/ 104 w 234"/>
                  <a:gd name="T61" fmla="*/ 423 h 425"/>
                  <a:gd name="T62" fmla="*/ 138 w 234"/>
                  <a:gd name="T63" fmla="*/ 425 h 425"/>
                  <a:gd name="T64" fmla="*/ 155 w 234"/>
                  <a:gd name="T65" fmla="*/ 406 h 425"/>
                  <a:gd name="T66" fmla="*/ 158 w 234"/>
                  <a:gd name="T67" fmla="*/ 391 h 425"/>
                  <a:gd name="T68" fmla="*/ 168 w 234"/>
                  <a:gd name="T69" fmla="*/ 367 h 425"/>
                  <a:gd name="T70" fmla="*/ 169 w 234"/>
                  <a:gd name="T71" fmla="*/ 360 h 425"/>
                  <a:gd name="T72" fmla="*/ 169 w 234"/>
                  <a:gd name="T73" fmla="*/ 353 h 425"/>
                  <a:gd name="T74" fmla="*/ 161 w 234"/>
                  <a:gd name="T75" fmla="*/ 339 h 425"/>
                  <a:gd name="T76" fmla="*/ 154 w 234"/>
                  <a:gd name="T77" fmla="*/ 322 h 425"/>
                  <a:gd name="T78" fmla="*/ 185 w 234"/>
                  <a:gd name="T79" fmla="*/ 308 h 425"/>
                  <a:gd name="T80" fmla="*/ 186 w 234"/>
                  <a:gd name="T81" fmla="*/ 268 h 425"/>
                  <a:gd name="T82" fmla="*/ 154 w 234"/>
                  <a:gd name="T83" fmla="*/ 234 h 425"/>
                  <a:gd name="T84" fmla="*/ 161 w 234"/>
                  <a:gd name="T85" fmla="*/ 219 h 425"/>
                  <a:gd name="T86" fmla="*/ 168 w 234"/>
                  <a:gd name="T87" fmla="*/ 212 h 425"/>
                  <a:gd name="T88" fmla="*/ 190 w 234"/>
                  <a:gd name="T89" fmla="*/ 198 h 425"/>
                  <a:gd name="T90" fmla="*/ 220 w 234"/>
                  <a:gd name="T91" fmla="*/ 191 h 425"/>
                  <a:gd name="T92" fmla="*/ 218 w 234"/>
                  <a:gd name="T93" fmla="*/ 171 h 425"/>
                  <a:gd name="T94" fmla="*/ 222 w 234"/>
                  <a:gd name="T95" fmla="*/ 166 h 425"/>
                  <a:gd name="T96" fmla="*/ 227 w 234"/>
                  <a:gd name="T97" fmla="*/ 159 h 425"/>
                  <a:gd name="T98" fmla="*/ 232 w 234"/>
                  <a:gd name="T99" fmla="*/ 153 h 425"/>
                  <a:gd name="T100" fmla="*/ 221 w 234"/>
                  <a:gd name="T101" fmla="*/ 111 h 425"/>
                  <a:gd name="T102" fmla="*/ 206 w 234"/>
                  <a:gd name="T103" fmla="*/ 107 h 425"/>
                  <a:gd name="T104" fmla="*/ 201 w 234"/>
                  <a:gd name="T105" fmla="*/ 96 h 425"/>
                  <a:gd name="T106" fmla="*/ 197 w 234"/>
                  <a:gd name="T107" fmla="*/ 84 h 425"/>
                  <a:gd name="T108" fmla="*/ 186 w 234"/>
                  <a:gd name="T109" fmla="*/ 79 h 425"/>
                  <a:gd name="T110" fmla="*/ 171 w 234"/>
                  <a:gd name="T111" fmla="*/ 67 h 425"/>
                  <a:gd name="T112" fmla="*/ 164 w 234"/>
                  <a:gd name="T113" fmla="*/ 58 h 425"/>
                  <a:gd name="T114" fmla="*/ 131 w 234"/>
                  <a:gd name="T115" fmla="*/ 53 h 425"/>
                  <a:gd name="T116" fmla="*/ 112 w 234"/>
                  <a:gd name="T117" fmla="*/ 58 h 425"/>
                  <a:gd name="T118" fmla="*/ 85 w 234"/>
                  <a:gd name="T119" fmla="*/ 27 h 425"/>
                  <a:gd name="T120" fmla="*/ 77 w 234"/>
                  <a:gd name="T121" fmla="*/ 10 h 4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34" h="425">
                    <a:moveTo>
                      <a:pt x="80" y="1"/>
                    </a:moveTo>
                    <a:lnTo>
                      <a:pt x="81" y="0"/>
                    </a:lnTo>
                    <a:lnTo>
                      <a:pt x="80" y="0"/>
                    </a:lnTo>
                    <a:lnTo>
                      <a:pt x="74" y="1"/>
                    </a:lnTo>
                    <a:lnTo>
                      <a:pt x="56" y="1"/>
                    </a:lnTo>
                    <a:lnTo>
                      <a:pt x="55" y="5"/>
                    </a:lnTo>
                    <a:lnTo>
                      <a:pt x="55" y="8"/>
                    </a:lnTo>
                    <a:lnTo>
                      <a:pt x="54" y="11"/>
                    </a:lnTo>
                    <a:lnTo>
                      <a:pt x="49" y="32"/>
                    </a:lnTo>
                    <a:lnTo>
                      <a:pt x="45" y="37"/>
                    </a:lnTo>
                    <a:lnTo>
                      <a:pt x="42" y="39"/>
                    </a:lnTo>
                    <a:lnTo>
                      <a:pt x="35" y="46"/>
                    </a:lnTo>
                    <a:lnTo>
                      <a:pt x="30" y="60"/>
                    </a:lnTo>
                    <a:lnTo>
                      <a:pt x="24" y="68"/>
                    </a:lnTo>
                    <a:lnTo>
                      <a:pt x="11" y="79"/>
                    </a:lnTo>
                    <a:lnTo>
                      <a:pt x="9" y="85"/>
                    </a:lnTo>
                    <a:lnTo>
                      <a:pt x="0" y="85"/>
                    </a:lnTo>
                    <a:lnTo>
                      <a:pt x="6" y="111"/>
                    </a:lnTo>
                    <a:lnTo>
                      <a:pt x="9" y="117"/>
                    </a:lnTo>
                    <a:lnTo>
                      <a:pt x="10" y="116"/>
                    </a:lnTo>
                    <a:lnTo>
                      <a:pt x="30" y="117"/>
                    </a:lnTo>
                    <a:lnTo>
                      <a:pt x="33" y="118"/>
                    </a:lnTo>
                    <a:lnTo>
                      <a:pt x="33" y="120"/>
                    </a:lnTo>
                    <a:lnTo>
                      <a:pt x="31" y="121"/>
                    </a:lnTo>
                    <a:lnTo>
                      <a:pt x="30" y="125"/>
                    </a:lnTo>
                    <a:lnTo>
                      <a:pt x="30" y="128"/>
                    </a:lnTo>
                    <a:lnTo>
                      <a:pt x="33" y="139"/>
                    </a:lnTo>
                    <a:lnTo>
                      <a:pt x="37" y="144"/>
                    </a:lnTo>
                    <a:lnTo>
                      <a:pt x="40" y="144"/>
                    </a:lnTo>
                    <a:lnTo>
                      <a:pt x="40" y="141"/>
                    </a:lnTo>
                    <a:lnTo>
                      <a:pt x="52" y="141"/>
                    </a:lnTo>
                    <a:lnTo>
                      <a:pt x="56" y="142"/>
                    </a:lnTo>
                    <a:lnTo>
                      <a:pt x="62" y="142"/>
                    </a:lnTo>
                    <a:lnTo>
                      <a:pt x="62" y="144"/>
                    </a:lnTo>
                    <a:lnTo>
                      <a:pt x="63" y="144"/>
                    </a:lnTo>
                    <a:lnTo>
                      <a:pt x="70" y="141"/>
                    </a:lnTo>
                    <a:lnTo>
                      <a:pt x="70" y="144"/>
                    </a:lnTo>
                    <a:lnTo>
                      <a:pt x="62" y="166"/>
                    </a:lnTo>
                    <a:lnTo>
                      <a:pt x="66" y="178"/>
                    </a:lnTo>
                    <a:lnTo>
                      <a:pt x="67" y="181"/>
                    </a:lnTo>
                    <a:lnTo>
                      <a:pt x="62" y="185"/>
                    </a:lnTo>
                    <a:lnTo>
                      <a:pt x="60" y="187"/>
                    </a:lnTo>
                    <a:lnTo>
                      <a:pt x="59" y="187"/>
                    </a:lnTo>
                    <a:lnTo>
                      <a:pt x="55" y="188"/>
                    </a:lnTo>
                    <a:lnTo>
                      <a:pt x="51" y="188"/>
                    </a:lnTo>
                    <a:lnTo>
                      <a:pt x="48" y="190"/>
                    </a:lnTo>
                    <a:lnTo>
                      <a:pt x="42" y="198"/>
                    </a:lnTo>
                    <a:lnTo>
                      <a:pt x="42" y="199"/>
                    </a:lnTo>
                    <a:lnTo>
                      <a:pt x="41" y="202"/>
                    </a:lnTo>
                    <a:lnTo>
                      <a:pt x="42" y="205"/>
                    </a:lnTo>
                    <a:lnTo>
                      <a:pt x="44" y="206"/>
                    </a:lnTo>
                    <a:lnTo>
                      <a:pt x="51" y="245"/>
                    </a:lnTo>
                    <a:lnTo>
                      <a:pt x="45" y="245"/>
                    </a:lnTo>
                    <a:lnTo>
                      <a:pt x="28" y="250"/>
                    </a:lnTo>
                    <a:lnTo>
                      <a:pt x="27" y="250"/>
                    </a:lnTo>
                    <a:lnTo>
                      <a:pt x="27" y="251"/>
                    </a:lnTo>
                    <a:lnTo>
                      <a:pt x="24" y="254"/>
                    </a:lnTo>
                    <a:lnTo>
                      <a:pt x="21" y="259"/>
                    </a:lnTo>
                    <a:lnTo>
                      <a:pt x="21" y="264"/>
                    </a:lnTo>
                    <a:lnTo>
                      <a:pt x="23" y="271"/>
                    </a:lnTo>
                    <a:lnTo>
                      <a:pt x="23" y="272"/>
                    </a:lnTo>
                    <a:lnTo>
                      <a:pt x="25" y="294"/>
                    </a:lnTo>
                    <a:lnTo>
                      <a:pt x="30" y="311"/>
                    </a:lnTo>
                    <a:lnTo>
                      <a:pt x="30" y="312"/>
                    </a:lnTo>
                    <a:lnTo>
                      <a:pt x="31" y="312"/>
                    </a:lnTo>
                    <a:lnTo>
                      <a:pt x="31" y="314"/>
                    </a:lnTo>
                    <a:lnTo>
                      <a:pt x="28" y="314"/>
                    </a:lnTo>
                    <a:lnTo>
                      <a:pt x="28" y="317"/>
                    </a:lnTo>
                    <a:lnTo>
                      <a:pt x="25" y="324"/>
                    </a:lnTo>
                    <a:lnTo>
                      <a:pt x="24" y="345"/>
                    </a:lnTo>
                    <a:lnTo>
                      <a:pt x="27" y="368"/>
                    </a:lnTo>
                    <a:lnTo>
                      <a:pt x="28" y="370"/>
                    </a:lnTo>
                    <a:lnTo>
                      <a:pt x="30" y="372"/>
                    </a:lnTo>
                    <a:lnTo>
                      <a:pt x="30" y="377"/>
                    </a:lnTo>
                    <a:lnTo>
                      <a:pt x="31" y="382"/>
                    </a:lnTo>
                    <a:lnTo>
                      <a:pt x="31" y="384"/>
                    </a:lnTo>
                    <a:lnTo>
                      <a:pt x="31" y="385"/>
                    </a:lnTo>
                    <a:lnTo>
                      <a:pt x="33" y="386"/>
                    </a:lnTo>
                    <a:lnTo>
                      <a:pt x="33" y="388"/>
                    </a:lnTo>
                    <a:lnTo>
                      <a:pt x="34" y="389"/>
                    </a:lnTo>
                    <a:lnTo>
                      <a:pt x="37" y="391"/>
                    </a:lnTo>
                    <a:lnTo>
                      <a:pt x="42" y="396"/>
                    </a:lnTo>
                    <a:lnTo>
                      <a:pt x="45" y="395"/>
                    </a:lnTo>
                    <a:lnTo>
                      <a:pt x="54" y="394"/>
                    </a:lnTo>
                    <a:lnTo>
                      <a:pt x="56" y="394"/>
                    </a:lnTo>
                    <a:lnTo>
                      <a:pt x="60" y="391"/>
                    </a:lnTo>
                    <a:lnTo>
                      <a:pt x="71" y="391"/>
                    </a:lnTo>
                    <a:lnTo>
                      <a:pt x="73" y="392"/>
                    </a:lnTo>
                    <a:lnTo>
                      <a:pt x="80" y="403"/>
                    </a:lnTo>
                    <a:lnTo>
                      <a:pt x="90" y="409"/>
                    </a:lnTo>
                    <a:lnTo>
                      <a:pt x="98" y="416"/>
                    </a:lnTo>
                    <a:lnTo>
                      <a:pt x="100" y="419"/>
                    </a:lnTo>
                    <a:lnTo>
                      <a:pt x="104" y="423"/>
                    </a:lnTo>
                    <a:lnTo>
                      <a:pt x="105" y="423"/>
                    </a:lnTo>
                    <a:lnTo>
                      <a:pt x="116" y="425"/>
                    </a:lnTo>
                    <a:lnTo>
                      <a:pt x="138" y="425"/>
                    </a:lnTo>
                    <a:lnTo>
                      <a:pt x="143" y="423"/>
                    </a:lnTo>
                    <a:lnTo>
                      <a:pt x="151" y="410"/>
                    </a:lnTo>
                    <a:lnTo>
                      <a:pt x="155" y="406"/>
                    </a:lnTo>
                    <a:lnTo>
                      <a:pt x="155" y="402"/>
                    </a:lnTo>
                    <a:lnTo>
                      <a:pt x="157" y="398"/>
                    </a:lnTo>
                    <a:lnTo>
                      <a:pt x="158" y="391"/>
                    </a:lnTo>
                    <a:lnTo>
                      <a:pt x="162" y="379"/>
                    </a:lnTo>
                    <a:lnTo>
                      <a:pt x="165" y="374"/>
                    </a:lnTo>
                    <a:lnTo>
                      <a:pt x="168" y="367"/>
                    </a:lnTo>
                    <a:lnTo>
                      <a:pt x="168" y="365"/>
                    </a:lnTo>
                    <a:lnTo>
                      <a:pt x="169" y="361"/>
                    </a:lnTo>
                    <a:lnTo>
                      <a:pt x="169" y="360"/>
                    </a:lnTo>
                    <a:lnTo>
                      <a:pt x="168" y="358"/>
                    </a:lnTo>
                    <a:lnTo>
                      <a:pt x="169" y="356"/>
                    </a:lnTo>
                    <a:lnTo>
                      <a:pt x="169" y="353"/>
                    </a:lnTo>
                    <a:lnTo>
                      <a:pt x="176" y="342"/>
                    </a:lnTo>
                    <a:lnTo>
                      <a:pt x="175" y="342"/>
                    </a:lnTo>
                    <a:lnTo>
                      <a:pt x="161" y="339"/>
                    </a:lnTo>
                    <a:lnTo>
                      <a:pt x="154" y="336"/>
                    </a:lnTo>
                    <a:lnTo>
                      <a:pt x="148" y="332"/>
                    </a:lnTo>
                    <a:lnTo>
                      <a:pt x="154" y="322"/>
                    </a:lnTo>
                    <a:lnTo>
                      <a:pt x="168" y="312"/>
                    </a:lnTo>
                    <a:lnTo>
                      <a:pt x="179" y="307"/>
                    </a:lnTo>
                    <a:lnTo>
                      <a:pt x="185" y="308"/>
                    </a:lnTo>
                    <a:lnTo>
                      <a:pt x="194" y="305"/>
                    </a:lnTo>
                    <a:lnTo>
                      <a:pt x="194" y="304"/>
                    </a:lnTo>
                    <a:lnTo>
                      <a:pt x="186" y="268"/>
                    </a:lnTo>
                    <a:lnTo>
                      <a:pt x="161" y="268"/>
                    </a:lnTo>
                    <a:lnTo>
                      <a:pt x="154" y="240"/>
                    </a:lnTo>
                    <a:lnTo>
                      <a:pt x="154" y="234"/>
                    </a:lnTo>
                    <a:lnTo>
                      <a:pt x="155" y="224"/>
                    </a:lnTo>
                    <a:lnTo>
                      <a:pt x="158" y="222"/>
                    </a:lnTo>
                    <a:lnTo>
                      <a:pt x="161" y="219"/>
                    </a:lnTo>
                    <a:lnTo>
                      <a:pt x="161" y="213"/>
                    </a:lnTo>
                    <a:lnTo>
                      <a:pt x="167" y="213"/>
                    </a:lnTo>
                    <a:lnTo>
                      <a:pt x="168" y="212"/>
                    </a:lnTo>
                    <a:lnTo>
                      <a:pt x="172" y="209"/>
                    </a:lnTo>
                    <a:lnTo>
                      <a:pt x="181" y="201"/>
                    </a:lnTo>
                    <a:lnTo>
                      <a:pt x="190" y="198"/>
                    </a:lnTo>
                    <a:lnTo>
                      <a:pt x="191" y="197"/>
                    </a:lnTo>
                    <a:lnTo>
                      <a:pt x="204" y="191"/>
                    </a:lnTo>
                    <a:lnTo>
                      <a:pt x="220" y="191"/>
                    </a:lnTo>
                    <a:lnTo>
                      <a:pt x="220" y="180"/>
                    </a:lnTo>
                    <a:lnTo>
                      <a:pt x="218" y="176"/>
                    </a:lnTo>
                    <a:lnTo>
                      <a:pt x="218" y="171"/>
                    </a:lnTo>
                    <a:lnTo>
                      <a:pt x="221" y="171"/>
                    </a:lnTo>
                    <a:lnTo>
                      <a:pt x="222" y="170"/>
                    </a:lnTo>
                    <a:lnTo>
                      <a:pt x="222" y="166"/>
                    </a:lnTo>
                    <a:lnTo>
                      <a:pt x="224" y="164"/>
                    </a:lnTo>
                    <a:lnTo>
                      <a:pt x="225" y="160"/>
                    </a:lnTo>
                    <a:lnTo>
                      <a:pt x="227" y="159"/>
                    </a:lnTo>
                    <a:lnTo>
                      <a:pt x="232" y="155"/>
                    </a:lnTo>
                    <a:lnTo>
                      <a:pt x="234" y="155"/>
                    </a:lnTo>
                    <a:lnTo>
                      <a:pt x="232" y="153"/>
                    </a:lnTo>
                    <a:lnTo>
                      <a:pt x="225" y="142"/>
                    </a:lnTo>
                    <a:lnTo>
                      <a:pt x="221" y="131"/>
                    </a:lnTo>
                    <a:lnTo>
                      <a:pt x="221" y="111"/>
                    </a:lnTo>
                    <a:lnTo>
                      <a:pt x="220" y="110"/>
                    </a:lnTo>
                    <a:lnTo>
                      <a:pt x="213" y="110"/>
                    </a:lnTo>
                    <a:lnTo>
                      <a:pt x="206" y="107"/>
                    </a:lnTo>
                    <a:lnTo>
                      <a:pt x="201" y="104"/>
                    </a:lnTo>
                    <a:lnTo>
                      <a:pt x="200" y="100"/>
                    </a:lnTo>
                    <a:lnTo>
                      <a:pt x="201" y="96"/>
                    </a:lnTo>
                    <a:lnTo>
                      <a:pt x="201" y="93"/>
                    </a:lnTo>
                    <a:lnTo>
                      <a:pt x="198" y="84"/>
                    </a:lnTo>
                    <a:lnTo>
                      <a:pt x="197" y="84"/>
                    </a:lnTo>
                    <a:lnTo>
                      <a:pt x="196" y="82"/>
                    </a:lnTo>
                    <a:lnTo>
                      <a:pt x="190" y="79"/>
                    </a:lnTo>
                    <a:lnTo>
                      <a:pt x="186" y="79"/>
                    </a:lnTo>
                    <a:lnTo>
                      <a:pt x="176" y="74"/>
                    </a:lnTo>
                    <a:lnTo>
                      <a:pt x="172" y="70"/>
                    </a:lnTo>
                    <a:lnTo>
                      <a:pt x="171" y="67"/>
                    </a:lnTo>
                    <a:lnTo>
                      <a:pt x="171" y="61"/>
                    </a:lnTo>
                    <a:lnTo>
                      <a:pt x="167" y="58"/>
                    </a:lnTo>
                    <a:lnTo>
                      <a:pt x="164" y="58"/>
                    </a:lnTo>
                    <a:lnTo>
                      <a:pt x="162" y="60"/>
                    </a:lnTo>
                    <a:lnTo>
                      <a:pt x="140" y="53"/>
                    </a:lnTo>
                    <a:lnTo>
                      <a:pt x="131" y="53"/>
                    </a:lnTo>
                    <a:lnTo>
                      <a:pt x="124" y="54"/>
                    </a:lnTo>
                    <a:lnTo>
                      <a:pt x="121" y="58"/>
                    </a:lnTo>
                    <a:lnTo>
                      <a:pt x="112" y="58"/>
                    </a:lnTo>
                    <a:lnTo>
                      <a:pt x="100" y="53"/>
                    </a:lnTo>
                    <a:lnTo>
                      <a:pt x="93" y="43"/>
                    </a:lnTo>
                    <a:lnTo>
                      <a:pt x="85" y="27"/>
                    </a:lnTo>
                    <a:lnTo>
                      <a:pt x="78" y="15"/>
                    </a:lnTo>
                    <a:lnTo>
                      <a:pt x="77" y="11"/>
                    </a:lnTo>
                    <a:lnTo>
                      <a:pt x="77" y="10"/>
                    </a:lnTo>
                    <a:lnTo>
                      <a:pt x="8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71" name="Freeform 500">
                <a:extLst>
                  <a:ext uri="{FF2B5EF4-FFF2-40B4-BE49-F238E27FC236}">
                    <a16:creationId xmlns:a16="http://schemas.microsoft.com/office/drawing/2014/main" id="{AE5171CE-8547-75A5-B9D7-596A6F1E9D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3" y="1529"/>
                <a:ext cx="114" cy="125"/>
              </a:xfrm>
              <a:custGeom>
                <a:avLst/>
                <a:gdLst>
                  <a:gd name="T0" fmla="*/ 381 w 455"/>
                  <a:gd name="T1" fmla="*/ 21 h 500"/>
                  <a:gd name="T2" fmla="*/ 352 w 455"/>
                  <a:gd name="T3" fmla="*/ 45 h 500"/>
                  <a:gd name="T4" fmla="*/ 353 w 455"/>
                  <a:gd name="T5" fmla="*/ 24 h 500"/>
                  <a:gd name="T6" fmla="*/ 343 w 455"/>
                  <a:gd name="T7" fmla="*/ 15 h 500"/>
                  <a:gd name="T8" fmla="*/ 328 w 455"/>
                  <a:gd name="T9" fmla="*/ 0 h 500"/>
                  <a:gd name="T10" fmla="*/ 321 w 455"/>
                  <a:gd name="T11" fmla="*/ 5 h 500"/>
                  <a:gd name="T12" fmla="*/ 310 w 455"/>
                  <a:gd name="T13" fmla="*/ 26 h 500"/>
                  <a:gd name="T14" fmla="*/ 304 w 455"/>
                  <a:gd name="T15" fmla="*/ 47 h 500"/>
                  <a:gd name="T16" fmla="*/ 273 w 455"/>
                  <a:gd name="T17" fmla="*/ 70 h 500"/>
                  <a:gd name="T18" fmla="*/ 240 w 455"/>
                  <a:gd name="T19" fmla="*/ 74 h 500"/>
                  <a:gd name="T20" fmla="*/ 229 w 455"/>
                  <a:gd name="T21" fmla="*/ 86 h 500"/>
                  <a:gd name="T22" fmla="*/ 178 w 455"/>
                  <a:gd name="T23" fmla="*/ 100 h 500"/>
                  <a:gd name="T24" fmla="*/ 139 w 455"/>
                  <a:gd name="T25" fmla="*/ 112 h 500"/>
                  <a:gd name="T26" fmla="*/ 121 w 455"/>
                  <a:gd name="T27" fmla="*/ 110 h 500"/>
                  <a:gd name="T28" fmla="*/ 117 w 455"/>
                  <a:gd name="T29" fmla="*/ 116 h 500"/>
                  <a:gd name="T30" fmla="*/ 107 w 455"/>
                  <a:gd name="T31" fmla="*/ 149 h 500"/>
                  <a:gd name="T32" fmla="*/ 84 w 455"/>
                  <a:gd name="T33" fmla="*/ 155 h 500"/>
                  <a:gd name="T34" fmla="*/ 55 w 455"/>
                  <a:gd name="T35" fmla="*/ 135 h 500"/>
                  <a:gd name="T36" fmla="*/ 39 w 455"/>
                  <a:gd name="T37" fmla="*/ 113 h 500"/>
                  <a:gd name="T38" fmla="*/ 21 w 455"/>
                  <a:gd name="T39" fmla="*/ 116 h 500"/>
                  <a:gd name="T40" fmla="*/ 1 w 455"/>
                  <a:gd name="T41" fmla="*/ 141 h 500"/>
                  <a:gd name="T42" fmla="*/ 10 w 455"/>
                  <a:gd name="T43" fmla="*/ 160 h 500"/>
                  <a:gd name="T44" fmla="*/ 25 w 455"/>
                  <a:gd name="T45" fmla="*/ 180 h 500"/>
                  <a:gd name="T46" fmla="*/ 39 w 455"/>
                  <a:gd name="T47" fmla="*/ 215 h 500"/>
                  <a:gd name="T48" fmla="*/ 77 w 455"/>
                  <a:gd name="T49" fmla="*/ 251 h 500"/>
                  <a:gd name="T50" fmla="*/ 84 w 455"/>
                  <a:gd name="T51" fmla="*/ 278 h 500"/>
                  <a:gd name="T52" fmla="*/ 64 w 455"/>
                  <a:gd name="T53" fmla="*/ 314 h 500"/>
                  <a:gd name="T54" fmla="*/ 85 w 455"/>
                  <a:gd name="T55" fmla="*/ 359 h 500"/>
                  <a:gd name="T56" fmla="*/ 79 w 455"/>
                  <a:gd name="T57" fmla="*/ 380 h 500"/>
                  <a:gd name="T58" fmla="*/ 111 w 455"/>
                  <a:gd name="T59" fmla="*/ 400 h 500"/>
                  <a:gd name="T60" fmla="*/ 158 w 455"/>
                  <a:gd name="T61" fmla="*/ 423 h 500"/>
                  <a:gd name="T62" fmla="*/ 132 w 455"/>
                  <a:gd name="T63" fmla="*/ 465 h 500"/>
                  <a:gd name="T64" fmla="*/ 156 w 455"/>
                  <a:gd name="T65" fmla="*/ 496 h 500"/>
                  <a:gd name="T66" fmla="*/ 198 w 455"/>
                  <a:gd name="T67" fmla="*/ 475 h 500"/>
                  <a:gd name="T68" fmla="*/ 234 w 455"/>
                  <a:gd name="T69" fmla="*/ 450 h 500"/>
                  <a:gd name="T70" fmla="*/ 235 w 455"/>
                  <a:gd name="T71" fmla="*/ 494 h 500"/>
                  <a:gd name="T72" fmla="*/ 259 w 455"/>
                  <a:gd name="T73" fmla="*/ 498 h 500"/>
                  <a:gd name="T74" fmla="*/ 255 w 455"/>
                  <a:gd name="T75" fmla="*/ 468 h 500"/>
                  <a:gd name="T76" fmla="*/ 278 w 455"/>
                  <a:gd name="T77" fmla="*/ 470 h 500"/>
                  <a:gd name="T78" fmla="*/ 300 w 455"/>
                  <a:gd name="T79" fmla="*/ 443 h 500"/>
                  <a:gd name="T80" fmla="*/ 317 w 455"/>
                  <a:gd name="T81" fmla="*/ 448 h 500"/>
                  <a:gd name="T82" fmla="*/ 345 w 455"/>
                  <a:gd name="T83" fmla="*/ 430 h 500"/>
                  <a:gd name="T84" fmla="*/ 355 w 455"/>
                  <a:gd name="T85" fmla="*/ 408 h 500"/>
                  <a:gd name="T86" fmla="*/ 403 w 455"/>
                  <a:gd name="T87" fmla="*/ 385 h 500"/>
                  <a:gd name="T88" fmla="*/ 412 w 455"/>
                  <a:gd name="T89" fmla="*/ 367 h 500"/>
                  <a:gd name="T90" fmla="*/ 385 w 455"/>
                  <a:gd name="T91" fmla="*/ 331 h 500"/>
                  <a:gd name="T92" fmla="*/ 399 w 455"/>
                  <a:gd name="T93" fmla="*/ 290 h 500"/>
                  <a:gd name="T94" fmla="*/ 419 w 455"/>
                  <a:gd name="T95" fmla="*/ 269 h 500"/>
                  <a:gd name="T96" fmla="*/ 444 w 455"/>
                  <a:gd name="T97" fmla="*/ 198 h 500"/>
                  <a:gd name="T98" fmla="*/ 451 w 455"/>
                  <a:gd name="T99" fmla="*/ 182 h 500"/>
                  <a:gd name="T100" fmla="*/ 439 w 455"/>
                  <a:gd name="T101" fmla="*/ 159 h 500"/>
                  <a:gd name="T102" fmla="*/ 446 w 455"/>
                  <a:gd name="T103" fmla="*/ 125 h 500"/>
                  <a:gd name="T104" fmla="*/ 452 w 455"/>
                  <a:gd name="T105" fmla="*/ 112 h 500"/>
                  <a:gd name="T106" fmla="*/ 431 w 455"/>
                  <a:gd name="T107" fmla="*/ 99 h 500"/>
                  <a:gd name="T108" fmla="*/ 415 w 455"/>
                  <a:gd name="T109" fmla="*/ 65 h 500"/>
                  <a:gd name="T110" fmla="*/ 406 w 455"/>
                  <a:gd name="T111" fmla="*/ 43 h 5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455" h="500">
                    <a:moveTo>
                      <a:pt x="406" y="43"/>
                    </a:moveTo>
                    <a:lnTo>
                      <a:pt x="389" y="26"/>
                    </a:lnTo>
                    <a:lnTo>
                      <a:pt x="382" y="21"/>
                    </a:lnTo>
                    <a:lnTo>
                      <a:pt x="381" y="19"/>
                    </a:lnTo>
                    <a:lnTo>
                      <a:pt x="381" y="21"/>
                    </a:lnTo>
                    <a:lnTo>
                      <a:pt x="370" y="32"/>
                    </a:lnTo>
                    <a:lnTo>
                      <a:pt x="356" y="42"/>
                    </a:lnTo>
                    <a:lnTo>
                      <a:pt x="355" y="45"/>
                    </a:lnTo>
                    <a:lnTo>
                      <a:pt x="355" y="46"/>
                    </a:lnTo>
                    <a:lnTo>
                      <a:pt x="352" y="45"/>
                    </a:lnTo>
                    <a:lnTo>
                      <a:pt x="345" y="45"/>
                    </a:lnTo>
                    <a:lnTo>
                      <a:pt x="342" y="43"/>
                    </a:lnTo>
                    <a:lnTo>
                      <a:pt x="342" y="38"/>
                    </a:lnTo>
                    <a:lnTo>
                      <a:pt x="346" y="31"/>
                    </a:lnTo>
                    <a:lnTo>
                      <a:pt x="353" y="24"/>
                    </a:lnTo>
                    <a:lnTo>
                      <a:pt x="355" y="21"/>
                    </a:lnTo>
                    <a:lnTo>
                      <a:pt x="355" y="19"/>
                    </a:lnTo>
                    <a:lnTo>
                      <a:pt x="349" y="17"/>
                    </a:lnTo>
                    <a:lnTo>
                      <a:pt x="346" y="17"/>
                    </a:lnTo>
                    <a:lnTo>
                      <a:pt x="343" y="15"/>
                    </a:lnTo>
                    <a:lnTo>
                      <a:pt x="342" y="12"/>
                    </a:lnTo>
                    <a:lnTo>
                      <a:pt x="342" y="7"/>
                    </a:lnTo>
                    <a:lnTo>
                      <a:pt x="340" y="3"/>
                    </a:lnTo>
                    <a:lnTo>
                      <a:pt x="338" y="1"/>
                    </a:lnTo>
                    <a:lnTo>
                      <a:pt x="328" y="0"/>
                    </a:lnTo>
                    <a:lnTo>
                      <a:pt x="326" y="1"/>
                    </a:lnTo>
                    <a:lnTo>
                      <a:pt x="325" y="1"/>
                    </a:lnTo>
                    <a:lnTo>
                      <a:pt x="324" y="4"/>
                    </a:lnTo>
                    <a:lnTo>
                      <a:pt x="322" y="5"/>
                    </a:lnTo>
                    <a:lnTo>
                      <a:pt x="321" y="5"/>
                    </a:lnTo>
                    <a:lnTo>
                      <a:pt x="321" y="8"/>
                    </a:lnTo>
                    <a:lnTo>
                      <a:pt x="318" y="12"/>
                    </a:lnTo>
                    <a:lnTo>
                      <a:pt x="311" y="18"/>
                    </a:lnTo>
                    <a:lnTo>
                      <a:pt x="308" y="26"/>
                    </a:lnTo>
                    <a:lnTo>
                      <a:pt x="310" y="26"/>
                    </a:lnTo>
                    <a:lnTo>
                      <a:pt x="312" y="28"/>
                    </a:lnTo>
                    <a:lnTo>
                      <a:pt x="312" y="33"/>
                    </a:lnTo>
                    <a:lnTo>
                      <a:pt x="308" y="46"/>
                    </a:lnTo>
                    <a:lnTo>
                      <a:pt x="307" y="47"/>
                    </a:lnTo>
                    <a:lnTo>
                      <a:pt x="304" y="47"/>
                    </a:lnTo>
                    <a:lnTo>
                      <a:pt x="294" y="52"/>
                    </a:lnTo>
                    <a:lnTo>
                      <a:pt x="289" y="57"/>
                    </a:lnTo>
                    <a:lnTo>
                      <a:pt x="287" y="60"/>
                    </a:lnTo>
                    <a:lnTo>
                      <a:pt x="283" y="65"/>
                    </a:lnTo>
                    <a:lnTo>
                      <a:pt x="273" y="70"/>
                    </a:lnTo>
                    <a:lnTo>
                      <a:pt x="254" y="71"/>
                    </a:lnTo>
                    <a:lnTo>
                      <a:pt x="247" y="70"/>
                    </a:lnTo>
                    <a:lnTo>
                      <a:pt x="241" y="67"/>
                    </a:lnTo>
                    <a:lnTo>
                      <a:pt x="240" y="67"/>
                    </a:lnTo>
                    <a:lnTo>
                      <a:pt x="240" y="74"/>
                    </a:lnTo>
                    <a:lnTo>
                      <a:pt x="238" y="74"/>
                    </a:lnTo>
                    <a:lnTo>
                      <a:pt x="240" y="75"/>
                    </a:lnTo>
                    <a:lnTo>
                      <a:pt x="230" y="85"/>
                    </a:lnTo>
                    <a:lnTo>
                      <a:pt x="230" y="86"/>
                    </a:lnTo>
                    <a:lnTo>
                      <a:pt x="229" y="86"/>
                    </a:lnTo>
                    <a:lnTo>
                      <a:pt x="220" y="91"/>
                    </a:lnTo>
                    <a:lnTo>
                      <a:pt x="219" y="92"/>
                    </a:lnTo>
                    <a:lnTo>
                      <a:pt x="218" y="92"/>
                    </a:lnTo>
                    <a:lnTo>
                      <a:pt x="183" y="96"/>
                    </a:lnTo>
                    <a:lnTo>
                      <a:pt x="178" y="100"/>
                    </a:lnTo>
                    <a:lnTo>
                      <a:pt x="165" y="109"/>
                    </a:lnTo>
                    <a:lnTo>
                      <a:pt x="163" y="110"/>
                    </a:lnTo>
                    <a:lnTo>
                      <a:pt x="163" y="109"/>
                    </a:lnTo>
                    <a:lnTo>
                      <a:pt x="144" y="112"/>
                    </a:lnTo>
                    <a:lnTo>
                      <a:pt x="139" y="112"/>
                    </a:lnTo>
                    <a:lnTo>
                      <a:pt x="138" y="110"/>
                    </a:lnTo>
                    <a:lnTo>
                      <a:pt x="138" y="103"/>
                    </a:lnTo>
                    <a:lnTo>
                      <a:pt x="137" y="103"/>
                    </a:lnTo>
                    <a:lnTo>
                      <a:pt x="132" y="105"/>
                    </a:lnTo>
                    <a:lnTo>
                      <a:pt x="121" y="110"/>
                    </a:lnTo>
                    <a:lnTo>
                      <a:pt x="120" y="112"/>
                    </a:lnTo>
                    <a:lnTo>
                      <a:pt x="121" y="113"/>
                    </a:lnTo>
                    <a:lnTo>
                      <a:pt x="120" y="113"/>
                    </a:lnTo>
                    <a:lnTo>
                      <a:pt x="120" y="115"/>
                    </a:lnTo>
                    <a:lnTo>
                      <a:pt x="117" y="116"/>
                    </a:lnTo>
                    <a:lnTo>
                      <a:pt x="114" y="119"/>
                    </a:lnTo>
                    <a:lnTo>
                      <a:pt x="110" y="128"/>
                    </a:lnTo>
                    <a:lnTo>
                      <a:pt x="110" y="134"/>
                    </a:lnTo>
                    <a:lnTo>
                      <a:pt x="111" y="141"/>
                    </a:lnTo>
                    <a:lnTo>
                      <a:pt x="107" y="149"/>
                    </a:lnTo>
                    <a:lnTo>
                      <a:pt x="107" y="151"/>
                    </a:lnTo>
                    <a:lnTo>
                      <a:pt x="104" y="155"/>
                    </a:lnTo>
                    <a:lnTo>
                      <a:pt x="99" y="153"/>
                    </a:lnTo>
                    <a:lnTo>
                      <a:pt x="92" y="153"/>
                    </a:lnTo>
                    <a:lnTo>
                      <a:pt x="84" y="155"/>
                    </a:lnTo>
                    <a:lnTo>
                      <a:pt x="82" y="155"/>
                    </a:lnTo>
                    <a:lnTo>
                      <a:pt x="78" y="156"/>
                    </a:lnTo>
                    <a:lnTo>
                      <a:pt x="72" y="156"/>
                    </a:lnTo>
                    <a:lnTo>
                      <a:pt x="61" y="141"/>
                    </a:lnTo>
                    <a:lnTo>
                      <a:pt x="55" y="135"/>
                    </a:lnTo>
                    <a:lnTo>
                      <a:pt x="46" y="123"/>
                    </a:lnTo>
                    <a:lnTo>
                      <a:pt x="41" y="117"/>
                    </a:lnTo>
                    <a:lnTo>
                      <a:pt x="40" y="115"/>
                    </a:lnTo>
                    <a:lnTo>
                      <a:pt x="40" y="113"/>
                    </a:lnTo>
                    <a:lnTo>
                      <a:pt x="39" y="113"/>
                    </a:lnTo>
                    <a:lnTo>
                      <a:pt x="24" y="109"/>
                    </a:lnTo>
                    <a:lnTo>
                      <a:pt x="24" y="110"/>
                    </a:lnTo>
                    <a:lnTo>
                      <a:pt x="22" y="113"/>
                    </a:lnTo>
                    <a:lnTo>
                      <a:pt x="22" y="115"/>
                    </a:lnTo>
                    <a:lnTo>
                      <a:pt x="21" y="116"/>
                    </a:lnTo>
                    <a:lnTo>
                      <a:pt x="17" y="124"/>
                    </a:lnTo>
                    <a:lnTo>
                      <a:pt x="12" y="128"/>
                    </a:lnTo>
                    <a:lnTo>
                      <a:pt x="7" y="132"/>
                    </a:lnTo>
                    <a:lnTo>
                      <a:pt x="1" y="139"/>
                    </a:lnTo>
                    <a:lnTo>
                      <a:pt x="1" y="141"/>
                    </a:lnTo>
                    <a:lnTo>
                      <a:pt x="0" y="142"/>
                    </a:lnTo>
                    <a:lnTo>
                      <a:pt x="0" y="145"/>
                    </a:lnTo>
                    <a:lnTo>
                      <a:pt x="1" y="149"/>
                    </a:lnTo>
                    <a:lnTo>
                      <a:pt x="7" y="158"/>
                    </a:lnTo>
                    <a:lnTo>
                      <a:pt x="10" y="160"/>
                    </a:lnTo>
                    <a:lnTo>
                      <a:pt x="11" y="163"/>
                    </a:lnTo>
                    <a:lnTo>
                      <a:pt x="12" y="163"/>
                    </a:lnTo>
                    <a:lnTo>
                      <a:pt x="14" y="165"/>
                    </a:lnTo>
                    <a:lnTo>
                      <a:pt x="18" y="166"/>
                    </a:lnTo>
                    <a:lnTo>
                      <a:pt x="25" y="180"/>
                    </a:lnTo>
                    <a:lnTo>
                      <a:pt x="31" y="190"/>
                    </a:lnTo>
                    <a:lnTo>
                      <a:pt x="33" y="195"/>
                    </a:lnTo>
                    <a:lnTo>
                      <a:pt x="36" y="197"/>
                    </a:lnTo>
                    <a:lnTo>
                      <a:pt x="39" y="198"/>
                    </a:lnTo>
                    <a:lnTo>
                      <a:pt x="39" y="215"/>
                    </a:lnTo>
                    <a:lnTo>
                      <a:pt x="44" y="225"/>
                    </a:lnTo>
                    <a:lnTo>
                      <a:pt x="44" y="226"/>
                    </a:lnTo>
                    <a:lnTo>
                      <a:pt x="46" y="225"/>
                    </a:lnTo>
                    <a:lnTo>
                      <a:pt x="68" y="242"/>
                    </a:lnTo>
                    <a:lnTo>
                      <a:pt x="77" y="251"/>
                    </a:lnTo>
                    <a:lnTo>
                      <a:pt x="86" y="269"/>
                    </a:lnTo>
                    <a:lnTo>
                      <a:pt x="85" y="273"/>
                    </a:lnTo>
                    <a:lnTo>
                      <a:pt x="85" y="275"/>
                    </a:lnTo>
                    <a:lnTo>
                      <a:pt x="84" y="276"/>
                    </a:lnTo>
                    <a:lnTo>
                      <a:pt x="84" y="278"/>
                    </a:lnTo>
                    <a:lnTo>
                      <a:pt x="82" y="278"/>
                    </a:lnTo>
                    <a:lnTo>
                      <a:pt x="81" y="282"/>
                    </a:lnTo>
                    <a:lnTo>
                      <a:pt x="81" y="283"/>
                    </a:lnTo>
                    <a:lnTo>
                      <a:pt x="70" y="300"/>
                    </a:lnTo>
                    <a:lnTo>
                      <a:pt x="64" y="314"/>
                    </a:lnTo>
                    <a:lnTo>
                      <a:pt x="71" y="324"/>
                    </a:lnTo>
                    <a:lnTo>
                      <a:pt x="74" y="325"/>
                    </a:lnTo>
                    <a:lnTo>
                      <a:pt x="81" y="332"/>
                    </a:lnTo>
                    <a:lnTo>
                      <a:pt x="85" y="342"/>
                    </a:lnTo>
                    <a:lnTo>
                      <a:pt x="85" y="359"/>
                    </a:lnTo>
                    <a:lnTo>
                      <a:pt x="84" y="364"/>
                    </a:lnTo>
                    <a:lnTo>
                      <a:pt x="84" y="369"/>
                    </a:lnTo>
                    <a:lnTo>
                      <a:pt x="82" y="373"/>
                    </a:lnTo>
                    <a:lnTo>
                      <a:pt x="79" y="376"/>
                    </a:lnTo>
                    <a:lnTo>
                      <a:pt x="79" y="380"/>
                    </a:lnTo>
                    <a:lnTo>
                      <a:pt x="81" y="381"/>
                    </a:lnTo>
                    <a:lnTo>
                      <a:pt x="81" y="383"/>
                    </a:lnTo>
                    <a:lnTo>
                      <a:pt x="82" y="387"/>
                    </a:lnTo>
                    <a:lnTo>
                      <a:pt x="82" y="388"/>
                    </a:lnTo>
                    <a:lnTo>
                      <a:pt x="111" y="400"/>
                    </a:lnTo>
                    <a:lnTo>
                      <a:pt x="151" y="409"/>
                    </a:lnTo>
                    <a:lnTo>
                      <a:pt x="160" y="419"/>
                    </a:lnTo>
                    <a:lnTo>
                      <a:pt x="162" y="422"/>
                    </a:lnTo>
                    <a:lnTo>
                      <a:pt x="160" y="422"/>
                    </a:lnTo>
                    <a:lnTo>
                      <a:pt x="158" y="423"/>
                    </a:lnTo>
                    <a:lnTo>
                      <a:pt x="156" y="426"/>
                    </a:lnTo>
                    <a:lnTo>
                      <a:pt x="155" y="427"/>
                    </a:lnTo>
                    <a:lnTo>
                      <a:pt x="155" y="429"/>
                    </a:lnTo>
                    <a:lnTo>
                      <a:pt x="144" y="450"/>
                    </a:lnTo>
                    <a:lnTo>
                      <a:pt x="132" y="465"/>
                    </a:lnTo>
                    <a:lnTo>
                      <a:pt x="137" y="480"/>
                    </a:lnTo>
                    <a:lnTo>
                      <a:pt x="141" y="487"/>
                    </a:lnTo>
                    <a:lnTo>
                      <a:pt x="152" y="496"/>
                    </a:lnTo>
                    <a:lnTo>
                      <a:pt x="153" y="497"/>
                    </a:lnTo>
                    <a:lnTo>
                      <a:pt x="156" y="496"/>
                    </a:lnTo>
                    <a:lnTo>
                      <a:pt x="163" y="490"/>
                    </a:lnTo>
                    <a:lnTo>
                      <a:pt x="180" y="490"/>
                    </a:lnTo>
                    <a:lnTo>
                      <a:pt x="194" y="482"/>
                    </a:lnTo>
                    <a:lnTo>
                      <a:pt x="195" y="477"/>
                    </a:lnTo>
                    <a:lnTo>
                      <a:pt x="198" y="475"/>
                    </a:lnTo>
                    <a:lnTo>
                      <a:pt x="202" y="465"/>
                    </a:lnTo>
                    <a:lnTo>
                      <a:pt x="216" y="452"/>
                    </a:lnTo>
                    <a:lnTo>
                      <a:pt x="226" y="447"/>
                    </a:lnTo>
                    <a:lnTo>
                      <a:pt x="229" y="447"/>
                    </a:lnTo>
                    <a:lnTo>
                      <a:pt x="234" y="450"/>
                    </a:lnTo>
                    <a:lnTo>
                      <a:pt x="235" y="451"/>
                    </a:lnTo>
                    <a:lnTo>
                      <a:pt x="238" y="462"/>
                    </a:lnTo>
                    <a:lnTo>
                      <a:pt x="238" y="477"/>
                    </a:lnTo>
                    <a:lnTo>
                      <a:pt x="235" y="490"/>
                    </a:lnTo>
                    <a:lnTo>
                      <a:pt x="235" y="494"/>
                    </a:lnTo>
                    <a:lnTo>
                      <a:pt x="238" y="497"/>
                    </a:lnTo>
                    <a:lnTo>
                      <a:pt x="240" y="497"/>
                    </a:lnTo>
                    <a:lnTo>
                      <a:pt x="245" y="500"/>
                    </a:lnTo>
                    <a:lnTo>
                      <a:pt x="250" y="498"/>
                    </a:lnTo>
                    <a:lnTo>
                      <a:pt x="259" y="498"/>
                    </a:lnTo>
                    <a:lnTo>
                      <a:pt x="264" y="497"/>
                    </a:lnTo>
                    <a:lnTo>
                      <a:pt x="265" y="494"/>
                    </a:lnTo>
                    <a:lnTo>
                      <a:pt x="259" y="477"/>
                    </a:lnTo>
                    <a:lnTo>
                      <a:pt x="259" y="475"/>
                    </a:lnTo>
                    <a:lnTo>
                      <a:pt x="255" y="468"/>
                    </a:lnTo>
                    <a:lnTo>
                      <a:pt x="255" y="466"/>
                    </a:lnTo>
                    <a:lnTo>
                      <a:pt x="257" y="466"/>
                    </a:lnTo>
                    <a:lnTo>
                      <a:pt x="264" y="468"/>
                    </a:lnTo>
                    <a:lnTo>
                      <a:pt x="268" y="468"/>
                    </a:lnTo>
                    <a:lnTo>
                      <a:pt x="278" y="470"/>
                    </a:lnTo>
                    <a:lnTo>
                      <a:pt x="280" y="470"/>
                    </a:lnTo>
                    <a:lnTo>
                      <a:pt x="280" y="469"/>
                    </a:lnTo>
                    <a:lnTo>
                      <a:pt x="282" y="463"/>
                    </a:lnTo>
                    <a:lnTo>
                      <a:pt x="296" y="443"/>
                    </a:lnTo>
                    <a:lnTo>
                      <a:pt x="300" y="443"/>
                    </a:lnTo>
                    <a:lnTo>
                      <a:pt x="303" y="440"/>
                    </a:lnTo>
                    <a:lnTo>
                      <a:pt x="307" y="440"/>
                    </a:lnTo>
                    <a:lnTo>
                      <a:pt x="310" y="437"/>
                    </a:lnTo>
                    <a:lnTo>
                      <a:pt x="311" y="440"/>
                    </a:lnTo>
                    <a:lnTo>
                      <a:pt x="317" y="448"/>
                    </a:lnTo>
                    <a:lnTo>
                      <a:pt x="319" y="447"/>
                    </a:lnTo>
                    <a:lnTo>
                      <a:pt x="336" y="443"/>
                    </a:lnTo>
                    <a:lnTo>
                      <a:pt x="340" y="440"/>
                    </a:lnTo>
                    <a:lnTo>
                      <a:pt x="342" y="434"/>
                    </a:lnTo>
                    <a:lnTo>
                      <a:pt x="345" y="430"/>
                    </a:lnTo>
                    <a:lnTo>
                      <a:pt x="350" y="426"/>
                    </a:lnTo>
                    <a:lnTo>
                      <a:pt x="352" y="416"/>
                    </a:lnTo>
                    <a:lnTo>
                      <a:pt x="352" y="412"/>
                    </a:lnTo>
                    <a:lnTo>
                      <a:pt x="353" y="409"/>
                    </a:lnTo>
                    <a:lnTo>
                      <a:pt x="355" y="408"/>
                    </a:lnTo>
                    <a:lnTo>
                      <a:pt x="357" y="409"/>
                    </a:lnTo>
                    <a:lnTo>
                      <a:pt x="359" y="409"/>
                    </a:lnTo>
                    <a:lnTo>
                      <a:pt x="364" y="406"/>
                    </a:lnTo>
                    <a:lnTo>
                      <a:pt x="368" y="403"/>
                    </a:lnTo>
                    <a:lnTo>
                      <a:pt x="403" y="385"/>
                    </a:lnTo>
                    <a:lnTo>
                      <a:pt x="412" y="380"/>
                    </a:lnTo>
                    <a:lnTo>
                      <a:pt x="424" y="377"/>
                    </a:lnTo>
                    <a:lnTo>
                      <a:pt x="424" y="376"/>
                    </a:lnTo>
                    <a:lnTo>
                      <a:pt x="420" y="370"/>
                    </a:lnTo>
                    <a:lnTo>
                      <a:pt x="412" y="367"/>
                    </a:lnTo>
                    <a:lnTo>
                      <a:pt x="415" y="353"/>
                    </a:lnTo>
                    <a:lnTo>
                      <a:pt x="410" y="348"/>
                    </a:lnTo>
                    <a:lnTo>
                      <a:pt x="392" y="332"/>
                    </a:lnTo>
                    <a:lnTo>
                      <a:pt x="391" y="332"/>
                    </a:lnTo>
                    <a:lnTo>
                      <a:pt x="385" y="331"/>
                    </a:lnTo>
                    <a:lnTo>
                      <a:pt x="385" y="328"/>
                    </a:lnTo>
                    <a:lnTo>
                      <a:pt x="389" y="316"/>
                    </a:lnTo>
                    <a:lnTo>
                      <a:pt x="389" y="310"/>
                    </a:lnTo>
                    <a:lnTo>
                      <a:pt x="392" y="303"/>
                    </a:lnTo>
                    <a:lnTo>
                      <a:pt x="399" y="290"/>
                    </a:lnTo>
                    <a:lnTo>
                      <a:pt x="405" y="286"/>
                    </a:lnTo>
                    <a:lnTo>
                      <a:pt x="406" y="285"/>
                    </a:lnTo>
                    <a:lnTo>
                      <a:pt x="407" y="285"/>
                    </a:lnTo>
                    <a:lnTo>
                      <a:pt x="419" y="273"/>
                    </a:lnTo>
                    <a:lnTo>
                      <a:pt x="419" y="269"/>
                    </a:lnTo>
                    <a:lnTo>
                      <a:pt x="423" y="258"/>
                    </a:lnTo>
                    <a:lnTo>
                      <a:pt x="424" y="258"/>
                    </a:lnTo>
                    <a:lnTo>
                      <a:pt x="442" y="212"/>
                    </a:lnTo>
                    <a:lnTo>
                      <a:pt x="442" y="199"/>
                    </a:lnTo>
                    <a:lnTo>
                      <a:pt x="444" y="198"/>
                    </a:lnTo>
                    <a:lnTo>
                      <a:pt x="446" y="197"/>
                    </a:lnTo>
                    <a:lnTo>
                      <a:pt x="451" y="187"/>
                    </a:lnTo>
                    <a:lnTo>
                      <a:pt x="451" y="186"/>
                    </a:lnTo>
                    <a:lnTo>
                      <a:pt x="452" y="182"/>
                    </a:lnTo>
                    <a:lnTo>
                      <a:pt x="451" y="182"/>
                    </a:lnTo>
                    <a:lnTo>
                      <a:pt x="451" y="179"/>
                    </a:lnTo>
                    <a:lnTo>
                      <a:pt x="452" y="177"/>
                    </a:lnTo>
                    <a:lnTo>
                      <a:pt x="455" y="169"/>
                    </a:lnTo>
                    <a:lnTo>
                      <a:pt x="446" y="166"/>
                    </a:lnTo>
                    <a:lnTo>
                      <a:pt x="439" y="159"/>
                    </a:lnTo>
                    <a:lnTo>
                      <a:pt x="437" y="155"/>
                    </a:lnTo>
                    <a:lnTo>
                      <a:pt x="441" y="149"/>
                    </a:lnTo>
                    <a:lnTo>
                      <a:pt x="442" y="145"/>
                    </a:lnTo>
                    <a:lnTo>
                      <a:pt x="445" y="128"/>
                    </a:lnTo>
                    <a:lnTo>
                      <a:pt x="446" y="125"/>
                    </a:lnTo>
                    <a:lnTo>
                      <a:pt x="449" y="125"/>
                    </a:lnTo>
                    <a:lnTo>
                      <a:pt x="451" y="124"/>
                    </a:lnTo>
                    <a:lnTo>
                      <a:pt x="455" y="123"/>
                    </a:lnTo>
                    <a:lnTo>
                      <a:pt x="455" y="120"/>
                    </a:lnTo>
                    <a:lnTo>
                      <a:pt x="452" y="112"/>
                    </a:lnTo>
                    <a:lnTo>
                      <a:pt x="448" y="103"/>
                    </a:lnTo>
                    <a:lnTo>
                      <a:pt x="445" y="100"/>
                    </a:lnTo>
                    <a:lnTo>
                      <a:pt x="439" y="100"/>
                    </a:lnTo>
                    <a:lnTo>
                      <a:pt x="434" y="99"/>
                    </a:lnTo>
                    <a:lnTo>
                      <a:pt x="431" y="99"/>
                    </a:lnTo>
                    <a:lnTo>
                      <a:pt x="431" y="98"/>
                    </a:lnTo>
                    <a:lnTo>
                      <a:pt x="429" y="91"/>
                    </a:lnTo>
                    <a:lnTo>
                      <a:pt x="415" y="77"/>
                    </a:lnTo>
                    <a:lnTo>
                      <a:pt x="412" y="70"/>
                    </a:lnTo>
                    <a:lnTo>
                      <a:pt x="415" y="65"/>
                    </a:lnTo>
                    <a:lnTo>
                      <a:pt x="417" y="63"/>
                    </a:lnTo>
                    <a:lnTo>
                      <a:pt x="420" y="58"/>
                    </a:lnTo>
                    <a:lnTo>
                      <a:pt x="424" y="53"/>
                    </a:lnTo>
                    <a:lnTo>
                      <a:pt x="424" y="52"/>
                    </a:lnTo>
                    <a:lnTo>
                      <a:pt x="406" y="4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72" name="Freeform 501">
                <a:extLst>
                  <a:ext uri="{FF2B5EF4-FFF2-40B4-BE49-F238E27FC236}">
                    <a16:creationId xmlns:a16="http://schemas.microsoft.com/office/drawing/2014/main" id="{E48E4AE8-026E-D6E0-7096-04EF40C7E8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1" y="1569"/>
                <a:ext cx="133" cy="169"/>
              </a:xfrm>
              <a:custGeom>
                <a:avLst/>
                <a:gdLst>
                  <a:gd name="T0" fmla="*/ 415 w 531"/>
                  <a:gd name="T1" fmla="*/ 66 h 677"/>
                  <a:gd name="T2" fmla="*/ 376 w 531"/>
                  <a:gd name="T3" fmla="*/ 80 h 677"/>
                  <a:gd name="T4" fmla="*/ 346 w 531"/>
                  <a:gd name="T5" fmla="*/ 67 h 677"/>
                  <a:gd name="T6" fmla="*/ 335 w 531"/>
                  <a:gd name="T7" fmla="*/ 54 h 677"/>
                  <a:gd name="T8" fmla="*/ 317 w 531"/>
                  <a:gd name="T9" fmla="*/ 35 h 677"/>
                  <a:gd name="T10" fmla="*/ 278 w 531"/>
                  <a:gd name="T11" fmla="*/ 27 h 677"/>
                  <a:gd name="T12" fmla="*/ 251 w 531"/>
                  <a:gd name="T13" fmla="*/ 7 h 677"/>
                  <a:gd name="T14" fmla="*/ 207 w 531"/>
                  <a:gd name="T15" fmla="*/ 6 h 677"/>
                  <a:gd name="T16" fmla="*/ 209 w 531"/>
                  <a:gd name="T17" fmla="*/ 60 h 677"/>
                  <a:gd name="T18" fmla="*/ 176 w 531"/>
                  <a:gd name="T19" fmla="*/ 92 h 677"/>
                  <a:gd name="T20" fmla="*/ 166 w 531"/>
                  <a:gd name="T21" fmla="*/ 136 h 677"/>
                  <a:gd name="T22" fmla="*/ 184 w 531"/>
                  <a:gd name="T23" fmla="*/ 150 h 677"/>
                  <a:gd name="T24" fmla="*/ 187 w 531"/>
                  <a:gd name="T25" fmla="*/ 179 h 677"/>
                  <a:gd name="T26" fmla="*/ 162 w 531"/>
                  <a:gd name="T27" fmla="*/ 226 h 677"/>
                  <a:gd name="T28" fmla="*/ 148 w 531"/>
                  <a:gd name="T29" fmla="*/ 268 h 677"/>
                  <a:gd name="T30" fmla="*/ 138 w 531"/>
                  <a:gd name="T31" fmla="*/ 317 h 677"/>
                  <a:gd name="T32" fmla="*/ 133 w 531"/>
                  <a:gd name="T33" fmla="*/ 348 h 677"/>
                  <a:gd name="T34" fmla="*/ 103 w 531"/>
                  <a:gd name="T35" fmla="*/ 374 h 677"/>
                  <a:gd name="T36" fmla="*/ 116 w 531"/>
                  <a:gd name="T37" fmla="*/ 399 h 677"/>
                  <a:gd name="T38" fmla="*/ 134 w 531"/>
                  <a:gd name="T39" fmla="*/ 409 h 677"/>
                  <a:gd name="T40" fmla="*/ 82 w 531"/>
                  <a:gd name="T41" fmla="*/ 445 h 677"/>
                  <a:gd name="T42" fmla="*/ 82 w 531"/>
                  <a:gd name="T43" fmla="*/ 479 h 677"/>
                  <a:gd name="T44" fmla="*/ 59 w 531"/>
                  <a:gd name="T45" fmla="*/ 496 h 677"/>
                  <a:gd name="T46" fmla="*/ 45 w 531"/>
                  <a:gd name="T47" fmla="*/ 524 h 677"/>
                  <a:gd name="T48" fmla="*/ 18 w 531"/>
                  <a:gd name="T49" fmla="*/ 552 h 677"/>
                  <a:gd name="T50" fmla="*/ 12 w 531"/>
                  <a:gd name="T51" fmla="*/ 596 h 677"/>
                  <a:gd name="T52" fmla="*/ 31 w 531"/>
                  <a:gd name="T53" fmla="*/ 602 h 677"/>
                  <a:gd name="T54" fmla="*/ 53 w 531"/>
                  <a:gd name="T55" fmla="*/ 616 h 677"/>
                  <a:gd name="T56" fmla="*/ 91 w 531"/>
                  <a:gd name="T57" fmla="*/ 635 h 677"/>
                  <a:gd name="T58" fmla="*/ 120 w 531"/>
                  <a:gd name="T59" fmla="*/ 673 h 677"/>
                  <a:gd name="T60" fmla="*/ 158 w 531"/>
                  <a:gd name="T61" fmla="*/ 669 h 677"/>
                  <a:gd name="T62" fmla="*/ 177 w 531"/>
                  <a:gd name="T63" fmla="*/ 666 h 677"/>
                  <a:gd name="T64" fmla="*/ 209 w 531"/>
                  <a:gd name="T65" fmla="*/ 655 h 677"/>
                  <a:gd name="T66" fmla="*/ 232 w 531"/>
                  <a:gd name="T67" fmla="*/ 629 h 677"/>
                  <a:gd name="T68" fmla="*/ 264 w 531"/>
                  <a:gd name="T69" fmla="*/ 623 h 677"/>
                  <a:gd name="T70" fmla="*/ 320 w 531"/>
                  <a:gd name="T71" fmla="*/ 577 h 677"/>
                  <a:gd name="T72" fmla="*/ 352 w 531"/>
                  <a:gd name="T73" fmla="*/ 562 h 677"/>
                  <a:gd name="T74" fmla="*/ 384 w 531"/>
                  <a:gd name="T75" fmla="*/ 539 h 677"/>
                  <a:gd name="T76" fmla="*/ 415 w 531"/>
                  <a:gd name="T77" fmla="*/ 529 h 677"/>
                  <a:gd name="T78" fmla="*/ 457 w 531"/>
                  <a:gd name="T79" fmla="*/ 521 h 677"/>
                  <a:gd name="T80" fmla="*/ 496 w 531"/>
                  <a:gd name="T81" fmla="*/ 483 h 677"/>
                  <a:gd name="T82" fmla="*/ 510 w 531"/>
                  <a:gd name="T83" fmla="*/ 461 h 677"/>
                  <a:gd name="T84" fmla="*/ 494 w 531"/>
                  <a:gd name="T85" fmla="*/ 390 h 677"/>
                  <a:gd name="T86" fmla="*/ 482 w 531"/>
                  <a:gd name="T87" fmla="*/ 351 h 677"/>
                  <a:gd name="T88" fmla="*/ 514 w 531"/>
                  <a:gd name="T89" fmla="*/ 345 h 677"/>
                  <a:gd name="T90" fmla="*/ 522 w 531"/>
                  <a:gd name="T91" fmla="*/ 338 h 677"/>
                  <a:gd name="T92" fmla="*/ 513 w 531"/>
                  <a:gd name="T93" fmla="*/ 291 h 677"/>
                  <a:gd name="T94" fmla="*/ 529 w 531"/>
                  <a:gd name="T95" fmla="*/ 263 h 677"/>
                  <a:gd name="T96" fmla="*/ 451 w 531"/>
                  <a:gd name="T97" fmla="*/ 229 h 677"/>
                  <a:gd name="T98" fmla="*/ 448 w 531"/>
                  <a:gd name="T99" fmla="*/ 217 h 677"/>
                  <a:gd name="T100" fmla="*/ 454 w 531"/>
                  <a:gd name="T101" fmla="*/ 183 h 677"/>
                  <a:gd name="T102" fmla="*/ 439 w 531"/>
                  <a:gd name="T103" fmla="*/ 141 h 677"/>
                  <a:gd name="T104" fmla="*/ 453 w 531"/>
                  <a:gd name="T105" fmla="*/ 117 h 6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531" h="677">
                    <a:moveTo>
                      <a:pt x="454" y="114"/>
                    </a:moveTo>
                    <a:lnTo>
                      <a:pt x="455" y="110"/>
                    </a:lnTo>
                    <a:lnTo>
                      <a:pt x="446" y="92"/>
                    </a:lnTo>
                    <a:lnTo>
                      <a:pt x="437" y="83"/>
                    </a:lnTo>
                    <a:lnTo>
                      <a:pt x="415" y="66"/>
                    </a:lnTo>
                    <a:lnTo>
                      <a:pt x="413" y="67"/>
                    </a:lnTo>
                    <a:lnTo>
                      <a:pt x="395" y="73"/>
                    </a:lnTo>
                    <a:lnTo>
                      <a:pt x="384" y="83"/>
                    </a:lnTo>
                    <a:lnTo>
                      <a:pt x="383" y="83"/>
                    </a:lnTo>
                    <a:lnTo>
                      <a:pt x="376" y="80"/>
                    </a:lnTo>
                    <a:lnTo>
                      <a:pt x="370" y="74"/>
                    </a:lnTo>
                    <a:lnTo>
                      <a:pt x="352" y="67"/>
                    </a:lnTo>
                    <a:lnTo>
                      <a:pt x="349" y="68"/>
                    </a:lnTo>
                    <a:lnTo>
                      <a:pt x="348" y="67"/>
                    </a:lnTo>
                    <a:lnTo>
                      <a:pt x="346" y="67"/>
                    </a:lnTo>
                    <a:lnTo>
                      <a:pt x="338" y="63"/>
                    </a:lnTo>
                    <a:lnTo>
                      <a:pt x="335" y="61"/>
                    </a:lnTo>
                    <a:lnTo>
                      <a:pt x="338" y="59"/>
                    </a:lnTo>
                    <a:lnTo>
                      <a:pt x="338" y="56"/>
                    </a:lnTo>
                    <a:lnTo>
                      <a:pt x="335" y="54"/>
                    </a:lnTo>
                    <a:lnTo>
                      <a:pt x="335" y="53"/>
                    </a:lnTo>
                    <a:lnTo>
                      <a:pt x="320" y="39"/>
                    </a:lnTo>
                    <a:lnTo>
                      <a:pt x="318" y="39"/>
                    </a:lnTo>
                    <a:lnTo>
                      <a:pt x="317" y="38"/>
                    </a:lnTo>
                    <a:lnTo>
                      <a:pt x="317" y="35"/>
                    </a:lnTo>
                    <a:lnTo>
                      <a:pt x="316" y="33"/>
                    </a:lnTo>
                    <a:lnTo>
                      <a:pt x="304" y="35"/>
                    </a:lnTo>
                    <a:lnTo>
                      <a:pt x="302" y="35"/>
                    </a:lnTo>
                    <a:lnTo>
                      <a:pt x="282" y="28"/>
                    </a:lnTo>
                    <a:lnTo>
                      <a:pt x="278" y="27"/>
                    </a:lnTo>
                    <a:lnTo>
                      <a:pt x="261" y="27"/>
                    </a:lnTo>
                    <a:lnTo>
                      <a:pt x="258" y="24"/>
                    </a:lnTo>
                    <a:lnTo>
                      <a:pt x="256" y="20"/>
                    </a:lnTo>
                    <a:lnTo>
                      <a:pt x="254" y="14"/>
                    </a:lnTo>
                    <a:lnTo>
                      <a:pt x="251" y="7"/>
                    </a:lnTo>
                    <a:lnTo>
                      <a:pt x="242" y="0"/>
                    </a:lnTo>
                    <a:lnTo>
                      <a:pt x="240" y="1"/>
                    </a:lnTo>
                    <a:lnTo>
                      <a:pt x="215" y="1"/>
                    </a:lnTo>
                    <a:lnTo>
                      <a:pt x="208" y="4"/>
                    </a:lnTo>
                    <a:lnTo>
                      <a:pt x="207" y="6"/>
                    </a:lnTo>
                    <a:lnTo>
                      <a:pt x="208" y="7"/>
                    </a:lnTo>
                    <a:lnTo>
                      <a:pt x="209" y="11"/>
                    </a:lnTo>
                    <a:lnTo>
                      <a:pt x="208" y="39"/>
                    </a:lnTo>
                    <a:lnTo>
                      <a:pt x="209" y="59"/>
                    </a:lnTo>
                    <a:lnTo>
                      <a:pt x="209" y="60"/>
                    </a:lnTo>
                    <a:lnTo>
                      <a:pt x="200" y="64"/>
                    </a:lnTo>
                    <a:lnTo>
                      <a:pt x="184" y="74"/>
                    </a:lnTo>
                    <a:lnTo>
                      <a:pt x="184" y="76"/>
                    </a:lnTo>
                    <a:lnTo>
                      <a:pt x="183" y="77"/>
                    </a:lnTo>
                    <a:lnTo>
                      <a:pt x="176" y="92"/>
                    </a:lnTo>
                    <a:lnTo>
                      <a:pt x="168" y="120"/>
                    </a:lnTo>
                    <a:lnTo>
                      <a:pt x="158" y="129"/>
                    </a:lnTo>
                    <a:lnTo>
                      <a:pt x="156" y="130"/>
                    </a:lnTo>
                    <a:lnTo>
                      <a:pt x="158" y="131"/>
                    </a:lnTo>
                    <a:lnTo>
                      <a:pt x="166" y="136"/>
                    </a:lnTo>
                    <a:lnTo>
                      <a:pt x="169" y="140"/>
                    </a:lnTo>
                    <a:lnTo>
                      <a:pt x="170" y="144"/>
                    </a:lnTo>
                    <a:lnTo>
                      <a:pt x="175" y="151"/>
                    </a:lnTo>
                    <a:lnTo>
                      <a:pt x="182" y="157"/>
                    </a:lnTo>
                    <a:lnTo>
                      <a:pt x="184" y="150"/>
                    </a:lnTo>
                    <a:lnTo>
                      <a:pt x="189" y="148"/>
                    </a:lnTo>
                    <a:lnTo>
                      <a:pt x="193" y="150"/>
                    </a:lnTo>
                    <a:lnTo>
                      <a:pt x="194" y="151"/>
                    </a:lnTo>
                    <a:lnTo>
                      <a:pt x="194" y="155"/>
                    </a:lnTo>
                    <a:lnTo>
                      <a:pt x="187" y="179"/>
                    </a:lnTo>
                    <a:lnTo>
                      <a:pt x="186" y="190"/>
                    </a:lnTo>
                    <a:lnTo>
                      <a:pt x="187" y="196"/>
                    </a:lnTo>
                    <a:lnTo>
                      <a:pt x="180" y="203"/>
                    </a:lnTo>
                    <a:lnTo>
                      <a:pt x="179" y="203"/>
                    </a:lnTo>
                    <a:lnTo>
                      <a:pt x="162" y="226"/>
                    </a:lnTo>
                    <a:lnTo>
                      <a:pt x="162" y="233"/>
                    </a:lnTo>
                    <a:lnTo>
                      <a:pt x="161" y="239"/>
                    </a:lnTo>
                    <a:lnTo>
                      <a:pt x="159" y="241"/>
                    </a:lnTo>
                    <a:lnTo>
                      <a:pt x="158" y="243"/>
                    </a:lnTo>
                    <a:lnTo>
                      <a:pt x="148" y="268"/>
                    </a:lnTo>
                    <a:lnTo>
                      <a:pt x="145" y="272"/>
                    </a:lnTo>
                    <a:lnTo>
                      <a:pt x="136" y="281"/>
                    </a:lnTo>
                    <a:lnTo>
                      <a:pt x="136" y="282"/>
                    </a:lnTo>
                    <a:lnTo>
                      <a:pt x="138" y="285"/>
                    </a:lnTo>
                    <a:lnTo>
                      <a:pt x="138" y="317"/>
                    </a:lnTo>
                    <a:lnTo>
                      <a:pt x="141" y="331"/>
                    </a:lnTo>
                    <a:lnTo>
                      <a:pt x="141" y="332"/>
                    </a:lnTo>
                    <a:lnTo>
                      <a:pt x="139" y="334"/>
                    </a:lnTo>
                    <a:lnTo>
                      <a:pt x="136" y="342"/>
                    </a:lnTo>
                    <a:lnTo>
                      <a:pt x="133" y="348"/>
                    </a:lnTo>
                    <a:lnTo>
                      <a:pt x="120" y="361"/>
                    </a:lnTo>
                    <a:lnTo>
                      <a:pt x="110" y="369"/>
                    </a:lnTo>
                    <a:lnTo>
                      <a:pt x="108" y="369"/>
                    </a:lnTo>
                    <a:lnTo>
                      <a:pt x="106" y="371"/>
                    </a:lnTo>
                    <a:lnTo>
                      <a:pt x="103" y="374"/>
                    </a:lnTo>
                    <a:lnTo>
                      <a:pt x="101" y="377"/>
                    </a:lnTo>
                    <a:lnTo>
                      <a:pt x="115" y="381"/>
                    </a:lnTo>
                    <a:lnTo>
                      <a:pt x="119" y="384"/>
                    </a:lnTo>
                    <a:lnTo>
                      <a:pt x="119" y="388"/>
                    </a:lnTo>
                    <a:lnTo>
                      <a:pt x="116" y="399"/>
                    </a:lnTo>
                    <a:lnTo>
                      <a:pt x="122" y="402"/>
                    </a:lnTo>
                    <a:lnTo>
                      <a:pt x="126" y="404"/>
                    </a:lnTo>
                    <a:lnTo>
                      <a:pt x="127" y="404"/>
                    </a:lnTo>
                    <a:lnTo>
                      <a:pt x="130" y="405"/>
                    </a:lnTo>
                    <a:lnTo>
                      <a:pt x="134" y="409"/>
                    </a:lnTo>
                    <a:lnTo>
                      <a:pt x="134" y="412"/>
                    </a:lnTo>
                    <a:lnTo>
                      <a:pt x="98" y="441"/>
                    </a:lnTo>
                    <a:lnTo>
                      <a:pt x="92" y="444"/>
                    </a:lnTo>
                    <a:lnTo>
                      <a:pt x="81" y="444"/>
                    </a:lnTo>
                    <a:lnTo>
                      <a:pt x="82" y="445"/>
                    </a:lnTo>
                    <a:lnTo>
                      <a:pt x="88" y="457"/>
                    </a:lnTo>
                    <a:lnTo>
                      <a:pt x="89" y="461"/>
                    </a:lnTo>
                    <a:lnTo>
                      <a:pt x="89" y="474"/>
                    </a:lnTo>
                    <a:lnTo>
                      <a:pt x="86" y="475"/>
                    </a:lnTo>
                    <a:lnTo>
                      <a:pt x="82" y="479"/>
                    </a:lnTo>
                    <a:lnTo>
                      <a:pt x="78" y="486"/>
                    </a:lnTo>
                    <a:lnTo>
                      <a:pt x="67" y="493"/>
                    </a:lnTo>
                    <a:lnTo>
                      <a:pt x="63" y="495"/>
                    </a:lnTo>
                    <a:lnTo>
                      <a:pt x="62" y="495"/>
                    </a:lnTo>
                    <a:lnTo>
                      <a:pt x="59" y="496"/>
                    </a:lnTo>
                    <a:lnTo>
                      <a:pt x="56" y="496"/>
                    </a:lnTo>
                    <a:lnTo>
                      <a:pt x="52" y="495"/>
                    </a:lnTo>
                    <a:lnTo>
                      <a:pt x="52" y="508"/>
                    </a:lnTo>
                    <a:lnTo>
                      <a:pt x="45" y="521"/>
                    </a:lnTo>
                    <a:lnTo>
                      <a:pt x="45" y="524"/>
                    </a:lnTo>
                    <a:lnTo>
                      <a:pt x="41" y="528"/>
                    </a:lnTo>
                    <a:lnTo>
                      <a:pt x="41" y="529"/>
                    </a:lnTo>
                    <a:lnTo>
                      <a:pt x="39" y="529"/>
                    </a:lnTo>
                    <a:lnTo>
                      <a:pt x="28" y="538"/>
                    </a:lnTo>
                    <a:lnTo>
                      <a:pt x="18" y="552"/>
                    </a:lnTo>
                    <a:lnTo>
                      <a:pt x="18" y="553"/>
                    </a:lnTo>
                    <a:lnTo>
                      <a:pt x="8" y="572"/>
                    </a:lnTo>
                    <a:lnTo>
                      <a:pt x="0" y="582"/>
                    </a:lnTo>
                    <a:lnTo>
                      <a:pt x="12" y="594"/>
                    </a:lnTo>
                    <a:lnTo>
                      <a:pt x="12" y="596"/>
                    </a:lnTo>
                    <a:lnTo>
                      <a:pt x="14" y="596"/>
                    </a:lnTo>
                    <a:lnTo>
                      <a:pt x="18" y="598"/>
                    </a:lnTo>
                    <a:lnTo>
                      <a:pt x="22" y="598"/>
                    </a:lnTo>
                    <a:lnTo>
                      <a:pt x="29" y="601"/>
                    </a:lnTo>
                    <a:lnTo>
                      <a:pt x="31" y="602"/>
                    </a:lnTo>
                    <a:lnTo>
                      <a:pt x="39" y="606"/>
                    </a:lnTo>
                    <a:lnTo>
                      <a:pt x="41" y="608"/>
                    </a:lnTo>
                    <a:lnTo>
                      <a:pt x="46" y="610"/>
                    </a:lnTo>
                    <a:lnTo>
                      <a:pt x="50" y="615"/>
                    </a:lnTo>
                    <a:lnTo>
                      <a:pt x="53" y="616"/>
                    </a:lnTo>
                    <a:lnTo>
                      <a:pt x="57" y="619"/>
                    </a:lnTo>
                    <a:lnTo>
                      <a:pt x="69" y="623"/>
                    </a:lnTo>
                    <a:lnTo>
                      <a:pt x="72" y="623"/>
                    </a:lnTo>
                    <a:lnTo>
                      <a:pt x="82" y="631"/>
                    </a:lnTo>
                    <a:lnTo>
                      <a:pt x="91" y="635"/>
                    </a:lnTo>
                    <a:lnTo>
                      <a:pt x="103" y="635"/>
                    </a:lnTo>
                    <a:lnTo>
                      <a:pt x="102" y="639"/>
                    </a:lnTo>
                    <a:lnTo>
                      <a:pt x="98" y="669"/>
                    </a:lnTo>
                    <a:lnTo>
                      <a:pt x="99" y="669"/>
                    </a:lnTo>
                    <a:lnTo>
                      <a:pt x="120" y="673"/>
                    </a:lnTo>
                    <a:lnTo>
                      <a:pt x="131" y="677"/>
                    </a:lnTo>
                    <a:lnTo>
                      <a:pt x="139" y="677"/>
                    </a:lnTo>
                    <a:lnTo>
                      <a:pt x="148" y="673"/>
                    </a:lnTo>
                    <a:lnTo>
                      <a:pt x="154" y="672"/>
                    </a:lnTo>
                    <a:lnTo>
                      <a:pt x="158" y="669"/>
                    </a:lnTo>
                    <a:lnTo>
                      <a:pt x="165" y="669"/>
                    </a:lnTo>
                    <a:lnTo>
                      <a:pt x="169" y="668"/>
                    </a:lnTo>
                    <a:lnTo>
                      <a:pt x="170" y="668"/>
                    </a:lnTo>
                    <a:lnTo>
                      <a:pt x="173" y="666"/>
                    </a:lnTo>
                    <a:lnTo>
                      <a:pt x="177" y="666"/>
                    </a:lnTo>
                    <a:lnTo>
                      <a:pt x="182" y="663"/>
                    </a:lnTo>
                    <a:lnTo>
                      <a:pt x="186" y="662"/>
                    </a:lnTo>
                    <a:lnTo>
                      <a:pt x="194" y="656"/>
                    </a:lnTo>
                    <a:lnTo>
                      <a:pt x="204" y="654"/>
                    </a:lnTo>
                    <a:lnTo>
                      <a:pt x="209" y="655"/>
                    </a:lnTo>
                    <a:lnTo>
                      <a:pt x="214" y="654"/>
                    </a:lnTo>
                    <a:lnTo>
                      <a:pt x="216" y="651"/>
                    </a:lnTo>
                    <a:lnTo>
                      <a:pt x="223" y="646"/>
                    </a:lnTo>
                    <a:lnTo>
                      <a:pt x="226" y="638"/>
                    </a:lnTo>
                    <a:lnTo>
                      <a:pt x="232" y="629"/>
                    </a:lnTo>
                    <a:lnTo>
                      <a:pt x="236" y="627"/>
                    </a:lnTo>
                    <a:lnTo>
                      <a:pt x="249" y="627"/>
                    </a:lnTo>
                    <a:lnTo>
                      <a:pt x="257" y="626"/>
                    </a:lnTo>
                    <a:lnTo>
                      <a:pt x="260" y="624"/>
                    </a:lnTo>
                    <a:lnTo>
                      <a:pt x="264" y="623"/>
                    </a:lnTo>
                    <a:lnTo>
                      <a:pt x="268" y="619"/>
                    </a:lnTo>
                    <a:lnTo>
                      <a:pt x="288" y="609"/>
                    </a:lnTo>
                    <a:lnTo>
                      <a:pt x="292" y="605"/>
                    </a:lnTo>
                    <a:lnTo>
                      <a:pt x="297" y="601"/>
                    </a:lnTo>
                    <a:lnTo>
                      <a:pt x="320" y="577"/>
                    </a:lnTo>
                    <a:lnTo>
                      <a:pt x="331" y="568"/>
                    </a:lnTo>
                    <a:lnTo>
                      <a:pt x="334" y="567"/>
                    </a:lnTo>
                    <a:lnTo>
                      <a:pt x="335" y="565"/>
                    </a:lnTo>
                    <a:lnTo>
                      <a:pt x="352" y="563"/>
                    </a:lnTo>
                    <a:lnTo>
                      <a:pt x="352" y="562"/>
                    </a:lnTo>
                    <a:lnTo>
                      <a:pt x="355" y="560"/>
                    </a:lnTo>
                    <a:lnTo>
                      <a:pt x="356" y="559"/>
                    </a:lnTo>
                    <a:lnTo>
                      <a:pt x="373" y="548"/>
                    </a:lnTo>
                    <a:lnTo>
                      <a:pt x="376" y="543"/>
                    </a:lnTo>
                    <a:lnTo>
                      <a:pt x="384" y="539"/>
                    </a:lnTo>
                    <a:lnTo>
                      <a:pt x="388" y="536"/>
                    </a:lnTo>
                    <a:lnTo>
                      <a:pt x="390" y="535"/>
                    </a:lnTo>
                    <a:lnTo>
                      <a:pt x="397" y="532"/>
                    </a:lnTo>
                    <a:lnTo>
                      <a:pt x="398" y="532"/>
                    </a:lnTo>
                    <a:lnTo>
                      <a:pt x="415" y="529"/>
                    </a:lnTo>
                    <a:lnTo>
                      <a:pt x="426" y="529"/>
                    </a:lnTo>
                    <a:lnTo>
                      <a:pt x="446" y="526"/>
                    </a:lnTo>
                    <a:lnTo>
                      <a:pt x="453" y="524"/>
                    </a:lnTo>
                    <a:lnTo>
                      <a:pt x="455" y="524"/>
                    </a:lnTo>
                    <a:lnTo>
                      <a:pt x="457" y="521"/>
                    </a:lnTo>
                    <a:lnTo>
                      <a:pt x="460" y="519"/>
                    </a:lnTo>
                    <a:lnTo>
                      <a:pt x="465" y="512"/>
                    </a:lnTo>
                    <a:lnTo>
                      <a:pt x="493" y="489"/>
                    </a:lnTo>
                    <a:lnTo>
                      <a:pt x="493" y="488"/>
                    </a:lnTo>
                    <a:lnTo>
                      <a:pt x="496" y="483"/>
                    </a:lnTo>
                    <a:lnTo>
                      <a:pt x="500" y="475"/>
                    </a:lnTo>
                    <a:lnTo>
                      <a:pt x="508" y="466"/>
                    </a:lnTo>
                    <a:lnTo>
                      <a:pt x="511" y="465"/>
                    </a:lnTo>
                    <a:lnTo>
                      <a:pt x="511" y="464"/>
                    </a:lnTo>
                    <a:lnTo>
                      <a:pt x="510" y="461"/>
                    </a:lnTo>
                    <a:lnTo>
                      <a:pt x="507" y="445"/>
                    </a:lnTo>
                    <a:lnTo>
                      <a:pt x="504" y="438"/>
                    </a:lnTo>
                    <a:lnTo>
                      <a:pt x="504" y="436"/>
                    </a:lnTo>
                    <a:lnTo>
                      <a:pt x="494" y="413"/>
                    </a:lnTo>
                    <a:lnTo>
                      <a:pt x="494" y="390"/>
                    </a:lnTo>
                    <a:lnTo>
                      <a:pt x="479" y="370"/>
                    </a:lnTo>
                    <a:lnTo>
                      <a:pt x="477" y="367"/>
                    </a:lnTo>
                    <a:lnTo>
                      <a:pt x="479" y="362"/>
                    </a:lnTo>
                    <a:lnTo>
                      <a:pt x="479" y="353"/>
                    </a:lnTo>
                    <a:lnTo>
                      <a:pt x="482" y="351"/>
                    </a:lnTo>
                    <a:lnTo>
                      <a:pt x="482" y="348"/>
                    </a:lnTo>
                    <a:lnTo>
                      <a:pt x="491" y="342"/>
                    </a:lnTo>
                    <a:lnTo>
                      <a:pt x="499" y="342"/>
                    </a:lnTo>
                    <a:lnTo>
                      <a:pt x="513" y="348"/>
                    </a:lnTo>
                    <a:lnTo>
                      <a:pt x="514" y="345"/>
                    </a:lnTo>
                    <a:lnTo>
                      <a:pt x="515" y="344"/>
                    </a:lnTo>
                    <a:lnTo>
                      <a:pt x="518" y="342"/>
                    </a:lnTo>
                    <a:lnTo>
                      <a:pt x="521" y="339"/>
                    </a:lnTo>
                    <a:lnTo>
                      <a:pt x="522" y="339"/>
                    </a:lnTo>
                    <a:lnTo>
                      <a:pt x="522" y="338"/>
                    </a:lnTo>
                    <a:lnTo>
                      <a:pt x="521" y="337"/>
                    </a:lnTo>
                    <a:lnTo>
                      <a:pt x="510" y="328"/>
                    </a:lnTo>
                    <a:lnTo>
                      <a:pt x="506" y="321"/>
                    </a:lnTo>
                    <a:lnTo>
                      <a:pt x="501" y="306"/>
                    </a:lnTo>
                    <a:lnTo>
                      <a:pt x="513" y="291"/>
                    </a:lnTo>
                    <a:lnTo>
                      <a:pt x="524" y="270"/>
                    </a:lnTo>
                    <a:lnTo>
                      <a:pt x="524" y="268"/>
                    </a:lnTo>
                    <a:lnTo>
                      <a:pt x="525" y="267"/>
                    </a:lnTo>
                    <a:lnTo>
                      <a:pt x="527" y="264"/>
                    </a:lnTo>
                    <a:lnTo>
                      <a:pt x="529" y="263"/>
                    </a:lnTo>
                    <a:lnTo>
                      <a:pt x="531" y="263"/>
                    </a:lnTo>
                    <a:lnTo>
                      <a:pt x="529" y="260"/>
                    </a:lnTo>
                    <a:lnTo>
                      <a:pt x="520" y="250"/>
                    </a:lnTo>
                    <a:lnTo>
                      <a:pt x="480" y="241"/>
                    </a:lnTo>
                    <a:lnTo>
                      <a:pt x="451" y="229"/>
                    </a:lnTo>
                    <a:lnTo>
                      <a:pt x="451" y="228"/>
                    </a:lnTo>
                    <a:lnTo>
                      <a:pt x="450" y="224"/>
                    </a:lnTo>
                    <a:lnTo>
                      <a:pt x="450" y="222"/>
                    </a:lnTo>
                    <a:lnTo>
                      <a:pt x="448" y="221"/>
                    </a:lnTo>
                    <a:lnTo>
                      <a:pt x="448" y="217"/>
                    </a:lnTo>
                    <a:lnTo>
                      <a:pt x="451" y="214"/>
                    </a:lnTo>
                    <a:lnTo>
                      <a:pt x="453" y="210"/>
                    </a:lnTo>
                    <a:lnTo>
                      <a:pt x="453" y="205"/>
                    </a:lnTo>
                    <a:lnTo>
                      <a:pt x="454" y="200"/>
                    </a:lnTo>
                    <a:lnTo>
                      <a:pt x="454" y="183"/>
                    </a:lnTo>
                    <a:lnTo>
                      <a:pt x="450" y="173"/>
                    </a:lnTo>
                    <a:lnTo>
                      <a:pt x="443" y="166"/>
                    </a:lnTo>
                    <a:lnTo>
                      <a:pt x="440" y="165"/>
                    </a:lnTo>
                    <a:lnTo>
                      <a:pt x="433" y="155"/>
                    </a:lnTo>
                    <a:lnTo>
                      <a:pt x="439" y="141"/>
                    </a:lnTo>
                    <a:lnTo>
                      <a:pt x="450" y="124"/>
                    </a:lnTo>
                    <a:lnTo>
                      <a:pt x="450" y="123"/>
                    </a:lnTo>
                    <a:lnTo>
                      <a:pt x="451" y="119"/>
                    </a:lnTo>
                    <a:lnTo>
                      <a:pt x="453" y="119"/>
                    </a:lnTo>
                    <a:lnTo>
                      <a:pt x="453" y="117"/>
                    </a:lnTo>
                    <a:lnTo>
                      <a:pt x="454" y="116"/>
                    </a:lnTo>
                    <a:lnTo>
                      <a:pt x="454" y="11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73" name="Freeform 502">
                <a:extLst>
                  <a:ext uri="{FF2B5EF4-FFF2-40B4-BE49-F238E27FC236}">
                    <a16:creationId xmlns:a16="http://schemas.microsoft.com/office/drawing/2014/main" id="{5371CD82-D0F0-B03B-C2F1-250D5E2608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3" y="1623"/>
                <a:ext cx="108" cy="101"/>
              </a:xfrm>
              <a:custGeom>
                <a:avLst/>
                <a:gdLst>
                  <a:gd name="T0" fmla="*/ 265 w 435"/>
                  <a:gd name="T1" fmla="*/ 57 h 402"/>
                  <a:gd name="T2" fmla="*/ 240 w 435"/>
                  <a:gd name="T3" fmla="*/ 71 h 402"/>
                  <a:gd name="T4" fmla="*/ 226 w 435"/>
                  <a:gd name="T5" fmla="*/ 63 h 402"/>
                  <a:gd name="T6" fmla="*/ 203 w 435"/>
                  <a:gd name="T7" fmla="*/ 92 h 402"/>
                  <a:gd name="T8" fmla="*/ 187 w 435"/>
                  <a:gd name="T9" fmla="*/ 91 h 402"/>
                  <a:gd name="T10" fmla="*/ 182 w 435"/>
                  <a:gd name="T11" fmla="*/ 98 h 402"/>
                  <a:gd name="T12" fmla="*/ 182 w 435"/>
                  <a:gd name="T13" fmla="*/ 121 h 402"/>
                  <a:gd name="T14" fmla="*/ 161 w 435"/>
                  <a:gd name="T15" fmla="*/ 120 h 402"/>
                  <a:gd name="T16" fmla="*/ 161 w 435"/>
                  <a:gd name="T17" fmla="*/ 85 h 402"/>
                  <a:gd name="T18" fmla="*/ 149 w 435"/>
                  <a:gd name="T19" fmla="*/ 70 h 402"/>
                  <a:gd name="T20" fmla="*/ 118 w 435"/>
                  <a:gd name="T21" fmla="*/ 100 h 402"/>
                  <a:gd name="T22" fmla="*/ 79 w 435"/>
                  <a:gd name="T23" fmla="*/ 119 h 402"/>
                  <a:gd name="T24" fmla="*/ 72 w 435"/>
                  <a:gd name="T25" fmla="*/ 124 h 402"/>
                  <a:gd name="T26" fmla="*/ 53 w 435"/>
                  <a:gd name="T27" fmla="*/ 124 h 402"/>
                  <a:gd name="T28" fmla="*/ 33 w 435"/>
                  <a:gd name="T29" fmla="*/ 135 h 402"/>
                  <a:gd name="T30" fmla="*/ 48 w 435"/>
                  <a:gd name="T31" fmla="*/ 172 h 402"/>
                  <a:gd name="T32" fmla="*/ 61 w 435"/>
                  <a:gd name="T33" fmla="*/ 227 h 402"/>
                  <a:gd name="T34" fmla="*/ 62 w 435"/>
                  <a:gd name="T35" fmla="*/ 248 h 402"/>
                  <a:gd name="T36" fmla="*/ 47 w 435"/>
                  <a:gd name="T37" fmla="*/ 271 h 402"/>
                  <a:gd name="T38" fmla="*/ 9 w 435"/>
                  <a:gd name="T39" fmla="*/ 306 h 402"/>
                  <a:gd name="T40" fmla="*/ 1 w 435"/>
                  <a:gd name="T41" fmla="*/ 311 h 402"/>
                  <a:gd name="T42" fmla="*/ 21 w 435"/>
                  <a:gd name="T43" fmla="*/ 317 h 402"/>
                  <a:gd name="T44" fmla="*/ 34 w 435"/>
                  <a:gd name="T45" fmla="*/ 306 h 402"/>
                  <a:gd name="T46" fmla="*/ 40 w 435"/>
                  <a:gd name="T47" fmla="*/ 297 h 402"/>
                  <a:gd name="T48" fmla="*/ 55 w 435"/>
                  <a:gd name="T49" fmla="*/ 316 h 402"/>
                  <a:gd name="T50" fmla="*/ 79 w 435"/>
                  <a:gd name="T51" fmla="*/ 339 h 402"/>
                  <a:gd name="T52" fmla="*/ 58 w 435"/>
                  <a:gd name="T53" fmla="*/ 378 h 402"/>
                  <a:gd name="T54" fmla="*/ 74 w 435"/>
                  <a:gd name="T55" fmla="*/ 391 h 402"/>
                  <a:gd name="T56" fmla="*/ 101 w 435"/>
                  <a:gd name="T57" fmla="*/ 402 h 402"/>
                  <a:gd name="T58" fmla="*/ 115 w 435"/>
                  <a:gd name="T59" fmla="*/ 397 h 402"/>
                  <a:gd name="T60" fmla="*/ 127 w 435"/>
                  <a:gd name="T61" fmla="*/ 388 h 402"/>
                  <a:gd name="T62" fmla="*/ 161 w 435"/>
                  <a:gd name="T63" fmla="*/ 356 h 402"/>
                  <a:gd name="T64" fmla="*/ 167 w 435"/>
                  <a:gd name="T65" fmla="*/ 342 h 402"/>
                  <a:gd name="T66" fmla="*/ 212 w 435"/>
                  <a:gd name="T67" fmla="*/ 347 h 402"/>
                  <a:gd name="T68" fmla="*/ 233 w 435"/>
                  <a:gd name="T69" fmla="*/ 353 h 402"/>
                  <a:gd name="T70" fmla="*/ 268 w 435"/>
                  <a:gd name="T71" fmla="*/ 356 h 402"/>
                  <a:gd name="T72" fmla="*/ 286 w 435"/>
                  <a:gd name="T73" fmla="*/ 345 h 402"/>
                  <a:gd name="T74" fmla="*/ 304 w 435"/>
                  <a:gd name="T75" fmla="*/ 337 h 402"/>
                  <a:gd name="T76" fmla="*/ 371 w 435"/>
                  <a:gd name="T77" fmla="*/ 325 h 402"/>
                  <a:gd name="T78" fmla="*/ 381 w 435"/>
                  <a:gd name="T79" fmla="*/ 320 h 402"/>
                  <a:gd name="T80" fmla="*/ 395 w 435"/>
                  <a:gd name="T81" fmla="*/ 310 h 402"/>
                  <a:gd name="T82" fmla="*/ 395 w 435"/>
                  <a:gd name="T83" fmla="*/ 294 h 402"/>
                  <a:gd name="T84" fmla="*/ 390 w 435"/>
                  <a:gd name="T85" fmla="*/ 246 h 402"/>
                  <a:gd name="T86" fmla="*/ 396 w 435"/>
                  <a:gd name="T87" fmla="*/ 234 h 402"/>
                  <a:gd name="T88" fmla="*/ 388 w 435"/>
                  <a:gd name="T89" fmla="*/ 194 h 402"/>
                  <a:gd name="T90" fmla="*/ 389 w 435"/>
                  <a:gd name="T91" fmla="*/ 176 h 402"/>
                  <a:gd name="T92" fmla="*/ 410 w 435"/>
                  <a:gd name="T93" fmla="*/ 167 h 402"/>
                  <a:gd name="T94" fmla="*/ 406 w 435"/>
                  <a:gd name="T95" fmla="*/ 124 h 402"/>
                  <a:gd name="T96" fmla="*/ 416 w 435"/>
                  <a:gd name="T97" fmla="*/ 110 h 402"/>
                  <a:gd name="T98" fmla="*/ 427 w 435"/>
                  <a:gd name="T99" fmla="*/ 107 h 402"/>
                  <a:gd name="T100" fmla="*/ 435 w 435"/>
                  <a:gd name="T101" fmla="*/ 66 h 402"/>
                  <a:gd name="T102" fmla="*/ 427 w 435"/>
                  <a:gd name="T103" fmla="*/ 64 h 402"/>
                  <a:gd name="T104" fmla="*/ 405 w 435"/>
                  <a:gd name="T105" fmla="*/ 66 h 402"/>
                  <a:gd name="T106" fmla="*/ 395 w 435"/>
                  <a:gd name="T107" fmla="*/ 47 h 402"/>
                  <a:gd name="T108" fmla="*/ 395 w 435"/>
                  <a:gd name="T109" fmla="*/ 39 h 402"/>
                  <a:gd name="T110" fmla="*/ 365 w 435"/>
                  <a:gd name="T111" fmla="*/ 7 h 402"/>
                  <a:gd name="T112" fmla="*/ 335 w 435"/>
                  <a:gd name="T113" fmla="*/ 3 h 402"/>
                  <a:gd name="T114" fmla="*/ 282 w 435"/>
                  <a:gd name="T115" fmla="*/ 32 h 402"/>
                  <a:gd name="T116" fmla="*/ 275 w 435"/>
                  <a:gd name="T117" fmla="*/ 35 h 4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435" h="402">
                    <a:moveTo>
                      <a:pt x="275" y="39"/>
                    </a:moveTo>
                    <a:lnTo>
                      <a:pt x="273" y="49"/>
                    </a:lnTo>
                    <a:lnTo>
                      <a:pt x="268" y="53"/>
                    </a:lnTo>
                    <a:lnTo>
                      <a:pt x="265" y="57"/>
                    </a:lnTo>
                    <a:lnTo>
                      <a:pt x="263" y="63"/>
                    </a:lnTo>
                    <a:lnTo>
                      <a:pt x="259" y="66"/>
                    </a:lnTo>
                    <a:lnTo>
                      <a:pt x="242" y="70"/>
                    </a:lnTo>
                    <a:lnTo>
                      <a:pt x="240" y="71"/>
                    </a:lnTo>
                    <a:lnTo>
                      <a:pt x="234" y="63"/>
                    </a:lnTo>
                    <a:lnTo>
                      <a:pt x="233" y="60"/>
                    </a:lnTo>
                    <a:lnTo>
                      <a:pt x="230" y="63"/>
                    </a:lnTo>
                    <a:lnTo>
                      <a:pt x="226" y="63"/>
                    </a:lnTo>
                    <a:lnTo>
                      <a:pt x="223" y="66"/>
                    </a:lnTo>
                    <a:lnTo>
                      <a:pt x="219" y="66"/>
                    </a:lnTo>
                    <a:lnTo>
                      <a:pt x="205" y="86"/>
                    </a:lnTo>
                    <a:lnTo>
                      <a:pt x="203" y="92"/>
                    </a:lnTo>
                    <a:lnTo>
                      <a:pt x="203" y="93"/>
                    </a:lnTo>
                    <a:lnTo>
                      <a:pt x="201" y="93"/>
                    </a:lnTo>
                    <a:lnTo>
                      <a:pt x="191" y="91"/>
                    </a:lnTo>
                    <a:lnTo>
                      <a:pt x="187" y="91"/>
                    </a:lnTo>
                    <a:lnTo>
                      <a:pt x="180" y="89"/>
                    </a:lnTo>
                    <a:lnTo>
                      <a:pt x="178" y="89"/>
                    </a:lnTo>
                    <a:lnTo>
                      <a:pt x="178" y="91"/>
                    </a:lnTo>
                    <a:lnTo>
                      <a:pt x="182" y="98"/>
                    </a:lnTo>
                    <a:lnTo>
                      <a:pt x="182" y="100"/>
                    </a:lnTo>
                    <a:lnTo>
                      <a:pt x="188" y="117"/>
                    </a:lnTo>
                    <a:lnTo>
                      <a:pt x="187" y="120"/>
                    </a:lnTo>
                    <a:lnTo>
                      <a:pt x="182" y="121"/>
                    </a:lnTo>
                    <a:lnTo>
                      <a:pt x="173" y="121"/>
                    </a:lnTo>
                    <a:lnTo>
                      <a:pt x="168" y="123"/>
                    </a:lnTo>
                    <a:lnTo>
                      <a:pt x="163" y="120"/>
                    </a:lnTo>
                    <a:lnTo>
                      <a:pt x="161" y="120"/>
                    </a:lnTo>
                    <a:lnTo>
                      <a:pt x="158" y="117"/>
                    </a:lnTo>
                    <a:lnTo>
                      <a:pt x="158" y="113"/>
                    </a:lnTo>
                    <a:lnTo>
                      <a:pt x="161" y="100"/>
                    </a:lnTo>
                    <a:lnTo>
                      <a:pt x="161" y="85"/>
                    </a:lnTo>
                    <a:lnTo>
                      <a:pt x="158" y="74"/>
                    </a:lnTo>
                    <a:lnTo>
                      <a:pt x="157" y="73"/>
                    </a:lnTo>
                    <a:lnTo>
                      <a:pt x="152" y="70"/>
                    </a:lnTo>
                    <a:lnTo>
                      <a:pt x="149" y="70"/>
                    </a:lnTo>
                    <a:lnTo>
                      <a:pt x="139" y="75"/>
                    </a:lnTo>
                    <a:lnTo>
                      <a:pt x="125" y="88"/>
                    </a:lnTo>
                    <a:lnTo>
                      <a:pt x="121" y="98"/>
                    </a:lnTo>
                    <a:lnTo>
                      <a:pt x="118" y="100"/>
                    </a:lnTo>
                    <a:lnTo>
                      <a:pt x="117" y="105"/>
                    </a:lnTo>
                    <a:lnTo>
                      <a:pt x="103" y="113"/>
                    </a:lnTo>
                    <a:lnTo>
                      <a:pt x="86" y="113"/>
                    </a:lnTo>
                    <a:lnTo>
                      <a:pt x="79" y="119"/>
                    </a:lnTo>
                    <a:lnTo>
                      <a:pt x="76" y="120"/>
                    </a:lnTo>
                    <a:lnTo>
                      <a:pt x="76" y="121"/>
                    </a:lnTo>
                    <a:lnTo>
                      <a:pt x="75" y="121"/>
                    </a:lnTo>
                    <a:lnTo>
                      <a:pt x="72" y="124"/>
                    </a:lnTo>
                    <a:lnTo>
                      <a:pt x="69" y="126"/>
                    </a:lnTo>
                    <a:lnTo>
                      <a:pt x="68" y="127"/>
                    </a:lnTo>
                    <a:lnTo>
                      <a:pt x="67" y="130"/>
                    </a:lnTo>
                    <a:lnTo>
                      <a:pt x="53" y="124"/>
                    </a:lnTo>
                    <a:lnTo>
                      <a:pt x="45" y="124"/>
                    </a:lnTo>
                    <a:lnTo>
                      <a:pt x="36" y="130"/>
                    </a:lnTo>
                    <a:lnTo>
                      <a:pt x="36" y="133"/>
                    </a:lnTo>
                    <a:lnTo>
                      <a:pt x="33" y="135"/>
                    </a:lnTo>
                    <a:lnTo>
                      <a:pt x="33" y="144"/>
                    </a:lnTo>
                    <a:lnTo>
                      <a:pt x="31" y="149"/>
                    </a:lnTo>
                    <a:lnTo>
                      <a:pt x="33" y="152"/>
                    </a:lnTo>
                    <a:lnTo>
                      <a:pt x="48" y="172"/>
                    </a:lnTo>
                    <a:lnTo>
                      <a:pt x="48" y="195"/>
                    </a:lnTo>
                    <a:lnTo>
                      <a:pt x="58" y="218"/>
                    </a:lnTo>
                    <a:lnTo>
                      <a:pt x="58" y="220"/>
                    </a:lnTo>
                    <a:lnTo>
                      <a:pt x="61" y="227"/>
                    </a:lnTo>
                    <a:lnTo>
                      <a:pt x="64" y="243"/>
                    </a:lnTo>
                    <a:lnTo>
                      <a:pt x="65" y="246"/>
                    </a:lnTo>
                    <a:lnTo>
                      <a:pt x="65" y="247"/>
                    </a:lnTo>
                    <a:lnTo>
                      <a:pt x="62" y="248"/>
                    </a:lnTo>
                    <a:lnTo>
                      <a:pt x="54" y="257"/>
                    </a:lnTo>
                    <a:lnTo>
                      <a:pt x="50" y="265"/>
                    </a:lnTo>
                    <a:lnTo>
                      <a:pt x="47" y="270"/>
                    </a:lnTo>
                    <a:lnTo>
                      <a:pt x="47" y="271"/>
                    </a:lnTo>
                    <a:lnTo>
                      <a:pt x="19" y="294"/>
                    </a:lnTo>
                    <a:lnTo>
                      <a:pt x="14" y="301"/>
                    </a:lnTo>
                    <a:lnTo>
                      <a:pt x="11" y="303"/>
                    </a:lnTo>
                    <a:lnTo>
                      <a:pt x="9" y="306"/>
                    </a:lnTo>
                    <a:lnTo>
                      <a:pt x="7" y="306"/>
                    </a:lnTo>
                    <a:lnTo>
                      <a:pt x="0" y="308"/>
                    </a:lnTo>
                    <a:lnTo>
                      <a:pt x="1" y="310"/>
                    </a:lnTo>
                    <a:lnTo>
                      <a:pt x="1" y="311"/>
                    </a:lnTo>
                    <a:lnTo>
                      <a:pt x="2" y="313"/>
                    </a:lnTo>
                    <a:lnTo>
                      <a:pt x="4" y="316"/>
                    </a:lnTo>
                    <a:lnTo>
                      <a:pt x="4" y="317"/>
                    </a:lnTo>
                    <a:lnTo>
                      <a:pt x="21" y="317"/>
                    </a:lnTo>
                    <a:lnTo>
                      <a:pt x="24" y="316"/>
                    </a:lnTo>
                    <a:lnTo>
                      <a:pt x="26" y="316"/>
                    </a:lnTo>
                    <a:lnTo>
                      <a:pt x="30" y="311"/>
                    </a:lnTo>
                    <a:lnTo>
                      <a:pt x="34" y="306"/>
                    </a:lnTo>
                    <a:lnTo>
                      <a:pt x="36" y="300"/>
                    </a:lnTo>
                    <a:lnTo>
                      <a:pt x="37" y="299"/>
                    </a:lnTo>
                    <a:lnTo>
                      <a:pt x="38" y="299"/>
                    </a:lnTo>
                    <a:lnTo>
                      <a:pt x="40" y="297"/>
                    </a:lnTo>
                    <a:lnTo>
                      <a:pt x="43" y="299"/>
                    </a:lnTo>
                    <a:lnTo>
                      <a:pt x="47" y="299"/>
                    </a:lnTo>
                    <a:lnTo>
                      <a:pt x="51" y="303"/>
                    </a:lnTo>
                    <a:lnTo>
                      <a:pt x="55" y="316"/>
                    </a:lnTo>
                    <a:lnTo>
                      <a:pt x="65" y="327"/>
                    </a:lnTo>
                    <a:lnTo>
                      <a:pt x="76" y="332"/>
                    </a:lnTo>
                    <a:lnTo>
                      <a:pt x="79" y="332"/>
                    </a:lnTo>
                    <a:lnTo>
                      <a:pt x="79" y="339"/>
                    </a:lnTo>
                    <a:lnTo>
                      <a:pt x="72" y="352"/>
                    </a:lnTo>
                    <a:lnTo>
                      <a:pt x="69" y="363"/>
                    </a:lnTo>
                    <a:lnTo>
                      <a:pt x="65" y="370"/>
                    </a:lnTo>
                    <a:lnTo>
                      <a:pt x="58" y="378"/>
                    </a:lnTo>
                    <a:lnTo>
                      <a:pt x="67" y="384"/>
                    </a:lnTo>
                    <a:lnTo>
                      <a:pt x="68" y="384"/>
                    </a:lnTo>
                    <a:lnTo>
                      <a:pt x="69" y="387"/>
                    </a:lnTo>
                    <a:lnTo>
                      <a:pt x="74" y="391"/>
                    </a:lnTo>
                    <a:lnTo>
                      <a:pt x="76" y="395"/>
                    </a:lnTo>
                    <a:lnTo>
                      <a:pt x="88" y="401"/>
                    </a:lnTo>
                    <a:lnTo>
                      <a:pt x="97" y="402"/>
                    </a:lnTo>
                    <a:lnTo>
                      <a:pt x="101" y="402"/>
                    </a:lnTo>
                    <a:lnTo>
                      <a:pt x="106" y="399"/>
                    </a:lnTo>
                    <a:lnTo>
                      <a:pt x="108" y="399"/>
                    </a:lnTo>
                    <a:lnTo>
                      <a:pt x="114" y="397"/>
                    </a:lnTo>
                    <a:lnTo>
                      <a:pt x="115" y="397"/>
                    </a:lnTo>
                    <a:lnTo>
                      <a:pt x="120" y="392"/>
                    </a:lnTo>
                    <a:lnTo>
                      <a:pt x="124" y="392"/>
                    </a:lnTo>
                    <a:lnTo>
                      <a:pt x="125" y="390"/>
                    </a:lnTo>
                    <a:lnTo>
                      <a:pt x="127" y="388"/>
                    </a:lnTo>
                    <a:lnTo>
                      <a:pt x="139" y="378"/>
                    </a:lnTo>
                    <a:lnTo>
                      <a:pt x="146" y="374"/>
                    </a:lnTo>
                    <a:lnTo>
                      <a:pt x="153" y="368"/>
                    </a:lnTo>
                    <a:lnTo>
                      <a:pt x="161" y="356"/>
                    </a:lnTo>
                    <a:lnTo>
                      <a:pt x="163" y="354"/>
                    </a:lnTo>
                    <a:lnTo>
                      <a:pt x="163" y="350"/>
                    </a:lnTo>
                    <a:lnTo>
                      <a:pt x="166" y="344"/>
                    </a:lnTo>
                    <a:lnTo>
                      <a:pt x="167" y="342"/>
                    </a:lnTo>
                    <a:lnTo>
                      <a:pt x="168" y="344"/>
                    </a:lnTo>
                    <a:lnTo>
                      <a:pt x="208" y="345"/>
                    </a:lnTo>
                    <a:lnTo>
                      <a:pt x="209" y="347"/>
                    </a:lnTo>
                    <a:lnTo>
                      <a:pt x="212" y="347"/>
                    </a:lnTo>
                    <a:lnTo>
                      <a:pt x="213" y="349"/>
                    </a:lnTo>
                    <a:lnTo>
                      <a:pt x="216" y="349"/>
                    </a:lnTo>
                    <a:lnTo>
                      <a:pt x="217" y="350"/>
                    </a:lnTo>
                    <a:lnTo>
                      <a:pt x="233" y="353"/>
                    </a:lnTo>
                    <a:lnTo>
                      <a:pt x="254" y="353"/>
                    </a:lnTo>
                    <a:lnTo>
                      <a:pt x="256" y="354"/>
                    </a:lnTo>
                    <a:lnTo>
                      <a:pt x="261" y="354"/>
                    </a:lnTo>
                    <a:lnTo>
                      <a:pt x="268" y="356"/>
                    </a:lnTo>
                    <a:lnTo>
                      <a:pt x="275" y="354"/>
                    </a:lnTo>
                    <a:lnTo>
                      <a:pt x="278" y="353"/>
                    </a:lnTo>
                    <a:lnTo>
                      <a:pt x="285" y="347"/>
                    </a:lnTo>
                    <a:lnTo>
                      <a:pt x="286" y="345"/>
                    </a:lnTo>
                    <a:lnTo>
                      <a:pt x="295" y="339"/>
                    </a:lnTo>
                    <a:lnTo>
                      <a:pt x="301" y="338"/>
                    </a:lnTo>
                    <a:lnTo>
                      <a:pt x="302" y="338"/>
                    </a:lnTo>
                    <a:lnTo>
                      <a:pt x="304" y="337"/>
                    </a:lnTo>
                    <a:lnTo>
                      <a:pt x="304" y="334"/>
                    </a:lnTo>
                    <a:lnTo>
                      <a:pt x="311" y="334"/>
                    </a:lnTo>
                    <a:lnTo>
                      <a:pt x="326" y="335"/>
                    </a:lnTo>
                    <a:lnTo>
                      <a:pt x="371" y="325"/>
                    </a:lnTo>
                    <a:lnTo>
                      <a:pt x="372" y="325"/>
                    </a:lnTo>
                    <a:lnTo>
                      <a:pt x="376" y="327"/>
                    </a:lnTo>
                    <a:lnTo>
                      <a:pt x="378" y="324"/>
                    </a:lnTo>
                    <a:lnTo>
                      <a:pt x="381" y="320"/>
                    </a:lnTo>
                    <a:lnTo>
                      <a:pt x="386" y="317"/>
                    </a:lnTo>
                    <a:lnTo>
                      <a:pt x="390" y="317"/>
                    </a:lnTo>
                    <a:lnTo>
                      <a:pt x="392" y="316"/>
                    </a:lnTo>
                    <a:lnTo>
                      <a:pt x="395" y="310"/>
                    </a:lnTo>
                    <a:lnTo>
                      <a:pt x="396" y="306"/>
                    </a:lnTo>
                    <a:lnTo>
                      <a:pt x="396" y="304"/>
                    </a:lnTo>
                    <a:lnTo>
                      <a:pt x="395" y="299"/>
                    </a:lnTo>
                    <a:lnTo>
                      <a:pt x="395" y="294"/>
                    </a:lnTo>
                    <a:lnTo>
                      <a:pt x="393" y="292"/>
                    </a:lnTo>
                    <a:lnTo>
                      <a:pt x="392" y="290"/>
                    </a:lnTo>
                    <a:lnTo>
                      <a:pt x="389" y="267"/>
                    </a:lnTo>
                    <a:lnTo>
                      <a:pt x="390" y="246"/>
                    </a:lnTo>
                    <a:lnTo>
                      <a:pt x="393" y="239"/>
                    </a:lnTo>
                    <a:lnTo>
                      <a:pt x="393" y="236"/>
                    </a:lnTo>
                    <a:lnTo>
                      <a:pt x="396" y="236"/>
                    </a:lnTo>
                    <a:lnTo>
                      <a:pt x="396" y="234"/>
                    </a:lnTo>
                    <a:lnTo>
                      <a:pt x="395" y="234"/>
                    </a:lnTo>
                    <a:lnTo>
                      <a:pt x="395" y="233"/>
                    </a:lnTo>
                    <a:lnTo>
                      <a:pt x="390" y="216"/>
                    </a:lnTo>
                    <a:lnTo>
                      <a:pt x="388" y="194"/>
                    </a:lnTo>
                    <a:lnTo>
                      <a:pt x="388" y="193"/>
                    </a:lnTo>
                    <a:lnTo>
                      <a:pt x="386" y="186"/>
                    </a:lnTo>
                    <a:lnTo>
                      <a:pt x="386" y="181"/>
                    </a:lnTo>
                    <a:lnTo>
                      <a:pt x="389" y="176"/>
                    </a:lnTo>
                    <a:lnTo>
                      <a:pt x="392" y="173"/>
                    </a:lnTo>
                    <a:lnTo>
                      <a:pt x="392" y="172"/>
                    </a:lnTo>
                    <a:lnTo>
                      <a:pt x="393" y="172"/>
                    </a:lnTo>
                    <a:lnTo>
                      <a:pt x="410" y="167"/>
                    </a:lnTo>
                    <a:lnTo>
                      <a:pt x="416" y="167"/>
                    </a:lnTo>
                    <a:lnTo>
                      <a:pt x="409" y="128"/>
                    </a:lnTo>
                    <a:lnTo>
                      <a:pt x="407" y="127"/>
                    </a:lnTo>
                    <a:lnTo>
                      <a:pt x="406" y="124"/>
                    </a:lnTo>
                    <a:lnTo>
                      <a:pt x="407" y="121"/>
                    </a:lnTo>
                    <a:lnTo>
                      <a:pt x="407" y="120"/>
                    </a:lnTo>
                    <a:lnTo>
                      <a:pt x="413" y="112"/>
                    </a:lnTo>
                    <a:lnTo>
                      <a:pt x="416" y="110"/>
                    </a:lnTo>
                    <a:lnTo>
                      <a:pt x="420" y="110"/>
                    </a:lnTo>
                    <a:lnTo>
                      <a:pt x="424" y="109"/>
                    </a:lnTo>
                    <a:lnTo>
                      <a:pt x="425" y="109"/>
                    </a:lnTo>
                    <a:lnTo>
                      <a:pt x="427" y="107"/>
                    </a:lnTo>
                    <a:lnTo>
                      <a:pt x="432" y="103"/>
                    </a:lnTo>
                    <a:lnTo>
                      <a:pt x="431" y="100"/>
                    </a:lnTo>
                    <a:lnTo>
                      <a:pt x="427" y="88"/>
                    </a:lnTo>
                    <a:lnTo>
                      <a:pt x="435" y="66"/>
                    </a:lnTo>
                    <a:lnTo>
                      <a:pt x="435" y="63"/>
                    </a:lnTo>
                    <a:lnTo>
                      <a:pt x="428" y="66"/>
                    </a:lnTo>
                    <a:lnTo>
                      <a:pt x="427" y="66"/>
                    </a:lnTo>
                    <a:lnTo>
                      <a:pt x="427" y="64"/>
                    </a:lnTo>
                    <a:lnTo>
                      <a:pt x="421" y="64"/>
                    </a:lnTo>
                    <a:lnTo>
                      <a:pt x="417" y="63"/>
                    </a:lnTo>
                    <a:lnTo>
                      <a:pt x="405" y="63"/>
                    </a:lnTo>
                    <a:lnTo>
                      <a:pt x="405" y="66"/>
                    </a:lnTo>
                    <a:lnTo>
                      <a:pt x="402" y="66"/>
                    </a:lnTo>
                    <a:lnTo>
                      <a:pt x="398" y="61"/>
                    </a:lnTo>
                    <a:lnTo>
                      <a:pt x="395" y="50"/>
                    </a:lnTo>
                    <a:lnTo>
                      <a:pt x="395" y="47"/>
                    </a:lnTo>
                    <a:lnTo>
                      <a:pt x="396" y="43"/>
                    </a:lnTo>
                    <a:lnTo>
                      <a:pt x="398" y="42"/>
                    </a:lnTo>
                    <a:lnTo>
                      <a:pt x="398" y="40"/>
                    </a:lnTo>
                    <a:lnTo>
                      <a:pt x="395" y="39"/>
                    </a:lnTo>
                    <a:lnTo>
                      <a:pt x="375" y="38"/>
                    </a:lnTo>
                    <a:lnTo>
                      <a:pt x="374" y="39"/>
                    </a:lnTo>
                    <a:lnTo>
                      <a:pt x="371" y="33"/>
                    </a:lnTo>
                    <a:lnTo>
                      <a:pt x="365" y="7"/>
                    </a:lnTo>
                    <a:lnTo>
                      <a:pt x="358" y="7"/>
                    </a:lnTo>
                    <a:lnTo>
                      <a:pt x="347" y="3"/>
                    </a:lnTo>
                    <a:lnTo>
                      <a:pt x="347" y="0"/>
                    </a:lnTo>
                    <a:lnTo>
                      <a:pt x="335" y="3"/>
                    </a:lnTo>
                    <a:lnTo>
                      <a:pt x="326" y="8"/>
                    </a:lnTo>
                    <a:lnTo>
                      <a:pt x="291" y="26"/>
                    </a:lnTo>
                    <a:lnTo>
                      <a:pt x="287" y="29"/>
                    </a:lnTo>
                    <a:lnTo>
                      <a:pt x="282" y="32"/>
                    </a:lnTo>
                    <a:lnTo>
                      <a:pt x="280" y="32"/>
                    </a:lnTo>
                    <a:lnTo>
                      <a:pt x="278" y="31"/>
                    </a:lnTo>
                    <a:lnTo>
                      <a:pt x="276" y="32"/>
                    </a:lnTo>
                    <a:lnTo>
                      <a:pt x="275" y="35"/>
                    </a:lnTo>
                    <a:lnTo>
                      <a:pt x="275" y="3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74" name="Freeform 503">
                <a:extLst>
                  <a:ext uri="{FF2B5EF4-FFF2-40B4-BE49-F238E27FC236}">
                    <a16:creationId xmlns:a16="http://schemas.microsoft.com/office/drawing/2014/main" id="{BA1B0A5D-9CA8-AE98-4572-3D27C29760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0" y="1697"/>
                <a:ext cx="188" cy="89"/>
              </a:xfrm>
              <a:custGeom>
                <a:avLst/>
                <a:gdLst>
                  <a:gd name="T0" fmla="*/ 247 w 753"/>
                  <a:gd name="T1" fmla="*/ 2 h 354"/>
                  <a:gd name="T2" fmla="*/ 234 w 753"/>
                  <a:gd name="T3" fmla="*/ 19 h 354"/>
                  <a:gd name="T4" fmla="*/ 211 w 753"/>
                  <a:gd name="T5" fmla="*/ 14 h 354"/>
                  <a:gd name="T6" fmla="*/ 162 w 753"/>
                  <a:gd name="T7" fmla="*/ 17 h 354"/>
                  <a:gd name="T8" fmla="*/ 140 w 753"/>
                  <a:gd name="T9" fmla="*/ 28 h 354"/>
                  <a:gd name="T10" fmla="*/ 116 w 753"/>
                  <a:gd name="T11" fmla="*/ 48 h 354"/>
                  <a:gd name="T12" fmla="*/ 61 w 753"/>
                  <a:gd name="T13" fmla="*/ 86 h 354"/>
                  <a:gd name="T14" fmla="*/ 24 w 753"/>
                  <a:gd name="T15" fmla="*/ 109 h 354"/>
                  <a:gd name="T16" fmla="*/ 13 w 753"/>
                  <a:gd name="T17" fmla="*/ 129 h 354"/>
                  <a:gd name="T18" fmla="*/ 8 w 753"/>
                  <a:gd name="T19" fmla="*/ 157 h 354"/>
                  <a:gd name="T20" fmla="*/ 25 w 753"/>
                  <a:gd name="T21" fmla="*/ 172 h 354"/>
                  <a:gd name="T22" fmla="*/ 63 w 753"/>
                  <a:gd name="T23" fmla="*/ 161 h 354"/>
                  <a:gd name="T24" fmla="*/ 103 w 753"/>
                  <a:gd name="T25" fmla="*/ 146 h 354"/>
                  <a:gd name="T26" fmla="*/ 107 w 753"/>
                  <a:gd name="T27" fmla="*/ 193 h 354"/>
                  <a:gd name="T28" fmla="*/ 110 w 753"/>
                  <a:gd name="T29" fmla="*/ 222 h 354"/>
                  <a:gd name="T30" fmla="*/ 157 w 753"/>
                  <a:gd name="T31" fmla="*/ 225 h 354"/>
                  <a:gd name="T32" fmla="*/ 200 w 753"/>
                  <a:gd name="T33" fmla="*/ 203 h 354"/>
                  <a:gd name="T34" fmla="*/ 246 w 753"/>
                  <a:gd name="T35" fmla="*/ 183 h 354"/>
                  <a:gd name="T36" fmla="*/ 240 w 753"/>
                  <a:gd name="T37" fmla="*/ 193 h 354"/>
                  <a:gd name="T38" fmla="*/ 270 w 753"/>
                  <a:gd name="T39" fmla="*/ 234 h 354"/>
                  <a:gd name="T40" fmla="*/ 321 w 753"/>
                  <a:gd name="T41" fmla="*/ 232 h 354"/>
                  <a:gd name="T42" fmla="*/ 349 w 753"/>
                  <a:gd name="T43" fmla="*/ 213 h 354"/>
                  <a:gd name="T44" fmla="*/ 345 w 753"/>
                  <a:gd name="T45" fmla="*/ 256 h 354"/>
                  <a:gd name="T46" fmla="*/ 430 w 753"/>
                  <a:gd name="T47" fmla="*/ 267 h 354"/>
                  <a:gd name="T48" fmla="*/ 457 w 753"/>
                  <a:gd name="T49" fmla="*/ 275 h 354"/>
                  <a:gd name="T50" fmla="*/ 451 w 753"/>
                  <a:gd name="T51" fmla="*/ 324 h 354"/>
                  <a:gd name="T52" fmla="*/ 483 w 753"/>
                  <a:gd name="T53" fmla="*/ 342 h 354"/>
                  <a:gd name="T54" fmla="*/ 525 w 753"/>
                  <a:gd name="T55" fmla="*/ 349 h 354"/>
                  <a:gd name="T56" fmla="*/ 526 w 753"/>
                  <a:gd name="T57" fmla="*/ 328 h 354"/>
                  <a:gd name="T58" fmla="*/ 526 w 753"/>
                  <a:gd name="T59" fmla="*/ 311 h 354"/>
                  <a:gd name="T60" fmla="*/ 503 w 753"/>
                  <a:gd name="T61" fmla="*/ 316 h 354"/>
                  <a:gd name="T62" fmla="*/ 503 w 753"/>
                  <a:gd name="T63" fmla="*/ 295 h 354"/>
                  <a:gd name="T64" fmla="*/ 543 w 753"/>
                  <a:gd name="T65" fmla="*/ 271 h 354"/>
                  <a:gd name="T66" fmla="*/ 567 w 753"/>
                  <a:gd name="T67" fmla="*/ 243 h 354"/>
                  <a:gd name="T68" fmla="*/ 612 w 753"/>
                  <a:gd name="T69" fmla="*/ 228 h 354"/>
                  <a:gd name="T70" fmla="*/ 653 w 753"/>
                  <a:gd name="T71" fmla="*/ 214 h 354"/>
                  <a:gd name="T72" fmla="*/ 676 w 753"/>
                  <a:gd name="T73" fmla="*/ 179 h 354"/>
                  <a:gd name="T74" fmla="*/ 676 w 753"/>
                  <a:gd name="T75" fmla="*/ 171 h 354"/>
                  <a:gd name="T76" fmla="*/ 683 w 753"/>
                  <a:gd name="T77" fmla="*/ 134 h 354"/>
                  <a:gd name="T78" fmla="*/ 665 w 753"/>
                  <a:gd name="T79" fmla="*/ 111 h 354"/>
                  <a:gd name="T80" fmla="*/ 679 w 753"/>
                  <a:gd name="T81" fmla="*/ 122 h 354"/>
                  <a:gd name="T82" fmla="*/ 736 w 753"/>
                  <a:gd name="T83" fmla="*/ 122 h 354"/>
                  <a:gd name="T84" fmla="*/ 753 w 753"/>
                  <a:gd name="T85" fmla="*/ 83 h 354"/>
                  <a:gd name="T86" fmla="*/ 701 w 753"/>
                  <a:gd name="T87" fmla="*/ 66 h 354"/>
                  <a:gd name="T88" fmla="*/ 702 w 753"/>
                  <a:gd name="T89" fmla="*/ 50 h 354"/>
                  <a:gd name="T90" fmla="*/ 673 w 753"/>
                  <a:gd name="T91" fmla="*/ 41 h 354"/>
                  <a:gd name="T92" fmla="*/ 635 w 753"/>
                  <a:gd name="T93" fmla="*/ 16 h 354"/>
                  <a:gd name="T94" fmla="*/ 612 w 753"/>
                  <a:gd name="T95" fmla="*/ 16 h 354"/>
                  <a:gd name="T96" fmla="*/ 606 w 753"/>
                  <a:gd name="T97" fmla="*/ 9 h 354"/>
                  <a:gd name="T98" fmla="*/ 591 w 753"/>
                  <a:gd name="T99" fmla="*/ 23 h 354"/>
                  <a:gd name="T100" fmla="*/ 536 w 753"/>
                  <a:gd name="T101" fmla="*/ 38 h 354"/>
                  <a:gd name="T102" fmla="*/ 511 w 753"/>
                  <a:gd name="T103" fmla="*/ 41 h 354"/>
                  <a:gd name="T104" fmla="*/ 485 w 753"/>
                  <a:gd name="T105" fmla="*/ 57 h 354"/>
                  <a:gd name="T106" fmla="*/ 443 w 753"/>
                  <a:gd name="T107" fmla="*/ 56 h 354"/>
                  <a:gd name="T108" fmla="*/ 419 w 753"/>
                  <a:gd name="T109" fmla="*/ 50 h 354"/>
                  <a:gd name="T110" fmla="*/ 373 w 753"/>
                  <a:gd name="T111" fmla="*/ 53 h 354"/>
                  <a:gd name="T112" fmla="*/ 349 w 753"/>
                  <a:gd name="T113" fmla="*/ 81 h 354"/>
                  <a:gd name="T114" fmla="*/ 325 w 753"/>
                  <a:gd name="T115" fmla="*/ 100 h 354"/>
                  <a:gd name="T116" fmla="*/ 307 w 753"/>
                  <a:gd name="T117" fmla="*/ 105 h 354"/>
                  <a:gd name="T118" fmla="*/ 278 w 753"/>
                  <a:gd name="T119" fmla="*/ 87 h 354"/>
                  <a:gd name="T120" fmla="*/ 282 w 753"/>
                  <a:gd name="T121" fmla="*/ 55 h 354"/>
                  <a:gd name="T122" fmla="*/ 265 w 753"/>
                  <a:gd name="T123" fmla="*/ 19 h 3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753" h="354">
                    <a:moveTo>
                      <a:pt x="257" y="2"/>
                    </a:moveTo>
                    <a:lnTo>
                      <a:pt x="253" y="2"/>
                    </a:lnTo>
                    <a:lnTo>
                      <a:pt x="250" y="0"/>
                    </a:lnTo>
                    <a:lnTo>
                      <a:pt x="248" y="2"/>
                    </a:lnTo>
                    <a:lnTo>
                      <a:pt x="247" y="2"/>
                    </a:lnTo>
                    <a:lnTo>
                      <a:pt x="246" y="3"/>
                    </a:lnTo>
                    <a:lnTo>
                      <a:pt x="244" y="9"/>
                    </a:lnTo>
                    <a:lnTo>
                      <a:pt x="240" y="14"/>
                    </a:lnTo>
                    <a:lnTo>
                      <a:pt x="236" y="19"/>
                    </a:lnTo>
                    <a:lnTo>
                      <a:pt x="234" y="19"/>
                    </a:lnTo>
                    <a:lnTo>
                      <a:pt x="231" y="20"/>
                    </a:lnTo>
                    <a:lnTo>
                      <a:pt x="214" y="20"/>
                    </a:lnTo>
                    <a:lnTo>
                      <a:pt x="214" y="19"/>
                    </a:lnTo>
                    <a:lnTo>
                      <a:pt x="212" y="16"/>
                    </a:lnTo>
                    <a:lnTo>
                      <a:pt x="211" y="14"/>
                    </a:lnTo>
                    <a:lnTo>
                      <a:pt x="211" y="13"/>
                    </a:lnTo>
                    <a:lnTo>
                      <a:pt x="210" y="11"/>
                    </a:lnTo>
                    <a:lnTo>
                      <a:pt x="190" y="14"/>
                    </a:lnTo>
                    <a:lnTo>
                      <a:pt x="179" y="14"/>
                    </a:lnTo>
                    <a:lnTo>
                      <a:pt x="162" y="17"/>
                    </a:lnTo>
                    <a:lnTo>
                      <a:pt x="161" y="17"/>
                    </a:lnTo>
                    <a:lnTo>
                      <a:pt x="154" y="20"/>
                    </a:lnTo>
                    <a:lnTo>
                      <a:pt x="152" y="21"/>
                    </a:lnTo>
                    <a:lnTo>
                      <a:pt x="148" y="24"/>
                    </a:lnTo>
                    <a:lnTo>
                      <a:pt x="140" y="28"/>
                    </a:lnTo>
                    <a:lnTo>
                      <a:pt x="137" y="33"/>
                    </a:lnTo>
                    <a:lnTo>
                      <a:pt x="120" y="44"/>
                    </a:lnTo>
                    <a:lnTo>
                      <a:pt x="119" y="45"/>
                    </a:lnTo>
                    <a:lnTo>
                      <a:pt x="116" y="47"/>
                    </a:lnTo>
                    <a:lnTo>
                      <a:pt x="116" y="48"/>
                    </a:lnTo>
                    <a:lnTo>
                      <a:pt x="99" y="50"/>
                    </a:lnTo>
                    <a:lnTo>
                      <a:pt x="98" y="52"/>
                    </a:lnTo>
                    <a:lnTo>
                      <a:pt x="95" y="53"/>
                    </a:lnTo>
                    <a:lnTo>
                      <a:pt x="84" y="62"/>
                    </a:lnTo>
                    <a:lnTo>
                      <a:pt x="61" y="86"/>
                    </a:lnTo>
                    <a:lnTo>
                      <a:pt x="56" y="90"/>
                    </a:lnTo>
                    <a:lnTo>
                      <a:pt x="52" y="94"/>
                    </a:lnTo>
                    <a:lnTo>
                      <a:pt x="32" y="104"/>
                    </a:lnTo>
                    <a:lnTo>
                      <a:pt x="28" y="108"/>
                    </a:lnTo>
                    <a:lnTo>
                      <a:pt x="24" y="109"/>
                    </a:lnTo>
                    <a:lnTo>
                      <a:pt x="21" y="111"/>
                    </a:lnTo>
                    <a:lnTo>
                      <a:pt x="13" y="112"/>
                    </a:lnTo>
                    <a:lnTo>
                      <a:pt x="0" y="112"/>
                    </a:lnTo>
                    <a:lnTo>
                      <a:pt x="1" y="116"/>
                    </a:lnTo>
                    <a:lnTo>
                      <a:pt x="13" y="129"/>
                    </a:lnTo>
                    <a:lnTo>
                      <a:pt x="13" y="141"/>
                    </a:lnTo>
                    <a:lnTo>
                      <a:pt x="6" y="148"/>
                    </a:lnTo>
                    <a:lnTo>
                      <a:pt x="6" y="151"/>
                    </a:lnTo>
                    <a:lnTo>
                      <a:pt x="7" y="153"/>
                    </a:lnTo>
                    <a:lnTo>
                      <a:pt x="8" y="157"/>
                    </a:lnTo>
                    <a:lnTo>
                      <a:pt x="20" y="169"/>
                    </a:lnTo>
                    <a:lnTo>
                      <a:pt x="20" y="171"/>
                    </a:lnTo>
                    <a:lnTo>
                      <a:pt x="17" y="174"/>
                    </a:lnTo>
                    <a:lnTo>
                      <a:pt x="18" y="174"/>
                    </a:lnTo>
                    <a:lnTo>
                      <a:pt x="25" y="172"/>
                    </a:lnTo>
                    <a:lnTo>
                      <a:pt x="49" y="160"/>
                    </a:lnTo>
                    <a:lnTo>
                      <a:pt x="54" y="162"/>
                    </a:lnTo>
                    <a:lnTo>
                      <a:pt x="59" y="162"/>
                    </a:lnTo>
                    <a:lnTo>
                      <a:pt x="61" y="161"/>
                    </a:lnTo>
                    <a:lnTo>
                      <a:pt x="63" y="161"/>
                    </a:lnTo>
                    <a:lnTo>
                      <a:pt x="64" y="158"/>
                    </a:lnTo>
                    <a:lnTo>
                      <a:pt x="73" y="144"/>
                    </a:lnTo>
                    <a:lnTo>
                      <a:pt x="71" y="143"/>
                    </a:lnTo>
                    <a:lnTo>
                      <a:pt x="90" y="143"/>
                    </a:lnTo>
                    <a:lnTo>
                      <a:pt x="103" y="146"/>
                    </a:lnTo>
                    <a:lnTo>
                      <a:pt x="103" y="147"/>
                    </a:lnTo>
                    <a:lnTo>
                      <a:pt x="116" y="169"/>
                    </a:lnTo>
                    <a:lnTo>
                      <a:pt x="116" y="171"/>
                    </a:lnTo>
                    <a:lnTo>
                      <a:pt x="109" y="184"/>
                    </a:lnTo>
                    <a:lnTo>
                      <a:pt x="107" y="193"/>
                    </a:lnTo>
                    <a:lnTo>
                      <a:pt x="113" y="196"/>
                    </a:lnTo>
                    <a:lnTo>
                      <a:pt x="113" y="203"/>
                    </a:lnTo>
                    <a:lnTo>
                      <a:pt x="112" y="210"/>
                    </a:lnTo>
                    <a:lnTo>
                      <a:pt x="110" y="214"/>
                    </a:lnTo>
                    <a:lnTo>
                      <a:pt x="110" y="222"/>
                    </a:lnTo>
                    <a:lnTo>
                      <a:pt x="143" y="227"/>
                    </a:lnTo>
                    <a:lnTo>
                      <a:pt x="144" y="227"/>
                    </a:lnTo>
                    <a:lnTo>
                      <a:pt x="148" y="227"/>
                    </a:lnTo>
                    <a:lnTo>
                      <a:pt x="154" y="225"/>
                    </a:lnTo>
                    <a:lnTo>
                      <a:pt x="157" y="225"/>
                    </a:lnTo>
                    <a:lnTo>
                      <a:pt x="158" y="224"/>
                    </a:lnTo>
                    <a:lnTo>
                      <a:pt x="166" y="217"/>
                    </a:lnTo>
                    <a:lnTo>
                      <a:pt x="195" y="204"/>
                    </a:lnTo>
                    <a:lnTo>
                      <a:pt x="198" y="204"/>
                    </a:lnTo>
                    <a:lnTo>
                      <a:pt x="200" y="203"/>
                    </a:lnTo>
                    <a:lnTo>
                      <a:pt x="228" y="194"/>
                    </a:lnTo>
                    <a:lnTo>
                      <a:pt x="229" y="193"/>
                    </a:lnTo>
                    <a:lnTo>
                      <a:pt x="232" y="192"/>
                    </a:lnTo>
                    <a:lnTo>
                      <a:pt x="240" y="186"/>
                    </a:lnTo>
                    <a:lnTo>
                      <a:pt x="246" y="183"/>
                    </a:lnTo>
                    <a:lnTo>
                      <a:pt x="247" y="183"/>
                    </a:lnTo>
                    <a:lnTo>
                      <a:pt x="247" y="184"/>
                    </a:lnTo>
                    <a:lnTo>
                      <a:pt x="244" y="186"/>
                    </a:lnTo>
                    <a:lnTo>
                      <a:pt x="240" y="192"/>
                    </a:lnTo>
                    <a:lnTo>
                      <a:pt x="240" y="193"/>
                    </a:lnTo>
                    <a:lnTo>
                      <a:pt x="239" y="194"/>
                    </a:lnTo>
                    <a:lnTo>
                      <a:pt x="240" y="200"/>
                    </a:lnTo>
                    <a:lnTo>
                      <a:pt x="246" y="211"/>
                    </a:lnTo>
                    <a:lnTo>
                      <a:pt x="251" y="215"/>
                    </a:lnTo>
                    <a:lnTo>
                      <a:pt x="270" y="234"/>
                    </a:lnTo>
                    <a:lnTo>
                      <a:pt x="270" y="235"/>
                    </a:lnTo>
                    <a:lnTo>
                      <a:pt x="271" y="234"/>
                    </a:lnTo>
                    <a:lnTo>
                      <a:pt x="289" y="228"/>
                    </a:lnTo>
                    <a:lnTo>
                      <a:pt x="307" y="228"/>
                    </a:lnTo>
                    <a:lnTo>
                      <a:pt x="321" y="232"/>
                    </a:lnTo>
                    <a:lnTo>
                      <a:pt x="330" y="231"/>
                    </a:lnTo>
                    <a:lnTo>
                      <a:pt x="332" y="228"/>
                    </a:lnTo>
                    <a:lnTo>
                      <a:pt x="339" y="220"/>
                    </a:lnTo>
                    <a:lnTo>
                      <a:pt x="344" y="213"/>
                    </a:lnTo>
                    <a:lnTo>
                      <a:pt x="349" y="213"/>
                    </a:lnTo>
                    <a:lnTo>
                      <a:pt x="352" y="214"/>
                    </a:lnTo>
                    <a:lnTo>
                      <a:pt x="349" y="224"/>
                    </a:lnTo>
                    <a:lnTo>
                      <a:pt x="349" y="228"/>
                    </a:lnTo>
                    <a:lnTo>
                      <a:pt x="345" y="254"/>
                    </a:lnTo>
                    <a:lnTo>
                      <a:pt x="345" y="256"/>
                    </a:lnTo>
                    <a:lnTo>
                      <a:pt x="346" y="256"/>
                    </a:lnTo>
                    <a:lnTo>
                      <a:pt x="358" y="254"/>
                    </a:lnTo>
                    <a:lnTo>
                      <a:pt x="371" y="259"/>
                    </a:lnTo>
                    <a:lnTo>
                      <a:pt x="427" y="268"/>
                    </a:lnTo>
                    <a:lnTo>
                      <a:pt x="430" y="267"/>
                    </a:lnTo>
                    <a:lnTo>
                      <a:pt x="433" y="267"/>
                    </a:lnTo>
                    <a:lnTo>
                      <a:pt x="455" y="271"/>
                    </a:lnTo>
                    <a:lnTo>
                      <a:pt x="459" y="271"/>
                    </a:lnTo>
                    <a:lnTo>
                      <a:pt x="458" y="273"/>
                    </a:lnTo>
                    <a:lnTo>
                      <a:pt x="457" y="275"/>
                    </a:lnTo>
                    <a:lnTo>
                      <a:pt x="465" y="278"/>
                    </a:lnTo>
                    <a:lnTo>
                      <a:pt x="462" y="288"/>
                    </a:lnTo>
                    <a:lnTo>
                      <a:pt x="461" y="289"/>
                    </a:lnTo>
                    <a:lnTo>
                      <a:pt x="454" y="305"/>
                    </a:lnTo>
                    <a:lnTo>
                      <a:pt x="451" y="324"/>
                    </a:lnTo>
                    <a:lnTo>
                      <a:pt x="451" y="337"/>
                    </a:lnTo>
                    <a:lnTo>
                      <a:pt x="450" y="338"/>
                    </a:lnTo>
                    <a:lnTo>
                      <a:pt x="459" y="338"/>
                    </a:lnTo>
                    <a:lnTo>
                      <a:pt x="475" y="342"/>
                    </a:lnTo>
                    <a:lnTo>
                      <a:pt x="483" y="342"/>
                    </a:lnTo>
                    <a:lnTo>
                      <a:pt x="489" y="348"/>
                    </a:lnTo>
                    <a:lnTo>
                      <a:pt x="495" y="352"/>
                    </a:lnTo>
                    <a:lnTo>
                      <a:pt x="503" y="354"/>
                    </a:lnTo>
                    <a:lnTo>
                      <a:pt x="511" y="354"/>
                    </a:lnTo>
                    <a:lnTo>
                      <a:pt x="525" y="349"/>
                    </a:lnTo>
                    <a:lnTo>
                      <a:pt x="528" y="349"/>
                    </a:lnTo>
                    <a:lnTo>
                      <a:pt x="528" y="348"/>
                    </a:lnTo>
                    <a:lnTo>
                      <a:pt x="526" y="344"/>
                    </a:lnTo>
                    <a:lnTo>
                      <a:pt x="525" y="337"/>
                    </a:lnTo>
                    <a:lnTo>
                      <a:pt x="526" y="328"/>
                    </a:lnTo>
                    <a:lnTo>
                      <a:pt x="528" y="324"/>
                    </a:lnTo>
                    <a:lnTo>
                      <a:pt x="531" y="321"/>
                    </a:lnTo>
                    <a:lnTo>
                      <a:pt x="531" y="319"/>
                    </a:lnTo>
                    <a:lnTo>
                      <a:pt x="526" y="309"/>
                    </a:lnTo>
                    <a:lnTo>
                      <a:pt x="526" y="311"/>
                    </a:lnTo>
                    <a:lnTo>
                      <a:pt x="518" y="313"/>
                    </a:lnTo>
                    <a:lnTo>
                      <a:pt x="515" y="316"/>
                    </a:lnTo>
                    <a:lnTo>
                      <a:pt x="512" y="313"/>
                    </a:lnTo>
                    <a:lnTo>
                      <a:pt x="507" y="313"/>
                    </a:lnTo>
                    <a:lnTo>
                      <a:pt x="503" y="316"/>
                    </a:lnTo>
                    <a:lnTo>
                      <a:pt x="493" y="316"/>
                    </a:lnTo>
                    <a:lnTo>
                      <a:pt x="493" y="309"/>
                    </a:lnTo>
                    <a:lnTo>
                      <a:pt x="500" y="299"/>
                    </a:lnTo>
                    <a:lnTo>
                      <a:pt x="501" y="295"/>
                    </a:lnTo>
                    <a:lnTo>
                      <a:pt x="503" y="295"/>
                    </a:lnTo>
                    <a:lnTo>
                      <a:pt x="505" y="292"/>
                    </a:lnTo>
                    <a:lnTo>
                      <a:pt x="507" y="292"/>
                    </a:lnTo>
                    <a:lnTo>
                      <a:pt x="508" y="291"/>
                    </a:lnTo>
                    <a:lnTo>
                      <a:pt x="515" y="288"/>
                    </a:lnTo>
                    <a:lnTo>
                      <a:pt x="543" y="271"/>
                    </a:lnTo>
                    <a:lnTo>
                      <a:pt x="553" y="257"/>
                    </a:lnTo>
                    <a:lnTo>
                      <a:pt x="560" y="250"/>
                    </a:lnTo>
                    <a:lnTo>
                      <a:pt x="562" y="246"/>
                    </a:lnTo>
                    <a:lnTo>
                      <a:pt x="563" y="245"/>
                    </a:lnTo>
                    <a:lnTo>
                      <a:pt x="567" y="243"/>
                    </a:lnTo>
                    <a:lnTo>
                      <a:pt x="584" y="238"/>
                    </a:lnTo>
                    <a:lnTo>
                      <a:pt x="596" y="245"/>
                    </a:lnTo>
                    <a:lnTo>
                      <a:pt x="609" y="248"/>
                    </a:lnTo>
                    <a:lnTo>
                      <a:pt x="609" y="246"/>
                    </a:lnTo>
                    <a:lnTo>
                      <a:pt x="612" y="228"/>
                    </a:lnTo>
                    <a:lnTo>
                      <a:pt x="615" y="227"/>
                    </a:lnTo>
                    <a:lnTo>
                      <a:pt x="626" y="227"/>
                    </a:lnTo>
                    <a:lnTo>
                      <a:pt x="642" y="222"/>
                    </a:lnTo>
                    <a:lnTo>
                      <a:pt x="651" y="217"/>
                    </a:lnTo>
                    <a:lnTo>
                      <a:pt x="653" y="214"/>
                    </a:lnTo>
                    <a:lnTo>
                      <a:pt x="653" y="213"/>
                    </a:lnTo>
                    <a:lnTo>
                      <a:pt x="652" y="203"/>
                    </a:lnTo>
                    <a:lnTo>
                      <a:pt x="658" y="193"/>
                    </a:lnTo>
                    <a:lnTo>
                      <a:pt x="662" y="189"/>
                    </a:lnTo>
                    <a:lnTo>
                      <a:pt x="676" y="179"/>
                    </a:lnTo>
                    <a:lnTo>
                      <a:pt x="677" y="179"/>
                    </a:lnTo>
                    <a:lnTo>
                      <a:pt x="679" y="176"/>
                    </a:lnTo>
                    <a:lnTo>
                      <a:pt x="677" y="174"/>
                    </a:lnTo>
                    <a:lnTo>
                      <a:pt x="676" y="172"/>
                    </a:lnTo>
                    <a:lnTo>
                      <a:pt x="676" y="171"/>
                    </a:lnTo>
                    <a:lnTo>
                      <a:pt x="675" y="165"/>
                    </a:lnTo>
                    <a:lnTo>
                      <a:pt x="675" y="161"/>
                    </a:lnTo>
                    <a:lnTo>
                      <a:pt x="680" y="153"/>
                    </a:lnTo>
                    <a:lnTo>
                      <a:pt x="686" y="134"/>
                    </a:lnTo>
                    <a:lnTo>
                      <a:pt x="683" y="134"/>
                    </a:lnTo>
                    <a:lnTo>
                      <a:pt x="669" y="136"/>
                    </a:lnTo>
                    <a:lnTo>
                      <a:pt x="666" y="137"/>
                    </a:lnTo>
                    <a:lnTo>
                      <a:pt x="666" y="134"/>
                    </a:lnTo>
                    <a:lnTo>
                      <a:pt x="663" y="112"/>
                    </a:lnTo>
                    <a:lnTo>
                      <a:pt x="665" y="111"/>
                    </a:lnTo>
                    <a:lnTo>
                      <a:pt x="666" y="111"/>
                    </a:lnTo>
                    <a:lnTo>
                      <a:pt x="666" y="119"/>
                    </a:lnTo>
                    <a:lnTo>
                      <a:pt x="668" y="120"/>
                    </a:lnTo>
                    <a:lnTo>
                      <a:pt x="672" y="122"/>
                    </a:lnTo>
                    <a:lnTo>
                      <a:pt x="679" y="122"/>
                    </a:lnTo>
                    <a:lnTo>
                      <a:pt x="689" y="119"/>
                    </a:lnTo>
                    <a:lnTo>
                      <a:pt x="711" y="126"/>
                    </a:lnTo>
                    <a:lnTo>
                      <a:pt x="719" y="130"/>
                    </a:lnTo>
                    <a:lnTo>
                      <a:pt x="730" y="130"/>
                    </a:lnTo>
                    <a:lnTo>
                      <a:pt x="736" y="122"/>
                    </a:lnTo>
                    <a:lnTo>
                      <a:pt x="739" y="120"/>
                    </a:lnTo>
                    <a:lnTo>
                      <a:pt x="737" y="117"/>
                    </a:lnTo>
                    <a:lnTo>
                      <a:pt x="737" y="107"/>
                    </a:lnTo>
                    <a:lnTo>
                      <a:pt x="753" y="84"/>
                    </a:lnTo>
                    <a:lnTo>
                      <a:pt x="753" y="83"/>
                    </a:lnTo>
                    <a:lnTo>
                      <a:pt x="742" y="74"/>
                    </a:lnTo>
                    <a:lnTo>
                      <a:pt x="728" y="70"/>
                    </a:lnTo>
                    <a:lnTo>
                      <a:pt x="708" y="67"/>
                    </a:lnTo>
                    <a:lnTo>
                      <a:pt x="706" y="67"/>
                    </a:lnTo>
                    <a:lnTo>
                      <a:pt x="701" y="66"/>
                    </a:lnTo>
                    <a:lnTo>
                      <a:pt x="699" y="63"/>
                    </a:lnTo>
                    <a:lnTo>
                      <a:pt x="701" y="57"/>
                    </a:lnTo>
                    <a:lnTo>
                      <a:pt x="701" y="56"/>
                    </a:lnTo>
                    <a:lnTo>
                      <a:pt x="702" y="55"/>
                    </a:lnTo>
                    <a:lnTo>
                      <a:pt x="702" y="50"/>
                    </a:lnTo>
                    <a:lnTo>
                      <a:pt x="691" y="50"/>
                    </a:lnTo>
                    <a:lnTo>
                      <a:pt x="680" y="48"/>
                    </a:lnTo>
                    <a:lnTo>
                      <a:pt x="679" y="48"/>
                    </a:lnTo>
                    <a:lnTo>
                      <a:pt x="675" y="44"/>
                    </a:lnTo>
                    <a:lnTo>
                      <a:pt x="673" y="41"/>
                    </a:lnTo>
                    <a:lnTo>
                      <a:pt x="665" y="34"/>
                    </a:lnTo>
                    <a:lnTo>
                      <a:pt x="655" y="28"/>
                    </a:lnTo>
                    <a:lnTo>
                      <a:pt x="648" y="17"/>
                    </a:lnTo>
                    <a:lnTo>
                      <a:pt x="646" y="16"/>
                    </a:lnTo>
                    <a:lnTo>
                      <a:pt x="635" y="16"/>
                    </a:lnTo>
                    <a:lnTo>
                      <a:pt x="631" y="19"/>
                    </a:lnTo>
                    <a:lnTo>
                      <a:pt x="629" y="19"/>
                    </a:lnTo>
                    <a:lnTo>
                      <a:pt x="620" y="20"/>
                    </a:lnTo>
                    <a:lnTo>
                      <a:pt x="617" y="21"/>
                    </a:lnTo>
                    <a:lnTo>
                      <a:pt x="612" y="16"/>
                    </a:lnTo>
                    <a:lnTo>
                      <a:pt x="609" y="14"/>
                    </a:lnTo>
                    <a:lnTo>
                      <a:pt x="608" y="13"/>
                    </a:lnTo>
                    <a:lnTo>
                      <a:pt x="608" y="11"/>
                    </a:lnTo>
                    <a:lnTo>
                      <a:pt x="606" y="10"/>
                    </a:lnTo>
                    <a:lnTo>
                      <a:pt x="606" y="9"/>
                    </a:lnTo>
                    <a:lnTo>
                      <a:pt x="605" y="13"/>
                    </a:lnTo>
                    <a:lnTo>
                      <a:pt x="602" y="19"/>
                    </a:lnTo>
                    <a:lnTo>
                      <a:pt x="600" y="20"/>
                    </a:lnTo>
                    <a:lnTo>
                      <a:pt x="596" y="20"/>
                    </a:lnTo>
                    <a:lnTo>
                      <a:pt x="591" y="23"/>
                    </a:lnTo>
                    <a:lnTo>
                      <a:pt x="588" y="27"/>
                    </a:lnTo>
                    <a:lnTo>
                      <a:pt x="586" y="30"/>
                    </a:lnTo>
                    <a:lnTo>
                      <a:pt x="582" y="28"/>
                    </a:lnTo>
                    <a:lnTo>
                      <a:pt x="581" y="28"/>
                    </a:lnTo>
                    <a:lnTo>
                      <a:pt x="536" y="38"/>
                    </a:lnTo>
                    <a:lnTo>
                      <a:pt x="521" y="37"/>
                    </a:lnTo>
                    <a:lnTo>
                      <a:pt x="514" y="37"/>
                    </a:lnTo>
                    <a:lnTo>
                      <a:pt x="514" y="40"/>
                    </a:lnTo>
                    <a:lnTo>
                      <a:pt x="512" y="41"/>
                    </a:lnTo>
                    <a:lnTo>
                      <a:pt x="511" y="41"/>
                    </a:lnTo>
                    <a:lnTo>
                      <a:pt x="505" y="42"/>
                    </a:lnTo>
                    <a:lnTo>
                      <a:pt x="496" y="48"/>
                    </a:lnTo>
                    <a:lnTo>
                      <a:pt x="495" y="50"/>
                    </a:lnTo>
                    <a:lnTo>
                      <a:pt x="488" y="56"/>
                    </a:lnTo>
                    <a:lnTo>
                      <a:pt x="485" y="57"/>
                    </a:lnTo>
                    <a:lnTo>
                      <a:pt x="478" y="59"/>
                    </a:lnTo>
                    <a:lnTo>
                      <a:pt x="471" y="57"/>
                    </a:lnTo>
                    <a:lnTo>
                      <a:pt x="466" y="57"/>
                    </a:lnTo>
                    <a:lnTo>
                      <a:pt x="464" y="56"/>
                    </a:lnTo>
                    <a:lnTo>
                      <a:pt x="443" y="56"/>
                    </a:lnTo>
                    <a:lnTo>
                      <a:pt x="427" y="53"/>
                    </a:lnTo>
                    <a:lnTo>
                      <a:pt x="426" y="52"/>
                    </a:lnTo>
                    <a:lnTo>
                      <a:pt x="423" y="52"/>
                    </a:lnTo>
                    <a:lnTo>
                      <a:pt x="422" y="50"/>
                    </a:lnTo>
                    <a:lnTo>
                      <a:pt x="419" y="50"/>
                    </a:lnTo>
                    <a:lnTo>
                      <a:pt x="418" y="48"/>
                    </a:lnTo>
                    <a:lnTo>
                      <a:pt x="378" y="47"/>
                    </a:lnTo>
                    <a:lnTo>
                      <a:pt x="377" y="45"/>
                    </a:lnTo>
                    <a:lnTo>
                      <a:pt x="376" y="47"/>
                    </a:lnTo>
                    <a:lnTo>
                      <a:pt x="373" y="53"/>
                    </a:lnTo>
                    <a:lnTo>
                      <a:pt x="373" y="57"/>
                    </a:lnTo>
                    <a:lnTo>
                      <a:pt x="371" y="59"/>
                    </a:lnTo>
                    <a:lnTo>
                      <a:pt x="363" y="71"/>
                    </a:lnTo>
                    <a:lnTo>
                      <a:pt x="356" y="77"/>
                    </a:lnTo>
                    <a:lnTo>
                      <a:pt x="349" y="81"/>
                    </a:lnTo>
                    <a:lnTo>
                      <a:pt x="337" y="91"/>
                    </a:lnTo>
                    <a:lnTo>
                      <a:pt x="335" y="93"/>
                    </a:lnTo>
                    <a:lnTo>
                      <a:pt x="334" y="95"/>
                    </a:lnTo>
                    <a:lnTo>
                      <a:pt x="330" y="95"/>
                    </a:lnTo>
                    <a:lnTo>
                      <a:pt x="325" y="100"/>
                    </a:lnTo>
                    <a:lnTo>
                      <a:pt x="324" y="100"/>
                    </a:lnTo>
                    <a:lnTo>
                      <a:pt x="318" y="102"/>
                    </a:lnTo>
                    <a:lnTo>
                      <a:pt x="316" y="102"/>
                    </a:lnTo>
                    <a:lnTo>
                      <a:pt x="311" y="105"/>
                    </a:lnTo>
                    <a:lnTo>
                      <a:pt x="307" y="105"/>
                    </a:lnTo>
                    <a:lnTo>
                      <a:pt x="298" y="104"/>
                    </a:lnTo>
                    <a:lnTo>
                      <a:pt x="286" y="98"/>
                    </a:lnTo>
                    <a:lnTo>
                      <a:pt x="284" y="94"/>
                    </a:lnTo>
                    <a:lnTo>
                      <a:pt x="279" y="90"/>
                    </a:lnTo>
                    <a:lnTo>
                      <a:pt x="278" y="87"/>
                    </a:lnTo>
                    <a:lnTo>
                      <a:pt x="277" y="87"/>
                    </a:lnTo>
                    <a:lnTo>
                      <a:pt x="268" y="81"/>
                    </a:lnTo>
                    <a:lnTo>
                      <a:pt x="275" y="73"/>
                    </a:lnTo>
                    <a:lnTo>
                      <a:pt x="279" y="66"/>
                    </a:lnTo>
                    <a:lnTo>
                      <a:pt x="282" y="55"/>
                    </a:lnTo>
                    <a:lnTo>
                      <a:pt x="289" y="42"/>
                    </a:lnTo>
                    <a:lnTo>
                      <a:pt x="289" y="35"/>
                    </a:lnTo>
                    <a:lnTo>
                      <a:pt x="286" y="35"/>
                    </a:lnTo>
                    <a:lnTo>
                      <a:pt x="275" y="30"/>
                    </a:lnTo>
                    <a:lnTo>
                      <a:pt x="265" y="19"/>
                    </a:lnTo>
                    <a:lnTo>
                      <a:pt x="261" y="6"/>
                    </a:lnTo>
                    <a:lnTo>
                      <a:pt x="257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75" name="Freeform 504">
                <a:extLst>
                  <a:ext uri="{FF2B5EF4-FFF2-40B4-BE49-F238E27FC236}">
                    <a16:creationId xmlns:a16="http://schemas.microsoft.com/office/drawing/2014/main" id="{646350A7-D1E8-3205-A062-8E6D241472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5" y="1743"/>
                <a:ext cx="148" cy="134"/>
              </a:xfrm>
              <a:custGeom>
                <a:avLst/>
                <a:gdLst>
                  <a:gd name="T0" fmla="*/ 258 w 592"/>
                  <a:gd name="T1" fmla="*/ 21 h 534"/>
                  <a:gd name="T2" fmla="*/ 214 w 592"/>
                  <a:gd name="T3" fmla="*/ 42 h 534"/>
                  <a:gd name="T4" fmla="*/ 194 w 592"/>
                  <a:gd name="T5" fmla="*/ 70 h 534"/>
                  <a:gd name="T6" fmla="*/ 179 w 592"/>
                  <a:gd name="T7" fmla="*/ 141 h 534"/>
                  <a:gd name="T8" fmla="*/ 166 w 592"/>
                  <a:gd name="T9" fmla="*/ 161 h 534"/>
                  <a:gd name="T10" fmla="*/ 107 w 592"/>
                  <a:gd name="T11" fmla="*/ 185 h 534"/>
                  <a:gd name="T12" fmla="*/ 87 w 592"/>
                  <a:gd name="T13" fmla="*/ 183 h 534"/>
                  <a:gd name="T14" fmla="*/ 73 w 592"/>
                  <a:gd name="T15" fmla="*/ 182 h 534"/>
                  <a:gd name="T16" fmla="*/ 42 w 592"/>
                  <a:gd name="T17" fmla="*/ 144 h 534"/>
                  <a:gd name="T18" fmla="*/ 15 w 592"/>
                  <a:gd name="T19" fmla="*/ 161 h 534"/>
                  <a:gd name="T20" fmla="*/ 17 w 592"/>
                  <a:gd name="T21" fmla="*/ 204 h 534"/>
                  <a:gd name="T22" fmla="*/ 6 w 592"/>
                  <a:gd name="T23" fmla="*/ 231 h 534"/>
                  <a:gd name="T24" fmla="*/ 6 w 592"/>
                  <a:gd name="T25" fmla="*/ 256 h 534"/>
                  <a:gd name="T26" fmla="*/ 10 w 592"/>
                  <a:gd name="T27" fmla="*/ 272 h 534"/>
                  <a:gd name="T28" fmla="*/ 35 w 592"/>
                  <a:gd name="T29" fmla="*/ 274 h 534"/>
                  <a:gd name="T30" fmla="*/ 35 w 592"/>
                  <a:gd name="T31" fmla="*/ 296 h 534"/>
                  <a:gd name="T32" fmla="*/ 40 w 592"/>
                  <a:gd name="T33" fmla="*/ 312 h 534"/>
                  <a:gd name="T34" fmla="*/ 78 w 592"/>
                  <a:gd name="T35" fmla="*/ 303 h 534"/>
                  <a:gd name="T36" fmla="*/ 91 w 592"/>
                  <a:gd name="T37" fmla="*/ 319 h 534"/>
                  <a:gd name="T38" fmla="*/ 81 w 592"/>
                  <a:gd name="T39" fmla="*/ 361 h 534"/>
                  <a:gd name="T40" fmla="*/ 82 w 592"/>
                  <a:gd name="T41" fmla="*/ 390 h 534"/>
                  <a:gd name="T42" fmla="*/ 88 w 592"/>
                  <a:gd name="T43" fmla="*/ 402 h 534"/>
                  <a:gd name="T44" fmla="*/ 70 w 592"/>
                  <a:gd name="T45" fmla="*/ 418 h 534"/>
                  <a:gd name="T46" fmla="*/ 78 w 592"/>
                  <a:gd name="T47" fmla="*/ 429 h 534"/>
                  <a:gd name="T48" fmla="*/ 77 w 592"/>
                  <a:gd name="T49" fmla="*/ 447 h 534"/>
                  <a:gd name="T50" fmla="*/ 74 w 592"/>
                  <a:gd name="T51" fmla="*/ 451 h 534"/>
                  <a:gd name="T52" fmla="*/ 75 w 592"/>
                  <a:gd name="T53" fmla="*/ 481 h 534"/>
                  <a:gd name="T54" fmla="*/ 82 w 592"/>
                  <a:gd name="T55" fmla="*/ 497 h 534"/>
                  <a:gd name="T56" fmla="*/ 102 w 592"/>
                  <a:gd name="T57" fmla="*/ 524 h 534"/>
                  <a:gd name="T58" fmla="*/ 134 w 592"/>
                  <a:gd name="T59" fmla="*/ 514 h 534"/>
                  <a:gd name="T60" fmla="*/ 162 w 592"/>
                  <a:gd name="T61" fmla="*/ 496 h 534"/>
                  <a:gd name="T62" fmla="*/ 183 w 592"/>
                  <a:gd name="T63" fmla="*/ 504 h 534"/>
                  <a:gd name="T64" fmla="*/ 218 w 592"/>
                  <a:gd name="T65" fmla="*/ 517 h 534"/>
                  <a:gd name="T66" fmla="*/ 243 w 592"/>
                  <a:gd name="T67" fmla="*/ 534 h 534"/>
                  <a:gd name="T68" fmla="*/ 284 w 592"/>
                  <a:gd name="T69" fmla="*/ 500 h 534"/>
                  <a:gd name="T70" fmla="*/ 325 w 592"/>
                  <a:gd name="T71" fmla="*/ 482 h 534"/>
                  <a:gd name="T72" fmla="*/ 360 w 592"/>
                  <a:gd name="T73" fmla="*/ 488 h 534"/>
                  <a:gd name="T74" fmla="*/ 387 w 592"/>
                  <a:gd name="T75" fmla="*/ 485 h 534"/>
                  <a:gd name="T76" fmla="*/ 444 w 592"/>
                  <a:gd name="T77" fmla="*/ 488 h 534"/>
                  <a:gd name="T78" fmla="*/ 427 w 592"/>
                  <a:gd name="T79" fmla="*/ 449 h 534"/>
                  <a:gd name="T80" fmla="*/ 412 w 592"/>
                  <a:gd name="T81" fmla="*/ 419 h 534"/>
                  <a:gd name="T82" fmla="*/ 411 w 592"/>
                  <a:gd name="T83" fmla="*/ 404 h 534"/>
                  <a:gd name="T84" fmla="*/ 433 w 592"/>
                  <a:gd name="T85" fmla="*/ 397 h 534"/>
                  <a:gd name="T86" fmla="*/ 412 w 592"/>
                  <a:gd name="T87" fmla="*/ 366 h 534"/>
                  <a:gd name="T88" fmla="*/ 454 w 592"/>
                  <a:gd name="T89" fmla="*/ 346 h 534"/>
                  <a:gd name="T90" fmla="*/ 455 w 592"/>
                  <a:gd name="T91" fmla="*/ 316 h 534"/>
                  <a:gd name="T92" fmla="*/ 464 w 592"/>
                  <a:gd name="T93" fmla="*/ 301 h 534"/>
                  <a:gd name="T94" fmla="*/ 454 w 592"/>
                  <a:gd name="T95" fmla="*/ 279 h 534"/>
                  <a:gd name="T96" fmla="*/ 479 w 592"/>
                  <a:gd name="T97" fmla="*/ 260 h 534"/>
                  <a:gd name="T98" fmla="*/ 515 w 592"/>
                  <a:gd name="T99" fmla="*/ 238 h 534"/>
                  <a:gd name="T100" fmla="*/ 579 w 592"/>
                  <a:gd name="T101" fmla="*/ 193 h 534"/>
                  <a:gd name="T102" fmla="*/ 591 w 592"/>
                  <a:gd name="T103" fmla="*/ 182 h 534"/>
                  <a:gd name="T104" fmla="*/ 585 w 592"/>
                  <a:gd name="T105" fmla="*/ 166 h 534"/>
                  <a:gd name="T106" fmla="*/ 543 w 592"/>
                  <a:gd name="T107" fmla="*/ 159 h 534"/>
                  <a:gd name="T108" fmla="*/ 511 w 592"/>
                  <a:gd name="T109" fmla="*/ 141 h 534"/>
                  <a:gd name="T110" fmla="*/ 517 w 592"/>
                  <a:gd name="T111" fmla="*/ 92 h 534"/>
                  <a:gd name="T112" fmla="*/ 490 w 592"/>
                  <a:gd name="T113" fmla="*/ 84 h 534"/>
                  <a:gd name="T114" fmla="*/ 405 w 592"/>
                  <a:gd name="T115" fmla="*/ 73 h 534"/>
                  <a:gd name="T116" fmla="*/ 409 w 592"/>
                  <a:gd name="T117" fmla="*/ 30 h 534"/>
                  <a:gd name="T118" fmla="*/ 381 w 592"/>
                  <a:gd name="T119" fmla="*/ 49 h 534"/>
                  <a:gd name="T120" fmla="*/ 330 w 592"/>
                  <a:gd name="T121" fmla="*/ 51 h 534"/>
                  <a:gd name="T122" fmla="*/ 300 w 592"/>
                  <a:gd name="T123" fmla="*/ 10 h 534"/>
                  <a:gd name="T124" fmla="*/ 306 w 592"/>
                  <a:gd name="T125" fmla="*/ 0 h 5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92" h="534">
                    <a:moveTo>
                      <a:pt x="292" y="9"/>
                    </a:moveTo>
                    <a:lnTo>
                      <a:pt x="289" y="10"/>
                    </a:lnTo>
                    <a:lnTo>
                      <a:pt x="288" y="11"/>
                    </a:lnTo>
                    <a:lnTo>
                      <a:pt x="260" y="20"/>
                    </a:lnTo>
                    <a:lnTo>
                      <a:pt x="258" y="21"/>
                    </a:lnTo>
                    <a:lnTo>
                      <a:pt x="255" y="21"/>
                    </a:lnTo>
                    <a:lnTo>
                      <a:pt x="226" y="34"/>
                    </a:lnTo>
                    <a:lnTo>
                      <a:pt x="218" y="41"/>
                    </a:lnTo>
                    <a:lnTo>
                      <a:pt x="217" y="42"/>
                    </a:lnTo>
                    <a:lnTo>
                      <a:pt x="214" y="42"/>
                    </a:lnTo>
                    <a:lnTo>
                      <a:pt x="208" y="44"/>
                    </a:lnTo>
                    <a:lnTo>
                      <a:pt x="204" y="44"/>
                    </a:lnTo>
                    <a:lnTo>
                      <a:pt x="204" y="45"/>
                    </a:lnTo>
                    <a:lnTo>
                      <a:pt x="197" y="59"/>
                    </a:lnTo>
                    <a:lnTo>
                      <a:pt x="194" y="70"/>
                    </a:lnTo>
                    <a:lnTo>
                      <a:pt x="187" y="91"/>
                    </a:lnTo>
                    <a:lnTo>
                      <a:pt x="180" y="104"/>
                    </a:lnTo>
                    <a:lnTo>
                      <a:pt x="181" y="137"/>
                    </a:lnTo>
                    <a:lnTo>
                      <a:pt x="180" y="138"/>
                    </a:lnTo>
                    <a:lnTo>
                      <a:pt x="179" y="141"/>
                    </a:lnTo>
                    <a:lnTo>
                      <a:pt x="173" y="147"/>
                    </a:lnTo>
                    <a:lnTo>
                      <a:pt x="170" y="148"/>
                    </a:lnTo>
                    <a:lnTo>
                      <a:pt x="170" y="150"/>
                    </a:lnTo>
                    <a:lnTo>
                      <a:pt x="166" y="159"/>
                    </a:lnTo>
                    <a:lnTo>
                      <a:pt x="166" y="161"/>
                    </a:lnTo>
                    <a:lnTo>
                      <a:pt x="165" y="161"/>
                    </a:lnTo>
                    <a:lnTo>
                      <a:pt x="127" y="150"/>
                    </a:lnTo>
                    <a:lnTo>
                      <a:pt x="124" y="150"/>
                    </a:lnTo>
                    <a:lnTo>
                      <a:pt x="124" y="151"/>
                    </a:lnTo>
                    <a:lnTo>
                      <a:pt x="107" y="185"/>
                    </a:lnTo>
                    <a:lnTo>
                      <a:pt x="107" y="186"/>
                    </a:lnTo>
                    <a:lnTo>
                      <a:pt x="95" y="195"/>
                    </a:lnTo>
                    <a:lnTo>
                      <a:pt x="90" y="196"/>
                    </a:lnTo>
                    <a:lnTo>
                      <a:pt x="90" y="192"/>
                    </a:lnTo>
                    <a:lnTo>
                      <a:pt x="87" y="183"/>
                    </a:lnTo>
                    <a:lnTo>
                      <a:pt x="87" y="182"/>
                    </a:lnTo>
                    <a:lnTo>
                      <a:pt x="84" y="182"/>
                    </a:lnTo>
                    <a:lnTo>
                      <a:pt x="82" y="181"/>
                    </a:lnTo>
                    <a:lnTo>
                      <a:pt x="78" y="182"/>
                    </a:lnTo>
                    <a:lnTo>
                      <a:pt x="73" y="182"/>
                    </a:lnTo>
                    <a:lnTo>
                      <a:pt x="68" y="178"/>
                    </a:lnTo>
                    <a:lnTo>
                      <a:pt x="68" y="173"/>
                    </a:lnTo>
                    <a:lnTo>
                      <a:pt x="74" y="157"/>
                    </a:lnTo>
                    <a:lnTo>
                      <a:pt x="47" y="145"/>
                    </a:lnTo>
                    <a:lnTo>
                      <a:pt x="42" y="144"/>
                    </a:lnTo>
                    <a:lnTo>
                      <a:pt x="31" y="143"/>
                    </a:lnTo>
                    <a:lnTo>
                      <a:pt x="29" y="148"/>
                    </a:lnTo>
                    <a:lnTo>
                      <a:pt x="28" y="150"/>
                    </a:lnTo>
                    <a:lnTo>
                      <a:pt x="20" y="158"/>
                    </a:lnTo>
                    <a:lnTo>
                      <a:pt x="15" y="161"/>
                    </a:lnTo>
                    <a:lnTo>
                      <a:pt x="14" y="162"/>
                    </a:lnTo>
                    <a:lnTo>
                      <a:pt x="15" y="164"/>
                    </a:lnTo>
                    <a:lnTo>
                      <a:pt x="18" y="201"/>
                    </a:lnTo>
                    <a:lnTo>
                      <a:pt x="18" y="203"/>
                    </a:lnTo>
                    <a:lnTo>
                      <a:pt x="17" y="204"/>
                    </a:lnTo>
                    <a:lnTo>
                      <a:pt x="15" y="207"/>
                    </a:lnTo>
                    <a:lnTo>
                      <a:pt x="10" y="215"/>
                    </a:lnTo>
                    <a:lnTo>
                      <a:pt x="8" y="217"/>
                    </a:lnTo>
                    <a:lnTo>
                      <a:pt x="7" y="217"/>
                    </a:lnTo>
                    <a:lnTo>
                      <a:pt x="6" y="231"/>
                    </a:lnTo>
                    <a:lnTo>
                      <a:pt x="10" y="239"/>
                    </a:lnTo>
                    <a:lnTo>
                      <a:pt x="13" y="241"/>
                    </a:lnTo>
                    <a:lnTo>
                      <a:pt x="14" y="243"/>
                    </a:lnTo>
                    <a:lnTo>
                      <a:pt x="13" y="246"/>
                    </a:lnTo>
                    <a:lnTo>
                      <a:pt x="6" y="256"/>
                    </a:lnTo>
                    <a:lnTo>
                      <a:pt x="0" y="267"/>
                    </a:lnTo>
                    <a:lnTo>
                      <a:pt x="0" y="274"/>
                    </a:lnTo>
                    <a:lnTo>
                      <a:pt x="1" y="274"/>
                    </a:lnTo>
                    <a:lnTo>
                      <a:pt x="6" y="274"/>
                    </a:lnTo>
                    <a:lnTo>
                      <a:pt x="10" y="272"/>
                    </a:lnTo>
                    <a:lnTo>
                      <a:pt x="11" y="271"/>
                    </a:lnTo>
                    <a:lnTo>
                      <a:pt x="15" y="271"/>
                    </a:lnTo>
                    <a:lnTo>
                      <a:pt x="20" y="272"/>
                    </a:lnTo>
                    <a:lnTo>
                      <a:pt x="33" y="274"/>
                    </a:lnTo>
                    <a:lnTo>
                      <a:pt x="35" y="274"/>
                    </a:lnTo>
                    <a:lnTo>
                      <a:pt x="42" y="278"/>
                    </a:lnTo>
                    <a:lnTo>
                      <a:pt x="43" y="281"/>
                    </a:lnTo>
                    <a:lnTo>
                      <a:pt x="42" y="281"/>
                    </a:lnTo>
                    <a:lnTo>
                      <a:pt x="39" y="289"/>
                    </a:lnTo>
                    <a:lnTo>
                      <a:pt x="35" y="296"/>
                    </a:lnTo>
                    <a:lnTo>
                      <a:pt x="35" y="302"/>
                    </a:lnTo>
                    <a:lnTo>
                      <a:pt x="39" y="302"/>
                    </a:lnTo>
                    <a:lnTo>
                      <a:pt x="39" y="306"/>
                    </a:lnTo>
                    <a:lnTo>
                      <a:pt x="40" y="309"/>
                    </a:lnTo>
                    <a:lnTo>
                      <a:pt x="40" y="312"/>
                    </a:lnTo>
                    <a:lnTo>
                      <a:pt x="36" y="316"/>
                    </a:lnTo>
                    <a:lnTo>
                      <a:pt x="40" y="320"/>
                    </a:lnTo>
                    <a:lnTo>
                      <a:pt x="53" y="317"/>
                    </a:lnTo>
                    <a:lnTo>
                      <a:pt x="70" y="309"/>
                    </a:lnTo>
                    <a:lnTo>
                      <a:pt x="78" y="303"/>
                    </a:lnTo>
                    <a:lnTo>
                      <a:pt x="78" y="305"/>
                    </a:lnTo>
                    <a:lnTo>
                      <a:pt x="80" y="305"/>
                    </a:lnTo>
                    <a:lnTo>
                      <a:pt x="82" y="306"/>
                    </a:lnTo>
                    <a:lnTo>
                      <a:pt x="88" y="313"/>
                    </a:lnTo>
                    <a:lnTo>
                      <a:pt x="91" y="319"/>
                    </a:lnTo>
                    <a:lnTo>
                      <a:pt x="91" y="322"/>
                    </a:lnTo>
                    <a:lnTo>
                      <a:pt x="90" y="326"/>
                    </a:lnTo>
                    <a:lnTo>
                      <a:pt x="91" y="355"/>
                    </a:lnTo>
                    <a:lnTo>
                      <a:pt x="87" y="358"/>
                    </a:lnTo>
                    <a:lnTo>
                      <a:pt x="81" y="361"/>
                    </a:lnTo>
                    <a:lnTo>
                      <a:pt x="77" y="365"/>
                    </a:lnTo>
                    <a:lnTo>
                      <a:pt x="77" y="366"/>
                    </a:lnTo>
                    <a:lnTo>
                      <a:pt x="81" y="372"/>
                    </a:lnTo>
                    <a:lnTo>
                      <a:pt x="84" y="379"/>
                    </a:lnTo>
                    <a:lnTo>
                      <a:pt x="82" y="390"/>
                    </a:lnTo>
                    <a:lnTo>
                      <a:pt x="82" y="394"/>
                    </a:lnTo>
                    <a:lnTo>
                      <a:pt x="84" y="396"/>
                    </a:lnTo>
                    <a:lnTo>
                      <a:pt x="87" y="401"/>
                    </a:lnTo>
                    <a:lnTo>
                      <a:pt x="87" y="402"/>
                    </a:lnTo>
                    <a:lnTo>
                      <a:pt x="88" y="402"/>
                    </a:lnTo>
                    <a:lnTo>
                      <a:pt x="85" y="412"/>
                    </a:lnTo>
                    <a:lnTo>
                      <a:pt x="81" y="418"/>
                    </a:lnTo>
                    <a:lnTo>
                      <a:pt x="77" y="418"/>
                    </a:lnTo>
                    <a:lnTo>
                      <a:pt x="73" y="419"/>
                    </a:lnTo>
                    <a:lnTo>
                      <a:pt x="70" y="418"/>
                    </a:lnTo>
                    <a:lnTo>
                      <a:pt x="66" y="418"/>
                    </a:lnTo>
                    <a:lnTo>
                      <a:pt x="67" y="419"/>
                    </a:lnTo>
                    <a:lnTo>
                      <a:pt x="73" y="428"/>
                    </a:lnTo>
                    <a:lnTo>
                      <a:pt x="74" y="429"/>
                    </a:lnTo>
                    <a:lnTo>
                      <a:pt x="78" y="429"/>
                    </a:lnTo>
                    <a:lnTo>
                      <a:pt x="85" y="440"/>
                    </a:lnTo>
                    <a:lnTo>
                      <a:pt x="85" y="442"/>
                    </a:lnTo>
                    <a:lnTo>
                      <a:pt x="81" y="446"/>
                    </a:lnTo>
                    <a:lnTo>
                      <a:pt x="78" y="446"/>
                    </a:lnTo>
                    <a:lnTo>
                      <a:pt x="77" y="447"/>
                    </a:lnTo>
                    <a:lnTo>
                      <a:pt x="75" y="447"/>
                    </a:lnTo>
                    <a:lnTo>
                      <a:pt x="74" y="449"/>
                    </a:lnTo>
                    <a:lnTo>
                      <a:pt x="74" y="450"/>
                    </a:lnTo>
                    <a:lnTo>
                      <a:pt x="73" y="451"/>
                    </a:lnTo>
                    <a:lnTo>
                      <a:pt x="74" y="451"/>
                    </a:lnTo>
                    <a:lnTo>
                      <a:pt x="81" y="463"/>
                    </a:lnTo>
                    <a:lnTo>
                      <a:pt x="80" y="472"/>
                    </a:lnTo>
                    <a:lnTo>
                      <a:pt x="77" y="478"/>
                    </a:lnTo>
                    <a:lnTo>
                      <a:pt x="75" y="479"/>
                    </a:lnTo>
                    <a:lnTo>
                      <a:pt x="75" y="481"/>
                    </a:lnTo>
                    <a:lnTo>
                      <a:pt x="77" y="481"/>
                    </a:lnTo>
                    <a:lnTo>
                      <a:pt x="77" y="482"/>
                    </a:lnTo>
                    <a:lnTo>
                      <a:pt x="81" y="486"/>
                    </a:lnTo>
                    <a:lnTo>
                      <a:pt x="82" y="493"/>
                    </a:lnTo>
                    <a:lnTo>
                      <a:pt x="82" y="497"/>
                    </a:lnTo>
                    <a:lnTo>
                      <a:pt x="84" y="500"/>
                    </a:lnTo>
                    <a:lnTo>
                      <a:pt x="84" y="504"/>
                    </a:lnTo>
                    <a:lnTo>
                      <a:pt x="87" y="513"/>
                    </a:lnTo>
                    <a:lnTo>
                      <a:pt x="100" y="523"/>
                    </a:lnTo>
                    <a:lnTo>
                      <a:pt x="102" y="524"/>
                    </a:lnTo>
                    <a:lnTo>
                      <a:pt x="105" y="525"/>
                    </a:lnTo>
                    <a:lnTo>
                      <a:pt x="117" y="517"/>
                    </a:lnTo>
                    <a:lnTo>
                      <a:pt x="121" y="516"/>
                    </a:lnTo>
                    <a:lnTo>
                      <a:pt x="133" y="516"/>
                    </a:lnTo>
                    <a:lnTo>
                      <a:pt x="134" y="514"/>
                    </a:lnTo>
                    <a:lnTo>
                      <a:pt x="137" y="509"/>
                    </a:lnTo>
                    <a:lnTo>
                      <a:pt x="141" y="503"/>
                    </a:lnTo>
                    <a:lnTo>
                      <a:pt x="144" y="502"/>
                    </a:lnTo>
                    <a:lnTo>
                      <a:pt x="155" y="493"/>
                    </a:lnTo>
                    <a:lnTo>
                      <a:pt x="162" y="496"/>
                    </a:lnTo>
                    <a:lnTo>
                      <a:pt x="167" y="500"/>
                    </a:lnTo>
                    <a:lnTo>
                      <a:pt x="177" y="506"/>
                    </a:lnTo>
                    <a:lnTo>
                      <a:pt x="181" y="506"/>
                    </a:lnTo>
                    <a:lnTo>
                      <a:pt x="181" y="504"/>
                    </a:lnTo>
                    <a:lnTo>
                      <a:pt x="183" y="504"/>
                    </a:lnTo>
                    <a:lnTo>
                      <a:pt x="193" y="513"/>
                    </a:lnTo>
                    <a:lnTo>
                      <a:pt x="203" y="518"/>
                    </a:lnTo>
                    <a:lnTo>
                      <a:pt x="204" y="518"/>
                    </a:lnTo>
                    <a:lnTo>
                      <a:pt x="215" y="517"/>
                    </a:lnTo>
                    <a:lnTo>
                      <a:pt x="218" y="517"/>
                    </a:lnTo>
                    <a:lnTo>
                      <a:pt x="219" y="518"/>
                    </a:lnTo>
                    <a:lnTo>
                      <a:pt x="222" y="520"/>
                    </a:lnTo>
                    <a:lnTo>
                      <a:pt x="236" y="528"/>
                    </a:lnTo>
                    <a:lnTo>
                      <a:pt x="243" y="531"/>
                    </a:lnTo>
                    <a:lnTo>
                      <a:pt x="243" y="534"/>
                    </a:lnTo>
                    <a:lnTo>
                      <a:pt x="246" y="530"/>
                    </a:lnTo>
                    <a:lnTo>
                      <a:pt x="251" y="511"/>
                    </a:lnTo>
                    <a:lnTo>
                      <a:pt x="257" y="511"/>
                    </a:lnTo>
                    <a:lnTo>
                      <a:pt x="278" y="502"/>
                    </a:lnTo>
                    <a:lnTo>
                      <a:pt x="284" y="500"/>
                    </a:lnTo>
                    <a:lnTo>
                      <a:pt x="303" y="492"/>
                    </a:lnTo>
                    <a:lnTo>
                      <a:pt x="304" y="490"/>
                    </a:lnTo>
                    <a:lnTo>
                      <a:pt x="306" y="490"/>
                    </a:lnTo>
                    <a:lnTo>
                      <a:pt x="314" y="488"/>
                    </a:lnTo>
                    <a:lnTo>
                      <a:pt x="325" y="482"/>
                    </a:lnTo>
                    <a:lnTo>
                      <a:pt x="327" y="481"/>
                    </a:lnTo>
                    <a:lnTo>
                      <a:pt x="328" y="482"/>
                    </a:lnTo>
                    <a:lnTo>
                      <a:pt x="339" y="488"/>
                    </a:lnTo>
                    <a:lnTo>
                      <a:pt x="353" y="489"/>
                    </a:lnTo>
                    <a:lnTo>
                      <a:pt x="360" y="488"/>
                    </a:lnTo>
                    <a:lnTo>
                      <a:pt x="361" y="486"/>
                    </a:lnTo>
                    <a:lnTo>
                      <a:pt x="368" y="482"/>
                    </a:lnTo>
                    <a:lnTo>
                      <a:pt x="378" y="482"/>
                    </a:lnTo>
                    <a:lnTo>
                      <a:pt x="381" y="483"/>
                    </a:lnTo>
                    <a:lnTo>
                      <a:pt x="387" y="485"/>
                    </a:lnTo>
                    <a:lnTo>
                      <a:pt x="387" y="486"/>
                    </a:lnTo>
                    <a:lnTo>
                      <a:pt x="388" y="486"/>
                    </a:lnTo>
                    <a:lnTo>
                      <a:pt x="406" y="490"/>
                    </a:lnTo>
                    <a:lnTo>
                      <a:pt x="441" y="490"/>
                    </a:lnTo>
                    <a:lnTo>
                      <a:pt x="444" y="488"/>
                    </a:lnTo>
                    <a:lnTo>
                      <a:pt x="445" y="488"/>
                    </a:lnTo>
                    <a:lnTo>
                      <a:pt x="445" y="460"/>
                    </a:lnTo>
                    <a:lnTo>
                      <a:pt x="438" y="453"/>
                    </a:lnTo>
                    <a:lnTo>
                      <a:pt x="433" y="450"/>
                    </a:lnTo>
                    <a:lnTo>
                      <a:pt x="427" y="449"/>
                    </a:lnTo>
                    <a:lnTo>
                      <a:pt x="412" y="442"/>
                    </a:lnTo>
                    <a:lnTo>
                      <a:pt x="412" y="425"/>
                    </a:lnTo>
                    <a:lnTo>
                      <a:pt x="413" y="425"/>
                    </a:lnTo>
                    <a:lnTo>
                      <a:pt x="413" y="422"/>
                    </a:lnTo>
                    <a:lnTo>
                      <a:pt x="412" y="419"/>
                    </a:lnTo>
                    <a:lnTo>
                      <a:pt x="408" y="415"/>
                    </a:lnTo>
                    <a:lnTo>
                      <a:pt x="405" y="408"/>
                    </a:lnTo>
                    <a:lnTo>
                      <a:pt x="405" y="401"/>
                    </a:lnTo>
                    <a:lnTo>
                      <a:pt x="406" y="401"/>
                    </a:lnTo>
                    <a:lnTo>
                      <a:pt x="411" y="404"/>
                    </a:lnTo>
                    <a:lnTo>
                      <a:pt x="416" y="404"/>
                    </a:lnTo>
                    <a:lnTo>
                      <a:pt x="433" y="401"/>
                    </a:lnTo>
                    <a:lnTo>
                      <a:pt x="434" y="401"/>
                    </a:lnTo>
                    <a:lnTo>
                      <a:pt x="434" y="398"/>
                    </a:lnTo>
                    <a:lnTo>
                      <a:pt x="433" y="397"/>
                    </a:lnTo>
                    <a:lnTo>
                      <a:pt x="425" y="391"/>
                    </a:lnTo>
                    <a:lnTo>
                      <a:pt x="418" y="382"/>
                    </a:lnTo>
                    <a:lnTo>
                      <a:pt x="413" y="373"/>
                    </a:lnTo>
                    <a:lnTo>
                      <a:pt x="412" y="369"/>
                    </a:lnTo>
                    <a:lnTo>
                      <a:pt x="412" y="366"/>
                    </a:lnTo>
                    <a:lnTo>
                      <a:pt x="420" y="366"/>
                    </a:lnTo>
                    <a:lnTo>
                      <a:pt x="423" y="365"/>
                    </a:lnTo>
                    <a:lnTo>
                      <a:pt x="425" y="363"/>
                    </a:lnTo>
                    <a:lnTo>
                      <a:pt x="444" y="354"/>
                    </a:lnTo>
                    <a:lnTo>
                      <a:pt x="454" y="346"/>
                    </a:lnTo>
                    <a:lnTo>
                      <a:pt x="454" y="341"/>
                    </a:lnTo>
                    <a:lnTo>
                      <a:pt x="457" y="335"/>
                    </a:lnTo>
                    <a:lnTo>
                      <a:pt x="462" y="329"/>
                    </a:lnTo>
                    <a:lnTo>
                      <a:pt x="462" y="323"/>
                    </a:lnTo>
                    <a:lnTo>
                      <a:pt x="455" y="316"/>
                    </a:lnTo>
                    <a:lnTo>
                      <a:pt x="455" y="312"/>
                    </a:lnTo>
                    <a:lnTo>
                      <a:pt x="457" y="310"/>
                    </a:lnTo>
                    <a:lnTo>
                      <a:pt x="457" y="306"/>
                    </a:lnTo>
                    <a:lnTo>
                      <a:pt x="458" y="305"/>
                    </a:lnTo>
                    <a:lnTo>
                      <a:pt x="464" y="301"/>
                    </a:lnTo>
                    <a:lnTo>
                      <a:pt x="465" y="301"/>
                    </a:lnTo>
                    <a:lnTo>
                      <a:pt x="466" y="298"/>
                    </a:lnTo>
                    <a:lnTo>
                      <a:pt x="466" y="288"/>
                    </a:lnTo>
                    <a:lnTo>
                      <a:pt x="455" y="279"/>
                    </a:lnTo>
                    <a:lnTo>
                      <a:pt x="454" y="279"/>
                    </a:lnTo>
                    <a:lnTo>
                      <a:pt x="455" y="274"/>
                    </a:lnTo>
                    <a:lnTo>
                      <a:pt x="464" y="263"/>
                    </a:lnTo>
                    <a:lnTo>
                      <a:pt x="469" y="262"/>
                    </a:lnTo>
                    <a:lnTo>
                      <a:pt x="475" y="262"/>
                    </a:lnTo>
                    <a:lnTo>
                      <a:pt x="479" y="260"/>
                    </a:lnTo>
                    <a:lnTo>
                      <a:pt x="480" y="259"/>
                    </a:lnTo>
                    <a:lnTo>
                      <a:pt x="504" y="241"/>
                    </a:lnTo>
                    <a:lnTo>
                      <a:pt x="510" y="235"/>
                    </a:lnTo>
                    <a:lnTo>
                      <a:pt x="511" y="235"/>
                    </a:lnTo>
                    <a:lnTo>
                      <a:pt x="515" y="238"/>
                    </a:lnTo>
                    <a:lnTo>
                      <a:pt x="517" y="239"/>
                    </a:lnTo>
                    <a:lnTo>
                      <a:pt x="519" y="243"/>
                    </a:lnTo>
                    <a:lnTo>
                      <a:pt x="561" y="204"/>
                    </a:lnTo>
                    <a:lnTo>
                      <a:pt x="579" y="195"/>
                    </a:lnTo>
                    <a:lnTo>
                      <a:pt x="579" y="193"/>
                    </a:lnTo>
                    <a:lnTo>
                      <a:pt x="581" y="193"/>
                    </a:lnTo>
                    <a:lnTo>
                      <a:pt x="582" y="190"/>
                    </a:lnTo>
                    <a:lnTo>
                      <a:pt x="589" y="183"/>
                    </a:lnTo>
                    <a:lnTo>
                      <a:pt x="592" y="182"/>
                    </a:lnTo>
                    <a:lnTo>
                      <a:pt x="591" y="182"/>
                    </a:lnTo>
                    <a:lnTo>
                      <a:pt x="591" y="181"/>
                    </a:lnTo>
                    <a:lnTo>
                      <a:pt x="589" y="179"/>
                    </a:lnTo>
                    <a:lnTo>
                      <a:pt x="588" y="173"/>
                    </a:lnTo>
                    <a:lnTo>
                      <a:pt x="588" y="166"/>
                    </a:lnTo>
                    <a:lnTo>
                      <a:pt x="585" y="166"/>
                    </a:lnTo>
                    <a:lnTo>
                      <a:pt x="571" y="171"/>
                    </a:lnTo>
                    <a:lnTo>
                      <a:pt x="563" y="171"/>
                    </a:lnTo>
                    <a:lnTo>
                      <a:pt x="555" y="169"/>
                    </a:lnTo>
                    <a:lnTo>
                      <a:pt x="549" y="165"/>
                    </a:lnTo>
                    <a:lnTo>
                      <a:pt x="543" y="159"/>
                    </a:lnTo>
                    <a:lnTo>
                      <a:pt x="535" y="159"/>
                    </a:lnTo>
                    <a:lnTo>
                      <a:pt x="519" y="155"/>
                    </a:lnTo>
                    <a:lnTo>
                      <a:pt x="510" y="155"/>
                    </a:lnTo>
                    <a:lnTo>
                      <a:pt x="511" y="154"/>
                    </a:lnTo>
                    <a:lnTo>
                      <a:pt x="511" y="141"/>
                    </a:lnTo>
                    <a:lnTo>
                      <a:pt x="514" y="122"/>
                    </a:lnTo>
                    <a:lnTo>
                      <a:pt x="521" y="106"/>
                    </a:lnTo>
                    <a:lnTo>
                      <a:pt x="522" y="105"/>
                    </a:lnTo>
                    <a:lnTo>
                      <a:pt x="525" y="95"/>
                    </a:lnTo>
                    <a:lnTo>
                      <a:pt x="517" y="92"/>
                    </a:lnTo>
                    <a:lnTo>
                      <a:pt x="518" y="90"/>
                    </a:lnTo>
                    <a:lnTo>
                      <a:pt x="519" y="88"/>
                    </a:lnTo>
                    <a:lnTo>
                      <a:pt x="515" y="88"/>
                    </a:lnTo>
                    <a:lnTo>
                      <a:pt x="493" y="84"/>
                    </a:lnTo>
                    <a:lnTo>
                      <a:pt x="490" y="84"/>
                    </a:lnTo>
                    <a:lnTo>
                      <a:pt x="487" y="85"/>
                    </a:lnTo>
                    <a:lnTo>
                      <a:pt x="431" y="76"/>
                    </a:lnTo>
                    <a:lnTo>
                      <a:pt x="418" y="71"/>
                    </a:lnTo>
                    <a:lnTo>
                      <a:pt x="406" y="73"/>
                    </a:lnTo>
                    <a:lnTo>
                      <a:pt x="405" y="73"/>
                    </a:lnTo>
                    <a:lnTo>
                      <a:pt x="405" y="71"/>
                    </a:lnTo>
                    <a:lnTo>
                      <a:pt x="409" y="45"/>
                    </a:lnTo>
                    <a:lnTo>
                      <a:pt x="409" y="41"/>
                    </a:lnTo>
                    <a:lnTo>
                      <a:pt x="412" y="31"/>
                    </a:lnTo>
                    <a:lnTo>
                      <a:pt x="409" y="30"/>
                    </a:lnTo>
                    <a:lnTo>
                      <a:pt x="404" y="30"/>
                    </a:lnTo>
                    <a:lnTo>
                      <a:pt x="399" y="37"/>
                    </a:lnTo>
                    <a:lnTo>
                      <a:pt x="392" y="45"/>
                    </a:lnTo>
                    <a:lnTo>
                      <a:pt x="390" y="48"/>
                    </a:lnTo>
                    <a:lnTo>
                      <a:pt x="381" y="49"/>
                    </a:lnTo>
                    <a:lnTo>
                      <a:pt x="367" y="45"/>
                    </a:lnTo>
                    <a:lnTo>
                      <a:pt x="349" y="45"/>
                    </a:lnTo>
                    <a:lnTo>
                      <a:pt x="331" y="51"/>
                    </a:lnTo>
                    <a:lnTo>
                      <a:pt x="330" y="52"/>
                    </a:lnTo>
                    <a:lnTo>
                      <a:pt x="330" y="51"/>
                    </a:lnTo>
                    <a:lnTo>
                      <a:pt x="311" y="32"/>
                    </a:lnTo>
                    <a:lnTo>
                      <a:pt x="306" y="28"/>
                    </a:lnTo>
                    <a:lnTo>
                      <a:pt x="300" y="17"/>
                    </a:lnTo>
                    <a:lnTo>
                      <a:pt x="299" y="11"/>
                    </a:lnTo>
                    <a:lnTo>
                      <a:pt x="300" y="10"/>
                    </a:lnTo>
                    <a:lnTo>
                      <a:pt x="300" y="9"/>
                    </a:lnTo>
                    <a:lnTo>
                      <a:pt x="304" y="3"/>
                    </a:lnTo>
                    <a:lnTo>
                      <a:pt x="307" y="1"/>
                    </a:lnTo>
                    <a:lnTo>
                      <a:pt x="307" y="0"/>
                    </a:lnTo>
                    <a:lnTo>
                      <a:pt x="306" y="0"/>
                    </a:lnTo>
                    <a:lnTo>
                      <a:pt x="300" y="3"/>
                    </a:lnTo>
                    <a:lnTo>
                      <a:pt x="292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76" name="Freeform 505">
                <a:extLst>
                  <a:ext uri="{FF2B5EF4-FFF2-40B4-BE49-F238E27FC236}">
                    <a16:creationId xmlns:a16="http://schemas.microsoft.com/office/drawing/2014/main" id="{ED8FA6F5-5C65-36EA-5A75-88AA5D9CA7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2" y="1833"/>
                <a:ext cx="98" cy="74"/>
              </a:xfrm>
              <a:custGeom>
                <a:avLst/>
                <a:gdLst>
                  <a:gd name="T0" fmla="*/ 87 w 395"/>
                  <a:gd name="T1" fmla="*/ 22 h 295"/>
                  <a:gd name="T2" fmla="*/ 53 w 395"/>
                  <a:gd name="T3" fmla="*/ 33 h 295"/>
                  <a:gd name="T4" fmla="*/ 39 w 395"/>
                  <a:gd name="T5" fmla="*/ 54 h 295"/>
                  <a:gd name="T6" fmla="*/ 39 w 395"/>
                  <a:gd name="T7" fmla="*/ 65 h 295"/>
                  <a:gd name="T8" fmla="*/ 16 w 395"/>
                  <a:gd name="T9" fmla="*/ 77 h 295"/>
                  <a:gd name="T10" fmla="*/ 16 w 395"/>
                  <a:gd name="T11" fmla="*/ 96 h 295"/>
                  <a:gd name="T12" fmla="*/ 11 w 395"/>
                  <a:gd name="T13" fmla="*/ 111 h 295"/>
                  <a:gd name="T14" fmla="*/ 20 w 395"/>
                  <a:gd name="T15" fmla="*/ 121 h 295"/>
                  <a:gd name="T16" fmla="*/ 13 w 395"/>
                  <a:gd name="T17" fmla="*/ 162 h 295"/>
                  <a:gd name="T18" fmla="*/ 2 w 395"/>
                  <a:gd name="T19" fmla="*/ 167 h 295"/>
                  <a:gd name="T20" fmla="*/ 16 w 395"/>
                  <a:gd name="T21" fmla="*/ 183 h 295"/>
                  <a:gd name="T22" fmla="*/ 41 w 395"/>
                  <a:gd name="T23" fmla="*/ 192 h 295"/>
                  <a:gd name="T24" fmla="*/ 55 w 395"/>
                  <a:gd name="T25" fmla="*/ 225 h 295"/>
                  <a:gd name="T26" fmla="*/ 64 w 395"/>
                  <a:gd name="T27" fmla="*/ 233 h 295"/>
                  <a:gd name="T28" fmla="*/ 70 w 395"/>
                  <a:gd name="T29" fmla="*/ 236 h 295"/>
                  <a:gd name="T30" fmla="*/ 90 w 395"/>
                  <a:gd name="T31" fmla="*/ 236 h 295"/>
                  <a:gd name="T32" fmla="*/ 100 w 395"/>
                  <a:gd name="T33" fmla="*/ 244 h 295"/>
                  <a:gd name="T34" fmla="*/ 106 w 395"/>
                  <a:gd name="T35" fmla="*/ 243 h 295"/>
                  <a:gd name="T36" fmla="*/ 120 w 395"/>
                  <a:gd name="T37" fmla="*/ 236 h 295"/>
                  <a:gd name="T38" fmla="*/ 127 w 395"/>
                  <a:gd name="T39" fmla="*/ 261 h 295"/>
                  <a:gd name="T40" fmla="*/ 147 w 395"/>
                  <a:gd name="T41" fmla="*/ 279 h 295"/>
                  <a:gd name="T42" fmla="*/ 157 w 395"/>
                  <a:gd name="T43" fmla="*/ 251 h 295"/>
                  <a:gd name="T44" fmla="*/ 177 w 395"/>
                  <a:gd name="T45" fmla="*/ 230 h 295"/>
                  <a:gd name="T46" fmla="*/ 199 w 395"/>
                  <a:gd name="T47" fmla="*/ 236 h 295"/>
                  <a:gd name="T48" fmla="*/ 204 w 395"/>
                  <a:gd name="T49" fmla="*/ 233 h 295"/>
                  <a:gd name="T50" fmla="*/ 207 w 395"/>
                  <a:gd name="T51" fmla="*/ 233 h 295"/>
                  <a:gd name="T52" fmla="*/ 217 w 395"/>
                  <a:gd name="T53" fmla="*/ 244 h 295"/>
                  <a:gd name="T54" fmla="*/ 218 w 395"/>
                  <a:gd name="T55" fmla="*/ 257 h 295"/>
                  <a:gd name="T56" fmla="*/ 257 w 395"/>
                  <a:gd name="T57" fmla="*/ 264 h 295"/>
                  <a:gd name="T58" fmla="*/ 268 w 395"/>
                  <a:gd name="T59" fmla="*/ 285 h 295"/>
                  <a:gd name="T60" fmla="*/ 277 w 395"/>
                  <a:gd name="T61" fmla="*/ 293 h 295"/>
                  <a:gd name="T62" fmla="*/ 296 w 395"/>
                  <a:gd name="T63" fmla="*/ 292 h 295"/>
                  <a:gd name="T64" fmla="*/ 310 w 395"/>
                  <a:gd name="T65" fmla="*/ 286 h 295"/>
                  <a:gd name="T66" fmla="*/ 345 w 395"/>
                  <a:gd name="T67" fmla="*/ 280 h 295"/>
                  <a:gd name="T68" fmla="*/ 347 w 395"/>
                  <a:gd name="T69" fmla="*/ 273 h 295"/>
                  <a:gd name="T70" fmla="*/ 327 w 395"/>
                  <a:gd name="T71" fmla="*/ 265 h 295"/>
                  <a:gd name="T72" fmla="*/ 330 w 395"/>
                  <a:gd name="T73" fmla="*/ 247 h 295"/>
                  <a:gd name="T74" fmla="*/ 344 w 395"/>
                  <a:gd name="T75" fmla="*/ 219 h 295"/>
                  <a:gd name="T76" fmla="*/ 359 w 395"/>
                  <a:gd name="T77" fmla="*/ 190 h 295"/>
                  <a:gd name="T78" fmla="*/ 376 w 395"/>
                  <a:gd name="T79" fmla="*/ 185 h 295"/>
                  <a:gd name="T80" fmla="*/ 384 w 395"/>
                  <a:gd name="T81" fmla="*/ 185 h 295"/>
                  <a:gd name="T82" fmla="*/ 391 w 395"/>
                  <a:gd name="T83" fmla="*/ 190 h 295"/>
                  <a:gd name="T84" fmla="*/ 395 w 395"/>
                  <a:gd name="T85" fmla="*/ 180 h 295"/>
                  <a:gd name="T86" fmla="*/ 374 w 395"/>
                  <a:gd name="T87" fmla="*/ 152 h 295"/>
                  <a:gd name="T88" fmla="*/ 352 w 395"/>
                  <a:gd name="T89" fmla="*/ 120 h 295"/>
                  <a:gd name="T90" fmla="*/ 299 w 395"/>
                  <a:gd name="T91" fmla="*/ 54 h 295"/>
                  <a:gd name="T92" fmla="*/ 280 w 395"/>
                  <a:gd name="T93" fmla="*/ 44 h 295"/>
                  <a:gd name="T94" fmla="*/ 267 w 395"/>
                  <a:gd name="T95" fmla="*/ 44 h 295"/>
                  <a:gd name="T96" fmla="*/ 250 w 395"/>
                  <a:gd name="T97" fmla="*/ 38 h 295"/>
                  <a:gd name="T98" fmla="*/ 237 w 395"/>
                  <a:gd name="T99" fmla="*/ 47 h 295"/>
                  <a:gd name="T100" fmla="*/ 222 w 395"/>
                  <a:gd name="T101" fmla="*/ 31 h 295"/>
                  <a:gd name="T102" fmla="*/ 194 w 395"/>
                  <a:gd name="T103" fmla="*/ 24 h 295"/>
                  <a:gd name="T104" fmla="*/ 187 w 395"/>
                  <a:gd name="T105" fmla="*/ 18 h 295"/>
                  <a:gd name="T106" fmla="*/ 173 w 395"/>
                  <a:gd name="T107" fmla="*/ 1 h 295"/>
                  <a:gd name="T108" fmla="*/ 147 w 395"/>
                  <a:gd name="T109" fmla="*/ 3 h 2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95" h="295">
                    <a:moveTo>
                      <a:pt x="91" y="28"/>
                    </a:moveTo>
                    <a:lnTo>
                      <a:pt x="91" y="26"/>
                    </a:lnTo>
                    <a:lnTo>
                      <a:pt x="87" y="22"/>
                    </a:lnTo>
                    <a:lnTo>
                      <a:pt x="86" y="19"/>
                    </a:lnTo>
                    <a:lnTo>
                      <a:pt x="84" y="19"/>
                    </a:lnTo>
                    <a:lnTo>
                      <a:pt x="53" y="33"/>
                    </a:lnTo>
                    <a:lnTo>
                      <a:pt x="45" y="43"/>
                    </a:lnTo>
                    <a:lnTo>
                      <a:pt x="43" y="47"/>
                    </a:lnTo>
                    <a:lnTo>
                      <a:pt x="39" y="54"/>
                    </a:lnTo>
                    <a:lnTo>
                      <a:pt x="38" y="61"/>
                    </a:lnTo>
                    <a:lnTo>
                      <a:pt x="39" y="64"/>
                    </a:lnTo>
                    <a:lnTo>
                      <a:pt x="39" y="65"/>
                    </a:lnTo>
                    <a:lnTo>
                      <a:pt x="34" y="70"/>
                    </a:lnTo>
                    <a:lnTo>
                      <a:pt x="20" y="77"/>
                    </a:lnTo>
                    <a:lnTo>
                      <a:pt x="16" y="77"/>
                    </a:lnTo>
                    <a:lnTo>
                      <a:pt x="17" y="79"/>
                    </a:lnTo>
                    <a:lnTo>
                      <a:pt x="17" y="88"/>
                    </a:lnTo>
                    <a:lnTo>
                      <a:pt x="16" y="96"/>
                    </a:lnTo>
                    <a:lnTo>
                      <a:pt x="9" y="103"/>
                    </a:lnTo>
                    <a:lnTo>
                      <a:pt x="11" y="110"/>
                    </a:lnTo>
                    <a:lnTo>
                      <a:pt x="11" y="111"/>
                    </a:lnTo>
                    <a:lnTo>
                      <a:pt x="14" y="113"/>
                    </a:lnTo>
                    <a:lnTo>
                      <a:pt x="20" y="118"/>
                    </a:lnTo>
                    <a:lnTo>
                      <a:pt x="20" y="121"/>
                    </a:lnTo>
                    <a:lnTo>
                      <a:pt x="18" y="121"/>
                    </a:lnTo>
                    <a:lnTo>
                      <a:pt x="24" y="146"/>
                    </a:lnTo>
                    <a:lnTo>
                      <a:pt x="13" y="162"/>
                    </a:lnTo>
                    <a:lnTo>
                      <a:pt x="4" y="165"/>
                    </a:lnTo>
                    <a:lnTo>
                      <a:pt x="0" y="167"/>
                    </a:lnTo>
                    <a:lnTo>
                      <a:pt x="2" y="167"/>
                    </a:lnTo>
                    <a:lnTo>
                      <a:pt x="6" y="176"/>
                    </a:lnTo>
                    <a:lnTo>
                      <a:pt x="10" y="180"/>
                    </a:lnTo>
                    <a:lnTo>
                      <a:pt x="16" y="183"/>
                    </a:lnTo>
                    <a:lnTo>
                      <a:pt x="17" y="184"/>
                    </a:lnTo>
                    <a:lnTo>
                      <a:pt x="18" y="184"/>
                    </a:lnTo>
                    <a:lnTo>
                      <a:pt x="41" y="192"/>
                    </a:lnTo>
                    <a:lnTo>
                      <a:pt x="45" y="197"/>
                    </a:lnTo>
                    <a:lnTo>
                      <a:pt x="48" y="213"/>
                    </a:lnTo>
                    <a:lnTo>
                      <a:pt x="55" y="225"/>
                    </a:lnTo>
                    <a:lnTo>
                      <a:pt x="56" y="228"/>
                    </a:lnTo>
                    <a:lnTo>
                      <a:pt x="57" y="229"/>
                    </a:lnTo>
                    <a:lnTo>
                      <a:pt x="64" y="233"/>
                    </a:lnTo>
                    <a:lnTo>
                      <a:pt x="66" y="233"/>
                    </a:lnTo>
                    <a:lnTo>
                      <a:pt x="67" y="235"/>
                    </a:lnTo>
                    <a:lnTo>
                      <a:pt x="70" y="236"/>
                    </a:lnTo>
                    <a:lnTo>
                      <a:pt x="86" y="237"/>
                    </a:lnTo>
                    <a:lnTo>
                      <a:pt x="90" y="237"/>
                    </a:lnTo>
                    <a:lnTo>
                      <a:pt x="90" y="236"/>
                    </a:lnTo>
                    <a:lnTo>
                      <a:pt x="91" y="236"/>
                    </a:lnTo>
                    <a:lnTo>
                      <a:pt x="97" y="244"/>
                    </a:lnTo>
                    <a:lnTo>
                      <a:pt x="100" y="244"/>
                    </a:lnTo>
                    <a:lnTo>
                      <a:pt x="101" y="245"/>
                    </a:lnTo>
                    <a:lnTo>
                      <a:pt x="105" y="244"/>
                    </a:lnTo>
                    <a:lnTo>
                      <a:pt x="106" y="243"/>
                    </a:lnTo>
                    <a:lnTo>
                      <a:pt x="108" y="236"/>
                    </a:lnTo>
                    <a:lnTo>
                      <a:pt x="109" y="233"/>
                    </a:lnTo>
                    <a:lnTo>
                      <a:pt x="120" y="236"/>
                    </a:lnTo>
                    <a:lnTo>
                      <a:pt x="122" y="237"/>
                    </a:lnTo>
                    <a:lnTo>
                      <a:pt x="127" y="259"/>
                    </a:lnTo>
                    <a:lnTo>
                      <a:pt x="127" y="261"/>
                    </a:lnTo>
                    <a:lnTo>
                      <a:pt x="131" y="266"/>
                    </a:lnTo>
                    <a:lnTo>
                      <a:pt x="147" y="280"/>
                    </a:lnTo>
                    <a:lnTo>
                      <a:pt x="147" y="279"/>
                    </a:lnTo>
                    <a:lnTo>
                      <a:pt x="154" y="259"/>
                    </a:lnTo>
                    <a:lnTo>
                      <a:pt x="154" y="258"/>
                    </a:lnTo>
                    <a:lnTo>
                      <a:pt x="157" y="251"/>
                    </a:lnTo>
                    <a:lnTo>
                      <a:pt x="167" y="237"/>
                    </a:lnTo>
                    <a:lnTo>
                      <a:pt x="175" y="232"/>
                    </a:lnTo>
                    <a:lnTo>
                      <a:pt x="177" y="230"/>
                    </a:lnTo>
                    <a:lnTo>
                      <a:pt x="179" y="230"/>
                    </a:lnTo>
                    <a:lnTo>
                      <a:pt x="179" y="229"/>
                    </a:lnTo>
                    <a:lnTo>
                      <a:pt x="199" y="236"/>
                    </a:lnTo>
                    <a:lnTo>
                      <a:pt x="200" y="236"/>
                    </a:lnTo>
                    <a:lnTo>
                      <a:pt x="201" y="235"/>
                    </a:lnTo>
                    <a:lnTo>
                      <a:pt x="204" y="233"/>
                    </a:lnTo>
                    <a:lnTo>
                      <a:pt x="204" y="232"/>
                    </a:lnTo>
                    <a:lnTo>
                      <a:pt x="206" y="232"/>
                    </a:lnTo>
                    <a:lnTo>
                      <a:pt x="207" y="233"/>
                    </a:lnTo>
                    <a:lnTo>
                      <a:pt x="208" y="233"/>
                    </a:lnTo>
                    <a:lnTo>
                      <a:pt x="215" y="240"/>
                    </a:lnTo>
                    <a:lnTo>
                      <a:pt x="217" y="244"/>
                    </a:lnTo>
                    <a:lnTo>
                      <a:pt x="217" y="251"/>
                    </a:lnTo>
                    <a:lnTo>
                      <a:pt x="218" y="255"/>
                    </a:lnTo>
                    <a:lnTo>
                      <a:pt x="218" y="257"/>
                    </a:lnTo>
                    <a:lnTo>
                      <a:pt x="221" y="261"/>
                    </a:lnTo>
                    <a:lnTo>
                      <a:pt x="237" y="259"/>
                    </a:lnTo>
                    <a:lnTo>
                      <a:pt x="257" y="264"/>
                    </a:lnTo>
                    <a:lnTo>
                      <a:pt x="263" y="271"/>
                    </a:lnTo>
                    <a:lnTo>
                      <a:pt x="268" y="283"/>
                    </a:lnTo>
                    <a:lnTo>
                      <a:pt x="268" y="285"/>
                    </a:lnTo>
                    <a:lnTo>
                      <a:pt x="273" y="293"/>
                    </a:lnTo>
                    <a:lnTo>
                      <a:pt x="274" y="295"/>
                    </a:lnTo>
                    <a:lnTo>
                      <a:pt x="277" y="293"/>
                    </a:lnTo>
                    <a:lnTo>
                      <a:pt x="292" y="292"/>
                    </a:lnTo>
                    <a:lnTo>
                      <a:pt x="296" y="293"/>
                    </a:lnTo>
                    <a:lnTo>
                      <a:pt x="296" y="292"/>
                    </a:lnTo>
                    <a:lnTo>
                      <a:pt x="303" y="289"/>
                    </a:lnTo>
                    <a:lnTo>
                      <a:pt x="309" y="288"/>
                    </a:lnTo>
                    <a:lnTo>
                      <a:pt x="310" y="286"/>
                    </a:lnTo>
                    <a:lnTo>
                      <a:pt x="317" y="288"/>
                    </a:lnTo>
                    <a:lnTo>
                      <a:pt x="341" y="285"/>
                    </a:lnTo>
                    <a:lnTo>
                      <a:pt x="345" y="280"/>
                    </a:lnTo>
                    <a:lnTo>
                      <a:pt x="348" y="275"/>
                    </a:lnTo>
                    <a:lnTo>
                      <a:pt x="348" y="273"/>
                    </a:lnTo>
                    <a:lnTo>
                      <a:pt x="347" y="273"/>
                    </a:lnTo>
                    <a:lnTo>
                      <a:pt x="330" y="266"/>
                    </a:lnTo>
                    <a:lnTo>
                      <a:pt x="328" y="266"/>
                    </a:lnTo>
                    <a:lnTo>
                      <a:pt x="327" y="265"/>
                    </a:lnTo>
                    <a:lnTo>
                      <a:pt x="327" y="262"/>
                    </a:lnTo>
                    <a:lnTo>
                      <a:pt x="330" y="248"/>
                    </a:lnTo>
                    <a:lnTo>
                      <a:pt x="330" y="247"/>
                    </a:lnTo>
                    <a:lnTo>
                      <a:pt x="333" y="245"/>
                    </a:lnTo>
                    <a:lnTo>
                      <a:pt x="340" y="233"/>
                    </a:lnTo>
                    <a:lnTo>
                      <a:pt x="344" y="219"/>
                    </a:lnTo>
                    <a:lnTo>
                      <a:pt x="351" y="206"/>
                    </a:lnTo>
                    <a:lnTo>
                      <a:pt x="355" y="191"/>
                    </a:lnTo>
                    <a:lnTo>
                      <a:pt x="359" y="190"/>
                    </a:lnTo>
                    <a:lnTo>
                      <a:pt x="363" y="190"/>
                    </a:lnTo>
                    <a:lnTo>
                      <a:pt x="370" y="188"/>
                    </a:lnTo>
                    <a:lnTo>
                      <a:pt x="376" y="185"/>
                    </a:lnTo>
                    <a:lnTo>
                      <a:pt x="377" y="184"/>
                    </a:lnTo>
                    <a:lnTo>
                      <a:pt x="380" y="184"/>
                    </a:lnTo>
                    <a:lnTo>
                      <a:pt x="384" y="185"/>
                    </a:lnTo>
                    <a:lnTo>
                      <a:pt x="387" y="187"/>
                    </a:lnTo>
                    <a:lnTo>
                      <a:pt x="391" y="191"/>
                    </a:lnTo>
                    <a:lnTo>
                      <a:pt x="391" y="190"/>
                    </a:lnTo>
                    <a:lnTo>
                      <a:pt x="394" y="187"/>
                    </a:lnTo>
                    <a:lnTo>
                      <a:pt x="395" y="183"/>
                    </a:lnTo>
                    <a:lnTo>
                      <a:pt x="395" y="180"/>
                    </a:lnTo>
                    <a:lnTo>
                      <a:pt x="394" y="176"/>
                    </a:lnTo>
                    <a:lnTo>
                      <a:pt x="391" y="173"/>
                    </a:lnTo>
                    <a:lnTo>
                      <a:pt x="374" y="152"/>
                    </a:lnTo>
                    <a:lnTo>
                      <a:pt x="356" y="139"/>
                    </a:lnTo>
                    <a:lnTo>
                      <a:pt x="355" y="121"/>
                    </a:lnTo>
                    <a:lnTo>
                      <a:pt x="352" y="120"/>
                    </a:lnTo>
                    <a:lnTo>
                      <a:pt x="319" y="75"/>
                    </a:lnTo>
                    <a:lnTo>
                      <a:pt x="311" y="71"/>
                    </a:lnTo>
                    <a:lnTo>
                      <a:pt x="299" y="54"/>
                    </a:lnTo>
                    <a:lnTo>
                      <a:pt x="287" y="46"/>
                    </a:lnTo>
                    <a:lnTo>
                      <a:pt x="284" y="46"/>
                    </a:lnTo>
                    <a:lnTo>
                      <a:pt x="280" y="44"/>
                    </a:lnTo>
                    <a:lnTo>
                      <a:pt x="275" y="46"/>
                    </a:lnTo>
                    <a:lnTo>
                      <a:pt x="273" y="46"/>
                    </a:lnTo>
                    <a:lnTo>
                      <a:pt x="267" y="44"/>
                    </a:lnTo>
                    <a:lnTo>
                      <a:pt x="266" y="44"/>
                    </a:lnTo>
                    <a:lnTo>
                      <a:pt x="254" y="38"/>
                    </a:lnTo>
                    <a:lnTo>
                      <a:pt x="250" y="38"/>
                    </a:lnTo>
                    <a:lnTo>
                      <a:pt x="247" y="39"/>
                    </a:lnTo>
                    <a:lnTo>
                      <a:pt x="244" y="43"/>
                    </a:lnTo>
                    <a:lnTo>
                      <a:pt x="237" y="47"/>
                    </a:lnTo>
                    <a:lnTo>
                      <a:pt x="234" y="50"/>
                    </a:lnTo>
                    <a:lnTo>
                      <a:pt x="232" y="50"/>
                    </a:lnTo>
                    <a:lnTo>
                      <a:pt x="222" y="31"/>
                    </a:lnTo>
                    <a:lnTo>
                      <a:pt x="203" y="24"/>
                    </a:lnTo>
                    <a:lnTo>
                      <a:pt x="200" y="25"/>
                    </a:lnTo>
                    <a:lnTo>
                      <a:pt x="194" y="24"/>
                    </a:lnTo>
                    <a:lnTo>
                      <a:pt x="193" y="24"/>
                    </a:lnTo>
                    <a:lnTo>
                      <a:pt x="189" y="21"/>
                    </a:lnTo>
                    <a:lnTo>
                      <a:pt x="187" y="18"/>
                    </a:lnTo>
                    <a:lnTo>
                      <a:pt x="187" y="17"/>
                    </a:lnTo>
                    <a:lnTo>
                      <a:pt x="186" y="17"/>
                    </a:lnTo>
                    <a:lnTo>
                      <a:pt x="173" y="1"/>
                    </a:lnTo>
                    <a:lnTo>
                      <a:pt x="172" y="0"/>
                    </a:lnTo>
                    <a:lnTo>
                      <a:pt x="160" y="0"/>
                    </a:lnTo>
                    <a:lnTo>
                      <a:pt x="147" y="3"/>
                    </a:lnTo>
                    <a:lnTo>
                      <a:pt x="119" y="18"/>
                    </a:lnTo>
                    <a:lnTo>
                      <a:pt x="91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77" name="Freeform 506">
                <a:extLst>
                  <a:ext uri="{FF2B5EF4-FFF2-40B4-BE49-F238E27FC236}">
                    <a16:creationId xmlns:a16="http://schemas.microsoft.com/office/drawing/2014/main" id="{6B13CCBF-6794-B9F9-5B24-AAEAF4EB16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1" y="1875"/>
                <a:ext cx="124" cy="129"/>
              </a:xfrm>
              <a:custGeom>
                <a:avLst/>
                <a:gdLst>
                  <a:gd name="T0" fmla="*/ 73 w 492"/>
                  <a:gd name="T1" fmla="*/ 6 h 516"/>
                  <a:gd name="T2" fmla="*/ 55 w 492"/>
                  <a:gd name="T3" fmla="*/ 116 h 516"/>
                  <a:gd name="T4" fmla="*/ 49 w 492"/>
                  <a:gd name="T5" fmla="*/ 178 h 516"/>
                  <a:gd name="T6" fmla="*/ 34 w 492"/>
                  <a:gd name="T7" fmla="*/ 193 h 516"/>
                  <a:gd name="T8" fmla="*/ 27 w 492"/>
                  <a:gd name="T9" fmla="*/ 236 h 516"/>
                  <a:gd name="T10" fmla="*/ 17 w 492"/>
                  <a:gd name="T11" fmla="*/ 241 h 516"/>
                  <a:gd name="T12" fmla="*/ 13 w 492"/>
                  <a:gd name="T13" fmla="*/ 267 h 516"/>
                  <a:gd name="T14" fmla="*/ 25 w 492"/>
                  <a:gd name="T15" fmla="*/ 282 h 516"/>
                  <a:gd name="T16" fmla="*/ 30 w 492"/>
                  <a:gd name="T17" fmla="*/ 316 h 516"/>
                  <a:gd name="T18" fmla="*/ 101 w 492"/>
                  <a:gd name="T19" fmla="*/ 315 h 516"/>
                  <a:gd name="T20" fmla="*/ 95 w 492"/>
                  <a:gd name="T21" fmla="*/ 377 h 516"/>
                  <a:gd name="T22" fmla="*/ 154 w 492"/>
                  <a:gd name="T23" fmla="*/ 382 h 516"/>
                  <a:gd name="T24" fmla="*/ 196 w 492"/>
                  <a:gd name="T25" fmla="*/ 379 h 516"/>
                  <a:gd name="T26" fmla="*/ 232 w 492"/>
                  <a:gd name="T27" fmla="*/ 355 h 516"/>
                  <a:gd name="T28" fmla="*/ 239 w 492"/>
                  <a:gd name="T29" fmla="*/ 345 h 516"/>
                  <a:gd name="T30" fmla="*/ 250 w 492"/>
                  <a:gd name="T31" fmla="*/ 336 h 516"/>
                  <a:gd name="T32" fmla="*/ 281 w 492"/>
                  <a:gd name="T33" fmla="*/ 356 h 516"/>
                  <a:gd name="T34" fmla="*/ 303 w 492"/>
                  <a:gd name="T35" fmla="*/ 348 h 516"/>
                  <a:gd name="T36" fmla="*/ 318 w 492"/>
                  <a:gd name="T37" fmla="*/ 383 h 516"/>
                  <a:gd name="T38" fmla="*/ 328 w 492"/>
                  <a:gd name="T39" fmla="*/ 404 h 516"/>
                  <a:gd name="T40" fmla="*/ 328 w 492"/>
                  <a:gd name="T41" fmla="*/ 440 h 516"/>
                  <a:gd name="T42" fmla="*/ 340 w 492"/>
                  <a:gd name="T43" fmla="*/ 479 h 516"/>
                  <a:gd name="T44" fmla="*/ 358 w 492"/>
                  <a:gd name="T45" fmla="*/ 479 h 516"/>
                  <a:gd name="T46" fmla="*/ 377 w 492"/>
                  <a:gd name="T47" fmla="*/ 507 h 516"/>
                  <a:gd name="T48" fmla="*/ 415 w 492"/>
                  <a:gd name="T49" fmla="*/ 509 h 516"/>
                  <a:gd name="T50" fmla="*/ 457 w 492"/>
                  <a:gd name="T51" fmla="*/ 450 h 516"/>
                  <a:gd name="T52" fmla="*/ 465 w 492"/>
                  <a:gd name="T53" fmla="*/ 393 h 516"/>
                  <a:gd name="T54" fmla="*/ 453 w 492"/>
                  <a:gd name="T55" fmla="*/ 386 h 516"/>
                  <a:gd name="T56" fmla="*/ 384 w 492"/>
                  <a:gd name="T57" fmla="*/ 386 h 516"/>
                  <a:gd name="T58" fmla="*/ 362 w 492"/>
                  <a:gd name="T59" fmla="*/ 354 h 516"/>
                  <a:gd name="T60" fmla="*/ 373 w 492"/>
                  <a:gd name="T61" fmla="*/ 326 h 516"/>
                  <a:gd name="T62" fmla="*/ 382 w 492"/>
                  <a:gd name="T63" fmla="*/ 302 h 516"/>
                  <a:gd name="T64" fmla="*/ 408 w 492"/>
                  <a:gd name="T65" fmla="*/ 296 h 516"/>
                  <a:gd name="T66" fmla="*/ 405 w 492"/>
                  <a:gd name="T67" fmla="*/ 263 h 516"/>
                  <a:gd name="T68" fmla="*/ 418 w 492"/>
                  <a:gd name="T69" fmla="*/ 218 h 516"/>
                  <a:gd name="T70" fmla="*/ 478 w 492"/>
                  <a:gd name="T71" fmla="*/ 190 h 516"/>
                  <a:gd name="T72" fmla="*/ 483 w 492"/>
                  <a:gd name="T73" fmla="*/ 172 h 516"/>
                  <a:gd name="T74" fmla="*/ 479 w 492"/>
                  <a:gd name="T75" fmla="*/ 147 h 516"/>
                  <a:gd name="T76" fmla="*/ 486 w 492"/>
                  <a:gd name="T77" fmla="*/ 125 h 516"/>
                  <a:gd name="T78" fmla="*/ 482 w 492"/>
                  <a:gd name="T79" fmla="*/ 115 h 516"/>
                  <a:gd name="T80" fmla="*/ 430 w 492"/>
                  <a:gd name="T81" fmla="*/ 108 h 516"/>
                  <a:gd name="T82" fmla="*/ 398 w 492"/>
                  <a:gd name="T83" fmla="*/ 121 h 516"/>
                  <a:gd name="T84" fmla="*/ 377 w 492"/>
                  <a:gd name="T85" fmla="*/ 126 h 516"/>
                  <a:gd name="T86" fmla="*/ 349 w 492"/>
                  <a:gd name="T87" fmla="*/ 118 h 516"/>
                  <a:gd name="T88" fmla="*/ 302 w 492"/>
                  <a:gd name="T89" fmla="*/ 94 h 516"/>
                  <a:gd name="T90" fmla="*/ 296 w 492"/>
                  <a:gd name="T91" fmla="*/ 73 h 516"/>
                  <a:gd name="T92" fmla="*/ 285 w 492"/>
                  <a:gd name="T93" fmla="*/ 66 h 516"/>
                  <a:gd name="T94" fmla="*/ 260 w 492"/>
                  <a:gd name="T95" fmla="*/ 63 h 516"/>
                  <a:gd name="T96" fmla="*/ 235 w 492"/>
                  <a:gd name="T97" fmla="*/ 91 h 516"/>
                  <a:gd name="T98" fmla="*/ 208 w 492"/>
                  <a:gd name="T99" fmla="*/ 94 h 516"/>
                  <a:gd name="T100" fmla="*/ 189 w 492"/>
                  <a:gd name="T101" fmla="*/ 69 h 516"/>
                  <a:gd name="T102" fmla="*/ 178 w 492"/>
                  <a:gd name="T103" fmla="*/ 77 h 516"/>
                  <a:gd name="T104" fmla="*/ 151 w 492"/>
                  <a:gd name="T105" fmla="*/ 69 h 516"/>
                  <a:gd name="T106" fmla="*/ 137 w 492"/>
                  <a:gd name="T107" fmla="*/ 61 h 516"/>
                  <a:gd name="T108" fmla="*/ 99 w 492"/>
                  <a:gd name="T109" fmla="*/ 17 h 516"/>
                  <a:gd name="T110" fmla="*/ 83 w 492"/>
                  <a:gd name="T111" fmla="*/ 0 h 5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492" h="516">
                    <a:moveTo>
                      <a:pt x="83" y="0"/>
                    </a:moveTo>
                    <a:lnTo>
                      <a:pt x="81" y="0"/>
                    </a:lnTo>
                    <a:lnTo>
                      <a:pt x="78" y="2"/>
                    </a:lnTo>
                    <a:lnTo>
                      <a:pt x="74" y="5"/>
                    </a:lnTo>
                    <a:lnTo>
                      <a:pt x="73" y="6"/>
                    </a:lnTo>
                    <a:lnTo>
                      <a:pt x="71" y="38"/>
                    </a:lnTo>
                    <a:lnTo>
                      <a:pt x="63" y="87"/>
                    </a:lnTo>
                    <a:lnTo>
                      <a:pt x="60" y="95"/>
                    </a:lnTo>
                    <a:lnTo>
                      <a:pt x="60" y="97"/>
                    </a:lnTo>
                    <a:lnTo>
                      <a:pt x="55" y="116"/>
                    </a:lnTo>
                    <a:lnTo>
                      <a:pt x="55" y="118"/>
                    </a:lnTo>
                    <a:lnTo>
                      <a:pt x="56" y="118"/>
                    </a:lnTo>
                    <a:lnTo>
                      <a:pt x="47" y="155"/>
                    </a:lnTo>
                    <a:lnTo>
                      <a:pt x="47" y="172"/>
                    </a:lnTo>
                    <a:lnTo>
                      <a:pt x="49" y="178"/>
                    </a:lnTo>
                    <a:lnTo>
                      <a:pt x="49" y="179"/>
                    </a:lnTo>
                    <a:lnTo>
                      <a:pt x="42" y="182"/>
                    </a:lnTo>
                    <a:lnTo>
                      <a:pt x="37" y="189"/>
                    </a:lnTo>
                    <a:lnTo>
                      <a:pt x="35" y="192"/>
                    </a:lnTo>
                    <a:lnTo>
                      <a:pt x="34" y="193"/>
                    </a:lnTo>
                    <a:lnTo>
                      <a:pt x="34" y="199"/>
                    </a:lnTo>
                    <a:lnTo>
                      <a:pt x="31" y="212"/>
                    </a:lnTo>
                    <a:lnTo>
                      <a:pt x="31" y="225"/>
                    </a:lnTo>
                    <a:lnTo>
                      <a:pt x="28" y="234"/>
                    </a:lnTo>
                    <a:lnTo>
                      <a:pt x="27" y="236"/>
                    </a:lnTo>
                    <a:lnTo>
                      <a:pt x="25" y="235"/>
                    </a:lnTo>
                    <a:lnTo>
                      <a:pt x="24" y="235"/>
                    </a:lnTo>
                    <a:lnTo>
                      <a:pt x="18" y="238"/>
                    </a:lnTo>
                    <a:lnTo>
                      <a:pt x="17" y="239"/>
                    </a:lnTo>
                    <a:lnTo>
                      <a:pt x="17" y="241"/>
                    </a:lnTo>
                    <a:lnTo>
                      <a:pt x="16" y="241"/>
                    </a:lnTo>
                    <a:lnTo>
                      <a:pt x="6" y="250"/>
                    </a:lnTo>
                    <a:lnTo>
                      <a:pt x="0" y="252"/>
                    </a:lnTo>
                    <a:lnTo>
                      <a:pt x="4" y="262"/>
                    </a:lnTo>
                    <a:lnTo>
                      <a:pt x="13" y="267"/>
                    </a:lnTo>
                    <a:lnTo>
                      <a:pt x="20" y="269"/>
                    </a:lnTo>
                    <a:lnTo>
                      <a:pt x="23" y="269"/>
                    </a:lnTo>
                    <a:lnTo>
                      <a:pt x="24" y="271"/>
                    </a:lnTo>
                    <a:lnTo>
                      <a:pt x="25" y="277"/>
                    </a:lnTo>
                    <a:lnTo>
                      <a:pt x="25" y="282"/>
                    </a:lnTo>
                    <a:lnTo>
                      <a:pt x="23" y="286"/>
                    </a:lnTo>
                    <a:lnTo>
                      <a:pt x="21" y="288"/>
                    </a:lnTo>
                    <a:lnTo>
                      <a:pt x="20" y="292"/>
                    </a:lnTo>
                    <a:lnTo>
                      <a:pt x="20" y="298"/>
                    </a:lnTo>
                    <a:lnTo>
                      <a:pt x="30" y="316"/>
                    </a:lnTo>
                    <a:lnTo>
                      <a:pt x="32" y="313"/>
                    </a:lnTo>
                    <a:lnTo>
                      <a:pt x="80" y="312"/>
                    </a:lnTo>
                    <a:lnTo>
                      <a:pt x="84" y="313"/>
                    </a:lnTo>
                    <a:lnTo>
                      <a:pt x="101" y="306"/>
                    </a:lnTo>
                    <a:lnTo>
                      <a:pt x="101" y="315"/>
                    </a:lnTo>
                    <a:lnTo>
                      <a:pt x="98" y="326"/>
                    </a:lnTo>
                    <a:lnTo>
                      <a:pt x="102" y="342"/>
                    </a:lnTo>
                    <a:lnTo>
                      <a:pt x="98" y="351"/>
                    </a:lnTo>
                    <a:lnTo>
                      <a:pt x="95" y="375"/>
                    </a:lnTo>
                    <a:lnTo>
                      <a:pt x="95" y="377"/>
                    </a:lnTo>
                    <a:lnTo>
                      <a:pt x="97" y="377"/>
                    </a:lnTo>
                    <a:lnTo>
                      <a:pt x="126" y="387"/>
                    </a:lnTo>
                    <a:lnTo>
                      <a:pt x="137" y="386"/>
                    </a:lnTo>
                    <a:lnTo>
                      <a:pt x="150" y="382"/>
                    </a:lnTo>
                    <a:lnTo>
                      <a:pt x="154" y="382"/>
                    </a:lnTo>
                    <a:lnTo>
                      <a:pt x="159" y="383"/>
                    </a:lnTo>
                    <a:lnTo>
                      <a:pt x="161" y="384"/>
                    </a:lnTo>
                    <a:lnTo>
                      <a:pt x="181" y="382"/>
                    </a:lnTo>
                    <a:lnTo>
                      <a:pt x="190" y="382"/>
                    </a:lnTo>
                    <a:lnTo>
                      <a:pt x="196" y="379"/>
                    </a:lnTo>
                    <a:lnTo>
                      <a:pt x="200" y="377"/>
                    </a:lnTo>
                    <a:lnTo>
                      <a:pt x="212" y="379"/>
                    </a:lnTo>
                    <a:lnTo>
                      <a:pt x="212" y="372"/>
                    </a:lnTo>
                    <a:lnTo>
                      <a:pt x="224" y="361"/>
                    </a:lnTo>
                    <a:lnTo>
                      <a:pt x="232" y="355"/>
                    </a:lnTo>
                    <a:lnTo>
                      <a:pt x="238" y="356"/>
                    </a:lnTo>
                    <a:lnTo>
                      <a:pt x="238" y="358"/>
                    </a:lnTo>
                    <a:lnTo>
                      <a:pt x="241" y="355"/>
                    </a:lnTo>
                    <a:lnTo>
                      <a:pt x="241" y="348"/>
                    </a:lnTo>
                    <a:lnTo>
                      <a:pt x="239" y="345"/>
                    </a:lnTo>
                    <a:lnTo>
                      <a:pt x="235" y="340"/>
                    </a:lnTo>
                    <a:lnTo>
                      <a:pt x="231" y="337"/>
                    </a:lnTo>
                    <a:lnTo>
                      <a:pt x="232" y="334"/>
                    </a:lnTo>
                    <a:lnTo>
                      <a:pt x="232" y="333"/>
                    </a:lnTo>
                    <a:lnTo>
                      <a:pt x="250" y="336"/>
                    </a:lnTo>
                    <a:lnTo>
                      <a:pt x="253" y="337"/>
                    </a:lnTo>
                    <a:lnTo>
                      <a:pt x="256" y="337"/>
                    </a:lnTo>
                    <a:lnTo>
                      <a:pt x="258" y="338"/>
                    </a:lnTo>
                    <a:lnTo>
                      <a:pt x="275" y="351"/>
                    </a:lnTo>
                    <a:lnTo>
                      <a:pt x="281" y="356"/>
                    </a:lnTo>
                    <a:lnTo>
                      <a:pt x="288" y="361"/>
                    </a:lnTo>
                    <a:lnTo>
                      <a:pt x="294" y="361"/>
                    </a:lnTo>
                    <a:lnTo>
                      <a:pt x="298" y="352"/>
                    </a:lnTo>
                    <a:lnTo>
                      <a:pt x="299" y="351"/>
                    </a:lnTo>
                    <a:lnTo>
                      <a:pt x="303" y="348"/>
                    </a:lnTo>
                    <a:lnTo>
                      <a:pt x="308" y="349"/>
                    </a:lnTo>
                    <a:lnTo>
                      <a:pt x="310" y="354"/>
                    </a:lnTo>
                    <a:lnTo>
                      <a:pt x="309" y="372"/>
                    </a:lnTo>
                    <a:lnTo>
                      <a:pt x="313" y="376"/>
                    </a:lnTo>
                    <a:lnTo>
                      <a:pt x="318" y="383"/>
                    </a:lnTo>
                    <a:lnTo>
                      <a:pt x="316" y="387"/>
                    </a:lnTo>
                    <a:lnTo>
                      <a:pt x="321" y="391"/>
                    </a:lnTo>
                    <a:lnTo>
                      <a:pt x="327" y="394"/>
                    </a:lnTo>
                    <a:lnTo>
                      <a:pt x="328" y="394"/>
                    </a:lnTo>
                    <a:lnTo>
                      <a:pt x="328" y="404"/>
                    </a:lnTo>
                    <a:lnTo>
                      <a:pt x="327" y="406"/>
                    </a:lnTo>
                    <a:lnTo>
                      <a:pt x="325" y="409"/>
                    </a:lnTo>
                    <a:lnTo>
                      <a:pt x="325" y="414"/>
                    </a:lnTo>
                    <a:lnTo>
                      <a:pt x="330" y="433"/>
                    </a:lnTo>
                    <a:lnTo>
                      <a:pt x="328" y="440"/>
                    </a:lnTo>
                    <a:lnTo>
                      <a:pt x="341" y="446"/>
                    </a:lnTo>
                    <a:lnTo>
                      <a:pt x="347" y="451"/>
                    </a:lnTo>
                    <a:lnTo>
                      <a:pt x="347" y="474"/>
                    </a:lnTo>
                    <a:lnTo>
                      <a:pt x="342" y="479"/>
                    </a:lnTo>
                    <a:lnTo>
                      <a:pt x="340" y="479"/>
                    </a:lnTo>
                    <a:lnTo>
                      <a:pt x="341" y="481"/>
                    </a:lnTo>
                    <a:lnTo>
                      <a:pt x="348" y="479"/>
                    </a:lnTo>
                    <a:lnTo>
                      <a:pt x="352" y="478"/>
                    </a:lnTo>
                    <a:lnTo>
                      <a:pt x="355" y="478"/>
                    </a:lnTo>
                    <a:lnTo>
                      <a:pt x="358" y="479"/>
                    </a:lnTo>
                    <a:lnTo>
                      <a:pt x="362" y="483"/>
                    </a:lnTo>
                    <a:lnTo>
                      <a:pt x="363" y="486"/>
                    </a:lnTo>
                    <a:lnTo>
                      <a:pt x="373" y="502"/>
                    </a:lnTo>
                    <a:lnTo>
                      <a:pt x="376" y="504"/>
                    </a:lnTo>
                    <a:lnTo>
                      <a:pt x="377" y="507"/>
                    </a:lnTo>
                    <a:lnTo>
                      <a:pt x="379" y="507"/>
                    </a:lnTo>
                    <a:lnTo>
                      <a:pt x="390" y="513"/>
                    </a:lnTo>
                    <a:lnTo>
                      <a:pt x="398" y="516"/>
                    </a:lnTo>
                    <a:lnTo>
                      <a:pt x="412" y="511"/>
                    </a:lnTo>
                    <a:lnTo>
                      <a:pt x="415" y="509"/>
                    </a:lnTo>
                    <a:lnTo>
                      <a:pt x="468" y="468"/>
                    </a:lnTo>
                    <a:lnTo>
                      <a:pt x="469" y="467"/>
                    </a:lnTo>
                    <a:lnTo>
                      <a:pt x="469" y="466"/>
                    </a:lnTo>
                    <a:lnTo>
                      <a:pt x="457" y="451"/>
                    </a:lnTo>
                    <a:lnTo>
                      <a:pt x="457" y="450"/>
                    </a:lnTo>
                    <a:lnTo>
                      <a:pt x="468" y="415"/>
                    </a:lnTo>
                    <a:lnTo>
                      <a:pt x="468" y="414"/>
                    </a:lnTo>
                    <a:lnTo>
                      <a:pt x="469" y="411"/>
                    </a:lnTo>
                    <a:lnTo>
                      <a:pt x="469" y="409"/>
                    </a:lnTo>
                    <a:lnTo>
                      <a:pt x="465" y="393"/>
                    </a:lnTo>
                    <a:lnTo>
                      <a:pt x="461" y="393"/>
                    </a:lnTo>
                    <a:lnTo>
                      <a:pt x="457" y="391"/>
                    </a:lnTo>
                    <a:lnTo>
                      <a:pt x="457" y="390"/>
                    </a:lnTo>
                    <a:lnTo>
                      <a:pt x="454" y="389"/>
                    </a:lnTo>
                    <a:lnTo>
                      <a:pt x="453" y="386"/>
                    </a:lnTo>
                    <a:lnTo>
                      <a:pt x="446" y="384"/>
                    </a:lnTo>
                    <a:lnTo>
                      <a:pt x="443" y="384"/>
                    </a:lnTo>
                    <a:lnTo>
                      <a:pt x="440" y="383"/>
                    </a:lnTo>
                    <a:lnTo>
                      <a:pt x="391" y="384"/>
                    </a:lnTo>
                    <a:lnTo>
                      <a:pt x="384" y="386"/>
                    </a:lnTo>
                    <a:lnTo>
                      <a:pt x="376" y="383"/>
                    </a:lnTo>
                    <a:lnTo>
                      <a:pt x="375" y="377"/>
                    </a:lnTo>
                    <a:lnTo>
                      <a:pt x="369" y="363"/>
                    </a:lnTo>
                    <a:lnTo>
                      <a:pt x="363" y="355"/>
                    </a:lnTo>
                    <a:lnTo>
                      <a:pt x="362" y="354"/>
                    </a:lnTo>
                    <a:lnTo>
                      <a:pt x="359" y="342"/>
                    </a:lnTo>
                    <a:lnTo>
                      <a:pt x="358" y="340"/>
                    </a:lnTo>
                    <a:lnTo>
                      <a:pt x="359" y="340"/>
                    </a:lnTo>
                    <a:lnTo>
                      <a:pt x="362" y="333"/>
                    </a:lnTo>
                    <a:lnTo>
                      <a:pt x="373" y="326"/>
                    </a:lnTo>
                    <a:lnTo>
                      <a:pt x="376" y="324"/>
                    </a:lnTo>
                    <a:lnTo>
                      <a:pt x="376" y="323"/>
                    </a:lnTo>
                    <a:lnTo>
                      <a:pt x="380" y="310"/>
                    </a:lnTo>
                    <a:lnTo>
                      <a:pt x="380" y="306"/>
                    </a:lnTo>
                    <a:lnTo>
                      <a:pt x="382" y="302"/>
                    </a:lnTo>
                    <a:lnTo>
                      <a:pt x="384" y="302"/>
                    </a:lnTo>
                    <a:lnTo>
                      <a:pt x="397" y="303"/>
                    </a:lnTo>
                    <a:lnTo>
                      <a:pt x="402" y="302"/>
                    </a:lnTo>
                    <a:lnTo>
                      <a:pt x="408" y="299"/>
                    </a:lnTo>
                    <a:lnTo>
                      <a:pt x="408" y="296"/>
                    </a:lnTo>
                    <a:lnTo>
                      <a:pt x="405" y="282"/>
                    </a:lnTo>
                    <a:lnTo>
                      <a:pt x="405" y="281"/>
                    </a:lnTo>
                    <a:lnTo>
                      <a:pt x="408" y="270"/>
                    </a:lnTo>
                    <a:lnTo>
                      <a:pt x="408" y="269"/>
                    </a:lnTo>
                    <a:lnTo>
                      <a:pt x="405" y="263"/>
                    </a:lnTo>
                    <a:lnTo>
                      <a:pt x="392" y="246"/>
                    </a:lnTo>
                    <a:lnTo>
                      <a:pt x="392" y="245"/>
                    </a:lnTo>
                    <a:lnTo>
                      <a:pt x="402" y="231"/>
                    </a:lnTo>
                    <a:lnTo>
                      <a:pt x="412" y="221"/>
                    </a:lnTo>
                    <a:lnTo>
                      <a:pt x="418" y="218"/>
                    </a:lnTo>
                    <a:lnTo>
                      <a:pt x="433" y="206"/>
                    </a:lnTo>
                    <a:lnTo>
                      <a:pt x="444" y="206"/>
                    </a:lnTo>
                    <a:lnTo>
                      <a:pt x="455" y="200"/>
                    </a:lnTo>
                    <a:lnTo>
                      <a:pt x="465" y="197"/>
                    </a:lnTo>
                    <a:lnTo>
                      <a:pt x="478" y="190"/>
                    </a:lnTo>
                    <a:lnTo>
                      <a:pt x="479" y="190"/>
                    </a:lnTo>
                    <a:lnTo>
                      <a:pt x="485" y="188"/>
                    </a:lnTo>
                    <a:lnTo>
                      <a:pt x="482" y="183"/>
                    </a:lnTo>
                    <a:lnTo>
                      <a:pt x="482" y="178"/>
                    </a:lnTo>
                    <a:lnTo>
                      <a:pt x="483" y="172"/>
                    </a:lnTo>
                    <a:lnTo>
                      <a:pt x="486" y="166"/>
                    </a:lnTo>
                    <a:lnTo>
                      <a:pt x="488" y="165"/>
                    </a:lnTo>
                    <a:lnTo>
                      <a:pt x="488" y="159"/>
                    </a:lnTo>
                    <a:lnTo>
                      <a:pt x="482" y="154"/>
                    </a:lnTo>
                    <a:lnTo>
                      <a:pt x="479" y="147"/>
                    </a:lnTo>
                    <a:lnTo>
                      <a:pt x="479" y="145"/>
                    </a:lnTo>
                    <a:lnTo>
                      <a:pt x="478" y="143"/>
                    </a:lnTo>
                    <a:lnTo>
                      <a:pt x="481" y="132"/>
                    </a:lnTo>
                    <a:lnTo>
                      <a:pt x="483" y="126"/>
                    </a:lnTo>
                    <a:lnTo>
                      <a:pt x="486" y="125"/>
                    </a:lnTo>
                    <a:lnTo>
                      <a:pt x="490" y="119"/>
                    </a:lnTo>
                    <a:lnTo>
                      <a:pt x="490" y="118"/>
                    </a:lnTo>
                    <a:lnTo>
                      <a:pt x="492" y="113"/>
                    </a:lnTo>
                    <a:lnTo>
                      <a:pt x="488" y="113"/>
                    </a:lnTo>
                    <a:lnTo>
                      <a:pt x="482" y="115"/>
                    </a:lnTo>
                    <a:lnTo>
                      <a:pt x="476" y="115"/>
                    </a:lnTo>
                    <a:lnTo>
                      <a:pt x="469" y="116"/>
                    </a:lnTo>
                    <a:lnTo>
                      <a:pt x="460" y="115"/>
                    </a:lnTo>
                    <a:lnTo>
                      <a:pt x="439" y="109"/>
                    </a:lnTo>
                    <a:lnTo>
                      <a:pt x="430" y="108"/>
                    </a:lnTo>
                    <a:lnTo>
                      <a:pt x="429" y="106"/>
                    </a:lnTo>
                    <a:lnTo>
                      <a:pt x="429" y="108"/>
                    </a:lnTo>
                    <a:lnTo>
                      <a:pt x="426" y="113"/>
                    </a:lnTo>
                    <a:lnTo>
                      <a:pt x="422" y="118"/>
                    </a:lnTo>
                    <a:lnTo>
                      <a:pt x="398" y="121"/>
                    </a:lnTo>
                    <a:lnTo>
                      <a:pt x="391" y="119"/>
                    </a:lnTo>
                    <a:lnTo>
                      <a:pt x="390" y="121"/>
                    </a:lnTo>
                    <a:lnTo>
                      <a:pt x="384" y="122"/>
                    </a:lnTo>
                    <a:lnTo>
                      <a:pt x="377" y="125"/>
                    </a:lnTo>
                    <a:lnTo>
                      <a:pt x="377" y="126"/>
                    </a:lnTo>
                    <a:lnTo>
                      <a:pt x="373" y="125"/>
                    </a:lnTo>
                    <a:lnTo>
                      <a:pt x="358" y="126"/>
                    </a:lnTo>
                    <a:lnTo>
                      <a:pt x="355" y="128"/>
                    </a:lnTo>
                    <a:lnTo>
                      <a:pt x="354" y="126"/>
                    </a:lnTo>
                    <a:lnTo>
                      <a:pt x="349" y="118"/>
                    </a:lnTo>
                    <a:lnTo>
                      <a:pt x="349" y="116"/>
                    </a:lnTo>
                    <a:lnTo>
                      <a:pt x="344" y="104"/>
                    </a:lnTo>
                    <a:lnTo>
                      <a:pt x="338" y="97"/>
                    </a:lnTo>
                    <a:lnTo>
                      <a:pt x="318" y="92"/>
                    </a:lnTo>
                    <a:lnTo>
                      <a:pt x="302" y="94"/>
                    </a:lnTo>
                    <a:lnTo>
                      <a:pt x="299" y="90"/>
                    </a:lnTo>
                    <a:lnTo>
                      <a:pt x="299" y="88"/>
                    </a:lnTo>
                    <a:lnTo>
                      <a:pt x="298" y="84"/>
                    </a:lnTo>
                    <a:lnTo>
                      <a:pt x="298" y="77"/>
                    </a:lnTo>
                    <a:lnTo>
                      <a:pt x="296" y="73"/>
                    </a:lnTo>
                    <a:lnTo>
                      <a:pt x="289" y="66"/>
                    </a:lnTo>
                    <a:lnTo>
                      <a:pt x="288" y="66"/>
                    </a:lnTo>
                    <a:lnTo>
                      <a:pt x="287" y="65"/>
                    </a:lnTo>
                    <a:lnTo>
                      <a:pt x="285" y="65"/>
                    </a:lnTo>
                    <a:lnTo>
                      <a:pt x="285" y="66"/>
                    </a:lnTo>
                    <a:lnTo>
                      <a:pt x="282" y="68"/>
                    </a:lnTo>
                    <a:lnTo>
                      <a:pt x="281" y="69"/>
                    </a:lnTo>
                    <a:lnTo>
                      <a:pt x="280" y="69"/>
                    </a:lnTo>
                    <a:lnTo>
                      <a:pt x="260" y="62"/>
                    </a:lnTo>
                    <a:lnTo>
                      <a:pt x="260" y="63"/>
                    </a:lnTo>
                    <a:lnTo>
                      <a:pt x="258" y="63"/>
                    </a:lnTo>
                    <a:lnTo>
                      <a:pt x="256" y="65"/>
                    </a:lnTo>
                    <a:lnTo>
                      <a:pt x="248" y="70"/>
                    </a:lnTo>
                    <a:lnTo>
                      <a:pt x="238" y="84"/>
                    </a:lnTo>
                    <a:lnTo>
                      <a:pt x="235" y="91"/>
                    </a:lnTo>
                    <a:lnTo>
                      <a:pt x="235" y="92"/>
                    </a:lnTo>
                    <a:lnTo>
                      <a:pt x="228" y="112"/>
                    </a:lnTo>
                    <a:lnTo>
                      <a:pt x="228" y="113"/>
                    </a:lnTo>
                    <a:lnTo>
                      <a:pt x="212" y="99"/>
                    </a:lnTo>
                    <a:lnTo>
                      <a:pt x="208" y="94"/>
                    </a:lnTo>
                    <a:lnTo>
                      <a:pt x="208" y="92"/>
                    </a:lnTo>
                    <a:lnTo>
                      <a:pt x="203" y="70"/>
                    </a:lnTo>
                    <a:lnTo>
                      <a:pt x="201" y="69"/>
                    </a:lnTo>
                    <a:lnTo>
                      <a:pt x="190" y="66"/>
                    </a:lnTo>
                    <a:lnTo>
                      <a:pt x="189" y="69"/>
                    </a:lnTo>
                    <a:lnTo>
                      <a:pt x="187" y="76"/>
                    </a:lnTo>
                    <a:lnTo>
                      <a:pt x="186" y="77"/>
                    </a:lnTo>
                    <a:lnTo>
                      <a:pt x="182" y="78"/>
                    </a:lnTo>
                    <a:lnTo>
                      <a:pt x="181" y="77"/>
                    </a:lnTo>
                    <a:lnTo>
                      <a:pt x="178" y="77"/>
                    </a:lnTo>
                    <a:lnTo>
                      <a:pt x="172" y="69"/>
                    </a:lnTo>
                    <a:lnTo>
                      <a:pt x="171" y="69"/>
                    </a:lnTo>
                    <a:lnTo>
                      <a:pt x="171" y="70"/>
                    </a:lnTo>
                    <a:lnTo>
                      <a:pt x="167" y="70"/>
                    </a:lnTo>
                    <a:lnTo>
                      <a:pt x="151" y="69"/>
                    </a:lnTo>
                    <a:lnTo>
                      <a:pt x="148" y="68"/>
                    </a:lnTo>
                    <a:lnTo>
                      <a:pt x="147" y="66"/>
                    </a:lnTo>
                    <a:lnTo>
                      <a:pt x="145" y="66"/>
                    </a:lnTo>
                    <a:lnTo>
                      <a:pt x="138" y="62"/>
                    </a:lnTo>
                    <a:lnTo>
                      <a:pt x="137" y="61"/>
                    </a:lnTo>
                    <a:lnTo>
                      <a:pt x="136" y="58"/>
                    </a:lnTo>
                    <a:lnTo>
                      <a:pt x="129" y="46"/>
                    </a:lnTo>
                    <a:lnTo>
                      <a:pt x="126" y="30"/>
                    </a:lnTo>
                    <a:lnTo>
                      <a:pt x="122" y="25"/>
                    </a:lnTo>
                    <a:lnTo>
                      <a:pt x="99" y="17"/>
                    </a:lnTo>
                    <a:lnTo>
                      <a:pt x="98" y="17"/>
                    </a:lnTo>
                    <a:lnTo>
                      <a:pt x="97" y="16"/>
                    </a:lnTo>
                    <a:lnTo>
                      <a:pt x="91" y="13"/>
                    </a:lnTo>
                    <a:lnTo>
                      <a:pt x="87" y="9"/>
                    </a:lnTo>
                    <a:lnTo>
                      <a:pt x="8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78" name="Freeform 507">
                <a:extLst>
                  <a:ext uri="{FF2B5EF4-FFF2-40B4-BE49-F238E27FC236}">
                    <a16:creationId xmlns:a16="http://schemas.microsoft.com/office/drawing/2014/main" id="{32B5A6C4-2E20-8DE7-D367-A87CB4E2A8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9" y="1843"/>
                <a:ext cx="213" cy="175"/>
              </a:xfrm>
              <a:custGeom>
                <a:avLst/>
                <a:gdLst>
                  <a:gd name="T0" fmla="*/ 437 w 853"/>
                  <a:gd name="T1" fmla="*/ 24 h 701"/>
                  <a:gd name="T2" fmla="*/ 469 w 853"/>
                  <a:gd name="T3" fmla="*/ 90 h 701"/>
                  <a:gd name="T4" fmla="*/ 402 w 853"/>
                  <a:gd name="T5" fmla="*/ 84 h 701"/>
                  <a:gd name="T6" fmla="*/ 349 w 853"/>
                  <a:gd name="T7" fmla="*/ 84 h 701"/>
                  <a:gd name="T8" fmla="*/ 275 w 853"/>
                  <a:gd name="T9" fmla="*/ 113 h 701"/>
                  <a:gd name="T10" fmla="*/ 239 w 853"/>
                  <a:gd name="T11" fmla="*/ 119 h 701"/>
                  <a:gd name="T12" fmla="*/ 191 w 853"/>
                  <a:gd name="T13" fmla="*/ 102 h 701"/>
                  <a:gd name="T14" fmla="*/ 145 w 853"/>
                  <a:gd name="T15" fmla="*/ 118 h 701"/>
                  <a:gd name="T16" fmla="*/ 106 w 853"/>
                  <a:gd name="T17" fmla="*/ 99 h 701"/>
                  <a:gd name="T18" fmla="*/ 104 w 853"/>
                  <a:gd name="T19" fmla="*/ 74 h 701"/>
                  <a:gd name="T20" fmla="*/ 78 w 853"/>
                  <a:gd name="T21" fmla="*/ 77 h 701"/>
                  <a:gd name="T22" fmla="*/ 70 w 853"/>
                  <a:gd name="T23" fmla="*/ 106 h 701"/>
                  <a:gd name="T24" fmla="*/ 81 w 853"/>
                  <a:gd name="T25" fmla="*/ 151 h 701"/>
                  <a:gd name="T26" fmla="*/ 92 w 853"/>
                  <a:gd name="T27" fmla="*/ 186 h 701"/>
                  <a:gd name="T28" fmla="*/ 32 w 853"/>
                  <a:gd name="T29" fmla="*/ 231 h 701"/>
                  <a:gd name="T30" fmla="*/ 13 w 853"/>
                  <a:gd name="T31" fmla="*/ 263 h 701"/>
                  <a:gd name="T32" fmla="*/ 32 w 853"/>
                  <a:gd name="T33" fmla="*/ 334 h 701"/>
                  <a:gd name="T34" fmla="*/ 60 w 853"/>
                  <a:gd name="T35" fmla="*/ 372 h 701"/>
                  <a:gd name="T36" fmla="*/ 134 w 853"/>
                  <a:gd name="T37" fmla="*/ 387 h 701"/>
                  <a:gd name="T38" fmla="*/ 143 w 853"/>
                  <a:gd name="T39" fmla="*/ 432 h 701"/>
                  <a:gd name="T40" fmla="*/ 190 w 853"/>
                  <a:gd name="T41" fmla="*/ 411 h 701"/>
                  <a:gd name="T42" fmla="*/ 194 w 853"/>
                  <a:gd name="T43" fmla="*/ 415 h 701"/>
                  <a:gd name="T44" fmla="*/ 221 w 853"/>
                  <a:gd name="T45" fmla="*/ 446 h 701"/>
                  <a:gd name="T46" fmla="*/ 281 w 853"/>
                  <a:gd name="T47" fmla="*/ 428 h 701"/>
                  <a:gd name="T48" fmla="*/ 288 w 853"/>
                  <a:gd name="T49" fmla="*/ 456 h 701"/>
                  <a:gd name="T50" fmla="*/ 306 w 853"/>
                  <a:gd name="T51" fmla="*/ 479 h 701"/>
                  <a:gd name="T52" fmla="*/ 327 w 853"/>
                  <a:gd name="T53" fmla="*/ 503 h 701"/>
                  <a:gd name="T54" fmla="*/ 320 w 853"/>
                  <a:gd name="T55" fmla="*/ 525 h 701"/>
                  <a:gd name="T56" fmla="*/ 342 w 853"/>
                  <a:gd name="T57" fmla="*/ 548 h 701"/>
                  <a:gd name="T58" fmla="*/ 320 w 853"/>
                  <a:gd name="T59" fmla="*/ 593 h 701"/>
                  <a:gd name="T60" fmla="*/ 348 w 853"/>
                  <a:gd name="T61" fmla="*/ 623 h 701"/>
                  <a:gd name="T62" fmla="*/ 414 w 853"/>
                  <a:gd name="T63" fmla="*/ 619 h 701"/>
                  <a:gd name="T64" fmla="*/ 444 w 853"/>
                  <a:gd name="T65" fmla="*/ 662 h 701"/>
                  <a:gd name="T66" fmla="*/ 507 w 853"/>
                  <a:gd name="T67" fmla="*/ 700 h 701"/>
                  <a:gd name="T68" fmla="*/ 580 w 853"/>
                  <a:gd name="T69" fmla="*/ 668 h 701"/>
                  <a:gd name="T70" fmla="*/ 598 w 853"/>
                  <a:gd name="T71" fmla="*/ 612 h 701"/>
                  <a:gd name="T72" fmla="*/ 641 w 853"/>
                  <a:gd name="T73" fmla="*/ 560 h 701"/>
                  <a:gd name="T74" fmla="*/ 680 w 853"/>
                  <a:gd name="T75" fmla="*/ 517 h 701"/>
                  <a:gd name="T76" fmla="*/ 719 w 853"/>
                  <a:gd name="T77" fmla="*/ 536 h 701"/>
                  <a:gd name="T78" fmla="*/ 754 w 853"/>
                  <a:gd name="T79" fmla="*/ 545 h 701"/>
                  <a:gd name="T80" fmla="*/ 778 w 853"/>
                  <a:gd name="T81" fmla="*/ 577 h 701"/>
                  <a:gd name="T82" fmla="*/ 802 w 853"/>
                  <a:gd name="T83" fmla="*/ 600 h 701"/>
                  <a:gd name="T84" fmla="*/ 853 w 853"/>
                  <a:gd name="T85" fmla="*/ 576 h 701"/>
                  <a:gd name="T86" fmla="*/ 827 w 853"/>
                  <a:gd name="T87" fmla="*/ 502 h 701"/>
                  <a:gd name="T88" fmla="*/ 781 w 853"/>
                  <a:gd name="T89" fmla="*/ 467 h 701"/>
                  <a:gd name="T90" fmla="*/ 723 w 853"/>
                  <a:gd name="T91" fmla="*/ 401 h 701"/>
                  <a:gd name="T92" fmla="*/ 718 w 853"/>
                  <a:gd name="T93" fmla="*/ 358 h 701"/>
                  <a:gd name="T94" fmla="*/ 701 w 853"/>
                  <a:gd name="T95" fmla="*/ 322 h 701"/>
                  <a:gd name="T96" fmla="*/ 700 w 853"/>
                  <a:gd name="T97" fmla="*/ 298 h 701"/>
                  <a:gd name="T98" fmla="*/ 679 w 853"/>
                  <a:gd name="T99" fmla="*/ 288 h 701"/>
                  <a:gd name="T100" fmla="*/ 670 w 853"/>
                  <a:gd name="T101" fmla="*/ 262 h 701"/>
                  <a:gd name="T102" fmla="*/ 647 w 853"/>
                  <a:gd name="T103" fmla="*/ 264 h 701"/>
                  <a:gd name="T104" fmla="*/ 622 w 853"/>
                  <a:gd name="T105" fmla="*/ 228 h 701"/>
                  <a:gd name="T106" fmla="*/ 592 w 853"/>
                  <a:gd name="T107" fmla="*/ 180 h 701"/>
                  <a:gd name="T108" fmla="*/ 596 w 853"/>
                  <a:gd name="T109" fmla="*/ 130 h 701"/>
                  <a:gd name="T110" fmla="*/ 584 w 853"/>
                  <a:gd name="T111" fmla="*/ 88 h 701"/>
                  <a:gd name="T112" fmla="*/ 580 w 853"/>
                  <a:gd name="T113" fmla="*/ 63 h 701"/>
                  <a:gd name="T114" fmla="*/ 538 w 853"/>
                  <a:gd name="T115" fmla="*/ 45 h 701"/>
                  <a:gd name="T116" fmla="*/ 514 w 853"/>
                  <a:gd name="T117" fmla="*/ 42 h 701"/>
                  <a:gd name="T118" fmla="*/ 497 w 853"/>
                  <a:gd name="T119" fmla="*/ 27 h 701"/>
                  <a:gd name="T120" fmla="*/ 493 w 853"/>
                  <a:gd name="T121" fmla="*/ 3 h 701"/>
                  <a:gd name="T122" fmla="*/ 457 w 853"/>
                  <a:gd name="T123" fmla="*/ 3 h 7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853" h="701">
                    <a:moveTo>
                      <a:pt x="440" y="6"/>
                    </a:moveTo>
                    <a:lnTo>
                      <a:pt x="435" y="6"/>
                    </a:lnTo>
                    <a:lnTo>
                      <a:pt x="430" y="3"/>
                    </a:lnTo>
                    <a:lnTo>
                      <a:pt x="429" y="3"/>
                    </a:lnTo>
                    <a:lnTo>
                      <a:pt x="429" y="10"/>
                    </a:lnTo>
                    <a:lnTo>
                      <a:pt x="432" y="17"/>
                    </a:lnTo>
                    <a:lnTo>
                      <a:pt x="436" y="21"/>
                    </a:lnTo>
                    <a:lnTo>
                      <a:pt x="437" y="24"/>
                    </a:lnTo>
                    <a:lnTo>
                      <a:pt x="437" y="27"/>
                    </a:lnTo>
                    <a:lnTo>
                      <a:pt x="436" y="27"/>
                    </a:lnTo>
                    <a:lnTo>
                      <a:pt x="436" y="44"/>
                    </a:lnTo>
                    <a:lnTo>
                      <a:pt x="451" y="51"/>
                    </a:lnTo>
                    <a:lnTo>
                      <a:pt x="457" y="52"/>
                    </a:lnTo>
                    <a:lnTo>
                      <a:pt x="462" y="55"/>
                    </a:lnTo>
                    <a:lnTo>
                      <a:pt x="469" y="62"/>
                    </a:lnTo>
                    <a:lnTo>
                      <a:pt x="469" y="90"/>
                    </a:lnTo>
                    <a:lnTo>
                      <a:pt x="468" y="90"/>
                    </a:lnTo>
                    <a:lnTo>
                      <a:pt x="465" y="92"/>
                    </a:lnTo>
                    <a:lnTo>
                      <a:pt x="430" y="92"/>
                    </a:lnTo>
                    <a:lnTo>
                      <a:pt x="412" y="88"/>
                    </a:lnTo>
                    <a:lnTo>
                      <a:pt x="411" y="88"/>
                    </a:lnTo>
                    <a:lnTo>
                      <a:pt x="411" y="87"/>
                    </a:lnTo>
                    <a:lnTo>
                      <a:pt x="405" y="85"/>
                    </a:lnTo>
                    <a:lnTo>
                      <a:pt x="402" y="84"/>
                    </a:lnTo>
                    <a:lnTo>
                      <a:pt x="392" y="84"/>
                    </a:lnTo>
                    <a:lnTo>
                      <a:pt x="385" y="88"/>
                    </a:lnTo>
                    <a:lnTo>
                      <a:pt x="384" y="90"/>
                    </a:lnTo>
                    <a:lnTo>
                      <a:pt x="377" y="91"/>
                    </a:lnTo>
                    <a:lnTo>
                      <a:pt x="363" y="90"/>
                    </a:lnTo>
                    <a:lnTo>
                      <a:pt x="352" y="84"/>
                    </a:lnTo>
                    <a:lnTo>
                      <a:pt x="351" y="83"/>
                    </a:lnTo>
                    <a:lnTo>
                      <a:pt x="349" y="84"/>
                    </a:lnTo>
                    <a:lnTo>
                      <a:pt x="338" y="90"/>
                    </a:lnTo>
                    <a:lnTo>
                      <a:pt x="330" y="92"/>
                    </a:lnTo>
                    <a:lnTo>
                      <a:pt x="328" y="92"/>
                    </a:lnTo>
                    <a:lnTo>
                      <a:pt x="327" y="94"/>
                    </a:lnTo>
                    <a:lnTo>
                      <a:pt x="308" y="102"/>
                    </a:lnTo>
                    <a:lnTo>
                      <a:pt x="302" y="104"/>
                    </a:lnTo>
                    <a:lnTo>
                      <a:pt x="281" y="113"/>
                    </a:lnTo>
                    <a:lnTo>
                      <a:pt x="275" y="113"/>
                    </a:lnTo>
                    <a:lnTo>
                      <a:pt x="270" y="132"/>
                    </a:lnTo>
                    <a:lnTo>
                      <a:pt x="267" y="136"/>
                    </a:lnTo>
                    <a:lnTo>
                      <a:pt x="267" y="133"/>
                    </a:lnTo>
                    <a:lnTo>
                      <a:pt x="260" y="130"/>
                    </a:lnTo>
                    <a:lnTo>
                      <a:pt x="246" y="122"/>
                    </a:lnTo>
                    <a:lnTo>
                      <a:pt x="243" y="120"/>
                    </a:lnTo>
                    <a:lnTo>
                      <a:pt x="242" y="119"/>
                    </a:lnTo>
                    <a:lnTo>
                      <a:pt x="239" y="119"/>
                    </a:lnTo>
                    <a:lnTo>
                      <a:pt x="228" y="120"/>
                    </a:lnTo>
                    <a:lnTo>
                      <a:pt x="227" y="120"/>
                    </a:lnTo>
                    <a:lnTo>
                      <a:pt x="217" y="115"/>
                    </a:lnTo>
                    <a:lnTo>
                      <a:pt x="207" y="106"/>
                    </a:lnTo>
                    <a:lnTo>
                      <a:pt x="205" y="106"/>
                    </a:lnTo>
                    <a:lnTo>
                      <a:pt x="205" y="108"/>
                    </a:lnTo>
                    <a:lnTo>
                      <a:pt x="201" y="108"/>
                    </a:lnTo>
                    <a:lnTo>
                      <a:pt x="191" y="102"/>
                    </a:lnTo>
                    <a:lnTo>
                      <a:pt x="186" y="98"/>
                    </a:lnTo>
                    <a:lnTo>
                      <a:pt x="179" y="95"/>
                    </a:lnTo>
                    <a:lnTo>
                      <a:pt x="168" y="104"/>
                    </a:lnTo>
                    <a:lnTo>
                      <a:pt x="165" y="105"/>
                    </a:lnTo>
                    <a:lnTo>
                      <a:pt x="161" y="111"/>
                    </a:lnTo>
                    <a:lnTo>
                      <a:pt x="158" y="116"/>
                    </a:lnTo>
                    <a:lnTo>
                      <a:pt x="157" y="118"/>
                    </a:lnTo>
                    <a:lnTo>
                      <a:pt x="145" y="118"/>
                    </a:lnTo>
                    <a:lnTo>
                      <a:pt x="141" y="119"/>
                    </a:lnTo>
                    <a:lnTo>
                      <a:pt x="129" y="127"/>
                    </a:lnTo>
                    <a:lnTo>
                      <a:pt x="126" y="126"/>
                    </a:lnTo>
                    <a:lnTo>
                      <a:pt x="124" y="125"/>
                    </a:lnTo>
                    <a:lnTo>
                      <a:pt x="111" y="115"/>
                    </a:lnTo>
                    <a:lnTo>
                      <a:pt x="108" y="106"/>
                    </a:lnTo>
                    <a:lnTo>
                      <a:pt x="108" y="102"/>
                    </a:lnTo>
                    <a:lnTo>
                      <a:pt x="106" y="99"/>
                    </a:lnTo>
                    <a:lnTo>
                      <a:pt x="106" y="95"/>
                    </a:lnTo>
                    <a:lnTo>
                      <a:pt x="105" y="88"/>
                    </a:lnTo>
                    <a:lnTo>
                      <a:pt x="101" y="84"/>
                    </a:lnTo>
                    <a:lnTo>
                      <a:pt x="101" y="83"/>
                    </a:lnTo>
                    <a:lnTo>
                      <a:pt x="99" y="83"/>
                    </a:lnTo>
                    <a:lnTo>
                      <a:pt x="99" y="81"/>
                    </a:lnTo>
                    <a:lnTo>
                      <a:pt x="101" y="80"/>
                    </a:lnTo>
                    <a:lnTo>
                      <a:pt x="104" y="74"/>
                    </a:lnTo>
                    <a:lnTo>
                      <a:pt x="105" y="65"/>
                    </a:lnTo>
                    <a:lnTo>
                      <a:pt x="98" y="53"/>
                    </a:lnTo>
                    <a:lnTo>
                      <a:pt x="97" y="53"/>
                    </a:lnTo>
                    <a:lnTo>
                      <a:pt x="95" y="56"/>
                    </a:lnTo>
                    <a:lnTo>
                      <a:pt x="88" y="62"/>
                    </a:lnTo>
                    <a:lnTo>
                      <a:pt x="81" y="73"/>
                    </a:lnTo>
                    <a:lnTo>
                      <a:pt x="80" y="76"/>
                    </a:lnTo>
                    <a:lnTo>
                      <a:pt x="78" y="77"/>
                    </a:lnTo>
                    <a:lnTo>
                      <a:pt x="78" y="80"/>
                    </a:lnTo>
                    <a:lnTo>
                      <a:pt x="77" y="81"/>
                    </a:lnTo>
                    <a:lnTo>
                      <a:pt x="77" y="84"/>
                    </a:lnTo>
                    <a:lnTo>
                      <a:pt x="76" y="88"/>
                    </a:lnTo>
                    <a:lnTo>
                      <a:pt x="73" y="94"/>
                    </a:lnTo>
                    <a:lnTo>
                      <a:pt x="71" y="95"/>
                    </a:lnTo>
                    <a:lnTo>
                      <a:pt x="71" y="97"/>
                    </a:lnTo>
                    <a:lnTo>
                      <a:pt x="70" y="106"/>
                    </a:lnTo>
                    <a:lnTo>
                      <a:pt x="70" y="115"/>
                    </a:lnTo>
                    <a:lnTo>
                      <a:pt x="71" y="116"/>
                    </a:lnTo>
                    <a:lnTo>
                      <a:pt x="71" y="118"/>
                    </a:lnTo>
                    <a:lnTo>
                      <a:pt x="74" y="122"/>
                    </a:lnTo>
                    <a:lnTo>
                      <a:pt x="80" y="136"/>
                    </a:lnTo>
                    <a:lnTo>
                      <a:pt x="81" y="143"/>
                    </a:lnTo>
                    <a:lnTo>
                      <a:pt x="83" y="144"/>
                    </a:lnTo>
                    <a:lnTo>
                      <a:pt x="81" y="151"/>
                    </a:lnTo>
                    <a:lnTo>
                      <a:pt x="81" y="152"/>
                    </a:lnTo>
                    <a:lnTo>
                      <a:pt x="84" y="155"/>
                    </a:lnTo>
                    <a:lnTo>
                      <a:pt x="95" y="173"/>
                    </a:lnTo>
                    <a:lnTo>
                      <a:pt x="97" y="175"/>
                    </a:lnTo>
                    <a:lnTo>
                      <a:pt x="95" y="175"/>
                    </a:lnTo>
                    <a:lnTo>
                      <a:pt x="95" y="176"/>
                    </a:lnTo>
                    <a:lnTo>
                      <a:pt x="94" y="183"/>
                    </a:lnTo>
                    <a:lnTo>
                      <a:pt x="92" y="186"/>
                    </a:lnTo>
                    <a:lnTo>
                      <a:pt x="88" y="186"/>
                    </a:lnTo>
                    <a:lnTo>
                      <a:pt x="73" y="189"/>
                    </a:lnTo>
                    <a:lnTo>
                      <a:pt x="60" y="203"/>
                    </a:lnTo>
                    <a:lnTo>
                      <a:pt x="50" y="218"/>
                    </a:lnTo>
                    <a:lnTo>
                      <a:pt x="49" y="219"/>
                    </a:lnTo>
                    <a:lnTo>
                      <a:pt x="37" y="226"/>
                    </a:lnTo>
                    <a:lnTo>
                      <a:pt x="35" y="229"/>
                    </a:lnTo>
                    <a:lnTo>
                      <a:pt x="32" y="231"/>
                    </a:lnTo>
                    <a:lnTo>
                      <a:pt x="13" y="235"/>
                    </a:lnTo>
                    <a:lnTo>
                      <a:pt x="10" y="238"/>
                    </a:lnTo>
                    <a:lnTo>
                      <a:pt x="9" y="238"/>
                    </a:lnTo>
                    <a:lnTo>
                      <a:pt x="9" y="239"/>
                    </a:lnTo>
                    <a:lnTo>
                      <a:pt x="6" y="240"/>
                    </a:lnTo>
                    <a:lnTo>
                      <a:pt x="0" y="245"/>
                    </a:lnTo>
                    <a:lnTo>
                      <a:pt x="0" y="246"/>
                    </a:lnTo>
                    <a:lnTo>
                      <a:pt x="13" y="263"/>
                    </a:lnTo>
                    <a:lnTo>
                      <a:pt x="21" y="299"/>
                    </a:lnTo>
                    <a:lnTo>
                      <a:pt x="20" y="300"/>
                    </a:lnTo>
                    <a:lnTo>
                      <a:pt x="13" y="306"/>
                    </a:lnTo>
                    <a:lnTo>
                      <a:pt x="14" y="306"/>
                    </a:lnTo>
                    <a:lnTo>
                      <a:pt x="16" y="308"/>
                    </a:lnTo>
                    <a:lnTo>
                      <a:pt x="27" y="324"/>
                    </a:lnTo>
                    <a:lnTo>
                      <a:pt x="28" y="326"/>
                    </a:lnTo>
                    <a:lnTo>
                      <a:pt x="32" y="334"/>
                    </a:lnTo>
                    <a:lnTo>
                      <a:pt x="37" y="334"/>
                    </a:lnTo>
                    <a:lnTo>
                      <a:pt x="38" y="337"/>
                    </a:lnTo>
                    <a:lnTo>
                      <a:pt x="38" y="338"/>
                    </a:lnTo>
                    <a:lnTo>
                      <a:pt x="44" y="362"/>
                    </a:lnTo>
                    <a:lnTo>
                      <a:pt x="42" y="366"/>
                    </a:lnTo>
                    <a:lnTo>
                      <a:pt x="45" y="369"/>
                    </a:lnTo>
                    <a:lnTo>
                      <a:pt x="52" y="372"/>
                    </a:lnTo>
                    <a:lnTo>
                      <a:pt x="60" y="372"/>
                    </a:lnTo>
                    <a:lnTo>
                      <a:pt x="63" y="370"/>
                    </a:lnTo>
                    <a:lnTo>
                      <a:pt x="69" y="370"/>
                    </a:lnTo>
                    <a:lnTo>
                      <a:pt x="81" y="377"/>
                    </a:lnTo>
                    <a:lnTo>
                      <a:pt x="94" y="382"/>
                    </a:lnTo>
                    <a:lnTo>
                      <a:pt x="119" y="383"/>
                    </a:lnTo>
                    <a:lnTo>
                      <a:pt x="131" y="386"/>
                    </a:lnTo>
                    <a:lnTo>
                      <a:pt x="134" y="386"/>
                    </a:lnTo>
                    <a:lnTo>
                      <a:pt x="134" y="387"/>
                    </a:lnTo>
                    <a:lnTo>
                      <a:pt x="140" y="397"/>
                    </a:lnTo>
                    <a:lnTo>
                      <a:pt x="133" y="405"/>
                    </a:lnTo>
                    <a:lnTo>
                      <a:pt x="130" y="411"/>
                    </a:lnTo>
                    <a:lnTo>
                      <a:pt x="130" y="418"/>
                    </a:lnTo>
                    <a:lnTo>
                      <a:pt x="131" y="418"/>
                    </a:lnTo>
                    <a:lnTo>
                      <a:pt x="136" y="422"/>
                    </a:lnTo>
                    <a:lnTo>
                      <a:pt x="140" y="429"/>
                    </a:lnTo>
                    <a:lnTo>
                      <a:pt x="143" y="432"/>
                    </a:lnTo>
                    <a:lnTo>
                      <a:pt x="155" y="439"/>
                    </a:lnTo>
                    <a:lnTo>
                      <a:pt x="168" y="437"/>
                    </a:lnTo>
                    <a:lnTo>
                      <a:pt x="171" y="439"/>
                    </a:lnTo>
                    <a:lnTo>
                      <a:pt x="174" y="439"/>
                    </a:lnTo>
                    <a:lnTo>
                      <a:pt x="178" y="433"/>
                    </a:lnTo>
                    <a:lnTo>
                      <a:pt x="178" y="429"/>
                    </a:lnTo>
                    <a:lnTo>
                      <a:pt x="182" y="416"/>
                    </a:lnTo>
                    <a:lnTo>
                      <a:pt x="190" y="411"/>
                    </a:lnTo>
                    <a:lnTo>
                      <a:pt x="193" y="393"/>
                    </a:lnTo>
                    <a:lnTo>
                      <a:pt x="193" y="391"/>
                    </a:lnTo>
                    <a:lnTo>
                      <a:pt x="194" y="391"/>
                    </a:lnTo>
                    <a:lnTo>
                      <a:pt x="204" y="393"/>
                    </a:lnTo>
                    <a:lnTo>
                      <a:pt x="205" y="393"/>
                    </a:lnTo>
                    <a:lnTo>
                      <a:pt x="205" y="394"/>
                    </a:lnTo>
                    <a:lnTo>
                      <a:pt x="200" y="408"/>
                    </a:lnTo>
                    <a:lnTo>
                      <a:pt x="194" y="415"/>
                    </a:lnTo>
                    <a:lnTo>
                      <a:pt x="194" y="416"/>
                    </a:lnTo>
                    <a:lnTo>
                      <a:pt x="191" y="421"/>
                    </a:lnTo>
                    <a:lnTo>
                      <a:pt x="191" y="425"/>
                    </a:lnTo>
                    <a:lnTo>
                      <a:pt x="196" y="429"/>
                    </a:lnTo>
                    <a:lnTo>
                      <a:pt x="204" y="442"/>
                    </a:lnTo>
                    <a:lnTo>
                      <a:pt x="212" y="447"/>
                    </a:lnTo>
                    <a:lnTo>
                      <a:pt x="221" y="447"/>
                    </a:lnTo>
                    <a:lnTo>
                      <a:pt x="221" y="446"/>
                    </a:lnTo>
                    <a:lnTo>
                      <a:pt x="229" y="432"/>
                    </a:lnTo>
                    <a:lnTo>
                      <a:pt x="235" y="432"/>
                    </a:lnTo>
                    <a:lnTo>
                      <a:pt x="239" y="430"/>
                    </a:lnTo>
                    <a:lnTo>
                      <a:pt x="248" y="426"/>
                    </a:lnTo>
                    <a:lnTo>
                      <a:pt x="253" y="423"/>
                    </a:lnTo>
                    <a:lnTo>
                      <a:pt x="267" y="423"/>
                    </a:lnTo>
                    <a:lnTo>
                      <a:pt x="279" y="428"/>
                    </a:lnTo>
                    <a:lnTo>
                      <a:pt x="281" y="428"/>
                    </a:lnTo>
                    <a:lnTo>
                      <a:pt x="282" y="430"/>
                    </a:lnTo>
                    <a:lnTo>
                      <a:pt x="284" y="440"/>
                    </a:lnTo>
                    <a:lnTo>
                      <a:pt x="284" y="442"/>
                    </a:lnTo>
                    <a:lnTo>
                      <a:pt x="281" y="443"/>
                    </a:lnTo>
                    <a:lnTo>
                      <a:pt x="278" y="446"/>
                    </a:lnTo>
                    <a:lnTo>
                      <a:pt x="278" y="447"/>
                    </a:lnTo>
                    <a:lnTo>
                      <a:pt x="282" y="450"/>
                    </a:lnTo>
                    <a:lnTo>
                      <a:pt x="288" y="456"/>
                    </a:lnTo>
                    <a:lnTo>
                      <a:pt x="296" y="458"/>
                    </a:lnTo>
                    <a:lnTo>
                      <a:pt x="302" y="465"/>
                    </a:lnTo>
                    <a:lnTo>
                      <a:pt x="303" y="469"/>
                    </a:lnTo>
                    <a:lnTo>
                      <a:pt x="308" y="475"/>
                    </a:lnTo>
                    <a:lnTo>
                      <a:pt x="309" y="476"/>
                    </a:lnTo>
                    <a:lnTo>
                      <a:pt x="310" y="475"/>
                    </a:lnTo>
                    <a:lnTo>
                      <a:pt x="310" y="479"/>
                    </a:lnTo>
                    <a:lnTo>
                      <a:pt x="306" y="479"/>
                    </a:lnTo>
                    <a:lnTo>
                      <a:pt x="306" y="481"/>
                    </a:lnTo>
                    <a:lnTo>
                      <a:pt x="305" y="481"/>
                    </a:lnTo>
                    <a:lnTo>
                      <a:pt x="309" y="483"/>
                    </a:lnTo>
                    <a:lnTo>
                      <a:pt x="310" y="483"/>
                    </a:lnTo>
                    <a:lnTo>
                      <a:pt x="313" y="486"/>
                    </a:lnTo>
                    <a:lnTo>
                      <a:pt x="315" y="489"/>
                    </a:lnTo>
                    <a:lnTo>
                      <a:pt x="315" y="490"/>
                    </a:lnTo>
                    <a:lnTo>
                      <a:pt x="327" y="503"/>
                    </a:lnTo>
                    <a:lnTo>
                      <a:pt x="324" y="510"/>
                    </a:lnTo>
                    <a:lnTo>
                      <a:pt x="315" y="517"/>
                    </a:lnTo>
                    <a:lnTo>
                      <a:pt x="313" y="517"/>
                    </a:lnTo>
                    <a:lnTo>
                      <a:pt x="313" y="520"/>
                    </a:lnTo>
                    <a:lnTo>
                      <a:pt x="315" y="523"/>
                    </a:lnTo>
                    <a:lnTo>
                      <a:pt x="316" y="523"/>
                    </a:lnTo>
                    <a:lnTo>
                      <a:pt x="318" y="525"/>
                    </a:lnTo>
                    <a:lnTo>
                      <a:pt x="320" y="525"/>
                    </a:lnTo>
                    <a:lnTo>
                      <a:pt x="324" y="528"/>
                    </a:lnTo>
                    <a:lnTo>
                      <a:pt x="325" y="528"/>
                    </a:lnTo>
                    <a:lnTo>
                      <a:pt x="327" y="530"/>
                    </a:lnTo>
                    <a:lnTo>
                      <a:pt x="328" y="530"/>
                    </a:lnTo>
                    <a:lnTo>
                      <a:pt x="337" y="534"/>
                    </a:lnTo>
                    <a:lnTo>
                      <a:pt x="337" y="536"/>
                    </a:lnTo>
                    <a:lnTo>
                      <a:pt x="342" y="546"/>
                    </a:lnTo>
                    <a:lnTo>
                      <a:pt x="342" y="548"/>
                    </a:lnTo>
                    <a:lnTo>
                      <a:pt x="341" y="552"/>
                    </a:lnTo>
                    <a:lnTo>
                      <a:pt x="341" y="559"/>
                    </a:lnTo>
                    <a:lnTo>
                      <a:pt x="338" y="562"/>
                    </a:lnTo>
                    <a:lnTo>
                      <a:pt x="337" y="564"/>
                    </a:lnTo>
                    <a:lnTo>
                      <a:pt x="318" y="581"/>
                    </a:lnTo>
                    <a:lnTo>
                      <a:pt x="318" y="587"/>
                    </a:lnTo>
                    <a:lnTo>
                      <a:pt x="320" y="590"/>
                    </a:lnTo>
                    <a:lnTo>
                      <a:pt x="320" y="593"/>
                    </a:lnTo>
                    <a:lnTo>
                      <a:pt x="334" y="627"/>
                    </a:lnTo>
                    <a:lnTo>
                      <a:pt x="335" y="629"/>
                    </a:lnTo>
                    <a:lnTo>
                      <a:pt x="337" y="629"/>
                    </a:lnTo>
                    <a:lnTo>
                      <a:pt x="339" y="630"/>
                    </a:lnTo>
                    <a:lnTo>
                      <a:pt x="342" y="627"/>
                    </a:lnTo>
                    <a:lnTo>
                      <a:pt x="342" y="626"/>
                    </a:lnTo>
                    <a:lnTo>
                      <a:pt x="344" y="624"/>
                    </a:lnTo>
                    <a:lnTo>
                      <a:pt x="348" y="623"/>
                    </a:lnTo>
                    <a:lnTo>
                      <a:pt x="354" y="620"/>
                    </a:lnTo>
                    <a:lnTo>
                      <a:pt x="363" y="620"/>
                    </a:lnTo>
                    <a:lnTo>
                      <a:pt x="387" y="623"/>
                    </a:lnTo>
                    <a:lnTo>
                      <a:pt x="400" y="615"/>
                    </a:lnTo>
                    <a:lnTo>
                      <a:pt x="401" y="615"/>
                    </a:lnTo>
                    <a:lnTo>
                      <a:pt x="408" y="612"/>
                    </a:lnTo>
                    <a:lnTo>
                      <a:pt x="414" y="612"/>
                    </a:lnTo>
                    <a:lnTo>
                      <a:pt x="414" y="619"/>
                    </a:lnTo>
                    <a:lnTo>
                      <a:pt x="416" y="624"/>
                    </a:lnTo>
                    <a:lnTo>
                      <a:pt x="421" y="630"/>
                    </a:lnTo>
                    <a:lnTo>
                      <a:pt x="425" y="634"/>
                    </a:lnTo>
                    <a:lnTo>
                      <a:pt x="426" y="637"/>
                    </a:lnTo>
                    <a:lnTo>
                      <a:pt x="430" y="654"/>
                    </a:lnTo>
                    <a:lnTo>
                      <a:pt x="430" y="655"/>
                    </a:lnTo>
                    <a:lnTo>
                      <a:pt x="435" y="664"/>
                    </a:lnTo>
                    <a:lnTo>
                      <a:pt x="444" y="662"/>
                    </a:lnTo>
                    <a:lnTo>
                      <a:pt x="451" y="660"/>
                    </a:lnTo>
                    <a:lnTo>
                      <a:pt x="471" y="662"/>
                    </a:lnTo>
                    <a:lnTo>
                      <a:pt x="482" y="662"/>
                    </a:lnTo>
                    <a:lnTo>
                      <a:pt x="490" y="664"/>
                    </a:lnTo>
                    <a:lnTo>
                      <a:pt x="495" y="664"/>
                    </a:lnTo>
                    <a:lnTo>
                      <a:pt x="502" y="679"/>
                    </a:lnTo>
                    <a:lnTo>
                      <a:pt x="506" y="697"/>
                    </a:lnTo>
                    <a:lnTo>
                      <a:pt x="507" y="700"/>
                    </a:lnTo>
                    <a:lnTo>
                      <a:pt x="514" y="694"/>
                    </a:lnTo>
                    <a:lnTo>
                      <a:pt x="524" y="694"/>
                    </a:lnTo>
                    <a:lnTo>
                      <a:pt x="535" y="697"/>
                    </a:lnTo>
                    <a:lnTo>
                      <a:pt x="542" y="701"/>
                    </a:lnTo>
                    <a:lnTo>
                      <a:pt x="542" y="698"/>
                    </a:lnTo>
                    <a:lnTo>
                      <a:pt x="552" y="679"/>
                    </a:lnTo>
                    <a:lnTo>
                      <a:pt x="556" y="677"/>
                    </a:lnTo>
                    <a:lnTo>
                      <a:pt x="580" y="668"/>
                    </a:lnTo>
                    <a:lnTo>
                      <a:pt x="592" y="667"/>
                    </a:lnTo>
                    <a:lnTo>
                      <a:pt x="595" y="667"/>
                    </a:lnTo>
                    <a:lnTo>
                      <a:pt x="599" y="665"/>
                    </a:lnTo>
                    <a:lnTo>
                      <a:pt x="599" y="664"/>
                    </a:lnTo>
                    <a:lnTo>
                      <a:pt x="594" y="651"/>
                    </a:lnTo>
                    <a:lnTo>
                      <a:pt x="592" y="620"/>
                    </a:lnTo>
                    <a:lnTo>
                      <a:pt x="594" y="612"/>
                    </a:lnTo>
                    <a:lnTo>
                      <a:pt x="598" y="612"/>
                    </a:lnTo>
                    <a:lnTo>
                      <a:pt x="605" y="610"/>
                    </a:lnTo>
                    <a:lnTo>
                      <a:pt x="612" y="606"/>
                    </a:lnTo>
                    <a:lnTo>
                      <a:pt x="613" y="597"/>
                    </a:lnTo>
                    <a:lnTo>
                      <a:pt x="616" y="591"/>
                    </a:lnTo>
                    <a:lnTo>
                      <a:pt x="617" y="591"/>
                    </a:lnTo>
                    <a:lnTo>
                      <a:pt x="620" y="581"/>
                    </a:lnTo>
                    <a:lnTo>
                      <a:pt x="639" y="564"/>
                    </a:lnTo>
                    <a:lnTo>
                      <a:pt x="641" y="560"/>
                    </a:lnTo>
                    <a:lnTo>
                      <a:pt x="648" y="536"/>
                    </a:lnTo>
                    <a:lnTo>
                      <a:pt x="648" y="534"/>
                    </a:lnTo>
                    <a:lnTo>
                      <a:pt x="673" y="507"/>
                    </a:lnTo>
                    <a:lnTo>
                      <a:pt x="676" y="506"/>
                    </a:lnTo>
                    <a:lnTo>
                      <a:pt x="679" y="506"/>
                    </a:lnTo>
                    <a:lnTo>
                      <a:pt x="679" y="511"/>
                    </a:lnTo>
                    <a:lnTo>
                      <a:pt x="680" y="516"/>
                    </a:lnTo>
                    <a:lnTo>
                      <a:pt x="680" y="517"/>
                    </a:lnTo>
                    <a:lnTo>
                      <a:pt x="682" y="520"/>
                    </a:lnTo>
                    <a:lnTo>
                      <a:pt x="699" y="545"/>
                    </a:lnTo>
                    <a:lnTo>
                      <a:pt x="701" y="545"/>
                    </a:lnTo>
                    <a:lnTo>
                      <a:pt x="703" y="546"/>
                    </a:lnTo>
                    <a:lnTo>
                      <a:pt x="706" y="545"/>
                    </a:lnTo>
                    <a:lnTo>
                      <a:pt x="707" y="545"/>
                    </a:lnTo>
                    <a:lnTo>
                      <a:pt x="707" y="543"/>
                    </a:lnTo>
                    <a:lnTo>
                      <a:pt x="719" y="536"/>
                    </a:lnTo>
                    <a:lnTo>
                      <a:pt x="725" y="534"/>
                    </a:lnTo>
                    <a:lnTo>
                      <a:pt x="728" y="534"/>
                    </a:lnTo>
                    <a:lnTo>
                      <a:pt x="728" y="536"/>
                    </a:lnTo>
                    <a:lnTo>
                      <a:pt x="735" y="548"/>
                    </a:lnTo>
                    <a:lnTo>
                      <a:pt x="739" y="550"/>
                    </a:lnTo>
                    <a:lnTo>
                      <a:pt x="746" y="550"/>
                    </a:lnTo>
                    <a:lnTo>
                      <a:pt x="750" y="546"/>
                    </a:lnTo>
                    <a:lnTo>
                      <a:pt x="754" y="545"/>
                    </a:lnTo>
                    <a:lnTo>
                      <a:pt x="757" y="546"/>
                    </a:lnTo>
                    <a:lnTo>
                      <a:pt x="760" y="546"/>
                    </a:lnTo>
                    <a:lnTo>
                      <a:pt x="775" y="550"/>
                    </a:lnTo>
                    <a:lnTo>
                      <a:pt x="778" y="553"/>
                    </a:lnTo>
                    <a:lnTo>
                      <a:pt x="780" y="553"/>
                    </a:lnTo>
                    <a:lnTo>
                      <a:pt x="780" y="560"/>
                    </a:lnTo>
                    <a:lnTo>
                      <a:pt x="778" y="562"/>
                    </a:lnTo>
                    <a:lnTo>
                      <a:pt x="778" y="577"/>
                    </a:lnTo>
                    <a:lnTo>
                      <a:pt x="783" y="591"/>
                    </a:lnTo>
                    <a:lnTo>
                      <a:pt x="795" y="583"/>
                    </a:lnTo>
                    <a:lnTo>
                      <a:pt x="797" y="585"/>
                    </a:lnTo>
                    <a:lnTo>
                      <a:pt x="796" y="585"/>
                    </a:lnTo>
                    <a:lnTo>
                      <a:pt x="796" y="593"/>
                    </a:lnTo>
                    <a:lnTo>
                      <a:pt x="797" y="594"/>
                    </a:lnTo>
                    <a:lnTo>
                      <a:pt x="800" y="598"/>
                    </a:lnTo>
                    <a:lnTo>
                      <a:pt x="802" y="600"/>
                    </a:lnTo>
                    <a:lnTo>
                      <a:pt x="812" y="603"/>
                    </a:lnTo>
                    <a:lnTo>
                      <a:pt x="816" y="608"/>
                    </a:lnTo>
                    <a:lnTo>
                      <a:pt x="823" y="603"/>
                    </a:lnTo>
                    <a:lnTo>
                      <a:pt x="824" y="603"/>
                    </a:lnTo>
                    <a:lnTo>
                      <a:pt x="824" y="601"/>
                    </a:lnTo>
                    <a:lnTo>
                      <a:pt x="824" y="598"/>
                    </a:lnTo>
                    <a:lnTo>
                      <a:pt x="827" y="595"/>
                    </a:lnTo>
                    <a:lnTo>
                      <a:pt x="853" y="576"/>
                    </a:lnTo>
                    <a:lnTo>
                      <a:pt x="853" y="563"/>
                    </a:lnTo>
                    <a:lnTo>
                      <a:pt x="850" y="559"/>
                    </a:lnTo>
                    <a:lnTo>
                      <a:pt x="847" y="556"/>
                    </a:lnTo>
                    <a:lnTo>
                      <a:pt x="837" y="533"/>
                    </a:lnTo>
                    <a:lnTo>
                      <a:pt x="835" y="525"/>
                    </a:lnTo>
                    <a:lnTo>
                      <a:pt x="830" y="511"/>
                    </a:lnTo>
                    <a:lnTo>
                      <a:pt x="827" y="507"/>
                    </a:lnTo>
                    <a:lnTo>
                      <a:pt x="827" y="502"/>
                    </a:lnTo>
                    <a:lnTo>
                      <a:pt x="826" y="497"/>
                    </a:lnTo>
                    <a:lnTo>
                      <a:pt x="819" y="497"/>
                    </a:lnTo>
                    <a:lnTo>
                      <a:pt x="809" y="495"/>
                    </a:lnTo>
                    <a:lnTo>
                      <a:pt x="788" y="481"/>
                    </a:lnTo>
                    <a:lnTo>
                      <a:pt x="785" y="476"/>
                    </a:lnTo>
                    <a:lnTo>
                      <a:pt x="785" y="475"/>
                    </a:lnTo>
                    <a:lnTo>
                      <a:pt x="783" y="472"/>
                    </a:lnTo>
                    <a:lnTo>
                      <a:pt x="781" y="467"/>
                    </a:lnTo>
                    <a:lnTo>
                      <a:pt x="775" y="461"/>
                    </a:lnTo>
                    <a:lnTo>
                      <a:pt x="775" y="460"/>
                    </a:lnTo>
                    <a:lnTo>
                      <a:pt x="768" y="453"/>
                    </a:lnTo>
                    <a:lnTo>
                      <a:pt x="756" y="446"/>
                    </a:lnTo>
                    <a:lnTo>
                      <a:pt x="749" y="433"/>
                    </a:lnTo>
                    <a:lnTo>
                      <a:pt x="740" y="425"/>
                    </a:lnTo>
                    <a:lnTo>
                      <a:pt x="740" y="411"/>
                    </a:lnTo>
                    <a:lnTo>
                      <a:pt x="723" y="401"/>
                    </a:lnTo>
                    <a:lnTo>
                      <a:pt x="721" y="398"/>
                    </a:lnTo>
                    <a:lnTo>
                      <a:pt x="721" y="396"/>
                    </a:lnTo>
                    <a:lnTo>
                      <a:pt x="719" y="390"/>
                    </a:lnTo>
                    <a:lnTo>
                      <a:pt x="719" y="382"/>
                    </a:lnTo>
                    <a:lnTo>
                      <a:pt x="721" y="380"/>
                    </a:lnTo>
                    <a:lnTo>
                      <a:pt x="721" y="379"/>
                    </a:lnTo>
                    <a:lnTo>
                      <a:pt x="723" y="370"/>
                    </a:lnTo>
                    <a:lnTo>
                      <a:pt x="718" y="358"/>
                    </a:lnTo>
                    <a:lnTo>
                      <a:pt x="718" y="330"/>
                    </a:lnTo>
                    <a:lnTo>
                      <a:pt x="714" y="327"/>
                    </a:lnTo>
                    <a:lnTo>
                      <a:pt x="713" y="324"/>
                    </a:lnTo>
                    <a:lnTo>
                      <a:pt x="711" y="323"/>
                    </a:lnTo>
                    <a:lnTo>
                      <a:pt x="708" y="323"/>
                    </a:lnTo>
                    <a:lnTo>
                      <a:pt x="704" y="322"/>
                    </a:lnTo>
                    <a:lnTo>
                      <a:pt x="703" y="323"/>
                    </a:lnTo>
                    <a:lnTo>
                      <a:pt x="701" y="322"/>
                    </a:lnTo>
                    <a:lnTo>
                      <a:pt x="700" y="322"/>
                    </a:lnTo>
                    <a:lnTo>
                      <a:pt x="693" y="315"/>
                    </a:lnTo>
                    <a:lnTo>
                      <a:pt x="692" y="310"/>
                    </a:lnTo>
                    <a:lnTo>
                      <a:pt x="690" y="309"/>
                    </a:lnTo>
                    <a:lnTo>
                      <a:pt x="690" y="300"/>
                    </a:lnTo>
                    <a:lnTo>
                      <a:pt x="692" y="299"/>
                    </a:lnTo>
                    <a:lnTo>
                      <a:pt x="697" y="298"/>
                    </a:lnTo>
                    <a:lnTo>
                      <a:pt x="700" y="298"/>
                    </a:lnTo>
                    <a:lnTo>
                      <a:pt x="701" y="296"/>
                    </a:lnTo>
                    <a:lnTo>
                      <a:pt x="701" y="295"/>
                    </a:lnTo>
                    <a:lnTo>
                      <a:pt x="703" y="295"/>
                    </a:lnTo>
                    <a:lnTo>
                      <a:pt x="701" y="292"/>
                    </a:lnTo>
                    <a:lnTo>
                      <a:pt x="701" y="289"/>
                    </a:lnTo>
                    <a:lnTo>
                      <a:pt x="696" y="286"/>
                    </a:lnTo>
                    <a:lnTo>
                      <a:pt x="690" y="286"/>
                    </a:lnTo>
                    <a:lnTo>
                      <a:pt x="679" y="288"/>
                    </a:lnTo>
                    <a:lnTo>
                      <a:pt x="668" y="288"/>
                    </a:lnTo>
                    <a:lnTo>
                      <a:pt x="666" y="286"/>
                    </a:lnTo>
                    <a:lnTo>
                      <a:pt x="666" y="277"/>
                    </a:lnTo>
                    <a:lnTo>
                      <a:pt x="668" y="275"/>
                    </a:lnTo>
                    <a:lnTo>
                      <a:pt x="670" y="274"/>
                    </a:lnTo>
                    <a:lnTo>
                      <a:pt x="673" y="271"/>
                    </a:lnTo>
                    <a:lnTo>
                      <a:pt x="673" y="264"/>
                    </a:lnTo>
                    <a:lnTo>
                      <a:pt x="670" y="262"/>
                    </a:lnTo>
                    <a:lnTo>
                      <a:pt x="669" y="262"/>
                    </a:lnTo>
                    <a:lnTo>
                      <a:pt x="668" y="260"/>
                    </a:lnTo>
                    <a:lnTo>
                      <a:pt x="666" y="260"/>
                    </a:lnTo>
                    <a:lnTo>
                      <a:pt x="665" y="262"/>
                    </a:lnTo>
                    <a:lnTo>
                      <a:pt x="661" y="264"/>
                    </a:lnTo>
                    <a:lnTo>
                      <a:pt x="658" y="267"/>
                    </a:lnTo>
                    <a:lnTo>
                      <a:pt x="652" y="267"/>
                    </a:lnTo>
                    <a:lnTo>
                      <a:pt x="647" y="264"/>
                    </a:lnTo>
                    <a:lnTo>
                      <a:pt x="646" y="259"/>
                    </a:lnTo>
                    <a:lnTo>
                      <a:pt x="643" y="253"/>
                    </a:lnTo>
                    <a:lnTo>
                      <a:pt x="624" y="239"/>
                    </a:lnTo>
                    <a:lnTo>
                      <a:pt x="624" y="233"/>
                    </a:lnTo>
                    <a:lnTo>
                      <a:pt x="623" y="232"/>
                    </a:lnTo>
                    <a:lnTo>
                      <a:pt x="623" y="231"/>
                    </a:lnTo>
                    <a:lnTo>
                      <a:pt x="622" y="229"/>
                    </a:lnTo>
                    <a:lnTo>
                      <a:pt x="622" y="228"/>
                    </a:lnTo>
                    <a:lnTo>
                      <a:pt x="620" y="226"/>
                    </a:lnTo>
                    <a:lnTo>
                      <a:pt x="619" y="222"/>
                    </a:lnTo>
                    <a:lnTo>
                      <a:pt x="595" y="195"/>
                    </a:lnTo>
                    <a:lnTo>
                      <a:pt x="594" y="195"/>
                    </a:lnTo>
                    <a:lnTo>
                      <a:pt x="592" y="192"/>
                    </a:lnTo>
                    <a:lnTo>
                      <a:pt x="592" y="188"/>
                    </a:lnTo>
                    <a:lnTo>
                      <a:pt x="591" y="183"/>
                    </a:lnTo>
                    <a:lnTo>
                      <a:pt x="592" y="180"/>
                    </a:lnTo>
                    <a:lnTo>
                      <a:pt x="594" y="155"/>
                    </a:lnTo>
                    <a:lnTo>
                      <a:pt x="592" y="154"/>
                    </a:lnTo>
                    <a:lnTo>
                      <a:pt x="592" y="144"/>
                    </a:lnTo>
                    <a:lnTo>
                      <a:pt x="594" y="143"/>
                    </a:lnTo>
                    <a:lnTo>
                      <a:pt x="595" y="138"/>
                    </a:lnTo>
                    <a:lnTo>
                      <a:pt x="595" y="136"/>
                    </a:lnTo>
                    <a:lnTo>
                      <a:pt x="596" y="132"/>
                    </a:lnTo>
                    <a:lnTo>
                      <a:pt x="596" y="130"/>
                    </a:lnTo>
                    <a:lnTo>
                      <a:pt x="595" y="119"/>
                    </a:lnTo>
                    <a:lnTo>
                      <a:pt x="595" y="118"/>
                    </a:lnTo>
                    <a:lnTo>
                      <a:pt x="592" y="109"/>
                    </a:lnTo>
                    <a:lnTo>
                      <a:pt x="591" y="108"/>
                    </a:lnTo>
                    <a:lnTo>
                      <a:pt x="591" y="106"/>
                    </a:lnTo>
                    <a:lnTo>
                      <a:pt x="585" y="97"/>
                    </a:lnTo>
                    <a:lnTo>
                      <a:pt x="585" y="88"/>
                    </a:lnTo>
                    <a:lnTo>
                      <a:pt x="584" y="88"/>
                    </a:lnTo>
                    <a:lnTo>
                      <a:pt x="584" y="80"/>
                    </a:lnTo>
                    <a:lnTo>
                      <a:pt x="585" y="78"/>
                    </a:lnTo>
                    <a:lnTo>
                      <a:pt x="585" y="74"/>
                    </a:lnTo>
                    <a:lnTo>
                      <a:pt x="584" y="71"/>
                    </a:lnTo>
                    <a:lnTo>
                      <a:pt x="584" y="67"/>
                    </a:lnTo>
                    <a:lnTo>
                      <a:pt x="581" y="66"/>
                    </a:lnTo>
                    <a:lnTo>
                      <a:pt x="581" y="65"/>
                    </a:lnTo>
                    <a:lnTo>
                      <a:pt x="580" y="63"/>
                    </a:lnTo>
                    <a:lnTo>
                      <a:pt x="579" y="63"/>
                    </a:lnTo>
                    <a:lnTo>
                      <a:pt x="569" y="58"/>
                    </a:lnTo>
                    <a:lnTo>
                      <a:pt x="559" y="58"/>
                    </a:lnTo>
                    <a:lnTo>
                      <a:pt x="553" y="56"/>
                    </a:lnTo>
                    <a:lnTo>
                      <a:pt x="543" y="56"/>
                    </a:lnTo>
                    <a:lnTo>
                      <a:pt x="539" y="52"/>
                    </a:lnTo>
                    <a:lnTo>
                      <a:pt x="539" y="46"/>
                    </a:lnTo>
                    <a:lnTo>
                      <a:pt x="538" y="45"/>
                    </a:lnTo>
                    <a:lnTo>
                      <a:pt x="538" y="42"/>
                    </a:lnTo>
                    <a:lnTo>
                      <a:pt x="536" y="42"/>
                    </a:lnTo>
                    <a:lnTo>
                      <a:pt x="535" y="41"/>
                    </a:lnTo>
                    <a:lnTo>
                      <a:pt x="527" y="37"/>
                    </a:lnTo>
                    <a:lnTo>
                      <a:pt x="524" y="37"/>
                    </a:lnTo>
                    <a:lnTo>
                      <a:pt x="521" y="38"/>
                    </a:lnTo>
                    <a:lnTo>
                      <a:pt x="520" y="39"/>
                    </a:lnTo>
                    <a:lnTo>
                      <a:pt x="514" y="42"/>
                    </a:lnTo>
                    <a:lnTo>
                      <a:pt x="511" y="42"/>
                    </a:lnTo>
                    <a:lnTo>
                      <a:pt x="504" y="37"/>
                    </a:lnTo>
                    <a:lnTo>
                      <a:pt x="503" y="34"/>
                    </a:lnTo>
                    <a:lnTo>
                      <a:pt x="502" y="34"/>
                    </a:lnTo>
                    <a:lnTo>
                      <a:pt x="502" y="30"/>
                    </a:lnTo>
                    <a:lnTo>
                      <a:pt x="500" y="30"/>
                    </a:lnTo>
                    <a:lnTo>
                      <a:pt x="500" y="28"/>
                    </a:lnTo>
                    <a:lnTo>
                      <a:pt x="497" y="27"/>
                    </a:lnTo>
                    <a:lnTo>
                      <a:pt x="496" y="24"/>
                    </a:lnTo>
                    <a:lnTo>
                      <a:pt x="495" y="23"/>
                    </a:lnTo>
                    <a:lnTo>
                      <a:pt x="495" y="18"/>
                    </a:lnTo>
                    <a:lnTo>
                      <a:pt x="496" y="17"/>
                    </a:lnTo>
                    <a:lnTo>
                      <a:pt x="497" y="14"/>
                    </a:lnTo>
                    <a:lnTo>
                      <a:pt x="497" y="11"/>
                    </a:lnTo>
                    <a:lnTo>
                      <a:pt x="499" y="8"/>
                    </a:lnTo>
                    <a:lnTo>
                      <a:pt x="493" y="3"/>
                    </a:lnTo>
                    <a:lnTo>
                      <a:pt x="492" y="3"/>
                    </a:lnTo>
                    <a:lnTo>
                      <a:pt x="488" y="0"/>
                    </a:lnTo>
                    <a:lnTo>
                      <a:pt x="486" y="0"/>
                    </a:lnTo>
                    <a:lnTo>
                      <a:pt x="476" y="4"/>
                    </a:lnTo>
                    <a:lnTo>
                      <a:pt x="471" y="4"/>
                    </a:lnTo>
                    <a:lnTo>
                      <a:pt x="464" y="3"/>
                    </a:lnTo>
                    <a:lnTo>
                      <a:pt x="458" y="3"/>
                    </a:lnTo>
                    <a:lnTo>
                      <a:pt x="457" y="3"/>
                    </a:lnTo>
                    <a:lnTo>
                      <a:pt x="44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79" name="Freeform 508">
                <a:extLst>
                  <a:ext uri="{FF2B5EF4-FFF2-40B4-BE49-F238E27FC236}">
                    <a16:creationId xmlns:a16="http://schemas.microsoft.com/office/drawing/2014/main" id="{AF80E5FD-3176-8D62-4ADC-A51C1291CB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0" y="1941"/>
                <a:ext cx="255" cy="211"/>
              </a:xfrm>
              <a:custGeom>
                <a:avLst/>
                <a:gdLst>
                  <a:gd name="T0" fmla="*/ 638 w 1019"/>
                  <a:gd name="T1" fmla="*/ 39 h 847"/>
                  <a:gd name="T2" fmla="*/ 560 w 1019"/>
                  <a:gd name="T3" fmla="*/ 51 h 847"/>
                  <a:gd name="T4" fmla="*/ 549 w 1019"/>
                  <a:gd name="T5" fmla="*/ 2 h 847"/>
                  <a:gd name="T6" fmla="*/ 486 w 1019"/>
                  <a:gd name="T7" fmla="*/ 49 h 847"/>
                  <a:gd name="T8" fmla="*/ 506 w 1019"/>
                  <a:gd name="T9" fmla="*/ 120 h 847"/>
                  <a:gd name="T10" fmla="*/ 444 w 1019"/>
                  <a:gd name="T11" fmla="*/ 194 h 847"/>
                  <a:gd name="T12" fmla="*/ 464 w 1019"/>
                  <a:gd name="T13" fmla="*/ 236 h 847"/>
                  <a:gd name="T14" fmla="*/ 404 w 1019"/>
                  <a:gd name="T15" fmla="*/ 239 h 847"/>
                  <a:gd name="T16" fmla="*/ 374 w 1019"/>
                  <a:gd name="T17" fmla="*/ 284 h 847"/>
                  <a:gd name="T18" fmla="*/ 376 w 1019"/>
                  <a:gd name="T19" fmla="*/ 349 h 847"/>
                  <a:gd name="T20" fmla="*/ 275 w 1019"/>
                  <a:gd name="T21" fmla="*/ 345 h 847"/>
                  <a:gd name="T22" fmla="*/ 259 w 1019"/>
                  <a:gd name="T23" fmla="*/ 369 h 847"/>
                  <a:gd name="T24" fmla="*/ 289 w 1019"/>
                  <a:gd name="T25" fmla="*/ 415 h 847"/>
                  <a:gd name="T26" fmla="*/ 249 w 1019"/>
                  <a:gd name="T27" fmla="*/ 482 h 847"/>
                  <a:gd name="T28" fmla="*/ 200 w 1019"/>
                  <a:gd name="T29" fmla="*/ 524 h 847"/>
                  <a:gd name="T30" fmla="*/ 168 w 1019"/>
                  <a:gd name="T31" fmla="*/ 493 h 847"/>
                  <a:gd name="T32" fmla="*/ 140 w 1019"/>
                  <a:gd name="T33" fmla="*/ 490 h 847"/>
                  <a:gd name="T34" fmla="*/ 85 w 1019"/>
                  <a:gd name="T35" fmla="*/ 474 h 847"/>
                  <a:gd name="T36" fmla="*/ 55 w 1019"/>
                  <a:gd name="T37" fmla="*/ 456 h 847"/>
                  <a:gd name="T38" fmla="*/ 20 w 1019"/>
                  <a:gd name="T39" fmla="*/ 474 h 847"/>
                  <a:gd name="T40" fmla="*/ 0 w 1019"/>
                  <a:gd name="T41" fmla="*/ 541 h 847"/>
                  <a:gd name="T42" fmla="*/ 29 w 1019"/>
                  <a:gd name="T43" fmla="*/ 577 h 847"/>
                  <a:gd name="T44" fmla="*/ 28 w 1019"/>
                  <a:gd name="T45" fmla="*/ 645 h 847"/>
                  <a:gd name="T46" fmla="*/ 28 w 1019"/>
                  <a:gd name="T47" fmla="*/ 664 h 847"/>
                  <a:gd name="T48" fmla="*/ 49 w 1019"/>
                  <a:gd name="T49" fmla="*/ 687 h 847"/>
                  <a:gd name="T50" fmla="*/ 81 w 1019"/>
                  <a:gd name="T51" fmla="*/ 717 h 847"/>
                  <a:gd name="T52" fmla="*/ 80 w 1019"/>
                  <a:gd name="T53" fmla="*/ 764 h 847"/>
                  <a:gd name="T54" fmla="*/ 63 w 1019"/>
                  <a:gd name="T55" fmla="*/ 805 h 847"/>
                  <a:gd name="T56" fmla="*/ 165 w 1019"/>
                  <a:gd name="T57" fmla="*/ 802 h 847"/>
                  <a:gd name="T58" fmla="*/ 221 w 1019"/>
                  <a:gd name="T59" fmla="*/ 756 h 847"/>
                  <a:gd name="T60" fmla="*/ 295 w 1019"/>
                  <a:gd name="T61" fmla="*/ 714 h 847"/>
                  <a:gd name="T62" fmla="*/ 319 w 1019"/>
                  <a:gd name="T63" fmla="*/ 667 h 847"/>
                  <a:gd name="T64" fmla="*/ 300 w 1019"/>
                  <a:gd name="T65" fmla="*/ 615 h 847"/>
                  <a:gd name="T66" fmla="*/ 295 w 1019"/>
                  <a:gd name="T67" fmla="*/ 591 h 847"/>
                  <a:gd name="T68" fmla="*/ 279 w 1019"/>
                  <a:gd name="T69" fmla="*/ 546 h 847"/>
                  <a:gd name="T70" fmla="*/ 338 w 1019"/>
                  <a:gd name="T71" fmla="*/ 502 h 847"/>
                  <a:gd name="T72" fmla="*/ 383 w 1019"/>
                  <a:gd name="T73" fmla="*/ 493 h 847"/>
                  <a:gd name="T74" fmla="*/ 455 w 1019"/>
                  <a:gd name="T75" fmla="*/ 503 h 847"/>
                  <a:gd name="T76" fmla="*/ 475 w 1019"/>
                  <a:gd name="T77" fmla="*/ 454 h 847"/>
                  <a:gd name="T78" fmla="*/ 550 w 1019"/>
                  <a:gd name="T79" fmla="*/ 450 h 847"/>
                  <a:gd name="T80" fmla="*/ 619 w 1019"/>
                  <a:gd name="T81" fmla="*/ 474 h 847"/>
                  <a:gd name="T82" fmla="*/ 711 w 1019"/>
                  <a:gd name="T83" fmla="*/ 516 h 847"/>
                  <a:gd name="T84" fmla="*/ 757 w 1019"/>
                  <a:gd name="T85" fmla="*/ 516 h 847"/>
                  <a:gd name="T86" fmla="*/ 805 w 1019"/>
                  <a:gd name="T87" fmla="*/ 495 h 847"/>
                  <a:gd name="T88" fmla="*/ 846 w 1019"/>
                  <a:gd name="T89" fmla="*/ 450 h 847"/>
                  <a:gd name="T90" fmla="*/ 916 w 1019"/>
                  <a:gd name="T91" fmla="*/ 552 h 847"/>
                  <a:gd name="T92" fmla="*/ 964 w 1019"/>
                  <a:gd name="T93" fmla="*/ 447 h 847"/>
                  <a:gd name="T94" fmla="*/ 976 w 1019"/>
                  <a:gd name="T95" fmla="*/ 379 h 847"/>
                  <a:gd name="T96" fmla="*/ 935 w 1019"/>
                  <a:gd name="T97" fmla="*/ 345 h 847"/>
                  <a:gd name="T98" fmla="*/ 980 w 1019"/>
                  <a:gd name="T99" fmla="*/ 322 h 847"/>
                  <a:gd name="T100" fmla="*/ 1011 w 1019"/>
                  <a:gd name="T101" fmla="*/ 250 h 847"/>
                  <a:gd name="T102" fmla="*/ 961 w 1019"/>
                  <a:gd name="T103" fmla="*/ 219 h 847"/>
                  <a:gd name="T104" fmla="*/ 898 w 1019"/>
                  <a:gd name="T105" fmla="*/ 307 h 847"/>
                  <a:gd name="T106" fmla="*/ 807 w 1019"/>
                  <a:gd name="T107" fmla="*/ 269 h 847"/>
                  <a:gd name="T108" fmla="*/ 757 w 1019"/>
                  <a:gd name="T109" fmla="*/ 224 h 847"/>
                  <a:gd name="T110" fmla="*/ 690 w 1019"/>
                  <a:gd name="T111" fmla="*/ 236 h 847"/>
                  <a:gd name="T112" fmla="*/ 693 w 1019"/>
                  <a:gd name="T113" fmla="*/ 143 h 847"/>
                  <a:gd name="T114" fmla="*/ 680 w 1019"/>
                  <a:gd name="T115" fmla="*/ 119 h 847"/>
                  <a:gd name="T116" fmla="*/ 665 w 1019"/>
                  <a:gd name="T117" fmla="*/ 85 h 8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019" h="847">
                    <a:moveTo>
                      <a:pt x="664" y="84"/>
                    </a:moveTo>
                    <a:lnTo>
                      <a:pt x="659" y="78"/>
                    </a:lnTo>
                    <a:lnTo>
                      <a:pt x="658" y="74"/>
                    </a:lnTo>
                    <a:lnTo>
                      <a:pt x="652" y="67"/>
                    </a:lnTo>
                    <a:lnTo>
                      <a:pt x="644" y="65"/>
                    </a:lnTo>
                    <a:lnTo>
                      <a:pt x="638" y="59"/>
                    </a:lnTo>
                    <a:lnTo>
                      <a:pt x="634" y="56"/>
                    </a:lnTo>
                    <a:lnTo>
                      <a:pt x="634" y="55"/>
                    </a:lnTo>
                    <a:lnTo>
                      <a:pt x="637" y="52"/>
                    </a:lnTo>
                    <a:lnTo>
                      <a:pt x="640" y="51"/>
                    </a:lnTo>
                    <a:lnTo>
                      <a:pt x="640" y="49"/>
                    </a:lnTo>
                    <a:lnTo>
                      <a:pt x="638" y="39"/>
                    </a:lnTo>
                    <a:lnTo>
                      <a:pt x="637" y="37"/>
                    </a:lnTo>
                    <a:lnTo>
                      <a:pt x="635" y="37"/>
                    </a:lnTo>
                    <a:lnTo>
                      <a:pt x="623" y="32"/>
                    </a:lnTo>
                    <a:lnTo>
                      <a:pt x="609" y="32"/>
                    </a:lnTo>
                    <a:lnTo>
                      <a:pt x="604" y="35"/>
                    </a:lnTo>
                    <a:lnTo>
                      <a:pt x="595" y="39"/>
                    </a:lnTo>
                    <a:lnTo>
                      <a:pt x="591" y="41"/>
                    </a:lnTo>
                    <a:lnTo>
                      <a:pt x="585" y="41"/>
                    </a:lnTo>
                    <a:lnTo>
                      <a:pt x="577" y="55"/>
                    </a:lnTo>
                    <a:lnTo>
                      <a:pt x="577" y="56"/>
                    </a:lnTo>
                    <a:lnTo>
                      <a:pt x="568" y="56"/>
                    </a:lnTo>
                    <a:lnTo>
                      <a:pt x="560" y="51"/>
                    </a:lnTo>
                    <a:lnTo>
                      <a:pt x="552" y="38"/>
                    </a:lnTo>
                    <a:lnTo>
                      <a:pt x="547" y="34"/>
                    </a:lnTo>
                    <a:lnTo>
                      <a:pt x="547" y="30"/>
                    </a:lnTo>
                    <a:lnTo>
                      <a:pt x="550" y="25"/>
                    </a:lnTo>
                    <a:lnTo>
                      <a:pt x="550" y="24"/>
                    </a:lnTo>
                    <a:lnTo>
                      <a:pt x="556" y="17"/>
                    </a:lnTo>
                    <a:lnTo>
                      <a:pt x="561" y="3"/>
                    </a:lnTo>
                    <a:lnTo>
                      <a:pt x="561" y="2"/>
                    </a:lnTo>
                    <a:lnTo>
                      <a:pt x="560" y="2"/>
                    </a:lnTo>
                    <a:lnTo>
                      <a:pt x="550" y="0"/>
                    </a:lnTo>
                    <a:lnTo>
                      <a:pt x="549" y="0"/>
                    </a:lnTo>
                    <a:lnTo>
                      <a:pt x="549" y="2"/>
                    </a:lnTo>
                    <a:lnTo>
                      <a:pt x="546" y="20"/>
                    </a:lnTo>
                    <a:lnTo>
                      <a:pt x="538" y="25"/>
                    </a:lnTo>
                    <a:lnTo>
                      <a:pt x="534" y="38"/>
                    </a:lnTo>
                    <a:lnTo>
                      <a:pt x="534" y="42"/>
                    </a:lnTo>
                    <a:lnTo>
                      <a:pt x="530" y="48"/>
                    </a:lnTo>
                    <a:lnTo>
                      <a:pt x="527" y="48"/>
                    </a:lnTo>
                    <a:lnTo>
                      <a:pt x="524" y="46"/>
                    </a:lnTo>
                    <a:lnTo>
                      <a:pt x="511" y="48"/>
                    </a:lnTo>
                    <a:lnTo>
                      <a:pt x="499" y="41"/>
                    </a:lnTo>
                    <a:lnTo>
                      <a:pt x="496" y="38"/>
                    </a:lnTo>
                    <a:lnTo>
                      <a:pt x="487" y="46"/>
                    </a:lnTo>
                    <a:lnTo>
                      <a:pt x="486" y="49"/>
                    </a:lnTo>
                    <a:lnTo>
                      <a:pt x="485" y="53"/>
                    </a:lnTo>
                    <a:lnTo>
                      <a:pt x="485" y="55"/>
                    </a:lnTo>
                    <a:lnTo>
                      <a:pt x="486" y="59"/>
                    </a:lnTo>
                    <a:lnTo>
                      <a:pt x="499" y="81"/>
                    </a:lnTo>
                    <a:lnTo>
                      <a:pt x="506" y="82"/>
                    </a:lnTo>
                    <a:lnTo>
                      <a:pt x="514" y="91"/>
                    </a:lnTo>
                    <a:lnTo>
                      <a:pt x="521" y="106"/>
                    </a:lnTo>
                    <a:lnTo>
                      <a:pt x="522" y="112"/>
                    </a:lnTo>
                    <a:lnTo>
                      <a:pt x="521" y="116"/>
                    </a:lnTo>
                    <a:lnTo>
                      <a:pt x="520" y="118"/>
                    </a:lnTo>
                    <a:lnTo>
                      <a:pt x="518" y="118"/>
                    </a:lnTo>
                    <a:lnTo>
                      <a:pt x="506" y="120"/>
                    </a:lnTo>
                    <a:lnTo>
                      <a:pt x="497" y="130"/>
                    </a:lnTo>
                    <a:lnTo>
                      <a:pt x="493" y="133"/>
                    </a:lnTo>
                    <a:lnTo>
                      <a:pt x="485" y="134"/>
                    </a:lnTo>
                    <a:lnTo>
                      <a:pt x="476" y="137"/>
                    </a:lnTo>
                    <a:lnTo>
                      <a:pt x="462" y="158"/>
                    </a:lnTo>
                    <a:lnTo>
                      <a:pt x="453" y="161"/>
                    </a:lnTo>
                    <a:lnTo>
                      <a:pt x="451" y="161"/>
                    </a:lnTo>
                    <a:lnTo>
                      <a:pt x="450" y="164"/>
                    </a:lnTo>
                    <a:lnTo>
                      <a:pt x="444" y="169"/>
                    </a:lnTo>
                    <a:lnTo>
                      <a:pt x="444" y="190"/>
                    </a:lnTo>
                    <a:lnTo>
                      <a:pt x="446" y="192"/>
                    </a:lnTo>
                    <a:lnTo>
                      <a:pt x="444" y="194"/>
                    </a:lnTo>
                    <a:lnTo>
                      <a:pt x="446" y="194"/>
                    </a:lnTo>
                    <a:lnTo>
                      <a:pt x="464" y="202"/>
                    </a:lnTo>
                    <a:lnTo>
                      <a:pt x="467" y="200"/>
                    </a:lnTo>
                    <a:lnTo>
                      <a:pt x="478" y="209"/>
                    </a:lnTo>
                    <a:lnTo>
                      <a:pt x="480" y="214"/>
                    </a:lnTo>
                    <a:lnTo>
                      <a:pt x="483" y="217"/>
                    </a:lnTo>
                    <a:lnTo>
                      <a:pt x="485" y="219"/>
                    </a:lnTo>
                    <a:lnTo>
                      <a:pt x="482" y="233"/>
                    </a:lnTo>
                    <a:lnTo>
                      <a:pt x="480" y="233"/>
                    </a:lnTo>
                    <a:lnTo>
                      <a:pt x="472" y="238"/>
                    </a:lnTo>
                    <a:lnTo>
                      <a:pt x="465" y="239"/>
                    </a:lnTo>
                    <a:lnTo>
                      <a:pt x="464" y="236"/>
                    </a:lnTo>
                    <a:lnTo>
                      <a:pt x="461" y="233"/>
                    </a:lnTo>
                    <a:lnTo>
                      <a:pt x="453" y="229"/>
                    </a:lnTo>
                    <a:lnTo>
                      <a:pt x="441" y="231"/>
                    </a:lnTo>
                    <a:lnTo>
                      <a:pt x="437" y="232"/>
                    </a:lnTo>
                    <a:lnTo>
                      <a:pt x="436" y="235"/>
                    </a:lnTo>
                    <a:lnTo>
                      <a:pt x="433" y="238"/>
                    </a:lnTo>
                    <a:lnTo>
                      <a:pt x="432" y="243"/>
                    </a:lnTo>
                    <a:lnTo>
                      <a:pt x="427" y="246"/>
                    </a:lnTo>
                    <a:lnTo>
                      <a:pt x="423" y="240"/>
                    </a:lnTo>
                    <a:lnTo>
                      <a:pt x="418" y="229"/>
                    </a:lnTo>
                    <a:lnTo>
                      <a:pt x="415" y="232"/>
                    </a:lnTo>
                    <a:lnTo>
                      <a:pt x="404" y="239"/>
                    </a:lnTo>
                    <a:lnTo>
                      <a:pt x="409" y="245"/>
                    </a:lnTo>
                    <a:lnTo>
                      <a:pt x="405" y="250"/>
                    </a:lnTo>
                    <a:lnTo>
                      <a:pt x="391" y="253"/>
                    </a:lnTo>
                    <a:lnTo>
                      <a:pt x="369" y="263"/>
                    </a:lnTo>
                    <a:lnTo>
                      <a:pt x="365" y="267"/>
                    </a:lnTo>
                    <a:lnTo>
                      <a:pt x="370" y="271"/>
                    </a:lnTo>
                    <a:lnTo>
                      <a:pt x="373" y="274"/>
                    </a:lnTo>
                    <a:lnTo>
                      <a:pt x="374" y="279"/>
                    </a:lnTo>
                    <a:lnTo>
                      <a:pt x="374" y="281"/>
                    </a:lnTo>
                    <a:lnTo>
                      <a:pt x="373" y="282"/>
                    </a:lnTo>
                    <a:lnTo>
                      <a:pt x="373" y="284"/>
                    </a:lnTo>
                    <a:lnTo>
                      <a:pt x="374" y="284"/>
                    </a:lnTo>
                    <a:lnTo>
                      <a:pt x="379" y="282"/>
                    </a:lnTo>
                    <a:lnTo>
                      <a:pt x="381" y="282"/>
                    </a:lnTo>
                    <a:lnTo>
                      <a:pt x="381" y="284"/>
                    </a:lnTo>
                    <a:lnTo>
                      <a:pt x="380" y="285"/>
                    </a:lnTo>
                    <a:lnTo>
                      <a:pt x="374" y="300"/>
                    </a:lnTo>
                    <a:lnTo>
                      <a:pt x="374" y="319"/>
                    </a:lnTo>
                    <a:lnTo>
                      <a:pt x="378" y="329"/>
                    </a:lnTo>
                    <a:lnTo>
                      <a:pt x="379" y="331"/>
                    </a:lnTo>
                    <a:lnTo>
                      <a:pt x="384" y="338"/>
                    </a:lnTo>
                    <a:lnTo>
                      <a:pt x="383" y="340"/>
                    </a:lnTo>
                    <a:lnTo>
                      <a:pt x="380" y="345"/>
                    </a:lnTo>
                    <a:lnTo>
                      <a:pt x="376" y="349"/>
                    </a:lnTo>
                    <a:lnTo>
                      <a:pt x="374" y="355"/>
                    </a:lnTo>
                    <a:lnTo>
                      <a:pt x="374" y="358"/>
                    </a:lnTo>
                    <a:lnTo>
                      <a:pt x="359" y="360"/>
                    </a:lnTo>
                    <a:lnTo>
                      <a:pt x="348" y="360"/>
                    </a:lnTo>
                    <a:lnTo>
                      <a:pt x="328" y="358"/>
                    </a:lnTo>
                    <a:lnTo>
                      <a:pt x="326" y="358"/>
                    </a:lnTo>
                    <a:lnTo>
                      <a:pt x="314" y="359"/>
                    </a:lnTo>
                    <a:lnTo>
                      <a:pt x="302" y="353"/>
                    </a:lnTo>
                    <a:lnTo>
                      <a:pt x="295" y="346"/>
                    </a:lnTo>
                    <a:lnTo>
                      <a:pt x="285" y="343"/>
                    </a:lnTo>
                    <a:lnTo>
                      <a:pt x="276" y="343"/>
                    </a:lnTo>
                    <a:lnTo>
                      <a:pt x="275" y="345"/>
                    </a:lnTo>
                    <a:lnTo>
                      <a:pt x="270" y="345"/>
                    </a:lnTo>
                    <a:lnTo>
                      <a:pt x="270" y="349"/>
                    </a:lnTo>
                    <a:lnTo>
                      <a:pt x="271" y="352"/>
                    </a:lnTo>
                    <a:lnTo>
                      <a:pt x="271" y="355"/>
                    </a:lnTo>
                    <a:lnTo>
                      <a:pt x="275" y="355"/>
                    </a:lnTo>
                    <a:lnTo>
                      <a:pt x="276" y="356"/>
                    </a:lnTo>
                    <a:lnTo>
                      <a:pt x="275" y="358"/>
                    </a:lnTo>
                    <a:lnTo>
                      <a:pt x="273" y="362"/>
                    </a:lnTo>
                    <a:lnTo>
                      <a:pt x="266" y="362"/>
                    </a:lnTo>
                    <a:lnTo>
                      <a:pt x="261" y="365"/>
                    </a:lnTo>
                    <a:lnTo>
                      <a:pt x="260" y="366"/>
                    </a:lnTo>
                    <a:lnTo>
                      <a:pt x="259" y="369"/>
                    </a:lnTo>
                    <a:lnTo>
                      <a:pt x="259" y="380"/>
                    </a:lnTo>
                    <a:lnTo>
                      <a:pt x="257" y="390"/>
                    </a:lnTo>
                    <a:lnTo>
                      <a:pt x="256" y="391"/>
                    </a:lnTo>
                    <a:lnTo>
                      <a:pt x="257" y="393"/>
                    </a:lnTo>
                    <a:lnTo>
                      <a:pt x="259" y="396"/>
                    </a:lnTo>
                    <a:lnTo>
                      <a:pt x="259" y="397"/>
                    </a:lnTo>
                    <a:lnTo>
                      <a:pt x="264" y="397"/>
                    </a:lnTo>
                    <a:lnTo>
                      <a:pt x="270" y="394"/>
                    </a:lnTo>
                    <a:lnTo>
                      <a:pt x="278" y="400"/>
                    </a:lnTo>
                    <a:lnTo>
                      <a:pt x="281" y="404"/>
                    </a:lnTo>
                    <a:lnTo>
                      <a:pt x="286" y="410"/>
                    </a:lnTo>
                    <a:lnTo>
                      <a:pt x="289" y="415"/>
                    </a:lnTo>
                    <a:lnTo>
                      <a:pt x="288" y="415"/>
                    </a:lnTo>
                    <a:lnTo>
                      <a:pt x="286" y="416"/>
                    </a:lnTo>
                    <a:lnTo>
                      <a:pt x="278" y="420"/>
                    </a:lnTo>
                    <a:lnTo>
                      <a:pt x="273" y="423"/>
                    </a:lnTo>
                    <a:lnTo>
                      <a:pt x="273" y="425"/>
                    </a:lnTo>
                    <a:lnTo>
                      <a:pt x="275" y="439"/>
                    </a:lnTo>
                    <a:lnTo>
                      <a:pt x="279" y="451"/>
                    </a:lnTo>
                    <a:lnTo>
                      <a:pt x="282" y="457"/>
                    </a:lnTo>
                    <a:lnTo>
                      <a:pt x="279" y="467"/>
                    </a:lnTo>
                    <a:lnTo>
                      <a:pt x="271" y="474"/>
                    </a:lnTo>
                    <a:lnTo>
                      <a:pt x="261" y="482"/>
                    </a:lnTo>
                    <a:lnTo>
                      <a:pt x="249" y="482"/>
                    </a:lnTo>
                    <a:lnTo>
                      <a:pt x="246" y="480"/>
                    </a:lnTo>
                    <a:lnTo>
                      <a:pt x="229" y="480"/>
                    </a:lnTo>
                    <a:lnTo>
                      <a:pt x="221" y="502"/>
                    </a:lnTo>
                    <a:lnTo>
                      <a:pt x="222" y="503"/>
                    </a:lnTo>
                    <a:lnTo>
                      <a:pt x="215" y="516"/>
                    </a:lnTo>
                    <a:lnTo>
                      <a:pt x="215" y="517"/>
                    </a:lnTo>
                    <a:lnTo>
                      <a:pt x="214" y="518"/>
                    </a:lnTo>
                    <a:lnTo>
                      <a:pt x="211" y="520"/>
                    </a:lnTo>
                    <a:lnTo>
                      <a:pt x="209" y="521"/>
                    </a:lnTo>
                    <a:lnTo>
                      <a:pt x="209" y="523"/>
                    </a:lnTo>
                    <a:lnTo>
                      <a:pt x="206" y="524"/>
                    </a:lnTo>
                    <a:lnTo>
                      <a:pt x="200" y="524"/>
                    </a:lnTo>
                    <a:lnTo>
                      <a:pt x="200" y="523"/>
                    </a:lnTo>
                    <a:lnTo>
                      <a:pt x="199" y="520"/>
                    </a:lnTo>
                    <a:lnTo>
                      <a:pt x="197" y="507"/>
                    </a:lnTo>
                    <a:lnTo>
                      <a:pt x="197" y="504"/>
                    </a:lnTo>
                    <a:lnTo>
                      <a:pt x="185" y="475"/>
                    </a:lnTo>
                    <a:lnTo>
                      <a:pt x="183" y="474"/>
                    </a:lnTo>
                    <a:lnTo>
                      <a:pt x="180" y="470"/>
                    </a:lnTo>
                    <a:lnTo>
                      <a:pt x="180" y="468"/>
                    </a:lnTo>
                    <a:lnTo>
                      <a:pt x="179" y="465"/>
                    </a:lnTo>
                    <a:lnTo>
                      <a:pt x="179" y="463"/>
                    </a:lnTo>
                    <a:lnTo>
                      <a:pt x="168" y="487"/>
                    </a:lnTo>
                    <a:lnTo>
                      <a:pt x="168" y="493"/>
                    </a:lnTo>
                    <a:lnTo>
                      <a:pt x="169" y="496"/>
                    </a:lnTo>
                    <a:lnTo>
                      <a:pt x="169" y="503"/>
                    </a:lnTo>
                    <a:lnTo>
                      <a:pt x="166" y="506"/>
                    </a:lnTo>
                    <a:lnTo>
                      <a:pt x="162" y="509"/>
                    </a:lnTo>
                    <a:lnTo>
                      <a:pt x="154" y="513"/>
                    </a:lnTo>
                    <a:lnTo>
                      <a:pt x="151" y="516"/>
                    </a:lnTo>
                    <a:lnTo>
                      <a:pt x="148" y="516"/>
                    </a:lnTo>
                    <a:lnTo>
                      <a:pt x="145" y="507"/>
                    </a:lnTo>
                    <a:lnTo>
                      <a:pt x="145" y="504"/>
                    </a:lnTo>
                    <a:lnTo>
                      <a:pt x="144" y="502"/>
                    </a:lnTo>
                    <a:lnTo>
                      <a:pt x="144" y="497"/>
                    </a:lnTo>
                    <a:lnTo>
                      <a:pt x="140" y="490"/>
                    </a:lnTo>
                    <a:lnTo>
                      <a:pt x="136" y="485"/>
                    </a:lnTo>
                    <a:lnTo>
                      <a:pt x="134" y="482"/>
                    </a:lnTo>
                    <a:lnTo>
                      <a:pt x="127" y="474"/>
                    </a:lnTo>
                    <a:lnTo>
                      <a:pt x="125" y="472"/>
                    </a:lnTo>
                    <a:lnTo>
                      <a:pt x="123" y="472"/>
                    </a:lnTo>
                    <a:lnTo>
                      <a:pt x="122" y="471"/>
                    </a:lnTo>
                    <a:lnTo>
                      <a:pt x="101" y="477"/>
                    </a:lnTo>
                    <a:lnTo>
                      <a:pt x="99" y="477"/>
                    </a:lnTo>
                    <a:lnTo>
                      <a:pt x="95" y="479"/>
                    </a:lnTo>
                    <a:lnTo>
                      <a:pt x="88" y="477"/>
                    </a:lnTo>
                    <a:lnTo>
                      <a:pt x="85" y="475"/>
                    </a:lnTo>
                    <a:lnTo>
                      <a:pt x="85" y="474"/>
                    </a:lnTo>
                    <a:lnTo>
                      <a:pt x="84" y="474"/>
                    </a:lnTo>
                    <a:lnTo>
                      <a:pt x="84" y="468"/>
                    </a:lnTo>
                    <a:lnTo>
                      <a:pt x="87" y="467"/>
                    </a:lnTo>
                    <a:lnTo>
                      <a:pt x="87" y="465"/>
                    </a:lnTo>
                    <a:lnTo>
                      <a:pt x="88" y="465"/>
                    </a:lnTo>
                    <a:lnTo>
                      <a:pt x="88" y="463"/>
                    </a:lnTo>
                    <a:lnTo>
                      <a:pt x="87" y="460"/>
                    </a:lnTo>
                    <a:lnTo>
                      <a:pt x="84" y="460"/>
                    </a:lnTo>
                    <a:lnTo>
                      <a:pt x="77" y="457"/>
                    </a:lnTo>
                    <a:lnTo>
                      <a:pt x="67" y="458"/>
                    </a:lnTo>
                    <a:lnTo>
                      <a:pt x="60" y="458"/>
                    </a:lnTo>
                    <a:lnTo>
                      <a:pt x="55" y="456"/>
                    </a:lnTo>
                    <a:lnTo>
                      <a:pt x="53" y="453"/>
                    </a:lnTo>
                    <a:lnTo>
                      <a:pt x="50" y="450"/>
                    </a:lnTo>
                    <a:lnTo>
                      <a:pt x="49" y="450"/>
                    </a:lnTo>
                    <a:lnTo>
                      <a:pt x="48" y="451"/>
                    </a:lnTo>
                    <a:lnTo>
                      <a:pt x="45" y="450"/>
                    </a:lnTo>
                    <a:lnTo>
                      <a:pt x="43" y="450"/>
                    </a:lnTo>
                    <a:lnTo>
                      <a:pt x="36" y="447"/>
                    </a:lnTo>
                    <a:lnTo>
                      <a:pt x="20" y="447"/>
                    </a:lnTo>
                    <a:lnTo>
                      <a:pt x="20" y="449"/>
                    </a:lnTo>
                    <a:lnTo>
                      <a:pt x="18" y="457"/>
                    </a:lnTo>
                    <a:lnTo>
                      <a:pt x="20" y="471"/>
                    </a:lnTo>
                    <a:lnTo>
                      <a:pt x="20" y="474"/>
                    </a:lnTo>
                    <a:lnTo>
                      <a:pt x="17" y="480"/>
                    </a:lnTo>
                    <a:lnTo>
                      <a:pt x="17" y="483"/>
                    </a:lnTo>
                    <a:lnTo>
                      <a:pt x="13" y="487"/>
                    </a:lnTo>
                    <a:lnTo>
                      <a:pt x="11" y="490"/>
                    </a:lnTo>
                    <a:lnTo>
                      <a:pt x="7" y="492"/>
                    </a:lnTo>
                    <a:lnTo>
                      <a:pt x="7" y="504"/>
                    </a:lnTo>
                    <a:lnTo>
                      <a:pt x="10" y="509"/>
                    </a:lnTo>
                    <a:lnTo>
                      <a:pt x="10" y="510"/>
                    </a:lnTo>
                    <a:lnTo>
                      <a:pt x="7" y="516"/>
                    </a:lnTo>
                    <a:lnTo>
                      <a:pt x="3" y="520"/>
                    </a:lnTo>
                    <a:lnTo>
                      <a:pt x="0" y="527"/>
                    </a:lnTo>
                    <a:lnTo>
                      <a:pt x="0" y="541"/>
                    </a:lnTo>
                    <a:lnTo>
                      <a:pt x="15" y="541"/>
                    </a:lnTo>
                    <a:lnTo>
                      <a:pt x="22" y="538"/>
                    </a:lnTo>
                    <a:lnTo>
                      <a:pt x="25" y="538"/>
                    </a:lnTo>
                    <a:lnTo>
                      <a:pt x="34" y="537"/>
                    </a:lnTo>
                    <a:lnTo>
                      <a:pt x="36" y="537"/>
                    </a:lnTo>
                    <a:lnTo>
                      <a:pt x="38" y="541"/>
                    </a:lnTo>
                    <a:lnTo>
                      <a:pt x="38" y="545"/>
                    </a:lnTo>
                    <a:lnTo>
                      <a:pt x="39" y="546"/>
                    </a:lnTo>
                    <a:lnTo>
                      <a:pt x="35" y="562"/>
                    </a:lnTo>
                    <a:lnTo>
                      <a:pt x="31" y="569"/>
                    </a:lnTo>
                    <a:lnTo>
                      <a:pt x="29" y="576"/>
                    </a:lnTo>
                    <a:lnTo>
                      <a:pt x="29" y="577"/>
                    </a:lnTo>
                    <a:lnTo>
                      <a:pt x="31" y="577"/>
                    </a:lnTo>
                    <a:lnTo>
                      <a:pt x="35" y="578"/>
                    </a:lnTo>
                    <a:lnTo>
                      <a:pt x="39" y="584"/>
                    </a:lnTo>
                    <a:lnTo>
                      <a:pt x="34" y="609"/>
                    </a:lnTo>
                    <a:lnTo>
                      <a:pt x="34" y="616"/>
                    </a:lnTo>
                    <a:lnTo>
                      <a:pt x="35" y="619"/>
                    </a:lnTo>
                    <a:lnTo>
                      <a:pt x="36" y="631"/>
                    </a:lnTo>
                    <a:lnTo>
                      <a:pt x="34" y="629"/>
                    </a:lnTo>
                    <a:lnTo>
                      <a:pt x="32" y="629"/>
                    </a:lnTo>
                    <a:lnTo>
                      <a:pt x="29" y="636"/>
                    </a:lnTo>
                    <a:lnTo>
                      <a:pt x="28" y="643"/>
                    </a:lnTo>
                    <a:lnTo>
                      <a:pt x="28" y="645"/>
                    </a:lnTo>
                    <a:lnTo>
                      <a:pt x="29" y="647"/>
                    </a:lnTo>
                    <a:lnTo>
                      <a:pt x="29" y="648"/>
                    </a:lnTo>
                    <a:lnTo>
                      <a:pt x="28" y="651"/>
                    </a:lnTo>
                    <a:lnTo>
                      <a:pt x="27" y="655"/>
                    </a:lnTo>
                    <a:lnTo>
                      <a:pt x="24" y="658"/>
                    </a:lnTo>
                    <a:lnTo>
                      <a:pt x="22" y="661"/>
                    </a:lnTo>
                    <a:lnTo>
                      <a:pt x="22" y="662"/>
                    </a:lnTo>
                    <a:lnTo>
                      <a:pt x="21" y="669"/>
                    </a:lnTo>
                    <a:lnTo>
                      <a:pt x="21" y="671"/>
                    </a:lnTo>
                    <a:lnTo>
                      <a:pt x="27" y="671"/>
                    </a:lnTo>
                    <a:lnTo>
                      <a:pt x="28" y="667"/>
                    </a:lnTo>
                    <a:lnTo>
                      <a:pt x="28" y="664"/>
                    </a:lnTo>
                    <a:lnTo>
                      <a:pt x="31" y="664"/>
                    </a:lnTo>
                    <a:lnTo>
                      <a:pt x="35" y="662"/>
                    </a:lnTo>
                    <a:lnTo>
                      <a:pt x="39" y="665"/>
                    </a:lnTo>
                    <a:lnTo>
                      <a:pt x="39" y="667"/>
                    </a:lnTo>
                    <a:lnTo>
                      <a:pt x="38" y="669"/>
                    </a:lnTo>
                    <a:lnTo>
                      <a:pt x="36" y="674"/>
                    </a:lnTo>
                    <a:lnTo>
                      <a:pt x="36" y="680"/>
                    </a:lnTo>
                    <a:lnTo>
                      <a:pt x="38" y="689"/>
                    </a:lnTo>
                    <a:lnTo>
                      <a:pt x="38" y="693"/>
                    </a:lnTo>
                    <a:lnTo>
                      <a:pt x="39" y="691"/>
                    </a:lnTo>
                    <a:lnTo>
                      <a:pt x="42" y="690"/>
                    </a:lnTo>
                    <a:lnTo>
                      <a:pt x="49" y="687"/>
                    </a:lnTo>
                    <a:lnTo>
                      <a:pt x="50" y="687"/>
                    </a:lnTo>
                    <a:lnTo>
                      <a:pt x="60" y="689"/>
                    </a:lnTo>
                    <a:lnTo>
                      <a:pt x="63" y="689"/>
                    </a:lnTo>
                    <a:lnTo>
                      <a:pt x="69" y="691"/>
                    </a:lnTo>
                    <a:lnTo>
                      <a:pt x="73" y="696"/>
                    </a:lnTo>
                    <a:lnTo>
                      <a:pt x="77" y="705"/>
                    </a:lnTo>
                    <a:lnTo>
                      <a:pt x="77" y="707"/>
                    </a:lnTo>
                    <a:lnTo>
                      <a:pt x="78" y="711"/>
                    </a:lnTo>
                    <a:lnTo>
                      <a:pt x="74" y="714"/>
                    </a:lnTo>
                    <a:lnTo>
                      <a:pt x="77" y="715"/>
                    </a:lnTo>
                    <a:lnTo>
                      <a:pt x="78" y="714"/>
                    </a:lnTo>
                    <a:lnTo>
                      <a:pt x="81" y="717"/>
                    </a:lnTo>
                    <a:lnTo>
                      <a:pt x="87" y="720"/>
                    </a:lnTo>
                    <a:lnTo>
                      <a:pt x="88" y="721"/>
                    </a:lnTo>
                    <a:lnTo>
                      <a:pt x="89" y="721"/>
                    </a:lnTo>
                    <a:lnTo>
                      <a:pt x="89" y="722"/>
                    </a:lnTo>
                    <a:lnTo>
                      <a:pt x="84" y="727"/>
                    </a:lnTo>
                    <a:lnTo>
                      <a:pt x="63" y="750"/>
                    </a:lnTo>
                    <a:lnTo>
                      <a:pt x="63" y="751"/>
                    </a:lnTo>
                    <a:lnTo>
                      <a:pt x="65" y="751"/>
                    </a:lnTo>
                    <a:lnTo>
                      <a:pt x="65" y="754"/>
                    </a:lnTo>
                    <a:lnTo>
                      <a:pt x="67" y="760"/>
                    </a:lnTo>
                    <a:lnTo>
                      <a:pt x="77" y="764"/>
                    </a:lnTo>
                    <a:lnTo>
                      <a:pt x="80" y="764"/>
                    </a:lnTo>
                    <a:lnTo>
                      <a:pt x="82" y="765"/>
                    </a:lnTo>
                    <a:lnTo>
                      <a:pt x="87" y="768"/>
                    </a:lnTo>
                    <a:lnTo>
                      <a:pt x="91" y="772"/>
                    </a:lnTo>
                    <a:lnTo>
                      <a:pt x="74" y="772"/>
                    </a:lnTo>
                    <a:lnTo>
                      <a:pt x="70" y="778"/>
                    </a:lnTo>
                    <a:lnTo>
                      <a:pt x="69" y="782"/>
                    </a:lnTo>
                    <a:lnTo>
                      <a:pt x="69" y="785"/>
                    </a:lnTo>
                    <a:lnTo>
                      <a:pt x="70" y="789"/>
                    </a:lnTo>
                    <a:lnTo>
                      <a:pt x="67" y="795"/>
                    </a:lnTo>
                    <a:lnTo>
                      <a:pt x="65" y="802"/>
                    </a:lnTo>
                    <a:lnTo>
                      <a:pt x="62" y="805"/>
                    </a:lnTo>
                    <a:lnTo>
                      <a:pt x="63" y="805"/>
                    </a:lnTo>
                    <a:lnTo>
                      <a:pt x="65" y="806"/>
                    </a:lnTo>
                    <a:lnTo>
                      <a:pt x="91" y="808"/>
                    </a:lnTo>
                    <a:lnTo>
                      <a:pt x="108" y="821"/>
                    </a:lnTo>
                    <a:lnTo>
                      <a:pt x="109" y="824"/>
                    </a:lnTo>
                    <a:lnTo>
                      <a:pt x="112" y="827"/>
                    </a:lnTo>
                    <a:lnTo>
                      <a:pt x="136" y="842"/>
                    </a:lnTo>
                    <a:lnTo>
                      <a:pt x="139" y="847"/>
                    </a:lnTo>
                    <a:lnTo>
                      <a:pt x="141" y="845"/>
                    </a:lnTo>
                    <a:lnTo>
                      <a:pt x="163" y="816"/>
                    </a:lnTo>
                    <a:lnTo>
                      <a:pt x="161" y="813"/>
                    </a:lnTo>
                    <a:lnTo>
                      <a:pt x="161" y="810"/>
                    </a:lnTo>
                    <a:lnTo>
                      <a:pt x="165" y="802"/>
                    </a:lnTo>
                    <a:lnTo>
                      <a:pt x="170" y="796"/>
                    </a:lnTo>
                    <a:lnTo>
                      <a:pt x="175" y="794"/>
                    </a:lnTo>
                    <a:lnTo>
                      <a:pt x="178" y="791"/>
                    </a:lnTo>
                    <a:lnTo>
                      <a:pt x="187" y="787"/>
                    </a:lnTo>
                    <a:lnTo>
                      <a:pt x="193" y="782"/>
                    </a:lnTo>
                    <a:lnTo>
                      <a:pt x="196" y="777"/>
                    </a:lnTo>
                    <a:lnTo>
                      <a:pt x="196" y="775"/>
                    </a:lnTo>
                    <a:lnTo>
                      <a:pt x="199" y="771"/>
                    </a:lnTo>
                    <a:lnTo>
                      <a:pt x="200" y="771"/>
                    </a:lnTo>
                    <a:lnTo>
                      <a:pt x="201" y="770"/>
                    </a:lnTo>
                    <a:lnTo>
                      <a:pt x="216" y="770"/>
                    </a:lnTo>
                    <a:lnTo>
                      <a:pt x="221" y="756"/>
                    </a:lnTo>
                    <a:lnTo>
                      <a:pt x="221" y="741"/>
                    </a:lnTo>
                    <a:lnTo>
                      <a:pt x="236" y="738"/>
                    </a:lnTo>
                    <a:lnTo>
                      <a:pt x="249" y="741"/>
                    </a:lnTo>
                    <a:lnTo>
                      <a:pt x="292" y="738"/>
                    </a:lnTo>
                    <a:lnTo>
                      <a:pt x="299" y="727"/>
                    </a:lnTo>
                    <a:lnTo>
                      <a:pt x="296" y="725"/>
                    </a:lnTo>
                    <a:lnTo>
                      <a:pt x="295" y="728"/>
                    </a:lnTo>
                    <a:lnTo>
                      <a:pt x="293" y="728"/>
                    </a:lnTo>
                    <a:lnTo>
                      <a:pt x="290" y="727"/>
                    </a:lnTo>
                    <a:lnTo>
                      <a:pt x="293" y="717"/>
                    </a:lnTo>
                    <a:lnTo>
                      <a:pt x="295" y="715"/>
                    </a:lnTo>
                    <a:lnTo>
                      <a:pt x="295" y="714"/>
                    </a:lnTo>
                    <a:lnTo>
                      <a:pt x="299" y="712"/>
                    </a:lnTo>
                    <a:lnTo>
                      <a:pt x="302" y="714"/>
                    </a:lnTo>
                    <a:lnTo>
                      <a:pt x="305" y="717"/>
                    </a:lnTo>
                    <a:lnTo>
                      <a:pt x="307" y="712"/>
                    </a:lnTo>
                    <a:lnTo>
                      <a:pt x="309" y="711"/>
                    </a:lnTo>
                    <a:lnTo>
                      <a:pt x="326" y="676"/>
                    </a:lnTo>
                    <a:lnTo>
                      <a:pt x="327" y="675"/>
                    </a:lnTo>
                    <a:lnTo>
                      <a:pt x="326" y="675"/>
                    </a:lnTo>
                    <a:lnTo>
                      <a:pt x="326" y="674"/>
                    </a:lnTo>
                    <a:lnTo>
                      <a:pt x="324" y="672"/>
                    </a:lnTo>
                    <a:lnTo>
                      <a:pt x="324" y="671"/>
                    </a:lnTo>
                    <a:lnTo>
                      <a:pt x="319" y="667"/>
                    </a:lnTo>
                    <a:lnTo>
                      <a:pt x="314" y="665"/>
                    </a:lnTo>
                    <a:lnTo>
                      <a:pt x="313" y="665"/>
                    </a:lnTo>
                    <a:lnTo>
                      <a:pt x="309" y="669"/>
                    </a:lnTo>
                    <a:lnTo>
                      <a:pt x="305" y="671"/>
                    </a:lnTo>
                    <a:lnTo>
                      <a:pt x="300" y="671"/>
                    </a:lnTo>
                    <a:lnTo>
                      <a:pt x="293" y="658"/>
                    </a:lnTo>
                    <a:lnTo>
                      <a:pt x="292" y="651"/>
                    </a:lnTo>
                    <a:lnTo>
                      <a:pt x="296" y="638"/>
                    </a:lnTo>
                    <a:lnTo>
                      <a:pt x="300" y="634"/>
                    </a:lnTo>
                    <a:lnTo>
                      <a:pt x="302" y="630"/>
                    </a:lnTo>
                    <a:lnTo>
                      <a:pt x="302" y="626"/>
                    </a:lnTo>
                    <a:lnTo>
                      <a:pt x="300" y="615"/>
                    </a:lnTo>
                    <a:lnTo>
                      <a:pt x="296" y="612"/>
                    </a:lnTo>
                    <a:lnTo>
                      <a:pt x="295" y="609"/>
                    </a:lnTo>
                    <a:lnTo>
                      <a:pt x="292" y="609"/>
                    </a:lnTo>
                    <a:lnTo>
                      <a:pt x="293" y="607"/>
                    </a:lnTo>
                    <a:lnTo>
                      <a:pt x="295" y="605"/>
                    </a:lnTo>
                    <a:lnTo>
                      <a:pt x="298" y="601"/>
                    </a:lnTo>
                    <a:lnTo>
                      <a:pt x="299" y="598"/>
                    </a:lnTo>
                    <a:lnTo>
                      <a:pt x="300" y="597"/>
                    </a:lnTo>
                    <a:lnTo>
                      <a:pt x="299" y="595"/>
                    </a:lnTo>
                    <a:lnTo>
                      <a:pt x="299" y="594"/>
                    </a:lnTo>
                    <a:lnTo>
                      <a:pt x="298" y="592"/>
                    </a:lnTo>
                    <a:lnTo>
                      <a:pt x="295" y="591"/>
                    </a:lnTo>
                    <a:lnTo>
                      <a:pt x="293" y="591"/>
                    </a:lnTo>
                    <a:lnTo>
                      <a:pt x="292" y="590"/>
                    </a:lnTo>
                    <a:lnTo>
                      <a:pt x="290" y="590"/>
                    </a:lnTo>
                    <a:lnTo>
                      <a:pt x="278" y="578"/>
                    </a:lnTo>
                    <a:lnTo>
                      <a:pt x="278" y="576"/>
                    </a:lnTo>
                    <a:lnTo>
                      <a:pt x="276" y="576"/>
                    </a:lnTo>
                    <a:lnTo>
                      <a:pt x="278" y="574"/>
                    </a:lnTo>
                    <a:lnTo>
                      <a:pt x="279" y="569"/>
                    </a:lnTo>
                    <a:lnTo>
                      <a:pt x="279" y="562"/>
                    </a:lnTo>
                    <a:lnTo>
                      <a:pt x="276" y="559"/>
                    </a:lnTo>
                    <a:lnTo>
                      <a:pt x="278" y="550"/>
                    </a:lnTo>
                    <a:lnTo>
                      <a:pt x="279" y="546"/>
                    </a:lnTo>
                    <a:lnTo>
                      <a:pt x="288" y="535"/>
                    </a:lnTo>
                    <a:lnTo>
                      <a:pt x="299" y="527"/>
                    </a:lnTo>
                    <a:lnTo>
                      <a:pt x="323" y="523"/>
                    </a:lnTo>
                    <a:lnTo>
                      <a:pt x="330" y="520"/>
                    </a:lnTo>
                    <a:lnTo>
                      <a:pt x="331" y="518"/>
                    </a:lnTo>
                    <a:lnTo>
                      <a:pt x="333" y="518"/>
                    </a:lnTo>
                    <a:lnTo>
                      <a:pt x="333" y="506"/>
                    </a:lnTo>
                    <a:lnTo>
                      <a:pt x="335" y="506"/>
                    </a:lnTo>
                    <a:lnTo>
                      <a:pt x="335" y="504"/>
                    </a:lnTo>
                    <a:lnTo>
                      <a:pt x="337" y="504"/>
                    </a:lnTo>
                    <a:lnTo>
                      <a:pt x="337" y="502"/>
                    </a:lnTo>
                    <a:lnTo>
                      <a:pt x="338" y="502"/>
                    </a:lnTo>
                    <a:lnTo>
                      <a:pt x="340" y="500"/>
                    </a:lnTo>
                    <a:lnTo>
                      <a:pt x="351" y="502"/>
                    </a:lnTo>
                    <a:lnTo>
                      <a:pt x="353" y="502"/>
                    </a:lnTo>
                    <a:lnTo>
                      <a:pt x="363" y="504"/>
                    </a:lnTo>
                    <a:lnTo>
                      <a:pt x="365" y="506"/>
                    </a:lnTo>
                    <a:lnTo>
                      <a:pt x="369" y="506"/>
                    </a:lnTo>
                    <a:lnTo>
                      <a:pt x="369" y="504"/>
                    </a:lnTo>
                    <a:lnTo>
                      <a:pt x="370" y="503"/>
                    </a:lnTo>
                    <a:lnTo>
                      <a:pt x="372" y="500"/>
                    </a:lnTo>
                    <a:lnTo>
                      <a:pt x="379" y="495"/>
                    </a:lnTo>
                    <a:lnTo>
                      <a:pt x="381" y="493"/>
                    </a:lnTo>
                    <a:lnTo>
                      <a:pt x="383" y="493"/>
                    </a:lnTo>
                    <a:lnTo>
                      <a:pt x="388" y="492"/>
                    </a:lnTo>
                    <a:lnTo>
                      <a:pt x="395" y="492"/>
                    </a:lnTo>
                    <a:lnTo>
                      <a:pt x="398" y="493"/>
                    </a:lnTo>
                    <a:lnTo>
                      <a:pt x="400" y="495"/>
                    </a:lnTo>
                    <a:lnTo>
                      <a:pt x="405" y="499"/>
                    </a:lnTo>
                    <a:lnTo>
                      <a:pt x="412" y="500"/>
                    </a:lnTo>
                    <a:lnTo>
                      <a:pt x="420" y="496"/>
                    </a:lnTo>
                    <a:lnTo>
                      <a:pt x="422" y="496"/>
                    </a:lnTo>
                    <a:lnTo>
                      <a:pt x="425" y="495"/>
                    </a:lnTo>
                    <a:lnTo>
                      <a:pt x="437" y="495"/>
                    </a:lnTo>
                    <a:lnTo>
                      <a:pt x="444" y="500"/>
                    </a:lnTo>
                    <a:lnTo>
                      <a:pt x="455" y="503"/>
                    </a:lnTo>
                    <a:lnTo>
                      <a:pt x="461" y="500"/>
                    </a:lnTo>
                    <a:lnTo>
                      <a:pt x="461" y="499"/>
                    </a:lnTo>
                    <a:lnTo>
                      <a:pt x="464" y="493"/>
                    </a:lnTo>
                    <a:lnTo>
                      <a:pt x="472" y="485"/>
                    </a:lnTo>
                    <a:lnTo>
                      <a:pt x="476" y="483"/>
                    </a:lnTo>
                    <a:lnTo>
                      <a:pt x="478" y="483"/>
                    </a:lnTo>
                    <a:lnTo>
                      <a:pt x="479" y="482"/>
                    </a:lnTo>
                    <a:lnTo>
                      <a:pt x="479" y="480"/>
                    </a:lnTo>
                    <a:lnTo>
                      <a:pt x="480" y="477"/>
                    </a:lnTo>
                    <a:lnTo>
                      <a:pt x="480" y="467"/>
                    </a:lnTo>
                    <a:lnTo>
                      <a:pt x="478" y="464"/>
                    </a:lnTo>
                    <a:lnTo>
                      <a:pt x="475" y="454"/>
                    </a:lnTo>
                    <a:lnTo>
                      <a:pt x="475" y="451"/>
                    </a:lnTo>
                    <a:lnTo>
                      <a:pt x="478" y="447"/>
                    </a:lnTo>
                    <a:lnTo>
                      <a:pt x="478" y="446"/>
                    </a:lnTo>
                    <a:lnTo>
                      <a:pt x="482" y="439"/>
                    </a:lnTo>
                    <a:lnTo>
                      <a:pt x="483" y="437"/>
                    </a:lnTo>
                    <a:lnTo>
                      <a:pt x="496" y="437"/>
                    </a:lnTo>
                    <a:lnTo>
                      <a:pt x="507" y="449"/>
                    </a:lnTo>
                    <a:lnTo>
                      <a:pt x="534" y="451"/>
                    </a:lnTo>
                    <a:lnTo>
                      <a:pt x="539" y="457"/>
                    </a:lnTo>
                    <a:lnTo>
                      <a:pt x="543" y="457"/>
                    </a:lnTo>
                    <a:lnTo>
                      <a:pt x="550" y="456"/>
                    </a:lnTo>
                    <a:lnTo>
                      <a:pt x="550" y="450"/>
                    </a:lnTo>
                    <a:lnTo>
                      <a:pt x="549" y="449"/>
                    </a:lnTo>
                    <a:lnTo>
                      <a:pt x="549" y="447"/>
                    </a:lnTo>
                    <a:lnTo>
                      <a:pt x="556" y="451"/>
                    </a:lnTo>
                    <a:lnTo>
                      <a:pt x="560" y="456"/>
                    </a:lnTo>
                    <a:lnTo>
                      <a:pt x="561" y="460"/>
                    </a:lnTo>
                    <a:lnTo>
                      <a:pt x="567" y="468"/>
                    </a:lnTo>
                    <a:lnTo>
                      <a:pt x="573" y="472"/>
                    </a:lnTo>
                    <a:lnTo>
                      <a:pt x="577" y="477"/>
                    </a:lnTo>
                    <a:lnTo>
                      <a:pt x="594" y="477"/>
                    </a:lnTo>
                    <a:lnTo>
                      <a:pt x="612" y="472"/>
                    </a:lnTo>
                    <a:lnTo>
                      <a:pt x="614" y="472"/>
                    </a:lnTo>
                    <a:lnTo>
                      <a:pt x="619" y="474"/>
                    </a:lnTo>
                    <a:lnTo>
                      <a:pt x="654" y="509"/>
                    </a:lnTo>
                    <a:lnTo>
                      <a:pt x="662" y="514"/>
                    </a:lnTo>
                    <a:lnTo>
                      <a:pt x="671" y="517"/>
                    </a:lnTo>
                    <a:lnTo>
                      <a:pt x="676" y="520"/>
                    </a:lnTo>
                    <a:lnTo>
                      <a:pt x="683" y="509"/>
                    </a:lnTo>
                    <a:lnTo>
                      <a:pt x="684" y="499"/>
                    </a:lnTo>
                    <a:lnTo>
                      <a:pt x="687" y="490"/>
                    </a:lnTo>
                    <a:lnTo>
                      <a:pt x="690" y="499"/>
                    </a:lnTo>
                    <a:lnTo>
                      <a:pt x="691" y="502"/>
                    </a:lnTo>
                    <a:lnTo>
                      <a:pt x="697" y="506"/>
                    </a:lnTo>
                    <a:lnTo>
                      <a:pt x="704" y="513"/>
                    </a:lnTo>
                    <a:lnTo>
                      <a:pt x="711" y="516"/>
                    </a:lnTo>
                    <a:lnTo>
                      <a:pt x="724" y="530"/>
                    </a:lnTo>
                    <a:lnTo>
                      <a:pt x="728" y="532"/>
                    </a:lnTo>
                    <a:lnTo>
                      <a:pt x="733" y="534"/>
                    </a:lnTo>
                    <a:lnTo>
                      <a:pt x="754" y="546"/>
                    </a:lnTo>
                    <a:lnTo>
                      <a:pt x="757" y="535"/>
                    </a:lnTo>
                    <a:lnTo>
                      <a:pt x="757" y="534"/>
                    </a:lnTo>
                    <a:lnTo>
                      <a:pt x="756" y="532"/>
                    </a:lnTo>
                    <a:lnTo>
                      <a:pt x="753" y="531"/>
                    </a:lnTo>
                    <a:lnTo>
                      <a:pt x="750" y="528"/>
                    </a:lnTo>
                    <a:lnTo>
                      <a:pt x="748" y="524"/>
                    </a:lnTo>
                    <a:lnTo>
                      <a:pt x="751" y="516"/>
                    </a:lnTo>
                    <a:lnTo>
                      <a:pt x="757" y="516"/>
                    </a:lnTo>
                    <a:lnTo>
                      <a:pt x="763" y="517"/>
                    </a:lnTo>
                    <a:lnTo>
                      <a:pt x="765" y="517"/>
                    </a:lnTo>
                    <a:lnTo>
                      <a:pt x="770" y="514"/>
                    </a:lnTo>
                    <a:lnTo>
                      <a:pt x="775" y="509"/>
                    </a:lnTo>
                    <a:lnTo>
                      <a:pt x="775" y="507"/>
                    </a:lnTo>
                    <a:lnTo>
                      <a:pt x="779" y="507"/>
                    </a:lnTo>
                    <a:lnTo>
                      <a:pt x="784" y="506"/>
                    </a:lnTo>
                    <a:lnTo>
                      <a:pt x="786" y="509"/>
                    </a:lnTo>
                    <a:lnTo>
                      <a:pt x="791" y="510"/>
                    </a:lnTo>
                    <a:lnTo>
                      <a:pt x="799" y="509"/>
                    </a:lnTo>
                    <a:lnTo>
                      <a:pt x="799" y="507"/>
                    </a:lnTo>
                    <a:lnTo>
                      <a:pt x="805" y="495"/>
                    </a:lnTo>
                    <a:lnTo>
                      <a:pt x="808" y="482"/>
                    </a:lnTo>
                    <a:lnTo>
                      <a:pt x="808" y="480"/>
                    </a:lnTo>
                    <a:lnTo>
                      <a:pt x="803" y="474"/>
                    </a:lnTo>
                    <a:lnTo>
                      <a:pt x="802" y="471"/>
                    </a:lnTo>
                    <a:lnTo>
                      <a:pt x="798" y="470"/>
                    </a:lnTo>
                    <a:lnTo>
                      <a:pt x="798" y="468"/>
                    </a:lnTo>
                    <a:lnTo>
                      <a:pt x="813" y="453"/>
                    </a:lnTo>
                    <a:lnTo>
                      <a:pt x="816" y="454"/>
                    </a:lnTo>
                    <a:lnTo>
                      <a:pt x="821" y="456"/>
                    </a:lnTo>
                    <a:lnTo>
                      <a:pt x="825" y="456"/>
                    </a:lnTo>
                    <a:lnTo>
                      <a:pt x="844" y="443"/>
                    </a:lnTo>
                    <a:lnTo>
                      <a:pt x="846" y="450"/>
                    </a:lnTo>
                    <a:lnTo>
                      <a:pt x="866" y="470"/>
                    </a:lnTo>
                    <a:lnTo>
                      <a:pt x="877" y="483"/>
                    </a:lnTo>
                    <a:lnTo>
                      <a:pt x="883" y="496"/>
                    </a:lnTo>
                    <a:lnTo>
                      <a:pt x="890" y="518"/>
                    </a:lnTo>
                    <a:lnTo>
                      <a:pt x="890" y="531"/>
                    </a:lnTo>
                    <a:lnTo>
                      <a:pt x="891" y="539"/>
                    </a:lnTo>
                    <a:lnTo>
                      <a:pt x="895" y="545"/>
                    </a:lnTo>
                    <a:lnTo>
                      <a:pt x="902" y="549"/>
                    </a:lnTo>
                    <a:lnTo>
                      <a:pt x="904" y="550"/>
                    </a:lnTo>
                    <a:lnTo>
                      <a:pt x="906" y="550"/>
                    </a:lnTo>
                    <a:lnTo>
                      <a:pt x="909" y="552"/>
                    </a:lnTo>
                    <a:lnTo>
                      <a:pt x="916" y="552"/>
                    </a:lnTo>
                    <a:lnTo>
                      <a:pt x="943" y="546"/>
                    </a:lnTo>
                    <a:lnTo>
                      <a:pt x="951" y="541"/>
                    </a:lnTo>
                    <a:lnTo>
                      <a:pt x="952" y="539"/>
                    </a:lnTo>
                    <a:lnTo>
                      <a:pt x="954" y="539"/>
                    </a:lnTo>
                    <a:lnTo>
                      <a:pt x="958" y="530"/>
                    </a:lnTo>
                    <a:lnTo>
                      <a:pt x="961" y="513"/>
                    </a:lnTo>
                    <a:lnTo>
                      <a:pt x="961" y="497"/>
                    </a:lnTo>
                    <a:lnTo>
                      <a:pt x="957" y="479"/>
                    </a:lnTo>
                    <a:lnTo>
                      <a:pt x="969" y="453"/>
                    </a:lnTo>
                    <a:lnTo>
                      <a:pt x="969" y="450"/>
                    </a:lnTo>
                    <a:lnTo>
                      <a:pt x="968" y="449"/>
                    </a:lnTo>
                    <a:lnTo>
                      <a:pt x="964" y="447"/>
                    </a:lnTo>
                    <a:lnTo>
                      <a:pt x="959" y="443"/>
                    </a:lnTo>
                    <a:lnTo>
                      <a:pt x="959" y="439"/>
                    </a:lnTo>
                    <a:lnTo>
                      <a:pt x="958" y="433"/>
                    </a:lnTo>
                    <a:lnTo>
                      <a:pt x="962" y="429"/>
                    </a:lnTo>
                    <a:lnTo>
                      <a:pt x="965" y="427"/>
                    </a:lnTo>
                    <a:lnTo>
                      <a:pt x="968" y="425"/>
                    </a:lnTo>
                    <a:lnTo>
                      <a:pt x="968" y="420"/>
                    </a:lnTo>
                    <a:lnTo>
                      <a:pt x="971" y="413"/>
                    </a:lnTo>
                    <a:lnTo>
                      <a:pt x="971" y="393"/>
                    </a:lnTo>
                    <a:lnTo>
                      <a:pt x="973" y="383"/>
                    </a:lnTo>
                    <a:lnTo>
                      <a:pt x="975" y="382"/>
                    </a:lnTo>
                    <a:lnTo>
                      <a:pt x="976" y="379"/>
                    </a:lnTo>
                    <a:lnTo>
                      <a:pt x="973" y="375"/>
                    </a:lnTo>
                    <a:lnTo>
                      <a:pt x="973" y="373"/>
                    </a:lnTo>
                    <a:lnTo>
                      <a:pt x="972" y="370"/>
                    </a:lnTo>
                    <a:lnTo>
                      <a:pt x="969" y="369"/>
                    </a:lnTo>
                    <a:lnTo>
                      <a:pt x="968" y="367"/>
                    </a:lnTo>
                    <a:lnTo>
                      <a:pt x="964" y="367"/>
                    </a:lnTo>
                    <a:lnTo>
                      <a:pt x="961" y="369"/>
                    </a:lnTo>
                    <a:lnTo>
                      <a:pt x="959" y="369"/>
                    </a:lnTo>
                    <a:lnTo>
                      <a:pt x="955" y="366"/>
                    </a:lnTo>
                    <a:lnTo>
                      <a:pt x="936" y="351"/>
                    </a:lnTo>
                    <a:lnTo>
                      <a:pt x="936" y="349"/>
                    </a:lnTo>
                    <a:lnTo>
                      <a:pt x="935" y="345"/>
                    </a:lnTo>
                    <a:lnTo>
                      <a:pt x="932" y="340"/>
                    </a:lnTo>
                    <a:lnTo>
                      <a:pt x="932" y="337"/>
                    </a:lnTo>
                    <a:lnTo>
                      <a:pt x="937" y="324"/>
                    </a:lnTo>
                    <a:lnTo>
                      <a:pt x="937" y="323"/>
                    </a:lnTo>
                    <a:lnTo>
                      <a:pt x="940" y="322"/>
                    </a:lnTo>
                    <a:lnTo>
                      <a:pt x="943" y="322"/>
                    </a:lnTo>
                    <a:lnTo>
                      <a:pt x="958" y="314"/>
                    </a:lnTo>
                    <a:lnTo>
                      <a:pt x="969" y="305"/>
                    </a:lnTo>
                    <a:lnTo>
                      <a:pt x="972" y="305"/>
                    </a:lnTo>
                    <a:lnTo>
                      <a:pt x="978" y="317"/>
                    </a:lnTo>
                    <a:lnTo>
                      <a:pt x="979" y="322"/>
                    </a:lnTo>
                    <a:lnTo>
                      <a:pt x="980" y="322"/>
                    </a:lnTo>
                    <a:lnTo>
                      <a:pt x="999" y="314"/>
                    </a:lnTo>
                    <a:lnTo>
                      <a:pt x="1003" y="312"/>
                    </a:lnTo>
                    <a:lnTo>
                      <a:pt x="1010" y="310"/>
                    </a:lnTo>
                    <a:lnTo>
                      <a:pt x="1011" y="310"/>
                    </a:lnTo>
                    <a:lnTo>
                      <a:pt x="1018" y="306"/>
                    </a:lnTo>
                    <a:lnTo>
                      <a:pt x="1019" y="302"/>
                    </a:lnTo>
                    <a:lnTo>
                      <a:pt x="1017" y="266"/>
                    </a:lnTo>
                    <a:lnTo>
                      <a:pt x="1017" y="263"/>
                    </a:lnTo>
                    <a:lnTo>
                      <a:pt x="1019" y="259"/>
                    </a:lnTo>
                    <a:lnTo>
                      <a:pt x="1015" y="254"/>
                    </a:lnTo>
                    <a:lnTo>
                      <a:pt x="1012" y="253"/>
                    </a:lnTo>
                    <a:lnTo>
                      <a:pt x="1011" y="250"/>
                    </a:lnTo>
                    <a:lnTo>
                      <a:pt x="1008" y="238"/>
                    </a:lnTo>
                    <a:lnTo>
                      <a:pt x="1017" y="225"/>
                    </a:lnTo>
                    <a:lnTo>
                      <a:pt x="1012" y="217"/>
                    </a:lnTo>
                    <a:lnTo>
                      <a:pt x="1008" y="217"/>
                    </a:lnTo>
                    <a:lnTo>
                      <a:pt x="999" y="215"/>
                    </a:lnTo>
                    <a:lnTo>
                      <a:pt x="985" y="210"/>
                    </a:lnTo>
                    <a:lnTo>
                      <a:pt x="975" y="202"/>
                    </a:lnTo>
                    <a:lnTo>
                      <a:pt x="973" y="200"/>
                    </a:lnTo>
                    <a:lnTo>
                      <a:pt x="972" y="200"/>
                    </a:lnTo>
                    <a:lnTo>
                      <a:pt x="969" y="206"/>
                    </a:lnTo>
                    <a:lnTo>
                      <a:pt x="968" y="215"/>
                    </a:lnTo>
                    <a:lnTo>
                      <a:pt x="961" y="219"/>
                    </a:lnTo>
                    <a:lnTo>
                      <a:pt x="954" y="221"/>
                    </a:lnTo>
                    <a:lnTo>
                      <a:pt x="950" y="221"/>
                    </a:lnTo>
                    <a:lnTo>
                      <a:pt x="948" y="229"/>
                    </a:lnTo>
                    <a:lnTo>
                      <a:pt x="950" y="260"/>
                    </a:lnTo>
                    <a:lnTo>
                      <a:pt x="955" y="273"/>
                    </a:lnTo>
                    <a:lnTo>
                      <a:pt x="955" y="274"/>
                    </a:lnTo>
                    <a:lnTo>
                      <a:pt x="951" y="276"/>
                    </a:lnTo>
                    <a:lnTo>
                      <a:pt x="948" y="276"/>
                    </a:lnTo>
                    <a:lnTo>
                      <a:pt x="936" y="277"/>
                    </a:lnTo>
                    <a:lnTo>
                      <a:pt x="912" y="286"/>
                    </a:lnTo>
                    <a:lnTo>
                      <a:pt x="908" y="288"/>
                    </a:lnTo>
                    <a:lnTo>
                      <a:pt x="898" y="307"/>
                    </a:lnTo>
                    <a:lnTo>
                      <a:pt x="898" y="310"/>
                    </a:lnTo>
                    <a:lnTo>
                      <a:pt x="891" y="306"/>
                    </a:lnTo>
                    <a:lnTo>
                      <a:pt x="880" y="303"/>
                    </a:lnTo>
                    <a:lnTo>
                      <a:pt x="870" y="303"/>
                    </a:lnTo>
                    <a:lnTo>
                      <a:pt x="863" y="309"/>
                    </a:lnTo>
                    <a:lnTo>
                      <a:pt x="862" y="306"/>
                    </a:lnTo>
                    <a:lnTo>
                      <a:pt x="858" y="288"/>
                    </a:lnTo>
                    <a:lnTo>
                      <a:pt x="851" y="273"/>
                    </a:lnTo>
                    <a:lnTo>
                      <a:pt x="846" y="273"/>
                    </a:lnTo>
                    <a:lnTo>
                      <a:pt x="838" y="271"/>
                    </a:lnTo>
                    <a:lnTo>
                      <a:pt x="827" y="271"/>
                    </a:lnTo>
                    <a:lnTo>
                      <a:pt x="807" y="269"/>
                    </a:lnTo>
                    <a:lnTo>
                      <a:pt x="800" y="271"/>
                    </a:lnTo>
                    <a:lnTo>
                      <a:pt x="791" y="273"/>
                    </a:lnTo>
                    <a:lnTo>
                      <a:pt x="786" y="264"/>
                    </a:lnTo>
                    <a:lnTo>
                      <a:pt x="786" y="263"/>
                    </a:lnTo>
                    <a:lnTo>
                      <a:pt x="782" y="246"/>
                    </a:lnTo>
                    <a:lnTo>
                      <a:pt x="781" y="243"/>
                    </a:lnTo>
                    <a:lnTo>
                      <a:pt x="777" y="239"/>
                    </a:lnTo>
                    <a:lnTo>
                      <a:pt x="772" y="233"/>
                    </a:lnTo>
                    <a:lnTo>
                      <a:pt x="770" y="228"/>
                    </a:lnTo>
                    <a:lnTo>
                      <a:pt x="770" y="221"/>
                    </a:lnTo>
                    <a:lnTo>
                      <a:pt x="764" y="221"/>
                    </a:lnTo>
                    <a:lnTo>
                      <a:pt x="757" y="224"/>
                    </a:lnTo>
                    <a:lnTo>
                      <a:pt x="756" y="224"/>
                    </a:lnTo>
                    <a:lnTo>
                      <a:pt x="743" y="232"/>
                    </a:lnTo>
                    <a:lnTo>
                      <a:pt x="719" y="229"/>
                    </a:lnTo>
                    <a:lnTo>
                      <a:pt x="710" y="229"/>
                    </a:lnTo>
                    <a:lnTo>
                      <a:pt x="704" y="232"/>
                    </a:lnTo>
                    <a:lnTo>
                      <a:pt x="700" y="233"/>
                    </a:lnTo>
                    <a:lnTo>
                      <a:pt x="698" y="235"/>
                    </a:lnTo>
                    <a:lnTo>
                      <a:pt x="698" y="236"/>
                    </a:lnTo>
                    <a:lnTo>
                      <a:pt x="695" y="239"/>
                    </a:lnTo>
                    <a:lnTo>
                      <a:pt x="693" y="238"/>
                    </a:lnTo>
                    <a:lnTo>
                      <a:pt x="691" y="238"/>
                    </a:lnTo>
                    <a:lnTo>
                      <a:pt x="690" y="236"/>
                    </a:lnTo>
                    <a:lnTo>
                      <a:pt x="676" y="202"/>
                    </a:lnTo>
                    <a:lnTo>
                      <a:pt x="676" y="199"/>
                    </a:lnTo>
                    <a:lnTo>
                      <a:pt x="674" y="196"/>
                    </a:lnTo>
                    <a:lnTo>
                      <a:pt x="674" y="190"/>
                    </a:lnTo>
                    <a:lnTo>
                      <a:pt x="693" y="173"/>
                    </a:lnTo>
                    <a:lnTo>
                      <a:pt x="694" y="171"/>
                    </a:lnTo>
                    <a:lnTo>
                      <a:pt x="697" y="168"/>
                    </a:lnTo>
                    <a:lnTo>
                      <a:pt x="697" y="161"/>
                    </a:lnTo>
                    <a:lnTo>
                      <a:pt x="698" y="157"/>
                    </a:lnTo>
                    <a:lnTo>
                      <a:pt x="698" y="155"/>
                    </a:lnTo>
                    <a:lnTo>
                      <a:pt x="693" y="145"/>
                    </a:lnTo>
                    <a:lnTo>
                      <a:pt x="693" y="143"/>
                    </a:lnTo>
                    <a:lnTo>
                      <a:pt x="684" y="139"/>
                    </a:lnTo>
                    <a:lnTo>
                      <a:pt x="683" y="139"/>
                    </a:lnTo>
                    <a:lnTo>
                      <a:pt x="681" y="137"/>
                    </a:lnTo>
                    <a:lnTo>
                      <a:pt x="680" y="137"/>
                    </a:lnTo>
                    <a:lnTo>
                      <a:pt x="676" y="134"/>
                    </a:lnTo>
                    <a:lnTo>
                      <a:pt x="674" y="134"/>
                    </a:lnTo>
                    <a:lnTo>
                      <a:pt x="672" y="132"/>
                    </a:lnTo>
                    <a:lnTo>
                      <a:pt x="671" y="132"/>
                    </a:lnTo>
                    <a:lnTo>
                      <a:pt x="669" y="129"/>
                    </a:lnTo>
                    <a:lnTo>
                      <a:pt x="669" y="126"/>
                    </a:lnTo>
                    <a:lnTo>
                      <a:pt x="671" y="126"/>
                    </a:lnTo>
                    <a:lnTo>
                      <a:pt x="680" y="119"/>
                    </a:lnTo>
                    <a:lnTo>
                      <a:pt x="683" y="112"/>
                    </a:lnTo>
                    <a:lnTo>
                      <a:pt x="671" y="99"/>
                    </a:lnTo>
                    <a:lnTo>
                      <a:pt x="671" y="98"/>
                    </a:lnTo>
                    <a:lnTo>
                      <a:pt x="669" y="95"/>
                    </a:lnTo>
                    <a:lnTo>
                      <a:pt x="666" y="92"/>
                    </a:lnTo>
                    <a:lnTo>
                      <a:pt x="665" y="92"/>
                    </a:lnTo>
                    <a:lnTo>
                      <a:pt x="661" y="90"/>
                    </a:lnTo>
                    <a:lnTo>
                      <a:pt x="662" y="90"/>
                    </a:lnTo>
                    <a:lnTo>
                      <a:pt x="662" y="88"/>
                    </a:lnTo>
                    <a:lnTo>
                      <a:pt x="666" y="88"/>
                    </a:lnTo>
                    <a:lnTo>
                      <a:pt x="666" y="84"/>
                    </a:lnTo>
                    <a:lnTo>
                      <a:pt x="665" y="85"/>
                    </a:lnTo>
                    <a:lnTo>
                      <a:pt x="664" y="8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80" name="Freeform 509">
                <a:extLst>
                  <a:ext uri="{FF2B5EF4-FFF2-40B4-BE49-F238E27FC236}">
                    <a16:creationId xmlns:a16="http://schemas.microsoft.com/office/drawing/2014/main" id="{7D0190D2-1D0E-0770-180C-4EAEB1246E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0" y="1969"/>
                <a:ext cx="238" cy="293"/>
              </a:xfrm>
              <a:custGeom>
                <a:avLst/>
                <a:gdLst>
                  <a:gd name="T0" fmla="*/ 411 w 953"/>
                  <a:gd name="T1" fmla="*/ 102 h 1170"/>
                  <a:gd name="T2" fmla="*/ 410 w 953"/>
                  <a:gd name="T3" fmla="*/ 195 h 1170"/>
                  <a:gd name="T4" fmla="*/ 339 w 953"/>
                  <a:gd name="T5" fmla="*/ 207 h 1170"/>
                  <a:gd name="T6" fmla="*/ 363 w 953"/>
                  <a:gd name="T7" fmla="*/ 252 h 1170"/>
                  <a:gd name="T8" fmla="*/ 367 w 953"/>
                  <a:gd name="T9" fmla="*/ 305 h 1170"/>
                  <a:gd name="T10" fmla="*/ 356 w 953"/>
                  <a:gd name="T11" fmla="*/ 364 h 1170"/>
                  <a:gd name="T12" fmla="*/ 303 w 953"/>
                  <a:gd name="T13" fmla="*/ 435 h 1170"/>
                  <a:gd name="T14" fmla="*/ 224 w 953"/>
                  <a:gd name="T15" fmla="*/ 341 h 1170"/>
                  <a:gd name="T16" fmla="*/ 198 w 953"/>
                  <a:gd name="T17" fmla="*/ 392 h 1170"/>
                  <a:gd name="T18" fmla="*/ 156 w 953"/>
                  <a:gd name="T19" fmla="*/ 401 h 1170"/>
                  <a:gd name="T20" fmla="*/ 146 w 953"/>
                  <a:gd name="T21" fmla="*/ 442 h 1170"/>
                  <a:gd name="T22" fmla="*/ 120 w 953"/>
                  <a:gd name="T23" fmla="*/ 466 h 1170"/>
                  <a:gd name="T24" fmla="*/ 160 w 953"/>
                  <a:gd name="T25" fmla="*/ 505 h 1170"/>
                  <a:gd name="T26" fmla="*/ 100 w 953"/>
                  <a:gd name="T27" fmla="*/ 549 h 1170"/>
                  <a:gd name="T28" fmla="*/ 86 w 953"/>
                  <a:gd name="T29" fmla="*/ 616 h 1170"/>
                  <a:gd name="T30" fmla="*/ 99 w 953"/>
                  <a:gd name="T31" fmla="*/ 650 h 1170"/>
                  <a:gd name="T32" fmla="*/ 124 w 953"/>
                  <a:gd name="T33" fmla="*/ 701 h 1170"/>
                  <a:gd name="T34" fmla="*/ 26 w 953"/>
                  <a:gd name="T35" fmla="*/ 776 h 1170"/>
                  <a:gd name="T36" fmla="*/ 46 w 953"/>
                  <a:gd name="T37" fmla="*/ 833 h 1170"/>
                  <a:gd name="T38" fmla="*/ 86 w 953"/>
                  <a:gd name="T39" fmla="*/ 906 h 1170"/>
                  <a:gd name="T40" fmla="*/ 33 w 953"/>
                  <a:gd name="T41" fmla="*/ 973 h 1170"/>
                  <a:gd name="T42" fmla="*/ 11 w 953"/>
                  <a:gd name="T43" fmla="*/ 1034 h 1170"/>
                  <a:gd name="T44" fmla="*/ 43 w 953"/>
                  <a:gd name="T45" fmla="*/ 1053 h 1170"/>
                  <a:gd name="T46" fmla="*/ 64 w 953"/>
                  <a:gd name="T47" fmla="*/ 1085 h 1170"/>
                  <a:gd name="T48" fmla="*/ 103 w 953"/>
                  <a:gd name="T49" fmla="*/ 1144 h 1170"/>
                  <a:gd name="T50" fmla="*/ 147 w 953"/>
                  <a:gd name="T51" fmla="*/ 1155 h 1170"/>
                  <a:gd name="T52" fmla="*/ 185 w 953"/>
                  <a:gd name="T53" fmla="*/ 1139 h 1170"/>
                  <a:gd name="T54" fmla="*/ 280 w 953"/>
                  <a:gd name="T55" fmla="*/ 1115 h 1170"/>
                  <a:gd name="T56" fmla="*/ 318 w 953"/>
                  <a:gd name="T57" fmla="*/ 1054 h 1170"/>
                  <a:gd name="T58" fmla="*/ 431 w 953"/>
                  <a:gd name="T59" fmla="*/ 1065 h 1170"/>
                  <a:gd name="T60" fmla="*/ 455 w 953"/>
                  <a:gd name="T61" fmla="*/ 1075 h 1170"/>
                  <a:gd name="T62" fmla="*/ 484 w 953"/>
                  <a:gd name="T63" fmla="*/ 1061 h 1170"/>
                  <a:gd name="T64" fmla="*/ 469 w 953"/>
                  <a:gd name="T65" fmla="*/ 1015 h 1170"/>
                  <a:gd name="T66" fmla="*/ 473 w 953"/>
                  <a:gd name="T67" fmla="*/ 990 h 1170"/>
                  <a:gd name="T68" fmla="*/ 447 w 953"/>
                  <a:gd name="T69" fmla="*/ 952 h 1170"/>
                  <a:gd name="T70" fmla="*/ 423 w 953"/>
                  <a:gd name="T71" fmla="*/ 924 h 1170"/>
                  <a:gd name="T72" fmla="*/ 495 w 953"/>
                  <a:gd name="T73" fmla="*/ 892 h 1170"/>
                  <a:gd name="T74" fmla="*/ 509 w 953"/>
                  <a:gd name="T75" fmla="*/ 840 h 1170"/>
                  <a:gd name="T76" fmla="*/ 555 w 953"/>
                  <a:gd name="T77" fmla="*/ 813 h 1170"/>
                  <a:gd name="T78" fmla="*/ 599 w 953"/>
                  <a:gd name="T79" fmla="*/ 793 h 1170"/>
                  <a:gd name="T80" fmla="*/ 669 w 953"/>
                  <a:gd name="T81" fmla="*/ 808 h 1170"/>
                  <a:gd name="T82" fmla="*/ 715 w 953"/>
                  <a:gd name="T83" fmla="*/ 730 h 1170"/>
                  <a:gd name="T84" fmla="*/ 780 w 953"/>
                  <a:gd name="T85" fmla="*/ 673 h 1170"/>
                  <a:gd name="T86" fmla="*/ 846 w 953"/>
                  <a:gd name="T87" fmla="*/ 679 h 1170"/>
                  <a:gd name="T88" fmla="*/ 882 w 953"/>
                  <a:gd name="T89" fmla="*/ 620 h 1170"/>
                  <a:gd name="T90" fmla="*/ 952 w 953"/>
                  <a:gd name="T91" fmla="*/ 543 h 1170"/>
                  <a:gd name="T92" fmla="*/ 899 w 953"/>
                  <a:gd name="T93" fmla="*/ 519 h 1170"/>
                  <a:gd name="T94" fmla="*/ 883 w 953"/>
                  <a:gd name="T95" fmla="*/ 473 h 1170"/>
                  <a:gd name="T96" fmla="*/ 874 w 953"/>
                  <a:gd name="T97" fmla="*/ 412 h 1170"/>
                  <a:gd name="T98" fmla="*/ 826 w 953"/>
                  <a:gd name="T99" fmla="*/ 365 h 1170"/>
                  <a:gd name="T100" fmla="*/ 720 w 953"/>
                  <a:gd name="T101" fmla="*/ 339 h 1170"/>
                  <a:gd name="T102" fmla="*/ 677 w 953"/>
                  <a:gd name="T103" fmla="*/ 298 h 1170"/>
                  <a:gd name="T104" fmla="*/ 620 w 953"/>
                  <a:gd name="T105" fmla="*/ 247 h 1170"/>
                  <a:gd name="T106" fmla="*/ 569 w 953"/>
                  <a:gd name="T107" fmla="*/ 176 h 1170"/>
                  <a:gd name="T108" fmla="*/ 583 w 953"/>
                  <a:gd name="T109" fmla="*/ 118 h 1170"/>
                  <a:gd name="T110" fmla="*/ 579 w 953"/>
                  <a:gd name="T111" fmla="*/ 97 h 1170"/>
                  <a:gd name="T112" fmla="*/ 538 w 953"/>
                  <a:gd name="T113" fmla="*/ 85 h 1170"/>
                  <a:gd name="T114" fmla="*/ 501 w 953"/>
                  <a:gd name="T115" fmla="*/ 44 h 1170"/>
                  <a:gd name="T116" fmla="*/ 456 w 953"/>
                  <a:gd name="T117" fmla="*/ 39 h 11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953" h="1170">
                    <a:moveTo>
                      <a:pt x="403" y="28"/>
                    </a:moveTo>
                    <a:lnTo>
                      <a:pt x="403" y="30"/>
                    </a:lnTo>
                    <a:lnTo>
                      <a:pt x="396" y="54"/>
                    </a:lnTo>
                    <a:lnTo>
                      <a:pt x="394" y="58"/>
                    </a:lnTo>
                    <a:lnTo>
                      <a:pt x="375" y="75"/>
                    </a:lnTo>
                    <a:lnTo>
                      <a:pt x="372" y="85"/>
                    </a:lnTo>
                    <a:lnTo>
                      <a:pt x="374" y="87"/>
                    </a:lnTo>
                    <a:lnTo>
                      <a:pt x="384" y="95"/>
                    </a:lnTo>
                    <a:lnTo>
                      <a:pt x="398" y="100"/>
                    </a:lnTo>
                    <a:lnTo>
                      <a:pt x="407" y="102"/>
                    </a:lnTo>
                    <a:lnTo>
                      <a:pt x="411" y="102"/>
                    </a:lnTo>
                    <a:lnTo>
                      <a:pt x="416" y="110"/>
                    </a:lnTo>
                    <a:lnTo>
                      <a:pt x="407" y="123"/>
                    </a:lnTo>
                    <a:lnTo>
                      <a:pt x="410" y="135"/>
                    </a:lnTo>
                    <a:lnTo>
                      <a:pt x="411" y="138"/>
                    </a:lnTo>
                    <a:lnTo>
                      <a:pt x="414" y="139"/>
                    </a:lnTo>
                    <a:lnTo>
                      <a:pt x="418" y="144"/>
                    </a:lnTo>
                    <a:lnTo>
                      <a:pt x="416" y="148"/>
                    </a:lnTo>
                    <a:lnTo>
                      <a:pt x="416" y="151"/>
                    </a:lnTo>
                    <a:lnTo>
                      <a:pt x="418" y="187"/>
                    </a:lnTo>
                    <a:lnTo>
                      <a:pt x="417" y="191"/>
                    </a:lnTo>
                    <a:lnTo>
                      <a:pt x="410" y="195"/>
                    </a:lnTo>
                    <a:lnTo>
                      <a:pt x="409" y="195"/>
                    </a:lnTo>
                    <a:lnTo>
                      <a:pt x="402" y="197"/>
                    </a:lnTo>
                    <a:lnTo>
                      <a:pt x="398" y="199"/>
                    </a:lnTo>
                    <a:lnTo>
                      <a:pt x="379" y="207"/>
                    </a:lnTo>
                    <a:lnTo>
                      <a:pt x="378" y="207"/>
                    </a:lnTo>
                    <a:lnTo>
                      <a:pt x="377" y="202"/>
                    </a:lnTo>
                    <a:lnTo>
                      <a:pt x="371" y="190"/>
                    </a:lnTo>
                    <a:lnTo>
                      <a:pt x="368" y="190"/>
                    </a:lnTo>
                    <a:lnTo>
                      <a:pt x="357" y="199"/>
                    </a:lnTo>
                    <a:lnTo>
                      <a:pt x="342" y="207"/>
                    </a:lnTo>
                    <a:lnTo>
                      <a:pt x="339" y="207"/>
                    </a:lnTo>
                    <a:lnTo>
                      <a:pt x="336" y="208"/>
                    </a:lnTo>
                    <a:lnTo>
                      <a:pt x="336" y="209"/>
                    </a:lnTo>
                    <a:lnTo>
                      <a:pt x="331" y="222"/>
                    </a:lnTo>
                    <a:lnTo>
                      <a:pt x="331" y="225"/>
                    </a:lnTo>
                    <a:lnTo>
                      <a:pt x="334" y="230"/>
                    </a:lnTo>
                    <a:lnTo>
                      <a:pt x="335" y="234"/>
                    </a:lnTo>
                    <a:lnTo>
                      <a:pt x="335" y="236"/>
                    </a:lnTo>
                    <a:lnTo>
                      <a:pt x="354" y="251"/>
                    </a:lnTo>
                    <a:lnTo>
                      <a:pt x="358" y="254"/>
                    </a:lnTo>
                    <a:lnTo>
                      <a:pt x="360" y="254"/>
                    </a:lnTo>
                    <a:lnTo>
                      <a:pt x="363" y="252"/>
                    </a:lnTo>
                    <a:lnTo>
                      <a:pt x="367" y="252"/>
                    </a:lnTo>
                    <a:lnTo>
                      <a:pt x="368" y="254"/>
                    </a:lnTo>
                    <a:lnTo>
                      <a:pt x="371" y="255"/>
                    </a:lnTo>
                    <a:lnTo>
                      <a:pt x="372" y="258"/>
                    </a:lnTo>
                    <a:lnTo>
                      <a:pt x="372" y="260"/>
                    </a:lnTo>
                    <a:lnTo>
                      <a:pt x="375" y="264"/>
                    </a:lnTo>
                    <a:lnTo>
                      <a:pt x="374" y="267"/>
                    </a:lnTo>
                    <a:lnTo>
                      <a:pt x="372" y="268"/>
                    </a:lnTo>
                    <a:lnTo>
                      <a:pt x="370" y="278"/>
                    </a:lnTo>
                    <a:lnTo>
                      <a:pt x="370" y="298"/>
                    </a:lnTo>
                    <a:lnTo>
                      <a:pt x="367" y="305"/>
                    </a:lnTo>
                    <a:lnTo>
                      <a:pt x="367" y="310"/>
                    </a:lnTo>
                    <a:lnTo>
                      <a:pt x="364" y="312"/>
                    </a:lnTo>
                    <a:lnTo>
                      <a:pt x="361" y="314"/>
                    </a:lnTo>
                    <a:lnTo>
                      <a:pt x="357" y="318"/>
                    </a:lnTo>
                    <a:lnTo>
                      <a:pt x="358" y="324"/>
                    </a:lnTo>
                    <a:lnTo>
                      <a:pt x="358" y="328"/>
                    </a:lnTo>
                    <a:lnTo>
                      <a:pt x="363" y="332"/>
                    </a:lnTo>
                    <a:lnTo>
                      <a:pt x="367" y="334"/>
                    </a:lnTo>
                    <a:lnTo>
                      <a:pt x="368" y="335"/>
                    </a:lnTo>
                    <a:lnTo>
                      <a:pt x="368" y="338"/>
                    </a:lnTo>
                    <a:lnTo>
                      <a:pt x="356" y="364"/>
                    </a:lnTo>
                    <a:lnTo>
                      <a:pt x="360" y="382"/>
                    </a:lnTo>
                    <a:lnTo>
                      <a:pt x="360" y="398"/>
                    </a:lnTo>
                    <a:lnTo>
                      <a:pt x="357" y="415"/>
                    </a:lnTo>
                    <a:lnTo>
                      <a:pt x="353" y="424"/>
                    </a:lnTo>
                    <a:lnTo>
                      <a:pt x="351" y="424"/>
                    </a:lnTo>
                    <a:lnTo>
                      <a:pt x="350" y="426"/>
                    </a:lnTo>
                    <a:lnTo>
                      <a:pt x="342" y="431"/>
                    </a:lnTo>
                    <a:lnTo>
                      <a:pt x="315" y="437"/>
                    </a:lnTo>
                    <a:lnTo>
                      <a:pt x="308" y="437"/>
                    </a:lnTo>
                    <a:lnTo>
                      <a:pt x="305" y="435"/>
                    </a:lnTo>
                    <a:lnTo>
                      <a:pt x="303" y="435"/>
                    </a:lnTo>
                    <a:lnTo>
                      <a:pt x="301" y="434"/>
                    </a:lnTo>
                    <a:lnTo>
                      <a:pt x="294" y="430"/>
                    </a:lnTo>
                    <a:lnTo>
                      <a:pt x="290" y="424"/>
                    </a:lnTo>
                    <a:lnTo>
                      <a:pt x="289" y="416"/>
                    </a:lnTo>
                    <a:lnTo>
                      <a:pt x="289" y="403"/>
                    </a:lnTo>
                    <a:lnTo>
                      <a:pt x="282" y="381"/>
                    </a:lnTo>
                    <a:lnTo>
                      <a:pt x="276" y="368"/>
                    </a:lnTo>
                    <a:lnTo>
                      <a:pt x="265" y="355"/>
                    </a:lnTo>
                    <a:lnTo>
                      <a:pt x="245" y="335"/>
                    </a:lnTo>
                    <a:lnTo>
                      <a:pt x="243" y="328"/>
                    </a:lnTo>
                    <a:lnTo>
                      <a:pt x="224" y="341"/>
                    </a:lnTo>
                    <a:lnTo>
                      <a:pt x="220" y="341"/>
                    </a:lnTo>
                    <a:lnTo>
                      <a:pt x="215" y="339"/>
                    </a:lnTo>
                    <a:lnTo>
                      <a:pt x="212" y="338"/>
                    </a:lnTo>
                    <a:lnTo>
                      <a:pt x="197" y="353"/>
                    </a:lnTo>
                    <a:lnTo>
                      <a:pt x="197" y="355"/>
                    </a:lnTo>
                    <a:lnTo>
                      <a:pt x="201" y="356"/>
                    </a:lnTo>
                    <a:lnTo>
                      <a:pt x="202" y="359"/>
                    </a:lnTo>
                    <a:lnTo>
                      <a:pt x="207" y="365"/>
                    </a:lnTo>
                    <a:lnTo>
                      <a:pt x="207" y="367"/>
                    </a:lnTo>
                    <a:lnTo>
                      <a:pt x="204" y="380"/>
                    </a:lnTo>
                    <a:lnTo>
                      <a:pt x="198" y="392"/>
                    </a:lnTo>
                    <a:lnTo>
                      <a:pt x="198" y="394"/>
                    </a:lnTo>
                    <a:lnTo>
                      <a:pt x="190" y="395"/>
                    </a:lnTo>
                    <a:lnTo>
                      <a:pt x="185" y="394"/>
                    </a:lnTo>
                    <a:lnTo>
                      <a:pt x="183" y="391"/>
                    </a:lnTo>
                    <a:lnTo>
                      <a:pt x="178" y="392"/>
                    </a:lnTo>
                    <a:lnTo>
                      <a:pt x="174" y="392"/>
                    </a:lnTo>
                    <a:lnTo>
                      <a:pt x="174" y="394"/>
                    </a:lnTo>
                    <a:lnTo>
                      <a:pt x="169" y="399"/>
                    </a:lnTo>
                    <a:lnTo>
                      <a:pt x="164" y="402"/>
                    </a:lnTo>
                    <a:lnTo>
                      <a:pt x="162" y="402"/>
                    </a:lnTo>
                    <a:lnTo>
                      <a:pt x="156" y="401"/>
                    </a:lnTo>
                    <a:lnTo>
                      <a:pt x="150" y="401"/>
                    </a:lnTo>
                    <a:lnTo>
                      <a:pt x="147" y="409"/>
                    </a:lnTo>
                    <a:lnTo>
                      <a:pt x="149" y="413"/>
                    </a:lnTo>
                    <a:lnTo>
                      <a:pt x="152" y="416"/>
                    </a:lnTo>
                    <a:lnTo>
                      <a:pt x="155" y="417"/>
                    </a:lnTo>
                    <a:lnTo>
                      <a:pt x="156" y="419"/>
                    </a:lnTo>
                    <a:lnTo>
                      <a:pt x="156" y="420"/>
                    </a:lnTo>
                    <a:lnTo>
                      <a:pt x="153" y="431"/>
                    </a:lnTo>
                    <a:lnTo>
                      <a:pt x="153" y="433"/>
                    </a:lnTo>
                    <a:lnTo>
                      <a:pt x="152" y="435"/>
                    </a:lnTo>
                    <a:lnTo>
                      <a:pt x="146" y="442"/>
                    </a:lnTo>
                    <a:lnTo>
                      <a:pt x="146" y="445"/>
                    </a:lnTo>
                    <a:lnTo>
                      <a:pt x="145" y="447"/>
                    </a:lnTo>
                    <a:lnTo>
                      <a:pt x="128" y="447"/>
                    </a:lnTo>
                    <a:lnTo>
                      <a:pt x="120" y="444"/>
                    </a:lnTo>
                    <a:lnTo>
                      <a:pt x="117" y="444"/>
                    </a:lnTo>
                    <a:lnTo>
                      <a:pt x="116" y="445"/>
                    </a:lnTo>
                    <a:lnTo>
                      <a:pt x="116" y="447"/>
                    </a:lnTo>
                    <a:lnTo>
                      <a:pt x="118" y="459"/>
                    </a:lnTo>
                    <a:lnTo>
                      <a:pt x="118" y="462"/>
                    </a:lnTo>
                    <a:lnTo>
                      <a:pt x="120" y="463"/>
                    </a:lnTo>
                    <a:lnTo>
                      <a:pt x="120" y="466"/>
                    </a:lnTo>
                    <a:lnTo>
                      <a:pt x="121" y="468"/>
                    </a:lnTo>
                    <a:lnTo>
                      <a:pt x="124" y="472"/>
                    </a:lnTo>
                    <a:lnTo>
                      <a:pt x="130" y="475"/>
                    </a:lnTo>
                    <a:lnTo>
                      <a:pt x="134" y="476"/>
                    </a:lnTo>
                    <a:lnTo>
                      <a:pt x="134" y="480"/>
                    </a:lnTo>
                    <a:lnTo>
                      <a:pt x="132" y="482"/>
                    </a:lnTo>
                    <a:lnTo>
                      <a:pt x="132" y="486"/>
                    </a:lnTo>
                    <a:lnTo>
                      <a:pt x="134" y="486"/>
                    </a:lnTo>
                    <a:lnTo>
                      <a:pt x="137" y="492"/>
                    </a:lnTo>
                    <a:lnTo>
                      <a:pt x="153" y="500"/>
                    </a:lnTo>
                    <a:lnTo>
                      <a:pt x="160" y="505"/>
                    </a:lnTo>
                    <a:lnTo>
                      <a:pt x="160" y="511"/>
                    </a:lnTo>
                    <a:lnTo>
                      <a:pt x="149" y="525"/>
                    </a:lnTo>
                    <a:lnTo>
                      <a:pt x="145" y="533"/>
                    </a:lnTo>
                    <a:lnTo>
                      <a:pt x="145" y="536"/>
                    </a:lnTo>
                    <a:lnTo>
                      <a:pt x="142" y="544"/>
                    </a:lnTo>
                    <a:lnTo>
                      <a:pt x="135" y="547"/>
                    </a:lnTo>
                    <a:lnTo>
                      <a:pt x="130" y="549"/>
                    </a:lnTo>
                    <a:lnTo>
                      <a:pt x="128" y="550"/>
                    </a:lnTo>
                    <a:lnTo>
                      <a:pt x="113" y="547"/>
                    </a:lnTo>
                    <a:lnTo>
                      <a:pt x="103" y="547"/>
                    </a:lnTo>
                    <a:lnTo>
                      <a:pt x="100" y="549"/>
                    </a:lnTo>
                    <a:lnTo>
                      <a:pt x="100" y="550"/>
                    </a:lnTo>
                    <a:lnTo>
                      <a:pt x="102" y="568"/>
                    </a:lnTo>
                    <a:lnTo>
                      <a:pt x="87" y="586"/>
                    </a:lnTo>
                    <a:lnTo>
                      <a:pt x="82" y="596"/>
                    </a:lnTo>
                    <a:lnTo>
                      <a:pt x="82" y="599"/>
                    </a:lnTo>
                    <a:lnTo>
                      <a:pt x="80" y="602"/>
                    </a:lnTo>
                    <a:lnTo>
                      <a:pt x="80" y="607"/>
                    </a:lnTo>
                    <a:lnTo>
                      <a:pt x="82" y="609"/>
                    </a:lnTo>
                    <a:lnTo>
                      <a:pt x="83" y="612"/>
                    </a:lnTo>
                    <a:lnTo>
                      <a:pt x="86" y="614"/>
                    </a:lnTo>
                    <a:lnTo>
                      <a:pt x="86" y="616"/>
                    </a:lnTo>
                    <a:lnTo>
                      <a:pt x="87" y="619"/>
                    </a:lnTo>
                    <a:lnTo>
                      <a:pt x="87" y="623"/>
                    </a:lnTo>
                    <a:lnTo>
                      <a:pt x="89" y="623"/>
                    </a:lnTo>
                    <a:lnTo>
                      <a:pt x="97" y="619"/>
                    </a:lnTo>
                    <a:lnTo>
                      <a:pt x="92" y="636"/>
                    </a:lnTo>
                    <a:lnTo>
                      <a:pt x="93" y="638"/>
                    </a:lnTo>
                    <a:lnTo>
                      <a:pt x="96" y="639"/>
                    </a:lnTo>
                    <a:lnTo>
                      <a:pt x="96" y="643"/>
                    </a:lnTo>
                    <a:lnTo>
                      <a:pt x="94" y="646"/>
                    </a:lnTo>
                    <a:lnTo>
                      <a:pt x="96" y="646"/>
                    </a:lnTo>
                    <a:lnTo>
                      <a:pt x="99" y="650"/>
                    </a:lnTo>
                    <a:lnTo>
                      <a:pt x="102" y="653"/>
                    </a:lnTo>
                    <a:lnTo>
                      <a:pt x="103" y="653"/>
                    </a:lnTo>
                    <a:lnTo>
                      <a:pt x="103" y="662"/>
                    </a:lnTo>
                    <a:lnTo>
                      <a:pt x="104" y="673"/>
                    </a:lnTo>
                    <a:lnTo>
                      <a:pt x="106" y="677"/>
                    </a:lnTo>
                    <a:lnTo>
                      <a:pt x="111" y="674"/>
                    </a:lnTo>
                    <a:lnTo>
                      <a:pt x="117" y="674"/>
                    </a:lnTo>
                    <a:lnTo>
                      <a:pt x="118" y="677"/>
                    </a:lnTo>
                    <a:lnTo>
                      <a:pt x="120" y="679"/>
                    </a:lnTo>
                    <a:lnTo>
                      <a:pt x="120" y="688"/>
                    </a:lnTo>
                    <a:lnTo>
                      <a:pt x="124" y="701"/>
                    </a:lnTo>
                    <a:lnTo>
                      <a:pt x="124" y="702"/>
                    </a:lnTo>
                    <a:lnTo>
                      <a:pt x="125" y="703"/>
                    </a:lnTo>
                    <a:lnTo>
                      <a:pt x="124" y="705"/>
                    </a:lnTo>
                    <a:lnTo>
                      <a:pt x="121" y="710"/>
                    </a:lnTo>
                    <a:lnTo>
                      <a:pt x="107" y="725"/>
                    </a:lnTo>
                    <a:lnTo>
                      <a:pt x="99" y="726"/>
                    </a:lnTo>
                    <a:lnTo>
                      <a:pt x="61" y="740"/>
                    </a:lnTo>
                    <a:lnTo>
                      <a:pt x="36" y="769"/>
                    </a:lnTo>
                    <a:lnTo>
                      <a:pt x="30" y="773"/>
                    </a:lnTo>
                    <a:lnTo>
                      <a:pt x="27" y="775"/>
                    </a:lnTo>
                    <a:lnTo>
                      <a:pt x="26" y="776"/>
                    </a:lnTo>
                    <a:lnTo>
                      <a:pt x="20" y="779"/>
                    </a:lnTo>
                    <a:lnTo>
                      <a:pt x="22" y="780"/>
                    </a:lnTo>
                    <a:lnTo>
                      <a:pt x="36" y="779"/>
                    </a:lnTo>
                    <a:lnTo>
                      <a:pt x="43" y="801"/>
                    </a:lnTo>
                    <a:lnTo>
                      <a:pt x="36" y="806"/>
                    </a:lnTo>
                    <a:lnTo>
                      <a:pt x="34" y="810"/>
                    </a:lnTo>
                    <a:lnTo>
                      <a:pt x="36" y="820"/>
                    </a:lnTo>
                    <a:lnTo>
                      <a:pt x="40" y="829"/>
                    </a:lnTo>
                    <a:lnTo>
                      <a:pt x="40" y="832"/>
                    </a:lnTo>
                    <a:lnTo>
                      <a:pt x="42" y="832"/>
                    </a:lnTo>
                    <a:lnTo>
                      <a:pt x="46" y="833"/>
                    </a:lnTo>
                    <a:lnTo>
                      <a:pt x="57" y="847"/>
                    </a:lnTo>
                    <a:lnTo>
                      <a:pt x="57" y="849"/>
                    </a:lnTo>
                    <a:lnTo>
                      <a:pt x="58" y="850"/>
                    </a:lnTo>
                    <a:lnTo>
                      <a:pt x="58" y="853"/>
                    </a:lnTo>
                    <a:lnTo>
                      <a:pt x="56" y="853"/>
                    </a:lnTo>
                    <a:lnTo>
                      <a:pt x="54" y="856"/>
                    </a:lnTo>
                    <a:lnTo>
                      <a:pt x="49" y="861"/>
                    </a:lnTo>
                    <a:lnTo>
                      <a:pt x="49" y="863"/>
                    </a:lnTo>
                    <a:lnTo>
                      <a:pt x="64" y="871"/>
                    </a:lnTo>
                    <a:lnTo>
                      <a:pt x="86" y="900"/>
                    </a:lnTo>
                    <a:lnTo>
                      <a:pt x="86" y="906"/>
                    </a:lnTo>
                    <a:lnTo>
                      <a:pt x="87" y="914"/>
                    </a:lnTo>
                    <a:lnTo>
                      <a:pt x="87" y="916"/>
                    </a:lnTo>
                    <a:lnTo>
                      <a:pt x="80" y="923"/>
                    </a:lnTo>
                    <a:lnTo>
                      <a:pt x="75" y="930"/>
                    </a:lnTo>
                    <a:lnTo>
                      <a:pt x="73" y="931"/>
                    </a:lnTo>
                    <a:lnTo>
                      <a:pt x="71" y="931"/>
                    </a:lnTo>
                    <a:lnTo>
                      <a:pt x="65" y="928"/>
                    </a:lnTo>
                    <a:lnTo>
                      <a:pt x="56" y="935"/>
                    </a:lnTo>
                    <a:lnTo>
                      <a:pt x="42" y="954"/>
                    </a:lnTo>
                    <a:lnTo>
                      <a:pt x="36" y="965"/>
                    </a:lnTo>
                    <a:lnTo>
                      <a:pt x="33" y="973"/>
                    </a:lnTo>
                    <a:lnTo>
                      <a:pt x="3" y="984"/>
                    </a:lnTo>
                    <a:lnTo>
                      <a:pt x="3" y="990"/>
                    </a:lnTo>
                    <a:lnTo>
                      <a:pt x="8" y="1005"/>
                    </a:lnTo>
                    <a:lnTo>
                      <a:pt x="8" y="1007"/>
                    </a:lnTo>
                    <a:lnTo>
                      <a:pt x="9" y="1010"/>
                    </a:lnTo>
                    <a:lnTo>
                      <a:pt x="18" y="1018"/>
                    </a:lnTo>
                    <a:lnTo>
                      <a:pt x="22" y="1024"/>
                    </a:lnTo>
                    <a:lnTo>
                      <a:pt x="19" y="1028"/>
                    </a:lnTo>
                    <a:lnTo>
                      <a:pt x="15" y="1032"/>
                    </a:lnTo>
                    <a:lnTo>
                      <a:pt x="12" y="1033"/>
                    </a:lnTo>
                    <a:lnTo>
                      <a:pt x="11" y="1034"/>
                    </a:lnTo>
                    <a:lnTo>
                      <a:pt x="4" y="1037"/>
                    </a:lnTo>
                    <a:lnTo>
                      <a:pt x="1" y="1044"/>
                    </a:lnTo>
                    <a:lnTo>
                      <a:pt x="0" y="1053"/>
                    </a:lnTo>
                    <a:lnTo>
                      <a:pt x="18" y="1061"/>
                    </a:lnTo>
                    <a:lnTo>
                      <a:pt x="19" y="1061"/>
                    </a:lnTo>
                    <a:lnTo>
                      <a:pt x="20" y="1062"/>
                    </a:lnTo>
                    <a:lnTo>
                      <a:pt x="22" y="1062"/>
                    </a:lnTo>
                    <a:lnTo>
                      <a:pt x="30" y="1065"/>
                    </a:lnTo>
                    <a:lnTo>
                      <a:pt x="37" y="1064"/>
                    </a:lnTo>
                    <a:lnTo>
                      <a:pt x="39" y="1060"/>
                    </a:lnTo>
                    <a:lnTo>
                      <a:pt x="43" y="1053"/>
                    </a:lnTo>
                    <a:lnTo>
                      <a:pt x="47" y="1054"/>
                    </a:lnTo>
                    <a:lnTo>
                      <a:pt x="51" y="1054"/>
                    </a:lnTo>
                    <a:lnTo>
                      <a:pt x="57" y="1057"/>
                    </a:lnTo>
                    <a:lnTo>
                      <a:pt x="60" y="1060"/>
                    </a:lnTo>
                    <a:lnTo>
                      <a:pt x="63" y="1060"/>
                    </a:lnTo>
                    <a:lnTo>
                      <a:pt x="63" y="1061"/>
                    </a:lnTo>
                    <a:lnTo>
                      <a:pt x="58" y="1070"/>
                    </a:lnTo>
                    <a:lnTo>
                      <a:pt x="51" y="1077"/>
                    </a:lnTo>
                    <a:lnTo>
                      <a:pt x="53" y="1079"/>
                    </a:lnTo>
                    <a:lnTo>
                      <a:pt x="57" y="1084"/>
                    </a:lnTo>
                    <a:lnTo>
                      <a:pt x="64" y="1085"/>
                    </a:lnTo>
                    <a:lnTo>
                      <a:pt x="67" y="1086"/>
                    </a:lnTo>
                    <a:lnTo>
                      <a:pt x="70" y="1086"/>
                    </a:lnTo>
                    <a:lnTo>
                      <a:pt x="75" y="1089"/>
                    </a:lnTo>
                    <a:lnTo>
                      <a:pt x="76" y="1089"/>
                    </a:lnTo>
                    <a:lnTo>
                      <a:pt x="76" y="1091"/>
                    </a:lnTo>
                    <a:lnTo>
                      <a:pt x="80" y="1100"/>
                    </a:lnTo>
                    <a:lnTo>
                      <a:pt x="80" y="1107"/>
                    </a:lnTo>
                    <a:lnTo>
                      <a:pt x="93" y="1121"/>
                    </a:lnTo>
                    <a:lnTo>
                      <a:pt x="99" y="1142"/>
                    </a:lnTo>
                    <a:lnTo>
                      <a:pt x="100" y="1144"/>
                    </a:lnTo>
                    <a:lnTo>
                      <a:pt x="103" y="1144"/>
                    </a:lnTo>
                    <a:lnTo>
                      <a:pt x="104" y="1142"/>
                    </a:lnTo>
                    <a:lnTo>
                      <a:pt x="110" y="1138"/>
                    </a:lnTo>
                    <a:lnTo>
                      <a:pt x="117" y="1135"/>
                    </a:lnTo>
                    <a:lnTo>
                      <a:pt x="128" y="1138"/>
                    </a:lnTo>
                    <a:lnTo>
                      <a:pt x="135" y="1145"/>
                    </a:lnTo>
                    <a:lnTo>
                      <a:pt x="142" y="1153"/>
                    </a:lnTo>
                    <a:lnTo>
                      <a:pt x="142" y="1158"/>
                    </a:lnTo>
                    <a:lnTo>
                      <a:pt x="143" y="1158"/>
                    </a:lnTo>
                    <a:lnTo>
                      <a:pt x="143" y="1156"/>
                    </a:lnTo>
                    <a:lnTo>
                      <a:pt x="146" y="1155"/>
                    </a:lnTo>
                    <a:lnTo>
                      <a:pt x="147" y="1155"/>
                    </a:lnTo>
                    <a:lnTo>
                      <a:pt x="152" y="1153"/>
                    </a:lnTo>
                    <a:lnTo>
                      <a:pt x="163" y="1153"/>
                    </a:lnTo>
                    <a:lnTo>
                      <a:pt x="166" y="1156"/>
                    </a:lnTo>
                    <a:lnTo>
                      <a:pt x="167" y="1159"/>
                    </a:lnTo>
                    <a:lnTo>
                      <a:pt x="167" y="1167"/>
                    </a:lnTo>
                    <a:lnTo>
                      <a:pt x="169" y="1170"/>
                    </a:lnTo>
                    <a:lnTo>
                      <a:pt x="169" y="1168"/>
                    </a:lnTo>
                    <a:lnTo>
                      <a:pt x="178" y="1162"/>
                    </a:lnTo>
                    <a:lnTo>
                      <a:pt x="183" y="1152"/>
                    </a:lnTo>
                    <a:lnTo>
                      <a:pt x="183" y="1146"/>
                    </a:lnTo>
                    <a:lnTo>
                      <a:pt x="185" y="1139"/>
                    </a:lnTo>
                    <a:lnTo>
                      <a:pt x="191" y="1141"/>
                    </a:lnTo>
                    <a:lnTo>
                      <a:pt x="192" y="1141"/>
                    </a:lnTo>
                    <a:lnTo>
                      <a:pt x="213" y="1135"/>
                    </a:lnTo>
                    <a:lnTo>
                      <a:pt x="217" y="1137"/>
                    </a:lnTo>
                    <a:lnTo>
                      <a:pt x="227" y="1137"/>
                    </a:lnTo>
                    <a:lnTo>
                      <a:pt x="268" y="1128"/>
                    </a:lnTo>
                    <a:lnTo>
                      <a:pt x="284" y="1128"/>
                    </a:lnTo>
                    <a:lnTo>
                      <a:pt x="284" y="1125"/>
                    </a:lnTo>
                    <a:lnTo>
                      <a:pt x="283" y="1124"/>
                    </a:lnTo>
                    <a:lnTo>
                      <a:pt x="282" y="1117"/>
                    </a:lnTo>
                    <a:lnTo>
                      <a:pt x="280" y="1115"/>
                    </a:lnTo>
                    <a:lnTo>
                      <a:pt x="276" y="1110"/>
                    </a:lnTo>
                    <a:lnTo>
                      <a:pt x="275" y="1106"/>
                    </a:lnTo>
                    <a:lnTo>
                      <a:pt x="276" y="1096"/>
                    </a:lnTo>
                    <a:lnTo>
                      <a:pt x="282" y="1089"/>
                    </a:lnTo>
                    <a:lnTo>
                      <a:pt x="290" y="1082"/>
                    </a:lnTo>
                    <a:lnTo>
                      <a:pt x="297" y="1078"/>
                    </a:lnTo>
                    <a:lnTo>
                      <a:pt x="310" y="1072"/>
                    </a:lnTo>
                    <a:lnTo>
                      <a:pt x="315" y="1060"/>
                    </a:lnTo>
                    <a:lnTo>
                      <a:pt x="317" y="1055"/>
                    </a:lnTo>
                    <a:lnTo>
                      <a:pt x="317" y="1054"/>
                    </a:lnTo>
                    <a:lnTo>
                      <a:pt x="318" y="1054"/>
                    </a:lnTo>
                    <a:lnTo>
                      <a:pt x="318" y="1055"/>
                    </a:lnTo>
                    <a:lnTo>
                      <a:pt x="336" y="1062"/>
                    </a:lnTo>
                    <a:lnTo>
                      <a:pt x="339" y="1062"/>
                    </a:lnTo>
                    <a:lnTo>
                      <a:pt x="340" y="1061"/>
                    </a:lnTo>
                    <a:lnTo>
                      <a:pt x="360" y="1057"/>
                    </a:lnTo>
                    <a:lnTo>
                      <a:pt x="370" y="1057"/>
                    </a:lnTo>
                    <a:lnTo>
                      <a:pt x="378" y="1064"/>
                    </a:lnTo>
                    <a:lnTo>
                      <a:pt x="394" y="1067"/>
                    </a:lnTo>
                    <a:lnTo>
                      <a:pt x="401" y="1070"/>
                    </a:lnTo>
                    <a:lnTo>
                      <a:pt x="423" y="1070"/>
                    </a:lnTo>
                    <a:lnTo>
                      <a:pt x="431" y="1065"/>
                    </a:lnTo>
                    <a:lnTo>
                      <a:pt x="438" y="1060"/>
                    </a:lnTo>
                    <a:lnTo>
                      <a:pt x="444" y="1060"/>
                    </a:lnTo>
                    <a:lnTo>
                      <a:pt x="444" y="1061"/>
                    </a:lnTo>
                    <a:lnTo>
                      <a:pt x="442" y="1062"/>
                    </a:lnTo>
                    <a:lnTo>
                      <a:pt x="442" y="1065"/>
                    </a:lnTo>
                    <a:lnTo>
                      <a:pt x="447" y="1071"/>
                    </a:lnTo>
                    <a:lnTo>
                      <a:pt x="448" y="1072"/>
                    </a:lnTo>
                    <a:lnTo>
                      <a:pt x="451" y="1074"/>
                    </a:lnTo>
                    <a:lnTo>
                      <a:pt x="452" y="1074"/>
                    </a:lnTo>
                    <a:lnTo>
                      <a:pt x="452" y="1072"/>
                    </a:lnTo>
                    <a:lnTo>
                      <a:pt x="455" y="1075"/>
                    </a:lnTo>
                    <a:lnTo>
                      <a:pt x="455" y="1077"/>
                    </a:lnTo>
                    <a:lnTo>
                      <a:pt x="458" y="1077"/>
                    </a:lnTo>
                    <a:lnTo>
                      <a:pt x="473" y="1072"/>
                    </a:lnTo>
                    <a:lnTo>
                      <a:pt x="476" y="1068"/>
                    </a:lnTo>
                    <a:lnTo>
                      <a:pt x="477" y="1068"/>
                    </a:lnTo>
                    <a:lnTo>
                      <a:pt x="478" y="1067"/>
                    </a:lnTo>
                    <a:lnTo>
                      <a:pt x="481" y="1068"/>
                    </a:lnTo>
                    <a:lnTo>
                      <a:pt x="483" y="1068"/>
                    </a:lnTo>
                    <a:lnTo>
                      <a:pt x="483" y="1067"/>
                    </a:lnTo>
                    <a:lnTo>
                      <a:pt x="484" y="1065"/>
                    </a:lnTo>
                    <a:lnTo>
                      <a:pt x="484" y="1061"/>
                    </a:lnTo>
                    <a:lnTo>
                      <a:pt x="483" y="1057"/>
                    </a:lnTo>
                    <a:lnTo>
                      <a:pt x="476" y="1053"/>
                    </a:lnTo>
                    <a:lnTo>
                      <a:pt x="470" y="1051"/>
                    </a:lnTo>
                    <a:lnTo>
                      <a:pt x="468" y="1047"/>
                    </a:lnTo>
                    <a:lnTo>
                      <a:pt x="466" y="1040"/>
                    </a:lnTo>
                    <a:lnTo>
                      <a:pt x="468" y="1029"/>
                    </a:lnTo>
                    <a:lnTo>
                      <a:pt x="466" y="1025"/>
                    </a:lnTo>
                    <a:lnTo>
                      <a:pt x="466" y="1022"/>
                    </a:lnTo>
                    <a:lnTo>
                      <a:pt x="465" y="1019"/>
                    </a:lnTo>
                    <a:lnTo>
                      <a:pt x="466" y="1017"/>
                    </a:lnTo>
                    <a:lnTo>
                      <a:pt x="469" y="1015"/>
                    </a:lnTo>
                    <a:lnTo>
                      <a:pt x="473" y="1017"/>
                    </a:lnTo>
                    <a:lnTo>
                      <a:pt x="476" y="1017"/>
                    </a:lnTo>
                    <a:lnTo>
                      <a:pt x="477" y="1012"/>
                    </a:lnTo>
                    <a:lnTo>
                      <a:pt x="476" y="1011"/>
                    </a:lnTo>
                    <a:lnTo>
                      <a:pt x="474" y="1011"/>
                    </a:lnTo>
                    <a:lnTo>
                      <a:pt x="469" y="1010"/>
                    </a:lnTo>
                    <a:lnTo>
                      <a:pt x="462" y="997"/>
                    </a:lnTo>
                    <a:lnTo>
                      <a:pt x="466" y="993"/>
                    </a:lnTo>
                    <a:lnTo>
                      <a:pt x="473" y="993"/>
                    </a:lnTo>
                    <a:lnTo>
                      <a:pt x="474" y="991"/>
                    </a:lnTo>
                    <a:lnTo>
                      <a:pt x="473" y="990"/>
                    </a:lnTo>
                    <a:lnTo>
                      <a:pt x="470" y="984"/>
                    </a:lnTo>
                    <a:lnTo>
                      <a:pt x="466" y="977"/>
                    </a:lnTo>
                    <a:lnTo>
                      <a:pt x="461" y="977"/>
                    </a:lnTo>
                    <a:lnTo>
                      <a:pt x="458" y="980"/>
                    </a:lnTo>
                    <a:lnTo>
                      <a:pt x="454" y="977"/>
                    </a:lnTo>
                    <a:lnTo>
                      <a:pt x="452" y="973"/>
                    </a:lnTo>
                    <a:lnTo>
                      <a:pt x="451" y="972"/>
                    </a:lnTo>
                    <a:lnTo>
                      <a:pt x="451" y="970"/>
                    </a:lnTo>
                    <a:lnTo>
                      <a:pt x="452" y="967"/>
                    </a:lnTo>
                    <a:lnTo>
                      <a:pt x="452" y="962"/>
                    </a:lnTo>
                    <a:lnTo>
                      <a:pt x="447" y="952"/>
                    </a:lnTo>
                    <a:lnTo>
                      <a:pt x="445" y="951"/>
                    </a:lnTo>
                    <a:lnTo>
                      <a:pt x="442" y="951"/>
                    </a:lnTo>
                    <a:lnTo>
                      <a:pt x="431" y="947"/>
                    </a:lnTo>
                    <a:lnTo>
                      <a:pt x="430" y="947"/>
                    </a:lnTo>
                    <a:lnTo>
                      <a:pt x="430" y="944"/>
                    </a:lnTo>
                    <a:lnTo>
                      <a:pt x="425" y="928"/>
                    </a:lnTo>
                    <a:lnTo>
                      <a:pt x="424" y="928"/>
                    </a:lnTo>
                    <a:lnTo>
                      <a:pt x="423" y="927"/>
                    </a:lnTo>
                    <a:lnTo>
                      <a:pt x="421" y="927"/>
                    </a:lnTo>
                    <a:lnTo>
                      <a:pt x="421" y="926"/>
                    </a:lnTo>
                    <a:lnTo>
                      <a:pt x="423" y="924"/>
                    </a:lnTo>
                    <a:lnTo>
                      <a:pt x="423" y="923"/>
                    </a:lnTo>
                    <a:lnTo>
                      <a:pt x="424" y="923"/>
                    </a:lnTo>
                    <a:lnTo>
                      <a:pt x="428" y="921"/>
                    </a:lnTo>
                    <a:lnTo>
                      <a:pt x="430" y="919"/>
                    </a:lnTo>
                    <a:lnTo>
                      <a:pt x="438" y="907"/>
                    </a:lnTo>
                    <a:lnTo>
                      <a:pt x="439" y="905"/>
                    </a:lnTo>
                    <a:lnTo>
                      <a:pt x="451" y="899"/>
                    </a:lnTo>
                    <a:lnTo>
                      <a:pt x="462" y="898"/>
                    </a:lnTo>
                    <a:lnTo>
                      <a:pt x="491" y="899"/>
                    </a:lnTo>
                    <a:lnTo>
                      <a:pt x="491" y="898"/>
                    </a:lnTo>
                    <a:lnTo>
                      <a:pt x="495" y="892"/>
                    </a:lnTo>
                    <a:lnTo>
                      <a:pt x="495" y="885"/>
                    </a:lnTo>
                    <a:lnTo>
                      <a:pt x="492" y="882"/>
                    </a:lnTo>
                    <a:lnTo>
                      <a:pt x="490" y="881"/>
                    </a:lnTo>
                    <a:lnTo>
                      <a:pt x="488" y="874"/>
                    </a:lnTo>
                    <a:lnTo>
                      <a:pt x="490" y="867"/>
                    </a:lnTo>
                    <a:lnTo>
                      <a:pt x="491" y="864"/>
                    </a:lnTo>
                    <a:lnTo>
                      <a:pt x="492" y="863"/>
                    </a:lnTo>
                    <a:lnTo>
                      <a:pt x="505" y="860"/>
                    </a:lnTo>
                    <a:lnTo>
                      <a:pt x="509" y="850"/>
                    </a:lnTo>
                    <a:lnTo>
                      <a:pt x="508" y="840"/>
                    </a:lnTo>
                    <a:lnTo>
                      <a:pt x="509" y="840"/>
                    </a:lnTo>
                    <a:lnTo>
                      <a:pt x="512" y="839"/>
                    </a:lnTo>
                    <a:lnTo>
                      <a:pt x="514" y="838"/>
                    </a:lnTo>
                    <a:lnTo>
                      <a:pt x="521" y="836"/>
                    </a:lnTo>
                    <a:lnTo>
                      <a:pt x="526" y="836"/>
                    </a:lnTo>
                    <a:lnTo>
                      <a:pt x="530" y="835"/>
                    </a:lnTo>
                    <a:lnTo>
                      <a:pt x="536" y="835"/>
                    </a:lnTo>
                    <a:lnTo>
                      <a:pt x="538" y="833"/>
                    </a:lnTo>
                    <a:lnTo>
                      <a:pt x="544" y="829"/>
                    </a:lnTo>
                    <a:lnTo>
                      <a:pt x="548" y="825"/>
                    </a:lnTo>
                    <a:lnTo>
                      <a:pt x="550" y="821"/>
                    </a:lnTo>
                    <a:lnTo>
                      <a:pt x="555" y="813"/>
                    </a:lnTo>
                    <a:lnTo>
                      <a:pt x="558" y="804"/>
                    </a:lnTo>
                    <a:lnTo>
                      <a:pt x="561" y="800"/>
                    </a:lnTo>
                    <a:lnTo>
                      <a:pt x="567" y="800"/>
                    </a:lnTo>
                    <a:lnTo>
                      <a:pt x="588" y="806"/>
                    </a:lnTo>
                    <a:lnTo>
                      <a:pt x="597" y="806"/>
                    </a:lnTo>
                    <a:lnTo>
                      <a:pt x="599" y="807"/>
                    </a:lnTo>
                    <a:lnTo>
                      <a:pt x="599" y="803"/>
                    </a:lnTo>
                    <a:lnTo>
                      <a:pt x="597" y="800"/>
                    </a:lnTo>
                    <a:lnTo>
                      <a:pt x="597" y="797"/>
                    </a:lnTo>
                    <a:lnTo>
                      <a:pt x="599" y="794"/>
                    </a:lnTo>
                    <a:lnTo>
                      <a:pt x="599" y="793"/>
                    </a:lnTo>
                    <a:lnTo>
                      <a:pt x="600" y="792"/>
                    </a:lnTo>
                    <a:lnTo>
                      <a:pt x="600" y="790"/>
                    </a:lnTo>
                    <a:lnTo>
                      <a:pt x="602" y="787"/>
                    </a:lnTo>
                    <a:lnTo>
                      <a:pt x="604" y="787"/>
                    </a:lnTo>
                    <a:lnTo>
                      <a:pt x="615" y="793"/>
                    </a:lnTo>
                    <a:lnTo>
                      <a:pt x="617" y="793"/>
                    </a:lnTo>
                    <a:lnTo>
                      <a:pt x="620" y="797"/>
                    </a:lnTo>
                    <a:lnTo>
                      <a:pt x="632" y="800"/>
                    </a:lnTo>
                    <a:lnTo>
                      <a:pt x="642" y="800"/>
                    </a:lnTo>
                    <a:lnTo>
                      <a:pt x="656" y="806"/>
                    </a:lnTo>
                    <a:lnTo>
                      <a:pt x="669" y="808"/>
                    </a:lnTo>
                    <a:lnTo>
                      <a:pt x="672" y="804"/>
                    </a:lnTo>
                    <a:lnTo>
                      <a:pt x="680" y="806"/>
                    </a:lnTo>
                    <a:lnTo>
                      <a:pt x="682" y="807"/>
                    </a:lnTo>
                    <a:lnTo>
                      <a:pt x="687" y="811"/>
                    </a:lnTo>
                    <a:lnTo>
                      <a:pt x="689" y="810"/>
                    </a:lnTo>
                    <a:lnTo>
                      <a:pt x="692" y="801"/>
                    </a:lnTo>
                    <a:lnTo>
                      <a:pt x="691" y="801"/>
                    </a:lnTo>
                    <a:lnTo>
                      <a:pt x="688" y="787"/>
                    </a:lnTo>
                    <a:lnTo>
                      <a:pt x="699" y="758"/>
                    </a:lnTo>
                    <a:lnTo>
                      <a:pt x="713" y="746"/>
                    </a:lnTo>
                    <a:lnTo>
                      <a:pt x="715" y="730"/>
                    </a:lnTo>
                    <a:lnTo>
                      <a:pt x="719" y="720"/>
                    </a:lnTo>
                    <a:lnTo>
                      <a:pt x="717" y="710"/>
                    </a:lnTo>
                    <a:lnTo>
                      <a:pt x="717" y="699"/>
                    </a:lnTo>
                    <a:lnTo>
                      <a:pt x="719" y="699"/>
                    </a:lnTo>
                    <a:lnTo>
                      <a:pt x="727" y="694"/>
                    </a:lnTo>
                    <a:lnTo>
                      <a:pt x="749" y="673"/>
                    </a:lnTo>
                    <a:lnTo>
                      <a:pt x="748" y="670"/>
                    </a:lnTo>
                    <a:lnTo>
                      <a:pt x="748" y="665"/>
                    </a:lnTo>
                    <a:lnTo>
                      <a:pt x="749" y="666"/>
                    </a:lnTo>
                    <a:lnTo>
                      <a:pt x="768" y="669"/>
                    </a:lnTo>
                    <a:lnTo>
                      <a:pt x="780" y="673"/>
                    </a:lnTo>
                    <a:lnTo>
                      <a:pt x="782" y="673"/>
                    </a:lnTo>
                    <a:lnTo>
                      <a:pt x="797" y="670"/>
                    </a:lnTo>
                    <a:lnTo>
                      <a:pt x="807" y="667"/>
                    </a:lnTo>
                    <a:lnTo>
                      <a:pt x="811" y="667"/>
                    </a:lnTo>
                    <a:lnTo>
                      <a:pt x="814" y="670"/>
                    </a:lnTo>
                    <a:lnTo>
                      <a:pt x="816" y="679"/>
                    </a:lnTo>
                    <a:lnTo>
                      <a:pt x="818" y="681"/>
                    </a:lnTo>
                    <a:lnTo>
                      <a:pt x="842" y="694"/>
                    </a:lnTo>
                    <a:lnTo>
                      <a:pt x="844" y="690"/>
                    </a:lnTo>
                    <a:lnTo>
                      <a:pt x="844" y="687"/>
                    </a:lnTo>
                    <a:lnTo>
                      <a:pt x="846" y="679"/>
                    </a:lnTo>
                    <a:lnTo>
                      <a:pt x="846" y="672"/>
                    </a:lnTo>
                    <a:lnTo>
                      <a:pt x="850" y="667"/>
                    </a:lnTo>
                    <a:lnTo>
                      <a:pt x="857" y="663"/>
                    </a:lnTo>
                    <a:lnTo>
                      <a:pt x="864" y="662"/>
                    </a:lnTo>
                    <a:lnTo>
                      <a:pt x="871" y="656"/>
                    </a:lnTo>
                    <a:lnTo>
                      <a:pt x="872" y="652"/>
                    </a:lnTo>
                    <a:lnTo>
                      <a:pt x="867" y="645"/>
                    </a:lnTo>
                    <a:lnTo>
                      <a:pt x="871" y="639"/>
                    </a:lnTo>
                    <a:lnTo>
                      <a:pt x="879" y="627"/>
                    </a:lnTo>
                    <a:lnTo>
                      <a:pt x="882" y="621"/>
                    </a:lnTo>
                    <a:lnTo>
                      <a:pt x="882" y="620"/>
                    </a:lnTo>
                    <a:lnTo>
                      <a:pt x="892" y="623"/>
                    </a:lnTo>
                    <a:lnTo>
                      <a:pt x="906" y="631"/>
                    </a:lnTo>
                    <a:lnTo>
                      <a:pt x="907" y="631"/>
                    </a:lnTo>
                    <a:lnTo>
                      <a:pt x="921" y="612"/>
                    </a:lnTo>
                    <a:lnTo>
                      <a:pt x="928" y="597"/>
                    </a:lnTo>
                    <a:lnTo>
                      <a:pt x="928" y="585"/>
                    </a:lnTo>
                    <a:lnTo>
                      <a:pt x="933" y="576"/>
                    </a:lnTo>
                    <a:lnTo>
                      <a:pt x="950" y="550"/>
                    </a:lnTo>
                    <a:lnTo>
                      <a:pt x="952" y="546"/>
                    </a:lnTo>
                    <a:lnTo>
                      <a:pt x="953" y="543"/>
                    </a:lnTo>
                    <a:lnTo>
                      <a:pt x="952" y="543"/>
                    </a:lnTo>
                    <a:lnTo>
                      <a:pt x="949" y="542"/>
                    </a:lnTo>
                    <a:lnTo>
                      <a:pt x="938" y="544"/>
                    </a:lnTo>
                    <a:lnTo>
                      <a:pt x="934" y="547"/>
                    </a:lnTo>
                    <a:lnTo>
                      <a:pt x="927" y="552"/>
                    </a:lnTo>
                    <a:lnTo>
                      <a:pt x="917" y="552"/>
                    </a:lnTo>
                    <a:lnTo>
                      <a:pt x="916" y="550"/>
                    </a:lnTo>
                    <a:lnTo>
                      <a:pt x="916" y="546"/>
                    </a:lnTo>
                    <a:lnTo>
                      <a:pt x="919" y="537"/>
                    </a:lnTo>
                    <a:lnTo>
                      <a:pt x="920" y="530"/>
                    </a:lnTo>
                    <a:lnTo>
                      <a:pt x="919" y="529"/>
                    </a:lnTo>
                    <a:lnTo>
                      <a:pt x="899" y="519"/>
                    </a:lnTo>
                    <a:lnTo>
                      <a:pt x="896" y="519"/>
                    </a:lnTo>
                    <a:lnTo>
                      <a:pt x="882" y="516"/>
                    </a:lnTo>
                    <a:lnTo>
                      <a:pt x="881" y="516"/>
                    </a:lnTo>
                    <a:lnTo>
                      <a:pt x="878" y="514"/>
                    </a:lnTo>
                    <a:lnTo>
                      <a:pt x="868" y="497"/>
                    </a:lnTo>
                    <a:lnTo>
                      <a:pt x="866" y="492"/>
                    </a:lnTo>
                    <a:lnTo>
                      <a:pt x="857" y="473"/>
                    </a:lnTo>
                    <a:lnTo>
                      <a:pt x="864" y="475"/>
                    </a:lnTo>
                    <a:lnTo>
                      <a:pt x="867" y="475"/>
                    </a:lnTo>
                    <a:lnTo>
                      <a:pt x="879" y="476"/>
                    </a:lnTo>
                    <a:lnTo>
                      <a:pt x="883" y="473"/>
                    </a:lnTo>
                    <a:lnTo>
                      <a:pt x="878" y="468"/>
                    </a:lnTo>
                    <a:lnTo>
                      <a:pt x="872" y="458"/>
                    </a:lnTo>
                    <a:lnTo>
                      <a:pt x="866" y="451"/>
                    </a:lnTo>
                    <a:lnTo>
                      <a:pt x="864" y="448"/>
                    </a:lnTo>
                    <a:lnTo>
                      <a:pt x="859" y="431"/>
                    </a:lnTo>
                    <a:lnTo>
                      <a:pt x="860" y="426"/>
                    </a:lnTo>
                    <a:lnTo>
                      <a:pt x="867" y="424"/>
                    </a:lnTo>
                    <a:lnTo>
                      <a:pt x="874" y="420"/>
                    </a:lnTo>
                    <a:lnTo>
                      <a:pt x="876" y="417"/>
                    </a:lnTo>
                    <a:lnTo>
                      <a:pt x="875" y="416"/>
                    </a:lnTo>
                    <a:lnTo>
                      <a:pt x="874" y="412"/>
                    </a:lnTo>
                    <a:lnTo>
                      <a:pt x="872" y="410"/>
                    </a:lnTo>
                    <a:lnTo>
                      <a:pt x="863" y="399"/>
                    </a:lnTo>
                    <a:lnTo>
                      <a:pt x="859" y="396"/>
                    </a:lnTo>
                    <a:lnTo>
                      <a:pt x="854" y="391"/>
                    </a:lnTo>
                    <a:lnTo>
                      <a:pt x="846" y="382"/>
                    </a:lnTo>
                    <a:lnTo>
                      <a:pt x="844" y="382"/>
                    </a:lnTo>
                    <a:lnTo>
                      <a:pt x="837" y="377"/>
                    </a:lnTo>
                    <a:lnTo>
                      <a:pt x="835" y="374"/>
                    </a:lnTo>
                    <a:lnTo>
                      <a:pt x="830" y="371"/>
                    </a:lnTo>
                    <a:lnTo>
                      <a:pt x="829" y="368"/>
                    </a:lnTo>
                    <a:lnTo>
                      <a:pt x="826" y="365"/>
                    </a:lnTo>
                    <a:lnTo>
                      <a:pt x="826" y="364"/>
                    </a:lnTo>
                    <a:lnTo>
                      <a:pt x="812" y="355"/>
                    </a:lnTo>
                    <a:lnTo>
                      <a:pt x="801" y="352"/>
                    </a:lnTo>
                    <a:lnTo>
                      <a:pt x="782" y="353"/>
                    </a:lnTo>
                    <a:lnTo>
                      <a:pt x="775" y="349"/>
                    </a:lnTo>
                    <a:lnTo>
                      <a:pt x="772" y="349"/>
                    </a:lnTo>
                    <a:lnTo>
                      <a:pt x="762" y="352"/>
                    </a:lnTo>
                    <a:lnTo>
                      <a:pt x="729" y="353"/>
                    </a:lnTo>
                    <a:lnTo>
                      <a:pt x="719" y="352"/>
                    </a:lnTo>
                    <a:lnTo>
                      <a:pt x="719" y="349"/>
                    </a:lnTo>
                    <a:lnTo>
                      <a:pt x="720" y="339"/>
                    </a:lnTo>
                    <a:lnTo>
                      <a:pt x="720" y="322"/>
                    </a:lnTo>
                    <a:lnTo>
                      <a:pt x="717" y="304"/>
                    </a:lnTo>
                    <a:lnTo>
                      <a:pt x="715" y="298"/>
                    </a:lnTo>
                    <a:lnTo>
                      <a:pt x="713" y="297"/>
                    </a:lnTo>
                    <a:lnTo>
                      <a:pt x="708" y="297"/>
                    </a:lnTo>
                    <a:lnTo>
                      <a:pt x="701" y="298"/>
                    </a:lnTo>
                    <a:lnTo>
                      <a:pt x="695" y="298"/>
                    </a:lnTo>
                    <a:lnTo>
                      <a:pt x="681" y="301"/>
                    </a:lnTo>
                    <a:lnTo>
                      <a:pt x="680" y="301"/>
                    </a:lnTo>
                    <a:lnTo>
                      <a:pt x="680" y="300"/>
                    </a:lnTo>
                    <a:lnTo>
                      <a:pt x="677" y="298"/>
                    </a:lnTo>
                    <a:lnTo>
                      <a:pt x="672" y="286"/>
                    </a:lnTo>
                    <a:lnTo>
                      <a:pt x="669" y="286"/>
                    </a:lnTo>
                    <a:lnTo>
                      <a:pt x="649" y="283"/>
                    </a:lnTo>
                    <a:lnTo>
                      <a:pt x="631" y="275"/>
                    </a:lnTo>
                    <a:lnTo>
                      <a:pt x="624" y="271"/>
                    </a:lnTo>
                    <a:lnTo>
                      <a:pt x="622" y="271"/>
                    </a:lnTo>
                    <a:lnTo>
                      <a:pt x="622" y="269"/>
                    </a:lnTo>
                    <a:lnTo>
                      <a:pt x="621" y="268"/>
                    </a:lnTo>
                    <a:lnTo>
                      <a:pt x="618" y="262"/>
                    </a:lnTo>
                    <a:lnTo>
                      <a:pt x="618" y="251"/>
                    </a:lnTo>
                    <a:lnTo>
                      <a:pt x="620" y="247"/>
                    </a:lnTo>
                    <a:lnTo>
                      <a:pt x="607" y="247"/>
                    </a:lnTo>
                    <a:lnTo>
                      <a:pt x="593" y="243"/>
                    </a:lnTo>
                    <a:lnTo>
                      <a:pt x="592" y="243"/>
                    </a:lnTo>
                    <a:lnTo>
                      <a:pt x="592" y="240"/>
                    </a:lnTo>
                    <a:lnTo>
                      <a:pt x="585" y="230"/>
                    </a:lnTo>
                    <a:lnTo>
                      <a:pt x="582" y="208"/>
                    </a:lnTo>
                    <a:lnTo>
                      <a:pt x="572" y="194"/>
                    </a:lnTo>
                    <a:lnTo>
                      <a:pt x="567" y="190"/>
                    </a:lnTo>
                    <a:lnTo>
                      <a:pt x="567" y="184"/>
                    </a:lnTo>
                    <a:lnTo>
                      <a:pt x="568" y="178"/>
                    </a:lnTo>
                    <a:lnTo>
                      <a:pt x="569" y="176"/>
                    </a:lnTo>
                    <a:lnTo>
                      <a:pt x="571" y="174"/>
                    </a:lnTo>
                    <a:lnTo>
                      <a:pt x="576" y="166"/>
                    </a:lnTo>
                    <a:lnTo>
                      <a:pt x="582" y="149"/>
                    </a:lnTo>
                    <a:lnTo>
                      <a:pt x="593" y="147"/>
                    </a:lnTo>
                    <a:lnTo>
                      <a:pt x="596" y="145"/>
                    </a:lnTo>
                    <a:lnTo>
                      <a:pt x="595" y="139"/>
                    </a:lnTo>
                    <a:lnTo>
                      <a:pt x="595" y="138"/>
                    </a:lnTo>
                    <a:lnTo>
                      <a:pt x="593" y="138"/>
                    </a:lnTo>
                    <a:lnTo>
                      <a:pt x="592" y="132"/>
                    </a:lnTo>
                    <a:lnTo>
                      <a:pt x="586" y="124"/>
                    </a:lnTo>
                    <a:lnTo>
                      <a:pt x="583" y="118"/>
                    </a:lnTo>
                    <a:lnTo>
                      <a:pt x="583" y="117"/>
                    </a:lnTo>
                    <a:lnTo>
                      <a:pt x="585" y="117"/>
                    </a:lnTo>
                    <a:lnTo>
                      <a:pt x="588" y="113"/>
                    </a:lnTo>
                    <a:lnTo>
                      <a:pt x="589" y="110"/>
                    </a:lnTo>
                    <a:lnTo>
                      <a:pt x="590" y="109"/>
                    </a:lnTo>
                    <a:lnTo>
                      <a:pt x="590" y="102"/>
                    </a:lnTo>
                    <a:lnTo>
                      <a:pt x="589" y="97"/>
                    </a:lnTo>
                    <a:lnTo>
                      <a:pt x="588" y="97"/>
                    </a:lnTo>
                    <a:lnTo>
                      <a:pt x="586" y="95"/>
                    </a:lnTo>
                    <a:lnTo>
                      <a:pt x="579" y="95"/>
                    </a:lnTo>
                    <a:lnTo>
                      <a:pt x="579" y="97"/>
                    </a:lnTo>
                    <a:lnTo>
                      <a:pt x="578" y="97"/>
                    </a:lnTo>
                    <a:lnTo>
                      <a:pt x="571" y="102"/>
                    </a:lnTo>
                    <a:lnTo>
                      <a:pt x="567" y="97"/>
                    </a:lnTo>
                    <a:lnTo>
                      <a:pt x="557" y="94"/>
                    </a:lnTo>
                    <a:lnTo>
                      <a:pt x="555" y="92"/>
                    </a:lnTo>
                    <a:lnTo>
                      <a:pt x="552" y="88"/>
                    </a:lnTo>
                    <a:lnTo>
                      <a:pt x="551" y="87"/>
                    </a:lnTo>
                    <a:lnTo>
                      <a:pt x="551" y="79"/>
                    </a:lnTo>
                    <a:lnTo>
                      <a:pt x="552" y="79"/>
                    </a:lnTo>
                    <a:lnTo>
                      <a:pt x="550" y="77"/>
                    </a:lnTo>
                    <a:lnTo>
                      <a:pt x="538" y="85"/>
                    </a:lnTo>
                    <a:lnTo>
                      <a:pt x="533" y="71"/>
                    </a:lnTo>
                    <a:lnTo>
                      <a:pt x="533" y="56"/>
                    </a:lnTo>
                    <a:lnTo>
                      <a:pt x="535" y="54"/>
                    </a:lnTo>
                    <a:lnTo>
                      <a:pt x="535" y="47"/>
                    </a:lnTo>
                    <a:lnTo>
                      <a:pt x="533" y="47"/>
                    </a:lnTo>
                    <a:lnTo>
                      <a:pt x="530" y="44"/>
                    </a:lnTo>
                    <a:lnTo>
                      <a:pt x="515" y="40"/>
                    </a:lnTo>
                    <a:lnTo>
                      <a:pt x="512" y="40"/>
                    </a:lnTo>
                    <a:lnTo>
                      <a:pt x="509" y="39"/>
                    </a:lnTo>
                    <a:lnTo>
                      <a:pt x="505" y="40"/>
                    </a:lnTo>
                    <a:lnTo>
                      <a:pt x="501" y="44"/>
                    </a:lnTo>
                    <a:lnTo>
                      <a:pt x="494" y="44"/>
                    </a:lnTo>
                    <a:lnTo>
                      <a:pt x="490" y="42"/>
                    </a:lnTo>
                    <a:lnTo>
                      <a:pt x="483" y="30"/>
                    </a:lnTo>
                    <a:lnTo>
                      <a:pt x="483" y="28"/>
                    </a:lnTo>
                    <a:lnTo>
                      <a:pt x="480" y="28"/>
                    </a:lnTo>
                    <a:lnTo>
                      <a:pt x="474" y="30"/>
                    </a:lnTo>
                    <a:lnTo>
                      <a:pt x="462" y="37"/>
                    </a:lnTo>
                    <a:lnTo>
                      <a:pt x="462" y="39"/>
                    </a:lnTo>
                    <a:lnTo>
                      <a:pt x="461" y="39"/>
                    </a:lnTo>
                    <a:lnTo>
                      <a:pt x="458" y="40"/>
                    </a:lnTo>
                    <a:lnTo>
                      <a:pt x="456" y="39"/>
                    </a:lnTo>
                    <a:lnTo>
                      <a:pt x="454" y="39"/>
                    </a:lnTo>
                    <a:lnTo>
                      <a:pt x="437" y="14"/>
                    </a:lnTo>
                    <a:lnTo>
                      <a:pt x="435" y="11"/>
                    </a:lnTo>
                    <a:lnTo>
                      <a:pt x="435" y="10"/>
                    </a:lnTo>
                    <a:lnTo>
                      <a:pt x="434" y="5"/>
                    </a:lnTo>
                    <a:lnTo>
                      <a:pt x="434" y="0"/>
                    </a:lnTo>
                    <a:lnTo>
                      <a:pt x="431" y="0"/>
                    </a:lnTo>
                    <a:lnTo>
                      <a:pt x="428" y="1"/>
                    </a:lnTo>
                    <a:lnTo>
                      <a:pt x="403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81" name="Freeform 510">
                <a:extLst>
                  <a:ext uri="{FF2B5EF4-FFF2-40B4-BE49-F238E27FC236}">
                    <a16:creationId xmlns:a16="http://schemas.microsoft.com/office/drawing/2014/main" id="{1CE50CC9-516D-93BE-4AAA-DF7D658EF9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5" y="1951"/>
                <a:ext cx="213" cy="146"/>
              </a:xfrm>
              <a:custGeom>
                <a:avLst/>
                <a:gdLst>
                  <a:gd name="T0" fmla="*/ 24 w 852"/>
                  <a:gd name="T1" fmla="*/ 62 h 584"/>
                  <a:gd name="T2" fmla="*/ 52 w 852"/>
                  <a:gd name="T3" fmla="*/ 100 h 584"/>
                  <a:gd name="T4" fmla="*/ 39 w 852"/>
                  <a:gd name="T5" fmla="*/ 168 h 584"/>
                  <a:gd name="T6" fmla="*/ 48 w 852"/>
                  <a:gd name="T7" fmla="*/ 186 h 584"/>
                  <a:gd name="T8" fmla="*/ 55 w 852"/>
                  <a:gd name="T9" fmla="*/ 211 h 584"/>
                  <a:gd name="T10" fmla="*/ 29 w 852"/>
                  <a:gd name="T11" fmla="*/ 249 h 584"/>
                  <a:gd name="T12" fmla="*/ 52 w 852"/>
                  <a:gd name="T13" fmla="*/ 313 h 584"/>
                  <a:gd name="T14" fmla="*/ 81 w 852"/>
                  <a:gd name="T15" fmla="*/ 341 h 584"/>
                  <a:gd name="T16" fmla="*/ 132 w 852"/>
                  <a:gd name="T17" fmla="*/ 359 h 584"/>
                  <a:gd name="T18" fmla="*/ 168 w 852"/>
                  <a:gd name="T19" fmla="*/ 370 h 584"/>
                  <a:gd name="T20" fmla="*/ 194 w 852"/>
                  <a:gd name="T21" fmla="*/ 344 h 584"/>
                  <a:gd name="T22" fmla="*/ 233 w 852"/>
                  <a:gd name="T23" fmla="*/ 341 h 584"/>
                  <a:gd name="T24" fmla="*/ 233 w 852"/>
                  <a:gd name="T25" fmla="*/ 318 h 584"/>
                  <a:gd name="T26" fmla="*/ 313 w 852"/>
                  <a:gd name="T27" fmla="*/ 325 h 584"/>
                  <a:gd name="T28" fmla="*/ 336 w 852"/>
                  <a:gd name="T29" fmla="*/ 325 h 584"/>
                  <a:gd name="T30" fmla="*/ 412 w 852"/>
                  <a:gd name="T31" fmla="*/ 337 h 584"/>
                  <a:gd name="T32" fmla="*/ 453 w 852"/>
                  <a:gd name="T33" fmla="*/ 377 h 584"/>
                  <a:gd name="T34" fmla="*/ 517 w 852"/>
                  <a:gd name="T35" fmla="*/ 378 h 584"/>
                  <a:gd name="T36" fmla="*/ 581 w 852"/>
                  <a:gd name="T37" fmla="*/ 419 h 584"/>
                  <a:gd name="T38" fmla="*/ 561 w 852"/>
                  <a:gd name="T39" fmla="*/ 437 h 584"/>
                  <a:gd name="T40" fmla="*/ 566 w 852"/>
                  <a:gd name="T41" fmla="*/ 468 h 584"/>
                  <a:gd name="T42" fmla="*/ 588 w 852"/>
                  <a:gd name="T43" fmla="*/ 497 h 584"/>
                  <a:gd name="T44" fmla="*/ 549 w 852"/>
                  <a:gd name="T45" fmla="*/ 531 h 584"/>
                  <a:gd name="T46" fmla="*/ 546 w 852"/>
                  <a:gd name="T47" fmla="*/ 565 h 584"/>
                  <a:gd name="T48" fmla="*/ 584 w 852"/>
                  <a:gd name="T49" fmla="*/ 549 h 584"/>
                  <a:gd name="T50" fmla="*/ 628 w 852"/>
                  <a:gd name="T51" fmla="*/ 517 h 584"/>
                  <a:gd name="T52" fmla="*/ 645 w 852"/>
                  <a:gd name="T53" fmla="*/ 542 h 584"/>
                  <a:gd name="T54" fmla="*/ 691 w 852"/>
                  <a:gd name="T55" fmla="*/ 532 h 584"/>
                  <a:gd name="T56" fmla="*/ 718 w 852"/>
                  <a:gd name="T57" fmla="*/ 511 h 584"/>
                  <a:gd name="T58" fmla="*/ 748 w 852"/>
                  <a:gd name="T59" fmla="*/ 563 h 584"/>
                  <a:gd name="T60" fmla="*/ 782 w 852"/>
                  <a:gd name="T61" fmla="*/ 496 h 584"/>
                  <a:gd name="T62" fmla="*/ 751 w 852"/>
                  <a:gd name="T63" fmla="*/ 461 h 584"/>
                  <a:gd name="T64" fmla="*/ 762 w 852"/>
                  <a:gd name="T65" fmla="*/ 400 h 584"/>
                  <a:gd name="T66" fmla="*/ 708 w 852"/>
                  <a:gd name="T67" fmla="*/ 373 h 584"/>
                  <a:gd name="T68" fmla="*/ 709 w 852"/>
                  <a:gd name="T69" fmla="*/ 334 h 584"/>
                  <a:gd name="T70" fmla="*/ 739 w 852"/>
                  <a:gd name="T71" fmla="*/ 280 h 584"/>
                  <a:gd name="T72" fmla="*/ 701 w 852"/>
                  <a:gd name="T73" fmla="*/ 258 h 584"/>
                  <a:gd name="T74" fmla="*/ 680 w 852"/>
                  <a:gd name="T75" fmla="*/ 270 h 584"/>
                  <a:gd name="T76" fmla="*/ 659 w 852"/>
                  <a:gd name="T77" fmla="*/ 264 h 584"/>
                  <a:gd name="T78" fmla="*/ 681 w 852"/>
                  <a:gd name="T79" fmla="*/ 218 h 584"/>
                  <a:gd name="T80" fmla="*/ 741 w 852"/>
                  <a:gd name="T81" fmla="*/ 207 h 584"/>
                  <a:gd name="T82" fmla="*/ 801 w 852"/>
                  <a:gd name="T83" fmla="*/ 170 h 584"/>
                  <a:gd name="T84" fmla="*/ 852 w 852"/>
                  <a:gd name="T85" fmla="*/ 151 h 584"/>
                  <a:gd name="T86" fmla="*/ 804 w 852"/>
                  <a:gd name="T87" fmla="*/ 109 h 584"/>
                  <a:gd name="T88" fmla="*/ 768 w 852"/>
                  <a:gd name="T89" fmla="*/ 78 h 584"/>
                  <a:gd name="T90" fmla="*/ 690 w 852"/>
                  <a:gd name="T91" fmla="*/ 120 h 584"/>
                  <a:gd name="T92" fmla="*/ 623 w 852"/>
                  <a:gd name="T93" fmla="*/ 115 h 584"/>
                  <a:gd name="T94" fmla="*/ 602 w 852"/>
                  <a:gd name="T95" fmla="*/ 145 h 584"/>
                  <a:gd name="T96" fmla="*/ 535 w 852"/>
                  <a:gd name="T97" fmla="*/ 207 h 584"/>
                  <a:gd name="T98" fmla="*/ 503 w 852"/>
                  <a:gd name="T99" fmla="*/ 173 h 584"/>
                  <a:gd name="T100" fmla="*/ 492 w 852"/>
                  <a:gd name="T101" fmla="*/ 168 h 584"/>
                  <a:gd name="T102" fmla="*/ 472 w 852"/>
                  <a:gd name="T103" fmla="*/ 100 h 584"/>
                  <a:gd name="T104" fmla="*/ 458 w 852"/>
                  <a:gd name="T105" fmla="*/ 70 h 584"/>
                  <a:gd name="T106" fmla="*/ 439 w 852"/>
                  <a:gd name="T107" fmla="*/ 55 h 584"/>
                  <a:gd name="T108" fmla="*/ 395 w 852"/>
                  <a:gd name="T109" fmla="*/ 30 h 584"/>
                  <a:gd name="T110" fmla="*/ 386 w 852"/>
                  <a:gd name="T111" fmla="*/ 49 h 584"/>
                  <a:gd name="T112" fmla="*/ 345 w 852"/>
                  <a:gd name="T113" fmla="*/ 71 h 584"/>
                  <a:gd name="T114" fmla="*/ 295 w 852"/>
                  <a:gd name="T115" fmla="*/ 76 h 584"/>
                  <a:gd name="T116" fmla="*/ 247 w 852"/>
                  <a:gd name="T117" fmla="*/ 36 h 584"/>
                  <a:gd name="T118" fmla="*/ 175 w 852"/>
                  <a:gd name="T119" fmla="*/ 10 h 584"/>
                  <a:gd name="T120" fmla="*/ 137 w 852"/>
                  <a:gd name="T121" fmla="*/ 34 h 584"/>
                  <a:gd name="T122" fmla="*/ 101 w 852"/>
                  <a:gd name="T123" fmla="*/ 63 h 5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852" h="584">
                    <a:moveTo>
                      <a:pt x="31" y="28"/>
                    </a:moveTo>
                    <a:lnTo>
                      <a:pt x="27" y="30"/>
                    </a:lnTo>
                    <a:lnTo>
                      <a:pt x="21" y="30"/>
                    </a:lnTo>
                    <a:lnTo>
                      <a:pt x="0" y="42"/>
                    </a:lnTo>
                    <a:lnTo>
                      <a:pt x="0" y="43"/>
                    </a:lnTo>
                    <a:lnTo>
                      <a:pt x="3" y="48"/>
                    </a:lnTo>
                    <a:lnTo>
                      <a:pt x="24" y="62"/>
                    </a:lnTo>
                    <a:lnTo>
                      <a:pt x="34" y="64"/>
                    </a:lnTo>
                    <a:lnTo>
                      <a:pt x="41" y="64"/>
                    </a:lnTo>
                    <a:lnTo>
                      <a:pt x="42" y="69"/>
                    </a:lnTo>
                    <a:lnTo>
                      <a:pt x="42" y="74"/>
                    </a:lnTo>
                    <a:lnTo>
                      <a:pt x="45" y="78"/>
                    </a:lnTo>
                    <a:lnTo>
                      <a:pt x="50" y="92"/>
                    </a:lnTo>
                    <a:lnTo>
                      <a:pt x="52" y="100"/>
                    </a:lnTo>
                    <a:lnTo>
                      <a:pt x="62" y="123"/>
                    </a:lnTo>
                    <a:lnTo>
                      <a:pt x="65" y="126"/>
                    </a:lnTo>
                    <a:lnTo>
                      <a:pt x="68" y="130"/>
                    </a:lnTo>
                    <a:lnTo>
                      <a:pt x="68" y="143"/>
                    </a:lnTo>
                    <a:lnTo>
                      <a:pt x="42" y="162"/>
                    </a:lnTo>
                    <a:lnTo>
                      <a:pt x="39" y="165"/>
                    </a:lnTo>
                    <a:lnTo>
                      <a:pt x="39" y="168"/>
                    </a:lnTo>
                    <a:lnTo>
                      <a:pt x="46" y="168"/>
                    </a:lnTo>
                    <a:lnTo>
                      <a:pt x="48" y="170"/>
                    </a:lnTo>
                    <a:lnTo>
                      <a:pt x="49" y="170"/>
                    </a:lnTo>
                    <a:lnTo>
                      <a:pt x="50" y="175"/>
                    </a:lnTo>
                    <a:lnTo>
                      <a:pt x="50" y="182"/>
                    </a:lnTo>
                    <a:lnTo>
                      <a:pt x="49" y="183"/>
                    </a:lnTo>
                    <a:lnTo>
                      <a:pt x="48" y="186"/>
                    </a:lnTo>
                    <a:lnTo>
                      <a:pt x="45" y="190"/>
                    </a:lnTo>
                    <a:lnTo>
                      <a:pt x="43" y="190"/>
                    </a:lnTo>
                    <a:lnTo>
                      <a:pt x="43" y="191"/>
                    </a:lnTo>
                    <a:lnTo>
                      <a:pt x="46" y="197"/>
                    </a:lnTo>
                    <a:lnTo>
                      <a:pt x="52" y="205"/>
                    </a:lnTo>
                    <a:lnTo>
                      <a:pt x="53" y="211"/>
                    </a:lnTo>
                    <a:lnTo>
                      <a:pt x="55" y="211"/>
                    </a:lnTo>
                    <a:lnTo>
                      <a:pt x="55" y="212"/>
                    </a:lnTo>
                    <a:lnTo>
                      <a:pt x="56" y="218"/>
                    </a:lnTo>
                    <a:lnTo>
                      <a:pt x="53" y="220"/>
                    </a:lnTo>
                    <a:lnTo>
                      <a:pt x="42" y="222"/>
                    </a:lnTo>
                    <a:lnTo>
                      <a:pt x="36" y="239"/>
                    </a:lnTo>
                    <a:lnTo>
                      <a:pt x="31" y="247"/>
                    </a:lnTo>
                    <a:lnTo>
                      <a:pt x="29" y="249"/>
                    </a:lnTo>
                    <a:lnTo>
                      <a:pt x="28" y="251"/>
                    </a:lnTo>
                    <a:lnTo>
                      <a:pt x="27" y="257"/>
                    </a:lnTo>
                    <a:lnTo>
                      <a:pt x="27" y="263"/>
                    </a:lnTo>
                    <a:lnTo>
                      <a:pt x="32" y="267"/>
                    </a:lnTo>
                    <a:lnTo>
                      <a:pt x="42" y="281"/>
                    </a:lnTo>
                    <a:lnTo>
                      <a:pt x="45" y="303"/>
                    </a:lnTo>
                    <a:lnTo>
                      <a:pt x="52" y="313"/>
                    </a:lnTo>
                    <a:lnTo>
                      <a:pt x="52" y="316"/>
                    </a:lnTo>
                    <a:lnTo>
                      <a:pt x="53" y="316"/>
                    </a:lnTo>
                    <a:lnTo>
                      <a:pt x="67" y="320"/>
                    </a:lnTo>
                    <a:lnTo>
                      <a:pt x="80" y="320"/>
                    </a:lnTo>
                    <a:lnTo>
                      <a:pt x="78" y="324"/>
                    </a:lnTo>
                    <a:lnTo>
                      <a:pt x="78" y="335"/>
                    </a:lnTo>
                    <a:lnTo>
                      <a:pt x="81" y="341"/>
                    </a:lnTo>
                    <a:lnTo>
                      <a:pt x="82" y="342"/>
                    </a:lnTo>
                    <a:lnTo>
                      <a:pt x="82" y="344"/>
                    </a:lnTo>
                    <a:lnTo>
                      <a:pt x="84" y="344"/>
                    </a:lnTo>
                    <a:lnTo>
                      <a:pt x="91" y="348"/>
                    </a:lnTo>
                    <a:lnTo>
                      <a:pt x="109" y="356"/>
                    </a:lnTo>
                    <a:lnTo>
                      <a:pt x="129" y="359"/>
                    </a:lnTo>
                    <a:lnTo>
                      <a:pt x="132" y="359"/>
                    </a:lnTo>
                    <a:lnTo>
                      <a:pt x="137" y="371"/>
                    </a:lnTo>
                    <a:lnTo>
                      <a:pt x="140" y="373"/>
                    </a:lnTo>
                    <a:lnTo>
                      <a:pt x="140" y="374"/>
                    </a:lnTo>
                    <a:lnTo>
                      <a:pt x="141" y="374"/>
                    </a:lnTo>
                    <a:lnTo>
                      <a:pt x="155" y="371"/>
                    </a:lnTo>
                    <a:lnTo>
                      <a:pt x="161" y="371"/>
                    </a:lnTo>
                    <a:lnTo>
                      <a:pt x="168" y="370"/>
                    </a:lnTo>
                    <a:lnTo>
                      <a:pt x="173" y="370"/>
                    </a:lnTo>
                    <a:lnTo>
                      <a:pt x="177" y="365"/>
                    </a:lnTo>
                    <a:lnTo>
                      <a:pt x="179" y="365"/>
                    </a:lnTo>
                    <a:lnTo>
                      <a:pt x="183" y="363"/>
                    </a:lnTo>
                    <a:lnTo>
                      <a:pt x="187" y="358"/>
                    </a:lnTo>
                    <a:lnTo>
                      <a:pt x="190" y="356"/>
                    </a:lnTo>
                    <a:lnTo>
                      <a:pt x="194" y="344"/>
                    </a:lnTo>
                    <a:lnTo>
                      <a:pt x="198" y="341"/>
                    </a:lnTo>
                    <a:lnTo>
                      <a:pt x="207" y="338"/>
                    </a:lnTo>
                    <a:lnTo>
                      <a:pt x="209" y="338"/>
                    </a:lnTo>
                    <a:lnTo>
                      <a:pt x="212" y="337"/>
                    </a:lnTo>
                    <a:lnTo>
                      <a:pt x="216" y="340"/>
                    </a:lnTo>
                    <a:lnTo>
                      <a:pt x="230" y="342"/>
                    </a:lnTo>
                    <a:lnTo>
                      <a:pt x="233" y="341"/>
                    </a:lnTo>
                    <a:lnTo>
                      <a:pt x="235" y="341"/>
                    </a:lnTo>
                    <a:lnTo>
                      <a:pt x="236" y="340"/>
                    </a:lnTo>
                    <a:lnTo>
                      <a:pt x="239" y="331"/>
                    </a:lnTo>
                    <a:lnTo>
                      <a:pt x="237" y="328"/>
                    </a:lnTo>
                    <a:lnTo>
                      <a:pt x="237" y="327"/>
                    </a:lnTo>
                    <a:lnTo>
                      <a:pt x="235" y="324"/>
                    </a:lnTo>
                    <a:lnTo>
                      <a:pt x="233" y="318"/>
                    </a:lnTo>
                    <a:lnTo>
                      <a:pt x="232" y="316"/>
                    </a:lnTo>
                    <a:lnTo>
                      <a:pt x="252" y="306"/>
                    </a:lnTo>
                    <a:lnTo>
                      <a:pt x="264" y="304"/>
                    </a:lnTo>
                    <a:lnTo>
                      <a:pt x="268" y="304"/>
                    </a:lnTo>
                    <a:lnTo>
                      <a:pt x="285" y="313"/>
                    </a:lnTo>
                    <a:lnTo>
                      <a:pt x="290" y="314"/>
                    </a:lnTo>
                    <a:lnTo>
                      <a:pt x="313" y="325"/>
                    </a:lnTo>
                    <a:lnTo>
                      <a:pt x="317" y="324"/>
                    </a:lnTo>
                    <a:lnTo>
                      <a:pt x="319" y="325"/>
                    </a:lnTo>
                    <a:lnTo>
                      <a:pt x="320" y="324"/>
                    </a:lnTo>
                    <a:lnTo>
                      <a:pt x="326" y="320"/>
                    </a:lnTo>
                    <a:lnTo>
                      <a:pt x="327" y="320"/>
                    </a:lnTo>
                    <a:lnTo>
                      <a:pt x="331" y="321"/>
                    </a:lnTo>
                    <a:lnTo>
                      <a:pt x="336" y="325"/>
                    </a:lnTo>
                    <a:lnTo>
                      <a:pt x="342" y="325"/>
                    </a:lnTo>
                    <a:lnTo>
                      <a:pt x="348" y="324"/>
                    </a:lnTo>
                    <a:lnTo>
                      <a:pt x="373" y="328"/>
                    </a:lnTo>
                    <a:lnTo>
                      <a:pt x="384" y="328"/>
                    </a:lnTo>
                    <a:lnTo>
                      <a:pt x="390" y="327"/>
                    </a:lnTo>
                    <a:lnTo>
                      <a:pt x="410" y="337"/>
                    </a:lnTo>
                    <a:lnTo>
                      <a:pt x="412" y="337"/>
                    </a:lnTo>
                    <a:lnTo>
                      <a:pt x="419" y="340"/>
                    </a:lnTo>
                    <a:lnTo>
                      <a:pt x="436" y="341"/>
                    </a:lnTo>
                    <a:lnTo>
                      <a:pt x="437" y="340"/>
                    </a:lnTo>
                    <a:lnTo>
                      <a:pt x="436" y="342"/>
                    </a:lnTo>
                    <a:lnTo>
                      <a:pt x="439" y="344"/>
                    </a:lnTo>
                    <a:lnTo>
                      <a:pt x="448" y="374"/>
                    </a:lnTo>
                    <a:lnTo>
                      <a:pt x="453" y="377"/>
                    </a:lnTo>
                    <a:lnTo>
                      <a:pt x="468" y="374"/>
                    </a:lnTo>
                    <a:lnTo>
                      <a:pt x="476" y="378"/>
                    </a:lnTo>
                    <a:lnTo>
                      <a:pt x="489" y="371"/>
                    </a:lnTo>
                    <a:lnTo>
                      <a:pt x="494" y="377"/>
                    </a:lnTo>
                    <a:lnTo>
                      <a:pt x="497" y="378"/>
                    </a:lnTo>
                    <a:lnTo>
                      <a:pt x="507" y="380"/>
                    </a:lnTo>
                    <a:lnTo>
                      <a:pt x="517" y="378"/>
                    </a:lnTo>
                    <a:lnTo>
                      <a:pt x="532" y="380"/>
                    </a:lnTo>
                    <a:lnTo>
                      <a:pt x="543" y="377"/>
                    </a:lnTo>
                    <a:lnTo>
                      <a:pt x="564" y="377"/>
                    </a:lnTo>
                    <a:lnTo>
                      <a:pt x="589" y="385"/>
                    </a:lnTo>
                    <a:lnTo>
                      <a:pt x="589" y="404"/>
                    </a:lnTo>
                    <a:lnTo>
                      <a:pt x="587" y="416"/>
                    </a:lnTo>
                    <a:lnTo>
                      <a:pt x="581" y="419"/>
                    </a:lnTo>
                    <a:lnTo>
                      <a:pt x="568" y="422"/>
                    </a:lnTo>
                    <a:lnTo>
                      <a:pt x="567" y="422"/>
                    </a:lnTo>
                    <a:lnTo>
                      <a:pt x="566" y="423"/>
                    </a:lnTo>
                    <a:lnTo>
                      <a:pt x="566" y="425"/>
                    </a:lnTo>
                    <a:lnTo>
                      <a:pt x="564" y="426"/>
                    </a:lnTo>
                    <a:lnTo>
                      <a:pt x="561" y="432"/>
                    </a:lnTo>
                    <a:lnTo>
                      <a:pt x="561" y="437"/>
                    </a:lnTo>
                    <a:lnTo>
                      <a:pt x="563" y="438"/>
                    </a:lnTo>
                    <a:lnTo>
                      <a:pt x="560" y="440"/>
                    </a:lnTo>
                    <a:lnTo>
                      <a:pt x="560" y="441"/>
                    </a:lnTo>
                    <a:lnTo>
                      <a:pt x="553" y="457"/>
                    </a:lnTo>
                    <a:lnTo>
                      <a:pt x="553" y="460"/>
                    </a:lnTo>
                    <a:lnTo>
                      <a:pt x="561" y="467"/>
                    </a:lnTo>
                    <a:lnTo>
                      <a:pt x="566" y="468"/>
                    </a:lnTo>
                    <a:lnTo>
                      <a:pt x="577" y="468"/>
                    </a:lnTo>
                    <a:lnTo>
                      <a:pt x="581" y="469"/>
                    </a:lnTo>
                    <a:lnTo>
                      <a:pt x="588" y="474"/>
                    </a:lnTo>
                    <a:lnTo>
                      <a:pt x="587" y="479"/>
                    </a:lnTo>
                    <a:lnTo>
                      <a:pt x="587" y="482"/>
                    </a:lnTo>
                    <a:lnTo>
                      <a:pt x="589" y="489"/>
                    </a:lnTo>
                    <a:lnTo>
                      <a:pt x="588" y="497"/>
                    </a:lnTo>
                    <a:lnTo>
                      <a:pt x="588" y="499"/>
                    </a:lnTo>
                    <a:lnTo>
                      <a:pt x="585" y="503"/>
                    </a:lnTo>
                    <a:lnTo>
                      <a:pt x="581" y="506"/>
                    </a:lnTo>
                    <a:lnTo>
                      <a:pt x="580" y="506"/>
                    </a:lnTo>
                    <a:lnTo>
                      <a:pt x="571" y="510"/>
                    </a:lnTo>
                    <a:lnTo>
                      <a:pt x="553" y="514"/>
                    </a:lnTo>
                    <a:lnTo>
                      <a:pt x="549" y="531"/>
                    </a:lnTo>
                    <a:lnTo>
                      <a:pt x="547" y="534"/>
                    </a:lnTo>
                    <a:lnTo>
                      <a:pt x="546" y="545"/>
                    </a:lnTo>
                    <a:lnTo>
                      <a:pt x="546" y="548"/>
                    </a:lnTo>
                    <a:lnTo>
                      <a:pt x="547" y="549"/>
                    </a:lnTo>
                    <a:lnTo>
                      <a:pt x="547" y="553"/>
                    </a:lnTo>
                    <a:lnTo>
                      <a:pt x="546" y="559"/>
                    </a:lnTo>
                    <a:lnTo>
                      <a:pt x="546" y="565"/>
                    </a:lnTo>
                    <a:lnTo>
                      <a:pt x="547" y="584"/>
                    </a:lnTo>
                    <a:lnTo>
                      <a:pt x="560" y="584"/>
                    </a:lnTo>
                    <a:lnTo>
                      <a:pt x="573" y="580"/>
                    </a:lnTo>
                    <a:lnTo>
                      <a:pt x="574" y="578"/>
                    </a:lnTo>
                    <a:lnTo>
                      <a:pt x="578" y="559"/>
                    </a:lnTo>
                    <a:lnTo>
                      <a:pt x="581" y="555"/>
                    </a:lnTo>
                    <a:lnTo>
                      <a:pt x="584" y="549"/>
                    </a:lnTo>
                    <a:lnTo>
                      <a:pt x="594" y="539"/>
                    </a:lnTo>
                    <a:lnTo>
                      <a:pt x="599" y="536"/>
                    </a:lnTo>
                    <a:lnTo>
                      <a:pt x="607" y="536"/>
                    </a:lnTo>
                    <a:lnTo>
                      <a:pt x="616" y="531"/>
                    </a:lnTo>
                    <a:lnTo>
                      <a:pt x="620" y="524"/>
                    </a:lnTo>
                    <a:lnTo>
                      <a:pt x="627" y="515"/>
                    </a:lnTo>
                    <a:lnTo>
                      <a:pt x="628" y="517"/>
                    </a:lnTo>
                    <a:lnTo>
                      <a:pt x="628" y="518"/>
                    </a:lnTo>
                    <a:lnTo>
                      <a:pt x="630" y="524"/>
                    </a:lnTo>
                    <a:lnTo>
                      <a:pt x="630" y="528"/>
                    </a:lnTo>
                    <a:lnTo>
                      <a:pt x="631" y="531"/>
                    </a:lnTo>
                    <a:lnTo>
                      <a:pt x="631" y="534"/>
                    </a:lnTo>
                    <a:lnTo>
                      <a:pt x="633" y="535"/>
                    </a:lnTo>
                    <a:lnTo>
                      <a:pt x="645" y="542"/>
                    </a:lnTo>
                    <a:lnTo>
                      <a:pt x="647" y="542"/>
                    </a:lnTo>
                    <a:lnTo>
                      <a:pt x="651" y="543"/>
                    </a:lnTo>
                    <a:lnTo>
                      <a:pt x="654" y="543"/>
                    </a:lnTo>
                    <a:lnTo>
                      <a:pt x="673" y="549"/>
                    </a:lnTo>
                    <a:lnTo>
                      <a:pt x="674" y="549"/>
                    </a:lnTo>
                    <a:lnTo>
                      <a:pt x="687" y="541"/>
                    </a:lnTo>
                    <a:lnTo>
                      <a:pt x="691" y="532"/>
                    </a:lnTo>
                    <a:lnTo>
                      <a:pt x="693" y="528"/>
                    </a:lnTo>
                    <a:lnTo>
                      <a:pt x="693" y="525"/>
                    </a:lnTo>
                    <a:lnTo>
                      <a:pt x="694" y="520"/>
                    </a:lnTo>
                    <a:lnTo>
                      <a:pt x="701" y="513"/>
                    </a:lnTo>
                    <a:lnTo>
                      <a:pt x="705" y="510"/>
                    </a:lnTo>
                    <a:lnTo>
                      <a:pt x="717" y="510"/>
                    </a:lnTo>
                    <a:lnTo>
                      <a:pt x="718" y="511"/>
                    </a:lnTo>
                    <a:lnTo>
                      <a:pt x="719" y="511"/>
                    </a:lnTo>
                    <a:lnTo>
                      <a:pt x="719" y="513"/>
                    </a:lnTo>
                    <a:lnTo>
                      <a:pt x="722" y="525"/>
                    </a:lnTo>
                    <a:lnTo>
                      <a:pt x="726" y="534"/>
                    </a:lnTo>
                    <a:lnTo>
                      <a:pt x="736" y="546"/>
                    </a:lnTo>
                    <a:lnTo>
                      <a:pt x="739" y="552"/>
                    </a:lnTo>
                    <a:lnTo>
                      <a:pt x="748" y="563"/>
                    </a:lnTo>
                    <a:lnTo>
                      <a:pt x="777" y="577"/>
                    </a:lnTo>
                    <a:lnTo>
                      <a:pt x="778" y="575"/>
                    </a:lnTo>
                    <a:lnTo>
                      <a:pt x="779" y="567"/>
                    </a:lnTo>
                    <a:lnTo>
                      <a:pt x="775" y="535"/>
                    </a:lnTo>
                    <a:lnTo>
                      <a:pt x="784" y="514"/>
                    </a:lnTo>
                    <a:lnTo>
                      <a:pt x="784" y="496"/>
                    </a:lnTo>
                    <a:lnTo>
                      <a:pt x="782" y="496"/>
                    </a:lnTo>
                    <a:lnTo>
                      <a:pt x="778" y="500"/>
                    </a:lnTo>
                    <a:lnTo>
                      <a:pt x="774" y="495"/>
                    </a:lnTo>
                    <a:lnTo>
                      <a:pt x="767" y="479"/>
                    </a:lnTo>
                    <a:lnTo>
                      <a:pt x="765" y="475"/>
                    </a:lnTo>
                    <a:lnTo>
                      <a:pt x="757" y="468"/>
                    </a:lnTo>
                    <a:lnTo>
                      <a:pt x="754" y="465"/>
                    </a:lnTo>
                    <a:lnTo>
                      <a:pt x="751" y="461"/>
                    </a:lnTo>
                    <a:lnTo>
                      <a:pt x="751" y="429"/>
                    </a:lnTo>
                    <a:lnTo>
                      <a:pt x="753" y="429"/>
                    </a:lnTo>
                    <a:lnTo>
                      <a:pt x="753" y="428"/>
                    </a:lnTo>
                    <a:lnTo>
                      <a:pt x="770" y="412"/>
                    </a:lnTo>
                    <a:lnTo>
                      <a:pt x="771" y="409"/>
                    </a:lnTo>
                    <a:lnTo>
                      <a:pt x="770" y="408"/>
                    </a:lnTo>
                    <a:lnTo>
                      <a:pt x="762" y="400"/>
                    </a:lnTo>
                    <a:lnTo>
                      <a:pt x="750" y="391"/>
                    </a:lnTo>
                    <a:lnTo>
                      <a:pt x="733" y="383"/>
                    </a:lnTo>
                    <a:lnTo>
                      <a:pt x="725" y="384"/>
                    </a:lnTo>
                    <a:lnTo>
                      <a:pt x="709" y="393"/>
                    </a:lnTo>
                    <a:lnTo>
                      <a:pt x="709" y="388"/>
                    </a:lnTo>
                    <a:lnTo>
                      <a:pt x="707" y="376"/>
                    </a:lnTo>
                    <a:lnTo>
                      <a:pt x="708" y="373"/>
                    </a:lnTo>
                    <a:lnTo>
                      <a:pt x="708" y="370"/>
                    </a:lnTo>
                    <a:lnTo>
                      <a:pt x="709" y="365"/>
                    </a:lnTo>
                    <a:lnTo>
                      <a:pt x="705" y="349"/>
                    </a:lnTo>
                    <a:lnTo>
                      <a:pt x="704" y="349"/>
                    </a:lnTo>
                    <a:lnTo>
                      <a:pt x="705" y="345"/>
                    </a:lnTo>
                    <a:lnTo>
                      <a:pt x="705" y="342"/>
                    </a:lnTo>
                    <a:lnTo>
                      <a:pt x="709" y="334"/>
                    </a:lnTo>
                    <a:lnTo>
                      <a:pt x="733" y="317"/>
                    </a:lnTo>
                    <a:lnTo>
                      <a:pt x="732" y="310"/>
                    </a:lnTo>
                    <a:lnTo>
                      <a:pt x="744" y="296"/>
                    </a:lnTo>
                    <a:lnTo>
                      <a:pt x="748" y="291"/>
                    </a:lnTo>
                    <a:lnTo>
                      <a:pt x="750" y="289"/>
                    </a:lnTo>
                    <a:lnTo>
                      <a:pt x="739" y="281"/>
                    </a:lnTo>
                    <a:lnTo>
                      <a:pt x="739" y="280"/>
                    </a:lnTo>
                    <a:lnTo>
                      <a:pt x="733" y="278"/>
                    </a:lnTo>
                    <a:lnTo>
                      <a:pt x="730" y="278"/>
                    </a:lnTo>
                    <a:lnTo>
                      <a:pt x="724" y="275"/>
                    </a:lnTo>
                    <a:lnTo>
                      <a:pt x="714" y="265"/>
                    </a:lnTo>
                    <a:lnTo>
                      <a:pt x="704" y="260"/>
                    </a:lnTo>
                    <a:lnTo>
                      <a:pt x="702" y="258"/>
                    </a:lnTo>
                    <a:lnTo>
                      <a:pt x="701" y="258"/>
                    </a:lnTo>
                    <a:lnTo>
                      <a:pt x="701" y="257"/>
                    </a:lnTo>
                    <a:lnTo>
                      <a:pt x="695" y="257"/>
                    </a:lnTo>
                    <a:lnTo>
                      <a:pt x="693" y="258"/>
                    </a:lnTo>
                    <a:lnTo>
                      <a:pt x="690" y="261"/>
                    </a:lnTo>
                    <a:lnTo>
                      <a:pt x="690" y="263"/>
                    </a:lnTo>
                    <a:lnTo>
                      <a:pt x="686" y="268"/>
                    </a:lnTo>
                    <a:lnTo>
                      <a:pt x="680" y="270"/>
                    </a:lnTo>
                    <a:lnTo>
                      <a:pt x="677" y="271"/>
                    </a:lnTo>
                    <a:lnTo>
                      <a:pt x="670" y="272"/>
                    </a:lnTo>
                    <a:lnTo>
                      <a:pt x="669" y="272"/>
                    </a:lnTo>
                    <a:lnTo>
                      <a:pt x="667" y="271"/>
                    </a:lnTo>
                    <a:lnTo>
                      <a:pt x="663" y="270"/>
                    </a:lnTo>
                    <a:lnTo>
                      <a:pt x="658" y="267"/>
                    </a:lnTo>
                    <a:lnTo>
                      <a:pt x="659" y="264"/>
                    </a:lnTo>
                    <a:lnTo>
                      <a:pt x="662" y="254"/>
                    </a:lnTo>
                    <a:lnTo>
                      <a:pt x="666" y="247"/>
                    </a:lnTo>
                    <a:lnTo>
                      <a:pt x="667" y="240"/>
                    </a:lnTo>
                    <a:lnTo>
                      <a:pt x="667" y="228"/>
                    </a:lnTo>
                    <a:lnTo>
                      <a:pt x="669" y="228"/>
                    </a:lnTo>
                    <a:lnTo>
                      <a:pt x="679" y="221"/>
                    </a:lnTo>
                    <a:lnTo>
                      <a:pt x="681" y="218"/>
                    </a:lnTo>
                    <a:lnTo>
                      <a:pt x="694" y="210"/>
                    </a:lnTo>
                    <a:lnTo>
                      <a:pt x="704" y="200"/>
                    </a:lnTo>
                    <a:lnTo>
                      <a:pt x="707" y="200"/>
                    </a:lnTo>
                    <a:lnTo>
                      <a:pt x="707" y="201"/>
                    </a:lnTo>
                    <a:lnTo>
                      <a:pt x="715" y="214"/>
                    </a:lnTo>
                    <a:lnTo>
                      <a:pt x="721" y="225"/>
                    </a:lnTo>
                    <a:lnTo>
                      <a:pt x="741" y="207"/>
                    </a:lnTo>
                    <a:lnTo>
                      <a:pt x="747" y="200"/>
                    </a:lnTo>
                    <a:lnTo>
                      <a:pt x="753" y="190"/>
                    </a:lnTo>
                    <a:lnTo>
                      <a:pt x="755" y="183"/>
                    </a:lnTo>
                    <a:lnTo>
                      <a:pt x="772" y="167"/>
                    </a:lnTo>
                    <a:lnTo>
                      <a:pt x="775" y="167"/>
                    </a:lnTo>
                    <a:lnTo>
                      <a:pt x="785" y="164"/>
                    </a:lnTo>
                    <a:lnTo>
                      <a:pt x="801" y="170"/>
                    </a:lnTo>
                    <a:lnTo>
                      <a:pt x="811" y="176"/>
                    </a:lnTo>
                    <a:lnTo>
                      <a:pt x="813" y="172"/>
                    </a:lnTo>
                    <a:lnTo>
                      <a:pt x="814" y="170"/>
                    </a:lnTo>
                    <a:lnTo>
                      <a:pt x="828" y="165"/>
                    </a:lnTo>
                    <a:lnTo>
                      <a:pt x="846" y="162"/>
                    </a:lnTo>
                    <a:lnTo>
                      <a:pt x="852" y="158"/>
                    </a:lnTo>
                    <a:lnTo>
                      <a:pt x="852" y="151"/>
                    </a:lnTo>
                    <a:lnTo>
                      <a:pt x="851" y="151"/>
                    </a:lnTo>
                    <a:lnTo>
                      <a:pt x="846" y="150"/>
                    </a:lnTo>
                    <a:lnTo>
                      <a:pt x="845" y="150"/>
                    </a:lnTo>
                    <a:lnTo>
                      <a:pt x="838" y="143"/>
                    </a:lnTo>
                    <a:lnTo>
                      <a:pt x="834" y="131"/>
                    </a:lnTo>
                    <a:lnTo>
                      <a:pt x="814" y="109"/>
                    </a:lnTo>
                    <a:lnTo>
                      <a:pt x="804" y="109"/>
                    </a:lnTo>
                    <a:lnTo>
                      <a:pt x="801" y="105"/>
                    </a:lnTo>
                    <a:lnTo>
                      <a:pt x="800" y="100"/>
                    </a:lnTo>
                    <a:lnTo>
                      <a:pt x="799" y="63"/>
                    </a:lnTo>
                    <a:lnTo>
                      <a:pt x="779" y="63"/>
                    </a:lnTo>
                    <a:lnTo>
                      <a:pt x="772" y="64"/>
                    </a:lnTo>
                    <a:lnTo>
                      <a:pt x="768" y="77"/>
                    </a:lnTo>
                    <a:lnTo>
                      <a:pt x="768" y="78"/>
                    </a:lnTo>
                    <a:lnTo>
                      <a:pt x="765" y="108"/>
                    </a:lnTo>
                    <a:lnTo>
                      <a:pt x="765" y="120"/>
                    </a:lnTo>
                    <a:lnTo>
                      <a:pt x="744" y="127"/>
                    </a:lnTo>
                    <a:lnTo>
                      <a:pt x="726" y="117"/>
                    </a:lnTo>
                    <a:lnTo>
                      <a:pt x="708" y="117"/>
                    </a:lnTo>
                    <a:lnTo>
                      <a:pt x="695" y="120"/>
                    </a:lnTo>
                    <a:lnTo>
                      <a:pt x="690" y="120"/>
                    </a:lnTo>
                    <a:lnTo>
                      <a:pt x="674" y="122"/>
                    </a:lnTo>
                    <a:lnTo>
                      <a:pt x="670" y="122"/>
                    </a:lnTo>
                    <a:lnTo>
                      <a:pt x="652" y="127"/>
                    </a:lnTo>
                    <a:lnTo>
                      <a:pt x="645" y="127"/>
                    </a:lnTo>
                    <a:lnTo>
                      <a:pt x="630" y="124"/>
                    </a:lnTo>
                    <a:lnTo>
                      <a:pt x="626" y="120"/>
                    </a:lnTo>
                    <a:lnTo>
                      <a:pt x="623" y="115"/>
                    </a:lnTo>
                    <a:lnTo>
                      <a:pt x="621" y="113"/>
                    </a:lnTo>
                    <a:lnTo>
                      <a:pt x="621" y="112"/>
                    </a:lnTo>
                    <a:lnTo>
                      <a:pt x="614" y="105"/>
                    </a:lnTo>
                    <a:lnTo>
                      <a:pt x="613" y="108"/>
                    </a:lnTo>
                    <a:lnTo>
                      <a:pt x="613" y="109"/>
                    </a:lnTo>
                    <a:lnTo>
                      <a:pt x="602" y="144"/>
                    </a:lnTo>
                    <a:lnTo>
                      <a:pt x="602" y="145"/>
                    </a:lnTo>
                    <a:lnTo>
                      <a:pt x="614" y="160"/>
                    </a:lnTo>
                    <a:lnTo>
                      <a:pt x="614" y="161"/>
                    </a:lnTo>
                    <a:lnTo>
                      <a:pt x="613" y="162"/>
                    </a:lnTo>
                    <a:lnTo>
                      <a:pt x="560" y="203"/>
                    </a:lnTo>
                    <a:lnTo>
                      <a:pt x="557" y="205"/>
                    </a:lnTo>
                    <a:lnTo>
                      <a:pt x="543" y="210"/>
                    </a:lnTo>
                    <a:lnTo>
                      <a:pt x="535" y="207"/>
                    </a:lnTo>
                    <a:lnTo>
                      <a:pt x="524" y="201"/>
                    </a:lnTo>
                    <a:lnTo>
                      <a:pt x="522" y="201"/>
                    </a:lnTo>
                    <a:lnTo>
                      <a:pt x="521" y="198"/>
                    </a:lnTo>
                    <a:lnTo>
                      <a:pt x="518" y="196"/>
                    </a:lnTo>
                    <a:lnTo>
                      <a:pt x="508" y="180"/>
                    </a:lnTo>
                    <a:lnTo>
                      <a:pt x="507" y="177"/>
                    </a:lnTo>
                    <a:lnTo>
                      <a:pt x="503" y="173"/>
                    </a:lnTo>
                    <a:lnTo>
                      <a:pt x="500" y="172"/>
                    </a:lnTo>
                    <a:lnTo>
                      <a:pt x="497" y="172"/>
                    </a:lnTo>
                    <a:lnTo>
                      <a:pt x="493" y="173"/>
                    </a:lnTo>
                    <a:lnTo>
                      <a:pt x="486" y="175"/>
                    </a:lnTo>
                    <a:lnTo>
                      <a:pt x="485" y="173"/>
                    </a:lnTo>
                    <a:lnTo>
                      <a:pt x="487" y="173"/>
                    </a:lnTo>
                    <a:lnTo>
                      <a:pt x="492" y="168"/>
                    </a:lnTo>
                    <a:lnTo>
                      <a:pt x="492" y="145"/>
                    </a:lnTo>
                    <a:lnTo>
                      <a:pt x="486" y="140"/>
                    </a:lnTo>
                    <a:lnTo>
                      <a:pt x="473" y="134"/>
                    </a:lnTo>
                    <a:lnTo>
                      <a:pt x="475" y="127"/>
                    </a:lnTo>
                    <a:lnTo>
                      <a:pt x="470" y="108"/>
                    </a:lnTo>
                    <a:lnTo>
                      <a:pt x="470" y="103"/>
                    </a:lnTo>
                    <a:lnTo>
                      <a:pt x="472" y="100"/>
                    </a:lnTo>
                    <a:lnTo>
                      <a:pt x="473" y="98"/>
                    </a:lnTo>
                    <a:lnTo>
                      <a:pt x="473" y="88"/>
                    </a:lnTo>
                    <a:lnTo>
                      <a:pt x="472" y="88"/>
                    </a:lnTo>
                    <a:lnTo>
                      <a:pt x="466" y="85"/>
                    </a:lnTo>
                    <a:lnTo>
                      <a:pt x="461" y="81"/>
                    </a:lnTo>
                    <a:lnTo>
                      <a:pt x="463" y="77"/>
                    </a:lnTo>
                    <a:lnTo>
                      <a:pt x="458" y="70"/>
                    </a:lnTo>
                    <a:lnTo>
                      <a:pt x="454" y="66"/>
                    </a:lnTo>
                    <a:lnTo>
                      <a:pt x="455" y="48"/>
                    </a:lnTo>
                    <a:lnTo>
                      <a:pt x="453" y="43"/>
                    </a:lnTo>
                    <a:lnTo>
                      <a:pt x="448" y="42"/>
                    </a:lnTo>
                    <a:lnTo>
                      <a:pt x="444" y="45"/>
                    </a:lnTo>
                    <a:lnTo>
                      <a:pt x="443" y="46"/>
                    </a:lnTo>
                    <a:lnTo>
                      <a:pt x="439" y="55"/>
                    </a:lnTo>
                    <a:lnTo>
                      <a:pt x="433" y="55"/>
                    </a:lnTo>
                    <a:lnTo>
                      <a:pt x="426" y="50"/>
                    </a:lnTo>
                    <a:lnTo>
                      <a:pt x="420" y="45"/>
                    </a:lnTo>
                    <a:lnTo>
                      <a:pt x="403" y="32"/>
                    </a:lnTo>
                    <a:lnTo>
                      <a:pt x="401" y="31"/>
                    </a:lnTo>
                    <a:lnTo>
                      <a:pt x="398" y="31"/>
                    </a:lnTo>
                    <a:lnTo>
                      <a:pt x="395" y="30"/>
                    </a:lnTo>
                    <a:lnTo>
                      <a:pt x="377" y="27"/>
                    </a:lnTo>
                    <a:lnTo>
                      <a:pt x="377" y="28"/>
                    </a:lnTo>
                    <a:lnTo>
                      <a:pt x="376" y="31"/>
                    </a:lnTo>
                    <a:lnTo>
                      <a:pt x="380" y="34"/>
                    </a:lnTo>
                    <a:lnTo>
                      <a:pt x="384" y="39"/>
                    </a:lnTo>
                    <a:lnTo>
                      <a:pt x="386" y="42"/>
                    </a:lnTo>
                    <a:lnTo>
                      <a:pt x="386" y="49"/>
                    </a:lnTo>
                    <a:lnTo>
                      <a:pt x="383" y="52"/>
                    </a:lnTo>
                    <a:lnTo>
                      <a:pt x="383" y="50"/>
                    </a:lnTo>
                    <a:lnTo>
                      <a:pt x="377" y="49"/>
                    </a:lnTo>
                    <a:lnTo>
                      <a:pt x="369" y="55"/>
                    </a:lnTo>
                    <a:lnTo>
                      <a:pt x="357" y="66"/>
                    </a:lnTo>
                    <a:lnTo>
                      <a:pt x="357" y="73"/>
                    </a:lnTo>
                    <a:lnTo>
                      <a:pt x="345" y="71"/>
                    </a:lnTo>
                    <a:lnTo>
                      <a:pt x="341" y="73"/>
                    </a:lnTo>
                    <a:lnTo>
                      <a:pt x="335" y="76"/>
                    </a:lnTo>
                    <a:lnTo>
                      <a:pt x="326" y="76"/>
                    </a:lnTo>
                    <a:lnTo>
                      <a:pt x="306" y="78"/>
                    </a:lnTo>
                    <a:lnTo>
                      <a:pt x="304" y="77"/>
                    </a:lnTo>
                    <a:lnTo>
                      <a:pt x="299" y="76"/>
                    </a:lnTo>
                    <a:lnTo>
                      <a:pt x="295" y="76"/>
                    </a:lnTo>
                    <a:lnTo>
                      <a:pt x="282" y="80"/>
                    </a:lnTo>
                    <a:lnTo>
                      <a:pt x="271" y="81"/>
                    </a:lnTo>
                    <a:lnTo>
                      <a:pt x="242" y="71"/>
                    </a:lnTo>
                    <a:lnTo>
                      <a:pt x="240" y="71"/>
                    </a:lnTo>
                    <a:lnTo>
                      <a:pt x="240" y="69"/>
                    </a:lnTo>
                    <a:lnTo>
                      <a:pt x="243" y="45"/>
                    </a:lnTo>
                    <a:lnTo>
                      <a:pt x="247" y="36"/>
                    </a:lnTo>
                    <a:lnTo>
                      <a:pt x="243" y="20"/>
                    </a:lnTo>
                    <a:lnTo>
                      <a:pt x="246" y="9"/>
                    </a:lnTo>
                    <a:lnTo>
                      <a:pt x="246" y="0"/>
                    </a:lnTo>
                    <a:lnTo>
                      <a:pt x="229" y="7"/>
                    </a:lnTo>
                    <a:lnTo>
                      <a:pt x="225" y="6"/>
                    </a:lnTo>
                    <a:lnTo>
                      <a:pt x="177" y="7"/>
                    </a:lnTo>
                    <a:lnTo>
                      <a:pt x="175" y="10"/>
                    </a:lnTo>
                    <a:lnTo>
                      <a:pt x="177" y="27"/>
                    </a:lnTo>
                    <a:lnTo>
                      <a:pt x="177" y="28"/>
                    </a:lnTo>
                    <a:lnTo>
                      <a:pt x="152" y="23"/>
                    </a:lnTo>
                    <a:lnTo>
                      <a:pt x="149" y="21"/>
                    </a:lnTo>
                    <a:lnTo>
                      <a:pt x="138" y="31"/>
                    </a:lnTo>
                    <a:lnTo>
                      <a:pt x="138" y="34"/>
                    </a:lnTo>
                    <a:lnTo>
                      <a:pt x="137" y="34"/>
                    </a:lnTo>
                    <a:lnTo>
                      <a:pt x="135" y="36"/>
                    </a:lnTo>
                    <a:lnTo>
                      <a:pt x="132" y="38"/>
                    </a:lnTo>
                    <a:lnTo>
                      <a:pt x="123" y="43"/>
                    </a:lnTo>
                    <a:lnTo>
                      <a:pt x="115" y="60"/>
                    </a:lnTo>
                    <a:lnTo>
                      <a:pt x="110" y="64"/>
                    </a:lnTo>
                    <a:lnTo>
                      <a:pt x="103" y="64"/>
                    </a:lnTo>
                    <a:lnTo>
                      <a:pt x="101" y="63"/>
                    </a:lnTo>
                    <a:lnTo>
                      <a:pt x="98" y="66"/>
                    </a:lnTo>
                    <a:lnTo>
                      <a:pt x="96" y="66"/>
                    </a:lnTo>
                    <a:lnTo>
                      <a:pt x="82" y="40"/>
                    </a:lnTo>
                    <a:lnTo>
                      <a:pt x="71" y="27"/>
                    </a:lnTo>
                    <a:lnTo>
                      <a:pt x="60" y="28"/>
                    </a:lnTo>
                    <a:lnTo>
                      <a:pt x="31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82" name="Freeform 511">
                <a:extLst>
                  <a:ext uri="{FF2B5EF4-FFF2-40B4-BE49-F238E27FC236}">
                    <a16:creationId xmlns:a16="http://schemas.microsoft.com/office/drawing/2014/main" id="{93EED73A-3A0D-4582-AE20-4F37B28C73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9" y="1784"/>
                <a:ext cx="141" cy="193"/>
              </a:xfrm>
              <a:custGeom>
                <a:avLst/>
                <a:gdLst>
                  <a:gd name="T0" fmla="*/ 29 w 563"/>
                  <a:gd name="T1" fmla="*/ 30 h 771"/>
                  <a:gd name="T2" fmla="*/ 0 w 563"/>
                  <a:gd name="T3" fmla="*/ 84 h 771"/>
                  <a:gd name="T4" fmla="*/ 50 w 563"/>
                  <a:gd name="T5" fmla="*/ 134 h 771"/>
                  <a:gd name="T6" fmla="*/ 67 w 563"/>
                  <a:gd name="T7" fmla="*/ 170 h 771"/>
                  <a:gd name="T8" fmla="*/ 91 w 563"/>
                  <a:gd name="T9" fmla="*/ 205 h 771"/>
                  <a:gd name="T10" fmla="*/ 87 w 563"/>
                  <a:gd name="T11" fmla="*/ 261 h 771"/>
                  <a:gd name="T12" fmla="*/ 130 w 563"/>
                  <a:gd name="T13" fmla="*/ 296 h 771"/>
                  <a:gd name="T14" fmla="*/ 112 w 563"/>
                  <a:gd name="T15" fmla="*/ 451 h 771"/>
                  <a:gd name="T16" fmla="*/ 186 w 563"/>
                  <a:gd name="T17" fmla="*/ 451 h 771"/>
                  <a:gd name="T18" fmla="*/ 200 w 563"/>
                  <a:gd name="T19" fmla="*/ 486 h 771"/>
                  <a:gd name="T20" fmla="*/ 211 w 563"/>
                  <a:gd name="T21" fmla="*/ 529 h 771"/>
                  <a:gd name="T22" fmla="*/ 240 w 563"/>
                  <a:gd name="T23" fmla="*/ 592 h 771"/>
                  <a:gd name="T24" fmla="*/ 293 w 563"/>
                  <a:gd name="T25" fmla="*/ 641 h 771"/>
                  <a:gd name="T26" fmla="*/ 314 w 563"/>
                  <a:gd name="T27" fmla="*/ 661 h 771"/>
                  <a:gd name="T28" fmla="*/ 313 w 563"/>
                  <a:gd name="T29" fmla="*/ 694 h 771"/>
                  <a:gd name="T30" fmla="*/ 333 w 563"/>
                  <a:gd name="T31" fmla="*/ 712 h 771"/>
                  <a:gd name="T32" fmla="*/ 401 w 563"/>
                  <a:gd name="T33" fmla="*/ 706 h 771"/>
                  <a:gd name="T34" fmla="*/ 414 w 563"/>
                  <a:gd name="T35" fmla="*/ 754 h 771"/>
                  <a:gd name="T36" fmla="*/ 427 w 563"/>
                  <a:gd name="T37" fmla="*/ 764 h 771"/>
                  <a:gd name="T38" fmla="*/ 447 w 563"/>
                  <a:gd name="T39" fmla="*/ 754 h 771"/>
                  <a:gd name="T40" fmla="*/ 468 w 563"/>
                  <a:gd name="T41" fmla="*/ 751 h 771"/>
                  <a:gd name="T42" fmla="*/ 500 w 563"/>
                  <a:gd name="T43" fmla="*/ 747 h 771"/>
                  <a:gd name="T44" fmla="*/ 522 w 563"/>
                  <a:gd name="T45" fmla="*/ 729 h 771"/>
                  <a:gd name="T46" fmla="*/ 563 w 563"/>
                  <a:gd name="T47" fmla="*/ 687 h 771"/>
                  <a:gd name="T48" fmla="*/ 548 w 563"/>
                  <a:gd name="T49" fmla="*/ 656 h 771"/>
                  <a:gd name="T50" fmla="*/ 500 w 563"/>
                  <a:gd name="T51" fmla="*/ 616 h 771"/>
                  <a:gd name="T52" fmla="*/ 506 w 563"/>
                  <a:gd name="T53" fmla="*/ 582 h 771"/>
                  <a:gd name="T54" fmla="*/ 497 w 563"/>
                  <a:gd name="T55" fmla="*/ 555 h 771"/>
                  <a:gd name="T56" fmla="*/ 493 w 563"/>
                  <a:gd name="T57" fmla="*/ 521 h 771"/>
                  <a:gd name="T58" fmla="*/ 494 w 563"/>
                  <a:gd name="T59" fmla="*/ 468 h 771"/>
                  <a:gd name="T60" fmla="*/ 541 w 563"/>
                  <a:gd name="T61" fmla="*/ 451 h 771"/>
                  <a:gd name="T62" fmla="*/ 541 w 563"/>
                  <a:gd name="T63" fmla="*/ 430 h 771"/>
                  <a:gd name="T64" fmla="*/ 511 w 563"/>
                  <a:gd name="T65" fmla="*/ 383 h 771"/>
                  <a:gd name="T66" fmla="*/ 486 w 563"/>
                  <a:gd name="T67" fmla="*/ 366 h 771"/>
                  <a:gd name="T68" fmla="*/ 454 w 563"/>
                  <a:gd name="T69" fmla="*/ 401 h 771"/>
                  <a:gd name="T70" fmla="*/ 439 w 563"/>
                  <a:gd name="T71" fmla="*/ 447 h 771"/>
                  <a:gd name="T72" fmla="*/ 393 w 563"/>
                  <a:gd name="T73" fmla="*/ 437 h 771"/>
                  <a:gd name="T74" fmla="*/ 388 w 563"/>
                  <a:gd name="T75" fmla="*/ 398 h 771"/>
                  <a:gd name="T76" fmla="*/ 362 w 563"/>
                  <a:gd name="T77" fmla="*/ 374 h 771"/>
                  <a:gd name="T78" fmla="*/ 348 w 563"/>
                  <a:gd name="T79" fmla="*/ 344 h 771"/>
                  <a:gd name="T80" fmla="*/ 355 w 563"/>
                  <a:gd name="T81" fmla="*/ 309 h 771"/>
                  <a:gd name="T82" fmla="*/ 348 w 563"/>
                  <a:gd name="T83" fmla="*/ 261 h 771"/>
                  <a:gd name="T84" fmla="*/ 263 w 563"/>
                  <a:gd name="T85" fmla="*/ 231 h 771"/>
                  <a:gd name="T86" fmla="*/ 257 w 563"/>
                  <a:gd name="T87" fmla="*/ 204 h 771"/>
                  <a:gd name="T88" fmla="*/ 317 w 563"/>
                  <a:gd name="T89" fmla="*/ 207 h 771"/>
                  <a:gd name="T90" fmla="*/ 360 w 563"/>
                  <a:gd name="T91" fmla="*/ 172 h 771"/>
                  <a:gd name="T92" fmla="*/ 374 w 563"/>
                  <a:gd name="T93" fmla="*/ 148 h 771"/>
                  <a:gd name="T94" fmla="*/ 404 w 563"/>
                  <a:gd name="T95" fmla="*/ 134 h 771"/>
                  <a:gd name="T96" fmla="*/ 427 w 563"/>
                  <a:gd name="T97" fmla="*/ 80 h 771"/>
                  <a:gd name="T98" fmla="*/ 404 w 563"/>
                  <a:gd name="T99" fmla="*/ 63 h 771"/>
                  <a:gd name="T100" fmla="*/ 386 w 563"/>
                  <a:gd name="T101" fmla="*/ 59 h 771"/>
                  <a:gd name="T102" fmla="*/ 359 w 563"/>
                  <a:gd name="T103" fmla="*/ 76 h 771"/>
                  <a:gd name="T104" fmla="*/ 289 w 563"/>
                  <a:gd name="T105" fmla="*/ 94 h 771"/>
                  <a:gd name="T106" fmla="*/ 240 w 563"/>
                  <a:gd name="T107" fmla="*/ 83 h 771"/>
                  <a:gd name="T108" fmla="*/ 199 w 563"/>
                  <a:gd name="T109" fmla="*/ 64 h 771"/>
                  <a:gd name="T110" fmla="*/ 175 w 563"/>
                  <a:gd name="T111" fmla="*/ 64 h 771"/>
                  <a:gd name="T112" fmla="*/ 159 w 563"/>
                  <a:gd name="T113" fmla="*/ 49 h 771"/>
                  <a:gd name="T114" fmla="*/ 130 w 563"/>
                  <a:gd name="T115" fmla="*/ 52 h 771"/>
                  <a:gd name="T116" fmla="*/ 102 w 563"/>
                  <a:gd name="T117" fmla="*/ 23 h 7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563" h="771">
                    <a:moveTo>
                      <a:pt x="88" y="1"/>
                    </a:moveTo>
                    <a:lnTo>
                      <a:pt x="87" y="1"/>
                    </a:lnTo>
                    <a:lnTo>
                      <a:pt x="64" y="11"/>
                    </a:lnTo>
                    <a:lnTo>
                      <a:pt x="56" y="17"/>
                    </a:lnTo>
                    <a:lnTo>
                      <a:pt x="31" y="28"/>
                    </a:lnTo>
                    <a:lnTo>
                      <a:pt x="29" y="30"/>
                    </a:lnTo>
                    <a:lnTo>
                      <a:pt x="29" y="31"/>
                    </a:lnTo>
                    <a:lnTo>
                      <a:pt x="28" y="35"/>
                    </a:lnTo>
                    <a:lnTo>
                      <a:pt x="27" y="35"/>
                    </a:lnTo>
                    <a:lnTo>
                      <a:pt x="21" y="52"/>
                    </a:lnTo>
                    <a:lnTo>
                      <a:pt x="6" y="77"/>
                    </a:lnTo>
                    <a:lnTo>
                      <a:pt x="0" y="84"/>
                    </a:lnTo>
                    <a:lnTo>
                      <a:pt x="0" y="106"/>
                    </a:lnTo>
                    <a:lnTo>
                      <a:pt x="3" y="107"/>
                    </a:lnTo>
                    <a:lnTo>
                      <a:pt x="11" y="114"/>
                    </a:lnTo>
                    <a:lnTo>
                      <a:pt x="19" y="119"/>
                    </a:lnTo>
                    <a:lnTo>
                      <a:pt x="21" y="119"/>
                    </a:lnTo>
                    <a:lnTo>
                      <a:pt x="50" y="134"/>
                    </a:lnTo>
                    <a:lnTo>
                      <a:pt x="52" y="134"/>
                    </a:lnTo>
                    <a:lnTo>
                      <a:pt x="52" y="137"/>
                    </a:lnTo>
                    <a:lnTo>
                      <a:pt x="60" y="145"/>
                    </a:lnTo>
                    <a:lnTo>
                      <a:pt x="63" y="151"/>
                    </a:lnTo>
                    <a:lnTo>
                      <a:pt x="60" y="155"/>
                    </a:lnTo>
                    <a:lnTo>
                      <a:pt x="67" y="170"/>
                    </a:lnTo>
                    <a:lnTo>
                      <a:pt x="69" y="172"/>
                    </a:lnTo>
                    <a:lnTo>
                      <a:pt x="69" y="173"/>
                    </a:lnTo>
                    <a:lnTo>
                      <a:pt x="67" y="179"/>
                    </a:lnTo>
                    <a:lnTo>
                      <a:pt x="76" y="194"/>
                    </a:lnTo>
                    <a:lnTo>
                      <a:pt x="78" y="196"/>
                    </a:lnTo>
                    <a:lnTo>
                      <a:pt x="91" y="205"/>
                    </a:lnTo>
                    <a:lnTo>
                      <a:pt x="77" y="236"/>
                    </a:lnTo>
                    <a:lnTo>
                      <a:pt x="76" y="237"/>
                    </a:lnTo>
                    <a:lnTo>
                      <a:pt x="76" y="239"/>
                    </a:lnTo>
                    <a:lnTo>
                      <a:pt x="83" y="251"/>
                    </a:lnTo>
                    <a:lnTo>
                      <a:pt x="83" y="253"/>
                    </a:lnTo>
                    <a:lnTo>
                      <a:pt x="87" y="261"/>
                    </a:lnTo>
                    <a:lnTo>
                      <a:pt x="87" y="270"/>
                    </a:lnTo>
                    <a:lnTo>
                      <a:pt x="88" y="272"/>
                    </a:lnTo>
                    <a:lnTo>
                      <a:pt x="92" y="291"/>
                    </a:lnTo>
                    <a:lnTo>
                      <a:pt x="96" y="300"/>
                    </a:lnTo>
                    <a:lnTo>
                      <a:pt x="120" y="296"/>
                    </a:lnTo>
                    <a:lnTo>
                      <a:pt x="130" y="296"/>
                    </a:lnTo>
                    <a:lnTo>
                      <a:pt x="134" y="317"/>
                    </a:lnTo>
                    <a:lnTo>
                      <a:pt x="138" y="359"/>
                    </a:lnTo>
                    <a:lnTo>
                      <a:pt x="138" y="363"/>
                    </a:lnTo>
                    <a:lnTo>
                      <a:pt x="131" y="392"/>
                    </a:lnTo>
                    <a:lnTo>
                      <a:pt x="127" y="399"/>
                    </a:lnTo>
                    <a:lnTo>
                      <a:pt x="112" y="451"/>
                    </a:lnTo>
                    <a:lnTo>
                      <a:pt x="112" y="452"/>
                    </a:lnTo>
                    <a:lnTo>
                      <a:pt x="133" y="455"/>
                    </a:lnTo>
                    <a:lnTo>
                      <a:pt x="137" y="457"/>
                    </a:lnTo>
                    <a:lnTo>
                      <a:pt x="137" y="458"/>
                    </a:lnTo>
                    <a:lnTo>
                      <a:pt x="170" y="457"/>
                    </a:lnTo>
                    <a:lnTo>
                      <a:pt x="186" y="451"/>
                    </a:lnTo>
                    <a:lnTo>
                      <a:pt x="193" y="452"/>
                    </a:lnTo>
                    <a:lnTo>
                      <a:pt x="197" y="455"/>
                    </a:lnTo>
                    <a:lnTo>
                      <a:pt x="199" y="455"/>
                    </a:lnTo>
                    <a:lnTo>
                      <a:pt x="206" y="464"/>
                    </a:lnTo>
                    <a:lnTo>
                      <a:pt x="208" y="475"/>
                    </a:lnTo>
                    <a:lnTo>
                      <a:pt x="200" y="486"/>
                    </a:lnTo>
                    <a:lnTo>
                      <a:pt x="196" y="497"/>
                    </a:lnTo>
                    <a:lnTo>
                      <a:pt x="196" y="510"/>
                    </a:lnTo>
                    <a:lnTo>
                      <a:pt x="197" y="519"/>
                    </a:lnTo>
                    <a:lnTo>
                      <a:pt x="199" y="519"/>
                    </a:lnTo>
                    <a:lnTo>
                      <a:pt x="199" y="521"/>
                    </a:lnTo>
                    <a:lnTo>
                      <a:pt x="211" y="529"/>
                    </a:lnTo>
                    <a:lnTo>
                      <a:pt x="213" y="529"/>
                    </a:lnTo>
                    <a:lnTo>
                      <a:pt x="213" y="531"/>
                    </a:lnTo>
                    <a:lnTo>
                      <a:pt x="215" y="545"/>
                    </a:lnTo>
                    <a:lnTo>
                      <a:pt x="225" y="574"/>
                    </a:lnTo>
                    <a:lnTo>
                      <a:pt x="236" y="585"/>
                    </a:lnTo>
                    <a:lnTo>
                      <a:pt x="240" y="592"/>
                    </a:lnTo>
                    <a:lnTo>
                      <a:pt x="243" y="591"/>
                    </a:lnTo>
                    <a:lnTo>
                      <a:pt x="274" y="591"/>
                    </a:lnTo>
                    <a:lnTo>
                      <a:pt x="280" y="610"/>
                    </a:lnTo>
                    <a:lnTo>
                      <a:pt x="286" y="616"/>
                    </a:lnTo>
                    <a:lnTo>
                      <a:pt x="290" y="637"/>
                    </a:lnTo>
                    <a:lnTo>
                      <a:pt x="293" y="641"/>
                    </a:lnTo>
                    <a:lnTo>
                      <a:pt x="316" y="645"/>
                    </a:lnTo>
                    <a:lnTo>
                      <a:pt x="320" y="645"/>
                    </a:lnTo>
                    <a:lnTo>
                      <a:pt x="320" y="648"/>
                    </a:lnTo>
                    <a:lnTo>
                      <a:pt x="311" y="659"/>
                    </a:lnTo>
                    <a:lnTo>
                      <a:pt x="311" y="661"/>
                    </a:lnTo>
                    <a:lnTo>
                      <a:pt x="314" y="661"/>
                    </a:lnTo>
                    <a:lnTo>
                      <a:pt x="314" y="662"/>
                    </a:lnTo>
                    <a:lnTo>
                      <a:pt x="317" y="666"/>
                    </a:lnTo>
                    <a:lnTo>
                      <a:pt x="324" y="680"/>
                    </a:lnTo>
                    <a:lnTo>
                      <a:pt x="314" y="690"/>
                    </a:lnTo>
                    <a:lnTo>
                      <a:pt x="313" y="693"/>
                    </a:lnTo>
                    <a:lnTo>
                      <a:pt x="313" y="694"/>
                    </a:lnTo>
                    <a:lnTo>
                      <a:pt x="316" y="706"/>
                    </a:lnTo>
                    <a:lnTo>
                      <a:pt x="317" y="708"/>
                    </a:lnTo>
                    <a:lnTo>
                      <a:pt x="321" y="711"/>
                    </a:lnTo>
                    <a:lnTo>
                      <a:pt x="326" y="711"/>
                    </a:lnTo>
                    <a:lnTo>
                      <a:pt x="331" y="712"/>
                    </a:lnTo>
                    <a:lnTo>
                      <a:pt x="333" y="712"/>
                    </a:lnTo>
                    <a:lnTo>
                      <a:pt x="335" y="715"/>
                    </a:lnTo>
                    <a:lnTo>
                      <a:pt x="340" y="715"/>
                    </a:lnTo>
                    <a:lnTo>
                      <a:pt x="352" y="716"/>
                    </a:lnTo>
                    <a:lnTo>
                      <a:pt x="372" y="715"/>
                    </a:lnTo>
                    <a:lnTo>
                      <a:pt x="373" y="714"/>
                    </a:lnTo>
                    <a:lnTo>
                      <a:pt x="401" y="706"/>
                    </a:lnTo>
                    <a:lnTo>
                      <a:pt x="401" y="708"/>
                    </a:lnTo>
                    <a:lnTo>
                      <a:pt x="407" y="715"/>
                    </a:lnTo>
                    <a:lnTo>
                      <a:pt x="411" y="733"/>
                    </a:lnTo>
                    <a:lnTo>
                      <a:pt x="411" y="743"/>
                    </a:lnTo>
                    <a:lnTo>
                      <a:pt x="412" y="750"/>
                    </a:lnTo>
                    <a:lnTo>
                      <a:pt x="414" y="754"/>
                    </a:lnTo>
                    <a:lnTo>
                      <a:pt x="423" y="756"/>
                    </a:lnTo>
                    <a:lnTo>
                      <a:pt x="424" y="757"/>
                    </a:lnTo>
                    <a:lnTo>
                      <a:pt x="424" y="758"/>
                    </a:lnTo>
                    <a:lnTo>
                      <a:pt x="426" y="758"/>
                    </a:lnTo>
                    <a:lnTo>
                      <a:pt x="426" y="761"/>
                    </a:lnTo>
                    <a:lnTo>
                      <a:pt x="427" y="764"/>
                    </a:lnTo>
                    <a:lnTo>
                      <a:pt x="429" y="766"/>
                    </a:lnTo>
                    <a:lnTo>
                      <a:pt x="436" y="771"/>
                    </a:lnTo>
                    <a:lnTo>
                      <a:pt x="439" y="771"/>
                    </a:lnTo>
                    <a:lnTo>
                      <a:pt x="441" y="767"/>
                    </a:lnTo>
                    <a:lnTo>
                      <a:pt x="441" y="763"/>
                    </a:lnTo>
                    <a:lnTo>
                      <a:pt x="447" y="754"/>
                    </a:lnTo>
                    <a:lnTo>
                      <a:pt x="458" y="751"/>
                    </a:lnTo>
                    <a:lnTo>
                      <a:pt x="458" y="753"/>
                    </a:lnTo>
                    <a:lnTo>
                      <a:pt x="462" y="750"/>
                    </a:lnTo>
                    <a:lnTo>
                      <a:pt x="464" y="750"/>
                    </a:lnTo>
                    <a:lnTo>
                      <a:pt x="467" y="747"/>
                    </a:lnTo>
                    <a:lnTo>
                      <a:pt x="468" y="751"/>
                    </a:lnTo>
                    <a:lnTo>
                      <a:pt x="474" y="760"/>
                    </a:lnTo>
                    <a:lnTo>
                      <a:pt x="483" y="764"/>
                    </a:lnTo>
                    <a:lnTo>
                      <a:pt x="497" y="747"/>
                    </a:lnTo>
                    <a:lnTo>
                      <a:pt x="499" y="746"/>
                    </a:lnTo>
                    <a:lnTo>
                      <a:pt x="499" y="747"/>
                    </a:lnTo>
                    <a:lnTo>
                      <a:pt x="500" y="747"/>
                    </a:lnTo>
                    <a:lnTo>
                      <a:pt x="501" y="744"/>
                    </a:lnTo>
                    <a:lnTo>
                      <a:pt x="501" y="739"/>
                    </a:lnTo>
                    <a:lnTo>
                      <a:pt x="513" y="729"/>
                    </a:lnTo>
                    <a:lnTo>
                      <a:pt x="515" y="730"/>
                    </a:lnTo>
                    <a:lnTo>
                      <a:pt x="520" y="729"/>
                    </a:lnTo>
                    <a:lnTo>
                      <a:pt x="522" y="729"/>
                    </a:lnTo>
                    <a:lnTo>
                      <a:pt x="532" y="725"/>
                    </a:lnTo>
                    <a:lnTo>
                      <a:pt x="538" y="721"/>
                    </a:lnTo>
                    <a:lnTo>
                      <a:pt x="548" y="709"/>
                    </a:lnTo>
                    <a:lnTo>
                      <a:pt x="554" y="697"/>
                    </a:lnTo>
                    <a:lnTo>
                      <a:pt x="561" y="690"/>
                    </a:lnTo>
                    <a:lnTo>
                      <a:pt x="563" y="687"/>
                    </a:lnTo>
                    <a:lnTo>
                      <a:pt x="563" y="679"/>
                    </a:lnTo>
                    <a:lnTo>
                      <a:pt x="561" y="677"/>
                    </a:lnTo>
                    <a:lnTo>
                      <a:pt x="560" y="675"/>
                    </a:lnTo>
                    <a:lnTo>
                      <a:pt x="550" y="663"/>
                    </a:lnTo>
                    <a:lnTo>
                      <a:pt x="546" y="658"/>
                    </a:lnTo>
                    <a:lnTo>
                      <a:pt x="548" y="656"/>
                    </a:lnTo>
                    <a:lnTo>
                      <a:pt x="548" y="655"/>
                    </a:lnTo>
                    <a:lnTo>
                      <a:pt x="546" y="654"/>
                    </a:lnTo>
                    <a:lnTo>
                      <a:pt x="546" y="652"/>
                    </a:lnTo>
                    <a:lnTo>
                      <a:pt x="524" y="637"/>
                    </a:lnTo>
                    <a:lnTo>
                      <a:pt x="515" y="631"/>
                    </a:lnTo>
                    <a:lnTo>
                      <a:pt x="500" y="616"/>
                    </a:lnTo>
                    <a:lnTo>
                      <a:pt x="479" y="591"/>
                    </a:lnTo>
                    <a:lnTo>
                      <a:pt x="479" y="579"/>
                    </a:lnTo>
                    <a:lnTo>
                      <a:pt x="483" y="579"/>
                    </a:lnTo>
                    <a:lnTo>
                      <a:pt x="484" y="581"/>
                    </a:lnTo>
                    <a:lnTo>
                      <a:pt x="493" y="582"/>
                    </a:lnTo>
                    <a:lnTo>
                      <a:pt x="506" y="582"/>
                    </a:lnTo>
                    <a:lnTo>
                      <a:pt x="508" y="579"/>
                    </a:lnTo>
                    <a:lnTo>
                      <a:pt x="510" y="579"/>
                    </a:lnTo>
                    <a:lnTo>
                      <a:pt x="510" y="575"/>
                    </a:lnTo>
                    <a:lnTo>
                      <a:pt x="508" y="574"/>
                    </a:lnTo>
                    <a:lnTo>
                      <a:pt x="506" y="572"/>
                    </a:lnTo>
                    <a:lnTo>
                      <a:pt x="497" y="555"/>
                    </a:lnTo>
                    <a:lnTo>
                      <a:pt x="497" y="545"/>
                    </a:lnTo>
                    <a:lnTo>
                      <a:pt x="499" y="533"/>
                    </a:lnTo>
                    <a:lnTo>
                      <a:pt x="499" y="529"/>
                    </a:lnTo>
                    <a:lnTo>
                      <a:pt x="497" y="529"/>
                    </a:lnTo>
                    <a:lnTo>
                      <a:pt x="497" y="526"/>
                    </a:lnTo>
                    <a:lnTo>
                      <a:pt x="493" y="521"/>
                    </a:lnTo>
                    <a:lnTo>
                      <a:pt x="486" y="507"/>
                    </a:lnTo>
                    <a:lnTo>
                      <a:pt x="481" y="493"/>
                    </a:lnTo>
                    <a:lnTo>
                      <a:pt x="479" y="490"/>
                    </a:lnTo>
                    <a:lnTo>
                      <a:pt x="492" y="472"/>
                    </a:lnTo>
                    <a:lnTo>
                      <a:pt x="493" y="469"/>
                    </a:lnTo>
                    <a:lnTo>
                      <a:pt x="494" y="468"/>
                    </a:lnTo>
                    <a:lnTo>
                      <a:pt x="497" y="466"/>
                    </a:lnTo>
                    <a:lnTo>
                      <a:pt x="503" y="461"/>
                    </a:lnTo>
                    <a:lnTo>
                      <a:pt x="506" y="462"/>
                    </a:lnTo>
                    <a:lnTo>
                      <a:pt x="520" y="464"/>
                    </a:lnTo>
                    <a:lnTo>
                      <a:pt x="528" y="464"/>
                    </a:lnTo>
                    <a:lnTo>
                      <a:pt x="541" y="451"/>
                    </a:lnTo>
                    <a:lnTo>
                      <a:pt x="541" y="450"/>
                    </a:lnTo>
                    <a:lnTo>
                      <a:pt x="544" y="448"/>
                    </a:lnTo>
                    <a:lnTo>
                      <a:pt x="559" y="443"/>
                    </a:lnTo>
                    <a:lnTo>
                      <a:pt x="559" y="441"/>
                    </a:lnTo>
                    <a:lnTo>
                      <a:pt x="557" y="441"/>
                    </a:lnTo>
                    <a:lnTo>
                      <a:pt x="541" y="430"/>
                    </a:lnTo>
                    <a:lnTo>
                      <a:pt x="539" y="430"/>
                    </a:lnTo>
                    <a:lnTo>
                      <a:pt x="538" y="428"/>
                    </a:lnTo>
                    <a:lnTo>
                      <a:pt x="510" y="404"/>
                    </a:lnTo>
                    <a:lnTo>
                      <a:pt x="508" y="404"/>
                    </a:lnTo>
                    <a:lnTo>
                      <a:pt x="508" y="391"/>
                    </a:lnTo>
                    <a:lnTo>
                      <a:pt x="511" y="383"/>
                    </a:lnTo>
                    <a:lnTo>
                      <a:pt x="511" y="378"/>
                    </a:lnTo>
                    <a:lnTo>
                      <a:pt x="510" y="366"/>
                    </a:lnTo>
                    <a:lnTo>
                      <a:pt x="500" y="369"/>
                    </a:lnTo>
                    <a:lnTo>
                      <a:pt x="493" y="369"/>
                    </a:lnTo>
                    <a:lnTo>
                      <a:pt x="489" y="366"/>
                    </a:lnTo>
                    <a:lnTo>
                      <a:pt x="486" y="366"/>
                    </a:lnTo>
                    <a:lnTo>
                      <a:pt x="483" y="365"/>
                    </a:lnTo>
                    <a:lnTo>
                      <a:pt x="479" y="365"/>
                    </a:lnTo>
                    <a:lnTo>
                      <a:pt x="465" y="376"/>
                    </a:lnTo>
                    <a:lnTo>
                      <a:pt x="458" y="387"/>
                    </a:lnTo>
                    <a:lnTo>
                      <a:pt x="454" y="399"/>
                    </a:lnTo>
                    <a:lnTo>
                      <a:pt x="454" y="401"/>
                    </a:lnTo>
                    <a:lnTo>
                      <a:pt x="430" y="418"/>
                    </a:lnTo>
                    <a:lnTo>
                      <a:pt x="443" y="443"/>
                    </a:lnTo>
                    <a:lnTo>
                      <a:pt x="443" y="445"/>
                    </a:lnTo>
                    <a:lnTo>
                      <a:pt x="440" y="448"/>
                    </a:lnTo>
                    <a:lnTo>
                      <a:pt x="439" y="448"/>
                    </a:lnTo>
                    <a:lnTo>
                      <a:pt x="439" y="447"/>
                    </a:lnTo>
                    <a:lnTo>
                      <a:pt x="429" y="445"/>
                    </a:lnTo>
                    <a:lnTo>
                      <a:pt x="423" y="443"/>
                    </a:lnTo>
                    <a:lnTo>
                      <a:pt x="411" y="433"/>
                    </a:lnTo>
                    <a:lnTo>
                      <a:pt x="407" y="433"/>
                    </a:lnTo>
                    <a:lnTo>
                      <a:pt x="400" y="437"/>
                    </a:lnTo>
                    <a:lnTo>
                      <a:pt x="393" y="437"/>
                    </a:lnTo>
                    <a:lnTo>
                      <a:pt x="390" y="436"/>
                    </a:lnTo>
                    <a:lnTo>
                      <a:pt x="373" y="422"/>
                    </a:lnTo>
                    <a:lnTo>
                      <a:pt x="374" y="419"/>
                    </a:lnTo>
                    <a:lnTo>
                      <a:pt x="376" y="418"/>
                    </a:lnTo>
                    <a:lnTo>
                      <a:pt x="376" y="415"/>
                    </a:lnTo>
                    <a:lnTo>
                      <a:pt x="388" y="398"/>
                    </a:lnTo>
                    <a:lnTo>
                      <a:pt x="391" y="385"/>
                    </a:lnTo>
                    <a:lnTo>
                      <a:pt x="390" y="383"/>
                    </a:lnTo>
                    <a:lnTo>
                      <a:pt x="383" y="380"/>
                    </a:lnTo>
                    <a:lnTo>
                      <a:pt x="376" y="380"/>
                    </a:lnTo>
                    <a:lnTo>
                      <a:pt x="369" y="378"/>
                    </a:lnTo>
                    <a:lnTo>
                      <a:pt x="362" y="374"/>
                    </a:lnTo>
                    <a:lnTo>
                      <a:pt x="348" y="370"/>
                    </a:lnTo>
                    <a:lnTo>
                      <a:pt x="340" y="369"/>
                    </a:lnTo>
                    <a:lnTo>
                      <a:pt x="338" y="366"/>
                    </a:lnTo>
                    <a:lnTo>
                      <a:pt x="338" y="365"/>
                    </a:lnTo>
                    <a:lnTo>
                      <a:pt x="340" y="360"/>
                    </a:lnTo>
                    <a:lnTo>
                      <a:pt x="348" y="344"/>
                    </a:lnTo>
                    <a:lnTo>
                      <a:pt x="348" y="337"/>
                    </a:lnTo>
                    <a:lnTo>
                      <a:pt x="350" y="335"/>
                    </a:lnTo>
                    <a:lnTo>
                      <a:pt x="352" y="330"/>
                    </a:lnTo>
                    <a:lnTo>
                      <a:pt x="356" y="321"/>
                    </a:lnTo>
                    <a:lnTo>
                      <a:pt x="356" y="314"/>
                    </a:lnTo>
                    <a:lnTo>
                      <a:pt x="355" y="309"/>
                    </a:lnTo>
                    <a:lnTo>
                      <a:pt x="352" y="307"/>
                    </a:lnTo>
                    <a:lnTo>
                      <a:pt x="348" y="300"/>
                    </a:lnTo>
                    <a:lnTo>
                      <a:pt x="350" y="295"/>
                    </a:lnTo>
                    <a:lnTo>
                      <a:pt x="355" y="291"/>
                    </a:lnTo>
                    <a:lnTo>
                      <a:pt x="356" y="288"/>
                    </a:lnTo>
                    <a:lnTo>
                      <a:pt x="348" y="261"/>
                    </a:lnTo>
                    <a:lnTo>
                      <a:pt x="348" y="258"/>
                    </a:lnTo>
                    <a:lnTo>
                      <a:pt x="334" y="258"/>
                    </a:lnTo>
                    <a:lnTo>
                      <a:pt x="313" y="263"/>
                    </a:lnTo>
                    <a:lnTo>
                      <a:pt x="275" y="261"/>
                    </a:lnTo>
                    <a:lnTo>
                      <a:pt x="273" y="247"/>
                    </a:lnTo>
                    <a:lnTo>
                      <a:pt x="263" y="231"/>
                    </a:lnTo>
                    <a:lnTo>
                      <a:pt x="259" y="221"/>
                    </a:lnTo>
                    <a:lnTo>
                      <a:pt x="259" y="218"/>
                    </a:lnTo>
                    <a:lnTo>
                      <a:pt x="257" y="217"/>
                    </a:lnTo>
                    <a:lnTo>
                      <a:pt x="256" y="210"/>
                    </a:lnTo>
                    <a:lnTo>
                      <a:pt x="256" y="208"/>
                    </a:lnTo>
                    <a:lnTo>
                      <a:pt x="257" y="204"/>
                    </a:lnTo>
                    <a:lnTo>
                      <a:pt x="263" y="194"/>
                    </a:lnTo>
                    <a:lnTo>
                      <a:pt x="281" y="200"/>
                    </a:lnTo>
                    <a:lnTo>
                      <a:pt x="286" y="203"/>
                    </a:lnTo>
                    <a:lnTo>
                      <a:pt x="307" y="200"/>
                    </a:lnTo>
                    <a:lnTo>
                      <a:pt x="313" y="203"/>
                    </a:lnTo>
                    <a:lnTo>
                      <a:pt x="317" y="207"/>
                    </a:lnTo>
                    <a:lnTo>
                      <a:pt x="326" y="204"/>
                    </a:lnTo>
                    <a:lnTo>
                      <a:pt x="327" y="204"/>
                    </a:lnTo>
                    <a:lnTo>
                      <a:pt x="331" y="203"/>
                    </a:lnTo>
                    <a:lnTo>
                      <a:pt x="335" y="200"/>
                    </a:lnTo>
                    <a:lnTo>
                      <a:pt x="338" y="197"/>
                    </a:lnTo>
                    <a:lnTo>
                      <a:pt x="360" y="172"/>
                    </a:lnTo>
                    <a:lnTo>
                      <a:pt x="362" y="172"/>
                    </a:lnTo>
                    <a:lnTo>
                      <a:pt x="362" y="170"/>
                    </a:lnTo>
                    <a:lnTo>
                      <a:pt x="363" y="166"/>
                    </a:lnTo>
                    <a:lnTo>
                      <a:pt x="363" y="161"/>
                    </a:lnTo>
                    <a:lnTo>
                      <a:pt x="366" y="157"/>
                    </a:lnTo>
                    <a:lnTo>
                      <a:pt x="374" y="148"/>
                    </a:lnTo>
                    <a:lnTo>
                      <a:pt x="381" y="148"/>
                    </a:lnTo>
                    <a:lnTo>
                      <a:pt x="384" y="151"/>
                    </a:lnTo>
                    <a:lnTo>
                      <a:pt x="387" y="151"/>
                    </a:lnTo>
                    <a:lnTo>
                      <a:pt x="387" y="150"/>
                    </a:lnTo>
                    <a:lnTo>
                      <a:pt x="397" y="140"/>
                    </a:lnTo>
                    <a:lnTo>
                      <a:pt x="404" y="134"/>
                    </a:lnTo>
                    <a:lnTo>
                      <a:pt x="407" y="133"/>
                    </a:lnTo>
                    <a:lnTo>
                      <a:pt x="411" y="127"/>
                    </a:lnTo>
                    <a:lnTo>
                      <a:pt x="412" y="127"/>
                    </a:lnTo>
                    <a:lnTo>
                      <a:pt x="426" y="91"/>
                    </a:lnTo>
                    <a:lnTo>
                      <a:pt x="427" y="84"/>
                    </a:lnTo>
                    <a:lnTo>
                      <a:pt x="427" y="80"/>
                    </a:lnTo>
                    <a:lnTo>
                      <a:pt x="426" y="78"/>
                    </a:lnTo>
                    <a:lnTo>
                      <a:pt x="426" y="77"/>
                    </a:lnTo>
                    <a:lnTo>
                      <a:pt x="423" y="59"/>
                    </a:lnTo>
                    <a:lnTo>
                      <a:pt x="423" y="57"/>
                    </a:lnTo>
                    <a:lnTo>
                      <a:pt x="422" y="57"/>
                    </a:lnTo>
                    <a:lnTo>
                      <a:pt x="404" y="63"/>
                    </a:lnTo>
                    <a:lnTo>
                      <a:pt x="395" y="64"/>
                    </a:lnTo>
                    <a:lnTo>
                      <a:pt x="388" y="63"/>
                    </a:lnTo>
                    <a:lnTo>
                      <a:pt x="390" y="63"/>
                    </a:lnTo>
                    <a:lnTo>
                      <a:pt x="390" y="60"/>
                    </a:lnTo>
                    <a:lnTo>
                      <a:pt x="387" y="60"/>
                    </a:lnTo>
                    <a:lnTo>
                      <a:pt x="386" y="59"/>
                    </a:lnTo>
                    <a:lnTo>
                      <a:pt x="380" y="61"/>
                    </a:lnTo>
                    <a:lnTo>
                      <a:pt x="379" y="64"/>
                    </a:lnTo>
                    <a:lnTo>
                      <a:pt x="372" y="71"/>
                    </a:lnTo>
                    <a:lnTo>
                      <a:pt x="363" y="74"/>
                    </a:lnTo>
                    <a:lnTo>
                      <a:pt x="362" y="76"/>
                    </a:lnTo>
                    <a:lnTo>
                      <a:pt x="359" y="76"/>
                    </a:lnTo>
                    <a:lnTo>
                      <a:pt x="350" y="84"/>
                    </a:lnTo>
                    <a:lnTo>
                      <a:pt x="338" y="91"/>
                    </a:lnTo>
                    <a:lnTo>
                      <a:pt x="335" y="92"/>
                    </a:lnTo>
                    <a:lnTo>
                      <a:pt x="307" y="90"/>
                    </a:lnTo>
                    <a:lnTo>
                      <a:pt x="290" y="95"/>
                    </a:lnTo>
                    <a:lnTo>
                      <a:pt x="289" y="94"/>
                    </a:lnTo>
                    <a:lnTo>
                      <a:pt x="288" y="97"/>
                    </a:lnTo>
                    <a:lnTo>
                      <a:pt x="286" y="97"/>
                    </a:lnTo>
                    <a:lnTo>
                      <a:pt x="282" y="99"/>
                    </a:lnTo>
                    <a:lnTo>
                      <a:pt x="282" y="103"/>
                    </a:lnTo>
                    <a:lnTo>
                      <a:pt x="256" y="88"/>
                    </a:lnTo>
                    <a:lnTo>
                      <a:pt x="240" y="83"/>
                    </a:lnTo>
                    <a:lnTo>
                      <a:pt x="239" y="83"/>
                    </a:lnTo>
                    <a:lnTo>
                      <a:pt x="230" y="73"/>
                    </a:lnTo>
                    <a:lnTo>
                      <a:pt x="219" y="66"/>
                    </a:lnTo>
                    <a:lnTo>
                      <a:pt x="210" y="63"/>
                    </a:lnTo>
                    <a:lnTo>
                      <a:pt x="200" y="63"/>
                    </a:lnTo>
                    <a:lnTo>
                      <a:pt x="199" y="64"/>
                    </a:lnTo>
                    <a:lnTo>
                      <a:pt x="194" y="63"/>
                    </a:lnTo>
                    <a:lnTo>
                      <a:pt x="193" y="63"/>
                    </a:lnTo>
                    <a:lnTo>
                      <a:pt x="191" y="64"/>
                    </a:lnTo>
                    <a:lnTo>
                      <a:pt x="190" y="64"/>
                    </a:lnTo>
                    <a:lnTo>
                      <a:pt x="184" y="66"/>
                    </a:lnTo>
                    <a:lnTo>
                      <a:pt x="175" y="64"/>
                    </a:lnTo>
                    <a:lnTo>
                      <a:pt x="172" y="56"/>
                    </a:lnTo>
                    <a:lnTo>
                      <a:pt x="170" y="56"/>
                    </a:lnTo>
                    <a:lnTo>
                      <a:pt x="170" y="54"/>
                    </a:lnTo>
                    <a:lnTo>
                      <a:pt x="162" y="52"/>
                    </a:lnTo>
                    <a:lnTo>
                      <a:pt x="159" y="50"/>
                    </a:lnTo>
                    <a:lnTo>
                      <a:pt x="159" y="49"/>
                    </a:lnTo>
                    <a:lnTo>
                      <a:pt x="158" y="49"/>
                    </a:lnTo>
                    <a:lnTo>
                      <a:pt x="155" y="47"/>
                    </a:lnTo>
                    <a:lnTo>
                      <a:pt x="152" y="47"/>
                    </a:lnTo>
                    <a:lnTo>
                      <a:pt x="152" y="46"/>
                    </a:lnTo>
                    <a:lnTo>
                      <a:pt x="151" y="46"/>
                    </a:lnTo>
                    <a:lnTo>
                      <a:pt x="130" y="52"/>
                    </a:lnTo>
                    <a:lnTo>
                      <a:pt x="120" y="60"/>
                    </a:lnTo>
                    <a:lnTo>
                      <a:pt x="110" y="60"/>
                    </a:lnTo>
                    <a:lnTo>
                      <a:pt x="115" y="39"/>
                    </a:lnTo>
                    <a:lnTo>
                      <a:pt x="113" y="25"/>
                    </a:lnTo>
                    <a:lnTo>
                      <a:pt x="103" y="23"/>
                    </a:lnTo>
                    <a:lnTo>
                      <a:pt x="102" y="23"/>
                    </a:lnTo>
                    <a:lnTo>
                      <a:pt x="95" y="6"/>
                    </a:lnTo>
                    <a:lnTo>
                      <a:pt x="91" y="3"/>
                    </a:lnTo>
                    <a:lnTo>
                      <a:pt x="91" y="1"/>
                    </a:lnTo>
                    <a:lnTo>
                      <a:pt x="88" y="0"/>
                    </a:lnTo>
                    <a:lnTo>
                      <a:pt x="88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83" name="Freeform 512">
                <a:extLst>
                  <a:ext uri="{FF2B5EF4-FFF2-40B4-BE49-F238E27FC236}">
                    <a16:creationId xmlns:a16="http://schemas.microsoft.com/office/drawing/2014/main" id="{3F422887-FB57-D207-4593-543F14D7D2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7" y="1689"/>
                <a:ext cx="169" cy="121"/>
              </a:xfrm>
              <a:custGeom>
                <a:avLst/>
                <a:gdLst>
                  <a:gd name="T0" fmla="*/ 0 w 677"/>
                  <a:gd name="T1" fmla="*/ 430 h 487"/>
                  <a:gd name="T2" fmla="*/ 7 w 677"/>
                  <a:gd name="T3" fmla="*/ 434 h 487"/>
                  <a:gd name="T4" fmla="*/ 23 w 677"/>
                  <a:gd name="T5" fmla="*/ 448 h 487"/>
                  <a:gd name="T6" fmla="*/ 42 w 677"/>
                  <a:gd name="T7" fmla="*/ 447 h 487"/>
                  <a:gd name="T8" fmla="*/ 78 w 677"/>
                  <a:gd name="T9" fmla="*/ 457 h 487"/>
                  <a:gd name="T10" fmla="*/ 130 w 677"/>
                  <a:gd name="T11" fmla="*/ 483 h 487"/>
                  <a:gd name="T12" fmla="*/ 155 w 677"/>
                  <a:gd name="T13" fmla="*/ 474 h 487"/>
                  <a:gd name="T14" fmla="*/ 210 w 677"/>
                  <a:gd name="T15" fmla="*/ 460 h 487"/>
                  <a:gd name="T16" fmla="*/ 234 w 677"/>
                  <a:gd name="T17" fmla="*/ 443 h 487"/>
                  <a:gd name="T18" fmla="*/ 243 w 677"/>
                  <a:gd name="T19" fmla="*/ 448 h 487"/>
                  <a:gd name="T20" fmla="*/ 312 w 677"/>
                  <a:gd name="T21" fmla="*/ 414 h 487"/>
                  <a:gd name="T22" fmla="*/ 315 w 677"/>
                  <a:gd name="T23" fmla="*/ 331 h 487"/>
                  <a:gd name="T24" fmla="*/ 345 w 677"/>
                  <a:gd name="T25" fmla="*/ 299 h 487"/>
                  <a:gd name="T26" fmla="*/ 372 w 677"/>
                  <a:gd name="T27" fmla="*/ 339 h 487"/>
                  <a:gd name="T28" fmla="*/ 394 w 677"/>
                  <a:gd name="T29" fmla="*/ 316 h 487"/>
                  <a:gd name="T30" fmla="*/ 415 w 677"/>
                  <a:gd name="T31" fmla="*/ 320 h 487"/>
                  <a:gd name="T32" fmla="*/ 432 w 677"/>
                  <a:gd name="T33" fmla="*/ 342 h 487"/>
                  <a:gd name="T34" fmla="*/ 482 w 677"/>
                  <a:gd name="T35" fmla="*/ 394 h 487"/>
                  <a:gd name="T36" fmla="*/ 496 w 677"/>
                  <a:gd name="T37" fmla="*/ 391 h 487"/>
                  <a:gd name="T38" fmla="*/ 512 w 677"/>
                  <a:gd name="T39" fmla="*/ 384 h 487"/>
                  <a:gd name="T40" fmla="*/ 500 w 677"/>
                  <a:gd name="T41" fmla="*/ 369 h 487"/>
                  <a:gd name="T42" fmla="*/ 507 w 677"/>
                  <a:gd name="T43" fmla="*/ 348 h 487"/>
                  <a:gd name="T44" fmla="*/ 527 w 677"/>
                  <a:gd name="T45" fmla="*/ 323 h 487"/>
                  <a:gd name="T46" fmla="*/ 550 w 677"/>
                  <a:gd name="T47" fmla="*/ 327 h 487"/>
                  <a:gd name="T48" fmla="*/ 570 w 677"/>
                  <a:gd name="T49" fmla="*/ 310 h 487"/>
                  <a:gd name="T50" fmla="*/ 586 w 677"/>
                  <a:gd name="T51" fmla="*/ 302 h 487"/>
                  <a:gd name="T52" fmla="*/ 588 w 677"/>
                  <a:gd name="T53" fmla="*/ 261 h 487"/>
                  <a:gd name="T54" fmla="*/ 608 w 677"/>
                  <a:gd name="T55" fmla="*/ 223 h 487"/>
                  <a:gd name="T56" fmla="*/ 623 w 677"/>
                  <a:gd name="T57" fmla="*/ 211 h 487"/>
                  <a:gd name="T58" fmla="*/ 632 w 677"/>
                  <a:gd name="T59" fmla="*/ 172 h 487"/>
                  <a:gd name="T60" fmla="*/ 666 w 677"/>
                  <a:gd name="T61" fmla="*/ 177 h 487"/>
                  <a:gd name="T62" fmla="*/ 677 w 677"/>
                  <a:gd name="T63" fmla="*/ 143 h 487"/>
                  <a:gd name="T64" fmla="*/ 672 w 677"/>
                  <a:gd name="T65" fmla="*/ 63 h 487"/>
                  <a:gd name="T66" fmla="*/ 647 w 677"/>
                  <a:gd name="T67" fmla="*/ 29 h 487"/>
                  <a:gd name="T68" fmla="*/ 610 w 677"/>
                  <a:gd name="T69" fmla="*/ 4 h 487"/>
                  <a:gd name="T70" fmla="*/ 552 w 677"/>
                  <a:gd name="T71" fmla="*/ 45 h 487"/>
                  <a:gd name="T72" fmla="*/ 543 w 677"/>
                  <a:gd name="T73" fmla="*/ 93 h 487"/>
                  <a:gd name="T74" fmla="*/ 471 w 677"/>
                  <a:gd name="T75" fmla="*/ 134 h 487"/>
                  <a:gd name="T76" fmla="*/ 446 w 677"/>
                  <a:gd name="T77" fmla="*/ 150 h 487"/>
                  <a:gd name="T78" fmla="*/ 439 w 677"/>
                  <a:gd name="T79" fmla="*/ 167 h 487"/>
                  <a:gd name="T80" fmla="*/ 408 w 677"/>
                  <a:gd name="T81" fmla="*/ 158 h 487"/>
                  <a:gd name="T82" fmla="*/ 375 w 677"/>
                  <a:gd name="T83" fmla="*/ 159 h 487"/>
                  <a:gd name="T84" fmla="*/ 335 w 677"/>
                  <a:gd name="T85" fmla="*/ 175 h 487"/>
                  <a:gd name="T86" fmla="*/ 296 w 677"/>
                  <a:gd name="T87" fmla="*/ 187 h 487"/>
                  <a:gd name="T88" fmla="*/ 249 w 677"/>
                  <a:gd name="T89" fmla="*/ 173 h 487"/>
                  <a:gd name="T90" fmla="*/ 207 w 677"/>
                  <a:gd name="T91" fmla="*/ 147 h 487"/>
                  <a:gd name="T92" fmla="*/ 185 w 677"/>
                  <a:gd name="T93" fmla="*/ 176 h 487"/>
                  <a:gd name="T94" fmla="*/ 152 w 677"/>
                  <a:gd name="T95" fmla="*/ 210 h 487"/>
                  <a:gd name="T96" fmla="*/ 152 w 677"/>
                  <a:gd name="T97" fmla="*/ 226 h 487"/>
                  <a:gd name="T98" fmla="*/ 175 w 677"/>
                  <a:gd name="T99" fmla="*/ 243 h 487"/>
                  <a:gd name="T100" fmla="*/ 121 w 677"/>
                  <a:gd name="T101" fmla="*/ 299 h 487"/>
                  <a:gd name="T102" fmla="*/ 94 w 677"/>
                  <a:gd name="T103" fmla="*/ 272 h 487"/>
                  <a:gd name="T104" fmla="*/ 80 w 677"/>
                  <a:gd name="T105" fmla="*/ 300 h 487"/>
                  <a:gd name="T106" fmla="*/ 67 w 677"/>
                  <a:gd name="T107" fmla="*/ 352 h 487"/>
                  <a:gd name="T108" fmla="*/ 47 w 677"/>
                  <a:gd name="T109" fmla="*/ 369 h 487"/>
                  <a:gd name="T110" fmla="*/ 41 w 677"/>
                  <a:gd name="T111" fmla="*/ 391 h 4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677" h="487">
                    <a:moveTo>
                      <a:pt x="27" y="402"/>
                    </a:moveTo>
                    <a:lnTo>
                      <a:pt x="25" y="402"/>
                    </a:lnTo>
                    <a:lnTo>
                      <a:pt x="25" y="404"/>
                    </a:lnTo>
                    <a:lnTo>
                      <a:pt x="23" y="405"/>
                    </a:lnTo>
                    <a:lnTo>
                      <a:pt x="0" y="430"/>
                    </a:lnTo>
                    <a:lnTo>
                      <a:pt x="0" y="431"/>
                    </a:lnTo>
                    <a:lnTo>
                      <a:pt x="3" y="431"/>
                    </a:lnTo>
                    <a:lnTo>
                      <a:pt x="6" y="433"/>
                    </a:lnTo>
                    <a:lnTo>
                      <a:pt x="7" y="433"/>
                    </a:lnTo>
                    <a:lnTo>
                      <a:pt x="7" y="434"/>
                    </a:lnTo>
                    <a:lnTo>
                      <a:pt x="10" y="436"/>
                    </a:lnTo>
                    <a:lnTo>
                      <a:pt x="18" y="438"/>
                    </a:lnTo>
                    <a:lnTo>
                      <a:pt x="18" y="440"/>
                    </a:lnTo>
                    <a:lnTo>
                      <a:pt x="20" y="440"/>
                    </a:lnTo>
                    <a:lnTo>
                      <a:pt x="23" y="448"/>
                    </a:lnTo>
                    <a:lnTo>
                      <a:pt x="32" y="450"/>
                    </a:lnTo>
                    <a:lnTo>
                      <a:pt x="38" y="448"/>
                    </a:lnTo>
                    <a:lnTo>
                      <a:pt x="39" y="448"/>
                    </a:lnTo>
                    <a:lnTo>
                      <a:pt x="41" y="447"/>
                    </a:lnTo>
                    <a:lnTo>
                      <a:pt x="42" y="447"/>
                    </a:lnTo>
                    <a:lnTo>
                      <a:pt x="47" y="448"/>
                    </a:lnTo>
                    <a:lnTo>
                      <a:pt x="48" y="447"/>
                    </a:lnTo>
                    <a:lnTo>
                      <a:pt x="58" y="447"/>
                    </a:lnTo>
                    <a:lnTo>
                      <a:pt x="67" y="450"/>
                    </a:lnTo>
                    <a:lnTo>
                      <a:pt x="78" y="457"/>
                    </a:lnTo>
                    <a:lnTo>
                      <a:pt x="87" y="467"/>
                    </a:lnTo>
                    <a:lnTo>
                      <a:pt x="88" y="467"/>
                    </a:lnTo>
                    <a:lnTo>
                      <a:pt x="104" y="472"/>
                    </a:lnTo>
                    <a:lnTo>
                      <a:pt x="130" y="487"/>
                    </a:lnTo>
                    <a:lnTo>
                      <a:pt x="130" y="483"/>
                    </a:lnTo>
                    <a:lnTo>
                      <a:pt x="134" y="481"/>
                    </a:lnTo>
                    <a:lnTo>
                      <a:pt x="136" y="481"/>
                    </a:lnTo>
                    <a:lnTo>
                      <a:pt x="137" y="478"/>
                    </a:lnTo>
                    <a:lnTo>
                      <a:pt x="138" y="479"/>
                    </a:lnTo>
                    <a:lnTo>
                      <a:pt x="155" y="474"/>
                    </a:lnTo>
                    <a:lnTo>
                      <a:pt x="183" y="476"/>
                    </a:lnTo>
                    <a:lnTo>
                      <a:pt x="186" y="475"/>
                    </a:lnTo>
                    <a:lnTo>
                      <a:pt x="198" y="468"/>
                    </a:lnTo>
                    <a:lnTo>
                      <a:pt x="207" y="460"/>
                    </a:lnTo>
                    <a:lnTo>
                      <a:pt x="210" y="460"/>
                    </a:lnTo>
                    <a:lnTo>
                      <a:pt x="211" y="458"/>
                    </a:lnTo>
                    <a:lnTo>
                      <a:pt x="220" y="455"/>
                    </a:lnTo>
                    <a:lnTo>
                      <a:pt x="227" y="448"/>
                    </a:lnTo>
                    <a:lnTo>
                      <a:pt x="228" y="445"/>
                    </a:lnTo>
                    <a:lnTo>
                      <a:pt x="234" y="443"/>
                    </a:lnTo>
                    <a:lnTo>
                      <a:pt x="235" y="444"/>
                    </a:lnTo>
                    <a:lnTo>
                      <a:pt x="238" y="444"/>
                    </a:lnTo>
                    <a:lnTo>
                      <a:pt x="238" y="447"/>
                    </a:lnTo>
                    <a:lnTo>
                      <a:pt x="236" y="447"/>
                    </a:lnTo>
                    <a:lnTo>
                      <a:pt x="243" y="448"/>
                    </a:lnTo>
                    <a:lnTo>
                      <a:pt x="252" y="447"/>
                    </a:lnTo>
                    <a:lnTo>
                      <a:pt x="270" y="441"/>
                    </a:lnTo>
                    <a:lnTo>
                      <a:pt x="280" y="430"/>
                    </a:lnTo>
                    <a:lnTo>
                      <a:pt x="294" y="437"/>
                    </a:lnTo>
                    <a:lnTo>
                      <a:pt x="312" y="414"/>
                    </a:lnTo>
                    <a:lnTo>
                      <a:pt x="334" y="414"/>
                    </a:lnTo>
                    <a:lnTo>
                      <a:pt x="327" y="401"/>
                    </a:lnTo>
                    <a:lnTo>
                      <a:pt x="314" y="394"/>
                    </a:lnTo>
                    <a:lnTo>
                      <a:pt x="309" y="356"/>
                    </a:lnTo>
                    <a:lnTo>
                      <a:pt x="315" y="331"/>
                    </a:lnTo>
                    <a:lnTo>
                      <a:pt x="315" y="309"/>
                    </a:lnTo>
                    <a:lnTo>
                      <a:pt x="312" y="300"/>
                    </a:lnTo>
                    <a:lnTo>
                      <a:pt x="322" y="295"/>
                    </a:lnTo>
                    <a:lnTo>
                      <a:pt x="340" y="296"/>
                    </a:lnTo>
                    <a:lnTo>
                      <a:pt x="345" y="299"/>
                    </a:lnTo>
                    <a:lnTo>
                      <a:pt x="347" y="300"/>
                    </a:lnTo>
                    <a:lnTo>
                      <a:pt x="351" y="303"/>
                    </a:lnTo>
                    <a:lnTo>
                      <a:pt x="358" y="314"/>
                    </a:lnTo>
                    <a:lnTo>
                      <a:pt x="363" y="328"/>
                    </a:lnTo>
                    <a:lnTo>
                      <a:pt x="372" y="339"/>
                    </a:lnTo>
                    <a:lnTo>
                      <a:pt x="393" y="330"/>
                    </a:lnTo>
                    <a:lnTo>
                      <a:pt x="393" y="324"/>
                    </a:lnTo>
                    <a:lnTo>
                      <a:pt x="392" y="318"/>
                    </a:lnTo>
                    <a:lnTo>
                      <a:pt x="390" y="318"/>
                    </a:lnTo>
                    <a:lnTo>
                      <a:pt x="394" y="316"/>
                    </a:lnTo>
                    <a:lnTo>
                      <a:pt x="408" y="316"/>
                    </a:lnTo>
                    <a:lnTo>
                      <a:pt x="409" y="317"/>
                    </a:lnTo>
                    <a:lnTo>
                      <a:pt x="409" y="318"/>
                    </a:lnTo>
                    <a:lnTo>
                      <a:pt x="414" y="320"/>
                    </a:lnTo>
                    <a:lnTo>
                      <a:pt x="415" y="320"/>
                    </a:lnTo>
                    <a:lnTo>
                      <a:pt x="416" y="317"/>
                    </a:lnTo>
                    <a:lnTo>
                      <a:pt x="419" y="317"/>
                    </a:lnTo>
                    <a:lnTo>
                      <a:pt x="425" y="323"/>
                    </a:lnTo>
                    <a:lnTo>
                      <a:pt x="426" y="330"/>
                    </a:lnTo>
                    <a:lnTo>
                      <a:pt x="432" y="342"/>
                    </a:lnTo>
                    <a:lnTo>
                      <a:pt x="460" y="370"/>
                    </a:lnTo>
                    <a:lnTo>
                      <a:pt x="467" y="378"/>
                    </a:lnTo>
                    <a:lnTo>
                      <a:pt x="471" y="390"/>
                    </a:lnTo>
                    <a:lnTo>
                      <a:pt x="475" y="394"/>
                    </a:lnTo>
                    <a:lnTo>
                      <a:pt x="482" y="394"/>
                    </a:lnTo>
                    <a:lnTo>
                      <a:pt x="489" y="392"/>
                    </a:lnTo>
                    <a:lnTo>
                      <a:pt x="493" y="397"/>
                    </a:lnTo>
                    <a:lnTo>
                      <a:pt x="497" y="392"/>
                    </a:lnTo>
                    <a:lnTo>
                      <a:pt x="497" y="391"/>
                    </a:lnTo>
                    <a:lnTo>
                      <a:pt x="496" y="391"/>
                    </a:lnTo>
                    <a:lnTo>
                      <a:pt x="496" y="390"/>
                    </a:lnTo>
                    <a:lnTo>
                      <a:pt x="499" y="388"/>
                    </a:lnTo>
                    <a:lnTo>
                      <a:pt x="502" y="385"/>
                    </a:lnTo>
                    <a:lnTo>
                      <a:pt x="504" y="384"/>
                    </a:lnTo>
                    <a:lnTo>
                      <a:pt x="512" y="384"/>
                    </a:lnTo>
                    <a:lnTo>
                      <a:pt x="512" y="383"/>
                    </a:lnTo>
                    <a:lnTo>
                      <a:pt x="506" y="377"/>
                    </a:lnTo>
                    <a:lnTo>
                      <a:pt x="502" y="371"/>
                    </a:lnTo>
                    <a:lnTo>
                      <a:pt x="500" y="370"/>
                    </a:lnTo>
                    <a:lnTo>
                      <a:pt x="500" y="369"/>
                    </a:lnTo>
                    <a:lnTo>
                      <a:pt x="497" y="364"/>
                    </a:lnTo>
                    <a:lnTo>
                      <a:pt x="496" y="362"/>
                    </a:lnTo>
                    <a:lnTo>
                      <a:pt x="496" y="356"/>
                    </a:lnTo>
                    <a:lnTo>
                      <a:pt x="502" y="353"/>
                    </a:lnTo>
                    <a:lnTo>
                      <a:pt x="507" y="348"/>
                    </a:lnTo>
                    <a:lnTo>
                      <a:pt x="510" y="342"/>
                    </a:lnTo>
                    <a:lnTo>
                      <a:pt x="507" y="337"/>
                    </a:lnTo>
                    <a:lnTo>
                      <a:pt x="509" y="332"/>
                    </a:lnTo>
                    <a:lnTo>
                      <a:pt x="520" y="325"/>
                    </a:lnTo>
                    <a:lnTo>
                      <a:pt x="527" y="323"/>
                    </a:lnTo>
                    <a:lnTo>
                      <a:pt x="531" y="327"/>
                    </a:lnTo>
                    <a:lnTo>
                      <a:pt x="536" y="332"/>
                    </a:lnTo>
                    <a:lnTo>
                      <a:pt x="541" y="335"/>
                    </a:lnTo>
                    <a:lnTo>
                      <a:pt x="545" y="332"/>
                    </a:lnTo>
                    <a:lnTo>
                      <a:pt x="550" y="327"/>
                    </a:lnTo>
                    <a:lnTo>
                      <a:pt x="552" y="323"/>
                    </a:lnTo>
                    <a:lnTo>
                      <a:pt x="552" y="321"/>
                    </a:lnTo>
                    <a:lnTo>
                      <a:pt x="557" y="316"/>
                    </a:lnTo>
                    <a:lnTo>
                      <a:pt x="567" y="310"/>
                    </a:lnTo>
                    <a:lnTo>
                      <a:pt x="570" y="310"/>
                    </a:lnTo>
                    <a:lnTo>
                      <a:pt x="573" y="313"/>
                    </a:lnTo>
                    <a:lnTo>
                      <a:pt x="573" y="314"/>
                    </a:lnTo>
                    <a:lnTo>
                      <a:pt x="574" y="313"/>
                    </a:lnTo>
                    <a:lnTo>
                      <a:pt x="576" y="313"/>
                    </a:lnTo>
                    <a:lnTo>
                      <a:pt x="586" y="302"/>
                    </a:lnTo>
                    <a:lnTo>
                      <a:pt x="587" y="299"/>
                    </a:lnTo>
                    <a:lnTo>
                      <a:pt x="588" y="297"/>
                    </a:lnTo>
                    <a:lnTo>
                      <a:pt x="590" y="265"/>
                    </a:lnTo>
                    <a:lnTo>
                      <a:pt x="588" y="263"/>
                    </a:lnTo>
                    <a:lnTo>
                      <a:pt x="588" y="261"/>
                    </a:lnTo>
                    <a:lnTo>
                      <a:pt x="590" y="246"/>
                    </a:lnTo>
                    <a:lnTo>
                      <a:pt x="591" y="242"/>
                    </a:lnTo>
                    <a:lnTo>
                      <a:pt x="603" y="226"/>
                    </a:lnTo>
                    <a:lnTo>
                      <a:pt x="605" y="226"/>
                    </a:lnTo>
                    <a:lnTo>
                      <a:pt x="608" y="223"/>
                    </a:lnTo>
                    <a:lnTo>
                      <a:pt x="612" y="220"/>
                    </a:lnTo>
                    <a:lnTo>
                      <a:pt x="613" y="220"/>
                    </a:lnTo>
                    <a:lnTo>
                      <a:pt x="617" y="219"/>
                    </a:lnTo>
                    <a:lnTo>
                      <a:pt x="623" y="215"/>
                    </a:lnTo>
                    <a:lnTo>
                      <a:pt x="623" y="211"/>
                    </a:lnTo>
                    <a:lnTo>
                      <a:pt x="625" y="207"/>
                    </a:lnTo>
                    <a:lnTo>
                      <a:pt x="629" y="176"/>
                    </a:lnTo>
                    <a:lnTo>
                      <a:pt x="629" y="175"/>
                    </a:lnTo>
                    <a:lnTo>
                      <a:pt x="630" y="175"/>
                    </a:lnTo>
                    <a:lnTo>
                      <a:pt x="632" y="172"/>
                    </a:lnTo>
                    <a:lnTo>
                      <a:pt x="639" y="167"/>
                    </a:lnTo>
                    <a:lnTo>
                      <a:pt x="647" y="167"/>
                    </a:lnTo>
                    <a:lnTo>
                      <a:pt x="660" y="173"/>
                    </a:lnTo>
                    <a:lnTo>
                      <a:pt x="661" y="173"/>
                    </a:lnTo>
                    <a:lnTo>
                      <a:pt x="666" y="177"/>
                    </a:lnTo>
                    <a:lnTo>
                      <a:pt x="666" y="176"/>
                    </a:lnTo>
                    <a:lnTo>
                      <a:pt x="668" y="175"/>
                    </a:lnTo>
                    <a:lnTo>
                      <a:pt x="673" y="156"/>
                    </a:lnTo>
                    <a:lnTo>
                      <a:pt x="677" y="148"/>
                    </a:lnTo>
                    <a:lnTo>
                      <a:pt x="677" y="143"/>
                    </a:lnTo>
                    <a:lnTo>
                      <a:pt x="676" y="138"/>
                    </a:lnTo>
                    <a:lnTo>
                      <a:pt x="676" y="136"/>
                    </a:lnTo>
                    <a:lnTo>
                      <a:pt x="672" y="113"/>
                    </a:lnTo>
                    <a:lnTo>
                      <a:pt x="677" y="89"/>
                    </a:lnTo>
                    <a:lnTo>
                      <a:pt x="672" y="63"/>
                    </a:lnTo>
                    <a:lnTo>
                      <a:pt x="672" y="49"/>
                    </a:lnTo>
                    <a:lnTo>
                      <a:pt x="675" y="40"/>
                    </a:lnTo>
                    <a:lnTo>
                      <a:pt x="675" y="33"/>
                    </a:lnTo>
                    <a:lnTo>
                      <a:pt x="657" y="32"/>
                    </a:lnTo>
                    <a:lnTo>
                      <a:pt x="647" y="29"/>
                    </a:lnTo>
                    <a:lnTo>
                      <a:pt x="643" y="26"/>
                    </a:lnTo>
                    <a:lnTo>
                      <a:pt x="612" y="25"/>
                    </a:lnTo>
                    <a:lnTo>
                      <a:pt x="610" y="24"/>
                    </a:lnTo>
                    <a:lnTo>
                      <a:pt x="606" y="16"/>
                    </a:lnTo>
                    <a:lnTo>
                      <a:pt x="610" y="4"/>
                    </a:lnTo>
                    <a:lnTo>
                      <a:pt x="595" y="0"/>
                    </a:lnTo>
                    <a:lnTo>
                      <a:pt x="576" y="7"/>
                    </a:lnTo>
                    <a:lnTo>
                      <a:pt x="569" y="29"/>
                    </a:lnTo>
                    <a:lnTo>
                      <a:pt x="556" y="29"/>
                    </a:lnTo>
                    <a:lnTo>
                      <a:pt x="552" y="45"/>
                    </a:lnTo>
                    <a:lnTo>
                      <a:pt x="565" y="54"/>
                    </a:lnTo>
                    <a:lnTo>
                      <a:pt x="578" y="47"/>
                    </a:lnTo>
                    <a:lnTo>
                      <a:pt x="578" y="86"/>
                    </a:lnTo>
                    <a:lnTo>
                      <a:pt x="557" y="105"/>
                    </a:lnTo>
                    <a:lnTo>
                      <a:pt x="543" y="93"/>
                    </a:lnTo>
                    <a:lnTo>
                      <a:pt x="518" y="93"/>
                    </a:lnTo>
                    <a:lnTo>
                      <a:pt x="518" y="105"/>
                    </a:lnTo>
                    <a:lnTo>
                      <a:pt x="494" y="133"/>
                    </a:lnTo>
                    <a:lnTo>
                      <a:pt x="481" y="127"/>
                    </a:lnTo>
                    <a:lnTo>
                      <a:pt x="471" y="134"/>
                    </a:lnTo>
                    <a:lnTo>
                      <a:pt x="469" y="136"/>
                    </a:lnTo>
                    <a:lnTo>
                      <a:pt x="467" y="136"/>
                    </a:lnTo>
                    <a:lnTo>
                      <a:pt x="453" y="140"/>
                    </a:lnTo>
                    <a:lnTo>
                      <a:pt x="446" y="147"/>
                    </a:lnTo>
                    <a:lnTo>
                      <a:pt x="446" y="150"/>
                    </a:lnTo>
                    <a:lnTo>
                      <a:pt x="447" y="155"/>
                    </a:lnTo>
                    <a:lnTo>
                      <a:pt x="447" y="162"/>
                    </a:lnTo>
                    <a:lnTo>
                      <a:pt x="443" y="166"/>
                    </a:lnTo>
                    <a:lnTo>
                      <a:pt x="440" y="166"/>
                    </a:lnTo>
                    <a:lnTo>
                      <a:pt x="439" y="167"/>
                    </a:lnTo>
                    <a:lnTo>
                      <a:pt x="425" y="170"/>
                    </a:lnTo>
                    <a:lnTo>
                      <a:pt x="415" y="170"/>
                    </a:lnTo>
                    <a:lnTo>
                      <a:pt x="415" y="167"/>
                    </a:lnTo>
                    <a:lnTo>
                      <a:pt x="414" y="162"/>
                    </a:lnTo>
                    <a:lnTo>
                      <a:pt x="408" y="158"/>
                    </a:lnTo>
                    <a:lnTo>
                      <a:pt x="405" y="158"/>
                    </a:lnTo>
                    <a:lnTo>
                      <a:pt x="398" y="159"/>
                    </a:lnTo>
                    <a:lnTo>
                      <a:pt x="394" y="160"/>
                    </a:lnTo>
                    <a:lnTo>
                      <a:pt x="393" y="159"/>
                    </a:lnTo>
                    <a:lnTo>
                      <a:pt x="375" y="159"/>
                    </a:lnTo>
                    <a:lnTo>
                      <a:pt x="365" y="160"/>
                    </a:lnTo>
                    <a:lnTo>
                      <a:pt x="351" y="167"/>
                    </a:lnTo>
                    <a:lnTo>
                      <a:pt x="342" y="170"/>
                    </a:lnTo>
                    <a:lnTo>
                      <a:pt x="338" y="173"/>
                    </a:lnTo>
                    <a:lnTo>
                      <a:pt x="335" y="175"/>
                    </a:lnTo>
                    <a:lnTo>
                      <a:pt x="316" y="186"/>
                    </a:lnTo>
                    <a:lnTo>
                      <a:pt x="309" y="191"/>
                    </a:lnTo>
                    <a:lnTo>
                      <a:pt x="308" y="194"/>
                    </a:lnTo>
                    <a:lnTo>
                      <a:pt x="303" y="190"/>
                    </a:lnTo>
                    <a:lnTo>
                      <a:pt x="296" y="187"/>
                    </a:lnTo>
                    <a:lnTo>
                      <a:pt x="288" y="187"/>
                    </a:lnTo>
                    <a:lnTo>
                      <a:pt x="275" y="193"/>
                    </a:lnTo>
                    <a:lnTo>
                      <a:pt x="259" y="180"/>
                    </a:lnTo>
                    <a:lnTo>
                      <a:pt x="249" y="175"/>
                    </a:lnTo>
                    <a:lnTo>
                      <a:pt x="249" y="173"/>
                    </a:lnTo>
                    <a:lnTo>
                      <a:pt x="214" y="153"/>
                    </a:lnTo>
                    <a:lnTo>
                      <a:pt x="211" y="150"/>
                    </a:lnTo>
                    <a:lnTo>
                      <a:pt x="210" y="145"/>
                    </a:lnTo>
                    <a:lnTo>
                      <a:pt x="208" y="145"/>
                    </a:lnTo>
                    <a:lnTo>
                      <a:pt x="207" y="147"/>
                    </a:lnTo>
                    <a:lnTo>
                      <a:pt x="205" y="150"/>
                    </a:lnTo>
                    <a:lnTo>
                      <a:pt x="201" y="156"/>
                    </a:lnTo>
                    <a:lnTo>
                      <a:pt x="198" y="162"/>
                    </a:lnTo>
                    <a:lnTo>
                      <a:pt x="193" y="167"/>
                    </a:lnTo>
                    <a:lnTo>
                      <a:pt x="185" y="176"/>
                    </a:lnTo>
                    <a:lnTo>
                      <a:pt x="182" y="183"/>
                    </a:lnTo>
                    <a:lnTo>
                      <a:pt x="185" y="187"/>
                    </a:lnTo>
                    <a:lnTo>
                      <a:pt x="179" y="196"/>
                    </a:lnTo>
                    <a:lnTo>
                      <a:pt x="164" y="205"/>
                    </a:lnTo>
                    <a:lnTo>
                      <a:pt x="152" y="210"/>
                    </a:lnTo>
                    <a:lnTo>
                      <a:pt x="150" y="210"/>
                    </a:lnTo>
                    <a:lnTo>
                      <a:pt x="147" y="220"/>
                    </a:lnTo>
                    <a:lnTo>
                      <a:pt x="147" y="222"/>
                    </a:lnTo>
                    <a:lnTo>
                      <a:pt x="151" y="225"/>
                    </a:lnTo>
                    <a:lnTo>
                      <a:pt x="152" y="226"/>
                    </a:lnTo>
                    <a:lnTo>
                      <a:pt x="165" y="230"/>
                    </a:lnTo>
                    <a:lnTo>
                      <a:pt x="167" y="230"/>
                    </a:lnTo>
                    <a:lnTo>
                      <a:pt x="169" y="235"/>
                    </a:lnTo>
                    <a:lnTo>
                      <a:pt x="171" y="236"/>
                    </a:lnTo>
                    <a:lnTo>
                      <a:pt x="175" y="243"/>
                    </a:lnTo>
                    <a:lnTo>
                      <a:pt x="175" y="244"/>
                    </a:lnTo>
                    <a:lnTo>
                      <a:pt x="167" y="264"/>
                    </a:lnTo>
                    <a:lnTo>
                      <a:pt x="165" y="271"/>
                    </a:lnTo>
                    <a:lnTo>
                      <a:pt x="159" y="279"/>
                    </a:lnTo>
                    <a:lnTo>
                      <a:pt x="121" y="299"/>
                    </a:lnTo>
                    <a:lnTo>
                      <a:pt x="119" y="296"/>
                    </a:lnTo>
                    <a:lnTo>
                      <a:pt x="119" y="293"/>
                    </a:lnTo>
                    <a:lnTo>
                      <a:pt x="112" y="281"/>
                    </a:lnTo>
                    <a:lnTo>
                      <a:pt x="101" y="271"/>
                    </a:lnTo>
                    <a:lnTo>
                      <a:pt x="94" y="272"/>
                    </a:lnTo>
                    <a:lnTo>
                      <a:pt x="81" y="272"/>
                    </a:lnTo>
                    <a:lnTo>
                      <a:pt x="80" y="275"/>
                    </a:lnTo>
                    <a:lnTo>
                      <a:pt x="80" y="279"/>
                    </a:lnTo>
                    <a:lnTo>
                      <a:pt x="81" y="284"/>
                    </a:lnTo>
                    <a:lnTo>
                      <a:pt x="80" y="300"/>
                    </a:lnTo>
                    <a:lnTo>
                      <a:pt x="78" y="304"/>
                    </a:lnTo>
                    <a:lnTo>
                      <a:pt x="78" y="314"/>
                    </a:lnTo>
                    <a:lnTo>
                      <a:pt x="84" y="347"/>
                    </a:lnTo>
                    <a:lnTo>
                      <a:pt x="83" y="348"/>
                    </a:lnTo>
                    <a:lnTo>
                      <a:pt x="67" y="352"/>
                    </a:lnTo>
                    <a:lnTo>
                      <a:pt x="59" y="355"/>
                    </a:lnTo>
                    <a:lnTo>
                      <a:pt x="49" y="364"/>
                    </a:lnTo>
                    <a:lnTo>
                      <a:pt x="48" y="367"/>
                    </a:lnTo>
                    <a:lnTo>
                      <a:pt x="47" y="367"/>
                    </a:lnTo>
                    <a:lnTo>
                      <a:pt x="47" y="369"/>
                    </a:lnTo>
                    <a:lnTo>
                      <a:pt x="44" y="371"/>
                    </a:lnTo>
                    <a:lnTo>
                      <a:pt x="45" y="373"/>
                    </a:lnTo>
                    <a:lnTo>
                      <a:pt x="44" y="374"/>
                    </a:lnTo>
                    <a:lnTo>
                      <a:pt x="44" y="385"/>
                    </a:lnTo>
                    <a:lnTo>
                      <a:pt x="41" y="391"/>
                    </a:lnTo>
                    <a:lnTo>
                      <a:pt x="35" y="395"/>
                    </a:lnTo>
                    <a:lnTo>
                      <a:pt x="32" y="400"/>
                    </a:lnTo>
                    <a:lnTo>
                      <a:pt x="27" y="40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84" name="Freeform 513">
                <a:extLst>
                  <a:ext uri="{FF2B5EF4-FFF2-40B4-BE49-F238E27FC236}">
                    <a16:creationId xmlns:a16="http://schemas.microsoft.com/office/drawing/2014/main" id="{70A467EF-EA11-3A5E-5675-B8A077B3E4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8" y="1806"/>
                <a:ext cx="86" cy="107"/>
              </a:xfrm>
              <a:custGeom>
                <a:avLst/>
                <a:gdLst>
                  <a:gd name="T0" fmla="*/ 202 w 343"/>
                  <a:gd name="T1" fmla="*/ 21 h 429"/>
                  <a:gd name="T2" fmla="*/ 180 w 343"/>
                  <a:gd name="T3" fmla="*/ 0 h 429"/>
                  <a:gd name="T4" fmla="*/ 173 w 343"/>
                  <a:gd name="T5" fmla="*/ 17 h 429"/>
                  <a:gd name="T6" fmla="*/ 160 w 343"/>
                  <a:gd name="T7" fmla="*/ 42 h 429"/>
                  <a:gd name="T8" fmla="*/ 154 w 343"/>
                  <a:gd name="T9" fmla="*/ 81 h 429"/>
                  <a:gd name="T10" fmla="*/ 131 w 343"/>
                  <a:gd name="T11" fmla="*/ 65 h 429"/>
                  <a:gd name="T12" fmla="*/ 123 w 343"/>
                  <a:gd name="T13" fmla="*/ 62 h 429"/>
                  <a:gd name="T14" fmla="*/ 109 w 343"/>
                  <a:gd name="T15" fmla="*/ 42 h 429"/>
                  <a:gd name="T16" fmla="*/ 97 w 343"/>
                  <a:gd name="T17" fmla="*/ 48 h 429"/>
                  <a:gd name="T18" fmla="*/ 46 w 343"/>
                  <a:gd name="T19" fmla="*/ 87 h 429"/>
                  <a:gd name="T20" fmla="*/ 44 w 343"/>
                  <a:gd name="T21" fmla="*/ 99 h 429"/>
                  <a:gd name="T22" fmla="*/ 47 w 343"/>
                  <a:gd name="T23" fmla="*/ 116 h 429"/>
                  <a:gd name="T24" fmla="*/ 67 w 343"/>
                  <a:gd name="T25" fmla="*/ 108 h 429"/>
                  <a:gd name="T26" fmla="*/ 70 w 343"/>
                  <a:gd name="T27" fmla="*/ 116 h 429"/>
                  <a:gd name="T28" fmla="*/ 49 w 343"/>
                  <a:gd name="T29" fmla="*/ 136 h 429"/>
                  <a:gd name="T30" fmla="*/ 36 w 343"/>
                  <a:gd name="T31" fmla="*/ 164 h 429"/>
                  <a:gd name="T32" fmla="*/ 28 w 343"/>
                  <a:gd name="T33" fmla="*/ 169 h 429"/>
                  <a:gd name="T34" fmla="*/ 8 w 343"/>
                  <a:gd name="T35" fmla="*/ 180 h 429"/>
                  <a:gd name="T36" fmla="*/ 4 w 343"/>
                  <a:gd name="T37" fmla="*/ 197 h 429"/>
                  <a:gd name="T38" fmla="*/ 3 w 343"/>
                  <a:gd name="T39" fmla="*/ 208 h 429"/>
                  <a:gd name="T40" fmla="*/ 3 w 343"/>
                  <a:gd name="T41" fmla="*/ 226 h 429"/>
                  <a:gd name="T42" fmla="*/ 8 w 343"/>
                  <a:gd name="T43" fmla="*/ 236 h 429"/>
                  <a:gd name="T44" fmla="*/ 11 w 343"/>
                  <a:gd name="T45" fmla="*/ 253 h 429"/>
                  <a:gd name="T46" fmla="*/ 22 w 343"/>
                  <a:gd name="T47" fmla="*/ 267 h 429"/>
                  <a:gd name="T48" fmla="*/ 39 w 343"/>
                  <a:gd name="T49" fmla="*/ 278 h 429"/>
                  <a:gd name="T50" fmla="*/ 51 w 343"/>
                  <a:gd name="T51" fmla="*/ 289 h 429"/>
                  <a:gd name="T52" fmla="*/ 68 w 343"/>
                  <a:gd name="T53" fmla="*/ 319 h 429"/>
                  <a:gd name="T54" fmla="*/ 66 w 343"/>
                  <a:gd name="T55" fmla="*/ 324 h 429"/>
                  <a:gd name="T56" fmla="*/ 74 w 343"/>
                  <a:gd name="T57" fmla="*/ 330 h 429"/>
                  <a:gd name="T58" fmla="*/ 116 w 343"/>
                  <a:gd name="T59" fmla="*/ 367 h 429"/>
                  <a:gd name="T60" fmla="*/ 133 w 343"/>
                  <a:gd name="T61" fmla="*/ 380 h 429"/>
                  <a:gd name="T62" fmla="*/ 155 w 343"/>
                  <a:gd name="T63" fmla="*/ 404 h 429"/>
                  <a:gd name="T64" fmla="*/ 197 w 343"/>
                  <a:gd name="T65" fmla="*/ 418 h 429"/>
                  <a:gd name="T66" fmla="*/ 221 w 343"/>
                  <a:gd name="T67" fmla="*/ 427 h 429"/>
                  <a:gd name="T68" fmla="*/ 232 w 343"/>
                  <a:gd name="T69" fmla="*/ 405 h 429"/>
                  <a:gd name="T70" fmla="*/ 257 w 343"/>
                  <a:gd name="T71" fmla="*/ 359 h 429"/>
                  <a:gd name="T72" fmla="*/ 293 w 343"/>
                  <a:gd name="T73" fmla="*/ 365 h 429"/>
                  <a:gd name="T74" fmla="*/ 332 w 343"/>
                  <a:gd name="T75" fmla="*/ 314 h 429"/>
                  <a:gd name="T76" fmla="*/ 343 w 343"/>
                  <a:gd name="T77" fmla="*/ 274 h 429"/>
                  <a:gd name="T78" fmla="*/ 325 w 343"/>
                  <a:gd name="T79" fmla="*/ 211 h 429"/>
                  <a:gd name="T80" fmla="*/ 293 w 343"/>
                  <a:gd name="T81" fmla="*/ 187 h 429"/>
                  <a:gd name="T82" fmla="*/ 288 w 343"/>
                  <a:gd name="T83" fmla="*/ 168 h 429"/>
                  <a:gd name="T84" fmla="*/ 281 w 343"/>
                  <a:gd name="T85" fmla="*/ 152 h 429"/>
                  <a:gd name="T86" fmla="*/ 283 w 343"/>
                  <a:gd name="T87" fmla="*/ 111 h 429"/>
                  <a:gd name="T88" fmla="*/ 274 w 343"/>
                  <a:gd name="T89" fmla="*/ 88 h 429"/>
                  <a:gd name="T90" fmla="*/ 265 w 343"/>
                  <a:gd name="T91" fmla="*/ 70 h 429"/>
                  <a:gd name="T92" fmla="*/ 257 w 343"/>
                  <a:gd name="T93" fmla="*/ 52 h 429"/>
                  <a:gd name="T94" fmla="*/ 226 w 343"/>
                  <a:gd name="T95" fmla="*/ 34 h 429"/>
                  <a:gd name="T96" fmla="*/ 208 w 343"/>
                  <a:gd name="T97" fmla="*/ 22 h 4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43" h="429">
                    <a:moveTo>
                      <a:pt x="208" y="22"/>
                    </a:moveTo>
                    <a:lnTo>
                      <a:pt x="205" y="21"/>
                    </a:lnTo>
                    <a:lnTo>
                      <a:pt x="202" y="21"/>
                    </a:lnTo>
                    <a:lnTo>
                      <a:pt x="202" y="20"/>
                    </a:lnTo>
                    <a:lnTo>
                      <a:pt x="191" y="2"/>
                    </a:lnTo>
                    <a:lnTo>
                      <a:pt x="180" y="0"/>
                    </a:lnTo>
                    <a:lnTo>
                      <a:pt x="179" y="0"/>
                    </a:lnTo>
                    <a:lnTo>
                      <a:pt x="179" y="2"/>
                    </a:lnTo>
                    <a:lnTo>
                      <a:pt x="173" y="17"/>
                    </a:lnTo>
                    <a:lnTo>
                      <a:pt x="169" y="24"/>
                    </a:lnTo>
                    <a:lnTo>
                      <a:pt x="167" y="25"/>
                    </a:lnTo>
                    <a:lnTo>
                      <a:pt x="160" y="42"/>
                    </a:lnTo>
                    <a:lnTo>
                      <a:pt x="155" y="73"/>
                    </a:lnTo>
                    <a:lnTo>
                      <a:pt x="154" y="74"/>
                    </a:lnTo>
                    <a:lnTo>
                      <a:pt x="154" y="81"/>
                    </a:lnTo>
                    <a:lnTo>
                      <a:pt x="152" y="84"/>
                    </a:lnTo>
                    <a:lnTo>
                      <a:pt x="142" y="87"/>
                    </a:lnTo>
                    <a:lnTo>
                      <a:pt x="131" y="65"/>
                    </a:lnTo>
                    <a:lnTo>
                      <a:pt x="128" y="63"/>
                    </a:lnTo>
                    <a:lnTo>
                      <a:pt x="124" y="63"/>
                    </a:lnTo>
                    <a:lnTo>
                      <a:pt x="123" y="62"/>
                    </a:lnTo>
                    <a:lnTo>
                      <a:pt x="121" y="62"/>
                    </a:lnTo>
                    <a:lnTo>
                      <a:pt x="113" y="52"/>
                    </a:lnTo>
                    <a:lnTo>
                      <a:pt x="109" y="42"/>
                    </a:lnTo>
                    <a:lnTo>
                      <a:pt x="107" y="41"/>
                    </a:lnTo>
                    <a:lnTo>
                      <a:pt x="104" y="39"/>
                    </a:lnTo>
                    <a:lnTo>
                      <a:pt x="97" y="48"/>
                    </a:lnTo>
                    <a:lnTo>
                      <a:pt x="88" y="53"/>
                    </a:lnTo>
                    <a:lnTo>
                      <a:pt x="66" y="76"/>
                    </a:lnTo>
                    <a:lnTo>
                      <a:pt x="46" y="87"/>
                    </a:lnTo>
                    <a:lnTo>
                      <a:pt x="46" y="88"/>
                    </a:lnTo>
                    <a:lnTo>
                      <a:pt x="44" y="92"/>
                    </a:lnTo>
                    <a:lnTo>
                      <a:pt x="44" y="99"/>
                    </a:lnTo>
                    <a:lnTo>
                      <a:pt x="46" y="102"/>
                    </a:lnTo>
                    <a:lnTo>
                      <a:pt x="44" y="112"/>
                    </a:lnTo>
                    <a:lnTo>
                      <a:pt x="47" y="116"/>
                    </a:lnTo>
                    <a:lnTo>
                      <a:pt x="53" y="115"/>
                    </a:lnTo>
                    <a:lnTo>
                      <a:pt x="64" y="108"/>
                    </a:lnTo>
                    <a:lnTo>
                      <a:pt x="67" y="108"/>
                    </a:lnTo>
                    <a:lnTo>
                      <a:pt x="67" y="109"/>
                    </a:lnTo>
                    <a:lnTo>
                      <a:pt x="70" y="115"/>
                    </a:lnTo>
                    <a:lnTo>
                      <a:pt x="70" y="116"/>
                    </a:lnTo>
                    <a:lnTo>
                      <a:pt x="68" y="116"/>
                    </a:lnTo>
                    <a:lnTo>
                      <a:pt x="51" y="126"/>
                    </a:lnTo>
                    <a:lnTo>
                      <a:pt x="49" y="136"/>
                    </a:lnTo>
                    <a:lnTo>
                      <a:pt x="49" y="146"/>
                    </a:lnTo>
                    <a:lnTo>
                      <a:pt x="43" y="162"/>
                    </a:lnTo>
                    <a:lnTo>
                      <a:pt x="36" y="164"/>
                    </a:lnTo>
                    <a:lnTo>
                      <a:pt x="30" y="166"/>
                    </a:lnTo>
                    <a:lnTo>
                      <a:pt x="29" y="171"/>
                    </a:lnTo>
                    <a:lnTo>
                      <a:pt x="28" y="169"/>
                    </a:lnTo>
                    <a:lnTo>
                      <a:pt x="10" y="178"/>
                    </a:lnTo>
                    <a:lnTo>
                      <a:pt x="10" y="179"/>
                    </a:lnTo>
                    <a:lnTo>
                      <a:pt x="8" y="180"/>
                    </a:lnTo>
                    <a:lnTo>
                      <a:pt x="6" y="186"/>
                    </a:lnTo>
                    <a:lnTo>
                      <a:pt x="6" y="192"/>
                    </a:lnTo>
                    <a:lnTo>
                      <a:pt x="4" y="197"/>
                    </a:lnTo>
                    <a:lnTo>
                      <a:pt x="7" y="201"/>
                    </a:lnTo>
                    <a:lnTo>
                      <a:pt x="8" y="203"/>
                    </a:lnTo>
                    <a:lnTo>
                      <a:pt x="3" y="208"/>
                    </a:lnTo>
                    <a:lnTo>
                      <a:pt x="0" y="210"/>
                    </a:lnTo>
                    <a:lnTo>
                      <a:pt x="1" y="224"/>
                    </a:lnTo>
                    <a:lnTo>
                      <a:pt x="3" y="226"/>
                    </a:lnTo>
                    <a:lnTo>
                      <a:pt x="7" y="232"/>
                    </a:lnTo>
                    <a:lnTo>
                      <a:pt x="7" y="233"/>
                    </a:lnTo>
                    <a:lnTo>
                      <a:pt x="8" y="236"/>
                    </a:lnTo>
                    <a:lnTo>
                      <a:pt x="8" y="238"/>
                    </a:lnTo>
                    <a:lnTo>
                      <a:pt x="11" y="252"/>
                    </a:lnTo>
                    <a:lnTo>
                      <a:pt x="11" y="253"/>
                    </a:lnTo>
                    <a:lnTo>
                      <a:pt x="18" y="263"/>
                    </a:lnTo>
                    <a:lnTo>
                      <a:pt x="20" y="266"/>
                    </a:lnTo>
                    <a:lnTo>
                      <a:pt x="22" y="267"/>
                    </a:lnTo>
                    <a:lnTo>
                      <a:pt x="30" y="275"/>
                    </a:lnTo>
                    <a:lnTo>
                      <a:pt x="32" y="275"/>
                    </a:lnTo>
                    <a:lnTo>
                      <a:pt x="39" y="278"/>
                    </a:lnTo>
                    <a:lnTo>
                      <a:pt x="44" y="284"/>
                    </a:lnTo>
                    <a:lnTo>
                      <a:pt x="46" y="285"/>
                    </a:lnTo>
                    <a:lnTo>
                      <a:pt x="51" y="289"/>
                    </a:lnTo>
                    <a:lnTo>
                      <a:pt x="51" y="291"/>
                    </a:lnTo>
                    <a:lnTo>
                      <a:pt x="57" y="303"/>
                    </a:lnTo>
                    <a:lnTo>
                      <a:pt x="68" y="319"/>
                    </a:lnTo>
                    <a:lnTo>
                      <a:pt x="67" y="320"/>
                    </a:lnTo>
                    <a:lnTo>
                      <a:pt x="66" y="323"/>
                    </a:lnTo>
                    <a:lnTo>
                      <a:pt x="66" y="324"/>
                    </a:lnTo>
                    <a:lnTo>
                      <a:pt x="70" y="328"/>
                    </a:lnTo>
                    <a:lnTo>
                      <a:pt x="74" y="328"/>
                    </a:lnTo>
                    <a:lnTo>
                      <a:pt x="74" y="330"/>
                    </a:lnTo>
                    <a:lnTo>
                      <a:pt x="103" y="362"/>
                    </a:lnTo>
                    <a:lnTo>
                      <a:pt x="109" y="366"/>
                    </a:lnTo>
                    <a:lnTo>
                      <a:pt x="116" y="367"/>
                    </a:lnTo>
                    <a:lnTo>
                      <a:pt x="123" y="372"/>
                    </a:lnTo>
                    <a:lnTo>
                      <a:pt x="127" y="376"/>
                    </a:lnTo>
                    <a:lnTo>
                      <a:pt x="133" y="380"/>
                    </a:lnTo>
                    <a:lnTo>
                      <a:pt x="138" y="387"/>
                    </a:lnTo>
                    <a:lnTo>
                      <a:pt x="144" y="398"/>
                    </a:lnTo>
                    <a:lnTo>
                      <a:pt x="155" y="404"/>
                    </a:lnTo>
                    <a:lnTo>
                      <a:pt x="170" y="405"/>
                    </a:lnTo>
                    <a:lnTo>
                      <a:pt x="184" y="414"/>
                    </a:lnTo>
                    <a:lnTo>
                      <a:pt x="197" y="418"/>
                    </a:lnTo>
                    <a:lnTo>
                      <a:pt x="200" y="426"/>
                    </a:lnTo>
                    <a:lnTo>
                      <a:pt x="218" y="425"/>
                    </a:lnTo>
                    <a:lnTo>
                      <a:pt x="221" y="427"/>
                    </a:lnTo>
                    <a:lnTo>
                      <a:pt x="227" y="429"/>
                    </a:lnTo>
                    <a:lnTo>
                      <a:pt x="227" y="420"/>
                    </a:lnTo>
                    <a:lnTo>
                      <a:pt x="232" y="405"/>
                    </a:lnTo>
                    <a:lnTo>
                      <a:pt x="235" y="399"/>
                    </a:lnTo>
                    <a:lnTo>
                      <a:pt x="239" y="390"/>
                    </a:lnTo>
                    <a:lnTo>
                      <a:pt x="257" y="359"/>
                    </a:lnTo>
                    <a:lnTo>
                      <a:pt x="268" y="347"/>
                    </a:lnTo>
                    <a:lnTo>
                      <a:pt x="272" y="344"/>
                    </a:lnTo>
                    <a:lnTo>
                      <a:pt x="293" y="365"/>
                    </a:lnTo>
                    <a:lnTo>
                      <a:pt x="317" y="367"/>
                    </a:lnTo>
                    <a:lnTo>
                      <a:pt x="317" y="366"/>
                    </a:lnTo>
                    <a:lnTo>
                      <a:pt x="332" y="314"/>
                    </a:lnTo>
                    <a:lnTo>
                      <a:pt x="336" y="307"/>
                    </a:lnTo>
                    <a:lnTo>
                      <a:pt x="343" y="278"/>
                    </a:lnTo>
                    <a:lnTo>
                      <a:pt x="343" y="274"/>
                    </a:lnTo>
                    <a:lnTo>
                      <a:pt x="339" y="232"/>
                    </a:lnTo>
                    <a:lnTo>
                      <a:pt x="335" y="211"/>
                    </a:lnTo>
                    <a:lnTo>
                      <a:pt x="325" y="211"/>
                    </a:lnTo>
                    <a:lnTo>
                      <a:pt x="301" y="215"/>
                    </a:lnTo>
                    <a:lnTo>
                      <a:pt x="297" y="206"/>
                    </a:lnTo>
                    <a:lnTo>
                      <a:pt x="293" y="187"/>
                    </a:lnTo>
                    <a:lnTo>
                      <a:pt x="292" y="185"/>
                    </a:lnTo>
                    <a:lnTo>
                      <a:pt x="292" y="176"/>
                    </a:lnTo>
                    <a:lnTo>
                      <a:pt x="288" y="168"/>
                    </a:lnTo>
                    <a:lnTo>
                      <a:pt x="288" y="166"/>
                    </a:lnTo>
                    <a:lnTo>
                      <a:pt x="281" y="154"/>
                    </a:lnTo>
                    <a:lnTo>
                      <a:pt x="281" y="152"/>
                    </a:lnTo>
                    <a:lnTo>
                      <a:pt x="282" y="151"/>
                    </a:lnTo>
                    <a:lnTo>
                      <a:pt x="296" y="120"/>
                    </a:lnTo>
                    <a:lnTo>
                      <a:pt x="283" y="111"/>
                    </a:lnTo>
                    <a:lnTo>
                      <a:pt x="281" y="109"/>
                    </a:lnTo>
                    <a:lnTo>
                      <a:pt x="272" y="94"/>
                    </a:lnTo>
                    <a:lnTo>
                      <a:pt x="274" y="88"/>
                    </a:lnTo>
                    <a:lnTo>
                      <a:pt x="274" y="87"/>
                    </a:lnTo>
                    <a:lnTo>
                      <a:pt x="272" y="85"/>
                    </a:lnTo>
                    <a:lnTo>
                      <a:pt x="265" y="70"/>
                    </a:lnTo>
                    <a:lnTo>
                      <a:pt x="268" y="66"/>
                    </a:lnTo>
                    <a:lnTo>
                      <a:pt x="265" y="60"/>
                    </a:lnTo>
                    <a:lnTo>
                      <a:pt x="257" y="52"/>
                    </a:lnTo>
                    <a:lnTo>
                      <a:pt x="257" y="49"/>
                    </a:lnTo>
                    <a:lnTo>
                      <a:pt x="255" y="49"/>
                    </a:lnTo>
                    <a:lnTo>
                      <a:pt x="226" y="34"/>
                    </a:lnTo>
                    <a:lnTo>
                      <a:pt x="224" y="34"/>
                    </a:lnTo>
                    <a:lnTo>
                      <a:pt x="216" y="29"/>
                    </a:lnTo>
                    <a:lnTo>
                      <a:pt x="208" y="2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85" name="Freeform 514">
                <a:extLst>
                  <a:ext uri="{FF2B5EF4-FFF2-40B4-BE49-F238E27FC236}">
                    <a16:creationId xmlns:a16="http://schemas.microsoft.com/office/drawing/2014/main" id="{EFC09FB7-07AC-A803-CF86-958458BC54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1" y="1858"/>
                <a:ext cx="103" cy="125"/>
              </a:xfrm>
              <a:custGeom>
                <a:avLst/>
                <a:gdLst>
                  <a:gd name="T0" fmla="*/ 254 w 413"/>
                  <a:gd name="T1" fmla="*/ 5 h 500"/>
                  <a:gd name="T2" fmla="*/ 240 w 413"/>
                  <a:gd name="T3" fmla="*/ 16 h 500"/>
                  <a:gd name="T4" fmla="*/ 208 w 413"/>
                  <a:gd name="T5" fmla="*/ 34 h 500"/>
                  <a:gd name="T6" fmla="*/ 192 w 413"/>
                  <a:gd name="T7" fmla="*/ 48 h 500"/>
                  <a:gd name="T8" fmla="*/ 155 w 413"/>
                  <a:gd name="T9" fmla="*/ 39 h 500"/>
                  <a:gd name="T10" fmla="*/ 142 w 413"/>
                  <a:gd name="T11" fmla="*/ 37 h 500"/>
                  <a:gd name="T12" fmla="*/ 151 w 413"/>
                  <a:gd name="T13" fmla="*/ 83 h 500"/>
                  <a:gd name="T14" fmla="*/ 137 w 413"/>
                  <a:gd name="T15" fmla="*/ 94 h 500"/>
                  <a:gd name="T16" fmla="*/ 107 w 413"/>
                  <a:gd name="T17" fmla="*/ 85 h 500"/>
                  <a:gd name="T18" fmla="*/ 93 w 413"/>
                  <a:gd name="T19" fmla="*/ 88 h 500"/>
                  <a:gd name="T20" fmla="*/ 74 w 413"/>
                  <a:gd name="T21" fmla="*/ 106 h 500"/>
                  <a:gd name="T22" fmla="*/ 53 w 413"/>
                  <a:gd name="T23" fmla="*/ 147 h 500"/>
                  <a:gd name="T24" fmla="*/ 51 w 413"/>
                  <a:gd name="T25" fmla="*/ 166 h 500"/>
                  <a:gd name="T26" fmla="*/ 72 w 413"/>
                  <a:gd name="T27" fmla="*/ 175 h 500"/>
                  <a:gd name="T28" fmla="*/ 118 w 413"/>
                  <a:gd name="T29" fmla="*/ 182 h 500"/>
                  <a:gd name="T30" fmla="*/ 132 w 413"/>
                  <a:gd name="T31" fmla="*/ 185 h 500"/>
                  <a:gd name="T32" fmla="*/ 123 w 413"/>
                  <a:gd name="T33" fmla="*/ 199 h 500"/>
                  <a:gd name="T34" fmla="*/ 124 w 413"/>
                  <a:gd name="T35" fmla="*/ 221 h 500"/>
                  <a:gd name="T36" fmla="*/ 125 w 413"/>
                  <a:gd name="T37" fmla="*/ 239 h 500"/>
                  <a:gd name="T38" fmla="*/ 121 w 413"/>
                  <a:gd name="T39" fmla="*/ 257 h 500"/>
                  <a:gd name="T40" fmla="*/ 86 w 413"/>
                  <a:gd name="T41" fmla="*/ 273 h 500"/>
                  <a:gd name="T42" fmla="*/ 44 w 413"/>
                  <a:gd name="T43" fmla="*/ 298 h 500"/>
                  <a:gd name="T44" fmla="*/ 50 w 413"/>
                  <a:gd name="T45" fmla="*/ 336 h 500"/>
                  <a:gd name="T46" fmla="*/ 50 w 413"/>
                  <a:gd name="T47" fmla="*/ 363 h 500"/>
                  <a:gd name="T48" fmla="*/ 26 w 413"/>
                  <a:gd name="T49" fmla="*/ 369 h 500"/>
                  <a:gd name="T50" fmla="*/ 18 w 413"/>
                  <a:gd name="T51" fmla="*/ 390 h 500"/>
                  <a:gd name="T52" fmla="*/ 1 w 413"/>
                  <a:gd name="T53" fmla="*/ 407 h 500"/>
                  <a:gd name="T54" fmla="*/ 5 w 413"/>
                  <a:gd name="T55" fmla="*/ 422 h 500"/>
                  <a:gd name="T56" fmla="*/ 26 w 413"/>
                  <a:gd name="T57" fmla="*/ 453 h 500"/>
                  <a:gd name="T58" fmla="*/ 88 w 413"/>
                  <a:gd name="T59" fmla="*/ 451 h 500"/>
                  <a:gd name="T60" fmla="*/ 99 w 413"/>
                  <a:gd name="T61" fmla="*/ 458 h 500"/>
                  <a:gd name="T62" fmla="*/ 111 w 413"/>
                  <a:gd name="T63" fmla="*/ 478 h 500"/>
                  <a:gd name="T64" fmla="*/ 123 w 413"/>
                  <a:gd name="T65" fmla="*/ 493 h 500"/>
                  <a:gd name="T66" fmla="*/ 167 w 413"/>
                  <a:gd name="T67" fmla="*/ 495 h 500"/>
                  <a:gd name="T68" fmla="*/ 205 w 413"/>
                  <a:gd name="T69" fmla="*/ 490 h 500"/>
                  <a:gd name="T70" fmla="*/ 262 w 413"/>
                  <a:gd name="T71" fmla="*/ 481 h 500"/>
                  <a:gd name="T72" fmla="*/ 276 w 413"/>
                  <a:gd name="T73" fmla="*/ 436 h 500"/>
                  <a:gd name="T74" fmla="*/ 315 w 413"/>
                  <a:gd name="T75" fmla="*/ 422 h 500"/>
                  <a:gd name="T76" fmla="*/ 319 w 413"/>
                  <a:gd name="T77" fmla="*/ 419 h 500"/>
                  <a:gd name="T78" fmla="*/ 372 w 413"/>
                  <a:gd name="T79" fmla="*/ 397 h 500"/>
                  <a:gd name="T80" fmla="*/ 368 w 413"/>
                  <a:gd name="T81" fmla="*/ 377 h 500"/>
                  <a:gd name="T82" fmla="*/ 388 w 413"/>
                  <a:gd name="T83" fmla="*/ 329 h 500"/>
                  <a:gd name="T84" fmla="*/ 396 w 413"/>
                  <a:gd name="T85" fmla="*/ 331 h 500"/>
                  <a:gd name="T86" fmla="*/ 410 w 413"/>
                  <a:gd name="T87" fmla="*/ 317 h 500"/>
                  <a:gd name="T88" fmla="*/ 412 w 413"/>
                  <a:gd name="T89" fmla="*/ 308 h 500"/>
                  <a:gd name="T90" fmla="*/ 398 w 413"/>
                  <a:gd name="T91" fmla="*/ 301 h 500"/>
                  <a:gd name="T92" fmla="*/ 392 w 413"/>
                  <a:gd name="T93" fmla="*/ 284 h 500"/>
                  <a:gd name="T94" fmla="*/ 387 w 413"/>
                  <a:gd name="T95" fmla="*/ 243 h 500"/>
                  <a:gd name="T96" fmla="*/ 394 w 413"/>
                  <a:gd name="T97" fmla="*/ 233 h 500"/>
                  <a:gd name="T98" fmla="*/ 382 w 413"/>
                  <a:gd name="T99" fmla="*/ 206 h 500"/>
                  <a:gd name="T100" fmla="*/ 406 w 413"/>
                  <a:gd name="T101" fmla="*/ 179 h 500"/>
                  <a:gd name="T102" fmla="*/ 384 w 413"/>
                  <a:gd name="T103" fmla="*/ 159 h 500"/>
                  <a:gd name="T104" fmla="*/ 342 w 413"/>
                  <a:gd name="T105" fmla="*/ 120 h 500"/>
                  <a:gd name="T106" fmla="*/ 335 w 413"/>
                  <a:gd name="T107" fmla="*/ 112 h 500"/>
                  <a:gd name="T108" fmla="*/ 319 w 413"/>
                  <a:gd name="T109" fmla="*/ 81 h 500"/>
                  <a:gd name="T110" fmla="*/ 300 w 413"/>
                  <a:gd name="T111" fmla="*/ 67 h 500"/>
                  <a:gd name="T112" fmla="*/ 286 w 413"/>
                  <a:gd name="T113" fmla="*/ 55 h 500"/>
                  <a:gd name="T114" fmla="*/ 276 w 413"/>
                  <a:gd name="T115" fmla="*/ 28 h 5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413" h="500">
                    <a:moveTo>
                      <a:pt x="271" y="18"/>
                    </a:moveTo>
                    <a:lnTo>
                      <a:pt x="269" y="16"/>
                    </a:lnTo>
                    <a:lnTo>
                      <a:pt x="268" y="2"/>
                    </a:lnTo>
                    <a:lnTo>
                      <a:pt x="254" y="5"/>
                    </a:lnTo>
                    <a:lnTo>
                      <a:pt x="244" y="0"/>
                    </a:lnTo>
                    <a:lnTo>
                      <a:pt x="243" y="0"/>
                    </a:lnTo>
                    <a:lnTo>
                      <a:pt x="241" y="14"/>
                    </a:lnTo>
                    <a:lnTo>
                      <a:pt x="240" y="16"/>
                    </a:lnTo>
                    <a:lnTo>
                      <a:pt x="240" y="17"/>
                    </a:lnTo>
                    <a:lnTo>
                      <a:pt x="223" y="32"/>
                    </a:lnTo>
                    <a:lnTo>
                      <a:pt x="221" y="32"/>
                    </a:lnTo>
                    <a:lnTo>
                      <a:pt x="208" y="34"/>
                    </a:lnTo>
                    <a:lnTo>
                      <a:pt x="199" y="39"/>
                    </a:lnTo>
                    <a:lnTo>
                      <a:pt x="198" y="41"/>
                    </a:lnTo>
                    <a:lnTo>
                      <a:pt x="197" y="44"/>
                    </a:lnTo>
                    <a:lnTo>
                      <a:pt x="192" y="48"/>
                    </a:lnTo>
                    <a:lnTo>
                      <a:pt x="176" y="44"/>
                    </a:lnTo>
                    <a:lnTo>
                      <a:pt x="164" y="42"/>
                    </a:lnTo>
                    <a:lnTo>
                      <a:pt x="162" y="42"/>
                    </a:lnTo>
                    <a:lnTo>
                      <a:pt x="155" y="39"/>
                    </a:lnTo>
                    <a:lnTo>
                      <a:pt x="154" y="39"/>
                    </a:lnTo>
                    <a:lnTo>
                      <a:pt x="151" y="38"/>
                    </a:lnTo>
                    <a:lnTo>
                      <a:pt x="146" y="37"/>
                    </a:lnTo>
                    <a:lnTo>
                      <a:pt x="142" y="37"/>
                    </a:lnTo>
                    <a:lnTo>
                      <a:pt x="142" y="41"/>
                    </a:lnTo>
                    <a:lnTo>
                      <a:pt x="145" y="52"/>
                    </a:lnTo>
                    <a:lnTo>
                      <a:pt x="155" y="63"/>
                    </a:lnTo>
                    <a:lnTo>
                      <a:pt x="151" y="83"/>
                    </a:lnTo>
                    <a:lnTo>
                      <a:pt x="149" y="83"/>
                    </a:lnTo>
                    <a:lnTo>
                      <a:pt x="144" y="85"/>
                    </a:lnTo>
                    <a:lnTo>
                      <a:pt x="139" y="90"/>
                    </a:lnTo>
                    <a:lnTo>
                      <a:pt x="137" y="94"/>
                    </a:lnTo>
                    <a:lnTo>
                      <a:pt x="134" y="95"/>
                    </a:lnTo>
                    <a:lnTo>
                      <a:pt x="114" y="91"/>
                    </a:lnTo>
                    <a:lnTo>
                      <a:pt x="110" y="87"/>
                    </a:lnTo>
                    <a:lnTo>
                      <a:pt x="107" y="85"/>
                    </a:lnTo>
                    <a:lnTo>
                      <a:pt x="103" y="84"/>
                    </a:lnTo>
                    <a:lnTo>
                      <a:pt x="100" y="84"/>
                    </a:lnTo>
                    <a:lnTo>
                      <a:pt x="99" y="85"/>
                    </a:lnTo>
                    <a:lnTo>
                      <a:pt x="93" y="88"/>
                    </a:lnTo>
                    <a:lnTo>
                      <a:pt x="86" y="90"/>
                    </a:lnTo>
                    <a:lnTo>
                      <a:pt x="82" y="90"/>
                    </a:lnTo>
                    <a:lnTo>
                      <a:pt x="78" y="91"/>
                    </a:lnTo>
                    <a:lnTo>
                      <a:pt x="74" y="106"/>
                    </a:lnTo>
                    <a:lnTo>
                      <a:pt x="67" y="119"/>
                    </a:lnTo>
                    <a:lnTo>
                      <a:pt x="63" y="133"/>
                    </a:lnTo>
                    <a:lnTo>
                      <a:pt x="56" y="145"/>
                    </a:lnTo>
                    <a:lnTo>
                      <a:pt x="53" y="147"/>
                    </a:lnTo>
                    <a:lnTo>
                      <a:pt x="53" y="148"/>
                    </a:lnTo>
                    <a:lnTo>
                      <a:pt x="50" y="162"/>
                    </a:lnTo>
                    <a:lnTo>
                      <a:pt x="50" y="165"/>
                    </a:lnTo>
                    <a:lnTo>
                      <a:pt x="51" y="166"/>
                    </a:lnTo>
                    <a:lnTo>
                      <a:pt x="53" y="166"/>
                    </a:lnTo>
                    <a:lnTo>
                      <a:pt x="70" y="173"/>
                    </a:lnTo>
                    <a:lnTo>
                      <a:pt x="71" y="173"/>
                    </a:lnTo>
                    <a:lnTo>
                      <a:pt x="72" y="175"/>
                    </a:lnTo>
                    <a:lnTo>
                      <a:pt x="81" y="176"/>
                    </a:lnTo>
                    <a:lnTo>
                      <a:pt x="102" y="182"/>
                    </a:lnTo>
                    <a:lnTo>
                      <a:pt x="111" y="183"/>
                    </a:lnTo>
                    <a:lnTo>
                      <a:pt x="118" y="182"/>
                    </a:lnTo>
                    <a:lnTo>
                      <a:pt x="124" y="182"/>
                    </a:lnTo>
                    <a:lnTo>
                      <a:pt x="130" y="180"/>
                    </a:lnTo>
                    <a:lnTo>
                      <a:pt x="134" y="180"/>
                    </a:lnTo>
                    <a:lnTo>
                      <a:pt x="132" y="185"/>
                    </a:lnTo>
                    <a:lnTo>
                      <a:pt x="132" y="186"/>
                    </a:lnTo>
                    <a:lnTo>
                      <a:pt x="128" y="192"/>
                    </a:lnTo>
                    <a:lnTo>
                      <a:pt x="125" y="193"/>
                    </a:lnTo>
                    <a:lnTo>
                      <a:pt x="123" y="199"/>
                    </a:lnTo>
                    <a:lnTo>
                      <a:pt x="120" y="210"/>
                    </a:lnTo>
                    <a:lnTo>
                      <a:pt x="121" y="212"/>
                    </a:lnTo>
                    <a:lnTo>
                      <a:pt x="121" y="214"/>
                    </a:lnTo>
                    <a:lnTo>
                      <a:pt x="124" y="221"/>
                    </a:lnTo>
                    <a:lnTo>
                      <a:pt x="130" y="226"/>
                    </a:lnTo>
                    <a:lnTo>
                      <a:pt x="130" y="232"/>
                    </a:lnTo>
                    <a:lnTo>
                      <a:pt x="128" y="233"/>
                    </a:lnTo>
                    <a:lnTo>
                      <a:pt x="125" y="239"/>
                    </a:lnTo>
                    <a:lnTo>
                      <a:pt x="124" y="245"/>
                    </a:lnTo>
                    <a:lnTo>
                      <a:pt x="124" y="250"/>
                    </a:lnTo>
                    <a:lnTo>
                      <a:pt x="127" y="255"/>
                    </a:lnTo>
                    <a:lnTo>
                      <a:pt x="121" y="257"/>
                    </a:lnTo>
                    <a:lnTo>
                      <a:pt x="120" y="257"/>
                    </a:lnTo>
                    <a:lnTo>
                      <a:pt x="107" y="264"/>
                    </a:lnTo>
                    <a:lnTo>
                      <a:pt x="97" y="267"/>
                    </a:lnTo>
                    <a:lnTo>
                      <a:pt x="86" y="273"/>
                    </a:lnTo>
                    <a:lnTo>
                      <a:pt x="75" y="273"/>
                    </a:lnTo>
                    <a:lnTo>
                      <a:pt x="60" y="285"/>
                    </a:lnTo>
                    <a:lnTo>
                      <a:pt x="54" y="288"/>
                    </a:lnTo>
                    <a:lnTo>
                      <a:pt x="44" y="298"/>
                    </a:lnTo>
                    <a:lnTo>
                      <a:pt x="34" y="312"/>
                    </a:lnTo>
                    <a:lnTo>
                      <a:pt x="34" y="313"/>
                    </a:lnTo>
                    <a:lnTo>
                      <a:pt x="47" y="330"/>
                    </a:lnTo>
                    <a:lnTo>
                      <a:pt x="50" y="336"/>
                    </a:lnTo>
                    <a:lnTo>
                      <a:pt x="50" y="337"/>
                    </a:lnTo>
                    <a:lnTo>
                      <a:pt x="47" y="348"/>
                    </a:lnTo>
                    <a:lnTo>
                      <a:pt x="47" y="349"/>
                    </a:lnTo>
                    <a:lnTo>
                      <a:pt x="50" y="363"/>
                    </a:lnTo>
                    <a:lnTo>
                      <a:pt x="50" y="366"/>
                    </a:lnTo>
                    <a:lnTo>
                      <a:pt x="44" y="369"/>
                    </a:lnTo>
                    <a:lnTo>
                      <a:pt x="39" y="370"/>
                    </a:lnTo>
                    <a:lnTo>
                      <a:pt x="26" y="369"/>
                    </a:lnTo>
                    <a:lnTo>
                      <a:pt x="24" y="369"/>
                    </a:lnTo>
                    <a:lnTo>
                      <a:pt x="22" y="373"/>
                    </a:lnTo>
                    <a:lnTo>
                      <a:pt x="22" y="377"/>
                    </a:lnTo>
                    <a:lnTo>
                      <a:pt x="18" y="390"/>
                    </a:lnTo>
                    <a:lnTo>
                      <a:pt x="18" y="391"/>
                    </a:lnTo>
                    <a:lnTo>
                      <a:pt x="15" y="393"/>
                    </a:lnTo>
                    <a:lnTo>
                      <a:pt x="4" y="400"/>
                    </a:lnTo>
                    <a:lnTo>
                      <a:pt x="1" y="407"/>
                    </a:lnTo>
                    <a:lnTo>
                      <a:pt x="0" y="407"/>
                    </a:lnTo>
                    <a:lnTo>
                      <a:pt x="1" y="409"/>
                    </a:lnTo>
                    <a:lnTo>
                      <a:pt x="4" y="421"/>
                    </a:lnTo>
                    <a:lnTo>
                      <a:pt x="5" y="422"/>
                    </a:lnTo>
                    <a:lnTo>
                      <a:pt x="11" y="430"/>
                    </a:lnTo>
                    <a:lnTo>
                      <a:pt x="17" y="444"/>
                    </a:lnTo>
                    <a:lnTo>
                      <a:pt x="18" y="450"/>
                    </a:lnTo>
                    <a:lnTo>
                      <a:pt x="26" y="453"/>
                    </a:lnTo>
                    <a:lnTo>
                      <a:pt x="33" y="451"/>
                    </a:lnTo>
                    <a:lnTo>
                      <a:pt x="82" y="450"/>
                    </a:lnTo>
                    <a:lnTo>
                      <a:pt x="85" y="451"/>
                    </a:lnTo>
                    <a:lnTo>
                      <a:pt x="88" y="451"/>
                    </a:lnTo>
                    <a:lnTo>
                      <a:pt x="95" y="453"/>
                    </a:lnTo>
                    <a:lnTo>
                      <a:pt x="96" y="456"/>
                    </a:lnTo>
                    <a:lnTo>
                      <a:pt x="99" y="457"/>
                    </a:lnTo>
                    <a:lnTo>
                      <a:pt x="99" y="458"/>
                    </a:lnTo>
                    <a:lnTo>
                      <a:pt x="103" y="460"/>
                    </a:lnTo>
                    <a:lnTo>
                      <a:pt x="107" y="460"/>
                    </a:lnTo>
                    <a:lnTo>
                      <a:pt x="111" y="476"/>
                    </a:lnTo>
                    <a:lnTo>
                      <a:pt x="111" y="478"/>
                    </a:lnTo>
                    <a:lnTo>
                      <a:pt x="118" y="485"/>
                    </a:lnTo>
                    <a:lnTo>
                      <a:pt x="118" y="486"/>
                    </a:lnTo>
                    <a:lnTo>
                      <a:pt x="120" y="488"/>
                    </a:lnTo>
                    <a:lnTo>
                      <a:pt x="123" y="493"/>
                    </a:lnTo>
                    <a:lnTo>
                      <a:pt x="127" y="497"/>
                    </a:lnTo>
                    <a:lnTo>
                      <a:pt x="142" y="500"/>
                    </a:lnTo>
                    <a:lnTo>
                      <a:pt x="149" y="500"/>
                    </a:lnTo>
                    <a:lnTo>
                      <a:pt x="167" y="495"/>
                    </a:lnTo>
                    <a:lnTo>
                      <a:pt x="171" y="495"/>
                    </a:lnTo>
                    <a:lnTo>
                      <a:pt x="187" y="493"/>
                    </a:lnTo>
                    <a:lnTo>
                      <a:pt x="192" y="493"/>
                    </a:lnTo>
                    <a:lnTo>
                      <a:pt x="205" y="490"/>
                    </a:lnTo>
                    <a:lnTo>
                      <a:pt x="223" y="490"/>
                    </a:lnTo>
                    <a:lnTo>
                      <a:pt x="241" y="500"/>
                    </a:lnTo>
                    <a:lnTo>
                      <a:pt x="262" y="493"/>
                    </a:lnTo>
                    <a:lnTo>
                      <a:pt x="262" y="481"/>
                    </a:lnTo>
                    <a:lnTo>
                      <a:pt x="265" y="451"/>
                    </a:lnTo>
                    <a:lnTo>
                      <a:pt x="265" y="450"/>
                    </a:lnTo>
                    <a:lnTo>
                      <a:pt x="269" y="437"/>
                    </a:lnTo>
                    <a:lnTo>
                      <a:pt x="276" y="436"/>
                    </a:lnTo>
                    <a:lnTo>
                      <a:pt x="296" y="436"/>
                    </a:lnTo>
                    <a:lnTo>
                      <a:pt x="304" y="435"/>
                    </a:lnTo>
                    <a:lnTo>
                      <a:pt x="312" y="429"/>
                    </a:lnTo>
                    <a:lnTo>
                      <a:pt x="315" y="422"/>
                    </a:lnTo>
                    <a:lnTo>
                      <a:pt x="315" y="418"/>
                    </a:lnTo>
                    <a:lnTo>
                      <a:pt x="317" y="418"/>
                    </a:lnTo>
                    <a:lnTo>
                      <a:pt x="318" y="419"/>
                    </a:lnTo>
                    <a:lnTo>
                      <a:pt x="319" y="419"/>
                    </a:lnTo>
                    <a:lnTo>
                      <a:pt x="325" y="422"/>
                    </a:lnTo>
                    <a:lnTo>
                      <a:pt x="332" y="423"/>
                    </a:lnTo>
                    <a:lnTo>
                      <a:pt x="345" y="423"/>
                    </a:lnTo>
                    <a:lnTo>
                      <a:pt x="372" y="397"/>
                    </a:lnTo>
                    <a:lnTo>
                      <a:pt x="372" y="389"/>
                    </a:lnTo>
                    <a:lnTo>
                      <a:pt x="371" y="384"/>
                    </a:lnTo>
                    <a:lnTo>
                      <a:pt x="368" y="380"/>
                    </a:lnTo>
                    <a:lnTo>
                      <a:pt x="368" y="377"/>
                    </a:lnTo>
                    <a:lnTo>
                      <a:pt x="370" y="372"/>
                    </a:lnTo>
                    <a:lnTo>
                      <a:pt x="371" y="362"/>
                    </a:lnTo>
                    <a:lnTo>
                      <a:pt x="387" y="330"/>
                    </a:lnTo>
                    <a:lnTo>
                      <a:pt x="388" y="329"/>
                    </a:lnTo>
                    <a:lnTo>
                      <a:pt x="394" y="329"/>
                    </a:lnTo>
                    <a:lnTo>
                      <a:pt x="394" y="330"/>
                    </a:lnTo>
                    <a:lnTo>
                      <a:pt x="395" y="330"/>
                    </a:lnTo>
                    <a:lnTo>
                      <a:pt x="396" y="331"/>
                    </a:lnTo>
                    <a:lnTo>
                      <a:pt x="403" y="327"/>
                    </a:lnTo>
                    <a:lnTo>
                      <a:pt x="408" y="322"/>
                    </a:lnTo>
                    <a:lnTo>
                      <a:pt x="409" y="319"/>
                    </a:lnTo>
                    <a:lnTo>
                      <a:pt x="410" y="317"/>
                    </a:lnTo>
                    <a:lnTo>
                      <a:pt x="411" y="315"/>
                    </a:lnTo>
                    <a:lnTo>
                      <a:pt x="412" y="313"/>
                    </a:lnTo>
                    <a:lnTo>
                      <a:pt x="413" y="312"/>
                    </a:lnTo>
                    <a:lnTo>
                      <a:pt x="412" y="308"/>
                    </a:lnTo>
                    <a:lnTo>
                      <a:pt x="408" y="303"/>
                    </a:lnTo>
                    <a:lnTo>
                      <a:pt x="403" y="302"/>
                    </a:lnTo>
                    <a:lnTo>
                      <a:pt x="399" y="302"/>
                    </a:lnTo>
                    <a:lnTo>
                      <a:pt x="398" y="301"/>
                    </a:lnTo>
                    <a:lnTo>
                      <a:pt x="396" y="301"/>
                    </a:lnTo>
                    <a:lnTo>
                      <a:pt x="389" y="291"/>
                    </a:lnTo>
                    <a:lnTo>
                      <a:pt x="391" y="286"/>
                    </a:lnTo>
                    <a:lnTo>
                      <a:pt x="392" y="284"/>
                    </a:lnTo>
                    <a:lnTo>
                      <a:pt x="395" y="252"/>
                    </a:lnTo>
                    <a:lnTo>
                      <a:pt x="392" y="242"/>
                    </a:lnTo>
                    <a:lnTo>
                      <a:pt x="389" y="243"/>
                    </a:lnTo>
                    <a:lnTo>
                      <a:pt x="387" y="243"/>
                    </a:lnTo>
                    <a:lnTo>
                      <a:pt x="391" y="240"/>
                    </a:lnTo>
                    <a:lnTo>
                      <a:pt x="391" y="239"/>
                    </a:lnTo>
                    <a:lnTo>
                      <a:pt x="394" y="236"/>
                    </a:lnTo>
                    <a:lnTo>
                      <a:pt x="394" y="233"/>
                    </a:lnTo>
                    <a:lnTo>
                      <a:pt x="396" y="225"/>
                    </a:lnTo>
                    <a:lnTo>
                      <a:pt x="396" y="221"/>
                    </a:lnTo>
                    <a:lnTo>
                      <a:pt x="382" y="207"/>
                    </a:lnTo>
                    <a:lnTo>
                      <a:pt x="382" y="206"/>
                    </a:lnTo>
                    <a:lnTo>
                      <a:pt x="389" y="203"/>
                    </a:lnTo>
                    <a:lnTo>
                      <a:pt x="405" y="193"/>
                    </a:lnTo>
                    <a:lnTo>
                      <a:pt x="412" y="190"/>
                    </a:lnTo>
                    <a:lnTo>
                      <a:pt x="406" y="179"/>
                    </a:lnTo>
                    <a:lnTo>
                      <a:pt x="401" y="172"/>
                    </a:lnTo>
                    <a:lnTo>
                      <a:pt x="395" y="168"/>
                    </a:lnTo>
                    <a:lnTo>
                      <a:pt x="391" y="164"/>
                    </a:lnTo>
                    <a:lnTo>
                      <a:pt x="384" y="159"/>
                    </a:lnTo>
                    <a:lnTo>
                      <a:pt x="377" y="158"/>
                    </a:lnTo>
                    <a:lnTo>
                      <a:pt x="371" y="154"/>
                    </a:lnTo>
                    <a:lnTo>
                      <a:pt x="342" y="122"/>
                    </a:lnTo>
                    <a:lnTo>
                      <a:pt x="342" y="120"/>
                    </a:lnTo>
                    <a:lnTo>
                      <a:pt x="338" y="120"/>
                    </a:lnTo>
                    <a:lnTo>
                      <a:pt x="334" y="116"/>
                    </a:lnTo>
                    <a:lnTo>
                      <a:pt x="334" y="115"/>
                    </a:lnTo>
                    <a:lnTo>
                      <a:pt x="335" y="112"/>
                    </a:lnTo>
                    <a:lnTo>
                      <a:pt x="336" y="111"/>
                    </a:lnTo>
                    <a:lnTo>
                      <a:pt x="325" y="95"/>
                    </a:lnTo>
                    <a:lnTo>
                      <a:pt x="319" y="83"/>
                    </a:lnTo>
                    <a:lnTo>
                      <a:pt x="319" y="81"/>
                    </a:lnTo>
                    <a:lnTo>
                      <a:pt x="314" y="77"/>
                    </a:lnTo>
                    <a:lnTo>
                      <a:pt x="312" y="76"/>
                    </a:lnTo>
                    <a:lnTo>
                      <a:pt x="307" y="70"/>
                    </a:lnTo>
                    <a:lnTo>
                      <a:pt x="300" y="67"/>
                    </a:lnTo>
                    <a:lnTo>
                      <a:pt x="298" y="67"/>
                    </a:lnTo>
                    <a:lnTo>
                      <a:pt x="290" y="59"/>
                    </a:lnTo>
                    <a:lnTo>
                      <a:pt x="288" y="58"/>
                    </a:lnTo>
                    <a:lnTo>
                      <a:pt x="286" y="55"/>
                    </a:lnTo>
                    <a:lnTo>
                      <a:pt x="279" y="45"/>
                    </a:lnTo>
                    <a:lnTo>
                      <a:pt x="279" y="44"/>
                    </a:lnTo>
                    <a:lnTo>
                      <a:pt x="276" y="30"/>
                    </a:lnTo>
                    <a:lnTo>
                      <a:pt x="276" y="28"/>
                    </a:lnTo>
                    <a:lnTo>
                      <a:pt x="275" y="25"/>
                    </a:lnTo>
                    <a:lnTo>
                      <a:pt x="275" y="24"/>
                    </a:lnTo>
                    <a:lnTo>
                      <a:pt x="271" y="1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86" name="Freeform 515">
                <a:extLst>
                  <a:ext uri="{FF2B5EF4-FFF2-40B4-BE49-F238E27FC236}">
                    <a16:creationId xmlns:a16="http://schemas.microsoft.com/office/drawing/2014/main" id="{F1546C30-F9CB-9B5B-6DA9-52BDBEE7A4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0" y="1965"/>
                <a:ext cx="98" cy="160"/>
              </a:xfrm>
              <a:custGeom>
                <a:avLst/>
                <a:gdLst>
                  <a:gd name="T0" fmla="*/ 1 w 391"/>
                  <a:gd name="T1" fmla="*/ 208 h 640"/>
                  <a:gd name="T2" fmla="*/ 12 w 391"/>
                  <a:gd name="T3" fmla="*/ 216 h 640"/>
                  <a:gd name="T4" fmla="*/ 32 w 391"/>
                  <a:gd name="T5" fmla="*/ 205 h 640"/>
                  <a:gd name="T6" fmla="*/ 44 w 391"/>
                  <a:gd name="T7" fmla="*/ 202 h 640"/>
                  <a:gd name="T8" fmla="*/ 75 w 391"/>
                  <a:gd name="T9" fmla="*/ 222 h 640"/>
                  <a:gd name="T10" fmla="*/ 86 w 391"/>
                  <a:gd name="T11" fmla="*/ 240 h 640"/>
                  <a:gd name="T12" fmla="*/ 47 w 391"/>
                  <a:gd name="T13" fmla="*/ 289 h 640"/>
                  <a:gd name="T14" fmla="*/ 50 w 391"/>
                  <a:gd name="T15" fmla="*/ 317 h 640"/>
                  <a:gd name="T16" fmla="*/ 75 w 391"/>
                  <a:gd name="T17" fmla="*/ 327 h 640"/>
                  <a:gd name="T18" fmla="*/ 112 w 391"/>
                  <a:gd name="T19" fmla="*/ 356 h 640"/>
                  <a:gd name="T20" fmla="*/ 96 w 391"/>
                  <a:gd name="T21" fmla="*/ 409 h 640"/>
                  <a:gd name="T22" fmla="*/ 120 w 391"/>
                  <a:gd name="T23" fmla="*/ 444 h 640"/>
                  <a:gd name="T24" fmla="*/ 121 w 391"/>
                  <a:gd name="T25" fmla="*/ 511 h 640"/>
                  <a:gd name="T26" fmla="*/ 124 w 391"/>
                  <a:gd name="T27" fmla="*/ 524 h 640"/>
                  <a:gd name="T28" fmla="*/ 145 w 391"/>
                  <a:gd name="T29" fmla="*/ 557 h 640"/>
                  <a:gd name="T30" fmla="*/ 153 w 391"/>
                  <a:gd name="T31" fmla="*/ 585 h 640"/>
                  <a:gd name="T32" fmla="*/ 164 w 391"/>
                  <a:gd name="T33" fmla="*/ 610 h 640"/>
                  <a:gd name="T34" fmla="*/ 164 w 391"/>
                  <a:gd name="T35" fmla="*/ 636 h 640"/>
                  <a:gd name="T36" fmla="*/ 179 w 391"/>
                  <a:gd name="T37" fmla="*/ 634 h 640"/>
                  <a:gd name="T38" fmla="*/ 201 w 391"/>
                  <a:gd name="T39" fmla="*/ 617 h 640"/>
                  <a:gd name="T40" fmla="*/ 232 w 391"/>
                  <a:gd name="T41" fmla="*/ 603 h 640"/>
                  <a:gd name="T42" fmla="*/ 244 w 391"/>
                  <a:gd name="T43" fmla="*/ 584 h 640"/>
                  <a:gd name="T44" fmla="*/ 260 w 391"/>
                  <a:gd name="T45" fmla="*/ 573 h 640"/>
                  <a:gd name="T46" fmla="*/ 279 w 391"/>
                  <a:gd name="T47" fmla="*/ 560 h 640"/>
                  <a:gd name="T48" fmla="*/ 275 w 391"/>
                  <a:gd name="T49" fmla="*/ 511 h 640"/>
                  <a:gd name="T50" fmla="*/ 289 w 391"/>
                  <a:gd name="T51" fmla="*/ 500 h 640"/>
                  <a:gd name="T52" fmla="*/ 292 w 391"/>
                  <a:gd name="T53" fmla="*/ 485 h 640"/>
                  <a:gd name="T54" fmla="*/ 307 w 391"/>
                  <a:gd name="T55" fmla="*/ 468 h 640"/>
                  <a:gd name="T56" fmla="*/ 320 w 391"/>
                  <a:gd name="T57" fmla="*/ 464 h 640"/>
                  <a:gd name="T58" fmla="*/ 311 w 391"/>
                  <a:gd name="T59" fmla="*/ 447 h 640"/>
                  <a:gd name="T60" fmla="*/ 325 w 391"/>
                  <a:gd name="T61" fmla="*/ 408 h 640"/>
                  <a:gd name="T62" fmla="*/ 317 w 391"/>
                  <a:gd name="T63" fmla="*/ 382 h 640"/>
                  <a:gd name="T64" fmla="*/ 280 w 391"/>
                  <a:gd name="T65" fmla="*/ 367 h 640"/>
                  <a:gd name="T66" fmla="*/ 258 w 391"/>
                  <a:gd name="T67" fmla="*/ 291 h 640"/>
                  <a:gd name="T68" fmla="*/ 279 w 391"/>
                  <a:gd name="T69" fmla="*/ 268 h 640"/>
                  <a:gd name="T70" fmla="*/ 307 w 391"/>
                  <a:gd name="T71" fmla="*/ 242 h 640"/>
                  <a:gd name="T72" fmla="*/ 352 w 391"/>
                  <a:gd name="T73" fmla="*/ 274 h 640"/>
                  <a:gd name="T74" fmla="*/ 371 w 391"/>
                  <a:gd name="T75" fmla="*/ 291 h 640"/>
                  <a:gd name="T76" fmla="*/ 388 w 391"/>
                  <a:gd name="T77" fmla="*/ 232 h 640"/>
                  <a:gd name="T78" fmla="*/ 370 w 391"/>
                  <a:gd name="T79" fmla="*/ 179 h 640"/>
                  <a:gd name="T80" fmla="*/ 327 w 391"/>
                  <a:gd name="T81" fmla="*/ 172 h 640"/>
                  <a:gd name="T82" fmla="*/ 328 w 391"/>
                  <a:gd name="T83" fmla="*/ 133 h 640"/>
                  <a:gd name="T84" fmla="*/ 345 w 391"/>
                  <a:gd name="T85" fmla="*/ 81 h 640"/>
                  <a:gd name="T86" fmla="*/ 327 w 391"/>
                  <a:gd name="T87" fmla="*/ 25 h 640"/>
                  <a:gd name="T88" fmla="*/ 332 w 391"/>
                  <a:gd name="T89" fmla="*/ 0 h 640"/>
                  <a:gd name="T90" fmla="*/ 279 w 391"/>
                  <a:gd name="T91" fmla="*/ 13 h 640"/>
                  <a:gd name="T92" fmla="*/ 260 w 391"/>
                  <a:gd name="T93" fmla="*/ 22 h 640"/>
                  <a:gd name="T94" fmla="*/ 219 w 391"/>
                  <a:gd name="T95" fmla="*/ 105 h 640"/>
                  <a:gd name="T96" fmla="*/ 194 w 391"/>
                  <a:gd name="T97" fmla="*/ 102 h 640"/>
                  <a:gd name="T98" fmla="*/ 153 w 391"/>
                  <a:gd name="T99" fmla="*/ 120 h 640"/>
                  <a:gd name="T100" fmla="*/ 97 w 391"/>
                  <a:gd name="T101" fmla="*/ 127 h 640"/>
                  <a:gd name="T102" fmla="*/ 57 w 391"/>
                  <a:gd name="T103" fmla="*/ 158 h 640"/>
                  <a:gd name="T104" fmla="*/ 23 w 391"/>
                  <a:gd name="T105" fmla="*/ 162 h 6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91" h="640">
                    <a:moveTo>
                      <a:pt x="9" y="172"/>
                    </a:moveTo>
                    <a:lnTo>
                      <a:pt x="9" y="184"/>
                    </a:lnTo>
                    <a:lnTo>
                      <a:pt x="8" y="191"/>
                    </a:lnTo>
                    <a:lnTo>
                      <a:pt x="4" y="198"/>
                    </a:lnTo>
                    <a:lnTo>
                      <a:pt x="1" y="208"/>
                    </a:lnTo>
                    <a:lnTo>
                      <a:pt x="0" y="211"/>
                    </a:lnTo>
                    <a:lnTo>
                      <a:pt x="5" y="214"/>
                    </a:lnTo>
                    <a:lnTo>
                      <a:pt x="9" y="215"/>
                    </a:lnTo>
                    <a:lnTo>
                      <a:pt x="11" y="216"/>
                    </a:lnTo>
                    <a:lnTo>
                      <a:pt x="12" y="216"/>
                    </a:lnTo>
                    <a:lnTo>
                      <a:pt x="19" y="215"/>
                    </a:lnTo>
                    <a:lnTo>
                      <a:pt x="22" y="214"/>
                    </a:lnTo>
                    <a:lnTo>
                      <a:pt x="28" y="212"/>
                    </a:lnTo>
                    <a:lnTo>
                      <a:pt x="32" y="207"/>
                    </a:lnTo>
                    <a:lnTo>
                      <a:pt x="32" y="205"/>
                    </a:lnTo>
                    <a:lnTo>
                      <a:pt x="35" y="202"/>
                    </a:lnTo>
                    <a:lnTo>
                      <a:pt x="37" y="201"/>
                    </a:lnTo>
                    <a:lnTo>
                      <a:pt x="43" y="201"/>
                    </a:lnTo>
                    <a:lnTo>
                      <a:pt x="43" y="202"/>
                    </a:lnTo>
                    <a:lnTo>
                      <a:pt x="44" y="202"/>
                    </a:lnTo>
                    <a:lnTo>
                      <a:pt x="46" y="204"/>
                    </a:lnTo>
                    <a:lnTo>
                      <a:pt x="56" y="209"/>
                    </a:lnTo>
                    <a:lnTo>
                      <a:pt x="66" y="219"/>
                    </a:lnTo>
                    <a:lnTo>
                      <a:pt x="72" y="222"/>
                    </a:lnTo>
                    <a:lnTo>
                      <a:pt x="75" y="222"/>
                    </a:lnTo>
                    <a:lnTo>
                      <a:pt x="81" y="224"/>
                    </a:lnTo>
                    <a:lnTo>
                      <a:pt x="81" y="225"/>
                    </a:lnTo>
                    <a:lnTo>
                      <a:pt x="92" y="233"/>
                    </a:lnTo>
                    <a:lnTo>
                      <a:pt x="90" y="235"/>
                    </a:lnTo>
                    <a:lnTo>
                      <a:pt x="86" y="240"/>
                    </a:lnTo>
                    <a:lnTo>
                      <a:pt x="74" y="254"/>
                    </a:lnTo>
                    <a:lnTo>
                      <a:pt x="75" y="261"/>
                    </a:lnTo>
                    <a:lnTo>
                      <a:pt x="51" y="278"/>
                    </a:lnTo>
                    <a:lnTo>
                      <a:pt x="47" y="286"/>
                    </a:lnTo>
                    <a:lnTo>
                      <a:pt x="47" y="289"/>
                    </a:lnTo>
                    <a:lnTo>
                      <a:pt x="46" y="293"/>
                    </a:lnTo>
                    <a:lnTo>
                      <a:pt x="47" y="293"/>
                    </a:lnTo>
                    <a:lnTo>
                      <a:pt x="51" y="309"/>
                    </a:lnTo>
                    <a:lnTo>
                      <a:pt x="50" y="314"/>
                    </a:lnTo>
                    <a:lnTo>
                      <a:pt x="50" y="317"/>
                    </a:lnTo>
                    <a:lnTo>
                      <a:pt x="49" y="320"/>
                    </a:lnTo>
                    <a:lnTo>
                      <a:pt x="51" y="332"/>
                    </a:lnTo>
                    <a:lnTo>
                      <a:pt x="51" y="337"/>
                    </a:lnTo>
                    <a:lnTo>
                      <a:pt x="67" y="328"/>
                    </a:lnTo>
                    <a:lnTo>
                      <a:pt x="75" y="327"/>
                    </a:lnTo>
                    <a:lnTo>
                      <a:pt x="92" y="335"/>
                    </a:lnTo>
                    <a:lnTo>
                      <a:pt x="104" y="344"/>
                    </a:lnTo>
                    <a:lnTo>
                      <a:pt x="112" y="352"/>
                    </a:lnTo>
                    <a:lnTo>
                      <a:pt x="113" y="353"/>
                    </a:lnTo>
                    <a:lnTo>
                      <a:pt x="112" y="356"/>
                    </a:lnTo>
                    <a:lnTo>
                      <a:pt x="95" y="372"/>
                    </a:lnTo>
                    <a:lnTo>
                      <a:pt x="95" y="373"/>
                    </a:lnTo>
                    <a:lnTo>
                      <a:pt x="93" y="373"/>
                    </a:lnTo>
                    <a:lnTo>
                      <a:pt x="93" y="405"/>
                    </a:lnTo>
                    <a:lnTo>
                      <a:pt x="96" y="409"/>
                    </a:lnTo>
                    <a:lnTo>
                      <a:pt x="99" y="412"/>
                    </a:lnTo>
                    <a:lnTo>
                      <a:pt x="107" y="419"/>
                    </a:lnTo>
                    <a:lnTo>
                      <a:pt x="109" y="423"/>
                    </a:lnTo>
                    <a:lnTo>
                      <a:pt x="116" y="439"/>
                    </a:lnTo>
                    <a:lnTo>
                      <a:pt x="120" y="444"/>
                    </a:lnTo>
                    <a:lnTo>
                      <a:pt x="124" y="440"/>
                    </a:lnTo>
                    <a:lnTo>
                      <a:pt x="126" y="440"/>
                    </a:lnTo>
                    <a:lnTo>
                      <a:pt x="126" y="458"/>
                    </a:lnTo>
                    <a:lnTo>
                      <a:pt x="117" y="479"/>
                    </a:lnTo>
                    <a:lnTo>
                      <a:pt x="121" y="511"/>
                    </a:lnTo>
                    <a:lnTo>
                      <a:pt x="120" y="519"/>
                    </a:lnTo>
                    <a:lnTo>
                      <a:pt x="119" y="521"/>
                    </a:lnTo>
                    <a:lnTo>
                      <a:pt x="121" y="521"/>
                    </a:lnTo>
                    <a:lnTo>
                      <a:pt x="124" y="522"/>
                    </a:lnTo>
                    <a:lnTo>
                      <a:pt x="124" y="524"/>
                    </a:lnTo>
                    <a:lnTo>
                      <a:pt x="126" y="524"/>
                    </a:lnTo>
                    <a:lnTo>
                      <a:pt x="138" y="542"/>
                    </a:lnTo>
                    <a:lnTo>
                      <a:pt x="139" y="542"/>
                    </a:lnTo>
                    <a:lnTo>
                      <a:pt x="142" y="547"/>
                    </a:lnTo>
                    <a:lnTo>
                      <a:pt x="145" y="557"/>
                    </a:lnTo>
                    <a:lnTo>
                      <a:pt x="145" y="569"/>
                    </a:lnTo>
                    <a:lnTo>
                      <a:pt x="142" y="573"/>
                    </a:lnTo>
                    <a:lnTo>
                      <a:pt x="142" y="581"/>
                    </a:lnTo>
                    <a:lnTo>
                      <a:pt x="145" y="581"/>
                    </a:lnTo>
                    <a:lnTo>
                      <a:pt x="153" y="585"/>
                    </a:lnTo>
                    <a:lnTo>
                      <a:pt x="159" y="592"/>
                    </a:lnTo>
                    <a:lnTo>
                      <a:pt x="162" y="595"/>
                    </a:lnTo>
                    <a:lnTo>
                      <a:pt x="163" y="599"/>
                    </a:lnTo>
                    <a:lnTo>
                      <a:pt x="163" y="607"/>
                    </a:lnTo>
                    <a:lnTo>
                      <a:pt x="164" y="610"/>
                    </a:lnTo>
                    <a:lnTo>
                      <a:pt x="164" y="614"/>
                    </a:lnTo>
                    <a:lnTo>
                      <a:pt x="166" y="620"/>
                    </a:lnTo>
                    <a:lnTo>
                      <a:pt x="166" y="629"/>
                    </a:lnTo>
                    <a:lnTo>
                      <a:pt x="164" y="631"/>
                    </a:lnTo>
                    <a:lnTo>
                      <a:pt x="164" y="636"/>
                    </a:lnTo>
                    <a:lnTo>
                      <a:pt x="166" y="640"/>
                    </a:lnTo>
                    <a:lnTo>
                      <a:pt x="167" y="640"/>
                    </a:lnTo>
                    <a:lnTo>
                      <a:pt x="173" y="638"/>
                    </a:lnTo>
                    <a:lnTo>
                      <a:pt x="177" y="636"/>
                    </a:lnTo>
                    <a:lnTo>
                      <a:pt x="179" y="634"/>
                    </a:lnTo>
                    <a:lnTo>
                      <a:pt x="186" y="626"/>
                    </a:lnTo>
                    <a:lnTo>
                      <a:pt x="195" y="619"/>
                    </a:lnTo>
                    <a:lnTo>
                      <a:pt x="197" y="619"/>
                    </a:lnTo>
                    <a:lnTo>
                      <a:pt x="200" y="617"/>
                    </a:lnTo>
                    <a:lnTo>
                      <a:pt x="201" y="617"/>
                    </a:lnTo>
                    <a:lnTo>
                      <a:pt x="213" y="616"/>
                    </a:lnTo>
                    <a:lnTo>
                      <a:pt x="217" y="617"/>
                    </a:lnTo>
                    <a:lnTo>
                      <a:pt x="223" y="617"/>
                    </a:lnTo>
                    <a:lnTo>
                      <a:pt x="227" y="613"/>
                    </a:lnTo>
                    <a:lnTo>
                      <a:pt x="232" y="603"/>
                    </a:lnTo>
                    <a:lnTo>
                      <a:pt x="236" y="598"/>
                    </a:lnTo>
                    <a:lnTo>
                      <a:pt x="243" y="591"/>
                    </a:lnTo>
                    <a:lnTo>
                      <a:pt x="244" y="591"/>
                    </a:lnTo>
                    <a:lnTo>
                      <a:pt x="244" y="589"/>
                    </a:lnTo>
                    <a:lnTo>
                      <a:pt x="244" y="584"/>
                    </a:lnTo>
                    <a:lnTo>
                      <a:pt x="247" y="577"/>
                    </a:lnTo>
                    <a:lnTo>
                      <a:pt x="250" y="576"/>
                    </a:lnTo>
                    <a:lnTo>
                      <a:pt x="250" y="574"/>
                    </a:lnTo>
                    <a:lnTo>
                      <a:pt x="251" y="576"/>
                    </a:lnTo>
                    <a:lnTo>
                      <a:pt x="260" y="573"/>
                    </a:lnTo>
                    <a:lnTo>
                      <a:pt x="261" y="571"/>
                    </a:lnTo>
                    <a:lnTo>
                      <a:pt x="270" y="566"/>
                    </a:lnTo>
                    <a:lnTo>
                      <a:pt x="275" y="564"/>
                    </a:lnTo>
                    <a:lnTo>
                      <a:pt x="276" y="561"/>
                    </a:lnTo>
                    <a:lnTo>
                      <a:pt x="279" y="560"/>
                    </a:lnTo>
                    <a:lnTo>
                      <a:pt x="280" y="554"/>
                    </a:lnTo>
                    <a:lnTo>
                      <a:pt x="277" y="545"/>
                    </a:lnTo>
                    <a:lnTo>
                      <a:pt x="277" y="539"/>
                    </a:lnTo>
                    <a:lnTo>
                      <a:pt x="275" y="518"/>
                    </a:lnTo>
                    <a:lnTo>
                      <a:pt x="275" y="511"/>
                    </a:lnTo>
                    <a:lnTo>
                      <a:pt x="276" y="504"/>
                    </a:lnTo>
                    <a:lnTo>
                      <a:pt x="277" y="503"/>
                    </a:lnTo>
                    <a:lnTo>
                      <a:pt x="279" y="503"/>
                    </a:lnTo>
                    <a:lnTo>
                      <a:pt x="285" y="504"/>
                    </a:lnTo>
                    <a:lnTo>
                      <a:pt x="289" y="500"/>
                    </a:lnTo>
                    <a:lnTo>
                      <a:pt x="290" y="497"/>
                    </a:lnTo>
                    <a:lnTo>
                      <a:pt x="290" y="487"/>
                    </a:lnTo>
                    <a:lnTo>
                      <a:pt x="289" y="486"/>
                    </a:lnTo>
                    <a:lnTo>
                      <a:pt x="289" y="485"/>
                    </a:lnTo>
                    <a:lnTo>
                      <a:pt x="292" y="485"/>
                    </a:lnTo>
                    <a:lnTo>
                      <a:pt x="294" y="483"/>
                    </a:lnTo>
                    <a:lnTo>
                      <a:pt x="300" y="485"/>
                    </a:lnTo>
                    <a:lnTo>
                      <a:pt x="304" y="485"/>
                    </a:lnTo>
                    <a:lnTo>
                      <a:pt x="307" y="469"/>
                    </a:lnTo>
                    <a:lnTo>
                      <a:pt x="307" y="468"/>
                    </a:lnTo>
                    <a:lnTo>
                      <a:pt x="308" y="469"/>
                    </a:lnTo>
                    <a:lnTo>
                      <a:pt x="310" y="469"/>
                    </a:lnTo>
                    <a:lnTo>
                      <a:pt x="314" y="468"/>
                    </a:lnTo>
                    <a:lnTo>
                      <a:pt x="318" y="464"/>
                    </a:lnTo>
                    <a:lnTo>
                      <a:pt x="320" y="464"/>
                    </a:lnTo>
                    <a:lnTo>
                      <a:pt x="321" y="458"/>
                    </a:lnTo>
                    <a:lnTo>
                      <a:pt x="322" y="455"/>
                    </a:lnTo>
                    <a:lnTo>
                      <a:pt x="317" y="455"/>
                    </a:lnTo>
                    <a:lnTo>
                      <a:pt x="314" y="452"/>
                    </a:lnTo>
                    <a:lnTo>
                      <a:pt x="311" y="447"/>
                    </a:lnTo>
                    <a:lnTo>
                      <a:pt x="311" y="443"/>
                    </a:lnTo>
                    <a:lnTo>
                      <a:pt x="314" y="439"/>
                    </a:lnTo>
                    <a:lnTo>
                      <a:pt x="322" y="433"/>
                    </a:lnTo>
                    <a:lnTo>
                      <a:pt x="325" y="429"/>
                    </a:lnTo>
                    <a:lnTo>
                      <a:pt x="325" y="408"/>
                    </a:lnTo>
                    <a:lnTo>
                      <a:pt x="327" y="398"/>
                    </a:lnTo>
                    <a:lnTo>
                      <a:pt x="327" y="389"/>
                    </a:lnTo>
                    <a:lnTo>
                      <a:pt x="325" y="389"/>
                    </a:lnTo>
                    <a:lnTo>
                      <a:pt x="321" y="385"/>
                    </a:lnTo>
                    <a:lnTo>
                      <a:pt x="317" y="382"/>
                    </a:lnTo>
                    <a:lnTo>
                      <a:pt x="315" y="382"/>
                    </a:lnTo>
                    <a:lnTo>
                      <a:pt x="315" y="381"/>
                    </a:lnTo>
                    <a:lnTo>
                      <a:pt x="285" y="370"/>
                    </a:lnTo>
                    <a:lnTo>
                      <a:pt x="283" y="369"/>
                    </a:lnTo>
                    <a:lnTo>
                      <a:pt x="280" y="367"/>
                    </a:lnTo>
                    <a:lnTo>
                      <a:pt x="279" y="356"/>
                    </a:lnTo>
                    <a:lnTo>
                      <a:pt x="282" y="339"/>
                    </a:lnTo>
                    <a:lnTo>
                      <a:pt x="280" y="334"/>
                    </a:lnTo>
                    <a:lnTo>
                      <a:pt x="270" y="320"/>
                    </a:lnTo>
                    <a:lnTo>
                      <a:pt x="258" y="291"/>
                    </a:lnTo>
                    <a:lnTo>
                      <a:pt x="258" y="289"/>
                    </a:lnTo>
                    <a:lnTo>
                      <a:pt x="261" y="286"/>
                    </a:lnTo>
                    <a:lnTo>
                      <a:pt x="275" y="269"/>
                    </a:lnTo>
                    <a:lnTo>
                      <a:pt x="279" y="269"/>
                    </a:lnTo>
                    <a:lnTo>
                      <a:pt x="279" y="268"/>
                    </a:lnTo>
                    <a:lnTo>
                      <a:pt x="289" y="260"/>
                    </a:lnTo>
                    <a:lnTo>
                      <a:pt x="294" y="250"/>
                    </a:lnTo>
                    <a:lnTo>
                      <a:pt x="301" y="243"/>
                    </a:lnTo>
                    <a:lnTo>
                      <a:pt x="306" y="242"/>
                    </a:lnTo>
                    <a:lnTo>
                      <a:pt x="307" y="242"/>
                    </a:lnTo>
                    <a:lnTo>
                      <a:pt x="307" y="243"/>
                    </a:lnTo>
                    <a:lnTo>
                      <a:pt x="308" y="245"/>
                    </a:lnTo>
                    <a:lnTo>
                      <a:pt x="311" y="251"/>
                    </a:lnTo>
                    <a:lnTo>
                      <a:pt x="347" y="269"/>
                    </a:lnTo>
                    <a:lnTo>
                      <a:pt x="352" y="274"/>
                    </a:lnTo>
                    <a:lnTo>
                      <a:pt x="356" y="281"/>
                    </a:lnTo>
                    <a:lnTo>
                      <a:pt x="356" y="284"/>
                    </a:lnTo>
                    <a:lnTo>
                      <a:pt x="364" y="292"/>
                    </a:lnTo>
                    <a:lnTo>
                      <a:pt x="366" y="292"/>
                    </a:lnTo>
                    <a:lnTo>
                      <a:pt x="371" y="291"/>
                    </a:lnTo>
                    <a:lnTo>
                      <a:pt x="374" y="271"/>
                    </a:lnTo>
                    <a:lnTo>
                      <a:pt x="377" y="264"/>
                    </a:lnTo>
                    <a:lnTo>
                      <a:pt x="388" y="248"/>
                    </a:lnTo>
                    <a:lnTo>
                      <a:pt x="391" y="242"/>
                    </a:lnTo>
                    <a:lnTo>
                      <a:pt x="388" y="232"/>
                    </a:lnTo>
                    <a:lnTo>
                      <a:pt x="388" y="231"/>
                    </a:lnTo>
                    <a:lnTo>
                      <a:pt x="380" y="212"/>
                    </a:lnTo>
                    <a:lnTo>
                      <a:pt x="377" y="204"/>
                    </a:lnTo>
                    <a:lnTo>
                      <a:pt x="370" y="181"/>
                    </a:lnTo>
                    <a:lnTo>
                      <a:pt x="370" y="179"/>
                    </a:lnTo>
                    <a:lnTo>
                      <a:pt x="339" y="178"/>
                    </a:lnTo>
                    <a:lnTo>
                      <a:pt x="331" y="176"/>
                    </a:lnTo>
                    <a:lnTo>
                      <a:pt x="328" y="176"/>
                    </a:lnTo>
                    <a:lnTo>
                      <a:pt x="327" y="173"/>
                    </a:lnTo>
                    <a:lnTo>
                      <a:pt x="327" y="172"/>
                    </a:lnTo>
                    <a:lnTo>
                      <a:pt x="325" y="169"/>
                    </a:lnTo>
                    <a:lnTo>
                      <a:pt x="325" y="144"/>
                    </a:lnTo>
                    <a:lnTo>
                      <a:pt x="327" y="137"/>
                    </a:lnTo>
                    <a:lnTo>
                      <a:pt x="328" y="134"/>
                    </a:lnTo>
                    <a:lnTo>
                      <a:pt x="328" y="133"/>
                    </a:lnTo>
                    <a:lnTo>
                      <a:pt x="342" y="120"/>
                    </a:lnTo>
                    <a:lnTo>
                      <a:pt x="342" y="119"/>
                    </a:lnTo>
                    <a:lnTo>
                      <a:pt x="339" y="112"/>
                    </a:lnTo>
                    <a:lnTo>
                      <a:pt x="337" y="101"/>
                    </a:lnTo>
                    <a:lnTo>
                      <a:pt x="345" y="81"/>
                    </a:lnTo>
                    <a:lnTo>
                      <a:pt x="342" y="70"/>
                    </a:lnTo>
                    <a:lnTo>
                      <a:pt x="346" y="56"/>
                    </a:lnTo>
                    <a:lnTo>
                      <a:pt x="357" y="35"/>
                    </a:lnTo>
                    <a:lnTo>
                      <a:pt x="361" y="25"/>
                    </a:lnTo>
                    <a:lnTo>
                      <a:pt x="327" y="25"/>
                    </a:lnTo>
                    <a:lnTo>
                      <a:pt x="327" y="24"/>
                    </a:lnTo>
                    <a:lnTo>
                      <a:pt x="328" y="21"/>
                    </a:lnTo>
                    <a:lnTo>
                      <a:pt x="328" y="20"/>
                    </a:lnTo>
                    <a:lnTo>
                      <a:pt x="334" y="10"/>
                    </a:lnTo>
                    <a:lnTo>
                      <a:pt x="332" y="0"/>
                    </a:lnTo>
                    <a:lnTo>
                      <a:pt x="324" y="8"/>
                    </a:lnTo>
                    <a:lnTo>
                      <a:pt x="322" y="8"/>
                    </a:lnTo>
                    <a:lnTo>
                      <a:pt x="321" y="10"/>
                    </a:lnTo>
                    <a:lnTo>
                      <a:pt x="303" y="10"/>
                    </a:lnTo>
                    <a:lnTo>
                      <a:pt x="279" y="13"/>
                    </a:lnTo>
                    <a:lnTo>
                      <a:pt x="265" y="17"/>
                    </a:lnTo>
                    <a:lnTo>
                      <a:pt x="262" y="17"/>
                    </a:lnTo>
                    <a:lnTo>
                      <a:pt x="261" y="18"/>
                    </a:lnTo>
                    <a:lnTo>
                      <a:pt x="261" y="21"/>
                    </a:lnTo>
                    <a:lnTo>
                      <a:pt x="260" y="22"/>
                    </a:lnTo>
                    <a:lnTo>
                      <a:pt x="236" y="70"/>
                    </a:lnTo>
                    <a:lnTo>
                      <a:pt x="232" y="75"/>
                    </a:lnTo>
                    <a:lnTo>
                      <a:pt x="223" y="104"/>
                    </a:lnTo>
                    <a:lnTo>
                      <a:pt x="222" y="105"/>
                    </a:lnTo>
                    <a:lnTo>
                      <a:pt x="219" y="105"/>
                    </a:lnTo>
                    <a:lnTo>
                      <a:pt x="212" y="101"/>
                    </a:lnTo>
                    <a:lnTo>
                      <a:pt x="209" y="96"/>
                    </a:lnTo>
                    <a:lnTo>
                      <a:pt x="201" y="96"/>
                    </a:lnTo>
                    <a:lnTo>
                      <a:pt x="194" y="95"/>
                    </a:lnTo>
                    <a:lnTo>
                      <a:pt x="194" y="102"/>
                    </a:lnTo>
                    <a:lnTo>
                      <a:pt x="188" y="106"/>
                    </a:lnTo>
                    <a:lnTo>
                      <a:pt x="170" y="109"/>
                    </a:lnTo>
                    <a:lnTo>
                      <a:pt x="156" y="114"/>
                    </a:lnTo>
                    <a:lnTo>
                      <a:pt x="155" y="116"/>
                    </a:lnTo>
                    <a:lnTo>
                      <a:pt x="153" y="120"/>
                    </a:lnTo>
                    <a:lnTo>
                      <a:pt x="143" y="114"/>
                    </a:lnTo>
                    <a:lnTo>
                      <a:pt x="127" y="108"/>
                    </a:lnTo>
                    <a:lnTo>
                      <a:pt x="117" y="111"/>
                    </a:lnTo>
                    <a:lnTo>
                      <a:pt x="114" y="111"/>
                    </a:lnTo>
                    <a:lnTo>
                      <a:pt x="97" y="127"/>
                    </a:lnTo>
                    <a:lnTo>
                      <a:pt x="95" y="134"/>
                    </a:lnTo>
                    <a:lnTo>
                      <a:pt x="89" y="144"/>
                    </a:lnTo>
                    <a:lnTo>
                      <a:pt x="83" y="151"/>
                    </a:lnTo>
                    <a:lnTo>
                      <a:pt x="63" y="169"/>
                    </a:lnTo>
                    <a:lnTo>
                      <a:pt x="57" y="158"/>
                    </a:lnTo>
                    <a:lnTo>
                      <a:pt x="49" y="145"/>
                    </a:lnTo>
                    <a:lnTo>
                      <a:pt x="49" y="144"/>
                    </a:lnTo>
                    <a:lnTo>
                      <a:pt x="46" y="144"/>
                    </a:lnTo>
                    <a:lnTo>
                      <a:pt x="36" y="154"/>
                    </a:lnTo>
                    <a:lnTo>
                      <a:pt x="23" y="162"/>
                    </a:lnTo>
                    <a:lnTo>
                      <a:pt x="21" y="165"/>
                    </a:lnTo>
                    <a:lnTo>
                      <a:pt x="11" y="172"/>
                    </a:lnTo>
                    <a:lnTo>
                      <a:pt x="9" y="17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87" name="Freeform 516">
                <a:extLst>
                  <a:ext uri="{FF2B5EF4-FFF2-40B4-BE49-F238E27FC236}">
                    <a16:creationId xmlns:a16="http://schemas.microsoft.com/office/drawing/2014/main" id="{4945F7FA-C774-A2D1-D182-2D224FD4E5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5" y="1892"/>
                <a:ext cx="128" cy="119"/>
              </a:xfrm>
              <a:custGeom>
                <a:avLst/>
                <a:gdLst>
                  <a:gd name="T0" fmla="*/ 240 w 512"/>
                  <a:gd name="T1" fmla="*/ 3 h 477"/>
                  <a:gd name="T2" fmla="*/ 199 w 512"/>
                  <a:gd name="T3" fmla="*/ 76 h 477"/>
                  <a:gd name="T4" fmla="*/ 172 w 512"/>
                  <a:gd name="T5" fmla="*/ 82 h 477"/>
                  <a:gd name="T6" fmla="*/ 127 w 512"/>
                  <a:gd name="T7" fmla="*/ 60 h 477"/>
                  <a:gd name="T8" fmla="*/ 86 w 512"/>
                  <a:gd name="T9" fmla="*/ 70 h 477"/>
                  <a:gd name="T10" fmla="*/ 98 w 512"/>
                  <a:gd name="T11" fmla="*/ 97 h 477"/>
                  <a:gd name="T12" fmla="*/ 91 w 512"/>
                  <a:gd name="T13" fmla="*/ 107 h 477"/>
                  <a:gd name="T14" fmla="*/ 96 w 512"/>
                  <a:gd name="T15" fmla="*/ 148 h 477"/>
                  <a:gd name="T16" fmla="*/ 102 w 512"/>
                  <a:gd name="T17" fmla="*/ 165 h 477"/>
                  <a:gd name="T18" fmla="*/ 116 w 512"/>
                  <a:gd name="T19" fmla="*/ 172 h 477"/>
                  <a:gd name="T20" fmla="*/ 114 w 512"/>
                  <a:gd name="T21" fmla="*/ 181 h 477"/>
                  <a:gd name="T22" fmla="*/ 100 w 512"/>
                  <a:gd name="T23" fmla="*/ 195 h 477"/>
                  <a:gd name="T24" fmla="*/ 92 w 512"/>
                  <a:gd name="T25" fmla="*/ 193 h 477"/>
                  <a:gd name="T26" fmla="*/ 72 w 512"/>
                  <a:gd name="T27" fmla="*/ 241 h 477"/>
                  <a:gd name="T28" fmla="*/ 76 w 512"/>
                  <a:gd name="T29" fmla="*/ 261 h 477"/>
                  <a:gd name="T30" fmla="*/ 23 w 512"/>
                  <a:gd name="T31" fmla="*/ 283 h 477"/>
                  <a:gd name="T32" fmla="*/ 19 w 512"/>
                  <a:gd name="T33" fmla="*/ 286 h 477"/>
                  <a:gd name="T34" fmla="*/ 1 w 512"/>
                  <a:gd name="T35" fmla="*/ 337 h 477"/>
                  <a:gd name="T36" fmla="*/ 35 w 512"/>
                  <a:gd name="T37" fmla="*/ 368 h 477"/>
                  <a:gd name="T38" fmla="*/ 52 w 512"/>
                  <a:gd name="T39" fmla="*/ 388 h 477"/>
                  <a:gd name="T40" fmla="*/ 71 w 512"/>
                  <a:gd name="T41" fmla="*/ 394 h 477"/>
                  <a:gd name="T42" fmla="*/ 91 w 512"/>
                  <a:gd name="T43" fmla="*/ 368 h 477"/>
                  <a:gd name="T44" fmla="*/ 120 w 512"/>
                  <a:gd name="T45" fmla="*/ 311 h 477"/>
                  <a:gd name="T46" fmla="*/ 162 w 512"/>
                  <a:gd name="T47" fmla="*/ 303 h 477"/>
                  <a:gd name="T48" fmla="*/ 191 w 512"/>
                  <a:gd name="T49" fmla="*/ 293 h 477"/>
                  <a:gd name="T50" fmla="*/ 186 w 512"/>
                  <a:gd name="T51" fmla="*/ 317 h 477"/>
                  <a:gd name="T52" fmla="*/ 205 w 512"/>
                  <a:gd name="T53" fmla="*/ 349 h 477"/>
                  <a:gd name="T54" fmla="*/ 198 w 512"/>
                  <a:gd name="T55" fmla="*/ 405 h 477"/>
                  <a:gd name="T56" fmla="*/ 187 w 512"/>
                  <a:gd name="T57" fmla="*/ 427 h 477"/>
                  <a:gd name="T58" fmla="*/ 186 w 512"/>
                  <a:gd name="T59" fmla="*/ 465 h 477"/>
                  <a:gd name="T60" fmla="*/ 198 w 512"/>
                  <a:gd name="T61" fmla="*/ 471 h 477"/>
                  <a:gd name="T62" fmla="*/ 230 w 512"/>
                  <a:gd name="T63" fmla="*/ 469 h 477"/>
                  <a:gd name="T64" fmla="*/ 273 w 512"/>
                  <a:gd name="T65" fmla="*/ 457 h 477"/>
                  <a:gd name="T66" fmla="*/ 299 w 512"/>
                  <a:gd name="T67" fmla="*/ 464 h 477"/>
                  <a:gd name="T68" fmla="*/ 343 w 512"/>
                  <a:gd name="T69" fmla="*/ 477 h 477"/>
                  <a:gd name="T70" fmla="*/ 361 w 512"/>
                  <a:gd name="T71" fmla="*/ 466 h 477"/>
                  <a:gd name="T72" fmla="*/ 360 w 512"/>
                  <a:gd name="T73" fmla="*/ 454 h 477"/>
                  <a:gd name="T74" fmla="*/ 370 w 512"/>
                  <a:gd name="T75" fmla="*/ 444 h 477"/>
                  <a:gd name="T76" fmla="*/ 388 w 512"/>
                  <a:gd name="T77" fmla="*/ 452 h 477"/>
                  <a:gd name="T78" fmla="*/ 412 w 512"/>
                  <a:gd name="T79" fmla="*/ 442 h 477"/>
                  <a:gd name="T80" fmla="*/ 405 w 512"/>
                  <a:gd name="T81" fmla="*/ 437 h 477"/>
                  <a:gd name="T82" fmla="*/ 413 w 512"/>
                  <a:gd name="T83" fmla="*/ 407 h 477"/>
                  <a:gd name="T84" fmla="*/ 450 w 512"/>
                  <a:gd name="T85" fmla="*/ 384 h 477"/>
                  <a:gd name="T86" fmla="*/ 487 w 512"/>
                  <a:gd name="T87" fmla="*/ 324 h 477"/>
                  <a:gd name="T88" fmla="*/ 484 w 512"/>
                  <a:gd name="T89" fmla="*/ 315 h 477"/>
                  <a:gd name="T90" fmla="*/ 512 w 512"/>
                  <a:gd name="T91" fmla="*/ 286 h 477"/>
                  <a:gd name="T92" fmla="*/ 498 w 512"/>
                  <a:gd name="T93" fmla="*/ 282 h 477"/>
                  <a:gd name="T94" fmla="*/ 490 w 512"/>
                  <a:gd name="T95" fmla="*/ 264 h 477"/>
                  <a:gd name="T96" fmla="*/ 491 w 512"/>
                  <a:gd name="T97" fmla="*/ 233 h 477"/>
                  <a:gd name="T98" fmla="*/ 497 w 512"/>
                  <a:gd name="T99" fmla="*/ 219 h 477"/>
                  <a:gd name="T100" fmla="*/ 467 w 512"/>
                  <a:gd name="T101" fmla="*/ 208 h 477"/>
                  <a:gd name="T102" fmla="*/ 420 w 512"/>
                  <a:gd name="T103" fmla="*/ 162 h 477"/>
                  <a:gd name="T104" fmla="*/ 392 w 512"/>
                  <a:gd name="T105" fmla="*/ 116 h 477"/>
                  <a:gd name="T106" fmla="*/ 376 w 512"/>
                  <a:gd name="T107" fmla="*/ 92 h 477"/>
                  <a:gd name="T108" fmla="*/ 373 w 512"/>
                  <a:gd name="T109" fmla="*/ 68 h 477"/>
                  <a:gd name="T110" fmla="*/ 376 w 512"/>
                  <a:gd name="T111" fmla="*/ 26 h 477"/>
                  <a:gd name="T112" fmla="*/ 347 w 512"/>
                  <a:gd name="T113" fmla="*/ 28 h 4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512" h="477">
                    <a:moveTo>
                      <a:pt x="310" y="26"/>
                    </a:moveTo>
                    <a:lnTo>
                      <a:pt x="265" y="21"/>
                    </a:lnTo>
                    <a:lnTo>
                      <a:pt x="244" y="0"/>
                    </a:lnTo>
                    <a:lnTo>
                      <a:pt x="240" y="3"/>
                    </a:lnTo>
                    <a:lnTo>
                      <a:pt x="229" y="15"/>
                    </a:lnTo>
                    <a:lnTo>
                      <a:pt x="211" y="46"/>
                    </a:lnTo>
                    <a:lnTo>
                      <a:pt x="207" y="55"/>
                    </a:lnTo>
                    <a:lnTo>
                      <a:pt x="199" y="76"/>
                    </a:lnTo>
                    <a:lnTo>
                      <a:pt x="199" y="85"/>
                    </a:lnTo>
                    <a:lnTo>
                      <a:pt x="193" y="83"/>
                    </a:lnTo>
                    <a:lnTo>
                      <a:pt x="190" y="81"/>
                    </a:lnTo>
                    <a:lnTo>
                      <a:pt x="172" y="82"/>
                    </a:lnTo>
                    <a:lnTo>
                      <a:pt x="169" y="74"/>
                    </a:lnTo>
                    <a:lnTo>
                      <a:pt x="156" y="70"/>
                    </a:lnTo>
                    <a:lnTo>
                      <a:pt x="142" y="61"/>
                    </a:lnTo>
                    <a:lnTo>
                      <a:pt x="127" y="60"/>
                    </a:lnTo>
                    <a:lnTo>
                      <a:pt x="116" y="54"/>
                    </a:lnTo>
                    <a:lnTo>
                      <a:pt x="109" y="57"/>
                    </a:lnTo>
                    <a:lnTo>
                      <a:pt x="93" y="67"/>
                    </a:lnTo>
                    <a:lnTo>
                      <a:pt x="86" y="70"/>
                    </a:lnTo>
                    <a:lnTo>
                      <a:pt x="86" y="71"/>
                    </a:lnTo>
                    <a:lnTo>
                      <a:pt x="100" y="85"/>
                    </a:lnTo>
                    <a:lnTo>
                      <a:pt x="100" y="89"/>
                    </a:lnTo>
                    <a:lnTo>
                      <a:pt x="98" y="97"/>
                    </a:lnTo>
                    <a:lnTo>
                      <a:pt x="98" y="100"/>
                    </a:lnTo>
                    <a:lnTo>
                      <a:pt x="95" y="103"/>
                    </a:lnTo>
                    <a:lnTo>
                      <a:pt x="95" y="104"/>
                    </a:lnTo>
                    <a:lnTo>
                      <a:pt x="91" y="107"/>
                    </a:lnTo>
                    <a:lnTo>
                      <a:pt x="93" y="107"/>
                    </a:lnTo>
                    <a:lnTo>
                      <a:pt x="96" y="106"/>
                    </a:lnTo>
                    <a:lnTo>
                      <a:pt x="99" y="116"/>
                    </a:lnTo>
                    <a:lnTo>
                      <a:pt x="96" y="148"/>
                    </a:lnTo>
                    <a:lnTo>
                      <a:pt x="95" y="150"/>
                    </a:lnTo>
                    <a:lnTo>
                      <a:pt x="93" y="155"/>
                    </a:lnTo>
                    <a:lnTo>
                      <a:pt x="100" y="165"/>
                    </a:lnTo>
                    <a:lnTo>
                      <a:pt x="102" y="165"/>
                    </a:lnTo>
                    <a:lnTo>
                      <a:pt x="103" y="166"/>
                    </a:lnTo>
                    <a:lnTo>
                      <a:pt x="107" y="166"/>
                    </a:lnTo>
                    <a:lnTo>
                      <a:pt x="112" y="167"/>
                    </a:lnTo>
                    <a:lnTo>
                      <a:pt x="116" y="172"/>
                    </a:lnTo>
                    <a:lnTo>
                      <a:pt x="117" y="176"/>
                    </a:lnTo>
                    <a:lnTo>
                      <a:pt x="116" y="177"/>
                    </a:lnTo>
                    <a:lnTo>
                      <a:pt x="115" y="179"/>
                    </a:lnTo>
                    <a:lnTo>
                      <a:pt x="114" y="181"/>
                    </a:lnTo>
                    <a:lnTo>
                      <a:pt x="113" y="183"/>
                    </a:lnTo>
                    <a:lnTo>
                      <a:pt x="112" y="186"/>
                    </a:lnTo>
                    <a:lnTo>
                      <a:pt x="107" y="191"/>
                    </a:lnTo>
                    <a:lnTo>
                      <a:pt x="100" y="195"/>
                    </a:lnTo>
                    <a:lnTo>
                      <a:pt x="99" y="194"/>
                    </a:lnTo>
                    <a:lnTo>
                      <a:pt x="98" y="194"/>
                    </a:lnTo>
                    <a:lnTo>
                      <a:pt x="98" y="193"/>
                    </a:lnTo>
                    <a:lnTo>
                      <a:pt x="92" y="193"/>
                    </a:lnTo>
                    <a:lnTo>
                      <a:pt x="91" y="194"/>
                    </a:lnTo>
                    <a:lnTo>
                      <a:pt x="75" y="226"/>
                    </a:lnTo>
                    <a:lnTo>
                      <a:pt x="74" y="236"/>
                    </a:lnTo>
                    <a:lnTo>
                      <a:pt x="72" y="241"/>
                    </a:lnTo>
                    <a:lnTo>
                      <a:pt x="72" y="244"/>
                    </a:lnTo>
                    <a:lnTo>
                      <a:pt x="75" y="248"/>
                    </a:lnTo>
                    <a:lnTo>
                      <a:pt x="76" y="253"/>
                    </a:lnTo>
                    <a:lnTo>
                      <a:pt x="76" y="261"/>
                    </a:lnTo>
                    <a:lnTo>
                      <a:pt x="49" y="287"/>
                    </a:lnTo>
                    <a:lnTo>
                      <a:pt x="36" y="287"/>
                    </a:lnTo>
                    <a:lnTo>
                      <a:pt x="29" y="286"/>
                    </a:lnTo>
                    <a:lnTo>
                      <a:pt x="23" y="283"/>
                    </a:lnTo>
                    <a:lnTo>
                      <a:pt x="22" y="283"/>
                    </a:lnTo>
                    <a:lnTo>
                      <a:pt x="21" y="282"/>
                    </a:lnTo>
                    <a:lnTo>
                      <a:pt x="19" y="282"/>
                    </a:lnTo>
                    <a:lnTo>
                      <a:pt x="19" y="286"/>
                    </a:lnTo>
                    <a:lnTo>
                      <a:pt x="16" y="293"/>
                    </a:lnTo>
                    <a:lnTo>
                      <a:pt x="8" y="299"/>
                    </a:lnTo>
                    <a:lnTo>
                      <a:pt x="0" y="300"/>
                    </a:lnTo>
                    <a:lnTo>
                      <a:pt x="1" y="337"/>
                    </a:lnTo>
                    <a:lnTo>
                      <a:pt x="2" y="342"/>
                    </a:lnTo>
                    <a:lnTo>
                      <a:pt x="5" y="346"/>
                    </a:lnTo>
                    <a:lnTo>
                      <a:pt x="15" y="346"/>
                    </a:lnTo>
                    <a:lnTo>
                      <a:pt x="35" y="368"/>
                    </a:lnTo>
                    <a:lnTo>
                      <a:pt x="39" y="380"/>
                    </a:lnTo>
                    <a:lnTo>
                      <a:pt x="46" y="387"/>
                    </a:lnTo>
                    <a:lnTo>
                      <a:pt x="47" y="387"/>
                    </a:lnTo>
                    <a:lnTo>
                      <a:pt x="52" y="388"/>
                    </a:lnTo>
                    <a:lnTo>
                      <a:pt x="53" y="388"/>
                    </a:lnTo>
                    <a:lnTo>
                      <a:pt x="60" y="389"/>
                    </a:lnTo>
                    <a:lnTo>
                      <a:pt x="68" y="389"/>
                    </a:lnTo>
                    <a:lnTo>
                      <a:pt x="71" y="394"/>
                    </a:lnTo>
                    <a:lnTo>
                      <a:pt x="78" y="398"/>
                    </a:lnTo>
                    <a:lnTo>
                      <a:pt x="81" y="398"/>
                    </a:lnTo>
                    <a:lnTo>
                      <a:pt x="82" y="397"/>
                    </a:lnTo>
                    <a:lnTo>
                      <a:pt x="91" y="368"/>
                    </a:lnTo>
                    <a:lnTo>
                      <a:pt x="95" y="363"/>
                    </a:lnTo>
                    <a:lnTo>
                      <a:pt x="119" y="315"/>
                    </a:lnTo>
                    <a:lnTo>
                      <a:pt x="120" y="314"/>
                    </a:lnTo>
                    <a:lnTo>
                      <a:pt x="120" y="311"/>
                    </a:lnTo>
                    <a:lnTo>
                      <a:pt x="121" y="310"/>
                    </a:lnTo>
                    <a:lnTo>
                      <a:pt x="124" y="310"/>
                    </a:lnTo>
                    <a:lnTo>
                      <a:pt x="138" y="306"/>
                    </a:lnTo>
                    <a:lnTo>
                      <a:pt x="162" y="303"/>
                    </a:lnTo>
                    <a:lnTo>
                      <a:pt x="180" y="303"/>
                    </a:lnTo>
                    <a:lnTo>
                      <a:pt x="181" y="301"/>
                    </a:lnTo>
                    <a:lnTo>
                      <a:pt x="183" y="301"/>
                    </a:lnTo>
                    <a:lnTo>
                      <a:pt x="191" y="293"/>
                    </a:lnTo>
                    <a:lnTo>
                      <a:pt x="193" y="303"/>
                    </a:lnTo>
                    <a:lnTo>
                      <a:pt x="187" y="313"/>
                    </a:lnTo>
                    <a:lnTo>
                      <a:pt x="187" y="314"/>
                    </a:lnTo>
                    <a:lnTo>
                      <a:pt x="186" y="317"/>
                    </a:lnTo>
                    <a:lnTo>
                      <a:pt x="186" y="318"/>
                    </a:lnTo>
                    <a:lnTo>
                      <a:pt x="220" y="318"/>
                    </a:lnTo>
                    <a:lnTo>
                      <a:pt x="216" y="328"/>
                    </a:lnTo>
                    <a:lnTo>
                      <a:pt x="205" y="349"/>
                    </a:lnTo>
                    <a:lnTo>
                      <a:pt x="201" y="363"/>
                    </a:lnTo>
                    <a:lnTo>
                      <a:pt x="204" y="374"/>
                    </a:lnTo>
                    <a:lnTo>
                      <a:pt x="196" y="394"/>
                    </a:lnTo>
                    <a:lnTo>
                      <a:pt x="198" y="405"/>
                    </a:lnTo>
                    <a:lnTo>
                      <a:pt x="201" y="412"/>
                    </a:lnTo>
                    <a:lnTo>
                      <a:pt x="201" y="413"/>
                    </a:lnTo>
                    <a:lnTo>
                      <a:pt x="187" y="426"/>
                    </a:lnTo>
                    <a:lnTo>
                      <a:pt x="187" y="427"/>
                    </a:lnTo>
                    <a:lnTo>
                      <a:pt x="186" y="430"/>
                    </a:lnTo>
                    <a:lnTo>
                      <a:pt x="184" y="437"/>
                    </a:lnTo>
                    <a:lnTo>
                      <a:pt x="184" y="462"/>
                    </a:lnTo>
                    <a:lnTo>
                      <a:pt x="186" y="465"/>
                    </a:lnTo>
                    <a:lnTo>
                      <a:pt x="186" y="466"/>
                    </a:lnTo>
                    <a:lnTo>
                      <a:pt x="187" y="469"/>
                    </a:lnTo>
                    <a:lnTo>
                      <a:pt x="190" y="469"/>
                    </a:lnTo>
                    <a:lnTo>
                      <a:pt x="198" y="471"/>
                    </a:lnTo>
                    <a:lnTo>
                      <a:pt x="229" y="472"/>
                    </a:lnTo>
                    <a:lnTo>
                      <a:pt x="229" y="471"/>
                    </a:lnTo>
                    <a:lnTo>
                      <a:pt x="230" y="471"/>
                    </a:lnTo>
                    <a:lnTo>
                      <a:pt x="230" y="469"/>
                    </a:lnTo>
                    <a:lnTo>
                      <a:pt x="232" y="469"/>
                    </a:lnTo>
                    <a:lnTo>
                      <a:pt x="262" y="461"/>
                    </a:lnTo>
                    <a:lnTo>
                      <a:pt x="268" y="455"/>
                    </a:lnTo>
                    <a:lnTo>
                      <a:pt x="273" y="457"/>
                    </a:lnTo>
                    <a:lnTo>
                      <a:pt x="279" y="459"/>
                    </a:lnTo>
                    <a:lnTo>
                      <a:pt x="287" y="461"/>
                    </a:lnTo>
                    <a:lnTo>
                      <a:pt x="292" y="462"/>
                    </a:lnTo>
                    <a:lnTo>
                      <a:pt x="299" y="464"/>
                    </a:lnTo>
                    <a:lnTo>
                      <a:pt x="303" y="464"/>
                    </a:lnTo>
                    <a:lnTo>
                      <a:pt x="331" y="471"/>
                    </a:lnTo>
                    <a:lnTo>
                      <a:pt x="328" y="477"/>
                    </a:lnTo>
                    <a:lnTo>
                      <a:pt x="343" y="477"/>
                    </a:lnTo>
                    <a:lnTo>
                      <a:pt x="353" y="474"/>
                    </a:lnTo>
                    <a:lnTo>
                      <a:pt x="361" y="469"/>
                    </a:lnTo>
                    <a:lnTo>
                      <a:pt x="363" y="468"/>
                    </a:lnTo>
                    <a:lnTo>
                      <a:pt x="361" y="466"/>
                    </a:lnTo>
                    <a:lnTo>
                      <a:pt x="360" y="464"/>
                    </a:lnTo>
                    <a:lnTo>
                      <a:pt x="357" y="461"/>
                    </a:lnTo>
                    <a:lnTo>
                      <a:pt x="357" y="455"/>
                    </a:lnTo>
                    <a:lnTo>
                      <a:pt x="360" y="454"/>
                    </a:lnTo>
                    <a:lnTo>
                      <a:pt x="364" y="451"/>
                    </a:lnTo>
                    <a:lnTo>
                      <a:pt x="367" y="449"/>
                    </a:lnTo>
                    <a:lnTo>
                      <a:pt x="368" y="445"/>
                    </a:lnTo>
                    <a:lnTo>
                      <a:pt x="370" y="444"/>
                    </a:lnTo>
                    <a:lnTo>
                      <a:pt x="388" y="447"/>
                    </a:lnTo>
                    <a:lnTo>
                      <a:pt x="390" y="448"/>
                    </a:lnTo>
                    <a:lnTo>
                      <a:pt x="390" y="451"/>
                    </a:lnTo>
                    <a:lnTo>
                      <a:pt x="388" y="452"/>
                    </a:lnTo>
                    <a:lnTo>
                      <a:pt x="407" y="447"/>
                    </a:lnTo>
                    <a:lnTo>
                      <a:pt x="409" y="445"/>
                    </a:lnTo>
                    <a:lnTo>
                      <a:pt x="412" y="444"/>
                    </a:lnTo>
                    <a:lnTo>
                      <a:pt x="412" y="442"/>
                    </a:lnTo>
                    <a:lnTo>
                      <a:pt x="410" y="442"/>
                    </a:lnTo>
                    <a:lnTo>
                      <a:pt x="406" y="440"/>
                    </a:lnTo>
                    <a:lnTo>
                      <a:pt x="406" y="438"/>
                    </a:lnTo>
                    <a:lnTo>
                      <a:pt x="405" y="437"/>
                    </a:lnTo>
                    <a:lnTo>
                      <a:pt x="405" y="433"/>
                    </a:lnTo>
                    <a:lnTo>
                      <a:pt x="412" y="420"/>
                    </a:lnTo>
                    <a:lnTo>
                      <a:pt x="413" y="413"/>
                    </a:lnTo>
                    <a:lnTo>
                      <a:pt x="413" y="407"/>
                    </a:lnTo>
                    <a:lnTo>
                      <a:pt x="421" y="405"/>
                    </a:lnTo>
                    <a:lnTo>
                      <a:pt x="433" y="398"/>
                    </a:lnTo>
                    <a:lnTo>
                      <a:pt x="433" y="397"/>
                    </a:lnTo>
                    <a:lnTo>
                      <a:pt x="450" y="384"/>
                    </a:lnTo>
                    <a:lnTo>
                      <a:pt x="467" y="388"/>
                    </a:lnTo>
                    <a:lnTo>
                      <a:pt x="470" y="370"/>
                    </a:lnTo>
                    <a:lnTo>
                      <a:pt x="483" y="343"/>
                    </a:lnTo>
                    <a:lnTo>
                      <a:pt x="487" y="324"/>
                    </a:lnTo>
                    <a:lnTo>
                      <a:pt x="486" y="324"/>
                    </a:lnTo>
                    <a:lnTo>
                      <a:pt x="486" y="322"/>
                    </a:lnTo>
                    <a:lnTo>
                      <a:pt x="484" y="322"/>
                    </a:lnTo>
                    <a:lnTo>
                      <a:pt x="484" y="315"/>
                    </a:lnTo>
                    <a:lnTo>
                      <a:pt x="487" y="310"/>
                    </a:lnTo>
                    <a:lnTo>
                      <a:pt x="507" y="293"/>
                    </a:lnTo>
                    <a:lnTo>
                      <a:pt x="512" y="289"/>
                    </a:lnTo>
                    <a:lnTo>
                      <a:pt x="512" y="286"/>
                    </a:lnTo>
                    <a:lnTo>
                      <a:pt x="510" y="283"/>
                    </a:lnTo>
                    <a:lnTo>
                      <a:pt x="508" y="283"/>
                    </a:lnTo>
                    <a:lnTo>
                      <a:pt x="503" y="282"/>
                    </a:lnTo>
                    <a:lnTo>
                      <a:pt x="498" y="282"/>
                    </a:lnTo>
                    <a:lnTo>
                      <a:pt x="494" y="279"/>
                    </a:lnTo>
                    <a:lnTo>
                      <a:pt x="493" y="277"/>
                    </a:lnTo>
                    <a:lnTo>
                      <a:pt x="490" y="265"/>
                    </a:lnTo>
                    <a:lnTo>
                      <a:pt x="490" y="264"/>
                    </a:lnTo>
                    <a:lnTo>
                      <a:pt x="491" y="261"/>
                    </a:lnTo>
                    <a:lnTo>
                      <a:pt x="501" y="251"/>
                    </a:lnTo>
                    <a:lnTo>
                      <a:pt x="494" y="237"/>
                    </a:lnTo>
                    <a:lnTo>
                      <a:pt x="491" y="233"/>
                    </a:lnTo>
                    <a:lnTo>
                      <a:pt x="491" y="232"/>
                    </a:lnTo>
                    <a:lnTo>
                      <a:pt x="488" y="232"/>
                    </a:lnTo>
                    <a:lnTo>
                      <a:pt x="488" y="230"/>
                    </a:lnTo>
                    <a:lnTo>
                      <a:pt x="497" y="219"/>
                    </a:lnTo>
                    <a:lnTo>
                      <a:pt x="497" y="216"/>
                    </a:lnTo>
                    <a:lnTo>
                      <a:pt x="493" y="216"/>
                    </a:lnTo>
                    <a:lnTo>
                      <a:pt x="470" y="212"/>
                    </a:lnTo>
                    <a:lnTo>
                      <a:pt x="467" y="208"/>
                    </a:lnTo>
                    <a:lnTo>
                      <a:pt x="463" y="187"/>
                    </a:lnTo>
                    <a:lnTo>
                      <a:pt x="457" y="181"/>
                    </a:lnTo>
                    <a:lnTo>
                      <a:pt x="451" y="162"/>
                    </a:lnTo>
                    <a:lnTo>
                      <a:pt x="420" y="162"/>
                    </a:lnTo>
                    <a:lnTo>
                      <a:pt x="417" y="163"/>
                    </a:lnTo>
                    <a:lnTo>
                      <a:pt x="413" y="156"/>
                    </a:lnTo>
                    <a:lnTo>
                      <a:pt x="402" y="145"/>
                    </a:lnTo>
                    <a:lnTo>
                      <a:pt x="392" y="116"/>
                    </a:lnTo>
                    <a:lnTo>
                      <a:pt x="390" y="102"/>
                    </a:lnTo>
                    <a:lnTo>
                      <a:pt x="390" y="100"/>
                    </a:lnTo>
                    <a:lnTo>
                      <a:pt x="388" y="100"/>
                    </a:lnTo>
                    <a:lnTo>
                      <a:pt x="376" y="92"/>
                    </a:lnTo>
                    <a:lnTo>
                      <a:pt x="376" y="90"/>
                    </a:lnTo>
                    <a:lnTo>
                      <a:pt x="374" y="90"/>
                    </a:lnTo>
                    <a:lnTo>
                      <a:pt x="373" y="81"/>
                    </a:lnTo>
                    <a:lnTo>
                      <a:pt x="373" y="68"/>
                    </a:lnTo>
                    <a:lnTo>
                      <a:pt x="377" y="57"/>
                    </a:lnTo>
                    <a:lnTo>
                      <a:pt x="385" y="46"/>
                    </a:lnTo>
                    <a:lnTo>
                      <a:pt x="383" y="35"/>
                    </a:lnTo>
                    <a:lnTo>
                      <a:pt x="376" y="26"/>
                    </a:lnTo>
                    <a:lnTo>
                      <a:pt x="374" y="26"/>
                    </a:lnTo>
                    <a:lnTo>
                      <a:pt x="370" y="23"/>
                    </a:lnTo>
                    <a:lnTo>
                      <a:pt x="363" y="22"/>
                    </a:lnTo>
                    <a:lnTo>
                      <a:pt x="347" y="28"/>
                    </a:lnTo>
                    <a:lnTo>
                      <a:pt x="314" y="29"/>
                    </a:lnTo>
                    <a:lnTo>
                      <a:pt x="314" y="28"/>
                    </a:lnTo>
                    <a:lnTo>
                      <a:pt x="310" y="2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88" name="Freeform 517">
                <a:extLst>
                  <a:ext uri="{FF2B5EF4-FFF2-40B4-BE49-F238E27FC236}">
                    <a16:creationId xmlns:a16="http://schemas.microsoft.com/office/drawing/2014/main" id="{2CECAEB4-CA69-8FE3-1531-72ADA860C3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4" y="1988"/>
                <a:ext cx="102" cy="89"/>
              </a:xfrm>
              <a:custGeom>
                <a:avLst/>
                <a:gdLst>
                  <a:gd name="T0" fmla="*/ 113 w 407"/>
                  <a:gd name="T1" fmla="*/ 87 h 359"/>
                  <a:gd name="T2" fmla="*/ 119 w 407"/>
                  <a:gd name="T3" fmla="*/ 113 h 359"/>
                  <a:gd name="T4" fmla="*/ 130 w 407"/>
                  <a:gd name="T5" fmla="*/ 141 h 359"/>
                  <a:gd name="T6" fmla="*/ 119 w 407"/>
                  <a:gd name="T7" fmla="*/ 173 h 359"/>
                  <a:gd name="T8" fmla="*/ 108 w 407"/>
                  <a:gd name="T9" fmla="*/ 201 h 359"/>
                  <a:gd name="T10" fmla="*/ 98 w 407"/>
                  <a:gd name="T11" fmla="*/ 190 h 359"/>
                  <a:gd name="T12" fmla="*/ 53 w 407"/>
                  <a:gd name="T13" fmla="*/ 160 h 359"/>
                  <a:gd name="T14" fmla="*/ 49 w 407"/>
                  <a:gd name="T15" fmla="*/ 151 h 359"/>
                  <a:gd name="T16" fmla="*/ 36 w 407"/>
                  <a:gd name="T17" fmla="*/ 159 h 359"/>
                  <a:gd name="T18" fmla="*/ 21 w 407"/>
                  <a:gd name="T19" fmla="*/ 178 h 359"/>
                  <a:gd name="T20" fmla="*/ 0 w 407"/>
                  <a:gd name="T21" fmla="*/ 198 h 359"/>
                  <a:gd name="T22" fmla="*/ 22 w 407"/>
                  <a:gd name="T23" fmla="*/ 243 h 359"/>
                  <a:gd name="T24" fmla="*/ 22 w 407"/>
                  <a:gd name="T25" fmla="*/ 276 h 359"/>
                  <a:gd name="T26" fmla="*/ 57 w 407"/>
                  <a:gd name="T27" fmla="*/ 290 h 359"/>
                  <a:gd name="T28" fmla="*/ 71 w 407"/>
                  <a:gd name="T29" fmla="*/ 286 h 359"/>
                  <a:gd name="T30" fmla="*/ 85 w 407"/>
                  <a:gd name="T31" fmla="*/ 281 h 359"/>
                  <a:gd name="T32" fmla="*/ 94 w 407"/>
                  <a:gd name="T33" fmla="*/ 278 h 359"/>
                  <a:gd name="T34" fmla="*/ 105 w 407"/>
                  <a:gd name="T35" fmla="*/ 285 h 359"/>
                  <a:gd name="T36" fmla="*/ 124 w 407"/>
                  <a:gd name="T37" fmla="*/ 307 h 359"/>
                  <a:gd name="T38" fmla="*/ 112 w 407"/>
                  <a:gd name="T39" fmla="*/ 341 h 359"/>
                  <a:gd name="T40" fmla="*/ 127 w 407"/>
                  <a:gd name="T41" fmla="*/ 352 h 359"/>
                  <a:gd name="T42" fmla="*/ 163 w 407"/>
                  <a:gd name="T43" fmla="*/ 348 h 359"/>
                  <a:gd name="T44" fmla="*/ 180 w 407"/>
                  <a:gd name="T45" fmla="*/ 357 h 359"/>
                  <a:gd name="T46" fmla="*/ 190 w 407"/>
                  <a:gd name="T47" fmla="*/ 357 h 359"/>
                  <a:gd name="T48" fmla="*/ 193 w 407"/>
                  <a:gd name="T49" fmla="*/ 343 h 359"/>
                  <a:gd name="T50" fmla="*/ 203 w 407"/>
                  <a:gd name="T51" fmla="*/ 341 h 359"/>
                  <a:gd name="T52" fmla="*/ 222 w 407"/>
                  <a:gd name="T53" fmla="*/ 336 h 359"/>
                  <a:gd name="T54" fmla="*/ 215 w 407"/>
                  <a:gd name="T55" fmla="*/ 308 h 359"/>
                  <a:gd name="T56" fmla="*/ 207 w 407"/>
                  <a:gd name="T57" fmla="*/ 293 h 359"/>
                  <a:gd name="T58" fmla="*/ 228 w 407"/>
                  <a:gd name="T59" fmla="*/ 290 h 359"/>
                  <a:gd name="T60" fmla="*/ 235 w 407"/>
                  <a:gd name="T61" fmla="*/ 274 h 359"/>
                  <a:gd name="T62" fmla="*/ 261 w 407"/>
                  <a:gd name="T63" fmla="*/ 265 h 359"/>
                  <a:gd name="T64" fmla="*/ 286 w 407"/>
                  <a:gd name="T65" fmla="*/ 275 h 359"/>
                  <a:gd name="T66" fmla="*/ 311 w 407"/>
                  <a:gd name="T67" fmla="*/ 286 h 359"/>
                  <a:gd name="T68" fmla="*/ 346 w 407"/>
                  <a:gd name="T69" fmla="*/ 264 h 359"/>
                  <a:gd name="T70" fmla="*/ 359 w 407"/>
                  <a:gd name="T71" fmla="*/ 251 h 359"/>
                  <a:gd name="T72" fmla="*/ 348 w 407"/>
                  <a:gd name="T73" fmla="*/ 246 h 359"/>
                  <a:gd name="T74" fmla="*/ 333 w 407"/>
                  <a:gd name="T75" fmla="*/ 236 h 359"/>
                  <a:gd name="T76" fmla="*/ 328 w 407"/>
                  <a:gd name="T77" fmla="*/ 208 h 359"/>
                  <a:gd name="T78" fmla="*/ 333 w 407"/>
                  <a:gd name="T79" fmla="*/ 180 h 359"/>
                  <a:gd name="T80" fmla="*/ 393 w 407"/>
                  <a:gd name="T81" fmla="*/ 141 h 359"/>
                  <a:gd name="T82" fmla="*/ 387 w 407"/>
                  <a:gd name="T83" fmla="*/ 127 h 359"/>
                  <a:gd name="T84" fmla="*/ 404 w 407"/>
                  <a:gd name="T85" fmla="*/ 57 h 359"/>
                  <a:gd name="T86" fmla="*/ 407 w 407"/>
                  <a:gd name="T87" fmla="*/ 13 h 359"/>
                  <a:gd name="T88" fmla="*/ 383 w 407"/>
                  <a:gd name="T89" fmla="*/ 5 h 359"/>
                  <a:gd name="T90" fmla="*/ 352 w 407"/>
                  <a:gd name="T91" fmla="*/ 5 h 359"/>
                  <a:gd name="T92" fmla="*/ 316 w 407"/>
                  <a:gd name="T93" fmla="*/ 13 h 359"/>
                  <a:gd name="T94" fmla="*/ 296 w 407"/>
                  <a:gd name="T95" fmla="*/ 23 h 359"/>
                  <a:gd name="T96" fmla="*/ 288 w 407"/>
                  <a:gd name="T97" fmla="*/ 49 h 359"/>
                  <a:gd name="T98" fmla="*/ 289 w 407"/>
                  <a:gd name="T99" fmla="*/ 56 h 359"/>
                  <a:gd name="T100" fmla="*/ 295 w 407"/>
                  <a:gd name="T101" fmla="*/ 60 h 359"/>
                  <a:gd name="T102" fmla="*/ 271 w 407"/>
                  <a:gd name="T103" fmla="*/ 68 h 359"/>
                  <a:gd name="T104" fmla="*/ 271 w 407"/>
                  <a:gd name="T105" fmla="*/ 63 h 359"/>
                  <a:gd name="T106" fmla="*/ 250 w 407"/>
                  <a:gd name="T107" fmla="*/ 65 h 359"/>
                  <a:gd name="T108" fmla="*/ 240 w 407"/>
                  <a:gd name="T109" fmla="*/ 71 h 359"/>
                  <a:gd name="T110" fmla="*/ 244 w 407"/>
                  <a:gd name="T111" fmla="*/ 82 h 359"/>
                  <a:gd name="T112" fmla="*/ 236 w 407"/>
                  <a:gd name="T113" fmla="*/ 90 h 359"/>
                  <a:gd name="T114" fmla="*/ 214 w 407"/>
                  <a:gd name="T115" fmla="*/ 87 h 359"/>
                  <a:gd name="T116" fmla="*/ 175 w 407"/>
                  <a:gd name="T117" fmla="*/ 78 h 359"/>
                  <a:gd name="T118" fmla="*/ 156 w 407"/>
                  <a:gd name="T119" fmla="*/ 73 h 359"/>
                  <a:gd name="T120" fmla="*/ 115 w 407"/>
                  <a:gd name="T121" fmla="*/ 85 h 3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07" h="359">
                    <a:moveTo>
                      <a:pt x="115" y="85"/>
                    </a:moveTo>
                    <a:lnTo>
                      <a:pt x="113" y="85"/>
                    </a:lnTo>
                    <a:lnTo>
                      <a:pt x="113" y="87"/>
                    </a:lnTo>
                    <a:lnTo>
                      <a:pt x="112" y="87"/>
                    </a:lnTo>
                    <a:lnTo>
                      <a:pt x="112" y="88"/>
                    </a:lnTo>
                    <a:lnTo>
                      <a:pt x="119" y="113"/>
                    </a:lnTo>
                    <a:lnTo>
                      <a:pt x="122" y="121"/>
                    </a:lnTo>
                    <a:lnTo>
                      <a:pt x="130" y="140"/>
                    </a:lnTo>
                    <a:lnTo>
                      <a:pt x="130" y="141"/>
                    </a:lnTo>
                    <a:lnTo>
                      <a:pt x="133" y="151"/>
                    </a:lnTo>
                    <a:lnTo>
                      <a:pt x="130" y="157"/>
                    </a:lnTo>
                    <a:lnTo>
                      <a:pt x="119" y="173"/>
                    </a:lnTo>
                    <a:lnTo>
                      <a:pt x="116" y="180"/>
                    </a:lnTo>
                    <a:lnTo>
                      <a:pt x="113" y="200"/>
                    </a:lnTo>
                    <a:lnTo>
                      <a:pt x="108" y="201"/>
                    </a:lnTo>
                    <a:lnTo>
                      <a:pt x="106" y="201"/>
                    </a:lnTo>
                    <a:lnTo>
                      <a:pt x="98" y="193"/>
                    </a:lnTo>
                    <a:lnTo>
                      <a:pt x="98" y="190"/>
                    </a:lnTo>
                    <a:lnTo>
                      <a:pt x="94" y="183"/>
                    </a:lnTo>
                    <a:lnTo>
                      <a:pt x="89" y="178"/>
                    </a:lnTo>
                    <a:lnTo>
                      <a:pt x="53" y="160"/>
                    </a:lnTo>
                    <a:lnTo>
                      <a:pt x="50" y="154"/>
                    </a:lnTo>
                    <a:lnTo>
                      <a:pt x="49" y="152"/>
                    </a:lnTo>
                    <a:lnTo>
                      <a:pt x="49" y="151"/>
                    </a:lnTo>
                    <a:lnTo>
                      <a:pt x="48" y="151"/>
                    </a:lnTo>
                    <a:lnTo>
                      <a:pt x="43" y="152"/>
                    </a:lnTo>
                    <a:lnTo>
                      <a:pt x="36" y="159"/>
                    </a:lnTo>
                    <a:lnTo>
                      <a:pt x="31" y="169"/>
                    </a:lnTo>
                    <a:lnTo>
                      <a:pt x="21" y="177"/>
                    </a:lnTo>
                    <a:lnTo>
                      <a:pt x="21" y="178"/>
                    </a:lnTo>
                    <a:lnTo>
                      <a:pt x="17" y="178"/>
                    </a:lnTo>
                    <a:lnTo>
                      <a:pt x="3" y="195"/>
                    </a:lnTo>
                    <a:lnTo>
                      <a:pt x="0" y="198"/>
                    </a:lnTo>
                    <a:lnTo>
                      <a:pt x="0" y="200"/>
                    </a:lnTo>
                    <a:lnTo>
                      <a:pt x="12" y="229"/>
                    </a:lnTo>
                    <a:lnTo>
                      <a:pt x="22" y="243"/>
                    </a:lnTo>
                    <a:lnTo>
                      <a:pt x="24" y="248"/>
                    </a:lnTo>
                    <a:lnTo>
                      <a:pt x="21" y="265"/>
                    </a:lnTo>
                    <a:lnTo>
                      <a:pt x="22" y="276"/>
                    </a:lnTo>
                    <a:lnTo>
                      <a:pt x="25" y="278"/>
                    </a:lnTo>
                    <a:lnTo>
                      <a:pt x="27" y="279"/>
                    </a:lnTo>
                    <a:lnTo>
                      <a:pt x="57" y="290"/>
                    </a:lnTo>
                    <a:lnTo>
                      <a:pt x="57" y="291"/>
                    </a:lnTo>
                    <a:lnTo>
                      <a:pt x="69" y="288"/>
                    </a:lnTo>
                    <a:lnTo>
                      <a:pt x="71" y="286"/>
                    </a:lnTo>
                    <a:lnTo>
                      <a:pt x="73" y="286"/>
                    </a:lnTo>
                    <a:lnTo>
                      <a:pt x="74" y="285"/>
                    </a:lnTo>
                    <a:lnTo>
                      <a:pt x="85" y="281"/>
                    </a:lnTo>
                    <a:lnTo>
                      <a:pt x="88" y="276"/>
                    </a:lnTo>
                    <a:lnTo>
                      <a:pt x="89" y="276"/>
                    </a:lnTo>
                    <a:lnTo>
                      <a:pt x="94" y="278"/>
                    </a:lnTo>
                    <a:lnTo>
                      <a:pt x="99" y="281"/>
                    </a:lnTo>
                    <a:lnTo>
                      <a:pt x="101" y="282"/>
                    </a:lnTo>
                    <a:lnTo>
                      <a:pt x="105" y="285"/>
                    </a:lnTo>
                    <a:lnTo>
                      <a:pt x="109" y="290"/>
                    </a:lnTo>
                    <a:lnTo>
                      <a:pt x="123" y="301"/>
                    </a:lnTo>
                    <a:lnTo>
                      <a:pt x="124" y="307"/>
                    </a:lnTo>
                    <a:lnTo>
                      <a:pt x="124" y="310"/>
                    </a:lnTo>
                    <a:lnTo>
                      <a:pt x="109" y="334"/>
                    </a:lnTo>
                    <a:lnTo>
                      <a:pt x="112" y="341"/>
                    </a:lnTo>
                    <a:lnTo>
                      <a:pt x="112" y="342"/>
                    </a:lnTo>
                    <a:lnTo>
                      <a:pt x="119" y="348"/>
                    </a:lnTo>
                    <a:lnTo>
                      <a:pt x="127" y="352"/>
                    </a:lnTo>
                    <a:lnTo>
                      <a:pt x="140" y="346"/>
                    </a:lnTo>
                    <a:lnTo>
                      <a:pt x="145" y="343"/>
                    </a:lnTo>
                    <a:lnTo>
                      <a:pt x="163" y="348"/>
                    </a:lnTo>
                    <a:lnTo>
                      <a:pt x="169" y="350"/>
                    </a:lnTo>
                    <a:lnTo>
                      <a:pt x="173" y="353"/>
                    </a:lnTo>
                    <a:lnTo>
                      <a:pt x="180" y="357"/>
                    </a:lnTo>
                    <a:lnTo>
                      <a:pt x="187" y="359"/>
                    </a:lnTo>
                    <a:lnTo>
                      <a:pt x="190" y="359"/>
                    </a:lnTo>
                    <a:lnTo>
                      <a:pt x="190" y="357"/>
                    </a:lnTo>
                    <a:lnTo>
                      <a:pt x="187" y="346"/>
                    </a:lnTo>
                    <a:lnTo>
                      <a:pt x="189" y="346"/>
                    </a:lnTo>
                    <a:lnTo>
                      <a:pt x="193" y="343"/>
                    </a:lnTo>
                    <a:lnTo>
                      <a:pt x="196" y="342"/>
                    </a:lnTo>
                    <a:lnTo>
                      <a:pt x="197" y="342"/>
                    </a:lnTo>
                    <a:lnTo>
                      <a:pt x="203" y="341"/>
                    </a:lnTo>
                    <a:lnTo>
                      <a:pt x="221" y="341"/>
                    </a:lnTo>
                    <a:lnTo>
                      <a:pt x="223" y="338"/>
                    </a:lnTo>
                    <a:lnTo>
                      <a:pt x="222" y="336"/>
                    </a:lnTo>
                    <a:lnTo>
                      <a:pt x="215" y="324"/>
                    </a:lnTo>
                    <a:lnTo>
                      <a:pt x="216" y="314"/>
                    </a:lnTo>
                    <a:lnTo>
                      <a:pt x="215" y="308"/>
                    </a:lnTo>
                    <a:lnTo>
                      <a:pt x="208" y="294"/>
                    </a:lnTo>
                    <a:lnTo>
                      <a:pt x="207" y="294"/>
                    </a:lnTo>
                    <a:lnTo>
                      <a:pt x="207" y="293"/>
                    </a:lnTo>
                    <a:lnTo>
                      <a:pt x="208" y="293"/>
                    </a:lnTo>
                    <a:lnTo>
                      <a:pt x="222" y="290"/>
                    </a:lnTo>
                    <a:lnTo>
                      <a:pt x="228" y="290"/>
                    </a:lnTo>
                    <a:lnTo>
                      <a:pt x="229" y="288"/>
                    </a:lnTo>
                    <a:lnTo>
                      <a:pt x="235" y="275"/>
                    </a:lnTo>
                    <a:lnTo>
                      <a:pt x="235" y="274"/>
                    </a:lnTo>
                    <a:lnTo>
                      <a:pt x="237" y="267"/>
                    </a:lnTo>
                    <a:lnTo>
                      <a:pt x="239" y="265"/>
                    </a:lnTo>
                    <a:lnTo>
                      <a:pt x="261" y="265"/>
                    </a:lnTo>
                    <a:lnTo>
                      <a:pt x="275" y="262"/>
                    </a:lnTo>
                    <a:lnTo>
                      <a:pt x="278" y="265"/>
                    </a:lnTo>
                    <a:lnTo>
                      <a:pt x="286" y="275"/>
                    </a:lnTo>
                    <a:lnTo>
                      <a:pt x="296" y="275"/>
                    </a:lnTo>
                    <a:lnTo>
                      <a:pt x="310" y="286"/>
                    </a:lnTo>
                    <a:lnTo>
                      <a:pt x="311" y="286"/>
                    </a:lnTo>
                    <a:lnTo>
                      <a:pt x="342" y="278"/>
                    </a:lnTo>
                    <a:lnTo>
                      <a:pt x="345" y="276"/>
                    </a:lnTo>
                    <a:lnTo>
                      <a:pt x="346" y="264"/>
                    </a:lnTo>
                    <a:lnTo>
                      <a:pt x="355" y="253"/>
                    </a:lnTo>
                    <a:lnTo>
                      <a:pt x="357" y="253"/>
                    </a:lnTo>
                    <a:lnTo>
                      <a:pt x="359" y="251"/>
                    </a:lnTo>
                    <a:lnTo>
                      <a:pt x="356" y="240"/>
                    </a:lnTo>
                    <a:lnTo>
                      <a:pt x="355" y="241"/>
                    </a:lnTo>
                    <a:lnTo>
                      <a:pt x="348" y="246"/>
                    </a:lnTo>
                    <a:lnTo>
                      <a:pt x="346" y="246"/>
                    </a:lnTo>
                    <a:lnTo>
                      <a:pt x="338" y="243"/>
                    </a:lnTo>
                    <a:lnTo>
                      <a:pt x="333" y="236"/>
                    </a:lnTo>
                    <a:lnTo>
                      <a:pt x="330" y="215"/>
                    </a:lnTo>
                    <a:lnTo>
                      <a:pt x="330" y="212"/>
                    </a:lnTo>
                    <a:lnTo>
                      <a:pt x="328" y="208"/>
                    </a:lnTo>
                    <a:lnTo>
                      <a:pt x="326" y="194"/>
                    </a:lnTo>
                    <a:lnTo>
                      <a:pt x="324" y="191"/>
                    </a:lnTo>
                    <a:lnTo>
                      <a:pt x="333" y="180"/>
                    </a:lnTo>
                    <a:lnTo>
                      <a:pt x="334" y="162"/>
                    </a:lnTo>
                    <a:lnTo>
                      <a:pt x="387" y="144"/>
                    </a:lnTo>
                    <a:lnTo>
                      <a:pt x="393" y="141"/>
                    </a:lnTo>
                    <a:lnTo>
                      <a:pt x="393" y="140"/>
                    </a:lnTo>
                    <a:lnTo>
                      <a:pt x="390" y="131"/>
                    </a:lnTo>
                    <a:lnTo>
                      <a:pt x="387" y="127"/>
                    </a:lnTo>
                    <a:lnTo>
                      <a:pt x="383" y="114"/>
                    </a:lnTo>
                    <a:lnTo>
                      <a:pt x="405" y="61"/>
                    </a:lnTo>
                    <a:lnTo>
                      <a:pt x="404" y="57"/>
                    </a:lnTo>
                    <a:lnTo>
                      <a:pt x="404" y="37"/>
                    </a:lnTo>
                    <a:lnTo>
                      <a:pt x="407" y="29"/>
                    </a:lnTo>
                    <a:lnTo>
                      <a:pt x="407" y="13"/>
                    </a:lnTo>
                    <a:lnTo>
                      <a:pt x="405" y="11"/>
                    </a:lnTo>
                    <a:lnTo>
                      <a:pt x="404" y="11"/>
                    </a:lnTo>
                    <a:lnTo>
                      <a:pt x="383" y="5"/>
                    </a:lnTo>
                    <a:lnTo>
                      <a:pt x="357" y="25"/>
                    </a:lnTo>
                    <a:lnTo>
                      <a:pt x="357" y="14"/>
                    </a:lnTo>
                    <a:lnTo>
                      <a:pt x="352" y="5"/>
                    </a:lnTo>
                    <a:lnTo>
                      <a:pt x="350" y="4"/>
                    </a:lnTo>
                    <a:lnTo>
                      <a:pt x="333" y="0"/>
                    </a:lnTo>
                    <a:lnTo>
                      <a:pt x="316" y="13"/>
                    </a:lnTo>
                    <a:lnTo>
                      <a:pt x="316" y="14"/>
                    </a:lnTo>
                    <a:lnTo>
                      <a:pt x="304" y="21"/>
                    </a:lnTo>
                    <a:lnTo>
                      <a:pt x="296" y="23"/>
                    </a:lnTo>
                    <a:lnTo>
                      <a:pt x="296" y="29"/>
                    </a:lnTo>
                    <a:lnTo>
                      <a:pt x="295" y="36"/>
                    </a:lnTo>
                    <a:lnTo>
                      <a:pt x="288" y="49"/>
                    </a:lnTo>
                    <a:lnTo>
                      <a:pt x="288" y="53"/>
                    </a:lnTo>
                    <a:lnTo>
                      <a:pt x="289" y="54"/>
                    </a:lnTo>
                    <a:lnTo>
                      <a:pt x="289" y="56"/>
                    </a:lnTo>
                    <a:lnTo>
                      <a:pt x="293" y="58"/>
                    </a:lnTo>
                    <a:lnTo>
                      <a:pt x="295" y="58"/>
                    </a:lnTo>
                    <a:lnTo>
                      <a:pt x="295" y="60"/>
                    </a:lnTo>
                    <a:lnTo>
                      <a:pt x="292" y="61"/>
                    </a:lnTo>
                    <a:lnTo>
                      <a:pt x="290" y="63"/>
                    </a:lnTo>
                    <a:lnTo>
                      <a:pt x="271" y="68"/>
                    </a:lnTo>
                    <a:lnTo>
                      <a:pt x="273" y="67"/>
                    </a:lnTo>
                    <a:lnTo>
                      <a:pt x="273" y="64"/>
                    </a:lnTo>
                    <a:lnTo>
                      <a:pt x="271" y="63"/>
                    </a:lnTo>
                    <a:lnTo>
                      <a:pt x="253" y="60"/>
                    </a:lnTo>
                    <a:lnTo>
                      <a:pt x="251" y="61"/>
                    </a:lnTo>
                    <a:lnTo>
                      <a:pt x="250" y="65"/>
                    </a:lnTo>
                    <a:lnTo>
                      <a:pt x="247" y="67"/>
                    </a:lnTo>
                    <a:lnTo>
                      <a:pt x="243" y="70"/>
                    </a:lnTo>
                    <a:lnTo>
                      <a:pt x="240" y="71"/>
                    </a:lnTo>
                    <a:lnTo>
                      <a:pt x="240" y="77"/>
                    </a:lnTo>
                    <a:lnTo>
                      <a:pt x="243" y="80"/>
                    </a:lnTo>
                    <a:lnTo>
                      <a:pt x="244" y="82"/>
                    </a:lnTo>
                    <a:lnTo>
                      <a:pt x="246" y="84"/>
                    </a:lnTo>
                    <a:lnTo>
                      <a:pt x="244" y="85"/>
                    </a:lnTo>
                    <a:lnTo>
                      <a:pt x="236" y="90"/>
                    </a:lnTo>
                    <a:lnTo>
                      <a:pt x="226" y="93"/>
                    </a:lnTo>
                    <a:lnTo>
                      <a:pt x="211" y="93"/>
                    </a:lnTo>
                    <a:lnTo>
                      <a:pt x="214" y="87"/>
                    </a:lnTo>
                    <a:lnTo>
                      <a:pt x="186" y="80"/>
                    </a:lnTo>
                    <a:lnTo>
                      <a:pt x="182" y="80"/>
                    </a:lnTo>
                    <a:lnTo>
                      <a:pt x="175" y="78"/>
                    </a:lnTo>
                    <a:lnTo>
                      <a:pt x="170" y="77"/>
                    </a:lnTo>
                    <a:lnTo>
                      <a:pt x="162" y="75"/>
                    </a:lnTo>
                    <a:lnTo>
                      <a:pt x="156" y="73"/>
                    </a:lnTo>
                    <a:lnTo>
                      <a:pt x="151" y="71"/>
                    </a:lnTo>
                    <a:lnTo>
                      <a:pt x="145" y="77"/>
                    </a:lnTo>
                    <a:lnTo>
                      <a:pt x="115" y="8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89" name="Freeform 518">
                <a:extLst>
                  <a:ext uri="{FF2B5EF4-FFF2-40B4-BE49-F238E27FC236}">
                    <a16:creationId xmlns:a16="http://schemas.microsoft.com/office/drawing/2014/main" id="{1F0670B0-25ED-D24B-B4E2-B15A59264D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5" y="1604"/>
                <a:ext cx="145" cy="163"/>
              </a:xfrm>
              <a:custGeom>
                <a:avLst/>
                <a:gdLst>
                  <a:gd name="T0" fmla="*/ 74 w 582"/>
                  <a:gd name="T1" fmla="*/ 14 h 654"/>
                  <a:gd name="T2" fmla="*/ 35 w 582"/>
                  <a:gd name="T3" fmla="*/ 36 h 654"/>
                  <a:gd name="T4" fmla="*/ 14 w 582"/>
                  <a:gd name="T5" fmla="*/ 24 h 654"/>
                  <a:gd name="T6" fmla="*/ 3 w 582"/>
                  <a:gd name="T7" fmla="*/ 48 h 654"/>
                  <a:gd name="T8" fmla="*/ 45 w 582"/>
                  <a:gd name="T9" fmla="*/ 92 h 654"/>
                  <a:gd name="T10" fmla="*/ 56 w 582"/>
                  <a:gd name="T11" fmla="*/ 117 h 654"/>
                  <a:gd name="T12" fmla="*/ 63 w 582"/>
                  <a:gd name="T13" fmla="*/ 137 h 654"/>
                  <a:gd name="T14" fmla="*/ 84 w 582"/>
                  <a:gd name="T15" fmla="*/ 170 h 654"/>
                  <a:gd name="T16" fmla="*/ 94 w 582"/>
                  <a:gd name="T17" fmla="*/ 200 h 654"/>
                  <a:gd name="T18" fmla="*/ 98 w 582"/>
                  <a:gd name="T19" fmla="*/ 247 h 654"/>
                  <a:gd name="T20" fmla="*/ 89 w 582"/>
                  <a:gd name="T21" fmla="*/ 285 h 654"/>
                  <a:gd name="T22" fmla="*/ 66 w 582"/>
                  <a:gd name="T23" fmla="*/ 327 h 654"/>
                  <a:gd name="T24" fmla="*/ 42 w 582"/>
                  <a:gd name="T25" fmla="*/ 377 h 654"/>
                  <a:gd name="T26" fmla="*/ 29 w 582"/>
                  <a:gd name="T27" fmla="*/ 408 h 654"/>
                  <a:gd name="T28" fmla="*/ 67 w 582"/>
                  <a:gd name="T29" fmla="*/ 454 h 654"/>
                  <a:gd name="T30" fmla="*/ 95 w 582"/>
                  <a:gd name="T31" fmla="*/ 475 h 654"/>
                  <a:gd name="T32" fmla="*/ 154 w 582"/>
                  <a:gd name="T33" fmla="*/ 528 h 654"/>
                  <a:gd name="T34" fmla="*/ 166 w 582"/>
                  <a:gd name="T35" fmla="*/ 563 h 654"/>
                  <a:gd name="T36" fmla="*/ 182 w 582"/>
                  <a:gd name="T37" fmla="*/ 645 h 654"/>
                  <a:gd name="T38" fmla="*/ 235 w 582"/>
                  <a:gd name="T39" fmla="*/ 638 h 654"/>
                  <a:gd name="T40" fmla="*/ 240 w 582"/>
                  <a:gd name="T41" fmla="*/ 587 h 654"/>
                  <a:gd name="T42" fmla="*/ 240 w 582"/>
                  <a:gd name="T43" fmla="*/ 573 h 654"/>
                  <a:gd name="T44" fmla="*/ 285 w 582"/>
                  <a:gd name="T45" fmla="*/ 558 h 654"/>
                  <a:gd name="T46" fmla="*/ 348 w 582"/>
                  <a:gd name="T47" fmla="*/ 545 h 654"/>
                  <a:gd name="T48" fmla="*/ 372 w 582"/>
                  <a:gd name="T49" fmla="*/ 517 h 654"/>
                  <a:gd name="T50" fmla="*/ 395 w 582"/>
                  <a:gd name="T51" fmla="*/ 538 h 654"/>
                  <a:gd name="T52" fmla="*/ 419 w 582"/>
                  <a:gd name="T53" fmla="*/ 535 h 654"/>
                  <a:gd name="T54" fmla="*/ 440 w 582"/>
                  <a:gd name="T55" fmla="*/ 539 h 654"/>
                  <a:gd name="T56" fmla="*/ 487 w 582"/>
                  <a:gd name="T57" fmla="*/ 545 h 654"/>
                  <a:gd name="T58" fmla="*/ 520 w 582"/>
                  <a:gd name="T59" fmla="*/ 564 h 654"/>
                  <a:gd name="T60" fmla="*/ 537 w 582"/>
                  <a:gd name="T61" fmla="*/ 517 h 654"/>
                  <a:gd name="T62" fmla="*/ 544 w 582"/>
                  <a:gd name="T63" fmla="*/ 503 h 654"/>
                  <a:gd name="T64" fmla="*/ 577 w 582"/>
                  <a:gd name="T65" fmla="*/ 450 h 654"/>
                  <a:gd name="T66" fmla="*/ 561 w 582"/>
                  <a:gd name="T67" fmla="*/ 430 h 654"/>
                  <a:gd name="T68" fmla="*/ 546 w 582"/>
                  <a:gd name="T69" fmla="*/ 402 h 654"/>
                  <a:gd name="T70" fmla="*/ 511 w 582"/>
                  <a:gd name="T71" fmla="*/ 373 h 654"/>
                  <a:gd name="T72" fmla="*/ 501 w 582"/>
                  <a:gd name="T73" fmla="*/ 341 h 654"/>
                  <a:gd name="T74" fmla="*/ 500 w 582"/>
                  <a:gd name="T75" fmla="*/ 325 h 654"/>
                  <a:gd name="T76" fmla="*/ 549 w 582"/>
                  <a:gd name="T77" fmla="*/ 316 h 654"/>
                  <a:gd name="T78" fmla="*/ 561 w 582"/>
                  <a:gd name="T79" fmla="*/ 293 h 654"/>
                  <a:gd name="T80" fmla="*/ 546 w 582"/>
                  <a:gd name="T81" fmla="*/ 275 h 654"/>
                  <a:gd name="T82" fmla="*/ 535 w 582"/>
                  <a:gd name="T83" fmla="*/ 278 h 654"/>
                  <a:gd name="T84" fmla="*/ 497 w 582"/>
                  <a:gd name="T85" fmla="*/ 251 h 654"/>
                  <a:gd name="T86" fmla="*/ 479 w 582"/>
                  <a:gd name="T87" fmla="*/ 229 h 654"/>
                  <a:gd name="T88" fmla="*/ 464 w 582"/>
                  <a:gd name="T89" fmla="*/ 236 h 654"/>
                  <a:gd name="T90" fmla="*/ 434 w 582"/>
                  <a:gd name="T91" fmla="*/ 196 h 654"/>
                  <a:gd name="T92" fmla="*/ 380 w 582"/>
                  <a:gd name="T93" fmla="*/ 197 h 654"/>
                  <a:gd name="T94" fmla="*/ 353 w 582"/>
                  <a:gd name="T95" fmla="*/ 186 h 654"/>
                  <a:gd name="T96" fmla="*/ 312 w 582"/>
                  <a:gd name="T97" fmla="*/ 173 h 654"/>
                  <a:gd name="T98" fmla="*/ 288 w 582"/>
                  <a:gd name="T99" fmla="*/ 180 h 654"/>
                  <a:gd name="T100" fmla="*/ 238 w 582"/>
                  <a:gd name="T101" fmla="*/ 191 h 654"/>
                  <a:gd name="T102" fmla="*/ 219 w 582"/>
                  <a:gd name="T103" fmla="*/ 186 h 654"/>
                  <a:gd name="T104" fmla="*/ 179 w 582"/>
                  <a:gd name="T105" fmla="*/ 151 h 654"/>
                  <a:gd name="T106" fmla="*/ 169 w 582"/>
                  <a:gd name="T107" fmla="*/ 130 h 654"/>
                  <a:gd name="T108" fmla="*/ 147 w 582"/>
                  <a:gd name="T109" fmla="*/ 109 h 654"/>
                  <a:gd name="T110" fmla="*/ 152 w 582"/>
                  <a:gd name="T111" fmla="*/ 53 h 654"/>
                  <a:gd name="T112" fmla="*/ 137 w 582"/>
                  <a:gd name="T113" fmla="*/ 14 h 6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582" h="654">
                    <a:moveTo>
                      <a:pt x="87" y="0"/>
                    </a:moveTo>
                    <a:lnTo>
                      <a:pt x="84" y="0"/>
                    </a:lnTo>
                    <a:lnTo>
                      <a:pt x="79" y="6"/>
                    </a:lnTo>
                    <a:lnTo>
                      <a:pt x="79" y="7"/>
                    </a:lnTo>
                    <a:lnTo>
                      <a:pt x="77" y="10"/>
                    </a:lnTo>
                    <a:lnTo>
                      <a:pt x="77" y="13"/>
                    </a:lnTo>
                    <a:lnTo>
                      <a:pt x="74" y="14"/>
                    </a:lnTo>
                    <a:lnTo>
                      <a:pt x="70" y="17"/>
                    </a:lnTo>
                    <a:lnTo>
                      <a:pt x="56" y="24"/>
                    </a:lnTo>
                    <a:lnTo>
                      <a:pt x="35" y="24"/>
                    </a:lnTo>
                    <a:lnTo>
                      <a:pt x="35" y="29"/>
                    </a:lnTo>
                    <a:lnTo>
                      <a:pt x="36" y="29"/>
                    </a:lnTo>
                    <a:lnTo>
                      <a:pt x="36" y="35"/>
                    </a:lnTo>
                    <a:lnTo>
                      <a:pt x="35" y="36"/>
                    </a:lnTo>
                    <a:lnTo>
                      <a:pt x="34" y="36"/>
                    </a:lnTo>
                    <a:lnTo>
                      <a:pt x="27" y="35"/>
                    </a:lnTo>
                    <a:lnTo>
                      <a:pt x="20" y="31"/>
                    </a:lnTo>
                    <a:lnTo>
                      <a:pt x="21" y="28"/>
                    </a:lnTo>
                    <a:lnTo>
                      <a:pt x="20" y="21"/>
                    </a:lnTo>
                    <a:lnTo>
                      <a:pt x="16" y="21"/>
                    </a:lnTo>
                    <a:lnTo>
                      <a:pt x="14" y="24"/>
                    </a:lnTo>
                    <a:lnTo>
                      <a:pt x="7" y="33"/>
                    </a:lnTo>
                    <a:lnTo>
                      <a:pt x="6" y="33"/>
                    </a:lnTo>
                    <a:lnTo>
                      <a:pt x="4" y="36"/>
                    </a:lnTo>
                    <a:lnTo>
                      <a:pt x="0" y="38"/>
                    </a:lnTo>
                    <a:lnTo>
                      <a:pt x="2" y="40"/>
                    </a:lnTo>
                    <a:lnTo>
                      <a:pt x="2" y="42"/>
                    </a:lnTo>
                    <a:lnTo>
                      <a:pt x="3" y="48"/>
                    </a:lnTo>
                    <a:lnTo>
                      <a:pt x="3" y="49"/>
                    </a:lnTo>
                    <a:lnTo>
                      <a:pt x="4" y="50"/>
                    </a:lnTo>
                    <a:lnTo>
                      <a:pt x="6" y="53"/>
                    </a:lnTo>
                    <a:lnTo>
                      <a:pt x="9" y="55"/>
                    </a:lnTo>
                    <a:lnTo>
                      <a:pt x="23" y="68"/>
                    </a:lnTo>
                    <a:lnTo>
                      <a:pt x="42" y="87"/>
                    </a:lnTo>
                    <a:lnTo>
                      <a:pt x="45" y="92"/>
                    </a:lnTo>
                    <a:lnTo>
                      <a:pt x="52" y="99"/>
                    </a:lnTo>
                    <a:lnTo>
                      <a:pt x="52" y="102"/>
                    </a:lnTo>
                    <a:lnTo>
                      <a:pt x="53" y="103"/>
                    </a:lnTo>
                    <a:lnTo>
                      <a:pt x="53" y="105"/>
                    </a:lnTo>
                    <a:lnTo>
                      <a:pt x="55" y="106"/>
                    </a:lnTo>
                    <a:lnTo>
                      <a:pt x="56" y="115"/>
                    </a:lnTo>
                    <a:lnTo>
                      <a:pt x="56" y="117"/>
                    </a:lnTo>
                    <a:lnTo>
                      <a:pt x="57" y="119"/>
                    </a:lnTo>
                    <a:lnTo>
                      <a:pt x="57" y="123"/>
                    </a:lnTo>
                    <a:lnTo>
                      <a:pt x="59" y="126"/>
                    </a:lnTo>
                    <a:lnTo>
                      <a:pt x="60" y="130"/>
                    </a:lnTo>
                    <a:lnTo>
                      <a:pt x="62" y="131"/>
                    </a:lnTo>
                    <a:lnTo>
                      <a:pt x="62" y="134"/>
                    </a:lnTo>
                    <a:lnTo>
                      <a:pt x="63" y="137"/>
                    </a:lnTo>
                    <a:lnTo>
                      <a:pt x="63" y="144"/>
                    </a:lnTo>
                    <a:lnTo>
                      <a:pt x="65" y="144"/>
                    </a:lnTo>
                    <a:lnTo>
                      <a:pt x="77" y="163"/>
                    </a:lnTo>
                    <a:lnTo>
                      <a:pt x="80" y="165"/>
                    </a:lnTo>
                    <a:lnTo>
                      <a:pt x="81" y="168"/>
                    </a:lnTo>
                    <a:lnTo>
                      <a:pt x="84" y="169"/>
                    </a:lnTo>
                    <a:lnTo>
                      <a:pt x="84" y="170"/>
                    </a:lnTo>
                    <a:lnTo>
                      <a:pt x="85" y="173"/>
                    </a:lnTo>
                    <a:lnTo>
                      <a:pt x="87" y="179"/>
                    </a:lnTo>
                    <a:lnTo>
                      <a:pt x="91" y="189"/>
                    </a:lnTo>
                    <a:lnTo>
                      <a:pt x="91" y="194"/>
                    </a:lnTo>
                    <a:lnTo>
                      <a:pt x="92" y="196"/>
                    </a:lnTo>
                    <a:lnTo>
                      <a:pt x="92" y="198"/>
                    </a:lnTo>
                    <a:lnTo>
                      <a:pt x="94" y="200"/>
                    </a:lnTo>
                    <a:lnTo>
                      <a:pt x="94" y="201"/>
                    </a:lnTo>
                    <a:lnTo>
                      <a:pt x="102" y="217"/>
                    </a:lnTo>
                    <a:lnTo>
                      <a:pt x="105" y="236"/>
                    </a:lnTo>
                    <a:lnTo>
                      <a:pt x="105" y="240"/>
                    </a:lnTo>
                    <a:lnTo>
                      <a:pt x="103" y="242"/>
                    </a:lnTo>
                    <a:lnTo>
                      <a:pt x="102" y="244"/>
                    </a:lnTo>
                    <a:lnTo>
                      <a:pt x="98" y="247"/>
                    </a:lnTo>
                    <a:lnTo>
                      <a:pt x="96" y="249"/>
                    </a:lnTo>
                    <a:lnTo>
                      <a:pt x="94" y="253"/>
                    </a:lnTo>
                    <a:lnTo>
                      <a:pt x="94" y="254"/>
                    </a:lnTo>
                    <a:lnTo>
                      <a:pt x="92" y="256"/>
                    </a:lnTo>
                    <a:lnTo>
                      <a:pt x="91" y="258"/>
                    </a:lnTo>
                    <a:lnTo>
                      <a:pt x="91" y="284"/>
                    </a:lnTo>
                    <a:lnTo>
                      <a:pt x="89" y="285"/>
                    </a:lnTo>
                    <a:lnTo>
                      <a:pt x="89" y="287"/>
                    </a:lnTo>
                    <a:lnTo>
                      <a:pt x="81" y="300"/>
                    </a:lnTo>
                    <a:lnTo>
                      <a:pt x="72" y="313"/>
                    </a:lnTo>
                    <a:lnTo>
                      <a:pt x="67" y="321"/>
                    </a:lnTo>
                    <a:lnTo>
                      <a:pt x="67" y="324"/>
                    </a:lnTo>
                    <a:lnTo>
                      <a:pt x="66" y="325"/>
                    </a:lnTo>
                    <a:lnTo>
                      <a:pt x="66" y="327"/>
                    </a:lnTo>
                    <a:lnTo>
                      <a:pt x="62" y="344"/>
                    </a:lnTo>
                    <a:lnTo>
                      <a:pt x="60" y="345"/>
                    </a:lnTo>
                    <a:lnTo>
                      <a:pt x="60" y="347"/>
                    </a:lnTo>
                    <a:lnTo>
                      <a:pt x="57" y="352"/>
                    </a:lnTo>
                    <a:lnTo>
                      <a:pt x="56" y="357"/>
                    </a:lnTo>
                    <a:lnTo>
                      <a:pt x="53" y="360"/>
                    </a:lnTo>
                    <a:lnTo>
                      <a:pt x="42" y="377"/>
                    </a:lnTo>
                    <a:lnTo>
                      <a:pt x="42" y="380"/>
                    </a:lnTo>
                    <a:lnTo>
                      <a:pt x="38" y="384"/>
                    </a:lnTo>
                    <a:lnTo>
                      <a:pt x="38" y="385"/>
                    </a:lnTo>
                    <a:lnTo>
                      <a:pt x="34" y="390"/>
                    </a:lnTo>
                    <a:lnTo>
                      <a:pt x="31" y="400"/>
                    </a:lnTo>
                    <a:lnTo>
                      <a:pt x="29" y="402"/>
                    </a:lnTo>
                    <a:lnTo>
                      <a:pt x="29" y="408"/>
                    </a:lnTo>
                    <a:lnTo>
                      <a:pt x="34" y="415"/>
                    </a:lnTo>
                    <a:lnTo>
                      <a:pt x="35" y="424"/>
                    </a:lnTo>
                    <a:lnTo>
                      <a:pt x="35" y="429"/>
                    </a:lnTo>
                    <a:lnTo>
                      <a:pt x="38" y="437"/>
                    </a:lnTo>
                    <a:lnTo>
                      <a:pt x="49" y="448"/>
                    </a:lnTo>
                    <a:lnTo>
                      <a:pt x="66" y="454"/>
                    </a:lnTo>
                    <a:lnTo>
                      <a:pt x="67" y="454"/>
                    </a:lnTo>
                    <a:lnTo>
                      <a:pt x="76" y="457"/>
                    </a:lnTo>
                    <a:lnTo>
                      <a:pt x="79" y="460"/>
                    </a:lnTo>
                    <a:lnTo>
                      <a:pt x="81" y="461"/>
                    </a:lnTo>
                    <a:lnTo>
                      <a:pt x="85" y="464"/>
                    </a:lnTo>
                    <a:lnTo>
                      <a:pt x="87" y="468"/>
                    </a:lnTo>
                    <a:lnTo>
                      <a:pt x="88" y="469"/>
                    </a:lnTo>
                    <a:lnTo>
                      <a:pt x="95" y="475"/>
                    </a:lnTo>
                    <a:lnTo>
                      <a:pt x="103" y="485"/>
                    </a:lnTo>
                    <a:lnTo>
                      <a:pt x="103" y="486"/>
                    </a:lnTo>
                    <a:lnTo>
                      <a:pt x="105" y="490"/>
                    </a:lnTo>
                    <a:lnTo>
                      <a:pt x="106" y="490"/>
                    </a:lnTo>
                    <a:lnTo>
                      <a:pt x="108" y="493"/>
                    </a:lnTo>
                    <a:lnTo>
                      <a:pt x="112" y="498"/>
                    </a:lnTo>
                    <a:lnTo>
                      <a:pt x="154" y="528"/>
                    </a:lnTo>
                    <a:lnTo>
                      <a:pt x="161" y="535"/>
                    </a:lnTo>
                    <a:lnTo>
                      <a:pt x="162" y="538"/>
                    </a:lnTo>
                    <a:lnTo>
                      <a:pt x="166" y="543"/>
                    </a:lnTo>
                    <a:lnTo>
                      <a:pt x="168" y="546"/>
                    </a:lnTo>
                    <a:lnTo>
                      <a:pt x="168" y="553"/>
                    </a:lnTo>
                    <a:lnTo>
                      <a:pt x="166" y="557"/>
                    </a:lnTo>
                    <a:lnTo>
                      <a:pt x="166" y="563"/>
                    </a:lnTo>
                    <a:lnTo>
                      <a:pt x="162" y="589"/>
                    </a:lnTo>
                    <a:lnTo>
                      <a:pt x="162" y="599"/>
                    </a:lnTo>
                    <a:lnTo>
                      <a:pt x="165" y="613"/>
                    </a:lnTo>
                    <a:lnTo>
                      <a:pt x="166" y="616"/>
                    </a:lnTo>
                    <a:lnTo>
                      <a:pt x="168" y="622"/>
                    </a:lnTo>
                    <a:lnTo>
                      <a:pt x="180" y="644"/>
                    </a:lnTo>
                    <a:lnTo>
                      <a:pt x="182" y="645"/>
                    </a:lnTo>
                    <a:lnTo>
                      <a:pt x="182" y="647"/>
                    </a:lnTo>
                    <a:lnTo>
                      <a:pt x="185" y="652"/>
                    </a:lnTo>
                    <a:lnTo>
                      <a:pt x="186" y="654"/>
                    </a:lnTo>
                    <a:lnTo>
                      <a:pt x="196" y="652"/>
                    </a:lnTo>
                    <a:lnTo>
                      <a:pt x="233" y="640"/>
                    </a:lnTo>
                    <a:lnTo>
                      <a:pt x="235" y="640"/>
                    </a:lnTo>
                    <a:lnTo>
                      <a:pt x="235" y="638"/>
                    </a:lnTo>
                    <a:lnTo>
                      <a:pt x="233" y="635"/>
                    </a:lnTo>
                    <a:lnTo>
                      <a:pt x="233" y="630"/>
                    </a:lnTo>
                    <a:lnTo>
                      <a:pt x="235" y="627"/>
                    </a:lnTo>
                    <a:lnTo>
                      <a:pt x="235" y="626"/>
                    </a:lnTo>
                    <a:lnTo>
                      <a:pt x="238" y="624"/>
                    </a:lnTo>
                    <a:lnTo>
                      <a:pt x="238" y="620"/>
                    </a:lnTo>
                    <a:lnTo>
                      <a:pt x="240" y="587"/>
                    </a:lnTo>
                    <a:lnTo>
                      <a:pt x="242" y="585"/>
                    </a:lnTo>
                    <a:lnTo>
                      <a:pt x="242" y="582"/>
                    </a:lnTo>
                    <a:lnTo>
                      <a:pt x="240" y="582"/>
                    </a:lnTo>
                    <a:lnTo>
                      <a:pt x="240" y="581"/>
                    </a:lnTo>
                    <a:lnTo>
                      <a:pt x="239" y="577"/>
                    </a:lnTo>
                    <a:lnTo>
                      <a:pt x="239" y="573"/>
                    </a:lnTo>
                    <a:lnTo>
                      <a:pt x="240" y="573"/>
                    </a:lnTo>
                    <a:lnTo>
                      <a:pt x="240" y="571"/>
                    </a:lnTo>
                    <a:lnTo>
                      <a:pt x="252" y="564"/>
                    </a:lnTo>
                    <a:lnTo>
                      <a:pt x="259" y="564"/>
                    </a:lnTo>
                    <a:lnTo>
                      <a:pt x="261" y="566"/>
                    </a:lnTo>
                    <a:lnTo>
                      <a:pt x="270" y="568"/>
                    </a:lnTo>
                    <a:lnTo>
                      <a:pt x="283" y="560"/>
                    </a:lnTo>
                    <a:lnTo>
                      <a:pt x="285" y="558"/>
                    </a:lnTo>
                    <a:lnTo>
                      <a:pt x="292" y="548"/>
                    </a:lnTo>
                    <a:lnTo>
                      <a:pt x="296" y="548"/>
                    </a:lnTo>
                    <a:lnTo>
                      <a:pt x="338" y="567"/>
                    </a:lnTo>
                    <a:lnTo>
                      <a:pt x="345" y="568"/>
                    </a:lnTo>
                    <a:lnTo>
                      <a:pt x="348" y="568"/>
                    </a:lnTo>
                    <a:lnTo>
                      <a:pt x="350" y="563"/>
                    </a:lnTo>
                    <a:lnTo>
                      <a:pt x="348" y="545"/>
                    </a:lnTo>
                    <a:lnTo>
                      <a:pt x="347" y="542"/>
                    </a:lnTo>
                    <a:lnTo>
                      <a:pt x="345" y="538"/>
                    </a:lnTo>
                    <a:lnTo>
                      <a:pt x="345" y="527"/>
                    </a:lnTo>
                    <a:lnTo>
                      <a:pt x="348" y="524"/>
                    </a:lnTo>
                    <a:lnTo>
                      <a:pt x="348" y="522"/>
                    </a:lnTo>
                    <a:lnTo>
                      <a:pt x="352" y="522"/>
                    </a:lnTo>
                    <a:lnTo>
                      <a:pt x="372" y="517"/>
                    </a:lnTo>
                    <a:lnTo>
                      <a:pt x="373" y="518"/>
                    </a:lnTo>
                    <a:lnTo>
                      <a:pt x="373" y="535"/>
                    </a:lnTo>
                    <a:lnTo>
                      <a:pt x="377" y="538"/>
                    </a:lnTo>
                    <a:lnTo>
                      <a:pt x="383" y="538"/>
                    </a:lnTo>
                    <a:lnTo>
                      <a:pt x="388" y="536"/>
                    </a:lnTo>
                    <a:lnTo>
                      <a:pt x="394" y="536"/>
                    </a:lnTo>
                    <a:lnTo>
                      <a:pt x="395" y="538"/>
                    </a:lnTo>
                    <a:lnTo>
                      <a:pt x="395" y="539"/>
                    </a:lnTo>
                    <a:lnTo>
                      <a:pt x="397" y="542"/>
                    </a:lnTo>
                    <a:lnTo>
                      <a:pt x="401" y="545"/>
                    </a:lnTo>
                    <a:lnTo>
                      <a:pt x="407" y="546"/>
                    </a:lnTo>
                    <a:lnTo>
                      <a:pt x="407" y="545"/>
                    </a:lnTo>
                    <a:lnTo>
                      <a:pt x="409" y="542"/>
                    </a:lnTo>
                    <a:lnTo>
                      <a:pt x="419" y="535"/>
                    </a:lnTo>
                    <a:lnTo>
                      <a:pt x="422" y="528"/>
                    </a:lnTo>
                    <a:lnTo>
                      <a:pt x="426" y="525"/>
                    </a:lnTo>
                    <a:lnTo>
                      <a:pt x="440" y="525"/>
                    </a:lnTo>
                    <a:lnTo>
                      <a:pt x="444" y="528"/>
                    </a:lnTo>
                    <a:lnTo>
                      <a:pt x="443" y="531"/>
                    </a:lnTo>
                    <a:lnTo>
                      <a:pt x="443" y="535"/>
                    </a:lnTo>
                    <a:lnTo>
                      <a:pt x="440" y="539"/>
                    </a:lnTo>
                    <a:lnTo>
                      <a:pt x="443" y="543"/>
                    </a:lnTo>
                    <a:lnTo>
                      <a:pt x="446" y="546"/>
                    </a:lnTo>
                    <a:lnTo>
                      <a:pt x="447" y="546"/>
                    </a:lnTo>
                    <a:lnTo>
                      <a:pt x="460" y="541"/>
                    </a:lnTo>
                    <a:lnTo>
                      <a:pt x="461" y="541"/>
                    </a:lnTo>
                    <a:lnTo>
                      <a:pt x="472" y="543"/>
                    </a:lnTo>
                    <a:lnTo>
                      <a:pt x="487" y="545"/>
                    </a:lnTo>
                    <a:lnTo>
                      <a:pt x="490" y="545"/>
                    </a:lnTo>
                    <a:lnTo>
                      <a:pt x="496" y="548"/>
                    </a:lnTo>
                    <a:lnTo>
                      <a:pt x="500" y="552"/>
                    </a:lnTo>
                    <a:lnTo>
                      <a:pt x="504" y="553"/>
                    </a:lnTo>
                    <a:lnTo>
                      <a:pt x="517" y="567"/>
                    </a:lnTo>
                    <a:lnTo>
                      <a:pt x="518" y="564"/>
                    </a:lnTo>
                    <a:lnTo>
                      <a:pt x="520" y="564"/>
                    </a:lnTo>
                    <a:lnTo>
                      <a:pt x="520" y="557"/>
                    </a:lnTo>
                    <a:lnTo>
                      <a:pt x="518" y="555"/>
                    </a:lnTo>
                    <a:lnTo>
                      <a:pt x="518" y="553"/>
                    </a:lnTo>
                    <a:lnTo>
                      <a:pt x="520" y="549"/>
                    </a:lnTo>
                    <a:lnTo>
                      <a:pt x="520" y="548"/>
                    </a:lnTo>
                    <a:lnTo>
                      <a:pt x="530" y="536"/>
                    </a:lnTo>
                    <a:lnTo>
                      <a:pt x="537" y="517"/>
                    </a:lnTo>
                    <a:lnTo>
                      <a:pt x="537" y="513"/>
                    </a:lnTo>
                    <a:lnTo>
                      <a:pt x="538" y="511"/>
                    </a:lnTo>
                    <a:lnTo>
                      <a:pt x="538" y="510"/>
                    </a:lnTo>
                    <a:lnTo>
                      <a:pt x="539" y="510"/>
                    </a:lnTo>
                    <a:lnTo>
                      <a:pt x="541" y="507"/>
                    </a:lnTo>
                    <a:lnTo>
                      <a:pt x="541" y="505"/>
                    </a:lnTo>
                    <a:lnTo>
                      <a:pt x="544" y="503"/>
                    </a:lnTo>
                    <a:lnTo>
                      <a:pt x="553" y="485"/>
                    </a:lnTo>
                    <a:lnTo>
                      <a:pt x="556" y="476"/>
                    </a:lnTo>
                    <a:lnTo>
                      <a:pt x="553" y="460"/>
                    </a:lnTo>
                    <a:lnTo>
                      <a:pt x="560" y="454"/>
                    </a:lnTo>
                    <a:lnTo>
                      <a:pt x="567" y="453"/>
                    </a:lnTo>
                    <a:lnTo>
                      <a:pt x="573" y="453"/>
                    </a:lnTo>
                    <a:lnTo>
                      <a:pt x="577" y="450"/>
                    </a:lnTo>
                    <a:lnTo>
                      <a:pt x="581" y="445"/>
                    </a:lnTo>
                    <a:lnTo>
                      <a:pt x="582" y="443"/>
                    </a:lnTo>
                    <a:lnTo>
                      <a:pt x="581" y="443"/>
                    </a:lnTo>
                    <a:lnTo>
                      <a:pt x="561" y="433"/>
                    </a:lnTo>
                    <a:lnTo>
                      <a:pt x="560" y="433"/>
                    </a:lnTo>
                    <a:lnTo>
                      <a:pt x="561" y="431"/>
                    </a:lnTo>
                    <a:lnTo>
                      <a:pt x="561" y="430"/>
                    </a:lnTo>
                    <a:lnTo>
                      <a:pt x="559" y="416"/>
                    </a:lnTo>
                    <a:lnTo>
                      <a:pt x="557" y="414"/>
                    </a:lnTo>
                    <a:lnTo>
                      <a:pt x="557" y="412"/>
                    </a:lnTo>
                    <a:lnTo>
                      <a:pt x="554" y="409"/>
                    </a:lnTo>
                    <a:lnTo>
                      <a:pt x="553" y="407"/>
                    </a:lnTo>
                    <a:lnTo>
                      <a:pt x="550" y="405"/>
                    </a:lnTo>
                    <a:lnTo>
                      <a:pt x="546" y="402"/>
                    </a:lnTo>
                    <a:lnTo>
                      <a:pt x="545" y="402"/>
                    </a:lnTo>
                    <a:lnTo>
                      <a:pt x="530" y="397"/>
                    </a:lnTo>
                    <a:lnTo>
                      <a:pt x="521" y="390"/>
                    </a:lnTo>
                    <a:lnTo>
                      <a:pt x="515" y="378"/>
                    </a:lnTo>
                    <a:lnTo>
                      <a:pt x="515" y="376"/>
                    </a:lnTo>
                    <a:lnTo>
                      <a:pt x="514" y="376"/>
                    </a:lnTo>
                    <a:lnTo>
                      <a:pt x="511" y="373"/>
                    </a:lnTo>
                    <a:lnTo>
                      <a:pt x="493" y="367"/>
                    </a:lnTo>
                    <a:lnTo>
                      <a:pt x="493" y="366"/>
                    </a:lnTo>
                    <a:lnTo>
                      <a:pt x="492" y="366"/>
                    </a:lnTo>
                    <a:lnTo>
                      <a:pt x="492" y="360"/>
                    </a:lnTo>
                    <a:lnTo>
                      <a:pt x="493" y="357"/>
                    </a:lnTo>
                    <a:lnTo>
                      <a:pt x="496" y="354"/>
                    </a:lnTo>
                    <a:lnTo>
                      <a:pt x="501" y="341"/>
                    </a:lnTo>
                    <a:lnTo>
                      <a:pt x="501" y="340"/>
                    </a:lnTo>
                    <a:lnTo>
                      <a:pt x="503" y="338"/>
                    </a:lnTo>
                    <a:lnTo>
                      <a:pt x="503" y="337"/>
                    </a:lnTo>
                    <a:lnTo>
                      <a:pt x="497" y="334"/>
                    </a:lnTo>
                    <a:lnTo>
                      <a:pt x="497" y="333"/>
                    </a:lnTo>
                    <a:lnTo>
                      <a:pt x="499" y="328"/>
                    </a:lnTo>
                    <a:lnTo>
                      <a:pt x="500" y="325"/>
                    </a:lnTo>
                    <a:lnTo>
                      <a:pt x="501" y="325"/>
                    </a:lnTo>
                    <a:lnTo>
                      <a:pt x="511" y="324"/>
                    </a:lnTo>
                    <a:lnTo>
                      <a:pt x="527" y="313"/>
                    </a:lnTo>
                    <a:lnTo>
                      <a:pt x="535" y="309"/>
                    </a:lnTo>
                    <a:lnTo>
                      <a:pt x="537" y="309"/>
                    </a:lnTo>
                    <a:lnTo>
                      <a:pt x="541" y="310"/>
                    </a:lnTo>
                    <a:lnTo>
                      <a:pt x="549" y="316"/>
                    </a:lnTo>
                    <a:lnTo>
                      <a:pt x="552" y="317"/>
                    </a:lnTo>
                    <a:lnTo>
                      <a:pt x="557" y="318"/>
                    </a:lnTo>
                    <a:lnTo>
                      <a:pt x="571" y="303"/>
                    </a:lnTo>
                    <a:lnTo>
                      <a:pt x="573" y="299"/>
                    </a:lnTo>
                    <a:lnTo>
                      <a:pt x="573" y="296"/>
                    </a:lnTo>
                    <a:lnTo>
                      <a:pt x="567" y="293"/>
                    </a:lnTo>
                    <a:lnTo>
                      <a:pt x="561" y="293"/>
                    </a:lnTo>
                    <a:lnTo>
                      <a:pt x="556" y="292"/>
                    </a:lnTo>
                    <a:lnTo>
                      <a:pt x="554" y="292"/>
                    </a:lnTo>
                    <a:lnTo>
                      <a:pt x="553" y="290"/>
                    </a:lnTo>
                    <a:lnTo>
                      <a:pt x="546" y="288"/>
                    </a:lnTo>
                    <a:lnTo>
                      <a:pt x="545" y="284"/>
                    </a:lnTo>
                    <a:lnTo>
                      <a:pt x="546" y="281"/>
                    </a:lnTo>
                    <a:lnTo>
                      <a:pt x="546" y="275"/>
                    </a:lnTo>
                    <a:lnTo>
                      <a:pt x="545" y="271"/>
                    </a:lnTo>
                    <a:lnTo>
                      <a:pt x="544" y="270"/>
                    </a:lnTo>
                    <a:lnTo>
                      <a:pt x="542" y="267"/>
                    </a:lnTo>
                    <a:lnTo>
                      <a:pt x="541" y="267"/>
                    </a:lnTo>
                    <a:lnTo>
                      <a:pt x="537" y="268"/>
                    </a:lnTo>
                    <a:lnTo>
                      <a:pt x="537" y="272"/>
                    </a:lnTo>
                    <a:lnTo>
                      <a:pt x="535" y="278"/>
                    </a:lnTo>
                    <a:lnTo>
                      <a:pt x="532" y="278"/>
                    </a:lnTo>
                    <a:lnTo>
                      <a:pt x="524" y="274"/>
                    </a:lnTo>
                    <a:lnTo>
                      <a:pt x="518" y="270"/>
                    </a:lnTo>
                    <a:lnTo>
                      <a:pt x="507" y="264"/>
                    </a:lnTo>
                    <a:lnTo>
                      <a:pt x="504" y="261"/>
                    </a:lnTo>
                    <a:lnTo>
                      <a:pt x="497" y="257"/>
                    </a:lnTo>
                    <a:lnTo>
                      <a:pt x="497" y="251"/>
                    </a:lnTo>
                    <a:lnTo>
                      <a:pt x="500" y="239"/>
                    </a:lnTo>
                    <a:lnTo>
                      <a:pt x="500" y="233"/>
                    </a:lnTo>
                    <a:lnTo>
                      <a:pt x="496" y="230"/>
                    </a:lnTo>
                    <a:lnTo>
                      <a:pt x="494" y="229"/>
                    </a:lnTo>
                    <a:lnTo>
                      <a:pt x="490" y="229"/>
                    </a:lnTo>
                    <a:lnTo>
                      <a:pt x="481" y="228"/>
                    </a:lnTo>
                    <a:lnTo>
                      <a:pt x="479" y="229"/>
                    </a:lnTo>
                    <a:lnTo>
                      <a:pt x="478" y="232"/>
                    </a:lnTo>
                    <a:lnTo>
                      <a:pt x="478" y="233"/>
                    </a:lnTo>
                    <a:lnTo>
                      <a:pt x="477" y="235"/>
                    </a:lnTo>
                    <a:lnTo>
                      <a:pt x="474" y="236"/>
                    </a:lnTo>
                    <a:lnTo>
                      <a:pt x="472" y="237"/>
                    </a:lnTo>
                    <a:lnTo>
                      <a:pt x="467" y="237"/>
                    </a:lnTo>
                    <a:lnTo>
                      <a:pt x="464" y="236"/>
                    </a:lnTo>
                    <a:lnTo>
                      <a:pt x="451" y="235"/>
                    </a:lnTo>
                    <a:lnTo>
                      <a:pt x="451" y="233"/>
                    </a:lnTo>
                    <a:lnTo>
                      <a:pt x="450" y="218"/>
                    </a:lnTo>
                    <a:lnTo>
                      <a:pt x="447" y="208"/>
                    </a:lnTo>
                    <a:lnTo>
                      <a:pt x="440" y="197"/>
                    </a:lnTo>
                    <a:lnTo>
                      <a:pt x="437" y="194"/>
                    </a:lnTo>
                    <a:lnTo>
                      <a:pt x="434" y="196"/>
                    </a:lnTo>
                    <a:lnTo>
                      <a:pt x="430" y="194"/>
                    </a:lnTo>
                    <a:lnTo>
                      <a:pt x="423" y="194"/>
                    </a:lnTo>
                    <a:lnTo>
                      <a:pt x="412" y="197"/>
                    </a:lnTo>
                    <a:lnTo>
                      <a:pt x="398" y="197"/>
                    </a:lnTo>
                    <a:lnTo>
                      <a:pt x="398" y="196"/>
                    </a:lnTo>
                    <a:lnTo>
                      <a:pt x="388" y="196"/>
                    </a:lnTo>
                    <a:lnTo>
                      <a:pt x="380" y="197"/>
                    </a:lnTo>
                    <a:lnTo>
                      <a:pt x="379" y="198"/>
                    </a:lnTo>
                    <a:lnTo>
                      <a:pt x="376" y="200"/>
                    </a:lnTo>
                    <a:lnTo>
                      <a:pt x="374" y="200"/>
                    </a:lnTo>
                    <a:lnTo>
                      <a:pt x="373" y="201"/>
                    </a:lnTo>
                    <a:lnTo>
                      <a:pt x="370" y="201"/>
                    </a:lnTo>
                    <a:lnTo>
                      <a:pt x="359" y="196"/>
                    </a:lnTo>
                    <a:lnTo>
                      <a:pt x="353" y="186"/>
                    </a:lnTo>
                    <a:lnTo>
                      <a:pt x="352" y="182"/>
                    </a:lnTo>
                    <a:lnTo>
                      <a:pt x="352" y="177"/>
                    </a:lnTo>
                    <a:lnTo>
                      <a:pt x="347" y="173"/>
                    </a:lnTo>
                    <a:lnTo>
                      <a:pt x="333" y="186"/>
                    </a:lnTo>
                    <a:lnTo>
                      <a:pt x="328" y="186"/>
                    </a:lnTo>
                    <a:lnTo>
                      <a:pt x="312" y="175"/>
                    </a:lnTo>
                    <a:lnTo>
                      <a:pt x="312" y="173"/>
                    </a:lnTo>
                    <a:lnTo>
                      <a:pt x="307" y="169"/>
                    </a:lnTo>
                    <a:lnTo>
                      <a:pt x="305" y="168"/>
                    </a:lnTo>
                    <a:lnTo>
                      <a:pt x="303" y="166"/>
                    </a:lnTo>
                    <a:lnTo>
                      <a:pt x="300" y="165"/>
                    </a:lnTo>
                    <a:lnTo>
                      <a:pt x="292" y="165"/>
                    </a:lnTo>
                    <a:lnTo>
                      <a:pt x="292" y="168"/>
                    </a:lnTo>
                    <a:lnTo>
                      <a:pt x="288" y="180"/>
                    </a:lnTo>
                    <a:lnTo>
                      <a:pt x="286" y="180"/>
                    </a:lnTo>
                    <a:lnTo>
                      <a:pt x="281" y="183"/>
                    </a:lnTo>
                    <a:lnTo>
                      <a:pt x="271" y="180"/>
                    </a:lnTo>
                    <a:lnTo>
                      <a:pt x="260" y="175"/>
                    </a:lnTo>
                    <a:lnTo>
                      <a:pt x="247" y="176"/>
                    </a:lnTo>
                    <a:lnTo>
                      <a:pt x="239" y="190"/>
                    </a:lnTo>
                    <a:lnTo>
                      <a:pt x="238" y="191"/>
                    </a:lnTo>
                    <a:lnTo>
                      <a:pt x="236" y="191"/>
                    </a:lnTo>
                    <a:lnTo>
                      <a:pt x="236" y="193"/>
                    </a:lnTo>
                    <a:lnTo>
                      <a:pt x="226" y="191"/>
                    </a:lnTo>
                    <a:lnTo>
                      <a:pt x="222" y="189"/>
                    </a:lnTo>
                    <a:lnTo>
                      <a:pt x="221" y="189"/>
                    </a:lnTo>
                    <a:lnTo>
                      <a:pt x="219" y="187"/>
                    </a:lnTo>
                    <a:lnTo>
                      <a:pt x="219" y="186"/>
                    </a:lnTo>
                    <a:lnTo>
                      <a:pt x="211" y="170"/>
                    </a:lnTo>
                    <a:lnTo>
                      <a:pt x="208" y="161"/>
                    </a:lnTo>
                    <a:lnTo>
                      <a:pt x="201" y="147"/>
                    </a:lnTo>
                    <a:lnTo>
                      <a:pt x="196" y="147"/>
                    </a:lnTo>
                    <a:lnTo>
                      <a:pt x="183" y="148"/>
                    </a:lnTo>
                    <a:lnTo>
                      <a:pt x="182" y="150"/>
                    </a:lnTo>
                    <a:lnTo>
                      <a:pt x="179" y="151"/>
                    </a:lnTo>
                    <a:lnTo>
                      <a:pt x="173" y="152"/>
                    </a:lnTo>
                    <a:lnTo>
                      <a:pt x="172" y="152"/>
                    </a:lnTo>
                    <a:lnTo>
                      <a:pt x="173" y="150"/>
                    </a:lnTo>
                    <a:lnTo>
                      <a:pt x="172" y="145"/>
                    </a:lnTo>
                    <a:lnTo>
                      <a:pt x="169" y="141"/>
                    </a:lnTo>
                    <a:lnTo>
                      <a:pt x="172" y="133"/>
                    </a:lnTo>
                    <a:lnTo>
                      <a:pt x="169" y="130"/>
                    </a:lnTo>
                    <a:lnTo>
                      <a:pt x="165" y="127"/>
                    </a:lnTo>
                    <a:lnTo>
                      <a:pt x="162" y="123"/>
                    </a:lnTo>
                    <a:lnTo>
                      <a:pt x="162" y="122"/>
                    </a:lnTo>
                    <a:lnTo>
                      <a:pt x="152" y="122"/>
                    </a:lnTo>
                    <a:lnTo>
                      <a:pt x="148" y="117"/>
                    </a:lnTo>
                    <a:lnTo>
                      <a:pt x="147" y="110"/>
                    </a:lnTo>
                    <a:lnTo>
                      <a:pt x="147" y="109"/>
                    </a:lnTo>
                    <a:lnTo>
                      <a:pt x="148" y="109"/>
                    </a:lnTo>
                    <a:lnTo>
                      <a:pt x="155" y="100"/>
                    </a:lnTo>
                    <a:lnTo>
                      <a:pt x="156" y="98"/>
                    </a:lnTo>
                    <a:lnTo>
                      <a:pt x="154" y="78"/>
                    </a:lnTo>
                    <a:lnTo>
                      <a:pt x="151" y="70"/>
                    </a:lnTo>
                    <a:lnTo>
                      <a:pt x="151" y="56"/>
                    </a:lnTo>
                    <a:lnTo>
                      <a:pt x="152" y="53"/>
                    </a:lnTo>
                    <a:lnTo>
                      <a:pt x="152" y="50"/>
                    </a:lnTo>
                    <a:lnTo>
                      <a:pt x="151" y="42"/>
                    </a:lnTo>
                    <a:lnTo>
                      <a:pt x="146" y="36"/>
                    </a:lnTo>
                    <a:lnTo>
                      <a:pt x="143" y="29"/>
                    </a:lnTo>
                    <a:lnTo>
                      <a:pt x="141" y="24"/>
                    </a:lnTo>
                    <a:lnTo>
                      <a:pt x="137" y="16"/>
                    </a:lnTo>
                    <a:lnTo>
                      <a:pt x="137" y="14"/>
                    </a:lnTo>
                    <a:lnTo>
                      <a:pt x="87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90" name="Freeform 519">
                <a:extLst>
                  <a:ext uri="{FF2B5EF4-FFF2-40B4-BE49-F238E27FC236}">
                    <a16:creationId xmlns:a16="http://schemas.microsoft.com/office/drawing/2014/main" id="{48C9F5A7-5D6F-B9CB-0662-39DD4A65C5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2" y="1616"/>
                <a:ext cx="132" cy="155"/>
              </a:xfrm>
              <a:custGeom>
                <a:avLst/>
                <a:gdLst>
                  <a:gd name="T0" fmla="*/ 356 w 527"/>
                  <a:gd name="T1" fmla="*/ 57 h 620"/>
                  <a:gd name="T2" fmla="*/ 322 w 527"/>
                  <a:gd name="T3" fmla="*/ 78 h 620"/>
                  <a:gd name="T4" fmla="*/ 264 w 527"/>
                  <a:gd name="T5" fmla="*/ 24 h 620"/>
                  <a:gd name="T6" fmla="*/ 240 w 527"/>
                  <a:gd name="T7" fmla="*/ 13 h 620"/>
                  <a:gd name="T8" fmla="*/ 233 w 527"/>
                  <a:gd name="T9" fmla="*/ 0 h 620"/>
                  <a:gd name="T10" fmla="*/ 222 w 527"/>
                  <a:gd name="T11" fmla="*/ 29 h 620"/>
                  <a:gd name="T12" fmla="*/ 227 w 527"/>
                  <a:gd name="T13" fmla="*/ 70 h 620"/>
                  <a:gd name="T14" fmla="*/ 209 w 527"/>
                  <a:gd name="T15" fmla="*/ 87 h 620"/>
                  <a:gd name="T16" fmla="*/ 156 w 527"/>
                  <a:gd name="T17" fmla="*/ 95 h 620"/>
                  <a:gd name="T18" fmla="*/ 134 w 527"/>
                  <a:gd name="T19" fmla="*/ 43 h 620"/>
                  <a:gd name="T20" fmla="*/ 85 w 527"/>
                  <a:gd name="T21" fmla="*/ 22 h 620"/>
                  <a:gd name="T22" fmla="*/ 47 w 527"/>
                  <a:gd name="T23" fmla="*/ 50 h 620"/>
                  <a:gd name="T24" fmla="*/ 9 w 527"/>
                  <a:gd name="T25" fmla="*/ 71 h 620"/>
                  <a:gd name="T26" fmla="*/ 19 w 527"/>
                  <a:gd name="T27" fmla="*/ 112 h 620"/>
                  <a:gd name="T28" fmla="*/ 11 w 527"/>
                  <a:gd name="T29" fmla="*/ 184 h 620"/>
                  <a:gd name="T30" fmla="*/ 25 w 527"/>
                  <a:gd name="T31" fmla="*/ 209 h 620"/>
                  <a:gd name="T32" fmla="*/ 1 w 527"/>
                  <a:gd name="T33" fmla="*/ 235 h 620"/>
                  <a:gd name="T34" fmla="*/ 11 w 527"/>
                  <a:gd name="T35" fmla="*/ 254 h 620"/>
                  <a:gd name="T36" fmla="*/ 62 w 527"/>
                  <a:gd name="T37" fmla="*/ 276 h 620"/>
                  <a:gd name="T38" fmla="*/ 68 w 527"/>
                  <a:gd name="T39" fmla="*/ 275 h 620"/>
                  <a:gd name="T40" fmla="*/ 65 w 527"/>
                  <a:gd name="T41" fmla="*/ 296 h 620"/>
                  <a:gd name="T42" fmla="*/ 76 w 527"/>
                  <a:gd name="T43" fmla="*/ 300 h 620"/>
                  <a:gd name="T44" fmla="*/ 106 w 527"/>
                  <a:gd name="T45" fmla="*/ 321 h 620"/>
                  <a:gd name="T46" fmla="*/ 125 w 527"/>
                  <a:gd name="T47" fmla="*/ 372 h 620"/>
                  <a:gd name="T48" fmla="*/ 170 w 527"/>
                  <a:gd name="T49" fmla="*/ 396 h 620"/>
                  <a:gd name="T50" fmla="*/ 209 w 527"/>
                  <a:gd name="T51" fmla="*/ 425 h 620"/>
                  <a:gd name="T52" fmla="*/ 234 w 527"/>
                  <a:gd name="T53" fmla="*/ 459 h 620"/>
                  <a:gd name="T54" fmla="*/ 212 w 527"/>
                  <a:gd name="T55" fmla="*/ 483 h 620"/>
                  <a:gd name="T56" fmla="*/ 198 w 527"/>
                  <a:gd name="T57" fmla="*/ 494 h 620"/>
                  <a:gd name="T58" fmla="*/ 236 w 527"/>
                  <a:gd name="T59" fmla="*/ 543 h 620"/>
                  <a:gd name="T60" fmla="*/ 237 w 527"/>
                  <a:gd name="T61" fmla="*/ 582 h 620"/>
                  <a:gd name="T62" fmla="*/ 265 w 527"/>
                  <a:gd name="T63" fmla="*/ 595 h 620"/>
                  <a:gd name="T64" fmla="*/ 292 w 527"/>
                  <a:gd name="T65" fmla="*/ 598 h 620"/>
                  <a:gd name="T66" fmla="*/ 333 w 527"/>
                  <a:gd name="T67" fmla="*/ 561 h 620"/>
                  <a:gd name="T68" fmla="*/ 360 w 527"/>
                  <a:gd name="T69" fmla="*/ 566 h 620"/>
                  <a:gd name="T70" fmla="*/ 377 w 527"/>
                  <a:gd name="T71" fmla="*/ 585 h 620"/>
                  <a:gd name="T72" fmla="*/ 416 w 527"/>
                  <a:gd name="T73" fmla="*/ 620 h 620"/>
                  <a:gd name="T74" fmla="*/ 427 w 527"/>
                  <a:gd name="T75" fmla="*/ 584 h 620"/>
                  <a:gd name="T76" fmla="*/ 438 w 527"/>
                  <a:gd name="T77" fmla="*/ 557 h 620"/>
                  <a:gd name="T78" fmla="*/ 431 w 527"/>
                  <a:gd name="T79" fmla="*/ 533 h 620"/>
                  <a:gd name="T80" fmla="*/ 437 w 527"/>
                  <a:gd name="T81" fmla="*/ 509 h 620"/>
                  <a:gd name="T82" fmla="*/ 445 w 527"/>
                  <a:gd name="T83" fmla="*/ 508 h 620"/>
                  <a:gd name="T84" fmla="*/ 458 w 527"/>
                  <a:gd name="T85" fmla="*/ 508 h 620"/>
                  <a:gd name="T86" fmla="*/ 470 w 527"/>
                  <a:gd name="T87" fmla="*/ 492 h 620"/>
                  <a:gd name="T88" fmla="*/ 514 w 527"/>
                  <a:gd name="T89" fmla="*/ 482 h 620"/>
                  <a:gd name="T90" fmla="*/ 477 w 527"/>
                  <a:gd name="T91" fmla="*/ 441 h 620"/>
                  <a:gd name="T92" fmla="*/ 459 w 527"/>
                  <a:gd name="T93" fmla="*/ 420 h 620"/>
                  <a:gd name="T94" fmla="*/ 447 w 527"/>
                  <a:gd name="T95" fmla="*/ 408 h 620"/>
                  <a:gd name="T96" fmla="*/ 406 w 527"/>
                  <a:gd name="T97" fmla="*/ 380 h 620"/>
                  <a:gd name="T98" fmla="*/ 402 w 527"/>
                  <a:gd name="T99" fmla="*/ 351 h 620"/>
                  <a:gd name="T100" fmla="*/ 413 w 527"/>
                  <a:gd name="T101" fmla="*/ 328 h 620"/>
                  <a:gd name="T102" fmla="*/ 431 w 527"/>
                  <a:gd name="T103" fmla="*/ 296 h 620"/>
                  <a:gd name="T104" fmla="*/ 438 w 527"/>
                  <a:gd name="T105" fmla="*/ 272 h 620"/>
                  <a:gd name="T106" fmla="*/ 462 w 527"/>
                  <a:gd name="T107" fmla="*/ 235 h 620"/>
                  <a:gd name="T108" fmla="*/ 467 w 527"/>
                  <a:gd name="T109" fmla="*/ 200 h 620"/>
                  <a:gd name="T110" fmla="*/ 476 w 527"/>
                  <a:gd name="T111" fmla="*/ 187 h 620"/>
                  <a:gd name="T112" fmla="*/ 463 w 527"/>
                  <a:gd name="T113" fmla="*/ 147 h 620"/>
                  <a:gd name="T114" fmla="*/ 455 w 527"/>
                  <a:gd name="T115" fmla="*/ 121 h 620"/>
                  <a:gd name="T116" fmla="*/ 436 w 527"/>
                  <a:gd name="T117" fmla="*/ 95 h 620"/>
                  <a:gd name="T118" fmla="*/ 431 w 527"/>
                  <a:gd name="T119" fmla="*/ 81 h 620"/>
                  <a:gd name="T120" fmla="*/ 427 w 527"/>
                  <a:gd name="T121" fmla="*/ 66 h 620"/>
                  <a:gd name="T122" fmla="*/ 423 w 527"/>
                  <a:gd name="T123" fmla="*/ 50 h 620"/>
                  <a:gd name="T124" fmla="*/ 406 w 527"/>
                  <a:gd name="T125" fmla="*/ 34 h 6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27" h="620">
                    <a:moveTo>
                      <a:pt x="368" y="46"/>
                    </a:moveTo>
                    <a:lnTo>
                      <a:pt x="361" y="51"/>
                    </a:lnTo>
                    <a:lnTo>
                      <a:pt x="359" y="53"/>
                    </a:lnTo>
                    <a:lnTo>
                      <a:pt x="356" y="56"/>
                    </a:lnTo>
                    <a:lnTo>
                      <a:pt x="356" y="57"/>
                    </a:lnTo>
                    <a:lnTo>
                      <a:pt x="350" y="70"/>
                    </a:lnTo>
                    <a:lnTo>
                      <a:pt x="347" y="73"/>
                    </a:lnTo>
                    <a:lnTo>
                      <a:pt x="347" y="74"/>
                    </a:lnTo>
                    <a:lnTo>
                      <a:pt x="326" y="78"/>
                    </a:lnTo>
                    <a:lnTo>
                      <a:pt x="322" y="78"/>
                    </a:lnTo>
                    <a:lnTo>
                      <a:pt x="313" y="74"/>
                    </a:lnTo>
                    <a:lnTo>
                      <a:pt x="306" y="57"/>
                    </a:lnTo>
                    <a:lnTo>
                      <a:pt x="290" y="36"/>
                    </a:lnTo>
                    <a:lnTo>
                      <a:pt x="278" y="27"/>
                    </a:lnTo>
                    <a:lnTo>
                      <a:pt x="264" y="24"/>
                    </a:lnTo>
                    <a:lnTo>
                      <a:pt x="261" y="25"/>
                    </a:lnTo>
                    <a:lnTo>
                      <a:pt x="253" y="25"/>
                    </a:lnTo>
                    <a:lnTo>
                      <a:pt x="250" y="24"/>
                    </a:lnTo>
                    <a:lnTo>
                      <a:pt x="246" y="20"/>
                    </a:lnTo>
                    <a:lnTo>
                      <a:pt x="240" y="13"/>
                    </a:lnTo>
                    <a:lnTo>
                      <a:pt x="237" y="6"/>
                    </a:lnTo>
                    <a:lnTo>
                      <a:pt x="237" y="4"/>
                    </a:lnTo>
                    <a:lnTo>
                      <a:pt x="236" y="3"/>
                    </a:lnTo>
                    <a:lnTo>
                      <a:pt x="234" y="0"/>
                    </a:lnTo>
                    <a:lnTo>
                      <a:pt x="233" y="0"/>
                    </a:lnTo>
                    <a:lnTo>
                      <a:pt x="232" y="1"/>
                    </a:lnTo>
                    <a:lnTo>
                      <a:pt x="229" y="3"/>
                    </a:lnTo>
                    <a:lnTo>
                      <a:pt x="227" y="4"/>
                    </a:lnTo>
                    <a:lnTo>
                      <a:pt x="226" y="20"/>
                    </a:lnTo>
                    <a:lnTo>
                      <a:pt x="222" y="29"/>
                    </a:lnTo>
                    <a:lnTo>
                      <a:pt x="225" y="49"/>
                    </a:lnTo>
                    <a:lnTo>
                      <a:pt x="222" y="59"/>
                    </a:lnTo>
                    <a:lnTo>
                      <a:pt x="223" y="64"/>
                    </a:lnTo>
                    <a:lnTo>
                      <a:pt x="225" y="67"/>
                    </a:lnTo>
                    <a:lnTo>
                      <a:pt x="227" y="70"/>
                    </a:lnTo>
                    <a:lnTo>
                      <a:pt x="227" y="71"/>
                    </a:lnTo>
                    <a:lnTo>
                      <a:pt x="226" y="77"/>
                    </a:lnTo>
                    <a:lnTo>
                      <a:pt x="223" y="78"/>
                    </a:lnTo>
                    <a:lnTo>
                      <a:pt x="218" y="82"/>
                    </a:lnTo>
                    <a:lnTo>
                      <a:pt x="209" y="87"/>
                    </a:lnTo>
                    <a:lnTo>
                      <a:pt x="191" y="91"/>
                    </a:lnTo>
                    <a:lnTo>
                      <a:pt x="180" y="98"/>
                    </a:lnTo>
                    <a:lnTo>
                      <a:pt x="170" y="98"/>
                    </a:lnTo>
                    <a:lnTo>
                      <a:pt x="162" y="95"/>
                    </a:lnTo>
                    <a:lnTo>
                      <a:pt x="156" y="95"/>
                    </a:lnTo>
                    <a:lnTo>
                      <a:pt x="145" y="89"/>
                    </a:lnTo>
                    <a:lnTo>
                      <a:pt x="142" y="84"/>
                    </a:lnTo>
                    <a:lnTo>
                      <a:pt x="142" y="54"/>
                    </a:lnTo>
                    <a:lnTo>
                      <a:pt x="141" y="50"/>
                    </a:lnTo>
                    <a:lnTo>
                      <a:pt x="134" y="43"/>
                    </a:lnTo>
                    <a:lnTo>
                      <a:pt x="114" y="36"/>
                    </a:lnTo>
                    <a:lnTo>
                      <a:pt x="100" y="28"/>
                    </a:lnTo>
                    <a:lnTo>
                      <a:pt x="92" y="25"/>
                    </a:lnTo>
                    <a:lnTo>
                      <a:pt x="88" y="21"/>
                    </a:lnTo>
                    <a:lnTo>
                      <a:pt x="85" y="22"/>
                    </a:lnTo>
                    <a:lnTo>
                      <a:pt x="83" y="25"/>
                    </a:lnTo>
                    <a:lnTo>
                      <a:pt x="83" y="27"/>
                    </a:lnTo>
                    <a:lnTo>
                      <a:pt x="75" y="43"/>
                    </a:lnTo>
                    <a:lnTo>
                      <a:pt x="49" y="50"/>
                    </a:lnTo>
                    <a:lnTo>
                      <a:pt x="47" y="50"/>
                    </a:lnTo>
                    <a:lnTo>
                      <a:pt x="45" y="53"/>
                    </a:lnTo>
                    <a:lnTo>
                      <a:pt x="38" y="57"/>
                    </a:lnTo>
                    <a:lnTo>
                      <a:pt x="31" y="59"/>
                    </a:lnTo>
                    <a:lnTo>
                      <a:pt x="16" y="66"/>
                    </a:lnTo>
                    <a:lnTo>
                      <a:pt x="9" y="71"/>
                    </a:lnTo>
                    <a:lnTo>
                      <a:pt x="9" y="73"/>
                    </a:lnTo>
                    <a:lnTo>
                      <a:pt x="16" y="75"/>
                    </a:lnTo>
                    <a:lnTo>
                      <a:pt x="19" y="77"/>
                    </a:lnTo>
                    <a:lnTo>
                      <a:pt x="18" y="110"/>
                    </a:lnTo>
                    <a:lnTo>
                      <a:pt x="19" y="112"/>
                    </a:lnTo>
                    <a:lnTo>
                      <a:pt x="12" y="114"/>
                    </a:lnTo>
                    <a:lnTo>
                      <a:pt x="7" y="119"/>
                    </a:lnTo>
                    <a:lnTo>
                      <a:pt x="4" y="123"/>
                    </a:lnTo>
                    <a:lnTo>
                      <a:pt x="5" y="159"/>
                    </a:lnTo>
                    <a:lnTo>
                      <a:pt x="11" y="184"/>
                    </a:lnTo>
                    <a:lnTo>
                      <a:pt x="11" y="186"/>
                    </a:lnTo>
                    <a:lnTo>
                      <a:pt x="25" y="205"/>
                    </a:lnTo>
                    <a:lnTo>
                      <a:pt x="26" y="207"/>
                    </a:lnTo>
                    <a:lnTo>
                      <a:pt x="23" y="208"/>
                    </a:lnTo>
                    <a:lnTo>
                      <a:pt x="25" y="209"/>
                    </a:lnTo>
                    <a:lnTo>
                      <a:pt x="25" y="215"/>
                    </a:lnTo>
                    <a:lnTo>
                      <a:pt x="21" y="222"/>
                    </a:lnTo>
                    <a:lnTo>
                      <a:pt x="15" y="228"/>
                    </a:lnTo>
                    <a:lnTo>
                      <a:pt x="7" y="231"/>
                    </a:lnTo>
                    <a:lnTo>
                      <a:pt x="1" y="235"/>
                    </a:lnTo>
                    <a:lnTo>
                      <a:pt x="0" y="238"/>
                    </a:lnTo>
                    <a:lnTo>
                      <a:pt x="2" y="241"/>
                    </a:lnTo>
                    <a:lnTo>
                      <a:pt x="7" y="247"/>
                    </a:lnTo>
                    <a:lnTo>
                      <a:pt x="9" y="253"/>
                    </a:lnTo>
                    <a:lnTo>
                      <a:pt x="11" y="254"/>
                    </a:lnTo>
                    <a:lnTo>
                      <a:pt x="23" y="251"/>
                    </a:lnTo>
                    <a:lnTo>
                      <a:pt x="36" y="254"/>
                    </a:lnTo>
                    <a:lnTo>
                      <a:pt x="43" y="262"/>
                    </a:lnTo>
                    <a:lnTo>
                      <a:pt x="54" y="272"/>
                    </a:lnTo>
                    <a:lnTo>
                      <a:pt x="62" y="276"/>
                    </a:lnTo>
                    <a:lnTo>
                      <a:pt x="64" y="276"/>
                    </a:lnTo>
                    <a:lnTo>
                      <a:pt x="65" y="278"/>
                    </a:lnTo>
                    <a:lnTo>
                      <a:pt x="67" y="276"/>
                    </a:lnTo>
                    <a:lnTo>
                      <a:pt x="68" y="276"/>
                    </a:lnTo>
                    <a:lnTo>
                      <a:pt x="68" y="275"/>
                    </a:lnTo>
                    <a:lnTo>
                      <a:pt x="69" y="275"/>
                    </a:lnTo>
                    <a:lnTo>
                      <a:pt x="69" y="278"/>
                    </a:lnTo>
                    <a:lnTo>
                      <a:pt x="67" y="291"/>
                    </a:lnTo>
                    <a:lnTo>
                      <a:pt x="65" y="295"/>
                    </a:lnTo>
                    <a:lnTo>
                      <a:pt x="65" y="296"/>
                    </a:lnTo>
                    <a:lnTo>
                      <a:pt x="69" y="296"/>
                    </a:lnTo>
                    <a:lnTo>
                      <a:pt x="71" y="298"/>
                    </a:lnTo>
                    <a:lnTo>
                      <a:pt x="75" y="299"/>
                    </a:lnTo>
                    <a:lnTo>
                      <a:pt x="76" y="299"/>
                    </a:lnTo>
                    <a:lnTo>
                      <a:pt x="76" y="300"/>
                    </a:lnTo>
                    <a:lnTo>
                      <a:pt x="92" y="311"/>
                    </a:lnTo>
                    <a:lnTo>
                      <a:pt x="96" y="315"/>
                    </a:lnTo>
                    <a:lnTo>
                      <a:pt x="98" y="318"/>
                    </a:lnTo>
                    <a:lnTo>
                      <a:pt x="102" y="317"/>
                    </a:lnTo>
                    <a:lnTo>
                      <a:pt x="106" y="321"/>
                    </a:lnTo>
                    <a:lnTo>
                      <a:pt x="107" y="331"/>
                    </a:lnTo>
                    <a:lnTo>
                      <a:pt x="107" y="341"/>
                    </a:lnTo>
                    <a:lnTo>
                      <a:pt x="109" y="342"/>
                    </a:lnTo>
                    <a:lnTo>
                      <a:pt x="109" y="355"/>
                    </a:lnTo>
                    <a:lnTo>
                      <a:pt x="125" y="372"/>
                    </a:lnTo>
                    <a:lnTo>
                      <a:pt x="132" y="372"/>
                    </a:lnTo>
                    <a:lnTo>
                      <a:pt x="138" y="375"/>
                    </a:lnTo>
                    <a:lnTo>
                      <a:pt x="143" y="382"/>
                    </a:lnTo>
                    <a:lnTo>
                      <a:pt x="158" y="394"/>
                    </a:lnTo>
                    <a:lnTo>
                      <a:pt x="170" y="396"/>
                    </a:lnTo>
                    <a:lnTo>
                      <a:pt x="174" y="399"/>
                    </a:lnTo>
                    <a:lnTo>
                      <a:pt x="201" y="409"/>
                    </a:lnTo>
                    <a:lnTo>
                      <a:pt x="203" y="415"/>
                    </a:lnTo>
                    <a:lnTo>
                      <a:pt x="203" y="416"/>
                    </a:lnTo>
                    <a:lnTo>
                      <a:pt x="209" y="425"/>
                    </a:lnTo>
                    <a:lnTo>
                      <a:pt x="211" y="425"/>
                    </a:lnTo>
                    <a:lnTo>
                      <a:pt x="212" y="426"/>
                    </a:lnTo>
                    <a:lnTo>
                      <a:pt x="212" y="429"/>
                    </a:lnTo>
                    <a:lnTo>
                      <a:pt x="234" y="455"/>
                    </a:lnTo>
                    <a:lnTo>
                      <a:pt x="234" y="459"/>
                    </a:lnTo>
                    <a:lnTo>
                      <a:pt x="236" y="459"/>
                    </a:lnTo>
                    <a:lnTo>
                      <a:pt x="230" y="469"/>
                    </a:lnTo>
                    <a:lnTo>
                      <a:pt x="216" y="479"/>
                    </a:lnTo>
                    <a:lnTo>
                      <a:pt x="213" y="480"/>
                    </a:lnTo>
                    <a:lnTo>
                      <a:pt x="212" y="483"/>
                    </a:lnTo>
                    <a:lnTo>
                      <a:pt x="212" y="486"/>
                    </a:lnTo>
                    <a:lnTo>
                      <a:pt x="209" y="489"/>
                    </a:lnTo>
                    <a:lnTo>
                      <a:pt x="202" y="493"/>
                    </a:lnTo>
                    <a:lnTo>
                      <a:pt x="198" y="493"/>
                    </a:lnTo>
                    <a:lnTo>
                      <a:pt x="198" y="494"/>
                    </a:lnTo>
                    <a:lnTo>
                      <a:pt x="219" y="528"/>
                    </a:lnTo>
                    <a:lnTo>
                      <a:pt x="232" y="538"/>
                    </a:lnTo>
                    <a:lnTo>
                      <a:pt x="234" y="539"/>
                    </a:lnTo>
                    <a:lnTo>
                      <a:pt x="236" y="540"/>
                    </a:lnTo>
                    <a:lnTo>
                      <a:pt x="236" y="543"/>
                    </a:lnTo>
                    <a:lnTo>
                      <a:pt x="237" y="543"/>
                    </a:lnTo>
                    <a:lnTo>
                      <a:pt x="237" y="545"/>
                    </a:lnTo>
                    <a:lnTo>
                      <a:pt x="232" y="575"/>
                    </a:lnTo>
                    <a:lnTo>
                      <a:pt x="233" y="577"/>
                    </a:lnTo>
                    <a:lnTo>
                      <a:pt x="237" y="582"/>
                    </a:lnTo>
                    <a:lnTo>
                      <a:pt x="239" y="584"/>
                    </a:lnTo>
                    <a:lnTo>
                      <a:pt x="240" y="584"/>
                    </a:lnTo>
                    <a:lnTo>
                      <a:pt x="261" y="592"/>
                    </a:lnTo>
                    <a:lnTo>
                      <a:pt x="262" y="592"/>
                    </a:lnTo>
                    <a:lnTo>
                      <a:pt x="265" y="595"/>
                    </a:lnTo>
                    <a:lnTo>
                      <a:pt x="266" y="595"/>
                    </a:lnTo>
                    <a:lnTo>
                      <a:pt x="265" y="613"/>
                    </a:lnTo>
                    <a:lnTo>
                      <a:pt x="264" y="616"/>
                    </a:lnTo>
                    <a:lnTo>
                      <a:pt x="283" y="612"/>
                    </a:lnTo>
                    <a:lnTo>
                      <a:pt x="292" y="598"/>
                    </a:lnTo>
                    <a:lnTo>
                      <a:pt x="294" y="596"/>
                    </a:lnTo>
                    <a:lnTo>
                      <a:pt x="310" y="584"/>
                    </a:lnTo>
                    <a:lnTo>
                      <a:pt x="314" y="581"/>
                    </a:lnTo>
                    <a:lnTo>
                      <a:pt x="325" y="571"/>
                    </a:lnTo>
                    <a:lnTo>
                      <a:pt x="333" y="561"/>
                    </a:lnTo>
                    <a:lnTo>
                      <a:pt x="340" y="547"/>
                    </a:lnTo>
                    <a:lnTo>
                      <a:pt x="342" y="543"/>
                    </a:lnTo>
                    <a:lnTo>
                      <a:pt x="343" y="543"/>
                    </a:lnTo>
                    <a:lnTo>
                      <a:pt x="356" y="556"/>
                    </a:lnTo>
                    <a:lnTo>
                      <a:pt x="360" y="566"/>
                    </a:lnTo>
                    <a:lnTo>
                      <a:pt x="360" y="568"/>
                    </a:lnTo>
                    <a:lnTo>
                      <a:pt x="363" y="577"/>
                    </a:lnTo>
                    <a:lnTo>
                      <a:pt x="366" y="581"/>
                    </a:lnTo>
                    <a:lnTo>
                      <a:pt x="370" y="584"/>
                    </a:lnTo>
                    <a:lnTo>
                      <a:pt x="377" y="585"/>
                    </a:lnTo>
                    <a:lnTo>
                      <a:pt x="383" y="591"/>
                    </a:lnTo>
                    <a:lnTo>
                      <a:pt x="385" y="600"/>
                    </a:lnTo>
                    <a:lnTo>
                      <a:pt x="392" y="600"/>
                    </a:lnTo>
                    <a:lnTo>
                      <a:pt x="405" y="613"/>
                    </a:lnTo>
                    <a:lnTo>
                      <a:pt x="416" y="620"/>
                    </a:lnTo>
                    <a:lnTo>
                      <a:pt x="419" y="619"/>
                    </a:lnTo>
                    <a:lnTo>
                      <a:pt x="427" y="616"/>
                    </a:lnTo>
                    <a:lnTo>
                      <a:pt x="430" y="613"/>
                    </a:lnTo>
                    <a:lnTo>
                      <a:pt x="426" y="591"/>
                    </a:lnTo>
                    <a:lnTo>
                      <a:pt x="427" y="584"/>
                    </a:lnTo>
                    <a:lnTo>
                      <a:pt x="433" y="571"/>
                    </a:lnTo>
                    <a:lnTo>
                      <a:pt x="433" y="570"/>
                    </a:lnTo>
                    <a:lnTo>
                      <a:pt x="437" y="561"/>
                    </a:lnTo>
                    <a:lnTo>
                      <a:pt x="437" y="559"/>
                    </a:lnTo>
                    <a:lnTo>
                      <a:pt x="438" y="557"/>
                    </a:lnTo>
                    <a:lnTo>
                      <a:pt x="437" y="554"/>
                    </a:lnTo>
                    <a:lnTo>
                      <a:pt x="436" y="550"/>
                    </a:lnTo>
                    <a:lnTo>
                      <a:pt x="433" y="547"/>
                    </a:lnTo>
                    <a:lnTo>
                      <a:pt x="431" y="540"/>
                    </a:lnTo>
                    <a:lnTo>
                      <a:pt x="431" y="533"/>
                    </a:lnTo>
                    <a:lnTo>
                      <a:pt x="433" y="531"/>
                    </a:lnTo>
                    <a:lnTo>
                      <a:pt x="434" y="522"/>
                    </a:lnTo>
                    <a:lnTo>
                      <a:pt x="434" y="519"/>
                    </a:lnTo>
                    <a:lnTo>
                      <a:pt x="437" y="511"/>
                    </a:lnTo>
                    <a:lnTo>
                      <a:pt x="437" y="509"/>
                    </a:lnTo>
                    <a:lnTo>
                      <a:pt x="438" y="509"/>
                    </a:lnTo>
                    <a:lnTo>
                      <a:pt x="438" y="508"/>
                    </a:lnTo>
                    <a:lnTo>
                      <a:pt x="441" y="506"/>
                    </a:lnTo>
                    <a:lnTo>
                      <a:pt x="445" y="506"/>
                    </a:lnTo>
                    <a:lnTo>
                      <a:pt x="445" y="508"/>
                    </a:lnTo>
                    <a:lnTo>
                      <a:pt x="447" y="508"/>
                    </a:lnTo>
                    <a:lnTo>
                      <a:pt x="447" y="509"/>
                    </a:lnTo>
                    <a:lnTo>
                      <a:pt x="450" y="509"/>
                    </a:lnTo>
                    <a:lnTo>
                      <a:pt x="456" y="508"/>
                    </a:lnTo>
                    <a:lnTo>
                      <a:pt x="458" y="508"/>
                    </a:lnTo>
                    <a:lnTo>
                      <a:pt x="458" y="506"/>
                    </a:lnTo>
                    <a:lnTo>
                      <a:pt x="460" y="503"/>
                    </a:lnTo>
                    <a:lnTo>
                      <a:pt x="463" y="497"/>
                    </a:lnTo>
                    <a:lnTo>
                      <a:pt x="466" y="493"/>
                    </a:lnTo>
                    <a:lnTo>
                      <a:pt x="470" y="492"/>
                    </a:lnTo>
                    <a:lnTo>
                      <a:pt x="472" y="490"/>
                    </a:lnTo>
                    <a:lnTo>
                      <a:pt x="494" y="485"/>
                    </a:lnTo>
                    <a:lnTo>
                      <a:pt x="497" y="483"/>
                    </a:lnTo>
                    <a:lnTo>
                      <a:pt x="505" y="483"/>
                    </a:lnTo>
                    <a:lnTo>
                      <a:pt x="514" y="482"/>
                    </a:lnTo>
                    <a:lnTo>
                      <a:pt x="527" y="482"/>
                    </a:lnTo>
                    <a:lnTo>
                      <a:pt x="525" y="479"/>
                    </a:lnTo>
                    <a:lnTo>
                      <a:pt x="483" y="449"/>
                    </a:lnTo>
                    <a:lnTo>
                      <a:pt x="479" y="444"/>
                    </a:lnTo>
                    <a:lnTo>
                      <a:pt x="477" y="441"/>
                    </a:lnTo>
                    <a:lnTo>
                      <a:pt x="476" y="441"/>
                    </a:lnTo>
                    <a:lnTo>
                      <a:pt x="474" y="437"/>
                    </a:lnTo>
                    <a:lnTo>
                      <a:pt x="474" y="436"/>
                    </a:lnTo>
                    <a:lnTo>
                      <a:pt x="466" y="426"/>
                    </a:lnTo>
                    <a:lnTo>
                      <a:pt x="459" y="420"/>
                    </a:lnTo>
                    <a:lnTo>
                      <a:pt x="458" y="419"/>
                    </a:lnTo>
                    <a:lnTo>
                      <a:pt x="456" y="415"/>
                    </a:lnTo>
                    <a:lnTo>
                      <a:pt x="452" y="412"/>
                    </a:lnTo>
                    <a:lnTo>
                      <a:pt x="450" y="411"/>
                    </a:lnTo>
                    <a:lnTo>
                      <a:pt x="447" y="408"/>
                    </a:lnTo>
                    <a:lnTo>
                      <a:pt x="438" y="405"/>
                    </a:lnTo>
                    <a:lnTo>
                      <a:pt x="437" y="405"/>
                    </a:lnTo>
                    <a:lnTo>
                      <a:pt x="420" y="399"/>
                    </a:lnTo>
                    <a:lnTo>
                      <a:pt x="409" y="388"/>
                    </a:lnTo>
                    <a:lnTo>
                      <a:pt x="406" y="380"/>
                    </a:lnTo>
                    <a:lnTo>
                      <a:pt x="406" y="375"/>
                    </a:lnTo>
                    <a:lnTo>
                      <a:pt x="405" y="366"/>
                    </a:lnTo>
                    <a:lnTo>
                      <a:pt x="400" y="359"/>
                    </a:lnTo>
                    <a:lnTo>
                      <a:pt x="400" y="353"/>
                    </a:lnTo>
                    <a:lnTo>
                      <a:pt x="402" y="351"/>
                    </a:lnTo>
                    <a:lnTo>
                      <a:pt x="405" y="341"/>
                    </a:lnTo>
                    <a:lnTo>
                      <a:pt x="409" y="336"/>
                    </a:lnTo>
                    <a:lnTo>
                      <a:pt x="409" y="335"/>
                    </a:lnTo>
                    <a:lnTo>
                      <a:pt x="413" y="331"/>
                    </a:lnTo>
                    <a:lnTo>
                      <a:pt x="413" y="328"/>
                    </a:lnTo>
                    <a:lnTo>
                      <a:pt x="424" y="311"/>
                    </a:lnTo>
                    <a:lnTo>
                      <a:pt x="427" y="308"/>
                    </a:lnTo>
                    <a:lnTo>
                      <a:pt x="428" y="303"/>
                    </a:lnTo>
                    <a:lnTo>
                      <a:pt x="431" y="298"/>
                    </a:lnTo>
                    <a:lnTo>
                      <a:pt x="431" y="296"/>
                    </a:lnTo>
                    <a:lnTo>
                      <a:pt x="433" y="295"/>
                    </a:lnTo>
                    <a:lnTo>
                      <a:pt x="437" y="278"/>
                    </a:lnTo>
                    <a:lnTo>
                      <a:pt x="437" y="276"/>
                    </a:lnTo>
                    <a:lnTo>
                      <a:pt x="438" y="275"/>
                    </a:lnTo>
                    <a:lnTo>
                      <a:pt x="438" y="272"/>
                    </a:lnTo>
                    <a:lnTo>
                      <a:pt x="443" y="264"/>
                    </a:lnTo>
                    <a:lnTo>
                      <a:pt x="452" y="251"/>
                    </a:lnTo>
                    <a:lnTo>
                      <a:pt x="460" y="238"/>
                    </a:lnTo>
                    <a:lnTo>
                      <a:pt x="460" y="236"/>
                    </a:lnTo>
                    <a:lnTo>
                      <a:pt x="462" y="235"/>
                    </a:lnTo>
                    <a:lnTo>
                      <a:pt x="462" y="209"/>
                    </a:lnTo>
                    <a:lnTo>
                      <a:pt x="463" y="207"/>
                    </a:lnTo>
                    <a:lnTo>
                      <a:pt x="465" y="205"/>
                    </a:lnTo>
                    <a:lnTo>
                      <a:pt x="465" y="204"/>
                    </a:lnTo>
                    <a:lnTo>
                      <a:pt x="467" y="200"/>
                    </a:lnTo>
                    <a:lnTo>
                      <a:pt x="469" y="198"/>
                    </a:lnTo>
                    <a:lnTo>
                      <a:pt x="473" y="195"/>
                    </a:lnTo>
                    <a:lnTo>
                      <a:pt x="474" y="193"/>
                    </a:lnTo>
                    <a:lnTo>
                      <a:pt x="476" y="191"/>
                    </a:lnTo>
                    <a:lnTo>
                      <a:pt x="476" y="187"/>
                    </a:lnTo>
                    <a:lnTo>
                      <a:pt x="473" y="168"/>
                    </a:lnTo>
                    <a:lnTo>
                      <a:pt x="465" y="152"/>
                    </a:lnTo>
                    <a:lnTo>
                      <a:pt x="465" y="151"/>
                    </a:lnTo>
                    <a:lnTo>
                      <a:pt x="463" y="149"/>
                    </a:lnTo>
                    <a:lnTo>
                      <a:pt x="463" y="147"/>
                    </a:lnTo>
                    <a:lnTo>
                      <a:pt x="462" y="145"/>
                    </a:lnTo>
                    <a:lnTo>
                      <a:pt x="462" y="140"/>
                    </a:lnTo>
                    <a:lnTo>
                      <a:pt x="458" y="130"/>
                    </a:lnTo>
                    <a:lnTo>
                      <a:pt x="456" y="124"/>
                    </a:lnTo>
                    <a:lnTo>
                      <a:pt x="455" y="121"/>
                    </a:lnTo>
                    <a:lnTo>
                      <a:pt x="455" y="120"/>
                    </a:lnTo>
                    <a:lnTo>
                      <a:pt x="452" y="119"/>
                    </a:lnTo>
                    <a:lnTo>
                      <a:pt x="451" y="116"/>
                    </a:lnTo>
                    <a:lnTo>
                      <a:pt x="448" y="114"/>
                    </a:lnTo>
                    <a:lnTo>
                      <a:pt x="436" y="95"/>
                    </a:lnTo>
                    <a:lnTo>
                      <a:pt x="434" y="95"/>
                    </a:lnTo>
                    <a:lnTo>
                      <a:pt x="434" y="88"/>
                    </a:lnTo>
                    <a:lnTo>
                      <a:pt x="433" y="85"/>
                    </a:lnTo>
                    <a:lnTo>
                      <a:pt x="433" y="82"/>
                    </a:lnTo>
                    <a:lnTo>
                      <a:pt x="431" y="81"/>
                    </a:lnTo>
                    <a:lnTo>
                      <a:pt x="430" y="77"/>
                    </a:lnTo>
                    <a:lnTo>
                      <a:pt x="428" y="74"/>
                    </a:lnTo>
                    <a:lnTo>
                      <a:pt x="428" y="70"/>
                    </a:lnTo>
                    <a:lnTo>
                      <a:pt x="427" y="68"/>
                    </a:lnTo>
                    <a:lnTo>
                      <a:pt x="427" y="66"/>
                    </a:lnTo>
                    <a:lnTo>
                      <a:pt x="426" y="57"/>
                    </a:lnTo>
                    <a:lnTo>
                      <a:pt x="424" y="56"/>
                    </a:lnTo>
                    <a:lnTo>
                      <a:pt x="424" y="54"/>
                    </a:lnTo>
                    <a:lnTo>
                      <a:pt x="423" y="53"/>
                    </a:lnTo>
                    <a:lnTo>
                      <a:pt x="423" y="50"/>
                    </a:lnTo>
                    <a:lnTo>
                      <a:pt x="416" y="43"/>
                    </a:lnTo>
                    <a:lnTo>
                      <a:pt x="413" y="38"/>
                    </a:lnTo>
                    <a:lnTo>
                      <a:pt x="407" y="32"/>
                    </a:lnTo>
                    <a:lnTo>
                      <a:pt x="406" y="32"/>
                    </a:lnTo>
                    <a:lnTo>
                      <a:pt x="406" y="34"/>
                    </a:lnTo>
                    <a:lnTo>
                      <a:pt x="402" y="36"/>
                    </a:lnTo>
                    <a:lnTo>
                      <a:pt x="384" y="43"/>
                    </a:lnTo>
                    <a:lnTo>
                      <a:pt x="378" y="43"/>
                    </a:lnTo>
                    <a:lnTo>
                      <a:pt x="368" y="4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91" name="Freeform 520">
                <a:extLst>
                  <a:ext uri="{FF2B5EF4-FFF2-40B4-BE49-F238E27FC236}">
                    <a16:creationId xmlns:a16="http://schemas.microsoft.com/office/drawing/2014/main" id="{A2E0322F-4F47-EFFF-99AB-947B7C966A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7" y="1575"/>
                <a:ext cx="158" cy="172"/>
              </a:xfrm>
              <a:custGeom>
                <a:avLst/>
                <a:gdLst>
                  <a:gd name="T0" fmla="*/ 541 w 632"/>
                  <a:gd name="T1" fmla="*/ 100 h 690"/>
                  <a:gd name="T2" fmla="*/ 469 w 632"/>
                  <a:gd name="T3" fmla="*/ 95 h 690"/>
                  <a:gd name="T4" fmla="*/ 419 w 632"/>
                  <a:gd name="T5" fmla="*/ 36 h 690"/>
                  <a:gd name="T6" fmla="*/ 363 w 632"/>
                  <a:gd name="T7" fmla="*/ 67 h 690"/>
                  <a:gd name="T8" fmla="*/ 308 w 632"/>
                  <a:gd name="T9" fmla="*/ 53 h 690"/>
                  <a:gd name="T10" fmla="*/ 265 w 632"/>
                  <a:gd name="T11" fmla="*/ 25 h 690"/>
                  <a:gd name="T12" fmla="*/ 246 w 632"/>
                  <a:gd name="T13" fmla="*/ 15 h 690"/>
                  <a:gd name="T14" fmla="*/ 229 w 632"/>
                  <a:gd name="T15" fmla="*/ 1 h 690"/>
                  <a:gd name="T16" fmla="*/ 155 w 632"/>
                  <a:gd name="T17" fmla="*/ 22 h 690"/>
                  <a:gd name="T18" fmla="*/ 33 w 632"/>
                  <a:gd name="T19" fmla="*/ 81 h 690"/>
                  <a:gd name="T20" fmla="*/ 39 w 632"/>
                  <a:gd name="T21" fmla="*/ 100 h 690"/>
                  <a:gd name="T22" fmla="*/ 35 w 632"/>
                  <a:gd name="T23" fmla="*/ 126 h 690"/>
                  <a:gd name="T24" fmla="*/ 74 w 632"/>
                  <a:gd name="T25" fmla="*/ 138 h 690"/>
                  <a:gd name="T26" fmla="*/ 131 w 632"/>
                  <a:gd name="T27" fmla="*/ 160 h 690"/>
                  <a:gd name="T28" fmla="*/ 128 w 632"/>
                  <a:gd name="T29" fmla="*/ 234 h 690"/>
                  <a:gd name="T30" fmla="*/ 146 w 632"/>
                  <a:gd name="T31" fmla="*/ 240 h 690"/>
                  <a:gd name="T32" fmla="*/ 183 w 632"/>
                  <a:gd name="T33" fmla="*/ 246 h 690"/>
                  <a:gd name="T34" fmla="*/ 177 w 632"/>
                  <a:gd name="T35" fmla="*/ 321 h 690"/>
                  <a:gd name="T36" fmla="*/ 153 w 632"/>
                  <a:gd name="T37" fmla="*/ 395 h 690"/>
                  <a:gd name="T38" fmla="*/ 123 w 632"/>
                  <a:gd name="T39" fmla="*/ 374 h 690"/>
                  <a:gd name="T40" fmla="*/ 22 w 632"/>
                  <a:gd name="T41" fmla="*/ 370 h 690"/>
                  <a:gd name="T42" fmla="*/ 0 w 632"/>
                  <a:gd name="T43" fmla="*/ 466 h 690"/>
                  <a:gd name="T44" fmla="*/ 28 w 632"/>
                  <a:gd name="T45" fmla="*/ 493 h 690"/>
                  <a:gd name="T46" fmla="*/ 30 w 632"/>
                  <a:gd name="T47" fmla="*/ 528 h 690"/>
                  <a:gd name="T48" fmla="*/ 64 w 632"/>
                  <a:gd name="T49" fmla="*/ 570 h 690"/>
                  <a:gd name="T50" fmla="*/ 94 w 632"/>
                  <a:gd name="T51" fmla="*/ 588 h 690"/>
                  <a:gd name="T52" fmla="*/ 178 w 632"/>
                  <a:gd name="T53" fmla="*/ 502 h 690"/>
                  <a:gd name="T54" fmla="*/ 195 w 632"/>
                  <a:gd name="T55" fmla="*/ 455 h 690"/>
                  <a:gd name="T56" fmla="*/ 247 w 632"/>
                  <a:gd name="T57" fmla="*/ 484 h 690"/>
                  <a:gd name="T58" fmla="*/ 277 w 632"/>
                  <a:gd name="T59" fmla="*/ 544 h 690"/>
                  <a:gd name="T60" fmla="*/ 273 w 632"/>
                  <a:gd name="T61" fmla="*/ 611 h 690"/>
                  <a:gd name="T62" fmla="*/ 289 w 632"/>
                  <a:gd name="T63" fmla="*/ 662 h 690"/>
                  <a:gd name="T64" fmla="*/ 287 w 632"/>
                  <a:gd name="T65" fmla="*/ 681 h 690"/>
                  <a:gd name="T66" fmla="*/ 315 w 632"/>
                  <a:gd name="T67" fmla="*/ 690 h 690"/>
                  <a:gd name="T68" fmla="*/ 352 w 632"/>
                  <a:gd name="T69" fmla="*/ 663 h 690"/>
                  <a:gd name="T70" fmla="*/ 420 w 632"/>
                  <a:gd name="T71" fmla="*/ 581 h 690"/>
                  <a:gd name="T72" fmla="*/ 465 w 632"/>
                  <a:gd name="T73" fmla="*/ 596 h 690"/>
                  <a:gd name="T74" fmla="*/ 472 w 632"/>
                  <a:gd name="T75" fmla="*/ 596 h 690"/>
                  <a:gd name="T76" fmla="*/ 519 w 632"/>
                  <a:gd name="T77" fmla="*/ 543 h 690"/>
                  <a:gd name="T78" fmla="*/ 570 w 632"/>
                  <a:gd name="T79" fmla="*/ 578 h 690"/>
                  <a:gd name="T80" fmla="*/ 584 w 632"/>
                  <a:gd name="T81" fmla="*/ 565 h 690"/>
                  <a:gd name="T82" fmla="*/ 597 w 632"/>
                  <a:gd name="T83" fmla="*/ 484 h 690"/>
                  <a:gd name="T84" fmla="*/ 608 w 632"/>
                  <a:gd name="T85" fmla="*/ 462 h 690"/>
                  <a:gd name="T86" fmla="*/ 607 w 632"/>
                  <a:gd name="T87" fmla="*/ 441 h 690"/>
                  <a:gd name="T88" fmla="*/ 593 w 632"/>
                  <a:gd name="T89" fmla="*/ 438 h 690"/>
                  <a:gd name="T90" fmla="*/ 546 w 632"/>
                  <a:gd name="T91" fmla="*/ 413 h 690"/>
                  <a:gd name="T92" fmla="*/ 560 w 632"/>
                  <a:gd name="T93" fmla="*/ 388 h 690"/>
                  <a:gd name="T94" fmla="*/ 550 w 632"/>
                  <a:gd name="T95" fmla="*/ 352 h 690"/>
                  <a:gd name="T96" fmla="*/ 558 w 632"/>
                  <a:gd name="T97" fmla="*/ 278 h 690"/>
                  <a:gd name="T98" fmla="*/ 555 w 632"/>
                  <a:gd name="T99" fmla="*/ 232 h 690"/>
                  <a:gd name="T100" fmla="*/ 614 w 632"/>
                  <a:gd name="T101" fmla="*/ 209 h 690"/>
                  <a:gd name="T102" fmla="*/ 630 w 632"/>
                  <a:gd name="T103" fmla="*/ 180 h 690"/>
                  <a:gd name="T104" fmla="*/ 620 w 632"/>
                  <a:gd name="T105" fmla="*/ 146 h 690"/>
                  <a:gd name="T106" fmla="*/ 581 w 632"/>
                  <a:gd name="T107" fmla="*/ 127 h 6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632" h="690">
                    <a:moveTo>
                      <a:pt x="574" y="112"/>
                    </a:moveTo>
                    <a:lnTo>
                      <a:pt x="574" y="110"/>
                    </a:lnTo>
                    <a:lnTo>
                      <a:pt x="571" y="109"/>
                    </a:lnTo>
                    <a:lnTo>
                      <a:pt x="568" y="105"/>
                    </a:lnTo>
                    <a:lnTo>
                      <a:pt x="555" y="100"/>
                    </a:lnTo>
                    <a:lnTo>
                      <a:pt x="541" y="100"/>
                    </a:lnTo>
                    <a:lnTo>
                      <a:pt x="504" y="110"/>
                    </a:lnTo>
                    <a:lnTo>
                      <a:pt x="501" y="112"/>
                    </a:lnTo>
                    <a:lnTo>
                      <a:pt x="487" y="112"/>
                    </a:lnTo>
                    <a:lnTo>
                      <a:pt x="481" y="110"/>
                    </a:lnTo>
                    <a:lnTo>
                      <a:pt x="480" y="109"/>
                    </a:lnTo>
                    <a:lnTo>
                      <a:pt x="469" y="95"/>
                    </a:lnTo>
                    <a:lnTo>
                      <a:pt x="461" y="90"/>
                    </a:lnTo>
                    <a:lnTo>
                      <a:pt x="434" y="59"/>
                    </a:lnTo>
                    <a:lnTo>
                      <a:pt x="434" y="53"/>
                    </a:lnTo>
                    <a:lnTo>
                      <a:pt x="430" y="42"/>
                    </a:lnTo>
                    <a:lnTo>
                      <a:pt x="423" y="39"/>
                    </a:lnTo>
                    <a:lnTo>
                      <a:pt x="419" y="36"/>
                    </a:lnTo>
                    <a:lnTo>
                      <a:pt x="417" y="36"/>
                    </a:lnTo>
                    <a:lnTo>
                      <a:pt x="414" y="36"/>
                    </a:lnTo>
                    <a:lnTo>
                      <a:pt x="413" y="37"/>
                    </a:lnTo>
                    <a:lnTo>
                      <a:pt x="374" y="54"/>
                    </a:lnTo>
                    <a:lnTo>
                      <a:pt x="364" y="64"/>
                    </a:lnTo>
                    <a:lnTo>
                      <a:pt x="363" y="67"/>
                    </a:lnTo>
                    <a:lnTo>
                      <a:pt x="360" y="67"/>
                    </a:lnTo>
                    <a:lnTo>
                      <a:pt x="337" y="79"/>
                    </a:lnTo>
                    <a:lnTo>
                      <a:pt x="333" y="74"/>
                    </a:lnTo>
                    <a:lnTo>
                      <a:pt x="317" y="63"/>
                    </a:lnTo>
                    <a:lnTo>
                      <a:pt x="311" y="56"/>
                    </a:lnTo>
                    <a:lnTo>
                      <a:pt x="308" y="53"/>
                    </a:lnTo>
                    <a:lnTo>
                      <a:pt x="307" y="49"/>
                    </a:lnTo>
                    <a:lnTo>
                      <a:pt x="301" y="43"/>
                    </a:lnTo>
                    <a:lnTo>
                      <a:pt x="292" y="40"/>
                    </a:lnTo>
                    <a:lnTo>
                      <a:pt x="285" y="40"/>
                    </a:lnTo>
                    <a:lnTo>
                      <a:pt x="269" y="29"/>
                    </a:lnTo>
                    <a:lnTo>
                      <a:pt x="265" y="25"/>
                    </a:lnTo>
                    <a:lnTo>
                      <a:pt x="258" y="22"/>
                    </a:lnTo>
                    <a:lnTo>
                      <a:pt x="258" y="21"/>
                    </a:lnTo>
                    <a:lnTo>
                      <a:pt x="254" y="18"/>
                    </a:lnTo>
                    <a:lnTo>
                      <a:pt x="253" y="18"/>
                    </a:lnTo>
                    <a:lnTo>
                      <a:pt x="247" y="15"/>
                    </a:lnTo>
                    <a:lnTo>
                      <a:pt x="246" y="15"/>
                    </a:lnTo>
                    <a:lnTo>
                      <a:pt x="240" y="11"/>
                    </a:lnTo>
                    <a:lnTo>
                      <a:pt x="239" y="9"/>
                    </a:lnTo>
                    <a:lnTo>
                      <a:pt x="237" y="4"/>
                    </a:lnTo>
                    <a:lnTo>
                      <a:pt x="237" y="0"/>
                    </a:lnTo>
                    <a:lnTo>
                      <a:pt x="233" y="0"/>
                    </a:lnTo>
                    <a:lnTo>
                      <a:pt x="229" y="1"/>
                    </a:lnTo>
                    <a:lnTo>
                      <a:pt x="204" y="8"/>
                    </a:lnTo>
                    <a:lnTo>
                      <a:pt x="179" y="14"/>
                    </a:lnTo>
                    <a:lnTo>
                      <a:pt x="176" y="14"/>
                    </a:lnTo>
                    <a:lnTo>
                      <a:pt x="174" y="15"/>
                    </a:lnTo>
                    <a:lnTo>
                      <a:pt x="173" y="15"/>
                    </a:lnTo>
                    <a:lnTo>
                      <a:pt x="155" y="22"/>
                    </a:lnTo>
                    <a:lnTo>
                      <a:pt x="139" y="32"/>
                    </a:lnTo>
                    <a:lnTo>
                      <a:pt x="89" y="47"/>
                    </a:lnTo>
                    <a:lnTo>
                      <a:pt x="82" y="49"/>
                    </a:lnTo>
                    <a:lnTo>
                      <a:pt x="76" y="49"/>
                    </a:lnTo>
                    <a:lnTo>
                      <a:pt x="40" y="78"/>
                    </a:lnTo>
                    <a:lnTo>
                      <a:pt x="33" y="81"/>
                    </a:lnTo>
                    <a:lnTo>
                      <a:pt x="30" y="81"/>
                    </a:lnTo>
                    <a:lnTo>
                      <a:pt x="32" y="83"/>
                    </a:lnTo>
                    <a:lnTo>
                      <a:pt x="33" y="89"/>
                    </a:lnTo>
                    <a:lnTo>
                      <a:pt x="35" y="90"/>
                    </a:lnTo>
                    <a:lnTo>
                      <a:pt x="39" y="99"/>
                    </a:lnTo>
                    <a:lnTo>
                      <a:pt x="39" y="100"/>
                    </a:lnTo>
                    <a:lnTo>
                      <a:pt x="40" y="107"/>
                    </a:lnTo>
                    <a:lnTo>
                      <a:pt x="40" y="112"/>
                    </a:lnTo>
                    <a:lnTo>
                      <a:pt x="39" y="113"/>
                    </a:lnTo>
                    <a:lnTo>
                      <a:pt x="36" y="117"/>
                    </a:lnTo>
                    <a:lnTo>
                      <a:pt x="35" y="121"/>
                    </a:lnTo>
                    <a:lnTo>
                      <a:pt x="35" y="126"/>
                    </a:lnTo>
                    <a:lnTo>
                      <a:pt x="40" y="137"/>
                    </a:lnTo>
                    <a:lnTo>
                      <a:pt x="42" y="138"/>
                    </a:lnTo>
                    <a:lnTo>
                      <a:pt x="47" y="138"/>
                    </a:lnTo>
                    <a:lnTo>
                      <a:pt x="52" y="137"/>
                    </a:lnTo>
                    <a:lnTo>
                      <a:pt x="71" y="137"/>
                    </a:lnTo>
                    <a:lnTo>
                      <a:pt x="74" y="138"/>
                    </a:lnTo>
                    <a:lnTo>
                      <a:pt x="78" y="138"/>
                    </a:lnTo>
                    <a:lnTo>
                      <a:pt x="81" y="141"/>
                    </a:lnTo>
                    <a:lnTo>
                      <a:pt x="97" y="143"/>
                    </a:lnTo>
                    <a:lnTo>
                      <a:pt x="121" y="143"/>
                    </a:lnTo>
                    <a:lnTo>
                      <a:pt x="124" y="148"/>
                    </a:lnTo>
                    <a:lnTo>
                      <a:pt x="131" y="160"/>
                    </a:lnTo>
                    <a:lnTo>
                      <a:pt x="134" y="170"/>
                    </a:lnTo>
                    <a:lnTo>
                      <a:pt x="145" y="191"/>
                    </a:lnTo>
                    <a:lnTo>
                      <a:pt x="142" y="208"/>
                    </a:lnTo>
                    <a:lnTo>
                      <a:pt x="131" y="229"/>
                    </a:lnTo>
                    <a:lnTo>
                      <a:pt x="131" y="230"/>
                    </a:lnTo>
                    <a:lnTo>
                      <a:pt x="128" y="234"/>
                    </a:lnTo>
                    <a:lnTo>
                      <a:pt x="127" y="243"/>
                    </a:lnTo>
                    <a:lnTo>
                      <a:pt x="121" y="251"/>
                    </a:lnTo>
                    <a:lnTo>
                      <a:pt x="124" y="253"/>
                    </a:lnTo>
                    <a:lnTo>
                      <a:pt x="134" y="248"/>
                    </a:lnTo>
                    <a:lnTo>
                      <a:pt x="145" y="240"/>
                    </a:lnTo>
                    <a:lnTo>
                      <a:pt x="146" y="240"/>
                    </a:lnTo>
                    <a:lnTo>
                      <a:pt x="148" y="239"/>
                    </a:lnTo>
                    <a:lnTo>
                      <a:pt x="150" y="239"/>
                    </a:lnTo>
                    <a:lnTo>
                      <a:pt x="160" y="236"/>
                    </a:lnTo>
                    <a:lnTo>
                      <a:pt x="166" y="236"/>
                    </a:lnTo>
                    <a:lnTo>
                      <a:pt x="174" y="240"/>
                    </a:lnTo>
                    <a:lnTo>
                      <a:pt x="183" y="246"/>
                    </a:lnTo>
                    <a:lnTo>
                      <a:pt x="184" y="246"/>
                    </a:lnTo>
                    <a:lnTo>
                      <a:pt x="177" y="258"/>
                    </a:lnTo>
                    <a:lnTo>
                      <a:pt x="177" y="268"/>
                    </a:lnTo>
                    <a:lnTo>
                      <a:pt x="172" y="280"/>
                    </a:lnTo>
                    <a:lnTo>
                      <a:pt x="180" y="304"/>
                    </a:lnTo>
                    <a:lnTo>
                      <a:pt x="177" y="321"/>
                    </a:lnTo>
                    <a:lnTo>
                      <a:pt x="183" y="335"/>
                    </a:lnTo>
                    <a:lnTo>
                      <a:pt x="177" y="384"/>
                    </a:lnTo>
                    <a:lnTo>
                      <a:pt x="162" y="395"/>
                    </a:lnTo>
                    <a:lnTo>
                      <a:pt x="162" y="397"/>
                    </a:lnTo>
                    <a:lnTo>
                      <a:pt x="156" y="397"/>
                    </a:lnTo>
                    <a:lnTo>
                      <a:pt x="153" y="395"/>
                    </a:lnTo>
                    <a:lnTo>
                      <a:pt x="152" y="395"/>
                    </a:lnTo>
                    <a:lnTo>
                      <a:pt x="139" y="399"/>
                    </a:lnTo>
                    <a:lnTo>
                      <a:pt x="131" y="399"/>
                    </a:lnTo>
                    <a:lnTo>
                      <a:pt x="128" y="392"/>
                    </a:lnTo>
                    <a:lnTo>
                      <a:pt x="124" y="381"/>
                    </a:lnTo>
                    <a:lnTo>
                      <a:pt x="123" y="374"/>
                    </a:lnTo>
                    <a:lnTo>
                      <a:pt x="112" y="342"/>
                    </a:lnTo>
                    <a:lnTo>
                      <a:pt x="53" y="394"/>
                    </a:lnTo>
                    <a:lnTo>
                      <a:pt x="46" y="397"/>
                    </a:lnTo>
                    <a:lnTo>
                      <a:pt x="42" y="392"/>
                    </a:lnTo>
                    <a:lnTo>
                      <a:pt x="35" y="382"/>
                    </a:lnTo>
                    <a:lnTo>
                      <a:pt x="22" y="370"/>
                    </a:lnTo>
                    <a:lnTo>
                      <a:pt x="23" y="391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9" y="419"/>
                    </a:lnTo>
                    <a:lnTo>
                      <a:pt x="5" y="431"/>
                    </a:lnTo>
                    <a:lnTo>
                      <a:pt x="0" y="466"/>
                    </a:lnTo>
                    <a:lnTo>
                      <a:pt x="8" y="465"/>
                    </a:lnTo>
                    <a:lnTo>
                      <a:pt x="15" y="465"/>
                    </a:lnTo>
                    <a:lnTo>
                      <a:pt x="21" y="468"/>
                    </a:lnTo>
                    <a:lnTo>
                      <a:pt x="26" y="484"/>
                    </a:lnTo>
                    <a:lnTo>
                      <a:pt x="28" y="487"/>
                    </a:lnTo>
                    <a:lnTo>
                      <a:pt x="28" y="493"/>
                    </a:lnTo>
                    <a:lnTo>
                      <a:pt x="35" y="507"/>
                    </a:lnTo>
                    <a:lnTo>
                      <a:pt x="35" y="510"/>
                    </a:lnTo>
                    <a:lnTo>
                      <a:pt x="33" y="517"/>
                    </a:lnTo>
                    <a:lnTo>
                      <a:pt x="32" y="518"/>
                    </a:lnTo>
                    <a:lnTo>
                      <a:pt x="25" y="528"/>
                    </a:lnTo>
                    <a:lnTo>
                      <a:pt x="30" y="528"/>
                    </a:lnTo>
                    <a:lnTo>
                      <a:pt x="36" y="531"/>
                    </a:lnTo>
                    <a:lnTo>
                      <a:pt x="37" y="536"/>
                    </a:lnTo>
                    <a:lnTo>
                      <a:pt x="37" y="543"/>
                    </a:lnTo>
                    <a:lnTo>
                      <a:pt x="43" y="550"/>
                    </a:lnTo>
                    <a:lnTo>
                      <a:pt x="56" y="561"/>
                    </a:lnTo>
                    <a:lnTo>
                      <a:pt x="64" y="570"/>
                    </a:lnTo>
                    <a:lnTo>
                      <a:pt x="68" y="582"/>
                    </a:lnTo>
                    <a:lnTo>
                      <a:pt x="69" y="584"/>
                    </a:lnTo>
                    <a:lnTo>
                      <a:pt x="71" y="586"/>
                    </a:lnTo>
                    <a:lnTo>
                      <a:pt x="71" y="589"/>
                    </a:lnTo>
                    <a:lnTo>
                      <a:pt x="81" y="582"/>
                    </a:lnTo>
                    <a:lnTo>
                      <a:pt x="94" y="588"/>
                    </a:lnTo>
                    <a:lnTo>
                      <a:pt x="118" y="560"/>
                    </a:lnTo>
                    <a:lnTo>
                      <a:pt x="118" y="548"/>
                    </a:lnTo>
                    <a:lnTo>
                      <a:pt x="143" y="548"/>
                    </a:lnTo>
                    <a:lnTo>
                      <a:pt x="157" y="560"/>
                    </a:lnTo>
                    <a:lnTo>
                      <a:pt x="178" y="541"/>
                    </a:lnTo>
                    <a:lnTo>
                      <a:pt x="178" y="502"/>
                    </a:lnTo>
                    <a:lnTo>
                      <a:pt x="165" y="509"/>
                    </a:lnTo>
                    <a:lnTo>
                      <a:pt x="152" y="500"/>
                    </a:lnTo>
                    <a:lnTo>
                      <a:pt x="156" y="484"/>
                    </a:lnTo>
                    <a:lnTo>
                      <a:pt x="169" y="484"/>
                    </a:lnTo>
                    <a:lnTo>
                      <a:pt x="176" y="462"/>
                    </a:lnTo>
                    <a:lnTo>
                      <a:pt x="195" y="455"/>
                    </a:lnTo>
                    <a:lnTo>
                      <a:pt x="210" y="459"/>
                    </a:lnTo>
                    <a:lnTo>
                      <a:pt x="206" y="471"/>
                    </a:lnTo>
                    <a:lnTo>
                      <a:pt x="210" y="479"/>
                    </a:lnTo>
                    <a:lnTo>
                      <a:pt x="212" y="480"/>
                    </a:lnTo>
                    <a:lnTo>
                      <a:pt x="243" y="481"/>
                    </a:lnTo>
                    <a:lnTo>
                      <a:pt x="247" y="484"/>
                    </a:lnTo>
                    <a:lnTo>
                      <a:pt x="257" y="487"/>
                    </a:lnTo>
                    <a:lnTo>
                      <a:pt x="275" y="488"/>
                    </a:lnTo>
                    <a:lnTo>
                      <a:pt x="275" y="495"/>
                    </a:lnTo>
                    <a:lnTo>
                      <a:pt x="272" y="504"/>
                    </a:lnTo>
                    <a:lnTo>
                      <a:pt x="272" y="518"/>
                    </a:lnTo>
                    <a:lnTo>
                      <a:pt x="277" y="544"/>
                    </a:lnTo>
                    <a:lnTo>
                      <a:pt x="272" y="568"/>
                    </a:lnTo>
                    <a:lnTo>
                      <a:pt x="276" y="591"/>
                    </a:lnTo>
                    <a:lnTo>
                      <a:pt x="276" y="593"/>
                    </a:lnTo>
                    <a:lnTo>
                      <a:pt x="277" y="598"/>
                    </a:lnTo>
                    <a:lnTo>
                      <a:pt x="277" y="603"/>
                    </a:lnTo>
                    <a:lnTo>
                      <a:pt x="273" y="611"/>
                    </a:lnTo>
                    <a:lnTo>
                      <a:pt x="268" y="630"/>
                    </a:lnTo>
                    <a:lnTo>
                      <a:pt x="266" y="631"/>
                    </a:lnTo>
                    <a:lnTo>
                      <a:pt x="266" y="632"/>
                    </a:lnTo>
                    <a:lnTo>
                      <a:pt x="273" y="641"/>
                    </a:lnTo>
                    <a:lnTo>
                      <a:pt x="283" y="649"/>
                    </a:lnTo>
                    <a:lnTo>
                      <a:pt x="289" y="662"/>
                    </a:lnTo>
                    <a:lnTo>
                      <a:pt x="289" y="670"/>
                    </a:lnTo>
                    <a:lnTo>
                      <a:pt x="287" y="672"/>
                    </a:lnTo>
                    <a:lnTo>
                      <a:pt x="287" y="675"/>
                    </a:lnTo>
                    <a:lnTo>
                      <a:pt x="286" y="678"/>
                    </a:lnTo>
                    <a:lnTo>
                      <a:pt x="286" y="680"/>
                    </a:lnTo>
                    <a:lnTo>
                      <a:pt x="287" y="681"/>
                    </a:lnTo>
                    <a:lnTo>
                      <a:pt x="287" y="683"/>
                    </a:lnTo>
                    <a:lnTo>
                      <a:pt x="289" y="683"/>
                    </a:lnTo>
                    <a:lnTo>
                      <a:pt x="293" y="685"/>
                    </a:lnTo>
                    <a:lnTo>
                      <a:pt x="294" y="685"/>
                    </a:lnTo>
                    <a:lnTo>
                      <a:pt x="308" y="690"/>
                    </a:lnTo>
                    <a:lnTo>
                      <a:pt x="315" y="690"/>
                    </a:lnTo>
                    <a:lnTo>
                      <a:pt x="325" y="684"/>
                    </a:lnTo>
                    <a:lnTo>
                      <a:pt x="327" y="684"/>
                    </a:lnTo>
                    <a:lnTo>
                      <a:pt x="330" y="685"/>
                    </a:lnTo>
                    <a:lnTo>
                      <a:pt x="332" y="685"/>
                    </a:lnTo>
                    <a:lnTo>
                      <a:pt x="328" y="680"/>
                    </a:lnTo>
                    <a:lnTo>
                      <a:pt x="352" y="663"/>
                    </a:lnTo>
                    <a:lnTo>
                      <a:pt x="357" y="652"/>
                    </a:lnTo>
                    <a:lnTo>
                      <a:pt x="367" y="627"/>
                    </a:lnTo>
                    <a:lnTo>
                      <a:pt x="416" y="628"/>
                    </a:lnTo>
                    <a:lnTo>
                      <a:pt x="417" y="615"/>
                    </a:lnTo>
                    <a:lnTo>
                      <a:pt x="420" y="605"/>
                    </a:lnTo>
                    <a:lnTo>
                      <a:pt x="420" y="581"/>
                    </a:lnTo>
                    <a:lnTo>
                      <a:pt x="449" y="581"/>
                    </a:lnTo>
                    <a:lnTo>
                      <a:pt x="457" y="588"/>
                    </a:lnTo>
                    <a:lnTo>
                      <a:pt x="459" y="592"/>
                    </a:lnTo>
                    <a:lnTo>
                      <a:pt x="463" y="595"/>
                    </a:lnTo>
                    <a:lnTo>
                      <a:pt x="463" y="596"/>
                    </a:lnTo>
                    <a:lnTo>
                      <a:pt x="465" y="596"/>
                    </a:lnTo>
                    <a:lnTo>
                      <a:pt x="463" y="598"/>
                    </a:lnTo>
                    <a:lnTo>
                      <a:pt x="466" y="600"/>
                    </a:lnTo>
                    <a:lnTo>
                      <a:pt x="467" y="599"/>
                    </a:lnTo>
                    <a:lnTo>
                      <a:pt x="467" y="598"/>
                    </a:lnTo>
                    <a:lnTo>
                      <a:pt x="469" y="598"/>
                    </a:lnTo>
                    <a:lnTo>
                      <a:pt x="472" y="596"/>
                    </a:lnTo>
                    <a:lnTo>
                      <a:pt x="473" y="596"/>
                    </a:lnTo>
                    <a:lnTo>
                      <a:pt x="477" y="595"/>
                    </a:lnTo>
                    <a:lnTo>
                      <a:pt x="483" y="591"/>
                    </a:lnTo>
                    <a:lnTo>
                      <a:pt x="500" y="572"/>
                    </a:lnTo>
                    <a:lnTo>
                      <a:pt x="515" y="544"/>
                    </a:lnTo>
                    <a:lnTo>
                      <a:pt x="519" y="543"/>
                    </a:lnTo>
                    <a:lnTo>
                      <a:pt x="521" y="543"/>
                    </a:lnTo>
                    <a:lnTo>
                      <a:pt x="539" y="548"/>
                    </a:lnTo>
                    <a:lnTo>
                      <a:pt x="546" y="554"/>
                    </a:lnTo>
                    <a:lnTo>
                      <a:pt x="557" y="567"/>
                    </a:lnTo>
                    <a:lnTo>
                      <a:pt x="564" y="571"/>
                    </a:lnTo>
                    <a:lnTo>
                      <a:pt x="570" y="578"/>
                    </a:lnTo>
                    <a:lnTo>
                      <a:pt x="572" y="586"/>
                    </a:lnTo>
                    <a:lnTo>
                      <a:pt x="582" y="592"/>
                    </a:lnTo>
                    <a:lnTo>
                      <a:pt x="584" y="592"/>
                    </a:lnTo>
                    <a:lnTo>
                      <a:pt x="586" y="593"/>
                    </a:lnTo>
                    <a:lnTo>
                      <a:pt x="585" y="592"/>
                    </a:lnTo>
                    <a:lnTo>
                      <a:pt x="584" y="565"/>
                    </a:lnTo>
                    <a:lnTo>
                      <a:pt x="565" y="518"/>
                    </a:lnTo>
                    <a:lnTo>
                      <a:pt x="565" y="511"/>
                    </a:lnTo>
                    <a:lnTo>
                      <a:pt x="567" y="501"/>
                    </a:lnTo>
                    <a:lnTo>
                      <a:pt x="575" y="494"/>
                    </a:lnTo>
                    <a:lnTo>
                      <a:pt x="593" y="484"/>
                    </a:lnTo>
                    <a:lnTo>
                      <a:pt x="597" y="484"/>
                    </a:lnTo>
                    <a:lnTo>
                      <a:pt x="604" y="480"/>
                    </a:lnTo>
                    <a:lnTo>
                      <a:pt x="615" y="466"/>
                    </a:lnTo>
                    <a:lnTo>
                      <a:pt x="615" y="465"/>
                    </a:lnTo>
                    <a:lnTo>
                      <a:pt x="614" y="465"/>
                    </a:lnTo>
                    <a:lnTo>
                      <a:pt x="610" y="464"/>
                    </a:lnTo>
                    <a:lnTo>
                      <a:pt x="608" y="462"/>
                    </a:lnTo>
                    <a:lnTo>
                      <a:pt x="604" y="462"/>
                    </a:lnTo>
                    <a:lnTo>
                      <a:pt x="604" y="461"/>
                    </a:lnTo>
                    <a:lnTo>
                      <a:pt x="606" y="457"/>
                    </a:lnTo>
                    <a:lnTo>
                      <a:pt x="608" y="444"/>
                    </a:lnTo>
                    <a:lnTo>
                      <a:pt x="608" y="441"/>
                    </a:lnTo>
                    <a:lnTo>
                      <a:pt x="607" y="441"/>
                    </a:lnTo>
                    <a:lnTo>
                      <a:pt x="607" y="442"/>
                    </a:lnTo>
                    <a:lnTo>
                      <a:pt x="606" y="442"/>
                    </a:lnTo>
                    <a:lnTo>
                      <a:pt x="604" y="444"/>
                    </a:lnTo>
                    <a:lnTo>
                      <a:pt x="603" y="442"/>
                    </a:lnTo>
                    <a:lnTo>
                      <a:pt x="601" y="442"/>
                    </a:lnTo>
                    <a:lnTo>
                      <a:pt x="593" y="438"/>
                    </a:lnTo>
                    <a:lnTo>
                      <a:pt x="582" y="428"/>
                    </a:lnTo>
                    <a:lnTo>
                      <a:pt x="575" y="420"/>
                    </a:lnTo>
                    <a:lnTo>
                      <a:pt x="562" y="417"/>
                    </a:lnTo>
                    <a:lnTo>
                      <a:pt x="550" y="420"/>
                    </a:lnTo>
                    <a:lnTo>
                      <a:pt x="548" y="419"/>
                    </a:lnTo>
                    <a:lnTo>
                      <a:pt x="546" y="413"/>
                    </a:lnTo>
                    <a:lnTo>
                      <a:pt x="541" y="407"/>
                    </a:lnTo>
                    <a:lnTo>
                      <a:pt x="539" y="404"/>
                    </a:lnTo>
                    <a:lnTo>
                      <a:pt x="540" y="401"/>
                    </a:lnTo>
                    <a:lnTo>
                      <a:pt x="546" y="397"/>
                    </a:lnTo>
                    <a:lnTo>
                      <a:pt x="554" y="394"/>
                    </a:lnTo>
                    <a:lnTo>
                      <a:pt x="560" y="388"/>
                    </a:lnTo>
                    <a:lnTo>
                      <a:pt x="564" y="381"/>
                    </a:lnTo>
                    <a:lnTo>
                      <a:pt x="564" y="375"/>
                    </a:lnTo>
                    <a:lnTo>
                      <a:pt x="562" y="374"/>
                    </a:lnTo>
                    <a:lnTo>
                      <a:pt x="565" y="373"/>
                    </a:lnTo>
                    <a:lnTo>
                      <a:pt x="564" y="371"/>
                    </a:lnTo>
                    <a:lnTo>
                      <a:pt x="550" y="352"/>
                    </a:lnTo>
                    <a:lnTo>
                      <a:pt x="550" y="350"/>
                    </a:lnTo>
                    <a:lnTo>
                      <a:pt x="544" y="325"/>
                    </a:lnTo>
                    <a:lnTo>
                      <a:pt x="543" y="289"/>
                    </a:lnTo>
                    <a:lnTo>
                      <a:pt x="546" y="285"/>
                    </a:lnTo>
                    <a:lnTo>
                      <a:pt x="551" y="280"/>
                    </a:lnTo>
                    <a:lnTo>
                      <a:pt x="558" y="278"/>
                    </a:lnTo>
                    <a:lnTo>
                      <a:pt x="557" y="276"/>
                    </a:lnTo>
                    <a:lnTo>
                      <a:pt x="558" y="243"/>
                    </a:lnTo>
                    <a:lnTo>
                      <a:pt x="555" y="241"/>
                    </a:lnTo>
                    <a:lnTo>
                      <a:pt x="548" y="239"/>
                    </a:lnTo>
                    <a:lnTo>
                      <a:pt x="548" y="237"/>
                    </a:lnTo>
                    <a:lnTo>
                      <a:pt x="555" y="232"/>
                    </a:lnTo>
                    <a:lnTo>
                      <a:pt x="570" y="225"/>
                    </a:lnTo>
                    <a:lnTo>
                      <a:pt x="577" y="223"/>
                    </a:lnTo>
                    <a:lnTo>
                      <a:pt x="584" y="219"/>
                    </a:lnTo>
                    <a:lnTo>
                      <a:pt x="586" y="216"/>
                    </a:lnTo>
                    <a:lnTo>
                      <a:pt x="588" y="216"/>
                    </a:lnTo>
                    <a:lnTo>
                      <a:pt x="614" y="209"/>
                    </a:lnTo>
                    <a:lnTo>
                      <a:pt x="622" y="193"/>
                    </a:lnTo>
                    <a:lnTo>
                      <a:pt x="622" y="191"/>
                    </a:lnTo>
                    <a:lnTo>
                      <a:pt x="624" y="188"/>
                    </a:lnTo>
                    <a:lnTo>
                      <a:pt x="627" y="187"/>
                    </a:lnTo>
                    <a:lnTo>
                      <a:pt x="627" y="186"/>
                    </a:lnTo>
                    <a:lnTo>
                      <a:pt x="630" y="180"/>
                    </a:lnTo>
                    <a:lnTo>
                      <a:pt x="632" y="169"/>
                    </a:lnTo>
                    <a:lnTo>
                      <a:pt x="632" y="160"/>
                    </a:lnTo>
                    <a:lnTo>
                      <a:pt x="625" y="153"/>
                    </a:lnTo>
                    <a:lnTo>
                      <a:pt x="622" y="149"/>
                    </a:lnTo>
                    <a:lnTo>
                      <a:pt x="621" y="146"/>
                    </a:lnTo>
                    <a:lnTo>
                      <a:pt x="620" y="146"/>
                    </a:lnTo>
                    <a:lnTo>
                      <a:pt x="615" y="142"/>
                    </a:lnTo>
                    <a:lnTo>
                      <a:pt x="613" y="137"/>
                    </a:lnTo>
                    <a:lnTo>
                      <a:pt x="599" y="130"/>
                    </a:lnTo>
                    <a:lnTo>
                      <a:pt x="591" y="130"/>
                    </a:lnTo>
                    <a:lnTo>
                      <a:pt x="584" y="128"/>
                    </a:lnTo>
                    <a:lnTo>
                      <a:pt x="581" y="127"/>
                    </a:lnTo>
                    <a:lnTo>
                      <a:pt x="578" y="124"/>
                    </a:lnTo>
                    <a:lnTo>
                      <a:pt x="575" y="114"/>
                    </a:lnTo>
                    <a:lnTo>
                      <a:pt x="575" y="112"/>
                    </a:lnTo>
                    <a:lnTo>
                      <a:pt x="574" y="11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92" name="Freeform 521">
                <a:extLst>
                  <a:ext uri="{FF2B5EF4-FFF2-40B4-BE49-F238E27FC236}">
                    <a16:creationId xmlns:a16="http://schemas.microsoft.com/office/drawing/2014/main" id="{03ECE262-D317-D192-A275-19467746E1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1" y="1691"/>
                <a:ext cx="177" cy="135"/>
              </a:xfrm>
              <a:custGeom>
                <a:avLst/>
                <a:gdLst>
                  <a:gd name="T0" fmla="*/ 469 w 709"/>
                  <a:gd name="T1" fmla="*/ 45 h 539"/>
                  <a:gd name="T2" fmla="*/ 486 w 709"/>
                  <a:gd name="T3" fmla="*/ 126 h 539"/>
                  <a:gd name="T4" fmla="*/ 443 w 709"/>
                  <a:gd name="T5" fmla="*/ 82 h 539"/>
                  <a:gd name="T6" fmla="*/ 381 w 709"/>
                  <a:gd name="T7" fmla="*/ 129 h 539"/>
                  <a:gd name="T8" fmla="*/ 370 w 709"/>
                  <a:gd name="T9" fmla="*/ 134 h 539"/>
                  <a:gd name="T10" fmla="*/ 361 w 709"/>
                  <a:gd name="T11" fmla="*/ 122 h 539"/>
                  <a:gd name="T12" fmla="*/ 271 w 709"/>
                  <a:gd name="T13" fmla="*/ 161 h 539"/>
                  <a:gd name="T14" fmla="*/ 231 w 709"/>
                  <a:gd name="T15" fmla="*/ 218 h 539"/>
                  <a:gd name="T16" fmla="*/ 193 w 709"/>
                  <a:gd name="T17" fmla="*/ 217 h 539"/>
                  <a:gd name="T18" fmla="*/ 191 w 709"/>
                  <a:gd name="T19" fmla="*/ 206 h 539"/>
                  <a:gd name="T20" fmla="*/ 164 w 709"/>
                  <a:gd name="T21" fmla="*/ 162 h 539"/>
                  <a:gd name="T22" fmla="*/ 133 w 709"/>
                  <a:gd name="T23" fmla="*/ 165 h 539"/>
                  <a:gd name="T24" fmla="*/ 116 w 709"/>
                  <a:gd name="T25" fmla="*/ 209 h 539"/>
                  <a:gd name="T26" fmla="*/ 92 w 709"/>
                  <a:gd name="T27" fmla="*/ 250 h 539"/>
                  <a:gd name="T28" fmla="*/ 80 w 709"/>
                  <a:gd name="T29" fmla="*/ 302 h 539"/>
                  <a:gd name="T30" fmla="*/ 61 w 709"/>
                  <a:gd name="T31" fmla="*/ 305 h 539"/>
                  <a:gd name="T32" fmla="*/ 40 w 709"/>
                  <a:gd name="T33" fmla="*/ 321 h 539"/>
                  <a:gd name="T34" fmla="*/ 14 w 709"/>
                  <a:gd name="T35" fmla="*/ 331 h 539"/>
                  <a:gd name="T36" fmla="*/ 4 w 709"/>
                  <a:gd name="T37" fmla="*/ 358 h 539"/>
                  <a:gd name="T38" fmla="*/ 20 w 709"/>
                  <a:gd name="T39" fmla="*/ 374 h 539"/>
                  <a:gd name="T40" fmla="*/ 52 w 709"/>
                  <a:gd name="T41" fmla="*/ 391 h 539"/>
                  <a:gd name="T42" fmla="*/ 105 w 709"/>
                  <a:gd name="T43" fmla="*/ 391 h 539"/>
                  <a:gd name="T44" fmla="*/ 121 w 709"/>
                  <a:gd name="T45" fmla="*/ 360 h 539"/>
                  <a:gd name="T46" fmla="*/ 173 w 709"/>
                  <a:gd name="T47" fmla="*/ 387 h 539"/>
                  <a:gd name="T48" fmla="*/ 228 w 709"/>
                  <a:gd name="T49" fmla="*/ 419 h 539"/>
                  <a:gd name="T50" fmla="*/ 251 w 709"/>
                  <a:gd name="T51" fmla="*/ 439 h 539"/>
                  <a:gd name="T52" fmla="*/ 282 w 709"/>
                  <a:gd name="T53" fmla="*/ 436 h 539"/>
                  <a:gd name="T54" fmla="*/ 328 w 709"/>
                  <a:gd name="T55" fmla="*/ 425 h 539"/>
                  <a:gd name="T56" fmla="*/ 330 w 709"/>
                  <a:gd name="T57" fmla="*/ 412 h 539"/>
                  <a:gd name="T58" fmla="*/ 349 w 709"/>
                  <a:gd name="T59" fmla="*/ 393 h 539"/>
                  <a:gd name="T60" fmla="*/ 398 w 709"/>
                  <a:gd name="T61" fmla="*/ 374 h 539"/>
                  <a:gd name="T62" fmla="*/ 405 w 709"/>
                  <a:gd name="T63" fmla="*/ 415 h 539"/>
                  <a:gd name="T64" fmla="*/ 404 w 709"/>
                  <a:gd name="T65" fmla="*/ 441 h 539"/>
                  <a:gd name="T66" fmla="*/ 415 w 709"/>
                  <a:gd name="T67" fmla="*/ 444 h 539"/>
                  <a:gd name="T68" fmla="*/ 418 w 709"/>
                  <a:gd name="T69" fmla="*/ 451 h 539"/>
                  <a:gd name="T70" fmla="*/ 397 w 709"/>
                  <a:gd name="T71" fmla="*/ 478 h 539"/>
                  <a:gd name="T72" fmla="*/ 385 w 709"/>
                  <a:gd name="T73" fmla="*/ 513 h 539"/>
                  <a:gd name="T74" fmla="*/ 422 w 709"/>
                  <a:gd name="T75" fmla="*/ 531 h 539"/>
                  <a:gd name="T76" fmla="*/ 455 w 709"/>
                  <a:gd name="T77" fmla="*/ 501 h 539"/>
                  <a:gd name="T78" fmla="*/ 457 w 709"/>
                  <a:gd name="T79" fmla="*/ 467 h 539"/>
                  <a:gd name="T80" fmla="*/ 512 w 709"/>
                  <a:gd name="T81" fmla="*/ 476 h 539"/>
                  <a:gd name="T82" fmla="*/ 560 w 709"/>
                  <a:gd name="T83" fmla="*/ 496 h 539"/>
                  <a:gd name="T84" fmla="*/ 581 w 709"/>
                  <a:gd name="T85" fmla="*/ 471 h 539"/>
                  <a:gd name="T86" fmla="*/ 616 w 709"/>
                  <a:gd name="T87" fmla="*/ 415 h 539"/>
                  <a:gd name="T88" fmla="*/ 578 w 709"/>
                  <a:gd name="T89" fmla="*/ 394 h 539"/>
                  <a:gd name="T90" fmla="*/ 577 w 709"/>
                  <a:gd name="T91" fmla="*/ 365 h 539"/>
                  <a:gd name="T92" fmla="*/ 623 w 709"/>
                  <a:gd name="T93" fmla="*/ 360 h 539"/>
                  <a:gd name="T94" fmla="*/ 696 w 709"/>
                  <a:gd name="T95" fmla="*/ 334 h 539"/>
                  <a:gd name="T96" fmla="*/ 708 w 709"/>
                  <a:gd name="T97" fmla="*/ 313 h 539"/>
                  <a:gd name="T98" fmla="*/ 682 w 709"/>
                  <a:gd name="T99" fmla="*/ 284 h 539"/>
                  <a:gd name="T100" fmla="*/ 679 w 709"/>
                  <a:gd name="T101" fmla="*/ 243 h 539"/>
                  <a:gd name="T102" fmla="*/ 641 w 709"/>
                  <a:gd name="T103" fmla="*/ 193 h 539"/>
                  <a:gd name="T104" fmla="*/ 659 w 709"/>
                  <a:gd name="T105" fmla="*/ 179 h 539"/>
                  <a:gd name="T106" fmla="*/ 655 w 709"/>
                  <a:gd name="T107" fmla="*/ 126 h 539"/>
                  <a:gd name="T108" fmla="*/ 617 w 709"/>
                  <a:gd name="T109" fmla="*/ 99 h 539"/>
                  <a:gd name="T110" fmla="*/ 568 w 709"/>
                  <a:gd name="T111" fmla="*/ 72 h 539"/>
                  <a:gd name="T112" fmla="*/ 545 w 709"/>
                  <a:gd name="T113" fmla="*/ 17 h 5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709" h="539">
                    <a:moveTo>
                      <a:pt x="508" y="14"/>
                    </a:moveTo>
                    <a:lnTo>
                      <a:pt x="501" y="18"/>
                    </a:lnTo>
                    <a:lnTo>
                      <a:pt x="497" y="18"/>
                    </a:lnTo>
                    <a:lnTo>
                      <a:pt x="479" y="28"/>
                    </a:lnTo>
                    <a:lnTo>
                      <a:pt x="471" y="35"/>
                    </a:lnTo>
                    <a:lnTo>
                      <a:pt x="469" y="45"/>
                    </a:lnTo>
                    <a:lnTo>
                      <a:pt x="469" y="52"/>
                    </a:lnTo>
                    <a:lnTo>
                      <a:pt x="488" y="99"/>
                    </a:lnTo>
                    <a:lnTo>
                      <a:pt x="489" y="126"/>
                    </a:lnTo>
                    <a:lnTo>
                      <a:pt x="490" y="127"/>
                    </a:lnTo>
                    <a:lnTo>
                      <a:pt x="488" y="126"/>
                    </a:lnTo>
                    <a:lnTo>
                      <a:pt x="486" y="126"/>
                    </a:lnTo>
                    <a:lnTo>
                      <a:pt x="476" y="120"/>
                    </a:lnTo>
                    <a:lnTo>
                      <a:pt x="474" y="112"/>
                    </a:lnTo>
                    <a:lnTo>
                      <a:pt x="468" y="105"/>
                    </a:lnTo>
                    <a:lnTo>
                      <a:pt x="461" y="101"/>
                    </a:lnTo>
                    <a:lnTo>
                      <a:pt x="450" y="88"/>
                    </a:lnTo>
                    <a:lnTo>
                      <a:pt x="443" y="82"/>
                    </a:lnTo>
                    <a:lnTo>
                      <a:pt x="425" y="77"/>
                    </a:lnTo>
                    <a:lnTo>
                      <a:pt x="423" y="77"/>
                    </a:lnTo>
                    <a:lnTo>
                      <a:pt x="419" y="78"/>
                    </a:lnTo>
                    <a:lnTo>
                      <a:pt x="404" y="106"/>
                    </a:lnTo>
                    <a:lnTo>
                      <a:pt x="387" y="125"/>
                    </a:lnTo>
                    <a:lnTo>
                      <a:pt x="381" y="129"/>
                    </a:lnTo>
                    <a:lnTo>
                      <a:pt x="377" y="130"/>
                    </a:lnTo>
                    <a:lnTo>
                      <a:pt x="376" y="130"/>
                    </a:lnTo>
                    <a:lnTo>
                      <a:pt x="373" y="132"/>
                    </a:lnTo>
                    <a:lnTo>
                      <a:pt x="371" y="132"/>
                    </a:lnTo>
                    <a:lnTo>
                      <a:pt x="371" y="133"/>
                    </a:lnTo>
                    <a:lnTo>
                      <a:pt x="370" y="134"/>
                    </a:lnTo>
                    <a:lnTo>
                      <a:pt x="367" y="132"/>
                    </a:lnTo>
                    <a:lnTo>
                      <a:pt x="369" y="130"/>
                    </a:lnTo>
                    <a:lnTo>
                      <a:pt x="367" y="130"/>
                    </a:lnTo>
                    <a:lnTo>
                      <a:pt x="367" y="129"/>
                    </a:lnTo>
                    <a:lnTo>
                      <a:pt x="363" y="126"/>
                    </a:lnTo>
                    <a:lnTo>
                      <a:pt x="361" y="122"/>
                    </a:lnTo>
                    <a:lnTo>
                      <a:pt x="353" y="115"/>
                    </a:lnTo>
                    <a:lnTo>
                      <a:pt x="324" y="115"/>
                    </a:lnTo>
                    <a:lnTo>
                      <a:pt x="324" y="139"/>
                    </a:lnTo>
                    <a:lnTo>
                      <a:pt x="321" y="149"/>
                    </a:lnTo>
                    <a:lnTo>
                      <a:pt x="320" y="162"/>
                    </a:lnTo>
                    <a:lnTo>
                      <a:pt x="271" y="161"/>
                    </a:lnTo>
                    <a:lnTo>
                      <a:pt x="261" y="186"/>
                    </a:lnTo>
                    <a:lnTo>
                      <a:pt x="256" y="197"/>
                    </a:lnTo>
                    <a:lnTo>
                      <a:pt x="232" y="214"/>
                    </a:lnTo>
                    <a:lnTo>
                      <a:pt x="236" y="219"/>
                    </a:lnTo>
                    <a:lnTo>
                      <a:pt x="234" y="219"/>
                    </a:lnTo>
                    <a:lnTo>
                      <a:pt x="231" y="218"/>
                    </a:lnTo>
                    <a:lnTo>
                      <a:pt x="229" y="218"/>
                    </a:lnTo>
                    <a:lnTo>
                      <a:pt x="219" y="224"/>
                    </a:lnTo>
                    <a:lnTo>
                      <a:pt x="212" y="224"/>
                    </a:lnTo>
                    <a:lnTo>
                      <a:pt x="198" y="219"/>
                    </a:lnTo>
                    <a:lnTo>
                      <a:pt x="197" y="219"/>
                    </a:lnTo>
                    <a:lnTo>
                      <a:pt x="193" y="217"/>
                    </a:lnTo>
                    <a:lnTo>
                      <a:pt x="191" y="217"/>
                    </a:lnTo>
                    <a:lnTo>
                      <a:pt x="191" y="215"/>
                    </a:lnTo>
                    <a:lnTo>
                      <a:pt x="190" y="214"/>
                    </a:lnTo>
                    <a:lnTo>
                      <a:pt x="190" y="212"/>
                    </a:lnTo>
                    <a:lnTo>
                      <a:pt x="191" y="209"/>
                    </a:lnTo>
                    <a:lnTo>
                      <a:pt x="191" y="206"/>
                    </a:lnTo>
                    <a:lnTo>
                      <a:pt x="193" y="204"/>
                    </a:lnTo>
                    <a:lnTo>
                      <a:pt x="193" y="196"/>
                    </a:lnTo>
                    <a:lnTo>
                      <a:pt x="187" y="183"/>
                    </a:lnTo>
                    <a:lnTo>
                      <a:pt x="177" y="175"/>
                    </a:lnTo>
                    <a:lnTo>
                      <a:pt x="165" y="162"/>
                    </a:lnTo>
                    <a:lnTo>
                      <a:pt x="164" y="162"/>
                    </a:lnTo>
                    <a:lnTo>
                      <a:pt x="151" y="156"/>
                    </a:lnTo>
                    <a:lnTo>
                      <a:pt x="143" y="156"/>
                    </a:lnTo>
                    <a:lnTo>
                      <a:pt x="136" y="161"/>
                    </a:lnTo>
                    <a:lnTo>
                      <a:pt x="134" y="164"/>
                    </a:lnTo>
                    <a:lnTo>
                      <a:pt x="133" y="164"/>
                    </a:lnTo>
                    <a:lnTo>
                      <a:pt x="133" y="165"/>
                    </a:lnTo>
                    <a:lnTo>
                      <a:pt x="129" y="196"/>
                    </a:lnTo>
                    <a:lnTo>
                      <a:pt x="127" y="200"/>
                    </a:lnTo>
                    <a:lnTo>
                      <a:pt x="127" y="204"/>
                    </a:lnTo>
                    <a:lnTo>
                      <a:pt x="121" y="208"/>
                    </a:lnTo>
                    <a:lnTo>
                      <a:pt x="117" y="209"/>
                    </a:lnTo>
                    <a:lnTo>
                      <a:pt x="116" y="209"/>
                    </a:lnTo>
                    <a:lnTo>
                      <a:pt x="112" y="212"/>
                    </a:lnTo>
                    <a:lnTo>
                      <a:pt x="109" y="215"/>
                    </a:lnTo>
                    <a:lnTo>
                      <a:pt x="107" y="215"/>
                    </a:lnTo>
                    <a:lnTo>
                      <a:pt x="95" y="231"/>
                    </a:lnTo>
                    <a:lnTo>
                      <a:pt x="94" y="235"/>
                    </a:lnTo>
                    <a:lnTo>
                      <a:pt x="92" y="250"/>
                    </a:lnTo>
                    <a:lnTo>
                      <a:pt x="92" y="252"/>
                    </a:lnTo>
                    <a:lnTo>
                      <a:pt x="94" y="254"/>
                    </a:lnTo>
                    <a:lnTo>
                      <a:pt x="92" y="286"/>
                    </a:lnTo>
                    <a:lnTo>
                      <a:pt x="91" y="288"/>
                    </a:lnTo>
                    <a:lnTo>
                      <a:pt x="90" y="291"/>
                    </a:lnTo>
                    <a:lnTo>
                      <a:pt x="80" y="302"/>
                    </a:lnTo>
                    <a:lnTo>
                      <a:pt x="78" y="302"/>
                    </a:lnTo>
                    <a:lnTo>
                      <a:pt x="77" y="303"/>
                    </a:lnTo>
                    <a:lnTo>
                      <a:pt x="77" y="302"/>
                    </a:lnTo>
                    <a:lnTo>
                      <a:pt x="74" y="299"/>
                    </a:lnTo>
                    <a:lnTo>
                      <a:pt x="71" y="299"/>
                    </a:lnTo>
                    <a:lnTo>
                      <a:pt x="61" y="305"/>
                    </a:lnTo>
                    <a:lnTo>
                      <a:pt x="56" y="310"/>
                    </a:lnTo>
                    <a:lnTo>
                      <a:pt x="56" y="312"/>
                    </a:lnTo>
                    <a:lnTo>
                      <a:pt x="54" y="316"/>
                    </a:lnTo>
                    <a:lnTo>
                      <a:pt x="49" y="321"/>
                    </a:lnTo>
                    <a:lnTo>
                      <a:pt x="45" y="324"/>
                    </a:lnTo>
                    <a:lnTo>
                      <a:pt x="40" y="321"/>
                    </a:lnTo>
                    <a:lnTo>
                      <a:pt x="35" y="316"/>
                    </a:lnTo>
                    <a:lnTo>
                      <a:pt x="31" y="312"/>
                    </a:lnTo>
                    <a:lnTo>
                      <a:pt x="24" y="314"/>
                    </a:lnTo>
                    <a:lnTo>
                      <a:pt x="13" y="321"/>
                    </a:lnTo>
                    <a:lnTo>
                      <a:pt x="11" y="326"/>
                    </a:lnTo>
                    <a:lnTo>
                      <a:pt x="14" y="331"/>
                    </a:lnTo>
                    <a:lnTo>
                      <a:pt x="11" y="337"/>
                    </a:lnTo>
                    <a:lnTo>
                      <a:pt x="6" y="342"/>
                    </a:lnTo>
                    <a:lnTo>
                      <a:pt x="0" y="345"/>
                    </a:lnTo>
                    <a:lnTo>
                      <a:pt x="0" y="351"/>
                    </a:lnTo>
                    <a:lnTo>
                      <a:pt x="1" y="353"/>
                    </a:lnTo>
                    <a:lnTo>
                      <a:pt x="4" y="358"/>
                    </a:lnTo>
                    <a:lnTo>
                      <a:pt x="4" y="359"/>
                    </a:lnTo>
                    <a:lnTo>
                      <a:pt x="6" y="360"/>
                    </a:lnTo>
                    <a:lnTo>
                      <a:pt x="10" y="366"/>
                    </a:lnTo>
                    <a:lnTo>
                      <a:pt x="16" y="372"/>
                    </a:lnTo>
                    <a:lnTo>
                      <a:pt x="16" y="373"/>
                    </a:lnTo>
                    <a:lnTo>
                      <a:pt x="20" y="374"/>
                    </a:lnTo>
                    <a:lnTo>
                      <a:pt x="32" y="372"/>
                    </a:lnTo>
                    <a:lnTo>
                      <a:pt x="35" y="372"/>
                    </a:lnTo>
                    <a:lnTo>
                      <a:pt x="42" y="374"/>
                    </a:lnTo>
                    <a:lnTo>
                      <a:pt x="50" y="381"/>
                    </a:lnTo>
                    <a:lnTo>
                      <a:pt x="50" y="384"/>
                    </a:lnTo>
                    <a:lnTo>
                      <a:pt x="52" y="391"/>
                    </a:lnTo>
                    <a:lnTo>
                      <a:pt x="54" y="397"/>
                    </a:lnTo>
                    <a:lnTo>
                      <a:pt x="57" y="394"/>
                    </a:lnTo>
                    <a:lnTo>
                      <a:pt x="66" y="391"/>
                    </a:lnTo>
                    <a:lnTo>
                      <a:pt x="76" y="391"/>
                    </a:lnTo>
                    <a:lnTo>
                      <a:pt x="87" y="393"/>
                    </a:lnTo>
                    <a:lnTo>
                      <a:pt x="105" y="391"/>
                    </a:lnTo>
                    <a:lnTo>
                      <a:pt x="105" y="389"/>
                    </a:lnTo>
                    <a:lnTo>
                      <a:pt x="107" y="383"/>
                    </a:lnTo>
                    <a:lnTo>
                      <a:pt x="113" y="376"/>
                    </a:lnTo>
                    <a:lnTo>
                      <a:pt x="117" y="365"/>
                    </a:lnTo>
                    <a:lnTo>
                      <a:pt x="117" y="362"/>
                    </a:lnTo>
                    <a:lnTo>
                      <a:pt x="121" y="360"/>
                    </a:lnTo>
                    <a:lnTo>
                      <a:pt x="130" y="360"/>
                    </a:lnTo>
                    <a:lnTo>
                      <a:pt x="137" y="363"/>
                    </a:lnTo>
                    <a:lnTo>
                      <a:pt x="150" y="374"/>
                    </a:lnTo>
                    <a:lnTo>
                      <a:pt x="167" y="384"/>
                    </a:lnTo>
                    <a:lnTo>
                      <a:pt x="173" y="386"/>
                    </a:lnTo>
                    <a:lnTo>
                      <a:pt x="173" y="387"/>
                    </a:lnTo>
                    <a:lnTo>
                      <a:pt x="174" y="389"/>
                    </a:lnTo>
                    <a:lnTo>
                      <a:pt x="184" y="400"/>
                    </a:lnTo>
                    <a:lnTo>
                      <a:pt x="186" y="405"/>
                    </a:lnTo>
                    <a:lnTo>
                      <a:pt x="186" y="415"/>
                    </a:lnTo>
                    <a:lnTo>
                      <a:pt x="212" y="416"/>
                    </a:lnTo>
                    <a:lnTo>
                      <a:pt x="228" y="419"/>
                    </a:lnTo>
                    <a:lnTo>
                      <a:pt x="241" y="423"/>
                    </a:lnTo>
                    <a:lnTo>
                      <a:pt x="244" y="423"/>
                    </a:lnTo>
                    <a:lnTo>
                      <a:pt x="247" y="429"/>
                    </a:lnTo>
                    <a:lnTo>
                      <a:pt x="249" y="434"/>
                    </a:lnTo>
                    <a:lnTo>
                      <a:pt x="250" y="436"/>
                    </a:lnTo>
                    <a:lnTo>
                      <a:pt x="251" y="439"/>
                    </a:lnTo>
                    <a:lnTo>
                      <a:pt x="253" y="437"/>
                    </a:lnTo>
                    <a:lnTo>
                      <a:pt x="257" y="434"/>
                    </a:lnTo>
                    <a:lnTo>
                      <a:pt x="270" y="432"/>
                    </a:lnTo>
                    <a:lnTo>
                      <a:pt x="272" y="433"/>
                    </a:lnTo>
                    <a:lnTo>
                      <a:pt x="272" y="430"/>
                    </a:lnTo>
                    <a:lnTo>
                      <a:pt x="282" y="436"/>
                    </a:lnTo>
                    <a:lnTo>
                      <a:pt x="293" y="439"/>
                    </a:lnTo>
                    <a:lnTo>
                      <a:pt x="324" y="441"/>
                    </a:lnTo>
                    <a:lnTo>
                      <a:pt x="325" y="439"/>
                    </a:lnTo>
                    <a:lnTo>
                      <a:pt x="327" y="439"/>
                    </a:lnTo>
                    <a:lnTo>
                      <a:pt x="327" y="429"/>
                    </a:lnTo>
                    <a:lnTo>
                      <a:pt x="328" y="425"/>
                    </a:lnTo>
                    <a:lnTo>
                      <a:pt x="331" y="420"/>
                    </a:lnTo>
                    <a:lnTo>
                      <a:pt x="332" y="418"/>
                    </a:lnTo>
                    <a:lnTo>
                      <a:pt x="334" y="418"/>
                    </a:lnTo>
                    <a:lnTo>
                      <a:pt x="332" y="415"/>
                    </a:lnTo>
                    <a:lnTo>
                      <a:pt x="332" y="413"/>
                    </a:lnTo>
                    <a:lnTo>
                      <a:pt x="330" y="412"/>
                    </a:lnTo>
                    <a:lnTo>
                      <a:pt x="328" y="409"/>
                    </a:lnTo>
                    <a:lnTo>
                      <a:pt x="327" y="408"/>
                    </a:lnTo>
                    <a:lnTo>
                      <a:pt x="330" y="404"/>
                    </a:lnTo>
                    <a:lnTo>
                      <a:pt x="337" y="400"/>
                    </a:lnTo>
                    <a:lnTo>
                      <a:pt x="339" y="397"/>
                    </a:lnTo>
                    <a:lnTo>
                      <a:pt x="349" y="393"/>
                    </a:lnTo>
                    <a:lnTo>
                      <a:pt x="349" y="387"/>
                    </a:lnTo>
                    <a:lnTo>
                      <a:pt x="346" y="386"/>
                    </a:lnTo>
                    <a:lnTo>
                      <a:pt x="353" y="379"/>
                    </a:lnTo>
                    <a:lnTo>
                      <a:pt x="378" y="360"/>
                    </a:lnTo>
                    <a:lnTo>
                      <a:pt x="380" y="360"/>
                    </a:lnTo>
                    <a:lnTo>
                      <a:pt x="398" y="374"/>
                    </a:lnTo>
                    <a:lnTo>
                      <a:pt x="406" y="379"/>
                    </a:lnTo>
                    <a:lnTo>
                      <a:pt x="409" y="381"/>
                    </a:lnTo>
                    <a:lnTo>
                      <a:pt x="405" y="393"/>
                    </a:lnTo>
                    <a:lnTo>
                      <a:pt x="406" y="404"/>
                    </a:lnTo>
                    <a:lnTo>
                      <a:pt x="406" y="405"/>
                    </a:lnTo>
                    <a:lnTo>
                      <a:pt x="405" y="415"/>
                    </a:lnTo>
                    <a:lnTo>
                      <a:pt x="399" y="426"/>
                    </a:lnTo>
                    <a:lnTo>
                      <a:pt x="398" y="430"/>
                    </a:lnTo>
                    <a:lnTo>
                      <a:pt x="395" y="432"/>
                    </a:lnTo>
                    <a:lnTo>
                      <a:pt x="395" y="433"/>
                    </a:lnTo>
                    <a:lnTo>
                      <a:pt x="399" y="439"/>
                    </a:lnTo>
                    <a:lnTo>
                      <a:pt x="404" y="441"/>
                    </a:lnTo>
                    <a:lnTo>
                      <a:pt x="406" y="444"/>
                    </a:lnTo>
                    <a:lnTo>
                      <a:pt x="409" y="446"/>
                    </a:lnTo>
                    <a:lnTo>
                      <a:pt x="409" y="447"/>
                    </a:lnTo>
                    <a:lnTo>
                      <a:pt x="412" y="447"/>
                    </a:lnTo>
                    <a:lnTo>
                      <a:pt x="412" y="446"/>
                    </a:lnTo>
                    <a:lnTo>
                      <a:pt x="415" y="444"/>
                    </a:lnTo>
                    <a:lnTo>
                      <a:pt x="419" y="440"/>
                    </a:lnTo>
                    <a:lnTo>
                      <a:pt x="423" y="441"/>
                    </a:lnTo>
                    <a:lnTo>
                      <a:pt x="428" y="444"/>
                    </a:lnTo>
                    <a:lnTo>
                      <a:pt x="425" y="444"/>
                    </a:lnTo>
                    <a:lnTo>
                      <a:pt x="422" y="446"/>
                    </a:lnTo>
                    <a:lnTo>
                      <a:pt x="418" y="451"/>
                    </a:lnTo>
                    <a:lnTo>
                      <a:pt x="415" y="458"/>
                    </a:lnTo>
                    <a:lnTo>
                      <a:pt x="415" y="464"/>
                    </a:lnTo>
                    <a:lnTo>
                      <a:pt x="413" y="465"/>
                    </a:lnTo>
                    <a:lnTo>
                      <a:pt x="405" y="470"/>
                    </a:lnTo>
                    <a:lnTo>
                      <a:pt x="399" y="471"/>
                    </a:lnTo>
                    <a:lnTo>
                      <a:pt x="397" y="478"/>
                    </a:lnTo>
                    <a:lnTo>
                      <a:pt x="395" y="483"/>
                    </a:lnTo>
                    <a:lnTo>
                      <a:pt x="398" y="496"/>
                    </a:lnTo>
                    <a:lnTo>
                      <a:pt x="392" y="500"/>
                    </a:lnTo>
                    <a:lnTo>
                      <a:pt x="385" y="507"/>
                    </a:lnTo>
                    <a:lnTo>
                      <a:pt x="385" y="509"/>
                    </a:lnTo>
                    <a:lnTo>
                      <a:pt x="385" y="513"/>
                    </a:lnTo>
                    <a:lnTo>
                      <a:pt x="387" y="514"/>
                    </a:lnTo>
                    <a:lnTo>
                      <a:pt x="395" y="520"/>
                    </a:lnTo>
                    <a:lnTo>
                      <a:pt x="397" y="520"/>
                    </a:lnTo>
                    <a:lnTo>
                      <a:pt x="406" y="521"/>
                    </a:lnTo>
                    <a:lnTo>
                      <a:pt x="412" y="521"/>
                    </a:lnTo>
                    <a:lnTo>
                      <a:pt x="422" y="531"/>
                    </a:lnTo>
                    <a:lnTo>
                      <a:pt x="434" y="537"/>
                    </a:lnTo>
                    <a:lnTo>
                      <a:pt x="447" y="539"/>
                    </a:lnTo>
                    <a:lnTo>
                      <a:pt x="459" y="539"/>
                    </a:lnTo>
                    <a:lnTo>
                      <a:pt x="457" y="538"/>
                    </a:lnTo>
                    <a:lnTo>
                      <a:pt x="454" y="517"/>
                    </a:lnTo>
                    <a:lnTo>
                      <a:pt x="455" y="501"/>
                    </a:lnTo>
                    <a:lnTo>
                      <a:pt x="455" y="500"/>
                    </a:lnTo>
                    <a:lnTo>
                      <a:pt x="450" y="493"/>
                    </a:lnTo>
                    <a:lnTo>
                      <a:pt x="444" y="483"/>
                    </a:lnTo>
                    <a:lnTo>
                      <a:pt x="447" y="475"/>
                    </a:lnTo>
                    <a:lnTo>
                      <a:pt x="450" y="471"/>
                    </a:lnTo>
                    <a:lnTo>
                      <a:pt x="457" y="467"/>
                    </a:lnTo>
                    <a:lnTo>
                      <a:pt x="464" y="456"/>
                    </a:lnTo>
                    <a:lnTo>
                      <a:pt x="479" y="453"/>
                    </a:lnTo>
                    <a:lnTo>
                      <a:pt x="481" y="453"/>
                    </a:lnTo>
                    <a:lnTo>
                      <a:pt x="483" y="450"/>
                    </a:lnTo>
                    <a:lnTo>
                      <a:pt x="500" y="458"/>
                    </a:lnTo>
                    <a:lnTo>
                      <a:pt x="512" y="476"/>
                    </a:lnTo>
                    <a:lnTo>
                      <a:pt x="526" y="485"/>
                    </a:lnTo>
                    <a:lnTo>
                      <a:pt x="535" y="487"/>
                    </a:lnTo>
                    <a:lnTo>
                      <a:pt x="545" y="493"/>
                    </a:lnTo>
                    <a:lnTo>
                      <a:pt x="545" y="494"/>
                    </a:lnTo>
                    <a:lnTo>
                      <a:pt x="553" y="497"/>
                    </a:lnTo>
                    <a:lnTo>
                      <a:pt x="560" y="496"/>
                    </a:lnTo>
                    <a:lnTo>
                      <a:pt x="567" y="493"/>
                    </a:lnTo>
                    <a:lnTo>
                      <a:pt x="567" y="492"/>
                    </a:lnTo>
                    <a:lnTo>
                      <a:pt x="568" y="492"/>
                    </a:lnTo>
                    <a:lnTo>
                      <a:pt x="574" y="478"/>
                    </a:lnTo>
                    <a:lnTo>
                      <a:pt x="579" y="471"/>
                    </a:lnTo>
                    <a:lnTo>
                      <a:pt x="581" y="471"/>
                    </a:lnTo>
                    <a:lnTo>
                      <a:pt x="584" y="468"/>
                    </a:lnTo>
                    <a:lnTo>
                      <a:pt x="588" y="463"/>
                    </a:lnTo>
                    <a:lnTo>
                      <a:pt x="601" y="434"/>
                    </a:lnTo>
                    <a:lnTo>
                      <a:pt x="608" y="430"/>
                    </a:lnTo>
                    <a:lnTo>
                      <a:pt x="617" y="416"/>
                    </a:lnTo>
                    <a:lnTo>
                      <a:pt x="616" y="415"/>
                    </a:lnTo>
                    <a:lnTo>
                      <a:pt x="617" y="413"/>
                    </a:lnTo>
                    <a:lnTo>
                      <a:pt x="619" y="409"/>
                    </a:lnTo>
                    <a:lnTo>
                      <a:pt x="613" y="396"/>
                    </a:lnTo>
                    <a:lnTo>
                      <a:pt x="582" y="390"/>
                    </a:lnTo>
                    <a:lnTo>
                      <a:pt x="578" y="393"/>
                    </a:lnTo>
                    <a:lnTo>
                      <a:pt x="578" y="394"/>
                    </a:lnTo>
                    <a:lnTo>
                      <a:pt x="575" y="391"/>
                    </a:lnTo>
                    <a:lnTo>
                      <a:pt x="570" y="384"/>
                    </a:lnTo>
                    <a:lnTo>
                      <a:pt x="563" y="373"/>
                    </a:lnTo>
                    <a:lnTo>
                      <a:pt x="563" y="372"/>
                    </a:lnTo>
                    <a:lnTo>
                      <a:pt x="575" y="365"/>
                    </a:lnTo>
                    <a:lnTo>
                      <a:pt x="577" y="365"/>
                    </a:lnTo>
                    <a:lnTo>
                      <a:pt x="578" y="363"/>
                    </a:lnTo>
                    <a:lnTo>
                      <a:pt x="584" y="353"/>
                    </a:lnTo>
                    <a:lnTo>
                      <a:pt x="589" y="353"/>
                    </a:lnTo>
                    <a:lnTo>
                      <a:pt x="599" y="356"/>
                    </a:lnTo>
                    <a:lnTo>
                      <a:pt x="615" y="358"/>
                    </a:lnTo>
                    <a:lnTo>
                      <a:pt x="623" y="360"/>
                    </a:lnTo>
                    <a:lnTo>
                      <a:pt x="641" y="360"/>
                    </a:lnTo>
                    <a:lnTo>
                      <a:pt x="652" y="356"/>
                    </a:lnTo>
                    <a:lnTo>
                      <a:pt x="675" y="352"/>
                    </a:lnTo>
                    <a:lnTo>
                      <a:pt x="679" y="353"/>
                    </a:lnTo>
                    <a:lnTo>
                      <a:pt x="682" y="352"/>
                    </a:lnTo>
                    <a:lnTo>
                      <a:pt x="696" y="334"/>
                    </a:lnTo>
                    <a:lnTo>
                      <a:pt x="701" y="327"/>
                    </a:lnTo>
                    <a:lnTo>
                      <a:pt x="701" y="324"/>
                    </a:lnTo>
                    <a:lnTo>
                      <a:pt x="704" y="321"/>
                    </a:lnTo>
                    <a:lnTo>
                      <a:pt x="707" y="317"/>
                    </a:lnTo>
                    <a:lnTo>
                      <a:pt x="707" y="316"/>
                    </a:lnTo>
                    <a:lnTo>
                      <a:pt x="708" y="313"/>
                    </a:lnTo>
                    <a:lnTo>
                      <a:pt x="709" y="295"/>
                    </a:lnTo>
                    <a:lnTo>
                      <a:pt x="708" y="295"/>
                    </a:lnTo>
                    <a:lnTo>
                      <a:pt x="705" y="292"/>
                    </a:lnTo>
                    <a:lnTo>
                      <a:pt x="704" y="292"/>
                    </a:lnTo>
                    <a:lnTo>
                      <a:pt x="683" y="284"/>
                    </a:lnTo>
                    <a:lnTo>
                      <a:pt x="682" y="284"/>
                    </a:lnTo>
                    <a:lnTo>
                      <a:pt x="680" y="282"/>
                    </a:lnTo>
                    <a:lnTo>
                      <a:pt x="676" y="277"/>
                    </a:lnTo>
                    <a:lnTo>
                      <a:pt x="675" y="275"/>
                    </a:lnTo>
                    <a:lnTo>
                      <a:pt x="680" y="245"/>
                    </a:lnTo>
                    <a:lnTo>
                      <a:pt x="680" y="243"/>
                    </a:lnTo>
                    <a:lnTo>
                      <a:pt x="679" y="243"/>
                    </a:lnTo>
                    <a:lnTo>
                      <a:pt x="679" y="240"/>
                    </a:lnTo>
                    <a:lnTo>
                      <a:pt x="677" y="239"/>
                    </a:lnTo>
                    <a:lnTo>
                      <a:pt x="675" y="238"/>
                    </a:lnTo>
                    <a:lnTo>
                      <a:pt x="662" y="228"/>
                    </a:lnTo>
                    <a:lnTo>
                      <a:pt x="641" y="194"/>
                    </a:lnTo>
                    <a:lnTo>
                      <a:pt x="641" y="193"/>
                    </a:lnTo>
                    <a:lnTo>
                      <a:pt x="645" y="193"/>
                    </a:lnTo>
                    <a:lnTo>
                      <a:pt x="652" y="189"/>
                    </a:lnTo>
                    <a:lnTo>
                      <a:pt x="655" y="186"/>
                    </a:lnTo>
                    <a:lnTo>
                      <a:pt x="655" y="183"/>
                    </a:lnTo>
                    <a:lnTo>
                      <a:pt x="656" y="180"/>
                    </a:lnTo>
                    <a:lnTo>
                      <a:pt x="659" y="179"/>
                    </a:lnTo>
                    <a:lnTo>
                      <a:pt x="673" y="169"/>
                    </a:lnTo>
                    <a:lnTo>
                      <a:pt x="679" y="159"/>
                    </a:lnTo>
                    <a:lnTo>
                      <a:pt x="677" y="159"/>
                    </a:lnTo>
                    <a:lnTo>
                      <a:pt x="677" y="155"/>
                    </a:lnTo>
                    <a:lnTo>
                      <a:pt x="655" y="129"/>
                    </a:lnTo>
                    <a:lnTo>
                      <a:pt x="655" y="126"/>
                    </a:lnTo>
                    <a:lnTo>
                      <a:pt x="654" y="125"/>
                    </a:lnTo>
                    <a:lnTo>
                      <a:pt x="652" y="125"/>
                    </a:lnTo>
                    <a:lnTo>
                      <a:pt x="646" y="116"/>
                    </a:lnTo>
                    <a:lnTo>
                      <a:pt x="646" y="115"/>
                    </a:lnTo>
                    <a:lnTo>
                      <a:pt x="644" y="109"/>
                    </a:lnTo>
                    <a:lnTo>
                      <a:pt x="617" y="99"/>
                    </a:lnTo>
                    <a:lnTo>
                      <a:pt x="613" y="96"/>
                    </a:lnTo>
                    <a:lnTo>
                      <a:pt x="601" y="94"/>
                    </a:lnTo>
                    <a:lnTo>
                      <a:pt x="586" y="82"/>
                    </a:lnTo>
                    <a:lnTo>
                      <a:pt x="581" y="75"/>
                    </a:lnTo>
                    <a:lnTo>
                      <a:pt x="575" y="72"/>
                    </a:lnTo>
                    <a:lnTo>
                      <a:pt x="568" y="72"/>
                    </a:lnTo>
                    <a:lnTo>
                      <a:pt x="552" y="55"/>
                    </a:lnTo>
                    <a:lnTo>
                      <a:pt x="552" y="42"/>
                    </a:lnTo>
                    <a:lnTo>
                      <a:pt x="550" y="41"/>
                    </a:lnTo>
                    <a:lnTo>
                      <a:pt x="550" y="31"/>
                    </a:lnTo>
                    <a:lnTo>
                      <a:pt x="549" y="21"/>
                    </a:lnTo>
                    <a:lnTo>
                      <a:pt x="545" y="17"/>
                    </a:lnTo>
                    <a:lnTo>
                      <a:pt x="541" y="18"/>
                    </a:lnTo>
                    <a:lnTo>
                      <a:pt x="539" y="15"/>
                    </a:lnTo>
                    <a:lnTo>
                      <a:pt x="535" y="11"/>
                    </a:lnTo>
                    <a:lnTo>
                      <a:pt x="519" y="0"/>
                    </a:lnTo>
                    <a:lnTo>
                      <a:pt x="508" y="1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93" name="Freeform 522">
                <a:extLst>
                  <a:ext uri="{FF2B5EF4-FFF2-40B4-BE49-F238E27FC236}">
                    <a16:creationId xmlns:a16="http://schemas.microsoft.com/office/drawing/2014/main" id="{E2B7B223-D935-5A80-2C0E-229BCEEC49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7" y="1737"/>
                <a:ext cx="84" cy="92"/>
              </a:xfrm>
              <a:custGeom>
                <a:avLst/>
                <a:gdLst>
                  <a:gd name="T0" fmla="*/ 71 w 335"/>
                  <a:gd name="T1" fmla="*/ 79 h 370"/>
                  <a:gd name="T2" fmla="*/ 32 w 335"/>
                  <a:gd name="T3" fmla="*/ 114 h 370"/>
                  <a:gd name="T4" fmla="*/ 2 w 335"/>
                  <a:gd name="T5" fmla="*/ 135 h 370"/>
                  <a:gd name="T6" fmla="*/ 18 w 335"/>
                  <a:gd name="T7" fmla="*/ 154 h 370"/>
                  <a:gd name="T8" fmla="*/ 25 w 335"/>
                  <a:gd name="T9" fmla="*/ 170 h 370"/>
                  <a:gd name="T10" fmla="*/ 34 w 335"/>
                  <a:gd name="T11" fmla="*/ 190 h 370"/>
                  <a:gd name="T12" fmla="*/ 66 w 335"/>
                  <a:gd name="T13" fmla="*/ 215 h 370"/>
                  <a:gd name="T14" fmla="*/ 52 w 335"/>
                  <a:gd name="T15" fmla="*/ 244 h 370"/>
                  <a:gd name="T16" fmla="*/ 48 w 335"/>
                  <a:gd name="T17" fmla="*/ 252 h 370"/>
                  <a:gd name="T18" fmla="*/ 56 w 335"/>
                  <a:gd name="T19" fmla="*/ 264 h 370"/>
                  <a:gd name="T20" fmla="*/ 37 w 335"/>
                  <a:gd name="T21" fmla="*/ 271 h 370"/>
                  <a:gd name="T22" fmla="*/ 49 w 335"/>
                  <a:gd name="T23" fmla="*/ 308 h 370"/>
                  <a:gd name="T24" fmla="*/ 70 w 335"/>
                  <a:gd name="T25" fmla="*/ 315 h 370"/>
                  <a:gd name="T26" fmla="*/ 102 w 335"/>
                  <a:gd name="T27" fmla="*/ 322 h 370"/>
                  <a:gd name="T28" fmla="*/ 115 w 335"/>
                  <a:gd name="T29" fmla="*/ 324 h 370"/>
                  <a:gd name="T30" fmla="*/ 133 w 335"/>
                  <a:gd name="T31" fmla="*/ 356 h 370"/>
                  <a:gd name="T32" fmla="*/ 169 w 335"/>
                  <a:gd name="T33" fmla="*/ 365 h 370"/>
                  <a:gd name="T34" fmla="*/ 186 w 335"/>
                  <a:gd name="T35" fmla="*/ 368 h 370"/>
                  <a:gd name="T36" fmla="*/ 196 w 335"/>
                  <a:gd name="T37" fmla="*/ 356 h 370"/>
                  <a:gd name="T38" fmla="*/ 224 w 335"/>
                  <a:gd name="T39" fmla="*/ 350 h 370"/>
                  <a:gd name="T40" fmla="*/ 242 w 335"/>
                  <a:gd name="T41" fmla="*/ 356 h 370"/>
                  <a:gd name="T42" fmla="*/ 253 w 335"/>
                  <a:gd name="T43" fmla="*/ 356 h 370"/>
                  <a:gd name="T44" fmla="*/ 263 w 335"/>
                  <a:gd name="T45" fmla="*/ 336 h 370"/>
                  <a:gd name="T46" fmla="*/ 292 w 335"/>
                  <a:gd name="T47" fmla="*/ 343 h 370"/>
                  <a:gd name="T48" fmla="*/ 303 w 335"/>
                  <a:gd name="T49" fmla="*/ 335 h 370"/>
                  <a:gd name="T50" fmla="*/ 319 w 335"/>
                  <a:gd name="T51" fmla="*/ 336 h 370"/>
                  <a:gd name="T52" fmla="*/ 335 w 335"/>
                  <a:gd name="T53" fmla="*/ 321 h 370"/>
                  <a:gd name="T54" fmla="*/ 332 w 335"/>
                  <a:gd name="T55" fmla="*/ 252 h 370"/>
                  <a:gd name="T56" fmla="*/ 324 w 335"/>
                  <a:gd name="T57" fmla="*/ 243 h 370"/>
                  <a:gd name="T58" fmla="*/ 319 w 335"/>
                  <a:gd name="T59" fmla="*/ 218 h 370"/>
                  <a:gd name="T60" fmla="*/ 312 w 335"/>
                  <a:gd name="T61" fmla="*/ 198 h 370"/>
                  <a:gd name="T62" fmla="*/ 253 w 335"/>
                  <a:gd name="T63" fmla="*/ 201 h 370"/>
                  <a:gd name="T64" fmla="*/ 252 w 335"/>
                  <a:gd name="T65" fmla="*/ 159 h 370"/>
                  <a:gd name="T66" fmla="*/ 243 w 335"/>
                  <a:gd name="T67" fmla="*/ 146 h 370"/>
                  <a:gd name="T68" fmla="*/ 289 w 335"/>
                  <a:gd name="T69" fmla="*/ 113 h 370"/>
                  <a:gd name="T70" fmla="*/ 271 w 335"/>
                  <a:gd name="T71" fmla="*/ 68 h 370"/>
                  <a:gd name="T72" fmla="*/ 277 w 335"/>
                  <a:gd name="T73" fmla="*/ 22 h 370"/>
                  <a:gd name="T74" fmla="*/ 270 w 335"/>
                  <a:gd name="T75" fmla="*/ 4 h 370"/>
                  <a:gd name="T76" fmla="*/ 235 w 335"/>
                  <a:gd name="T77" fmla="*/ 1 h 370"/>
                  <a:gd name="T78" fmla="*/ 204 w 335"/>
                  <a:gd name="T79" fmla="*/ 11 h 370"/>
                  <a:gd name="T80" fmla="*/ 196 w 335"/>
                  <a:gd name="T81" fmla="*/ 26 h 370"/>
                  <a:gd name="T82" fmla="*/ 185 w 335"/>
                  <a:gd name="T83" fmla="*/ 26 h 370"/>
                  <a:gd name="T84" fmla="*/ 176 w 335"/>
                  <a:gd name="T85" fmla="*/ 26 h 370"/>
                  <a:gd name="T86" fmla="*/ 172 w 335"/>
                  <a:gd name="T87" fmla="*/ 37 h 370"/>
                  <a:gd name="T88" fmla="*/ 169 w 335"/>
                  <a:gd name="T89" fmla="*/ 58 h 370"/>
                  <a:gd name="T90" fmla="*/ 176 w 335"/>
                  <a:gd name="T91" fmla="*/ 75 h 370"/>
                  <a:gd name="T92" fmla="*/ 171 w 335"/>
                  <a:gd name="T93" fmla="*/ 89 h 370"/>
                  <a:gd name="T94" fmla="*/ 165 w 335"/>
                  <a:gd name="T95" fmla="*/ 134 h 370"/>
                  <a:gd name="T96" fmla="*/ 130 w 335"/>
                  <a:gd name="T97" fmla="*/ 118 h 370"/>
                  <a:gd name="T98" fmla="*/ 108 w 335"/>
                  <a:gd name="T99" fmla="*/ 102 h 370"/>
                  <a:gd name="T100" fmla="*/ 98 w 335"/>
                  <a:gd name="T101" fmla="*/ 84 h 3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335" h="370">
                    <a:moveTo>
                      <a:pt x="81" y="61"/>
                    </a:moveTo>
                    <a:lnTo>
                      <a:pt x="80" y="61"/>
                    </a:lnTo>
                    <a:lnTo>
                      <a:pt x="78" y="65"/>
                    </a:lnTo>
                    <a:lnTo>
                      <a:pt x="71" y="79"/>
                    </a:lnTo>
                    <a:lnTo>
                      <a:pt x="63" y="89"/>
                    </a:lnTo>
                    <a:lnTo>
                      <a:pt x="52" y="99"/>
                    </a:lnTo>
                    <a:lnTo>
                      <a:pt x="48" y="102"/>
                    </a:lnTo>
                    <a:lnTo>
                      <a:pt x="32" y="114"/>
                    </a:lnTo>
                    <a:lnTo>
                      <a:pt x="30" y="116"/>
                    </a:lnTo>
                    <a:lnTo>
                      <a:pt x="21" y="130"/>
                    </a:lnTo>
                    <a:lnTo>
                      <a:pt x="2" y="134"/>
                    </a:lnTo>
                    <a:lnTo>
                      <a:pt x="2" y="135"/>
                    </a:lnTo>
                    <a:lnTo>
                      <a:pt x="2" y="137"/>
                    </a:lnTo>
                    <a:lnTo>
                      <a:pt x="0" y="149"/>
                    </a:lnTo>
                    <a:lnTo>
                      <a:pt x="3" y="151"/>
                    </a:lnTo>
                    <a:lnTo>
                      <a:pt x="18" y="154"/>
                    </a:lnTo>
                    <a:lnTo>
                      <a:pt x="25" y="156"/>
                    </a:lnTo>
                    <a:lnTo>
                      <a:pt x="27" y="156"/>
                    </a:lnTo>
                    <a:lnTo>
                      <a:pt x="27" y="166"/>
                    </a:lnTo>
                    <a:lnTo>
                      <a:pt x="25" y="170"/>
                    </a:lnTo>
                    <a:lnTo>
                      <a:pt x="25" y="178"/>
                    </a:lnTo>
                    <a:lnTo>
                      <a:pt x="32" y="181"/>
                    </a:lnTo>
                    <a:lnTo>
                      <a:pt x="34" y="187"/>
                    </a:lnTo>
                    <a:lnTo>
                      <a:pt x="34" y="190"/>
                    </a:lnTo>
                    <a:lnTo>
                      <a:pt x="35" y="194"/>
                    </a:lnTo>
                    <a:lnTo>
                      <a:pt x="41" y="199"/>
                    </a:lnTo>
                    <a:lnTo>
                      <a:pt x="67" y="214"/>
                    </a:lnTo>
                    <a:lnTo>
                      <a:pt x="66" y="215"/>
                    </a:lnTo>
                    <a:lnTo>
                      <a:pt x="64" y="227"/>
                    </a:lnTo>
                    <a:lnTo>
                      <a:pt x="63" y="229"/>
                    </a:lnTo>
                    <a:lnTo>
                      <a:pt x="62" y="233"/>
                    </a:lnTo>
                    <a:lnTo>
                      <a:pt x="52" y="244"/>
                    </a:lnTo>
                    <a:lnTo>
                      <a:pt x="51" y="245"/>
                    </a:lnTo>
                    <a:lnTo>
                      <a:pt x="49" y="250"/>
                    </a:lnTo>
                    <a:lnTo>
                      <a:pt x="48" y="250"/>
                    </a:lnTo>
                    <a:lnTo>
                      <a:pt x="48" y="252"/>
                    </a:lnTo>
                    <a:lnTo>
                      <a:pt x="49" y="252"/>
                    </a:lnTo>
                    <a:lnTo>
                      <a:pt x="49" y="255"/>
                    </a:lnTo>
                    <a:lnTo>
                      <a:pt x="56" y="262"/>
                    </a:lnTo>
                    <a:lnTo>
                      <a:pt x="56" y="264"/>
                    </a:lnTo>
                    <a:lnTo>
                      <a:pt x="55" y="264"/>
                    </a:lnTo>
                    <a:lnTo>
                      <a:pt x="45" y="269"/>
                    </a:lnTo>
                    <a:lnTo>
                      <a:pt x="38" y="271"/>
                    </a:lnTo>
                    <a:lnTo>
                      <a:pt x="37" y="271"/>
                    </a:lnTo>
                    <a:lnTo>
                      <a:pt x="37" y="282"/>
                    </a:lnTo>
                    <a:lnTo>
                      <a:pt x="39" y="290"/>
                    </a:lnTo>
                    <a:lnTo>
                      <a:pt x="39" y="293"/>
                    </a:lnTo>
                    <a:lnTo>
                      <a:pt x="49" y="308"/>
                    </a:lnTo>
                    <a:lnTo>
                      <a:pt x="51" y="308"/>
                    </a:lnTo>
                    <a:lnTo>
                      <a:pt x="52" y="311"/>
                    </a:lnTo>
                    <a:lnTo>
                      <a:pt x="55" y="311"/>
                    </a:lnTo>
                    <a:lnTo>
                      <a:pt x="70" y="315"/>
                    </a:lnTo>
                    <a:lnTo>
                      <a:pt x="76" y="318"/>
                    </a:lnTo>
                    <a:lnTo>
                      <a:pt x="78" y="318"/>
                    </a:lnTo>
                    <a:lnTo>
                      <a:pt x="88" y="322"/>
                    </a:lnTo>
                    <a:lnTo>
                      <a:pt x="102" y="322"/>
                    </a:lnTo>
                    <a:lnTo>
                      <a:pt x="108" y="321"/>
                    </a:lnTo>
                    <a:lnTo>
                      <a:pt x="113" y="315"/>
                    </a:lnTo>
                    <a:lnTo>
                      <a:pt x="113" y="317"/>
                    </a:lnTo>
                    <a:lnTo>
                      <a:pt x="115" y="324"/>
                    </a:lnTo>
                    <a:lnTo>
                      <a:pt x="111" y="341"/>
                    </a:lnTo>
                    <a:lnTo>
                      <a:pt x="112" y="341"/>
                    </a:lnTo>
                    <a:lnTo>
                      <a:pt x="116" y="349"/>
                    </a:lnTo>
                    <a:lnTo>
                      <a:pt x="133" y="356"/>
                    </a:lnTo>
                    <a:lnTo>
                      <a:pt x="143" y="360"/>
                    </a:lnTo>
                    <a:lnTo>
                      <a:pt x="150" y="367"/>
                    </a:lnTo>
                    <a:lnTo>
                      <a:pt x="152" y="367"/>
                    </a:lnTo>
                    <a:lnTo>
                      <a:pt x="169" y="365"/>
                    </a:lnTo>
                    <a:lnTo>
                      <a:pt x="175" y="367"/>
                    </a:lnTo>
                    <a:lnTo>
                      <a:pt x="181" y="370"/>
                    </a:lnTo>
                    <a:lnTo>
                      <a:pt x="185" y="370"/>
                    </a:lnTo>
                    <a:lnTo>
                      <a:pt x="186" y="368"/>
                    </a:lnTo>
                    <a:lnTo>
                      <a:pt x="189" y="368"/>
                    </a:lnTo>
                    <a:lnTo>
                      <a:pt x="190" y="367"/>
                    </a:lnTo>
                    <a:lnTo>
                      <a:pt x="196" y="357"/>
                    </a:lnTo>
                    <a:lnTo>
                      <a:pt x="196" y="356"/>
                    </a:lnTo>
                    <a:lnTo>
                      <a:pt x="211" y="356"/>
                    </a:lnTo>
                    <a:lnTo>
                      <a:pt x="211" y="355"/>
                    </a:lnTo>
                    <a:lnTo>
                      <a:pt x="219" y="350"/>
                    </a:lnTo>
                    <a:lnTo>
                      <a:pt x="224" y="350"/>
                    </a:lnTo>
                    <a:lnTo>
                      <a:pt x="228" y="349"/>
                    </a:lnTo>
                    <a:lnTo>
                      <a:pt x="236" y="349"/>
                    </a:lnTo>
                    <a:lnTo>
                      <a:pt x="238" y="350"/>
                    </a:lnTo>
                    <a:lnTo>
                      <a:pt x="242" y="356"/>
                    </a:lnTo>
                    <a:lnTo>
                      <a:pt x="243" y="357"/>
                    </a:lnTo>
                    <a:lnTo>
                      <a:pt x="243" y="360"/>
                    </a:lnTo>
                    <a:lnTo>
                      <a:pt x="246" y="360"/>
                    </a:lnTo>
                    <a:lnTo>
                      <a:pt x="253" y="356"/>
                    </a:lnTo>
                    <a:lnTo>
                      <a:pt x="257" y="346"/>
                    </a:lnTo>
                    <a:lnTo>
                      <a:pt x="260" y="338"/>
                    </a:lnTo>
                    <a:lnTo>
                      <a:pt x="260" y="336"/>
                    </a:lnTo>
                    <a:lnTo>
                      <a:pt x="263" y="336"/>
                    </a:lnTo>
                    <a:lnTo>
                      <a:pt x="265" y="338"/>
                    </a:lnTo>
                    <a:lnTo>
                      <a:pt x="274" y="341"/>
                    </a:lnTo>
                    <a:lnTo>
                      <a:pt x="289" y="343"/>
                    </a:lnTo>
                    <a:lnTo>
                      <a:pt x="292" y="343"/>
                    </a:lnTo>
                    <a:lnTo>
                      <a:pt x="294" y="342"/>
                    </a:lnTo>
                    <a:lnTo>
                      <a:pt x="295" y="342"/>
                    </a:lnTo>
                    <a:lnTo>
                      <a:pt x="296" y="341"/>
                    </a:lnTo>
                    <a:lnTo>
                      <a:pt x="303" y="335"/>
                    </a:lnTo>
                    <a:lnTo>
                      <a:pt x="317" y="331"/>
                    </a:lnTo>
                    <a:lnTo>
                      <a:pt x="317" y="332"/>
                    </a:lnTo>
                    <a:lnTo>
                      <a:pt x="319" y="334"/>
                    </a:lnTo>
                    <a:lnTo>
                      <a:pt x="319" y="336"/>
                    </a:lnTo>
                    <a:lnTo>
                      <a:pt x="324" y="339"/>
                    </a:lnTo>
                    <a:lnTo>
                      <a:pt x="328" y="335"/>
                    </a:lnTo>
                    <a:lnTo>
                      <a:pt x="328" y="334"/>
                    </a:lnTo>
                    <a:lnTo>
                      <a:pt x="335" y="321"/>
                    </a:lnTo>
                    <a:lnTo>
                      <a:pt x="335" y="303"/>
                    </a:lnTo>
                    <a:lnTo>
                      <a:pt x="334" y="297"/>
                    </a:lnTo>
                    <a:lnTo>
                      <a:pt x="334" y="290"/>
                    </a:lnTo>
                    <a:lnTo>
                      <a:pt x="332" y="252"/>
                    </a:lnTo>
                    <a:lnTo>
                      <a:pt x="331" y="251"/>
                    </a:lnTo>
                    <a:lnTo>
                      <a:pt x="331" y="250"/>
                    </a:lnTo>
                    <a:lnTo>
                      <a:pt x="328" y="248"/>
                    </a:lnTo>
                    <a:lnTo>
                      <a:pt x="324" y="243"/>
                    </a:lnTo>
                    <a:lnTo>
                      <a:pt x="324" y="241"/>
                    </a:lnTo>
                    <a:lnTo>
                      <a:pt x="323" y="240"/>
                    </a:lnTo>
                    <a:lnTo>
                      <a:pt x="323" y="238"/>
                    </a:lnTo>
                    <a:lnTo>
                      <a:pt x="319" y="218"/>
                    </a:lnTo>
                    <a:lnTo>
                      <a:pt x="320" y="204"/>
                    </a:lnTo>
                    <a:lnTo>
                      <a:pt x="320" y="202"/>
                    </a:lnTo>
                    <a:lnTo>
                      <a:pt x="316" y="198"/>
                    </a:lnTo>
                    <a:lnTo>
                      <a:pt x="312" y="198"/>
                    </a:lnTo>
                    <a:lnTo>
                      <a:pt x="285" y="205"/>
                    </a:lnTo>
                    <a:lnTo>
                      <a:pt x="267" y="198"/>
                    </a:lnTo>
                    <a:lnTo>
                      <a:pt x="253" y="204"/>
                    </a:lnTo>
                    <a:lnTo>
                      <a:pt x="253" y="201"/>
                    </a:lnTo>
                    <a:lnTo>
                      <a:pt x="252" y="185"/>
                    </a:lnTo>
                    <a:lnTo>
                      <a:pt x="253" y="170"/>
                    </a:lnTo>
                    <a:lnTo>
                      <a:pt x="253" y="164"/>
                    </a:lnTo>
                    <a:lnTo>
                      <a:pt x="252" y="159"/>
                    </a:lnTo>
                    <a:lnTo>
                      <a:pt x="246" y="154"/>
                    </a:lnTo>
                    <a:lnTo>
                      <a:pt x="245" y="151"/>
                    </a:lnTo>
                    <a:lnTo>
                      <a:pt x="242" y="148"/>
                    </a:lnTo>
                    <a:lnTo>
                      <a:pt x="243" y="146"/>
                    </a:lnTo>
                    <a:lnTo>
                      <a:pt x="248" y="141"/>
                    </a:lnTo>
                    <a:lnTo>
                      <a:pt x="265" y="127"/>
                    </a:lnTo>
                    <a:lnTo>
                      <a:pt x="286" y="116"/>
                    </a:lnTo>
                    <a:lnTo>
                      <a:pt x="289" y="113"/>
                    </a:lnTo>
                    <a:lnTo>
                      <a:pt x="277" y="91"/>
                    </a:lnTo>
                    <a:lnTo>
                      <a:pt x="275" y="85"/>
                    </a:lnTo>
                    <a:lnTo>
                      <a:pt x="274" y="82"/>
                    </a:lnTo>
                    <a:lnTo>
                      <a:pt x="271" y="68"/>
                    </a:lnTo>
                    <a:lnTo>
                      <a:pt x="271" y="58"/>
                    </a:lnTo>
                    <a:lnTo>
                      <a:pt x="275" y="32"/>
                    </a:lnTo>
                    <a:lnTo>
                      <a:pt x="275" y="26"/>
                    </a:lnTo>
                    <a:lnTo>
                      <a:pt x="277" y="22"/>
                    </a:lnTo>
                    <a:lnTo>
                      <a:pt x="277" y="15"/>
                    </a:lnTo>
                    <a:lnTo>
                      <a:pt x="275" y="12"/>
                    </a:lnTo>
                    <a:lnTo>
                      <a:pt x="271" y="7"/>
                    </a:lnTo>
                    <a:lnTo>
                      <a:pt x="270" y="4"/>
                    </a:lnTo>
                    <a:lnTo>
                      <a:pt x="265" y="0"/>
                    </a:lnTo>
                    <a:lnTo>
                      <a:pt x="252" y="0"/>
                    </a:lnTo>
                    <a:lnTo>
                      <a:pt x="243" y="1"/>
                    </a:lnTo>
                    <a:lnTo>
                      <a:pt x="235" y="1"/>
                    </a:lnTo>
                    <a:lnTo>
                      <a:pt x="232" y="3"/>
                    </a:lnTo>
                    <a:lnTo>
                      <a:pt x="210" y="8"/>
                    </a:lnTo>
                    <a:lnTo>
                      <a:pt x="208" y="10"/>
                    </a:lnTo>
                    <a:lnTo>
                      <a:pt x="204" y="11"/>
                    </a:lnTo>
                    <a:lnTo>
                      <a:pt x="201" y="15"/>
                    </a:lnTo>
                    <a:lnTo>
                      <a:pt x="198" y="21"/>
                    </a:lnTo>
                    <a:lnTo>
                      <a:pt x="196" y="24"/>
                    </a:lnTo>
                    <a:lnTo>
                      <a:pt x="196" y="26"/>
                    </a:lnTo>
                    <a:lnTo>
                      <a:pt x="194" y="26"/>
                    </a:lnTo>
                    <a:lnTo>
                      <a:pt x="188" y="27"/>
                    </a:lnTo>
                    <a:lnTo>
                      <a:pt x="185" y="27"/>
                    </a:lnTo>
                    <a:lnTo>
                      <a:pt x="185" y="26"/>
                    </a:lnTo>
                    <a:lnTo>
                      <a:pt x="183" y="26"/>
                    </a:lnTo>
                    <a:lnTo>
                      <a:pt x="183" y="24"/>
                    </a:lnTo>
                    <a:lnTo>
                      <a:pt x="179" y="24"/>
                    </a:lnTo>
                    <a:lnTo>
                      <a:pt x="176" y="26"/>
                    </a:lnTo>
                    <a:lnTo>
                      <a:pt x="176" y="27"/>
                    </a:lnTo>
                    <a:lnTo>
                      <a:pt x="175" y="27"/>
                    </a:lnTo>
                    <a:lnTo>
                      <a:pt x="175" y="29"/>
                    </a:lnTo>
                    <a:lnTo>
                      <a:pt x="172" y="37"/>
                    </a:lnTo>
                    <a:lnTo>
                      <a:pt x="172" y="40"/>
                    </a:lnTo>
                    <a:lnTo>
                      <a:pt x="171" y="49"/>
                    </a:lnTo>
                    <a:lnTo>
                      <a:pt x="169" y="51"/>
                    </a:lnTo>
                    <a:lnTo>
                      <a:pt x="169" y="58"/>
                    </a:lnTo>
                    <a:lnTo>
                      <a:pt x="171" y="65"/>
                    </a:lnTo>
                    <a:lnTo>
                      <a:pt x="174" y="68"/>
                    </a:lnTo>
                    <a:lnTo>
                      <a:pt x="175" y="72"/>
                    </a:lnTo>
                    <a:lnTo>
                      <a:pt x="176" y="75"/>
                    </a:lnTo>
                    <a:lnTo>
                      <a:pt x="175" y="77"/>
                    </a:lnTo>
                    <a:lnTo>
                      <a:pt x="175" y="79"/>
                    </a:lnTo>
                    <a:lnTo>
                      <a:pt x="171" y="88"/>
                    </a:lnTo>
                    <a:lnTo>
                      <a:pt x="171" y="89"/>
                    </a:lnTo>
                    <a:lnTo>
                      <a:pt x="165" y="102"/>
                    </a:lnTo>
                    <a:lnTo>
                      <a:pt x="164" y="109"/>
                    </a:lnTo>
                    <a:lnTo>
                      <a:pt x="168" y="131"/>
                    </a:lnTo>
                    <a:lnTo>
                      <a:pt x="165" y="134"/>
                    </a:lnTo>
                    <a:lnTo>
                      <a:pt x="157" y="137"/>
                    </a:lnTo>
                    <a:lnTo>
                      <a:pt x="154" y="138"/>
                    </a:lnTo>
                    <a:lnTo>
                      <a:pt x="143" y="131"/>
                    </a:lnTo>
                    <a:lnTo>
                      <a:pt x="130" y="118"/>
                    </a:lnTo>
                    <a:lnTo>
                      <a:pt x="123" y="118"/>
                    </a:lnTo>
                    <a:lnTo>
                      <a:pt x="121" y="109"/>
                    </a:lnTo>
                    <a:lnTo>
                      <a:pt x="115" y="103"/>
                    </a:lnTo>
                    <a:lnTo>
                      <a:pt x="108" y="102"/>
                    </a:lnTo>
                    <a:lnTo>
                      <a:pt x="104" y="99"/>
                    </a:lnTo>
                    <a:lnTo>
                      <a:pt x="101" y="95"/>
                    </a:lnTo>
                    <a:lnTo>
                      <a:pt x="98" y="86"/>
                    </a:lnTo>
                    <a:lnTo>
                      <a:pt x="98" y="84"/>
                    </a:lnTo>
                    <a:lnTo>
                      <a:pt x="94" y="74"/>
                    </a:lnTo>
                    <a:lnTo>
                      <a:pt x="81" y="6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94" name="Freeform 523">
                <a:extLst>
                  <a:ext uri="{FF2B5EF4-FFF2-40B4-BE49-F238E27FC236}">
                    <a16:creationId xmlns:a16="http://schemas.microsoft.com/office/drawing/2014/main" id="{91D9A4A7-A1FB-969F-138A-962AF5E6F0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8" y="1715"/>
                <a:ext cx="161" cy="134"/>
              </a:xfrm>
              <a:custGeom>
                <a:avLst/>
                <a:gdLst>
                  <a:gd name="T0" fmla="*/ 107 w 645"/>
                  <a:gd name="T1" fmla="*/ 138 h 537"/>
                  <a:gd name="T2" fmla="*/ 102 w 645"/>
                  <a:gd name="T3" fmla="*/ 183 h 537"/>
                  <a:gd name="T4" fmla="*/ 63 w 645"/>
                  <a:gd name="T5" fmla="*/ 209 h 537"/>
                  <a:gd name="T6" fmla="*/ 23 w 645"/>
                  <a:gd name="T7" fmla="*/ 215 h 537"/>
                  <a:gd name="T8" fmla="*/ 11 w 645"/>
                  <a:gd name="T9" fmla="*/ 252 h 537"/>
                  <a:gd name="T10" fmla="*/ 70 w 645"/>
                  <a:gd name="T11" fmla="*/ 286 h 537"/>
                  <a:gd name="T12" fmla="*/ 82 w 645"/>
                  <a:gd name="T13" fmla="*/ 329 h 537"/>
                  <a:gd name="T14" fmla="*/ 102 w 645"/>
                  <a:gd name="T15" fmla="*/ 382 h 537"/>
                  <a:gd name="T16" fmla="*/ 131 w 645"/>
                  <a:gd name="T17" fmla="*/ 393 h 537"/>
                  <a:gd name="T18" fmla="*/ 147 w 645"/>
                  <a:gd name="T19" fmla="*/ 405 h 537"/>
                  <a:gd name="T20" fmla="*/ 166 w 645"/>
                  <a:gd name="T21" fmla="*/ 400 h 537"/>
                  <a:gd name="T22" fmla="*/ 184 w 645"/>
                  <a:gd name="T23" fmla="*/ 385 h 537"/>
                  <a:gd name="T24" fmla="*/ 211 w 645"/>
                  <a:gd name="T25" fmla="*/ 345 h 537"/>
                  <a:gd name="T26" fmla="*/ 268 w 645"/>
                  <a:gd name="T27" fmla="*/ 345 h 537"/>
                  <a:gd name="T28" fmla="*/ 268 w 645"/>
                  <a:gd name="T29" fmla="*/ 371 h 537"/>
                  <a:gd name="T30" fmla="*/ 285 w 645"/>
                  <a:gd name="T31" fmla="*/ 386 h 537"/>
                  <a:gd name="T32" fmla="*/ 278 w 645"/>
                  <a:gd name="T33" fmla="*/ 427 h 537"/>
                  <a:gd name="T34" fmla="*/ 260 w 645"/>
                  <a:gd name="T35" fmla="*/ 473 h 537"/>
                  <a:gd name="T36" fmla="*/ 276 w 645"/>
                  <a:gd name="T37" fmla="*/ 489 h 537"/>
                  <a:gd name="T38" fmla="*/ 275 w 645"/>
                  <a:gd name="T39" fmla="*/ 515 h 537"/>
                  <a:gd name="T40" fmla="*/ 303 w 645"/>
                  <a:gd name="T41" fmla="*/ 536 h 537"/>
                  <a:gd name="T42" fmla="*/ 325 w 645"/>
                  <a:gd name="T43" fmla="*/ 526 h 537"/>
                  <a:gd name="T44" fmla="*/ 364 w 645"/>
                  <a:gd name="T45" fmla="*/ 498 h 537"/>
                  <a:gd name="T46" fmla="*/ 373 w 645"/>
                  <a:gd name="T47" fmla="*/ 469 h 537"/>
                  <a:gd name="T48" fmla="*/ 356 w 645"/>
                  <a:gd name="T49" fmla="*/ 443 h 537"/>
                  <a:gd name="T50" fmla="*/ 360 w 645"/>
                  <a:gd name="T51" fmla="*/ 422 h 537"/>
                  <a:gd name="T52" fmla="*/ 371 w 645"/>
                  <a:gd name="T53" fmla="*/ 400 h 537"/>
                  <a:gd name="T54" fmla="*/ 405 w 645"/>
                  <a:gd name="T55" fmla="*/ 360 h 537"/>
                  <a:gd name="T56" fmla="*/ 374 w 645"/>
                  <a:gd name="T57" fmla="*/ 332 h 537"/>
                  <a:gd name="T58" fmla="*/ 392 w 645"/>
                  <a:gd name="T59" fmla="*/ 309 h 537"/>
                  <a:gd name="T60" fmla="*/ 441 w 645"/>
                  <a:gd name="T61" fmla="*/ 321 h 537"/>
                  <a:gd name="T62" fmla="*/ 471 w 645"/>
                  <a:gd name="T63" fmla="*/ 333 h 537"/>
                  <a:gd name="T64" fmla="*/ 495 w 645"/>
                  <a:gd name="T65" fmla="*/ 300 h 537"/>
                  <a:gd name="T66" fmla="*/ 535 w 645"/>
                  <a:gd name="T67" fmla="*/ 304 h 537"/>
                  <a:gd name="T68" fmla="*/ 577 w 645"/>
                  <a:gd name="T69" fmla="*/ 314 h 537"/>
                  <a:gd name="T70" fmla="*/ 579 w 645"/>
                  <a:gd name="T71" fmla="*/ 271 h 537"/>
                  <a:gd name="T72" fmla="*/ 596 w 645"/>
                  <a:gd name="T73" fmla="*/ 244 h 537"/>
                  <a:gd name="T74" fmla="*/ 634 w 645"/>
                  <a:gd name="T75" fmla="*/ 265 h 537"/>
                  <a:gd name="T76" fmla="*/ 639 w 645"/>
                  <a:gd name="T77" fmla="*/ 251 h 537"/>
                  <a:gd name="T78" fmla="*/ 634 w 645"/>
                  <a:gd name="T79" fmla="*/ 212 h 537"/>
                  <a:gd name="T80" fmla="*/ 617 w 645"/>
                  <a:gd name="T81" fmla="*/ 169 h 537"/>
                  <a:gd name="T82" fmla="*/ 584 w 645"/>
                  <a:gd name="T83" fmla="*/ 142 h 537"/>
                  <a:gd name="T84" fmla="*/ 531 w 645"/>
                  <a:gd name="T85" fmla="*/ 105 h 537"/>
                  <a:gd name="T86" fmla="*/ 535 w 645"/>
                  <a:gd name="T87" fmla="*/ 88 h 537"/>
                  <a:gd name="T88" fmla="*/ 505 w 645"/>
                  <a:gd name="T89" fmla="*/ 24 h 537"/>
                  <a:gd name="T90" fmla="*/ 458 w 645"/>
                  <a:gd name="T91" fmla="*/ 1 h 537"/>
                  <a:gd name="T92" fmla="*/ 427 w 645"/>
                  <a:gd name="T93" fmla="*/ 11 h 537"/>
                  <a:gd name="T94" fmla="*/ 406 w 645"/>
                  <a:gd name="T95" fmla="*/ 67 h 537"/>
                  <a:gd name="T96" fmla="*/ 387 w 645"/>
                  <a:gd name="T97" fmla="*/ 106 h 537"/>
                  <a:gd name="T98" fmla="*/ 371 w 645"/>
                  <a:gd name="T99" fmla="*/ 110 h 537"/>
                  <a:gd name="T100" fmla="*/ 327 w 645"/>
                  <a:gd name="T101" fmla="*/ 98 h 537"/>
                  <a:gd name="T102" fmla="*/ 311 w 645"/>
                  <a:gd name="T103" fmla="*/ 85 h 537"/>
                  <a:gd name="T104" fmla="*/ 274 w 645"/>
                  <a:gd name="T105" fmla="*/ 103 h 537"/>
                  <a:gd name="T106" fmla="*/ 250 w 645"/>
                  <a:gd name="T107" fmla="*/ 95 h 537"/>
                  <a:gd name="T108" fmla="*/ 215 w 645"/>
                  <a:gd name="T109" fmla="*/ 81 h 537"/>
                  <a:gd name="T110" fmla="*/ 212 w 645"/>
                  <a:gd name="T111" fmla="*/ 125 h 537"/>
                  <a:gd name="T112" fmla="*/ 128 w 645"/>
                  <a:gd name="T113" fmla="*/ 123 h 5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645" h="537">
                    <a:moveTo>
                      <a:pt x="126" y="121"/>
                    </a:moveTo>
                    <a:lnTo>
                      <a:pt x="119" y="121"/>
                    </a:lnTo>
                    <a:lnTo>
                      <a:pt x="107" y="128"/>
                    </a:lnTo>
                    <a:lnTo>
                      <a:pt x="107" y="130"/>
                    </a:lnTo>
                    <a:lnTo>
                      <a:pt x="106" y="130"/>
                    </a:lnTo>
                    <a:lnTo>
                      <a:pt x="106" y="134"/>
                    </a:lnTo>
                    <a:lnTo>
                      <a:pt x="107" y="138"/>
                    </a:lnTo>
                    <a:lnTo>
                      <a:pt x="107" y="139"/>
                    </a:lnTo>
                    <a:lnTo>
                      <a:pt x="109" y="139"/>
                    </a:lnTo>
                    <a:lnTo>
                      <a:pt x="109" y="142"/>
                    </a:lnTo>
                    <a:lnTo>
                      <a:pt x="107" y="144"/>
                    </a:lnTo>
                    <a:lnTo>
                      <a:pt x="105" y="177"/>
                    </a:lnTo>
                    <a:lnTo>
                      <a:pt x="105" y="181"/>
                    </a:lnTo>
                    <a:lnTo>
                      <a:pt x="102" y="183"/>
                    </a:lnTo>
                    <a:lnTo>
                      <a:pt x="102" y="184"/>
                    </a:lnTo>
                    <a:lnTo>
                      <a:pt x="100" y="187"/>
                    </a:lnTo>
                    <a:lnTo>
                      <a:pt x="100" y="192"/>
                    </a:lnTo>
                    <a:lnTo>
                      <a:pt x="102" y="195"/>
                    </a:lnTo>
                    <a:lnTo>
                      <a:pt x="102" y="197"/>
                    </a:lnTo>
                    <a:lnTo>
                      <a:pt x="100" y="197"/>
                    </a:lnTo>
                    <a:lnTo>
                      <a:pt x="63" y="209"/>
                    </a:lnTo>
                    <a:lnTo>
                      <a:pt x="53" y="211"/>
                    </a:lnTo>
                    <a:lnTo>
                      <a:pt x="52" y="209"/>
                    </a:lnTo>
                    <a:lnTo>
                      <a:pt x="49" y="204"/>
                    </a:lnTo>
                    <a:lnTo>
                      <a:pt x="49" y="202"/>
                    </a:lnTo>
                    <a:lnTo>
                      <a:pt x="47" y="201"/>
                    </a:lnTo>
                    <a:lnTo>
                      <a:pt x="44" y="204"/>
                    </a:lnTo>
                    <a:lnTo>
                      <a:pt x="23" y="215"/>
                    </a:lnTo>
                    <a:lnTo>
                      <a:pt x="6" y="229"/>
                    </a:lnTo>
                    <a:lnTo>
                      <a:pt x="1" y="234"/>
                    </a:lnTo>
                    <a:lnTo>
                      <a:pt x="0" y="236"/>
                    </a:lnTo>
                    <a:lnTo>
                      <a:pt x="3" y="239"/>
                    </a:lnTo>
                    <a:lnTo>
                      <a:pt x="4" y="242"/>
                    </a:lnTo>
                    <a:lnTo>
                      <a:pt x="10" y="247"/>
                    </a:lnTo>
                    <a:lnTo>
                      <a:pt x="11" y="252"/>
                    </a:lnTo>
                    <a:lnTo>
                      <a:pt x="11" y="258"/>
                    </a:lnTo>
                    <a:lnTo>
                      <a:pt x="10" y="273"/>
                    </a:lnTo>
                    <a:lnTo>
                      <a:pt x="11" y="289"/>
                    </a:lnTo>
                    <a:lnTo>
                      <a:pt x="11" y="292"/>
                    </a:lnTo>
                    <a:lnTo>
                      <a:pt x="25" y="286"/>
                    </a:lnTo>
                    <a:lnTo>
                      <a:pt x="43" y="293"/>
                    </a:lnTo>
                    <a:lnTo>
                      <a:pt x="70" y="286"/>
                    </a:lnTo>
                    <a:lnTo>
                      <a:pt x="74" y="286"/>
                    </a:lnTo>
                    <a:lnTo>
                      <a:pt x="78" y="290"/>
                    </a:lnTo>
                    <a:lnTo>
                      <a:pt x="78" y="292"/>
                    </a:lnTo>
                    <a:lnTo>
                      <a:pt x="77" y="306"/>
                    </a:lnTo>
                    <a:lnTo>
                      <a:pt x="81" y="326"/>
                    </a:lnTo>
                    <a:lnTo>
                      <a:pt x="81" y="328"/>
                    </a:lnTo>
                    <a:lnTo>
                      <a:pt x="82" y="329"/>
                    </a:lnTo>
                    <a:lnTo>
                      <a:pt x="82" y="331"/>
                    </a:lnTo>
                    <a:lnTo>
                      <a:pt x="86" y="336"/>
                    </a:lnTo>
                    <a:lnTo>
                      <a:pt x="89" y="338"/>
                    </a:lnTo>
                    <a:lnTo>
                      <a:pt x="89" y="339"/>
                    </a:lnTo>
                    <a:lnTo>
                      <a:pt x="90" y="340"/>
                    </a:lnTo>
                    <a:lnTo>
                      <a:pt x="92" y="378"/>
                    </a:lnTo>
                    <a:lnTo>
                      <a:pt x="102" y="382"/>
                    </a:lnTo>
                    <a:lnTo>
                      <a:pt x="112" y="382"/>
                    </a:lnTo>
                    <a:lnTo>
                      <a:pt x="121" y="384"/>
                    </a:lnTo>
                    <a:lnTo>
                      <a:pt x="123" y="384"/>
                    </a:lnTo>
                    <a:lnTo>
                      <a:pt x="127" y="385"/>
                    </a:lnTo>
                    <a:lnTo>
                      <a:pt x="130" y="388"/>
                    </a:lnTo>
                    <a:lnTo>
                      <a:pt x="130" y="391"/>
                    </a:lnTo>
                    <a:lnTo>
                      <a:pt x="131" y="393"/>
                    </a:lnTo>
                    <a:lnTo>
                      <a:pt x="131" y="396"/>
                    </a:lnTo>
                    <a:lnTo>
                      <a:pt x="134" y="396"/>
                    </a:lnTo>
                    <a:lnTo>
                      <a:pt x="137" y="395"/>
                    </a:lnTo>
                    <a:lnTo>
                      <a:pt x="138" y="393"/>
                    </a:lnTo>
                    <a:lnTo>
                      <a:pt x="140" y="393"/>
                    </a:lnTo>
                    <a:lnTo>
                      <a:pt x="140" y="392"/>
                    </a:lnTo>
                    <a:lnTo>
                      <a:pt x="147" y="405"/>
                    </a:lnTo>
                    <a:lnTo>
                      <a:pt x="152" y="409"/>
                    </a:lnTo>
                    <a:lnTo>
                      <a:pt x="155" y="410"/>
                    </a:lnTo>
                    <a:lnTo>
                      <a:pt x="155" y="412"/>
                    </a:lnTo>
                    <a:lnTo>
                      <a:pt x="157" y="410"/>
                    </a:lnTo>
                    <a:lnTo>
                      <a:pt x="163" y="405"/>
                    </a:lnTo>
                    <a:lnTo>
                      <a:pt x="165" y="400"/>
                    </a:lnTo>
                    <a:lnTo>
                      <a:pt x="166" y="400"/>
                    </a:lnTo>
                    <a:lnTo>
                      <a:pt x="167" y="402"/>
                    </a:lnTo>
                    <a:lnTo>
                      <a:pt x="169" y="400"/>
                    </a:lnTo>
                    <a:lnTo>
                      <a:pt x="170" y="396"/>
                    </a:lnTo>
                    <a:lnTo>
                      <a:pt x="174" y="389"/>
                    </a:lnTo>
                    <a:lnTo>
                      <a:pt x="177" y="386"/>
                    </a:lnTo>
                    <a:lnTo>
                      <a:pt x="183" y="386"/>
                    </a:lnTo>
                    <a:lnTo>
                      <a:pt x="184" y="385"/>
                    </a:lnTo>
                    <a:lnTo>
                      <a:pt x="186" y="385"/>
                    </a:lnTo>
                    <a:lnTo>
                      <a:pt x="193" y="371"/>
                    </a:lnTo>
                    <a:lnTo>
                      <a:pt x="198" y="364"/>
                    </a:lnTo>
                    <a:lnTo>
                      <a:pt x="202" y="360"/>
                    </a:lnTo>
                    <a:lnTo>
                      <a:pt x="207" y="353"/>
                    </a:lnTo>
                    <a:lnTo>
                      <a:pt x="208" y="347"/>
                    </a:lnTo>
                    <a:lnTo>
                      <a:pt x="211" y="345"/>
                    </a:lnTo>
                    <a:lnTo>
                      <a:pt x="215" y="342"/>
                    </a:lnTo>
                    <a:lnTo>
                      <a:pt x="234" y="332"/>
                    </a:lnTo>
                    <a:lnTo>
                      <a:pt x="234" y="333"/>
                    </a:lnTo>
                    <a:lnTo>
                      <a:pt x="247" y="338"/>
                    </a:lnTo>
                    <a:lnTo>
                      <a:pt x="251" y="335"/>
                    </a:lnTo>
                    <a:lnTo>
                      <a:pt x="268" y="339"/>
                    </a:lnTo>
                    <a:lnTo>
                      <a:pt x="268" y="345"/>
                    </a:lnTo>
                    <a:lnTo>
                      <a:pt x="265" y="359"/>
                    </a:lnTo>
                    <a:lnTo>
                      <a:pt x="264" y="360"/>
                    </a:lnTo>
                    <a:lnTo>
                      <a:pt x="264" y="363"/>
                    </a:lnTo>
                    <a:lnTo>
                      <a:pt x="265" y="366"/>
                    </a:lnTo>
                    <a:lnTo>
                      <a:pt x="265" y="367"/>
                    </a:lnTo>
                    <a:lnTo>
                      <a:pt x="267" y="369"/>
                    </a:lnTo>
                    <a:lnTo>
                      <a:pt x="268" y="371"/>
                    </a:lnTo>
                    <a:lnTo>
                      <a:pt x="268" y="373"/>
                    </a:lnTo>
                    <a:lnTo>
                      <a:pt x="272" y="378"/>
                    </a:lnTo>
                    <a:lnTo>
                      <a:pt x="272" y="381"/>
                    </a:lnTo>
                    <a:lnTo>
                      <a:pt x="275" y="384"/>
                    </a:lnTo>
                    <a:lnTo>
                      <a:pt x="278" y="385"/>
                    </a:lnTo>
                    <a:lnTo>
                      <a:pt x="281" y="385"/>
                    </a:lnTo>
                    <a:lnTo>
                      <a:pt x="285" y="386"/>
                    </a:lnTo>
                    <a:lnTo>
                      <a:pt x="285" y="409"/>
                    </a:lnTo>
                    <a:lnTo>
                      <a:pt x="287" y="422"/>
                    </a:lnTo>
                    <a:lnTo>
                      <a:pt x="289" y="424"/>
                    </a:lnTo>
                    <a:lnTo>
                      <a:pt x="289" y="426"/>
                    </a:lnTo>
                    <a:lnTo>
                      <a:pt x="283" y="430"/>
                    </a:lnTo>
                    <a:lnTo>
                      <a:pt x="279" y="429"/>
                    </a:lnTo>
                    <a:lnTo>
                      <a:pt x="278" y="427"/>
                    </a:lnTo>
                    <a:lnTo>
                      <a:pt x="271" y="424"/>
                    </a:lnTo>
                    <a:lnTo>
                      <a:pt x="265" y="443"/>
                    </a:lnTo>
                    <a:lnTo>
                      <a:pt x="265" y="444"/>
                    </a:lnTo>
                    <a:lnTo>
                      <a:pt x="264" y="453"/>
                    </a:lnTo>
                    <a:lnTo>
                      <a:pt x="258" y="470"/>
                    </a:lnTo>
                    <a:lnTo>
                      <a:pt x="258" y="472"/>
                    </a:lnTo>
                    <a:lnTo>
                      <a:pt x="260" y="473"/>
                    </a:lnTo>
                    <a:lnTo>
                      <a:pt x="268" y="473"/>
                    </a:lnTo>
                    <a:lnTo>
                      <a:pt x="271" y="472"/>
                    </a:lnTo>
                    <a:lnTo>
                      <a:pt x="275" y="470"/>
                    </a:lnTo>
                    <a:lnTo>
                      <a:pt x="276" y="469"/>
                    </a:lnTo>
                    <a:lnTo>
                      <a:pt x="278" y="472"/>
                    </a:lnTo>
                    <a:lnTo>
                      <a:pt x="278" y="479"/>
                    </a:lnTo>
                    <a:lnTo>
                      <a:pt x="276" y="489"/>
                    </a:lnTo>
                    <a:lnTo>
                      <a:pt x="274" y="497"/>
                    </a:lnTo>
                    <a:lnTo>
                      <a:pt x="271" y="503"/>
                    </a:lnTo>
                    <a:lnTo>
                      <a:pt x="271" y="510"/>
                    </a:lnTo>
                    <a:lnTo>
                      <a:pt x="272" y="510"/>
                    </a:lnTo>
                    <a:lnTo>
                      <a:pt x="274" y="511"/>
                    </a:lnTo>
                    <a:lnTo>
                      <a:pt x="274" y="512"/>
                    </a:lnTo>
                    <a:lnTo>
                      <a:pt x="275" y="515"/>
                    </a:lnTo>
                    <a:lnTo>
                      <a:pt x="275" y="520"/>
                    </a:lnTo>
                    <a:lnTo>
                      <a:pt x="276" y="528"/>
                    </a:lnTo>
                    <a:lnTo>
                      <a:pt x="281" y="532"/>
                    </a:lnTo>
                    <a:lnTo>
                      <a:pt x="293" y="535"/>
                    </a:lnTo>
                    <a:lnTo>
                      <a:pt x="297" y="537"/>
                    </a:lnTo>
                    <a:lnTo>
                      <a:pt x="299" y="537"/>
                    </a:lnTo>
                    <a:lnTo>
                      <a:pt x="303" y="536"/>
                    </a:lnTo>
                    <a:lnTo>
                      <a:pt x="304" y="536"/>
                    </a:lnTo>
                    <a:lnTo>
                      <a:pt x="308" y="535"/>
                    </a:lnTo>
                    <a:lnTo>
                      <a:pt x="311" y="532"/>
                    </a:lnTo>
                    <a:lnTo>
                      <a:pt x="311" y="530"/>
                    </a:lnTo>
                    <a:lnTo>
                      <a:pt x="321" y="525"/>
                    </a:lnTo>
                    <a:lnTo>
                      <a:pt x="324" y="525"/>
                    </a:lnTo>
                    <a:lnTo>
                      <a:pt x="325" y="526"/>
                    </a:lnTo>
                    <a:lnTo>
                      <a:pt x="327" y="526"/>
                    </a:lnTo>
                    <a:lnTo>
                      <a:pt x="327" y="525"/>
                    </a:lnTo>
                    <a:lnTo>
                      <a:pt x="328" y="525"/>
                    </a:lnTo>
                    <a:lnTo>
                      <a:pt x="339" y="518"/>
                    </a:lnTo>
                    <a:lnTo>
                      <a:pt x="345" y="511"/>
                    </a:lnTo>
                    <a:lnTo>
                      <a:pt x="363" y="501"/>
                    </a:lnTo>
                    <a:lnTo>
                      <a:pt x="364" y="498"/>
                    </a:lnTo>
                    <a:lnTo>
                      <a:pt x="370" y="484"/>
                    </a:lnTo>
                    <a:lnTo>
                      <a:pt x="371" y="484"/>
                    </a:lnTo>
                    <a:lnTo>
                      <a:pt x="373" y="479"/>
                    </a:lnTo>
                    <a:lnTo>
                      <a:pt x="373" y="475"/>
                    </a:lnTo>
                    <a:lnTo>
                      <a:pt x="374" y="473"/>
                    </a:lnTo>
                    <a:lnTo>
                      <a:pt x="374" y="470"/>
                    </a:lnTo>
                    <a:lnTo>
                      <a:pt x="373" y="469"/>
                    </a:lnTo>
                    <a:lnTo>
                      <a:pt x="373" y="463"/>
                    </a:lnTo>
                    <a:lnTo>
                      <a:pt x="371" y="459"/>
                    </a:lnTo>
                    <a:lnTo>
                      <a:pt x="368" y="456"/>
                    </a:lnTo>
                    <a:lnTo>
                      <a:pt x="364" y="453"/>
                    </a:lnTo>
                    <a:lnTo>
                      <a:pt x="361" y="452"/>
                    </a:lnTo>
                    <a:lnTo>
                      <a:pt x="356" y="445"/>
                    </a:lnTo>
                    <a:lnTo>
                      <a:pt x="356" y="443"/>
                    </a:lnTo>
                    <a:lnTo>
                      <a:pt x="352" y="434"/>
                    </a:lnTo>
                    <a:lnTo>
                      <a:pt x="350" y="434"/>
                    </a:lnTo>
                    <a:lnTo>
                      <a:pt x="353" y="431"/>
                    </a:lnTo>
                    <a:lnTo>
                      <a:pt x="357" y="429"/>
                    </a:lnTo>
                    <a:lnTo>
                      <a:pt x="359" y="424"/>
                    </a:lnTo>
                    <a:lnTo>
                      <a:pt x="360" y="424"/>
                    </a:lnTo>
                    <a:lnTo>
                      <a:pt x="360" y="422"/>
                    </a:lnTo>
                    <a:lnTo>
                      <a:pt x="361" y="420"/>
                    </a:lnTo>
                    <a:lnTo>
                      <a:pt x="361" y="419"/>
                    </a:lnTo>
                    <a:lnTo>
                      <a:pt x="360" y="405"/>
                    </a:lnTo>
                    <a:lnTo>
                      <a:pt x="360" y="402"/>
                    </a:lnTo>
                    <a:lnTo>
                      <a:pt x="363" y="403"/>
                    </a:lnTo>
                    <a:lnTo>
                      <a:pt x="364" y="403"/>
                    </a:lnTo>
                    <a:lnTo>
                      <a:pt x="371" y="400"/>
                    </a:lnTo>
                    <a:lnTo>
                      <a:pt x="374" y="400"/>
                    </a:lnTo>
                    <a:lnTo>
                      <a:pt x="375" y="399"/>
                    </a:lnTo>
                    <a:lnTo>
                      <a:pt x="395" y="385"/>
                    </a:lnTo>
                    <a:lnTo>
                      <a:pt x="408" y="373"/>
                    </a:lnTo>
                    <a:lnTo>
                      <a:pt x="409" y="370"/>
                    </a:lnTo>
                    <a:lnTo>
                      <a:pt x="409" y="364"/>
                    </a:lnTo>
                    <a:lnTo>
                      <a:pt x="405" y="360"/>
                    </a:lnTo>
                    <a:lnTo>
                      <a:pt x="404" y="356"/>
                    </a:lnTo>
                    <a:lnTo>
                      <a:pt x="391" y="347"/>
                    </a:lnTo>
                    <a:lnTo>
                      <a:pt x="387" y="342"/>
                    </a:lnTo>
                    <a:lnTo>
                      <a:pt x="384" y="339"/>
                    </a:lnTo>
                    <a:lnTo>
                      <a:pt x="382" y="336"/>
                    </a:lnTo>
                    <a:lnTo>
                      <a:pt x="381" y="335"/>
                    </a:lnTo>
                    <a:lnTo>
                      <a:pt x="374" y="332"/>
                    </a:lnTo>
                    <a:lnTo>
                      <a:pt x="366" y="331"/>
                    </a:lnTo>
                    <a:lnTo>
                      <a:pt x="363" y="329"/>
                    </a:lnTo>
                    <a:lnTo>
                      <a:pt x="363" y="324"/>
                    </a:lnTo>
                    <a:lnTo>
                      <a:pt x="370" y="311"/>
                    </a:lnTo>
                    <a:lnTo>
                      <a:pt x="374" y="307"/>
                    </a:lnTo>
                    <a:lnTo>
                      <a:pt x="375" y="307"/>
                    </a:lnTo>
                    <a:lnTo>
                      <a:pt x="392" y="309"/>
                    </a:lnTo>
                    <a:lnTo>
                      <a:pt x="412" y="307"/>
                    </a:lnTo>
                    <a:lnTo>
                      <a:pt x="417" y="310"/>
                    </a:lnTo>
                    <a:lnTo>
                      <a:pt x="419" y="310"/>
                    </a:lnTo>
                    <a:lnTo>
                      <a:pt x="420" y="309"/>
                    </a:lnTo>
                    <a:lnTo>
                      <a:pt x="431" y="314"/>
                    </a:lnTo>
                    <a:lnTo>
                      <a:pt x="440" y="319"/>
                    </a:lnTo>
                    <a:lnTo>
                      <a:pt x="441" y="321"/>
                    </a:lnTo>
                    <a:lnTo>
                      <a:pt x="442" y="321"/>
                    </a:lnTo>
                    <a:lnTo>
                      <a:pt x="451" y="338"/>
                    </a:lnTo>
                    <a:lnTo>
                      <a:pt x="451" y="339"/>
                    </a:lnTo>
                    <a:lnTo>
                      <a:pt x="452" y="339"/>
                    </a:lnTo>
                    <a:lnTo>
                      <a:pt x="461" y="342"/>
                    </a:lnTo>
                    <a:lnTo>
                      <a:pt x="464" y="340"/>
                    </a:lnTo>
                    <a:lnTo>
                      <a:pt x="471" y="333"/>
                    </a:lnTo>
                    <a:lnTo>
                      <a:pt x="472" y="331"/>
                    </a:lnTo>
                    <a:lnTo>
                      <a:pt x="475" y="328"/>
                    </a:lnTo>
                    <a:lnTo>
                      <a:pt x="479" y="321"/>
                    </a:lnTo>
                    <a:lnTo>
                      <a:pt x="486" y="315"/>
                    </a:lnTo>
                    <a:lnTo>
                      <a:pt x="486" y="314"/>
                    </a:lnTo>
                    <a:lnTo>
                      <a:pt x="495" y="302"/>
                    </a:lnTo>
                    <a:lnTo>
                      <a:pt x="495" y="300"/>
                    </a:lnTo>
                    <a:lnTo>
                      <a:pt x="497" y="300"/>
                    </a:lnTo>
                    <a:lnTo>
                      <a:pt x="504" y="311"/>
                    </a:lnTo>
                    <a:lnTo>
                      <a:pt x="514" y="322"/>
                    </a:lnTo>
                    <a:lnTo>
                      <a:pt x="517" y="321"/>
                    </a:lnTo>
                    <a:lnTo>
                      <a:pt x="521" y="318"/>
                    </a:lnTo>
                    <a:lnTo>
                      <a:pt x="531" y="306"/>
                    </a:lnTo>
                    <a:lnTo>
                      <a:pt x="535" y="304"/>
                    </a:lnTo>
                    <a:lnTo>
                      <a:pt x="540" y="306"/>
                    </a:lnTo>
                    <a:lnTo>
                      <a:pt x="551" y="311"/>
                    </a:lnTo>
                    <a:lnTo>
                      <a:pt x="568" y="317"/>
                    </a:lnTo>
                    <a:lnTo>
                      <a:pt x="574" y="315"/>
                    </a:lnTo>
                    <a:lnTo>
                      <a:pt x="575" y="315"/>
                    </a:lnTo>
                    <a:lnTo>
                      <a:pt x="575" y="314"/>
                    </a:lnTo>
                    <a:lnTo>
                      <a:pt x="577" y="314"/>
                    </a:lnTo>
                    <a:lnTo>
                      <a:pt x="577" y="311"/>
                    </a:lnTo>
                    <a:lnTo>
                      <a:pt x="579" y="309"/>
                    </a:lnTo>
                    <a:lnTo>
                      <a:pt x="584" y="310"/>
                    </a:lnTo>
                    <a:lnTo>
                      <a:pt x="584" y="306"/>
                    </a:lnTo>
                    <a:lnTo>
                      <a:pt x="581" y="292"/>
                    </a:lnTo>
                    <a:lnTo>
                      <a:pt x="581" y="279"/>
                    </a:lnTo>
                    <a:lnTo>
                      <a:pt x="579" y="271"/>
                    </a:lnTo>
                    <a:lnTo>
                      <a:pt x="575" y="259"/>
                    </a:lnTo>
                    <a:lnTo>
                      <a:pt x="578" y="259"/>
                    </a:lnTo>
                    <a:lnTo>
                      <a:pt x="586" y="254"/>
                    </a:lnTo>
                    <a:lnTo>
                      <a:pt x="591" y="248"/>
                    </a:lnTo>
                    <a:lnTo>
                      <a:pt x="593" y="247"/>
                    </a:lnTo>
                    <a:lnTo>
                      <a:pt x="593" y="244"/>
                    </a:lnTo>
                    <a:lnTo>
                      <a:pt x="596" y="244"/>
                    </a:lnTo>
                    <a:lnTo>
                      <a:pt x="596" y="243"/>
                    </a:lnTo>
                    <a:lnTo>
                      <a:pt x="603" y="242"/>
                    </a:lnTo>
                    <a:lnTo>
                      <a:pt x="607" y="244"/>
                    </a:lnTo>
                    <a:lnTo>
                      <a:pt x="627" y="264"/>
                    </a:lnTo>
                    <a:lnTo>
                      <a:pt x="628" y="264"/>
                    </a:lnTo>
                    <a:lnTo>
                      <a:pt x="628" y="265"/>
                    </a:lnTo>
                    <a:lnTo>
                      <a:pt x="634" y="265"/>
                    </a:lnTo>
                    <a:lnTo>
                      <a:pt x="634" y="264"/>
                    </a:lnTo>
                    <a:lnTo>
                      <a:pt x="642" y="257"/>
                    </a:lnTo>
                    <a:lnTo>
                      <a:pt x="645" y="255"/>
                    </a:lnTo>
                    <a:lnTo>
                      <a:pt x="644" y="254"/>
                    </a:lnTo>
                    <a:lnTo>
                      <a:pt x="641" y="254"/>
                    </a:lnTo>
                    <a:lnTo>
                      <a:pt x="639" y="252"/>
                    </a:lnTo>
                    <a:lnTo>
                      <a:pt x="639" y="251"/>
                    </a:lnTo>
                    <a:lnTo>
                      <a:pt x="638" y="247"/>
                    </a:lnTo>
                    <a:lnTo>
                      <a:pt x="638" y="236"/>
                    </a:lnTo>
                    <a:lnTo>
                      <a:pt x="637" y="232"/>
                    </a:lnTo>
                    <a:lnTo>
                      <a:pt x="637" y="226"/>
                    </a:lnTo>
                    <a:lnTo>
                      <a:pt x="635" y="222"/>
                    </a:lnTo>
                    <a:lnTo>
                      <a:pt x="635" y="218"/>
                    </a:lnTo>
                    <a:lnTo>
                      <a:pt x="634" y="212"/>
                    </a:lnTo>
                    <a:lnTo>
                      <a:pt x="634" y="187"/>
                    </a:lnTo>
                    <a:lnTo>
                      <a:pt x="632" y="187"/>
                    </a:lnTo>
                    <a:lnTo>
                      <a:pt x="630" y="184"/>
                    </a:lnTo>
                    <a:lnTo>
                      <a:pt x="627" y="177"/>
                    </a:lnTo>
                    <a:lnTo>
                      <a:pt x="627" y="174"/>
                    </a:lnTo>
                    <a:lnTo>
                      <a:pt x="625" y="173"/>
                    </a:lnTo>
                    <a:lnTo>
                      <a:pt x="617" y="169"/>
                    </a:lnTo>
                    <a:lnTo>
                      <a:pt x="615" y="169"/>
                    </a:lnTo>
                    <a:lnTo>
                      <a:pt x="615" y="165"/>
                    </a:lnTo>
                    <a:lnTo>
                      <a:pt x="612" y="162"/>
                    </a:lnTo>
                    <a:lnTo>
                      <a:pt x="596" y="156"/>
                    </a:lnTo>
                    <a:lnTo>
                      <a:pt x="582" y="144"/>
                    </a:lnTo>
                    <a:lnTo>
                      <a:pt x="582" y="142"/>
                    </a:lnTo>
                    <a:lnTo>
                      <a:pt x="584" y="142"/>
                    </a:lnTo>
                    <a:lnTo>
                      <a:pt x="584" y="134"/>
                    </a:lnTo>
                    <a:lnTo>
                      <a:pt x="585" y="128"/>
                    </a:lnTo>
                    <a:lnTo>
                      <a:pt x="582" y="121"/>
                    </a:lnTo>
                    <a:lnTo>
                      <a:pt x="555" y="114"/>
                    </a:lnTo>
                    <a:lnTo>
                      <a:pt x="536" y="112"/>
                    </a:lnTo>
                    <a:lnTo>
                      <a:pt x="536" y="110"/>
                    </a:lnTo>
                    <a:lnTo>
                      <a:pt x="531" y="105"/>
                    </a:lnTo>
                    <a:lnTo>
                      <a:pt x="529" y="105"/>
                    </a:lnTo>
                    <a:lnTo>
                      <a:pt x="532" y="102"/>
                    </a:lnTo>
                    <a:lnTo>
                      <a:pt x="533" y="98"/>
                    </a:lnTo>
                    <a:lnTo>
                      <a:pt x="536" y="95"/>
                    </a:lnTo>
                    <a:lnTo>
                      <a:pt x="536" y="91"/>
                    </a:lnTo>
                    <a:lnTo>
                      <a:pt x="535" y="89"/>
                    </a:lnTo>
                    <a:lnTo>
                      <a:pt x="535" y="88"/>
                    </a:lnTo>
                    <a:lnTo>
                      <a:pt x="525" y="78"/>
                    </a:lnTo>
                    <a:lnTo>
                      <a:pt x="515" y="65"/>
                    </a:lnTo>
                    <a:lnTo>
                      <a:pt x="511" y="54"/>
                    </a:lnTo>
                    <a:lnTo>
                      <a:pt x="508" y="31"/>
                    </a:lnTo>
                    <a:lnTo>
                      <a:pt x="508" y="29"/>
                    </a:lnTo>
                    <a:lnTo>
                      <a:pt x="507" y="28"/>
                    </a:lnTo>
                    <a:lnTo>
                      <a:pt x="505" y="24"/>
                    </a:lnTo>
                    <a:lnTo>
                      <a:pt x="502" y="21"/>
                    </a:lnTo>
                    <a:lnTo>
                      <a:pt x="497" y="21"/>
                    </a:lnTo>
                    <a:lnTo>
                      <a:pt x="493" y="11"/>
                    </a:lnTo>
                    <a:lnTo>
                      <a:pt x="493" y="10"/>
                    </a:lnTo>
                    <a:lnTo>
                      <a:pt x="480" y="4"/>
                    </a:lnTo>
                    <a:lnTo>
                      <a:pt x="479" y="2"/>
                    </a:lnTo>
                    <a:lnTo>
                      <a:pt x="458" y="1"/>
                    </a:lnTo>
                    <a:lnTo>
                      <a:pt x="451" y="0"/>
                    </a:lnTo>
                    <a:lnTo>
                      <a:pt x="449" y="0"/>
                    </a:lnTo>
                    <a:lnTo>
                      <a:pt x="448" y="2"/>
                    </a:lnTo>
                    <a:lnTo>
                      <a:pt x="444" y="7"/>
                    </a:lnTo>
                    <a:lnTo>
                      <a:pt x="440" y="10"/>
                    </a:lnTo>
                    <a:lnTo>
                      <a:pt x="434" y="10"/>
                    </a:lnTo>
                    <a:lnTo>
                      <a:pt x="427" y="11"/>
                    </a:lnTo>
                    <a:lnTo>
                      <a:pt x="420" y="17"/>
                    </a:lnTo>
                    <a:lnTo>
                      <a:pt x="423" y="33"/>
                    </a:lnTo>
                    <a:lnTo>
                      <a:pt x="420" y="42"/>
                    </a:lnTo>
                    <a:lnTo>
                      <a:pt x="411" y="60"/>
                    </a:lnTo>
                    <a:lnTo>
                      <a:pt x="408" y="62"/>
                    </a:lnTo>
                    <a:lnTo>
                      <a:pt x="408" y="64"/>
                    </a:lnTo>
                    <a:lnTo>
                      <a:pt x="406" y="67"/>
                    </a:lnTo>
                    <a:lnTo>
                      <a:pt x="405" y="67"/>
                    </a:lnTo>
                    <a:lnTo>
                      <a:pt x="405" y="68"/>
                    </a:lnTo>
                    <a:lnTo>
                      <a:pt x="404" y="70"/>
                    </a:lnTo>
                    <a:lnTo>
                      <a:pt x="404" y="74"/>
                    </a:lnTo>
                    <a:lnTo>
                      <a:pt x="397" y="93"/>
                    </a:lnTo>
                    <a:lnTo>
                      <a:pt x="387" y="105"/>
                    </a:lnTo>
                    <a:lnTo>
                      <a:pt x="387" y="106"/>
                    </a:lnTo>
                    <a:lnTo>
                      <a:pt x="385" y="110"/>
                    </a:lnTo>
                    <a:lnTo>
                      <a:pt x="385" y="112"/>
                    </a:lnTo>
                    <a:lnTo>
                      <a:pt x="387" y="114"/>
                    </a:lnTo>
                    <a:lnTo>
                      <a:pt x="387" y="121"/>
                    </a:lnTo>
                    <a:lnTo>
                      <a:pt x="385" y="121"/>
                    </a:lnTo>
                    <a:lnTo>
                      <a:pt x="384" y="124"/>
                    </a:lnTo>
                    <a:lnTo>
                      <a:pt x="371" y="110"/>
                    </a:lnTo>
                    <a:lnTo>
                      <a:pt x="367" y="109"/>
                    </a:lnTo>
                    <a:lnTo>
                      <a:pt x="363" y="105"/>
                    </a:lnTo>
                    <a:lnTo>
                      <a:pt x="357" y="102"/>
                    </a:lnTo>
                    <a:lnTo>
                      <a:pt x="354" y="102"/>
                    </a:lnTo>
                    <a:lnTo>
                      <a:pt x="339" y="100"/>
                    </a:lnTo>
                    <a:lnTo>
                      <a:pt x="328" y="98"/>
                    </a:lnTo>
                    <a:lnTo>
                      <a:pt x="327" y="98"/>
                    </a:lnTo>
                    <a:lnTo>
                      <a:pt x="314" y="103"/>
                    </a:lnTo>
                    <a:lnTo>
                      <a:pt x="313" y="103"/>
                    </a:lnTo>
                    <a:lnTo>
                      <a:pt x="310" y="100"/>
                    </a:lnTo>
                    <a:lnTo>
                      <a:pt x="307" y="96"/>
                    </a:lnTo>
                    <a:lnTo>
                      <a:pt x="310" y="92"/>
                    </a:lnTo>
                    <a:lnTo>
                      <a:pt x="310" y="88"/>
                    </a:lnTo>
                    <a:lnTo>
                      <a:pt x="311" y="85"/>
                    </a:lnTo>
                    <a:lnTo>
                      <a:pt x="307" y="82"/>
                    </a:lnTo>
                    <a:lnTo>
                      <a:pt x="293" y="82"/>
                    </a:lnTo>
                    <a:lnTo>
                      <a:pt x="289" y="85"/>
                    </a:lnTo>
                    <a:lnTo>
                      <a:pt x="286" y="92"/>
                    </a:lnTo>
                    <a:lnTo>
                      <a:pt x="276" y="99"/>
                    </a:lnTo>
                    <a:lnTo>
                      <a:pt x="274" y="102"/>
                    </a:lnTo>
                    <a:lnTo>
                      <a:pt x="274" y="103"/>
                    </a:lnTo>
                    <a:lnTo>
                      <a:pt x="268" y="102"/>
                    </a:lnTo>
                    <a:lnTo>
                      <a:pt x="264" y="99"/>
                    </a:lnTo>
                    <a:lnTo>
                      <a:pt x="262" y="96"/>
                    </a:lnTo>
                    <a:lnTo>
                      <a:pt x="262" y="95"/>
                    </a:lnTo>
                    <a:lnTo>
                      <a:pt x="261" y="93"/>
                    </a:lnTo>
                    <a:lnTo>
                      <a:pt x="255" y="93"/>
                    </a:lnTo>
                    <a:lnTo>
                      <a:pt x="250" y="95"/>
                    </a:lnTo>
                    <a:lnTo>
                      <a:pt x="244" y="95"/>
                    </a:lnTo>
                    <a:lnTo>
                      <a:pt x="240" y="92"/>
                    </a:lnTo>
                    <a:lnTo>
                      <a:pt x="240" y="75"/>
                    </a:lnTo>
                    <a:lnTo>
                      <a:pt x="239" y="74"/>
                    </a:lnTo>
                    <a:lnTo>
                      <a:pt x="219" y="79"/>
                    </a:lnTo>
                    <a:lnTo>
                      <a:pt x="215" y="79"/>
                    </a:lnTo>
                    <a:lnTo>
                      <a:pt x="215" y="81"/>
                    </a:lnTo>
                    <a:lnTo>
                      <a:pt x="212" y="84"/>
                    </a:lnTo>
                    <a:lnTo>
                      <a:pt x="212" y="95"/>
                    </a:lnTo>
                    <a:lnTo>
                      <a:pt x="214" y="99"/>
                    </a:lnTo>
                    <a:lnTo>
                      <a:pt x="215" y="102"/>
                    </a:lnTo>
                    <a:lnTo>
                      <a:pt x="217" y="120"/>
                    </a:lnTo>
                    <a:lnTo>
                      <a:pt x="215" y="125"/>
                    </a:lnTo>
                    <a:lnTo>
                      <a:pt x="212" y="125"/>
                    </a:lnTo>
                    <a:lnTo>
                      <a:pt x="205" y="124"/>
                    </a:lnTo>
                    <a:lnTo>
                      <a:pt x="163" y="105"/>
                    </a:lnTo>
                    <a:lnTo>
                      <a:pt x="159" y="105"/>
                    </a:lnTo>
                    <a:lnTo>
                      <a:pt x="152" y="115"/>
                    </a:lnTo>
                    <a:lnTo>
                      <a:pt x="150" y="117"/>
                    </a:lnTo>
                    <a:lnTo>
                      <a:pt x="137" y="125"/>
                    </a:lnTo>
                    <a:lnTo>
                      <a:pt x="128" y="123"/>
                    </a:lnTo>
                    <a:lnTo>
                      <a:pt x="126" y="12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95" name="Freeform 524">
                <a:extLst>
                  <a:ext uri="{FF2B5EF4-FFF2-40B4-BE49-F238E27FC236}">
                    <a16:creationId xmlns:a16="http://schemas.microsoft.com/office/drawing/2014/main" id="{7E80C023-54CE-0029-F98E-83ECCD9C78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3" y="1550"/>
                <a:ext cx="119" cy="96"/>
              </a:xfrm>
              <a:custGeom>
                <a:avLst/>
                <a:gdLst>
                  <a:gd name="T0" fmla="*/ 367 w 478"/>
                  <a:gd name="T1" fmla="*/ 22 h 384"/>
                  <a:gd name="T2" fmla="*/ 355 w 478"/>
                  <a:gd name="T3" fmla="*/ 10 h 384"/>
                  <a:gd name="T4" fmla="*/ 322 w 478"/>
                  <a:gd name="T5" fmla="*/ 22 h 384"/>
                  <a:gd name="T6" fmla="*/ 304 w 478"/>
                  <a:gd name="T7" fmla="*/ 6 h 384"/>
                  <a:gd name="T8" fmla="*/ 278 w 478"/>
                  <a:gd name="T9" fmla="*/ 1 h 384"/>
                  <a:gd name="T10" fmla="*/ 267 w 478"/>
                  <a:gd name="T11" fmla="*/ 14 h 384"/>
                  <a:gd name="T12" fmla="*/ 234 w 478"/>
                  <a:gd name="T13" fmla="*/ 8 h 384"/>
                  <a:gd name="T14" fmla="*/ 209 w 478"/>
                  <a:gd name="T15" fmla="*/ 10 h 384"/>
                  <a:gd name="T16" fmla="*/ 190 w 478"/>
                  <a:gd name="T17" fmla="*/ 8 h 384"/>
                  <a:gd name="T18" fmla="*/ 186 w 478"/>
                  <a:gd name="T19" fmla="*/ 15 h 384"/>
                  <a:gd name="T20" fmla="*/ 166 w 478"/>
                  <a:gd name="T21" fmla="*/ 28 h 384"/>
                  <a:gd name="T22" fmla="*/ 138 w 478"/>
                  <a:gd name="T23" fmla="*/ 39 h 384"/>
                  <a:gd name="T24" fmla="*/ 124 w 478"/>
                  <a:gd name="T25" fmla="*/ 38 h 384"/>
                  <a:gd name="T26" fmla="*/ 117 w 478"/>
                  <a:gd name="T27" fmla="*/ 30 h 384"/>
                  <a:gd name="T28" fmla="*/ 111 w 478"/>
                  <a:gd name="T29" fmla="*/ 25 h 384"/>
                  <a:gd name="T30" fmla="*/ 111 w 478"/>
                  <a:gd name="T31" fmla="*/ 24 h 384"/>
                  <a:gd name="T32" fmla="*/ 117 w 478"/>
                  <a:gd name="T33" fmla="*/ 10 h 384"/>
                  <a:gd name="T34" fmla="*/ 95 w 478"/>
                  <a:gd name="T35" fmla="*/ 4 h 384"/>
                  <a:gd name="T36" fmla="*/ 82 w 478"/>
                  <a:gd name="T37" fmla="*/ 11 h 384"/>
                  <a:gd name="T38" fmla="*/ 77 w 478"/>
                  <a:gd name="T39" fmla="*/ 35 h 384"/>
                  <a:gd name="T40" fmla="*/ 53 w 478"/>
                  <a:gd name="T41" fmla="*/ 46 h 384"/>
                  <a:gd name="T42" fmla="*/ 32 w 478"/>
                  <a:gd name="T43" fmla="*/ 59 h 384"/>
                  <a:gd name="T44" fmla="*/ 49 w 478"/>
                  <a:gd name="T45" fmla="*/ 90 h 384"/>
                  <a:gd name="T46" fmla="*/ 22 w 478"/>
                  <a:gd name="T47" fmla="*/ 123 h 384"/>
                  <a:gd name="T48" fmla="*/ 21 w 478"/>
                  <a:gd name="T49" fmla="*/ 144 h 384"/>
                  <a:gd name="T50" fmla="*/ 1 w 478"/>
                  <a:gd name="T51" fmla="*/ 168 h 384"/>
                  <a:gd name="T52" fmla="*/ 6 w 478"/>
                  <a:gd name="T53" fmla="*/ 183 h 384"/>
                  <a:gd name="T54" fmla="*/ 39 w 478"/>
                  <a:gd name="T55" fmla="*/ 194 h 384"/>
                  <a:gd name="T56" fmla="*/ 64 w 478"/>
                  <a:gd name="T57" fmla="*/ 211 h 384"/>
                  <a:gd name="T58" fmla="*/ 82 w 478"/>
                  <a:gd name="T59" fmla="*/ 191 h 384"/>
                  <a:gd name="T60" fmla="*/ 103 w 478"/>
                  <a:gd name="T61" fmla="*/ 200 h 384"/>
                  <a:gd name="T62" fmla="*/ 126 w 478"/>
                  <a:gd name="T63" fmla="*/ 200 h 384"/>
                  <a:gd name="T64" fmla="*/ 151 w 478"/>
                  <a:gd name="T65" fmla="*/ 194 h 384"/>
                  <a:gd name="T66" fmla="*/ 141 w 478"/>
                  <a:gd name="T67" fmla="*/ 224 h 384"/>
                  <a:gd name="T68" fmla="*/ 164 w 478"/>
                  <a:gd name="T69" fmla="*/ 258 h 384"/>
                  <a:gd name="T70" fmla="*/ 156 w 478"/>
                  <a:gd name="T71" fmla="*/ 302 h 384"/>
                  <a:gd name="T72" fmla="*/ 176 w 478"/>
                  <a:gd name="T73" fmla="*/ 337 h 384"/>
                  <a:gd name="T74" fmla="*/ 214 w 478"/>
                  <a:gd name="T75" fmla="*/ 384 h 384"/>
                  <a:gd name="T76" fmla="*/ 253 w 478"/>
                  <a:gd name="T77" fmla="*/ 365 h 384"/>
                  <a:gd name="T78" fmla="*/ 240 w 478"/>
                  <a:gd name="T79" fmla="*/ 339 h 384"/>
                  <a:gd name="T80" fmla="*/ 262 w 478"/>
                  <a:gd name="T81" fmla="*/ 314 h 384"/>
                  <a:gd name="T82" fmla="*/ 276 w 478"/>
                  <a:gd name="T83" fmla="*/ 296 h 384"/>
                  <a:gd name="T84" fmla="*/ 299 w 478"/>
                  <a:gd name="T85" fmla="*/ 285 h 384"/>
                  <a:gd name="T86" fmla="*/ 288 w 478"/>
                  <a:gd name="T87" fmla="*/ 233 h 384"/>
                  <a:gd name="T88" fmla="*/ 265 w 478"/>
                  <a:gd name="T89" fmla="*/ 204 h 384"/>
                  <a:gd name="T90" fmla="*/ 289 w 478"/>
                  <a:gd name="T91" fmla="*/ 169 h 384"/>
                  <a:gd name="T92" fmla="*/ 297 w 478"/>
                  <a:gd name="T93" fmla="*/ 172 h 384"/>
                  <a:gd name="T94" fmla="*/ 303 w 478"/>
                  <a:gd name="T95" fmla="*/ 187 h 384"/>
                  <a:gd name="T96" fmla="*/ 339 w 478"/>
                  <a:gd name="T97" fmla="*/ 176 h 384"/>
                  <a:gd name="T98" fmla="*/ 438 w 478"/>
                  <a:gd name="T99" fmla="*/ 130 h 384"/>
                  <a:gd name="T100" fmla="*/ 475 w 478"/>
                  <a:gd name="T101" fmla="*/ 112 h 384"/>
                  <a:gd name="T102" fmla="*/ 476 w 478"/>
                  <a:gd name="T103" fmla="*/ 87 h 384"/>
                  <a:gd name="T104" fmla="*/ 475 w 478"/>
                  <a:gd name="T105" fmla="*/ 74 h 384"/>
                  <a:gd name="T106" fmla="*/ 468 w 478"/>
                  <a:gd name="T107" fmla="*/ 56 h 384"/>
                  <a:gd name="T108" fmla="*/ 452 w 478"/>
                  <a:gd name="T109" fmla="*/ 27 h 384"/>
                  <a:gd name="T110" fmla="*/ 444 w 478"/>
                  <a:gd name="T111" fmla="*/ 39 h 384"/>
                  <a:gd name="T112" fmla="*/ 437 w 478"/>
                  <a:gd name="T113" fmla="*/ 13 h 384"/>
                  <a:gd name="T114" fmla="*/ 434 w 478"/>
                  <a:gd name="T115" fmla="*/ 8 h 3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478" h="384">
                    <a:moveTo>
                      <a:pt x="405" y="15"/>
                    </a:moveTo>
                    <a:lnTo>
                      <a:pt x="394" y="20"/>
                    </a:lnTo>
                    <a:lnTo>
                      <a:pt x="370" y="21"/>
                    </a:lnTo>
                    <a:lnTo>
                      <a:pt x="367" y="22"/>
                    </a:lnTo>
                    <a:lnTo>
                      <a:pt x="360" y="18"/>
                    </a:lnTo>
                    <a:lnTo>
                      <a:pt x="359" y="18"/>
                    </a:lnTo>
                    <a:lnTo>
                      <a:pt x="359" y="17"/>
                    </a:lnTo>
                    <a:lnTo>
                      <a:pt x="355" y="10"/>
                    </a:lnTo>
                    <a:lnTo>
                      <a:pt x="348" y="7"/>
                    </a:lnTo>
                    <a:lnTo>
                      <a:pt x="341" y="7"/>
                    </a:lnTo>
                    <a:lnTo>
                      <a:pt x="331" y="13"/>
                    </a:lnTo>
                    <a:lnTo>
                      <a:pt x="322" y="22"/>
                    </a:lnTo>
                    <a:lnTo>
                      <a:pt x="318" y="18"/>
                    </a:lnTo>
                    <a:lnTo>
                      <a:pt x="317" y="13"/>
                    </a:lnTo>
                    <a:lnTo>
                      <a:pt x="317" y="10"/>
                    </a:lnTo>
                    <a:lnTo>
                      <a:pt x="304" y="6"/>
                    </a:lnTo>
                    <a:lnTo>
                      <a:pt x="297" y="7"/>
                    </a:lnTo>
                    <a:lnTo>
                      <a:pt x="291" y="7"/>
                    </a:lnTo>
                    <a:lnTo>
                      <a:pt x="279" y="1"/>
                    </a:lnTo>
                    <a:lnTo>
                      <a:pt x="278" y="1"/>
                    </a:lnTo>
                    <a:lnTo>
                      <a:pt x="276" y="0"/>
                    </a:lnTo>
                    <a:lnTo>
                      <a:pt x="275" y="0"/>
                    </a:lnTo>
                    <a:lnTo>
                      <a:pt x="268" y="11"/>
                    </a:lnTo>
                    <a:lnTo>
                      <a:pt x="267" y="14"/>
                    </a:lnTo>
                    <a:lnTo>
                      <a:pt x="265" y="14"/>
                    </a:lnTo>
                    <a:lnTo>
                      <a:pt x="253" y="11"/>
                    </a:lnTo>
                    <a:lnTo>
                      <a:pt x="251" y="11"/>
                    </a:lnTo>
                    <a:lnTo>
                      <a:pt x="234" y="8"/>
                    </a:lnTo>
                    <a:lnTo>
                      <a:pt x="226" y="10"/>
                    </a:lnTo>
                    <a:lnTo>
                      <a:pt x="222" y="11"/>
                    </a:lnTo>
                    <a:lnTo>
                      <a:pt x="216" y="11"/>
                    </a:lnTo>
                    <a:lnTo>
                      <a:pt x="209" y="10"/>
                    </a:lnTo>
                    <a:lnTo>
                      <a:pt x="205" y="10"/>
                    </a:lnTo>
                    <a:lnTo>
                      <a:pt x="204" y="8"/>
                    </a:lnTo>
                    <a:lnTo>
                      <a:pt x="197" y="7"/>
                    </a:lnTo>
                    <a:lnTo>
                      <a:pt x="190" y="8"/>
                    </a:lnTo>
                    <a:lnTo>
                      <a:pt x="188" y="8"/>
                    </a:lnTo>
                    <a:lnTo>
                      <a:pt x="184" y="13"/>
                    </a:lnTo>
                    <a:lnTo>
                      <a:pt x="184" y="14"/>
                    </a:lnTo>
                    <a:lnTo>
                      <a:pt x="186" y="15"/>
                    </a:lnTo>
                    <a:lnTo>
                      <a:pt x="188" y="22"/>
                    </a:lnTo>
                    <a:lnTo>
                      <a:pt x="181" y="31"/>
                    </a:lnTo>
                    <a:lnTo>
                      <a:pt x="171" y="35"/>
                    </a:lnTo>
                    <a:lnTo>
                      <a:pt x="166" y="28"/>
                    </a:lnTo>
                    <a:lnTo>
                      <a:pt x="164" y="28"/>
                    </a:lnTo>
                    <a:lnTo>
                      <a:pt x="152" y="31"/>
                    </a:lnTo>
                    <a:lnTo>
                      <a:pt x="147" y="38"/>
                    </a:lnTo>
                    <a:lnTo>
                      <a:pt x="138" y="39"/>
                    </a:lnTo>
                    <a:lnTo>
                      <a:pt x="134" y="35"/>
                    </a:lnTo>
                    <a:lnTo>
                      <a:pt x="134" y="34"/>
                    </a:lnTo>
                    <a:lnTo>
                      <a:pt x="131" y="34"/>
                    </a:lnTo>
                    <a:lnTo>
                      <a:pt x="124" y="38"/>
                    </a:lnTo>
                    <a:lnTo>
                      <a:pt x="117" y="38"/>
                    </a:lnTo>
                    <a:lnTo>
                      <a:pt x="116" y="35"/>
                    </a:lnTo>
                    <a:lnTo>
                      <a:pt x="117" y="32"/>
                    </a:lnTo>
                    <a:lnTo>
                      <a:pt x="117" y="30"/>
                    </a:lnTo>
                    <a:lnTo>
                      <a:pt x="119" y="25"/>
                    </a:lnTo>
                    <a:lnTo>
                      <a:pt x="119" y="22"/>
                    </a:lnTo>
                    <a:lnTo>
                      <a:pt x="117" y="22"/>
                    </a:lnTo>
                    <a:lnTo>
                      <a:pt x="111" y="25"/>
                    </a:lnTo>
                    <a:lnTo>
                      <a:pt x="107" y="25"/>
                    </a:lnTo>
                    <a:lnTo>
                      <a:pt x="107" y="22"/>
                    </a:lnTo>
                    <a:lnTo>
                      <a:pt x="109" y="24"/>
                    </a:lnTo>
                    <a:lnTo>
                      <a:pt x="111" y="24"/>
                    </a:lnTo>
                    <a:lnTo>
                      <a:pt x="113" y="22"/>
                    </a:lnTo>
                    <a:lnTo>
                      <a:pt x="116" y="14"/>
                    </a:lnTo>
                    <a:lnTo>
                      <a:pt x="116" y="11"/>
                    </a:lnTo>
                    <a:lnTo>
                      <a:pt x="117" y="10"/>
                    </a:lnTo>
                    <a:lnTo>
                      <a:pt x="114" y="7"/>
                    </a:lnTo>
                    <a:lnTo>
                      <a:pt x="107" y="3"/>
                    </a:lnTo>
                    <a:lnTo>
                      <a:pt x="99" y="4"/>
                    </a:lnTo>
                    <a:lnTo>
                      <a:pt x="95" y="4"/>
                    </a:lnTo>
                    <a:lnTo>
                      <a:pt x="88" y="7"/>
                    </a:lnTo>
                    <a:lnTo>
                      <a:pt x="85" y="10"/>
                    </a:lnTo>
                    <a:lnTo>
                      <a:pt x="85" y="11"/>
                    </a:lnTo>
                    <a:lnTo>
                      <a:pt x="82" y="11"/>
                    </a:lnTo>
                    <a:lnTo>
                      <a:pt x="81" y="13"/>
                    </a:lnTo>
                    <a:lnTo>
                      <a:pt x="78" y="24"/>
                    </a:lnTo>
                    <a:lnTo>
                      <a:pt x="78" y="31"/>
                    </a:lnTo>
                    <a:lnTo>
                      <a:pt x="77" y="35"/>
                    </a:lnTo>
                    <a:lnTo>
                      <a:pt x="77" y="42"/>
                    </a:lnTo>
                    <a:lnTo>
                      <a:pt x="66" y="47"/>
                    </a:lnTo>
                    <a:lnTo>
                      <a:pt x="63" y="47"/>
                    </a:lnTo>
                    <a:lnTo>
                      <a:pt x="53" y="46"/>
                    </a:lnTo>
                    <a:lnTo>
                      <a:pt x="43" y="40"/>
                    </a:lnTo>
                    <a:lnTo>
                      <a:pt x="42" y="40"/>
                    </a:lnTo>
                    <a:lnTo>
                      <a:pt x="40" y="42"/>
                    </a:lnTo>
                    <a:lnTo>
                      <a:pt x="32" y="59"/>
                    </a:lnTo>
                    <a:lnTo>
                      <a:pt x="32" y="61"/>
                    </a:lnTo>
                    <a:lnTo>
                      <a:pt x="43" y="77"/>
                    </a:lnTo>
                    <a:lnTo>
                      <a:pt x="49" y="82"/>
                    </a:lnTo>
                    <a:lnTo>
                      <a:pt x="49" y="90"/>
                    </a:lnTo>
                    <a:lnTo>
                      <a:pt x="47" y="102"/>
                    </a:lnTo>
                    <a:lnTo>
                      <a:pt x="39" y="113"/>
                    </a:lnTo>
                    <a:lnTo>
                      <a:pt x="29" y="120"/>
                    </a:lnTo>
                    <a:lnTo>
                      <a:pt x="22" y="123"/>
                    </a:lnTo>
                    <a:lnTo>
                      <a:pt x="24" y="133"/>
                    </a:lnTo>
                    <a:lnTo>
                      <a:pt x="24" y="137"/>
                    </a:lnTo>
                    <a:lnTo>
                      <a:pt x="22" y="141"/>
                    </a:lnTo>
                    <a:lnTo>
                      <a:pt x="21" y="144"/>
                    </a:lnTo>
                    <a:lnTo>
                      <a:pt x="10" y="144"/>
                    </a:lnTo>
                    <a:lnTo>
                      <a:pt x="10" y="159"/>
                    </a:lnTo>
                    <a:lnTo>
                      <a:pt x="8" y="164"/>
                    </a:lnTo>
                    <a:lnTo>
                      <a:pt x="1" y="168"/>
                    </a:lnTo>
                    <a:lnTo>
                      <a:pt x="0" y="169"/>
                    </a:lnTo>
                    <a:lnTo>
                      <a:pt x="1" y="172"/>
                    </a:lnTo>
                    <a:lnTo>
                      <a:pt x="1" y="176"/>
                    </a:lnTo>
                    <a:lnTo>
                      <a:pt x="6" y="183"/>
                    </a:lnTo>
                    <a:lnTo>
                      <a:pt x="11" y="186"/>
                    </a:lnTo>
                    <a:lnTo>
                      <a:pt x="27" y="187"/>
                    </a:lnTo>
                    <a:lnTo>
                      <a:pt x="36" y="194"/>
                    </a:lnTo>
                    <a:lnTo>
                      <a:pt x="39" y="194"/>
                    </a:lnTo>
                    <a:lnTo>
                      <a:pt x="50" y="200"/>
                    </a:lnTo>
                    <a:lnTo>
                      <a:pt x="53" y="200"/>
                    </a:lnTo>
                    <a:lnTo>
                      <a:pt x="60" y="203"/>
                    </a:lnTo>
                    <a:lnTo>
                      <a:pt x="64" y="211"/>
                    </a:lnTo>
                    <a:lnTo>
                      <a:pt x="64" y="212"/>
                    </a:lnTo>
                    <a:lnTo>
                      <a:pt x="68" y="210"/>
                    </a:lnTo>
                    <a:lnTo>
                      <a:pt x="80" y="193"/>
                    </a:lnTo>
                    <a:lnTo>
                      <a:pt x="82" y="191"/>
                    </a:lnTo>
                    <a:lnTo>
                      <a:pt x="84" y="190"/>
                    </a:lnTo>
                    <a:lnTo>
                      <a:pt x="87" y="188"/>
                    </a:lnTo>
                    <a:lnTo>
                      <a:pt x="92" y="188"/>
                    </a:lnTo>
                    <a:lnTo>
                      <a:pt x="103" y="200"/>
                    </a:lnTo>
                    <a:lnTo>
                      <a:pt x="110" y="203"/>
                    </a:lnTo>
                    <a:lnTo>
                      <a:pt x="116" y="203"/>
                    </a:lnTo>
                    <a:lnTo>
                      <a:pt x="119" y="201"/>
                    </a:lnTo>
                    <a:lnTo>
                      <a:pt x="126" y="200"/>
                    </a:lnTo>
                    <a:lnTo>
                      <a:pt x="127" y="199"/>
                    </a:lnTo>
                    <a:lnTo>
                      <a:pt x="133" y="197"/>
                    </a:lnTo>
                    <a:lnTo>
                      <a:pt x="138" y="195"/>
                    </a:lnTo>
                    <a:lnTo>
                      <a:pt x="151" y="194"/>
                    </a:lnTo>
                    <a:lnTo>
                      <a:pt x="152" y="194"/>
                    </a:lnTo>
                    <a:lnTo>
                      <a:pt x="149" y="204"/>
                    </a:lnTo>
                    <a:lnTo>
                      <a:pt x="142" y="218"/>
                    </a:lnTo>
                    <a:lnTo>
                      <a:pt x="141" y="224"/>
                    </a:lnTo>
                    <a:lnTo>
                      <a:pt x="142" y="228"/>
                    </a:lnTo>
                    <a:lnTo>
                      <a:pt x="142" y="229"/>
                    </a:lnTo>
                    <a:lnTo>
                      <a:pt x="159" y="246"/>
                    </a:lnTo>
                    <a:lnTo>
                      <a:pt x="164" y="258"/>
                    </a:lnTo>
                    <a:lnTo>
                      <a:pt x="162" y="275"/>
                    </a:lnTo>
                    <a:lnTo>
                      <a:pt x="155" y="282"/>
                    </a:lnTo>
                    <a:lnTo>
                      <a:pt x="154" y="288"/>
                    </a:lnTo>
                    <a:lnTo>
                      <a:pt x="156" y="302"/>
                    </a:lnTo>
                    <a:lnTo>
                      <a:pt x="159" y="308"/>
                    </a:lnTo>
                    <a:lnTo>
                      <a:pt x="161" y="313"/>
                    </a:lnTo>
                    <a:lnTo>
                      <a:pt x="162" y="314"/>
                    </a:lnTo>
                    <a:lnTo>
                      <a:pt x="176" y="337"/>
                    </a:lnTo>
                    <a:lnTo>
                      <a:pt x="179" y="341"/>
                    </a:lnTo>
                    <a:lnTo>
                      <a:pt x="183" y="352"/>
                    </a:lnTo>
                    <a:lnTo>
                      <a:pt x="205" y="384"/>
                    </a:lnTo>
                    <a:lnTo>
                      <a:pt x="214" y="384"/>
                    </a:lnTo>
                    <a:lnTo>
                      <a:pt x="228" y="380"/>
                    </a:lnTo>
                    <a:lnTo>
                      <a:pt x="240" y="374"/>
                    </a:lnTo>
                    <a:lnTo>
                      <a:pt x="244" y="373"/>
                    </a:lnTo>
                    <a:lnTo>
                      <a:pt x="253" y="365"/>
                    </a:lnTo>
                    <a:lnTo>
                      <a:pt x="251" y="363"/>
                    </a:lnTo>
                    <a:lnTo>
                      <a:pt x="243" y="351"/>
                    </a:lnTo>
                    <a:lnTo>
                      <a:pt x="240" y="345"/>
                    </a:lnTo>
                    <a:lnTo>
                      <a:pt x="240" y="339"/>
                    </a:lnTo>
                    <a:lnTo>
                      <a:pt x="241" y="335"/>
                    </a:lnTo>
                    <a:lnTo>
                      <a:pt x="246" y="331"/>
                    </a:lnTo>
                    <a:lnTo>
                      <a:pt x="254" y="317"/>
                    </a:lnTo>
                    <a:lnTo>
                      <a:pt x="262" y="314"/>
                    </a:lnTo>
                    <a:lnTo>
                      <a:pt x="267" y="314"/>
                    </a:lnTo>
                    <a:lnTo>
                      <a:pt x="269" y="313"/>
                    </a:lnTo>
                    <a:lnTo>
                      <a:pt x="271" y="313"/>
                    </a:lnTo>
                    <a:lnTo>
                      <a:pt x="276" y="296"/>
                    </a:lnTo>
                    <a:lnTo>
                      <a:pt x="281" y="293"/>
                    </a:lnTo>
                    <a:lnTo>
                      <a:pt x="283" y="292"/>
                    </a:lnTo>
                    <a:lnTo>
                      <a:pt x="299" y="292"/>
                    </a:lnTo>
                    <a:lnTo>
                      <a:pt x="299" y="285"/>
                    </a:lnTo>
                    <a:lnTo>
                      <a:pt x="297" y="282"/>
                    </a:lnTo>
                    <a:lnTo>
                      <a:pt x="291" y="263"/>
                    </a:lnTo>
                    <a:lnTo>
                      <a:pt x="288" y="236"/>
                    </a:lnTo>
                    <a:lnTo>
                      <a:pt x="288" y="233"/>
                    </a:lnTo>
                    <a:lnTo>
                      <a:pt x="286" y="228"/>
                    </a:lnTo>
                    <a:lnTo>
                      <a:pt x="271" y="214"/>
                    </a:lnTo>
                    <a:lnTo>
                      <a:pt x="267" y="208"/>
                    </a:lnTo>
                    <a:lnTo>
                      <a:pt x="265" y="204"/>
                    </a:lnTo>
                    <a:lnTo>
                      <a:pt x="276" y="187"/>
                    </a:lnTo>
                    <a:lnTo>
                      <a:pt x="281" y="184"/>
                    </a:lnTo>
                    <a:lnTo>
                      <a:pt x="288" y="174"/>
                    </a:lnTo>
                    <a:lnTo>
                      <a:pt x="289" y="169"/>
                    </a:lnTo>
                    <a:lnTo>
                      <a:pt x="291" y="168"/>
                    </a:lnTo>
                    <a:lnTo>
                      <a:pt x="291" y="169"/>
                    </a:lnTo>
                    <a:lnTo>
                      <a:pt x="297" y="169"/>
                    </a:lnTo>
                    <a:lnTo>
                      <a:pt x="297" y="172"/>
                    </a:lnTo>
                    <a:lnTo>
                      <a:pt x="300" y="179"/>
                    </a:lnTo>
                    <a:lnTo>
                      <a:pt x="300" y="183"/>
                    </a:lnTo>
                    <a:lnTo>
                      <a:pt x="301" y="186"/>
                    </a:lnTo>
                    <a:lnTo>
                      <a:pt x="303" y="187"/>
                    </a:lnTo>
                    <a:lnTo>
                      <a:pt x="304" y="187"/>
                    </a:lnTo>
                    <a:lnTo>
                      <a:pt x="329" y="179"/>
                    </a:lnTo>
                    <a:lnTo>
                      <a:pt x="332" y="179"/>
                    </a:lnTo>
                    <a:lnTo>
                      <a:pt x="339" y="176"/>
                    </a:lnTo>
                    <a:lnTo>
                      <a:pt x="375" y="147"/>
                    </a:lnTo>
                    <a:lnTo>
                      <a:pt x="381" y="147"/>
                    </a:lnTo>
                    <a:lnTo>
                      <a:pt x="388" y="145"/>
                    </a:lnTo>
                    <a:lnTo>
                      <a:pt x="438" y="130"/>
                    </a:lnTo>
                    <a:lnTo>
                      <a:pt x="454" y="120"/>
                    </a:lnTo>
                    <a:lnTo>
                      <a:pt x="472" y="113"/>
                    </a:lnTo>
                    <a:lnTo>
                      <a:pt x="473" y="113"/>
                    </a:lnTo>
                    <a:lnTo>
                      <a:pt x="475" y="112"/>
                    </a:lnTo>
                    <a:lnTo>
                      <a:pt x="476" y="107"/>
                    </a:lnTo>
                    <a:lnTo>
                      <a:pt x="475" y="106"/>
                    </a:lnTo>
                    <a:lnTo>
                      <a:pt x="475" y="97"/>
                    </a:lnTo>
                    <a:lnTo>
                      <a:pt x="476" y="87"/>
                    </a:lnTo>
                    <a:lnTo>
                      <a:pt x="478" y="82"/>
                    </a:lnTo>
                    <a:lnTo>
                      <a:pt x="478" y="75"/>
                    </a:lnTo>
                    <a:lnTo>
                      <a:pt x="476" y="74"/>
                    </a:lnTo>
                    <a:lnTo>
                      <a:pt x="475" y="74"/>
                    </a:lnTo>
                    <a:lnTo>
                      <a:pt x="475" y="71"/>
                    </a:lnTo>
                    <a:lnTo>
                      <a:pt x="473" y="66"/>
                    </a:lnTo>
                    <a:lnTo>
                      <a:pt x="469" y="57"/>
                    </a:lnTo>
                    <a:lnTo>
                      <a:pt x="468" y="56"/>
                    </a:lnTo>
                    <a:lnTo>
                      <a:pt x="468" y="54"/>
                    </a:lnTo>
                    <a:lnTo>
                      <a:pt x="461" y="47"/>
                    </a:lnTo>
                    <a:lnTo>
                      <a:pt x="458" y="39"/>
                    </a:lnTo>
                    <a:lnTo>
                      <a:pt x="452" y="27"/>
                    </a:lnTo>
                    <a:lnTo>
                      <a:pt x="448" y="28"/>
                    </a:lnTo>
                    <a:lnTo>
                      <a:pt x="445" y="31"/>
                    </a:lnTo>
                    <a:lnTo>
                      <a:pt x="445" y="38"/>
                    </a:lnTo>
                    <a:lnTo>
                      <a:pt x="444" y="39"/>
                    </a:lnTo>
                    <a:lnTo>
                      <a:pt x="437" y="39"/>
                    </a:lnTo>
                    <a:lnTo>
                      <a:pt x="435" y="38"/>
                    </a:lnTo>
                    <a:lnTo>
                      <a:pt x="435" y="14"/>
                    </a:lnTo>
                    <a:lnTo>
                      <a:pt x="437" y="13"/>
                    </a:lnTo>
                    <a:lnTo>
                      <a:pt x="434" y="11"/>
                    </a:lnTo>
                    <a:lnTo>
                      <a:pt x="433" y="11"/>
                    </a:lnTo>
                    <a:lnTo>
                      <a:pt x="433" y="10"/>
                    </a:lnTo>
                    <a:lnTo>
                      <a:pt x="434" y="8"/>
                    </a:lnTo>
                    <a:lnTo>
                      <a:pt x="433" y="8"/>
                    </a:lnTo>
                    <a:lnTo>
                      <a:pt x="405" y="1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96" name="Freeform 525">
                <a:extLst>
                  <a:ext uri="{FF2B5EF4-FFF2-40B4-BE49-F238E27FC236}">
                    <a16:creationId xmlns:a16="http://schemas.microsoft.com/office/drawing/2014/main" id="{AF8F0114-4F8B-4560-C938-ADCCCF83AE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5" y="1592"/>
                <a:ext cx="118" cy="145"/>
              </a:xfrm>
              <a:custGeom>
                <a:avLst/>
                <a:gdLst>
                  <a:gd name="T0" fmla="*/ 328 w 473"/>
                  <a:gd name="T1" fmla="*/ 29 h 579"/>
                  <a:gd name="T2" fmla="*/ 319 w 473"/>
                  <a:gd name="T3" fmla="*/ 11 h 579"/>
                  <a:gd name="T4" fmla="*/ 290 w 473"/>
                  <a:gd name="T5" fmla="*/ 15 h 579"/>
                  <a:gd name="T6" fmla="*/ 281 w 473"/>
                  <a:gd name="T7" fmla="*/ 1 h 579"/>
                  <a:gd name="T8" fmla="*/ 271 w 473"/>
                  <a:gd name="T9" fmla="*/ 16 h 579"/>
                  <a:gd name="T10" fmla="*/ 261 w 473"/>
                  <a:gd name="T11" fmla="*/ 46 h 579"/>
                  <a:gd name="T12" fmla="*/ 281 w 473"/>
                  <a:gd name="T13" fmla="*/ 95 h 579"/>
                  <a:gd name="T14" fmla="*/ 273 w 473"/>
                  <a:gd name="T15" fmla="*/ 124 h 579"/>
                  <a:gd name="T16" fmla="*/ 259 w 473"/>
                  <a:gd name="T17" fmla="*/ 145 h 579"/>
                  <a:gd name="T18" fmla="*/ 236 w 473"/>
                  <a:gd name="T19" fmla="*/ 163 h 579"/>
                  <a:gd name="T20" fmla="*/ 233 w 473"/>
                  <a:gd name="T21" fmla="*/ 183 h 579"/>
                  <a:gd name="T22" fmla="*/ 230 w 473"/>
                  <a:gd name="T23" fmla="*/ 206 h 579"/>
                  <a:gd name="T24" fmla="*/ 188 w 473"/>
                  <a:gd name="T25" fmla="*/ 219 h 579"/>
                  <a:gd name="T26" fmla="*/ 183 w 473"/>
                  <a:gd name="T27" fmla="*/ 233 h 579"/>
                  <a:gd name="T28" fmla="*/ 166 w 473"/>
                  <a:gd name="T29" fmla="*/ 251 h 579"/>
                  <a:gd name="T30" fmla="*/ 94 w 473"/>
                  <a:gd name="T31" fmla="*/ 213 h 579"/>
                  <a:gd name="T32" fmla="*/ 93 w 473"/>
                  <a:gd name="T33" fmla="*/ 226 h 579"/>
                  <a:gd name="T34" fmla="*/ 84 w 473"/>
                  <a:gd name="T35" fmla="*/ 248 h 579"/>
                  <a:gd name="T36" fmla="*/ 58 w 473"/>
                  <a:gd name="T37" fmla="*/ 273 h 579"/>
                  <a:gd name="T38" fmla="*/ 54 w 473"/>
                  <a:gd name="T39" fmla="*/ 307 h 579"/>
                  <a:gd name="T40" fmla="*/ 37 w 473"/>
                  <a:gd name="T41" fmla="*/ 329 h 579"/>
                  <a:gd name="T42" fmla="*/ 22 w 473"/>
                  <a:gd name="T43" fmla="*/ 360 h 579"/>
                  <a:gd name="T44" fmla="*/ 0 w 473"/>
                  <a:gd name="T45" fmla="*/ 381 h 579"/>
                  <a:gd name="T46" fmla="*/ 4 w 473"/>
                  <a:gd name="T47" fmla="*/ 425 h 579"/>
                  <a:gd name="T48" fmla="*/ 1 w 473"/>
                  <a:gd name="T49" fmla="*/ 432 h 579"/>
                  <a:gd name="T50" fmla="*/ 14 w 473"/>
                  <a:gd name="T51" fmla="*/ 442 h 579"/>
                  <a:gd name="T52" fmla="*/ 47 w 473"/>
                  <a:gd name="T53" fmla="*/ 473 h 579"/>
                  <a:gd name="T54" fmla="*/ 70 w 473"/>
                  <a:gd name="T55" fmla="*/ 463 h 579"/>
                  <a:gd name="T56" fmla="*/ 99 w 473"/>
                  <a:gd name="T57" fmla="*/ 451 h 579"/>
                  <a:gd name="T58" fmla="*/ 132 w 473"/>
                  <a:gd name="T59" fmla="*/ 471 h 579"/>
                  <a:gd name="T60" fmla="*/ 131 w 473"/>
                  <a:gd name="T61" fmla="*/ 505 h 579"/>
                  <a:gd name="T62" fmla="*/ 132 w 473"/>
                  <a:gd name="T63" fmla="*/ 545 h 579"/>
                  <a:gd name="T64" fmla="*/ 164 w 473"/>
                  <a:gd name="T65" fmla="*/ 578 h 579"/>
                  <a:gd name="T66" fmla="*/ 197 w 473"/>
                  <a:gd name="T67" fmla="*/ 579 h 579"/>
                  <a:gd name="T68" fmla="*/ 227 w 473"/>
                  <a:gd name="T69" fmla="*/ 558 h 579"/>
                  <a:gd name="T70" fmla="*/ 264 w 473"/>
                  <a:gd name="T71" fmla="*/ 544 h 579"/>
                  <a:gd name="T72" fmla="*/ 294 w 473"/>
                  <a:gd name="T73" fmla="*/ 543 h 579"/>
                  <a:gd name="T74" fmla="*/ 304 w 473"/>
                  <a:gd name="T75" fmla="*/ 555 h 579"/>
                  <a:gd name="T76" fmla="*/ 332 w 473"/>
                  <a:gd name="T77" fmla="*/ 551 h 579"/>
                  <a:gd name="T78" fmla="*/ 335 w 473"/>
                  <a:gd name="T79" fmla="*/ 532 h 579"/>
                  <a:gd name="T80" fmla="*/ 360 w 473"/>
                  <a:gd name="T81" fmla="*/ 519 h 579"/>
                  <a:gd name="T82" fmla="*/ 353 w 473"/>
                  <a:gd name="T83" fmla="*/ 500 h 579"/>
                  <a:gd name="T84" fmla="*/ 326 w 473"/>
                  <a:gd name="T85" fmla="*/ 466 h 579"/>
                  <a:gd name="T86" fmla="*/ 321 w 473"/>
                  <a:gd name="T87" fmla="*/ 448 h 579"/>
                  <a:gd name="T88" fmla="*/ 317 w 473"/>
                  <a:gd name="T89" fmla="*/ 423 h 579"/>
                  <a:gd name="T90" fmla="*/ 304 w 473"/>
                  <a:gd name="T91" fmla="*/ 395 h 579"/>
                  <a:gd name="T92" fmla="*/ 298 w 473"/>
                  <a:gd name="T93" fmla="*/ 349 h 579"/>
                  <a:gd name="T94" fmla="*/ 311 w 473"/>
                  <a:gd name="T95" fmla="*/ 300 h 579"/>
                  <a:gd name="T96" fmla="*/ 342 w 473"/>
                  <a:gd name="T97" fmla="*/ 324 h 579"/>
                  <a:gd name="T98" fmla="*/ 417 w 473"/>
                  <a:gd name="T99" fmla="*/ 322 h 579"/>
                  <a:gd name="T100" fmla="*/ 442 w 473"/>
                  <a:gd name="T101" fmla="*/ 325 h 579"/>
                  <a:gd name="T102" fmla="*/ 466 w 473"/>
                  <a:gd name="T103" fmla="*/ 314 h 579"/>
                  <a:gd name="T104" fmla="*/ 461 w 473"/>
                  <a:gd name="T105" fmla="*/ 210 h 579"/>
                  <a:gd name="T106" fmla="*/ 472 w 473"/>
                  <a:gd name="T107" fmla="*/ 176 h 579"/>
                  <a:gd name="T108" fmla="*/ 439 w 473"/>
                  <a:gd name="T109" fmla="*/ 169 h 579"/>
                  <a:gd name="T110" fmla="*/ 423 w 473"/>
                  <a:gd name="T111" fmla="*/ 178 h 579"/>
                  <a:gd name="T112" fmla="*/ 417 w 473"/>
                  <a:gd name="T113" fmla="*/ 164 h 579"/>
                  <a:gd name="T114" fmla="*/ 434 w 473"/>
                  <a:gd name="T115" fmla="*/ 121 h 579"/>
                  <a:gd name="T116" fmla="*/ 410 w 473"/>
                  <a:gd name="T117" fmla="*/ 73 h 579"/>
                  <a:gd name="T118" fmla="*/ 363 w 473"/>
                  <a:gd name="T119" fmla="*/ 68 h 579"/>
                  <a:gd name="T120" fmla="*/ 331 w 473"/>
                  <a:gd name="T121" fmla="*/ 68 h 579"/>
                  <a:gd name="T122" fmla="*/ 325 w 473"/>
                  <a:gd name="T123" fmla="*/ 47 h 5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73" h="579">
                    <a:moveTo>
                      <a:pt x="329" y="42"/>
                    </a:moveTo>
                    <a:lnTo>
                      <a:pt x="329" y="37"/>
                    </a:lnTo>
                    <a:lnTo>
                      <a:pt x="328" y="30"/>
                    </a:lnTo>
                    <a:lnTo>
                      <a:pt x="328" y="29"/>
                    </a:lnTo>
                    <a:lnTo>
                      <a:pt x="324" y="20"/>
                    </a:lnTo>
                    <a:lnTo>
                      <a:pt x="322" y="19"/>
                    </a:lnTo>
                    <a:lnTo>
                      <a:pt x="321" y="13"/>
                    </a:lnTo>
                    <a:lnTo>
                      <a:pt x="319" y="11"/>
                    </a:lnTo>
                    <a:lnTo>
                      <a:pt x="294" y="19"/>
                    </a:lnTo>
                    <a:lnTo>
                      <a:pt x="293" y="19"/>
                    </a:lnTo>
                    <a:lnTo>
                      <a:pt x="291" y="18"/>
                    </a:lnTo>
                    <a:lnTo>
                      <a:pt x="290" y="15"/>
                    </a:lnTo>
                    <a:lnTo>
                      <a:pt x="290" y="11"/>
                    </a:lnTo>
                    <a:lnTo>
                      <a:pt x="287" y="4"/>
                    </a:lnTo>
                    <a:lnTo>
                      <a:pt x="287" y="1"/>
                    </a:lnTo>
                    <a:lnTo>
                      <a:pt x="281" y="1"/>
                    </a:lnTo>
                    <a:lnTo>
                      <a:pt x="281" y="0"/>
                    </a:lnTo>
                    <a:lnTo>
                      <a:pt x="279" y="1"/>
                    </a:lnTo>
                    <a:lnTo>
                      <a:pt x="278" y="6"/>
                    </a:lnTo>
                    <a:lnTo>
                      <a:pt x="271" y="16"/>
                    </a:lnTo>
                    <a:lnTo>
                      <a:pt x="266" y="19"/>
                    </a:lnTo>
                    <a:lnTo>
                      <a:pt x="255" y="36"/>
                    </a:lnTo>
                    <a:lnTo>
                      <a:pt x="257" y="40"/>
                    </a:lnTo>
                    <a:lnTo>
                      <a:pt x="261" y="46"/>
                    </a:lnTo>
                    <a:lnTo>
                      <a:pt x="276" y="60"/>
                    </a:lnTo>
                    <a:lnTo>
                      <a:pt x="278" y="65"/>
                    </a:lnTo>
                    <a:lnTo>
                      <a:pt x="278" y="68"/>
                    </a:lnTo>
                    <a:lnTo>
                      <a:pt x="281" y="95"/>
                    </a:lnTo>
                    <a:lnTo>
                      <a:pt x="287" y="114"/>
                    </a:lnTo>
                    <a:lnTo>
                      <a:pt x="289" y="117"/>
                    </a:lnTo>
                    <a:lnTo>
                      <a:pt x="289" y="124"/>
                    </a:lnTo>
                    <a:lnTo>
                      <a:pt x="273" y="124"/>
                    </a:lnTo>
                    <a:lnTo>
                      <a:pt x="271" y="125"/>
                    </a:lnTo>
                    <a:lnTo>
                      <a:pt x="266" y="128"/>
                    </a:lnTo>
                    <a:lnTo>
                      <a:pt x="261" y="145"/>
                    </a:lnTo>
                    <a:lnTo>
                      <a:pt x="259" y="145"/>
                    </a:lnTo>
                    <a:lnTo>
                      <a:pt x="257" y="146"/>
                    </a:lnTo>
                    <a:lnTo>
                      <a:pt x="252" y="146"/>
                    </a:lnTo>
                    <a:lnTo>
                      <a:pt x="244" y="149"/>
                    </a:lnTo>
                    <a:lnTo>
                      <a:pt x="236" y="163"/>
                    </a:lnTo>
                    <a:lnTo>
                      <a:pt x="231" y="167"/>
                    </a:lnTo>
                    <a:lnTo>
                      <a:pt x="230" y="171"/>
                    </a:lnTo>
                    <a:lnTo>
                      <a:pt x="230" y="177"/>
                    </a:lnTo>
                    <a:lnTo>
                      <a:pt x="233" y="183"/>
                    </a:lnTo>
                    <a:lnTo>
                      <a:pt x="241" y="195"/>
                    </a:lnTo>
                    <a:lnTo>
                      <a:pt x="243" y="197"/>
                    </a:lnTo>
                    <a:lnTo>
                      <a:pt x="234" y="205"/>
                    </a:lnTo>
                    <a:lnTo>
                      <a:pt x="230" y="206"/>
                    </a:lnTo>
                    <a:lnTo>
                      <a:pt x="218" y="212"/>
                    </a:lnTo>
                    <a:lnTo>
                      <a:pt x="204" y="216"/>
                    </a:lnTo>
                    <a:lnTo>
                      <a:pt x="195" y="216"/>
                    </a:lnTo>
                    <a:lnTo>
                      <a:pt x="188" y="219"/>
                    </a:lnTo>
                    <a:lnTo>
                      <a:pt x="185" y="222"/>
                    </a:lnTo>
                    <a:lnTo>
                      <a:pt x="183" y="226"/>
                    </a:lnTo>
                    <a:lnTo>
                      <a:pt x="181" y="227"/>
                    </a:lnTo>
                    <a:lnTo>
                      <a:pt x="183" y="233"/>
                    </a:lnTo>
                    <a:lnTo>
                      <a:pt x="171" y="245"/>
                    </a:lnTo>
                    <a:lnTo>
                      <a:pt x="170" y="245"/>
                    </a:lnTo>
                    <a:lnTo>
                      <a:pt x="167" y="248"/>
                    </a:lnTo>
                    <a:lnTo>
                      <a:pt x="166" y="251"/>
                    </a:lnTo>
                    <a:lnTo>
                      <a:pt x="106" y="215"/>
                    </a:lnTo>
                    <a:lnTo>
                      <a:pt x="103" y="215"/>
                    </a:lnTo>
                    <a:lnTo>
                      <a:pt x="96" y="213"/>
                    </a:lnTo>
                    <a:lnTo>
                      <a:pt x="94" y="213"/>
                    </a:lnTo>
                    <a:lnTo>
                      <a:pt x="90" y="212"/>
                    </a:lnTo>
                    <a:lnTo>
                      <a:pt x="90" y="215"/>
                    </a:lnTo>
                    <a:lnTo>
                      <a:pt x="93" y="220"/>
                    </a:lnTo>
                    <a:lnTo>
                      <a:pt x="93" y="226"/>
                    </a:lnTo>
                    <a:lnTo>
                      <a:pt x="82" y="236"/>
                    </a:lnTo>
                    <a:lnTo>
                      <a:pt x="79" y="240"/>
                    </a:lnTo>
                    <a:lnTo>
                      <a:pt x="81" y="244"/>
                    </a:lnTo>
                    <a:lnTo>
                      <a:pt x="84" y="248"/>
                    </a:lnTo>
                    <a:lnTo>
                      <a:pt x="85" y="248"/>
                    </a:lnTo>
                    <a:lnTo>
                      <a:pt x="72" y="255"/>
                    </a:lnTo>
                    <a:lnTo>
                      <a:pt x="58" y="267"/>
                    </a:lnTo>
                    <a:lnTo>
                      <a:pt x="58" y="273"/>
                    </a:lnTo>
                    <a:lnTo>
                      <a:pt x="61" y="282"/>
                    </a:lnTo>
                    <a:lnTo>
                      <a:pt x="61" y="298"/>
                    </a:lnTo>
                    <a:lnTo>
                      <a:pt x="58" y="303"/>
                    </a:lnTo>
                    <a:lnTo>
                      <a:pt x="54" y="307"/>
                    </a:lnTo>
                    <a:lnTo>
                      <a:pt x="51" y="308"/>
                    </a:lnTo>
                    <a:lnTo>
                      <a:pt x="39" y="312"/>
                    </a:lnTo>
                    <a:lnTo>
                      <a:pt x="37" y="312"/>
                    </a:lnTo>
                    <a:lnTo>
                      <a:pt x="37" y="329"/>
                    </a:lnTo>
                    <a:lnTo>
                      <a:pt x="34" y="337"/>
                    </a:lnTo>
                    <a:lnTo>
                      <a:pt x="33" y="343"/>
                    </a:lnTo>
                    <a:lnTo>
                      <a:pt x="27" y="353"/>
                    </a:lnTo>
                    <a:lnTo>
                      <a:pt x="22" y="360"/>
                    </a:lnTo>
                    <a:lnTo>
                      <a:pt x="19" y="364"/>
                    </a:lnTo>
                    <a:lnTo>
                      <a:pt x="12" y="374"/>
                    </a:lnTo>
                    <a:lnTo>
                      <a:pt x="11" y="374"/>
                    </a:lnTo>
                    <a:lnTo>
                      <a:pt x="0" y="381"/>
                    </a:lnTo>
                    <a:lnTo>
                      <a:pt x="1" y="384"/>
                    </a:lnTo>
                    <a:lnTo>
                      <a:pt x="5" y="417"/>
                    </a:lnTo>
                    <a:lnTo>
                      <a:pt x="4" y="421"/>
                    </a:lnTo>
                    <a:lnTo>
                      <a:pt x="4" y="425"/>
                    </a:lnTo>
                    <a:lnTo>
                      <a:pt x="3" y="427"/>
                    </a:lnTo>
                    <a:lnTo>
                      <a:pt x="1" y="430"/>
                    </a:lnTo>
                    <a:lnTo>
                      <a:pt x="0" y="431"/>
                    </a:lnTo>
                    <a:lnTo>
                      <a:pt x="1" y="432"/>
                    </a:lnTo>
                    <a:lnTo>
                      <a:pt x="10" y="437"/>
                    </a:lnTo>
                    <a:lnTo>
                      <a:pt x="12" y="440"/>
                    </a:lnTo>
                    <a:lnTo>
                      <a:pt x="12" y="441"/>
                    </a:lnTo>
                    <a:lnTo>
                      <a:pt x="14" y="442"/>
                    </a:lnTo>
                    <a:lnTo>
                      <a:pt x="26" y="461"/>
                    </a:lnTo>
                    <a:lnTo>
                      <a:pt x="32" y="466"/>
                    </a:lnTo>
                    <a:lnTo>
                      <a:pt x="41" y="471"/>
                    </a:lnTo>
                    <a:lnTo>
                      <a:pt x="47" y="473"/>
                    </a:lnTo>
                    <a:lnTo>
                      <a:pt x="50" y="474"/>
                    </a:lnTo>
                    <a:lnTo>
                      <a:pt x="54" y="476"/>
                    </a:lnTo>
                    <a:lnTo>
                      <a:pt x="56" y="476"/>
                    </a:lnTo>
                    <a:lnTo>
                      <a:pt x="70" y="463"/>
                    </a:lnTo>
                    <a:lnTo>
                      <a:pt x="72" y="455"/>
                    </a:lnTo>
                    <a:lnTo>
                      <a:pt x="81" y="449"/>
                    </a:lnTo>
                    <a:lnTo>
                      <a:pt x="85" y="451"/>
                    </a:lnTo>
                    <a:lnTo>
                      <a:pt x="99" y="451"/>
                    </a:lnTo>
                    <a:lnTo>
                      <a:pt x="113" y="455"/>
                    </a:lnTo>
                    <a:lnTo>
                      <a:pt x="114" y="455"/>
                    </a:lnTo>
                    <a:lnTo>
                      <a:pt x="124" y="462"/>
                    </a:lnTo>
                    <a:lnTo>
                      <a:pt x="132" y="471"/>
                    </a:lnTo>
                    <a:lnTo>
                      <a:pt x="131" y="478"/>
                    </a:lnTo>
                    <a:lnTo>
                      <a:pt x="132" y="485"/>
                    </a:lnTo>
                    <a:lnTo>
                      <a:pt x="131" y="487"/>
                    </a:lnTo>
                    <a:lnTo>
                      <a:pt x="131" y="505"/>
                    </a:lnTo>
                    <a:lnTo>
                      <a:pt x="134" y="521"/>
                    </a:lnTo>
                    <a:lnTo>
                      <a:pt x="131" y="526"/>
                    </a:lnTo>
                    <a:lnTo>
                      <a:pt x="130" y="532"/>
                    </a:lnTo>
                    <a:lnTo>
                      <a:pt x="132" y="545"/>
                    </a:lnTo>
                    <a:lnTo>
                      <a:pt x="138" y="558"/>
                    </a:lnTo>
                    <a:lnTo>
                      <a:pt x="138" y="560"/>
                    </a:lnTo>
                    <a:lnTo>
                      <a:pt x="148" y="565"/>
                    </a:lnTo>
                    <a:lnTo>
                      <a:pt x="164" y="578"/>
                    </a:lnTo>
                    <a:lnTo>
                      <a:pt x="177" y="572"/>
                    </a:lnTo>
                    <a:lnTo>
                      <a:pt x="185" y="572"/>
                    </a:lnTo>
                    <a:lnTo>
                      <a:pt x="192" y="575"/>
                    </a:lnTo>
                    <a:lnTo>
                      <a:pt x="197" y="579"/>
                    </a:lnTo>
                    <a:lnTo>
                      <a:pt x="198" y="576"/>
                    </a:lnTo>
                    <a:lnTo>
                      <a:pt x="205" y="571"/>
                    </a:lnTo>
                    <a:lnTo>
                      <a:pt x="224" y="560"/>
                    </a:lnTo>
                    <a:lnTo>
                      <a:pt x="227" y="558"/>
                    </a:lnTo>
                    <a:lnTo>
                      <a:pt x="231" y="555"/>
                    </a:lnTo>
                    <a:lnTo>
                      <a:pt x="240" y="552"/>
                    </a:lnTo>
                    <a:lnTo>
                      <a:pt x="254" y="545"/>
                    </a:lnTo>
                    <a:lnTo>
                      <a:pt x="264" y="544"/>
                    </a:lnTo>
                    <a:lnTo>
                      <a:pt x="282" y="544"/>
                    </a:lnTo>
                    <a:lnTo>
                      <a:pt x="283" y="545"/>
                    </a:lnTo>
                    <a:lnTo>
                      <a:pt x="287" y="544"/>
                    </a:lnTo>
                    <a:lnTo>
                      <a:pt x="294" y="543"/>
                    </a:lnTo>
                    <a:lnTo>
                      <a:pt x="297" y="543"/>
                    </a:lnTo>
                    <a:lnTo>
                      <a:pt x="303" y="547"/>
                    </a:lnTo>
                    <a:lnTo>
                      <a:pt x="304" y="552"/>
                    </a:lnTo>
                    <a:lnTo>
                      <a:pt x="304" y="555"/>
                    </a:lnTo>
                    <a:lnTo>
                      <a:pt x="314" y="555"/>
                    </a:lnTo>
                    <a:lnTo>
                      <a:pt x="328" y="552"/>
                    </a:lnTo>
                    <a:lnTo>
                      <a:pt x="329" y="551"/>
                    </a:lnTo>
                    <a:lnTo>
                      <a:pt x="332" y="551"/>
                    </a:lnTo>
                    <a:lnTo>
                      <a:pt x="336" y="547"/>
                    </a:lnTo>
                    <a:lnTo>
                      <a:pt x="336" y="540"/>
                    </a:lnTo>
                    <a:lnTo>
                      <a:pt x="335" y="535"/>
                    </a:lnTo>
                    <a:lnTo>
                      <a:pt x="335" y="532"/>
                    </a:lnTo>
                    <a:lnTo>
                      <a:pt x="342" y="525"/>
                    </a:lnTo>
                    <a:lnTo>
                      <a:pt x="356" y="521"/>
                    </a:lnTo>
                    <a:lnTo>
                      <a:pt x="358" y="521"/>
                    </a:lnTo>
                    <a:lnTo>
                      <a:pt x="360" y="519"/>
                    </a:lnTo>
                    <a:lnTo>
                      <a:pt x="360" y="516"/>
                    </a:lnTo>
                    <a:lnTo>
                      <a:pt x="358" y="514"/>
                    </a:lnTo>
                    <a:lnTo>
                      <a:pt x="357" y="512"/>
                    </a:lnTo>
                    <a:lnTo>
                      <a:pt x="353" y="500"/>
                    </a:lnTo>
                    <a:lnTo>
                      <a:pt x="345" y="491"/>
                    </a:lnTo>
                    <a:lnTo>
                      <a:pt x="332" y="480"/>
                    </a:lnTo>
                    <a:lnTo>
                      <a:pt x="326" y="473"/>
                    </a:lnTo>
                    <a:lnTo>
                      <a:pt x="326" y="466"/>
                    </a:lnTo>
                    <a:lnTo>
                      <a:pt x="325" y="461"/>
                    </a:lnTo>
                    <a:lnTo>
                      <a:pt x="319" y="458"/>
                    </a:lnTo>
                    <a:lnTo>
                      <a:pt x="314" y="458"/>
                    </a:lnTo>
                    <a:lnTo>
                      <a:pt x="321" y="448"/>
                    </a:lnTo>
                    <a:lnTo>
                      <a:pt x="322" y="447"/>
                    </a:lnTo>
                    <a:lnTo>
                      <a:pt x="324" y="440"/>
                    </a:lnTo>
                    <a:lnTo>
                      <a:pt x="324" y="437"/>
                    </a:lnTo>
                    <a:lnTo>
                      <a:pt x="317" y="423"/>
                    </a:lnTo>
                    <a:lnTo>
                      <a:pt x="317" y="417"/>
                    </a:lnTo>
                    <a:lnTo>
                      <a:pt x="315" y="414"/>
                    </a:lnTo>
                    <a:lnTo>
                      <a:pt x="310" y="398"/>
                    </a:lnTo>
                    <a:lnTo>
                      <a:pt x="304" y="395"/>
                    </a:lnTo>
                    <a:lnTo>
                      <a:pt x="297" y="395"/>
                    </a:lnTo>
                    <a:lnTo>
                      <a:pt x="289" y="396"/>
                    </a:lnTo>
                    <a:lnTo>
                      <a:pt x="294" y="361"/>
                    </a:lnTo>
                    <a:lnTo>
                      <a:pt x="298" y="349"/>
                    </a:lnTo>
                    <a:lnTo>
                      <a:pt x="301" y="346"/>
                    </a:lnTo>
                    <a:lnTo>
                      <a:pt x="301" y="344"/>
                    </a:lnTo>
                    <a:lnTo>
                      <a:pt x="312" y="321"/>
                    </a:lnTo>
                    <a:lnTo>
                      <a:pt x="311" y="300"/>
                    </a:lnTo>
                    <a:lnTo>
                      <a:pt x="324" y="312"/>
                    </a:lnTo>
                    <a:lnTo>
                      <a:pt x="331" y="322"/>
                    </a:lnTo>
                    <a:lnTo>
                      <a:pt x="335" y="327"/>
                    </a:lnTo>
                    <a:lnTo>
                      <a:pt x="342" y="324"/>
                    </a:lnTo>
                    <a:lnTo>
                      <a:pt x="401" y="272"/>
                    </a:lnTo>
                    <a:lnTo>
                      <a:pt x="412" y="304"/>
                    </a:lnTo>
                    <a:lnTo>
                      <a:pt x="413" y="311"/>
                    </a:lnTo>
                    <a:lnTo>
                      <a:pt x="417" y="322"/>
                    </a:lnTo>
                    <a:lnTo>
                      <a:pt x="420" y="329"/>
                    </a:lnTo>
                    <a:lnTo>
                      <a:pt x="428" y="329"/>
                    </a:lnTo>
                    <a:lnTo>
                      <a:pt x="441" y="325"/>
                    </a:lnTo>
                    <a:lnTo>
                      <a:pt x="442" y="325"/>
                    </a:lnTo>
                    <a:lnTo>
                      <a:pt x="445" y="327"/>
                    </a:lnTo>
                    <a:lnTo>
                      <a:pt x="451" y="327"/>
                    </a:lnTo>
                    <a:lnTo>
                      <a:pt x="451" y="325"/>
                    </a:lnTo>
                    <a:lnTo>
                      <a:pt x="466" y="314"/>
                    </a:lnTo>
                    <a:lnTo>
                      <a:pt x="472" y="265"/>
                    </a:lnTo>
                    <a:lnTo>
                      <a:pt x="466" y="251"/>
                    </a:lnTo>
                    <a:lnTo>
                      <a:pt x="469" y="234"/>
                    </a:lnTo>
                    <a:lnTo>
                      <a:pt x="461" y="210"/>
                    </a:lnTo>
                    <a:lnTo>
                      <a:pt x="466" y="198"/>
                    </a:lnTo>
                    <a:lnTo>
                      <a:pt x="466" y="188"/>
                    </a:lnTo>
                    <a:lnTo>
                      <a:pt x="473" y="176"/>
                    </a:lnTo>
                    <a:lnTo>
                      <a:pt x="472" y="176"/>
                    </a:lnTo>
                    <a:lnTo>
                      <a:pt x="463" y="170"/>
                    </a:lnTo>
                    <a:lnTo>
                      <a:pt x="455" y="166"/>
                    </a:lnTo>
                    <a:lnTo>
                      <a:pt x="449" y="166"/>
                    </a:lnTo>
                    <a:lnTo>
                      <a:pt x="439" y="169"/>
                    </a:lnTo>
                    <a:lnTo>
                      <a:pt x="437" y="169"/>
                    </a:lnTo>
                    <a:lnTo>
                      <a:pt x="435" y="170"/>
                    </a:lnTo>
                    <a:lnTo>
                      <a:pt x="434" y="170"/>
                    </a:lnTo>
                    <a:lnTo>
                      <a:pt x="423" y="178"/>
                    </a:lnTo>
                    <a:lnTo>
                      <a:pt x="413" y="183"/>
                    </a:lnTo>
                    <a:lnTo>
                      <a:pt x="410" y="181"/>
                    </a:lnTo>
                    <a:lnTo>
                      <a:pt x="416" y="173"/>
                    </a:lnTo>
                    <a:lnTo>
                      <a:pt x="417" y="164"/>
                    </a:lnTo>
                    <a:lnTo>
                      <a:pt x="420" y="160"/>
                    </a:lnTo>
                    <a:lnTo>
                      <a:pt x="420" y="159"/>
                    </a:lnTo>
                    <a:lnTo>
                      <a:pt x="431" y="138"/>
                    </a:lnTo>
                    <a:lnTo>
                      <a:pt x="434" y="121"/>
                    </a:lnTo>
                    <a:lnTo>
                      <a:pt x="423" y="100"/>
                    </a:lnTo>
                    <a:lnTo>
                      <a:pt x="420" y="90"/>
                    </a:lnTo>
                    <a:lnTo>
                      <a:pt x="413" y="78"/>
                    </a:lnTo>
                    <a:lnTo>
                      <a:pt x="410" y="73"/>
                    </a:lnTo>
                    <a:lnTo>
                      <a:pt x="386" y="73"/>
                    </a:lnTo>
                    <a:lnTo>
                      <a:pt x="370" y="71"/>
                    </a:lnTo>
                    <a:lnTo>
                      <a:pt x="367" y="68"/>
                    </a:lnTo>
                    <a:lnTo>
                      <a:pt x="363" y="68"/>
                    </a:lnTo>
                    <a:lnTo>
                      <a:pt x="360" y="67"/>
                    </a:lnTo>
                    <a:lnTo>
                      <a:pt x="341" y="67"/>
                    </a:lnTo>
                    <a:lnTo>
                      <a:pt x="336" y="68"/>
                    </a:lnTo>
                    <a:lnTo>
                      <a:pt x="331" y="68"/>
                    </a:lnTo>
                    <a:lnTo>
                      <a:pt x="329" y="67"/>
                    </a:lnTo>
                    <a:lnTo>
                      <a:pt x="324" y="56"/>
                    </a:lnTo>
                    <a:lnTo>
                      <a:pt x="324" y="51"/>
                    </a:lnTo>
                    <a:lnTo>
                      <a:pt x="325" y="47"/>
                    </a:lnTo>
                    <a:lnTo>
                      <a:pt x="328" y="43"/>
                    </a:lnTo>
                    <a:lnTo>
                      <a:pt x="329" y="4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97" name="Freeform 526">
                <a:extLst>
                  <a:ext uri="{FF2B5EF4-FFF2-40B4-BE49-F238E27FC236}">
                    <a16:creationId xmlns:a16="http://schemas.microsoft.com/office/drawing/2014/main" id="{573D87EA-39B1-61B8-60F0-199146A3FF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0" y="1781"/>
                <a:ext cx="120" cy="115"/>
              </a:xfrm>
              <a:custGeom>
                <a:avLst/>
                <a:gdLst>
                  <a:gd name="T0" fmla="*/ 343 w 481"/>
                  <a:gd name="T1" fmla="*/ 40 h 460"/>
                  <a:gd name="T2" fmla="*/ 338 w 481"/>
                  <a:gd name="T3" fmla="*/ 55 h 460"/>
                  <a:gd name="T4" fmla="*/ 333 w 481"/>
                  <a:gd name="T5" fmla="*/ 79 h 460"/>
                  <a:gd name="T6" fmla="*/ 278 w 481"/>
                  <a:gd name="T7" fmla="*/ 73 h 460"/>
                  <a:gd name="T8" fmla="*/ 255 w 481"/>
                  <a:gd name="T9" fmla="*/ 74 h 460"/>
                  <a:gd name="T10" fmla="*/ 192 w 481"/>
                  <a:gd name="T11" fmla="*/ 55 h 460"/>
                  <a:gd name="T12" fmla="*/ 173 w 481"/>
                  <a:gd name="T13" fmla="*/ 24 h 460"/>
                  <a:gd name="T14" fmla="*/ 123 w 481"/>
                  <a:gd name="T15" fmla="*/ 5 h 460"/>
                  <a:gd name="T16" fmla="*/ 82 w 481"/>
                  <a:gd name="T17" fmla="*/ 31 h 460"/>
                  <a:gd name="T18" fmla="*/ 56 w 481"/>
                  <a:gd name="T19" fmla="*/ 21 h 460"/>
                  <a:gd name="T20" fmla="*/ 14 w 481"/>
                  <a:gd name="T21" fmla="*/ 13 h 460"/>
                  <a:gd name="T22" fmla="*/ 7 w 481"/>
                  <a:gd name="T23" fmla="*/ 21 h 460"/>
                  <a:gd name="T24" fmla="*/ 16 w 481"/>
                  <a:gd name="T25" fmla="*/ 62 h 460"/>
                  <a:gd name="T26" fmla="*/ 24 w 481"/>
                  <a:gd name="T27" fmla="*/ 93 h 460"/>
                  <a:gd name="T28" fmla="*/ 53 w 481"/>
                  <a:gd name="T29" fmla="*/ 123 h 460"/>
                  <a:gd name="T30" fmla="*/ 94 w 481"/>
                  <a:gd name="T31" fmla="*/ 199 h 460"/>
                  <a:gd name="T32" fmla="*/ 89 w 481"/>
                  <a:gd name="T33" fmla="*/ 237 h 460"/>
                  <a:gd name="T34" fmla="*/ 118 w 481"/>
                  <a:gd name="T35" fmla="*/ 269 h 460"/>
                  <a:gd name="T36" fmla="*/ 146 w 481"/>
                  <a:gd name="T37" fmla="*/ 320 h 460"/>
                  <a:gd name="T38" fmla="*/ 168 w 481"/>
                  <a:gd name="T39" fmla="*/ 322 h 460"/>
                  <a:gd name="T40" fmla="*/ 182 w 481"/>
                  <a:gd name="T41" fmla="*/ 351 h 460"/>
                  <a:gd name="T42" fmla="*/ 173 w 481"/>
                  <a:gd name="T43" fmla="*/ 371 h 460"/>
                  <a:gd name="T44" fmla="*/ 163 w 481"/>
                  <a:gd name="T45" fmla="*/ 405 h 460"/>
                  <a:gd name="T46" fmla="*/ 179 w 481"/>
                  <a:gd name="T47" fmla="*/ 436 h 460"/>
                  <a:gd name="T48" fmla="*/ 202 w 481"/>
                  <a:gd name="T49" fmla="*/ 425 h 460"/>
                  <a:gd name="T50" fmla="*/ 209 w 481"/>
                  <a:gd name="T51" fmla="*/ 403 h 460"/>
                  <a:gd name="T52" fmla="*/ 246 w 481"/>
                  <a:gd name="T53" fmla="*/ 386 h 460"/>
                  <a:gd name="T54" fmla="*/ 287 w 481"/>
                  <a:gd name="T55" fmla="*/ 378 h 460"/>
                  <a:gd name="T56" fmla="*/ 322 w 481"/>
                  <a:gd name="T57" fmla="*/ 350 h 460"/>
                  <a:gd name="T58" fmla="*/ 362 w 481"/>
                  <a:gd name="T59" fmla="*/ 350 h 460"/>
                  <a:gd name="T60" fmla="*/ 357 w 481"/>
                  <a:gd name="T61" fmla="*/ 368 h 460"/>
                  <a:gd name="T62" fmla="*/ 337 w 481"/>
                  <a:gd name="T63" fmla="*/ 386 h 460"/>
                  <a:gd name="T64" fmla="*/ 331 w 481"/>
                  <a:gd name="T65" fmla="*/ 436 h 460"/>
                  <a:gd name="T66" fmla="*/ 337 w 481"/>
                  <a:gd name="T67" fmla="*/ 460 h 460"/>
                  <a:gd name="T68" fmla="*/ 368 w 481"/>
                  <a:gd name="T69" fmla="*/ 441 h 460"/>
                  <a:gd name="T70" fmla="*/ 398 w 481"/>
                  <a:gd name="T71" fmla="*/ 424 h 460"/>
                  <a:gd name="T72" fmla="*/ 380 w 481"/>
                  <a:gd name="T73" fmla="*/ 378 h 460"/>
                  <a:gd name="T74" fmla="*/ 412 w 481"/>
                  <a:gd name="T75" fmla="*/ 348 h 460"/>
                  <a:gd name="T76" fmla="*/ 424 w 481"/>
                  <a:gd name="T77" fmla="*/ 348 h 460"/>
                  <a:gd name="T78" fmla="*/ 424 w 481"/>
                  <a:gd name="T79" fmla="*/ 362 h 460"/>
                  <a:gd name="T80" fmla="*/ 442 w 481"/>
                  <a:gd name="T81" fmla="*/ 405 h 460"/>
                  <a:gd name="T82" fmla="*/ 481 w 481"/>
                  <a:gd name="T83" fmla="*/ 378 h 460"/>
                  <a:gd name="T84" fmla="*/ 453 w 481"/>
                  <a:gd name="T85" fmla="*/ 340 h 460"/>
                  <a:gd name="T86" fmla="*/ 458 w 481"/>
                  <a:gd name="T87" fmla="*/ 313 h 460"/>
                  <a:gd name="T88" fmla="*/ 436 w 481"/>
                  <a:gd name="T89" fmla="*/ 322 h 460"/>
                  <a:gd name="T90" fmla="*/ 421 w 481"/>
                  <a:gd name="T91" fmla="*/ 304 h 460"/>
                  <a:gd name="T92" fmla="*/ 396 w 481"/>
                  <a:gd name="T93" fmla="*/ 290 h 460"/>
                  <a:gd name="T94" fmla="*/ 351 w 481"/>
                  <a:gd name="T95" fmla="*/ 264 h 460"/>
                  <a:gd name="T96" fmla="*/ 337 w 481"/>
                  <a:gd name="T97" fmla="*/ 270 h 460"/>
                  <a:gd name="T98" fmla="*/ 347 w 481"/>
                  <a:gd name="T99" fmla="*/ 245 h 460"/>
                  <a:gd name="T100" fmla="*/ 341 w 481"/>
                  <a:gd name="T101" fmla="*/ 221 h 460"/>
                  <a:gd name="T102" fmla="*/ 361 w 481"/>
                  <a:gd name="T103" fmla="*/ 189 h 460"/>
                  <a:gd name="T104" fmla="*/ 371 w 481"/>
                  <a:gd name="T105" fmla="*/ 143 h 460"/>
                  <a:gd name="T106" fmla="*/ 404 w 481"/>
                  <a:gd name="T107" fmla="*/ 136 h 460"/>
                  <a:gd name="T108" fmla="*/ 421 w 481"/>
                  <a:gd name="T109" fmla="*/ 104 h 460"/>
                  <a:gd name="T110" fmla="*/ 429 w 481"/>
                  <a:gd name="T111" fmla="*/ 81 h 460"/>
                  <a:gd name="T112" fmla="*/ 415 w 481"/>
                  <a:gd name="T113" fmla="*/ 86 h 460"/>
                  <a:gd name="T114" fmla="*/ 404 w 481"/>
                  <a:gd name="T115" fmla="*/ 70 h 460"/>
                  <a:gd name="T116" fmla="*/ 415 w 481"/>
                  <a:gd name="T117" fmla="*/ 21 h 4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481" h="460">
                    <a:moveTo>
                      <a:pt x="359" y="19"/>
                    </a:moveTo>
                    <a:lnTo>
                      <a:pt x="352" y="26"/>
                    </a:lnTo>
                    <a:lnTo>
                      <a:pt x="355" y="27"/>
                    </a:lnTo>
                    <a:lnTo>
                      <a:pt x="355" y="33"/>
                    </a:lnTo>
                    <a:lnTo>
                      <a:pt x="345" y="37"/>
                    </a:lnTo>
                    <a:lnTo>
                      <a:pt x="343" y="40"/>
                    </a:lnTo>
                    <a:lnTo>
                      <a:pt x="336" y="44"/>
                    </a:lnTo>
                    <a:lnTo>
                      <a:pt x="333" y="48"/>
                    </a:lnTo>
                    <a:lnTo>
                      <a:pt x="334" y="49"/>
                    </a:lnTo>
                    <a:lnTo>
                      <a:pt x="336" y="52"/>
                    </a:lnTo>
                    <a:lnTo>
                      <a:pt x="338" y="53"/>
                    </a:lnTo>
                    <a:lnTo>
                      <a:pt x="338" y="55"/>
                    </a:lnTo>
                    <a:lnTo>
                      <a:pt x="340" y="58"/>
                    </a:lnTo>
                    <a:lnTo>
                      <a:pt x="338" y="58"/>
                    </a:lnTo>
                    <a:lnTo>
                      <a:pt x="337" y="60"/>
                    </a:lnTo>
                    <a:lnTo>
                      <a:pt x="334" y="65"/>
                    </a:lnTo>
                    <a:lnTo>
                      <a:pt x="333" y="69"/>
                    </a:lnTo>
                    <a:lnTo>
                      <a:pt x="333" y="79"/>
                    </a:lnTo>
                    <a:lnTo>
                      <a:pt x="331" y="79"/>
                    </a:lnTo>
                    <a:lnTo>
                      <a:pt x="330" y="81"/>
                    </a:lnTo>
                    <a:lnTo>
                      <a:pt x="299" y="79"/>
                    </a:lnTo>
                    <a:lnTo>
                      <a:pt x="288" y="76"/>
                    </a:lnTo>
                    <a:lnTo>
                      <a:pt x="278" y="70"/>
                    </a:lnTo>
                    <a:lnTo>
                      <a:pt x="278" y="73"/>
                    </a:lnTo>
                    <a:lnTo>
                      <a:pt x="276" y="72"/>
                    </a:lnTo>
                    <a:lnTo>
                      <a:pt x="263" y="74"/>
                    </a:lnTo>
                    <a:lnTo>
                      <a:pt x="259" y="77"/>
                    </a:lnTo>
                    <a:lnTo>
                      <a:pt x="257" y="79"/>
                    </a:lnTo>
                    <a:lnTo>
                      <a:pt x="256" y="76"/>
                    </a:lnTo>
                    <a:lnTo>
                      <a:pt x="255" y="74"/>
                    </a:lnTo>
                    <a:lnTo>
                      <a:pt x="253" y="69"/>
                    </a:lnTo>
                    <a:lnTo>
                      <a:pt x="250" y="63"/>
                    </a:lnTo>
                    <a:lnTo>
                      <a:pt x="247" y="63"/>
                    </a:lnTo>
                    <a:lnTo>
                      <a:pt x="234" y="59"/>
                    </a:lnTo>
                    <a:lnTo>
                      <a:pt x="218" y="56"/>
                    </a:lnTo>
                    <a:lnTo>
                      <a:pt x="192" y="55"/>
                    </a:lnTo>
                    <a:lnTo>
                      <a:pt x="192" y="45"/>
                    </a:lnTo>
                    <a:lnTo>
                      <a:pt x="190" y="40"/>
                    </a:lnTo>
                    <a:lnTo>
                      <a:pt x="180" y="29"/>
                    </a:lnTo>
                    <a:lnTo>
                      <a:pt x="179" y="27"/>
                    </a:lnTo>
                    <a:lnTo>
                      <a:pt x="179" y="26"/>
                    </a:lnTo>
                    <a:lnTo>
                      <a:pt x="173" y="24"/>
                    </a:lnTo>
                    <a:lnTo>
                      <a:pt x="156" y="14"/>
                    </a:lnTo>
                    <a:lnTo>
                      <a:pt x="143" y="3"/>
                    </a:lnTo>
                    <a:lnTo>
                      <a:pt x="136" y="0"/>
                    </a:lnTo>
                    <a:lnTo>
                      <a:pt x="127" y="0"/>
                    </a:lnTo>
                    <a:lnTo>
                      <a:pt x="123" y="2"/>
                    </a:lnTo>
                    <a:lnTo>
                      <a:pt x="123" y="5"/>
                    </a:lnTo>
                    <a:lnTo>
                      <a:pt x="119" y="16"/>
                    </a:lnTo>
                    <a:lnTo>
                      <a:pt x="113" y="23"/>
                    </a:lnTo>
                    <a:lnTo>
                      <a:pt x="111" y="29"/>
                    </a:lnTo>
                    <a:lnTo>
                      <a:pt x="111" y="31"/>
                    </a:lnTo>
                    <a:lnTo>
                      <a:pt x="93" y="33"/>
                    </a:lnTo>
                    <a:lnTo>
                      <a:pt x="82" y="31"/>
                    </a:lnTo>
                    <a:lnTo>
                      <a:pt x="72" y="31"/>
                    </a:lnTo>
                    <a:lnTo>
                      <a:pt x="63" y="34"/>
                    </a:lnTo>
                    <a:lnTo>
                      <a:pt x="60" y="37"/>
                    </a:lnTo>
                    <a:lnTo>
                      <a:pt x="58" y="31"/>
                    </a:lnTo>
                    <a:lnTo>
                      <a:pt x="56" y="24"/>
                    </a:lnTo>
                    <a:lnTo>
                      <a:pt x="56" y="21"/>
                    </a:lnTo>
                    <a:lnTo>
                      <a:pt x="48" y="14"/>
                    </a:lnTo>
                    <a:lnTo>
                      <a:pt x="41" y="12"/>
                    </a:lnTo>
                    <a:lnTo>
                      <a:pt x="38" y="12"/>
                    </a:lnTo>
                    <a:lnTo>
                      <a:pt x="26" y="14"/>
                    </a:lnTo>
                    <a:lnTo>
                      <a:pt x="22" y="13"/>
                    </a:lnTo>
                    <a:lnTo>
                      <a:pt x="14" y="13"/>
                    </a:lnTo>
                    <a:lnTo>
                      <a:pt x="12" y="14"/>
                    </a:lnTo>
                    <a:lnTo>
                      <a:pt x="9" y="17"/>
                    </a:lnTo>
                    <a:lnTo>
                      <a:pt x="6" y="19"/>
                    </a:lnTo>
                    <a:lnTo>
                      <a:pt x="6" y="20"/>
                    </a:lnTo>
                    <a:lnTo>
                      <a:pt x="7" y="20"/>
                    </a:lnTo>
                    <a:lnTo>
                      <a:pt x="7" y="21"/>
                    </a:lnTo>
                    <a:lnTo>
                      <a:pt x="3" y="26"/>
                    </a:lnTo>
                    <a:lnTo>
                      <a:pt x="0" y="29"/>
                    </a:lnTo>
                    <a:lnTo>
                      <a:pt x="2" y="31"/>
                    </a:lnTo>
                    <a:lnTo>
                      <a:pt x="3" y="33"/>
                    </a:lnTo>
                    <a:lnTo>
                      <a:pt x="13" y="51"/>
                    </a:lnTo>
                    <a:lnTo>
                      <a:pt x="16" y="62"/>
                    </a:lnTo>
                    <a:lnTo>
                      <a:pt x="17" y="65"/>
                    </a:lnTo>
                    <a:lnTo>
                      <a:pt x="20" y="76"/>
                    </a:lnTo>
                    <a:lnTo>
                      <a:pt x="22" y="77"/>
                    </a:lnTo>
                    <a:lnTo>
                      <a:pt x="29" y="90"/>
                    </a:lnTo>
                    <a:lnTo>
                      <a:pt x="27" y="91"/>
                    </a:lnTo>
                    <a:lnTo>
                      <a:pt x="24" y="93"/>
                    </a:lnTo>
                    <a:lnTo>
                      <a:pt x="30" y="111"/>
                    </a:lnTo>
                    <a:lnTo>
                      <a:pt x="41" y="119"/>
                    </a:lnTo>
                    <a:lnTo>
                      <a:pt x="44" y="119"/>
                    </a:lnTo>
                    <a:lnTo>
                      <a:pt x="46" y="118"/>
                    </a:lnTo>
                    <a:lnTo>
                      <a:pt x="49" y="118"/>
                    </a:lnTo>
                    <a:lnTo>
                      <a:pt x="53" y="123"/>
                    </a:lnTo>
                    <a:lnTo>
                      <a:pt x="65" y="134"/>
                    </a:lnTo>
                    <a:lnTo>
                      <a:pt x="77" y="164"/>
                    </a:lnTo>
                    <a:lnTo>
                      <a:pt x="94" y="186"/>
                    </a:lnTo>
                    <a:lnTo>
                      <a:pt x="98" y="190"/>
                    </a:lnTo>
                    <a:lnTo>
                      <a:pt x="98" y="199"/>
                    </a:lnTo>
                    <a:lnTo>
                      <a:pt x="94" y="199"/>
                    </a:lnTo>
                    <a:lnTo>
                      <a:pt x="89" y="197"/>
                    </a:lnTo>
                    <a:lnTo>
                      <a:pt x="84" y="197"/>
                    </a:lnTo>
                    <a:lnTo>
                      <a:pt x="83" y="199"/>
                    </a:lnTo>
                    <a:lnTo>
                      <a:pt x="82" y="202"/>
                    </a:lnTo>
                    <a:lnTo>
                      <a:pt x="77" y="221"/>
                    </a:lnTo>
                    <a:lnTo>
                      <a:pt x="89" y="237"/>
                    </a:lnTo>
                    <a:lnTo>
                      <a:pt x="94" y="253"/>
                    </a:lnTo>
                    <a:lnTo>
                      <a:pt x="104" y="269"/>
                    </a:lnTo>
                    <a:lnTo>
                      <a:pt x="105" y="269"/>
                    </a:lnTo>
                    <a:lnTo>
                      <a:pt x="111" y="264"/>
                    </a:lnTo>
                    <a:lnTo>
                      <a:pt x="112" y="264"/>
                    </a:lnTo>
                    <a:lnTo>
                      <a:pt x="118" y="269"/>
                    </a:lnTo>
                    <a:lnTo>
                      <a:pt x="130" y="274"/>
                    </a:lnTo>
                    <a:lnTo>
                      <a:pt x="137" y="287"/>
                    </a:lnTo>
                    <a:lnTo>
                      <a:pt x="136" y="288"/>
                    </a:lnTo>
                    <a:lnTo>
                      <a:pt x="136" y="291"/>
                    </a:lnTo>
                    <a:lnTo>
                      <a:pt x="137" y="294"/>
                    </a:lnTo>
                    <a:lnTo>
                      <a:pt x="146" y="320"/>
                    </a:lnTo>
                    <a:lnTo>
                      <a:pt x="142" y="322"/>
                    </a:lnTo>
                    <a:lnTo>
                      <a:pt x="142" y="323"/>
                    </a:lnTo>
                    <a:lnTo>
                      <a:pt x="144" y="324"/>
                    </a:lnTo>
                    <a:lnTo>
                      <a:pt x="146" y="326"/>
                    </a:lnTo>
                    <a:lnTo>
                      <a:pt x="158" y="326"/>
                    </a:lnTo>
                    <a:lnTo>
                      <a:pt x="168" y="322"/>
                    </a:lnTo>
                    <a:lnTo>
                      <a:pt x="175" y="316"/>
                    </a:lnTo>
                    <a:lnTo>
                      <a:pt x="179" y="320"/>
                    </a:lnTo>
                    <a:lnTo>
                      <a:pt x="185" y="331"/>
                    </a:lnTo>
                    <a:lnTo>
                      <a:pt x="186" y="336"/>
                    </a:lnTo>
                    <a:lnTo>
                      <a:pt x="186" y="338"/>
                    </a:lnTo>
                    <a:lnTo>
                      <a:pt x="182" y="351"/>
                    </a:lnTo>
                    <a:lnTo>
                      <a:pt x="182" y="352"/>
                    </a:lnTo>
                    <a:lnTo>
                      <a:pt x="178" y="354"/>
                    </a:lnTo>
                    <a:lnTo>
                      <a:pt x="167" y="354"/>
                    </a:lnTo>
                    <a:lnTo>
                      <a:pt x="168" y="359"/>
                    </a:lnTo>
                    <a:lnTo>
                      <a:pt x="168" y="362"/>
                    </a:lnTo>
                    <a:lnTo>
                      <a:pt x="173" y="371"/>
                    </a:lnTo>
                    <a:lnTo>
                      <a:pt x="176" y="375"/>
                    </a:lnTo>
                    <a:lnTo>
                      <a:pt x="175" y="384"/>
                    </a:lnTo>
                    <a:lnTo>
                      <a:pt x="168" y="396"/>
                    </a:lnTo>
                    <a:lnTo>
                      <a:pt x="167" y="397"/>
                    </a:lnTo>
                    <a:lnTo>
                      <a:pt x="163" y="404"/>
                    </a:lnTo>
                    <a:lnTo>
                      <a:pt x="163" y="405"/>
                    </a:lnTo>
                    <a:lnTo>
                      <a:pt x="168" y="404"/>
                    </a:lnTo>
                    <a:lnTo>
                      <a:pt x="175" y="421"/>
                    </a:lnTo>
                    <a:lnTo>
                      <a:pt x="175" y="424"/>
                    </a:lnTo>
                    <a:lnTo>
                      <a:pt x="176" y="429"/>
                    </a:lnTo>
                    <a:lnTo>
                      <a:pt x="179" y="435"/>
                    </a:lnTo>
                    <a:lnTo>
                      <a:pt x="179" y="436"/>
                    </a:lnTo>
                    <a:lnTo>
                      <a:pt x="180" y="436"/>
                    </a:lnTo>
                    <a:lnTo>
                      <a:pt x="187" y="435"/>
                    </a:lnTo>
                    <a:lnTo>
                      <a:pt x="192" y="432"/>
                    </a:lnTo>
                    <a:lnTo>
                      <a:pt x="193" y="432"/>
                    </a:lnTo>
                    <a:lnTo>
                      <a:pt x="202" y="426"/>
                    </a:lnTo>
                    <a:lnTo>
                      <a:pt x="202" y="425"/>
                    </a:lnTo>
                    <a:lnTo>
                      <a:pt x="203" y="424"/>
                    </a:lnTo>
                    <a:lnTo>
                      <a:pt x="203" y="422"/>
                    </a:lnTo>
                    <a:lnTo>
                      <a:pt x="204" y="419"/>
                    </a:lnTo>
                    <a:lnTo>
                      <a:pt x="207" y="417"/>
                    </a:lnTo>
                    <a:lnTo>
                      <a:pt x="209" y="417"/>
                    </a:lnTo>
                    <a:lnTo>
                      <a:pt x="209" y="403"/>
                    </a:lnTo>
                    <a:lnTo>
                      <a:pt x="213" y="394"/>
                    </a:lnTo>
                    <a:lnTo>
                      <a:pt x="218" y="389"/>
                    </a:lnTo>
                    <a:lnTo>
                      <a:pt x="223" y="387"/>
                    </a:lnTo>
                    <a:lnTo>
                      <a:pt x="224" y="387"/>
                    </a:lnTo>
                    <a:lnTo>
                      <a:pt x="227" y="386"/>
                    </a:lnTo>
                    <a:lnTo>
                      <a:pt x="246" y="386"/>
                    </a:lnTo>
                    <a:lnTo>
                      <a:pt x="255" y="389"/>
                    </a:lnTo>
                    <a:lnTo>
                      <a:pt x="267" y="389"/>
                    </a:lnTo>
                    <a:lnTo>
                      <a:pt x="267" y="386"/>
                    </a:lnTo>
                    <a:lnTo>
                      <a:pt x="271" y="379"/>
                    </a:lnTo>
                    <a:lnTo>
                      <a:pt x="278" y="378"/>
                    </a:lnTo>
                    <a:lnTo>
                      <a:pt x="287" y="378"/>
                    </a:lnTo>
                    <a:lnTo>
                      <a:pt x="287" y="376"/>
                    </a:lnTo>
                    <a:lnTo>
                      <a:pt x="290" y="379"/>
                    </a:lnTo>
                    <a:lnTo>
                      <a:pt x="294" y="378"/>
                    </a:lnTo>
                    <a:lnTo>
                      <a:pt x="304" y="372"/>
                    </a:lnTo>
                    <a:lnTo>
                      <a:pt x="304" y="350"/>
                    </a:lnTo>
                    <a:lnTo>
                      <a:pt x="322" y="350"/>
                    </a:lnTo>
                    <a:lnTo>
                      <a:pt x="334" y="351"/>
                    </a:lnTo>
                    <a:lnTo>
                      <a:pt x="344" y="351"/>
                    </a:lnTo>
                    <a:lnTo>
                      <a:pt x="357" y="348"/>
                    </a:lnTo>
                    <a:lnTo>
                      <a:pt x="358" y="348"/>
                    </a:lnTo>
                    <a:lnTo>
                      <a:pt x="361" y="350"/>
                    </a:lnTo>
                    <a:lnTo>
                      <a:pt x="362" y="350"/>
                    </a:lnTo>
                    <a:lnTo>
                      <a:pt x="364" y="351"/>
                    </a:lnTo>
                    <a:lnTo>
                      <a:pt x="364" y="359"/>
                    </a:lnTo>
                    <a:lnTo>
                      <a:pt x="362" y="361"/>
                    </a:lnTo>
                    <a:lnTo>
                      <a:pt x="362" y="362"/>
                    </a:lnTo>
                    <a:lnTo>
                      <a:pt x="359" y="364"/>
                    </a:lnTo>
                    <a:lnTo>
                      <a:pt x="357" y="368"/>
                    </a:lnTo>
                    <a:lnTo>
                      <a:pt x="348" y="373"/>
                    </a:lnTo>
                    <a:lnTo>
                      <a:pt x="345" y="376"/>
                    </a:lnTo>
                    <a:lnTo>
                      <a:pt x="341" y="378"/>
                    </a:lnTo>
                    <a:lnTo>
                      <a:pt x="341" y="379"/>
                    </a:lnTo>
                    <a:lnTo>
                      <a:pt x="338" y="383"/>
                    </a:lnTo>
                    <a:lnTo>
                      <a:pt x="337" y="386"/>
                    </a:lnTo>
                    <a:lnTo>
                      <a:pt x="338" y="397"/>
                    </a:lnTo>
                    <a:lnTo>
                      <a:pt x="338" y="398"/>
                    </a:lnTo>
                    <a:lnTo>
                      <a:pt x="334" y="410"/>
                    </a:lnTo>
                    <a:lnTo>
                      <a:pt x="326" y="414"/>
                    </a:lnTo>
                    <a:lnTo>
                      <a:pt x="330" y="428"/>
                    </a:lnTo>
                    <a:lnTo>
                      <a:pt x="331" y="436"/>
                    </a:lnTo>
                    <a:lnTo>
                      <a:pt x="331" y="439"/>
                    </a:lnTo>
                    <a:lnTo>
                      <a:pt x="330" y="442"/>
                    </a:lnTo>
                    <a:lnTo>
                      <a:pt x="336" y="442"/>
                    </a:lnTo>
                    <a:lnTo>
                      <a:pt x="330" y="456"/>
                    </a:lnTo>
                    <a:lnTo>
                      <a:pt x="333" y="460"/>
                    </a:lnTo>
                    <a:lnTo>
                      <a:pt x="337" y="460"/>
                    </a:lnTo>
                    <a:lnTo>
                      <a:pt x="345" y="458"/>
                    </a:lnTo>
                    <a:lnTo>
                      <a:pt x="358" y="460"/>
                    </a:lnTo>
                    <a:lnTo>
                      <a:pt x="359" y="460"/>
                    </a:lnTo>
                    <a:lnTo>
                      <a:pt x="365" y="456"/>
                    </a:lnTo>
                    <a:lnTo>
                      <a:pt x="368" y="446"/>
                    </a:lnTo>
                    <a:lnTo>
                      <a:pt x="368" y="441"/>
                    </a:lnTo>
                    <a:lnTo>
                      <a:pt x="375" y="435"/>
                    </a:lnTo>
                    <a:lnTo>
                      <a:pt x="383" y="438"/>
                    </a:lnTo>
                    <a:lnTo>
                      <a:pt x="387" y="435"/>
                    </a:lnTo>
                    <a:lnTo>
                      <a:pt x="393" y="432"/>
                    </a:lnTo>
                    <a:lnTo>
                      <a:pt x="391" y="428"/>
                    </a:lnTo>
                    <a:lnTo>
                      <a:pt x="398" y="424"/>
                    </a:lnTo>
                    <a:lnTo>
                      <a:pt x="405" y="422"/>
                    </a:lnTo>
                    <a:lnTo>
                      <a:pt x="403" y="410"/>
                    </a:lnTo>
                    <a:lnTo>
                      <a:pt x="396" y="397"/>
                    </a:lnTo>
                    <a:lnTo>
                      <a:pt x="393" y="396"/>
                    </a:lnTo>
                    <a:lnTo>
                      <a:pt x="389" y="391"/>
                    </a:lnTo>
                    <a:lnTo>
                      <a:pt x="380" y="378"/>
                    </a:lnTo>
                    <a:lnTo>
                      <a:pt x="377" y="372"/>
                    </a:lnTo>
                    <a:lnTo>
                      <a:pt x="377" y="369"/>
                    </a:lnTo>
                    <a:lnTo>
                      <a:pt x="382" y="369"/>
                    </a:lnTo>
                    <a:lnTo>
                      <a:pt x="386" y="366"/>
                    </a:lnTo>
                    <a:lnTo>
                      <a:pt x="401" y="359"/>
                    </a:lnTo>
                    <a:lnTo>
                      <a:pt x="412" y="348"/>
                    </a:lnTo>
                    <a:lnTo>
                      <a:pt x="414" y="345"/>
                    </a:lnTo>
                    <a:lnTo>
                      <a:pt x="417" y="344"/>
                    </a:lnTo>
                    <a:lnTo>
                      <a:pt x="421" y="343"/>
                    </a:lnTo>
                    <a:lnTo>
                      <a:pt x="422" y="343"/>
                    </a:lnTo>
                    <a:lnTo>
                      <a:pt x="424" y="344"/>
                    </a:lnTo>
                    <a:lnTo>
                      <a:pt x="424" y="348"/>
                    </a:lnTo>
                    <a:lnTo>
                      <a:pt x="421" y="351"/>
                    </a:lnTo>
                    <a:lnTo>
                      <a:pt x="418" y="355"/>
                    </a:lnTo>
                    <a:lnTo>
                      <a:pt x="418" y="357"/>
                    </a:lnTo>
                    <a:lnTo>
                      <a:pt x="419" y="358"/>
                    </a:lnTo>
                    <a:lnTo>
                      <a:pt x="419" y="359"/>
                    </a:lnTo>
                    <a:lnTo>
                      <a:pt x="424" y="362"/>
                    </a:lnTo>
                    <a:lnTo>
                      <a:pt x="427" y="364"/>
                    </a:lnTo>
                    <a:lnTo>
                      <a:pt x="431" y="372"/>
                    </a:lnTo>
                    <a:lnTo>
                      <a:pt x="434" y="394"/>
                    </a:lnTo>
                    <a:lnTo>
                      <a:pt x="432" y="396"/>
                    </a:lnTo>
                    <a:lnTo>
                      <a:pt x="432" y="400"/>
                    </a:lnTo>
                    <a:lnTo>
                      <a:pt x="442" y="405"/>
                    </a:lnTo>
                    <a:lnTo>
                      <a:pt x="458" y="398"/>
                    </a:lnTo>
                    <a:lnTo>
                      <a:pt x="457" y="393"/>
                    </a:lnTo>
                    <a:lnTo>
                      <a:pt x="465" y="394"/>
                    </a:lnTo>
                    <a:lnTo>
                      <a:pt x="471" y="383"/>
                    </a:lnTo>
                    <a:lnTo>
                      <a:pt x="480" y="384"/>
                    </a:lnTo>
                    <a:lnTo>
                      <a:pt x="481" y="378"/>
                    </a:lnTo>
                    <a:lnTo>
                      <a:pt x="481" y="369"/>
                    </a:lnTo>
                    <a:lnTo>
                      <a:pt x="478" y="366"/>
                    </a:lnTo>
                    <a:lnTo>
                      <a:pt x="471" y="362"/>
                    </a:lnTo>
                    <a:lnTo>
                      <a:pt x="451" y="343"/>
                    </a:lnTo>
                    <a:lnTo>
                      <a:pt x="451" y="341"/>
                    </a:lnTo>
                    <a:lnTo>
                      <a:pt x="453" y="340"/>
                    </a:lnTo>
                    <a:lnTo>
                      <a:pt x="454" y="340"/>
                    </a:lnTo>
                    <a:lnTo>
                      <a:pt x="456" y="337"/>
                    </a:lnTo>
                    <a:lnTo>
                      <a:pt x="456" y="334"/>
                    </a:lnTo>
                    <a:lnTo>
                      <a:pt x="454" y="331"/>
                    </a:lnTo>
                    <a:lnTo>
                      <a:pt x="454" y="327"/>
                    </a:lnTo>
                    <a:lnTo>
                      <a:pt x="458" y="313"/>
                    </a:lnTo>
                    <a:lnTo>
                      <a:pt x="458" y="311"/>
                    </a:lnTo>
                    <a:lnTo>
                      <a:pt x="454" y="306"/>
                    </a:lnTo>
                    <a:lnTo>
                      <a:pt x="442" y="313"/>
                    </a:lnTo>
                    <a:lnTo>
                      <a:pt x="434" y="317"/>
                    </a:lnTo>
                    <a:lnTo>
                      <a:pt x="439" y="322"/>
                    </a:lnTo>
                    <a:lnTo>
                      <a:pt x="436" y="322"/>
                    </a:lnTo>
                    <a:lnTo>
                      <a:pt x="434" y="323"/>
                    </a:lnTo>
                    <a:lnTo>
                      <a:pt x="432" y="324"/>
                    </a:lnTo>
                    <a:lnTo>
                      <a:pt x="432" y="323"/>
                    </a:lnTo>
                    <a:lnTo>
                      <a:pt x="428" y="319"/>
                    </a:lnTo>
                    <a:lnTo>
                      <a:pt x="419" y="305"/>
                    </a:lnTo>
                    <a:lnTo>
                      <a:pt x="421" y="304"/>
                    </a:lnTo>
                    <a:lnTo>
                      <a:pt x="434" y="294"/>
                    </a:lnTo>
                    <a:lnTo>
                      <a:pt x="434" y="292"/>
                    </a:lnTo>
                    <a:lnTo>
                      <a:pt x="425" y="281"/>
                    </a:lnTo>
                    <a:lnTo>
                      <a:pt x="422" y="278"/>
                    </a:lnTo>
                    <a:lnTo>
                      <a:pt x="417" y="280"/>
                    </a:lnTo>
                    <a:lnTo>
                      <a:pt x="396" y="290"/>
                    </a:lnTo>
                    <a:lnTo>
                      <a:pt x="396" y="288"/>
                    </a:lnTo>
                    <a:lnTo>
                      <a:pt x="382" y="276"/>
                    </a:lnTo>
                    <a:lnTo>
                      <a:pt x="376" y="274"/>
                    </a:lnTo>
                    <a:lnTo>
                      <a:pt x="367" y="274"/>
                    </a:lnTo>
                    <a:lnTo>
                      <a:pt x="361" y="277"/>
                    </a:lnTo>
                    <a:lnTo>
                      <a:pt x="351" y="264"/>
                    </a:lnTo>
                    <a:lnTo>
                      <a:pt x="340" y="269"/>
                    </a:lnTo>
                    <a:lnTo>
                      <a:pt x="341" y="269"/>
                    </a:lnTo>
                    <a:lnTo>
                      <a:pt x="343" y="270"/>
                    </a:lnTo>
                    <a:lnTo>
                      <a:pt x="343" y="271"/>
                    </a:lnTo>
                    <a:lnTo>
                      <a:pt x="340" y="270"/>
                    </a:lnTo>
                    <a:lnTo>
                      <a:pt x="337" y="270"/>
                    </a:lnTo>
                    <a:lnTo>
                      <a:pt x="334" y="267"/>
                    </a:lnTo>
                    <a:lnTo>
                      <a:pt x="333" y="267"/>
                    </a:lnTo>
                    <a:lnTo>
                      <a:pt x="333" y="256"/>
                    </a:lnTo>
                    <a:lnTo>
                      <a:pt x="334" y="256"/>
                    </a:lnTo>
                    <a:lnTo>
                      <a:pt x="344" y="246"/>
                    </a:lnTo>
                    <a:lnTo>
                      <a:pt x="347" y="245"/>
                    </a:lnTo>
                    <a:lnTo>
                      <a:pt x="351" y="242"/>
                    </a:lnTo>
                    <a:lnTo>
                      <a:pt x="351" y="241"/>
                    </a:lnTo>
                    <a:lnTo>
                      <a:pt x="350" y="237"/>
                    </a:lnTo>
                    <a:lnTo>
                      <a:pt x="343" y="224"/>
                    </a:lnTo>
                    <a:lnTo>
                      <a:pt x="341" y="223"/>
                    </a:lnTo>
                    <a:lnTo>
                      <a:pt x="341" y="221"/>
                    </a:lnTo>
                    <a:lnTo>
                      <a:pt x="337" y="217"/>
                    </a:lnTo>
                    <a:lnTo>
                      <a:pt x="338" y="211"/>
                    </a:lnTo>
                    <a:lnTo>
                      <a:pt x="347" y="200"/>
                    </a:lnTo>
                    <a:lnTo>
                      <a:pt x="348" y="199"/>
                    </a:lnTo>
                    <a:lnTo>
                      <a:pt x="350" y="199"/>
                    </a:lnTo>
                    <a:lnTo>
                      <a:pt x="361" y="189"/>
                    </a:lnTo>
                    <a:lnTo>
                      <a:pt x="362" y="185"/>
                    </a:lnTo>
                    <a:lnTo>
                      <a:pt x="361" y="179"/>
                    </a:lnTo>
                    <a:lnTo>
                      <a:pt x="359" y="147"/>
                    </a:lnTo>
                    <a:lnTo>
                      <a:pt x="358" y="144"/>
                    </a:lnTo>
                    <a:lnTo>
                      <a:pt x="358" y="143"/>
                    </a:lnTo>
                    <a:lnTo>
                      <a:pt x="371" y="143"/>
                    </a:lnTo>
                    <a:lnTo>
                      <a:pt x="375" y="144"/>
                    </a:lnTo>
                    <a:lnTo>
                      <a:pt x="390" y="149"/>
                    </a:lnTo>
                    <a:lnTo>
                      <a:pt x="391" y="149"/>
                    </a:lnTo>
                    <a:lnTo>
                      <a:pt x="391" y="147"/>
                    </a:lnTo>
                    <a:lnTo>
                      <a:pt x="398" y="140"/>
                    </a:lnTo>
                    <a:lnTo>
                      <a:pt x="404" y="136"/>
                    </a:lnTo>
                    <a:lnTo>
                      <a:pt x="401" y="123"/>
                    </a:lnTo>
                    <a:lnTo>
                      <a:pt x="403" y="118"/>
                    </a:lnTo>
                    <a:lnTo>
                      <a:pt x="405" y="111"/>
                    </a:lnTo>
                    <a:lnTo>
                      <a:pt x="411" y="110"/>
                    </a:lnTo>
                    <a:lnTo>
                      <a:pt x="419" y="105"/>
                    </a:lnTo>
                    <a:lnTo>
                      <a:pt x="421" y="104"/>
                    </a:lnTo>
                    <a:lnTo>
                      <a:pt x="421" y="98"/>
                    </a:lnTo>
                    <a:lnTo>
                      <a:pt x="424" y="91"/>
                    </a:lnTo>
                    <a:lnTo>
                      <a:pt x="428" y="86"/>
                    </a:lnTo>
                    <a:lnTo>
                      <a:pt x="431" y="84"/>
                    </a:lnTo>
                    <a:lnTo>
                      <a:pt x="434" y="84"/>
                    </a:lnTo>
                    <a:lnTo>
                      <a:pt x="429" y="81"/>
                    </a:lnTo>
                    <a:lnTo>
                      <a:pt x="425" y="80"/>
                    </a:lnTo>
                    <a:lnTo>
                      <a:pt x="421" y="84"/>
                    </a:lnTo>
                    <a:lnTo>
                      <a:pt x="418" y="86"/>
                    </a:lnTo>
                    <a:lnTo>
                      <a:pt x="418" y="87"/>
                    </a:lnTo>
                    <a:lnTo>
                      <a:pt x="415" y="87"/>
                    </a:lnTo>
                    <a:lnTo>
                      <a:pt x="415" y="86"/>
                    </a:lnTo>
                    <a:lnTo>
                      <a:pt x="412" y="84"/>
                    </a:lnTo>
                    <a:lnTo>
                      <a:pt x="410" y="81"/>
                    </a:lnTo>
                    <a:lnTo>
                      <a:pt x="405" y="79"/>
                    </a:lnTo>
                    <a:lnTo>
                      <a:pt x="401" y="73"/>
                    </a:lnTo>
                    <a:lnTo>
                      <a:pt x="401" y="72"/>
                    </a:lnTo>
                    <a:lnTo>
                      <a:pt x="404" y="70"/>
                    </a:lnTo>
                    <a:lnTo>
                      <a:pt x="405" y="66"/>
                    </a:lnTo>
                    <a:lnTo>
                      <a:pt x="411" y="55"/>
                    </a:lnTo>
                    <a:lnTo>
                      <a:pt x="412" y="45"/>
                    </a:lnTo>
                    <a:lnTo>
                      <a:pt x="412" y="44"/>
                    </a:lnTo>
                    <a:lnTo>
                      <a:pt x="411" y="33"/>
                    </a:lnTo>
                    <a:lnTo>
                      <a:pt x="415" y="21"/>
                    </a:lnTo>
                    <a:lnTo>
                      <a:pt x="412" y="19"/>
                    </a:lnTo>
                    <a:lnTo>
                      <a:pt x="404" y="14"/>
                    </a:lnTo>
                    <a:lnTo>
                      <a:pt x="386" y="0"/>
                    </a:lnTo>
                    <a:lnTo>
                      <a:pt x="384" y="0"/>
                    </a:lnTo>
                    <a:lnTo>
                      <a:pt x="359" y="1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98" name="Freeform 527">
                <a:extLst>
                  <a:ext uri="{FF2B5EF4-FFF2-40B4-BE49-F238E27FC236}">
                    <a16:creationId xmlns:a16="http://schemas.microsoft.com/office/drawing/2014/main" id="{EB7521CF-336E-89F9-26EF-56EF4F815B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3" y="1771"/>
                <a:ext cx="123" cy="115"/>
              </a:xfrm>
              <a:custGeom>
                <a:avLst/>
                <a:gdLst>
                  <a:gd name="T0" fmla="*/ 29 w 493"/>
                  <a:gd name="T1" fmla="*/ 228 h 460"/>
                  <a:gd name="T2" fmla="*/ 5 w 493"/>
                  <a:gd name="T3" fmla="*/ 254 h 460"/>
                  <a:gd name="T4" fmla="*/ 17 w 493"/>
                  <a:gd name="T5" fmla="*/ 280 h 460"/>
                  <a:gd name="T6" fmla="*/ 1 w 493"/>
                  <a:gd name="T7" fmla="*/ 299 h 460"/>
                  <a:gd name="T8" fmla="*/ 7 w 493"/>
                  <a:gd name="T9" fmla="*/ 313 h 460"/>
                  <a:gd name="T10" fmla="*/ 18 w 493"/>
                  <a:gd name="T11" fmla="*/ 307 h 460"/>
                  <a:gd name="T12" fmla="*/ 63 w 493"/>
                  <a:gd name="T13" fmla="*/ 331 h 460"/>
                  <a:gd name="T14" fmla="*/ 101 w 493"/>
                  <a:gd name="T15" fmla="*/ 335 h 460"/>
                  <a:gd name="T16" fmla="*/ 99 w 493"/>
                  <a:gd name="T17" fmla="*/ 366 h 460"/>
                  <a:gd name="T18" fmla="*/ 101 w 493"/>
                  <a:gd name="T19" fmla="*/ 360 h 460"/>
                  <a:gd name="T20" fmla="*/ 121 w 493"/>
                  <a:gd name="T21" fmla="*/ 370 h 460"/>
                  <a:gd name="T22" fmla="*/ 120 w 493"/>
                  <a:gd name="T23" fmla="*/ 383 h 460"/>
                  <a:gd name="T24" fmla="*/ 148 w 493"/>
                  <a:gd name="T25" fmla="*/ 412 h 460"/>
                  <a:gd name="T26" fmla="*/ 134 w 493"/>
                  <a:gd name="T27" fmla="*/ 440 h 460"/>
                  <a:gd name="T28" fmla="*/ 185 w 493"/>
                  <a:gd name="T29" fmla="*/ 447 h 460"/>
                  <a:gd name="T30" fmla="*/ 205 w 493"/>
                  <a:gd name="T31" fmla="*/ 451 h 460"/>
                  <a:gd name="T32" fmla="*/ 244 w 493"/>
                  <a:gd name="T33" fmla="*/ 430 h 460"/>
                  <a:gd name="T34" fmla="*/ 269 w 493"/>
                  <a:gd name="T35" fmla="*/ 390 h 460"/>
                  <a:gd name="T36" fmla="*/ 288 w 493"/>
                  <a:gd name="T37" fmla="*/ 369 h 460"/>
                  <a:gd name="T38" fmla="*/ 288 w 493"/>
                  <a:gd name="T39" fmla="*/ 354 h 460"/>
                  <a:gd name="T40" fmla="*/ 285 w 493"/>
                  <a:gd name="T41" fmla="*/ 323 h 460"/>
                  <a:gd name="T42" fmla="*/ 327 w 493"/>
                  <a:gd name="T43" fmla="*/ 317 h 460"/>
                  <a:gd name="T44" fmla="*/ 350 w 493"/>
                  <a:gd name="T45" fmla="*/ 305 h 460"/>
                  <a:gd name="T46" fmla="*/ 372 w 493"/>
                  <a:gd name="T47" fmla="*/ 296 h 460"/>
                  <a:gd name="T48" fmla="*/ 384 w 493"/>
                  <a:gd name="T49" fmla="*/ 314 h 460"/>
                  <a:gd name="T50" fmla="*/ 401 w 493"/>
                  <a:gd name="T51" fmla="*/ 319 h 460"/>
                  <a:gd name="T52" fmla="*/ 440 w 493"/>
                  <a:gd name="T53" fmla="*/ 309 h 460"/>
                  <a:gd name="T54" fmla="*/ 445 w 493"/>
                  <a:gd name="T55" fmla="*/ 296 h 460"/>
                  <a:gd name="T56" fmla="*/ 431 w 493"/>
                  <a:gd name="T57" fmla="*/ 256 h 460"/>
                  <a:gd name="T58" fmla="*/ 424 w 493"/>
                  <a:gd name="T59" fmla="*/ 245 h 460"/>
                  <a:gd name="T60" fmla="*/ 480 w 493"/>
                  <a:gd name="T61" fmla="*/ 221 h 460"/>
                  <a:gd name="T62" fmla="*/ 489 w 493"/>
                  <a:gd name="T63" fmla="*/ 206 h 460"/>
                  <a:gd name="T64" fmla="*/ 480 w 493"/>
                  <a:gd name="T65" fmla="*/ 187 h 460"/>
                  <a:gd name="T66" fmla="*/ 433 w 493"/>
                  <a:gd name="T67" fmla="*/ 176 h 460"/>
                  <a:gd name="T68" fmla="*/ 417 w 493"/>
                  <a:gd name="T69" fmla="*/ 155 h 460"/>
                  <a:gd name="T70" fmla="*/ 433 w 493"/>
                  <a:gd name="T71" fmla="*/ 129 h 460"/>
                  <a:gd name="T72" fmla="*/ 426 w 493"/>
                  <a:gd name="T73" fmla="*/ 117 h 460"/>
                  <a:gd name="T74" fmla="*/ 440 w 493"/>
                  <a:gd name="T75" fmla="*/ 98 h 460"/>
                  <a:gd name="T76" fmla="*/ 419 w 493"/>
                  <a:gd name="T77" fmla="*/ 64 h 460"/>
                  <a:gd name="T78" fmla="*/ 403 w 493"/>
                  <a:gd name="T79" fmla="*/ 43 h 460"/>
                  <a:gd name="T80" fmla="*/ 396 w 493"/>
                  <a:gd name="T81" fmla="*/ 19 h 460"/>
                  <a:gd name="T82" fmla="*/ 377 w 493"/>
                  <a:gd name="T83" fmla="*/ 4 h 460"/>
                  <a:gd name="T84" fmla="*/ 352 w 493"/>
                  <a:gd name="T85" fmla="*/ 36 h 460"/>
                  <a:gd name="T86" fmla="*/ 288 w 493"/>
                  <a:gd name="T87" fmla="*/ 41 h 460"/>
                  <a:gd name="T88" fmla="*/ 250 w 493"/>
                  <a:gd name="T89" fmla="*/ 48 h 460"/>
                  <a:gd name="T90" fmla="*/ 248 w 493"/>
                  <a:gd name="T91" fmla="*/ 74 h 460"/>
                  <a:gd name="T92" fmla="*/ 292 w 493"/>
                  <a:gd name="T93" fmla="*/ 92 h 460"/>
                  <a:gd name="T94" fmla="*/ 274 w 493"/>
                  <a:gd name="T95" fmla="*/ 117 h 460"/>
                  <a:gd name="T96" fmla="*/ 247 w 493"/>
                  <a:gd name="T97" fmla="*/ 161 h 460"/>
                  <a:gd name="T98" fmla="*/ 226 w 493"/>
                  <a:gd name="T99" fmla="*/ 180 h 460"/>
                  <a:gd name="T100" fmla="*/ 185 w 493"/>
                  <a:gd name="T101" fmla="*/ 159 h 460"/>
                  <a:gd name="T102" fmla="*/ 137 w 493"/>
                  <a:gd name="T103" fmla="*/ 139 h 460"/>
                  <a:gd name="T104" fmla="*/ 123 w 493"/>
                  <a:gd name="T105" fmla="*/ 176 h 460"/>
                  <a:gd name="T106" fmla="*/ 132 w 493"/>
                  <a:gd name="T107" fmla="*/ 222 h 460"/>
                  <a:gd name="T108" fmla="*/ 79 w 493"/>
                  <a:gd name="T109" fmla="*/ 204 h 460"/>
                  <a:gd name="T110" fmla="*/ 58 w 493"/>
                  <a:gd name="T111" fmla="*/ 192 h 4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493" h="460">
                    <a:moveTo>
                      <a:pt x="25" y="186"/>
                    </a:moveTo>
                    <a:lnTo>
                      <a:pt x="25" y="187"/>
                    </a:lnTo>
                    <a:lnTo>
                      <a:pt x="26" y="190"/>
                    </a:lnTo>
                    <a:lnTo>
                      <a:pt x="28" y="222"/>
                    </a:lnTo>
                    <a:lnTo>
                      <a:pt x="29" y="228"/>
                    </a:lnTo>
                    <a:lnTo>
                      <a:pt x="28" y="232"/>
                    </a:lnTo>
                    <a:lnTo>
                      <a:pt x="17" y="242"/>
                    </a:lnTo>
                    <a:lnTo>
                      <a:pt x="15" y="242"/>
                    </a:lnTo>
                    <a:lnTo>
                      <a:pt x="14" y="243"/>
                    </a:lnTo>
                    <a:lnTo>
                      <a:pt x="5" y="254"/>
                    </a:lnTo>
                    <a:lnTo>
                      <a:pt x="4" y="260"/>
                    </a:lnTo>
                    <a:lnTo>
                      <a:pt x="8" y="264"/>
                    </a:lnTo>
                    <a:lnTo>
                      <a:pt x="8" y="266"/>
                    </a:lnTo>
                    <a:lnTo>
                      <a:pt x="10" y="267"/>
                    </a:lnTo>
                    <a:lnTo>
                      <a:pt x="17" y="280"/>
                    </a:lnTo>
                    <a:lnTo>
                      <a:pt x="18" y="284"/>
                    </a:lnTo>
                    <a:lnTo>
                      <a:pt x="18" y="285"/>
                    </a:lnTo>
                    <a:lnTo>
                      <a:pt x="14" y="288"/>
                    </a:lnTo>
                    <a:lnTo>
                      <a:pt x="11" y="289"/>
                    </a:lnTo>
                    <a:lnTo>
                      <a:pt x="1" y="299"/>
                    </a:lnTo>
                    <a:lnTo>
                      <a:pt x="0" y="299"/>
                    </a:lnTo>
                    <a:lnTo>
                      <a:pt x="0" y="310"/>
                    </a:lnTo>
                    <a:lnTo>
                      <a:pt x="1" y="310"/>
                    </a:lnTo>
                    <a:lnTo>
                      <a:pt x="4" y="313"/>
                    </a:lnTo>
                    <a:lnTo>
                      <a:pt x="7" y="313"/>
                    </a:lnTo>
                    <a:lnTo>
                      <a:pt x="10" y="314"/>
                    </a:lnTo>
                    <a:lnTo>
                      <a:pt x="10" y="313"/>
                    </a:lnTo>
                    <a:lnTo>
                      <a:pt x="8" y="312"/>
                    </a:lnTo>
                    <a:lnTo>
                      <a:pt x="7" y="312"/>
                    </a:lnTo>
                    <a:lnTo>
                      <a:pt x="18" y="307"/>
                    </a:lnTo>
                    <a:lnTo>
                      <a:pt x="28" y="320"/>
                    </a:lnTo>
                    <a:lnTo>
                      <a:pt x="34" y="317"/>
                    </a:lnTo>
                    <a:lnTo>
                      <a:pt x="43" y="317"/>
                    </a:lnTo>
                    <a:lnTo>
                      <a:pt x="49" y="319"/>
                    </a:lnTo>
                    <a:lnTo>
                      <a:pt x="63" y="331"/>
                    </a:lnTo>
                    <a:lnTo>
                      <a:pt x="63" y="333"/>
                    </a:lnTo>
                    <a:lnTo>
                      <a:pt x="84" y="323"/>
                    </a:lnTo>
                    <a:lnTo>
                      <a:pt x="89" y="321"/>
                    </a:lnTo>
                    <a:lnTo>
                      <a:pt x="92" y="324"/>
                    </a:lnTo>
                    <a:lnTo>
                      <a:pt x="101" y="335"/>
                    </a:lnTo>
                    <a:lnTo>
                      <a:pt x="101" y="337"/>
                    </a:lnTo>
                    <a:lnTo>
                      <a:pt x="88" y="347"/>
                    </a:lnTo>
                    <a:lnTo>
                      <a:pt x="86" y="348"/>
                    </a:lnTo>
                    <a:lnTo>
                      <a:pt x="95" y="362"/>
                    </a:lnTo>
                    <a:lnTo>
                      <a:pt x="99" y="366"/>
                    </a:lnTo>
                    <a:lnTo>
                      <a:pt x="99" y="367"/>
                    </a:lnTo>
                    <a:lnTo>
                      <a:pt x="101" y="366"/>
                    </a:lnTo>
                    <a:lnTo>
                      <a:pt x="103" y="365"/>
                    </a:lnTo>
                    <a:lnTo>
                      <a:pt x="106" y="365"/>
                    </a:lnTo>
                    <a:lnTo>
                      <a:pt x="101" y="360"/>
                    </a:lnTo>
                    <a:lnTo>
                      <a:pt x="109" y="356"/>
                    </a:lnTo>
                    <a:lnTo>
                      <a:pt x="121" y="349"/>
                    </a:lnTo>
                    <a:lnTo>
                      <a:pt x="125" y="354"/>
                    </a:lnTo>
                    <a:lnTo>
                      <a:pt x="125" y="356"/>
                    </a:lnTo>
                    <a:lnTo>
                      <a:pt x="121" y="370"/>
                    </a:lnTo>
                    <a:lnTo>
                      <a:pt x="121" y="374"/>
                    </a:lnTo>
                    <a:lnTo>
                      <a:pt x="123" y="377"/>
                    </a:lnTo>
                    <a:lnTo>
                      <a:pt x="123" y="380"/>
                    </a:lnTo>
                    <a:lnTo>
                      <a:pt x="121" y="383"/>
                    </a:lnTo>
                    <a:lnTo>
                      <a:pt x="120" y="383"/>
                    </a:lnTo>
                    <a:lnTo>
                      <a:pt x="118" y="384"/>
                    </a:lnTo>
                    <a:lnTo>
                      <a:pt x="118" y="386"/>
                    </a:lnTo>
                    <a:lnTo>
                      <a:pt x="138" y="405"/>
                    </a:lnTo>
                    <a:lnTo>
                      <a:pt x="145" y="409"/>
                    </a:lnTo>
                    <a:lnTo>
                      <a:pt x="148" y="412"/>
                    </a:lnTo>
                    <a:lnTo>
                      <a:pt x="148" y="421"/>
                    </a:lnTo>
                    <a:lnTo>
                      <a:pt x="147" y="427"/>
                    </a:lnTo>
                    <a:lnTo>
                      <a:pt x="138" y="426"/>
                    </a:lnTo>
                    <a:lnTo>
                      <a:pt x="132" y="437"/>
                    </a:lnTo>
                    <a:lnTo>
                      <a:pt x="134" y="440"/>
                    </a:lnTo>
                    <a:lnTo>
                      <a:pt x="145" y="454"/>
                    </a:lnTo>
                    <a:lnTo>
                      <a:pt x="148" y="460"/>
                    </a:lnTo>
                    <a:lnTo>
                      <a:pt x="149" y="460"/>
                    </a:lnTo>
                    <a:lnTo>
                      <a:pt x="180" y="447"/>
                    </a:lnTo>
                    <a:lnTo>
                      <a:pt x="185" y="447"/>
                    </a:lnTo>
                    <a:lnTo>
                      <a:pt x="190" y="450"/>
                    </a:lnTo>
                    <a:lnTo>
                      <a:pt x="195" y="460"/>
                    </a:lnTo>
                    <a:lnTo>
                      <a:pt x="201" y="455"/>
                    </a:lnTo>
                    <a:lnTo>
                      <a:pt x="201" y="454"/>
                    </a:lnTo>
                    <a:lnTo>
                      <a:pt x="205" y="451"/>
                    </a:lnTo>
                    <a:lnTo>
                      <a:pt x="207" y="448"/>
                    </a:lnTo>
                    <a:lnTo>
                      <a:pt x="207" y="447"/>
                    </a:lnTo>
                    <a:lnTo>
                      <a:pt x="208" y="444"/>
                    </a:lnTo>
                    <a:lnTo>
                      <a:pt x="221" y="422"/>
                    </a:lnTo>
                    <a:lnTo>
                      <a:pt x="244" y="430"/>
                    </a:lnTo>
                    <a:lnTo>
                      <a:pt x="247" y="432"/>
                    </a:lnTo>
                    <a:lnTo>
                      <a:pt x="258" y="422"/>
                    </a:lnTo>
                    <a:lnTo>
                      <a:pt x="264" y="414"/>
                    </a:lnTo>
                    <a:lnTo>
                      <a:pt x="265" y="414"/>
                    </a:lnTo>
                    <a:lnTo>
                      <a:pt x="269" y="390"/>
                    </a:lnTo>
                    <a:lnTo>
                      <a:pt x="274" y="386"/>
                    </a:lnTo>
                    <a:lnTo>
                      <a:pt x="275" y="386"/>
                    </a:lnTo>
                    <a:lnTo>
                      <a:pt x="276" y="383"/>
                    </a:lnTo>
                    <a:lnTo>
                      <a:pt x="281" y="379"/>
                    </a:lnTo>
                    <a:lnTo>
                      <a:pt x="288" y="369"/>
                    </a:lnTo>
                    <a:lnTo>
                      <a:pt x="293" y="367"/>
                    </a:lnTo>
                    <a:lnTo>
                      <a:pt x="295" y="367"/>
                    </a:lnTo>
                    <a:lnTo>
                      <a:pt x="295" y="366"/>
                    </a:lnTo>
                    <a:lnTo>
                      <a:pt x="292" y="360"/>
                    </a:lnTo>
                    <a:lnTo>
                      <a:pt x="288" y="354"/>
                    </a:lnTo>
                    <a:lnTo>
                      <a:pt x="279" y="345"/>
                    </a:lnTo>
                    <a:lnTo>
                      <a:pt x="267" y="337"/>
                    </a:lnTo>
                    <a:lnTo>
                      <a:pt x="262" y="328"/>
                    </a:lnTo>
                    <a:lnTo>
                      <a:pt x="272" y="328"/>
                    </a:lnTo>
                    <a:lnTo>
                      <a:pt x="285" y="323"/>
                    </a:lnTo>
                    <a:lnTo>
                      <a:pt x="292" y="317"/>
                    </a:lnTo>
                    <a:lnTo>
                      <a:pt x="317" y="307"/>
                    </a:lnTo>
                    <a:lnTo>
                      <a:pt x="318" y="309"/>
                    </a:lnTo>
                    <a:lnTo>
                      <a:pt x="325" y="312"/>
                    </a:lnTo>
                    <a:lnTo>
                      <a:pt x="327" y="317"/>
                    </a:lnTo>
                    <a:lnTo>
                      <a:pt x="328" y="317"/>
                    </a:lnTo>
                    <a:lnTo>
                      <a:pt x="334" y="319"/>
                    </a:lnTo>
                    <a:lnTo>
                      <a:pt x="335" y="319"/>
                    </a:lnTo>
                    <a:lnTo>
                      <a:pt x="342" y="305"/>
                    </a:lnTo>
                    <a:lnTo>
                      <a:pt x="350" y="305"/>
                    </a:lnTo>
                    <a:lnTo>
                      <a:pt x="350" y="303"/>
                    </a:lnTo>
                    <a:lnTo>
                      <a:pt x="349" y="299"/>
                    </a:lnTo>
                    <a:lnTo>
                      <a:pt x="372" y="293"/>
                    </a:lnTo>
                    <a:lnTo>
                      <a:pt x="374" y="293"/>
                    </a:lnTo>
                    <a:lnTo>
                      <a:pt x="372" y="296"/>
                    </a:lnTo>
                    <a:lnTo>
                      <a:pt x="372" y="300"/>
                    </a:lnTo>
                    <a:lnTo>
                      <a:pt x="384" y="303"/>
                    </a:lnTo>
                    <a:lnTo>
                      <a:pt x="388" y="303"/>
                    </a:lnTo>
                    <a:lnTo>
                      <a:pt x="385" y="313"/>
                    </a:lnTo>
                    <a:lnTo>
                      <a:pt x="384" y="314"/>
                    </a:lnTo>
                    <a:lnTo>
                      <a:pt x="385" y="320"/>
                    </a:lnTo>
                    <a:lnTo>
                      <a:pt x="387" y="321"/>
                    </a:lnTo>
                    <a:lnTo>
                      <a:pt x="389" y="323"/>
                    </a:lnTo>
                    <a:lnTo>
                      <a:pt x="399" y="317"/>
                    </a:lnTo>
                    <a:lnTo>
                      <a:pt x="401" y="319"/>
                    </a:lnTo>
                    <a:lnTo>
                      <a:pt x="403" y="319"/>
                    </a:lnTo>
                    <a:lnTo>
                      <a:pt x="409" y="320"/>
                    </a:lnTo>
                    <a:lnTo>
                      <a:pt x="423" y="320"/>
                    </a:lnTo>
                    <a:lnTo>
                      <a:pt x="433" y="314"/>
                    </a:lnTo>
                    <a:lnTo>
                      <a:pt x="440" y="309"/>
                    </a:lnTo>
                    <a:lnTo>
                      <a:pt x="440" y="307"/>
                    </a:lnTo>
                    <a:lnTo>
                      <a:pt x="441" y="306"/>
                    </a:lnTo>
                    <a:lnTo>
                      <a:pt x="444" y="306"/>
                    </a:lnTo>
                    <a:lnTo>
                      <a:pt x="444" y="305"/>
                    </a:lnTo>
                    <a:lnTo>
                      <a:pt x="445" y="296"/>
                    </a:lnTo>
                    <a:lnTo>
                      <a:pt x="445" y="282"/>
                    </a:lnTo>
                    <a:lnTo>
                      <a:pt x="448" y="275"/>
                    </a:lnTo>
                    <a:lnTo>
                      <a:pt x="448" y="268"/>
                    </a:lnTo>
                    <a:lnTo>
                      <a:pt x="433" y="256"/>
                    </a:lnTo>
                    <a:lnTo>
                      <a:pt x="431" y="256"/>
                    </a:lnTo>
                    <a:lnTo>
                      <a:pt x="429" y="254"/>
                    </a:lnTo>
                    <a:lnTo>
                      <a:pt x="424" y="254"/>
                    </a:lnTo>
                    <a:lnTo>
                      <a:pt x="423" y="252"/>
                    </a:lnTo>
                    <a:lnTo>
                      <a:pt x="424" y="246"/>
                    </a:lnTo>
                    <a:lnTo>
                      <a:pt x="424" y="245"/>
                    </a:lnTo>
                    <a:lnTo>
                      <a:pt x="430" y="239"/>
                    </a:lnTo>
                    <a:lnTo>
                      <a:pt x="438" y="237"/>
                    </a:lnTo>
                    <a:lnTo>
                      <a:pt x="466" y="235"/>
                    </a:lnTo>
                    <a:lnTo>
                      <a:pt x="473" y="230"/>
                    </a:lnTo>
                    <a:lnTo>
                      <a:pt x="480" y="221"/>
                    </a:lnTo>
                    <a:lnTo>
                      <a:pt x="483" y="221"/>
                    </a:lnTo>
                    <a:lnTo>
                      <a:pt x="483" y="220"/>
                    </a:lnTo>
                    <a:lnTo>
                      <a:pt x="487" y="207"/>
                    </a:lnTo>
                    <a:lnTo>
                      <a:pt x="489" y="207"/>
                    </a:lnTo>
                    <a:lnTo>
                      <a:pt x="489" y="206"/>
                    </a:lnTo>
                    <a:lnTo>
                      <a:pt x="493" y="189"/>
                    </a:lnTo>
                    <a:lnTo>
                      <a:pt x="491" y="182"/>
                    </a:lnTo>
                    <a:lnTo>
                      <a:pt x="491" y="180"/>
                    </a:lnTo>
                    <a:lnTo>
                      <a:pt x="486" y="186"/>
                    </a:lnTo>
                    <a:lnTo>
                      <a:pt x="480" y="187"/>
                    </a:lnTo>
                    <a:lnTo>
                      <a:pt x="466" y="187"/>
                    </a:lnTo>
                    <a:lnTo>
                      <a:pt x="456" y="183"/>
                    </a:lnTo>
                    <a:lnTo>
                      <a:pt x="454" y="183"/>
                    </a:lnTo>
                    <a:lnTo>
                      <a:pt x="448" y="180"/>
                    </a:lnTo>
                    <a:lnTo>
                      <a:pt x="433" y="176"/>
                    </a:lnTo>
                    <a:lnTo>
                      <a:pt x="430" y="176"/>
                    </a:lnTo>
                    <a:lnTo>
                      <a:pt x="429" y="173"/>
                    </a:lnTo>
                    <a:lnTo>
                      <a:pt x="427" y="173"/>
                    </a:lnTo>
                    <a:lnTo>
                      <a:pt x="417" y="158"/>
                    </a:lnTo>
                    <a:lnTo>
                      <a:pt x="417" y="155"/>
                    </a:lnTo>
                    <a:lnTo>
                      <a:pt x="415" y="147"/>
                    </a:lnTo>
                    <a:lnTo>
                      <a:pt x="415" y="136"/>
                    </a:lnTo>
                    <a:lnTo>
                      <a:pt x="416" y="136"/>
                    </a:lnTo>
                    <a:lnTo>
                      <a:pt x="423" y="134"/>
                    </a:lnTo>
                    <a:lnTo>
                      <a:pt x="433" y="129"/>
                    </a:lnTo>
                    <a:lnTo>
                      <a:pt x="434" y="129"/>
                    </a:lnTo>
                    <a:lnTo>
                      <a:pt x="434" y="127"/>
                    </a:lnTo>
                    <a:lnTo>
                      <a:pt x="427" y="120"/>
                    </a:lnTo>
                    <a:lnTo>
                      <a:pt x="427" y="117"/>
                    </a:lnTo>
                    <a:lnTo>
                      <a:pt x="426" y="117"/>
                    </a:lnTo>
                    <a:lnTo>
                      <a:pt x="426" y="115"/>
                    </a:lnTo>
                    <a:lnTo>
                      <a:pt x="427" y="115"/>
                    </a:lnTo>
                    <a:lnTo>
                      <a:pt x="429" y="110"/>
                    </a:lnTo>
                    <a:lnTo>
                      <a:pt x="430" y="109"/>
                    </a:lnTo>
                    <a:lnTo>
                      <a:pt x="440" y="98"/>
                    </a:lnTo>
                    <a:lnTo>
                      <a:pt x="441" y="94"/>
                    </a:lnTo>
                    <a:lnTo>
                      <a:pt x="442" y="92"/>
                    </a:lnTo>
                    <a:lnTo>
                      <a:pt x="444" y="80"/>
                    </a:lnTo>
                    <a:lnTo>
                      <a:pt x="445" y="79"/>
                    </a:lnTo>
                    <a:lnTo>
                      <a:pt x="419" y="64"/>
                    </a:lnTo>
                    <a:lnTo>
                      <a:pt x="413" y="59"/>
                    </a:lnTo>
                    <a:lnTo>
                      <a:pt x="412" y="55"/>
                    </a:lnTo>
                    <a:lnTo>
                      <a:pt x="412" y="52"/>
                    </a:lnTo>
                    <a:lnTo>
                      <a:pt x="410" y="46"/>
                    </a:lnTo>
                    <a:lnTo>
                      <a:pt x="403" y="43"/>
                    </a:lnTo>
                    <a:lnTo>
                      <a:pt x="403" y="35"/>
                    </a:lnTo>
                    <a:lnTo>
                      <a:pt x="405" y="31"/>
                    </a:lnTo>
                    <a:lnTo>
                      <a:pt x="405" y="21"/>
                    </a:lnTo>
                    <a:lnTo>
                      <a:pt x="403" y="21"/>
                    </a:lnTo>
                    <a:lnTo>
                      <a:pt x="396" y="19"/>
                    </a:lnTo>
                    <a:lnTo>
                      <a:pt x="381" y="16"/>
                    </a:lnTo>
                    <a:lnTo>
                      <a:pt x="378" y="14"/>
                    </a:lnTo>
                    <a:lnTo>
                      <a:pt x="380" y="2"/>
                    </a:lnTo>
                    <a:lnTo>
                      <a:pt x="380" y="0"/>
                    </a:lnTo>
                    <a:lnTo>
                      <a:pt x="377" y="4"/>
                    </a:lnTo>
                    <a:lnTo>
                      <a:pt x="374" y="7"/>
                    </a:lnTo>
                    <a:lnTo>
                      <a:pt x="374" y="10"/>
                    </a:lnTo>
                    <a:lnTo>
                      <a:pt x="369" y="17"/>
                    </a:lnTo>
                    <a:lnTo>
                      <a:pt x="355" y="35"/>
                    </a:lnTo>
                    <a:lnTo>
                      <a:pt x="352" y="36"/>
                    </a:lnTo>
                    <a:lnTo>
                      <a:pt x="348" y="35"/>
                    </a:lnTo>
                    <a:lnTo>
                      <a:pt x="325" y="39"/>
                    </a:lnTo>
                    <a:lnTo>
                      <a:pt x="314" y="43"/>
                    </a:lnTo>
                    <a:lnTo>
                      <a:pt x="296" y="43"/>
                    </a:lnTo>
                    <a:lnTo>
                      <a:pt x="288" y="41"/>
                    </a:lnTo>
                    <a:lnTo>
                      <a:pt x="272" y="39"/>
                    </a:lnTo>
                    <a:lnTo>
                      <a:pt x="262" y="36"/>
                    </a:lnTo>
                    <a:lnTo>
                      <a:pt x="257" y="36"/>
                    </a:lnTo>
                    <a:lnTo>
                      <a:pt x="251" y="46"/>
                    </a:lnTo>
                    <a:lnTo>
                      <a:pt x="250" y="48"/>
                    </a:lnTo>
                    <a:lnTo>
                      <a:pt x="248" y="48"/>
                    </a:lnTo>
                    <a:lnTo>
                      <a:pt x="236" y="55"/>
                    </a:lnTo>
                    <a:lnTo>
                      <a:pt x="236" y="56"/>
                    </a:lnTo>
                    <a:lnTo>
                      <a:pt x="243" y="67"/>
                    </a:lnTo>
                    <a:lnTo>
                      <a:pt x="248" y="74"/>
                    </a:lnTo>
                    <a:lnTo>
                      <a:pt x="251" y="77"/>
                    </a:lnTo>
                    <a:lnTo>
                      <a:pt x="251" y="76"/>
                    </a:lnTo>
                    <a:lnTo>
                      <a:pt x="255" y="73"/>
                    </a:lnTo>
                    <a:lnTo>
                      <a:pt x="286" y="79"/>
                    </a:lnTo>
                    <a:lnTo>
                      <a:pt x="292" y="92"/>
                    </a:lnTo>
                    <a:lnTo>
                      <a:pt x="290" y="96"/>
                    </a:lnTo>
                    <a:lnTo>
                      <a:pt x="289" y="98"/>
                    </a:lnTo>
                    <a:lnTo>
                      <a:pt x="290" y="99"/>
                    </a:lnTo>
                    <a:lnTo>
                      <a:pt x="281" y="113"/>
                    </a:lnTo>
                    <a:lnTo>
                      <a:pt x="274" y="117"/>
                    </a:lnTo>
                    <a:lnTo>
                      <a:pt x="261" y="146"/>
                    </a:lnTo>
                    <a:lnTo>
                      <a:pt x="257" y="151"/>
                    </a:lnTo>
                    <a:lnTo>
                      <a:pt x="254" y="154"/>
                    </a:lnTo>
                    <a:lnTo>
                      <a:pt x="252" y="154"/>
                    </a:lnTo>
                    <a:lnTo>
                      <a:pt x="247" y="161"/>
                    </a:lnTo>
                    <a:lnTo>
                      <a:pt x="241" y="175"/>
                    </a:lnTo>
                    <a:lnTo>
                      <a:pt x="240" y="175"/>
                    </a:lnTo>
                    <a:lnTo>
                      <a:pt x="240" y="176"/>
                    </a:lnTo>
                    <a:lnTo>
                      <a:pt x="233" y="179"/>
                    </a:lnTo>
                    <a:lnTo>
                      <a:pt x="226" y="180"/>
                    </a:lnTo>
                    <a:lnTo>
                      <a:pt x="218" y="177"/>
                    </a:lnTo>
                    <a:lnTo>
                      <a:pt x="218" y="176"/>
                    </a:lnTo>
                    <a:lnTo>
                      <a:pt x="208" y="170"/>
                    </a:lnTo>
                    <a:lnTo>
                      <a:pt x="199" y="168"/>
                    </a:lnTo>
                    <a:lnTo>
                      <a:pt x="185" y="159"/>
                    </a:lnTo>
                    <a:lnTo>
                      <a:pt x="173" y="141"/>
                    </a:lnTo>
                    <a:lnTo>
                      <a:pt x="156" y="133"/>
                    </a:lnTo>
                    <a:lnTo>
                      <a:pt x="154" y="136"/>
                    </a:lnTo>
                    <a:lnTo>
                      <a:pt x="152" y="136"/>
                    </a:lnTo>
                    <a:lnTo>
                      <a:pt x="137" y="139"/>
                    </a:lnTo>
                    <a:lnTo>
                      <a:pt x="130" y="150"/>
                    </a:lnTo>
                    <a:lnTo>
                      <a:pt x="123" y="154"/>
                    </a:lnTo>
                    <a:lnTo>
                      <a:pt x="120" y="158"/>
                    </a:lnTo>
                    <a:lnTo>
                      <a:pt x="117" y="166"/>
                    </a:lnTo>
                    <a:lnTo>
                      <a:pt x="123" y="176"/>
                    </a:lnTo>
                    <a:lnTo>
                      <a:pt x="128" y="183"/>
                    </a:lnTo>
                    <a:lnTo>
                      <a:pt x="128" y="184"/>
                    </a:lnTo>
                    <a:lnTo>
                      <a:pt x="127" y="200"/>
                    </a:lnTo>
                    <a:lnTo>
                      <a:pt x="130" y="221"/>
                    </a:lnTo>
                    <a:lnTo>
                      <a:pt x="132" y="222"/>
                    </a:lnTo>
                    <a:lnTo>
                      <a:pt x="120" y="222"/>
                    </a:lnTo>
                    <a:lnTo>
                      <a:pt x="107" y="220"/>
                    </a:lnTo>
                    <a:lnTo>
                      <a:pt x="95" y="214"/>
                    </a:lnTo>
                    <a:lnTo>
                      <a:pt x="85" y="204"/>
                    </a:lnTo>
                    <a:lnTo>
                      <a:pt x="79" y="204"/>
                    </a:lnTo>
                    <a:lnTo>
                      <a:pt x="70" y="203"/>
                    </a:lnTo>
                    <a:lnTo>
                      <a:pt x="68" y="203"/>
                    </a:lnTo>
                    <a:lnTo>
                      <a:pt x="60" y="197"/>
                    </a:lnTo>
                    <a:lnTo>
                      <a:pt x="58" y="196"/>
                    </a:lnTo>
                    <a:lnTo>
                      <a:pt x="58" y="192"/>
                    </a:lnTo>
                    <a:lnTo>
                      <a:pt x="57" y="192"/>
                    </a:lnTo>
                    <a:lnTo>
                      <a:pt x="42" y="187"/>
                    </a:lnTo>
                    <a:lnTo>
                      <a:pt x="38" y="186"/>
                    </a:lnTo>
                    <a:lnTo>
                      <a:pt x="25" y="18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99" name="Freeform 528">
                <a:extLst>
                  <a:ext uri="{FF2B5EF4-FFF2-40B4-BE49-F238E27FC236}">
                    <a16:creationId xmlns:a16="http://schemas.microsoft.com/office/drawing/2014/main" id="{61E6EDD4-295B-B992-54E1-F8DFE4DD82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5" y="1762"/>
                <a:ext cx="79" cy="88"/>
              </a:xfrm>
              <a:custGeom>
                <a:avLst/>
                <a:gdLst>
                  <a:gd name="T0" fmla="*/ 162 w 318"/>
                  <a:gd name="T1" fmla="*/ 47 h 353"/>
                  <a:gd name="T2" fmla="*/ 149 w 318"/>
                  <a:gd name="T3" fmla="*/ 22 h 353"/>
                  <a:gd name="T4" fmla="*/ 144 w 318"/>
                  <a:gd name="T5" fmla="*/ 25 h 353"/>
                  <a:gd name="T6" fmla="*/ 138 w 318"/>
                  <a:gd name="T7" fmla="*/ 21 h 353"/>
                  <a:gd name="T8" fmla="*/ 122 w 318"/>
                  <a:gd name="T9" fmla="*/ 23 h 353"/>
                  <a:gd name="T10" fmla="*/ 102 w 318"/>
                  <a:gd name="T11" fmla="*/ 44 h 353"/>
                  <a:gd name="T12" fmla="*/ 81 w 318"/>
                  <a:gd name="T13" fmla="*/ 8 h 353"/>
                  <a:gd name="T14" fmla="*/ 70 w 318"/>
                  <a:gd name="T15" fmla="*/ 1 h 353"/>
                  <a:gd name="T16" fmla="*/ 45 w 318"/>
                  <a:gd name="T17" fmla="*/ 14 h 353"/>
                  <a:gd name="T18" fmla="*/ 44 w 318"/>
                  <a:gd name="T19" fmla="*/ 99 h 353"/>
                  <a:gd name="T20" fmla="*/ 42 w 318"/>
                  <a:gd name="T21" fmla="*/ 119 h 353"/>
                  <a:gd name="T22" fmla="*/ 0 w 318"/>
                  <a:gd name="T23" fmla="*/ 146 h 353"/>
                  <a:gd name="T24" fmla="*/ 4 w 318"/>
                  <a:gd name="T25" fmla="*/ 166 h 353"/>
                  <a:gd name="T26" fmla="*/ 8 w 318"/>
                  <a:gd name="T27" fmla="*/ 169 h 353"/>
                  <a:gd name="T28" fmla="*/ 14 w 318"/>
                  <a:gd name="T29" fmla="*/ 180 h 353"/>
                  <a:gd name="T30" fmla="*/ 8 w 318"/>
                  <a:gd name="T31" fmla="*/ 198 h 353"/>
                  <a:gd name="T32" fmla="*/ 15 w 318"/>
                  <a:gd name="T33" fmla="*/ 205 h 353"/>
                  <a:gd name="T34" fmla="*/ 39 w 318"/>
                  <a:gd name="T35" fmla="*/ 203 h 353"/>
                  <a:gd name="T36" fmla="*/ 35 w 318"/>
                  <a:gd name="T37" fmla="*/ 188 h 353"/>
                  <a:gd name="T38" fmla="*/ 57 w 318"/>
                  <a:gd name="T39" fmla="*/ 184 h 353"/>
                  <a:gd name="T40" fmla="*/ 71 w 318"/>
                  <a:gd name="T41" fmla="*/ 192 h 353"/>
                  <a:gd name="T42" fmla="*/ 65 w 318"/>
                  <a:gd name="T43" fmla="*/ 210 h 353"/>
                  <a:gd name="T44" fmla="*/ 71 w 318"/>
                  <a:gd name="T45" fmla="*/ 219 h 353"/>
                  <a:gd name="T46" fmla="*/ 70 w 318"/>
                  <a:gd name="T47" fmla="*/ 248 h 353"/>
                  <a:gd name="T48" fmla="*/ 53 w 318"/>
                  <a:gd name="T49" fmla="*/ 262 h 353"/>
                  <a:gd name="T50" fmla="*/ 45 w 318"/>
                  <a:gd name="T51" fmla="*/ 285 h 353"/>
                  <a:gd name="T52" fmla="*/ 40 w 318"/>
                  <a:gd name="T53" fmla="*/ 297 h 353"/>
                  <a:gd name="T54" fmla="*/ 54 w 318"/>
                  <a:gd name="T55" fmla="*/ 297 h 353"/>
                  <a:gd name="T56" fmla="*/ 67 w 318"/>
                  <a:gd name="T57" fmla="*/ 304 h 353"/>
                  <a:gd name="T58" fmla="*/ 86 w 318"/>
                  <a:gd name="T59" fmla="*/ 328 h 353"/>
                  <a:gd name="T60" fmla="*/ 103 w 318"/>
                  <a:gd name="T61" fmla="*/ 336 h 353"/>
                  <a:gd name="T62" fmla="*/ 113 w 318"/>
                  <a:gd name="T63" fmla="*/ 345 h 353"/>
                  <a:gd name="T64" fmla="*/ 123 w 318"/>
                  <a:gd name="T65" fmla="*/ 350 h 353"/>
                  <a:gd name="T66" fmla="*/ 146 w 318"/>
                  <a:gd name="T67" fmla="*/ 325 h 353"/>
                  <a:gd name="T68" fmla="*/ 158 w 318"/>
                  <a:gd name="T69" fmla="*/ 296 h 353"/>
                  <a:gd name="T70" fmla="*/ 182 w 318"/>
                  <a:gd name="T71" fmla="*/ 268 h 353"/>
                  <a:gd name="T72" fmla="*/ 195 w 318"/>
                  <a:gd name="T73" fmla="*/ 243 h 353"/>
                  <a:gd name="T74" fmla="*/ 204 w 318"/>
                  <a:gd name="T75" fmla="*/ 251 h 353"/>
                  <a:gd name="T76" fmla="*/ 206 w 318"/>
                  <a:gd name="T77" fmla="*/ 261 h 353"/>
                  <a:gd name="T78" fmla="*/ 227 w 318"/>
                  <a:gd name="T79" fmla="*/ 275 h 353"/>
                  <a:gd name="T80" fmla="*/ 237 w 318"/>
                  <a:gd name="T81" fmla="*/ 300 h 353"/>
                  <a:gd name="T82" fmla="*/ 249 w 318"/>
                  <a:gd name="T83" fmla="*/ 289 h 353"/>
                  <a:gd name="T84" fmla="*/ 289 w 318"/>
                  <a:gd name="T85" fmla="*/ 272 h 353"/>
                  <a:gd name="T86" fmla="*/ 309 w 318"/>
                  <a:gd name="T87" fmla="*/ 273 h 353"/>
                  <a:gd name="T88" fmla="*/ 318 w 318"/>
                  <a:gd name="T89" fmla="*/ 266 h 353"/>
                  <a:gd name="T90" fmla="*/ 285 w 318"/>
                  <a:gd name="T91" fmla="*/ 210 h 353"/>
                  <a:gd name="T92" fmla="*/ 266 w 318"/>
                  <a:gd name="T93" fmla="*/ 194 h 353"/>
                  <a:gd name="T94" fmla="*/ 250 w 318"/>
                  <a:gd name="T95" fmla="*/ 187 h 353"/>
                  <a:gd name="T96" fmla="*/ 249 w 318"/>
                  <a:gd name="T97" fmla="*/ 166 h 353"/>
                  <a:gd name="T98" fmla="*/ 237 w 318"/>
                  <a:gd name="T99" fmla="*/ 141 h 353"/>
                  <a:gd name="T100" fmla="*/ 223 w 318"/>
                  <a:gd name="T101" fmla="*/ 109 h 353"/>
                  <a:gd name="T102" fmla="*/ 223 w 318"/>
                  <a:gd name="T103" fmla="*/ 102 h 353"/>
                  <a:gd name="T104" fmla="*/ 205 w 318"/>
                  <a:gd name="T105" fmla="*/ 99 h 3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18" h="353">
                    <a:moveTo>
                      <a:pt x="197" y="83"/>
                    </a:moveTo>
                    <a:lnTo>
                      <a:pt x="190" y="75"/>
                    </a:lnTo>
                    <a:lnTo>
                      <a:pt x="162" y="47"/>
                    </a:lnTo>
                    <a:lnTo>
                      <a:pt x="156" y="35"/>
                    </a:lnTo>
                    <a:lnTo>
                      <a:pt x="155" y="28"/>
                    </a:lnTo>
                    <a:lnTo>
                      <a:pt x="149" y="22"/>
                    </a:lnTo>
                    <a:lnTo>
                      <a:pt x="146" y="22"/>
                    </a:lnTo>
                    <a:lnTo>
                      <a:pt x="145" y="25"/>
                    </a:lnTo>
                    <a:lnTo>
                      <a:pt x="144" y="25"/>
                    </a:lnTo>
                    <a:lnTo>
                      <a:pt x="139" y="23"/>
                    </a:lnTo>
                    <a:lnTo>
                      <a:pt x="139" y="22"/>
                    </a:lnTo>
                    <a:lnTo>
                      <a:pt x="138" y="21"/>
                    </a:lnTo>
                    <a:lnTo>
                      <a:pt x="124" y="21"/>
                    </a:lnTo>
                    <a:lnTo>
                      <a:pt x="120" y="23"/>
                    </a:lnTo>
                    <a:lnTo>
                      <a:pt x="122" y="23"/>
                    </a:lnTo>
                    <a:lnTo>
                      <a:pt x="123" y="29"/>
                    </a:lnTo>
                    <a:lnTo>
                      <a:pt x="123" y="35"/>
                    </a:lnTo>
                    <a:lnTo>
                      <a:pt x="102" y="44"/>
                    </a:lnTo>
                    <a:lnTo>
                      <a:pt x="93" y="33"/>
                    </a:lnTo>
                    <a:lnTo>
                      <a:pt x="88" y="19"/>
                    </a:lnTo>
                    <a:lnTo>
                      <a:pt x="81" y="8"/>
                    </a:lnTo>
                    <a:lnTo>
                      <a:pt x="77" y="5"/>
                    </a:lnTo>
                    <a:lnTo>
                      <a:pt x="75" y="4"/>
                    </a:lnTo>
                    <a:lnTo>
                      <a:pt x="70" y="1"/>
                    </a:lnTo>
                    <a:lnTo>
                      <a:pt x="52" y="0"/>
                    </a:lnTo>
                    <a:lnTo>
                      <a:pt x="42" y="5"/>
                    </a:lnTo>
                    <a:lnTo>
                      <a:pt x="45" y="14"/>
                    </a:lnTo>
                    <a:lnTo>
                      <a:pt x="45" y="36"/>
                    </a:lnTo>
                    <a:lnTo>
                      <a:pt x="39" y="61"/>
                    </a:lnTo>
                    <a:lnTo>
                      <a:pt x="44" y="99"/>
                    </a:lnTo>
                    <a:lnTo>
                      <a:pt x="57" y="106"/>
                    </a:lnTo>
                    <a:lnTo>
                      <a:pt x="64" y="119"/>
                    </a:lnTo>
                    <a:lnTo>
                      <a:pt x="42" y="119"/>
                    </a:lnTo>
                    <a:lnTo>
                      <a:pt x="24" y="142"/>
                    </a:lnTo>
                    <a:lnTo>
                      <a:pt x="10" y="135"/>
                    </a:lnTo>
                    <a:lnTo>
                      <a:pt x="0" y="146"/>
                    </a:lnTo>
                    <a:lnTo>
                      <a:pt x="1" y="146"/>
                    </a:lnTo>
                    <a:lnTo>
                      <a:pt x="1" y="148"/>
                    </a:lnTo>
                    <a:lnTo>
                      <a:pt x="4" y="166"/>
                    </a:lnTo>
                    <a:lnTo>
                      <a:pt x="4" y="167"/>
                    </a:lnTo>
                    <a:lnTo>
                      <a:pt x="5" y="169"/>
                    </a:lnTo>
                    <a:lnTo>
                      <a:pt x="8" y="169"/>
                    </a:lnTo>
                    <a:lnTo>
                      <a:pt x="17" y="173"/>
                    </a:lnTo>
                    <a:lnTo>
                      <a:pt x="17" y="176"/>
                    </a:lnTo>
                    <a:lnTo>
                      <a:pt x="14" y="180"/>
                    </a:lnTo>
                    <a:lnTo>
                      <a:pt x="12" y="184"/>
                    </a:lnTo>
                    <a:lnTo>
                      <a:pt x="11" y="187"/>
                    </a:lnTo>
                    <a:lnTo>
                      <a:pt x="8" y="198"/>
                    </a:lnTo>
                    <a:lnTo>
                      <a:pt x="8" y="205"/>
                    </a:lnTo>
                    <a:lnTo>
                      <a:pt x="11" y="206"/>
                    </a:lnTo>
                    <a:lnTo>
                      <a:pt x="15" y="205"/>
                    </a:lnTo>
                    <a:lnTo>
                      <a:pt x="25" y="205"/>
                    </a:lnTo>
                    <a:lnTo>
                      <a:pt x="29" y="203"/>
                    </a:lnTo>
                    <a:lnTo>
                      <a:pt x="39" y="203"/>
                    </a:lnTo>
                    <a:lnTo>
                      <a:pt x="40" y="201"/>
                    </a:lnTo>
                    <a:lnTo>
                      <a:pt x="36" y="194"/>
                    </a:lnTo>
                    <a:lnTo>
                      <a:pt x="35" y="188"/>
                    </a:lnTo>
                    <a:lnTo>
                      <a:pt x="35" y="186"/>
                    </a:lnTo>
                    <a:lnTo>
                      <a:pt x="53" y="186"/>
                    </a:lnTo>
                    <a:lnTo>
                      <a:pt x="57" y="184"/>
                    </a:lnTo>
                    <a:lnTo>
                      <a:pt x="64" y="184"/>
                    </a:lnTo>
                    <a:lnTo>
                      <a:pt x="70" y="188"/>
                    </a:lnTo>
                    <a:lnTo>
                      <a:pt x="71" y="192"/>
                    </a:lnTo>
                    <a:lnTo>
                      <a:pt x="70" y="194"/>
                    </a:lnTo>
                    <a:lnTo>
                      <a:pt x="67" y="201"/>
                    </a:lnTo>
                    <a:lnTo>
                      <a:pt x="65" y="210"/>
                    </a:lnTo>
                    <a:lnTo>
                      <a:pt x="68" y="213"/>
                    </a:lnTo>
                    <a:lnTo>
                      <a:pt x="70" y="217"/>
                    </a:lnTo>
                    <a:lnTo>
                      <a:pt x="71" y="219"/>
                    </a:lnTo>
                    <a:lnTo>
                      <a:pt x="72" y="227"/>
                    </a:lnTo>
                    <a:lnTo>
                      <a:pt x="72" y="246"/>
                    </a:lnTo>
                    <a:lnTo>
                      <a:pt x="70" y="248"/>
                    </a:lnTo>
                    <a:lnTo>
                      <a:pt x="64" y="251"/>
                    </a:lnTo>
                    <a:lnTo>
                      <a:pt x="57" y="255"/>
                    </a:lnTo>
                    <a:lnTo>
                      <a:pt x="53" y="262"/>
                    </a:lnTo>
                    <a:lnTo>
                      <a:pt x="50" y="270"/>
                    </a:lnTo>
                    <a:lnTo>
                      <a:pt x="50" y="272"/>
                    </a:lnTo>
                    <a:lnTo>
                      <a:pt x="45" y="285"/>
                    </a:lnTo>
                    <a:lnTo>
                      <a:pt x="42" y="287"/>
                    </a:lnTo>
                    <a:lnTo>
                      <a:pt x="39" y="289"/>
                    </a:lnTo>
                    <a:lnTo>
                      <a:pt x="40" y="297"/>
                    </a:lnTo>
                    <a:lnTo>
                      <a:pt x="42" y="299"/>
                    </a:lnTo>
                    <a:lnTo>
                      <a:pt x="43" y="297"/>
                    </a:lnTo>
                    <a:lnTo>
                      <a:pt x="54" y="297"/>
                    </a:lnTo>
                    <a:lnTo>
                      <a:pt x="59" y="299"/>
                    </a:lnTo>
                    <a:lnTo>
                      <a:pt x="67" y="303"/>
                    </a:lnTo>
                    <a:lnTo>
                      <a:pt x="67" y="304"/>
                    </a:lnTo>
                    <a:lnTo>
                      <a:pt x="68" y="306"/>
                    </a:lnTo>
                    <a:lnTo>
                      <a:pt x="70" y="306"/>
                    </a:lnTo>
                    <a:lnTo>
                      <a:pt x="86" y="328"/>
                    </a:lnTo>
                    <a:lnTo>
                      <a:pt x="95" y="329"/>
                    </a:lnTo>
                    <a:lnTo>
                      <a:pt x="102" y="336"/>
                    </a:lnTo>
                    <a:lnTo>
                      <a:pt x="103" y="336"/>
                    </a:lnTo>
                    <a:lnTo>
                      <a:pt x="103" y="339"/>
                    </a:lnTo>
                    <a:lnTo>
                      <a:pt x="105" y="342"/>
                    </a:lnTo>
                    <a:lnTo>
                      <a:pt x="113" y="345"/>
                    </a:lnTo>
                    <a:lnTo>
                      <a:pt x="120" y="352"/>
                    </a:lnTo>
                    <a:lnTo>
                      <a:pt x="120" y="353"/>
                    </a:lnTo>
                    <a:lnTo>
                      <a:pt x="123" y="350"/>
                    </a:lnTo>
                    <a:lnTo>
                      <a:pt x="131" y="342"/>
                    </a:lnTo>
                    <a:lnTo>
                      <a:pt x="139" y="335"/>
                    </a:lnTo>
                    <a:lnTo>
                      <a:pt x="146" y="325"/>
                    </a:lnTo>
                    <a:lnTo>
                      <a:pt x="146" y="313"/>
                    </a:lnTo>
                    <a:lnTo>
                      <a:pt x="144" y="304"/>
                    </a:lnTo>
                    <a:lnTo>
                      <a:pt x="158" y="296"/>
                    </a:lnTo>
                    <a:lnTo>
                      <a:pt x="165" y="275"/>
                    </a:lnTo>
                    <a:lnTo>
                      <a:pt x="166" y="275"/>
                    </a:lnTo>
                    <a:lnTo>
                      <a:pt x="182" y="268"/>
                    </a:lnTo>
                    <a:lnTo>
                      <a:pt x="186" y="265"/>
                    </a:lnTo>
                    <a:lnTo>
                      <a:pt x="189" y="251"/>
                    </a:lnTo>
                    <a:lnTo>
                      <a:pt x="195" y="243"/>
                    </a:lnTo>
                    <a:lnTo>
                      <a:pt x="195" y="244"/>
                    </a:lnTo>
                    <a:lnTo>
                      <a:pt x="198" y="248"/>
                    </a:lnTo>
                    <a:lnTo>
                      <a:pt x="204" y="251"/>
                    </a:lnTo>
                    <a:lnTo>
                      <a:pt x="208" y="251"/>
                    </a:lnTo>
                    <a:lnTo>
                      <a:pt x="206" y="255"/>
                    </a:lnTo>
                    <a:lnTo>
                      <a:pt x="206" y="261"/>
                    </a:lnTo>
                    <a:lnTo>
                      <a:pt x="208" y="262"/>
                    </a:lnTo>
                    <a:lnTo>
                      <a:pt x="223" y="269"/>
                    </a:lnTo>
                    <a:lnTo>
                      <a:pt x="227" y="275"/>
                    </a:lnTo>
                    <a:lnTo>
                      <a:pt x="234" y="297"/>
                    </a:lnTo>
                    <a:lnTo>
                      <a:pt x="236" y="300"/>
                    </a:lnTo>
                    <a:lnTo>
                      <a:pt x="237" y="300"/>
                    </a:lnTo>
                    <a:lnTo>
                      <a:pt x="243" y="296"/>
                    </a:lnTo>
                    <a:lnTo>
                      <a:pt x="246" y="294"/>
                    </a:lnTo>
                    <a:lnTo>
                      <a:pt x="249" y="289"/>
                    </a:lnTo>
                    <a:lnTo>
                      <a:pt x="261" y="280"/>
                    </a:lnTo>
                    <a:lnTo>
                      <a:pt x="286" y="272"/>
                    </a:lnTo>
                    <a:lnTo>
                      <a:pt x="289" y="272"/>
                    </a:lnTo>
                    <a:lnTo>
                      <a:pt x="300" y="269"/>
                    </a:lnTo>
                    <a:lnTo>
                      <a:pt x="307" y="272"/>
                    </a:lnTo>
                    <a:lnTo>
                      <a:pt x="309" y="273"/>
                    </a:lnTo>
                    <a:lnTo>
                      <a:pt x="314" y="275"/>
                    </a:lnTo>
                    <a:lnTo>
                      <a:pt x="318" y="275"/>
                    </a:lnTo>
                    <a:lnTo>
                      <a:pt x="318" y="266"/>
                    </a:lnTo>
                    <a:lnTo>
                      <a:pt x="314" y="262"/>
                    </a:lnTo>
                    <a:lnTo>
                      <a:pt x="297" y="240"/>
                    </a:lnTo>
                    <a:lnTo>
                      <a:pt x="285" y="210"/>
                    </a:lnTo>
                    <a:lnTo>
                      <a:pt x="273" y="199"/>
                    </a:lnTo>
                    <a:lnTo>
                      <a:pt x="269" y="194"/>
                    </a:lnTo>
                    <a:lnTo>
                      <a:pt x="266" y="194"/>
                    </a:lnTo>
                    <a:lnTo>
                      <a:pt x="264" y="195"/>
                    </a:lnTo>
                    <a:lnTo>
                      <a:pt x="261" y="195"/>
                    </a:lnTo>
                    <a:lnTo>
                      <a:pt x="250" y="187"/>
                    </a:lnTo>
                    <a:lnTo>
                      <a:pt x="244" y="169"/>
                    </a:lnTo>
                    <a:lnTo>
                      <a:pt x="247" y="167"/>
                    </a:lnTo>
                    <a:lnTo>
                      <a:pt x="249" y="166"/>
                    </a:lnTo>
                    <a:lnTo>
                      <a:pt x="242" y="153"/>
                    </a:lnTo>
                    <a:lnTo>
                      <a:pt x="240" y="152"/>
                    </a:lnTo>
                    <a:lnTo>
                      <a:pt x="237" y="141"/>
                    </a:lnTo>
                    <a:lnTo>
                      <a:pt x="236" y="138"/>
                    </a:lnTo>
                    <a:lnTo>
                      <a:pt x="233" y="127"/>
                    </a:lnTo>
                    <a:lnTo>
                      <a:pt x="223" y="109"/>
                    </a:lnTo>
                    <a:lnTo>
                      <a:pt x="222" y="107"/>
                    </a:lnTo>
                    <a:lnTo>
                      <a:pt x="220" y="105"/>
                    </a:lnTo>
                    <a:lnTo>
                      <a:pt x="223" y="102"/>
                    </a:lnTo>
                    <a:lnTo>
                      <a:pt x="219" y="97"/>
                    </a:lnTo>
                    <a:lnTo>
                      <a:pt x="212" y="99"/>
                    </a:lnTo>
                    <a:lnTo>
                      <a:pt x="205" y="99"/>
                    </a:lnTo>
                    <a:lnTo>
                      <a:pt x="201" y="95"/>
                    </a:lnTo>
                    <a:lnTo>
                      <a:pt x="197" y="8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00" name="Freeform 529">
                <a:extLst>
                  <a:ext uri="{FF2B5EF4-FFF2-40B4-BE49-F238E27FC236}">
                    <a16:creationId xmlns:a16="http://schemas.microsoft.com/office/drawing/2014/main" id="{7542CCB8-F5FF-60DE-0EFD-23989021F3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0" y="1823"/>
                <a:ext cx="76" cy="106"/>
              </a:xfrm>
              <a:custGeom>
                <a:avLst/>
                <a:gdLst>
                  <a:gd name="T0" fmla="*/ 86 w 306"/>
                  <a:gd name="T1" fmla="*/ 22 h 423"/>
                  <a:gd name="T2" fmla="*/ 58 w 306"/>
                  <a:gd name="T3" fmla="*/ 53 h 423"/>
                  <a:gd name="T4" fmla="*/ 39 w 306"/>
                  <a:gd name="T5" fmla="*/ 92 h 423"/>
                  <a:gd name="T6" fmla="*/ 22 w 306"/>
                  <a:gd name="T7" fmla="*/ 111 h 423"/>
                  <a:gd name="T8" fmla="*/ 35 w 306"/>
                  <a:gd name="T9" fmla="*/ 137 h 423"/>
                  <a:gd name="T10" fmla="*/ 59 w 306"/>
                  <a:gd name="T11" fmla="*/ 131 h 423"/>
                  <a:gd name="T12" fmla="*/ 94 w 306"/>
                  <a:gd name="T13" fmla="*/ 124 h 423"/>
                  <a:gd name="T14" fmla="*/ 80 w 306"/>
                  <a:gd name="T15" fmla="*/ 164 h 423"/>
                  <a:gd name="T16" fmla="*/ 46 w 306"/>
                  <a:gd name="T17" fmla="*/ 167 h 423"/>
                  <a:gd name="T18" fmla="*/ 17 w 306"/>
                  <a:gd name="T19" fmla="*/ 169 h 423"/>
                  <a:gd name="T20" fmla="*/ 12 w 306"/>
                  <a:gd name="T21" fmla="*/ 197 h 423"/>
                  <a:gd name="T22" fmla="*/ 5 w 306"/>
                  <a:gd name="T23" fmla="*/ 205 h 423"/>
                  <a:gd name="T24" fmla="*/ 2 w 306"/>
                  <a:gd name="T25" fmla="*/ 209 h 423"/>
                  <a:gd name="T26" fmla="*/ 44 w 306"/>
                  <a:gd name="T27" fmla="*/ 209 h 423"/>
                  <a:gd name="T28" fmla="*/ 72 w 306"/>
                  <a:gd name="T29" fmla="*/ 208 h 423"/>
                  <a:gd name="T30" fmla="*/ 89 w 306"/>
                  <a:gd name="T31" fmla="*/ 216 h 423"/>
                  <a:gd name="T32" fmla="*/ 104 w 306"/>
                  <a:gd name="T33" fmla="*/ 216 h 423"/>
                  <a:gd name="T34" fmla="*/ 109 w 306"/>
                  <a:gd name="T35" fmla="*/ 229 h 423"/>
                  <a:gd name="T36" fmla="*/ 97 w 306"/>
                  <a:gd name="T37" fmla="*/ 243 h 423"/>
                  <a:gd name="T38" fmla="*/ 101 w 306"/>
                  <a:gd name="T39" fmla="*/ 251 h 423"/>
                  <a:gd name="T40" fmla="*/ 126 w 306"/>
                  <a:gd name="T41" fmla="*/ 283 h 423"/>
                  <a:gd name="T42" fmla="*/ 113 w 306"/>
                  <a:gd name="T43" fmla="*/ 291 h 423"/>
                  <a:gd name="T44" fmla="*/ 91 w 306"/>
                  <a:gd name="T45" fmla="*/ 294 h 423"/>
                  <a:gd name="T46" fmla="*/ 55 w 306"/>
                  <a:gd name="T47" fmla="*/ 346 h 423"/>
                  <a:gd name="T48" fmla="*/ 66 w 306"/>
                  <a:gd name="T49" fmla="*/ 363 h 423"/>
                  <a:gd name="T50" fmla="*/ 70 w 306"/>
                  <a:gd name="T51" fmla="*/ 401 h 423"/>
                  <a:gd name="T52" fmla="*/ 76 w 306"/>
                  <a:gd name="T53" fmla="*/ 417 h 423"/>
                  <a:gd name="T54" fmla="*/ 91 w 306"/>
                  <a:gd name="T55" fmla="*/ 423 h 423"/>
                  <a:gd name="T56" fmla="*/ 132 w 306"/>
                  <a:gd name="T57" fmla="*/ 342 h 423"/>
                  <a:gd name="T58" fmla="*/ 199 w 306"/>
                  <a:gd name="T59" fmla="*/ 361 h 423"/>
                  <a:gd name="T60" fmla="*/ 213 w 306"/>
                  <a:gd name="T61" fmla="*/ 334 h 423"/>
                  <a:gd name="T62" fmla="*/ 210 w 306"/>
                  <a:gd name="T63" fmla="*/ 315 h 423"/>
                  <a:gd name="T64" fmla="*/ 209 w 306"/>
                  <a:gd name="T65" fmla="*/ 310 h 423"/>
                  <a:gd name="T66" fmla="*/ 231 w 306"/>
                  <a:gd name="T67" fmla="*/ 289 h 423"/>
                  <a:gd name="T68" fmla="*/ 250 w 306"/>
                  <a:gd name="T69" fmla="*/ 272 h 423"/>
                  <a:gd name="T70" fmla="*/ 267 w 306"/>
                  <a:gd name="T71" fmla="*/ 248 h 423"/>
                  <a:gd name="T72" fmla="*/ 283 w 306"/>
                  <a:gd name="T73" fmla="*/ 237 h 423"/>
                  <a:gd name="T74" fmla="*/ 296 w 306"/>
                  <a:gd name="T75" fmla="*/ 208 h 423"/>
                  <a:gd name="T76" fmla="*/ 287 w 306"/>
                  <a:gd name="T77" fmla="*/ 187 h 423"/>
                  <a:gd name="T78" fmla="*/ 306 w 306"/>
                  <a:gd name="T79" fmla="*/ 171 h 423"/>
                  <a:gd name="T80" fmla="*/ 295 w 306"/>
                  <a:gd name="T81" fmla="*/ 149 h 423"/>
                  <a:gd name="T82" fmla="*/ 264 w 306"/>
                  <a:gd name="T83" fmla="*/ 157 h 423"/>
                  <a:gd name="T84" fmla="*/ 257 w 306"/>
                  <a:gd name="T85" fmla="*/ 127 h 423"/>
                  <a:gd name="T86" fmla="*/ 250 w 306"/>
                  <a:gd name="T87" fmla="*/ 107 h 423"/>
                  <a:gd name="T88" fmla="*/ 225 w 306"/>
                  <a:gd name="T89" fmla="*/ 102 h 423"/>
                  <a:gd name="T90" fmla="*/ 197 w 306"/>
                  <a:gd name="T91" fmla="*/ 54 h 423"/>
                  <a:gd name="T92" fmla="*/ 209 w 306"/>
                  <a:gd name="T93" fmla="*/ 30 h 423"/>
                  <a:gd name="T94" fmla="*/ 186 w 306"/>
                  <a:gd name="T95" fmla="*/ 29 h 423"/>
                  <a:gd name="T96" fmla="*/ 143 w 306"/>
                  <a:gd name="T97" fmla="*/ 53 h 423"/>
                  <a:gd name="T98" fmla="*/ 127 w 306"/>
                  <a:gd name="T99" fmla="*/ 32 h 423"/>
                  <a:gd name="T100" fmla="*/ 106 w 306"/>
                  <a:gd name="T101" fmla="*/ 12 h 423"/>
                  <a:gd name="T102" fmla="*/ 95 w 306"/>
                  <a:gd name="T103" fmla="*/ 1 h 4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06" h="423">
                    <a:moveTo>
                      <a:pt x="95" y="1"/>
                    </a:moveTo>
                    <a:lnTo>
                      <a:pt x="95" y="0"/>
                    </a:lnTo>
                    <a:lnTo>
                      <a:pt x="89" y="8"/>
                    </a:lnTo>
                    <a:lnTo>
                      <a:pt x="86" y="22"/>
                    </a:lnTo>
                    <a:lnTo>
                      <a:pt x="82" y="25"/>
                    </a:lnTo>
                    <a:lnTo>
                      <a:pt x="66" y="32"/>
                    </a:lnTo>
                    <a:lnTo>
                      <a:pt x="65" y="32"/>
                    </a:lnTo>
                    <a:lnTo>
                      <a:pt x="58" y="53"/>
                    </a:lnTo>
                    <a:lnTo>
                      <a:pt x="44" y="61"/>
                    </a:lnTo>
                    <a:lnTo>
                      <a:pt x="46" y="70"/>
                    </a:lnTo>
                    <a:lnTo>
                      <a:pt x="46" y="82"/>
                    </a:lnTo>
                    <a:lnTo>
                      <a:pt x="39" y="92"/>
                    </a:lnTo>
                    <a:lnTo>
                      <a:pt x="31" y="99"/>
                    </a:lnTo>
                    <a:lnTo>
                      <a:pt x="23" y="107"/>
                    </a:lnTo>
                    <a:lnTo>
                      <a:pt x="20" y="110"/>
                    </a:lnTo>
                    <a:lnTo>
                      <a:pt x="22" y="111"/>
                    </a:lnTo>
                    <a:lnTo>
                      <a:pt x="32" y="131"/>
                    </a:lnTo>
                    <a:lnTo>
                      <a:pt x="34" y="132"/>
                    </a:lnTo>
                    <a:lnTo>
                      <a:pt x="34" y="135"/>
                    </a:lnTo>
                    <a:lnTo>
                      <a:pt x="35" y="137"/>
                    </a:lnTo>
                    <a:lnTo>
                      <a:pt x="37" y="137"/>
                    </a:lnTo>
                    <a:lnTo>
                      <a:pt x="49" y="132"/>
                    </a:lnTo>
                    <a:lnTo>
                      <a:pt x="53" y="132"/>
                    </a:lnTo>
                    <a:lnTo>
                      <a:pt x="59" y="131"/>
                    </a:lnTo>
                    <a:lnTo>
                      <a:pt x="62" y="130"/>
                    </a:lnTo>
                    <a:lnTo>
                      <a:pt x="73" y="118"/>
                    </a:lnTo>
                    <a:lnTo>
                      <a:pt x="86" y="114"/>
                    </a:lnTo>
                    <a:lnTo>
                      <a:pt x="94" y="124"/>
                    </a:lnTo>
                    <a:lnTo>
                      <a:pt x="95" y="125"/>
                    </a:lnTo>
                    <a:lnTo>
                      <a:pt x="95" y="135"/>
                    </a:lnTo>
                    <a:lnTo>
                      <a:pt x="89" y="159"/>
                    </a:lnTo>
                    <a:lnTo>
                      <a:pt x="80" y="164"/>
                    </a:lnTo>
                    <a:lnTo>
                      <a:pt x="76" y="169"/>
                    </a:lnTo>
                    <a:lnTo>
                      <a:pt x="73" y="173"/>
                    </a:lnTo>
                    <a:lnTo>
                      <a:pt x="51" y="169"/>
                    </a:lnTo>
                    <a:lnTo>
                      <a:pt x="46" y="167"/>
                    </a:lnTo>
                    <a:lnTo>
                      <a:pt x="41" y="167"/>
                    </a:lnTo>
                    <a:lnTo>
                      <a:pt x="26" y="169"/>
                    </a:lnTo>
                    <a:lnTo>
                      <a:pt x="17" y="167"/>
                    </a:lnTo>
                    <a:lnTo>
                      <a:pt x="17" y="169"/>
                    </a:lnTo>
                    <a:lnTo>
                      <a:pt x="14" y="170"/>
                    </a:lnTo>
                    <a:lnTo>
                      <a:pt x="13" y="191"/>
                    </a:lnTo>
                    <a:lnTo>
                      <a:pt x="12" y="194"/>
                    </a:lnTo>
                    <a:lnTo>
                      <a:pt x="12" y="197"/>
                    </a:lnTo>
                    <a:lnTo>
                      <a:pt x="10" y="201"/>
                    </a:lnTo>
                    <a:lnTo>
                      <a:pt x="9" y="202"/>
                    </a:lnTo>
                    <a:lnTo>
                      <a:pt x="9" y="204"/>
                    </a:lnTo>
                    <a:lnTo>
                      <a:pt x="5" y="205"/>
                    </a:lnTo>
                    <a:lnTo>
                      <a:pt x="3" y="206"/>
                    </a:lnTo>
                    <a:lnTo>
                      <a:pt x="0" y="208"/>
                    </a:lnTo>
                    <a:lnTo>
                      <a:pt x="0" y="209"/>
                    </a:lnTo>
                    <a:lnTo>
                      <a:pt x="2" y="209"/>
                    </a:lnTo>
                    <a:lnTo>
                      <a:pt x="20" y="206"/>
                    </a:lnTo>
                    <a:lnTo>
                      <a:pt x="28" y="206"/>
                    </a:lnTo>
                    <a:lnTo>
                      <a:pt x="42" y="209"/>
                    </a:lnTo>
                    <a:lnTo>
                      <a:pt x="44" y="209"/>
                    </a:lnTo>
                    <a:lnTo>
                      <a:pt x="48" y="211"/>
                    </a:lnTo>
                    <a:lnTo>
                      <a:pt x="58" y="212"/>
                    </a:lnTo>
                    <a:lnTo>
                      <a:pt x="69" y="208"/>
                    </a:lnTo>
                    <a:lnTo>
                      <a:pt x="72" y="208"/>
                    </a:lnTo>
                    <a:lnTo>
                      <a:pt x="72" y="209"/>
                    </a:lnTo>
                    <a:lnTo>
                      <a:pt x="77" y="212"/>
                    </a:lnTo>
                    <a:lnTo>
                      <a:pt x="82" y="215"/>
                    </a:lnTo>
                    <a:lnTo>
                      <a:pt x="89" y="216"/>
                    </a:lnTo>
                    <a:lnTo>
                      <a:pt x="91" y="215"/>
                    </a:lnTo>
                    <a:lnTo>
                      <a:pt x="94" y="215"/>
                    </a:lnTo>
                    <a:lnTo>
                      <a:pt x="102" y="216"/>
                    </a:lnTo>
                    <a:lnTo>
                      <a:pt x="104" y="216"/>
                    </a:lnTo>
                    <a:lnTo>
                      <a:pt x="105" y="217"/>
                    </a:lnTo>
                    <a:lnTo>
                      <a:pt x="112" y="222"/>
                    </a:lnTo>
                    <a:lnTo>
                      <a:pt x="112" y="223"/>
                    </a:lnTo>
                    <a:lnTo>
                      <a:pt x="109" y="229"/>
                    </a:lnTo>
                    <a:lnTo>
                      <a:pt x="109" y="230"/>
                    </a:lnTo>
                    <a:lnTo>
                      <a:pt x="106" y="234"/>
                    </a:lnTo>
                    <a:lnTo>
                      <a:pt x="102" y="237"/>
                    </a:lnTo>
                    <a:lnTo>
                      <a:pt x="97" y="243"/>
                    </a:lnTo>
                    <a:lnTo>
                      <a:pt x="97" y="245"/>
                    </a:lnTo>
                    <a:lnTo>
                      <a:pt x="98" y="247"/>
                    </a:lnTo>
                    <a:lnTo>
                      <a:pt x="98" y="248"/>
                    </a:lnTo>
                    <a:lnTo>
                      <a:pt x="101" y="251"/>
                    </a:lnTo>
                    <a:lnTo>
                      <a:pt x="106" y="268"/>
                    </a:lnTo>
                    <a:lnTo>
                      <a:pt x="112" y="276"/>
                    </a:lnTo>
                    <a:lnTo>
                      <a:pt x="118" y="278"/>
                    </a:lnTo>
                    <a:lnTo>
                      <a:pt x="126" y="283"/>
                    </a:lnTo>
                    <a:lnTo>
                      <a:pt x="127" y="284"/>
                    </a:lnTo>
                    <a:lnTo>
                      <a:pt x="127" y="286"/>
                    </a:lnTo>
                    <a:lnTo>
                      <a:pt x="122" y="286"/>
                    </a:lnTo>
                    <a:lnTo>
                      <a:pt x="113" y="291"/>
                    </a:lnTo>
                    <a:lnTo>
                      <a:pt x="111" y="297"/>
                    </a:lnTo>
                    <a:lnTo>
                      <a:pt x="102" y="297"/>
                    </a:lnTo>
                    <a:lnTo>
                      <a:pt x="94" y="296"/>
                    </a:lnTo>
                    <a:lnTo>
                      <a:pt x="91" y="294"/>
                    </a:lnTo>
                    <a:lnTo>
                      <a:pt x="90" y="291"/>
                    </a:lnTo>
                    <a:lnTo>
                      <a:pt x="84" y="305"/>
                    </a:lnTo>
                    <a:lnTo>
                      <a:pt x="70" y="332"/>
                    </a:lnTo>
                    <a:lnTo>
                      <a:pt x="55" y="346"/>
                    </a:lnTo>
                    <a:lnTo>
                      <a:pt x="55" y="349"/>
                    </a:lnTo>
                    <a:lnTo>
                      <a:pt x="59" y="353"/>
                    </a:lnTo>
                    <a:lnTo>
                      <a:pt x="59" y="354"/>
                    </a:lnTo>
                    <a:lnTo>
                      <a:pt x="66" y="363"/>
                    </a:lnTo>
                    <a:lnTo>
                      <a:pt x="66" y="364"/>
                    </a:lnTo>
                    <a:lnTo>
                      <a:pt x="67" y="367"/>
                    </a:lnTo>
                    <a:lnTo>
                      <a:pt x="72" y="391"/>
                    </a:lnTo>
                    <a:lnTo>
                      <a:pt x="70" y="401"/>
                    </a:lnTo>
                    <a:lnTo>
                      <a:pt x="69" y="405"/>
                    </a:lnTo>
                    <a:lnTo>
                      <a:pt x="70" y="409"/>
                    </a:lnTo>
                    <a:lnTo>
                      <a:pt x="72" y="410"/>
                    </a:lnTo>
                    <a:lnTo>
                      <a:pt x="76" y="417"/>
                    </a:lnTo>
                    <a:lnTo>
                      <a:pt x="79" y="420"/>
                    </a:lnTo>
                    <a:lnTo>
                      <a:pt x="86" y="421"/>
                    </a:lnTo>
                    <a:lnTo>
                      <a:pt x="90" y="423"/>
                    </a:lnTo>
                    <a:lnTo>
                      <a:pt x="91" y="423"/>
                    </a:lnTo>
                    <a:lnTo>
                      <a:pt x="99" y="409"/>
                    </a:lnTo>
                    <a:lnTo>
                      <a:pt x="115" y="392"/>
                    </a:lnTo>
                    <a:lnTo>
                      <a:pt x="134" y="354"/>
                    </a:lnTo>
                    <a:lnTo>
                      <a:pt x="132" y="342"/>
                    </a:lnTo>
                    <a:lnTo>
                      <a:pt x="139" y="334"/>
                    </a:lnTo>
                    <a:lnTo>
                      <a:pt x="151" y="346"/>
                    </a:lnTo>
                    <a:lnTo>
                      <a:pt x="172" y="356"/>
                    </a:lnTo>
                    <a:lnTo>
                      <a:pt x="199" y="361"/>
                    </a:lnTo>
                    <a:lnTo>
                      <a:pt x="199" y="360"/>
                    </a:lnTo>
                    <a:lnTo>
                      <a:pt x="213" y="349"/>
                    </a:lnTo>
                    <a:lnTo>
                      <a:pt x="214" y="336"/>
                    </a:lnTo>
                    <a:lnTo>
                      <a:pt x="213" y="334"/>
                    </a:lnTo>
                    <a:lnTo>
                      <a:pt x="210" y="331"/>
                    </a:lnTo>
                    <a:lnTo>
                      <a:pt x="207" y="324"/>
                    </a:lnTo>
                    <a:lnTo>
                      <a:pt x="207" y="322"/>
                    </a:lnTo>
                    <a:lnTo>
                      <a:pt x="210" y="315"/>
                    </a:lnTo>
                    <a:lnTo>
                      <a:pt x="211" y="314"/>
                    </a:lnTo>
                    <a:lnTo>
                      <a:pt x="210" y="314"/>
                    </a:lnTo>
                    <a:lnTo>
                      <a:pt x="209" y="312"/>
                    </a:lnTo>
                    <a:lnTo>
                      <a:pt x="209" y="310"/>
                    </a:lnTo>
                    <a:lnTo>
                      <a:pt x="213" y="300"/>
                    </a:lnTo>
                    <a:lnTo>
                      <a:pt x="217" y="293"/>
                    </a:lnTo>
                    <a:lnTo>
                      <a:pt x="223" y="289"/>
                    </a:lnTo>
                    <a:lnTo>
                      <a:pt x="231" y="289"/>
                    </a:lnTo>
                    <a:lnTo>
                      <a:pt x="245" y="286"/>
                    </a:lnTo>
                    <a:lnTo>
                      <a:pt x="247" y="286"/>
                    </a:lnTo>
                    <a:lnTo>
                      <a:pt x="250" y="284"/>
                    </a:lnTo>
                    <a:lnTo>
                      <a:pt x="250" y="272"/>
                    </a:lnTo>
                    <a:lnTo>
                      <a:pt x="249" y="265"/>
                    </a:lnTo>
                    <a:lnTo>
                      <a:pt x="250" y="264"/>
                    </a:lnTo>
                    <a:lnTo>
                      <a:pt x="257" y="254"/>
                    </a:lnTo>
                    <a:lnTo>
                      <a:pt x="267" y="248"/>
                    </a:lnTo>
                    <a:lnTo>
                      <a:pt x="269" y="247"/>
                    </a:lnTo>
                    <a:lnTo>
                      <a:pt x="280" y="238"/>
                    </a:lnTo>
                    <a:lnTo>
                      <a:pt x="283" y="238"/>
                    </a:lnTo>
                    <a:lnTo>
                      <a:pt x="283" y="237"/>
                    </a:lnTo>
                    <a:lnTo>
                      <a:pt x="287" y="230"/>
                    </a:lnTo>
                    <a:lnTo>
                      <a:pt x="288" y="229"/>
                    </a:lnTo>
                    <a:lnTo>
                      <a:pt x="295" y="217"/>
                    </a:lnTo>
                    <a:lnTo>
                      <a:pt x="296" y="208"/>
                    </a:lnTo>
                    <a:lnTo>
                      <a:pt x="293" y="204"/>
                    </a:lnTo>
                    <a:lnTo>
                      <a:pt x="288" y="195"/>
                    </a:lnTo>
                    <a:lnTo>
                      <a:pt x="288" y="192"/>
                    </a:lnTo>
                    <a:lnTo>
                      <a:pt x="287" y="187"/>
                    </a:lnTo>
                    <a:lnTo>
                      <a:pt x="298" y="187"/>
                    </a:lnTo>
                    <a:lnTo>
                      <a:pt x="302" y="185"/>
                    </a:lnTo>
                    <a:lnTo>
                      <a:pt x="302" y="184"/>
                    </a:lnTo>
                    <a:lnTo>
                      <a:pt x="306" y="171"/>
                    </a:lnTo>
                    <a:lnTo>
                      <a:pt x="306" y="169"/>
                    </a:lnTo>
                    <a:lnTo>
                      <a:pt x="305" y="164"/>
                    </a:lnTo>
                    <a:lnTo>
                      <a:pt x="299" y="153"/>
                    </a:lnTo>
                    <a:lnTo>
                      <a:pt x="295" y="149"/>
                    </a:lnTo>
                    <a:lnTo>
                      <a:pt x="288" y="155"/>
                    </a:lnTo>
                    <a:lnTo>
                      <a:pt x="278" y="159"/>
                    </a:lnTo>
                    <a:lnTo>
                      <a:pt x="266" y="159"/>
                    </a:lnTo>
                    <a:lnTo>
                      <a:pt x="264" y="157"/>
                    </a:lnTo>
                    <a:lnTo>
                      <a:pt x="262" y="156"/>
                    </a:lnTo>
                    <a:lnTo>
                      <a:pt x="262" y="155"/>
                    </a:lnTo>
                    <a:lnTo>
                      <a:pt x="266" y="153"/>
                    </a:lnTo>
                    <a:lnTo>
                      <a:pt x="257" y="127"/>
                    </a:lnTo>
                    <a:lnTo>
                      <a:pt x="256" y="124"/>
                    </a:lnTo>
                    <a:lnTo>
                      <a:pt x="256" y="121"/>
                    </a:lnTo>
                    <a:lnTo>
                      <a:pt x="257" y="120"/>
                    </a:lnTo>
                    <a:lnTo>
                      <a:pt x="250" y="107"/>
                    </a:lnTo>
                    <a:lnTo>
                      <a:pt x="238" y="102"/>
                    </a:lnTo>
                    <a:lnTo>
                      <a:pt x="232" y="97"/>
                    </a:lnTo>
                    <a:lnTo>
                      <a:pt x="231" y="97"/>
                    </a:lnTo>
                    <a:lnTo>
                      <a:pt x="225" y="102"/>
                    </a:lnTo>
                    <a:lnTo>
                      <a:pt x="224" y="102"/>
                    </a:lnTo>
                    <a:lnTo>
                      <a:pt x="214" y="86"/>
                    </a:lnTo>
                    <a:lnTo>
                      <a:pt x="209" y="70"/>
                    </a:lnTo>
                    <a:lnTo>
                      <a:pt x="197" y="54"/>
                    </a:lnTo>
                    <a:lnTo>
                      <a:pt x="202" y="35"/>
                    </a:lnTo>
                    <a:lnTo>
                      <a:pt x="203" y="32"/>
                    </a:lnTo>
                    <a:lnTo>
                      <a:pt x="204" y="30"/>
                    </a:lnTo>
                    <a:lnTo>
                      <a:pt x="209" y="30"/>
                    </a:lnTo>
                    <a:lnTo>
                      <a:pt x="207" y="29"/>
                    </a:lnTo>
                    <a:lnTo>
                      <a:pt x="200" y="26"/>
                    </a:lnTo>
                    <a:lnTo>
                      <a:pt x="189" y="29"/>
                    </a:lnTo>
                    <a:lnTo>
                      <a:pt x="186" y="29"/>
                    </a:lnTo>
                    <a:lnTo>
                      <a:pt x="161" y="37"/>
                    </a:lnTo>
                    <a:lnTo>
                      <a:pt x="149" y="46"/>
                    </a:lnTo>
                    <a:lnTo>
                      <a:pt x="146" y="51"/>
                    </a:lnTo>
                    <a:lnTo>
                      <a:pt x="143" y="53"/>
                    </a:lnTo>
                    <a:lnTo>
                      <a:pt x="137" y="57"/>
                    </a:lnTo>
                    <a:lnTo>
                      <a:pt x="136" y="57"/>
                    </a:lnTo>
                    <a:lnTo>
                      <a:pt x="134" y="54"/>
                    </a:lnTo>
                    <a:lnTo>
                      <a:pt x="127" y="32"/>
                    </a:lnTo>
                    <a:lnTo>
                      <a:pt x="123" y="26"/>
                    </a:lnTo>
                    <a:lnTo>
                      <a:pt x="108" y="19"/>
                    </a:lnTo>
                    <a:lnTo>
                      <a:pt x="106" y="18"/>
                    </a:lnTo>
                    <a:lnTo>
                      <a:pt x="106" y="12"/>
                    </a:lnTo>
                    <a:lnTo>
                      <a:pt x="108" y="8"/>
                    </a:lnTo>
                    <a:lnTo>
                      <a:pt x="104" y="8"/>
                    </a:lnTo>
                    <a:lnTo>
                      <a:pt x="98" y="5"/>
                    </a:lnTo>
                    <a:lnTo>
                      <a:pt x="95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01" name="Freeform 530">
                <a:extLst>
                  <a:ext uri="{FF2B5EF4-FFF2-40B4-BE49-F238E27FC236}">
                    <a16:creationId xmlns:a16="http://schemas.microsoft.com/office/drawing/2014/main" id="{7483F24B-3141-CBE4-244F-7EDF6A9796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3" y="1805"/>
                <a:ext cx="99" cy="144"/>
              </a:xfrm>
              <a:custGeom>
                <a:avLst/>
                <a:gdLst>
                  <a:gd name="T0" fmla="*/ 328 w 393"/>
                  <a:gd name="T1" fmla="*/ 204 h 578"/>
                  <a:gd name="T2" fmla="*/ 301 w 393"/>
                  <a:gd name="T3" fmla="*/ 211 h 578"/>
                  <a:gd name="T4" fmla="*/ 286 w 393"/>
                  <a:gd name="T5" fmla="*/ 184 h 578"/>
                  <a:gd name="T6" fmla="*/ 269 w 393"/>
                  <a:gd name="T7" fmla="*/ 167 h 578"/>
                  <a:gd name="T8" fmla="*/ 234 w 393"/>
                  <a:gd name="T9" fmla="*/ 137 h 578"/>
                  <a:gd name="T10" fmla="*/ 209 w 393"/>
                  <a:gd name="T11" fmla="*/ 128 h 578"/>
                  <a:gd name="T12" fmla="*/ 211 w 393"/>
                  <a:gd name="T13" fmla="*/ 116 h 578"/>
                  <a:gd name="T14" fmla="*/ 230 w 393"/>
                  <a:gd name="T15" fmla="*/ 82 h 578"/>
                  <a:gd name="T16" fmla="*/ 236 w 393"/>
                  <a:gd name="T17" fmla="*/ 48 h 578"/>
                  <a:gd name="T18" fmla="*/ 237 w 393"/>
                  <a:gd name="T19" fmla="*/ 23 h 578"/>
                  <a:gd name="T20" fmla="*/ 201 w 393"/>
                  <a:gd name="T21" fmla="*/ 17 h 578"/>
                  <a:gd name="T22" fmla="*/ 195 w 393"/>
                  <a:gd name="T23" fmla="*/ 34 h 578"/>
                  <a:gd name="T24" fmla="*/ 174 w 393"/>
                  <a:gd name="T25" fmla="*/ 29 h 578"/>
                  <a:gd name="T26" fmla="*/ 183 w 393"/>
                  <a:gd name="T27" fmla="*/ 4 h 578"/>
                  <a:gd name="T28" fmla="*/ 156 w 393"/>
                  <a:gd name="T29" fmla="*/ 47 h 578"/>
                  <a:gd name="T30" fmla="*/ 131 w 393"/>
                  <a:gd name="T31" fmla="*/ 70 h 578"/>
                  <a:gd name="T32" fmla="*/ 110 w 393"/>
                  <a:gd name="T33" fmla="*/ 77 h 578"/>
                  <a:gd name="T34" fmla="*/ 104 w 393"/>
                  <a:gd name="T35" fmla="*/ 92 h 578"/>
                  <a:gd name="T36" fmla="*/ 70 w 393"/>
                  <a:gd name="T37" fmla="*/ 124 h 578"/>
                  <a:gd name="T38" fmla="*/ 25 w 393"/>
                  <a:gd name="T39" fmla="*/ 120 h 578"/>
                  <a:gd name="T40" fmla="*/ 1 w 393"/>
                  <a:gd name="T41" fmla="*/ 137 h 578"/>
                  <a:gd name="T42" fmla="*/ 19 w 393"/>
                  <a:gd name="T43" fmla="*/ 181 h 578"/>
                  <a:gd name="T44" fmla="*/ 100 w 393"/>
                  <a:gd name="T45" fmla="*/ 208 h 578"/>
                  <a:gd name="T46" fmla="*/ 99 w 393"/>
                  <a:gd name="T47" fmla="*/ 229 h 578"/>
                  <a:gd name="T48" fmla="*/ 92 w 393"/>
                  <a:gd name="T49" fmla="*/ 257 h 578"/>
                  <a:gd name="T50" fmla="*/ 84 w 393"/>
                  <a:gd name="T51" fmla="*/ 289 h 578"/>
                  <a:gd name="T52" fmla="*/ 127 w 393"/>
                  <a:gd name="T53" fmla="*/ 300 h 578"/>
                  <a:gd name="T54" fmla="*/ 120 w 393"/>
                  <a:gd name="T55" fmla="*/ 338 h 578"/>
                  <a:gd name="T56" fmla="*/ 144 w 393"/>
                  <a:gd name="T57" fmla="*/ 357 h 578"/>
                  <a:gd name="T58" fmla="*/ 183 w 393"/>
                  <a:gd name="T59" fmla="*/ 367 h 578"/>
                  <a:gd name="T60" fmla="*/ 174 w 393"/>
                  <a:gd name="T61" fmla="*/ 338 h 578"/>
                  <a:gd name="T62" fmla="*/ 223 w 393"/>
                  <a:gd name="T63" fmla="*/ 285 h 578"/>
                  <a:gd name="T64" fmla="*/ 244 w 393"/>
                  <a:gd name="T65" fmla="*/ 289 h 578"/>
                  <a:gd name="T66" fmla="*/ 252 w 393"/>
                  <a:gd name="T67" fmla="*/ 324 h 578"/>
                  <a:gd name="T68" fmla="*/ 301 w 393"/>
                  <a:gd name="T69" fmla="*/ 361 h 578"/>
                  <a:gd name="T70" fmla="*/ 285 w 393"/>
                  <a:gd name="T71" fmla="*/ 371 h 578"/>
                  <a:gd name="T72" fmla="*/ 241 w 393"/>
                  <a:gd name="T73" fmla="*/ 386 h 578"/>
                  <a:gd name="T74" fmla="*/ 225 w 393"/>
                  <a:gd name="T75" fmla="*/ 413 h 578"/>
                  <a:gd name="T76" fmla="*/ 243 w 393"/>
                  <a:gd name="T77" fmla="*/ 449 h 578"/>
                  <a:gd name="T78" fmla="*/ 252 w 393"/>
                  <a:gd name="T79" fmla="*/ 494 h 578"/>
                  <a:gd name="T80" fmla="*/ 237 w 393"/>
                  <a:gd name="T81" fmla="*/ 502 h 578"/>
                  <a:gd name="T82" fmla="*/ 244 w 393"/>
                  <a:gd name="T83" fmla="*/ 536 h 578"/>
                  <a:gd name="T84" fmla="*/ 292 w 393"/>
                  <a:gd name="T85" fmla="*/ 575 h 578"/>
                  <a:gd name="T86" fmla="*/ 332 w 393"/>
                  <a:gd name="T87" fmla="*/ 568 h 578"/>
                  <a:gd name="T88" fmla="*/ 352 w 393"/>
                  <a:gd name="T89" fmla="*/ 535 h 578"/>
                  <a:gd name="T90" fmla="*/ 357 w 393"/>
                  <a:gd name="T91" fmla="*/ 512 h 578"/>
                  <a:gd name="T92" fmla="*/ 352 w 393"/>
                  <a:gd name="T93" fmla="*/ 495 h 578"/>
                  <a:gd name="T94" fmla="*/ 335 w 393"/>
                  <a:gd name="T95" fmla="*/ 479 h 578"/>
                  <a:gd name="T96" fmla="*/ 332 w 393"/>
                  <a:gd name="T97" fmla="*/ 437 h 578"/>
                  <a:gd name="T98" fmla="*/ 336 w 393"/>
                  <a:gd name="T99" fmla="*/ 406 h 578"/>
                  <a:gd name="T100" fmla="*/ 368 w 393"/>
                  <a:gd name="T101" fmla="*/ 371 h 578"/>
                  <a:gd name="T102" fmla="*/ 393 w 393"/>
                  <a:gd name="T103" fmla="*/ 358 h 578"/>
                  <a:gd name="T104" fmla="*/ 367 w 393"/>
                  <a:gd name="T105" fmla="*/ 325 h 578"/>
                  <a:gd name="T106" fmla="*/ 368 w 393"/>
                  <a:gd name="T107" fmla="*/ 311 h 578"/>
                  <a:gd name="T108" fmla="*/ 378 w 393"/>
                  <a:gd name="T109" fmla="*/ 296 h 578"/>
                  <a:gd name="T110" fmla="*/ 357 w 393"/>
                  <a:gd name="T111" fmla="*/ 289 h 578"/>
                  <a:gd name="T112" fmla="*/ 338 w 393"/>
                  <a:gd name="T113" fmla="*/ 282 h 578"/>
                  <a:gd name="T114" fmla="*/ 308 w 393"/>
                  <a:gd name="T115" fmla="*/ 283 h 578"/>
                  <a:gd name="T116" fmla="*/ 266 w 393"/>
                  <a:gd name="T117" fmla="*/ 282 h 578"/>
                  <a:gd name="T118" fmla="*/ 276 w 393"/>
                  <a:gd name="T119" fmla="*/ 275 h 578"/>
                  <a:gd name="T120" fmla="*/ 283 w 393"/>
                  <a:gd name="T121" fmla="*/ 243 h 578"/>
                  <a:gd name="T122" fmla="*/ 317 w 393"/>
                  <a:gd name="T123" fmla="*/ 243 h 578"/>
                  <a:gd name="T124" fmla="*/ 361 w 393"/>
                  <a:gd name="T125" fmla="*/ 209 h 5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93" h="578">
                    <a:moveTo>
                      <a:pt x="361" y="199"/>
                    </a:moveTo>
                    <a:lnTo>
                      <a:pt x="360" y="198"/>
                    </a:lnTo>
                    <a:lnTo>
                      <a:pt x="352" y="188"/>
                    </a:lnTo>
                    <a:lnTo>
                      <a:pt x="339" y="192"/>
                    </a:lnTo>
                    <a:lnTo>
                      <a:pt x="328" y="204"/>
                    </a:lnTo>
                    <a:lnTo>
                      <a:pt x="325" y="205"/>
                    </a:lnTo>
                    <a:lnTo>
                      <a:pt x="319" y="206"/>
                    </a:lnTo>
                    <a:lnTo>
                      <a:pt x="315" y="206"/>
                    </a:lnTo>
                    <a:lnTo>
                      <a:pt x="303" y="211"/>
                    </a:lnTo>
                    <a:lnTo>
                      <a:pt x="301" y="211"/>
                    </a:lnTo>
                    <a:lnTo>
                      <a:pt x="300" y="209"/>
                    </a:lnTo>
                    <a:lnTo>
                      <a:pt x="300" y="206"/>
                    </a:lnTo>
                    <a:lnTo>
                      <a:pt x="298" y="205"/>
                    </a:lnTo>
                    <a:lnTo>
                      <a:pt x="288" y="185"/>
                    </a:lnTo>
                    <a:lnTo>
                      <a:pt x="286" y="184"/>
                    </a:lnTo>
                    <a:lnTo>
                      <a:pt x="286" y="183"/>
                    </a:lnTo>
                    <a:lnTo>
                      <a:pt x="279" y="176"/>
                    </a:lnTo>
                    <a:lnTo>
                      <a:pt x="271" y="173"/>
                    </a:lnTo>
                    <a:lnTo>
                      <a:pt x="269" y="170"/>
                    </a:lnTo>
                    <a:lnTo>
                      <a:pt x="269" y="167"/>
                    </a:lnTo>
                    <a:lnTo>
                      <a:pt x="268" y="167"/>
                    </a:lnTo>
                    <a:lnTo>
                      <a:pt x="261" y="160"/>
                    </a:lnTo>
                    <a:lnTo>
                      <a:pt x="252" y="159"/>
                    </a:lnTo>
                    <a:lnTo>
                      <a:pt x="236" y="137"/>
                    </a:lnTo>
                    <a:lnTo>
                      <a:pt x="234" y="137"/>
                    </a:lnTo>
                    <a:lnTo>
                      <a:pt x="233" y="135"/>
                    </a:lnTo>
                    <a:lnTo>
                      <a:pt x="233" y="134"/>
                    </a:lnTo>
                    <a:lnTo>
                      <a:pt x="225" y="130"/>
                    </a:lnTo>
                    <a:lnTo>
                      <a:pt x="220" y="128"/>
                    </a:lnTo>
                    <a:lnTo>
                      <a:pt x="209" y="128"/>
                    </a:lnTo>
                    <a:lnTo>
                      <a:pt x="208" y="130"/>
                    </a:lnTo>
                    <a:lnTo>
                      <a:pt x="206" y="128"/>
                    </a:lnTo>
                    <a:lnTo>
                      <a:pt x="205" y="120"/>
                    </a:lnTo>
                    <a:lnTo>
                      <a:pt x="208" y="118"/>
                    </a:lnTo>
                    <a:lnTo>
                      <a:pt x="211" y="116"/>
                    </a:lnTo>
                    <a:lnTo>
                      <a:pt x="216" y="103"/>
                    </a:lnTo>
                    <a:lnTo>
                      <a:pt x="216" y="101"/>
                    </a:lnTo>
                    <a:lnTo>
                      <a:pt x="219" y="93"/>
                    </a:lnTo>
                    <a:lnTo>
                      <a:pt x="223" y="86"/>
                    </a:lnTo>
                    <a:lnTo>
                      <a:pt x="230" y="82"/>
                    </a:lnTo>
                    <a:lnTo>
                      <a:pt x="236" y="79"/>
                    </a:lnTo>
                    <a:lnTo>
                      <a:pt x="238" y="77"/>
                    </a:lnTo>
                    <a:lnTo>
                      <a:pt x="238" y="58"/>
                    </a:lnTo>
                    <a:lnTo>
                      <a:pt x="237" y="50"/>
                    </a:lnTo>
                    <a:lnTo>
                      <a:pt x="236" y="48"/>
                    </a:lnTo>
                    <a:lnTo>
                      <a:pt x="234" y="44"/>
                    </a:lnTo>
                    <a:lnTo>
                      <a:pt x="231" y="41"/>
                    </a:lnTo>
                    <a:lnTo>
                      <a:pt x="233" y="32"/>
                    </a:lnTo>
                    <a:lnTo>
                      <a:pt x="236" y="25"/>
                    </a:lnTo>
                    <a:lnTo>
                      <a:pt x="237" y="23"/>
                    </a:lnTo>
                    <a:lnTo>
                      <a:pt x="236" y="19"/>
                    </a:lnTo>
                    <a:lnTo>
                      <a:pt x="230" y="15"/>
                    </a:lnTo>
                    <a:lnTo>
                      <a:pt x="223" y="15"/>
                    </a:lnTo>
                    <a:lnTo>
                      <a:pt x="219" y="17"/>
                    </a:lnTo>
                    <a:lnTo>
                      <a:pt x="201" y="17"/>
                    </a:lnTo>
                    <a:lnTo>
                      <a:pt x="201" y="19"/>
                    </a:lnTo>
                    <a:lnTo>
                      <a:pt x="202" y="25"/>
                    </a:lnTo>
                    <a:lnTo>
                      <a:pt x="206" y="32"/>
                    </a:lnTo>
                    <a:lnTo>
                      <a:pt x="205" y="34"/>
                    </a:lnTo>
                    <a:lnTo>
                      <a:pt x="195" y="34"/>
                    </a:lnTo>
                    <a:lnTo>
                      <a:pt x="191" y="36"/>
                    </a:lnTo>
                    <a:lnTo>
                      <a:pt x="181" y="36"/>
                    </a:lnTo>
                    <a:lnTo>
                      <a:pt x="177" y="37"/>
                    </a:lnTo>
                    <a:lnTo>
                      <a:pt x="174" y="36"/>
                    </a:lnTo>
                    <a:lnTo>
                      <a:pt x="174" y="29"/>
                    </a:lnTo>
                    <a:lnTo>
                      <a:pt x="177" y="18"/>
                    </a:lnTo>
                    <a:lnTo>
                      <a:pt x="178" y="15"/>
                    </a:lnTo>
                    <a:lnTo>
                      <a:pt x="180" y="11"/>
                    </a:lnTo>
                    <a:lnTo>
                      <a:pt x="183" y="7"/>
                    </a:lnTo>
                    <a:lnTo>
                      <a:pt x="183" y="4"/>
                    </a:lnTo>
                    <a:lnTo>
                      <a:pt x="174" y="0"/>
                    </a:lnTo>
                    <a:lnTo>
                      <a:pt x="171" y="0"/>
                    </a:lnTo>
                    <a:lnTo>
                      <a:pt x="171" y="4"/>
                    </a:lnTo>
                    <a:lnTo>
                      <a:pt x="170" y="11"/>
                    </a:lnTo>
                    <a:lnTo>
                      <a:pt x="156" y="47"/>
                    </a:lnTo>
                    <a:lnTo>
                      <a:pt x="155" y="47"/>
                    </a:lnTo>
                    <a:lnTo>
                      <a:pt x="151" y="53"/>
                    </a:lnTo>
                    <a:lnTo>
                      <a:pt x="148" y="54"/>
                    </a:lnTo>
                    <a:lnTo>
                      <a:pt x="141" y="60"/>
                    </a:lnTo>
                    <a:lnTo>
                      <a:pt x="131" y="70"/>
                    </a:lnTo>
                    <a:lnTo>
                      <a:pt x="131" y="71"/>
                    </a:lnTo>
                    <a:lnTo>
                      <a:pt x="128" y="71"/>
                    </a:lnTo>
                    <a:lnTo>
                      <a:pt x="125" y="68"/>
                    </a:lnTo>
                    <a:lnTo>
                      <a:pt x="118" y="68"/>
                    </a:lnTo>
                    <a:lnTo>
                      <a:pt x="110" y="77"/>
                    </a:lnTo>
                    <a:lnTo>
                      <a:pt x="107" y="81"/>
                    </a:lnTo>
                    <a:lnTo>
                      <a:pt x="107" y="86"/>
                    </a:lnTo>
                    <a:lnTo>
                      <a:pt x="106" y="90"/>
                    </a:lnTo>
                    <a:lnTo>
                      <a:pt x="106" y="92"/>
                    </a:lnTo>
                    <a:lnTo>
                      <a:pt x="104" y="92"/>
                    </a:lnTo>
                    <a:lnTo>
                      <a:pt x="82" y="117"/>
                    </a:lnTo>
                    <a:lnTo>
                      <a:pt x="79" y="120"/>
                    </a:lnTo>
                    <a:lnTo>
                      <a:pt x="75" y="123"/>
                    </a:lnTo>
                    <a:lnTo>
                      <a:pt x="71" y="124"/>
                    </a:lnTo>
                    <a:lnTo>
                      <a:pt x="70" y="124"/>
                    </a:lnTo>
                    <a:lnTo>
                      <a:pt x="61" y="127"/>
                    </a:lnTo>
                    <a:lnTo>
                      <a:pt x="57" y="123"/>
                    </a:lnTo>
                    <a:lnTo>
                      <a:pt x="51" y="120"/>
                    </a:lnTo>
                    <a:lnTo>
                      <a:pt x="30" y="123"/>
                    </a:lnTo>
                    <a:lnTo>
                      <a:pt x="25" y="120"/>
                    </a:lnTo>
                    <a:lnTo>
                      <a:pt x="7" y="114"/>
                    </a:lnTo>
                    <a:lnTo>
                      <a:pt x="1" y="124"/>
                    </a:lnTo>
                    <a:lnTo>
                      <a:pt x="0" y="128"/>
                    </a:lnTo>
                    <a:lnTo>
                      <a:pt x="0" y="130"/>
                    </a:lnTo>
                    <a:lnTo>
                      <a:pt x="1" y="137"/>
                    </a:lnTo>
                    <a:lnTo>
                      <a:pt x="3" y="138"/>
                    </a:lnTo>
                    <a:lnTo>
                      <a:pt x="3" y="141"/>
                    </a:lnTo>
                    <a:lnTo>
                      <a:pt x="7" y="151"/>
                    </a:lnTo>
                    <a:lnTo>
                      <a:pt x="17" y="167"/>
                    </a:lnTo>
                    <a:lnTo>
                      <a:pt x="19" y="181"/>
                    </a:lnTo>
                    <a:lnTo>
                      <a:pt x="57" y="183"/>
                    </a:lnTo>
                    <a:lnTo>
                      <a:pt x="78" y="178"/>
                    </a:lnTo>
                    <a:lnTo>
                      <a:pt x="92" y="178"/>
                    </a:lnTo>
                    <a:lnTo>
                      <a:pt x="92" y="181"/>
                    </a:lnTo>
                    <a:lnTo>
                      <a:pt x="100" y="208"/>
                    </a:lnTo>
                    <a:lnTo>
                      <a:pt x="99" y="211"/>
                    </a:lnTo>
                    <a:lnTo>
                      <a:pt x="94" y="215"/>
                    </a:lnTo>
                    <a:lnTo>
                      <a:pt x="92" y="220"/>
                    </a:lnTo>
                    <a:lnTo>
                      <a:pt x="96" y="227"/>
                    </a:lnTo>
                    <a:lnTo>
                      <a:pt x="99" y="229"/>
                    </a:lnTo>
                    <a:lnTo>
                      <a:pt x="100" y="234"/>
                    </a:lnTo>
                    <a:lnTo>
                      <a:pt x="100" y="241"/>
                    </a:lnTo>
                    <a:lnTo>
                      <a:pt x="96" y="250"/>
                    </a:lnTo>
                    <a:lnTo>
                      <a:pt x="94" y="255"/>
                    </a:lnTo>
                    <a:lnTo>
                      <a:pt x="92" y="257"/>
                    </a:lnTo>
                    <a:lnTo>
                      <a:pt x="92" y="264"/>
                    </a:lnTo>
                    <a:lnTo>
                      <a:pt x="84" y="280"/>
                    </a:lnTo>
                    <a:lnTo>
                      <a:pt x="82" y="285"/>
                    </a:lnTo>
                    <a:lnTo>
                      <a:pt x="82" y="286"/>
                    </a:lnTo>
                    <a:lnTo>
                      <a:pt x="84" y="289"/>
                    </a:lnTo>
                    <a:lnTo>
                      <a:pt x="92" y="290"/>
                    </a:lnTo>
                    <a:lnTo>
                      <a:pt x="106" y="294"/>
                    </a:lnTo>
                    <a:lnTo>
                      <a:pt x="113" y="298"/>
                    </a:lnTo>
                    <a:lnTo>
                      <a:pt x="120" y="300"/>
                    </a:lnTo>
                    <a:lnTo>
                      <a:pt x="127" y="300"/>
                    </a:lnTo>
                    <a:lnTo>
                      <a:pt x="134" y="303"/>
                    </a:lnTo>
                    <a:lnTo>
                      <a:pt x="135" y="305"/>
                    </a:lnTo>
                    <a:lnTo>
                      <a:pt x="132" y="318"/>
                    </a:lnTo>
                    <a:lnTo>
                      <a:pt x="120" y="335"/>
                    </a:lnTo>
                    <a:lnTo>
                      <a:pt x="120" y="338"/>
                    </a:lnTo>
                    <a:lnTo>
                      <a:pt x="118" y="339"/>
                    </a:lnTo>
                    <a:lnTo>
                      <a:pt x="117" y="342"/>
                    </a:lnTo>
                    <a:lnTo>
                      <a:pt x="134" y="356"/>
                    </a:lnTo>
                    <a:lnTo>
                      <a:pt x="137" y="357"/>
                    </a:lnTo>
                    <a:lnTo>
                      <a:pt x="144" y="357"/>
                    </a:lnTo>
                    <a:lnTo>
                      <a:pt x="151" y="353"/>
                    </a:lnTo>
                    <a:lnTo>
                      <a:pt x="155" y="353"/>
                    </a:lnTo>
                    <a:lnTo>
                      <a:pt x="167" y="363"/>
                    </a:lnTo>
                    <a:lnTo>
                      <a:pt x="173" y="365"/>
                    </a:lnTo>
                    <a:lnTo>
                      <a:pt x="183" y="367"/>
                    </a:lnTo>
                    <a:lnTo>
                      <a:pt x="183" y="368"/>
                    </a:lnTo>
                    <a:lnTo>
                      <a:pt x="184" y="368"/>
                    </a:lnTo>
                    <a:lnTo>
                      <a:pt x="187" y="365"/>
                    </a:lnTo>
                    <a:lnTo>
                      <a:pt x="187" y="363"/>
                    </a:lnTo>
                    <a:lnTo>
                      <a:pt x="174" y="338"/>
                    </a:lnTo>
                    <a:lnTo>
                      <a:pt x="198" y="321"/>
                    </a:lnTo>
                    <a:lnTo>
                      <a:pt x="198" y="319"/>
                    </a:lnTo>
                    <a:lnTo>
                      <a:pt x="202" y="307"/>
                    </a:lnTo>
                    <a:lnTo>
                      <a:pt x="209" y="296"/>
                    </a:lnTo>
                    <a:lnTo>
                      <a:pt x="223" y="285"/>
                    </a:lnTo>
                    <a:lnTo>
                      <a:pt x="227" y="285"/>
                    </a:lnTo>
                    <a:lnTo>
                      <a:pt x="230" y="286"/>
                    </a:lnTo>
                    <a:lnTo>
                      <a:pt x="233" y="286"/>
                    </a:lnTo>
                    <a:lnTo>
                      <a:pt x="237" y="289"/>
                    </a:lnTo>
                    <a:lnTo>
                      <a:pt x="244" y="289"/>
                    </a:lnTo>
                    <a:lnTo>
                      <a:pt x="254" y="286"/>
                    </a:lnTo>
                    <a:lnTo>
                      <a:pt x="255" y="298"/>
                    </a:lnTo>
                    <a:lnTo>
                      <a:pt x="255" y="303"/>
                    </a:lnTo>
                    <a:lnTo>
                      <a:pt x="252" y="311"/>
                    </a:lnTo>
                    <a:lnTo>
                      <a:pt x="252" y="324"/>
                    </a:lnTo>
                    <a:lnTo>
                      <a:pt x="254" y="324"/>
                    </a:lnTo>
                    <a:lnTo>
                      <a:pt x="282" y="348"/>
                    </a:lnTo>
                    <a:lnTo>
                      <a:pt x="283" y="350"/>
                    </a:lnTo>
                    <a:lnTo>
                      <a:pt x="285" y="350"/>
                    </a:lnTo>
                    <a:lnTo>
                      <a:pt x="301" y="361"/>
                    </a:lnTo>
                    <a:lnTo>
                      <a:pt x="303" y="361"/>
                    </a:lnTo>
                    <a:lnTo>
                      <a:pt x="303" y="363"/>
                    </a:lnTo>
                    <a:lnTo>
                      <a:pt x="288" y="368"/>
                    </a:lnTo>
                    <a:lnTo>
                      <a:pt x="285" y="370"/>
                    </a:lnTo>
                    <a:lnTo>
                      <a:pt x="285" y="371"/>
                    </a:lnTo>
                    <a:lnTo>
                      <a:pt x="272" y="384"/>
                    </a:lnTo>
                    <a:lnTo>
                      <a:pt x="264" y="384"/>
                    </a:lnTo>
                    <a:lnTo>
                      <a:pt x="250" y="382"/>
                    </a:lnTo>
                    <a:lnTo>
                      <a:pt x="247" y="381"/>
                    </a:lnTo>
                    <a:lnTo>
                      <a:pt x="241" y="386"/>
                    </a:lnTo>
                    <a:lnTo>
                      <a:pt x="238" y="388"/>
                    </a:lnTo>
                    <a:lnTo>
                      <a:pt x="237" y="389"/>
                    </a:lnTo>
                    <a:lnTo>
                      <a:pt x="236" y="392"/>
                    </a:lnTo>
                    <a:lnTo>
                      <a:pt x="223" y="410"/>
                    </a:lnTo>
                    <a:lnTo>
                      <a:pt x="225" y="413"/>
                    </a:lnTo>
                    <a:lnTo>
                      <a:pt x="230" y="427"/>
                    </a:lnTo>
                    <a:lnTo>
                      <a:pt x="237" y="441"/>
                    </a:lnTo>
                    <a:lnTo>
                      <a:pt x="241" y="446"/>
                    </a:lnTo>
                    <a:lnTo>
                      <a:pt x="241" y="449"/>
                    </a:lnTo>
                    <a:lnTo>
                      <a:pt x="243" y="449"/>
                    </a:lnTo>
                    <a:lnTo>
                      <a:pt x="243" y="453"/>
                    </a:lnTo>
                    <a:lnTo>
                      <a:pt x="241" y="465"/>
                    </a:lnTo>
                    <a:lnTo>
                      <a:pt x="241" y="475"/>
                    </a:lnTo>
                    <a:lnTo>
                      <a:pt x="250" y="492"/>
                    </a:lnTo>
                    <a:lnTo>
                      <a:pt x="252" y="494"/>
                    </a:lnTo>
                    <a:lnTo>
                      <a:pt x="254" y="495"/>
                    </a:lnTo>
                    <a:lnTo>
                      <a:pt x="254" y="499"/>
                    </a:lnTo>
                    <a:lnTo>
                      <a:pt x="252" y="499"/>
                    </a:lnTo>
                    <a:lnTo>
                      <a:pt x="250" y="502"/>
                    </a:lnTo>
                    <a:lnTo>
                      <a:pt x="237" y="502"/>
                    </a:lnTo>
                    <a:lnTo>
                      <a:pt x="228" y="501"/>
                    </a:lnTo>
                    <a:lnTo>
                      <a:pt x="227" y="499"/>
                    </a:lnTo>
                    <a:lnTo>
                      <a:pt x="223" y="499"/>
                    </a:lnTo>
                    <a:lnTo>
                      <a:pt x="223" y="511"/>
                    </a:lnTo>
                    <a:lnTo>
                      <a:pt x="244" y="536"/>
                    </a:lnTo>
                    <a:lnTo>
                      <a:pt x="259" y="551"/>
                    </a:lnTo>
                    <a:lnTo>
                      <a:pt x="268" y="557"/>
                    </a:lnTo>
                    <a:lnTo>
                      <a:pt x="290" y="572"/>
                    </a:lnTo>
                    <a:lnTo>
                      <a:pt x="290" y="574"/>
                    </a:lnTo>
                    <a:lnTo>
                      <a:pt x="292" y="575"/>
                    </a:lnTo>
                    <a:lnTo>
                      <a:pt x="292" y="576"/>
                    </a:lnTo>
                    <a:lnTo>
                      <a:pt x="304" y="578"/>
                    </a:lnTo>
                    <a:lnTo>
                      <a:pt x="317" y="576"/>
                    </a:lnTo>
                    <a:lnTo>
                      <a:pt x="328" y="569"/>
                    </a:lnTo>
                    <a:lnTo>
                      <a:pt x="332" y="568"/>
                    </a:lnTo>
                    <a:lnTo>
                      <a:pt x="332" y="565"/>
                    </a:lnTo>
                    <a:lnTo>
                      <a:pt x="340" y="557"/>
                    </a:lnTo>
                    <a:lnTo>
                      <a:pt x="348" y="553"/>
                    </a:lnTo>
                    <a:lnTo>
                      <a:pt x="348" y="551"/>
                    </a:lnTo>
                    <a:lnTo>
                      <a:pt x="352" y="535"/>
                    </a:lnTo>
                    <a:lnTo>
                      <a:pt x="352" y="533"/>
                    </a:lnTo>
                    <a:lnTo>
                      <a:pt x="353" y="533"/>
                    </a:lnTo>
                    <a:lnTo>
                      <a:pt x="353" y="532"/>
                    </a:lnTo>
                    <a:lnTo>
                      <a:pt x="357" y="515"/>
                    </a:lnTo>
                    <a:lnTo>
                      <a:pt x="357" y="512"/>
                    </a:lnTo>
                    <a:lnTo>
                      <a:pt x="360" y="508"/>
                    </a:lnTo>
                    <a:lnTo>
                      <a:pt x="357" y="502"/>
                    </a:lnTo>
                    <a:lnTo>
                      <a:pt x="357" y="501"/>
                    </a:lnTo>
                    <a:lnTo>
                      <a:pt x="356" y="497"/>
                    </a:lnTo>
                    <a:lnTo>
                      <a:pt x="352" y="495"/>
                    </a:lnTo>
                    <a:lnTo>
                      <a:pt x="345" y="494"/>
                    </a:lnTo>
                    <a:lnTo>
                      <a:pt x="342" y="491"/>
                    </a:lnTo>
                    <a:lnTo>
                      <a:pt x="338" y="484"/>
                    </a:lnTo>
                    <a:lnTo>
                      <a:pt x="336" y="483"/>
                    </a:lnTo>
                    <a:lnTo>
                      <a:pt x="335" y="479"/>
                    </a:lnTo>
                    <a:lnTo>
                      <a:pt x="336" y="475"/>
                    </a:lnTo>
                    <a:lnTo>
                      <a:pt x="338" y="465"/>
                    </a:lnTo>
                    <a:lnTo>
                      <a:pt x="333" y="441"/>
                    </a:lnTo>
                    <a:lnTo>
                      <a:pt x="332" y="438"/>
                    </a:lnTo>
                    <a:lnTo>
                      <a:pt x="332" y="437"/>
                    </a:lnTo>
                    <a:lnTo>
                      <a:pt x="325" y="428"/>
                    </a:lnTo>
                    <a:lnTo>
                      <a:pt x="325" y="427"/>
                    </a:lnTo>
                    <a:lnTo>
                      <a:pt x="321" y="423"/>
                    </a:lnTo>
                    <a:lnTo>
                      <a:pt x="321" y="420"/>
                    </a:lnTo>
                    <a:lnTo>
                      <a:pt x="336" y="406"/>
                    </a:lnTo>
                    <a:lnTo>
                      <a:pt x="350" y="379"/>
                    </a:lnTo>
                    <a:lnTo>
                      <a:pt x="356" y="365"/>
                    </a:lnTo>
                    <a:lnTo>
                      <a:pt x="357" y="368"/>
                    </a:lnTo>
                    <a:lnTo>
                      <a:pt x="360" y="370"/>
                    </a:lnTo>
                    <a:lnTo>
                      <a:pt x="368" y="371"/>
                    </a:lnTo>
                    <a:lnTo>
                      <a:pt x="377" y="371"/>
                    </a:lnTo>
                    <a:lnTo>
                      <a:pt x="379" y="365"/>
                    </a:lnTo>
                    <a:lnTo>
                      <a:pt x="388" y="360"/>
                    </a:lnTo>
                    <a:lnTo>
                      <a:pt x="393" y="360"/>
                    </a:lnTo>
                    <a:lnTo>
                      <a:pt x="393" y="358"/>
                    </a:lnTo>
                    <a:lnTo>
                      <a:pt x="392" y="357"/>
                    </a:lnTo>
                    <a:lnTo>
                      <a:pt x="384" y="352"/>
                    </a:lnTo>
                    <a:lnTo>
                      <a:pt x="378" y="350"/>
                    </a:lnTo>
                    <a:lnTo>
                      <a:pt x="372" y="342"/>
                    </a:lnTo>
                    <a:lnTo>
                      <a:pt x="367" y="325"/>
                    </a:lnTo>
                    <a:lnTo>
                      <a:pt x="364" y="322"/>
                    </a:lnTo>
                    <a:lnTo>
                      <a:pt x="364" y="321"/>
                    </a:lnTo>
                    <a:lnTo>
                      <a:pt x="363" y="319"/>
                    </a:lnTo>
                    <a:lnTo>
                      <a:pt x="363" y="317"/>
                    </a:lnTo>
                    <a:lnTo>
                      <a:pt x="368" y="311"/>
                    </a:lnTo>
                    <a:lnTo>
                      <a:pt x="372" y="308"/>
                    </a:lnTo>
                    <a:lnTo>
                      <a:pt x="375" y="304"/>
                    </a:lnTo>
                    <a:lnTo>
                      <a:pt x="375" y="303"/>
                    </a:lnTo>
                    <a:lnTo>
                      <a:pt x="378" y="297"/>
                    </a:lnTo>
                    <a:lnTo>
                      <a:pt x="378" y="296"/>
                    </a:lnTo>
                    <a:lnTo>
                      <a:pt x="371" y="291"/>
                    </a:lnTo>
                    <a:lnTo>
                      <a:pt x="370" y="290"/>
                    </a:lnTo>
                    <a:lnTo>
                      <a:pt x="368" y="290"/>
                    </a:lnTo>
                    <a:lnTo>
                      <a:pt x="360" y="289"/>
                    </a:lnTo>
                    <a:lnTo>
                      <a:pt x="357" y="289"/>
                    </a:lnTo>
                    <a:lnTo>
                      <a:pt x="355" y="290"/>
                    </a:lnTo>
                    <a:lnTo>
                      <a:pt x="348" y="289"/>
                    </a:lnTo>
                    <a:lnTo>
                      <a:pt x="343" y="286"/>
                    </a:lnTo>
                    <a:lnTo>
                      <a:pt x="338" y="283"/>
                    </a:lnTo>
                    <a:lnTo>
                      <a:pt x="338" y="282"/>
                    </a:lnTo>
                    <a:lnTo>
                      <a:pt x="335" y="282"/>
                    </a:lnTo>
                    <a:lnTo>
                      <a:pt x="324" y="286"/>
                    </a:lnTo>
                    <a:lnTo>
                      <a:pt x="314" y="285"/>
                    </a:lnTo>
                    <a:lnTo>
                      <a:pt x="310" y="283"/>
                    </a:lnTo>
                    <a:lnTo>
                      <a:pt x="308" y="283"/>
                    </a:lnTo>
                    <a:lnTo>
                      <a:pt x="294" y="280"/>
                    </a:lnTo>
                    <a:lnTo>
                      <a:pt x="286" y="280"/>
                    </a:lnTo>
                    <a:lnTo>
                      <a:pt x="268" y="283"/>
                    </a:lnTo>
                    <a:lnTo>
                      <a:pt x="266" y="283"/>
                    </a:lnTo>
                    <a:lnTo>
                      <a:pt x="266" y="282"/>
                    </a:lnTo>
                    <a:lnTo>
                      <a:pt x="269" y="280"/>
                    </a:lnTo>
                    <a:lnTo>
                      <a:pt x="271" y="279"/>
                    </a:lnTo>
                    <a:lnTo>
                      <a:pt x="275" y="278"/>
                    </a:lnTo>
                    <a:lnTo>
                      <a:pt x="275" y="276"/>
                    </a:lnTo>
                    <a:lnTo>
                      <a:pt x="276" y="275"/>
                    </a:lnTo>
                    <a:lnTo>
                      <a:pt x="278" y="271"/>
                    </a:lnTo>
                    <a:lnTo>
                      <a:pt x="278" y="268"/>
                    </a:lnTo>
                    <a:lnTo>
                      <a:pt x="279" y="265"/>
                    </a:lnTo>
                    <a:lnTo>
                      <a:pt x="280" y="244"/>
                    </a:lnTo>
                    <a:lnTo>
                      <a:pt x="283" y="243"/>
                    </a:lnTo>
                    <a:lnTo>
                      <a:pt x="283" y="241"/>
                    </a:lnTo>
                    <a:lnTo>
                      <a:pt x="292" y="243"/>
                    </a:lnTo>
                    <a:lnTo>
                      <a:pt x="307" y="241"/>
                    </a:lnTo>
                    <a:lnTo>
                      <a:pt x="312" y="241"/>
                    </a:lnTo>
                    <a:lnTo>
                      <a:pt x="317" y="243"/>
                    </a:lnTo>
                    <a:lnTo>
                      <a:pt x="339" y="247"/>
                    </a:lnTo>
                    <a:lnTo>
                      <a:pt x="342" y="243"/>
                    </a:lnTo>
                    <a:lnTo>
                      <a:pt x="346" y="238"/>
                    </a:lnTo>
                    <a:lnTo>
                      <a:pt x="355" y="233"/>
                    </a:lnTo>
                    <a:lnTo>
                      <a:pt x="361" y="209"/>
                    </a:lnTo>
                    <a:lnTo>
                      <a:pt x="361" y="19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02" name="Freeform 531">
                <a:extLst>
                  <a:ext uri="{FF2B5EF4-FFF2-40B4-BE49-F238E27FC236}">
                    <a16:creationId xmlns:a16="http://schemas.microsoft.com/office/drawing/2014/main" id="{693857FC-C274-4171-DEBD-F0E7AE43FD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6" y="1876"/>
                <a:ext cx="120" cy="104"/>
              </a:xfrm>
              <a:custGeom>
                <a:avLst/>
                <a:gdLst>
                  <a:gd name="T0" fmla="*/ 183 w 478"/>
                  <a:gd name="T1" fmla="*/ 54 h 417"/>
                  <a:gd name="T2" fmla="*/ 165 w 478"/>
                  <a:gd name="T3" fmla="*/ 78 h 417"/>
                  <a:gd name="T4" fmla="*/ 143 w 478"/>
                  <a:gd name="T5" fmla="*/ 101 h 417"/>
                  <a:gd name="T6" fmla="*/ 141 w 478"/>
                  <a:gd name="T7" fmla="*/ 113 h 417"/>
                  <a:gd name="T8" fmla="*/ 133 w 478"/>
                  <a:gd name="T9" fmla="*/ 149 h 417"/>
                  <a:gd name="T10" fmla="*/ 66 w 478"/>
                  <a:gd name="T11" fmla="*/ 131 h 417"/>
                  <a:gd name="T12" fmla="*/ 24 w 478"/>
                  <a:gd name="T13" fmla="*/ 212 h 417"/>
                  <a:gd name="T14" fmla="*/ 25 w 478"/>
                  <a:gd name="T15" fmla="*/ 230 h 417"/>
                  <a:gd name="T16" fmla="*/ 16 w 478"/>
                  <a:gd name="T17" fmla="*/ 266 h 417"/>
                  <a:gd name="T18" fmla="*/ 0 w 478"/>
                  <a:gd name="T19" fmla="*/ 284 h 417"/>
                  <a:gd name="T20" fmla="*/ 10 w 478"/>
                  <a:gd name="T21" fmla="*/ 356 h 417"/>
                  <a:gd name="T22" fmla="*/ 23 w 478"/>
                  <a:gd name="T23" fmla="*/ 356 h 417"/>
                  <a:gd name="T24" fmla="*/ 39 w 478"/>
                  <a:gd name="T25" fmla="*/ 382 h 417"/>
                  <a:gd name="T26" fmla="*/ 54 w 478"/>
                  <a:gd name="T27" fmla="*/ 406 h 417"/>
                  <a:gd name="T28" fmla="*/ 90 w 478"/>
                  <a:gd name="T29" fmla="*/ 371 h 417"/>
                  <a:gd name="T30" fmla="*/ 110 w 478"/>
                  <a:gd name="T31" fmla="*/ 370 h 417"/>
                  <a:gd name="T32" fmla="*/ 140 w 478"/>
                  <a:gd name="T33" fmla="*/ 324 h 417"/>
                  <a:gd name="T34" fmla="*/ 159 w 478"/>
                  <a:gd name="T35" fmla="*/ 293 h 417"/>
                  <a:gd name="T36" fmla="*/ 187 w 478"/>
                  <a:gd name="T37" fmla="*/ 281 h 417"/>
                  <a:gd name="T38" fmla="*/ 218 w 478"/>
                  <a:gd name="T39" fmla="*/ 329 h 417"/>
                  <a:gd name="T40" fmla="*/ 239 w 478"/>
                  <a:gd name="T41" fmla="*/ 363 h 417"/>
                  <a:gd name="T42" fmla="*/ 270 w 478"/>
                  <a:gd name="T43" fmla="*/ 361 h 417"/>
                  <a:gd name="T44" fmla="*/ 291 w 478"/>
                  <a:gd name="T45" fmla="*/ 402 h 417"/>
                  <a:gd name="T46" fmla="*/ 301 w 478"/>
                  <a:gd name="T47" fmla="*/ 417 h 417"/>
                  <a:gd name="T48" fmla="*/ 306 w 478"/>
                  <a:gd name="T49" fmla="*/ 410 h 417"/>
                  <a:gd name="T50" fmla="*/ 311 w 478"/>
                  <a:gd name="T51" fmla="*/ 375 h 417"/>
                  <a:gd name="T52" fmla="*/ 328 w 478"/>
                  <a:gd name="T53" fmla="*/ 333 h 417"/>
                  <a:gd name="T54" fmla="*/ 344 w 478"/>
                  <a:gd name="T55" fmla="*/ 326 h 417"/>
                  <a:gd name="T56" fmla="*/ 320 w 478"/>
                  <a:gd name="T57" fmla="*/ 286 h 417"/>
                  <a:gd name="T58" fmla="*/ 346 w 478"/>
                  <a:gd name="T59" fmla="*/ 259 h 417"/>
                  <a:gd name="T60" fmla="*/ 362 w 478"/>
                  <a:gd name="T61" fmla="*/ 300 h 417"/>
                  <a:gd name="T62" fmla="*/ 405 w 478"/>
                  <a:gd name="T63" fmla="*/ 294 h 417"/>
                  <a:gd name="T64" fmla="*/ 425 w 478"/>
                  <a:gd name="T65" fmla="*/ 258 h 417"/>
                  <a:gd name="T66" fmla="*/ 478 w 478"/>
                  <a:gd name="T67" fmla="*/ 219 h 417"/>
                  <a:gd name="T68" fmla="*/ 459 w 478"/>
                  <a:gd name="T69" fmla="*/ 210 h 417"/>
                  <a:gd name="T70" fmla="*/ 450 w 478"/>
                  <a:gd name="T71" fmla="*/ 217 h 417"/>
                  <a:gd name="T72" fmla="*/ 427 w 478"/>
                  <a:gd name="T73" fmla="*/ 195 h 417"/>
                  <a:gd name="T74" fmla="*/ 408 w 478"/>
                  <a:gd name="T75" fmla="*/ 199 h 417"/>
                  <a:gd name="T76" fmla="*/ 402 w 478"/>
                  <a:gd name="T77" fmla="*/ 202 h 417"/>
                  <a:gd name="T78" fmla="*/ 388 w 478"/>
                  <a:gd name="T79" fmla="*/ 187 h 417"/>
                  <a:gd name="T80" fmla="*/ 371 w 478"/>
                  <a:gd name="T81" fmla="*/ 192 h 417"/>
                  <a:gd name="T82" fmla="*/ 360 w 478"/>
                  <a:gd name="T83" fmla="*/ 181 h 417"/>
                  <a:gd name="T84" fmla="*/ 355 w 478"/>
                  <a:gd name="T85" fmla="*/ 167 h 417"/>
                  <a:gd name="T86" fmla="*/ 376 w 478"/>
                  <a:gd name="T87" fmla="*/ 142 h 417"/>
                  <a:gd name="T88" fmla="*/ 366 w 478"/>
                  <a:gd name="T89" fmla="*/ 127 h 417"/>
                  <a:gd name="T90" fmla="*/ 331 w 478"/>
                  <a:gd name="T91" fmla="*/ 113 h 417"/>
                  <a:gd name="T92" fmla="*/ 366 w 478"/>
                  <a:gd name="T93" fmla="*/ 67 h 417"/>
                  <a:gd name="T94" fmla="*/ 321 w 478"/>
                  <a:gd name="T95" fmla="*/ 8 h 417"/>
                  <a:gd name="T96" fmla="*/ 278 w 478"/>
                  <a:gd name="T97" fmla="*/ 9 h 417"/>
                  <a:gd name="T98" fmla="*/ 263 w 478"/>
                  <a:gd name="T99" fmla="*/ 39 h 417"/>
                  <a:gd name="T100" fmla="*/ 256 w 478"/>
                  <a:gd name="T101" fmla="*/ 47 h 417"/>
                  <a:gd name="T102" fmla="*/ 234 w 478"/>
                  <a:gd name="T103" fmla="*/ 58 h 417"/>
                  <a:gd name="T104" fmla="*/ 229 w 478"/>
                  <a:gd name="T105" fmla="*/ 43 h 4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478" h="417">
                    <a:moveTo>
                      <a:pt x="203" y="36"/>
                    </a:moveTo>
                    <a:lnTo>
                      <a:pt x="201" y="37"/>
                    </a:lnTo>
                    <a:lnTo>
                      <a:pt x="191" y="43"/>
                    </a:lnTo>
                    <a:lnTo>
                      <a:pt x="184" y="53"/>
                    </a:lnTo>
                    <a:lnTo>
                      <a:pt x="183" y="54"/>
                    </a:lnTo>
                    <a:lnTo>
                      <a:pt x="184" y="61"/>
                    </a:lnTo>
                    <a:lnTo>
                      <a:pt x="184" y="73"/>
                    </a:lnTo>
                    <a:lnTo>
                      <a:pt x="181" y="75"/>
                    </a:lnTo>
                    <a:lnTo>
                      <a:pt x="179" y="75"/>
                    </a:lnTo>
                    <a:lnTo>
                      <a:pt x="165" y="78"/>
                    </a:lnTo>
                    <a:lnTo>
                      <a:pt x="157" y="78"/>
                    </a:lnTo>
                    <a:lnTo>
                      <a:pt x="151" y="82"/>
                    </a:lnTo>
                    <a:lnTo>
                      <a:pt x="147" y="89"/>
                    </a:lnTo>
                    <a:lnTo>
                      <a:pt x="143" y="99"/>
                    </a:lnTo>
                    <a:lnTo>
                      <a:pt x="143" y="101"/>
                    </a:lnTo>
                    <a:lnTo>
                      <a:pt x="144" y="103"/>
                    </a:lnTo>
                    <a:lnTo>
                      <a:pt x="145" y="103"/>
                    </a:lnTo>
                    <a:lnTo>
                      <a:pt x="144" y="104"/>
                    </a:lnTo>
                    <a:lnTo>
                      <a:pt x="141" y="111"/>
                    </a:lnTo>
                    <a:lnTo>
                      <a:pt x="141" y="113"/>
                    </a:lnTo>
                    <a:lnTo>
                      <a:pt x="144" y="120"/>
                    </a:lnTo>
                    <a:lnTo>
                      <a:pt x="147" y="123"/>
                    </a:lnTo>
                    <a:lnTo>
                      <a:pt x="148" y="125"/>
                    </a:lnTo>
                    <a:lnTo>
                      <a:pt x="147" y="138"/>
                    </a:lnTo>
                    <a:lnTo>
                      <a:pt x="133" y="149"/>
                    </a:lnTo>
                    <a:lnTo>
                      <a:pt x="133" y="150"/>
                    </a:lnTo>
                    <a:lnTo>
                      <a:pt x="106" y="145"/>
                    </a:lnTo>
                    <a:lnTo>
                      <a:pt x="85" y="135"/>
                    </a:lnTo>
                    <a:lnTo>
                      <a:pt x="73" y="123"/>
                    </a:lnTo>
                    <a:lnTo>
                      <a:pt x="66" y="131"/>
                    </a:lnTo>
                    <a:lnTo>
                      <a:pt x="68" y="143"/>
                    </a:lnTo>
                    <a:lnTo>
                      <a:pt x="49" y="181"/>
                    </a:lnTo>
                    <a:lnTo>
                      <a:pt x="33" y="198"/>
                    </a:lnTo>
                    <a:lnTo>
                      <a:pt x="25" y="212"/>
                    </a:lnTo>
                    <a:lnTo>
                      <a:pt x="24" y="212"/>
                    </a:lnTo>
                    <a:lnTo>
                      <a:pt x="25" y="216"/>
                    </a:lnTo>
                    <a:lnTo>
                      <a:pt x="25" y="217"/>
                    </a:lnTo>
                    <a:lnTo>
                      <a:pt x="28" y="223"/>
                    </a:lnTo>
                    <a:lnTo>
                      <a:pt x="25" y="227"/>
                    </a:lnTo>
                    <a:lnTo>
                      <a:pt x="25" y="230"/>
                    </a:lnTo>
                    <a:lnTo>
                      <a:pt x="21" y="247"/>
                    </a:lnTo>
                    <a:lnTo>
                      <a:pt x="21" y="248"/>
                    </a:lnTo>
                    <a:lnTo>
                      <a:pt x="20" y="248"/>
                    </a:lnTo>
                    <a:lnTo>
                      <a:pt x="20" y="250"/>
                    </a:lnTo>
                    <a:lnTo>
                      <a:pt x="16" y="266"/>
                    </a:lnTo>
                    <a:lnTo>
                      <a:pt x="16" y="268"/>
                    </a:lnTo>
                    <a:lnTo>
                      <a:pt x="8" y="272"/>
                    </a:lnTo>
                    <a:lnTo>
                      <a:pt x="0" y="280"/>
                    </a:lnTo>
                    <a:lnTo>
                      <a:pt x="0" y="283"/>
                    </a:lnTo>
                    <a:lnTo>
                      <a:pt x="0" y="284"/>
                    </a:lnTo>
                    <a:lnTo>
                      <a:pt x="7" y="310"/>
                    </a:lnTo>
                    <a:lnTo>
                      <a:pt x="7" y="318"/>
                    </a:lnTo>
                    <a:lnTo>
                      <a:pt x="4" y="331"/>
                    </a:lnTo>
                    <a:lnTo>
                      <a:pt x="4" y="340"/>
                    </a:lnTo>
                    <a:lnTo>
                      <a:pt x="10" y="356"/>
                    </a:lnTo>
                    <a:lnTo>
                      <a:pt x="10" y="357"/>
                    </a:lnTo>
                    <a:lnTo>
                      <a:pt x="16" y="358"/>
                    </a:lnTo>
                    <a:lnTo>
                      <a:pt x="17" y="358"/>
                    </a:lnTo>
                    <a:lnTo>
                      <a:pt x="20" y="356"/>
                    </a:lnTo>
                    <a:lnTo>
                      <a:pt x="23" y="356"/>
                    </a:lnTo>
                    <a:lnTo>
                      <a:pt x="23" y="357"/>
                    </a:lnTo>
                    <a:lnTo>
                      <a:pt x="28" y="361"/>
                    </a:lnTo>
                    <a:lnTo>
                      <a:pt x="28" y="363"/>
                    </a:lnTo>
                    <a:lnTo>
                      <a:pt x="31" y="374"/>
                    </a:lnTo>
                    <a:lnTo>
                      <a:pt x="39" y="382"/>
                    </a:lnTo>
                    <a:lnTo>
                      <a:pt x="45" y="385"/>
                    </a:lnTo>
                    <a:lnTo>
                      <a:pt x="50" y="386"/>
                    </a:lnTo>
                    <a:lnTo>
                      <a:pt x="53" y="391"/>
                    </a:lnTo>
                    <a:lnTo>
                      <a:pt x="53" y="407"/>
                    </a:lnTo>
                    <a:lnTo>
                      <a:pt x="54" y="406"/>
                    </a:lnTo>
                    <a:lnTo>
                      <a:pt x="56" y="406"/>
                    </a:lnTo>
                    <a:lnTo>
                      <a:pt x="73" y="396"/>
                    </a:lnTo>
                    <a:lnTo>
                      <a:pt x="80" y="391"/>
                    </a:lnTo>
                    <a:lnTo>
                      <a:pt x="81" y="389"/>
                    </a:lnTo>
                    <a:lnTo>
                      <a:pt x="90" y="371"/>
                    </a:lnTo>
                    <a:lnTo>
                      <a:pt x="98" y="365"/>
                    </a:lnTo>
                    <a:lnTo>
                      <a:pt x="102" y="365"/>
                    </a:lnTo>
                    <a:lnTo>
                      <a:pt x="107" y="368"/>
                    </a:lnTo>
                    <a:lnTo>
                      <a:pt x="107" y="370"/>
                    </a:lnTo>
                    <a:lnTo>
                      <a:pt x="110" y="370"/>
                    </a:lnTo>
                    <a:lnTo>
                      <a:pt x="110" y="365"/>
                    </a:lnTo>
                    <a:lnTo>
                      <a:pt x="119" y="354"/>
                    </a:lnTo>
                    <a:lnTo>
                      <a:pt x="127" y="349"/>
                    </a:lnTo>
                    <a:lnTo>
                      <a:pt x="128" y="347"/>
                    </a:lnTo>
                    <a:lnTo>
                      <a:pt x="140" y="324"/>
                    </a:lnTo>
                    <a:lnTo>
                      <a:pt x="141" y="324"/>
                    </a:lnTo>
                    <a:lnTo>
                      <a:pt x="147" y="321"/>
                    </a:lnTo>
                    <a:lnTo>
                      <a:pt x="154" y="307"/>
                    </a:lnTo>
                    <a:lnTo>
                      <a:pt x="155" y="301"/>
                    </a:lnTo>
                    <a:lnTo>
                      <a:pt x="159" y="293"/>
                    </a:lnTo>
                    <a:lnTo>
                      <a:pt x="167" y="283"/>
                    </a:lnTo>
                    <a:lnTo>
                      <a:pt x="173" y="277"/>
                    </a:lnTo>
                    <a:lnTo>
                      <a:pt x="174" y="279"/>
                    </a:lnTo>
                    <a:lnTo>
                      <a:pt x="177" y="279"/>
                    </a:lnTo>
                    <a:lnTo>
                      <a:pt x="187" y="281"/>
                    </a:lnTo>
                    <a:lnTo>
                      <a:pt x="212" y="297"/>
                    </a:lnTo>
                    <a:lnTo>
                      <a:pt x="212" y="298"/>
                    </a:lnTo>
                    <a:lnTo>
                      <a:pt x="211" y="310"/>
                    </a:lnTo>
                    <a:lnTo>
                      <a:pt x="212" y="318"/>
                    </a:lnTo>
                    <a:lnTo>
                      <a:pt x="218" y="329"/>
                    </a:lnTo>
                    <a:lnTo>
                      <a:pt x="227" y="356"/>
                    </a:lnTo>
                    <a:lnTo>
                      <a:pt x="229" y="358"/>
                    </a:lnTo>
                    <a:lnTo>
                      <a:pt x="229" y="360"/>
                    </a:lnTo>
                    <a:lnTo>
                      <a:pt x="237" y="361"/>
                    </a:lnTo>
                    <a:lnTo>
                      <a:pt x="239" y="363"/>
                    </a:lnTo>
                    <a:lnTo>
                      <a:pt x="247" y="360"/>
                    </a:lnTo>
                    <a:lnTo>
                      <a:pt x="253" y="357"/>
                    </a:lnTo>
                    <a:lnTo>
                      <a:pt x="254" y="357"/>
                    </a:lnTo>
                    <a:lnTo>
                      <a:pt x="267" y="360"/>
                    </a:lnTo>
                    <a:lnTo>
                      <a:pt x="270" y="361"/>
                    </a:lnTo>
                    <a:lnTo>
                      <a:pt x="272" y="364"/>
                    </a:lnTo>
                    <a:lnTo>
                      <a:pt x="277" y="382"/>
                    </a:lnTo>
                    <a:lnTo>
                      <a:pt x="278" y="385"/>
                    </a:lnTo>
                    <a:lnTo>
                      <a:pt x="279" y="386"/>
                    </a:lnTo>
                    <a:lnTo>
                      <a:pt x="291" y="402"/>
                    </a:lnTo>
                    <a:lnTo>
                      <a:pt x="291" y="413"/>
                    </a:lnTo>
                    <a:lnTo>
                      <a:pt x="292" y="413"/>
                    </a:lnTo>
                    <a:lnTo>
                      <a:pt x="297" y="416"/>
                    </a:lnTo>
                    <a:lnTo>
                      <a:pt x="300" y="417"/>
                    </a:lnTo>
                    <a:lnTo>
                      <a:pt x="301" y="417"/>
                    </a:lnTo>
                    <a:lnTo>
                      <a:pt x="301" y="416"/>
                    </a:lnTo>
                    <a:lnTo>
                      <a:pt x="303" y="414"/>
                    </a:lnTo>
                    <a:lnTo>
                      <a:pt x="304" y="414"/>
                    </a:lnTo>
                    <a:lnTo>
                      <a:pt x="304" y="411"/>
                    </a:lnTo>
                    <a:lnTo>
                      <a:pt x="306" y="410"/>
                    </a:lnTo>
                    <a:lnTo>
                      <a:pt x="309" y="399"/>
                    </a:lnTo>
                    <a:lnTo>
                      <a:pt x="310" y="388"/>
                    </a:lnTo>
                    <a:lnTo>
                      <a:pt x="307" y="378"/>
                    </a:lnTo>
                    <a:lnTo>
                      <a:pt x="309" y="378"/>
                    </a:lnTo>
                    <a:lnTo>
                      <a:pt x="311" y="375"/>
                    </a:lnTo>
                    <a:lnTo>
                      <a:pt x="316" y="363"/>
                    </a:lnTo>
                    <a:lnTo>
                      <a:pt x="314" y="361"/>
                    </a:lnTo>
                    <a:lnTo>
                      <a:pt x="314" y="356"/>
                    </a:lnTo>
                    <a:lnTo>
                      <a:pt x="316" y="351"/>
                    </a:lnTo>
                    <a:lnTo>
                      <a:pt x="328" y="333"/>
                    </a:lnTo>
                    <a:lnTo>
                      <a:pt x="332" y="331"/>
                    </a:lnTo>
                    <a:lnTo>
                      <a:pt x="337" y="329"/>
                    </a:lnTo>
                    <a:lnTo>
                      <a:pt x="342" y="329"/>
                    </a:lnTo>
                    <a:lnTo>
                      <a:pt x="342" y="328"/>
                    </a:lnTo>
                    <a:lnTo>
                      <a:pt x="344" y="326"/>
                    </a:lnTo>
                    <a:lnTo>
                      <a:pt x="346" y="322"/>
                    </a:lnTo>
                    <a:lnTo>
                      <a:pt x="346" y="319"/>
                    </a:lnTo>
                    <a:lnTo>
                      <a:pt x="330" y="294"/>
                    </a:lnTo>
                    <a:lnTo>
                      <a:pt x="324" y="290"/>
                    </a:lnTo>
                    <a:lnTo>
                      <a:pt x="320" y="286"/>
                    </a:lnTo>
                    <a:lnTo>
                      <a:pt x="304" y="277"/>
                    </a:lnTo>
                    <a:lnTo>
                      <a:pt x="303" y="276"/>
                    </a:lnTo>
                    <a:lnTo>
                      <a:pt x="334" y="265"/>
                    </a:lnTo>
                    <a:lnTo>
                      <a:pt x="341" y="261"/>
                    </a:lnTo>
                    <a:lnTo>
                      <a:pt x="346" y="259"/>
                    </a:lnTo>
                    <a:lnTo>
                      <a:pt x="346" y="279"/>
                    </a:lnTo>
                    <a:lnTo>
                      <a:pt x="355" y="279"/>
                    </a:lnTo>
                    <a:lnTo>
                      <a:pt x="358" y="283"/>
                    </a:lnTo>
                    <a:lnTo>
                      <a:pt x="360" y="300"/>
                    </a:lnTo>
                    <a:lnTo>
                      <a:pt x="362" y="300"/>
                    </a:lnTo>
                    <a:lnTo>
                      <a:pt x="376" y="301"/>
                    </a:lnTo>
                    <a:lnTo>
                      <a:pt x="378" y="301"/>
                    </a:lnTo>
                    <a:lnTo>
                      <a:pt x="392" y="300"/>
                    </a:lnTo>
                    <a:lnTo>
                      <a:pt x="404" y="294"/>
                    </a:lnTo>
                    <a:lnTo>
                      <a:pt x="405" y="294"/>
                    </a:lnTo>
                    <a:lnTo>
                      <a:pt x="416" y="290"/>
                    </a:lnTo>
                    <a:lnTo>
                      <a:pt x="421" y="286"/>
                    </a:lnTo>
                    <a:lnTo>
                      <a:pt x="421" y="280"/>
                    </a:lnTo>
                    <a:lnTo>
                      <a:pt x="419" y="272"/>
                    </a:lnTo>
                    <a:lnTo>
                      <a:pt x="425" y="258"/>
                    </a:lnTo>
                    <a:lnTo>
                      <a:pt x="437" y="240"/>
                    </a:lnTo>
                    <a:lnTo>
                      <a:pt x="466" y="230"/>
                    </a:lnTo>
                    <a:lnTo>
                      <a:pt x="469" y="230"/>
                    </a:lnTo>
                    <a:lnTo>
                      <a:pt x="478" y="229"/>
                    </a:lnTo>
                    <a:lnTo>
                      <a:pt x="478" y="219"/>
                    </a:lnTo>
                    <a:lnTo>
                      <a:pt x="475" y="220"/>
                    </a:lnTo>
                    <a:lnTo>
                      <a:pt x="469" y="219"/>
                    </a:lnTo>
                    <a:lnTo>
                      <a:pt x="466" y="217"/>
                    </a:lnTo>
                    <a:lnTo>
                      <a:pt x="465" y="214"/>
                    </a:lnTo>
                    <a:lnTo>
                      <a:pt x="459" y="210"/>
                    </a:lnTo>
                    <a:lnTo>
                      <a:pt x="458" y="209"/>
                    </a:lnTo>
                    <a:lnTo>
                      <a:pt x="454" y="209"/>
                    </a:lnTo>
                    <a:lnTo>
                      <a:pt x="452" y="210"/>
                    </a:lnTo>
                    <a:lnTo>
                      <a:pt x="450" y="216"/>
                    </a:lnTo>
                    <a:lnTo>
                      <a:pt x="450" y="217"/>
                    </a:lnTo>
                    <a:lnTo>
                      <a:pt x="447" y="220"/>
                    </a:lnTo>
                    <a:lnTo>
                      <a:pt x="437" y="213"/>
                    </a:lnTo>
                    <a:lnTo>
                      <a:pt x="430" y="201"/>
                    </a:lnTo>
                    <a:lnTo>
                      <a:pt x="430" y="198"/>
                    </a:lnTo>
                    <a:lnTo>
                      <a:pt x="427" y="195"/>
                    </a:lnTo>
                    <a:lnTo>
                      <a:pt x="422" y="194"/>
                    </a:lnTo>
                    <a:lnTo>
                      <a:pt x="415" y="194"/>
                    </a:lnTo>
                    <a:lnTo>
                      <a:pt x="413" y="195"/>
                    </a:lnTo>
                    <a:lnTo>
                      <a:pt x="412" y="195"/>
                    </a:lnTo>
                    <a:lnTo>
                      <a:pt x="408" y="199"/>
                    </a:lnTo>
                    <a:lnTo>
                      <a:pt x="408" y="202"/>
                    </a:lnTo>
                    <a:lnTo>
                      <a:pt x="406" y="205"/>
                    </a:lnTo>
                    <a:lnTo>
                      <a:pt x="406" y="206"/>
                    </a:lnTo>
                    <a:lnTo>
                      <a:pt x="404" y="205"/>
                    </a:lnTo>
                    <a:lnTo>
                      <a:pt x="402" y="202"/>
                    </a:lnTo>
                    <a:lnTo>
                      <a:pt x="399" y="192"/>
                    </a:lnTo>
                    <a:lnTo>
                      <a:pt x="399" y="183"/>
                    </a:lnTo>
                    <a:lnTo>
                      <a:pt x="394" y="183"/>
                    </a:lnTo>
                    <a:lnTo>
                      <a:pt x="390" y="185"/>
                    </a:lnTo>
                    <a:lnTo>
                      <a:pt x="388" y="187"/>
                    </a:lnTo>
                    <a:lnTo>
                      <a:pt x="388" y="190"/>
                    </a:lnTo>
                    <a:lnTo>
                      <a:pt x="383" y="192"/>
                    </a:lnTo>
                    <a:lnTo>
                      <a:pt x="381" y="194"/>
                    </a:lnTo>
                    <a:lnTo>
                      <a:pt x="373" y="194"/>
                    </a:lnTo>
                    <a:lnTo>
                      <a:pt x="371" y="192"/>
                    </a:lnTo>
                    <a:lnTo>
                      <a:pt x="370" y="185"/>
                    </a:lnTo>
                    <a:lnTo>
                      <a:pt x="369" y="184"/>
                    </a:lnTo>
                    <a:lnTo>
                      <a:pt x="366" y="183"/>
                    </a:lnTo>
                    <a:lnTo>
                      <a:pt x="362" y="183"/>
                    </a:lnTo>
                    <a:lnTo>
                      <a:pt x="360" y="181"/>
                    </a:lnTo>
                    <a:lnTo>
                      <a:pt x="356" y="180"/>
                    </a:lnTo>
                    <a:lnTo>
                      <a:pt x="351" y="174"/>
                    </a:lnTo>
                    <a:lnTo>
                      <a:pt x="351" y="173"/>
                    </a:lnTo>
                    <a:lnTo>
                      <a:pt x="352" y="171"/>
                    </a:lnTo>
                    <a:lnTo>
                      <a:pt x="355" y="167"/>
                    </a:lnTo>
                    <a:lnTo>
                      <a:pt x="364" y="160"/>
                    </a:lnTo>
                    <a:lnTo>
                      <a:pt x="374" y="154"/>
                    </a:lnTo>
                    <a:lnTo>
                      <a:pt x="374" y="153"/>
                    </a:lnTo>
                    <a:lnTo>
                      <a:pt x="376" y="145"/>
                    </a:lnTo>
                    <a:lnTo>
                      <a:pt x="376" y="142"/>
                    </a:lnTo>
                    <a:lnTo>
                      <a:pt x="373" y="135"/>
                    </a:lnTo>
                    <a:lnTo>
                      <a:pt x="369" y="131"/>
                    </a:lnTo>
                    <a:lnTo>
                      <a:pt x="367" y="131"/>
                    </a:lnTo>
                    <a:lnTo>
                      <a:pt x="367" y="128"/>
                    </a:lnTo>
                    <a:lnTo>
                      <a:pt x="366" y="127"/>
                    </a:lnTo>
                    <a:lnTo>
                      <a:pt x="366" y="116"/>
                    </a:lnTo>
                    <a:lnTo>
                      <a:pt x="352" y="120"/>
                    </a:lnTo>
                    <a:lnTo>
                      <a:pt x="342" y="120"/>
                    </a:lnTo>
                    <a:lnTo>
                      <a:pt x="335" y="117"/>
                    </a:lnTo>
                    <a:lnTo>
                      <a:pt x="331" y="113"/>
                    </a:lnTo>
                    <a:lnTo>
                      <a:pt x="330" y="113"/>
                    </a:lnTo>
                    <a:lnTo>
                      <a:pt x="327" y="110"/>
                    </a:lnTo>
                    <a:lnTo>
                      <a:pt x="327" y="108"/>
                    </a:lnTo>
                    <a:lnTo>
                      <a:pt x="360" y="78"/>
                    </a:lnTo>
                    <a:lnTo>
                      <a:pt x="366" y="67"/>
                    </a:lnTo>
                    <a:lnTo>
                      <a:pt x="366" y="65"/>
                    </a:lnTo>
                    <a:lnTo>
                      <a:pt x="341" y="0"/>
                    </a:lnTo>
                    <a:lnTo>
                      <a:pt x="332" y="0"/>
                    </a:lnTo>
                    <a:lnTo>
                      <a:pt x="325" y="1"/>
                    </a:lnTo>
                    <a:lnTo>
                      <a:pt x="321" y="8"/>
                    </a:lnTo>
                    <a:lnTo>
                      <a:pt x="321" y="11"/>
                    </a:lnTo>
                    <a:lnTo>
                      <a:pt x="309" y="11"/>
                    </a:lnTo>
                    <a:lnTo>
                      <a:pt x="300" y="8"/>
                    </a:lnTo>
                    <a:lnTo>
                      <a:pt x="281" y="8"/>
                    </a:lnTo>
                    <a:lnTo>
                      <a:pt x="278" y="9"/>
                    </a:lnTo>
                    <a:lnTo>
                      <a:pt x="277" y="9"/>
                    </a:lnTo>
                    <a:lnTo>
                      <a:pt x="272" y="11"/>
                    </a:lnTo>
                    <a:lnTo>
                      <a:pt x="267" y="16"/>
                    </a:lnTo>
                    <a:lnTo>
                      <a:pt x="263" y="25"/>
                    </a:lnTo>
                    <a:lnTo>
                      <a:pt x="263" y="39"/>
                    </a:lnTo>
                    <a:lnTo>
                      <a:pt x="261" y="39"/>
                    </a:lnTo>
                    <a:lnTo>
                      <a:pt x="258" y="41"/>
                    </a:lnTo>
                    <a:lnTo>
                      <a:pt x="257" y="44"/>
                    </a:lnTo>
                    <a:lnTo>
                      <a:pt x="257" y="46"/>
                    </a:lnTo>
                    <a:lnTo>
                      <a:pt x="256" y="47"/>
                    </a:lnTo>
                    <a:lnTo>
                      <a:pt x="256" y="48"/>
                    </a:lnTo>
                    <a:lnTo>
                      <a:pt x="247" y="54"/>
                    </a:lnTo>
                    <a:lnTo>
                      <a:pt x="246" y="54"/>
                    </a:lnTo>
                    <a:lnTo>
                      <a:pt x="241" y="57"/>
                    </a:lnTo>
                    <a:lnTo>
                      <a:pt x="234" y="58"/>
                    </a:lnTo>
                    <a:lnTo>
                      <a:pt x="233" y="58"/>
                    </a:lnTo>
                    <a:lnTo>
                      <a:pt x="233" y="57"/>
                    </a:lnTo>
                    <a:lnTo>
                      <a:pt x="230" y="51"/>
                    </a:lnTo>
                    <a:lnTo>
                      <a:pt x="229" y="46"/>
                    </a:lnTo>
                    <a:lnTo>
                      <a:pt x="229" y="43"/>
                    </a:lnTo>
                    <a:lnTo>
                      <a:pt x="222" y="26"/>
                    </a:lnTo>
                    <a:lnTo>
                      <a:pt x="217" y="27"/>
                    </a:lnTo>
                    <a:lnTo>
                      <a:pt x="214" y="27"/>
                    </a:lnTo>
                    <a:lnTo>
                      <a:pt x="203" y="3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03" name="Freeform 532">
                <a:extLst>
                  <a:ext uri="{FF2B5EF4-FFF2-40B4-BE49-F238E27FC236}">
                    <a16:creationId xmlns:a16="http://schemas.microsoft.com/office/drawing/2014/main" id="{DFCC5EEC-FF44-2FA5-9FE4-A162ACCAD6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8" y="1862"/>
                <a:ext cx="109" cy="97"/>
              </a:xfrm>
              <a:custGeom>
                <a:avLst/>
                <a:gdLst>
                  <a:gd name="T0" fmla="*/ 49 w 435"/>
                  <a:gd name="T1" fmla="*/ 26 h 386"/>
                  <a:gd name="T2" fmla="*/ 14 w 435"/>
                  <a:gd name="T3" fmla="*/ 54 h 386"/>
                  <a:gd name="T4" fmla="*/ 3 w 435"/>
                  <a:gd name="T5" fmla="*/ 167 h 386"/>
                  <a:gd name="T6" fmla="*/ 39 w 435"/>
                  <a:gd name="T7" fmla="*/ 181 h 386"/>
                  <a:gd name="T8" fmla="*/ 49 w 435"/>
                  <a:gd name="T9" fmla="*/ 199 h 386"/>
                  <a:gd name="T10" fmla="*/ 24 w 435"/>
                  <a:gd name="T11" fmla="*/ 227 h 386"/>
                  <a:gd name="T12" fmla="*/ 42 w 435"/>
                  <a:gd name="T13" fmla="*/ 238 h 386"/>
                  <a:gd name="T14" fmla="*/ 61 w 435"/>
                  <a:gd name="T15" fmla="*/ 244 h 386"/>
                  <a:gd name="T16" fmla="*/ 75 w 435"/>
                  <a:gd name="T17" fmla="*/ 256 h 386"/>
                  <a:gd name="T18" fmla="*/ 85 w 435"/>
                  <a:gd name="T19" fmla="*/ 249 h 386"/>
                  <a:gd name="T20" fmla="*/ 103 w 435"/>
                  <a:gd name="T21" fmla="*/ 255 h 386"/>
                  <a:gd name="T22" fmla="*/ 127 w 435"/>
                  <a:gd name="T23" fmla="*/ 263 h 386"/>
                  <a:gd name="T24" fmla="*/ 148 w 435"/>
                  <a:gd name="T25" fmla="*/ 274 h 386"/>
                  <a:gd name="T26" fmla="*/ 155 w 435"/>
                  <a:gd name="T27" fmla="*/ 267 h 386"/>
                  <a:gd name="T28" fmla="*/ 174 w 435"/>
                  <a:gd name="T29" fmla="*/ 277 h 386"/>
                  <a:gd name="T30" fmla="*/ 219 w 435"/>
                  <a:gd name="T31" fmla="*/ 277 h 386"/>
                  <a:gd name="T32" fmla="*/ 201 w 435"/>
                  <a:gd name="T33" fmla="*/ 297 h 386"/>
                  <a:gd name="T34" fmla="*/ 264 w 435"/>
                  <a:gd name="T35" fmla="*/ 330 h 386"/>
                  <a:gd name="T36" fmla="*/ 288 w 435"/>
                  <a:gd name="T37" fmla="*/ 362 h 386"/>
                  <a:gd name="T38" fmla="*/ 328 w 435"/>
                  <a:gd name="T39" fmla="*/ 357 h 386"/>
                  <a:gd name="T40" fmla="*/ 352 w 435"/>
                  <a:gd name="T41" fmla="*/ 358 h 386"/>
                  <a:gd name="T42" fmla="*/ 359 w 435"/>
                  <a:gd name="T43" fmla="*/ 345 h 386"/>
                  <a:gd name="T44" fmla="*/ 395 w 435"/>
                  <a:gd name="T45" fmla="*/ 359 h 386"/>
                  <a:gd name="T46" fmla="*/ 398 w 435"/>
                  <a:gd name="T47" fmla="*/ 383 h 386"/>
                  <a:gd name="T48" fmla="*/ 426 w 435"/>
                  <a:gd name="T49" fmla="*/ 385 h 386"/>
                  <a:gd name="T50" fmla="*/ 434 w 435"/>
                  <a:gd name="T51" fmla="*/ 364 h 386"/>
                  <a:gd name="T52" fmla="*/ 432 w 435"/>
                  <a:gd name="T53" fmla="*/ 304 h 386"/>
                  <a:gd name="T54" fmla="*/ 419 w 435"/>
                  <a:gd name="T55" fmla="*/ 283 h 386"/>
                  <a:gd name="T56" fmla="*/ 419 w 435"/>
                  <a:gd name="T57" fmla="*/ 255 h 386"/>
                  <a:gd name="T58" fmla="*/ 413 w 435"/>
                  <a:gd name="T59" fmla="*/ 245 h 386"/>
                  <a:gd name="T60" fmla="*/ 389 w 435"/>
                  <a:gd name="T61" fmla="*/ 200 h 386"/>
                  <a:gd name="T62" fmla="*/ 375 w 435"/>
                  <a:gd name="T63" fmla="*/ 210 h 386"/>
                  <a:gd name="T64" fmla="*/ 343 w 435"/>
                  <a:gd name="T65" fmla="*/ 174 h 386"/>
                  <a:gd name="T66" fmla="*/ 334 w 435"/>
                  <a:gd name="T67" fmla="*/ 177 h 386"/>
                  <a:gd name="T68" fmla="*/ 355 w 435"/>
                  <a:gd name="T69" fmla="*/ 141 h 386"/>
                  <a:gd name="T70" fmla="*/ 355 w 435"/>
                  <a:gd name="T71" fmla="*/ 132 h 386"/>
                  <a:gd name="T72" fmla="*/ 368 w 435"/>
                  <a:gd name="T73" fmla="*/ 132 h 386"/>
                  <a:gd name="T74" fmla="*/ 362 w 435"/>
                  <a:gd name="T75" fmla="*/ 126 h 386"/>
                  <a:gd name="T76" fmla="*/ 389 w 435"/>
                  <a:gd name="T77" fmla="*/ 97 h 386"/>
                  <a:gd name="T78" fmla="*/ 355 w 435"/>
                  <a:gd name="T79" fmla="*/ 62 h 386"/>
                  <a:gd name="T80" fmla="*/ 370 w 435"/>
                  <a:gd name="T81" fmla="*/ 51 h 386"/>
                  <a:gd name="T82" fmla="*/ 381 w 435"/>
                  <a:gd name="T83" fmla="*/ 21 h 386"/>
                  <a:gd name="T84" fmla="*/ 359 w 435"/>
                  <a:gd name="T85" fmla="*/ 3 h 386"/>
                  <a:gd name="T86" fmla="*/ 335 w 435"/>
                  <a:gd name="T87" fmla="*/ 19 h 386"/>
                  <a:gd name="T88" fmla="*/ 307 w 435"/>
                  <a:gd name="T89" fmla="*/ 65 h 386"/>
                  <a:gd name="T90" fmla="*/ 265 w 435"/>
                  <a:gd name="T91" fmla="*/ 84 h 386"/>
                  <a:gd name="T92" fmla="*/ 240 w 435"/>
                  <a:gd name="T93" fmla="*/ 80 h 386"/>
                  <a:gd name="T94" fmla="*/ 184 w 435"/>
                  <a:gd name="T95" fmla="*/ 69 h 386"/>
                  <a:gd name="T96" fmla="*/ 158 w 435"/>
                  <a:gd name="T97" fmla="*/ 48 h 386"/>
                  <a:gd name="T98" fmla="*/ 145 w 435"/>
                  <a:gd name="T99" fmla="*/ 31 h 386"/>
                  <a:gd name="T100" fmla="*/ 144 w 435"/>
                  <a:gd name="T101" fmla="*/ 20 h 386"/>
                  <a:gd name="T102" fmla="*/ 104 w 435"/>
                  <a:gd name="T103" fmla="*/ 45 h 386"/>
                  <a:gd name="T104" fmla="*/ 130 w 435"/>
                  <a:gd name="T105" fmla="*/ 86 h 386"/>
                  <a:gd name="T106" fmla="*/ 110 w 435"/>
                  <a:gd name="T107" fmla="*/ 114 h 386"/>
                  <a:gd name="T108" fmla="*/ 85 w 435"/>
                  <a:gd name="T109" fmla="*/ 136 h 386"/>
                  <a:gd name="T110" fmla="*/ 57 w 435"/>
                  <a:gd name="T111" fmla="*/ 118 h 386"/>
                  <a:gd name="T112" fmla="*/ 65 w 435"/>
                  <a:gd name="T113" fmla="*/ 74 h 386"/>
                  <a:gd name="T114" fmla="*/ 72 w 435"/>
                  <a:gd name="T115" fmla="*/ 52 h 386"/>
                  <a:gd name="T116" fmla="*/ 91 w 435"/>
                  <a:gd name="T117" fmla="*/ 35 h 3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435" h="386">
                    <a:moveTo>
                      <a:pt x="88" y="26"/>
                    </a:moveTo>
                    <a:lnTo>
                      <a:pt x="85" y="24"/>
                    </a:lnTo>
                    <a:lnTo>
                      <a:pt x="84" y="24"/>
                    </a:lnTo>
                    <a:lnTo>
                      <a:pt x="71" y="27"/>
                    </a:lnTo>
                    <a:lnTo>
                      <a:pt x="61" y="27"/>
                    </a:lnTo>
                    <a:lnTo>
                      <a:pt x="49" y="26"/>
                    </a:lnTo>
                    <a:lnTo>
                      <a:pt x="31" y="26"/>
                    </a:lnTo>
                    <a:lnTo>
                      <a:pt x="31" y="48"/>
                    </a:lnTo>
                    <a:lnTo>
                      <a:pt x="21" y="54"/>
                    </a:lnTo>
                    <a:lnTo>
                      <a:pt x="17" y="55"/>
                    </a:lnTo>
                    <a:lnTo>
                      <a:pt x="14" y="52"/>
                    </a:lnTo>
                    <a:lnTo>
                      <a:pt x="14" y="54"/>
                    </a:lnTo>
                    <a:lnTo>
                      <a:pt x="39" y="119"/>
                    </a:lnTo>
                    <a:lnTo>
                      <a:pt x="39" y="121"/>
                    </a:lnTo>
                    <a:lnTo>
                      <a:pt x="33" y="132"/>
                    </a:lnTo>
                    <a:lnTo>
                      <a:pt x="0" y="162"/>
                    </a:lnTo>
                    <a:lnTo>
                      <a:pt x="0" y="164"/>
                    </a:lnTo>
                    <a:lnTo>
                      <a:pt x="3" y="167"/>
                    </a:lnTo>
                    <a:lnTo>
                      <a:pt x="4" y="167"/>
                    </a:lnTo>
                    <a:lnTo>
                      <a:pt x="8" y="171"/>
                    </a:lnTo>
                    <a:lnTo>
                      <a:pt x="15" y="174"/>
                    </a:lnTo>
                    <a:lnTo>
                      <a:pt x="25" y="174"/>
                    </a:lnTo>
                    <a:lnTo>
                      <a:pt x="39" y="170"/>
                    </a:lnTo>
                    <a:lnTo>
                      <a:pt x="39" y="181"/>
                    </a:lnTo>
                    <a:lnTo>
                      <a:pt x="40" y="182"/>
                    </a:lnTo>
                    <a:lnTo>
                      <a:pt x="40" y="185"/>
                    </a:lnTo>
                    <a:lnTo>
                      <a:pt x="42" y="185"/>
                    </a:lnTo>
                    <a:lnTo>
                      <a:pt x="46" y="189"/>
                    </a:lnTo>
                    <a:lnTo>
                      <a:pt x="49" y="196"/>
                    </a:lnTo>
                    <a:lnTo>
                      <a:pt x="49" y="199"/>
                    </a:lnTo>
                    <a:lnTo>
                      <a:pt x="47" y="207"/>
                    </a:lnTo>
                    <a:lnTo>
                      <a:pt x="47" y="208"/>
                    </a:lnTo>
                    <a:lnTo>
                      <a:pt x="37" y="214"/>
                    </a:lnTo>
                    <a:lnTo>
                      <a:pt x="28" y="221"/>
                    </a:lnTo>
                    <a:lnTo>
                      <a:pt x="25" y="225"/>
                    </a:lnTo>
                    <a:lnTo>
                      <a:pt x="24" y="227"/>
                    </a:lnTo>
                    <a:lnTo>
                      <a:pt x="24" y="228"/>
                    </a:lnTo>
                    <a:lnTo>
                      <a:pt x="29" y="234"/>
                    </a:lnTo>
                    <a:lnTo>
                      <a:pt x="33" y="235"/>
                    </a:lnTo>
                    <a:lnTo>
                      <a:pt x="35" y="237"/>
                    </a:lnTo>
                    <a:lnTo>
                      <a:pt x="39" y="237"/>
                    </a:lnTo>
                    <a:lnTo>
                      <a:pt x="42" y="238"/>
                    </a:lnTo>
                    <a:lnTo>
                      <a:pt x="43" y="239"/>
                    </a:lnTo>
                    <a:lnTo>
                      <a:pt x="44" y="246"/>
                    </a:lnTo>
                    <a:lnTo>
                      <a:pt x="46" y="248"/>
                    </a:lnTo>
                    <a:lnTo>
                      <a:pt x="54" y="248"/>
                    </a:lnTo>
                    <a:lnTo>
                      <a:pt x="56" y="246"/>
                    </a:lnTo>
                    <a:lnTo>
                      <a:pt x="61" y="244"/>
                    </a:lnTo>
                    <a:lnTo>
                      <a:pt x="61" y="241"/>
                    </a:lnTo>
                    <a:lnTo>
                      <a:pt x="63" y="239"/>
                    </a:lnTo>
                    <a:lnTo>
                      <a:pt x="67" y="237"/>
                    </a:lnTo>
                    <a:lnTo>
                      <a:pt x="72" y="237"/>
                    </a:lnTo>
                    <a:lnTo>
                      <a:pt x="72" y="246"/>
                    </a:lnTo>
                    <a:lnTo>
                      <a:pt x="75" y="256"/>
                    </a:lnTo>
                    <a:lnTo>
                      <a:pt x="77" y="259"/>
                    </a:lnTo>
                    <a:lnTo>
                      <a:pt x="79" y="260"/>
                    </a:lnTo>
                    <a:lnTo>
                      <a:pt x="79" y="259"/>
                    </a:lnTo>
                    <a:lnTo>
                      <a:pt x="81" y="256"/>
                    </a:lnTo>
                    <a:lnTo>
                      <a:pt x="81" y="253"/>
                    </a:lnTo>
                    <a:lnTo>
                      <a:pt x="85" y="249"/>
                    </a:lnTo>
                    <a:lnTo>
                      <a:pt x="86" y="249"/>
                    </a:lnTo>
                    <a:lnTo>
                      <a:pt x="88" y="248"/>
                    </a:lnTo>
                    <a:lnTo>
                      <a:pt x="95" y="248"/>
                    </a:lnTo>
                    <a:lnTo>
                      <a:pt x="100" y="249"/>
                    </a:lnTo>
                    <a:lnTo>
                      <a:pt x="103" y="252"/>
                    </a:lnTo>
                    <a:lnTo>
                      <a:pt x="103" y="255"/>
                    </a:lnTo>
                    <a:lnTo>
                      <a:pt x="110" y="267"/>
                    </a:lnTo>
                    <a:lnTo>
                      <a:pt x="120" y="274"/>
                    </a:lnTo>
                    <a:lnTo>
                      <a:pt x="123" y="271"/>
                    </a:lnTo>
                    <a:lnTo>
                      <a:pt x="123" y="270"/>
                    </a:lnTo>
                    <a:lnTo>
                      <a:pt x="125" y="264"/>
                    </a:lnTo>
                    <a:lnTo>
                      <a:pt x="127" y="263"/>
                    </a:lnTo>
                    <a:lnTo>
                      <a:pt x="131" y="263"/>
                    </a:lnTo>
                    <a:lnTo>
                      <a:pt x="132" y="264"/>
                    </a:lnTo>
                    <a:lnTo>
                      <a:pt x="138" y="268"/>
                    </a:lnTo>
                    <a:lnTo>
                      <a:pt x="139" y="271"/>
                    </a:lnTo>
                    <a:lnTo>
                      <a:pt x="142" y="273"/>
                    </a:lnTo>
                    <a:lnTo>
                      <a:pt x="148" y="274"/>
                    </a:lnTo>
                    <a:lnTo>
                      <a:pt x="151" y="273"/>
                    </a:lnTo>
                    <a:lnTo>
                      <a:pt x="151" y="271"/>
                    </a:lnTo>
                    <a:lnTo>
                      <a:pt x="152" y="270"/>
                    </a:lnTo>
                    <a:lnTo>
                      <a:pt x="152" y="268"/>
                    </a:lnTo>
                    <a:lnTo>
                      <a:pt x="154" y="268"/>
                    </a:lnTo>
                    <a:lnTo>
                      <a:pt x="155" y="267"/>
                    </a:lnTo>
                    <a:lnTo>
                      <a:pt x="158" y="267"/>
                    </a:lnTo>
                    <a:lnTo>
                      <a:pt x="169" y="274"/>
                    </a:lnTo>
                    <a:lnTo>
                      <a:pt x="171" y="275"/>
                    </a:lnTo>
                    <a:lnTo>
                      <a:pt x="171" y="277"/>
                    </a:lnTo>
                    <a:lnTo>
                      <a:pt x="173" y="275"/>
                    </a:lnTo>
                    <a:lnTo>
                      <a:pt x="174" y="277"/>
                    </a:lnTo>
                    <a:lnTo>
                      <a:pt x="177" y="277"/>
                    </a:lnTo>
                    <a:lnTo>
                      <a:pt x="199" y="274"/>
                    </a:lnTo>
                    <a:lnTo>
                      <a:pt x="209" y="274"/>
                    </a:lnTo>
                    <a:lnTo>
                      <a:pt x="216" y="273"/>
                    </a:lnTo>
                    <a:lnTo>
                      <a:pt x="218" y="275"/>
                    </a:lnTo>
                    <a:lnTo>
                      <a:pt x="219" y="277"/>
                    </a:lnTo>
                    <a:lnTo>
                      <a:pt x="219" y="284"/>
                    </a:lnTo>
                    <a:lnTo>
                      <a:pt x="216" y="285"/>
                    </a:lnTo>
                    <a:lnTo>
                      <a:pt x="209" y="285"/>
                    </a:lnTo>
                    <a:lnTo>
                      <a:pt x="204" y="288"/>
                    </a:lnTo>
                    <a:lnTo>
                      <a:pt x="199" y="294"/>
                    </a:lnTo>
                    <a:lnTo>
                      <a:pt x="201" y="297"/>
                    </a:lnTo>
                    <a:lnTo>
                      <a:pt x="207" y="302"/>
                    </a:lnTo>
                    <a:lnTo>
                      <a:pt x="222" y="311"/>
                    </a:lnTo>
                    <a:lnTo>
                      <a:pt x="234" y="319"/>
                    </a:lnTo>
                    <a:lnTo>
                      <a:pt x="243" y="328"/>
                    </a:lnTo>
                    <a:lnTo>
                      <a:pt x="252" y="331"/>
                    </a:lnTo>
                    <a:lnTo>
                      <a:pt x="264" y="330"/>
                    </a:lnTo>
                    <a:lnTo>
                      <a:pt x="268" y="330"/>
                    </a:lnTo>
                    <a:lnTo>
                      <a:pt x="269" y="333"/>
                    </a:lnTo>
                    <a:lnTo>
                      <a:pt x="271" y="348"/>
                    </a:lnTo>
                    <a:lnTo>
                      <a:pt x="275" y="364"/>
                    </a:lnTo>
                    <a:lnTo>
                      <a:pt x="275" y="366"/>
                    </a:lnTo>
                    <a:lnTo>
                      <a:pt x="288" y="362"/>
                    </a:lnTo>
                    <a:lnTo>
                      <a:pt x="318" y="348"/>
                    </a:lnTo>
                    <a:lnTo>
                      <a:pt x="319" y="348"/>
                    </a:lnTo>
                    <a:lnTo>
                      <a:pt x="322" y="354"/>
                    </a:lnTo>
                    <a:lnTo>
                      <a:pt x="324" y="355"/>
                    </a:lnTo>
                    <a:lnTo>
                      <a:pt x="325" y="355"/>
                    </a:lnTo>
                    <a:lnTo>
                      <a:pt x="328" y="357"/>
                    </a:lnTo>
                    <a:lnTo>
                      <a:pt x="336" y="357"/>
                    </a:lnTo>
                    <a:lnTo>
                      <a:pt x="338" y="358"/>
                    </a:lnTo>
                    <a:lnTo>
                      <a:pt x="339" y="358"/>
                    </a:lnTo>
                    <a:lnTo>
                      <a:pt x="345" y="359"/>
                    </a:lnTo>
                    <a:lnTo>
                      <a:pt x="349" y="359"/>
                    </a:lnTo>
                    <a:lnTo>
                      <a:pt x="352" y="358"/>
                    </a:lnTo>
                    <a:lnTo>
                      <a:pt x="357" y="354"/>
                    </a:lnTo>
                    <a:lnTo>
                      <a:pt x="357" y="352"/>
                    </a:lnTo>
                    <a:lnTo>
                      <a:pt x="359" y="351"/>
                    </a:lnTo>
                    <a:lnTo>
                      <a:pt x="357" y="350"/>
                    </a:lnTo>
                    <a:lnTo>
                      <a:pt x="357" y="348"/>
                    </a:lnTo>
                    <a:lnTo>
                      <a:pt x="359" y="345"/>
                    </a:lnTo>
                    <a:lnTo>
                      <a:pt x="359" y="344"/>
                    </a:lnTo>
                    <a:lnTo>
                      <a:pt x="375" y="344"/>
                    </a:lnTo>
                    <a:lnTo>
                      <a:pt x="381" y="347"/>
                    </a:lnTo>
                    <a:lnTo>
                      <a:pt x="385" y="351"/>
                    </a:lnTo>
                    <a:lnTo>
                      <a:pt x="394" y="357"/>
                    </a:lnTo>
                    <a:lnTo>
                      <a:pt x="395" y="359"/>
                    </a:lnTo>
                    <a:lnTo>
                      <a:pt x="395" y="362"/>
                    </a:lnTo>
                    <a:lnTo>
                      <a:pt x="396" y="364"/>
                    </a:lnTo>
                    <a:lnTo>
                      <a:pt x="396" y="365"/>
                    </a:lnTo>
                    <a:lnTo>
                      <a:pt x="395" y="368"/>
                    </a:lnTo>
                    <a:lnTo>
                      <a:pt x="395" y="375"/>
                    </a:lnTo>
                    <a:lnTo>
                      <a:pt x="398" y="383"/>
                    </a:lnTo>
                    <a:lnTo>
                      <a:pt x="399" y="385"/>
                    </a:lnTo>
                    <a:lnTo>
                      <a:pt x="402" y="386"/>
                    </a:lnTo>
                    <a:lnTo>
                      <a:pt x="405" y="386"/>
                    </a:lnTo>
                    <a:lnTo>
                      <a:pt x="408" y="385"/>
                    </a:lnTo>
                    <a:lnTo>
                      <a:pt x="412" y="382"/>
                    </a:lnTo>
                    <a:lnTo>
                      <a:pt x="426" y="385"/>
                    </a:lnTo>
                    <a:lnTo>
                      <a:pt x="427" y="382"/>
                    </a:lnTo>
                    <a:lnTo>
                      <a:pt x="429" y="372"/>
                    </a:lnTo>
                    <a:lnTo>
                      <a:pt x="430" y="369"/>
                    </a:lnTo>
                    <a:lnTo>
                      <a:pt x="432" y="368"/>
                    </a:lnTo>
                    <a:lnTo>
                      <a:pt x="432" y="366"/>
                    </a:lnTo>
                    <a:lnTo>
                      <a:pt x="434" y="364"/>
                    </a:lnTo>
                    <a:lnTo>
                      <a:pt x="435" y="362"/>
                    </a:lnTo>
                    <a:lnTo>
                      <a:pt x="430" y="347"/>
                    </a:lnTo>
                    <a:lnTo>
                      <a:pt x="423" y="330"/>
                    </a:lnTo>
                    <a:lnTo>
                      <a:pt x="429" y="316"/>
                    </a:lnTo>
                    <a:lnTo>
                      <a:pt x="432" y="306"/>
                    </a:lnTo>
                    <a:lnTo>
                      <a:pt x="432" y="304"/>
                    </a:lnTo>
                    <a:lnTo>
                      <a:pt x="427" y="294"/>
                    </a:lnTo>
                    <a:lnTo>
                      <a:pt x="426" y="292"/>
                    </a:lnTo>
                    <a:lnTo>
                      <a:pt x="423" y="287"/>
                    </a:lnTo>
                    <a:lnTo>
                      <a:pt x="422" y="285"/>
                    </a:lnTo>
                    <a:lnTo>
                      <a:pt x="419" y="285"/>
                    </a:lnTo>
                    <a:lnTo>
                      <a:pt x="419" y="283"/>
                    </a:lnTo>
                    <a:lnTo>
                      <a:pt x="417" y="281"/>
                    </a:lnTo>
                    <a:lnTo>
                      <a:pt x="417" y="270"/>
                    </a:lnTo>
                    <a:lnTo>
                      <a:pt x="416" y="270"/>
                    </a:lnTo>
                    <a:lnTo>
                      <a:pt x="416" y="266"/>
                    </a:lnTo>
                    <a:lnTo>
                      <a:pt x="417" y="259"/>
                    </a:lnTo>
                    <a:lnTo>
                      <a:pt x="419" y="255"/>
                    </a:lnTo>
                    <a:lnTo>
                      <a:pt x="422" y="251"/>
                    </a:lnTo>
                    <a:lnTo>
                      <a:pt x="424" y="245"/>
                    </a:lnTo>
                    <a:lnTo>
                      <a:pt x="423" y="244"/>
                    </a:lnTo>
                    <a:lnTo>
                      <a:pt x="417" y="242"/>
                    </a:lnTo>
                    <a:lnTo>
                      <a:pt x="416" y="242"/>
                    </a:lnTo>
                    <a:lnTo>
                      <a:pt x="413" y="245"/>
                    </a:lnTo>
                    <a:lnTo>
                      <a:pt x="410" y="245"/>
                    </a:lnTo>
                    <a:lnTo>
                      <a:pt x="410" y="244"/>
                    </a:lnTo>
                    <a:lnTo>
                      <a:pt x="409" y="239"/>
                    </a:lnTo>
                    <a:lnTo>
                      <a:pt x="406" y="235"/>
                    </a:lnTo>
                    <a:lnTo>
                      <a:pt x="398" y="211"/>
                    </a:lnTo>
                    <a:lnTo>
                      <a:pt x="389" y="200"/>
                    </a:lnTo>
                    <a:lnTo>
                      <a:pt x="388" y="200"/>
                    </a:lnTo>
                    <a:lnTo>
                      <a:pt x="387" y="199"/>
                    </a:lnTo>
                    <a:lnTo>
                      <a:pt x="378" y="207"/>
                    </a:lnTo>
                    <a:lnTo>
                      <a:pt x="378" y="208"/>
                    </a:lnTo>
                    <a:lnTo>
                      <a:pt x="377" y="210"/>
                    </a:lnTo>
                    <a:lnTo>
                      <a:pt x="375" y="210"/>
                    </a:lnTo>
                    <a:lnTo>
                      <a:pt x="362" y="200"/>
                    </a:lnTo>
                    <a:lnTo>
                      <a:pt x="350" y="194"/>
                    </a:lnTo>
                    <a:lnTo>
                      <a:pt x="349" y="189"/>
                    </a:lnTo>
                    <a:lnTo>
                      <a:pt x="346" y="177"/>
                    </a:lnTo>
                    <a:lnTo>
                      <a:pt x="346" y="175"/>
                    </a:lnTo>
                    <a:lnTo>
                      <a:pt x="343" y="174"/>
                    </a:lnTo>
                    <a:lnTo>
                      <a:pt x="343" y="175"/>
                    </a:lnTo>
                    <a:lnTo>
                      <a:pt x="342" y="175"/>
                    </a:lnTo>
                    <a:lnTo>
                      <a:pt x="334" y="181"/>
                    </a:lnTo>
                    <a:lnTo>
                      <a:pt x="332" y="181"/>
                    </a:lnTo>
                    <a:lnTo>
                      <a:pt x="331" y="177"/>
                    </a:lnTo>
                    <a:lnTo>
                      <a:pt x="334" y="177"/>
                    </a:lnTo>
                    <a:lnTo>
                      <a:pt x="338" y="174"/>
                    </a:lnTo>
                    <a:lnTo>
                      <a:pt x="339" y="168"/>
                    </a:lnTo>
                    <a:lnTo>
                      <a:pt x="349" y="160"/>
                    </a:lnTo>
                    <a:lnTo>
                      <a:pt x="349" y="150"/>
                    </a:lnTo>
                    <a:lnTo>
                      <a:pt x="353" y="148"/>
                    </a:lnTo>
                    <a:lnTo>
                      <a:pt x="355" y="141"/>
                    </a:lnTo>
                    <a:lnTo>
                      <a:pt x="355" y="139"/>
                    </a:lnTo>
                    <a:lnTo>
                      <a:pt x="353" y="139"/>
                    </a:lnTo>
                    <a:lnTo>
                      <a:pt x="353" y="137"/>
                    </a:lnTo>
                    <a:lnTo>
                      <a:pt x="350" y="137"/>
                    </a:lnTo>
                    <a:lnTo>
                      <a:pt x="353" y="133"/>
                    </a:lnTo>
                    <a:lnTo>
                      <a:pt x="355" y="132"/>
                    </a:lnTo>
                    <a:lnTo>
                      <a:pt x="356" y="132"/>
                    </a:lnTo>
                    <a:lnTo>
                      <a:pt x="360" y="133"/>
                    </a:lnTo>
                    <a:lnTo>
                      <a:pt x="362" y="134"/>
                    </a:lnTo>
                    <a:lnTo>
                      <a:pt x="363" y="134"/>
                    </a:lnTo>
                    <a:lnTo>
                      <a:pt x="365" y="133"/>
                    </a:lnTo>
                    <a:lnTo>
                      <a:pt x="368" y="132"/>
                    </a:lnTo>
                    <a:lnTo>
                      <a:pt x="368" y="130"/>
                    </a:lnTo>
                    <a:lnTo>
                      <a:pt x="367" y="129"/>
                    </a:lnTo>
                    <a:lnTo>
                      <a:pt x="363" y="129"/>
                    </a:lnTo>
                    <a:lnTo>
                      <a:pt x="359" y="127"/>
                    </a:lnTo>
                    <a:lnTo>
                      <a:pt x="360" y="126"/>
                    </a:lnTo>
                    <a:lnTo>
                      <a:pt x="362" y="126"/>
                    </a:lnTo>
                    <a:lnTo>
                      <a:pt x="371" y="118"/>
                    </a:lnTo>
                    <a:lnTo>
                      <a:pt x="399" y="107"/>
                    </a:lnTo>
                    <a:lnTo>
                      <a:pt x="402" y="104"/>
                    </a:lnTo>
                    <a:lnTo>
                      <a:pt x="402" y="102"/>
                    </a:lnTo>
                    <a:lnTo>
                      <a:pt x="392" y="97"/>
                    </a:lnTo>
                    <a:lnTo>
                      <a:pt x="389" y="97"/>
                    </a:lnTo>
                    <a:lnTo>
                      <a:pt x="387" y="95"/>
                    </a:lnTo>
                    <a:lnTo>
                      <a:pt x="375" y="84"/>
                    </a:lnTo>
                    <a:lnTo>
                      <a:pt x="365" y="79"/>
                    </a:lnTo>
                    <a:lnTo>
                      <a:pt x="355" y="63"/>
                    </a:lnTo>
                    <a:lnTo>
                      <a:pt x="353" y="62"/>
                    </a:lnTo>
                    <a:lnTo>
                      <a:pt x="355" y="62"/>
                    </a:lnTo>
                    <a:lnTo>
                      <a:pt x="370" y="67"/>
                    </a:lnTo>
                    <a:lnTo>
                      <a:pt x="374" y="67"/>
                    </a:lnTo>
                    <a:lnTo>
                      <a:pt x="372" y="59"/>
                    </a:lnTo>
                    <a:lnTo>
                      <a:pt x="371" y="55"/>
                    </a:lnTo>
                    <a:lnTo>
                      <a:pt x="371" y="52"/>
                    </a:lnTo>
                    <a:lnTo>
                      <a:pt x="370" y="51"/>
                    </a:lnTo>
                    <a:lnTo>
                      <a:pt x="368" y="45"/>
                    </a:lnTo>
                    <a:lnTo>
                      <a:pt x="368" y="41"/>
                    </a:lnTo>
                    <a:lnTo>
                      <a:pt x="372" y="34"/>
                    </a:lnTo>
                    <a:lnTo>
                      <a:pt x="374" y="33"/>
                    </a:lnTo>
                    <a:lnTo>
                      <a:pt x="379" y="28"/>
                    </a:lnTo>
                    <a:lnTo>
                      <a:pt x="381" y="21"/>
                    </a:lnTo>
                    <a:lnTo>
                      <a:pt x="381" y="10"/>
                    </a:lnTo>
                    <a:lnTo>
                      <a:pt x="379" y="7"/>
                    </a:lnTo>
                    <a:lnTo>
                      <a:pt x="372" y="5"/>
                    </a:lnTo>
                    <a:lnTo>
                      <a:pt x="371" y="5"/>
                    </a:lnTo>
                    <a:lnTo>
                      <a:pt x="367" y="3"/>
                    </a:lnTo>
                    <a:lnTo>
                      <a:pt x="359" y="3"/>
                    </a:lnTo>
                    <a:lnTo>
                      <a:pt x="355" y="0"/>
                    </a:lnTo>
                    <a:lnTo>
                      <a:pt x="353" y="0"/>
                    </a:lnTo>
                    <a:lnTo>
                      <a:pt x="348" y="2"/>
                    </a:lnTo>
                    <a:lnTo>
                      <a:pt x="341" y="12"/>
                    </a:lnTo>
                    <a:lnTo>
                      <a:pt x="336" y="16"/>
                    </a:lnTo>
                    <a:lnTo>
                      <a:pt x="335" y="19"/>
                    </a:lnTo>
                    <a:lnTo>
                      <a:pt x="334" y="19"/>
                    </a:lnTo>
                    <a:lnTo>
                      <a:pt x="329" y="23"/>
                    </a:lnTo>
                    <a:lnTo>
                      <a:pt x="325" y="47"/>
                    </a:lnTo>
                    <a:lnTo>
                      <a:pt x="324" y="47"/>
                    </a:lnTo>
                    <a:lnTo>
                      <a:pt x="318" y="55"/>
                    </a:lnTo>
                    <a:lnTo>
                      <a:pt x="307" y="65"/>
                    </a:lnTo>
                    <a:lnTo>
                      <a:pt x="304" y="63"/>
                    </a:lnTo>
                    <a:lnTo>
                      <a:pt x="281" y="55"/>
                    </a:lnTo>
                    <a:lnTo>
                      <a:pt x="268" y="77"/>
                    </a:lnTo>
                    <a:lnTo>
                      <a:pt x="267" y="80"/>
                    </a:lnTo>
                    <a:lnTo>
                      <a:pt x="267" y="81"/>
                    </a:lnTo>
                    <a:lnTo>
                      <a:pt x="265" y="84"/>
                    </a:lnTo>
                    <a:lnTo>
                      <a:pt x="261" y="87"/>
                    </a:lnTo>
                    <a:lnTo>
                      <a:pt x="261" y="88"/>
                    </a:lnTo>
                    <a:lnTo>
                      <a:pt x="255" y="93"/>
                    </a:lnTo>
                    <a:lnTo>
                      <a:pt x="250" y="83"/>
                    </a:lnTo>
                    <a:lnTo>
                      <a:pt x="245" y="80"/>
                    </a:lnTo>
                    <a:lnTo>
                      <a:pt x="240" y="80"/>
                    </a:lnTo>
                    <a:lnTo>
                      <a:pt x="209" y="93"/>
                    </a:lnTo>
                    <a:lnTo>
                      <a:pt x="208" y="93"/>
                    </a:lnTo>
                    <a:lnTo>
                      <a:pt x="205" y="87"/>
                    </a:lnTo>
                    <a:lnTo>
                      <a:pt x="194" y="73"/>
                    </a:lnTo>
                    <a:lnTo>
                      <a:pt x="192" y="70"/>
                    </a:lnTo>
                    <a:lnTo>
                      <a:pt x="184" y="69"/>
                    </a:lnTo>
                    <a:lnTo>
                      <a:pt x="185" y="74"/>
                    </a:lnTo>
                    <a:lnTo>
                      <a:pt x="169" y="81"/>
                    </a:lnTo>
                    <a:lnTo>
                      <a:pt x="159" y="76"/>
                    </a:lnTo>
                    <a:lnTo>
                      <a:pt x="159" y="72"/>
                    </a:lnTo>
                    <a:lnTo>
                      <a:pt x="161" y="70"/>
                    </a:lnTo>
                    <a:lnTo>
                      <a:pt x="158" y="48"/>
                    </a:lnTo>
                    <a:lnTo>
                      <a:pt x="154" y="40"/>
                    </a:lnTo>
                    <a:lnTo>
                      <a:pt x="151" y="38"/>
                    </a:lnTo>
                    <a:lnTo>
                      <a:pt x="146" y="35"/>
                    </a:lnTo>
                    <a:lnTo>
                      <a:pt x="146" y="34"/>
                    </a:lnTo>
                    <a:lnTo>
                      <a:pt x="145" y="33"/>
                    </a:lnTo>
                    <a:lnTo>
                      <a:pt x="145" y="31"/>
                    </a:lnTo>
                    <a:lnTo>
                      <a:pt x="148" y="27"/>
                    </a:lnTo>
                    <a:lnTo>
                      <a:pt x="151" y="24"/>
                    </a:lnTo>
                    <a:lnTo>
                      <a:pt x="151" y="20"/>
                    </a:lnTo>
                    <a:lnTo>
                      <a:pt x="149" y="19"/>
                    </a:lnTo>
                    <a:lnTo>
                      <a:pt x="148" y="19"/>
                    </a:lnTo>
                    <a:lnTo>
                      <a:pt x="144" y="20"/>
                    </a:lnTo>
                    <a:lnTo>
                      <a:pt x="141" y="21"/>
                    </a:lnTo>
                    <a:lnTo>
                      <a:pt x="139" y="24"/>
                    </a:lnTo>
                    <a:lnTo>
                      <a:pt x="128" y="35"/>
                    </a:lnTo>
                    <a:lnTo>
                      <a:pt x="113" y="42"/>
                    </a:lnTo>
                    <a:lnTo>
                      <a:pt x="109" y="45"/>
                    </a:lnTo>
                    <a:lnTo>
                      <a:pt x="104" y="45"/>
                    </a:lnTo>
                    <a:lnTo>
                      <a:pt x="104" y="48"/>
                    </a:lnTo>
                    <a:lnTo>
                      <a:pt x="107" y="54"/>
                    </a:lnTo>
                    <a:lnTo>
                      <a:pt x="116" y="67"/>
                    </a:lnTo>
                    <a:lnTo>
                      <a:pt x="120" y="72"/>
                    </a:lnTo>
                    <a:lnTo>
                      <a:pt x="123" y="73"/>
                    </a:lnTo>
                    <a:lnTo>
                      <a:pt x="130" y="86"/>
                    </a:lnTo>
                    <a:lnTo>
                      <a:pt x="132" y="98"/>
                    </a:lnTo>
                    <a:lnTo>
                      <a:pt x="125" y="100"/>
                    </a:lnTo>
                    <a:lnTo>
                      <a:pt x="118" y="104"/>
                    </a:lnTo>
                    <a:lnTo>
                      <a:pt x="120" y="108"/>
                    </a:lnTo>
                    <a:lnTo>
                      <a:pt x="114" y="111"/>
                    </a:lnTo>
                    <a:lnTo>
                      <a:pt x="110" y="114"/>
                    </a:lnTo>
                    <a:lnTo>
                      <a:pt x="102" y="111"/>
                    </a:lnTo>
                    <a:lnTo>
                      <a:pt x="95" y="117"/>
                    </a:lnTo>
                    <a:lnTo>
                      <a:pt x="95" y="122"/>
                    </a:lnTo>
                    <a:lnTo>
                      <a:pt x="92" y="132"/>
                    </a:lnTo>
                    <a:lnTo>
                      <a:pt x="86" y="136"/>
                    </a:lnTo>
                    <a:lnTo>
                      <a:pt x="85" y="136"/>
                    </a:lnTo>
                    <a:lnTo>
                      <a:pt x="72" y="134"/>
                    </a:lnTo>
                    <a:lnTo>
                      <a:pt x="64" y="136"/>
                    </a:lnTo>
                    <a:lnTo>
                      <a:pt x="60" y="136"/>
                    </a:lnTo>
                    <a:lnTo>
                      <a:pt x="57" y="132"/>
                    </a:lnTo>
                    <a:lnTo>
                      <a:pt x="63" y="118"/>
                    </a:lnTo>
                    <a:lnTo>
                      <a:pt x="57" y="118"/>
                    </a:lnTo>
                    <a:lnTo>
                      <a:pt x="58" y="115"/>
                    </a:lnTo>
                    <a:lnTo>
                      <a:pt x="58" y="112"/>
                    </a:lnTo>
                    <a:lnTo>
                      <a:pt x="57" y="104"/>
                    </a:lnTo>
                    <a:lnTo>
                      <a:pt x="53" y="90"/>
                    </a:lnTo>
                    <a:lnTo>
                      <a:pt x="61" y="86"/>
                    </a:lnTo>
                    <a:lnTo>
                      <a:pt x="65" y="74"/>
                    </a:lnTo>
                    <a:lnTo>
                      <a:pt x="65" y="73"/>
                    </a:lnTo>
                    <a:lnTo>
                      <a:pt x="64" y="62"/>
                    </a:lnTo>
                    <a:lnTo>
                      <a:pt x="65" y="59"/>
                    </a:lnTo>
                    <a:lnTo>
                      <a:pt x="68" y="55"/>
                    </a:lnTo>
                    <a:lnTo>
                      <a:pt x="68" y="54"/>
                    </a:lnTo>
                    <a:lnTo>
                      <a:pt x="72" y="52"/>
                    </a:lnTo>
                    <a:lnTo>
                      <a:pt x="75" y="49"/>
                    </a:lnTo>
                    <a:lnTo>
                      <a:pt x="84" y="44"/>
                    </a:lnTo>
                    <a:lnTo>
                      <a:pt x="86" y="40"/>
                    </a:lnTo>
                    <a:lnTo>
                      <a:pt x="89" y="38"/>
                    </a:lnTo>
                    <a:lnTo>
                      <a:pt x="89" y="37"/>
                    </a:lnTo>
                    <a:lnTo>
                      <a:pt x="91" y="35"/>
                    </a:lnTo>
                    <a:lnTo>
                      <a:pt x="91" y="27"/>
                    </a:lnTo>
                    <a:lnTo>
                      <a:pt x="89" y="26"/>
                    </a:lnTo>
                    <a:lnTo>
                      <a:pt x="88" y="2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04" name="Freeform 533">
                <a:extLst>
                  <a:ext uri="{FF2B5EF4-FFF2-40B4-BE49-F238E27FC236}">
                    <a16:creationId xmlns:a16="http://schemas.microsoft.com/office/drawing/2014/main" id="{87107E59-5B42-558C-97B8-0074A397B1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4" y="1945"/>
                <a:ext cx="169" cy="171"/>
              </a:xfrm>
              <a:custGeom>
                <a:avLst/>
                <a:gdLst>
                  <a:gd name="T0" fmla="*/ 63 w 674"/>
                  <a:gd name="T1" fmla="*/ 45 h 685"/>
                  <a:gd name="T2" fmla="*/ 20 w 674"/>
                  <a:gd name="T3" fmla="*/ 87 h 685"/>
                  <a:gd name="T4" fmla="*/ 11 w 674"/>
                  <a:gd name="T5" fmla="*/ 119 h 685"/>
                  <a:gd name="T6" fmla="*/ 32 w 674"/>
                  <a:gd name="T7" fmla="*/ 139 h 685"/>
                  <a:gd name="T8" fmla="*/ 56 w 674"/>
                  <a:gd name="T9" fmla="*/ 161 h 685"/>
                  <a:gd name="T10" fmla="*/ 91 w 674"/>
                  <a:gd name="T11" fmla="*/ 189 h 685"/>
                  <a:gd name="T12" fmla="*/ 85 w 674"/>
                  <a:gd name="T13" fmla="*/ 221 h 685"/>
                  <a:gd name="T14" fmla="*/ 95 w 674"/>
                  <a:gd name="T15" fmla="*/ 248 h 685"/>
                  <a:gd name="T16" fmla="*/ 149 w 674"/>
                  <a:gd name="T17" fmla="*/ 287 h 685"/>
                  <a:gd name="T18" fmla="*/ 147 w 674"/>
                  <a:gd name="T19" fmla="*/ 334 h 685"/>
                  <a:gd name="T20" fmla="*/ 145 w 674"/>
                  <a:gd name="T21" fmla="*/ 355 h 685"/>
                  <a:gd name="T22" fmla="*/ 123 w 674"/>
                  <a:gd name="T23" fmla="*/ 372 h 685"/>
                  <a:gd name="T24" fmla="*/ 111 w 674"/>
                  <a:gd name="T25" fmla="*/ 440 h 685"/>
                  <a:gd name="T26" fmla="*/ 142 w 674"/>
                  <a:gd name="T27" fmla="*/ 530 h 685"/>
                  <a:gd name="T28" fmla="*/ 164 w 674"/>
                  <a:gd name="T29" fmla="*/ 556 h 685"/>
                  <a:gd name="T30" fmla="*/ 151 w 674"/>
                  <a:gd name="T31" fmla="*/ 595 h 685"/>
                  <a:gd name="T32" fmla="*/ 101 w 674"/>
                  <a:gd name="T33" fmla="*/ 623 h 685"/>
                  <a:gd name="T34" fmla="*/ 120 w 674"/>
                  <a:gd name="T35" fmla="*/ 676 h 685"/>
                  <a:gd name="T36" fmla="*/ 201 w 674"/>
                  <a:gd name="T37" fmla="*/ 679 h 685"/>
                  <a:gd name="T38" fmla="*/ 260 w 674"/>
                  <a:gd name="T39" fmla="*/ 685 h 685"/>
                  <a:gd name="T40" fmla="*/ 265 w 674"/>
                  <a:gd name="T41" fmla="*/ 627 h 685"/>
                  <a:gd name="T42" fmla="*/ 310 w 674"/>
                  <a:gd name="T43" fmla="*/ 598 h 685"/>
                  <a:gd name="T44" fmla="*/ 313 w 674"/>
                  <a:gd name="T45" fmla="*/ 560 h 685"/>
                  <a:gd name="T46" fmla="*/ 455 w 674"/>
                  <a:gd name="T47" fmla="*/ 498 h 685"/>
                  <a:gd name="T48" fmla="*/ 528 w 674"/>
                  <a:gd name="T49" fmla="*/ 491 h 685"/>
                  <a:gd name="T50" fmla="*/ 540 w 674"/>
                  <a:gd name="T51" fmla="*/ 505 h 685"/>
                  <a:gd name="T52" fmla="*/ 556 w 674"/>
                  <a:gd name="T53" fmla="*/ 489 h 685"/>
                  <a:gd name="T54" fmla="*/ 596 w 674"/>
                  <a:gd name="T55" fmla="*/ 493 h 685"/>
                  <a:gd name="T56" fmla="*/ 629 w 674"/>
                  <a:gd name="T57" fmla="*/ 474 h 685"/>
                  <a:gd name="T58" fmla="*/ 674 w 674"/>
                  <a:gd name="T59" fmla="*/ 449 h 685"/>
                  <a:gd name="T60" fmla="*/ 666 w 674"/>
                  <a:gd name="T61" fmla="*/ 425 h 685"/>
                  <a:gd name="T62" fmla="*/ 659 w 674"/>
                  <a:gd name="T63" fmla="*/ 375 h 685"/>
                  <a:gd name="T64" fmla="*/ 630 w 674"/>
                  <a:gd name="T65" fmla="*/ 371 h 685"/>
                  <a:gd name="T66" fmla="*/ 617 w 674"/>
                  <a:gd name="T67" fmla="*/ 348 h 685"/>
                  <a:gd name="T68" fmla="*/ 638 w 674"/>
                  <a:gd name="T69" fmla="*/ 325 h 685"/>
                  <a:gd name="T70" fmla="*/ 648 w 674"/>
                  <a:gd name="T71" fmla="*/ 282 h 685"/>
                  <a:gd name="T72" fmla="*/ 616 w 674"/>
                  <a:gd name="T73" fmla="*/ 270 h 685"/>
                  <a:gd name="T74" fmla="*/ 617 w 674"/>
                  <a:gd name="T75" fmla="*/ 235 h 685"/>
                  <a:gd name="T76" fmla="*/ 576 w 674"/>
                  <a:gd name="T77" fmla="*/ 215 h 685"/>
                  <a:gd name="T78" fmla="*/ 574 w 674"/>
                  <a:gd name="T79" fmla="*/ 206 h 685"/>
                  <a:gd name="T80" fmla="*/ 550 w 674"/>
                  <a:gd name="T81" fmla="*/ 228 h 685"/>
                  <a:gd name="T82" fmla="*/ 538 w 674"/>
                  <a:gd name="T83" fmla="*/ 178 h 685"/>
                  <a:gd name="T84" fmla="*/ 519 w 674"/>
                  <a:gd name="T85" fmla="*/ 178 h 685"/>
                  <a:gd name="T86" fmla="*/ 476 w 674"/>
                  <a:gd name="T87" fmla="*/ 186 h 685"/>
                  <a:gd name="T88" fmla="*/ 413 w 674"/>
                  <a:gd name="T89" fmla="*/ 207 h 685"/>
                  <a:gd name="T90" fmla="*/ 392 w 674"/>
                  <a:gd name="T91" fmla="*/ 217 h 685"/>
                  <a:gd name="T92" fmla="*/ 338 w 674"/>
                  <a:gd name="T93" fmla="*/ 251 h 685"/>
                  <a:gd name="T94" fmla="*/ 310 w 674"/>
                  <a:gd name="T95" fmla="*/ 252 h 685"/>
                  <a:gd name="T96" fmla="*/ 306 w 674"/>
                  <a:gd name="T97" fmla="*/ 204 h 685"/>
                  <a:gd name="T98" fmla="*/ 365 w 674"/>
                  <a:gd name="T99" fmla="*/ 105 h 685"/>
                  <a:gd name="T100" fmla="*/ 327 w 674"/>
                  <a:gd name="T101" fmla="*/ 86 h 685"/>
                  <a:gd name="T102" fmla="*/ 299 w 674"/>
                  <a:gd name="T103" fmla="*/ 33 h 685"/>
                  <a:gd name="T104" fmla="*/ 255 w 674"/>
                  <a:gd name="T105" fmla="*/ 6 h 685"/>
                  <a:gd name="T106" fmla="*/ 216 w 674"/>
                  <a:gd name="T107" fmla="*/ 70 h 685"/>
                  <a:gd name="T108" fmla="*/ 190 w 674"/>
                  <a:gd name="T109" fmla="*/ 88 h 685"/>
                  <a:gd name="T110" fmla="*/ 142 w 674"/>
                  <a:gd name="T111" fmla="*/ 129 h 685"/>
                  <a:gd name="T112" fmla="*/ 116 w 674"/>
                  <a:gd name="T113" fmla="*/ 86 h 685"/>
                  <a:gd name="T114" fmla="*/ 98 w 674"/>
                  <a:gd name="T115" fmla="*/ 80 h 685"/>
                  <a:gd name="T116" fmla="*/ 88 w 674"/>
                  <a:gd name="T117" fmla="*/ 6 h 6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674" h="685">
                    <a:moveTo>
                      <a:pt x="48" y="14"/>
                    </a:moveTo>
                    <a:lnTo>
                      <a:pt x="46" y="16"/>
                    </a:lnTo>
                    <a:lnTo>
                      <a:pt x="50" y="21"/>
                    </a:lnTo>
                    <a:lnTo>
                      <a:pt x="60" y="33"/>
                    </a:lnTo>
                    <a:lnTo>
                      <a:pt x="61" y="35"/>
                    </a:lnTo>
                    <a:lnTo>
                      <a:pt x="63" y="37"/>
                    </a:lnTo>
                    <a:lnTo>
                      <a:pt x="63" y="45"/>
                    </a:lnTo>
                    <a:lnTo>
                      <a:pt x="61" y="48"/>
                    </a:lnTo>
                    <a:lnTo>
                      <a:pt x="54" y="55"/>
                    </a:lnTo>
                    <a:lnTo>
                      <a:pt x="48" y="67"/>
                    </a:lnTo>
                    <a:lnTo>
                      <a:pt x="38" y="79"/>
                    </a:lnTo>
                    <a:lnTo>
                      <a:pt x="32" y="83"/>
                    </a:lnTo>
                    <a:lnTo>
                      <a:pt x="22" y="87"/>
                    </a:lnTo>
                    <a:lnTo>
                      <a:pt x="20" y="87"/>
                    </a:lnTo>
                    <a:lnTo>
                      <a:pt x="15" y="88"/>
                    </a:lnTo>
                    <a:lnTo>
                      <a:pt x="13" y="87"/>
                    </a:lnTo>
                    <a:lnTo>
                      <a:pt x="1" y="97"/>
                    </a:lnTo>
                    <a:lnTo>
                      <a:pt x="1" y="102"/>
                    </a:lnTo>
                    <a:lnTo>
                      <a:pt x="0" y="105"/>
                    </a:lnTo>
                    <a:lnTo>
                      <a:pt x="6" y="114"/>
                    </a:lnTo>
                    <a:lnTo>
                      <a:pt x="11" y="119"/>
                    </a:lnTo>
                    <a:lnTo>
                      <a:pt x="21" y="127"/>
                    </a:lnTo>
                    <a:lnTo>
                      <a:pt x="25" y="127"/>
                    </a:lnTo>
                    <a:lnTo>
                      <a:pt x="29" y="132"/>
                    </a:lnTo>
                    <a:lnTo>
                      <a:pt x="29" y="133"/>
                    </a:lnTo>
                    <a:lnTo>
                      <a:pt x="31" y="136"/>
                    </a:lnTo>
                    <a:lnTo>
                      <a:pt x="32" y="137"/>
                    </a:lnTo>
                    <a:lnTo>
                      <a:pt x="32" y="139"/>
                    </a:lnTo>
                    <a:lnTo>
                      <a:pt x="29" y="141"/>
                    </a:lnTo>
                    <a:lnTo>
                      <a:pt x="25" y="157"/>
                    </a:lnTo>
                    <a:lnTo>
                      <a:pt x="25" y="160"/>
                    </a:lnTo>
                    <a:lnTo>
                      <a:pt x="27" y="158"/>
                    </a:lnTo>
                    <a:lnTo>
                      <a:pt x="29" y="160"/>
                    </a:lnTo>
                    <a:lnTo>
                      <a:pt x="52" y="162"/>
                    </a:lnTo>
                    <a:lnTo>
                      <a:pt x="56" y="161"/>
                    </a:lnTo>
                    <a:lnTo>
                      <a:pt x="59" y="161"/>
                    </a:lnTo>
                    <a:lnTo>
                      <a:pt x="63" y="164"/>
                    </a:lnTo>
                    <a:lnTo>
                      <a:pt x="74" y="168"/>
                    </a:lnTo>
                    <a:lnTo>
                      <a:pt x="78" y="171"/>
                    </a:lnTo>
                    <a:lnTo>
                      <a:pt x="78" y="172"/>
                    </a:lnTo>
                    <a:lnTo>
                      <a:pt x="89" y="189"/>
                    </a:lnTo>
                    <a:lnTo>
                      <a:pt x="91" y="189"/>
                    </a:lnTo>
                    <a:lnTo>
                      <a:pt x="106" y="196"/>
                    </a:lnTo>
                    <a:lnTo>
                      <a:pt x="108" y="197"/>
                    </a:lnTo>
                    <a:lnTo>
                      <a:pt x="108" y="201"/>
                    </a:lnTo>
                    <a:lnTo>
                      <a:pt x="106" y="203"/>
                    </a:lnTo>
                    <a:lnTo>
                      <a:pt x="99" y="214"/>
                    </a:lnTo>
                    <a:lnTo>
                      <a:pt x="89" y="221"/>
                    </a:lnTo>
                    <a:lnTo>
                      <a:pt x="85" y="221"/>
                    </a:lnTo>
                    <a:lnTo>
                      <a:pt x="85" y="225"/>
                    </a:lnTo>
                    <a:lnTo>
                      <a:pt x="84" y="228"/>
                    </a:lnTo>
                    <a:lnTo>
                      <a:pt x="84" y="231"/>
                    </a:lnTo>
                    <a:lnTo>
                      <a:pt x="85" y="232"/>
                    </a:lnTo>
                    <a:lnTo>
                      <a:pt x="89" y="244"/>
                    </a:lnTo>
                    <a:lnTo>
                      <a:pt x="92" y="248"/>
                    </a:lnTo>
                    <a:lnTo>
                      <a:pt x="95" y="248"/>
                    </a:lnTo>
                    <a:lnTo>
                      <a:pt x="98" y="251"/>
                    </a:lnTo>
                    <a:lnTo>
                      <a:pt x="101" y="252"/>
                    </a:lnTo>
                    <a:lnTo>
                      <a:pt x="104" y="255"/>
                    </a:lnTo>
                    <a:lnTo>
                      <a:pt x="116" y="264"/>
                    </a:lnTo>
                    <a:lnTo>
                      <a:pt x="138" y="285"/>
                    </a:lnTo>
                    <a:lnTo>
                      <a:pt x="145" y="287"/>
                    </a:lnTo>
                    <a:lnTo>
                      <a:pt x="149" y="287"/>
                    </a:lnTo>
                    <a:lnTo>
                      <a:pt x="149" y="288"/>
                    </a:lnTo>
                    <a:lnTo>
                      <a:pt x="144" y="305"/>
                    </a:lnTo>
                    <a:lnTo>
                      <a:pt x="143" y="311"/>
                    </a:lnTo>
                    <a:lnTo>
                      <a:pt x="142" y="313"/>
                    </a:lnTo>
                    <a:lnTo>
                      <a:pt x="142" y="322"/>
                    </a:lnTo>
                    <a:lnTo>
                      <a:pt x="147" y="333"/>
                    </a:lnTo>
                    <a:lnTo>
                      <a:pt x="147" y="334"/>
                    </a:lnTo>
                    <a:lnTo>
                      <a:pt x="145" y="334"/>
                    </a:lnTo>
                    <a:lnTo>
                      <a:pt x="144" y="340"/>
                    </a:lnTo>
                    <a:lnTo>
                      <a:pt x="142" y="342"/>
                    </a:lnTo>
                    <a:lnTo>
                      <a:pt x="142" y="345"/>
                    </a:lnTo>
                    <a:lnTo>
                      <a:pt x="144" y="347"/>
                    </a:lnTo>
                    <a:lnTo>
                      <a:pt x="145" y="349"/>
                    </a:lnTo>
                    <a:lnTo>
                      <a:pt x="145" y="355"/>
                    </a:lnTo>
                    <a:lnTo>
                      <a:pt x="140" y="361"/>
                    </a:lnTo>
                    <a:lnTo>
                      <a:pt x="138" y="361"/>
                    </a:lnTo>
                    <a:lnTo>
                      <a:pt x="138" y="359"/>
                    </a:lnTo>
                    <a:lnTo>
                      <a:pt x="137" y="358"/>
                    </a:lnTo>
                    <a:lnTo>
                      <a:pt x="134" y="358"/>
                    </a:lnTo>
                    <a:lnTo>
                      <a:pt x="134" y="359"/>
                    </a:lnTo>
                    <a:lnTo>
                      <a:pt x="123" y="372"/>
                    </a:lnTo>
                    <a:lnTo>
                      <a:pt x="121" y="379"/>
                    </a:lnTo>
                    <a:lnTo>
                      <a:pt x="121" y="383"/>
                    </a:lnTo>
                    <a:lnTo>
                      <a:pt x="128" y="422"/>
                    </a:lnTo>
                    <a:lnTo>
                      <a:pt x="126" y="426"/>
                    </a:lnTo>
                    <a:lnTo>
                      <a:pt x="111" y="438"/>
                    </a:lnTo>
                    <a:lnTo>
                      <a:pt x="109" y="438"/>
                    </a:lnTo>
                    <a:lnTo>
                      <a:pt x="111" y="440"/>
                    </a:lnTo>
                    <a:lnTo>
                      <a:pt x="111" y="442"/>
                    </a:lnTo>
                    <a:lnTo>
                      <a:pt x="127" y="477"/>
                    </a:lnTo>
                    <a:lnTo>
                      <a:pt x="134" y="486"/>
                    </a:lnTo>
                    <a:lnTo>
                      <a:pt x="138" y="500"/>
                    </a:lnTo>
                    <a:lnTo>
                      <a:pt x="140" y="524"/>
                    </a:lnTo>
                    <a:lnTo>
                      <a:pt x="141" y="527"/>
                    </a:lnTo>
                    <a:lnTo>
                      <a:pt x="142" y="530"/>
                    </a:lnTo>
                    <a:lnTo>
                      <a:pt x="144" y="531"/>
                    </a:lnTo>
                    <a:lnTo>
                      <a:pt x="145" y="531"/>
                    </a:lnTo>
                    <a:lnTo>
                      <a:pt x="149" y="532"/>
                    </a:lnTo>
                    <a:lnTo>
                      <a:pt x="152" y="531"/>
                    </a:lnTo>
                    <a:lnTo>
                      <a:pt x="154" y="531"/>
                    </a:lnTo>
                    <a:lnTo>
                      <a:pt x="158" y="545"/>
                    </a:lnTo>
                    <a:lnTo>
                      <a:pt x="164" y="556"/>
                    </a:lnTo>
                    <a:lnTo>
                      <a:pt x="165" y="558"/>
                    </a:lnTo>
                    <a:lnTo>
                      <a:pt x="165" y="569"/>
                    </a:lnTo>
                    <a:lnTo>
                      <a:pt x="162" y="573"/>
                    </a:lnTo>
                    <a:lnTo>
                      <a:pt x="159" y="576"/>
                    </a:lnTo>
                    <a:lnTo>
                      <a:pt x="159" y="579"/>
                    </a:lnTo>
                    <a:lnTo>
                      <a:pt x="152" y="594"/>
                    </a:lnTo>
                    <a:lnTo>
                      <a:pt x="151" y="595"/>
                    </a:lnTo>
                    <a:lnTo>
                      <a:pt x="148" y="597"/>
                    </a:lnTo>
                    <a:lnTo>
                      <a:pt x="147" y="597"/>
                    </a:lnTo>
                    <a:lnTo>
                      <a:pt x="105" y="609"/>
                    </a:lnTo>
                    <a:lnTo>
                      <a:pt x="105" y="611"/>
                    </a:lnTo>
                    <a:lnTo>
                      <a:pt x="99" y="616"/>
                    </a:lnTo>
                    <a:lnTo>
                      <a:pt x="99" y="618"/>
                    </a:lnTo>
                    <a:lnTo>
                      <a:pt x="101" y="623"/>
                    </a:lnTo>
                    <a:lnTo>
                      <a:pt x="102" y="658"/>
                    </a:lnTo>
                    <a:lnTo>
                      <a:pt x="105" y="664"/>
                    </a:lnTo>
                    <a:lnTo>
                      <a:pt x="112" y="671"/>
                    </a:lnTo>
                    <a:lnTo>
                      <a:pt x="116" y="672"/>
                    </a:lnTo>
                    <a:lnTo>
                      <a:pt x="117" y="673"/>
                    </a:lnTo>
                    <a:lnTo>
                      <a:pt x="119" y="676"/>
                    </a:lnTo>
                    <a:lnTo>
                      <a:pt x="120" y="676"/>
                    </a:lnTo>
                    <a:lnTo>
                      <a:pt x="120" y="678"/>
                    </a:lnTo>
                    <a:lnTo>
                      <a:pt x="141" y="679"/>
                    </a:lnTo>
                    <a:lnTo>
                      <a:pt x="155" y="671"/>
                    </a:lnTo>
                    <a:lnTo>
                      <a:pt x="159" y="671"/>
                    </a:lnTo>
                    <a:lnTo>
                      <a:pt x="166" y="675"/>
                    </a:lnTo>
                    <a:lnTo>
                      <a:pt x="184" y="679"/>
                    </a:lnTo>
                    <a:lnTo>
                      <a:pt x="201" y="679"/>
                    </a:lnTo>
                    <a:lnTo>
                      <a:pt x="212" y="675"/>
                    </a:lnTo>
                    <a:lnTo>
                      <a:pt x="218" y="675"/>
                    </a:lnTo>
                    <a:lnTo>
                      <a:pt x="221" y="673"/>
                    </a:lnTo>
                    <a:lnTo>
                      <a:pt x="222" y="675"/>
                    </a:lnTo>
                    <a:lnTo>
                      <a:pt x="226" y="675"/>
                    </a:lnTo>
                    <a:lnTo>
                      <a:pt x="239" y="680"/>
                    </a:lnTo>
                    <a:lnTo>
                      <a:pt x="260" y="685"/>
                    </a:lnTo>
                    <a:lnTo>
                      <a:pt x="261" y="685"/>
                    </a:lnTo>
                    <a:lnTo>
                      <a:pt x="261" y="683"/>
                    </a:lnTo>
                    <a:lnTo>
                      <a:pt x="260" y="666"/>
                    </a:lnTo>
                    <a:lnTo>
                      <a:pt x="264" y="654"/>
                    </a:lnTo>
                    <a:lnTo>
                      <a:pt x="264" y="640"/>
                    </a:lnTo>
                    <a:lnTo>
                      <a:pt x="262" y="636"/>
                    </a:lnTo>
                    <a:lnTo>
                      <a:pt x="265" y="627"/>
                    </a:lnTo>
                    <a:lnTo>
                      <a:pt x="265" y="626"/>
                    </a:lnTo>
                    <a:lnTo>
                      <a:pt x="288" y="589"/>
                    </a:lnTo>
                    <a:lnTo>
                      <a:pt x="291" y="586"/>
                    </a:lnTo>
                    <a:lnTo>
                      <a:pt x="291" y="587"/>
                    </a:lnTo>
                    <a:lnTo>
                      <a:pt x="303" y="599"/>
                    </a:lnTo>
                    <a:lnTo>
                      <a:pt x="307" y="599"/>
                    </a:lnTo>
                    <a:lnTo>
                      <a:pt x="310" y="598"/>
                    </a:lnTo>
                    <a:lnTo>
                      <a:pt x="313" y="595"/>
                    </a:lnTo>
                    <a:lnTo>
                      <a:pt x="321" y="579"/>
                    </a:lnTo>
                    <a:lnTo>
                      <a:pt x="321" y="574"/>
                    </a:lnTo>
                    <a:lnTo>
                      <a:pt x="320" y="572"/>
                    </a:lnTo>
                    <a:lnTo>
                      <a:pt x="320" y="570"/>
                    </a:lnTo>
                    <a:lnTo>
                      <a:pt x="318" y="569"/>
                    </a:lnTo>
                    <a:lnTo>
                      <a:pt x="313" y="560"/>
                    </a:lnTo>
                    <a:lnTo>
                      <a:pt x="348" y="520"/>
                    </a:lnTo>
                    <a:lnTo>
                      <a:pt x="365" y="510"/>
                    </a:lnTo>
                    <a:lnTo>
                      <a:pt x="425" y="507"/>
                    </a:lnTo>
                    <a:lnTo>
                      <a:pt x="430" y="502"/>
                    </a:lnTo>
                    <a:lnTo>
                      <a:pt x="440" y="496"/>
                    </a:lnTo>
                    <a:lnTo>
                      <a:pt x="451" y="498"/>
                    </a:lnTo>
                    <a:lnTo>
                      <a:pt x="455" y="498"/>
                    </a:lnTo>
                    <a:lnTo>
                      <a:pt x="471" y="505"/>
                    </a:lnTo>
                    <a:lnTo>
                      <a:pt x="493" y="498"/>
                    </a:lnTo>
                    <a:lnTo>
                      <a:pt x="496" y="495"/>
                    </a:lnTo>
                    <a:lnTo>
                      <a:pt x="510" y="486"/>
                    </a:lnTo>
                    <a:lnTo>
                      <a:pt x="510" y="485"/>
                    </a:lnTo>
                    <a:lnTo>
                      <a:pt x="528" y="484"/>
                    </a:lnTo>
                    <a:lnTo>
                      <a:pt x="528" y="491"/>
                    </a:lnTo>
                    <a:lnTo>
                      <a:pt x="526" y="496"/>
                    </a:lnTo>
                    <a:lnTo>
                      <a:pt x="526" y="498"/>
                    </a:lnTo>
                    <a:lnTo>
                      <a:pt x="528" y="505"/>
                    </a:lnTo>
                    <a:lnTo>
                      <a:pt x="528" y="506"/>
                    </a:lnTo>
                    <a:lnTo>
                      <a:pt x="531" y="506"/>
                    </a:lnTo>
                    <a:lnTo>
                      <a:pt x="538" y="505"/>
                    </a:lnTo>
                    <a:lnTo>
                      <a:pt x="540" y="505"/>
                    </a:lnTo>
                    <a:lnTo>
                      <a:pt x="547" y="502"/>
                    </a:lnTo>
                    <a:lnTo>
                      <a:pt x="549" y="498"/>
                    </a:lnTo>
                    <a:lnTo>
                      <a:pt x="547" y="496"/>
                    </a:lnTo>
                    <a:lnTo>
                      <a:pt x="547" y="493"/>
                    </a:lnTo>
                    <a:lnTo>
                      <a:pt x="549" y="492"/>
                    </a:lnTo>
                    <a:lnTo>
                      <a:pt x="554" y="489"/>
                    </a:lnTo>
                    <a:lnTo>
                      <a:pt x="556" y="489"/>
                    </a:lnTo>
                    <a:lnTo>
                      <a:pt x="566" y="492"/>
                    </a:lnTo>
                    <a:lnTo>
                      <a:pt x="567" y="503"/>
                    </a:lnTo>
                    <a:lnTo>
                      <a:pt x="569" y="505"/>
                    </a:lnTo>
                    <a:lnTo>
                      <a:pt x="577" y="509"/>
                    </a:lnTo>
                    <a:lnTo>
                      <a:pt x="591" y="498"/>
                    </a:lnTo>
                    <a:lnTo>
                      <a:pt x="593" y="496"/>
                    </a:lnTo>
                    <a:lnTo>
                      <a:pt x="596" y="493"/>
                    </a:lnTo>
                    <a:lnTo>
                      <a:pt x="599" y="492"/>
                    </a:lnTo>
                    <a:lnTo>
                      <a:pt x="600" y="491"/>
                    </a:lnTo>
                    <a:lnTo>
                      <a:pt x="603" y="491"/>
                    </a:lnTo>
                    <a:lnTo>
                      <a:pt x="622" y="484"/>
                    </a:lnTo>
                    <a:lnTo>
                      <a:pt x="623" y="482"/>
                    </a:lnTo>
                    <a:lnTo>
                      <a:pt x="624" y="477"/>
                    </a:lnTo>
                    <a:lnTo>
                      <a:pt x="629" y="474"/>
                    </a:lnTo>
                    <a:lnTo>
                      <a:pt x="634" y="468"/>
                    </a:lnTo>
                    <a:lnTo>
                      <a:pt x="653" y="459"/>
                    </a:lnTo>
                    <a:lnTo>
                      <a:pt x="658" y="457"/>
                    </a:lnTo>
                    <a:lnTo>
                      <a:pt x="660" y="456"/>
                    </a:lnTo>
                    <a:lnTo>
                      <a:pt x="667" y="454"/>
                    </a:lnTo>
                    <a:lnTo>
                      <a:pt x="672" y="452"/>
                    </a:lnTo>
                    <a:lnTo>
                      <a:pt x="674" y="449"/>
                    </a:lnTo>
                    <a:lnTo>
                      <a:pt x="674" y="445"/>
                    </a:lnTo>
                    <a:lnTo>
                      <a:pt x="673" y="443"/>
                    </a:lnTo>
                    <a:lnTo>
                      <a:pt x="672" y="443"/>
                    </a:lnTo>
                    <a:lnTo>
                      <a:pt x="666" y="435"/>
                    </a:lnTo>
                    <a:lnTo>
                      <a:pt x="663" y="428"/>
                    </a:lnTo>
                    <a:lnTo>
                      <a:pt x="666" y="426"/>
                    </a:lnTo>
                    <a:lnTo>
                      <a:pt x="666" y="425"/>
                    </a:lnTo>
                    <a:lnTo>
                      <a:pt x="667" y="424"/>
                    </a:lnTo>
                    <a:lnTo>
                      <a:pt x="667" y="415"/>
                    </a:lnTo>
                    <a:lnTo>
                      <a:pt x="666" y="415"/>
                    </a:lnTo>
                    <a:lnTo>
                      <a:pt x="666" y="414"/>
                    </a:lnTo>
                    <a:lnTo>
                      <a:pt x="662" y="404"/>
                    </a:lnTo>
                    <a:lnTo>
                      <a:pt x="659" y="385"/>
                    </a:lnTo>
                    <a:lnTo>
                      <a:pt x="659" y="375"/>
                    </a:lnTo>
                    <a:lnTo>
                      <a:pt x="656" y="373"/>
                    </a:lnTo>
                    <a:lnTo>
                      <a:pt x="648" y="373"/>
                    </a:lnTo>
                    <a:lnTo>
                      <a:pt x="638" y="376"/>
                    </a:lnTo>
                    <a:lnTo>
                      <a:pt x="637" y="378"/>
                    </a:lnTo>
                    <a:lnTo>
                      <a:pt x="633" y="378"/>
                    </a:lnTo>
                    <a:lnTo>
                      <a:pt x="633" y="376"/>
                    </a:lnTo>
                    <a:lnTo>
                      <a:pt x="630" y="371"/>
                    </a:lnTo>
                    <a:lnTo>
                      <a:pt x="630" y="366"/>
                    </a:lnTo>
                    <a:lnTo>
                      <a:pt x="629" y="364"/>
                    </a:lnTo>
                    <a:lnTo>
                      <a:pt x="629" y="359"/>
                    </a:lnTo>
                    <a:lnTo>
                      <a:pt x="623" y="352"/>
                    </a:lnTo>
                    <a:lnTo>
                      <a:pt x="619" y="349"/>
                    </a:lnTo>
                    <a:lnTo>
                      <a:pt x="617" y="349"/>
                    </a:lnTo>
                    <a:lnTo>
                      <a:pt x="617" y="348"/>
                    </a:lnTo>
                    <a:lnTo>
                      <a:pt x="624" y="347"/>
                    </a:lnTo>
                    <a:lnTo>
                      <a:pt x="626" y="345"/>
                    </a:lnTo>
                    <a:lnTo>
                      <a:pt x="638" y="340"/>
                    </a:lnTo>
                    <a:lnTo>
                      <a:pt x="640" y="340"/>
                    </a:lnTo>
                    <a:lnTo>
                      <a:pt x="641" y="338"/>
                    </a:lnTo>
                    <a:lnTo>
                      <a:pt x="641" y="335"/>
                    </a:lnTo>
                    <a:lnTo>
                      <a:pt x="638" y="325"/>
                    </a:lnTo>
                    <a:lnTo>
                      <a:pt x="644" y="313"/>
                    </a:lnTo>
                    <a:lnTo>
                      <a:pt x="645" y="312"/>
                    </a:lnTo>
                    <a:lnTo>
                      <a:pt x="645" y="311"/>
                    </a:lnTo>
                    <a:lnTo>
                      <a:pt x="652" y="299"/>
                    </a:lnTo>
                    <a:lnTo>
                      <a:pt x="652" y="292"/>
                    </a:lnTo>
                    <a:lnTo>
                      <a:pt x="649" y="284"/>
                    </a:lnTo>
                    <a:lnTo>
                      <a:pt x="648" y="282"/>
                    </a:lnTo>
                    <a:lnTo>
                      <a:pt x="648" y="281"/>
                    </a:lnTo>
                    <a:lnTo>
                      <a:pt x="645" y="281"/>
                    </a:lnTo>
                    <a:lnTo>
                      <a:pt x="644" y="280"/>
                    </a:lnTo>
                    <a:lnTo>
                      <a:pt x="643" y="280"/>
                    </a:lnTo>
                    <a:lnTo>
                      <a:pt x="634" y="278"/>
                    </a:lnTo>
                    <a:lnTo>
                      <a:pt x="616" y="273"/>
                    </a:lnTo>
                    <a:lnTo>
                      <a:pt x="616" y="270"/>
                    </a:lnTo>
                    <a:lnTo>
                      <a:pt x="617" y="268"/>
                    </a:lnTo>
                    <a:lnTo>
                      <a:pt x="619" y="268"/>
                    </a:lnTo>
                    <a:lnTo>
                      <a:pt x="619" y="267"/>
                    </a:lnTo>
                    <a:lnTo>
                      <a:pt x="620" y="266"/>
                    </a:lnTo>
                    <a:lnTo>
                      <a:pt x="620" y="259"/>
                    </a:lnTo>
                    <a:lnTo>
                      <a:pt x="620" y="239"/>
                    </a:lnTo>
                    <a:lnTo>
                      <a:pt x="617" y="235"/>
                    </a:lnTo>
                    <a:lnTo>
                      <a:pt x="609" y="220"/>
                    </a:lnTo>
                    <a:lnTo>
                      <a:pt x="605" y="220"/>
                    </a:lnTo>
                    <a:lnTo>
                      <a:pt x="603" y="221"/>
                    </a:lnTo>
                    <a:lnTo>
                      <a:pt x="588" y="218"/>
                    </a:lnTo>
                    <a:lnTo>
                      <a:pt x="577" y="218"/>
                    </a:lnTo>
                    <a:lnTo>
                      <a:pt x="576" y="217"/>
                    </a:lnTo>
                    <a:lnTo>
                      <a:pt x="576" y="215"/>
                    </a:lnTo>
                    <a:lnTo>
                      <a:pt x="577" y="214"/>
                    </a:lnTo>
                    <a:lnTo>
                      <a:pt x="578" y="214"/>
                    </a:lnTo>
                    <a:lnTo>
                      <a:pt x="578" y="213"/>
                    </a:lnTo>
                    <a:lnTo>
                      <a:pt x="581" y="211"/>
                    </a:lnTo>
                    <a:lnTo>
                      <a:pt x="578" y="211"/>
                    </a:lnTo>
                    <a:lnTo>
                      <a:pt x="577" y="208"/>
                    </a:lnTo>
                    <a:lnTo>
                      <a:pt x="574" y="206"/>
                    </a:lnTo>
                    <a:lnTo>
                      <a:pt x="571" y="207"/>
                    </a:lnTo>
                    <a:lnTo>
                      <a:pt x="570" y="208"/>
                    </a:lnTo>
                    <a:lnTo>
                      <a:pt x="570" y="210"/>
                    </a:lnTo>
                    <a:lnTo>
                      <a:pt x="569" y="213"/>
                    </a:lnTo>
                    <a:lnTo>
                      <a:pt x="566" y="213"/>
                    </a:lnTo>
                    <a:lnTo>
                      <a:pt x="550" y="229"/>
                    </a:lnTo>
                    <a:lnTo>
                      <a:pt x="550" y="228"/>
                    </a:lnTo>
                    <a:lnTo>
                      <a:pt x="547" y="215"/>
                    </a:lnTo>
                    <a:lnTo>
                      <a:pt x="540" y="210"/>
                    </a:lnTo>
                    <a:lnTo>
                      <a:pt x="529" y="199"/>
                    </a:lnTo>
                    <a:lnTo>
                      <a:pt x="529" y="197"/>
                    </a:lnTo>
                    <a:lnTo>
                      <a:pt x="542" y="182"/>
                    </a:lnTo>
                    <a:lnTo>
                      <a:pt x="542" y="181"/>
                    </a:lnTo>
                    <a:lnTo>
                      <a:pt x="538" y="178"/>
                    </a:lnTo>
                    <a:lnTo>
                      <a:pt x="538" y="175"/>
                    </a:lnTo>
                    <a:lnTo>
                      <a:pt x="536" y="175"/>
                    </a:lnTo>
                    <a:lnTo>
                      <a:pt x="524" y="168"/>
                    </a:lnTo>
                    <a:lnTo>
                      <a:pt x="522" y="168"/>
                    </a:lnTo>
                    <a:lnTo>
                      <a:pt x="522" y="174"/>
                    </a:lnTo>
                    <a:lnTo>
                      <a:pt x="521" y="175"/>
                    </a:lnTo>
                    <a:lnTo>
                      <a:pt x="519" y="178"/>
                    </a:lnTo>
                    <a:lnTo>
                      <a:pt x="511" y="184"/>
                    </a:lnTo>
                    <a:lnTo>
                      <a:pt x="499" y="186"/>
                    </a:lnTo>
                    <a:lnTo>
                      <a:pt x="483" y="192"/>
                    </a:lnTo>
                    <a:lnTo>
                      <a:pt x="479" y="192"/>
                    </a:lnTo>
                    <a:lnTo>
                      <a:pt x="479" y="191"/>
                    </a:lnTo>
                    <a:lnTo>
                      <a:pt x="478" y="189"/>
                    </a:lnTo>
                    <a:lnTo>
                      <a:pt x="476" y="186"/>
                    </a:lnTo>
                    <a:lnTo>
                      <a:pt x="473" y="188"/>
                    </a:lnTo>
                    <a:lnTo>
                      <a:pt x="472" y="188"/>
                    </a:lnTo>
                    <a:lnTo>
                      <a:pt x="468" y="185"/>
                    </a:lnTo>
                    <a:lnTo>
                      <a:pt x="468" y="184"/>
                    </a:lnTo>
                    <a:lnTo>
                      <a:pt x="466" y="185"/>
                    </a:lnTo>
                    <a:lnTo>
                      <a:pt x="423" y="201"/>
                    </a:lnTo>
                    <a:lnTo>
                      <a:pt x="413" y="207"/>
                    </a:lnTo>
                    <a:lnTo>
                      <a:pt x="409" y="208"/>
                    </a:lnTo>
                    <a:lnTo>
                      <a:pt x="401" y="208"/>
                    </a:lnTo>
                    <a:lnTo>
                      <a:pt x="401" y="207"/>
                    </a:lnTo>
                    <a:lnTo>
                      <a:pt x="398" y="204"/>
                    </a:lnTo>
                    <a:lnTo>
                      <a:pt x="397" y="206"/>
                    </a:lnTo>
                    <a:lnTo>
                      <a:pt x="397" y="211"/>
                    </a:lnTo>
                    <a:lnTo>
                      <a:pt x="392" y="217"/>
                    </a:lnTo>
                    <a:lnTo>
                      <a:pt x="379" y="229"/>
                    </a:lnTo>
                    <a:lnTo>
                      <a:pt x="376" y="229"/>
                    </a:lnTo>
                    <a:lnTo>
                      <a:pt x="374" y="231"/>
                    </a:lnTo>
                    <a:lnTo>
                      <a:pt x="374" y="229"/>
                    </a:lnTo>
                    <a:lnTo>
                      <a:pt x="369" y="227"/>
                    </a:lnTo>
                    <a:lnTo>
                      <a:pt x="341" y="248"/>
                    </a:lnTo>
                    <a:lnTo>
                      <a:pt x="338" y="251"/>
                    </a:lnTo>
                    <a:lnTo>
                      <a:pt x="332" y="253"/>
                    </a:lnTo>
                    <a:lnTo>
                      <a:pt x="331" y="253"/>
                    </a:lnTo>
                    <a:lnTo>
                      <a:pt x="327" y="255"/>
                    </a:lnTo>
                    <a:lnTo>
                      <a:pt x="322" y="255"/>
                    </a:lnTo>
                    <a:lnTo>
                      <a:pt x="320" y="253"/>
                    </a:lnTo>
                    <a:lnTo>
                      <a:pt x="310" y="253"/>
                    </a:lnTo>
                    <a:lnTo>
                      <a:pt x="310" y="252"/>
                    </a:lnTo>
                    <a:lnTo>
                      <a:pt x="312" y="248"/>
                    </a:lnTo>
                    <a:lnTo>
                      <a:pt x="312" y="246"/>
                    </a:lnTo>
                    <a:lnTo>
                      <a:pt x="309" y="218"/>
                    </a:lnTo>
                    <a:lnTo>
                      <a:pt x="309" y="217"/>
                    </a:lnTo>
                    <a:lnTo>
                      <a:pt x="306" y="207"/>
                    </a:lnTo>
                    <a:lnTo>
                      <a:pt x="305" y="206"/>
                    </a:lnTo>
                    <a:lnTo>
                      <a:pt x="306" y="204"/>
                    </a:lnTo>
                    <a:lnTo>
                      <a:pt x="329" y="172"/>
                    </a:lnTo>
                    <a:lnTo>
                      <a:pt x="337" y="158"/>
                    </a:lnTo>
                    <a:lnTo>
                      <a:pt x="338" y="154"/>
                    </a:lnTo>
                    <a:lnTo>
                      <a:pt x="351" y="132"/>
                    </a:lnTo>
                    <a:lnTo>
                      <a:pt x="355" y="119"/>
                    </a:lnTo>
                    <a:lnTo>
                      <a:pt x="356" y="109"/>
                    </a:lnTo>
                    <a:lnTo>
                      <a:pt x="365" y="105"/>
                    </a:lnTo>
                    <a:lnTo>
                      <a:pt x="360" y="87"/>
                    </a:lnTo>
                    <a:lnTo>
                      <a:pt x="358" y="84"/>
                    </a:lnTo>
                    <a:lnTo>
                      <a:pt x="355" y="83"/>
                    </a:lnTo>
                    <a:lnTo>
                      <a:pt x="342" y="80"/>
                    </a:lnTo>
                    <a:lnTo>
                      <a:pt x="341" y="80"/>
                    </a:lnTo>
                    <a:lnTo>
                      <a:pt x="335" y="83"/>
                    </a:lnTo>
                    <a:lnTo>
                      <a:pt x="327" y="86"/>
                    </a:lnTo>
                    <a:lnTo>
                      <a:pt x="325" y="84"/>
                    </a:lnTo>
                    <a:lnTo>
                      <a:pt x="317" y="83"/>
                    </a:lnTo>
                    <a:lnTo>
                      <a:pt x="317" y="81"/>
                    </a:lnTo>
                    <a:lnTo>
                      <a:pt x="315" y="79"/>
                    </a:lnTo>
                    <a:lnTo>
                      <a:pt x="306" y="52"/>
                    </a:lnTo>
                    <a:lnTo>
                      <a:pt x="300" y="41"/>
                    </a:lnTo>
                    <a:lnTo>
                      <a:pt x="299" y="33"/>
                    </a:lnTo>
                    <a:lnTo>
                      <a:pt x="300" y="21"/>
                    </a:lnTo>
                    <a:lnTo>
                      <a:pt x="300" y="20"/>
                    </a:lnTo>
                    <a:lnTo>
                      <a:pt x="275" y="4"/>
                    </a:lnTo>
                    <a:lnTo>
                      <a:pt x="265" y="2"/>
                    </a:lnTo>
                    <a:lnTo>
                      <a:pt x="262" y="2"/>
                    </a:lnTo>
                    <a:lnTo>
                      <a:pt x="261" y="0"/>
                    </a:lnTo>
                    <a:lnTo>
                      <a:pt x="255" y="6"/>
                    </a:lnTo>
                    <a:lnTo>
                      <a:pt x="247" y="16"/>
                    </a:lnTo>
                    <a:lnTo>
                      <a:pt x="243" y="24"/>
                    </a:lnTo>
                    <a:lnTo>
                      <a:pt x="242" y="30"/>
                    </a:lnTo>
                    <a:lnTo>
                      <a:pt x="235" y="44"/>
                    </a:lnTo>
                    <a:lnTo>
                      <a:pt x="229" y="47"/>
                    </a:lnTo>
                    <a:lnTo>
                      <a:pt x="228" y="47"/>
                    </a:lnTo>
                    <a:lnTo>
                      <a:pt x="216" y="70"/>
                    </a:lnTo>
                    <a:lnTo>
                      <a:pt x="215" y="72"/>
                    </a:lnTo>
                    <a:lnTo>
                      <a:pt x="207" y="77"/>
                    </a:lnTo>
                    <a:lnTo>
                      <a:pt x="198" y="88"/>
                    </a:lnTo>
                    <a:lnTo>
                      <a:pt x="198" y="93"/>
                    </a:lnTo>
                    <a:lnTo>
                      <a:pt x="195" y="93"/>
                    </a:lnTo>
                    <a:lnTo>
                      <a:pt x="195" y="91"/>
                    </a:lnTo>
                    <a:lnTo>
                      <a:pt x="190" y="88"/>
                    </a:lnTo>
                    <a:lnTo>
                      <a:pt x="186" y="88"/>
                    </a:lnTo>
                    <a:lnTo>
                      <a:pt x="178" y="94"/>
                    </a:lnTo>
                    <a:lnTo>
                      <a:pt x="169" y="112"/>
                    </a:lnTo>
                    <a:lnTo>
                      <a:pt x="168" y="114"/>
                    </a:lnTo>
                    <a:lnTo>
                      <a:pt x="161" y="119"/>
                    </a:lnTo>
                    <a:lnTo>
                      <a:pt x="144" y="129"/>
                    </a:lnTo>
                    <a:lnTo>
                      <a:pt x="142" y="129"/>
                    </a:lnTo>
                    <a:lnTo>
                      <a:pt x="141" y="130"/>
                    </a:lnTo>
                    <a:lnTo>
                      <a:pt x="141" y="114"/>
                    </a:lnTo>
                    <a:lnTo>
                      <a:pt x="138" y="109"/>
                    </a:lnTo>
                    <a:lnTo>
                      <a:pt x="133" y="108"/>
                    </a:lnTo>
                    <a:lnTo>
                      <a:pt x="127" y="105"/>
                    </a:lnTo>
                    <a:lnTo>
                      <a:pt x="119" y="97"/>
                    </a:lnTo>
                    <a:lnTo>
                      <a:pt x="116" y="86"/>
                    </a:lnTo>
                    <a:lnTo>
                      <a:pt x="116" y="84"/>
                    </a:lnTo>
                    <a:lnTo>
                      <a:pt x="111" y="80"/>
                    </a:lnTo>
                    <a:lnTo>
                      <a:pt x="111" y="79"/>
                    </a:lnTo>
                    <a:lnTo>
                      <a:pt x="108" y="79"/>
                    </a:lnTo>
                    <a:lnTo>
                      <a:pt x="105" y="81"/>
                    </a:lnTo>
                    <a:lnTo>
                      <a:pt x="104" y="81"/>
                    </a:lnTo>
                    <a:lnTo>
                      <a:pt x="98" y="80"/>
                    </a:lnTo>
                    <a:lnTo>
                      <a:pt x="98" y="79"/>
                    </a:lnTo>
                    <a:lnTo>
                      <a:pt x="92" y="63"/>
                    </a:lnTo>
                    <a:lnTo>
                      <a:pt x="92" y="54"/>
                    </a:lnTo>
                    <a:lnTo>
                      <a:pt x="95" y="41"/>
                    </a:lnTo>
                    <a:lnTo>
                      <a:pt x="95" y="33"/>
                    </a:lnTo>
                    <a:lnTo>
                      <a:pt x="88" y="7"/>
                    </a:lnTo>
                    <a:lnTo>
                      <a:pt x="88" y="6"/>
                    </a:lnTo>
                    <a:lnTo>
                      <a:pt x="84" y="7"/>
                    </a:lnTo>
                    <a:lnTo>
                      <a:pt x="73" y="14"/>
                    </a:lnTo>
                    <a:lnTo>
                      <a:pt x="60" y="16"/>
                    </a:lnTo>
                    <a:lnTo>
                      <a:pt x="48" y="1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05" name="Freeform 534">
                <a:extLst>
                  <a:ext uri="{FF2B5EF4-FFF2-40B4-BE49-F238E27FC236}">
                    <a16:creationId xmlns:a16="http://schemas.microsoft.com/office/drawing/2014/main" id="{F0A527EA-99A8-9DB9-DAA7-76857F081D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5" y="1961"/>
                <a:ext cx="101" cy="160"/>
              </a:xfrm>
              <a:custGeom>
                <a:avLst/>
                <a:gdLst>
                  <a:gd name="T0" fmla="*/ 43 w 401"/>
                  <a:gd name="T1" fmla="*/ 38 h 639"/>
                  <a:gd name="T2" fmla="*/ 42 w 401"/>
                  <a:gd name="T3" fmla="*/ 66 h 639"/>
                  <a:gd name="T4" fmla="*/ 33 w 401"/>
                  <a:gd name="T5" fmla="*/ 132 h 639"/>
                  <a:gd name="T6" fmla="*/ 83 w 401"/>
                  <a:gd name="T7" fmla="*/ 136 h 639"/>
                  <a:gd name="T8" fmla="*/ 63 w 401"/>
                  <a:gd name="T9" fmla="*/ 234 h 639"/>
                  <a:gd name="T10" fmla="*/ 10 w 401"/>
                  <a:gd name="T11" fmla="*/ 269 h 639"/>
                  <a:gd name="T12" fmla="*/ 6 w 401"/>
                  <a:gd name="T13" fmla="*/ 319 h 639"/>
                  <a:gd name="T14" fmla="*/ 24 w 401"/>
                  <a:gd name="T15" fmla="*/ 353 h 639"/>
                  <a:gd name="T16" fmla="*/ 31 w 401"/>
                  <a:gd name="T17" fmla="*/ 360 h 639"/>
                  <a:gd name="T18" fmla="*/ 24 w 401"/>
                  <a:gd name="T19" fmla="*/ 392 h 639"/>
                  <a:gd name="T20" fmla="*/ 28 w 401"/>
                  <a:gd name="T21" fmla="*/ 432 h 639"/>
                  <a:gd name="T22" fmla="*/ 88 w 401"/>
                  <a:gd name="T23" fmla="*/ 488 h 639"/>
                  <a:gd name="T24" fmla="*/ 106 w 401"/>
                  <a:gd name="T25" fmla="*/ 488 h 639"/>
                  <a:gd name="T26" fmla="*/ 124 w 401"/>
                  <a:gd name="T27" fmla="*/ 501 h 639"/>
                  <a:gd name="T28" fmla="*/ 109 w 401"/>
                  <a:gd name="T29" fmla="*/ 551 h 639"/>
                  <a:gd name="T30" fmla="*/ 124 w 401"/>
                  <a:gd name="T31" fmla="*/ 580 h 639"/>
                  <a:gd name="T32" fmla="*/ 136 w 401"/>
                  <a:gd name="T33" fmla="*/ 594 h 639"/>
                  <a:gd name="T34" fmla="*/ 151 w 401"/>
                  <a:gd name="T35" fmla="*/ 602 h 639"/>
                  <a:gd name="T36" fmla="*/ 183 w 401"/>
                  <a:gd name="T37" fmla="*/ 611 h 639"/>
                  <a:gd name="T38" fmla="*/ 226 w 401"/>
                  <a:gd name="T39" fmla="*/ 616 h 639"/>
                  <a:gd name="T40" fmla="*/ 246 w 401"/>
                  <a:gd name="T41" fmla="*/ 632 h 639"/>
                  <a:gd name="T42" fmla="*/ 260 w 401"/>
                  <a:gd name="T43" fmla="*/ 639 h 639"/>
                  <a:gd name="T44" fmla="*/ 288 w 401"/>
                  <a:gd name="T45" fmla="*/ 618 h 639"/>
                  <a:gd name="T46" fmla="*/ 303 w 401"/>
                  <a:gd name="T47" fmla="*/ 619 h 639"/>
                  <a:gd name="T48" fmla="*/ 356 w 401"/>
                  <a:gd name="T49" fmla="*/ 614 h 639"/>
                  <a:gd name="T50" fmla="*/ 348 w 401"/>
                  <a:gd name="T51" fmla="*/ 607 h 639"/>
                  <a:gd name="T52" fmla="*/ 335 w 401"/>
                  <a:gd name="T53" fmla="*/ 552 h 639"/>
                  <a:gd name="T54" fmla="*/ 387 w 401"/>
                  <a:gd name="T55" fmla="*/ 531 h 639"/>
                  <a:gd name="T56" fmla="*/ 401 w 401"/>
                  <a:gd name="T57" fmla="*/ 505 h 639"/>
                  <a:gd name="T58" fmla="*/ 388 w 401"/>
                  <a:gd name="T59" fmla="*/ 467 h 639"/>
                  <a:gd name="T60" fmla="*/ 377 w 401"/>
                  <a:gd name="T61" fmla="*/ 463 h 639"/>
                  <a:gd name="T62" fmla="*/ 347 w 401"/>
                  <a:gd name="T63" fmla="*/ 378 h 639"/>
                  <a:gd name="T64" fmla="*/ 364 w 401"/>
                  <a:gd name="T65" fmla="*/ 358 h 639"/>
                  <a:gd name="T66" fmla="*/ 370 w 401"/>
                  <a:gd name="T67" fmla="*/ 294 h 639"/>
                  <a:gd name="T68" fmla="*/ 381 w 401"/>
                  <a:gd name="T69" fmla="*/ 291 h 639"/>
                  <a:gd name="T70" fmla="*/ 380 w 401"/>
                  <a:gd name="T71" fmla="*/ 276 h 639"/>
                  <a:gd name="T72" fmla="*/ 378 w 401"/>
                  <a:gd name="T73" fmla="*/ 249 h 639"/>
                  <a:gd name="T74" fmla="*/ 381 w 401"/>
                  <a:gd name="T75" fmla="*/ 223 h 639"/>
                  <a:gd name="T76" fmla="*/ 334 w 401"/>
                  <a:gd name="T77" fmla="*/ 187 h 639"/>
                  <a:gd name="T78" fmla="*/ 320 w 401"/>
                  <a:gd name="T79" fmla="*/ 167 h 639"/>
                  <a:gd name="T80" fmla="*/ 335 w 401"/>
                  <a:gd name="T81" fmla="*/ 150 h 639"/>
                  <a:gd name="T82" fmla="*/ 327 w 401"/>
                  <a:gd name="T83" fmla="*/ 125 h 639"/>
                  <a:gd name="T84" fmla="*/ 299 w 401"/>
                  <a:gd name="T85" fmla="*/ 100 h 639"/>
                  <a:gd name="T86" fmla="*/ 263 w 401"/>
                  <a:gd name="T87" fmla="*/ 94 h 639"/>
                  <a:gd name="T88" fmla="*/ 268 w 401"/>
                  <a:gd name="T89" fmla="*/ 73 h 639"/>
                  <a:gd name="T90" fmla="*/ 257 w 401"/>
                  <a:gd name="T91" fmla="*/ 63 h 639"/>
                  <a:gd name="T92" fmla="*/ 235 w 401"/>
                  <a:gd name="T93" fmla="*/ 40 h 639"/>
                  <a:gd name="T94" fmla="*/ 203 w 401"/>
                  <a:gd name="T95" fmla="*/ 41 h 639"/>
                  <a:gd name="T96" fmla="*/ 183 w 401"/>
                  <a:gd name="T97" fmla="*/ 48 h 639"/>
                  <a:gd name="T98" fmla="*/ 165 w 401"/>
                  <a:gd name="T99" fmla="*/ 60 h 639"/>
                  <a:gd name="T100" fmla="*/ 160 w 401"/>
                  <a:gd name="T101" fmla="*/ 51 h 639"/>
                  <a:gd name="T102" fmla="*/ 147 w 401"/>
                  <a:gd name="T103" fmla="*/ 27 h 639"/>
                  <a:gd name="T104" fmla="*/ 108 w 401"/>
                  <a:gd name="T105" fmla="*/ 9 h 6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401" h="639">
                    <a:moveTo>
                      <a:pt x="71" y="9"/>
                    </a:moveTo>
                    <a:lnTo>
                      <a:pt x="71" y="12"/>
                    </a:lnTo>
                    <a:lnTo>
                      <a:pt x="66" y="16"/>
                    </a:lnTo>
                    <a:lnTo>
                      <a:pt x="46" y="33"/>
                    </a:lnTo>
                    <a:lnTo>
                      <a:pt x="43" y="38"/>
                    </a:lnTo>
                    <a:lnTo>
                      <a:pt x="43" y="45"/>
                    </a:lnTo>
                    <a:lnTo>
                      <a:pt x="45" y="45"/>
                    </a:lnTo>
                    <a:lnTo>
                      <a:pt x="45" y="47"/>
                    </a:lnTo>
                    <a:lnTo>
                      <a:pt x="46" y="47"/>
                    </a:lnTo>
                    <a:lnTo>
                      <a:pt x="42" y="66"/>
                    </a:lnTo>
                    <a:lnTo>
                      <a:pt x="29" y="93"/>
                    </a:lnTo>
                    <a:lnTo>
                      <a:pt x="26" y="111"/>
                    </a:lnTo>
                    <a:lnTo>
                      <a:pt x="28" y="112"/>
                    </a:lnTo>
                    <a:lnTo>
                      <a:pt x="33" y="121"/>
                    </a:lnTo>
                    <a:lnTo>
                      <a:pt x="33" y="132"/>
                    </a:lnTo>
                    <a:lnTo>
                      <a:pt x="59" y="112"/>
                    </a:lnTo>
                    <a:lnTo>
                      <a:pt x="80" y="118"/>
                    </a:lnTo>
                    <a:lnTo>
                      <a:pt x="81" y="118"/>
                    </a:lnTo>
                    <a:lnTo>
                      <a:pt x="83" y="120"/>
                    </a:lnTo>
                    <a:lnTo>
                      <a:pt x="83" y="136"/>
                    </a:lnTo>
                    <a:lnTo>
                      <a:pt x="80" y="144"/>
                    </a:lnTo>
                    <a:lnTo>
                      <a:pt x="80" y="164"/>
                    </a:lnTo>
                    <a:lnTo>
                      <a:pt x="81" y="168"/>
                    </a:lnTo>
                    <a:lnTo>
                      <a:pt x="59" y="221"/>
                    </a:lnTo>
                    <a:lnTo>
                      <a:pt x="63" y="234"/>
                    </a:lnTo>
                    <a:lnTo>
                      <a:pt x="66" y="238"/>
                    </a:lnTo>
                    <a:lnTo>
                      <a:pt x="69" y="247"/>
                    </a:lnTo>
                    <a:lnTo>
                      <a:pt x="69" y="248"/>
                    </a:lnTo>
                    <a:lnTo>
                      <a:pt x="63" y="251"/>
                    </a:lnTo>
                    <a:lnTo>
                      <a:pt x="10" y="269"/>
                    </a:lnTo>
                    <a:lnTo>
                      <a:pt x="9" y="287"/>
                    </a:lnTo>
                    <a:lnTo>
                      <a:pt x="0" y="298"/>
                    </a:lnTo>
                    <a:lnTo>
                      <a:pt x="2" y="301"/>
                    </a:lnTo>
                    <a:lnTo>
                      <a:pt x="4" y="315"/>
                    </a:lnTo>
                    <a:lnTo>
                      <a:pt x="6" y="319"/>
                    </a:lnTo>
                    <a:lnTo>
                      <a:pt x="6" y="322"/>
                    </a:lnTo>
                    <a:lnTo>
                      <a:pt x="9" y="343"/>
                    </a:lnTo>
                    <a:lnTo>
                      <a:pt x="14" y="350"/>
                    </a:lnTo>
                    <a:lnTo>
                      <a:pt x="22" y="353"/>
                    </a:lnTo>
                    <a:lnTo>
                      <a:pt x="24" y="353"/>
                    </a:lnTo>
                    <a:lnTo>
                      <a:pt x="31" y="348"/>
                    </a:lnTo>
                    <a:lnTo>
                      <a:pt x="32" y="347"/>
                    </a:lnTo>
                    <a:lnTo>
                      <a:pt x="35" y="358"/>
                    </a:lnTo>
                    <a:lnTo>
                      <a:pt x="33" y="360"/>
                    </a:lnTo>
                    <a:lnTo>
                      <a:pt x="31" y="360"/>
                    </a:lnTo>
                    <a:lnTo>
                      <a:pt x="22" y="371"/>
                    </a:lnTo>
                    <a:lnTo>
                      <a:pt x="21" y="383"/>
                    </a:lnTo>
                    <a:lnTo>
                      <a:pt x="18" y="385"/>
                    </a:lnTo>
                    <a:lnTo>
                      <a:pt x="18" y="386"/>
                    </a:lnTo>
                    <a:lnTo>
                      <a:pt x="24" y="392"/>
                    </a:lnTo>
                    <a:lnTo>
                      <a:pt x="28" y="401"/>
                    </a:lnTo>
                    <a:lnTo>
                      <a:pt x="33" y="405"/>
                    </a:lnTo>
                    <a:lnTo>
                      <a:pt x="36" y="410"/>
                    </a:lnTo>
                    <a:lnTo>
                      <a:pt x="36" y="413"/>
                    </a:lnTo>
                    <a:lnTo>
                      <a:pt x="28" y="432"/>
                    </a:lnTo>
                    <a:lnTo>
                      <a:pt x="46" y="452"/>
                    </a:lnTo>
                    <a:lnTo>
                      <a:pt x="47" y="452"/>
                    </a:lnTo>
                    <a:lnTo>
                      <a:pt x="57" y="459"/>
                    </a:lnTo>
                    <a:lnTo>
                      <a:pt x="78" y="468"/>
                    </a:lnTo>
                    <a:lnTo>
                      <a:pt x="88" y="488"/>
                    </a:lnTo>
                    <a:lnTo>
                      <a:pt x="99" y="492"/>
                    </a:lnTo>
                    <a:lnTo>
                      <a:pt x="103" y="492"/>
                    </a:lnTo>
                    <a:lnTo>
                      <a:pt x="105" y="491"/>
                    </a:lnTo>
                    <a:lnTo>
                      <a:pt x="106" y="491"/>
                    </a:lnTo>
                    <a:lnTo>
                      <a:pt x="106" y="488"/>
                    </a:lnTo>
                    <a:lnTo>
                      <a:pt x="109" y="485"/>
                    </a:lnTo>
                    <a:lnTo>
                      <a:pt x="110" y="485"/>
                    </a:lnTo>
                    <a:lnTo>
                      <a:pt x="112" y="487"/>
                    </a:lnTo>
                    <a:lnTo>
                      <a:pt x="112" y="488"/>
                    </a:lnTo>
                    <a:lnTo>
                      <a:pt x="124" y="501"/>
                    </a:lnTo>
                    <a:lnTo>
                      <a:pt x="123" y="506"/>
                    </a:lnTo>
                    <a:lnTo>
                      <a:pt x="119" y="513"/>
                    </a:lnTo>
                    <a:lnTo>
                      <a:pt x="113" y="527"/>
                    </a:lnTo>
                    <a:lnTo>
                      <a:pt x="112" y="542"/>
                    </a:lnTo>
                    <a:lnTo>
                      <a:pt x="109" y="551"/>
                    </a:lnTo>
                    <a:lnTo>
                      <a:pt x="108" y="562"/>
                    </a:lnTo>
                    <a:lnTo>
                      <a:pt x="112" y="570"/>
                    </a:lnTo>
                    <a:lnTo>
                      <a:pt x="120" y="577"/>
                    </a:lnTo>
                    <a:lnTo>
                      <a:pt x="122" y="579"/>
                    </a:lnTo>
                    <a:lnTo>
                      <a:pt x="124" y="580"/>
                    </a:lnTo>
                    <a:lnTo>
                      <a:pt x="124" y="582"/>
                    </a:lnTo>
                    <a:lnTo>
                      <a:pt x="126" y="583"/>
                    </a:lnTo>
                    <a:lnTo>
                      <a:pt x="134" y="590"/>
                    </a:lnTo>
                    <a:lnTo>
                      <a:pt x="136" y="590"/>
                    </a:lnTo>
                    <a:lnTo>
                      <a:pt x="136" y="594"/>
                    </a:lnTo>
                    <a:lnTo>
                      <a:pt x="138" y="598"/>
                    </a:lnTo>
                    <a:lnTo>
                      <a:pt x="141" y="600"/>
                    </a:lnTo>
                    <a:lnTo>
                      <a:pt x="145" y="601"/>
                    </a:lnTo>
                    <a:lnTo>
                      <a:pt x="148" y="601"/>
                    </a:lnTo>
                    <a:lnTo>
                      <a:pt x="151" y="602"/>
                    </a:lnTo>
                    <a:lnTo>
                      <a:pt x="153" y="602"/>
                    </a:lnTo>
                    <a:lnTo>
                      <a:pt x="165" y="601"/>
                    </a:lnTo>
                    <a:lnTo>
                      <a:pt x="173" y="601"/>
                    </a:lnTo>
                    <a:lnTo>
                      <a:pt x="183" y="609"/>
                    </a:lnTo>
                    <a:lnTo>
                      <a:pt x="183" y="611"/>
                    </a:lnTo>
                    <a:lnTo>
                      <a:pt x="194" y="611"/>
                    </a:lnTo>
                    <a:lnTo>
                      <a:pt x="196" y="612"/>
                    </a:lnTo>
                    <a:lnTo>
                      <a:pt x="198" y="614"/>
                    </a:lnTo>
                    <a:lnTo>
                      <a:pt x="211" y="616"/>
                    </a:lnTo>
                    <a:lnTo>
                      <a:pt x="226" y="616"/>
                    </a:lnTo>
                    <a:lnTo>
                      <a:pt x="239" y="619"/>
                    </a:lnTo>
                    <a:lnTo>
                      <a:pt x="240" y="621"/>
                    </a:lnTo>
                    <a:lnTo>
                      <a:pt x="243" y="629"/>
                    </a:lnTo>
                    <a:lnTo>
                      <a:pt x="244" y="632"/>
                    </a:lnTo>
                    <a:lnTo>
                      <a:pt x="246" y="632"/>
                    </a:lnTo>
                    <a:lnTo>
                      <a:pt x="246" y="633"/>
                    </a:lnTo>
                    <a:lnTo>
                      <a:pt x="256" y="636"/>
                    </a:lnTo>
                    <a:lnTo>
                      <a:pt x="257" y="636"/>
                    </a:lnTo>
                    <a:lnTo>
                      <a:pt x="257" y="639"/>
                    </a:lnTo>
                    <a:lnTo>
                      <a:pt x="260" y="639"/>
                    </a:lnTo>
                    <a:lnTo>
                      <a:pt x="271" y="636"/>
                    </a:lnTo>
                    <a:lnTo>
                      <a:pt x="282" y="629"/>
                    </a:lnTo>
                    <a:lnTo>
                      <a:pt x="284" y="626"/>
                    </a:lnTo>
                    <a:lnTo>
                      <a:pt x="284" y="621"/>
                    </a:lnTo>
                    <a:lnTo>
                      <a:pt x="288" y="618"/>
                    </a:lnTo>
                    <a:lnTo>
                      <a:pt x="290" y="616"/>
                    </a:lnTo>
                    <a:lnTo>
                      <a:pt x="296" y="616"/>
                    </a:lnTo>
                    <a:lnTo>
                      <a:pt x="300" y="618"/>
                    </a:lnTo>
                    <a:lnTo>
                      <a:pt x="302" y="618"/>
                    </a:lnTo>
                    <a:lnTo>
                      <a:pt x="303" y="619"/>
                    </a:lnTo>
                    <a:lnTo>
                      <a:pt x="317" y="619"/>
                    </a:lnTo>
                    <a:lnTo>
                      <a:pt x="318" y="618"/>
                    </a:lnTo>
                    <a:lnTo>
                      <a:pt x="323" y="618"/>
                    </a:lnTo>
                    <a:lnTo>
                      <a:pt x="334" y="615"/>
                    </a:lnTo>
                    <a:lnTo>
                      <a:pt x="356" y="614"/>
                    </a:lnTo>
                    <a:lnTo>
                      <a:pt x="356" y="612"/>
                    </a:lnTo>
                    <a:lnTo>
                      <a:pt x="355" y="612"/>
                    </a:lnTo>
                    <a:lnTo>
                      <a:pt x="353" y="609"/>
                    </a:lnTo>
                    <a:lnTo>
                      <a:pt x="352" y="608"/>
                    </a:lnTo>
                    <a:lnTo>
                      <a:pt x="348" y="607"/>
                    </a:lnTo>
                    <a:lnTo>
                      <a:pt x="341" y="600"/>
                    </a:lnTo>
                    <a:lnTo>
                      <a:pt x="338" y="594"/>
                    </a:lnTo>
                    <a:lnTo>
                      <a:pt x="337" y="559"/>
                    </a:lnTo>
                    <a:lnTo>
                      <a:pt x="335" y="554"/>
                    </a:lnTo>
                    <a:lnTo>
                      <a:pt x="335" y="552"/>
                    </a:lnTo>
                    <a:lnTo>
                      <a:pt x="341" y="547"/>
                    </a:lnTo>
                    <a:lnTo>
                      <a:pt x="341" y="545"/>
                    </a:lnTo>
                    <a:lnTo>
                      <a:pt x="383" y="533"/>
                    </a:lnTo>
                    <a:lnTo>
                      <a:pt x="384" y="533"/>
                    </a:lnTo>
                    <a:lnTo>
                      <a:pt x="387" y="531"/>
                    </a:lnTo>
                    <a:lnTo>
                      <a:pt x="388" y="530"/>
                    </a:lnTo>
                    <a:lnTo>
                      <a:pt x="395" y="515"/>
                    </a:lnTo>
                    <a:lnTo>
                      <a:pt x="395" y="512"/>
                    </a:lnTo>
                    <a:lnTo>
                      <a:pt x="398" y="509"/>
                    </a:lnTo>
                    <a:lnTo>
                      <a:pt x="401" y="505"/>
                    </a:lnTo>
                    <a:lnTo>
                      <a:pt x="401" y="494"/>
                    </a:lnTo>
                    <a:lnTo>
                      <a:pt x="400" y="492"/>
                    </a:lnTo>
                    <a:lnTo>
                      <a:pt x="394" y="481"/>
                    </a:lnTo>
                    <a:lnTo>
                      <a:pt x="390" y="467"/>
                    </a:lnTo>
                    <a:lnTo>
                      <a:pt x="388" y="467"/>
                    </a:lnTo>
                    <a:lnTo>
                      <a:pt x="385" y="468"/>
                    </a:lnTo>
                    <a:lnTo>
                      <a:pt x="381" y="467"/>
                    </a:lnTo>
                    <a:lnTo>
                      <a:pt x="380" y="467"/>
                    </a:lnTo>
                    <a:lnTo>
                      <a:pt x="378" y="466"/>
                    </a:lnTo>
                    <a:lnTo>
                      <a:pt x="377" y="463"/>
                    </a:lnTo>
                    <a:lnTo>
                      <a:pt x="376" y="460"/>
                    </a:lnTo>
                    <a:lnTo>
                      <a:pt x="374" y="436"/>
                    </a:lnTo>
                    <a:lnTo>
                      <a:pt x="370" y="422"/>
                    </a:lnTo>
                    <a:lnTo>
                      <a:pt x="363" y="413"/>
                    </a:lnTo>
                    <a:lnTo>
                      <a:pt x="347" y="378"/>
                    </a:lnTo>
                    <a:lnTo>
                      <a:pt x="347" y="376"/>
                    </a:lnTo>
                    <a:lnTo>
                      <a:pt x="345" y="374"/>
                    </a:lnTo>
                    <a:lnTo>
                      <a:pt x="347" y="374"/>
                    </a:lnTo>
                    <a:lnTo>
                      <a:pt x="362" y="362"/>
                    </a:lnTo>
                    <a:lnTo>
                      <a:pt x="364" y="358"/>
                    </a:lnTo>
                    <a:lnTo>
                      <a:pt x="357" y="319"/>
                    </a:lnTo>
                    <a:lnTo>
                      <a:pt x="357" y="315"/>
                    </a:lnTo>
                    <a:lnTo>
                      <a:pt x="359" y="308"/>
                    </a:lnTo>
                    <a:lnTo>
                      <a:pt x="370" y="295"/>
                    </a:lnTo>
                    <a:lnTo>
                      <a:pt x="370" y="294"/>
                    </a:lnTo>
                    <a:lnTo>
                      <a:pt x="373" y="294"/>
                    </a:lnTo>
                    <a:lnTo>
                      <a:pt x="374" y="295"/>
                    </a:lnTo>
                    <a:lnTo>
                      <a:pt x="374" y="297"/>
                    </a:lnTo>
                    <a:lnTo>
                      <a:pt x="376" y="297"/>
                    </a:lnTo>
                    <a:lnTo>
                      <a:pt x="381" y="291"/>
                    </a:lnTo>
                    <a:lnTo>
                      <a:pt x="381" y="285"/>
                    </a:lnTo>
                    <a:lnTo>
                      <a:pt x="380" y="283"/>
                    </a:lnTo>
                    <a:lnTo>
                      <a:pt x="378" y="281"/>
                    </a:lnTo>
                    <a:lnTo>
                      <a:pt x="378" y="278"/>
                    </a:lnTo>
                    <a:lnTo>
                      <a:pt x="380" y="276"/>
                    </a:lnTo>
                    <a:lnTo>
                      <a:pt x="381" y="270"/>
                    </a:lnTo>
                    <a:lnTo>
                      <a:pt x="383" y="270"/>
                    </a:lnTo>
                    <a:lnTo>
                      <a:pt x="383" y="269"/>
                    </a:lnTo>
                    <a:lnTo>
                      <a:pt x="378" y="258"/>
                    </a:lnTo>
                    <a:lnTo>
                      <a:pt x="378" y="249"/>
                    </a:lnTo>
                    <a:lnTo>
                      <a:pt x="379" y="247"/>
                    </a:lnTo>
                    <a:lnTo>
                      <a:pt x="380" y="241"/>
                    </a:lnTo>
                    <a:lnTo>
                      <a:pt x="385" y="224"/>
                    </a:lnTo>
                    <a:lnTo>
                      <a:pt x="385" y="223"/>
                    </a:lnTo>
                    <a:lnTo>
                      <a:pt x="381" y="223"/>
                    </a:lnTo>
                    <a:lnTo>
                      <a:pt x="374" y="221"/>
                    </a:lnTo>
                    <a:lnTo>
                      <a:pt x="352" y="200"/>
                    </a:lnTo>
                    <a:lnTo>
                      <a:pt x="340" y="191"/>
                    </a:lnTo>
                    <a:lnTo>
                      <a:pt x="337" y="188"/>
                    </a:lnTo>
                    <a:lnTo>
                      <a:pt x="334" y="187"/>
                    </a:lnTo>
                    <a:lnTo>
                      <a:pt x="331" y="184"/>
                    </a:lnTo>
                    <a:lnTo>
                      <a:pt x="328" y="184"/>
                    </a:lnTo>
                    <a:lnTo>
                      <a:pt x="325" y="180"/>
                    </a:lnTo>
                    <a:lnTo>
                      <a:pt x="321" y="168"/>
                    </a:lnTo>
                    <a:lnTo>
                      <a:pt x="320" y="167"/>
                    </a:lnTo>
                    <a:lnTo>
                      <a:pt x="320" y="164"/>
                    </a:lnTo>
                    <a:lnTo>
                      <a:pt x="321" y="161"/>
                    </a:lnTo>
                    <a:lnTo>
                      <a:pt x="321" y="157"/>
                    </a:lnTo>
                    <a:lnTo>
                      <a:pt x="325" y="157"/>
                    </a:lnTo>
                    <a:lnTo>
                      <a:pt x="335" y="150"/>
                    </a:lnTo>
                    <a:lnTo>
                      <a:pt x="342" y="139"/>
                    </a:lnTo>
                    <a:lnTo>
                      <a:pt x="344" y="137"/>
                    </a:lnTo>
                    <a:lnTo>
                      <a:pt x="344" y="133"/>
                    </a:lnTo>
                    <a:lnTo>
                      <a:pt x="342" y="132"/>
                    </a:lnTo>
                    <a:lnTo>
                      <a:pt x="327" y="125"/>
                    </a:lnTo>
                    <a:lnTo>
                      <a:pt x="325" y="125"/>
                    </a:lnTo>
                    <a:lnTo>
                      <a:pt x="314" y="108"/>
                    </a:lnTo>
                    <a:lnTo>
                      <a:pt x="314" y="107"/>
                    </a:lnTo>
                    <a:lnTo>
                      <a:pt x="310" y="104"/>
                    </a:lnTo>
                    <a:lnTo>
                      <a:pt x="299" y="100"/>
                    </a:lnTo>
                    <a:lnTo>
                      <a:pt x="295" y="97"/>
                    </a:lnTo>
                    <a:lnTo>
                      <a:pt x="292" y="97"/>
                    </a:lnTo>
                    <a:lnTo>
                      <a:pt x="288" y="98"/>
                    </a:lnTo>
                    <a:lnTo>
                      <a:pt x="265" y="96"/>
                    </a:lnTo>
                    <a:lnTo>
                      <a:pt x="263" y="94"/>
                    </a:lnTo>
                    <a:lnTo>
                      <a:pt x="261" y="96"/>
                    </a:lnTo>
                    <a:lnTo>
                      <a:pt x="261" y="93"/>
                    </a:lnTo>
                    <a:lnTo>
                      <a:pt x="265" y="77"/>
                    </a:lnTo>
                    <a:lnTo>
                      <a:pt x="268" y="75"/>
                    </a:lnTo>
                    <a:lnTo>
                      <a:pt x="268" y="73"/>
                    </a:lnTo>
                    <a:lnTo>
                      <a:pt x="267" y="72"/>
                    </a:lnTo>
                    <a:lnTo>
                      <a:pt x="265" y="69"/>
                    </a:lnTo>
                    <a:lnTo>
                      <a:pt x="265" y="68"/>
                    </a:lnTo>
                    <a:lnTo>
                      <a:pt x="261" y="63"/>
                    </a:lnTo>
                    <a:lnTo>
                      <a:pt x="257" y="63"/>
                    </a:lnTo>
                    <a:lnTo>
                      <a:pt x="247" y="55"/>
                    </a:lnTo>
                    <a:lnTo>
                      <a:pt x="242" y="50"/>
                    </a:lnTo>
                    <a:lnTo>
                      <a:pt x="236" y="41"/>
                    </a:lnTo>
                    <a:lnTo>
                      <a:pt x="235" y="41"/>
                    </a:lnTo>
                    <a:lnTo>
                      <a:pt x="235" y="40"/>
                    </a:lnTo>
                    <a:lnTo>
                      <a:pt x="233" y="41"/>
                    </a:lnTo>
                    <a:lnTo>
                      <a:pt x="219" y="58"/>
                    </a:lnTo>
                    <a:lnTo>
                      <a:pt x="210" y="54"/>
                    </a:lnTo>
                    <a:lnTo>
                      <a:pt x="204" y="45"/>
                    </a:lnTo>
                    <a:lnTo>
                      <a:pt x="203" y="41"/>
                    </a:lnTo>
                    <a:lnTo>
                      <a:pt x="200" y="44"/>
                    </a:lnTo>
                    <a:lnTo>
                      <a:pt x="198" y="44"/>
                    </a:lnTo>
                    <a:lnTo>
                      <a:pt x="194" y="47"/>
                    </a:lnTo>
                    <a:lnTo>
                      <a:pt x="194" y="45"/>
                    </a:lnTo>
                    <a:lnTo>
                      <a:pt x="183" y="48"/>
                    </a:lnTo>
                    <a:lnTo>
                      <a:pt x="177" y="57"/>
                    </a:lnTo>
                    <a:lnTo>
                      <a:pt x="177" y="61"/>
                    </a:lnTo>
                    <a:lnTo>
                      <a:pt x="175" y="65"/>
                    </a:lnTo>
                    <a:lnTo>
                      <a:pt x="172" y="65"/>
                    </a:lnTo>
                    <a:lnTo>
                      <a:pt x="165" y="60"/>
                    </a:lnTo>
                    <a:lnTo>
                      <a:pt x="163" y="58"/>
                    </a:lnTo>
                    <a:lnTo>
                      <a:pt x="162" y="55"/>
                    </a:lnTo>
                    <a:lnTo>
                      <a:pt x="162" y="52"/>
                    </a:lnTo>
                    <a:lnTo>
                      <a:pt x="160" y="52"/>
                    </a:lnTo>
                    <a:lnTo>
                      <a:pt x="160" y="51"/>
                    </a:lnTo>
                    <a:lnTo>
                      <a:pt x="159" y="50"/>
                    </a:lnTo>
                    <a:lnTo>
                      <a:pt x="150" y="48"/>
                    </a:lnTo>
                    <a:lnTo>
                      <a:pt x="148" y="44"/>
                    </a:lnTo>
                    <a:lnTo>
                      <a:pt x="147" y="37"/>
                    </a:lnTo>
                    <a:lnTo>
                      <a:pt x="147" y="27"/>
                    </a:lnTo>
                    <a:lnTo>
                      <a:pt x="143" y="9"/>
                    </a:lnTo>
                    <a:lnTo>
                      <a:pt x="137" y="2"/>
                    </a:lnTo>
                    <a:lnTo>
                      <a:pt x="137" y="0"/>
                    </a:lnTo>
                    <a:lnTo>
                      <a:pt x="109" y="8"/>
                    </a:lnTo>
                    <a:lnTo>
                      <a:pt x="108" y="9"/>
                    </a:lnTo>
                    <a:lnTo>
                      <a:pt x="88" y="10"/>
                    </a:lnTo>
                    <a:lnTo>
                      <a:pt x="76" y="9"/>
                    </a:lnTo>
                    <a:lnTo>
                      <a:pt x="71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06" name="Freeform 535">
                <a:extLst>
                  <a:ext uri="{FF2B5EF4-FFF2-40B4-BE49-F238E27FC236}">
                    <a16:creationId xmlns:a16="http://schemas.microsoft.com/office/drawing/2014/main" id="{1D989E20-F72F-2671-2CEB-A32073B72C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1" y="1929"/>
                <a:ext cx="157" cy="82"/>
              </a:xfrm>
              <a:custGeom>
                <a:avLst/>
                <a:gdLst>
                  <a:gd name="T0" fmla="*/ 113 w 632"/>
                  <a:gd name="T1" fmla="*/ 81 h 328"/>
                  <a:gd name="T2" fmla="*/ 125 w 632"/>
                  <a:gd name="T3" fmla="*/ 116 h 328"/>
                  <a:gd name="T4" fmla="*/ 97 w 632"/>
                  <a:gd name="T5" fmla="*/ 143 h 328"/>
                  <a:gd name="T6" fmla="*/ 90 w 632"/>
                  <a:gd name="T7" fmla="*/ 165 h 328"/>
                  <a:gd name="T8" fmla="*/ 87 w 632"/>
                  <a:gd name="T9" fmla="*/ 201 h 328"/>
                  <a:gd name="T10" fmla="*/ 80 w 632"/>
                  <a:gd name="T11" fmla="*/ 203 h 328"/>
                  <a:gd name="T12" fmla="*/ 61 w 632"/>
                  <a:gd name="T13" fmla="*/ 172 h 328"/>
                  <a:gd name="T14" fmla="*/ 33 w 632"/>
                  <a:gd name="T15" fmla="*/ 218 h 328"/>
                  <a:gd name="T16" fmla="*/ 1 w 632"/>
                  <a:gd name="T17" fmla="*/ 271 h 328"/>
                  <a:gd name="T18" fmla="*/ 5 w 632"/>
                  <a:gd name="T19" fmla="*/ 316 h 328"/>
                  <a:gd name="T20" fmla="*/ 26 w 632"/>
                  <a:gd name="T21" fmla="*/ 317 h 328"/>
                  <a:gd name="T22" fmla="*/ 69 w 632"/>
                  <a:gd name="T23" fmla="*/ 293 h 328"/>
                  <a:gd name="T24" fmla="*/ 92 w 632"/>
                  <a:gd name="T25" fmla="*/ 275 h 328"/>
                  <a:gd name="T26" fmla="*/ 104 w 632"/>
                  <a:gd name="T27" fmla="*/ 272 h 328"/>
                  <a:gd name="T28" fmla="*/ 163 w 632"/>
                  <a:gd name="T29" fmla="*/ 249 h 328"/>
                  <a:gd name="T30" fmla="*/ 174 w 632"/>
                  <a:gd name="T31" fmla="*/ 255 h 328"/>
                  <a:gd name="T32" fmla="*/ 214 w 632"/>
                  <a:gd name="T33" fmla="*/ 242 h 328"/>
                  <a:gd name="T34" fmla="*/ 231 w 632"/>
                  <a:gd name="T35" fmla="*/ 239 h 328"/>
                  <a:gd name="T36" fmla="*/ 224 w 632"/>
                  <a:gd name="T37" fmla="*/ 261 h 328"/>
                  <a:gd name="T38" fmla="*/ 245 w 632"/>
                  <a:gd name="T39" fmla="*/ 293 h 328"/>
                  <a:gd name="T40" fmla="*/ 266 w 632"/>
                  <a:gd name="T41" fmla="*/ 271 h 328"/>
                  <a:gd name="T42" fmla="*/ 273 w 632"/>
                  <a:gd name="T43" fmla="*/ 277 h 328"/>
                  <a:gd name="T44" fmla="*/ 272 w 632"/>
                  <a:gd name="T45" fmla="*/ 282 h 328"/>
                  <a:gd name="T46" fmla="*/ 312 w 632"/>
                  <a:gd name="T47" fmla="*/ 299 h 328"/>
                  <a:gd name="T48" fmla="*/ 350 w 632"/>
                  <a:gd name="T49" fmla="*/ 309 h 328"/>
                  <a:gd name="T50" fmla="*/ 391 w 632"/>
                  <a:gd name="T51" fmla="*/ 310 h 328"/>
                  <a:gd name="T52" fmla="*/ 378 w 632"/>
                  <a:gd name="T53" fmla="*/ 289 h 328"/>
                  <a:gd name="T54" fmla="*/ 385 w 632"/>
                  <a:gd name="T55" fmla="*/ 268 h 328"/>
                  <a:gd name="T56" fmla="*/ 411 w 632"/>
                  <a:gd name="T57" fmla="*/ 271 h 328"/>
                  <a:gd name="T58" fmla="*/ 448 w 632"/>
                  <a:gd name="T59" fmla="*/ 242 h 328"/>
                  <a:gd name="T60" fmla="*/ 444 w 632"/>
                  <a:gd name="T61" fmla="*/ 233 h 328"/>
                  <a:gd name="T62" fmla="*/ 465 w 632"/>
                  <a:gd name="T63" fmla="*/ 211 h 328"/>
                  <a:gd name="T64" fmla="*/ 481 w 632"/>
                  <a:gd name="T65" fmla="*/ 212 h 328"/>
                  <a:gd name="T66" fmla="*/ 482 w 632"/>
                  <a:gd name="T67" fmla="*/ 180 h 328"/>
                  <a:gd name="T68" fmla="*/ 512 w 632"/>
                  <a:gd name="T69" fmla="*/ 165 h 328"/>
                  <a:gd name="T70" fmla="*/ 522 w 632"/>
                  <a:gd name="T71" fmla="*/ 173 h 328"/>
                  <a:gd name="T72" fmla="*/ 536 w 632"/>
                  <a:gd name="T73" fmla="*/ 205 h 328"/>
                  <a:gd name="T74" fmla="*/ 559 w 632"/>
                  <a:gd name="T75" fmla="*/ 212 h 328"/>
                  <a:gd name="T76" fmla="*/ 600 w 632"/>
                  <a:gd name="T77" fmla="*/ 191 h 328"/>
                  <a:gd name="T78" fmla="*/ 629 w 632"/>
                  <a:gd name="T79" fmla="*/ 179 h 328"/>
                  <a:gd name="T80" fmla="*/ 601 w 632"/>
                  <a:gd name="T81" fmla="*/ 144 h 328"/>
                  <a:gd name="T82" fmla="*/ 587 w 632"/>
                  <a:gd name="T83" fmla="*/ 130 h 328"/>
                  <a:gd name="T84" fmla="*/ 547 w 632"/>
                  <a:gd name="T85" fmla="*/ 104 h 328"/>
                  <a:gd name="T86" fmla="*/ 539 w 632"/>
                  <a:gd name="T87" fmla="*/ 105 h 328"/>
                  <a:gd name="T88" fmla="*/ 515 w 632"/>
                  <a:gd name="T89" fmla="*/ 119 h 328"/>
                  <a:gd name="T90" fmla="*/ 505 w 632"/>
                  <a:gd name="T91" fmla="*/ 101 h 328"/>
                  <a:gd name="T92" fmla="*/ 504 w 632"/>
                  <a:gd name="T93" fmla="*/ 90 h 328"/>
                  <a:gd name="T94" fmla="*/ 469 w 632"/>
                  <a:gd name="T95" fmla="*/ 78 h 328"/>
                  <a:gd name="T96" fmla="*/ 467 w 632"/>
                  <a:gd name="T97" fmla="*/ 87 h 328"/>
                  <a:gd name="T98" fmla="*/ 448 w 632"/>
                  <a:gd name="T99" fmla="*/ 91 h 328"/>
                  <a:gd name="T100" fmla="*/ 432 w 632"/>
                  <a:gd name="T101" fmla="*/ 87 h 328"/>
                  <a:gd name="T102" fmla="*/ 385 w 632"/>
                  <a:gd name="T103" fmla="*/ 97 h 328"/>
                  <a:gd name="T104" fmla="*/ 362 w 632"/>
                  <a:gd name="T105" fmla="*/ 64 h 328"/>
                  <a:gd name="T106" fmla="*/ 311 w 632"/>
                  <a:gd name="T107" fmla="*/ 30 h 328"/>
                  <a:gd name="T108" fmla="*/ 329 w 632"/>
                  <a:gd name="T109" fmla="*/ 17 h 328"/>
                  <a:gd name="T110" fmla="*/ 309 w 632"/>
                  <a:gd name="T111" fmla="*/ 7 h 328"/>
                  <a:gd name="T112" fmla="*/ 281 w 632"/>
                  <a:gd name="T113" fmla="*/ 8 h 328"/>
                  <a:gd name="T114" fmla="*/ 262 w 632"/>
                  <a:gd name="T115" fmla="*/ 1 h 328"/>
                  <a:gd name="T116" fmla="*/ 252 w 632"/>
                  <a:gd name="T117" fmla="*/ 17 h 328"/>
                  <a:gd name="T118" fmla="*/ 204 w 632"/>
                  <a:gd name="T119" fmla="*/ 67 h 328"/>
                  <a:gd name="T120" fmla="*/ 175 w 632"/>
                  <a:gd name="T121" fmla="*/ 87 h 328"/>
                  <a:gd name="T122" fmla="*/ 141 w 632"/>
                  <a:gd name="T123" fmla="*/ 70 h 328"/>
                  <a:gd name="T124" fmla="*/ 117 w 632"/>
                  <a:gd name="T125" fmla="*/ 52 h 3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632" h="328">
                    <a:moveTo>
                      <a:pt x="86" y="63"/>
                    </a:moveTo>
                    <a:lnTo>
                      <a:pt x="87" y="64"/>
                    </a:lnTo>
                    <a:lnTo>
                      <a:pt x="103" y="73"/>
                    </a:lnTo>
                    <a:lnTo>
                      <a:pt x="107" y="77"/>
                    </a:lnTo>
                    <a:lnTo>
                      <a:pt x="113" y="81"/>
                    </a:lnTo>
                    <a:lnTo>
                      <a:pt x="129" y="106"/>
                    </a:lnTo>
                    <a:lnTo>
                      <a:pt x="129" y="109"/>
                    </a:lnTo>
                    <a:lnTo>
                      <a:pt x="127" y="113"/>
                    </a:lnTo>
                    <a:lnTo>
                      <a:pt x="125" y="115"/>
                    </a:lnTo>
                    <a:lnTo>
                      <a:pt x="125" y="116"/>
                    </a:lnTo>
                    <a:lnTo>
                      <a:pt x="120" y="116"/>
                    </a:lnTo>
                    <a:lnTo>
                      <a:pt x="115" y="118"/>
                    </a:lnTo>
                    <a:lnTo>
                      <a:pt x="111" y="120"/>
                    </a:lnTo>
                    <a:lnTo>
                      <a:pt x="99" y="138"/>
                    </a:lnTo>
                    <a:lnTo>
                      <a:pt x="97" y="143"/>
                    </a:lnTo>
                    <a:lnTo>
                      <a:pt x="97" y="148"/>
                    </a:lnTo>
                    <a:lnTo>
                      <a:pt x="99" y="150"/>
                    </a:lnTo>
                    <a:lnTo>
                      <a:pt x="94" y="162"/>
                    </a:lnTo>
                    <a:lnTo>
                      <a:pt x="92" y="165"/>
                    </a:lnTo>
                    <a:lnTo>
                      <a:pt x="90" y="165"/>
                    </a:lnTo>
                    <a:lnTo>
                      <a:pt x="93" y="175"/>
                    </a:lnTo>
                    <a:lnTo>
                      <a:pt x="92" y="186"/>
                    </a:lnTo>
                    <a:lnTo>
                      <a:pt x="89" y="197"/>
                    </a:lnTo>
                    <a:lnTo>
                      <a:pt x="87" y="198"/>
                    </a:lnTo>
                    <a:lnTo>
                      <a:pt x="87" y="201"/>
                    </a:lnTo>
                    <a:lnTo>
                      <a:pt x="86" y="201"/>
                    </a:lnTo>
                    <a:lnTo>
                      <a:pt x="84" y="203"/>
                    </a:lnTo>
                    <a:lnTo>
                      <a:pt x="84" y="204"/>
                    </a:lnTo>
                    <a:lnTo>
                      <a:pt x="83" y="204"/>
                    </a:lnTo>
                    <a:lnTo>
                      <a:pt x="80" y="203"/>
                    </a:lnTo>
                    <a:lnTo>
                      <a:pt x="75" y="200"/>
                    </a:lnTo>
                    <a:lnTo>
                      <a:pt x="74" y="200"/>
                    </a:lnTo>
                    <a:lnTo>
                      <a:pt x="74" y="189"/>
                    </a:lnTo>
                    <a:lnTo>
                      <a:pt x="62" y="173"/>
                    </a:lnTo>
                    <a:lnTo>
                      <a:pt x="61" y="172"/>
                    </a:lnTo>
                    <a:lnTo>
                      <a:pt x="60" y="169"/>
                    </a:lnTo>
                    <a:lnTo>
                      <a:pt x="51" y="173"/>
                    </a:lnTo>
                    <a:lnTo>
                      <a:pt x="50" y="183"/>
                    </a:lnTo>
                    <a:lnTo>
                      <a:pt x="46" y="196"/>
                    </a:lnTo>
                    <a:lnTo>
                      <a:pt x="33" y="218"/>
                    </a:lnTo>
                    <a:lnTo>
                      <a:pt x="32" y="222"/>
                    </a:lnTo>
                    <a:lnTo>
                      <a:pt x="24" y="236"/>
                    </a:lnTo>
                    <a:lnTo>
                      <a:pt x="1" y="268"/>
                    </a:lnTo>
                    <a:lnTo>
                      <a:pt x="0" y="270"/>
                    </a:lnTo>
                    <a:lnTo>
                      <a:pt x="1" y="271"/>
                    </a:lnTo>
                    <a:lnTo>
                      <a:pt x="4" y="281"/>
                    </a:lnTo>
                    <a:lnTo>
                      <a:pt x="4" y="282"/>
                    </a:lnTo>
                    <a:lnTo>
                      <a:pt x="7" y="310"/>
                    </a:lnTo>
                    <a:lnTo>
                      <a:pt x="7" y="312"/>
                    </a:lnTo>
                    <a:lnTo>
                      <a:pt x="5" y="316"/>
                    </a:lnTo>
                    <a:lnTo>
                      <a:pt x="5" y="317"/>
                    </a:lnTo>
                    <a:lnTo>
                      <a:pt x="15" y="317"/>
                    </a:lnTo>
                    <a:lnTo>
                      <a:pt x="17" y="319"/>
                    </a:lnTo>
                    <a:lnTo>
                      <a:pt x="22" y="319"/>
                    </a:lnTo>
                    <a:lnTo>
                      <a:pt x="26" y="317"/>
                    </a:lnTo>
                    <a:lnTo>
                      <a:pt x="27" y="317"/>
                    </a:lnTo>
                    <a:lnTo>
                      <a:pt x="33" y="315"/>
                    </a:lnTo>
                    <a:lnTo>
                      <a:pt x="36" y="312"/>
                    </a:lnTo>
                    <a:lnTo>
                      <a:pt x="64" y="291"/>
                    </a:lnTo>
                    <a:lnTo>
                      <a:pt x="69" y="293"/>
                    </a:lnTo>
                    <a:lnTo>
                      <a:pt x="69" y="295"/>
                    </a:lnTo>
                    <a:lnTo>
                      <a:pt x="71" y="293"/>
                    </a:lnTo>
                    <a:lnTo>
                      <a:pt x="74" y="293"/>
                    </a:lnTo>
                    <a:lnTo>
                      <a:pt x="87" y="281"/>
                    </a:lnTo>
                    <a:lnTo>
                      <a:pt x="92" y="275"/>
                    </a:lnTo>
                    <a:lnTo>
                      <a:pt x="92" y="270"/>
                    </a:lnTo>
                    <a:lnTo>
                      <a:pt x="93" y="268"/>
                    </a:lnTo>
                    <a:lnTo>
                      <a:pt x="96" y="271"/>
                    </a:lnTo>
                    <a:lnTo>
                      <a:pt x="96" y="272"/>
                    </a:lnTo>
                    <a:lnTo>
                      <a:pt x="104" y="272"/>
                    </a:lnTo>
                    <a:lnTo>
                      <a:pt x="108" y="271"/>
                    </a:lnTo>
                    <a:lnTo>
                      <a:pt x="118" y="265"/>
                    </a:lnTo>
                    <a:lnTo>
                      <a:pt x="161" y="249"/>
                    </a:lnTo>
                    <a:lnTo>
                      <a:pt x="163" y="248"/>
                    </a:lnTo>
                    <a:lnTo>
                      <a:pt x="163" y="249"/>
                    </a:lnTo>
                    <a:lnTo>
                      <a:pt x="167" y="252"/>
                    </a:lnTo>
                    <a:lnTo>
                      <a:pt x="168" y="252"/>
                    </a:lnTo>
                    <a:lnTo>
                      <a:pt x="171" y="250"/>
                    </a:lnTo>
                    <a:lnTo>
                      <a:pt x="173" y="253"/>
                    </a:lnTo>
                    <a:lnTo>
                      <a:pt x="174" y="255"/>
                    </a:lnTo>
                    <a:lnTo>
                      <a:pt x="174" y="256"/>
                    </a:lnTo>
                    <a:lnTo>
                      <a:pt x="178" y="256"/>
                    </a:lnTo>
                    <a:lnTo>
                      <a:pt x="194" y="250"/>
                    </a:lnTo>
                    <a:lnTo>
                      <a:pt x="206" y="248"/>
                    </a:lnTo>
                    <a:lnTo>
                      <a:pt x="214" y="242"/>
                    </a:lnTo>
                    <a:lnTo>
                      <a:pt x="216" y="239"/>
                    </a:lnTo>
                    <a:lnTo>
                      <a:pt x="217" y="238"/>
                    </a:lnTo>
                    <a:lnTo>
                      <a:pt x="217" y="232"/>
                    </a:lnTo>
                    <a:lnTo>
                      <a:pt x="219" y="232"/>
                    </a:lnTo>
                    <a:lnTo>
                      <a:pt x="231" y="239"/>
                    </a:lnTo>
                    <a:lnTo>
                      <a:pt x="233" y="239"/>
                    </a:lnTo>
                    <a:lnTo>
                      <a:pt x="233" y="242"/>
                    </a:lnTo>
                    <a:lnTo>
                      <a:pt x="237" y="245"/>
                    </a:lnTo>
                    <a:lnTo>
                      <a:pt x="237" y="246"/>
                    </a:lnTo>
                    <a:lnTo>
                      <a:pt x="224" y="261"/>
                    </a:lnTo>
                    <a:lnTo>
                      <a:pt x="224" y="263"/>
                    </a:lnTo>
                    <a:lnTo>
                      <a:pt x="235" y="274"/>
                    </a:lnTo>
                    <a:lnTo>
                      <a:pt x="242" y="279"/>
                    </a:lnTo>
                    <a:lnTo>
                      <a:pt x="245" y="292"/>
                    </a:lnTo>
                    <a:lnTo>
                      <a:pt x="245" y="293"/>
                    </a:lnTo>
                    <a:lnTo>
                      <a:pt x="261" y="277"/>
                    </a:lnTo>
                    <a:lnTo>
                      <a:pt x="264" y="277"/>
                    </a:lnTo>
                    <a:lnTo>
                      <a:pt x="265" y="274"/>
                    </a:lnTo>
                    <a:lnTo>
                      <a:pt x="265" y="272"/>
                    </a:lnTo>
                    <a:lnTo>
                      <a:pt x="266" y="271"/>
                    </a:lnTo>
                    <a:lnTo>
                      <a:pt x="269" y="270"/>
                    </a:lnTo>
                    <a:lnTo>
                      <a:pt x="272" y="272"/>
                    </a:lnTo>
                    <a:lnTo>
                      <a:pt x="273" y="275"/>
                    </a:lnTo>
                    <a:lnTo>
                      <a:pt x="276" y="275"/>
                    </a:lnTo>
                    <a:lnTo>
                      <a:pt x="273" y="277"/>
                    </a:lnTo>
                    <a:lnTo>
                      <a:pt x="273" y="278"/>
                    </a:lnTo>
                    <a:lnTo>
                      <a:pt x="272" y="278"/>
                    </a:lnTo>
                    <a:lnTo>
                      <a:pt x="271" y="279"/>
                    </a:lnTo>
                    <a:lnTo>
                      <a:pt x="271" y="281"/>
                    </a:lnTo>
                    <a:lnTo>
                      <a:pt x="272" y="282"/>
                    </a:lnTo>
                    <a:lnTo>
                      <a:pt x="283" y="282"/>
                    </a:lnTo>
                    <a:lnTo>
                      <a:pt x="298" y="285"/>
                    </a:lnTo>
                    <a:lnTo>
                      <a:pt x="300" y="284"/>
                    </a:lnTo>
                    <a:lnTo>
                      <a:pt x="304" y="284"/>
                    </a:lnTo>
                    <a:lnTo>
                      <a:pt x="312" y="299"/>
                    </a:lnTo>
                    <a:lnTo>
                      <a:pt x="315" y="303"/>
                    </a:lnTo>
                    <a:lnTo>
                      <a:pt x="315" y="323"/>
                    </a:lnTo>
                    <a:lnTo>
                      <a:pt x="317" y="323"/>
                    </a:lnTo>
                    <a:lnTo>
                      <a:pt x="339" y="312"/>
                    </a:lnTo>
                    <a:lnTo>
                      <a:pt x="350" y="309"/>
                    </a:lnTo>
                    <a:lnTo>
                      <a:pt x="358" y="308"/>
                    </a:lnTo>
                    <a:lnTo>
                      <a:pt x="364" y="317"/>
                    </a:lnTo>
                    <a:lnTo>
                      <a:pt x="378" y="328"/>
                    </a:lnTo>
                    <a:lnTo>
                      <a:pt x="382" y="328"/>
                    </a:lnTo>
                    <a:lnTo>
                      <a:pt x="391" y="310"/>
                    </a:lnTo>
                    <a:lnTo>
                      <a:pt x="391" y="305"/>
                    </a:lnTo>
                    <a:lnTo>
                      <a:pt x="389" y="300"/>
                    </a:lnTo>
                    <a:lnTo>
                      <a:pt x="386" y="296"/>
                    </a:lnTo>
                    <a:lnTo>
                      <a:pt x="381" y="293"/>
                    </a:lnTo>
                    <a:lnTo>
                      <a:pt x="378" y="289"/>
                    </a:lnTo>
                    <a:lnTo>
                      <a:pt x="378" y="285"/>
                    </a:lnTo>
                    <a:lnTo>
                      <a:pt x="377" y="279"/>
                    </a:lnTo>
                    <a:lnTo>
                      <a:pt x="377" y="278"/>
                    </a:lnTo>
                    <a:lnTo>
                      <a:pt x="381" y="271"/>
                    </a:lnTo>
                    <a:lnTo>
                      <a:pt x="385" y="268"/>
                    </a:lnTo>
                    <a:lnTo>
                      <a:pt x="388" y="268"/>
                    </a:lnTo>
                    <a:lnTo>
                      <a:pt x="391" y="267"/>
                    </a:lnTo>
                    <a:lnTo>
                      <a:pt x="403" y="268"/>
                    </a:lnTo>
                    <a:lnTo>
                      <a:pt x="406" y="271"/>
                    </a:lnTo>
                    <a:lnTo>
                      <a:pt x="411" y="271"/>
                    </a:lnTo>
                    <a:lnTo>
                      <a:pt x="420" y="256"/>
                    </a:lnTo>
                    <a:lnTo>
                      <a:pt x="421" y="256"/>
                    </a:lnTo>
                    <a:lnTo>
                      <a:pt x="424" y="253"/>
                    </a:lnTo>
                    <a:lnTo>
                      <a:pt x="446" y="243"/>
                    </a:lnTo>
                    <a:lnTo>
                      <a:pt x="448" y="242"/>
                    </a:lnTo>
                    <a:lnTo>
                      <a:pt x="446" y="240"/>
                    </a:lnTo>
                    <a:lnTo>
                      <a:pt x="446" y="239"/>
                    </a:lnTo>
                    <a:lnTo>
                      <a:pt x="445" y="238"/>
                    </a:lnTo>
                    <a:lnTo>
                      <a:pt x="442" y="236"/>
                    </a:lnTo>
                    <a:lnTo>
                      <a:pt x="444" y="233"/>
                    </a:lnTo>
                    <a:lnTo>
                      <a:pt x="448" y="229"/>
                    </a:lnTo>
                    <a:lnTo>
                      <a:pt x="453" y="226"/>
                    </a:lnTo>
                    <a:lnTo>
                      <a:pt x="456" y="224"/>
                    </a:lnTo>
                    <a:lnTo>
                      <a:pt x="460" y="214"/>
                    </a:lnTo>
                    <a:lnTo>
                      <a:pt x="465" y="211"/>
                    </a:lnTo>
                    <a:lnTo>
                      <a:pt x="469" y="210"/>
                    </a:lnTo>
                    <a:lnTo>
                      <a:pt x="470" y="211"/>
                    </a:lnTo>
                    <a:lnTo>
                      <a:pt x="473" y="211"/>
                    </a:lnTo>
                    <a:lnTo>
                      <a:pt x="477" y="214"/>
                    </a:lnTo>
                    <a:lnTo>
                      <a:pt x="481" y="212"/>
                    </a:lnTo>
                    <a:lnTo>
                      <a:pt x="482" y="208"/>
                    </a:lnTo>
                    <a:lnTo>
                      <a:pt x="480" y="203"/>
                    </a:lnTo>
                    <a:lnTo>
                      <a:pt x="480" y="194"/>
                    </a:lnTo>
                    <a:lnTo>
                      <a:pt x="481" y="182"/>
                    </a:lnTo>
                    <a:lnTo>
                      <a:pt x="482" y="180"/>
                    </a:lnTo>
                    <a:lnTo>
                      <a:pt x="492" y="175"/>
                    </a:lnTo>
                    <a:lnTo>
                      <a:pt x="498" y="173"/>
                    </a:lnTo>
                    <a:lnTo>
                      <a:pt x="511" y="165"/>
                    </a:lnTo>
                    <a:lnTo>
                      <a:pt x="511" y="164"/>
                    </a:lnTo>
                    <a:lnTo>
                      <a:pt x="512" y="165"/>
                    </a:lnTo>
                    <a:lnTo>
                      <a:pt x="515" y="166"/>
                    </a:lnTo>
                    <a:lnTo>
                      <a:pt x="516" y="166"/>
                    </a:lnTo>
                    <a:lnTo>
                      <a:pt x="518" y="168"/>
                    </a:lnTo>
                    <a:lnTo>
                      <a:pt x="518" y="169"/>
                    </a:lnTo>
                    <a:lnTo>
                      <a:pt x="522" y="173"/>
                    </a:lnTo>
                    <a:lnTo>
                      <a:pt x="529" y="198"/>
                    </a:lnTo>
                    <a:lnTo>
                      <a:pt x="532" y="201"/>
                    </a:lnTo>
                    <a:lnTo>
                      <a:pt x="532" y="203"/>
                    </a:lnTo>
                    <a:lnTo>
                      <a:pt x="534" y="204"/>
                    </a:lnTo>
                    <a:lnTo>
                      <a:pt x="536" y="205"/>
                    </a:lnTo>
                    <a:lnTo>
                      <a:pt x="537" y="205"/>
                    </a:lnTo>
                    <a:lnTo>
                      <a:pt x="545" y="207"/>
                    </a:lnTo>
                    <a:lnTo>
                      <a:pt x="548" y="219"/>
                    </a:lnTo>
                    <a:lnTo>
                      <a:pt x="554" y="215"/>
                    </a:lnTo>
                    <a:lnTo>
                      <a:pt x="559" y="212"/>
                    </a:lnTo>
                    <a:lnTo>
                      <a:pt x="564" y="212"/>
                    </a:lnTo>
                    <a:lnTo>
                      <a:pt x="568" y="218"/>
                    </a:lnTo>
                    <a:lnTo>
                      <a:pt x="568" y="217"/>
                    </a:lnTo>
                    <a:lnTo>
                      <a:pt x="583" y="201"/>
                    </a:lnTo>
                    <a:lnTo>
                      <a:pt x="600" y="191"/>
                    </a:lnTo>
                    <a:lnTo>
                      <a:pt x="619" y="188"/>
                    </a:lnTo>
                    <a:lnTo>
                      <a:pt x="632" y="188"/>
                    </a:lnTo>
                    <a:lnTo>
                      <a:pt x="632" y="185"/>
                    </a:lnTo>
                    <a:lnTo>
                      <a:pt x="631" y="183"/>
                    </a:lnTo>
                    <a:lnTo>
                      <a:pt x="629" y="179"/>
                    </a:lnTo>
                    <a:lnTo>
                      <a:pt x="626" y="175"/>
                    </a:lnTo>
                    <a:lnTo>
                      <a:pt x="624" y="169"/>
                    </a:lnTo>
                    <a:lnTo>
                      <a:pt x="614" y="162"/>
                    </a:lnTo>
                    <a:lnTo>
                      <a:pt x="608" y="150"/>
                    </a:lnTo>
                    <a:lnTo>
                      <a:pt x="601" y="144"/>
                    </a:lnTo>
                    <a:lnTo>
                      <a:pt x="599" y="140"/>
                    </a:lnTo>
                    <a:lnTo>
                      <a:pt x="593" y="136"/>
                    </a:lnTo>
                    <a:lnTo>
                      <a:pt x="592" y="134"/>
                    </a:lnTo>
                    <a:lnTo>
                      <a:pt x="589" y="133"/>
                    </a:lnTo>
                    <a:lnTo>
                      <a:pt x="587" y="130"/>
                    </a:lnTo>
                    <a:lnTo>
                      <a:pt x="586" y="128"/>
                    </a:lnTo>
                    <a:lnTo>
                      <a:pt x="561" y="118"/>
                    </a:lnTo>
                    <a:lnTo>
                      <a:pt x="559" y="116"/>
                    </a:lnTo>
                    <a:lnTo>
                      <a:pt x="552" y="111"/>
                    </a:lnTo>
                    <a:lnTo>
                      <a:pt x="547" y="104"/>
                    </a:lnTo>
                    <a:lnTo>
                      <a:pt x="545" y="104"/>
                    </a:lnTo>
                    <a:lnTo>
                      <a:pt x="544" y="101"/>
                    </a:lnTo>
                    <a:lnTo>
                      <a:pt x="542" y="101"/>
                    </a:lnTo>
                    <a:lnTo>
                      <a:pt x="540" y="102"/>
                    </a:lnTo>
                    <a:lnTo>
                      <a:pt x="539" y="105"/>
                    </a:lnTo>
                    <a:lnTo>
                      <a:pt x="537" y="115"/>
                    </a:lnTo>
                    <a:lnTo>
                      <a:pt x="536" y="118"/>
                    </a:lnTo>
                    <a:lnTo>
                      <a:pt x="522" y="115"/>
                    </a:lnTo>
                    <a:lnTo>
                      <a:pt x="518" y="118"/>
                    </a:lnTo>
                    <a:lnTo>
                      <a:pt x="515" y="119"/>
                    </a:lnTo>
                    <a:lnTo>
                      <a:pt x="512" y="119"/>
                    </a:lnTo>
                    <a:lnTo>
                      <a:pt x="509" y="118"/>
                    </a:lnTo>
                    <a:lnTo>
                      <a:pt x="508" y="116"/>
                    </a:lnTo>
                    <a:lnTo>
                      <a:pt x="505" y="108"/>
                    </a:lnTo>
                    <a:lnTo>
                      <a:pt x="505" y="101"/>
                    </a:lnTo>
                    <a:lnTo>
                      <a:pt x="506" y="98"/>
                    </a:lnTo>
                    <a:lnTo>
                      <a:pt x="506" y="97"/>
                    </a:lnTo>
                    <a:lnTo>
                      <a:pt x="505" y="95"/>
                    </a:lnTo>
                    <a:lnTo>
                      <a:pt x="505" y="92"/>
                    </a:lnTo>
                    <a:lnTo>
                      <a:pt x="504" y="90"/>
                    </a:lnTo>
                    <a:lnTo>
                      <a:pt x="495" y="84"/>
                    </a:lnTo>
                    <a:lnTo>
                      <a:pt x="491" y="80"/>
                    </a:lnTo>
                    <a:lnTo>
                      <a:pt x="485" y="77"/>
                    </a:lnTo>
                    <a:lnTo>
                      <a:pt x="469" y="77"/>
                    </a:lnTo>
                    <a:lnTo>
                      <a:pt x="469" y="78"/>
                    </a:lnTo>
                    <a:lnTo>
                      <a:pt x="467" y="81"/>
                    </a:lnTo>
                    <a:lnTo>
                      <a:pt x="467" y="83"/>
                    </a:lnTo>
                    <a:lnTo>
                      <a:pt x="469" y="84"/>
                    </a:lnTo>
                    <a:lnTo>
                      <a:pt x="467" y="85"/>
                    </a:lnTo>
                    <a:lnTo>
                      <a:pt x="467" y="87"/>
                    </a:lnTo>
                    <a:lnTo>
                      <a:pt x="462" y="91"/>
                    </a:lnTo>
                    <a:lnTo>
                      <a:pt x="459" y="92"/>
                    </a:lnTo>
                    <a:lnTo>
                      <a:pt x="455" y="92"/>
                    </a:lnTo>
                    <a:lnTo>
                      <a:pt x="449" y="91"/>
                    </a:lnTo>
                    <a:lnTo>
                      <a:pt x="448" y="91"/>
                    </a:lnTo>
                    <a:lnTo>
                      <a:pt x="446" y="90"/>
                    </a:lnTo>
                    <a:lnTo>
                      <a:pt x="438" y="90"/>
                    </a:lnTo>
                    <a:lnTo>
                      <a:pt x="435" y="88"/>
                    </a:lnTo>
                    <a:lnTo>
                      <a:pt x="434" y="88"/>
                    </a:lnTo>
                    <a:lnTo>
                      <a:pt x="432" y="87"/>
                    </a:lnTo>
                    <a:lnTo>
                      <a:pt x="429" y="81"/>
                    </a:lnTo>
                    <a:lnTo>
                      <a:pt x="428" y="81"/>
                    </a:lnTo>
                    <a:lnTo>
                      <a:pt x="398" y="95"/>
                    </a:lnTo>
                    <a:lnTo>
                      <a:pt x="385" y="99"/>
                    </a:lnTo>
                    <a:lnTo>
                      <a:pt x="385" y="97"/>
                    </a:lnTo>
                    <a:lnTo>
                      <a:pt x="381" y="81"/>
                    </a:lnTo>
                    <a:lnTo>
                      <a:pt x="379" y="66"/>
                    </a:lnTo>
                    <a:lnTo>
                      <a:pt x="378" y="63"/>
                    </a:lnTo>
                    <a:lnTo>
                      <a:pt x="374" y="63"/>
                    </a:lnTo>
                    <a:lnTo>
                      <a:pt x="362" y="64"/>
                    </a:lnTo>
                    <a:lnTo>
                      <a:pt x="353" y="61"/>
                    </a:lnTo>
                    <a:lnTo>
                      <a:pt x="344" y="52"/>
                    </a:lnTo>
                    <a:lnTo>
                      <a:pt x="332" y="44"/>
                    </a:lnTo>
                    <a:lnTo>
                      <a:pt x="317" y="35"/>
                    </a:lnTo>
                    <a:lnTo>
                      <a:pt x="311" y="30"/>
                    </a:lnTo>
                    <a:lnTo>
                      <a:pt x="309" y="27"/>
                    </a:lnTo>
                    <a:lnTo>
                      <a:pt x="314" y="21"/>
                    </a:lnTo>
                    <a:lnTo>
                      <a:pt x="319" y="18"/>
                    </a:lnTo>
                    <a:lnTo>
                      <a:pt x="326" y="18"/>
                    </a:lnTo>
                    <a:lnTo>
                      <a:pt x="329" y="17"/>
                    </a:lnTo>
                    <a:lnTo>
                      <a:pt x="329" y="10"/>
                    </a:lnTo>
                    <a:lnTo>
                      <a:pt x="328" y="8"/>
                    </a:lnTo>
                    <a:lnTo>
                      <a:pt x="326" y="6"/>
                    </a:lnTo>
                    <a:lnTo>
                      <a:pt x="319" y="7"/>
                    </a:lnTo>
                    <a:lnTo>
                      <a:pt x="309" y="7"/>
                    </a:lnTo>
                    <a:lnTo>
                      <a:pt x="287" y="10"/>
                    </a:lnTo>
                    <a:lnTo>
                      <a:pt x="284" y="10"/>
                    </a:lnTo>
                    <a:lnTo>
                      <a:pt x="283" y="8"/>
                    </a:lnTo>
                    <a:lnTo>
                      <a:pt x="281" y="10"/>
                    </a:lnTo>
                    <a:lnTo>
                      <a:pt x="281" y="8"/>
                    </a:lnTo>
                    <a:lnTo>
                      <a:pt x="279" y="7"/>
                    </a:lnTo>
                    <a:lnTo>
                      <a:pt x="268" y="0"/>
                    </a:lnTo>
                    <a:lnTo>
                      <a:pt x="265" y="0"/>
                    </a:lnTo>
                    <a:lnTo>
                      <a:pt x="264" y="1"/>
                    </a:lnTo>
                    <a:lnTo>
                      <a:pt x="262" y="1"/>
                    </a:lnTo>
                    <a:lnTo>
                      <a:pt x="262" y="3"/>
                    </a:lnTo>
                    <a:lnTo>
                      <a:pt x="261" y="4"/>
                    </a:lnTo>
                    <a:lnTo>
                      <a:pt x="261" y="6"/>
                    </a:lnTo>
                    <a:lnTo>
                      <a:pt x="261" y="16"/>
                    </a:lnTo>
                    <a:lnTo>
                      <a:pt x="252" y="17"/>
                    </a:lnTo>
                    <a:lnTo>
                      <a:pt x="249" y="17"/>
                    </a:lnTo>
                    <a:lnTo>
                      <a:pt x="220" y="27"/>
                    </a:lnTo>
                    <a:lnTo>
                      <a:pt x="208" y="45"/>
                    </a:lnTo>
                    <a:lnTo>
                      <a:pt x="202" y="59"/>
                    </a:lnTo>
                    <a:lnTo>
                      <a:pt x="204" y="67"/>
                    </a:lnTo>
                    <a:lnTo>
                      <a:pt x="204" y="73"/>
                    </a:lnTo>
                    <a:lnTo>
                      <a:pt x="199" y="77"/>
                    </a:lnTo>
                    <a:lnTo>
                      <a:pt x="188" y="81"/>
                    </a:lnTo>
                    <a:lnTo>
                      <a:pt x="187" y="81"/>
                    </a:lnTo>
                    <a:lnTo>
                      <a:pt x="175" y="87"/>
                    </a:lnTo>
                    <a:lnTo>
                      <a:pt x="161" y="88"/>
                    </a:lnTo>
                    <a:lnTo>
                      <a:pt x="159" y="88"/>
                    </a:lnTo>
                    <a:lnTo>
                      <a:pt x="145" y="87"/>
                    </a:lnTo>
                    <a:lnTo>
                      <a:pt x="143" y="87"/>
                    </a:lnTo>
                    <a:lnTo>
                      <a:pt x="141" y="70"/>
                    </a:lnTo>
                    <a:lnTo>
                      <a:pt x="138" y="66"/>
                    </a:lnTo>
                    <a:lnTo>
                      <a:pt x="129" y="66"/>
                    </a:lnTo>
                    <a:lnTo>
                      <a:pt x="129" y="46"/>
                    </a:lnTo>
                    <a:lnTo>
                      <a:pt x="124" y="48"/>
                    </a:lnTo>
                    <a:lnTo>
                      <a:pt x="117" y="52"/>
                    </a:lnTo>
                    <a:lnTo>
                      <a:pt x="86" y="6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07" name="Freeform 536">
                <a:extLst>
                  <a:ext uri="{FF2B5EF4-FFF2-40B4-BE49-F238E27FC236}">
                    <a16:creationId xmlns:a16="http://schemas.microsoft.com/office/drawing/2014/main" id="{4EB223CB-CD20-18E8-48AA-E692F5481D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7" y="1820"/>
                <a:ext cx="79" cy="97"/>
              </a:xfrm>
              <a:custGeom>
                <a:avLst/>
                <a:gdLst>
                  <a:gd name="T0" fmla="*/ 216 w 315"/>
                  <a:gd name="T1" fmla="*/ 10 h 389"/>
                  <a:gd name="T2" fmla="*/ 209 w 315"/>
                  <a:gd name="T3" fmla="*/ 12 h 389"/>
                  <a:gd name="T4" fmla="*/ 180 w 315"/>
                  <a:gd name="T5" fmla="*/ 5 h 389"/>
                  <a:gd name="T6" fmla="*/ 166 w 315"/>
                  <a:gd name="T7" fmla="*/ 29 h 389"/>
                  <a:gd name="T8" fmla="*/ 158 w 315"/>
                  <a:gd name="T9" fmla="*/ 19 h 389"/>
                  <a:gd name="T10" fmla="*/ 139 w 315"/>
                  <a:gd name="T11" fmla="*/ 19 h 389"/>
                  <a:gd name="T12" fmla="*/ 116 w 315"/>
                  <a:gd name="T13" fmla="*/ 26 h 389"/>
                  <a:gd name="T14" fmla="*/ 105 w 315"/>
                  <a:gd name="T15" fmla="*/ 39 h 389"/>
                  <a:gd name="T16" fmla="*/ 72 w 315"/>
                  <a:gd name="T17" fmla="*/ 36 h 389"/>
                  <a:gd name="T18" fmla="*/ 70 w 315"/>
                  <a:gd name="T19" fmla="*/ 49 h 389"/>
                  <a:gd name="T20" fmla="*/ 75 w 315"/>
                  <a:gd name="T21" fmla="*/ 64 h 389"/>
                  <a:gd name="T22" fmla="*/ 74 w 315"/>
                  <a:gd name="T23" fmla="*/ 92 h 389"/>
                  <a:gd name="T24" fmla="*/ 68 w 315"/>
                  <a:gd name="T25" fmla="*/ 107 h 389"/>
                  <a:gd name="T26" fmla="*/ 86 w 315"/>
                  <a:gd name="T27" fmla="*/ 141 h 389"/>
                  <a:gd name="T28" fmla="*/ 71 w 315"/>
                  <a:gd name="T29" fmla="*/ 181 h 389"/>
                  <a:gd name="T30" fmla="*/ 86 w 315"/>
                  <a:gd name="T31" fmla="*/ 230 h 389"/>
                  <a:gd name="T32" fmla="*/ 61 w 315"/>
                  <a:gd name="T33" fmla="*/ 262 h 389"/>
                  <a:gd name="T34" fmla="*/ 33 w 315"/>
                  <a:gd name="T35" fmla="*/ 268 h 389"/>
                  <a:gd name="T36" fmla="*/ 49 w 315"/>
                  <a:gd name="T37" fmla="*/ 285 h 389"/>
                  <a:gd name="T38" fmla="*/ 19 w 315"/>
                  <a:gd name="T39" fmla="*/ 321 h 389"/>
                  <a:gd name="T40" fmla="*/ 0 w 315"/>
                  <a:gd name="T41" fmla="*/ 365 h 389"/>
                  <a:gd name="T42" fmla="*/ 33 w 315"/>
                  <a:gd name="T43" fmla="*/ 350 h 389"/>
                  <a:gd name="T44" fmla="*/ 35 w 315"/>
                  <a:gd name="T45" fmla="*/ 336 h 389"/>
                  <a:gd name="T46" fmla="*/ 67 w 315"/>
                  <a:gd name="T47" fmla="*/ 333 h 389"/>
                  <a:gd name="T48" fmla="*/ 84 w 315"/>
                  <a:gd name="T49" fmla="*/ 338 h 389"/>
                  <a:gd name="T50" fmla="*/ 103 w 315"/>
                  <a:gd name="T51" fmla="*/ 350 h 389"/>
                  <a:gd name="T52" fmla="*/ 137 w 315"/>
                  <a:gd name="T53" fmla="*/ 342 h 389"/>
                  <a:gd name="T54" fmla="*/ 142 w 315"/>
                  <a:gd name="T55" fmla="*/ 350 h 389"/>
                  <a:gd name="T56" fmla="*/ 173 w 315"/>
                  <a:gd name="T57" fmla="*/ 375 h 389"/>
                  <a:gd name="T58" fmla="*/ 201 w 315"/>
                  <a:gd name="T59" fmla="*/ 374 h 389"/>
                  <a:gd name="T60" fmla="*/ 198 w 315"/>
                  <a:gd name="T61" fmla="*/ 357 h 389"/>
                  <a:gd name="T62" fmla="*/ 212 w 315"/>
                  <a:gd name="T63" fmla="*/ 357 h 389"/>
                  <a:gd name="T64" fmla="*/ 230 w 315"/>
                  <a:gd name="T65" fmla="*/ 355 h 389"/>
                  <a:gd name="T66" fmla="*/ 275 w 315"/>
                  <a:gd name="T67" fmla="*/ 348 h 389"/>
                  <a:gd name="T68" fmla="*/ 285 w 315"/>
                  <a:gd name="T69" fmla="*/ 328 h 389"/>
                  <a:gd name="T70" fmla="*/ 285 w 315"/>
                  <a:gd name="T71" fmla="*/ 297 h 389"/>
                  <a:gd name="T72" fmla="*/ 293 w 315"/>
                  <a:gd name="T73" fmla="*/ 282 h 389"/>
                  <a:gd name="T74" fmla="*/ 296 w 315"/>
                  <a:gd name="T75" fmla="*/ 273 h 389"/>
                  <a:gd name="T76" fmla="*/ 299 w 315"/>
                  <a:gd name="T77" fmla="*/ 262 h 389"/>
                  <a:gd name="T78" fmla="*/ 315 w 315"/>
                  <a:gd name="T79" fmla="*/ 223 h 389"/>
                  <a:gd name="T80" fmla="*/ 304 w 315"/>
                  <a:gd name="T81" fmla="*/ 216 h 389"/>
                  <a:gd name="T82" fmla="*/ 295 w 315"/>
                  <a:gd name="T83" fmla="*/ 187 h 389"/>
                  <a:gd name="T84" fmla="*/ 304 w 315"/>
                  <a:gd name="T85" fmla="*/ 134 h 389"/>
                  <a:gd name="T86" fmla="*/ 309 w 315"/>
                  <a:gd name="T87" fmla="*/ 120 h 389"/>
                  <a:gd name="T88" fmla="*/ 304 w 315"/>
                  <a:gd name="T89" fmla="*/ 88 h 389"/>
                  <a:gd name="T90" fmla="*/ 295 w 315"/>
                  <a:gd name="T91" fmla="*/ 70 h 389"/>
                  <a:gd name="T92" fmla="*/ 283 w 315"/>
                  <a:gd name="T93" fmla="*/ 65 h 389"/>
                  <a:gd name="T94" fmla="*/ 269 w 315"/>
                  <a:gd name="T95" fmla="*/ 56 h 389"/>
                  <a:gd name="T96" fmla="*/ 248 w 315"/>
                  <a:gd name="T97" fmla="*/ 44 h 389"/>
                  <a:gd name="T98" fmla="*/ 243 w 315"/>
                  <a:gd name="T99" fmla="*/ 39 h 389"/>
                  <a:gd name="T100" fmla="*/ 240 w 315"/>
                  <a:gd name="T101" fmla="*/ 17 h 389"/>
                  <a:gd name="T102" fmla="*/ 244 w 315"/>
                  <a:gd name="T103" fmla="*/ 8 h 3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15" h="389">
                    <a:moveTo>
                      <a:pt x="237" y="1"/>
                    </a:moveTo>
                    <a:lnTo>
                      <a:pt x="237" y="0"/>
                    </a:lnTo>
                    <a:lnTo>
                      <a:pt x="223" y="4"/>
                    </a:lnTo>
                    <a:lnTo>
                      <a:pt x="216" y="10"/>
                    </a:lnTo>
                    <a:lnTo>
                      <a:pt x="215" y="11"/>
                    </a:lnTo>
                    <a:lnTo>
                      <a:pt x="214" y="11"/>
                    </a:lnTo>
                    <a:lnTo>
                      <a:pt x="212" y="12"/>
                    </a:lnTo>
                    <a:lnTo>
                      <a:pt x="209" y="12"/>
                    </a:lnTo>
                    <a:lnTo>
                      <a:pt x="194" y="10"/>
                    </a:lnTo>
                    <a:lnTo>
                      <a:pt x="185" y="7"/>
                    </a:lnTo>
                    <a:lnTo>
                      <a:pt x="183" y="5"/>
                    </a:lnTo>
                    <a:lnTo>
                      <a:pt x="180" y="5"/>
                    </a:lnTo>
                    <a:lnTo>
                      <a:pt x="180" y="7"/>
                    </a:lnTo>
                    <a:lnTo>
                      <a:pt x="177" y="15"/>
                    </a:lnTo>
                    <a:lnTo>
                      <a:pt x="173" y="25"/>
                    </a:lnTo>
                    <a:lnTo>
                      <a:pt x="166" y="29"/>
                    </a:lnTo>
                    <a:lnTo>
                      <a:pt x="163" y="29"/>
                    </a:lnTo>
                    <a:lnTo>
                      <a:pt x="163" y="26"/>
                    </a:lnTo>
                    <a:lnTo>
                      <a:pt x="162" y="25"/>
                    </a:lnTo>
                    <a:lnTo>
                      <a:pt x="158" y="19"/>
                    </a:lnTo>
                    <a:lnTo>
                      <a:pt x="156" y="18"/>
                    </a:lnTo>
                    <a:lnTo>
                      <a:pt x="148" y="18"/>
                    </a:lnTo>
                    <a:lnTo>
                      <a:pt x="144" y="19"/>
                    </a:lnTo>
                    <a:lnTo>
                      <a:pt x="139" y="19"/>
                    </a:lnTo>
                    <a:lnTo>
                      <a:pt x="131" y="24"/>
                    </a:lnTo>
                    <a:lnTo>
                      <a:pt x="131" y="25"/>
                    </a:lnTo>
                    <a:lnTo>
                      <a:pt x="116" y="25"/>
                    </a:lnTo>
                    <a:lnTo>
                      <a:pt x="116" y="26"/>
                    </a:lnTo>
                    <a:lnTo>
                      <a:pt x="110" y="36"/>
                    </a:lnTo>
                    <a:lnTo>
                      <a:pt x="109" y="37"/>
                    </a:lnTo>
                    <a:lnTo>
                      <a:pt x="106" y="37"/>
                    </a:lnTo>
                    <a:lnTo>
                      <a:pt x="105" y="39"/>
                    </a:lnTo>
                    <a:lnTo>
                      <a:pt x="101" y="39"/>
                    </a:lnTo>
                    <a:lnTo>
                      <a:pt x="95" y="36"/>
                    </a:lnTo>
                    <a:lnTo>
                      <a:pt x="89" y="34"/>
                    </a:lnTo>
                    <a:lnTo>
                      <a:pt x="72" y="36"/>
                    </a:lnTo>
                    <a:lnTo>
                      <a:pt x="70" y="36"/>
                    </a:lnTo>
                    <a:lnTo>
                      <a:pt x="68" y="37"/>
                    </a:lnTo>
                    <a:lnTo>
                      <a:pt x="67" y="46"/>
                    </a:lnTo>
                    <a:lnTo>
                      <a:pt x="70" y="49"/>
                    </a:lnTo>
                    <a:lnTo>
                      <a:pt x="72" y="53"/>
                    </a:lnTo>
                    <a:lnTo>
                      <a:pt x="74" y="54"/>
                    </a:lnTo>
                    <a:lnTo>
                      <a:pt x="74" y="57"/>
                    </a:lnTo>
                    <a:lnTo>
                      <a:pt x="75" y="64"/>
                    </a:lnTo>
                    <a:lnTo>
                      <a:pt x="71" y="65"/>
                    </a:lnTo>
                    <a:lnTo>
                      <a:pt x="70" y="67"/>
                    </a:lnTo>
                    <a:lnTo>
                      <a:pt x="67" y="72"/>
                    </a:lnTo>
                    <a:lnTo>
                      <a:pt x="74" y="92"/>
                    </a:lnTo>
                    <a:lnTo>
                      <a:pt x="70" y="99"/>
                    </a:lnTo>
                    <a:lnTo>
                      <a:pt x="67" y="99"/>
                    </a:lnTo>
                    <a:lnTo>
                      <a:pt x="67" y="103"/>
                    </a:lnTo>
                    <a:lnTo>
                      <a:pt x="68" y="107"/>
                    </a:lnTo>
                    <a:lnTo>
                      <a:pt x="68" y="120"/>
                    </a:lnTo>
                    <a:lnTo>
                      <a:pt x="71" y="121"/>
                    </a:lnTo>
                    <a:lnTo>
                      <a:pt x="74" y="125"/>
                    </a:lnTo>
                    <a:lnTo>
                      <a:pt x="86" y="141"/>
                    </a:lnTo>
                    <a:lnTo>
                      <a:pt x="98" y="163"/>
                    </a:lnTo>
                    <a:lnTo>
                      <a:pt x="98" y="164"/>
                    </a:lnTo>
                    <a:lnTo>
                      <a:pt x="94" y="169"/>
                    </a:lnTo>
                    <a:lnTo>
                      <a:pt x="71" y="181"/>
                    </a:lnTo>
                    <a:lnTo>
                      <a:pt x="71" y="184"/>
                    </a:lnTo>
                    <a:lnTo>
                      <a:pt x="82" y="206"/>
                    </a:lnTo>
                    <a:lnTo>
                      <a:pt x="84" y="223"/>
                    </a:lnTo>
                    <a:lnTo>
                      <a:pt x="86" y="230"/>
                    </a:lnTo>
                    <a:lnTo>
                      <a:pt x="85" y="252"/>
                    </a:lnTo>
                    <a:lnTo>
                      <a:pt x="79" y="255"/>
                    </a:lnTo>
                    <a:lnTo>
                      <a:pt x="77" y="258"/>
                    </a:lnTo>
                    <a:lnTo>
                      <a:pt x="61" y="262"/>
                    </a:lnTo>
                    <a:lnTo>
                      <a:pt x="54" y="259"/>
                    </a:lnTo>
                    <a:lnTo>
                      <a:pt x="39" y="264"/>
                    </a:lnTo>
                    <a:lnTo>
                      <a:pt x="35" y="268"/>
                    </a:lnTo>
                    <a:lnTo>
                      <a:pt x="33" y="268"/>
                    </a:lnTo>
                    <a:lnTo>
                      <a:pt x="33" y="271"/>
                    </a:lnTo>
                    <a:lnTo>
                      <a:pt x="36" y="275"/>
                    </a:lnTo>
                    <a:lnTo>
                      <a:pt x="39" y="278"/>
                    </a:lnTo>
                    <a:lnTo>
                      <a:pt x="49" y="285"/>
                    </a:lnTo>
                    <a:lnTo>
                      <a:pt x="41" y="304"/>
                    </a:lnTo>
                    <a:lnTo>
                      <a:pt x="21" y="319"/>
                    </a:lnTo>
                    <a:lnTo>
                      <a:pt x="18" y="319"/>
                    </a:lnTo>
                    <a:lnTo>
                      <a:pt x="19" y="321"/>
                    </a:lnTo>
                    <a:lnTo>
                      <a:pt x="4" y="360"/>
                    </a:lnTo>
                    <a:lnTo>
                      <a:pt x="1" y="364"/>
                    </a:lnTo>
                    <a:lnTo>
                      <a:pt x="0" y="364"/>
                    </a:lnTo>
                    <a:lnTo>
                      <a:pt x="0" y="365"/>
                    </a:lnTo>
                    <a:lnTo>
                      <a:pt x="3" y="365"/>
                    </a:lnTo>
                    <a:lnTo>
                      <a:pt x="8" y="364"/>
                    </a:lnTo>
                    <a:lnTo>
                      <a:pt x="26" y="356"/>
                    </a:lnTo>
                    <a:lnTo>
                      <a:pt x="33" y="350"/>
                    </a:lnTo>
                    <a:lnTo>
                      <a:pt x="39" y="343"/>
                    </a:lnTo>
                    <a:lnTo>
                      <a:pt x="38" y="342"/>
                    </a:lnTo>
                    <a:lnTo>
                      <a:pt x="38" y="341"/>
                    </a:lnTo>
                    <a:lnTo>
                      <a:pt x="35" y="336"/>
                    </a:lnTo>
                    <a:lnTo>
                      <a:pt x="39" y="333"/>
                    </a:lnTo>
                    <a:lnTo>
                      <a:pt x="53" y="331"/>
                    </a:lnTo>
                    <a:lnTo>
                      <a:pt x="60" y="331"/>
                    </a:lnTo>
                    <a:lnTo>
                      <a:pt x="67" y="333"/>
                    </a:lnTo>
                    <a:lnTo>
                      <a:pt x="75" y="339"/>
                    </a:lnTo>
                    <a:lnTo>
                      <a:pt x="81" y="341"/>
                    </a:lnTo>
                    <a:lnTo>
                      <a:pt x="81" y="339"/>
                    </a:lnTo>
                    <a:lnTo>
                      <a:pt x="84" y="338"/>
                    </a:lnTo>
                    <a:lnTo>
                      <a:pt x="88" y="338"/>
                    </a:lnTo>
                    <a:lnTo>
                      <a:pt x="98" y="342"/>
                    </a:lnTo>
                    <a:lnTo>
                      <a:pt x="103" y="349"/>
                    </a:lnTo>
                    <a:lnTo>
                      <a:pt x="103" y="350"/>
                    </a:lnTo>
                    <a:lnTo>
                      <a:pt x="106" y="350"/>
                    </a:lnTo>
                    <a:lnTo>
                      <a:pt x="117" y="345"/>
                    </a:lnTo>
                    <a:lnTo>
                      <a:pt x="118" y="345"/>
                    </a:lnTo>
                    <a:lnTo>
                      <a:pt x="137" y="342"/>
                    </a:lnTo>
                    <a:lnTo>
                      <a:pt x="142" y="345"/>
                    </a:lnTo>
                    <a:lnTo>
                      <a:pt x="144" y="346"/>
                    </a:lnTo>
                    <a:lnTo>
                      <a:pt x="144" y="348"/>
                    </a:lnTo>
                    <a:lnTo>
                      <a:pt x="142" y="350"/>
                    </a:lnTo>
                    <a:lnTo>
                      <a:pt x="146" y="356"/>
                    </a:lnTo>
                    <a:lnTo>
                      <a:pt x="155" y="365"/>
                    </a:lnTo>
                    <a:lnTo>
                      <a:pt x="169" y="371"/>
                    </a:lnTo>
                    <a:lnTo>
                      <a:pt x="173" y="375"/>
                    </a:lnTo>
                    <a:lnTo>
                      <a:pt x="176" y="384"/>
                    </a:lnTo>
                    <a:lnTo>
                      <a:pt x="191" y="389"/>
                    </a:lnTo>
                    <a:lnTo>
                      <a:pt x="199" y="381"/>
                    </a:lnTo>
                    <a:lnTo>
                      <a:pt x="201" y="374"/>
                    </a:lnTo>
                    <a:lnTo>
                      <a:pt x="201" y="365"/>
                    </a:lnTo>
                    <a:lnTo>
                      <a:pt x="199" y="360"/>
                    </a:lnTo>
                    <a:lnTo>
                      <a:pt x="199" y="359"/>
                    </a:lnTo>
                    <a:lnTo>
                      <a:pt x="198" y="357"/>
                    </a:lnTo>
                    <a:lnTo>
                      <a:pt x="202" y="356"/>
                    </a:lnTo>
                    <a:lnTo>
                      <a:pt x="205" y="356"/>
                    </a:lnTo>
                    <a:lnTo>
                      <a:pt x="208" y="355"/>
                    </a:lnTo>
                    <a:lnTo>
                      <a:pt x="212" y="357"/>
                    </a:lnTo>
                    <a:lnTo>
                      <a:pt x="212" y="359"/>
                    </a:lnTo>
                    <a:lnTo>
                      <a:pt x="219" y="363"/>
                    </a:lnTo>
                    <a:lnTo>
                      <a:pt x="225" y="363"/>
                    </a:lnTo>
                    <a:lnTo>
                      <a:pt x="230" y="355"/>
                    </a:lnTo>
                    <a:lnTo>
                      <a:pt x="233" y="352"/>
                    </a:lnTo>
                    <a:lnTo>
                      <a:pt x="264" y="352"/>
                    </a:lnTo>
                    <a:lnTo>
                      <a:pt x="274" y="348"/>
                    </a:lnTo>
                    <a:lnTo>
                      <a:pt x="275" y="348"/>
                    </a:lnTo>
                    <a:lnTo>
                      <a:pt x="285" y="343"/>
                    </a:lnTo>
                    <a:lnTo>
                      <a:pt x="292" y="336"/>
                    </a:lnTo>
                    <a:lnTo>
                      <a:pt x="292" y="333"/>
                    </a:lnTo>
                    <a:lnTo>
                      <a:pt x="285" y="328"/>
                    </a:lnTo>
                    <a:lnTo>
                      <a:pt x="283" y="325"/>
                    </a:lnTo>
                    <a:lnTo>
                      <a:pt x="279" y="321"/>
                    </a:lnTo>
                    <a:lnTo>
                      <a:pt x="279" y="310"/>
                    </a:lnTo>
                    <a:lnTo>
                      <a:pt x="285" y="297"/>
                    </a:lnTo>
                    <a:lnTo>
                      <a:pt x="286" y="296"/>
                    </a:lnTo>
                    <a:lnTo>
                      <a:pt x="288" y="290"/>
                    </a:lnTo>
                    <a:lnTo>
                      <a:pt x="292" y="285"/>
                    </a:lnTo>
                    <a:lnTo>
                      <a:pt x="293" y="282"/>
                    </a:lnTo>
                    <a:lnTo>
                      <a:pt x="293" y="279"/>
                    </a:lnTo>
                    <a:lnTo>
                      <a:pt x="295" y="279"/>
                    </a:lnTo>
                    <a:lnTo>
                      <a:pt x="295" y="275"/>
                    </a:lnTo>
                    <a:lnTo>
                      <a:pt x="296" y="273"/>
                    </a:lnTo>
                    <a:lnTo>
                      <a:pt x="296" y="265"/>
                    </a:lnTo>
                    <a:lnTo>
                      <a:pt x="297" y="264"/>
                    </a:lnTo>
                    <a:lnTo>
                      <a:pt x="297" y="262"/>
                    </a:lnTo>
                    <a:lnTo>
                      <a:pt x="299" y="262"/>
                    </a:lnTo>
                    <a:lnTo>
                      <a:pt x="314" y="236"/>
                    </a:lnTo>
                    <a:lnTo>
                      <a:pt x="314" y="234"/>
                    </a:lnTo>
                    <a:lnTo>
                      <a:pt x="315" y="234"/>
                    </a:lnTo>
                    <a:lnTo>
                      <a:pt x="315" y="223"/>
                    </a:lnTo>
                    <a:lnTo>
                      <a:pt x="312" y="222"/>
                    </a:lnTo>
                    <a:lnTo>
                      <a:pt x="310" y="222"/>
                    </a:lnTo>
                    <a:lnTo>
                      <a:pt x="307" y="218"/>
                    </a:lnTo>
                    <a:lnTo>
                      <a:pt x="304" y="216"/>
                    </a:lnTo>
                    <a:lnTo>
                      <a:pt x="304" y="215"/>
                    </a:lnTo>
                    <a:lnTo>
                      <a:pt x="302" y="212"/>
                    </a:lnTo>
                    <a:lnTo>
                      <a:pt x="299" y="205"/>
                    </a:lnTo>
                    <a:lnTo>
                      <a:pt x="295" y="187"/>
                    </a:lnTo>
                    <a:lnTo>
                      <a:pt x="295" y="171"/>
                    </a:lnTo>
                    <a:lnTo>
                      <a:pt x="297" y="158"/>
                    </a:lnTo>
                    <a:lnTo>
                      <a:pt x="297" y="156"/>
                    </a:lnTo>
                    <a:lnTo>
                      <a:pt x="304" y="134"/>
                    </a:lnTo>
                    <a:lnTo>
                      <a:pt x="307" y="131"/>
                    </a:lnTo>
                    <a:lnTo>
                      <a:pt x="307" y="125"/>
                    </a:lnTo>
                    <a:lnTo>
                      <a:pt x="309" y="123"/>
                    </a:lnTo>
                    <a:lnTo>
                      <a:pt x="309" y="120"/>
                    </a:lnTo>
                    <a:lnTo>
                      <a:pt x="310" y="118"/>
                    </a:lnTo>
                    <a:lnTo>
                      <a:pt x="310" y="110"/>
                    </a:lnTo>
                    <a:lnTo>
                      <a:pt x="309" y="99"/>
                    </a:lnTo>
                    <a:lnTo>
                      <a:pt x="304" y="88"/>
                    </a:lnTo>
                    <a:lnTo>
                      <a:pt x="302" y="84"/>
                    </a:lnTo>
                    <a:lnTo>
                      <a:pt x="302" y="79"/>
                    </a:lnTo>
                    <a:lnTo>
                      <a:pt x="300" y="78"/>
                    </a:lnTo>
                    <a:lnTo>
                      <a:pt x="295" y="70"/>
                    </a:lnTo>
                    <a:lnTo>
                      <a:pt x="293" y="71"/>
                    </a:lnTo>
                    <a:lnTo>
                      <a:pt x="286" y="68"/>
                    </a:lnTo>
                    <a:lnTo>
                      <a:pt x="283" y="67"/>
                    </a:lnTo>
                    <a:lnTo>
                      <a:pt x="283" y="65"/>
                    </a:lnTo>
                    <a:lnTo>
                      <a:pt x="278" y="60"/>
                    </a:lnTo>
                    <a:lnTo>
                      <a:pt x="272" y="57"/>
                    </a:lnTo>
                    <a:lnTo>
                      <a:pt x="271" y="56"/>
                    </a:lnTo>
                    <a:lnTo>
                      <a:pt x="269" y="56"/>
                    </a:lnTo>
                    <a:lnTo>
                      <a:pt x="264" y="53"/>
                    </a:lnTo>
                    <a:lnTo>
                      <a:pt x="259" y="51"/>
                    </a:lnTo>
                    <a:lnTo>
                      <a:pt x="250" y="44"/>
                    </a:lnTo>
                    <a:lnTo>
                      <a:pt x="248" y="44"/>
                    </a:lnTo>
                    <a:lnTo>
                      <a:pt x="247" y="41"/>
                    </a:lnTo>
                    <a:lnTo>
                      <a:pt x="244" y="40"/>
                    </a:lnTo>
                    <a:lnTo>
                      <a:pt x="244" y="39"/>
                    </a:lnTo>
                    <a:lnTo>
                      <a:pt x="243" y="39"/>
                    </a:lnTo>
                    <a:lnTo>
                      <a:pt x="242" y="36"/>
                    </a:lnTo>
                    <a:lnTo>
                      <a:pt x="242" y="33"/>
                    </a:lnTo>
                    <a:lnTo>
                      <a:pt x="240" y="32"/>
                    </a:lnTo>
                    <a:lnTo>
                      <a:pt x="240" y="17"/>
                    </a:lnTo>
                    <a:lnTo>
                      <a:pt x="242" y="15"/>
                    </a:lnTo>
                    <a:lnTo>
                      <a:pt x="243" y="12"/>
                    </a:lnTo>
                    <a:lnTo>
                      <a:pt x="243" y="10"/>
                    </a:lnTo>
                    <a:lnTo>
                      <a:pt x="244" y="8"/>
                    </a:lnTo>
                    <a:lnTo>
                      <a:pt x="239" y="5"/>
                    </a:lnTo>
                    <a:lnTo>
                      <a:pt x="239" y="3"/>
                    </a:lnTo>
                    <a:lnTo>
                      <a:pt x="237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08" name="Freeform 537">
                <a:extLst>
                  <a:ext uri="{FF2B5EF4-FFF2-40B4-BE49-F238E27FC236}">
                    <a16:creationId xmlns:a16="http://schemas.microsoft.com/office/drawing/2014/main" id="{8D8E9F84-8962-2929-8381-C5A661F116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1798"/>
                <a:ext cx="68" cy="112"/>
              </a:xfrm>
              <a:custGeom>
                <a:avLst/>
                <a:gdLst>
                  <a:gd name="T0" fmla="*/ 14 w 276"/>
                  <a:gd name="T1" fmla="*/ 46 h 451"/>
                  <a:gd name="T2" fmla="*/ 8 w 276"/>
                  <a:gd name="T3" fmla="*/ 90 h 451"/>
                  <a:gd name="T4" fmla="*/ 3 w 276"/>
                  <a:gd name="T5" fmla="*/ 99 h 451"/>
                  <a:gd name="T6" fmla="*/ 2 w 276"/>
                  <a:gd name="T7" fmla="*/ 120 h 451"/>
                  <a:gd name="T8" fmla="*/ 4 w 276"/>
                  <a:gd name="T9" fmla="*/ 127 h 451"/>
                  <a:gd name="T10" fmla="*/ 19 w 276"/>
                  <a:gd name="T11" fmla="*/ 138 h 451"/>
                  <a:gd name="T12" fmla="*/ 32 w 276"/>
                  <a:gd name="T13" fmla="*/ 144 h 451"/>
                  <a:gd name="T14" fmla="*/ 46 w 276"/>
                  <a:gd name="T15" fmla="*/ 155 h 451"/>
                  <a:gd name="T16" fmla="*/ 62 w 276"/>
                  <a:gd name="T17" fmla="*/ 166 h 451"/>
                  <a:gd name="T18" fmla="*/ 70 w 276"/>
                  <a:gd name="T19" fmla="*/ 197 h 451"/>
                  <a:gd name="T20" fmla="*/ 67 w 276"/>
                  <a:gd name="T21" fmla="*/ 212 h 451"/>
                  <a:gd name="T22" fmla="*/ 57 w 276"/>
                  <a:gd name="T23" fmla="*/ 245 h 451"/>
                  <a:gd name="T24" fmla="*/ 62 w 276"/>
                  <a:gd name="T25" fmla="*/ 299 h 451"/>
                  <a:gd name="T26" fmla="*/ 70 w 276"/>
                  <a:gd name="T27" fmla="*/ 309 h 451"/>
                  <a:gd name="T28" fmla="*/ 74 w 276"/>
                  <a:gd name="T29" fmla="*/ 321 h 451"/>
                  <a:gd name="T30" fmla="*/ 57 w 276"/>
                  <a:gd name="T31" fmla="*/ 351 h 451"/>
                  <a:gd name="T32" fmla="*/ 55 w 276"/>
                  <a:gd name="T33" fmla="*/ 366 h 451"/>
                  <a:gd name="T34" fmla="*/ 48 w 276"/>
                  <a:gd name="T35" fmla="*/ 377 h 451"/>
                  <a:gd name="T36" fmla="*/ 39 w 276"/>
                  <a:gd name="T37" fmla="*/ 408 h 451"/>
                  <a:gd name="T38" fmla="*/ 52 w 276"/>
                  <a:gd name="T39" fmla="*/ 423 h 451"/>
                  <a:gd name="T40" fmla="*/ 60 w 276"/>
                  <a:gd name="T41" fmla="*/ 440 h 451"/>
                  <a:gd name="T42" fmla="*/ 87 w 276"/>
                  <a:gd name="T43" fmla="*/ 447 h 451"/>
                  <a:gd name="T44" fmla="*/ 113 w 276"/>
                  <a:gd name="T45" fmla="*/ 442 h 451"/>
                  <a:gd name="T46" fmla="*/ 129 w 276"/>
                  <a:gd name="T47" fmla="*/ 425 h 451"/>
                  <a:gd name="T48" fmla="*/ 154 w 276"/>
                  <a:gd name="T49" fmla="*/ 390 h 451"/>
                  <a:gd name="T50" fmla="*/ 179 w 276"/>
                  <a:gd name="T51" fmla="*/ 383 h 451"/>
                  <a:gd name="T52" fmla="*/ 223 w 276"/>
                  <a:gd name="T53" fmla="*/ 397 h 451"/>
                  <a:gd name="T54" fmla="*/ 216 w 276"/>
                  <a:gd name="T55" fmla="*/ 372 h 451"/>
                  <a:gd name="T56" fmla="*/ 232 w 276"/>
                  <a:gd name="T57" fmla="*/ 328 h 451"/>
                  <a:gd name="T58" fmla="*/ 244 w 276"/>
                  <a:gd name="T59" fmla="*/ 312 h 451"/>
                  <a:gd name="T60" fmla="*/ 232 w 276"/>
                  <a:gd name="T61" fmla="*/ 292 h 451"/>
                  <a:gd name="T62" fmla="*/ 219 w 276"/>
                  <a:gd name="T63" fmla="*/ 285 h 451"/>
                  <a:gd name="T64" fmla="*/ 219 w 276"/>
                  <a:gd name="T65" fmla="*/ 258 h 451"/>
                  <a:gd name="T66" fmla="*/ 214 w 276"/>
                  <a:gd name="T67" fmla="*/ 236 h 451"/>
                  <a:gd name="T68" fmla="*/ 223 w 276"/>
                  <a:gd name="T69" fmla="*/ 235 h 451"/>
                  <a:gd name="T70" fmla="*/ 230 w 276"/>
                  <a:gd name="T71" fmla="*/ 228 h 451"/>
                  <a:gd name="T72" fmla="*/ 244 w 276"/>
                  <a:gd name="T73" fmla="*/ 217 h 451"/>
                  <a:gd name="T74" fmla="*/ 272 w 276"/>
                  <a:gd name="T75" fmla="*/ 219 h 451"/>
                  <a:gd name="T76" fmla="*/ 263 w 276"/>
                  <a:gd name="T77" fmla="*/ 203 h 451"/>
                  <a:gd name="T78" fmla="*/ 246 w 276"/>
                  <a:gd name="T79" fmla="*/ 193 h 451"/>
                  <a:gd name="T80" fmla="*/ 230 w 276"/>
                  <a:gd name="T81" fmla="*/ 203 h 451"/>
                  <a:gd name="T82" fmla="*/ 219 w 276"/>
                  <a:gd name="T83" fmla="*/ 205 h 451"/>
                  <a:gd name="T84" fmla="*/ 197 w 276"/>
                  <a:gd name="T85" fmla="*/ 188 h 451"/>
                  <a:gd name="T86" fmla="*/ 194 w 276"/>
                  <a:gd name="T87" fmla="*/ 178 h 451"/>
                  <a:gd name="T88" fmla="*/ 198 w 276"/>
                  <a:gd name="T89" fmla="*/ 157 h 451"/>
                  <a:gd name="T90" fmla="*/ 197 w 276"/>
                  <a:gd name="T91" fmla="*/ 138 h 451"/>
                  <a:gd name="T92" fmla="*/ 180 w 276"/>
                  <a:gd name="T93" fmla="*/ 140 h 451"/>
                  <a:gd name="T94" fmla="*/ 187 w 276"/>
                  <a:gd name="T95" fmla="*/ 111 h 451"/>
                  <a:gd name="T96" fmla="*/ 205 w 276"/>
                  <a:gd name="T97" fmla="*/ 98 h 451"/>
                  <a:gd name="T98" fmla="*/ 207 w 276"/>
                  <a:gd name="T99" fmla="*/ 77 h 451"/>
                  <a:gd name="T100" fmla="*/ 197 w 276"/>
                  <a:gd name="T101" fmla="*/ 52 h 451"/>
                  <a:gd name="T102" fmla="*/ 190 w 276"/>
                  <a:gd name="T103" fmla="*/ 39 h 451"/>
                  <a:gd name="T104" fmla="*/ 186 w 276"/>
                  <a:gd name="T105" fmla="*/ 31 h 451"/>
                  <a:gd name="T106" fmla="*/ 190 w 276"/>
                  <a:gd name="T107" fmla="*/ 7 h 451"/>
                  <a:gd name="T108" fmla="*/ 156 w 276"/>
                  <a:gd name="T109" fmla="*/ 0 h 451"/>
                  <a:gd name="T110" fmla="*/ 124 w 276"/>
                  <a:gd name="T111" fmla="*/ 28 h 451"/>
                  <a:gd name="T112" fmla="*/ 106 w 276"/>
                  <a:gd name="T113" fmla="*/ 53 h 451"/>
                  <a:gd name="T114" fmla="*/ 92 w 276"/>
                  <a:gd name="T115" fmla="*/ 64 h 451"/>
                  <a:gd name="T116" fmla="*/ 87 w 276"/>
                  <a:gd name="T117" fmla="*/ 68 h 451"/>
                  <a:gd name="T118" fmla="*/ 77 w 276"/>
                  <a:gd name="T119" fmla="*/ 78 h 451"/>
                  <a:gd name="T120" fmla="*/ 62 w 276"/>
                  <a:gd name="T121" fmla="*/ 61 h 451"/>
                  <a:gd name="T122" fmla="*/ 53 w 276"/>
                  <a:gd name="T123" fmla="*/ 64 h 451"/>
                  <a:gd name="T124" fmla="*/ 49 w 276"/>
                  <a:gd name="T125" fmla="*/ 53 h 4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76" h="451">
                    <a:moveTo>
                      <a:pt x="43" y="52"/>
                    </a:moveTo>
                    <a:lnTo>
                      <a:pt x="34" y="50"/>
                    </a:lnTo>
                    <a:lnTo>
                      <a:pt x="24" y="50"/>
                    </a:lnTo>
                    <a:lnTo>
                      <a:pt x="14" y="46"/>
                    </a:lnTo>
                    <a:lnTo>
                      <a:pt x="14" y="53"/>
                    </a:lnTo>
                    <a:lnTo>
                      <a:pt x="15" y="59"/>
                    </a:lnTo>
                    <a:lnTo>
                      <a:pt x="15" y="77"/>
                    </a:lnTo>
                    <a:lnTo>
                      <a:pt x="8" y="90"/>
                    </a:lnTo>
                    <a:lnTo>
                      <a:pt x="8" y="91"/>
                    </a:lnTo>
                    <a:lnTo>
                      <a:pt x="4" y="95"/>
                    </a:lnTo>
                    <a:lnTo>
                      <a:pt x="3" y="97"/>
                    </a:lnTo>
                    <a:lnTo>
                      <a:pt x="3" y="99"/>
                    </a:lnTo>
                    <a:lnTo>
                      <a:pt x="2" y="102"/>
                    </a:lnTo>
                    <a:lnTo>
                      <a:pt x="0" y="104"/>
                    </a:lnTo>
                    <a:lnTo>
                      <a:pt x="0" y="119"/>
                    </a:lnTo>
                    <a:lnTo>
                      <a:pt x="2" y="120"/>
                    </a:lnTo>
                    <a:lnTo>
                      <a:pt x="2" y="123"/>
                    </a:lnTo>
                    <a:lnTo>
                      <a:pt x="3" y="126"/>
                    </a:lnTo>
                    <a:lnTo>
                      <a:pt x="4" y="126"/>
                    </a:lnTo>
                    <a:lnTo>
                      <a:pt x="4" y="127"/>
                    </a:lnTo>
                    <a:lnTo>
                      <a:pt x="7" y="128"/>
                    </a:lnTo>
                    <a:lnTo>
                      <a:pt x="8" y="131"/>
                    </a:lnTo>
                    <a:lnTo>
                      <a:pt x="10" y="131"/>
                    </a:lnTo>
                    <a:lnTo>
                      <a:pt x="19" y="138"/>
                    </a:lnTo>
                    <a:lnTo>
                      <a:pt x="24" y="140"/>
                    </a:lnTo>
                    <a:lnTo>
                      <a:pt x="29" y="143"/>
                    </a:lnTo>
                    <a:lnTo>
                      <a:pt x="31" y="143"/>
                    </a:lnTo>
                    <a:lnTo>
                      <a:pt x="32" y="144"/>
                    </a:lnTo>
                    <a:lnTo>
                      <a:pt x="38" y="147"/>
                    </a:lnTo>
                    <a:lnTo>
                      <a:pt x="43" y="152"/>
                    </a:lnTo>
                    <a:lnTo>
                      <a:pt x="43" y="154"/>
                    </a:lnTo>
                    <a:lnTo>
                      <a:pt x="46" y="155"/>
                    </a:lnTo>
                    <a:lnTo>
                      <a:pt x="53" y="158"/>
                    </a:lnTo>
                    <a:lnTo>
                      <a:pt x="55" y="157"/>
                    </a:lnTo>
                    <a:lnTo>
                      <a:pt x="60" y="165"/>
                    </a:lnTo>
                    <a:lnTo>
                      <a:pt x="62" y="166"/>
                    </a:lnTo>
                    <a:lnTo>
                      <a:pt x="62" y="171"/>
                    </a:lnTo>
                    <a:lnTo>
                      <a:pt x="64" y="175"/>
                    </a:lnTo>
                    <a:lnTo>
                      <a:pt x="69" y="186"/>
                    </a:lnTo>
                    <a:lnTo>
                      <a:pt x="70" y="197"/>
                    </a:lnTo>
                    <a:lnTo>
                      <a:pt x="70" y="205"/>
                    </a:lnTo>
                    <a:lnTo>
                      <a:pt x="69" y="207"/>
                    </a:lnTo>
                    <a:lnTo>
                      <a:pt x="69" y="210"/>
                    </a:lnTo>
                    <a:lnTo>
                      <a:pt x="67" y="212"/>
                    </a:lnTo>
                    <a:lnTo>
                      <a:pt x="67" y="218"/>
                    </a:lnTo>
                    <a:lnTo>
                      <a:pt x="64" y="221"/>
                    </a:lnTo>
                    <a:lnTo>
                      <a:pt x="57" y="243"/>
                    </a:lnTo>
                    <a:lnTo>
                      <a:pt x="57" y="245"/>
                    </a:lnTo>
                    <a:lnTo>
                      <a:pt x="55" y="258"/>
                    </a:lnTo>
                    <a:lnTo>
                      <a:pt x="55" y="274"/>
                    </a:lnTo>
                    <a:lnTo>
                      <a:pt x="59" y="292"/>
                    </a:lnTo>
                    <a:lnTo>
                      <a:pt x="62" y="299"/>
                    </a:lnTo>
                    <a:lnTo>
                      <a:pt x="64" y="302"/>
                    </a:lnTo>
                    <a:lnTo>
                      <a:pt x="64" y="303"/>
                    </a:lnTo>
                    <a:lnTo>
                      <a:pt x="67" y="305"/>
                    </a:lnTo>
                    <a:lnTo>
                      <a:pt x="70" y="309"/>
                    </a:lnTo>
                    <a:lnTo>
                      <a:pt x="72" y="309"/>
                    </a:lnTo>
                    <a:lnTo>
                      <a:pt x="75" y="310"/>
                    </a:lnTo>
                    <a:lnTo>
                      <a:pt x="75" y="321"/>
                    </a:lnTo>
                    <a:lnTo>
                      <a:pt x="74" y="321"/>
                    </a:lnTo>
                    <a:lnTo>
                      <a:pt x="74" y="323"/>
                    </a:lnTo>
                    <a:lnTo>
                      <a:pt x="59" y="349"/>
                    </a:lnTo>
                    <a:lnTo>
                      <a:pt x="57" y="349"/>
                    </a:lnTo>
                    <a:lnTo>
                      <a:pt x="57" y="351"/>
                    </a:lnTo>
                    <a:lnTo>
                      <a:pt x="56" y="352"/>
                    </a:lnTo>
                    <a:lnTo>
                      <a:pt x="56" y="360"/>
                    </a:lnTo>
                    <a:lnTo>
                      <a:pt x="55" y="362"/>
                    </a:lnTo>
                    <a:lnTo>
                      <a:pt x="55" y="366"/>
                    </a:lnTo>
                    <a:lnTo>
                      <a:pt x="53" y="366"/>
                    </a:lnTo>
                    <a:lnTo>
                      <a:pt x="53" y="369"/>
                    </a:lnTo>
                    <a:lnTo>
                      <a:pt x="52" y="372"/>
                    </a:lnTo>
                    <a:lnTo>
                      <a:pt x="48" y="377"/>
                    </a:lnTo>
                    <a:lnTo>
                      <a:pt x="46" y="383"/>
                    </a:lnTo>
                    <a:lnTo>
                      <a:pt x="45" y="384"/>
                    </a:lnTo>
                    <a:lnTo>
                      <a:pt x="39" y="397"/>
                    </a:lnTo>
                    <a:lnTo>
                      <a:pt x="39" y="408"/>
                    </a:lnTo>
                    <a:lnTo>
                      <a:pt x="43" y="412"/>
                    </a:lnTo>
                    <a:lnTo>
                      <a:pt x="45" y="415"/>
                    </a:lnTo>
                    <a:lnTo>
                      <a:pt x="52" y="420"/>
                    </a:lnTo>
                    <a:lnTo>
                      <a:pt x="52" y="423"/>
                    </a:lnTo>
                    <a:lnTo>
                      <a:pt x="53" y="426"/>
                    </a:lnTo>
                    <a:lnTo>
                      <a:pt x="55" y="436"/>
                    </a:lnTo>
                    <a:lnTo>
                      <a:pt x="57" y="439"/>
                    </a:lnTo>
                    <a:lnTo>
                      <a:pt x="60" y="440"/>
                    </a:lnTo>
                    <a:lnTo>
                      <a:pt x="63" y="439"/>
                    </a:lnTo>
                    <a:lnTo>
                      <a:pt x="67" y="435"/>
                    </a:lnTo>
                    <a:lnTo>
                      <a:pt x="75" y="435"/>
                    </a:lnTo>
                    <a:lnTo>
                      <a:pt x="87" y="447"/>
                    </a:lnTo>
                    <a:lnTo>
                      <a:pt x="91" y="451"/>
                    </a:lnTo>
                    <a:lnTo>
                      <a:pt x="103" y="451"/>
                    </a:lnTo>
                    <a:lnTo>
                      <a:pt x="105" y="450"/>
                    </a:lnTo>
                    <a:lnTo>
                      <a:pt x="113" y="442"/>
                    </a:lnTo>
                    <a:lnTo>
                      <a:pt x="123" y="436"/>
                    </a:lnTo>
                    <a:lnTo>
                      <a:pt x="124" y="435"/>
                    </a:lnTo>
                    <a:lnTo>
                      <a:pt x="127" y="430"/>
                    </a:lnTo>
                    <a:lnTo>
                      <a:pt x="129" y="425"/>
                    </a:lnTo>
                    <a:lnTo>
                      <a:pt x="127" y="395"/>
                    </a:lnTo>
                    <a:lnTo>
                      <a:pt x="134" y="394"/>
                    </a:lnTo>
                    <a:lnTo>
                      <a:pt x="141" y="395"/>
                    </a:lnTo>
                    <a:lnTo>
                      <a:pt x="154" y="390"/>
                    </a:lnTo>
                    <a:lnTo>
                      <a:pt x="170" y="391"/>
                    </a:lnTo>
                    <a:lnTo>
                      <a:pt x="175" y="388"/>
                    </a:lnTo>
                    <a:lnTo>
                      <a:pt x="177" y="383"/>
                    </a:lnTo>
                    <a:lnTo>
                      <a:pt x="179" y="383"/>
                    </a:lnTo>
                    <a:lnTo>
                      <a:pt x="180" y="388"/>
                    </a:lnTo>
                    <a:lnTo>
                      <a:pt x="186" y="394"/>
                    </a:lnTo>
                    <a:lnTo>
                      <a:pt x="191" y="397"/>
                    </a:lnTo>
                    <a:lnTo>
                      <a:pt x="223" y="397"/>
                    </a:lnTo>
                    <a:lnTo>
                      <a:pt x="223" y="395"/>
                    </a:lnTo>
                    <a:lnTo>
                      <a:pt x="225" y="395"/>
                    </a:lnTo>
                    <a:lnTo>
                      <a:pt x="225" y="394"/>
                    </a:lnTo>
                    <a:lnTo>
                      <a:pt x="216" y="372"/>
                    </a:lnTo>
                    <a:lnTo>
                      <a:pt x="219" y="359"/>
                    </a:lnTo>
                    <a:lnTo>
                      <a:pt x="228" y="345"/>
                    </a:lnTo>
                    <a:lnTo>
                      <a:pt x="228" y="338"/>
                    </a:lnTo>
                    <a:lnTo>
                      <a:pt x="232" y="328"/>
                    </a:lnTo>
                    <a:lnTo>
                      <a:pt x="233" y="328"/>
                    </a:lnTo>
                    <a:lnTo>
                      <a:pt x="244" y="313"/>
                    </a:lnTo>
                    <a:lnTo>
                      <a:pt x="246" y="312"/>
                    </a:lnTo>
                    <a:lnTo>
                      <a:pt x="244" y="312"/>
                    </a:lnTo>
                    <a:lnTo>
                      <a:pt x="243" y="309"/>
                    </a:lnTo>
                    <a:lnTo>
                      <a:pt x="243" y="307"/>
                    </a:lnTo>
                    <a:lnTo>
                      <a:pt x="240" y="300"/>
                    </a:lnTo>
                    <a:lnTo>
                      <a:pt x="232" y="292"/>
                    </a:lnTo>
                    <a:lnTo>
                      <a:pt x="228" y="289"/>
                    </a:lnTo>
                    <a:lnTo>
                      <a:pt x="226" y="288"/>
                    </a:lnTo>
                    <a:lnTo>
                      <a:pt x="221" y="286"/>
                    </a:lnTo>
                    <a:lnTo>
                      <a:pt x="219" y="285"/>
                    </a:lnTo>
                    <a:lnTo>
                      <a:pt x="219" y="284"/>
                    </a:lnTo>
                    <a:lnTo>
                      <a:pt x="222" y="278"/>
                    </a:lnTo>
                    <a:lnTo>
                      <a:pt x="222" y="265"/>
                    </a:lnTo>
                    <a:lnTo>
                      <a:pt x="219" y="258"/>
                    </a:lnTo>
                    <a:lnTo>
                      <a:pt x="215" y="256"/>
                    </a:lnTo>
                    <a:lnTo>
                      <a:pt x="211" y="243"/>
                    </a:lnTo>
                    <a:lnTo>
                      <a:pt x="211" y="239"/>
                    </a:lnTo>
                    <a:lnTo>
                      <a:pt x="214" y="236"/>
                    </a:lnTo>
                    <a:lnTo>
                      <a:pt x="216" y="236"/>
                    </a:lnTo>
                    <a:lnTo>
                      <a:pt x="216" y="235"/>
                    </a:lnTo>
                    <a:lnTo>
                      <a:pt x="221" y="236"/>
                    </a:lnTo>
                    <a:lnTo>
                      <a:pt x="223" y="235"/>
                    </a:lnTo>
                    <a:lnTo>
                      <a:pt x="228" y="233"/>
                    </a:lnTo>
                    <a:lnTo>
                      <a:pt x="229" y="232"/>
                    </a:lnTo>
                    <a:lnTo>
                      <a:pt x="230" y="229"/>
                    </a:lnTo>
                    <a:lnTo>
                      <a:pt x="230" y="228"/>
                    </a:lnTo>
                    <a:lnTo>
                      <a:pt x="232" y="226"/>
                    </a:lnTo>
                    <a:lnTo>
                      <a:pt x="233" y="224"/>
                    </a:lnTo>
                    <a:lnTo>
                      <a:pt x="243" y="218"/>
                    </a:lnTo>
                    <a:lnTo>
                      <a:pt x="244" y="217"/>
                    </a:lnTo>
                    <a:lnTo>
                      <a:pt x="249" y="217"/>
                    </a:lnTo>
                    <a:lnTo>
                      <a:pt x="253" y="219"/>
                    </a:lnTo>
                    <a:lnTo>
                      <a:pt x="261" y="221"/>
                    </a:lnTo>
                    <a:lnTo>
                      <a:pt x="272" y="219"/>
                    </a:lnTo>
                    <a:lnTo>
                      <a:pt x="276" y="217"/>
                    </a:lnTo>
                    <a:lnTo>
                      <a:pt x="276" y="210"/>
                    </a:lnTo>
                    <a:lnTo>
                      <a:pt x="272" y="208"/>
                    </a:lnTo>
                    <a:lnTo>
                      <a:pt x="263" y="203"/>
                    </a:lnTo>
                    <a:lnTo>
                      <a:pt x="257" y="201"/>
                    </a:lnTo>
                    <a:lnTo>
                      <a:pt x="253" y="201"/>
                    </a:lnTo>
                    <a:lnTo>
                      <a:pt x="251" y="200"/>
                    </a:lnTo>
                    <a:lnTo>
                      <a:pt x="246" y="193"/>
                    </a:lnTo>
                    <a:lnTo>
                      <a:pt x="243" y="193"/>
                    </a:lnTo>
                    <a:lnTo>
                      <a:pt x="233" y="198"/>
                    </a:lnTo>
                    <a:lnTo>
                      <a:pt x="233" y="200"/>
                    </a:lnTo>
                    <a:lnTo>
                      <a:pt x="230" y="203"/>
                    </a:lnTo>
                    <a:lnTo>
                      <a:pt x="226" y="204"/>
                    </a:lnTo>
                    <a:lnTo>
                      <a:pt x="225" y="204"/>
                    </a:lnTo>
                    <a:lnTo>
                      <a:pt x="221" y="205"/>
                    </a:lnTo>
                    <a:lnTo>
                      <a:pt x="219" y="205"/>
                    </a:lnTo>
                    <a:lnTo>
                      <a:pt x="215" y="203"/>
                    </a:lnTo>
                    <a:lnTo>
                      <a:pt x="203" y="200"/>
                    </a:lnTo>
                    <a:lnTo>
                      <a:pt x="198" y="196"/>
                    </a:lnTo>
                    <a:lnTo>
                      <a:pt x="197" y="188"/>
                    </a:lnTo>
                    <a:lnTo>
                      <a:pt x="197" y="183"/>
                    </a:lnTo>
                    <a:lnTo>
                      <a:pt x="196" y="180"/>
                    </a:lnTo>
                    <a:lnTo>
                      <a:pt x="196" y="179"/>
                    </a:lnTo>
                    <a:lnTo>
                      <a:pt x="194" y="178"/>
                    </a:lnTo>
                    <a:lnTo>
                      <a:pt x="193" y="178"/>
                    </a:lnTo>
                    <a:lnTo>
                      <a:pt x="193" y="171"/>
                    </a:lnTo>
                    <a:lnTo>
                      <a:pt x="196" y="165"/>
                    </a:lnTo>
                    <a:lnTo>
                      <a:pt x="198" y="157"/>
                    </a:lnTo>
                    <a:lnTo>
                      <a:pt x="200" y="147"/>
                    </a:lnTo>
                    <a:lnTo>
                      <a:pt x="200" y="140"/>
                    </a:lnTo>
                    <a:lnTo>
                      <a:pt x="198" y="137"/>
                    </a:lnTo>
                    <a:lnTo>
                      <a:pt x="197" y="138"/>
                    </a:lnTo>
                    <a:lnTo>
                      <a:pt x="193" y="140"/>
                    </a:lnTo>
                    <a:lnTo>
                      <a:pt x="190" y="141"/>
                    </a:lnTo>
                    <a:lnTo>
                      <a:pt x="182" y="141"/>
                    </a:lnTo>
                    <a:lnTo>
                      <a:pt x="180" y="140"/>
                    </a:lnTo>
                    <a:lnTo>
                      <a:pt x="180" y="138"/>
                    </a:lnTo>
                    <a:lnTo>
                      <a:pt x="186" y="121"/>
                    </a:lnTo>
                    <a:lnTo>
                      <a:pt x="187" y="112"/>
                    </a:lnTo>
                    <a:lnTo>
                      <a:pt x="187" y="111"/>
                    </a:lnTo>
                    <a:lnTo>
                      <a:pt x="193" y="92"/>
                    </a:lnTo>
                    <a:lnTo>
                      <a:pt x="200" y="95"/>
                    </a:lnTo>
                    <a:lnTo>
                      <a:pt x="201" y="97"/>
                    </a:lnTo>
                    <a:lnTo>
                      <a:pt x="205" y="98"/>
                    </a:lnTo>
                    <a:lnTo>
                      <a:pt x="211" y="94"/>
                    </a:lnTo>
                    <a:lnTo>
                      <a:pt x="211" y="92"/>
                    </a:lnTo>
                    <a:lnTo>
                      <a:pt x="209" y="90"/>
                    </a:lnTo>
                    <a:lnTo>
                      <a:pt x="207" y="77"/>
                    </a:lnTo>
                    <a:lnTo>
                      <a:pt x="207" y="54"/>
                    </a:lnTo>
                    <a:lnTo>
                      <a:pt x="203" y="53"/>
                    </a:lnTo>
                    <a:lnTo>
                      <a:pt x="200" y="53"/>
                    </a:lnTo>
                    <a:lnTo>
                      <a:pt x="197" y="52"/>
                    </a:lnTo>
                    <a:lnTo>
                      <a:pt x="194" y="49"/>
                    </a:lnTo>
                    <a:lnTo>
                      <a:pt x="194" y="46"/>
                    </a:lnTo>
                    <a:lnTo>
                      <a:pt x="190" y="41"/>
                    </a:lnTo>
                    <a:lnTo>
                      <a:pt x="190" y="39"/>
                    </a:lnTo>
                    <a:lnTo>
                      <a:pt x="189" y="37"/>
                    </a:lnTo>
                    <a:lnTo>
                      <a:pt x="187" y="35"/>
                    </a:lnTo>
                    <a:lnTo>
                      <a:pt x="187" y="34"/>
                    </a:lnTo>
                    <a:lnTo>
                      <a:pt x="186" y="31"/>
                    </a:lnTo>
                    <a:lnTo>
                      <a:pt x="186" y="28"/>
                    </a:lnTo>
                    <a:lnTo>
                      <a:pt x="187" y="27"/>
                    </a:lnTo>
                    <a:lnTo>
                      <a:pt x="190" y="13"/>
                    </a:lnTo>
                    <a:lnTo>
                      <a:pt x="190" y="7"/>
                    </a:lnTo>
                    <a:lnTo>
                      <a:pt x="173" y="3"/>
                    </a:lnTo>
                    <a:lnTo>
                      <a:pt x="169" y="6"/>
                    </a:lnTo>
                    <a:lnTo>
                      <a:pt x="156" y="1"/>
                    </a:lnTo>
                    <a:lnTo>
                      <a:pt x="156" y="0"/>
                    </a:lnTo>
                    <a:lnTo>
                      <a:pt x="133" y="13"/>
                    </a:lnTo>
                    <a:lnTo>
                      <a:pt x="130" y="15"/>
                    </a:lnTo>
                    <a:lnTo>
                      <a:pt x="129" y="21"/>
                    </a:lnTo>
                    <a:lnTo>
                      <a:pt x="124" y="28"/>
                    </a:lnTo>
                    <a:lnTo>
                      <a:pt x="120" y="32"/>
                    </a:lnTo>
                    <a:lnTo>
                      <a:pt x="115" y="39"/>
                    </a:lnTo>
                    <a:lnTo>
                      <a:pt x="108" y="53"/>
                    </a:lnTo>
                    <a:lnTo>
                      <a:pt x="106" y="53"/>
                    </a:lnTo>
                    <a:lnTo>
                      <a:pt x="105" y="54"/>
                    </a:lnTo>
                    <a:lnTo>
                      <a:pt x="99" y="54"/>
                    </a:lnTo>
                    <a:lnTo>
                      <a:pt x="96" y="57"/>
                    </a:lnTo>
                    <a:lnTo>
                      <a:pt x="92" y="64"/>
                    </a:lnTo>
                    <a:lnTo>
                      <a:pt x="91" y="68"/>
                    </a:lnTo>
                    <a:lnTo>
                      <a:pt x="89" y="70"/>
                    </a:lnTo>
                    <a:lnTo>
                      <a:pt x="88" y="68"/>
                    </a:lnTo>
                    <a:lnTo>
                      <a:pt x="87" y="68"/>
                    </a:lnTo>
                    <a:lnTo>
                      <a:pt x="85" y="73"/>
                    </a:lnTo>
                    <a:lnTo>
                      <a:pt x="79" y="78"/>
                    </a:lnTo>
                    <a:lnTo>
                      <a:pt x="77" y="80"/>
                    </a:lnTo>
                    <a:lnTo>
                      <a:pt x="77" y="78"/>
                    </a:lnTo>
                    <a:lnTo>
                      <a:pt x="74" y="77"/>
                    </a:lnTo>
                    <a:lnTo>
                      <a:pt x="69" y="73"/>
                    </a:lnTo>
                    <a:lnTo>
                      <a:pt x="62" y="60"/>
                    </a:lnTo>
                    <a:lnTo>
                      <a:pt x="62" y="61"/>
                    </a:lnTo>
                    <a:lnTo>
                      <a:pt x="60" y="61"/>
                    </a:lnTo>
                    <a:lnTo>
                      <a:pt x="59" y="63"/>
                    </a:lnTo>
                    <a:lnTo>
                      <a:pt x="56" y="64"/>
                    </a:lnTo>
                    <a:lnTo>
                      <a:pt x="53" y="64"/>
                    </a:lnTo>
                    <a:lnTo>
                      <a:pt x="53" y="61"/>
                    </a:lnTo>
                    <a:lnTo>
                      <a:pt x="52" y="59"/>
                    </a:lnTo>
                    <a:lnTo>
                      <a:pt x="52" y="56"/>
                    </a:lnTo>
                    <a:lnTo>
                      <a:pt x="49" y="53"/>
                    </a:lnTo>
                    <a:lnTo>
                      <a:pt x="45" y="52"/>
                    </a:lnTo>
                    <a:lnTo>
                      <a:pt x="43" y="5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09" name="Freeform 538">
                <a:extLst>
                  <a:ext uri="{FF2B5EF4-FFF2-40B4-BE49-F238E27FC236}">
                    <a16:creationId xmlns:a16="http://schemas.microsoft.com/office/drawing/2014/main" id="{56C5D671-045B-04EB-9785-D17337E143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8" y="1822"/>
                <a:ext cx="74" cy="104"/>
              </a:xfrm>
              <a:custGeom>
                <a:avLst/>
                <a:gdLst>
                  <a:gd name="T0" fmla="*/ 221 w 294"/>
                  <a:gd name="T1" fmla="*/ 15 h 416"/>
                  <a:gd name="T2" fmla="*/ 176 w 294"/>
                  <a:gd name="T3" fmla="*/ 31 h 416"/>
                  <a:gd name="T4" fmla="*/ 161 w 294"/>
                  <a:gd name="T5" fmla="*/ 46 h 416"/>
                  <a:gd name="T6" fmla="*/ 171 w 294"/>
                  <a:gd name="T7" fmla="*/ 50 h 416"/>
                  <a:gd name="T8" fmla="*/ 183 w 294"/>
                  <a:gd name="T9" fmla="*/ 90 h 416"/>
                  <a:gd name="T10" fmla="*/ 178 w 294"/>
                  <a:gd name="T11" fmla="*/ 101 h 416"/>
                  <a:gd name="T12" fmla="*/ 147 w 294"/>
                  <a:gd name="T13" fmla="*/ 114 h 416"/>
                  <a:gd name="T14" fmla="*/ 127 w 294"/>
                  <a:gd name="T15" fmla="*/ 117 h 416"/>
                  <a:gd name="T16" fmla="*/ 123 w 294"/>
                  <a:gd name="T17" fmla="*/ 107 h 416"/>
                  <a:gd name="T18" fmla="*/ 110 w 294"/>
                  <a:gd name="T19" fmla="*/ 90 h 416"/>
                  <a:gd name="T20" fmla="*/ 88 w 294"/>
                  <a:gd name="T21" fmla="*/ 97 h 416"/>
                  <a:gd name="T22" fmla="*/ 72 w 294"/>
                  <a:gd name="T23" fmla="*/ 113 h 416"/>
                  <a:gd name="T24" fmla="*/ 56 w 294"/>
                  <a:gd name="T25" fmla="*/ 103 h 416"/>
                  <a:gd name="T26" fmla="*/ 10 w 294"/>
                  <a:gd name="T27" fmla="*/ 122 h 416"/>
                  <a:gd name="T28" fmla="*/ 26 w 294"/>
                  <a:gd name="T29" fmla="*/ 148 h 416"/>
                  <a:gd name="T30" fmla="*/ 37 w 294"/>
                  <a:gd name="T31" fmla="*/ 164 h 416"/>
                  <a:gd name="T32" fmla="*/ 57 w 294"/>
                  <a:gd name="T33" fmla="*/ 168 h 416"/>
                  <a:gd name="T34" fmla="*/ 52 w 294"/>
                  <a:gd name="T35" fmla="*/ 194 h 416"/>
                  <a:gd name="T36" fmla="*/ 48 w 294"/>
                  <a:gd name="T37" fmla="*/ 212 h 416"/>
                  <a:gd name="T38" fmla="*/ 52 w 294"/>
                  <a:gd name="T39" fmla="*/ 228 h 416"/>
                  <a:gd name="T40" fmla="*/ 33 w 294"/>
                  <a:gd name="T41" fmla="*/ 224 h 416"/>
                  <a:gd name="T42" fmla="*/ 67 w 294"/>
                  <a:gd name="T43" fmla="*/ 258 h 416"/>
                  <a:gd name="T44" fmla="*/ 77 w 294"/>
                  <a:gd name="T45" fmla="*/ 268 h 416"/>
                  <a:gd name="T46" fmla="*/ 37 w 294"/>
                  <a:gd name="T47" fmla="*/ 288 h 416"/>
                  <a:gd name="T48" fmla="*/ 46 w 294"/>
                  <a:gd name="T49" fmla="*/ 293 h 416"/>
                  <a:gd name="T50" fmla="*/ 38 w 294"/>
                  <a:gd name="T51" fmla="*/ 294 h 416"/>
                  <a:gd name="T52" fmla="*/ 28 w 294"/>
                  <a:gd name="T53" fmla="*/ 298 h 416"/>
                  <a:gd name="T54" fmla="*/ 33 w 294"/>
                  <a:gd name="T55" fmla="*/ 302 h 416"/>
                  <a:gd name="T56" fmla="*/ 17 w 294"/>
                  <a:gd name="T57" fmla="*/ 329 h 416"/>
                  <a:gd name="T58" fmla="*/ 10 w 294"/>
                  <a:gd name="T59" fmla="*/ 342 h 416"/>
                  <a:gd name="T60" fmla="*/ 21 w 294"/>
                  <a:gd name="T61" fmla="*/ 335 h 416"/>
                  <a:gd name="T62" fmla="*/ 28 w 294"/>
                  <a:gd name="T63" fmla="*/ 355 h 416"/>
                  <a:gd name="T64" fmla="*/ 56 w 294"/>
                  <a:gd name="T65" fmla="*/ 369 h 416"/>
                  <a:gd name="T66" fmla="*/ 67 w 294"/>
                  <a:gd name="T67" fmla="*/ 361 h 416"/>
                  <a:gd name="T68" fmla="*/ 88 w 294"/>
                  <a:gd name="T69" fmla="*/ 405 h 416"/>
                  <a:gd name="T70" fmla="*/ 95 w 294"/>
                  <a:gd name="T71" fmla="*/ 403 h 416"/>
                  <a:gd name="T72" fmla="*/ 113 w 294"/>
                  <a:gd name="T73" fmla="*/ 410 h 416"/>
                  <a:gd name="T74" fmla="*/ 119 w 294"/>
                  <a:gd name="T75" fmla="*/ 416 h 416"/>
                  <a:gd name="T76" fmla="*/ 143 w 294"/>
                  <a:gd name="T77" fmla="*/ 400 h 416"/>
                  <a:gd name="T78" fmla="*/ 146 w 294"/>
                  <a:gd name="T79" fmla="*/ 382 h 416"/>
                  <a:gd name="T80" fmla="*/ 168 w 294"/>
                  <a:gd name="T81" fmla="*/ 372 h 416"/>
                  <a:gd name="T82" fmla="*/ 186 w 294"/>
                  <a:gd name="T83" fmla="*/ 357 h 416"/>
                  <a:gd name="T84" fmla="*/ 196 w 294"/>
                  <a:gd name="T85" fmla="*/ 354 h 416"/>
                  <a:gd name="T86" fmla="*/ 214 w 294"/>
                  <a:gd name="T87" fmla="*/ 309 h 416"/>
                  <a:gd name="T88" fmla="*/ 235 w 294"/>
                  <a:gd name="T89" fmla="*/ 268 h 416"/>
                  <a:gd name="T90" fmla="*/ 231 w 294"/>
                  <a:gd name="T91" fmla="*/ 258 h 416"/>
                  <a:gd name="T92" fmla="*/ 273 w 294"/>
                  <a:gd name="T93" fmla="*/ 248 h 416"/>
                  <a:gd name="T94" fmla="*/ 280 w 294"/>
                  <a:gd name="T95" fmla="*/ 213 h 416"/>
                  <a:gd name="T96" fmla="*/ 290 w 294"/>
                  <a:gd name="T97" fmla="*/ 159 h 416"/>
                  <a:gd name="T98" fmla="*/ 270 w 294"/>
                  <a:gd name="T99" fmla="*/ 115 h 416"/>
                  <a:gd name="T100" fmla="*/ 263 w 294"/>
                  <a:gd name="T101" fmla="*/ 93 h 416"/>
                  <a:gd name="T102" fmla="*/ 263 w 294"/>
                  <a:gd name="T103" fmla="*/ 62 h 416"/>
                  <a:gd name="T104" fmla="*/ 270 w 294"/>
                  <a:gd name="T105" fmla="*/ 47 h 416"/>
                  <a:gd name="T106" fmla="*/ 263 w 294"/>
                  <a:gd name="T107" fmla="*/ 36 h 416"/>
                  <a:gd name="T108" fmla="*/ 249 w 294"/>
                  <a:gd name="T109" fmla="*/ 15 h 416"/>
                  <a:gd name="T110" fmla="*/ 227 w 294"/>
                  <a:gd name="T111" fmla="*/ 1 h 4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94" h="416">
                    <a:moveTo>
                      <a:pt x="227" y="1"/>
                    </a:moveTo>
                    <a:lnTo>
                      <a:pt x="225" y="1"/>
                    </a:lnTo>
                    <a:lnTo>
                      <a:pt x="221" y="14"/>
                    </a:lnTo>
                    <a:lnTo>
                      <a:pt x="221" y="15"/>
                    </a:lnTo>
                    <a:lnTo>
                      <a:pt x="218" y="15"/>
                    </a:lnTo>
                    <a:lnTo>
                      <a:pt x="211" y="24"/>
                    </a:lnTo>
                    <a:lnTo>
                      <a:pt x="204" y="29"/>
                    </a:lnTo>
                    <a:lnTo>
                      <a:pt x="176" y="31"/>
                    </a:lnTo>
                    <a:lnTo>
                      <a:pt x="168" y="33"/>
                    </a:lnTo>
                    <a:lnTo>
                      <a:pt x="162" y="39"/>
                    </a:lnTo>
                    <a:lnTo>
                      <a:pt x="162" y="40"/>
                    </a:lnTo>
                    <a:lnTo>
                      <a:pt x="161" y="46"/>
                    </a:lnTo>
                    <a:lnTo>
                      <a:pt x="162" y="48"/>
                    </a:lnTo>
                    <a:lnTo>
                      <a:pt x="167" y="48"/>
                    </a:lnTo>
                    <a:lnTo>
                      <a:pt x="169" y="50"/>
                    </a:lnTo>
                    <a:lnTo>
                      <a:pt x="171" y="50"/>
                    </a:lnTo>
                    <a:lnTo>
                      <a:pt x="186" y="62"/>
                    </a:lnTo>
                    <a:lnTo>
                      <a:pt x="186" y="69"/>
                    </a:lnTo>
                    <a:lnTo>
                      <a:pt x="183" y="76"/>
                    </a:lnTo>
                    <a:lnTo>
                      <a:pt x="183" y="90"/>
                    </a:lnTo>
                    <a:lnTo>
                      <a:pt x="182" y="99"/>
                    </a:lnTo>
                    <a:lnTo>
                      <a:pt x="182" y="100"/>
                    </a:lnTo>
                    <a:lnTo>
                      <a:pt x="179" y="100"/>
                    </a:lnTo>
                    <a:lnTo>
                      <a:pt x="178" y="101"/>
                    </a:lnTo>
                    <a:lnTo>
                      <a:pt x="178" y="103"/>
                    </a:lnTo>
                    <a:lnTo>
                      <a:pt x="171" y="108"/>
                    </a:lnTo>
                    <a:lnTo>
                      <a:pt x="161" y="114"/>
                    </a:lnTo>
                    <a:lnTo>
                      <a:pt x="147" y="114"/>
                    </a:lnTo>
                    <a:lnTo>
                      <a:pt x="141" y="113"/>
                    </a:lnTo>
                    <a:lnTo>
                      <a:pt x="139" y="113"/>
                    </a:lnTo>
                    <a:lnTo>
                      <a:pt x="137" y="111"/>
                    </a:lnTo>
                    <a:lnTo>
                      <a:pt x="127" y="117"/>
                    </a:lnTo>
                    <a:lnTo>
                      <a:pt x="125" y="115"/>
                    </a:lnTo>
                    <a:lnTo>
                      <a:pt x="123" y="114"/>
                    </a:lnTo>
                    <a:lnTo>
                      <a:pt x="122" y="108"/>
                    </a:lnTo>
                    <a:lnTo>
                      <a:pt x="123" y="107"/>
                    </a:lnTo>
                    <a:lnTo>
                      <a:pt x="126" y="97"/>
                    </a:lnTo>
                    <a:lnTo>
                      <a:pt x="122" y="97"/>
                    </a:lnTo>
                    <a:lnTo>
                      <a:pt x="110" y="94"/>
                    </a:lnTo>
                    <a:lnTo>
                      <a:pt x="110" y="90"/>
                    </a:lnTo>
                    <a:lnTo>
                      <a:pt x="112" y="87"/>
                    </a:lnTo>
                    <a:lnTo>
                      <a:pt x="110" y="87"/>
                    </a:lnTo>
                    <a:lnTo>
                      <a:pt x="87" y="93"/>
                    </a:lnTo>
                    <a:lnTo>
                      <a:pt x="88" y="97"/>
                    </a:lnTo>
                    <a:lnTo>
                      <a:pt x="88" y="99"/>
                    </a:lnTo>
                    <a:lnTo>
                      <a:pt x="80" y="99"/>
                    </a:lnTo>
                    <a:lnTo>
                      <a:pt x="73" y="113"/>
                    </a:lnTo>
                    <a:lnTo>
                      <a:pt x="72" y="113"/>
                    </a:lnTo>
                    <a:lnTo>
                      <a:pt x="66" y="111"/>
                    </a:lnTo>
                    <a:lnTo>
                      <a:pt x="65" y="111"/>
                    </a:lnTo>
                    <a:lnTo>
                      <a:pt x="63" y="106"/>
                    </a:lnTo>
                    <a:lnTo>
                      <a:pt x="56" y="103"/>
                    </a:lnTo>
                    <a:lnTo>
                      <a:pt x="55" y="101"/>
                    </a:lnTo>
                    <a:lnTo>
                      <a:pt x="30" y="111"/>
                    </a:lnTo>
                    <a:lnTo>
                      <a:pt x="23" y="117"/>
                    </a:lnTo>
                    <a:lnTo>
                      <a:pt x="10" y="122"/>
                    </a:lnTo>
                    <a:lnTo>
                      <a:pt x="0" y="122"/>
                    </a:lnTo>
                    <a:lnTo>
                      <a:pt x="5" y="131"/>
                    </a:lnTo>
                    <a:lnTo>
                      <a:pt x="17" y="139"/>
                    </a:lnTo>
                    <a:lnTo>
                      <a:pt x="26" y="148"/>
                    </a:lnTo>
                    <a:lnTo>
                      <a:pt x="30" y="154"/>
                    </a:lnTo>
                    <a:lnTo>
                      <a:pt x="33" y="160"/>
                    </a:lnTo>
                    <a:lnTo>
                      <a:pt x="33" y="161"/>
                    </a:lnTo>
                    <a:lnTo>
                      <a:pt x="37" y="164"/>
                    </a:lnTo>
                    <a:lnTo>
                      <a:pt x="45" y="164"/>
                    </a:lnTo>
                    <a:lnTo>
                      <a:pt x="49" y="166"/>
                    </a:lnTo>
                    <a:lnTo>
                      <a:pt x="50" y="166"/>
                    </a:lnTo>
                    <a:lnTo>
                      <a:pt x="57" y="168"/>
                    </a:lnTo>
                    <a:lnTo>
                      <a:pt x="59" y="171"/>
                    </a:lnTo>
                    <a:lnTo>
                      <a:pt x="59" y="182"/>
                    </a:lnTo>
                    <a:lnTo>
                      <a:pt x="57" y="189"/>
                    </a:lnTo>
                    <a:lnTo>
                      <a:pt x="52" y="194"/>
                    </a:lnTo>
                    <a:lnTo>
                      <a:pt x="50" y="195"/>
                    </a:lnTo>
                    <a:lnTo>
                      <a:pt x="46" y="202"/>
                    </a:lnTo>
                    <a:lnTo>
                      <a:pt x="46" y="206"/>
                    </a:lnTo>
                    <a:lnTo>
                      <a:pt x="48" y="212"/>
                    </a:lnTo>
                    <a:lnTo>
                      <a:pt x="49" y="213"/>
                    </a:lnTo>
                    <a:lnTo>
                      <a:pt x="49" y="216"/>
                    </a:lnTo>
                    <a:lnTo>
                      <a:pt x="50" y="220"/>
                    </a:lnTo>
                    <a:lnTo>
                      <a:pt x="52" y="228"/>
                    </a:lnTo>
                    <a:lnTo>
                      <a:pt x="48" y="228"/>
                    </a:lnTo>
                    <a:lnTo>
                      <a:pt x="33" y="223"/>
                    </a:lnTo>
                    <a:lnTo>
                      <a:pt x="31" y="223"/>
                    </a:lnTo>
                    <a:lnTo>
                      <a:pt x="33" y="224"/>
                    </a:lnTo>
                    <a:lnTo>
                      <a:pt x="43" y="240"/>
                    </a:lnTo>
                    <a:lnTo>
                      <a:pt x="53" y="245"/>
                    </a:lnTo>
                    <a:lnTo>
                      <a:pt x="65" y="256"/>
                    </a:lnTo>
                    <a:lnTo>
                      <a:pt x="67" y="258"/>
                    </a:lnTo>
                    <a:lnTo>
                      <a:pt x="70" y="258"/>
                    </a:lnTo>
                    <a:lnTo>
                      <a:pt x="80" y="263"/>
                    </a:lnTo>
                    <a:lnTo>
                      <a:pt x="80" y="265"/>
                    </a:lnTo>
                    <a:lnTo>
                      <a:pt x="77" y="268"/>
                    </a:lnTo>
                    <a:lnTo>
                      <a:pt x="49" y="279"/>
                    </a:lnTo>
                    <a:lnTo>
                      <a:pt x="40" y="287"/>
                    </a:lnTo>
                    <a:lnTo>
                      <a:pt x="38" y="287"/>
                    </a:lnTo>
                    <a:lnTo>
                      <a:pt x="37" y="288"/>
                    </a:lnTo>
                    <a:lnTo>
                      <a:pt x="41" y="290"/>
                    </a:lnTo>
                    <a:lnTo>
                      <a:pt x="45" y="290"/>
                    </a:lnTo>
                    <a:lnTo>
                      <a:pt x="46" y="291"/>
                    </a:lnTo>
                    <a:lnTo>
                      <a:pt x="46" y="293"/>
                    </a:lnTo>
                    <a:lnTo>
                      <a:pt x="43" y="294"/>
                    </a:lnTo>
                    <a:lnTo>
                      <a:pt x="41" y="295"/>
                    </a:lnTo>
                    <a:lnTo>
                      <a:pt x="40" y="295"/>
                    </a:lnTo>
                    <a:lnTo>
                      <a:pt x="38" y="294"/>
                    </a:lnTo>
                    <a:lnTo>
                      <a:pt x="34" y="293"/>
                    </a:lnTo>
                    <a:lnTo>
                      <a:pt x="33" y="293"/>
                    </a:lnTo>
                    <a:lnTo>
                      <a:pt x="31" y="294"/>
                    </a:lnTo>
                    <a:lnTo>
                      <a:pt x="28" y="298"/>
                    </a:lnTo>
                    <a:lnTo>
                      <a:pt x="31" y="298"/>
                    </a:lnTo>
                    <a:lnTo>
                      <a:pt x="31" y="300"/>
                    </a:lnTo>
                    <a:lnTo>
                      <a:pt x="33" y="300"/>
                    </a:lnTo>
                    <a:lnTo>
                      <a:pt x="33" y="302"/>
                    </a:lnTo>
                    <a:lnTo>
                      <a:pt x="31" y="309"/>
                    </a:lnTo>
                    <a:lnTo>
                      <a:pt x="27" y="311"/>
                    </a:lnTo>
                    <a:lnTo>
                      <a:pt x="27" y="321"/>
                    </a:lnTo>
                    <a:lnTo>
                      <a:pt x="17" y="329"/>
                    </a:lnTo>
                    <a:lnTo>
                      <a:pt x="16" y="335"/>
                    </a:lnTo>
                    <a:lnTo>
                      <a:pt x="12" y="338"/>
                    </a:lnTo>
                    <a:lnTo>
                      <a:pt x="9" y="338"/>
                    </a:lnTo>
                    <a:lnTo>
                      <a:pt x="10" y="342"/>
                    </a:lnTo>
                    <a:lnTo>
                      <a:pt x="12" y="342"/>
                    </a:lnTo>
                    <a:lnTo>
                      <a:pt x="20" y="336"/>
                    </a:lnTo>
                    <a:lnTo>
                      <a:pt x="21" y="336"/>
                    </a:lnTo>
                    <a:lnTo>
                      <a:pt x="21" y="335"/>
                    </a:lnTo>
                    <a:lnTo>
                      <a:pt x="24" y="336"/>
                    </a:lnTo>
                    <a:lnTo>
                      <a:pt x="24" y="338"/>
                    </a:lnTo>
                    <a:lnTo>
                      <a:pt x="27" y="350"/>
                    </a:lnTo>
                    <a:lnTo>
                      <a:pt x="28" y="355"/>
                    </a:lnTo>
                    <a:lnTo>
                      <a:pt x="40" y="361"/>
                    </a:lnTo>
                    <a:lnTo>
                      <a:pt x="53" y="371"/>
                    </a:lnTo>
                    <a:lnTo>
                      <a:pt x="55" y="371"/>
                    </a:lnTo>
                    <a:lnTo>
                      <a:pt x="56" y="369"/>
                    </a:lnTo>
                    <a:lnTo>
                      <a:pt x="56" y="368"/>
                    </a:lnTo>
                    <a:lnTo>
                      <a:pt x="65" y="360"/>
                    </a:lnTo>
                    <a:lnTo>
                      <a:pt x="66" y="361"/>
                    </a:lnTo>
                    <a:lnTo>
                      <a:pt x="67" y="361"/>
                    </a:lnTo>
                    <a:lnTo>
                      <a:pt x="76" y="372"/>
                    </a:lnTo>
                    <a:lnTo>
                      <a:pt x="84" y="396"/>
                    </a:lnTo>
                    <a:lnTo>
                      <a:pt x="87" y="400"/>
                    </a:lnTo>
                    <a:lnTo>
                      <a:pt x="88" y="405"/>
                    </a:lnTo>
                    <a:lnTo>
                      <a:pt x="88" y="406"/>
                    </a:lnTo>
                    <a:lnTo>
                      <a:pt x="91" y="406"/>
                    </a:lnTo>
                    <a:lnTo>
                      <a:pt x="94" y="403"/>
                    </a:lnTo>
                    <a:lnTo>
                      <a:pt x="95" y="403"/>
                    </a:lnTo>
                    <a:lnTo>
                      <a:pt x="101" y="405"/>
                    </a:lnTo>
                    <a:lnTo>
                      <a:pt x="104" y="403"/>
                    </a:lnTo>
                    <a:lnTo>
                      <a:pt x="112" y="409"/>
                    </a:lnTo>
                    <a:lnTo>
                      <a:pt x="113" y="410"/>
                    </a:lnTo>
                    <a:lnTo>
                      <a:pt x="113" y="412"/>
                    </a:lnTo>
                    <a:lnTo>
                      <a:pt x="115" y="412"/>
                    </a:lnTo>
                    <a:lnTo>
                      <a:pt x="116" y="414"/>
                    </a:lnTo>
                    <a:lnTo>
                      <a:pt x="119" y="416"/>
                    </a:lnTo>
                    <a:lnTo>
                      <a:pt x="127" y="412"/>
                    </a:lnTo>
                    <a:lnTo>
                      <a:pt x="132" y="410"/>
                    </a:lnTo>
                    <a:lnTo>
                      <a:pt x="140" y="406"/>
                    </a:lnTo>
                    <a:lnTo>
                      <a:pt x="143" y="400"/>
                    </a:lnTo>
                    <a:lnTo>
                      <a:pt x="143" y="396"/>
                    </a:lnTo>
                    <a:lnTo>
                      <a:pt x="146" y="391"/>
                    </a:lnTo>
                    <a:lnTo>
                      <a:pt x="148" y="388"/>
                    </a:lnTo>
                    <a:lnTo>
                      <a:pt x="146" y="382"/>
                    </a:lnTo>
                    <a:lnTo>
                      <a:pt x="147" y="376"/>
                    </a:lnTo>
                    <a:lnTo>
                      <a:pt x="151" y="369"/>
                    </a:lnTo>
                    <a:lnTo>
                      <a:pt x="153" y="369"/>
                    </a:lnTo>
                    <a:lnTo>
                      <a:pt x="168" y="372"/>
                    </a:lnTo>
                    <a:lnTo>
                      <a:pt x="171" y="367"/>
                    </a:lnTo>
                    <a:lnTo>
                      <a:pt x="174" y="365"/>
                    </a:lnTo>
                    <a:lnTo>
                      <a:pt x="185" y="358"/>
                    </a:lnTo>
                    <a:lnTo>
                      <a:pt x="186" y="357"/>
                    </a:lnTo>
                    <a:lnTo>
                      <a:pt x="187" y="357"/>
                    </a:lnTo>
                    <a:lnTo>
                      <a:pt x="187" y="355"/>
                    </a:lnTo>
                    <a:lnTo>
                      <a:pt x="189" y="354"/>
                    </a:lnTo>
                    <a:lnTo>
                      <a:pt x="196" y="354"/>
                    </a:lnTo>
                    <a:lnTo>
                      <a:pt x="197" y="354"/>
                    </a:lnTo>
                    <a:lnTo>
                      <a:pt x="200" y="350"/>
                    </a:lnTo>
                    <a:lnTo>
                      <a:pt x="215" y="311"/>
                    </a:lnTo>
                    <a:lnTo>
                      <a:pt x="214" y="309"/>
                    </a:lnTo>
                    <a:lnTo>
                      <a:pt x="217" y="309"/>
                    </a:lnTo>
                    <a:lnTo>
                      <a:pt x="237" y="294"/>
                    </a:lnTo>
                    <a:lnTo>
                      <a:pt x="245" y="275"/>
                    </a:lnTo>
                    <a:lnTo>
                      <a:pt x="235" y="268"/>
                    </a:lnTo>
                    <a:lnTo>
                      <a:pt x="232" y="265"/>
                    </a:lnTo>
                    <a:lnTo>
                      <a:pt x="229" y="261"/>
                    </a:lnTo>
                    <a:lnTo>
                      <a:pt x="229" y="258"/>
                    </a:lnTo>
                    <a:lnTo>
                      <a:pt x="231" y="258"/>
                    </a:lnTo>
                    <a:lnTo>
                      <a:pt x="235" y="254"/>
                    </a:lnTo>
                    <a:lnTo>
                      <a:pt x="250" y="249"/>
                    </a:lnTo>
                    <a:lnTo>
                      <a:pt x="257" y="252"/>
                    </a:lnTo>
                    <a:lnTo>
                      <a:pt x="273" y="248"/>
                    </a:lnTo>
                    <a:lnTo>
                      <a:pt x="275" y="245"/>
                    </a:lnTo>
                    <a:lnTo>
                      <a:pt x="281" y="242"/>
                    </a:lnTo>
                    <a:lnTo>
                      <a:pt x="282" y="220"/>
                    </a:lnTo>
                    <a:lnTo>
                      <a:pt x="280" y="213"/>
                    </a:lnTo>
                    <a:lnTo>
                      <a:pt x="278" y="196"/>
                    </a:lnTo>
                    <a:lnTo>
                      <a:pt x="267" y="174"/>
                    </a:lnTo>
                    <a:lnTo>
                      <a:pt x="267" y="171"/>
                    </a:lnTo>
                    <a:lnTo>
                      <a:pt x="290" y="159"/>
                    </a:lnTo>
                    <a:lnTo>
                      <a:pt x="294" y="154"/>
                    </a:lnTo>
                    <a:lnTo>
                      <a:pt x="294" y="153"/>
                    </a:lnTo>
                    <a:lnTo>
                      <a:pt x="282" y="131"/>
                    </a:lnTo>
                    <a:lnTo>
                      <a:pt x="270" y="115"/>
                    </a:lnTo>
                    <a:lnTo>
                      <a:pt x="267" y="111"/>
                    </a:lnTo>
                    <a:lnTo>
                      <a:pt x="264" y="110"/>
                    </a:lnTo>
                    <a:lnTo>
                      <a:pt x="264" y="97"/>
                    </a:lnTo>
                    <a:lnTo>
                      <a:pt x="263" y="93"/>
                    </a:lnTo>
                    <a:lnTo>
                      <a:pt x="263" y="89"/>
                    </a:lnTo>
                    <a:lnTo>
                      <a:pt x="266" y="89"/>
                    </a:lnTo>
                    <a:lnTo>
                      <a:pt x="270" y="82"/>
                    </a:lnTo>
                    <a:lnTo>
                      <a:pt x="263" y="62"/>
                    </a:lnTo>
                    <a:lnTo>
                      <a:pt x="266" y="57"/>
                    </a:lnTo>
                    <a:lnTo>
                      <a:pt x="267" y="55"/>
                    </a:lnTo>
                    <a:lnTo>
                      <a:pt x="271" y="54"/>
                    </a:lnTo>
                    <a:lnTo>
                      <a:pt x="270" y="47"/>
                    </a:lnTo>
                    <a:lnTo>
                      <a:pt x="270" y="44"/>
                    </a:lnTo>
                    <a:lnTo>
                      <a:pt x="268" y="43"/>
                    </a:lnTo>
                    <a:lnTo>
                      <a:pt x="266" y="39"/>
                    </a:lnTo>
                    <a:lnTo>
                      <a:pt x="263" y="36"/>
                    </a:lnTo>
                    <a:lnTo>
                      <a:pt x="264" y="27"/>
                    </a:lnTo>
                    <a:lnTo>
                      <a:pt x="266" y="26"/>
                    </a:lnTo>
                    <a:lnTo>
                      <a:pt x="259" y="19"/>
                    </a:lnTo>
                    <a:lnTo>
                      <a:pt x="249" y="15"/>
                    </a:lnTo>
                    <a:lnTo>
                      <a:pt x="232" y="8"/>
                    </a:lnTo>
                    <a:lnTo>
                      <a:pt x="228" y="0"/>
                    </a:lnTo>
                    <a:lnTo>
                      <a:pt x="227" y="0"/>
                    </a:lnTo>
                    <a:lnTo>
                      <a:pt x="227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10" name="Freeform 539">
                <a:extLst>
                  <a:ext uri="{FF2B5EF4-FFF2-40B4-BE49-F238E27FC236}">
                    <a16:creationId xmlns:a16="http://schemas.microsoft.com/office/drawing/2014/main" id="{6BE4AA71-1C56-EF53-8118-9F1164AD78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2" y="1902"/>
                <a:ext cx="101" cy="78"/>
              </a:xfrm>
              <a:custGeom>
                <a:avLst/>
                <a:gdLst>
                  <a:gd name="T0" fmla="*/ 59 w 404"/>
                  <a:gd name="T1" fmla="*/ 48 h 311"/>
                  <a:gd name="T2" fmla="*/ 54 w 404"/>
                  <a:gd name="T3" fmla="*/ 67 h 311"/>
                  <a:gd name="T4" fmla="*/ 46 w 404"/>
                  <a:gd name="T5" fmla="*/ 85 h 311"/>
                  <a:gd name="T6" fmla="*/ 22 w 404"/>
                  <a:gd name="T7" fmla="*/ 93 h 311"/>
                  <a:gd name="T8" fmla="*/ 18 w 404"/>
                  <a:gd name="T9" fmla="*/ 88 h 311"/>
                  <a:gd name="T10" fmla="*/ 6 w 404"/>
                  <a:gd name="T11" fmla="*/ 91 h 311"/>
                  <a:gd name="T12" fmla="*/ 0 w 404"/>
                  <a:gd name="T13" fmla="*/ 110 h 311"/>
                  <a:gd name="T14" fmla="*/ 3 w 404"/>
                  <a:gd name="T15" fmla="*/ 125 h 311"/>
                  <a:gd name="T16" fmla="*/ 11 w 404"/>
                  <a:gd name="T17" fmla="*/ 134 h 311"/>
                  <a:gd name="T18" fmla="*/ 7 w 404"/>
                  <a:gd name="T19" fmla="*/ 170 h 311"/>
                  <a:gd name="T20" fmla="*/ 16 w 404"/>
                  <a:gd name="T21" fmla="*/ 206 h 311"/>
                  <a:gd name="T22" fmla="*/ 21 w 404"/>
                  <a:gd name="T23" fmla="*/ 211 h 311"/>
                  <a:gd name="T24" fmla="*/ 60 w 404"/>
                  <a:gd name="T25" fmla="*/ 235 h 311"/>
                  <a:gd name="T26" fmla="*/ 67 w 404"/>
                  <a:gd name="T27" fmla="*/ 243 h 311"/>
                  <a:gd name="T28" fmla="*/ 88 w 404"/>
                  <a:gd name="T29" fmla="*/ 269 h 311"/>
                  <a:gd name="T30" fmla="*/ 105 w 404"/>
                  <a:gd name="T31" fmla="*/ 290 h 311"/>
                  <a:gd name="T32" fmla="*/ 113 w 404"/>
                  <a:gd name="T33" fmla="*/ 304 h 311"/>
                  <a:gd name="T34" fmla="*/ 130 w 404"/>
                  <a:gd name="T35" fmla="*/ 305 h 311"/>
                  <a:gd name="T36" fmla="*/ 152 w 404"/>
                  <a:gd name="T37" fmla="*/ 259 h 311"/>
                  <a:gd name="T38" fmla="*/ 167 w 404"/>
                  <a:gd name="T39" fmla="*/ 250 h 311"/>
                  <a:gd name="T40" fmla="*/ 191 w 404"/>
                  <a:gd name="T41" fmla="*/ 223 h 311"/>
                  <a:gd name="T42" fmla="*/ 207 w 404"/>
                  <a:gd name="T43" fmla="*/ 208 h 311"/>
                  <a:gd name="T44" fmla="*/ 225 w 404"/>
                  <a:gd name="T45" fmla="*/ 191 h 311"/>
                  <a:gd name="T46" fmla="*/ 254 w 404"/>
                  <a:gd name="T47" fmla="*/ 197 h 311"/>
                  <a:gd name="T48" fmla="*/ 270 w 404"/>
                  <a:gd name="T49" fmla="*/ 173 h 311"/>
                  <a:gd name="T50" fmla="*/ 300 w 404"/>
                  <a:gd name="T51" fmla="*/ 175 h 311"/>
                  <a:gd name="T52" fmla="*/ 306 w 404"/>
                  <a:gd name="T53" fmla="*/ 181 h 311"/>
                  <a:gd name="T54" fmla="*/ 341 w 404"/>
                  <a:gd name="T55" fmla="*/ 181 h 311"/>
                  <a:gd name="T56" fmla="*/ 359 w 404"/>
                  <a:gd name="T57" fmla="*/ 188 h 311"/>
                  <a:gd name="T58" fmla="*/ 388 w 404"/>
                  <a:gd name="T59" fmla="*/ 137 h 311"/>
                  <a:gd name="T60" fmla="*/ 392 w 404"/>
                  <a:gd name="T61" fmla="*/ 127 h 311"/>
                  <a:gd name="T62" fmla="*/ 387 w 404"/>
                  <a:gd name="T63" fmla="*/ 115 h 311"/>
                  <a:gd name="T64" fmla="*/ 391 w 404"/>
                  <a:gd name="T65" fmla="*/ 101 h 311"/>
                  <a:gd name="T66" fmla="*/ 401 w 404"/>
                  <a:gd name="T67" fmla="*/ 95 h 311"/>
                  <a:gd name="T68" fmla="*/ 404 w 404"/>
                  <a:gd name="T69" fmla="*/ 88 h 311"/>
                  <a:gd name="T70" fmla="*/ 402 w 404"/>
                  <a:gd name="T71" fmla="*/ 48 h 311"/>
                  <a:gd name="T72" fmla="*/ 395 w 404"/>
                  <a:gd name="T73" fmla="*/ 8 h 311"/>
                  <a:gd name="T74" fmla="*/ 376 w 404"/>
                  <a:gd name="T75" fmla="*/ 17 h 311"/>
                  <a:gd name="T76" fmla="*/ 327 w 404"/>
                  <a:gd name="T77" fmla="*/ 32 h 311"/>
                  <a:gd name="T78" fmla="*/ 310 w 404"/>
                  <a:gd name="T79" fmla="*/ 24 h 311"/>
                  <a:gd name="T80" fmla="*/ 301 w 404"/>
                  <a:gd name="T81" fmla="*/ 28 h 311"/>
                  <a:gd name="T82" fmla="*/ 301 w 404"/>
                  <a:gd name="T83" fmla="*/ 50 h 311"/>
                  <a:gd name="T84" fmla="*/ 271 w 404"/>
                  <a:gd name="T85" fmla="*/ 40 h 311"/>
                  <a:gd name="T86" fmla="*/ 246 w 404"/>
                  <a:gd name="T87" fmla="*/ 17 h 311"/>
                  <a:gd name="T88" fmla="*/ 220 w 404"/>
                  <a:gd name="T89" fmla="*/ 14 h 311"/>
                  <a:gd name="T90" fmla="*/ 205 w 404"/>
                  <a:gd name="T91" fmla="*/ 18 h 311"/>
                  <a:gd name="T92" fmla="*/ 183 w 404"/>
                  <a:gd name="T93" fmla="*/ 8 h 311"/>
                  <a:gd name="T94" fmla="*/ 162 w 404"/>
                  <a:gd name="T95" fmla="*/ 0 h 311"/>
                  <a:gd name="T96" fmla="*/ 140 w 404"/>
                  <a:gd name="T97" fmla="*/ 10 h 311"/>
                  <a:gd name="T98" fmla="*/ 128 w 404"/>
                  <a:gd name="T99" fmla="*/ 25 h 311"/>
                  <a:gd name="T100" fmla="*/ 102 w 404"/>
                  <a:gd name="T101" fmla="*/ 33 h 311"/>
                  <a:gd name="T102" fmla="*/ 92 w 404"/>
                  <a:gd name="T103" fmla="*/ 36 h 3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404" h="311">
                    <a:moveTo>
                      <a:pt x="80" y="44"/>
                    </a:moveTo>
                    <a:lnTo>
                      <a:pt x="77" y="46"/>
                    </a:lnTo>
                    <a:lnTo>
                      <a:pt x="74" y="51"/>
                    </a:lnTo>
                    <a:lnTo>
                      <a:pt x="59" y="48"/>
                    </a:lnTo>
                    <a:lnTo>
                      <a:pt x="57" y="48"/>
                    </a:lnTo>
                    <a:lnTo>
                      <a:pt x="53" y="55"/>
                    </a:lnTo>
                    <a:lnTo>
                      <a:pt x="52" y="61"/>
                    </a:lnTo>
                    <a:lnTo>
                      <a:pt x="54" y="67"/>
                    </a:lnTo>
                    <a:lnTo>
                      <a:pt x="52" y="70"/>
                    </a:lnTo>
                    <a:lnTo>
                      <a:pt x="49" y="75"/>
                    </a:lnTo>
                    <a:lnTo>
                      <a:pt x="49" y="79"/>
                    </a:lnTo>
                    <a:lnTo>
                      <a:pt x="46" y="85"/>
                    </a:lnTo>
                    <a:lnTo>
                      <a:pt x="38" y="89"/>
                    </a:lnTo>
                    <a:lnTo>
                      <a:pt x="33" y="91"/>
                    </a:lnTo>
                    <a:lnTo>
                      <a:pt x="25" y="95"/>
                    </a:lnTo>
                    <a:lnTo>
                      <a:pt x="22" y="93"/>
                    </a:lnTo>
                    <a:lnTo>
                      <a:pt x="21" y="91"/>
                    </a:lnTo>
                    <a:lnTo>
                      <a:pt x="19" y="91"/>
                    </a:lnTo>
                    <a:lnTo>
                      <a:pt x="19" y="89"/>
                    </a:lnTo>
                    <a:lnTo>
                      <a:pt x="18" y="88"/>
                    </a:lnTo>
                    <a:lnTo>
                      <a:pt x="10" y="82"/>
                    </a:lnTo>
                    <a:lnTo>
                      <a:pt x="7" y="84"/>
                    </a:lnTo>
                    <a:lnTo>
                      <a:pt x="8" y="85"/>
                    </a:lnTo>
                    <a:lnTo>
                      <a:pt x="6" y="91"/>
                    </a:lnTo>
                    <a:lnTo>
                      <a:pt x="3" y="95"/>
                    </a:lnTo>
                    <a:lnTo>
                      <a:pt x="1" y="99"/>
                    </a:lnTo>
                    <a:lnTo>
                      <a:pt x="0" y="106"/>
                    </a:lnTo>
                    <a:lnTo>
                      <a:pt x="0" y="110"/>
                    </a:lnTo>
                    <a:lnTo>
                      <a:pt x="1" y="110"/>
                    </a:lnTo>
                    <a:lnTo>
                      <a:pt x="1" y="121"/>
                    </a:lnTo>
                    <a:lnTo>
                      <a:pt x="3" y="123"/>
                    </a:lnTo>
                    <a:lnTo>
                      <a:pt x="3" y="125"/>
                    </a:lnTo>
                    <a:lnTo>
                      <a:pt x="6" y="125"/>
                    </a:lnTo>
                    <a:lnTo>
                      <a:pt x="7" y="127"/>
                    </a:lnTo>
                    <a:lnTo>
                      <a:pt x="10" y="132"/>
                    </a:lnTo>
                    <a:lnTo>
                      <a:pt x="11" y="134"/>
                    </a:lnTo>
                    <a:lnTo>
                      <a:pt x="16" y="144"/>
                    </a:lnTo>
                    <a:lnTo>
                      <a:pt x="16" y="146"/>
                    </a:lnTo>
                    <a:lnTo>
                      <a:pt x="13" y="156"/>
                    </a:lnTo>
                    <a:lnTo>
                      <a:pt x="7" y="170"/>
                    </a:lnTo>
                    <a:lnTo>
                      <a:pt x="14" y="187"/>
                    </a:lnTo>
                    <a:lnTo>
                      <a:pt x="19" y="202"/>
                    </a:lnTo>
                    <a:lnTo>
                      <a:pt x="18" y="204"/>
                    </a:lnTo>
                    <a:lnTo>
                      <a:pt x="16" y="206"/>
                    </a:lnTo>
                    <a:lnTo>
                      <a:pt x="16" y="208"/>
                    </a:lnTo>
                    <a:lnTo>
                      <a:pt x="18" y="208"/>
                    </a:lnTo>
                    <a:lnTo>
                      <a:pt x="19" y="211"/>
                    </a:lnTo>
                    <a:lnTo>
                      <a:pt x="21" y="211"/>
                    </a:lnTo>
                    <a:lnTo>
                      <a:pt x="26" y="218"/>
                    </a:lnTo>
                    <a:lnTo>
                      <a:pt x="33" y="223"/>
                    </a:lnTo>
                    <a:lnTo>
                      <a:pt x="35" y="225"/>
                    </a:lnTo>
                    <a:lnTo>
                      <a:pt x="60" y="235"/>
                    </a:lnTo>
                    <a:lnTo>
                      <a:pt x="61" y="237"/>
                    </a:lnTo>
                    <a:lnTo>
                      <a:pt x="63" y="240"/>
                    </a:lnTo>
                    <a:lnTo>
                      <a:pt x="66" y="241"/>
                    </a:lnTo>
                    <a:lnTo>
                      <a:pt x="67" y="243"/>
                    </a:lnTo>
                    <a:lnTo>
                      <a:pt x="73" y="247"/>
                    </a:lnTo>
                    <a:lnTo>
                      <a:pt x="75" y="251"/>
                    </a:lnTo>
                    <a:lnTo>
                      <a:pt x="82" y="257"/>
                    </a:lnTo>
                    <a:lnTo>
                      <a:pt x="88" y="269"/>
                    </a:lnTo>
                    <a:lnTo>
                      <a:pt x="98" y="276"/>
                    </a:lnTo>
                    <a:lnTo>
                      <a:pt x="100" y="282"/>
                    </a:lnTo>
                    <a:lnTo>
                      <a:pt x="103" y="286"/>
                    </a:lnTo>
                    <a:lnTo>
                      <a:pt x="105" y="290"/>
                    </a:lnTo>
                    <a:lnTo>
                      <a:pt x="106" y="292"/>
                    </a:lnTo>
                    <a:lnTo>
                      <a:pt x="106" y="295"/>
                    </a:lnTo>
                    <a:lnTo>
                      <a:pt x="107" y="295"/>
                    </a:lnTo>
                    <a:lnTo>
                      <a:pt x="113" y="304"/>
                    </a:lnTo>
                    <a:lnTo>
                      <a:pt x="127" y="311"/>
                    </a:lnTo>
                    <a:lnTo>
                      <a:pt x="128" y="311"/>
                    </a:lnTo>
                    <a:lnTo>
                      <a:pt x="130" y="307"/>
                    </a:lnTo>
                    <a:lnTo>
                      <a:pt x="130" y="305"/>
                    </a:lnTo>
                    <a:lnTo>
                      <a:pt x="127" y="295"/>
                    </a:lnTo>
                    <a:lnTo>
                      <a:pt x="127" y="282"/>
                    </a:lnTo>
                    <a:lnTo>
                      <a:pt x="128" y="282"/>
                    </a:lnTo>
                    <a:lnTo>
                      <a:pt x="152" y="259"/>
                    </a:lnTo>
                    <a:lnTo>
                      <a:pt x="155" y="259"/>
                    </a:lnTo>
                    <a:lnTo>
                      <a:pt x="163" y="254"/>
                    </a:lnTo>
                    <a:lnTo>
                      <a:pt x="165" y="254"/>
                    </a:lnTo>
                    <a:lnTo>
                      <a:pt x="167" y="250"/>
                    </a:lnTo>
                    <a:lnTo>
                      <a:pt x="167" y="235"/>
                    </a:lnTo>
                    <a:lnTo>
                      <a:pt x="170" y="234"/>
                    </a:lnTo>
                    <a:lnTo>
                      <a:pt x="172" y="233"/>
                    </a:lnTo>
                    <a:lnTo>
                      <a:pt x="191" y="223"/>
                    </a:lnTo>
                    <a:lnTo>
                      <a:pt x="197" y="223"/>
                    </a:lnTo>
                    <a:lnTo>
                      <a:pt x="208" y="216"/>
                    </a:lnTo>
                    <a:lnTo>
                      <a:pt x="208" y="209"/>
                    </a:lnTo>
                    <a:lnTo>
                      <a:pt x="207" y="208"/>
                    </a:lnTo>
                    <a:lnTo>
                      <a:pt x="205" y="205"/>
                    </a:lnTo>
                    <a:lnTo>
                      <a:pt x="205" y="201"/>
                    </a:lnTo>
                    <a:lnTo>
                      <a:pt x="211" y="197"/>
                    </a:lnTo>
                    <a:lnTo>
                      <a:pt x="225" y="191"/>
                    </a:lnTo>
                    <a:lnTo>
                      <a:pt x="226" y="190"/>
                    </a:lnTo>
                    <a:lnTo>
                      <a:pt x="243" y="187"/>
                    </a:lnTo>
                    <a:lnTo>
                      <a:pt x="246" y="192"/>
                    </a:lnTo>
                    <a:lnTo>
                      <a:pt x="254" y="197"/>
                    </a:lnTo>
                    <a:lnTo>
                      <a:pt x="261" y="195"/>
                    </a:lnTo>
                    <a:lnTo>
                      <a:pt x="261" y="194"/>
                    </a:lnTo>
                    <a:lnTo>
                      <a:pt x="270" y="174"/>
                    </a:lnTo>
                    <a:lnTo>
                      <a:pt x="270" y="173"/>
                    </a:lnTo>
                    <a:lnTo>
                      <a:pt x="292" y="173"/>
                    </a:lnTo>
                    <a:lnTo>
                      <a:pt x="294" y="174"/>
                    </a:lnTo>
                    <a:lnTo>
                      <a:pt x="297" y="174"/>
                    </a:lnTo>
                    <a:lnTo>
                      <a:pt x="300" y="175"/>
                    </a:lnTo>
                    <a:lnTo>
                      <a:pt x="301" y="177"/>
                    </a:lnTo>
                    <a:lnTo>
                      <a:pt x="304" y="178"/>
                    </a:lnTo>
                    <a:lnTo>
                      <a:pt x="306" y="180"/>
                    </a:lnTo>
                    <a:lnTo>
                      <a:pt x="306" y="181"/>
                    </a:lnTo>
                    <a:lnTo>
                      <a:pt x="323" y="183"/>
                    </a:lnTo>
                    <a:lnTo>
                      <a:pt x="337" y="180"/>
                    </a:lnTo>
                    <a:lnTo>
                      <a:pt x="341" y="180"/>
                    </a:lnTo>
                    <a:lnTo>
                      <a:pt x="341" y="181"/>
                    </a:lnTo>
                    <a:lnTo>
                      <a:pt x="346" y="184"/>
                    </a:lnTo>
                    <a:lnTo>
                      <a:pt x="349" y="187"/>
                    </a:lnTo>
                    <a:lnTo>
                      <a:pt x="357" y="190"/>
                    </a:lnTo>
                    <a:lnTo>
                      <a:pt x="359" y="188"/>
                    </a:lnTo>
                    <a:lnTo>
                      <a:pt x="359" y="187"/>
                    </a:lnTo>
                    <a:lnTo>
                      <a:pt x="366" y="166"/>
                    </a:lnTo>
                    <a:lnTo>
                      <a:pt x="369" y="159"/>
                    </a:lnTo>
                    <a:lnTo>
                      <a:pt x="388" y="137"/>
                    </a:lnTo>
                    <a:lnTo>
                      <a:pt x="390" y="135"/>
                    </a:lnTo>
                    <a:lnTo>
                      <a:pt x="391" y="132"/>
                    </a:lnTo>
                    <a:lnTo>
                      <a:pt x="392" y="131"/>
                    </a:lnTo>
                    <a:lnTo>
                      <a:pt x="392" y="127"/>
                    </a:lnTo>
                    <a:lnTo>
                      <a:pt x="391" y="125"/>
                    </a:lnTo>
                    <a:lnTo>
                      <a:pt x="391" y="123"/>
                    </a:lnTo>
                    <a:lnTo>
                      <a:pt x="390" y="120"/>
                    </a:lnTo>
                    <a:lnTo>
                      <a:pt x="387" y="115"/>
                    </a:lnTo>
                    <a:lnTo>
                      <a:pt x="387" y="107"/>
                    </a:lnTo>
                    <a:lnTo>
                      <a:pt x="388" y="106"/>
                    </a:lnTo>
                    <a:lnTo>
                      <a:pt x="390" y="103"/>
                    </a:lnTo>
                    <a:lnTo>
                      <a:pt x="391" y="101"/>
                    </a:lnTo>
                    <a:lnTo>
                      <a:pt x="394" y="100"/>
                    </a:lnTo>
                    <a:lnTo>
                      <a:pt x="398" y="96"/>
                    </a:lnTo>
                    <a:lnTo>
                      <a:pt x="399" y="95"/>
                    </a:lnTo>
                    <a:lnTo>
                      <a:pt x="401" y="95"/>
                    </a:lnTo>
                    <a:lnTo>
                      <a:pt x="401" y="93"/>
                    </a:lnTo>
                    <a:lnTo>
                      <a:pt x="402" y="92"/>
                    </a:lnTo>
                    <a:lnTo>
                      <a:pt x="402" y="91"/>
                    </a:lnTo>
                    <a:lnTo>
                      <a:pt x="404" y="88"/>
                    </a:lnTo>
                    <a:lnTo>
                      <a:pt x="404" y="84"/>
                    </a:lnTo>
                    <a:lnTo>
                      <a:pt x="401" y="70"/>
                    </a:lnTo>
                    <a:lnTo>
                      <a:pt x="401" y="50"/>
                    </a:lnTo>
                    <a:lnTo>
                      <a:pt x="402" y="48"/>
                    </a:lnTo>
                    <a:lnTo>
                      <a:pt x="402" y="40"/>
                    </a:lnTo>
                    <a:lnTo>
                      <a:pt x="397" y="21"/>
                    </a:lnTo>
                    <a:lnTo>
                      <a:pt x="397" y="18"/>
                    </a:lnTo>
                    <a:lnTo>
                      <a:pt x="395" y="8"/>
                    </a:lnTo>
                    <a:lnTo>
                      <a:pt x="394" y="5"/>
                    </a:lnTo>
                    <a:lnTo>
                      <a:pt x="387" y="12"/>
                    </a:lnTo>
                    <a:lnTo>
                      <a:pt x="377" y="17"/>
                    </a:lnTo>
                    <a:lnTo>
                      <a:pt x="376" y="17"/>
                    </a:lnTo>
                    <a:lnTo>
                      <a:pt x="366" y="21"/>
                    </a:lnTo>
                    <a:lnTo>
                      <a:pt x="335" y="21"/>
                    </a:lnTo>
                    <a:lnTo>
                      <a:pt x="332" y="24"/>
                    </a:lnTo>
                    <a:lnTo>
                      <a:pt x="327" y="32"/>
                    </a:lnTo>
                    <a:lnTo>
                      <a:pt x="321" y="32"/>
                    </a:lnTo>
                    <a:lnTo>
                      <a:pt x="314" y="28"/>
                    </a:lnTo>
                    <a:lnTo>
                      <a:pt x="314" y="26"/>
                    </a:lnTo>
                    <a:lnTo>
                      <a:pt x="310" y="24"/>
                    </a:lnTo>
                    <a:lnTo>
                      <a:pt x="307" y="25"/>
                    </a:lnTo>
                    <a:lnTo>
                      <a:pt x="304" y="25"/>
                    </a:lnTo>
                    <a:lnTo>
                      <a:pt x="300" y="26"/>
                    </a:lnTo>
                    <a:lnTo>
                      <a:pt x="301" y="28"/>
                    </a:lnTo>
                    <a:lnTo>
                      <a:pt x="301" y="29"/>
                    </a:lnTo>
                    <a:lnTo>
                      <a:pt x="303" y="34"/>
                    </a:lnTo>
                    <a:lnTo>
                      <a:pt x="303" y="43"/>
                    </a:lnTo>
                    <a:lnTo>
                      <a:pt x="301" y="50"/>
                    </a:lnTo>
                    <a:lnTo>
                      <a:pt x="293" y="58"/>
                    </a:lnTo>
                    <a:lnTo>
                      <a:pt x="278" y="53"/>
                    </a:lnTo>
                    <a:lnTo>
                      <a:pt x="275" y="44"/>
                    </a:lnTo>
                    <a:lnTo>
                      <a:pt x="271" y="40"/>
                    </a:lnTo>
                    <a:lnTo>
                      <a:pt x="257" y="34"/>
                    </a:lnTo>
                    <a:lnTo>
                      <a:pt x="248" y="25"/>
                    </a:lnTo>
                    <a:lnTo>
                      <a:pt x="244" y="19"/>
                    </a:lnTo>
                    <a:lnTo>
                      <a:pt x="246" y="17"/>
                    </a:lnTo>
                    <a:lnTo>
                      <a:pt x="246" y="15"/>
                    </a:lnTo>
                    <a:lnTo>
                      <a:pt x="244" y="14"/>
                    </a:lnTo>
                    <a:lnTo>
                      <a:pt x="239" y="11"/>
                    </a:lnTo>
                    <a:lnTo>
                      <a:pt x="220" y="14"/>
                    </a:lnTo>
                    <a:lnTo>
                      <a:pt x="219" y="14"/>
                    </a:lnTo>
                    <a:lnTo>
                      <a:pt x="208" y="19"/>
                    </a:lnTo>
                    <a:lnTo>
                      <a:pt x="205" y="19"/>
                    </a:lnTo>
                    <a:lnTo>
                      <a:pt x="205" y="18"/>
                    </a:lnTo>
                    <a:lnTo>
                      <a:pt x="200" y="11"/>
                    </a:lnTo>
                    <a:lnTo>
                      <a:pt x="190" y="7"/>
                    </a:lnTo>
                    <a:lnTo>
                      <a:pt x="186" y="7"/>
                    </a:lnTo>
                    <a:lnTo>
                      <a:pt x="183" y="8"/>
                    </a:lnTo>
                    <a:lnTo>
                      <a:pt x="183" y="10"/>
                    </a:lnTo>
                    <a:lnTo>
                      <a:pt x="177" y="8"/>
                    </a:lnTo>
                    <a:lnTo>
                      <a:pt x="169" y="2"/>
                    </a:lnTo>
                    <a:lnTo>
                      <a:pt x="162" y="0"/>
                    </a:lnTo>
                    <a:lnTo>
                      <a:pt x="155" y="0"/>
                    </a:lnTo>
                    <a:lnTo>
                      <a:pt x="141" y="2"/>
                    </a:lnTo>
                    <a:lnTo>
                      <a:pt x="137" y="5"/>
                    </a:lnTo>
                    <a:lnTo>
                      <a:pt x="140" y="10"/>
                    </a:lnTo>
                    <a:lnTo>
                      <a:pt x="140" y="11"/>
                    </a:lnTo>
                    <a:lnTo>
                      <a:pt x="141" y="12"/>
                    </a:lnTo>
                    <a:lnTo>
                      <a:pt x="135" y="19"/>
                    </a:lnTo>
                    <a:lnTo>
                      <a:pt x="128" y="25"/>
                    </a:lnTo>
                    <a:lnTo>
                      <a:pt x="110" y="33"/>
                    </a:lnTo>
                    <a:lnTo>
                      <a:pt x="105" y="34"/>
                    </a:lnTo>
                    <a:lnTo>
                      <a:pt x="102" y="34"/>
                    </a:lnTo>
                    <a:lnTo>
                      <a:pt x="102" y="33"/>
                    </a:lnTo>
                    <a:lnTo>
                      <a:pt x="95" y="33"/>
                    </a:lnTo>
                    <a:lnTo>
                      <a:pt x="93" y="34"/>
                    </a:lnTo>
                    <a:lnTo>
                      <a:pt x="93" y="36"/>
                    </a:lnTo>
                    <a:lnTo>
                      <a:pt x="92" y="36"/>
                    </a:lnTo>
                    <a:lnTo>
                      <a:pt x="91" y="37"/>
                    </a:lnTo>
                    <a:lnTo>
                      <a:pt x="80" y="4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11" name="Freeform 540">
                <a:extLst>
                  <a:ext uri="{FF2B5EF4-FFF2-40B4-BE49-F238E27FC236}">
                    <a16:creationId xmlns:a16="http://schemas.microsoft.com/office/drawing/2014/main" id="{7EF9D370-D90C-CF9E-E748-27782BC865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8" y="1970"/>
                <a:ext cx="126" cy="114"/>
              </a:xfrm>
              <a:custGeom>
                <a:avLst/>
                <a:gdLst>
                  <a:gd name="T0" fmla="*/ 67 w 504"/>
                  <a:gd name="T1" fmla="*/ 121 h 458"/>
                  <a:gd name="T2" fmla="*/ 80 w 504"/>
                  <a:gd name="T3" fmla="*/ 141 h 458"/>
                  <a:gd name="T4" fmla="*/ 47 w 504"/>
                  <a:gd name="T5" fmla="*/ 144 h 458"/>
                  <a:gd name="T6" fmla="*/ 4 w 504"/>
                  <a:gd name="T7" fmla="*/ 166 h 458"/>
                  <a:gd name="T8" fmla="*/ 0 w 504"/>
                  <a:gd name="T9" fmla="*/ 173 h 458"/>
                  <a:gd name="T10" fmla="*/ 32 w 504"/>
                  <a:gd name="T11" fmla="*/ 181 h 458"/>
                  <a:gd name="T12" fmla="*/ 29 w 504"/>
                  <a:gd name="T13" fmla="*/ 211 h 458"/>
                  <a:gd name="T14" fmla="*/ 25 w 504"/>
                  <a:gd name="T15" fmla="*/ 238 h 458"/>
                  <a:gd name="T16" fmla="*/ 1 w 504"/>
                  <a:gd name="T17" fmla="*/ 248 h 458"/>
                  <a:gd name="T18" fmla="*/ 13 w 504"/>
                  <a:gd name="T19" fmla="*/ 264 h 458"/>
                  <a:gd name="T20" fmla="*/ 21 w 504"/>
                  <a:gd name="T21" fmla="*/ 278 h 458"/>
                  <a:gd name="T22" fmla="*/ 43 w 504"/>
                  <a:gd name="T23" fmla="*/ 285 h 458"/>
                  <a:gd name="T24" fmla="*/ 64 w 504"/>
                  <a:gd name="T25" fmla="*/ 314 h 458"/>
                  <a:gd name="T26" fmla="*/ 84 w 504"/>
                  <a:gd name="T27" fmla="*/ 302 h 458"/>
                  <a:gd name="T28" fmla="*/ 106 w 504"/>
                  <a:gd name="T29" fmla="*/ 318 h 458"/>
                  <a:gd name="T30" fmla="*/ 116 w 504"/>
                  <a:gd name="T31" fmla="*/ 362 h 458"/>
                  <a:gd name="T32" fmla="*/ 106 w 504"/>
                  <a:gd name="T33" fmla="*/ 396 h 458"/>
                  <a:gd name="T34" fmla="*/ 116 w 504"/>
                  <a:gd name="T35" fmla="*/ 416 h 458"/>
                  <a:gd name="T36" fmla="*/ 124 w 504"/>
                  <a:gd name="T37" fmla="*/ 398 h 458"/>
                  <a:gd name="T38" fmla="*/ 142 w 504"/>
                  <a:gd name="T39" fmla="*/ 412 h 458"/>
                  <a:gd name="T40" fmla="*/ 144 w 504"/>
                  <a:gd name="T41" fmla="*/ 427 h 458"/>
                  <a:gd name="T42" fmla="*/ 135 w 504"/>
                  <a:gd name="T43" fmla="*/ 431 h 458"/>
                  <a:gd name="T44" fmla="*/ 138 w 504"/>
                  <a:gd name="T45" fmla="*/ 449 h 458"/>
                  <a:gd name="T46" fmla="*/ 154 w 504"/>
                  <a:gd name="T47" fmla="*/ 449 h 458"/>
                  <a:gd name="T48" fmla="*/ 173 w 504"/>
                  <a:gd name="T49" fmla="*/ 448 h 458"/>
                  <a:gd name="T50" fmla="*/ 225 w 504"/>
                  <a:gd name="T51" fmla="*/ 453 h 458"/>
                  <a:gd name="T52" fmla="*/ 248 w 504"/>
                  <a:gd name="T53" fmla="*/ 435 h 458"/>
                  <a:gd name="T54" fmla="*/ 251 w 504"/>
                  <a:gd name="T55" fmla="*/ 416 h 458"/>
                  <a:gd name="T56" fmla="*/ 264 w 504"/>
                  <a:gd name="T57" fmla="*/ 393 h 458"/>
                  <a:gd name="T58" fmla="*/ 299 w 504"/>
                  <a:gd name="T59" fmla="*/ 391 h 458"/>
                  <a:gd name="T60" fmla="*/ 308 w 504"/>
                  <a:gd name="T61" fmla="*/ 342 h 458"/>
                  <a:gd name="T62" fmla="*/ 331 w 504"/>
                  <a:gd name="T63" fmla="*/ 332 h 458"/>
                  <a:gd name="T64" fmla="*/ 378 w 504"/>
                  <a:gd name="T65" fmla="*/ 350 h 458"/>
                  <a:gd name="T66" fmla="*/ 402 w 504"/>
                  <a:gd name="T67" fmla="*/ 339 h 458"/>
                  <a:gd name="T68" fmla="*/ 425 w 504"/>
                  <a:gd name="T69" fmla="*/ 319 h 458"/>
                  <a:gd name="T70" fmla="*/ 444 w 504"/>
                  <a:gd name="T71" fmla="*/ 311 h 458"/>
                  <a:gd name="T72" fmla="*/ 449 w 504"/>
                  <a:gd name="T73" fmla="*/ 286 h 458"/>
                  <a:gd name="T74" fmla="*/ 433 w 504"/>
                  <a:gd name="T75" fmla="*/ 259 h 458"/>
                  <a:gd name="T76" fmla="*/ 403 w 504"/>
                  <a:gd name="T77" fmla="*/ 231 h 458"/>
                  <a:gd name="T78" fmla="*/ 416 w 504"/>
                  <a:gd name="T79" fmla="*/ 184 h 458"/>
                  <a:gd name="T80" fmla="*/ 462 w 504"/>
                  <a:gd name="T81" fmla="*/ 175 h 458"/>
                  <a:gd name="T82" fmla="*/ 504 w 504"/>
                  <a:gd name="T83" fmla="*/ 142 h 458"/>
                  <a:gd name="T84" fmla="*/ 490 w 504"/>
                  <a:gd name="T85" fmla="*/ 114 h 458"/>
                  <a:gd name="T86" fmla="*/ 451 w 504"/>
                  <a:gd name="T87" fmla="*/ 124 h 458"/>
                  <a:gd name="T88" fmla="*/ 447 w 504"/>
                  <a:gd name="T89" fmla="*/ 115 h 458"/>
                  <a:gd name="T90" fmla="*/ 409 w 504"/>
                  <a:gd name="T91" fmla="*/ 72 h 458"/>
                  <a:gd name="T92" fmla="*/ 348 w 504"/>
                  <a:gd name="T93" fmla="*/ 44 h 458"/>
                  <a:gd name="T94" fmla="*/ 321 w 504"/>
                  <a:gd name="T95" fmla="*/ 24 h 458"/>
                  <a:gd name="T96" fmla="*/ 257 w 504"/>
                  <a:gd name="T97" fmla="*/ 54 h 458"/>
                  <a:gd name="T98" fmla="*/ 234 w 504"/>
                  <a:gd name="T99" fmla="*/ 43 h 458"/>
                  <a:gd name="T100" fmla="*/ 221 w 504"/>
                  <a:gd name="T101" fmla="*/ 37 h 458"/>
                  <a:gd name="T102" fmla="*/ 205 w 504"/>
                  <a:gd name="T103" fmla="*/ 2 h 458"/>
                  <a:gd name="T104" fmla="*/ 187 w 504"/>
                  <a:gd name="T105" fmla="*/ 9 h 458"/>
                  <a:gd name="T106" fmla="*/ 169 w 504"/>
                  <a:gd name="T107" fmla="*/ 39 h 458"/>
                  <a:gd name="T108" fmla="*/ 159 w 504"/>
                  <a:gd name="T109" fmla="*/ 47 h 458"/>
                  <a:gd name="T110" fmla="*/ 142 w 504"/>
                  <a:gd name="T111" fmla="*/ 62 h 458"/>
                  <a:gd name="T112" fmla="*/ 135 w 504"/>
                  <a:gd name="T113" fmla="*/ 75 h 458"/>
                  <a:gd name="T114" fmla="*/ 110 w 504"/>
                  <a:gd name="T115" fmla="*/ 92 h 458"/>
                  <a:gd name="T116" fmla="*/ 80 w 504"/>
                  <a:gd name="T117" fmla="*/ 103 h 4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504" h="458">
                    <a:moveTo>
                      <a:pt x="74" y="104"/>
                    </a:moveTo>
                    <a:lnTo>
                      <a:pt x="70" y="107"/>
                    </a:lnTo>
                    <a:lnTo>
                      <a:pt x="66" y="114"/>
                    </a:lnTo>
                    <a:lnTo>
                      <a:pt x="66" y="115"/>
                    </a:lnTo>
                    <a:lnTo>
                      <a:pt x="67" y="121"/>
                    </a:lnTo>
                    <a:lnTo>
                      <a:pt x="67" y="125"/>
                    </a:lnTo>
                    <a:lnTo>
                      <a:pt x="70" y="129"/>
                    </a:lnTo>
                    <a:lnTo>
                      <a:pt x="75" y="132"/>
                    </a:lnTo>
                    <a:lnTo>
                      <a:pt x="78" y="136"/>
                    </a:lnTo>
                    <a:lnTo>
                      <a:pt x="80" y="141"/>
                    </a:lnTo>
                    <a:lnTo>
                      <a:pt x="80" y="146"/>
                    </a:lnTo>
                    <a:lnTo>
                      <a:pt x="71" y="164"/>
                    </a:lnTo>
                    <a:lnTo>
                      <a:pt x="67" y="164"/>
                    </a:lnTo>
                    <a:lnTo>
                      <a:pt x="53" y="153"/>
                    </a:lnTo>
                    <a:lnTo>
                      <a:pt x="47" y="144"/>
                    </a:lnTo>
                    <a:lnTo>
                      <a:pt x="39" y="145"/>
                    </a:lnTo>
                    <a:lnTo>
                      <a:pt x="28" y="148"/>
                    </a:lnTo>
                    <a:lnTo>
                      <a:pt x="6" y="159"/>
                    </a:lnTo>
                    <a:lnTo>
                      <a:pt x="4" y="159"/>
                    </a:lnTo>
                    <a:lnTo>
                      <a:pt x="4" y="166"/>
                    </a:lnTo>
                    <a:lnTo>
                      <a:pt x="3" y="167"/>
                    </a:lnTo>
                    <a:lnTo>
                      <a:pt x="3" y="168"/>
                    </a:lnTo>
                    <a:lnTo>
                      <a:pt x="1" y="168"/>
                    </a:lnTo>
                    <a:lnTo>
                      <a:pt x="0" y="170"/>
                    </a:lnTo>
                    <a:lnTo>
                      <a:pt x="0" y="173"/>
                    </a:lnTo>
                    <a:lnTo>
                      <a:pt x="18" y="178"/>
                    </a:lnTo>
                    <a:lnTo>
                      <a:pt x="27" y="180"/>
                    </a:lnTo>
                    <a:lnTo>
                      <a:pt x="28" y="180"/>
                    </a:lnTo>
                    <a:lnTo>
                      <a:pt x="29" y="181"/>
                    </a:lnTo>
                    <a:lnTo>
                      <a:pt x="32" y="181"/>
                    </a:lnTo>
                    <a:lnTo>
                      <a:pt x="32" y="182"/>
                    </a:lnTo>
                    <a:lnTo>
                      <a:pt x="33" y="184"/>
                    </a:lnTo>
                    <a:lnTo>
                      <a:pt x="36" y="192"/>
                    </a:lnTo>
                    <a:lnTo>
                      <a:pt x="36" y="199"/>
                    </a:lnTo>
                    <a:lnTo>
                      <a:pt x="29" y="211"/>
                    </a:lnTo>
                    <a:lnTo>
                      <a:pt x="29" y="212"/>
                    </a:lnTo>
                    <a:lnTo>
                      <a:pt x="28" y="213"/>
                    </a:lnTo>
                    <a:lnTo>
                      <a:pt x="22" y="225"/>
                    </a:lnTo>
                    <a:lnTo>
                      <a:pt x="25" y="235"/>
                    </a:lnTo>
                    <a:lnTo>
                      <a:pt x="25" y="238"/>
                    </a:lnTo>
                    <a:lnTo>
                      <a:pt x="24" y="240"/>
                    </a:lnTo>
                    <a:lnTo>
                      <a:pt x="22" y="240"/>
                    </a:lnTo>
                    <a:lnTo>
                      <a:pt x="10" y="245"/>
                    </a:lnTo>
                    <a:lnTo>
                      <a:pt x="8" y="247"/>
                    </a:lnTo>
                    <a:lnTo>
                      <a:pt x="1" y="248"/>
                    </a:lnTo>
                    <a:lnTo>
                      <a:pt x="1" y="249"/>
                    </a:lnTo>
                    <a:lnTo>
                      <a:pt x="3" y="249"/>
                    </a:lnTo>
                    <a:lnTo>
                      <a:pt x="7" y="252"/>
                    </a:lnTo>
                    <a:lnTo>
                      <a:pt x="13" y="259"/>
                    </a:lnTo>
                    <a:lnTo>
                      <a:pt x="13" y="264"/>
                    </a:lnTo>
                    <a:lnTo>
                      <a:pt x="14" y="266"/>
                    </a:lnTo>
                    <a:lnTo>
                      <a:pt x="14" y="271"/>
                    </a:lnTo>
                    <a:lnTo>
                      <a:pt x="17" y="276"/>
                    </a:lnTo>
                    <a:lnTo>
                      <a:pt x="17" y="278"/>
                    </a:lnTo>
                    <a:lnTo>
                      <a:pt x="21" y="278"/>
                    </a:lnTo>
                    <a:lnTo>
                      <a:pt x="22" y="276"/>
                    </a:lnTo>
                    <a:lnTo>
                      <a:pt x="32" y="273"/>
                    </a:lnTo>
                    <a:lnTo>
                      <a:pt x="40" y="273"/>
                    </a:lnTo>
                    <a:lnTo>
                      <a:pt x="43" y="275"/>
                    </a:lnTo>
                    <a:lnTo>
                      <a:pt x="43" y="285"/>
                    </a:lnTo>
                    <a:lnTo>
                      <a:pt x="46" y="304"/>
                    </a:lnTo>
                    <a:lnTo>
                      <a:pt x="50" y="314"/>
                    </a:lnTo>
                    <a:lnTo>
                      <a:pt x="50" y="315"/>
                    </a:lnTo>
                    <a:lnTo>
                      <a:pt x="51" y="315"/>
                    </a:lnTo>
                    <a:lnTo>
                      <a:pt x="64" y="314"/>
                    </a:lnTo>
                    <a:lnTo>
                      <a:pt x="66" y="312"/>
                    </a:lnTo>
                    <a:lnTo>
                      <a:pt x="68" y="308"/>
                    </a:lnTo>
                    <a:lnTo>
                      <a:pt x="70" y="308"/>
                    </a:lnTo>
                    <a:lnTo>
                      <a:pt x="82" y="302"/>
                    </a:lnTo>
                    <a:lnTo>
                      <a:pt x="84" y="302"/>
                    </a:lnTo>
                    <a:lnTo>
                      <a:pt x="88" y="304"/>
                    </a:lnTo>
                    <a:lnTo>
                      <a:pt x="94" y="307"/>
                    </a:lnTo>
                    <a:lnTo>
                      <a:pt x="104" y="315"/>
                    </a:lnTo>
                    <a:lnTo>
                      <a:pt x="104" y="317"/>
                    </a:lnTo>
                    <a:lnTo>
                      <a:pt x="106" y="318"/>
                    </a:lnTo>
                    <a:lnTo>
                      <a:pt x="118" y="335"/>
                    </a:lnTo>
                    <a:lnTo>
                      <a:pt x="121" y="338"/>
                    </a:lnTo>
                    <a:lnTo>
                      <a:pt x="121" y="352"/>
                    </a:lnTo>
                    <a:lnTo>
                      <a:pt x="118" y="354"/>
                    </a:lnTo>
                    <a:lnTo>
                      <a:pt x="116" y="362"/>
                    </a:lnTo>
                    <a:lnTo>
                      <a:pt x="111" y="369"/>
                    </a:lnTo>
                    <a:lnTo>
                      <a:pt x="104" y="378"/>
                    </a:lnTo>
                    <a:lnTo>
                      <a:pt x="103" y="381"/>
                    </a:lnTo>
                    <a:lnTo>
                      <a:pt x="103" y="389"/>
                    </a:lnTo>
                    <a:lnTo>
                      <a:pt x="106" y="396"/>
                    </a:lnTo>
                    <a:lnTo>
                      <a:pt x="109" y="402"/>
                    </a:lnTo>
                    <a:lnTo>
                      <a:pt x="110" y="403"/>
                    </a:lnTo>
                    <a:lnTo>
                      <a:pt x="111" y="414"/>
                    </a:lnTo>
                    <a:lnTo>
                      <a:pt x="111" y="416"/>
                    </a:lnTo>
                    <a:lnTo>
                      <a:pt x="116" y="416"/>
                    </a:lnTo>
                    <a:lnTo>
                      <a:pt x="117" y="414"/>
                    </a:lnTo>
                    <a:lnTo>
                      <a:pt x="121" y="402"/>
                    </a:lnTo>
                    <a:lnTo>
                      <a:pt x="123" y="400"/>
                    </a:lnTo>
                    <a:lnTo>
                      <a:pt x="123" y="399"/>
                    </a:lnTo>
                    <a:lnTo>
                      <a:pt x="124" y="398"/>
                    </a:lnTo>
                    <a:lnTo>
                      <a:pt x="131" y="405"/>
                    </a:lnTo>
                    <a:lnTo>
                      <a:pt x="135" y="407"/>
                    </a:lnTo>
                    <a:lnTo>
                      <a:pt x="137" y="407"/>
                    </a:lnTo>
                    <a:lnTo>
                      <a:pt x="140" y="410"/>
                    </a:lnTo>
                    <a:lnTo>
                      <a:pt x="142" y="412"/>
                    </a:lnTo>
                    <a:lnTo>
                      <a:pt x="145" y="416"/>
                    </a:lnTo>
                    <a:lnTo>
                      <a:pt x="147" y="420"/>
                    </a:lnTo>
                    <a:lnTo>
                      <a:pt x="149" y="419"/>
                    </a:lnTo>
                    <a:lnTo>
                      <a:pt x="151" y="420"/>
                    </a:lnTo>
                    <a:lnTo>
                      <a:pt x="144" y="427"/>
                    </a:lnTo>
                    <a:lnTo>
                      <a:pt x="141" y="428"/>
                    </a:lnTo>
                    <a:lnTo>
                      <a:pt x="140" y="428"/>
                    </a:lnTo>
                    <a:lnTo>
                      <a:pt x="137" y="430"/>
                    </a:lnTo>
                    <a:lnTo>
                      <a:pt x="135" y="430"/>
                    </a:lnTo>
                    <a:lnTo>
                      <a:pt x="135" y="431"/>
                    </a:lnTo>
                    <a:lnTo>
                      <a:pt x="133" y="432"/>
                    </a:lnTo>
                    <a:lnTo>
                      <a:pt x="141" y="432"/>
                    </a:lnTo>
                    <a:lnTo>
                      <a:pt x="141" y="434"/>
                    </a:lnTo>
                    <a:lnTo>
                      <a:pt x="135" y="439"/>
                    </a:lnTo>
                    <a:lnTo>
                      <a:pt x="138" y="449"/>
                    </a:lnTo>
                    <a:lnTo>
                      <a:pt x="141" y="452"/>
                    </a:lnTo>
                    <a:lnTo>
                      <a:pt x="148" y="455"/>
                    </a:lnTo>
                    <a:lnTo>
                      <a:pt x="151" y="453"/>
                    </a:lnTo>
                    <a:lnTo>
                      <a:pt x="151" y="452"/>
                    </a:lnTo>
                    <a:lnTo>
                      <a:pt x="154" y="449"/>
                    </a:lnTo>
                    <a:lnTo>
                      <a:pt x="156" y="448"/>
                    </a:lnTo>
                    <a:lnTo>
                      <a:pt x="159" y="448"/>
                    </a:lnTo>
                    <a:lnTo>
                      <a:pt x="167" y="446"/>
                    </a:lnTo>
                    <a:lnTo>
                      <a:pt x="173" y="446"/>
                    </a:lnTo>
                    <a:lnTo>
                      <a:pt x="173" y="448"/>
                    </a:lnTo>
                    <a:lnTo>
                      <a:pt x="174" y="448"/>
                    </a:lnTo>
                    <a:lnTo>
                      <a:pt x="190" y="451"/>
                    </a:lnTo>
                    <a:lnTo>
                      <a:pt x="202" y="458"/>
                    </a:lnTo>
                    <a:lnTo>
                      <a:pt x="212" y="453"/>
                    </a:lnTo>
                    <a:lnTo>
                      <a:pt x="225" y="453"/>
                    </a:lnTo>
                    <a:lnTo>
                      <a:pt x="234" y="452"/>
                    </a:lnTo>
                    <a:lnTo>
                      <a:pt x="237" y="451"/>
                    </a:lnTo>
                    <a:lnTo>
                      <a:pt x="239" y="449"/>
                    </a:lnTo>
                    <a:lnTo>
                      <a:pt x="239" y="445"/>
                    </a:lnTo>
                    <a:lnTo>
                      <a:pt x="248" y="435"/>
                    </a:lnTo>
                    <a:lnTo>
                      <a:pt x="253" y="434"/>
                    </a:lnTo>
                    <a:lnTo>
                      <a:pt x="257" y="428"/>
                    </a:lnTo>
                    <a:lnTo>
                      <a:pt x="257" y="424"/>
                    </a:lnTo>
                    <a:lnTo>
                      <a:pt x="255" y="423"/>
                    </a:lnTo>
                    <a:lnTo>
                      <a:pt x="251" y="416"/>
                    </a:lnTo>
                    <a:lnTo>
                      <a:pt x="250" y="407"/>
                    </a:lnTo>
                    <a:lnTo>
                      <a:pt x="251" y="406"/>
                    </a:lnTo>
                    <a:lnTo>
                      <a:pt x="251" y="405"/>
                    </a:lnTo>
                    <a:lnTo>
                      <a:pt x="254" y="403"/>
                    </a:lnTo>
                    <a:lnTo>
                      <a:pt x="264" y="393"/>
                    </a:lnTo>
                    <a:lnTo>
                      <a:pt x="265" y="393"/>
                    </a:lnTo>
                    <a:lnTo>
                      <a:pt x="288" y="396"/>
                    </a:lnTo>
                    <a:lnTo>
                      <a:pt x="290" y="396"/>
                    </a:lnTo>
                    <a:lnTo>
                      <a:pt x="295" y="393"/>
                    </a:lnTo>
                    <a:lnTo>
                      <a:pt x="299" y="391"/>
                    </a:lnTo>
                    <a:lnTo>
                      <a:pt x="301" y="384"/>
                    </a:lnTo>
                    <a:lnTo>
                      <a:pt x="299" y="367"/>
                    </a:lnTo>
                    <a:lnTo>
                      <a:pt x="303" y="362"/>
                    </a:lnTo>
                    <a:lnTo>
                      <a:pt x="306" y="354"/>
                    </a:lnTo>
                    <a:lnTo>
                      <a:pt x="308" y="342"/>
                    </a:lnTo>
                    <a:lnTo>
                      <a:pt x="308" y="339"/>
                    </a:lnTo>
                    <a:lnTo>
                      <a:pt x="310" y="339"/>
                    </a:lnTo>
                    <a:lnTo>
                      <a:pt x="328" y="331"/>
                    </a:lnTo>
                    <a:lnTo>
                      <a:pt x="331" y="331"/>
                    </a:lnTo>
                    <a:lnTo>
                      <a:pt x="331" y="332"/>
                    </a:lnTo>
                    <a:lnTo>
                      <a:pt x="342" y="336"/>
                    </a:lnTo>
                    <a:lnTo>
                      <a:pt x="364" y="342"/>
                    </a:lnTo>
                    <a:lnTo>
                      <a:pt x="371" y="346"/>
                    </a:lnTo>
                    <a:lnTo>
                      <a:pt x="374" y="349"/>
                    </a:lnTo>
                    <a:lnTo>
                      <a:pt x="378" y="350"/>
                    </a:lnTo>
                    <a:lnTo>
                      <a:pt x="380" y="350"/>
                    </a:lnTo>
                    <a:lnTo>
                      <a:pt x="387" y="349"/>
                    </a:lnTo>
                    <a:lnTo>
                      <a:pt x="387" y="347"/>
                    </a:lnTo>
                    <a:lnTo>
                      <a:pt x="389" y="345"/>
                    </a:lnTo>
                    <a:lnTo>
                      <a:pt x="402" y="339"/>
                    </a:lnTo>
                    <a:lnTo>
                      <a:pt x="403" y="339"/>
                    </a:lnTo>
                    <a:lnTo>
                      <a:pt x="409" y="336"/>
                    </a:lnTo>
                    <a:lnTo>
                      <a:pt x="413" y="333"/>
                    </a:lnTo>
                    <a:lnTo>
                      <a:pt x="420" y="322"/>
                    </a:lnTo>
                    <a:lnTo>
                      <a:pt x="425" y="319"/>
                    </a:lnTo>
                    <a:lnTo>
                      <a:pt x="433" y="319"/>
                    </a:lnTo>
                    <a:lnTo>
                      <a:pt x="438" y="318"/>
                    </a:lnTo>
                    <a:lnTo>
                      <a:pt x="441" y="315"/>
                    </a:lnTo>
                    <a:lnTo>
                      <a:pt x="442" y="312"/>
                    </a:lnTo>
                    <a:lnTo>
                      <a:pt x="444" y="311"/>
                    </a:lnTo>
                    <a:lnTo>
                      <a:pt x="444" y="308"/>
                    </a:lnTo>
                    <a:lnTo>
                      <a:pt x="442" y="307"/>
                    </a:lnTo>
                    <a:lnTo>
                      <a:pt x="440" y="298"/>
                    </a:lnTo>
                    <a:lnTo>
                      <a:pt x="440" y="292"/>
                    </a:lnTo>
                    <a:lnTo>
                      <a:pt x="449" y="286"/>
                    </a:lnTo>
                    <a:lnTo>
                      <a:pt x="451" y="286"/>
                    </a:lnTo>
                    <a:lnTo>
                      <a:pt x="442" y="271"/>
                    </a:lnTo>
                    <a:lnTo>
                      <a:pt x="440" y="269"/>
                    </a:lnTo>
                    <a:lnTo>
                      <a:pt x="437" y="264"/>
                    </a:lnTo>
                    <a:lnTo>
                      <a:pt x="433" y="259"/>
                    </a:lnTo>
                    <a:lnTo>
                      <a:pt x="425" y="248"/>
                    </a:lnTo>
                    <a:lnTo>
                      <a:pt x="423" y="242"/>
                    </a:lnTo>
                    <a:lnTo>
                      <a:pt x="412" y="237"/>
                    </a:lnTo>
                    <a:lnTo>
                      <a:pt x="406" y="237"/>
                    </a:lnTo>
                    <a:lnTo>
                      <a:pt x="403" y="231"/>
                    </a:lnTo>
                    <a:lnTo>
                      <a:pt x="403" y="204"/>
                    </a:lnTo>
                    <a:lnTo>
                      <a:pt x="406" y="195"/>
                    </a:lnTo>
                    <a:lnTo>
                      <a:pt x="406" y="192"/>
                    </a:lnTo>
                    <a:lnTo>
                      <a:pt x="411" y="187"/>
                    </a:lnTo>
                    <a:lnTo>
                      <a:pt x="416" y="184"/>
                    </a:lnTo>
                    <a:lnTo>
                      <a:pt x="437" y="180"/>
                    </a:lnTo>
                    <a:lnTo>
                      <a:pt x="445" y="175"/>
                    </a:lnTo>
                    <a:lnTo>
                      <a:pt x="449" y="174"/>
                    </a:lnTo>
                    <a:lnTo>
                      <a:pt x="458" y="174"/>
                    </a:lnTo>
                    <a:lnTo>
                      <a:pt x="462" y="175"/>
                    </a:lnTo>
                    <a:lnTo>
                      <a:pt x="475" y="174"/>
                    </a:lnTo>
                    <a:lnTo>
                      <a:pt x="487" y="168"/>
                    </a:lnTo>
                    <a:lnTo>
                      <a:pt x="502" y="148"/>
                    </a:lnTo>
                    <a:lnTo>
                      <a:pt x="504" y="145"/>
                    </a:lnTo>
                    <a:lnTo>
                      <a:pt x="504" y="142"/>
                    </a:lnTo>
                    <a:lnTo>
                      <a:pt x="498" y="135"/>
                    </a:lnTo>
                    <a:lnTo>
                      <a:pt x="494" y="128"/>
                    </a:lnTo>
                    <a:lnTo>
                      <a:pt x="494" y="120"/>
                    </a:lnTo>
                    <a:lnTo>
                      <a:pt x="493" y="114"/>
                    </a:lnTo>
                    <a:lnTo>
                      <a:pt x="490" y="114"/>
                    </a:lnTo>
                    <a:lnTo>
                      <a:pt x="471" y="120"/>
                    </a:lnTo>
                    <a:lnTo>
                      <a:pt x="465" y="122"/>
                    </a:lnTo>
                    <a:lnTo>
                      <a:pt x="462" y="125"/>
                    </a:lnTo>
                    <a:lnTo>
                      <a:pt x="459" y="127"/>
                    </a:lnTo>
                    <a:lnTo>
                      <a:pt x="451" y="124"/>
                    </a:lnTo>
                    <a:lnTo>
                      <a:pt x="448" y="122"/>
                    </a:lnTo>
                    <a:lnTo>
                      <a:pt x="445" y="120"/>
                    </a:lnTo>
                    <a:lnTo>
                      <a:pt x="445" y="118"/>
                    </a:lnTo>
                    <a:lnTo>
                      <a:pt x="447" y="117"/>
                    </a:lnTo>
                    <a:lnTo>
                      <a:pt x="447" y="115"/>
                    </a:lnTo>
                    <a:lnTo>
                      <a:pt x="445" y="111"/>
                    </a:lnTo>
                    <a:lnTo>
                      <a:pt x="433" y="89"/>
                    </a:lnTo>
                    <a:lnTo>
                      <a:pt x="422" y="82"/>
                    </a:lnTo>
                    <a:lnTo>
                      <a:pt x="415" y="79"/>
                    </a:lnTo>
                    <a:lnTo>
                      <a:pt x="409" y="72"/>
                    </a:lnTo>
                    <a:lnTo>
                      <a:pt x="401" y="67"/>
                    </a:lnTo>
                    <a:lnTo>
                      <a:pt x="373" y="57"/>
                    </a:lnTo>
                    <a:lnTo>
                      <a:pt x="371" y="57"/>
                    </a:lnTo>
                    <a:lnTo>
                      <a:pt x="349" y="44"/>
                    </a:lnTo>
                    <a:lnTo>
                      <a:pt x="348" y="44"/>
                    </a:lnTo>
                    <a:lnTo>
                      <a:pt x="343" y="40"/>
                    </a:lnTo>
                    <a:lnTo>
                      <a:pt x="342" y="40"/>
                    </a:lnTo>
                    <a:lnTo>
                      <a:pt x="328" y="33"/>
                    </a:lnTo>
                    <a:lnTo>
                      <a:pt x="322" y="24"/>
                    </a:lnTo>
                    <a:lnTo>
                      <a:pt x="321" y="24"/>
                    </a:lnTo>
                    <a:lnTo>
                      <a:pt x="308" y="24"/>
                    </a:lnTo>
                    <a:lnTo>
                      <a:pt x="289" y="27"/>
                    </a:lnTo>
                    <a:lnTo>
                      <a:pt x="272" y="37"/>
                    </a:lnTo>
                    <a:lnTo>
                      <a:pt x="257" y="53"/>
                    </a:lnTo>
                    <a:lnTo>
                      <a:pt x="257" y="54"/>
                    </a:lnTo>
                    <a:lnTo>
                      <a:pt x="253" y="48"/>
                    </a:lnTo>
                    <a:lnTo>
                      <a:pt x="248" y="48"/>
                    </a:lnTo>
                    <a:lnTo>
                      <a:pt x="243" y="51"/>
                    </a:lnTo>
                    <a:lnTo>
                      <a:pt x="237" y="55"/>
                    </a:lnTo>
                    <a:lnTo>
                      <a:pt x="234" y="43"/>
                    </a:lnTo>
                    <a:lnTo>
                      <a:pt x="226" y="41"/>
                    </a:lnTo>
                    <a:lnTo>
                      <a:pt x="225" y="41"/>
                    </a:lnTo>
                    <a:lnTo>
                      <a:pt x="223" y="40"/>
                    </a:lnTo>
                    <a:lnTo>
                      <a:pt x="221" y="39"/>
                    </a:lnTo>
                    <a:lnTo>
                      <a:pt x="221" y="37"/>
                    </a:lnTo>
                    <a:lnTo>
                      <a:pt x="218" y="34"/>
                    </a:lnTo>
                    <a:lnTo>
                      <a:pt x="211" y="9"/>
                    </a:lnTo>
                    <a:lnTo>
                      <a:pt x="207" y="5"/>
                    </a:lnTo>
                    <a:lnTo>
                      <a:pt x="207" y="4"/>
                    </a:lnTo>
                    <a:lnTo>
                      <a:pt x="205" y="2"/>
                    </a:lnTo>
                    <a:lnTo>
                      <a:pt x="204" y="2"/>
                    </a:lnTo>
                    <a:lnTo>
                      <a:pt x="201" y="1"/>
                    </a:lnTo>
                    <a:lnTo>
                      <a:pt x="200" y="0"/>
                    </a:lnTo>
                    <a:lnTo>
                      <a:pt x="200" y="1"/>
                    </a:lnTo>
                    <a:lnTo>
                      <a:pt x="187" y="9"/>
                    </a:lnTo>
                    <a:lnTo>
                      <a:pt x="181" y="11"/>
                    </a:lnTo>
                    <a:lnTo>
                      <a:pt x="171" y="16"/>
                    </a:lnTo>
                    <a:lnTo>
                      <a:pt x="170" y="18"/>
                    </a:lnTo>
                    <a:lnTo>
                      <a:pt x="169" y="30"/>
                    </a:lnTo>
                    <a:lnTo>
                      <a:pt x="169" y="39"/>
                    </a:lnTo>
                    <a:lnTo>
                      <a:pt x="171" y="44"/>
                    </a:lnTo>
                    <a:lnTo>
                      <a:pt x="170" y="48"/>
                    </a:lnTo>
                    <a:lnTo>
                      <a:pt x="166" y="50"/>
                    </a:lnTo>
                    <a:lnTo>
                      <a:pt x="162" y="47"/>
                    </a:lnTo>
                    <a:lnTo>
                      <a:pt x="159" y="47"/>
                    </a:lnTo>
                    <a:lnTo>
                      <a:pt x="158" y="46"/>
                    </a:lnTo>
                    <a:lnTo>
                      <a:pt x="154" y="47"/>
                    </a:lnTo>
                    <a:lnTo>
                      <a:pt x="149" y="50"/>
                    </a:lnTo>
                    <a:lnTo>
                      <a:pt x="145" y="60"/>
                    </a:lnTo>
                    <a:lnTo>
                      <a:pt x="142" y="62"/>
                    </a:lnTo>
                    <a:lnTo>
                      <a:pt x="137" y="65"/>
                    </a:lnTo>
                    <a:lnTo>
                      <a:pt x="133" y="69"/>
                    </a:lnTo>
                    <a:lnTo>
                      <a:pt x="131" y="72"/>
                    </a:lnTo>
                    <a:lnTo>
                      <a:pt x="134" y="74"/>
                    </a:lnTo>
                    <a:lnTo>
                      <a:pt x="135" y="75"/>
                    </a:lnTo>
                    <a:lnTo>
                      <a:pt x="135" y="76"/>
                    </a:lnTo>
                    <a:lnTo>
                      <a:pt x="137" y="78"/>
                    </a:lnTo>
                    <a:lnTo>
                      <a:pt x="135" y="79"/>
                    </a:lnTo>
                    <a:lnTo>
                      <a:pt x="113" y="89"/>
                    </a:lnTo>
                    <a:lnTo>
                      <a:pt x="110" y="92"/>
                    </a:lnTo>
                    <a:lnTo>
                      <a:pt x="109" y="92"/>
                    </a:lnTo>
                    <a:lnTo>
                      <a:pt x="100" y="107"/>
                    </a:lnTo>
                    <a:lnTo>
                      <a:pt x="95" y="107"/>
                    </a:lnTo>
                    <a:lnTo>
                      <a:pt x="92" y="104"/>
                    </a:lnTo>
                    <a:lnTo>
                      <a:pt x="80" y="103"/>
                    </a:lnTo>
                    <a:lnTo>
                      <a:pt x="77" y="104"/>
                    </a:lnTo>
                    <a:lnTo>
                      <a:pt x="74" y="10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12" name="Freeform 541">
                <a:extLst>
                  <a:ext uri="{FF2B5EF4-FFF2-40B4-BE49-F238E27FC236}">
                    <a16:creationId xmlns:a16="http://schemas.microsoft.com/office/drawing/2014/main" id="{68CF269F-9BAB-1BD2-6EB0-90CC99ABB8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9" y="1851"/>
                <a:ext cx="79" cy="88"/>
              </a:xfrm>
              <a:custGeom>
                <a:avLst/>
                <a:gdLst>
                  <a:gd name="T0" fmla="*/ 84 w 318"/>
                  <a:gd name="T1" fmla="*/ 211 h 352"/>
                  <a:gd name="T2" fmla="*/ 68 w 318"/>
                  <a:gd name="T3" fmla="*/ 228 h 352"/>
                  <a:gd name="T4" fmla="*/ 42 w 318"/>
                  <a:gd name="T5" fmla="*/ 233 h 352"/>
                  <a:gd name="T6" fmla="*/ 15 w 318"/>
                  <a:gd name="T7" fmla="*/ 226 h 352"/>
                  <a:gd name="T8" fmla="*/ 15 w 318"/>
                  <a:gd name="T9" fmla="*/ 244 h 352"/>
                  <a:gd name="T10" fmla="*/ 17 w 318"/>
                  <a:gd name="T11" fmla="*/ 288 h 352"/>
                  <a:gd name="T12" fmla="*/ 14 w 318"/>
                  <a:gd name="T13" fmla="*/ 297 h 352"/>
                  <a:gd name="T14" fmla="*/ 7 w 318"/>
                  <a:gd name="T15" fmla="*/ 304 h 352"/>
                  <a:gd name="T16" fmla="*/ 0 w 318"/>
                  <a:gd name="T17" fmla="*/ 311 h 352"/>
                  <a:gd name="T18" fmla="*/ 5 w 318"/>
                  <a:gd name="T19" fmla="*/ 327 h 352"/>
                  <a:gd name="T20" fmla="*/ 34 w 318"/>
                  <a:gd name="T21" fmla="*/ 331 h 352"/>
                  <a:gd name="T22" fmla="*/ 58 w 318"/>
                  <a:gd name="T23" fmla="*/ 315 h 352"/>
                  <a:gd name="T24" fmla="*/ 75 w 318"/>
                  <a:gd name="T25" fmla="*/ 321 h 352"/>
                  <a:gd name="T26" fmla="*/ 91 w 318"/>
                  <a:gd name="T27" fmla="*/ 329 h 352"/>
                  <a:gd name="T28" fmla="*/ 117 w 318"/>
                  <a:gd name="T29" fmla="*/ 339 h 352"/>
                  <a:gd name="T30" fmla="*/ 178 w 318"/>
                  <a:gd name="T31" fmla="*/ 334 h 352"/>
                  <a:gd name="T32" fmla="*/ 181 w 318"/>
                  <a:gd name="T33" fmla="*/ 341 h 352"/>
                  <a:gd name="T34" fmla="*/ 199 w 318"/>
                  <a:gd name="T35" fmla="*/ 349 h 352"/>
                  <a:gd name="T36" fmla="*/ 206 w 318"/>
                  <a:gd name="T37" fmla="*/ 341 h 352"/>
                  <a:gd name="T38" fmla="*/ 229 w 318"/>
                  <a:gd name="T39" fmla="*/ 314 h 352"/>
                  <a:gd name="T40" fmla="*/ 215 w 318"/>
                  <a:gd name="T41" fmla="*/ 283 h 352"/>
                  <a:gd name="T42" fmla="*/ 231 w 318"/>
                  <a:gd name="T43" fmla="*/ 254 h 352"/>
                  <a:gd name="T44" fmla="*/ 237 w 318"/>
                  <a:gd name="T45" fmla="*/ 257 h 352"/>
                  <a:gd name="T46" fmla="*/ 245 w 318"/>
                  <a:gd name="T47" fmla="*/ 264 h 352"/>
                  <a:gd name="T48" fmla="*/ 244 w 318"/>
                  <a:gd name="T49" fmla="*/ 233 h 352"/>
                  <a:gd name="T50" fmla="*/ 254 w 318"/>
                  <a:gd name="T51" fmla="*/ 190 h 352"/>
                  <a:gd name="T52" fmla="*/ 258 w 318"/>
                  <a:gd name="T53" fmla="*/ 185 h 352"/>
                  <a:gd name="T54" fmla="*/ 241 w 318"/>
                  <a:gd name="T55" fmla="*/ 137 h 352"/>
                  <a:gd name="T56" fmla="*/ 262 w 318"/>
                  <a:gd name="T57" fmla="*/ 106 h 352"/>
                  <a:gd name="T58" fmla="*/ 290 w 318"/>
                  <a:gd name="T59" fmla="*/ 81 h 352"/>
                  <a:gd name="T60" fmla="*/ 298 w 318"/>
                  <a:gd name="T61" fmla="*/ 79 h 352"/>
                  <a:gd name="T62" fmla="*/ 301 w 318"/>
                  <a:gd name="T63" fmla="*/ 63 h 352"/>
                  <a:gd name="T64" fmla="*/ 300 w 318"/>
                  <a:gd name="T65" fmla="*/ 51 h 352"/>
                  <a:gd name="T66" fmla="*/ 311 w 318"/>
                  <a:gd name="T67" fmla="*/ 47 h 352"/>
                  <a:gd name="T68" fmla="*/ 317 w 318"/>
                  <a:gd name="T69" fmla="*/ 42 h 352"/>
                  <a:gd name="T70" fmla="*/ 300 w 318"/>
                  <a:gd name="T71" fmla="*/ 5 h 352"/>
                  <a:gd name="T72" fmla="*/ 281 w 318"/>
                  <a:gd name="T73" fmla="*/ 17 h 352"/>
                  <a:gd name="T74" fmla="*/ 248 w 318"/>
                  <a:gd name="T75" fmla="*/ 24 h 352"/>
                  <a:gd name="T76" fmla="*/ 257 w 318"/>
                  <a:gd name="T77" fmla="*/ 8 h 352"/>
                  <a:gd name="T78" fmla="*/ 240 w 318"/>
                  <a:gd name="T79" fmla="*/ 0 h 352"/>
                  <a:gd name="T80" fmla="*/ 231 w 318"/>
                  <a:gd name="T81" fmla="*/ 10 h 352"/>
                  <a:gd name="T82" fmla="*/ 216 w 318"/>
                  <a:gd name="T83" fmla="*/ 7 h 352"/>
                  <a:gd name="T84" fmla="*/ 198 w 318"/>
                  <a:gd name="T85" fmla="*/ 4 h 352"/>
                  <a:gd name="T86" fmla="*/ 185 w 318"/>
                  <a:gd name="T87" fmla="*/ 15 h 352"/>
                  <a:gd name="T88" fmla="*/ 176 w 318"/>
                  <a:gd name="T89" fmla="*/ 22 h 352"/>
                  <a:gd name="T90" fmla="*/ 166 w 318"/>
                  <a:gd name="T91" fmla="*/ 25 h 352"/>
                  <a:gd name="T92" fmla="*/ 177 w 318"/>
                  <a:gd name="T93" fmla="*/ 51 h 352"/>
                  <a:gd name="T94" fmla="*/ 176 w 318"/>
                  <a:gd name="T95" fmla="*/ 72 h 352"/>
                  <a:gd name="T96" fmla="*/ 195 w 318"/>
                  <a:gd name="T97" fmla="*/ 86 h 352"/>
                  <a:gd name="T98" fmla="*/ 201 w 318"/>
                  <a:gd name="T99" fmla="*/ 98 h 352"/>
                  <a:gd name="T100" fmla="*/ 183 w 318"/>
                  <a:gd name="T101" fmla="*/ 124 h 352"/>
                  <a:gd name="T102" fmla="*/ 180 w 318"/>
                  <a:gd name="T103" fmla="*/ 180 h 352"/>
                  <a:gd name="T104" fmla="*/ 146 w 318"/>
                  <a:gd name="T105" fmla="*/ 183 h 352"/>
                  <a:gd name="T106" fmla="*/ 132 w 318"/>
                  <a:gd name="T107" fmla="*/ 169 h 352"/>
                  <a:gd name="T108" fmla="*/ 96 w 318"/>
                  <a:gd name="T109" fmla="*/ 181 h 3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18" h="352">
                    <a:moveTo>
                      <a:pt x="96" y="181"/>
                    </a:moveTo>
                    <a:lnTo>
                      <a:pt x="89" y="180"/>
                    </a:lnTo>
                    <a:lnTo>
                      <a:pt x="82" y="181"/>
                    </a:lnTo>
                    <a:lnTo>
                      <a:pt x="84" y="211"/>
                    </a:lnTo>
                    <a:lnTo>
                      <a:pt x="82" y="216"/>
                    </a:lnTo>
                    <a:lnTo>
                      <a:pt x="79" y="221"/>
                    </a:lnTo>
                    <a:lnTo>
                      <a:pt x="78" y="222"/>
                    </a:lnTo>
                    <a:lnTo>
                      <a:pt x="68" y="228"/>
                    </a:lnTo>
                    <a:lnTo>
                      <a:pt x="60" y="236"/>
                    </a:lnTo>
                    <a:lnTo>
                      <a:pt x="58" y="237"/>
                    </a:lnTo>
                    <a:lnTo>
                      <a:pt x="46" y="237"/>
                    </a:lnTo>
                    <a:lnTo>
                      <a:pt x="42" y="233"/>
                    </a:lnTo>
                    <a:lnTo>
                      <a:pt x="30" y="221"/>
                    </a:lnTo>
                    <a:lnTo>
                      <a:pt x="22" y="221"/>
                    </a:lnTo>
                    <a:lnTo>
                      <a:pt x="18" y="225"/>
                    </a:lnTo>
                    <a:lnTo>
                      <a:pt x="15" y="226"/>
                    </a:lnTo>
                    <a:lnTo>
                      <a:pt x="12" y="225"/>
                    </a:lnTo>
                    <a:lnTo>
                      <a:pt x="10" y="222"/>
                    </a:lnTo>
                    <a:lnTo>
                      <a:pt x="10" y="225"/>
                    </a:lnTo>
                    <a:lnTo>
                      <a:pt x="15" y="244"/>
                    </a:lnTo>
                    <a:lnTo>
                      <a:pt x="15" y="252"/>
                    </a:lnTo>
                    <a:lnTo>
                      <a:pt x="14" y="254"/>
                    </a:lnTo>
                    <a:lnTo>
                      <a:pt x="14" y="274"/>
                    </a:lnTo>
                    <a:lnTo>
                      <a:pt x="17" y="288"/>
                    </a:lnTo>
                    <a:lnTo>
                      <a:pt x="17" y="292"/>
                    </a:lnTo>
                    <a:lnTo>
                      <a:pt x="15" y="295"/>
                    </a:lnTo>
                    <a:lnTo>
                      <a:pt x="15" y="296"/>
                    </a:lnTo>
                    <a:lnTo>
                      <a:pt x="14" y="297"/>
                    </a:lnTo>
                    <a:lnTo>
                      <a:pt x="14" y="299"/>
                    </a:lnTo>
                    <a:lnTo>
                      <a:pt x="12" y="299"/>
                    </a:lnTo>
                    <a:lnTo>
                      <a:pt x="11" y="300"/>
                    </a:lnTo>
                    <a:lnTo>
                      <a:pt x="7" y="304"/>
                    </a:lnTo>
                    <a:lnTo>
                      <a:pt x="4" y="305"/>
                    </a:lnTo>
                    <a:lnTo>
                      <a:pt x="3" y="307"/>
                    </a:lnTo>
                    <a:lnTo>
                      <a:pt x="1" y="310"/>
                    </a:lnTo>
                    <a:lnTo>
                      <a:pt x="0" y="311"/>
                    </a:lnTo>
                    <a:lnTo>
                      <a:pt x="0" y="319"/>
                    </a:lnTo>
                    <a:lnTo>
                      <a:pt x="3" y="324"/>
                    </a:lnTo>
                    <a:lnTo>
                      <a:pt x="4" y="327"/>
                    </a:lnTo>
                    <a:lnTo>
                      <a:pt x="5" y="327"/>
                    </a:lnTo>
                    <a:lnTo>
                      <a:pt x="11" y="324"/>
                    </a:lnTo>
                    <a:lnTo>
                      <a:pt x="24" y="322"/>
                    </a:lnTo>
                    <a:lnTo>
                      <a:pt x="32" y="325"/>
                    </a:lnTo>
                    <a:lnTo>
                      <a:pt x="34" y="331"/>
                    </a:lnTo>
                    <a:lnTo>
                      <a:pt x="39" y="332"/>
                    </a:lnTo>
                    <a:lnTo>
                      <a:pt x="42" y="329"/>
                    </a:lnTo>
                    <a:lnTo>
                      <a:pt x="50" y="318"/>
                    </a:lnTo>
                    <a:lnTo>
                      <a:pt x="58" y="315"/>
                    </a:lnTo>
                    <a:lnTo>
                      <a:pt x="64" y="312"/>
                    </a:lnTo>
                    <a:lnTo>
                      <a:pt x="71" y="311"/>
                    </a:lnTo>
                    <a:lnTo>
                      <a:pt x="71" y="312"/>
                    </a:lnTo>
                    <a:lnTo>
                      <a:pt x="75" y="321"/>
                    </a:lnTo>
                    <a:lnTo>
                      <a:pt x="84" y="328"/>
                    </a:lnTo>
                    <a:lnTo>
                      <a:pt x="86" y="328"/>
                    </a:lnTo>
                    <a:lnTo>
                      <a:pt x="88" y="329"/>
                    </a:lnTo>
                    <a:lnTo>
                      <a:pt x="91" y="329"/>
                    </a:lnTo>
                    <a:lnTo>
                      <a:pt x="97" y="328"/>
                    </a:lnTo>
                    <a:lnTo>
                      <a:pt x="102" y="329"/>
                    </a:lnTo>
                    <a:lnTo>
                      <a:pt x="110" y="334"/>
                    </a:lnTo>
                    <a:lnTo>
                      <a:pt x="117" y="339"/>
                    </a:lnTo>
                    <a:lnTo>
                      <a:pt x="132" y="343"/>
                    </a:lnTo>
                    <a:lnTo>
                      <a:pt x="152" y="343"/>
                    </a:lnTo>
                    <a:lnTo>
                      <a:pt x="164" y="338"/>
                    </a:lnTo>
                    <a:lnTo>
                      <a:pt x="178" y="334"/>
                    </a:lnTo>
                    <a:lnTo>
                      <a:pt x="180" y="334"/>
                    </a:lnTo>
                    <a:lnTo>
                      <a:pt x="180" y="335"/>
                    </a:lnTo>
                    <a:lnTo>
                      <a:pt x="181" y="336"/>
                    </a:lnTo>
                    <a:lnTo>
                      <a:pt x="181" y="341"/>
                    </a:lnTo>
                    <a:lnTo>
                      <a:pt x="182" y="341"/>
                    </a:lnTo>
                    <a:lnTo>
                      <a:pt x="187" y="350"/>
                    </a:lnTo>
                    <a:lnTo>
                      <a:pt x="191" y="352"/>
                    </a:lnTo>
                    <a:lnTo>
                      <a:pt x="199" y="349"/>
                    </a:lnTo>
                    <a:lnTo>
                      <a:pt x="202" y="343"/>
                    </a:lnTo>
                    <a:lnTo>
                      <a:pt x="204" y="342"/>
                    </a:lnTo>
                    <a:lnTo>
                      <a:pt x="205" y="341"/>
                    </a:lnTo>
                    <a:lnTo>
                      <a:pt x="206" y="341"/>
                    </a:lnTo>
                    <a:lnTo>
                      <a:pt x="211" y="338"/>
                    </a:lnTo>
                    <a:lnTo>
                      <a:pt x="212" y="338"/>
                    </a:lnTo>
                    <a:lnTo>
                      <a:pt x="221" y="322"/>
                    </a:lnTo>
                    <a:lnTo>
                      <a:pt x="229" y="314"/>
                    </a:lnTo>
                    <a:lnTo>
                      <a:pt x="231" y="312"/>
                    </a:lnTo>
                    <a:lnTo>
                      <a:pt x="231" y="304"/>
                    </a:lnTo>
                    <a:lnTo>
                      <a:pt x="225" y="297"/>
                    </a:lnTo>
                    <a:lnTo>
                      <a:pt x="215" y="283"/>
                    </a:lnTo>
                    <a:lnTo>
                      <a:pt x="215" y="276"/>
                    </a:lnTo>
                    <a:lnTo>
                      <a:pt x="216" y="275"/>
                    </a:lnTo>
                    <a:lnTo>
                      <a:pt x="231" y="255"/>
                    </a:lnTo>
                    <a:lnTo>
                      <a:pt x="231" y="254"/>
                    </a:lnTo>
                    <a:lnTo>
                      <a:pt x="233" y="255"/>
                    </a:lnTo>
                    <a:lnTo>
                      <a:pt x="236" y="255"/>
                    </a:lnTo>
                    <a:lnTo>
                      <a:pt x="236" y="257"/>
                    </a:lnTo>
                    <a:lnTo>
                      <a:pt x="237" y="257"/>
                    </a:lnTo>
                    <a:lnTo>
                      <a:pt x="240" y="259"/>
                    </a:lnTo>
                    <a:lnTo>
                      <a:pt x="241" y="262"/>
                    </a:lnTo>
                    <a:lnTo>
                      <a:pt x="244" y="262"/>
                    </a:lnTo>
                    <a:lnTo>
                      <a:pt x="245" y="264"/>
                    </a:lnTo>
                    <a:lnTo>
                      <a:pt x="254" y="255"/>
                    </a:lnTo>
                    <a:lnTo>
                      <a:pt x="257" y="251"/>
                    </a:lnTo>
                    <a:lnTo>
                      <a:pt x="252" y="244"/>
                    </a:lnTo>
                    <a:lnTo>
                      <a:pt x="244" y="233"/>
                    </a:lnTo>
                    <a:lnTo>
                      <a:pt x="243" y="230"/>
                    </a:lnTo>
                    <a:lnTo>
                      <a:pt x="244" y="201"/>
                    </a:lnTo>
                    <a:lnTo>
                      <a:pt x="247" y="197"/>
                    </a:lnTo>
                    <a:lnTo>
                      <a:pt x="254" y="190"/>
                    </a:lnTo>
                    <a:lnTo>
                      <a:pt x="254" y="188"/>
                    </a:lnTo>
                    <a:lnTo>
                      <a:pt x="255" y="187"/>
                    </a:lnTo>
                    <a:lnTo>
                      <a:pt x="257" y="187"/>
                    </a:lnTo>
                    <a:lnTo>
                      <a:pt x="258" y="185"/>
                    </a:lnTo>
                    <a:lnTo>
                      <a:pt x="254" y="177"/>
                    </a:lnTo>
                    <a:lnTo>
                      <a:pt x="243" y="139"/>
                    </a:lnTo>
                    <a:lnTo>
                      <a:pt x="243" y="138"/>
                    </a:lnTo>
                    <a:lnTo>
                      <a:pt x="241" y="137"/>
                    </a:lnTo>
                    <a:lnTo>
                      <a:pt x="258" y="130"/>
                    </a:lnTo>
                    <a:lnTo>
                      <a:pt x="259" y="128"/>
                    </a:lnTo>
                    <a:lnTo>
                      <a:pt x="259" y="120"/>
                    </a:lnTo>
                    <a:lnTo>
                      <a:pt x="262" y="106"/>
                    </a:lnTo>
                    <a:lnTo>
                      <a:pt x="268" y="96"/>
                    </a:lnTo>
                    <a:lnTo>
                      <a:pt x="286" y="85"/>
                    </a:lnTo>
                    <a:lnTo>
                      <a:pt x="290" y="82"/>
                    </a:lnTo>
                    <a:lnTo>
                      <a:pt x="290" y="81"/>
                    </a:lnTo>
                    <a:lnTo>
                      <a:pt x="293" y="81"/>
                    </a:lnTo>
                    <a:lnTo>
                      <a:pt x="296" y="84"/>
                    </a:lnTo>
                    <a:lnTo>
                      <a:pt x="298" y="81"/>
                    </a:lnTo>
                    <a:lnTo>
                      <a:pt x="298" y="79"/>
                    </a:lnTo>
                    <a:lnTo>
                      <a:pt x="301" y="71"/>
                    </a:lnTo>
                    <a:lnTo>
                      <a:pt x="303" y="70"/>
                    </a:lnTo>
                    <a:lnTo>
                      <a:pt x="303" y="64"/>
                    </a:lnTo>
                    <a:lnTo>
                      <a:pt x="301" y="63"/>
                    </a:lnTo>
                    <a:lnTo>
                      <a:pt x="300" y="58"/>
                    </a:lnTo>
                    <a:lnTo>
                      <a:pt x="300" y="57"/>
                    </a:lnTo>
                    <a:lnTo>
                      <a:pt x="298" y="54"/>
                    </a:lnTo>
                    <a:lnTo>
                      <a:pt x="300" y="51"/>
                    </a:lnTo>
                    <a:lnTo>
                      <a:pt x="301" y="46"/>
                    </a:lnTo>
                    <a:lnTo>
                      <a:pt x="303" y="44"/>
                    </a:lnTo>
                    <a:lnTo>
                      <a:pt x="310" y="44"/>
                    </a:lnTo>
                    <a:lnTo>
                      <a:pt x="311" y="47"/>
                    </a:lnTo>
                    <a:lnTo>
                      <a:pt x="312" y="49"/>
                    </a:lnTo>
                    <a:lnTo>
                      <a:pt x="318" y="49"/>
                    </a:lnTo>
                    <a:lnTo>
                      <a:pt x="318" y="47"/>
                    </a:lnTo>
                    <a:lnTo>
                      <a:pt x="317" y="42"/>
                    </a:lnTo>
                    <a:lnTo>
                      <a:pt x="305" y="14"/>
                    </a:lnTo>
                    <a:lnTo>
                      <a:pt x="303" y="10"/>
                    </a:lnTo>
                    <a:lnTo>
                      <a:pt x="301" y="5"/>
                    </a:lnTo>
                    <a:lnTo>
                      <a:pt x="300" y="5"/>
                    </a:lnTo>
                    <a:lnTo>
                      <a:pt x="286" y="14"/>
                    </a:lnTo>
                    <a:lnTo>
                      <a:pt x="285" y="15"/>
                    </a:lnTo>
                    <a:lnTo>
                      <a:pt x="283" y="15"/>
                    </a:lnTo>
                    <a:lnTo>
                      <a:pt x="281" y="17"/>
                    </a:lnTo>
                    <a:lnTo>
                      <a:pt x="279" y="17"/>
                    </a:lnTo>
                    <a:lnTo>
                      <a:pt x="278" y="18"/>
                    </a:lnTo>
                    <a:lnTo>
                      <a:pt x="264" y="22"/>
                    </a:lnTo>
                    <a:lnTo>
                      <a:pt x="248" y="24"/>
                    </a:lnTo>
                    <a:lnTo>
                      <a:pt x="248" y="22"/>
                    </a:lnTo>
                    <a:lnTo>
                      <a:pt x="250" y="21"/>
                    </a:lnTo>
                    <a:lnTo>
                      <a:pt x="255" y="10"/>
                    </a:lnTo>
                    <a:lnTo>
                      <a:pt x="257" y="8"/>
                    </a:lnTo>
                    <a:lnTo>
                      <a:pt x="254" y="4"/>
                    </a:lnTo>
                    <a:lnTo>
                      <a:pt x="250" y="1"/>
                    </a:lnTo>
                    <a:lnTo>
                      <a:pt x="248" y="0"/>
                    </a:lnTo>
                    <a:lnTo>
                      <a:pt x="240" y="0"/>
                    </a:lnTo>
                    <a:lnTo>
                      <a:pt x="238" y="1"/>
                    </a:lnTo>
                    <a:lnTo>
                      <a:pt x="237" y="1"/>
                    </a:lnTo>
                    <a:lnTo>
                      <a:pt x="234" y="8"/>
                    </a:lnTo>
                    <a:lnTo>
                      <a:pt x="231" y="10"/>
                    </a:lnTo>
                    <a:lnTo>
                      <a:pt x="230" y="7"/>
                    </a:lnTo>
                    <a:lnTo>
                      <a:pt x="231" y="3"/>
                    </a:lnTo>
                    <a:lnTo>
                      <a:pt x="227" y="5"/>
                    </a:lnTo>
                    <a:lnTo>
                      <a:pt x="216" y="7"/>
                    </a:lnTo>
                    <a:lnTo>
                      <a:pt x="208" y="5"/>
                    </a:lnTo>
                    <a:lnTo>
                      <a:pt x="204" y="3"/>
                    </a:lnTo>
                    <a:lnTo>
                      <a:pt x="199" y="3"/>
                    </a:lnTo>
                    <a:lnTo>
                      <a:pt x="198" y="4"/>
                    </a:lnTo>
                    <a:lnTo>
                      <a:pt x="188" y="10"/>
                    </a:lnTo>
                    <a:lnTo>
                      <a:pt x="187" y="12"/>
                    </a:lnTo>
                    <a:lnTo>
                      <a:pt x="185" y="14"/>
                    </a:lnTo>
                    <a:lnTo>
                      <a:pt x="185" y="15"/>
                    </a:lnTo>
                    <a:lnTo>
                      <a:pt x="184" y="18"/>
                    </a:lnTo>
                    <a:lnTo>
                      <a:pt x="183" y="19"/>
                    </a:lnTo>
                    <a:lnTo>
                      <a:pt x="178" y="21"/>
                    </a:lnTo>
                    <a:lnTo>
                      <a:pt x="176" y="22"/>
                    </a:lnTo>
                    <a:lnTo>
                      <a:pt x="171" y="21"/>
                    </a:lnTo>
                    <a:lnTo>
                      <a:pt x="171" y="22"/>
                    </a:lnTo>
                    <a:lnTo>
                      <a:pt x="169" y="22"/>
                    </a:lnTo>
                    <a:lnTo>
                      <a:pt x="166" y="25"/>
                    </a:lnTo>
                    <a:lnTo>
                      <a:pt x="166" y="29"/>
                    </a:lnTo>
                    <a:lnTo>
                      <a:pt x="170" y="42"/>
                    </a:lnTo>
                    <a:lnTo>
                      <a:pt x="174" y="44"/>
                    </a:lnTo>
                    <a:lnTo>
                      <a:pt x="177" y="51"/>
                    </a:lnTo>
                    <a:lnTo>
                      <a:pt x="177" y="64"/>
                    </a:lnTo>
                    <a:lnTo>
                      <a:pt x="174" y="70"/>
                    </a:lnTo>
                    <a:lnTo>
                      <a:pt x="174" y="71"/>
                    </a:lnTo>
                    <a:lnTo>
                      <a:pt x="176" y="72"/>
                    </a:lnTo>
                    <a:lnTo>
                      <a:pt x="181" y="74"/>
                    </a:lnTo>
                    <a:lnTo>
                      <a:pt x="183" y="75"/>
                    </a:lnTo>
                    <a:lnTo>
                      <a:pt x="187" y="78"/>
                    </a:lnTo>
                    <a:lnTo>
                      <a:pt x="195" y="86"/>
                    </a:lnTo>
                    <a:lnTo>
                      <a:pt x="198" y="93"/>
                    </a:lnTo>
                    <a:lnTo>
                      <a:pt x="198" y="95"/>
                    </a:lnTo>
                    <a:lnTo>
                      <a:pt x="199" y="98"/>
                    </a:lnTo>
                    <a:lnTo>
                      <a:pt x="201" y="98"/>
                    </a:lnTo>
                    <a:lnTo>
                      <a:pt x="199" y="99"/>
                    </a:lnTo>
                    <a:lnTo>
                      <a:pt x="188" y="114"/>
                    </a:lnTo>
                    <a:lnTo>
                      <a:pt x="187" y="114"/>
                    </a:lnTo>
                    <a:lnTo>
                      <a:pt x="183" y="124"/>
                    </a:lnTo>
                    <a:lnTo>
                      <a:pt x="183" y="131"/>
                    </a:lnTo>
                    <a:lnTo>
                      <a:pt x="174" y="145"/>
                    </a:lnTo>
                    <a:lnTo>
                      <a:pt x="171" y="158"/>
                    </a:lnTo>
                    <a:lnTo>
                      <a:pt x="180" y="180"/>
                    </a:lnTo>
                    <a:lnTo>
                      <a:pt x="180" y="181"/>
                    </a:lnTo>
                    <a:lnTo>
                      <a:pt x="178" y="181"/>
                    </a:lnTo>
                    <a:lnTo>
                      <a:pt x="178" y="183"/>
                    </a:lnTo>
                    <a:lnTo>
                      <a:pt x="146" y="183"/>
                    </a:lnTo>
                    <a:lnTo>
                      <a:pt x="141" y="180"/>
                    </a:lnTo>
                    <a:lnTo>
                      <a:pt x="135" y="174"/>
                    </a:lnTo>
                    <a:lnTo>
                      <a:pt x="134" y="169"/>
                    </a:lnTo>
                    <a:lnTo>
                      <a:pt x="132" y="169"/>
                    </a:lnTo>
                    <a:lnTo>
                      <a:pt x="130" y="174"/>
                    </a:lnTo>
                    <a:lnTo>
                      <a:pt x="125" y="177"/>
                    </a:lnTo>
                    <a:lnTo>
                      <a:pt x="109" y="176"/>
                    </a:lnTo>
                    <a:lnTo>
                      <a:pt x="96" y="18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13" name="Freeform 542">
                <a:extLst>
                  <a:ext uri="{FF2B5EF4-FFF2-40B4-BE49-F238E27FC236}">
                    <a16:creationId xmlns:a16="http://schemas.microsoft.com/office/drawing/2014/main" id="{2132A0DE-8CDD-6B95-EB06-9CD273FB04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2" y="1897"/>
                <a:ext cx="94" cy="104"/>
              </a:xfrm>
              <a:custGeom>
                <a:avLst/>
                <a:gdLst>
                  <a:gd name="T0" fmla="*/ 33 w 377"/>
                  <a:gd name="T1" fmla="*/ 150 h 415"/>
                  <a:gd name="T2" fmla="*/ 10 w 377"/>
                  <a:gd name="T3" fmla="*/ 178 h 415"/>
                  <a:gd name="T4" fmla="*/ 0 w 377"/>
                  <a:gd name="T5" fmla="*/ 210 h 415"/>
                  <a:gd name="T6" fmla="*/ 5 w 377"/>
                  <a:gd name="T7" fmla="*/ 244 h 415"/>
                  <a:gd name="T8" fmla="*/ 21 w 377"/>
                  <a:gd name="T9" fmla="*/ 274 h 415"/>
                  <a:gd name="T10" fmla="*/ 84 w 377"/>
                  <a:gd name="T11" fmla="*/ 315 h 415"/>
                  <a:gd name="T12" fmla="*/ 100 w 377"/>
                  <a:gd name="T13" fmla="*/ 323 h 415"/>
                  <a:gd name="T14" fmla="*/ 117 w 377"/>
                  <a:gd name="T15" fmla="*/ 327 h 415"/>
                  <a:gd name="T16" fmla="*/ 137 w 377"/>
                  <a:gd name="T17" fmla="*/ 355 h 415"/>
                  <a:gd name="T18" fmla="*/ 144 w 377"/>
                  <a:gd name="T19" fmla="*/ 362 h 415"/>
                  <a:gd name="T20" fmla="*/ 165 w 377"/>
                  <a:gd name="T21" fmla="*/ 393 h 415"/>
                  <a:gd name="T22" fmla="*/ 194 w 377"/>
                  <a:gd name="T23" fmla="*/ 408 h 415"/>
                  <a:gd name="T24" fmla="*/ 212 w 377"/>
                  <a:gd name="T25" fmla="*/ 415 h 415"/>
                  <a:gd name="T26" fmla="*/ 232 w 377"/>
                  <a:gd name="T27" fmla="*/ 404 h 415"/>
                  <a:gd name="T28" fmla="*/ 251 w 377"/>
                  <a:gd name="T29" fmla="*/ 381 h 415"/>
                  <a:gd name="T30" fmla="*/ 293 w 377"/>
                  <a:gd name="T31" fmla="*/ 347 h 415"/>
                  <a:gd name="T32" fmla="*/ 314 w 377"/>
                  <a:gd name="T33" fmla="*/ 344 h 415"/>
                  <a:gd name="T34" fmla="*/ 335 w 377"/>
                  <a:gd name="T35" fmla="*/ 301 h 415"/>
                  <a:gd name="T36" fmla="*/ 347 w 377"/>
                  <a:gd name="T37" fmla="*/ 283 h 415"/>
                  <a:gd name="T38" fmla="*/ 371 w 377"/>
                  <a:gd name="T39" fmla="*/ 269 h 415"/>
                  <a:gd name="T40" fmla="*/ 374 w 377"/>
                  <a:gd name="T41" fmla="*/ 250 h 415"/>
                  <a:gd name="T42" fmla="*/ 371 w 377"/>
                  <a:gd name="T43" fmla="*/ 225 h 415"/>
                  <a:gd name="T44" fmla="*/ 350 w 377"/>
                  <a:gd name="T45" fmla="*/ 202 h 415"/>
                  <a:gd name="T46" fmla="*/ 331 w 377"/>
                  <a:gd name="T47" fmla="*/ 185 h 415"/>
                  <a:gd name="T48" fmla="*/ 321 w 377"/>
                  <a:gd name="T49" fmla="*/ 129 h 415"/>
                  <a:gd name="T50" fmla="*/ 345 w 377"/>
                  <a:gd name="T51" fmla="*/ 84 h 415"/>
                  <a:gd name="T52" fmla="*/ 328 w 377"/>
                  <a:gd name="T53" fmla="*/ 74 h 415"/>
                  <a:gd name="T54" fmla="*/ 322 w 377"/>
                  <a:gd name="T55" fmla="*/ 66 h 415"/>
                  <a:gd name="T56" fmla="*/ 304 w 377"/>
                  <a:gd name="T57" fmla="*/ 34 h 415"/>
                  <a:gd name="T58" fmla="*/ 296 w 377"/>
                  <a:gd name="T59" fmla="*/ 14 h 415"/>
                  <a:gd name="T60" fmla="*/ 296 w 377"/>
                  <a:gd name="T61" fmla="*/ 6 h 415"/>
                  <a:gd name="T62" fmla="*/ 285 w 377"/>
                  <a:gd name="T63" fmla="*/ 2 h 415"/>
                  <a:gd name="T64" fmla="*/ 275 w 377"/>
                  <a:gd name="T65" fmla="*/ 12 h 415"/>
                  <a:gd name="T66" fmla="*/ 280 w 377"/>
                  <a:gd name="T67" fmla="*/ 59 h 415"/>
                  <a:gd name="T68" fmla="*/ 272 w 377"/>
                  <a:gd name="T69" fmla="*/ 77 h 415"/>
                  <a:gd name="T70" fmla="*/ 264 w 377"/>
                  <a:gd name="T71" fmla="*/ 72 h 415"/>
                  <a:gd name="T72" fmla="*/ 259 w 377"/>
                  <a:gd name="T73" fmla="*/ 70 h 415"/>
                  <a:gd name="T74" fmla="*/ 253 w 377"/>
                  <a:gd name="T75" fmla="*/ 112 h 415"/>
                  <a:gd name="T76" fmla="*/ 249 w 377"/>
                  <a:gd name="T77" fmla="*/ 137 h 415"/>
                  <a:gd name="T78" fmla="*/ 233 w 377"/>
                  <a:gd name="T79" fmla="*/ 156 h 415"/>
                  <a:gd name="T80" fmla="*/ 219 w 377"/>
                  <a:gd name="T81" fmla="*/ 167 h 415"/>
                  <a:gd name="T82" fmla="*/ 209 w 377"/>
                  <a:gd name="T83" fmla="*/ 151 h 415"/>
                  <a:gd name="T84" fmla="*/ 192 w 377"/>
                  <a:gd name="T85" fmla="*/ 153 h 415"/>
                  <a:gd name="T86" fmla="*/ 138 w 377"/>
                  <a:gd name="T87" fmla="*/ 149 h 415"/>
                  <a:gd name="T88" fmla="*/ 116 w 377"/>
                  <a:gd name="T89" fmla="*/ 144 h 415"/>
                  <a:gd name="T90" fmla="*/ 99 w 377"/>
                  <a:gd name="T91" fmla="*/ 127 h 415"/>
                  <a:gd name="T92" fmla="*/ 78 w 377"/>
                  <a:gd name="T93" fmla="*/ 133 h 415"/>
                  <a:gd name="T94" fmla="*/ 60 w 377"/>
                  <a:gd name="T95" fmla="*/ 140 h 415"/>
                  <a:gd name="T96" fmla="*/ 32 w 377"/>
                  <a:gd name="T97" fmla="*/ 142 h 4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77" h="415">
                    <a:moveTo>
                      <a:pt x="32" y="142"/>
                    </a:moveTo>
                    <a:lnTo>
                      <a:pt x="32" y="144"/>
                    </a:lnTo>
                    <a:lnTo>
                      <a:pt x="33" y="146"/>
                    </a:lnTo>
                    <a:lnTo>
                      <a:pt x="33" y="150"/>
                    </a:lnTo>
                    <a:lnTo>
                      <a:pt x="32" y="151"/>
                    </a:lnTo>
                    <a:lnTo>
                      <a:pt x="31" y="154"/>
                    </a:lnTo>
                    <a:lnTo>
                      <a:pt x="29" y="156"/>
                    </a:lnTo>
                    <a:lnTo>
                      <a:pt x="10" y="178"/>
                    </a:lnTo>
                    <a:lnTo>
                      <a:pt x="7" y="185"/>
                    </a:lnTo>
                    <a:lnTo>
                      <a:pt x="0" y="206"/>
                    </a:lnTo>
                    <a:lnTo>
                      <a:pt x="0" y="207"/>
                    </a:lnTo>
                    <a:lnTo>
                      <a:pt x="0" y="210"/>
                    </a:lnTo>
                    <a:lnTo>
                      <a:pt x="4" y="217"/>
                    </a:lnTo>
                    <a:lnTo>
                      <a:pt x="4" y="218"/>
                    </a:lnTo>
                    <a:lnTo>
                      <a:pt x="5" y="221"/>
                    </a:lnTo>
                    <a:lnTo>
                      <a:pt x="5" y="244"/>
                    </a:lnTo>
                    <a:lnTo>
                      <a:pt x="7" y="245"/>
                    </a:lnTo>
                    <a:lnTo>
                      <a:pt x="7" y="246"/>
                    </a:lnTo>
                    <a:lnTo>
                      <a:pt x="15" y="266"/>
                    </a:lnTo>
                    <a:lnTo>
                      <a:pt x="21" y="274"/>
                    </a:lnTo>
                    <a:lnTo>
                      <a:pt x="49" y="299"/>
                    </a:lnTo>
                    <a:lnTo>
                      <a:pt x="64" y="309"/>
                    </a:lnTo>
                    <a:lnTo>
                      <a:pt x="81" y="315"/>
                    </a:lnTo>
                    <a:lnTo>
                      <a:pt x="84" y="315"/>
                    </a:lnTo>
                    <a:lnTo>
                      <a:pt x="88" y="319"/>
                    </a:lnTo>
                    <a:lnTo>
                      <a:pt x="89" y="319"/>
                    </a:lnTo>
                    <a:lnTo>
                      <a:pt x="98" y="323"/>
                    </a:lnTo>
                    <a:lnTo>
                      <a:pt x="100" y="323"/>
                    </a:lnTo>
                    <a:lnTo>
                      <a:pt x="105" y="324"/>
                    </a:lnTo>
                    <a:lnTo>
                      <a:pt x="109" y="324"/>
                    </a:lnTo>
                    <a:lnTo>
                      <a:pt x="114" y="327"/>
                    </a:lnTo>
                    <a:lnTo>
                      <a:pt x="117" y="327"/>
                    </a:lnTo>
                    <a:lnTo>
                      <a:pt x="120" y="329"/>
                    </a:lnTo>
                    <a:lnTo>
                      <a:pt x="124" y="334"/>
                    </a:lnTo>
                    <a:lnTo>
                      <a:pt x="125" y="336"/>
                    </a:lnTo>
                    <a:lnTo>
                      <a:pt x="137" y="355"/>
                    </a:lnTo>
                    <a:lnTo>
                      <a:pt x="141" y="358"/>
                    </a:lnTo>
                    <a:lnTo>
                      <a:pt x="141" y="359"/>
                    </a:lnTo>
                    <a:lnTo>
                      <a:pt x="142" y="359"/>
                    </a:lnTo>
                    <a:lnTo>
                      <a:pt x="144" y="362"/>
                    </a:lnTo>
                    <a:lnTo>
                      <a:pt x="145" y="364"/>
                    </a:lnTo>
                    <a:lnTo>
                      <a:pt x="151" y="375"/>
                    </a:lnTo>
                    <a:lnTo>
                      <a:pt x="162" y="390"/>
                    </a:lnTo>
                    <a:lnTo>
                      <a:pt x="165" y="393"/>
                    </a:lnTo>
                    <a:lnTo>
                      <a:pt x="167" y="394"/>
                    </a:lnTo>
                    <a:lnTo>
                      <a:pt x="170" y="397"/>
                    </a:lnTo>
                    <a:lnTo>
                      <a:pt x="188" y="404"/>
                    </a:lnTo>
                    <a:lnTo>
                      <a:pt x="194" y="408"/>
                    </a:lnTo>
                    <a:lnTo>
                      <a:pt x="204" y="414"/>
                    </a:lnTo>
                    <a:lnTo>
                      <a:pt x="205" y="414"/>
                    </a:lnTo>
                    <a:lnTo>
                      <a:pt x="211" y="415"/>
                    </a:lnTo>
                    <a:lnTo>
                      <a:pt x="212" y="415"/>
                    </a:lnTo>
                    <a:lnTo>
                      <a:pt x="218" y="410"/>
                    </a:lnTo>
                    <a:lnTo>
                      <a:pt x="222" y="410"/>
                    </a:lnTo>
                    <a:lnTo>
                      <a:pt x="226" y="408"/>
                    </a:lnTo>
                    <a:lnTo>
                      <a:pt x="232" y="404"/>
                    </a:lnTo>
                    <a:lnTo>
                      <a:pt x="237" y="398"/>
                    </a:lnTo>
                    <a:lnTo>
                      <a:pt x="247" y="382"/>
                    </a:lnTo>
                    <a:lnTo>
                      <a:pt x="249" y="382"/>
                    </a:lnTo>
                    <a:lnTo>
                      <a:pt x="251" y="381"/>
                    </a:lnTo>
                    <a:lnTo>
                      <a:pt x="255" y="378"/>
                    </a:lnTo>
                    <a:lnTo>
                      <a:pt x="286" y="357"/>
                    </a:lnTo>
                    <a:lnTo>
                      <a:pt x="287" y="352"/>
                    </a:lnTo>
                    <a:lnTo>
                      <a:pt x="293" y="347"/>
                    </a:lnTo>
                    <a:lnTo>
                      <a:pt x="302" y="347"/>
                    </a:lnTo>
                    <a:lnTo>
                      <a:pt x="307" y="350"/>
                    </a:lnTo>
                    <a:lnTo>
                      <a:pt x="309" y="350"/>
                    </a:lnTo>
                    <a:lnTo>
                      <a:pt x="314" y="344"/>
                    </a:lnTo>
                    <a:lnTo>
                      <a:pt x="326" y="304"/>
                    </a:lnTo>
                    <a:lnTo>
                      <a:pt x="328" y="302"/>
                    </a:lnTo>
                    <a:lnTo>
                      <a:pt x="332" y="301"/>
                    </a:lnTo>
                    <a:lnTo>
                      <a:pt x="335" y="301"/>
                    </a:lnTo>
                    <a:lnTo>
                      <a:pt x="339" y="297"/>
                    </a:lnTo>
                    <a:lnTo>
                      <a:pt x="339" y="295"/>
                    </a:lnTo>
                    <a:lnTo>
                      <a:pt x="340" y="288"/>
                    </a:lnTo>
                    <a:lnTo>
                      <a:pt x="347" y="283"/>
                    </a:lnTo>
                    <a:lnTo>
                      <a:pt x="357" y="280"/>
                    </a:lnTo>
                    <a:lnTo>
                      <a:pt x="362" y="277"/>
                    </a:lnTo>
                    <a:lnTo>
                      <a:pt x="366" y="276"/>
                    </a:lnTo>
                    <a:lnTo>
                      <a:pt x="371" y="269"/>
                    </a:lnTo>
                    <a:lnTo>
                      <a:pt x="374" y="262"/>
                    </a:lnTo>
                    <a:lnTo>
                      <a:pt x="376" y="256"/>
                    </a:lnTo>
                    <a:lnTo>
                      <a:pt x="376" y="252"/>
                    </a:lnTo>
                    <a:lnTo>
                      <a:pt x="374" y="250"/>
                    </a:lnTo>
                    <a:lnTo>
                      <a:pt x="376" y="246"/>
                    </a:lnTo>
                    <a:lnTo>
                      <a:pt x="376" y="245"/>
                    </a:lnTo>
                    <a:lnTo>
                      <a:pt x="377" y="244"/>
                    </a:lnTo>
                    <a:lnTo>
                      <a:pt x="371" y="225"/>
                    </a:lnTo>
                    <a:lnTo>
                      <a:pt x="367" y="217"/>
                    </a:lnTo>
                    <a:lnTo>
                      <a:pt x="360" y="207"/>
                    </a:lnTo>
                    <a:lnTo>
                      <a:pt x="353" y="202"/>
                    </a:lnTo>
                    <a:lnTo>
                      <a:pt x="350" y="202"/>
                    </a:lnTo>
                    <a:lnTo>
                      <a:pt x="347" y="200"/>
                    </a:lnTo>
                    <a:lnTo>
                      <a:pt x="346" y="199"/>
                    </a:lnTo>
                    <a:lnTo>
                      <a:pt x="346" y="196"/>
                    </a:lnTo>
                    <a:lnTo>
                      <a:pt x="331" y="185"/>
                    </a:lnTo>
                    <a:lnTo>
                      <a:pt x="326" y="182"/>
                    </a:lnTo>
                    <a:lnTo>
                      <a:pt x="307" y="182"/>
                    </a:lnTo>
                    <a:lnTo>
                      <a:pt x="318" y="132"/>
                    </a:lnTo>
                    <a:lnTo>
                      <a:pt x="321" y="129"/>
                    </a:lnTo>
                    <a:lnTo>
                      <a:pt x="322" y="127"/>
                    </a:lnTo>
                    <a:lnTo>
                      <a:pt x="326" y="125"/>
                    </a:lnTo>
                    <a:lnTo>
                      <a:pt x="342" y="89"/>
                    </a:lnTo>
                    <a:lnTo>
                      <a:pt x="345" y="84"/>
                    </a:lnTo>
                    <a:lnTo>
                      <a:pt x="343" y="84"/>
                    </a:lnTo>
                    <a:lnTo>
                      <a:pt x="329" y="77"/>
                    </a:lnTo>
                    <a:lnTo>
                      <a:pt x="328" y="76"/>
                    </a:lnTo>
                    <a:lnTo>
                      <a:pt x="328" y="74"/>
                    </a:lnTo>
                    <a:lnTo>
                      <a:pt x="326" y="74"/>
                    </a:lnTo>
                    <a:lnTo>
                      <a:pt x="326" y="73"/>
                    </a:lnTo>
                    <a:lnTo>
                      <a:pt x="322" y="67"/>
                    </a:lnTo>
                    <a:lnTo>
                      <a:pt x="322" y="66"/>
                    </a:lnTo>
                    <a:lnTo>
                      <a:pt x="318" y="59"/>
                    </a:lnTo>
                    <a:lnTo>
                      <a:pt x="318" y="58"/>
                    </a:lnTo>
                    <a:lnTo>
                      <a:pt x="316" y="41"/>
                    </a:lnTo>
                    <a:lnTo>
                      <a:pt x="304" y="34"/>
                    </a:lnTo>
                    <a:lnTo>
                      <a:pt x="304" y="33"/>
                    </a:lnTo>
                    <a:lnTo>
                      <a:pt x="297" y="19"/>
                    </a:lnTo>
                    <a:lnTo>
                      <a:pt x="297" y="17"/>
                    </a:lnTo>
                    <a:lnTo>
                      <a:pt x="296" y="14"/>
                    </a:lnTo>
                    <a:lnTo>
                      <a:pt x="300" y="12"/>
                    </a:lnTo>
                    <a:lnTo>
                      <a:pt x="302" y="10"/>
                    </a:lnTo>
                    <a:lnTo>
                      <a:pt x="300" y="10"/>
                    </a:lnTo>
                    <a:lnTo>
                      <a:pt x="296" y="6"/>
                    </a:lnTo>
                    <a:lnTo>
                      <a:pt x="294" y="6"/>
                    </a:lnTo>
                    <a:lnTo>
                      <a:pt x="286" y="2"/>
                    </a:lnTo>
                    <a:lnTo>
                      <a:pt x="286" y="0"/>
                    </a:lnTo>
                    <a:lnTo>
                      <a:pt x="285" y="2"/>
                    </a:lnTo>
                    <a:lnTo>
                      <a:pt x="283" y="2"/>
                    </a:lnTo>
                    <a:lnTo>
                      <a:pt x="282" y="3"/>
                    </a:lnTo>
                    <a:lnTo>
                      <a:pt x="282" y="5"/>
                    </a:lnTo>
                    <a:lnTo>
                      <a:pt x="275" y="12"/>
                    </a:lnTo>
                    <a:lnTo>
                      <a:pt x="272" y="16"/>
                    </a:lnTo>
                    <a:lnTo>
                      <a:pt x="271" y="45"/>
                    </a:lnTo>
                    <a:lnTo>
                      <a:pt x="272" y="48"/>
                    </a:lnTo>
                    <a:lnTo>
                      <a:pt x="280" y="59"/>
                    </a:lnTo>
                    <a:lnTo>
                      <a:pt x="285" y="66"/>
                    </a:lnTo>
                    <a:lnTo>
                      <a:pt x="282" y="70"/>
                    </a:lnTo>
                    <a:lnTo>
                      <a:pt x="273" y="79"/>
                    </a:lnTo>
                    <a:lnTo>
                      <a:pt x="272" y="77"/>
                    </a:lnTo>
                    <a:lnTo>
                      <a:pt x="269" y="77"/>
                    </a:lnTo>
                    <a:lnTo>
                      <a:pt x="268" y="74"/>
                    </a:lnTo>
                    <a:lnTo>
                      <a:pt x="265" y="72"/>
                    </a:lnTo>
                    <a:lnTo>
                      <a:pt x="264" y="72"/>
                    </a:lnTo>
                    <a:lnTo>
                      <a:pt x="264" y="70"/>
                    </a:lnTo>
                    <a:lnTo>
                      <a:pt x="261" y="70"/>
                    </a:lnTo>
                    <a:lnTo>
                      <a:pt x="259" y="69"/>
                    </a:lnTo>
                    <a:lnTo>
                      <a:pt x="259" y="70"/>
                    </a:lnTo>
                    <a:lnTo>
                      <a:pt x="244" y="90"/>
                    </a:lnTo>
                    <a:lnTo>
                      <a:pt x="243" y="91"/>
                    </a:lnTo>
                    <a:lnTo>
                      <a:pt x="243" y="98"/>
                    </a:lnTo>
                    <a:lnTo>
                      <a:pt x="253" y="112"/>
                    </a:lnTo>
                    <a:lnTo>
                      <a:pt x="259" y="119"/>
                    </a:lnTo>
                    <a:lnTo>
                      <a:pt x="259" y="127"/>
                    </a:lnTo>
                    <a:lnTo>
                      <a:pt x="257" y="129"/>
                    </a:lnTo>
                    <a:lnTo>
                      <a:pt x="249" y="137"/>
                    </a:lnTo>
                    <a:lnTo>
                      <a:pt x="240" y="153"/>
                    </a:lnTo>
                    <a:lnTo>
                      <a:pt x="239" y="153"/>
                    </a:lnTo>
                    <a:lnTo>
                      <a:pt x="234" y="156"/>
                    </a:lnTo>
                    <a:lnTo>
                      <a:pt x="233" y="156"/>
                    </a:lnTo>
                    <a:lnTo>
                      <a:pt x="232" y="157"/>
                    </a:lnTo>
                    <a:lnTo>
                      <a:pt x="230" y="158"/>
                    </a:lnTo>
                    <a:lnTo>
                      <a:pt x="227" y="164"/>
                    </a:lnTo>
                    <a:lnTo>
                      <a:pt x="219" y="167"/>
                    </a:lnTo>
                    <a:lnTo>
                      <a:pt x="215" y="165"/>
                    </a:lnTo>
                    <a:lnTo>
                      <a:pt x="210" y="156"/>
                    </a:lnTo>
                    <a:lnTo>
                      <a:pt x="209" y="156"/>
                    </a:lnTo>
                    <a:lnTo>
                      <a:pt x="209" y="151"/>
                    </a:lnTo>
                    <a:lnTo>
                      <a:pt x="208" y="150"/>
                    </a:lnTo>
                    <a:lnTo>
                      <a:pt x="208" y="149"/>
                    </a:lnTo>
                    <a:lnTo>
                      <a:pt x="206" y="149"/>
                    </a:lnTo>
                    <a:lnTo>
                      <a:pt x="192" y="153"/>
                    </a:lnTo>
                    <a:lnTo>
                      <a:pt x="180" y="158"/>
                    </a:lnTo>
                    <a:lnTo>
                      <a:pt x="160" y="158"/>
                    </a:lnTo>
                    <a:lnTo>
                      <a:pt x="145" y="154"/>
                    </a:lnTo>
                    <a:lnTo>
                      <a:pt x="138" y="149"/>
                    </a:lnTo>
                    <a:lnTo>
                      <a:pt x="130" y="144"/>
                    </a:lnTo>
                    <a:lnTo>
                      <a:pt x="125" y="143"/>
                    </a:lnTo>
                    <a:lnTo>
                      <a:pt x="119" y="144"/>
                    </a:lnTo>
                    <a:lnTo>
                      <a:pt x="116" y="144"/>
                    </a:lnTo>
                    <a:lnTo>
                      <a:pt x="114" y="143"/>
                    </a:lnTo>
                    <a:lnTo>
                      <a:pt x="112" y="143"/>
                    </a:lnTo>
                    <a:lnTo>
                      <a:pt x="103" y="136"/>
                    </a:lnTo>
                    <a:lnTo>
                      <a:pt x="99" y="127"/>
                    </a:lnTo>
                    <a:lnTo>
                      <a:pt x="99" y="126"/>
                    </a:lnTo>
                    <a:lnTo>
                      <a:pt x="92" y="127"/>
                    </a:lnTo>
                    <a:lnTo>
                      <a:pt x="86" y="130"/>
                    </a:lnTo>
                    <a:lnTo>
                      <a:pt x="78" y="133"/>
                    </a:lnTo>
                    <a:lnTo>
                      <a:pt x="70" y="144"/>
                    </a:lnTo>
                    <a:lnTo>
                      <a:pt x="67" y="147"/>
                    </a:lnTo>
                    <a:lnTo>
                      <a:pt x="62" y="146"/>
                    </a:lnTo>
                    <a:lnTo>
                      <a:pt x="60" y="140"/>
                    </a:lnTo>
                    <a:lnTo>
                      <a:pt x="52" y="137"/>
                    </a:lnTo>
                    <a:lnTo>
                      <a:pt x="39" y="139"/>
                    </a:lnTo>
                    <a:lnTo>
                      <a:pt x="33" y="142"/>
                    </a:lnTo>
                    <a:lnTo>
                      <a:pt x="32" y="14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14" name="Freeform 543">
                <a:extLst>
                  <a:ext uri="{FF2B5EF4-FFF2-40B4-BE49-F238E27FC236}">
                    <a16:creationId xmlns:a16="http://schemas.microsoft.com/office/drawing/2014/main" id="{243629D7-3288-5D2B-9311-D63470291E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4" y="1945"/>
                <a:ext cx="269" cy="188"/>
              </a:xfrm>
              <a:custGeom>
                <a:avLst/>
                <a:gdLst>
                  <a:gd name="T0" fmla="*/ 99 w 1075"/>
                  <a:gd name="T1" fmla="*/ 17 h 751"/>
                  <a:gd name="T2" fmla="*/ 45 w 1075"/>
                  <a:gd name="T3" fmla="*/ 60 h 751"/>
                  <a:gd name="T4" fmla="*/ 0 w 1075"/>
                  <a:gd name="T5" fmla="*/ 122 h 751"/>
                  <a:gd name="T6" fmla="*/ 73 w 1075"/>
                  <a:gd name="T7" fmla="*/ 177 h 751"/>
                  <a:gd name="T8" fmla="*/ 117 w 1075"/>
                  <a:gd name="T9" fmla="*/ 225 h 751"/>
                  <a:gd name="T10" fmla="*/ 162 w 1075"/>
                  <a:gd name="T11" fmla="*/ 243 h 751"/>
                  <a:gd name="T12" fmla="*/ 198 w 1075"/>
                  <a:gd name="T13" fmla="*/ 234 h 751"/>
                  <a:gd name="T14" fmla="*/ 234 w 1075"/>
                  <a:gd name="T15" fmla="*/ 236 h 751"/>
                  <a:gd name="T16" fmla="*/ 277 w 1075"/>
                  <a:gd name="T17" fmla="*/ 246 h 751"/>
                  <a:gd name="T18" fmla="*/ 290 w 1075"/>
                  <a:gd name="T19" fmla="*/ 293 h 751"/>
                  <a:gd name="T20" fmla="*/ 310 w 1075"/>
                  <a:gd name="T21" fmla="*/ 331 h 751"/>
                  <a:gd name="T22" fmla="*/ 388 w 1075"/>
                  <a:gd name="T23" fmla="*/ 280 h 751"/>
                  <a:gd name="T24" fmla="*/ 415 w 1075"/>
                  <a:gd name="T25" fmla="*/ 325 h 751"/>
                  <a:gd name="T26" fmla="*/ 445 w 1075"/>
                  <a:gd name="T27" fmla="*/ 366 h 751"/>
                  <a:gd name="T28" fmla="*/ 411 w 1075"/>
                  <a:gd name="T29" fmla="*/ 431 h 751"/>
                  <a:gd name="T30" fmla="*/ 383 w 1075"/>
                  <a:gd name="T31" fmla="*/ 475 h 751"/>
                  <a:gd name="T32" fmla="*/ 397 w 1075"/>
                  <a:gd name="T33" fmla="*/ 563 h 751"/>
                  <a:gd name="T34" fmla="*/ 468 w 1075"/>
                  <a:gd name="T35" fmla="*/ 631 h 751"/>
                  <a:gd name="T36" fmla="*/ 452 w 1075"/>
                  <a:gd name="T37" fmla="*/ 695 h 751"/>
                  <a:gd name="T38" fmla="*/ 524 w 1075"/>
                  <a:gd name="T39" fmla="*/ 685 h 751"/>
                  <a:gd name="T40" fmla="*/ 571 w 1075"/>
                  <a:gd name="T41" fmla="*/ 645 h 751"/>
                  <a:gd name="T42" fmla="*/ 634 w 1075"/>
                  <a:gd name="T43" fmla="*/ 681 h 751"/>
                  <a:gd name="T44" fmla="*/ 669 w 1075"/>
                  <a:gd name="T45" fmla="*/ 694 h 751"/>
                  <a:gd name="T46" fmla="*/ 730 w 1075"/>
                  <a:gd name="T47" fmla="*/ 730 h 751"/>
                  <a:gd name="T48" fmla="*/ 792 w 1075"/>
                  <a:gd name="T49" fmla="*/ 741 h 751"/>
                  <a:gd name="T50" fmla="*/ 776 w 1075"/>
                  <a:gd name="T51" fmla="*/ 676 h 751"/>
                  <a:gd name="T52" fmla="*/ 802 w 1075"/>
                  <a:gd name="T53" fmla="*/ 609 h 751"/>
                  <a:gd name="T54" fmla="*/ 883 w 1075"/>
                  <a:gd name="T55" fmla="*/ 599 h 751"/>
                  <a:gd name="T56" fmla="*/ 930 w 1075"/>
                  <a:gd name="T57" fmla="*/ 572 h 751"/>
                  <a:gd name="T58" fmla="*/ 955 w 1075"/>
                  <a:gd name="T59" fmla="*/ 459 h 751"/>
                  <a:gd name="T60" fmla="*/ 950 w 1075"/>
                  <a:gd name="T61" fmla="*/ 403 h 751"/>
                  <a:gd name="T62" fmla="*/ 966 w 1075"/>
                  <a:gd name="T63" fmla="*/ 313 h 751"/>
                  <a:gd name="T64" fmla="*/ 1046 w 1075"/>
                  <a:gd name="T65" fmla="*/ 316 h 751"/>
                  <a:gd name="T66" fmla="*/ 1061 w 1075"/>
                  <a:gd name="T67" fmla="*/ 279 h 751"/>
                  <a:gd name="T68" fmla="*/ 1042 w 1075"/>
                  <a:gd name="T69" fmla="*/ 244 h 751"/>
                  <a:gd name="T70" fmla="*/ 977 w 1075"/>
                  <a:gd name="T71" fmla="*/ 167 h 751"/>
                  <a:gd name="T72" fmla="*/ 959 w 1075"/>
                  <a:gd name="T73" fmla="*/ 109 h 751"/>
                  <a:gd name="T74" fmla="*/ 939 w 1075"/>
                  <a:gd name="T75" fmla="*/ 91 h 751"/>
                  <a:gd name="T76" fmla="*/ 915 w 1075"/>
                  <a:gd name="T77" fmla="*/ 82 h 751"/>
                  <a:gd name="T78" fmla="*/ 924 w 1075"/>
                  <a:gd name="T79" fmla="*/ 142 h 751"/>
                  <a:gd name="T80" fmla="*/ 899 w 1075"/>
                  <a:gd name="T81" fmla="*/ 152 h 751"/>
                  <a:gd name="T82" fmla="*/ 867 w 1075"/>
                  <a:gd name="T83" fmla="*/ 172 h 751"/>
                  <a:gd name="T84" fmla="*/ 859 w 1075"/>
                  <a:gd name="T85" fmla="*/ 219 h 751"/>
                  <a:gd name="T86" fmla="*/ 797 w 1075"/>
                  <a:gd name="T87" fmla="*/ 251 h 751"/>
                  <a:gd name="T88" fmla="*/ 743 w 1075"/>
                  <a:gd name="T89" fmla="*/ 249 h 751"/>
                  <a:gd name="T90" fmla="*/ 722 w 1075"/>
                  <a:gd name="T91" fmla="*/ 186 h 751"/>
                  <a:gd name="T92" fmla="*/ 672 w 1075"/>
                  <a:gd name="T93" fmla="*/ 137 h 751"/>
                  <a:gd name="T94" fmla="*/ 675 w 1075"/>
                  <a:gd name="T95" fmla="*/ 82 h 751"/>
                  <a:gd name="T96" fmla="*/ 612 w 1075"/>
                  <a:gd name="T97" fmla="*/ 54 h 751"/>
                  <a:gd name="T98" fmla="*/ 594 w 1075"/>
                  <a:gd name="T99" fmla="*/ 85 h 751"/>
                  <a:gd name="T100" fmla="*/ 546 w 1075"/>
                  <a:gd name="T101" fmla="*/ 152 h 751"/>
                  <a:gd name="T102" fmla="*/ 479 w 1075"/>
                  <a:gd name="T103" fmla="*/ 190 h 751"/>
                  <a:gd name="T104" fmla="*/ 426 w 1075"/>
                  <a:gd name="T105" fmla="*/ 216 h 751"/>
                  <a:gd name="T106" fmla="*/ 373 w 1075"/>
                  <a:gd name="T107" fmla="*/ 167 h 751"/>
                  <a:gd name="T108" fmla="*/ 332 w 1075"/>
                  <a:gd name="T109" fmla="*/ 131 h 751"/>
                  <a:gd name="T110" fmla="*/ 239 w 1075"/>
                  <a:gd name="T111" fmla="*/ 54 h 751"/>
                  <a:gd name="T112" fmla="*/ 219 w 1075"/>
                  <a:gd name="T113" fmla="*/ 11 h 751"/>
                  <a:gd name="T114" fmla="*/ 170 w 1075"/>
                  <a:gd name="T115" fmla="*/ 1 h 7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075" h="751">
                    <a:moveTo>
                      <a:pt x="167" y="1"/>
                    </a:moveTo>
                    <a:lnTo>
                      <a:pt x="165" y="0"/>
                    </a:lnTo>
                    <a:lnTo>
                      <a:pt x="143" y="0"/>
                    </a:lnTo>
                    <a:lnTo>
                      <a:pt x="143" y="1"/>
                    </a:lnTo>
                    <a:lnTo>
                      <a:pt x="134" y="21"/>
                    </a:lnTo>
                    <a:lnTo>
                      <a:pt x="134" y="22"/>
                    </a:lnTo>
                    <a:lnTo>
                      <a:pt x="127" y="24"/>
                    </a:lnTo>
                    <a:lnTo>
                      <a:pt x="119" y="19"/>
                    </a:lnTo>
                    <a:lnTo>
                      <a:pt x="116" y="14"/>
                    </a:lnTo>
                    <a:lnTo>
                      <a:pt x="99" y="17"/>
                    </a:lnTo>
                    <a:lnTo>
                      <a:pt x="98" y="18"/>
                    </a:lnTo>
                    <a:lnTo>
                      <a:pt x="84" y="24"/>
                    </a:lnTo>
                    <a:lnTo>
                      <a:pt x="78" y="28"/>
                    </a:lnTo>
                    <a:lnTo>
                      <a:pt x="78" y="32"/>
                    </a:lnTo>
                    <a:lnTo>
                      <a:pt x="80" y="35"/>
                    </a:lnTo>
                    <a:lnTo>
                      <a:pt x="81" y="36"/>
                    </a:lnTo>
                    <a:lnTo>
                      <a:pt x="81" y="43"/>
                    </a:lnTo>
                    <a:lnTo>
                      <a:pt x="70" y="50"/>
                    </a:lnTo>
                    <a:lnTo>
                      <a:pt x="64" y="50"/>
                    </a:lnTo>
                    <a:lnTo>
                      <a:pt x="45" y="60"/>
                    </a:lnTo>
                    <a:lnTo>
                      <a:pt x="43" y="61"/>
                    </a:lnTo>
                    <a:lnTo>
                      <a:pt x="40" y="62"/>
                    </a:lnTo>
                    <a:lnTo>
                      <a:pt x="40" y="77"/>
                    </a:lnTo>
                    <a:lnTo>
                      <a:pt x="38" y="81"/>
                    </a:lnTo>
                    <a:lnTo>
                      <a:pt x="36" y="81"/>
                    </a:lnTo>
                    <a:lnTo>
                      <a:pt x="28" y="86"/>
                    </a:lnTo>
                    <a:lnTo>
                      <a:pt x="25" y="86"/>
                    </a:lnTo>
                    <a:lnTo>
                      <a:pt x="1" y="109"/>
                    </a:lnTo>
                    <a:lnTo>
                      <a:pt x="0" y="109"/>
                    </a:lnTo>
                    <a:lnTo>
                      <a:pt x="0" y="122"/>
                    </a:lnTo>
                    <a:lnTo>
                      <a:pt x="3" y="132"/>
                    </a:lnTo>
                    <a:lnTo>
                      <a:pt x="3" y="134"/>
                    </a:lnTo>
                    <a:lnTo>
                      <a:pt x="1" y="138"/>
                    </a:lnTo>
                    <a:lnTo>
                      <a:pt x="6" y="142"/>
                    </a:lnTo>
                    <a:lnTo>
                      <a:pt x="7" y="142"/>
                    </a:lnTo>
                    <a:lnTo>
                      <a:pt x="29" y="155"/>
                    </a:lnTo>
                    <a:lnTo>
                      <a:pt x="31" y="155"/>
                    </a:lnTo>
                    <a:lnTo>
                      <a:pt x="59" y="165"/>
                    </a:lnTo>
                    <a:lnTo>
                      <a:pt x="67" y="170"/>
                    </a:lnTo>
                    <a:lnTo>
                      <a:pt x="73" y="177"/>
                    </a:lnTo>
                    <a:lnTo>
                      <a:pt x="80" y="180"/>
                    </a:lnTo>
                    <a:lnTo>
                      <a:pt x="91" y="187"/>
                    </a:lnTo>
                    <a:lnTo>
                      <a:pt x="103" y="209"/>
                    </a:lnTo>
                    <a:lnTo>
                      <a:pt x="105" y="213"/>
                    </a:lnTo>
                    <a:lnTo>
                      <a:pt x="105" y="215"/>
                    </a:lnTo>
                    <a:lnTo>
                      <a:pt x="103" y="216"/>
                    </a:lnTo>
                    <a:lnTo>
                      <a:pt x="103" y="218"/>
                    </a:lnTo>
                    <a:lnTo>
                      <a:pt x="106" y="220"/>
                    </a:lnTo>
                    <a:lnTo>
                      <a:pt x="109" y="222"/>
                    </a:lnTo>
                    <a:lnTo>
                      <a:pt x="117" y="225"/>
                    </a:lnTo>
                    <a:lnTo>
                      <a:pt x="120" y="223"/>
                    </a:lnTo>
                    <a:lnTo>
                      <a:pt x="123" y="220"/>
                    </a:lnTo>
                    <a:lnTo>
                      <a:pt x="129" y="218"/>
                    </a:lnTo>
                    <a:lnTo>
                      <a:pt x="148" y="212"/>
                    </a:lnTo>
                    <a:lnTo>
                      <a:pt x="151" y="212"/>
                    </a:lnTo>
                    <a:lnTo>
                      <a:pt x="152" y="218"/>
                    </a:lnTo>
                    <a:lnTo>
                      <a:pt x="152" y="226"/>
                    </a:lnTo>
                    <a:lnTo>
                      <a:pt x="156" y="233"/>
                    </a:lnTo>
                    <a:lnTo>
                      <a:pt x="162" y="240"/>
                    </a:lnTo>
                    <a:lnTo>
                      <a:pt x="162" y="243"/>
                    </a:lnTo>
                    <a:lnTo>
                      <a:pt x="163" y="243"/>
                    </a:lnTo>
                    <a:lnTo>
                      <a:pt x="169" y="240"/>
                    </a:lnTo>
                    <a:lnTo>
                      <a:pt x="183" y="240"/>
                    </a:lnTo>
                    <a:lnTo>
                      <a:pt x="186" y="243"/>
                    </a:lnTo>
                    <a:lnTo>
                      <a:pt x="187" y="246"/>
                    </a:lnTo>
                    <a:lnTo>
                      <a:pt x="190" y="247"/>
                    </a:lnTo>
                    <a:lnTo>
                      <a:pt x="191" y="247"/>
                    </a:lnTo>
                    <a:lnTo>
                      <a:pt x="197" y="242"/>
                    </a:lnTo>
                    <a:lnTo>
                      <a:pt x="200" y="237"/>
                    </a:lnTo>
                    <a:lnTo>
                      <a:pt x="198" y="234"/>
                    </a:lnTo>
                    <a:lnTo>
                      <a:pt x="198" y="232"/>
                    </a:lnTo>
                    <a:lnTo>
                      <a:pt x="200" y="229"/>
                    </a:lnTo>
                    <a:lnTo>
                      <a:pt x="201" y="227"/>
                    </a:lnTo>
                    <a:lnTo>
                      <a:pt x="203" y="225"/>
                    </a:lnTo>
                    <a:lnTo>
                      <a:pt x="208" y="225"/>
                    </a:lnTo>
                    <a:lnTo>
                      <a:pt x="223" y="219"/>
                    </a:lnTo>
                    <a:lnTo>
                      <a:pt x="230" y="218"/>
                    </a:lnTo>
                    <a:lnTo>
                      <a:pt x="232" y="225"/>
                    </a:lnTo>
                    <a:lnTo>
                      <a:pt x="233" y="229"/>
                    </a:lnTo>
                    <a:lnTo>
                      <a:pt x="234" y="236"/>
                    </a:lnTo>
                    <a:lnTo>
                      <a:pt x="237" y="237"/>
                    </a:lnTo>
                    <a:lnTo>
                      <a:pt x="239" y="239"/>
                    </a:lnTo>
                    <a:lnTo>
                      <a:pt x="249" y="244"/>
                    </a:lnTo>
                    <a:lnTo>
                      <a:pt x="254" y="249"/>
                    </a:lnTo>
                    <a:lnTo>
                      <a:pt x="257" y="249"/>
                    </a:lnTo>
                    <a:lnTo>
                      <a:pt x="263" y="251"/>
                    </a:lnTo>
                    <a:lnTo>
                      <a:pt x="264" y="250"/>
                    </a:lnTo>
                    <a:lnTo>
                      <a:pt x="270" y="249"/>
                    </a:lnTo>
                    <a:lnTo>
                      <a:pt x="274" y="244"/>
                    </a:lnTo>
                    <a:lnTo>
                      <a:pt x="277" y="246"/>
                    </a:lnTo>
                    <a:lnTo>
                      <a:pt x="279" y="249"/>
                    </a:lnTo>
                    <a:lnTo>
                      <a:pt x="279" y="251"/>
                    </a:lnTo>
                    <a:lnTo>
                      <a:pt x="281" y="253"/>
                    </a:lnTo>
                    <a:lnTo>
                      <a:pt x="282" y="253"/>
                    </a:lnTo>
                    <a:lnTo>
                      <a:pt x="296" y="264"/>
                    </a:lnTo>
                    <a:lnTo>
                      <a:pt x="296" y="265"/>
                    </a:lnTo>
                    <a:lnTo>
                      <a:pt x="297" y="266"/>
                    </a:lnTo>
                    <a:lnTo>
                      <a:pt x="297" y="268"/>
                    </a:lnTo>
                    <a:lnTo>
                      <a:pt x="296" y="269"/>
                    </a:lnTo>
                    <a:lnTo>
                      <a:pt x="290" y="293"/>
                    </a:lnTo>
                    <a:lnTo>
                      <a:pt x="290" y="294"/>
                    </a:lnTo>
                    <a:lnTo>
                      <a:pt x="294" y="309"/>
                    </a:lnTo>
                    <a:lnTo>
                      <a:pt x="294" y="310"/>
                    </a:lnTo>
                    <a:lnTo>
                      <a:pt x="293" y="313"/>
                    </a:lnTo>
                    <a:lnTo>
                      <a:pt x="293" y="314"/>
                    </a:lnTo>
                    <a:lnTo>
                      <a:pt x="294" y="314"/>
                    </a:lnTo>
                    <a:lnTo>
                      <a:pt x="299" y="325"/>
                    </a:lnTo>
                    <a:lnTo>
                      <a:pt x="303" y="329"/>
                    </a:lnTo>
                    <a:lnTo>
                      <a:pt x="310" y="329"/>
                    </a:lnTo>
                    <a:lnTo>
                      <a:pt x="310" y="331"/>
                    </a:lnTo>
                    <a:lnTo>
                      <a:pt x="309" y="335"/>
                    </a:lnTo>
                    <a:lnTo>
                      <a:pt x="313" y="335"/>
                    </a:lnTo>
                    <a:lnTo>
                      <a:pt x="341" y="317"/>
                    </a:lnTo>
                    <a:lnTo>
                      <a:pt x="346" y="313"/>
                    </a:lnTo>
                    <a:lnTo>
                      <a:pt x="359" y="297"/>
                    </a:lnTo>
                    <a:lnTo>
                      <a:pt x="374" y="292"/>
                    </a:lnTo>
                    <a:lnTo>
                      <a:pt x="377" y="290"/>
                    </a:lnTo>
                    <a:lnTo>
                      <a:pt x="381" y="289"/>
                    </a:lnTo>
                    <a:lnTo>
                      <a:pt x="384" y="286"/>
                    </a:lnTo>
                    <a:lnTo>
                      <a:pt x="388" y="280"/>
                    </a:lnTo>
                    <a:lnTo>
                      <a:pt x="388" y="275"/>
                    </a:lnTo>
                    <a:lnTo>
                      <a:pt x="387" y="275"/>
                    </a:lnTo>
                    <a:lnTo>
                      <a:pt x="387" y="273"/>
                    </a:lnTo>
                    <a:lnTo>
                      <a:pt x="392" y="273"/>
                    </a:lnTo>
                    <a:lnTo>
                      <a:pt x="404" y="285"/>
                    </a:lnTo>
                    <a:lnTo>
                      <a:pt x="404" y="292"/>
                    </a:lnTo>
                    <a:lnTo>
                      <a:pt x="402" y="294"/>
                    </a:lnTo>
                    <a:lnTo>
                      <a:pt x="401" y="303"/>
                    </a:lnTo>
                    <a:lnTo>
                      <a:pt x="403" y="309"/>
                    </a:lnTo>
                    <a:lnTo>
                      <a:pt x="415" y="325"/>
                    </a:lnTo>
                    <a:lnTo>
                      <a:pt x="426" y="331"/>
                    </a:lnTo>
                    <a:lnTo>
                      <a:pt x="426" y="332"/>
                    </a:lnTo>
                    <a:lnTo>
                      <a:pt x="429" y="338"/>
                    </a:lnTo>
                    <a:lnTo>
                      <a:pt x="430" y="342"/>
                    </a:lnTo>
                    <a:lnTo>
                      <a:pt x="430" y="350"/>
                    </a:lnTo>
                    <a:lnTo>
                      <a:pt x="427" y="350"/>
                    </a:lnTo>
                    <a:lnTo>
                      <a:pt x="422" y="352"/>
                    </a:lnTo>
                    <a:lnTo>
                      <a:pt x="423" y="356"/>
                    </a:lnTo>
                    <a:lnTo>
                      <a:pt x="445" y="362"/>
                    </a:lnTo>
                    <a:lnTo>
                      <a:pt x="445" y="366"/>
                    </a:lnTo>
                    <a:lnTo>
                      <a:pt x="443" y="369"/>
                    </a:lnTo>
                    <a:lnTo>
                      <a:pt x="440" y="369"/>
                    </a:lnTo>
                    <a:lnTo>
                      <a:pt x="437" y="371"/>
                    </a:lnTo>
                    <a:lnTo>
                      <a:pt x="429" y="383"/>
                    </a:lnTo>
                    <a:lnTo>
                      <a:pt x="418" y="393"/>
                    </a:lnTo>
                    <a:lnTo>
                      <a:pt x="418" y="395"/>
                    </a:lnTo>
                    <a:lnTo>
                      <a:pt x="415" y="406"/>
                    </a:lnTo>
                    <a:lnTo>
                      <a:pt x="416" y="419"/>
                    </a:lnTo>
                    <a:lnTo>
                      <a:pt x="415" y="426"/>
                    </a:lnTo>
                    <a:lnTo>
                      <a:pt x="411" y="431"/>
                    </a:lnTo>
                    <a:lnTo>
                      <a:pt x="390" y="431"/>
                    </a:lnTo>
                    <a:lnTo>
                      <a:pt x="387" y="433"/>
                    </a:lnTo>
                    <a:lnTo>
                      <a:pt x="384" y="436"/>
                    </a:lnTo>
                    <a:lnTo>
                      <a:pt x="381" y="437"/>
                    </a:lnTo>
                    <a:lnTo>
                      <a:pt x="380" y="440"/>
                    </a:lnTo>
                    <a:lnTo>
                      <a:pt x="380" y="445"/>
                    </a:lnTo>
                    <a:lnTo>
                      <a:pt x="378" y="448"/>
                    </a:lnTo>
                    <a:lnTo>
                      <a:pt x="380" y="462"/>
                    </a:lnTo>
                    <a:lnTo>
                      <a:pt x="381" y="466"/>
                    </a:lnTo>
                    <a:lnTo>
                      <a:pt x="383" y="475"/>
                    </a:lnTo>
                    <a:lnTo>
                      <a:pt x="384" y="477"/>
                    </a:lnTo>
                    <a:lnTo>
                      <a:pt x="384" y="486"/>
                    </a:lnTo>
                    <a:lnTo>
                      <a:pt x="377" y="496"/>
                    </a:lnTo>
                    <a:lnTo>
                      <a:pt x="367" y="504"/>
                    </a:lnTo>
                    <a:lnTo>
                      <a:pt x="366" y="505"/>
                    </a:lnTo>
                    <a:lnTo>
                      <a:pt x="367" y="508"/>
                    </a:lnTo>
                    <a:lnTo>
                      <a:pt x="374" y="517"/>
                    </a:lnTo>
                    <a:lnTo>
                      <a:pt x="381" y="521"/>
                    </a:lnTo>
                    <a:lnTo>
                      <a:pt x="385" y="529"/>
                    </a:lnTo>
                    <a:lnTo>
                      <a:pt x="397" y="563"/>
                    </a:lnTo>
                    <a:lnTo>
                      <a:pt x="398" y="565"/>
                    </a:lnTo>
                    <a:lnTo>
                      <a:pt x="405" y="572"/>
                    </a:lnTo>
                    <a:lnTo>
                      <a:pt x="411" y="575"/>
                    </a:lnTo>
                    <a:lnTo>
                      <a:pt x="416" y="577"/>
                    </a:lnTo>
                    <a:lnTo>
                      <a:pt x="430" y="575"/>
                    </a:lnTo>
                    <a:lnTo>
                      <a:pt x="438" y="571"/>
                    </a:lnTo>
                    <a:lnTo>
                      <a:pt x="443" y="577"/>
                    </a:lnTo>
                    <a:lnTo>
                      <a:pt x="448" y="606"/>
                    </a:lnTo>
                    <a:lnTo>
                      <a:pt x="461" y="618"/>
                    </a:lnTo>
                    <a:lnTo>
                      <a:pt x="468" y="631"/>
                    </a:lnTo>
                    <a:lnTo>
                      <a:pt x="466" y="631"/>
                    </a:lnTo>
                    <a:lnTo>
                      <a:pt x="465" y="632"/>
                    </a:lnTo>
                    <a:lnTo>
                      <a:pt x="464" y="632"/>
                    </a:lnTo>
                    <a:lnTo>
                      <a:pt x="457" y="654"/>
                    </a:lnTo>
                    <a:lnTo>
                      <a:pt x="455" y="667"/>
                    </a:lnTo>
                    <a:lnTo>
                      <a:pt x="451" y="683"/>
                    </a:lnTo>
                    <a:lnTo>
                      <a:pt x="448" y="685"/>
                    </a:lnTo>
                    <a:lnTo>
                      <a:pt x="450" y="691"/>
                    </a:lnTo>
                    <a:lnTo>
                      <a:pt x="450" y="692"/>
                    </a:lnTo>
                    <a:lnTo>
                      <a:pt x="452" y="695"/>
                    </a:lnTo>
                    <a:lnTo>
                      <a:pt x="454" y="698"/>
                    </a:lnTo>
                    <a:lnTo>
                      <a:pt x="457" y="700"/>
                    </a:lnTo>
                    <a:lnTo>
                      <a:pt x="458" y="701"/>
                    </a:lnTo>
                    <a:lnTo>
                      <a:pt x="458" y="702"/>
                    </a:lnTo>
                    <a:lnTo>
                      <a:pt x="474" y="704"/>
                    </a:lnTo>
                    <a:lnTo>
                      <a:pt x="500" y="697"/>
                    </a:lnTo>
                    <a:lnTo>
                      <a:pt x="512" y="688"/>
                    </a:lnTo>
                    <a:lnTo>
                      <a:pt x="519" y="687"/>
                    </a:lnTo>
                    <a:lnTo>
                      <a:pt x="522" y="687"/>
                    </a:lnTo>
                    <a:lnTo>
                      <a:pt x="524" y="685"/>
                    </a:lnTo>
                    <a:lnTo>
                      <a:pt x="525" y="685"/>
                    </a:lnTo>
                    <a:lnTo>
                      <a:pt x="535" y="683"/>
                    </a:lnTo>
                    <a:lnTo>
                      <a:pt x="542" y="678"/>
                    </a:lnTo>
                    <a:lnTo>
                      <a:pt x="543" y="676"/>
                    </a:lnTo>
                    <a:lnTo>
                      <a:pt x="546" y="674"/>
                    </a:lnTo>
                    <a:lnTo>
                      <a:pt x="556" y="667"/>
                    </a:lnTo>
                    <a:lnTo>
                      <a:pt x="563" y="664"/>
                    </a:lnTo>
                    <a:lnTo>
                      <a:pt x="565" y="662"/>
                    </a:lnTo>
                    <a:lnTo>
                      <a:pt x="567" y="659"/>
                    </a:lnTo>
                    <a:lnTo>
                      <a:pt x="571" y="645"/>
                    </a:lnTo>
                    <a:lnTo>
                      <a:pt x="571" y="644"/>
                    </a:lnTo>
                    <a:lnTo>
                      <a:pt x="579" y="641"/>
                    </a:lnTo>
                    <a:lnTo>
                      <a:pt x="594" y="645"/>
                    </a:lnTo>
                    <a:lnTo>
                      <a:pt x="596" y="648"/>
                    </a:lnTo>
                    <a:lnTo>
                      <a:pt x="599" y="648"/>
                    </a:lnTo>
                    <a:lnTo>
                      <a:pt x="599" y="649"/>
                    </a:lnTo>
                    <a:lnTo>
                      <a:pt x="632" y="671"/>
                    </a:lnTo>
                    <a:lnTo>
                      <a:pt x="635" y="673"/>
                    </a:lnTo>
                    <a:lnTo>
                      <a:pt x="635" y="678"/>
                    </a:lnTo>
                    <a:lnTo>
                      <a:pt x="634" y="681"/>
                    </a:lnTo>
                    <a:lnTo>
                      <a:pt x="634" y="687"/>
                    </a:lnTo>
                    <a:lnTo>
                      <a:pt x="639" y="687"/>
                    </a:lnTo>
                    <a:lnTo>
                      <a:pt x="644" y="685"/>
                    </a:lnTo>
                    <a:lnTo>
                      <a:pt x="652" y="688"/>
                    </a:lnTo>
                    <a:lnTo>
                      <a:pt x="655" y="690"/>
                    </a:lnTo>
                    <a:lnTo>
                      <a:pt x="656" y="691"/>
                    </a:lnTo>
                    <a:lnTo>
                      <a:pt x="658" y="694"/>
                    </a:lnTo>
                    <a:lnTo>
                      <a:pt x="662" y="697"/>
                    </a:lnTo>
                    <a:lnTo>
                      <a:pt x="666" y="695"/>
                    </a:lnTo>
                    <a:lnTo>
                      <a:pt x="669" y="694"/>
                    </a:lnTo>
                    <a:lnTo>
                      <a:pt x="669" y="695"/>
                    </a:lnTo>
                    <a:lnTo>
                      <a:pt x="680" y="700"/>
                    </a:lnTo>
                    <a:lnTo>
                      <a:pt x="691" y="700"/>
                    </a:lnTo>
                    <a:lnTo>
                      <a:pt x="702" y="704"/>
                    </a:lnTo>
                    <a:lnTo>
                      <a:pt x="701" y="716"/>
                    </a:lnTo>
                    <a:lnTo>
                      <a:pt x="702" y="723"/>
                    </a:lnTo>
                    <a:lnTo>
                      <a:pt x="707" y="727"/>
                    </a:lnTo>
                    <a:lnTo>
                      <a:pt x="711" y="727"/>
                    </a:lnTo>
                    <a:lnTo>
                      <a:pt x="718" y="726"/>
                    </a:lnTo>
                    <a:lnTo>
                      <a:pt x="730" y="730"/>
                    </a:lnTo>
                    <a:lnTo>
                      <a:pt x="736" y="730"/>
                    </a:lnTo>
                    <a:lnTo>
                      <a:pt x="747" y="740"/>
                    </a:lnTo>
                    <a:lnTo>
                      <a:pt x="771" y="750"/>
                    </a:lnTo>
                    <a:lnTo>
                      <a:pt x="774" y="750"/>
                    </a:lnTo>
                    <a:lnTo>
                      <a:pt x="775" y="751"/>
                    </a:lnTo>
                    <a:lnTo>
                      <a:pt x="776" y="751"/>
                    </a:lnTo>
                    <a:lnTo>
                      <a:pt x="786" y="745"/>
                    </a:lnTo>
                    <a:lnTo>
                      <a:pt x="790" y="744"/>
                    </a:lnTo>
                    <a:lnTo>
                      <a:pt x="792" y="743"/>
                    </a:lnTo>
                    <a:lnTo>
                      <a:pt x="792" y="741"/>
                    </a:lnTo>
                    <a:lnTo>
                      <a:pt x="793" y="740"/>
                    </a:lnTo>
                    <a:lnTo>
                      <a:pt x="793" y="737"/>
                    </a:lnTo>
                    <a:lnTo>
                      <a:pt x="792" y="736"/>
                    </a:lnTo>
                    <a:lnTo>
                      <a:pt x="790" y="736"/>
                    </a:lnTo>
                    <a:lnTo>
                      <a:pt x="774" y="718"/>
                    </a:lnTo>
                    <a:lnTo>
                      <a:pt x="774" y="711"/>
                    </a:lnTo>
                    <a:lnTo>
                      <a:pt x="778" y="708"/>
                    </a:lnTo>
                    <a:lnTo>
                      <a:pt x="781" y="708"/>
                    </a:lnTo>
                    <a:lnTo>
                      <a:pt x="776" y="678"/>
                    </a:lnTo>
                    <a:lnTo>
                      <a:pt x="776" y="676"/>
                    </a:lnTo>
                    <a:lnTo>
                      <a:pt x="778" y="676"/>
                    </a:lnTo>
                    <a:lnTo>
                      <a:pt x="778" y="662"/>
                    </a:lnTo>
                    <a:lnTo>
                      <a:pt x="776" y="656"/>
                    </a:lnTo>
                    <a:lnTo>
                      <a:pt x="778" y="627"/>
                    </a:lnTo>
                    <a:lnTo>
                      <a:pt x="781" y="627"/>
                    </a:lnTo>
                    <a:lnTo>
                      <a:pt x="790" y="624"/>
                    </a:lnTo>
                    <a:lnTo>
                      <a:pt x="795" y="624"/>
                    </a:lnTo>
                    <a:lnTo>
                      <a:pt x="800" y="623"/>
                    </a:lnTo>
                    <a:lnTo>
                      <a:pt x="802" y="620"/>
                    </a:lnTo>
                    <a:lnTo>
                      <a:pt x="802" y="609"/>
                    </a:lnTo>
                    <a:lnTo>
                      <a:pt x="799" y="607"/>
                    </a:lnTo>
                    <a:lnTo>
                      <a:pt x="797" y="604"/>
                    </a:lnTo>
                    <a:lnTo>
                      <a:pt x="796" y="603"/>
                    </a:lnTo>
                    <a:lnTo>
                      <a:pt x="795" y="599"/>
                    </a:lnTo>
                    <a:lnTo>
                      <a:pt x="795" y="596"/>
                    </a:lnTo>
                    <a:lnTo>
                      <a:pt x="797" y="595"/>
                    </a:lnTo>
                    <a:lnTo>
                      <a:pt x="827" y="595"/>
                    </a:lnTo>
                    <a:lnTo>
                      <a:pt x="849" y="592"/>
                    </a:lnTo>
                    <a:lnTo>
                      <a:pt x="874" y="596"/>
                    </a:lnTo>
                    <a:lnTo>
                      <a:pt x="883" y="599"/>
                    </a:lnTo>
                    <a:lnTo>
                      <a:pt x="887" y="599"/>
                    </a:lnTo>
                    <a:lnTo>
                      <a:pt x="894" y="595"/>
                    </a:lnTo>
                    <a:lnTo>
                      <a:pt x="895" y="593"/>
                    </a:lnTo>
                    <a:lnTo>
                      <a:pt x="895" y="587"/>
                    </a:lnTo>
                    <a:lnTo>
                      <a:pt x="894" y="582"/>
                    </a:lnTo>
                    <a:lnTo>
                      <a:pt x="894" y="581"/>
                    </a:lnTo>
                    <a:lnTo>
                      <a:pt x="919" y="581"/>
                    </a:lnTo>
                    <a:lnTo>
                      <a:pt x="919" y="579"/>
                    </a:lnTo>
                    <a:lnTo>
                      <a:pt x="924" y="575"/>
                    </a:lnTo>
                    <a:lnTo>
                      <a:pt x="930" y="572"/>
                    </a:lnTo>
                    <a:lnTo>
                      <a:pt x="939" y="565"/>
                    </a:lnTo>
                    <a:lnTo>
                      <a:pt x="944" y="554"/>
                    </a:lnTo>
                    <a:lnTo>
                      <a:pt x="965" y="542"/>
                    </a:lnTo>
                    <a:lnTo>
                      <a:pt x="958" y="528"/>
                    </a:lnTo>
                    <a:lnTo>
                      <a:pt x="956" y="526"/>
                    </a:lnTo>
                    <a:lnTo>
                      <a:pt x="956" y="525"/>
                    </a:lnTo>
                    <a:lnTo>
                      <a:pt x="958" y="519"/>
                    </a:lnTo>
                    <a:lnTo>
                      <a:pt x="962" y="514"/>
                    </a:lnTo>
                    <a:lnTo>
                      <a:pt x="955" y="470"/>
                    </a:lnTo>
                    <a:lnTo>
                      <a:pt x="955" y="459"/>
                    </a:lnTo>
                    <a:lnTo>
                      <a:pt x="947" y="455"/>
                    </a:lnTo>
                    <a:lnTo>
                      <a:pt x="946" y="450"/>
                    </a:lnTo>
                    <a:lnTo>
                      <a:pt x="954" y="443"/>
                    </a:lnTo>
                    <a:lnTo>
                      <a:pt x="950" y="433"/>
                    </a:lnTo>
                    <a:lnTo>
                      <a:pt x="944" y="426"/>
                    </a:lnTo>
                    <a:lnTo>
                      <a:pt x="946" y="419"/>
                    </a:lnTo>
                    <a:lnTo>
                      <a:pt x="948" y="416"/>
                    </a:lnTo>
                    <a:lnTo>
                      <a:pt x="946" y="409"/>
                    </a:lnTo>
                    <a:lnTo>
                      <a:pt x="948" y="406"/>
                    </a:lnTo>
                    <a:lnTo>
                      <a:pt x="950" y="403"/>
                    </a:lnTo>
                    <a:lnTo>
                      <a:pt x="954" y="400"/>
                    </a:lnTo>
                    <a:lnTo>
                      <a:pt x="956" y="395"/>
                    </a:lnTo>
                    <a:lnTo>
                      <a:pt x="958" y="355"/>
                    </a:lnTo>
                    <a:lnTo>
                      <a:pt x="954" y="335"/>
                    </a:lnTo>
                    <a:lnTo>
                      <a:pt x="952" y="333"/>
                    </a:lnTo>
                    <a:lnTo>
                      <a:pt x="955" y="331"/>
                    </a:lnTo>
                    <a:lnTo>
                      <a:pt x="963" y="316"/>
                    </a:lnTo>
                    <a:lnTo>
                      <a:pt x="965" y="314"/>
                    </a:lnTo>
                    <a:lnTo>
                      <a:pt x="965" y="313"/>
                    </a:lnTo>
                    <a:lnTo>
                      <a:pt x="966" y="313"/>
                    </a:lnTo>
                    <a:lnTo>
                      <a:pt x="966" y="314"/>
                    </a:lnTo>
                    <a:lnTo>
                      <a:pt x="979" y="333"/>
                    </a:lnTo>
                    <a:lnTo>
                      <a:pt x="980" y="335"/>
                    </a:lnTo>
                    <a:lnTo>
                      <a:pt x="991" y="335"/>
                    </a:lnTo>
                    <a:lnTo>
                      <a:pt x="1015" y="329"/>
                    </a:lnTo>
                    <a:lnTo>
                      <a:pt x="1028" y="323"/>
                    </a:lnTo>
                    <a:lnTo>
                      <a:pt x="1030" y="320"/>
                    </a:lnTo>
                    <a:lnTo>
                      <a:pt x="1032" y="320"/>
                    </a:lnTo>
                    <a:lnTo>
                      <a:pt x="1033" y="318"/>
                    </a:lnTo>
                    <a:lnTo>
                      <a:pt x="1046" y="316"/>
                    </a:lnTo>
                    <a:lnTo>
                      <a:pt x="1054" y="316"/>
                    </a:lnTo>
                    <a:lnTo>
                      <a:pt x="1074" y="306"/>
                    </a:lnTo>
                    <a:lnTo>
                      <a:pt x="1075" y="306"/>
                    </a:lnTo>
                    <a:lnTo>
                      <a:pt x="1075" y="304"/>
                    </a:lnTo>
                    <a:lnTo>
                      <a:pt x="1071" y="302"/>
                    </a:lnTo>
                    <a:lnTo>
                      <a:pt x="1071" y="300"/>
                    </a:lnTo>
                    <a:lnTo>
                      <a:pt x="1066" y="290"/>
                    </a:lnTo>
                    <a:lnTo>
                      <a:pt x="1063" y="282"/>
                    </a:lnTo>
                    <a:lnTo>
                      <a:pt x="1061" y="280"/>
                    </a:lnTo>
                    <a:lnTo>
                      <a:pt x="1061" y="279"/>
                    </a:lnTo>
                    <a:lnTo>
                      <a:pt x="1060" y="275"/>
                    </a:lnTo>
                    <a:lnTo>
                      <a:pt x="1056" y="269"/>
                    </a:lnTo>
                    <a:lnTo>
                      <a:pt x="1056" y="268"/>
                    </a:lnTo>
                    <a:lnTo>
                      <a:pt x="1054" y="264"/>
                    </a:lnTo>
                    <a:lnTo>
                      <a:pt x="1054" y="259"/>
                    </a:lnTo>
                    <a:lnTo>
                      <a:pt x="1053" y="254"/>
                    </a:lnTo>
                    <a:lnTo>
                      <a:pt x="1052" y="253"/>
                    </a:lnTo>
                    <a:lnTo>
                      <a:pt x="1052" y="251"/>
                    </a:lnTo>
                    <a:lnTo>
                      <a:pt x="1046" y="246"/>
                    </a:lnTo>
                    <a:lnTo>
                      <a:pt x="1042" y="244"/>
                    </a:lnTo>
                    <a:lnTo>
                      <a:pt x="1032" y="239"/>
                    </a:lnTo>
                    <a:lnTo>
                      <a:pt x="1011" y="216"/>
                    </a:lnTo>
                    <a:lnTo>
                      <a:pt x="1003" y="209"/>
                    </a:lnTo>
                    <a:lnTo>
                      <a:pt x="1001" y="208"/>
                    </a:lnTo>
                    <a:lnTo>
                      <a:pt x="1000" y="205"/>
                    </a:lnTo>
                    <a:lnTo>
                      <a:pt x="999" y="195"/>
                    </a:lnTo>
                    <a:lnTo>
                      <a:pt x="994" y="177"/>
                    </a:lnTo>
                    <a:lnTo>
                      <a:pt x="990" y="172"/>
                    </a:lnTo>
                    <a:lnTo>
                      <a:pt x="979" y="169"/>
                    </a:lnTo>
                    <a:lnTo>
                      <a:pt x="977" y="167"/>
                    </a:lnTo>
                    <a:lnTo>
                      <a:pt x="979" y="162"/>
                    </a:lnTo>
                    <a:lnTo>
                      <a:pt x="979" y="142"/>
                    </a:lnTo>
                    <a:lnTo>
                      <a:pt x="977" y="139"/>
                    </a:lnTo>
                    <a:lnTo>
                      <a:pt x="976" y="134"/>
                    </a:lnTo>
                    <a:lnTo>
                      <a:pt x="975" y="132"/>
                    </a:lnTo>
                    <a:lnTo>
                      <a:pt x="973" y="130"/>
                    </a:lnTo>
                    <a:lnTo>
                      <a:pt x="966" y="122"/>
                    </a:lnTo>
                    <a:lnTo>
                      <a:pt x="963" y="120"/>
                    </a:lnTo>
                    <a:lnTo>
                      <a:pt x="959" y="112"/>
                    </a:lnTo>
                    <a:lnTo>
                      <a:pt x="959" y="109"/>
                    </a:lnTo>
                    <a:lnTo>
                      <a:pt x="961" y="107"/>
                    </a:lnTo>
                    <a:lnTo>
                      <a:pt x="961" y="106"/>
                    </a:lnTo>
                    <a:lnTo>
                      <a:pt x="965" y="103"/>
                    </a:lnTo>
                    <a:lnTo>
                      <a:pt x="968" y="100"/>
                    </a:lnTo>
                    <a:lnTo>
                      <a:pt x="968" y="93"/>
                    </a:lnTo>
                    <a:lnTo>
                      <a:pt x="966" y="91"/>
                    </a:lnTo>
                    <a:lnTo>
                      <a:pt x="963" y="89"/>
                    </a:lnTo>
                    <a:lnTo>
                      <a:pt x="961" y="86"/>
                    </a:lnTo>
                    <a:lnTo>
                      <a:pt x="956" y="86"/>
                    </a:lnTo>
                    <a:lnTo>
                      <a:pt x="939" y="91"/>
                    </a:lnTo>
                    <a:lnTo>
                      <a:pt x="933" y="91"/>
                    </a:lnTo>
                    <a:lnTo>
                      <a:pt x="929" y="86"/>
                    </a:lnTo>
                    <a:lnTo>
                      <a:pt x="929" y="85"/>
                    </a:lnTo>
                    <a:lnTo>
                      <a:pt x="927" y="82"/>
                    </a:lnTo>
                    <a:lnTo>
                      <a:pt x="927" y="79"/>
                    </a:lnTo>
                    <a:lnTo>
                      <a:pt x="929" y="72"/>
                    </a:lnTo>
                    <a:lnTo>
                      <a:pt x="923" y="71"/>
                    </a:lnTo>
                    <a:lnTo>
                      <a:pt x="922" y="71"/>
                    </a:lnTo>
                    <a:lnTo>
                      <a:pt x="920" y="71"/>
                    </a:lnTo>
                    <a:lnTo>
                      <a:pt x="915" y="82"/>
                    </a:lnTo>
                    <a:lnTo>
                      <a:pt x="908" y="89"/>
                    </a:lnTo>
                    <a:lnTo>
                      <a:pt x="905" y="93"/>
                    </a:lnTo>
                    <a:lnTo>
                      <a:pt x="906" y="99"/>
                    </a:lnTo>
                    <a:lnTo>
                      <a:pt x="912" y="107"/>
                    </a:lnTo>
                    <a:lnTo>
                      <a:pt x="912" y="112"/>
                    </a:lnTo>
                    <a:lnTo>
                      <a:pt x="927" y="132"/>
                    </a:lnTo>
                    <a:lnTo>
                      <a:pt x="929" y="135"/>
                    </a:lnTo>
                    <a:lnTo>
                      <a:pt x="929" y="141"/>
                    </a:lnTo>
                    <a:lnTo>
                      <a:pt x="927" y="141"/>
                    </a:lnTo>
                    <a:lnTo>
                      <a:pt x="924" y="142"/>
                    </a:lnTo>
                    <a:lnTo>
                      <a:pt x="922" y="145"/>
                    </a:lnTo>
                    <a:lnTo>
                      <a:pt x="903" y="156"/>
                    </a:lnTo>
                    <a:lnTo>
                      <a:pt x="903" y="152"/>
                    </a:lnTo>
                    <a:lnTo>
                      <a:pt x="905" y="148"/>
                    </a:lnTo>
                    <a:lnTo>
                      <a:pt x="903" y="144"/>
                    </a:lnTo>
                    <a:lnTo>
                      <a:pt x="903" y="142"/>
                    </a:lnTo>
                    <a:lnTo>
                      <a:pt x="902" y="142"/>
                    </a:lnTo>
                    <a:lnTo>
                      <a:pt x="898" y="146"/>
                    </a:lnTo>
                    <a:lnTo>
                      <a:pt x="898" y="148"/>
                    </a:lnTo>
                    <a:lnTo>
                      <a:pt x="899" y="152"/>
                    </a:lnTo>
                    <a:lnTo>
                      <a:pt x="901" y="153"/>
                    </a:lnTo>
                    <a:lnTo>
                      <a:pt x="898" y="155"/>
                    </a:lnTo>
                    <a:lnTo>
                      <a:pt x="888" y="155"/>
                    </a:lnTo>
                    <a:lnTo>
                      <a:pt x="867" y="144"/>
                    </a:lnTo>
                    <a:lnTo>
                      <a:pt x="867" y="145"/>
                    </a:lnTo>
                    <a:lnTo>
                      <a:pt x="870" y="155"/>
                    </a:lnTo>
                    <a:lnTo>
                      <a:pt x="870" y="162"/>
                    </a:lnTo>
                    <a:lnTo>
                      <a:pt x="869" y="166"/>
                    </a:lnTo>
                    <a:lnTo>
                      <a:pt x="867" y="167"/>
                    </a:lnTo>
                    <a:lnTo>
                      <a:pt x="867" y="172"/>
                    </a:lnTo>
                    <a:lnTo>
                      <a:pt x="877" y="190"/>
                    </a:lnTo>
                    <a:lnTo>
                      <a:pt x="877" y="201"/>
                    </a:lnTo>
                    <a:lnTo>
                      <a:pt x="876" y="211"/>
                    </a:lnTo>
                    <a:lnTo>
                      <a:pt x="871" y="215"/>
                    </a:lnTo>
                    <a:lnTo>
                      <a:pt x="869" y="216"/>
                    </a:lnTo>
                    <a:lnTo>
                      <a:pt x="869" y="218"/>
                    </a:lnTo>
                    <a:lnTo>
                      <a:pt x="867" y="220"/>
                    </a:lnTo>
                    <a:lnTo>
                      <a:pt x="866" y="222"/>
                    </a:lnTo>
                    <a:lnTo>
                      <a:pt x="860" y="220"/>
                    </a:lnTo>
                    <a:lnTo>
                      <a:pt x="859" y="219"/>
                    </a:lnTo>
                    <a:lnTo>
                      <a:pt x="857" y="219"/>
                    </a:lnTo>
                    <a:lnTo>
                      <a:pt x="856" y="215"/>
                    </a:lnTo>
                    <a:lnTo>
                      <a:pt x="856" y="211"/>
                    </a:lnTo>
                    <a:lnTo>
                      <a:pt x="853" y="208"/>
                    </a:lnTo>
                    <a:lnTo>
                      <a:pt x="848" y="204"/>
                    </a:lnTo>
                    <a:lnTo>
                      <a:pt x="846" y="204"/>
                    </a:lnTo>
                    <a:lnTo>
                      <a:pt x="831" y="213"/>
                    </a:lnTo>
                    <a:lnTo>
                      <a:pt x="827" y="218"/>
                    </a:lnTo>
                    <a:lnTo>
                      <a:pt x="824" y="223"/>
                    </a:lnTo>
                    <a:lnTo>
                      <a:pt x="797" y="251"/>
                    </a:lnTo>
                    <a:lnTo>
                      <a:pt x="793" y="259"/>
                    </a:lnTo>
                    <a:lnTo>
                      <a:pt x="793" y="266"/>
                    </a:lnTo>
                    <a:lnTo>
                      <a:pt x="757" y="271"/>
                    </a:lnTo>
                    <a:lnTo>
                      <a:pt x="754" y="269"/>
                    </a:lnTo>
                    <a:lnTo>
                      <a:pt x="750" y="259"/>
                    </a:lnTo>
                    <a:lnTo>
                      <a:pt x="749" y="259"/>
                    </a:lnTo>
                    <a:lnTo>
                      <a:pt x="739" y="253"/>
                    </a:lnTo>
                    <a:lnTo>
                      <a:pt x="737" y="251"/>
                    </a:lnTo>
                    <a:lnTo>
                      <a:pt x="740" y="251"/>
                    </a:lnTo>
                    <a:lnTo>
                      <a:pt x="743" y="249"/>
                    </a:lnTo>
                    <a:lnTo>
                      <a:pt x="744" y="240"/>
                    </a:lnTo>
                    <a:lnTo>
                      <a:pt x="752" y="216"/>
                    </a:lnTo>
                    <a:lnTo>
                      <a:pt x="752" y="213"/>
                    </a:lnTo>
                    <a:lnTo>
                      <a:pt x="750" y="206"/>
                    </a:lnTo>
                    <a:lnTo>
                      <a:pt x="749" y="202"/>
                    </a:lnTo>
                    <a:lnTo>
                      <a:pt x="742" y="198"/>
                    </a:lnTo>
                    <a:lnTo>
                      <a:pt x="740" y="198"/>
                    </a:lnTo>
                    <a:lnTo>
                      <a:pt x="733" y="197"/>
                    </a:lnTo>
                    <a:lnTo>
                      <a:pt x="726" y="197"/>
                    </a:lnTo>
                    <a:lnTo>
                      <a:pt x="722" y="186"/>
                    </a:lnTo>
                    <a:lnTo>
                      <a:pt x="722" y="180"/>
                    </a:lnTo>
                    <a:lnTo>
                      <a:pt x="725" y="169"/>
                    </a:lnTo>
                    <a:lnTo>
                      <a:pt x="728" y="163"/>
                    </a:lnTo>
                    <a:lnTo>
                      <a:pt x="728" y="162"/>
                    </a:lnTo>
                    <a:lnTo>
                      <a:pt x="708" y="162"/>
                    </a:lnTo>
                    <a:lnTo>
                      <a:pt x="702" y="165"/>
                    </a:lnTo>
                    <a:lnTo>
                      <a:pt x="675" y="159"/>
                    </a:lnTo>
                    <a:lnTo>
                      <a:pt x="673" y="158"/>
                    </a:lnTo>
                    <a:lnTo>
                      <a:pt x="672" y="153"/>
                    </a:lnTo>
                    <a:lnTo>
                      <a:pt x="672" y="137"/>
                    </a:lnTo>
                    <a:lnTo>
                      <a:pt x="669" y="131"/>
                    </a:lnTo>
                    <a:lnTo>
                      <a:pt x="668" y="131"/>
                    </a:lnTo>
                    <a:lnTo>
                      <a:pt x="668" y="130"/>
                    </a:lnTo>
                    <a:lnTo>
                      <a:pt x="673" y="130"/>
                    </a:lnTo>
                    <a:lnTo>
                      <a:pt x="677" y="128"/>
                    </a:lnTo>
                    <a:lnTo>
                      <a:pt x="679" y="127"/>
                    </a:lnTo>
                    <a:lnTo>
                      <a:pt x="682" y="113"/>
                    </a:lnTo>
                    <a:lnTo>
                      <a:pt x="679" y="88"/>
                    </a:lnTo>
                    <a:lnTo>
                      <a:pt x="677" y="82"/>
                    </a:lnTo>
                    <a:lnTo>
                      <a:pt x="675" y="82"/>
                    </a:lnTo>
                    <a:lnTo>
                      <a:pt x="655" y="60"/>
                    </a:lnTo>
                    <a:lnTo>
                      <a:pt x="649" y="56"/>
                    </a:lnTo>
                    <a:lnTo>
                      <a:pt x="639" y="53"/>
                    </a:lnTo>
                    <a:lnTo>
                      <a:pt x="638" y="53"/>
                    </a:lnTo>
                    <a:lnTo>
                      <a:pt x="628" y="54"/>
                    </a:lnTo>
                    <a:lnTo>
                      <a:pt x="627" y="54"/>
                    </a:lnTo>
                    <a:lnTo>
                      <a:pt x="623" y="56"/>
                    </a:lnTo>
                    <a:lnTo>
                      <a:pt x="617" y="56"/>
                    </a:lnTo>
                    <a:lnTo>
                      <a:pt x="613" y="54"/>
                    </a:lnTo>
                    <a:lnTo>
                      <a:pt x="612" y="54"/>
                    </a:lnTo>
                    <a:lnTo>
                      <a:pt x="609" y="52"/>
                    </a:lnTo>
                    <a:lnTo>
                      <a:pt x="608" y="53"/>
                    </a:lnTo>
                    <a:lnTo>
                      <a:pt x="608" y="54"/>
                    </a:lnTo>
                    <a:lnTo>
                      <a:pt x="606" y="58"/>
                    </a:lnTo>
                    <a:lnTo>
                      <a:pt x="608" y="60"/>
                    </a:lnTo>
                    <a:lnTo>
                      <a:pt x="608" y="64"/>
                    </a:lnTo>
                    <a:lnTo>
                      <a:pt x="606" y="70"/>
                    </a:lnTo>
                    <a:lnTo>
                      <a:pt x="603" y="77"/>
                    </a:lnTo>
                    <a:lnTo>
                      <a:pt x="598" y="84"/>
                    </a:lnTo>
                    <a:lnTo>
                      <a:pt x="594" y="85"/>
                    </a:lnTo>
                    <a:lnTo>
                      <a:pt x="589" y="88"/>
                    </a:lnTo>
                    <a:lnTo>
                      <a:pt x="579" y="91"/>
                    </a:lnTo>
                    <a:lnTo>
                      <a:pt x="572" y="96"/>
                    </a:lnTo>
                    <a:lnTo>
                      <a:pt x="571" y="103"/>
                    </a:lnTo>
                    <a:lnTo>
                      <a:pt x="571" y="105"/>
                    </a:lnTo>
                    <a:lnTo>
                      <a:pt x="567" y="109"/>
                    </a:lnTo>
                    <a:lnTo>
                      <a:pt x="564" y="109"/>
                    </a:lnTo>
                    <a:lnTo>
                      <a:pt x="560" y="110"/>
                    </a:lnTo>
                    <a:lnTo>
                      <a:pt x="558" y="112"/>
                    </a:lnTo>
                    <a:lnTo>
                      <a:pt x="546" y="152"/>
                    </a:lnTo>
                    <a:lnTo>
                      <a:pt x="541" y="158"/>
                    </a:lnTo>
                    <a:lnTo>
                      <a:pt x="539" y="158"/>
                    </a:lnTo>
                    <a:lnTo>
                      <a:pt x="534" y="155"/>
                    </a:lnTo>
                    <a:lnTo>
                      <a:pt x="525" y="155"/>
                    </a:lnTo>
                    <a:lnTo>
                      <a:pt x="519" y="160"/>
                    </a:lnTo>
                    <a:lnTo>
                      <a:pt x="518" y="165"/>
                    </a:lnTo>
                    <a:lnTo>
                      <a:pt x="487" y="186"/>
                    </a:lnTo>
                    <a:lnTo>
                      <a:pt x="483" y="189"/>
                    </a:lnTo>
                    <a:lnTo>
                      <a:pt x="481" y="190"/>
                    </a:lnTo>
                    <a:lnTo>
                      <a:pt x="479" y="190"/>
                    </a:lnTo>
                    <a:lnTo>
                      <a:pt x="469" y="206"/>
                    </a:lnTo>
                    <a:lnTo>
                      <a:pt x="464" y="212"/>
                    </a:lnTo>
                    <a:lnTo>
                      <a:pt x="458" y="216"/>
                    </a:lnTo>
                    <a:lnTo>
                      <a:pt x="454" y="218"/>
                    </a:lnTo>
                    <a:lnTo>
                      <a:pt x="450" y="218"/>
                    </a:lnTo>
                    <a:lnTo>
                      <a:pt x="444" y="223"/>
                    </a:lnTo>
                    <a:lnTo>
                      <a:pt x="443" y="223"/>
                    </a:lnTo>
                    <a:lnTo>
                      <a:pt x="437" y="222"/>
                    </a:lnTo>
                    <a:lnTo>
                      <a:pt x="436" y="222"/>
                    </a:lnTo>
                    <a:lnTo>
                      <a:pt x="426" y="216"/>
                    </a:lnTo>
                    <a:lnTo>
                      <a:pt x="420" y="212"/>
                    </a:lnTo>
                    <a:lnTo>
                      <a:pt x="402" y="205"/>
                    </a:lnTo>
                    <a:lnTo>
                      <a:pt x="399" y="202"/>
                    </a:lnTo>
                    <a:lnTo>
                      <a:pt x="397" y="201"/>
                    </a:lnTo>
                    <a:lnTo>
                      <a:pt x="394" y="198"/>
                    </a:lnTo>
                    <a:lnTo>
                      <a:pt x="383" y="183"/>
                    </a:lnTo>
                    <a:lnTo>
                      <a:pt x="377" y="172"/>
                    </a:lnTo>
                    <a:lnTo>
                      <a:pt x="376" y="170"/>
                    </a:lnTo>
                    <a:lnTo>
                      <a:pt x="374" y="167"/>
                    </a:lnTo>
                    <a:lnTo>
                      <a:pt x="373" y="167"/>
                    </a:lnTo>
                    <a:lnTo>
                      <a:pt x="373" y="166"/>
                    </a:lnTo>
                    <a:lnTo>
                      <a:pt x="369" y="163"/>
                    </a:lnTo>
                    <a:lnTo>
                      <a:pt x="357" y="144"/>
                    </a:lnTo>
                    <a:lnTo>
                      <a:pt x="356" y="142"/>
                    </a:lnTo>
                    <a:lnTo>
                      <a:pt x="352" y="137"/>
                    </a:lnTo>
                    <a:lnTo>
                      <a:pt x="349" y="135"/>
                    </a:lnTo>
                    <a:lnTo>
                      <a:pt x="346" y="135"/>
                    </a:lnTo>
                    <a:lnTo>
                      <a:pt x="341" y="132"/>
                    </a:lnTo>
                    <a:lnTo>
                      <a:pt x="337" y="132"/>
                    </a:lnTo>
                    <a:lnTo>
                      <a:pt x="332" y="131"/>
                    </a:lnTo>
                    <a:lnTo>
                      <a:pt x="330" y="131"/>
                    </a:lnTo>
                    <a:lnTo>
                      <a:pt x="321" y="127"/>
                    </a:lnTo>
                    <a:lnTo>
                      <a:pt x="320" y="127"/>
                    </a:lnTo>
                    <a:lnTo>
                      <a:pt x="316" y="123"/>
                    </a:lnTo>
                    <a:lnTo>
                      <a:pt x="313" y="123"/>
                    </a:lnTo>
                    <a:lnTo>
                      <a:pt x="296" y="117"/>
                    </a:lnTo>
                    <a:lnTo>
                      <a:pt x="281" y="107"/>
                    </a:lnTo>
                    <a:lnTo>
                      <a:pt x="253" y="82"/>
                    </a:lnTo>
                    <a:lnTo>
                      <a:pt x="247" y="74"/>
                    </a:lnTo>
                    <a:lnTo>
                      <a:pt x="239" y="54"/>
                    </a:lnTo>
                    <a:lnTo>
                      <a:pt x="239" y="53"/>
                    </a:lnTo>
                    <a:lnTo>
                      <a:pt x="237" y="52"/>
                    </a:lnTo>
                    <a:lnTo>
                      <a:pt x="237" y="29"/>
                    </a:lnTo>
                    <a:lnTo>
                      <a:pt x="236" y="26"/>
                    </a:lnTo>
                    <a:lnTo>
                      <a:pt x="236" y="25"/>
                    </a:lnTo>
                    <a:lnTo>
                      <a:pt x="232" y="18"/>
                    </a:lnTo>
                    <a:lnTo>
                      <a:pt x="232" y="15"/>
                    </a:lnTo>
                    <a:lnTo>
                      <a:pt x="230" y="17"/>
                    </a:lnTo>
                    <a:lnTo>
                      <a:pt x="222" y="14"/>
                    </a:lnTo>
                    <a:lnTo>
                      <a:pt x="219" y="11"/>
                    </a:lnTo>
                    <a:lnTo>
                      <a:pt x="214" y="8"/>
                    </a:lnTo>
                    <a:lnTo>
                      <a:pt x="214" y="7"/>
                    </a:lnTo>
                    <a:lnTo>
                      <a:pt x="210" y="7"/>
                    </a:lnTo>
                    <a:lnTo>
                      <a:pt x="196" y="10"/>
                    </a:lnTo>
                    <a:lnTo>
                      <a:pt x="179" y="8"/>
                    </a:lnTo>
                    <a:lnTo>
                      <a:pt x="179" y="7"/>
                    </a:lnTo>
                    <a:lnTo>
                      <a:pt x="177" y="5"/>
                    </a:lnTo>
                    <a:lnTo>
                      <a:pt x="174" y="4"/>
                    </a:lnTo>
                    <a:lnTo>
                      <a:pt x="173" y="2"/>
                    </a:lnTo>
                    <a:lnTo>
                      <a:pt x="170" y="1"/>
                    </a:lnTo>
                    <a:lnTo>
                      <a:pt x="167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15" name="Freeform 544">
                <a:extLst>
                  <a:ext uri="{FF2B5EF4-FFF2-40B4-BE49-F238E27FC236}">
                    <a16:creationId xmlns:a16="http://schemas.microsoft.com/office/drawing/2014/main" id="{D4234708-1594-6A29-2BDC-DB05D6FE4E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1" y="2000"/>
                <a:ext cx="173" cy="150"/>
              </a:xfrm>
              <a:custGeom>
                <a:avLst/>
                <a:gdLst>
                  <a:gd name="T0" fmla="*/ 199 w 691"/>
                  <a:gd name="T1" fmla="*/ 54 h 600"/>
                  <a:gd name="T2" fmla="*/ 156 w 691"/>
                  <a:gd name="T3" fmla="*/ 75 h 600"/>
                  <a:gd name="T4" fmla="*/ 175 w 691"/>
                  <a:gd name="T5" fmla="*/ 128 h 600"/>
                  <a:gd name="T6" fmla="*/ 199 w 691"/>
                  <a:gd name="T7" fmla="*/ 166 h 600"/>
                  <a:gd name="T8" fmla="*/ 192 w 691"/>
                  <a:gd name="T9" fmla="*/ 192 h 600"/>
                  <a:gd name="T10" fmla="*/ 163 w 691"/>
                  <a:gd name="T11" fmla="*/ 213 h 600"/>
                  <a:gd name="T12" fmla="*/ 137 w 691"/>
                  <a:gd name="T13" fmla="*/ 229 h 600"/>
                  <a:gd name="T14" fmla="*/ 92 w 691"/>
                  <a:gd name="T15" fmla="*/ 216 h 600"/>
                  <a:gd name="T16" fmla="*/ 58 w 691"/>
                  <a:gd name="T17" fmla="*/ 222 h 600"/>
                  <a:gd name="T18" fmla="*/ 45 w 691"/>
                  <a:gd name="T19" fmla="*/ 273 h 600"/>
                  <a:gd name="T20" fmla="*/ 1 w 691"/>
                  <a:gd name="T21" fmla="*/ 285 h 600"/>
                  <a:gd name="T22" fmla="*/ 10 w 691"/>
                  <a:gd name="T23" fmla="*/ 304 h 600"/>
                  <a:gd name="T24" fmla="*/ 50 w 691"/>
                  <a:gd name="T25" fmla="*/ 290 h 600"/>
                  <a:gd name="T26" fmla="*/ 86 w 691"/>
                  <a:gd name="T27" fmla="*/ 340 h 600"/>
                  <a:gd name="T28" fmla="*/ 162 w 691"/>
                  <a:gd name="T29" fmla="*/ 393 h 600"/>
                  <a:gd name="T30" fmla="*/ 177 w 691"/>
                  <a:gd name="T31" fmla="*/ 424 h 600"/>
                  <a:gd name="T32" fmla="*/ 197 w 691"/>
                  <a:gd name="T33" fmla="*/ 433 h 600"/>
                  <a:gd name="T34" fmla="*/ 208 w 691"/>
                  <a:gd name="T35" fmla="*/ 419 h 600"/>
                  <a:gd name="T36" fmla="*/ 255 w 691"/>
                  <a:gd name="T37" fmla="*/ 448 h 600"/>
                  <a:gd name="T38" fmla="*/ 252 w 691"/>
                  <a:gd name="T39" fmla="*/ 497 h 600"/>
                  <a:gd name="T40" fmla="*/ 261 w 691"/>
                  <a:gd name="T41" fmla="*/ 518 h 600"/>
                  <a:gd name="T42" fmla="*/ 255 w 691"/>
                  <a:gd name="T43" fmla="*/ 560 h 600"/>
                  <a:gd name="T44" fmla="*/ 288 w 691"/>
                  <a:gd name="T45" fmla="*/ 578 h 600"/>
                  <a:gd name="T46" fmla="*/ 342 w 691"/>
                  <a:gd name="T47" fmla="*/ 592 h 600"/>
                  <a:gd name="T48" fmla="*/ 366 w 691"/>
                  <a:gd name="T49" fmla="*/ 592 h 600"/>
                  <a:gd name="T50" fmla="*/ 406 w 691"/>
                  <a:gd name="T51" fmla="*/ 590 h 600"/>
                  <a:gd name="T52" fmla="*/ 405 w 691"/>
                  <a:gd name="T53" fmla="*/ 556 h 600"/>
                  <a:gd name="T54" fmla="*/ 396 w 691"/>
                  <a:gd name="T55" fmla="*/ 533 h 600"/>
                  <a:gd name="T56" fmla="*/ 437 w 691"/>
                  <a:gd name="T57" fmla="*/ 530 h 600"/>
                  <a:gd name="T58" fmla="*/ 475 w 691"/>
                  <a:gd name="T59" fmla="*/ 534 h 600"/>
                  <a:gd name="T60" fmla="*/ 512 w 691"/>
                  <a:gd name="T61" fmla="*/ 546 h 600"/>
                  <a:gd name="T62" fmla="*/ 554 w 691"/>
                  <a:gd name="T63" fmla="*/ 580 h 600"/>
                  <a:gd name="T64" fmla="*/ 614 w 691"/>
                  <a:gd name="T65" fmla="*/ 533 h 600"/>
                  <a:gd name="T66" fmla="*/ 627 w 691"/>
                  <a:gd name="T67" fmla="*/ 515 h 600"/>
                  <a:gd name="T68" fmla="*/ 649 w 691"/>
                  <a:gd name="T69" fmla="*/ 509 h 600"/>
                  <a:gd name="T70" fmla="*/ 681 w 691"/>
                  <a:gd name="T71" fmla="*/ 509 h 600"/>
                  <a:gd name="T72" fmla="*/ 687 w 691"/>
                  <a:gd name="T73" fmla="*/ 437 h 600"/>
                  <a:gd name="T74" fmla="*/ 663 w 691"/>
                  <a:gd name="T75" fmla="*/ 426 h 600"/>
                  <a:gd name="T76" fmla="*/ 638 w 691"/>
                  <a:gd name="T77" fmla="*/ 456 h 600"/>
                  <a:gd name="T78" fmla="*/ 614 w 691"/>
                  <a:gd name="T79" fmla="*/ 469 h 600"/>
                  <a:gd name="T80" fmla="*/ 550 w 691"/>
                  <a:gd name="T81" fmla="*/ 483 h 600"/>
                  <a:gd name="T82" fmla="*/ 540 w 691"/>
                  <a:gd name="T83" fmla="*/ 467 h 600"/>
                  <a:gd name="T84" fmla="*/ 558 w 691"/>
                  <a:gd name="T85" fmla="*/ 413 h 600"/>
                  <a:gd name="T86" fmla="*/ 522 w 691"/>
                  <a:gd name="T87" fmla="*/ 357 h 600"/>
                  <a:gd name="T88" fmla="*/ 477 w 691"/>
                  <a:gd name="T89" fmla="*/ 311 h 600"/>
                  <a:gd name="T90" fmla="*/ 469 w 691"/>
                  <a:gd name="T91" fmla="*/ 278 h 600"/>
                  <a:gd name="T92" fmla="*/ 470 w 691"/>
                  <a:gd name="T93" fmla="*/ 230 h 600"/>
                  <a:gd name="T94" fmla="*/ 482 w 691"/>
                  <a:gd name="T95" fmla="*/ 213 h 600"/>
                  <a:gd name="T96" fmla="*/ 510 w 691"/>
                  <a:gd name="T97" fmla="*/ 175 h 600"/>
                  <a:gd name="T98" fmla="*/ 537 w 691"/>
                  <a:gd name="T99" fmla="*/ 144 h 600"/>
                  <a:gd name="T100" fmla="*/ 521 w 691"/>
                  <a:gd name="T101" fmla="*/ 120 h 600"/>
                  <a:gd name="T102" fmla="*/ 494 w 691"/>
                  <a:gd name="T103" fmla="*/ 76 h 600"/>
                  <a:gd name="T104" fmla="*/ 480 w 691"/>
                  <a:gd name="T105" fmla="*/ 57 h 600"/>
                  <a:gd name="T106" fmla="*/ 451 w 691"/>
                  <a:gd name="T107" fmla="*/ 79 h 600"/>
                  <a:gd name="T108" fmla="*/ 402 w 691"/>
                  <a:gd name="T109" fmla="*/ 111 h 600"/>
                  <a:gd name="T110" fmla="*/ 386 w 691"/>
                  <a:gd name="T111" fmla="*/ 92 h 600"/>
                  <a:gd name="T112" fmla="*/ 389 w 691"/>
                  <a:gd name="T113" fmla="*/ 48 h 600"/>
                  <a:gd name="T114" fmla="*/ 371 w 691"/>
                  <a:gd name="T115" fmla="*/ 31 h 600"/>
                  <a:gd name="T116" fmla="*/ 349 w 691"/>
                  <a:gd name="T117" fmla="*/ 31 h 600"/>
                  <a:gd name="T118" fmla="*/ 325 w 691"/>
                  <a:gd name="T119" fmla="*/ 11 h 600"/>
                  <a:gd name="T120" fmla="*/ 293 w 691"/>
                  <a:gd name="T121" fmla="*/ 9 h 600"/>
                  <a:gd name="T122" fmla="*/ 283 w 691"/>
                  <a:gd name="T123" fmla="*/ 29 h 600"/>
                  <a:gd name="T124" fmla="*/ 255 w 691"/>
                  <a:gd name="T125" fmla="*/ 25 h 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691" h="600">
                    <a:moveTo>
                      <a:pt x="252" y="28"/>
                    </a:moveTo>
                    <a:lnTo>
                      <a:pt x="237" y="48"/>
                    </a:lnTo>
                    <a:lnTo>
                      <a:pt x="225" y="54"/>
                    </a:lnTo>
                    <a:lnTo>
                      <a:pt x="212" y="55"/>
                    </a:lnTo>
                    <a:lnTo>
                      <a:pt x="208" y="54"/>
                    </a:lnTo>
                    <a:lnTo>
                      <a:pt x="199" y="54"/>
                    </a:lnTo>
                    <a:lnTo>
                      <a:pt x="195" y="55"/>
                    </a:lnTo>
                    <a:lnTo>
                      <a:pt x="187" y="60"/>
                    </a:lnTo>
                    <a:lnTo>
                      <a:pt x="166" y="64"/>
                    </a:lnTo>
                    <a:lnTo>
                      <a:pt x="161" y="67"/>
                    </a:lnTo>
                    <a:lnTo>
                      <a:pt x="156" y="72"/>
                    </a:lnTo>
                    <a:lnTo>
                      <a:pt x="156" y="75"/>
                    </a:lnTo>
                    <a:lnTo>
                      <a:pt x="153" y="84"/>
                    </a:lnTo>
                    <a:lnTo>
                      <a:pt x="153" y="111"/>
                    </a:lnTo>
                    <a:lnTo>
                      <a:pt x="156" y="117"/>
                    </a:lnTo>
                    <a:lnTo>
                      <a:pt x="162" y="117"/>
                    </a:lnTo>
                    <a:lnTo>
                      <a:pt x="173" y="122"/>
                    </a:lnTo>
                    <a:lnTo>
                      <a:pt x="175" y="128"/>
                    </a:lnTo>
                    <a:lnTo>
                      <a:pt x="183" y="139"/>
                    </a:lnTo>
                    <a:lnTo>
                      <a:pt x="187" y="144"/>
                    </a:lnTo>
                    <a:lnTo>
                      <a:pt x="190" y="149"/>
                    </a:lnTo>
                    <a:lnTo>
                      <a:pt x="192" y="151"/>
                    </a:lnTo>
                    <a:lnTo>
                      <a:pt x="201" y="166"/>
                    </a:lnTo>
                    <a:lnTo>
                      <a:pt x="199" y="166"/>
                    </a:lnTo>
                    <a:lnTo>
                      <a:pt x="190" y="172"/>
                    </a:lnTo>
                    <a:lnTo>
                      <a:pt x="190" y="178"/>
                    </a:lnTo>
                    <a:lnTo>
                      <a:pt x="192" y="187"/>
                    </a:lnTo>
                    <a:lnTo>
                      <a:pt x="194" y="188"/>
                    </a:lnTo>
                    <a:lnTo>
                      <a:pt x="194" y="191"/>
                    </a:lnTo>
                    <a:lnTo>
                      <a:pt x="192" y="192"/>
                    </a:lnTo>
                    <a:lnTo>
                      <a:pt x="191" y="195"/>
                    </a:lnTo>
                    <a:lnTo>
                      <a:pt x="188" y="198"/>
                    </a:lnTo>
                    <a:lnTo>
                      <a:pt x="183" y="199"/>
                    </a:lnTo>
                    <a:lnTo>
                      <a:pt x="175" y="199"/>
                    </a:lnTo>
                    <a:lnTo>
                      <a:pt x="170" y="202"/>
                    </a:lnTo>
                    <a:lnTo>
                      <a:pt x="163" y="213"/>
                    </a:lnTo>
                    <a:lnTo>
                      <a:pt x="159" y="216"/>
                    </a:lnTo>
                    <a:lnTo>
                      <a:pt x="153" y="219"/>
                    </a:lnTo>
                    <a:lnTo>
                      <a:pt x="152" y="219"/>
                    </a:lnTo>
                    <a:lnTo>
                      <a:pt x="139" y="225"/>
                    </a:lnTo>
                    <a:lnTo>
                      <a:pt x="137" y="227"/>
                    </a:lnTo>
                    <a:lnTo>
                      <a:pt x="137" y="229"/>
                    </a:lnTo>
                    <a:lnTo>
                      <a:pt x="130" y="230"/>
                    </a:lnTo>
                    <a:lnTo>
                      <a:pt x="128" y="230"/>
                    </a:lnTo>
                    <a:lnTo>
                      <a:pt x="124" y="229"/>
                    </a:lnTo>
                    <a:lnTo>
                      <a:pt x="121" y="226"/>
                    </a:lnTo>
                    <a:lnTo>
                      <a:pt x="114" y="222"/>
                    </a:lnTo>
                    <a:lnTo>
                      <a:pt x="92" y="216"/>
                    </a:lnTo>
                    <a:lnTo>
                      <a:pt x="81" y="212"/>
                    </a:lnTo>
                    <a:lnTo>
                      <a:pt x="81" y="211"/>
                    </a:lnTo>
                    <a:lnTo>
                      <a:pt x="78" y="211"/>
                    </a:lnTo>
                    <a:lnTo>
                      <a:pt x="60" y="219"/>
                    </a:lnTo>
                    <a:lnTo>
                      <a:pt x="58" y="219"/>
                    </a:lnTo>
                    <a:lnTo>
                      <a:pt x="58" y="222"/>
                    </a:lnTo>
                    <a:lnTo>
                      <a:pt x="56" y="234"/>
                    </a:lnTo>
                    <a:lnTo>
                      <a:pt x="53" y="242"/>
                    </a:lnTo>
                    <a:lnTo>
                      <a:pt x="49" y="247"/>
                    </a:lnTo>
                    <a:lnTo>
                      <a:pt x="51" y="264"/>
                    </a:lnTo>
                    <a:lnTo>
                      <a:pt x="49" y="271"/>
                    </a:lnTo>
                    <a:lnTo>
                      <a:pt x="45" y="273"/>
                    </a:lnTo>
                    <a:lnTo>
                      <a:pt x="40" y="276"/>
                    </a:lnTo>
                    <a:lnTo>
                      <a:pt x="38" y="276"/>
                    </a:lnTo>
                    <a:lnTo>
                      <a:pt x="15" y="273"/>
                    </a:lnTo>
                    <a:lnTo>
                      <a:pt x="14" y="273"/>
                    </a:lnTo>
                    <a:lnTo>
                      <a:pt x="4" y="283"/>
                    </a:lnTo>
                    <a:lnTo>
                      <a:pt x="1" y="285"/>
                    </a:lnTo>
                    <a:lnTo>
                      <a:pt x="1" y="286"/>
                    </a:lnTo>
                    <a:lnTo>
                      <a:pt x="0" y="287"/>
                    </a:lnTo>
                    <a:lnTo>
                      <a:pt x="1" y="296"/>
                    </a:lnTo>
                    <a:lnTo>
                      <a:pt x="5" y="303"/>
                    </a:lnTo>
                    <a:lnTo>
                      <a:pt x="7" y="304"/>
                    </a:lnTo>
                    <a:lnTo>
                      <a:pt x="10" y="304"/>
                    </a:lnTo>
                    <a:lnTo>
                      <a:pt x="17" y="307"/>
                    </a:lnTo>
                    <a:lnTo>
                      <a:pt x="24" y="314"/>
                    </a:lnTo>
                    <a:lnTo>
                      <a:pt x="25" y="314"/>
                    </a:lnTo>
                    <a:lnTo>
                      <a:pt x="35" y="307"/>
                    </a:lnTo>
                    <a:lnTo>
                      <a:pt x="50" y="292"/>
                    </a:lnTo>
                    <a:lnTo>
                      <a:pt x="50" y="290"/>
                    </a:lnTo>
                    <a:lnTo>
                      <a:pt x="54" y="289"/>
                    </a:lnTo>
                    <a:lnTo>
                      <a:pt x="63" y="303"/>
                    </a:lnTo>
                    <a:lnTo>
                      <a:pt x="63" y="307"/>
                    </a:lnTo>
                    <a:lnTo>
                      <a:pt x="75" y="319"/>
                    </a:lnTo>
                    <a:lnTo>
                      <a:pt x="79" y="325"/>
                    </a:lnTo>
                    <a:lnTo>
                      <a:pt x="86" y="340"/>
                    </a:lnTo>
                    <a:lnTo>
                      <a:pt x="106" y="347"/>
                    </a:lnTo>
                    <a:lnTo>
                      <a:pt x="110" y="350"/>
                    </a:lnTo>
                    <a:lnTo>
                      <a:pt x="114" y="353"/>
                    </a:lnTo>
                    <a:lnTo>
                      <a:pt x="134" y="378"/>
                    </a:lnTo>
                    <a:lnTo>
                      <a:pt x="134" y="379"/>
                    </a:lnTo>
                    <a:lnTo>
                      <a:pt x="162" y="393"/>
                    </a:lnTo>
                    <a:lnTo>
                      <a:pt x="169" y="400"/>
                    </a:lnTo>
                    <a:lnTo>
                      <a:pt x="170" y="407"/>
                    </a:lnTo>
                    <a:lnTo>
                      <a:pt x="170" y="414"/>
                    </a:lnTo>
                    <a:lnTo>
                      <a:pt x="169" y="420"/>
                    </a:lnTo>
                    <a:lnTo>
                      <a:pt x="169" y="421"/>
                    </a:lnTo>
                    <a:lnTo>
                      <a:pt x="177" y="424"/>
                    </a:lnTo>
                    <a:lnTo>
                      <a:pt x="183" y="429"/>
                    </a:lnTo>
                    <a:lnTo>
                      <a:pt x="185" y="430"/>
                    </a:lnTo>
                    <a:lnTo>
                      <a:pt x="190" y="433"/>
                    </a:lnTo>
                    <a:lnTo>
                      <a:pt x="191" y="434"/>
                    </a:lnTo>
                    <a:lnTo>
                      <a:pt x="195" y="434"/>
                    </a:lnTo>
                    <a:lnTo>
                      <a:pt x="197" y="433"/>
                    </a:lnTo>
                    <a:lnTo>
                      <a:pt x="199" y="424"/>
                    </a:lnTo>
                    <a:lnTo>
                      <a:pt x="198" y="423"/>
                    </a:lnTo>
                    <a:lnTo>
                      <a:pt x="201" y="421"/>
                    </a:lnTo>
                    <a:lnTo>
                      <a:pt x="205" y="420"/>
                    </a:lnTo>
                    <a:lnTo>
                      <a:pt x="205" y="419"/>
                    </a:lnTo>
                    <a:lnTo>
                      <a:pt x="208" y="419"/>
                    </a:lnTo>
                    <a:lnTo>
                      <a:pt x="247" y="436"/>
                    </a:lnTo>
                    <a:lnTo>
                      <a:pt x="258" y="434"/>
                    </a:lnTo>
                    <a:lnTo>
                      <a:pt x="266" y="444"/>
                    </a:lnTo>
                    <a:lnTo>
                      <a:pt x="266" y="445"/>
                    </a:lnTo>
                    <a:lnTo>
                      <a:pt x="257" y="445"/>
                    </a:lnTo>
                    <a:lnTo>
                      <a:pt x="255" y="448"/>
                    </a:lnTo>
                    <a:lnTo>
                      <a:pt x="254" y="449"/>
                    </a:lnTo>
                    <a:lnTo>
                      <a:pt x="254" y="462"/>
                    </a:lnTo>
                    <a:lnTo>
                      <a:pt x="251" y="474"/>
                    </a:lnTo>
                    <a:lnTo>
                      <a:pt x="250" y="477"/>
                    </a:lnTo>
                    <a:lnTo>
                      <a:pt x="244" y="480"/>
                    </a:lnTo>
                    <a:lnTo>
                      <a:pt x="252" y="497"/>
                    </a:lnTo>
                    <a:lnTo>
                      <a:pt x="255" y="501"/>
                    </a:lnTo>
                    <a:lnTo>
                      <a:pt x="259" y="505"/>
                    </a:lnTo>
                    <a:lnTo>
                      <a:pt x="261" y="505"/>
                    </a:lnTo>
                    <a:lnTo>
                      <a:pt x="262" y="515"/>
                    </a:lnTo>
                    <a:lnTo>
                      <a:pt x="262" y="516"/>
                    </a:lnTo>
                    <a:lnTo>
                      <a:pt x="261" y="518"/>
                    </a:lnTo>
                    <a:lnTo>
                      <a:pt x="258" y="519"/>
                    </a:lnTo>
                    <a:lnTo>
                      <a:pt x="258" y="522"/>
                    </a:lnTo>
                    <a:lnTo>
                      <a:pt x="262" y="533"/>
                    </a:lnTo>
                    <a:lnTo>
                      <a:pt x="257" y="547"/>
                    </a:lnTo>
                    <a:lnTo>
                      <a:pt x="257" y="550"/>
                    </a:lnTo>
                    <a:lnTo>
                      <a:pt x="255" y="560"/>
                    </a:lnTo>
                    <a:lnTo>
                      <a:pt x="255" y="564"/>
                    </a:lnTo>
                    <a:lnTo>
                      <a:pt x="254" y="568"/>
                    </a:lnTo>
                    <a:lnTo>
                      <a:pt x="252" y="568"/>
                    </a:lnTo>
                    <a:lnTo>
                      <a:pt x="271" y="578"/>
                    </a:lnTo>
                    <a:lnTo>
                      <a:pt x="279" y="579"/>
                    </a:lnTo>
                    <a:lnTo>
                      <a:pt x="288" y="578"/>
                    </a:lnTo>
                    <a:lnTo>
                      <a:pt x="293" y="582"/>
                    </a:lnTo>
                    <a:lnTo>
                      <a:pt x="299" y="587"/>
                    </a:lnTo>
                    <a:lnTo>
                      <a:pt x="309" y="600"/>
                    </a:lnTo>
                    <a:lnTo>
                      <a:pt x="332" y="587"/>
                    </a:lnTo>
                    <a:lnTo>
                      <a:pt x="338" y="589"/>
                    </a:lnTo>
                    <a:lnTo>
                      <a:pt x="342" y="592"/>
                    </a:lnTo>
                    <a:lnTo>
                      <a:pt x="342" y="593"/>
                    </a:lnTo>
                    <a:lnTo>
                      <a:pt x="343" y="594"/>
                    </a:lnTo>
                    <a:lnTo>
                      <a:pt x="345" y="594"/>
                    </a:lnTo>
                    <a:lnTo>
                      <a:pt x="350" y="593"/>
                    </a:lnTo>
                    <a:lnTo>
                      <a:pt x="353" y="593"/>
                    </a:lnTo>
                    <a:lnTo>
                      <a:pt x="366" y="592"/>
                    </a:lnTo>
                    <a:lnTo>
                      <a:pt x="367" y="592"/>
                    </a:lnTo>
                    <a:lnTo>
                      <a:pt x="379" y="587"/>
                    </a:lnTo>
                    <a:lnTo>
                      <a:pt x="384" y="585"/>
                    </a:lnTo>
                    <a:lnTo>
                      <a:pt x="391" y="585"/>
                    </a:lnTo>
                    <a:lnTo>
                      <a:pt x="398" y="586"/>
                    </a:lnTo>
                    <a:lnTo>
                      <a:pt x="406" y="590"/>
                    </a:lnTo>
                    <a:lnTo>
                      <a:pt x="408" y="590"/>
                    </a:lnTo>
                    <a:lnTo>
                      <a:pt x="410" y="587"/>
                    </a:lnTo>
                    <a:lnTo>
                      <a:pt x="412" y="582"/>
                    </a:lnTo>
                    <a:lnTo>
                      <a:pt x="408" y="575"/>
                    </a:lnTo>
                    <a:lnTo>
                      <a:pt x="408" y="563"/>
                    </a:lnTo>
                    <a:lnTo>
                      <a:pt x="405" y="556"/>
                    </a:lnTo>
                    <a:lnTo>
                      <a:pt x="396" y="551"/>
                    </a:lnTo>
                    <a:lnTo>
                      <a:pt x="394" y="547"/>
                    </a:lnTo>
                    <a:lnTo>
                      <a:pt x="394" y="543"/>
                    </a:lnTo>
                    <a:lnTo>
                      <a:pt x="392" y="540"/>
                    </a:lnTo>
                    <a:lnTo>
                      <a:pt x="392" y="537"/>
                    </a:lnTo>
                    <a:lnTo>
                      <a:pt x="396" y="533"/>
                    </a:lnTo>
                    <a:lnTo>
                      <a:pt x="398" y="533"/>
                    </a:lnTo>
                    <a:lnTo>
                      <a:pt x="403" y="537"/>
                    </a:lnTo>
                    <a:lnTo>
                      <a:pt x="416" y="544"/>
                    </a:lnTo>
                    <a:lnTo>
                      <a:pt x="419" y="544"/>
                    </a:lnTo>
                    <a:lnTo>
                      <a:pt x="430" y="532"/>
                    </a:lnTo>
                    <a:lnTo>
                      <a:pt x="437" y="530"/>
                    </a:lnTo>
                    <a:lnTo>
                      <a:pt x="441" y="530"/>
                    </a:lnTo>
                    <a:lnTo>
                      <a:pt x="443" y="532"/>
                    </a:lnTo>
                    <a:lnTo>
                      <a:pt x="451" y="536"/>
                    </a:lnTo>
                    <a:lnTo>
                      <a:pt x="456" y="537"/>
                    </a:lnTo>
                    <a:lnTo>
                      <a:pt x="469" y="537"/>
                    </a:lnTo>
                    <a:lnTo>
                      <a:pt x="475" y="534"/>
                    </a:lnTo>
                    <a:lnTo>
                      <a:pt x="477" y="534"/>
                    </a:lnTo>
                    <a:lnTo>
                      <a:pt x="482" y="536"/>
                    </a:lnTo>
                    <a:lnTo>
                      <a:pt x="482" y="560"/>
                    </a:lnTo>
                    <a:lnTo>
                      <a:pt x="483" y="560"/>
                    </a:lnTo>
                    <a:lnTo>
                      <a:pt x="500" y="550"/>
                    </a:lnTo>
                    <a:lnTo>
                      <a:pt x="512" y="546"/>
                    </a:lnTo>
                    <a:lnTo>
                      <a:pt x="523" y="551"/>
                    </a:lnTo>
                    <a:lnTo>
                      <a:pt x="529" y="553"/>
                    </a:lnTo>
                    <a:lnTo>
                      <a:pt x="540" y="564"/>
                    </a:lnTo>
                    <a:lnTo>
                      <a:pt x="550" y="579"/>
                    </a:lnTo>
                    <a:lnTo>
                      <a:pt x="551" y="580"/>
                    </a:lnTo>
                    <a:lnTo>
                      <a:pt x="554" y="580"/>
                    </a:lnTo>
                    <a:lnTo>
                      <a:pt x="556" y="578"/>
                    </a:lnTo>
                    <a:lnTo>
                      <a:pt x="557" y="576"/>
                    </a:lnTo>
                    <a:lnTo>
                      <a:pt x="607" y="554"/>
                    </a:lnTo>
                    <a:lnTo>
                      <a:pt x="607" y="553"/>
                    </a:lnTo>
                    <a:lnTo>
                      <a:pt x="609" y="551"/>
                    </a:lnTo>
                    <a:lnTo>
                      <a:pt x="614" y="533"/>
                    </a:lnTo>
                    <a:lnTo>
                      <a:pt x="614" y="525"/>
                    </a:lnTo>
                    <a:lnTo>
                      <a:pt x="611" y="515"/>
                    </a:lnTo>
                    <a:lnTo>
                      <a:pt x="611" y="513"/>
                    </a:lnTo>
                    <a:lnTo>
                      <a:pt x="614" y="513"/>
                    </a:lnTo>
                    <a:lnTo>
                      <a:pt x="616" y="515"/>
                    </a:lnTo>
                    <a:lnTo>
                      <a:pt x="627" y="515"/>
                    </a:lnTo>
                    <a:lnTo>
                      <a:pt x="634" y="516"/>
                    </a:lnTo>
                    <a:lnTo>
                      <a:pt x="635" y="516"/>
                    </a:lnTo>
                    <a:lnTo>
                      <a:pt x="640" y="515"/>
                    </a:lnTo>
                    <a:lnTo>
                      <a:pt x="641" y="515"/>
                    </a:lnTo>
                    <a:lnTo>
                      <a:pt x="646" y="512"/>
                    </a:lnTo>
                    <a:lnTo>
                      <a:pt x="649" y="509"/>
                    </a:lnTo>
                    <a:lnTo>
                      <a:pt x="669" y="513"/>
                    </a:lnTo>
                    <a:lnTo>
                      <a:pt x="674" y="516"/>
                    </a:lnTo>
                    <a:lnTo>
                      <a:pt x="676" y="516"/>
                    </a:lnTo>
                    <a:lnTo>
                      <a:pt x="676" y="515"/>
                    </a:lnTo>
                    <a:lnTo>
                      <a:pt x="677" y="515"/>
                    </a:lnTo>
                    <a:lnTo>
                      <a:pt x="681" y="509"/>
                    </a:lnTo>
                    <a:lnTo>
                      <a:pt x="684" y="505"/>
                    </a:lnTo>
                    <a:lnTo>
                      <a:pt x="684" y="504"/>
                    </a:lnTo>
                    <a:lnTo>
                      <a:pt x="688" y="476"/>
                    </a:lnTo>
                    <a:lnTo>
                      <a:pt x="688" y="467"/>
                    </a:lnTo>
                    <a:lnTo>
                      <a:pt x="686" y="455"/>
                    </a:lnTo>
                    <a:lnTo>
                      <a:pt x="687" y="437"/>
                    </a:lnTo>
                    <a:lnTo>
                      <a:pt x="690" y="434"/>
                    </a:lnTo>
                    <a:lnTo>
                      <a:pt x="691" y="430"/>
                    </a:lnTo>
                    <a:lnTo>
                      <a:pt x="688" y="430"/>
                    </a:lnTo>
                    <a:lnTo>
                      <a:pt x="686" y="427"/>
                    </a:lnTo>
                    <a:lnTo>
                      <a:pt x="671" y="423"/>
                    </a:lnTo>
                    <a:lnTo>
                      <a:pt x="663" y="426"/>
                    </a:lnTo>
                    <a:lnTo>
                      <a:pt x="663" y="427"/>
                    </a:lnTo>
                    <a:lnTo>
                      <a:pt x="659" y="441"/>
                    </a:lnTo>
                    <a:lnTo>
                      <a:pt x="657" y="444"/>
                    </a:lnTo>
                    <a:lnTo>
                      <a:pt x="655" y="446"/>
                    </a:lnTo>
                    <a:lnTo>
                      <a:pt x="648" y="449"/>
                    </a:lnTo>
                    <a:lnTo>
                      <a:pt x="638" y="456"/>
                    </a:lnTo>
                    <a:lnTo>
                      <a:pt x="635" y="458"/>
                    </a:lnTo>
                    <a:lnTo>
                      <a:pt x="634" y="460"/>
                    </a:lnTo>
                    <a:lnTo>
                      <a:pt x="627" y="465"/>
                    </a:lnTo>
                    <a:lnTo>
                      <a:pt x="617" y="467"/>
                    </a:lnTo>
                    <a:lnTo>
                      <a:pt x="616" y="467"/>
                    </a:lnTo>
                    <a:lnTo>
                      <a:pt x="614" y="469"/>
                    </a:lnTo>
                    <a:lnTo>
                      <a:pt x="611" y="469"/>
                    </a:lnTo>
                    <a:lnTo>
                      <a:pt x="604" y="470"/>
                    </a:lnTo>
                    <a:lnTo>
                      <a:pt x="592" y="479"/>
                    </a:lnTo>
                    <a:lnTo>
                      <a:pt x="566" y="486"/>
                    </a:lnTo>
                    <a:lnTo>
                      <a:pt x="550" y="484"/>
                    </a:lnTo>
                    <a:lnTo>
                      <a:pt x="550" y="483"/>
                    </a:lnTo>
                    <a:lnTo>
                      <a:pt x="549" y="482"/>
                    </a:lnTo>
                    <a:lnTo>
                      <a:pt x="546" y="480"/>
                    </a:lnTo>
                    <a:lnTo>
                      <a:pt x="544" y="477"/>
                    </a:lnTo>
                    <a:lnTo>
                      <a:pt x="542" y="474"/>
                    </a:lnTo>
                    <a:lnTo>
                      <a:pt x="542" y="473"/>
                    </a:lnTo>
                    <a:lnTo>
                      <a:pt x="540" y="467"/>
                    </a:lnTo>
                    <a:lnTo>
                      <a:pt x="543" y="465"/>
                    </a:lnTo>
                    <a:lnTo>
                      <a:pt x="547" y="449"/>
                    </a:lnTo>
                    <a:lnTo>
                      <a:pt x="549" y="436"/>
                    </a:lnTo>
                    <a:lnTo>
                      <a:pt x="556" y="414"/>
                    </a:lnTo>
                    <a:lnTo>
                      <a:pt x="557" y="414"/>
                    </a:lnTo>
                    <a:lnTo>
                      <a:pt x="558" y="413"/>
                    </a:lnTo>
                    <a:lnTo>
                      <a:pt x="560" y="413"/>
                    </a:lnTo>
                    <a:lnTo>
                      <a:pt x="553" y="400"/>
                    </a:lnTo>
                    <a:lnTo>
                      <a:pt x="540" y="388"/>
                    </a:lnTo>
                    <a:lnTo>
                      <a:pt x="535" y="359"/>
                    </a:lnTo>
                    <a:lnTo>
                      <a:pt x="530" y="353"/>
                    </a:lnTo>
                    <a:lnTo>
                      <a:pt x="522" y="357"/>
                    </a:lnTo>
                    <a:lnTo>
                      <a:pt x="508" y="359"/>
                    </a:lnTo>
                    <a:lnTo>
                      <a:pt x="503" y="357"/>
                    </a:lnTo>
                    <a:lnTo>
                      <a:pt x="497" y="354"/>
                    </a:lnTo>
                    <a:lnTo>
                      <a:pt x="490" y="347"/>
                    </a:lnTo>
                    <a:lnTo>
                      <a:pt x="489" y="345"/>
                    </a:lnTo>
                    <a:lnTo>
                      <a:pt x="477" y="311"/>
                    </a:lnTo>
                    <a:lnTo>
                      <a:pt x="473" y="303"/>
                    </a:lnTo>
                    <a:lnTo>
                      <a:pt x="466" y="299"/>
                    </a:lnTo>
                    <a:lnTo>
                      <a:pt x="459" y="290"/>
                    </a:lnTo>
                    <a:lnTo>
                      <a:pt x="458" y="287"/>
                    </a:lnTo>
                    <a:lnTo>
                      <a:pt x="459" y="286"/>
                    </a:lnTo>
                    <a:lnTo>
                      <a:pt x="469" y="278"/>
                    </a:lnTo>
                    <a:lnTo>
                      <a:pt x="476" y="268"/>
                    </a:lnTo>
                    <a:lnTo>
                      <a:pt x="476" y="259"/>
                    </a:lnTo>
                    <a:lnTo>
                      <a:pt x="475" y="257"/>
                    </a:lnTo>
                    <a:lnTo>
                      <a:pt x="473" y="248"/>
                    </a:lnTo>
                    <a:lnTo>
                      <a:pt x="472" y="244"/>
                    </a:lnTo>
                    <a:lnTo>
                      <a:pt x="470" y="230"/>
                    </a:lnTo>
                    <a:lnTo>
                      <a:pt x="472" y="227"/>
                    </a:lnTo>
                    <a:lnTo>
                      <a:pt x="472" y="222"/>
                    </a:lnTo>
                    <a:lnTo>
                      <a:pt x="473" y="219"/>
                    </a:lnTo>
                    <a:lnTo>
                      <a:pt x="476" y="218"/>
                    </a:lnTo>
                    <a:lnTo>
                      <a:pt x="479" y="215"/>
                    </a:lnTo>
                    <a:lnTo>
                      <a:pt x="482" y="213"/>
                    </a:lnTo>
                    <a:lnTo>
                      <a:pt x="503" y="213"/>
                    </a:lnTo>
                    <a:lnTo>
                      <a:pt x="507" y="208"/>
                    </a:lnTo>
                    <a:lnTo>
                      <a:pt x="508" y="201"/>
                    </a:lnTo>
                    <a:lnTo>
                      <a:pt x="507" y="188"/>
                    </a:lnTo>
                    <a:lnTo>
                      <a:pt x="510" y="177"/>
                    </a:lnTo>
                    <a:lnTo>
                      <a:pt x="510" y="175"/>
                    </a:lnTo>
                    <a:lnTo>
                      <a:pt x="521" y="165"/>
                    </a:lnTo>
                    <a:lnTo>
                      <a:pt x="529" y="153"/>
                    </a:lnTo>
                    <a:lnTo>
                      <a:pt x="532" y="151"/>
                    </a:lnTo>
                    <a:lnTo>
                      <a:pt x="535" y="151"/>
                    </a:lnTo>
                    <a:lnTo>
                      <a:pt x="537" y="148"/>
                    </a:lnTo>
                    <a:lnTo>
                      <a:pt x="537" y="144"/>
                    </a:lnTo>
                    <a:lnTo>
                      <a:pt x="515" y="138"/>
                    </a:lnTo>
                    <a:lnTo>
                      <a:pt x="514" y="134"/>
                    </a:lnTo>
                    <a:lnTo>
                      <a:pt x="519" y="132"/>
                    </a:lnTo>
                    <a:lnTo>
                      <a:pt x="522" y="132"/>
                    </a:lnTo>
                    <a:lnTo>
                      <a:pt x="522" y="124"/>
                    </a:lnTo>
                    <a:lnTo>
                      <a:pt x="521" y="120"/>
                    </a:lnTo>
                    <a:lnTo>
                      <a:pt x="518" y="114"/>
                    </a:lnTo>
                    <a:lnTo>
                      <a:pt x="518" y="113"/>
                    </a:lnTo>
                    <a:lnTo>
                      <a:pt x="507" y="107"/>
                    </a:lnTo>
                    <a:lnTo>
                      <a:pt x="495" y="91"/>
                    </a:lnTo>
                    <a:lnTo>
                      <a:pt x="493" y="85"/>
                    </a:lnTo>
                    <a:lnTo>
                      <a:pt x="494" y="76"/>
                    </a:lnTo>
                    <a:lnTo>
                      <a:pt x="496" y="74"/>
                    </a:lnTo>
                    <a:lnTo>
                      <a:pt x="496" y="67"/>
                    </a:lnTo>
                    <a:lnTo>
                      <a:pt x="484" y="55"/>
                    </a:lnTo>
                    <a:lnTo>
                      <a:pt x="479" y="55"/>
                    </a:lnTo>
                    <a:lnTo>
                      <a:pt x="479" y="57"/>
                    </a:lnTo>
                    <a:lnTo>
                      <a:pt x="480" y="57"/>
                    </a:lnTo>
                    <a:lnTo>
                      <a:pt x="480" y="62"/>
                    </a:lnTo>
                    <a:lnTo>
                      <a:pt x="476" y="68"/>
                    </a:lnTo>
                    <a:lnTo>
                      <a:pt x="473" y="71"/>
                    </a:lnTo>
                    <a:lnTo>
                      <a:pt x="469" y="72"/>
                    </a:lnTo>
                    <a:lnTo>
                      <a:pt x="466" y="74"/>
                    </a:lnTo>
                    <a:lnTo>
                      <a:pt x="451" y="79"/>
                    </a:lnTo>
                    <a:lnTo>
                      <a:pt x="438" y="95"/>
                    </a:lnTo>
                    <a:lnTo>
                      <a:pt x="433" y="99"/>
                    </a:lnTo>
                    <a:lnTo>
                      <a:pt x="405" y="117"/>
                    </a:lnTo>
                    <a:lnTo>
                      <a:pt x="401" y="117"/>
                    </a:lnTo>
                    <a:lnTo>
                      <a:pt x="402" y="113"/>
                    </a:lnTo>
                    <a:lnTo>
                      <a:pt x="402" y="111"/>
                    </a:lnTo>
                    <a:lnTo>
                      <a:pt x="395" y="111"/>
                    </a:lnTo>
                    <a:lnTo>
                      <a:pt x="391" y="107"/>
                    </a:lnTo>
                    <a:lnTo>
                      <a:pt x="386" y="96"/>
                    </a:lnTo>
                    <a:lnTo>
                      <a:pt x="385" y="96"/>
                    </a:lnTo>
                    <a:lnTo>
                      <a:pt x="385" y="95"/>
                    </a:lnTo>
                    <a:lnTo>
                      <a:pt x="386" y="92"/>
                    </a:lnTo>
                    <a:lnTo>
                      <a:pt x="386" y="91"/>
                    </a:lnTo>
                    <a:lnTo>
                      <a:pt x="382" y="76"/>
                    </a:lnTo>
                    <a:lnTo>
                      <a:pt x="382" y="75"/>
                    </a:lnTo>
                    <a:lnTo>
                      <a:pt x="388" y="51"/>
                    </a:lnTo>
                    <a:lnTo>
                      <a:pt x="389" y="50"/>
                    </a:lnTo>
                    <a:lnTo>
                      <a:pt x="389" y="48"/>
                    </a:lnTo>
                    <a:lnTo>
                      <a:pt x="388" y="47"/>
                    </a:lnTo>
                    <a:lnTo>
                      <a:pt x="388" y="46"/>
                    </a:lnTo>
                    <a:lnTo>
                      <a:pt x="374" y="35"/>
                    </a:lnTo>
                    <a:lnTo>
                      <a:pt x="373" y="35"/>
                    </a:lnTo>
                    <a:lnTo>
                      <a:pt x="371" y="33"/>
                    </a:lnTo>
                    <a:lnTo>
                      <a:pt x="371" y="31"/>
                    </a:lnTo>
                    <a:lnTo>
                      <a:pt x="369" y="28"/>
                    </a:lnTo>
                    <a:lnTo>
                      <a:pt x="366" y="26"/>
                    </a:lnTo>
                    <a:lnTo>
                      <a:pt x="362" y="31"/>
                    </a:lnTo>
                    <a:lnTo>
                      <a:pt x="356" y="32"/>
                    </a:lnTo>
                    <a:lnTo>
                      <a:pt x="355" y="33"/>
                    </a:lnTo>
                    <a:lnTo>
                      <a:pt x="349" y="31"/>
                    </a:lnTo>
                    <a:lnTo>
                      <a:pt x="346" y="31"/>
                    </a:lnTo>
                    <a:lnTo>
                      <a:pt x="341" y="26"/>
                    </a:lnTo>
                    <a:lnTo>
                      <a:pt x="331" y="21"/>
                    </a:lnTo>
                    <a:lnTo>
                      <a:pt x="329" y="19"/>
                    </a:lnTo>
                    <a:lnTo>
                      <a:pt x="326" y="18"/>
                    </a:lnTo>
                    <a:lnTo>
                      <a:pt x="325" y="11"/>
                    </a:lnTo>
                    <a:lnTo>
                      <a:pt x="324" y="7"/>
                    </a:lnTo>
                    <a:lnTo>
                      <a:pt x="322" y="0"/>
                    </a:lnTo>
                    <a:lnTo>
                      <a:pt x="315" y="1"/>
                    </a:lnTo>
                    <a:lnTo>
                      <a:pt x="300" y="7"/>
                    </a:lnTo>
                    <a:lnTo>
                      <a:pt x="295" y="7"/>
                    </a:lnTo>
                    <a:lnTo>
                      <a:pt x="293" y="9"/>
                    </a:lnTo>
                    <a:lnTo>
                      <a:pt x="292" y="11"/>
                    </a:lnTo>
                    <a:lnTo>
                      <a:pt x="290" y="14"/>
                    </a:lnTo>
                    <a:lnTo>
                      <a:pt x="290" y="16"/>
                    </a:lnTo>
                    <a:lnTo>
                      <a:pt x="292" y="19"/>
                    </a:lnTo>
                    <a:lnTo>
                      <a:pt x="289" y="24"/>
                    </a:lnTo>
                    <a:lnTo>
                      <a:pt x="283" y="29"/>
                    </a:lnTo>
                    <a:lnTo>
                      <a:pt x="282" y="29"/>
                    </a:lnTo>
                    <a:lnTo>
                      <a:pt x="279" y="28"/>
                    </a:lnTo>
                    <a:lnTo>
                      <a:pt x="278" y="25"/>
                    </a:lnTo>
                    <a:lnTo>
                      <a:pt x="275" y="22"/>
                    </a:lnTo>
                    <a:lnTo>
                      <a:pt x="261" y="22"/>
                    </a:lnTo>
                    <a:lnTo>
                      <a:pt x="255" y="25"/>
                    </a:lnTo>
                    <a:lnTo>
                      <a:pt x="254" y="25"/>
                    </a:lnTo>
                    <a:lnTo>
                      <a:pt x="252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16" name="Freeform 545">
                <a:extLst>
                  <a:ext uri="{FF2B5EF4-FFF2-40B4-BE49-F238E27FC236}">
                    <a16:creationId xmlns:a16="http://schemas.microsoft.com/office/drawing/2014/main" id="{C89AFBE4-CBC0-E586-A5CF-7135A7C931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4" y="1017"/>
                <a:ext cx="141" cy="172"/>
              </a:xfrm>
              <a:custGeom>
                <a:avLst/>
                <a:gdLst>
                  <a:gd name="T0" fmla="*/ 264 w 562"/>
                  <a:gd name="T1" fmla="*/ 44 h 688"/>
                  <a:gd name="T2" fmla="*/ 275 w 562"/>
                  <a:gd name="T3" fmla="*/ 15 h 688"/>
                  <a:gd name="T4" fmla="*/ 239 w 562"/>
                  <a:gd name="T5" fmla="*/ 16 h 688"/>
                  <a:gd name="T6" fmla="*/ 212 w 562"/>
                  <a:gd name="T7" fmla="*/ 28 h 688"/>
                  <a:gd name="T8" fmla="*/ 215 w 562"/>
                  <a:gd name="T9" fmla="*/ 72 h 688"/>
                  <a:gd name="T10" fmla="*/ 136 w 562"/>
                  <a:gd name="T11" fmla="*/ 93 h 688"/>
                  <a:gd name="T12" fmla="*/ 106 w 562"/>
                  <a:gd name="T13" fmla="*/ 108 h 688"/>
                  <a:gd name="T14" fmla="*/ 53 w 562"/>
                  <a:gd name="T15" fmla="*/ 92 h 688"/>
                  <a:gd name="T16" fmla="*/ 3 w 562"/>
                  <a:gd name="T17" fmla="*/ 107 h 688"/>
                  <a:gd name="T18" fmla="*/ 23 w 562"/>
                  <a:gd name="T19" fmla="*/ 132 h 688"/>
                  <a:gd name="T20" fmla="*/ 21 w 562"/>
                  <a:gd name="T21" fmla="*/ 149 h 688"/>
                  <a:gd name="T22" fmla="*/ 11 w 562"/>
                  <a:gd name="T23" fmla="*/ 206 h 688"/>
                  <a:gd name="T24" fmla="*/ 3 w 562"/>
                  <a:gd name="T25" fmla="*/ 252 h 688"/>
                  <a:gd name="T26" fmla="*/ 21 w 562"/>
                  <a:gd name="T27" fmla="*/ 262 h 688"/>
                  <a:gd name="T28" fmla="*/ 90 w 562"/>
                  <a:gd name="T29" fmla="*/ 268 h 688"/>
                  <a:gd name="T30" fmla="*/ 111 w 562"/>
                  <a:gd name="T31" fmla="*/ 304 h 688"/>
                  <a:gd name="T32" fmla="*/ 88 w 562"/>
                  <a:gd name="T33" fmla="*/ 350 h 688"/>
                  <a:gd name="T34" fmla="*/ 70 w 562"/>
                  <a:gd name="T35" fmla="*/ 384 h 688"/>
                  <a:gd name="T36" fmla="*/ 105 w 562"/>
                  <a:gd name="T37" fmla="*/ 400 h 688"/>
                  <a:gd name="T38" fmla="*/ 134 w 562"/>
                  <a:gd name="T39" fmla="*/ 427 h 688"/>
                  <a:gd name="T40" fmla="*/ 189 w 562"/>
                  <a:gd name="T41" fmla="*/ 427 h 688"/>
                  <a:gd name="T42" fmla="*/ 250 w 562"/>
                  <a:gd name="T43" fmla="*/ 409 h 688"/>
                  <a:gd name="T44" fmla="*/ 274 w 562"/>
                  <a:gd name="T45" fmla="*/ 431 h 688"/>
                  <a:gd name="T46" fmla="*/ 299 w 562"/>
                  <a:gd name="T47" fmla="*/ 427 h 688"/>
                  <a:gd name="T48" fmla="*/ 310 w 562"/>
                  <a:gd name="T49" fmla="*/ 456 h 688"/>
                  <a:gd name="T50" fmla="*/ 294 w 562"/>
                  <a:gd name="T51" fmla="*/ 498 h 688"/>
                  <a:gd name="T52" fmla="*/ 342 w 562"/>
                  <a:gd name="T53" fmla="*/ 504 h 688"/>
                  <a:gd name="T54" fmla="*/ 332 w 562"/>
                  <a:gd name="T55" fmla="*/ 569 h 688"/>
                  <a:gd name="T56" fmla="*/ 372 w 562"/>
                  <a:gd name="T57" fmla="*/ 579 h 688"/>
                  <a:gd name="T58" fmla="*/ 351 w 562"/>
                  <a:gd name="T59" fmla="*/ 618 h 688"/>
                  <a:gd name="T60" fmla="*/ 377 w 562"/>
                  <a:gd name="T61" fmla="*/ 649 h 688"/>
                  <a:gd name="T62" fmla="*/ 418 w 562"/>
                  <a:gd name="T63" fmla="*/ 669 h 688"/>
                  <a:gd name="T64" fmla="*/ 443 w 562"/>
                  <a:gd name="T65" fmla="*/ 683 h 688"/>
                  <a:gd name="T66" fmla="*/ 496 w 562"/>
                  <a:gd name="T67" fmla="*/ 670 h 688"/>
                  <a:gd name="T68" fmla="*/ 514 w 562"/>
                  <a:gd name="T69" fmla="*/ 630 h 688"/>
                  <a:gd name="T70" fmla="*/ 520 w 562"/>
                  <a:gd name="T71" fmla="*/ 593 h 688"/>
                  <a:gd name="T72" fmla="*/ 518 w 562"/>
                  <a:gd name="T73" fmla="*/ 576 h 688"/>
                  <a:gd name="T74" fmla="*/ 517 w 562"/>
                  <a:gd name="T75" fmla="*/ 532 h 688"/>
                  <a:gd name="T76" fmla="*/ 461 w 562"/>
                  <a:gd name="T77" fmla="*/ 505 h 688"/>
                  <a:gd name="T78" fmla="*/ 462 w 562"/>
                  <a:gd name="T79" fmla="*/ 452 h 688"/>
                  <a:gd name="T80" fmla="*/ 515 w 562"/>
                  <a:gd name="T81" fmla="*/ 417 h 688"/>
                  <a:gd name="T82" fmla="*/ 556 w 562"/>
                  <a:gd name="T83" fmla="*/ 410 h 688"/>
                  <a:gd name="T84" fmla="*/ 542 w 562"/>
                  <a:gd name="T85" fmla="*/ 386 h 688"/>
                  <a:gd name="T86" fmla="*/ 517 w 562"/>
                  <a:gd name="T87" fmla="*/ 402 h 688"/>
                  <a:gd name="T88" fmla="*/ 504 w 562"/>
                  <a:gd name="T89" fmla="*/ 370 h 688"/>
                  <a:gd name="T90" fmla="*/ 490 w 562"/>
                  <a:gd name="T91" fmla="*/ 333 h 688"/>
                  <a:gd name="T92" fmla="*/ 492 w 562"/>
                  <a:gd name="T93" fmla="*/ 314 h 688"/>
                  <a:gd name="T94" fmla="*/ 502 w 562"/>
                  <a:gd name="T95" fmla="*/ 269 h 688"/>
                  <a:gd name="T96" fmla="*/ 488 w 562"/>
                  <a:gd name="T97" fmla="*/ 225 h 688"/>
                  <a:gd name="T98" fmla="*/ 457 w 562"/>
                  <a:gd name="T99" fmla="*/ 198 h 688"/>
                  <a:gd name="T100" fmla="*/ 444 w 562"/>
                  <a:gd name="T101" fmla="*/ 166 h 688"/>
                  <a:gd name="T102" fmla="*/ 376 w 562"/>
                  <a:gd name="T103" fmla="*/ 131 h 688"/>
                  <a:gd name="T104" fmla="*/ 370 w 562"/>
                  <a:gd name="T105" fmla="*/ 110 h 688"/>
                  <a:gd name="T106" fmla="*/ 337 w 562"/>
                  <a:gd name="T107" fmla="*/ 93 h 688"/>
                  <a:gd name="T108" fmla="*/ 317 w 562"/>
                  <a:gd name="T109" fmla="*/ 60 h 688"/>
                  <a:gd name="T110" fmla="*/ 310 w 562"/>
                  <a:gd name="T111" fmla="*/ 26 h 6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562" h="688">
                    <a:moveTo>
                      <a:pt x="303" y="21"/>
                    </a:moveTo>
                    <a:lnTo>
                      <a:pt x="302" y="24"/>
                    </a:lnTo>
                    <a:lnTo>
                      <a:pt x="282" y="41"/>
                    </a:lnTo>
                    <a:lnTo>
                      <a:pt x="274" y="41"/>
                    </a:lnTo>
                    <a:lnTo>
                      <a:pt x="272" y="43"/>
                    </a:lnTo>
                    <a:lnTo>
                      <a:pt x="271" y="43"/>
                    </a:lnTo>
                    <a:lnTo>
                      <a:pt x="264" y="44"/>
                    </a:lnTo>
                    <a:lnTo>
                      <a:pt x="260" y="39"/>
                    </a:lnTo>
                    <a:lnTo>
                      <a:pt x="260" y="37"/>
                    </a:lnTo>
                    <a:lnTo>
                      <a:pt x="261" y="32"/>
                    </a:lnTo>
                    <a:lnTo>
                      <a:pt x="265" y="32"/>
                    </a:lnTo>
                    <a:lnTo>
                      <a:pt x="270" y="29"/>
                    </a:lnTo>
                    <a:lnTo>
                      <a:pt x="274" y="16"/>
                    </a:lnTo>
                    <a:lnTo>
                      <a:pt x="275" y="15"/>
                    </a:lnTo>
                    <a:lnTo>
                      <a:pt x="275" y="8"/>
                    </a:lnTo>
                    <a:lnTo>
                      <a:pt x="277" y="5"/>
                    </a:lnTo>
                    <a:lnTo>
                      <a:pt x="277" y="2"/>
                    </a:lnTo>
                    <a:lnTo>
                      <a:pt x="272" y="0"/>
                    </a:lnTo>
                    <a:lnTo>
                      <a:pt x="265" y="0"/>
                    </a:lnTo>
                    <a:lnTo>
                      <a:pt x="258" y="2"/>
                    </a:lnTo>
                    <a:lnTo>
                      <a:pt x="239" y="16"/>
                    </a:lnTo>
                    <a:lnTo>
                      <a:pt x="224" y="24"/>
                    </a:lnTo>
                    <a:lnTo>
                      <a:pt x="212" y="25"/>
                    </a:lnTo>
                    <a:lnTo>
                      <a:pt x="210" y="25"/>
                    </a:lnTo>
                    <a:lnTo>
                      <a:pt x="208" y="26"/>
                    </a:lnTo>
                    <a:lnTo>
                      <a:pt x="210" y="26"/>
                    </a:lnTo>
                    <a:lnTo>
                      <a:pt x="211" y="28"/>
                    </a:lnTo>
                    <a:lnTo>
                      <a:pt x="212" y="28"/>
                    </a:lnTo>
                    <a:lnTo>
                      <a:pt x="214" y="29"/>
                    </a:lnTo>
                    <a:lnTo>
                      <a:pt x="221" y="40"/>
                    </a:lnTo>
                    <a:lnTo>
                      <a:pt x="219" y="54"/>
                    </a:lnTo>
                    <a:lnTo>
                      <a:pt x="224" y="61"/>
                    </a:lnTo>
                    <a:lnTo>
                      <a:pt x="225" y="61"/>
                    </a:lnTo>
                    <a:lnTo>
                      <a:pt x="224" y="62"/>
                    </a:lnTo>
                    <a:lnTo>
                      <a:pt x="215" y="72"/>
                    </a:lnTo>
                    <a:lnTo>
                      <a:pt x="191" y="84"/>
                    </a:lnTo>
                    <a:lnTo>
                      <a:pt x="189" y="86"/>
                    </a:lnTo>
                    <a:lnTo>
                      <a:pt x="184" y="82"/>
                    </a:lnTo>
                    <a:lnTo>
                      <a:pt x="171" y="88"/>
                    </a:lnTo>
                    <a:lnTo>
                      <a:pt x="143" y="96"/>
                    </a:lnTo>
                    <a:lnTo>
                      <a:pt x="137" y="93"/>
                    </a:lnTo>
                    <a:lnTo>
                      <a:pt x="136" y="93"/>
                    </a:lnTo>
                    <a:lnTo>
                      <a:pt x="123" y="106"/>
                    </a:lnTo>
                    <a:lnTo>
                      <a:pt x="122" y="106"/>
                    </a:lnTo>
                    <a:lnTo>
                      <a:pt x="112" y="108"/>
                    </a:lnTo>
                    <a:lnTo>
                      <a:pt x="109" y="110"/>
                    </a:lnTo>
                    <a:lnTo>
                      <a:pt x="108" y="111"/>
                    </a:lnTo>
                    <a:lnTo>
                      <a:pt x="108" y="110"/>
                    </a:lnTo>
                    <a:lnTo>
                      <a:pt x="106" y="108"/>
                    </a:lnTo>
                    <a:lnTo>
                      <a:pt x="104" y="104"/>
                    </a:lnTo>
                    <a:lnTo>
                      <a:pt x="91" y="91"/>
                    </a:lnTo>
                    <a:lnTo>
                      <a:pt x="90" y="91"/>
                    </a:lnTo>
                    <a:lnTo>
                      <a:pt x="90" y="89"/>
                    </a:lnTo>
                    <a:lnTo>
                      <a:pt x="76" y="85"/>
                    </a:lnTo>
                    <a:lnTo>
                      <a:pt x="74" y="85"/>
                    </a:lnTo>
                    <a:lnTo>
                      <a:pt x="53" y="92"/>
                    </a:lnTo>
                    <a:lnTo>
                      <a:pt x="42" y="93"/>
                    </a:lnTo>
                    <a:lnTo>
                      <a:pt x="28" y="93"/>
                    </a:lnTo>
                    <a:lnTo>
                      <a:pt x="27" y="95"/>
                    </a:lnTo>
                    <a:lnTo>
                      <a:pt x="21" y="95"/>
                    </a:lnTo>
                    <a:lnTo>
                      <a:pt x="17" y="96"/>
                    </a:lnTo>
                    <a:lnTo>
                      <a:pt x="7" y="103"/>
                    </a:lnTo>
                    <a:lnTo>
                      <a:pt x="3" y="107"/>
                    </a:lnTo>
                    <a:lnTo>
                      <a:pt x="0" y="111"/>
                    </a:lnTo>
                    <a:lnTo>
                      <a:pt x="0" y="113"/>
                    </a:lnTo>
                    <a:lnTo>
                      <a:pt x="2" y="117"/>
                    </a:lnTo>
                    <a:lnTo>
                      <a:pt x="2" y="118"/>
                    </a:lnTo>
                    <a:lnTo>
                      <a:pt x="4" y="118"/>
                    </a:lnTo>
                    <a:lnTo>
                      <a:pt x="10" y="121"/>
                    </a:lnTo>
                    <a:lnTo>
                      <a:pt x="23" y="132"/>
                    </a:lnTo>
                    <a:lnTo>
                      <a:pt x="25" y="132"/>
                    </a:lnTo>
                    <a:lnTo>
                      <a:pt x="25" y="136"/>
                    </a:lnTo>
                    <a:lnTo>
                      <a:pt x="24" y="139"/>
                    </a:lnTo>
                    <a:lnTo>
                      <a:pt x="24" y="141"/>
                    </a:lnTo>
                    <a:lnTo>
                      <a:pt x="23" y="142"/>
                    </a:lnTo>
                    <a:lnTo>
                      <a:pt x="23" y="145"/>
                    </a:lnTo>
                    <a:lnTo>
                      <a:pt x="21" y="149"/>
                    </a:lnTo>
                    <a:lnTo>
                      <a:pt x="23" y="151"/>
                    </a:lnTo>
                    <a:lnTo>
                      <a:pt x="23" y="153"/>
                    </a:lnTo>
                    <a:lnTo>
                      <a:pt x="30" y="178"/>
                    </a:lnTo>
                    <a:lnTo>
                      <a:pt x="30" y="182"/>
                    </a:lnTo>
                    <a:lnTo>
                      <a:pt x="27" y="185"/>
                    </a:lnTo>
                    <a:lnTo>
                      <a:pt x="18" y="195"/>
                    </a:lnTo>
                    <a:lnTo>
                      <a:pt x="11" y="206"/>
                    </a:lnTo>
                    <a:lnTo>
                      <a:pt x="9" y="212"/>
                    </a:lnTo>
                    <a:lnTo>
                      <a:pt x="10" y="223"/>
                    </a:lnTo>
                    <a:lnTo>
                      <a:pt x="7" y="238"/>
                    </a:lnTo>
                    <a:lnTo>
                      <a:pt x="3" y="247"/>
                    </a:lnTo>
                    <a:lnTo>
                      <a:pt x="2" y="251"/>
                    </a:lnTo>
                    <a:lnTo>
                      <a:pt x="2" y="252"/>
                    </a:lnTo>
                    <a:lnTo>
                      <a:pt x="3" y="252"/>
                    </a:lnTo>
                    <a:lnTo>
                      <a:pt x="3" y="257"/>
                    </a:lnTo>
                    <a:lnTo>
                      <a:pt x="4" y="259"/>
                    </a:lnTo>
                    <a:lnTo>
                      <a:pt x="4" y="261"/>
                    </a:lnTo>
                    <a:lnTo>
                      <a:pt x="7" y="261"/>
                    </a:lnTo>
                    <a:lnTo>
                      <a:pt x="10" y="259"/>
                    </a:lnTo>
                    <a:lnTo>
                      <a:pt x="16" y="259"/>
                    </a:lnTo>
                    <a:lnTo>
                      <a:pt x="21" y="262"/>
                    </a:lnTo>
                    <a:lnTo>
                      <a:pt x="28" y="273"/>
                    </a:lnTo>
                    <a:lnTo>
                      <a:pt x="34" y="278"/>
                    </a:lnTo>
                    <a:lnTo>
                      <a:pt x="34" y="279"/>
                    </a:lnTo>
                    <a:lnTo>
                      <a:pt x="42" y="276"/>
                    </a:lnTo>
                    <a:lnTo>
                      <a:pt x="45" y="275"/>
                    </a:lnTo>
                    <a:lnTo>
                      <a:pt x="45" y="276"/>
                    </a:lnTo>
                    <a:lnTo>
                      <a:pt x="90" y="268"/>
                    </a:lnTo>
                    <a:lnTo>
                      <a:pt x="91" y="268"/>
                    </a:lnTo>
                    <a:lnTo>
                      <a:pt x="91" y="269"/>
                    </a:lnTo>
                    <a:lnTo>
                      <a:pt x="94" y="272"/>
                    </a:lnTo>
                    <a:lnTo>
                      <a:pt x="112" y="285"/>
                    </a:lnTo>
                    <a:lnTo>
                      <a:pt x="115" y="285"/>
                    </a:lnTo>
                    <a:lnTo>
                      <a:pt x="115" y="290"/>
                    </a:lnTo>
                    <a:lnTo>
                      <a:pt x="111" y="304"/>
                    </a:lnTo>
                    <a:lnTo>
                      <a:pt x="105" y="318"/>
                    </a:lnTo>
                    <a:lnTo>
                      <a:pt x="101" y="342"/>
                    </a:lnTo>
                    <a:lnTo>
                      <a:pt x="101" y="343"/>
                    </a:lnTo>
                    <a:lnTo>
                      <a:pt x="102" y="343"/>
                    </a:lnTo>
                    <a:lnTo>
                      <a:pt x="101" y="346"/>
                    </a:lnTo>
                    <a:lnTo>
                      <a:pt x="99" y="347"/>
                    </a:lnTo>
                    <a:lnTo>
                      <a:pt x="88" y="350"/>
                    </a:lnTo>
                    <a:lnTo>
                      <a:pt x="83" y="353"/>
                    </a:lnTo>
                    <a:lnTo>
                      <a:pt x="78" y="353"/>
                    </a:lnTo>
                    <a:lnTo>
                      <a:pt x="69" y="360"/>
                    </a:lnTo>
                    <a:lnTo>
                      <a:pt x="67" y="360"/>
                    </a:lnTo>
                    <a:lnTo>
                      <a:pt x="69" y="363"/>
                    </a:lnTo>
                    <a:lnTo>
                      <a:pt x="70" y="372"/>
                    </a:lnTo>
                    <a:lnTo>
                      <a:pt x="70" y="384"/>
                    </a:lnTo>
                    <a:lnTo>
                      <a:pt x="77" y="381"/>
                    </a:lnTo>
                    <a:lnTo>
                      <a:pt x="87" y="382"/>
                    </a:lnTo>
                    <a:lnTo>
                      <a:pt x="94" y="381"/>
                    </a:lnTo>
                    <a:lnTo>
                      <a:pt x="95" y="379"/>
                    </a:lnTo>
                    <a:lnTo>
                      <a:pt x="104" y="386"/>
                    </a:lnTo>
                    <a:lnTo>
                      <a:pt x="105" y="393"/>
                    </a:lnTo>
                    <a:lnTo>
                      <a:pt x="105" y="400"/>
                    </a:lnTo>
                    <a:lnTo>
                      <a:pt x="106" y="402"/>
                    </a:lnTo>
                    <a:lnTo>
                      <a:pt x="117" y="405"/>
                    </a:lnTo>
                    <a:lnTo>
                      <a:pt x="124" y="409"/>
                    </a:lnTo>
                    <a:lnTo>
                      <a:pt x="127" y="414"/>
                    </a:lnTo>
                    <a:lnTo>
                      <a:pt x="133" y="421"/>
                    </a:lnTo>
                    <a:lnTo>
                      <a:pt x="134" y="423"/>
                    </a:lnTo>
                    <a:lnTo>
                      <a:pt x="134" y="427"/>
                    </a:lnTo>
                    <a:lnTo>
                      <a:pt x="143" y="426"/>
                    </a:lnTo>
                    <a:lnTo>
                      <a:pt x="161" y="419"/>
                    </a:lnTo>
                    <a:lnTo>
                      <a:pt x="174" y="419"/>
                    </a:lnTo>
                    <a:lnTo>
                      <a:pt x="178" y="423"/>
                    </a:lnTo>
                    <a:lnTo>
                      <a:pt x="186" y="426"/>
                    </a:lnTo>
                    <a:lnTo>
                      <a:pt x="189" y="426"/>
                    </a:lnTo>
                    <a:lnTo>
                      <a:pt x="189" y="427"/>
                    </a:lnTo>
                    <a:lnTo>
                      <a:pt x="194" y="427"/>
                    </a:lnTo>
                    <a:lnTo>
                      <a:pt x="200" y="426"/>
                    </a:lnTo>
                    <a:lnTo>
                      <a:pt x="232" y="413"/>
                    </a:lnTo>
                    <a:lnTo>
                      <a:pt x="234" y="413"/>
                    </a:lnTo>
                    <a:lnTo>
                      <a:pt x="243" y="410"/>
                    </a:lnTo>
                    <a:lnTo>
                      <a:pt x="245" y="410"/>
                    </a:lnTo>
                    <a:lnTo>
                      <a:pt x="250" y="409"/>
                    </a:lnTo>
                    <a:lnTo>
                      <a:pt x="253" y="413"/>
                    </a:lnTo>
                    <a:lnTo>
                      <a:pt x="258" y="413"/>
                    </a:lnTo>
                    <a:lnTo>
                      <a:pt x="267" y="416"/>
                    </a:lnTo>
                    <a:lnTo>
                      <a:pt x="272" y="421"/>
                    </a:lnTo>
                    <a:lnTo>
                      <a:pt x="274" y="426"/>
                    </a:lnTo>
                    <a:lnTo>
                      <a:pt x="272" y="430"/>
                    </a:lnTo>
                    <a:lnTo>
                      <a:pt x="274" y="431"/>
                    </a:lnTo>
                    <a:lnTo>
                      <a:pt x="275" y="437"/>
                    </a:lnTo>
                    <a:lnTo>
                      <a:pt x="277" y="437"/>
                    </a:lnTo>
                    <a:lnTo>
                      <a:pt x="281" y="439"/>
                    </a:lnTo>
                    <a:lnTo>
                      <a:pt x="285" y="441"/>
                    </a:lnTo>
                    <a:lnTo>
                      <a:pt x="291" y="441"/>
                    </a:lnTo>
                    <a:lnTo>
                      <a:pt x="294" y="435"/>
                    </a:lnTo>
                    <a:lnTo>
                      <a:pt x="299" y="427"/>
                    </a:lnTo>
                    <a:lnTo>
                      <a:pt x="301" y="427"/>
                    </a:lnTo>
                    <a:lnTo>
                      <a:pt x="303" y="429"/>
                    </a:lnTo>
                    <a:lnTo>
                      <a:pt x="303" y="430"/>
                    </a:lnTo>
                    <a:lnTo>
                      <a:pt x="308" y="435"/>
                    </a:lnTo>
                    <a:lnTo>
                      <a:pt x="313" y="453"/>
                    </a:lnTo>
                    <a:lnTo>
                      <a:pt x="313" y="456"/>
                    </a:lnTo>
                    <a:lnTo>
                      <a:pt x="310" y="456"/>
                    </a:lnTo>
                    <a:lnTo>
                      <a:pt x="308" y="460"/>
                    </a:lnTo>
                    <a:lnTo>
                      <a:pt x="301" y="467"/>
                    </a:lnTo>
                    <a:lnTo>
                      <a:pt x="299" y="470"/>
                    </a:lnTo>
                    <a:lnTo>
                      <a:pt x="296" y="474"/>
                    </a:lnTo>
                    <a:lnTo>
                      <a:pt x="296" y="476"/>
                    </a:lnTo>
                    <a:lnTo>
                      <a:pt x="294" y="479"/>
                    </a:lnTo>
                    <a:lnTo>
                      <a:pt x="294" y="498"/>
                    </a:lnTo>
                    <a:lnTo>
                      <a:pt x="292" y="504"/>
                    </a:lnTo>
                    <a:lnTo>
                      <a:pt x="296" y="504"/>
                    </a:lnTo>
                    <a:lnTo>
                      <a:pt x="302" y="500"/>
                    </a:lnTo>
                    <a:lnTo>
                      <a:pt x="313" y="511"/>
                    </a:lnTo>
                    <a:lnTo>
                      <a:pt x="318" y="511"/>
                    </a:lnTo>
                    <a:lnTo>
                      <a:pt x="341" y="504"/>
                    </a:lnTo>
                    <a:lnTo>
                      <a:pt x="342" y="504"/>
                    </a:lnTo>
                    <a:lnTo>
                      <a:pt x="347" y="508"/>
                    </a:lnTo>
                    <a:lnTo>
                      <a:pt x="349" y="512"/>
                    </a:lnTo>
                    <a:lnTo>
                      <a:pt x="345" y="516"/>
                    </a:lnTo>
                    <a:lnTo>
                      <a:pt x="339" y="534"/>
                    </a:lnTo>
                    <a:lnTo>
                      <a:pt x="328" y="557"/>
                    </a:lnTo>
                    <a:lnTo>
                      <a:pt x="332" y="567"/>
                    </a:lnTo>
                    <a:lnTo>
                      <a:pt x="332" y="569"/>
                    </a:lnTo>
                    <a:lnTo>
                      <a:pt x="335" y="569"/>
                    </a:lnTo>
                    <a:lnTo>
                      <a:pt x="339" y="572"/>
                    </a:lnTo>
                    <a:lnTo>
                      <a:pt x="361" y="565"/>
                    </a:lnTo>
                    <a:lnTo>
                      <a:pt x="363" y="565"/>
                    </a:lnTo>
                    <a:lnTo>
                      <a:pt x="365" y="571"/>
                    </a:lnTo>
                    <a:lnTo>
                      <a:pt x="369" y="575"/>
                    </a:lnTo>
                    <a:lnTo>
                      <a:pt x="372" y="579"/>
                    </a:lnTo>
                    <a:lnTo>
                      <a:pt x="372" y="585"/>
                    </a:lnTo>
                    <a:lnTo>
                      <a:pt x="368" y="589"/>
                    </a:lnTo>
                    <a:lnTo>
                      <a:pt x="365" y="590"/>
                    </a:lnTo>
                    <a:lnTo>
                      <a:pt x="365" y="592"/>
                    </a:lnTo>
                    <a:lnTo>
                      <a:pt x="363" y="593"/>
                    </a:lnTo>
                    <a:lnTo>
                      <a:pt x="362" y="599"/>
                    </a:lnTo>
                    <a:lnTo>
                      <a:pt x="351" y="618"/>
                    </a:lnTo>
                    <a:lnTo>
                      <a:pt x="370" y="630"/>
                    </a:lnTo>
                    <a:lnTo>
                      <a:pt x="384" y="643"/>
                    </a:lnTo>
                    <a:lnTo>
                      <a:pt x="384" y="645"/>
                    </a:lnTo>
                    <a:lnTo>
                      <a:pt x="383" y="646"/>
                    </a:lnTo>
                    <a:lnTo>
                      <a:pt x="380" y="646"/>
                    </a:lnTo>
                    <a:lnTo>
                      <a:pt x="377" y="647"/>
                    </a:lnTo>
                    <a:lnTo>
                      <a:pt x="377" y="649"/>
                    </a:lnTo>
                    <a:lnTo>
                      <a:pt x="383" y="670"/>
                    </a:lnTo>
                    <a:lnTo>
                      <a:pt x="384" y="670"/>
                    </a:lnTo>
                    <a:lnTo>
                      <a:pt x="388" y="673"/>
                    </a:lnTo>
                    <a:lnTo>
                      <a:pt x="395" y="674"/>
                    </a:lnTo>
                    <a:lnTo>
                      <a:pt x="404" y="670"/>
                    </a:lnTo>
                    <a:lnTo>
                      <a:pt x="411" y="669"/>
                    </a:lnTo>
                    <a:lnTo>
                      <a:pt x="418" y="669"/>
                    </a:lnTo>
                    <a:lnTo>
                      <a:pt x="423" y="670"/>
                    </a:lnTo>
                    <a:lnTo>
                      <a:pt x="426" y="670"/>
                    </a:lnTo>
                    <a:lnTo>
                      <a:pt x="428" y="671"/>
                    </a:lnTo>
                    <a:lnTo>
                      <a:pt x="429" y="674"/>
                    </a:lnTo>
                    <a:lnTo>
                      <a:pt x="436" y="676"/>
                    </a:lnTo>
                    <a:lnTo>
                      <a:pt x="442" y="683"/>
                    </a:lnTo>
                    <a:lnTo>
                      <a:pt x="443" y="683"/>
                    </a:lnTo>
                    <a:lnTo>
                      <a:pt x="452" y="685"/>
                    </a:lnTo>
                    <a:lnTo>
                      <a:pt x="454" y="685"/>
                    </a:lnTo>
                    <a:lnTo>
                      <a:pt x="472" y="688"/>
                    </a:lnTo>
                    <a:lnTo>
                      <a:pt x="478" y="683"/>
                    </a:lnTo>
                    <a:lnTo>
                      <a:pt x="488" y="677"/>
                    </a:lnTo>
                    <a:lnTo>
                      <a:pt x="496" y="677"/>
                    </a:lnTo>
                    <a:lnTo>
                      <a:pt x="496" y="670"/>
                    </a:lnTo>
                    <a:lnTo>
                      <a:pt x="497" y="662"/>
                    </a:lnTo>
                    <a:lnTo>
                      <a:pt x="499" y="662"/>
                    </a:lnTo>
                    <a:lnTo>
                      <a:pt x="503" y="659"/>
                    </a:lnTo>
                    <a:lnTo>
                      <a:pt x="503" y="657"/>
                    </a:lnTo>
                    <a:lnTo>
                      <a:pt x="507" y="650"/>
                    </a:lnTo>
                    <a:lnTo>
                      <a:pt x="507" y="645"/>
                    </a:lnTo>
                    <a:lnTo>
                      <a:pt x="514" y="630"/>
                    </a:lnTo>
                    <a:lnTo>
                      <a:pt x="514" y="628"/>
                    </a:lnTo>
                    <a:lnTo>
                      <a:pt x="515" y="628"/>
                    </a:lnTo>
                    <a:lnTo>
                      <a:pt x="525" y="621"/>
                    </a:lnTo>
                    <a:lnTo>
                      <a:pt x="524" y="614"/>
                    </a:lnTo>
                    <a:lnTo>
                      <a:pt x="522" y="599"/>
                    </a:lnTo>
                    <a:lnTo>
                      <a:pt x="521" y="597"/>
                    </a:lnTo>
                    <a:lnTo>
                      <a:pt x="520" y="593"/>
                    </a:lnTo>
                    <a:lnTo>
                      <a:pt x="520" y="586"/>
                    </a:lnTo>
                    <a:lnTo>
                      <a:pt x="521" y="586"/>
                    </a:lnTo>
                    <a:lnTo>
                      <a:pt x="521" y="585"/>
                    </a:lnTo>
                    <a:lnTo>
                      <a:pt x="520" y="583"/>
                    </a:lnTo>
                    <a:lnTo>
                      <a:pt x="520" y="580"/>
                    </a:lnTo>
                    <a:lnTo>
                      <a:pt x="518" y="578"/>
                    </a:lnTo>
                    <a:lnTo>
                      <a:pt x="518" y="576"/>
                    </a:lnTo>
                    <a:lnTo>
                      <a:pt x="524" y="556"/>
                    </a:lnTo>
                    <a:lnTo>
                      <a:pt x="529" y="551"/>
                    </a:lnTo>
                    <a:lnTo>
                      <a:pt x="535" y="541"/>
                    </a:lnTo>
                    <a:lnTo>
                      <a:pt x="535" y="540"/>
                    </a:lnTo>
                    <a:lnTo>
                      <a:pt x="534" y="540"/>
                    </a:lnTo>
                    <a:lnTo>
                      <a:pt x="520" y="532"/>
                    </a:lnTo>
                    <a:lnTo>
                      <a:pt x="517" y="532"/>
                    </a:lnTo>
                    <a:lnTo>
                      <a:pt x="502" y="525"/>
                    </a:lnTo>
                    <a:lnTo>
                      <a:pt x="486" y="520"/>
                    </a:lnTo>
                    <a:lnTo>
                      <a:pt x="478" y="520"/>
                    </a:lnTo>
                    <a:lnTo>
                      <a:pt x="471" y="515"/>
                    </a:lnTo>
                    <a:lnTo>
                      <a:pt x="462" y="506"/>
                    </a:lnTo>
                    <a:lnTo>
                      <a:pt x="462" y="505"/>
                    </a:lnTo>
                    <a:lnTo>
                      <a:pt x="461" y="505"/>
                    </a:lnTo>
                    <a:lnTo>
                      <a:pt x="460" y="500"/>
                    </a:lnTo>
                    <a:lnTo>
                      <a:pt x="460" y="483"/>
                    </a:lnTo>
                    <a:lnTo>
                      <a:pt x="458" y="479"/>
                    </a:lnTo>
                    <a:lnTo>
                      <a:pt x="458" y="472"/>
                    </a:lnTo>
                    <a:lnTo>
                      <a:pt x="464" y="455"/>
                    </a:lnTo>
                    <a:lnTo>
                      <a:pt x="464" y="453"/>
                    </a:lnTo>
                    <a:lnTo>
                      <a:pt x="462" y="452"/>
                    </a:lnTo>
                    <a:lnTo>
                      <a:pt x="472" y="451"/>
                    </a:lnTo>
                    <a:lnTo>
                      <a:pt x="495" y="441"/>
                    </a:lnTo>
                    <a:lnTo>
                      <a:pt x="497" y="438"/>
                    </a:lnTo>
                    <a:lnTo>
                      <a:pt x="500" y="430"/>
                    </a:lnTo>
                    <a:lnTo>
                      <a:pt x="500" y="427"/>
                    </a:lnTo>
                    <a:lnTo>
                      <a:pt x="514" y="419"/>
                    </a:lnTo>
                    <a:lnTo>
                      <a:pt x="515" y="417"/>
                    </a:lnTo>
                    <a:lnTo>
                      <a:pt x="515" y="419"/>
                    </a:lnTo>
                    <a:lnTo>
                      <a:pt x="517" y="421"/>
                    </a:lnTo>
                    <a:lnTo>
                      <a:pt x="518" y="421"/>
                    </a:lnTo>
                    <a:lnTo>
                      <a:pt x="524" y="420"/>
                    </a:lnTo>
                    <a:lnTo>
                      <a:pt x="548" y="421"/>
                    </a:lnTo>
                    <a:lnTo>
                      <a:pt x="550" y="419"/>
                    </a:lnTo>
                    <a:lnTo>
                      <a:pt x="556" y="410"/>
                    </a:lnTo>
                    <a:lnTo>
                      <a:pt x="556" y="409"/>
                    </a:lnTo>
                    <a:lnTo>
                      <a:pt x="562" y="389"/>
                    </a:lnTo>
                    <a:lnTo>
                      <a:pt x="562" y="388"/>
                    </a:lnTo>
                    <a:lnTo>
                      <a:pt x="560" y="388"/>
                    </a:lnTo>
                    <a:lnTo>
                      <a:pt x="556" y="385"/>
                    </a:lnTo>
                    <a:lnTo>
                      <a:pt x="549" y="382"/>
                    </a:lnTo>
                    <a:lnTo>
                      <a:pt x="542" y="386"/>
                    </a:lnTo>
                    <a:lnTo>
                      <a:pt x="541" y="386"/>
                    </a:lnTo>
                    <a:lnTo>
                      <a:pt x="535" y="391"/>
                    </a:lnTo>
                    <a:lnTo>
                      <a:pt x="529" y="396"/>
                    </a:lnTo>
                    <a:lnTo>
                      <a:pt x="527" y="398"/>
                    </a:lnTo>
                    <a:lnTo>
                      <a:pt x="525" y="399"/>
                    </a:lnTo>
                    <a:lnTo>
                      <a:pt x="518" y="402"/>
                    </a:lnTo>
                    <a:lnTo>
                      <a:pt x="517" y="402"/>
                    </a:lnTo>
                    <a:lnTo>
                      <a:pt x="515" y="400"/>
                    </a:lnTo>
                    <a:lnTo>
                      <a:pt x="514" y="400"/>
                    </a:lnTo>
                    <a:lnTo>
                      <a:pt x="511" y="398"/>
                    </a:lnTo>
                    <a:lnTo>
                      <a:pt x="509" y="398"/>
                    </a:lnTo>
                    <a:lnTo>
                      <a:pt x="509" y="377"/>
                    </a:lnTo>
                    <a:lnTo>
                      <a:pt x="504" y="372"/>
                    </a:lnTo>
                    <a:lnTo>
                      <a:pt x="504" y="370"/>
                    </a:lnTo>
                    <a:lnTo>
                      <a:pt x="503" y="367"/>
                    </a:lnTo>
                    <a:lnTo>
                      <a:pt x="502" y="364"/>
                    </a:lnTo>
                    <a:lnTo>
                      <a:pt x="502" y="360"/>
                    </a:lnTo>
                    <a:lnTo>
                      <a:pt x="500" y="360"/>
                    </a:lnTo>
                    <a:lnTo>
                      <a:pt x="492" y="342"/>
                    </a:lnTo>
                    <a:lnTo>
                      <a:pt x="490" y="335"/>
                    </a:lnTo>
                    <a:lnTo>
                      <a:pt x="490" y="333"/>
                    </a:lnTo>
                    <a:lnTo>
                      <a:pt x="492" y="333"/>
                    </a:lnTo>
                    <a:lnTo>
                      <a:pt x="493" y="331"/>
                    </a:lnTo>
                    <a:lnTo>
                      <a:pt x="493" y="322"/>
                    </a:lnTo>
                    <a:lnTo>
                      <a:pt x="495" y="319"/>
                    </a:lnTo>
                    <a:lnTo>
                      <a:pt x="495" y="317"/>
                    </a:lnTo>
                    <a:lnTo>
                      <a:pt x="493" y="317"/>
                    </a:lnTo>
                    <a:lnTo>
                      <a:pt x="492" y="314"/>
                    </a:lnTo>
                    <a:lnTo>
                      <a:pt x="490" y="309"/>
                    </a:lnTo>
                    <a:lnTo>
                      <a:pt x="489" y="308"/>
                    </a:lnTo>
                    <a:lnTo>
                      <a:pt x="490" y="308"/>
                    </a:lnTo>
                    <a:lnTo>
                      <a:pt x="500" y="276"/>
                    </a:lnTo>
                    <a:lnTo>
                      <a:pt x="500" y="273"/>
                    </a:lnTo>
                    <a:lnTo>
                      <a:pt x="502" y="271"/>
                    </a:lnTo>
                    <a:lnTo>
                      <a:pt x="502" y="269"/>
                    </a:lnTo>
                    <a:lnTo>
                      <a:pt x="503" y="264"/>
                    </a:lnTo>
                    <a:lnTo>
                      <a:pt x="510" y="254"/>
                    </a:lnTo>
                    <a:lnTo>
                      <a:pt x="507" y="252"/>
                    </a:lnTo>
                    <a:lnTo>
                      <a:pt x="502" y="248"/>
                    </a:lnTo>
                    <a:lnTo>
                      <a:pt x="496" y="242"/>
                    </a:lnTo>
                    <a:lnTo>
                      <a:pt x="488" y="226"/>
                    </a:lnTo>
                    <a:lnTo>
                      <a:pt x="488" y="225"/>
                    </a:lnTo>
                    <a:lnTo>
                      <a:pt x="485" y="222"/>
                    </a:lnTo>
                    <a:lnTo>
                      <a:pt x="481" y="219"/>
                    </a:lnTo>
                    <a:lnTo>
                      <a:pt x="472" y="215"/>
                    </a:lnTo>
                    <a:lnTo>
                      <a:pt x="472" y="213"/>
                    </a:lnTo>
                    <a:lnTo>
                      <a:pt x="471" y="213"/>
                    </a:lnTo>
                    <a:lnTo>
                      <a:pt x="455" y="199"/>
                    </a:lnTo>
                    <a:lnTo>
                      <a:pt x="457" y="198"/>
                    </a:lnTo>
                    <a:lnTo>
                      <a:pt x="458" y="191"/>
                    </a:lnTo>
                    <a:lnTo>
                      <a:pt x="454" y="182"/>
                    </a:lnTo>
                    <a:lnTo>
                      <a:pt x="448" y="178"/>
                    </a:lnTo>
                    <a:lnTo>
                      <a:pt x="450" y="178"/>
                    </a:lnTo>
                    <a:lnTo>
                      <a:pt x="454" y="173"/>
                    </a:lnTo>
                    <a:lnTo>
                      <a:pt x="455" y="171"/>
                    </a:lnTo>
                    <a:lnTo>
                      <a:pt x="444" y="166"/>
                    </a:lnTo>
                    <a:lnTo>
                      <a:pt x="432" y="158"/>
                    </a:lnTo>
                    <a:lnTo>
                      <a:pt x="411" y="148"/>
                    </a:lnTo>
                    <a:lnTo>
                      <a:pt x="407" y="148"/>
                    </a:lnTo>
                    <a:lnTo>
                      <a:pt x="394" y="151"/>
                    </a:lnTo>
                    <a:lnTo>
                      <a:pt x="391" y="151"/>
                    </a:lnTo>
                    <a:lnTo>
                      <a:pt x="385" y="146"/>
                    </a:lnTo>
                    <a:lnTo>
                      <a:pt x="376" y="131"/>
                    </a:lnTo>
                    <a:lnTo>
                      <a:pt x="375" y="131"/>
                    </a:lnTo>
                    <a:lnTo>
                      <a:pt x="373" y="129"/>
                    </a:lnTo>
                    <a:lnTo>
                      <a:pt x="377" y="118"/>
                    </a:lnTo>
                    <a:lnTo>
                      <a:pt x="377" y="117"/>
                    </a:lnTo>
                    <a:lnTo>
                      <a:pt x="380" y="113"/>
                    </a:lnTo>
                    <a:lnTo>
                      <a:pt x="376" y="111"/>
                    </a:lnTo>
                    <a:lnTo>
                      <a:pt x="370" y="110"/>
                    </a:lnTo>
                    <a:lnTo>
                      <a:pt x="365" y="107"/>
                    </a:lnTo>
                    <a:lnTo>
                      <a:pt x="358" y="107"/>
                    </a:lnTo>
                    <a:lnTo>
                      <a:pt x="355" y="104"/>
                    </a:lnTo>
                    <a:lnTo>
                      <a:pt x="351" y="98"/>
                    </a:lnTo>
                    <a:lnTo>
                      <a:pt x="344" y="98"/>
                    </a:lnTo>
                    <a:lnTo>
                      <a:pt x="339" y="93"/>
                    </a:lnTo>
                    <a:lnTo>
                      <a:pt x="337" y="93"/>
                    </a:lnTo>
                    <a:lnTo>
                      <a:pt x="330" y="89"/>
                    </a:lnTo>
                    <a:lnTo>
                      <a:pt x="328" y="89"/>
                    </a:lnTo>
                    <a:lnTo>
                      <a:pt x="328" y="88"/>
                    </a:lnTo>
                    <a:lnTo>
                      <a:pt x="325" y="71"/>
                    </a:lnTo>
                    <a:lnTo>
                      <a:pt x="325" y="69"/>
                    </a:lnTo>
                    <a:lnTo>
                      <a:pt x="324" y="65"/>
                    </a:lnTo>
                    <a:lnTo>
                      <a:pt x="317" y="60"/>
                    </a:lnTo>
                    <a:lnTo>
                      <a:pt x="305" y="55"/>
                    </a:lnTo>
                    <a:lnTo>
                      <a:pt x="302" y="53"/>
                    </a:lnTo>
                    <a:lnTo>
                      <a:pt x="301" y="50"/>
                    </a:lnTo>
                    <a:lnTo>
                      <a:pt x="301" y="48"/>
                    </a:lnTo>
                    <a:lnTo>
                      <a:pt x="302" y="40"/>
                    </a:lnTo>
                    <a:lnTo>
                      <a:pt x="308" y="32"/>
                    </a:lnTo>
                    <a:lnTo>
                      <a:pt x="310" y="26"/>
                    </a:lnTo>
                    <a:lnTo>
                      <a:pt x="310" y="25"/>
                    </a:lnTo>
                    <a:lnTo>
                      <a:pt x="305" y="21"/>
                    </a:lnTo>
                    <a:lnTo>
                      <a:pt x="303" y="2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17" name="Freeform 546">
                <a:extLst>
                  <a:ext uri="{FF2B5EF4-FFF2-40B4-BE49-F238E27FC236}">
                    <a16:creationId xmlns:a16="http://schemas.microsoft.com/office/drawing/2014/main" id="{B8E91004-4535-1395-77E0-526E8223B2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2" y="1072"/>
                <a:ext cx="200" cy="142"/>
              </a:xfrm>
              <a:custGeom>
                <a:avLst/>
                <a:gdLst>
                  <a:gd name="T0" fmla="*/ 690 w 801"/>
                  <a:gd name="T1" fmla="*/ 220 h 567"/>
                  <a:gd name="T2" fmla="*/ 667 w 801"/>
                  <a:gd name="T3" fmla="*/ 194 h 567"/>
                  <a:gd name="T4" fmla="*/ 603 w 801"/>
                  <a:gd name="T5" fmla="*/ 208 h 567"/>
                  <a:gd name="T6" fmla="*/ 543 w 801"/>
                  <a:gd name="T7" fmla="*/ 208 h 567"/>
                  <a:gd name="T8" fmla="*/ 514 w 801"/>
                  <a:gd name="T9" fmla="*/ 183 h 567"/>
                  <a:gd name="T10" fmla="*/ 433 w 801"/>
                  <a:gd name="T11" fmla="*/ 198 h 567"/>
                  <a:gd name="T12" fmla="*/ 392 w 801"/>
                  <a:gd name="T13" fmla="*/ 190 h 567"/>
                  <a:gd name="T14" fmla="*/ 358 w 801"/>
                  <a:gd name="T15" fmla="*/ 165 h 567"/>
                  <a:gd name="T16" fmla="*/ 351 w 801"/>
                  <a:gd name="T17" fmla="*/ 201 h 567"/>
                  <a:gd name="T18" fmla="*/ 329 w 801"/>
                  <a:gd name="T19" fmla="*/ 230 h 567"/>
                  <a:gd name="T20" fmla="*/ 312 w 801"/>
                  <a:gd name="T21" fmla="*/ 214 h 567"/>
                  <a:gd name="T22" fmla="*/ 316 w 801"/>
                  <a:gd name="T23" fmla="*/ 193 h 567"/>
                  <a:gd name="T24" fmla="*/ 317 w 801"/>
                  <a:gd name="T25" fmla="*/ 147 h 567"/>
                  <a:gd name="T26" fmla="*/ 339 w 801"/>
                  <a:gd name="T27" fmla="*/ 117 h 567"/>
                  <a:gd name="T28" fmla="*/ 331 w 801"/>
                  <a:gd name="T29" fmla="*/ 119 h 567"/>
                  <a:gd name="T30" fmla="*/ 327 w 801"/>
                  <a:gd name="T31" fmla="*/ 89 h 567"/>
                  <a:gd name="T32" fmla="*/ 295 w 801"/>
                  <a:gd name="T33" fmla="*/ 120 h 567"/>
                  <a:gd name="T34" fmla="*/ 250 w 801"/>
                  <a:gd name="T35" fmla="*/ 95 h 567"/>
                  <a:gd name="T36" fmla="*/ 252 w 801"/>
                  <a:gd name="T37" fmla="*/ 63 h 567"/>
                  <a:gd name="T38" fmla="*/ 214 w 801"/>
                  <a:gd name="T39" fmla="*/ 16 h 567"/>
                  <a:gd name="T40" fmla="*/ 170 w 801"/>
                  <a:gd name="T41" fmla="*/ 13 h 567"/>
                  <a:gd name="T42" fmla="*/ 140 w 801"/>
                  <a:gd name="T43" fmla="*/ 10 h 567"/>
                  <a:gd name="T44" fmla="*/ 105 w 801"/>
                  <a:gd name="T45" fmla="*/ 16 h 567"/>
                  <a:gd name="T46" fmla="*/ 64 w 801"/>
                  <a:gd name="T47" fmla="*/ 7 h 567"/>
                  <a:gd name="T48" fmla="*/ 36 w 801"/>
                  <a:gd name="T49" fmla="*/ 28 h 567"/>
                  <a:gd name="T50" fmla="*/ 20 w 801"/>
                  <a:gd name="T51" fmla="*/ 47 h 567"/>
                  <a:gd name="T52" fmla="*/ 20 w 801"/>
                  <a:gd name="T53" fmla="*/ 67 h 567"/>
                  <a:gd name="T54" fmla="*/ 17 w 801"/>
                  <a:gd name="T55" fmla="*/ 96 h 567"/>
                  <a:gd name="T56" fmla="*/ 20 w 801"/>
                  <a:gd name="T57" fmla="*/ 127 h 567"/>
                  <a:gd name="T58" fmla="*/ 13 w 801"/>
                  <a:gd name="T59" fmla="*/ 162 h 567"/>
                  <a:gd name="T60" fmla="*/ 13 w 801"/>
                  <a:gd name="T61" fmla="*/ 211 h 567"/>
                  <a:gd name="T62" fmla="*/ 46 w 801"/>
                  <a:gd name="T63" fmla="*/ 222 h 567"/>
                  <a:gd name="T64" fmla="*/ 84 w 801"/>
                  <a:gd name="T65" fmla="*/ 184 h 567"/>
                  <a:gd name="T66" fmla="*/ 122 w 801"/>
                  <a:gd name="T67" fmla="*/ 254 h 567"/>
                  <a:gd name="T68" fmla="*/ 163 w 801"/>
                  <a:gd name="T69" fmla="*/ 272 h 567"/>
                  <a:gd name="T70" fmla="*/ 189 w 801"/>
                  <a:gd name="T71" fmla="*/ 304 h 567"/>
                  <a:gd name="T72" fmla="*/ 222 w 801"/>
                  <a:gd name="T73" fmla="*/ 307 h 567"/>
                  <a:gd name="T74" fmla="*/ 274 w 801"/>
                  <a:gd name="T75" fmla="*/ 359 h 567"/>
                  <a:gd name="T76" fmla="*/ 335 w 801"/>
                  <a:gd name="T77" fmla="*/ 378 h 567"/>
                  <a:gd name="T78" fmla="*/ 383 w 801"/>
                  <a:gd name="T79" fmla="*/ 387 h 567"/>
                  <a:gd name="T80" fmla="*/ 443 w 801"/>
                  <a:gd name="T81" fmla="*/ 447 h 567"/>
                  <a:gd name="T82" fmla="*/ 472 w 801"/>
                  <a:gd name="T83" fmla="*/ 461 h 567"/>
                  <a:gd name="T84" fmla="*/ 507 w 801"/>
                  <a:gd name="T85" fmla="*/ 471 h 567"/>
                  <a:gd name="T86" fmla="*/ 546 w 801"/>
                  <a:gd name="T87" fmla="*/ 525 h 567"/>
                  <a:gd name="T88" fmla="*/ 559 w 801"/>
                  <a:gd name="T89" fmla="*/ 543 h 567"/>
                  <a:gd name="T90" fmla="*/ 585 w 801"/>
                  <a:gd name="T91" fmla="*/ 550 h 567"/>
                  <a:gd name="T92" fmla="*/ 637 w 801"/>
                  <a:gd name="T93" fmla="*/ 561 h 567"/>
                  <a:gd name="T94" fmla="*/ 654 w 801"/>
                  <a:gd name="T95" fmla="*/ 525 h 567"/>
                  <a:gd name="T96" fmla="*/ 693 w 801"/>
                  <a:gd name="T97" fmla="*/ 508 h 567"/>
                  <a:gd name="T98" fmla="*/ 710 w 801"/>
                  <a:gd name="T99" fmla="*/ 525 h 567"/>
                  <a:gd name="T100" fmla="*/ 753 w 801"/>
                  <a:gd name="T101" fmla="*/ 507 h 567"/>
                  <a:gd name="T102" fmla="*/ 768 w 801"/>
                  <a:gd name="T103" fmla="*/ 529 h 567"/>
                  <a:gd name="T104" fmla="*/ 772 w 801"/>
                  <a:gd name="T105" fmla="*/ 493 h 567"/>
                  <a:gd name="T106" fmla="*/ 797 w 801"/>
                  <a:gd name="T107" fmla="*/ 483 h 567"/>
                  <a:gd name="T108" fmla="*/ 789 w 801"/>
                  <a:gd name="T109" fmla="*/ 450 h 567"/>
                  <a:gd name="T110" fmla="*/ 793 w 801"/>
                  <a:gd name="T111" fmla="*/ 424 h 567"/>
                  <a:gd name="T112" fmla="*/ 781 w 801"/>
                  <a:gd name="T113" fmla="*/ 366 h 567"/>
                  <a:gd name="T114" fmla="*/ 741 w 801"/>
                  <a:gd name="T115" fmla="*/ 350 h 567"/>
                  <a:gd name="T116" fmla="*/ 750 w 801"/>
                  <a:gd name="T117" fmla="*/ 285 h 567"/>
                  <a:gd name="T118" fmla="*/ 705 w 801"/>
                  <a:gd name="T119" fmla="*/ 257 h 567"/>
                  <a:gd name="T120" fmla="*/ 717 w 801"/>
                  <a:gd name="T121" fmla="*/ 216 h 5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801" h="567">
                    <a:moveTo>
                      <a:pt x="712" y="211"/>
                    </a:moveTo>
                    <a:lnTo>
                      <a:pt x="712" y="210"/>
                    </a:lnTo>
                    <a:lnTo>
                      <a:pt x="710" y="208"/>
                    </a:lnTo>
                    <a:lnTo>
                      <a:pt x="708" y="208"/>
                    </a:lnTo>
                    <a:lnTo>
                      <a:pt x="703" y="216"/>
                    </a:lnTo>
                    <a:lnTo>
                      <a:pt x="700" y="222"/>
                    </a:lnTo>
                    <a:lnTo>
                      <a:pt x="694" y="222"/>
                    </a:lnTo>
                    <a:lnTo>
                      <a:pt x="690" y="220"/>
                    </a:lnTo>
                    <a:lnTo>
                      <a:pt x="686" y="218"/>
                    </a:lnTo>
                    <a:lnTo>
                      <a:pt x="684" y="218"/>
                    </a:lnTo>
                    <a:lnTo>
                      <a:pt x="683" y="212"/>
                    </a:lnTo>
                    <a:lnTo>
                      <a:pt x="681" y="211"/>
                    </a:lnTo>
                    <a:lnTo>
                      <a:pt x="683" y="207"/>
                    </a:lnTo>
                    <a:lnTo>
                      <a:pt x="681" y="202"/>
                    </a:lnTo>
                    <a:lnTo>
                      <a:pt x="676" y="197"/>
                    </a:lnTo>
                    <a:lnTo>
                      <a:pt x="667" y="194"/>
                    </a:lnTo>
                    <a:lnTo>
                      <a:pt x="662" y="194"/>
                    </a:lnTo>
                    <a:lnTo>
                      <a:pt x="659" y="190"/>
                    </a:lnTo>
                    <a:lnTo>
                      <a:pt x="654" y="191"/>
                    </a:lnTo>
                    <a:lnTo>
                      <a:pt x="652" y="191"/>
                    </a:lnTo>
                    <a:lnTo>
                      <a:pt x="643" y="194"/>
                    </a:lnTo>
                    <a:lnTo>
                      <a:pt x="641" y="194"/>
                    </a:lnTo>
                    <a:lnTo>
                      <a:pt x="609" y="207"/>
                    </a:lnTo>
                    <a:lnTo>
                      <a:pt x="603" y="208"/>
                    </a:lnTo>
                    <a:lnTo>
                      <a:pt x="598" y="208"/>
                    </a:lnTo>
                    <a:lnTo>
                      <a:pt x="598" y="207"/>
                    </a:lnTo>
                    <a:lnTo>
                      <a:pt x="595" y="207"/>
                    </a:lnTo>
                    <a:lnTo>
                      <a:pt x="587" y="204"/>
                    </a:lnTo>
                    <a:lnTo>
                      <a:pt x="583" y="200"/>
                    </a:lnTo>
                    <a:lnTo>
                      <a:pt x="570" y="200"/>
                    </a:lnTo>
                    <a:lnTo>
                      <a:pt x="552" y="207"/>
                    </a:lnTo>
                    <a:lnTo>
                      <a:pt x="543" y="208"/>
                    </a:lnTo>
                    <a:lnTo>
                      <a:pt x="543" y="204"/>
                    </a:lnTo>
                    <a:lnTo>
                      <a:pt x="542" y="202"/>
                    </a:lnTo>
                    <a:lnTo>
                      <a:pt x="536" y="195"/>
                    </a:lnTo>
                    <a:lnTo>
                      <a:pt x="533" y="190"/>
                    </a:lnTo>
                    <a:lnTo>
                      <a:pt x="526" y="186"/>
                    </a:lnTo>
                    <a:lnTo>
                      <a:pt x="515" y="183"/>
                    </a:lnTo>
                    <a:lnTo>
                      <a:pt x="514" y="181"/>
                    </a:lnTo>
                    <a:lnTo>
                      <a:pt x="514" y="183"/>
                    </a:lnTo>
                    <a:lnTo>
                      <a:pt x="510" y="184"/>
                    </a:lnTo>
                    <a:lnTo>
                      <a:pt x="508" y="184"/>
                    </a:lnTo>
                    <a:lnTo>
                      <a:pt x="494" y="193"/>
                    </a:lnTo>
                    <a:lnTo>
                      <a:pt x="462" y="207"/>
                    </a:lnTo>
                    <a:lnTo>
                      <a:pt x="451" y="207"/>
                    </a:lnTo>
                    <a:lnTo>
                      <a:pt x="450" y="214"/>
                    </a:lnTo>
                    <a:lnTo>
                      <a:pt x="436" y="200"/>
                    </a:lnTo>
                    <a:lnTo>
                      <a:pt x="433" y="198"/>
                    </a:lnTo>
                    <a:lnTo>
                      <a:pt x="432" y="198"/>
                    </a:lnTo>
                    <a:lnTo>
                      <a:pt x="430" y="202"/>
                    </a:lnTo>
                    <a:lnTo>
                      <a:pt x="419" y="216"/>
                    </a:lnTo>
                    <a:lnTo>
                      <a:pt x="404" y="210"/>
                    </a:lnTo>
                    <a:lnTo>
                      <a:pt x="399" y="205"/>
                    </a:lnTo>
                    <a:lnTo>
                      <a:pt x="399" y="204"/>
                    </a:lnTo>
                    <a:lnTo>
                      <a:pt x="394" y="191"/>
                    </a:lnTo>
                    <a:lnTo>
                      <a:pt x="392" y="190"/>
                    </a:lnTo>
                    <a:lnTo>
                      <a:pt x="381" y="174"/>
                    </a:lnTo>
                    <a:lnTo>
                      <a:pt x="379" y="167"/>
                    </a:lnTo>
                    <a:lnTo>
                      <a:pt x="374" y="165"/>
                    </a:lnTo>
                    <a:lnTo>
                      <a:pt x="372" y="165"/>
                    </a:lnTo>
                    <a:lnTo>
                      <a:pt x="362" y="162"/>
                    </a:lnTo>
                    <a:lnTo>
                      <a:pt x="360" y="160"/>
                    </a:lnTo>
                    <a:lnTo>
                      <a:pt x="358" y="163"/>
                    </a:lnTo>
                    <a:lnTo>
                      <a:pt x="358" y="165"/>
                    </a:lnTo>
                    <a:lnTo>
                      <a:pt x="356" y="169"/>
                    </a:lnTo>
                    <a:lnTo>
                      <a:pt x="346" y="190"/>
                    </a:lnTo>
                    <a:lnTo>
                      <a:pt x="345" y="191"/>
                    </a:lnTo>
                    <a:lnTo>
                      <a:pt x="343" y="194"/>
                    </a:lnTo>
                    <a:lnTo>
                      <a:pt x="345" y="195"/>
                    </a:lnTo>
                    <a:lnTo>
                      <a:pt x="346" y="198"/>
                    </a:lnTo>
                    <a:lnTo>
                      <a:pt x="349" y="200"/>
                    </a:lnTo>
                    <a:lnTo>
                      <a:pt x="351" y="201"/>
                    </a:lnTo>
                    <a:lnTo>
                      <a:pt x="353" y="200"/>
                    </a:lnTo>
                    <a:lnTo>
                      <a:pt x="358" y="198"/>
                    </a:lnTo>
                    <a:lnTo>
                      <a:pt x="360" y="198"/>
                    </a:lnTo>
                    <a:lnTo>
                      <a:pt x="360" y="200"/>
                    </a:lnTo>
                    <a:lnTo>
                      <a:pt x="363" y="205"/>
                    </a:lnTo>
                    <a:lnTo>
                      <a:pt x="363" y="208"/>
                    </a:lnTo>
                    <a:lnTo>
                      <a:pt x="349" y="216"/>
                    </a:lnTo>
                    <a:lnTo>
                      <a:pt x="329" y="230"/>
                    </a:lnTo>
                    <a:lnTo>
                      <a:pt x="319" y="233"/>
                    </a:lnTo>
                    <a:lnTo>
                      <a:pt x="314" y="232"/>
                    </a:lnTo>
                    <a:lnTo>
                      <a:pt x="314" y="230"/>
                    </a:lnTo>
                    <a:lnTo>
                      <a:pt x="313" y="230"/>
                    </a:lnTo>
                    <a:lnTo>
                      <a:pt x="312" y="229"/>
                    </a:lnTo>
                    <a:lnTo>
                      <a:pt x="310" y="225"/>
                    </a:lnTo>
                    <a:lnTo>
                      <a:pt x="310" y="216"/>
                    </a:lnTo>
                    <a:lnTo>
                      <a:pt x="312" y="214"/>
                    </a:lnTo>
                    <a:lnTo>
                      <a:pt x="312" y="212"/>
                    </a:lnTo>
                    <a:lnTo>
                      <a:pt x="314" y="211"/>
                    </a:lnTo>
                    <a:lnTo>
                      <a:pt x="316" y="211"/>
                    </a:lnTo>
                    <a:lnTo>
                      <a:pt x="317" y="210"/>
                    </a:lnTo>
                    <a:lnTo>
                      <a:pt x="317" y="207"/>
                    </a:lnTo>
                    <a:lnTo>
                      <a:pt x="316" y="197"/>
                    </a:lnTo>
                    <a:lnTo>
                      <a:pt x="314" y="194"/>
                    </a:lnTo>
                    <a:lnTo>
                      <a:pt x="316" y="193"/>
                    </a:lnTo>
                    <a:lnTo>
                      <a:pt x="327" y="188"/>
                    </a:lnTo>
                    <a:lnTo>
                      <a:pt x="331" y="180"/>
                    </a:lnTo>
                    <a:lnTo>
                      <a:pt x="334" y="176"/>
                    </a:lnTo>
                    <a:lnTo>
                      <a:pt x="335" y="173"/>
                    </a:lnTo>
                    <a:lnTo>
                      <a:pt x="331" y="160"/>
                    </a:lnTo>
                    <a:lnTo>
                      <a:pt x="321" y="148"/>
                    </a:lnTo>
                    <a:lnTo>
                      <a:pt x="317" y="148"/>
                    </a:lnTo>
                    <a:lnTo>
                      <a:pt x="317" y="147"/>
                    </a:lnTo>
                    <a:lnTo>
                      <a:pt x="316" y="144"/>
                    </a:lnTo>
                    <a:lnTo>
                      <a:pt x="316" y="142"/>
                    </a:lnTo>
                    <a:lnTo>
                      <a:pt x="314" y="138"/>
                    </a:lnTo>
                    <a:lnTo>
                      <a:pt x="314" y="127"/>
                    </a:lnTo>
                    <a:lnTo>
                      <a:pt x="317" y="126"/>
                    </a:lnTo>
                    <a:lnTo>
                      <a:pt x="327" y="123"/>
                    </a:lnTo>
                    <a:lnTo>
                      <a:pt x="331" y="120"/>
                    </a:lnTo>
                    <a:lnTo>
                      <a:pt x="339" y="117"/>
                    </a:lnTo>
                    <a:lnTo>
                      <a:pt x="351" y="112"/>
                    </a:lnTo>
                    <a:lnTo>
                      <a:pt x="352" y="107"/>
                    </a:lnTo>
                    <a:lnTo>
                      <a:pt x="349" y="109"/>
                    </a:lnTo>
                    <a:lnTo>
                      <a:pt x="348" y="110"/>
                    </a:lnTo>
                    <a:lnTo>
                      <a:pt x="343" y="112"/>
                    </a:lnTo>
                    <a:lnTo>
                      <a:pt x="339" y="114"/>
                    </a:lnTo>
                    <a:lnTo>
                      <a:pt x="335" y="116"/>
                    </a:lnTo>
                    <a:lnTo>
                      <a:pt x="331" y="119"/>
                    </a:lnTo>
                    <a:lnTo>
                      <a:pt x="321" y="121"/>
                    </a:lnTo>
                    <a:lnTo>
                      <a:pt x="319" y="120"/>
                    </a:lnTo>
                    <a:lnTo>
                      <a:pt x="321" y="116"/>
                    </a:lnTo>
                    <a:lnTo>
                      <a:pt x="321" y="114"/>
                    </a:lnTo>
                    <a:lnTo>
                      <a:pt x="324" y="112"/>
                    </a:lnTo>
                    <a:lnTo>
                      <a:pt x="324" y="109"/>
                    </a:lnTo>
                    <a:lnTo>
                      <a:pt x="327" y="93"/>
                    </a:lnTo>
                    <a:lnTo>
                      <a:pt x="327" y="89"/>
                    </a:lnTo>
                    <a:lnTo>
                      <a:pt x="328" y="88"/>
                    </a:lnTo>
                    <a:lnTo>
                      <a:pt x="328" y="86"/>
                    </a:lnTo>
                    <a:lnTo>
                      <a:pt x="320" y="86"/>
                    </a:lnTo>
                    <a:lnTo>
                      <a:pt x="314" y="90"/>
                    </a:lnTo>
                    <a:lnTo>
                      <a:pt x="299" y="107"/>
                    </a:lnTo>
                    <a:lnTo>
                      <a:pt x="298" y="112"/>
                    </a:lnTo>
                    <a:lnTo>
                      <a:pt x="296" y="114"/>
                    </a:lnTo>
                    <a:lnTo>
                      <a:pt x="295" y="120"/>
                    </a:lnTo>
                    <a:lnTo>
                      <a:pt x="262" y="116"/>
                    </a:lnTo>
                    <a:lnTo>
                      <a:pt x="260" y="116"/>
                    </a:lnTo>
                    <a:lnTo>
                      <a:pt x="257" y="113"/>
                    </a:lnTo>
                    <a:lnTo>
                      <a:pt x="254" y="110"/>
                    </a:lnTo>
                    <a:lnTo>
                      <a:pt x="252" y="109"/>
                    </a:lnTo>
                    <a:lnTo>
                      <a:pt x="249" y="99"/>
                    </a:lnTo>
                    <a:lnTo>
                      <a:pt x="249" y="96"/>
                    </a:lnTo>
                    <a:lnTo>
                      <a:pt x="250" y="95"/>
                    </a:lnTo>
                    <a:lnTo>
                      <a:pt x="252" y="92"/>
                    </a:lnTo>
                    <a:lnTo>
                      <a:pt x="253" y="92"/>
                    </a:lnTo>
                    <a:lnTo>
                      <a:pt x="257" y="81"/>
                    </a:lnTo>
                    <a:lnTo>
                      <a:pt x="258" y="78"/>
                    </a:lnTo>
                    <a:lnTo>
                      <a:pt x="258" y="77"/>
                    </a:lnTo>
                    <a:lnTo>
                      <a:pt x="260" y="75"/>
                    </a:lnTo>
                    <a:lnTo>
                      <a:pt x="258" y="74"/>
                    </a:lnTo>
                    <a:lnTo>
                      <a:pt x="252" y="63"/>
                    </a:lnTo>
                    <a:lnTo>
                      <a:pt x="238" y="49"/>
                    </a:lnTo>
                    <a:lnTo>
                      <a:pt x="238" y="33"/>
                    </a:lnTo>
                    <a:lnTo>
                      <a:pt x="235" y="32"/>
                    </a:lnTo>
                    <a:lnTo>
                      <a:pt x="225" y="29"/>
                    </a:lnTo>
                    <a:lnTo>
                      <a:pt x="216" y="30"/>
                    </a:lnTo>
                    <a:lnTo>
                      <a:pt x="215" y="32"/>
                    </a:lnTo>
                    <a:lnTo>
                      <a:pt x="214" y="32"/>
                    </a:lnTo>
                    <a:lnTo>
                      <a:pt x="214" y="16"/>
                    </a:lnTo>
                    <a:lnTo>
                      <a:pt x="211" y="4"/>
                    </a:lnTo>
                    <a:lnTo>
                      <a:pt x="209" y="4"/>
                    </a:lnTo>
                    <a:lnTo>
                      <a:pt x="208" y="1"/>
                    </a:lnTo>
                    <a:lnTo>
                      <a:pt x="207" y="1"/>
                    </a:lnTo>
                    <a:lnTo>
                      <a:pt x="187" y="6"/>
                    </a:lnTo>
                    <a:lnTo>
                      <a:pt x="173" y="11"/>
                    </a:lnTo>
                    <a:lnTo>
                      <a:pt x="170" y="11"/>
                    </a:lnTo>
                    <a:lnTo>
                      <a:pt x="170" y="13"/>
                    </a:lnTo>
                    <a:lnTo>
                      <a:pt x="169" y="16"/>
                    </a:lnTo>
                    <a:lnTo>
                      <a:pt x="169" y="18"/>
                    </a:lnTo>
                    <a:lnTo>
                      <a:pt x="166" y="18"/>
                    </a:lnTo>
                    <a:lnTo>
                      <a:pt x="165" y="11"/>
                    </a:lnTo>
                    <a:lnTo>
                      <a:pt x="159" y="8"/>
                    </a:lnTo>
                    <a:lnTo>
                      <a:pt x="151" y="7"/>
                    </a:lnTo>
                    <a:lnTo>
                      <a:pt x="144" y="8"/>
                    </a:lnTo>
                    <a:lnTo>
                      <a:pt x="140" y="10"/>
                    </a:lnTo>
                    <a:lnTo>
                      <a:pt x="131" y="7"/>
                    </a:lnTo>
                    <a:lnTo>
                      <a:pt x="128" y="4"/>
                    </a:lnTo>
                    <a:lnTo>
                      <a:pt x="120" y="0"/>
                    </a:lnTo>
                    <a:lnTo>
                      <a:pt x="118" y="1"/>
                    </a:lnTo>
                    <a:lnTo>
                      <a:pt x="112" y="8"/>
                    </a:lnTo>
                    <a:lnTo>
                      <a:pt x="112" y="10"/>
                    </a:lnTo>
                    <a:lnTo>
                      <a:pt x="108" y="14"/>
                    </a:lnTo>
                    <a:lnTo>
                      <a:pt x="105" y="16"/>
                    </a:lnTo>
                    <a:lnTo>
                      <a:pt x="99" y="16"/>
                    </a:lnTo>
                    <a:lnTo>
                      <a:pt x="89" y="18"/>
                    </a:lnTo>
                    <a:lnTo>
                      <a:pt x="84" y="19"/>
                    </a:lnTo>
                    <a:lnTo>
                      <a:pt x="85" y="18"/>
                    </a:lnTo>
                    <a:lnTo>
                      <a:pt x="81" y="10"/>
                    </a:lnTo>
                    <a:lnTo>
                      <a:pt x="78" y="8"/>
                    </a:lnTo>
                    <a:lnTo>
                      <a:pt x="68" y="8"/>
                    </a:lnTo>
                    <a:lnTo>
                      <a:pt x="64" y="7"/>
                    </a:lnTo>
                    <a:lnTo>
                      <a:pt x="63" y="7"/>
                    </a:lnTo>
                    <a:lnTo>
                      <a:pt x="55" y="10"/>
                    </a:lnTo>
                    <a:lnTo>
                      <a:pt x="52" y="10"/>
                    </a:lnTo>
                    <a:lnTo>
                      <a:pt x="48" y="13"/>
                    </a:lnTo>
                    <a:lnTo>
                      <a:pt x="41" y="21"/>
                    </a:lnTo>
                    <a:lnTo>
                      <a:pt x="39" y="23"/>
                    </a:lnTo>
                    <a:lnTo>
                      <a:pt x="38" y="25"/>
                    </a:lnTo>
                    <a:lnTo>
                      <a:pt x="36" y="28"/>
                    </a:lnTo>
                    <a:lnTo>
                      <a:pt x="36" y="45"/>
                    </a:lnTo>
                    <a:lnTo>
                      <a:pt x="35" y="47"/>
                    </a:lnTo>
                    <a:lnTo>
                      <a:pt x="31" y="47"/>
                    </a:lnTo>
                    <a:lnTo>
                      <a:pt x="31" y="49"/>
                    </a:lnTo>
                    <a:lnTo>
                      <a:pt x="29" y="49"/>
                    </a:lnTo>
                    <a:lnTo>
                      <a:pt x="27" y="52"/>
                    </a:lnTo>
                    <a:lnTo>
                      <a:pt x="22" y="50"/>
                    </a:lnTo>
                    <a:lnTo>
                      <a:pt x="20" y="47"/>
                    </a:lnTo>
                    <a:lnTo>
                      <a:pt x="14" y="45"/>
                    </a:lnTo>
                    <a:lnTo>
                      <a:pt x="13" y="45"/>
                    </a:lnTo>
                    <a:lnTo>
                      <a:pt x="10" y="47"/>
                    </a:lnTo>
                    <a:lnTo>
                      <a:pt x="10" y="50"/>
                    </a:lnTo>
                    <a:lnTo>
                      <a:pt x="13" y="53"/>
                    </a:lnTo>
                    <a:lnTo>
                      <a:pt x="21" y="66"/>
                    </a:lnTo>
                    <a:lnTo>
                      <a:pt x="20" y="66"/>
                    </a:lnTo>
                    <a:lnTo>
                      <a:pt x="20" y="67"/>
                    </a:lnTo>
                    <a:lnTo>
                      <a:pt x="8" y="77"/>
                    </a:lnTo>
                    <a:lnTo>
                      <a:pt x="3" y="89"/>
                    </a:lnTo>
                    <a:lnTo>
                      <a:pt x="1" y="90"/>
                    </a:lnTo>
                    <a:lnTo>
                      <a:pt x="1" y="93"/>
                    </a:lnTo>
                    <a:lnTo>
                      <a:pt x="0" y="93"/>
                    </a:lnTo>
                    <a:lnTo>
                      <a:pt x="3" y="95"/>
                    </a:lnTo>
                    <a:lnTo>
                      <a:pt x="8" y="96"/>
                    </a:lnTo>
                    <a:lnTo>
                      <a:pt x="17" y="96"/>
                    </a:lnTo>
                    <a:lnTo>
                      <a:pt x="20" y="98"/>
                    </a:lnTo>
                    <a:lnTo>
                      <a:pt x="24" y="102"/>
                    </a:lnTo>
                    <a:lnTo>
                      <a:pt x="24" y="103"/>
                    </a:lnTo>
                    <a:lnTo>
                      <a:pt x="25" y="103"/>
                    </a:lnTo>
                    <a:lnTo>
                      <a:pt x="27" y="121"/>
                    </a:lnTo>
                    <a:lnTo>
                      <a:pt x="25" y="123"/>
                    </a:lnTo>
                    <a:lnTo>
                      <a:pt x="22" y="124"/>
                    </a:lnTo>
                    <a:lnTo>
                      <a:pt x="20" y="127"/>
                    </a:lnTo>
                    <a:lnTo>
                      <a:pt x="15" y="130"/>
                    </a:lnTo>
                    <a:lnTo>
                      <a:pt x="14" y="130"/>
                    </a:lnTo>
                    <a:lnTo>
                      <a:pt x="8" y="135"/>
                    </a:lnTo>
                    <a:lnTo>
                      <a:pt x="7" y="138"/>
                    </a:lnTo>
                    <a:lnTo>
                      <a:pt x="7" y="140"/>
                    </a:lnTo>
                    <a:lnTo>
                      <a:pt x="10" y="151"/>
                    </a:lnTo>
                    <a:lnTo>
                      <a:pt x="10" y="162"/>
                    </a:lnTo>
                    <a:lnTo>
                      <a:pt x="13" y="162"/>
                    </a:lnTo>
                    <a:lnTo>
                      <a:pt x="22" y="180"/>
                    </a:lnTo>
                    <a:lnTo>
                      <a:pt x="22" y="183"/>
                    </a:lnTo>
                    <a:lnTo>
                      <a:pt x="20" y="191"/>
                    </a:lnTo>
                    <a:lnTo>
                      <a:pt x="18" y="191"/>
                    </a:lnTo>
                    <a:lnTo>
                      <a:pt x="10" y="204"/>
                    </a:lnTo>
                    <a:lnTo>
                      <a:pt x="10" y="205"/>
                    </a:lnTo>
                    <a:lnTo>
                      <a:pt x="11" y="210"/>
                    </a:lnTo>
                    <a:lnTo>
                      <a:pt x="13" y="211"/>
                    </a:lnTo>
                    <a:lnTo>
                      <a:pt x="15" y="218"/>
                    </a:lnTo>
                    <a:lnTo>
                      <a:pt x="18" y="219"/>
                    </a:lnTo>
                    <a:lnTo>
                      <a:pt x="21" y="222"/>
                    </a:lnTo>
                    <a:lnTo>
                      <a:pt x="24" y="223"/>
                    </a:lnTo>
                    <a:lnTo>
                      <a:pt x="25" y="225"/>
                    </a:lnTo>
                    <a:lnTo>
                      <a:pt x="32" y="226"/>
                    </a:lnTo>
                    <a:lnTo>
                      <a:pt x="34" y="226"/>
                    </a:lnTo>
                    <a:lnTo>
                      <a:pt x="46" y="222"/>
                    </a:lnTo>
                    <a:lnTo>
                      <a:pt x="49" y="220"/>
                    </a:lnTo>
                    <a:lnTo>
                      <a:pt x="55" y="219"/>
                    </a:lnTo>
                    <a:lnTo>
                      <a:pt x="55" y="218"/>
                    </a:lnTo>
                    <a:lnTo>
                      <a:pt x="56" y="216"/>
                    </a:lnTo>
                    <a:lnTo>
                      <a:pt x="61" y="205"/>
                    </a:lnTo>
                    <a:lnTo>
                      <a:pt x="75" y="186"/>
                    </a:lnTo>
                    <a:lnTo>
                      <a:pt x="81" y="183"/>
                    </a:lnTo>
                    <a:lnTo>
                      <a:pt x="84" y="184"/>
                    </a:lnTo>
                    <a:lnTo>
                      <a:pt x="85" y="188"/>
                    </a:lnTo>
                    <a:lnTo>
                      <a:pt x="88" y="212"/>
                    </a:lnTo>
                    <a:lnTo>
                      <a:pt x="98" y="241"/>
                    </a:lnTo>
                    <a:lnTo>
                      <a:pt x="98" y="243"/>
                    </a:lnTo>
                    <a:lnTo>
                      <a:pt x="99" y="244"/>
                    </a:lnTo>
                    <a:lnTo>
                      <a:pt x="101" y="248"/>
                    </a:lnTo>
                    <a:lnTo>
                      <a:pt x="102" y="250"/>
                    </a:lnTo>
                    <a:lnTo>
                      <a:pt x="122" y="254"/>
                    </a:lnTo>
                    <a:lnTo>
                      <a:pt x="131" y="254"/>
                    </a:lnTo>
                    <a:lnTo>
                      <a:pt x="134" y="253"/>
                    </a:lnTo>
                    <a:lnTo>
                      <a:pt x="158" y="248"/>
                    </a:lnTo>
                    <a:lnTo>
                      <a:pt x="159" y="247"/>
                    </a:lnTo>
                    <a:lnTo>
                      <a:pt x="161" y="251"/>
                    </a:lnTo>
                    <a:lnTo>
                      <a:pt x="158" y="258"/>
                    </a:lnTo>
                    <a:lnTo>
                      <a:pt x="158" y="267"/>
                    </a:lnTo>
                    <a:lnTo>
                      <a:pt x="163" y="272"/>
                    </a:lnTo>
                    <a:lnTo>
                      <a:pt x="166" y="272"/>
                    </a:lnTo>
                    <a:lnTo>
                      <a:pt x="166" y="271"/>
                    </a:lnTo>
                    <a:lnTo>
                      <a:pt x="168" y="271"/>
                    </a:lnTo>
                    <a:lnTo>
                      <a:pt x="169" y="275"/>
                    </a:lnTo>
                    <a:lnTo>
                      <a:pt x="179" y="292"/>
                    </a:lnTo>
                    <a:lnTo>
                      <a:pt x="179" y="293"/>
                    </a:lnTo>
                    <a:lnTo>
                      <a:pt x="182" y="296"/>
                    </a:lnTo>
                    <a:lnTo>
                      <a:pt x="189" y="304"/>
                    </a:lnTo>
                    <a:lnTo>
                      <a:pt x="189" y="306"/>
                    </a:lnTo>
                    <a:lnTo>
                      <a:pt x="191" y="306"/>
                    </a:lnTo>
                    <a:lnTo>
                      <a:pt x="193" y="307"/>
                    </a:lnTo>
                    <a:lnTo>
                      <a:pt x="207" y="304"/>
                    </a:lnTo>
                    <a:lnTo>
                      <a:pt x="215" y="301"/>
                    </a:lnTo>
                    <a:lnTo>
                      <a:pt x="218" y="301"/>
                    </a:lnTo>
                    <a:lnTo>
                      <a:pt x="222" y="306"/>
                    </a:lnTo>
                    <a:lnTo>
                      <a:pt x="222" y="307"/>
                    </a:lnTo>
                    <a:lnTo>
                      <a:pt x="231" y="320"/>
                    </a:lnTo>
                    <a:lnTo>
                      <a:pt x="253" y="332"/>
                    </a:lnTo>
                    <a:lnTo>
                      <a:pt x="254" y="332"/>
                    </a:lnTo>
                    <a:lnTo>
                      <a:pt x="253" y="334"/>
                    </a:lnTo>
                    <a:lnTo>
                      <a:pt x="253" y="348"/>
                    </a:lnTo>
                    <a:lnTo>
                      <a:pt x="265" y="346"/>
                    </a:lnTo>
                    <a:lnTo>
                      <a:pt x="268" y="346"/>
                    </a:lnTo>
                    <a:lnTo>
                      <a:pt x="274" y="359"/>
                    </a:lnTo>
                    <a:lnTo>
                      <a:pt x="274" y="364"/>
                    </a:lnTo>
                    <a:lnTo>
                      <a:pt x="282" y="367"/>
                    </a:lnTo>
                    <a:lnTo>
                      <a:pt x="283" y="368"/>
                    </a:lnTo>
                    <a:lnTo>
                      <a:pt x="285" y="368"/>
                    </a:lnTo>
                    <a:lnTo>
                      <a:pt x="298" y="364"/>
                    </a:lnTo>
                    <a:lnTo>
                      <a:pt x="298" y="366"/>
                    </a:lnTo>
                    <a:lnTo>
                      <a:pt x="306" y="370"/>
                    </a:lnTo>
                    <a:lnTo>
                      <a:pt x="335" y="378"/>
                    </a:lnTo>
                    <a:lnTo>
                      <a:pt x="336" y="380"/>
                    </a:lnTo>
                    <a:lnTo>
                      <a:pt x="348" y="387"/>
                    </a:lnTo>
                    <a:lnTo>
                      <a:pt x="365" y="394"/>
                    </a:lnTo>
                    <a:lnTo>
                      <a:pt x="366" y="395"/>
                    </a:lnTo>
                    <a:lnTo>
                      <a:pt x="367" y="395"/>
                    </a:lnTo>
                    <a:lnTo>
                      <a:pt x="373" y="398"/>
                    </a:lnTo>
                    <a:lnTo>
                      <a:pt x="374" y="398"/>
                    </a:lnTo>
                    <a:lnTo>
                      <a:pt x="383" y="387"/>
                    </a:lnTo>
                    <a:lnTo>
                      <a:pt x="384" y="385"/>
                    </a:lnTo>
                    <a:lnTo>
                      <a:pt x="384" y="384"/>
                    </a:lnTo>
                    <a:lnTo>
                      <a:pt x="396" y="394"/>
                    </a:lnTo>
                    <a:lnTo>
                      <a:pt x="413" y="399"/>
                    </a:lnTo>
                    <a:lnTo>
                      <a:pt x="416" y="408"/>
                    </a:lnTo>
                    <a:lnTo>
                      <a:pt x="432" y="428"/>
                    </a:lnTo>
                    <a:lnTo>
                      <a:pt x="439" y="444"/>
                    </a:lnTo>
                    <a:lnTo>
                      <a:pt x="443" y="447"/>
                    </a:lnTo>
                    <a:lnTo>
                      <a:pt x="462" y="452"/>
                    </a:lnTo>
                    <a:lnTo>
                      <a:pt x="464" y="454"/>
                    </a:lnTo>
                    <a:lnTo>
                      <a:pt x="464" y="452"/>
                    </a:lnTo>
                    <a:lnTo>
                      <a:pt x="465" y="454"/>
                    </a:lnTo>
                    <a:lnTo>
                      <a:pt x="465" y="455"/>
                    </a:lnTo>
                    <a:lnTo>
                      <a:pt x="469" y="458"/>
                    </a:lnTo>
                    <a:lnTo>
                      <a:pt x="469" y="459"/>
                    </a:lnTo>
                    <a:lnTo>
                      <a:pt x="472" y="461"/>
                    </a:lnTo>
                    <a:lnTo>
                      <a:pt x="475" y="461"/>
                    </a:lnTo>
                    <a:lnTo>
                      <a:pt x="478" y="462"/>
                    </a:lnTo>
                    <a:lnTo>
                      <a:pt x="480" y="461"/>
                    </a:lnTo>
                    <a:lnTo>
                      <a:pt x="485" y="459"/>
                    </a:lnTo>
                    <a:lnTo>
                      <a:pt x="501" y="462"/>
                    </a:lnTo>
                    <a:lnTo>
                      <a:pt x="501" y="464"/>
                    </a:lnTo>
                    <a:lnTo>
                      <a:pt x="504" y="466"/>
                    </a:lnTo>
                    <a:lnTo>
                      <a:pt x="507" y="471"/>
                    </a:lnTo>
                    <a:lnTo>
                      <a:pt x="507" y="472"/>
                    </a:lnTo>
                    <a:lnTo>
                      <a:pt x="506" y="478"/>
                    </a:lnTo>
                    <a:lnTo>
                      <a:pt x="506" y="494"/>
                    </a:lnTo>
                    <a:lnTo>
                      <a:pt x="511" y="507"/>
                    </a:lnTo>
                    <a:lnTo>
                      <a:pt x="514" y="510"/>
                    </a:lnTo>
                    <a:lnTo>
                      <a:pt x="532" y="522"/>
                    </a:lnTo>
                    <a:lnTo>
                      <a:pt x="539" y="525"/>
                    </a:lnTo>
                    <a:lnTo>
                      <a:pt x="546" y="525"/>
                    </a:lnTo>
                    <a:lnTo>
                      <a:pt x="546" y="524"/>
                    </a:lnTo>
                    <a:lnTo>
                      <a:pt x="549" y="524"/>
                    </a:lnTo>
                    <a:lnTo>
                      <a:pt x="549" y="525"/>
                    </a:lnTo>
                    <a:lnTo>
                      <a:pt x="554" y="536"/>
                    </a:lnTo>
                    <a:lnTo>
                      <a:pt x="556" y="538"/>
                    </a:lnTo>
                    <a:lnTo>
                      <a:pt x="556" y="542"/>
                    </a:lnTo>
                    <a:lnTo>
                      <a:pt x="557" y="543"/>
                    </a:lnTo>
                    <a:lnTo>
                      <a:pt x="559" y="543"/>
                    </a:lnTo>
                    <a:lnTo>
                      <a:pt x="566" y="546"/>
                    </a:lnTo>
                    <a:lnTo>
                      <a:pt x="574" y="546"/>
                    </a:lnTo>
                    <a:lnTo>
                      <a:pt x="580" y="540"/>
                    </a:lnTo>
                    <a:lnTo>
                      <a:pt x="583" y="543"/>
                    </a:lnTo>
                    <a:lnTo>
                      <a:pt x="584" y="543"/>
                    </a:lnTo>
                    <a:lnTo>
                      <a:pt x="584" y="547"/>
                    </a:lnTo>
                    <a:lnTo>
                      <a:pt x="585" y="547"/>
                    </a:lnTo>
                    <a:lnTo>
                      <a:pt x="585" y="550"/>
                    </a:lnTo>
                    <a:lnTo>
                      <a:pt x="587" y="550"/>
                    </a:lnTo>
                    <a:lnTo>
                      <a:pt x="624" y="567"/>
                    </a:lnTo>
                    <a:lnTo>
                      <a:pt x="631" y="567"/>
                    </a:lnTo>
                    <a:lnTo>
                      <a:pt x="638" y="565"/>
                    </a:lnTo>
                    <a:lnTo>
                      <a:pt x="640" y="565"/>
                    </a:lnTo>
                    <a:lnTo>
                      <a:pt x="638" y="564"/>
                    </a:lnTo>
                    <a:lnTo>
                      <a:pt x="638" y="563"/>
                    </a:lnTo>
                    <a:lnTo>
                      <a:pt x="637" y="561"/>
                    </a:lnTo>
                    <a:lnTo>
                      <a:pt x="636" y="553"/>
                    </a:lnTo>
                    <a:lnTo>
                      <a:pt x="638" y="532"/>
                    </a:lnTo>
                    <a:lnTo>
                      <a:pt x="640" y="529"/>
                    </a:lnTo>
                    <a:lnTo>
                      <a:pt x="641" y="529"/>
                    </a:lnTo>
                    <a:lnTo>
                      <a:pt x="644" y="526"/>
                    </a:lnTo>
                    <a:lnTo>
                      <a:pt x="645" y="526"/>
                    </a:lnTo>
                    <a:lnTo>
                      <a:pt x="650" y="525"/>
                    </a:lnTo>
                    <a:lnTo>
                      <a:pt x="654" y="525"/>
                    </a:lnTo>
                    <a:lnTo>
                      <a:pt x="656" y="526"/>
                    </a:lnTo>
                    <a:lnTo>
                      <a:pt x="670" y="522"/>
                    </a:lnTo>
                    <a:lnTo>
                      <a:pt x="676" y="519"/>
                    </a:lnTo>
                    <a:lnTo>
                      <a:pt x="676" y="517"/>
                    </a:lnTo>
                    <a:lnTo>
                      <a:pt x="680" y="512"/>
                    </a:lnTo>
                    <a:lnTo>
                      <a:pt x="681" y="512"/>
                    </a:lnTo>
                    <a:lnTo>
                      <a:pt x="693" y="510"/>
                    </a:lnTo>
                    <a:lnTo>
                      <a:pt x="693" y="508"/>
                    </a:lnTo>
                    <a:lnTo>
                      <a:pt x="698" y="510"/>
                    </a:lnTo>
                    <a:lnTo>
                      <a:pt x="703" y="512"/>
                    </a:lnTo>
                    <a:lnTo>
                      <a:pt x="703" y="515"/>
                    </a:lnTo>
                    <a:lnTo>
                      <a:pt x="701" y="518"/>
                    </a:lnTo>
                    <a:lnTo>
                      <a:pt x="701" y="522"/>
                    </a:lnTo>
                    <a:lnTo>
                      <a:pt x="703" y="524"/>
                    </a:lnTo>
                    <a:lnTo>
                      <a:pt x="707" y="524"/>
                    </a:lnTo>
                    <a:lnTo>
                      <a:pt x="710" y="525"/>
                    </a:lnTo>
                    <a:lnTo>
                      <a:pt x="712" y="525"/>
                    </a:lnTo>
                    <a:lnTo>
                      <a:pt x="712" y="524"/>
                    </a:lnTo>
                    <a:lnTo>
                      <a:pt x="717" y="512"/>
                    </a:lnTo>
                    <a:lnTo>
                      <a:pt x="718" y="511"/>
                    </a:lnTo>
                    <a:lnTo>
                      <a:pt x="726" y="507"/>
                    </a:lnTo>
                    <a:lnTo>
                      <a:pt x="730" y="505"/>
                    </a:lnTo>
                    <a:lnTo>
                      <a:pt x="751" y="505"/>
                    </a:lnTo>
                    <a:lnTo>
                      <a:pt x="753" y="507"/>
                    </a:lnTo>
                    <a:lnTo>
                      <a:pt x="753" y="508"/>
                    </a:lnTo>
                    <a:lnTo>
                      <a:pt x="758" y="508"/>
                    </a:lnTo>
                    <a:lnTo>
                      <a:pt x="760" y="510"/>
                    </a:lnTo>
                    <a:lnTo>
                      <a:pt x="760" y="522"/>
                    </a:lnTo>
                    <a:lnTo>
                      <a:pt x="763" y="528"/>
                    </a:lnTo>
                    <a:lnTo>
                      <a:pt x="763" y="529"/>
                    </a:lnTo>
                    <a:lnTo>
                      <a:pt x="767" y="533"/>
                    </a:lnTo>
                    <a:lnTo>
                      <a:pt x="768" y="529"/>
                    </a:lnTo>
                    <a:lnTo>
                      <a:pt x="765" y="522"/>
                    </a:lnTo>
                    <a:lnTo>
                      <a:pt x="763" y="512"/>
                    </a:lnTo>
                    <a:lnTo>
                      <a:pt x="763" y="510"/>
                    </a:lnTo>
                    <a:lnTo>
                      <a:pt x="761" y="505"/>
                    </a:lnTo>
                    <a:lnTo>
                      <a:pt x="763" y="503"/>
                    </a:lnTo>
                    <a:lnTo>
                      <a:pt x="771" y="494"/>
                    </a:lnTo>
                    <a:lnTo>
                      <a:pt x="771" y="493"/>
                    </a:lnTo>
                    <a:lnTo>
                      <a:pt x="772" y="493"/>
                    </a:lnTo>
                    <a:lnTo>
                      <a:pt x="775" y="488"/>
                    </a:lnTo>
                    <a:lnTo>
                      <a:pt x="777" y="488"/>
                    </a:lnTo>
                    <a:lnTo>
                      <a:pt x="777" y="487"/>
                    </a:lnTo>
                    <a:lnTo>
                      <a:pt x="779" y="486"/>
                    </a:lnTo>
                    <a:lnTo>
                      <a:pt x="785" y="484"/>
                    </a:lnTo>
                    <a:lnTo>
                      <a:pt x="786" y="484"/>
                    </a:lnTo>
                    <a:lnTo>
                      <a:pt x="789" y="483"/>
                    </a:lnTo>
                    <a:lnTo>
                      <a:pt x="797" y="483"/>
                    </a:lnTo>
                    <a:lnTo>
                      <a:pt x="799" y="480"/>
                    </a:lnTo>
                    <a:lnTo>
                      <a:pt x="799" y="479"/>
                    </a:lnTo>
                    <a:lnTo>
                      <a:pt x="801" y="476"/>
                    </a:lnTo>
                    <a:lnTo>
                      <a:pt x="799" y="469"/>
                    </a:lnTo>
                    <a:lnTo>
                      <a:pt x="793" y="462"/>
                    </a:lnTo>
                    <a:lnTo>
                      <a:pt x="790" y="457"/>
                    </a:lnTo>
                    <a:lnTo>
                      <a:pt x="789" y="451"/>
                    </a:lnTo>
                    <a:lnTo>
                      <a:pt x="789" y="450"/>
                    </a:lnTo>
                    <a:lnTo>
                      <a:pt x="790" y="450"/>
                    </a:lnTo>
                    <a:lnTo>
                      <a:pt x="792" y="451"/>
                    </a:lnTo>
                    <a:lnTo>
                      <a:pt x="786" y="430"/>
                    </a:lnTo>
                    <a:lnTo>
                      <a:pt x="786" y="428"/>
                    </a:lnTo>
                    <a:lnTo>
                      <a:pt x="789" y="427"/>
                    </a:lnTo>
                    <a:lnTo>
                      <a:pt x="792" y="427"/>
                    </a:lnTo>
                    <a:lnTo>
                      <a:pt x="793" y="426"/>
                    </a:lnTo>
                    <a:lnTo>
                      <a:pt x="793" y="424"/>
                    </a:lnTo>
                    <a:lnTo>
                      <a:pt x="779" y="411"/>
                    </a:lnTo>
                    <a:lnTo>
                      <a:pt x="760" y="399"/>
                    </a:lnTo>
                    <a:lnTo>
                      <a:pt x="771" y="380"/>
                    </a:lnTo>
                    <a:lnTo>
                      <a:pt x="772" y="374"/>
                    </a:lnTo>
                    <a:lnTo>
                      <a:pt x="774" y="373"/>
                    </a:lnTo>
                    <a:lnTo>
                      <a:pt x="774" y="371"/>
                    </a:lnTo>
                    <a:lnTo>
                      <a:pt x="777" y="370"/>
                    </a:lnTo>
                    <a:lnTo>
                      <a:pt x="781" y="366"/>
                    </a:lnTo>
                    <a:lnTo>
                      <a:pt x="781" y="360"/>
                    </a:lnTo>
                    <a:lnTo>
                      <a:pt x="778" y="356"/>
                    </a:lnTo>
                    <a:lnTo>
                      <a:pt x="774" y="352"/>
                    </a:lnTo>
                    <a:lnTo>
                      <a:pt x="772" y="346"/>
                    </a:lnTo>
                    <a:lnTo>
                      <a:pt x="770" y="346"/>
                    </a:lnTo>
                    <a:lnTo>
                      <a:pt x="748" y="353"/>
                    </a:lnTo>
                    <a:lnTo>
                      <a:pt x="744" y="350"/>
                    </a:lnTo>
                    <a:lnTo>
                      <a:pt x="741" y="350"/>
                    </a:lnTo>
                    <a:lnTo>
                      <a:pt x="741" y="348"/>
                    </a:lnTo>
                    <a:lnTo>
                      <a:pt x="737" y="338"/>
                    </a:lnTo>
                    <a:lnTo>
                      <a:pt x="748" y="315"/>
                    </a:lnTo>
                    <a:lnTo>
                      <a:pt x="754" y="297"/>
                    </a:lnTo>
                    <a:lnTo>
                      <a:pt x="758" y="293"/>
                    </a:lnTo>
                    <a:lnTo>
                      <a:pt x="756" y="289"/>
                    </a:lnTo>
                    <a:lnTo>
                      <a:pt x="751" y="285"/>
                    </a:lnTo>
                    <a:lnTo>
                      <a:pt x="750" y="285"/>
                    </a:lnTo>
                    <a:lnTo>
                      <a:pt x="727" y="292"/>
                    </a:lnTo>
                    <a:lnTo>
                      <a:pt x="722" y="292"/>
                    </a:lnTo>
                    <a:lnTo>
                      <a:pt x="711" y="281"/>
                    </a:lnTo>
                    <a:lnTo>
                      <a:pt x="705" y="285"/>
                    </a:lnTo>
                    <a:lnTo>
                      <a:pt x="701" y="285"/>
                    </a:lnTo>
                    <a:lnTo>
                      <a:pt x="703" y="279"/>
                    </a:lnTo>
                    <a:lnTo>
                      <a:pt x="703" y="260"/>
                    </a:lnTo>
                    <a:lnTo>
                      <a:pt x="705" y="257"/>
                    </a:lnTo>
                    <a:lnTo>
                      <a:pt x="705" y="255"/>
                    </a:lnTo>
                    <a:lnTo>
                      <a:pt x="708" y="251"/>
                    </a:lnTo>
                    <a:lnTo>
                      <a:pt x="710" y="248"/>
                    </a:lnTo>
                    <a:lnTo>
                      <a:pt x="717" y="241"/>
                    </a:lnTo>
                    <a:lnTo>
                      <a:pt x="719" y="237"/>
                    </a:lnTo>
                    <a:lnTo>
                      <a:pt x="722" y="237"/>
                    </a:lnTo>
                    <a:lnTo>
                      <a:pt x="722" y="234"/>
                    </a:lnTo>
                    <a:lnTo>
                      <a:pt x="717" y="216"/>
                    </a:lnTo>
                    <a:lnTo>
                      <a:pt x="712" y="21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18" name="Freeform 547">
                <a:extLst>
                  <a:ext uri="{FF2B5EF4-FFF2-40B4-BE49-F238E27FC236}">
                    <a16:creationId xmlns:a16="http://schemas.microsoft.com/office/drawing/2014/main" id="{27E012F2-6032-ABCE-4F22-7BEF71A5E9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9" y="1019"/>
                <a:ext cx="134" cy="111"/>
              </a:xfrm>
              <a:custGeom>
                <a:avLst/>
                <a:gdLst>
                  <a:gd name="T0" fmla="*/ 314 w 536"/>
                  <a:gd name="T1" fmla="*/ 38 h 444"/>
                  <a:gd name="T2" fmla="*/ 276 w 536"/>
                  <a:gd name="T3" fmla="*/ 24 h 444"/>
                  <a:gd name="T4" fmla="*/ 251 w 536"/>
                  <a:gd name="T5" fmla="*/ 18 h 444"/>
                  <a:gd name="T6" fmla="*/ 219 w 536"/>
                  <a:gd name="T7" fmla="*/ 35 h 444"/>
                  <a:gd name="T8" fmla="*/ 187 w 536"/>
                  <a:gd name="T9" fmla="*/ 16 h 444"/>
                  <a:gd name="T10" fmla="*/ 156 w 536"/>
                  <a:gd name="T11" fmla="*/ 20 h 444"/>
                  <a:gd name="T12" fmla="*/ 121 w 536"/>
                  <a:gd name="T13" fmla="*/ 4 h 444"/>
                  <a:gd name="T14" fmla="*/ 104 w 536"/>
                  <a:gd name="T15" fmla="*/ 16 h 444"/>
                  <a:gd name="T16" fmla="*/ 113 w 536"/>
                  <a:gd name="T17" fmla="*/ 38 h 444"/>
                  <a:gd name="T18" fmla="*/ 107 w 536"/>
                  <a:gd name="T19" fmla="*/ 76 h 444"/>
                  <a:gd name="T20" fmla="*/ 68 w 536"/>
                  <a:gd name="T21" fmla="*/ 120 h 444"/>
                  <a:gd name="T22" fmla="*/ 65 w 536"/>
                  <a:gd name="T23" fmla="*/ 155 h 444"/>
                  <a:gd name="T24" fmla="*/ 25 w 536"/>
                  <a:gd name="T25" fmla="*/ 169 h 444"/>
                  <a:gd name="T26" fmla="*/ 1 w 536"/>
                  <a:gd name="T27" fmla="*/ 196 h 444"/>
                  <a:gd name="T28" fmla="*/ 34 w 536"/>
                  <a:gd name="T29" fmla="*/ 201 h 444"/>
                  <a:gd name="T30" fmla="*/ 47 w 536"/>
                  <a:gd name="T31" fmla="*/ 258 h 444"/>
                  <a:gd name="T32" fmla="*/ 60 w 536"/>
                  <a:gd name="T33" fmla="*/ 224 h 444"/>
                  <a:gd name="T34" fmla="*/ 90 w 536"/>
                  <a:gd name="T35" fmla="*/ 219 h 444"/>
                  <a:gd name="T36" fmla="*/ 117 w 536"/>
                  <a:gd name="T37" fmla="*/ 227 h 444"/>
                  <a:gd name="T38" fmla="*/ 140 w 536"/>
                  <a:gd name="T39" fmla="*/ 215 h 444"/>
                  <a:gd name="T40" fmla="*/ 177 w 536"/>
                  <a:gd name="T41" fmla="*/ 222 h 444"/>
                  <a:gd name="T42" fmla="*/ 185 w 536"/>
                  <a:gd name="T43" fmla="*/ 222 h 444"/>
                  <a:gd name="T44" fmla="*/ 226 w 536"/>
                  <a:gd name="T45" fmla="*/ 227 h 444"/>
                  <a:gd name="T46" fmla="*/ 250 w 536"/>
                  <a:gd name="T47" fmla="*/ 244 h 444"/>
                  <a:gd name="T48" fmla="*/ 270 w 536"/>
                  <a:gd name="T49" fmla="*/ 289 h 444"/>
                  <a:gd name="T50" fmla="*/ 261 w 536"/>
                  <a:gd name="T51" fmla="*/ 310 h 444"/>
                  <a:gd name="T52" fmla="*/ 307 w 536"/>
                  <a:gd name="T53" fmla="*/ 331 h 444"/>
                  <a:gd name="T54" fmla="*/ 340 w 536"/>
                  <a:gd name="T55" fmla="*/ 297 h 444"/>
                  <a:gd name="T56" fmla="*/ 333 w 536"/>
                  <a:gd name="T57" fmla="*/ 325 h 444"/>
                  <a:gd name="T58" fmla="*/ 351 w 536"/>
                  <a:gd name="T59" fmla="*/ 325 h 444"/>
                  <a:gd name="T60" fmla="*/ 351 w 536"/>
                  <a:gd name="T61" fmla="*/ 328 h 444"/>
                  <a:gd name="T62" fmla="*/ 328 w 536"/>
                  <a:gd name="T63" fmla="*/ 353 h 444"/>
                  <a:gd name="T64" fmla="*/ 347 w 536"/>
                  <a:gd name="T65" fmla="*/ 384 h 444"/>
                  <a:gd name="T66" fmla="*/ 328 w 536"/>
                  <a:gd name="T67" fmla="*/ 408 h 444"/>
                  <a:gd name="T68" fmla="*/ 324 w 536"/>
                  <a:gd name="T69" fmla="*/ 425 h 444"/>
                  <a:gd name="T70" fmla="*/ 326 w 536"/>
                  <a:gd name="T71" fmla="*/ 443 h 444"/>
                  <a:gd name="T72" fmla="*/ 372 w 536"/>
                  <a:gd name="T73" fmla="*/ 411 h 444"/>
                  <a:gd name="T74" fmla="*/ 358 w 536"/>
                  <a:gd name="T75" fmla="*/ 409 h 444"/>
                  <a:gd name="T76" fmla="*/ 370 w 536"/>
                  <a:gd name="T77" fmla="*/ 376 h 444"/>
                  <a:gd name="T78" fmla="*/ 391 w 536"/>
                  <a:gd name="T79" fmla="*/ 378 h 444"/>
                  <a:gd name="T80" fmla="*/ 416 w 536"/>
                  <a:gd name="T81" fmla="*/ 421 h 444"/>
                  <a:gd name="T82" fmla="*/ 462 w 536"/>
                  <a:gd name="T83" fmla="*/ 425 h 444"/>
                  <a:gd name="T84" fmla="*/ 526 w 536"/>
                  <a:gd name="T85" fmla="*/ 394 h 444"/>
                  <a:gd name="T86" fmla="*/ 508 w 536"/>
                  <a:gd name="T87" fmla="*/ 374 h 444"/>
                  <a:gd name="T88" fmla="*/ 490 w 536"/>
                  <a:gd name="T89" fmla="*/ 352 h 444"/>
                  <a:gd name="T90" fmla="*/ 523 w 536"/>
                  <a:gd name="T91" fmla="*/ 335 h 444"/>
                  <a:gd name="T92" fmla="*/ 536 w 536"/>
                  <a:gd name="T93" fmla="*/ 277 h 444"/>
                  <a:gd name="T94" fmla="*/ 466 w 536"/>
                  <a:gd name="T95" fmla="*/ 268 h 444"/>
                  <a:gd name="T96" fmla="*/ 442 w 536"/>
                  <a:gd name="T97" fmla="*/ 254 h 444"/>
                  <a:gd name="T98" fmla="*/ 424 w 536"/>
                  <a:gd name="T99" fmla="*/ 249 h 444"/>
                  <a:gd name="T100" fmla="*/ 431 w 536"/>
                  <a:gd name="T101" fmla="*/ 215 h 444"/>
                  <a:gd name="T102" fmla="*/ 451 w 536"/>
                  <a:gd name="T103" fmla="*/ 170 h 444"/>
                  <a:gd name="T104" fmla="*/ 445 w 536"/>
                  <a:gd name="T105" fmla="*/ 133 h 444"/>
                  <a:gd name="T106" fmla="*/ 425 w 536"/>
                  <a:gd name="T107" fmla="*/ 110 h 444"/>
                  <a:gd name="T108" fmla="*/ 410 w 536"/>
                  <a:gd name="T109" fmla="*/ 100 h 444"/>
                  <a:gd name="T110" fmla="*/ 385 w 536"/>
                  <a:gd name="T111" fmla="*/ 117 h 444"/>
                  <a:gd name="T112" fmla="*/ 374 w 536"/>
                  <a:gd name="T113" fmla="*/ 128 h 444"/>
                  <a:gd name="T114" fmla="*/ 357 w 536"/>
                  <a:gd name="T115" fmla="*/ 120 h 444"/>
                  <a:gd name="T116" fmla="*/ 354 w 536"/>
                  <a:gd name="T117" fmla="*/ 100 h 444"/>
                  <a:gd name="T118" fmla="*/ 341 w 536"/>
                  <a:gd name="T119" fmla="*/ 99 h 444"/>
                  <a:gd name="T120" fmla="*/ 321 w 536"/>
                  <a:gd name="T121" fmla="*/ 60 h 444"/>
                  <a:gd name="T122" fmla="*/ 378 w 536"/>
                  <a:gd name="T123" fmla="*/ 32 h 444"/>
                  <a:gd name="T124" fmla="*/ 358 w 536"/>
                  <a:gd name="T125" fmla="*/ 21 h 4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36" h="444">
                    <a:moveTo>
                      <a:pt x="353" y="14"/>
                    </a:moveTo>
                    <a:lnTo>
                      <a:pt x="348" y="11"/>
                    </a:lnTo>
                    <a:lnTo>
                      <a:pt x="331" y="18"/>
                    </a:lnTo>
                    <a:lnTo>
                      <a:pt x="321" y="24"/>
                    </a:lnTo>
                    <a:lnTo>
                      <a:pt x="315" y="29"/>
                    </a:lnTo>
                    <a:lnTo>
                      <a:pt x="314" y="38"/>
                    </a:lnTo>
                    <a:lnTo>
                      <a:pt x="303" y="38"/>
                    </a:lnTo>
                    <a:lnTo>
                      <a:pt x="303" y="36"/>
                    </a:lnTo>
                    <a:lnTo>
                      <a:pt x="301" y="25"/>
                    </a:lnTo>
                    <a:lnTo>
                      <a:pt x="287" y="28"/>
                    </a:lnTo>
                    <a:lnTo>
                      <a:pt x="279" y="25"/>
                    </a:lnTo>
                    <a:lnTo>
                      <a:pt x="276" y="24"/>
                    </a:lnTo>
                    <a:lnTo>
                      <a:pt x="273" y="18"/>
                    </a:lnTo>
                    <a:lnTo>
                      <a:pt x="273" y="17"/>
                    </a:lnTo>
                    <a:lnTo>
                      <a:pt x="269" y="17"/>
                    </a:lnTo>
                    <a:lnTo>
                      <a:pt x="262" y="16"/>
                    </a:lnTo>
                    <a:lnTo>
                      <a:pt x="262" y="18"/>
                    </a:lnTo>
                    <a:lnTo>
                      <a:pt x="251" y="18"/>
                    </a:lnTo>
                    <a:lnTo>
                      <a:pt x="235" y="28"/>
                    </a:lnTo>
                    <a:lnTo>
                      <a:pt x="233" y="31"/>
                    </a:lnTo>
                    <a:lnTo>
                      <a:pt x="224" y="35"/>
                    </a:lnTo>
                    <a:lnTo>
                      <a:pt x="223" y="36"/>
                    </a:lnTo>
                    <a:lnTo>
                      <a:pt x="221" y="36"/>
                    </a:lnTo>
                    <a:lnTo>
                      <a:pt x="219" y="35"/>
                    </a:lnTo>
                    <a:lnTo>
                      <a:pt x="219" y="33"/>
                    </a:lnTo>
                    <a:lnTo>
                      <a:pt x="212" y="25"/>
                    </a:lnTo>
                    <a:lnTo>
                      <a:pt x="209" y="24"/>
                    </a:lnTo>
                    <a:lnTo>
                      <a:pt x="201" y="24"/>
                    </a:lnTo>
                    <a:lnTo>
                      <a:pt x="190" y="21"/>
                    </a:lnTo>
                    <a:lnTo>
                      <a:pt x="187" y="16"/>
                    </a:lnTo>
                    <a:lnTo>
                      <a:pt x="185" y="14"/>
                    </a:lnTo>
                    <a:lnTo>
                      <a:pt x="182" y="14"/>
                    </a:lnTo>
                    <a:lnTo>
                      <a:pt x="170" y="17"/>
                    </a:lnTo>
                    <a:lnTo>
                      <a:pt x="167" y="18"/>
                    </a:lnTo>
                    <a:lnTo>
                      <a:pt x="163" y="20"/>
                    </a:lnTo>
                    <a:lnTo>
                      <a:pt x="156" y="20"/>
                    </a:lnTo>
                    <a:lnTo>
                      <a:pt x="153" y="23"/>
                    </a:lnTo>
                    <a:lnTo>
                      <a:pt x="152" y="23"/>
                    </a:lnTo>
                    <a:lnTo>
                      <a:pt x="146" y="24"/>
                    </a:lnTo>
                    <a:lnTo>
                      <a:pt x="140" y="24"/>
                    </a:lnTo>
                    <a:lnTo>
                      <a:pt x="139" y="23"/>
                    </a:lnTo>
                    <a:lnTo>
                      <a:pt x="121" y="4"/>
                    </a:lnTo>
                    <a:lnTo>
                      <a:pt x="115" y="0"/>
                    </a:lnTo>
                    <a:lnTo>
                      <a:pt x="110" y="0"/>
                    </a:lnTo>
                    <a:lnTo>
                      <a:pt x="104" y="6"/>
                    </a:lnTo>
                    <a:lnTo>
                      <a:pt x="103" y="6"/>
                    </a:lnTo>
                    <a:lnTo>
                      <a:pt x="101" y="6"/>
                    </a:lnTo>
                    <a:lnTo>
                      <a:pt x="104" y="16"/>
                    </a:lnTo>
                    <a:lnTo>
                      <a:pt x="106" y="16"/>
                    </a:lnTo>
                    <a:lnTo>
                      <a:pt x="111" y="17"/>
                    </a:lnTo>
                    <a:lnTo>
                      <a:pt x="114" y="20"/>
                    </a:lnTo>
                    <a:lnTo>
                      <a:pt x="117" y="24"/>
                    </a:lnTo>
                    <a:lnTo>
                      <a:pt x="118" y="29"/>
                    </a:lnTo>
                    <a:lnTo>
                      <a:pt x="113" y="38"/>
                    </a:lnTo>
                    <a:lnTo>
                      <a:pt x="108" y="42"/>
                    </a:lnTo>
                    <a:lnTo>
                      <a:pt x="106" y="47"/>
                    </a:lnTo>
                    <a:lnTo>
                      <a:pt x="108" y="61"/>
                    </a:lnTo>
                    <a:lnTo>
                      <a:pt x="108" y="67"/>
                    </a:lnTo>
                    <a:lnTo>
                      <a:pt x="110" y="71"/>
                    </a:lnTo>
                    <a:lnTo>
                      <a:pt x="107" y="76"/>
                    </a:lnTo>
                    <a:lnTo>
                      <a:pt x="101" y="80"/>
                    </a:lnTo>
                    <a:lnTo>
                      <a:pt x="86" y="87"/>
                    </a:lnTo>
                    <a:lnTo>
                      <a:pt x="83" y="91"/>
                    </a:lnTo>
                    <a:lnTo>
                      <a:pt x="82" y="92"/>
                    </a:lnTo>
                    <a:lnTo>
                      <a:pt x="68" y="119"/>
                    </a:lnTo>
                    <a:lnTo>
                      <a:pt x="68" y="120"/>
                    </a:lnTo>
                    <a:lnTo>
                      <a:pt x="75" y="123"/>
                    </a:lnTo>
                    <a:lnTo>
                      <a:pt x="83" y="130"/>
                    </a:lnTo>
                    <a:lnTo>
                      <a:pt x="89" y="133"/>
                    </a:lnTo>
                    <a:lnTo>
                      <a:pt x="90" y="136"/>
                    </a:lnTo>
                    <a:lnTo>
                      <a:pt x="72" y="152"/>
                    </a:lnTo>
                    <a:lnTo>
                      <a:pt x="65" y="155"/>
                    </a:lnTo>
                    <a:lnTo>
                      <a:pt x="62" y="155"/>
                    </a:lnTo>
                    <a:lnTo>
                      <a:pt x="51" y="157"/>
                    </a:lnTo>
                    <a:lnTo>
                      <a:pt x="47" y="157"/>
                    </a:lnTo>
                    <a:lnTo>
                      <a:pt x="30" y="166"/>
                    </a:lnTo>
                    <a:lnTo>
                      <a:pt x="29" y="167"/>
                    </a:lnTo>
                    <a:lnTo>
                      <a:pt x="25" y="169"/>
                    </a:lnTo>
                    <a:lnTo>
                      <a:pt x="19" y="174"/>
                    </a:lnTo>
                    <a:lnTo>
                      <a:pt x="15" y="181"/>
                    </a:lnTo>
                    <a:lnTo>
                      <a:pt x="8" y="189"/>
                    </a:lnTo>
                    <a:lnTo>
                      <a:pt x="0" y="189"/>
                    </a:lnTo>
                    <a:lnTo>
                      <a:pt x="0" y="194"/>
                    </a:lnTo>
                    <a:lnTo>
                      <a:pt x="1" y="196"/>
                    </a:lnTo>
                    <a:lnTo>
                      <a:pt x="8" y="198"/>
                    </a:lnTo>
                    <a:lnTo>
                      <a:pt x="9" y="200"/>
                    </a:lnTo>
                    <a:lnTo>
                      <a:pt x="12" y="201"/>
                    </a:lnTo>
                    <a:lnTo>
                      <a:pt x="15" y="200"/>
                    </a:lnTo>
                    <a:lnTo>
                      <a:pt x="30" y="200"/>
                    </a:lnTo>
                    <a:lnTo>
                      <a:pt x="34" y="201"/>
                    </a:lnTo>
                    <a:lnTo>
                      <a:pt x="34" y="224"/>
                    </a:lnTo>
                    <a:lnTo>
                      <a:pt x="33" y="230"/>
                    </a:lnTo>
                    <a:lnTo>
                      <a:pt x="33" y="243"/>
                    </a:lnTo>
                    <a:lnTo>
                      <a:pt x="40" y="256"/>
                    </a:lnTo>
                    <a:lnTo>
                      <a:pt x="43" y="258"/>
                    </a:lnTo>
                    <a:lnTo>
                      <a:pt x="47" y="258"/>
                    </a:lnTo>
                    <a:lnTo>
                      <a:pt x="48" y="256"/>
                    </a:lnTo>
                    <a:lnTo>
                      <a:pt x="48" y="239"/>
                    </a:lnTo>
                    <a:lnTo>
                      <a:pt x="50" y="236"/>
                    </a:lnTo>
                    <a:lnTo>
                      <a:pt x="51" y="234"/>
                    </a:lnTo>
                    <a:lnTo>
                      <a:pt x="53" y="232"/>
                    </a:lnTo>
                    <a:lnTo>
                      <a:pt x="60" y="224"/>
                    </a:lnTo>
                    <a:lnTo>
                      <a:pt x="64" y="221"/>
                    </a:lnTo>
                    <a:lnTo>
                      <a:pt x="67" y="221"/>
                    </a:lnTo>
                    <a:lnTo>
                      <a:pt x="75" y="218"/>
                    </a:lnTo>
                    <a:lnTo>
                      <a:pt x="76" y="218"/>
                    </a:lnTo>
                    <a:lnTo>
                      <a:pt x="80" y="219"/>
                    </a:lnTo>
                    <a:lnTo>
                      <a:pt x="90" y="219"/>
                    </a:lnTo>
                    <a:lnTo>
                      <a:pt x="93" y="221"/>
                    </a:lnTo>
                    <a:lnTo>
                      <a:pt x="97" y="229"/>
                    </a:lnTo>
                    <a:lnTo>
                      <a:pt x="96" y="230"/>
                    </a:lnTo>
                    <a:lnTo>
                      <a:pt x="101" y="229"/>
                    </a:lnTo>
                    <a:lnTo>
                      <a:pt x="111" y="227"/>
                    </a:lnTo>
                    <a:lnTo>
                      <a:pt x="117" y="227"/>
                    </a:lnTo>
                    <a:lnTo>
                      <a:pt x="120" y="225"/>
                    </a:lnTo>
                    <a:lnTo>
                      <a:pt x="124" y="221"/>
                    </a:lnTo>
                    <a:lnTo>
                      <a:pt x="124" y="219"/>
                    </a:lnTo>
                    <a:lnTo>
                      <a:pt x="130" y="212"/>
                    </a:lnTo>
                    <a:lnTo>
                      <a:pt x="132" y="211"/>
                    </a:lnTo>
                    <a:lnTo>
                      <a:pt x="140" y="215"/>
                    </a:lnTo>
                    <a:lnTo>
                      <a:pt x="143" y="218"/>
                    </a:lnTo>
                    <a:lnTo>
                      <a:pt x="152" y="221"/>
                    </a:lnTo>
                    <a:lnTo>
                      <a:pt x="156" y="219"/>
                    </a:lnTo>
                    <a:lnTo>
                      <a:pt x="163" y="218"/>
                    </a:lnTo>
                    <a:lnTo>
                      <a:pt x="171" y="219"/>
                    </a:lnTo>
                    <a:lnTo>
                      <a:pt x="177" y="222"/>
                    </a:lnTo>
                    <a:lnTo>
                      <a:pt x="178" y="229"/>
                    </a:lnTo>
                    <a:lnTo>
                      <a:pt x="181" y="229"/>
                    </a:lnTo>
                    <a:lnTo>
                      <a:pt x="181" y="227"/>
                    </a:lnTo>
                    <a:lnTo>
                      <a:pt x="182" y="224"/>
                    </a:lnTo>
                    <a:lnTo>
                      <a:pt x="182" y="222"/>
                    </a:lnTo>
                    <a:lnTo>
                      <a:pt x="185" y="222"/>
                    </a:lnTo>
                    <a:lnTo>
                      <a:pt x="199" y="217"/>
                    </a:lnTo>
                    <a:lnTo>
                      <a:pt x="219" y="212"/>
                    </a:lnTo>
                    <a:lnTo>
                      <a:pt x="220" y="212"/>
                    </a:lnTo>
                    <a:lnTo>
                      <a:pt x="221" y="215"/>
                    </a:lnTo>
                    <a:lnTo>
                      <a:pt x="223" y="215"/>
                    </a:lnTo>
                    <a:lnTo>
                      <a:pt x="226" y="227"/>
                    </a:lnTo>
                    <a:lnTo>
                      <a:pt x="226" y="243"/>
                    </a:lnTo>
                    <a:lnTo>
                      <a:pt x="227" y="243"/>
                    </a:lnTo>
                    <a:lnTo>
                      <a:pt x="228" y="241"/>
                    </a:lnTo>
                    <a:lnTo>
                      <a:pt x="237" y="240"/>
                    </a:lnTo>
                    <a:lnTo>
                      <a:pt x="247" y="243"/>
                    </a:lnTo>
                    <a:lnTo>
                      <a:pt x="250" y="244"/>
                    </a:lnTo>
                    <a:lnTo>
                      <a:pt x="250" y="260"/>
                    </a:lnTo>
                    <a:lnTo>
                      <a:pt x="264" y="274"/>
                    </a:lnTo>
                    <a:lnTo>
                      <a:pt x="270" y="285"/>
                    </a:lnTo>
                    <a:lnTo>
                      <a:pt x="272" y="286"/>
                    </a:lnTo>
                    <a:lnTo>
                      <a:pt x="270" y="288"/>
                    </a:lnTo>
                    <a:lnTo>
                      <a:pt x="270" y="289"/>
                    </a:lnTo>
                    <a:lnTo>
                      <a:pt x="269" y="292"/>
                    </a:lnTo>
                    <a:lnTo>
                      <a:pt x="265" y="303"/>
                    </a:lnTo>
                    <a:lnTo>
                      <a:pt x="264" y="303"/>
                    </a:lnTo>
                    <a:lnTo>
                      <a:pt x="262" y="306"/>
                    </a:lnTo>
                    <a:lnTo>
                      <a:pt x="261" y="307"/>
                    </a:lnTo>
                    <a:lnTo>
                      <a:pt x="261" y="310"/>
                    </a:lnTo>
                    <a:lnTo>
                      <a:pt x="264" y="320"/>
                    </a:lnTo>
                    <a:lnTo>
                      <a:pt x="266" y="321"/>
                    </a:lnTo>
                    <a:lnTo>
                      <a:pt x="269" y="324"/>
                    </a:lnTo>
                    <a:lnTo>
                      <a:pt x="272" y="327"/>
                    </a:lnTo>
                    <a:lnTo>
                      <a:pt x="274" y="327"/>
                    </a:lnTo>
                    <a:lnTo>
                      <a:pt x="307" y="331"/>
                    </a:lnTo>
                    <a:lnTo>
                      <a:pt x="308" y="325"/>
                    </a:lnTo>
                    <a:lnTo>
                      <a:pt x="310" y="323"/>
                    </a:lnTo>
                    <a:lnTo>
                      <a:pt x="311" y="318"/>
                    </a:lnTo>
                    <a:lnTo>
                      <a:pt x="326" y="301"/>
                    </a:lnTo>
                    <a:lnTo>
                      <a:pt x="332" y="297"/>
                    </a:lnTo>
                    <a:lnTo>
                      <a:pt x="340" y="297"/>
                    </a:lnTo>
                    <a:lnTo>
                      <a:pt x="340" y="299"/>
                    </a:lnTo>
                    <a:lnTo>
                      <a:pt x="339" y="300"/>
                    </a:lnTo>
                    <a:lnTo>
                      <a:pt x="339" y="304"/>
                    </a:lnTo>
                    <a:lnTo>
                      <a:pt x="336" y="320"/>
                    </a:lnTo>
                    <a:lnTo>
                      <a:pt x="336" y="323"/>
                    </a:lnTo>
                    <a:lnTo>
                      <a:pt x="333" y="325"/>
                    </a:lnTo>
                    <a:lnTo>
                      <a:pt x="333" y="327"/>
                    </a:lnTo>
                    <a:lnTo>
                      <a:pt x="331" y="331"/>
                    </a:lnTo>
                    <a:lnTo>
                      <a:pt x="333" y="332"/>
                    </a:lnTo>
                    <a:lnTo>
                      <a:pt x="343" y="330"/>
                    </a:lnTo>
                    <a:lnTo>
                      <a:pt x="347" y="327"/>
                    </a:lnTo>
                    <a:lnTo>
                      <a:pt x="351" y="325"/>
                    </a:lnTo>
                    <a:lnTo>
                      <a:pt x="355" y="323"/>
                    </a:lnTo>
                    <a:lnTo>
                      <a:pt x="360" y="321"/>
                    </a:lnTo>
                    <a:lnTo>
                      <a:pt x="361" y="320"/>
                    </a:lnTo>
                    <a:lnTo>
                      <a:pt x="364" y="318"/>
                    </a:lnTo>
                    <a:lnTo>
                      <a:pt x="363" y="323"/>
                    </a:lnTo>
                    <a:lnTo>
                      <a:pt x="351" y="328"/>
                    </a:lnTo>
                    <a:lnTo>
                      <a:pt x="343" y="331"/>
                    </a:lnTo>
                    <a:lnTo>
                      <a:pt x="339" y="334"/>
                    </a:lnTo>
                    <a:lnTo>
                      <a:pt x="329" y="337"/>
                    </a:lnTo>
                    <a:lnTo>
                      <a:pt x="326" y="338"/>
                    </a:lnTo>
                    <a:lnTo>
                      <a:pt x="326" y="349"/>
                    </a:lnTo>
                    <a:lnTo>
                      <a:pt x="328" y="353"/>
                    </a:lnTo>
                    <a:lnTo>
                      <a:pt x="328" y="355"/>
                    </a:lnTo>
                    <a:lnTo>
                      <a:pt x="329" y="358"/>
                    </a:lnTo>
                    <a:lnTo>
                      <a:pt x="329" y="359"/>
                    </a:lnTo>
                    <a:lnTo>
                      <a:pt x="333" y="359"/>
                    </a:lnTo>
                    <a:lnTo>
                      <a:pt x="343" y="371"/>
                    </a:lnTo>
                    <a:lnTo>
                      <a:pt x="347" y="384"/>
                    </a:lnTo>
                    <a:lnTo>
                      <a:pt x="346" y="387"/>
                    </a:lnTo>
                    <a:lnTo>
                      <a:pt x="343" y="391"/>
                    </a:lnTo>
                    <a:lnTo>
                      <a:pt x="339" y="399"/>
                    </a:lnTo>
                    <a:lnTo>
                      <a:pt x="328" y="404"/>
                    </a:lnTo>
                    <a:lnTo>
                      <a:pt x="326" y="405"/>
                    </a:lnTo>
                    <a:lnTo>
                      <a:pt x="328" y="408"/>
                    </a:lnTo>
                    <a:lnTo>
                      <a:pt x="329" y="418"/>
                    </a:lnTo>
                    <a:lnTo>
                      <a:pt x="329" y="421"/>
                    </a:lnTo>
                    <a:lnTo>
                      <a:pt x="328" y="422"/>
                    </a:lnTo>
                    <a:lnTo>
                      <a:pt x="326" y="422"/>
                    </a:lnTo>
                    <a:lnTo>
                      <a:pt x="324" y="423"/>
                    </a:lnTo>
                    <a:lnTo>
                      <a:pt x="324" y="425"/>
                    </a:lnTo>
                    <a:lnTo>
                      <a:pt x="322" y="427"/>
                    </a:lnTo>
                    <a:lnTo>
                      <a:pt x="322" y="436"/>
                    </a:lnTo>
                    <a:lnTo>
                      <a:pt x="324" y="440"/>
                    </a:lnTo>
                    <a:lnTo>
                      <a:pt x="325" y="441"/>
                    </a:lnTo>
                    <a:lnTo>
                      <a:pt x="326" y="441"/>
                    </a:lnTo>
                    <a:lnTo>
                      <a:pt x="326" y="443"/>
                    </a:lnTo>
                    <a:lnTo>
                      <a:pt x="331" y="444"/>
                    </a:lnTo>
                    <a:lnTo>
                      <a:pt x="341" y="441"/>
                    </a:lnTo>
                    <a:lnTo>
                      <a:pt x="361" y="427"/>
                    </a:lnTo>
                    <a:lnTo>
                      <a:pt x="375" y="419"/>
                    </a:lnTo>
                    <a:lnTo>
                      <a:pt x="375" y="416"/>
                    </a:lnTo>
                    <a:lnTo>
                      <a:pt x="372" y="411"/>
                    </a:lnTo>
                    <a:lnTo>
                      <a:pt x="372" y="409"/>
                    </a:lnTo>
                    <a:lnTo>
                      <a:pt x="370" y="409"/>
                    </a:lnTo>
                    <a:lnTo>
                      <a:pt x="365" y="411"/>
                    </a:lnTo>
                    <a:lnTo>
                      <a:pt x="363" y="412"/>
                    </a:lnTo>
                    <a:lnTo>
                      <a:pt x="361" y="411"/>
                    </a:lnTo>
                    <a:lnTo>
                      <a:pt x="358" y="409"/>
                    </a:lnTo>
                    <a:lnTo>
                      <a:pt x="357" y="406"/>
                    </a:lnTo>
                    <a:lnTo>
                      <a:pt x="355" y="405"/>
                    </a:lnTo>
                    <a:lnTo>
                      <a:pt x="357" y="402"/>
                    </a:lnTo>
                    <a:lnTo>
                      <a:pt x="358" y="401"/>
                    </a:lnTo>
                    <a:lnTo>
                      <a:pt x="368" y="380"/>
                    </a:lnTo>
                    <a:lnTo>
                      <a:pt x="370" y="376"/>
                    </a:lnTo>
                    <a:lnTo>
                      <a:pt x="370" y="374"/>
                    </a:lnTo>
                    <a:lnTo>
                      <a:pt x="372" y="371"/>
                    </a:lnTo>
                    <a:lnTo>
                      <a:pt x="374" y="373"/>
                    </a:lnTo>
                    <a:lnTo>
                      <a:pt x="384" y="376"/>
                    </a:lnTo>
                    <a:lnTo>
                      <a:pt x="386" y="376"/>
                    </a:lnTo>
                    <a:lnTo>
                      <a:pt x="391" y="378"/>
                    </a:lnTo>
                    <a:lnTo>
                      <a:pt x="393" y="385"/>
                    </a:lnTo>
                    <a:lnTo>
                      <a:pt x="404" y="401"/>
                    </a:lnTo>
                    <a:lnTo>
                      <a:pt x="406" y="402"/>
                    </a:lnTo>
                    <a:lnTo>
                      <a:pt x="411" y="415"/>
                    </a:lnTo>
                    <a:lnTo>
                      <a:pt x="411" y="416"/>
                    </a:lnTo>
                    <a:lnTo>
                      <a:pt x="416" y="421"/>
                    </a:lnTo>
                    <a:lnTo>
                      <a:pt x="431" y="427"/>
                    </a:lnTo>
                    <a:lnTo>
                      <a:pt x="442" y="413"/>
                    </a:lnTo>
                    <a:lnTo>
                      <a:pt x="444" y="409"/>
                    </a:lnTo>
                    <a:lnTo>
                      <a:pt x="445" y="409"/>
                    </a:lnTo>
                    <a:lnTo>
                      <a:pt x="448" y="411"/>
                    </a:lnTo>
                    <a:lnTo>
                      <a:pt x="462" y="425"/>
                    </a:lnTo>
                    <a:lnTo>
                      <a:pt x="463" y="418"/>
                    </a:lnTo>
                    <a:lnTo>
                      <a:pt x="474" y="418"/>
                    </a:lnTo>
                    <a:lnTo>
                      <a:pt x="506" y="404"/>
                    </a:lnTo>
                    <a:lnTo>
                      <a:pt x="520" y="395"/>
                    </a:lnTo>
                    <a:lnTo>
                      <a:pt x="522" y="395"/>
                    </a:lnTo>
                    <a:lnTo>
                      <a:pt x="526" y="394"/>
                    </a:lnTo>
                    <a:lnTo>
                      <a:pt x="526" y="392"/>
                    </a:lnTo>
                    <a:lnTo>
                      <a:pt x="526" y="385"/>
                    </a:lnTo>
                    <a:lnTo>
                      <a:pt x="525" y="378"/>
                    </a:lnTo>
                    <a:lnTo>
                      <a:pt x="516" y="371"/>
                    </a:lnTo>
                    <a:lnTo>
                      <a:pt x="515" y="373"/>
                    </a:lnTo>
                    <a:lnTo>
                      <a:pt x="508" y="374"/>
                    </a:lnTo>
                    <a:lnTo>
                      <a:pt x="498" y="373"/>
                    </a:lnTo>
                    <a:lnTo>
                      <a:pt x="491" y="376"/>
                    </a:lnTo>
                    <a:lnTo>
                      <a:pt x="491" y="364"/>
                    </a:lnTo>
                    <a:lnTo>
                      <a:pt x="490" y="355"/>
                    </a:lnTo>
                    <a:lnTo>
                      <a:pt x="488" y="352"/>
                    </a:lnTo>
                    <a:lnTo>
                      <a:pt x="490" y="352"/>
                    </a:lnTo>
                    <a:lnTo>
                      <a:pt x="499" y="345"/>
                    </a:lnTo>
                    <a:lnTo>
                      <a:pt x="504" y="345"/>
                    </a:lnTo>
                    <a:lnTo>
                      <a:pt x="509" y="342"/>
                    </a:lnTo>
                    <a:lnTo>
                      <a:pt x="520" y="339"/>
                    </a:lnTo>
                    <a:lnTo>
                      <a:pt x="522" y="338"/>
                    </a:lnTo>
                    <a:lnTo>
                      <a:pt x="523" y="335"/>
                    </a:lnTo>
                    <a:lnTo>
                      <a:pt x="522" y="335"/>
                    </a:lnTo>
                    <a:lnTo>
                      <a:pt x="522" y="334"/>
                    </a:lnTo>
                    <a:lnTo>
                      <a:pt x="526" y="310"/>
                    </a:lnTo>
                    <a:lnTo>
                      <a:pt x="532" y="296"/>
                    </a:lnTo>
                    <a:lnTo>
                      <a:pt x="536" y="282"/>
                    </a:lnTo>
                    <a:lnTo>
                      <a:pt x="536" y="277"/>
                    </a:lnTo>
                    <a:lnTo>
                      <a:pt x="533" y="277"/>
                    </a:lnTo>
                    <a:lnTo>
                      <a:pt x="515" y="264"/>
                    </a:lnTo>
                    <a:lnTo>
                      <a:pt x="512" y="261"/>
                    </a:lnTo>
                    <a:lnTo>
                      <a:pt x="512" y="260"/>
                    </a:lnTo>
                    <a:lnTo>
                      <a:pt x="511" y="260"/>
                    </a:lnTo>
                    <a:lnTo>
                      <a:pt x="466" y="268"/>
                    </a:lnTo>
                    <a:lnTo>
                      <a:pt x="466" y="267"/>
                    </a:lnTo>
                    <a:lnTo>
                      <a:pt x="463" y="268"/>
                    </a:lnTo>
                    <a:lnTo>
                      <a:pt x="455" y="271"/>
                    </a:lnTo>
                    <a:lnTo>
                      <a:pt x="455" y="270"/>
                    </a:lnTo>
                    <a:lnTo>
                      <a:pt x="449" y="265"/>
                    </a:lnTo>
                    <a:lnTo>
                      <a:pt x="442" y="254"/>
                    </a:lnTo>
                    <a:lnTo>
                      <a:pt x="437" y="251"/>
                    </a:lnTo>
                    <a:lnTo>
                      <a:pt x="431" y="251"/>
                    </a:lnTo>
                    <a:lnTo>
                      <a:pt x="428" y="253"/>
                    </a:lnTo>
                    <a:lnTo>
                      <a:pt x="425" y="253"/>
                    </a:lnTo>
                    <a:lnTo>
                      <a:pt x="425" y="251"/>
                    </a:lnTo>
                    <a:lnTo>
                      <a:pt x="424" y="249"/>
                    </a:lnTo>
                    <a:lnTo>
                      <a:pt x="424" y="244"/>
                    </a:lnTo>
                    <a:lnTo>
                      <a:pt x="423" y="244"/>
                    </a:lnTo>
                    <a:lnTo>
                      <a:pt x="423" y="243"/>
                    </a:lnTo>
                    <a:lnTo>
                      <a:pt x="424" y="239"/>
                    </a:lnTo>
                    <a:lnTo>
                      <a:pt x="428" y="230"/>
                    </a:lnTo>
                    <a:lnTo>
                      <a:pt x="431" y="215"/>
                    </a:lnTo>
                    <a:lnTo>
                      <a:pt x="430" y="204"/>
                    </a:lnTo>
                    <a:lnTo>
                      <a:pt x="432" y="198"/>
                    </a:lnTo>
                    <a:lnTo>
                      <a:pt x="439" y="187"/>
                    </a:lnTo>
                    <a:lnTo>
                      <a:pt x="448" y="177"/>
                    </a:lnTo>
                    <a:lnTo>
                      <a:pt x="451" y="174"/>
                    </a:lnTo>
                    <a:lnTo>
                      <a:pt x="451" y="170"/>
                    </a:lnTo>
                    <a:lnTo>
                      <a:pt x="444" y="145"/>
                    </a:lnTo>
                    <a:lnTo>
                      <a:pt x="444" y="143"/>
                    </a:lnTo>
                    <a:lnTo>
                      <a:pt x="442" y="141"/>
                    </a:lnTo>
                    <a:lnTo>
                      <a:pt x="444" y="137"/>
                    </a:lnTo>
                    <a:lnTo>
                      <a:pt x="444" y="134"/>
                    </a:lnTo>
                    <a:lnTo>
                      <a:pt x="445" y="133"/>
                    </a:lnTo>
                    <a:lnTo>
                      <a:pt x="445" y="131"/>
                    </a:lnTo>
                    <a:lnTo>
                      <a:pt x="446" y="128"/>
                    </a:lnTo>
                    <a:lnTo>
                      <a:pt x="446" y="124"/>
                    </a:lnTo>
                    <a:lnTo>
                      <a:pt x="444" y="124"/>
                    </a:lnTo>
                    <a:lnTo>
                      <a:pt x="431" y="113"/>
                    </a:lnTo>
                    <a:lnTo>
                      <a:pt x="425" y="110"/>
                    </a:lnTo>
                    <a:lnTo>
                      <a:pt x="423" y="110"/>
                    </a:lnTo>
                    <a:lnTo>
                      <a:pt x="420" y="110"/>
                    </a:lnTo>
                    <a:lnTo>
                      <a:pt x="418" y="112"/>
                    </a:lnTo>
                    <a:lnTo>
                      <a:pt x="417" y="110"/>
                    </a:lnTo>
                    <a:lnTo>
                      <a:pt x="414" y="105"/>
                    </a:lnTo>
                    <a:lnTo>
                      <a:pt x="410" y="100"/>
                    </a:lnTo>
                    <a:lnTo>
                      <a:pt x="410" y="99"/>
                    </a:lnTo>
                    <a:lnTo>
                      <a:pt x="408" y="99"/>
                    </a:lnTo>
                    <a:lnTo>
                      <a:pt x="406" y="102"/>
                    </a:lnTo>
                    <a:lnTo>
                      <a:pt x="399" y="110"/>
                    </a:lnTo>
                    <a:lnTo>
                      <a:pt x="392" y="116"/>
                    </a:lnTo>
                    <a:lnTo>
                      <a:pt x="385" y="117"/>
                    </a:lnTo>
                    <a:lnTo>
                      <a:pt x="384" y="117"/>
                    </a:lnTo>
                    <a:lnTo>
                      <a:pt x="382" y="119"/>
                    </a:lnTo>
                    <a:lnTo>
                      <a:pt x="379" y="120"/>
                    </a:lnTo>
                    <a:lnTo>
                      <a:pt x="378" y="121"/>
                    </a:lnTo>
                    <a:lnTo>
                      <a:pt x="378" y="123"/>
                    </a:lnTo>
                    <a:lnTo>
                      <a:pt x="374" y="128"/>
                    </a:lnTo>
                    <a:lnTo>
                      <a:pt x="371" y="131"/>
                    </a:lnTo>
                    <a:lnTo>
                      <a:pt x="368" y="131"/>
                    </a:lnTo>
                    <a:lnTo>
                      <a:pt x="367" y="130"/>
                    </a:lnTo>
                    <a:lnTo>
                      <a:pt x="365" y="130"/>
                    </a:lnTo>
                    <a:lnTo>
                      <a:pt x="358" y="123"/>
                    </a:lnTo>
                    <a:lnTo>
                      <a:pt x="357" y="120"/>
                    </a:lnTo>
                    <a:lnTo>
                      <a:pt x="355" y="119"/>
                    </a:lnTo>
                    <a:lnTo>
                      <a:pt x="353" y="113"/>
                    </a:lnTo>
                    <a:lnTo>
                      <a:pt x="353" y="105"/>
                    </a:lnTo>
                    <a:lnTo>
                      <a:pt x="354" y="105"/>
                    </a:lnTo>
                    <a:lnTo>
                      <a:pt x="353" y="103"/>
                    </a:lnTo>
                    <a:lnTo>
                      <a:pt x="354" y="100"/>
                    </a:lnTo>
                    <a:lnTo>
                      <a:pt x="354" y="98"/>
                    </a:lnTo>
                    <a:lnTo>
                      <a:pt x="353" y="98"/>
                    </a:lnTo>
                    <a:lnTo>
                      <a:pt x="350" y="100"/>
                    </a:lnTo>
                    <a:lnTo>
                      <a:pt x="348" y="100"/>
                    </a:lnTo>
                    <a:lnTo>
                      <a:pt x="347" y="102"/>
                    </a:lnTo>
                    <a:lnTo>
                      <a:pt x="341" y="99"/>
                    </a:lnTo>
                    <a:lnTo>
                      <a:pt x="339" y="96"/>
                    </a:lnTo>
                    <a:lnTo>
                      <a:pt x="339" y="92"/>
                    </a:lnTo>
                    <a:lnTo>
                      <a:pt x="329" y="90"/>
                    </a:lnTo>
                    <a:lnTo>
                      <a:pt x="317" y="64"/>
                    </a:lnTo>
                    <a:lnTo>
                      <a:pt x="317" y="63"/>
                    </a:lnTo>
                    <a:lnTo>
                      <a:pt x="321" y="60"/>
                    </a:lnTo>
                    <a:lnTo>
                      <a:pt x="326" y="52"/>
                    </a:lnTo>
                    <a:lnTo>
                      <a:pt x="339" y="46"/>
                    </a:lnTo>
                    <a:lnTo>
                      <a:pt x="357" y="42"/>
                    </a:lnTo>
                    <a:lnTo>
                      <a:pt x="364" y="39"/>
                    </a:lnTo>
                    <a:lnTo>
                      <a:pt x="372" y="33"/>
                    </a:lnTo>
                    <a:lnTo>
                      <a:pt x="378" y="32"/>
                    </a:lnTo>
                    <a:lnTo>
                      <a:pt x="382" y="33"/>
                    </a:lnTo>
                    <a:lnTo>
                      <a:pt x="385" y="29"/>
                    </a:lnTo>
                    <a:lnTo>
                      <a:pt x="386" y="29"/>
                    </a:lnTo>
                    <a:lnTo>
                      <a:pt x="378" y="25"/>
                    </a:lnTo>
                    <a:lnTo>
                      <a:pt x="360" y="21"/>
                    </a:lnTo>
                    <a:lnTo>
                      <a:pt x="358" y="21"/>
                    </a:lnTo>
                    <a:lnTo>
                      <a:pt x="354" y="18"/>
                    </a:lnTo>
                    <a:lnTo>
                      <a:pt x="353" y="1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19" name="Freeform 548">
                <a:extLst>
                  <a:ext uri="{FF2B5EF4-FFF2-40B4-BE49-F238E27FC236}">
                    <a16:creationId xmlns:a16="http://schemas.microsoft.com/office/drawing/2014/main" id="{1BC708E9-D73E-BF0D-EA07-DC25E9A092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6" y="1163"/>
                <a:ext cx="213" cy="109"/>
              </a:xfrm>
              <a:custGeom>
                <a:avLst/>
                <a:gdLst>
                  <a:gd name="T0" fmla="*/ 750 w 850"/>
                  <a:gd name="T1" fmla="*/ 95 h 436"/>
                  <a:gd name="T2" fmla="*/ 730 w 850"/>
                  <a:gd name="T3" fmla="*/ 90 h 436"/>
                  <a:gd name="T4" fmla="*/ 678 w 850"/>
                  <a:gd name="T5" fmla="*/ 35 h 436"/>
                  <a:gd name="T6" fmla="*/ 631 w 850"/>
                  <a:gd name="T7" fmla="*/ 31 h 436"/>
                  <a:gd name="T8" fmla="*/ 550 w 850"/>
                  <a:gd name="T9" fmla="*/ 4 h 436"/>
                  <a:gd name="T10" fmla="*/ 556 w 850"/>
                  <a:gd name="T11" fmla="*/ 33 h 436"/>
                  <a:gd name="T12" fmla="*/ 572 w 850"/>
                  <a:gd name="T13" fmla="*/ 77 h 436"/>
                  <a:gd name="T14" fmla="*/ 556 w 850"/>
                  <a:gd name="T15" fmla="*/ 102 h 436"/>
                  <a:gd name="T16" fmla="*/ 490 w 850"/>
                  <a:gd name="T17" fmla="*/ 91 h 436"/>
                  <a:gd name="T18" fmla="*/ 435 w 850"/>
                  <a:gd name="T19" fmla="*/ 57 h 436"/>
                  <a:gd name="T20" fmla="*/ 395 w 850"/>
                  <a:gd name="T21" fmla="*/ 74 h 436"/>
                  <a:gd name="T22" fmla="*/ 363 w 850"/>
                  <a:gd name="T23" fmla="*/ 116 h 436"/>
                  <a:gd name="T24" fmla="*/ 304 w 850"/>
                  <a:gd name="T25" fmla="*/ 116 h 436"/>
                  <a:gd name="T26" fmla="*/ 329 w 850"/>
                  <a:gd name="T27" fmla="*/ 168 h 436"/>
                  <a:gd name="T28" fmla="*/ 308 w 850"/>
                  <a:gd name="T29" fmla="*/ 165 h 436"/>
                  <a:gd name="T30" fmla="*/ 320 w 850"/>
                  <a:gd name="T31" fmla="*/ 193 h 436"/>
                  <a:gd name="T32" fmla="*/ 301 w 850"/>
                  <a:gd name="T33" fmla="*/ 232 h 436"/>
                  <a:gd name="T34" fmla="*/ 286 w 850"/>
                  <a:gd name="T35" fmla="*/ 224 h 436"/>
                  <a:gd name="T36" fmla="*/ 250 w 850"/>
                  <a:gd name="T37" fmla="*/ 222 h 436"/>
                  <a:gd name="T38" fmla="*/ 173 w 850"/>
                  <a:gd name="T39" fmla="*/ 178 h 436"/>
                  <a:gd name="T40" fmla="*/ 135 w 850"/>
                  <a:gd name="T41" fmla="*/ 150 h 436"/>
                  <a:gd name="T42" fmla="*/ 129 w 850"/>
                  <a:gd name="T43" fmla="*/ 190 h 436"/>
                  <a:gd name="T44" fmla="*/ 152 w 850"/>
                  <a:gd name="T45" fmla="*/ 235 h 436"/>
                  <a:gd name="T46" fmla="*/ 145 w 850"/>
                  <a:gd name="T47" fmla="*/ 259 h 436"/>
                  <a:gd name="T48" fmla="*/ 100 w 850"/>
                  <a:gd name="T49" fmla="*/ 280 h 436"/>
                  <a:gd name="T50" fmla="*/ 23 w 850"/>
                  <a:gd name="T51" fmla="*/ 232 h 436"/>
                  <a:gd name="T52" fmla="*/ 2 w 850"/>
                  <a:gd name="T53" fmla="*/ 305 h 436"/>
                  <a:gd name="T54" fmla="*/ 42 w 850"/>
                  <a:gd name="T55" fmla="*/ 324 h 436"/>
                  <a:gd name="T56" fmla="*/ 91 w 850"/>
                  <a:gd name="T57" fmla="*/ 341 h 436"/>
                  <a:gd name="T58" fmla="*/ 74 w 850"/>
                  <a:gd name="T59" fmla="*/ 382 h 436"/>
                  <a:gd name="T60" fmla="*/ 109 w 850"/>
                  <a:gd name="T61" fmla="*/ 426 h 436"/>
                  <a:gd name="T62" fmla="*/ 169 w 850"/>
                  <a:gd name="T63" fmla="*/ 435 h 436"/>
                  <a:gd name="T64" fmla="*/ 203 w 850"/>
                  <a:gd name="T65" fmla="*/ 418 h 436"/>
                  <a:gd name="T66" fmla="*/ 282 w 850"/>
                  <a:gd name="T67" fmla="*/ 404 h 436"/>
                  <a:gd name="T68" fmla="*/ 343 w 850"/>
                  <a:gd name="T69" fmla="*/ 412 h 436"/>
                  <a:gd name="T70" fmla="*/ 356 w 850"/>
                  <a:gd name="T71" fmla="*/ 388 h 436"/>
                  <a:gd name="T72" fmla="*/ 381 w 850"/>
                  <a:gd name="T73" fmla="*/ 337 h 436"/>
                  <a:gd name="T74" fmla="*/ 403 w 850"/>
                  <a:gd name="T75" fmla="*/ 344 h 436"/>
                  <a:gd name="T76" fmla="*/ 437 w 850"/>
                  <a:gd name="T77" fmla="*/ 376 h 436"/>
                  <a:gd name="T78" fmla="*/ 496 w 850"/>
                  <a:gd name="T79" fmla="*/ 364 h 436"/>
                  <a:gd name="T80" fmla="*/ 511 w 850"/>
                  <a:gd name="T81" fmla="*/ 349 h 436"/>
                  <a:gd name="T82" fmla="*/ 490 w 850"/>
                  <a:gd name="T83" fmla="*/ 335 h 436"/>
                  <a:gd name="T84" fmla="*/ 548 w 850"/>
                  <a:gd name="T85" fmla="*/ 308 h 436"/>
                  <a:gd name="T86" fmla="*/ 590 w 850"/>
                  <a:gd name="T87" fmla="*/ 274 h 436"/>
                  <a:gd name="T88" fmla="*/ 632 w 850"/>
                  <a:gd name="T89" fmla="*/ 268 h 436"/>
                  <a:gd name="T90" fmla="*/ 656 w 850"/>
                  <a:gd name="T91" fmla="*/ 289 h 436"/>
                  <a:gd name="T92" fmla="*/ 617 w 850"/>
                  <a:gd name="T93" fmla="*/ 308 h 436"/>
                  <a:gd name="T94" fmla="*/ 631 w 850"/>
                  <a:gd name="T95" fmla="*/ 341 h 436"/>
                  <a:gd name="T96" fmla="*/ 657 w 850"/>
                  <a:gd name="T97" fmla="*/ 347 h 436"/>
                  <a:gd name="T98" fmla="*/ 685 w 850"/>
                  <a:gd name="T99" fmla="*/ 331 h 436"/>
                  <a:gd name="T100" fmla="*/ 683 w 850"/>
                  <a:gd name="T101" fmla="*/ 371 h 436"/>
                  <a:gd name="T102" fmla="*/ 740 w 850"/>
                  <a:gd name="T103" fmla="*/ 358 h 436"/>
                  <a:gd name="T104" fmla="*/ 744 w 850"/>
                  <a:gd name="T105" fmla="*/ 313 h 436"/>
                  <a:gd name="T106" fmla="*/ 801 w 850"/>
                  <a:gd name="T107" fmla="*/ 349 h 436"/>
                  <a:gd name="T108" fmla="*/ 794 w 850"/>
                  <a:gd name="T109" fmla="*/ 320 h 436"/>
                  <a:gd name="T110" fmla="*/ 819 w 850"/>
                  <a:gd name="T111" fmla="*/ 263 h 436"/>
                  <a:gd name="T112" fmla="*/ 771 w 850"/>
                  <a:gd name="T113" fmla="*/ 248 h 436"/>
                  <a:gd name="T114" fmla="*/ 780 w 850"/>
                  <a:gd name="T115" fmla="*/ 238 h 436"/>
                  <a:gd name="T116" fmla="*/ 850 w 850"/>
                  <a:gd name="T117" fmla="*/ 183 h 436"/>
                  <a:gd name="T118" fmla="*/ 822 w 850"/>
                  <a:gd name="T119" fmla="*/ 179 h 436"/>
                  <a:gd name="T120" fmla="*/ 804 w 850"/>
                  <a:gd name="T121" fmla="*/ 161 h 4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850" h="436">
                    <a:moveTo>
                      <a:pt x="771" y="130"/>
                    </a:moveTo>
                    <a:lnTo>
                      <a:pt x="771" y="114"/>
                    </a:lnTo>
                    <a:lnTo>
                      <a:pt x="772" y="108"/>
                    </a:lnTo>
                    <a:lnTo>
                      <a:pt x="772" y="107"/>
                    </a:lnTo>
                    <a:lnTo>
                      <a:pt x="769" y="102"/>
                    </a:lnTo>
                    <a:lnTo>
                      <a:pt x="766" y="100"/>
                    </a:lnTo>
                    <a:lnTo>
                      <a:pt x="766" y="98"/>
                    </a:lnTo>
                    <a:lnTo>
                      <a:pt x="750" y="95"/>
                    </a:lnTo>
                    <a:lnTo>
                      <a:pt x="745" y="97"/>
                    </a:lnTo>
                    <a:lnTo>
                      <a:pt x="743" y="98"/>
                    </a:lnTo>
                    <a:lnTo>
                      <a:pt x="740" y="97"/>
                    </a:lnTo>
                    <a:lnTo>
                      <a:pt x="737" y="97"/>
                    </a:lnTo>
                    <a:lnTo>
                      <a:pt x="734" y="95"/>
                    </a:lnTo>
                    <a:lnTo>
                      <a:pt x="734" y="94"/>
                    </a:lnTo>
                    <a:lnTo>
                      <a:pt x="730" y="91"/>
                    </a:lnTo>
                    <a:lnTo>
                      <a:pt x="730" y="90"/>
                    </a:lnTo>
                    <a:lnTo>
                      <a:pt x="729" y="88"/>
                    </a:lnTo>
                    <a:lnTo>
                      <a:pt x="729" y="90"/>
                    </a:lnTo>
                    <a:lnTo>
                      <a:pt x="727" y="88"/>
                    </a:lnTo>
                    <a:lnTo>
                      <a:pt x="708" y="83"/>
                    </a:lnTo>
                    <a:lnTo>
                      <a:pt x="704" y="80"/>
                    </a:lnTo>
                    <a:lnTo>
                      <a:pt x="697" y="64"/>
                    </a:lnTo>
                    <a:lnTo>
                      <a:pt x="681" y="44"/>
                    </a:lnTo>
                    <a:lnTo>
                      <a:pt x="678" y="35"/>
                    </a:lnTo>
                    <a:lnTo>
                      <a:pt x="661" y="30"/>
                    </a:lnTo>
                    <a:lnTo>
                      <a:pt x="649" y="20"/>
                    </a:lnTo>
                    <a:lnTo>
                      <a:pt x="649" y="21"/>
                    </a:lnTo>
                    <a:lnTo>
                      <a:pt x="648" y="23"/>
                    </a:lnTo>
                    <a:lnTo>
                      <a:pt x="639" y="34"/>
                    </a:lnTo>
                    <a:lnTo>
                      <a:pt x="638" y="34"/>
                    </a:lnTo>
                    <a:lnTo>
                      <a:pt x="632" y="31"/>
                    </a:lnTo>
                    <a:lnTo>
                      <a:pt x="631" y="31"/>
                    </a:lnTo>
                    <a:lnTo>
                      <a:pt x="630" y="30"/>
                    </a:lnTo>
                    <a:lnTo>
                      <a:pt x="613" y="23"/>
                    </a:lnTo>
                    <a:lnTo>
                      <a:pt x="601" y="16"/>
                    </a:lnTo>
                    <a:lnTo>
                      <a:pt x="600" y="14"/>
                    </a:lnTo>
                    <a:lnTo>
                      <a:pt x="571" y="6"/>
                    </a:lnTo>
                    <a:lnTo>
                      <a:pt x="563" y="2"/>
                    </a:lnTo>
                    <a:lnTo>
                      <a:pt x="563" y="0"/>
                    </a:lnTo>
                    <a:lnTo>
                      <a:pt x="550" y="4"/>
                    </a:lnTo>
                    <a:lnTo>
                      <a:pt x="550" y="7"/>
                    </a:lnTo>
                    <a:lnTo>
                      <a:pt x="551" y="9"/>
                    </a:lnTo>
                    <a:lnTo>
                      <a:pt x="557" y="13"/>
                    </a:lnTo>
                    <a:lnTo>
                      <a:pt x="560" y="16"/>
                    </a:lnTo>
                    <a:lnTo>
                      <a:pt x="560" y="19"/>
                    </a:lnTo>
                    <a:lnTo>
                      <a:pt x="557" y="24"/>
                    </a:lnTo>
                    <a:lnTo>
                      <a:pt x="557" y="27"/>
                    </a:lnTo>
                    <a:lnTo>
                      <a:pt x="556" y="33"/>
                    </a:lnTo>
                    <a:lnTo>
                      <a:pt x="558" y="40"/>
                    </a:lnTo>
                    <a:lnTo>
                      <a:pt x="564" y="45"/>
                    </a:lnTo>
                    <a:lnTo>
                      <a:pt x="565" y="45"/>
                    </a:lnTo>
                    <a:lnTo>
                      <a:pt x="565" y="49"/>
                    </a:lnTo>
                    <a:lnTo>
                      <a:pt x="564" y="51"/>
                    </a:lnTo>
                    <a:lnTo>
                      <a:pt x="564" y="64"/>
                    </a:lnTo>
                    <a:lnTo>
                      <a:pt x="567" y="71"/>
                    </a:lnTo>
                    <a:lnTo>
                      <a:pt x="572" y="77"/>
                    </a:lnTo>
                    <a:lnTo>
                      <a:pt x="577" y="86"/>
                    </a:lnTo>
                    <a:lnTo>
                      <a:pt x="572" y="94"/>
                    </a:lnTo>
                    <a:lnTo>
                      <a:pt x="571" y="95"/>
                    </a:lnTo>
                    <a:lnTo>
                      <a:pt x="571" y="97"/>
                    </a:lnTo>
                    <a:lnTo>
                      <a:pt x="568" y="97"/>
                    </a:lnTo>
                    <a:lnTo>
                      <a:pt x="563" y="98"/>
                    </a:lnTo>
                    <a:lnTo>
                      <a:pt x="557" y="101"/>
                    </a:lnTo>
                    <a:lnTo>
                      <a:pt x="556" y="102"/>
                    </a:lnTo>
                    <a:lnTo>
                      <a:pt x="550" y="105"/>
                    </a:lnTo>
                    <a:lnTo>
                      <a:pt x="548" y="105"/>
                    </a:lnTo>
                    <a:lnTo>
                      <a:pt x="541" y="102"/>
                    </a:lnTo>
                    <a:lnTo>
                      <a:pt x="523" y="98"/>
                    </a:lnTo>
                    <a:lnTo>
                      <a:pt x="507" y="93"/>
                    </a:lnTo>
                    <a:lnTo>
                      <a:pt x="497" y="94"/>
                    </a:lnTo>
                    <a:lnTo>
                      <a:pt x="494" y="95"/>
                    </a:lnTo>
                    <a:lnTo>
                      <a:pt x="490" y="91"/>
                    </a:lnTo>
                    <a:lnTo>
                      <a:pt x="487" y="86"/>
                    </a:lnTo>
                    <a:lnTo>
                      <a:pt x="486" y="86"/>
                    </a:lnTo>
                    <a:lnTo>
                      <a:pt x="486" y="77"/>
                    </a:lnTo>
                    <a:lnTo>
                      <a:pt x="484" y="79"/>
                    </a:lnTo>
                    <a:lnTo>
                      <a:pt x="469" y="81"/>
                    </a:lnTo>
                    <a:lnTo>
                      <a:pt x="447" y="81"/>
                    </a:lnTo>
                    <a:lnTo>
                      <a:pt x="440" y="62"/>
                    </a:lnTo>
                    <a:lnTo>
                      <a:pt x="435" y="57"/>
                    </a:lnTo>
                    <a:lnTo>
                      <a:pt x="431" y="60"/>
                    </a:lnTo>
                    <a:lnTo>
                      <a:pt x="430" y="60"/>
                    </a:lnTo>
                    <a:lnTo>
                      <a:pt x="430" y="62"/>
                    </a:lnTo>
                    <a:lnTo>
                      <a:pt x="424" y="66"/>
                    </a:lnTo>
                    <a:lnTo>
                      <a:pt x="419" y="69"/>
                    </a:lnTo>
                    <a:lnTo>
                      <a:pt x="416" y="69"/>
                    </a:lnTo>
                    <a:lnTo>
                      <a:pt x="396" y="74"/>
                    </a:lnTo>
                    <a:lnTo>
                      <a:pt x="395" y="74"/>
                    </a:lnTo>
                    <a:lnTo>
                      <a:pt x="383" y="94"/>
                    </a:lnTo>
                    <a:lnTo>
                      <a:pt x="381" y="101"/>
                    </a:lnTo>
                    <a:lnTo>
                      <a:pt x="374" y="108"/>
                    </a:lnTo>
                    <a:lnTo>
                      <a:pt x="368" y="111"/>
                    </a:lnTo>
                    <a:lnTo>
                      <a:pt x="367" y="112"/>
                    </a:lnTo>
                    <a:lnTo>
                      <a:pt x="364" y="112"/>
                    </a:lnTo>
                    <a:lnTo>
                      <a:pt x="363" y="114"/>
                    </a:lnTo>
                    <a:lnTo>
                      <a:pt x="363" y="116"/>
                    </a:lnTo>
                    <a:lnTo>
                      <a:pt x="359" y="116"/>
                    </a:lnTo>
                    <a:lnTo>
                      <a:pt x="346" y="120"/>
                    </a:lnTo>
                    <a:lnTo>
                      <a:pt x="332" y="122"/>
                    </a:lnTo>
                    <a:lnTo>
                      <a:pt x="326" y="122"/>
                    </a:lnTo>
                    <a:lnTo>
                      <a:pt x="317" y="120"/>
                    </a:lnTo>
                    <a:lnTo>
                      <a:pt x="315" y="120"/>
                    </a:lnTo>
                    <a:lnTo>
                      <a:pt x="306" y="115"/>
                    </a:lnTo>
                    <a:lnTo>
                      <a:pt x="304" y="116"/>
                    </a:lnTo>
                    <a:lnTo>
                      <a:pt x="303" y="122"/>
                    </a:lnTo>
                    <a:lnTo>
                      <a:pt x="304" y="148"/>
                    </a:lnTo>
                    <a:lnTo>
                      <a:pt x="307" y="150"/>
                    </a:lnTo>
                    <a:lnTo>
                      <a:pt x="321" y="155"/>
                    </a:lnTo>
                    <a:lnTo>
                      <a:pt x="338" y="165"/>
                    </a:lnTo>
                    <a:lnTo>
                      <a:pt x="338" y="167"/>
                    </a:lnTo>
                    <a:lnTo>
                      <a:pt x="336" y="169"/>
                    </a:lnTo>
                    <a:lnTo>
                      <a:pt x="329" y="168"/>
                    </a:lnTo>
                    <a:lnTo>
                      <a:pt x="325" y="168"/>
                    </a:lnTo>
                    <a:lnTo>
                      <a:pt x="324" y="167"/>
                    </a:lnTo>
                    <a:lnTo>
                      <a:pt x="317" y="164"/>
                    </a:lnTo>
                    <a:lnTo>
                      <a:pt x="317" y="162"/>
                    </a:lnTo>
                    <a:lnTo>
                      <a:pt x="315" y="162"/>
                    </a:lnTo>
                    <a:lnTo>
                      <a:pt x="315" y="164"/>
                    </a:lnTo>
                    <a:lnTo>
                      <a:pt x="311" y="164"/>
                    </a:lnTo>
                    <a:lnTo>
                      <a:pt x="308" y="165"/>
                    </a:lnTo>
                    <a:lnTo>
                      <a:pt x="307" y="168"/>
                    </a:lnTo>
                    <a:lnTo>
                      <a:pt x="310" y="169"/>
                    </a:lnTo>
                    <a:lnTo>
                      <a:pt x="313" y="172"/>
                    </a:lnTo>
                    <a:lnTo>
                      <a:pt x="315" y="172"/>
                    </a:lnTo>
                    <a:lnTo>
                      <a:pt x="320" y="174"/>
                    </a:lnTo>
                    <a:lnTo>
                      <a:pt x="321" y="176"/>
                    </a:lnTo>
                    <a:lnTo>
                      <a:pt x="328" y="182"/>
                    </a:lnTo>
                    <a:lnTo>
                      <a:pt x="320" y="193"/>
                    </a:lnTo>
                    <a:lnTo>
                      <a:pt x="315" y="201"/>
                    </a:lnTo>
                    <a:lnTo>
                      <a:pt x="313" y="204"/>
                    </a:lnTo>
                    <a:lnTo>
                      <a:pt x="307" y="207"/>
                    </a:lnTo>
                    <a:lnTo>
                      <a:pt x="304" y="207"/>
                    </a:lnTo>
                    <a:lnTo>
                      <a:pt x="304" y="224"/>
                    </a:lnTo>
                    <a:lnTo>
                      <a:pt x="306" y="228"/>
                    </a:lnTo>
                    <a:lnTo>
                      <a:pt x="303" y="232"/>
                    </a:lnTo>
                    <a:lnTo>
                      <a:pt x="301" y="232"/>
                    </a:lnTo>
                    <a:lnTo>
                      <a:pt x="299" y="234"/>
                    </a:lnTo>
                    <a:lnTo>
                      <a:pt x="297" y="234"/>
                    </a:lnTo>
                    <a:lnTo>
                      <a:pt x="297" y="235"/>
                    </a:lnTo>
                    <a:lnTo>
                      <a:pt x="294" y="236"/>
                    </a:lnTo>
                    <a:lnTo>
                      <a:pt x="285" y="232"/>
                    </a:lnTo>
                    <a:lnTo>
                      <a:pt x="285" y="231"/>
                    </a:lnTo>
                    <a:lnTo>
                      <a:pt x="287" y="228"/>
                    </a:lnTo>
                    <a:lnTo>
                      <a:pt x="286" y="224"/>
                    </a:lnTo>
                    <a:lnTo>
                      <a:pt x="279" y="218"/>
                    </a:lnTo>
                    <a:lnTo>
                      <a:pt x="278" y="217"/>
                    </a:lnTo>
                    <a:lnTo>
                      <a:pt x="276" y="217"/>
                    </a:lnTo>
                    <a:lnTo>
                      <a:pt x="276" y="220"/>
                    </a:lnTo>
                    <a:lnTo>
                      <a:pt x="266" y="224"/>
                    </a:lnTo>
                    <a:lnTo>
                      <a:pt x="258" y="220"/>
                    </a:lnTo>
                    <a:lnTo>
                      <a:pt x="250" y="224"/>
                    </a:lnTo>
                    <a:lnTo>
                      <a:pt x="250" y="222"/>
                    </a:lnTo>
                    <a:lnTo>
                      <a:pt x="233" y="206"/>
                    </a:lnTo>
                    <a:lnTo>
                      <a:pt x="205" y="193"/>
                    </a:lnTo>
                    <a:lnTo>
                      <a:pt x="194" y="192"/>
                    </a:lnTo>
                    <a:lnTo>
                      <a:pt x="191" y="192"/>
                    </a:lnTo>
                    <a:lnTo>
                      <a:pt x="177" y="183"/>
                    </a:lnTo>
                    <a:lnTo>
                      <a:pt x="177" y="181"/>
                    </a:lnTo>
                    <a:lnTo>
                      <a:pt x="176" y="179"/>
                    </a:lnTo>
                    <a:lnTo>
                      <a:pt x="173" y="178"/>
                    </a:lnTo>
                    <a:lnTo>
                      <a:pt x="173" y="176"/>
                    </a:lnTo>
                    <a:lnTo>
                      <a:pt x="169" y="172"/>
                    </a:lnTo>
                    <a:lnTo>
                      <a:pt x="169" y="171"/>
                    </a:lnTo>
                    <a:lnTo>
                      <a:pt x="167" y="169"/>
                    </a:lnTo>
                    <a:lnTo>
                      <a:pt x="158" y="165"/>
                    </a:lnTo>
                    <a:lnTo>
                      <a:pt x="152" y="164"/>
                    </a:lnTo>
                    <a:lnTo>
                      <a:pt x="136" y="153"/>
                    </a:lnTo>
                    <a:lnTo>
                      <a:pt x="135" y="150"/>
                    </a:lnTo>
                    <a:lnTo>
                      <a:pt x="132" y="151"/>
                    </a:lnTo>
                    <a:lnTo>
                      <a:pt x="129" y="154"/>
                    </a:lnTo>
                    <a:lnTo>
                      <a:pt x="127" y="160"/>
                    </a:lnTo>
                    <a:lnTo>
                      <a:pt x="124" y="162"/>
                    </a:lnTo>
                    <a:lnTo>
                      <a:pt x="124" y="168"/>
                    </a:lnTo>
                    <a:lnTo>
                      <a:pt x="121" y="169"/>
                    </a:lnTo>
                    <a:lnTo>
                      <a:pt x="121" y="174"/>
                    </a:lnTo>
                    <a:lnTo>
                      <a:pt x="129" y="190"/>
                    </a:lnTo>
                    <a:lnTo>
                      <a:pt x="134" y="197"/>
                    </a:lnTo>
                    <a:lnTo>
                      <a:pt x="136" y="206"/>
                    </a:lnTo>
                    <a:lnTo>
                      <a:pt x="138" y="215"/>
                    </a:lnTo>
                    <a:lnTo>
                      <a:pt x="141" y="225"/>
                    </a:lnTo>
                    <a:lnTo>
                      <a:pt x="142" y="228"/>
                    </a:lnTo>
                    <a:lnTo>
                      <a:pt x="146" y="232"/>
                    </a:lnTo>
                    <a:lnTo>
                      <a:pt x="152" y="232"/>
                    </a:lnTo>
                    <a:lnTo>
                      <a:pt x="152" y="235"/>
                    </a:lnTo>
                    <a:lnTo>
                      <a:pt x="151" y="238"/>
                    </a:lnTo>
                    <a:lnTo>
                      <a:pt x="151" y="239"/>
                    </a:lnTo>
                    <a:lnTo>
                      <a:pt x="149" y="245"/>
                    </a:lnTo>
                    <a:lnTo>
                      <a:pt x="146" y="251"/>
                    </a:lnTo>
                    <a:lnTo>
                      <a:pt x="145" y="253"/>
                    </a:lnTo>
                    <a:lnTo>
                      <a:pt x="145" y="256"/>
                    </a:lnTo>
                    <a:lnTo>
                      <a:pt x="143" y="256"/>
                    </a:lnTo>
                    <a:lnTo>
                      <a:pt x="145" y="259"/>
                    </a:lnTo>
                    <a:lnTo>
                      <a:pt x="143" y="259"/>
                    </a:lnTo>
                    <a:lnTo>
                      <a:pt x="142" y="261"/>
                    </a:lnTo>
                    <a:lnTo>
                      <a:pt x="138" y="266"/>
                    </a:lnTo>
                    <a:lnTo>
                      <a:pt x="125" y="271"/>
                    </a:lnTo>
                    <a:lnTo>
                      <a:pt x="124" y="273"/>
                    </a:lnTo>
                    <a:lnTo>
                      <a:pt x="120" y="273"/>
                    </a:lnTo>
                    <a:lnTo>
                      <a:pt x="105" y="277"/>
                    </a:lnTo>
                    <a:lnTo>
                      <a:pt x="100" y="280"/>
                    </a:lnTo>
                    <a:lnTo>
                      <a:pt x="93" y="271"/>
                    </a:lnTo>
                    <a:lnTo>
                      <a:pt x="83" y="264"/>
                    </a:lnTo>
                    <a:lnTo>
                      <a:pt x="71" y="261"/>
                    </a:lnTo>
                    <a:lnTo>
                      <a:pt x="60" y="256"/>
                    </a:lnTo>
                    <a:lnTo>
                      <a:pt x="54" y="254"/>
                    </a:lnTo>
                    <a:lnTo>
                      <a:pt x="32" y="243"/>
                    </a:lnTo>
                    <a:lnTo>
                      <a:pt x="26" y="238"/>
                    </a:lnTo>
                    <a:lnTo>
                      <a:pt x="23" y="232"/>
                    </a:lnTo>
                    <a:lnTo>
                      <a:pt x="19" y="227"/>
                    </a:lnTo>
                    <a:lnTo>
                      <a:pt x="15" y="227"/>
                    </a:lnTo>
                    <a:lnTo>
                      <a:pt x="12" y="231"/>
                    </a:lnTo>
                    <a:lnTo>
                      <a:pt x="7" y="266"/>
                    </a:lnTo>
                    <a:lnTo>
                      <a:pt x="5" y="267"/>
                    </a:lnTo>
                    <a:lnTo>
                      <a:pt x="5" y="274"/>
                    </a:lnTo>
                    <a:lnTo>
                      <a:pt x="0" y="305"/>
                    </a:lnTo>
                    <a:lnTo>
                      <a:pt x="2" y="305"/>
                    </a:lnTo>
                    <a:lnTo>
                      <a:pt x="7" y="306"/>
                    </a:lnTo>
                    <a:lnTo>
                      <a:pt x="15" y="312"/>
                    </a:lnTo>
                    <a:lnTo>
                      <a:pt x="16" y="313"/>
                    </a:lnTo>
                    <a:lnTo>
                      <a:pt x="19" y="315"/>
                    </a:lnTo>
                    <a:lnTo>
                      <a:pt x="19" y="316"/>
                    </a:lnTo>
                    <a:lnTo>
                      <a:pt x="29" y="324"/>
                    </a:lnTo>
                    <a:lnTo>
                      <a:pt x="40" y="326"/>
                    </a:lnTo>
                    <a:lnTo>
                      <a:pt x="42" y="324"/>
                    </a:lnTo>
                    <a:lnTo>
                      <a:pt x="45" y="324"/>
                    </a:lnTo>
                    <a:lnTo>
                      <a:pt x="46" y="323"/>
                    </a:lnTo>
                    <a:lnTo>
                      <a:pt x="47" y="323"/>
                    </a:lnTo>
                    <a:lnTo>
                      <a:pt x="50" y="324"/>
                    </a:lnTo>
                    <a:lnTo>
                      <a:pt x="67" y="338"/>
                    </a:lnTo>
                    <a:lnTo>
                      <a:pt x="72" y="341"/>
                    </a:lnTo>
                    <a:lnTo>
                      <a:pt x="82" y="344"/>
                    </a:lnTo>
                    <a:lnTo>
                      <a:pt x="91" y="341"/>
                    </a:lnTo>
                    <a:lnTo>
                      <a:pt x="105" y="351"/>
                    </a:lnTo>
                    <a:lnTo>
                      <a:pt x="103" y="352"/>
                    </a:lnTo>
                    <a:lnTo>
                      <a:pt x="91" y="361"/>
                    </a:lnTo>
                    <a:lnTo>
                      <a:pt x="86" y="365"/>
                    </a:lnTo>
                    <a:lnTo>
                      <a:pt x="82" y="371"/>
                    </a:lnTo>
                    <a:lnTo>
                      <a:pt x="82" y="372"/>
                    </a:lnTo>
                    <a:lnTo>
                      <a:pt x="74" y="380"/>
                    </a:lnTo>
                    <a:lnTo>
                      <a:pt x="74" y="382"/>
                    </a:lnTo>
                    <a:lnTo>
                      <a:pt x="76" y="387"/>
                    </a:lnTo>
                    <a:lnTo>
                      <a:pt x="83" y="395"/>
                    </a:lnTo>
                    <a:lnTo>
                      <a:pt x="88" y="412"/>
                    </a:lnTo>
                    <a:lnTo>
                      <a:pt x="88" y="419"/>
                    </a:lnTo>
                    <a:lnTo>
                      <a:pt x="89" y="418"/>
                    </a:lnTo>
                    <a:lnTo>
                      <a:pt x="96" y="416"/>
                    </a:lnTo>
                    <a:lnTo>
                      <a:pt x="106" y="426"/>
                    </a:lnTo>
                    <a:lnTo>
                      <a:pt x="109" y="426"/>
                    </a:lnTo>
                    <a:lnTo>
                      <a:pt x="112" y="428"/>
                    </a:lnTo>
                    <a:lnTo>
                      <a:pt x="117" y="429"/>
                    </a:lnTo>
                    <a:lnTo>
                      <a:pt x="119" y="428"/>
                    </a:lnTo>
                    <a:lnTo>
                      <a:pt x="128" y="425"/>
                    </a:lnTo>
                    <a:lnTo>
                      <a:pt x="155" y="431"/>
                    </a:lnTo>
                    <a:lnTo>
                      <a:pt x="166" y="435"/>
                    </a:lnTo>
                    <a:lnTo>
                      <a:pt x="169" y="436"/>
                    </a:lnTo>
                    <a:lnTo>
                      <a:pt x="169" y="435"/>
                    </a:lnTo>
                    <a:lnTo>
                      <a:pt x="176" y="428"/>
                    </a:lnTo>
                    <a:lnTo>
                      <a:pt x="176" y="425"/>
                    </a:lnTo>
                    <a:lnTo>
                      <a:pt x="183" y="416"/>
                    </a:lnTo>
                    <a:lnTo>
                      <a:pt x="186" y="415"/>
                    </a:lnTo>
                    <a:lnTo>
                      <a:pt x="187" y="416"/>
                    </a:lnTo>
                    <a:lnTo>
                      <a:pt x="195" y="419"/>
                    </a:lnTo>
                    <a:lnTo>
                      <a:pt x="196" y="419"/>
                    </a:lnTo>
                    <a:lnTo>
                      <a:pt x="203" y="418"/>
                    </a:lnTo>
                    <a:lnTo>
                      <a:pt x="218" y="412"/>
                    </a:lnTo>
                    <a:lnTo>
                      <a:pt x="253" y="405"/>
                    </a:lnTo>
                    <a:lnTo>
                      <a:pt x="254" y="407"/>
                    </a:lnTo>
                    <a:lnTo>
                      <a:pt x="259" y="407"/>
                    </a:lnTo>
                    <a:lnTo>
                      <a:pt x="273" y="398"/>
                    </a:lnTo>
                    <a:lnTo>
                      <a:pt x="275" y="398"/>
                    </a:lnTo>
                    <a:lnTo>
                      <a:pt x="278" y="401"/>
                    </a:lnTo>
                    <a:lnTo>
                      <a:pt x="282" y="404"/>
                    </a:lnTo>
                    <a:lnTo>
                      <a:pt x="290" y="415"/>
                    </a:lnTo>
                    <a:lnTo>
                      <a:pt x="296" y="426"/>
                    </a:lnTo>
                    <a:lnTo>
                      <a:pt x="297" y="428"/>
                    </a:lnTo>
                    <a:lnTo>
                      <a:pt x="317" y="428"/>
                    </a:lnTo>
                    <a:lnTo>
                      <a:pt x="324" y="426"/>
                    </a:lnTo>
                    <a:lnTo>
                      <a:pt x="329" y="424"/>
                    </a:lnTo>
                    <a:lnTo>
                      <a:pt x="340" y="416"/>
                    </a:lnTo>
                    <a:lnTo>
                      <a:pt x="343" y="412"/>
                    </a:lnTo>
                    <a:lnTo>
                      <a:pt x="345" y="407"/>
                    </a:lnTo>
                    <a:lnTo>
                      <a:pt x="345" y="402"/>
                    </a:lnTo>
                    <a:lnTo>
                      <a:pt x="346" y="401"/>
                    </a:lnTo>
                    <a:lnTo>
                      <a:pt x="349" y="395"/>
                    </a:lnTo>
                    <a:lnTo>
                      <a:pt x="350" y="395"/>
                    </a:lnTo>
                    <a:lnTo>
                      <a:pt x="352" y="394"/>
                    </a:lnTo>
                    <a:lnTo>
                      <a:pt x="354" y="388"/>
                    </a:lnTo>
                    <a:lnTo>
                      <a:pt x="356" y="388"/>
                    </a:lnTo>
                    <a:lnTo>
                      <a:pt x="356" y="387"/>
                    </a:lnTo>
                    <a:lnTo>
                      <a:pt x="361" y="362"/>
                    </a:lnTo>
                    <a:lnTo>
                      <a:pt x="361" y="361"/>
                    </a:lnTo>
                    <a:lnTo>
                      <a:pt x="368" y="348"/>
                    </a:lnTo>
                    <a:lnTo>
                      <a:pt x="377" y="337"/>
                    </a:lnTo>
                    <a:lnTo>
                      <a:pt x="378" y="337"/>
                    </a:lnTo>
                    <a:lnTo>
                      <a:pt x="378" y="335"/>
                    </a:lnTo>
                    <a:lnTo>
                      <a:pt x="381" y="337"/>
                    </a:lnTo>
                    <a:lnTo>
                      <a:pt x="383" y="338"/>
                    </a:lnTo>
                    <a:lnTo>
                      <a:pt x="383" y="340"/>
                    </a:lnTo>
                    <a:lnTo>
                      <a:pt x="387" y="342"/>
                    </a:lnTo>
                    <a:lnTo>
                      <a:pt x="389" y="342"/>
                    </a:lnTo>
                    <a:lnTo>
                      <a:pt x="392" y="344"/>
                    </a:lnTo>
                    <a:lnTo>
                      <a:pt x="399" y="345"/>
                    </a:lnTo>
                    <a:lnTo>
                      <a:pt x="402" y="345"/>
                    </a:lnTo>
                    <a:lnTo>
                      <a:pt x="403" y="344"/>
                    </a:lnTo>
                    <a:lnTo>
                      <a:pt x="407" y="344"/>
                    </a:lnTo>
                    <a:lnTo>
                      <a:pt x="410" y="345"/>
                    </a:lnTo>
                    <a:lnTo>
                      <a:pt x="413" y="348"/>
                    </a:lnTo>
                    <a:lnTo>
                      <a:pt x="413" y="351"/>
                    </a:lnTo>
                    <a:lnTo>
                      <a:pt x="414" y="355"/>
                    </a:lnTo>
                    <a:lnTo>
                      <a:pt x="414" y="364"/>
                    </a:lnTo>
                    <a:lnTo>
                      <a:pt x="416" y="371"/>
                    </a:lnTo>
                    <a:lnTo>
                      <a:pt x="437" y="376"/>
                    </a:lnTo>
                    <a:lnTo>
                      <a:pt x="438" y="376"/>
                    </a:lnTo>
                    <a:lnTo>
                      <a:pt x="465" y="386"/>
                    </a:lnTo>
                    <a:lnTo>
                      <a:pt x="476" y="383"/>
                    </a:lnTo>
                    <a:lnTo>
                      <a:pt x="490" y="379"/>
                    </a:lnTo>
                    <a:lnTo>
                      <a:pt x="490" y="373"/>
                    </a:lnTo>
                    <a:lnTo>
                      <a:pt x="491" y="372"/>
                    </a:lnTo>
                    <a:lnTo>
                      <a:pt x="496" y="365"/>
                    </a:lnTo>
                    <a:lnTo>
                      <a:pt x="496" y="364"/>
                    </a:lnTo>
                    <a:lnTo>
                      <a:pt x="497" y="362"/>
                    </a:lnTo>
                    <a:lnTo>
                      <a:pt x="497" y="359"/>
                    </a:lnTo>
                    <a:lnTo>
                      <a:pt x="498" y="358"/>
                    </a:lnTo>
                    <a:lnTo>
                      <a:pt x="501" y="356"/>
                    </a:lnTo>
                    <a:lnTo>
                      <a:pt x="503" y="355"/>
                    </a:lnTo>
                    <a:lnTo>
                      <a:pt x="504" y="355"/>
                    </a:lnTo>
                    <a:lnTo>
                      <a:pt x="507" y="352"/>
                    </a:lnTo>
                    <a:lnTo>
                      <a:pt x="511" y="349"/>
                    </a:lnTo>
                    <a:lnTo>
                      <a:pt x="511" y="345"/>
                    </a:lnTo>
                    <a:lnTo>
                      <a:pt x="510" y="344"/>
                    </a:lnTo>
                    <a:lnTo>
                      <a:pt x="510" y="342"/>
                    </a:lnTo>
                    <a:lnTo>
                      <a:pt x="504" y="338"/>
                    </a:lnTo>
                    <a:lnTo>
                      <a:pt x="497" y="340"/>
                    </a:lnTo>
                    <a:lnTo>
                      <a:pt x="491" y="340"/>
                    </a:lnTo>
                    <a:lnTo>
                      <a:pt x="490" y="338"/>
                    </a:lnTo>
                    <a:lnTo>
                      <a:pt x="490" y="335"/>
                    </a:lnTo>
                    <a:lnTo>
                      <a:pt x="494" y="324"/>
                    </a:lnTo>
                    <a:lnTo>
                      <a:pt x="498" y="316"/>
                    </a:lnTo>
                    <a:lnTo>
                      <a:pt x="500" y="316"/>
                    </a:lnTo>
                    <a:lnTo>
                      <a:pt x="500" y="315"/>
                    </a:lnTo>
                    <a:lnTo>
                      <a:pt x="511" y="312"/>
                    </a:lnTo>
                    <a:lnTo>
                      <a:pt x="527" y="305"/>
                    </a:lnTo>
                    <a:lnTo>
                      <a:pt x="530" y="308"/>
                    </a:lnTo>
                    <a:lnTo>
                      <a:pt x="548" y="308"/>
                    </a:lnTo>
                    <a:lnTo>
                      <a:pt x="550" y="306"/>
                    </a:lnTo>
                    <a:lnTo>
                      <a:pt x="550" y="303"/>
                    </a:lnTo>
                    <a:lnTo>
                      <a:pt x="554" y="296"/>
                    </a:lnTo>
                    <a:lnTo>
                      <a:pt x="554" y="294"/>
                    </a:lnTo>
                    <a:lnTo>
                      <a:pt x="567" y="275"/>
                    </a:lnTo>
                    <a:lnTo>
                      <a:pt x="570" y="273"/>
                    </a:lnTo>
                    <a:lnTo>
                      <a:pt x="574" y="271"/>
                    </a:lnTo>
                    <a:lnTo>
                      <a:pt x="590" y="274"/>
                    </a:lnTo>
                    <a:lnTo>
                      <a:pt x="596" y="274"/>
                    </a:lnTo>
                    <a:lnTo>
                      <a:pt x="596" y="273"/>
                    </a:lnTo>
                    <a:lnTo>
                      <a:pt x="597" y="273"/>
                    </a:lnTo>
                    <a:lnTo>
                      <a:pt x="617" y="277"/>
                    </a:lnTo>
                    <a:lnTo>
                      <a:pt x="618" y="277"/>
                    </a:lnTo>
                    <a:lnTo>
                      <a:pt x="618" y="275"/>
                    </a:lnTo>
                    <a:lnTo>
                      <a:pt x="631" y="270"/>
                    </a:lnTo>
                    <a:lnTo>
                      <a:pt x="632" y="268"/>
                    </a:lnTo>
                    <a:lnTo>
                      <a:pt x="632" y="271"/>
                    </a:lnTo>
                    <a:lnTo>
                      <a:pt x="635" y="280"/>
                    </a:lnTo>
                    <a:lnTo>
                      <a:pt x="638" y="282"/>
                    </a:lnTo>
                    <a:lnTo>
                      <a:pt x="644" y="282"/>
                    </a:lnTo>
                    <a:lnTo>
                      <a:pt x="646" y="284"/>
                    </a:lnTo>
                    <a:lnTo>
                      <a:pt x="648" y="284"/>
                    </a:lnTo>
                    <a:lnTo>
                      <a:pt x="651" y="285"/>
                    </a:lnTo>
                    <a:lnTo>
                      <a:pt x="656" y="289"/>
                    </a:lnTo>
                    <a:lnTo>
                      <a:pt x="651" y="296"/>
                    </a:lnTo>
                    <a:lnTo>
                      <a:pt x="645" y="301"/>
                    </a:lnTo>
                    <a:lnTo>
                      <a:pt x="642" y="301"/>
                    </a:lnTo>
                    <a:lnTo>
                      <a:pt x="639" y="302"/>
                    </a:lnTo>
                    <a:lnTo>
                      <a:pt x="635" y="303"/>
                    </a:lnTo>
                    <a:lnTo>
                      <a:pt x="634" y="303"/>
                    </a:lnTo>
                    <a:lnTo>
                      <a:pt x="621" y="308"/>
                    </a:lnTo>
                    <a:lnTo>
                      <a:pt x="617" y="308"/>
                    </a:lnTo>
                    <a:lnTo>
                      <a:pt x="616" y="311"/>
                    </a:lnTo>
                    <a:lnTo>
                      <a:pt x="616" y="313"/>
                    </a:lnTo>
                    <a:lnTo>
                      <a:pt x="618" y="321"/>
                    </a:lnTo>
                    <a:lnTo>
                      <a:pt x="620" y="321"/>
                    </a:lnTo>
                    <a:lnTo>
                      <a:pt x="623" y="326"/>
                    </a:lnTo>
                    <a:lnTo>
                      <a:pt x="628" y="337"/>
                    </a:lnTo>
                    <a:lnTo>
                      <a:pt x="630" y="338"/>
                    </a:lnTo>
                    <a:lnTo>
                      <a:pt x="631" y="341"/>
                    </a:lnTo>
                    <a:lnTo>
                      <a:pt x="632" y="348"/>
                    </a:lnTo>
                    <a:lnTo>
                      <a:pt x="646" y="368"/>
                    </a:lnTo>
                    <a:lnTo>
                      <a:pt x="648" y="369"/>
                    </a:lnTo>
                    <a:lnTo>
                      <a:pt x="649" y="369"/>
                    </a:lnTo>
                    <a:lnTo>
                      <a:pt x="652" y="368"/>
                    </a:lnTo>
                    <a:lnTo>
                      <a:pt x="653" y="368"/>
                    </a:lnTo>
                    <a:lnTo>
                      <a:pt x="653" y="351"/>
                    </a:lnTo>
                    <a:lnTo>
                      <a:pt x="657" y="347"/>
                    </a:lnTo>
                    <a:lnTo>
                      <a:pt x="659" y="342"/>
                    </a:lnTo>
                    <a:lnTo>
                      <a:pt x="663" y="338"/>
                    </a:lnTo>
                    <a:lnTo>
                      <a:pt x="666" y="337"/>
                    </a:lnTo>
                    <a:lnTo>
                      <a:pt x="673" y="331"/>
                    </a:lnTo>
                    <a:lnTo>
                      <a:pt x="674" y="331"/>
                    </a:lnTo>
                    <a:lnTo>
                      <a:pt x="677" y="330"/>
                    </a:lnTo>
                    <a:lnTo>
                      <a:pt x="685" y="330"/>
                    </a:lnTo>
                    <a:lnTo>
                      <a:pt x="685" y="331"/>
                    </a:lnTo>
                    <a:lnTo>
                      <a:pt x="684" y="340"/>
                    </a:lnTo>
                    <a:lnTo>
                      <a:pt x="684" y="341"/>
                    </a:lnTo>
                    <a:lnTo>
                      <a:pt x="683" y="344"/>
                    </a:lnTo>
                    <a:lnTo>
                      <a:pt x="681" y="345"/>
                    </a:lnTo>
                    <a:lnTo>
                      <a:pt x="673" y="358"/>
                    </a:lnTo>
                    <a:lnTo>
                      <a:pt x="671" y="365"/>
                    </a:lnTo>
                    <a:lnTo>
                      <a:pt x="677" y="365"/>
                    </a:lnTo>
                    <a:lnTo>
                      <a:pt x="683" y="371"/>
                    </a:lnTo>
                    <a:lnTo>
                      <a:pt x="684" y="371"/>
                    </a:lnTo>
                    <a:lnTo>
                      <a:pt x="690" y="373"/>
                    </a:lnTo>
                    <a:lnTo>
                      <a:pt x="709" y="372"/>
                    </a:lnTo>
                    <a:lnTo>
                      <a:pt x="718" y="368"/>
                    </a:lnTo>
                    <a:lnTo>
                      <a:pt x="734" y="369"/>
                    </a:lnTo>
                    <a:lnTo>
                      <a:pt x="741" y="364"/>
                    </a:lnTo>
                    <a:lnTo>
                      <a:pt x="740" y="361"/>
                    </a:lnTo>
                    <a:lnTo>
                      <a:pt x="740" y="358"/>
                    </a:lnTo>
                    <a:lnTo>
                      <a:pt x="730" y="338"/>
                    </a:lnTo>
                    <a:lnTo>
                      <a:pt x="718" y="326"/>
                    </a:lnTo>
                    <a:lnTo>
                      <a:pt x="713" y="316"/>
                    </a:lnTo>
                    <a:lnTo>
                      <a:pt x="708" y="309"/>
                    </a:lnTo>
                    <a:lnTo>
                      <a:pt x="709" y="309"/>
                    </a:lnTo>
                    <a:lnTo>
                      <a:pt x="738" y="295"/>
                    </a:lnTo>
                    <a:lnTo>
                      <a:pt x="738" y="308"/>
                    </a:lnTo>
                    <a:lnTo>
                      <a:pt x="744" y="313"/>
                    </a:lnTo>
                    <a:lnTo>
                      <a:pt x="752" y="327"/>
                    </a:lnTo>
                    <a:lnTo>
                      <a:pt x="754" y="328"/>
                    </a:lnTo>
                    <a:lnTo>
                      <a:pt x="755" y="331"/>
                    </a:lnTo>
                    <a:lnTo>
                      <a:pt x="762" y="335"/>
                    </a:lnTo>
                    <a:lnTo>
                      <a:pt x="764" y="337"/>
                    </a:lnTo>
                    <a:lnTo>
                      <a:pt x="766" y="337"/>
                    </a:lnTo>
                    <a:lnTo>
                      <a:pt x="791" y="342"/>
                    </a:lnTo>
                    <a:lnTo>
                      <a:pt x="801" y="349"/>
                    </a:lnTo>
                    <a:lnTo>
                      <a:pt x="801" y="351"/>
                    </a:lnTo>
                    <a:lnTo>
                      <a:pt x="803" y="351"/>
                    </a:lnTo>
                    <a:lnTo>
                      <a:pt x="804" y="348"/>
                    </a:lnTo>
                    <a:lnTo>
                      <a:pt x="804" y="347"/>
                    </a:lnTo>
                    <a:lnTo>
                      <a:pt x="794" y="333"/>
                    </a:lnTo>
                    <a:lnTo>
                      <a:pt x="793" y="327"/>
                    </a:lnTo>
                    <a:lnTo>
                      <a:pt x="793" y="323"/>
                    </a:lnTo>
                    <a:lnTo>
                      <a:pt x="794" y="320"/>
                    </a:lnTo>
                    <a:lnTo>
                      <a:pt x="796" y="308"/>
                    </a:lnTo>
                    <a:lnTo>
                      <a:pt x="794" y="295"/>
                    </a:lnTo>
                    <a:lnTo>
                      <a:pt x="796" y="292"/>
                    </a:lnTo>
                    <a:lnTo>
                      <a:pt x="797" y="288"/>
                    </a:lnTo>
                    <a:lnTo>
                      <a:pt x="810" y="274"/>
                    </a:lnTo>
                    <a:lnTo>
                      <a:pt x="814" y="267"/>
                    </a:lnTo>
                    <a:lnTo>
                      <a:pt x="814" y="266"/>
                    </a:lnTo>
                    <a:lnTo>
                      <a:pt x="819" y="263"/>
                    </a:lnTo>
                    <a:lnTo>
                      <a:pt x="821" y="261"/>
                    </a:lnTo>
                    <a:lnTo>
                      <a:pt x="819" y="260"/>
                    </a:lnTo>
                    <a:lnTo>
                      <a:pt x="817" y="259"/>
                    </a:lnTo>
                    <a:lnTo>
                      <a:pt x="815" y="259"/>
                    </a:lnTo>
                    <a:lnTo>
                      <a:pt x="804" y="256"/>
                    </a:lnTo>
                    <a:lnTo>
                      <a:pt x="780" y="256"/>
                    </a:lnTo>
                    <a:lnTo>
                      <a:pt x="773" y="251"/>
                    </a:lnTo>
                    <a:lnTo>
                      <a:pt x="771" y="248"/>
                    </a:lnTo>
                    <a:lnTo>
                      <a:pt x="762" y="241"/>
                    </a:lnTo>
                    <a:lnTo>
                      <a:pt x="762" y="239"/>
                    </a:lnTo>
                    <a:lnTo>
                      <a:pt x="764" y="239"/>
                    </a:lnTo>
                    <a:lnTo>
                      <a:pt x="769" y="236"/>
                    </a:lnTo>
                    <a:lnTo>
                      <a:pt x="772" y="236"/>
                    </a:lnTo>
                    <a:lnTo>
                      <a:pt x="776" y="239"/>
                    </a:lnTo>
                    <a:lnTo>
                      <a:pt x="778" y="239"/>
                    </a:lnTo>
                    <a:lnTo>
                      <a:pt x="780" y="238"/>
                    </a:lnTo>
                    <a:lnTo>
                      <a:pt x="782" y="236"/>
                    </a:lnTo>
                    <a:lnTo>
                      <a:pt x="793" y="232"/>
                    </a:lnTo>
                    <a:lnTo>
                      <a:pt x="800" y="222"/>
                    </a:lnTo>
                    <a:lnTo>
                      <a:pt x="812" y="208"/>
                    </a:lnTo>
                    <a:lnTo>
                      <a:pt x="821" y="201"/>
                    </a:lnTo>
                    <a:lnTo>
                      <a:pt x="845" y="187"/>
                    </a:lnTo>
                    <a:lnTo>
                      <a:pt x="850" y="186"/>
                    </a:lnTo>
                    <a:lnTo>
                      <a:pt x="850" y="183"/>
                    </a:lnTo>
                    <a:lnTo>
                      <a:pt x="849" y="183"/>
                    </a:lnTo>
                    <a:lnTo>
                      <a:pt x="849" y="179"/>
                    </a:lnTo>
                    <a:lnTo>
                      <a:pt x="848" y="179"/>
                    </a:lnTo>
                    <a:lnTo>
                      <a:pt x="845" y="176"/>
                    </a:lnTo>
                    <a:lnTo>
                      <a:pt x="839" y="182"/>
                    </a:lnTo>
                    <a:lnTo>
                      <a:pt x="831" y="182"/>
                    </a:lnTo>
                    <a:lnTo>
                      <a:pt x="824" y="179"/>
                    </a:lnTo>
                    <a:lnTo>
                      <a:pt x="822" y="179"/>
                    </a:lnTo>
                    <a:lnTo>
                      <a:pt x="821" y="178"/>
                    </a:lnTo>
                    <a:lnTo>
                      <a:pt x="821" y="174"/>
                    </a:lnTo>
                    <a:lnTo>
                      <a:pt x="819" y="172"/>
                    </a:lnTo>
                    <a:lnTo>
                      <a:pt x="814" y="161"/>
                    </a:lnTo>
                    <a:lnTo>
                      <a:pt x="814" y="160"/>
                    </a:lnTo>
                    <a:lnTo>
                      <a:pt x="811" y="160"/>
                    </a:lnTo>
                    <a:lnTo>
                      <a:pt x="811" y="161"/>
                    </a:lnTo>
                    <a:lnTo>
                      <a:pt x="804" y="161"/>
                    </a:lnTo>
                    <a:lnTo>
                      <a:pt x="797" y="158"/>
                    </a:lnTo>
                    <a:lnTo>
                      <a:pt x="779" y="146"/>
                    </a:lnTo>
                    <a:lnTo>
                      <a:pt x="776" y="143"/>
                    </a:lnTo>
                    <a:lnTo>
                      <a:pt x="771" y="13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20" name="Freeform 549">
                <a:extLst>
                  <a:ext uri="{FF2B5EF4-FFF2-40B4-BE49-F238E27FC236}">
                    <a16:creationId xmlns:a16="http://schemas.microsoft.com/office/drawing/2014/main" id="{9CCD6E07-12FC-1026-0C7B-77CB11CDA6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7" y="1058"/>
                <a:ext cx="183" cy="175"/>
              </a:xfrm>
              <a:custGeom>
                <a:avLst/>
                <a:gdLst>
                  <a:gd name="T0" fmla="*/ 676 w 734"/>
                  <a:gd name="T1" fmla="*/ 389 h 701"/>
                  <a:gd name="T2" fmla="*/ 613 w 734"/>
                  <a:gd name="T3" fmla="*/ 363 h 701"/>
                  <a:gd name="T4" fmla="*/ 588 w 734"/>
                  <a:gd name="T5" fmla="*/ 329 h 701"/>
                  <a:gd name="T6" fmla="*/ 544 w 734"/>
                  <a:gd name="T7" fmla="*/ 311 h 701"/>
                  <a:gd name="T8" fmla="*/ 503 w 734"/>
                  <a:gd name="T9" fmla="*/ 240 h 701"/>
                  <a:gd name="T10" fmla="*/ 454 w 734"/>
                  <a:gd name="T11" fmla="*/ 283 h 701"/>
                  <a:gd name="T12" fmla="*/ 432 w 734"/>
                  <a:gd name="T13" fmla="*/ 261 h 701"/>
                  <a:gd name="T14" fmla="*/ 429 w 734"/>
                  <a:gd name="T15" fmla="*/ 195 h 701"/>
                  <a:gd name="T16" fmla="*/ 446 w 734"/>
                  <a:gd name="T17" fmla="*/ 160 h 701"/>
                  <a:gd name="T18" fmla="*/ 425 w 734"/>
                  <a:gd name="T19" fmla="*/ 146 h 701"/>
                  <a:gd name="T20" fmla="*/ 436 w 734"/>
                  <a:gd name="T21" fmla="*/ 102 h 701"/>
                  <a:gd name="T22" fmla="*/ 443 w 734"/>
                  <a:gd name="T23" fmla="*/ 76 h 701"/>
                  <a:gd name="T24" fmla="*/ 410 w 734"/>
                  <a:gd name="T25" fmla="*/ 40 h 701"/>
                  <a:gd name="T26" fmla="*/ 382 w 734"/>
                  <a:gd name="T27" fmla="*/ 3 h 701"/>
                  <a:gd name="T28" fmla="*/ 313 w 734"/>
                  <a:gd name="T29" fmla="*/ 19 h 701"/>
                  <a:gd name="T30" fmla="*/ 288 w 734"/>
                  <a:gd name="T31" fmla="*/ 30 h 701"/>
                  <a:gd name="T32" fmla="*/ 242 w 734"/>
                  <a:gd name="T33" fmla="*/ 37 h 701"/>
                  <a:gd name="T34" fmla="*/ 225 w 734"/>
                  <a:gd name="T35" fmla="*/ 63 h 701"/>
                  <a:gd name="T36" fmla="*/ 253 w 734"/>
                  <a:gd name="T37" fmla="*/ 85 h 701"/>
                  <a:gd name="T38" fmla="*/ 214 w 734"/>
                  <a:gd name="T39" fmla="*/ 110 h 701"/>
                  <a:gd name="T40" fmla="*/ 187 w 734"/>
                  <a:gd name="T41" fmla="*/ 143 h 701"/>
                  <a:gd name="T42" fmla="*/ 176 w 734"/>
                  <a:gd name="T43" fmla="*/ 183 h 701"/>
                  <a:gd name="T44" fmla="*/ 139 w 734"/>
                  <a:gd name="T45" fmla="*/ 236 h 701"/>
                  <a:gd name="T46" fmla="*/ 169 w 734"/>
                  <a:gd name="T47" fmla="*/ 258 h 701"/>
                  <a:gd name="T48" fmla="*/ 199 w 734"/>
                  <a:gd name="T49" fmla="*/ 262 h 701"/>
                  <a:gd name="T50" fmla="*/ 203 w 734"/>
                  <a:gd name="T51" fmla="*/ 310 h 701"/>
                  <a:gd name="T52" fmla="*/ 162 w 734"/>
                  <a:gd name="T53" fmla="*/ 314 h 701"/>
                  <a:gd name="T54" fmla="*/ 171 w 734"/>
                  <a:gd name="T55" fmla="*/ 361 h 701"/>
                  <a:gd name="T56" fmla="*/ 199 w 734"/>
                  <a:gd name="T57" fmla="*/ 364 h 701"/>
                  <a:gd name="T58" fmla="*/ 190 w 734"/>
                  <a:gd name="T59" fmla="*/ 431 h 701"/>
                  <a:gd name="T60" fmla="*/ 115 w 734"/>
                  <a:gd name="T61" fmla="*/ 416 h 701"/>
                  <a:gd name="T62" fmla="*/ 49 w 734"/>
                  <a:gd name="T63" fmla="*/ 432 h 701"/>
                  <a:gd name="T64" fmla="*/ 49 w 734"/>
                  <a:gd name="T65" fmla="*/ 470 h 701"/>
                  <a:gd name="T66" fmla="*/ 35 w 734"/>
                  <a:gd name="T67" fmla="*/ 485 h 701"/>
                  <a:gd name="T68" fmla="*/ 10 w 734"/>
                  <a:gd name="T69" fmla="*/ 568 h 701"/>
                  <a:gd name="T70" fmla="*/ 60 w 734"/>
                  <a:gd name="T71" fmla="*/ 603 h 701"/>
                  <a:gd name="T72" fmla="*/ 76 w 734"/>
                  <a:gd name="T73" fmla="*/ 638 h 701"/>
                  <a:gd name="T74" fmla="*/ 91 w 734"/>
                  <a:gd name="T75" fmla="*/ 675 h 701"/>
                  <a:gd name="T76" fmla="*/ 172 w 734"/>
                  <a:gd name="T77" fmla="*/ 648 h 701"/>
                  <a:gd name="T78" fmla="*/ 250 w 734"/>
                  <a:gd name="T79" fmla="*/ 692 h 701"/>
                  <a:gd name="T80" fmla="*/ 302 w 734"/>
                  <a:gd name="T81" fmla="*/ 680 h 701"/>
                  <a:gd name="T82" fmla="*/ 309 w 734"/>
                  <a:gd name="T83" fmla="*/ 653 h 701"/>
                  <a:gd name="T84" fmla="*/ 278 w 734"/>
                  <a:gd name="T85" fmla="*/ 590 h 701"/>
                  <a:gd name="T86" fmla="*/ 315 w 734"/>
                  <a:gd name="T87" fmla="*/ 586 h 701"/>
                  <a:gd name="T88" fmla="*/ 348 w 734"/>
                  <a:gd name="T89" fmla="*/ 613 h 701"/>
                  <a:gd name="T90" fmla="*/ 433 w 734"/>
                  <a:gd name="T91" fmla="*/ 638 h 701"/>
                  <a:gd name="T92" fmla="*/ 454 w 734"/>
                  <a:gd name="T93" fmla="*/ 655 h 701"/>
                  <a:gd name="T94" fmla="*/ 472 w 734"/>
                  <a:gd name="T95" fmla="*/ 622 h 701"/>
                  <a:gd name="T96" fmla="*/ 465 w 734"/>
                  <a:gd name="T97" fmla="*/ 586 h 701"/>
                  <a:gd name="T98" fmla="*/ 493 w 734"/>
                  <a:gd name="T99" fmla="*/ 590 h 701"/>
                  <a:gd name="T100" fmla="*/ 472 w 734"/>
                  <a:gd name="T101" fmla="*/ 541 h 701"/>
                  <a:gd name="T102" fmla="*/ 524 w 734"/>
                  <a:gd name="T103" fmla="*/ 533 h 701"/>
                  <a:gd name="T104" fmla="*/ 581 w 734"/>
                  <a:gd name="T105" fmla="*/ 487 h 701"/>
                  <a:gd name="T106" fmla="*/ 643 w 734"/>
                  <a:gd name="T107" fmla="*/ 498 h 701"/>
                  <a:gd name="T108" fmla="*/ 705 w 734"/>
                  <a:gd name="T109" fmla="*/ 526 h 701"/>
                  <a:gd name="T110" fmla="*/ 734 w 734"/>
                  <a:gd name="T111" fmla="*/ 507 h 701"/>
                  <a:gd name="T112" fmla="*/ 713 w 734"/>
                  <a:gd name="T113" fmla="*/ 454 h 701"/>
                  <a:gd name="T114" fmla="*/ 705 w 734"/>
                  <a:gd name="T115" fmla="*/ 425 h 7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734" h="701">
                    <a:moveTo>
                      <a:pt x="705" y="425"/>
                    </a:moveTo>
                    <a:lnTo>
                      <a:pt x="704" y="424"/>
                    </a:lnTo>
                    <a:lnTo>
                      <a:pt x="696" y="421"/>
                    </a:lnTo>
                    <a:lnTo>
                      <a:pt x="696" y="416"/>
                    </a:lnTo>
                    <a:lnTo>
                      <a:pt x="690" y="403"/>
                    </a:lnTo>
                    <a:lnTo>
                      <a:pt x="687" y="403"/>
                    </a:lnTo>
                    <a:lnTo>
                      <a:pt x="675" y="405"/>
                    </a:lnTo>
                    <a:lnTo>
                      <a:pt x="675" y="391"/>
                    </a:lnTo>
                    <a:lnTo>
                      <a:pt x="676" y="389"/>
                    </a:lnTo>
                    <a:lnTo>
                      <a:pt x="675" y="389"/>
                    </a:lnTo>
                    <a:lnTo>
                      <a:pt x="653" y="377"/>
                    </a:lnTo>
                    <a:lnTo>
                      <a:pt x="644" y="364"/>
                    </a:lnTo>
                    <a:lnTo>
                      <a:pt x="644" y="363"/>
                    </a:lnTo>
                    <a:lnTo>
                      <a:pt x="640" y="358"/>
                    </a:lnTo>
                    <a:lnTo>
                      <a:pt x="637" y="358"/>
                    </a:lnTo>
                    <a:lnTo>
                      <a:pt x="629" y="361"/>
                    </a:lnTo>
                    <a:lnTo>
                      <a:pt x="615" y="364"/>
                    </a:lnTo>
                    <a:lnTo>
                      <a:pt x="613" y="363"/>
                    </a:lnTo>
                    <a:lnTo>
                      <a:pt x="611" y="363"/>
                    </a:lnTo>
                    <a:lnTo>
                      <a:pt x="611" y="361"/>
                    </a:lnTo>
                    <a:lnTo>
                      <a:pt x="604" y="353"/>
                    </a:lnTo>
                    <a:lnTo>
                      <a:pt x="601" y="350"/>
                    </a:lnTo>
                    <a:lnTo>
                      <a:pt x="601" y="349"/>
                    </a:lnTo>
                    <a:lnTo>
                      <a:pt x="591" y="332"/>
                    </a:lnTo>
                    <a:lnTo>
                      <a:pt x="590" y="328"/>
                    </a:lnTo>
                    <a:lnTo>
                      <a:pt x="588" y="328"/>
                    </a:lnTo>
                    <a:lnTo>
                      <a:pt x="588" y="329"/>
                    </a:lnTo>
                    <a:lnTo>
                      <a:pt x="585" y="329"/>
                    </a:lnTo>
                    <a:lnTo>
                      <a:pt x="580" y="324"/>
                    </a:lnTo>
                    <a:lnTo>
                      <a:pt x="580" y="315"/>
                    </a:lnTo>
                    <a:lnTo>
                      <a:pt x="583" y="308"/>
                    </a:lnTo>
                    <a:lnTo>
                      <a:pt x="581" y="304"/>
                    </a:lnTo>
                    <a:lnTo>
                      <a:pt x="580" y="305"/>
                    </a:lnTo>
                    <a:lnTo>
                      <a:pt x="556" y="310"/>
                    </a:lnTo>
                    <a:lnTo>
                      <a:pt x="553" y="311"/>
                    </a:lnTo>
                    <a:lnTo>
                      <a:pt x="544" y="311"/>
                    </a:lnTo>
                    <a:lnTo>
                      <a:pt x="524" y="307"/>
                    </a:lnTo>
                    <a:lnTo>
                      <a:pt x="523" y="305"/>
                    </a:lnTo>
                    <a:lnTo>
                      <a:pt x="521" y="301"/>
                    </a:lnTo>
                    <a:lnTo>
                      <a:pt x="520" y="300"/>
                    </a:lnTo>
                    <a:lnTo>
                      <a:pt x="520" y="298"/>
                    </a:lnTo>
                    <a:lnTo>
                      <a:pt x="510" y="269"/>
                    </a:lnTo>
                    <a:lnTo>
                      <a:pt x="507" y="245"/>
                    </a:lnTo>
                    <a:lnTo>
                      <a:pt x="506" y="241"/>
                    </a:lnTo>
                    <a:lnTo>
                      <a:pt x="503" y="240"/>
                    </a:lnTo>
                    <a:lnTo>
                      <a:pt x="497" y="243"/>
                    </a:lnTo>
                    <a:lnTo>
                      <a:pt x="483" y="262"/>
                    </a:lnTo>
                    <a:lnTo>
                      <a:pt x="478" y="273"/>
                    </a:lnTo>
                    <a:lnTo>
                      <a:pt x="477" y="275"/>
                    </a:lnTo>
                    <a:lnTo>
                      <a:pt x="477" y="276"/>
                    </a:lnTo>
                    <a:lnTo>
                      <a:pt x="471" y="277"/>
                    </a:lnTo>
                    <a:lnTo>
                      <a:pt x="468" y="279"/>
                    </a:lnTo>
                    <a:lnTo>
                      <a:pt x="456" y="283"/>
                    </a:lnTo>
                    <a:lnTo>
                      <a:pt x="454" y="283"/>
                    </a:lnTo>
                    <a:lnTo>
                      <a:pt x="447" y="282"/>
                    </a:lnTo>
                    <a:lnTo>
                      <a:pt x="446" y="280"/>
                    </a:lnTo>
                    <a:lnTo>
                      <a:pt x="443" y="279"/>
                    </a:lnTo>
                    <a:lnTo>
                      <a:pt x="440" y="276"/>
                    </a:lnTo>
                    <a:lnTo>
                      <a:pt x="437" y="275"/>
                    </a:lnTo>
                    <a:lnTo>
                      <a:pt x="435" y="268"/>
                    </a:lnTo>
                    <a:lnTo>
                      <a:pt x="433" y="267"/>
                    </a:lnTo>
                    <a:lnTo>
                      <a:pt x="432" y="262"/>
                    </a:lnTo>
                    <a:lnTo>
                      <a:pt x="432" y="261"/>
                    </a:lnTo>
                    <a:lnTo>
                      <a:pt x="440" y="248"/>
                    </a:lnTo>
                    <a:lnTo>
                      <a:pt x="442" y="248"/>
                    </a:lnTo>
                    <a:lnTo>
                      <a:pt x="444" y="240"/>
                    </a:lnTo>
                    <a:lnTo>
                      <a:pt x="444" y="237"/>
                    </a:lnTo>
                    <a:lnTo>
                      <a:pt x="435" y="219"/>
                    </a:lnTo>
                    <a:lnTo>
                      <a:pt x="432" y="219"/>
                    </a:lnTo>
                    <a:lnTo>
                      <a:pt x="432" y="208"/>
                    </a:lnTo>
                    <a:lnTo>
                      <a:pt x="429" y="197"/>
                    </a:lnTo>
                    <a:lnTo>
                      <a:pt x="429" y="195"/>
                    </a:lnTo>
                    <a:lnTo>
                      <a:pt x="430" y="192"/>
                    </a:lnTo>
                    <a:lnTo>
                      <a:pt x="436" y="187"/>
                    </a:lnTo>
                    <a:lnTo>
                      <a:pt x="437" y="187"/>
                    </a:lnTo>
                    <a:lnTo>
                      <a:pt x="442" y="184"/>
                    </a:lnTo>
                    <a:lnTo>
                      <a:pt x="444" y="181"/>
                    </a:lnTo>
                    <a:lnTo>
                      <a:pt x="447" y="180"/>
                    </a:lnTo>
                    <a:lnTo>
                      <a:pt x="449" y="178"/>
                    </a:lnTo>
                    <a:lnTo>
                      <a:pt x="447" y="160"/>
                    </a:lnTo>
                    <a:lnTo>
                      <a:pt x="446" y="160"/>
                    </a:lnTo>
                    <a:lnTo>
                      <a:pt x="446" y="159"/>
                    </a:lnTo>
                    <a:lnTo>
                      <a:pt x="442" y="155"/>
                    </a:lnTo>
                    <a:lnTo>
                      <a:pt x="439" y="153"/>
                    </a:lnTo>
                    <a:lnTo>
                      <a:pt x="430" y="153"/>
                    </a:lnTo>
                    <a:lnTo>
                      <a:pt x="425" y="152"/>
                    </a:lnTo>
                    <a:lnTo>
                      <a:pt x="422" y="150"/>
                    </a:lnTo>
                    <a:lnTo>
                      <a:pt x="423" y="150"/>
                    </a:lnTo>
                    <a:lnTo>
                      <a:pt x="423" y="147"/>
                    </a:lnTo>
                    <a:lnTo>
                      <a:pt x="425" y="146"/>
                    </a:lnTo>
                    <a:lnTo>
                      <a:pt x="430" y="134"/>
                    </a:lnTo>
                    <a:lnTo>
                      <a:pt x="442" y="124"/>
                    </a:lnTo>
                    <a:lnTo>
                      <a:pt x="442" y="123"/>
                    </a:lnTo>
                    <a:lnTo>
                      <a:pt x="443" y="123"/>
                    </a:lnTo>
                    <a:lnTo>
                      <a:pt x="435" y="110"/>
                    </a:lnTo>
                    <a:lnTo>
                      <a:pt x="432" y="107"/>
                    </a:lnTo>
                    <a:lnTo>
                      <a:pt x="432" y="104"/>
                    </a:lnTo>
                    <a:lnTo>
                      <a:pt x="435" y="102"/>
                    </a:lnTo>
                    <a:lnTo>
                      <a:pt x="436" y="102"/>
                    </a:lnTo>
                    <a:lnTo>
                      <a:pt x="442" y="104"/>
                    </a:lnTo>
                    <a:lnTo>
                      <a:pt x="444" y="107"/>
                    </a:lnTo>
                    <a:lnTo>
                      <a:pt x="449" y="109"/>
                    </a:lnTo>
                    <a:lnTo>
                      <a:pt x="451" y="106"/>
                    </a:lnTo>
                    <a:lnTo>
                      <a:pt x="453" y="106"/>
                    </a:lnTo>
                    <a:lnTo>
                      <a:pt x="453" y="104"/>
                    </a:lnTo>
                    <a:lnTo>
                      <a:pt x="450" y="102"/>
                    </a:lnTo>
                    <a:lnTo>
                      <a:pt x="443" y="89"/>
                    </a:lnTo>
                    <a:lnTo>
                      <a:pt x="443" y="76"/>
                    </a:lnTo>
                    <a:lnTo>
                      <a:pt x="444" y="70"/>
                    </a:lnTo>
                    <a:lnTo>
                      <a:pt x="444" y="47"/>
                    </a:lnTo>
                    <a:lnTo>
                      <a:pt x="440" y="46"/>
                    </a:lnTo>
                    <a:lnTo>
                      <a:pt x="425" y="46"/>
                    </a:lnTo>
                    <a:lnTo>
                      <a:pt x="422" y="47"/>
                    </a:lnTo>
                    <a:lnTo>
                      <a:pt x="419" y="46"/>
                    </a:lnTo>
                    <a:lnTo>
                      <a:pt x="418" y="44"/>
                    </a:lnTo>
                    <a:lnTo>
                      <a:pt x="411" y="42"/>
                    </a:lnTo>
                    <a:lnTo>
                      <a:pt x="410" y="40"/>
                    </a:lnTo>
                    <a:lnTo>
                      <a:pt x="410" y="35"/>
                    </a:lnTo>
                    <a:lnTo>
                      <a:pt x="410" y="33"/>
                    </a:lnTo>
                    <a:lnTo>
                      <a:pt x="407" y="29"/>
                    </a:lnTo>
                    <a:lnTo>
                      <a:pt x="407" y="27"/>
                    </a:lnTo>
                    <a:lnTo>
                      <a:pt x="405" y="27"/>
                    </a:lnTo>
                    <a:lnTo>
                      <a:pt x="400" y="22"/>
                    </a:lnTo>
                    <a:lnTo>
                      <a:pt x="394" y="18"/>
                    </a:lnTo>
                    <a:lnTo>
                      <a:pt x="384" y="8"/>
                    </a:lnTo>
                    <a:lnTo>
                      <a:pt x="382" y="3"/>
                    </a:lnTo>
                    <a:lnTo>
                      <a:pt x="380" y="1"/>
                    </a:lnTo>
                    <a:lnTo>
                      <a:pt x="377" y="0"/>
                    </a:lnTo>
                    <a:lnTo>
                      <a:pt x="376" y="0"/>
                    </a:lnTo>
                    <a:lnTo>
                      <a:pt x="348" y="8"/>
                    </a:lnTo>
                    <a:lnTo>
                      <a:pt x="333" y="22"/>
                    </a:lnTo>
                    <a:lnTo>
                      <a:pt x="329" y="23"/>
                    </a:lnTo>
                    <a:lnTo>
                      <a:pt x="323" y="23"/>
                    </a:lnTo>
                    <a:lnTo>
                      <a:pt x="317" y="20"/>
                    </a:lnTo>
                    <a:lnTo>
                      <a:pt x="313" y="19"/>
                    </a:lnTo>
                    <a:lnTo>
                      <a:pt x="300" y="22"/>
                    </a:lnTo>
                    <a:lnTo>
                      <a:pt x="300" y="13"/>
                    </a:lnTo>
                    <a:lnTo>
                      <a:pt x="293" y="13"/>
                    </a:lnTo>
                    <a:lnTo>
                      <a:pt x="293" y="15"/>
                    </a:lnTo>
                    <a:lnTo>
                      <a:pt x="292" y="19"/>
                    </a:lnTo>
                    <a:lnTo>
                      <a:pt x="292" y="23"/>
                    </a:lnTo>
                    <a:lnTo>
                      <a:pt x="293" y="25"/>
                    </a:lnTo>
                    <a:lnTo>
                      <a:pt x="293" y="29"/>
                    </a:lnTo>
                    <a:lnTo>
                      <a:pt x="288" y="30"/>
                    </a:lnTo>
                    <a:lnTo>
                      <a:pt x="285" y="30"/>
                    </a:lnTo>
                    <a:lnTo>
                      <a:pt x="281" y="26"/>
                    </a:lnTo>
                    <a:lnTo>
                      <a:pt x="277" y="25"/>
                    </a:lnTo>
                    <a:lnTo>
                      <a:pt x="266" y="20"/>
                    </a:lnTo>
                    <a:lnTo>
                      <a:pt x="262" y="18"/>
                    </a:lnTo>
                    <a:lnTo>
                      <a:pt x="260" y="18"/>
                    </a:lnTo>
                    <a:lnTo>
                      <a:pt x="252" y="33"/>
                    </a:lnTo>
                    <a:lnTo>
                      <a:pt x="248" y="37"/>
                    </a:lnTo>
                    <a:lnTo>
                      <a:pt x="242" y="37"/>
                    </a:lnTo>
                    <a:lnTo>
                      <a:pt x="229" y="32"/>
                    </a:lnTo>
                    <a:lnTo>
                      <a:pt x="229" y="33"/>
                    </a:lnTo>
                    <a:lnTo>
                      <a:pt x="224" y="40"/>
                    </a:lnTo>
                    <a:lnTo>
                      <a:pt x="215" y="42"/>
                    </a:lnTo>
                    <a:lnTo>
                      <a:pt x="214" y="42"/>
                    </a:lnTo>
                    <a:lnTo>
                      <a:pt x="215" y="46"/>
                    </a:lnTo>
                    <a:lnTo>
                      <a:pt x="217" y="61"/>
                    </a:lnTo>
                    <a:lnTo>
                      <a:pt x="217" y="63"/>
                    </a:lnTo>
                    <a:lnTo>
                      <a:pt x="225" y="63"/>
                    </a:lnTo>
                    <a:lnTo>
                      <a:pt x="228" y="64"/>
                    </a:lnTo>
                    <a:lnTo>
                      <a:pt x="231" y="67"/>
                    </a:lnTo>
                    <a:lnTo>
                      <a:pt x="228" y="68"/>
                    </a:lnTo>
                    <a:lnTo>
                      <a:pt x="231" y="71"/>
                    </a:lnTo>
                    <a:lnTo>
                      <a:pt x="240" y="75"/>
                    </a:lnTo>
                    <a:lnTo>
                      <a:pt x="250" y="80"/>
                    </a:lnTo>
                    <a:lnTo>
                      <a:pt x="252" y="80"/>
                    </a:lnTo>
                    <a:lnTo>
                      <a:pt x="253" y="82"/>
                    </a:lnTo>
                    <a:lnTo>
                      <a:pt x="253" y="85"/>
                    </a:lnTo>
                    <a:lnTo>
                      <a:pt x="252" y="93"/>
                    </a:lnTo>
                    <a:lnTo>
                      <a:pt x="253" y="103"/>
                    </a:lnTo>
                    <a:lnTo>
                      <a:pt x="248" y="113"/>
                    </a:lnTo>
                    <a:lnTo>
                      <a:pt x="243" y="117"/>
                    </a:lnTo>
                    <a:lnTo>
                      <a:pt x="242" y="117"/>
                    </a:lnTo>
                    <a:lnTo>
                      <a:pt x="238" y="114"/>
                    </a:lnTo>
                    <a:lnTo>
                      <a:pt x="228" y="111"/>
                    </a:lnTo>
                    <a:lnTo>
                      <a:pt x="218" y="110"/>
                    </a:lnTo>
                    <a:lnTo>
                      <a:pt x="214" y="110"/>
                    </a:lnTo>
                    <a:lnTo>
                      <a:pt x="200" y="114"/>
                    </a:lnTo>
                    <a:lnTo>
                      <a:pt x="193" y="114"/>
                    </a:lnTo>
                    <a:lnTo>
                      <a:pt x="189" y="117"/>
                    </a:lnTo>
                    <a:lnTo>
                      <a:pt x="186" y="124"/>
                    </a:lnTo>
                    <a:lnTo>
                      <a:pt x="183" y="124"/>
                    </a:lnTo>
                    <a:lnTo>
                      <a:pt x="182" y="125"/>
                    </a:lnTo>
                    <a:lnTo>
                      <a:pt x="180" y="130"/>
                    </a:lnTo>
                    <a:lnTo>
                      <a:pt x="182" y="131"/>
                    </a:lnTo>
                    <a:lnTo>
                      <a:pt x="187" y="143"/>
                    </a:lnTo>
                    <a:lnTo>
                      <a:pt x="189" y="155"/>
                    </a:lnTo>
                    <a:lnTo>
                      <a:pt x="193" y="164"/>
                    </a:lnTo>
                    <a:lnTo>
                      <a:pt x="196" y="167"/>
                    </a:lnTo>
                    <a:lnTo>
                      <a:pt x="196" y="169"/>
                    </a:lnTo>
                    <a:lnTo>
                      <a:pt x="195" y="176"/>
                    </a:lnTo>
                    <a:lnTo>
                      <a:pt x="189" y="180"/>
                    </a:lnTo>
                    <a:lnTo>
                      <a:pt x="182" y="181"/>
                    </a:lnTo>
                    <a:lnTo>
                      <a:pt x="176" y="181"/>
                    </a:lnTo>
                    <a:lnTo>
                      <a:pt x="176" y="183"/>
                    </a:lnTo>
                    <a:lnTo>
                      <a:pt x="175" y="190"/>
                    </a:lnTo>
                    <a:lnTo>
                      <a:pt x="169" y="201"/>
                    </a:lnTo>
                    <a:lnTo>
                      <a:pt x="166" y="204"/>
                    </a:lnTo>
                    <a:lnTo>
                      <a:pt x="166" y="215"/>
                    </a:lnTo>
                    <a:lnTo>
                      <a:pt x="164" y="215"/>
                    </a:lnTo>
                    <a:lnTo>
                      <a:pt x="159" y="216"/>
                    </a:lnTo>
                    <a:lnTo>
                      <a:pt x="158" y="217"/>
                    </a:lnTo>
                    <a:lnTo>
                      <a:pt x="143" y="229"/>
                    </a:lnTo>
                    <a:lnTo>
                      <a:pt x="139" y="236"/>
                    </a:lnTo>
                    <a:lnTo>
                      <a:pt x="130" y="265"/>
                    </a:lnTo>
                    <a:lnTo>
                      <a:pt x="130" y="268"/>
                    </a:lnTo>
                    <a:lnTo>
                      <a:pt x="136" y="269"/>
                    </a:lnTo>
                    <a:lnTo>
                      <a:pt x="137" y="271"/>
                    </a:lnTo>
                    <a:lnTo>
                      <a:pt x="143" y="271"/>
                    </a:lnTo>
                    <a:lnTo>
                      <a:pt x="152" y="267"/>
                    </a:lnTo>
                    <a:lnTo>
                      <a:pt x="155" y="264"/>
                    </a:lnTo>
                    <a:lnTo>
                      <a:pt x="168" y="257"/>
                    </a:lnTo>
                    <a:lnTo>
                      <a:pt x="169" y="258"/>
                    </a:lnTo>
                    <a:lnTo>
                      <a:pt x="172" y="259"/>
                    </a:lnTo>
                    <a:lnTo>
                      <a:pt x="175" y="262"/>
                    </a:lnTo>
                    <a:lnTo>
                      <a:pt x="175" y="264"/>
                    </a:lnTo>
                    <a:lnTo>
                      <a:pt x="179" y="265"/>
                    </a:lnTo>
                    <a:lnTo>
                      <a:pt x="183" y="268"/>
                    </a:lnTo>
                    <a:lnTo>
                      <a:pt x="187" y="268"/>
                    </a:lnTo>
                    <a:lnTo>
                      <a:pt x="193" y="269"/>
                    </a:lnTo>
                    <a:lnTo>
                      <a:pt x="197" y="265"/>
                    </a:lnTo>
                    <a:lnTo>
                      <a:pt x="199" y="262"/>
                    </a:lnTo>
                    <a:lnTo>
                      <a:pt x="199" y="264"/>
                    </a:lnTo>
                    <a:lnTo>
                      <a:pt x="195" y="279"/>
                    </a:lnTo>
                    <a:lnTo>
                      <a:pt x="192" y="284"/>
                    </a:lnTo>
                    <a:lnTo>
                      <a:pt x="185" y="291"/>
                    </a:lnTo>
                    <a:lnTo>
                      <a:pt x="183" y="294"/>
                    </a:lnTo>
                    <a:lnTo>
                      <a:pt x="185" y="296"/>
                    </a:lnTo>
                    <a:lnTo>
                      <a:pt x="190" y="300"/>
                    </a:lnTo>
                    <a:lnTo>
                      <a:pt x="195" y="301"/>
                    </a:lnTo>
                    <a:lnTo>
                      <a:pt x="203" y="310"/>
                    </a:lnTo>
                    <a:lnTo>
                      <a:pt x="197" y="312"/>
                    </a:lnTo>
                    <a:lnTo>
                      <a:pt x="190" y="312"/>
                    </a:lnTo>
                    <a:lnTo>
                      <a:pt x="182" y="310"/>
                    </a:lnTo>
                    <a:lnTo>
                      <a:pt x="173" y="318"/>
                    </a:lnTo>
                    <a:lnTo>
                      <a:pt x="171" y="319"/>
                    </a:lnTo>
                    <a:lnTo>
                      <a:pt x="168" y="319"/>
                    </a:lnTo>
                    <a:lnTo>
                      <a:pt x="164" y="315"/>
                    </a:lnTo>
                    <a:lnTo>
                      <a:pt x="164" y="314"/>
                    </a:lnTo>
                    <a:lnTo>
                      <a:pt x="162" y="314"/>
                    </a:lnTo>
                    <a:lnTo>
                      <a:pt x="159" y="317"/>
                    </a:lnTo>
                    <a:lnTo>
                      <a:pt x="159" y="318"/>
                    </a:lnTo>
                    <a:lnTo>
                      <a:pt x="161" y="322"/>
                    </a:lnTo>
                    <a:lnTo>
                      <a:pt x="165" y="327"/>
                    </a:lnTo>
                    <a:lnTo>
                      <a:pt x="166" y="331"/>
                    </a:lnTo>
                    <a:lnTo>
                      <a:pt x="166" y="335"/>
                    </a:lnTo>
                    <a:lnTo>
                      <a:pt x="168" y="340"/>
                    </a:lnTo>
                    <a:lnTo>
                      <a:pt x="168" y="353"/>
                    </a:lnTo>
                    <a:lnTo>
                      <a:pt x="171" y="361"/>
                    </a:lnTo>
                    <a:lnTo>
                      <a:pt x="175" y="368"/>
                    </a:lnTo>
                    <a:lnTo>
                      <a:pt x="178" y="368"/>
                    </a:lnTo>
                    <a:lnTo>
                      <a:pt x="180" y="365"/>
                    </a:lnTo>
                    <a:lnTo>
                      <a:pt x="183" y="364"/>
                    </a:lnTo>
                    <a:lnTo>
                      <a:pt x="187" y="361"/>
                    </a:lnTo>
                    <a:lnTo>
                      <a:pt x="195" y="360"/>
                    </a:lnTo>
                    <a:lnTo>
                      <a:pt x="196" y="361"/>
                    </a:lnTo>
                    <a:lnTo>
                      <a:pt x="197" y="364"/>
                    </a:lnTo>
                    <a:lnTo>
                      <a:pt x="199" y="364"/>
                    </a:lnTo>
                    <a:lnTo>
                      <a:pt x="197" y="365"/>
                    </a:lnTo>
                    <a:lnTo>
                      <a:pt x="186" y="384"/>
                    </a:lnTo>
                    <a:lnTo>
                      <a:pt x="183" y="387"/>
                    </a:lnTo>
                    <a:lnTo>
                      <a:pt x="183" y="391"/>
                    </a:lnTo>
                    <a:lnTo>
                      <a:pt x="197" y="414"/>
                    </a:lnTo>
                    <a:lnTo>
                      <a:pt x="203" y="430"/>
                    </a:lnTo>
                    <a:lnTo>
                      <a:pt x="203" y="432"/>
                    </a:lnTo>
                    <a:lnTo>
                      <a:pt x="200" y="432"/>
                    </a:lnTo>
                    <a:lnTo>
                      <a:pt x="190" y="431"/>
                    </a:lnTo>
                    <a:lnTo>
                      <a:pt x="187" y="431"/>
                    </a:lnTo>
                    <a:lnTo>
                      <a:pt x="187" y="430"/>
                    </a:lnTo>
                    <a:lnTo>
                      <a:pt x="182" y="427"/>
                    </a:lnTo>
                    <a:lnTo>
                      <a:pt x="148" y="423"/>
                    </a:lnTo>
                    <a:lnTo>
                      <a:pt x="132" y="418"/>
                    </a:lnTo>
                    <a:lnTo>
                      <a:pt x="123" y="418"/>
                    </a:lnTo>
                    <a:lnTo>
                      <a:pt x="119" y="417"/>
                    </a:lnTo>
                    <a:lnTo>
                      <a:pt x="116" y="417"/>
                    </a:lnTo>
                    <a:lnTo>
                      <a:pt x="115" y="416"/>
                    </a:lnTo>
                    <a:lnTo>
                      <a:pt x="115" y="414"/>
                    </a:lnTo>
                    <a:lnTo>
                      <a:pt x="113" y="414"/>
                    </a:lnTo>
                    <a:lnTo>
                      <a:pt x="95" y="420"/>
                    </a:lnTo>
                    <a:lnTo>
                      <a:pt x="88" y="423"/>
                    </a:lnTo>
                    <a:lnTo>
                      <a:pt x="56" y="423"/>
                    </a:lnTo>
                    <a:lnTo>
                      <a:pt x="56" y="421"/>
                    </a:lnTo>
                    <a:lnTo>
                      <a:pt x="55" y="421"/>
                    </a:lnTo>
                    <a:lnTo>
                      <a:pt x="52" y="430"/>
                    </a:lnTo>
                    <a:lnTo>
                      <a:pt x="49" y="432"/>
                    </a:lnTo>
                    <a:lnTo>
                      <a:pt x="51" y="434"/>
                    </a:lnTo>
                    <a:lnTo>
                      <a:pt x="52" y="440"/>
                    </a:lnTo>
                    <a:lnTo>
                      <a:pt x="56" y="445"/>
                    </a:lnTo>
                    <a:lnTo>
                      <a:pt x="56" y="447"/>
                    </a:lnTo>
                    <a:lnTo>
                      <a:pt x="58" y="455"/>
                    </a:lnTo>
                    <a:lnTo>
                      <a:pt x="55" y="459"/>
                    </a:lnTo>
                    <a:lnTo>
                      <a:pt x="52" y="465"/>
                    </a:lnTo>
                    <a:lnTo>
                      <a:pt x="49" y="469"/>
                    </a:lnTo>
                    <a:lnTo>
                      <a:pt x="49" y="470"/>
                    </a:lnTo>
                    <a:lnTo>
                      <a:pt x="48" y="470"/>
                    </a:lnTo>
                    <a:lnTo>
                      <a:pt x="46" y="469"/>
                    </a:lnTo>
                    <a:lnTo>
                      <a:pt x="44" y="470"/>
                    </a:lnTo>
                    <a:lnTo>
                      <a:pt x="42" y="470"/>
                    </a:lnTo>
                    <a:lnTo>
                      <a:pt x="39" y="472"/>
                    </a:lnTo>
                    <a:lnTo>
                      <a:pt x="39" y="474"/>
                    </a:lnTo>
                    <a:lnTo>
                      <a:pt x="37" y="478"/>
                    </a:lnTo>
                    <a:lnTo>
                      <a:pt x="37" y="481"/>
                    </a:lnTo>
                    <a:lnTo>
                      <a:pt x="35" y="485"/>
                    </a:lnTo>
                    <a:lnTo>
                      <a:pt x="35" y="491"/>
                    </a:lnTo>
                    <a:lnTo>
                      <a:pt x="38" y="504"/>
                    </a:lnTo>
                    <a:lnTo>
                      <a:pt x="31" y="523"/>
                    </a:lnTo>
                    <a:lnTo>
                      <a:pt x="31" y="537"/>
                    </a:lnTo>
                    <a:lnTo>
                      <a:pt x="32" y="543"/>
                    </a:lnTo>
                    <a:lnTo>
                      <a:pt x="21" y="543"/>
                    </a:lnTo>
                    <a:lnTo>
                      <a:pt x="0" y="547"/>
                    </a:lnTo>
                    <a:lnTo>
                      <a:pt x="0" y="550"/>
                    </a:lnTo>
                    <a:lnTo>
                      <a:pt x="10" y="568"/>
                    </a:lnTo>
                    <a:lnTo>
                      <a:pt x="12" y="568"/>
                    </a:lnTo>
                    <a:lnTo>
                      <a:pt x="13" y="569"/>
                    </a:lnTo>
                    <a:lnTo>
                      <a:pt x="28" y="574"/>
                    </a:lnTo>
                    <a:lnTo>
                      <a:pt x="53" y="586"/>
                    </a:lnTo>
                    <a:lnTo>
                      <a:pt x="56" y="589"/>
                    </a:lnTo>
                    <a:lnTo>
                      <a:pt x="58" y="589"/>
                    </a:lnTo>
                    <a:lnTo>
                      <a:pt x="58" y="592"/>
                    </a:lnTo>
                    <a:lnTo>
                      <a:pt x="59" y="593"/>
                    </a:lnTo>
                    <a:lnTo>
                      <a:pt x="60" y="603"/>
                    </a:lnTo>
                    <a:lnTo>
                      <a:pt x="60" y="604"/>
                    </a:lnTo>
                    <a:lnTo>
                      <a:pt x="62" y="610"/>
                    </a:lnTo>
                    <a:lnTo>
                      <a:pt x="67" y="614"/>
                    </a:lnTo>
                    <a:lnTo>
                      <a:pt x="75" y="627"/>
                    </a:lnTo>
                    <a:lnTo>
                      <a:pt x="66" y="638"/>
                    </a:lnTo>
                    <a:lnTo>
                      <a:pt x="66" y="639"/>
                    </a:lnTo>
                    <a:lnTo>
                      <a:pt x="73" y="636"/>
                    </a:lnTo>
                    <a:lnTo>
                      <a:pt x="75" y="636"/>
                    </a:lnTo>
                    <a:lnTo>
                      <a:pt x="76" y="638"/>
                    </a:lnTo>
                    <a:lnTo>
                      <a:pt x="77" y="638"/>
                    </a:lnTo>
                    <a:lnTo>
                      <a:pt x="83" y="641"/>
                    </a:lnTo>
                    <a:lnTo>
                      <a:pt x="85" y="643"/>
                    </a:lnTo>
                    <a:lnTo>
                      <a:pt x="87" y="646"/>
                    </a:lnTo>
                    <a:lnTo>
                      <a:pt x="99" y="664"/>
                    </a:lnTo>
                    <a:lnTo>
                      <a:pt x="101" y="664"/>
                    </a:lnTo>
                    <a:lnTo>
                      <a:pt x="95" y="667"/>
                    </a:lnTo>
                    <a:lnTo>
                      <a:pt x="92" y="674"/>
                    </a:lnTo>
                    <a:lnTo>
                      <a:pt x="91" y="675"/>
                    </a:lnTo>
                    <a:lnTo>
                      <a:pt x="95" y="680"/>
                    </a:lnTo>
                    <a:lnTo>
                      <a:pt x="95" y="681"/>
                    </a:lnTo>
                    <a:lnTo>
                      <a:pt x="109" y="677"/>
                    </a:lnTo>
                    <a:lnTo>
                      <a:pt x="144" y="681"/>
                    </a:lnTo>
                    <a:lnTo>
                      <a:pt x="148" y="682"/>
                    </a:lnTo>
                    <a:lnTo>
                      <a:pt x="162" y="688"/>
                    </a:lnTo>
                    <a:lnTo>
                      <a:pt x="164" y="687"/>
                    </a:lnTo>
                    <a:lnTo>
                      <a:pt x="169" y="652"/>
                    </a:lnTo>
                    <a:lnTo>
                      <a:pt x="172" y="648"/>
                    </a:lnTo>
                    <a:lnTo>
                      <a:pt x="176" y="648"/>
                    </a:lnTo>
                    <a:lnTo>
                      <a:pt x="180" y="653"/>
                    </a:lnTo>
                    <a:lnTo>
                      <a:pt x="183" y="659"/>
                    </a:lnTo>
                    <a:lnTo>
                      <a:pt x="189" y="664"/>
                    </a:lnTo>
                    <a:lnTo>
                      <a:pt x="211" y="675"/>
                    </a:lnTo>
                    <a:lnTo>
                      <a:pt x="217" y="677"/>
                    </a:lnTo>
                    <a:lnTo>
                      <a:pt x="228" y="682"/>
                    </a:lnTo>
                    <a:lnTo>
                      <a:pt x="240" y="685"/>
                    </a:lnTo>
                    <a:lnTo>
                      <a:pt x="250" y="692"/>
                    </a:lnTo>
                    <a:lnTo>
                      <a:pt x="257" y="701"/>
                    </a:lnTo>
                    <a:lnTo>
                      <a:pt x="262" y="698"/>
                    </a:lnTo>
                    <a:lnTo>
                      <a:pt x="277" y="694"/>
                    </a:lnTo>
                    <a:lnTo>
                      <a:pt x="281" y="694"/>
                    </a:lnTo>
                    <a:lnTo>
                      <a:pt x="282" y="692"/>
                    </a:lnTo>
                    <a:lnTo>
                      <a:pt x="295" y="687"/>
                    </a:lnTo>
                    <a:lnTo>
                      <a:pt x="299" y="682"/>
                    </a:lnTo>
                    <a:lnTo>
                      <a:pt x="300" y="680"/>
                    </a:lnTo>
                    <a:lnTo>
                      <a:pt x="302" y="680"/>
                    </a:lnTo>
                    <a:lnTo>
                      <a:pt x="300" y="677"/>
                    </a:lnTo>
                    <a:lnTo>
                      <a:pt x="302" y="677"/>
                    </a:lnTo>
                    <a:lnTo>
                      <a:pt x="302" y="674"/>
                    </a:lnTo>
                    <a:lnTo>
                      <a:pt x="303" y="672"/>
                    </a:lnTo>
                    <a:lnTo>
                      <a:pt x="306" y="666"/>
                    </a:lnTo>
                    <a:lnTo>
                      <a:pt x="308" y="660"/>
                    </a:lnTo>
                    <a:lnTo>
                      <a:pt x="308" y="659"/>
                    </a:lnTo>
                    <a:lnTo>
                      <a:pt x="309" y="656"/>
                    </a:lnTo>
                    <a:lnTo>
                      <a:pt x="309" y="653"/>
                    </a:lnTo>
                    <a:lnTo>
                      <a:pt x="303" y="653"/>
                    </a:lnTo>
                    <a:lnTo>
                      <a:pt x="299" y="649"/>
                    </a:lnTo>
                    <a:lnTo>
                      <a:pt x="298" y="646"/>
                    </a:lnTo>
                    <a:lnTo>
                      <a:pt x="295" y="636"/>
                    </a:lnTo>
                    <a:lnTo>
                      <a:pt x="293" y="627"/>
                    </a:lnTo>
                    <a:lnTo>
                      <a:pt x="291" y="618"/>
                    </a:lnTo>
                    <a:lnTo>
                      <a:pt x="286" y="611"/>
                    </a:lnTo>
                    <a:lnTo>
                      <a:pt x="278" y="595"/>
                    </a:lnTo>
                    <a:lnTo>
                      <a:pt x="278" y="590"/>
                    </a:lnTo>
                    <a:lnTo>
                      <a:pt x="281" y="589"/>
                    </a:lnTo>
                    <a:lnTo>
                      <a:pt x="281" y="583"/>
                    </a:lnTo>
                    <a:lnTo>
                      <a:pt x="284" y="581"/>
                    </a:lnTo>
                    <a:lnTo>
                      <a:pt x="286" y="575"/>
                    </a:lnTo>
                    <a:lnTo>
                      <a:pt x="289" y="572"/>
                    </a:lnTo>
                    <a:lnTo>
                      <a:pt x="292" y="571"/>
                    </a:lnTo>
                    <a:lnTo>
                      <a:pt x="293" y="574"/>
                    </a:lnTo>
                    <a:lnTo>
                      <a:pt x="309" y="585"/>
                    </a:lnTo>
                    <a:lnTo>
                      <a:pt x="315" y="586"/>
                    </a:lnTo>
                    <a:lnTo>
                      <a:pt x="324" y="590"/>
                    </a:lnTo>
                    <a:lnTo>
                      <a:pt x="326" y="592"/>
                    </a:lnTo>
                    <a:lnTo>
                      <a:pt x="326" y="593"/>
                    </a:lnTo>
                    <a:lnTo>
                      <a:pt x="330" y="597"/>
                    </a:lnTo>
                    <a:lnTo>
                      <a:pt x="330" y="599"/>
                    </a:lnTo>
                    <a:lnTo>
                      <a:pt x="333" y="600"/>
                    </a:lnTo>
                    <a:lnTo>
                      <a:pt x="334" y="602"/>
                    </a:lnTo>
                    <a:lnTo>
                      <a:pt x="334" y="604"/>
                    </a:lnTo>
                    <a:lnTo>
                      <a:pt x="348" y="613"/>
                    </a:lnTo>
                    <a:lnTo>
                      <a:pt x="351" y="613"/>
                    </a:lnTo>
                    <a:lnTo>
                      <a:pt x="362" y="614"/>
                    </a:lnTo>
                    <a:lnTo>
                      <a:pt x="390" y="627"/>
                    </a:lnTo>
                    <a:lnTo>
                      <a:pt x="407" y="643"/>
                    </a:lnTo>
                    <a:lnTo>
                      <a:pt x="407" y="645"/>
                    </a:lnTo>
                    <a:lnTo>
                      <a:pt x="415" y="641"/>
                    </a:lnTo>
                    <a:lnTo>
                      <a:pt x="423" y="645"/>
                    </a:lnTo>
                    <a:lnTo>
                      <a:pt x="433" y="641"/>
                    </a:lnTo>
                    <a:lnTo>
                      <a:pt x="433" y="638"/>
                    </a:lnTo>
                    <a:lnTo>
                      <a:pt x="435" y="638"/>
                    </a:lnTo>
                    <a:lnTo>
                      <a:pt x="436" y="639"/>
                    </a:lnTo>
                    <a:lnTo>
                      <a:pt x="443" y="645"/>
                    </a:lnTo>
                    <a:lnTo>
                      <a:pt x="444" y="649"/>
                    </a:lnTo>
                    <a:lnTo>
                      <a:pt x="442" y="652"/>
                    </a:lnTo>
                    <a:lnTo>
                      <a:pt x="442" y="653"/>
                    </a:lnTo>
                    <a:lnTo>
                      <a:pt x="451" y="657"/>
                    </a:lnTo>
                    <a:lnTo>
                      <a:pt x="454" y="656"/>
                    </a:lnTo>
                    <a:lnTo>
                      <a:pt x="454" y="655"/>
                    </a:lnTo>
                    <a:lnTo>
                      <a:pt x="456" y="655"/>
                    </a:lnTo>
                    <a:lnTo>
                      <a:pt x="458" y="653"/>
                    </a:lnTo>
                    <a:lnTo>
                      <a:pt x="460" y="653"/>
                    </a:lnTo>
                    <a:lnTo>
                      <a:pt x="463" y="649"/>
                    </a:lnTo>
                    <a:lnTo>
                      <a:pt x="461" y="645"/>
                    </a:lnTo>
                    <a:lnTo>
                      <a:pt x="461" y="628"/>
                    </a:lnTo>
                    <a:lnTo>
                      <a:pt x="464" y="628"/>
                    </a:lnTo>
                    <a:lnTo>
                      <a:pt x="470" y="625"/>
                    </a:lnTo>
                    <a:lnTo>
                      <a:pt x="472" y="622"/>
                    </a:lnTo>
                    <a:lnTo>
                      <a:pt x="477" y="614"/>
                    </a:lnTo>
                    <a:lnTo>
                      <a:pt x="485" y="603"/>
                    </a:lnTo>
                    <a:lnTo>
                      <a:pt x="478" y="597"/>
                    </a:lnTo>
                    <a:lnTo>
                      <a:pt x="477" y="595"/>
                    </a:lnTo>
                    <a:lnTo>
                      <a:pt x="472" y="593"/>
                    </a:lnTo>
                    <a:lnTo>
                      <a:pt x="470" y="593"/>
                    </a:lnTo>
                    <a:lnTo>
                      <a:pt x="467" y="590"/>
                    </a:lnTo>
                    <a:lnTo>
                      <a:pt x="464" y="589"/>
                    </a:lnTo>
                    <a:lnTo>
                      <a:pt x="465" y="586"/>
                    </a:lnTo>
                    <a:lnTo>
                      <a:pt x="468" y="585"/>
                    </a:lnTo>
                    <a:lnTo>
                      <a:pt x="472" y="585"/>
                    </a:lnTo>
                    <a:lnTo>
                      <a:pt x="472" y="583"/>
                    </a:lnTo>
                    <a:lnTo>
                      <a:pt x="474" y="583"/>
                    </a:lnTo>
                    <a:lnTo>
                      <a:pt x="474" y="585"/>
                    </a:lnTo>
                    <a:lnTo>
                      <a:pt x="481" y="588"/>
                    </a:lnTo>
                    <a:lnTo>
                      <a:pt x="482" y="589"/>
                    </a:lnTo>
                    <a:lnTo>
                      <a:pt x="486" y="589"/>
                    </a:lnTo>
                    <a:lnTo>
                      <a:pt x="493" y="590"/>
                    </a:lnTo>
                    <a:lnTo>
                      <a:pt x="495" y="588"/>
                    </a:lnTo>
                    <a:lnTo>
                      <a:pt x="495" y="586"/>
                    </a:lnTo>
                    <a:lnTo>
                      <a:pt x="478" y="576"/>
                    </a:lnTo>
                    <a:lnTo>
                      <a:pt x="464" y="571"/>
                    </a:lnTo>
                    <a:lnTo>
                      <a:pt x="461" y="569"/>
                    </a:lnTo>
                    <a:lnTo>
                      <a:pt x="460" y="543"/>
                    </a:lnTo>
                    <a:lnTo>
                      <a:pt x="461" y="537"/>
                    </a:lnTo>
                    <a:lnTo>
                      <a:pt x="463" y="536"/>
                    </a:lnTo>
                    <a:lnTo>
                      <a:pt x="472" y="541"/>
                    </a:lnTo>
                    <a:lnTo>
                      <a:pt x="474" y="541"/>
                    </a:lnTo>
                    <a:lnTo>
                      <a:pt x="483" y="543"/>
                    </a:lnTo>
                    <a:lnTo>
                      <a:pt x="489" y="543"/>
                    </a:lnTo>
                    <a:lnTo>
                      <a:pt x="503" y="541"/>
                    </a:lnTo>
                    <a:lnTo>
                      <a:pt x="516" y="537"/>
                    </a:lnTo>
                    <a:lnTo>
                      <a:pt x="520" y="537"/>
                    </a:lnTo>
                    <a:lnTo>
                      <a:pt x="520" y="535"/>
                    </a:lnTo>
                    <a:lnTo>
                      <a:pt x="521" y="533"/>
                    </a:lnTo>
                    <a:lnTo>
                      <a:pt x="524" y="533"/>
                    </a:lnTo>
                    <a:lnTo>
                      <a:pt x="525" y="532"/>
                    </a:lnTo>
                    <a:lnTo>
                      <a:pt x="531" y="529"/>
                    </a:lnTo>
                    <a:lnTo>
                      <a:pt x="538" y="522"/>
                    </a:lnTo>
                    <a:lnTo>
                      <a:pt x="540" y="515"/>
                    </a:lnTo>
                    <a:lnTo>
                      <a:pt x="552" y="495"/>
                    </a:lnTo>
                    <a:lnTo>
                      <a:pt x="553" y="495"/>
                    </a:lnTo>
                    <a:lnTo>
                      <a:pt x="573" y="490"/>
                    </a:lnTo>
                    <a:lnTo>
                      <a:pt x="576" y="490"/>
                    </a:lnTo>
                    <a:lnTo>
                      <a:pt x="581" y="487"/>
                    </a:lnTo>
                    <a:lnTo>
                      <a:pt x="587" y="483"/>
                    </a:lnTo>
                    <a:lnTo>
                      <a:pt x="587" y="481"/>
                    </a:lnTo>
                    <a:lnTo>
                      <a:pt x="588" y="481"/>
                    </a:lnTo>
                    <a:lnTo>
                      <a:pt x="592" y="478"/>
                    </a:lnTo>
                    <a:lnTo>
                      <a:pt x="597" y="483"/>
                    </a:lnTo>
                    <a:lnTo>
                      <a:pt x="604" y="502"/>
                    </a:lnTo>
                    <a:lnTo>
                      <a:pt x="626" y="502"/>
                    </a:lnTo>
                    <a:lnTo>
                      <a:pt x="641" y="500"/>
                    </a:lnTo>
                    <a:lnTo>
                      <a:pt x="643" y="498"/>
                    </a:lnTo>
                    <a:lnTo>
                      <a:pt x="643" y="507"/>
                    </a:lnTo>
                    <a:lnTo>
                      <a:pt x="644" y="507"/>
                    </a:lnTo>
                    <a:lnTo>
                      <a:pt x="647" y="512"/>
                    </a:lnTo>
                    <a:lnTo>
                      <a:pt x="651" y="516"/>
                    </a:lnTo>
                    <a:lnTo>
                      <a:pt x="654" y="515"/>
                    </a:lnTo>
                    <a:lnTo>
                      <a:pt x="664" y="514"/>
                    </a:lnTo>
                    <a:lnTo>
                      <a:pt x="680" y="519"/>
                    </a:lnTo>
                    <a:lnTo>
                      <a:pt x="698" y="523"/>
                    </a:lnTo>
                    <a:lnTo>
                      <a:pt x="705" y="526"/>
                    </a:lnTo>
                    <a:lnTo>
                      <a:pt x="707" y="526"/>
                    </a:lnTo>
                    <a:lnTo>
                      <a:pt x="713" y="523"/>
                    </a:lnTo>
                    <a:lnTo>
                      <a:pt x="714" y="522"/>
                    </a:lnTo>
                    <a:lnTo>
                      <a:pt x="720" y="519"/>
                    </a:lnTo>
                    <a:lnTo>
                      <a:pt x="725" y="518"/>
                    </a:lnTo>
                    <a:lnTo>
                      <a:pt x="728" y="518"/>
                    </a:lnTo>
                    <a:lnTo>
                      <a:pt x="728" y="516"/>
                    </a:lnTo>
                    <a:lnTo>
                      <a:pt x="729" y="515"/>
                    </a:lnTo>
                    <a:lnTo>
                      <a:pt x="734" y="507"/>
                    </a:lnTo>
                    <a:lnTo>
                      <a:pt x="729" y="498"/>
                    </a:lnTo>
                    <a:lnTo>
                      <a:pt x="724" y="492"/>
                    </a:lnTo>
                    <a:lnTo>
                      <a:pt x="721" y="485"/>
                    </a:lnTo>
                    <a:lnTo>
                      <a:pt x="721" y="472"/>
                    </a:lnTo>
                    <a:lnTo>
                      <a:pt x="722" y="470"/>
                    </a:lnTo>
                    <a:lnTo>
                      <a:pt x="722" y="466"/>
                    </a:lnTo>
                    <a:lnTo>
                      <a:pt x="721" y="466"/>
                    </a:lnTo>
                    <a:lnTo>
                      <a:pt x="715" y="461"/>
                    </a:lnTo>
                    <a:lnTo>
                      <a:pt x="713" y="454"/>
                    </a:lnTo>
                    <a:lnTo>
                      <a:pt x="714" y="448"/>
                    </a:lnTo>
                    <a:lnTo>
                      <a:pt x="714" y="445"/>
                    </a:lnTo>
                    <a:lnTo>
                      <a:pt x="717" y="440"/>
                    </a:lnTo>
                    <a:lnTo>
                      <a:pt x="717" y="437"/>
                    </a:lnTo>
                    <a:lnTo>
                      <a:pt x="714" y="434"/>
                    </a:lnTo>
                    <a:lnTo>
                      <a:pt x="708" y="430"/>
                    </a:lnTo>
                    <a:lnTo>
                      <a:pt x="707" y="428"/>
                    </a:lnTo>
                    <a:lnTo>
                      <a:pt x="707" y="425"/>
                    </a:lnTo>
                    <a:lnTo>
                      <a:pt x="705" y="42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21" name="Freeform 550">
                <a:extLst>
                  <a:ext uri="{FF2B5EF4-FFF2-40B4-BE49-F238E27FC236}">
                    <a16:creationId xmlns:a16="http://schemas.microsoft.com/office/drawing/2014/main" id="{E1E799F4-3488-C436-8135-9B44EC1C03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9" y="1230"/>
                <a:ext cx="171" cy="152"/>
              </a:xfrm>
              <a:custGeom>
                <a:avLst/>
                <a:gdLst>
                  <a:gd name="T0" fmla="*/ 84 w 687"/>
                  <a:gd name="T1" fmla="*/ 3 h 608"/>
                  <a:gd name="T2" fmla="*/ 21 w 687"/>
                  <a:gd name="T3" fmla="*/ 44 h 608"/>
                  <a:gd name="T4" fmla="*/ 20 w 687"/>
                  <a:gd name="T5" fmla="*/ 74 h 608"/>
                  <a:gd name="T6" fmla="*/ 7 w 687"/>
                  <a:gd name="T7" fmla="*/ 94 h 608"/>
                  <a:gd name="T8" fmla="*/ 14 w 687"/>
                  <a:gd name="T9" fmla="*/ 141 h 608"/>
                  <a:gd name="T10" fmla="*/ 42 w 687"/>
                  <a:gd name="T11" fmla="*/ 221 h 608"/>
                  <a:gd name="T12" fmla="*/ 44 w 687"/>
                  <a:gd name="T13" fmla="*/ 252 h 608"/>
                  <a:gd name="T14" fmla="*/ 75 w 687"/>
                  <a:gd name="T15" fmla="*/ 291 h 608"/>
                  <a:gd name="T16" fmla="*/ 74 w 687"/>
                  <a:gd name="T17" fmla="*/ 326 h 608"/>
                  <a:gd name="T18" fmla="*/ 50 w 687"/>
                  <a:gd name="T19" fmla="*/ 397 h 608"/>
                  <a:gd name="T20" fmla="*/ 128 w 687"/>
                  <a:gd name="T21" fmla="*/ 436 h 608"/>
                  <a:gd name="T22" fmla="*/ 155 w 687"/>
                  <a:gd name="T23" fmla="*/ 404 h 608"/>
                  <a:gd name="T24" fmla="*/ 152 w 687"/>
                  <a:gd name="T25" fmla="*/ 438 h 608"/>
                  <a:gd name="T26" fmla="*/ 208 w 687"/>
                  <a:gd name="T27" fmla="*/ 421 h 608"/>
                  <a:gd name="T28" fmla="*/ 267 w 687"/>
                  <a:gd name="T29" fmla="*/ 386 h 608"/>
                  <a:gd name="T30" fmla="*/ 292 w 687"/>
                  <a:gd name="T31" fmla="*/ 449 h 608"/>
                  <a:gd name="T32" fmla="*/ 295 w 687"/>
                  <a:gd name="T33" fmla="*/ 503 h 608"/>
                  <a:gd name="T34" fmla="*/ 310 w 687"/>
                  <a:gd name="T35" fmla="*/ 524 h 608"/>
                  <a:gd name="T36" fmla="*/ 315 w 687"/>
                  <a:gd name="T37" fmla="*/ 510 h 608"/>
                  <a:gd name="T38" fmla="*/ 345 w 687"/>
                  <a:gd name="T39" fmla="*/ 474 h 608"/>
                  <a:gd name="T40" fmla="*/ 374 w 687"/>
                  <a:gd name="T41" fmla="*/ 424 h 608"/>
                  <a:gd name="T42" fmla="*/ 423 w 687"/>
                  <a:gd name="T43" fmla="*/ 456 h 608"/>
                  <a:gd name="T44" fmla="*/ 445 w 687"/>
                  <a:gd name="T45" fmla="*/ 492 h 608"/>
                  <a:gd name="T46" fmla="*/ 492 w 687"/>
                  <a:gd name="T47" fmla="*/ 470 h 608"/>
                  <a:gd name="T48" fmla="*/ 435 w 687"/>
                  <a:gd name="T49" fmla="*/ 509 h 608"/>
                  <a:gd name="T50" fmla="*/ 455 w 687"/>
                  <a:gd name="T51" fmla="*/ 535 h 608"/>
                  <a:gd name="T52" fmla="*/ 480 w 687"/>
                  <a:gd name="T53" fmla="*/ 556 h 608"/>
                  <a:gd name="T54" fmla="*/ 505 w 687"/>
                  <a:gd name="T55" fmla="*/ 531 h 608"/>
                  <a:gd name="T56" fmla="*/ 518 w 687"/>
                  <a:gd name="T57" fmla="*/ 552 h 608"/>
                  <a:gd name="T58" fmla="*/ 531 w 687"/>
                  <a:gd name="T59" fmla="*/ 594 h 608"/>
                  <a:gd name="T60" fmla="*/ 569 w 687"/>
                  <a:gd name="T61" fmla="*/ 580 h 608"/>
                  <a:gd name="T62" fmla="*/ 628 w 687"/>
                  <a:gd name="T63" fmla="*/ 546 h 608"/>
                  <a:gd name="T64" fmla="*/ 645 w 687"/>
                  <a:gd name="T65" fmla="*/ 555 h 608"/>
                  <a:gd name="T66" fmla="*/ 663 w 687"/>
                  <a:gd name="T67" fmla="*/ 544 h 608"/>
                  <a:gd name="T68" fmla="*/ 628 w 687"/>
                  <a:gd name="T69" fmla="*/ 517 h 608"/>
                  <a:gd name="T70" fmla="*/ 602 w 687"/>
                  <a:gd name="T71" fmla="*/ 525 h 608"/>
                  <a:gd name="T72" fmla="*/ 589 w 687"/>
                  <a:gd name="T73" fmla="*/ 523 h 608"/>
                  <a:gd name="T74" fmla="*/ 588 w 687"/>
                  <a:gd name="T75" fmla="*/ 485 h 608"/>
                  <a:gd name="T76" fmla="*/ 617 w 687"/>
                  <a:gd name="T77" fmla="*/ 461 h 608"/>
                  <a:gd name="T78" fmla="*/ 634 w 687"/>
                  <a:gd name="T79" fmla="*/ 379 h 608"/>
                  <a:gd name="T80" fmla="*/ 646 w 687"/>
                  <a:gd name="T81" fmla="*/ 324 h 608"/>
                  <a:gd name="T82" fmla="*/ 677 w 687"/>
                  <a:gd name="T83" fmla="*/ 297 h 608"/>
                  <a:gd name="T84" fmla="*/ 620 w 687"/>
                  <a:gd name="T85" fmla="*/ 253 h 608"/>
                  <a:gd name="T86" fmla="*/ 591 w 687"/>
                  <a:gd name="T87" fmla="*/ 182 h 608"/>
                  <a:gd name="T88" fmla="*/ 538 w 687"/>
                  <a:gd name="T89" fmla="*/ 143 h 608"/>
                  <a:gd name="T90" fmla="*/ 505 w 687"/>
                  <a:gd name="T91" fmla="*/ 190 h 608"/>
                  <a:gd name="T92" fmla="*/ 455 w 687"/>
                  <a:gd name="T93" fmla="*/ 189 h 608"/>
                  <a:gd name="T94" fmla="*/ 413 w 687"/>
                  <a:gd name="T95" fmla="*/ 91 h 608"/>
                  <a:gd name="T96" fmla="*/ 427 w 687"/>
                  <a:gd name="T97" fmla="*/ 59 h 608"/>
                  <a:gd name="T98" fmla="*/ 380 w 687"/>
                  <a:gd name="T99" fmla="*/ 33 h 608"/>
                  <a:gd name="T100" fmla="*/ 338 w 687"/>
                  <a:gd name="T101" fmla="*/ 65 h 608"/>
                  <a:gd name="T102" fmla="*/ 272 w 687"/>
                  <a:gd name="T103" fmla="*/ 67 h 608"/>
                  <a:gd name="T104" fmla="*/ 228 w 687"/>
                  <a:gd name="T105" fmla="*/ 58 h 608"/>
                  <a:gd name="T106" fmla="*/ 193 w 687"/>
                  <a:gd name="T107" fmla="*/ 103 h 608"/>
                  <a:gd name="T108" fmla="*/ 187 w 687"/>
                  <a:gd name="T109" fmla="*/ 62 h 608"/>
                  <a:gd name="T110" fmla="*/ 159 w 687"/>
                  <a:gd name="T111" fmla="*/ 101 h 608"/>
                  <a:gd name="T112" fmla="*/ 126 w 687"/>
                  <a:gd name="T113" fmla="*/ 45 h 608"/>
                  <a:gd name="T114" fmla="*/ 166 w 687"/>
                  <a:gd name="T115" fmla="*/ 21 h 6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687" h="608">
                    <a:moveTo>
                      <a:pt x="142" y="0"/>
                    </a:moveTo>
                    <a:lnTo>
                      <a:pt x="141" y="2"/>
                    </a:lnTo>
                    <a:lnTo>
                      <a:pt x="128" y="7"/>
                    </a:lnTo>
                    <a:lnTo>
                      <a:pt x="128" y="9"/>
                    </a:lnTo>
                    <a:lnTo>
                      <a:pt x="127" y="9"/>
                    </a:lnTo>
                    <a:lnTo>
                      <a:pt x="107" y="5"/>
                    </a:lnTo>
                    <a:lnTo>
                      <a:pt x="106" y="5"/>
                    </a:lnTo>
                    <a:lnTo>
                      <a:pt x="106" y="6"/>
                    </a:lnTo>
                    <a:lnTo>
                      <a:pt x="100" y="6"/>
                    </a:lnTo>
                    <a:lnTo>
                      <a:pt x="84" y="3"/>
                    </a:lnTo>
                    <a:lnTo>
                      <a:pt x="80" y="5"/>
                    </a:lnTo>
                    <a:lnTo>
                      <a:pt x="77" y="7"/>
                    </a:lnTo>
                    <a:lnTo>
                      <a:pt x="64" y="26"/>
                    </a:lnTo>
                    <a:lnTo>
                      <a:pt x="64" y="28"/>
                    </a:lnTo>
                    <a:lnTo>
                      <a:pt x="60" y="35"/>
                    </a:lnTo>
                    <a:lnTo>
                      <a:pt x="60" y="38"/>
                    </a:lnTo>
                    <a:lnTo>
                      <a:pt x="58" y="40"/>
                    </a:lnTo>
                    <a:lnTo>
                      <a:pt x="40" y="40"/>
                    </a:lnTo>
                    <a:lnTo>
                      <a:pt x="37" y="37"/>
                    </a:lnTo>
                    <a:lnTo>
                      <a:pt x="21" y="44"/>
                    </a:lnTo>
                    <a:lnTo>
                      <a:pt x="10" y="47"/>
                    </a:lnTo>
                    <a:lnTo>
                      <a:pt x="10" y="48"/>
                    </a:lnTo>
                    <a:lnTo>
                      <a:pt x="8" y="48"/>
                    </a:lnTo>
                    <a:lnTo>
                      <a:pt x="4" y="56"/>
                    </a:lnTo>
                    <a:lnTo>
                      <a:pt x="0" y="67"/>
                    </a:lnTo>
                    <a:lnTo>
                      <a:pt x="0" y="70"/>
                    </a:lnTo>
                    <a:lnTo>
                      <a:pt x="1" y="72"/>
                    </a:lnTo>
                    <a:lnTo>
                      <a:pt x="7" y="72"/>
                    </a:lnTo>
                    <a:lnTo>
                      <a:pt x="14" y="70"/>
                    </a:lnTo>
                    <a:lnTo>
                      <a:pt x="20" y="74"/>
                    </a:lnTo>
                    <a:lnTo>
                      <a:pt x="20" y="76"/>
                    </a:lnTo>
                    <a:lnTo>
                      <a:pt x="21" y="77"/>
                    </a:lnTo>
                    <a:lnTo>
                      <a:pt x="21" y="81"/>
                    </a:lnTo>
                    <a:lnTo>
                      <a:pt x="17" y="84"/>
                    </a:lnTo>
                    <a:lnTo>
                      <a:pt x="14" y="87"/>
                    </a:lnTo>
                    <a:lnTo>
                      <a:pt x="13" y="87"/>
                    </a:lnTo>
                    <a:lnTo>
                      <a:pt x="11" y="88"/>
                    </a:lnTo>
                    <a:lnTo>
                      <a:pt x="8" y="90"/>
                    </a:lnTo>
                    <a:lnTo>
                      <a:pt x="7" y="91"/>
                    </a:lnTo>
                    <a:lnTo>
                      <a:pt x="7" y="94"/>
                    </a:lnTo>
                    <a:lnTo>
                      <a:pt x="6" y="96"/>
                    </a:lnTo>
                    <a:lnTo>
                      <a:pt x="6" y="97"/>
                    </a:lnTo>
                    <a:lnTo>
                      <a:pt x="1" y="104"/>
                    </a:lnTo>
                    <a:lnTo>
                      <a:pt x="0" y="105"/>
                    </a:lnTo>
                    <a:lnTo>
                      <a:pt x="0" y="111"/>
                    </a:lnTo>
                    <a:lnTo>
                      <a:pt x="3" y="111"/>
                    </a:lnTo>
                    <a:lnTo>
                      <a:pt x="14" y="123"/>
                    </a:lnTo>
                    <a:lnTo>
                      <a:pt x="17" y="129"/>
                    </a:lnTo>
                    <a:lnTo>
                      <a:pt x="18" y="137"/>
                    </a:lnTo>
                    <a:lnTo>
                      <a:pt x="14" y="141"/>
                    </a:lnTo>
                    <a:lnTo>
                      <a:pt x="14" y="143"/>
                    </a:lnTo>
                    <a:lnTo>
                      <a:pt x="13" y="146"/>
                    </a:lnTo>
                    <a:lnTo>
                      <a:pt x="13" y="150"/>
                    </a:lnTo>
                    <a:lnTo>
                      <a:pt x="11" y="160"/>
                    </a:lnTo>
                    <a:lnTo>
                      <a:pt x="13" y="186"/>
                    </a:lnTo>
                    <a:lnTo>
                      <a:pt x="14" y="187"/>
                    </a:lnTo>
                    <a:lnTo>
                      <a:pt x="14" y="190"/>
                    </a:lnTo>
                    <a:lnTo>
                      <a:pt x="15" y="192"/>
                    </a:lnTo>
                    <a:lnTo>
                      <a:pt x="29" y="210"/>
                    </a:lnTo>
                    <a:lnTo>
                      <a:pt x="42" y="221"/>
                    </a:lnTo>
                    <a:lnTo>
                      <a:pt x="46" y="224"/>
                    </a:lnTo>
                    <a:lnTo>
                      <a:pt x="49" y="227"/>
                    </a:lnTo>
                    <a:lnTo>
                      <a:pt x="56" y="227"/>
                    </a:lnTo>
                    <a:lnTo>
                      <a:pt x="60" y="231"/>
                    </a:lnTo>
                    <a:lnTo>
                      <a:pt x="61" y="234"/>
                    </a:lnTo>
                    <a:lnTo>
                      <a:pt x="60" y="234"/>
                    </a:lnTo>
                    <a:lnTo>
                      <a:pt x="60" y="235"/>
                    </a:lnTo>
                    <a:lnTo>
                      <a:pt x="46" y="249"/>
                    </a:lnTo>
                    <a:lnTo>
                      <a:pt x="44" y="249"/>
                    </a:lnTo>
                    <a:lnTo>
                      <a:pt x="44" y="252"/>
                    </a:lnTo>
                    <a:lnTo>
                      <a:pt x="47" y="257"/>
                    </a:lnTo>
                    <a:lnTo>
                      <a:pt x="49" y="257"/>
                    </a:lnTo>
                    <a:lnTo>
                      <a:pt x="50" y="259"/>
                    </a:lnTo>
                    <a:lnTo>
                      <a:pt x="53" y="257"/>
                    </a:lnTo>
                    <a:lnTo>
                      <a:pt x="58" y="252"/>
                    </a:lnTo>
                    <a:lnTo>
                      <a:pt x="66" y="249"/>
                    </a:lnTo>
                    <a:lnTo>
                      <a:pt x="70" y="254"/>
                    </a:lnTo>
                    <a:lnTo>
                      <a:pt x="70" y="256"/>
                    </a:lnTo>
                    <a:lnTo>
                      <a:pt x="74" y="256"/>
                    </a:lnTo>
                    <a:lnTo>
                      <a:pt x="75" y="291"/>
                    </a:lnTo>
                    <a:lnTo>
                      <a:pt x="73" y="297"/>
                    </a:lnTo>
                    <a:lnTo>
                      <a:pt x="67" y="298"/>
                    </a:lnTo>
                    <a:lnTo>
                      <a:pt x="70" y="304"/>
                    </a:lnTo>
                    <a:lnTo>
                      <a:pt x="74" y="306"/>
                    </a:lnTo>
                    <a:lnTo>
                      <a:pt x="78" y="311"/>
                    </a:lnTo>
                    <a:lnTo>
                      <a:pt x="81" y="315"/>
                    </a:lnTo>
                    <a:lnTo>
                      <a:pt x="82" y="316"/>
                    </a:lnTo>
                    <a:lnTo>
                      <a:pt x="82" y="319"/>
                    </a:lnTo>
                    <a:lnTo>
                      <a:pt x="80" y="319"/>
                    </a:lnTo>
                    <a:lnTo>
                      <a:pt x="74" y="326"/>
                    </a:lnTo>
                    <a:lnTo>
                      <a:pt x="74" y="327"/>
                    </a:lnTo>
                    <a:lnTo>
                      <a:pt x="70" y="331"/>
                    </a:lnTo>
                    <a:lnTo>
                      <a:pt x="67" y="331"/>
                    </a:lnTo>
                    <a:lnTo>
                      <a:pt x="47" y="340"/>
                    </a:lnTo>
                    <a:lnTo>
                      <a:pt x="47" y="338"/>
                    </a:lnTo>
                    <a:lnTo>
                      <a:pt x="44" y="340"/>
                    </a:lnTo>
                    <a:lnTo>
                      <a:pt x="46" y="340"/>
                    </a:lnTo>
                    <a:lnTo>
                      <a:pt x="44" y="361"/>
                    </a:lnTo>
                    <a:lnTo>
                      <a:pt x="39" y="389"/>
                    </a:lnTo>
                    <a:lnTo>
                      <a:pt x="50" y="397"/>
                    </a:lnTo>
                    <a:lnTo>
                      <a:pt x="63" y="403"/>
                    </a:lnTo>
                    <a:lnTo>
                      <a:pt x="71" y="411"/>
                    </a:lnTo>
                    <a:lnTo>
                      <a:pt x="87" y="414"/>
                    </a:lnTo>
                    <a:lnTo>
                      <a:pt x="104" y="422"/>
                    </a:lnTo>
                    <a:lnTo>
                      <a:pt x="111" y="428"/>
                    </a:lnTo>
                    <a:lnTo>
                      <a:pt x="113" y="431"/>
                    </a:lnTo>
                    <a:lnTo>
                      <a:pt x="123" y="438"/>
                    </a:lnTo>
                    <a:lnTo>
                      <a:pt x="127" y="432"/>
                    </a:lnTo>
                    <a:lnTo>
                      <a:pt x="128" y="432"/>
                    </a:lnTo>
                    <a:lnTo>
                      <a:pt x="128" y="436"/>
                    </a:lnTo>
                    <a:lnTo>
                      <a:pt x="131" y="443"/>
                    </a:lnTo>
                    <a:lnTo>
                      <a:pt x="131" y="445"/>
                    </a:lnTo>
                    <a:lnTo>
                      <a:pt x="138" y="431"/>
                    </a:lnTo>
                    <a:lnTo>
                      <a:pt x="140" y="425"/>
                    </a:lnTo>
                    <a:lnTo>
                      <a:pt x="140" y="424"/>
                    </a:lnTo>
                    <a:lnTo>
                      <a:pt x="141" y="421"/>
                    </a:lnTo>
                    <a:lnTo>
                      <a:pt x="142" y="421"/>
                    </a:lnTo>
                    <a:lnTo>
                      <a:pt x="149" y="408"/>
                    </a:lnTo>
                    <a:lnTo>
                      <a:pt x="149" y="407"/>
                    </a:lnTo>
                    <a:lnTo>
                      <a:pt x="155" y="404"/>
                    </a:lnTo>
                    <a:lnTo>
                      <a:pt x="161" y="404"/>
                    </a:lnTo>
                    <a:lnTo>
                      <a:pt x="163" y="405"/>
                    </a:lnTo>
                    <a:lnTo>
                      <a:pt x="170" y="410"/>
                    </a:lnTo>
                    <a:lnTo>
                      <a:pt x="171" y="411"/>
                    </a:lnTo>
                    <a:lnTo>
                      <a:pt x="174" y="412"/>
                    </a:lnTo>
                    <a:lnTo>
                      <a:pt x="170" y="419"/>
                    </a:lnTo>
                    <a:lnTo>
                      <a:pt x="156" y="426"/>
                    </a:lnTo>
                    <a:lnTo>
                      <a:pt x="155" y="428"/>
                    </a:lnTo>
                    <a:lnTo>
                      <a:pt x="152" y="429"/>
                    </a:lnTo>
                    <a:lnTo>
                      <a:pt x="152" y="438"/>
                    </a:lnTo>
                    <a:lnTo>
                      <a:pt x="154" y="446"/>
                    </a:lnTo>
                    <a:lnTo>
                      <a:pt x="155" y="446"/>
                    </a:lnTo>
                    <a:lnTo>
                      <a:pt x="156" y="445"/>
                    </a:lnTo>
                    <a:lnTo>
                      <a:pt x="156" y="443"/>
                    </a:lnTo>
                    <a:lnTo>
                      <a:pt x="161" y="438"/>
                    </a:lnTo>
                    <a:lnTo>
                      <a:pt x="169" y="433"/>
                    </a:lnTo>
                    <a:lnTo>
                      <a:pt x="191" y="424"/>
                    </a:lnTo>
                    <a:lnTo>
                      <a:pt x="200" y="422"/>
                    </a:lnTo>
                    <a:lnTo>
                      <a:pt x="204" y="421"/>
                    </a:lnTo>
                    <a:lnTo>
                      <a:pt x="208" y="421"/>
                    </a:lnTo>
                    <a:lnTo>
                      <a:pt x="211" y="419"/>
                    </a:lnTo>
                    <a:lnTo>
                      <a:pt x="214" y="421"/>
                    </a:lnTo>
                    <a:lnTo>
                      <a:pt x="219" y="418"/>
                    </a:lnTo>
                    <a:lnTo>
                      <a:pt x="223" y="415"/>
                    </a:lnTo>
                    <a:lnTo>
                      <a:pt x="226" y="414"/>
                    </a:lnTo>
                    <a:lnTo>
                      <a:pt x="226" y="411"/>
                    </a:lnTo>
                    <a:lnTo>
                      <a:pt x="240" y="394"/>
                    </a:lnTo>
                    <a:lnTo>
                      <a:pt x="243" y="393"/>
                    </a:lnTo>
                    <a:lnTo>
                      <a:pt x="264" y="386"/>
                    </a:lnTo>
                    <a:lnTo>
                      <a:pt x="267" y="386"/>
                    </a:lnTo>
                    <a:lnTo>
                      <a:pt x="271" y="383"/>
                    </a:lnTo>
                    <a:lnTo>
                      <a:pt x="272" y="382"/>
                    </a:lnTo>
                    <a:lnTo>
                      <a:pt x="274" y="383"/>
                    </a:lnTo>
                    <a:lnTo>
                      <a:pt x="285" y="404"/>
                    </a:lnTo>
                    <a:lnTo>
                      <a:pt x="285" y="405"/>
                    </a:lnTo>
                    <a:lnTo>
                      <a:pt x="283" y="411"/>
                    </a:lnTo>
                    <a:lnTo>
                      <a:pt x="285" y="435"/>
                    </a:lnTo>
                    <a:lnTo>
                      <a:pt x="288" y="439"/>
                    </a:lnTo>
                    <a:lnTo>
                      <a:pt x="290" y="448"/>
                    </a:lnTo>
                    <a:lnTo>
                      <a:pt x="292" y="449"/>
                    </a:lnTo>
                    <a:lnTo>
                      <a:pt x="292" y="450"/>
                    </a:lnTo>
                    <a:lnTo>
                      <a:pt x="293" y="456"/>
                    </a:lnTo>
                    <a:lnTo>
                      <a:pt x="293" y="465"/>
                    </a:lnTo>
                    <a:lnTo>
                      <a:pt x="295" y="470"/>
                    </a:lnTo>
                    <a:lnTo>
                      <a:pt x="288" y="482"/>
                    </a:lnTo>
                    <a:lnTo>
                      <a:pt x="286" y="482"/>
                    </a:lnTo>
                    <a:lnTo>
                      <a:pt x="286" y="488"/>
                    </a:lnTo>
                    <a:lnTo>
                      <a:pt x="293" y="496"/>
                    </a:lnTo>
                    <a:lnTo>
                      <a:pt x="295" y="498"/>
                    </a:lnTo>
                    <a:lnTo>
                      <a:pt x="295" y="503"/>
                    </a:lnTo>
                    <a:lnTo>
                      <a:pt x="290" y="509"/>
                    </a:lnTo>
                    <a:lnTo>
                      <a:pt x="289" y="517"/>
                    </a:lnTo>
                    <a:lnTo>
                      <a:pt x="289" y="520"/>
                    </a:lnTo>
                    <a:lnTo>
                      <a:pt x="290" y="521"/>
                    </a:lnTo>
                    <a:lnTo>
                      <a:pt x="292" y="521"/>
                    </a:lnTo>
                    <a:lnTo>
                      <a:pt x="296" y="523"/>
                    </a:lnTo>
                    <a:lnTo>
                      <a:pt x="296" y="525"/>
                    </a:lnTo>
                    <a:lnTo>
                      <a:pt x="301" y="525"/>
                    </a:lnTo>
                    <a:lnTo>
                      <a:pt x="306" y="524"/>
                    </a:lnTo>
                    <a:lnTo>
                      <a:pt x="310" y="524"/>
                    </a:lnTo>
                    <a:lnTo>
                      <a:pt x="310" y="523"/>
                    </a:lnTo>
                    <a:lnTo>
                      <a:pt x="311" y="521"/>
                    </a:lnTo>
                    <a:lnTo>
                      <a:pt x="314" y="516"/>
                    </a:lnTo>
                    <a:lnTo>
                      <a:pt x="315" y="517"/>
                    </a:lnTo>
                    <a:lnTo>
                      <a:pt x="318" y="517"/>
                    </a:lnTo>
                    <a:lnTo>
                      <a:pt x="322" y="520"/>
                    </a:lnTo>
                    <a:lnTo>
                      <a:pt x="322" y="517"/>
                    </a:lnTo>
                    <a:lnTo>
                      <a:pt x="320" y="513"/>
                    </a:lnTo>
                    <a:lnTo>
                      <a:pt x="318" y="513"/>
                    </a:lnTo>
                    <a:lnTo>
                      <a:pt x="315" y="510"/>
                    </a:lnTo>
                    <a:lnTo>
                      <a:pt x="310" y="506"/>
                    </a:lnTo>
                    <a:lnTo>
                      <a:pt x="310" y="502"/>
                    </a:lnTo>
                    <a:lnTo>
                      <a:pt x="313" y="498"/>
                    </a:lnTo>
                    <a:lnTo>
                      <a:pt x="324" y="492"/>
                    </a:lnTo>
                    <a:lnTo>
                      <a:pt x="334" y="479"/>
                    </a:lnTo>
                    <a:lnTo>
                      <a:pt x="336" y="477"/>
                    </a:lnTo>
                    <a:lnTo>
                      <a:pt x="339" y="477"/>
                    </a:lnTo>
                    <a:lnTo>
                      <a:pt x="343" y="475"/>
                    </a:lnTo>
                    <a:lnTo>
                      <a:pt x="345" y="475"/>
                    </a:lnTo>
                    <a:lnTo>
                      <a:pt x="345" y="474"/>
                    </a:lnTo>
                    <a:lnTo>
                      <a:pt x="346" y="474"/>
                    </a:lnTo>
                    <a:lnTo>
                      <a:pt x="352" y="477"/>
                    </a:lnTo>
                    <a:lnTo>
                      <a:pt x="355" y="477"/>
                    </a:lnTo>
                    <a:lnTo>
                      <a:pt x="353" y="465"/>
                    </a:lnTo>
                    <a:lnTo>
                      <a:pt x="359" y="446"/>
                    </a:lnTo>
                    <a:lnTo>
                      <a:pt x="360" y="432"/>
                    </a:lnTo>
                    <a:lnTo>
                      <a:pt x="360" y="429"/>
                    </a:lnTo>
                    <a:lnTo>
                      <a:pt x="362" y="418"/>
                    </a:lnTo>
                    <a:lnTo>
                      <a:pt x="370" y="421"/>
                    </a:lnTo>
                    <a:lnTo>
                      <a:pt x="374" y="424"/>
                    </a:lnTo>
                    <a:lnTo>
                      <a:pt x="392" y="428"/>
                    </a:lnTo>
                    <a:lnTo>
                      <a:pt x="409" y="425"/>
                    </a:lnTo>
                    <a:lnTo>
                      <a:pt x="411" y="424"/>
                    </a:lnTo>
                    <a:lnTo>
                      <a:pt x="411" y="425"/>
                    </a:lnTo>
                    <a:lnTo>
                      <a:pt x="423" y="435"/>
                    </a:lnTo>
                    <a:lnTo>
                      <a:pt x="426" y="438"/>
                    </a:lnTo>
                    <a:lnTo>
                      <a:pt x="426" y="439"/>
                    </a:lnTo>
                    <a:lnTo>
                      <a:pt x="427" y="440"/>
                    </a:lnTo>
                    <a:lnTo>
                      <a:pt x="427" y="442"/>
                    </a:lnTo>
                    <a:lnTo>
                      <a:pt x="423" y="456"/>
                    </a:lnTo>
                    <a:lnTo>
                      <a:pt x="423" y="467"/>
                    </a:lnTo>
                    <a:lnTo>
                      <a:pt x="422" y="470"/>
                    </a:lnTo>
                    <a:lnTo>
                      <a:pt x="420" y="475"/>
                    </a:lnTo>
                    <a:lnTo>
                      <a:pt x="420" y="478"/>
                    </a:lnTo>
                    <a:lnTo>
                      <a:pt x="425" y="485"/>
                    </a:lnTo>
                    <a:lnTo>
                      <a:pt x="426" y="486"/>
                    </a:lnTo>
                    <a:lnTo>
                      <a:pt x="429" y="486"/>
                    </a:lnTo>
                    <a:lnTo>
                      <a:pt x="440" y="491"/>
                    </a:lnTo>
                    <a:lnTo>
                      <a:pt x="441" y="491"/>
                    </a:lnTo>
                    <a:lnTo>
                      <a:pt x="445" y="492"/>
                    </a:lnTo>
                    <a:lnTo>
                      <a:pt x="447" y="492"/>
                    </a:lnTo>
                    <a:lnTo>
                      <a:pt x="451" y="491"/>
                    </a:lnTo>
                    <a:lnTo>
                      <a:pt x="455" y="491"/>
                    </a:lnTo>
                    <a:lnTo>
                      <a:pt x="456" y="489"/>
                    </a:lnTo>
                    <a:lnTo>
                      <a:pt x="468" y="485"/>
                    </a:lnTo>
                    <a:lnTo>
                      <a:pt x="471" y="484"/>
                    </a:lnTo>
                    <a:lnTo>
                      <a:pt x="475" y="481"/>
                    </a:lnTo>
                    <a:lnTo>
                      <a:pt x="485" y="471"/>
                    </a:lnTo>
                    <a:lnTo>
                      <a:pt x="489" y="470"/>
                    </a:lnTo>
                    <a:lnTo>
                      <a:pt x="492" y="470"/>
                    </a:lnTo>
                    <a:lnTo>
                      <a:pt x="482" y="486"/>
                    </a:lnTo>
                    <a:lnTo>
                      <a:pt x="472" y="491"/>
                    </a:lnTo>
                    <a:lnTo>
                      <a:pt x="465" y="492"/>
                    </a:lnTo>
                    <a:lnTo>
                      <a:pt x="456" y="499"/>
                    </a:lnTo>
                    <a:lnTo>
                      <a:pt x="454" y="506"/>
                    </a:lnTo>
                    <a:lnTo>
                      <a:pt x="451" y="509"/>
                    </a:lnTo>
                    <a:lnTo>
                      <a:pt x="445" y="510"/>
                    </a:lnTo>
                    <a:lnTo>
                      <a:pt x="442" y="510"/>
                    </a:lnTo>
                    <a:lnTo>
                      <a:pt x="438" y="509"/>
                    </a:lnTo>
                    <a:lnTo>
                      <a:pt x="435" y="509"/>
                    </a:lnTo>
                    <a:lnTo>
                      <a:pt x="434" y="512"/>
                    </a:lnTo>
                    <a:lnTo>
                      <a:pt x="434" y="515"/>
                    </a:lnTo>
                    <a:lnTo>
                      <a:pt x="435" y="516"/>
                    </a:lnTo>
                    <a:lnTo>
                      <a:pt x="437" y="516"/>
                    </a:lnTo>
                    <a:lnTo>
                      <a:pt x="438" y="521"/>
                    </a:lnTo>
                    <a:lnTo>
                      <a:pt x="438" y="524"/>
                    </a:lnTo>
                    <a:lnTo>
                      <a:pt x="441" y="527"/>
                    </a:lnTo>
                    <a:lnTo>
                      <a:pt x="447" y="534"/>
                    </a:lnTo>
                    <a:lnTo>
                      <a:pt x="451" y="537"/>
                    </a:lnTo>
                    <a:lnTo>
                      <a:pt x="455" y="535"/>
                    </a:lnTo>
                    <a:lnTo>
                      <a:pt x="455" y="538"/>
                    </a:lnTo>
                    <a:lnTo>
                      <a:pt x="458" y="542"/>
                    </a:lnTo>
                    <a:lnTo>
                      <a:pt x="455" y="545"/>
                    </a:lnTo>
                    <a:lnTo>
                      <a:pt x="452" y="551"/>
                    </a:lnTo>
                    <a:lnTo>
                      <a:pt x="448" y="556"/>
                    </a:lnTo>
                    <a:lnTo>
                      <a:pt x="449" y="558"/>
                    </a:lnTo>
                    <a:lnTo>
                      <a:pt x="452" y="559"/>
                    </a:lnTo>
                    <a:lnTo>
                      <a:pt x="462" y="559"/>
                    </a:lnTo>
                    <a:lnTo>
                      <a:pt x="479" y="556"/>
                    </a:lnTo>
                    <a:lnTo>
                      <a:pt x="480" y="556"/>
                    </a:lnTo>
                    <a:lnTo>
                      <a:pt x="483" y="558"/>
                    </a:lnTo>
                    <a:lnTo>
                      <a:pt x="485" y="556"/>
                    </a:lnTo>
                    <a:lnTo>
                      <a:pt x="486" y="556"/>
                    </a:lnTo>
                    <a:lnTo>
                      <a:pt x="497" y="553"/>
                    </a:lnTo>
                    <a:lnTo>
                      <a:pt x="504" y="549"/>
                    </a:lnTo>
                    <a:lnTo>
                      <a:pt x="504" y="544"/>
                    </a:lnTo>
                    <a:lnTo>
                      <a:pt x="502" y="541"/>
                    </a:lnTo>
                    <a:lnTo>
                      <a:pt x="502" y="535"/>
                    </a:lnTo>
                    <a:lnTo>
                      <a:pt x="504" y="534"/>
                    </a:lnTo>
                    <a:lnTo>
                      <a:pt x="505" y="531"/>
                    </a:lnTo>
                    <a:lnTo>
                      <a:pt x="508" y="530"/>
                    </a:lnTo>
                    <a:lnTo>
                      <a:pt x="515" y="530"/>
                    </a:lnTo>
                    <a:lnTo>
                      <a:pt x="521" y="527"/>
                    </a:lnTo>
                    <a:lnTo>
                      <a:pt x="523" y="524"/>
                    </a:lnTo>
                    <a:lnTo>
                      <a:pt x="533" y="530"/>
                    </a:lnTo>
                    <a:lnTo>
                      <a:pt x="533" y="537"/>
                    </a:lnTo>
                    <a:lnTo>
                      <a:pt x="532" y="538"/>
                    </a:lnTo>
                    <a:lnTo>
                      <a:pt x="531" y="541"/>
                    </a:lnTo>
                    <a:lnTo>
                      <a:pt x="519" y="552"/>
                    </a:lnTo>
                    <a:lnTo>
                      <a:pt x="518" y="552"/>
                    </a:lnTo>
                    <a:lnTo>
                      <a:pt x="514" y="556"/>
                    </a:lnTo>
                    <a:lnTo>
                      <a:pt x="508" y="565"/>
                    </a:lnTo>
                    <a:lnTo>
                      <a:pt x="509" y="576"/>
                    </a:lnTo>
                    <a:lnTo>
                      <a:pt x="509" y="580"/>
                    </a:lnTo>
                    <a:lnTo>
                      <a:pt x="512" y="587"/>
                    </a:lnTo>
                    <a:lnTo>
                      <a:pt x="518" y="608"/>
                    </a:lnTo>
                    <a:lnTo>
                      <a:pt x="519" y="608"/>
                    </a:lnTo>
                    <a:lnTo>
                      <a:pt x="526" y="598"/>
                    </a:lnTo>
                    <a:lnTo>
                      <a:pt x="528" y="595"/>
                    </a:lnTo>
                    <a:lnTo>
                      <a:pt x="531" y="594"/>
                    </a:lnTo>
                    <a:lnTo>
                      <a:pt x="536" y="590"/>
                    </a:lnTo>
                    <a:lnTo>
                      <a:pt x="545" y="588"/>
                    </a:lnTo>
                    <a:lnTo>
                      <a:pt x="550" y="588"/>
                    </a:lnTo>
                    <a:lnTo>
                      <a:pt x="550" y="587"/>
                    </a:lnTo>
                    <a:lnTo>
                      <a:pt x="552" y="585"/>
                    </a:lnTo>
                    <a:lnTo>
                      <a:pt x="554" y="583"/>
                    </a:lnTo>
                    <a:lnTo>
                      <a:pt x="560" y="582"/>
                    </a:lnTo>
                    <a:lnTo>
                      <a:pt x="561" y="579"/>
                    </a:lnTo>
                    <a:lnTo>
                      <a:pt x="568" y="579"/>
                    </a:lnTo>
                    <a:lnTo>
                      <a:pt x="569" y="580"/>
                    </a:lnTo>
                    <a:lnTo>
                      <a:pt x="569" y="579"/>
                    </a:lnTo>
                    <a:lnTo>
                      <a:pt x="585" y="562"/>
                    </a:lnTo>
                    <a:lnTo>
                      <a:pt x="605" y="545"/>
                    </a:lnTo>
                    <a:lnTo>
                      <a:pt x="612" y="548"/>
                    </a:lnTo>
                    <a:lnTo>
                      <a:pt x="613" y="551"/>
                    </a:lnTo>
                    <a:lnTo>
                      <a:pt x="617" y="555"/>
                    </a:lnTo>
                    <a:lnTo>
                      <a:pt x="621" y="556"/>
                    </a:lnTo>
                    <a:lnTo>
                      <a:pt x="623" y="555"/>
                    </a:lnTo>
                    <a:lnTo>
                      <a:pt x="624" y="555"/>
                    </a:lnTo>
                    <a:lnTo>
                      <a:pt x="628" y="546"/>
                    </a:lnTo>
                    <a:lnTo>
                      <a:pt x="627" y="544"/>
                    </a:lnTo>
                    <a:lnTo>
                      <a:pt x="627" y="541"/>
                    </a:lnTo>
                    <a:lnTo>
                      <a:pt x="619" y="541"/>
                    </a:lnTo>
                    <a:lnTo>
                      <a:pt x="619" y="538"/>
                    </a:lnTo>
                    <a:lnTo>
                      <a:pt x="628" y="537"/>
                    </a:lnTo>
                    <a:lnTo>
                      <a:pt x="628" y="545"/>
                    </a:lnTo>
                    <a:lnTo>
                      <a:pt x="634" y="549"/>
                    </a:lnTo>
                    <a:lnTo>
                      <a:pt x="636" y="553"/>
                    </a:lnTo>
                    <a:lnTo>
                      <a:pt x="641" y="553"/>
                    </a:lnTo>
                    <a:lnTo>
                      <a:pt x="645" y="555"/>
                    </a:lnTo>
                    <a:lnTo>
                      <a:pt x="653" y="561"/>
                    </a:lnTo>
                    <a:lnTo>
                      <a:pt x="666" y="565"/>
                    </a:lnTo>
                    <a:lnTo>
                      <a:pt x="669" y="563"/>
                    </a:lnTo>
                    <a:lnTo>
                      <a:pt x="673" y="563"/>
                    </a:lnTo>
                    <a:lnTo>
                      <a:pt x="673" y="562"/>
                    </a:lnTo>
                    <a:lnTo>
                      <a:pt x="676" y="562"/>
                    </a:lnTo>
                    <a:lnTo>
                      <a:pt x="679" y="563"/>
                    </a:lnTo>
                    <a:lnTo>
                      <a:pt x="680" y="563"/>
                    </a:lnTo>
                    <a:lnTo>
                      <a:pt x="677" y="556"/>
                    </a:lnTo>
                    <a:lnTo>
                      <a:pt x="663" y="544"/>
                    </a:lnTo>
                    <a:lnTo>
                      <a:pt x="658" y="544"/>
                    </a:lnTo>
                    <a:lnTo>
                      <a:pt x="656" y="541"/>
                    </a:lnTo>
                    <a:lnTo>
                      <a:pt x="653" y="528"/>
                    </a:lnTo>
                    <a:lnTo>
                      <a:pt x="653" y="524"/>
                    </a:lnTo>
                    <a:lnTo>
                      <a:pt x="652" y="524"/>
                    </a:lnTo>
                    <a:lnTo>
                      <a:pt x="648" y="528"/>
                    </a:lnTo>
                    <a:lnTo>
                      <a:pt x="644" y="528"/>
                    </a:lnTo>
                    <a:lnTo>
                      <a:pt x="636" y="521"/>
                    </a:lnTo>
                    <a:lnTo>
                      <a:pt x="635" y="517"/>
                    </a:lnTo>
                    <a:lnTo>
                      <a:pt x="628" y="517"/>
                    </a:lnTo>
                    <a:lnTo>
                      <a:pt x="627" y="520"/>
                    </a:lnTo>
                    <a:lnTo>
                      <a:pt x="627" y="523"/>
                    </a:lnTo>
                    <a:lnTo>
                      <a:pt x="624" y="523"/>
                    </a:lnTo>
                    <a:lnTo>
                      <a:pt x="623" y="521"/>
                    </a:lnTo>
                    <a:lnTo>
                      <a:pt x="620" y="516"/>
                    </a:lnTo>
                    <a:lnTo>
                      <a:pt x="607" y="512"/>
                    </a:lnTo>
                    <a:lnTo>
                      <a:pt x="603" y="512"/>
                    </a:lnTo>
                    <a:lnTo>
                      <a:pt x="600" y="513"/>
                    </a:lnTo>
                    <a:lnTo>
                      <a:pt x="600" y="521"/>
                    </a:lnTo>
                    <a:lnTo>
                      <a:pt x="602" y="525"/>
                    </a:lnTo>
                    <a:lnTo>
                      <a:pt x="603" y="527"/>
                    </a:lnTo>
                    <a:lnTo>
                      <a:pt x="605" y="527"/>
                    </a:lnTo>
                    <a:lnTo>
                      <a:pt x="610" y="532"/>
                    </a:lnTo>
                    <a:lnTo>
                      <a:pt x="610" y="535"/>
                    </a:lnTo>
                    <a:lnTo>
                      <a:pt x="607" y="541"/>
                    </a:lnTo>
                    <a:lnTo>
                      <a:pt x="595" y="537"/>
                    </a:lnTo>
                    <a:lnTo>
                      <a:pt x="595" y="535"/>
                    </a:lnTo>
                    <a:lnTo>
                      <a:pt x="592" y="532"/>
                    </a:lnTo>
                    <a:lnTo>
                      <a:pt x="592" y="525"/>
                    </a:lnTo>
                    <a:lnTo>
                      <a:pt x="589" y="523"/>
                    </a:lnTo>
                    <a:lnTo>
                      <a:pt x="578" y="517"/>
                    </a:lnTo>
                    <a:lnTo>
                      <a:pt x="574" y="515"/>
                    </a:lnTo>
                    <a:lnTo>
                      <a:pt x="574" y="510"/>
                    </a:lnTo>
                    <a:lnTo>
                      <a:pt x="576" y="506"/>
                    </a:lnTo>
                    <a:lnTo>
                      <a:pt x="579" y="505"/>
                    </a:lnTo>
                    <a:lnTo>
                      <a:pt x="581" y="505"/>
                    </a:lnTo>
                    <a:lnTo>
                      <a:pt x="582" y="502"/>
                    </a:lnTo>
                    <a:lnTo>
                      <a:pt x="582" y="489"/>
                    </a:lnTo>
                    <a:lnTo>
                      <a:pt x="586" y="485"/>
                    </a:lnTo>
                    <a:lnTo>
                      <a:pt x="588" y="485"/>
                    </a:lnTo>
                    <a:lnTo>
                      <a:pt x="592" y="478"/>
                    </a:lnTo>
                    <a:lnTo>
                      <a:pt x="595" y="477"/>
                    </a:lnTo>
                    <a:lnTo>
                      <a:pt x="603" y="474"/>
                    </a:lnTo>
                    <a:lnTo>
                      <a:pt x="610" y="474"/>
                    </a:lnTo>
                    <a:lnTo>
                      <a:pt x="619" y="471"/>
                    </a:lnTo>
                    <a:lnTo>
                      <a:pt x="620" y="471"/>
                    </a:lnTo>
                    <a:lnTo>
                      <a:pt x="620" y="470"/>
                    </a:lnTo>
                    <a:lnTo>
                      <a:pt x="621" y="468"/>
                    </a:lnTo>
                    <a:lnTo>
                      <a:pt x="621" y="467"/>
                    </a:lnTo>
                    <a:lnTo>
                      <a:pt x="617" y="461"/>
                    </a:lnTo>
                    <a:lnTo>
                      <a:pt x="602" y="448"/>
                    </a:lnTo>
                    <a:lnTo>
                      <a:pt x="603" y="446"/>
                    </a:lnTo>
                    <a:lnTo>
                      <a:pt x="603" y="445"/>
                    </a:lnTo>
                    <a:lnTo>
                      <a:pt x="609" y="432"/>
                    </a:lnTo>
                    <a:lnTo>
                      <a:pt x="612" y="432"/>
                    </a:lnTo>
                    <a:lnTo>
                      <a:pt x="626" y="418"/>
                    </a:lnTo>
                    <a:lnTo>
                      <a:pt x="635" y="400"/>
                    </a:lnTo>
                    <a:lnTo>
                      <a:pt x="635" y="393"/>
                    </a:lnTo>
                    <a:lnTo>
                      <a:pt x="631" y="393"/>
                    </a:lnTo>
                    <a:lnTo>
                      <a:pt x="634" y="379"/>
                    </a:lnTo>
                    <a:lnTo>
                      <a:pt x="634" y="373"/>
                    </a:lnTo>
                    <a:lnTo>
                      <a:pt x="635" y="372"/>
                    </a:lnTo>
                    <a:lnTo>
                      <a:pt x="634" y="361"/>
                    </a:lnTo>
                    <a:lnTo>
                      <a:pt x="631" y="352"/>
                    </a:lnTo>
                    <a:lnTo>
                      <a:pt x="631" y="350"/>
                    </a:lnTo>
                    <a:lnTo>
                      <a:pt x="628" y="348"/>
                    </a:lnTo>
                    <a:lnTo>
                      <a:pt x="632" y="341"/>
                    </a:lnTo>
                    <a:lnTo>
                      <a:pt x="642" y="331"/>
                    </a:lnTo>
                    <a:lnTo>
                      <a:pt x="645" y="326"/>
                    </a:lnTo>
                    <a:lnTo>
                      <a:pt x="646" y="324"/>
                    </a:lnTo>
                    <a:lnTo>
                      <a:pt x="655" y="321"/>
                    </a:lnTo>
                    <a:lnTo>
                      <a:pt x="687" y="321"/>
                    </a:lnTo>
                    <a:lnTo>
                      <a:pt x="687" y="319"/>
                    </a:lnTo>
                    <a:lnTo>
                      <a:pt x="686" y="311"/>
                    </a:lnTo>
                    <a:lnTo>
                      <a:pt x="686" y="305"/>
                    </a:lnTo>
                    <a:lnTo>
                      <a:pt x="684" y="305"/>
                    </a:lnTo>
                    <a:lnTo>
                      <a:pt x="681" y="301"/>
                    </a:lnTo>
                    <a:lnTo>
                      <a:pt x="679" y="299"/>
                    </a:lnTo>
                    <a:lnTo>
                      <a:pt x="679" y="297"/>
                    </a:lnTo>
                    <a:lnTo>
                      <a:pt x="677" y="297"/>
                    </a:lnTo>
                    <a:lnTo>
                      <a:pt x="677" y="295"/>
                    </a:lnTo>
                    <a:lnTo>
                      <a:pt x="676" y="292"/>
                    </a:lnTo>
                    <a:lnTo>
                      <a:pt x="663" y="271"/>
                    </a:lnTo>
                    <a:lnTo>
                      <a:pt x="660" y="268"/>
                    </a:lnTo>
                    <a:lnTo>
                      <a:pt x="660" y="267"/>
                    </a:lnTo>
                    <a:lnTo>
                      <a:pt x="652" y="261"/>
                    </a:lnTo>
                    <a:lnTo>
                      <a:pt x="636" y="246"/>
                    </a:lnTo>
                    <a:lnTo>
                      <a:pt x="634" y="242"/>
                    </a:lnTo>
                    <a:lnTo>
                      <a:pt x="623" y="249"/>
                    </a:lnTo>
                    <a:lnTo>
                      <a:pt x="620" y="253"/>
                    </a:lnTo>
                    <a:lnTo>
                      <a:pt x="619" y="253"/>
                    </a:lnTo>
                    <a:lnTo>
                      <a:pt x="603" y="242"/>
                    </a:lnTo>
                    <a:lnTo>
                      <a:pt x="576" y="231"/>
                    </a:lnTo>
                    <a:lnTo>
                      <a:pt x="576" y="227"/>
                    </a:lnTo>
                    <a:lnTo>
                      <a:pt x="579" y="216"/>
                    </a:lnTo>
                    <a:lnTo>
                      <a:pt x="581" y="214"/>
                    </a:lnTo>
                    <a:lnTo>
                      <a:pt x="581" y="213"/>
                    </a:lnTo>
                    <a:lnTo>
                      <a:pt x="585" y="208"/>
                    </a:lnTo>
                    <a:lnTo>
                      <a:pt x="589" y="186"/>
                    </a:lnTo>
                    <a:lnTo>
                      <a:pt x="591" y="182"/>
                    </a:lnTo>
                    <a:lnTo>
                      <a:pt x="589" y="182"/>
                    </a:lnTo>
                    <a:lnTo>
                      <a:pt x="585" y="181"/>
                    </a:lnTo>
                    <a:lnTo>
                      <a:pt x="567" y="164"/>
                    </a:lnTo>
                    <a:lnTo>
                      <a:pt x="560" y="161"/>
                    </a:lnTo>
                    <a:lnTo>
                      <a:pt x="549" y="153"/>
                    </a:lnTo>
                    <a:lnTo>
                      <a:pt x="542" y="146"/>
                    </a:lnTo>
                    <a:lnTo>
                      <a:pt x="540" y="146"/>
                    </a:lnTo>
                    <a:lnTo>
                      <a:pt x="540" y="144"/>
                    </a:lnTo>
                    <a:lnTo>
                      <a:pt x="539" y="143"/>
                    </a:lnTo>
                    <a:lnTo>
                      <a:pt x="538" y="143"/>
                    </a:lnTo>
                    <a:lnTo>
                      <a:pt x="538" y="144"/>
                    </a:lnTo>
                    <a:lnTo>
                      <a:pt x="536" y="147"/>
                    </a:lnTo>
                    <a:lnTo>
                      <a:pt x="535" y="148"/>
                    </a:lnTo>
                    <a:lnTo>
                      <a:pt x="529" y="151"/>
                    </a:lnTo>
                    <a:lnTo>
                      <a:pt x="529" y="153"/>
                    </a:lnTo>
                    <a:lnTo>
                      <a:pt x="523" y="157"/>
                    </a:lnTo>
                    <a:lnTo>
                      <a:pt x="512" y="175"/>
                    </a:lnTo>
                    <a:lnTo>
                      <a:pt x="511" y="175"/>
                    </a:lnTo>
                    <a:lnTo>
                      <a:pt x="511" y="178"/>
                    </a:lnTo>
                    <a:lnTo>
                      <a:pt x="505" y="190"/>
                    </a:lnTo>
                    <a:lnTo>
                      <a:pt x="505" y="192"/>
                    </a:lnTo>
                    <a:lnTo>
                      <a:pt x="504" y="192"/>
                    </a:lnTo>
                    <a:lnTo>
                      <a:pt x="493" y="200"/>
                    </a:lnTo>
                    <a:lnTo>
                      <a:pt x="483" y="213"/>
                    </a:lnTo>
                    <a:lnTo>
                      <a:pt x="482" y="213"/>
                    </a:lnTo>
                    <a:lnTo>
                      <a:pt x="475" y="193"/>
                    </a:lnTo>
                    <a:lnTo>
                      <a:pt x="473" y="193"/>
                    </a:lnTo>
                    <a:lnTo>
                      <a:pt x="463" y="197"/>
                    </a:lnTo>
                    <a:lnTo>
                      <a:pt x="458" y="197"/>
                    </a:lnTo>
                    <a:lnTo>
                      <a:pt x="455" y="189"/>
                    </a:lnTo>
                    <a:lnTo>
                      <a:pt x="448" y="182"/>
                    </a:lnTo>
                    <a:lnTo>
                      <a:pt x="433" y="172"/>
                    </a:lnTo>
                    <a:lnTo>
                      <a:pt x="419" y="146"/>
                    </a:lnTo>
                    <a:lnTo>
                      <a:pt x="418" y="146"/>
                    </a:lnTo>
                    <a:lnTo>
                      <a:pt x="412" y="119"/>
                    </a:lnTo>
                    <a:lnTo>
                      <a:pt x="411" y="115"/>
                    </a:lnTo>
                    <a:lnTo>
                      <a:pt x="405" y="107"/>
                    </a:lnTo>
                    <a:lnTo>
                      <a:pt x="403" y="103"/>
                    </a:lnTo>
                    <a:lnTo>
                      <a:pt x="403" y="101"/>
                    </a:lnTo>
                    <a:lnTo>
                      <a:pt x="413" y="91"/>
                    </a:lnTo>
                    <a:lnTo>
                      <a:pt x="420" y="94"/>
                    </a:lnTo>
                    <a:lnTo>
                      <a:pt x="437" y="90"/>
                    </a:lnTo>
                    <a:lnTo>
                      <a:pt x="440" y="87"/>
                    </a:lnTo>
                    <a:lnTo>
                      <a:pt x="442" y="87"/>
                    </a:lnTo>
                    <a:lnTo>
                      <a:pt x="442" y="84"/>
                    </a:lnTo>
                    <a:lnTo>
                      <a:pt x="440" y="79"/>
                    </a:lnTo>
                    <a:lnTo>
                      <a:pt x="438" y="77"/>
                    </a:lnTo>
                    <a:lnTo>
                      <a:pt x="435" y="76"/>
                    </a:lnTo>
                    <a:lnTo>
                      <a:pt x="433" y="73"/>
                    </a:lnTo>
                    <a:lnTo>
                      <a:pt x="427" y="59"/>
                    </a:lnTo>
                    <a:lnTo>
                      <a:pt x="427" y="58"/>
                    </a:lnTo>
                    <a:lnTo>
                      <a:pt x="429" y="56"/>
                    </a:lnTo>
                    <a:lnTo>
                      <a:pt x="429" y="53"/>
                    </a:lnTo>
                    <a:lnTo>
                      <a:pt x="433" y="50"/>
                    </a:lnTo>
                    <a:lnTo>
                      <a:pt x="434" y="47"/>
                    </a:lnTo>
                    <a:lnTo>
                      <a:pt x="433" y="47"/>
                    </a:lnTo>
                    <a:lnTo>
                      <a:pt x="413" y="43"/>
                    </a:lnTo>
                    <a:lnTo>
                      <a:pt x="401" y="35"/>
                    </a:lnTo>
                    <a:lnTo>
                      <a:pt x="384" y="33"/>
                    </a:lnTo>
                    <a:lnTo>
                      <a:pt x="380" y="33"/>
                    </a:lnTo>
                    <a:lnTo>
                      <a:pt x="373" y="35"/>
                    </a:lnTo>
                    <a:lnTo>
                      <a:pt x="371" y="35"/>
                    </a:lnTo>
                    <a:lnTo>
                      <a:pt x="371" y="38"/>
                    </a:lnTo>
                    <a:lnTo>
                      <a:pt x="370" y="38"/>
                    </a:lnTo>
                    <a:lnTo>
                      <a:pt x="370" y="40"/>
                    </a:lnTo>
                    <a:lnTo>
                      <a:pt x="364" y="45"/>
                    </a:lnTo>
                    <a:lnTo>
                      <a:pt x="360" y="43"/>
                    </a:lnTo>
                    <a:lnTo>
                      <a:pt x="356" y="41"/>
                    </a:lnTo>
                    <a:lnTo>
                      <a:pt x="349" y="48"/>
                    </a:lnTo>
                    <a:lnTo>
                      <a:pt x="338" y="65"/>
                    </a:lnTo>
                    <a:lnTo>
                      <a:pt x="335" y="69"/>
                    </a:lnTo>
                    <a:lnTo>
                      <a:pt x="315" y="80"/>
                    </a:lnTo>
                    <a:lnTo>
                      <a:pt x="314" y="80"/>
                    </a:lnTo>
                    <a:lnTo>
                      <a:pt x="313" y="83"/>
                    </a:lnTo>
                    <a:lnTo>
                      <a:pt x="311" y="83"/>
                    </a:lnTo>
                    <a:lnTo>
                      <a:pt x="311" y="81"/>
                    </a:lnTo>
                    <a:lnTo>
                      <a:pt x="301" y="74"/>
                    </a:lnTo>
                    <a:lnTo>
                      <a:pt x="276" y="69"/>
                    </a:lnTo>
                    <a:lnTo>
                      <a:pt x="274" y="69"/>
                    </a:lnTo>
                    <a:lnTo>
                      <a:pt x="272" y="67"/>
                    </a:lnTo>
                    <a:lnTo>
                      <a:pt x="265" y="63"/>
                    </a:lnTo>
                    <a:lnTo>
                      <a:pt x="264" y="60"/>
                    </a:lnTo>
                    <a:lnTo>
                      <a:pt x="262" y="59"/>
                    </a:lnTo>
                    <a:lnTo>
                      <a:pt x="254" y="45"/>
                    </a:lnTo>
                    <a:lnTo>
                      <a:pt x="248" y="40"/>
                    </a:lnTo>
                    <a:lnTo>
                      <a:pt x="248" y="27"/>
                    </a:lnTo>
                    <a:lnTo>
                      <a:pt x="219" y="41"/>
                    </a:lnTo>
                    <a:lnTo>
                      <a:pt x="218" y="41"/>
                    </a:lnTo>
                    <a:lnTo>
                      <a:pt x="223" y="48"/>
                    </a:lnTo>
                    <a:lnTo>
                      <a:pt x="228" y="58"/>
                    </a:lnTo>
                    <a:lnTo>
                      <a:pt x="240" y="70"/>
                    </a:lnTo>
                    <a:lnTo>
                      <a:pt x="250" y="90"/>
                    </a:lnTo>
                    <a:lnTo>
                      <a:pt x="250" y="93"/>
                    </a:lnTo>
                    <a:lnTo>
                      <a:pt x="251" y="96"/>
                    </a:lnTo>
                    <a:lnTo>
                      <a:pt x="244" y="101"/>
                    </a:lnTo>
                    <a:lnTo>
                      <a:pt x="228" y="100"/>
                    </a:lnTo>
                    <a:lnTo>
                      <a:pt x="219" y="104"/>
                    </a:lnTo>
                    <a:lnTo>
                      <a:pt x="200" y="105"/>
                    </a:lnTo>
                    <a:lnTo>
                      <a:pt x="194" y="103"/>
                    </a:lnTo>
                    <a:lnTo>
                      <a:pt x="193" y="103"/>
                    </a:lnTo>
                    <a:lnTo>
                      <a:pt x="187" y="97"/>
                    </a:lnTo>
                    <a:lnTo>
                      <a:pt x="181" y="97"/>
                    </a:lnTo>
                    <a:lnTo>
                      <a:pt x="183" y="90"/>
                    </a:lnTo>
                    <a:lnTo>
                      <a:pt x="191" y="77"/>
                    </a:lnTo>
                    <a:lnTo>
                      <a:pt x="193" y="76"/>
                    </a:lnTo>
                    <a:lnTo>
                      <a:pt x="194" y="73"/>
                    </a:lnTo>
                    <a:lnTo>
                      <a:pt x="194" y="72"/>
                    </a:lnTo>
                    <a:lnTo>
                      <a:pt x="195" y="63"/>
                    </a:lnTo>
                    <a:lnTo>
                      <a:pt x="195" y="62"/>
                    </a:lnTo>
                    <a:lnTo>
                      <a:pt x="187" y="62"/>
                    </a:lnTo>
                    <a:lnTo>
                      <a:pt x="184" y="63"/>
                    </a:lnTo>
                    <a:lnTo>
                      <a:pt x="183" y="63"/>
                    </a:lnTo>
                    <a:lnTo>
                      <a:pt x="176" y="69"/>
                    </a:lnTo>
                    <a:lnTo>
                      <a:pt x="173" y="70"/>
                    </a:lnTo>
                    <a:lnTo>
                      <a:pt x="169" y="74"/>
                    </a:lnTo>
                    <a:lnTo>
                      <a:pt x="167" y="79"/>
                    </a:lnTo>
                    <a:lnTo>
                      <a:pt x="163" y="83"/>
                    </a:lnTo>
                    <a:lnTo>
                      <a:pt x="163" y="100"/>
                    </a:lnTo>
                    <a:lnTo>
                      <a:pt x="162" y="100"/>
                    </a:lnTo>
                    <a:lnTo>
                      <a:pt x="159" y="101"/>
                    </a:lnTo>
                    <a:lnTo>
                      <a:pt x="158" y="101"/>
                    </a:lnTo>
                    <a:lnTo>
                      <a:pt x="156" y="100"/>
                    </a:lnTo>
                    <a:lnTo>
                      <a:pt x="142" y="80"/>
                    </a:lnTo>
                    <a:lnTo>
                      <a:pt x="141" y="73"/>
                    </a:lnTo>
                    <a:lnTo>
                      <a:pt x="140" y="70"/>
                    </a:lnTo>
                    <a:lnTo>
                      <a:pt x="138" y="69"/>
                    </a:lnTo>
                    <a:lnTo>
                      <a:pt x="133" y="58"/>
                    </a:lnTo>
                    <a:lnTo>
                      <a:pt x="130" y="53"/>
                    </a:lnTo>
                    <a:lnTo>
                      <a:pt x="128" y="53"/>
                    </a:lnTo>
                    <a:lnTo>
                      <a:pt x="126" y="45"/>
                    </a:lnTo>
                    <a:lnTo>
                      <a:pt x="126" y="43"/>
                    </a:lnTo>
                    <a:lnTo>
                      <a:pt x="127" y="40"/>
                    </a:lnTo>
                    <a:lnTo>
                      <a:pt x="131" y="40"/>
                    </a:lnTo>
                    <a:lnTo>
                      <a:pt x="144" y="35"/>
                    </a:lnTo>
                    <a:lnTo>
                      <a:pt x="145" y="35"/>
                    </a:lnTo>
                    <a:lnTo>
                      <a:pt x="149" y="34"/>
                    </a:lnTo>
                    <a:lnTo>
                      <a:pt x="152" y="33"/>
                    </a:lnTo>
                    <a:lnTo>
                      <a:pt x="155" y="33"/>
                    </a:lnTo>
                    <a:lnTo>
                      <a:pt x="161" y="28"/>
                    </a:lnTo>
                    <a:lnTo>
                      <a:pt x="166" y="21"/>
                    </a:lnTo>
                    <a:lnTo>
                      <a:pt x="161" y="17"/>
                    </a:lnTo>
                    <a:lnTo>
                      <a:pt x="158" y="16"/>
                    </a:lnTo>
                    <a:lnTo>
                      <a:pt x="156" y="16"/>
                    </a:lnTo>
                    <a:lnTo>
                      <a:pt x="154" y="14"/>
                    </a:lnTo>
                    <a:lnTo>
                      <a:pt x="148" y="14"/>
                    </a:lnTo>
                    <a:lnTo>
                      <a:pt x="145" y="12"/>
                    </a:lnTo>
                    <a:lnTo>
                      <a:pt x="142" y="3"/>
                    </a:lnTo>
                    <a:lnTo>
                      <a:pt x="14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22" name="Freeform 551">
                <a:extLst>
                  <a:ext uri="{FF2B5EF4-FFF2-40B4-BE49-F238E27FC236}">
                    <a16:creationId xmlns:a16="http://schemas.microsoft.com/office/drawing/2014/main" id="{918C2A2E-D6E3-8D01-F0DD-858649FE46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4" y="1070"/>
                <a:ext cx="96" cy="96"/>
              </a:xfrm>
              <a:custGeom>
                <a:avLst/>
                <a:gdLst>
                  <a:gd name="T0" fmla="*/ 238 w 385"/>
                  <a:gd name="T1" fmla="*/ 7 h 385"/>
                  <a:gd name="T2" fmla="*/ 217 w 385"/>
                  <a:gd name="T3" fmla="*/ 28 h 385"/>
                  <a:gd name="T4" fmla="*/ 195 w 385"/>
                  <a:gd name="T5" fmla="*/ 26 h 385"/>
                  <a:gd name="T6" fmla="*/ 192 w 385"/>
                  <a:gd name="T7" fmla="*/ 45 h 385"/>
                  <a:gd name="T8" fmla="*/ 217 w 385"/>
                  <a:gd name="T9" fmla="*/ 57 h 385"/>
                  <a:gd name="T10" fmla="*/ 192 w 385"/>
                  <a:gd name="T11" fmla="*/ 80 h 385"/>
                  <a:gd name="T12" fmla="*/ 167 w 385"/>
                  <a:gd name="T13" fmla="*/ 98 h 385"/>
                  <a:gd name="T14" fmla="*/ 145 w 385"/>
                  <a:gd name="T15" fmla="*/ 63 h 385"/>
                  <a:gd name="T16" fmla="*/ 139 w 385"/>
                  <a:gd name="T17" fmla="*/ 48 h 385"/>
                  <a:gd name="T18" fmla="*/ 125 w 385"/>
                  <a:gd name="T19" fmla="*/ 59 h 385"/>
                  <a:gd name="T20" fmla="*/ 117 w 385"/>
                  <a:gd name="T21" fmla="*/ 71 h 385"/>
                  <a:gd name="T22" fmla="*/ 116 w 385"/>
                  <a:gd name="T23" fmla="*/ 105 h 385"/>
                  <a:gd name="T24" fmla="*/ 125 w 385"/>
                  <a:gd name="T25" fmla="*/ 115 h 385"/>
                  <a:gd name="T26" fmla="*/ 109 w 385"/>
                  <a:gd name="T27" fmla="*/ 130 h 385"/>
                  <a:gd name="T28" fmla="*/ 102 w 385"/>
                  <a:gd name="T29" fmla="*/ 136 h 385"/>
                  <a:gd name="T30" fmla="*/ 100 w 385"/>
                  <a:gd name="T31" fmla="*/ 152 h 385"/>
                  <a:gd name="T32" fmla="*/ 118 w 385"/>
                  <a:gd name="T33" fmla="*/ 157 h 385"/>
                  <a:gd name="T34" fmla="*/ 132 w 385"/>
                  <a:gd name="T35" fmla="*/ 183 h 385"/>
                  <a:gd name="T36" fmla="*/ 135 w 385"/>
                  <a:gd name="T37" fmla="*/ 197 h 385"/>
                  <a:gd name="T38" fmla="*/ 99 w 385"/>
                  <a:gd name="T39" fmla="*/ 205 h 385"/>
                  <a:gd name="T40" fmla="*/ 95 w 385"/>
                  <a:gd name="T41" fmla="*/ 226 h 385"/>
                  <a:gd name="T42" fmla="*/ 60 w 385"/>
                  <a:gd name="T43" fmla="*/ 212 h 385"/>
                  <a:gd name="T44" fmla="*/ 10 w 385"/>
                  <a:gd name="T45" fmla="*/ 237 h 385"/>
                  <a:gd name="T46" fmla="*/ 1 w 385"/>
                  <a:gd name="T47" fmla="*/ 242 h 385"/>
                  <a:gd name="T48" fmla="*/ 11 w 385"/>
                  <a:gd name="T49" fmla="*/ 250 h 385"/>
                  <a:gd name="T50" fmla="*/ 39 w 385"/>
                  <a:gd name="T51" fmla="*/ 256 h 385"/>
                  <a:gd name="T52" fmla="*/ 23 w 385"/>
                  <a:gd name="T53" fmla="*/ 303 h 385"/>
                  <a:gd name="T54" fmla="*/ 51 w 385"/>
                  <a:gd name="T55" fmla="*/ 314 h 385"/>
                  <a:gd name="T56" fmla="*/ 82 w 385"/>
                  <a:gd name="T57" fmla="*/ 331 h 385"/>
                  <a:gd name="T58" fmla="*/ 128 w 385"/>
                  <a:gd name="T59" fmla="*/ 340 h 385"/>
                  <a:gd name="T60" fmla="*/ 139 w 385"/>
                  <a:gd name="T61" fmla="*/ 362 h 385"/>
                  <a:gd name="T62" fmla="*/ 159 w 385"/>
                  <a:gd name="T63" fmla="*/ 373 h 385"/>
                  <a:gd name="T64" fmla="*/ 177 w 385"/>
                  <a:gd name="T65" fmla="*/ 374 h 385"/>
                  <a:gd name="T66" fmla="*/ 187 w 385"/>
                  <a:gd name="T67" fmla="*/ 374 h 385"/>
                  <a:gd name="T68" fmla="*/ 245 w 385"/>
                  <a:gd name="T69" fmla="*/ 367 h 385"/>
                  <a:gd name="T70" fmla="*/ 255 w 385"/>
                  <a:gd name="T71" fmla="*/ 371 h 385"/>
                  <a:gd name="T72" fmla="*/ 319 w 385"/>
                  <a:gd name="T73" fmla="*/ 384 h 385"/>
                  <a:gd name="T74" fmla="*/ 329 w 385"/>
                  <a:gd name="T75" fmla="*/ 367 h 385"/>
                  <a:gd name="T76" fmla="*/ 331 w 385"/>
                  <a:gd name="T77" fmla="*/ 317 h 385"/>
                  <a:gd name="T78" fmla="*/ 315 w 385"/>
                  <a:gd name="T79" fmla="*/ 317 h 385"/>
                  <a:gd name="T80" fmla="*/ 300 w 385"/>
                  <a:gd name="T81" fmla="*/ 306 h 385"/>
                  <a:gd name="T82" fmla="*/ 293 w 385"/>
                  <a:gd name="T83" fmla="*/ 275 h 385"/>
                  <a:gd name="T84" fmla="*/ 296 w 385"/>
                  <a:gd name="T85" fmla="*/ 268 h 385"/>
                  <a:gd name="T86" fmla="*/ 322 w 385"/>
                  <a:gd name="T87" fmla="*/ 265 h 385"/>
                  <a:gd name="T88" fmla="*/ 317 w 385"/>
                  <a:gd name="T89" fmla="*/ 249 h 385"/>
                  <a:gd name="T90" fmla="*/ 331 w 385"/>
                  <a:gd name="T91" fmla="*/ 217 h 385"/>
                  <a:gd name="T92" fmla="*/ 315 w 385"/>
                  <a:gd name="T93" fmla="*/ 221 h 385"/>
                  <a:gd name="T94" fmla="*/ 301 w 385"/>
                  <a:gd name="T95" fmla="*/ 211 h 385"/>
                  <a:gd name="T96" fmla="*/ 269 w 385"/>
                  <a:gd name="T97" fmla="*/ 224 h 385"/>
                  <a:gd name="T98" fmla="*/ 275 w 385"/>
                  <a:gd name="T99" fmla="*/ 182 h 385"/>
                  <a:gd name="T100" fmla="*/ 298 w 385"/>
                  <a:gd name="T101" fmla="*/ 157 h 385"/>
                  <a:gd name="T102" fmla="*/ 314 w 385"/>
                  <a:gd name="T103" fmla="*/ 134 h 385"/>
                  <a:gd name="T104" fmla="*/ 325 w 385"/>
                  <a:gd name="T105" fmla="*/ 117 h 385"/>
                  <a:gd name="T106" fmla="*/ 314 w 385"/>
                  <a:gd name="T107" fmla="*/ 78 h 385"/>
                  <a:gd name="T108" fmla="*/ 332 w 385"/>
                  <a:gd name="T109" fmla="*/ 67 h 385"/>
                  <a:gd name="T110" fmla="*/ 374 w 385"/>
                  <a:gd name="T111" fmla="*/ 70 h 385"/>
                  <a:gd name="T112" fmla="*/ 385 w 385"/>
                  <a:gd name="T113" fmla="*/ 38 h 385"/>
                  <a:gd name="T114" fmla="*/ 363 w 385"/>
                  <a:gd name="T115" fmla="*/ 24 h 385"/>
                  <a:gd name="T116" fmla="*/ 341 w 385"/>
                  <a:gd name="T117" fmla="*/ 33 h 385"/>
                  <a:gd name="T118" fmla="*/ 312 w 385"/>
                  <a:gd name="T119" fmla="*/ 39 h 385"/>
                  <a:gd name="T120" fmla="*/ 296 w 385"/>
                  <a:gd name="T121" fmla="*/ 43 h 385"/>
                  <a:gd name="T122" fmla="*/ 286 w 385"/>
                  <a:gd name="T123" fmla="*/ 50 h 385"/>
                  <a:gd name="T124" fmla="*/ 267 w 385"/>
                  <a:gd name="T125" fmla="*/ 18 h 3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85" h="385">
                    <a:moveTo>
                      <a:pt x="240" y="0"/>
                    </a:moveTo>
                    <a:lnTo>
                      <a:pt x="234" y="3"/>
                    </a:lnTo>
                    <a:lnTo>
                      <a:pt x="234" y="4"/>
                    </a:lnTo>
                    <a:lnTo>
                      <a:pt x="237" y="6"/>
                    </a:lnTo>
                    <a:lnTo>
                      <a:pt x="238" y="7"/>
                    </a:lnTo>
                    <a:lnTo>
                      <a:pt x="238" y="11"/>
                    </a:lnTo>
                    <a:lnTo>
                      <a:pt x="236" y="14"/>
                    </a:lnTo>
                    <a:lnTo>
                      <a:pt x="234" y="20"/>
                    </a:lnTo>
                    <a:lnTo>
                      <a:pt x="234" y="21"/>
                    </a:lnTo>
                    <a:lnTo>
                      <a:pt x="217" y="28"/>
                    </a:lnTo>
                    <a:lnTo>
                      <a:pt x="212" y="28"/>
                    </a:lnTo>
                    <a:lnTo>
                      <a:pt x="205" y="24"/>
                    </a:lnTo>
                    <a:lnTo>
                      <a:pt x="198" y="18"/>
                    </a:lnTo>
                    <a:lnTo>
                      <a:pt x="198" y="20"/>
                    </a:lnTo>
                    <a:lnTo>
                      <a:pt x="195" y="26"/>
                    </a:lnTo>
                    <a:lnTo>
                      <a:pt x="194" y="33"/>
                    </a:lnTo>
                    <a:lnTo>
                      <a:pt x="194" y="36"/>
                    </a:lnTo>
                    <a:lnTo>
                      <a:pt x="195" y="39"/>
                    </a:lnTo>
                    <a:lnTo>
                      <a:pt x="192" y="39"/>
                    </a:lnTo>
                    <a:lnTo>
                      <a:pt x="192" y="45"/>
                    </a:lnTo>
                    <a:lnTo>
                      <a:pt x="201" y="49"/>
                    </a:lnTo>
                    <a:lnTo>
                      <a:pt x="212" y="52"/>
                    </a:lnTo>
                    <a:lnTo>
                      <a:pt x="215" y="52"/>
                    </a:lnTo>
                    <a:lnTo>
                      <a:pt x="217" y="53"/>
                    </a:lnTo>
                    <a:lnTo>
                      <a:pt x="217" y="57"/>
                    </a:lnTo>
                    <a:lnTo>
                      <a:pt x="211" y="67"/>
                    </a:lnTo>
                    <a:lnTo>
                      <a:pt x="211" y="74"/>
                    </a:lnTo>
                    <a:lnTo>
                      <a:pt x="212" y="74"/>
                    </a:lnTo>
                    <a:lnTo>
                      <a:pt x="212" y="76"/>
                    </a:lnTo>
                    <a:lnTo>
                      <a:pt x="192" y="80"/>
                    </a:lnTo>
                    <a:lnTo>
                      <a:pt x="183" y="84"/>
                    </a:lnTo>
                    <a:lnTo>
                      <a:pt x="177" y="90"/>
                    </a:lnTo>
                    <a:lnTo>
                      <a:pt x="173" y="99"/>
                    </a:lnTo>
                    <a:lnTo>
                      <a:pt x="171" y="99"/>
                    </a:lnTo>
                    <a:lnTo>
                      <a:pt x="167" y="98"/>
                    </a:lnTo>
                    <a:lnTo>
                      <a:pt x="166" y="90"/>
                    </a:lnTo>
                    <a:lnTo>
                      <a:pt x="166" y="83"/>
                    </a:lnTo>
                    <a:lnTo>
                      <a:pt x="162" y="77"/>
                    </a:lnTo>
                    <a:lnTo>
                      <a:pt x="156" y="77"/>
                    </a:lnTo>
                    <a:lnTo>
                      <a:pt x="145" y="63"/>
                    </a:lnTo>
                    <a:lnTo>
                      <a:pt x="144" y="50"/>
                    </a:lnTo>
                    <a:lnTo>
                      <a:pt x="144" y="49"/>
                    </a:lnTo>
                    <a:lnTo>
                      <a:pt x="142" y="43"/>
                    </a:lnTo>
                    <a:lnTo>
                      <a:pt x="139" y="43"/>
                    </a:lnTo>
                    <a:lnTo>
                      <a:pt x="139" y="48"/>
                    </a:lnTo>
                    <a:lnTo>
                      <a:pt x="137" y="59"/>
                    </a:lnTo>
                    <a:lnTo>
                      <a:pt x="137" y="60"/>
                    </a:lnTo>
                    <a:lnTo>
                      <a:pt x="132" y="62"/>
                    </a:lnTo>
                    <a:lnTo>
                      <a:pt x="130" y="60"/>
                    </a:lnTo>
                    <a:lnTo>
                      <a:pt x="125" y="59"/>
                    </a:lnTo>
                    <a:lnTo>
                      <a:pt x="121" y="62"/>
                    </a:lnTo>
                    <a:lnTo>
                      <a:pt x="118" y="66"/>
                    </a:lnTo>
                    <a:lnTo>
                      <a:pt x="118" y="69"/>
                    </a:lnTo>
                    <a:lnTo>
                      <a:pt x="117" y="70"/>
                    </a:lnTo>
                    <a:lnTo>
                      <a:pt x="117" y="71"/>
                    </a:lnTo>
                    <a:lnTo>
                      <a:pt x="106" y="105"/>
                    </a:lnTo>
                    <a:lnTo>
                      <a:pt x="106" y="108"/>
                    </a:lnTo>
                    <a:lnTo>
                      <a:pt x="113" y="106"/>
                    </a:lnTo>
                    <a:lnTo>
                      <a:pt x="114" y="106"/>
                    </a:lnTo>
                    <a:lnTo>
                      <a:pt x="116" y="105"/>
                    </a:lnTo>
                    <a:lnTo>
                      <a:pt x="116" y="106"/>
                    </a:lnTo>
                    <a:lnTo>
                      <a:pt x="117" y="110"/>
                    </a:lnTo>
                    <a:lnTo>
                      <a:pt x="121" y="113"/>
                    </a:lnTo>
                    <a:lnTo>
                      <a:pt x="123" y="115"/>
                    </a:lnTo>
                    <a:lnTo>
                      <a:pt x="125" y="115"/>
                    </a:lnTo>
                    <a:lnTo>
                      <a:pt x="124" y="116"/>
                    </a:lnTo>
                    <a:lnTo>
                      <a:pt x="118" y="123"/>
                    </a:lnTo>
                    <a:lnTo>
                      <a:pt x="117" y="126"/>
                    </a:lnTo>
                    <a:lnTo>
                      <a:pt x="113" y="130"/>
                    </a:lnTo>
                    <a:lnTo>
                      <a:pt x="109" y="130"/>
                    </a:lnTo>
                    <a:lnTo>
                      <a:pt x="107" y="131"/>
                    </a:lnTo>
                    <a:lnTo>
                      <a:pt x="106" y="131"/>
                    </a:lnTo>
                    <a:lnTo>
                      <a:pt x="103" y="133"/>
                    </a:lnTo>
                    <a:lnTo>
                      <a:pt x="102" y="134"/>
                    </a:lnTo>
                    <a:lnTo>
                      <a:pt x="102" y="136"/>
                    </a:lnTo>
                    <a:lnTo>
                      <a:pt x="100" y="144"/>
                    </a:lnTo>
                    <a:lnTo>
                      <a:pt x="99" y="148"/>
                    </a:lnTo>
                    <a:lnTo>
                      <a:pt x="99" y="151"/>
                    </a:lnTo>
                    <a:lnTo>
                      <a:pt x="100" y="151"/>
                    </a:lnTo>
                    <a:lnTo>
                      <a:pt x="100" y="152"/>
                    </a:lnTo>
                    <a:lnTo>
                      <a:pt x="102" y="152"/>
                    </a:lnTo>
                    <a:lnTo>
                      <a:pt x="104" y="154"/>
                    </a:lnTo>
                    <a:lnTo>
                      <a:pt x="110" y="155"/>
                    </a:lnTo>
                    <a:lnTo>
                      <a:pt x="117" y="155"/>
                    </a:lnTo>
                    <a:lnTo>
                      <a:pt x="118" y="157"/>
                    </a:lnTo>
                    <a:lnTo>
                      <a:pt x="123" y="163"/>
                    </a:lnTo>
                    <a:lnTo>
                      <a:pt x="125" y="172"/>
                    </a:lnTo>
                    <a:lnTo>
                      <a:pt x="125" y="173"/>
                    </a:lnTo>
                    <a:lnTo>
                      <a:pt x="127" y="177"/>
                    </a:lnTo>
                    <a:lnTo>
                      <a:pt x="132" y="183"/>
                    </a:lnTo>
                    <a:lnTo>
                      <a:pt x="137" y="184"/>
                    </a:lnTo>
                    <a:lnTo>
                      <a:pt x="139" y="186"/>
                    </a:lnTo>
                    <a:lnTo>
                      <a:pt x="144" y="190"/>
                    </a:lnTo>
                    <a:lnTo>
                      <a:pt x="142" y="191"/>
                    </a:lnTo>
                    <a:lnTo>
                      <a:pt x="135" y="197"/>
                    </a:lnTo>
                    <a:lnTo>
                      <a:pt x="131" y="197"/>
                    </a:lnTo>
                    <a:lnTo>
                      <a:pt x="124" y="190"/>
                    </a:lnTo>
                    <a:lnTo>
                      <a:pt x="114" y="191"/>
                    </a:lnTo>
                    <a:lnTo>
                      <a:pt x="103" y="200"/>
                    </a:lnTo>
                    <a:lnTo>
                      <a:pt x="99" y="205"/>
                    </a:lnTo>
                    <a:lnTo>
                      <a:pt x="99" y="211"/>
                    </a:lnTo>
                    <a:lnTo>
                      <a:pt x="102" y="218"/>
                    </a:lnTo>
                    <a:lnTo>
                      <a:pt x="102" y="220"/>
                    </a:lnTo>
                    <a:lnTo>
                      <a:pt x="97" y="224"/>
                    </a:lnTo>
                    <a:lnTo>
                      <a:pt x="95" y="226"/>
                    </a:lnTo>
                    <a:lnTo>
                      <a:pt x="79" y="207"/>
                    </a:lnTo>
                    <a:lnTo>
                      <a:pt x="70" y="207"/>
                    </a:lnTo>
                    <a:lnTo>
                      <a:pt x="68" y="208"/>
                    </a:lnTo>
                    <a:lnTo>
                      <a:pt x="67" y="208"/>
                    </a:lnTo>
                    <a:lnTo>
                      <a:pt x="60" y="212"/>
                    </a:lnTo>
                    <a:lnTo>
                      <a:pt x="57" y="215"/>
                    </a:lnTo>
                    <a:lnTo>
                      <a:pt x="33" y="230"/>
                    </a:lnTo>
                    <a:lnTo>
                      <a:pt x="20" y="236"/>
                    </a:lnTo>
                    <a:lnTo>
                      <a:pt x="16" y="235"/>
                    </a:lnTo>
                    <a:lnTo>
                      <a:pt x="10" y="237"/>
                    </a:lnTo>
                    <a:lnTo>
                      <a:pt x="8" y="237"/>
                    </a:lnTo>
                    <a:lnTo>
                      <a:pt x="8" y="239"/>
                    </a:lnTo>
                    <a:lnTo>
                      <a:pt x="4" y="240"/>
                    </a:lnTo>
                    <a:lnTo>
                      <a:pt x="3" y="242"/>
                    </a:lnTo>
                    <a:lnTo>
                      <a:pt x="1" y="242"/>
                    </a:lnTo>
                    <a:lnTo>
                      <a:pt x="0" y="244"/>
                    </a:lnTo>
                    <a:lnTo>
                      <a:pt x="4" y="250"/>
                    </a:lnTo>
                    <a:lnTo>
                      <a:pt x="8" y="247"/>
                    </a:lnTo>
                    <a:lnTo>
                      <a:pt x="10" y="246"/>
                    </a:lnTo>
                    <a:lnTo>
                      <a:pt x="11" y="250"/>
                    </a:lnTo>
                    <a:lnTo>
                      <a:pt x="22" y="251"/>
                    </a:lnTo>
                    <a:lnTo>
                      <a:pt x="29" y="256"/>
                    </a:lnTo>
                    <a:lnTo>
                      <a:pt x="33" y="256"/>
                    </a:lnTo>
                    <a:lnTo>
                      <a:pt x="35" y="257"/>
                    </a:lnTo>
                    <a:lnTo>
                      <a:pt x="39" y="256"/>
                    </a:lnTo>
                    <a:lnTo>
                      <a:pt x="36" y="265"/>
                    </a:lnTo>
                    <a:lnTo>
                      <a:pt x="27" y="280"/>
                    </a:lnTo>
                    <a:lnTo>
                      <a:pt x="26" y="289"/>
                    </a:lnTo>
                    <a:lnTo>
                      <a:pt x="25" y="295"/>
                    </a:lnTo>
                    <a:lnTo>
                      <a:pt x="23" y="303"/>
                    </a:lnTo>
                    <a:lnTo>
                      <a:pt x="20" y="310"/>
                    </a:lnTo>
                    <a:lnTo>
                      <a:pt x="19" y="311"/>
                    </a:lnTo>
                    <a:lnTo>
                      <a:pt x="26" y="314"/>
                    </a:lnTo>
                    <a:lnTo>
                      <a:pt x="42" y="317"/>
                    </a:lnTo>
                    <a:lnTo>
                      <a:pt x="51" y="314"/>
                    </a:lnTo>
                    <a:lnTo>
                      <a:pt x="53" y="313"/>
                    </a:lnTo>
                    <a:lnTo>
                      <a:pt x="53" y="316"/>
                    </a:lnTo>
                    <a:lnTo>
                      <a:pt x="56" y="328"/>
                    </a:lnTo>
                    <a:lnTo>
                      <a:pt x="78" y="331"/>
                    </a:lnTo>
                    <a:lnTo>
                      <a:pt x="82" y="331"/>
                    </a:lnTo>
                    <a:lnTo>
                      <a:pt x="92" y="335"/>
                    </a:lnTo>
                    <a:lnTo>
                      <a:pt x="100" y="342"/>
                    </a:lnTo>
                    <a:lnTo>
                      <a:pt x="107" y="342"/>
                    </a:lnTo>
                    <a:lnTo>
                      <a:pt x="127" y="340"/>
                    </a:lnTo>
                    <a:lnTo>
                      <a:pt x="128" y="340"/>
                    </a:lnTo>
                    <a:lnTo>
                      <a:pt x="138" y="344"/>
                    </a:lnTo>
                    <a:lnTo>
                      <a:pt x="145" y="344"/>
                    </a:lnTo>
                    <a:lnTo>
                      <a:pt x="147" y="347"/>
                    </a:lnTo>
                    <a:lnTo>
                      <a:pt x="149" y="347"/>
                    </a:lnTo>
                    <a:lnTo>
                      <a:pt x="139" y="362"/>
                    </a:lnTo>
                    <a:lnTo>
                      <a:pt x="139" y="364"/>
                    </a:lnTo>
                    <a:lnTo>
                      <a:pt x="141" y="364"/>
                    </a:lnTo>
                    <a:lnTo>
                      <a:pt x="153" y="369"/>
                    </a:lnTo>
                    <a:lnTo>
                      <a:pt x="156" y="370"/>
                    </a:lnTo>
                    <a:lnTo>
                      <a:pt x="159" y="373"/>
                    </a:lnTo>
                    <a:lnTo>
                      <a:pt x="159" y="377"/>
                    </a:lnTo>
                    <a:lnTo>
                      <a:pt x="160" y="376"/>
                    </a:lnTo>
                    <a:lnTo>
                      <a:pt x="162" y="376"/>
                    </a:lnTo>
                    <a:lnTo>
                      <a:pt x="166" y="374"/>
                    </a:lnTo>
                    <a:lnTo>
                      <a:pt x="177" y="374"/>
                    </a:lnTo>
                    <a:lnTo>
                      <a:pt x="180" y="377"/>
                    </a:lnTo>
                    <a:lnTo>
                      <a:pt x="181" y="381"/>
                    </a:lnTo>
                    <a:lnTo>
                      <a:pt x="181" y="385"/>
                    </a:lnTo>
                    <a:lnTo>
                      <a:pt x="184" y="383"/>
                    </a:lnTo>
                    <a:lnTo>
                      <a:pt x="187" y="374"/>
                    </a:lnTo>
                    <a:lnTo>
                      <a:pt x="188" y="374"/>
                    </a:lnTo>
                    <a:lnTo>
                      <a:pt x="188" y="376"/>
                    </a:lnTo>
                    <a:lnTo>
                      <a:pt x="220" y="376"/>
                    </a:lnTo>
                    <a:lnTo>
                      <a:pt x="227" y="373"/>
                    </a:lnTo>
                    <a:lnTo>
                      <a:pt x="245" y="367"/>
                    </a:lnTo>
                    <a:lnTo>
                      <a:pt x="247" y="367"/>
                    </a:lnTo>
                    <a:lnTo>
                      <a:pt x="247" y="369"/>
                    </a:lnTo>
                    <a:lnTo>
                      <a:pt x="248" y="370"/>
                    </a:lnTo>
                    <a:lnTo>
                      <a:pt x="251" y="370"/>
                    </a:lnTo>
                    <a:lnTo>
                      <a:pt x="255" y="371"/>
                    </a:lnTo>
                    <a:lnTo>
                      <a:pt x="264" y="371"/>
                    </a:lnTo>
                    <a:lnTo>
                      <a:pt x="280" y="376"/>
                    </a:lnTo>
                    <a:lnTo>
                      <a:pt x="314" y="380"/>
                    </a:lnTo>
                    <a:lnTo>
                      <a:pt x="319" y="383"/>
                    </a:lnTo>
                    <a:lnTo>
                      <a:pt x="319" y="384"/>
                    </a:lnTo>
                    <a:lnTo>
                      <a:pt x="322" y="384"/>
                    </a:lnTo>
                    <a:lnTo>
                      <a:pt x="332" y="385"/>
                    </a:lnTo>
                    <a:lnTo>
                      <a:pt x="335" y="385"/>
                    </a:lnTo>
                    <a:lnTo>
                      <a:pt x="335" y="383"/>
                    </a:lnTo>
                    <a:lnTo>
                      <a:pt x="329" y="367"/>
                    </a:lnTo>
                    <a:lnTo>
                      <a:pt x="315" y="344"/>
                    </a:lnTo>
                    <a:lnTo>
                      <a:pt x="315" y="340"/>
                    </a:lnTo>
                    <a:lnTo>
                      <a:pt x="318" y="337"/>
                    </a:lnTo>
                    <a:lnTo>
                      <a:pt x="329" y="318"/>
                    </a:lnTo>
                    <a:lnTo>
                      <a:pt x="331" y="317"/>
                    </a:lnTo>
                    <a:lnTo>
                      <a:pt x="329" y="317"/>
                    </a:lnTo>
                    <a:lnTo>
                      <a:pt x="328" y="314"/>
                    </a:lnTo>
                    <a:lnTo>
                      <a:pt x="327" y="313"/>
                    </a:lnTo>
                    <a:lnTo>
                      <a:pt x="319" y="314"/>
                    </a:lnTo>
                    <a:lnTo>
                      <a:pt x="315" y="317"/>
                    </a:lnTo>
                    <a:lnTo>
                      <a:pt x="312" y="318"/>
                    </a:lnTo>
                    <a:lnTo>
                      <a:pt x="310" y="321"/>
                    </a:lnTo>
                    <a:lnTo>
                      <a:pt x="307" y="321"/>
                    </a:lnTo>
                    <a:lnTo>
                      <a:pt x="303" y="314"/>
                    </a:lnTo>
                    <a:lnTo>
                      <a:pt x="300" y="306"/>
                    </a:lnTo>
                    <a:lnTo>
                      <a:pt x="300" y="293"/>
                    </a:lnTo>
                    <a:lnTo>
                      <a:pt x="298" y="288"/>
                    </a:lnTo>
                    <a:lnTo>
                      <a:pt x="298" y="284"/>
                    </a:lnTo>
                    <a:lnTo>
                      <a:pt x="297" y="280"/>
                    </a:lnTo>
                    <a:lnTo>
                      <a:pt x="293" y="275"/>
                    </a:lnTo>
                    <a:lnTo>
                      <a:pt x="291" y="271"/>
                    </a:lnTo>
                    <a:lnTo>
                      <a:pt x="291" y="270"/>
                    </a:lnTo>
                    <a:lnTo>
                      <a:pt x="294" y="267"/>
                    </a:lnTo>
                    <a:lnTo>
                      <a:pt x="296" y="267"/>
                    </a:lnTo>
                    <a:lnTo>
                      <a:pt x="296" y="268"/>
                    </a:lnTo>
                    <a:lnTo>
                      <a:pt x="300" y="272"/>
                    </a:lnTo>
                    <a:lnTo>
                      <a:pt x="303" y="272"/>
                    </a:lnTo>
                    <a:lnTo>
                      <a:pt x="305" y="271"/>
                    </a:lnTo>
                    <a:lnTo>
                      <a:pt x="314" y="263"/>
                    </a:lnTo>
                    <a:lnTo>
                      <a:pt x="322" y="265"/>
                    </a:lnTo>
                    <a:lnTo>
                      <a:pt x="329" y="265"/>
                    </a:lnTo>
                    <a:lnTo>
                      <a:pt x="335" y="263"/>
                    </a:lnTo>
                    <a:lnTo>
                      <a:pt x="327" y="254"/>
                    </a:lnTo>
                    <a:lnTo>
                      <a:pt x="322" y="253"/>
                    </a:lnTo>
                    <a:lnTo>
                      <a:pt x="317" y="249"/>
                    </a:lnTo>
                    <a:lnTo>
                      <a:pt x="315" y="247"/>
                    </a:lnTo>
                    <a:lnTo>
                      <a:pt x="317" y="244"/>
                    </a:lnTo>
                    <a:lnTo>
                      <a:pt x="324" y="237"/>
                    </a:lnTo>
                    <a:lnTo>
                      <a:pt x="327" y="232"/>
                    </a:lnTo>
                    <a:lnTo>
                      <a:pt x="331" y="217"/>
                    </a:lnTo>
                    <a:lnTo>
                      <a:pt x="331" y="215"/>
                    </a:lnTo>
                    <a:lnTo>
                      <a:pt x="329" y="218"/>
                    </a:lnTo>
                    <a:lnTo>
                      <a:pt x="325" y="222"/>
                    </a:lnTo>
                    <a:lnTo>
                      <a:pt x="319" y="221"/>
                    </a:lnTo>
                    <a:lnTo>
                      <a:pt x="315" y="221"/>
                    </a:lnTo>
                    <a:lnTo>
                      <a:pt x="311" y="218"/>
                    </a:lnTo>
                    <a:lnTo>
                      <a:pt x="307" y="217"/>
                    </a:lnTo>
                    <a:lnTo>
                      <a:pt x="307" y="215"/>
                    </a:lnTo>
                    <a:lnTo>
                      <a:pt x="304" y="212"/>
                    </a:lnTo>
                    <a:lnTo>
                      <a:pt x="301" y="211"/>
                    </a:lnTo>
                    <a:lnTo>
                      <a:pt x="300" y="210"/>
                    </a:lnTo>
                    <a:lnTo>
                      <a:pt x="287" y="217"/>
                    </a:lnTo>
                    <a:lnTo>
                      <a:pt x="284" y="220"/>
                    </a:lnTo>
                    <a:lnTo>
                      <a:pt x="275" y="224"/>
                    </a:lnTo>
                    <a:lnTo>
                      <a:pt x="269" y="224"/>
                    </a:lnTo>
                    <a:lnTo>
                      <a:pt x="268" y="222"/>
                    </a:lnTo>
                    <a:lnTo>
                      <a:pt x="262" y="221"/>
                    </a:lnTo>
                    <a:lnTo>
                      <a:pt x="262" y="218"/>
                    </a:lnTo>
                    <a:lnTo>
                      <a:pt x="271" y="189"/>
                    </a:lnTo>
                    <a:lnTo>
                      <a:pt x="275" y="182"/>
                    </a:lnTo>
                    <a:lnTo>
                      <a:pt x="290" y="170"/>
                    </a:lnTo>
                    <a:lnTo>
                      <a:pt x="291" y="169"/>
                    </a:lnTo>
                    <a:lnTo>
                      <a:pt x="296" y="168"/>
                    </a:lnTo>
                    <a:lnTo>
                      <a:pt x="298" y="168"/>
                    </a:lnTo>
                    <a:lnTo>
                      <a:pt x="298" y="157"/>
                    </a:lnTo>
                    <a:lnTo>
                      <a:pt x="301" y="154"/>
                    </a:lnTo>
                    <a:lnTo>
                      <a:pt x="307" y="143"/>
                    </a:lnTo>
                    <a:lnTo>
                      <a:pt x="308" y="136"/>
                    </a:lnTo>
                    <a:lnTo>
                      <a:pt x="308" y="134"/>
                    </a:lnTo>
                    <a:lnTo>
                      <a:pt x="314" y="134"/>
                    </a:lnTo>
                    <a:lnTo>
                      <a:pt x="321" y="133"/>
                    </a:lnTo>
                    <a:lnTo>
                      <a:pt x="327" y="129"/>
                    </a:lnTo>
                    <a:lnTo>
                      <a:pt x="328" y="122"/>
                    </a:lnTo>
                    <a:lnTo>
                      <a:pt x="328" y="120"/>
                    </a:lnTo>
                    <a:lnTo>
                      <a:pt x="325" y="117"/>
                    </a:lnTo>
                    <a:lnTo>
                      <a:pt x="321" y="108"/>
                    </a:lnTo>
                    <a:lnTo>
                      <a:pt x="319" y="96"/>
                    </a:lnTo>
                    <a:lnTo>
                      <a:pt x="314" y="84"/>
                    </a:lnTo>
                    <a:lnTo>
                      <a:pt x="312" y="83"/>
                    </a:lnTo>
                    <a:lnTo>
                      <a:pt x="314" y="78"/>
                    </a:lnTo>
                    <a:lnTo>
                      <a:pt x="315" y="77"/>
                    </a:lnTo>
                    <a:lnTo>
                      <a:pt x="318" y="77"/>
                    </a:lnTo>
                    <a:lnTo>
                      <a:pt x="321" y="70"/>
                    </a:lnTo>
                    <a:lnTo>
                      <a:pt x="325" y="67"/>
                    </a:lnTo>
                    <a:lnTo>
                      <a:pt x="332" y="67"/>
                    </a:lnTo>
                    <a:lnTo>
                      <a:pt x="346" y="63"/>
                    </a:lnTo>
                    <a:lnTo>
                      <a:pt x="350" y="63"/>
                    </a:lnTo>
                    <a:lnTo>
                      <a:pt x="360" y="64"/>
                    </a:lnTo>
                    <a:lnTo>
                      <a:pt x="370" y="67"/>
                    </a:lnTo>
                    <a:lnTo>
                      <a:pt x="374" y="70"/>
                    </a:lnTo>
                    <a:lnTo>
                      <a:pt x="375" y="70"/>
                    </a:lnTo>
                    <a:lnTo>
                      <a:pt x="380" y="66"/>
                    </a:lnTo>
                    <a:lnTo>
                      <a:pt x="385" y="56"/>
                    </a:lnTo>
                    <a:lnTo>
                      <a:pt x="384" y="46"/>
                    </a:lnTo>
                    <a:lnTo>
                      <a:pt x="385" y="38"/>
                    </a:lnTo>
                    <a:lnTo>
                      <a:pt x="385" y="35"/>
                    </a:lnTo>
                    <a:lnTo>
                      <a:pt x="384" y="33"/>
                    </a:lnTo>
                    <a:lnTo>
                      <a:pt x="382" y="33"/>
                    </a:lnTo>
                    <a:lnTo>
                      <a:pt x="372" y="28"/>
                    </a:lnTo>
                    <a:lnTo>
                      <a:pt x="363" y="24"/>
                    </a:lnTo>
                    <a:lnTo>
                      <a:pt x="361" y="26"/>
                    </a:lnTo>
                    <a:lnTo>
                      <a:pt x="360" y="31"/>
                    </a:lnTo>
                    <a:lnTo>
                      <a:pt x="357" y="31"/>
                    </a:lnTo>
                    <a:lnTo>
                      <a:pt x="351" y="32"/>
                    </a:lnTo>
                    <a:lnTo>
                      <a:pt x="341" y="33"/>
                    </a:lnTo>
                    <a:lnTo>
                      <a:pt x="325" y="40"/>
                    </a:lnTo>
                    <a:lnTo>
                      <a:pt x="319" y="40"/>
                    </a:lnTo>
                    <a:lnTo>
                      <a:pt x="317" y="42"/>
                    </a:lnTo>
                    <a:lnTo>
                      <a:pt x="312" y="40"/>
                    </a:lnTo>
                    <a:lnTo>
                      <a:pt x="312" y="39"/>
                    </a:lnTo>
                    <a:lnTo>
                      <a:pt x="311" y="39"/>
                    </a:lnTo>
                    <a:lnTo>
                      <a:pt x="303" y="40"/>
                    </a:lnTo>
                    <a:lnTo>
                      <a:pt x="298" y="40"/>
                    </a:lnTo>
                    <a:lnTo>
                      <a:pt x="297" y="43"/>
                    </a:lnTo>
                    <a:lnTo>
                      <a:pt x="296" y="43"/>
                    </a:lnTo>
                    <a:lnTo>
                      <a:pt x="294" y="46"/>
                    </a:lnTo>
                    <a:lnTo>
                      <a:pt x="294" y="49"/>
                    </a:lnTo>
                    <a:lnTo>
                      <a:pt x="289" y="50"/>
                    </a:lnTo>
                    <a:lnTo>
                      <a:pt x="286" y="52"/>
                    </a:lnTo>
                    <a:lnTo>
                      <a:pt x="286" y="50"/>
                    </a:lnTo>
                    <a:lnTo>
                      <a:pt x="280" y="31"/>
                    </a:lnTo>
                    <a:lnTo>
                      <a:pt x="280" y="26"/>
                    </a:lnTo>
                    <a:lnTo>
                      <a:pt x="274" y="23"/>
                    </a:lnTo>
                    <a:lnTo>
                      <a:pt x="268" y="18"/>
                    </a:lnTo>
                    <a:lnTo>
                      <a:pt x="267" y="18"/>
                    </a:lnTo>
                    <a:lnTo>
                      <a:pt x="267" y="17"/>
                    </a:lnTo>
                    <a:lnTo>
                      <a:pt x="251" y="6"/>
                    </a:lnTo>
                    <a:lnTo>
                      <a:pt x="248" y="3"/>
                    </a:lnTo>
                    <a:lnTo>
                      <a:pt x="24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23" name="Freeform 552">
                <a:extLst>
                  <a:ext uri="{FF2B5EF4-FFF2-40B4-BE49-F238E27FC236}">
                    <a16:creationId xmlns:a16="http://schemas.microsoft.com/office/drawing/2014/main" id="{DC756FAE-B64B-56DD-2776-FAA079315D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3" y="1015"/>
                <a:ext cx="97" cy="155"/>
              </a:xfrm>
              <a:custGeom>
                <a:avLst/>
                <a:gdLst>
                  <a:gd name="T0" fmla="*/ 282 w 390"/>
                  <a:gd name="T1" fmla="*/ 5 h 619"/>
                  <a:gd name="T2" fmla="*/ 217 w 390"/>
                  <a:gd name="T3" fmla="*/ 47 h 619"/>
                  <a:gd name="T4" fmla="*/ 212 w 390"/>
                  <a:gd name="T5" fmla="*/ 60 h 619"/>
                  <a:gd name="T6" fmla="*/ 210 w 390"/>
                  <a:gd name="T7" fmla="*/ 68 h 619"/>
                  <a:gd name="T8" fmla="*/ 213 w 390"/>
                  <a:gd name="T9" fmla="*/ 105 h 619"/>
                  <a:gd name="T10" fmla="*/ 150 w 390"/>
                  <a:gd name="T11" fmla="*/ 128 h 619"/>
                  <a:gd name="T12" fmla="*/ 135 w 390"/>
                  <a:gd name="T13" fmla="*/ 149 h 619"/>
                  <a:gd name="T14" fmla="*/ 127 w 390"/>
                  <a:gd name="T15" fmla="*/ 194 h 619"/>
                  <a:gd name="T16" fmla="*/ 100 w 390"/>
                  <a:gd name="T17" fmla="*/ 201 h 619"/>
                  <a:gd name="T18" fmla="*/ 68 w 390"/>
                  <a:gd name="T19" fmla="*/ 204 h 619"/>
                  <a:gd name="T20" fmla="*/ 39 w 390"/>
                  <a:gd name="T21" fmla="*/ 226 h 619"/>
                  <a:gd name="T22" fmla="*/ 40 w 390"/>
                  <a:gd name="T23" fmla="*/ 252 h 619"/>
                  <a:gd name="T24" fmla="*/ 32 w 390"/>
                  <a:gd name="T25" fmla="*/ 290 h 619"/>
                  <a:gd name="T26" fmla="*/ 11 w 390"/>
                  <a:gd name="T27" fmla="*/ 315 h 619"/>
                  <a:gd name="T28" fmla="*/ 15 w 390"/>
                  <a:gd name="T29" fmla="*/ 343 h 619"/>
                  <a:gd name="T30" fmla="*/ 8 w 390"/>
                  <a:gd name="T31" fmla="*/ 374 h 619"/>
                  <a:gd name="T32" fmla="*/ 7 w 390"/>
                  <a:gd name="T33" fmla="*/ 394 h 619"/>
                  <a:gd name="T34" fmla="*/ 9 w 390"/>
                  <a:gd name="T35" fmla="*/ 412 h 619"/>
                  <a:gd name="T36" fmla="*/ 15 w 390"/>
                  <a:gd name="T37" fmla="*/ 424 h 619"/>
                  <a:gd name="T38" fmla="*/ 0 w 390"/>
                  <a:gd name="T39" fmla="*/ 461 h 619"/>
                  <a:gd name="T40" fmla="*/ 40 w 390"/>
                  <a:gd name="T41" fmla="*/ 493 h 619"/>
                  <a:gd name="T42" fmla="*/ 125 w 390"/>
                  <a:gd name="T43" fmla="*/ 567 h 619"/>
                  <a:gd name="T44" fmla="*/ 156 w 390"/>
                  <a:gd name="T45" fmla="*/ 579 h 619"/>
                  <a:gd name="T46" fmla="*/ 206 w 390"/>
                  <a:gd name="T47" fmla="*/ 592 h 619"/>
                  <a:gd name="T48" fmla="*/ 227 w 390"/>
                  <a:gd name="T49" fmla="*/ 588 h 619"/>
                  <a:gd name="T50" fmla="*/ 246 w 390"/>
                  <a:gd name="T51" fmla="*/ 585 h 619"/>
                  <a:gd name="T52" fmla="*/ 253 w 390"/>
                  <a:gd name="T53" fmla="*/ 609 h 619"/>
                  <a:gd name="T54" fmla="*/ 275 w 390"/>
                  <a:gd name="T55" fmla="*/ 619 h 619"/>
                  <a:gd name="T56" fmla="*/ 278 w 390"/>
                  <a:gd name="T57" fmla="*/ 602 h 619"/>
                  <a:gd name="T58" fmla="*/ 317 w 390"/>
                  <a:gd name="T59" fmla="*/ 577 h 619"/>
                  <a:gd name="T60" fmla="*/ 390 w 390"/>
                  <a:gd name="T61" fmla="*/ 566 h 619"/>
                  <a:gd name="T62" fmla="*/ 343 w 390"/>
                  <a:gd name="T63" fmla="*/ 561 h 619"/>
                  <a:gd name="T64" fmla="*/ 296 w 390"/>
                  <a:gd name="T65" fmla="*/ 532 h 619"/>
                  <a:gd name="T66" fmla="*/ 266 w 390"/>
                  <a:gd name="T67" fmla="*/ 522 h 619"/>
                  <a:gd name="T68" fmla="*/ 278 w 390"/>
                  <a:gd name="T69" fmla="*/ 476 h 619"/>
                  <a:gd name="T70" fmla="*/ 251 w 390"/>
                  <a:gd name="T71" fmla="*/ 466 h 619"/>
                  <a:gd name="T72" fmla="*/ 251 w 390"/>
                  <a:gd name="T73" fmla="*/ 458 h 619"/>
                  <a:gd name="T74" fmla="*/ 300 w 390"/>
                  <a:gd name="T75" fmla="*/ 434 h 619"/>
                  <a:gd name="T76" fmla="*/ 338 w 390"/>
                  <a:gd name="T77" fmla="*/ 445 h 619"/>
                  <a:gd name="T78" fmla="*/ 346 w 390"/>
                  <a:gd name="T79" fmla="*/ 419 h 619"/>
                  <a:gd name="T80" fmla="*/ 387 w 390"/>
                  <a:gd name="T81" fmla="*/ 409 h 619"/>
                  <a:gd name="T82" fmla="*/ 368 w 390"/>
                  <a:gd name="T83" fmla="*/ 391 h 619"/>
                  <a:gd name="T84" fmla="*/ 345 w 390"/>
                  <a:gd name="T85" fmla="*/ 371 h 619"/>
                  <a:gd name="T86" fmla="*/ 345 w 390"/>
                  <a:gd name="T87" fmla="*/ 355 h 619"/>
                  <a:gd name="T88" fmla="*/ 356 w 390"/>
                  <a:gd name="T89" fmla="*/ 349 h 619"/>
                  <a:gd name="T90" fmla="*/ 364 w 390"/>
                  <a:gd name="T91" fmla="*/ 332 h 619"/>
                  <a:gd name="T92" fmla="*/ 349 w 390"/>
                  <a:gd name="T93" fmla="*/ 327 h 619"/>
                  <a:gd name="T94" fmla="*/ 364 w 390"/>
                  <a:gd name="T95" fmla="*/ 281 h 619"/>
                  <a:gd name="T96" fmla="*/ 382 w 390"/>
                  <a:gd name="T97" fmla="*/ 267 h 619"/>
                  <a:gd name="T98" fmla="*/ 363 w 390"/>
                  <a:gd name="T99" fmla="*/ 250 h 619"/>
                  <a:gd name="T100" fmla="*/ 328 w 390"/>
                  <a:gd name="T101" fmla="*/ 232 h 619"/>
                  <a:gd name="T102" fmla="*/ 314 w 390"/>
                  <a:gd name="T103" fmla="*/ 222 h 619"/>
                  <a:gd name="T104" fmla="*/ 320 w 390"/>
                  <a:gd name="T105" fmla="*/ 205 h 619"/>
                  <a:gd name="T106" fmla="*/ 339 w 390"/>
                  <a:gd name="T107" fmla="*/ 175 h 619"/>
                  <a:gd name="T108" fmla="*/ 315 w 390"/>
                  <a:gd name="T109" fmla="*/ 152 h 619"/>
                  <a:gd name="T110" fmla="*/ 289 w 390"/>
                  <a:gd name="T111" fmla="*/ 113 h 619"/>
                  <a:gd name="T112" fmla="*/ 321 w 390"/>
                  <a:gd name="T113" fmla="*/ 67 h 619"/>
                  <a:gd name="T114" fmla="*/ 321 w 390"/>
                  <a:gd name="T115" fmla="*/ 39 h 6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90" h="619">
                    <a:moveTo>
                      <a:pt x="326" y="34"/>
                    </a:moveTo>
                    <a:lnTo>
                      <a:pt x="326" y="26"/>
                    </a:lnTo>
                    <a:lnTo>
                      <a:pt x="304" y="14"/>
                    </a:lnTo>
                    <a:lnTo>
                      <a:pt x="293" y="4"/>
                    </a:lnTo>
                    <a:lnTo>
                      <a:pt x="292" y="0"/>
                    </a:lnTo>
                    <a:lnTo>
                      <a:pt x="282" y="5"/>
                    </a:lnTo>
                    <a:lnTo>
                      <a:pt x="266" y="17"/>
                    </a:lnTo>
                    <a:lnTo>
                      <a:pt x="259" y="15"/>
                    </a:lnTo>
                    <a:lnTo>
                      <a:pt x="253" y="15"/>
                    </a:lnTo>
                    <a:lnTo>
                      <a:pt x="253" y="17"/>
                    </a:lnTo>
                    <a:lnTo>
                      <a:pt x="234" y="38"/>
                    </a:lnTo>
                    <a:lnTo>
                      <a:pt x="217" y="47"/>
                    </a:lnTo>
                    <a:lnTo>
                      <a:pt x="212" y="53"/>
                    </a:lnTo>
                    <a:lnTo>
                      <a:pt x="210" y="53"/>
                    </a:lnTo>
                    <a:lnTo>
                      <a:pt x="210" y="54"/>
                    </a:lnTo>
                    <a:lnTo>
                      <a:pt x="213" y="56"/>
                    </a:lnTo>
                    <a:lnTo>
                      <a:pt x="213" y="57"/>
                    </a:lnTo>
                    <a:lnTo>
                      <a:pt x="212" y="60"/>
                    </a:lnTo>
                    <a:lnTo>
                      <a:pt x="208" y="63"/>
                    </a:lnTo>
                    <a:lnTo>
                      <a:pt x="205" y="64"/>
                    </a:lnTo>
                    <a:lnTo>
                      <a:pt x="205" y="65"/>
                    </a:lnTo>
                    <a:lnTo>
                      <a:pt x="208" y="68"/>
                    </a:lnTo>
                    <a:lnTo>
                      <a:pt x="209" y="67"/>
                    </a:lnTo>
                    <a:lnTo>
                      <a:pt x="210" y="68"/>
                    </a:lnTo>
                    <a:lnTo>
                      <a:pt x="213" y="77"/>
                    </a:lnTo>
                    <a:lnTo>
                      <a:pt x="213" y="82"/>
                    </a:lnTo>
                    <a:lnTo>
                      <a:pt x="217" y="98"/>
                    </a:lnTo>
                    <a:lnTo>
                      <a:pt x="217" y="101"/>
                    </a:lnTo>
                    <a:lnTo>
                      <a:pt x="215" y="105"/>
                    </a:lnTo>
                    <a:lnTo>
                      <a:pt x="213" y="105"/>
                    </a:lnTo>
                    <a:lnTo>
                      <a:pt x="165" y="130"/>
                    </a:lnTo>
                    <a:lnTo>
                      <a:pt x="163" y="130"/>
                    </a:lnTo>
                    <a:lnTo>
                      <a:pt x="162" y="128"/>
                    </a:lnTo>
                    <a:lnTo>
                      <a:pt x="156" y="128"/>
                    </a:lnTo>
                    <a:lnTo>
                      <a:pt x="153" y="127"/>
                    </a:lnTo>
                    <a:lnTo>
                      <a:pt x="150" y="128"/>
                    </a:lnTo>
                    <a:lnTo>
                      <a:pt x="142" y="131"/>
                    </a:lnTo>
                    <a:lnTo>
                      <a:pt x="138" y="131"/>
                    </a:lnTo>
                    <a:lnTo>
                      <a:pt x="121" y="141"/>
                    </a:lnTo>
                    <a:lnTo>
                      <a:pt x="117" y="145"/>
                    </a:lnTo>
                    <a:lnTo>
                      <a:pt x="121" y="154"/>
                    </a:lnTo>
                    <a:lnTo>
                      <a:pt x="135" y="149"/>
                    </a:lnTo>
                    <a:lnTo>
                      <a:pt x="150" y="180"/>
                    </a:lnTo>
                    <a:lnTo>
                      <a:pt x="149" y="181"/>
                    </a:lnTo>
                    <a:lnTo>
                      <a:pt x="131" y="192"/>
                    </a:lnTo>
                    <a:lnTo>
                      <a:pt x="129" y="192"/>
                    </a:lnTo>
                    <a:lnTo>
                      <a:pt x="128" y="194"/>
                    </a:lnTo>
                    <a:lnTo>
                      <a:pt x="127" y="194"/>
                    </a:lnTo>
                    <a:lnTo>
                      <a:pt x="116" y="197"/>
                    </a:lnTo>
                    <a:lnTo>
                      <a:pt x="109" y="201"/>
                    </a:lnTo>
                    <a:lnTo>
                      <a:pt x="103" y="202"/>
                    </a:lnTo>
                    <a:lnTo>
                      <a:pt x="99" y="202"/>
                    </a:lnTo>
                    <a:lnTo>
                      <a:pt x="99" y="201"/>
                    </a:lnTo>
                    <a:lnTo>
                      <a:pt x="100" y="201"/>
                    </a:lnTo>
                    <a:lnTo>
                      <a:pt x="102" y="199"/>
                    </a:lnTo>
                    <a:lnTo>
                      <a:pt x="102" y="188"/>
                    </a:lnTo>
                    <a:lnTo>
                      <a:pt x="100" y="190"/>
                    </a:lnTo>
                    <a:lnTo>
                      <a:pt x="85" y="198"/>
                    </a:lnTo>
                    <a:lnTo>
                      <a:pt x="81" y="202"/>
                    </a:lnTo>
                    <a:lnTo>
                      <a:pt x="68" y="204"/>
                    </a:lnTo>
                    <a:lnTo>
                      <a:pt x="61" y="204"/>
                    </a:lnTo>
                    <a:lnTo>
                      <a:pt x="43" y="215"/>
                    </a:lnTo>
                    <a:lnTo>
                      <a:pt x="40" y="216"/>
                    </a:lnTo>
                    <a:lnTo>
                      <a:pt x="39" y="219"/>
                    </a:lnTo>
                    <a:lnTo>
                      <a:pt x="40" y="222"/>
                    </a:lnTo>
                    <a:lnTo>
                      <a:pt x="39" y="226"/>
                    </a:lnTo>
                    <a:lnTo>
                      <a:pt x="35" y="229"/>
                    </a:lnTo>
                    <a:lnTo>
                      <a:pt x="33" y="230"/>
                    </a:lnTo>
                    <a:lnTo>
                      <a:pt x="36" y="233"/>
                    </a:lnTo>
                    <a:lnTo>
                      <a:pt x="42" y="245"/>
                    </a:lnTo>
                    <a:lnTo>
                      <a:pt x="43" y="251"/>
                    </a:lnTo>
                    <a:lnTo>
                      <a:pt x="40" y="252"/>
                    </a:lnTo>
                    <a:lnTo>
                      <a:pt x="32" y="259"/>
                    </a:lnTo>
                    <a:lnTo>
                      <a:pt x="29" y="264"/>
                    </a:lnTo>
                    <a:lnTo>
                      <a:pt x="22" y="271"/>
                    </a:lnTo>
                    <a:lnTo>
                      <a:pt x="22" y="279"/>
                    </a:lnTo>
                    <a:lnTo>
                      <a:pt x="29" y="286"/>
                    </a:lnTo>
                    <a:lnTo>
                      <a:pt x="32" y="290"/>
                    </a:lnTo>
                    <a:lnTo>
                      <a:pt x="32" y="302"/>
                    </a:lnTo>
                    <a:lnTo>
                      <a:pt x="30" y="307"/>
                    </a:lnTo>
                    <a:lnTo>
                      <a:pt x="26" y="309"/>
                    </a:lnTo>
                    <a:lnTo>
                      <a:pt x="26" y="310"/>
                    </a:lnTo>
                    <a:lnTo>
                      <a:pt x="22" y="310"/>
                    </a:lnTo>
                    <a:lnTo>
                      <a:pt x="11" y="315"/>
                    </a:lnTo>
                    <a:lnTo>
                      <a:pt x="11" y="325"/>
                    </a:lnTo>
                    <a:lnTo>
                      <a:pt x="7" y="339"/>
                    </a:lnTo>
                    <a:lnTo>
                      <a:pt x="9" y="346"/>
                    </a:lnTo>
                    <a:lnTo>
                      <a:pt x="11" y="345"/>
                    </a:lnTo>
                    <a:lnTo>
                      <a:pt x="14" y="345"/>
                    </a:lnTo>
                    <a:lnTo>
                      <a:pt x="15" y="343"/>
                    </a:lnTo>
                    <a:lnTo>
                      <a:pt x="19" y="350"/>
                    </a:lnTo>
                    <a:lnTo>
                      <a:pt x="19" y="352"/>
                    </a:lnTo>
                    <a:lnTo>
                      <a:pt x="21" y="355"/>
                    </a:lnTo>
                    <a:lnTo>
                      <a:pt x="21" y="356"/>
                    </a:lnTo>
                    <a:lnTo>
                      <a:pt x="12" y="370"/>
                    </a:lnTo>
                    <a:lnTo>
                      <a:pt x="8" y="374"/>
                    </a:lnTo>
                    <a:lnTo>
                      <a:pt x="7" y="374"/>
                    </a:lnTo>
                    <a:lnTo>
                      <a:pt x="9" y="377"/>
                    </a:lnTo>
                    <a:lnTo>
                      <a:pt x="9" y="380"/>
                    </a:lnTo>
                    <a:lnTo>
                      <a:pt x="12" y="382"/>
                    </a:lnTo>
                    <a:lnTo>
                      <a:pt x="14" y="389"/>
                    </a:lnTo>
                    <a:lnTo>
                      <a:pt x="7" y="394"/>
                    </a:lnTo>
                    <a:lnTo>
                      <a:pt x="5" y="399"/>
                    </a:lnTo>
                    <a:lnTo>
                      <a:pt x="7" y="406"/>
                    </a:lnTo>
                    <a:lnTo>
                      <a:pt x="7" y="408"/>
                    </a:lnTo>
                    <a:lnTo>
                      <a:pt x="8" y="409"/>
                    </a:lnTo>
                    <a:lnTo>
                      <a:pt x="8" y="410"/>
                    </a:lnTo>
                    <a:lnTo>
                      <a:pt x="9" y="412"/>
                    </a:lnTo>
                    <a:lnTo>
                      <a:pt x="11" y="415"/>
                    </a:lnTo>
                    <a:lnTo>
                      <a:pt x="11" y="416"/>
                    </a:lnTo>
                    <a:lnTo>
                      <a:pt x="12" y="417"/>
                    </a:lnTo>
                    <a:lnTo>
                      <a:pt x="14" y="422"/>
                    </a:lnTo>
                    <a:lnTo>
                      <a:pt x="15" y="423"/>
                    </a:lnTo>
                    <a:lnTo>
                      <a:pt x="15" y="424"/>
                    </a:lnTo>
                    <a:lnTo>
                      <a:pt x="16" y="427"/>
                    </a:lnTo>
                    <a:lnTo>
                      <a:pt x="18" y="429"/>
                    </a:lnTo>
                    <a:lnTo>
                      <a:pt x="19" y="434"/>
                    </a:lnTo>
                    <a:lnTo>
                      <a:pt x="11" y="448"/>
                    </a:lnTo>
                    <a:lnTo>
                      <a:pt x="0" y="459"/>
                    </a:lnTo>
                    <a:lnTo>
                      <a:pt x="0" y="461"/>
                    </a:lnTo>
                    <a:lnTo>
                      <a:pt x="1" y="462"/>
                    </a:lnTo>
                    <a:lnTo>
                      <a:pt x="18" y="486"/>
                    </a:lnTo>
                    <a:lnTo>
                      <a:pt x="19" y="486"/>
                    </a:lnTo>
                    <a:lnTo>
                      <a:pt x="26" y="490"/>
                    </a:lnTo>
                    <a:lnTo>
                      <a:pt x="37" y="493"/>
                    </a:lnTo>
                    <a:lnTo>
                      <a:pt x="40" y="493"/>
                    </a:lnTo>
                    <a:lnTo>
                      <a:pt x="40" y="497"/>
                    </a:lnTo>
                    <a:lnTo>
                      <a:pt x="47" y="503"/>
                    </a:lnTo>
                    <a:lnTo>
                      <a:pt x="68" y="523"/>
                    </a:lnTo>
                    <a:lnTo>
                      <a:pt x="75" y="528"/>
                    </a:lnTo>
                    <a:lnTo>
                      <a:pt x="99" y="553"/>
                    </a:lnTo>
                    <a:lnTo>
                      <a:pt x="125" y="567"/>
                    </a:lnTo>
                    <a:lnTo>
                      <a:pt x="127" y="568"/>
                    </a:lnTo>
                    <a:lnTo>
                      <a:pt x="131" y="570"/>
                    </a:lnTo>
                    <a:lnTo>
                      <a:pt x="135" y="571"/>
                    </a:lnTo>
                    <a:lnTo>
                      <a:pt x="138" y="571"/>
                    </a:lnTo>
                    <a:lnTo>
                      <a:pt x="149" y="577"/>
                    </a:lnTo>
                    <a:lnTo>
                      <a:pt x="156" y="579"/>
                    </a:lnTo>
                    <a:lnTo>
                      <a:pt x="167" y="579"/>
                    </a:lnTo>
                    <a:lnTo>
                      <a:pt x="177" y="581"/>
                    </a:lnTo>
                    <a:lnTo>
                      <a:pt x="179" y="582"/>
                    </a:lnTo>
                    <a:lnTo>
                      <a:pt x="183" y="582"/>
                    </a:lnTo>
                    <a:lnTo>
                      <a:pt x="191" y="583"/>
                    </a:lnTo>
                    <a:lnTo>
                      <a:pt x="206" y="592"/>
                    </a:lnTo>
                    <a:lnTo>
                      <a:pt x="208" y="593"/>
                    </a:lnTo>
                    <a:lnTo>
                      <a:pt x="209" y="593"/>
                    </a:lnTo>
                    <a:lnTo>
                      <a:pt x="216" y="596"/>
                    </a:lnTo>
                    <a:lnTo>
                      <a:pt x="219" y="595"/>
                    </a:lnTo>
                    <a:lnTo>
                      <a:pt x="222" y="592"/>
                    </a:lnTo>
                    <a:lnTo>
                      <a:pt x="227" y="588"/>
                    </a:lnTo>
                    <a:lnTo>
                      <a:pt x="230" y="585"/>
                    </a:lnTo>
                    <a:lnTo>
                      <a:pt x="232" y="582"/>
                    </a:lnTo>
                    <a:lnTo>
                      <a:pt x="234" y="581"/>
                    </a:lnTo>
                    <a:lnTo>
                      <a:pt x="234" y="579"/>
                    </a:lnTo>
                    <a:lnTo>
                      <a:pt x="237" y="582"/>
                    </a:lnTo>
                    <a:lnTo>
                      <a:pt x="246" y="585"/>
                    </a:lnTo>
                    <a:lnTo>
                      <a:pt x="247" y="585"/>
                    </a:lnTo>
                    <a:lnTo>
                      <a:pt x="247" y="593"/>
                    </a:lnTo>
                    <a:lnTo>
                      <a:pt x="254" y="593"/>
                    </a:lnTo>
                    <a:lnTo>
                      <a:pt x="255" y="597"/>
                    </a:lnTo>
                    <a:lnTo>
                      <a:pt x="253" y="604"/>
                    </a:lnTo>
                    <a:lnTo>
                      <a:pt x="253" y="609"/>
                    </a:lnTo>
                    <a:lnTo>
                      <a:pt x="254" y="613"/>
                    </a:lnTo>
                    <a:lnTo>
                      <a:pt x="262" y="613"/>
                    </a:lnTo>
                    <a:lnTo>
                      <a:pt x="266" y="614"/>
                    </a:lnTo>
                    <a:lnTo>
                      <a:pt x="268" y="614"/>
                    </a:lnTo>
                    <a:lnTo>
                      <a:pt x="272" y="617"/>
                    </a:lnTo>
                    <a:lnTo>
                      <a:pt x="275" y="619"/>
                    </a:lnTo>
                    <a:lnTo>
                      <a:pt x="276" y="619"/>
                    </a:lnTo>
                    <a:lnTo>
                      <a:pt x="278" y="614"/>
                    </a:lnTo>
                    <a:lnTo>
                      <a:pt x="279" y="613"/>
                    </a:lnTo>
                    <a:lnTo>
                      <a:pt x="279" y="612"/>
                    </a:lnTo>
                    <a:lnTo>
                      <a:pt x="278" y="612"/>
                    </a:lnTo>
                    <a:lnTo>
                      <a:pt x="278" y="602"/>
                    </a:lnTo>
                    <a:lnTo>
                      <a:pt x="279" y="599"/>
                    </a:lnTo>
                    <a:lnTo>
                      <a:pt x="280" y="599"/>
                    </a:lnTo>
                    <a:lnTo>
                      <a:pt x="292" y="586"/>
                    </a:lnTo>
                    <a:lnTo>
                      <a:pt x="303" y="579"/>
                    </a:lnTo>
                    <a:lnTo>
                      <a:pt x="313" y="574"/>
                    </a:lnTo>
                    <a:lnTo>
                      <a:pt x="317" y="577"/>
                    </a:lnTo>
                    <a:lnTo>
                      <a:pt x="318" y="577"/>
                    </a:lnTo>
                    <a:lnTo>
                      <a:pt x="342" y="568"/>
                    </a:lnTo>
                    <a:lnTo>
                      <a:pt x="357" y="566"/>
                    </a:lnTo>
                    <a:lnTo>
                      <a:pt x="359" y="566"/>
                    </a:lnTo>
                    <a:lnTo>
                      <a:pt x="368" y="567"/>
                    </a:lnTo>
                    <a:lnTo>
                      <a:pt x="390" y="566"/>
                    </a:lnTo>
                    <a:lnTo>
                      <a:pt x="388" y="563"/>
                    </a:lnTo>
                    <a:lnTo>
                      <a:pt x="381" y="563"/>
                    </a:lnTo>
                    <a:lnTo>
                      <a:pt x="371" y="559"/>
                    </a:lnTo>
                    <a:lnTo>
                      <a:pt x="370" y="559"/>
                    </a:lnTo>
                    <a:lnTo>
                      <a:pt x="350" y="561"/>
                    </a:lnTo>
                    <a:lnTo>
                      <a:pt x="343" y="561"/>
                    </a:lnTo>
                    <a:lnTo>
                      <a:pt x="335" y="554"/>
                    </a:lnTo>
                    <a:lnTo>
                      <a:pt x="325" y="550"/>
                    </a:lnTo>
                    <a:lnTo>
                      <a:pt x="321" y="550"/>
                    </a:lnTo>
                    <a:lnTo>
                      <a:pt x="299" y="547"/>
                    </a:lnTo>
                    <a:lnTo>
                      <a:pt x="296" y="535"/>
                    </a:lnTo>
                    <a:lnTo>
                      <a:pt x="296" y="532"/>
                    </a:lnTo>
                    <a:lnTo>
                      <a:pt x="294" y="533"/>
                    </a:lnTo>
                    <a:lnTo>
                      <a:pt x="285" y="536"/>
                    </a:lnTo>
                    <a:lnTo>
                      <a:pt x="269" y="533"/>
                    </a:lnTo>
                    <a:lnTo>
                      <a:pt x="262" y="530"/>
                    </a:lnTo>
                    <a:lnTo>
                      <a:pt x="263" y="529"/>
                    </a:lnTo>
                    <a:lnTo>
                      <a:pt x="266" y="522"/>
                    </a:lnTo>
                    <a:lnTo>
                      <a:pt x="268" y="514"/>
                    </a:lnTo>
                    <a:lnTo>
                      <a:pt x="269" y="508"/>
                    </a:lnTo>
                    <a:lnTo>
                      <a:pt x="270" y="499"/>
                    </a:lnTo>
                    <a:lnTo>
                      <a:pt x="279" y="484"/>
                    </a:lnTo>
                    <a:lnTo>
                      <a:pt x="282" y="475"/>
                    </a:lnTo>
                    <a:lnTo>
                      <a:pt x="278" y="476"/>
                    </a:lnTo>
                    <a:lnTo>
                      <a:pt x="276" y="475"/>
                    </a:lnTo>
                    <a:lnTo>
                      <a:pt x="272" y="475"/>
                    </a:lnTo>
                    <a:lnTo>
                      <a:pt x="265" y="470"/>
                    </a:lnTo>
                    <a:lnTo>
                      <a:pt x="254" y="469"/>
                    </a:lnTo>
                    <a:lnTo>
                      <a:pt x="253" y="465"/>
                    </a:lnTo>
                    <a:lnTo>
                      <a:pt x="251" y="466"/>
                    </a:lnTo>
                    <a:lnTo>
                      <a:pt x="247" y="469"/>
                    </a:lnTo>
                    <a:lnTo>
                      <a:pt x="243" y="463"/>
                    </a:lnTo>
                    <a:lnTo>
                      <a:pt x="244" y="461"/>
                    </a:lnTo>
                    <a:lnTo>
                      <a:pt x="246" y="461"/>
                    </a:lnTo>
                    <a:lnTo>
                      <a:pt x="247" y="459"/>
                    </a:lnTo>
                    <a:lnTo>
                      <a:pt x="251" y="458"/>
                    </a:lnTo>
                    <a:lnTo>
                      <a:pt x="251" y="456"/>
                    </a:lnTo>
                    <a:lnTo>
                      <a:pt x="253" y="456"/>
                    </a:lnTo>
                    <a:lnTo>
                      <a:pt x="259" y="454"/>
                    </a:lnTo>
                    <a:lnTo>
                      <a:pt x="263" y="455"/>
                    </a:lnTo>
                    <a:lnTo>
                      <a:pt x="276" y="449"/>
                    </a:lnTo>
                    <a:lnTo>
                      <a:pt x="300" y="434"/>
                    </a:lnTo>
                    <a:lnTo>
                      <a:pt x="303" y="431"/>
                    </a:lnTo>
                    <a:lnTo>
                      <a:pt x="310" y="427"/>
                    </a:lnTo>
                    <a:lnTo>
                      <a:pt x="311" y="427"/>
                    </a:lnTo>
                    <a:lnTo>
                      <a:pt x="313" y="426"/>
                    </a:lnTo>
                    <a:lnTo>
                      <a:pt x="322" y="426"/>
                    </a:lnTo>
                    <a:lnTo>
                      <a:pt x="338" y="445"/>
                    </a:lnTo>
                    <a:lnTo>
                      <a:pt x="340" y="443"/>
                    </a:lnTo>
                    <a:lnTo>
                      <a:pt x="345" y="439"/>
                    </a:lnTo>
                    <a:lnTo>
                      <a:pt x="345" y="437"/>
                    </a:lnTo>
                    <a:lnTo>
                      <a:pt x="342" y="430"/>
                    </a:lnTo>
                    <a:lnTo>
                      <a:pt x="342" y="424"/>
                    </a:lnTo>
                    <a:lnTo>
                      <a:pt x="346" y="419"/>
                    </a:lnTo>
                    <a:lnTo>
                      <a:pt x="357" y="410"/>
                    </a:lnTo>
                    <a:lnTo>
                      <a:pt x="367" y="409"/>
                    </a:lnTo>
                    <a:lnTo>
                      <a:pt x="374" y="416"/>
                    </a:lnTo>
                    <a:lnTo>
                      <a:pt x="378" y="416"/>
                    </a:lnTo>
                    <a:lnTo>
                      <a:pt x="385" y="410"/>
                    </a:lnTo>
                    <a:lnTo>
                      <a:pt x="387" y="409"/>
                    </a:lnTo>
                    <a:lnTo>
                      <a:pt x="382" y="405"/>
                    </a:lnTo>
                    <a:lnTo>
                      <a:pt x="380" y="403"/>
                    </a:lnTo>
                    <a:lnTo>
                      <a:pt x="375" y="402"/>
                    </a:lnTo>
                    <a:lnTo>
                      <a:pt x="370" y="396"/>
                    </a:lnTo>
                    <a:lnTo>
                      <a:pt x="368" y="392"/>
                    </a:lnTo>
                    <a:lnTo>
                      <a:pt x="368" y="391"/>
                    </a:lnTo>
                    <a:lnTo>
                      <a:pt x="366" y="382"/>
                    </a:lnTo>
                    <a:lnTo>
                      <a:pt x="361" y="376"/>
                    </a:lnTo>
                    <a:lnTo>
                      <a:pt x="360" y="374"/>
                    </a:lnTo>
                    <a:lnTo>
                      <a:pt x="353" y="374"/>
                    </a:lnTo>
                    <a:lnTo>
                      <a:pt x="347" y="373"/>
                    </a:lnTo>
                    <a:lnTo>
                      <a:pt x="345" y="371"/>
                    </a:lnTo>
                    <a:lnTo>
                      <a:pt x="343" y="371"/>
                    </a:lnTo>
                    <a:lnTo>
                      <a:pt x="343" y="370"/>
                    </a:lnTo>
                    <a:lnTo>
                      <a:pt x="342" y="370"/>
                    </a:lnTo>
                    <a:lnTo>
                      <a:pt x="342" y="367"/>
                    </a:lnTo>
                    <a:lnTo>
                      <a:pt x="343" y="363"/>
                    </a:lnTo>
                    <a:lnTo>
                      <a:pt x="345" y="355"/>
                    </a:lnTo>
                    <a:lnTo>
                      <a:pt x="345" y="353"/>
                    </a:lnTo>
                    <a:lnTo>
                      <a:pt x="346" y="352"/>
                    </a:lnTo>
                    <a:lnTo>
                      <a:pt x="349" y="350"/>
                    </a:lnTo>
                    <a:lnTo>
                      <a:pt x="350" y="350"/>
                    </a:lnTo>
                    <a:lnTo>
                      <a:pt x="352" y="349"/>
                    </a:lnTo>
                    <a:lnTo>
                      <a:pt x="356" y="349"/>
                    </a:lnTo>
                    <a:lnTo>
                      <a:pt x="360" y="345"/>
                    </a:lnTo>
                    <a:lnTo>
                      <a:pt x="361" y="342"/>
                    </a:lnTo>
                    <a:lnTo>
                      <a:pt x="367" y="335"/>
                    </a:lnTo>
                    <a:lnTo>
                      <a:pt x="368" y="334"/>
                    </a:lnTo>
                    <a:lnTo>
                      <a:pt x="366" y="334"/>
                    </a:lnTo>
                    <a:lnTo>
                      <a:pt x="364" y="332"/>
                    </a:lnTo>
                    <a:lnTo>
                      <a:pt x="360" y="329"/>
                    </a:lnTo>
                    <a:lnTo>
                      <a:pt x="359" y="325"/>
                    </a:lnTo>
                    <a:lnTo>
                      <a:pt x="359" y="324"/>
                    </a:lnTo>
                    <a:lnTo>
                      <a:pt x="357" y="325"/>
                    </a:lnTo>
                    <a:lnTo>
                      <a:pt x="356" y="325"/>
                    </a:lnTo>
                    <a:lnTo>
                      <a:pt x="349" y="327"/>
                    </a:lnTo>
                    <a:lnTo>
                      <a:pt x="349" y="324"/>
                    </a:lnTo>
                    <a:lnTo>
                      <a:pt x="360" y="290"/>
                    </a:lnTo>
                    <a:lnTo>
                      <a:pt x="360" y="289"/>
                    </a:lnTo>
                    <a:lnTo>
                      <a:pt x="361" y="288"/>
                    </a:lnTo>
                    <a:lnTo>
                      <a:pt x="361" y="285"/>
                    </a:lnTo>
                    <a:lnTo>
                      <a:pt x="364" y="281"/>
                    </a:lnTo>
                    <a:lnTo>
                      <a:pt x="368" y="278"/>
                    </a:lnTo>
                    <a:lnTo>
                      <a:pt x="373" y="279"/>
                    </a:lnTo>
                    <a:lnTo>
                      <a:pt x="375" y="281"/>
                    </a:lnTo>
                    <a:lnTo>
                      <a:pt x="380" y="279"/>
                    </a:lnTo>
                    <a:lnTo>
                      <a:pt x="380" y="278"/>
                    </a:lnTo>
                    <a:lnTo>
                      <a:pt x="382" y="267"/>
                    </a:lnTo>
                    <a:lnTo>
                      <a:pt x="382" y="262"/>
                    </a:lnTo>
                    <a:lnTo>
                      <a:pt x="380" y="262"/>
                    </a:lnTo>
                    <a:lnTo>
                      <a:pt x="378" y="259"/>
                    </a:lnTo>
                    <a:lnTo>
                      <a:pt x="378" y="257"/>
                    </a:lnTo>
                    <a:lnTo>
                      <a:pt x="366" y="250"/>
                    </a:lnTo>
                    <a:lnTo>
                      <a:pt x="363" y="250"/>
                    </a:lnTo>
                    <a:lnTo>
                      <a:pt x="360" y="248"/>
                    </a:lnTo>
                    <a:lnTo>
                      <a:pt x="350" y="251"/>
                    </a:lnTo>
                    <a:lnTo>
                      <a:pt x="350" y="248"/>
                    </a:lnTo>
                    <a:lnTo>
                      <a:pt x="347" y="242"/>
                    </a:lnTo>
                    <a:lnTo>
                      <a:pt x="343" y="237"/>
                    </a:lnTo>
                    <a:lnTo>
                      <a:pt x="328" y="232"/>
                    </a:lnTo>
                    <a:lnTo>
                      <a:pt x="322" y="233"/>
                    </a:lnTo>
                    <a:lnTo>
                      <a:pt x="320" y="233"/>
                    </a:lnTo>
                    <a:lnTo>
                      <a:pt x="313" y="226"/>
                    </a:lnTo>
                    <a:lnTo>
                      <a:pt x="313" y="225"/>
                    </a:lnTo>
                    <a:lnTo>
                      <a:pt x="314" y="223"/>
                    </a:lnTo>
                    <a:lnTo>
                      <a:pt x="314" y="222"/>
                    </a:lnTo>
                    <a:lnTo>
                      <a:pt x="311" y="222"/>
                    </a:lnTo>
                    <a:lnTo>
                      <a:pt x="303" y="221"/>
                    </a:lnTo>
                    <a:lnTo>
                      <a:pt x="303" y="218"/>
                    </a:lnTo>
                    <a:lnTo>
                      <a:pt x="311" y="209"/>
                    </a:lnTo>
                    <a:lnTo>
                      <a:pt x="315" y="207"/>
                    </a:lnTo>
                    <a:lnTo>
                      <a:pt x="320" y="205"/>
                    </a:lnTo>
                    <a:lnTo>
                      <a:pt x="322" y="194"/>
                    </a:lnTo>
                    <a:lnTo>
                      <a:pt x="322" y="192"/>
                    </a:lnTo>
                    <a:lnTo>
                      <a:pt x="335" y="184"/>
                    </a:lnTo>
                    <a:lnTo>
                      <a:pt x="342" y="181"/>
                    </a:lnTo>
                    <a:lnTo>
                      <a:pt x="343" y="180"/>
                    </a:lnTo>
                    <a:lnTo>
                      <a:pt x="339" y="175"/>
                    </a:lnTo>
                    <a:lnTo>
                      <a:pt x="336" y="170"/>
                    </a:lnTo>
                    <a:lnTo>
                      <a:pt x="335" y="170"/>
                    </a:lnTo>
                    <a:lnTo>
                      <a:pt x="328" y="163"/>
                    </a:lnTo>
                    <a:lnTo>
                      <a:pt x="322" y="161"/>
                    </a:lnTo>
                    <a:lnTo>
                      <a:pt x="322" y="159"/>
                    </a:lnTo>
                    <a:lnTo>
                      <a:pt x="315" y="152"/>
                    </a:lnTo>
                    <a:lnTo>
                      <a:pt x="310" y="145"/>
                    </a:lnTo>
                    <a:lnTo>
                      <a:pt x="303" y="130"/>
                    </a:lnTo>
                    <a:lnTo>
                      <a:pt x="299" y="124"/>
                    </a:lnTo>
                    <a:lnTo>
                      <a:pt x="286" y="114"/>
                    </a:lnTo>
                    <a:lnTo>
                      <a:pt x="287" y="114"/>
                    </a:lnTo>
                    <a:lnTo>
                      <a:pt x="289" y="113"/>
                    </a:lnTo>
                    <a:lnTo>
                      <a:pt x="294" y="108"/>
                    </a:lnTo>
                    <a:lnTo>
                      <a:pt x="303" y="96"/>
                    </a:lnTo>
                    <a:lnTo>
                      <a:pt x="306" y="95"/>
                    </a:lnTo>
                    <a:lnTo>
                      <a:pt x="306" y="92"/>
                    </a:lnTo>
                    <a:lnTo>
                      <a:pt x="310" y="82"/>
                    </a:lnTo>
                    <a:lnTo>
                      <a:pt x="321" y="67"/>
                    </a:lnTo>
                    <a:lnTo>
                      <a:pt x="321" y="63"/>
                    </a:lnTo>
                    <a:lnTo>
                      <a:pt x="317" y="54"/>
                    </a:lnTo>
                    <a:lnTo>
                      <a:pt x="314" y="43"/>
                    </a:lnTo>
                    <a:lnTo>
                      <a:pt x="314" y="42"/>
                    </a:lnTo>
                    <a:lnTo>
                      <a:pt x="320" y="39"/>
                    </a:lnTo>
                    <a:lnTo>
                      <a:pt x="321" y="39"/>
                    </a:lnTo>
                    <a:lnTo>
                      <a:pt x="325" y="36"/>
                    </a:lnTo>
                    <a:lnTo>
                      <a:pt x="325" y="35"/>
                    </a:lnTo>
                    <a:lnTo>
                      <a:pt x="326" y="3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24" name="Freeform 553">
                <a:extLst>
                  <a:ext uri="{FF2B5EF4-FFF2-40B4-BE49-F238E27FC236}">
                    <a16:creationId xmlns:a16="http://schemas.microsoft.com/office/drawing/2014/main" id="{CB2915AB-662E-AF9A-ED0D-7B547870F6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6" y="1156"/>
                <a:ext cx="96" cy="116"/>
              </a:xfrm>
              <a:custGeom>
                <a:avLst/>
                <a:gdLst>
                  <a:gd name="T0" fmla="*/ 304 w 382"/>
                  <a:gd name="T1" fmla="*/ 0 h 463"/>
                  <a:gd name="T2" fmla="*/ 250 w 382"/>
                  <a:gd name="T3" fmla="*/ 13 h 463"/>
                  <a:gd name="T4" fmla="*/ 225 w 382"/>
                  <a:gd name="T5" fmla="*/ 46 h 463"/>
                  <a:gd name="T6" fmla="*/ 222 w 382"/>
                  <a:gd name="T7" fmla="*/ 53 h 463"/>
                  <a:gd name="T8" fmla="*/ 201 w 382"/>
                  <a:gd name="T9" fmla="*/ 47 h 463"/>
                  <a:gd name="T10" fmla="*/ 194 w 382"/>
                  <a:gd name="T11" fmla="*/ 27 h 463"/>
                  <a:gd name="T12" fmla="*/ 181 w 382"/>
                  <a:gd name="T13" fmla="*/ 15 h 463"/>
                  <a:gd name="T14" fmla="*/ 166 w 382"/>
                  <a:gd name="T15" fmla="*/ 29 h 463"/>
                  <a:gd name="T16" fmla="*/ 138 w 382"/>
                  <a:gd name="T17" fmla="*/ 17 h 463"/>
                  <a:gd name="T18" fmla="*/ 103 w 382"/>
                  <a:gd name="T19" fmla="*/ 13 h 463"/>
                  <a:gd name="T20" fmla="*/ 78 w 382"/>
                  <a:gd name="T21" fmla="*/ 5 h 463"/>
                  <a:gd name="T22" fmla="*/ 43 w 382"/>
                  <a:gd name="T23" fmla="*/ 36 h 463"/>
                  <a:gd name="T24" fmla="*/ 12 w 382"/>
                  <a:gd name="T25" fmla="*/ 72 h 463"/>
                  <a:gd name="T26" fmla="*/ 18 w 382"/>
                  <a:gd name="T27" fmla="*/ 84 h 463"/>
                  <a:gd name="T28" fmla="*/ 19 w 382"/>
                  <a:gd name="T29" fmla="*/ 118 h 463"/>
                  <a:gd name="T30" fmla="*/ 43 w 382"/>
                  <a:gd name="T31" fmla="*/ 142 h 463"/>
                  <a:gd name="T32" fmla="*/ 5 w 382"/>
                  <a:gd name="T33" fmla="*/ 160 h 463"/>
                  <a:gd name="T34" fmla="*/ 3 w 382"/>
                  <a:gd name="T35" fmla="*/ 180 h 463"/>
                  <a:gd name="T36" fmla="*/ 14 w 382"/>
                  <a:gd name="T37" fmla="*/ 189 h 463"/>
                  <a:gd name="T38" fmla="*/ 25 w 382"/>
                  <a:gd name="T39" fmla="*/ 198 h 463"/>
                  <a:gd name="T40" fmla="*/ 11 w 382"/>
                  <a:gd name="T41" fmla="*/ 227 h 463"/>
                  <a:gd name="T42" fmla="*/ 21 w 382"/>
                  <a:gd name="T43" fmla="*/ 230 h 463"/>
                  <a:gd name="T44" fmla="*/ 26 w 382"/>
                  <a:gd name="T45" fmla="*/ 241 h 463"/>
                  <a:gd name="T46" fmla="*/ 36 w 382"/>
                  <a:gd name="T47" fmla="*/ 281 h 463"/>
                  <a:gd name="T48" fmla="*/ 89 w 382"/>
                  <a:gd name="T49" fmla="*/ 330 h 463"/>
                  <a:gd name="T50" fmla="*/ 97 w 382"/>
                  <a:gd name="T51" fmla="*/ 351 h 463"/>
                  <a:gd name="T52" fmla="*/ 99 w 382"/>
                  <a:gd name="T53" fmla="*/ 403 h 463"/>
                  <a:gd name="T54" fmla="*/ 88 w 382"/>
                  <a:gd name="T55" fmla="*/ 425 h 463"/>
                  <a:gd name="T56" fmla="*/ 99 w 382"/>
                  <a:gd name="T57" fmla="*/ 446 h 463"/>
                  <a:gd name="T58" fmla="*/ 133 w 382"/>
                  <a:gd name="T59" fmla="*/ 456 h 463"/>
                  <a:gd name="T60" fmla="*/ 167 w 382"/>
                  <a:gd name="T61" fmla="*/ 463 h 463"/>
                  <a:gd name="T62" fmla="*/ 206 w 382"/>
                  <a:gd name="T63" fmla="*/ 443 h 463"/>
                  <a:gd name="T64" fmla="*/ 246 w 382"/>
                  <a:gd name="T65" fmla="*/ 456 h 463"/>
                  <a:gd name="T66" fmla="*/ 264 w 382"/>
                  <a:gd name="T67" fmla="*/ 427 h 463"/>
                  <a:gd name="T68" fmla="*/ 283 w 382"/>
                  <a:gd name="T69" fmla="*/ 428 h 463"/>
                  <a:gd name="T70" fmla="*/ 297 w 382"/>
                  <a:gd name="T71" fmla="*/ 428 h 463"/>
                  <a:gd name="T72" fmla="*/ 311 w 382"/>
                  <a:gd name="T73" fmla="*/ 400 h 463"/>
                  <a:gd name="T74" fmla="*/ 273 w 382"/>
                  <a:gd name="T75" fmla="*/ 402 h 463"/>
                  <a:gd name="T76" fmla="*/ 258 w 382"/>
                  <a:gd name="T77" fmla="*/ 393 h 463"/>
                  <a:gd name="T78" fmla="*/ 241 w 382"/>
                  <a:gd name="T79" fmla="*/ 389 h 463"/>
                  <a:gd name="T80" fmla="*/ 247 w 382"/>
                  <a:gd name="T81" fmla="*/ 351 h 463"/>
                  <a:gd name="T82" fmla="*/ 253 w 382"/>
                  <a:gd name="T83" fmla="*/ 343 h 463"/>
                  <a:gd name="T84" fmla="*/ 290 w 382"/>
                  <a:gd name="T85" fmla="*/ 328 h 463"/>
                  <a:gd name="T86" fmla="*/ 276 w 382"/>
                  <a:gd name="T87" fmla="*/ 305 h 463"/>
                  <a:gd name="T88" fmla="*/ 269 w 382"/>
                  <a:gd name="T89" fmla="*/ 272 h 463"/>
                  <a:gd name="T90" fmla="*/ 261 w 382"/>
                  <a:gd name="T91" fmla="*/ 233 h 463"/>
                  <a:gd name="T92" fmla="*/ 345 w 382"/>
                  <a:gd name="T93" fmla="*/ 241 h 463"/>
                  <a:gd name="T94" fmla="*/ 352 w 382"/>
                  <a:gd name="T95" fmla="*/ 227 h 463"/>
                  <a:gd name="T96" fmla="*/ 359 w 382"/>
                  <a:gd name="T97" fmla="*/ 217 h 463"/>
                  <a:gd name="T98" fmla="*/ 380 w 382"/>
                  <a:gd name="T99" fmla="*/ 198 h 463"/>
                  <a:gd name="T100" fmla="*/ 335 w 382"/>
                  <a:gd name="T101" fmla="*/ 175 h 463"/>
                  <a:gd name="T102" fmla="*/ 343 w 382"/>
                  <a:gd name="T103" fmla="*/ 149 h 463"/>
                  <a:gd name="T104" fmla="*/ 357 w 382"/>
                  <a:gd name="T105" fmla="*/ 97 h 463"/>
                  <a:gd name="T106" fmla="*/ 361 w 382"/>
                  <a:gd name="T107" fmla="*/ 78 h 463"/>
                  <a:gd name="T108" fmla="*/ 371 w 382"/>
                  <a:gd name="T109" fmla="*/ 76 h 463"/>
                  <a:gd name="T110" fmla="*/ 378 w 382"/>
                  <a:gd name="T111" fmla="*/ 53 h 463"/>
                  <a:gd name="T112" fmla="*/ 371 w 382"/>
                  <a:gd name="T113" fmla="*/ 34 h 463"/>
                  <a:gd name="T114" fmla="*/ 350 w 382"/>
                  <a:gd name="T115" fmla="*/ 29 h 463"/>
                  <a:gd name="T116" fmla="*/ 331 w 382"/>
                  <a:gd name="T117" fmla="*/ 17 h 4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82" h="463">
                    <a:moveTo>
                      <a:pt x="339" y="0"/>
                    </a:moveTo>
                    <a:lnTo>
                      <a:pt x="337" y="0"/>
                    </a:lnTo>
                    <a:lnTo>
                      <a:pt x="315" y="1"/>
                    </a:lnTo>
                    <a:lnTo>
                      <a:pt x="306" y="0"/>
                    </a:lnTo>
                    <a:lnTo>
                      <a:pt x="304" y="0"/>
                    </a:lnTo>
                    <a:lnTo>
                      <a:pt x="289" y="2"/>
                    </a:lnTo>
                    <a:lnTo>
                      <a:pt x="265" y="11"/>
                    </a:lnTo>
                    <a:lnTo>
                      <a:pt x="264" y="11"/>
                    </a:lnTo>
                    <a:lnTo>
                      <a:pt x="260" y="8"/>
                    </a:lnTo>
                    <a:lnTo>
                      <a:pt x="250" y="13"/>
                    </a:lnTo>
                    <a:lnTo>
                      <a:pt x="239" y="20"/>
                    </a:lnTo>
                    <a:lnTo>
                      <a:pt x="227" y="33"/>
                    </a:lnTo>
                    <a:lnTo>
                      <a:pt x="226" y="33"/>
                    </a:lnTo>
                    <a:lnTo>
                      <a:pt x="225" y="36"/>
                    </a:lnTo>
                    <a:lnTo>
                      <a:pt x="225" y="46"/>
                    </a:lnTo>
                    <a:lnTo>
                      <a:pt x="226" y="46"/>
                    </a:lnTo>
                    <a:lnTo>
                      <a:pt x="226" y="47"/>
                    </a:lnTo>
                    <a:lnTo>
                      <a:pt x="225" y="48"/>
                    </a:lnTo>
                    <a:lnTo>
                      <a:pt x="223" y="53"/>
                    </a:lnTo>
                    <a:lnTo>
                      <a:pt x="222" y="53"/>
                    </a:lnTo>
                    <a:lnTo>
                      <a:pt x="219" y="51"/>
                    </a:lnTo>
                    <a:lnTo>
                      <a:pt x="215" y="48"/>
                    </a:lnTo>
                    <a:lnTo>
                      <a:pt x="213" y="48"/>
                    </a:lnTo>
                    <a:lnTo>
                      <a:pt x="209" y="47"/>
                    </a:lnTo>
                    <a:lnTo>
                      <a:pt x="201" y="47"/>
                    </a:lnTo>
                    <a:lnTo>
                      <a:pt x="200" y="43"/>
                    </a:lnTo>
                    <a:lnTo>
                      <a:pt x="200" y="38"/>
                    </a:lnTo>
                    <a:lnTo>
                      <a:pt x="202" y="31"/>
                    </a:lnTo>
                    <a:lnTo>
                      <a:pt x="201" y="27"/>
                    </a:lnTo>
                    <a:lnTo>
                      <a:pt x="194" y="27"/>
                    </a:lnTo>
                    <a:lnTo>
                      <a:pt x="194" y="19"/>
                    </a:lnTo>
                    <a:lnTo>
                      <a:pt x="193" y="19"/>
                    </a:lnTo>
                    <a:lnTo>
                      <a:pt x="184" y="16"/>
                    </a:lnTo>
                    <a:lnTo>
                      <a:pt x="181" y="13"/>
                    </a:lnTo>
                    <a:lnTo>
                      <a:pt x="181" y="15"/>
                    </a:lnTo>
                    <a:lnTo>
                      <a:pt x="179" y="16"/>
                    </a:lnTo>
                    <a:lnTo>
                      <a:pt x="177" y="19"/>
                    </a:lnTo>
                    <a:lnTo>
                      <a:pt x="174" y="22"/>
                    </a:lnTo>
                    <a:lnTo>
                      <a:pt x="169" y="26"/>
                    </a:lnTo>
                    <a:lnTo>
                      <a:pt x="166" y="29"/>
                    </a:lnTo>
                    <a:lnTo>
                      <a:pt x="163" y="30"/>
                    </a:lnTo>
                    <a:lnTo>
                      <a:pt x="156" y="27"/>
                    </a:lnTo>
                    <a:lnTo>
                      <a:pt x="155" y="27"/>
                    </a:lnTo>
                    <a:lnTo>
                      <a:pt x="153" y="26"/>
                    </a:lnTo>
                    <a:lnTo>
                      <a:pt x="138" y="17"/>
                    </a:lnTo>
                    <a:lnTo>
                      <a:pt x="130" y="16"/>
                    </a:lnTo>
                    <a:lnTo>
                      <a:pt x="126" y="16"/>
                    </a:lnTo>
                    <a:lnTo>
                      <a:pt x="124" y="15"/>
                    </a:lnTo>
                    <a:lnTo>
                      <a:pt x="114" y="13"/>
                    </a:lnTo>
                    <a:lnTo>
                      <a:pt x="103" y="13"/>
                    </a:lnTo>
                    <a:lnTo>
                      <a:pt x="96" y="11"/>
                    </a:lnTo>
                    <a:lnTo>
                      <a:pt x="85" y="5"/>
                    </a:lnTo>
                    <a:lnTo>
                      <a:pt x="82" y="5"/>
                    </a:lnTo>
                    <a:lnTo>
                      <a:pt x="78" y="4"/>
                    </a:lnTo>
                    <a:lnTo>
                      <a:pt x="78" y="5"/>
                    </a:lnTo>
                    <a:lnTo>
                      <a:pt x="76" y="8"/>
                    </a:lnTo>
                    <a:lnTo>
                      <a:pt x="76" y="15"/>
                    </a:lnTo>
                    <a:lnTo>
                      <a:pt x="68" y="22"/>
                    </a:lnTo>
                    <a:lnTo>
                      <a:pt x="67" y="24"/>
                    </a:lnTo>
                    <a:lnTo>
                      <a:pt x="43" y="36"/>
                    </a:lnTo>
                    <a:lnTo>
                      <a:pt x="42" y="37"/>
                    </a:lnTo>
                    <a:lnTo>
                      <a:pt x="42" y="38"/>
                    </a:lnTo>
                    <a:lnTo>
                      <a:pt x="37" y="38"/>
                    </a:lnTo>
                    <a:lnTo>
                      <a:pt x="26" y="50"/>
                    </a:lnTo>
                    <a:lnTo>
                      <a:pt x="12" y="72"/>
                    </a:lnTo>
                    <a:lnTo>
                      <a:pt x="8" y="75"/>
                    </a:lnTo>
                    <a:lnTo>
                      <a:pt x="8" y="76"/>
                    </a:lnTo>
                    <a:lnTo>
                      <a:pt x="9" y="76"/>
                    </a:lnTo>
                    <a:lnTo>
                      <a:pt x="14" y="78"/>
                    </a:lnTo>
                    <a:lnTo>
                      <a:pt x="18" y="84"/>
                    </a:lnTo>
                    <a:lnTo>
                      <a:pt x="18" y="93"/>
                    </a:lnTo>
                    <a:lnTo>
                      <a:pt x="11" y="104"/>
                    </a:lnTo>
                    <a:lnTo>
                      <a:pt x="16" y="114"/>
                    </a:lnTo>
                    <a:lnTo>
                      <a:pt x="16" y="115"/>
                    </a:lnTo>
                    <a:lnTo>
                      <a:pt x="19" y="118"/>
                    </a:lnTo>
                    <a:lnTo>
                      <a:pt x="22" y="120"/>
                    </a:lnTo>
                    <a:lnTo>
                      <a:pt x="22" y="121"/>
                    </a:lnTo>
                    <a:lnTo>
                      <a:pt x="33" y="128"/>
                    </a:lnTo>
                    <a:lnTo>
                      <a:pt x="39" y="134"/>
                    </a:lnTo>
                    <a:lnTo>
                      <a:pt x="43" y="142"/>
                    </a:lnTo>
                    <a:lnTo>
                      <a:pt x="43" y="143"/>
                    </a:lnTo>
                    <a:lnTo>
                      <a:pt x="44" y="156"/>
                    </a:lnTo>
                    <a:lnTo>
                      <a:pt x="44" y="158"/>
                    </a:lnTo>
                    <a:lnTo>
                      <a:pt x="14" y="158"/>
                    </a:lnTo>
                    <a:lnTo>
                      <a:pt x="5" y="160"/>
                    </a:lnTo>
                    <a:lnTo>
                      <a:pt x="1" y="163"/>
                    </a:lnTo>
                    <a:lnTo>
                      <a:pt x="1" y="168"/>
                    </a:lnTo>
                    <a:lnTo>
                      <a:pt x="0" y="170"/>
                    </a:lnTo>
                    <a:lnTo>
                      <a:pt x="0" y="178"/>
                    </a:lnTo>
                    <a:lnTo>
                      <a:pt x="3" y="180"/>
                    </a:lnTo>
                    <a:lnTo>
                      <a:pt x="5" y="182"/>
                    </a:lnTo>
                    <a:lnTo>
                      <a:pt x="8" y="185"/>
                    </a:lnTo>
                    <a:lnTo>
                      <a:pt x="11" y="185"/>
                    </a:lnTo>
                    <a:lnTo>
                      <a:pt x="14" y="187"/>
                    </a:lnTo>
                    <a:lnTo>
                      <a:pt x="14" y="189"/>
                    </a:lnTo>
                    <a:lnTo>
                      <a:pt x="15" y="192"/>
                    </a:lnTo>
                    <a:lnTo>
                      <a:pt x="18" y="195"/>
                    </a:lnTo>
                    <a:lnTo>
                      <a:pt x="19" y="195"/>
                    </a:lnTo>
                    <a:lnTo>
                      <a:pt x="22" y="198"/>
                    </a:lnTo>
                    <a:lnTo>
                      <a:pt x="25" y="198"/>
                    </a:lnTo>
                    <a:lnTo>
                      <a:pt x="26" y="199"/>
                    </a:lnTo>
                    <a:lnTo>
                      <a:pt x="23" y="208"/>
                    </a:lnTo>
                    <a:lnTo>
                      <a:pt x="22" y="217"/>
                    </a:lnTo>
                    <a:lnTo>
                      <a:pt x="19" y="221"/>
                    </a:lnTo>
                    <a:lnTo>
                      <a:pt x="11" y="227"/>
                    </a:lnTo>
                    <a:lnTo>
                      <a:pt x="11" y="228"/>
                    </a:lnTo>
                    <a:lnTo>
                      <a:pt x="12" y="231"/>
                    </a:lnTo>
                    <a:lnTo>
                      <a:pt x="15" y="231"/>
                    </a:lnTo>
                    <a:lnTo>
                      <a:pt x="19" y="230"/>
                    </a:lnTo>
                    <a:lnTo>
                      <a:pt x="21" y="230"/>
                    </a:lnTo>
                    <a:lnTo>
                      <a:pt x="26" y="227"/>
                    </a:lnTo>
                    <a:lnTo>
                      <a:pt x="28" y="228"/>
                    </a:lnTo>
                    <a:lnTo>
                      <a:pt x="28" y="233"/>
                    </a:lnTo>
                    <a:lnTo>
                      <a:pt x="26" y="238"/>
                    </a:lnTo>
                    <a:lnTo>
                      <a:pt x="26" y="241"/>
                    </a:lnTo>
                    <a:lnTo>
                      <a:pt x="28" y="242"/>
                    </a:lnTo>
                    <a:lnTo>
                      <a:pt x="30" y="248"/>
                    </a:lnTo>
                    <a:lnTo>
                      <a:pt x="42" y="255"/>
                    </a:lnTo>
                    <a:lnTo>
                      <a:pt x="33" y="265"/>
                    </a:lnTo>
                    <a:lnTo>
                      <a:pt x="36" y="281"/>
                    </a:lnTo>
                    <a:lnTo>
                      <a:pt x="43" y="297"/>
                    </a:lnTo>
                    <a:lnTo>
                      <a:pt x="74" y="325"/>
                    </a:lnTo>
                    <a:lnTo>
                      <a:pt x="74" y="326"/>
                    </a:lnTo>
                    <a:lnTo>
                      <a:pt x="82" y="328"/>
                    </a:lnTo>
                    <a:lnTo>
                      <a:pt x="89" y="330"/>
                    </a:lnTo>
                    <a:lnTo>
                      <a:pt x="93" y="335"/>
                    </a:lnTo>
                    <a:lnTo>
                      <a:pt x="99" y="339"/>
                    </a:lnTo>
                    <a:lnTo>
                      <a:pt x="100" y="339"/>
                    </a:lnTo>
                    <a:lnTo>
                      <a:pt x="97" y="345"/>
                    </a:lnTo>
                    <a:lnTo>
                      <a:pt x="97" y="351"/>
                    </a:lnTo>
                    <a:lnTo>
                      <a:pt x="100" y="361"/>
                    </a:lnTo>
                    <a:lnTo>
                      <a:pt x="103" y="367"/>
                    </a:lnTo>
                    <a:lnTo>
                      <a:pt x="104" y="368"/>
                    </a:lnTo>
                    <a:lnTo>
                      <a:pt x="106" y="385"/>
                    </a:lnTo>
                    <a:lnTo>
                      <a:pt x="99" y="403"/>
                    </a:lnTo>
                    <a:lnTo>
                      <a:pt x="99" y="405"/>
                    </a:lnTo>
                    <a:lnTo>
                      <a:pt x="97" y="405"/>
                    </a:lnTo>
                    <a:lnTo>
                      <a:pt x="96" y="407"/>
                    </a:lnTo>
                    <a:lnTo>
                      <a:pt x="88" y="422"/>
                    </a:lnTo>
                    <a:lnTo>
                      <a:pt x="88" y="425"/>
                    </a:lnTo>
                    <a:lnTo>
                      <a:pt x="89" y="429"/>
                    </a:lnTo>
                    <a:lnTo>
                      <a:pt x="92" y="434"/>
                    </a:lnTo>
                    <a:lnTo>
                      <a:pt x="97" y="439"/>
                    </a:lnTo>
                    <a:lnTo>
                      <a:pt x="97" y="445"/>
                    </a:lnTo>
                    <a:lnTo>
                      <a:pt x="99" y="446"/>
                    </a:lnTo>
                    <a:lnTo>
                      <a:pt x="100" y="452"/>
                    </a:lnTo>
                    <a:lnTo>
                      <a:pt x="106" y="456"/>
                    </a:lnTo>
                    <a:lnTo>
                      <a:pt x="114" y="458"/>
                    </a:lnTo>
                    <a:lnTo>
                      <a:pt x="128" y="456"/>
                    </a:lnTo>
                    <a:lnTo>
                      <a:pt x="133" y="456"/>
                    </a:lnTo>
                    <a:lnTo>
                      <a:pt x="134" y="455"/>
                    </a:lnTo>
                    <a:lnTo>
                      <a:pt x="149" y="456"/>
                    </a:lnTo>
                    <a:lnTo>
                      <a:pt x="153" y="460"/>
                    </a:lnTo>
                    <a:lnTo>
                      <a:pt x="157" y="462"/>
                    </a:lnTo>
                    <a:lnTo>
                      <a:pt x="167" y="463"/>
                    </a:lnTo>
                    <a:lnTo>
                      <a:pt x="179" y="463"/>
                    </a:lnTo>
                    <a:lnTo>
                      <a:pt x="186" y="451"/>
                    </a:lnTo>
                    <a:lnTo>
                      <a:pt x="193" y="431"/>
                    </a:lnTo>
                    <a:lnTo>
                      <a:pt x="194" y="431"/>
                    </a:lnTo>
                    <a:lnTo>
                      <a:pt x="206" y="443"/>
                    </a:lnTo>
                    <a:lnTo>
                      <a:pt x="209" y="448"/>
                    </a:lnTo>
                    <a:lnTo>
                      <a:pt x="226" y="460"/>
                    </a:lnTo>
                    <a:lnTo>
                      <a:pt x="236" y="460"/>
                    </a:lnTo>
                    <a:lnTo>
                      <a:pt x="244" y="456"/>
                    </a:lnTo>
                    <a:lnTo>
                      <a:pt x="246" y="456"/>
                    </a:lnTo>
                    <a:lnTo>
                      <a:pt x="247" y="453"/>
                    </a:lnTo>
                    <a:lnTo>
                      <a:pt x="261" y="443"/>
                    </a:lnTo>
                    <a:lnTo>
                      <a:pt x="262" y="443"/>
                    </a:lnTo>
                    <a:lnTo>
                      <a:pt x="262" y="428"/>
                    </a:lnTo>
                    <a:lnTo>
                      <a:pt x="264" y="427"/>
                    </a:lnTo>
                    <a:lnTo>
                      <a:pt x="265" y="427"/>
                    </a:lnTo>
                    <a:lnTo>
                      <a:pt x="273" y="422"/>
                    </a:lnTo>
                    <a:lnTo>
                      <a:pt x="275" y="422"/>
                    </a:lnTo>
                    <a:lnTo>
                      <a:pt x="280" y="425"/>
                    </a:lnTo>
                    <a:lnTo>
                      <a:pt x="283" y="428"/>
                    </a:lnTo>
                    <a:lnTo>
                      <a:pt x="283" y="429"/>
                    </a:lnTo>
                    <a:lnTo>
                      <a:pt x="287" y="431"/>
                    </a:lnTo>
                    <a:lnTo>
                      <a:pt x="293" y="431"/>
                    </a:lnTo>
                    <a:lnTo>
                      <a:pt x="296" y="429"/>
                    </a:lnTo>
                    <a:lnTo>
                      <a:pt x="297" y="428"/>
                    </a:lnTo>
                    <a:lnTo>
                      <a:pt x="297" y="417"/>
                    </a:lnTo>
                    <a:lnTo>
                      <a:pt x="307" y="413"/>
                    </a:lnTo>
                    <a:lnTo>
                      <a:pt x="310" y="413"/>
                    </a:lnTo>
                    <a:lnTo>
                      <a:pt x="310" y="405"/>
                    </a:lnTo>
                    <a:lnTo>
                      <a:pt x="311" y="400"/>
                    </a:lnTo>
                    <a:lnTo>
                      <a:pt x="308" y="398"/>
                    </a:lnTo>
                    <a:lnTo>
                      <a:pt x="285" y="399"/>
                    </a:lnTo>
                    <a:lnTo>
                      <a:pt x="283" y="400"/>
                    </a:lnTo>
                    <a:lnTo>
                      <a:pt x="279" y="400"/>
                    </a:lnTo>
                    <a:lnTo>
                      <a:pt x="273" y="402"/>
                    </a:lnTo>
                    <a:lnTo>
                      <a:pt x="272" y="402"/>
                    </a:lnTo>
                    <a:lnTo>
                      <a:pt x="269" y="403"/>
                    </a:lnTo>
                    <a:lnTo>
                      <a:pt x="265" y="405"/>
                    </a:lnTo>
                    <a:lnTo>
                      <a:pt x="262" y="402"/>
                    </a:lnTo>
                    <a:lnTo>
                      <a:pt x="258" y="393"/>
                    </a:lnTo>
                    <a:lnTo>
                      <a:pt x="251" y="385"/>
                    </a:lnTo>
                    <a:lnTo>
                      <a:pt x="247" y="386"/>
                    </a:lnTo>
                    <a:lnTo>
                      <a:pt x="244" y="388"/>
                    </a:lnTo>
                    <a:lnTo>
                      <a:pt x="241" y="391"/>
                    </a:lnTo>
                    <a:lnTo>
                      <a:pt x="241" y="389"/>
                    </a:lnTo>
                    <a:lnTo>
                      <a:pt x="239" y="369"/>
                    </a:lnTo>
                    <a:lnTo>
                      <a:pt x="239" y="364"/>
                    </a:lnTo>
                    <a:lnTo>
                      <a:pt x="240" y="358"/>
                    </a:lnTo>
                    <a:lnTo>
                      <a:pt x="240" y="355"/>
                    </a:lnTo>
                    <a:lnTo>
                      <a:pt x="247" y="351"/>
                    </a:lnTo>
                    <a:lnTo>
                      <a:pt x="248" y="351"/>
                    </a:lnTo>
                    <a:lnTo>
                      <a:pt x="247" y="350"/>
                    </a:lnTo>
                    <a:lnTo>
                      <a:pt x="248" y="347"/>
                    </a:lnTo>
                    <a:lnTo>
                      <a:pt x="254" y="347"/>
                    </a:lnTo>
                    <a:lnTo>
                      <a:pt x="253" y="343"/>
                    </a:lnTo>
                    <a:lnTo>
                      <a:pt x="257" y="333"/>
                    </a:lnTo>
                    <a:lnTo>
                      <a:pt x="260" y="332"/>
                    </a:lnTo>
                    <a:lnTo>
                      <a:pt x="268" y="332"/>
                    </a:lnTo>
                    <a:lnTo>
                      <a:pt x="286" y="328"/>
                    </a:lnTo>
                    <a:lnTo>
                      <a:pt x="290" y="328"/>
                    </a:lnTo>
                    <a:lnTo>
                      <a:pt x="289" y="325"/>
                    </a:lnTo>
                    <a:lnTo>
                      <a:pt x="283" y="316"/>
                    </a:lnTo>
                    <a:lnTo>
                      <a:pt x="280" y="307"/>
                    </a:lnTo>
                    <a:lnTo>
                      <a:pt x="279" y="305"/>
                    </a:lnTo>
                    <a:lnTo>
                      <a:pt x="276" y="305"/>
                    </a:lnTo>
                    <a:lnTo>
                      <a:pt x="275" y="301"/>
                    </a:lnTo>
                    <a:lnTo>
                      <a:pt x="276" y="297"/>
                    </a:lnTo>
                    <a:lnTo>
                      <a:pt x="275" y="295"/>
                    </a:lnTo>
                    <a:lnTo>
                      <a:pt x="275" y="284"/>
                    </a:lnTo>
                    <a:lnTo>
                      <a:pt x="269" y="272"/>
                    </a:lnTo>
                    <a:lnTo>
                      <a:pt x="269" y="261"/>
                    </a:lnTo>
                    <a:lnTo>
                      <a:pt x="272" y="259"/>
                    </a:lnTo>
                    <a:lnTo>
                      <a:pt x="272" y="258"/>
                    </a:lnTo>
                    <a:lnTo>
                      <a:pt x="262" y="231"/>
                    </a:lnTo>
                    <a:lnTo>
                      <a:pt x="261" y="233"/>
                    </a:lnTo>
                    <a:lnTo>
                      <a:pt x="261" y="231"/>
                    </a:lnTo>
                    <a:lnTo>
                      <a:pt x="264" y="230"/>
                    </a:lnTo>
                    <a:lnTo>
                      <a:pt x="285" y="234"/>
                    </a:lnTo>
                    <a:lnTo>
                      <a:pt x="337" y="235"/>
                    </a:lnTo>
                    <a:lnTo>
                      <a:pt x="345" y="241"/>
                    </a:lnTo>
                    <a:lnTo>
                      <a:pt x="346" y="241"/>
                    </a:lnTo>
                    <a:lnTo>
                      <a:pt x="349" y="235"/>
                    </a:lnTo>
                    <a:lnTo>
                      <a:pt x="347" y="233"/>
                    </a:lnTo>
                    <a:lnTo>
                      <a:pt x="349" y="230"/>
                    </a:lnTo>
                    <a:lnTo>
                      <a:pt x="352" y="227"/>
                    </a:lnTo>
                    <a:lnTo>
                      <a:pt x="353" y="227"/>
                    </a:lnTo>
                    <a:lnTo>
                      <a:pt x="354" y="224"/>
                    </a:lnTo>
                    <a:lnTo>
                      <a:pt x="356" y="223"/>
                    </a:lnTo>
                    <a:lnTo>
                      <a:pt x="357" y="219"/>
                    </a:lnTo>
                    <a:lnTo>
                      <a:pt x="359" y="217"/>
                    </a:lnTo>
                    <a:lnTo>
                      <a:pt x="366" y="213"/>
                    </a:lnTo>
                    <a:lnTo>
                      <a:pt x="377" y="209"/>
                    </a:lnTo>
                    <a:lnTo>
                      <a:pt x="382" y="209"/>
                    </a:lnTo>
                    <a:lnTo>
                      <a:pt x="381" y="199"/>
                    </a:lnTo>
                    <a:lnTo>
                      <a:pt x="380" y="198"/>
                    </a:lnTo>
                    <a:lnTo>
                      <a:pt x="380" y="195"/>
                    </a:lnTo>
                    <a:lnTo>
                      <a:pt x="378" y="195"/>
                    </a:lnTo>
                    <a:lnTo>
                      <a:pt x="375" y="192"/>
                    </a:lnTo>
                    <a:lnTo>
                      <a:pt x="350" y="180"/>
                    </a:lnTo>
                    <a:lnTo>
                      <a:pt x="335" y="175"/>
                    </a:lnTo>
                    <a:lnTo>
                      <a:pt x="334" y="174"/>
                    </a:lnTo>
                    <a:lnTo>
                      <a:pt x="332" y="174"/>
                    </a:lnTo>
                    <a:lnTo>
                      <a:pt x="322" y="156"/>
                    </a:lnTo>
                    <a:lnTo>
                      <a:pt x="322" y="153"/>
                    </a:lnTo>
                    <a:lnTo>
                      <a:pt x="343" y="149"/>
                    </a:lnTo>
                    <a:lnTo>
                      <a:pt x="354" y="149"/>
                    </a:lnTo>
                    <a:lnTo>
                      <a:pt x="353" y="143"/>
                    </a:lnTo>
                    <a:lnTo>
                      <a:pt x="353" y="129"/>
                    </a:lnTo>
                    <a:lnTo>
                      <a:pt x="360" y="110"/>
                    </a:lnTo>
                    <a:lnTo>
                      <a:pt x="357" y="97"/>
                    </a:lnTo>
                    <a:lnTo>
                      <a:pt x="357" y="91"/>
                    </a:lnTo>
                    <a:lnTo>
                      <a:pt x="359" y="87"/>
                    </a:lnTo>
                    <a:lnTo>
                      <a:pt x="359" y="84"/>
                    </a:lnTo>
                    <a:lnTo>
                      <a:pt x="361" y="80"/>
                    </a:lnTo>
                    <a:lnTo>
                      <a:pt x="361" y="78"/>
                    </a:lnTo>
                    <a:lnTo>
                      <a:pt x="364" y="76"/>
                    </a:lnTo>
                    <a:lnTo>
                      <a:pt x="366" y="76"/>
                    </a:lnTo>
                    <a:lnTo>
                      <a:pt x="368" y="75"/>
                    </a:lnTo>
                    <a:lnTo>
                      <a:pt x="370" y="76"/>
                    </a:lnTo>
                    <a:lnTo>
                      <a:pt x="371" y="76"/>
                    </a:lnTo>
                    <a:lnTo>
                      <a:pt x="371" y="75"/>
                    </a:lnTo>
                    <a:lnTo>
                      <a:pt x="374" y="71"/>
                    </a:lnTo>
                    <a:lnTo>
                      <a:pt x="377" y="65"/>
                    </a:lnTo>
                    <a:lnTo>
                      <a:pt x="380" y="61"/>
                    </a:lnTo>
                    <a:lnTo>
                      <a:pt x="378" y="53"/>
                    </a:lnTo>
                    <a:lnTo>
                      <a:pt x="378" y="51"/>
                    </a:lnTo>
                    <a:lnTo>
                      <a:pt x="374" y="46"/>
                    </a:lnTo>
                    <a:lnTo>
                      <a:pt x="373" y="40"/>
                    </a:lnTo>
                    <a:lnTo>
                      <a:pt x="371" y="38"/>
                    </a:lnTo>
                    <a:lnTo>
                      <a:pt x="371" y="34"/>
                    </a:lnTo>
                    <a:lnTo>
                      <a:pt x="370" y="30"/>
                    </a:lnTo>
                    <a:lnTo>
                      <a:pt x="367" y="27"/>
                    </a:lnTo>
                    <a:lnTo>
                      <a:pt x="356" y="27"/>
                    </a:lnTo>
                    <a:lnTo>
                      <a:pt x="352" y="29"/>
                    </a:lnTo>
                    <a:lnTo>
                      <a:pt x="350" y="29"/>
                    </a:lnTo>
                    <a:lnTo>
                      <a:pt x="349" y="30"/>
                    </a:lnTo>
                    <a:lnTo>
                      <a:pt x="349" y="26"/>
                    </a:lnTo>
                    <a:lnTo>
                      <a:pt x="346" y="23"/>
                    </a:lnTo>
                    <a:lnTo>
                      <a:pt x="343" y="22"/>
                    </a:lnTo>
                    <a:lnTo>
                      <a:pt x="331" y="17"/>
                    </a:lnTo>
                    <a:lnTo>
                      <a:pt x="329" y="17"/>
                    </a:lnTo>
                    <a:lnTo>
                      <a:pt x="329" y="15"/>
                    </a:lnTo>
                    <a:lnTo>
                      <a:pt x="33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25" name="Freeform 554">
                <a:extLst>
                  <a:ext uri="{FF2B5EF4-FFF2-40B4-BE49-F238E27FC236}">
                    <a16:creationId xmlns:a16="http://schemas.microsoft.com/office/drawing/2014/main" id="{2E05D4F7-70E4-9873-7468-FA7378D2B3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1" y="1209"/>
                <a:ext cx="147" cy="128"/>
              </a:xfrm>
              <a:custGeom>
                <a:avLst/>
                <a:gdLst>
                  <a:gd name="T0" fmla="*/ 330 w 589"/>
                  <a:gd name="T1" fmla="*/ 21 h 515"/>
                  <a:gd name="T2" fmla="*/ 245 w 589"/>
                  <a:gd name="T3" fmla="*/ 21 h 515"/>
                  <a:gd name="T4" fmla="*/ 250 w 589"/>
                  <a:gd name="T5" fmla="*/ 63 h 515"/>
                  <a:gd name="T6" fmla="*/ 261 w 589"/>
                  <a:gd name="T7" fmla="*/ 98 h 515"/>
                  <a:gd name="T8" fmla="*/ 238 w 589"/>
                  <a:gd name="T9" fmla="*/ 124 h 515"/>
                  <a:gd name="T10" fmla="*/ 221 w 589"/>
                  <a:gd name="T11" fmla="*/ 146 h 515"/>
                  <a:gd name="T12" fmla="*/ 228 w 589"/>
                  <a:gd name="T13" fmla="*/ 177 h 515"/>
                  <a:gd name="T14" fmla="*/ 254 w 589"/>
                  <a:gd name="T15" fmla="*/ 193 h 515"/>
                  <a:gd name="T16" fmla="*/ 291 w 589"/>
                  <a:gd name="T17" fmla="*/ 204 h 515"/>
                  <a:gd name="T18" fmla="*/ 264 w 589"/>
                  <a:gd name="T19" fmla="*/ 220 h 515"/>
                  <a:gd name="T20" fmla="*/ 243 w 589"/>
                  <a:gd name="T21" fmla="*/ 219 h 515"/>
                  <a:gd name="T22" fmla="*/ 207 w 589"/>
                  <a:gd name="T23" fmla="*/ 251 h 515"/>
                  <a:gd name="T24" fmla="*/ 148 w 589"/>
                  <a:gd name="T25" fmla="*/ 254 h 515"/>
                  <a:gd name="T26" fmla="*/ 95 w 589"/>
                  <a:gd name="T27" fmla="*/ 249 h 515"/>
                  <a:gd name="T28" fmla="*/ 66 w 589"/>
                  <a:gd name="T29" fmla="*/ 243 h 515"/>
                  <a:gd name="T30" fmla="*/ 6 w 589"/>
                  <a:gd name="T31" fmla="*/ 323 h 515"/>
                  <a:gd name="T32" fmla="*/ 14 w 589"/>
                  <a:gd name="T33" fmla="*/ 339 h 515"/>
                  <a:gd name="T34" fmla="*/ 15 w 589"/>
                  <a:gd name="T35" fmla="*/ 386 h 515"/>
                  <a:gd name="T36" fmla="*/ 31 w 589"/>
                  <a:gd name="T37" fmla="*/ 390 h 515"/>
                  <a:gd name="T38" fmla="*/ 63 w 589"/>
                  <a:gd name="T39" fmla="*/ 398 h 515"/>
                  <a:gd name="T40" fmla="*/ 98 w 589"/>
                  <a:gd name="T41" fmla="*/ 407 h 515"/>
                  <a:gd name="T42" fmla="*/ 88 w 589"/>
                  <a:gd name="T43" fmla="*/ 459 h 515"/>
                  <a:gd name="T44" fmla="*/ 127 w 589"/>
                  <a:gd name="T45" fmla="*/ 515 h 515"/>
                  <a:gd name="T46" fmla="*/ 157 w 589"/>
                  <a:gd name="T47" fmla="*/ 496 h 515"/>
                  <a:gd name="T48" fmla="*/ 206 w 589"/>
                  <a:gd name="T49" fmla="*/ 477 h 515"/>
                  <a:gd name="T50" fmla="*/ 211 w 589"/>
                  <a:gd name="T51" fmla="*/ 454 h 515"/>
                  <a:gd name="T52" fmla="*/ 235 w 589"/>
                  <a:gd name="T53" fmla="*/ 443 h 515"/>
                  <a:gd name="T54" fmla="*/ 236 w 589"/>
                  <a:gd name="T55" fmla="*/ 415 h 515"/>
                  <a:gd name="T56" fmla="*/ 253 w 589"/>
                  <a:gd name="T57" fmla="*/ 383 h 515"/>
                  <a:gd name="T58" fmla="*/ 296 w 589"/>
                  <a:gd name="T59" fmla="*/ 352 h 515"/>
                  <a:gd name="T60" fmla="*/ 313 w 589"/>
                  <a:gd name="T61" fmla="*/ 343 h 515"/>
                  <a:gd name="T62" fmla="*/ 316 w 589"/>
                  <a:gd name="T63" fmla="*/ 283 h 515"/>
                  <a:gd name="T64" fmla="*/ 349 w 589"/>
                  <a:gd name="T65" fmla="*/ 249 h 515"/>
                  <a:gd name="T66" fmla="*/ 391 w 589"/>
                  <a:gd name="T67" fmla="*/ 273 h 515"/>
                  <a:gd name="T68" fmla="*/ 419 w 589"/>
                  <a:gd name="T69" fmla="*/ 276 h 515"/>
                  <a:gd name="T70" fmla="*/ 447 w 589"/>
                  <a:gd name="T71" fmla="*/ 257 h 515"/>
                  <a:gd name="T72" fmla="*/ 489 w 589"/>
                  <a:gd name="T73" fmla="*/ 263 h 515"/>
                  <a:gd name="T74" fmla="*/ 483 w 589"/>
                  <a:gd name="T75" fmla="*/ 289 h 515"/>
                  <a:gd name="T76" fmla="*/ 475 w 589"/>
                  <a:gd name="T77" fmla="*/ 327 h 515"/>
                  <a:gd name="T78" fmla="*/ 496 w 589"/>
                  <a:gd name="T79" fmla="*/ 317 h 515"/>
                  <a:gd name="T80" fmla="*/ 535 w 589"/>
                  <a:gd name="T81" fmla="*/ 276 h 515"/>
                  <a:gd name="T82" fmla="*/ 545 w 589"/>
                  <a:gd name="T83" fmla="*/ 280 h 515"/>
                  <a:gd name="T84" fmla="*/ 552 w 589"/>
                  <a:gd name="T85" fmla="*/ 325 h 515"/>
                  <a:gd name="T86" fmla="*/ 589 w 589"/>
                  <a:gd name="T87" fmla="*/ 304 h 515"/>
                  <a:gd name="T88" fmla="*/ 569 w 589"/>
                  <a:gd name="T89" fmla="*/ 272 h 515"/>
                  <a:gd name="T90" fmla="*/ 577 w 589"/>
                  <a:gd name="T91" fmla="*/ 247 h 515"/>
                  <a:gd name="T92" fmla="*/ 548 w 589"/>
                  <a:gd name="T93" fmla="*/ 230 h 515"/>
                  <a:gd name="T94" fmla="*/ 546 w 589"/>
                  <a:gd name="T95" fmla="*/ 183 h 515"/>
                  <a:gd name="T96" fmla="*/ 527 w 589"/>
                  <a:gd name="T97" fmla="*/ 156 h 515"/>
                  <a:gd name="T98" fmla="*/ 489 w 589"/>
                  <a:gd name="T99" fmla="*/ 142 h 515"/>
                  <a:gd name="T100" fmla="*/ 460 w 589"/>
                  <a:gd name="T101" fmla="*/ 123 h 515"/>
                  <a:gd name="T102" fmla="*/ 398 w 589"/>
                  <a:gd name="T103" fmla="*/ 77 h 515"/>
                  <a:gd name="T104" fmla="*/ 388 w 589"/>
                  <a:gd name="T105" fmla="*/ 40 h 515"/>
                  <a:gd name="T106" fmla="*/ 369 w 589"/>
                  <a:gd name="T107" fmla="*/ 35 h 515"/>
                  <a:gd name="T108" fmla="*/ 347 w 589"/>
                  <a:gd name="T109" fmla="*/ 4 h 5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589" h="515">
                    <a:moveTo>
                      <a:pt x="340" y="8"/>
                    </a:moveTo>
                    <a:lnTo>
                      <a:pt x="338" y="10"/>
                    </a:lnTo>
                    <a:lnTo>
                      <a:pt x="337" y="14"/>
                    </a:lnTo>
                    <a:lnTo>
                      <a:pt x="335" y="15"/>
                    </a:lnTo>
                    <a:lnTo>
                      <a:pt x="334" y="18"/>
                    </a:lnTo>
                    <a:lnTo>
                      <a:pt x="333" y="18"/>
                    </a:lnTo>
                    <a:lnTo>
                      <a:pt x="330" y="21"/>
                    </a:lnTo>
                    <a:lnTo>
                      <a:pt x="328" y="24"/>
                    </a:lnTo>
                    <a:lnTo>
                      <a:pt x="330" y="26"/>
                    </a:lnTo>
                    <a:lnTo>
                      <a:pt x="327" y="32"/>
                    </a:lnTo>
                    <a:lnTo>
                      <a:pt x="326" y="32"/>
                    </a:lnTo>
                    <a:lnTo>
                      <a:pt x="318" y="26"/>
                    </a:lnTo>
                    <a:lnTo>
                      <a:pt x="266" y="25"/>
                    </a:lnTo>
                    <a:lnTo>
                      <a:pt x="245" y="21"/>
                    </a:lnTo>
                    <a:lnTo>
                      <a:pt x="242" y="22"/>
                    </a:lnTo>
                    <a:lnTo>
                      <a:pt x="242" y="24"/>
                    </a:lnTo>
                    <a:lnTo>
                      <a:pt x="243" y="22"/>
                    </a:lnTo>
                    <a:lnTo>
                      <a:pt x="253" y="49"/>
                    </a:lnTo>
                    <a:lnTo>
                      <a:pt x="253" y="50"/>
                    </a:lnTo>
                    <a:lnTo>
                      <a:pt x="250" y="52"/>
                    </a:lnTo>
                    <a:lnTo>
                      <a:pt x="250" y="63"/>
                    </a:lnTo>
                    <a:lnTo>
                      <a:pt x="256" y="75"/>
                    </a:lnTo>
                    <a:lnTo>
                      <a:pt x="256" y="86"/>
                    </a:lnTo>
                    <a:lnTo>
                      <a:pt x="257" y="88"/>
                    </a:lnTo>
                    <a:lnTo>
                      <a:pt x="256" y="92"/>
                    </a:lnTo>
                    <a:lnTo>
                      <a:pt x="257" y="96"/>
                    </a:lnTo>
                    <a:lnTo>
                      <a:pt x="260" y="96"/>
                    </a:lnTo>
                    <a:lnTo>
                      <a:pt x="261" y="98"/>
                    </a:lnTo>
                    <a:lnTo>
                      <a:pt x="264" y="107"/>
                    </a:lnTo>
                    <a:lnTo>
                      <a:pt x="270" y="116"/>
                    </a:lnTo>
                    <a:lnTo>
                      <a:pt x="271" y="119"/>
                    </a:lnTo>
                    <a:lnTo>
                      <a:pt x="267" y="119"/>
                    </a:lnTo>
                    <a:lnTo>
                      <a:pt x="249" y="123"/>
                    </a:lnTo>
                    <a:lnTo>
                      <a:pt x="241" y="123"/>
                    </a:lnTo>
                    <a:lnTo>
                      <a:pt x="238" y="124"/>
                    </a:lnTo>
                    <a:lnTo>
                      <a:pt x="234" y="134"/>
                    </a:lnTo>
                    <a:lnTo>
                      <a:pt x="235" y="138"/>
                    </a:lnTo>
                    <a:lnTo>
                      <a:pt x="229" y="138"/>
                    </a:lnTo>
                    <a:lnTo>
                      <a:pt x="228" y="141"/>
                    </a:lnTo>
                    <a:lnTo>
                      <a:pt x="229" y="142"/>
                    </a:lnTo>
                    <a:lnTo>
                      <a:pt x="228" y="142"/>
                    </a:lnTo>
                    <a:lnTo>
                      <a:pt x="221" y="146"/>
                    </a:lnTo>
                    <a:lnTo>
                      <a:pt x="221" y="149"/>
                    </a:lnTo>
                    <a:lnTo>
                      <a:pt x="220" y="155"/>
                    </a:lnTo>
                    <a:lnTo>
                      <a:pt x="220" y="160"/>
                    </a:lnTo>
                    <a:lnTo>
                      <a:pt x="222" y="180"/>
                    </a:lnTo>
                    <a:lnTo>
                      <a:pt x="222" y="182"/>
                    </a:lnTo>
                    <a:lnTo>
                      <a:pt x="225" y="179"/>
                    </a:lnTo>
                    <a:lnTo>
                      <a:pt x="228" y="177"/>
                    </a:lnTo>
                    <a:lnTo>
                      <a:pt x="232" y="176"/>
                    </a:lnTo>
                    <a:lnTo>
                      <a:pt x="239" y="184"/>
                    </a:lnTo>
                    <a:lnTo>
                      <a:pt x="243" y="193"/>
                    </a:lnTo>
                    <a:lnTo>
                      <a:pt x="246" y="196"/>
                    </a:lnTo>
                    <a:lnTo>
                      <a:pt x="250" y="194"/>
                    </a:lnTo>
                    <a:lnTo>
                      <a:pt x="253" y="193"/>
                    </a:lnTo>
                    <a:lnTo>
                      <a:pt x="254" y="193"/>
                    </a:lnTo>
                    <a:lnTo>
                      <a:pt x="260" y="191"/>
                    </a:lnTo>
                    <a:lnTo>
                      <a:pt x="264" y="191"/>
                    </a:lnTo>
                    <a:lnTo>
                      <a:pt x="266" y="190"/>
                    </a:lnTo>
                    <a:lnTo>
                      <a:pt x="289" y="189"/>
                    </a:lnTo>
                    <a:lnTo>
                      <a:pt x="292" y="191"/>
                    </a:lnTo>
                    <a:lnTo>
                      <a:pt x="291" y="196"/>
                    </a:lnTo>
                    <a:lnTo>
                      <a:pt x="291" y="204"/>
                    </a:lnTo>
                    <a:lnTo>
                      <a:pt x="288" y="204"/>
                    </a:lnTo>
                    <a:lnTo>
                      <a:pt x="278" y="208"/>
                    </a:lnTo>
                    <a:lnTo>
                      <a:pt x="278" y="219"/>
                    </a:lnTo>
                    <a:lnTo>
                      <a:pt x="277" y="220"/>
                    </a:lnTo>
                    <a:lnTo>
                      <a:pt x="274" y="222"/>
                    </a:lnTo>
                    <a:lnTo>
                      <a:pt x="268" y="222"/>
                    </a:lnTo>
                    <a:lnTo>
                      <a:pt x="264" y="220"/>
                    </a:lnTo>
                    <a:lnTo>
                      <a:pt x="264" y="219"/>
                    </a:lnTo>
                    <a:lnTo>
                      <a:pt x="261" y="216"/>
                    </a:lnTo>
                    <a:lnTo>
                      <a:pt x="256" y="213"/>
                    </a:lnTo>
                    <a:lnTo>
                      <a:pt x="254" y="213"/>
                    </a:lnTo>
                    <a:lnTo>
                      <a:pt x="246" y="218"/>
                    </a:lnTo>
                    <a:lnTo>
                      <a:pt x="245" y="218"/>
                    </a:lnTo>
                    <a:lnTo>
                      <a:pt x="243" y="219"/>
                    </a:lnTo>
                    <a:lnTo>
                      <a:pt x="243" y="234"/>
                    </a:lnTo>
                    <a:lnTo>
                      <a:pt x="242" y="234"/>
                    </a:lnTo>
                    <a:lnTo>
                      <a:pt x="228" y="244"/>
                    </a:lnTo>
                    <a:lnTo>
                      <a:pt x="227" y="247"/>
                    </a:lnTo>
                    <a:lnTo>
                      <a:pt x="225" y="247"/>
                    </a:lnTo>
                    <a:lnTo>
                      <a:pt x="217" y="251"/>
                    </a:lnTo>
                    <a:lnTo>
                      <a:pt x="207" y="251"/>
                    </a:lnTo>
                    <a:lnTo>
                      <a:pt x="190" y="239"/>
                    </a:lnTo>
                    <a:lnTo>
                      <a:pt x="187" y="234"/>
                    </a:lnTo>
                    <a:lnTo>
                      <a:pt x="175" y="222"/>
                    </a:lnTo>
                    <a:lnTo>
                      <a:pt x="174" y="222"/>
                    </a:lnTo>
                    <a:lnTo>
                      <a:pt x="167" y="242"/>
                    </a:lnTo>
                    <a:lnTo>
                      <a:pt x="160" y="254"/>
                    </a:lnTo>
                    <a:lnTo>
                      <a:pt x="148" y="254"/>
                    </a:lnTo>
                    <a:lnTo>
                      <a:pt x="138" y="253"/>
                    </a:lnTo>
                    <a:lnTo>
                      <a:pt x="134" y="251"/>
                    </a:lnTo>
                    <a:lnTo>
                      <a:pt x="130" y="247"/>
                    </a:lnTo>
                    <a:lnTo>
                      <a:pt x="115" y="246"/>
                    </a:lnTo>
                    <a:lnTo>
                      <a:pt x="114" y="247"/>
                    </a:lnTo>
                    <a:lnTo>
                      <a:pt x="109" y="247"/>
                    </a:lnTo>
                    <a:lnTo>
                      <a:pt x="95" y="249"/>
                    </a:lnTo>
                    <a:lnTo>
                      <a:pt x="87" y="247"/>
                    </a:lnTo>
                    <a:lnTo>
                      <a:pt x="81" y="243"/>
                    </a:lnTo>
                    <a:lnTo>
                      <a:pt x="80" y="237"/>
                    </a:lnTo>
                    <a:lnTo>
                      <a:pt x="78" y="236"/>
                    </a:lnTo>
                    <a:lnTo>
                      <a:pt x="74" y="239"/>
                    </a:lnTo>
                    <a:lnTo>
                      <a:pt x="73" y="239"/>
                    </a:lnTo>
                    <a:lnTo>
                      <a:pt x="66" y="243"/>
                    </a:lnTo>
                    <a:lnTo>
                      <a:pt x="62" y="250"/>
                    </a:lnTo>
                    <a:lnTo>
                      <a:pt x="57" y="263"/>
                    </a:lnTo>
                    <a:lnTo>
                      <a:pt x="59" y="264"/>
                    </a:lnTo>
                    <a:lnTo>
                      <a:pt x="60" y="267"/>
                    </a:lnTo>
                    <a:lnTo>
                      <a:pt x="55" y="267"/>
                    </a:lnTo>
                    <a:lnTo>
                      <a:pt x="0" y="323"/>
                    </a:lnTo>
                    <a:lnTo>
                      <a:pt x="6" y="323"/>
                    </a:lnTo>
                    <a:lnTo>
                      <a:pt x="10" y="321"/>
                    </a:lnTo>
                    <a:lnTo>
                      <a:pt x="13" y="320"/>
                    </a:lnTo>
                    <a:lnTo>
                      <a:pt x="16" y="320"/>
                    </a:lnTo>
                    <a:lnTo>
                      <a:pt x="16" y="324"/>
                    </a:lnTo>
                    <a:lnTo>
                      <a:pt x="17" y="327"/>
                    </a:lnTo>
                    <a:lnTo>
                      <a:pt x="17" y="334"/>
                    </a:lnTo>
                    <a:lnTo>
                      <a:pt x="14" y="339"/>
                    </a:lnTo>
                    <a:lnTo>
                      <a:pt x="14" y="340"/>
                    </a:lnTo>
                    <a:lnTo>
                      <a:pt x="11" y="342"/>
                    </a:lnTo>
                    <a:lnTo>
                      <a:pt x="10" y="346"/>
                    </a:lnTo>
                    <a:lnTo>
                      <a:pt x="9" y="349"/>
                    </a:lnTo>
                    <a:lnTo>
                      <a:pt x="10" y="374"/>
                    </a:lnTo>
                    <a:lnTo>
                      <a:pt x="10" y="376"/>
                    </a:lnTo>
                    <a:lnTo>
                      <a:pt x="15" y="386"/>
                    </a:lnTo>
                    <a:lnTo>
                      <a:pt x="17" y="390"/>
                    </a:lnTo>
                    <a:lnTo>
                      <a:pt x="20" y="392"/>
                    </a:lnTo>
                    <a:lnTo>
                      <a:pt x="20" y="394"/>
                    </a:lnTo>
                    <a:lnTo>
                      <a:pt x="23" y="392"/>
                    </a:lnTo>
                    <a:lnTo>
                      <a:pt x="24" y="392"/>
                    </a:lnTo>
                    <a:lnTo>
                      <a:pt x="27" y="390"/>
                    </a:lnTo>
                    <a:lnTo>
                      <a:pt x="31" y="390"/>
                    </a:lnTo>
                    <a:lnTo>
                      <a:pt x="31" y="388"/>
                    </a:lnTo>
                    <a:lnTo>
                      <a:pt x="35" y="388"/>
                    </a:lnTo>
                    <a:lnTo>
                      <a:pt x="40" y="391"/>
                    </a:lnTo>
                    <a:lnTo>
                      <a:pt x="45" y="398"/>
                    </a:lnTo>
                    <a:lnTo>
                      <a:pt x="53" y="401"/>
                    </a:lnTo>
                    <a:lnTo>
                      <a:pt x="62" y="397"/>
                    </a:lnTo>
                    <a:lnTo>
                      <a:pt x="63" y="398"/>
                    </a:lnTo>
                    <a:lnTo>
                      <a:pt x="73" y="405"/>
                    </a:lnTo>
                    <a:lnTo>
                      <a:pt x="76" y="402"/>
                    </a:lnTo>
                    <a:lnTo>
                      <a:pt x="78" y="402"/>
                    </a:lnTo>
                    <a:lnTo>
                      <a:pt x="80" y="401"/>
                    </a:lnTo>
                    <a:lnTo>
                      <a:pt x="81" y="401"/>
                    </a:lnTo>
                    <a:lnTo>
                      <a:pt x="88" y="402"/>
                    </a:lnTo>
                    <a:lnTo>
                      <a:pt x="98" y="407"/>
                    </a:lnTo>
                    <a:lnTo>
                      <a:pt x="109" y="419"/>
                    </a:lnTo>
                    <a:lnTo>
                      <a:pt x="115" y="422"/>
                    </a:lnTo>
                    <a:lnTo>
                      <a:pt x="116" y="426"/>
                    </a:lnTo>
                    <a:lnTo>
                      <a:pt x="115" y="431"/>
                    </a:lnTo>
                    <a:lnTo>
                      <a:pt x="114" y="431"/>
                    </a:lnTo>
                    <a:lnTo>
                      <a:pt x="101" y="441"/>
                    </a:lnTo>
                    <a:lnTo>
                      <a:pt x="88" y="459"/>
                    </a:lnTo>
                    <a:lnTo>
                      <a:pt x="88" y="465"/>
                    </a:lnTo>
                    <a:lnTo>
                      <a:pt x="94" y="468"/>
                    </a:lnTo>
                    <a:lnTo>
                      <a:pt x="101" y="504"/>
                    </a:lnTo>
                    <a:lnTo>
                      <a:pt x="101" y="505"/>
                    </a:lnTo>
                    <a:lnTo>
                      <a:pt x="102" y="505"/>
                    </a:lnTo>
                    <a:lnTo>
                      <a:pt x="122" y="512"/>
                    </a:lnTo>
                    <a:lnTo>
                      <a:pt x="127" y="515"/>
                    </a:lnTo>
                    <a:lnTo>
                      <a:pt x="129" y="515"/>
                    </a:lnTo>
                    <a:lnTo>
                      <a:pt x="134" y="511"/>
                    </a:lnTo>
                    <a:lnTo>
                      <a:pt x="138" y="503"/>
                    </a:lnTo>
                    <a:lnTo>
                      <a:pt x="147" y="497"/>
                    </a:lnTo>
                    <a:lnTo>
                      <a:pt x="150" y="497"/>
                    </a:lnTo>
                    <a:lnTo>
                      <a:pt x="155" y="496"/>
                    </a:lnTo>
                    <a:lnTo>
                      <a:pt x="157" y="496"/>
                    </a:lnTo>
                    <a:lnTo>
                      <a:pt x="172" y="493"/>
                    </a:lnTo>
                    <a:lnTo>
                      <a:pt x="178" y="494"/>
                    </a:lnTo>
                    <a:lnTo>
                      <a:pt x="179" y="496"/>
                    </a:lnTo>
                    <a:lnTo>
                      <a:pt x="204" y="496"/>
                    </a:lnTo>
                    <a:lnTo>
                      <a:pt x="203" y="490"/>
                    </a:lnTo>
                    <a:lnTo>
                      <a:pt x="203" y="484"/>
                    </a:lnTo>
                    <a:lnTo>
                      <a:pt x="206" y="477"/>
                    </a:lnTo>
                    <a:lnTo>
                      <a:pt x="207" y="476"/>
                    </a:lnTo>
                    <a:lnTo>
                      <a:pt x="207" y="473"/>
                    </a:lnTo>
                    <a:lnTo>
                      <a:pt x="210" y="469"/>
                    </a:lnTo>
                    <a:lnTo>
                      <a:pt x="210" y="468"/>
                    </a:lnTo>
                    <a:lnTo>
                      <a:pt x="213" y="465"/>
                    </a:lnTo>
                    <a:lnTo>
                      <a:pt x="214" y="462"/>
                    </a:lnTo>
                    <a:lnTo>
                      <a:pt x="211" y="454"/>
                    </a:lnTo>
                    <a:lnTo>
                      <a:pt x="213" y="451"/>
                    </a:lnTo>
                    <a:lnTo>
                      <a:pt x="213" y="450"/>
                    </a:lnTo>
                    <a:lnTo>
                      <a:pt x="215" y="450"/>
                    </a:lnTo>
                    <a:lnTo>
                      <a:pt x="222" y="447"/>
                    </a:lnTo>
                    <a:lnTo>
                      <a:pt x="229" y="447"/>
                    </a:lnTo>
                    <a:lnTo>
                      <a:pt x="232" y="445"/>
                    </a:lnTo>
                    <a:lnTo>
                      <a:pt x="235" y="443"/>
                    </a:lnTo>
                    <a:lnTo>
                      <a:pt x="236" y="440"/>
                    </a:lnTo>
                    <a:lnTo>
                      <a:pt x="239" y="436"/>
                    </a:lnTo>
                    <a:lnTo>
                      <a:pt x="239" y="434"/>
                    </a:lnTo>
                    <a:lnTo>
                      <a:pt x="241" y="433"/>
                    </a:lnTo>
                    <a:lnTo>
                      <a:pt x="241" y="430"/>
                    </a:lnTo>
                    <a:lnTo>
                      <a:pt x="239" y="423"/>
                    </a:lnTo>
                    <a:lnTo>
                      <a:pt x="236" y="415"/>
                    </a:lnTo>
                    <a:lnTo>
                      <a:pt x="236" y="413"/>
                    </a:lnTo>
                    <a:lnTo>
                      <a:pt x="238" y="413"/>
                    </a:lnTo>
                    <a:lnTo>
                      <a:pt x="241" y="412"/>
                    </a:lnTo>
                    <a:lnTo>
                      <a:pt x="242" y="410"/>
                    </a:lnTo>
                    <a:lnTo>
                      <a:pt x="245" y="406"/>
                    </a:lnTo>
                    <a:lnTo>
                      <a:pt x="245" y="405"/>
                    </a:lnTo>
                    <a:lnTo>
                      <a:pt x="253" y="383"/>
                    </a:lnTo>
                    <a:lnTo>
                      <a:pt x="253" y="374"/>
                    </a:lnTo>
                    <a:lnTo>
                      <a:pt x="254" y="374"/>
                    </a:lnTo>
                    <a:lnTo>
                      <a:pt x="258" y="364"/>
                    </a:lnTo>
                    <a:lnTo>
                      <a:pt x="261" y="363"/>
                    </a:lnTo>
                    <a:lnTo>
                      <a:pt x="263" y="363"/>
                    </a:lnTo>
                    <a:lnTo>
                      <a:pt x="282" y="359"/>
                    </a:lnTo>
                    <a:lnTo>
                      <a:pt x="296" y="352"/>
                    </a:lnTo>
                    <a:lnTo>
                      <a:pt x="309" y="347"/>
                    </a:lnTo>
                    <a:lnTo>
                      <a:pt x="310" y="347"/>
                    </a:lnTo>
                    <a:lnTo>
                      <a:pt x="312" y="349"/>
                    </a:lnTo>
                    <a:lnTo>
                      <a:pt x="312" y="347"/>
                    </a:lnTo>
                    <a:lnTo>
                      <a:pt x="315" y="346"/>
                    </a:lnTo>
                    <a:lnTo>
                      <a:pt x="316" y="343"/>
                    </a:lnTo>
                    <a:lnTo>
                      <a:pt x="313" y="343"/>
                    </a:lnTo>
                    <a:lnTo>
                      <a:pt x="306" y="339"/>
                    </a:lnTo>
                    <a:lnTo>
                      <a:pt x="302" y="325"/>
                    </a:lnTo>
                    <a:lnTo>
                      <a:pt x="301" y="324"/>
                    </a:lnTo>
                    <a:lnTo>
                      <a:pt x="302" y="324"/>
                    </a:lnTo>
                    <a:lnTo>
                      <a:pt x="302" y="323"/>
                    </a:lnTo>
                    <a:lnTo>
                      <a:pt x="318" y="283"/>
                    </a:lnTo>
                    <a:lnTo>
                      <a:pt x="316" y="283"/>
                    </a:lnTo>
                    <a:lnTo>
                      <a:pt x="318" y="279"/>
                    </a:lnTo>
                    <a:lnTo>
                      <a:pt x="320" y="279"/>
                    </a:lnTo>
                    <a:lnTo>
                      <a:pt x="324" y="275"/>
                    </a:lnTo>
                    <a:lnTo>
                      <a:pt x="328" y="268"/>
                    </a:lnTo>
                    <a:lnTo>
                      <a:pt x="330" y="265"/>
                    </a:lnTo>
                    <a:lnTo>
                      <a:pt x="334" y="260"/>
                    </a:lnTo>
                    <a:lnTo>
                      <a:pt x="349" y="249"/>
                    </a:lnTo>
                    <a:lnTo>
                      <a:pt x="356" y="247"/>
                    </a:lnTo>
                    <a:lnTo>
                      <a:pt x="358" y="247"/>
                    </a:lnTo>
                    <a:lnTo>
                      <a:pt x="362" y="254"/>
                    </a:lnTo>
                    <a:lnTo>
                      <a:pt x="362" y="265"/>
                    </a:lnTo>
                    <a:lnTo>
                      <a:pt x="365" y="268"/>
                    </a:lnTo>
                    <a:lnTo>
                      <a:pt x="372" y="273"/>
                    </a:lnTo>
                    <a:lnTo>
                      <a:pt x="391" y="273"/>
                    </a:lnTo>
                    <a:lnTo>
                      <a:pt x="397" y="275"/>
                    </a:lnTo>
                    <a:lnTo>
                      <a:pt x="398" y="276"/>
                    </a:lnTo>
                    <a:lnTo>
                      <a:pt x="405" y="279"/>
                    </a:lnTo>
                    <a:lnTo>
                      <a:pt x="411" y="280"/>
                    </a:lnTo>
                    <a:lnTo>
                      <a:pt x="418" y="280"/>
                    </a:lnTo>
                    <a:lnTo>
                      <a:pt x="418" y="278"/>
                    </a:lnTo>
                    <a:lnTo>
                      <a:pt x="419" y="276"/>
                    </a:lnTo>
                    <a:lnTo>
                      <a:pt x="421" y="273"/>
                    </a:lnTo>
                    <a:lnTo>
                      <a:pt x="435" y="256"/>
                    </a:lnTo>
                    <a:lnTo>
                      <a:pt x="436" y="254"/>
                    </a:lnTo>
                    <a:lnTo>
                      <a:pt x="440" y="254"/>
                    </a:lnTo>
                    <a:lnTo>
                      <a:pt x="445" y="256"/>
                    </a:lnTo>
                    <a:lnTo>
                      <a:pt x="446" y="256"/>
                    </a:lnTo>
                    <a:lnTo>
                      <a:pt x="447" y="257"/>
                    </a:lnTo>
                    <a:lnTo>
                      <a:pt x="455" y="257"/>
                    </a:lnTo>
                    <a:lnTo>
                      <a:pt x="458" y="254"/>
                    </a:lnTo>
                    <a:lnTo>
                      <a:pt x="461" y="253"/>
                    </a:lnTo>
                    <a:lnTo>
                      <a:pt x="464" y="253"/>
                    </a:lnTo>
                    <a:lnTo>
                      <a:pt x="468" y="254"/>
                    </a:lnTo>
                    <a:lnTo>
                      <a:pt x="474" y="254"/>
                    </a:lnTo>
                    <a:lnTo>
                      <a:pt x="489" y="263"/>
                    </a:lnTo>
                    <a:lnTo>
                      <a:pt x="493" y="267"/>
                    </a:lnTo>
                    <a:lnTo>
                      <a:pt x="496" y="273"/>
                    </a:lnTo>
                    <a:lnTo>
                      <a:pt x="498" y="275"/>
                    </a:lnTo>
                    <a:lnTo>
                      <a:pt x="496" y="276"/>
                    </a:lnTo>
                    <a:lnTo>
                      <a:pt x="493" y="278"/>
                    </a:lnTo>
                    <a:lnTo>
                      <a:pt x="486" y="285"/>
                    </a:lnTo>
                    <a:lnTo>
                      <a:pt x="483" y="289"/>
                    </a:lnTo>
                    <a:lnTo>
                      <a:pt x="475" y="306"/>
                    </a:lnTo>
                    <a:lnTo>
                      <a:pt x="475" y="307"/>
                    </a:lnTo>
                    <a:lnTo>
                      <a:pt x="476" y="307"/>
                    </a:lnTo>
                    <a:lnTo>
                      <a:pt x="475" y="310"/>
                    </a:lnTo>
                    <a:lnTo>
                      <a:pt x="475" y="314"/>
                    </a:lnTo>
                    <a:lnTo>
                      <a:pt x="474" y="323"/>
                    </a:lnTo>
                    <a:lnTo>
                      <a:pt x="475" y="327"/>
                    </a:lnTo>
                    <a:lnTo>
                      <a:pt x="476" y="328"/>
                    </a:lnTo>
                    <a:lnTo>
                      <a:pt x="476" y="330"/>
                    </a:lnTo>
                    <a:lnTo>
                      <a:pt x="478" y="331"/>
                    </a:lnTo>
                    <a:lnTo>
                      <a:pt x="481" y="330"/>
                    </a:lnTo>
                    <a:lnTo>
                      <a:pt x="488" y="330"/>
                    </a:lnTo>
                    <a:lnTo>
                      <a:pt x="488" y="328"/>
                    </a:lnTo>
                    <a:lnTo>
                      <a:pt x="496" y="317"/>
                    </a:lnTo>
                    <a:lnTo>
                      <a:pt x="522" y="307"/>
                    </a:lnTo>
                    <a:lnTo>
                      <a:pt x="524" y="307"/>
                    </a:lnTo>
                    <a:lnTo>
                      <a:pt x="525" y="306"/>
                    </a:lnTo>
                    <a:lnTo>
                      <a:pt x="534" y="299"/>
                    </a:lnTo>
                    <a:lnTo>
                      <a:pt x="539" y="292"/>
                    </a:lnTo>
                    <a:lnTo>
                      <a:pt x="539" y="290"/>
                    </a:lnTo>
                    <a:lnTo>
                      <a:pt x="535" y="276"/>
                    </a:lnTo>
                    <a:lnTo>
                      <a:pt x="535" y="275"/>
                    </a:lnTo>
                    <a:lnTo>
                      <a:pt x="536" y="268"/>
                    </a:lnTo>
                    <a:lnTo>
                      <a:pt x="538" y="268"/>
                    </a:lnTo>
                    <a:lnTo>
                      <a:pt x="542" y="273"/>
                    </a:lnTo>
                    <a:lnTo>
                      <a:pt x="542" y="275"/>
                    </a:lnTo>
                    <a:lnTo>
                      <a:pt x="543" y="276"/>
                    </a:lnTo>
                    <a:lnTo>
                      <a:pt x="545" y="280"/>
                    </a:lnTo>
                    <a:lnTo>
                      <a:pt x="545" y="282"/>
                    </a:lnTo>
                    <a:lnTo>
                      <a:pt x="543" y="286"/>
                    </a:lnTo>
                    <a:lnTo>
                      <a:pt x="543" y="294"/>
                    </a:lnTo>
                    <a:lnTo>
                      <a:pt x="549" y="300"/>
                    </a:lnTo>
                    <a:lnTo>
                      <a:pt x="551" y="307"/>
                    </a:lnTo>
                    <a:lnTo>
                      <a:pt x="551" y="324"/>
                    </a:lnTo>
                    <a:lnTo>
                      <a:pt x="552" y="325"/>
                    </a:lnTo>
                    <a:lnTo>
                      <a:pt x="570" y="330"/>
                    </a:lnTo>
                    <a:lnTo>
                      <a:pt x="572" y="331"/>
                    </a:lnTo>
                    <a:lnTo>
                      <a:pt x="573" y="330"/>
                    </a:lnTo>
                    <a:lnTo>
                      <a:pt x="574" y="325"/>
                    </a:lnTo>
                    <a:lnTo>
                      <a:pt x="580" y="314"/>
                    </a:lnTo>
                    <a:lnTo>
                      <a:pt x="585" y="313"/>
                    </a:lnTo>
                    <a:lnTo>
                      <a:pt x="589" y="304"/>
                    </a:lnTo>
                    <a:lnTo>
                      <a:pt x="588" y="296"/>
                    </a:lnTo>
                    <a:lnTo>
                      <a:pt x="581" y="292"/>
                    </a:lnTo>
                    <a:lnTo>
                      <a:pt x="574" y="285"/>
                    </a:lnTo>
                    <a:lnTo>
                      <a:pt x="574" y="282"/>
                    </a:lnTo>
                    <a:lnTo>
                      <a:pt x="570" y="275"/>
                    </a:lnTo>
                    <a:lnTo>
                      <a:pt x="569" y="273"/>
                    </a:lnTo>
                    <a:lnTo>
                      <a:pt x="569" y="272"/>
                    </a:lnTo>
                    <a:lnTo>
                      <a:pt x="567" y="271"/>
                    </a:lnTo>
                    <a:lnTo>
                      <a:pt x="569" y="263"/>
                    </a:lnTo>
                    <a:lnTo>
                      <a:pt x="570" y="260"/>
                    </a:lnTo>
                    <a:lnTo>
                      <a:pt x="572" y="258"/>
                    </a:lnTo>
                    <a:lnTo>
                      <a:pt x="573" y="256"/>
                    </a:lnTo>
                    <a:lnTo>
                      <a:pt x="577" y="249"/>
                    </a:lnTo>
                    <a:lnTo>
                      <a:pt x="577" y="247"/>
                    </a:lnTo>
                    <a:lnTo>
                      <a:pt x="572" y="246"/>
                    </a:lnTo>
                    <a:lnTo>
                      <a:pt x="569" y="244"/>
                    </a:lnTo>
                    <a:lnTo>
                      <a:pt x="566" y="244"/>
                    </a:lnTo>
                    <a:lnTo>
                      <a:pt x="556" y="234"/>
                    </a:lnTo>
                    <a:lnTo>
                      <a:pt x="549" y="236"/>
                    </a:lnTo>
                    <a:lnTo>
                      <a:pt x="548" y="237"/>
                    </a:lnTo>
                    <a:lnTo>
                      <a:pt x="548" y="230"/>
                    </a:lnTo>
                    <a:lnTo>
                      <a:pt x="543" y="213"/>
                    </a:lnTo>
                    <a:lnTo>
                      <a:pt x="536" y="205"/>
                    </a:lnTo>
                    <a:lnTo>
                      <a:pt x="534" y="200"/>
                    </a:lnTo>
                    <a:lnTo>
                      <a:pt x="534" y="198"/>
                    </a:lnTo>
                    <a:lnTo>
                      <a:pt x="542" y="190"/>
                    </a:lnTo>
                    <a:lnTo>
                      <a:pt x="542" y="189"/>
                    </a:lnTo>
                    <a:lnTo>
                      <a:pt x="546" y="183"/>
                    </a:lnTo>
                    <a:lnTo>
                      <a:pt x="551" y="179"/>
                    </a:lnTo>
                    <a:lnTo>
                      <a:pt x="563" y="170"/>
                    </a:lnTo>
                    <a:lnTo>
                      <a:pt x="565" y="169"/>
                    </a:lnTo>
                    <a:lnTo>
                      <a:pt x="551" y="159"/>
                    </a:lnTo>
                    <a:lnTo>
                      <a:pt x="542" y="162"/>
                    </a:lnTo>
                    <a:lnTo>
                      <a:pt x="532" y="159"/>
                    </a:lnTo>
                    <a:lnTo>
                      <a:pt x="527" y="156"/>
                    </a:lnTo>
                    <a:lnTo>
                      <a:pt x="510" y="142"/>
                    </a:lnTo>
                    <a:lnTo>
                      <a:pt x="507" y="141"/>
                    </a:lnTo>
                    <a:lnTo>
                      <a:pt x="506" y="141"/>
                    </a:lnTo>
                    <a:lnTo>
                      <a:pt x="505" y="142"/>
                    </a:lnTo>
                    <a:lnTo>
                      <a:pt x="502" y="142"/>
                    </a:lnTo>
                    <a:lnTo>
                      <a:pt x="500" y="144"/>
                    </a:lnTo>
                    <a:lnTo>
                      <a:pt x="489" y="142"/>
                    </a:lnTo>
                    <a:lnTo>
                      <a:pt x="479" y="134"/>
                    </a:lnTo>
                    <a:lnTo>
                      <a:pt x="479" y="133"/>
                    </a:lnTo>
                    <a:lnTo>
                      <a:pt x="476" y="131"/>
                    </a:lnTo>
                    <a:lnTo>
                      <a:pt x="475" y="130"/>
                    </a:lnTo>
                    <a:lnTo>
                      <a:pt x="467" y="124"/>
                    </a:lnTo>
                    <a:lnTo>
                      <a:pt x="462" y="123"/>
                    </a:lnTo>
                    <a:lnTo>
                      <a:pt x="460" y="123"/>
                    </a:lnTo>
                    <a:lnTo>
                      <a:pt x="465" y="92"/>
                    </a:lnTo>
                    <a:lnTo>
                      <a:pt x="465" y="85"/>
                    </a:lnTo>
                    <a:lnTo>
                      <a:pt x="451" y="79"/>
                    </a:lnTo>
                    <a:lnTo>
                      <a:pt x="447" y="78"/>
                    </a:lnTo>
                    <a:lnTo>
                      <a:pt x="412" y="74"/>
                    </a:lnTo>
                    <a:lnTo>
                      <a:pt x="398" y="78"/>
                    </a:lnTo>
                    <a:lnTo>
                      <a:pt x="398" y="77"/>
                    </a:lnTo>
                    <a:lnTo>
                      <a:pt x="394" y="72"/>
                    </a:lnTo>
                    <a:lnTo>
                      <a:pt x="395" y="71"/>
                    </a:lnTo>
                    <a:lnTo>
                      <a:pt x="398" y="64"/>
                    </a:lnTo>
                    <a:lnTo>
                      <a:pt x="404" y="61"/>
                    </a:lnTo>
                    <a:lnTo>
                      <a:pt x="402" y="61"/>
                    </a:lnTo>
                    <a:lnTo>
                      <a:pt x="390" y="43"/>
                    </a:lnTo>
                    <a:lnTo>
                      <a:pt x="388" y="40"/>
                    </a:lnTo>
                    <a:lnTo>
                      <a:pt x="386" y="38"/>
                    </a:lnTo>
                    <a:lnTo>
                      <a:pt x="380" y="35"/>
                    </a:lnTo>
                    <a:lnTo>
                      <a:pt x="379" y="35"/>
                    </a:lnTo>
                    <a:lnTo>
                      <a:pt x="378" y="33"/>
                    </a:lnTo>
                    <a:lnTo>
                      <a:pt x="376" y="33"/>
                    </a:lnTo>
                    <a:lnTo>
                      <a:pt x="369" y="36"/>
                    </a:lnTo>
                    <a:lnTo>
                      <a:pt x="369" y="35"/>
                    </a:lnTo>
                    <a:lnTo>
                      <a:pt x="378" y="24"/>
                    </a:lnTo>
                    <a:lnTo>
                      <a:pt x="370" y="11"/>
                    </a:lnTo>
                    <a:lnTo>
                      <a:pt x="365" y="7"/>
                    </a:lnTo>
                    <a:lnTo>
                      <a:pt x="363" y="1"/>
                    </a:lnTo>
                    <a:lnTo>
                      <a:pt x="363" y="0"/>
                    </a:lnTo>
                    <a:lnTo>
                      <a:pt x="358" y="0"/>
                    </a:lnTo>
                    <a:lnTo>
                      <a:pt x="347" y="4"/>
                    </a:lnTo>
                    <a:lnTo>
                      <a:pt x="340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26" name="Freeform 555">
                <a:extLst>
                  <a:ext uri="{FF2B5EF4-FFF2-40B4-BE49-F238E27FC236}">
                    <a16:creationId xmlns:a16="http://schemas.microsoft.com/office/drawing/2014/main" id="{55794E92-F813-845E-F766-631CF0F6EA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2" y="1247"/>
                <a:ext cx="192" cy="168"/>
              </a:xfrm>
              <a:custGeom>
                <a:avLst/>
                <a:gdLst>
                  <a:gd name="T0" fmla="*/ 250 w 769"/>
                  <a:gd name="T1" fmla="*/ 59 h 675"/>
                  <a:gd name="T2" fmla="*/ 222 w 769"/>
                  <a:gd name="T3" fmla="*/ 91 h 675"/>
                  <a:gd name="T4" fmla="*/ 157 w 769"/>
                  <a:gd name="T5" fmla="*/ 72 h 675"/>
                  <a:gd name="T6" fmla="*/ 81 w 769"/>
                  <a:gd name="T7" fmla="*/ 81 h 675"/>
                  <a:gd name="T8" fmla="*/ 15 w 769"/>
                  <a:gd name="T9" fmla="*/ 94 h 675"/>
                  <a:gd name="T10" fmla="*/ 8 w 769"/>
                  <a:gd name="T11" fmla="*/ 122 h 675"/>
                  <a:gd name="T12" fmla="*/ 11 w 769"/>
                  <a:gd name="T13" fmla="*/ 177 h 675"/>
                  <a:gd name="T14" fmla="*/ 18 w 769"/>
                  <a:gd name="T15" fmla="*/ 218 h 675"/>
                  <a:gd name="T16" fmla="*/ 4 w 769"/>
                  <a:gd name="T17" fmla="*/ 238 h 675"/>
                  <a:gd name="T18" fmla="*/ 27 w 769"/>
                  <a:gd name="T19" fmla="*/ 277 h 675"/>
                  <a:gd name="T20" fmla="*/ 12 w 769"/>
                  <a:gd name="T21" fmla="*/ 313 h 675"/>
                  <a:gd name="T22" fmla="*/ 22 w 769"/>
                  <a:gd name="T23" fmla="*/ 371 h 675"/>
                  <a:gd name="T24" fmla="*/ 53 w 769"/>
                  <a:gd name="T25" fmla="*/ 352 h 675"/>
                  <a:gd name="T26" fmla="*/ 34 w 769"/>
                  <a:gd name="T27" fmla="*/ 281 h 675"/>
                  <a:gd name="T28" fmla="*/ 117 w 769"/>
                  <a:gd name="T29" fmla="*/ 278 h 675"/>
                  <a:gd name="T30" fmla="*/ 166 w 769"/>
                  <a:gd name="T31" fmla="*/ 305 h 675"/>
                  <a:gd name="T32" fmla="*/ 184 w 769"/>
                  <a:gd name="T33" fmla="*/ 368 h 675"/>
                  <a:gd name="T34" fmla="*/ 222 w 769"/>
                  <a:gd name="T35" fmla="*/ 372 h 675"/>
                  <a:gd name="T36" fmla="*/ 233 w 769"/>
                  <a:gd name="T37" fmla="*/ 412 h 675"/>
                  <a:gd name="T38" fmla="*/ 215 w 769"/>
                  <a:gd name="T39" fmla="*/ 442 h 675"/>
                  <a:gd name="T40" fmla="*/ 211 w 769"/>
                  <a:gd name="T41" fmla="*/ 482 h 675"/>
                  <a:gd name="T42" fmla="*/ 248 w 769"/>
                  <a:gd name="T43" fmla="*/ 534 h 675"/>
                  <a:gd name="T44" fmla="*/ 278 w 769"/>
                  <a:gd name="T45" fmla="*/ 570 h 675"/>
                  <a:gd name="T46" fmla="*/ 307 w 769"/>
                  <a:gd name="T47" fmla="*/ 545 h 675"/>
                  <a:gd name="T48" fmla="*/ 311 w 769"/>
                  <a:gd name="T49" fmla="*/ 558 h 675"/>
                  <a:gd name="T50" fmla="*/ 329 w 769"/>
                  <a:gd name="T51" fmla="*/ 604 h 675"/>
                  <a:gd name="T52" fmla="*/ 409 w 769"/>
                  <a:gd name="T53" fmla="*/ 602 h 675"/>
                  <a:gd name="T54" fmla="*/ 458 w 769"/>
                  <a:gd name="T55" fmla="*/ 598 h 675"/>
                  <a:gd name="T56" fmla="*/ 491 w 769"/>
                  <a:gd name="T57" fmla="*/ 635 h 675"/>
                  <a:gd name="T58" fmla="*/ 530 w 769"/>
                  <a:gd name="T59" fmla="*/ 649 h 675"/>
                  <a:gd name="T60" fmla="*/ 599 w 769"/>
                  <a:gd name="T61" fmla="*/ 675 h 675"/>
                  <a:gd name="T62" fmla="*/ 645 w 769"/>
                  <a:gd name="T63" fmla="*/ 655 h 675"/>
                  <a:gd name="T64" fmla="*/ 698 w 769"/>
                  <a:gd name="T65" fmla="*/ 637 h 675"/>
                  <a:gd name="T66" fmla="*/ 688 w 769"/>
                  <a:gd name="T67" fmla="*/ 579 h 675"/>
                  <a:gd name="T68" fmla="*/ 705 w 769"/>
                  <a:gd name="T69" fmla="*/ 525 h 675"/>
                  <a:gd name="T70" fmla="*/ 730 w 769"/>
                  <a:gd name="T71" fmla="*/ 502 h 675"/>
                  <a:gd name="T72" fmla="*/ 747 w 769"/>
                  <a:gd name="T73" fmla="*/ 499 h 675"/>
                  <a:gd name="T74" fmla="*/ 768 w 769"/>
                  <a:gd name="T75" fmla="*/ 477 h 675"/>
                  <a:gd name="T76" fmla="*/ 734 w 769"/>
                  <a:gd name="T77" fmla="*/ 414 h 675"/>
                  <a:gd name="T78" fmla="*/ 698 w 769"/>
                  <a:gd name="T79" fmla="*/ 439 h 675"/>
                  <a:gd name="T80" fmla="*/ 699 w 769"/>
                  <a:gd name="T81" fmla="*/ 454 h 675"/>
                  <a:gd name="T82" fmla="*/ 677 w 769"/>
                  <a:gd name="T83" fmla="*/ 453 h 675"/>
                  <a:gd name="T84" fmla="*/ 683 w 769"/>
                  <a:gd name="T85" fmla="*/ 403 h 675"/>
                  <a:gd name="T86" fmla="*/ 673 w 769"/>
                  <a:gd name="T87" fmla="*/ 338 h 675"/>
                  <a:gd name="T88" fmla="*/ 614 w 769"/>
                  <a:gd name="T89" fmla="*/ 344 h 675"/>
                  <a:gd name="T90" fmla="*/ 579 w 769"/>
                  <a:gd name="T91" fmla="*/ 357 h 675"/>
                  <a:gd name="T92" fmla="*/ 543 w 769"/>
                  <a:gd name="T93" fmla="*/ 361 h 675"/>
                  <a:gd name="T94" fmla="*/ 537 w 769"/>
                  <a:gd name="T95" fmla="*/ 340 h 675"/>
                  <a:gd name="T96" fmla="*/ 516 w 769"/>
                  <a:gd name="T97" fmla="*/ 369 h 675"/>
                  <a:gd name="T98" fmla="*/ 451 w 769"/>
                  <a:gd name="T99" fmla="*/ 336 h 675"/>
                  <a:gd name="T100" fmla="*/ 458 w 769"/>
                  <a:gd name="T101" fmla="*/ 264 h 675"/>
                  <a:gd name="T102" fmla="*/ 458 w 769"/>
                  <a:gd name="T103" fmla="*/ 237 h 675"/>
                  <a:gd name="T104" fmla="*/ 441 w 769"/>
                  <a:gd name="T105" fmla="*/ 190 h 675"/>
                  <a:gd name="T106" fmla="*/ 449 w 769"/>
                  <a:gd name="T107" fmla="*/ 167 h 675"/>
                  <a:gd name="T108" fmla="*/ 402 w 769"/>
                  <a:gd name="T109" fmla="*/ 120 h 675"/>
                  <a:gd name="T110" fmla="*/ 402 w 769"/>
                  <a:gd name="T111" fmla="*/ 56 h 675"/>
                  <a:gd name="T112" fmla="*/ 312 w 769"/>
                  <a:gd name="T113" fmla="*/ 20 h 675"/>
                  <a:gd name="T114" fmla="*/ 287 w 769"/>
                  <a:gd name="T115" fmla="*/ 7 h 6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769" h="675">
                    <a:moveTo>
                      <a:pt x="276" y="2"/>
                    </a:moveTo>
                    <a:lnTo>
                      <a:pt x="275" y="2"/>
                    </a:lnTo>
                    <a:lnTo>
                      <a:pt x="266" y="13"/>
                    </a:lnTo>
                    <a:lnTo>
                      <a:pt x="259" y="26"/>
                    </a:lnTo>
                    <a:lnTo>
                      <a:pt x="259" y="27"/>
                    </a:lnTo>
                    <a:lnTo>
                      <a:pt x="254" y="52"/>
                    </a:lnTo>
                    <a:lnTo>
                      <a:pt x="254" y="53"/>
                    </a:lnTo>
                    <a:lnTo>
                      <a:pt x="252" y="53"/>
                    </a:lnTo>
                    <a:lnTo>
                      <a:pt x="250" y="59"/>
                    </a:lnTo>
                    <a:lnTo>
                      <a:pt x="248" y="60"/>
                    </a:lnTo>
                    <a:lnTo>
                      <a:pt x="247" y="60"/>
                    </a:lnTo>
                    <a:lnTo>
                      <a:pt x="244" y="66"/>
                    </a:lnTo>
                    <a:lnTo>
                      <a:pt x="243" y="67"/>
                    </a:lnTo>
                    <a:lnTo>
                      <a:pt x="243" y="72"/>
                    </a:lnTo>
                    <a:lnTo>
                      <a:pt x="241" y="77"/>
                    </a:lnTo>
                    <a:lnTo>
                      <a:pt x="238" y="81"/>
                    </a:lnTo>
                    <a:lnTo>
                      <a:pt x="227" y="89"/>
                    </a:lnTo>
                    <a:lnTo>
                      <a:pt x="222" y="91"/>
                    </a:lnTo>
                    <a:lnTo>
                      <a:pt x="215" y="93"/>
                    </a:lnTo>
                    <a:lnTo>
                      <a:pt x="195" y="93"/>
                    </a:lnTo>
                    <a:lnTo>
                      <a:pt x="194" y="91"/>
                    </a:lnTo>
                    <a:lnTo>
                      <a:pt x="188" y="80"/>
                    </a:lnTo>
                    <a:lnTo>
                      <a:pt x="180" y="69"/>
                    </a:lnTo>
                    <a:lnTo>
                      <a:pt x="176" y="66"/>
                    </a:lnTo>
                    <a:lnTo>
                      <a:pt x="173" y="63"/>
                    </a:lnTo>
                    <a:lnTo>
                      <a:pt x="171" y="63"/>
                    </a:lnTo>
                    <a:lnTo>
                      <a:pt x="157" y="72"/>
                    </a:lnTo>
                    <a:lnTo>
                      <a:pt x="152" y="72"/>
                    </a:lnTo>
                    <a:lnTo>
                      <a:pt x="151" y="70"/>
                    </a:lnTo>
                    <a:lnTo>
                      <a:pt x="116" y="77"/>
                    </a:lnTo>
                    <a:lnTo>
                      <a:pt x="101" y="83"/>
                    </a:lnTo>
                    <a:lnTo>
                      <a:pt x="94" y="84"/>
                    </a:lnTo>
                    <a:lnTo>
                      <a:pt x="93" y="84"/>
                    </a:lnTo>
                    <a:lnTo>
                      <a:pt x="85" y="81"/>
                    </a:lnTo>
                    <a:lnTo>
                      <a:pt x="84" y="80"/>
                    </a:lnTo>
                    <a:lnTo>
                      <a:pt x="81" y="81"/>
                    </a:lnTo>
                    <a:lnTo>
                      <a:pt x="74" y="90"/>
                    </a:lnTo>
                    <a:lnTo>
                      <a:pt x="74" y="93"/>
                    </a:lnTo>
                    <a:lnTo>
                      <a:pt x="67" y="100"/>
                    </a:lnTo>
                    <a:lnTo>
                      <a:pt x="67" y="101"/>
                    </a:lnTo>
                    <a:lnTo>
                      <a:pt x="64" y="100"/>
                    </a:lnTo>
                    <a:lnTo>
                      <a:pt x="53" y="96"/>
                    </a:lnTo>
                    <a:lnTo>
                      <a:pt x="26" y="90"/>
                    </a:lnTo>
                    <a:lnTo>
                      <a:pt x="17" y="93"/>
                    </a:lnTo>
                    <a:lnTo>
                      <a:pt x="15" y="94"/>
                    </a:lnTo>
                    <a:lnTo>
                      <a:pt x="15" y="96"/>
                    </a:lnTo>
                    <a:lnTo>
                      <a:pt x="11" y="103"/>
                    </a:lnTo>
                    <a:lnTo>
                      <a:pt x="10" y="105"/>
                    </a:lnTo>
                    <a:lnTo>
                      <a:pt x="8" y="107"/>
                    </a:lnTo>
                    <a:lnTo>
                      <a:pt x="7" y="110"/>
                    </a:lnTo>
                    <a:lnTo>
                      <a:pt x="5" y="118"/>
                    </a:lnTo>
                    <a:lnTo>
                      <a:pt x="7" y="119"/>
                    </a:lnTo>
                    <a:lnTo>
                      <a:pt x="7" y="120"/>
                    </a:lnTo>
                    <a:lnTo>
                      <a:pt x="8" y="122"/>
                    </a:lnTo>
                    <a:lnTo>
                      <a:pt x="12" y="129"/>
                    </a:lnTo>
                    <a:lnTo>
                      <a:pt x="12" y="132"/>
                    </a:lnTo>
                    <a:lnTo>
                      <a:pt x="19" y="139"/>
                    </a:lnTo>
                    <a:lnTo>
                      <a:pt x="26" y="143"/>
                    </a:lnTo>
                    <a:lnTo>
                      <a:pt x="27" y="151"/>
                    </a:lnTo>
                    <a:lnTo>
                      <a:pt x="23" y="160"/>
                    </a:lnTo>
                    <a:lnTo>
                      <a:pt x="18" y="161"/>
                    </a:lnTo>
                    <a:lnTo>
                      <a:pt x="12" y="172"/>
                    </a:lnTo>
                    <a:lnTo>
                      <a:pt x="11" y="177"/>
                    </a:lnTo>
                    <a:lnTo>
                      <a:pt x="10" y="178"/>
                    </a:lnTo>
                    <a:lnTo>
                      <a:pt x="10" y="179"/>
                    </a:lnTo>
                    <a:lnTo>
                      <a:pt x="8" y="181"/>
                    </a:lnTo>
                    <a:lnTo>
                      <a:pt x="11" y="181"/>
                    </a:lnTo>
                    <a:lnTo>
                      <a:pt x="11" y="185"/>
                    </a:lnTo>
                    <a:lnTo>
                      <a:pt x="7" y="196"/>
                    </a:lnTo>
                    <a:lnTo>
                      <a:pt x="14" y="197"/>
                    </a:lnTo>
                    <a:lnTo>
                      <a:pt x="23" y="214"/>
                    </a:lnTo>
                    <a:lnTo>
                      <a:pt x="18" y="218"/>
                    </a:lnTo>
                    <a:lnTo>
                      <a:pt x="14" y="220"/>
                    </a:lnTo>
                    <a:lnTo>
                      <a:pt x="3" y="225"/>
                    </a:lnTo>
                    <a:lnTo>
                      <a:pt x="1" y="227"/>
                    </a:lnTo>
                    <a:lnTo>
                      <a:pt x="0" y="227"/>
                    </a:lnTo>
                    <a:lnTo>
                      <a:pt x="0" y="228"/>
                    </a:lnTo>
                    <a:lnTo>
                      <a:pt x="1" y="231"/>
                    </a:lnTo>
                    <a:lnTo>
                      <a:pt x="1" y="232"/>
                    </a:lnTo>
                    <a:lnTo>
                      <a:pt x="4" y="237"/>
                    </a:lnTo>
                    <a:lnTo>
                      <a:pt x="4" y="238"/>
                    </a:lnTo>
                    <a:lnTo>
                      <a:pt x="7" y="239"/>
                    </a:lnTo>
                    <a:lnTo>
                      <a:pt x="8" y="241"/>
                    </a:lnTo>
                    <a:lnTo>
                      <a:pt x="10" y="241"/>
                    </a:lnTo>
                    <a:lnTo>
                      <a:pt x="27" y="245"/>
                    </a:lnTo>
                    <a:lnTo>
                      <a:pt x="34" y="253"/>
                    </a:lnTo>
                    <a:lnTo>
                      <a:pt x="34" y="263"/>
                    </a:lnTo>
                    <a:lnTo>
                      <a:pt x="32" y="271"/>
                    </a:lnTo>
                    <a:lnTo>
                      <a:pt x="30" y="273"/>
                    </a:lnTo>
                    <a:lnTo>
                      <a:pt x="27" y="277"/>
                    </a:lnTo>
                    <a:lnTo>
                      <a:pt x="27" y="280"/>
                    </a:lnTo>
                    <a:lnTo>
                      <a:pt x="26" y="280"/>
                    </a:lnTo>
                    <a:lnTo>
                      <a:pt x="26" y="283"/>
                    </a:lnTo>
                    <a:lnTo>
                      <a:pt x="18" y="295"/>
                    </a:lnTo>
                    <a:lnTo>
                      <a:pt x="15" y="302"/>
                    </a:lnTo>
                    <a:lnTo>
                      <a:pt x="17" y="304"/>
                    </a:lnTo>
                    <a:lnTo>
                      <a:pt x="19" y="309"/>
                    </a:lnTo>
                    <a:lnTo>
                      <a:pt x="15" y="311"/>
                    </a:lnTo>
                    <a:lnTo>
                      <a:pt x="12" y="313"/>
                    </a:lnTo>
                    <a:lnTo>
                      <a:pt x="5" y="323"/>
                    </a:lnTo>
                    <a:lnTo>
                      <a:pt x="4" y="326"/>
                    </a:lnTo>
                    <a:lnTo>
                      <a:pt x="3" y="334"/>
                    </a:lnTo>
                    <a:lnTo>
                      <a:pt x="3" y="336"/>
                    </a:lnTo>
                    <a:lnTo>
                      <a:pt x="5" y="345"/>
                    </a:lnTo>
                    <a:lnTo>
                      <a:pt x="7" y="348"/>
                    </a:lnTo>
                    <a:lnTo>
                      <a:pt x="8" y="357"/>
                    </a:lnTo>
                    <a:lnTo>
                      <a:pt x="17" y="362"/>
                    </a:lnTo>
                    <a:lnTo>
                      <a:pt x="22" y="371"/>
                    </a:lnTo>
                    <a:lnTo>
                      <a:pt x="26" y="375"/>
                    </a:lnTo>
                    <a:lnTo>
                      <a:pt x="32" y="376"/>
                    </a:lnTo>
                    <a:lnTo>
                      <a:pt x="34" y="372"/>
                    </a:lnTo>
                    <a:lnTo>
                      <a:pt x="39" y="368"/>
                    </a:lnTo>
                    <a:lnTo>
                      <a:pt x="41" y="364"/>
                    </a:lnTo>
                    <a:lnTo>
                      <a:pt x="43" y="362"/>
                    </a:lnTo>
                    <a:lnTo>
                      <a:pt x="44" y="362"/>
                    </a:lnTo>
                    <a:lnTo>
                      <a:pt x="51" y="355"/>
                    </a:lnTo>
                    <a:lnTo>
                      <a:pt x="53" y="352"/>
                    </a:lnTo>
                    <a:lnTo>
                      <a:pt x="53" y="343"/>
                    </a:lnTo>
                    <a:lnTo>
                      <a:pt x="51" y="331"/>
                    </a:lnTo>
                    <a:lnTo>
                      <a:pt x="53" y="330"/>
                    </a:lnTo>
                    <a:lnTo>
                      <a:pt x="60" y="319"/>
                    </a:lnTo>
                    <a:lnTo>
                      <a:pt x="54" y="319"/>
                    </a:lnTo>
                    <a:lnTo>
                      <a:pt x="51" y="315"/>
                    </a:lnTo>
                    <a:lnTo>
                      <a:pt x="50" y="312"/>
                    </a:lnTo>
                    <a:lnTo>
                      <a:pt x="40" y="299"/>
                    </a:lnTo>
                    <a:lnTo>
                      <a:pt x="34" y="281"/>
                    </a:lnTo>
                    <a:lnTo>
                      <a:pt x="37" y="281"/>
                    </a:lnTo>
                    <a:lnTo>
                      <a:pt x="50" y="284"/>
                    </a:lnTo>
                    <a:lnTo>
                      <a:pt x="58" y="281"/>
                    </a:lnTo>
                    <a:lnTo>
                      <a:pt x="77" y="270"/>
                    </a:lnTo>
                    <a:lnTo>
                      <a:pt x="93" y="263"/>
                    </a:lnTo>
                    <a:lnTo>
                      <a:pt x="99" y="263"/>
                    </a:lnTo>
                    <a:lnTo>
                      <a:pt x="106" y="264"/>
                    </a:lnTo>
                    <a:lnTo>
                      <a:pt x="106" y="266"/>
                    </a:lnTo>
                    <a:lnTo>
                      <a:pt x="117" y="278"/>
                    </a:lnTo>
                    <a:lnTo>
                      <a:pt x="130" y="299"/>
                    </a:lnTo>
                    <a:lnTo>
                      <a:pt x="134" y="304"/>
                    </a:lnTo>
                    <a:lnTo>
                      <a:pt x="135" y="304"/>
                    </a:lnTo>
                    <a:lnTo>
                      <a:pt x="142" y="301"/>
                    </a:lnTo>
                    <a:lnTo>
                      <a:pt x="151" y="299"/>
                    </a:lnTo>
                    <a:lnTo>
                      <a:pt x="160" y="299"/>
                    </a:lnTo>
                    <a:lnTo>
                      <a:pt x="163" y="302"/>
                    </a:lnTo>
                    <a:lnTo>
                      <a:pt x="166" y="304"/>
                    </a:lnTo>
                    <a:lnTo>
                      <a:pt x="166" y="305"/>
                    </a:lnTo>
                    <a:lnTo>
                      <a:pt x="167" y="305"/>
                    </a:lnTo>
                    <a:lnTo>
                      <a:pt x="167" y="311"/>
                    </a:lnTo>
                    <a:lnTo>
                      <a:pt x="163" y="315"/>
                    </a:lnTo>
                    <a:lnTo>
                      <a:pt x="163" y="316"/>
                    </a:lnTo>
                    <a:lnTo>
                      <a:pt x="151" y="323"/>
                    </a:lnTo>
                    <a:lnTo>
                      <a:pt x="145" y="327"/>
                    </a:lnTo>
                    <a:lnTo>
                      <a:pt x="145" y="334"/>
                    </a:lnTo>
                    <a:lnTo>
                      <a:pt x="151" y="338"/>
                    </a:lnTo>
                    <a:lnTo>
                      <a:pt x="184" y="368"/>
                    </a:lnTo>
                    <a:lnTo>
                      <a:pt x="195" y="373"/>
                    </a:lnTo>
                    <a:lnTo>
                      <a:pt x="201" y="375"/>
                    </a:lnTo>
                    <a:lnTo>
                      <a:pt x="208" y="375"/>
                    </a:lnTo>
                    <a:lnTo>
                      <a:pt x="213" y="373"/>
                    </a:lnTo>
                    <a:lnTo>
                      <a:pt x="212" y="369"/>
                    </a:lnTo>
                    <a:lnTo>
                      <a:pt x="211" y="368"/>
                    </a:lnTo>
                    <a:lnTo>
                      <a:pt x="212" y="366"/>
                    </a:lnTo>
                    <a:lnTo>
                      <a:pt x="218" y="371"/>
                    </a:lnTo>
                    <a:lnTo>
                      <a:pt x="222" y="372"/>
                    </a:lnTo>
                    <a:lnTo>
                      <a:pt x="223" y="373"/>
                    </a:lnTo>
                    <a:lnTo>
                      <a:pt x="224" y="379"/>
                    </a:lnTo>
                    <a:lnTo>
                      <a:pt x="234" y="397"/>
                    </a:lnTo>
                    <a:lnTo>
                      <a:pt x="236" y="397"/>
                    </a:lnTo>
                    <a:lnTo>
                      <a:pt x="236" y="398"/>
                    </a:lnTo>
                    <a:lnTo>
                      <a:pt x="237" y="400"/>
                    </a:lnTo>
                    <a:lnTo>
                      <a:pt x="237" y="401"/>
                    </a:lnTo>
                    <a:lnTo>
                      <a:pt x="234" y="405"/>
                    </a:lnTo>
                    <a:lnTo>
                      <a:pt x="233" y="412"/>
                    </a:lnTo>
                    <a:lnTo>
                      <a:pt x="233" y="421"/>
                    </a:lnTo>
                    <a:lnTo>
                      <a:pt x="231" y="425"/>
                    </a:lnTo>
                    <a:lnTo>
                      <a:pt x="231" y="428"/>
                    </a:lnTo>
                    <a:lnTo>
                      <a:pt x="227" y="436"/>
                    </a:lnTo>
                    <a:lnTo>
                      <a:pt x="223" y="439"/>
                    </a:lnTo>
                    <a:lnTo>
                      <a:pt x="222" y="439"/>
                    </a:lnTo>
                    <a:lnTo>
                      <a:pt x="219" y="441"/>
                    </a:lnTo>
                    <a:lnTo>
                      <a:pt x="216" y="441"/>
                    </a:lnTo>
                    <a:lnTo>
                      <a:pt x="215" y="442"/>
                    </a:lnTo>
                    <a:lnTo>
                      <a:pt x="213" y="456"/>
                    </a:lnTo>
                    <a:lnTo>
                      <a:pt x="216" y="468"/>
                    </a:lnTo>
                    <a:lnTo>
                      <a:pt x="211" y="471"/>
                    </a:lnTo>
                    <a:lnTo>
                      <a:pt x="209" y="471"/>
                    </a:lnTo>
                    <a:lnTo>
                      <a:pt x="205" y="474"/>
                    </a:lnTo>
                    <a:lnTo>
                      <a:pt x="205" y="475"/>
                    </a:lnTo>
                    <a:lnTo>
                      <a:pt x="208" y="478"/>
                    </a:lnTo>
                    <a:lnTo>
                      <a:pt x="209" y="482"/>
                    </a:lnTo>
                    <a:lnTo>
                      <a:pt x="211" y="482"/>
                    </a:lnTo>
                    <a:lnTo>
                      <a:pt x="212" y="486"/>
                    </a:lnTo>
                    <a:lnTo>
                      <a:pt x="213" y="486"/>
                    </a:lnTo>
                    <a:lnTo>
                      <a:pt x="213" y="488"/>
                    </a:lnTo>
                    <a:lnTo>
                      <a:pt x="222" y="488"/>
                    </a:lnTo>
                    <a:lnTo>
                      <a:pt x="227" y="491"/>
                    </a:lnTo>
                    <a:lnTo>
                      <a:pt x="240" y="502"/>
                    </a:lnTo>
                    <a:lnTo>
                      <a:pt x="244" y="509"/>
                    </a:lnTo>
                    <a:lnTo>
                      <a:pt x="244" y="521"/>
                    </a:lnTo>
                    <a:lnTo>
                      <a:pt x="248" y="534"/>
                    </a:lnTo>
                    <a:lnTo>
                      <a:pt x="248" y="535"/>
                    </a:lnTo>
                    <a:lnTo>
                      <a:pt x="254" y="545"/>
                    </a:lnTo>
                    <a:lnTo>
                      <a:pt x="255" y="545"/>
                    </a:lnTo>
                    <a:lnTo>
                      <a:pt x="257" y="546"/>
                    </a:lnTo>
                    <a:lnTo>
                      <a:pt x="264" y="546"/>
                    </a:lnTo>
                    <a:lnTo>
                      <a:pt x="269" y="551"/>
                    </a:lnTo>
                    <a:lnTo>
                      <a:pt x="273" y="559"/>
                    </a:lnTo>
                    <a:lnTo>
                      <a:pt x="276" y="569"/>
                    </a:lnTo>
                    <a:lnTo>
                      <a:pt x="278" y="570"/>
                    </a:lnTo>
                    <a:lnTo>
                      <a:pt x="283" y="572"/>
                    </a:lnTo>
                    <a:lnTo>
                      <a:pt x="293" y="565"/>
                    </a:lnTo>
                    <a:lnTo>
                      <a:pt x="296" y="561"/>
                    </a:lnTo>
                    <a:lnTo>
                      <a:pt x="298" y="555"/>
                    </a:lnTo>
                    <a:lnTo>
                      <a:pt x="297" y="552"/>
                    </a:lnTo>
                    <a:lnTo>
                      <a:pt x="298" y="548"/>
                    </a:lnTo>
                    <a:lnTo>
                      <a:pt x="300" y="548"/>
                    </a:lnTo>
                    <a:lnTo>
                      <a:pt x="301" y="546"/>
                    </a:lnTo>
                    <a:lnTo>
                      <a:pt x="307" y="545"/>
                    </a:lnTo>
                    <a:lnTo>
                      <a:pt x="308" y="545"/>
                    </a:lnTo>
                    <a:lnTo>
                      <a:pt x="312" y="546"/>
                    </a:lnTo>
                    <a:lnTo>
                      <a:pt x="317" y="546"/>
                    </a:lnTo>
                    <a:lnTo>
                      <a:pt x="317" y="549"/>
                    </a:lnTo>
                    <a:lnTo>
                      <a:pt x="315" y="551"/>
                    </a:lnTo>
                    <a:lnTo>
                      <a:pt x="315" y="552"/>
                    </a:lnTo>
                    <a:lnTo>
                      <a:pt x="312" y="555"/>
                    </a:lnTo>
                    <a:lnTo>
                      <a:pt x="311" y="555"/>
                    </a:lnTo>
                    <a:lnTo>
                      <a:pt x="311" y="558"/>
                    </a:lnTo>
                    <a:lnTo>
                      <a:pt x="314" y="561"/>
                    </a:lnTo>
                    <a:lnTo>
                      <a:pt x="314" y="570"/>
                    </a:lnTo>
                    <a:lnTo>
                      <a:pt x="312" y="579"/>
                    </a:lnTo>
                    <a:lnTo>
                      <a:pt x="312" y="583"/>
                    </a:lnTo>
                    <a:lnTo>
                      <a:pt x="322" y="592"/>
                    </a:lnTo>
                    <a:lnTo>
                      <a:pt x="325" y="594"/>
                    </a:lnTo>
                    <a:lnTo>
                      <a:pt x="333" y="594"/>
                    </a:lnTo>
                    <a:lnTo>
                      <a:pt x="333" y="604"/>
                    </a:lnTo>
                    <a:lnTo>
                      <a:pt x="329" y="604"/>
                    </a:lnTo>
                    <a:lnTo>
                      <a:pt x="336" y="607"/>
                    </a:lnTo>
                    <a:lnTo>
                      <a:pt x="343" y="612"/>
                    </a:lnTo>
                    <a:lnTo>
                      <a:pt x="349" y="618"/>
                    </a:lnTo>
                    <a:lnTo>
                      <a:pt x="356" y="619"/>
                    </a:lnTo>
                    <a:lnTo>
                      <a:pt x="357" y="619"/>
                    </a:lnTo>
                    <a:lnTo>
                      <a:pt x="394" y="604"/>
                    </a:lnTo>
                    <a:lnTo>
                      <a:pt x="402" y="604"/>
                    </a:lnTo>
                    <a:lnTo>
                      <a:pt x="408" y="602"/>
                    </a:lnTo>
                    <a:lnTo>
                      <a:pt x="409" y="602"/>
                    </a:lnTo>
                    <a:lnTo>
                      <a:pt x="413" y="599"/>
                    </a:lnTo>
                    <a:lnTo>
                      <a:pt x="413" y="598"/>
                    </a:lnTo>
                    <a:lnTo>
                      <a:pt x="427" y="592"/>
                    </a:lnTo>
                    <a:lnTo>
                      <a:pt x="445" y="587"/>
                    </a:lnTo>
                    <a:lnTo>
                      <a:pt x="452" y="587"/>
                    </a:lnTo>
                    <a:lnTo>
                      <a:pt x="454" y="588"/>
                    </a:lnTo>
                    <a:lnTo>
                      <a:pt x="454" y="590"/>
                    </a:lnTo>
                    <a:lnTo>
                      <a:pt x="455" y="591"/>
                    </a:lnTo>
                    <a:lnTo>
                      <a:pt x="458" y="598"/>
                    </a:lnTo>
                    <a:lnTo>
                      <a:pt x="468" y="611"/>
                    </a:lnTo>
                    <a:lnTo>
                      <a:pt x="475" y="618"/>
                    </a:lnTo>
                    <a:lnTo>
                      <a:pt x="477" y="622"/>
                    </a:lnTo>
                    <a:lnTo>
                      <a:pt x="477" y="625"/>
                    </a:lnTo>
                    <a:lnTo>
                      <a:pt x="479" y="635"/>
                    </a:lnTo>
                    <a:lnTo>
                      <a:pt x="479" y="636"/>
                    </a:lnTo>
                    <a:lnTo>
                      <a:pt x="483" y="636"/>
                    </a:lnTo>
                    <a:lnTo>
                      <a:pt x="490" y="635"/>
                    </a:lnTo>
                    <a:lnTo>
                      <a:pt x="491" y="635"/>
                    </a:lnTo>
                    <a:lnTo>
                      <a:pt x="495" y="632"/>
                    </a:lnTo>
                    <a:lnTo>
                      <a:pt x="499" y="636"/>
                    </a:lnTo>
                    <a:lnTo>
                      <a:pt x="502" y="642"/>
                    </a:lnTo>
                    <a:lnTo>
                      <a:pt x="502" y="649"/>
                    </a:lnTo>
                    <a:lnTo>
                      <a:pt x="506" y="654"/>
                    </a:lnTo>
                    <a:lnTo>
                      <a:pt x="509" y="654"/>
                    </a:lnTo>
                    <a:lnTo>
                      <a:pt x="516" y="650"/>
                    </a:lnTo>
                    <a:lnTo>
                      <a:pt x="518" y="649"/>
                    </a:lnTo>
                    <a:lnTo>
                      <a:pt x="530" y="649"/>
                    </a:lnTo>
                    <a:lnTo>
                      <a:pt x="532" y="650"/>
                    </a:lnTo>
                    <a:lnTo>
                      <a:pt x="557" y="654"/>
                    </a:lnTo>
                    <a:lnTo>
                      <a:pt x="581" y="652"/>
                    </a:lnTo>
                    <a:lnTo>
                      <a:pt x="588" y="655"/>
                    </a:lnTo>
                    <a:lnTo>
                      <a:pt x="589" y="657"/>
                    </a:lnTo>
                    <a:lnTo>
                      <a:pt x="590" y="657"/>
                    </a:lnTo>
                    <a:lnTo>
                      <a:pt x="590" y="658"/>
                    </a:lnTo>
                    <a:lnTo>
                      <a:pt x="593" y="674"/>
                    </a:lnTo>
                    <a:lnTo>
                      <a:pt x="599" y="675"/>
                    </a:lnTo>
                    <a:lnTo>
                      <a:pt x="606" y="675"/>
                    </a:lnTo>
                    <a:lnTo>
                      <a:pt x="610" y="668"/>
                    </a:lnTo>
                    <a:lnTo>
                      <a:pt x="611" y="667"/>
                    </a:lnTo>
                    <a:lnTo>
                      <a:pt x="613" y="667"/>
                    </a:lnTo>
                    <a:lnTo>
                      <a:pt x="614" y="665"/>
                    </a:lnTo>
                    <a:lnTo>
                      <a:pt x="641" y="659"/>
                    </a:lnTo>
                    <a:lnTo>
                      <a:pt x="642" y="658"/>
                    </a:lnTo>
                    <a:lnTo>
                      <a:pt x="645" y="657"/>
                    </a:lnTo>
                    <a:lnTo>
                      <a:pt x="645" y="655"/>
                    </a:lnTo>
                    <a:lnTo>
                      <a:pt x="646" y="652"/>
                    </a:lnTo>
                    <a:lnTo>
                      <a:pt x="648" y="652"/>
                    </a:lnTo>
                    <a:lnTo>
                      <a:pt x="648" y="650"/>
                    </a:lnTo>
                    <a:lnTo>
                      <a:pt x="653" y="649"/>
                    </a:lnTo>
                    <a:lnTo>
                      <a:pt x="659" y="652"/>
                    </a:lnTo>
                    <a:lnTo>
                      <a:pt x="666" y="652"/>
                    </a:lnTo>
                    <a:lnTo>
                      <a:pt x="677" y="649"/>
                    </a:lnTo>
                    <a:lnTo>
                      <a:pt x="696" y="639"/>
                    </a:lnTo>
                    <a:lnTo>
                      <a:pt x="698" y="637"/>
                    </a:lnTo>
                    <a:lnTo>
                      <a:pt x="698" y="636"/>
                    </a:lnTo>
                    <a:lnTo>
                      <a:pt x="699" y="633"/>
                    </a:lnTo>
                    <a:lnTo>
                      <a:pt x="699" y="628"/>
                    </a:lnTo>
                    <a:lnTo>
                      <a:pt x="689" y="609"/>
                    </a:lnTo>
                    <a:lnTo>
                      <a:pt x="678" y="595"/>
                    </a:lnTo>
                    <a:lnTo>
                      <a:pt x="681" y="591"/>
                    </a:lnTo>
                    <a:lnTo>
                      <a:pt x="684" y="588"/>
                    </a:lnTo>
                    <a:lnTo>
                      <a:pt x="684" y="585"/>
                    </a:lnTo>
                    <a:lnTo>
                      <a:pt x="688" y="579"/>
                    </a:lnTo>
                    <a:lnTo>
                      <a:pt x="698" y="569"/>
                    </a:lnTo>
                    <a:lnTo>
                      <a:pt x="703" y="565"/>
                    </a:lnTo>
                    <a:lnTo>
                      <a:pt x="705" y="563"/>
                    </a:lnTo>
                    <a:lnTo>
                      <a:pt x="699" y="548"/>
                    </a:lnTo>
                    <a:lnTo>
                      <a:pt x="694" y="541"/>
                    </a:lnTo>
                    <a:lnTo>
                      <a:pt x="695" y="538"/>
                    </a:lnTo>
                    <a:lnTo>
                      <a:pt x="699" y="532"/>
                    </a:lnTo>
                    <a:lnTo>
                      <a:pt x="703" y="528"/>
                    </a:lnTo>
                    <a:lnTo>
                      <a:pt x="705" y="525"/>
                    </a:lnTo>
                    <a:lnTo>
                      <a:pt x="709" y="523"/>
                    </a:lnTo>
                    <a:lnTo>
                      <a:pt x="709" y="525"/>
                    </a:lnTo>
                    <a:lnTo>
                      <a:pt x="710" y="528"/>
                    </a:lnTo>
                    <a:lnTo>
                      <a:pt x="716" y="527"/>
                    </a:lnTo>
                    <a:lnTo>
                      <a:pt x="719" y="524"/>
                    </a:lnTo>
                    <a:lnTo>
                      <a:pt x="720" y="521"/>
                    </a:lnTo>
                    <a:lnTo>
                      <a:pt x="723" y="510"/>
                    </a:lnTo>
                    <a:lnTo>
                      <a:pt x="723" y="509"/>
                    </a:lnTo>
                    <a:lnTo>
                      <a:pt x="730" y="502"/>
                    </a:lnTo>
                    <a:lnTo>
                      <a:pt x="731" y="502"/>
                    </a:lnTo>
                    <a:lnTo>
                      <a:pt x="734" y="499"/>
                    </a:lnTo>
                    <a:lnTo>
                      <a:pt x="737" y="498"/>
                    </a:lnTo>
                    <a:lnTo>
                      <a:pt x="743" y="501"/>
                    </a:lnTo>
                    <a:lnTo>
                      <a:pt x="750" y="502"/>
                    </a:lnTo>
                    <a:lnTo>
                      <a:pt x="752" y="502"/>
                    </a:lnTo>
                    <a:lnTo>
                      <a:pt x="752" y="501"/>
                    </a:lnTo>
                    <a:lnTo>
                      <a:pt x="754" y="499"/>
                    </a:lnTo>
                    <a:lnTo>
                      <a:pt x="747" y="499"/>
                    </a:lnTo>
                    <a:lnTo>
                      <a:pt x="744" y="501"/>
                    </a:lnTo>
                    <a:lnTo>
                      <a:pt x="738" y="498"/>
                    </a:lnTo>
                    <a:lnTo>
                      <a:pt x="738" y="494"/>
                    </a:lnTo>
                    <a:lnTo>
                      <a:pt x="748" y="492"/>
                    </a:lnTo>
                    <a:lnTo>
                      <a:pt x="759" y="492"/>
                    </a:lnTo>
                    <a:lnTo>
                      <a:pt x="766" y="491"/>
                    </a:lnTo>
                    <a:lnTo>
                      <a:pt x="769" y="482"/>
                    </a:lnTo>
                    <a:lnTo>
                      <a:pt x="768" y="479"/>
                    </a:lnTo>
                    <a:lnTo>
                      <a:pt x="768" y="477"/>
                    </a:lnTo>
                    <a:lnTo>
                      <a:pt x="766" y="475"/>
                    </a:lnTo>
                    <a:lnTo>
                      <a:pt x="766" y="474"/>
                    </a:lnTo>
                    <a:lnTo>
                      <a:pt x="747" y="460"/>
                    </a:lnTo>
                    <a:lnTo>
                      <a:pt x="746" y="458"/>
                    </a:lnTo>
                    <a:lnTo>
                      <a:pt x="743" y="458"/>
                    </a:lnTo>
                    <a:lnTo>
                      <a:pt x="743" y="442"/>
                    </a:lnTo>
                    <a:lnTo>
                      <a:pt x="740" y="435"/>
                    </a:lnTo>
                    <a:lnTo>
                      <a:pt x="734" y="415"/>
                    </a:lnTo>
                    <a:lnTo>
                      <a:pt x="734" y="414"/>
                    </a:lnTo>
                    <a:lnTo>
                      <a:pt x="733" y="408"/>
                    </a:lnTo>
                    <a:lnTo>
                      <a:pt x="731" y="408"/>
                    </a:lnTo>
                    <a:lnTo>
                      <a:pt x="727" y="410"/>
                    </a:lnTo>
                    <a:lnTo>
                      <a:pt x="724" y="410"/>
                    </a:lnTo>
                    <a:lnTo>
                      <a:pt x="722" y="412"/>
                    </a:lnTo>
                    <a:lnTo>
                      <a:pt x="712" y="425"/>
                    </a:lnTo>
                    <a:lnTo>
                      <a:pt x="701" y="431"/>
                    </a:lnTo>
                    <a:lnTo>
                      <a:pt x="698" y="435"/>
                    </a:lnTo>
                    <a:lnTo>
                      <a:pt x="698" y="439"/>
                    </a:lnTo>
                    <a:lnTo>
                      <a:pt x="703" y="443"/>
                    </a:lnTo>
                    <a:lnTo>
                      <a:pt x="706" y="446"/>
                    </a:lnTo>
                    <a:lnTo>
                      <a:pt x="708" y="446"/>
                    </a:lnTo>
                    <a:lnTo>
                      <a:pt x="710" y="450"/>
                    </a:lnTo>
                    <a:lnTo>
                      <a:pt x="710" y="453"/>
                    </a:lnTo>
                    <a:lnTo>
                      <a:pt x="706" y="450"/>
                    </a:lnTo>
                    <a:lnTo>
                      <a:pt x="703" y="450"/>
                    </a:lnTo>
                    <a:lnTo>
                      <a:pt x="702" y="449"/>
                    </a:lnTo>
                    <a:lnTo>
                      <a:pt x="699" y="454"/>
                    </a:lnTo>
                    <a:lnTo>
                      <a:pt x="698" y="456"/>
                    </a:lnTo>
                    <a:lnTo>
                      <a:pt x="698" y="457"/>
                    </a:lnTo>
                    <a:lnTo>
                      <a:pt x="694" y="457"/>
                    </a:lnTo>
                    <a:lnTo>
                      <a:pt x="689" y="458"/>
                    </a:lnTo>
                    <a:lnTo>
                      <a:pt x="684" y="458"/>
                    </a:lnTo>
                    <a:lnTo>
                      <a:pt x="684" y="456"/>
                    </a:lnTo>
                    <a:lnTo>
                      <a:pt x="680" y="454"/>
                    </a:lnTo>
                    <a:lnTo>
                      <a:pt x="678" y="454"/>
                    </a:lnTo>
                    <a:lnTo>
                      <a:pt x="677" y="453"/>
                    </a:lnTo>
                    <a:lnTo>
                      <a:pt x="677" y="450"/>
                    </a:lnTo>
                    <a:lnTo>
                      <a:pt x="678" y="442"/>
                    </a:lnTo>
                    <a:lnTo>
                      <a:pt x="683" y="436"/>
                    </a:lnTo>
                    <a:lnTo>
                      <a:pt x="683" y="431"/>
                    </a:lnTo>
                    <a:lnTo>
                      <a:pt x="681" y="429"/>
                    </a:lnTo>
                    <a:lnTo>
                      <a:pt x="674" y="421"/>
                    </a:lnTo>
                    <a:lnTo>
                      <a:pt x="674" y="415"/>
                    </a:lnTo>
                    <a:lnTo>
                      <a:pt x="676" y="415"/>
                    </a:lnTo>
                    <a:lnTo>
                      <a:pt x="683" y="403"/>
                    </a:lnTo>
                    <a:lnTo>
                      <a:pt x="681" y="398"/>
                    </a:lnTo>
                    <a:lnTo>
                      <a:pt x="681" y="389"/>
                    </a:lnTo>
                    <a:lnTo>
                      <a:pt x="680" y="383"/>
                    </a:lnTo>
                    <a:lnTo>
                      <a:pt x="680" y="382"/>
                    </a:lnTo>
                    <a:lnTo>
                      <a:pt x="678" y="381"/>
                    </a:lnTo>
                    <a:lnTo>
                      <a:pt x="676" y="372"/>
                    </a:lnTo>
                    <a:lnTo>
                      <a:pt x="673" y="368"/>
                    </a:lnTo>
                    <a:lnTo>
                      <a:pt x="671" y="344"/>
                    </a:lnTo>
                    <a:lnTo>
                      <a:pt x="673" y="338"/>
                    </a:lnTo>
                    <a:lnTo>
                      <a:pt x="673" y="337"/>
                    </a:lnTo>
                    <a:lnTo>
                      <a:pt x="662" y="316"/>
                    </a:lnTo>
                    <a:lnTo>
                      <a:pt x="660" y="315"/>
                    </a:lnTo>
                    <a:lnTo>
                      <a:pt x="659" y="316"/>
                    </a:lnTo>
                    <a:lnTo>
                      <a:pt x="655" y="319"/>
                    </a:lnTo>
                    <a:lnTo>
                      <a:pt x="652" y="319"/>
                    </a:lnTo>
                    <a:lnTo>
                      <a:pt x="631" y="326"/>
                    </a:lnTo>
                    <a:lnTo>
                      <a:pt x="628" y="327"/>
                    </a:lnTo>
                    <a:lnTo>
                      <a:pt x="614" y="344"/>
                    </a:lnTo>
                    <a:lnTo>
                      <a:pt x="614" y="347"/>
                    </a:lnTo>
                    <a:lnTo>
                      <a:pt x="611" y="348"/>
                    </a:lnTo>
                    <a:lnTo>
                      <a:pt x="607" y="351"/>
                    </a:lnTo>
                    <a:lnTo>
                      <a:pt x="602" y="354"/>
                    </a:lnTo>
                    <a:lnTo>
                      <a:pt x="599" y="352"/>
                    </a:lnTo>
                    <a:lnTo>
                      <a:pt x="596" y="354"/>
                    </a:lnTo>
                    <a:lnTo>
                      <a:pt x="592" y="354"/>
                    </a:lnTo>
                    <a:lnTo>
                      <a:pt x="588" y="355"/>
                    </a:lnTo>
                    <a:lnTo>
                      <a:pt x="579" y="357"/>
                    </a:lnTo>
                    <a:lnTo>
                      <a:pt x="557" y="366"/>
                    </a:lnTo>
                    <a:lnTo>
                      <a:pt x="549" y="371"/>
                    </a:lnTo>
                    <a:lnTo>
                      <a:pt x="544" y="376"/>
                    </a:lnTo>
                    <a:lnTo>
                      <a:pt x="544" y="378"/>
                    </a:lnTo>
                    <a:lnTo>
                      <a:pt x="543" y="379"/>
                    </a:lnTo>
                    <a:lnTo>
                      <a:pt x="542" y="379"/>
                    </a:lnTo>
                    <a:lnTo>
                      <a:pt x="540" y="371"/>
                    </a:lnTo>
                    <a:lnTo>
                      <a:pt x="540" y="362"/>
                    </a:lnTo>
                    <a:lnTo>
                      <a:pt x="543" y="361"/>
                    </a:lnTo>
                    <a:lnTo>
                      <a:pt x="544" y="359"/>
                    </a:lnTo>
                    <a:lnTo>
                      <a:pt x="558" y="352"/>
                    </a:lnTo>
                    <a:lnTo>
                      <a:pt x="562" y="345"/>
                    </a:lnTo>
                    <a:lnTo>
                      <a:pt x="559" y="344"/>
                    </a:lnTo>
                    <a:lnTo>
                      <a:pt x="558" y="343"/>
                    </a:lnTo>
                    <a:lnTo>
                      <a:pt x="551" y="338"/>
                    </a:lnTo>
                    <a:lnTo>
                      <a:pt x="549" y="337"/>
                    </a:lnTo>
                    <a:lnTo>
                      <a:pt x="543" y="337"/>
                    </a:lnTo>
                    <a:lnTo>
                      <a:pt x="537" y="340"/>
                    </a:lnTo>
                    <a:lnTo>
                      <a:pt x="537" y="341"/>
                    </a:lnTo>
                    <a:lnTo>
                      <a:pt x="530" y="354"/>
                    </a:lnTo>
                    <a:lnTo>
                      <a:pt x="529" y="354"/>
                    </a:lnTo>
                    <a:lnTo>
                      <a:pt x="528" y="357"/>
                    </a:lnTo>
                    <a:lnTo>
                      <a:pt x="528" y="358"/>
                    </a:lnTo>
                    <a:lnTo>
                      <a:pt x="526" y="364"/>
                    </a:lnTo>
                    <a:lnTo>
                      <a:pt x="519" y="378"/>
                    </a:lnTo>
                    <a:lnTo>
                      <a:pt x="519" y="376"/>
                    </a:lnTo>
                    <a:lnTo>
                      <a:pt x="516" y="369"/>
                    </a:lnTo>
                    <a:lnTo>
                      <a:pt x="516" y="365"/>
                    </a:lnTo>
                    <a:lnTo>
                      <a:pt x="515" y="365"/>
                    </a:lnTo>
                    <a:lnTo>
                      <a:pt x="511" y="371"/>
                    </a:lnTo>
                    <a:lnTo>
                      <a:pt x="501" y="364"/>
                    </a:lnTo>
                    <a:lnTo>
                      <a:pt x="499" y="361"/>
                    </a:lnTo>
                    <a:lnTo>
                      <a:pt x="492" y="355"/>
                    </a:lnTo>
                    <a:lnTo>
                      <a:pt x="475" y="347"/>
                    </a:lnTo>
                    <a:lnTo>
                      <a:pt x="459" y="344"/>
                    </a:lnTo>
                    <a:lnTo>
                      <a:pt x="451" y="336"/>
                    </a:lnTo>
                    <a:lnTo>
                      <a:pt x="438" y="330"/>
                    </a:lnTo>
                    <a:lnTo>
                      <a:pt x="427" y="322"/>
                    </a:lnTo>
                    <a:lnTo>
                      <a:pt x="432" y="294"/>
                    </a:lnTo>
                    <a:lnTo>
                      <a:pt x="434" y="273"/>
                    </a:lnTo>
                    <a:lnTo>
                      <a:pt x="432" y="273"/>
                    </a:lnTo>
                    <a:lnTo>
                      <a:pt x="435" y="271"/>
                    </a:lnTo>
                    <a:lnTo>
                      <a:pt x="435" y="273"/>
                    </a:lnTo>
                    <a:lnTo>
                      <a:pt x="455" y="264"/>
                    </a:lnTo>
                    <a:lnTo>
                      <a:pt x="458" y="264"/>
                    </a:lnTo>
                    <a:lnTo>
                      <a:pt x="462" y="260"/>
                    </a:lnTo>
                    <a:lnTo>
                      <a:pt x="462" y="259"/>
                    </a:lnTo>
                    <a:lnTo>
                      <a:pt x="468" y="252"/>
                    </a:lnTo>
                    <a:lnTo>
                      <a:pt x="470" y="252"/>
                    </a:lnTo>
                    <a:lnTo>
                      <a:pt x="470" y="249"/>
                    </a:lnTo>
                    <a:lnTo>
                      <a:pt x="469" y="248"/>
                    </a:lnTo>
                    <a:lnTo>
                      <a:pt x="466" y="244"/>
                    </a:lnTo>
                    <a:lnTo>
                      <a:pt x="462" y="239"/>
                    </a:lnTo>
                    <a:lnTo>
                      <a:pt x="458" y="237"/>
                    </a:lnTo>
                    <a:lnTo>
                      <a:pt x="455" y="231"/>
                    </a:lnTo>
                    <a:lnTo>
                      <a:pt x="461" y="230"/>
                    </a:lnTo>
                    <a:lnTo>
                      <a:pt x="463" y="224"/>
                    </a:lnTo>
                    <a:lnTo>
                      <a:pt x="462" y="189"/>
                    </a:lnTo>
                    <a:lnTo>
                      <a:pt x="458" y="189"/>
                    </a:lnTo>
                    <a:lnTo>
                      <a:pt x="458" y="187"/>
                    </a:lnTo>
                    <a:lnTo>
                      <a:pt x="454" y="182"/>
                    </a:lnTo>
                    <a:lnTo>
                      <a:pt x="446" y="185"/>
                    </a:lnTo>
                    <a:lnTo>
                      <a:pt x="441" y="190"/>
                    </a:lnTo>
                    <a:lnTo>
                      <a:pt x="438" y="192"/>
                    </a:lnTo>
                    <a:lnTo>
                      <a:pt x="437" y="190"/>
                    </a:lnTo>
                    <a:lnTo>
                      <a:pt x="435" y="190"/>
                    </a:lnTo>
                    <a:lnTo>
                      <a:pt x="432" y="185"/>
                    </a:lnTo>
                    <a:lnTo>
                      <a:pt x="432" y="182"/>
                    </a:lnTo>
                    <a:lnTo>
                      <a:pt x="434" y="182"/>
                    </a:lnTo>
                    <a:lnTo>
                      <a:pt x="448" y="168"/>
                    </a:lnTo>
                    <a:lnTo>
                      <a:pt x="448" y="167"/>
                    </a:lnTo>
                    <a:lnTo>
                      <a:pt x="449" y="167"/>
                    </a:lnTo>
                    <a:lnTo>
                      <a:pt x="448" y="164"/>
                    </a:lnTo>
                    <a:lnTo>
                      <a:pt x="444" y="160"/>
                    </a:lnTo>
                    <a:lnTo>
                      <a:pt x="437" y="160"/>
                    </a:lnTo>
                    <a:lnTo>
                      <a:pt x="434" y="157"/>
                    </a:lnTo>
                    <a:lnTo>
                      <a:pt x="430" y="154"/>
                    </a:lnTo>
                    <a:lnTo>
                      <a:pt x="417" y="143"/>
                    </a:lnTo>
                    <a:lnTo>
                      <a:pt x="403" y="125"/>
                    </a:lnTo>
                    <a:lnTo>
                      <a:pt x="402" y="123"/>
                    </a:lnTo>
                    <a:lnTo>
                      <a:pt x="402" y="120"/>
                    </a:lnTo>
                    <a:lnTo>
                      <a:pt x="401" y="119"/>
                    </a:lnTo>
                    <a:lnTo>
                      <a:pt x="399" y="93"/>
                    </a:lnTo>
                    <a:lnTo>
                      <a:pt x="401" y="83"/>
                    </a:lnTo>
                    <a:lnTo>
                      <a:pt x="401" y="79"/>
                    </a:lnTo>
                    <a:lnTo>
                      <a:pt x="402" y="76"/>
                    </a:lnTo>
                    <a:lnTo>
                      <a:pt x="402" y="74"/>
                    </a:lnTo>
                    <a:lnTo>
                      <a:pt x="406" y="70"/>
                    </a:lnTo>
                    <a:lnTo>
                      <a:pt x="405" y="62"/>
                    </a:lnTo>
                    <a:lnTo>
                      <a:pt x="402" y="56"/>
                    </a:lnTo>
                    <a:lnTo>
                      <a:pt x="391" y="44"/>
                    </a:lnTo>
                    <a:lnTo>
                      <a:pt x="388" y="44"/>
                    </a:lnTo>
                    <a:lnTo>
                      <a:pt x="374" y="48"/>
                    </a:lnTo>
                    <a:lnTo>
                      <a:pt x="363" y="51"/>
                    </a:lnTo>
                    <a:lnTo>
                      <a:pt x="336" y="41"/>
                    </a:lnTo>
                    <a:lnTo>
                      <a:pt x="335" y="41"/>
                    </a:lnTo>
                    <a:lnTo>
                      <a:pt x="314" y="36"/>
                    </a:lnTo>
                    <a:lnTo>
                      <a:pt x="312" y="29"/>
                    </a:lnTo>
                    <a:lnTo>
                      <a:pt x="312" y="20"/>
                    </a:lnTo>
                    <a:lnTo>
                      <a:pt x="311" y="16"/>
                    </a:lnTo>
                    <a:lnTo>
                      <a:pt x="311" y="13"/>
                    </a:lnTo>
                    <a:lnTo>
                      <a:pt x="308" y="10"/>
                    </a:lnTo>
                    <a:lnTo>
                      <a:pt x="305" y="9"/>
                    </a:lnTo>
                    <a:lnTo>
                      <a:pt x="301" y="9"/>
                    </a:lnTo>
                    <a:lnTo>
                      <a:pt x="300" y="10"/>
                    </a:lnTo>
                    <a:lnTo>
                      <a:pt x="297" y="10"/>
                    </a:lnTo>
                    <a:lnTo>
                      <a:pt x="290" y="9"/>
                    </a:lnTo>
                    <a:lnTo>
                      <a:pt x="287" y="7"/>
                    </a:lnTo>
                    <a:lnTo>
                      <a:pt x="285" y="7"/>
                    </a:lnTo>
                    <a:lnTo>
                      <a:pt x="281" y="5"/>
                    </a:lnTo>
                    <a:lnTo>
                      <a:pt x="281" y="3"/>
                    </a:lnTo>
                    <a:lnTo>
                      <a:pt x="279" y="2"/>
                    </a:lnTo>
                    <a:lnTo>
                      <a:pt x="276" y="0"/>
                    </a:lnTo>
                    <a:lnTo>
                      <a:pt x="276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27" name="Freeform 556">
                <a:extLst>
                  <a:ext uri="{FF2B5EF4-FFF2-40B4-BE49-F238E27FC236}">
                    <a16:creationId xmlns:a16="http://schemas.microsoft.com/office/drawing/2014/main" id="{7ADF16D0-BE0F-E5BE-3C1C-30CA5A3999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4" y="1270"/>
                <a:ext cx="96" cy="95"/>
              </a:xfrm>
              <a:custGeom>
                <a:avLst/>
                <a:gdLst>
                  <a:gd name="T0" fmla="*/ 361 w 385"/>
                  <a:gd name="T1" fmla="*/ 147 h 381"/>
                  <a:gd name="T2" fmla="*/ 355 w 385"/>
                  <a:gd name="T3" fmla="*/ 143 h 381"/>
                  <a:gd name="T4" fmla="*/ 351 w 385"/>
                  <a:gd name="T5" fmla="*/ 133 h 381"/>
                  <a:gd name="T6" fmla="*/ 369 w 385"/>
                  <a:gd name="T7" fmla="*/ 124 h 381"/>
                  <a:gd name="T8" fmla="*/ 362 w 385"/>
                  <a:gd name="T9" fmla="*/ 91 h 381"/>
                  <a:gd name="T10" fmla="*/ 361 w 385"/>
                  <a:gd name="T11" fmla="*/ 84 h 381"/>
                  <a:gd name="T12" fmla="*/ 340 w 385"/>
                  <a:gd name="T13" fmla="*/ 60 h 381"/>
                  <a:gd name="T14" fmla="*/ 334 w 385"/>
                  <a:gd name="T15" fmla="*/ 35 h 381"/>
                  <a:gd name="T16" fmla="*/ 331 w 385"/>
                  <a:gd name="T17" fmla="*/ 26 h 381"/>
                  <a:gd name="T18" fmla="*/ 324 w 385"/>
                  <a:gd name="T19" fmla="*/ 29 h 381"/>
                  <a:gd name="T20" fmla="*/ 314 w 385"/>
                  <a:gd name="T21" fmla="*/ 59 h 381"/>
                  <a:gd name="T22" fmla="*/ 277 w 385"/>
                  <a:gd name="T23" fmla="*/ 81 h 381"/>
                  <a:gd name="T24" fmla="*/ 265 w 385"/>
                  <a:gd name="T25" fmla="*/ 83 h 381"/>
                  <a:gd name="T26" fmla="*/ 264 w 385"/>
                  <a:gd name="T27" fmla="*/ 67 h 381"/>
                  <a:gd name="T28" fmla="*/ 264 w 385"/>
                  <a:gd name="T29" fmla="*/ 59 h 381"/>
                  <a:gd name="T30" fmla="*/ 285 w 385"/>
                  <a:gd name="T31" fmla="*/ 29 h 381"/>
                  <a:gd name="T32" fmla="*/ 278 w 385"/>
                  <a:gd name="T33" fmla="*/ 16 h 381"/>
                  <a:gd name="T34" fmla="*/ 250 w 385"/>
                  <a:gd name="T35" fmla="*/ 6 h 381"/>
                  <a:gd name="T36" fmla="*/ 235 w 385"/>
                  <a:gd name="T37" fmla="*/ 9 h 381"/>
                  <a:gd name="T38" fmla="*/ 224 w 385"/>
                  <a:gd name="T39" fmla="*/ 9 h 381"/>
                  <a:gd name="T40" fmla="*/ 207 w 385"/>
                  <a:gd name="T41" fmla="*/ 33 h 381"/>
                  <a:gd name="T42" fmla="*/ 186 w 385"/>
                  <a:gd name="T43" fmla="*/ 28 h 381"/>
                  <a:gd name="T44" fmla="*/ 151 w 385"/>
                  <a:gd name="T45" fmla="*/ 18 h 381"/>
                  <a:gd name="T46" fmla="*/ 138 w 385"/>
                  <a:gd name="T47" fmla="*/ 2 h 381"/>
                  <a:gd name="T48" fmla="*/ 113 w 385"/>
                  <a:gd name="T49" fmla="*/ 28 h 381"/>
                  <a:gd name="T50" fmla="*/ 107 w 385"/>
                  <a:gd name="T51" fmla="*/ 36 h 381"/>
                  <a:gd name="T52" fmla="*/ 91 w 385"/>
                  <a:gd name="T53" fmla="*/ 78 h 381"/>
                  <a:gd name="T54" fmla="*/ 104 w 385"/>
                  <a:gd name="T55" fmla="*/ 99 h 381"/>
                  <a:gd name="T56" fmla="*/ 98 w 385"/>
                  <a:gd name="T57" fmla="*/ 100 h 381"/>
                  <a:gd name="T58" fmla="*/ 50 w 385"/>
                  <a:gd name="T59" fmla="*/ 116 h 381"/>
                  <a:gd name="T60" fmla="*/ 42 w 385"/>
                  <a:gd name="T61" fmla="*/ 136 h 381"/>
                  <a:gd name="T62" fmla="*/ 30 w 385"/>
                  <a:gd name="T63" fmla="*/ 165 h 381"/>
                  <a:gd name="T64" fmla="*/ 28 w 385"/>
                  <a:gd name="T65" fmla="*/ 176 h 381"/>
                  <a:gd name="T66" fmla="*/ 28 w 385"/>
                  <a:gd name="T67" fmla="*/ 189 h 381"/>
                  <a:gd name="T68" fmla="*/ 18 w 385"/>
                  <a:gd name="T69" fmla="*/ 200 h 381"/>
                  <a:gd name="T70" fmla="*/ 2 w 385"/>
                  <a:gd name="T71" fmla="*/ 204 h 381"/>
                  <a:gd name="T72" fmla="*/ 3 w 385"/>
                  <a:gd name="T73" fmla="*/ 218 h 381"/>
                  <a:gd name="T74" fmla="*/ 52 w 385"/>
                  <a:gd name="T75" fmla="*/ 229 h 381"/>
                  <a:gd name="T76" fmla="*/ 99 w 385"/>
                  <a:gd name="T77" fmla="*/ 292 h 381"/>
                  <a:gd name="T78" fmla="*/ 112 w 385"/>
                  <a:gd name="T79" fmla="*/ 327 h 381"/>
                  <a:gd name="T80" fmla="*/ 131 w 385"/>
                  <a:gd name="T81" fmla="*/ 356 h 381"/>
                  <a:gd name="T82" fmla="*/ 172 w 385"/>
                  <a:gd name="T83" fmla="*/ 356 h 381"/>
                  <a:gd name="T84" fmla="*/ 175 w 385"/>
                  <a:gd name="T85" fmla="*/ 374 h 381"/>
                  <a:gd name="T86" fmla="*/ 183 w 385"/>
                  <a:gd name="T87" fmla="*/ 380 h 381"/>
                  <a:gd name="T88" fmla="*/ 200 w 385"/>
                  <a:gd name="T89" fmla="*/ 376 h 381"/>
                  <a:gd name="T90" fmla="*/ 201 w 385"/>
                  <a:gd name="T91" fmla="*/ 364 h 381"/>
                  <a:gd name="T92" fmla="*/ 211 w 385"/>
                  <a:gd name="T93" fmla="*/ 352 h 381"/>
                  <a:gd name="T94" fmla="*/ 222 w 385"/>
                  <a:gd name="T95" fmla="*/ 342 h 381"/>
                  <a:gd name="T96" fmla="*/ 228 w 385"/>
                  <a:gd name="T97" fmla="*/ 328 h 381"/>
                  <a:gd name="T98" fmla="*/ 231 w 385"/>
                  <a:gd name="T99" fmla="*/ 320 h 381"/>
                  <a:gd name="T100" fmla="*/ 277 w 385"/>
                  <a:gd name="T101" fmla="*/ 328 h 381"/>
                  <a:gd name="T102" fmla="*/ 318 w 385"/>
                  <a:gd name="T103" fmla="*/ 344 h 381"/>
                  <a:gd name="T104" fmla="*/ 344 w 385"/>
                  <a:gd name="T105" fmla="*/ 344 h 381"/>
                  <a:gd name="T106" fmla="*/ 356 w 385"/>
                  <a:gd name="T107" fmla="*/ 337 h 381"/>
                  <a:gd name="T108" fmla="*/ 354 w 385"/>
                  <a:gd name="T109" fmla="*/ 321 h 381"/>
                  <a:gd name="T110" fmla="*/ 351 w 385"/>
                  <a:gd name="T111" fmla="*/ 306 h 381"/>
                  <a:gd name="T112" fmla="*/ 355 w 385"/>
                  <a:gd name="T113" fmla="*/ 296 h 381"/>
                  <a:gd name="T114" fmla="*/ 359 w 385"/>
                  <a:gd name="T115" fmla="*/ 263 h 381"/>
                  <a:gd name="T116" fmla="*/ 354 w 385"/>
                  <a:gd name="T117" fmla="*/ 240 h 381"/>
                  <a:gd name="T118" fmla="*/ 366 w 385"/>
                  <a:gd name="T119" fmla="*/ 217 h 381"/>
                  <a:gd name="T120" fmla="*/ 369 w 385"/>
                  <a:gd name="T121" fmla="*/ 201 h 381"/>
                  <a:gd name="T122" fmla="*/ 378 w 385"/>
                  <a:gd name="T123" fmla="*/ 183 h 3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85" h="381">
                    <a:moveTo>
                      <a:pt x="385" y="169"/>
                    </a:moveTo>
                    <a:lnTo>
                      <a:pt x="385" y="159"/>
                    </a:lnTo>
                    <a:lnTo>
                      <a:pt x="378" y="151"/>
                    </a:lnTo>
                    <a:lnTo>
                      <a:pt x="361" y="147"/>
                    </a:lnTo>
                    <a:lnTo>
                      <a:pt x="359" y="147"/>
                    </a:lnTo>
                    <a:lnTo>
                      <a:pt x="358" y="145"/>
                    </a:lnTo>
                    <a:lnTo>
                      <a:pt x="355" y="144"/>
                    </a:lnTo>
                    <a:lnTo>
                      <a:pt x="355" y="143"/>
                    </a:lnTo>
                    <a:lnTo>
                      <a:pt x="352" y="138"/>
                    </a:lnTo>
                    <a:lnTo>
                      <a:pt x="352" y="137"/>
                    </a:lnTo>
                    <a:lnTo>
                      <a:pt x="351" y="134"/>
                    </a:lnTo>
                    <a:lnTo>
                      <a:pt x="351" y="133"/>
                    </a:lnTo>
                    <a:lnTo>
                      <a:pt x="352" y="133"/>
                    </a:lnTo>
                    <a:lnTo>
                      <a:pt x="354" y="131"/>
                    </a:lnTo>
                    <a:lnTo>
                      <a:pt x="365" y="126"/>
                    </a:lnTo>
                    <a:lnTo>
                      <a:pt x="369" y="124"/>
                    </a:lnTo>
                    <a:lnTo>
                      <a:pt x="374" y="120"/>
                    </a:lnTo>
                    <a:lnTo>
                      <a:pt x="365" y="103"/>
                    </a:lnTo>
                    <a:lnTo>
                      <a:pt x="358" y="102"/>
                    </a:lnTo>
                    <a:lnTo>
                      <a:pt x="362" y="91"/>
                    </a:lnTo>
                    <a:lnTo>
                      <a:pt x="362" y="87"/>
                    </a:lnTo>
                    <a:lnTo>
                      <a:pt x="359" y="87"/>
                    </a:lnTo>
                    <a:lnTo>
                      <a:pt x="361" y="85"/>
                    </a:lnTo>
                    <a:lnTo>
                      <a:pt x="361" y="84"/>
                    </a:lnTo>
                    <a:lnTo>
                      <a:pt x="359" y="83"/>
                    </a:lnTo>
                    <a:lnTo>
                      <a:pt x="341" y="78"/>
                    </a:lnTo>
                    <a:lnTo>
                      <a:pt x="340" y="77"/>
                    </a:lnTo>
                    <a:lnTo>
                      <a:pt x="340" y="60"/>
                    </a:lnTo>
                    <a:lnTo>
                      <a:pt x="338" y="53"/>
                    </a:lnTo>
                    <a:lnTo>
                      <a:pt x="332" y="47"/>
                    </a:lnTo>
                    <a:lnTo>
                      <a:pt x="332" y="39"/>
                    </a:lnTo>
                    <a:lnTo>
                      <a:pt x="334" y="35"/>
                    </a:lnTo>
                    <a:lnTo>
                      <a:pt x="334" y="33"/>
                    </a:lnTo>
                    <a:lnTo>
                      <a:pt x="332" y="29"/>
                    </a:lnTo>
                    <a:lnTo>
                      <a:pt x="331" y="28"/>
                    </a:lnTo>
                    <a:lnTo>
                      <a:pt x="331" y="26"/>
                    </a:lnTo>
                    <a:lnTo>
                      <a:pt x="327" y="21"/>
                    </a:lnTo>
                    <a:lnTo>
                      <a:pt x="325" y="21"/>
                    </a:lnTo>
                    <a:lnTo>
                      <a:pt x="324" y="28"/>
                    </a:lnTo>
                    <a:lnTo>
                      <a:pt x="324" y="29"/>
                    </a:lnTo>
                    <a:lnTo>
                      <a:pt x="328" y="43"/>
                    </a:lnTo>
                    <a:lnTo>
                      <a:pt x="328" y="45"/>
                    </a:lnTo>
                    <a:lnTo>
                      <a:pt x="323" y="52"/>
                    </a:lnTo>
                    <a:lnTo>
                      <a:pt x="314" y="59"/>
                    </a:lnTo>
                    <a:lnTo>
                      <a:pt x="313" y="60"/>
                    </a:lnTo>
                    <a:lnTo>
                      <a:pt x="311" y="60"/>
                    </a:lnTo>
                    <a:lnTo>
                      <a:pt x="285" y="70"/>
                    </a:lnTo>
                    <a:lnTo>
                      <a:pt x="277" y="81"/>
                    </a:lnTo>
                    <a:lnTo>
                      <a:pt x="277" y="83"/>
                    </a:lnTo>
                    <a:lnTo>
                      <a:pt x="270" y="83"/>
                    </a:lnTo>
                    <a:lnTo>
                      <a:pt x="267" y="84"/>
                    </a:lnTo>
                    <a:lnTo>
                      <a:pt x="265" y="83"/>
                    </a:lnTo>
                    <a:lnTo>
                      <a:pt x="265" y="81"/>
                    </a:lnTo>
                    <a:lnTo>
                      <a:pt x="264" y="80"/>
                    </a:lnTo>
                    <a:lnTo>
                      <a:pt x="263" y="76"/>
                    </a:lnTo>
                    <a:lnTo>
                      <a:pt x="264" y="67"/>
                    </a:lnTo>
                    <a:lnTo>
                      <a:pt x="264" y="63"/>
                    </a:lnTo>
                    <a:lnTo>
                      <a:pt x="265" y="60"/>
                    </a:lnTo>
                    <a:lnTo>
                      <a:pt x="264" y="60"/>
                    </a:lnTo>
                    <a:lnTo>
                      <a:pt x="264" y="59"/>
                    </a:lnTo>
                    <a:lnTo>
                      <a:pt x="272" y="42"/>
                    </a:lnTo>
                    <a:lnTo>
                      <a:pt x="275" y="38"/>
                    </a:lnTo>
                    <a:lnTo>
                      <a:pt x="282" y="31"/>
                    </a:lnTo>
                    <a:lnTo>
                      <a:pt x="285" y="29"/>
                    </a:lnTo>
                    <a:lnTo>
                      <a:pt x="287" y="28"/>
                    </a:lnTo>
                    <a:lnTo>
                      <a:pt x="285" y="26"/>
                    </a:lnTo>
                    <a:lnTo>
                      <a:pt x="282" y="20"/>
                    </a:lnTo>
                    <a:lnTo>
                      <a:pt x="278" y="16"/>
                    </a:lnTo>
                    <a:lnTo>
                      <a:pt x="263" y="7"/>
                    </a:lnTo>
                    <a:lnTo>
                      <a:pt x="257" y="7"/>
                    </a:lnTo>
                    <a:lnTo>
                      <a:pt x="253" y="6"/>
                    </a:lnTo>
                    <a:lnTo>
                      <a:pt x="250" y="6"/>
                    </a:lnTo>
                    <a:lnTo>
                      <a:pt x="247" y="7"/>
                    </a:lnTo>
                    <a:lnTo>
                      <a:pt x="244" y="10"/>
                    </a:lnTo>
                    <a:lnTo>
                      <a:pt x="236" y="10"/>
                    </a:lnTo>
                    <a:lnTo>
                      <a:pt x="235" y="9"/>
                    </a:lnTo>
                    <a:lnTo>
                      <a:pt x="234" y="9"/>
                    </a:lnTo>
                    <a:lnTo>
                      <a:pt x="229" y="7"/>
                    </a:lnTo>
                    <a:lnTo>
                      <a:pt x="225" y="7"/>
                    </a:lnTo>
                    <a:lnTo>
                      <a:pt x="224" y="9"/>
                    </a:lnTo>
                    <a:lnTo>
                      <a:pt x="210" y="26"/>
                    </a:lnTo>
                    <a:lnTo>
                      <a:pt x="208" y="29"/>
                    </a:lnTo>
                    <a:lnTo>
                      <a:pt x="207" y="31"/>
                    </a:lnTo>
                    <a:lnTo>
                      <a:pt x="207" y="33"/>
                    </a:lnTo>
                    <a:lnTo>
                      <a:pt x="200" y="33"/>
                    </a:lnTo>
                    <a:lnTo>
                      <a:pt x="194" y="32"/>
                    </a:lnTo>
                    <a:lnTo>
                      <a:pt x="187" y="29"/>
                    </a:lnTo>
                    <a:lnTo>
                      <a:pt x="186" y="28"/>
                    </a:lnTo>
                    <a:lnTo>
                      <a:pt x="180" y="26"/>
                    </a:lnTo>
                    <a:lnTo>
                      <a:pt x="161" y="26"/>
                    </a:lnTo>
                    <a:lnTo>
                      <a:pt x="154" y="21"/>
                    </a:lnTo>
                    <a:lnTo>
                      <a:pt x="151" y="18"/>
                    </a:lnTo>
                    <a:lnTo>
                      <a:pt x="151" y="7"/>
                    </a:lnTo>
                    <a:lnTo>
                      <a:pt x="147" y="0"/>
                    </a:lnTo>
                    <a:lnTo>
                      <a:pt x="145" y="0"/>
                    </a:lnTo>
                    <a:lnTo>
                      <a:pt x="138" y="2"/>
                    </a:lnTo>
                    <a:lnTo>
                      <a:pt x="123" y="13"/>
                    </a:lnTo>
                    <a:lnTo>
                      <a:pt x="119" y="18"/>
                    </a:lnTo>
                    <a:lnTo>
                      <a:pt x="117" y="21"/>
                    </a:lnTo>
                    <a:lnTo>
                      <a:pt x="113" y="28"/>
                    </a:lnTo>
                    <a:lnTo>
                      <a:pt x="109" y="32"/>
                    </a:lnTo>
                    <a:lnTo>
                      <a:pt x="107" y="32"/>
                    </a:lnTo>
                    <a:lnTo>
                      <a:pt x="105" y="36"/>
                    </a:lnTo>
                    <a:lnTo>
                      <a:pt x="107" y="36"/>
                    </a:lnTo>
                    <a:lnTo>
                      <a:pt x="91" y="76"/>
                    </a:lnTo>
                    <a:lnTo>
                      <a:pt x="91" y="77"/>
                    </a:lnTo>
                    <a:lnTo>
                      <a:pt x="90" y="77"/>
                    </a:lnTo>
                    <a:lnTo>
                      <a:pt x="91" y="78"/>
                    </a:lnTo>
                    <a:lnTo>
                      <a:pt x="95" y="92"/>
                    </a:lnTo>
                    <a:lnTo>
                      <a:pt x="102" y="96"/>
                    </a:lnTo>
                    <a:lnTo>
                      <a:pt x="105" y="96"/>
                    </a:lnTo>
                    <a:lnTo>
                      <a:pt x="104" y="99"/>
                    </a:lnTo>
                    <a:lnTo>
                      <a:pt x="101" y="100"/>
                    </a:lnTo>
                    <a:lnTo>
                      <a:pt x="101" y="102"/>
                    </a:lnTo>
                    <a:lnTo>
                      <a:pt x="99" y="100"/>
                    </a:lnTo>
                    <a:lnTo>
                      <a:pt x="98" y="100"/>
                    </a:lnTo>
                    <a:lnTo>
                      <a:pt x="85" y="105"/>
                    </a:lnTo>
                    <a:lnTo>
                      <a:pt x="71" y="112"/>
                    </a:lnTo>
                    <a:lnTo>
                      <a:pt x="52" y="116"/>
                    </a:lnTo>
                    <a:lnTo>
                      <a:pt x="50" y="116"/>
                    </a:lnTo>
                    <a:lnTo>
                      <a:pt x="47" y="117"/>
                    </a:lnTo>
                    <a:lnTo>
                      <a:pt x="43" y="127"/>
                    </a:lnTo>
                    <a:lnTo>
                      <a:pt x="42" y="127"/>
                    </a:lnTo>
                    <a:lnTo>
                      <a:pt x="42" y="136"/>
                    </a:lnTo>
                    <a:lnTo>
                      <a:pt x="34" y="158"/>
                    </a:lnTo>
                    <a:lnTo>
                      <a:pt x="34" y="159"/>
                    </a:lnTo>
                    <a:lnTo>
                      <a:pt x="31" y="163"/>
                    </a:lnTo>
                    <a:lnTo>
                      <a:pt x="30" y="165"/>
                    </a:lnTo>
                    <a:lnTo>
                      <a:pt x="27" y="166"/>
                    </a:lnTo>
                    <a:lnTo>
                      <a:pt x="25" y="166"/>
                    </a:lnTo>
                    <a:lnTo>
                      <a:pt x="25" y="168"/>
                    </a:lnTo>
                    <a:lnTo>
                      <a:pt x="28" y="176"/>
                    </a:lnTo>
                    <a:lnTo>
                      <a:pt x="30" y="183"/>
                    </a:lnTo>
                    <a:lnTo>
                      <a:pt x="30" y="186"/>
                    </a:lnTo>
                    <a:lnTo>
                      <a:pt x="28" y="187"/>
                    </a:lnTo>
                    <a:lnTo>
                      <a:pt x="28" y="189"/>
                    </a:lnTo>
                    <a:lnTo>
                      <a:pt x="25" y="193"/>
                    </a:lnTo>
                    <a:lnTo>
                      <a:pt x="24" y="196"/>
                    </a:lnTo>
                    <a:lnTo>
                      <a:pt x="21" y="198"/>
                    </a:lnTo>
                    <a:lnTo>
                      <a:pt x="18" y="200"/>
                    </a:lnTo>
                    <a:lnTo>
                      <a:pt x="11" y="200"/>
                    </a:lnTo>
                    <a:lnTo>
                      <a:pt x="4" y="203"/>
                    </a:lnTo>
                    <a:lnTo>
                      <a:pt x="2" y="203"/>
                    </a:lnTo>
                    <a:lnTo>
                      <a:pt x="2" y="204"/>
                    </a:lnTo>
                    <a:lnTo>
                      <a:pt x="0" y="207"/>
                    </a:lnTo>
                    <a:lnTo>
                      <a:pt x="3" y="215"/>
                    </a:lnTo>
                    <a:lnTo>
                      <a:pt x="2" y="218"/>
                    </a:lnTo>
                    <a:lnTo>
                      <a:pt x="3" y="218"/>
                    </a:lnTo>
                    <a:lnTo>
                      <a:pt x="18" y="221"/>
                    </a:lnTo>
                    <a:lnTo>
                      <a:pt x="35" y="221"/>
                    </a:lnTo>
                    <a:lnTo>
                      <a:pt x="39" y="222"/>
                    </a:lnTo>
                    <a:lnTo>
                      <a:pt x="52" y="229"/>
                    </a:lnTo>
                    <a:lnTo>
                      <a:pt x="57" y="235"/>
                    </a:lnTo>
                    <a:lnTo>
                      <a:pt x="81" y="267"/>
                    </a:lnTo>
                    <a:lnTo>
                      <a:pt x="87" y="277"/>
                    </a:lnTo>
                    <a:lnTo>
                      <a:pt x="99" y="292"/>
                    </a:lnTo>
                    <a:lnTo>
                      <a:pt x="104" y="323"/>
                    </a:lnTo>
                    <a:lnTo>
                      <a:pt x="104" y="324"/>
                    </a:lnTo>
                    <a:lnTo>
                      <a:pt x="105" y="324"/>
                    </a:lnTo>
                    <a:lnTo>
                      <a:pt x="112" y="327"/>
                    </a:lnTo>
                    <a:lnTo>
                      <a:pt x="113" y="328"/>
                    </a:lnTo>
                    <a:lnTo>
                      <a:pt x="115" y="332"/>
                    </a:lnTo>
                    <a:lnTo>
                      <a:pt x="130" y="356"/>
                    </a:lnTo>
                    <a:lnTo>
                      <a:pt x="131" y="356"/>
                    </a:lnTo>
                    <a:lnTo>
                      <a:pt x="137" y="359"/>
                    </a:lnTo>
                    <a:lnTo>
                      <a:pt x="147" y="352"/>
                    </a:lnTo>
                    <a:lnTo>
                      <a:pt x="155" y="352"/>
                    </a:lnTo>
                    <a:lnTo>
                      <a:pt x="172" y="356"/>
                    </a:lnTo>
                    <a:lnTo>
                      <a:pt x="176" y="359"/>
                    </a:lnTo>
                    <a:lnTo>
                      <a:pt x="176" y="363"/>
                    </a:lnTo>
                    <a:lnTo>
                      <a:pt x="175" y="367"/>
                    </a:lnTo>
                    <a:lnTo>
                      <a:pt x="175" y="374"/>
                    </a:lnTo>
                    <a:lnTo>
                      <a:pt x="177" y="378"/>
                    </a:lnTo>
                    <a:lnTo>
                      <a:pt x="179" y="378"/>
                    </a:lnTo>
                    <a:lnTo>
                      <a:pt x="180" y="380"/>
                    </a:lnTo>
                    <a:lnTo>
                      <a:pt x="183" y="380"/>
                    </a:lnTo>
                    <a:lnTo>
                      <a:pt x="183" y="381"/>
                    </a:lnTo>
                    <a:lnTo>
                      <a:pt x="184" y="381"/>
                    </a:lnTo>
                    <a:lnTo>
                      <a:pt x="184" y="380"/>
                    </a:lnTo>
                    <a:lnTo>
                      <a:pt x="200" y="376"/>
                    </a:lnTo>
                    <a:lnTo>
                      <a:pt x="201" y="373"/>
                    </a:lnTo>
                    <a:lnTo>
                      <a:pt x="203" y="367"/>
                    </a:lnTo>
                    <a:lnTo>
                      <a:pt x="203" y="364"/>
                    </a:lnTo>
                    <a:lnTo>
                      <a:pt x="201" y="364"/>
                    </a:lnTo>
                    <a:lnTo>
                      <a:pt x="204" y="355"/>
                    </a:lnTo>
                    <a:lnTo>
                      <a:pt x="205" y="355"/>
                    </a:lnTo>
                    <a:lnTo>
                      <a:pt x="210" y="354"/>
                    </a:lnTo>
                    <a:lnTo>
                      <a:pt x="211" y="352"/>
                    </a:lnTo>
                    <a:lnTo>
                      <a:pt x="214" y="352"/>
                    </a:lnTo>
                    <a:lnTo>
                      <a:pt x="214" y="351"/>
                    </a:lnTo>
                    <a:lnTo>
                      <a:pt x="222" y="344"/>
                    </a:lnTo>
                    <a:lnTo>
                      <a:pt x="222" y="342"/>
                    </a:lnTo>
                    <a:lnTo>
                      <a:pt x="225" y="340"/>
                    </a:lnTo>
                    <a:lnTo>
                      <a:pt x="227" y="335"/>
                    </a:lnTo>
                    <a:lnTo>
                      <a:pt x="227" y="331"/>
                    </a:lnTo>
                    <a:lnTo>
                      <a:pt x="228" y="328"/>
                    </a:lnTo>
                    <a:lnTo>
                      <a:pt x="228" y="325"/>
                    </a:lnTo>
                    <a:lnTo>
                      <a:pt x="229" y="323"/>
                    </a:lnTo>
                    <a:lnTo>
                      <a:pt x="229" y="321"/>
                    </a:lnTo>
                    <a:lnTo>
                      <a:pt x="231" y="320"/>
                    </a:lnTo>
                    <a:lnTo>
                      <a:pt x="232" y="321"/>
                    </a:lnTo>
                    <a:lnTo>
                      <a:pt x="242" y="325"/>
                    </a:lnTo>
                    <a:lnTo>
                      <a:pt x="251" y="328"/>
                    </a:lnTo>
                    <a:lnTo>
                      <a:pt x="277" y="328"/>
                    </a:lnTo>
                    <a:lnTo>
                      <a:pt x="295" y="335"/>
                    </a:lnTo>
                    <a:lnTo>
                      <a:pt x="298" y="337"/>
                    </a:lnTo>
                    <a:lnTo>
                      <a:pt x="301" y="340"/>
                    </a:lnTo>
                    <a:lnTo>
                      <a:pt x="318" y="344"/>
                    </a:lnTo>
                    <a:lnTo>
                      <a:pt x="320" y="344"/>
                    </a:lnTo>
                    <a:lnTo>
                      <a:pt x="335" y="347"/>
                    </a:lnTo>
                    <a:lnTo>
                      <a:pt x="337" y="347"/>
                    </a:lnTo>
                    <a:lnTo>
                      <a:pt x="344" y="344"/>
                    </a:lnTo>
                    <a:lnTo>
                      <a:pt x="351" y="342"/>
                    </a:lnTo>
                    <a:lnTo>
                      <a:pt x="355" y="342"/>
                    </a:lnTo>
                    <a:lnTo>
                      <a:pt x="355" y="338"/>
                    </a:lnTo>
                    <a:lnTo>
                      <a:pt x="356" y="337"/>
                    </a:lnTo>
                    <a:lnTo>
                      <a:pt x="355" y="332"/>
                    </a:lnTo>
                    <a:lnTo>
                      <a:pt x="355" y="328"/>
                    </a:lnTo>
                    <a:lnTo>
                      <a:pt x="354" y="323"/>
                    </a:lnTo>
                    <a:lnTo>
                      <a:pt x="354" y="321"/>
                    </a:lnTo>
                    <a:lnTo>
                      <a:pt x="351" y="318"/>
                    </a:lnTo>
                    <a:lnTo>
                      <a:pt x="349" y="314"/>
                    </a:lnTo>
                    <a:lnTo>
                      <a:pt x="351" y="309"/>
                    </a:lnTo>
                    <a:lnTo>
                      <a:pt x="351" y="306"/>
                    </a:lnTo>
                    <a:lnTo>
                      <a:pt x="349" y="304"/>
                    </a:lnTo>
                    <a:lnTo>
                      <a:pt x="347" y="300"/>
                    </a:lnTo>
                    <a:lnTo>
                      <a:pt x="348" y="299"/>
                    </a:lnTo>
                    <a:lnTo>
                      <a:pt x="355" y="296"/>
                    </a:lnTo>
                    <a:lnTo>
                      <a:pt x="365" y="281"/>
                    </a:lnTo>
                    <a:lnTo>
                      <a:pt x="373" y="277"/>
                    </a:lnTo>
                    <a:lnTo>
                      <a:pt x="368" y="268"/>
                    </a:lnTo>
                    <a:lnTo>
                      <a:pt x="359" y="263"/>
                    </a:lnTo>
                    <a:lnTo>
                      <a:pt x="358" y="254"/>
                    </a:lnTo>
                    <a:lnTo>
                      <a:pt x="356" y="251"/>
                    </a:lnTo>
                    <a:lnTo>
                      <a:pt x="354" y="242"/>
                    </a:lnTo>
                    <a:lnTo>
                      <a:pt x="354" y="240"/>
                    </a:lnTo>
                    <a:lnTo>
                      <a:pt x="355" y="232"/>
                    </a:lnTo>
                    <a:lnTo>
                      <a:pt x="356" y="229"/>
                    </a:lnTo>
                    <a:lnTo>
                      <a:pt x="363" y="219"/>
                    </a:lnTo>
                    <a:lnTo>
                      <a:pt x="366" y="217"/>
                    </a:lnTo>
                    <a:lnTo>
                      <a:pt x="370" y="215"/>
                    </a:lnTo>
                    <a:lnTo>
                      <a:pt x="368" y="210"/>
                    </a:lnTo>
                    <a:lnTo>
                      <a:pt x="366" y="208"/>
                    </a:lnTo>
                    <a:lnTo>
                      <a:pt x="369" y="201"/>
                    </a:lnTo>
                    <a:lnTo>
                      <a:pt x="377" y="189"/>
                    </a:lnTo>
                    <a:lnTo>
                      <a:pt x="377" y="186"/>
                    </a:lnTo>
                    <a:lnTo>
                      <a:pt x="378" y="186"/>
                    </a:lnTo>
                    <a:lnTo>
                      <a:pt x="378" y="183"/>
                    </a:lnTo>
                    <a:lnTo>
                      <a:pt x="381" y="179"/>
                    </a:lnTo>
                    <a:lnTo>
                      <a:pt x="383" y="177"/>
                    </a:lnTo>
                    <a:lnTo>
                      <a:pt x="385" y="16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28" name="Freeform 557">
                <a:extLst>
                  <a:ext uri="{FF2B5EF4-FFF2-40B4-BE49-F238E27FC236}">
                    <a16:creationId xmlns:a16="http://schemas.microsoft.com/office/drawing/2014/main" id="{B486A435-0EFA-6C33-9392-0D3828B248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0" y="1312"/>
                <a:ext cx="172" cy="150"/>
              </a:xfrm>
              <a:custGeom>
                <a:avLst/>
                <a:gdLst>
                  <a:gd name="T0" fmla="*/ 260 w 687"/>
                  <a:gd name="T1" fmla="*/ 67 h 599"/>
                  <a:gd name="T2" fmla="*/ 248 w 687"/>
                  <a:gd name="T3" fmla="*/ 101 h 599"/>
                  <a:gd name="T4" fmla="*/ 211 w 687"/>
                  <a:gd name="T5" fmla="*/ 127 h 599"/>
                  <a:gd name="T6" fmla="*/ 207 w 687"/>
                  <a:gd name="T7" fmla="*/ 149 h 599"/>
                  <a:gd name="T8" fmla="*/ 211 w 687"/>
                  <a:gd name="T9" fmla="*/ 173 h 599"/>
                  <a:gd name="T10" fmla="*/ 157 w 687"/>
                  <a:gd name="T11" fmla="*/ 171 h 599"/>
                  <a:gd name="T12" fmla="*/ 87 w 687"/>
                  <a:gd name="T13" fmla="*/ 151 h 599"/>
                  <a:gd name="T14" fmla="*/ 81 w 687"/>
                  <a:gd name="T15" fmla="*/ 171 h 599"/>
                  <a:gd name="T16" fmla="*/ 61 w 687"/>
                  <a:gd name="T17" fmla="*/ 186 h 599"/>
                  <a:gd name="T18" fmla="*/ 40 w 687"/>
                  <a:gd name="T19" fmla="*/ 211 h 599"/>
                  <a:gd name="T20" fmla="*/ 11 w 687"/>
                  <a:gd name="T21" fmla="*/ 218 h 599"/>
                  <a:gd name="T22" fmla="*/ 6 w 687"/>
                  <a:gd name="T23" fmla="*/ 229 h 599"/>
                  <a:gd name="T24" fmla="*/ 68 w 687"/>
                  <a:gd name="T25" fmla="*/ 279 h 599"/>
                  <a:gd name="T26" fmla="*/ 61 w 687"/>
                  <a:gd name="T27" fmla="*/ 306 h 599"/>
                  <a:gd name="T28" fmla="*/ 60 w 687"/>
                  <a:gd name="T29" fmla="*/ 331 h 599"/>
                  <a:gd name="T30" fmla="*/ 162 w 687"/>
                  <a:gd name="T31" fmla="*/ 349 h 599"/>
                  <a:gd name="T32" fmla="*/ 187 w 687"/>
                  <a:gd name="T33" fmla="*/ 383 h 599"/>
                  <a:gd name="T34" fmla="*/ 166 w 687"/>
                  <a:gd name="T35" fmla="*/ 398 h 599"/>
                  <a:gd name="T36" fmla="*/ 157 w 687"/>
                  <a:gd name="T37" fmla="*/ 419 h 599"/>
                  <a:gd name="T38" fmla="*/ 239 w 687"/>
                  <a:gd name="T39" fmla="*/ 440 h 599"/>
                  <a:gd name="T40" fmla="*/ 256 w 687"/>
                  <a:gd name="T41" fmla="*/ 468 h 599"/>
                  <a:gd name="T42" fmla="*/ 214 w 687"/>
                  <a:gd name="T43" fmla="*/ 510 h 599"/>
                  <a:gd name="T44" fmla="*/ 250 w 687"/>
                  <a:gd name="T45" fmla="*/ 538 h 599"/>
                  <a:gd name="T46" fmla="*/ 285 w 687"/>
                  <a:gd name="T47" fmla="*/ 500 h 599"/>
                  <a:gd name="T48" fmla="*/ 304 w 687"/>
                  <a:gd name="T49" fmla="*/ 508 h 599"/>
                  <a:gd name="T50" fmla="*/ 328 w 687"/>
                  <a:gd name="T51" fmla="*/ 553 h 599"/>
                  <a:gd name="T52" fmla="*/ 334 w 687"/>
                  <a:gd name="T53" fmla="*/ 591 h 599"/>
                  <a:gd name="T54" fmla="*/ 416 w 687"/>
                  <a:gd name="T55" fmla="*/ 557 h 599"/>
                  <a:gd name="T56" fmla="*/ 448 w 687"/>
                  <a:gd name="T57" fmla="*/ 573 h 599"/>
                  <a:gd name="T58" fmla="*/ 512 w 687"/>
                  <a:gd name="T59" fmla="*/ 543 h 599"/>
                  <a:gd name="T60" fmla="*/ 559 w 687"/>
                  <a:gd name="T61" fmla="*/ 483 h 599"/>
                  <a:gd name="T62" fmla="*/ 548 w 687"/>
                  <a:gd name="T63" fmla="*/ 472 h 599"/>
                  <a:gd name="T64" fmla="*/ 577 w 687"/>
                  <a:gd name="T65" fmla="*/ 440 h 599"/>
                  <a:gd name="T66" fmla="*/ 602 w 687"/>
                  <a:gd name="T67" fmla="*/ 446 h 599"/>
                  <a:gd name="T68" fmla="*/ 653 w 687"/>
                  <a:gd name="T69" fmla="*/ 427 h 599"/>
                  <a:gd name="T70" fmla="*/ 686 w 687"/>
                  <a:gd name="T71" fmla="*/ 373 h 599"/>
                  <a:gd name="T72" fmla="*/ 662 w 687"/>
                  <a:gd name="T73" fmla="*/ 328 h 599"/>
                  <a:gd name="T74" fmla="*/ 620 w 687"/>
                  <a:gd name="T75" fmla="*/ 336 h 599"/>
                  <a:gd name="T76" fmla="*/ 556 w 687"/>
                  <a:gd name="T77" fmla="*/ 355 h 599"/>
                  <a:gd name="T78" fmla="*/ 529 w 687"/>
                  <a:gd name="T79" fmla="*/ 329 h 599"/>
                  <a:gd name="T80" fmla="*/ 519 w 687"/>
                  <a:gd name="T81" fmla="*/ 292 h 599"/>
                  <a:gd name="T82" fmla="*/ 514 w 687"/>
                  <a:gd name="T83" fmla="*/ 282 h 599"/>
                  <a:gd name="T84" fmla="*/ 500 w 687"/>
                  <a:gd name="T85" fmla="*/ 302 h 599"/>
                  <a:gd name="T86" fmla="*/ 464 w 687"/>
                  <a:gd name="T87" fmla="*/ 283 h 599"/>
                  <a:gd name="T88" fmla="*/ 447 w 687"/>
                  <a:gd name="T89" fmla="*/ 239 h 599"/>
                  <a:gd name="T90" fmla="*/ 416 w 687"/>
                  <a:gd name="T91" fmla="*/ 219 h 599"/>
                  <a:gd name="T92" fmla="*/ 420 w 687"/>
                  <a:gd name="T93" fmla="*/ 193 h 599"/>
                  <a:gd name="T94" fmla="*/ 438 w 687"/>
                  <a:gd name="T95" fmla="*/ 165 h 599"/>
                  <a:gd name="T96" fmla="*/ 443 w 687"/>
                  <a:gd name="T97" fmla="*/ 135 h 599"/>
                  <a:gd name="T98" fmla="*/ 419 w 687"/>
                  <a:gd name="T99" fmla="*/ 103 h 599"/>
                  <a:gd name="T100" fmla="*/ 391 w 687"/>
                  <a:gd name="T101" fmla="*/ 105 h 599"/>
                  <a:gd name="T102" fmla="*/ 374 w 687"/>
                  <a:gd name="T103" fmla="*/ 48 h 599"/>
                  <a:gd name="T104" fmla="*/ 349 w 687"/>
                  <a:gd name="T105" fmla="*/ 38 h 599"/>
                  <a:gd name="T106" fmla="*/ 306 w 687"/>
                  <a:gd name="T107" fmla="*/ 0 h 5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687" h="599">
                    <a:moveTo>
                      <a:pt x="241" y="18"/>
                    </a:moveTo>
                    <a:lnTo>
                      <a:pt x="247" y="36"/>
                    </a:lnTo>
                    <a:lnTo>
                      <a:pt x="257" y="49"/>
                    </a:lnTo>
                    <a:lnTo>
                      <a:pt x="258" y="52"/>
                    </a:lnTo>
                    <a:lnTo>
                      <a:pt x="261" y="56"/>
                    </a:lnTo>
                    <a:lnTo>
                      <a:pt x="267" y="56"/>
                    </a:lnTo>
                    <a:lnTo>
                      <a:pt x="260" y="67"/>
                    </a:lnTo>
                    <a:lnTo>
                      <a:pt x="258" y="68"/>
                    </a:lnTo>
                    <a:lnTo>
                      <a:pt x="260" y="80"/>
                    </a:lnTo>
                    <a:lnTo>
                      <a:pt x="260" y="89"/>
                    </a:lnTo>
                    <a:lnTo>
                      <a:pt x="258" y="92"/>
                    </a:lnTo>
                    <a:lnTo>
                      <a:pt x="251" y="99"/>
                    </a:lnTo>
                    <a:lnTo>
                      <a:pt x="250" y="99"/>
                    </a:lnTo>
                    <a:lnTo>
                      <a:pt x="248" y="101"/>
                    </a:lnTo>
                    <a:lnTo>
                      <a:pt x="246" y="105"/>
                    </a:lnTo>
                    <a:lnTo>
                      <a:pt x="241" y="109"/>
                    </a:lnTo>
                    <a:lnTo>
                      <a:pt x="239" y="113"/>
                    </a:lnTo>
                    <a:lnTo>
                      <a:pt x="233" y="112"/>
                    </a:lnTo>
                    <a:lnTo>
                      <a:pt x="229" y="108"/>
                    </a:lnTo>
                    <a:lnTo>
                      <a:pt x="221" y="112"/>
                    </a:lnTo>
                    <a:lnTo>
                      <a:pt x="211" y="127"/>
                    </a:lnTo>
                    <a:lnTo>
                      <a:pt x="204" y="130"/>
                    </a:lnTo>
                    <a:lnTo>
                      <a:pt x="203" y="131"/>
                    </a:lnTo>
                    <a:lnTo>
                      <a:pt x="205" y="135"/>
                    </a:lnTo>
                    <a:lnTo>
                      <a:pt x="207" y="137"/>
                    </a:lnTo>
                    <a:lnTo>
                      <a:pt x="207" y="140"/>
                    </a:lnTo>
                    <a:lnTo>
                      <a:pt x="205" y="145"/>
                    </a:lnTo>
                    <a:lnTo>
                      <a:pt x="207" y="149"/>
                    </a:lnTo>
                    <a:lnTo>
                      <a:pt x="210" y="152"/>
                    </a:lnTo>
                    <a:lnTo>
                      <a:pt x="210" y="154"/>
                    </a:lnTo>
                    <a:lnTo>
                      <a:pt x="211" y="159"/>
                    </a:lnTo>
                    <a:lnTo>
                      <a:pt x="211" y="163"/>
                    </a:lnTo>
                    <a:lnTo>
                      <a:pt x="212" y="168"/>
                    </a:lnTo>
                    <a:lnTo>
                      <a:pt x="211" y="169"/>
                    </a:lnTo>
                    <a:lnTo>
                      <a:pt x="211" y="173"/>
                    </a:lnTo>
                    <a:lnTo>
                      <a:pt x="207" y="173"/>
                    </a:lnTo>
                    <a:lnTo>
                      <a:pt x="200" y="175"/>
                    </a:lnTo>
                    <a:lnTo>
                      <a:pt x="193" y="178"/>
                    </a:lnTo>
                    <a:lnTo>
                      <a:pt x="191" y="178"/>
                    </a:lnTo>
                    <a:lnTo>
                      <a:pt x="176" y="175"/>
                    </a:lnTo>
                    <a:lnTo>
                      <a:pt x="174" y="175"/>
                    </a:lnTo>
                    <a:lnTo>
                      <a:pt x="157" y="171"/>
                    </a:lnTo>
                    <a:lnTo>
                      <a:pt x="154" y="168"/>
                    </a:lnTo>
                    <a:lnTo>
                      <a:pt x="151" y="166"/>
                    </a:lnTo>
                    <a:lnTo>
                      <a:pt x="133" y="159"/>
                    </a:lnTo>
                    <a:lnTo>
                      <a:pt x="107" y="159"/>
                    </a:lnTo>
                    <a:lnTo>
                      <a:pt x="98" y="156"/>
                    </a:lnTo>
                    <a:lnTo>
                      <a:pt x="88" y="152"/>
                    </a:lnTo>
                    <a:lnTo>
                      <a:pt x="87" y="151"/>
                    </a:lnTo>
                    <a:lnTo>
                      <a:pt x="85" y="152"/>
                    </a:lnTo>
                    <a:lnTo>
                      <a:pt x="85" y="154"/>
                    </a:lnTo>
                    <a:lnTo>
                      <a:pt x="84" y="156"/>
                    </a:lnTo>
                    <a:lnTo>
                      <a:pt x="84" y="159"/>
                    </a:lnTo>
                    <a:lnTo>
                      <a:pt x="83" y="162"/>
                    </a:lnTo>
                    <a:lnTo>
                      <a:pt x="83" y="166"/>
                    </a:lnTo>
                    <a:lnTo>
                      <a:pt x="81" y="171"/>
                    </a:lnTo>
                    <a:lnTo>
                      <a:pt x="78" y="173"/>
                    </a:lnTo>
                    <a:lnTo>
                      <a:pt x="78" y="175"/>
                    </a:lnTo>
                    <a:lnTo>
                      <a:pt x="70" y="182"/>
                    </a:lnTo>
                    <a:lnTo>
                      <a:pt x="70" y="183"/>
                    </a:lnTo>
                    <a:lnTo>
                      <a:pt x="67" y="183"/>
                    </a:lnTo>
                    <a:lnTo>
                      <a:pt x="66" y="185"/>
                    </a:lnTo>
                    <a:lnTo>
                      <a:pt x="61" y="186"/>
                    </a:lnTo>
                    <a:lnTo>
                      <a:pt x="60" y="186"/>
                    </a:lnTo>
                    <a:lnTo>
                      <a:pt x="57" y="195"/>
                    </a:lnTo>
                    <a:lnTo>
                      <a:pt x="59" y="195"/>
                    </a:lnTo>
                    <a:lnTo>
                      <a:pt x="59" y="198"/>
                    </a:lnTo>
                    <a:lnTo>
                      <a:pt x="57" y="204"/>
                    </a:lnTo>
                    <a:lnTo>
                      <a:pt x="56" y="207"/>
                    </a:lnTo>
                    <a:lnTo>
                      <a:pt x="40" y="211"/>
                    </a:lnTo>
                    <a:lnTo>
                      <a:pt x="40" y="212"/>
                    </a:lnTo>
                    <a:lnTo>
                      <a:pt x="39" y="212"/>
                    </a:lnTo>
                    <a:lnTo>
                      <a:pt x="38" y="214"/>
                    </a:lnTo>
                    <a:lnTo>
                      <a:pt x="30" y="218"/>
                    </a:lnTo>
                    <a:lnTo>
                      <a:pt x="23" y="221"/>
                    </a:lnTo>
                    <a:lnTo>
                      <a:pt x="14" y="218"/>
                    </a:lnTo>
                    <a:lnTo>
                      <a:pt x="11" y="218"/>
                    </a:lnTo>
                    <a:lnTo>
                      <a:pt x="3" y="221"/>
                    </a:lnTo>
                    <a:lnTo>
                      <a:pt x="1" y="222"/>
                    </a:lnTo>
                    <a:lnTo>
                      <a:pt x="0" y="225"/>
                    </a:lnTo>
                    <a:lnTo>
                      <a:pt x="0" y="226"/>
                    </a:lnTo>
                    <a:lnTo>
                      <a:pt x="1" y="226"/>
                    </a:lnTo>
                    <a:lnTo>
                      <a:pt x="3" y="228"/>
                    </a:lnTo>
                    <a:lnTo>
                      <a:pt x="6" y="229"/>
                    </a:lnTo>
                    <a:lnTo>
                      <a:pt x="38" y="235"/>
                    </a:lnTo>
                    <a:lnTo>
                      <a:pt x="47" y="245"/>
                    </a:lnTo>
                    <a:lnTo>
                      <a:pt x="57" y="260"/>
                    </a:lnTo>
                    <a:lnTo>
                      <a:pt x="63" y="271"/>
                    </a:lnTo>
                    <a:lnTo>
                      <a:pt x="64" y="275"/>
                    </a:lnTo>
                    <a:lnTo>
                      <a:pt x="64" y="276"/>
                    </a:lnTo>
                    <a:lnTo>
                      <a:pt x="68" y="279"/>
                    </a:lnTo>
                    <a:lnTo>
                      <a:pt x="71" y="281"/>
                    </a:lnTo>
                    <a:lnTo>
                      <a:pt x="80" y="283"/>
                    </a:lnTo>
                    <a:lnTo>
                      <a:pt x="78" y="293"/>
                    </a:lnTo>
                    <a:lnTo>
                      <a:pt x="74" y="292"/>
                    </a:lnTo>
                    <a:lnTo>
                      <a:pt x="67" y="299"/>
                    </a:lnTo>
                    <a:lnTo>
                      <a:pt x="64" y="303"/>
                    </a:lnTo>
                    <a:lnTo>
                      <a:pt x="61" y="306"/>
                    </a:lnTo>
                    <a:lnTo>
                      <a:pt x="61" y="307"/>
                    </a:lnTo>
                    <a:lnTo>
                      <a:pt x="59" y="316"/>
                    </a:lnTo>
                    <a:lnTo>
                      <a:pt x="59" y="319"/>
                    </a:lnTo>
                    <a:lnTo>
                      <a:pt x="60" y="320"/>
                    </a:lnTo>
                    <a:lnTo>
                      <a:pt x="61" y="325"/>
                    </a:lnTo>
                    <a:lnTo>
                      <a:pt x="59" y="329"/>
                    </a:lnTo>
                    <a:lnTo>
                      <a:pt x="60" y="331"/>
                    </a:lnTo>
                    <a:lnTo>
                      <a:pt x="64" y="336"/>
                    </a:lnTo>
                    <a:lnTo>
                      <a:pt x="77" y="349"/>
                    </a:lnTo>
                    <a:lnTo>
                      <a:pt x="83" y="352"/>
                    </a:lnTo>
                    <a:lnTo>
                      <a:pt x="100" y="356"/>
                    </a:lnTo>
                    <a:lnTo>
                      <a:pt x="123" y="356"/>
                    </a:lnTo>
                    <a:lnTo>
                      <a:pt x="159" y="349"/>
                    </a:lnTo>
                    <a:lnTo>
                      <a:pt x="162" y="349"/>
                    </a:lnTo>
                    <a:lnTo>
                      <a:pt x="165" y="353"/>
                    </a:lnTo>
                    <a:lnTo>
                      <a:pt x="166" y="359"/>
                    </a:lnTo>
                    <a:lnTo>
                      <a:pt x="166" y="369"/>
                    </a:lnTo>
                    <a:lnTo>
                      <a:pt x="170" y="373"/>
                    </a:lnTo>
                    <a:lnTo>
                      <a:pt x="186" y="380"/>
                    </a:lnTo>
                    <a:lnTo>
                      <a:pt x="186" y="381"/>
                    </a:lnTo>
                    <a:lnTo>
                      <a:pt x="187" y="383"/>
                    </a:lnTo>
                    <a:lnTo>
                      <a:pt x="186" y="386"/>
                    </a:lnTo>
                    <a:lnTo>
                      <a:pt x="184" y="386"/>
                    </a:lnTo>
                    <a:lnTo>
                      <a:pt x="181" y="389"/>
                    </a:lnTo>
                    <a:lnTo>
                      <a:pt x="177" y="391"/>
                    </a:lnTo>
                    <a:lnTo>
                      <a:pt x="170" y="391"/>
                    </a:lnTo>
                    <a:lnTo>
                      <a:pt x="169" y="394"/>
                    </a:lnTo>
                    <a:lnTo>
                      <a:pt x="166" y="398"/>
                    </a:lnTo>
                    <a:lnTo>
                      <a:pt x="166" y="401"/>
                    </a:lnTo>
                    <a:lnTo>
                      <a:pt x="163" y="406"/>
                    </a:lnTo>
                    <a:lnTo>
                      <a:pt x="162" y="412"/>
                    </a:lnTo>
                    <a:lnTo>
                      <a:pt x="159" y="415"/>
                    </a:lnTo>
                    <a:lnTo>
                      <a:pt x="158" y="415"/>
                    </a:lnTo>
                    <a:lnTo>
                      <a:pt x="157" y="416"/>
                    </a:lnTo>
                    <a:lnTo>
                      <a:pt x="157" y="419"/>
                    </a:lnTo>
                    <a:lnTo>
                      <a:pt x="159" y="427"/>
                    </a:lnTo>
                    <a:lnTo>
                      <a:pt x="176" y="430"/>
                    </a:lnTo>
                    <a:lnTo>
                      <a:pt x="181" y="430"/>
                    </a:lnTo>
                    <a:lnTo>
                      <a:pt x="186" y="432"/>
                    </a:lnTo>
                    <a:lnTo>
                      <a:pt x="193" y="433"/>
                    </a:lnTo>
                    <a:lnTo>
                      <a:pt x="225" y="432"/>
                    </a:lnTo>
                    <a:lnTo>
                      <a:pt x="239" y="440"/>
                    </a:lnTo>
                    <a:lnTo>
                      <a:pt x="243" y="444"/>
                    </a:lnTo>
                    <a:lnTo>
                      <a:pt x="244" y="444"/>
                    </a:lnTo>
                    <a:lnTo>
                      <a:pt x="244" y="446"/>
                    </a:lnTo>
                    <a:lnTo>
                      <a:pt x="247" y="448"/>
                    </a:lnTo>
                    <a:lnTo>
                      <a:pt x="254" y="465"/>
                    </a:lnTo>
                    <a:lnTo>
                      <a:pt x="256" y="466"/>
                    </a:lnTo>
                    <a:lnTo>
                      <a:pt x="256" y="468"/>
                    </a:lnTo>
                    <a:lnTo>
                      <a:pt x="246" y="480"/>
                    </a:lnTo>
                    <a:lnTo>
                      <a:pt x="238" y="486"/>
                    </a:lnTo>
                    <a:lnTo>
                      <a:pt x="237" y="487"/>
                    </a:lnTo>
                    <a:lnTo>
                      <a:pt x="233" y="497"/>
                    </a:lnTo>
                    <a:lnTo>
                      <a:pt x="225" y="501"/>
                    </a:lnTo>
                    <a:lnTo>
                      <a:pt x="222" y="504"/>
                    </a:lnTo>
                    <a:lnTo>
                      <a:pt x="214" y="510"/>
                    </a:lnTo>
                    <a:lnTo>
                      <a:pt x="212" y="514"/>
                    </a:lnTo>
                    <a:lnTo>
                      <a:pt x="212" y="520"/>
                    </a:lnTo>
                    <a:lnTo>
                      <a:pt x="214" y="522"/>
                    </a:lnTo>
                    <a:lnTo>
                      <a:pt x="218" y="529"/>
                    </a:lnTo>
                    <a:lnTo>
                      <a:pt x="244" y="546"/>
                    </a:lnTo>
                    <a:lnTo>
                      <a:pt x="247" y="549"/>
                    </a:lnTo>
                    <a:lnTo>
                      <a:pt x="250" y="538"/>
                    </a:lnTo>
                    <a:lnTo>
                      <a:pt x="250" y="536"/>
                    </a:lnTo>
                    <a:lnTo>
                      <a:pt x="256" y="528"/>
                    </a:lnTo>
                    <a:lnTo>
                      <a:pt x="261" y="508"/>
                    </a:lnTo>
                    <a:lnTo>
                      <a:pt x="263" y="508"/>
                    </a:lnTo>
                    <a:lnTo>
                      <a:pt x="267" y="504"/>
                    </a:lnTo>
                    <a:lnTo>
                      <a:pt x="270" y="504"/>
                    </a:lnTo>
                    <a:lnTo>
                      <a:pt x="285" y="500"/>
                    </a:lnTo>
                    <a:lnTo>
                      <a:pt x="288" y="499"/>
                    </a:lnTo>
                    <a:lnTo>
                      <a:pt x="293" y="499"/>
                    </a:lnTo>
                    <a:lnTo>
                      <a:pt x="296" y="500"/>
                    </a:lnTo>
                    <a:lnTo>
                      <a:pt x="300" y="501"/>
                    </a:lnTo>
                    <a:lnTo>
                      <a:pt x="303" y="506"/>
                    </a:lnTo>
                    <a:lnTo>
                      <a:pt x="303" y="507"/>
                    </a:lnTo>
                    <a:lnTo>
                      <a:pt x="304" y="508"/>
                    </a:lnTo>
                    <a:lnTo>
                      <a:pt x="304" y="510"/>
                    </a:lnTo>
                    <a:lnTo>
                      <a:pt x="306" y="510"/>
                    </a:lnTo>
                    <a:lnTo>
                      <a:pt x="306" y="513"/>
                    </a:lnTo>
                    <a:lnTo>
                      <a:pt x="307" y="517"/>
                    </a:lnTo>
                    <a:lnTo>
                      <a:pt x="323" y="549"/>
                    </a:lnTo>
                    <a:lnTo>
                      <a:pt x="325" y="552"/>
                    </a:lnTo>
                    <a:lnTo>
                      <a:pt x="328" y="553"/>
                    </a:lnTo>
                    <a:lnTo>
                      <a:pt x="331" y="556"/>
                    </a:lnTo>
                    <a:lnTo>
                      <a:pt x="332" y="559"/>
                    </a:lnTo>
                    <a:lnTo>
                      <a:pt x="332" y="561"/>
                    </a:lnTo>
                    <a:lnTo>
                      <a:pt x="334" y="566"/>
                    </a:lnTo>
                    <a:lnTo>
                      <a:pt x="334" y="589"/>
                    </a:lnTo>
                    <a:lnTo>
                      <a:pt x="332" y="591"/>
                    </a:lnTo>
                    <a:lnTo>
                      <a:pt x="334" y="591"/>
                    </a:lnTo>
                    <a:lnTo>
                      <a:pt x="359" y="599"/>
                    </a:lnTo>
                    <a:lnTo>
                      <a:pt x="363" y="598"/>
                    </a:lnTo>
                    <a:lnTo>
                      <a:pt x="366" y="598"/>
                    </a:lnTo>
                    <a:lnTo>
                      <a:pt x="384" y="577"/>
                    </a:lnTo>
                    <a:lnTo>
                      <a:pt x="392" y="571"/>
                    </a:lnTo>
                    <a:lnTo>
                      <a:pt x="416" y="559"/>
                    </a:lnTo>
                    <a:lnTo>
                      <a:pt x="416" y="557"/>
                    </a:lnTo>
                    <a:lnTo>
                      <a:pt x="420" y="561"/>
                    </a:lnTo>
                    <a:lnTo>
                      <a:pt x="436" y="568"/>
                    </a:lnTo>
                    <a:lnTo>
                      <a:pt x="443" y="570"/>
                    </a:lnTo>
                    <a:lnTo>
                      <a:pt x="445" y="570"/>
                    </a:lnTo>
                    <a:lnTo>
                      <a:pt x="447" y="571"/>
                    </a:lnTo>
                    <a:lnTo>
                      <a:pt x="448" y="571"/>
                    </a:lnTo>
                    <a:lnTo>
                      <a:pt x="448" y="573"/>
                    </a:lnTo>
                    <a:lnTo>
                      <a:pt x="452" y="580"/>
                    </a:lnTo>
                    <a:lnTo>
                      <a:pt x="454" y="580"/>
                    </a:lnTo>
                    <a:lnTo>
                      <a:pt x="454" y="578"/>
                    </a:lnTo>
                    <a:lnTo>
                      <a:pt x="462" y="578"/>
                    </a:lnTo>
                    <a:lnTo>
                      <a:pt x="479" y="570"/>
                    </a:lnTo>
                    <a:lnTo>
                      <a:pt x="500" y="552"/>
                    </a:lnTo>
                    <a:lnTo>
                      <a:pt x="512" y="543"/>
                    </a:lnTo>
                    <a:lnTo>
                      <a:pt x="517" y="543"/>
                    </a:lnTo>
                    <a:lnTo>
                      <a:pt x="528" y="531"/>
                    </a:lnTo>
                    <a:lnTo>
                      <a:pt x="539" y="508"/>
                    </a:lnTo>
                    <a:lnTo>
                      <a:pt x="542" y="508"/>
                    </a:lnTo>
                    <a:lnTo>
                      <a:pt x="549" y="507"/>
                    </a:lnTo>
                    <a:lnTo>
                      <a:pt x="548" y="503"/>
                    </a:lnTo>
                    <a:lnTo>
                      <a:pt x="559" y="483"/>
                    </a:lnTo>
                    <a:lnTo>
                      <a:pt x="561" y="483"/>
                    </a:lnTo>
                    <a:lnTo>
                      <a:pt x="561" y="482"/>
                    </a:lnTo>
                    <a:lnTo>
                      <a:pt x="563" y="480"/>
                    </a:lnTo>
                    <a:lnTo>
                      <a:pt x="565" y="475"/>
                    </a:lnTo>
                    <a:lnTo>
                      <a:pt x="565" y="473"/>
                    </a:lnTo>
                    <a:lnTo>
                      <a:pt x="561" y="472"/>
                    </a:lnTo>
                    <a:lnTo>
                      <a:pt x="548" y="472"/>
                    </a:lnTo>
                    <a:lnTo>
                      <a:pt x="548" y="453"/>
                    </a:lnTo>
                    <a:lnTo>
                      <a:pt x="555" y="453"/>
                    </a:lnTo>
                    <a:lnTo>
                      <a:pt x="563" y="455"/>
                    </a:lnTo>
                    <a:lnTo>
                      <a:pt x="565" y="455"/>
                    </a:lnTo>
                    <a:lnTo>
                      <a:pt x="571" y="448"/>
                    </a:lnTo>
                    <a:lnTo>
                      <a:pt x="574" y="443"/>
                    </a:lnTo>
                    <a:lnTo>
                      <a:pt x="577" y="440"/>
                    </a:lnTo>
                    <a:lnTo>
                      <a:pt x="578" y="440"/>
                    </a:lnTo>
                    <a:lnTo>
                      <a:pt x="595" y="455"/>
                    </a:lnTo>
                    <a:lnTo>
                      <a:pt x="596" y="455"/>
                    </a:lnTo>
                    <a:lnTo>
                      <a:pt x="599" y="453"/>
                    </a:lnTo>
                    <a:lnTo>
                      <a:pt x="599" y="451"/>
                    </a:lnTo>
                    <a:lnTo>
                      <a:pt x="602" y="447"/>
                    </a:lnTo>
                    <a:lnTo>
                      <a:pt x="602" y="446"/>
                    </a:lnTo>
                    <a:lnTo>
                      <a:pt x="603" y="441"/>
                    </a:lnTo>
                    <a:lnTo>
                      <a:pt x="608" y="441"/>
                    </a:lnTo>
                    <a:lnTo>
                      <a:pt x="622" y="439"/>
                    </a:lnTo>
                    <a:lnTo>
                      <a:pt x="638" y="433"/>
                    </a:lnTo>
                    <a:lnTo>
                      <a:pt x="644" y="429"/>
                    </a:lnTo>
                    <a:lnTo>
                      <a:pt x="648" y="429"/>
                    </a:lnTo>
                    <a:lnTo>
                      <a:pt x="653" y="427"/>
                    </a:lnTo>
                    <a:lnTo>
                      <a:pt x="655" y="426"/>
                    </a:lnTo>
                    <a:lnTo>
                      <a:pt x="662" y="422"/>
                    </a:lnTo>
                    <a:lnTo>
                      <a:pt x="682" y="406"/>
                    </a:lnTo>
                    <a:lnTo>
                      <a:pt x="686" y="398"/>
                    </a:lnTo>
                    <a:lnTo>
                      <a:pt x="687" y="383"/>
                    </a:lnTo>
                    <a:lnTo>
                      <a:pt x="686" y="374"/>
                    </a:lnTo>
                    <a:lnTo>
                      <a:pt x="686" y="373"/>
                    </a:lnTo>
                    <a:lnTo>
                      <a:pt x="686" y="372"/>
                    </a:lnTo>
                    <a:lnTo>
                      <a:pt x="684" y="362"/>
                    </a:lnTo>
                    <a:lnTo>
                      <a:pt x="684" y="359"/>
                    </a:lnTo>
                    <a:lnTo>
                      <a:pt x="682" y="355"/>
                    </a:lnTo>
                    <a:lnTo>
                      <a:pt x="675" y="348"/>
                    </a:lnTo>
                    <a:lnTo>
                      <a:pt x="665" y="335"/>
                    </a:lnTo>
                    <a:lnTo>
                      <a:pt x="662" y="328"/>
                    </a:lnTo>
                    <a:lnTo>
                      <a:pt x="661" y="327"/>
                    </a:lnTo>
                    <a:lnTo>
                      <a:pt x="661" y="325"/>
                    </a:lnTo>
                    <a:lnTo>
                      <a:pt x="659" y="324"/>
                    </a:lnTo>
                    <a:lnTo>
                      <a:pt x="652" y="324"/>
                    </a:lnTo>
                    <a:lnTo>
                      <a:pt x="634" y="329"/>
                    </a:lnTo>
                    <a:lnTo>
                      <a:pt x="620" y="335"/>
                    </a:lnTo>
                    <a:lnTo>
                      <a:pt x="620" y="336"/>
                    </a:lnTo>
                    <a:lnTo>
                      <a:pt x="616" y="339"/>
                    </a:lnTo>
                    <a:lnTo>
                      <a:pt x="615" y="339"/>
                    </a:lnTo>
                    <a:lnTo>
                      <a:pt x="609" y="341"/>
                    </a:lnTo>
                    <a:lnTo>
                      <a:pt x="601" y="341"/>
                    </a:lnTo>
                    <a:lnTo>
                      <a:pt x="564" y="356"/>
                    </a:lnTo>
                    <a:lnTo>
                      <a:pt x="563" y="356"/>
                    </a:lnTo>
                    <a:lnTo>
                      <a:pt x="556" y="355"/>
                    </a:lnTo>
                    <a:lnTo>
                      <a:pt x="550" y="349"/>
                    </a:lnTo>
                    <a:lnTo>
                      <a:pt x="543" y="344"/>
                    </a:lnTo>
                    <a:lnTo>
                      <a:pt x="536" y="341"/>
                    </a:lnTo>
                    <a:lnTo>
                      <a:pt x="540" y="341"/>
                    </a:lnTo>
                    <a:lnTo>
                      <a:pt x="540" y="331"/>
                    </a:lnTo>
                    <a:lnTo>
                      <a:pt x="532" y="331"/>
                    </a:lnTo>
                    <a:lnTo>
                      <a:pt x="529" y="329"/>
                    </a:lnTo>
                    <a:lnTo>
                      <a:pt x="519" y="320"/>
                    </a:lnTo>
                    <a:lnTo>
                      <a:pt x="519" y="316"/>
                    </a:lnTo>
                    <a:lnTo>
                      <a:pt x="521" y="307"/>
                    </a:lnTo>
                    <a:lnTo>
                      <a:pt x="521" y="298"/>
                    </a:lnTo>
                    <a:lnTo>
                      <a:pt x="518" y="295"/>
                    </a:lnTo>
                    <a:lnTo>
                      <a:pt x="518" y="292"/>
                    </a:lnTo>
                    <a:lnTo>
                      <a:pt x="519" y="292"/>
                    </a:lnTo>
                    <a:lnTo>
                      <a:pt x="522" y="289"/>
                    </a:lnTo>
                    <a:lnTo>
                      <a:pt x="522" y="288"/>
                    </a:lnTo>
                    <a:lnTo>
                      <a:pt x="524" y="286"/>
                    </a:lnTo>
                    <a:lnTo>
                      <a:pt x="524" y="283"/>
                    </a:lnTo>
                    <a:lnTo>
                      <a:pt x="519" y="283"/>
                    </a:lnTo>
                    <a:lnTo>
                      <a:pt x="515" y="282"/>
                    </a:lnTo>
                    <a:lnTo>
                      <a:pt x="514" y="282"/>
                    </a:lnTo>
                    <a:lnTo>
                      <a:pt x="508" y="283"/>
                    </a:lnTo>
                    <a:lnTo>
                      <a:pt x="507" y="285"/>
                    </a:lnTo>
                    <a:lnTo>
                      <a:pt x="505" y="285"/>
                    </a:lnTo>
                    <a:lnTo>
                      <a:pt x="504" y="289"/>
                    </a:lnTo>
                    <a:lnTo>
                      <a:pt x="505" y="292"/>
                    </a:lnTo>
                    <a:lnTo>
                      <a:pt x="503" y="298"/>
                    </a:lnTo>
                    <a:lnTo>
                      <a:pt x="500" y="302"/>
                    </a:lnTo>
                    <a:lnTo>
                      <a:pt x="490" y="309"/>
                    </a:lnTo>
                    <a:lnTo>
                      <a:pt x="485" y="307"/>
                    </a:lnTo>
                    <a:lnTo>
                      <a:pt x="483" y="306"/>
                    </a:lnTo>
                    <a:lnTo>
                      <a:pt x="480" y="296"/>
                    </a:lnTo>
                    <a:lnTo>
                      <a:pt x="476" y="288"/>
                    </a:lnTo>
                    <a:lnTo>
                      <a:pt x="471" y="283"/>
                    </a:lnTo>
                    <a:lnTo>
                      <a:pt x="464" y="283"/>
                    </a:lnTo>
                    <a:lnTo>
                      <a:pt x="462" y="282"/>
                    </a:lnTo>
                    <a:lnTo>
                      <a:pt x="461" y="282"/>
                    </a:lnTo>
                    <a:lnTo>
                      <a:pt x="455" y="272"/>
                    </a:lnTo>
                    <a:lnTo>
                      <a:pt x="455" y="271"/>
                    </a:lnTo>
                    <a:lnTo>
                      <a:pt x="451" y="258"/>
                    </a:lnTo>
                    <a:lnTo>
                      <a:pt x="451" y="246"/>
                    </a:lnTo>
                    <a:lnTo>
                      <a:pt x="447" y="239"/>
                    </a:lnTo>
                    <a:lnTo>
                      <a:pt x="434" y="228"/>
                    </a:lnTo>
                    <a:lnTo>
                      <a:pt x="429" y="225"/>
                    </a:lnTo>
                    <a:lnTo>
                      <a:pt x="420" y="225"/>
                    </a:lnTo>
                    <a:lnTo>
                      <a:pt x="420" y="223"/>
                    </a:lnTo>
                    <a:lnTo>
                      <a:pt x="419" y="223"/>
                    </a:lnTo>
                    <a:lnTo>
                      <a:pt x="418" y="219"/>
                    </a:lnTo>
                    <a:lnTo>
                      <a:pt x="416" y="219"/>
                    </a:lnTo>
                    <a:lnTo>
                      <a:pt x="415" y="215"/>
                    </a:lnTo>
                    <a:lnTo>
                      <a:pt x="412" y="212"/>
                    </a:lnTo>
                    <a:lnTo>
                      <a:pt x="412" y="211"/>
                    </a:lnTo>
                    <a:lnTo>
                      <a:pt x="416" y="208"/>
                    </a:lnTo>
                    <a:lnTo>
                      <a:pt x="418" y="208"/>
                    </a:lnTo>
                    <a:lnTo>
                      <a:pt x="423" y="205"/>
                    </a:lnTo>
                    <a:lnTo>
                      <a:pt x="420" y="193"/>
                    </a:lnTo>
                    <a:lnTo>
                      <a:pt x="422" y="179"/>
                    </a:lnTo>
                    <a:lnTo>
                      <a:pt x="423" y="178"/>
                    </a:lnTo>
                    <a:lnTo>
                      <a:pt x="426" y="178"/>
                    </a:lnTo>
                    <a:lnTo>
                      <a:pt x="429" y="176"/>
                    </a:lnTo>
                    <a:lnTo>
                      <a:pt x="430" y="176"/>
                    </a:lnTo>
                    <a:lnTo>
                      <a:pt x="434" y="173"/>
                    </a:lnTo>
                    <a:lnTo>
                      <a:pt x="438" y="165"/>
                    </a:lnTo>
                    <a:lnTo>
                      <a:pt x="438" y="162"/>
                    </a:lnTo>
                    <a:lnTo>
                      <a:pt x="440" y="158"/>
                    </a:lnTo>
                    <a:lnTo>
                      <a:pt x="440" y="149"/>
                    </a:lnTo>
                    <a:lnTo>
                      <a:pt x="441" y="142"/>
                    </a:lnTo>
                    <a:lnTo>
                      <a:pt x="444" y="138"/>
                    </a:lnTo>
                    <a:lnTo>
                      <a:pt x="444" y="137"/>
                    </a:lnTo>
                    <a:lnTo>
                      <a:pt x="443" y="135"/>
                    </a:lnTo>
                    <a:lnTo>
                      <a:pt x="443" y="134"/>
                    </a:lnTo>
                    <a:lnTo>
                      <a:pt x="441" y="134"/>
                    </a:lnTo>
                    <a:lnTo>
                      <a:pt x="431" y="116"/>
                    </a:lnTo>
                    <a:lnTo>
                      <a:pt x="430" y="110"/>
                    </a:lnTo>
                    <a:lnTo>
                      <a:pt x="429" y="109"/>
                    </a:lnTo>
                    <a:lnTo>
                      <a:pt x="425" y="108"/>
                    </a:lnTo>
                    <a:lnTo>
                      <a:pt x="419" y="103"/>
                    </a:lnTo>
                    <a:lnTo>
                      <a:pt x="418" y="105"/>
                    </a:lnTo>
                    <a:lnTo>
                      <a:pt x="419" y="106"/>
                    </a:lnTo>
                    <a:lnTo>
                      <a:pt x="420" y="110"/>
                    </a:lnTo>
                    <a:lnTo>
                      <a:pt x="415" y="112"/>
                    </a:lnTo>
                    <a:lnTo>
                      <a:pt x="408" y="112"/>
                    </a:lnTo>
                    <a:lnTo>
                      <a:pt x="402" y="110"/>
                    </a:lnTo>
                    <a:lnTo>
                      <a:pt x="391" y="105"/>
                    </a:lnTo>
                    <a:lnTo>
                      <a:pt x="358" y="75"/>
                    </a:lnTo>
                    <a:lnTo>
                      <a:pt x="352" y="71"/>
                    </a:lnTo>
                    <a:lnTo>
                      <a:pt x="352" y="64"/>
                    </a:lnTo>
                    <a:lnTo>
                      <a:pt x="358" y="60"/>
                    </a:lnTo>
                    <a:lnTo>
                      <a:pt x="370" y="53"/>
                    </a:lnTo>
                    <a:lnTo>
                      <a:pt x="370" y="52"/>
                    </a:lnTo>
                    <a:lnTo>
                      <a:pt x="374" y="48"/>
                    </a:lnTo>
                    <a:lnTo>
                      <a:pt x="374" y="42"/>
                    </a:lnTo>
                    <a:lnTo>
                      <a:pt x="373" y="42"/>
                    </a:lnTo>
                    <a:lnTo>
                      <a:pt x="373" y="41"/>
                    </a:lnTo>
                    <a:lnTo>
                      <a:pt x="370" y="39"/>
                    </a:lnTo>
                    <a:lnTo>
                      <a:pt x="367" y="36"/>
                    </a:lnTo>
                    <a:lnTo>
                      <a:pt x="358" y="36"/>
                    </a:lnTo>
                    <a:lnTo>
                      <a:pt x="349" y="38"/>
                    </a:lnTo>
                    <a:lnTo>
                      <a:pt x="342" y="41"/>
                    </a:lnTo>
                    <a:lnTo>
                      <a:pt x="341" y="41"/>
                    </a:lnTo>
                    <a:lnTo>
                      <a:pt x="337" y="36"/>
                    </a:lnTo>
                    <a:lnTo>
                      <a:pt x="324" y="15"/>
                    </a:lnTo>
                    <a:lnTo>
                      <a:pt x="313" y="3"/>
                    </a:lnTo>
                    <a:lnTo>
                      <a:pt x="313" y="1"/>
                    </a:lnTo>
                    <a:lnTo>
                      <a:pt x="306" y="0"/>
                    </a:lnTo>
                    <a:lnTo>
                      <a:pt x="300" y="0"/>
                    </a:lnTo>
                    <a:lnTo>
                      <a:pt x="284" y="7"/>
                    </a:lnTo>
                    <a:lnTo>
                      <a:pt x="265" y="18"/>
                    </a:lnTo>
                    <a:lnTo>
                      <a:pt x="257" y="21"/>
                    </a:lnTo>
                    <a:lnTo>
                      <a:pt x="244" y="18"/>
                    </a:lnTo>
                    <a:lnTo>
                      <a:pt x="241" y="1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29" name="Freeform 558">
                <a:extLst>
                  <a:ext uri="{FF2B5EF4-FFF2-40B4-BE49-F238E27FC236}">
                    <a16:creationId xmlns:a16="http://schemas.microsoft.com/office/drawing/2014/main" id="{9E4FC9B2-8446-B29C-0B5D-A259AB11FC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3" y="1302"/>
                <a:ext cx="177" cy="139"/>
              </a:xfrm>
              <a:custGeom>
                <a:avLst/>
                <a:gdLst>
                  <a:gd name="T0" fmla="*/ 569 w 706"/>
                  <a:gd name="T1" fmla="*/ 150 h 555"/>
                  <a:gd name="T2" fmla="*/ 485 w 706"/>
                  <a:gd name="T3" fmla="*/ 91 h 555"/>
                  <a:gd name="T4" fmla="*/ 474 w 706"/>
                  <a:gd name="T5" fmla="*/ 110 h 555"/>
                  <a:gd name="T6" fmla="*/ 426 w 706"/>
                  <a:gd name="T7" fmla="*/ 122 h 555"/>
                  <a:gd name="T8" fmla="*/ 393 w 706"/>
                  <a:gd name="T9" fmla="*/ 138 h 555"/>
                  <a:gd name="T10" fmla="*/ 372 w 706"/>
                  <a:gd name="T11" fmla="*/ 67 h 555"/>
                  <a:gd name="T12" fmla="*/ 359 w 706"/>
                  <a:gd name="T13" fmla="*/ 28 h 555"/>
                  <a:gd name="T14" fmla="*/ 333 w 706"/>
                  <a:gd name="T15" fmla="*/ 23 h 555"/>
                  <a:gd name="T16" fmla="*/ 298 w 706"/>
                  <a:gd name="T17" fmla="*/ 16 h 555"/>
                  <a:gd name="T18" fmla="*/ 281 w 706"/>
                  <a:gd name="T19" fmla="*/ 1 h 555"/>
                  <a:gd name="T20" fmla="*/ 244 w 706"/>
                  <a:gd name="T21" fmla="*/ 13 h 555"/>
                  <a:gd name="T22" fmla="*/ 227 w 706"/>
                  <a:gd name="T23" fmla="*/ 28 h 555"/>
                  <a:gd name="T24" fmla="*/ 162 w 706"/>
                  <a:gd name="T25" fmla="*/ 50 h 555"/>
                  <a:gd name="T26" fmla="*/ 121 w 706"/>
                  <a:gd name="T27" fmla="*/ 55 h 555"/>
                  <a:gd name="T28" fmla="*/ 93 w 706"/>
                  <a:gd name="T29" fmla="*/ 73 h 555"/>
                  <a:gd name="T30" fmla="*/ 84 w 706"/>
                  <a:gd name="T31" fmla="*/ 92 h 555"/>
                  <a:gd name="T32" fmla="*/ 41 w 706"/>
                  <a:gd name="T33" fmla="*/ 84 h 555"/>
                  <a:gd name="T34" fmla="*/ 52 w 706"/>
                  <a:gd name="T35" fmla="*/ 126 h 555"/>
                  <a:gd name="T36" fmla="*/ 40 w 706"/>
                  <a:gd name="T37" fmla="*/ 160 h 555"/>
                  <a:gd name="T38" fmla="*/ 24 w 706"/>
                  <a:gd name="T39" fmla="*/ 193 h 555"/>
                  <a:gd name="T40" fmla="*/ 4 w 706"/>
                  <a:gd name="T41" fmla="*/ 232 h 555"/>
                  <a:gd name="T42" fmla="*/ 69 w 706"/>
                  <a:gd name="T43" fmla="*/ 278 h 555"/>
                  <a:gd name="T44" fmla="*/ 86 w 706"/>
                  <a:gd name="T45" fmla="*/ 222 h 555"/>
                  <a:gd name="T46" fmla="*/ 112 w 706"/>
                  <a:gd name="T47" fmla="*/ 224 h 555"/>
                  <a:gd name="T48" fmla="*/ 134 w 706"/>
                  <a:gd name="T49" fmla="*/ 254 h 555"/>
                  <a:gd name="T50" fmla="*/ 154 w 706"/>
                  <a:gd name="T51" fmla="*/ 291 h 555"/>
                  <a:gd name="T52" fmla="*/ 167 w 706"/>
                  <a:gd name="T53" fmla="*/ 318 h 555"/>
                  <a:gd name="T54" fmla="*/ 140 w 706"/>
                  <a:gd name="T55" fmla="*/ 327 h 555"/>
                  <a:gd name="T56" fmla="*/ 127 w 706"/>
                  <a:gd name="T57" fmla="*/ 358 h 555"/>
                  <a:gd name="T58" fmla="*/ 126 w 706"/>
                  <a:gd name="T59" fmla="*/ 388 h 555"/>
                  <a:gd name="T60" fmla="*/ 132 w 706"/>
                  <a:gd name="T61" fmla="*/ 416 h 555"/>
                  <a:gd name="T62" fmla="*/ 104 w 706"/>
                  <a:gd name="T63" fmla="*/ 446 h 555"/>
                  <a:gd name="T64" fmla="*/ 105 w 706"/>
                  <a:gd name="T65" fmla="*/ 454 h 555"/>
                  <a:gd name="T66" fmla="*/ 112 w 706"/>
                  <a:gd name="T67" fmla="*/ 489 h 555"/>
                  <a:gd name="T68" fmla="*/ 115 w 706"/>
                  <a:gd name="T69" fmla="*/ 515 h 555"/>
                  <a:gd name="T70" fmla="*/ 171 w 706"/>
                  <a:gd name="T71" fmla="*/ 555 h 555"/>
                  <a:gd name="T72" fmla="*/ 203 w 706"/>
                  <a:gd name="T73" fmla="*/ 525 h 555"/>
                  <a:gd name="T74" fmla="*/ 210 w 706"/>
                  <a:gd name="T75" fmla="*/ 489 h 555"/>
                  <a:gd name="T76" fmla="*/ 224 w 706"/>
                  <a:gd name="T77" fmla="*/ 489 h 555"/>
                  <a:gd name="T78" fmla="*/ 301 w 706"/>
                  <a:gd name="T79" fmla="*/ 485 h 555"/>
                  <a:gd name="T80" fmla="*/ 354 w 706"/>
                  <a:gd name="T81" fmla="*/ 475 h 555"/>
                  <a:gd name="T82" fmla="*/ 390 w 706"/>
                  <a:gd name="T83" fmla="*/ 486 h 555"/>
                  <a:gd name="T84" fmla="*/ 493 w 706"/>
                  <a:gd name="T85" fmla="*/ 467 h 555"/>
                  <a:gd name="T86" fmla="*/ 512 w 706"/>
                  <a:gd name="T87" fmla="*/ 461 h 555"/>
                  <a:gd name="T88" fmla="*/ 496 w 706"/>
                  <a:gd name="T89" fmla="*/ 434 h 555"/>
                  <a:gd name="T90" fmla="*/ 500 w 706"/>
                  <a:gd name="T91" fmla="*/ 400 h 555"/>
                  <a:gd name="T92" fmla="*/ 524 w 706"/>
                  <a:gd name="T93" fmla="*/ 367 h 555"/>
                  <a:gd name="T94" fmla="*/ 584 w 706"/>
                  <a:gd name="T95" fmla="*/ 366 h 555"/>
                  <a:gd name="T96" fmla="*/ 647 w 706"/>
                  <a:gd name="T97" fmla="*/ 381 h 555"/>
                  <a:gd name="T98" fmla="*/ 685 w 706"/>
                  <a:gd name="T99" fmla="*/ 371 h 555"/>
                  <a:gd name="T100" fmla="*/ 690 w 706"/>
                  <a:gd name="T101" fmla="*/ 345 h 555"/>
                  <a:gd name="T102" fmla="*/ 690 w 706"/>
                  <a:gd name="T103" fmla="*/ 318 h 555"/>
                  <a:gd name="T104" fmla="*/ 629 w 706"/>
                  <a:gd name="T105" fmla="*/ 270 h 555"/>
                  <a:gd name="T106" fmla="*/ 640 w 706"/>
                  <a:gd name="T107" fmla="*/ 260 h 555"/>
                  <a:gd name="T108" fmla="*/ 661 w 706"/>
                  <a:gd name="T109" fmla="*/ 251 h 555"/>
                  <a:gd name="T110" fmla="*/ 637 w 706"/>
                  <a:gd name="T111" fmla="*/ 225 h 5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706" h="555">
                    <a:moveTo>
                      <a:pt x="595" y="201"/>
                    </a:moveTo>
                    <a:lnTo>
                      <a:pt x="594" y="200"/>
                    </a:lnTo>
                    <a:lnTo>
                      <a:pt x="587" y="197"/>
                    </a:lnTo>
                    <a:lnTo>
                      <a:pt x="586" y="197"/>
                    </a:lnTo>
                    <a:lnTo>
                      <a:pt x="586" y="196"/>
                    </a:lnTo>
                    <a:lnTo>
                      <a:pt x="581" y="165"/>
                    </a:lnTo>
                    <a:lnTo>
                      <a:pt x="569" y="150"/>
                    </a:lnTo>
                    <a:lnTo>
                      <a:pt x="563" y="140"/>
                    </a:lnTo>
                    <a:lnTo>
                      <a:pt x="539" y="108"/>
                    </a:lnTo>
                    <a:lnTo>
                      <a:pt x="534" y="102"/>
                    </a:lnTo>
                    <a:lnTo>
                      <a:pt x="521" y="95"/>
                    </a:lnTo>
                    <a:lnTo>
                      <a:pt x="517" y="94"/>
                    </a:lnTo>
                    <a:lnTo>
                      <a:pt x="500" y="94"/>
                    </a:lnTo>
                    <a:lnTo>
                      <a:pt x="485" y="91"/>
                    </a:lnTo>
                    <a:lnTo>
                      <a:pt x="484" y="91"/>
                    </a:lnTo>
                    <a:lnTo>
                      <a:pt x="481" y="94"/>
                    </a:lnTo>
                    <a:lnTo>
                      <a:pt x="481" y="95"/>
                    </a:lnTo>
                    <a:lnTo>
                      <a:pt x="478" y="99"/>
                    </a:lnTo>
                    <a:lnTo>
                      <a:pt x="478" y="102"/>
                    </a:lnTo>
                    <a:lnTo>
                      <a:pt x="477" y="103"/>
                    </a:lnTo>
                    <a:lnTo>
                      <a:pt x="474" y="110"/>
                    </a:lnTo>
                    <a:lnTo>
                      <a:pt x="474" y="116"/>
                    </a:lnTo>
                    <a:lnTo>
                      <a:pt x="475" y="122"/>
                    </a:lnTo>
                    <a:lnTo>
                      <a:pt x="450" y="122"/>
                    </a:lnTo>
                    <a:lnTo>
                      <a:pt x="449" y="120"/>
                    </a:lnTo>
                    <a:lnTo>
                      <a:pt x="443" y="119"/>
                    </a:lnTo>
                    <a:lnTo>
                      <a:pt x="428" y="122"/>
                    </a:lnTo>
                    <a:lnTo>
                      <a:pt x="426" y="122"/>
                    </a:lnTo>
                    <a:lnTo>
                      <a:pt x="421" y="123"/>
                    </a:lnTo>
                    <a:lnTo>
                      <a:pt x="418" y="123"/>
                    </a:lnTo>
                    <a:lnTo>
                      <a:pt x="409" y="129"/>
                    </a:lnTo>
                    <a:lnTo>
                      <a:pt x="405" y="137"/>
                    </a:lnTo>
                    <a:lnTo>
                      <a:pt x="400" y="141"/>
                    </a:lnTo>
                    <a:lnTo>
                      <a:pt x="398" y="141"/>
                    </a:lnTo>
                    <a:lnTo>
                      <a:pt x="393" y="138"/>
                    </a:lnTo>
                    <a:lnTo>
                      <a:pt x="373" y="131"/>
                    </a:lnTo>
                    <a:lnTo>
                      <a:pt x="372" y="131"/>
                    </a:lnTo>
                    <a:lnTo>
                      <a:pt x="372" y="130"/>
                    </a:lnTo>
                    <a:lnTo>
                      <a:pt x="365" y="94"/>
                    </a:lnTo>
                    <a:lnTo>
                      <a:pt x="359" y="91"/>
                    </a:lnTo>
                    <a:lnTo>
                      <a:pt x="359" y="85"/>
                    </a:lnTo>
                    <a:lnTo>
                      <a:pt x="372" y="67"/>
                    </a:lnTo>
                    <a:lnTo>
                      <a:pt x="385" y="57"/>
                    </a:lnTo>
                    <a:lnTo>
                      <a:pt x="386" y="57"/>
                    </a:lnTo>
                    <a:lnTo>
                      <a:pt x="387" y="52"/>
                    </a:lnTo>
                    <a:lnTo>
                      <a:pt x="386" y="48"/>
                    </a:lnTo>
                    <a:lnTo>
                      <a:pt x="380" y="45"/>
                    </a:lnTo>
                    <a:lnTo>
                      <a:pt x="369" y="33"/>
                    </a:lnTo>
                    <a:lnTo>
                      <a:pt x="359" y="28"/>
                    </a:lnTo>
                    <a:lnTo>
                      <a:pt x="352" y="27"/>
                    </a:lnTo>
                    <a:lnTo>
                      <a:pt x="351" y="27"/>
                    </a:lnTo>
                    <a:lnTo>
                      <a:pt x="349" y="28"/>
                    </a:lnTo>
                    <a:lnTo>
                      <a:pt x="347" y="28"/>
                    </a:lnTo>
                    <a:lnTo>
                      <a:pt x="344" y="31"/>
                    </a:lnTo>
                    <a:lnTo>
                      <a:pt x="334" y="24"/>
                    </a:lnTo>
                    <a:lnTo>
                      <a:pt x="333" y="23"/>
                    </a:lnTo>
                    <a:lnTo>
                      <a:pt x="324" y="27"/>
                    </a:lnTo>
                    <a:lnTo>
                      <a:pt x="316" y="24"/>
                    </a:lnTo>
                    <a:lnTo>
                      <a:pt x="311" y="17"/>
                    </a:lnTo>
                    <a:lnTo>
                      <a:pt x="306" y="14"/>
                    </a:lnTo>
                    <a:lnTo>
                      <a:pt x="302" y="14"/>
                    </a:lnTo>
                    <a:lnTo>
                      <a:pt x="302" y="16"/>
                    </a:lnTo>
                    <a:lnTo>
                      <a:pt x="298" y="16"/>
                    </a:lnTo>
                    <a:lnTo>
                      <a:pt x="295" y="18"/>
                    </a:lnTo>
                    <a:lnTo>
                      <a:pt x="294" y="18"/>
                    </a:lnTo>
                    <a:lnTo>
                      <a:pt x="291" y="20"/>
                    </a:lnTo>
                    <a:lnTo>
                      <a:pt x="291" y="18"/>
                    </a:lnTo>
                    <a:lnTo>
                      <a:pt x="288" y="16"/>
                    </a:lnTo>
                    <a:lnTo>
                      <a:pt x="286" y="12"/>
                    </a:lnTo>
                    <a:lnTo>
                      <a:pt x="281" y="1"/>
                    </a:lnTo>
                    <a:lnTo>
                      <a:pt x="280" y="2"/>
                    </a:lnTo>
                    <a:lnTo>
                      <a:pt x="253" y="0"/>
                    </a:lnTo>
                    <a:lnTo>
                      <a:pt x="248" y="2"/>
                    </a:lnTo>
                    <a:lnTo>
                      <a:pt x="246" y="3"/>
                    </a:lnTo>
                    <a:lnTo>
                      <a:pt x="248" y="3"/>
                    </a:lnTo>
                    <a:lnTo>
                      <a:pt x="248" y="4"/>
                    </a:lnTo>
                    <a:lnTo>
                      <a:pt x="244" y="13"/>
                    </a:lnTo>
                    <a:lnTo>
                      <a:pt x="244" y="14"/>
                    </a:lnTo>
                    <a:lnTo>
                      <a:pt x="235" y="23"/>
                    </a:lnTo>
                    <a:lnTo>
                      <a:pt x="235" y="24"/>
                    </a:lnTo>
                    <a:lnTo>
                      <a:pt x="234" y="24"/>
                    </a:lnTo>
                    <a:lnTo>
                      <a:pt x="234" y="25"/>
                    </a:lnTo>
                    <a:lnTo>
                      <a:pt x="229" y="27"/>
                    </a:lnTo>
                    <a:lnTo>
                      <a:pt x="227" y="28"/>
                    </a:lnTo>
                    <a:lnTo>
                      <a:pt x="221" y="35"/>
                    </a:lnTo>
                    <a:lnTo>
                      <a:pt x="221" y="39"/>
                    </a:lnTo>
                    <a:lnTo>
                      <a:pt x="218" y="39"/>
                    </a:lnTo>
                    <a:lnTo>
                      <a:pt x="171" y="46"/>
                    </a:lnTo>
                    <a:lnTo>
                      <a:pt x="167" y="50"/>
                    </a:lnTo>
                    <a:lnTo>
                      <a:pt x="162" y="52"/>
                    </a:lnTo>
                    <a:lnTo>
                      <a:pt x="162" y="50"/>
                    </a:lnTo>
                    <a:lnTo>
                      <a:pt x="151" y="50"/>
                    </a:lnTo>
                    <a:lnTo>
                      <a:pt x="146" y="55"/>
                    </a:lnTo>
                    <a:lnTo>
                      <a:pt x="146" y="56"/>
                    </a:lnTo>
                    <a:lnTo>
                      <a:pt x="143" y="59"/>
                    </a:lnTo>
                    <a:lnTo>
                      <a:pt x="136" y="56"/>
                    </a:lnTo>
                    <a:lnTo>
                      <a:pt x="134" y="56"/>
                    </a:lnTo>
                    <a:lnTo>
                      <a:pt x="121" y="55"/>
                    </a:lnTo>
                    <a:lnTo>
                      <a:pt x="119" y="55"/>
                    </a:lnTo>
                    <a:lnTo>
                      <a:pt x="119" y="56"/>
                    </a:lnTo>
                    <a:lnTo>
                      <a:pt x="112" y="63"/>
                    </a:lnTo>
                    <a:lnTo>
                      <a:pt x="112" y="64"/>
                    </a:lnTo>
                    <a:lnTo>
                      <a:pt x="109" y="67"/>
                    </a:lnTo>
                    <a:lnTo>
                      <a:pt x="101" y="71"/>
                    </a:lnTo>
                    <a:lnTo>
                      <a:pt x="93" y="73"/>
                    </a:lnTo>
                    <a:lnTo>
                      <a:pt x="87" y="77"/>
                    </a:lnTo>
                    <a:lnTo>
                      <a:pt x="86" y="80"/>
                    </a:lnTo>
                    <a:lnTo>
                      <a:pt x="86" y="81"/>
                    </a:lnTo>
                    <a:lnTo>
                      <a:pt x="87" y="81"/>
                    </a:lnTo>
                    <a:lnTo>
                      <a:pt x="88" y="83"/>
                    </a:lnTo>
                    <a:lnTo>
                      <a:pt x="86" y="92"/>
                    </a:lnTo>
                    <a:lnTo>
                      <a:pt x="84" y="92"/>
                    </a:lnTo>
                    <a:lnTo>
                      <a:pt x="84" y="91"/>
                    </a:lnTo>
                    <a:lnTo>
                      <a:pt x="81" y="87"/>
                    </a:lnTo>
                    <a:lnTo>
                      <a:pt x="74" y="84"/>
                    </a:lnTo>
                    <a:lnTo>
                      <a:pt x="60" y="84"/>
                    </a:lnTo>
                    <a:lnTo>
                      <a:pt x="54" y="85"/>
                    </a:lnTo>
                    <a:lnTo>
                      <a:pt x="44" y="85"/>
                    </a:lnTo>
                    <a:lnTo>
                      <a:pt x="41" y="84"/>
                    </a:lnTo>
                    <a:lnTo>
                      <a:pt x="41" y="85"/>
                    </a:lnTo>
                    <a:lnTo>
                      <a:pt x="30" y="98"/>
                    </a:lnTo>
                    <a:lnTo>
                      <a:pt x="23" y="101"/>
                    </a:lnTo>
                    <a:lnTo>
                      <a:pt x="16" y="113"/>
                    </a:lnTo>
                    <a:lnTo>
                      <a:pt x="20" y="115"/>
                    </a:lnTo>
                    <a:lnTo>
                      <a:pt x="28" y="116"/>
                    </a:lnTo>
                    <a:lnTo>
                      <a:pt x="52" y="126"/>
                    </a:lnTo>
                    <a:lnTo>
                      <a:pt x="59" y="127"/>
                    </a:lnTo>
                    <a:lnTo>
                      <a:pt x="59" y="129"/>
                    </a:lnTo>
                    <a:lnTo>
                      <a:pt x="56" y="143"/>
                    </a:lnTo>
                    <a:lnTo>
                      <a:pt x="59" y="147"/>
                    </a:lnTo>
                    <a:lnTo>
                      <a:pt x="54" y="155"/>
                    </a:lnTo>
                    <a:lnTo>
                      <a:pt x="44" y="160"/>
                    </a:lnTo>
                    <a:lnTo>
                      <a:pt x="40" y="160"/>
                    </a:lnTo>
                    <a:lnTo>
                      <a:pt x="34" y="158"/>
                    </a:lnTo>
                    <a:lnTo>
                      <a:pt x="31" y="166"/>
                    </a:lnTo>
                    <a:lnTo>
                      <a:pt x="31" y="177"/>
                    </a:lnTo>
                    <a:lnTo>
                      <a:pt x="27" y="189"/>
                    </a:lnTo>
                    <a:lnTo>
                      <a:pt x="26" y="190"/>
                    </a:lnTo>
                    <a:lnTo>
                      <a:pt x="26" y="191"/>
                    </a:lnTo>
                    <a:lnTo>
                      <a:pt x="24" y="193"/>
                    </a:lnTo>
                    <a:lnTo>
                      <a:pt x="19" y="204"/>
                    </a:lnTo>
                    <a:lnTo>
                      <a:pt x="19" y="205"/>
                    </a:lnTo>
                    <a:lnTo>
                      <a:pt x="17" y="205"/>
                    </a:lnTo>
                    <a:lnTo>
                      <a:pt x="7" y="215"/>
                    </a:lnTo>
                    <a:lnTo>
                      <a:pt x="3" y="221"/>
                    </a:lnTo>
                    <a:lnTo>
                      <a:pt x="0" y="232"/>
                    </a:lnTo>
                    <a:lnTo>
                      <a:pt x="4" y="232"/>
                    </a:lnTo>
                    <a:lnTo>
                      <a:pt x="14" y="236"/>
                    </a:lnTo>
                    <a:lnTo>
                      <a:pt x="33" y="250"/>
                    </a:lnTo>
                    <a:lnTo>
                      <a:pt x="41" y="261"/>
                    </a:lnTo>
                    <a:lnTo>
                      <a:pt x="41" y="263"/>
                    </a:lnTo>
                    <a:lnTo>
                      <a:pt x="42" y="263"/>
                    </a:lnTo>
                    <a:lnTo>
                      <a:pt x="66" y="275"/>
                    </a:lnTo>
                    <a:lnTo>
                      <a:pt x="69" y="278"/>
                    </a:lnTo>
                    <a:lnTo>
                      <a:pt x="76" y="275"/>
                    </a:lnTo>
                    <a:lnTo>
                      <a:pt x="80" y="268"/>
                    </a:lnTo>
                    <a:lnTo>
                      <a:pt x="80" y="258"/>
                    </a:lnTo>
                    <a:lnTo>
                      <a:pt x="81" y="250"/>
                    </a:lnTo>
                    <a:lnTo>
                      <a:pt x="83" y="247"/>
                    </a:lnTo>
                    <a:lnTo>
                      <a:pt x="86" y="229"/>
                    </a:lnTo>
                    <a:lnTo>
                      <a:pt x="86" y="222"/>
                    </a:lnTo>
                    <a:lnTo>
                      <a:pt x="90" y="218"/>
                    </a:lnTo>
                    <a:lnTo>
                      <a:pt x="94" y="215"/>
                    </a:lnTo>
                    <a:lnTo>
                      <a:pt x="100" y="215"/>
                    </a:lnTo>
                    <a:lnTo>
                      <a:pt x="101" y="217"/>
                    </a:lnTo>
                    <a:lnTo>
                      <a:pt x="102" y="217"/>
                    </a:lnTo>
                    <a:lnTo>
                      <a:pt x="111" y="224"/>
                    </a:lnTo>
                    <a:lnTo>
                      <a:pt x="112" y="224"/>
                    </a:lnTo>
                    <a:lnTo>
                      <a:pt x="111" y="240"/>
                    </a:lnTo>
                    <a:lnTo>
                      <a:pt x="111" y="242"/>
                    </a:lnTo>
                    <a:lnTo>
                      <a:pt x="112" y="243"/>
                    </a:lnTo>
                    <a:lnTo>
                      <a:pt x="116" y="243"/>
                    </a:lnTo>
                    <a:lnTo>
                      <a:pt x="118" y="244"/>
                    </a:lnTo>
                    <a:lnTo>
                      <a:pt x="134" y="253"/>
                    </a:lnTo>
                    <a:lnTo>
                      <a:pt x="134" y="254"/>
                    </a:lnTo>
                    <a:lnTo>
                      <a:pt x="140" y="267"/>
                    </a:lnTo>
                    <a:lnTo>
                      <a:pt x="140" y="271"/>
                    </a:lnTo>
                    <a:lnTo>
                      <a:pt x="139" y="273"/>
                    </a:lnTo>
                    <a:lnTo>
                      <a:pt x="140" y="274"/>
                    </a:lnTo>
                    <a:lnTo>
                      <a:pt x="139" y="275"/>
                    </a:lnTo>
                    <a:lnTo>
                      <a:pt x="137" y="281"/>
                    </a:lnTo>
                    <a:lnTo>
                      <a:pt x="154" y="291"/>
                    </a:lnTo>
                    <a:lnTo>
                      <a:pt x="157" y="294"/>
                    </a:lnTo>
                    <a:lnTo>
                      <a:pt x="168" y="302"/>
                    </a:lnTo>
                    <a:lnTo>
                      <a:pt x="169" y="302"/>
                    </a:lnTo>
                    <a:lnTo>
                      <a:pt x="170" y="302"/>
                    </a:lnTo>
                    <a:lnTo>
                      <a:pt x="175" y="304"/>
                    </a:lnTo>
                    <a:lnTo>
                      <a:pt x="175" y="306"/>
                    </a:lnTo>
                    <a:lnTo>
                      <a:pt x="167" y="318"/>
                    </a:lnTo>
                    <a:lnTo>
                      <a:pt x="167" y="320"/>
                    </a:lnTo>
                    <a:lnTo>
                      <a:pt x="164" y="321"/>
                    </a:lnTo>
                    <a:lnTo>
                      <a:pt x="162" y="323"/>
                    </a:lnTo>
                    <a:lnTo>
                      <a:pt x="158" y="324"/>
                    </a:lnTo>
                    <a:lnTo>
                      <a:pt x="151" y="324"/>
                    </a:lnTo>
                    <a:lnTo>
                      <a:pt x="144" y="325"/>
                    </a:lnTo>
                    <a:lnTo>
                      <a:pt x="140" y="327"/>
                    </a:lnTo>
                    <a:lnTo>
                      <a:pt x="137" y="328"/>
                    </a:lnTo>
                    <a:lnTo>
                      <a:pt x="136" y="328"/>
                    </a:lnTo>
                    <a:lnTo>
                      <a:pt x="127" y="342"/>
                    </a:lnTo>
                    <a:lnTo>
                      <a:pt x="126" y="345"/>
                    </a:lnTo>
                    <a:lnTo>
                      <a:pt x="126" y="349"/>
                    </a:lnTo>
                    <a:lnTo>
                      <a:pt x="127" y="351"/>
                    </a:lnTo>
                    <a:lnTo>
                      <a:pt x="127" y="358"/>
                    </a:lnTo>
                    <a:lnTo>
                      <a:pt x="124" y="373"/>
                    </a:lnTo>
                    <a:lnTo>
                      <a:pt x="122" y="374"/>
                    </a:lnTo>
                    <a:lnTo>
                      <a:pt x="126" y="376"/>
                    </a:lnTo>
                    <a:lnTo>
                      <a:pt x="127" y="377"/>
                    </a:lnTo>
                    <a:lnTo>
                      <a:pt x="127" y="387"/>
                    </a:lnTo>
                    <a:lnTo>
                      <a:pt x="126" y="387"/>
                    </a:lnTo>
                    <a:lnTo>
                      <a:pt x="126" y="388"/>
                    </a:lnTo>
                    <a:lnTo>
                      <a:pt x="130" y="390"/>
                    </a:lnTo>
                    <a:lnTo>
                      <a:pt x="132" y="390"/>
                    </a:lnTo>
                    <a:lnTo>
                      <a:pt x="132" y="394"/>
                    </a:lnTo>
                    <a:lnTo>
                      <a:pt x="130" y="397"/>
                    </a:lnTo>
                    <a:lnTo>
                      <a:pt x="127" y="407"/>
                    </a:lnTo>
                    <a:lnTo>
                      <a:pt x="127" y="408"/>
                    </a:lnTo>
                    <a:lnTo>
                      <a:pt x="132" y="416"/>
                    </a:lnTo>
                    <a:lnTo>
                      <a:pt x="130" y="426"/>
                    </a:lnTo>
                    <a:lnTo>
                      <a:pt x="127" y="429"/>
                    </a:lnTo>
                    <a:lnTo>
                      <a:pt x="127" y="431"/>
                    </a:lnTo>
                    <a:lnTo>
                      <a:pt x="122" y="433"/>
                    </a:lnTo>
                    <a:lnTo>
                      <a:pt x="114" y="441"/>
                    </a:lnTo>
                    <a:lnTo>
                      <a:pt x="105" y="447"/>
                    </a:lnTo>
                    <a:lnTo>
                      <a:pt x="104" y="446"/>
                    </a:lnTo>
                    <a:lnTo>
                      <a:pt x="100" y="447"/>
                    </a:lnTo>
                    <a:lnTo>
                      <a:pt x="98" y="448"/>
                    </a:lnTo>
                    <a:lnTo>
                      <a:pt x="94" y="451"/>
                    </a:lnTo>
                    <a:lnTo>
                      <a:pt x="94" y="453"/>
                    </a:lnTo>
                    <a:lnTo>
                      <a:pt x="95" y="453"/>
                    </a:lnTo>
                    <a:lnTo>
                      <a:pt x="97" y="454"/>
                    </a:lnTo>
                    <a:lnTo>
                      <a:pt x="105" y="454"/>
                    </a:lnTo>
                    <a:lnTo>
                      <a:pt x="108" y="455"/>
                    </a:lnTo>
                    <a:lnTo>
                      <a:pt x="108" y="461"/>
                    </a:lnTo>
                    <a:lnTo>
                      <a:pt x="109" y="468"/>
                    </a:lnTo>
                    <a:lnTo>
                      <a:pt x="109" y="469"/>
                    </a:lnTo>
                    <a:lnTo>
                      <a:pt x="111" y="471"/>
                    </a:lnTo>
                    <a:lnTo>
                      <a:pt x="112" y="474"/>
                    </a:lnTo>
                    <a:lnTo>
                      <a:pt x="112" y="489"/>
                    </a:lnTo>
                    <a:lnTo>
                      <a:pt x="109" y="495"/>
                    </a:lnTo>
                    <a:lnTo>
                      <a:pt x="107" y="506"/>
                    </a:lnTo>
                    <a:lnTo>
                      <a:pt x="107" y="507"/>
                    </a:lnTo>
                    <a:lnTo>
                      <a:pt x="105" y="508"/>
                    </a:lnTo>
                    <a:lnTo>
                      <a:pt x="108" y="511"/>
                    </a:lnTo>
                    <a:lnTo>
                      <a:pt x="114" y="514"/>
                    </a:lnTo>
                    <a:lnTo>
                      <a:pt x="115" y="515"/>
                    </a:lnTo>
                    <a:lnTo>
                      <a:pt x="124" y="525"/>
                    </a:lnTo>
                    <a:lnTo>
                      <a:pt x="130" y="536"/>
                    </a:lnTo>
                    <a:lnTo>
                      <a:pt x="139" y="545"/>
                    </a:lnTo>
                    <a:lnTo>
                      <a:pt x="158" y="553"/>
                    </a:lnTo>
                    <a:lnTo>
                      <a:pt x="164" y="553"/>
                    </a:lnTo>
                    <a:lnTo>
                      <a:pt x="169" y="555"/>
                    </a:lnTo>
                    <a:lnTo>
                      <a:pt x="171" y="555"/>
                    </a:lnTo>
                    <a:lnTo>
                      <a:pt x="174" y="553"/>
                    </a:lnTo>
                    <a:lnTo>
                      <a:pt x="193" y="550"/>
                    </a:lnTo>
                    <a:lnTo>
                      <a:pt x="193" y="549"/>
                    </a:lnTo>
                    <a:lnTo>
                      <a:pt x="196" y="543"/>
                    </a:lnTo>
                    <a:lnTo>
                      <a:pt x="197" y="538"/>
                    </a:lnTo>
                    <a:lnTo>
                      <a:pt x="199" y="536"/>
                    </a:lnTo>
                    <a:lnTo>
                      <a:pt x="203" y="525"/>
                    </a:lnTo>
                    <a:lnTo>
                      <a:pt x="201" y="513"/>
                    </a:lnTo>
                    <a:lnTo>
                      <a:pt x="200" y="511"/>
                    </a:lnTo>
                    <a:lnTo>
                      <a:pt x="200" y="510"/>
                    </a:lnTo>
                    <a:lnTo>
                      <a:pt x="199" y="508"/>
                    </a:lnTo>
                    <a:lnTo>
                      <a:pt x="207" y="500"/>
                    </a:lnTo>
                    <a:lnTo>
                      <a:pt x="207" y="498"/>
                    </a:lnTo>
                    <a:lnTo>
                      <a:pt x="210" y="489"/>
                    </a:lnTo>
                    <a:lnTo>
                      <a:pt x="211" y="486"/>
                    </a:lnTo>
                    <a:lnTo>
                      <a:pt x="211" y="485"/>
                    </a:lnTo>
                    <a:lnTo>
                      <a:pt x="214" y="483"/>
                    </a:lnTo>
                    <a:lnTo>
                      <a:pt x="215" y="483"/>
                    </a:lnTo>
                    <a:lnTo>
                      <a:pt x="215" y="485"/>
                    </a:lnTo>
                    <a:lnTo>
                      <a:pt x="217" y="486"/>
                    </a:lnTo>
                    <a:lnTo>
                      <a:pt x="224" y="489"/>
                    </a:lnTo>
                    <a:lnTo>
                      <a:pt x="241" y="489"/>
                    </a:lnTo>
                    <a:lnTo>
                      <a:pt x="249" y="492"/>
                    </a:lnTo>
                    <a:lnTo>
                      <a:pt x="261" y="493"/>
                    </a:lnTo>
                    <a:lnTo>
                      <a:pt x="268" y="493"/>
                    </a:lnTo>
                    <a:lnTo>
                      <a:pt x="280" y="490"/>
                    </a:lnTo>
                    <a:lnTo>
                      <a:pt x="281" y="489"/>
                    </a:lnTo>
                    <a:lnTo>
                      <a:pt x="301" y="485"/>
                    </a:lnTo>
                    <a:lnTo>
                      <a:pt x="308" y="482"/>
                    </a:lnTo>
                    <a:lnTo>
                      <a:pt x="318" y="481"/>
                    </a:lnTo>
                    <a:lnTo>
                      <a:pt x="337" y="471"/>
                    </a:lnTo>
                    <a:lnTo>
                      <a:pt x="341" y="471"/>
                    </a:lnTo>
                    <a:lnTo>
                      <a:pt x="344" y="472"/>
                    </a:lnTo>
                    <a:lnTo>
                      <a:pt x="351" y="474"/>
                    </a:lnTo>
                    <a:lnTo>
                      <a:pt x="354" y="475"/>
                    </a:lnTo>
                    <a:lnTo>
                      <a:pt x="365" y="486"/>
                    </a:lnTo>
                    <a:lnTo>
                      <a:pt x="366" y="486"/>
                    </a:lnTo>
                    <a:lnTo>
                      <a:pt x="366" y="488"/>
                    </a:lnTo>
                    <a:lnTo>
                      <a:pt x="368" y="489"/>
                    </a:lnTo>
                    <a:lnTo>
                      <a:pt x="375" y="489"/>
                    </a:lnTo>
                    <a:lnTo>
                      <a:pt x="376" y="492"/>
                    </a:lnTo>
                    <a:lnTo>
                      <a:pt x="390" y="486"/>
                    </a:lnTo>
                    <a:lnTo>
                      <a:pt x="419" y="479"/>
                    </a:lnTo>
                    <a:lnTo>
                      <a:pt x="429" y="471"/>
                    </a:lnTo>
                    <a:lnTo>
                      <a:pt x="462" y="472"/>
                    </a:lnTo>
                    <a:lnTo>
                      <a:pt x="478" y="465"/>
                    </a:lnTo>
                    <a:lnTo>
                      <a:pt x="481" y="465"/>
                    </a:lnTo>
                    <a:lnTo>
                      <a:pt x="488" y="467"/>
                    </a:lnTo>
                    <a:lnTo>
                      <a:pt x="493" y="467"/>
                    </a:lnTo>
                    <a:lnTo>
                      <a:pt x="500" y="468"/>
                    </a:lnTo>
                    <a:lnTo>
                      <a:pt x="503" y="469"/>
                    </a:lnTo>
                    <a:lnTo>
                      <a:pt x="505" y="469"/>
                    </a:lnTo>
                    <a:lnTo>
                      <a:pt x="510" y="464"/>
                    </a:lnTo>
                    <a:lnTo>
                      <a:pt x="510" y="462"/>
                    </a:lnTo>
                    <a:lnTo>
                      <a:pt x="512" y="462"/>
                    </a:lnTo>
                    <a:lnTo>
                      <a:pt x="512" y="461"/>
                    </a:lnTo>
                    <a:lnTo>
                      <a:pt x="510" y="460"/>
                    </a:lnTo>
                    <a:lnTo>
                      <a:pt x="510" y="451"/>
                    </a:lnTo>
                    <a:lnTo>
                      <a:pt x="507" y="444"/>
                    </a:lnTo>
                    <a:lnTo>
                      <a:pt x="506" y="437"/>
                    </a:lnTo>
                    <a:lnTo>
                      <a:pt x="505" y="437"/>
                    </a:lnTo>
                    <a:lnTo>
                      <a:pt x="499" y="434"/>
                    </a:lnTo>
                    <a:lnTo>
                      <a:pt x="496" y="434"/>
                    </a:lnTo>
                    <a:lnTo>
                      <a:pt x="493" y="431"/>
                    </a:lnTo>
                    <a:lnTo>
                      <a:pt x="489" y="425"/>
                    </a:lnTo>
                    <a:lnTo>
                      <a:pt x="488" y="425"/>
                    </a:lnTo>
                    <a:lnTo>
                      <a:pt x="482" y="409"/>
                    </a:lnTo>
                    <a:lnTo>
                      <a:pt x="482" y="400"/>
                    </a:lnTo>
                    <a:lnTo>
                      <a:pt x="498" y="404"/>
                    </a:lnTo>
                    <a:lnTo>
                      <a:pt x="500" y="400"/>
                    </a:lnTo>
                    <a:lnTo>
                      <a:pt x="503" y="391"/>
                    </a:lnTo>
                    <a:lnTo>
                      <a:pt x="505" y="390"/>
                    </a:lnTo>
                    <a:lnTo>
                      <a:pt x="513" y="384"/>
                    </a:lnTo>
                    <a:lnTo>
                      <a:pt x="516" y="381"/>
                    </a:lnTo>
                    <a:lnTo>
                      <a:pt x="521" y="373"/>
                    </a:lnTo>
                    <a:lnTo>
                      <a:pt x="524" y="369"/>
                    </a:lnTo>
                    <a:lnTo>
                      <a:pt x="524" y="367"/>
                    </a:lnTo>
                    <a:lnTo>
                      <a:pt x="525" y="366"/>
                    </a:lnTo>
                    <a:lnTo>
                      <a:pt x="538" y="358"/>
                    </a:lnTo>
                    <a:lnTo>
                      <a:pt x="573" y="355"/>
                    </a:lnTo>
                    <a:lnTo>
                      <a:pt x="574" y="354"/>
                    </a:lnTo>
                    <a:lnTo>
                      <a:pt x="579" y="354"/>
                    </a:lnTo>
                    <a:lnTo>
                      <a:pt x="579" y="359"/>
                    </a:lnTo>
                    <a:lnTo>
                      <a:pt x="584" y="366"/>
                    </a:lnTo>
                    <a:lnTo>
                      <a:pt x="584" y="367"/>
                    </a:lnTo>
                    <a:lnTo>
                      <a:pt x="586" y="364"/>
                    </a:lnTo>
                    <a:lnTo>
                      <a:pt x="606" y="364"/>
                    </a:lnTo>
                    <a:lnTo>
                      <a:pt x="634" y="373"/>
                    </a:lnTo>
                    <a:lnTo>
                      <a:pt x="641" y="377"/>
                    </a:lnTo>
                    <a:lnTo>
                      <a:pt x="646" y="381"/>
                    </a:lnTo>
                    <a:lnTo>
                      <a:pt x="647" y="381"/>
                    </a:lnTo>
                    <a:lnTo>
                      <a:pt x="653" y="378"/>
                    </a:lnTo>
                    <a:lnTo>
                      <a:pt x="657" y="376"/>
                    </a:lnTo>
                    <a:lnTo>
                      <a:pt x="666" y="370"/>
                    </a:lnTo>
                    <a:lnTo>
                      <a:pt x="678" y="366"/>
                    </a:lnTo>
                    <a:lnTo>
                      <a:pt x="680" y="366"/>
                    </a:lnTo>
                    <a:lnTo>
                      <a:pt x="683" y="371"/>
                    </a:lnTo>
                    <a:lnTo>
                      <a:pt x="685" y="371"/>
                    </a:lnTo>
                    <a:lnTo>
                      <a:pt x="687" y="367"/>
                    </a:lnTo>
                    <a:lnTo>
                      <a:pt x="686" y="362"/>
                    </a:lnTo>
                    <a:lnTo>
                      <a:pt x="685" y="361"/>
                    </a:lnTo>
                    <a:lnTo>
                      <a:pt x="685" y="358"/>
                    </a:lnTo>
                    <a:lnTo>
                      <a:pt x="687" y="349"/>
                    </a:lnTo>
                    <a:lnTo>
                      <a:pt x="687" y="348"/>
                    </a:lnTo>
                    <a:lnTo>
                      <a:pt x="690" y="345"/>
                    </a:lnTo>
                    <a:lnTo>
                      <a:pt x="693" y="341"/>
                    </a:lnTo>
                    <a:lnTo>
                      <a:pt x="700" y="334"/>
                    </a:lnTo>
                    <a:lnTo>
                      <a:pt x="704" y="335"/>
                    </a:lnTo>
                    <a:lnTo>
                      <a:pt x="706" y="325"/>
                    </a:lnTo>
                    <a:lnTo>
                      <a:pt x="697" y="323"/>
                    </a:lnTo>
                    <a:lnTo>
                      <a:pt x="694" y="321"/>
                    </a:lnTo>
                    <a:lnTo>
                      <a:pt x="690" y="318"/>
                    </a:lnTo>
                    <a:lnTo>
                      <a:pt x="690" y="317"/>
                    </a:lnTo>
                    <a:lnTo>
                      <a:pt x="689" y="313"/>
                    </a:lnTo>
                    <a:lnTo>
                      <a:pt x="683" y="302"/>
                    </a:lnTo>
                    <a:lnTo>
                      <a:pt x="673" y="287"/>
                    </a:lnTo>
                    <a:lnTo>
                      <a:pt x="664" y="277"/>
                    </a:lnTo>
                    <a:lnTo>
                      <a:pt x="632" y="271"/>
                    </a:lnTo>
                    <a:lnTo>
                      <a:pt x="629" y="270"/>
                    </a:lnTo>
                    <a:lnTo>
                      <a:pt x="627" y="268"/>
                    </a:lnTo>
                    <a:lnTo>
                      <a:pt x="626" y="268"/>
                    </a:lnTo>
                    <a:lnTo>
                      <a:pt x="626" y="267"/>
                    </a:lnTo>
                    <a:lnTo>
                      <a:pt x="627" y="264"/>
                    </a:lnTo>
                    <a:lnTo>
                      <a:pt x="629" y="263"/>
                    </a:lnTo>
                    <a:lnTo>
                      <a:pt x="637" y="260"/>
                    </a:lnTo>
                    <a:lnTo>
                      <a:pt x="640" y="260"/>
                    </a:lnTo>
                    <a:lnTo>
                      <a:pt x="649" y="263"/>
                    </a:lnTo>
                    <a:lnTo>
                      <a:pt x="656" y="260"/>
                    </a:lnTo>
                    <a:lnTo>
                      <a:pt x="664" y="256"/>
                    </a:lnTo>
                    <a:lnTo>
                      <a:pt x="665" y="254"/>
                    </a:lnTo>
                    <a:lnTo>
                      <a:pt x="665" y="253"/>
                    </a:lnTo>
                    <a:lnTo>
                      <a:pt x="662" y="253"/>
                    </a:lnTo>
                    <a:lnTo>
                      <a:pt x="661" y="251"/>
                    </a:lnTo>
                    <a:lnTo>
                      <a:pt x="659" y="251"/>
                    </a:lnTo>
                    <a:lnTo>
                      <a:pt x="657" y="247"/>
                    </a:lnTo>
                    <a:lnTo>
                      <a:pt x="657" y="240"/>
                    </a:lnTo>
                    <a:lnTo>
                      <a:pt x="658" y="236"/>
                    </a:lnTo>
                    <a:lnTo>
                      <a:pt x="658" y="232"/>
                    </a:lnTo>
                    <a:lnTo>
                      <a:pt x="654" y="229"/>
                    </a:lnTo>
                    <a:lnTo>
                      <a:pt x="637" y="225"/>
                    </a:lnTo>
                    <a:lnTo>
                      <a:pt x="629" y="225"/>
                    </a:lnTo>
                    <a:lnTo>
                      <a:pt x="619" y="232"/>
                    </a:lnTo>
                    <a:lnTo>
                      <a:pt x="613" y="229"/>
                    </a:lnTo>
                    <a:lnTo>
                      <a:pt x="612" y="229"/>
                    </a:lnTo>
                    <a:lnTo>
                      <a:pt x="597" y="205"/>
                    </a:lnTo>
                    <a:lnTo>
                      <a:pt x="595" y="20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30" name="Freeform 559">
                <a:extLst>
                  <a:ext uri="{FF2B5EF4-FFF2-40B4-BE49-F238E27FC236}">
                    <a16:creationId xmlns:a16="http://schemas.microsoft.com/office/drawing/2014/main" id="{AAA8C64F-A2DE-425D-2230-6AC8A762CD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7" y="1391"/>
                <a:ext cx="227" cy="223"/>
              </a:xfrm>
              <a:custGeom>
                <a:avLst/>
                <a:gdLst>
                  <a:gd name="T0" fmla="*/ 543 w 904"/>
                  <a:gd name="T1" fmla="*/ 12 h 893"/>
                  <a:gd name="T2" fmla="*/ 447 w 904"/>
                  <a:gd name="T3" fmla="*/ 13 h 893"/>
                  <a:gd name="T4" fmla="*/ 379 w 904"/>
                  <a:gd name="T5" fmla="*/ 27 h 893"/>
                  <a:gd name="T6" fmla="*/ 359 w 904"/>
                  <a:gd name="T7" fmla="*/ 80 h 893"/>
                  <a:gd name="T8" fmla="*/ 368 w 904"/>
                  <a:gd name="T9" fmla="*/ 115 h 893"/>
                  <a:gd name="T10" fmla="*/ 239 w 904"/>
                  <a:gd name="T11" fmla="*/ 138 h 893"/>
                  <a:gd name="T12" fmla="*/ 181 w 904"/>
                  <a:gd name="T13" fmla="*/ 127 h 893"/>
                  <a:gd name="T14" fmla="*/ 78 w 904"/>
                  <a:gd name="T15" fmla="*/ 131 h 893"/>
                  <a:gd name="T16" fmla="*/ 64 w 904"/>
                  <a:gd name="T17" fmla="*/ 159 h 893"/>
                  <a:gd name="T18" fmla="*/ 73 w 904"/>
                  <a:gd name="T19" fmla="*/ 227 h 893"/>
                  <a:gd name="T20" fmla="*/ 35 w 904"/>
                  <a:gd name="T21" fmla="*/ 245 h 893"/>
                  <a:gd name="T22" fmla="*/ 2 w 904"/>
                  <a:gd name="T23" fmla="*/ 288 h 893"/>
                  <a:gd name="T24" fmla="*/ 25 w 904"/>
                  <a:gd name="T25" fmla="*/ 300 h 893"/>
                  <a:gd name="T26" fmla="*/ 18 w 904"/>
                  <a:gd name="T27" fmla="*/ 339 h 893"/>
                  <a:gd name="T28" fmla="*/ 67 w 904"/>
                  <a:gd name="T29" fmla="*/ 333 h 893"/>
                  <a:gd name="T30" fmla="*/ 114 w 904"/>
                  <a:gd name="T31" fmla="*/ 421 h 893"/>
                  <a:gd name="T32" fmla="*/ 172 w 904"/>
                  <a:gd name="T33" fmla="*/ 438 h 893"/>
                  <a:gd name="T34" fmla="*/ 236 w 904"/>
                  <a:gd name="T35" fmla="*/ 421 h 893"/>
                  <a:gd name="T36" fmla="*/ 264 w 904"/>
                  <a:gd name="T37" fmla="*/ 428 h 893"/>
                  <a:gd name="T38" fmla="*/ 235 w 904"/>
                  <a:gd name="T39" fmla="*/ 502 h 893"/>
                  <a:gd name="T40" fmla="*/ 175 w 904"/>
                  <a:gd name="T41" fmla="*/ 470 h 893"/>
                  <a:gd name="T42" fmla="*/ 136 w 904"/>
                  <a:gd name="T43" fmla="*/ 491 h 893"/>
                  <a:gd name="T44" fmla="*/ 167 w 904"/>
                  <a:gd name="T45" fmla="*/ 501 h 893"/>
                  <a:gd name="T46" fmla="*/ 189 w 904"/>
                  <a:gd name="T47" fmla="*/ 511 h 893"/>
                  <a:gd name="T48" fmla="*/ 161 w 904"/>
                  <a:gd name="T49" fmla="*/ 554 h 893"/>
                  <a:gd name="T50" fmla="*/ 196 w 904"/>
                  <a:gd name="T51" fmla="*/ 593 h 893"/>
                  <a:gd name="T52" fmla="*/ 234 w 904"/>
                  <a:gd name="T53" fmla="*/ 554 h 893"/>
                  <a:gd name="T54" fmla="*/ 277 w 904"/>
                  <a:gd name="T55" fmla="*/ 619 h 893"/>
                  <a:gd name="T56" fmla="*/ 296 w 904"/>
                  <a:gd name="T57" fmla="*/ 670 h 893"/>
                  <a:gd name="T58" fmla="*/ 354 w 904"/>
                  <a:gd name="T59" fmla="*/ 717 h 893"/>
                  <a:gd name="T60" fmla="*/ 366 w 904"/>
                  <a:gd name="T61" fmla="*/ 762 h 893"/>
                  <a:gd name="T62" fmla="*/ 407 w 904"/>
                  <a:gd name="T63" fmla="*/ 804 h 893"/>
                  <a:gd name="T64" fmla="*/ 465 w 904"/>
                  <a:gd name="T65" fmla="*/ 794 h 893"/>
                  <a:gd name="T66" fmla="*/ 461 w 904"/>
                  <a:gd name="T67" fmla="*/ 819 h 893"/>
                  <a:gd name="T68" fmla="*/ 509 w 904"/>
                  <a:gd name="T69" fmla="*/ 861 h 893"/>
                  <a:gd name="T70" fmla="*/ 599 w 904"/>
                  <a:gd name="T71" fmla="*/ 882 h 893"/>
                  <a:gd name="T72" fmla="*/ 662 w 904"/>
                  <a:gd name="T73" fmla="*/ 858 h 893"/>
                  <a:gd name="T74" fmla="*/ 629 w 904"/>
                  <a:gd name="T75" fmla="*/ 805 h 893"/>
                  <a:gd name="T76" fmla="*/ 665 w 904"/>
                  <a:gd name="T77" fmla="*/ 769 h 893"/>
                  <a:gd name="T78" fmla="*/ 722 w 904"/>
                  <a:gd name="T79" fmla="*/ 769 h 893"/>
                  <a:gd name="T80" fmla="*/ 714 w 904"/>
                  <a:gd name="T81" fmla="*/ 813 h 893"/>
                  <a:gd name="T82" fmla="*/ 753 w 904"/>
                  <a:gd name="T83" fmla="*/ 745 h 893"/>
                  <a:gd name="T84" fmla="*/ 753 w 904"/>
                  <a:gd name="T85" fmla="*/ 695 h 893"/>
                  <a:gd name="T86" fmla="*/ 785 w 904"/>
                  <a:gd name="T87" fmla="*/ 720 h 893"/>
                  <a:gd name="T88" fmla="*/ 780 w 904"/>
                  <a:gd name="T89" fmla="*/ 678 h 893"/>
                  <a:gd name="T90" fmla="*/ 805 w 904"/>
                  <a:gd name="T91" fmla="*/ 666 h 893"/>
                  <a:gd name="T92" fmla="*/ 813 w 904"/>
                  <a:gd name="T93" fmla="*/ 649 h 893"/>
                  <a:gd name="T94" fmla="*/ 860 w 904"/>
                  <a:gd name="T95" fmla="*/ 618 h 893"/>
                  <a:gd name="T96" fmla="*/ 884 w 904"/>
                  <a:gd name="T97" fmla="*/ 601 h 893"/>
                  <a:gd name="T98" fmla="*/ 880 w 904"/>
                  <a:gd name="T99" fmla="*/ 523 h 893"/>
                  <a:gd name="T100" fmla="*/ 874 w 904"/>
                  <a:gd name="T101" fmla="*/ 508 h 893"/>
                  <a:gd name="T102" fmla="*/ 826 w 904"/>
                  <a:gd name="T103" fmla="*/ 470 h 893"/>
                  <a:gd name="T104" fmla="*/ 827 w 904"/>
                  <a:gd name="T105" fmla="*/ 439 h 893"/>
                  <a:gd name="T106" fmla="*/ 898 w 904"/>
                  <a:gd name="T107" fmla="*/ 396 h 893"/>
                  <a:gd name="T108" fmla="*/ 887 w 904"/>
                  <a:gd name="T109" fmla="*/ 351 h 893"/>
                  <a:gd name="T110" fmla="*/ 821 w 904"/>
                  <a:gd name="T111" fmla="*/ 279 h 893"/>
                  <a:gd name="T112" fmla="*/ 795 w 904"/>
                  <a:gd name="T113" fmla="*/ 198 h 893"/>
                  <a:gd name="T114" fmla="*/ 756 w 904"/>
                  <a:gd name="T115" fmla="*/ 192 h 893"/>
                  <a:gd name="T116" fmla="*/ 701 w 904"/>
                  <a:gd name="T117" fmla="*/ 202 h 893"/>
                  <a:gd name="T118" fmla="*/ 736 w 904"/>
                  <a:gd name="T119" fmla="*/ 136 h 893"/>
                  <a:gd name="T120" fmla="*/ 646 w 904"/>
                  <a:gd name="T121" fmla="*/ 107 h 893"/>
                  <a:gd name="T122" fmla="*/ 670 w 904"/>
                  <a:gd name="T123" fmla="*/ 77 h 8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904" h="893">
                    <a:moveTo>
                      <a:pt x="651" y="37"/>
                    </a:moveTo>
                    <a:lnTo>
                      <a:pt x="648" y="37"/>
                    </a:lnTo>
                    <a:lnTo>
                      <a:pt x="612" y="44"/>
                    </a:lnTo>
                    <a:lnTo>
                      <a:pt x="589" y="44"/>
                    </a:lnTo>
                    <a:lnTo>
                      <a:pt x="572" y="40"/>
                    </a:lnTo>
                    <a:lnTo>
                      <a:pt x="566" y="37"/>
                    </a:lnTo>
                    <a:lnTo>
                      <a:pt x="553" y="24"/>
                    </a:lnTo>
                    <a:lnTo>
                      <a:pt x="549" y="19"/>
                    </a:lnTo>
                    <a:lnTo>
                      <a:pt x="548" y="17"/>
                    </a:lnTo>
                    <a:lnTo>
                      <a:pt x="546" y="17"/>
                    </a:lnTo>
                    <a:lnTo>
                      <a:pt x="543" y="12"/>
                    </a:lnTo>
                    <a:lnTo>
                      <a:pt x="541" y="12"/>
                    </a:lnTo>
                    <a:lnTo>
                      <a:pt x="529" y="16"/>
                    </a:lnTo>
                    <a:lnTo>
                      <a:pt x="520" y="22"/>
                    </a:lnTo>
                    <a:lnTo>
                      <a:pt x="516" y="24"/>
                    </a:lnTo>
                    <a:lnTo>
                      <a:pt x="510" y="27"/>
                    </a:lnTo>
                    <a:lnTo>
                      <a:pt x="509" y="27"/>
                    </a:lnTo>
                    <a:lnTo>
                      <a:pt x="504" y="23"/>
                    </a:lnTo>
                    <a:lnTo>
                      <a:pt x="497" y="19"/>
                    </a:lnTo>
                    <a:lnTo>
                      <a:pt x="469" y="10"/>
                    </a:lnTo>
                    <a:lnTo>
                      <a:pt x="449" y="10"/>
                    </a:lnTo>
                    <a:lnTo>
                      <a:pt x="447" y="13"/>
                    </a:lnTo>
                    <a:lnTo>
                      <a:pt x="447" y="12"/>
                    </a:lnTo>
                    <a:lnTo>
                      <a:pt x="442" y="5"/>
                    </a:lnTo>
                    <a:lnTo>
                      <a:pt x="442" y="0"/>
                    </a:lnTo>
                    <a:lnTo>
                      <a:pt x="437" y="0"/>
                    </a:lnTo>
                    <a:lnTo>
                      <a:pt x="436" y="1"/>
                    </a:lnTo>
                    <a:lnTo>
                      <a:pt x="401" y="4"/>
                    </a:lnTo>
                    <a:lnTo>
                      <a:pt x="388" y="12"/>
                    </a:lnTo>
                    <a:lnTo>
                      <a:pt x="387" y="13"/>
                    </a:lnTo>
                    <a:lnTo>
                      <a:pt x="387" y="15"/>
                    </a:lnTo>
                    <a:lnTo>
                      <a:pt x="384" y="19"/>
                    </a:lnTo>
                    <a:lnTo>
                      <a:pt x="379" y="27"/>
                    </a:lnTo>
                    <a:lnTo>
                      <a:pt x="376" y="30"/>
                    </a:lnTo>
                    <a:lnTo>
                      <a:pt x="368" y="36"/>
                    </a:lnTo>
                    <a:lnTo>
                      <a:pt x="366" y="37"/>
                    </a:lnTo>
                    <a:lnTo>
                      <a:pt x="363" y="46"/>
                    </a:lnTo>
                    <a:lnTo>
                      <a:pt x="361" y="50"/>
                    </a:lnTo>
                    <a:lnTo>
                      <a:pt x="345" y="46"/>
                    </a:lnTo>
                    <a:lnTo>
                      <a:pt x="345" y="55"/>
                    </a:lnTo>
                    <a:lnTo>
                      <a:pt x="351" y="71"/>
                    </a:lnTo>
                    <a:lnTo>
                      <a:pt x="352" y="71"/>
                    </a:lnTo>
                    <a:lnTo>
                      <a:pt x="356" y="77"/>
                    </a:lnTo>
                    <a:lnTo>
                      <a:pt x="359" y="80"/>
                    </a:lnTo>
                    <a:lnTo>
                      <a:pt x="362" y="80"/>
                    </a:lnTo>
                    <a:lnTo>
                      <a:pt x="368" y="83"/>
                    </a:lnTo>
                    <a:lnTo>
                      <a:pt x="369" y="83"/>
                    </a:lnTo>
                    <a:lnTo>
                      <a:pt x="370" y="90"/>
                    </a:lnTo>
                    <a:lnTo>
                      <a:pt x="373" y="97"/>
                    </a:lnTo>
                    <a:lnTo>
                      <a:pt x="373" y="106"/>
                    </a:lnTo>
                    <a:lnTo>
                      <a:pt x="375" y="107"/>
                    </a:lnTo>
                    <a:lnTo>
                      <a:pt x="375" y="108"/>
                    </a:lnTo>
                    <a:lnTo>
                      <a:pt x="373" y="108"/>
                    </a:lnTo>
                    <a:lnTo>
                      <a:pt x="373" y="110"/>
                    </a:lnTo>
                    <a:lnTo>
                      <a:pt x="368" y="115"/>
                    </a:lnTo>
                    <a:lnTo>
                      <a:pt x="366" y="115"/>
                    </a:lnTo>
                    <a:lnTo>
                      <a:pt x="363" y="114"/>
                    </a:lnTo>
                    <a:lnTo>
                      <a:pt x="356" y="113"/>
                    </a:lnTo>
                    <a:lnTo>
                      <a:pt x="351" y="113"/>
                    </a:lnTo>
                    <a:lnTo>
                      <a:pt x="344" y="111"/>
                    </a:lnTo>
                    <a:lnTo>
                      <a:pt x="341" y="111"/>
                    </a:lnTo>
                    <a:lnTo>
                      <a:pt x="325" y="118"/>
                    </a:lnTo>
                    <a:lnTo>
                      <a:pt x="292" y="117"/>
                    </a:lnTo>
                    <a:lnTo>
                      <a:pt x="282" y="125"/>
                    </a:lnTo>
                    <a:lnTo>
                      <a:pt x="253" y="132"/>
                    </a:lnTo>
                    <a:lnTo>
                      <a:pt x="239" y="138"/>
                    </a:lnTo>
                    <a:lnTo>
                      <a:pt x="238" y="135"/>
                    </a:lnTo>
                    <a:lnTo>
                      <a:pt x="231" y="135"/>
                    </a:lnTo>
                    <a:lnTo>
                      <a:pt x="229" y="134"/>
                    </a:lnTo>
                    <a:lnTo>
                      <a:pt x="229" y="132"/>
                    </a:lnTo>
                    <a:lnTo>
                      <a:pt x="228" y="132"/>
                    </a:lnTo>
                    <a:lnTo>
                      <a:pt x="217" y="121"/>
                    </a:lnTo>
                    <a:lnTo>
                      <a:pt x="214" y="120"/>
                    </a:lnTo>
                    <a:lnTo>
                      <a:pt x="207" y="118"/>
                    </a:lnTo>
                    <a:lnTo>
                      <a:pt x="204" y="117"/>
                    </a:lnTo>
                    <a:lnTo>
                      <a:pt x="200" y="117"/>
                    </a:lnTo>
                    <a:lnTo>
                      <a:pt x="181" y="127"/>
                    </a:lnTo>
                    <a:lnTo>
                      <a:pt x="171" y="128"/>
                    </a:lnTo>
                    <a:lnTo>
                      <a:pt x="164" y="131"/>
                    </a:lnTo>
                    <a:lnTo>
                      <a:pt x="144" y="135"/>
                    </a:lnTo>
                    <a:lnTo>
                      <a:pt x="143" y="136"/>
                    </a:lnTo>
                    <a:lnTo>
                      <a:pt x="131" y="139"/>
                    </a:lnTo>
                    <a:lnTo>
                      <a:pt x="124" y="139"/>
                    </a:lnTo>
                    <a:lnTo>
                      <a:pt x="112" y="138"/>
                    </a:lnTo>
                    <a:lnTo>
                      <a:pt x="104" y="135"/>
                    </a:lnTo>
                    <a:lnTo>
                      <a:pt x="87" y="135"/>
                    </a:lnTo>
                    <a:lnTo>
                      <a:pt x="80" y="132"/>
                    </a:lnTo>
                    <a:lnTo>
                      <a:pt x="78" y="131"/>
                    </a:lnTo>
                    <a:lnTo>
                      <a:pt x="78" y="129"/>
                    </a:lnTo>
                    <a:lnTo>
                      <a:pt x="77" y="129"/>
                    </a:lnTo>
                    <a:lnTo>
                      <a:pt x="74" y="131"/>
                    </a:lnTo>
                    <a:lnTo>
                      <a:pt x="74" y="132"/>
                    </a:lnTo>
                    <a:lnTo>
                      <a:pt x="73" y="135"/>
                    </a:lnTo>
                    <a:lnTo>
                      <a:pt x="70" y="144"/>
                    </a:lnTo>
                    <a:lnTo>
                      <a:pt x="70" y="146"/>
                    </a:lnTo>
                    <a:lnTo>
                      <a:pt x="62" y="154"/>
                    </a:lnTo>
                    <a:lnTo>
                      <a:pt x="63" y="156"/>
                    </a:lnTo>
                    <a:lnTo>
                      <a:pt x="63" y="157"/>
                    </a:lnTo>
                    <a:lnTo>
                      <a:pt x="64" y="159"/>
                    </a:lnTo>
                    <a:lnTo>
                      <a:pt x="66" y="171"/>
                    </a:lnTo>
                    <a:lnTo>
                      <a:pt x="62" y="182"/>
                    </a:lnTo>
                    <a:lnTo>
                      <a:pt x="60" y="184"/>
                    </a:lnTo>
                    <a:lnTo>
                      <a:pt x="59" y="189"/>
                    </a:lnTo>
                    <a:lnTo>
                      <a:pt x="56" y="195"/>
                    </a:lnTo>
                    <a:lnTo>
                      <a:pt x="56" y="196"/>
                    </a:lnTo>
                    <a:lnTo>
                      <a:pt x="57" y="196"/>
                    </a:lnTo>
                    <a:lnTo>
                      <a:pt x="69" y="202"/>
                    </a:lnTo>
                    <a:lnTo>
                      <a:pt x="71" y="212"/>
                    </a:lnTo>
                    <a:lnTo>
                      <a:pt x="71" y="220"/>
                    </a:lnTo>
                    <a:lnTo>
                      <a:pt x="73" y="227"/>
                    </a:lnTo>
                    <a:lnTo>
                      <a:pt x="74" y="227"/>
                    </a:lnTo>
                    <a:lnTo>
                      <a:pt x="78" y="233"/>
                    </a:lnTo>
                    <a:lnTo>
                      <a:pt x="80" y="233"/>
                    </a:lnTo>
                    <a:lnTo>
                      <a:pt x="78" y="235"/>
                    </a:lnTo>
                    <a:lnTo>
                      <a:pt x="67" y="240"/>
                    </a:lnTo>
                    <a:lnTo>
                      <a:pt x="64" y="240"/>
                    </a:lnTo>
                    <a:lnTo>
                      <a:pt x="63" y="241"/>
                    </a:lnTo>
                    <a:lnTo>
                      <a:pt x="46" y="241"/>
                    </a:lnTo>
                    <a:lnTo>
                      <a:pt x="39" y="242"/>
                    </a:lnTo>
                    <a:lnTo>
                      <a:pt x="38" y="242"/>
                    </a:lnTo>
                    <a:lnTo>
                      <a:pt x="35" y="245"/>
                    </a:lnTo>
                    <a:lnTo>
                      <a:pt x="30" y="252"/>
                    </a:lnTo>
                    <a:lnTo>
                      <a:pt x="28" y="255"/>
                    </a:lnTo>
                    <a:lnTo>
                      <a:pt x="28" y="258"/>
                    </a:lnTo>
                    <a:lnTo>
                      <a:pt x="27" y="261"/>
                    </a:lnTo>
                    <a:lnTo>
                      <a:pt x="27" y="264"/>
                    </a:lnTo>
                    <a:lnTo>
                      <a:pt x="20" y="271"/>
                    </a:lnTo>
                    <a:lnTo>
                      <a:pt x="17" y="272"/>
                    </a:lnTo>
                    <a:lnTo>
                      <a:pt x="10" y="279"/>
                    </a:lnTo>
                    <a:lnTo>
                      <a:pt x="3" y="283"/>
                    </a:lnTo>
                    <a:lnTo>
                      <a:pt x="0" y="286"/>
                    </a:lnTo>
                    <a:lnTo>
                      <a:pt x="2" y="288"/>
                    </a:lnTo>
                    <a:lnTo>
                      <a:pt x="2" y="291"/>
                    </a:lnTo>
                    <a:lnTo>
                      <a:pt x="4" y="291"/>
                    </a:lnTo>
                    <a:lnTo>
                      <a:pt x="6" y="293"/>
                    </a:lnTo>
                    <a:lnTo>
                      <a:pt x="7" y="293"/>
                    </a:lnTo>
                    <a:lnTo>
                      <a:pt x="10" y="291"/>
                    </a:lnTo>
                    <a:lnTo>
                      <a:pt x="14" y="290"/>
                    </a:lnTo>
                    <a:lnTo>
                      <a:pt x="17" y="287"/>
                    </a:lnTo>
                    <a:lnTo>
                      <a:pt x="18" y="288"/>
                    </a:lnTo>
                    <a:lnTo>
                      <a:pt x="23" y="290"/>
                    </a:lnTo>
                    <a:lnTo>
                      <a:pt x="25" y="297"/>
                    </a:lnTo>
                    <a:lnTo>
                      <a:pt x="25" y="300"/>
                    </a:lnTo>
                    <a:lnTo>
                      <a:pt x="23" y="302"/>
                    </a:lnTo>
                    <a:lnTo>
                      <a:pt x="20" y="304"/>
                    </a:lnTo>
                    <a:lnTo>
                      <a:pt x="20" y="305"/>
                    </a:lnTo>
                    <a:lnTo>
                      <a:pt x="18" y="305"/>
                    </a:lnTo>
                    <a:lnTo>
                      <a:pt x="18" y="307"/>
                    </a:lnTo>
                    <a:lnTo>
                      <a:pt x="20" y="307"/>
                    </a:lnTo>
                    <a:lnTo>
                      <a:pt x="21" y="311"/>
                    </a:lnTo>
                    <a:lnTo>
                      <a:pt x="21" y="328"/>
                    </a:lnTo>
                    <a:lnTo>
                      <a:pt x="20" y="336"/>
                    </a:lnTo>
                    <a:lnTo>
                      <a:pt x="20" y="338"/>
                    </a:lnTo>
                    <a:lnTo>
                      <a:pt x="18" y="339"/>
                    </a:lnTo>
                    <a:lnTo>
                      <a:pt x="18" y="344"/>
                    </a:lnTo>
                    <a:lnTo>
                      <a:pt x="20" y="344"/>
                    </a:lnTo>
                    <a:lnTo>
                      <a:pt x="21" y="346"/>
                    </a:lnTo>
                    <a:lnTo>
                      <a:pt x="30" y="351"/>
                    </a:lnTo>
                    <a:lnTo>
                      <a:pt x="34" y="353"/>
                    </a:lnTo>
                    <a:lnTo>
                      <a:pt x="39" y="347"/>
                    </a:lnTo>
                    <a:lnTo>
                      <a:pt x="52" y="338"/>
                    </a:lnTo>
                    <a:lnTo>
                      <a:pt x="59" y="336"/>
                    </a:lnTo>
                    <a:lnTo>
                      <a:pt x="60" y="336"/>
                    </a:lnTo>
                    <a:lnTo>
                      <a:pt x="60" y="338"/>
                    </a:lnTo>
                    <a:lnTo>
                      <a:pt x="67" y="333"/>
                    </a:lnTo>
                    <a:lnTo>
                      <a:pt x="78" y="336"/>
                    </a:lnTo>
                    <a:lnTo>
                      <a:pt x="97" y="336"/>
                    </a:lnTo>
                    <a:lnTo>
                      <a:pt x="98" y="342"/>
                    </a:lnTo>
                    <a:lnTo>
                      <a:pt x="101" y="348"/>
                    </a:lnTo>
                    <a:lnTo>
                      <a:pt x="94" y="364"/>
                    </a:lnTo>
                    <a:lnTo>
                      <a:pt x="97" y="382"/>
                    </a:lnTo>
                    <a:lnTo>
                      <a:pt x="97" y="386"/>
                    </a:lnTo>
                    <a:lnTo>
                      <a:pt x="95" y="393"/>
                    </a:lnTo>
                    <a:lnTo>
                      <a:pt x="91" y="400"/>
                    </a:lnTo>
                    <a:lnTo>
                      <a:pt x="92" y="400"/>
                    </a:lnTo>
                    <a:lnTo>
                      <a:pt x="114" y="421"/>
                    </a:lnTo>
                    <a:lnTo>
                      <a:pt x="115" y="421"/>
                    </a:lnTo>
                    <a:lnTo>
                      <a:pt x="116" y="421"/>
                    </a:lnTo>
                    <a:lnTo>
                      <a:pt x="126" y="417"/>
                    </a:lnTo>
                    <a:lnTo>
                      <a:pt x="131" y="417"/>
                    </a:lnTo>
                    <a:lnTo>
                      <a:pt x="141" y="422"/>
                    </a:lnTo>
                    <a:lnTo>
                      <a:pt x="150" y="420"/>
                    </a:lnTo>
                    <a:lnTo>
                      <a:pt x="159" y="418"/>
                    </a:lnTo>
                    <a:lnTo>
                      <a:pt x="164" y="420"/>
                    </a:lnTo>
                    <a:lnTo>
                      <a:pt x="167" y="420"/>
                    </a:lnTo>
                    <a:lnTo>
                      <a:pt x="168" y="422"/>
                    </a:lnTo>
                    <a:lnTo>
                      <a:pt x="172" y="438"/>
                    </a:lnTo>
                    <a:lnTo>
                      <a:pt x="172" y="439"/>
                    </a:lnTo>
                    <a:lnTo>
                      <a:pt x="175" y="439"/>
                    </a:lnTo>
                    <a:lnTo>
                      <a:pt x="189" y="438"/>
                    </a:lnTo>
                    <a:lnTo>
                      <a:pt x="194" y="435"/>
                    </a:lnTo>
                    <a:lnTo>
                      <a:pt x="197" y="432"/>
                    </a:lnTo>
                    <a:lnTo>
                      <a:pt x="197" y="431"/>
                    </a:lnTo>
                    <a:lnTo>
                      <a:pt x="208" y="413"/>
                    </a:lnTo>
                    <a:lnTo>
                      <a:pt x="218" y="421"/>
                    </a:lnTo>
                    <a:lnTo>
                      <a:pt x="224" y="424"/>
                    </a:lnTo>
                    <a:lnTo>
                      <a:pt x="229" y="425"/>
                    </a:lnTo>
                    <a:lnTo>
                      <a:pt x="236" y="421"/>
                    </a:lnTo>
                    <a:lnTo>
                      <a:pt x="241" y="420"/>
                    </a:lnTo>
                    <a:lnTo>
                      <a:pt x="242" y="418"/>
                    </a:lnTo>
                    <a:lnTo>
                      <a:pt x="250" y="415"/>
                    </a:lnTo>
                    <a:lnTo>
                      <a:pt x="254" y="415"/>
                    </a:lnTo>
                    <a:lnTo>
                      <a:pt x="256" y="414"/>
                    </a:lnTo>
                    <a:lnTo>
                      <a:pt x="257" y="414"/>
                    </a:lnTo>
                    <a:lnTo>
                      <a:pt x="260" y="415"/>
                    </a:lnTo>
                    <a:lnTo>
                      <a:pt x="260" y="417"/>
                    </a:lnTo>
                    <a:lnTo>
                      <a:pt x="261" y="420"/>
                    </a:lnTo>
                    <a:lnTo>
                      <a:pt x="261" y="421"/>
                    </a:lnTo>
                    <a:lnTo>
                      <a:pt x="264" y="428"/>
                    </a:lnTo>
                    <a:lnTo>
                      <a:pt x="264" y="429"/>
                    </a:lnTo>
                    <a:lnTo>
                      <a:pt x="267" y="434"/>
                    </a:lnTo>
                    <a:lnTo>
                      <a:pt x="270" y="442"/>
                    </a:lnTo>
                    <a:lnTo>
                      <a:pt x="270" y="451"/>
                    </a:lnTo>
                    <a:lnTo>
                      <a:pt x="264" y="456"/>
                    </a:lnTo>
                    <a:lnTo>
                      <a:pt x="263" y="456"/>
                    </a:lnTo>
                    <a:lnTo>
                      <a:pt x="254" y="462"/>
                    </a:lnTo>
                    <a:lnTo>
                      <a:pt x="248" y="472"/>
                    </a:lnTo>
                    <a:lnTo>
                      <a:pt x="248" y="473"/>
                    </a:lnTo>
                    <a:lnTo>
                      <a:pt x="250" y="488"/>
                    </a:lnTo>
                    <a:lnTo>
                      <a:pt x="235" y="502"/>
                    </a:lnTo>
                    <a:lnTo>
                      <a:pt x="234" y="502"/>
                    </a:lnTo>
                    <a:lnTo>
                      <a:pt x="231" y="504"/>
                    </a:lnTo>
                    <a:lnTo>
                      <a:pt x="225" y="504"/>
                    </a:lnTo>
                    <a:lnTo>
                      <a:pt x="217" y="502"/>
                    </a:lnTo>
                    <a:lnTo>
                      <a:pt x="205" y="502"/>
                    </a:lnTo>
                    <a:lnTo>
                      <a:pt x="203" y="501"/>
                    </a:lnTo>
                    <a:lnTo>
                      <a:pt x="193" y="499"/>
                    </a:lnTo>
                    <a:lnTo>
                      <a:pt x="189" y="495"/>
                    </a:lnTo>
                    <a:lnTo>
                      <a:pt x="186" y="491"/>
                    </a:lnTo>
                    <a:lnTo>
                      <a:pt x="176" y="472"/>
                    </a:lnTo>
                    <a:lnTo>
                      <a:pt x="175" y="470"/>
                    </a:lnTo>
                    <a:lnTo>
                      <a:pt x="175" y="466"/>
                    </a:lnTo>
                    <a:lnTo>
                      <a:pt x="174" y="465"/>
                    </a:lnTo>
                    <a:lnTo>
                      <a:pt x="172" y="466"/>
                    </a:lnTo>
                    <a:lnTo>
                      <a:pt x="172" y="467"/>
                    </a:lnTo>
                    <a:lnTo>
                      <a:pt x="169" y="467"/>
                    </a:lnTo>
                    <a:lnTo>
                      <a:pt x="154" y="470"/>
                    </a:lnTo>
                    <a:lnTo>
                      <a:pt x="131" y="480"/>
                    </a:lnTo>
                    <a:lnTo>
                      <a:pt x="124" y="480"/>
                    </a:lnTo>
                    <a:lnTo>
                      <a:pt x="124" y="482"/>
                    </a:lnTo>
                    <a:lnTo>
                      <a:pt x="130" y="488"/>
                    </a:lnTo>
                    <a:lnTo>
                      <a:pt x="136" y="491"/>
                    </a:lnTo>
                    <a:lnTo>
                      <a:pt x="138" y="487"/>
                    </a:lnTo>
                    <a:lnTo>
                      <a:pt x="141" y="487"/>
                    </a:lnTo>
                    <a:lnTo>
                      <a:pt x="141" y="488"/>
                    </a:lnTo>
                    <a:lnTo>
                      <a:pt x="147" y="492"/>
                    </a:lnTo>
                    <a:lnTo>
                      <a:pt x="147" y="494"/>
                    </a:lnTo>
                    <a:lnTo>
                      <a:pt x="148" y="497"/>
                    </a:lnTo>
                    <a:lnTo>
                      <a:pt x="148" y="498"/>
                    </a:lnTo>
                    <a:lnTo>
                      <a:pt x="150" y="511"/>
                    </a:lnTo>
                    <a:lnTo>
                      <a:pt x="161" y="502"/>
                    </a:lnTo>
                    <a:lnTo>
                      <a:pt x="164" y="499"/>
                    </a:lnTo>
                    <a:lnTo>
                      <a:pt x="167" y="501"/>
                    </a:lnTo>
                    <a:lnTo>
                      <a:pt x="174" y="501"/>
                    </a:lnTo>
                    <a:lnTo>
                      <a:pt x="175" y="498"/>
                    </a:lnTo>
                    <a:lnTo>
                      <a:pt x="176" y="498"/>
                    </a:lnTo>
                    <a:lnTo>
                      <a:pt x="178" y="494"/>
                    </a:lnTo>
                    <a:lnTo>
                      <a:pt x="179" y="494"/>
                    </a:lnTo>
                    <a:lnTo>
                      <a:pt x="181" y="495"/>
                    </a:lnTo>
                    <a:lnTo>
                      <a:pt x="182" y="495"/>
                    </a:lnTo>
                    <a:lnTo>
                      <a:pt x="186" y="497"/>
                    </a:lnTo>
                    <a:lnTo>
                      <a:pt x="187" y="498"/>
                    </a:lnTo>
                    <a:lnTo>
                      <a:pt x="189" y="504"/>
                    </a:lnTo>
                    <a:lnTo>
                      <a:pt x="189" y="511"/>
                    </a:lnTo>
                    <a:lnTo>
                      <a:pt x="187" y="519"/>
                    </a:lnTo>
                    <a:lnTo>
                      <a:pt x="183" y="525"/>
                    </a:lnTo>
                    <a:lnTo>
                      <a:pt x="181" y="533"/>
                    </a:lnTo>
                    <a:lnTo>
                      <a:pt x="169" y="539"/>
                    </a:lnTo>
                    <a:lnTo>
                      <a:pt x="165" y="539"/>
                    </a:lnTo>
                    <a:lnTo>
                      <a:pt x="162" y="537"/>
                    </a:lnTo>
                    <a:lnTo>
                      <a:pt x="161" y="534"/>
                    </a:lnTo>
                    <a:lnTo>
                      <a:pt x="159" y="534"/>
                    </a:lnTo>
                    <a:lnTo>
                      <a:pt x="157" y="537"/>
                    </a:lnTo>
                    <a:lnTo>
                      <a:pt x="157" y="540"/>
                    </a:lnTo>
                    <a:lnTo>
                      <a:pt x="161" y="554"/>
                    </a:lnTo>
                    <a:lnTo>
                      <a:pt x="161" y="559"/>
                    </a:lnTo>
                    <a:lnTo>
                      <a:pt x="157" y="573"/>
                    </a:lnTo>
                    <a:lnTo>
                      <a:pt x="157" y="575"/>
                    </a:lnTo>
                    <a:lnTo>
                      <a:pt x="162" y="575"/>
                    </a:lnTo>
                    <a:lnTo>
                      <a:pt x="162" y="578"/>
                    </a:lnTo>
                    <a:lnTo>
                      <a:pt x="165" y="583"/>
                    </a:lnTo>
                    <a:lnTo>
                      <a:pt x="171" y="587"/>
                    </a:lnTo>
                    <a:lnTo>
                      <a:pt x="186" y="593"/>
                    </a:lnTo>
                    <a:lnTo>
                      <a:pt x="189" y="594"/>
                    </a:lnTo>
                    <a:lnTo>
                      <a:pt x="193" y="594"/>
                    </a:lnTo>
                    <a:lnTo>
                      <a:pt x="196" y="593"/>
                    </a:lnTo>
                    <a:lnTo>
                      <a:pt x="200" y="593"/>
                    </a:lnTo>
                    <a:lnTo>
                      <a:pt x="201" y="594"/>
                    </a:lnTo>
                    <a:lnTo>
                      <a:pt x="204" y="599"/>
                    </a:lnTo>
                    <a:lnTo>
                      <a:pt x="205" y="589"/>
                    </a:lnTo>
                    <a:lnTo>
                      <a:pt x="207" y="585"/>
                    </a:lnTo>
                    <a:lnTo>
                      <a:pt x="210" y="579"/>
                    </a:lnTo>
                    <a:lnTo>
                      <a:pt x="212" y="576"/>
                    </a:lnTo>
                    <a:lnTo>
                      <a:pt x="215" y="575"/>
                    </a:lnTo>
                    <a:lnTo>
                      <a:pt x="232" y="561"/>
                    </a:lnTo>
                    <a:lnTo>
                      <a:pt x="232" y="557"/>
                    </a:lnTo>
                    <a:lnTo>
                      <a:pt x="234" y="554"/>
                    </a:lnTo>
                    <a:lnTo>
                      <a:pt x="238" y="554"/>
                    </a:lnTo>
                    <a:lnTo>
                      <a:pt x="239" y="555"/>
                    </a:lnTo>
                    <a:lnTo>
                      <a:pt x="249" y="561"/>
                    </a:lnTo>
                    <a:lnTo>
                      <a:pt x="250" y="561"/>
                    </a:lnTo>
                    <a:lnTo>
                      <a:pt x="257" y="566"/>
                    </a:lnTo>
                    <a:lnTo>
                      <a:pt x="267" y="587"/>
                    </a:lnTo>
                    <a:lnTo>
                      <a:pt x="268" y="593"/>
                    </a:lnTo>
                    <a:lnTo>
                      <a:pt x="282" y="599"/>
                    </a:lnTo>
                    <a:lnTo>
                      <a:pt x="289" y="600"/>
                    </a:lnTo>
                    <a:lnTo>
                      <a:pt x="289" y="601"/>
                    </a:lnTo>
                    <a:lnTo>
                      <a:pt x="277" y="619"/>
                    </a:lnTo>
                    <a:lnTo>
                      <a:pt x="271" y="624"/>
                    </a:lnTo>
                    <a:lnTo>
                      <a:pt x="270" y="624"/>
                    </a:lnTo>
                    <a:lnTo>
                      <a:pt x="270" y="625"/>
                    </a:lnTo>
                    <a:lnTo>
                      <a:pt x="271" y="625"/>
                    </a:lnTo>
                    <a:lnTo>
                      <a:pt x="287" y="650"/>
                    </a:lnTo>
                    <a:lnTo>
                      <a:pt x="287" y="653"/>
                    </a:lnTo>
                    <a:lnTo>
                      <a:pt x="288" y="659"/>
                    </a:lnTo>
                    <a:lnTo>
                      <a:pt x="291" y="664"/>
                    </a:lnTo>
                    <a:lnTo>
                      <a:pt x="292" y="666"/>
                    </a:lnTo>
                    <a:lnTo>
                      <a:pt x="294" y="669"/>
                    </a:lnTo>
                    <a:lnTo>
                      <a:pt x="296" y="670"/>
                    </a:lnTo>
                    <a:lnTo>
                      <a:pt x="308" y="671"/>
                    </a:lnTo>
                    <a:lnTo>
                      <a:pt x="316" y="678"/>
                    </a:lnTo>
                    <a:lnTo>
                      <a:pt x="321" y="682"/>
                    </a:lnTo>
                    <a:lnTo>
                      <a:pt x="317" y="696"/>
                    </a:lnTo>
                    <a:lnTo>
                      <a:pt x="320" y="700"/>
                    </a:lnTo>
                    <a:lnTo>
                      <a:pt x="324" y="709"/>
                    </a:lnTo>
                    <a:lnTo>
                      <a:pt x="328" y="714"/>
                    </a:lnTo>
                    <a:lnTo>
                      <a:pt x="337" y="716"/>
                    </a:lnTo>
                    <a:lnTo>
                      <a:pt x="347" y="716"/>
                    </a:lnTo>
                    <a:lnTo>
                      <a:pt x="352" y="717"/>
                    </a:lnTo>
                    <a:lnTo>
                      <a:pt x="354" y="717"/>
                    </a:lnTo>
                    <a:lnTo>
                      <a:pt x="356" y="719"/>
                    </a:lnTo>
                    <a:lnTo>
                      <a:pt x="361" y="720"/>
                    </a:lnTo>
                    <a:lnTo>
                      <a:pt x="362" y="721"/>
                    </a:lnTo>
                    <a:lnTo>
                      <a:pt x="366" y="724"/>
                    </a:lnTo>
                    <a:lnTo>
                      <a:pt x="368" y="727"/>
                    </a:lnTo>
                    <a:lnTo>
                      <a:pt x="372" y="730"/>
                    </a:lnTo>
                    <a:lnTo>
                      <a:pt x="372" y="731"/>
                    </a:lnTo>
                    <a:lnTo>
                      <a:pt x="373" y="737"/>
                    </a:lnTo>
                    <a:lnTo>
                      <a:pt x="377" y="748"/>
                    </a:lnTo>
                    <a:lnTo>
                      <a:pt x="377" y="752"/>
                    </a:lnTo>
                    <a:lnTo>
                      <a:pt x="366" y="762"/>
                    </a:lnTo>
                    <a:lnTo>
                      <a:pt x="366" y="765"/>
                    </a:lnTo>
                    <a:lnTo>
                      <a:pt x="372" y="776"/>
                    </a:lnTo>
                    <a:lnTo>
                      <a:pt x="387" y="786"/>
                    </a:lnTo>
                    <a:lnTo>
                      <a:pt x="387" y="787"/>
                    </a:lnTo>
                    <a:lnTo>
                      <a:pt x="388" y="787"/>
                    </a:lnTo>
                    <a:lnTo>
                      <a:pt x="397" y="803"/>
                    </a:lnTo>
                    <a:lnTo>
                      <a:pt x="398" y="804"/>
                    </a:lnTo>
                    <a:lnTo>
                      <a:pt x="398" y="805"/>
                    </a:lnTo>
                    <a:lnTo>
                      <a:pt x="400" y="805"/>
                    </a:lnTo>
                    <a:lnTo>
                      <a:pt x="404" y="804"/>
                    </a:lnTo>
                    <a:lnTo>
                      <a:pt x="407" y="804"/>
                    </a:lnTo>
                    <a:lnTo>
                      <a:pt x="409" y="803"/>
                    </a:lnTo>
                    <a:lnTo>
                      <a:pt x="411" y="801"/>
                    </a:lnTo>
                    <a:lnTo>
                      <a:pt x="412" y="798"/>
                    </a:lnTo>
                    <a:lnTo>
                      <a:pt x="414" y="798"/>
                    </a:lnTo>
                    <a:lnTo>
                      <a:pt x="414" y="797"/>
                    </a:lnTo>
                    <a:lnTo>
                      <a:pt x="415" y="796"/>
                    </a:lnTo>
                    <a:lnTo>
                      <a:pt x="421" y="794"/>
                    </a:lnTo>
                    <a:lnTo>
                      <a:pt x="428" y="796"/>
                    </a:lnTo>
                    <a:lnTo>
                      <a:pt x="435" y="801"/>
                    </a:lnTo>
                    <a:lnTo>
                      <a:pt x="443" y="804"/>
                    </a:lnTo>
                    <a:lnTo>
                      <a:pt x="465" y="794"/>
                    </a:lnTo>
                    <a:lnTo>
                      <a:pt x="467" y="794"/>
                    </a:lnTo>
                    <a:lnTo>
                      <a:pt x="467" y="797"/>
                    </a:lnTo>
                    <a:lnTo>
                      <a:pt x="469" y="800"/>
                    </a:lnTo>
                    <a:lnTo>
                      <a:pt x="472" y="801"/>
                    </a:lnTo>
                    <a:lnTo>
                      <a:pt x="471" y="804"/>
                    </a:lnTo>
                    <a:lnTo>
                      <a:pt x="462" y="811"/>
                    </a:lnTo>
                    <a:lnTo>
                      <a:pt x="461" y="812"/>
                    </a:lnTo>
                    <a:lnTo>
                      <a:pt x="462" y="812"/>
                    </a:lnTo>
                    <a:lnTo>
                      <a:pt x="462" y="816"/>
                    </a:lnTo>
                    <a:lnTo>
                      <a:pt x="461" y="818"/>
                    </a:lnTo>
                    <a:lnTo>
                      <a:pt x="461" y="819"/>
                    </a:lnTo>
                    <a:lnTo>
                      <a:pt x="460" y="819"/>
                    </a:lnTo>
                    <a:lnTo>
                      <a:pt x="460" y="822"/>
                    </a:lnTo>
                    <a:lnTo>
                      <a:pt x="461" y="822"/>
                    </a:lnTo>
                    <a:lnTo>
                      <a:pt x="462" y="826"/>
                    </a:lnTo>
                    <a:lnTo>
                      <a:pt x="464" y="829"/>
                    </a:lnTo>
                    <a:lnTo>
                      <a:pt x="475" y="834"/>
                    </a:lnTo>
                    <a:lnTo>
                      <a:pt x="485" y="837"/>
                    </a:lnTo>
                    <a:lnTo>
                      <a:pt x="490" y="840"/>
                    </a:lnTo>
                    <a:lnTo>
                      <a:pt x="493" y="844"/>
                    </a:lnTo>
                    <a:lnTo>
                      <a:pt x="496" y="850"/>
                    </a:lnTo>
                    <a:lnTo>
                      <a:pt x="509" y="861"/>
                    </a:lnTo>
                    <a:lnTo>
                      <a:pt x="522" y="868"/>
                    </a:lnTo>
                    <a:lnTo>
                      <a:pt x="527" y="870"/>
                    </a:lnTo>
                    <a:lnTo>
                      <a:pt x="529" y="870"/>
                    </a:lnTo>
                    <a:lnTo>
                      <a:pt x="546" y="879"/>
                    </a:lnTo>
                    <a:lnTo>
                      <a:pt x="548" y="879"/>
                    </a:lnTo>
                    <a:lnTo>
                      <a:pt x="552" y="882"/>
                    </a:lnTo>
                    <a:lnTo>
                      <a:pt x="552" y="885"/>
                    </a:lnTo>
                    <a:lnTo>
                      <a:pt x="560" y="893"/>
                    </a:lnTo>
                    <a:lnTo>
                      <a:pt x="572" y="893"/>
                    </a:lnTo>
                    <a:lnTo>
                      <a:pt x="594" y="885"/>
                    </a:lnTo>
                    <a:lnTo>
                      <a:pt x="599" y="882"/>
                    </a:lnTo>
                    <a:lnTo>
                      <a:pt x="601" y="880"/>
                    </a:lnTo>
                    <a:lnTo>
                      <a:pt x="605" y="878"/>
                    </a:lnTo>
                    <a:lnTo>
                      <a:pt x="616" y="874"/>
                    </a:lnTo>
                    <a:lnTo>
                      <a:pt x="634" y="878"/>
                    </a:lnTo>
                    <a:lnTo>
                      <a:pt x="655" y="870"/>
                    </a:lnTo>
                    <a:lnTo>
                      <a:pt x="659" y="865"/>
                    </a:lnTo>
                    <a:lnTo>
                      <a:pt x="659" y="864"/>
                    </a:lnTo>
                    <a:lnTo>
                      <a:pt x="658" y="863"/>
                    </a:lnTo>
                    <a:lnTo>
                      <a:pt x="658" y="860"/>
                    </a:lnTo>
                    <a:lnTo>
                      <a:pt x="659" y="858"/>
                    </a:lnTo>
                    <a:lnTo>
                      <a:pt x="662" y="858"/>
                    </a:lnTo>
                    <a:lnTo>
                      <a:pt x="665" y="850"/>
                    </a:lnTo>
                    <a:lnTo>
                      <a:pt x="662" y="844"/>
                    </a:lnTo>
                    <a:lnTo>
                      <a:pt x="659" y="840"/>
                    </a:lnTo>
                    <a:lnTo>
                      <a:pt x="655" y="837"/>
                    </a:lnTo>
                    <a:lnTo>
                      <a:pt x="641" y="834"/>
                    </a:lnTo>
                    <a:lnTo>
                      <a:pt x="636" y="832"/>
                    </a:lnTo>
                    <a:lnTo>
                      <a:pt x="630" y="827"/>
                    </a:lnTo>
                    <a:lnTo>
                      <a:pt x="627" y="816"/>
                    </a:lnTo>
                    <a:lnTo>
                      <a:pt x="627" y="811"/>
                    </a:lnTo>
                    <a:lnTo>
                      <a:pt x="629" y="808"/>
                    </a:lnTo>
                    <a:lnTo>
                      <a:pt x="629" y="805"/>
                    </a:lnTo>
                    <a:lnTo>
                      <a:pt x="630" y="804"/>
                    </a:lnTo>
                    <a:lnTo>
                      <a:pt x="632" y="796"/>
                    </a:lnTo>
                    <a:lnTo>
                      <a:pt x="632" y="787"/>
                    </a:lnTo>
                    <a:lnTo>
                      <a:pt x="630" y="784"/>
                    </a:lnTo>
                    <a:lnTo>
                      <a:pt x="627" y="783"/>
                    </a:lnTo>
                    <a:lnTo>
                      <a:pt x="627" y="781"/>
                    </a:lnTo>
                    <a:lnTo>
                      <a:pt x="633" y="779"/>
                    </a:lnTo>
                    <a:lnTo>
                      <a:pt x="634" y="779"/>
                    </a:lnTo>
                    <a:lnTo>
                      <a:pt x="641" y="776"/>
                    </a:lnTo>
                    <a:lnTo>
                      <a:pt x="661" y="772"/>
                    </a:lnTo>
                    <a:lnTo>
                      <a:pt x="665" y="769"/>
                    </a:lnTo>
                    <a:lnTo>
                      <a:pt x="666" y="769"/>
                    </a:lnTo>
                    <a:lnTo>
                      <a:pt x="668" y="767"/>
                    </a:lnTo>
                    <a:lnTo>
                      <a:pt x="670" y="767"/>
                    </a:lnTo>
                    <a:lnTo>
                      <a:pt x="683" y="770"/>
                    </a:lnTo>
                    <a:lnTo>
                      <a:pt x="697" y="770"/>
                    </a:lnTo>
                    <a:lnTo>
                      <a:pt x="711" y="765"/>
                    </a:lnTo>
                    <a:lnTo>
                      <a:pt x="713" y="765"/>
                    </a:lnTo>
                    <a:lnTo>
                      <a:pt x="721" y="766"/>
                    </a:lnTo>
                    <a:lnTo>
                      <a:pt x="721" y="767"/>
                    </a:lnTo>
                    <a:lnTo>
                      <a:pt x="722" y="767"/>
                    </a:lnTo>
                    <a:lnTo>
                      <a:pt x="722" y="769"/>
                    </a:lnTo>
                    <a:lnTo>
                      <a:pt x="723" y="769"/>
                    </a:lnTo>
                    <a:lnTo>
                      <a:pt x="723" y="772"/>
                    </a:lnTo>
                    <a:lnTo>
                      <a:pt x="711" y="793"/>
                    </a:lnTo>
                    <a:lnTo>
                      <a:pt x="711" y="796"/>
                    </a:lnTo>
                    <a:lnTo>
                      <a:pt x="708" y="801"/>
                    </a:lnTo>
                    <a:lnTo>
                      <a:pt x="708" y="805"/>
                    </a:lnTo>
                    <a:lnTo>
                      <a:pt x="710" y="807"/>
                    </a:lnTo>
                    <a:lnTo>
                      <a:pt x="711" y="807"/>
                    </a:lnTo>
                    <a:lnTo>
                      <a:pt x="711" y="808"/>
                    </a:lnTo>
                    <a:lnTo>
                      <a:pt x="713" y="811"/>
                    </a:lnTo>
                    <a:lnTo>
                      <a:pt x="714" y="813"/>
                    </a:lnTo>
                    <a:lnTo>
                      <a:pt x="714" y="815"/>
                    </a:lnTo>
                    <a:lnTo>
                      <a:pt x="715" y="816"/>
                    </a:lnTo>
                    <a:lnTo>
                      <a:pt x="715" y="819"/>
                    </a:lnTo>
                    <a:lnTo>
                      <a:pt x="732" y="819"/>
                    </a:lnTo>
                    <a:lnTo>
                      <a:pt x="736" y="818"/>
                    </a:lnTo>
                    <a:lnTo>
                      <a:pt x="747" y="818"/>
                    </a:lnTo>
                    <a:lnTo>
                      <a:pt x="747" y="816"/>
                    </a:lnTo>
                    <a:lnTo>
                      <a:pt x="761" y="791"/>
                    </a:lnTo>
                    <a:lnTo>
                      <a:pt x="766" y="780"/>
                    </a:lnTo>
                    <a:lnTo>
                      <a:pt x="754" y="752"/>
                    </a:lnTo>
                    <a:lnTo>
                      <a:pt x="753" y="745"/>
                    </a:lnTo>
                    <a:lnTo>
                      <a:pt x="754" y="740"/>
                    </a:lnTo>
                    <a:lnTo>
                      <a:pt x="753" y="736"/>
                    </a:lnTo>
                    <a:lnTo>
                      <a:pt x="753" y="733"/>
                    </a:lnTo>
                    <a:lnTo>
                      <a:pt x="752" y="727"/>
                    </a:lnTo>
                    <a:lnTo>
                      <a:pt x="747" y="720"/>
                    </a:lnTo>
                    <a:lnTo>
                      <a:pt x="745" y="707"/>
                    </a:lnTo>
                    <a:lnTo>
                      <a:pt x="746" y="706"/>
                    </a:lnTo>
                    <a:lnTo>
                      <a:pt x="746" y="705"/>
                    </a:lnTo>
                    <a:lnTo>
                      <a:pt x="747" y="702"/>
                    </a:lnTo>
                    <a:lnTo>
                      <a:pt x="752" y="698"/>
                    </a:lnTo>
                    <a:lnTo>
                      <a:pt x="753" y="695"/>
                    </a:lnTo>
                    <a:lnTo>
                      <a:pt x="759" y="692"/>
                    </a:lnTo>
                    <a:lnTo>
                      <a:pt x="761" y="692"/>
                    </a:lnTo>
                    <a:lnTo>
                      <a:pt x="764" y="691"/>
                    </a:lnTo>
                    <a:lnTo>
                      <a:pt x="767" y="691"/>
                    </a:lnTo>
                    <a:lnTo>
                      <a:pt x="771" y="693"/>
                    </a:lnTo>
                    <a:lnTo>
                      <a:pt x="773" y="698"/>
                    </a:lnTo>
                    <a:lnTo>
                      <a:pt x="774" y="698"/>
                    </a:lnTo>
                    <a:lnTo>
                      <a:pt x="774" y="709"/>
                    </a:lnTo>
                    <a:lnTo>
                      <a:pt x="775" y="710"/>
                    </a:lnTo>
                    <a:lnTo>
                      <a:pt x="777" y="713"/>
                    </a:lnTo>
                    <a:lnTo>
                      <a:pt x="785" y="720"/>
                    </a:lnTo>
                    <a:lnTo>
                      <a:pt x="789" y="723"/>
                    </a:lnTo>
                    <a:lnTo>
                      <a:pt x="789" y="724"/>
                    </a:lnTo>
                    <a:lnTo>
                      <a:pt x="796" y="724"/>
                    </a:lnTo>
                    <a:lnTo>
                      <a:pt x="797" y="723"/>
                    </a:lnTo>
                    <a:lnTo>
                      <a:pt x="797" y="719"/>
                    </a:lnTo>
                    <a:lnTo>
                      <a:pt x="792" y="713"/>
                    </a:lnTo>
                    <a:lnTo>
                      <a:pt x="792" y="707"/>
                    </a:lnTo>
                    <a:lnTo>
                      <a:pt x="789" y="695"/>
                    </a:lnTo>
                    <a:lnTo>
                      <a:pt x="789" y="691"/>
                    </a:lnTo>
                    <a:lnTo>
                      <a:pt x="782" y="678"/>
                    </a:lnTo>
                    <a:lnTo>
                      <a:pt x="780" y="678"/>
                    </a:lnTo>
                    <a:lnTo>
                      <a:pt x="780" y="673"/>
                    </a:lnTo>
                    <a:lnTo>
                      <a:pt x="786" y="667"/>
                    </a:lnTo>
                    <a:lnTo>
                      <a:pt x="788" y="667"/>
                    </a:lnTo>
                    <a:lnTo>
                      <a:pt x="790" y="666"/>
                    </a:lnTo>
                    <a:lnTo>
                      <a:pt x="792" y="664"/>
                    </a:lnTo>
                    <a:lnTo>
                      <a:pt x="792" y="666"/>
                    </a:lnTo>
                    <a:lnTo>
                      <a:pt x="797" y="671"/>
                    </a:lnTo>
                    <a:lnTo>
                      <a:pt x="799" y="671"/>
                    </a:lnTo>
                    <a:lnTo>
                      <a:pt x="800" y="669"/>
                    </a:lnTo>
                    <a:lnTo>
                      <a:pt x="803" y="667"/>
                    </a:lnTo>
                    <a:lnTo>
                      <a:pt x="805" y="666"/>
                    </a:lnTo>
                    <a:lnTo>
                      <a:pt x="806" y="666"/>
                    </a:lnTo>
                    <a:lnTo>
                      <a:pt x="806" y="669"/>
                    </a:lnTo>
                    <a:lnTo>
                      <a:pt x="810" y="677"/>
                    </a:lnTo>
                    <a:lnTo>
                      <a:pt x="812" y="678"/>
                    </a:lnTo>
                    <a:lnTo>
                      <a:pt x="813" y="678"/>
                    </a:lnTo>
                    <a:lnTo>
                      <a:pt x="813" y="671"/>
                    </a:lnTo>
                    <a:lnTo>
                      <a:pt x="807" y="653"/>
                    </a:lnTo>
                    <a:lnTo>
                      <a:pt x="809" y="649"/>
                    </a:lnTo>
                    <a:lnTo>
                      <a:pt x="809" y="647"/>
                    </a:lnTo>
                    <a:lnTo>
                      <a:pt x="810" y="647"/>
                    </a:lnTo>
                    <a:lnTo>
                      <a:pt x="813" y="649"/>
                    </a:lnTo>
                    <a:lnTo>
                      <a:pt x="817" y="650"/>
                    </a:lnTo>
                    <a:lnTo>
                      <a:pt x="827" y="650"/>
                    </a:lnTo>
                    <a:lnTo>
                      <a:pt x="831" y="649"/>
                    </a:lnTo>
                    <a:lnTo>
                      <a:pt x="835" y="640"/>
                    </a:lnTo>
                    <a:lnTo>
                      <a:pt x="837" y="639"/>
                    </a:lnTo>
                    <a:lnTo>
                      <a:pt x="842" y="640"/>
                    </a:lnTo>
                    <a:lnTo>
                      <a:pt x="845" y="640"/>
                    </a:lnTo>
                    <a:lnTo>
                      <a:pt x="847" y="642"/>
                    </a:lnTo>
                    <a:lnTo>
                      <a:pt x="855" y="629"/>
                    </a:lnTo>
                    <a:lnTo>
                      <a:pt x="857" y="621"/>
                    </a:lnTo>
                    <a:lnTo>
                      <a:pt x="860" y="618"/>
                    </a:lnTo>
                    <a:lnTo>
                      <a:pt x="862" y="618"/>
                    </a:lnTo>
                    <a:lnTo>
                      <a:pt x="866" y="617"/>
                    </a:lnTo>
                    <a:lnTo>
                      <a:pt x="869" y="615"/>
                    </a:lnTo>
                    <a:lnTo>
                      <a:pt x="870" y="615"/>
                    </a:lnTo>
                    <a:lnTo>
                      <a:pt x="876" y="611"/>
                    </a:lnTo>
                    <a:lnTo>
                      <a:pt x="876" y="610"/>
                    </a:lnTo>
                    <a:lnTo>
                      <a:pt x="879" y="607"/>
                    </a:lnTo>
                    <a:lnTo>
                      <a:pt x="879" y="606"/>
                    </a:lnTo>
                    <a:lnTo>
                      <a:pt x="880" y="606"/>
                    </a:lnTo>
                    <a:lnTo>
                      <a:pt x="881" y="606"/>
                    </a:lnTo>
                    <a:lnTo>
                      <a:pt x="884" y="601"/>
                    </a:lnTo>
                    <a:lnTo>
                      <a:pt x="884" y="599"/>
                    </a:lnTo>
                    <a:lnTo>
                      <a:pt x="881" y="597"/>
                    </a:lnTo>
                    <a:lnTo>
                      <a:pt x="869" y="589"/>
                    </a:lnTo>
                    <a:lnTo>
                      <a:pt x="862" y="582"/>
                    </a:lnTo>
                    <a:lnTo>
                      <a:pt x="862" y="572"/>
                    </a:lnTo>
                    <a:lnTo>
                      <a:pt x="865" y="569"/>
                    </a:lnTo>
                    <a:lnTo>
                      <a:pt x="865" y="568"/>
                    </a:lnTo>
                    <a:lnTo>
                      <a:pt x="880" y="534"/>
                    </a:lnTo>
                    <a:lnTo>
                      <a:pt x="881" y="533"/>
                    </a:lnTo>
                    <a:lnTo>
                      <a:pt x="881" y="527"/>
                    </a:lnTo>
                    <a:lnTo>
                      <a:pt x="880" y="523"/>
                    </a:lnTo>
                    <a:lnTo>
                      <a:pt x="877" y="520"/>
                    </a:lnTo>
                    <a:lnTo>
                      <a:pt x="873" y="520"/>
                    </a:lnTo>
                    <a:lnTo>
                      <a:pt x="870" y="522"/>
                    </a:lnTo>
                    <a:lnTo>
                      <a:pt x="869" y="523"/>
                    </a:lnTo>
                    <a:lnTo>
                      <a:pt x="869" y="525"/>
                    </a:lnTo>
                    <a:lnTo>
                      <a:pt x="865" y="525"/>
                    </a:lnTo>
                    <a:lnTo>
                      <a:pt x="866" y="522"/>
                    </a:lnTo>
                    <a:lnTo>
                      <a:pt x="867" y="520"/>
                    </a:lnTo>
                    <a:lnTo>
                      <a:pt x="867" y="519"/>
                    </a:lnTo>
                    <a:lnTo>
                      <a:pt x="874" y="512"/>
                    </a:lnTo>
                    <a:lnTo>
                      <a:pt x="874" y="508"/>
                    </a:lnTo>
                    <a:lnTo>
                      <a:pt x="873" y="505"/>
                    </a:lnTo>
                    <a:lnTo>
                      <a:pt x="873" y="504"/>
                    </a:lnTo>
                    <a:lnTo>
                      <a:pt x="869" y="495"/>
                    </a:lnTo>
                    <a:lnTo>
                      <a:pt x="865" y="481"/>
                    </a:lnTo>
                    <a:lnTo>
                      <a:pt x="865" y="473"/>
                    </a:lnTo>
                    <a:lnTo>
                      <a:pt x="853" y="467"/>
                    </a:lnTo>
                    <a:lnTo>
                      <a:pt x="847" y="467"/>
                    </a:lnTo>
                    <a:lnTo>
                      <a:pt x="841" y="473"/>
                    </a:lnTo>
                    <a:lnTo>
                      <a:pt x="840" y="473"/>
                    </a:lnTo>
                    <a:lnTo>
                      <a:pt x="830" y="474"/>
                    </a:lnTo>
                    <a:lnTo>
                      <a:pt x="826" y="470"/>
                    </a:lnTo>
                    <a:lnTo>
                      <a:pt x="814" y="466"/>
                    </a:lnTo>
                    <a:lnTo>
                      <a:pt x="813" y="466"/>
                    </a:lnTo>
                    <a:lnTo>
                      <a:pt x="814" y="465"/>
                    </a:lnTo>
                    <a:lnTo>
                      <a:pt x="816" y="465"/>
                    </a:lnTo>
                    <a:lnTo>
                      <a:pt x="820" y="458"/>
                    </a:lnTo>
                    <a:lnTo>
                      <a:pt x="816" y="448"/>
                    </a:lnTo>
                    <a:lnTo>
                      <a:pt x="814" y="448"/>
                    </a:lnTo>
                    <a:lnTo>
                      <a:pt x="814" y="446"/>
                    </a:lnTo>
                    <a:lnTo>
                      <a:pt x="820" y="444"/>
                    </a:lnTo>
                    <a:lnTo>
                      <a:pt x="826" y="439"/>
                    </a:lnTo>
                    <a:lnTo>
                      <a:pt x="827" y="439"/>
                    </a:lnTo>
                    <a:lnTo>
                      <a:pt x="842" y="432"/>
                    </a:lnTo>
                    <a:lnTo>
                      <a:pt x="844" y="431"/>
                    </a:lnTo>
                    <a:lnTo>
                      <a:pt x="857" y="425"/>
                    </a:lnTo>
                    <a:lnTo>
                      <a:pt x="859" y="424"/>
                    </a:lnTo>
                    <a:lnTo>
                      <a:pt x="860" y="424"/>
                    </a:lnTo>
                    <a:lnTo>
                      <a:pt x="866" y="418"/>
                    </a:lnTo>
                    <a:lnTo>
                      <a:pt x="867" y="415"/>
                    </a:lnTo>
                    <a:lnTo>
                      <a:pt x="869" y="414"/>
                    </a:lnTo>
                    <a:lnTo>
                      <a:pt x="870" y="414"/>
                    </a:lnTo>
                    <a:lnTo>
                      <a:pt x="891" y="403"/>
                    </a:lnTo>
                    <a:lnTo>
                      <a:pt x="898" y="396"/>
                    </a:lnTo>
                    <a:lnTo>
                      <a:pt x="901" y="391"/>
                    </a:lnTo>
                    <a:lnTo>
                      <a:pt x="901" y="375"/>
                    </a:lnTo>
                    <a:lnTo>
                      <a:pt x="904" y="369"/>
                    </a:lnTo>
                    <a:lnTo>
                      <a:pt x="904" y="368"/>
                    </a:lnTo>
                    <a:lnTo>
                      <a:pt x="901" y="367"/>
                    </a:lnTo>
                    <a:lnTo>
                      <a:pt x="894" y="361"/>
                    </a:lnTo>
                    <a:lnTo>
                      <a:pt x="894" y="360"/>
                    </a:lnTo>
                    <a:lnTo>
                      <a:pt x="893" y="360"/>
                    </a:lnTo>
                    <a:lnTo>
                      <a:pt x="893" y="353"/>
                    </a:lnTo>
                    <a:lnTo>
                      <a:pt x="890" y="351"/>
                    </a:lnTo>
                    <a:lnTo>
                      <a:pt x="887" y="351"/>
                    </a:lnTo>
                    <a:lnTo>
                      <a:pt x="879" y="348"/>
                    </a:lnTo>
                    <a:lnTo>
                      <a:pt x="873" y="348"/>
                    </a:lnTo>
                    <a:lnTo>
                      <a:pt x="866" y="333"/>
                    </a:lnTo>
                    <a:lnTo>
                      <a:pt x="866" y="318"/>
                    </a:lnTo>
                    <a:lnTo>
                      <a:pt x="863" y="302"/>
                    </a:lnTo>
                    <a:lnTo>
                      <a:pt x="855" y="287"/>
                    </a:lnTo>
                    <a:lnTo>
                      <a:pt x="855" y="286"/>
                    </a:lnTo>
                    <a:lnTo>
                      <a:pt x="852" y="286"/>
                    </a:lnTo>
                    <a:lnTo>
                      <a:pt x="848" y="287"/>
                    </a:lnTo>
                    <a:lnTo>
                      <a:pt x="823" y="279"/>
                    </a:lnTo>
                    <a:lnTo>
                      <a:pt x="821" y="279"/>
                    </a:lnTo>
                    <a:lnTo>
                      <a:pt x="823" y="277"/>
                    </a:lnTo>
                    <a:lnTo>
                      <a:pt x="823" y="254"/>
                    </a:lnTo>
                    <a:lnTo>
                      <a:pt x="821" y="249"/>
                    </a:lnTo>
                    <a:lnTo>
                      <a:pt x="821" y="247"/>
                    </a:lnTo>
                    <a:lnTo>
                      <a:pt x="820" y="244"/>
                    </a:lnTo>
                    <a:lnTo>
                      <a:pt x="817" y="241"/>
                    </a:lnTo>
                    <a:lnTo>
                      <a:pt x="814" y="240"/>
                    </a:lnTo>
                    <a:lnTo>
                      <a:pt x="812" y="237"/>
                    </a:lnTo>
                    <a:lnTo>
                      <a:pt x="796" y="205"/>
                    </a:lnTo>
                    <a:lnTo>
                      <a:pt x="795" y="201"/>
                    </a:lnTo>
                    <a:lnTo>
                      <a:pt x="795" y="198"/>
                    </a:lnTo>
                    <a:lnTo>
                      <a:pt x="793" y="198"/>
                    </a:lnTo>
                    <a:lnTo>
                      <a:pt x="793" y="196"/>
                    </a:lnTo>
                    <a:lnTo>
                      <a:pt x="792" y="195"/>
                    </a:lnTo>
                    <a:lnTo>
                      <a:pt x="792" y="194"/>
                    </a:lnTo>
                    <a:lnTo>
                      <a:pt x="789" y="189"/>
                    </a:lnTo>
                    <a:lnTo>
                      <a:pt x="785" y="188"/>
                    </a:lnTo>
                    <a:lnTo>
                      <a:pt x="782" y="187"/>
                    </a:lnTo>
                    <a:lnTo>
                      <a:pt x="777" y="187"/>
                    </a:lnTo>
                    <a:lnTo>
                      <a:pt x="774" y="188"/>
                    </a:lnTo>
                    <a:lnTo>
                      <a:pt x="759" y="192"/>
                    </a:lnTo>
                    <a:lnTo>
                      <a:pt x="756" y="192"/>
                    </a:lnTo>
                    <a:lnTo>
                      <a:pt x="752" y="196"/>
                    </a:lnTo>
                    <a:lnTo>
                      <a:pt x="750" y="196"/>
                    </a:lnTo>
                    <a:lnTo>
                      <a:pt x="745" y="216"/>
                    </a:lnTo>
                    <a:lnTo>
                      <a:pt x="739" y="224"/>
                    </a:lnTo>
                    <a:lnTo>
                      <a:pt x="739" y="226"/>
                    </a:lnTo>
                    <a:lnTo>
                      <a:pt x="736" y="237"/>
                    </a:lnTo>
                    <a:lnTo>
                      <a:pt x="733" y="234"/>
                    </a:lnTo>
                    <a:lnTo>
                      <a:pt x="707" y="217"/>
                    </a:lnTo>
                    <a:lnTo>
                      <a:pt x="703" y="210"/>
                    </a:lnTo>
                    <a:lnTo>
                      <a:pt x="701" y="208"/>
                    </a:lnTo>
                    <a:lnTo>
                      <a:pt x="701" y="202"/>
                    </a:lnTo>
                    <a:lnTo>
                      <a:pt x="703" y="198"/>
                    </a:lnTo>
                    <a:lnTo>
                      <a:pt x="711" y="192"/>
                    </a:lnTo>
                    <a:lnTo>
                      <a:pt x="714" y="189"/>
                    </a:lnTo>
                    <a:lnTo>
                      <a:pt x="722" y="185"/>
                    </a:lnTo>
                    <a:lnTo>
                      <a:pt x="726" y="175"/>
                    </a:lnTo>
                    <a:lnTo>
                      <a:pt x="727" y="174"/>
                    </a:lnTo>
                    <a:lnTo>
                      <a:pt x="735" y="168"/>
                    </a:lnTo>
                    <a:lnTo>
                      <a:pt x="745" y="156"/>
                    </a:lnTo>
                    <a:lnTo>
                      <a:pt x="745" y="154"/>
                    </a:lnTo>
                    <a:lnTo>
                      <a:pt x="743" y="153"/>
                    </a:lnTo>
                    <a:lnTo>
                      <a:pt x="736" y="136"/>
                    </a:lnTo>
                    <a:lnTo>
                      <a:pt x="733" y="134"/>
                    </a:lnTo>
                    <a:lnTo>
                      <a:pt x="733" y="132"/>
                    </a:lnTo>
                    <a:lnTo>
                      <a:pt x="732" y="132"/>
                    </a:lnTo>
                    <a:lnTo>
                      <a:pt x="728" y="128"/>
                    </a:lnTo>
                    <a:lnTo>
                      <a:pt x="714" y="120"/>
                    </a:lnTo>
                    <a:lnTo>
                      <a:pt x="682" y="121"/>
                    </a:lnTo>
                    <a:lnTo>
                      <a:pt x="675" y="120"/>
                    </a:lnTo>
                    <a:lnTo>
                      <a:pt x="670" y="118"/>
                    </a:lnTo>
                    <a:lnTo>
                      <a:pt x="665" y="118"/>
                    </a:lnTo>
                    <a:lnTo>
                      <a:pt x="648" y="115"/>
                    </a:lnTo>
                    <a:lnTo>
                      <a:pt x="646" y="107"/>
                    </a:lnTo>
                    <a:lnTo>
                      <a:pt x="646" y="104"/>
                    </a:lnTo>
                    <a:lnTo>
                      <a:pt x="647" y="103"/>
                    </a:lnTo>
                    <a:lnTo>
                      <a:pt x="648" y="103"/>
                    </a:lnTo>
                    <a:lnTo>
                      <a:pt x="651" y="100"/>
                    </a:lnTo>
                    <a:lnTo>
                      <a:pt x="652" y="94"/>
                    </a:lnTo>
                    <a:lnTo>
                      <a:pt x="655" y="89"/>
                    </a:lnTo>
                    <a:lnTo>
                      <a:pt x="655" y="86"/>
                    </a:lnTo>
                    <a:lnTo>
                      <a:pt x="658" y="82"/>
                    </a:lnTo>
                    <a:lnTo>
                      <a:pt x="659" y="79"/>
                    </a:lnTo>
                    <a:lnTo>
                      <a:pt x="666" y="79"/>
                    </a:lnTo>
                    <a:lnTo>
                      <a:pt x="670" y="77"/>
                    </a:lnTo>
                    <a:lnTo>
                      <a:pt x="673" y="74"/>
                    </a:lnTo>
                    <a:lnTo>
                      <a:pt x="675" y="74"/>
                    </a:lnTo>
                    <a:lnTo>
                      <a:pt x="676" y="71"/>
                    </a:lnTo>
                    <a:lnTo>
                      <a:pt x="675" y="69"/>
                    </a:lnTo>
                    <a:lnTo>
                      <a:pt x="675" y="68"/>
                    </a:lnTo>
                    <a:lnTo>
                      <a:pt x="659" y="61"/>
                    </a:lnTo>
                    <a:lnTo>
                      <a:pt x="655" y="57"/>
                    </a:lnTo>
                    <a:lnTo>
                      <a:pt x="655" y="47"/>
                    </a:lnTo>
                    <a:lnTo>
                      <a:pt x="654" y="41"/>
                    </a:lnTo>
                    <a:lnTo>
                      <a:pt x="651" y="3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31" name="Freeform 560">
                <a:extLst>
                  <a:ext uri="{FF2B5EF4-FFF2-40B4-BE49-F238E27FC236}">
                    <a16:creationId xmlns:a16="http://schemas.microsoft.com/office/drawing/2014/main" id="{3573E2F3-F523-D944-2662-1BF119FEF4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7" y="1335"/>
                <a:ext cx="157" cy="167"/>
              </a:xfrm>
              <a:custGeom>
                <a:avLst/>
                <a:gdLst>
                  <a:gd name="T0" fmla="*/ 36 w 629"/>
                  <a:gd name="T1" fmla="*/ 408 h 668"/>
                  <a:gd name="T2" fmla="*/ 50 w 629"/>
                  <a:gd name="T3" fmla="*/ 448 h 668"/>
                  <a:gd name="T4" fmla="*/ 80 w 629"/>
                  <a:gd name="T5" fmla="*/ 478 h 668"/>
                  <a:gd name="T6" fmla="*/ 72 w 629"/>
                  <a:gd name="T7" fmla="*/ 522 h 668"/>
                  <a:gd name="T8" fmla="*/ 44 w 629"/>
                  <a:gd name="T9" fmla="*/ 535 h 668"/>
                  <a:gd name="T10" fmla="*/ 55 w 629"/>
                  <a:gd name="T11" fmla="*/ 542 h 668"/>
                  <a:gd name="T12" fmla="*/ 71 w 629"/>
                  <a:gd name="T13" fmla="*/ 556 h 668"/>
                  <a:gd name="T14" fmla="*/ 121 w 629"/>
                  <a:gd name="T15" fmla="*/ 582 h 668"/>
                  <a:gd name="T16" fmla="*/ 177 w 629"/>
                  <a:gd name="T17" fmla="*/ 619 h 668"/>
                  <a:gd name="T18" fmla="*/ 227 w 629"/>
                  <a:gd name="T19" fmla="*/ 585 h 668"/>
                  <a:gd name="T20" fmla="*/ 245 w 629"/>
                  <a:gd name="T21" fmla="*/ 662 h 668"/>
                  <a:gd name="T22" fmla="*/ 256 w 629"/>
                  <a:gd name="T23" fmla="*/ 655 h 668"/>
                  <a:gd name="T24" fmla="*/ 275 w 629"/>
                  <a:gd name="T25" fmla="*/ 605 h 668"/>
                  <a:gd name="T26" fmla="*/ 333 w 629"/>
                  <a:gd name="T27" fmla="*/ 609 h 668"/>
                  <a:gd name="T28" fmla="*/ 351 w 629"/>
                  <a:gd name="T29" fmla="*/ 612 h 668"/>
                  <a:gd name="T30" fmla="*/ 365 w 629"/>
                  <a:gd name="T31" fmla="*/ 578 h 668"/>
                  <a:gd name="T32" fmla="*/ 328 w 629"/>
                  <a:gd name="T33" fmla="*/ 538 h 668"/>
                  <a:gd name="T34" fmla="*/ 364 w 629"/>
                  <a:gd name="T35" fmla="*/ 539 h 668"/>
                  <a:gd name="T36" fmla="*/ 432 w 629"/>
                  <a:gd name="T37" fmla="*/ 535 h 668"/>
                  <a:gd name="T38" fmla="*/ 446 w 629"/>
                  <a:gd name="T39" fmla="*/ 489 h 668"/>
                  <a:gd name="T40" fmla="*/ 470 w 629"/>
                  <a:gd name="T41" fmla="*/ 475 h 668"/>
                  <a:gd name="T42" fmla="*/ 519 w 629"/>
                  <a:gd name="T43" fmla="*/ 493 h 668"/>
                  <a:gd name="T44" fmla="*/ 548 w 629"/>
                  <a:gd name="T45" fmla="*/ 482 h 668"/>
                  <a:gd name="T46" fmla="*/ 578 w 629"/>
                  <a:gd name="T47" fmla="*/ 485 h 668"/>
                  <a:gd name="T48" fmla="*/ 575 w 629"/>
                  <a:gd name="T49" fmla="*/ 441 h 668"/>
                  <a:gd name="T50" fmla="*/ 586 w 629"/>
                  <a:gd name="T51" fmla="*/ 405 h 668"/>
                  <a:gd name="T52" fmla="*/ 575 w 629"/>
                  <a:gd name="T53" fmla="*/ 392 h 668"/>
                  <a:gd name="T54" fmla="*/ 576 w 629"/>
                  <a:gd name="T55" fmla="*/ 358 h 668"/>
                  <a:gd name="T56" fmla="*/ 596 w 629"/>
                  <a:gd name="T57" fmla="*/ 331 h 668"/>
                  <a:gd name="T58" fmla="*/ 608 w 629"/>
                  <a:gd name="T59" fmla="*/ 301 h 668"/>
                  <a:gd name="T60" fmla="*/ 599 w 629"/>
                  <a:gd name="T61" fmla="*/ 281 h 668"/>
                  <a:gd name="T62" fmla="*/ 599 w 629"/>
                  <a:gd name="T63" fmla="*/ 244 h 668"/>
                  <a:gd name="T64" fmla="*/ 629 w 629"/>
                  <a:gd name="T65" fmla="*/ 195 h 668"/>
                  <a:gd name="T66" fmla="*/ 601 w 629"/>
                  <a:gd name="T67" fmla="*/ 165 h 668"/>
                  <a:gd name="T68" fmla="*/ 573 w 629"/>
                  <a:gd name="T69" fmla="*/ 180 h 668"/>
                  <a:gd name="T70" fmla="*/ 565 w 629"/>
                  <a:gd name="T71" fmla="*/ 134 h 668"/>
                  <a:gd name="T72" fmla="*/ 562 w 629"/>
                  <a:gd name="T73" fmla="*/ 112 h 668"/>
                  <a:gd name="T74" fmla="*/ 544 w 629"/>
                  <a:gd name="T75" fmla="*/ 135 h 668"/>
                  <a:gd name="T76" fmla="*/ 496 w 629"/>
                  <a:gd name="T77" fmla="*/ 140 h 668"/>
                  <a:gd name="T78" fmla="*/ 494 w 629"/>
                  <a:gd name="T79" fmla="*/ 116 h 668"/>
                  <a:gd name="T80" fmla="*/ 482 w 629"/>
                  <a:gd name="T81" fmla="*/ 91 h 668"/>
                  <a:gd name="T82" fmla="*/ 519 w 629"/>
                  <a:gd name="T83" fmla="*/ 73 h 668"/>
                  <a:gd name="T84" fmla="*/ 503 w 629"/>
                  <a:gd name="T85" fmla="*/ 71 h 668"/>
                  <a:gd name="T86" fmla="*/ 473 w 629"/>
                  <a:gd name="T87" fmla="*/ 68 h 668"/>
                  <a:gd name="T88" fmla="*/ 474 w 629"/>
                  <a:gd name="T89" fmla="*/ 22 h 668"/>
                  <a:gd name="T90" fmla="*/ 421 w 629"/>
                  <a:gd name="T91" fmla="*/ 6 h 668"/>
                  <a:gd name="T92" fmla="*/ 399 w 629"/>
                  <a:gd name="T93" fmla="*/ 59 h 668"/>
                  <a:gd name="T94" fmla="*/ 402 w 629"/>
                  <a:gd name="T95" fmla="*/ 107 h 668"/>
                  <a:gd name="T96" fmla="*/ 425 w 629"/>
                  <a:gd name="T97" fmla="*/ 140 h 668"/>
                  <a:gd name="T98" fmla="*/ 411 w 629"/>
                  <a:gd name="T99" fmla="*/ 150 h 668"/>
                  <a:gd name="T100" fmla="*/ 382 w 629"/>
                  <a:gd name="T101" fmla="*/ 158 h 668"/>
                  <a:gd name="T102" fmla="*/ 364 w 629"/>
                  <a:gd name="T103" fmla="*/ 174 h 668"/>
                  <a:gd name="T104" fmla="*/ 357 w 629"/>
                  <a:gd name="T105" fmla="*/ 218 h 668"/>
                  <a:gd name="T106" fmla="*/ 358 w 629"/>
                  <a:gd name="T107" fmla="*/ 282 h 668"/>
                  <a:gd name="T108" fmla="*/ 307 w 629"/>
                  <a:gd name="T109" fmla="*/ 299 h 668"/>
                  <a:gd name="T110" fmla="*/ 272 w 629"/>
                  <a:gd name="T111" fmla="*/ 316 h 668"/>
                  <a:gd name="T112" fmla="*/ 248 w 629"/>
                  <a:gd name="T113" fmla="*/ 306 h 668"/>
                  <a:gd name="T114" fmla="*/ 168 w 629"/>
                  <a:gd name="T115" fmla="*/ 303 h 668"/>
                  <a:gd name="T116" fmla="*/ 142 w 629"/>
                  <a:gd name="T117" fmla="*/ 285 h 668"/>
                  <a:gd name="T118" fmla="*/ 105 w 629"/>
                  <a:gd name="T119" fmla="*/ 339 h 668"/>
                  <a:gd name="T120" fmla="*/ 54 w 629"/>
                  <a:gd name="T121" fmla="*/ 359 h 668"/>
                  <a:gd name="T122" fmla="*/ 23 w 629"/>
                  <a:gd name="T123" fmla="*/ 360 h 6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629" h="668">
                    <a:moveTo>
                      <a:pt x="0" y="365"/>
                    </a:moveTo>
                    <a:lnTo>
                      <a:pt x="0" y="384"/>
                    </a:lnTo>
                    <a:lnTo>
                      <a:pt x="13" y="384"/>
                    </a:lnTo>
                    <a:lnTo>
                      <a:pt x="17" y="385"/>
                    </a:lnTo>
                    <a:lnTo>
                      <a:pt x="17" y="387"/>
                    </a:lnTo>
                    <a:lnTo>
                      <a:pt x="27" y="390"/>
                    </a:lnTo>
                    <a:lnTo>
                      <a:pt x="36" y="398"/>
                    </a:lnTo>
                    <a:lnTo>
                      <a:pt x="36" y="408"/>
                    </a:lnTo>
                    <a:lnTo>
                      <a:pt x="38" y="408"/>
                    </a:lnTo>
                    <a:lnTo>
                      <a:pt x="43" y="412"/>
                    </a:lnTo>
                    <a:lnTo>
                      <a:pt x="43" y="413"/>
                    </a:lnTo>
                    <a:lnTo>
                      <a:pt x="48" y="429"/>
                    </a:lnTo>
                    <a:lnTo>
                      <a:pt x="48" y="436"/>
                    </a:lnTo>
                    <a:lnTo>
                      <a:pt x="47" y="443"/>
                    </a:lnTo>
                    <a:lnTo>
                      <a:pt x="47" y="448"/>
                    </a:lnTo>
                    <a:lnTo>
                      <a:pt x="50" y="448"/>
                    </a:lnTo>
                    <a:lnTo>
                      <a:pt x="50" y="450"/>
                    </a:lnTo>
                    <a:lnTo>
                      <a:pt x="57" y="458"/>
                    </a:lnTo>
                    <a:lnTo>
                      <a:pt x="65" y="464"/>
                    </a:lnTo>
                    <a:lnTo>
                      <a:pt x="69" y="464"/>
                    </a:lnTo>
                    <a:lnTo>
                      <a:pt x="82" y="459"/>
                    </a:lnTo>
                    <a:lnTo>
                      <a:pt x="84" y="459"/>
                    </a:lnTo>
                    <a:lnTo>
                      <a:pt x="82" y="473"/>
                    </a:lnTo>
                    <a:lnTo>
                      <a:pt x="80" y="478"/>
                    </a:lnTo>
                    <a:lnTo>
                      <a:pt x="80" y="479"/>
                    </a:lnTo>
                    <a:lnTo>
                      <a:pt x="79" y="480"/>
                    </a:lnTo>
                    <a:lnTo>
                      <a:pt x="69" y="493"/>
                    </a:lnTo>
                    <a:lnTo>
                      <a:pt x="62" y="499"/>
                    </a:lnTo>
                    <a:lnTo>
                      <a:pt x="65" y="499"/>
                    </a:lnTo>
                    <a:lnTo>
                      <a:pt x="69" y="504"/>
                    </a:lnTo>
                    <a:lnTo>
                      <a:pt x="74" y="518"/>
                    </a:lnTo>
                    <a:lnTo>
                      <a:pt x="72" y="522"/>
                    </a:lnTo>
                    <a:lnTo>
                      <a:pt x="72" y="524"/>
                    </a:lnTo>
                    <a:lnTo>
                      <a:pt x="71" y="526"/>
                    </a:lnTo>
                    <a:lnTo>
                      <a:pt x="71" y="528"/>
                    </a:lnTo>
                    <a:lnTo>
                      <a:pt x="62" y="528"/>
                    </a:lnTo>
                    <a:lnTo>
                      <a:pt x="54" y="532"/>
                    </a:lnTo>
                    <a:lnTo>
                      <a:pt x="51" y="532"/>
                    </a:lnTo>
                    <a:lnTo>
                      <a:pt x="47" y="533"/>
                    </a:lnTo>
                    <a:lnTo>
                      <a:pt x="44" y="535"/>
                    </a:lnTo>
                    <a:lnTo>
                      <a:pt x="43" y="535"/>
                    </a:lnTo>
                    <a:lnTo>
                      <a:pt x="43" y="536"/>
                    </a:lnTo>
                    <a:lnTo>
                      <a:pt x="40" y="539"/>
                    </a:lnTo>
                    <a:lnTo>
                      <a:pt x="37" y="540"/>
                    </a:lnTo>
                    <a:lnTo>
                      <a:pt x="41" y="545"/>
                    </a:lnTo>
                    <a:lnTo>
                      <a:pt x="43" y="545"/>
                    </a:lnTo>
                    <a:lnTo>
                      <a:pt x="53" y="542"/>
                    </a:lnTo>
                    <a:lnTo>
                      <a:pt x="55" y="542"/>
                    </a:lnTo>
                    <a:lnTo>
                      <a:pt x="60" y="543"/>
                    </a:lnTo>
                    <a:lnTo>
                      <a:pt x="64" y="543"/>
                    </a:lnTo>
                    <a:lnTo>
                      <a:pt x="65" y="545"/>
                    </a:lnTo>
                    <a:lnTo>
                      <a:pt x="71" y="548"/>
                    </a:lnTo>
                    <a:lnTo>
                      <a:pt x="74" y="550"/>
                    </a:lnTo>
                    <a:lnTo>
                      <a:pt x="72" y="553"/>
                    </a:lnTo>
                    <a:lnTo>
                      <a:pt x="72" y="555"/>
                    </a:lnTo>
                    <a:lnTo>
                      <a:pt x="71" y="556"/>
                    </a:lnTo>
                    <a:lnTo>
                      <a:pt x="69" y="556"/>
                    </a:lnTo>
                    <a:lnTo>
                      <a:pt x="68" y="557"/>
                    </a:lnTo>
                    <a:lnTo>
                      <a:pt x="68" y="559"/>
                    </a:lnTo>
                    <a:lnTo>
                      <a:pt x="67" y="564"/>
                    </a:lnTo>
                    <a:lnTo>
                      <a:pt x="67" y="571"/>
                    </a:lnTo>
                    <a:lnTo>
                      <a:pt x="80" y="582"/>
                    </a:lnTo>
                    <a:lnTo>
                      <a:pt x="84" y="584"/>
                    </a:lnTo>
                    <a:lnTo>
                      <a:pt x="121" y="582"/>
                    </a:lnTo>
                    <a:lnTo>
                      <a:pt x="136" y="578"/>
                    </a:lnTo>
                    <a:lnTo>
                      <a:pt x="151" y="582"/>
                    </a:lnTo>
                    <a:lnTo>
                      <a:pt x="146" y="598"/>
                    </a:lnTo>
                    <a:lnTo>
                      <a:pt x="146" y="608"/>
                    </a:lnTo>
                    <a:lnTo>
                      <a:pt x="150" y="617"/>
                    </a:lnTo>
                    <a:lnTo>
                      <a:pt x="154" y="620"/>
                    </a:lnTo>
                    <a:lnTo>
                      <a:pt x="156" y="620"/>
                    </a:lnTo>
                    <a:lnTo>
                      <a:pt x="177" y="619"/>
                    </a:lnTo>
                    <a:lnTo>
                      <a:pt x="181" y="616"/>
                    </a:lnTo>
                    <a:lnTo>
                      <a:pt x="184" y="615"/>
                    </a:lnTo>
                    <a:lnTo>
                      <a:pt x="205" y="595"/>
                    </a:lnTo>
                    <a:lnTo>
                      <a:pt x="214" y="591"/>
                    </a:lnTo>
                    <a:lnTo>
                      <a:pt x="221" y="589"/>
                    </a:lnTo>
                    <a:lnTo>
                      <a:pt x="223" y="585"/>
                    </a:lnTo>
                    <a:lnTo>
                      <a:pt x="223" y="584"/>
                    </a:lnTo>
                    <a:lnTo>
                      <a:pt x="227" y="585"/>
                    </a:lnTo>
                    <a:lnTo>
                      <a:pt x="230" y="585"/>
                    </a:lnTo>
                    <a:lnTo>
                      <a:pt x="237" y="602"/>
                    </a:lnTo>
                    <a:lnTo>
                      <a:pt x="237" y="603"/>
                    </a:lnTo>
                    <a:lnTo>
                      <a:pt x="238" y="623"/>
                    </a:lnTo>
                    <a:lnTo>
                      <a:pt x="244" y="649"/>
                    </a:lnTo>
                    <a:lnTo>
                      <a:pt x="244" y="661"/>
                    </a:lnTo>
                    <a:lnTo>
                      <a:pt x="245" y="661"/>
                    </a:lnTo>
                    <a:lnTo>
                      <a:pt x="245" y="662"/>
                    </a:lnTo>
                    <a:lnTo>
                      <a:pt x="248" y="666"/>
                    </a:lnTo>
                    <a:lnTo>
                      <a:pt x="249" y="666"/>
                    </a:lnTo>
                    <a:lnTo>
                      <a:pt x="251" y="668"/>
                    </a:lnTo>
                    <a:lnTo>
                      <a:pt x="252" y="668"/>
                    </a:lnTo>
                    <a:lnTo>
                      <a:pt x="255" y="662"/>
                    </a:lnTo>
                    <a:lnTo>
                      <a:pt x="255" y="661"/>
                    </a:lnTo>
                    <a:lnTo>
                      <a:pt x="256" y="659"/>
                    </a:lnTo>
                    <a:lnTo>
                      <a:pt x="256" y="655"/>
                    </a:lnTo>
                    <a:lnTo>
                      <a:pt x="263" y="653"/>
                    </a:lnTo>
                    <a:lnTo>
                      <a:pt x="266" y="648"/>
                    </a:lnTo>
                    <a:lnTo>
                      <a:pt x="268" y="646"/>
                    </a:lnTo>
                    <a:lnTo>
                      <a:pt x="268" y="644"/>
                    </a:lnTo>
                    <a:lnTo>
                      <a:pt x="269" y="638"/>
                    </a:lnTo>
                    <a:lnTo>
                      <a:pt x="269" y="630"/>
                    </a:lnTo>
                    <a:lnTo>
                      <a:pt x="273" y="606"/>
                    </a:lnTo>
                    <a:lnTo>
                      <a:pt x="275" y="605"/>
                    </a:lnTo>
                    <a:lnTo>
                      <a:pt x="284" y="598"/>
                    </a:lnTo>
                    <a:lnTo>
                      <a:pt x="288" y="592"/>
                    </a:lnTo>
                    <a:lnTo>
                      <a:pt x="288" y="591"/>
                    </a:lnTo>
                    <a:lnTo>
                      <a:pt x="291" y="591"/>
                    </a:lnTo>
                    <a:lnTo>
                      <a:pt x="311" y="610"/>
                    </a:lnTo>
                    <a:lnTo>
                      <a:pt x="312" y="610"/>
                    </a:lnTo>
                    <a:lnTo>
                      <a:pt x="316" y="612"/>
                    </a:lnTo>
                    <a:lnTo>
                      <a:pt x="333" y="609"/>
                    </a:lnTo>
                    <a:lnTo>
                      <a:pt x="336" y="608"/>
                    </a:lnTo>
                    <a:lnTo>
                      <a:pt x="337" y="608"/>
                    </a:lnTo>
                    <a:lnTo>
                      <a:pt x="342" y="610"/>
                    </a:lnTo>
                    <a:lnTo>
                      <a:pt x="343" y="612"/>
                    </a:lnTo>
                    <a:lnTo>
                      <a:pt x="346" y="612"/>
                    </a:lnTo>
                    <a:lnTo>
                      <a:pt x="347" y="613"/>
                    </a:lnTo>
                    <a:lnTo>
                      <a:pt x="348" y="613"/>
                    </a:lnTo>
                    <a:lnTo>
                      <a:pt x="351" y="612"/>
                    </a:lnTo>
                    <a:lnTo>
                      <a:pt x="353" y="612"/>
                    </a:lnTo>
                    <a:lnTo>
                      <a:pt x="355" y="609"/>
                    </a:lnTo>
                    <a:lnTo>
                      <a:pt x="358" y="608"/>
                    </a:lnTo>
                    <a:lnTo>
                      <a:pt x="362" y="586"/>
                    </a:lnTo>
                    <a:lnTo>
                      <a:pt x="362" y="585"/>
                    </a:lnTo>
                    <a:lnTo>
                      <a:pt x="364" y="584"/>
                    </a:lnTo>
                    <a:lnTo>
                      <a:pt x="365" y="579"/>
                    </a:lnTo>
                    <a:lnTo>
                      <a:pt x="365" y="578"/>
                    </a:lnTo>
                    <a:lnTo>
                      <a:pt x="367" y="578"/>
                    </a:lnTo>
                    <a:lnTo>
                      <a:pt x="367" y="571"/>
                    </a:lnTo>
                    <a:lnTo>
                      <a:pt x="365" y="566"/>
                    </a:lnTo>
                    <a:lnTo>
                      <a:pt x="353" y="566"/>
                    </a:lnTo>
                    <a:lnTo>
                      <a:pt x="343" y="563"/>
                    </a:lnTo>
                    <a:lnTo>
                      <a:pt x="326" y="552"/>
                    </a:lnTo>
                    <a:lnTo>
                      <a:pt x="326" y="550"/>
                    </a:lnTo>
                    <a:lnTo>
                      <a:pt x="328" y="538"/>
                    </a:lnTo>
                    <a:lnTo>
                      <a:pt x="328" y="533"/>
                    </a:lnTo>
                    <a:lnTo>
                      <a:pt x="329" y="531"/>
                    </a:lnTo>
                    <a:lnTo>
                      <a:pt x="332" y="531"/>
                    </a:lnTo>
                    <a:lnTo>
                      <a:pt x="340" y="533"/>
                    </a:lnTo>
                    <a:lnTo>
                      <a:pt x="350" y="538"/>
                    </a:lnTo>
                    <a:lnTo>
                      <a:pt x="360" y="540"/>
                    </a:lnTo>
                    <a:lnTo>
                      <a:pt x="360" y="539"/>
                    </a:lnTo>
                    <a:lnTo>
                      <a:pt x="364" y="539"/>
                    </a:lnTo>
                    <a:lnTo>
                      <a:pt x="368" y="542"/>
                    </a:lnTo>
                    <a:lnTo>
                      <a:pt x="371" y="542"/>
                    </a:lnTo>
                    <a:lnTo>
                      <a:pt x="372" y="543"/>
                    </a:lnTo>
                    <a:lnTo>
                      <a:pt x="396" y="543"/>
                    </a:lnTo>
                    <a:lnTo>
                      <a:pt x="403" y="533"/>
                    </a:lnTo>
                    <a:lnTo>
                      <a:pt x="415" y="532"/>
                    </a:lnTo>
                    <a:lnTo>
                      <a:pt x="431" y="533"/>
                    </a:lnTo>
                    <a:lnTo>
                      <a:pt x="432" y="535"/>
                    </a:lnTo>
                    <a:lnTo>
                      <a:pt x="432" y="533"/>
                    </a:lnTo>
                    <a:lnTo>
                      <a:pt x="431" y="532"/>
                    </a:lnTo>
                    <a:lnTo>
                      <a:pt x="432" y="505"/>
                    </a:lnTo>
                    <a:lnTo>
                      <a:pt x="434" y="504"/>
                    </a:lnTo>
                    <a:lnTo>
                      <a:pt x="438" y="503"/>
                    </a:lnTo>
                    <a:lnTo>
                      <a:pt x="439" y="499"/>
                    </a:lnTo>
                    <a:lnTo>
                      <a:pt x="446" y="490"/>
                    </a:lnTo>
                    <a:lnTo>
                      <a:pt x="446" y="489"/>
                    </a:lnTo>
                    <a:lnTo>
                      <a:pt x="449" y="486"/>
                    </a:lnTo>
                    <a:lnTo>
                      <a:pt x="450" y="483"/>
                    </a:lnTo>
                    <a:lnTo>
                      <a:pt x="450" y="482"/>
                    </a:lnTo>
                    <a:lnTo>
                      <a:pt x="452" y="482"/>
                    </a:lnTo>
                    <a:lnTo>
                      <a:pt x="458" y="485"/>
                    </a:lnTo>
                    <a:lnTo>
                      <a:pt x="463" y="482"/>
                    </a:lnTo>
                    <a:lnTo>
                      <a:pt x="465" y="479"/>
                    </a:lnTo>
                    <a:lnTo>
                      <a:pt x="470" y="475"/>
                    </a:lnTo>
                    <a:lnTo>
                      <a:pt x="474" y="466"/>
                    </a:lnTo>
                    <a:lnTo>
                      <a:pt x="474" y="461"/>
                    </a:lnTo>
                    <a:lnTo>
                      <a:pt x="476" y="458"/>
                    </a:lnTo>
                    <a:lnTo>
                      <a:pt x="482" y="454"/>
                    </a:lnTo>
                    <a:lnTo>
                      <a:pt x="491" y="454"/>
                    </a:lnTo>
                    <a:lnTo>
                      <a:pt x="501" y="459"/>
                    </a:lnTo>
                    <a:lnTo>
                      <a:pt x="508" y="469"/>
                    </a:lnTo>
                    <a:lnTo>
                      <a:pt x="519" y="493"/>
                    </a:lnTo>
                    <a:lnTo>
                      <a:pt x="522" y="496"/>
                    </a:lnTo>
                    <a:lnTo>
                      <a:pt x="527" y="493"/>
                    </a:lnTo>
                    <a:lnTo>
                      <a:pt x="534" y="488"/>
                    </a:lnTo>
                    <a:lnTo>
                      <a:pt x="537" y="485"/>
                    </a:lnTo>
                    <a:lnTo>
                      <a:pt x="539" y="485"/>
                    </a:lnTo>
                    <a:lnTo>
                      <a:pt x="540" y="483"/>
                    </a:lnTo>
                    <a:lnTo>
                      <a:pt x="547" y="482"/>
                    </a:lnTo>
                    <a:lnTo>
                      <a:pt x="548" y="482"/>
                    </a:lnTo>
                    <a:lnTo>
                      <a:pt x="554" y="485"/>
                    </a:lnTo>
                    <a:lnTo>
                      <a:pt x="555" y="488"/>
                    </a:lnTo>
                    <a:lnTo>
                      <a:pt x="556" y="488"/>
                    </a:lnTo>
                    <a:lnTo>
                      <a:pt x="562" y="492"/>
                    </a:lnTo>
                    <a:lnTo>
                      <a:pt x="566" y="492"/>
                    </a:lnTo>
                    <a:lnTo>
                      <a:pt x="573" y="490"/>
                    </a:lnTo>
                    <a:lnTo>
                      <a:pt x="575" y="488"/>
                    </a:lnTo>
                    <a:lnTo>
                      <a:pt x="578" y="485"/>
                    </a:lnTo>
                    <a:lnTo>
                      <a:pt x="578" y="482"/>
                    </a:lnTo>
                    <a:lnTo>
                      <a:pt x="573" y="482"/>
                    </a:lnTo>
                    <a:lnTo>
                      <a:pt x="573" y="479"/>
                    </a:lnTo>
                    <a:lnTo>
                      <a:pt x="575" y="471"/>
                    </a:lnTo>
                    <a:lnTo>
                      <a:pt x="575" y="466"/>
                    </a:lnTo>
                    <a:lnTo>
                      <a:pt x="576" y="466"/>
                    </a:lnTo>
                    <a:lnTo>
                      <a:pt x="580" y="447"/>
                    </a:lnTo>
                    <a:lnTo>
                      <a:pt x="575" y="441"/>
                    </a:lnTo>
                    <a:lnTo>
                      <a:pt x="573" y="438"/>
                    </a:lnTo>
                    <a:lnTo>
                      <a:pt x="570" y="427"/>
                    </a:lnTo>
                    <a:lnTo>
                      <a:pt x="570" y="425"/>
                    </a:lnTo>
                    <a:lnTo>
                      <a:pt x="575" y="425"/>
                    </a:lnTo>
                    <a:lnTo>
                      <a:pt x="576" y="423"/>
                    </a:lnTo>
                    <a:lnTo>
                      <a:pt x="578" y="423"/>
                    </a:lnTo>
                    <a:lnTo>
                      <a:pt x="585" y="415"/>
                    </a:lnTo>
                    <a:lnTo>
                      <a:pt x="586" y="405"/>
                    </a:lnTo>
                    <a:lnTo>
                      <a:pt x="582" y="406"/>
                    </a:lnTo>
                    <a:lnTo>
                      <a:pt x="580" y="406"/>
                    </a:lnTo>
                    <a:lnTo>
                      <a:pt x="579" y="405"/>
                    </a:lnTo>
                    <a:lnTo>
                      <a:pt x="578" y="405"/>
                    </a:lnTo>
                    <a:lnTo>
                      <a:pt x="576" y="404"/>
                    </a:lnTo>
                    <a:lnTo>
                      <a:pt x="576" y="401"/>
                    </a:lnTo>
                    <a:lnTo>
                      <a:pt x="575" y="399"/>
                    </a:lnTo>
                    <a:lnTo>
                      <a:pt x="575" y="392"/>
                    </a:lnTo>
                    <a:lnTo>
                      <a:pt x="573" y="388"/>
                    </a:lnTo>
                    <a:lnTo>
                      <a:pt x="568" y="378"/>
                    </a:lnTo>
                    <a:lnTo>
                      <a:pt x="566" y="378"/>
                    </a:lnTo>
                    <a:lnTo>
                      <a:pt x="563" y="377"/>
                    </a:lnTo>
                    <a:lnTo>
                      <a:pt x="563" y="376"/>
                    </a:lnTo>
                    <a:lnTo>
                      <a:pt x="566" y="371"/>
                    </a:lnTo>
                    <a:lnTo>
                      <a:pt x="576" y="359"/>
                    </a:lnTo>
                    <a:lnTo>
                      <a:pt x="576" y="358"/>
                    </a:lnTo>
                    <a:lnTo>
                      <a:pt x="578" y="358"/>
                    </a:lnTo>
                    <a:lnTo>
                      <a:pt x="586" y="351"/>
                    </a:lnTo>
                    <a:lnTo>
                      <a:pt x="596" y="348"/>
                    </a:lnTo>
                    <a:lnTo>
                      <a:pt x="600" y="348"/>
                    </a:lnTo>
                    <a:lnTo>
                      <a:pt x="600" y="345"/>
                    </a:lnTo>
                    <a:lnTo>
                      <a:pt x="599" y="345"/>
                    </a:lnTo>
                    <a:lnTo>
                      <a:pt x="596" y="342"/>
                    </a:lnTo>
                    <a:lnTo>
                      <a:pt x="596" y="331"/>
                    </a:lnTo>
                    <a:lnTo>
                      <a:pt x="597" y="325"/>
                    </a:lnTo>
                    <a:lnTo>
                      <a:pt x="599" y="324"/>
                    </a:lnTo>
                    <a:lnTo>
                      <a:pt x="600" y="324"/>
                    </a:lnTo>
                    <a:lnTo>
                      <a:pt x="600" y="323"/>
                    </a:lnTo>
                    <a:lnTo>
                      <a:pt x="601" y="323"/>
                    </a:lnTo>
                    <a:lnTo>
                      <a:pt x="601" y="316"/>
                    </a:lnTo>
                    <a:lnTo>
                      <a:pt x="604" y="308"/>
                    </a:lnTo>
                    <a:lnTo>
                      <a:pt x="608" y="301"/>
                    </a:lnTo>
                    <a:lnTo>
                      <a:pt x="611" y="299"/>
                    </a:lnTo>
                    <a:lnTo>
                      <a:pt x="611" y="289"/>
                    </a:lnTo>
                    <a:lnTo>
                      <a:pt x="607" y="282"/>
                    </a:lnTo>
                    <a:lnTo>
                      <a:pt x="607" y="281"/>
                    </a:lnTo>
                    <a:lnTo>
                      <a:pt x="606" y="281"/>
                    </a:lnTo>
                    <a:lnTo>
                      <a:pt x="603" y="282"/>
                    </a:lnTo>
                    <a:lnTo>
                      <a:pt x="601" y="282"/>
                    </a:lnTo>
                    <a:lnTo>
                      <a:pt x="599" y="281"/>
                    </a:lnTo>
                    <a:lnTo>
                      <a:pt x="596" y="278"/>
                    </a:lnTo>
                    <a:lnTo>
                      <a:pt x="596" y="277"/>
                    </a:lnTo>
                    <a:lnTo>
                      <a:pt x="592" y="268"/>
                    </a:lnTo>
                    <a:lnTo>
                      <a:pt x="594" y="263"/>
                    </a:lnTo>
                    <a:lnTo>
                      <a:pt x="601" y="254"/>
                    </a:lnTo>
                    <a:lnTo>
                      <a:pt x="601" y="248"/>
                    </a:lnTo>
                    <a:lnTo>
                      <a:pt x="600" y="246"/>
                    </a:lnTo>
                    <a:lnTo>
                      <a:pt x="599" y="244"/>
                    </a:lnTo>
                    <a:lnTo>
                      <a:pt x="600" y="244"/>
                    </a:lnTo>
                    <a:lnTo>
                      <a:pt x="600" y="243"/>
                    </a:lnTo>
                    <a:lnTo>
                      <a:pt x="604" y="236"/>
                    </a:lnTo>
                    <a:lnTo>
                      <a:pt x="615" y="212"/>
                    </a:lnTo>
                    <a:lnTo>
                      <a:pt x="619" y="208"/>
                    </a:lnTo>
                    <a:lnTo>
                      <a:pt x="625" y="207"/>
                    </a:lnTo>
                    <a:lnTo>
                      <a:pt x="628" y="201"/>
                    </a:lnTo>
                    <a:lnTo>
                      <a:pt x="629" y="195"/>
                    </a:lnTo>
                    <a:lnTo>
                      <a:pt x="626" y="187"/>
                    </a:lnTo>
                    <a:lnTo>
                      <a:pt x="618" y="172"/>
                    </a:lnTo>
                    <a:lnTo>
                      <a:pt x="615" y="164"/>
                    </a:lnTo>
                    <a:lnTo>
                      <a:pt x="616" y="162"/>
                    </a:lnTo>
                    <a:lnTo>
                      <a:pt x="615" y="161"/>
                    </a:lnTo>
                    <a:lnTo>
                      <a:pt x="608" y="161"/>
                    </a:lnTo>
                    <a:lnTo>
                      <a:pt x="607" y="164"/>
                    </a:lnTo>
                    <a:lnTo>
                      <a:pt x="601" y="165"/>
                    </a:lnTo>
                    <a:lnTo>
                      <a:pt x="599" y="167"/>
                    </a:lnTo>
                    <a:lnTo>
                      <a:pt x="597" y="169"/>
                    </a:lnTo>
                    <a:lnTo>
                      <a:pt x="597" y="170"/>
                    </a:lnTo>
                    <a:lnTo>
                      <a:pt x="592" y="170"/>
                    </a:lnTo>
                    <a:lnTo>
                      <a:pt x="583" y="172"/>
                    </a:lnTo>
                    <a:lnTo>
                      <a:pt x="578" y="176"/>
                    </a:lnTo>
                    <a:lnTo>
                      <a:pt x="575" y="177"/>
                    </a:lnTo>
                    <a:lnTo>
                      <a:pt x="573" y="180"/>
                    </a:lnTo>
                    <a:lnTo>
                      <a:pt x="566" y="190"/>
                    </a:lnTo>
                    <a:lnTo>
                      <a:pt x="565" y="190"/>
                    </a:lnTo>
                    <a:lnTo>
                      <a:pt x="559" y="169"/>
                    </a:lnTo>
                    <a:lnTo>
                      <a:pt x="556" y="162"/>
                    </a:lnTo>
                    <a:lnTo>
                      <a:pt x="556" y="158"/>
                    </a:lnTo>
                    <a:lnTo>
                      <a:pt x="555" y="147"/>
                    </a:lnTo>
                    <a:lnTo>
                      <a:pt x="561" y="138"/>
                    </a:lnTo>
                    <a:lnTo>
                      <a:pt x="565" y="134"/>
                    </a:lnTo>
                    <a:lnTo>
                      <a:pt x="566" y="134"/>
                    </a:lnTo>
                    <a:lnTo>
                      <a:pt x="578" y="123"/>
                    </a:lnTo>
                    <a:lnTo>
                      <a:pt x="579" y="120"/>
                    </a:lnTo>
                    <a:lnTo>
                      <a:pt x="580" y="119"/>
                    </a:lnTo>
                    <a:lnTo>
                      <a:pt x="580" y="112"/>
                    </a:lnTo>
                    <a:lnTo>
                      <a:pt x="570" y="106"/>
                    </a:lnTo>
                    <a:lnTo>
                      <a:pt x="568" y="109"/>
                    </a:lnTo>
                    <a:lnTo>
                      <a:pt x="562" y="112"/>
                    </a:lnTo>
                    <a:lnTo>
                      <a:pt x="555" y="112"/>
                    </a:lnTo>
                    <a:lnTo>
                      <a:pt x="552" y="113"/>
                    </a:lnTo>
                    <a:lnTo>
                      <a:pt x="551" y="116"/>
                    </a:lnTo>
                    <a:lnTo>
                      <a:pt x="549" y="117"/>
                    </a:lnTo>
                    <a:lnTo>
                      <a:pt x="549" y="123"/>
                    </a:lnTo>
                    <a:lnTo>
                      <a:pt x="551" y="126"/>
                    </a:lnTo>
                    <a:lnTo>
                      <a:pt x="551" y="131"/>
                    </a:lnTo>
                    <a:lnTo>
                      <a:pt x="544" y="135"/>
                    </a:lnTo>
                    <a:lnTo>
                      <a:pt x="533" y="138"/>
                    </a:lnTo>
                    <a:lnTo>
                      <a:pt x="532" y="138"/>
                    </a:lnTo>
                    <a:lnTo>
                      <a:pt x="530" y="140"/>
                    </a:lnTo>
                    <a:lnTo>
                      <a:pt x="527" y="138"/>
                    </a:lnTo>
                    <a:lnTo>
                      <a:pt x="526" y="138"/>
                    </a:lnTo>
                    <a:lnTo>
                      <a:pt x="509" y="141"/>
                    </a:lnTo>
                    <a:lnTo>
                      <a:pt x="499" y="141"/>
                    </a:lnTo>
                    <a:lnTo>
                      <a:pt x="496" y="140"/>
                    </a:lnTo>
                    <a:lnTo>
                      <a:pt x="495" y="138"/>
                    </a:lnTo>
                    <a:lnTo>
                      <a:pt x="499" y="133"/>
                    </a:lnTo>
                    <a:lnTo>
                      <a:pt x="502" y="127"/>
                    </a:lnTo>
                    <a:lnTo>
                      <a:pt x="505" y="124"/>
                    </a:lnTo>
                    <a:lnTo>
                      <a:pt x="502" y="120"/>
                    </a:lnTo>
                    <a:lnTo>
                      <a:pt x="502" y="117"/>
                    </a:lnTo>
                    <a:lnTo>
                      <a:pt x="498" y="119"/>
                    </a:lnTo>
                    <a:lnTo>
                      <a:pt x="494" y="116"/>
                    </a:lnTo>
                    <a:lnTo>
                      <a:pt x="488" y="109"/>
                    </a:lnTo>
                    <a:lnTo>
                      <a:pt x="485" y="106"/>
                    </a:lnTo>
                    <a:lnTo>
                      <a:pt x="485" y="103"/>
                    </a:lnTo>
                    <a:lnTo>
                      <a:pt x="484" y="98"/>
                    </a:lnTo>
                    <a:lnTo>
                      <a:pt x="482" y="98"/>
                    </a:lnTo>
                    <a:lnTo>
                      <a:pt x="481" y="97"/>
                    </a:lnTo>
                    <a:lnTo>
                      <a:pt x="481" y="94"/>
                    </a:lnTo>
                    <a:lnTo>
                      <a:pt x="482" y="91"/>
                    </a:lnTo>
                    <a:lnTo>
                      <a:pt x="485" y="91"/>
                    </a:lnTo>
                    <a:lnTo>
                      <a:pt x="489" y="92"/>
                    </a:lnTo>
                    <a:lnTo>
                      <a:pt x="492" y="92"/>
                    </a:lnTo>
                    <a:lnTo>
                      <a:pt x="498" y="91"/>
                    </a:lnTo>
                    <a:lnTo>
                      <a:pt x="501" y="88"/>
                    </a:lnTo>
                    <a:lnTo>
                      <a:pt x="503" y="81"/>
                    </a:lnTo>
                    <a:lnTo>
                      <a:pt x="512" y="74"/>
                    </a:lnTo>
                    <a:lnTo>
                      <a:pt x="519" y="73"/>
                    </a:lnTo>
                    <a:lnTo>
                      <a:pt x="529" y="68"/>
                    </a:lnTo>
                    <a:lnTo>
                      <a:pt x="539" y="52"/>
                    </a:lnTo>
                    <a:lnTo>
                      <a:pt x="536" y="52"/>
                    </a:lnTo>
                    <a:lnTo>
                      <a:pt x="532" y="53"/>
                    </a:lnTo>
                    <a:lnTo>
                      <a:pt x="522" y="63"/>
                    </a:lnTo>
                    <a:lnTo>
                      <a:pt x="518" y="66"/>
                    </a:lnTo>
                    <a:lnTo>
                      <a:pt x="515" y="67"/>
                    </a:lnTo>
                    <a:lnTo>
                      <a:pt x="503" y="71"/>
                    </a:lnTo>
                    <a:lnTo>
                      <a:pt x="502" y="73"/>
                    </a:lnTo>
                    <a:lnTo>
                      <a:pt x="498" y="73"/>
                    </a:lnTo>
                    <a:lnTo>
                      <a:pt x="494" y="74"/>
                    </a:lnTo>
                    <a:lnTo>
                      <a:pt x="492" y="74"/>
                    </a:lnTo>
                    <a:lnTo>
                      <a:pt x="488" y="73"/>
                    </a:lnTo>
                    <a:lnTo>
                      <a:pt x="487" y="73"/>
                    </a:lnTo>
                    <a:lnTo>
                      <a:pt x="476" y="68"/>
                    </a:lnTo>
                    <a:lnTo>
                      <a:pt x="473" y="68"/>
                    </a:lnTo>
                    <a:lnTo>
                      <a:pt x="472" y="67"/>
                    </a:lnTo>
                    <a:lnTo>
                      <a:pt x="467" y="60"/>
                    </a:lnTo>
                    <a:lnTo>
                      <a:pt x="467" y="57"/>
                    </a:lnTo>
                    <a:lnTo>
                      <a:pt x="469" y="52"/>
                    </a:lnTo>
                    <a:lnTo>
                      <a:pt x="470" y="49"/>
                    </a:lnTo>
                    <a:lnTo>
                      <a:pt x="470" y="38"/>
                    </a:lnTo>
                    <a:lnTo>
                      <a:pt x="474" y="24"/>
                    </a:lnTo>
                    <a:lnTo>
                      <a:pt x="474" y="22"/>
                    </a:lnTo>
                    <a:lnTo>
                      <a:pt x="473" y="21"/>
                    </a:lnTo>
                    <a:lnTo>
                      <a:pt x="473" y="20"/>
                    </a:lnTo>
                    <a:lnTo>
                      <a:pt x="470" y="17"/>
                    </a:lnTo>
                    <a:lnTo>
                      <a:pt x="458" y="7"/>
                    </a:lnTo>
                    <a:lnTo>
                      <a:pt x="458" y="6"/>
                    </a:lnTo>
                    <a:lnTo>
                      <a:pt x="456" y="7"/>
                    </a:lnTo>
                    <a:lnTo>
                      <a:pt x="439" y="10"/>
                    </a:lnTo>
                    <a:lnTo>
                      <a:pt x="421" y="6"/>
                    </a:lnTo>
                    <a:lnTo>
                      <a:pt x="417" y="3"/>
                    </a:lnTo>
                    <a:lnTo>
                      <a:pt x="409" y="0"/>
                    </a:lnTo>
                    <a:lnTo>
                      <a:pt x="407" y="11"/>
                    </a:lnTo>
                    <a:lnTo>
                      <a:pt x="407" y="14"/>
                    </a:lnTo>
                    <a:lnTo>
                      <a:pt x="406" y="28"/>
                    </a:lnTo>
                    <a:lnTo>
                      <a:pt x="400" y="47"/>
                    </a:lnTo>
                    <a:lnTo>
                      <a:pt x="402" y="59"/>
                    </a:lnTo>
                    <a:lnTo>
                      <a:pt x="399" y="59"/>
                    </a:lnTo>
                    <a:lnTo>
                      <a:pt x="393" y="56"/>
                    </a:lnTo>
                    <a:lnTo>
                      <a:pt x="392" y="56"/>
                    </a:lnTo>
                    <a:lnTo>
                      <a:pt x="392" y="57"/>
                    </a:lnTo>
                    <a:lnTo>
                      <a:pt x="393" y="63"/>
                    </a:lnTo>
                    <a:lnTo>
                      <a:pt x="393" y="64"/>
                    </a:lnTo>
                    <a:lnTo>
                      <a:pt x="399" y="84"/>
                    </a:lnTo>
                    <a:lnTo>
                      <a:pt x="402" y="91"/>
                    </a:lnTo>
                    <a:lnTo>
                      <a:pt x="402" y="107"/>
                    </a:lnTo>
                    <a:lnTo>
                      <a:pt x="405" y="107"/>
                    </a:lnTo>
                    <a:lnTo>
                      <a:pt x="406" y="109"/>
                    </a:lnTo>
                    <a:lnTo>
                      <a:pt x="425" y="123"/>
                    </a:lnTo>
                    <a:lnTo>
                      <a:pt x="425" y="124"/>
                    </a:lnTo>
                    <a:lnTo>
                      <a:pt x="427" y="126"/>
                    </a:lnTo>
                    <a:lnTo>
                      <a:pt x="427" y="128"/>
                    </a:lnTo>
                    <a:lnTo>
                      <a:pt x="428" y="131"/>
                    </a:lnTo>
                    <a:lnTo>
                      <a:pt x="425" y="140"/>
                    </a:lnTo>
                    <a:lnTo>
                      <a:pt x="418" y="141"/>
                    </a:lnTo>
                    <a:lnTo>
                      <a:pt x="407" y="141"/>
                    </a:lnTo>
                    <a:lnTo>
                      <a:pt x="397" y="143"/>
                    </a:lnTo>
                    <a:lnTo>
                      <a:pt x="397" y="147"/>
                    </a:lnTo>
                    <a:lnTo>
                      <a:pt x="403" y="150"/>
                    </a:lnTo>
                    <a:lnTo>
                      <a:pt x="406" y="148"/>
                    </a:lnTo>
                    <a:lnTo>
                      <a:pt x="413" y="148"/>
                    </a:lnTo>
                    <a:lnTo>
                      <a:pt x="411" y="150"/>
                    </a:lnTo>
                    <a:lnTo>
                      <a:pt x="411" y="151"/>
                    </a:lnTo>
                    <a:lnTo>
                      <a:pt x="409" y="151"/>
                    </a:lnTo>
                    <a:lnTo>
                      <a:pt x="402" y="150"/>
                    </a:lnTo>
                    <a:lnTo>
                      <a:pt x="396" y="147"/>
                    </a:lnTo>
                    <a:lnTo>
                      <a:pt x="393" y="148"/>
                    </a:lnTo>
                    <a:lnTo>
                      <a:pt x="390" y="151"/>
                    </a:lnTo>
                    <a:lnTo>
                      <a:pt x="389" y="151"/>
                    </a:lnTo>
                    <a:lnTo>
                      <a:pt x="382" y="158"/>
                    </a:lnTo>
                    <a:lnTo>
                      <a:pt x="382" y="159"/>
                    </a:lnTo>
                    <a:lnTo>
                      <a:pt x="379" y="170"/>
                    </a:lnTo>
                    <a:lnTo>
                      <a:pt x="378" y="173"/>
                    </a:lnTo>
                    <a:lnTo>
                      <a:pt x="375" y="176"/>
                    </a:lnTo>
                    <a:lnTo>
                      <a:pt x="369" y="177"/>
                    </a:lnTo>
                    <a:lnTo>
                      <a:pt x="368" y="174"/>
                    </a:lnTo>
                    <a:lnTo>
                      <a:pt x="368" y="172"/>
                    </a:lnTo>
                    <a:lnTo>
                      <a:pt x="364" y="174"/>
                    </a:lnTo>
                    <a:lnTo>
                      <a:pt x="362" y="177"/>
                    </a:lnTo>
                    <a:lnTo>
                      <a:pt x="358" y="181"/>
                    </a:lnTo>
                    <a:lnTo>
                      <a:pt x="354" y="187"/>
                    </a:lnTo>
                    <a:lnTo>
                      <a:pt x="353" y="190"/>
                    </a:lnTo>
                    <a:lnTo>
                      <a:pt x="358" y="197"/>
                    </a:lnTo>
                    <a:lnTo>
                      <a:pt x="364" y="212"/>
                    </a:lnTo>
                    <a:lnTo>
                      <a:pt x="362" y="214"/>
                    </a:lnTo>
                    <a:lnTo>
                      <a:pt x="357" y="218"/>
                    </a:lnTo>
                    <a:lnTo>
                      <a:pt x="347" y="228"/>
                    </a:lnTo>
                    <a:lnTo>
                      <a:pt x="343" y="234"/>
                    </a:lnTo>
                    <a:lnTo>
                      <a:pt x="343" y="237"/>
                    </a:lnTo>
                    <a:lnTo>
                      <a:pt x="340" y="240"/>
                    </a:lnTo>
                    <a:lnTo>
                      <a:pt x="337" y="244"/>
                    </a:lnTo>
                    <a:lnTo>
                      <a:pt x="348" y="258"/>
                    </a:lnTo>
                    <a:lnTo>
                      <a:pt x="358" y="277"/>
                    </a:lnTo>
                    <a:lnTo>
                      <a:pt x="358" y="282"/>
                    </a:lnTo>
                    <a:lnTo>
                      <a:pt x="357" y="285"/>
                    </a:lnTo>
                    <a:lnTo>
                      <a:pt x="357" y="286"/>
                    </a:lnTo>
                    <a:lnTo>
                      <a:pt x="355" y="288"/>
                    </a:lnTo>
                    <a:lnTo>
                      <a:pt x="336" y="298"/>
                    </a:lnTo>
                    <a:lnTo>
                      <a:pt x="325" y="301"/>
                    </a:lnTo>
                    <a:lnTo>
                      <a:pt x="318" y="301"/>
                    </a:lnTo>
                    <a:lnTo>
                      <a:pt x="312" y="298"/>
                    </a:lnTo>
                    <a:lnTo>
                      <a:pt x="307" y="299"/>
                    </a:lnTo>
                    <a:lnTo>
                      <a:pt x="307" y="301"/>
                    </a:lnTo>
                    <a:lnTo>
                      <a:pt x="305" y="301"/>
                    </a:lnTo>
                    <a:lnTo>
                      <a:pt x="304" y="304"/>
                    </a:lnTo>
                    <a:lnTo>
                      <a:pt x="304" y="306"/>
                    </a:lnTo>
                    <a:lnTo>
                      <a:pt x="301" y="307"/>
                    </a:lnTo>
                    <a:lnTo>
                      <a:pt x="300" y="308"/>
                    </a:lnTo>
                    <a:lnTo>
                      <a:pt x="273" y="314"/>
                    </a:lnTo>
                    <a:lnTo>
                      <a:pt x="272" y="316"/>
                    </a:lnTo>
                    <a:lnTo>
                      <a:pt x="270" y="316"/>
                    </a:lnTo>
                    <a:lnTo>
                      <a:pt x="269" y="317"/>
                    </a:lnTo>
                    <a:lnTo>
                      <a:pt x="265" y="324"/>
                    </a:lnTo>
                    <a:lnTo>
                      <a:pt x="258" y="324"/>
                    </a:lnTo>
                    <a:lnTo>
                      <a:pt x="252" y="323"/>
                    </a:lnTo>
                    <a:lnTo>
                      <a:pt x="249" y="307"/>
                    </a:lnTo>
                    <a:lnTo>
                      <a:pt x="249" y="306"/>
                    </a:lnTo>
                    <a:lnTo>
                      <a:pt x="248" y="306"/>
                    </a:lnTo>
                    <a:lnTo>
                      <a:pt x="247" y="304"/>
                    </a:lnTo>
                    <a:lnTo>
                      <a:pt x="240" y="301"/>
                    </a:lnTo>
                    <a:lnTo>
                      <a:pt x="216" y="303"/>
                    </a:lnTo>
                    <a:lnTo>
                      <a:pt x="191" y="299"/>
                    </a:lnTo>
                    <a:lnTo>
                      <a:pt x="189" y="298"/>
                    </a:lnTo>
                    <a:lnTo>
                      <a:pt x="177" y="298"/>
                    </a:lnTo>
                    <a:lnTo>
                      <a:pt x="175" y="299"/>
                    </a:lnTo>
                    <a:lnTo>
                      <a:pt x="168" y="303"/>
                    </a:lnTo>
                    <a:lnTo>
                      <a:pt x="165" y="303"/>
                    </a:lnTo>
                    <a:lnTo>
                      <a:pt x="161" y="298"/>
                    </a:lnTo>
                    <a:lnTo>
                      <a:pt x="161" y="291"/>
                    </a:lnTo>
                    <a:lnTo>
                      <a:pt x="158" y="285"/>
                    </a:lnTo>
                    <a:lnTo>
                      <a:pt x="154" y="281"/>
                    </a:lnTo>
                    <a:lnTo>
                      <a:pt x="150" y="284"/>
                    </a:lnTo>
                    <a:lnTo>
                      <a:pt x="149" y="284"/>
                    </a:lnTo>
                    <a:lnTo>
                      <a:pt x="142" y="285"/>
                    </a:lnTo>
                    <a:lnTo>
                      <a:pt x="138" y="285"/>
                    </a:lnTo>
                    <a:lnTo>
                      <a:pt x="138" y="286"/>
                    </a:lnTo>
                    <a:lnTo>
                      <a:pt x="139" y="295"/>
                    </a:lnTo>
                    <a:lnTo>
                      <a:pt x="138" y="310"/>
                    </a:lnTo>
                    <a:lnTo>
                      <a:pt x="134" y="318"/>
                    </a:lnTo>
                    <a:lnTo>
                      <a:pt x="114" y="334"/>
                    </a:lnTo>
                    <a:lnTo>
                      <a:pt x="107" y="338"/>
                    </a:lnTo>
                    <a:lnTo>
                      <a:pt x="105" y="339"/>
                    </a:lnTo>
                    <a:lnTo>
                      <a:pt x="100" y="341"/>
                    </a:lnTo>
                    <a:lnTo>
                      <a:pt x="96" y="341"/>
                    </a:lnTo>
                    <a:lnTo>
                      <a:pt x="90" y="345"/>
                    </a:lnTo>
                    <a:lnTo>
                      <a:pt x="74" y="351"/>
                    </a:lnTo>
                    <a:lnTo>
                      <a:pt x="60" y="353"/>
                    </a:lnTo>
                    <a:lnTo>
                      <a:pt x="55" y="353"/>
                    </a:lnTo>
                    <a:lnTo>
                      <a:pt x="54" y="358"/>
                    </a:lnTo>
                    <a:lnTo>
                      <a:pt x="54" y="359"/>
                    </a:lnTo>
                    <a:lnTo>
                      <a:pt x="51" y="363"/>
                    </a:lnTo>
                    <a:lnTo>
                      <a:pt x="51" y="365"/>
                    </a:lnTo>
                    <a:lnTo>
                      <a:pt x="48" y="367"/>
                    </a:lnTo>
                    <a:lnTo>
                      <a:pt x="47" y="367"/>
                    </a:lnTo>
                    <a:lnTo>
                      <a:pt x="30" y="352"/>
                    </a:lnTo>
                    <a:lnTo>
                      <a:pt x="29" y="352"/>
                    </a:lnTo>
                    <a:lnTo>
                      <a:pt x="26" y="355"/>
                    </a:lnTo>
                    <a:lnTo>
                      <a:pt x="23" y="360"/>
                    </a:lnTo>
                    <a:lnTo>
                      <a:pt x="17" y="367"/>
                    </a:lnTo>
                    <a:lnTo>
                      <a:pt x="15" y="367"/>
                    </a:lnTo>
                    <a:lnTo>
                      <a:pt x="7" y="365"/>
                    </a:lnTo>
                    <a:lnTo>
                      <a:pt x="0" y="36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32" name="Freeform 561">
                <a:extLst>
                  <a:ext uri="{FF2B5EF4-FFF2-40B4-BE49-F238E27FC236}">
                    <a16:creationId xmlns:a16="http://schemas.microsoft.com/office/drawing/2014/main" id="{A8D8346D-4538-D3E4-862C-A47B0C2ABC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1" y="1431"/>
                <a:ext cx="173" cy="159"/>
              </a:xfrm>
              <a:custGeom>
                <a:avLst/>
                <a:gdLst>
                  <a:gd name="T0" fmla="*/ 138 w 691"/>
                  <a:gd name="T1" fmla="*/ 103 h 633"/>
                  <a:gd name="T2" fmla="*/ 121 w 691"/>
                  <a:gd name="T3" fmla="*/ 95 h 633"/>
                  <a:gd name="T4" fmla="*/ 60 w 691"/>
                  <a:gd name="T5" fmla="*/ 102 h 633"/>
                  <a:gd name="T6" fmla="*/ 66 w 691"/>
                  <a:gd name="T7" fmla="*/ 185 h 633"/>
                  <a:gd name="T8" fmla="*/ 88 w 691"/>
                  <a:gd name="T9" fmla="*/ 204 h 633"/>
                  <a:gd name="T10" fmla="*/ 57 w 691"/>
                  <a:gd name="T11" fmla="*/ 251 h 633"/>
                  <a:gd name="T12" fmla="*/ 31 w 691"/>
                  <a:gd name="T13" fmla="*/ 268 h 633"/>
                  <a:gd name="T14" fmla="*/ 3 w 691"/>
                  <a:gd name="T15" fmla="*/ 285 h 633"/>
                  <a:gd name="T16" fmla="*/ 17 w 691"/>
                  <a:gd name="T17" fmla="*/ 311 h 633"/>
                  <a:gd name="T18" fmla="*/ 56 w 691"/>
                  <a:gd name="T19" fmla="*/ 332 h 633"/>
                  <a:gd name="T20" fmla="*/ 53 w 691"/>
                  <a:gd name="T21" fmla="*/ 359 h 633"/>
                  <a:gd name="T22" fmla="*/ 67 w 691"/>
                  <a:gd name="T23" fmla="*/ 360 h 633"/>
                  <a:gd name="T24" fmla="*/ 49 w 691"/>
                  <a:gd name="T25" fmla="*/ 419 h 633"/>
                  <a:gd name="T26" fmla="*/ 67 w 691"/>
                  <a:gd name="T27" fmla="*/ 447 h 633"/>
                  <a:gd name="T28" fmla="*/ 102 w 691"/>
                  <a:gd name="T29" fmla="*/ 434 h 633"/>
                  <a:gd name="T30" fmla="*/ 140 w 691"/>
                  <a:gd name="T31" fmla="*/ 402 h 633"/>
                  <a:gd name="T32" fmla="*/ 155 w 691"/>
                  <a:gd name="T33" fmla="*/ 430 h 633"/>
                  <a:gd name="T34" fmla="*/ 179 w 691"/>
                  <a:gd name="T35" fmla="*/ 429 h 633"/>
                  <a:gd name="T36" fmla="*/ 166 w 691"/>
                  <a:gd name="T37" fmla="*/ 452 h 633"/>
                  <a:gd name="T38" fmla="*/ 200 w 691"/>
                  <a:gd name="T39" fmla="*/ 484 h 633"/>
                  <a:gd name="T40" fmla="*/ 233 w 691"/>
                  <a:gd name="T41" fmla="*/ 501 h 633"/>
                  <a:gd name="T42" fmla="*/ 248 w 691"/>
                  <a:gd name="T43" fmla="*/ 501 h 633"/>
                  <a:gd name="T44" fmla="*/ 282 w 691"/>
                  <a:gd name="T45" fmla="*/ 487 h 633"/>
                  <a:gd name="T46" fmla="*/ 313 w 691"/>
                  <a:gd name="T47" fmla="*/ 449 h 633"/>
                  <a:gd name="T48" fmla="*/ 324 w 691"/>
                  <a:gd name="T49" fmla="*/ 503 h 633"/>
                  <a:gd name="T50" fmla="*/ 384 w 691"/>
                  <a:gd name="T51" fmla="*/ 537 h 633"/>
                  <a:gd name="T52" fmla="*/ 409 w 691"/>
                  <a:gd name="T53" fmla="*/ 553 h 633"/>
                  <a:gd name="T54" fmla="*/ 411 w 691"/>
                  <a:gd name="T55" fmla="*/ 570 h 633"/>
                  <a:gd name="T56" fmla="*/ 420 w 691"/>
                  <a:gd name="T57" fmla="*/ 633 h 633"/>
                  <a:gd name="T58" fmla="*/ 447 w 691"/>
                  <a:gd name="T59" fmla="*/ 611 h 633"/>
                  <a:gd name="T60" fmla="*/ 479 w 691"/>
                  <a:gd name="T61" fmla="*/ 575 h 633"/>
                  <a:gd name="T62" fmla="*/ 518 w 691"/>
                  <a:gd name="T63" fmla="*/ 570 h 633"/>
                  <a:gd name="T64" fmla="*/ 540 w 691"/>
                  <a:gd name="T65" fmla="*/ 603 h 633"/>
                  <a:gd name="T66" fmla="*/ 560 w 691"/>
                  <a:gd name="T67" fmla="*/ 568 h 633"/>
                  <a:gd name="T68" fmla="*/ 582 w 691"/>
                  <a:gd name="T69" fmla="*/ 516 h 633"/>
                  <a:gd name="T70" fmla="*/ 589 w 691"/>
                  <a:gd name="T71" fmla="*/ 490 h 633"/>
                  <a:gd name="T72" fmla="*/ 621 w 691"/>
                  <a:gd name="T73" fmla="*/ 449 h 633"/>
                  <a:gd name="T74" fmla="*/ 677 w 691"/>
                  <a:gd name="T75" fmla="*/ 447 h 633"/>
                  <a:gd name="T76" fmla="*/ 674 w 691"/>
                  <a:gd name="T77" fmla="*/ 384 h 633"/>
                  <a:gd name="T78" fmla="*/ 682 w 691"/>
                  <a:gd name="T79" fmla="*/ 336 h 633"/>
                  <a:gd name="T80" fmla="*/ 662 w 691"/>
                  <a:gd name="T81" fmla="*/ 343 h 633"/>
                  <a:gd name="T82" fmla="*/ 621 w 691"/>
                  <a:gd name="T83" fmla="*/ 369 h 633"/>
                  <a:gd name="T84" fmla="*/ 598 w 691"/>
                  <a:gd name="T85" fmla="*/ 348 h 633"/>
                  <a:gd name="T86" fmla="*/ 550 w 691"/>
                  <a:gd name="T87" fmla="*/ 314 h 633"/>
                  <a:gd name="T88" fmla="*/ 566 w 691"/>
                  <a:gd name="T89" fmla="*/ 265 h 633"/>
                  <a:gd name="T90" fmla="*/ 536 w 691"/>
                  <a:gd name="T91" fmla="*/ 252 h 633"/>
                  <a:gd name="T92" fmla="*/ 512 w 691"/>
                  <a:gd name="T93" fmla="*/ 205 h 633"/>
                  <a:gd name="T94" fmla="*/ 492 w 691"/>
                  <a:gd name="T95" fmla="*/ 259 h 633"/>
                  <a:gd name="T96" fmla="*/ 476 w 691"/>
                  <a:gd name="T97" fmla="*/ 281 h 633"/>
                  <a:gd name="T98" fmla="*/ 468 w 691"/>
                  <a:gd name="T99" fmla="*/ 262 h 633"/>
                  <a:gd name="T100" fmla="*/ 447 w 691"/>
                  <a:gd name="T101" fmla="*/ 198 h 633"/>
                  <a:gd name="T102" fmla="*/ 380 w 691"/>
                  <a:gd name="T103" fmla="*/ 233 h 633"/>
                  <a:gd name="T104" fmla="*/ 345 w 691"/>
                  <a:gd name="T105" fmla="*/ 195 h 633"/>
                  <a:gd name="T106" fmla="*/ 292 w 691"/>
                  <a:gd name="T107" fmla="*/ 170 h 633"/>
                  <a:gd name="T108" fmla="*/ 289 w 691"/>
                  <a:gd name="T109" fmla="*/ 158 h 633"/>
                  <a:gd name="T110" fmla="*/ 261 w 691"/>
                  <a:gd name="T111" fmla="*/ 153 h 633"/>
                  <a:gd name="T112" fmla="*/ 278 w 691"/>
                  <a:gd name="T113" fmla="*/ 145 h 633"/>
                  <a:gd name="T114" fmla="*/ 293 w 691"/>
                  <a:gd name="T115" fmla="*/ 117 h 633"/>
                  <a:gd name="T116" fmla="*/ 306 w 691"/>
                  <a:gd name="T117" fmla="*/ 86 h 633"/>
                  <a:gd name="T118" fmla="*/ 274 w 691"/>
                  <a:gd name="T119" fmla="*/ 61 h 633"/>
                  <a:gd name="T120" fmla="*/ 262 w 691"/>
                  <a:gd name="T121" fmla="*/ 21 h 633"/>
                  <a:gd name="T122" fmla="*/ 237 w 691"/>
                  <a:gd name="T123" fmla="*/ 8 h 6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691" h="633">
                    <a:moveTo>
                      <a:pt x="215" y="33"/>
                    </a:moveTo>
                    <a:lnTo>
                      <a:pt x="204" y="56"/>
                    </a:lnTo>
                    <a:lnTo>
                      <a:pt x="193" y="68"/>
                    </a:lnTo>
                    <a:lnTo>
                      <a:pt x="188" y="68"/>
                    </a:lnTo>
                    <a:lnTo>
                      <a:pt x="176" y="77"/>
                    </a:lnTo>
                    <a:lnTo>
                      <a:pt x="155" y="95"/>
                    </a:lnTo>
                    <a:lnTo>
                      <a:pt x="138" y="103"/>
                    </a:lnTo>
                    <a:lnTo>
                      <a:pt x="130" y="103"/>
                    </a:lnTo>
                    <a:lnTo>
                      <a:pt x="130" y="105"/>
                    </a:lnTo>
                    <a:lnTo>
                      <a:pt x="128" y="105"/>
                    </a:lnTo>
                    <a:lnTo>
                      <a:pt x="124" y="98"/>
                    </a:lnTo>
                    <a:lnTo>
                      <a:pt x="124" y="96"/>
                    </a:lnTo>
                    <a:lnTo>
                      <a:pt x="123" y="96"/>
                    </a:lnTo>
                    <a:lnTo>
                      <a:pt x="121" y="95"/>
                    </a:lnTo>
                    <a:lnTo>
                      <a:pt x="119" y="95"/>
                    </a:lnTo>
                    <a:lnTo>
                      <a:pt x="112" y="93"/>
                    </a:lnTo>
                    <a:lnTo>
                      <a:pt x="96" y="86"/>
                    </a:lnTo>
                    <a:lnTo>
                      <a:pt x="92" y="82"/>
                    </a:lnTo>
                    <a:lnTo>
                      <a:pt x="92" y="84"/>
                    </a:lnTo>
                    <a:lnTo>
                      <a:pt x="68" y="96"/>
                    </a:lnTo>
                    <a:lnTo>
                      <a:pt x="60" y="102"/>
                    </a:lnTo>
                    <a:lnTo>
                      <a:pt x="42" y="123"/>
                    </a:lnTo>
                    <a:lnTo>
                      <a:pt x="42" y="124"/>
                    </a:lnTo>
                    <a:lnTo>
                      <a:pt x="50" y="139"/>
                    </a:lnTo>
                    <a:lnTo>
                      <a:pt x="53" y="155"/>
                    </a:lnTo>
                    <a:lnTo>
                      <a:pt x="53" y="170"/>
                    </a:lnTo>
                    <a:lnTo>
                      <a:pt x="60" y="185"/>
                    </a:lnTo>
                    <a:lnTo>
                      <a:pt x="66" y="185"/>
                    </a:lnTo>
                    <a:lnTo>
                      <a:pt x="74" y="188"/>
                    </a:lnTo>
                    <a:lnTo>
                      <a:pt x="77" y="188"/>
                    </a:lnTo>
                    <a:lnTo>
                      <a:pt x="80" y="190"/>
                    </a:lnTo>
                    <a:lnTo>
                      <a:pt x="80" y="197"/>
                    </a:lnTo>
                    <a:lnTo>
                      <a:pt x="81" y="197"/>
                    </a:lnTo>
                    <a:lnTo>
                      <a:pt x="81" y="198"/>
                    </a:lnTo>
                    <a:lnTo>
                      <a:pt x="88" y="204"/>
                    </a:lnTo>
                    <a:lnTo>
                      <a:pt x="91" y="205"/>
                    </a:lnTo>
                    <a:lnTo>
                      <a:pt x="91" y="206"/>
                    </a:lnTo>
                    <a:lnTo>
                      <a:pt x="88" y="212"/>
                    </a:lnTo>
                    <a:lnTo>
                      <a:pt x="88" y="228"/>
                    </a:lnTo>
                    <a:lnTo>
                      <a:pt x="85" y="233"/>
                    </a:lnTo>
                    <a:lnTo>
                      <a:pt x="78" y="240"/>
                    </a:lnTo>
                    <a:lnTo>
                      <a:pt x="57" y="251"/>
                    </a:lnTo>
                    <a:lnTo>
                      <a:pt x="56" y="251"/>
                    </a:lnTo>
                    <a:lnTo>
                      <a:pt x="54" y="252"/>
                    </a:lnTo>
                    <a:lnTo>
                      <a:pt x="53" y="255"/>
                    </a:lnTo>
                    <a:lnTo>
                      <a:pt x="47" y="261"/>
                    </a:lnTo>
                    <a:lnTo>
                      <a:pt x="46" y="261"/>
                    </a:lnTo>
                    <a:lnTo>
                      <a:pt x="44" y="262"/>
                    </a:lnTo>
                    <a:lnTo>
                      <a:pt x="31" y="268"/>
                    </a:lnTo>
                    <a:lnTo>
                      <a:pt x="29" y="269"/>
                    </a:lnTo>
                    <a:lnTo>
                      <a:pt x="14" y="276"/>
                    </a:lnTo>
                    <a:lnTo>
                      <a:pt x="13" y="276"/>
                    </a:lnTo>
                    <a:lnTo>
                      <a:pt x="7" y="281"/>
                    </a:lnTo>
                    <a:lnTo>
                      <a:pt x="1" y="283"/>
                    </a:lnTo>
                    <a:lnTo>
                      <a:pt x="1" y="285"/>
                    </a:lnTo>
                    <a:lnTo>
                      <a:pt x="3" y="285"/>
                    </a:lnTo>
                    <a:lnTo>
                      <a:pt x="7" y="295"/>
                    </a:lnTo>
                    <a:lnTo>
                      <a:pt x="3" y="302"/>
                    </a:lnTo>
                    <a:lnTo>
                      <a:pt x="1" y="302"/>
                    </a:lnTo>
                    <a:lnTo>
                      <a:pt x="0" y="303"/>
                    </a:lnTo>
                    <a:lnTo>
                      <a:pt x="1" y="303"/>
                    </a:lnTo>
                    <a:lnTo>
                      <a:pt x="13" y="307"/>
                    </a:lnTo>
                    <a:lnTo>
                      <a:pt x="17" y="311"/>
                    </a:lnTo>
                    <a:lnTo>
                      <a:pt x="27" y="310"/>
                    </a:lnTo>
                    <a:lnTo>
                      <a:pt x="28" y="310"/>
                    </a:lnTo>
                    <a:lnTo>
                      <a:pt x="34" y="304"/>
                    </a:lnTo>
                    <a:lnTo>
                      <a:pt x="40" y="304"/>
                    </a:lnTo>
                    <a:lnTo>
                      <a:pt x="52" y="310"/>
                    </a:lnTo>
                    <a:lnTo>
                      <a:pt x="52" y="318"/>
                    </a:lnTo>
                    <a:lnTo>
                      <a:pt x="56" y="332"/>
                    </a:lnTo>
                    <a:lnTo>
                      <a:pt x="60" y="341"/>
                    </a:lnTo>
                    <a:lnTo>
                      <a:pt x="60" y="342"/>
                    </a:lnTo>
                    <a:lnTo>
                      <a:pt x="61" y="345"/>
                    </a:lnTo>
                    <a:lnTo>
                      <a:pt x="61" y="349"/>
                    </a:lnTo>
                    <a:lnTo>
                      <a:pt x="54" y="356"/>
                    </a:lnTo>
                    <a:lnTo>
                      <a:pt x="54" y="357"/>
                    </a:lnTo>
                    <a:lnTo>
                      <a:pt x="53" y="359"/>
                    </a:lnTo>
                    <a:lnTo>
                      <a:pt x="52" y="362"/>
                    </a:lnTo>
                    <a:lnTo>
                      <a:pt x="56" y="362"/>
                    </a:lnTo>
                    <a:lnTo>
                      <a:pt x="56" y="360"/>
                    </a:lnTo>
                    <a:lnTo>
                      <a:pt x="57" y="359"/>
                    </a:lnTo>
                    <a:lnTo>
                      <a:pt x="60" y="357"/>
                    </a:lnTo>
                    <a:lnTo>
                      <a:pt x="64" y="357"/>
                    </a:lnTo>
                    <a:lnTo>
                      <a:pt x="67" y="360"/>
                    </a:lnTo>
                    <a:lnTo>
                      <a:pt x="68" y="364"/>
                    </a:lnTo>
                    <a:lnTo>
                      <a:pt x="68" y="370"/>
                    </a:lnTo>
                    <a:lnTo>
                      <a:pt x="67" y="371"/>
                    </a:lnTo>
                    <a:lnTo>
                      <a:pt x="52" y="405"/>
                    </a:lnTo>
                    <a:lnTo>
                      <a:pt x="52" y="406"/>
                    </a:lnTo>
                    <a:lnTo>
                      <a:pt x="49" y="409"/>
                    </a:lnTo>
                    <a:lnTo>
                      <a:pt x="49" y="419"/>
                    </a:lnTo>
                    <a:lnTo>
                      <a:pt x="56" y="426"/>
                    </a:lnTo>
                    <a:lnTo>
                      <a:pt x="68" y="434"/>
                    </a:lnTo>
                    <a:lnTo>
                      <a:pt x="71" y="436"/>
                    </a:lnTo>
                    <a:lnTo>
                      <a:pt x="71" y="438"/>
                    </a:lnTo>
                    <a:lnTo>
                      <a:pt x="68" y="443"/>
                    </a:lnTo>
                    <a:lnTo>
                      <a:pt x="67" y="443"/>
                    </a:lnTo>
                    <a:lnTo>
                      <a:pt x="67" y="447"/>
                    </a:lnTo>
                    <a:lnTo>
                      <a:pt x="70" y="447"/>
                    </a:lnTo>
                    <a:lnTo>
                      <a:pt x="91" y="440"/>
                    </a:lnTo>
                    <a:lnTo>
                      <a:pt x="94" y="441"/>
                    </a:lnTo>
                    <a:lnTo>
                      <a:pt x="95" y="441"/>
                    </a:lnTo>
                    <a:lnTo>
                      <a:pt x="98" y="440"/>
                    </a:lnTo>
                    <a:lnTo>
                      <a:pt x="101" y="437"/>
                    </a:lnTo>
                    <a:lnTo>
                      <a:pt x="102" y="434"/>
                    </a:lnTo>
                    <a:lnTo>
                      <a:pt x="107" y="429"/>
                    </a:lnTo>
                    <a:lnTo>
                      <a:pt x="109" y="420"/>
                    </a:lnTo>
                    <a:lnTo>
                      <a:pt x="109" y="419"/>
                    </a:lnTo>
                    <a:lnTo>
                      <a:pt x="110" y="419"/>
                    </a:lnTo>
                    <a:lnTo>
                      <a:pt x="116" y="416"/>
                    </a:lnTo>
                    <a:lnTo>
                      <a:pt x="135" y="402"/>
                    </a:lnTo>
                    <a:lnTo>
                      <a:pt x="140" y="402"/>
                    </a:lnTo>
                    <a:lnTo>
                      <a:pt x="144" y="412"/>
                    </a:lnTo>
                    <a:lnTo>
                      <a:pt x="140" y="423"/>
                    </a:lnTo>
                    <a:lnTo>
                      <a:pt x="140" y="431"/>
                    </a:lnTo>
                    <a:lnTo>
                      <a:pt x="144" y="433"/>
                    </a:lnTo>
                    <a:lnTo>
                      <a:pt x="148" y="433"/>
                    </a:lnTo>
                    <a:lnTo>
                      <a:pt x="151" y="431"/>
                    </a:lnTo>
                    <a:lnTo>
                      <a:pt x="155" y="430"/>
                    </a:lnTo>
                    <a:lnTo>
                      <a:pt x="158" y="430"/>
                    </a:lnTo>
                    <a:lnTo>
                      <a:pt x="162" y="429"/>
                    </a:lnTo>
                    <a:lnTo>
                      <a:pt x="172" y="423"/>
                    </a:lnTo>
                    <a:lnTo>
                      <a:pt x="173" y="423"/>
                    </a:lnTo>
                    <a:lnTo>
                      <a:pt x="176" y="424"/>
                    </a:lnTo>
                    <a:lnTo>
                      <a:pt x="179" y="427"/>
                    </a:lnTo>
                    <a:lnTo>
                      <a:pt x="179" y="429"/>
                    </a:lnTo>
                    <a:lnTo>
                      <a:pt x="177" y="429"/>
                    </a:lnTo>
                    <a:lnTo>
                      <a:pt x="176" y="434"/>
                    </a:lnTo>
                    <a:lnTo>
                      <a:pt x="174" y="434"/>
                    </a:lnTo>
                    <a:lnTo>
                      <a:pt x="170" y="437"/>
                    </a:lnTo>
                    <a:lnTo>
                      <a:pt x="168" y="440"/>
                    </a:lnTo>
                    <a:lnTo>
                      <a:pt x="166" y="447"/>
                    </a:lnTo>
                    <a:lnTo>
                      <a:pt x="166" y="452"/>
                    </a:lnTo>
                    <a:lnTo>
                      <a:pt x="159" y="459"/>
                    </a:lnTo>
                    <a:lnTo>
                      <a:pt x="158" y="459"/>
                    </a:lnTo>
                    <a:lnTo>
                      <a:pt x="158" y="462"/>
                    </a:lnTo>
                    <a:lnTo>
                      <a:pt x="176" y="475"/>
                    </a:lnTo>
                    <a:lnTo>
                      <a:pt x="181" y="477"/>
                    </a:lnTo>
                    <a:lnTo>
                      <a:pt x="191" y="477"/>
                    </a:lnTo>
                    <a:lnTo>
                      <a:pt x="200" y="484"/>
                    </a:lnTo>
                    <a:lnTo>
                      <a:pt x="202" y="490"/>
                    </a:lnTo>
                    <a:lnTo>
                      <a:pt x="209" y="494"/>
                    </a:lnTo>
                    <a:lnTo>
                      <a:pt x="212" y="494"/>
                    </a:lnTo>
                    <a:lnTo>
                      <a:pt x="229" y="489"/>
                    </a:lnTo>
                    <a:lnTo>
                      <a:pt x="232" y="490"/>
                    </a:lnTo>
                    <a:lnTo>
                      <a:pt x="232" y="498"/>
                    </a:lnTo>
                    <a:lnTo>
                      <a:pt x="233" y="501"/>
                    </a:lnTo>
                    <a:lnTo>
                      <a:pt x="237" y="504"/>
                    </a:lnTo>
                    <a:lnTo>
                      <a:pt x="239" y="507"/>
                    </a:lnTo>
                    <a:lnTo>
                      <a:pt x="240" y="506"/>
                    </a:lnTo>
                    <a:lnTo>
                      <a:pt x="243" y="506"/>
                    </a:lnTo>
                    <a:lnTo>
                      <a:pt x="244" y="504"/>
                    </a:lnTo>
                    <a:lnTo>
                      <a:pt x="247" y="503"/>
                    </a:lnTo>
                    <a:lnTo>
                      <a:pt x="248" y="501"/>
                    </a:lnTo>
                    <a:lnTo>
                      <a:pt x="248" y="507"/>
                    </a:lnTo>
                    <a:lnTo>
                      <a:pt x="250" y="506"/>
                    </a:lnTo>
                    <a:lnTo>
                      <a:pt x="254" y="508"/>
                    </a:lnTo>
                    <a:lnTo>
                      <a:pt x="262" y="507"/>
                    </a:lnTo>
                    <a:lnTo>
                      <a:pt x="268" y="504"/>
                    </a:lnTo>
                    <a:lnTo>
                      <a:pt x="281" y="491"/>
                    </a:lnTo>
                    <a:lnTo>
                      <a:pt x="282" y="487"/>
                    </a:lnTo>
                    <a:lnTo>
                      <a:pt x="295" y="472"/>
                    </a:lnTo>
                    <a:lnTo>
                      <a:pt x="298" y="465"/>
                    </a:lnTo>
                    <a:lnTo>
                      <a:pt x="299" y="458"/>
                    </a:lnTo>
                    <a:lnTo>
                      <a:pt x="299" y="454"/>
                    </a:lnTo>
                    <a:lnTo>
                      <a:pt x="300" y="451"/>
                    </a:lnTo>
                    <a:lnTo>
                      <a:pt x="304" y="451"/>
                    </a:lnTo>
                    <a:lnTo>
                      <a:pt x="313" y="449"/>
                    </a:lnTo>
                    <a:lnTo>
                      <a:pt x="321" y="449"/>
                    </a:lnTo>
                    <a:lnTo>
                      <a:pt x="322" y="451"/>
                    </a:lnTo>
                    <a:lnTo>
                      <a:pt x="322" y="452"/>
                    </a:lnTo>
                    <a:lnTo>
                      <a:pt x="318" y="470"/>
                    </a:lnTo>
                    <a:lnTo>
                      <a:pt x="317" y="498"/>
                    </a:lnTo>
                    <a:lnTo>
                      <a:pt x="320" y="501"/>
                    </a:lnTo>
                    <a:lnTo>
                      <a:pt x="324" y="503"/>
                    </a:lnTo>
                    <a:lnTo>
                      <a:pt x="324" y="504"/>
                    </a:lnTo>
                    <a:lnTo>
                      <a:pt x="328" y="504"/>
                    </a:lnTo>
                    <a:lnTo>
                      <a:pt x="329" y="503"/>
                    </a:lnTo>
                    <a:lnTo>
                      <a:pt x="332" y="504"/>
                    </a:lnTo>
                    <a:lnTo>
                      <a:pt x="335" y="504"/>
                    </a:lnTo>
                    <a:lnTo>
                      <a:pt x="367" y="523"/>
                    </a:lnTo>
                    <a:lnTo>
                      <a:pt x="384" y="537"/>
                    </a:lnTo>
                    <a:lnTo>
                      <a:pt x="392" y="550"/>
                    </a:lnTo>
                    <a:lnTo>
                      <a:pt x="395" y="558"/>
                    </a:lnTo>
                    <a:lnTo>
                      <a:pt x="395" y="561"/>
                    </a:lnTo>
                    <a:lnTo>
                      <a:pt x="397" y="561"/>
                    </a:lnTo>
                    <a:lnTo>
                      <a:pt x="398" y="563"/>
                    </a:lnTo>
                    <a:lnTo>
                      <a:pt x="406" y="554"/>
                    </a:lnTo>
                    <a:lnTo>
                      <a:pt x="409" y="553"/>
                    </a:lnTo>
                    <a:lnTo>
                      <a:pt x="411" y="551"/>
                    </a:lnTo>
                    <a:lnTo>
                      <a:pt x="416" y="550"/>
                    </a:lnTo>
                    <a:lnTo>
                      <a:pt x="419" y="550"/>
                    </a:lnTo>
                    <a:lnTo>
                      <a:pt x="420" y="551"/>
                    </a:lnTo>
                    <a:lnTo>
                      <a:pt x="419" y="553"/>
                    </a:lnTo>
                    <a:lnTo>
                      <a:pt x="415" y="563"/>
                    </a:lnTo>
                    <a:lnTo>
                      <a:pt x="411" y="570"/>
                    </a:lnTo>
                    <a:lnTo>
                      <a:pt x="399" y="599"/>
                    </a:lnTo>
                    <a:lnTo>
                      <a:pt x="404" y="603"/>
                    </a:lnTo>
                    <a:lnTo>
                      <a:pt x="409" y="610"/>
                    </a:lnTo>
                    <a:lnTo>
                      <a:pt x="411" y="611"/>
                    </a:lnTo>
                    <a:lnTo>
                      <a:pt x="411" y="613"/>
                    </a:lnTo>
                    <a:lnTo>
                      <a:pt x="416" y="633"/>
                    </a:lnTo>
                    <a:lnTo>
                      <a:pt x="420" y="633"/>
                    </a:lnTo>
                    <a:lnTo>
                      <a:pt x="423" y="631"/>
                    </a:lnTo>
                    <a:lnTo>
                      <a:pt x="425" y="628"/>
                    </a:lnTo>
                    <a:lnTo>
                      <a:pt x="426" y="628"/>
                    </a:lnTo>
                    <a:lnTo>
                      <a:pt x="432" y="626"/>
                    </a:lnTo>
                    <a:lnTo>
                      <a:pt x="445" y="623"/>
                    </a:lnTo>
                    <a:lnTo>
                      <a:pt x="447" y="623"/>
                    </a:lnTo>
                    <a:lnTo>
                      <a:pt x="447" y="611"/>
                    </a:lnTo>
                    <a:lnTo>
                      <a:pt x="450" y="604"/>
                    </a:lnTo>
                    <a:lnTo>
                      <a:pt x="455" y="599"/>
                    </a:lnTo>
                    <a:lnTo>
                      <a:pt x="466" y="592"/>
                    </a:lnTo>
                    <a:lnTo>
                      <a:pt x="472" y="581"/>
                    </a:lnTo>
                    <a:lnTo>
                      <a:pt x="473" y="581"/>
                    </a:lnTo>
                    <a:lnTo>
                      <a:pt x="476" y="577"/>
                    </a:lnTo>
                    <a:lnTo>
                      <a:pt x="479" y="575"/>
                    </a:lnTo>
                    <a:lnTo>
                      <a:pt x="482" y="575"/>
                    </a:lnTo>
                    <a:lnTo>
                      <a:pt x="489" y="574"/>
                    </a:lnTo>
                    <a:lnTo>
                      <a:pt x="494" y="570"/>
                    </a:lnTo>
                    <a:lnTo>
                      <a:pt x="494" y="568"/>
                    </a:lnTo>
                    <a:lnTo>
                      <a:pt x="499" y="566"/>
                    </a:lnTo>
                    <a:lnTo>
                      <a:pt x="501" y="566"/>
                    </a:lnTo>
                    <a:lnTo>
                      <a:pt x="518" y="570"/>
                    </a:lnTo>
                    <a:lnTo>
                      <a:pt x="521" y="571"/>
                    </a:lnTo>
                    <a:lnTo>
                      <a:pt x="522" y="573"/>
                    </a:lnTo>
                    <a:lnTo>
                      <a:pt x="526" y="578"/>
                    </a:lnTo>
                    <a:lnTo>
                      <a:pt x="524" y="592"/>
                    </a:lnTo>
                    <a:lnTo>
                      <a:pt x="528" y="596"/>
                    </a:lnTo>
                    <a:lnTo>
                      <a:pt x="539" y="603"/>
                    </a:lnTo>
                    <a:lnTo>
                      <a:pt x="540" y="603"/>
                    </a:lnTo>
                    <a:lnTo>
                      <a:pt x="540" y="602"/>
                    </a:lnTo>
                    <a:lnTo>
                      <a:pt x="547" y="590"/>
                    </a:lnTo>
                    <a:lnTo>
                      <a:pt x="557" y="578"/>
                    </a:lnTo>
                    <a:lnTo>
                      <a:pt x="561" y="578"/>
                    </a:lnTo>
                    <a:lnTo>
                      <a:pt x="561" y="574"/>
                    </a:lnTo>
                    <a:lnTo>
                      <a:pt x="560" y="571"/>
                    </a:lnTo>
                    <a:lnTo>
                      <a:pt x="560" y="568"/>
                    </a:lnTo>
                    <a:lnTo>
                      <a:pt x="559" y="563"/>
                    </a:lnTo>
                    <a:lnTo>
                      <a:pt x="559" y="553"/>
                    </a:lnTo>
                    <a:lnTo>
                      <a:pt x="572" y="528"/>
                    </a:lnTo>
                    <a:lnTo>
                      <a:pt x="577" y="522"/>
                    </a:lnTo>
                    <a:lnTo>
                      <a:pt x="578" y="521"/>
                    </a:lnTo>
                    <a:lnTo>
                      <a:pt x="579" y="518"/>
                    </a:lnTo>
                    <a:lnTo>
                      <a:pt x="582" y="516"/>
                    </a:lnTo>
                    <a:lnTo>
                      <a:pt x="585" y="511"/>
                    </a:lnTo>
                    <a:lnTo>
                      <a:pt x="591" y="508"/>
                    </a:lnTo>
                    <a:lnTo>
                      <a:pt x="598" y="500"/>
                    </a:lnTo>
                    <a:lnTo>
                      <a:pt x="598" y="498"/>
                    </a:lnTo>
                    <a:lnTo>
                      <a:pt x="591" y="498"/>
                    </a:lnTo>
                    <a:lnTo>
                      <a:pt x="589" y="497"/>
                    </a:lnTo>
                    <a:lnTo>
                      <a:pt x="589" y="490"/>
                    </a:lnTo>
                    <a:lnTo>
                      <a:pt x="595" y="476"/>
                    </a:lnTo>
                    <a:lnTo>
                      <a:pt x="598" y="455"/>
                    </a:lnTo>
                    <a:lnTo>
                      <a:pt x="598" y="454"/>
                    </a:lnTo>
                    <a:lnTo>
                      <a:pt x="599" y="454"/>
                    </a:lnTo>
                    <a:lnTo>
                      <a:pt x="607" y="451"/>
                    </a:lnTo>
                    <a:lnTo>
                      <a:pt x="610" y="449"/>
                    </a:lnTo>
                    <a:lnTo>
                      <a:pt x="621" y="449"/>
                    </a:lnTo>
                    <a:lnTo>
                      <a:pt x="626" y="454"/>
                    </a:lnTo>
                    <a:lnTo>
                      <a:pt x="626" y="455"/>
                    </a:lnTo>
                    <a:lnTo>
                      <a:pt x="627" y="455"/>
                    </a:lnTo>
                    <a:lnTo>
                      <a:pt x="630" y="456"/>
                    </a:lnTo>
                    <a:lnTo>
                      <a:pt x="631" y="458"/>
                    </a:lnTo>
                    <a:lnTo>
                      <a:pt x="646" y="458"/>
                    </a:lnTo>
                    <a:lnTo>
                      <a:pt x="677" y="447"/>
                    </a:lnTo>
                    <a:lnTo>
                      <a:pt x="680" y="437"/>
                    </a:lnTo>
                    <a:lnTo>
                      <a:pt x="689" y="430"/>
                    </a:lnTo>
                    <a:lnTo>
                      <a:pt x="690" y="430"/>
                    </a:lnTo>
                    <a:lnTo>
                      <a:pt x="691" y="429"/>
                    </a:lnTo>
                    <a:lnTo>
                      <a:pt x="691" y="427"/>
                    </a:lnTo>
                    <a:lnTo>
                      <a:pt x="674" y="386"/>
                    </a:lnTo>
                    <a:lnTo>
                      <a:pt x="674" y="384"/>
                    </a:lnTo>
                    <a:lnTo>
                      <a:pt x="676" y="382"/>
                    </a:lnTo>
                    <a:lnTo>
                      <a:pt x="676" y="381"/>
                    </a:lnTo>
                    <a:lnTo>
                      <a:pt x="684" y="369"/>
                    </a:lnTo>
                    <a:lnTo>
                      <a:pt x="689" y="360"/>
                    </a:lnTo>
                    <a:lnTo>
                      <a:pt x="689" y="335"/>
                    </a:lnTo>
                    <a:lnTo>
                      <a:pt x="687" y="335"/>
                    </a:lnTo>
                    <a:lnTo>
                      <a:pt x="682" y="336"/>
                    </a:lnTo>
                    <a:lnTo>
                      <a:pt x="679" y="336"/>
                    </a:lnTo>
                    <a:lnTo>
                      <a:pt x="674" y="332"/>
                    </a:lnTo>
                    <a:lnTo>
                      <a:pt x="669" y="332"/>
                    </a:lnTo>
                    <a:lnTo>
                      <a:pt x="666" y="335"/>
                    </a:lnTo>
                    <a:lnTo>
                      <a:pt x="665" y="335"/>
                    </a:lnTo>
                    <a:lnTo>
                      <a:pt x="663" y="342"/>
                    </a:lnTo>
                    <a:lnTo>
                      <a:pt x="662" y="343"/>
                    </a:lnTo>
                    <a:lnTo>
                      <a:pt x="660" y="342"/>
                    </a:lnTo>
                    <a:lnTo>
                      <a:pt x="651" y="345"/>
                    </a:lnTo>
                    <a:lnTo>
                      <a:pt x="639" y="352"/>
                    </a:lnTo>
                    <a:lnTo>
                      <a:pt x="626" y="356"/>
                    </a:lnTo>
                    <a:lnTo>
                      <a:pt x="624" y="356"/>
                    </a:lnTo>
                    <a:lnTo>
                      <a:pt x="624" y="357"/>
                    </a:lnTo>
                    <a:lnTo>
                      <a:pt x="621" y="369"/>
                    </a:lnTo>
                    <a:lnTo>
                      <a:pt x="617" y="377"/>
                    </a:lnTo>
                    <a:lnTo>
                      <a:pt x="614" y="378"/>
                    </a:lnTo>
                    <a:lnTo>
                      <a:pt x="605" y="378"/>
                    </a:lnTo>
                    <a:lnTo>
                      <a:pt x="606" y="377"/>
                    </a:lnTo>
                    <a:lnTo>
                      <a:pt x="605" y="376"/>
                    </a:lnTo>
                    <a:lnTo>
                      <a:pt x="592" y="360"/>
                    </a:lnTo>
                    <a:lnTo>
                      <a:pt x="598" y="348"/>
                    </a:lnTo>
                    <a:lnTo>
                      <a:pt x="598" y="345"/>
                    </a:lnTo>
                    <a:lnTo>
                      <a:pt x="572" y="339"/>
                    </a:lnTo>
                    <a:lnTo>
                      <a:pt x="554" y="339"/>
                    </a:lnTo>
                    <a:lnTo>
                      <a:pt x="545" y="338"/>
                    </a:lnTo>
                    <a:lnTo>
                      <a:pt x="543" y="338"/>
                    </a:lnTo>
                    <a:lnTo>
                      <a:pt x="543" y="329"/>
                    </a:lnTo>
                    <a:lnTo>
                      <a:pt x="550" y="314"/>
                    </a:lnTo>
                    <a:lnTo>
                      <a:pt x="564" y="299"/>
                    </a:lnTo>
                    <a:lnTo>
                      <a:pt x="564" y="292"/>
                    </a:lnTo>
                    <a:lnTo>
                      <a:pt x="566" y="288"/>
                    </a:lnTo>
                    <a:lnTo>
                      <a:pt x="564" y="283"/>
                    </a:lnTo>
                    <a:lnTo>
                      <a:pt x="564" y="272"/>
                    </a:lnTo>
                    <a:lnTo>
                      <a:pt x="566" y="268"/>
                    </a:lnTo>
                    <a:lnTo>
                      <a:pt x="566" y="265"/>
                    </a:lnTo>
                    <a:lnTo>
                      <a:pt x="561" y="261"/>
                    </a:lnTo>
                    <a:lnTo>
                      <a:pt x="559" y="259"/>
                    </a:lnTo>
                    <a:lnTo>
                      <a:pt x="553" y="258"/>
                    </a:lnTo>
                    <a:lnTo>
                      <a:pt x="550" y="257"/>
                    </a:lnTo>
                    <a:lnTo>
                      <a:pt x="535" y="257"/>
                    </a:lnTo>
                    <a:lnTo>
                      <a:pt x="535" y="255"/>
                    </a:lnTo>
                    <a:lnTo>
                      <a:pt x="536" y="252"/>
                    </a:lnTo>
                    <a:lnTo>
                      <a:pt x="535" y="243"/>
                    </a:lnTo>
                    <a:lnTo>
                      <a:pt x="536" y="225"/>
                    </a:lnTo>
                    <a:lnTo>
                      <a:pt x="536" y="223"/>
                    </a:lnTo>
                    <a:lnTo>
                      <a:pt x="535" y="223"/>
                    </a:lnTo>
                    <a:lnTo>
                      <a:pt x="515" y="204"/>
                    </a:lnTo>
                    <a:lnTo>
                      <a:pt x="512" y="204"/>
                    </a:lnTo>
                    <a:lnTo>
                      <a:pt x="512" y="205"/>
                    </a:lnTo>
                    <a:lnTo>
                      <a:pt x="508" y="211"/>
                    </a:lnTo>
                    <a:lnTo>
                      <a:pt x="499" y="218"/>
                    </a:lnTo>
                    <a:lnTo>
                      <a:pt x="497" y="219"/>
                    </a:lnTo>
                    <a:lnTo>
                      <a:pt x="493" y="243"/>
                    </a:lnTo>
                    <a:lnTo>
                      <a:pt x="493" y="251"/>
                    </a:lnTo>
                    <a:lnTo>
                      <a:pt x="492" y="257"/>
                    </a:lnTo>
                    <a:lnTo>
                      <a:pt x="492" y="259"/>
                    </a:lnTo>
                    <a:lnTo>
                      <a:pt x="490" y="261"/>
                    </a:lnTo>
                    <a:lnTo>
                      <a:pt x="487" y="266"/>
                    </a:lnTo>
                    <a:lnTo>
                      <a:pt x="480" y="268"/>
                    </a:lnTo>
                    <a:lnTo>
                      <a:pt x="480" y="272"/>
                    </a:lnTo>
                    <a:lnTo>
                      <a:pt x="479" y="274"/>
                    </a:lnTo>
                    <a:lnTo>
                      <a:pt x="479" y="275"/>
                    </a:lnTo>
                    <a:lnTo>
                      <a:pt x="476" y="281"/>
                    </a:lnTo>
                    <a:lnTo>
                      <a:pt x="475" y="281"/>
                    </a:lnTo>
                    <a:lnTo>
                      <a:pt x="473" y="279"/>
                    </a:lnTo>
                    <a:lnTo>
                      <a:pt x="472" y="279"/>
                    </a:lnTo>
                    <a:lnTo>
                      <a:pt x="469" y="275"/>
                    </a:lnTo>
                    <a:lnTo>
                      <a:pt x="469" y="274"/>
                    </a:lnTo>
                    <a:lnTo>
                      <a:pt x="468" y="274"/>
                    </a:lnTo>
                    <a:lnTo>
                      <a:pt x="468" y="262"/>
                    </a:lnTo>
                    <a:lnTo>
                      <a:pt x="462" y="236"/>
                    </a:lnTo>
                    <a:lnTo>
                      <a:pt x="461" y="216"/>
                    </a:lnTo>
                    <a:lnTo>
                      <a:pt x="461" y="215"/>
                    </a:lnTo>
                    <a:lnTo>
                      <a:pt x="454" y="198"/>
                    </a:lnTo>
                    <a:lnTo>
                      <a:pt x="451" y="198"/>
                    </a:lnTo>
                    <a:lnTo>
                      <a:pt x="447" y="197"/>
                    </a:lnTo>
                    <a:lnTo>
                      <a:pt x="447" y="198"/>
                    </a:lnTo>
                    <a:lnTo>
                      <a:pt x="445" y="202"/>
                    </a:lnTo>
                    <a:lnTo>
                      <a:pt x="438" y="204"/>
                    </a:lnTo>
                    <a:lnTo>
                      <a:pt x="429" y="208"/>
                    </a:lnTo>
                    <a:lnTo>
                      <a:pt x="408" y="228"/>
                    </a:lnTo>
                    <a:lnTo>
                      <a:pt x="405" y="229"/>
                    </a:lnTo>
                    <a:lnTo>
                      <a:pt x="401" y="232"/>
                    </a:lnTo>
                    <a:lnTo>
                      <a:pt x="380" y="233"/>
                    </a:lnTo>
                    <a:lnTo>
                      <a:pt x="378" y="233"/>
                    </a:lnTo>
                    <a:lnTo>
                      <a:pt x="374" y="230"/>
                    </a:lnTo>
                    <a:lnTo>
                      <a:pt x="370" y="221"/>
                    </a:lnTo>
                    <a:lnTo>
                      <a:pt x="370" y="211"/>
                    </a:lnTo>
                    <a:lnTo>
                      <a:pt x="375" y="195"/>
                    </a:lnTo>
                    <a:lnTo>
                      <a:pt x="360" y="191"/>
                    </a:lnTo>
                    <a:lnTo>
                      <a:pt x="345" y="195"/>
                    </a:lnTo>
                    <a:lnTo>
                      <a:pt x="308" y="197"/>
                    </a:lnTo>
                    <a:lnTo>
                      <a:pt x="304" y="195"/>
                    </a:lnTo>
                    <a:lnTo>
                      <a:pt x="293" y="187"/>
                    </a:lnTo>
                    <a:lnTo>
                      <a:pt x="291" y="184"/>
                    </a:lnTo>
                    <a:lnTo>
                      <a:pt x="291" y="177"/>
                    </a:lnTo>
                    <a:lnTo>
                      <a:pt x="292" y="172"/>
                    </a:lnTo>
                    <a:lnTo>
                      <a:pt x="292" y="170"/>
                    </a:lnTo>
                    <a:lnTo>
                      <a:pt x="293" y="169"/>
                    </a:lnTo>
                    <a:lnTo>
                      <a:pt x="295" y="169"/>
                    </a:lnTo>
                    <a:lnTo>
                      <a:pt x="296" y="168"/>
                    </a:lnTo>
                    <a:lnTo>
                      <a:pt x="296" y="166"/>
                    </a:lnTo>
                    <a:lnTo>
                      <a:pt x="298" y="163"/>
                    </a:lnTo>
                    <a:lnTo>
                      <a:pt x="295" y="161"/>
                    </a:lnTo>
                    <a:lnTo>
                      <a:pt x="289" y="158"/>
                    </a:lnTo>
                    <a:lnTo>
                      <a:pt x="288" y="156"/>
                    </a:lnTo>
                    <a:lnTo>
                      <a:pt x="284" y="156"/>
                    </a:lnTo>
                    <a:lnTo>
                      <a:pt x="279" y="155"/>
                    </a:lnTo>
                    <a:lnTo>
                      <a:pt x="277" y="155"/>
                    </a:lnTo>
                    <a:lnTo>
                      <a:pt x="267" y="158"/>
                    </a:lnTo>
                    <a:lnTo>
                      <a:pt x="265" y="158"/>
                    </a:lnTo>
                    <a:lnTo>
                      <a:pt x="261" y="153"/>
                    </a:lnTo>
                    <a:lnTo>
                      <a:pt x="264" y="152"/>
                    </a:lnTo>
                    <a:lnTo>
                      <a:pt x="267" y="149"/>
                    </a:lnTo>
                    <a:lnTo>
                      <a:pt x="267" y="148"/>
                    </a:lnTo>
                    <a:lnTo>
                      <a:pt x="268" y="148"/>
                    </a:lnTo>
                    <a:lnTo>
                      <a:pt x="271" y="146"/>
                    </a:lnTo>
                    <a:lnTo>
                      <a:pt x="275" y="145"/>
                    </a:lnTo>
                    <a:lnTo>
                      <a:pt x="278" y="145"/>
                    </a:lnTo>
                    <a:lnTo>
                      <a:pt x="286" y="141"/>
                    </a:lnTo>
                    <a:lnTo>
                      <a:pt x="295" y="141"/>
                    </a:lnTo>
                    <a:lnTo>
                      <a:pt x="295" y="139"/>
                    </a:lnTo>
                    <a:lnTo>
                      <a:pt x="296" y="137"/>
                    </a:lnTo>
                    <a:lnTo>
                      <a:pt x="296" y="135"/>
                    </a:lnTo>
                    <a:lnTo>
                      <a:pt x="298" y="131"/>
                    </a:lnTo>
                    <a:lnTo>
                      <a:pt x="293" y="117"/>
                    </a:lnTo>
                    <a:lnTo>
                      <a:pt x="289" y="112"/>
                    </a:lnTo>
                    <a:lnTo>
                      <a:pt x="286" y="112"/>
                    </a:lnTo>
                    <a:lnTo>
                      <a:pt x="293" y="106"/>
                    </a:lnTo>
                    <a:lnTo>
                      <a:pt x="303" y="93"/>
                    </a:lnTo>
                    <a:lnTo>
                      <a:pt x="304" y="92"/>
                    </a:lnTo>
                    <a:lnTo>
                      <a:pt x="304" y="91"/>
                    </a:lnTo>
                    <a:lnTo>
                      <a:pt x="306" y="86"/>
                    </a:lnTo>
                    <a:lnTo>
                      <a:pt x="308" y="72"/>
                    </a:lnTo>
                    <a:lnTo>
                      <a:pt x="306" y="72"/>
                    </a:lnTo>
                    <a:lnTo>
                      <a:pt x="293" y="77"/>
                    </a:lnTo>
                    <a:lnTo>
                      <a:pt x="289" y="77"/>
                    </a:lnTo>
                    <a:lnTo>
                      <a:pt x="281" y="71"/>
                    </a:lnTo>
                    <a:lnTo>
                      <a:pt x="274" y="63"/>
                    </a:lnTo>
                    <a:lnTo>
                      <a:pt x="274" y="61"/>
                    </a:lnTo>
                    <a:lnTo>
                      <a:pt x="271" y="61"/>
                    </a:lnTo>
                    <a:lnTo>
                      <a:pt x="271" y="56"/>
                    </a:lnTo>
                    <a:lnTo>
                      <a:pt x="272" y="49"/>
                    </a:lnTo>
                    <a:lnTo>
                      <a:pt x="272" y="42"/>
                    </a:lnTo>
                    <a:lnTo>
                      <a:pt x="267" y="26"/>
                    </a:lnTo>
                    <a:lnTo>
                      <a:pt x="267" y="25"/>
                    </a:lnTo>
                    <a:lnTo>
                      <a:pt x="262" y="21"/>
                    </a:lnTo>
                    <a:lnTo>
                      <a:pt x="260" y="21"/>
                    </a:lnTo>
                    <a:lnTo>
                      <a:pt x="260" y="11"/>
                    </a:lnTo>
                    <a:lnTo>
                      <a:pt x="251" y="3"/>
                    </a:lnTo>
                    <a:lnTo>
                      <a:pt x="241" y="0"/>
                    </a:lnTo>
                    <a:lnTo>
                      <a:pt x="239" y="5"/>
                    </a:lnTo>
                    <a:lnTo>
                      <a:pt x="237" y="7"/>
                    </a:lnTo>
                    <a:lnTo>
                      <a:pt x="237" y="8"/>
                    </a:lnTo>
                    <a:lnTo>
                      <a:pt x="235" y="8"/>
                    </a:lnTo>
                    <a:lnTo>
                      <a:pt x="224" y="28"/>
                    </a:lnTo>
                    <a:lnTo>
                      <a:pt x="225" y="32"/>
                    </a:lnTo>
                    <a:lnTo>
                      <a:pt x="218" y="33"/>
                    </a:lnTo>
                    <a:lnTo>
                      <a:pt x="215" y="3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33" name="Freeform 562">
                <a:extLst>
                  <a:ext uri="{FF2B5EF4-FFF2-40B4-BE49-F238E27FC236}">
                    <a16:creationId xmlns:a16="http://schemas.microsoft.com/office/drawing/2014/main" id="{7AD25223-CD31-DF97-ECFF-35C5DBAB64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0" y="1085"/>
                <a:ext cx="116" cy="125"/>
              </a:xfrm>
              <a:custGeom>
                <a:avLst/>
                <a:gdLst>
                  <a:gd name="T0" fmla="*/ 246 w 461"/>
                  <a:gd name="T1" fmla="*/ 8 h 501"/>
                  <a:gd name="T2" fmla="*/ 239 w 461"/>
                  <a:gd name="T3" fmla="*/ 1 h 501"/>
                  <a:gd name="T4" fmla="*/ 217 w 461"/>
                  <a:gd name="T5" fmla="*/ 24 h 501"/>
                  <a:gd name="T6" fmla="*/ 140 w 461"/>
                  <a:gd name="T7" fmla="*/ 24 h 501"/>
                  <a:gd name="T8" fmla="*/ 102 w 461"/>
                  <a:gd name="T9" fmla="*/ 53 h 501"/>
                  <a:gd name="T10" fmla="*/ 30 w 461"/>
                  <a:gd name="T11" fmla="*/ 56 h 501"/>
                  <a:gd name="T12" fmla="*/ 28 w 461"/>
                  <a:gd name="T13" fmla="*/ 82 h 501"/>
                  <a:gd name="T14" fmla="*/ 11 w 461"/>
                  <a:gd name="T15" fmla="*/ 102 h 501"/>
                  <a:gd name="T16" fmla="*/ 17 w 461"/>
                  <a:gd name="T17" fmla="*/ 149 h 501"/>
                  <a:gd name="T18" fmla="*/ 42 w 461"/>
                  <a:gd name="T19" fmla="*/ 152 h 501"/>
                  <a:gd name="T20" fmla="*/ 34 w 461"/>
                  <a:gd name="T21" fmla="*/ 176 h 501"/>
                  <a:gd name="T22" fmla="*/ 57 w 461"/>
                  <a:gd name="T23" fmla="*/ 200 h 501"/>
                  <a:gd name="T24" fmla="*/ 46 w 461"/>
                  <a:gd name="T25" fmla="*/ 212 h 501"/>
                  <a:gd name="T26" fmla="*/ 30 w 461"/>
                  <a:gd name="T27" fmla="*/ 247 h 501"/>
                  <a:gd name="T28" fmla="*/ 8 w 461"/>
                  <a:gd name="T29" fmla="*/ 292 h 501"/>
                  <a:gd name="T30" fmla="*/ 11 w 461"/>
                  <a:gd name="T31" fmla="*/ 368 h 501"/>
                  <a:gd name="T32" fmla="*/ 32 w 461"/>
                  <a:gd name="T33" fmla="*/ 385 h 501"/>
                  <a:gd name="T34" fmla="*/ 27 w 461"/>
                  <a:gd name="T35" fmla="*/ 430 h 501"/>
                  <a:gd name="T36" fmla="*/ 45 w 461"/>
                  <a:gd name="T37" fmla="*/ 452 h 501"/>
                  <a:gd name="T38" fmla="*/ 41 w 461"/>
                  <a:gd name="T39" fmla="*/ 466 h 501"/>
                  <a:gd name="T40" fmla="*/ 53 w 461"/>
                  <a:gd name="T41" fmla="*/ 497 h 501"/>
                  <a:gd name="T42" fmla="*/ 112 w 461"/>
                  <a:gd name="T43" fmla="*/ 478 h 501"/>
                  <a:gd name="T44" fmla="*/ 183 w 461"/>
                  <a:gd name="T45" fmla="*/ 445 h 501"/>
                  <a:gd name="T46" fmla="*/ 193 w 461"/>
                  <a:gd name="T47" fmla="*/ 465 h 501"/>
                  <a:gd name="T48" fmla="*/ 198 w 461"/>
                  <a:gd name="T49" fmla="*/ 479 h 501"/>
                  <a:gd name="T50" fmla="*/ 214 w 461"/>
                  <a:gd name="T51" fmla="*/ 461 h 501"/>
                  <a:gd name="T52" fmla="*/ 252 w 461"/>
                  <a:gd name="T53" fmla="*/ 431 h 501"/>
                  <a:gd name="T54" fmla="*/ 261 w 461"/>
                  <a:gd name="T55" fmla="*/ 450 h 501"/>
                  <a:gd name="T56" fmla="*/ 233 w 461"/>
                  <a:gd name="T57" fmla="*/ 471 h 501"/>
                  <a:gd name="T58" fmla="*/ 233 w 461"/>
                  <a:gd name="T59" fmla="*/ 485 h 501"/>
                  <a:gd name="T60" fmla="*/ 253 w 461"/>
                  <a:gd name="T61" fmla="*/ 485 h 501"/>
                  <a:gd name="T62" fmla="*/ 274 w 461"/>
                  <a:gd name="T63" fmla="*/ 475 h 501"/>
                  <a:gd name="T64" fmla="*/ 313 w 461"/>
                  <a:gd name="T65" fmla="*/ 450 h 501"/>
                  <a:gd name="T66" fmla="*/ 324 w 461"/>
                  <a:gd name="T67" fmla="*/ 451 h 501"/>
                  <a:gd name="T68" fmla="*/ 330 w 461"/>
                  <a:gd name="T69" fmla="*/ 473 h 501"/>
                  <a:gd name="T70" fmla="*/ 338 w 461"/>
                  <a:gd name="T71" fmla="*/ 494 h 501"/>
                  <a:gd name="T72" fmla="*/ 391 w 461"/>
                  <a:gd name="T73" fmla="*/ 469 h 501"/>
                  <a:gd name="T74" fmla="*/ 384 w 461"/>
                  <a:gd name="T75" fmla="*/ 452 h 501"/>
                  <a:gd name="T76" fmla="*/ 427 w 461"/>
                  <a:gd name="T77" fmla="*/ 440 h 501"/>
                  <a:gd name="T78" fmla="*/ 405 w 461"/>
                  <a:gd name="T79" fmla="*/ 405 h 501"/>
                  <a:gd name="T80" fmla="*/ 394 w 461"/>
                  <a:gd name="T81" fmla="*/ 388 h 501"/>
                  <a:gd name="T82" fmla="*/ 391 w 461"/>
                  <a:gd name="T83" fmla="*/ 360 h 501"/>
                  <a:gd name="T84" fmla="*/ 425 w 461"/>
                  <a:gd name="T85" fmla="*/ 322 h 501"/>
                  <a:gd name="T86" fmla="*/ 459 w 461"/>
                  <a:gd name="T87" fmla="*/ 299 h 501"/>
                  <a:gd name="T88" fmla="*/ 455 w 461"/>
                  <a:gd name="T89" fmla="*/ 285 h 501"/>
                  <a:gd name="T90" fmla="*/ 370 w 461"/>
                  <a:gd name="T91" fmla="*/ 215 h 501"/>
                  <a:gd name="T92" fmla="*/ 348 w 461"/>
                  <a:gd name="T93" fmla="*/ 204 h 501"/>
                  <a:gd name="T94" fmla="*/ 349 w 461"/>
                  <a:gd name="T95" fmla="*/ 152 h 501"/>
                  <a:gd name="T96" fmla="*/ 344 w 461"/>
                  <a:gd name="T97" fmla="*/ 140 h 501"/>
                  <a:gd name="T98" fmla="*/ 338 w 461"/>
                  <a:gd name="T99" fmla="*/ 128 h 501"/>
                  <a:gd name="T100" fmla="*/ 337 w 461"/>
                  <a:gd name="T101" fmla="*/ 112 h 501"/>
                  <a:gd name="T102" fmla="*/ 337 w 461"/>
                  <a:gd name="T103" fmla="*/ 92 h 501"/>
                  <a:gd name="T104" fmla="*/ 349 w 461"/>
                  <a:gd name="T105" fmla="*/ 70 h 501"/>
                  <a:gd name="T106" fmla="*/ 339 w 461"/>
                  <a:gd name="T107" fmla="*/ 64 h 501"/>
                  <a:gd name="T108" fmla="*/ 339 w 461"/>
                  <a:gd name="T109" fmla="*/ 27 h 5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461" h="501">
                    <a:moveTo>
                      <a:pt x="303" y="6"/>
                    </a:moveTo>
                    <a:lnTo>
                      <a:pt x="278" y="11"/>
                    </a:lnTo>
                    <a:lnTo>
                      <a:pt x="265" y="18"/>
                    </a:lnTo>
                    <a:lnTo>
                      <a:pt x="252" y="14"/>
                    </a:lnTo>
                    <a:lnTo>
                      <a:pt x="246" y="8"/>
                    </a:lnTo>
                    <a:lnTo>
                      <a:pt x="246" y="4"/>
                    </a:lnTo>
                    <a:lnTo>
                      <a:pt x="247" y="3"/>
                    </a:lnTo>
                    <a:lnTo>
                      <a:pt x="246" y="3"/>
                    </a:lnTo>
                    <a:lnTo>
                      <a:pt x="240" y="0"/>
                    </a:lnTo>
                    <a:lnTo>
                      <a:pt x="239" y="1"/>
                    </a:lnTo>
                    <a:lnTo>
                      <a:pt x="231" y="24"/>
                    </a:lnTo>
                    <a:lnTo>
                      <a:pt x="229" y="25"/>
                    </a:lnTo>
                    <a:lnTo>
                      <a:pt x="228" y="25"/>
                    </a:lnTo>
                    <a:lnTo>
                      <a:pt x="226" y="24"/>
                    </a:lnTo>
                    <a:lnTo>
                      <a:pt x="217" y="24"/>
                    </a:lnTo>
                    <a:lnTo>
                      <a:pt x="200" y="21"/>
                    </a:lnTo>
                    <a:lnTo>
                      <a:pt x="195" y="21"/>
                    </a:lnTo>
                    <a:lnTo>
                      <a:pt x="162" y="18"/>
                    </a:lnTo>
                    <a:lnTo>
                      <a:pt x="150" y="18"/>
                    </a:lnTo>
                    <a:lnTo>
                      <a:pt x="140" y="24"/>
                    </a:lnTo>
                    <a:lnTo>
                      <a:pt x="138" y="24"/>
                    </a:lnTo>
                    <a:lnTo>
                      <a:pt x="130" y="30"/>
                    </a:lnTo>
                    <a:lnTo>
                      <a:pt x="123" y="37"/>
                    </a:lnTo>
                    <a:lnTo>
                      <a:pt x="108" y="57"/>
                    </a:lnTo>
                    <a:lnTo>
                      <a:pt x="102" y="53"/>
                    </a:lnTo>
                    <a:lnTo>
                      <a:pt x="76" y="43"/>
                    </a:lnTo>
                    <a:lnTo>
                      <a:pt x="48" y="32"/>
                    </a:lnTo>
                    <a:lnTo>
                      <a:pt x="46" y="30"/>
                    </a:lnTo>
                    <a:lnTo>
                      <a:pt x="45" y="32"/>
                    </a:lnTo>
                    <a:lnTo>
                      <a:pt x="30" y="56"/>
                    </a:lnTo>
                    <a:lnTo>
                      <a:pt x="28" y="63"/>
                    </a:lnTo>
                    <a:lnTo>
                      <a:pt x="27" y="66"/>
                    </a:lnTo>
                    <a:lnTo>
                      <a:pt x="35" y="66"/>
                    </a:lnTo>
                    <a:lnTo>
                      <a:pt x="35" y="70"/>
                    </a:lnTo>
                    <a:lnTo>
                      <a:pt x="28" y="82"/>
                    </a:lnTo>
                    <a:lnTo>
                      <a:pt x="20" y="92"/>
                    </a:lnTo>
                    <a:lnTo>
                      <a:pt x="7" y="102"/>
                    </a:lnTo>
                    <a:lnTo>
                      <a:pt x="6" y="103"/>
                    </a:lnTo>
                    <a:lnTo>
                      <a:pt x="7" y="105"/>
                    </a:lnTo>
                    <a:lnTo>
                      <a:pt x="11" y="102"/>
                    </a:lnTo>
                    <a:lnTo>
                      <a:pt x="34" y="107"/>
                    </a:lnTo>
                    <a:lnTo>
                      <a:pt x="35" y="107"/>
                    </a:lnTo>
                    <a:lnTo>
                      <a:pt x="35" y="109"/>
                    </a:lnTo>
                    <a:lnTo>
                      <a:pt x="32" y="112"/>
                    </a:lnTo>
                    <a:lnTo>
                      <a:pt x="17" y="149"/>
                    </a:lnTo>
                    <a:lnTo>
                      <a:pt x="15" y="151"/>
                    </a:lnTo>
                    <a:lnTo>
                      <a:pt x="15" y="152"/>
                    </a:lnTo>
                    <a:lnTo>
                      <a:pt x="20" y="151"/>
                    </a:lnTo>
                    <a:lnTo>
                      <a:pt x="32" y="151"/>
                    </a:lnTo>
                    <a:lnTo>
                      <a:pt x="42" y="152"/>
                    </a:lnTo>
                    <a:lnTo>
                      <a:pt x="44" y="154"/>
                    </a:lnTo>
                    <a:lnTo>
                      <a:pt x="46" y="155"/>
                    </a:lnTo>
                    <a:lnTo>
                      <a:pt x="45" y="155"/>
                    </a:lnTo>
                    <a:lnTo>
                      <a:pt x="38" y="170"/>
                    </a:lnTo>
                    <a:lnTo>
                      <a:pt x="34" y="176"/>
                    </a:lnTo>
                    <a:lnTo>
                      <a:pt x="41" y="188"/>
                    </a:lnTo>
                    <a:lnTo>
                      <a:pt x="41" y="190"/>
                    </a:lnTo>
                    <a:lnTo>
                      <a:pt x="42" y="190"/>
                    </a:lnTo>
                    <a:lnTo>
                      <a:pt x="53" y="197"/>
                    </a:lnTo>
                    <a:lnTo>
                      <a:pt x="57" y="200"/>
                    </a:lnTo>
                    <a:lnTo>
                      <a:pt x="52" y="204"/>
                    </a:lnTo>
                    <a:lnTo>
                      <a:pt x="52" y="205"/>
                    </a:lnTo>
                    <a:lnTo>
                      <a:pt x="51" y="205"/>
                    </a:lnTo>
                    <a:lnTo>
                      <a:pt x="48" y="209"/>
                    </a:lnTo>
                    <a:lnTo>
                      <a:pt x="46" y="212"/>
                    </a:lnTo>
                    <a:lnTo>
                      <a:pt x="42" y="218"/>
                    </a:lnTo>
                    <a:lnTo>
                      <a:pt x="35" y="234"/>
                    </a:lnTo>
                    <a:lnTo>
                      <a:pt x="35" y="236"/>
                    </a:lnTo>
                    <a:lnTo>
                      <a:pt x="32" y="240"/>
                    </a:lnTo>
                    <a:lnTo>
                      <a:pt x="30" y="247"/>
                    </a:lnTo>
                    <a:lnTo>
                      <a:pt x="30" y="261"/>
                    </a:lnTo>
                    <a:lnTo>
                      <a:pt x="18" y="288"/>
                    </a:lnTo>
                    <a:lnTo>
                      <a:pt x="15" y="288"/>
                    </a:lnTo>
                    <a:lnTo>
                      <a:pt x="10" y="289"/>
                    </a:lnTo>
                    <a:lnTo>
                      <a:pt x="8" y="292"/>
                    </a:lnTo>
                    <a:lnTo>
                      <a:pt x="4" y="292"/>
                    </a:lnTo>
                    <a:lnTo>
                      <a:pt x="3" y="295"/>
                    </a:lnTo>
                    <a:lnTo>
                      <a:pt x="0" y="346"/>
                    </a:lnTo>
                    <a:lnTo>
                      <a:pt x="4" y="356"/>
                    </a:lnTo>
                    <a:lnTo>
                      <a:pt x="11" y="368"/>
                    </a:lnTo>
                    <a:lnTo>
                      <a:pt x="21" y="377"/>
                    </a:lnTo>
                    <a:lnTo>
                      <a:pt x="32" y="382"/>
                    </a:lnTo>
                    <a:lnTo>
                      <a:pt x="34" y="382"/>
                    </a:lnTo>
                    <a:lnTo>
                      <a:pt x="34" y="384"/>
                    </a:lnTo>
                    <a:lnTo>
                      <a:pt x="32" y="385"/>
                    </a:lnTo>
                    <a:lnTo>
                      <a:pt x="31" y="391"/>
                    </a:lnTo>
                    <a:lnTo>
                      <a:pt x="31" y="392"/>
                    </a:lnTo>
                    <a:lnTo>
                      <a:pt x="30" y="392"/>
                    </a:lnTo>
                    <a:lnTo>
                      <a:pt x="11" y="415"/>
                    </a:lnTo>
                    <a:lnTo>
                      <a:pt x="27" y="430"/>
                    </a:lnTo>
                    <a:lnTo>
                      <a:pt x="22" y="431"/>
                    </a:lnTo>
                    <a:lnTo>
                      <a:pt x="35" y="447"/>
                    </a:lnTo>
                    <a:lnTo>
                      <a:pt x="41" y="447"/>
                    </a:lnTo>
                    <a:lnTo>
                      <a:pt x="45" y="451"/>
                    </a:lnTo>
                    <a:lnTo>
                      <a:pt x="45" y="452"/>
                    </a:lnTo>
                    <a:lnTo>
                      <a:pt x="48" y="455"/>
                    </a:lnTo>
                    <a:lnTo>
                      <a:pt x="51" y="457"/>
                    </a:lnTo>
                    <a:lnTo>
                      <a:pt x="42" y="464"/>
                    </a:lnTo>
                    <a:lnTo>
                      <a:pt x="41" y="465"/>
                    </a:lnTo>
                    <a:lnTo>
                      <a:pt x="41" y="466"/>
                    </a:lnTo>
                    <a:lnTo>
                      <a:pt x="53" y="480"/>
                    </a:lnTo>
                    <a:lnTo>
                      <a:pt x="51" y="489"/>
                    </a:lnTo>
                    <a:lnTo>
                      <a:pt x="51" y="490"/>
                    </a:lnTo>
                    <a:lnTo>
                      <a:pt x="52" y="494"/>
                    </a:lnTo>
                    <a:lnTo>
                      <a:pt x="53" y="497"/>
                    </a:lnTo>
                    <a:lnTo>
                      <a:pt x="56" y="501"/>
                    </a:lnTo>
                    <a:lnTo>
                      <a:pt x="101" y="479"/>
                    </a:lnTo>
                    <a:lnTo>
                      <a:pt x="102" y="478"/>
                    </a:lnTo>
                    <a:lnTo>
                      <a:pt x="109" y="476"/>
                    </a:lnTo>
                    <a:lnTo>
                      <a:pt x="112" y="478"/>
                    </a:lnTo>
                    <a:lnTo>
                      <a:pt x="126" y="471"/>
                    </a:lnTo>
                    <a:lnTo>
                      <a:pt x="134" y="464"/>
                    </a:lnTo>
                    <a:lnTo>
                      <a:pt x="175" y="450"/>
                    </a:lnTo>
                    <a:lnTo>
                      <a:pt x="178" y="450"/>
                    </a:lnTo>
                    <a:lnTo>
                      <a:pt x="183" y="445"/>
                    </a:lnTo>
                    <a:lnTo>
                      <a:pt x="185" y="445"/>
                    </a:lnTo>
                    <a:lnTo>
                      <a:pt x="190" y="448"/>
                    </a:lnTo>
                    <a:lnTo>
                      <a:pt x="187" y="454"/>
                    </a:lnTo>
                    <a:lnTo>
                      <a:pt x="190" y="461"/>
                    </a:lnTo>
                    <a:lnTo>
                      <a:pt x="193" y="465"/>
                    </a:lnTo>
                    <a:lnTo>
                      <a:pt x="193" y="466"/>
                    </a:lnTo>
                    <a:lnTo>
                      <a:pt x="195" y="469"/>
                    </a:lnTo>
                    <a:lnTo>
                      <a:pt x="197" y="475"/>
                    </a:lnTo>
                    <a:lnTo>
                      <a:pt x="197" y="478"/>
                    </a:lnTo>
                    <a:lnTo>
                      <a:pt x="198" y="479"/>
                    </a:lnTo>
                    <a:lnTo>
                      <a:pt x="200" y="479"/>
                    </a:lnTo>
                    <a:lnTo>
                      <a:pt x="204" y="468"/>
                    </a:lnTo>
                    <a:lnTo>
                      <a:pt x="204" y="466"/>
                    </a:lnTo>
                    <a:lnTo>
                      <a:pt x="208" y="462"/>
                    </a:lnTo>
                    <a:lnTo>
                      <a:pt x="214" y="461"/>
                    </a:lnTo>
                    <a:lnTo>
                      <a:pt x="221" y="457"/>
                    </a:lnTo>
                    <a:lnTo>
                      <a:pt x="224" y="457"/>
                    </a:lnTo>
                    <a:lnTo>
                      <a:pt x="233" y="450"/>
                    </a:lnTo>
                    <a:lnTo>
                      <a:pt x="240" y="441"/>
                    </a:lnTo>
                    <a:lnTo>
                      <a:pt x="252" y="431"/>
                    </a:lnTo>
                    <a:lnTo>
                      <a:pt x="253" y="431"/>
                    </a:lnTo>
                    <a:lnTo>
                      <a:pt x="257" y="438"/>
                    </a:lnTo>
                    <a:lnTo>
                      <a:pt x="257" y="440"/>
                    </a:lnTo>
                    <a:lnTo>
                      <a:pt x="263" y="445"/>
                    </a:lnTo>
                    <a:lnTo>
                      <a:pt x="261" y="450"/>
                    </a:lnTo>
                    <a:lnTo>
                      <a:pt x="250" y="458"/>
                    </a:lnTo>
                    <a:lnTo>
                      <a:pt x="246" y="464"/>
                    </a:lnTo>
                    <a:lnTo>
                      <a:pt x="240" y="466"/>
                    </a:lnTo>
                    <a:lnTo>
                      <a:pt x="238" y="469"/>
                    </a:lnTo>
                    <a:lnTo>
                      <a:pt x="233" y="471"/>
                    </a:lnTo>
                    <a:lnTo>
                      <a:pt x="228" y="475"/>
                    </a:lnTo>
                    <a:lnTo>
                      <a:pt x="225" y="476"/>
                    </a:lnTo>
                    <a:lnTo>
                      <a:pt x="231" y="480"/>
                    </a:lnTo>
                    <a:lnTo>
                      <a:pt x="232" y="482"/>
                    </a:lnTo>
                    <a:lnTo>
                      <a:pt x="233" y="485"/>
                    </a:lnTo>
                    <a:lnTo>
                      <a:pt x="235" y="486"/>
                    </a:lnTo>
                    <a:lnTo>
                      <a:pt x="242" y="492"/>
                    </a:lnTo>
                    <a:lnTo>
                      <a:pt x="246" y="489"/>
                    </a:lnTo>
                    <a:lnTo>
                      <a:pt x="250" y="487"/>
                    </a:lnTo>
                    <a:lnTo>
                      <a:pt x="253" y="485"/>
                    </a:lnTo>
                    <a:lnTo>
                      <a:pt x="258" y="483"/>
                    </a:lnTo>
                    <a:lnTo>
                      <a:pt x="260" y="483"/>
                    </a:lnTo>
                    <a:lnTo>
                      <a:pt x="264" y="480"/>
                    </a:lnTo>
                    <a:lnTo>
                      <a:pt x="270" y="478"/>
                    </a:lnTo>
                    <a:lnTo>
                      <a:pt x="274" y="475"/>
                    </a:lnTo>
                    <a:lnTo>
                      <a:pt x="279" y="472"/>
                    </a:lnTo>
                    <a:lnTo>
                      <a:pt x="282" y="469"/>
                    </a:lnTo>
                    <a:lnTo>
                      <a:pt x="309" y="452"/>
                    </a:lnTo>
                    <a:lnTo>
                      <a:pt x="310" y="450"/>
                    </a:lnTo>
                    <a:lnTo>
                      <a:pt x="313" y="450"/>
                    </a:lnTo>
                    <a:lnTo>
                      <a:pt x="317" y="448"/>
                    </a:lnTo>
                    <a:lnTo>
                      <a:pt x="319" y="451"/>
                    </a:lnTo>
                    <a:lnTo>
                      <a:pt x="320" y="450"/>
                    </a:lnTo>
                    <a:lnTo>
                      <a:pt x="323" y="450"/>
                    </a:lnTo>
                    <a:lnTo>
                      <a:pt x="324" y="451"/>
                    </a:lnTo>
                    <a:lnTo>
                      <a:pt x="327" y="455"/>
                    </a:lnTo>
                    <a:lnTo>
                      <a:pt x="331" y="458"/>
                    </a:lnTo>
                    <a:lnTo>
                      <a:pt x="331" y="459"/>
                    </a:lnTo>
                    <a:lnTo>
                      <a:pt x="328" y="461"/>
                    </a:lnTo>
                    <a:lnTo>
                      <a:pt x="330" y="473"/>
                    </a:lnTo>
                    <a:lnTo>
                      <a:pt x="337" y="485"/>
                    </a:lnTo>
                    <a:lnTo>
                      <a:pt x="337" y="486"/>
                    </a:lnTo>
                    <a:lnTo>
                      <a:pt x="335" y="493"/>
                    </a:lnTo>
                    <a:lnTo>
                      <a:pt x="337" y="493"/>
                    </a:lnTo>
                    <a:lnTo>
                      <a:pt x="338" y="494"/>
                    </a:lnTo>
                    <a:lnTo>
                      <a:pt x="341" y="494"/>
                    </a:lnTo>
                    <a:lnTo>
                      <a:pt x="346" y="493"/>
                    </a:lnTo>
                    <a:lnTo>
                      <a:pt x="366" y="486"/>
                    </a:lnTo>
                    <a:lnTo>
                      <a:pt x="390" y="469"/>
                    </a:lnTo>
                    <a:lnTo>
                      <a:pt x="391" y="469"/>
                    </a:lnTo>
                    <a:lnTo>
                      <a:pt x="388" y="466"/>
                    </a:lnTo>
                    <a:lnTo>
                      <a:pt x="386" y="464"/>
                    </a:lnTo>
                    <a:lnTo>
                      <a:pt x="383" y="462"/>
                    </a:lnTo>
                    <a:lnTo>
                      <a:pt x="383" y="454"/>
                    </a:lnTo>
                    <a:lnTo>
                      <a:pt x="384" y="452"/>
                    </a:lnTo>
                    <a:lnTo>
                      <a:pt x="384" y="447"/>
                    </a:lnTo>
                    <a:lnTo>
                      <a:pt x="388" y="444"/>
                    </a:lnTo>
                    <a:lnTo>
                      <a:pt x="397" y="442"/>
                    </a:lnTo>
                    <a:lnTo>
                      <a:pt x="427" y="442"/>
                    </a:lnTo>
                    <a:lnTo>
                      <a:pt x="427" y="440"/>
                    </a:lnTo>
                    <a:lnTo>
                      <a:pt x="426" y="427"/>
                    </a:lnTo>
                    <a:lnTo>
                      <a:pt x="426" y="426"/>
                    </a:lnTo>
                    <a:lnTo>
                      <a:pt x="422" y="418"/>
                    </a:lnTo>
                    <a:lnTo>
                      <a:pt x="416" y="412"/>
                    </a:lnTo>
                    <a:lnTo>
                      <a:pt x="405" y="405"/>
                    </a:lnTo>
                    <a:lnTo>
                      <a:pt x="405" y="404"/>
                    </a:lnTo>
                    <a:lnTo>
                      <a:pt x="402" y="402"/>
                    </a:lnTo>
                    <a:lnTo>
                      <a:pt x="399" y="399"/>
                    </a:lnTo>
                    <a:lnTo>
                      <a:pt x="399" y="398"/>
                    </a:lnTo>
                    <a:lnTo>
                      <a:pt x="394" y="388"/>
                    </a:lnTo>
                    <a:lnTo>
                      <a:pt x="401" y="377"/>
                    </a:lnTo>
                    <a:lnTo>
                      <a:pt x="401" y="368"/>
                    </a:lnTo>
                    <a:lnTo>
                      <a:pt x="397" y="362"/>
                    </a:lnTo>
                    <a:lnTo>
                      <a:pt x="392" y="360"/>
                    </a:lnTo>
                    <a:lnTo>
                      <a:pt x="391" y="360"/>
                    </a:lnTo>
                    <a:lnTo>
                      <a:pt x="391" y="359"/>
                    </a:lnTo>
                    <a:lnTo>
                      <a:pt x="395" y="356"/>
                    </a:lnTo>
                    <a:lnTo>
                      <a:pt x="409" y="334"/>
                    </a:lnTo>
                    <a:lnTo>
                      <a:pt x="420" y="322"/>
                    </a:lnTo>
                    <a:lnTo>
                      <a:pt x="425" y="322"/>
                    </a:lnTo>
                    <a:lnTo>
                      <a:pt x="425" y="321"/>
                    </a:lnTo>
                    <a:lnTo>
                      <a:pt x="426" y="320"/>
                    </a:lnTo>
                    <a:lnTo>
                      <a:pt x="450" y="308"/>
                    </a:lnTo>
                    <a:lnTo>
                      <a:pt x="451" y="306"/>
                    </a:lnTo>
                    <a:lnTo>
                      <a:pt x="459" y="299"/>
                    </a:lnTo>
                    <a:lnTo>
                      <a:pt x="459" y="292"/>
                    </a:lnTo>
                    <a:lnTo>
                      <a:pt x="461" y="289"/>
                    </a:lnTo>
                    <a:lnTo>
                      <a:pt x="461" y="288"/>
                    </a:lnTo>
                    <a:lnTo>
                      <a:pt x="457" y="286"/>
                    </a:lnTo>
                    <a:lnTo>
                      <a:pt x="455" y="285"/>
                    </a:lnTo>
                    <a:lnTo>
                      <a:pt x="429" y="271"/>
                    </a:lnTo>
                    <a:lnTo>
                      <a:pt x="405" y="246"/>
                    </a:lnTo>
                    <a:lnTo>
                      <a:pt x="398" y="241"/>
                    </a:lnTo>
                    <a:lnTo>
                      <a:pt x="377" y="221"/>
                    </a:lnTo>
                    <a:lnTo>
                      <a:pt x="370" y="215"/>
                    </a:lnTo>
                    <a:lnTo>
                      <a:pt x="370" y="211"/>
                    </a:lnTo>
                    <a:lnTo>
                      <a:pt x="367" y="211"/>
                    </a:lnTo>
                    <a:lnTo>
                      <a:pt x="356" y="208"/>
                    </a:lnTo>
                    <a:lnTo>
                      <a:pt x="349" y="204"/>
                    </a:lnTo>
                    <a:lnTo>
                      <a:pt x="348" y="204"/>
                    </a:lnTo>
                    <a:lnTo>
                      <a:pt x="331" y="180"/>
                    </a:lnTo>
                    <a:lnTo>
                      <a:pt x="330" y="179"/>
                    </a:lnTo>
                    <a:lnTo>
                      <a:pt x="330" y="177"/>
                    </a:lnTo>
                    <a:lnTo>
                      <a:pt x="341" y="166"/>
                    </a:lnTo>
                    <a:lnTo>
                      <a:pt x="349" y="152"/>
                    </a:lnTo>
                    <a:lnTo>
                      <a:pt x="348" y="147"/>
                    </a:lnTo>
                    <a:lnTo>
                      <a:pt x="346" y="145"/>
                    </a:lnTo>
                    <a:lnTo>
                      <a:pt x="345" y="142"/>
                    </a:lnTo>
                    <a:lnTo>
                      <a:pt x="345" y="141"/>
                    </a:lnTo>
                    <a:lnTo>
                      <a:pt x="344" y="140"/>
                    </a:lnTo>
                    <a:lnTo>
                      <a:pt x="342" y="135"/>
                    </a:lnTo>
                    <a:lnTo>
                      <a:pt x="341" y="134"/>
                    </a:lnTo>
                    <a:lnTo>
                      <a:pt x="341" y="133"/>
                    </a:lnTo>
                    <a:lnTo>
                      <a:pt x="339" y="130"/>
                    </a:lnTo>
                    <a:lnTo>
                      <a:pt x="338" y="128"/>
                    </a:lnTo>
                    <a:lnTo>
                      <a:pt x="338" y="127"/>
                    </a:lnTo>
                    <a:lnTo>
                      <a:pt x="337" y="126"/>
                    </a:lnTo>
                    <a:lnTo>
                      <a:pt x="337" y="124"/>
                    </a:lnTo>
                    <a:lnTo>
                      <a:pt x="335" y="117"/>
                    </a:lnTo>
                    <a:lnTo>
                      <a:pt x="337" y="112"/>
                    </a:lnTo>
                    <a:lnTo>
                      <a:pt x="344" y="107"/>
                    </a:lnTo>
                    <a:lnTo>
                      <a:pt x="342" y="100"/>
                    </a:lnTo>
                    <a:lnTo>
                      <a:pt x="339" y="98"/>
                    </a:lnTo>
                    <a:lnTo>
                      <a:pt x="339" y="95"/>
                    </a:lnTo>
                    <a:lnTo>
                      <a:pt x="337" y="92"/>
                    </a:lnTo>
                    <a:lnTo>
                      <a:pt x="338" y="92"/>
                    </a:lnTo>
                    <a:lnTo>
                      <a:pt x="342" y="88"/>
                    </a:lnTo>
                    <a:lnTo>
                      <a:pt x="351" y="74"/>
                    </a:lnTo>
                    <a:lnTo>
                      <a:pt x="351" y="73"/>
                    </a:lnTo>
                    <a:lnTo>
                      <a:pt x="349" y="70"/>
                    </a:lnTo>
                    <a:lnTo>
                      <a:pt x="349" y="68"/>
                    </a:lnTo>
                    <a:lnTo>
                      <a:pt x="345" y="61"/>
                    </a:lnTo>
                    <a:lnTo>
                      <a:pt x="344" y="63"/>
                    </a:lnTo>
                    <a:lnTo>
                      <a:pt x="341" y="63"/>
                    </a:lnTo>
                    <a:lnTo>
                      <a:pt x="339" y="64"/>
                    </a:lnTo>
                    <a:lnTo>
                      <a:pt x="337" y="57"/>
                    </a:lnTo>
                    <a:lnTo>
                      <a:pt x="341" y="43"/>
                    </a:lnTo>
                    <a:lnTo>
                      <a:pt x="341" y="33"/>
                    </a:lnTo>
                    <a:lnTo>
                      <a:pt x="341" y="32"/>
                    </a:lnTo>
                    <a:lnTo>
                      <a:pt x="339" y="27"/>
                    </a:lnTo>
                    <a:lnTo>
                      <a:pt x="334" y="21"/>
                    </a:lnTo>
                    <a:lnTo>
                      <a:pt x="330" y="15"/>
                    </a:lnTo>
                    <a:lnTo>
                      <a:pt x="312" y="7"/>
                    </a:lnTo>
                    <a:lnTo>
                      <a:pt x="303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34" name="Freeform 563">
                <a:extLst>
                  <a:ext uri="{FF2B5EF4-FFF2-40B4-BE49-F238E27FC236}">
                    <a16:creationId xmlns:a16="http://schemas.microsoft.com/office/drawing/2014/main" id="{AB1164D8-6EAD-B8F6-443B-BB91795F2F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4" y="1040"/>
                <a:ext cx="95" cy="89"/>
              </a:xfrm>
              <a:custGeom>
                <a:avLst/>
                <a:gdLst>
                  <a:gd name="T0" fmla="*/ 283 w 378"/>
                  <a:gd name="T1" fmla="*/ 14 h 354"/>
                  <a:gd name="T2" fmla="*/ 265 w 378"/>
                  <a:gd name="T3" fmla="*/ 29 h 354"/>
                  <a:gd name="T4" fmla="*/ 239 w 378"/>
                  <a:gd name="T5" fmla="*/ 49 h 354"/>
                  <a:gd name="T6" fmla="*/ 215 w 378"/>
                  <a:gd name="T7" fmla="*/ 52 h 354"/>
                  <a:gd name="T8" fmla="*/ 173 w 378"/>
                  <a:gd name="T9" fmla="*/ 47 h 354"/>
                  <a:gd name="T10" fmla="*/ 163 w 378"/>
                  <a:gd name="T11" fmla="*/ 26 h 354"/>
                  <a:gd name="T12" fmla="*/ 132 w 378"/>
                  <a:gd name="T13" fmla="*/ 8 h 354"/>
                  <a:gd name="T14" fmla="*/ 98 w 378"/>
                  <a:gd name="T15" fmla="*/ 14 h 354"/>
                  <a:gd name="T16" fmla="*/ 64 w 378"/>
                  <a:gd name="T17" fmla="*/ 4 h 354"/>
                  <a:gd name="T18" fmla="*/ 50 w 378"/>
                  <a:gd name="T19" fmla="*/ 25 h 354"/>
                  <a:gd name="T20" fmla="*/ 36 w 378"/>
                  <a:gd name="T21" fmla="*/ 8 h 354"/>
                  <a:gd name="T22" fmla="*/ 17 w 378"/>
                  <a:gd name="T23" fmla="*/ 7 h 354"/>
                  <a:gd name="T24" fmla="*/ 19 w 378"/>
                  <a:gd name="T25" fmla="*/ 16 h 354"/>
                  <a:gd name="T26" fmla="*/ 29 w 378"/>
                  <a:gd name="T27" fmla="*/ 30 h 354"/>
                  <a:gd name="T28" fmla="*/ 33 w 378"/>
                  <a:gd name="T29" fmla="*/ 68 h 354"/>
                  <a:gd name="T30" fmla="*/ 42 w 378"/>
                  <a:gd name="T31" fmla="*/ 86 h 354"/>
                  <a:gd name="T32" fmla="*/ 45 w 378"/>
                  <a:gd name="T33" fmla="*/ 109 h 354"/>
                  <a:gd name="T34" fmla="*/ 63 w 378"/>
                  <a:gd name="T35" fmla="*/ 127 h 354"/>
                  <a:gd name="T36" fmla="*/ 70 w 378"/>
                  <a:gd name="T37" fmla="*/ 176 h 354"/>
                  <a:gd name="T38" fmla="*/ 52 w 378"/>
                  <a:gd name="T39" fmla="*/ 179 h 354"/>
                  <a:gd name="T40" fmla="*/ 46 w 378"/>
                  <a:gd name="T41" fmla="*/ 191 h 354"/>
                  <a:gd name="T42" fmla="*/ 26 w 378"/>
                  <a:gd name="T43" fmla="*/ 220 h 354"/>
                  <a:gd name="T44" fmla="*/ 26 w 378"/>
                  <a:gd name="T45" fmla="*/ 254 h 354"/>
                  <a:gd name="T46" fmla="*/ 17 w 378"/>
                  <a:gd name="T47" fmla="*/ 274 h 354"/>
                  <a:gd name="T48" fmla="*/ 28 w 378"/>
                  <a:gd name="T49" fmla="*/ 324 h 354"/>
                  <a:gd name="T50" fmla="*/ 52 w 378"/>
                  <a:gd name="T51" fmla="*/ 350 h 354"/>
                  <a:gd name="T52" fmla="*/ 72 w 378"/>
                  <a:gd name="T53" fmla="*/ 347 h 354"/>
                  <a:gd name="T54" fmla="*/ 103 w 378"/>
                  <a:gd name="T55" fmla="*/ 338 h 354"/>
                  <a:gd name="T56" fmla="*/ 113 w 378"/>
                  <a:gd name="T57" fmla="*/ 338 h 354"/>
                  <a:gd name="T58" fmla="*/ 180 w 378"/>
                  <a:gd name="T59" fmla="*/ 337 h 354"/>
                  <a:gd name="T60" fmla="*/ 194 w 378"/>
                  <a:gd name="T61" fmla="*/ 347 h 354"/>
                  <a:gd name="T62" fmla="*/ 192 w 378"/>
                  <a:gd name="T63" fmla="*/ 335 h 354"/>
                  <a:gd name="T64" fmla="*/ 202 w 378"/>
                  <a:gd name="T65" fmla="*/ 294 h 354"/>
                  <a:gd name="T66" fmla="*/ 220 w 378"/>
                  <a:gd name="T67" fmla="*/ 279 h 354"/>
                  <a:gd name="T68" fmla="*/ 257 w 378"/>
                  <a:gd name="T69" fmla="*/ 286 h 354"/>
                  <a:gd name="T70" fmla="*/ 285 w 378"/>
                  <a:gd name="T71" fmla="*/ 272 h 354"/>
                  <a:gd name="T72" fmla="*/ 292 w 378"/>
                  <a:gd name="T73" fmla="*/ 246 h 354"/>
                  <a:gd name="T74" fmla="*/ 311 w 378"/>
                  <a:gd name="T75" fmla="*/ 210 h 354"/>
                  <a:gd name="T76" fmla="*/ 325 w 378"/>
                  <a:gd name="T77" fmla="*/ 202 h 354"/>
                  <a:gd name="T78" fmla="*/ 332 w 378"/>
                  <a:gd name="T79" fmla="*/ 191 h 354"/>
                  <a:gd name="T80" fmla="*/ 339 w 378"/>
                  <a:gd name="T81" fmla="*/ 179 h 354"/>
                  <a:gd name="T82" fmla="*/ 347 w 378"/>
                  <a:gd name="T83" fmla="*/ 149 h 354"/>
                  <a:gd name="T84" fmla="*/ 324 w 378"/>
                  <a:gd name="T85" fmla="*/ 140 h 354"/>
                  <a:gd name="T86" fmla="*/ 321 w 378"/>
                  <a:gd name="T87" fmla="*/ 110 h 354"/>
                  <a:gd name="T88" fmla="*/ 324 w 378"/>
                  <a:gd name="T89" fmla="*/ 66 h 354"/>
                  <a:gd name="T90" fmla="*/ 377 w 378"/>
                  <a:gd name="T91" fmla="*/ 22 h 354"/>
                  <a:gd name="T92" fmla="*/ 371 w 378"/>
                  <a:gd name="T93" fmla="*/ 19 h 354"/>
                  <a:gd name="T94" fmla="*/ 364 w 378"/>
                  <a:gd name="T95" fmla="*/ 15 h 354"/>
                  <a:gd name="T96" fmla="*/ 326 w 378"/>
                  <a:gd name="T97" fmla="*/ 15 h 3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78" h="354">
                    <a:moveTo>
                      <a:pt x="303" y="4"/>
                    </a:moveTo>
                    <a:lnTo>
                      <a:pt x="302" y="4"/>
                    </a:lnTo>
                    <a:lnTo>
                      <a:pt x="285" y="14"/>
                    </a:lnTo>
                    <a:lnTo>
                      <a:pt x="283" y="14"/>
                    </a:lnTo>
                    <a:lnTo>
                      <a:pt x="275" y="22"/>
                    </a:lnTo>
                    <a:lnTo>
                      <a:pt x="272" y="23"/>
                    </a:lnTo>
                    <a:lnTo>
                      <a:pt x="268" y="26"/>
                    </a:lnTo>
                    <a:lnTo>
                      <a:pt x="265" y="29"/>
                    </a:lnTo>
                    <a:lnTo>
                      <a:pt x="255" y="37"/>
                    </a:lnTo>
                    <a:lnTo>
                      <a:pt x="254" y="38"/>
                    </a:lnTo>
                    <a:lnTo>
                      <a:pt x="242" y="46"/>
                    </a:lnTo>
                    <a:lnTo>
                      <a:pt x="239" y="49"/>
                    </a:lnTo>
                    <a:lnTo>
                      <a:pt x="222" y="59"/>
                    </a:lnTo>
                    <a:lnTo>
                      <a:pt x="220" y="57"/>
                    </a:lnTo>
                    <a:lnTo>
                      <a:pt x="218" y="53"/>
                    </a:lnTo>
                    <a:lnTo>
                      <a:pt x="215" y="52"/>
                    </a:lnTo>
                    <a:lnTo>
                      <a:pt x="215" y="50"/>
                    </a:lnTo>
                    <a:lnTo>
                      <a:pt x="184" y="64"/>
                    </a:lnTo>
                    <a:lnTo>
                      <a:pt x="183" y="64"/>
                    </a:lnTo>
                    <a:lnTo>
                      <a:pt x="173" y="47"/>
                    </a:lnTo>
                    <a:lnTo>
                      <a:pt x="169" y="43"/>
                    </a:lnTo>
                    <a:lnTo>
                      <a:pt x="167" y="39"/>
                    </a:lnTo>
                    <a:lnTo>
                      <a:pt x="163" y="33"/>
                    </a:lnTo>
                    <a:lnTo>
                      <a:pt x="163" y="26"/>
                    </a:lnTo>
                    <a:lnTo>
                      <a:pt x="158" y="19"/>
                    </a:lnTo>
                    <a:lnTo>
                      <a:pt x="139" y="12"/>
                    </a:lnTo>
                    <a:lnTo>
                      <a:pt x="134" y="8"/>
                    </a:lnTo>
                    <a:lnTo>
                      <a:pt x="132" y="8"/>
                    </a:lnTo>
                    <a:lnTo>
                      <a:pt x="110" y="7"/>
                    </a:lnTo>
                    <a:lnTo>
                      <a:pt x="109" y="7"/>
                    </a:lnTo>
                    <a:lnTo>
                      <a:pt x="98" y="6"/>
                    </a:lnTo>
                    <a:lnTo>
                      <a:pt x="98" y="14"/>
                    </a:lnTo>
                    <a:lnTo>
                      <a:pt x="84" y="14"/>
                    </a:lnTo>
                    <a:lnTo>
                      <a:pt x="84" y="0"/>
                    </a:lnTo>
                    <a:lnTo>
                      <a:pt x="70" y="4"/>
                    </a:lnTo>
                    <a:lnTo>
                      <a:pt x="64" y="4"/>
                    </a:lnTo>
                    <a:lnTo>
                      <a:pt x="60" y="3"/>
                    </a:lnTo>
                    <a:lnTo>
                      <a:pt x="58" y="23"/>
                    </a:lnTo>
                    <a:lnTo>
                      <a:pt x="52" y="25"/>
                    </a:lnTo>
                    <a:lnTo>
                      <a:pt x="50" y="25"/>
                    </a:lnTo>
                    <a:lnTo>
                      <a:pt x="43" y="19"/>
                    </a:lnTo>
                    <a:lnTo>
                      <a:pt x="40" y="16"/>
                    </a:lnTo>
                    <a:lnTo>
                      <a:pt x="39" y="12"/>
                    </a:lnTo>
                    <a:lnTo>
                      <a:pt x="36" y="8"/>
                    </a:lnTo>
                    <a:lnTo>
                      <a:pt x="36" y="4"/>
                    </a:lnTo>
                    <a:lnTo>
                      <a:pt x="25" y="4"/>
                    </a:lnTo>
                    <a:lnTo>
                      <a:pt x="18" y="7"/>
                    </a:lnTo>
                    <a:lnTo>
                      <a:pt x="17" y="7"/>
                    </a:lnTo>
                    <a:lnTo>
                      <a:pt x="15" y="16"/>
                    </a:lnTo>
                    <a:lnTo>
                      <a:pt x="17" y="18"/>
                    </a:lnTo>
                    <a:lnTo>
                      <a:pt x="18" y="16"/>
                    </a:lnTo>
                    <a:lnTo>
                      <a:pt x="19" y="16"/>
                    </a:lnTo>
                    <a:lnTo>
                      <a:pt x="25" y="19"/>
                    </a:lnTo>
                    <a:lnTo>
                      <a:pt x="26" y="23"/>
                    </a:lnTo>
                    <a:lnTo>
                      <a:pt x="26" y="26"/>
                    </a:lnTo>
                    <a:lnTo>
                      <a:pt x="29" y="30"/>
                    </a:lnTo>
                    <a:lnTo>
                      <a:pt x="29" y="36"/>
                    </a:lnTo>
                    <a:lnTo>
                      <a:pt x="31" y="47"/>
                    </a:lnTo>
                    <a:lnTo>
                      <a:pt x="35" y="53"/>
                    </a:lnTo>
                    <a:lnTo>
                      <a:pt x="33" y="68"/>
                    </a:lnTo>
                    <a:lnTo>
                      <a:pt x="33" y="73"/>
                    </a:lnTo>
                    <a:lnTo>
                      <a:pt x="35" y="74"/>
                    </a:lnTo>
                    <a:lnTo>
                      <a:pt x="38" y="81"/>
                    </a:lnTo>
                    <a:lnTo>
                      <a:pt x="42" y="86"/>
                    </a:lnTo>
                    <a:lnTo>
                      <a:pt x="45" y="85"/>
                    </a:lnTo>
                    <a:lnTo>
                      <a:pt x="52" y="97"/>
                    </a:lnTo>
                    <a:lnTo>
                      <a:pt x="38" y="106"/>
                    </a:lnTo>
                    <a:lnTo>
                      <a:pt x="45" y="109"/>
                    </a:lnTo>
                    <a:lnTo>
                      <a:pt x="53" y="110"/>
                    </a:lnTo>
                    <a:lnTo>
                      <a:pt x="61" y="123"/>
                    </a:lnTo>
                    <a:lnTo>
                      <a:pt x="60" y="123"/>
                    </a:lnTo>
                    <a:lnTo>
                      <a:pt x="63" y="127"/>
                    </a:lnTo>
                    <a:lnTo>
                      <a:pt x="61" y="140"/>
                    </a:lnTo>
                    <a:lnTo>
                      <a:pt x="72" y="155"/>
                    </a:lnTo>
                    <a:lnTo>
                      <a:pt x="70" y="170"/>
                    </a:lnTo>
                    <a:lnTo>
                      <a:pt x="70" y="176"/>
                    </a:lnTo>
                    <a:lnTo>
                      <a:pt x="68" y="177"/>
                    </a:lnTo>
                    <a:lnTo>
                      <a:pt x="63" y="179"/>
                    </a:lnTo>
                    <a:lnTo>
                      <a:pt x="57" y="177"/>
                    </a:lnTo>
                    <a:lnTo>
                      <a:pt x="52" y="179"/>
                    </a:lnTo>
                    <a:lnTo>
                      <a:pt x="46" y="186"/>
                    </a:lnTo>
                    <a:lnTo>
                      <a:pt x="46" y="187"/>
                    </a:lnTo>
                    <a:lnTo>
                      <a:pt x="45" y="190"/>
                    </a:lnTo>
                    <a:lnTo>
                      <a:pt x="46" y="191"/>
                    </a:lnTo>
                    <a:lnTo>
                      <a:pt x="39" y="205"/>
                    </a:lnTo>
                    <a:lnTo>
                      <a:pt x="32" y="210"/>
                    </a:lnTo>
                    <a:lnTo>
                      <a:pt x="28" y="215"/>
                    </a:lnTo>
                    <a:lnTo>
                      <a:pt x="26" y="220"/>
                    </a:lnTo>
                    <a:lnTo>
                      <a:pt x="28" y="220"/>
                    </a:lnTo>
                    <a:lnTo>
                      <a:pt x="29" y="233"/>
                    </a:lnTo>
                    <a:lnTo>
                      <a:pt x="29" y="240"/>
                    </a:lnTo>
                    <a:lnTo>
                      <a:pt x="26" y="254"/>
                    </a:lnTo>
                    <a:lnTo>
                      <a:pt x="28" y="254"/>
                    </a:lnTo>
                    <a:lnTo>
                      <a:pt x="26" y="257"/>
                    </a:lnTo>
                    <a:lnTo>
                      <a:pt x="26" y="260"/>
                    </a:lnTo>
                    <a:lnTo>
                      <a:pt x="17" y="274"/>
                    </a:lnTo>
                    <a:lnTo>
                      <a:pt x="1" y="292"/>
                    </a:lnTo>
                    <a:lnTo>
                      <a:pt x="0" y="296"/>
                    </a:lnTo>
                    <a:lnTo>
                      <a:pt x="2" y="297"/>
                    </a:lnTo>
                    <a:lnTo>
                      <a:pt x="28" y="324"/>
                    </a:lnTo>
                    <a:lnTo>
                      <a:pt x="39" y="341"/>
                    </a:lnTo>
                    <a:lnTo>
                      <a:pt x="43" y="346"/>
                    </a:lnTo>
                    <a:lnTo>
                      <a:pt x="45" y="346"/>
                    </a:lnTo>
                    <a:lnTo>
                      <a:pt x="52" y="350"/>
                    </a:lnTo>
                    <a:lnTo>
                      <a:pt x="57" y="354"/>
                    </a:lnTo>
                    <a:lnTo>
                      <a:pt x="65" y="350"/>
                    </a:lnTo>
                    <a:lnTo>
                      <a:pt x="70" y="347"/>
                    </a:lnTo>
                    <a:lnTo>
                      <a:pt x="72" y="347"/>
                    </a:lnTo>
                    <a:lnTo>
                      <a:pt x="95" y="338"/>
                    </a:lnTo>
                    <a:lnTo>
                      <a:pt x="98" y="338"/>
                    </a:lnTo>
                    <a:lnTo>
                      <a:pt x="102" y="337"/>
                    </a:lnTo>
                    <a:lnTo>
                      <a:pt x="103" y="338"/>
                    </a:lnTo>
                    <a:lnTo>
                      <a:pt x="102" y="338"/>
                    </a:lnTo>
                    <a:lnTo>
                      <a:pt x="102" y="339"/>
                    </a:lnTo>
                    <a:lnTo>
                      <a:pt x="109" y="339"/>
                    </a:lnTo>
                    <a:lnTo>
                      <a:pt x="113" y="338"/>
                    </a:lnTo>
                    <a:lnTo>
                      <a:pt x="137" y="338"/>
                    </a:lnTo>
                    <a:lnTo>
                      <a:pt x="144" y="339"/>
                    </a:lnTo>
                    <a:lnTo>
                      <a:pt x="179" y="339"/>
                    </a:lnTo>
                    <a:lnTo>
                      <a:pt x="180" y="337"/>
                    </a:lnTo>
                    <a:lnTo>
                      <a:pt x="182" y="337"/>
                    </a:lnTo>
                    <a:lnTo>
                      <a:pt x="183" y="346"/>
                    </a:lnTo>
                    <a:lnTo>
                      <a:pt x="186" y="347"/>
                    </a:lnTo>
                    <a:lnTo>
                      <a:pt x="194" y="347"/>
                    </a:lnTo>
                    <a:lnTo>
                      <a:pt x="197" y="343"/>
                    </a:lnTo>
                    <a:lnTo>
                      <a:pt x="197" y="341"/>
                    </a:lnTo>
                    <a:lnTo>
                      <a:pt x="192" y="341"/>
                    </a:lnTo>
                    <a:lnTo>
                      <a:pt x="192" y="335"/>
                    </a:lnTo>
                    <a:lnTo>
                      <a:pt x="198" y="306"/>
                    </a:lnTo>
                    <a:lnTo>
                      <a:pt x="199" y="301"/>
                    </a:lnTo>
                    <a:lnTo>
                      <a:pt x="202" y="296"/>
                    </a:lnTo>
                    <a:lnTo>
                      <a:pt x="202" y="294"/>
                    </a:lnTo>
                    <a:lnTo>
                      <a:pt x="206" y="292"/>
                    </a:lnTo>
                    <a:lnTo>
                      <a:pt x="211" y="290"/>
                    </a:lnTo>
                    <a:lnTo>
                      <a:pt x="220" y="282"/>
                    </a:lnTo>
                    <a:lnTo>
                      <a:pt x="220" y="279"/>
                    </a:lnTo>
                    <a:lnTo>
                      <a:pt x="222" y="279"/>
                    </a:lnTo>
                    <a:lnTo>
                      <a:pt x="244" y="282"/>
                    </a:lnTo>
                    <a:lnTo>
                      <a:pt x="246" y="282"/>
                    </a:lnTo>
                    <a:lnTo>
                      <a:pt x="257" y="286"/>
                    </a:lnTo>
                    <a:lnTo>
                      <a:pt x="268" y="283"/>
                    </a:lnTo>
                    <a:lnTo>
                      <a:pt x="271" y="283"/>
                    </a:lnTo>
                    <a:lnTo>
                      <a:pt x="272" y="282"/>
                    </a:lnTo>
                    <a:lnTo>
                      <a:pt x="285" y="272"/>
                    </a:lnTo>
                    <a:lnTo>
                      <a:pt x="293" y="262"/>
                    </a:lnTo>
                    <a:lnTo>
                      <a:pt x="300" y="250"/>
                    </a:lnTo>
                    <a:lnTo>
                      <a:pt x="300" y="246"/>
                    </a:lnTo>
                    <a:lnTo>
                      <a:pt x="292" y="246"/>
                    </a:lnTo>
                    <a:lnTo>
                      <a:pt x="293" y="243"/>
                    </a:lnTo>
                    <a:lnTo>
                      <a:pt x="295" y="236"/>
                    </a:lnTo>
                    <a:lnTo>
                      <a:pt x="310" y="212"/>
                    </a:lnTo>
                    <a:lnTo>
                      <a:pt x="311" y="210"/>
                    </a:lnTo>
                    <a:lnTo>
                      <a:pt x="313" y="212"/>
                    </a:lnTo>
                    <a:lnTo>
                      <a:pt x="322" y="215"/>
                    </a:lnTo>
                    <a:lnTo>
                      <a:pt x="324" y="213"/>
                    </a:lnTo>
                    <a:lnTo>
                      <a:pt x="325" y="202"/>
                    </a:lnTo>
                    <a:lnTo>
                      <a:pt x="329" y="194"/>
                    </a:lnTo>
                    <a:lnTo>
                      <a:pt x="331" y="193"/>
                    </a:lnTo>
                    <a:lnTo>
                      <a:pt x="331" y="191"/>
                    </a:lnTo>
                    <a:lnTo>
                      <a:pt x="332" y="191"/>
                    </a:lnTo>
                    <a:lnTo>
                      <a:pt x="335" y="187"/>
                    </a:lnTo>
                    <a:lnTo>
                      <a:pt x="335" y="186"/>
                    </a:lnTo>
                    <a:lnTo>
                      <a:pt x="336" y="184"/>
                    </a:lnTo>
                    <a:lnTo>
                      <a:pt x="339" y="179"/>
                    </a:lnTo>
                    <a:lnTo>
                      <a:pt x="343" y="160"/>
                    </a:lnTo>
                    <a:lnTo>
                      <a:pt x="345" y="159"/>
                    </a:lnTo>
                    <a:lnTo>
                      <a:pt x="347" y="150"/>
                    </a:lnTo>
                    <a:lnTo>
                      <a:pt x="347" y="149"/>
                    </a:lnTo>
                    <a:lnTo>
                      <a:pt x="346" y="148"/>
                    </a:lnTo>
                    <a:lnTo>
                      <a:pt x="328" y="148"/>
                    </a:lnTo>
                    <a:lnTo>
                      <a:pt x="325" y="145"/>
                    </a:lnTo>
                    <a:lnTo>
                      <a:pt x="324" y="140"/>
                    </a:lnTo>
                    <a:lnTo>
                      <a:pt x="326" y="130"/>
                    </a:lnTo>
                    <a:lnTo>
                      <a:pt x="331" y="121"/>
                    </a:lnTo>
                    <a:lnTo>
                      <a:pt x="324" y="114"/>
                    </a:lnTo>
                    <a:lnTo>
                      <a:pt x="321" y="110"/>
                    </a:lnTo>
                    <a:lnTo>
                      <a:pt x="303" y="96"/>
                    </a:lnTo>
                    <a:lnTo>
                      <a:pt x="303" y="95"/>
                    </a:lnTo>
                    <a:lnTo>
                      <a:pt x="304" y="92"/>
                    </a:lnTo>
                    <a:lnTo>
                      <a:pt x="324" y="66"/>
                    </a:lnTo>
                    <a:lnTo>
                      <a:pt x="322" y="63"/>
                    </a:lnTo>
                    <a:lnTo>
                      <a:pt x="324" y="61"/>
                    </a:lnTo>
                    <a:lnTo>
                      <a:pt x="373" y="25"/>
                    </a:lnTo>
                    <a:lnTo>
                      <a:pt x="377" y="22"/>
                    </a:lnTo>
                    <a:lnTo>
                      <a:pt x="378" y="22"/>
                    </a:lnTo>
                    <a:lnTo>
                      <a:pt x="377" y="21"/>
                    </a:lnTo>
                    <a:lnTo>
                      <a:pt x="377" y="19"/>
                    </a:lnTo>
                    <a:lnTo>
                      <a:pt x="371" y="19"/>
                    </a:lnTo>
                    <a:lnTo>
                      <a:pt x="371" y="18"/>
                    </a:lnTo>
                    <a:lnTo>
                      <a:pt x="370" y="15"/>
                    </a:lnTo>
                    <a:lnTo>
                      <a:pt x="369" y="14"/>
                    </a:lnTo>
                    <a:lnTo>
                      <a:pt x="364" y="15"/>
                    </a:lnTo>
                    <a:lnTo>
                      <a:pt x="363" y="16"/>
                    </a:lnTo>
                    <a:lnTo>
                      <a:pt x="343" y="23"/>
                    </a:lnTo>
                    <a:lnTo>
                      <a:pt x="342" y="23"/>
                    </a:lnTo>
                    <a:lnTo>
                      <a:pt x="326" y="15"/>
                    </a:lnTo>
                    <a:lnTo>
                      <a:pt x="310" y="14"/>
                    </a:lnTo>
                    <a:lnTo>
                      <a:pt x="303" y="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35" name="Freeform 564">
                <a:extLst>
                  <a:ext uri="{FF2B5EF4-FFF2-40B4-BE49-F238E27FC236}">
                    <a16:creationId xmlns:a16="http://schemas.microsoft.com/office/drawing/2014/main" id="{4FAD74DB-F1E2-9D7F-7425-F59469EABF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0" y="1039"/>
                <a:ext cx="169" cy="138"/>
              </a:xfrm>
              <a:custGeom>
                <a:avLst/>
                <a:gdLst>
                  <a:gd name="T0" fmla="*/ 519 w 676"/>
                  <a:gd name="T1" fmla="*/ 29 h 554"/>
                  <a:gd name="T2" fmla="*/ 472 w 676"/>
                  <a:gd name="T3" fmla="*/ 12 h 554"/>
                  <a:gd name="T4" fmla="*/ 434 w 676"/>
                  <a:gd name="T5" fmla="*/ 13 h 554"/>
                  <a:gd name="T6" fmla="*/ 408 w 676"/>
                  <a:gd name="T7" fmla="*/ 3 h 554"/>
                  <a:gd name="T8" fmla="*/ 417 w 676"/>
                  <a:gd name="T9" fmla="*/ 27 h 554"/>
                  <a:gd name="T10" fmla="*/ 403 w 676"/>
                  <a:gd name="T11" fmla="*/ 76 h 554"/>
                  <a:gd name="T12" fmla="*/ 377 w 676"/>
                  <a:gd name="T13" fmla="*/ 74 h 554"/>
                  <a:gd name="T14" fmla="*/ 353 w 676"/>
                  <a:gd name="T15" fmla="*/ 80 h 554"/>
                  <a:gd name="T16" fmla="*/ 358 w 676"/>
                  <a:gd name="T17" fmla="*/ 53 h 554"/>
                  <a:gd name="T18" fmla="*/ 334 w 676"/>
                  <a:gd name="T19" fmla="*/ 76 h 554"/>
                  <a:gd name="T20" fmla="*/ 290 w 676"/>
                  <a:gd name="T21" fmla="*/ 81 h 554"/>
                  <a:gd name="T22" fmla="*/ 215 w 676"/>
                  <a:gd name="T23" fmla="*/ 73 h 554"/>
                  <a:gd name="T24" fmla="*/ 176 w 676"/>
                  <a:gd name="T25" fmla="*/ 59 h 554"/>
                  <a:gd name="T26" fmla="*/ 142 w 676"/>
                  <a:gd name="T27" fmla="*/ 84 h 554"/>
                  <a:gd name="T28" fmla="*/ 89 w 676"/>
                  <a:gd name="T29" fmla="*/ 84 h 554"/>
                  <a:gd name="T30" fmla="*/ 51 w 676"/>
                  <a:gd name="T31" fmla="*/ 74 h 554"/>
                  <a:gd name="T32" fmla="*/ 11 w 676"/>
                  <a:gd name="T33" fmla="*/ 79 h 554"/>
                  <a:gd name="T34" fmla="*/ 3 w 676"/>
                  <a:gd name="T35" fmla="*/ 127 h 554"/>
                  <a:gd name="T36" fmla="*/ 46 w 676"/>
                  <a:gd name="T37" fmla="*/ 146 h 554"/>
                  <a:gd name="T38" fmla="*/ 81 w 676"/>
                  <a:gd name="T39" fmla="*/ 156 h 554"/>
                  <a:gd name="T40" fmla="*/ 81 w 676"/>
                  <a:gd name="T41" fmla="*/ 218 h 554"/>
                  <a:gd name="T42" fmla="*/ 78 w 676"/>
                  <a:gd name="T43" fmla="*/ 252 h 554"/>
                  <a:gd name="T44" fmla="*/ 53 w 676"/>
                  <a:gd name="T45" fmla="*/ 275 h 554"/>
                  <a:gd name="T46" fmla="*/ 53 w 676"/>
                  <a:gd name="T47" fmla="*/ 293 h 554"/>
                  <a:gd name="T48" fmla="*/ 94 w 676"/>
                  <a:gd name="T49" fmla="*/ 338 h 554"/>
                  <a:gd name="T50" fmla="*/ 128 w 676"/>
                  <a:gd name="T51" fmla="*/ 324 h 554"/>
                  <a:gd name="T52" fmla="*/ 142 w 676"/>
                  <a:gd name="T53" fmla="*/ 337 h 554"/>
                  <a:gd name="T54" fmla="*/ 174 w 676"/>
                  <a:gd name="T55" fmla="*/ 353 h 554"/>
                  <a:gd name="T56" fmla="*/ 198 w 676"/>
                  <a:gd name="T57" fmla="*/ 391 h 554"/>
                  <a:gd name="T58" fmla="*/ 218 w 676"/>
                  <a:gd name="T59" fmla="*/ 401 h 554"/>
                  <a:gd name="T60" fmla="*/ 247 w 676"/>
                  <a:gd name="T61" fmla="*/ 454 h 554"/>
                  <a:gd name="T62" fmla="*/ 274 w 676"/>
                  <a:gd name="T63" fmla="*/ 447 h 554"/>
                  <a:gd name="T64" fmla="*/ 281 w 676"/>
                  <a:gd name="T65" fmla="*/ 489 h 554"/>
                  <a:gd name="T66" fmla="*/ 290 w 676"/>
                  <a:gd name="T67" fmla="*/ 516 h 554"/>
                  <a:gd name="T68" fmla="*/ 311 w 676"/>
                  <a:gd name="T69" fmla="*/ 516 h 554"/>
                  <a:gd name="T70" fmla="*/ 319 w 676"/>
                  <a:gd name="T71" fmla="*/ 518 h 554"/>
                  <a:gd name="T72" fmla="*/ 368 w 676"/>
                  <a:gd name="T73" fmla="*/ 521 h 554"/>
                  <a:gd name="T74" fmla="*/ 437 w 676"/>
                  <a:gd name="T75" fmla="*/ 527 h 554"/>
                  <a:gd name="T76" fmla="*/ 465 w 676"/>
                  <a:gd name="T77" fmla="*/ 530 h 554"/>
                  <a:gd name="T78" fmla="*/ 512 w 676"/>
                  <a:gd name="T79" fmla="*/ 554 h 554"/>
                  <a:gd name="T80" fmla="*/ 558 w 676"/>
                  <a:gd name="T81" fmla="*/ 504 h 554"/>
                  <a:gd name="T82" fmla="*/ 544 w 676"/>
                  <a:gd name="T83" fmla="*/ 450 h 554"/>
                  <a:gd name="T84" fmla="*/ 567 w 676"/>
                  <a:gd name="T85" fmla="*/ 436 h 554"/>
                  <a:gd name="T86" fmla="*/ 588 w 676"/>
                  <a:gd name="T87" fmla="*/ 444 h 554"/>
                  <a:gd name="T88" fmla="*/ 604 w 676"/>
                  <a:gd name="T89" fmla="*/ 423 h 554"/>
                  <a:gd name="T90" fmla="*/ 617 w 676"/>
                  <a:gd name="T91" fmla="*/ 395 h 554"/>
                  <a:gd name="T92" fmla="*/ 676 w 676"/>
                  <a:gd name="T93" fmla="*/ 347 h 554"/>
                  <a:gd name="T94" fmla="*/ 599 w 676"/>
                  <a:gd name="T95" fmla="*/ 344 h 554"/>
                  <a:gd name="T96" fmla="*/ 562 w 676"/>
                  <a:gd name="T97" fmla="*/ 356 h 554"/>
                  <a:gd name="T98" fmla="*/ 499 w 676"/>
                  <a:gd name="T99" fmla="*/ 303 h 554"/>
                  <a:gd name="T100" fmla="*/ 526 w 676"/>
                  <a:gd name="T101" fmla="*/ 246 h 554"/>
                  <a:gd name="T102" fmla="*/ 543 w 676"/>
                  <a:gd name="T103" fmla="*/ 197 h 554"/>
                  <a:gd name="T104" fmla="*/ 565 w 676"/>
                  <a:gd name="T105" fmla="*/ 183 h 554"/>
                  <a:gd name="T106" fmla="*/ 558 w 676"/>
                  <a:gd name="T107" fmla="*/ 129 h 554"/>
                  <a:gd name="T108" fmla="*/ 535 w 676"/>
                  <a:gd name="T109" fmla="*/ 87 h 5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676" h="554">
                    <a:moveTo>
                      <a:pt x="532" y="59"/>
                    </a:moveTo>
                    <a:lnTo>
                      <a:pt x="528" y="53"/>
                    </a:lnTo>
                    <a:lnTo>
                      <a:pt x="526" y="42"/>
                    </a:lnTo>
                    <a:lnTo>
                      <a:pt x="526" y="36"/>
                    </a:lnTo>
                    <a:lnTo>
                      <a:pt x="523" y="32"/>
                    </a:lnTo>
                    <a:lnTo>
                      <a:pt x="523" y="29"/>
                    </a:lnTo>
                    <a:lnTo>
                      <a:pt x="519" y="29"/>
                    </a:lnTo>
                    <a:lnTo>
                      <a:pt x="518" y="35"/>
                    </a:lnTo>
                    <a:lnTo>
                      <a:pt x="499" y="27"/>
                    </a:lnTo>
                    <a:lnTo>
                      <a:pt x="498" y="25"/>
                    </a:lnTo>
                    <a:lnTo>
                      <a:pt x="498" y="24"/>
                    </a:lnTo>
                    <a:lnTo>
                      <a:pt x="497" y="20"/>
                    </a:lnTo>
                    <a:lnTo>
                      <a:pt x="494" y="20"/>
                    </a:lnTo>
                    <a:lnTo>
                      <a:pt x="472" y="12"/>
                    </a:lnTo>
                    <a:lnTo>
                      <a:pt x="470" y="12"/>
                    </a:lnTo>
                    <a:lnTo>
                      <a:pt x="444" y="5"/>
                    </a:lnTo>
                    <a:lnTo>
                      <a:pt x="442" y="5"/>
                    </a:lnTo>
                    <a:lnTo>
                      <a:pt x="442" y="6"/>
                    </a:lnTo>
                    <a:lnTo>
                      <a:pt x="438" y="10"/>
                    </a:lnTo>
                    <a:lnTo>
                      <a:pt x="435" y="12"/>
                    </a:lnTo>
                    <a:lnTo>
                      <a:pt x="434" y="13"/>
                    </a:lnTo>
                    <a:lnTo>
                      <a:pt x="427" y="14"/>
                    </a:lnTo>
                    <a:lnTo>
                      <a:pt x="425" y="14"/>
                    </a:lnTo>
                    <a:lnTo>
                      <a:pt x="420" y="12"/>
                    </a:lnTo>
                    <a:lnTo>
                      <a:pt x="417" y="12"/>
                    </a:lnTo>
                    <a:lnTo>
                      <a:pt x="410" y="5"/>
                    </a:lnTo>
                    <a:lnTo>
                      <a:pt x="409" y="5"/>
                    </a:lnTo>
                    <a:lnTo>
                      <a:pt x="408" y="3"/>
                    </a:lnTo>
                    <a:lnTo>
                      <a:pt x="402" y="2"/>
                    </a:lnTo>
                    <a:lnTo>
                      <a:pt x="401" y="2"/>
                    </a:lnTo>
                    <a:lnTo>
                      <a:pt x="392" y="0"/>
                    </a:lnTo>
                    <a:lnTo>
                      <a:pt x="391" y="0"/>
                    </a:lnTo>
                    <a:lnTo>
                      <a:pt x="392" y="2"/>
                    </a:lnTo>
                    <a:lnTo>
                      <a:pt x="394" y="2"/>
                    </a:lnTo>
                    <a:lnTo>
                      <a:pt x="417" y="27"/>
                    </a:lnTo>
                    <a:lnTo>
                      <a:pt x="417" y="35"/>
                    </a:lnTo>
                    <a:lnTo>
                      <a:pt x="416" y="35"/>
                    </a:lnTo>
                    <a:lnTo>
                      <a:pt x="408" y="50"/>
                    </a:lnTo>
                    <a:lnTo>
                      <a:pt x="408" y="53"/>
                    </a:lnTo>
                    <a:lnTo>
                      <a:pt x="406" y="53"/>
                    </a:lnTo>
                    <a:lnTo>
                      <a:pt x="402" y="73"/>
                    </a:lnTo>
                    <a:lnTo>
                      <a:pt x="403" y="76"/>
                    </a:lnTo>
                    <a:lnTo>
                      <a:pt x="401" y="87"/>
                    </a:lnTo>
                    <a:lnTo>
                      <a:pt x="398" y="89"/>
                    </a:lnTo>
                    <a:lnTo>
                      <a:pt x="391" y="85"/>
                    </a:lnTo>
                    <a:lnTo>
                      <a:pt x="389" y="85"/>
                    </a:lnTo>
                    <a:lnTo>
                      <a:pt x="381" y="70"/>
                    </a:lnTo>
                    <a:lnTo>
                      <a:pt x="379" y="70"/>
                    </a:lnTo>
                    <a:lnTo>
                      <a:pt x="377" y="74"/>
                    </a:lnTo>
                    <a:lnTo>
                      <a:pt x="375" y="74"/>
                    </a:lnTo>
                    <a:lnTo>
                      <a:pt x="375" y="77"/>
                    </a:lnTo>
                    <a:lnTo>
                      <a:pt x="374" y="80"/>
                    </a:lnTo>
                    <a:lnTo>
                      <a:pt x="374" y="85"/>
                    </a:lnTo>
                    <a:lnTo>
                      <a:pt x="372" y="88"/>
                    </a:lnTo>
                    <a:lnTo>
                      <a:pt x="365" y="87"/>
                    </a:lnTo>
                    <a:lnTo>
                      <a:pt x="353" y="80"/>
                    </a:lnTo>
                    <a:lnTo>
                      <a:pt x="353" y="74"/>
                    </a:lnTo>
                    <a:lnTo>
                      <a:pt x="354" y="72"/>
                    </a:lnTo>
                    <a:lnTo>
                      <a:pt x="357" y="72"/>
                    </a:lnTo>
                    <a:lnTo>
                      <a:pt x="360" y="66"/>
                    </a:lnTo>
                    <a:lnTo>
                      <a:pt x="361" y="55"/>
                    </a:lnTo>
                    <a:lnTo>
                      <a:pt x="361" y="53"/>
                    </a:lnTo>
                    <a:lnTo>
                      <a:pt x="358" y="53"/>
                    </a:lnTo>
                    <a:lnTo>
                      <a:pt x="339" y="49"/>
                    </a:lnTo>
                    <a:lnTo>
                      <a:pt x="338" y="50"/>
                    </a:lnTo>
                    <a:lnTo>
                      <a:pt x="335" y="52"/>
                    </a:lnTo>
                    <a:lnTo>
                      <a:pt x="335" y="53"/>
                    </a:lnTo>
                    <a:lnTo>
                      <a:pt x="334" y="53"/>
                    </a:lnTo>
                    <a:lnTo>
                      <a:pt x="335" y="70"/>
                    </a:lnTo>
                    <a:lnTo>
                      <a:pt x="334" y="76"/>
                    </a:lnTo>
                    <a:lnTo>
                      <a:pt x="328" y="79"/>
                    </a:lnTo>
                    <a:lnTo>
                      <a:pt x="321" y="80"/>
                    </a:lnTo>
                    <a:lnTo>
                      <a:pt x="314" y="87"/>
                    </a:lnTo>
                    <a:lnTo>
                      <a:pt x="312" y="87"/>
                    </a:lnTo>
                    <a:lnTo>
                      <a:pt x="307" y="84"/>
                    </a:lnTo>
                    <a:lnTo>
                      <a:pt x="291" y="84"/>
                    </a:lnTo>
                    <a:lnTo>
                      <a:pt x="290" y="81"/>
                    </a:lnTo>
                    <a:lnTo>
                      <a:pt x="287" y="81"/>
                    </a:lnTo>
                    <a:lnTo>
                      <a:pt x="245" y="69"/>
                    </a:lnTo>
                    <a:lnTo>
                      <a:pt x="244" y="67"/>
                    </a:lnTo>
                    <a:lnTo>
                      <a:pt x="244" y="81"/>
                    </a:lnTo>
                    <a:lnTo>
                      <a:pt x="243" y="84"/>
                    </a:lnTo>
                    <a:lnTo>
                      <a:pt x="241" y="84"/>
                    </a:lnTo>
                    <a:lnTo>
                      <a:pt x="215" y="73"/>
                    </a:lnTo>
                    <a:lnTo>
                      <a:pt x="208" y="74"/>
                    </a:lnTo>
                    <a:lnTo>
                      <a:pt x="208" y="79"/>
                    </a:lnTo>
                    <a:lnTo>
                      <a:pt x="201" y="81"/>
                    </a:lnTo>
                    <a:lnTo>
                      <a:pt x="195" y="70"/>
                    </a:lnTo>
                    <a:lnTo>
                      <a:pt x="192" y="62"/>
                    </a:lnTo>
                    <a:lnTo>
                      <a:pt x="187" y="59"/>
                    </a:lnTo>
                    <a:lnTo>
                      <a:pt x="176" y="59"/>
                    </a:lnTo>
                    <a:lnTo>
                      <a:pt x="169" y="65"/>
                    </a:lnTo>
                    <a:lnTo>
                      <a:pt x="166" y="69"/>
                    </a:lnTo>
                    <a:lnTo>
                      <a:pt x="156" y="73"/>
                    </a:lnTo>
                    <a:lnTo>
                      <a:pt x="151" y="76"/>
                    </a:lnTo>
                    <a:lnTo>
                      <a:pt x="148" y="81"/>
                    </a:lnTo>
                    <a:lnTo>
                      <a:pt x="148" y="84"/>
                    </a:lnTo>
                    <a:lnTo>
                      <a:pt x="142" y="84"/>
                    </a:lnTo>
                    <a:lnTo>
                      <a:pt x="137" y="81"/>
                    </a:lnTo>
                    <a:lnTo>
                      <a:pt x="128" y="85"/>
                    </a:lnTo>
                    <a:lnTo>
                      <a:pt x="118" y="91"/>
                    </a:lnTo>
                    <a:lnTo>
                      <a:pt x="110" y="94"/>
                    </a:lnTo>
                    <a:lnTo>
                      <a:pt x="90" y="91"/>
                    </a:lnTo>
                    <a:lnTo>
                      <a:pt x="90" y="88"/>
                    </a:lnTo>
                    <a:lnTo>
                      <a:pt x="89" y="84"/>
                    </a:lnTo>
                    <a:lnTo>
                      <a:pt x="87" y="80"/>
                    </a:lnTo>
                    <a:lnTo>
                      <a:pt x="89" y="77"/>
                    </a:lnTo>
                    <a:lnTo>
                      <a:pt x="84" y="79"/>
                    </a:lnTo>
                    <a:lnTo>
                      <a:pt x="58" y="67"/>
                    </a:lnTo>
                    <a:lnTo>
                      <a:pt x="51" y="67"/>
                    </a:lnTo>
                    <a:lnTo>
                      <a:pt x="53" y="72"/>
                    </a:lnTo>
                    <a:lnTo>
                      <a:pt x="51" y="74"/>
                    </a:lnTo>
                    <a:lnTo>
                      <a:pt x="40" y="81"/>
                    </a:lnTo>
                    <a:lnTo>
                      <a:pt x="37" y="84"/>
                    </a:lnTo>
                    <a:lnTo>
                      <a:pt x="34" y="84"/>
                    </a:lnTo>
                    <a:lnTo>
                      <a:pt x="32" y="80"/>
                    </a:lnTo>
                    <a:lnTo>
                      <a:pt x="23" y="74"/>
                    </a:lnTo>
                    <a:lnTo>
                      <a:pt x="12" y="76"/>
                    </a:lnTo>
                    <a:lnTo>
                      <a:pt x="11" y="79"/>
                    </a:lnTo>
                    <a:lnTo>
                      <a:pt x="11" y="84"/>
                    </a:lnTo>
                    <a:lnTo>
                      <a:pt x="10" y="85"/>
                    </a:lnTo>
                    <a:lnTo>
                      <a:pt x="10" y="87"/>
                    </a:lnTo>
                    <a:lnTo>
                      <a:pt x="3" y="106"/>
                    </a:lnTo>
                    <a:lnTo>
                      <a:pt x="0" y="126"/>
                    </a:lnTo>
                    <a:lnTo>
                      <a:pt x="0" y="127"/>
                    </a:lnTo>
                    <a:lnTo>
                      <a:pt x="3" y="127"/>
                    </a:lnTo>
                    <a:lnTo>
                      <a:pt x="5" y="129"/>
                    </a:lnTo>
                    <a:lnTo>
                      <a:pt x="17" y="129"/>
                    </a:lnTo>
                    <a:lnTo>
                      <a:pt x="32" y="126"/>
                    </a:lnTo>
                    <a:lnTo>
                      <a:pt x="44" y="130"/>
                    </a:lnTo>
                    <a:lnTo>
                      <a:pt x="46" y="130"/>
                    </a:lnTo>
                    <a:lnTo>
                      <a:pt x="44" y="132"/>
                    </a:lnTo>
                    <a:lnTo>
                      <a:pt x="46" y="146"/>
                    </a:lnTo>
                    <a:lnTo>
                      <a:pt x="51" y="159"/>
                    </a:lnTo>
                    <a:lnTo>
                      <a:pt x="53" y="159"/>
                    </a:lnTo>
                    <a:lnTo>
                      <a:pt x="54" y="161"/>
                    </a:lnTo>
                    <a:lnTo>
                      <a:pt x="57" y="161"/>
                    </a:lnTo>
                    <a:lnTo>
                      <a:pt x="63" y="162"/>
                    </a:lnTo>
                    <a:lnTo>
                      <a:pt x="78" y="158"/>
                    </a:lnTo>
                    <a:lnTo>
                      <a:pt x="81" y="156"/>
                    </a:lnTo>
                    <a:lnTo>
                      <a:pt x="84" y="158"/>
                    </a:lnTo>
                    <a:lnTo>
                      <a:pt x="81" y="163"/>
                    </a:lnTo>
                    <a:lnTo>
                      <a:pt x="81" y="187"/>
                    </a:lnTo>
                    <a:lnTo>
                      <a:pt x="79" y="200"/>
                    </a:lnTo>
                    <a:lnTo>
                      <a:pt x="79" y="204"/>
                    </a:lnTo>
                    <a:lnTo>
                      <a:pt x="78" y="213"/>
                    </a:lnTo>
                    <a:lnTo>
                      <a:pt x="81" y="218"/>
                    </a:lnTo>
                    <a:lnTo>
                      <a:pt x="84" y="221"/>
                    </a:lnTo>
                    <a:lnTo>
                      <a:pt x="94" y="228"/>
                    </a:lnTo>
                    <a:lnTo>
                      <a:pt x="94" y="229"/>
                    </a:lnTo>
                    <a:lnTo>
                      <a:pt x="93" y="231"/>
                    </a:lnTo>
                    <a:lnTo>
                      <a:pt x="87" y="242"/>
                    </a:lnTo>
                    <a:lnTo>
                      <a:pt x="79" y="250"/>
                    </a:lnTo>
                    <a:lnTo>
                      <a:pt x="78" y="252"/>
                    </a:lnTo>
                    <a:lnTo>
                      <a:pt x="77" y="252"/>
                    </a:lnTo>
                    <a:lnTo>
                      <a:pt x="68" y="256"/>
                    </a:lnTo>
                    <a:lnTo>
                      <a:pt x="68" y="257"/>
                    </a:lnTo>
                    <a:lnTo>
                      <a:pt x="67" y="257"/>
                    </a:lnTo>
                    <a:lnTo>
                      <a:pt x="60" y="266"/>
                    </a:lnTo>
                    <a:lnTo>
                      <a:pt x="58" y="270"/>
                    </a:lnTo>
                    <a:lnTo>
                      <a:pt x="53" y="275"/>
                    </a:lnTo>
                    <a:lnTo>
                      <a:pt x="54" y="275"/>
                    </a:lnTo>
                    <a:lnTo>
                      <a:pt x="54" y="277"/>
                    </a:lnTo>
                    <a:lnTo>
                      <a:pt x="56" y="278"/>
                    </a:lnTo>
                    <a:lnTo>
                      <a:pt x="57" y="286"/>
                    </a:lnTo>
                    <a:lnTo>
                      <a:pt x="51" y="292"/>
                    </a:lnTo>
                    <a:lnTo>
                      <a:pt x="51" y="293"/>
                    </a:lnTo>
                    <a:lnTo>
                      <a:pt x="53" y="293"/>
                    </a:lnTo>
                    <a:lnTo>
                      <a:pt x="70" y="306"/>
                    </a:lnTo>
                    <a:lnTo>
                      <a:pt x="74" y="310"/>
                    </a:lnTo>
                    <a:lnTo>
                      <a:pt x="67" y="340"/>
                    </a:lnTo>
                    <a:lnTo>
                      <a:pt x="65" y="340"/>
                    </a:lnTo>
                    <a:lnTo>
                      <a:pt x="63" y="343"/>
                    </a:lnTo>
                    <a:lnTo>
                      <a:pt x="65" y="344"/>
                    </a:lnTo>
                    <a:lnTo>
                      <a:pt x="94" y="338"/>
                    </a:lnTo>
                    <a:lnTo>
                      <a:pt x="103" y="331"/>
                    </a:lnTo>
                    <a:lnTo>
                      <a:pt x="104" y="330"/>
                    </a:lnTo>
                    <a:lnTo>
                      <a:pt x="104" y="328"/>
                    </a:lnTo>
                    <a:lnTo>
                      <a:pt x="107" y="324"/>
                    </a:lnTo>
                    <a:lnTo>
                      <a:pt x="116" y="323"/>
                    </a:lnTo>
                    <a:lnTo>
                      <a:pt x="125" y="323"/>
                    </a:lnTo>
                    <a:lnTo>
                      <a:pt x="128" y="324"/>
                    </a:lnTo>
                    <a:lnTo>
                      <a:pt x="142" y="327"/>
                    </a:lnTo>
                    <a:lnTo>
                      <a:pt x="145" y="326"/>
                    </a:lnTo>
                    <a:lnTo>
                      <a:pt x="162" y="321"/>
                    </a:lnTo>
                    <a:lnTo>
                      <a:pt x="148" y="335"/>
                    </a:lnTo>
                    <a:lnTo>
                      <a:pt x="146" y="335"/>
                    </a:lnTo>
                    <a:lnTo>
                      <a:pt x="146" y="337"/>
                    </a:lnTo>
                    <a:lnTo>
                      <a:pt x="142" y="337"/>
                    </a:lnTo>
                    <a:lnTo>
                      <a:pt x="144" y="340"/>
                    </a:lnTo>
                    <a:lnTo>
                      <a:pt x="144" y="344"/>
                    </a:lnTo>
                    <a:lnTo>
                      <a:pt x="146" y="345"/>
                    </a:lnTo>
                    <a:lnTo>
                      <a:pt x="157" y="345"/>
                    </a:lnTo>
                    <a:lnTo>
                      <a:pt x="163" y="347"/>
                    </a:lnTo>
                    <a:lnTo>
                      <a:pt x="173" y="352"/>
                    </a:lnTo>
                    <a:lnTo>
                      <a:pt x="174" y="353"/>
                    </a:lnTo>
                    <a:lnTo>
                      <a:pt x="177" y="355"/>
                    </a:lnTo>
                    <a:lnTo>
                      <a:pt x="178" y="358"/>
                    </a:lnTo>
                    <a:lnTo>
                      <a:pt x="188" y="367"/>
                    </a:lnTo>
                    <a:lnTo>
                      <a:pt x="188" y="369"/>
                    </a:lnTo>
                    <a:lnTo>
                      <a:pt x="191" y="370"/>
                    </a:lnTo>
                    <a:lnTo>
                      <a:pt x="198" y="384"/>
                    </a:lnTo>
                    <a:lnTo>
                      <a:pt x="198" y="391"/>
                    </a:lnTo>
                    <a:lnTo>
                      <a:pt x="197" y="393"/>
                    </a:lnTo>
                    <a:lnTo>
                      <a:pt x="201" y="395"/>
                    </a:lnTo>
                    <a:lnTo>
                      <a:pt x="206" y="397"/>
                    </a:lnTo>
                    <a:lnTo>
                      <a:pt x="215" y="395"/>
                    </a:lnTo>
                    <a:lnTo>
                      <a:pt x="216" y="395"/>
                    </a:lnTo>
                    <a:lnTo>
                      <a:pt x="218" y="398"/>
                    </a:lnTo>
                    <a:lnTo>
                      <a:pt x="218" y="401"/>
                    </a:lnTo>
                    <a:lnTo>
                      <a:pt x="220" y="404"/>
                    </a:lnTo>
                    <a:lnTo>
                      <a:pt x="220" y="425"/>
                    </a:lnTo>
                    <a:lnTo>
                      <a:pt x="222" y="430"/>
                    </a:lnTo>
                    <a:lnTo>
                      <a:pt x="233" y="427"/>
                    </a:lnTo>
                    <a:lnTo>
                      <a:pt x="241" y="437"/>
                    </a:lnTo>
                    <a:lnTo>
                      <a:pt x="245" y="453"/>
                    </a:lnTo>
                    <a:lnTo>
                      <a:pt x="247" y="454"/>
                    </a:lnTo>
                    <a:lnTo>
                      <a:pt x="248" y="451"/>
                    </a:lnTo>
                    <a:lnTo>
                      <a:pt x="250" y="450"/>
                    </a:lnTo>
                    <a:lnTo>
                      <a:pt x="251" y="450"/>
                    </a:lnTo>
                    <a:lnTo>
                      <a:pt x="258" y="443"/>
                    </a:lnTo>
                    <a:lnTo>
                      <a:pt x="259" y="443"/>
                    </a:lnTo>
                    <a:lnTo>
                      <a:pt x="266" y="444"/>
                    </a:lnTo>
                    <a:lnTo>
                      <a:pt x="274" y="447"/>
                    </a:lnTo>
                    <a:lnTo>
                      <a:pt x="278" y="453"/>
                    </a:lnTo>
                    <a:lnTo>
                      <a:pt x="278" y="454"/>
                    </a:lnTo>
                    <a:lnTo>
                      <a:pt x="279" y="455"/>
                    </a:lnTo>
                    <a:lnTo>
                      <a:pt x="279" y="461"/>
                    </a:lnTo>
                    <a:lnTo>
                      <a:pt x="276" y="467"/>
                    </a:lnTo>
                    <a:lnTo>
                      <a:pt x="276" y="475"/>
                    </a:lnTo>
                    <a:lnTo>
                      <a:pt x="281" y="489"/>
                    </a:lnTo>
                    <a:lnTo>
                      <a:pt x="282" y="497"/>
                    </a:lnTo>
                    <a:lnTo>
                      <a:pt x="281" y="499"/>
                    </a:lnTo>
                    <a:lnTo>
                      <a:pt x="281" y="507"/>
                    </a:lnTo>
                    <a:lnTo>
                      <a:pt x="282" y="510"/>
                    </a:lnTo>
                    <a:lnTo>
                      <a:pt x="283" y="511"/>
                    </a:lnTo>
                    <a:lnTo>
                      <a:pt x="290" y="514"/>
                    </a:lnTo>
                    <a:lnTo>
                      <a:pt x="290" y="516"/>
                    </a:lnTo>
                    <a:lnTo>
                      <a:pt x="291" y="514"/>
                    </a:lnTo>
                    <a:lnTo>
                      <a:pt x="294" y="517"/>
                    </a:lnTo>
                    <a:lnTo>
                      <a:pt x="294" y="518"/>
                    </a:lnTo>
                    <a:lnTo>
                      <a:pt x="296" y="517"/>
                    </a:lnTo>
                    <a:lnTo>
                      <a:pt x="303" y="513"/>
                    </a:lnTo>
                    <a:lnTo>
                      <a:pt x="310" y="516"/>
                    </a:lnTo>
                    <a:lnTo>
                      <a:pt x="311" y="516"/>
                    </a:lnTo>
                    <a:lnTo>
                      <a:pt x="311" y="520"/>
                    </a:lnTo>
                    <a:lnTo>
                      <a:pt x="312" y="521"/>
                    </a:lnTo>
                    <a:lnTo>
                      <a:pt x="315" y="521"/>
                    </a:lnTo>
                    <a:lnTo>
                      <a:pt x="315" y="520"/>
                    </a:lnTo>
                    <a:lnTo>
                      <a:pt x="317" y="520"/>
                    </a:lnTo>
                    <a:lnTo>
                      <a:pt x="317" y="518"/>
                    </a:lnTo>
                    <a:lnTo>
                      <a:pt x="319" y="518"/>
                    </a:lnTo>
                    <a:lnTo>
                      <a:pt x="335" y="516"/>
                    </a:lnTo>
                    <a:lnTo>
                      <a:pt x="342" y="513"/>
                    </a:lnTo>
                    <a:lnTo>
                      <a:pt x="357" y="520"/>
                    </a:lnTo>
                    <a:lnTo>
                      <a:pt x="358" y="520"/>
                    </a:lnTo>
                    <a:lnTo>
                      <a:pt x="365" y="523"/>
                    </a:lnTo>
                    <a:lnTo>
                      <a:pt x="367" y="523"/>
                    </a:lnTo>
                    <a:lnTo>
                      <a:pt x="368" y="521"/>
                    </a:lnTo>
                    <a:lnTo>
                      <a:pt x="368" y="520"/>
                    </a:lnTo>
                    <a:lnTo>
                      <a:pt x="370" y="521"/>
                    </a:lnTo>
                    <a:lnTo>
                      <a:pt x="398" y="516"/>
                    </a:lnTo>
                    <a:lnTo>
                      <a:pt x="399" y="516"/>
                    </a:lnTo>
                    <a:lnTo>
                      <a:pt x="410" y="521"/>
                    </a:lnTo>
                    <a:lnTo>
                      <a:pt x="424" y="521"/>
                    </a:lnTo>
                    <a:lnTo>
                      <a:pt x="437" y="527"/>
                    </a:lnTo>
                    <a:lnTo>
                      <a:pt x="439" y="531"/>
                    </a:lnTo>
                    <a:lnTo>
                      <a:pt x="441" y="532"/>
                    </a:lnTo>
                    <a:lnTo>
                      <a:pt x="448" y="528"/>
                    </a:lnTo>
                    <a:lnTo>
                      <a:pt x="456" y="531"/>
                    </a:lnTo>
                    <a:lnTo>
                      <a:pt x="463" y="531"/>
                    </a:lnTo>
                    <a:lnTo>
                      <a:pt x="463" y="530"/>
                    </a:lnTo>
                    <a:lnTo>
                      <a:pt x="465" y="530"/>
                    </a:lnTo>
                    <a:lnTo>
                      <a:pt x="477" y="534"/>
                    </a:lnTo>
                    <a:lnTo>
                      <a:pt x="487" y="539"/>
                    </a:lnTo>
                    <a:lnTo>
                      <a:pt x="499" y="545"/>
                    </a:lnTo>
                    <a:lnTo>
                      <a:pt x="507" y="552"/>
                    </a:lnTo>
                    <a:lnTo>
                      <a:pt x="508" y="553"/>
                    </a:lnTo>
                    <a:lnTo>
                      <a:pt x="511" y="554"/>
                    </a:lnTo>
                    <a:lnTo>
                      <a:pt x="512" y="554"/>
                    </a:lnTo>
                    <a:lnTo>
                      <a:pt x="514" y="552"/>
                    </a:lnTo>
                    <a:lnTo>
                      <a:pt x="521" y="550"/>
                    </a:lnTo>
                    <a:lnTo>
                      <a:pt x="522" y="550"/>
                    </a:lnTo>
                    <a:lnTo>
                      <a:pt x="522" y="548"/>
                    </a:lnTo>
                    <a:lnTo>
                      <a:pt x="523" y="545"/>
                    </a:lnTo>
                    <a:lnTo>
                      <a:pt x="543" y="535"/>
                    </a:lnTo>
                    <a:lnTo>
                      <a:pt x="558" y="504"/>
                    </a:lnTo>
                    <a:lnTo>
                      <a:pt x="558" y="503"/>
                    </a:lnTo>
                    <a:lnTo>
                      <a:pt x="552" y="503"/>
                    </a:lnTo>
                    <a:lnTo>
                      <a:pt x="549" y="477"/>
                    </a:lnTo>
                    <a:lnTo>
                      <a:pt x="549" y="472"/>
                    </a:lnTo>
                    <a:lnTo>
                      <a:pt x="555" y="461"/>
                    </a:lnTo>
                    <a:lnTo>
                      <a:pt x="547" y="451"/>
                    </a:lnTo>
                    <a:lnTo>
                      <a:pt x="544" y="450"/>
                    </a:lnTo>
                    <a:lnTo>
                      <a:pt x="544" y="448"/>
                    </a:lnTo>
                    <a:lnTo>
                      <a:pt x="543" y="443"/>
                    </a:lnTo>
                    <a:lnTo>
                      <a:pt x="546" y="437"/>
                    </a:lnTo>
                    <a:lnTo>
                      <a:pt x="549" y="439"/>
                    </a:lnTo>
                    <a:lnTo>
                      <a:pt x="555" y="440"/>
                    </a:lnTo>
                    <a:lnTo>
                      <a:pt x="558" y="439"/>
                    </a:lnTo>
                    <a:lnTo>
                      <a:pt x="567" y="436"/>
                    </a:lnTo>
                    <a:lnTo>
                      <a:pt x="571" y="437"/>
                    </a:lnTo>
                    <a:lnTo>
                      <a:pt x="576" y="440"/>
                    </a:lnTo>
                    <a:lnTo>
                      <a:pt x="578" y="441"/>
                    </a:lnTo>
                    <a:lnTo>
                      <a:pt x="579" y="440"/>
                    </a:lnTo>
                    <a:lnTo>
                      <a:pt x="581" y="440"/>
                    </a:lnTo>
                    <a:lnTo>
                      <a:pt x="586" y="443"/>
                    </a:lnTo>
                    <a:lnTo>
                      <a:pt x="588" y="444"/>
                    </a:lnTo>
                    <a:lnTo>
                      <a:pt x="589" y="444"/>
                    </a:lnTo>
                    <a:lnTo>
                      <a:pt x="590" y="446"/>
                    </a:lnTo>
                    <a:lnTo>
                      <a:pt x="599" y="446"/>
                    </a:lnTo>
                    <a:lnTo>
                      <a:pt x="599" y="437"/>
                    </a:lnTo>
                    <a:lnTo>
                      <a:pt x="600" y="432"/>
                    </a:lnTo>
                    <a:lnTo>
                      <a:pt x="603" y="425"/>
                    </a:lnTo>
                    <a:lnTo>
                      <a:pt x="604" y="423"/>
                    </a:lnTo>
                    <a:lnTo>
                      <a:pt x="606" y="418"/>
                    </a:lnTo>
                    <a:lnTo>
                      <a:pt x="606" y="408"/>
                    </a:lnTo>
                    <a:lnTo>
                      <a:pt x="607" y="401"/>
                    </a:lnTo>
                    <a:lnTo>
                      <a:pt x="607" y="397"/>
                    </a:lnTo>
                    <a:lnTo>
                      <a:pt x="616" y="397"/>
                    </a:lnTo>
                    <a:lnTo>
                      <a:pt x="616" y="395"/>
                    </a:lnTo>
                    <a:lnTo>
                      <a:pt x="617" y="395"/>
                    </a:lnTo>
                    <a:lnTo>
                      <a:pt x="617" y="394"/>
                    </a:lnTo>
                    <a:lnTo>
                      <a:pt x="625" y="390"/>
                    </a:lnTo>
                    <a:lnTo>
                      <a:pt x="650" y="393"/>
                    </a:lnTo>
                    <a:lnTo>
                      <a:pt x="656" y="394"/>
                    </a:lnTo>
                    <a:lnTo>
                      <a:pt x="656" y="391"/>
                    </a:lnTo>
                    <a:lnTo>
                      <a:pt x="664" y="365"/>
                    </a:lnTo>
                    <a:lnTo>
                      <a:pt x="676" y="347"/>
                    </a:lnTo>
                    <a:lnTo>
                      <a:pt x="676" y="345"/>
                    </a:lnTo>
                    <a:lnTo>
                      <a:pt x="641" y="345"/>
                    </a:lnTo>
                    <a:lnTo>
                      <a:pt x="634" y="344"/>
                    </a:lnTo>
                    <a:lnTo>
                      <a:pt x="610" y="344"/>
                    </a:lnTo>
                    <a:lnTo>
                      <a:pt x="606" y="345"/>
                    </a:lnTo>
                    <a:lnTo>
                      <a:pt x="599" y="345"/>
                    </a:lnTo>
                    <a:lnTo>
                      <a:pt x="599" y="344"/>
                    </a:lnTo>
                    <a:lnTo>
                      <a:pt x="600" y="344"/>
                    </a:lnTo>
                    <a:lnTo>
                      <a:pt x="599" y="343"/>
                    </a:lnTo>
                    <a:lnTo>
                      <a:pt x="595" y="344"/>
                    </a:lnTo>
                    <a:lnTo>
                      <a:pt x="592" y="344"/>
                    </a:lnTo>
                    <a:lnTo>
                      <a:pt x="569" y="353"/>
                    </a:lnTo>
                    <a:lnTo>
                      <a:pt x="567" y="353"/>
                    </a:lnTo>
                    <a:lnTo>
                      <a:pt x="562" y="356"/>
                    </a:lnTo>
                    <a:lnTo>
                      <a:pt x="554" y="360"/>
                    </a:lnTo>
                    <a:lnTo>
                      <a:pt x="549" y="356"/>
                    </a:lnTo>
                    <a:lnTo>
                      <a:pt x="542" y="352"/>
                    </a:lnTo>
                    <a:lnTo>
                      <a:pt x="540" y="352"/>
                    </a:lnTo>
                    <a:lnTo>
                      <a:pt x="536" y="347"/>
                    </a:lnTo>
                    <a:lnTo>
                      <a:pt x="525" y="330"/>
                    </a:lnTo>
                    <a:lnTo>
                      <a:pt x="499" y="303"/>
                    </a:lnTo>
                    <a:lnTo>
                      <a:pt x="497" y="302"/>
                    </a:lnTo>
                    <a:lnTo>
                      <a:pt x="498" y="298"/>
                    </a:lnTo>
                    <a:lnTo>
                      <a:pt x="523" y="266"/>
                    </a:lnTo>
                    <a:lnTo>
                      <a:pt x="523" y="263"/>
                    </a:lnTo>
                    <a:lnTo>
                      <a:pt x="525" y="260"/>
                    </a:lnTo>
                    <a:lnTo>
                      <a:pt x="523" y="260"/>
                    </a:lnTo>
                    <a:lnTo>
                      <a:pt x="526" y="246"/>
                    </a:lnTo>
                    <a:lnTo>
                      <a:pt x="526" y="239"/>
                    </a:lnTo>
                    <a:lnTo>
                      <a:pt x="525" y="226"/>
                    </a:lnTo>
                    <a:lnTo>
                      <a:pt x="523" y="226"/>
                    </a:lnTo>
                    <a:lnTo>
                      <a:pt x="525" y="221"/>
                    </a:lnTo>
                    <a:lnTo>
                      <a:pt x="529" y="216"/>
                    </a:lnTo>
                    <a:lnTo>
                      <a:pt x="536" y="211"/>
                    </a:lnTo>
                    <a:lnTo>
                      <a:pt x="543" y="197"/>
                    </a:lnTo>
                    <a:lnTo>
                      <a:pt x="542" y="196"/>
                    </a:lnTo>
                    <a:lnTo>
                      <a:pt x="543" y="193"/>
                    </a:lnTo>
                    <a:lnTo>
                      <a:pt x="543" y="192"/>
                    </a:lnTo>
                    <a:lnTo>
                      <a:pt x="549" y="185"/>
                    </a:lnTo>
                    <a:lnTo>
                      <a:pt x="554" y="183"/>
                    </a:lnTo>
                    <a:lnTo>
                      <a:pt x="560" y="185"/>
                    </a:lnTo>
                    <a:lnTo>
                      <a:pt x="565" y="183"/>
                    </a:lnTo>
                    <a:lnTo>
                      <a:pt x="567" y="182"/>
                    </a:lnTo>
                    <a:lnTo>
                      <a:pt x="567" y="176"/>
                    </a:lnTo>
                    <a:lnTo>
                      <a:pt x="569" y="161"/>
                    </a:lnTo>
                    <a:lnTo>
                      <a:pt x="558" y="146"/>
                    </a:lnTo>
                    <a:lnTo>
                      <a:pt x="560" y="133"/>
                    </a:lnTo>
                    <a:lnTo>
                      <a:pt x="557" y="129"/>
                    </a:lnTo>
                    <a:lnTo>
                      <a:pt x="558" y="129"/>
                    </a:lnTo>
                    <a:lnTo>
                      <a:pt x="550" y="116"/>
                    </a:lnTo>
                    <a:lnTo>
                      <a:pt x="542" y="115"/>
                    </a:lnTo>
                    <a:lnTo>
                      <a:pt x="535" y="112"/>
                    </a:lnTo>
                    <a:lnTo>
                      <a:pt x="549" y="103"/>
                    </a:lnTo>
                    <a:lnTo>
                      <a:pt x="542" y="91"/>
                    </a:lnTo>
                    <a:lnTo>
                      <a:pt x="539" y="92"/>
                    </a:lnTo>
                    <a:lnTo>
                      <a:pt x="535" y="87"/>
                    </a:lnTo>
                    <a:lnTo>
                      <a:pt x="532" y="80"/>
                    </a:lnTo>
                    <a:lnTo>
                      <a:pt x="530" y="79"/>
                    </a:lnTo>
                    <a:lnTo>
                      <a:pt x="530" y="74"/>
                    </a:lnTo>
                    <a:lnTo>
                      <a:pt x="532" y="5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36" name="Freeform 565">
                <a:extLst>
                  <a:ext uri="{FF2B5EF4-FFF2-40B4-BE49-F238E27FC236}">
                    <a16:creationId xmlns:a16="http://schemas.microsoft.com/office/drawing/2014/main" id="{C8CC9CCD-71D0-49B5-794F-92BE9D2E6D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2" y="1110"/>
                <a:ext cx="83" cy="128"/>
              </a:xfrm>
              <a:custGeom>
                <a:avLst/>
                <a:gdLst>
                  <a:gd name="T0" fmla="*/ 218 w 329"/>
                  <a:gd name="T1" fmla="*/ 11 h 511"/>
                  <a:gd name="T2" fmla="*/ 206 w 329"/>
                  <a:gd name="T3" fmla="*/ 22 h 511"/>
                  <a:gd name="T4" fmla="*/ 204 w 329"/>
                  <a:gd name="T5" fmla="*/ 62 h 511"/>
                  <a:gd name="T6" fmla="*/ 190 w 329"/>
                  <a:gd name="T7" fmla="*/ 67 h 511"/>
                  <a:gd name="T8" fmla="*/ 186 w 329"/>
                  <a:gd name="T9" fmla="*/ 62 h 511"/>
                  <a:gd name="T10" fmla="*/ 160 w 329"/>
                  <a:gd name="T11" fmla="*/ 108 h 511"/>
                  <a:gd name="T12" fmla="*/ 126 w 329"/>
                  <a:gd name="T13" fmla="*/ 110 h 511"/>
                  <a:gd name="T14" fmla="*/ 116 w 329"/>
                  <a:gd name="T15" fmla="*/ 123 h 511"/>
                  <a:gd name="T16" fmla="*/ 110 w 329"/>
                  <a:gd name="T17" fmla="*/ 147 h 511"/>
                  <a:gd name="T18" fmla="*/ 99 w 329"/>
                  <a:gd name="T19" fmla="*/ 159 h 511"/>
                  <a:gd name="T20" fmla="*/ 89 w 329"/>
                  <a:gd name="T21" fmla="*/ 155 h 511"/>
                  <a:gd name="T22" fmla="*/ 77 w 329"/>
                  <a:gd name="T23" fmla="*/ 151 h 511"/>
                  <a:gd name="T24" fmla="*/ 56 w 329"/>
                  <a:gd name="T25" fmla="*/ 152 h 511"/>
                  <a:gd name="T26" fmla="*/ 57 w 329"/>
                  <a:gd name="T27" fmla="*/ 166 h 511"/>
                  <a:gd name="T28" fmla="*/ 62 w 329"/>
                  <a:gd name="T29" fmla="*/ 218 h 511"/>
                  <a:gd name="T30" fmla="*/ 33 w 329"/>
                  <a:gd name="T31" fmla="*/ 260 h 511"/>
                  <a:gd name="T32" fmla="*/ 24 w 329"/>
                  <a:gd name="T33" fmla="*/ 267 h 511"/>
                  <a:gd name="T34" fmla="*/ 1 w 329"/>
                  <a:gd name="T35" fmla="*/ 334 h 511"/>
                  <a:gd name="T36" fmla="*/ 2 w 329"/>
                  <a:gd name="T37" fmla="*/ 348 h 511"/>
                  <a:gd name="T38" fmla="*/ 32 w 329"/>
                  <a:gd name="T39" fmla="*/ 352 h 511"/>
                  <a:gd name="T40" fmla="*/ 54 w 329"/>
                  <a:gd name="T41" fmla="*/ 363 h 511"/>
                  <a:gd name="T42" fmla="*/ 54 w 329"/>
                  <a:gd name="T43" fmla="*/ 405 h 511"/>
                  <a:gd name="T44" fmla="*/ 59 w 329"/>
                  <a:gd name="T45" fmla="*/ 422 h 511"/>
                  <a:gd name="T46" fmla="*/ 46 w 329"/>
                  <a:gd name="T47" fmla="*/ 440 h 511"/>
                  <a:gd name="T48" fmla="*/ 53 w 329"/>
                  <a:gd name="T49" fmla="*/ 458 h 511"/>
                  <a:gd name="T50" fmla="*/ 75 w 329"/>
                  <a:gd name="T51" fmla="*/ 472 h 511"/>
                  <a:gd name="T52" fmla="*/ 89 w 329"/>
                  <a:gd name="T53" fmla="*/ 486 h 511"/>
                  <a:gd name="T54" fmla="*/ 110 w 329"/>
                  <a:gd name="T55" fmla="*/ 479 h 511"/>
                  <a:gd name="T56" fmla="*/ 121 w 329"/>
                  <a:gd name="T57" fmla="*/ 497 h 511"/>
                  <a:gd name="T58" fmla="*/ 172 w 329"/>
                  <a:gd name="T59" fmla="*/ 490 h 511"/>
                  <a:gd name="T60" fmla="*/ 199 w 329"/>
                  <a:gd name="T61" fmla="*/ 471 h 511"/>
                  <a:gd name="T62" fmla="*/ 193 w 329"/>
                  <a:gd name="T63" fmla="*/ 451 h 511"/>
                  <a:gd name="T64" fmla="*/ 208 w 329"/>
                  <a:gd name="T65" fmla="*/ 451 h 511"/>
                  <a:gd name="T66" fmla="*/ 229 w 329"/>
                  <a:gd name="T67" fmla="*/ 444 h 511"/>
                  <a:gd name="T68" fmla="*/ 237 w 329"/>
                  <a:gd name="T69" fmla="*/ 434 h 511"/>
                  <a:gd name="T70" fmla="*/ 279 w 329"/>
                  <a:gd name="T71" fmla="*/ 451 h 511"/>
                  <a:gd name="T72" fmla="*/ 292 w 329"/>
                  <a:gd name="T73" fmla="*/ 437 h 511"/>
                  <a:gd name="T74" fmla="*/ 302 w 329"/>
                  <a:gd name="T75" fmla="*/ 450 h 511"/>
                  <a:gd name="T76" fmla="*/ 324 w 329"/>
                  <a:gd name="T77" fmla="*/ 454 h 511"/>
                  <a:gd name="T78" fmla="*/ 313 w 329"/>
                  <a:gd name="T79" fmla="*/ 427 h 511"/>
                  <a:gd name="T80" fmla="*/ 303 w 329"/>
                  <a:gd name="T81" fmla="*/ 409 h 511"/>
                  <a:gd name="T82" fmla="*/ 323 w 329"/>
                  <a:gd name="T83" fmla="*/ 391 h 511"/>
                  <a:gd name="T84" fmla="*/ 313 w 329"/>
                  <a:gd name="T85" fmla="*/ 366 h 511"/>
                  <a:gd name="T86" fmla="*/ 317 w 329"/>
                  <a:gd name="T87" fmla="*/ 353 h 511"/>
                  <a:gd name="T88" fmla="*/ 294 w 329"/>
                  <a:gd name="T89" fmla="*/ 332 h 511"/>
                  <a:gd name="T90" fmla="*/ 303 w 329"/>
                  <a:gd name="T91" fmla="*/ 293 h 511"/>
                  <a:gd name="T92" fmla="*/ 306 w 329"/>
                  <a:gd name="T93" fmla="*/ 283 h 511"/>
                  <a:gd name="T94" fmla="*/ 276 w 329"/>
                  <a:gd name="T95" fmla="*/ 257 h 511"/>
                  <a:gd name="T96" fmla="*/ 280 w 329"/>
                  <a:gd name="T97" fmla="*/ 193 h 511"/>
                  <a:gd name="T98" fmla="*/ 302 w 329"/>
                  <a:gd name="T99" fmla="*/ 162 h 511"/>
                  <a:gd name="T100" fmla="*/ 307 w 329"/>
                  <a:gd name="T101" fmla="*/ 135 h 511"/>
                  <a:gd name="T102" fmla="*/ 323 w 329"/>
                  <a:gd name="T103" fmla="*/ 106 h 511"/>
                  <a:gd name="T104" fmla="*/ 325 w 329"/>
                  <a:gd name="T105" fmla="*/ 98 h 511"/>
                  <a:gd name="T106" fmla="*/ 306 w 329"/>
                  <a:gd name="T107" fmla="*/ 77 h 511"/>
                  <a:gd name="T108" fmla="*/ 316 w 329"/>
                  <a:gd name="T109" fmla="*/ 55 h 511"/>
                  <a:gd name="T110" fmla="*/ 287 w 329"/>
                  <a:gd name="T111" fmla="*/ 53 h 511"/>
                  <a:gd name="T112" fmla="*/ 307 w 329"/>
                  <a:gd name="T113" fmla="*/ 10 h 511"/>
                  <a:gd name="T114" fmla="*/ 279 w 329"/>
                  <a:gd name="T115" fmla="*/ 6 h 511"/>
                  <a:gd name="T116" fmla="*/ 253 w 329"/>
                  <a:gd name="T117" fmla="*/ 3 h 5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29" h="511">
                    <a:moveTo>
                      <a:pt x="229" y="0"/>
                    </a:moveTo>
                    <a:lnTo>
                      <a:pt x="227" y="0"/>
                    </a:lnTo>
                    <a:lnTo>
                      <a:pt x="227" y="3"/>
                    </a:lnTo>
                    <a:lnTo>
                      <a:pt x="218" y="11"/>
                    </a:lnTo>
                    <a:lnTo>
                      <a:pt x="213" y="13"/>
                    </a:lnTo>
                    <a:lnTo>
                      <a:pt x="209" y="15"/>
                    </a:lnTo>
                    <a:lnTo>
                      <a:pt x="209" y="17"/>
                    </a:lnTo>
                    <a:lnTo>
                      <a:pt x="206" y="22"/>
                    </a:lnTo>
                    <a:lnTo>
                      <a:pt x="205" y="27"/>
                    </a:lnTo>
                    <a:lnTo>
                      <a:pt x="199" y="56"/>
                    </a:lnTo>
                    <a:lnTo>
                      <a:pt x="199" y="62"/>
                    </a:lnTo>
                    <a:lnTo>
                      <a:pt x="204" y="62"/>
                    </a:lnTo>
                    <a:lnTo>
                      <a:pt x="204" y="64"/>
                    </a:lnTo>
                    <a:lnTo>
                      <a:pt x="201" y="68"/>
                    </a:lnTo>
                    <a:lnTo>
                      <a:pt x="193" y="68"/>
                    </a:lnTo>
                    <a:lnTo>
                      <a:pt x="190" y="67"/>
                    </a:lnTo>
                    <a:lnTo>
                      <a:pt x="189" y="58"/>
                    </a:lnTo>
                    <a:lnTo>
                      <a:pt x="187" y="58"/>
                    </a:lnTo>
                    <a:lnTo>
                      <a:pt x="186" y="60"/>
                    </a:lnTo>
                    <a:lnTo>
                      <a:pt x="186" y="62"/>
                    </a:lnTo>
                    <a:lnTo>
                      <a:pt x="174" y="80"/>
                    </a:lnTo>
                    <a:lnTo>
                      <a:pt x="166" y="106"/>
                    </a:lnTo>
                    <a:lnTo>
                      <a:pt x="166" y="109"/>
                    </a:lnTo>
                    <a:lnTo>
                      <a:pt x="160" y="108"/>
                    </a:lnTo>
                    <a:lnTo>
                      <a:pt x="135" y="105"/>
                    </a:lnTo>
                    <a:lnTo>
                      <a:pt x="127" y="109"/>
                    </a:lnTo>
                    <a:lnTo>
                      <a:pt x="127" y="110"/>
                    </a:lnTo>
                    <a:lnTo>
                      <a:pt x="126" y="110"/>
                    </a:lnTo>
                    <a:lnTo>
                      <a:pt x="126" y="112"/>
                    </a:lnTo>
                    <a:lnTo>
                      <a:pt x="117" y="112"/>
                    </a:lnTo>
                    <a:lnTo>
                      <a:pt x="117" y="116"/>
                    </a:lnTo>
                    <a:lnTo>
                      <a:pt x="116" y="123"/>
                    </a:lnTo>
                    <a:lnTo>
                      <a:pt x="116" y="133"/>
                    </a:lnTo>
                    <a:lnTo>
                      <a:pt x="114" y="138"/>
                    </a:lnTo>
                    <a:lnTo>
                      <a:pt x="113" y="140"/>
                    </a:lnTo>
                    <a:lnTo>
                      <a:pt x="110" y="147"/>
                    </a:lnTo>
                    <a:lnTo>
                      <a:pt x="109" y="152"/>
                    </a:lnTo>
                    <a:lnTo>
                      <a:pt x="109" y="161"/>
                    </a:lnTo>
                    <a:lnTo>
                      <a:pt x="100" y="161"/>
                    </a:lnTo>
                    <a:lnTo>
                      <a:pt x="99" y="159"/>
                    </a:lnTo>
                    <a:lnTo>
                      <a:pt x="98" y="159"/>
                    </a:lnTo>
                    <a:lnTo>
                      <a:pt x="96" y="158"/>
                    </a:lnTo>
                    <a:lnTo>
                      <a:pt x="91" y="155"/>
                    </a:lnTo>
                    <a:lnTo>
                      <a:pt x="89" y="155"/>
                    </a:lnTo>
                    <a:lnTo>
                      <a:pt x="88" y="156"/>
                    </a:lnTo>
                    <a:lnTo>
                      <a:pt x="86" y="155"/>
                    </a:lnTo>
                    <a:lnTo>
                      <a:pt x="81" y="152"/>
                    </a:lnTo>
                    <a:lnTo>
                      <a:pt x="77" y="151"/>
                    </a:lnTo>
                    <a:lnTo>
                      <a:pt x="68" y="154"/>
                    </a:lnTo>
                    <a:lnTo>
                      <a:pt x="65" y="155"/>
                    </a:lnTo>
                    <a:lnTo>
                      <a:pt x="59" y="154"/>
                    </a:lnTo>
                    <a:lnTo>
                      <a:pt x="56" y="152"/>
                    </a:lnTo>
                    <a:lnTo>
                      <a:pt x="53" y="158"/>
                    </a:lnTo>
                    <a:lnTo>
                      <a:pt x="54" y="163"/>
                    </a:lnTo>
                    <a:lnTo>
                      <a:pt x="54" y="165"/>
                    </a:lnTo>
                    <a:lnTo>
                      <a:pt x="57" y="166"/>
                    </a:lnTo>
                    <a:lnTo>
                      <a:pt x="65" y="176"/>
                    </a:lnTo>
                    <a:lnTo>
                      <a:pt x="59" y="187"/>
                    </a:lnTo>
                    <a:lnTo>
                      <a:pt x="59" y="192"/>
                    </a:lnTo>
                    <a:lnTo>
                      <a:pt x="62" y="218"/>
                    </a:lnTo>
                    <a:lnTo>
                      <a:pt x="68" y="218"/>
                    </a:lnTo>
                    <a:lnTo>
                      <a:pt x="68" y="219"/>
                    </a:lnTo>
                    <a:lnTo>
                      <a:pt x="53" y="250"/>
                    </a:lnTo>
                    <a:lnTo>
                      <a:pt x="33" y="260"/>
                    </a:lnTo>
                    <a:lnTo>
                      <a:pt x="32" y="263"/>
                    </a:lnTo>
                    <a:lnTo>
                      <a:pt x="32" y="265"/>
                    </a:lnTo>
                    <a:lnTo>
                      <a:pt x="31" y="265"/>
                    </a:lnTo>
                    <a:lnTo>
                      <a:pt x="24" y="267"/>
                    </a:lnTo>
                    <a:lnTo>
                      <a:pt x="22" y="269"/>
                    </a:lnTo>
                    <a:lnTo>
                      <a:pt x="21" y="269"/>
                    </a:lnTo>
                    <a:lnTo>
                      <a:pt x="21" y="272"/>
                    </a:lnTo>
                    <a:lnTo>
                      <a:pt x="1" y="334"/>
                    </a:lnTo>
                    <a:lnTo>
                      <a:pt x="0" y="335"/>
                    </a:lnTo>
                    <a:lnTo>
                      <a:pt x="4" y="336"/>
                    </a:lnTo>
                    <a:lnTo>
                      <a:pt x="4" y="343"/>
                    </a:lnTo>
                    <a:lnTo>
                      <a:pt x="2" y="348"/>
                    </a:lnTo>
                    <a:lnTo>
                      <a:pt x="15" y="358"/>
                    </a:lnTo>
                    <a:lnTo>
                      <a:pt x="15" y="356"/>
                    </a:lnTo>
                    <a:lnTo>
                      <a:pt x="25" y="346"/>
                    </a:lnTo>
                    <a:lnTo>
                      <a:pt x="32" y="352"/>
                    </a:lnTo>
                    <a:lnTo>
                      <a:pt x="33" y="353"/>
                    </a:lnTo>
                    <a:lnTo>
                      <a:pt x="39" y="360"/>
                    </a:lnTo>
                    <a:lnTo>
                      <a:pt x="46" y="355"/>
                    </a:lnTo>
                    <a:lnTo>
                      <a:pt x="54" y="363"/>
                    </a:lnTo>
                    <a:lnTo>
                      <a:pt x="52" y="369"/>
                    </a:lnTo>
                    <a:lnTo>
                      <a:pt x="52" y="374"/>
                    </a:lnTo>
                    <a:lnTo>
                      <a:pt x="56" y="388"/>
                    </a:lnTo>
                    <a:lnTo>
                      <a:pt x="54" y="405"/>
                    </a:lnTo>
                    <a:lnTo>
                      <a:pt x="52" y="412"/>
                    </a:lnTo>
                    <a:lnTo>
                      <a:pt x="65" y="418"/>
                    </a:lnTo>
                    <a:lnTo>
                      <a:pt x="62" y="420"/>
                    </a:lnTo>
                    <a:lnTo>
                      <a:pt x="59" y="422"/>
                    </a:lnTo>
                    <a:lnTo>
                      <a:pt x="57" y="423"/>
                    </a:lnTo>
                    <a:lnTo>
                      <a:pt x="52" y="427"/>
                    </a:lnTo>
                    <a:lnTo>
                      <a:pt x="43" y="436"/>
                    </a:lnTo>
                    <a:lnTo>
                      <a:pt x="46" y="440"/>
                    </a:lnTo>
                    <a:lnTo>
                      <a:pt x="46" y="441"/>
                    </a:lnTo>
                    <a:lnTo>
                      <a:pt x="49" y="446"/>
                    </a:lnTo>
                    <a:lnTo>
                      <a:pt x="52" y="455"/>
                    </a:lnTo>
                    <a:lnTo>
                      <a:pt x="53" y="458"/>
                    </a:lnTo>
                    <a:lnTo>
                      <a:pt x="60" y="466"/>
                    </a:lnTo>
                    <a:lnTo>
                      <a:pt x="62" y="466"/>
                    </a:lnTo>
                    <a:lnTo>
                      <a:pt x="64" y="465"/>
                    </a:lnTo>
                    <a:lnTo>
                      <a:pt x="75" y="472"/>
                    </a:lnTo>
                    <a:lnTo>
                      <a:pt x="77" y="483"/>
                    </a:lnTo>
                    <a:lnTo>
                      <a:pt x="79" y="487"/>
                    </a:lnTo>
                    <a:lnTo>
                      <a:pt x="84" y="487"/>
                    </a:lnTo>
                    <a:lnTo>
                      <a:pt x="89" y="486"/>
                    </a:lnTo>
                    <a:lnTo>
                      <a:pt x="98" y="482"/>
                    </a:lnTo>
                    <a:lnTo>
                      <a:pt x="103" y="478"/>
                    </a:lnTo>
                    <a:lnTo>
                      <a:pt x="106" y="476"/>
                    </a:lnTo>
                    <a:lnTo>
                      <a:pt x="110" y="479"/>
                    </a:lnTo>
                    <a:lnTo>
                      <a:pt x="112" y="483"/>
                    </a:lnTo>
                    <a:lnTo>
                      <a:pt x="117" y="489"/>
                    </a:lnTo>
                    <a:lnTo>
                      <a:pt x="119" y="493"/>
                    </a:lnTo>
                    <a:lnTo>
                      <a:pt x="121" y="497"/>
                    </a:lnTo>
                    <a:lnTo>
                      <a:pt x="139" y="511"/>
                    </a:lnTo>
                    <a:lnTo>
                      <a:pt x="139" y="510"/>
                    </a:lnTo>
                    <a:lnTo>
                      <a:pt x="141" y="510"/>
                    </a:lnTo>
                    <a:lnTo>
                      <a:pt x="172" y="490"/>
                    </a:lnTo>
                    <a:lnTo>
                      <a:pt x="177" y="483"/>
                    </a:lnTo>
                    <a:lnTo>
                      <a:pt x="183" y="478"/>
                    </a:lnTo>
                    <a:lnTo>
                      <a:pt x="195" y="473"/>
                    </a:lnTo>
                    <a:lnTo>
                      <a:pt x="199" y="471"/>
                    </a:lnTo>
                    <a:lnTo>
                      <a:pt x="201" y="469"/>
                    </a:lnTo>
                    <a:lnTo>
                      <a:pt x="195" y="457"/>
                    </a:lnTo>
                    <a:lnTo>
                      <a:pt x="193" y="453"/>
                    </a:lnTo>
                    <a:lnTo>
                      <a:pt x="193" y="451"/>
                    </a:lnTo>
                    <a:lnTo>
                      <a:pt x="195" y="451"/>
                    </a:lnTo>
                    <a:lnTo>
                      <a:pt x="198" y="450"/>
                    </a:lnTo>
                    <a:lnTo>
                      <a:pt x="202" y="450"/>
                    </a:lnTo>
                    <a:lnTo>
                      <a:pt x="208" y="451"/>
                    </a:lnTo>
                    <a:lnTo>
                      <a:pt x="212" y="451"/>
                    </a:lnTo>
                    <a:lnTo>
                      <a:pt x="213" y="450"/>
                    </a:lnTo>
                    <a:lnTo>
                      <a:pt x="216" y="450"/>
                    </a:lnTo>
                    <a:lnTo>
                      <a:pt x="229" y="444"/>
                    </a:lnTo>
                    <a:lnTo>
                      <a:pt x="230" y="443"/>
                    </a:lnTo>
                    <a:lnTo>
                      <a:pt x="234" y="440"/>
                    </a:lnTo>
                    <a:lnTo>
                      <a:pt x="234" y="437"/>
                    </a:lnTo>
                    <a:lnTo>
                      <a:pt x="237" y="434"/>
                    </a:lnTo>
                    <a:lnTo>
                      <a:pt x="241" y="432"/>
                    </a:lnTo>
                    <a:lnTo>
                      <a:pt x="257" y="439"/>
                    </a:lnTo>
                    <a:lnTo>
                      <a:pt x="273" y="439"/>
                    </a:lnTo>
                    <a:lnTo>
                      <a:pt x="279" y="451"/>
                    </a:lnTo>
                    <a:lnTo>
                      <a:pt x="280" y="451"/>
                    </a:lnTo>
                    <a:lnTo>
                      <a:pt x="280" y="450"/>
                    </a:lnTo>
                    <a:lnTo>
                      <a:pt x="290" y="437"/>
                    </a:lnTo>
                    <a:lnTo>
                      <a:pt x="292" y="437"/>
                    </a:lnTo>
                    <a:lnTo>
                      <a:pt x="293" y="436"/>
                    </a:lnTo>
                    <a:lnTo>
                      <a:pt x="296" y="436"/>
                    </a:lnTo>
                    <a:lnTo>
                      <a:pt x="300" y="444"/>
                    </a:lnTo>
                    <a:lnTo>
                      <a:pt x="302" y="450"/>
                    </a:lnTo>
                    <a:lnTo>
                      <a:pt x="307" y="460"/>
                    </a:lnTo>
                    <a:lnTo>
                      <a:pt x="309" y="460"/>
                    </a:lnTo>
                    <a:lnTo>
                      <a:pt x="318" y="455"/>
                    </a:lnTo>
                    <a:lnTo>
                      <a:pt x="324" y="454"/>
                    </a:lnTo>
                    <a:lnTo>
                      <a:pt x="324" y="453"/>
                    </a:lnTo>
                    <a:lnTo>
                      <a:pt x="320" y="441"/>
                    </a:lnTo>
                    <a:lnTo>
                      <a:pt x="313" y="429"/>
                    </a:lnTo>
                    <a:lnTo>
                      <a:pt x="313" y="427"/>
                    </a:lnTo>
                    <a:lnTo>
                      <a:pt x="311" y="426"/>
                    </a:lnTo>
                    <a:lnTo>
                      <a:pt x="311" y="425"/>
                    </a:lnTo>
                    <a:lnTo>
                      <a:pt x="306" y="418"/>
                    </a:lnTo>
                    <a:lnTo>
                      <a:pt x="303" y="409"/>
                    </a:lnTo>
                    <a:lnTo>
                      <a:pt x="303" y="405"/>
                    </a:lnTo>
                    <a:lnTo>
                      <a:pt x="309" y="401"/>
                    </a:lnTo>
                    <a:lnTo>
                      <a:pt x="324" y="395"/>
                    </a:lnTo>
                    <a:lnTo>
                      <a:pt x="323" y="391"/>
                    </a:lnTo>
                    <a:lnTo>
                      <a:pt x="323" y="390"/>
                    </a:lnTo>
                    <a:lnTo>
                      <a:pt x="325" y="381"/>
                    </a:lnTo>
                    <a:lnTo>
                      <a:pt x="313" y="367"/>
                    </a:lnTo>
                    <a:lnTo>
                      <a:pt x="313" y="366"/>
                    </a:lnTo>
                    <a:lnTo>
                      <a:pt x="314" y="365"/>
                    </a:lnTo>
                    <a:lnTo>
                      <a:pt x="323" y="358"/>
                    </a:lnTo>
                    <a:lnTo>
                      <a:pt x="320" y="356"/>
                    </a:lnTo>
                    <a:lnTo>
                      <a:pt x="317" y="353"/>
                    </a:lnTo>
                    <a:lnTo>
                      <a:pt x="317" y="352"/>
                    </a:lnTo>
                    <a:lnTo>
                      <a:pt x="313" y="348"/>
                    </a:lnTo>
                    <a:lnTo>
                      <a:pt x="307" y="348"/>
                    </a:lnTo>
                    <a:lnTo>
                      <a:pt x="294" y="332"/>
                    </a:lnTo>
                    <a:lnTo>
                      <a:pt x="299" y="331"/>
                    </a:lnTo>
                    <a:lnTo>
                      <a:pt x="283" y="316"/>
                    </a:lnTo>
                    <a:lnTo>
                      <a:pt x="302" y="293"/>
                    </a:lnTo>
                    <a:lnTo>
                      <a:pt x="303" y="293"/>
                    </a:lnTo>
                    <a:lnTo>
                      <a:pt x="303" y="292"/>
                    </a:lnTo>
                    <a:lnTo>
                      <a:pt x="304" y="286"/>
                    </a:lnTo>
                    <a:lnTo>
                      <a:pt x="306" y="285"/>
                    </a:lnTo>
                    <a:lnTo>
                      <a:pt x="306" y="283"/>
                    </a:lnTo>
                    <a:lnTo>
                      <a:pt x="304" y="283"/>
                    </a:lnTo>
                    <a:lnTo>
                      <a:pt x="293" y="278"/>
                    </a:lnTo>
                    <a:lnTo>
                      <a:pt x="283" y="269"/>
                    </a:lnTo>
                    <a:lnTo>
                      <a:pt x="276" y="257"/>
                    </a:lnTo>
                    <a:lnTo>
                      <a:pt x="272" y="247"/>
                    </a:lnTo>
                    <a:lnTo>
                      <a:pt x="275" y="196"/>
                    </a:lnTo>
                    <a:lnTo>
                      <a:pt x="276" y="193"/>
                    </a:lnTo>
                    <a:lnTo>
                      <a:pt x="280" y="193"/>
                    </a:lnTo>
                    <a:lnTo>
                      <a:pt x="282" y="190"/>
                    </a:lnTo>
                    <a:lnTo>
                      <a:pt x="287" y="189"/>
                    </a:lnTo>
                    <a:lnTo>
                      <a:pt x="290" y="189"/>
                    </a:lnTo>
                    <a:lnTo>
                      <a:pt x="302" y="162"/>
                    </a:lnTo>
                    <a:lnTo>
                      <a:pt x="302" y="148"/>
                    </a:lnTo>
                    <a:lnTo>
                      <a:pt x="304" y="141"/>
                    </a:lnTo>
                    <a:lnTo>
                      <a:pt x="307" y="137"/>
                    </a:lnTo>
                    <a:lnTo>
                      <a:pt x="307" y="135"/>
                    </a:lnTo>
                    <a:lnTo>
                      <a:pt x="314" y="119"/>
                    </a:lnTo>
                    <a:lnTo>
                      <a:pt x="318" y="113"/>
                    </a:lnTo>
                    <a:lnTo>
                      <a:pt x="320" y="110"/>
                    </a:lnTo>
                    <a:lnTo>
                      <a:pt x="323" y="106"/>
                    </a:lnTo>
                    <a:lnTo>
                      <a:pt x="324" y="106"/>
                    </a:lnTo>
                    <a:lnTo>
                      <a:pt x="324" y="105"/>
                    </a:lnTo>
                    <a:lnTo>
                      <a:pt x="329" y="101"/>
                    </a:lnTo>
                    <a:lnTo>
                      <a:pt x="325" y="98"/>
                    </a:lnTo>
                    <a:lnTo>
                      <a:pt x="314" y="91"/>
                    </a:lnTo>
                    <a:lnTo>
                      <a:pt x="313" y="91"/>
                    </a:lnTo>
                    <a:lnTo>
                      <a:pt x="313" y="89"/>
                    </a:lnTo>
                    <a:lnTo>
                      <a:pt x="306" y="77"/>
                    </a:lnTo>
                    <a:lnTo>
                      <a:pt x="310" y="71"/>
                    </a:lnTo>
                    <a:lnTo>
                      <a:pt x="317" y="56"/>
                    </a:lnTo>
                    <a:lnTo>
                      <a:pt x="318" y="56"/>
                    </a:lnTo>
                    <a:lnTo>
                      <a:pt x="316" y="55"/>
                    </a:lnTo>
                    <a:lnTo>
                      <a:pt x="314" y="53"/>
                    </a:lnTo>
                    <a:lnTo>
                      <a:pt x="304" y="52"/>
                    </a:lnTo>
                    <a:lnTo>
                      <a:pt x="292" y="52"/>
                    </a:lnTo>
                    <a:lnTo>
                      <a:pt x="287" y="53"/>
                    </a:lnTo>
                    <a:lnTo>
                      <a:pt x="287" y="52"/>
                    </a:lnTo>
                    <a:lnTo>
                      <a:pt x="289" y="50"/>
                    </a:lnTo>
                    <a:lnTo>
                      <a:pt x="304" y="13"/>
                    </a:lnTo>
                    <a:lnTo>
                      <a:pt x="307" y="10"/>
                    </a:lnTo>
                    <a:lnTo>
                      <a:pt x="307" y="8"/>
                    </a:lnTo>
                    <a:lnTo>
                      <a:pt x="306" y="8"/>
                    </a:lnTo>
                    <a:lnTo>
                      <a:pt x="283" y="3"/>
                    </a:lnTo>
                    <a:lnTo>
                      <a:pt x="279" y="6"/>
                    </a:lnTo>
                    <a:lnTo>
                      <a:pt x="278" y="4"/>
                    </a:lnTo>
                    <a:lnTo>
                      <a:pt x="275" y="4"/>
                    </a:lnTo>
                    <a:lnTo>
                      <a:pt x="264" y="7"/>
                    </a:lnTo>
                    <a:lnTo>
                      <a:pt x="253" y="3"/>
                    </a:lnTo>
                    <a:lnTo>
                      <a:pt x="251" y="3"/>
                    </a:lnTo>
                    <a:lnTo>
                      <a:pt x="22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37" name="Freeform 566">
                <a:extLst>
                  <a:ext uri="{FF2B5EF4-FFF2-40B4-BE49-F238E27FC236}">
                    <a16:creationId xmlns:a16="http://schemas.microsoft.com/office/drawing/2014/main" id="{A1716C9A-CC61-3627-F7B5-5190CFB5AA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4" y="1196"/>
                <a:ext cx="181" cy="172"/>
              </a:xfrm>
              <a:custGeom>
                <a:avLst/>
                <a:gdLst>
                  <a:gd name="T0" fmla="*/ 247 w 726"/>
                  <a:gd name="T1" fmla="*/ 105 h 687"/>
                  <a:gd name="T2" fmla="*/ 236 w 726"/>
                  <a:gd name="T3" fmla="*/ 123 h 687"/>
                  <a:gd name="T4" fmla="*/ 174 w 726"/>
                  <a:gd name="T5" fmla="*/ 165 h 687"/>
                  <a:gd name="T6" fmla="*/ 133 w 726"/>
                  <a:gd name="T7" fmla="*/ 136 h 687"/>
                  <a:gd name="T8" fmla="*/ 94 w 726"/>
                  <a:gd name="T9" fmla="*/ 155 h 687"/>
                  <a:gd name="T10" fmla="*/ 87 w 726"/>
                  <a:gd name="T11" fmla="*/ 172 h 687"/>
                  <a:gd name="T12" fmla="*/ 27 w 726"/>
                  <a:gd name="T13" fmla="*/ 227 h 687"/>
                  <a:gd name="T14" fmla="*/ 22 w 726"/>
                  <a:gd name="T15" fmla="*/ 259 h 687"/>
                  <a:gd name="T16" fmla="*/ 21 w 726"/>
                  <a:gd name="T17" fmla="*/ 294 h 687"/>
                  <a:gd name="T18" fmla="*/ 87 w 726"/>
                  <a:gd name="T19" fmla="*/ 268 h 687"/>
                  <a:gd name="T20" fmla="*/ 121 w 726"/>
                  <a:gd name="T21" fmla="*/ 264 h 687"/>
                  <a:gd name="T22" fmla="*/ 112 w 726"/>
                  <a:gd name="T23" fmla="*/ 298 h 687"/>
                  <a:gd name="T24" fmla="*/ 82 w 726"/>
                  <a:gd name="T25" fmla="*/ 326 h 687"/>
                  <a:gd name="T26" fmla="*/ 42 w 726"/>
                  <a:gd name="T27" fmla="*/ 348 h 687"/>
                  <a:gd name="T28" fmla="*/ 50 w 726"/>
                  <a:gd name="T29" fmla="*/ 340 h 687"/>
                  <a:gd name="T30" fmla="*/ 11 w 726"/>
                  <a:gd name="T31" fmla="*/ 352 h 687"/>
                  <a:gd name="T32" fmla="*/ 25 w 726"/>
                  <a:gd name="T33" fmla="*/ 440 h 687"/>
                  <a:gd name="T34" fmla="*/ 44 w 726"/>
                  <a:gd name="T35" fmla="*/ 481 h 687"/>
                  <a:gd name="T36" fmla="*/ 67 w 726"/>
                  <a:gd name="T37" fmla="*/ 421 h 687"/>
                  <a:gd name="T38" fmla="*/ 128 w 726"/>
                  <a:gd name="T39" fmla="*/ 424 h 687"/>
                  <a:gd name="T40" fmla="*/ 145 w 726"/>
                  <a:gd name="T41" fmla="*/ 442 h 687"/>
                  <a:gd name="T42" fmla="*/ 156 w 726"/>
                  <a:gd name="T43" fmla="*/ 479 h 687"/>
                  <a:gd name="T44" fmla="*/ 176 w 726"/>
                  <a:gd name="T45" fmla="*/ 530 h 687"/>
                  <a:gd name="T46" fmla="*/ 183 w 726"/>
                  <a:gd name="T47" fmla="*/ 573 h 687"/>
                  <a:gd name="T48" fmla="*/ 257 w 726"/>
                  <a:gd name="T49" fmla="*/ 570 h 687"/>
                  <a:gd name="T50" fmla="*/ 282 w 726"/>
                  <a:gd name="T51" fmla="*/ 587 h 687"/>
                  <a:gd name="T52" fmla="*/ 284 w 726"/>
                  <a:gd name="T53" fmla="*/ 606 h 687"/>
                  <a:gd name="T54" fmla="*/ 321 w 726"/>
                  <a:gd name="T55" fmla="*/ 658 h 687"/>
                  <a:gd name="T56" fmla="*/ 338 w 726"/>
                  <a:gd name="T57" fmla="*/ 680 h 687"/>
                  <a:gd name="T58" fmla="*/ 422 w 726"/>
                  <a:gd name="T59" fmla="*/ 606 h 687"/>
                  <a:gd name="T60" fmla="*/ 478 w 726"/>
                  <a:gd name="T61" fmla="*/ 582 h 687"/>
                  <a:gd name="T62" fmla="*/ 466 w 726"/>
                  <a:gd name="T63" fmla="*/ 538 h 687"/>
                  <a:gd name="T64" fmla="*/ 492 w 726"/>
                  <a:gd name="T65" fmla="*/ 507 h 687"/>
                  <a:gd name="T66" fmla="*/ 525 w 726"/>
                  <a:gd name="T67" fmla="*/ 503 h 687"/>
                  <a:gd name="T68" fmla="*/ 550 w 726"/>
                  <a:gd name="T69" fmla="*/ 485 h 687"/>
                  <a:gd name="T70" fmla="*/ 584 w 726"/>
                  <a:gd name="T71" fmla="*/ 477 h 687"/>
                  <a:gd name="T72" fmla="*/ 659 w 726"/>
                  <a:gd name="T73" fmla="*/ 457 h 687"/>
                  <a:gd name="T74" fmla="*/ 682 w 726"/>
                  <a:gd name="T75" fmla="*/ 435 h 687"/>
                  <a:gd name="T76" fmla="*/ 719 w 726"/>
                  <a:gd name="T77" fmla="*/ 422 h 687"/>
                  <a:gd name="T78" fmla="*/ 725 w 726"/>
                  <a:gd name="T79" fmla="*/ 372 h 687"/>
                  <a:gd name="T80" fmla="*/ 698 w 726"/>
                  <a:gd name="T81" fmla="*/ 358 h 687"/>
                  <a:gd name="T82" fmla="*/ 676 w 726"/>
                  <a:gd name="T83" fmla="*/ 340 h 687"/>
                  <a:gd name="T84" fmla="*/ 649 w 726"/>
                  <a:gd name="T85" fmla="*/ 341 h 687"/>
                  <a:gd name="T86" fmla="*/ 656 w 726"/>
                  <a:gd name="T87" fmla="*/ 331 h 687"/>
                  <a:gd name="T88" fmla="*/ 616 w 726"/>
                  <a:gd name="T89" fmla="*/ 323 h 687"/>
                  <a:gd name="T90" fmla="*/ 593 w 726"/>
                  <a:gd name="T91" fmla="*/ 308 h 687"/>
                  <a:gd name="T92" fmla="*/ 539 w 726"/>
                  <a:gd name="T93" fmla="*/ 268 h 687"/>
                  <a:gd name="T94" fmla="*/ 507 w 726"/>
                  <a:gd name="T95" fmla="*/ 260 h 687"/>
                  <a:gd name="T96" fmla="*/ 479 w 726"/>
                  <a:gd name="T97" fmla="*/ 201 h 687"/>
                  <a:gd name="T98" fmla="*/ 444 w 726"/>
                  <a:gd name="T99" fmla="*/ 189 h 687"/>
                  <a:gd name="T100" fmla="*/ 438 w 726"/>
                  <a:gd name="T101" fmla="*/ 134 h 687"/>
                  <a:gd name="T102" fmla="*/ 434 w 726"/>
                  <a:gd name="T103" fmla="*/ 80 h 687"/>
                  <a:gd name="T104" fmla="*/ 497 w 726"/>
                  <a:gd name="T105" fmla="*/ 16 h 687"/>
                  <a:gd name="T106" fmla="*/ 433 w 726"/>
                  <a:gd name="T107" fmla="*/ 26 h 687"/>
                  <a:gd name="T108" fmla="*/ 344 w 726"/>
                  <a:gd name="T109" fmla="*/ 55 h 687"/>
                  <a:gd name="T110" fmla="*/ 355 w 726"/>
                  <a:gd name="T111" fmla="*/ 95 h 687"/>
                  <a:gd name="T112" fmla="*/ 331 w 726"/>
                  <a:gd name="T113" fmla="*/ 90 h 687"/>
                  <a:gd name="T114" fmla="*/ 292 w 726"/>
                  <a:gd name="T115" fmla="*/ 93 h 6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726" h="687">
                    <a:moveTo>
                      <a:pt x="272" y="88"/>
                    </a:moveTo>
                    <a:lnTo>
                      <a:pt x="269" y="91"/>
                    </a:lnTo>
                    <a:lnTo>
                      <a:pt x="269" y="94"/>
                    </a:lnTo>
                    <a:lnTo>
                      <a:pt x="265" y="97"/>
                    </a:lnTo>
                    <a:lnTo>
                      <a:pt x="264" y="98"/>
                    </a:lnTo>
                    <a:lnTo>
                      <a:pt x="251" y="104"/>
                    </a:lnTo>
                    <a:lnTo>
                      <a:pt x="248" y="104"/>
                    </a:lnTo>
                    <a:lnTo>
                      <a:pt x="247" y="105"/>
                    </a:lnTo>
                    <a:lnTo>
                      <a:pt x="243" y="105"/>
                    </a:lnTo>
                    <a:lnTo>
                      <a:pt x="237" y="104"/>
                    </a:lnTo>
                    <a:lnTo>
                      <a:pt x="233" y="104"/>
                    </a:lnTo>
                    <a:lnTo>
                      <a:pt x="230" y="105"/>
                    </a:lnTo>
                    <a:lnTo>
                      <a:pt x="228" y="105"/>
                    </a:lnTo>
                    <a:lnTo>
                      <a:pt x="228" y="107"/>
                    </a:lnTo>
                    <a:lnTo>
                      <a:pt x="230" y="111"/>
                    </a:lnTo>
                    <a:lnTo>
                      <a:pt x="236" y="123"/>
                    </a:lnTo>
                    <a:lnTo>
                      <a:pt x="234" y="125"/>
                    </a:lnTo>
                    <a:lnTo>
                      <a:pt x="230" y="127"/>
                    </a:lnTo>
                    <a:lnTo>
                      <a:pt x="218" y="132"/>
                    </a:lnTo>
                    <a:lnTo>
                      <a:pt x="212" y="137"/>
                    </a:lnTo>
                    <a:lnTo>
                      <a:pt x="207" y="144"/>
                    </a:lnTo>
                    <a:lnTo>
                      <a:pt x="176" y="164"/>
                    </a:lnTo>
                    <a:lnTo>
                      <a:pt x="174" y="164"/>
                    </a:lnTo>
                    <a:lnTo>
                      <a:pt x="174" y="165"/>
                    </a:lnTo>
                    <a:lnTo>
                      <a:pt x="156" y="151"/>
                    </a:lnTo>
                    <a:lnTo>
                      <a:pt x="154" y="147"/>
                    </a:lnTo>
                    <a:lnTo>
                      <a:pt x="152" y="143"/>
                    </a:lnTo>
                    <a:lnTo>
                      <a:pt x="147" y="137"/>
                    </a:lnTo>
                    <a:lnTo>
                      <a:pt x="145" y="133"/>
                    </a:lnTo>
                    <a:lnTo>
                      <a:pt x="141" y="130"/>
                    </a:lnTo>
                    <a:lnTo>
                      <a:pt x="138" y="132"/>
                    </a:lnTo>
                    <a:lnTo>
                      <a:pt x="133" y="136"/>
                    </a:lnTo>
                    <a:lnTo>
                      <a:pt x="124" y="140"/>
                    </a:lnTo>
                    <a:lnTo>
                      <a:pt x="119" y="141"/>
                    </a:lnTo>
                    <a:lnTo>
                      <a:pt x="114" y="141"/>
                    </a:lnTo>
                    <a:lnTo>
                      <a:pt x="112" y="137"/>
                    </a:lnTo>
                    <a:lnTo>
                      <a:pt x="105" y="141"/>
                    </a:lnTo>
                    <a:lnTo>
                      <a:pt x="100" y="146"/>
                    </a:lnTo>
                    <a:lnTo>
                      <a:pt x="92" y="151"/>
                    </a:lnTo>
                    <a:lnTo>
                      <a:pt x="94" y="155"/>
                    </a:lnTo>
                    <a:lnTo>
                      <a:pt x="97" y="157"/>
                    </a:lnTo>
                    <a:lnTo>
                      <a:pt x="103" y="158"/>
                    </a:lnTo>
                    <a:lnTo>
                      <a:pt x="105" y="164"/>
                    </a:lnTo>
                    <a:lnTo>
                      <a:pt x="99" y="172"/>
                    </a:lnTo>
                    <a:lnTo>
                      <a:pt x="97" y="175"/>
                    </a:lnTo>
                    <a:lnTo>
                      <a:pt x="91" y="175"/>
                    </a:lnTo>
                    <a:lnTo>
                      <a:pt x="88" y="174"/>
                    </a:lnTo>
                    <a:lnTo>
                      <a:pt x="87" y="172"/>
                    </a:lnTo>
                    <a:lnTo>
                      <a:pt x="75" y="179"/>
                    </a:lnTo>
                    <a:lnTo>
                      <a:pt x="75" y="189"/>
                    </a:lnTo>
                    <a:lnTo>
                      <a:pt x="64" y="199"/>
                    </a:lnTo>
                    <a:lnTo>
                      <a:pt x="64" y="200"/>
                    </a:lnTo>
                    <a:lnTo>
                      <a:pt x="63" y="203"/>
                    </a:lnTo>
                    <a:lnTo>
                      <a:pt x="63" y="208"/>
                    </a:lnTo>
                    <a:lnTo>
                      <a:pt x="59" y="213"/>
                    </a:lnTo>
                    <a:lnTo>
                      <a:pt x="27" y="227"/>
                    </a:lnTo>
                    <a:lnTo>
                      <a:pt x="14" y="235"/>
                    </a:lnTo>
                    <a:lnTo>
                      <a:pt x="11" y="238"/>
                    </a:lnTo>
                    <a:lnTo>
                      <a:pt x="10" y="241"/>
                    </a:lnTo>
                    <a:lnTo>
                      <a:pt x="7" y="242"/>
                    </a:lnTo>
                    <a:lnTo>
                      <a:pt x="4" y="248"/>
                    </a:lnTo>
                    <a:lnTo>
                      <a:pt x="10" y="246"/>
                    </a:lnTo>
                    <a:lnTo>
                      <a:pt x="15" y="248"/>
                    </a:lnTo>
                    <a:lnTo>
                      <a:pt x="22" y="259"/>
                    </a:lnTo>
                    <a:lnTo>
                      <a:pt x="13" y="264"/>
                    </a:lnTo>
                    <a:lnTo>
                      <a:pt x="17" y="278"/>
                    </a:lnTo>
                    <a:lnTo>
                      <a:pt x="11" y="284"/>
                    </a:lnTo>
                    <a:lnTo>
                      <a:pt x="10" y="287"/>
                    </a:lnTo>
                    <a:lnTo>
                      <a:pt x="10" y="297"/>
                    </a:lnTo>
                    <a:lnTo>
                      <a:pt x="11" y="298"/>
                    </a:lnTo>
                    <a:lnTo>
                      <a:pt x="11" y="299"/>
                    </a:lnTo>
                    <a:lnTo>
                      <a:pt x="21" y="294"/>
                    </a:lnTo>
                    <a:lnTo>
                      <a:pt x="25" y="290"/>
                    </a:lnTo>
                    <a:lnTo>
                      <a:pt x="47" y="274"/>
                    </a:lnTo>
                    <a:lnTo>
                      <a:pt x="52" y="270"/>
                    </a:lnTo>
                    <a:lnTo>
                      <a:pt x="57" y="267"/>
                    </a:lnTo>
                    <a:lnTo>
                      <a:pt x="61" y="267"/>
                    </a:lnTo>
                    <a:lnTo>
                      <a:pt x="61" y="271"/>
                    </a:lnTo>
                    <a:lnTo>
                      <a:pt x="80" y="266"/>
                    </a:lnTo>
                    <a:lnTo>
                      <a:pt x="87" y="268"/>
                    </a:lnTo>
                    <a:lnTo>
                      <a:pt x="88" y="271"/>
                    </a:lnTo>
                    <a:lnTo>
                      <a:pt x="94" y="278"/>
                    </a:lnTo>
                    <a:lnTo>
                      <a:pt x="105" y="273"/>
                    </a:lnTo>
                    <a:lnTo>
                      <a:pt x="107" y="270"/>
                    </a:lnTo>
                    <a:lnTo>
                      <a:pt x="107" y="268"/>
                    </a:lnTo>
                    <a:lnTo>
                      <a:pt x="113" y="266"/>
                    </a:lnTo>
                    <a:lnTo>
                      <a:pt x="117" y="263"/>
                    </a:lnTo>
                    <a:lnTo>
                      <a:pt x="121" y="264"/>
                    </a:lnTo>
                    <a:lnTo>
                      <a:pt x="127" y="268"/>
                    </a:lnTo>
                    <a:lnTo>
                      <a:pt x="137" y="278"/>
                    </a:lnTo>
                    <a:lnTo>
                      <a:pt x="121" y="294"/>
                    </a:lnTo>
                    <a:lnTo>
                      <a:pt x="120" y="294"/>
                    </a:lnTo>
                    <a:lnTo>
                      <a:pt x="119" y="295"/>
                    </a:lnTo>
                    <a:lnTo>
                      <a:pt x="114" y="297"/>
                    </a:lnTo>
                    <a:lnTo>
                      <a:pt x="113" y="297"/>
                    </a:lnTo>
                    <a:lnTo>
                      <a:pt x="112" y="298"/>
                    </a:lnTo>
                    <a:lnTo>
                      <a:pt x="113" y="302"/>
                    </a:lnTo>
                    <a:lnTo>
                      <a:pt x="112" y="302"/>
                    </a:lnTo>
                    <a:lnTo>
                      <a:pt x="112" y="304"/>
                    </a:lnTo>
                    <a:lnTo>
                      <a:pt x="105" y="309"/>
                    </a:lnTo>
                    <a:lnTo>
                      <a:pt x="103" y="311"/>
                    </a:lnTo>
                    <a:lnTo>
                      <a:pt x="95" y="315"/>
                    </a:lnTo>
                    <a:lnTo>
                      <a:pt x="91" y="316"/>
                    </a:lnTo>
                    <a:lnTo>
                      <a:pt x="82" y="326"/>
                    </a:lnTo>
                    <a:lnTo>
                      <a:pt x="78" y="334"/>
                    </a:lnTo>
                    <a:lnTo>
                      <a:pt x="77" y="335"/>
                    </a:lnTo>
                    <a:lnTo>
                      <a:pt x="77" y="340"/>
                    </a:lnTo>
                    <a:lnTo>
                      <a:pt x="68" y="335"/>
                    </a:lnTo>
                    <a:lnTo>
                      <a:pt x="56" y="348"/>
                    </a:lnTo>
                    <a:lnTo>
                      <a:pt x="47" y="350"/>
                    </a:lnTo>
                    <a:lnTo>
                      <a:pt x="46" y="348"/>
                    </a:lnTo>
                    <a:lnTo>
                      <a:pt x="42" y="348"/>
                    </a:lnTo>
                    <a:lnTo>
                      <a:pt x="42" y="347"/>
                    </a:lnTo>
                    <a:lnTo>
                      <a:pt x="44" y="345"/>
                    </a:lnTo>
                    <a:lnTo>
                      <a:pt x="46" y="344"/>
                    </a:lnTo>
                    <a:lnTo>
                      <a:pt x="47" y="344"/>
                    </a:lnTo>
                    <a:lnTo>
                      <a:pt x="50" y="341"/>
                    </a:lnTo>
                    <a:lnTo>
                      <a:pt x="52" y="341"/>
                    </a:lnTo>
                    <a:lnTo>
                      <a:pt x="52" y="340"/>
                    </a:lnTo>
                    <a:lnTo>
                      <a:pt x="50" y="340"/>
                    </a:lnTo>
                    <a:lnTo>
                      <a:pt x="40" y="331"/>
                    </a:lnTo>
                    <a:lnTo>
                      <a:pt x="35" y="328"/>
                    </a:lnTo>
                    <a:lnTo>
                      <a:pt x="17" y="315"/>
                    </a:lnTo>
                    <a:lnTo>
                      <a:pt x="0" y="327"/>
                    </a:lnTo>
                    <a:lnTo>
                      <a:pt x="1" y="328"/>
                    </a:lnTo>
                    <a:lnTo>
                      <a:pt x="1" y="331"/>
                    </a:lnTo>
                    <a:lnTo>
                      <a:pt x="6" y="344"/>
                    </a:lnTo>
                    <a:lnTo>
                      <a:pt x="11" y="352"/>
                    </a:lnTo>
                    <a:lnTo>
                      <a:pt x="18" y="359"/>
                    </a:lnTo>
                    <a:lnTo>
                      <a:pt x="22" y="380"/>
                    </a:lnTo>
                    <a:lnTo>
                      <a:pt x="25" y="390"/>
                    </a:lnTo>
                    <a:lnTo>
                      <a:pt x="22" y="402"/>
                    </a:lnTo>
                    <a:lnTo>
                      <a:pt x="21" y="405"/>
                    </a:lnTo>
                    <a:lnTo>
                      <a:pt x="21" y="412"/>
                    </a:lnTo>
                    <a:lnTo>
                      <a:pt x="25" y="429"/>
                    </a:lnTo>
                    <a:lnTo>
                      <a:pt x="25" y="440"/>
                    </a:lnTo>
                    <a:lnTo>
                      <a:pt x="22" y="450"/>
                    </a:lnTo>
                    <a:lnTo>
                      <a:pt x="21" y="453"/>
                    </a:lnTo>
                    <a:lnTo>
                      <a:pt x="21" y="454"/>
                    </a:lnTo>
                    <a:lnTo>
                      <a:pt x="22" y="454"/>
                    </a:lnTo>
                    <a:lnTo>
                      <a:pt x="33" y="461"/>
                    </a:lnTo>
                    <a:lnTo>
                      <a:pt x="40" y="472"/>
                    </a:lnTo>
                    <a:lnTo>
                      <a:pt x="40" y="475"/>
                    </a:lnTo>
                    <a:lnTo>
                      <a:pt x="44" y="481"/>
                    </a:lnTo>
                    <a:lnTo>
                      <a:pt x="49" y="481"/>
                    </a:lnTo>
                    <a:lnTo>
                      <a:pt x="49" y="479"/>
                    </a:lnTo>
                    <a:lnTo>
                      <a:pt x="47" y="472"/>
                    </a:lnTo>
                    <a:lnTo>
                      <a:pt x="53" y="445"/>
                    </a:lnTo>
                    <a:lnTo>
                      <a:pt x="54" y="443"/>
                    </a:lnTo>
                    <a:lnTo>
                      <a:pt x="60" y="426"/>
                    </a:lnTo>
                    <a:lnTo>
                      <a:pt x="61" y="425"/>
                    </a:lnTo>
                    <a:lnTo>
                      <a:pt x="67" y="421"/>
                    </a:lnTo>
                    <a:lnTo>
                      <a:pt x="87" y="398"/>
                    </a:lnTo>
                    <a:lnTo>
                      <a:pt x="88" y="398"/>
                    </a:lnTo>
                    <a:lnTo>
                      <a:pt x="88" y="400"/>
                    </a:lnTo>
                    <a:lnTo>
                      <a:pt x="89" y="407"/>
                    </a:lnTo>
                    <a:lnTo>
                      <a:pt x="97" y="411"/>
                    </a:lnTo>
                    <a:lnTo>
                      <a:pt x="119" y="415"/>
                    </a:lnTo>
                    <a:lnTo>
                      <a:pt x="126" y="421"/>
                    </a:lnTo>
                    <a:lnTo>
                      <a:pt x="128" y="424"/>
                    </a:lnTo>
                    <a:lnTo>
                      <a:pt x="128" y="433"/>
                    </a:lnTo>
                    <a:lnTo>
                      <a:pt x="127" y="435"/>
                    </a:lnTo>
                    <a:lnTo>
                      <a:pt x="127" y="438"/>
                    </a:lnTo>
                    <a:lnTo>
                      <a:pt x="135" y="438"/>
                    </a:lnTo>
                    <a:lnTo>
                      <a:pt x="138" y="436"/>
                    </a:lnTo>
                    <a:lnTo>
                      <a:pt x="142" y="438"/>
                    </a:lnTo>
                    <a:lnTo>
                      <a:pt x="144" y="439"/>
                    </a:lnTo>
                    <a:lnTo>
                      <a:pt x="145" y="442"/>
                    </a:lnTo>
                    <a:lnTo>
                      <a:pt x="147" y="443"/>
                    </a:lnTo>
                    <a:lnTo>
                      <a:pt x="149" y="449"/>
                    </a:lnTo>
                    <a:lnTo>
                      <a:pt x="149" y="450"/>
                    </a:lnTo>
                    <a:lnTo>
                      <a:pt x="151" y="453"/>
                    </a:lnTo>
                    <a:lnTo>
                      <a:pt x="149" y="454"/>
                    </a:lnTo>
                    <a:lnTo>
                      <a:pt x="151" y="464"/>
                    </a:lnTo>
                    <a:lnTo>
                      <a:pt x="154" y="474"/>
                    </a:lnTo>
                    <a:lnTo>
                      <a:pt x="156" y="479"/>
                    </a:lnTo>
                    <a:lnTo>
                      <a:pt x="166" y="485"/>
                    </a:lnTo>
                    <a:lnTo>
                      <a:pt x="177" y="488"/>
                    </a:lnTo>
                    <a:lnTo>
                      <a:pt x="181" y="492"/>
                    </a:lnTo>
                    <a:lnTo>
                      <a:pt x="186" y="507"/>
                    </a:lnTo>
                    <a:lnTo>
                      <a:pt x="184" y="514"/>
                    </a:lnTo>
                    <a:lnTo>
                      <a:pt x="181" y="520"/>
                    </a:lnTo>
                    <a:lnTo>
                      <a:pt x="179" y="525"/>
                    </a:lnTo>
                    <a:lnTo>
                      <a:pt x="176" y="530"/>
                    </a:lnTo>
                    <a:lnTo>
                      <a:pt x="176" y="531"/>
                    </a:lnTo>
                    <a:lnTo>
                      <a:pt x="174" y="542"/>
                    </a:lnTo>
                    <a:lnTo>
                      <a:pt x="183" y="545"/>
                    </a:lnTo>
                    <a:lnTo>
                      <a:pt x="184" y="546"/>
                    </a:lnTo>
                    <a:lnTo>
                      <a:pt x="184" y="548"/>
                    </a:lnTo>
                    <a:lnTo>
                      <a:pt x="186" y="549"/>
                    </a:lnTo>
                    <a:lnTo>
                      <a:pt x="191" y="556"/>
                    </a:lnTo>
                    <a:lnTo>
                      <a:pt x="183" y="573"/>
                    </a:lnTo>
                    <a:lnTo>
                      <a:pt x="184" y="573"/>
                    </a:lnTo>
                    <a:lnTo>
                      <a:pt x="194" y="576"/>
                    </a:lnTo>
                    <a:lnTo>
                      <a:pt x="218" y="587"/>
                    </a:lnTo>
                    <a:lnTo>
                      <a:pt x="233" y="584"/>
                    </a:lnTo>
                    <a:lnTo>
                      <a:pt x="237" y="583"/>
                    </a:lnTo>
                    <a:lnTo>
                      <a:pt x="240" y="583"/>
                    </a:lnTo>
                    <a:lnTo>
                      <a:pt x="247" y="580"/>
                    </a:lnTo>
                    <a:lnTo>
                      <a:pt x="257" y="570"/>
                    </a:lnTo>
                    <a:lnTo>
                      <a:pt x="262" y="566"/>
                    </a:lnTo>
                    <a:lnTo>
                      <a:pt x="264" y="566"/>
                    </a:lnTo>
                    <a:lnTo>
                      <a:pt x="271" y="567"/>
                    </a:lnTo>
                    <a:lnTo>
                      <a:pt x="275" y="570"/>
                    </a:lnTo>
                    <a:lnTo>
                      <a:pt x="284" y="580"/>
                    </a:lnTo>
                    <a:lnTo>
                      <a:pt x="281" y="582"/>
                    </a:lnTo>
                    <a:lnTo>
                      <a:pt x="282" y="584"/>
                    </a:lnTo>
                    <a:lnTo>
                      <a:pt x="282" y="587"/>
                    </a:lnTo>
                    <a:lnTo>
                      <a:pt x="293" y="602"/>
                    </a:lnTo>
                    <a:lnTo>
                      <a:pt x="293" y="604"/>
                    </a:lnTo>
                    <a:lnTo>
                      <a:pt x="292" y="605"/>
                    </a:lnTo>
                    <a:lnTo>
                      <a:pt x="289" y="604"/>
                    </a:lnTo>
                    <a:lnTo>
                      <a:pt x="288" y="602"/>
                    </a:lnTo>
                    <a:lnTo>
                      <a:pt x="286" y="602"/>
                    </a:lnTo>
                    <a:lnTo>
                      <a:pt x="284" y="604"/>
                    </a:lnTo>
                    <a:lnTo>
                      <a:pt x="284" y="606"/>
                    </a:lnTo>
                    <a:lnTo>
                      <a:pt x="285" y="606"/>
                    </a:lnTo>
                    <a:lnTo>
                      <a:pt x="289" y="611"/>
                    </a:lnTo>
                    <a:lnTo>
                      <a:pt x="301" y="618"/>
                    </a:lnTo>
                    <a:lnTo>
                      <a:pt x="304" y="618"/>
                    </a:lnTo>
                    <a:lnTo>
                      <a:pt x="304" y="619"/>
                    </a:lnTo>
                    <a:lnTo>
                      <a:pt x="307" y="623"/>
                    </a:lnTo>
                    <a:lnTo>
                      <a:pt x="307" y="627"/>
                    </a:lnTo>
                    <a:lnTo>
                      <a:pt x="321" y="658"/>
                    </a:lnTo>
                    <a:lnTo>
                      <a:pt x="321" y="659"/>
                    </a:lnTo>
                    <a:lnTo>
                      <a:pt x="324" y="671"/>
                    </a:lnTo>
                    <a:lnTo>
                      <a:pt x="324" y="676"/>
                    </a:lnTo>
                    <a:lnTo>
                      <a:pt x="328" y="686"/>
                    </a:lnTo>
                    <a:lnTo>
                      <a:pt x="329" y="687"/>
                    </a:lnTo>
                    <a:lnTo>
                      <a:pt x="334" y="685"/>
                    </a:lnTo>
                    <a:lnTo>
                      <a:pt x="334" y="683"/>
                    </a:lnTo>
                    <a:lnTo>
                      <a:pt x="338" y="680"/>
                    </a:lnTo>
                    <a:lnTo>
                      <a:pt x="394" y="630"/>
                    </a:lnTo>
                    <a:lnTo>
                      <a:pt x="398" y="625"/>
                    </a:lnTo>
                    <a:lnTo>
                      <a:pt x="405" y="618"/>
                    </a:lnTo>
                    <a:lnTo>
                      <a:pt x="408" y="613"/>
                    </a:lnTo>
                    <a:lnTo>
                      <a:pt x="412" y="609"/>
                    </a:lnTo>
                    <a:lnTo>
                      <a:pt x="416" y="611"/>
                    </a:lnTo>
                    <a:lnTo>
                      <a:pt x="422" y="611"/>
                    </a:lnTo>
                    <a:lnTo>
                      <a:pt x="422" y="606"/>
                    </a:lnTo>
                    <a:lnTo>
                      <a:pt x="420" y="604"/>
                    </a:lnTo>
                    <a:lnTo>
                      <a:pt x="422" y="604"/>
                    </a:lnTo>
                    <a:lnTo>
                      <a:pt x="464" y="612"/>
                    </a:lnTo>
                    <a:lnTo>
                      <a:pt x="465" y="611"/>
                    </a:lnTo>
                    <a:lnTo>
                      <a:pt x="469" y="599"/>
                    </a:lnTo>
                    <a:lnTo>
                      <a:pt x="469" y="588"/>
                    </a:lnTo>
                    <a:lnTo>
                      <a:pt x="472" y="580"/>
                    </a:lnTo>
                    <a:lnTo>
                      <a:pt x="478" y="582"/>
                    </a:lnTo>
                    <a:lnTo>
                      <a:pt x="482" y="582"/>
                    </a:lnTo>
                    <a:lnTo>
                      <a:pt x="492" y="577"/>
                    </a:lnTo>
                    <a:lnTo>
                      <a:pt x="497" y="569"/>
                    </a:lnTo>
                    <a:lnTo>
                      <a:pt x="494" y="565"/>
                    </a:lnTo>
                    <a:lnTo>
                      <a:pt x="497" y="551"/>
                    </a:lnTo>
                    <a:lnTo>
                      <a:pt x="497" y="549"/>
                    </a:lnTo>
                    <a:lnTo>
                      <a:pt x="490" y="548"/>
                    </a:lnTo>
                    <a:lnTo>
                      <a:pt x="466" y="538"/>
                    </a:lnTo>
                    <a:lnTo>
                      <a:pt x="458" y="537"/>
                    </a:lnTo>
                    <a:lnTo>
                      <a:pt x="454" y="535"/>
                    </a:lnTo>
                    <a:lnTo>
                      <a:pt x="461" y="523"/>
                    </a:lnTo>
                    <a:lnTo>
                      <a:pt x="468" y="520"/>
                    </a:lnTo>
                    <a:lnTo>
                      <a:pt x="479" y="507"/>
                    </a:lnTo>
                    <a:lnTo>
                      <a:pt x="479" y="506"/>
                    </a:lnTo>
                    <a:lnTo>
                      <a:pt x="482" y="507"/>
                    </a:lnTo>
                    <a:lnTo>
                      <a:pt x="492" y="507"/>
                    </a:lnTo>
                    <a:lnTo>
                      <a:pt x="498" y="506"/>
                    </a:lnTo>
                    <a:lnTo>
                      <a:pt x="512" y="506"/>
                    </a:lnTo>
                    <a:lnTo>
                      <a:pt x="519" y="509"/>
                    </a:lnTo>
                    <a:lnTo>
                      <a:pt x="522" y="513"/>
                    </a:lnTo>
                    <a:lnTo>
                      <a:pt x="522" y="514"/>
                    </a:lnTo>
                    <a:lnTo>
                      <a:pt x="524" y="514"/>
                    </a:lnTo>
                    <a:lnTo>
                      <a:pt x="526" y="505"/>
                    </a:lnTo>
                    <a:lnTo>
                      <a:pt x="525" y="503"/>
                    </a:lnTo>
                    <a:lnTo>
                      <a:pt x="524" y="503"/>
                    </a:lnTo>
                    <a:lnTo>
                      <a:pt x="524" y="502"/>
                    </a:lnTo>
                    <a:lnTo>
                      <a:pt x="525" y="499"/>
                    </a:lnTo>
                    <a:lnTo>
                      <a:pt x="531" y="495"/>
                    </a:lnTo>
                    <a:lnTo>
                      <a:pt x="539" y="493"/>
                    </a:lnTo>
                    <a:lnTo>
                      <a:pt x="547" y="489"/>
                    </a:lnTo>
                    <a:lnTo>
                      <a:pt x="550" y="486"/>
                    </a:lnTo>
                    <a:lnTo>
                      <a:pt x="550" y="485"/>
                    </a:lnTo>
                    <a:lnTo>
                      <a:pt x="557" y="478"/>
                    </a:lnTo>
                    <a:lnTo>
                      <a:pt x="557" y="477"/>
                    </a:lnTo>
                    <a:lnTo>
                      <a:pt x="559" y="477"/>
                    </a:lnTo>
                    <a:lnTo>
                      <a:pt x="572" y="478"/>
                    </a:lnTo>
                    <a:lnTo>
                      <a:pt x="574" y="478"/>
                    </a:lnTo>
                    <a:lnTo>
                      <a:pt x="581" y="481"/>
                    </a:lnTo>
                    <a:lnTo>
                      <a:pt x="584" y="478"/>
                    </a:lnTo>
                    <a:lnTo>
                      <a:pt x="584" y="477"/>
                    </a:lnTo>
                    <a:lnTo>
                      <a:pt x="589" y="472"/>
                    </a:lnTo>
                    <a:lnTo>
                      <a:pt x="600" y="472"/>
                    </a:lnTo>
                    <a:lnTo>
                      <a:pt x="600" y="474"/>
                    </a:lnTo>
                    <a:lnTo>
                      <a:pt x="605" y="472"/>
                    </a:lnTo>
                    <a:lnTo>
                      <a:pt x="609" y="468"/>
                    </a:lnTo>
                    <a:lnTo>
                      <a:pt x="656" y="461"/>
                    </a:lnTo>
                    <a:lnTo>
                      <a:pt x="659" y="461"/>
                    </a:lnTo>
                    <a:lnTo>
                      <a:pt x="659" y="457"/>
                    </a:lnTo>
                    <a:lnTo>
                      <a:pt x="665" y="450"/>
                    </a:lnTo>
                    <a:lnTo>
                      <a:pt x="667" y="449"/>
                    </a:lnTo>
                    <a:lnTo>
                      <a:pt x="672" y="447"/>
                    </a:lnTo>
                    <a:lnTo>
                      <a:pt x="672" y="446"/>
                    </a:lnTo>
                    <a:lnTo>
                      <a:pt x="673" y="446"/>
                    </a:lnTo>
                    <a:lnTo>
                      <a:pt x="673" y="445"/>
                    </a:lnTo>
                    <a:lnTo>
                      <a:pt x="682" y="436"/>
                    </a:lnTo>
                    <a:lnTo>
                      <a:pt x="682" y="435"/>
                    </a:lnTo>
                    <a:lnTo>
                      <a:pt x="686" y="426"/>
                    </a:lnTo>
                    <a:lnTo>
                      <a:pt x="686" y="425"/>
                    </a:lnTo>
                    <a:lnTo>
                      <a:pt x="684" y="425"/>
                    </a:lnTo>
                    <a:lnTo>
                      <a:pt x="686" y="424"/>
                    </a:lnTo>
                    <a:lnTo>
                      <a:pt x="691" y="422"/>
                    </a:lnTo>
                    <a:lnTo>
                      <a:pt x="718" y="424"/>
                    </a:lnTo>
                    <a:lnTo>
                      <a:pt x="719" y="423"/>
                    </a:lnTo>
                    <a:lnTo>
                      <a:pt x="719" y="422"/>
                    </a:lnTo>
                    <a:lnTo>
                      <a:pt x="718" y="397"/>
                    </a:lnTo>
                    <a:lnTo>
                      <a:pt x="719" y="394"/>
                    </a:lnTo>
                    <a:lnTo>
                      <a:pt x="720" y="390"/>
                    </a:lnTo>
                    <a:lnTo>
                      <a:pt x="723" y="388"/>
                    </a:lnTo>
                    <a:lnTo>
                      <a:pt x="723" y="387"/>
                    </a:lnTo>
                    <a:lnTo>
                      <a:pt x="726" y="382"/>
                    </a:lnTo>
                    <a:lnTo>
                      <a:pt x="726" y="375"/>
                    </a:lnTo>
                    <a:lnTo>
                      <a:pt x="725" y="372"/>
                    </a:lnTo>
                    <a:lnTo>
                      <a:pt x="725" y="368"/>
                    </a:lnTo>
                    <a:lnTo>
                      <a:pt x="722" y="368"/>
                    </a:lnTo>
                    <a:lnTo>
                      <a:pt x="719" y="369"/>
                    </a:lnTo>
                    <a:lnTo>
                      <a:pt x="715" y="371"/>
                    </a:lnTo>
                    <a:lnTo>
                      <a:pt x="709" y="371"/>
                    </a:lnTo>
                    <a:lnTo>
                      <a:pt x="704" y="368"/>
                    </a:lnTo>
                    <a:lnTo>
                      <a:pt x="701" y="364"/>
                    </a:lnTo>
                    <a:lnTo>
                      <a:pt x="698" y="358"/>
                    </a:lnTo>
                    <a:lnTo>
                      <a:pt x="693" y="352"/>
                    </a:lnTo>
                    <a:lnTo>
                      <a:pt x="690" y="350"/>
                    </a:lnTo>
                    <a:lnTo>
                      <a:pt x="682" y="345"/>
                    </a:lnTo>
                    <a:lnTo>
                      <a:pt x="682" y="344"/>
                    </a:lnTo>
                    <a:lnTo>
                      <a:pt x="676" y="344"/>
                    </a:lnTo>
                    <a:lnTo>
                      <a:pt x="677" y="342"/>
                    </a:lnTo>
                    <a:lnTo>
                      <a:pt x="677" y="341"/>
                    </a:lnTo>
                    <a:lnTo>
                      <a:pt x="676" y="340"/>
                    </a:lnTo>
                    <a:lnTo>
                      <a:pt x="676" y="338"/>
                    </a:lnTo>
                    <a:lnTo>
                      <a:pt x="674" y="337"/>
                    </a:lnTo>
                    <a:lnTo>
                      <a:pt x="670" y="334"/>
                    </a:lnTo>
                    <a:lnTo>
                      <a:pt x="669" y="337"/>
                    </a:lnTo>
                    <a:lnTo>
                      <a:pt x="669" y="338"/>
                    </a:lnTo>
                    <a:lnTo>
                      <a:pt x="662" y="338"/>
                    </a:lnTo>
                    <a:lnTo>
                      <a:pt x="653" y="340"/>
                    </a:lnTo>
                    <a:lnTo>
                      <a:pt x="649" y="341"/>
                    </a:lnTo>
                    <a:lnTo>
                      <a:pt x="645" y="341"/>
                    </a:lnTo>
                    <a:lnTo>
                      <a:pt x="645" y="340"/>
                    </a:lnTo>
                    <a:lnTo>
                      <a:pt x="646" y="335"/>
                    </a:lnTo>
                    <a:lnTo>
                      <a:pt x="646" y="334"/>
                    </a:lnTo>
                    <a:lnTo>
                      <a:pt x="649" y="333"/>
                    </a:lnTo>
                    <a:lnTo>
                      <a:pt x="651" y="333"/>
                    </a:lnTo>
                    <a:lnTo>
                      <a:pt x="653" y="334"/>
                    </a:lnTo>
                    <a:lnTo>
                      <a:pt x="656" y="331"/>
                    </a:lnTo>
                    <a:lnTo>
                      <a:pt x="658" y="328"/>
                    </a:lnTo>
                    <a:lnTo>
                      <a:pt x="649" y="326"/>
                    </a:lnTo>
                    <a:lnTo>
                      <a:pt x="644" y="320"/>
                    </a:lnTo>
                    <a:lnTo>
                      <a:pt x="641" y="315"/>
                    </a:lnTo>
                    <a:lnTo>
                      <a:pt x="638" y="313"/>
                    </a:lnTo>
                    <a:lnTo>
                      <a:pt x="631" y="312"/>
                    </a:lnTo>
                    <a:lnTo>
                      <a:pt x="621" y="316"/>
                    </a:lnTo>
                    <a:lnTo>
                      <a:pt x="616" y="323"/>
                    </a:lnTo>
                    <a:lnTo>
                      <a:pt x="613" y="324"/>
                    </a:lnTo>
                    <a:lnTo>
                      <a:pt x="609" y="324"/>
                    </a:lnTo>
                    <a:lnTo>
                      <a:pt x="605" y="323"/>
                    </a:lnTo>
                    <a:lnTo>
                      <a:pt x="603" y="321"/>
                    </a:lnTo>
                    <a:lnTo>
                      <a:pt x="603" y="319"/>
                    </a:lnTo>
                    <a:lnTo>
                      <a:pt x="602" y="313"/>
                    </a:lnTo>
                    <a:lnTo>
                      <a:pt x="598" y="309"/>
                    </a:lnTo>
                    <a:lnTo>
                      <a:pt x="593" y="308"/>
                    </a:lnTo>
                    <a:lnTo>
                      <a:pt x="592" y="306"/>
                    </a:lnTo>
                    <a:lnTo>
                      <a:pt x="582" y="294"/>
                    </a:lnTo>
                    <a:lnTo>
                      <a:pt x="578" y="291"/>
                    </a:lnTo>
                    <a:lnTo>
                      <a:pt x="575" y="291"/>
                    </a:lnTo>
                    <a:lnTo>
                      <a:pt x="552" y="281"/>
                    </a:lnTo>
                    <a:lnTo>
                      <a:pt x="546" y="277"/>
                    </a:lnTo>
                    <a:lnTo>
                      <a:pt x="545" y="275"/>
                    </a:lnTo>
                    <a:lnTo>
                      <a:pt x="539" y="268"/>
                    </a:lnTo>
                    <a:lnTo>
                      <a:pt x="538" y="264"/>
                    </a:lnTo>
                    <a:lnTo>
                      <a:pt x="536" y="257"/>
                    </a:lnTo>
                    <a:lnTo>
                      <a:pt x="533" y="259"/>
                    </a:lnTo>
                    <a:lnTo>
                      <a:pt x="525" y="261"/>
                    </a:lnTo>
                    <a:lnTo>
                      <a:pt x="517" y="268"/>
                    </a:lnTo>
                    <a:lnTo>
                      <a:pt x="512" y="270"/>
                    </a:lnTo>
                    <a:lnTo>
                      <a:pt x="508" y="260"/>
                    </a:lnTo>
                    <a:lnTo>
                      <a:pt x="507" y="260"/>
                    </a:lnTo>
                    <a:lnTo>
                      <a:pt x="502" y="252"/>
                    </a:lnTo>
                    <a:lnTo>
                      <a:pt x="489" y="242"/>
                    </a:lnTo>
                    <a:lnTo>
                      <a:pt x="480" y="244"/>
                    </a:lnTo>
                    <a:lnTo>
                      <a:pt x="476" y="234"/>
                    </a:lnTo>
                    <a:lnTo>
                      <a:pt x="485" y="225"/>
                    </a:lnTo>
                    <a:lnTo>
                      <a:pt x="485" y="224"/>
                    </a:lnTo>
                    <a:lnTo>
                      <a:pt x="483" y="220"/>
                    </a:lnTo>
                    <a:lnTo>
                      <a:pt x="479" y="201"/>
                    </a:lnTo>
                    <a:lnTo>
                      <a:pt x="478" y="200"/>
                    </a:lnTo>
                    <a:lnTo>
                      <a:pt x="473" y="197"/>
                    </a:lnTo>
                    <a:lnTo>
                      <a:pt x="464" y="206"/>
                    </a:lnTo>
                    <a:lnTo>
                      <a:pt x="457" y="203"/>
                    </a:lnTo>
                    <a:lnTo>
                      <a:pt x="455" y="203"/>
                    </a:lnTo>
                    <a:lnTo>
                      <a:pt x="454" y="200"/>
                    </a:lnTo>
                    <a:lnTo>
                      <a:pt x="447" y="193"/>
                    </a:lnTo>
                    <a:lnTo>
                      <a:pt x="444" y="189"/>
                    </a:lnTo>
                    <a:lnTo>
                      <a:pt x="445" y="186"/>
                    </a:lnTo>
                    <a:lnTo>
                      <a:pt x="447" y="184"/>
                    </a:lnTo>
                    <a:lnTo>
                      <a:pt x="447" y="182"/>
                    </a:lnTo>
                    <a:lnTo>
                      <a:pt x="452" y="175"/>
                    </a:lnTo>
                    <a:lnTo>
                      <a:pt x="451" y="172"/>
                    </a:lnTo>
                    <a:lnTo>
                      <a:pt x="448" y="169"/>
                    </a:lnTo>
                    <a:lnTo>
                      <a:pt x="441" y="134"/>
                    </a:lnTo>
                    <a:lnTo>
                      <a:pt x="438" y="134"/>
                    </a:lnTo>
                    <a:lnTo>
                      <a:pt x="437" y="132"/>
                    </a:lnTo>
                    <a:lnTo>
                      <a:pt x="425" y="117"/>
                    </a:lnTo>
                    <a:lnTo>
                      <a:pt x="418" y="114"/>
                    </a:lnTo>
                    <a:lnTo>
                      <a:pt x="413" y="108"/>
                    </a:lnTo>
                    <a:lnTo>
                      <a:pt x="412" y="105"/>
                    </a:lnTo>
                    <a:lnTo>
                      <a:pt x="422" y="100"/>
                    </a:lnTo>
                    <a:lnTo>
                      <a:pt x="430" y="86"/>
                    </a:lnTo>
                    <a:lnTo>
                      <a:pt x="434" y="80"/>
                    </a:lnTo>
                    <a:lnTo>
                      <a:pt x="441" y="74"/>
                    </a:lnTo>
                    <a:lnTo>
                      <a:pt x="457" y="59"/>
                    </a:lnTo>
                    <a:lnTo>
                      <a:pt x="468" y="49"/>
                    </a:lnTo>
                    <a:lnTo>
                      <a:pt x="504" y="30"/>
                    </a:lnTo>
                    <a:lnTo>
                      <a:pt x="502" y="24"/>
                    </a:lnTo>
                    <a:lnTo>
                      <a:pt x="500" y="21"/>
                    </a:lnTo>
                    <a:lnTo>
                      <a:pt x="500" y="20"/>
                    </a:lnTo>
                    <a:lnTo>
                      <a:pt x="497" y="16"/>
                    </a:lnTo>
                    <a:lnTo>
                      <a:pt x="494" y="9"/>
                    </a:lnTo>
                    <a:lnTo>
                      <a:pt x="497" y="3"/>
                    </a:lnTo>
                    <a:lnTo>
                      <a:pt x="492" y="0"/>
                    </a:lnTo>
                    <a:lnTo>
                      <a:pt x="490" y="0"/>
                    </a:lnTo>
                    <a:lnTo>
                      <a:pt x="485" y="5"/>
                    </a:lnTo>
                    <a:lnTo>
                      <a:pt x="482" y="5"/>
                    </a:lnTo>
                    <a:lnTo>
                      <a:pt x="441" y="19"/>
                    </a:lnTo>
                    <a:lnTo>
                      <a:pt x="433" y="26"/>
                    </a:lnTo>
                    <a:lnTo>
                      <a:pt x="419" y="33"/>
                    </a:lnTo>
                    <a:lnTo>
                      <a:pt x="416" y="31"/>
                    </a:lnTo>
                    <a:lnTo>
                      <a:pt x="409" y="33"/>
                    </a:lnTo>
                    <a:lnTo>
                      <a:pt x="408" y="34"/>
                    </a:lnTo>
                    <a:lnTo>
                      <a:pt x="363" y="56"/>
                    </a:lnTo>
                    <a:lnTo>
                      <a:pt x="360" y="52"/>
                    </a:lnTo>
                    <a:lnTo>
                      <a:pt x="359" y="49"/>
                    </a:lnTo>
                    <a:lnTo>
                      <a:pt x="344" y="55"/>
                    </a:lnTo>
                    <a:lnTo>
                      <a:pt x="338" y="59"/>
                    </a:lnTo>
                    <a:lnTo>
                      <a:pt x="338" y="63"/>
                    </a:lnTo>
                    <a:lnTo>
                      <a:pt x="341" y="72"/>
                    </a:lnTo>
                    <a:lnTo>
                      <a:pt x="346" y="79"/>
                    </a:lnTo>
                    <a:lnTo>
                      <a:pt x="346" y="80"/>
                    </a:lnTo>
                    <a:lnTo>
                      <a:pt x="348" y="81"/>
                    </a:lnTo>
                    <a:lnTo>
                      <a:pt x="348" y="83"/>
                    </a:lnTo>
                    <a:lnTo>
                      <a:pt x="355" y="95"/>
                    </a:lnTo>
                    <a:lnTo>
                      <a:pt x="359" y="107"/>
                    </a:lnTo>
                    <a:lnTo>
                      <a:pt x="359" y="108"/>
                    </a:lnTo>
                    <a:lnTo>
                      <a:pt x="353" y="109"/>
                    </a:lnTo>
                    <a:lnTo>
                      <a:pt x="344" y="114"/>
                    </a:lnTo>
                    <a:lnTo>
                      <a:pt x="342" y="114"/>
                    </a:lnTo>
                    <a:lnTo>
                      <a:pt x="337" y="104"/>
                    </a:lnTo>
                    <a:lnTo>
                      <a:pt x="335" y="98"/>
                    </a:lnTo>
                    <a:lnTo>
                      <a:pt x="331" y="90"/>
                    </a:lnTo>
                    <a:lnTo>
                      <a:pt x="328" y="90"/>
                    </a:lnTo>
                    <a:lnTo>
                      <a:pt x="327" y="91"/>
                    </a:lnTo>
                    <a:lnTo>
                      <a:pt x="325" y="91"/>
                    </a:lnTo>
                    <a:lnTo>
                      <a:pt x="315" y="104"/>
                    </a:lnTo>
                    <a:lnTo>
                      <a:pt x="315" y="105"/>
                    </a:lnTo>
                    <a:lnTo>
                      <a:pt x="314" y="105"/>
                    </a:lnTo>
                    <a:lnTo>
                      <a:pt x="308" y="93"/>
                    </a:lnTo>
                    <a:lnTo>
                      <a:pt x="292" y="93"/>
                    </a:lnTo>
                    <a:lnTo>
                      <a:pt x="276" y="86"/>
                    </a:lnTo>
                    <a:lnTo>
                      <a:pt x="272" y="8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38" name="Freeform 567">
                <a:extLst>
                  <a:ext uri="{FF2B5EF4-FFF2-40B4-BE49-F238E27FC236}">
                    <a16:creationId xmlns:a16="http://schemas.microsoft.com/office/drawing/2014/main" id="{A86859E3-5FC8-D33C-CC60-96205F7AF6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2" y="1192"/>
                <a:ext cx="126" cy="94"/>
              </a:xfrm>
              <a:custGeom>
                <a:avLst/>
                <a:gdLst>
                  <a:gd name="T0" fmla="*/ 454 w 502"/>
                  <a:gd name="T1" fmla="*/ 37 h 379"/>
                  <a:gd name="T2" fmla="*/ 425 w 502"/>
                  <a:gd name="T3" fmla="*/ 20 h 379"/>
                  <a:gd name="T4" fmla="*/ 404 w 502"/>
                  <a:gd name="T5" fmla="*/ 10 h 379"/>
                  <a:gd name="T6" fmla="*/ 362 w 502"/>
                  <a:gd name="T7" fmla="*/ 5 h 379"/>
                  <a:gd name="T8" fmla="*/ 331 w 502"/>
                  <a:gd name="T9" fmla="*/ 34 h 379"/>
                  <a:gd name="T10" fmla="*/ 292 w 502"/>
                  <a:gd name="T11" fmla="*/ 47 h 379"/>
                  <a:gd name="T12" fmla="*/ 275 w 502"/>
                  <a:gd name="T13" fmla="*/ 26 h 379"/>
                  <a:gd name="T14" fmla="*/ 225 w 502"/>
                  <a:gd name="T15" fmla="*/ 53 h 379"/>
                  <a:gd name="T16" fmla="*/ 211 w 502"/>
                  <a:gd name="T17" fmla="*/ 39 h 379"/>
                  <a:gd name="T18" fmla="*/ 192 w 502"/>
                  <a:gd name="T19" fmla="*/ 27 h 379"/>
                  <a:gd name="T20" fmla="*/ 178 w 502"/>
                  <a:gd name="T21" fmla="*/ 61 h 379"/>
                  <a:gd name="T22" fmla="*/ 157 w 502"/>
                  <a:gd name="T23" fmla="*/ 94 h 379"/>
                  <a:gd name="T24" fmla="*/ 122 w 502"/>
                  <a:gd name="T25" fmla="*/ 48 h 379"/>
                  <a:gd name="T26" fmla="*/ 80 w 502"/>
                  <a:gd name="T27" fmla="*/ 47 h 379"/>
                  <a:gd name="T28" fmla="*/ 77 w 502"/>
                  <a:gd name="T29" fmla="*/ 64 h 379"/>
                  <a:gd name="T30" fmla="*/ 48 w 502"/>
                  <a:gd name="T31" fmla="*/ 104 h 379"/>
                  <a:gd name="T32" fmla="*/ 55 w 502"/>
                  <a:gd name="T33" fmla="*/ 117 h 379"/>
                  <a:gd name="T34" fmla="*/ 81 w 502"/>
                  <a:gd name="T35" fmla="*/ 113 h 379"/>
                  <a:gd name="T36" fmla="*/ 95 w 502"/>
                  <a:gd name="T37" fmla="*/ 153 h 379"/>
                  <a:gd name="T38" fmla="*/ 14 w 502"/>
                  <a:gd name="T39" fmla="*/ 184 h 379"/>
                  <a:gd name="T40" fmla="*/ 6 w 502"/>
                  <a:gd name="T41" fmla="*/ 195 h 379"/>
                  <a:gd name="T42" fmla="*/ 3 w 502"/>
                  <a:gd name="T43" fmla="*/ 202 h 379"/>
                  <a:gd name="T44" fmla="*/ 61 w 502"/>
                  <a:gd name="T45" fmla="*/ 240 h 379"/>
                  <a:gd name="T46" fmla="*/ 88 w 502"/>
                  <a:gd name="T47" fmla="*/ 269 h 379"/>
                  <a:gd name="T48" fmla="*/ 112 w 502"/>
                  <a:gd name="T49" fmla="*/ 295 h 379"/>
                  <a:gd name="T50" fmla="*/ 119 w 502"/>
                  <a:gd name="T51" fmla="*/ 321 h 379"/>
                  <a:gd name="T52" fmla="*/ 140 w 502"/>
                  <a:gd name="T53" fmla="*/ 344 h 379"/>
                  <a:gd name="T54" fmla="*/ 128 w 502"/>
                  <a:gd name="T55" fmla="*/ 355 h 379"/>
                  <a:gd name="T56" fmla="*/ 148 w 502"/>
                  <a:gd name="T57" fmla="*/ 368 h 379"/>
                  <a:gd name="T58" fmla="*/ 174 w 502"/>
                  <a:gd name="T59" fmla="*/ 379 h 379"/>
                  <a:gd name="T60" fmla="*/ 197 w 502"/>
                  <a:gd name="T61" fmla="*/ 375 h 379"/>
                  <a:gd name="T62" fmla="*/ 224 w 502"/>
                  <a:gd name="T63" fmla="*/ 347 h 379"/>
                  <a:gd name="T64" fmla="*/ 231 w 502"/>
                  <a:gd name="T65" fmla="*/ 343 h 379"/>
                  <a:gd name="T66" fmla="*/ 273 w 502"/>
                  <a:gd name="T67" fmla="*/ 314 h 379"/>
                  <a:gd name="T68" fmla="*/ 299 w 502"/>
                  <a:gd name="T69" fmla="*/ 318 h 379"/>
                  <a:gd name="T70" fmla="*/ 325 w 502"/>
                  <a:gd name="T71" fmla="*/ 332 h 379"/>
                  <a:gd name="T72" fmla="*/ 337 w 502"/>
                  <a:gd name="T73" fmla="*/ 335 h 379"/>
                  <a:gd name="T74" fmla="*/ 341 w 502"/>
                  <a:gd name="T75" fmla="*/ 344 h 379"/>
                  <a:gd name="T76" fmla="*/ 362 w 502"/>
                  <a:gd name="T77" fmla="*/ 348 h 379"/>
                  <a:gd name="T78" fmla="*/ 405 w 502"/>
                  <a:gd name="T79" fmla="*/ 351 h 379"/>
                  <a:gd name="T80" fmla="*/ 412 w 502"/>
                  <a:gd name="T81" fmla="*/ 364 h 379"/>
                  <a:gd name="T82" fmla="*/ 411 w 502"/>
                  <a:gd name="T83" fmla="*/ 368 h 379"/>
                  <a:gd name="T84" fmla="*/ 442 w 502"/>
                  <a:gd name="T85" fmla="*/ 355 h 379"/>
                  <a:gd name="T86" fmla="*/ 468 w 502"/>
                  <a:gd name="T87" fmla="*/ 331 h 379"/>
                  <a:gd name="T88" fmla="*/ 477 w 502"/>
                  <a:gd name="T89" fmla="*/ 318 h 379"/>
                  <a:gd name="T90" fmla="*/ 486 w 502"/>
                  <a:gd name="T91" fmla="*/ 314 h 379"/>
                  <a:gd name="T92" fmla="*/ 478 w 502"/>
                  <a:gd name="T93" fmla="*/ 286 h 379"/>
                  <a:gd name="T94" fmla="*/ 453 w 502"/>
                  <a:gd name="T95" fmla="*/ 291 h 379"/>
                  <a:gd name="T96" fmla="*/ 422 w 502"/>
                  <a:gd name="T97" fmla="*/ 287 h 379"/>
                  <a:gd name="T98" fmla="*/ 376 w 502"/>
                  <a:gd name="T99" fmla="*/ 319 h 379"/>
                  <a:gd name="T100" fmla="*/ 382 w 502"/>
                  <a:gd name="T101" fmla="*/ 298 h 379"/>
                  <a:gd name="T102" fmla="*/ 369 w 502"/>
                  <a:gd name="T103" fmla="*/ 268 h 379"/>
                  <a:gd name="T104" fmla="*/ 392 w 502"/>
                  <a:gd name="T105" fmla="*/ 247 h 379"/>
                  <a:gd name="T106" fmla="*/ 429 w 502"/>
                  <a:gd name="T107" fmla="*/ 219 h 379"/>
                  <a:gd name="T108" fmla="*/ 456 w 502"/>
                  <a:gd name="T109" fmla="*/ 195 h 379"/>
                  <a:gd name="T110" fmla="*/ 462 w 502"/>
                  <a:gd name="T111" fmla="*/ 177 h 379"/>
                  <a:gd name="T112" fmla="*/ 477 w 502"/>
                  <a:gd name="T113" fmla="*/ 157 h 379"/>
                  <a:gd name="T114" fmla="*/ 453 w 502"/>
                  <a:gd name="T115" fmla="*/ 132 h 379"/>
                  <a:gd name="T116" fmla="*/ 443 w 502"/>
                  <a:gd name="T117" fmla="*/ 110 h 379"/>
                  <a:gd name="T118" fmla="*/ 465 w 502"/>
                  <a:gd name="T119" fmla="*/ 92 h 3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02" h="379">
                    <a:moveTo>
                      <a:pt x="454" y="79"/>
                    </a:moveTo>
                    <a:lnTo>
                      <a:pt x="456" y="62"/>
                    </a:lnTo>
                    <a:lnTo>
                      <a:pt x="452" y="48"/>
                    </a:lnTo>
                    <a:lnTo>
                      <a:pt x="452" y="43"/>
                    </a:lnTo>
                    <a:lnTo>
                      <a:pt x="454" y="37"/>
                    </a:lnTo>
                    <a:lnTo>
                      <a:pt x="446" y="29"/>
                    </a:lnTo>
                    <a:lnTo>
                      <a:pt x="439" y="34"/>
                    </a:lnTo>
                    <a:lnTo>
                      <a:pt x="433" y="27"/>
                    </a:lnTo>
                    <a:lnTo>
                      <a:pt x="432" y="26"/>
                    </a:lnTo>
                    <a:lnTo>
                      <a:pt x="425" y="20"/>
                    </a:lnTo>
                    <a:lnTo>
                      <a:pt x="415" y="30"/>
                    </a:lnTo>
                    <a:lnTo>
                      <a:pt x="415" y="32"/>
                    </a:lnTo>
                    <a:lnTo>
                      <a:pt x="402" y="22"/>
                    </a:lnTo>
                    <a:lnTo>
                      <a:pt x="404" y="17"/>
                    </a:lnTo>
                    <a:lnTo>
                      <a:pt x="404" y="10"/>
                    </a:lnTo>
                    <a:lnTo>
                      <a:pt x="400" y="9"/>
                    </a:lnTo>
                    <a:lnTo>
                      <a:pt x="400" y="10"/>
                    </a:lnTo>
                    <a:lnTo>
                      <a:pt x="393" y="8"/>
                    </a:lnTo>
                    <a:lnTo>
                      <a:pt x="378" y="5"/>
                    </a:lnTo>
                    <a:lnTo>
                      <a:pt x="362" y="5"/>
                    </a:lnTo>
                    <a:lnTo>
                      <a:pt x="354" y="1"/>
                    </a:lnTo>
                    <a:lnTo>
                      <a:pt x="352" y="0"/>
                    </a:lnTo>
                    <a:lnTo>
                      <a:pt x="342" y="36"/>
                    </a:lnTo>
                    <a:lnTo>
                      <a:pt x="340" y="36"/>
                    </a:lnTo>
                    <a:lnTo>
                      <a:pt x="331" y="34"/>
                    </a:lnTo>
                    <a:lnTo>
                      <a:pt x="325" y="34"/>
                    </a:lnTo>
                    <a:lnTo>
                      <a:pt x="312" y="36"/>
                    </a:lnTo>
                    <a:lnTo>
                      <a:pt x="309" y="36"/>
                    </a:lnTo>
                    <a:lnTo>
                      <a:pt x="292" y="46"/>
                    </a:lnTo>
                    <a:lnTo>
                      <a:pt x="292" y="47"/>
                    </a:lnTo>
                    <a:lnTo>
                      <a:pt x="289" y="46"/>
                    </a:lnTo>
                    <a:lnTo>
                      <a:pt x="285" y="43"/>
                    </a:lnTo>
                    <a:lnTo>
                      <a:pt x="285" y="39"/>
                    </a:lnTo>
                    <a:lnTo>
                      <a:pt x="274" y="33"/>
                    </a:lnTo>
                    <a:lnTo>
                      <a:pt x="275" y="26"/>
                    </a:lnTo>
                    <a:lnTo>
                      <a:pt x="275" y="23"/>
                    </a:lnTo>
                    <a:lnTo>
                      <a:pt x="270" y="26"/>
                    </a:lnTo>
                    <a:lnTo>
                      <a:pt x="251" y="39"/>
                    </a:lnTo>
                    <a:lnTo>
                      <a:pt x="229" y="41"/>
                    </a:lnTo>
                    <a:lnTo>
                      <a:pt x="225" y="53"/>
                    </a:lnTo>
                    <a:lnTo>
                      <a:pt x="220" y="51"/>
                    </a:lnTo>
                    <a:lnTo>
                      <a:pt x="224" y="40"/>
                    </a:lnTo>
                    <a:lnTo>
                      <a:pt x="215" y="33"/>
                    </a:lnTo>
                    <a:lnTo>
                      <a:pt x="214" y="33"/>
                    </a:lnTo>
                    <a:lnTo>
                      <a:pt x="211" y="39"/>
                    </a:lnTo>
                    <a:lnTo>
                      <a:pt x="201" y="34"/>
                    </a:lnTo>
                    <a:lnTo>
                      <a:pt x="203" y="32"/>
                    </a:lnTo>
                    <a:lnTo>
                      <a:pt x="203" y="30"/>
                    </a:lnTo>
                    <a:lnTo>
                      <a:pt x="200" y="34"/>
                    </a:lnTo>
                    <a:lnTo>
                      <a:pt x="192" y="27"/>
                    </a:lnTo>
                    <a:lnTo>
                      <a:pt x="192" y="26"/>
                    </a:lnTo>
                    <a:lnTo>
                      <a:pt x="189" y="33"/>
                    </a:lnTo>
                    <a:lnTo>
                      <a:pt x="184" y="39"/>
                    </a:lnTo>
                    <a:lnTo>
                      <a:pt x="176" y="60"/>
                    </a:lnTo>
                    <a:lnTo>
                      <a:pt x="178" y="61"/>
                    </a:lnTo>
                    <a:lnTo>
                      <a:pt x="178" y="65"/>
                    </a:lnTo>
                    <a:lnTo>
                      <a:pt x="176" y="67"/>
                    </a:lnTo>
                    <a:lnTo>
                      <a:pt x="176" y="69"/>
                    </a:lnTo>
                    <a:lnTo>
                      <a:pt x="158" y="94"/>
                    </a:lnTo>
                    <a:lnTo>
                      <a:pt x="157" y="94"/>
                    </a:lnTo>
                    <a:lnTo>
                      <a:pt x="154" y="92"/>
                    </a:lnTo>
                    <a:lnTo>
                      <a:pt x="148" y="83"/>
                    </a:lnTo>
                    <a:lnTo>
                      <a:pt x="140" y="64"/>
                    </a:lnTo>
                    <a:lnTo>
                      <a:pt x="137" y="54"/>
                    </a:lnTo>
                    <a:lnTo>
                      <a:pt x="122" y="48"/>
                    </a:lnTo>
                    <a:lnTo>
                      <a:pt x="114" y="48"/>
                    </a:lnTo>
                    <a:lnTo>
                      <a:pt x="111" y="50"/>
                    </a:lnTo>
                    <a:lnTo>
                      <a:pt x="97" y="50"/>
                    </a:lnTo>
                    <a:lnTo>
                      <a:pt x="86" y="47"/>
                    </a:lnTo>
                    <a:lnTo>
                      <a:pt x="80" y="47"/>
                    </a:lnTo>
                    <a:lnTo>
                      <a:pt x="80" y="58"/>
                    </a:lnTo>
                    <a:lnTo>
                      <a:pt x="79" y="60"/>
                    </a:lnTo>
                    <a:lnTo>
                      <a:pt x="79" y="62"/>
                    </a:lnTo>
                    <a:lnTo>
                      <a:pt x="77" y="62"/>
                    </a:lnTo>
                    <a:lnTo>
                      <a:pt x="77" y="64"/>
                    </a:lnTo>
                    <a:lnTo>
                      <a:pt x="66" y="72"/>
                    </a:lnTo>
                    <a:lnTo>
                      <a:pt x="51" y="75"/>
                    </a:lnTo>
                    <a:lnTo>
                      <a:pt x="49" y="80"/>
                    </a:lnTo>
                    <a:lnTo>
                      <a:pt x="49" y="103"/>
                    </a:lnTo>
                    <a:lnTo>
                      <a:pt x="48" y="104"/>
                    </a:lnTo>
                    <a:lnTo>
                      <a:pt x="48" y="106"/>
                    </a:lnTo>
                    <a:lnTo>
                      <a:pt x="51" y="111"/>
                    </a:lnTo>
                    <a:lnTo>
                      <a:pt x="51" y="113"/>
                    </a:lnTo>
                    <a:lnTo>
                      <a:pt x="54" y="114"/>
                    </a:lnTo>
                    <a:lnTo>
                      <a:pt x="55" y="117"/>
                    </a:lnTo>
                    <a:lnTo>
                      <a:pt x="59" y="120"/>
                    </a:lnTo>
                    <a:lnTo>
                      <a:pt x="61" y="121"/>
                    </a:lnTo>
                    <a:lnTo>
                      <a:pt x="62" y="121"/>
                    </a:lnTo>
                    <a:lnTo>
                      <a:pt x="73" y="115"/>
                    </a:lnTo>
                    <a:lnTo>
                      <a:pt x="81" y="113"/>
                    </a:lnTo>
                    <a:lnTo>
                      <a:pt x="86" y="114"/>
                    </a:lnTo>
                    <a:lnTo>
                      <a:pt x="93" y="125"/>
                    </a:lnTo>
                    <a:lnTo>
                      <a:pt x="98" y="139"/>
                    </a:lnTo>
                    <a:lnTo>
                      <a:pt x="98" y="146"/>
                    </a:lnTo>
                    <a:lnTo>
                      <a:pt x="95" y="153"/>
                    </a:lnTo>
                    <a:lnTo>
                      <a:pt x="87" y="164"/>
                    </a:lnTo>
                    <a:lnTo>
                      <a:pt x="77" y="173"/>
                    </a:lnTo>
                    <a:lnTo>
                      <a:pt x="70" y="175"/>
                    </a:lnTo>
                    <a:lnTo>
                      <a:pt x="49" y="171"/>
                    </a:lnTo>
                    <a:lnTo>
                      <a:pt x="14" y="184"/>
                    </a:lnTo>
                    <a:lnTo>
                      <a:pt x="9" y="182"/>
                    </a:lnTo>
                    <a:lnTo>
                      <a:pt x="7" y="182"/>
                    </a:lnTo>
                    <a:lnTo>
                      <a:pt x="7" y="185"/>
                    </a:lnTo>
                    <a:lnTo>
                      <a:pt x="6" y="194"/>
                    </a:lnTo>
                    <a:lnTo>
                      <a:pt x="6" y="195"/>
                    </a:lnTo>
                    <a:lnTo>
                      <a:pt x="4" y="197"/>
                    </a:lnTo>
                    <a:lnTo>
                      <a:pt x="2" y="198"/>
                    </a:lnTo>
                    <a:lnTo>
                      <a:pt x="0" y="198"/>
                    </a:lnTo>
                    <a:lnTo>
                      <a:pt x="0" y="199"/>
                    </a:lnTo>
                    <a:lnTo>
                      <a:pt x="3" y="202"/>
                    </a:lnTo>
                    <a:lnTo>
                      <a:pt x="4" y="207"/>
                    </a:lnTo>
                    <a:lnTo>
                      <a:pt x="4" y="209"/>
                    </a:lnTo>
                    <a:lnTo>
                      <a:pt x="33" y="209"/>
                    </a:lnTo>
                    <a:lnTo>
                      <a:pt x="49" y="223"/>
                    </a:lnTo>
                    <a:lnTo>
                      <a:pt x="61" y="240"/>
                    </a:lnTo>
                    <a:lnTo>
                      <a:pt x="65" y="247"/>
                    </a:lnTo>
                    <a:lnTo>
                      <a:pt x="72" y="255"/>
                    </a:lnTo>
                    <a:lnTo>
                      <a:pt x="81" y="264"/>
                    </a:lnTo>
                    <a:lnTo>
                      <a:pt x="87" y="266"/>
                    </a:lnTo>
                    <a:lnTo>
                      <a:pt x="88" y="269"/>
                    </a:lnTo>
                    <a:lnTo>
                      <a:pt x="88" y="297"/>
                    </a:lnTo>
                    <a:lnTo>
                      <a:pt x="100" y="297"/>
                    </a:lnTo>
                    <a:lnTo>
                      <a:pt x="111" y="293"/>
                    </a:lnTo>
                    <a:lnTo>
                      <a:pt x="111" y="294"/>
                    </a:lnTo>
                    <a:lnTo>
                      <a:pt x="112" y="295"/>
                    </a:lnTo>
                    <a:lnTo>
                      <a:pt x="109" y="310"/>
                    </a:lnTo>
                    <a:lnTo>
                      <a:pt x="108" y="310"/>
                    </a:lnTo>
                    <a:lnTo>
                      <a:pt x="109" y="311"/>
                    </a:lnTo>
                    <a:lnTo>
                      <a:pt x="115" y="318"/>
                    </a:lnTo>
                    <a:lnTo>
                      <a:pt x="119" y="321"/>
                    </a:lnTo>
                    <a:lnTo>
                      <a:pt x="125" y="321"/>
                    </a:lnTo>
                    <a:lnTo>
                      <a:pt x="140" y="328"/>
                    </a:lnTo>
                    <a:lnTo>
                      <a:pt x="141" y="329"/>
                    </a:lnTo>
                    <a:lnTo>
                      <a:pt x="141" y="339"/>
                    </a:lnTo>
                    <a:lnTo>
                      <a:pt x="140" y="344"/>
                    </a:lnTo>
                    <a:lnTo>
                      <a:pt x="140" y="346"/>
                    </a:lnTo>
                    <a:lnTo>
                      <a:pt x="139" y="348"/>
                    </a:lnTo>
                    <a:lnTo>
                      <a:pt x="139" y="350"/>
                    </a:lnTo>
                    <a:lnTo>
                      <a:pt x="130" y="354"/>
                    </a:lnTo>
                    <a:lnTo>
                      <a:pt x="128" y="355"/>
                    </a:lnTo>
                    <a:lnTo>
                      <a:pt x="128" y="360"/>
                    </a:lnTo>
                    <a:lnTo>
                      <a:pt x="130" y="360"/>
                    </a:lnTo>
                    <a:lnTo>
                      <a:pt x="132" y="361"/>
                    </a:lnTo>
                    <a:lnTo>
                      <a:pt x="141" y="367"/>
                    </a:lnTo>
                    <a:lnTo>
                      <a:pt x="148" y="368"/>
                    </a:lnTo>
                    <a:lnTo>
                      <a:pt x="165" y="375"/>
                    </a:lnTo>
                    <a:lnTo>
                      <a:pt x="168" y="377"/>
                    </a:lnTo>
                    <a:lnTo>
                      <a:pt x="169" y="377"/>
                    </a:lnTo>
                    <a:lnTo>
                      <a:pt x="171" y="378"/>
                    </a:lnTo>
                    <a:lnTo>
                      <a:pt x="174" y="379"/>
                    </a:lnTo>
                    <a:lnTo>
                      <a:pt x="176" y="377"/>
                    </a:lnTo>
                    <a:lnTo>
                      <a:pt x="181" y="379"/>
                    </a:lnTo>
                    <a:lnTo>
                      <a:pt x="185" y="379"/>
                    </a:lnTo>
                    <a:lnTo>
                      <a:pt x="191" y="378"/>
                    </a:lnTo>
                    <a:lnTo>
                      <a:pt x="197" y="375"/>
                    </a:lnTo>
                    <a:lnTo>
                      <a:pt x="197" y="364"/>
                    </a:lnTo>
                    <a:lnTo>
                      <a:pt x="200" y="364"/>
                    </a:lnTo>
                    <a:lnTo>
                      <a:pt x="213" y="353"/>
                    </a:lnTo>
                    <a:lnTo>
                      <a:pt x="222" y="347"/>
                    </a:lnTo>
                    <a:lnTo>
                      <a:pt x="224" y="347"/>
                    </a:lnTo>
                    <a:lnTo>
                      <a:pt x="224" y="346"/>
                    </a:lnTo>
                    <a:lnTo>
                      <a:pt x="225" y="344"/>
                    </a:lnTo>
                    <a:lnTo>
                      <a:pt x="227" y="344"/>
                    </a:lnTo>
                    <a:lnTo>
                      <a:pt x="228" y="343"/>
                    </a:lnTo>
                    <a:lnTo>
                      <a:pt x="231" y="343"/>
                    </a:lnTo>
                    <a:lnTo>
                      <a:pt x="246" y="335"/>
                    </a:lnTo>
                    <a:lnTo>
                      <a:pt x="251" y="331"/>
                    </a:lnTo>
                    <a:lnTo>
                      <a:pt x="258" y="322"/>
                    </a:lnTo>
                    <a:lnTo>
                      <a:pt x="268" y="315"/>
                    </a:lnTo>
                    <a:lnTo>
                      <a:pt x="273" y="314"/>
                    </a:lnTo>
                    <a:lnTo>
                      <a:pt x="274" y="314"/>
                    </a:lnTo>
                    <a:lnTo>
                      <a:pt x="277" y="315"/>
                    </a:lnTo>
                    <a:lnTo>
                      <a:pt x="280" y="315"/>
                    </a:lnTo>
                    <a:lnTo>
                      <a:pt x="295" y="319"/>
                    </a:lnTo>
                    <a:lnTo>
                      <a:pt x="299" y="318"/>
                    </a:lnTo>
                    <a:lnTo>
                      <a:pt x="304" y="318"/>
                    </a:lnTo>
                    <a:lnTo>
                      <a:pt x="313" y="321"/>
                    </a:lnTo>
                    <a:lnTo>
                      <a:pt x="323" y="329"/>
                    </a:lnTo>
                    <a:lnTo>
                      <a:pt x="325" y="331"/>
                    </a:lnTo>
                    <a:lnTo>
                      <a:pt x="325" y="332"/>
                    </a:lnTo>
                    <a:lnTo>
                      <a:pt x="326" y="333"/>
                    </a:lnTo>
                    <a:lnTo>
                      <a:pt x="327" y="333"/>
                    </a:lnTo>
                    <a:lnTo>
                      <a:pt x="327" y="335"/>
                    </a:lnTo>
                    <a:lnTo>
                      <a:pt x="331" y="340"/>
                    </a:lnTo>
                    <a:lnTo>
                      <a:pt x="337" y="335"/>
                    </a:lnTo>
                    <a:lnTo>
                      <a:pt x="341" y="333"/>
                    </a:lnTo>
                    <a:lnTo>
                      <a:pt x="344" y="332"/>
                    </a:lnTo>
                    <a:lnTo>
                      <a:pt x="345" y="332"/>
                    </a:lnTo>
                    <a:lnTo>
                      <a:pt x="345" y="340"/>
                    </a:lnTo>
                    <a:lnTo>
                      <a:pt x="341" y="344"/>
                    </a:lnTo>
                    <a:lnTo>
                      <a:pt x="341" y="346"/>
                    </a:lnTo>
                    <a:lnTo>
                      <a:pt x="340" y="353"/>
                    </a:lnTo>
                    <a:lnTo>
                      <a:pt x="342" y="357"/>
                    </a:lnTo>
                    <a:lnTo>
                      <a:pt x="348" y="361"/>
                    </a:lnTo>
                    <a:lnTo>
                      <a:pt x="362" y="348"/>
                    </a:lnTo>
                    <a:lnTo>
                      <a:pt x="364" y="347"/>
                    </a:lnTo>
                    <a:lnTo>
                      <a:pt x="365" y="347"/>
                    </a:lnTo>
                    <a:lnTo>
                      <a:pt x="382" y="335"/>
                    </a:lnTo>
                    <a:lnTo>
                      <a:pt x="400" y="348"/>
                    </a:lnTo>
                    <a:lnTo>
                      <a:pt x="405" y="351"/>
                    </a:lnTo>
                    <a:lnTo>
                      <a:pt x="415" y="360"/>
                    </a:lnTo>
                    <a:lnTo>
                      <a:pt x="417" y="360"/>
                    </a:lnTo>
                    <a:lnTo>
                      <a:pt x="417" y="361"/>
                    </a:lnTo>
                    <a:lnTo>
                      <a:pt x="415" y="361"/>
                    </a:lnTo>
                    <a:lnTo>
                      <a:pt x="412" y="364"/>
                    </a:lnTo>
                    <a:lnTo>
                      <a:pt x="411" y="364"/>
                    </a:lnTo>
                    <a:lnTo>
                      <a:pt x="409" y="365"/>
                    </a:lnTo>
                    <a:lnTo>
                      <a:pt x="407" y="367"/>
                    </a:lnTo>
                    <a:lnTo>
                      <a:pt x="407" y="368"/>
                    </a:lnTo>
                    <a:lnTo>
                      <a:pt x="411" y="368"/>
                    </a:lnTo>
                    <a:lnTo>
                      <a:pt x="412" y="370"/>
                    </a:lnTo>
                    <a:lnTo>
                      <a:pt x="421" y="368"/>
                    </a:lnTo>
                    <a:lnTo>
                      <a:pt x="433" y="355"/>
                    </a:lnTo>
                    <a:lnTo>
                      <a:pt x="442" y="360"/>
                    </a:lnTo>
                    <a:lnTo>
                      <a:pt x="442" y="355"/>
                    </a:lnTo>
                    <a:lnTo>
                      <a:pt x="443" y="354"/>
                    </a:lnTo>
                    <a:lnTo>
                      <a:pt x="447" y="346"/>
                    </a:lnTo>
                    <a:lnTo>
                      <a:pt x="456" y="336"/>
                    </a:lnTo>
                    <a:lnTo>
                      <a:pt x="460" y="335"/>
                    </a:lnTo>
                    <a:lnTo>
                      <a:pt x="468" y="331"/>
                    </a:lnTo>
                    <a:lnTo>
                      <a:pt x="470" y="329"/>
                    </a:lnTo>
                    <a:lnTo>
                      <a:pt x="477" y="324"/>
                    </a:lnTo>
                    <a:lnTo>
                      <a:pt x="477" y="322"/>
                    </a:lnTo>
                    <a:lnTo>
                      <a:pt x="478" y="322"/>
                    </a:lnTo>
                    <a:lnTo>
                      <a:pt x="477" y="318"/>
                    </a:lnTo>
                    <a:lnTo>
                      <a:pt x="478" y="317"/>
                    </a:lnTo>
                    <a:lnTo>
                      <a:pt x="479" y="317"/>
                    </a:lnTo>
                    <a:lnTo>
                      <a:pt x="484" y="315"/>
                    </a:lnTo>
                    <a:lnTo>
                      <a:pt x="485" y="314"/>
                    </a:lnTo>
                    <a:lnTo>
                      <a:pt x="486" y="314"/>
                    </a:lnTo>
                    <a:lnTo>
                      <a:pt x="502" y="298"/>
                    </a:lnTo>
                    <a:lnTo>
                      <a:pt x="492" y="288"/>
                    </a:lnTo>
                    <a:lnTo>
                      <a:pt x="486" y="284"/>
                    </a:lnTo>
                    <a:lnTo>
                      <a:pt x="482" y="283"/>
                    </a:lnTo>
                    <a:lnTo>
                      <a:pt x="478" y="286"/>
                    </a:lnTo>
                    <a:lnTo>
                      <a:pt x="472" y="288"/>
                    </a:lnTo>
                    <a:lnTo>
                      <a:pt x="472" y="290"/>
                    </a:lnTo>
                    <a:lnTo>
                      <a:pt x="470" y="293"/>
                    </a:lnTo>
                    <a:lnTo>
                      <a:pt x="459" y="298"/>
                    </a:lnTo>
                    <a:lnTo>
                      <a:pt x="453" y="291"/>
                    </a:lnTo>
                    <a:lnTo>
                      <a:pt x="452" y="288"/>
                    </a:lnTo>
                    <a:lnTo>
                      <a:pt x="445" y="286"/>
                    </a:lnTo>
                    <a:lnTo>
                      <a:pt x="426" y="291"/>
                    </a:lnTo>
                    <a:lnTo>
                      <a:pt x="426" y="287"/>
                    </a:lnTo>
                    <a:lnTo>
                      <a:pt x="422" y="287"/>
                    </a:lnTo>
                    <a:lnTo>
                      <a:pt x="417" y="290"/>
                    </a:lnTo>
                    <a:lnTo>
                      <a:pt x="412" y="294"/>
                    </a:lnTo>
                    <a:lnTo>
                      <a:pt x="390" y="310"/>
                    </a:lnTo>
                    <a:lnTo>
                      <a:pt x="386" y="314"/>
                    </a:lnTo>
                    <a:lnTo>
                      <a:pt x="376" y="319"/>
                    </a:lnTo>
                    <a:lnTo>
                      <a:pt x="376" y="318"/>
                    </a:lnTo>
                    <a:lnTo>
                      <a:pt x="375" y="317"/>
                    </a:lnTo>
                    <a:lnTo>
                      <a:pt x="375" y="307"/>
                    </a:lnTo>
                    <a:lnTo>
                      <a:pt x="376" y="304"/>
                    </a:lnTo>
                    <a:lnTo>
                      <a:pt x="382" y="298"/>
                    </a:lnTo>
                    <a:lnTo>
                      <a:pt x="378" y="284"/>
                    </a:lnTo>
                    <a:lnTo>
                      <a:pt x="387" y="279"/>
                    </a:lnTo>
                    <a:lnTo>
                      <a:pt x="380" y="268"/>
                    </a:lnTo>
                    <a:lnTo>
                      <a:pt x="375" y="266"/>
                    </a:lnTo>
                    <a:lnTo>
                      <a:pt x="369" y="268"/>
                    </a:lnTo>
                    <a:lnTo>
                      <a:pt x="372" y="262"/>
                    </a:lnTo>
                    <a:lnTo>
                      <a:pt x="375" y="261"/>
                    </a:lnTo>
                    <a:lnTo>
                      <a:pt x="376" y="258"/>
                    </a:lnTo>
                    <a:lnTo>
                      <a:pt x="379" y="255"/>
                    </a:lnTo>
                    <a:lnTo>
                      <a:pt x="392" y="247"/>
                    </a:lnTo>
                    <a:lnTo>
                      <a:pt x="424" y="233"/>
                    </a:lnTo>
                    <a:lnTo>
                      <a:pt x="428" y="228"/>
                    </a:lnTo>
                    <a:lnTo>
                      <a:pt x="428" y="223"/>
                    </a:lnTo>
                    <a:lnTo>
                      <a:pt x="429" y="220"/>
                    </a:lnTo>
                    <a:lnTo>
                      <a:pt x="429" y="219"/>
                    </a:lnTo>
                    <a:lnTo>
                      <a:pt x="440" y="209"/>
                    </a:lnTo>
                    <a:lnTo>
                      <a:pt x="440" y="199"/>
                    </a:lnTo>
                    <a:lnTo>
                      <a:pt x="452" y="192"/>
                    </a:lnTo>
                    <a:lnTo>
                      <a:pt x="453" y="194"/>
                    </a:lnTo>
                    <a:lnTo>
                      <a:pt x="456" y="195"/>
                    </a:lnTo>
                    <a:lnTo>
                      <a:pt x="462" y="195"/>
                    </a:lnTo>
                    <a:lnTo>
                      <a:pt x="464" y="192"/>
                    </a:lnTo>
                    <a:lnTo>
                      <a:pt x="470" y="184"/>
                    </a:lnTo>
                    <a:lnTo>
                      <a:pt x="468" y="178"/>
                    </a:lnTo>
                    <a:lnTo>
                      <a:pt x="462" y="177"/>
                    </a:lnTo>
                    <a:lnTo>
                      <a:pt x="459" y="175"/>
                    </a:lnTo>
                    <a:lnTo>
                      <a:pt x="457" y="171"/>
                    </a:lnTo>
                    <a:lnTo>
                      <a:pt x="465" y="166"/>
                    </a:lnTo>
                    <a:lnTo>
                      <a:pt x="470" y="161"/>
                    </a:lnTo>
                    <a:lnTo>
                      <a:pt x="477" y="157"/>
                    </a:lnTo>
                    <a:lnTo>
                      <a:pt x="475" y="146"/>
                    </a:lnTo>
                    <a:lnTo>
                      <a:pt x="464" y="139"/>
                    </a:lnTo>
                    <a:lnTo>
                      <a:pt x="462" y="140"/>
                    </a:lnTo>
                    <a:lnTo>
                      <a:pt x="460" y="140"/>
                    </a:lnTo>
                    <a:lnTo>
                      <a:pt x="453" y="132"/>
                    </a:lnTo>
                    <a:lnTo>
                      <a:pt x="452" y="129"/>
                    </a:lnTo>
                    <a:lnTo>
                      <a:pt x="449" y="120"/>
                    </a:lnTo>
                    <a:lnTo>
                      <a:pt x="446" y="115"/>
                    </a:lnTo>
                    <a:lnTo>
                      <a:pt x="446" y="114"/>
                    </a:lnTo>
                    <a:lnTo>
                      <a:pt x="443" y="110"/>
                    </a:lnTo>
                    <a:lnTo>
                      <a:pt x="452" y="101"/>
                    </a:lnTo>
                    <a:lnTo>
                      <a:pt x="457" y="97"/>
                    </a:lnTo>
                    <a:lnTo>
                      <a:pt x="459" y="96"/>
                    </a:lnTo>
                    <a:lnTo>
                      <a:pt x="462" y="94"/>
                    </a:lnTo>
                    <a:lnTo>
                      <a:pt x="465" y="92"/>
                    </a:lnTo>
                    <a:lnTo>
                      <a:pt x="452" y="86"/>
                    </a:lnTo>
                    <a:lnTo>
                      <a:pt x="454" y="7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39" name="Freeform 568">
                <a:extLst>
                  <a:ext uri="{FF2B5EF4-FFF2-40B4-BE49-F238E27FC236}">
                    <a16:creationId xmlns:a16="http://schemas.microsoft.com/office/drawing/2014/main" id="{0DD81E22-8C39-0FD0-FD7E-91CE80A637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7" y="1193"/>
                <a:ext cx="96" cy="96"/>
              </a:xfrm>
              <a:custGeom>
                <a:avLst/>
                <a:gdLst>
                  <a:gd name="T0" fmla="*/ 22 w 384"/>
                  <a:gd name="T1" fmla="*/ 94 h 385"/>
                  <a:gd name="T2" fmla="*/ 1 w 384"/>
                  <a:gd name="T3" fmla="*/ 122 h 385"/>
                  <a:gd name="T4" fmla="*/ 26 w 384"/>
                  <a:gd name="T5" fmla="*/ 148 h 385"/>
                  <a:gd name="T6" fmla="*/ 40 w 384"/>
                  <a:gd name="T7" fmla="*/ 189 h 385"/>
                  <a:gd name="T8" fmla="*/ 32 w 384"/>
                  <a:gd name="T9" fmla="*/ 203 h 385"/>
                  <a:gd name="T10" fmla="*/ 45 w 384"/>
                  <a:gd name="T11" fmla="*/ 217 h 385"/>
                  <a:gd name="T12" fmla="*/ 67 w 384"/>
                  <a:gd name="T13" fmla="*/ 215 h 385"/>
                  <a:gd name="T14" fmla="*/ 64 w 384"/>
                  <a:gd name="T15" fmla="*/ 248 h 385"/>
                  <a:gd name="T16" fmla="*/ 95 w 384"/>
                  <a:gd name="T17" fmla="*/ 274 h 385"/>
                  <a:gd name="T18" fmla="*/ 113 w 384"/>
                  <a:gd name="T19" fmla="*/ 275 h 385"/>
                  <a:gd name="T20" fmla="*/ 127 w 384"/>
                  <a:gd name="T21" fmla="*/ 282 h 385"/>
                  <a:gd name="T22" fmla="*/ 163 w 384"/>
                  <a:gd name="T23" fmla="*/ 305 h 385"/>
                  <a:gd name="T24" fmla="*/ 181 w 384"/>
                  <a:gd name="T25" fmla="*/ 322 h 385"/>
                  <a:gd name="T26" fmla="*/ 191 w 384"/>
                  <a:gd name="T27" fmla="*/ 335 h 385"/>
                  <a:gd name="T28" fmla="*/ 204 w 384"/>
                  <a:gd name="T29" fmla="*/ 337 h 385"/>
                  <a:gd name="T30" fmla="*/ 229 w 384"/>
                  <a:gd name="T31" fmla="*/ 329 h 385"/>
                  <a:gd name="T32" fmla="*/ 244 w 384"/>
                  <a:gd name="T33" fmla="*/ 345 h 385"/>
                  <a:gd name="T34" fmla="*/ 234 w 384"/>
                  <a:gd name="T35" fmla="*/ 348 h 385"/>
                  <a:gd name="T36" fmla="*/ 237 w 384"/>
                  <a:gd name="T37" fmla="*/ 355 h 385"/>
                  <a:gd name="T38" fmla="*/ 257 w 384"/>
                  <a:gd name="T39" fmla="*/ 351 h 385"/>
                  <a:gd name="T40" fmla="*/ 264 w 384"/>
                  <a:gd name="T41" fmla="*/ 354 h 385"/>
                  <a:gd name="T42" fmla="*/ 270 w 384"/>
                  <a:gd name="T43" fmla="*/ 358 h 385"/>
                  <a:gd name="T44" fmla="*/ 286 w 384"/>
                  <a:gd name="T45" fmla="*/ 372 h 385"/>
                  <a:gd name="T46" fmla="*/ 352 w 384"/>
                  <a:gd name="T47" fmla="*/ 329 h 385"/>
                  <a:gd name="T48" fmla="*/ 359 w 384"/>
                  <a:gd name="T49" fmla="*/ 312 h 385"/>
                  <a:gd name="T50" fmla="*/ 375 w 384"/>
                  <a:gd name="T51" fmla="*/ 298 h 385"/>
                  <a:gd name="T52" fmla="*/ 366 w 384"/>
                  <a:gd name="T53" fmla="*/ 278 h 385"/>
                  <a:gd name="T54" fmla="*/ 377 w 384"/>
                  <a:gd name="T55" fmla="*/ 258 h 385"/>
                  <a:gd name="T56" fmla="*/ 381 w 384"/>
                  <a:gd name="T57" fmla="*/ 220 h 385"/>
                  <a:gd name="T58" fmla="*/ 378 w 384"/>
                  <a:gd name="T59" fmla="*/ 192 h 385"/>
                  <a:gd name="T60" fmla="*/ 360 w 384"/>
                  <a:gd name="T61" fmla="*/ 181 h 385"/>
                  <a:gd name="T62" fmla="*/ 314 w 384"/>
                  <a:gd name="T63" fmla="*/ 134 h 385"/>
                  <a:gd name="T64" fmla="*/ 306 w 384"/>
                  <a:gd name="T65" fmla="*/ 95 h 385"/>
                  <a:gd name="T66" fmla="*/ 306 w 384"/>
                  <a:gd name="T67" fmla="*/ 81 h 385"/>
                  <a:gd name="T68" fmla="*/ 293 w 384"/>
                  <a:gd name="T69" fmla="*/ 84 h 385"/>
                  <a:gd name="T70" fmla="*/ 297 w 384"/>
                  <a:gd name="T71" fmla="*/ 74 h 385"/>
                  <a:gd name="T72" fmla="*/ 303 w 384"/>
                  <a:gd name="T73" fmla="*/ 51 h 385"/>
                  <a:gd name="T74" fmla="*/ 293 w 384"/>
                  <a:gd name="T75" fmla="*/ 45 h 385"/>
                  <a:gd name="T76" fmla="*/ 286 w 384"/>
                  <a:gd name="T77" fmla="*/ 38 h 385"/>
                  <a:gd name="T78" fmla="*/ 236 w 384"/>
                  <a:gd name="T79" fmla="*/ 63 h 385"/>
                  <a:gd name="T80" fmla="*/ 232 w 384"/>
                  <a:gd name="T81" fmla="*/ 55 h 385"/>
                  <a:gd name="T82" fmla="*/ 226 w 384"/>
                  <a:gd name="T83" fmla="*/ 28 h 385"/>
                  <a:gd name="T84" fmla="*/ 218 w 384"/>
                  <a:gd name="T85" fmla="*/ 19 h 385"/>
                  <a:gd name="T86" fmla="*/ 208 w 384"/>
                  <a:gd name="T87" fmla="*/ 19 h 385"/>
                  <a:gd name="T88" fmla="*/ 174 w 384"/>
                  <a:gd name="T89" fmla="*/ 41 h 385"/>
                  <a:gd name="T90" fmla="*/ 155 w 384"/>
                  <a:gd name="T91" fmla="*/ 52 h 385"/>
                  <a:gd name="T92" fmla="*/ 141 w 384"/>
                  <a:gd name="T93" fmla="*/ 58 h 385"/>
                  <a:gd name="T94" fmla="*/ 127 w 384"/>
                  <a:gd name="T95" fmla="*/ 51 h 385"/>
                  <a:gd name="T96" fmla="*/ 128 w 384"/>
                  <a:gd name="T97" fmla="*/ 40 h 385"/>
                  <a:gd name="T98" fmla="*/ 145 w 384"/>
                  <a:gd name="T99" fmla="*/ 27 h 385"/>
                  <a:gd name="T100" fmla="*/ 152 w 384"/>
                  <a:gd name="T101" fmla="*/ 7 h 385"/>
                  <a:gd name="T102" fmla="*/ 128 w 384"/>
                  <a:gd name="T103" fmla="*/ 19 h 385"/>
                  <a:gd name="T104" fmla="*/ 103 w 384"/>
                  <a:gd name="T105" fmla="*/ 31 h 385"/>
                  <a:gd name="T106" fmla="*/ 93 w 384"/>
                  <a:gd name="T107" fmla="*/ 48 h 3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84" h="385">
                    <a:moveTo>
                      <a:pt x="56" y="63"/>
                    </a:moveTo>
                    <a:lnTo>
                      <a:pt x="45" y="73"/>
                    </a:lnTo>
                    <a:lnTo>
                      <a:pt x="29" y="88"/>
                    </a:lnTo>
                    <a:lnTo>
                      <a:pt x="22" y="94"/>
                    </a:lnTo>
                    <a:lnTo>
                      <a:pt x="18" y="100"/>
                    </a:lnTo>
                    <a:lnTo>
                      <a:pt x="10" y="114"/>
                    </a:lnTo>
                    <a:lnTo>
                      <a:pt x="0" y="119"/>
                    </a:lnTo>
                    <a:lnTo>
                      <a:pt x="1" y="122"/>
                    </a:lnTo>
                    <a:lnTo>
                      <a:pt x="6" y="128"/>
                    </a:lnTo>
                    <a:lnTo>
                      <a:pt x="13" y="131"/>
                    </a:lnTo>
                    <a:lnTo>
                      <a:pt x="25" y="146"/>
                    </a:lnTo>
                    <a:lnTo>
                      <a:pt x="26" y="148"/>
                    </a:lnTo>
                    <a:lnTo>
                      <a:pt x="29" y="148"/>
                    </a:lnTo>
                    <a:lnTo>
                      <a:pt x="36" y="183"/>
                    </a:lnTo>
                    <a:lnTo>
                      <a:pt x="39" y="186"/>
                    </a:lnTo>
                    <a:lnTo>
                      <a:pt x="40" y="189"/>
                    </a:lnTo>
                    <a:lnTo>
                      <a:pt x="35" y="196"/>
                    </a:lnTo>
                    <a:lnTo>
                      <a:pt x="35" y="198"/>
                    </a:lnTo>
                    <a:lnTo>
                      <a:pt x="33" y="200"/>
                    </a:lnTo>
                    <a:lnTo>
                      <a:pt x="32" y="203"/>
                    </a:lnTo>
                    <a:lnTo>
                      <a:pt x="35" y="207"/>
                    </a:lnTo>
                    <a:lnTo>
                      <a:pt x="42" y="214"/>
                    </a:lnTo>
                    <a:lnTo>
                      <a:pt x="43" y="217"/>
                    </a:lnTo>
                    <a:lnTo>
                      <a:pt x="45" y="217"/>
                    </a:lnTo>
                    <a:lnTo>
                      <a:pt x="52" y="220"/>
                    </a:lnTo>
                    <a:lnTo>
                      <a:pt x="61" y="211"/>
                    </a:lnTo>
                    <a:lnTo>
                      <a:pt x="66" y="214"/>
                    </a:lnTo>
                    <a:lnTo>
                      <a:pt x="67" y="215"/>
                    </a:lnTo>
                    <a:lnTo>
                      <a:pt x="71" y="234"/>
                    </a:lnTo>
                    <a:lnTo>
                      <a:pt x="73" y="238"/>
                    </a:lnTo>
                    <a:lnTo>
                      <a:pt x="73" y="239"/>
                    </a:lnTo>
                    <a:lnTo>
                      <a:pt x="64" y="248"/>
                    </a:lnTo>
                    <a:lnTo>
                      <a:pt x="68" y="258"/>
                    </a:lnTo>
                    <a:lnTo>
                      <a:pt x="77" y="256"/>
                    </a:lnTo>
                    <a:lnTo>
                      <a:pt x="90" y="266"/>
                    </a:lnTo>
                    <a:lnTo>
                      <a:pt x="95" y="274"/>
                    </a:lnTo>
                    <a:lnTo>
                      <a:pt x="96" y="274"/>
                    </a:lnTo>
                    <a:lnTo>
                      <a:pt x="100" y="284"/>
                    </a:lnTo>
                    <a:lnTo>
                      <a:pt x="105" y="282"/>
                    </a:lnTo>
                    <a:lnTo>
                      <a:pt x="113" y="275"/>
                    </a:lnTo>
                    <a:lnTo>
                      <a:pt x="121" y="273"/>
                    </a:lnTo>
                    <a:lnTo>
                      <a:pt x="124" y="271"/>
                    </a:lnTo>
                    <a:lnTo>
                      <a:pt x="126" y="278"/>
                    </a:lnTo>
                    <a:lnTo>
                      <a:pt x="127" y="282"/>
                    </a:lnTo>
                    <a:lnTo>
                      <a:pt x="133" y="289"/>
                    </a:lnTo>
                    <a:lnTo>
                      <a:pt x="134" y="291"/>
                    </a:lnTo>
                    <a:lnTo>
                      <a:pt x="140" y="295"/>
                    </a:lnTo>
                    <a:lnTo>
                      <a:pt x="163" y="305"/>
                    </a:lnTo>
                    <a:lnTo>
                      <a:pt x="166" y="305"/>
                    </a:lnTo>
                    <a:lnTo>
                      <a:pt x="170" y="308"/>
                    </a:lnTo>
                    <a:lnTo>
                      <a:pt x="180" y="320"/>
                    </a:lnTo>
                    <a:lnTo>
                      <a:pt x="181" y="322"/>
                    </a:lnTo>
                    <a:lnTo>
                      <a:pt x="186" y="323"/>
                    </a:lnTo>
                    <a:lnTo>
                      <a:pt x="190" y="327"/>
                    </a:lnTo>
                    <a:lnTo>
                      <a:pt x="191" y="333"/>
                    </a:lnTo>
                    <a:lnTo>
                      <a:pt x="191" y="335"/>
                    </a:lnTo>
                    <a:lnTo>
                      <a:pt x="193" y="337"/>
                    </a:lnTo>
                    <a:lnTo>
                      <a:pt x="197" y="338"/>
                    </a:lnTo>
                    <a:lnTo>
                      <a:pt x="201" y="338"/>
                    </a:lnTo>
                    <a:lnTo>
                      <a:pt x="204" y="337"/>
                    </a:lnTo>
                    <a:lnTo>
                      <a:pt x="209" y="330"/>
                    </a:lnTo>
                    <a:lnTo>
                      <a:pt x="219" y="326"/>
                    </a:lnTo>
                    <a:lnTo>
                      <a:pt x="226" y="327"/>
                    </a:lnTo>
                    <a:lnTo>
                      <a:pt x="229" y="329"/>
                    </a:lnTo>
                    <a:lnTo>
                      <a:pt x="232" y="334"/>
                    </a:lnTo>
                    <a:lnTo>
                      <a:pt x="237" y="340"/>
                    </a:lnTo>
                    <a:lnTo>
                      <a:pt x="246" y="342"/>
                    </a:lnTo>
                    <a:lnTo>
                      <a:pt x="244" y="345"/>
                    </a:lnTo>
                    <a:lnTo>
                      <a:pt x="241" y="348"/>
                    </a:lnTo>
                    <a:lnTo>
                      <a:pt x="239" y="347"/>
                    </a:lnTo>
                    <a:lnTo>
                      <a:pt x="237" y="347"/>
                    </a:lnTo>
                    <a:lnTo>
                      <a:pt x="234" y="348"/>
                    </a:lnTo>
                    <a:lnTo>
                      <a:pt x="234" y="349"/>
                    </a:lnTo>
                    <a:lnTo>
                      <a:pt x="233" y="354"/>
                    </a:lnTo>
                    <a:lnTo>
                      <a:pt x="233" y="355"/>
                    </a:lnTo>
                    <a:lnTo>
                      <a:pt x="237" y="355"/>
                    </a:lnTo>
                    <a:lnTo>
                      <a:pt x="241" y="354"/>
                    </a:lnTo>
                    <a:lnTo>
                      <a:pt x="250" y="352"/>
                    </a:lnTo>
                    <a:lnTo>
                      <a:pt x="257" y="352"/>
                    </a:lnTo>
                    <a:lnTo>
                      <a:pt x="257" y="351"/>
                    </a:lnTo>
                    <a:lnTo>
                      <a:pt x="258" y="348"/>
                    </a:lnTo>
                    <a:lnTo>
                      <a:pt x="262" y="351"/>
                    </a:lnTo>
                    <a:lnTo>
                      <a:pt x="264" y="352"/>
                    </a:lnTo>
                    <a:lnTo>
                      <a:pt x="264" y="354"/>
                    </a:lnTo>
                    <a:lnTo>
                      <a:pt x="265" y="355"/>
                    </a:lnTo>
                    <a:lnTo>
                      <a:pt x="265" y="356"/>
                    </a:lnTo>
                    <a:lnTo>
                      <a:pt x="264" y="358"/>
                    </a:lnTo>
                    <a:lnTo>
                      <a:pt x="270" y="358"/>
                    </a:lnTo>
                    <a:lnTo>
                      <a:pt x="270" y="359"/>
                    </a:lnTo>
                    <a:lnTo>
                      <a:pt x="278" y="364"/>
                    </a:lnTo>
                    <a:lnTo>
                      <a:pt x="281" y="366"/>
                    </a:lnTo>
                    <a:lnTo>
                      <a:pt x="286" y="372"/>
                    </a:lnTo>
                    <a:lnTo>
                      <a:pt x="289" y="378"/>
                    </a:lnTo>
                    <a:lnTo>
                      <a:pt x="292" y="382"/>
                    </a:lnTo>
                    <a:lnTo>
                      <a:pt x="297" y="385"/>
                    </a:lnTo>
                    <a:lnTo>
                      <a:pt x="352" y="329"/>
                    </a:lnTo>
                    <a:lnTo>
                      <a:pt x="357" y="329"/>
                    </a:lnTo>
                    <a:lnTo>
                      <a:pt x="356" y="326"/>
                    </a:lnTo>
                    <a:lnTo>
                      <a:pt x="354" y="325"/>
                    </a:lnTo>
                    <a:lnTo>
                      <a:pt x="359" y="312"/>
                    </a:lnTo>
                    <a:lnTo>
                      <a:pt x="363" y="305"/>
                    </a:lnTo>
                    <a:lnTo>
                      <a:pt x="370" y="301"/>
                    </a:lnTo>
                    <a:lnTo>
                      <a:pt x="371" y="301"/>
                    </a:lnTo>
                    <a:lnTo>
                      <a:pt x="375" y="298"/>
                    </a:lnTo>
                    <a:lnTo>
                      <a:pt x="375" y="292"/>
                    </a:lnTo>
                    <a:lnTo>
                      <a:pt x="370" y="287"/>
                    </a:lnTo>
                    <a:lnTo>
                      <a:pt x="367" y="282"/>
                    </a:lnTo>
                    <a:lnTo>
                      <a:pt x="366" y="278"/>
                    </a:lnTo>
                    <a:lnTo>
                      <a:pt x="366" y="275"/>
                    </a:lnTo>
                    <a:lnTo>
                      <a:pt x="374" y="260"/>
                    </a:lnTo>
                    <a:lnTo>
                      <a:pt x="375" y="258"/>
                    </a:lnTo>
                    <a:lnTo>
                      <a:pt x="377" y="258"/>
                    </a:lnTo>
                    <a:lnTo>
                      <a:pt x="377" y="256"/>
                    </a:lnTo>
                    <a:lnTo>
                      <a:pt x="384" y="238"/>
                    </a:lnTo>
                    <a:lnTo>
                      <a:pt x="382" y="221"/>
                    </a:lnTo>
                    <a:lnTo>
                      <a:pt x="381" y="220"/>
                    </a:lnTo>
                    <a:lnTo>
                      <a:pt x="378" y="214"/>
                    </a:lnTo>
                    <a:lnTo>
                      <a:pt x="375" y="204"/>
                    </a:lnTo>
                    <a:lnTo>
                      <a:pt x="375" y="198"/>
                    </a:lnTo>
                    <a:lnTo>
                      <a:pt x="378" y="192"/>
                    </a:lnTo>
                    <a:lnTo>
                      <a:pt x="377" y="192"/>
                    </a:lnTo>
                    <a:lnTo>
                      <a:pt x="371" y="188"/>
                    </a:lnTo>
                    <a:lnTo>
                      <a:pt x="367" y="183"/>
                    </a:lnTo>
                    <a:lnTo>
                      <a:pt x="360" y="181"/>
                    </a:lnTo>
                    <a:lnTo>
                      <a:pt x="352" y="179"/>
                    </a:lnTo>
                    <a:lnTo>
                      <a:pt x="352" y="178"/>
                    </a:lnTo>
                    <a:lnTo>
                      <a:pt x="321" y="150"/>
                    </a:lnTo>
                    <a:lnTo>
                      <a:pt x="314" y="134"/>
                    </a:lnTo>
                    <a:lnTo>
                      <a:pt x="311" y="118"/>
                    </a:lnTo>
                    <a:lnTo>
                      <a:pt x="320" y="108"/>
                    </a:lnTo>
                    <a:lnTo>
                      <a:pt x="308" y="101"/>
                    </a:lnTo>
                    <a:lnTo>
                      <a:pt x="306" y="95"/>
                    </a:lnTo>
                    <a:lnTo>
                      <a:pt x="304" y="94"/>
                    </a:lnTo>
                    <a:lnTo>
                      <a:pt x="304" y="91"/>
                    </a:lnTo>
                    <a:lnTo>
                      <a:pt x="306" y="86"/>
                    </a:lnTo>
                    <a:lnTo>
                      <a:pt x="306" y="81"/>
                    </a:lnTo>
                    <a:lnTo>
                      <a:pt x="304" y="80"/>
                    </a:lnTo>
                    <a:lnTo>
                      <a:pt x="299" y="83"/>
                    </a:lnTo>
                    <a:lnTo>
                      <a:pt x="297" y="83"/>
                    </a:lnTo>
                    <a:lnTo>
                      <a:pt x="293" y="84"/>
                    </a:lnTo>
                    <a:lnTo>
                      <a:pt x="290" y="84"/>
                    </a:lnTo>
                    <a:lnTo>
                      <a:pt x="289" y="81"/>
                    </a:lnTo>
                    <a:lnTo>
                      <a:pt x="289" y="80"/>
                    </a:lnTo>
                    <a:lnTo>
                      <a:pt x="297" y="74"/>
                    </a:lnTo>
                    <a:lnTo>
                      <a:pt x="300" y="70"/>
                    </a:lnTo>
                    <a:lnTo>
                      <a:pt x="301" y="61"/>
                    </a:lnTo>
                    <a:lnTo>
                      <a:pt x="304" y="52"/>
                    </a:lnTo>
                    <a:lnTo>
                      <a:pt x="303" y="51"/>
                    </a:lnTo>
                    <a:lnTo>
                      <a:pt x="300" y="51"/>
                    </a:lnTo>
                    <a:lnTo>
                      <a:pt x="297" y="48"/>
                    </a:lnTo>
                    <a:lnTo>
                      <a:pt x="296" y="48"/>
                    </a:lnTo>
                    <a:lnTo>
                      <a:pt x="293" y="45"/>
                    </a:lnTo>
                    <a:lnTo>
                      <a:pt x="292" y="42"/>
                    </a:lnTo>
                    <a:lnTo>
                      <a:pt x="292" y="40"/>
                    </a:lnTo>
                    <a:lnTo>
                      <a:pt x="289" y="38"/>
                    </a:lnTo>
                    <a:lnTo>
                      <a:pt x="286" y="38"/>
                    </a:lnTo>
                    <a:lnTo>
                      <a:pt x="285" y="38"/>
                    </a:lnTo>
                    <a:lnTo>
                      <a:pt x="261" y="55"/>
                    </a:lnTo>
                    <a:lnTo>
                      <a:pt x="241" y="62"/>
                    </a:lnTo>
                    <a:lnTo>
                      <a:pt x="236" y="63"/>
                    </a:lnTo>
                    <a:lnTo>
                      <a:pt x="233" y="63"/>
                    </a:lnTo>
                    <a:lnTo>
                      <a:pt x="232" y="62"/>
                    </a:lnTo>
                    <a:lnTo>
                      <a:pt x="230" y="62"/>
                    </a:lnTo>
                    <a:lnTo>
                      <a:pt x="232" y="55"/>
                    </a:lnTo>
                    <a:lnTo>
                      <a:pt x="232" y="54"/>
                    </a:lnTo>
                    <a:lnTo>
                      <a:pt x="225" y="42"/>
                    </a:lnTo>
                    <a:lnTo>
                      <a:pt x="223" y="30"/>
                    </a:lnTo>
                    <a:lnTo>
                      <a:pt x="226" y="28"/>
                    </a:lnTo>
                    <a:lnTo>
                      <a:pt x="226" y="27"/>
                    </a:lnTo>
                    <a:lnTo>
                      <a:pt x="222" y="24"/>
                    </a:lnTo>
                    <a:lnTo>
                      <a:pt x="219" y="20"/>
                    </a:lnTo>
                    <a:lnTo>
                      <a:pt x="218" y="19"/>
                    </a:lnTo>
                    <a:lnTo>
                      <a:pt x="215" y="19"/>
                    </a:lnTo>
                    <a:lnTo>
                      <a:pt x="214" y="20"/>
                    </a:lnTo>
                    <a:lnTo>
                      <a:pt x="212" y="17"/>
                    </a:lnTo>
                    <a:lnTo>
                      <a:pt x="208" y="19"/>
                    </a:lnTo>
                    <a:lnTo>
                      <a:pt x="205" y="19"/>
                    </a:lnTo>
                    <a:lnTo>
                      <a:pt x="204" y="21"/>
                    </a:lnTo>
                    <a:lnTo>
                      <a:pt x="177" y="38"/>
                    </a:lnTo>
                    <a:lnTo>
                      <a:pt x="174" y="41"/>
                    </a:lnTo>
                    <a:lnTo>
                      <a:pt x="169" y="44"/>
                    </a:lnTo>
                    <a:lnTo>
                      <a:pt x="165" y="47"/>
                    </a:lnTo>
                    <a:lnTo>
                      <a:pt x="159" y="49"/>
                    </a:lnTo>
                    <a:lnTo>
                      <a:pt x="155" y="52"/>
                    </a:lnTo>
                    <a:lnTo>
                      <a:pt x="153" y="52"/>
                    </a:lnTo>
                    <a:lnTo>
                      <a:pt x="148" y="54"/>
                    </a:lnTo>
                    <a:lnTo>
                      <a:pt x="145" y="56"/>
                    </a:lnTo>
                    <a:lnTo>
                      <a:pt x="141" y="58"/>
                    </a:lnTo>
                    <a:lnTo>
                      <a:pt x="137" y="61"/>
                    </a:lnTo>
                    <a:lnTo>
                      <a:pt x="130" y="55"/>
                    </a:lnTo>
                    <a:lnTo>
                      <a:pt x="128" y="54"/>
                    </a:lnTo>
                    <a:lnTo>
                      <a:pt x="127" y="51"/>
                    </a:lnTo>
                    <a:lnTo>
                      <a:pt x="126" y="49"/>
                    </a:lnTo>
                    <a:lnTo>
                      <a:pt x="120" y="45"/>
                    </a:lnTo>
                    <a:lnTo>
                      <a:pt x="123" y="44"/>
                    </a:lnTo>
                    <a:lnTo>
                      <a:pt x="128" y="40"/>
                    </a:lnTo>
                    <a:lnTo>
                      <a:pt x="133" y="38"/>
                    </a:lnTo>
                    <a:lnTo>
                      <a:pt x="135" y="35"/>
                    </a:lnTo>
                    <a:lnTo>
                      <a:pt x="141" y="33"/>
                    </a:lnTo>
                    <a:lnTo>
                      <a:pt x="145" y="27"/>
                    </a:lnTo>
                    <a:lnTo>
                      <a:pt x="156" y="19"/>
                    </a:lnTo>
                    <a:lnTo>
                      <a:pt x="158" y="14"/>
                    </a:lnTo>
                    <a:lnTo>
                      <a:pt x="152" y="9"/>
                    </a:lnTo>
                    <a:lnTo>
                      <a:pt x="152" y="7"/>
                    </a:lnTo>
                    <a:lnTo>
                      <a:pt x="148" y="0"/>
                    </a:lnTo>
                    <a:lnTo>
                      <a:pt x="147" y="0"/>
                    </a:lnTo>
                    <a:lnTo>
                      <a:pt x="135" y="10"/>
                    </a:lnTo>
                    <a:lnTo>
                      <a:pt x="128" y="19"/>
                    </a:lnTo>
                    <a:lnTo>
                      <a:pt x="119" y="26"/>
                    </a:lnTo>
                    <a:lnTo>
                      <a:pt x="116" y="26"/>
                    </a:lnTo>
                    <a:lnTo>
                      <a:pt x="109" y="30"/>
                    </a:lnTo>
                    <a:lnTo>
                      <a:pt x="103" y="31"/>
                    </a:lnTo>
                    <a:lnTo>
                      <a:pt x="99" y="35"/>
                    </a:lnTo>
                    <a:lnTo>
                      <a:pt x="99" y="37"/>
                    </a:lnTo>
                    <a:lnTo>
                      <a:pt x="95" y="48"/>
                    </a:lnTo>
                    <a:lnTo>
                      <a:pt x="93" y="48"/>
                    </a:lnTo>
                    <a:lnTo>
                      <a:pt x="92" y="47"/>
                    </a:lnTo>
                    <a:lnTo>
                      <a:pt x="92" y="44"/>
                    </a:lnTo>
                    <a:lnTo>
                      <a:pt x="56" y="6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40" name="Freeform 569">
                <a:extLst>
                  <a:ext uri="{FF2B5EF4-FFF2-40B4-BE49-F238E27FC236}">
                    <a16:creationId xmlns:a16="http://schemas.microsoft.com/office/drawing/2014/main" id="{20081A2E-0FD0-967C-0CCF-545056A68C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6" y="1131"/>
                <a:ext cx="77" cy="117"/>
              </a:xfrm>
              <a:custGeom>
                <a:avLst/>
                <a:gdLst>
                  <a:gd name="T0" fmla="*/ 155 w 308"/>
                  <a:gd name="T1" fmla="*/ 24 h 468"/>
                  <a:gd name="T2" fmla="*/ 148 w 308"/>
                  <a:gd name="T3" fmla="*/ 39 h 468"/>
                  <a:gd name="T4" fmla="*/ 144 w 308"/>
                  <a:gd name="T5" fmla="*/ 56 h 468"/>
                  <a:gd name="T6" fmla="*/ 114 w 308"/>
                  <a:gd name="T7" fmla="*/ 72 h 468"/>
                  <a:gd name="T8" fmla="*/ 104 w 308"/>
                  <a:gd name="T9" fmla="*/ 99 h 468"/>
                  <a:gd name="T10" fmla="*/ 116 w 308"/>
                  <a:gd name="T11" fmla="*/ 141 h 468"/>
                  <a:gd name="T12" fmla="*/ 78 w 308"/>
                  <a:gd name="T13" fmla="*/ 163 h 468"/>
                  <a:gd name="T14" fmla="*/ 57 w 308"/>
                  <a:gd name="T15" fmla="*/ 162 h 468"/>
                  <a:gd name="T16" fmla="*/ 24 w 308"/>
                  <a:gd name="T17" fmla="*/ 165 h 468"/>
                  <a:gd name="T18" fmla="*/ 58 w 308"/>
                  <a:gd name="T19" fmla="*/ 229 h 468"/>
                  <a:gd name="T20" fmla="*/ 37 w 308"/>
                  <a:gd name="T21" fmla="*/ 237 h 468"/>
                  <a:gd name="T22" fmla="*/ 0 w 308"/>
                  <a:gd name="T23" fmla="*/ 255 h 468"/>
                  <a:gd name="T24" fmla="*/ 25 w 308"/>
                  <a:gd name="T25" fmla="*/ 300 h 468"/>
                  <a:gd name="T26" fmla="*/ 19 w 308"/>
                  <a:gd name="T27" fmla="*/ 329 h 468"/>
                  <a:gd name="T28" fmla="*/ 12 w 308"/>
                  <a:gd name="T29" fmla="*/ 341 h 468"/>
                  <a:gd name="T30" fmla="*/ 32 w 308"/>
                  <a:gd name="T31" fmla="*/ 357 h 468"/>
                  <a:gd name="T32" fmla="*/ 21 w 308"/>
                  <a:gd name="T33" fmla="*/ 363 h 468"/>
                  <a:gd name="T34" fmla="*/ 36 w 308"/>
                  <a:gd name="T35" fmla="*/ 370 h 468"/>
                  <a:gd name="T36" fmla="*/ 46 w 308"/>
                  <a:gd name="T37" fmla="*/ 366 h 468"/>
                  <a:gd name="T38" fmla="*/ 41 w 308"/>
                  <a:gd name="T39" fmla="*/ 385 h 468"/>
                  <a:gd name="T40" fmla="*/ 36 w 308"/>
                  <a:gd name="T41" fmla="*/ 424 h 468"/>
                  <a:gd name="T42" fmla="*/ 37 w 308"/>
                  <a:gd name="T43" fmla="*/ 440 h 468"/>
                  <a:gd name="T44" fmla="*/ 48 w 308"/>
                  <a:gd name="T45" fmla="*/ 458 h 468"/>
                  <a:gd name="T46" fmla="*/ 68 w 308"/>
                  <a:gd name="T47" fmla="*/ 455 h 468"/>
                  <a:gd name="T48" fmla="*/ 82 w 308"/>
                  <a:gd name="T49" fmla="*/ 440 h 468"/>
                  <a:gd name="T50" fmla="*/ 108 w 308"/>
                  <a:gd name="T51" fmla="*/ 439 h 468"/>
                  <a:gd name="T52" fmla="*/ 113 w 308"/>
                  <a:gd name="T53" fmla="*/ 424 h 468"/>
                  <a:gd name="T54" fmla="*/ 191 w 308"/>
                  <a:gd name="T55" fmla="*/ 406 h 468"/>
                  <a:gd name="T56" fmla="*/ 190 w 308"/>
                  <a:gd name="T57" fmla="*/ 356 h 468"/>
                  <a:gd name="T58" fmla="*/ 163 w 308"/>
                  <a:gd name="T59" fmla="*/ 362 h 468"/>
                  <a:gd name="T60" fmla="*/ 152 w 308"/>
                  <a:gd name="T61" fmla="*/ 348 h 468"/>
                  <a:gd name="T62" fmla="*/ 170 w 308"/>
                  <a:gd name="T63" fmla="*/ 314 h 468"/>
                  <a:gd name="T64" fmla="*/ 184 w 308"/>
                  <a:gd name="T65" fmla="*/ 300 h 468"/>
                  <a:gd name="T66" fmla="*/ 218 w 308"/>
                  <a:gd name="T67" fmla="*/ 290 h 468"/>
                  <a:gd name="T68" fmla="*/ 258 w 308"/>
                  <a:gd name="T69" fmla="*/ 334 h 468"/>
                  <a:gd name="T70" fmla="*/ 282 w 308"/>
                  <a:gd name="T71" fmla="*/ 307 h 468"/>
                  <a:gd name="T72" fmla="*/ 296 w 308"/>
                  <a:gd name="T73" fmla="*/ 268 h 468"/>
                  <a:gd name="T74" fmla="*/ 275 w 308"/>
                  <a:gd name="T75" fmla="*/ 251 h 468"/>
                  <a:gd name="T76" fmla="*/ 285 w 308"/>
                  <a:gd name="T77" fmla="*/ 223 h 468"/>
                  <a:gd name="T78" fmla="*/ 275 w 308"/>
                  <a:gd name="T79" fmla="*/ 222 h 468"/>
                  <a:gd name="T80" fmla="*/ 268 w 308"/>
                  <a:gd name="T81" fmla="*/ 208 h 468"/>
                  <a:gd name="T82" fmla="*/ 276 w 308"/>
                  <a:gd name="T83" fmla="*/ 169 h 468"/>
                  <a:gd name="T84" fmla="*/ 280 w 308"/>
                  <a:gd name="T85" fmla="*/ 163 h 468"/>
                  <a:gd name="T86" fmla="*/ 308 w 308"/>
                  <a:gd name="T87" fmla="*/ 148 h 468"/>
                  <a:gd name="T88" fmla="*/ 296 w 308"/>
                  <a:gd name="T89" fmla="*/ 141 h 468"/>
                  <a:gd name="T90" fmla="*/ 290 w 308"/>
                  <a:gd name="T91" fmla="*/ 106 h 468"/>
                  <a:gd name="T92" fmla="*/ 292 w 308"/>
                  <a:gd name="T93" fmla="*/ 84 h 468"/>
                  <a:gd name="T94" fmla="*/ 265 w 308"/>
                  <a:gd name="T95" fmla="*/ 81 h 468"/>
                  <a:gd name="T96" fmla="*/ 255 w 308"/>
                  <a:gd name="T97" fmla="*/ 68 h 468"/>
                  <a:gd name="T98" fmla="*/ 232 w 308"/>
                  <a:gd name="T99" fmla="*/ 32 h 468"/>
                  <a:gd name="T100" fmla="*/ 215 w 308"/>
                  <a:gd name="T101" fmla="*/ 26 h 468"/>
                  <a:gd name="T102" fmla="*/ 202 w 308"/>
                  <a:gd name="T103" fmla="*/ 0 h 4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08" h="468">
                    <a:moveTo>
                      <a:pt x="197" y="4"/>
                    </a:moveTo>
                    <a:lnTo>
                      <a:pt x="191" y="7"/>
                    </a:lnTo>
                    <a:lnTo>
                      <a:pt x="183" y="14"/>
                    </a:lnTo>
                    <a:lnTo>
                      <a:pt x="177" y="17"/>
                    </a:lnTo>
                    <a:lnTo>
                      <a:pt x="155" y="24"/>
                    </a:lnTo>
                    <a:lnTo>
                      <a:pt x="141" y="26"/>
                    </a:lnTo>
                    <a:lnTo>
                      <a:pt x="139" y="28"/>
                    </a:lnTo>
                    <a:lnTo>
                      <a:pt x="141" y="29"/>
                    </a:lnTo>
                    <a:lnTo>
                      <a:pt x="141" y="31"/>
                    </a:lnTo>
                    <a:lnTo>
                      <a:pt x="148" y="39"/>
                    </a:lnTo>
                    <a:lnTo>
                      <a:pt x="152" y="49"/>
                    </a:lnTo>
                    <a:lnTo>
                      <a:pt x="153" y="53"/>
                    </a:lnTo>
                    <a:lnTo>
                      <a:pt x="155" y="54"/>
                    </a:lnTo>
                    <a:lnTo>
                      <a:pt x="149" y="56"/>
                    </a:lnTo>
                    <a:lnTo>
                      <a:pt x="144" y="56"/>
                    </a:lnTo>
                    <a:lnTo>
                      <a:pt x="132" y="54"/>
                    </a:lnTo>
                    <a:lnTo>
                      <a:pt x="125" y="60"/>
                    </a:lnTo>
                    <a:lnTo>
                      <a:pt x="121" y="65"/>
                    </a:lnTo>
                    <a:lnTo>
                      <a:pt x="118" y="71"/>
                    </a:lnTo>
                    <a:lnTo>
                      <a:pt x="114" y="72"/>
                    </a:lnTo>
                    <a:lnTo>
                      <a:pt x="104" y="78"/>
                    </a:lnTo>
                    <a:lnTo>
                      <a:pt x="99" y="85"/>
                    </a:lnTo>
                    <a:lnTo>
                      <a:pt x="95" y="89"/>
                    </a:lnTo>
                    <a:lnTo>
                      <a:pt x="96" y="91"/>
                    </a:lnTo>
                    <a:lnTo>
                      <a:pt x="104" y="99"/>
                    </a:lnTo>
                    <a:lnTo>
                      <a:pt x="113" y="125"/>
                    </a:lnTo>
                    <a:lnTo>
                      <a:pt x="113" y="135"/>
                    </a:lnTo>
                    <a:lnTo>
                      <a:pt x="114" y="138"/>
                    </a:lnTo>
                    <a:lnTo>
                      <a:pt x="114" y="139"/>
                    </a:lnTo>
                    <a:lnTo>
                      <a:pt x="116" y="141"/>
                    </a:lnTo>
                    <a:lnTo>
                      <a:pt x="108" y="141"/>
                    </a:lnTo>
                    <a:lnTo>
                      <a:pt x="106" y="142"/>
                    </a:lnTo>
                    <a:lnTo>
                      <a:pt x="88" y="161"/>
                    </a:lnTo>
                    <a:lnTo>
                      <a:pt x="85" y="162"/>
                    </a:lnTo>
                    <a:lnTo>
                      <a:pt x="78" y="163"/>
                    </a:lnTo>
                    <a:lnTo>
                      <a:pt x="77" y="161"/>
                    </a:lnTo>
                    <a:lnTo>
                      <a:pt x="74" y="163"/>
                    </a:lnTo>
                    <a:lnTo>
                      <a:pt x="65" y="165"/>
                    </a:lnTo>
                    <a:lnTo>
                      <a:pt x="63" y="165"/>
                    </a:lnTo>
                    <a:lnTo>
                      <a:pt x="57" y="162"/>
                    </a:lnTo>
                    <a:lnTo>
                      <a:pt x="54" y="159"/>
                    </a:lnTo>
                    <a:lnTo>
                      <a:pt x="46" y="155"/>
                    </a:lnTo>
                    <a:lnTo>
                      <a:pt x="36" y="158"/>
                    </a:lnTo>
                    <a:lnTo>
                      <a:pt x="33" y="156"/>
                    </a:lnTo>
                    <a:lnTo>
                      <a:pt x="24" y="165"/>
                    </a:lnTo>
                    <a:lnTo>
                      <a:pt x="43" y="185"/>
                    </a:lnTo>
                    <a:lnTo>
                      <a:pt x="46" y="190"/>
                    </a:lnTo>
                    <a:lnTo>
                      <a:pt x="47" y="191"/>
                    </a:lnTo>
                    <a:lnTo>
                      <a:pt x="58" y="228"/>
                    </a:lnTo>
                    <a:lnTo>
                      <a:pt x="58" y="229"/>
                    </a:lnTo>
                    <a:lnTo>
                      <a:pt x="60" y="233"/>
                    </a:lnTo>
                    <a:lnTo>
                      <a:pt x="57" y="233"/>
                    </a:lnTo>
                    <a:lnTo>
                      <a:pt x="43" y="230"/>
                    </a:lnTo>
                    <a:lnTo>
                      <a:pt x="39" y="233"/>
                    </a:lnTo>
                    <a:lnTo>
                      <a:pt x="37" y="237"/>
                    </a:lnTo>
                    <a:lnTo>
                      <a:pt x="32" y="239"/>
                    </a:lnTo>
                    <a:lnTo>
                      <a:pt x="22" y="240"/>
                    </a:lnTo>
                    <a:lnTo>
                      <a:pt x="14" y="247"/>
                    </a:lnTo>
                    <a:lnTo>
                      <a:pt x="4" y="251"/>
                    </a:lnTo>
                    <a:lnTo>
                      <a:pt x="0" y="255"/>
                    </a:lnTo>
                    <a:lnTo>
                      <a:pt x="1" y="257"/>
                    </a:lnTo>
                    <a:lnTo>
                      <a:pt x="4" y="257"/>
                    </a:lnTo>
                    <a:lnTo>
                      <a:pt x="14" y="281"/>
                    </a:lnTo>
                    <a:lnTo>
                      <a:pt x="25" y="299"/>
                    </a:lnTo>
                    <a:lnTo>
                      <a:pt x="25" y="300"/>
                    </a:lnTo>
                    <a:lnTo>
                      <a:pt x="26" y="306"/>
                    </a:lnTo>
                    <a:lnTo>
                      <a:pt x="26" y="307"/>
                    </a:lnTo>
                    <a:lnTo>
                      <a:pt x="24" y="317"/>
                    </a:lnTo>
                    <a:lnTo>
                      <a:pt x="22" y="327"/>
                    </a:lnTo>
                    <a:lnTo>
                      <a:pt x="19" y="329"/>
                    </a:lnTo>
                    <a:lnTo>
                      <a:pt x="17" y="331"/>
                    </a:lnTo>
                    <a:lnTo>
                      <a:pt x="12" y="329"/>
                    </a:lnTo>
                    <a:lnTo>
                      <a:pt x="12" y="331"/>
                    </a:lnTo>
                    <a:lnTo>
                      <a:pt x="15" y="334"/>
                    </a:lnTo>
                    <a:lnTo>
                      <a:pt x="12" y="341"/>
                    </a:lnTo>
                    <a:lnTo>
                      <a:pt x="10" y="350"/>
                    </a:lnTo>
                    <a:lnTo>
                      <a:pt x="8" y="352"/>
                    </a:lnTo>
                    <a:lnTo>
                      <a:pt x="19" y="352"/>
                    </a:lnTo>
                    <a:lnTo>
                      <a:pt x="28" y="355"/>
                    </a:lnTo>
                    <a:lnTo>
                      <a:pt x="32" y="357"/>
                    </a:lnTo>
                    <a:lnTo>
                      <a:pt x="32" y="359"/>
                    </a:lnTo>
                    <a:lnTo>
                      <a:pt x="31" y="362"/>
                    </a:lnTo>
                    <a:lnTo>
                      <a:pt x="29" y="363"/>
                    </a:lnTo>
                    <a:lnTo>
                      <a:pt x="24" y="364"/>
                    </a:lnTo>
                    <a:lnTo>
                      <a:pt x="21" y="363"/>
                    </a:lnTo>
                    <a:lnTo>
                      <a:pt x="21" y="367"/>
                    </a:lnTo>
                    <a:lnTo>
                      <a:pt x="22" y="369"/>
                    </a:lnTo>
                    <a:lnTo>
                      <a:pt x="28" y="369"/>
                    </a:lnTo>
                    <a:lnTo>
                      <a:pt x="29" y="370"/>
                    </a:lnTo>
                    <a:lnTo>
                      <a:pt x="36" y="370"/>
                    </a:lnTo>
                    <a:lnTo>
                      <a:pt x="36" y="369"/>
                    </a:lnTo>
                    <a:lnTo>
                      <a:pt x="37" y="367"/>
                    </a:lnTo>
                    <a:lnTo>
                      <a:pt x="43" y="366"/>
                    </a:lnTo>
                    <a:lnTo>
                      <a:pt x="44" y="364"/>
                    </a:lnTo>
                    <a:lnTo>
                      <a:pt x="46" y="366"/>
                    </a:lnTo>
                    <a:lnTo>
                      <a:pt x="46" y="371"/>
                    </a:lnTo>
                    <a:lnTo>
                      <a:pt x="44" y="376"/>
                    </a:lnTo>
                    <a:lnTo>
                      <a:pt x="44" y="381"/>
                    </a:lnTo>
                    <a:lnTo>
                      <a:pt x="43" y="382"/>
                    </a:lnTo>
                    <a:lnTo>
                      <a:pt x="41" y="385"/>
                    </a:lnTo>
                    <a:lnTo>
                      <a:pt x="41" y="389"/>
                    </a:lnTo>
                    <a:lnTo>
                      <a:pt x="37" y="406"/>
                    </a:lnTo>
                    <a:lnTo>
                      <a:pt x="37" y="413"/>
                    </a:lnTo>
                    <a:lnTo>
                      <a:pt x="36" y="420"/>
                    </a:lnTo>
                    <a:lnTo>
                      <a:pt x="36" y="424"/>
                    </a:lnTo>
                    <a:lnTo>
                      <a:pt x="33" y="429"/>
                    </a:lnTo>
                    <a:lnTo>
                      <a:pt x="33" y="434"/>
                    </a:lnTo>
                    <a:lnTo>
                      <a:pt x="36" y="437"/>
                    </a:lnTo>
                    <a:lnTo>
                      <a:pt x="36" y="439"/>
                    </a:lnTo>
                    <a:lnTo>
                      <a:pt x="37" y="440"/>
                    </a:lnTo>
                    <a:lnTo>
                      <a:pt x="39" y="440"/>
                    </a:lnTo>
                    <a:lnTo>
                      <a:pt x="46" y="446"/>
                    </a:lnTo>
                    <a:lnTo>
                      <a:pt x="46" y="452"/>
                    </a:lnTo>
                    <a:lnTo>
                      <a:pt x="47" y="456"/>
                    </a:lnTo>
                    <a:lnTo>
                      <a:pt x="48" y="458"/>
                    </a:lnTo>
                    <a:lnTo>
                      <a:pt x="53" y="468"/>
                    </a:lnTo>
                    <a:lnTo>
                      <a:pt x="60" y="465"/>
                    </a:lnTo>
                    <a:lnTo>
                      <a:pt x="61" y="463"/>
                    </a:lnTo>
                    <a:lnTo>
                      <a:pt x="63" y="461"/>
                    </a:lnTo>
                    <a:lnTo>
                      <a:pt x="68" y="455"/>
                    </a:lnTo>
                    <a:lnTo>
                      <a:pt x="71" y="454"/>
                    </a:lnTo>
                    <a:lnTo>
                      <a:pt x="75" y="443"/>
                    </a:lnTo>
                    <a:lnTo>
                      <a:pt x="79" y="441"/>
                    </a:lnTo>
                    <a:lnTo>
                      <a:pt x="81" y="441"/>
                    </a:lnTo>
                    <a:lnTo>
                      <a:pt x="82" y="440"/>
                    </a:lnTo>
                    <a:lnTo>
                      <a:pt x="95" y="440"/>
                    </a:lnTo>
                    <a:lnTo>
                      <a:pt x="101" y="441"/>
                    </a:lnTo>
                    <a:lnTo>
                      <a:pt x="104" y="440"/>
                    </a:lnTo>
                    <a:lnTo>
                      <a:pt x="106" y="440"/>
                    </a:lnTo>
                    <a:lnTo>
                      <a:pt x="108" y="439"/>
                    </a:lnTo>
                    <a:lnTo>
                      <a:pt x="110" y="437"/>
                    </a:lnTo>
                    <a:lnTo>
                      <a:pt x="110" y="436"/>
                    </a:lnTo>
                    <a:lnTo>
                      <a:pt x="111" y="427"/>
                    </a:lnTo>
                    <a:lnTo>
                      <a:pt x="111" y="424"/>
                    </a:lnTo>
                    <a:lnTo>
                      <a:pt x="113" y="424"/>
                    </a:lnTo>
                    <a:lnTo>
                      <a:pt x="118" y="426"/>
                    </a:lnTo>
                    <a:lnTo>
                      <a:pt x="153" y="413"/>
                    </a:lnTo>
                    <a:lnTo>
                      <a:pt x="174" y="417"/>
                    </a:lnTo>
                    <a:lnTo>
                      <a:pt x="181" y="415"/>
                    </a:lnTo>
                    <a:lnTo>
                      <a:pt x="191" y="406"/>
                    </a:lnTo>
                    <a:lnTo>
                      <a:pt x="199" y="395"/>
                    </a:lnTo>
                    <a:lnTo>
                      <a:pt x="202" y="388"/>
                    </a:lnTo>
                    <a:lnTo>
                      <a:pt x="202" y="381"/>
                    </a:lnTo>
                    <a:lnTo>
                      <a:pt x="197" y="367"/>
                    </a:lnTo>
                    <a:lnTo>
                      <a:pt x="190" y="356"/>
                    </a:lnTo>
                    <a:lnTo>
                      <a:pt x="185" y="355"/>
                    </a:lnTo>
                    <a:lnTo>
                      <a:pt x="177" y="357"/>
                    </a:lnTo>
                    <a:lnTo>
                      <a:pt x="166" y="363"/>
                    </a:lnTo>
                    <a:lnTo>
                      <a:pt x="165" y="363"/>
                    </a:lnTo>
                    <a:lnTo>
                      <a:pt x="163" y="362"/>
                    </a:lnTo>
                    <a:lnTo>
                      <a:pt x="159" y="359"/>
                    </a:lnTo>
                    <a:lnTo>
                      <a:pt x="158" y="356"/>
                    </a:lnTo>
                    <a:lnTo>
                      <a:pt x="155" y="355"/>
                    </a:lnTo>
                    <a:lnTo>
                      <a:pt x="155" y="353"/>
                    </a:lnTo>
                    <a:lnTo>
                      <a:pt x="152" y="348"/>
                    </a:lnTo>
                    <a:lnTo>
                      <a:pt x="152" y="346"/>
                    </a:lnTo>
                    <a:lnTo>
                      <a:pt x="153" y="345"/>
                    </a:lnTo>
                    <a:lnTo>
                      <a:pt x="153" y="322"/>
                    </a:lnTo>
                    <a:lnTo>
                      <a:pt x="155" y="317"/>
                    </a:lnTo>
                    <a:lnTo>
                      <a:pt x="170" y="314"/>
                    </a:lnTo>
                    <a:lnTo>
                      <a:pt x="181" y="306"/>
                    </a:lnTo>
                    <a:lnTo>
                      <a:pt x="181" y="304"/>
                    </a:lnTo>
                    <a:lnTo>
                      <a:pt x="183" y="304"/>
                    </a:lnTo>
                    <a:lnTo>
                      <a:pt x="183" y="302"/>
                    </a:lnTo>
                    <a:lnTo>
                      <a:pt x="184" y="300"/>
                    </a:lnTo>
                    <a:lnTo>
                      <a:pt x="184" y="289"/>
                    </a:lnTo>
                    <a:lnTo>
                      <a:pt x="190" y="289"/>
                    </a:lnTo>
                    <a:lnTo>
                      <a:pt x="201" y="292"/>
                    </a:lnTo>
                    <a:lnTo>
                      <a:pt x="215" y="292"/>
                    </a:lnTo>
                    <a:lnTo>
                      <a:pt x="218" y="290"/>
                    </a:lnTo>
                    <a:lnTo>
                      <a:pt x="226" y="290"/>
                    </a:lnTo>
                    <a:lnTo>
                      <a:pt x="241" y="296"/>
                    </a:lnTo>
                    <a:lnTo>
                      <a:pt x="244" y="306"/>
                    </a:lnTo>
                    <a:lnTo>
                      <a:pt x="252" y="325"/>
                    </a:lnTo>
                    <a:lnTo>
                      <a:pt x="258" y="334"/>
                    </a:lnTo>
                    <a:lnTo>
                      <a:pt x="261" y="336"/>
                    </a:lnTo>
                    <a:lnTo>
                      <a:pt x="262" y="336"/>
                    </a:lnTo>
                    <a:lnTo>
                      <a:pt x="280" y="311"/>
                    </a:lnTo>
                    <a:lnTo>
                      <a:pt x="280" y="309"/>
                    </a:lnTo>
                    <a:lnTo>
                      <a:pt x="282" y="307"/>
                    </a:lnTo>
                    <a:lnTo>
                      <a:pt x="282" y="303"/>
                    </a:lnTo>
                    <a:lnTo>
                      <a:pt x="280" y="302"/>
                    </a:lnTo>
                    <a:lnTo>
                      <a:pt x="288" y="281"/>
                    </a:lnTo>
                    <a:lnTo>
                      <a:pt x="293" y="275"/>
                    </a:lnTo>
                    <a:lnTo>
                      <a:pt x="296" y="268"/>
                    </a:lnTo>
                    <a:lnTo>
                      <a:pt x="295" y="267"/>
                    </a:lnTo>
                    <a:lnTo>
                      <a:pt x="279" y="261"/>
                    </a:lnTo>
                    <a:lnTo>
                      <a:pt x="276" y="259"/>
                    </a:lnTo>
                    <a:lnTo>
                      <a:pt x="276" y="258"/>
                    </a:lnTo>
                    <a:lnTo>
                      <a:pt x="275" y="251"/>
                    </a:lnTo>
                    <a:lnTo>
                      <a:pt x="275" y="244"/>
                    </a:lnTo>
                    <a:lnTo>
                      <a:pt x="273" y="237"/>
                    </a:lnTo>
                    <a:lnTo>
                      <a:pt x="279" y="232"/>
                    </a:lnTo>
                    <a:lnTo>
                      <a:pt x="283" y="225"/>
                    </a:lnTo>
                    <a:lnTo>
                      <a:pt x="285" y="223"/>
                    </a:lnTo>
                    <a:lnTo>
                      <a:pt x="283" y="223"/>
                    </a:lnTo>
                    <a:lnTo>
                      <a:pt x="282" y="221"/>
                    </a:lnTo>
                    <a:lnTo>
                      <a:pt x="280" y="221"/>
                    </a:lnTo>
                    <a:lnTo>
                      <a:pt x="278" y="225"/>
                    </a:lnTo>
                    <a:lnTo>
                      <a:pt x="275" y="222"/>
                    </a:lnTo>
                    <a:lnTo>
                      <a:pt x="273" y="222"/>
                    </a:lnTo>
                    <a:lnTo>
                      <a:pt x="272" y="216"/>
                    </a:lnTo>
                    <a:lnTo>
                      <a:pt x="269" y="212"/>
                    </a:lnTo>
                    <a:lnTo>
                      <a:pt x="268" y="209"/>
                    </a:lnTo>
                    <a:lnTo>
                      <a:pt x="268" y="208"/>
                    </a:lnTo>
                    <a:lnTo>
                      <a:pt x="271" y="207"/>
                    </a:lnTo>
                    <a:lnTo>
                      <a:pt x="271" y="205"/>
                    </a:lnTo>
                    <a:lnTo>
                      <a:pt x="275" y="192"/>
                    </a:lnTo>
                    <a:lnTo>
                      <a:pt x="278" y="169"/>
                    </a:lnTo>
                    <a:lnTo>
                      <a:pt x="276" y="169"/>
                    </a:lnTo>
                    <a:lnTo>
                      <a:pt x="276" y="168"/>
                    </a:lnTo>
                    <a:lnTo>
                      <a:pt x="275" y="168"/>
                    </a:lnTo>
                    <a:lnTo>
                      <a:pt x="275" y="166"/>
                    </a:lnTo>
                    <a:lnTo>
                      <a:pt x="276" y="165"/>
                    </a:lnTo>
                    <a:lnTo>
                      <a:pt x="280" y="163"/>
                    </a:lnTo>
                    <a:lnTo>
                      <a:pt x="283" y="163"/>
                    </a:lnTo>
                    <a:lnTo>
                      <a:pt x="295" y="159"/>
                    </a:lnTo>
                    <a:lnTo>
                      <a:pt x="307" y="151"/>
                    </a:lnTo>
                    <a:lnTo>
                      <a:pt x="308" y="149"/>
                    </a:lnTo>
                    <a:lnTo>
                      <a:pt x="308" y="148"/>
                    </a:lnTo>
                    <a:lnTo>
                      <a:pt x="305" y="145"/>
                    </a:lnTo>
                    <a:lnTo>
                      <a:pt x="304" y="147"/>
                    </a:lnTo>
                    <a:lnTo>
                      <a:pt x="304" y="145"/>
                    </a:lnTo>
                    <a:lnTo>
                      <a:pt x="297" y="142"/>
                    </a:lnTo>
                    <a:lnTo>
                      <a:pt x="296" y="141"/>
                    </a:lnTo>
                    <a:lnTo>
                      <a:pt x="295" y="138"/>
                    </a:lnTo>
                    <a:lnTo>
                      <a:pt x="295" y="130"/>
                    </a:lnTo>
                    <a:lnTo>
                      <a:pt x="296" y="128"/>
                    </a:lnTo>
                    <a:lnTo>
                      <a:pt x="295" y="120"/>
                    </a:lnTo>
                    <a:lnTo>
                      <a:pt x="290" y="106"/>
                    </a:lnTo>
                    <a:lnTo>
                      <a:pt x="290" y="98"/>
                    </a:lnTo>
                    <a:lnTo>
                      <a:pt x="293" y="92"/>
                    </a:lnTo>
                    <a:lnTo>
                      <a:pt x="293" y="86"/>
                    </a:lnTo>
                    <a:lnTo>
                      <a:pt x="292" y="85"/>
                    </a:lnTo>
                    <a:lnTo>
                      <a:pt x="292" y="84"/>
                    </a:lnTo>
                    <a:lnTo>
                      <a:pt x="288" y="78"/>
                    </a:lnTo>
                    <a:lnTo>
                      <a:pt x="280" y="75"/>
                    </a:lnTo>
                    <a:lnTo>
                      <a:pt x="273" y="74"/>
                    </a:lnTo>
                    <a:lnTo>
                      <a:pt x="272" y="74"/>
                    </a:lnTo>
                    <a:lnTo>
                      <a:pt x="265" y="81"/>
                    </a:lnTo>
                    <a:lnTo>
                      <a:pt x="264" y="81"/>
                    </a:lnTo>
                    <a:lnTo>
                      <a:pt x="262" y="82"/>
                    </a:lnTo>
                    <a:lnTo>
                      <a:pt x="261" y="85"/>
                    </a:lnTo>
                    <a:lnTo>
                      <a:pt x="259" y="84"/>
                    </a:lnTo>
                    <a:lnTo>
                      <a:pt x="255" y="68"/>
                    </a:lnTo>
                    <a:lnTo>
                      <a:pt x="247" y="58"/>
                    </a:lnTo>
                    <a:lnTo>
                      <a:pt x="236" y="61"/>
                    </a:lnTo>
                    <a:lnTo>
                      <a:pt x="234" y="56"/>
                    </a:lnTo>
                    <a:lnTo>
                      <a:pt x="234" y="35"/>
                    </a:lnTo>
                    <a:lnTo>
                      <a:pt x="232" y="32"/>
                    </a:lnTo>
                    <a:lnTo>
                      <a:pt x="232" y="29"/>
                    </a:lnTo>
                    <a:lnTo>
                      <a:pt x="230" y="26"/>
                    </a:lnTo>
                    <a:lnTo>
                      <a:pt x="229" y="26"/>
                    </a:lnTo>
                    <a:lnTo>
                      <a:pt x="220" y="28"/>
                    </a:lnTo>
                    <a:lnTo>
                      <a:pt x="215" y="26"/>
                    </a:lnTo>
                    <a:lnTo>
                      <a:pt x="211" y="24"/>
                    </a:lnTo>
                    <a:lnTo>
                      <a:pt x="212" y="22"/>
                    </a:lnTo>
                    <a:lnTo>
                      <a:pt x="212" y="15"/>
                    </a:lnTo>
                    <a:lnTo>
                      <a:pt x="205" y="1"/>
                    </a:lnTo>
                    <a:lnTo>
                      <a:pt x="202" y="0"/>
                    </a:lnTo>
                    <a:lnTo>
                      <a:pt x="201" y="0"/>
                    </a:lnTo>
                    <a:lnTo>
                      <a:pt x="197" y="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41" name="Freeform 570">
                <a:extLst>
                  <a:ext uri="{FF2B5EF4-FFF2-40B4-BE49-F238E27FC236}">
                    <a16:creationId xmlns:a16="http://schemas.microsoft.com/office/drawing/2014/main" id="{6991FE65-EAF1-932F-0977-3F50562212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4" y="1244"/>
                <a:ext cx="104" cy="135"/>
              </a:xfrm>
              <a:custGeom>
                <a:avLst/>
                <a:gdLst>
                  <a:gd name="T0" fmla="*/ 63 w 417"/>
                  <a:gd name="T1" fmla="*/ 84 h 540"/>
                  <a:gd name="T2" fmla="*/ 69 w 417"/>
                  <a:gd name="T3" fmla="*/ 115 h 540"/>
                  <a:gd name="T4" fmla="*/ 49 w 417"/>
                  <a:gd name="T5" fmla="*/ 115 h 540"/>
                  <a:gd name="T6" fmla="*/ 39 w 417"/>
                  <a:gd name="T7" fmla="*/ 134 h 540"/>
                  <a:gd name="T8" fmla="*/ 27 w 417"/>
                  <a:gd name="T9" fmla="*/ 156 h 540"/>
                  <a:gd name="T10" fmla="*/ 15 w 417"/>
                  <a:gd name="T11" fmla="*/ 176 h 540"/>
                  <a:gd name="T12" fmla="*/ 74 w 417"/>
                  <a:gd name="T13" fmla="*/ 175 h 540"/>
                  <a:gd name="T14" fmla="*/ 52 w 417"/>
                  <a:gd name="T15" fmla="*/ 216 h 540"/>
                  <a:gd name="T16" fmla="*/ 32 w 417"/>
                  <a:gd name="T17" fmla="*/ 261 h 540"/>
                  <a:gd name="T18" fmla="*/ 17 w 417"/>
                  <a:gd name="T19" fmla="*/ 297 h 540"/>
                  <a:gd name="T20" fmla="*/ 11 w 417"/>
                  <a:gd name="T21" fmla="*/ 346 h 540"/>
                  <a:gd name="T22" fmla="*/ 0 w 417"/>
                  <a:gd name="T23" fmla="*/ 355 h 540"/>
                  <a:gd name="T24" fmla="*/ 7 w 417"/>
                  <a:gd name="T25" fmla="*/ 405 h 540"/>
                  <a:gd name="T26" fmla="*/ 7 w 417"/>
                  <a:gd name="T27" fmla="*/ 424 h 540"/>
                  <a:gd name="T28" fmla="*/ 59 w 417"/>
                  <a:gd name="T29" fmla="*/ 466 h 540"/>
                  <a:gd name="T30" fmla="*/ 92 w 417"/>
                  <a:gd name="T31" fmla="*/ 497 h 540"/>
                  <a:gd name="T32" fmla="*/ 124 w 417"/>
                  <a:gd name="T33" fmla="*/ 504 h 540"/>
                  <a:gd name="T34" fmla="*/ 142 w 417"/>
                  <a:gd name="T35" fmla="*/ 506 h 540"/>
                  <a:gd name="T36" fmla="*/ 176 w 417"/>
                  <a:gd name="T37" fmla="*/ 524 h 540"/>
                  <a:gd name="T38" fmla="*/ 249 w 417"/>
                  <a:gd name="T39" fmla="*/ 535 h 540"/>
                  <a:gd name="T40" fmla="*/ 246 w 417"/>
                  <a:gd name="T41" fmla="*/ 511 h 540"/>
                  <a:gd name="T42" fmla="*/ 261 w 417"/>
                  <a:gd name="T43" fmla="*/ 491 h 540"/>
                  <a:gd name="T44" fmla="*/ 257 w 417"/>
                  <a:gd name="T45" fmla="*/ 461 h 540"/>
                  <a:gd name="T46" fmla="*/ 279 w 417"/>
                  <a:gd name="T47" fmla="*/ 431 h 540"/>
                  <a:gd name="T48" fmla="*/ 296 w 417"/>
                  <a:gd name="T49" fmla="*/ 424 h 540"/>
                  <a:gd name="T50" fmla="*/ 304 w 417"/>
                  <a:gd name="T51" fmla="*/ 443 h 540"/>
                  <a:gd name="T52" fmla="*/ 343 w 417"/>
                  <a:gd name="T53" fmla="*/ 454 h 540"/>
                  <a:gd name="T54" fmla="*/ 366 w 417"/>
                  <a:gd name="T55" fmla="*/ 457 h 540"/>
                  <a:gd name="T56" fmla="*/ 384 w 417"/>
                  <a:gd name="T57" fmla="*/ 406 h 540"/>
                  <a:gd name="T58" fmla="*/ 415 w 417"/>
                  <a:gd name="T59" fmla="*/ 393 h 540"/>
                  <a:gd name="T60" fmla="*/ 408 w 417"/>
                  <a:gd name="T61" fmla="*/ 359 h 540"/>
                  <a:gd name="T62" fmla="*/ 376 w 417"/>
                  <a:gd name="T63" fmla="*/ 345 h 540"/>
                  <a:gd name="T64" fmla="*/ 369 w 417"/>
                  <a:gd name="T65" fmla="*/ 352 h 540"/>
                  <a:gd name="T66" fmla="*/ 377 w 417"/>
                  <a:gd name="T67" fmla="*/ 380 h 540"/>
                  <a:gd name="T68" fmla="*/ 366 w 417"/>
                  <a:gd name="T69" fmla="*/ 390 h 540"/>
                  <a:gd name="T70" fmla="*/ 353 w 417"/>
                  <a:gd name="T71" fmla="*/ 399 h 540"/>
                  <a:gd name="T72" fmla="*/ 345 w 417"/>
                  <a:gd name="T73" fmla="*/ 394 h 540"/>
                  <a:gd name="T74" fmla="*/ 313 w 417"/>
                  <a:gd name="T75" fmla="*/ 410 h 540"/>
                  <a:gd name="T76" fmla="*/ 293 w 417"/>
                  <a:gd name="T77" fmla="*/ 359 h 540"/>
                  <a:gd name="T78" fmla="*/ 278 w 417"/>
                  <a:gd name="T79" fmla="*/ 327 h 540"/>
                  <a:gd name="T80" fmla="*/ 230 w 417"/>
                  <a:gd name="T81" fmla="*/ 335 h 540"/>
                  <a:gd name="T82" fmla="*/ 214 w 417"/>
                  <a:gd name="T83" fmla="*/ 334 h 540"/>
                  <a:gd name="T84" fmla="*/ 242 w 417"/>
                  <a:gd name="T85" fmla="*/ 285 h 540"/>
                  <a:gd name="T86" fmla="*/ 249 w 417"/>
                  <a:gd name="T87" fmla="*/ 265 h 540"/>
                  <a:gd name="T88" fmla="*/ 243 w 417"/>
                  <a:gd name="T89" fmla="*/ 244 h 540"/>
                  <a:gd name="T90" fmla="*/ 232 w 417"/>
                  <a:gd name="T91" fmla="*/ 242 h 540"/>
                  <a:gd name="T92" fmla="*/ 259 w 417"/>
                  <a:gd name="T93" fmla="*/ 205 h 540"/>
                  <a:gd name="T94" fmla="*/ 256 w 417"/>
                  <a:gd name="T95" fmla="*/ 184 h 540"/>
                  <a:gd name="T96" fmla="*/ 246 w 417"/>
                  <a:gd name="T97" fmla="*/ 169 h 540"/>
                  <a:gd name="T98" fmla="*/ 216 w 417"/>
                  <a:gd name="T99" fmla="*/ 158 h 540"/>
                  <a:gd name="T100" fmla="*/ 205 w 417"/>
                  <a:gd name="T101" fmla="*/ 145 h 540"/>
                  <a:gd name="T102" fmla="*/ 216 w 417"/>
                  <a:gd name="T103" fmla="*/ 130 h 540"/>
                  <a:gd name="T104" fmla="*/ 190 w 417"/>
                  <a:gd name="T105" fmla="*/ 109 h 540"/>
                  <a:gd name="T106" fmla="*/ 186 w 417"/>
                  <a:gd name="T107" fmla="*/ 85 h 540"/>
                  <a:gd name="T108" fmla="*/ 162 w 417"/>
                  <a:gd name="T109" fmla="*/ 57 h 540"/>
                  <a:gd name="T110" fmla="*/ 124 w 417"/>
                  <a:gd name="T111" fmla="*/ 14 h 540"/>
                  <a:gd name="T112" fmla="*/ 87 w 417"/>
                  <a:gd name="T113" fmla="*/ 18 h 5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417" h="540">
                    <a:moveTo>
                      <a:pt x="84" y="48"/>
                    </a:moveTo>
                    <a:lnTo>
                      <a:pt x="66" y="59"/>
                    </a:lnTo>
                    <a:lnTo>
                      <a:pt x="62" y="65"/>
                    </a:lnTo>
                    <a:lnTo>
                      <a:pt x="62" y="74"/>
                    </a:lnTo>
                    <a:lnTo>
                      <a:pt x="63" y="84"/>
                    </a:lnTo>
                    <a:lnTo>
                      <a:pt x="69" y="89"/>
                    </a:lnTo>
                    <a:lnTo>
                      <a:pt x="70" y="96"/>
                    </a:lnTo>
                    <a:lnTo>
                      <a:pt x="70" y="102"/>
                    </a:lnTo>
                    <a:lnTo>
                      <a:pt x="69" y="103"/>
                    </a:lnTo>
                    <a:lnTo>
                      <a:pt x="69" y="115"/>
                    </a:lnTo>
                    <a:lnTo>
                      <a:pt x="70" y="119"/>
                    </a:lnTo>
                    <a:lnTo>
                      <a:pt x="70" y="134"/>
                    </a:lnTo>
                    <a:lnTo>
                      <a:pt x="69" y="134"/>
                    </a:lnTo>
                    <a:lnTo>
                      <a:pt x="52" y="119"/>
                    </a:lnTo>
                    <a:lnTo>
                      <a:pt x="49" y="115"/>
                    </a:lnTo>
                    <a:lnTo>
                      <a:pt x="48" y="112"/>
                    </a:lnTo>
                    <a:lnTo>
                      <a:pt x="48" y="110"/>
                    </a:lnTo>
                    <a:lnTo>
                      <a:pt x="43" y="110"/>
                    </a:lnTo>
                    <a:lnTo>
                      <a:pt x="43" y="132"/>
                    </a:lnTo>
                    <a:lnTo>
                      <a:pt x="39" y="134"/>
                    </a:lnTo>
                    <a:lnTo>
                      <a:pt x="32" y="139"/>
                    </a:lnTo>
                    <a:lnTo>
                      <a:pt x="28" y="148"/>
                    </a:lnTo>
                    <a:lnTo>
                      <a:pt x="27" y="149"/>
                    </a:lnTo>
                    <a:lnTo>
                      <a:pt x="28" y="151"/>
                    </a:lnTo>
                    <a:lnTo>
                      <a:pt x="27" y="156"/>
                    </a:lnTo>
                    <a:lnTo>
                      <a:pt x="24" y="163"/>
                    </a:lnTo>
                    <a:lnTo>
                      <a:pt x="24" y="165"/>
                    </a:lnTo>
                    <a:lnTo>
                      <a:pt x="19" y="169"/>
                    </a:lnTo>
                    <a:lnTo>
                      <a:pt x="15" y="175"/>
                    </a:lnTo>
                    <a:lnTo>
                      <a:pt x="15" y="176"/>
                    </a:lnTo>
                    <a:lnTo>
                      <a:pt x="24" y="176"/>
                    </a:lnTo>
                    <a:lnTo>
                      <a:pt x="27" y="177"/>
                    </a:lnTo>
                    <a:lnTo>
                      <a:pt x="43" y="179"/>
                    </a:lnTo>
                    <a:lnTo>
                      <a:pt x="55" y="176"/>
                    </a:lnTo>
                    <a:lnTo>
                      <a:pt x="74" y="175"/>
                    </a:lnTo>
                    <a:lnTo>
                      <a:pt x="77" y="179"/>
                    </a:lnTo>
                    <a:lnTo>
                      <a:pt x="72" y="193"/>
                    </a:lnTo>
                    <a:lnTo>
                      <a:pt x="62" y="208"/>
                    </a:lnTo>
                    <a:lnTo>
                      <a:pt x="60" y="209"/>
                    </a:lnTo>
                    <a:lnTo>
                      <a:pt x="52" y="216"/>
                    </a:lnTo>
                    <a:lnTo>
                      <a:pt x="34" y="242"/>
                    </a:lnTo>
                    <a:lnTo>
                      <a:pt x="32" y="244"/>
                    </a:lnTo>
                    <a:lnTo>
                      <a:pt x="32" y="251"/>
                    </a:lnTo>
                    <a:lnTo>
                      <a:pt x="34" y="261"/>
                    </a:lnTo>
                    <a:lnTo>
                      <a:pt x="32" y="261"/>
                    </a:lnTo>
                    <a:lnTo>
                      <a:pt x="21" y="266"/>
                    </a:lnTo>
                    <a:lnTo>
                      <a:pt x="19" y="266"/>
                    </a:lnTo>
                    <a:lnTo>
                      <a:pt x="19" y="268"/>
                    </a:lnTo>
                    <a:lnTo>
                      <a:pt x="15" y="286"/>
                    </a:lnTo>
                    <a:lnTo>
                      <a:pt x="17" y="297"/>
                    </a:lnTo>
                    <a:lnTo>
                      <a:pt x="18" y="302"/>
                    </a:lnTo>
                    <a:lnTo>
                      <a:pt x="21" y="318"/>
                    </a:lnTo>
                    <a:lnTo>
                      <a:pt x="21" y="320"/>
                    </a:lnTo>
                    <a:lnTo>
                      <a:pt x="15" y="338"/>
                    </a:lnTo>
                    <a:lnTo>
                      <a:pt x="11" y="346"/>
                    </a:lnTo>
                    <a:lnTo>
                      <a:pt x="14" y="350"/>
                    </a:lnTo>
                    <a:lnTo>
                      <a:pt x="14" y="352"/>
                    </a:lnTo>
                    <a:lnTo>
                      <a:pt x="10" y="353"/>
                    </a:lnTo>
                    <a:lnTo>
                      <a:pt x="8" y="355"/>
                    </a:lnTo>
                    <a:lnTo>
                      <a:pt x="0" y="355"/>
                    </a:lnTo>
                    <a:lnTo>
                      <a:pt x="0" y="357"/>
                    </a:lnTo>
                    <a:lnTo>
                      <a:pt x="2" y="366"/>
                    </a:lnTo>
                    <a:lnTo>
                      <a:pt x="3" y="370"/>
                    </a:lnTo>
                    <a:lnTo>
                      <a:pt x="4" y="399"/>
                    </a:lnTo>
                    <a:lnTo>
                      <a:pt x="7" y="405"/>
                    </a:lnTo>
                    <a:lnTo>
                      <a:pt x="8" y="415"/>
                    </a:lnTo>
                    <a:lnTo>
                      <a:pt x="10" y="419"/>
                    </a:lnTo>
                    <a:lnTo>
                      <a:pt x="11" y="420"/>
                    </a:lnTo>
                    <a:lnTo>
                      <a:pt x="10" y="420"/>
                    </a:lnTo>
                    <a:lnTo>
                      <a:pt x="7" y="424"/>
                    </a:lnTo>
                    <a:lnTo>
                      <a:pt x="4" y="427"/>
                    </a:lnTo>
                    <a:lnTo>
                      <a:pt x="25" y="446"/>
                    </a:lnTo>
                    <a:lnTo>
                      <a:pt x="29" y="447"/>
                    </a:lnTo>
                    <a:lnTo>
                      <a:pt x="57" y="466"/>
                    </a:lnTo>
                    <a:lnTo>
                      <a:pt x="59" y="466"/>
                    </a:lnTo>
                    <a:lnTo>
                      <a:pt x="88" y="482"/>
                    </a:lnTo>
                    <a:lnTo>
                      <a:pt x="87" y="483"/>
                    </a:lnTo>
                    <a:lnTo>
                      <a:pt x="87" y="487"/>
                    </a:lnTo>
                    <a:lnTo>
                      <a:pt x="89" y="493"/>
                    </a:lnTo>
                    <a:lnTo>
                      <a:pt x="92" y="497"/>
                    </a:lnTo>
                    <a:lnTo>
                      <a:pt x="94" y="501"/>
                    </a:lnTo>
                    <a:lnTo>
                      <a:pt x="96" y="504"/>
                    </a:lnTo>
                    <a:lnTo>
                      <a:pt x="113" y="507"/>
                    </a:lnTo>
                    <a:lnTo>
                      <a:pt x="119" y="507"/>
                    </a:lnTo>
                    <a:lnTo>
                      <a:pt x="124" y="504"/>
                    </a:lnTo>
                    <a:lnTo>
                      <a:pt x="130" y="503"/>
                    </a:lnTo>
                    <a:lnTo>
                      <a:pt x="136" y="503"/>
                    </a:lnTo>
                    <a:lnTo>
                      <a:pt x="137" y="504"/>
                    </a:lnTo>
                    <a:lnTo>
                      <a:pt x="141" y="504"/>
                    </a:lnTo>
                    <a:lnTo>
                      <a:pt x="142" y="506"/>
                    </a:lnTo>
                    <a:lnTo>
                      <a:pt x="144" y="506"/>
                    </a:lnTo>
                    <a:lnTo>
                      <a:pt x="156" y="515"/>
                    </a:lnTo>
                    <a:lnTo>
                      <a:pt x="158" y="515"/>
                    </a:lnTo>
                    <a:lnTo>
                      <a:pt x="165" y="517"/>
                    </a:lnTo>
                    <a:lnTo>
                      <a:pt x="176" y="524"/>
                    </a:lnTo>
                    <a:lnTo>
                      <a:pt x="182" y="533"/>
                    </a:lnTo>
                    <a:lnTo>
                      <a:pt x="190" y="537"/>
                    </a:lnTo>
                    <a:lnTo>
                      <a:pt x="200" y="540"/>
                    </a:lnTo>
                    <a:lnTo>
                      <a:pt x="250" y="536"/>
                    </a:lnTo>
                    <a:lnTo>
                      <a:pt x="249" y="535"/>
                    </a:lnTo>
                    <a:lnTo>
                      <a:pt x="249" y="530"/>
                    </a:lnTo>
                    <a:lnTo>
                      <a:pt x="246" y="528"/>
                    </a:lnTo>
                    <a:lnTo>
                      <a:pt x="235" y="517"/>
                    </a:lnTo>
                    <a:lnTo>
                      <a:pt x="236" y="515"/>
                    </a:lnTo>
                    <a:lnTo>
                      <a:pt x="246" y="511"/>
                    </a:lnTo>
                    <a:lnTo>
                      <a:pt x="247" y="510"/>
                    </a:lnTo>
                    <a:lnTo>
                      <a:pt x="249" y="507"/>
                    </a:lnTo>
                    <a:lnTo>
                      <a:pt x="251" y="506"/>
                    </a:lnTo>
                    <a:lnTo>
                      <a:pt x="256" y="497"/>
                    </a:lnTo>
                    <a:lnTo>
                      <a:pt x="261" y="491"/>
                    </a:lnTo>
                    <a:lnTo>
                      <a:pt x="261" y="482"/>
                    </a:lnTo>
                    <a:lnTo>
                      <a:pt x="260" y="475"/>
                    </a:lnTo>
                    <a:lnTo>
                      <a:pt x="260" y="473"/>
                    </a:lnTo>
                    <a:lnTo>
                      <a:pt x="254" y="465"/>
                    </a:lnTo>
                    <a:lnTo>
                      <a:pt x="257" y="461"/>
                    </a:lnTo>
                    <a:lnTo>
                      <a:pt x="266" y="450"/>
                    </a:lnTo>
                    <a:lnTo>
                      <a:pt x="270" y="447"/>
                    </a:lnTo>
                    <a:lnTo>
                      <a:pt x="281" y="434"/>
                    </a:lnTo>
                    <a:lnTo>
                      <a:pt x="279" y="433"/>
                    </a:lnTo>
                    <a:lnTo>
                      <a:pt x="279" y="431"/>
                    </a:lnTo>
                    <a:lnTo>
                      <a:pt x="278" y="430"/>
                    </a:lnTo>
                    <a:lnTo>
                      <a:pt x="279" y="430"/>
                    </a:lnTo>
                    <a:lnTo>
                      <a:pt x="289" y="426"/>
                    </a:lnTo>
                    <a:lnTo>
                      <a:pt x="290" y="426"/>
                    </a:lnTo>
                    <a:lnTo>
                      <a:pt x="296" y="424"/>
                    </a:lnTo>
                    <a:lnTo>
                      <a:pt x="299" y="424"/>
                    </a:lnTo>
                    <a:lnTo>
                      <a:pt x="299" y="427"/>
                    </a:lnTo>
                    <a:lnTo>
                      <a:pt x="300" y="430"/>
                    </a:lnTo>
                    <a:lnTo>
                      <a:pt x="302" y="437"/>
                    </a:lnTo>
                    <a:lnTo>
                      <a:pt x="304" y="443"/>
                    </a:lnTo>
                    <a:lnTo>
                      <a:pt x="313" y="446"/>
                    </a:lnTo>
                    <a:lnTo>
                      <a:pt x="319" y="446"/>
                    </a:lnTo>
                    <a:lnTo>
                      <a:pt x="324" y="448"/>
                    </a:lnTo>
                    <a:lnTo>
                      <a:pt x="326" y="448"/>
                    </a:lnTo>
                    <a:lnTo>
                      <a:pt x="343" y="454"/>
                    </a:lnTo>
                    <a:lnTo>
                      <a:pt x="349" y="454"/>
                    </a:lnTo>
                    <a:lnTo>
                      <a:pt x="352" y="455"/>
                    </a:lnTo>
                    <a:lnTo>
                      <a:pt x="356" y="455"/>
                    </a:lnTo>
                    <a:lnTo>
                      <a:pt x="364" y="457"/>
                    </a:lnTo>
                    <a:lnTo>
                      <a:pt x="366" y="457"/>
                    </a:lnTo>
                    <a:lnTo>
                      <a:pt x="366" y="451"/>
                    </a:lnTo>
                    <a:lnTo>
                      <a:pt x="373" y="431"/>
                    </a:lnTo>
                    <a:lnTo>
                      <a:pt x="377" y="426"/>
                    </a:lnTo>
                    <a:lnTo>
                      <a:pt x="377" y="423"/>
                    </a:lnTo>
                    <a:lnTo>
                      <a:pt x="384" y="406"/>
                    </a:lnTo>
                    <a:lnTo>
                      <a:pt x="386" y="406"/>
                    </a:lnTo>
                    <a:lnTo>
                      <a:pt x="393" y="408"/>
                    </a:lnTo>
                    <a:lnTo>
                      <a:pt x="400" y="410"/>
                    </a:lnTo>
                    <a:lnTo>
                      <a:pt x="401" y="409"/>
                    </a:lnTo>
                    <a:lnTo>
                      <a:pt x="415" y="393"/>
                    </a:lnTo>
                    <a:lnTo>
                      <a:pt x="417" y="388"/>
                    </a:lnTo>
                    <a:lnTo>
                      <a:pt x="417" y="383"/>
                    </a:lnTo>
                    <a:lnTo>
                      <a:pt x="415" y="370"/>
                    </a:lnTo>
                    <a:lnTo>
                      <a:pt x="415" y="369"/>
                    </a:lnTo>
                    <a:lnTo>
                      <a:pt x="408" y="359"/>
                    </a:lnTo>
                    <a:lnTo>
                      <a:pt x="406" y="359"/>
                    </a:lnTo>
                    <a:lnTo>
                      <a:pt x="406" y="357"/>
                    </a:lnTo>
                    <a:lnTo>
                      <a:pt x="400" y="355"/>
                    </a:lnTo>
                    <a:lnTo>
                      <a:pt x="390" y="352"/>
                    </a:lnTo>
                    <a:lnTo>
                      <a:pt x="376" y="345"/>
                    </a:lnTo>
                    <a:lnTo>
                      <a:pt x="374" y="345"/>
                    </a:lnTo>
                    <a:lnTo>
                      <a:pt x="369" y="348"/>
                    </a:lnTo>
                    <a:lnTo>
                      <a:pt x="367" y="348"/>
                    </a:lnTo>
                    <a:lnTo>
                      <a:pt x="367" y="349"/>
                    </a:lnTo>
                    <a:lnTo>
                      <a:pt x="369" y="352"/>
                    </a:lnTo>
                    <a:lnTo>
                      <a:pt x="369" y="353"/>
                    </a:lnTo>
                    <a:lnTo>
                      <a:pt x="370" y="357"/>
                    </a:lnTo>
                    <a:lnTo>
                      <a:pt x="379" y="371"/>
                    </a:lnTo>
                    <a:lnTo>
                      <a:pt x="379" y="378"/>
                    </a:lnTo>
                    <a:lnTo>
                      <a:pt x="377" y="380"/>
                    </a:lnTo>
                    <a:lnTo>
                      <a:pt x="376" y="383"/>
                    </a:lnTo>
                    <a:lnTo>
                      <a:pt x="374" y="384"/>
                    </a:lnTo>
                    <a:lnTo>
                      <a:pt x="370" y="387"/>
                    </a:lnTo>
                    <a:lnTo>
                      <a:pt x="367" y="387"/>
                    </a:lnTo>
                    <a:lnTo>
                      <a:pt x="366" y="390"/>
                    </a:lnTo>
                    <a:lnTo>
                      <a:pt x="363" y="393"/>
                    </a:lnTo>
                    <a:lnTo>
                      <a:pt x="360" y="399"/>
                    </a:lnTo>
                    <a:lnTo>
                      <a:pt x="359" y="401"/>
                    </a:lnTo>
                    <a:lnTo>
                      <a:pt x="355" y="401"/>
                    </a:lnTo>
                    <a:lnTo>
                      <a:pt x="353" y="399"/>
                    </a:lnTo>
                    <a:lnTo>
                      <a:pt x="346" y="383"/>
                    </a:lnTo>
                    <a:lnTo>
                      <a:pt x="346" y="381"/>
                    </a:lnTo>
                    <a:lnTo>
                      <a:pt x="343" y="381"/>
                    </a:lnTo>
                    <a:lnTo>
                      <a:pt x="345" y="383"/>
                    </a:lnTo>
                    <a:lnTo>
                      <a:pt x="345" y="394"/>
                    </a:lnTo>
                    <a:lnTo>
                      <a:pt x="343" y="395"/>
                    </a:lnTo>
                    <a:lnTo>
                      <a:pt x="342" y="399"/>
                    </a:lnTo>
                    <a:lnTo>
                      <a:pt x="323" y="408"/>
                    </a:lnTo>
                    <a:lnTo>
                      <a:pt x="316" y="409"/>
                    </a:lnTo>
                    <a:lnTo>
                      <a:pt x="313" y="410"/>
                    </a:lnTo>
                    <a:lnTo>
                      <a:pt x="313" y="406"/>
                    </a:lnTo>
                    <a:lnTo>
                      <a:pt x="306" y="381"/>
                    </a:lnTo>
                    <a:lnTo>
                      <a:pt x="306" y="378"/>
                    </a:lnTo>
                    <a:lnTo>
                      <a:pt x="303" y="373"/>
                    </a:lnTo>
                    <a:lnTo>
                      <a:pt x="293" y="359"/>
                    </a:lnTo>
                    <a:lnTo>
                      <a:pt x="293" y="357"/>
                    </a:lnTo>
                    <a:lnTo>
                      <a:pt x="288" y="342"/>
                    </a:lnTo>
                    <a:lnTo>
                      <a:pt x="288" y="341"/>
                    </a:lnTo>
                    <a:lnTo>
                      <a:pt x="281" y="328"/>
                    </a:lnTo>
                    <a:lnTo>
                      <a:pt x="278" y="327"/>
                    </a:lnTo>
                    <a:lnTo>
                      <a:pt x="270" y="320"/>
                    </a:lnTo>
                    <a:lnTo>
                      <a:pt x="263" y="317"/>
                    </a:lnTo>
                    <a:lnTo>
                      <a:pt x="254" y="317"/>
                    </a:lnTo>
                    <a:lnTo>
                      <a:pt x="246" y="324"/>
                    </a:lnTo>
                    <a:lnTo>
                      <a:pt x="230" y="335"/>
                    </a:lnTo>
                    <a:lnTo>
                      <a:pt x="228" y="338"/>
                    </a:lnTo>
                    <a:lnTo>
                      <a:pt x="225" y="339"/>
                    </a:lnTo>
                    <a:lnTo>
                      <a:pt x="225" y="341"/>
                    </a:lnTo>
                    <a:lnTo>
                      <a:pt x="223" y="339"/>
                    </a:lnTo>
                    <a:lnTo>
                      <a:pt x="214" y="334"/>
                    </a:lnTo>
                    <a:lnTo>
                      <a:pt x="205" y="325"/>
                    </a:lnTo>
                    <a:lnTo>
                      <a:pt x="201" y="321"/>
                    </a:lnTo>
                    <a:lnTo>
                      <a:pt x="208" y="318"/>
                    </a:lnTo>
                    <a:lnTo>
                      <a:pt x="233" y="295"/>
                    </a:lnTo>
                    <a:lnTo>
                      <a:pt x="242" y="285"/>
                    </a:lnTo>
                    <a:lnTo>
                      <a:pt x="243" y="282"/>
                    </a:lnTo>
                    <a:lnTo>
                      <a:pt x="244" y="281"/>
                    </a:lnTo>
                    <a:lnTo>
                      <a:pt x="247" y="272"/>
                    </a:lnTo>
                    <a:lnTo>
                      <a:pt x="247" y="265"/>
                    </a:lnTo>
                    <a:lnTo>
                      <a:pt x="249" y="265"/>
                    </a:lnTo>
                    <a:lnTo>
                      <a:pt x="249" y="264"/>
                    </a:lnTo>
                    <a:lnTo>
                      <a:pt x="257" y="254"/>
                    </a:lnTo>
                    <a:lnTo>
                      <a:pt x="251" y="249"/>
                    </a:lnTo>
                    <a:lnTo>
                      <a:pt x="247" y="243"/>
                    </a:lnTo>
                    <a:lnTo>
                      <a:pt x="243" y="244"/>
                    </a:lnTo>
                    <a:lnTo>
                      <a:pt x="239" y="244"/>
                    </a:lnTo>
                    <a:lnTo>
                      <a:pt x="237" y="247"/>
                    </a:lnTo>
                    <a:lnTo>
                      <a:pt x="236" y="247"/>
                    </a:lnTo>
                    <a:lnTo>
                      <a:pt x="232" y="243"/>
                    </a:lnTo>
                    <a:lnTo>
                      <a:pt x="232" y="242"/>
                    </a:lnTo>
                    <a:lnTo>
                      <a:pt x="230" y="237"/>
                    </a:lnTo>
                    <a:lnTo>
                      <a:pt x="230" y="235"/>
                    </a:lnTo>
                    <a:lnTo>
                      <a:pt x="235" y="228"/>
                    </a:lnTo>
                    <a:lnTo>
                      <a:pt x="247" y="213"/>
                    </a:lnTo>
                    <a:lnTo>
                      <a:pt x="259" y="205"/>
                    </a:lnTo>
                    <a:lnTo>
                      <a:pt x="260" y="204"/>
                    </a:lnTo>
                    <a:lnTo>
                      <a:pt x="260" y="201"/>
                    </a:lnTo>
                    <a:lnTo>
                      <a:pt x="259" y="194"/>
                    </a:lnTo>
                    <a:lnTo>
                      <a:pt x="256" y="187"/>
                    </a:lnTo>
                    <a:lnTo>
                      <a:pt x="256" y="184"/>
                    </a:lnTo>
                    <a:lnTo>
                      <a:pt x="253" y="177"/>
                    </a:lnTo>
                    <a:lnTo>
                      <a:pt x="250" y="173"/>
                    </a:lnTo>
                    <a:lnTo>
                      <a:pt x="249" y="172"/>
                    </a:lnTo>
                    <a:lnTo>
                      <a:pt x="249" y="170"/>
                    </a:lnTo>
                    <a:lnTo>
                      <a:pt x="246" y="169"/>
                    </a:lnTo>
                    <a:lnTo>
                      <a:pt x="244" y="168"/>
                    </a:lnTo>
                    <a:lnTo>
                      <a:pt x="243" y="168"/>
                    </a:lnTo>
                    <a:lnTo>
                      <a:pt x="240" y="166"/>
                    </a:lnTo>
                    <a:lnTo>
                      <a:pt x="223" y="159"/>
                    </a:lnTo>
                    <a:lnTo>
                      <a:pt x="216" y="158"/>
                    </a:lnTo>
                    <a:lnTo>
                      <a:pt x="207" y="152"/>
                    </a:lnTo>
                    <a:lnTo>
                      <a:pt x="205" y="151"/>
                    </a:lnTo>
                    <a:lnTo>
                      <a:pt x="203" y="151"/>
                    </a:lnTo>
                    <a:lnTo>
                      <a:pt x="203" y="146"/>
                    </a:lnTo>
                    <a:lnTo>
                      <a:pt x="205" y="145"/>
                    </a:lnTo>
                    <a:lnTo>
                      <a:pt x="214" y="141"/>
                    </a:lnTo>
                    <a:lnTo>
                      <a:pt x="214" y="139"/>
                    </a:lnTo>
                    <a:lnTo>
                      <a:pt x="215" y="137"/>
                    </a:lnTo>
                    <a:lnTo>
                      <a:pt x="215" y="135"/>
                    </a:lnTo>
                    <a:lnTo>
                      <a:pt x="216" y="130"/>
                    </a:lnTo>
                    <a:lnTo>
                      <a:pt x="216" y="120"/>
                    </a:lnTo>
                    <a:lnTo>
                      <a:pt x="215" y="119"/>
                    </a:lnTo>
                    <a:lnTo>
                      <a:pt x="200" y="112"/>
                    </a:lnTo>
                    <a:lnTo>
                      <a:pt x="194" y="112"/>
                    </a:lnTo>
                    <a:lnTo>
                      <a:pt x="190" y="109"/>
                    </a:lnTo>
                    <a:lnTo>
                      <a:pt x="184" y="102"/>
                    </a:lnTo>
                    <a:lnTo>
                      <a:pt x="183" y="101"/>
                    </a:lnTo>
                    <a:lnTo>
                      <a:pt x="184" y="101"/>
                    </a:lnTo>
                    <a:lnTo>
                      <a:pt x="187" y="86"/>
                    </a:lnTo>
                    <a:lnTo>
                      <a:pt x="186" y="85"/>
                    </a:lnTo>
                    <a:lnTo>
                      <a:pt x="186" y="84"/>
                    </a:lnTo>
                    <a:lnTo>
                      <a:pt x="175" y="88"/>
                    </a:lnTo>
                    <a:lnTo>
                      <a:pt x="163" y="88"/>
                    </a:lnTo>
                    <a:lnTo>
                      <a:pt x="163" y="60"/>
                    </a:lnTo>
                    <a:lnTo>
                      <a:pt x="162" y="57"/>
                    </a:lnTo>
                    <a:lnTo>
                      <a:pt x="156" y="55"/>
                    </a:lnTo>
                    <a:lnTo>
                      <a:pt x="147" y="46"/>
                    </a:lnTo>
                    <a:lnTo>
                      <a:pt x="140" y="38"/>
                    </a:lnTo>
                    <a:lnTo>
                      <a:pt x="136" y="31"/>
                    </a:lnTo>
                    <a:lnTo>
                      <a:pt x="124" y="14"/>
                    </a:lnTo>
                    <a:lnTo>
                      <a:pt x="108" y="0"/>
                    </a:lnTo>
                    <a:lnTo>
                      <a:pt x="79" y="0"/>
                    </a:lnTo>
                    <a:lnTo>
                      <a:pt x="81" y="1"/>
                    </a:lnTo>
                    <a:lnTo>
                      <a:pt x="84" y="7"/>
                    </a:lnTo>
                    <a:lnTo>
                      <a:pt x="87" y="18"/>
                    </a:lnTo>
                    <a:lnTo>
                      <a:pt x="84" y="38"/>
                    </a:lnTo>
                    <a:lnTo>
                      <a:pt x="84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42" name="Freeform 571">
                <a:extLst>
                  <a:ext uri="{FF2B5EF4-FFF2-40B4-BE49-F238E27FC236}">
                    <a16:creationId xmlns:a16="http://schemas.microsoft.com/office/drawing/2014/main" id="{4D6AE69C-0FF5-AFE4-AEB2-496D6B2258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4" y="1167"/>
                <a:ext cx="64" cy="38"/>
              </a:xfrm>
              <a:custGeom>
                <a:avLst/>
                <a:gdLst>
                  <a:gd name="T0" fmla="*/ 145 w 257"/>
                  <a:gd name="T1" fmla="*/ 3 h 151"/>
                  <a:gd name="T2" fmla="*/ 116 w 257"/>
                  <a:gd name="T3" fmla="*/ 8 h 151"/>
                  <a:gd name="T4" fmla="*/ 114 w 257"/>
                  <a:gd name="T5" fmla="*/ 8 h 151"/>
                  <a:gd name="T6" fmla="*/ 111 w 257"/>
                  <a:gd name="T7" fmla="*/ 10 h 151"/>
                  <a:gd name="T8" fmla="*/ 103 w 257"/>
                  <a:gd name="T9" fmla="*/ 7 h 151"/>
                  <a:gd name="T10" fmla="*/ 81 w 257"/>
                  <a:gd name="T11" fmla="*/ 3 h 151"/>
                  <a:gd name="T12" fmla="*/ 63 w 257"/>
                  <a:gd name="T13" fmla="*/ 5 h 151"/>
                  <a:gd name="T14" fmla="*/ 61 w 257"/>
                  <a:gd name="T15" fmla="*/ 7 h 151"/>
                  <a:gd name="T16" fmla="*/ 58 w 257"/>
                  <a:gd name="T17" fmla="*/ 8 h 151"/>
                  <a:gd name="T18" fmla="*/ 57 w 257"/>
                  <a:gd name="T19" fmla="*/ 3 h 151"/>
                  <a:gd name="T20" fmla="*/ 49 w 257"/>
                  <a:gd name="T21" fmla="*/ 0 h 151"/>
                  <a:gd name="T22" fmla="*/ 40 w 257"/>
                  <a:gd name="T23" fmla="*/ 5 h 151"/>
                  <a:gd name="T24" fmla="*/ 27 w 257"/>
                  <a:gd name="T25" fmla="*/ 15 h 151"/>
                  <a:gd name="T26" fmla="*/ 12 w 257"/>
                  <a:gd name="T27" fmla="*/ 19 h 151"/>
                  <a:gd name="T28" fmla="*/ 7 w 257"/>
                  <a:gd name="T29" fmla="*/ 22 h 151"/>
                  <a:gd name="T30" fmla="*/ 8 w 257"/>
                  <a:gd name="T31" fmla="*/ 24 h 151"/>
                  <a:gd name="T32" fmla="*/ 10 w 257"/>
                  <a:gd name="T33" fmla="*/ 25 h 151"/>
                  <a:gd name="T34" fmla="*/ 3 w 257"/>
                  <a:gd name="T35" fmla="*/ 61 h 151"/>
                  <a:gd name="T36" fmla="*/ 0 w 257"/>
                  <a:gd name="T37" fmla="*/ 64 h 151"/>
                  <a:gd name="T38" fmla="*/ 1 w 257"/>
                  <a:gd name="T39" fmla="*/ 68 h 151"/>
                  <a:gd name="T40" fmla="*/ 5 w 257"/>
                  <a:gd name="T41" fmla="*/ 78 h 151"/>
                  <a:gd name="T42" fmla="*/ 10 w 257"/>
                  <a:gd name="T43" fmla="*/ 81 h 151"/>
                  <a:gd name="T44" fmla="*/ 14 w 257"/>
                  <a:gd name="T45" fmla="*/ 77 h 151"/>
                  <a:gd name="T46" fmla="*/ 17 w 257"/>
                  <a:gd name="T47" fmla="*/ 79 h 151"/>
                  <a:gd name="T48" fmla="*/ 11 w 257"/>
                  <a:gd name="T49" fmla="*/ 88 h 151"/>
                  <a:gd name="T50" fmla="*/ 7 w 257"/>
                  <a:gd name="T51" fmla="*/ 100 h 151"/>
                  <a:gd name="T52" fmla="*/ 8 w 257"/>
                  <a:gd name="T53" fmla="*/ 114 h 151"/>
                  <a:gd name="T54" fmla="*/ 11 w 257"/>
                  <a:gd name="T55" fmla="*/ 117 h 151"/>
                  <a:gd name="T56" fmla="*/ 28 w 257"/>
                  <a:gd name="T57" fmla="*/ 124 h 151"/>
                  <a:gd name="T58" fmla="*/ 36 w 257"/>
                  <a:gd name="T59" fmla="*/ 132 h 151"/>
                  <a:gd name="T60" fmla="*/ 39 w 257"/>
                  <a:gd name="T61" fmla="*/ 130 h 151"/>
                  <a:gd name="T62" fmla="*/ 47 w 257"/>
                  <a:gd name="T63" fmla="*/ 137 h 151"/>
                  <a:gd name="T64" fmla="*/ 51 w 257"/>
                  <a:gd name="T65" fmla="*/ 131 h 151"/>
                  <a:gd name="T66" fmla="*/ 56 w 257"/>
                  <a:gd name="T67" fmla="*/ 149 h 151"/>
                  <a:gd name="T68" fmla="*/ 65 w 257"/>
                  <a:gd name="T69" fmla="*/ 139 h 151"/>
                  <a:gd name="T70" fmla="*/ 106 w 257"/>
                  <a:gd name="T71" fmla="*/ 124 h 151"/>
                  <a:gd name="T72" fmla="*/ 111 w 257"/>
                  <a:gd name="T73" fmla="*/ 124 h 151"/>
                  <a:gd name="T74" fmla="*/ 121 w 257"/>
                  <a:gd name="T75" fmla="*/ 137 h 151"/>
                  <a:gd name="T76" fmla="*/ 125 w 257"/>
                  <a:gd name="T77" fmla="*/ 144 h 151"/>
                  <a:gd name="T78" fmla="*/ 128 w 257"/>
                  <a:gd name="T79" fmla="*/ 144 h 151"/>
                  <a:gd name="T80" fmla="*/ 148 w 257"/>
                  <a:gd name="T81" fmla="*/ 134 h 151"/>
                  <a:gd name="T82" fmla="*/ 167 w 257"/>
                  <a:gd name="T83" fmla="*/ 132 h 151"/>
                  <a:gd name="T84" fmla="*/ 178 w 257"/>
                  <a:gd name="T85" fmla="*/ 134 h 151"/>
                  <a:gd name="T86" fmla="*/ 190 w 257"/>
                  <a:gd name="T87" fmla="*/ 99 h 151"/>
                  <a:gd name="T88" fmla="*/ 214 w 257"/>
                  <a:gd name="T89" fmla="*/ 103 h 151"/>
                  <a:gd name="T90" fmla="*/ 236 w 257"/>
                  <a:gd name="T91" fmla="*/ 108 h 151"/>
                  <a:gd name="T92" fmla="*/ 237 w 257"/>
                  <a:gd name="T93" fmla="*/ 106 h 151"/>
                  <a:gd name="T94" fmla="*/ 257 w 257"/>
                  <a:gd name="T95" fmla="*/ 41 h 151"/>
                  <a:gd name="T96" fmla="*/ 253 w 257"/>
                  <a:gd name="T97" fmla="*/ 39 h 151"/>
                  <a:gd name="T98" fmla="*/ 233 w 257"/>
                  <a:gd name="T99" fmla="*/ 26 h 151"/>
                  <a:gd name="T100" fmla="*/ 211 w 257"/>
                  <a:gd name="T101" fmla="*/ 17 h 151"/>
                  <a:gd name="T102" fmla="*/ 209 w 257"/>
                  <a:gd name="T103" fmla="*/ 18 h 151"/>
                  <a:gd name="T104" fmla="*/ 194 w 257"/>
                  <a:gd name="T105" fmla="*/ 15 h 151"/>
                  <a:gd name="T106" fmla="*/ 185 w 257"/>
                  <a:gd name="T107" fmla="*/ 18 h 151"/>
                  <a:gd name="T108" fmla="*/ 170 w 257"/>
                  <a:gd name="T109" fmla="*/ 8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57" h="151">
                    <a:moveTo>
                      <a:pt x="156" y="8"/>
                    </a:moveTo>
                    <a:lnTo>
                      <a:pt x="145" y="3"/>
                    </a:lnTo>
                    <a:lnTo>
                      <a:pt x="144" y="3"/>
                    </a:lnTo>
                    <a:lnTo>
                      <a:pt x="116" y="8"/>
                    </a:lnTo>
                    <a:lnTo>
                      <a:pt x="114" y="7"/>
                    </a:lnTo>
                    <a:lnTo>
                      <a:pt x="114" y="8"/>
                    </a:lnTo>
                    <a:lnTo>
                      <a:pt x="113" y="10"/>
                    </a:lnTo>
                    <a:lnTo>
                      <a:pt x="111" y="10"/>
                    </a:lnTo>
                    <a:lnTo>
                      <a:pt x="104" y="7"/>
                    </a:lnTo>
                    <a:lnTo>
                      <a:pt x="103" y="7"/>
                    </a:lnTo>
                    <a:lnTo>
                      <a:pt x="88" y="0"/>
                    </a:lnTo>
                    <a:lnTo>
                      <a:pt x="81" y="3"/>
                    </a:lnTo>
                    <a:lnTo>
                      <a:pt x="65" y="5"/>
                    </a:lnTo>
                    <a:lnTo>
                      <a:pt x="63" y="5"/>
                    </a:lnTo>
                    <a:lnTo>
                      <a:pt x="63" y="7"/>
                    </a:lnTo>
                    <a:lnTo>
                      <a:pt x="61" y="7"/>
                    </a:lnTo>
                    <a:lnTo>
                      <a:pt x="61" y="8"/>
                    </a:lnTo>
                    <a:lnTo>
                      <a:pt x="58" y="8"/>
                    </a:lnTo>
                    <a:lnTo>
                      <a:pt x="57" y="7"/>
                    </a:lnTo>
                    <a:lnTo>
                      <a:pt x="57" y="3"/>
                    </a:lnTo>
                    <a:lnTo>
                      <a:pt x="56" y="3"/>
                    </a:lnTo>
                    <a:lnTo>
                      <a:pt x="49" y="0"/>
                    </a:lnTo>
                    <a:lnTo>
                      <a:pt x="42" y="4"/>
                    </a:lnTo>
                    <a:lnTo>
                      <a:pt x="40" y="5"/>
                    </a:lnTo>
                    <a:lnTo>
                      <a:pt x="39" y="7"/>
                    </a:lnTo>
                    <a:lnTo>
                      <a:pt x="27" y="15"/>
                    </a:lnTo>
                    <a:lnTo>
                      <a:pt x="15" y="19"/>
                    </a:lnTo>
                    <a:lnTo>
                      <a:pt x="12" y="19"/>
                    </a:lnTo>
                    <a:lnTo>
                      <a:pt x="8" y="21"/>
                    </a:lnTo>
                    <a:lnTo>
                      <a:pt x="7" y="22"/>
                    </a:lnTo>
                    <a:lnTo>
                      <a:pt x="7" y="24"/>
                    </a:lnTo>
                    <a:lnTo>
                      <a:pt x="8" y="24"/>
                    </a:lnTo>
                    <a:lnTo>
                      <a:pt x="8" y="25"/>
                    </a:lnTo>
                    <a:lnTo>
                      <a:pt x="10" y="25"/>
                    </a:lnTo>
                    <a:lnTo>
                      <a:pt x="7" y="48"/>
                    </a:lnTo>
                    <a:lnTo>
                      <a:pt x="3" y="61"/>
                    </a:lnTo>
                    <a:lnTo>
                      <a:pt x="3" y="63"/>
                    </a:lnTo>
                    <a:lnTo>
                      <a:pt x="0" y="64"/>
                    </a:lnTo>
                    <a:lnTo>
                      <a:pt x="0" y="65"/>
                    </a:lnTo>
                    <a:lnTo>
                      <a:pt x="1" y="68"/>
                    </a:lnTo>
                    <a:lnTo>
                      <a:pt x="4" y="72"/>
                    </a:lnTo>
                    <a:lnTo>
                      <a:pt x="5" y="78"/>
                    </a:lnTo>
                    <a:lnTo>
                      <a:pt x="7" y="78"/>
                    </a:lnTo>
                    <a:lnTo>
                      <a:pt x="10" y="81"/>
                    </a:lnTo>
                    <a:lnTo>
                      <a:pt x="12" y="77"/>
                    </a:lnTo>
                    <a:lnTo>
                      <a:pt x="14" y="77"/>
                    </a:lnTo>
                    <a:lnTo>
                      <a:pt x="15" y="79"/>
                    </a:lnTo>
                    <a:lnTo>
                      <a:pt x="17" y="79"/>
                    </a:lnTo>
                    <a:lnTo>
                      <a:pt x="15" y="81"/>
                    </a:lnTo>
                    <a:lnTo>
                      <a:pt x="11" y="88"/>
                    </a:lnTo>
                    <a:lnTo>
                      <a:pt x="5" y="93"/>
                    </a:lnTo>
                    <a:lnTo>
                      <a:pt x="7" y="100"/>
                    </a:lnTo>
                    <a:lnTo>
                      <a:pt x="7" y="107"/>
                    </a:lnTo>
                    <a:lnTo>
                      <a:pt x="8" y="114"/>
                    </a:lnTo>
                    <a:lnTo>
                      <a:pt x="8" y="115"/>
                    </a:lnTo>
                    <a:lnTo>
                      <a:pt x="11" y="117"/>
                    </a:lnTo>
                    <a:lnTo>
                      <a:pt x="27" y="123"/>
                    </a:lnTo>
                    <a:lnTo>
                      <a:pt x="28" y="124"/>
                    </a:lnTo>
                    <a:lnTo>
                      <a:pt x="28" y="125"/>
                    </a:lnTo>
                    <a:lnTo>
                      <a:pt x="36" y="132"/>
                    </a:lnTo>
                    <a:lnTo>
                      <a:pt x="39" y="128"/>
                    </a:lnTo>
                    <a:lnTo>
                      <a:pt x="39" y="130"/>
                    </a:lnTo>
                    <a:lnTo>
                      <a:pt x="37" y="132"/>
                    </a:lnTo>
                    <a:lnTo>
                      <a:pt x="47" y="137"/>
                    </a:lnTo>
                    <a:lnTo>
                      <a:pt x="50" y="131"/>
                    </a:lnTo>
                    <a:lnTo>
                      <a:pt x="51" y="131"/>
                    </a:lnTo>
                    <a:lnTo>
                      <a:pt x="60" y="138"/>
                    </a:lnTo>
                    <a:lnTo>
                      <a:pt x="56" y="149"/>
                    </a:lnTo>
                    <a:lnTo>
                      <a:pt x="61" y="151"/>
                    </a:lnTo>
                    <a:lnTo>
                      <a:pt x="65" y="139"/>
                    </a:lnTo>
                    <a:lnTo>
                      <a:pt x="87" y="137"/>
                    </a:lnTo>
                    <a:lnTo>
                      <a:pt x="106" y="124"/>
                    </a:lnTo>
                    <a:lnTo>
                      <a:pt x="111" y="121"/>
                    </a:lnTo>
                    <a:lnTo>
                      <a:pt x="111" y="124"/>
                    </a:lnTo>
                    <a:lnTo>
                      <a:pt x="110" y="131"/>
                    </a:lnTo>
                    <a:lnTo>
                      <a:pt x="121" y="137"/>
                    </a:lnTo>
                    <a:lnTo>
                      <a:pt x="121" y="141"/>
                    </a:lnTo>
                    <a:lnTo>
                      <a:pt x="125" y="144"/>
                    </a:lnTo>
                    <a:lnTo>
                      <a:pt x="128" y="145"/>
                    </a:lnTo>
                    <a:lnTo>
                      <a:pt x="128" y="144"/>
                    </a:lnTo>
                    <a:lnTo>
                      <a:pt x="145" y="134"/>
                    </a:lnTo>
                    <a:lnTo>
                      <a:pt x="148" y="134"/>
                    </a:lnTo>
                    <a:lnTo>
                      <a:pt x="161" y="132"/>
                    </a:lnTo>
                    <a:lnTo>
                      <a:pt x="167" y="132"/>
                    </a:lnTo>
                    <a:lnTo>
                      <a:pt x="176" y="134"/>
                    </a:lnTo>
                    <a:lnTo>
                      <a:pt x="178" y="134"/>
                    </a:lnTo>
                    <a:lnTo>
                      <a:pt x="188" y="98"/>
                    </a:lnTo>
                    <a:lnTo>
                      <a:pt x="190" y="99"/>
                    </a:lnTo>
                    <a:lnTo>
                      <a:pt x="198" y="103"/>
                    </a:lnTo>
                    <a:lnTo>
                      <a:pt x="214" y="103"/>
                    </a:lnTo>
                    <a:lnTo>
                      <a:pt x="229" y="106"/>
                    </a:lnTo>
                    <a:lnTo>
                      <a:pt x="236" y="108"/>
                    </a:lnTo>
                    <a:lnTo>
                      <a:pt x="236" y="107"/>
                    </a:lnTo>
                    <a:lnTo>
                      <a:pt x="237" y="106"/>
                    </a:lnTo>
                    <a:lnTo>
                      <a:pt x="257" y="44"/>
                    </a:lnTo>
                    <a:lnTo>
                      <a:pt x="257" y="41"/>
                    </a:lnTo>
                    <a:lnTo>
                      <a:pt x="254" y="40"/>
                    </a:lnTo>
                    <a:lnTo>
                      <a:pt x="253" y="39"/>
                    </a:lnTo>
                    <a:lnTo>
                      <a:pt x="245" y="32"/>
                    </a:lnTo>
                    <a:lnTo>
                      <a:pt x="233" y="26"/>
                    </a:lnTo>
                    <a:lnTo>
                      <a:pt x="223" y="21"/>
                    </a:lnTo>
                    <a:lnTo>
                      <a:pt x="211" y="17"/>
                    </a:lnTo>
                    <a:lnTo>
                      <a:pt x="209" y="17"/>
                    </a:lnTo>
                    <a:lnTo>
                      <a:pt x="209" y="18"/>
                    </a:lnTo>
                    <a:lnTo>
                      <a:pt x="202" y="18"/>
                    </a:lnTo>
                    <a:lnTo>
                      <a:pt x="194" y="15"/>
                    </a:lnTo>
                    <a:lnTo>
                      <a:pt x="187" y="19"/>
                    </a:lnTo>
                    <a:lnTo>
                      <a:pt x="185" y="18"/>
                    </a:lnTo>
                    <a:lnTo>
                      <a:pt x="183" y="14"/>
                    </a:lnTo>
                    <a:lnTo>
                      <a:pt x="170" y="8"/>
                    </a:lnTo>
                    <a:lnTo>
                      <a:pt x="156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43" name="Freeform 572">
                <a:extLst>
                  <a:ext uri="{FF2B5EF4-FFF2-40B4-BE49-F238E27FC236}">
                    <a16:creationId xmlns:a16="http://schemas.microsoft.com/office/drawing/2014/main" id="{60E747EC-5B57-A22C-B3CC-1A7E5815CA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4" y="1270"/>
                <a:ext cx="107" cy="91"/>
              </a:xfrm>
              <a:custGeom>
                <a:avLst/>
                <a:gdLst>
                  <a:gd name="T0" fmla="*/ 205 w 430"/>
                  <a:gd name="T1" fmla="*/ 26 h 363"/>
                  <a:gd name="T2" fmla="*/ 199 w 430"/>
                  <a:gd name="T3" fmla="*/ 17 h 363"/>
                  <a:gd name="T4" fmla="*/ 169 w 430"/>
                  <a:gd name="T5" fmla="*/ 5 h 363"/>
                  <a:gd name="T6" fmla="*/ 142 w 430"/>
                  <a:gd name="T7" fmla="*/ 1 h 363"/>
                  <a:gd name="T8" fmla="*/ 102 w 430"/>
                  <a:gd name="T9" fmla="*/ 29 h 363"/>
                  <a:gd name="T10" fmla="*/ 96 w 430"/>
                  <a:gd name="T11" fmla="*/ 33 h 363"/>
                  <a:gd name="T12" fmla="*/ 65 w 430"/>
                  <a:gd name="T13" fmla="*/ 64 h 363"/>
                  <a:gd name="T14" fmla="*/ 48 w 430"/>
                  <a:gd name="T15" fmla="*/ 67 h 363"/>
                  <a:gd name="T16" fmla="*/ 58 w 430"/>
                  <a:gd name="T17" fmla="*/ 89 h 363"/>
                  <a:gd name="T18" fmla="*/ 34 w 430"/>
                  <a:gd name="T19" fmla="*/ 123 h 363"/>
                  <a:gd name="T20" fmla="*/ 35 w 430"/>
                  <a:gd name="T21" fmla="*/ 142 h 363"/>
                  <a:gd name="T22" fmla="*/ 50 w 430"/>
                  <a:gd name="T23" fmla="*/ 144 h 363"/>
                  <a:gd name="T24" fmla="*/ 46 w 430"/>
                  <a:gd name="T25" fmla="*/ 167 h 363"/>
                  <a:gd name="T26" fmla="*/ 7 w 430"/>
                  <a:gd name="T27" fmla="*/ 213 h 363"/>
                  <a:gd name="T28" fmla="*/ 24 w 430"/>
                  <a:gd name="T29" fmla="*/ 236 h 363"/>
                  <a:gd name="T30" fmla="*/ 53 w 430"/>
                  <a:gd name="T31" fmla="*/ 212 h 363"/>
                  <a:gd name="T32" fmla="*/ 87 w 430"/>
                  <a:gd name="T33" fmla="*/ 236 h 363"/>
                  <a:gd name="T34" fmla="*/ 105 w 430"/>
                  <a:gd name="T35" fmla="*/ 273 h 363"/>
                  <a:gd name="T36" fmla="*/ 122 w 430"/>
                  <a:gd name="T37" fmla="*/ 303 h 363"/>
                  <a:gd name="T38" fmla="*/ 142 w 430"/>
                  <a:gd name="T39" fmla="*/ 276 h 363"/>
                  <a:gd name="T40" fmla="*/ 158 w 430"/>
                  <a:gd name="T41" fmla="*/ 296 h 363"/>
                  <a:gd name="T42" fmla="*/ 169 w 430"/>
                  <a:gd name="T43" fmla="*/ 282 h 363"/>
                  <a:gd name="T44" fmla="*/ 178 w 430"/>
                  <a:gd name="T45" fmla="*/ 266 h 363"/>
                  <a:gd name="T46" fmla="*/ 166 w 430"/>
                  <a:gd name="T47" fmla="*/ 243 h 363"/>
                  <a:gd name="T48" fmla="*/ 199 w 430"/>
                  <a:gd name="T49" fmla="*/ 250 h 363"/>
                  <a:gd name="T50" fmla="*/ 214 w 430"/>
                  <a:gd name="T51" fmla="*/ 265 h 363"/>
                  <a:gd name="T52" fmla="*/ 199 w 430"/>
                  <a:gd name="T53" fmla="*/ 305 h 363"/>
                  <a:gd name="T54" fmla="*/ 199 w 430"/>
                  <a:gd name="T55" fmla="*/ 317 h 363"/>
                  <a:gd name="T56" fmla="*/ 225 w 430"/>
                  <a:gd name="T57" fmla="*/ 321 h 363"/>
                  <a:gd name="T58" fmla="*/ 243 w 430"/>
                  <a:gd name="T59" fmla="*/ 329 h 363"/>
                  <a:gd name="T60" fmla="*/ 276 w 430"/>
                  <a:gd name="T61" fmla="*/ 353 h 363"/>
                  <a:gd name="T62" fmla="*/ 289 w 430"/>
                  <a:gd name="T63" fmla="*/ 326 h 363"/>
                  <a:gd name="T64" fmla="*/ 309 w 430"/>
                  <a:gd name="T65" fmla="*/ 336 h 363"/>
                  <a:gd name="T66" fmla="*/ 334 w 430"/>
                  <a:gd name="T67" fmla="*/ 329 h 363"/>
                  <a:gd name="T68" fmla="*/ 349 w 430"/>
                  <a:gd name="T69" fmla="*/ 343 h 363"/>
                  <a:gd name="T70" fmla="*/ 365 w 430"/>
                  <a:gd name="T71" fmla="*/ 326 h 363"/>
                  <a:gd name="T72" fmla="*/ 395 w 430"/>
                  <a:gd name="T73" fmla="*/ 314 h 363"/>
                  <a:gd name="T74" fmla="*/ 422 w 430"/>
                  <a:gd name="T75" fmla="*/ 279 h 363"/>
                  <a:gd name="T76" fmla="*/ 422 w 430"/>
                  <a:gd name="T77" fmla="*/ 251 h 363"/>
                  <a:gd name="T78" fmla="*/ 420 w 430"/>
                  <a:gd name="T79" fmla="*/ 226 h 363"/>
                  <a:gd name="T80" fmla="*/ 405 w 430"/>
                  <a:gd name="T81" fmla="*/ 191 h 363"/>
                  <a:gd name="T82" fmla="*/ 390 w 430"/>
                  <a:gd name="T83" fmla="*/ 159 h 363"/>
                  <a:gd name="T84" fmla="*/ 383 w 430"/>
                  <a:gd name="T85" fmla="*/ 145 h 363"/>
                  <a:gd name="T86" fmla="*/ 366 w 430"/>
                  <a:gd name="T87" fmla="*/ 141 h 363"/>
                  <a:gd name="T88" fmla="*/ 336 w 430"/>
                  <a:gd name="T89" fmla="*/ 117 h 363"/>
                  <a:gd name="T90" fmla="*/ 306 w 430"/>
                  <a:gd name="T91" fmla="*/ 127 h 363"/>
                  <a:gd name="T92" fmla="*/ 286 w 430"/>
                  <a:gd name="T93" fmla="*/ 178 h 363"/>
                  <a:gd name="T94" fmla="*/ 279 w 430"/>
                  <a:gd name="T95" fmla="*/ 178 h 363"/>
                  <a:gd name="T96" fmla="*/ 261 w 430"/>
                  <a:gd name="T97" fmla="*/ 156 h 363"/>
                  <a:gd name="T98" fmla="*/ 261 w 430"/>
                  <a:gd name="T99" fmla="*/ 108 h 363"/>
                  <a:gd name="T100" fmla="*/ 245 w 430"/>
                  <a:gd name="T101" fmla="*/ 50 h 363"/>
                  <a:gd name="T102" fmla="*/ 236 w 430"/>
                  <a:gd name="T103" fmla="*/ 34 h 363"/>
                  <a:gd name="T104" fmla="*/ 215 w 430"/>
                  <a:gd name="T105" fmla="*/ 30 h 3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430" h="363">
                    <a:moveTo>
                      <a:pt x="219" y="18"/>
                    </a:moveTo>
                    <a:lnTo>
                      <a:pt x="218" y="18"/>
                    </a:lnTo>
                    <a:lnTo>
                      <a:pt x="215" y="19"/>
                    </a:lnTo>
                    <a:lnTo>
                      <a:pt x="211" y="21"/>
                    </a:lnTo>
                    <a:lnTo>
                      <a:pt x="205" y="26"/>
                    </a:lnTo>
                    <a:lnTo>
                      <a:pt x="201" y="21"/>
                    </a:lnTo>
                    <a:lnTo>
                      <a:pt x="201" y="19"/>
                    </a:lnTo>
                    <a:lnTo>
                      <a:pt x="200" y="19"/>
                    </a:lnTo>
                    <a:lnTo>
                      <a:pt x="199" y="18"/>
                    </a:lnTo>
                    <a:lnTo>
                      <a:pt x="199" y="17"/>
                    </a:lnTo>
                    <a:lnTo>
                      <a:pt x="197" y="15"/>
                    </a:lnTo>
                    <a:lnTo>
                      <a:pt x="187" y="7"/>
                    </a:lnTo>
                    <a:lnTo>
                      <a:pt x="178" y="4"/>
                    </a:lnTo>
                    <a:lnTo>
                      <a:pt x="173" y="4"/>
                    </a:lnTo>
                    <a:lnTo>
                      <a:pt x="169" y="5"/>
                    </a:lnTo>
                    <a:lnTo>
                      <a:pt x="154" y="1"/>
                    </a:lnTo>
                    <a:lnTo>
                      <a:pt x="151" y="1"/>
                    </a:lnTo>
                    <a:lnTo>
                      <a:pt x="148" y="0"/>
                    </a:lnTo>
                    <a:lnTo>
                      <a:pt x="147" y="0"/>
                    </a:lnTo>
                    <a:lnTo>
                      <a:pt x="142" y="1"/>
                    </a:lnTo>
                    <a:lnTo>
                      <a:pt x="132" y="8"/>
                    </a:lnTo>
                    <a:lnTo>
                      <a:pt x="125" y="17"/>
                    </a:lnTo>
                    <a:lnTo>
                      <a:pt x="120" y="21"/>
                    </a:lnTo>
                    <a:lnTo>
                      <a:pt x="105" y="29"/>
                    </a:lnTo>
                    <a:lnTo>
                      <a:pt x="102" y="29"/>
                    </a:lnTo>
                    <a:lnTo>
                      <a:pt x="101" y="30"/>
                    </a:lnTo>
                    <a:lnTo>
                      <a:pt x="99" y="30"/>
                    </a:lnTo>
                    <a:lnTo>
                      <a:pt x="98" y="32"/>
                    </a:lnTo>
                    <a:lnTo>
                      <a:pt x="98" y="33"/>
                    </a:lnTo>
                    <a:lnTo>
                      <a:pt x="96" y="33"/>
                    </a:lnTo>
                    <a:lnTo>
                      <a:pt x="87" y="39"/>
                    </a:lnTo>
                    <a:lnTo>
                      <a:pt x="74" y="50"/>
                    </a:lnTo>
                    <a:lnTo>
                      <a:pt x="71" y="50"/>
                    </a:lnTo>
                    <a:lnTo>
                      <a:pt x="71" y="61"/>
                    </a:lnTo>
                    <a:lnTo>
                      <a:pt x="65" y="64"/>
                    </a:lnTo>
                    <a:lnTo>
                      <a:pt x="59" y="65"/>
                    </a:lnTo>
                    <a:lnTo>
                      <a:pt x="55" y="65"/>
                    </a:lnTo>
                    <a:lnTo>
                      <a:pt x="50" y="63"/>
                    </a:lnTo>
                    <a:lnTo>
                      <a:pt x="48" y="65"/>
                    </a:lnTo>
                    <a:lnTo>
                      <a:pt x="48" y="67"/>
                    </a:lnTo>
                    <a:lnTo>
                      <a:pt x="49" y="68"/>
                    </a:lnTo>
                    <a:lnTo>
                      <a:pt x="52" y="72"/>
                    </a:lnTo>
                    <a:lnTo>
                      <a:pt x="55" y="79"/>
                    </a:lnTo>
                    <a:lnTo>
                      <a:pt x="55" y="82"/>
                    </a:lnTo>
                    <a:lnTo>
                      <a:pt x="58" y="89"/>
                    </a:lnTo>
                    <a:lnTo>
                      <a:pt x="59" y="96"/>
                    </a:lnTo>
                    <a:lnTo>
                      <a:pt x="59" y="99"/>
                    </a:lnTo>
                    <a:lnTo>
                      <a:pt x="58" y="100"/>
                    </a:lnTo>
                    <a:lnTo>
                      <a:pt x="46" y="108"/>
                    </a:lnTo>
                    <a:lnTo>
                      <a:pt x="34" y="123"/>
                    </a:lnTo>
                    <a:lnTo>
                      <a:pt x="29" y="130"/>
                    </a:lnTo>
                    <a:lnTo>
                      <a:pt x="29" y="132"/>
                    </a:lnTo>
                    <a:lnTo>
                      <a:pt x="31" y="137"/>
                    </a:lnTo>
                    <a:lnTo>
                      <a:pt x="31" y="138"/>
                    </a:lnTo>
                    <a:lnTo>
                      <a:pt x="35" y="142"/>
                    </a:lnTo>
                    <a:lnTo>
                      <a:pt x="36" y="142"/>
                    </a:lnTo>
                    <a:lnTo>
                      <a:pt x="38" y="139"/>
                    </a:lnTo>
                    <a:lnTo>
                      <a:pt x="42" y="139"/>
                    </a:lnTo>
                    <a:lnTo>
                      <a:pt x="46" y="138"/>
                    </a:lnTo>
                    <a:lnTo>
                      <a:pt x="50" y="144"/>
                    </a:lnTo>
                    <a:lnTo>
                      <a:pt x="56" y="149"/>
                    </a:lnTo>
                    <a:lnTo>
                      <a:pt x="48" y="159"/>
                    </a:lnTo>
                    <a:lnTo>
                      <a:pt x="48" y="160"/>
                    </a:lnTo>
                    <a:lnTo>
                      <a:pt x="46" y="160"/>
                    </a:lnTo>
                    <a:lnTo>
                      <a:pt x="46" y="167"/>
                    </a:lnTo>
                    <a:lnTo>
                      <a:pt x="43" y="176"/>
                    </a:lnTo>
                    <a:lnTo>
                      <a:pt x="42" y="177"/>
                    </a:lnTo>
                    <a:lnTo>
                      <a:pt x="41" y="180"/>
                    </a:lnTo>
                    <a:lnTo>
                      <a:pt x="32" y="190"/>
                    </a:lnTo>
                    <a:lnTo>
                      <a:pt x="7" y="213"/>
                    </a:lnTo>
                    <a:lnTo>
                      <a:pt x="0" y="216"/>
                    </a:lnTo>
                    <a:lnTo>
                      <a:pt x="4" y="220"/>
                    </a:lnTo>
                    <a:lnTo>
                      <a:pt x="13" y="229"/>
                    </a:lnTo>
                    <a:lnTo>
                      <a:pt x="22" y="234"/>
                    </a:lnTo>
                    <a:lnTo>
                      <a:pt x="24" y="236"/>
                    </a:lnTo>
                    <a:lnTo>
                      <a:pt x="24" y="234"/>
                    </a:lnTo>
                    <a:lnTo>
                      <a:pt x="27" y="233"/>
                    </a:lnTo>
                    <a:lnTo>
                      <a:pt x="29" y="230"/>
                    </a:lnTo>
                    <a:lnTo>
                      <a:pt x="45" y="219"/>
                    </a:lnTo>
                    <a:lnTo>
                      <a:pt x="53" y="212"/>
                    </a:lnTo>
                    <a:lnTo>
                      <a:pt x="62" y="212"/>
                    </a:lnTo>
                    <a:lnTo>
                      <a:pt x="69" y="215"/>
                    </a:lnTo>
                    <a:lnTo>
                      <a:pt x="77" y="222"/>
                    </a:lnTo>
                    <a:lnTo>
                      <a:pt x="80" y="223"/>
                    </a:lnTo>
                    <a:lnTo>
                      <a:pt x="87" y="236"/>
                    </a:lnTo>
                    <a:lnTo>
                      <a:pt x="87" y="237"/>
                    </a:lnTo>
                    <a:lnTo>
                      <a:pt x="92" y="252"/>
                    </a:lnTo>
                    <a:lnTo>
                      <a:pt x="92" y="254"/>
                    </a:lnTo>
                    <a:lnTo>
                      <a:pt x="102" y="268"/>
                    </a:lnTo>
                    <a:lnTo>
                      <a:pt x="105" y="273"/>
                    </a:lnTo>
                    <a:lnTo>
                      <a:pt x="105" y="276"/>
                    </a:lnTo>
                    <a:lnTo>
                      <a:pt x="112" y="301"/>
                    </a:lnTo>
                    <a:lnTo>
                      <a:pt x="112" y="305"/>
                    </a:lnTo>
                    <a:lnTo>
                      <a:pt x="115" y="304"/>
                    </a:lnTo>
                    <a:lnTo>
                      <a:pt x="122" y="303"/>
                    </a:lnTo>
                    <a:lnTo>
                      <a:pt x="141" y="294"/>
                    </a:lnTo>
                    <a:lnTo>
                      <a:pt x="142" y="290"/>
                    </a:lnTo>
                    <a:lnTo>
                      <a:pt x="144" y="289"/>
                    </a:lnTo>
                    <a:lnTo>
                      <a:pt x="144" y="278"/>
                    </a:lnTo>
                    <a:lnTo>
                      <a:pt x="142" y="276"/>
                    </a:lnTo>
                    <a:lnTo>
                      <a:pt x="145" y="276"/>
                    </a:lnTo>
                    <a:lnTo>
                      <a:pt x="145" y="278"/>
                    </a:lnTo>
                    <a:lnTo>
                      <a:pt x="152" y="294"/>
                    </a:lnTo>
                    <a:lnTo>
                      <a:pt x="154" y="296"/>
                    </a:lnTo>
                    <a:lnTo>
                      <a:pt x="158" y="296"/>
                    </a:lnTo>
                    <a:lnTo>
                      <a:pt x="159" y="294"/>
                    </a:lnTo>
                    <a:lnTo>
                      <a:pt x="162" y="288"/>
                    </a:lnTo>
                    <a:lnTo>
                      <a:pt x="165" y="285"/>
                    </a:lnTo>
                    <a:lnTo>
                      <a:pt x="166" y="282"/>
                    </a:lnTo>
                    <a:lnTo>
                      <a:pt x="169" y="282"/>
                    </a:lnTo>
                    <a:lnTo>
                      <a:pt x="173" y="279"/>
                    </a:lnTo>
                    <a:lnTo>
                      <a:pt x="175" y="278"/>
                    </a:lnTo>
                    <a:lnTo>
                      <a:pt x="176" y="275"/>
                    </a:lnTo>
                    <a:lnTo>
                      <a:pt x="178" y="273"/>
                    </a:lnTo>
                    <a:lnTo>
                      <a:pt x="178" y="266"/>
                    </a:lnTo>
                    <a:lnTo>
                      <a:pt x="169" y="252"/>
                    </a:lnTo>
                    <a:lnTo>
                      <a:pt x="168" y="248"/>
                    </a:lnTo>
                    <a:lnTo>
                      <a:pt x="168" y="247"/>
                    </a:lnTo>
                    <a:lnTo>
                      <a:pt x="166" y="244"/>
                    </a:lnTo>
                    <a:lnTo>
                      <a:pt x="166" y="243"/>
                    </a:lnTo>
                    <a:lnTo>
                      <a:pt x="168" y="243"/>
                    </a:lnTo>
                    <a:lnTo>
                      <a:pt x="173" y="240"/>
                    </a:lnTo>
                    <a:lnTo>
                      <a:pt x="175" y="240"/>
                    </a:lnTo>
                    <a:lnTo>
                      <a:pt x="189" y="247"/>
                    </a:lnTo>
                    <a:lnTo>
                      <a:pt x="199" y="250"/>
                    </a:lnTo>
                    <a:lnTo>
                      <a:pt x="205" y="252"/>
                    </a:lnTo>
                    <a:lnTo>
                      <a:pt x="205" y="254"/>
                    </a:lnTo>
                    <a:lnTo>
                      <a:pt x="207" y="254"/>
                    </a:lnTo>
                    <a:lnTo>
                      <a:pt x="214" y="264"/>
                    </a:lnTo>
                    <a:lnTo>
                      <a:pt x="214" y="265"/>
                    </a:lnTo>
                    <a:lnTo>
                      <a:pt x="216" y="278"/>
                    </a:lnTo>
                    <a:lnTo>
                      <a:pt x="216" y="283"/>
                    </a:lnTo>
                    <a:lnTo>
                      <a:pt x="214" y="288"/>
                    </a:lnTo>
                    <a:lnTo>
                      <a:pt x="200" y="304"/>
                    </a:lnTo>
                    <a:lnTo>
                      <a:pt x="199" y="305"/>
                    </a:lnTo>
                    <a:lnTo>
                      <a:pt x="199" y="307"/>
                    </a:lnTo>
                    <a:lnTo>
                      <a:pt x="197" y="308"/>
                    </a:lnTo>
                    <a:lnTo>
                      <a:pt x="197" y="310"/>
                    </a:lnTo>
                    <a:lnTo>
                      <a:pt x="199" y="315"/>
                    </a:lnTo>
                    <a:lnTo>
                      <a:pt x="199" y="317"/>
                    </a:lnTo>
                    <a:lnTo>
                      <a:pt x="201" y="319"/>
                    </a:lnTo>
                    <a:lnTo>
                      <a:pt x="214" y="328"/>
                    </a:lnTo>
                    <a:lnTo>
                      <a:pt x="218" y="329"/>
                    </a:lnTo>
                    <a:lnTo>
                      <a:pt x="221" y="329"/>
                    </a:lnTo>
                    <a:lnTo>
                      <a:pt x="225" y="321"/>
                    </a:lnTo>
                    <a:lnTo>
                      <a:pt x="228" y="317"/>
                    </a:lnTo>
                    <a:lnTo>
                      <a:pt x="233" y="314"/>
                    </a:lnTo>
                    <a:lnTo>
                      <a:pt x="235" y="315"/>
                    </a:lnTo>
                    <a:lnTo>
                      <a:pt x="235" y="317"/>
                    </a:lnTo>
                    <a:lnTo>
                      <a:pt x="243" y="329"/>
                    </a:lnTo>
                    <a:lnTo>
                      <a:pt x="263" y="349"/>
                    </a:lnTo>
                    <a:lnTo>
                      <a:pt x="264" y="353"/>
                    </a:lnTo>
                    <a:lnTo>
                      <a:pt x="274" y="363"/>
                    </a:lnTo>
                    <a:lnTo>
                      <a:pt x="274" y="356"/>
                    </a:lnTo>
                    <a:lnTo>
                      <a:pt x="276" y="353"/>
                    </a:lnTo>
                    <a:lnTo>
                      <a:pt x="278" y="350"/>
                    </a:lnTo>
                    <a:lnTo>
                      <a:pt x="279" y="349"/>
                    </a:lnTo>
                    <a:lnTo>
                      <a:pt x="283" y="342"/>
                    </a:lnTo>
                    <a:lnTo>
                      <a:pt x="288" y="328"/>
                    </a:lnTo>
                    <a:lnTo>
                      <a:pt x="289" y="326"/>
                    </a:lnTo>
                    <a:lnTo>
                      <a:pt x="302" y="335"/>
                    </a:lnTo>
                    <a:lnTo>
                      <a:pt x="305" y="338"/>
                    </a:lnTo>
                    <a:lnTo>
                      <a:pt x="306" y="338"/>
                    </a:lnTo>
                    <a:lnTo>
                      <a:pt x="307" y="336"/>
                    </a:lnTo>
                    <a:lnTo>
                      <a:pt x="309" y="336"/>
                    </a:lnTo>
                    <a:lnTo>
                      <a:pt x="316" y="331"/>
                    </a:lnTo>
                    <a:lnTo>
                      <a:pt x="319" y="328"/>
                    </a:lnTo>
                    <a:lnTo>
                      <a:pt x="321" y="328"/>
                    </a:lnTo>
                    <a:lnTo>
                      <a:pt x="333" y="329"/>
                    </a:lnTo>
                    <a:lnTo>
                      <a:pt x="334" y="329"/>
                    </a:lnTo>
                    <a:lnTo>
                      <a:pt x="334" y="331"/>
                    </a:lnTo>
                    <a:lnTo>
                      <a:pt x="338" y="333"/>
                    </a:lnTo>
                    <a:lnTo>
                      <a:pt x="338" y="341"/>
                    </a:lnTo>
                    <a:lnTo>
                      <a:pt x="339" y="342"/>
                    </a:lnTo>
                    <a:lnTo>
                      <a:pt x="349" y="343"/>
                    </a:lnTo>
                    <a:lnTo>
                      <a:pt x="358" y="342"/>
                    </a:lnTo>
                    <a:lnTo>
                      <a:pt x="359" y="341"/>
                    </a:lnTo>
                    <a:lnTo>
                      <a:pt x="362" y="339"/>
                    </a:lnTo>
                    <a:lnTo>
                      <a:pt x="365" y="336"/>
                    </a:lnTo>
                    <a:lnTo>
                      <a:pt x="365" y="326"/>
                    </a:lnTo>
                    <a:lnTo>
                      <a:pt x="373" y="314"/>
                    </a:lnTo>
                    <a:lnTo>
                      <a:pt x="386" y="308"/>
                    </a:lnTo>
                    <a:lnTo>
                      <a:pt x="387" y="307"/>
                    </a:lnTo>
                    <a:lnTo>
                      <a:pt x="391" y="310"/>
                    </a:lnTo>
                    <a:lnTo>
                      <a:pt x="395" y="314"/>
                    </a:lnTo>
                    <a:lnTo>
                      <a:pt x="397" y="314"/>
                    </a:lnTo>
                    <a:lnTo>
                      <a:pt x="398" y="308"/>
                    </a:lnTo>
                    <a:lnTo>
                      <a:pt x="412" y="289"/>
                    </a:lnTo>
                    <a:lnTo>
                      <a:pt x="415" y="279"/>
                    </a:lnTo>
                    <a:lnTo>
                      <a:pt x="422" y="279"/>
                    </a:lnTo>
                    <a:lnTo>
                      <a:pt x="430" y="262"/>
                    </a:lnTo>
                    <a:lnTo>
                      <a:pt x="425" y="255"/>
                    </a:lnTo>
                    <a:lnTo>
                      <a:pt x="423" y="254"/>
                    </a:lnTo>
                    <a:lnTo>
                      <a:pt x="423" y="252"/>
                    </a:lnTo>
                    <a:lnTo>
                      <a:pt x="422" y="251"/>
                    </a:lnTo>
                    <a:lnTo>
                      <a:pt x="413" y="248"/>
                    </a:lnTo>
                    <a:lnTo>
                      <a:pt x="415" y="237"/>
                    </a:lnTo>
                    <a:lnTo>
                      <a:pt x="415" y="236"/>
                    </a:lnTo>
                    <a:lnTo>
                      <a:pt x="418" y="231"/>
                    </a:lnTo>
                    <a:lnTo>
                      <a:pt x="420" y="226"/>
                    </a:lnTo>
                    <a:lnTo>
                      <a:pt x="423" y="220"/>
                    </a:lnTo>
                    <a:lnTo>
                      <a:pt x="425" y="213"/>
                    </a:lnTo>
                    <a:lnTo>
                      <a:pt x="420" y="198"/>
                    </a:lnTo>
                    <a:lnTo>
                      <a:pt x="416" y="194"/>
                    </a:lnTo>
                    <a:lnTo>
                      <a:pt x="405" y="191"/>
                    </a:lnTo>
                    <a:lnTo>
                      <a:pt x="395" y="185"/>
                    </a:lnTo>
                    <a:lnTo>
                      <a:pt x="393" y="180"/>
                    </a:lnTo>
                    <a:lnTo>
                      <a:pt x="390" y="170"/>
                    </a:lnTo>
                    <a:lnTo>
                      <a:pt x="388" y="160"/>
                    </a:lnTo>
                    <a:lnTo>
                      <a:pt x="390" y="159"/>
                    </a:lnTo>
                    <a:lnTo>
                      <a:pt x="388" y="156"/>
                    </a:lnTo>
                    <a:lnTo>
                      <a:pt x="388" y="155"/>
                    </a:lnTo>
                    <a:lnTo>
                      <a:pt x="386" y="149"/>
                    </a:lnTo>
                    <a:lnTo>
                      <a:pt x="384" y="148"/>
                    </a:lnTo>
                    <a:lnTo>
                      <a:pt x="383" y="145"/>
                    </a:lnTo>
                    <a:lnTo>
                      <a:pt x="381" y="144"/>
                    </a:lnTo>
                    <a:lnTo>
                      <a:pt x="377" y="142"/>
                    </a:lnTo>
                    <a:lnTo>
                      <a:pt x="374" y="144"/>
                    </a:lnTo>
                    <a:lnTo>
                      <a:pt x="366" y="144"/>
                    </a:lnTo>
                    <a:lnTo>
                      <a:pt x="366" y="141"/>
                    </a:lnTo>
                    <a:lnTo>
                      <a:pt x="367" y="139"/>
                    </a:lnTo>
                    <a:lnTo>
                      <a:pt x="367" y="130"/>
                    </a:lnTo>
                    <a:lnTo>
                      <a:pt x="365" y="127"/>
                    </a:lnTo>
                    <a:lnTo>
                      <a:pt x="358" y="121"/>
                    </a:lnTo>
                    <a:lnTo>
                      <a:pt x="336" y="117"/>
                    </a:lnTo>
                    <a:lnTo>
                      <a:pt x="328" y="113"/>
                    </a:lnTo>
                    <a:lnTo>
                      <a:pt x="327" y="106"/>
                    </a:lnTo>
                    <a:lnTo>
                      <a:pt x="327" y="104"/>
                    </a:lnTo>
                    <a:lnTo>
                      <a:pt x="326" y="104"/>
                    </a:lnTo>
                    <a:lnTo>
                      <a:pt x="306" y="127"/>
                    </a:lnTo>
                    <a:lnTo>
                      <a:pt x="300" y="131"/>
                    </a:lnTo>
                    <a:lnTo>
                      <a:pt x="299" y="132"/>
                    </a:lnTo>
                    <a:lnTo>
                      <a:pt x="293" y="149"/>
                    </a:lnTo>
                    <a:lnTo>
                      <a:pt x="292" y="151"/>
                    </a:lnTo>
                    <a:lnTo>
                      <a:pt x="286" y="178"/>
                    </a:lnTo>
                    <a:lnTo>
                      <a:pt x="288" y="185"/>
                    </a:lnTo>
                    <a:lnTo>
                      <a:pt x="288" y="187"/>
                    </a:lnTo>
                    <a:lnTo>
                      <a:pt x="283" y="187"/>
                    </a:lnTo>
                    <a:lnTo>
                      <a:pt x="279" y="181"/>
                    </a:lnTo>
                    <a:lnTo>
                      <a:pt x="279" y="178"/>
                    </a:lnTo>
                    <a:lnTo>
                      <a:pt x="272" y="167"/>
                    </a:lnTo>
                    <a:lnTo>
                      <a:pt x="261" y="160"/>
                    </a:lnTo>
                    <a:lnTo>
                      <a:pt x="260" y="160"/>
                    </a:lnTo>
                    <a:lnTo>
                      <a:pt x="260" y="159"/>
                    </a:lnTo>
                    <a:lnTo>
                      <a:pt x="261" y="156"/>
                    </a:lnTo>
                    <a:lnTo>
                      <a:pt x="264" y="146"/>
                    </a:lnTo>
                    <a:lnTo>
                      <a:pt x="264" y="135"/>
                    </a:lnTo>
                    <a:lnTo>
                      <a:pt x="260" y="118"/>
                    </a:lnTo>
                    <a:lnTo>
                      <a:pt x="260" y="111"/>
                    </a:lnTo>
                    <a:lnTo>
                      <a:pt x="261" y="108"/>
                    </a:lnTo>
                    <a:lnTo>
                      <a:pt x="264" y="96"/>
                    </a:lnTo>
                    <a:lnTo>
                      <a:pt x="261" y="86"/>
                    </a:lnTo>
                    <a:lnTo>
                      <a:pt x="257" y="65"/>
                    </a:lnTo>
                    <a:lnTo>
                      <a:pt x="250" y="58"/>
                    </a:lnTo>
                    <a:lnTo>
                      <a:pt x="245" y="50"/>
                    </a:lnTo>
                    <a:lnTo>
                      <a:pt x="240" y="37"/>
                    </a:lnTo>
                    <a:lnTo>
                      <a:pt x="240" y="34"/>
                    </a:lnTo>
                    <a:lnTo>
                      <a:pt x="239" y="33"/>
                    </a:lnTo>
                    <a:lnTo>
                      <a:pt x="238" y="33"/>
                    </a:lnTo>
                    <a:lnTo>
                      <a:pt x="236" y="34"/>
                    </a:lnTo>
                    <a:lnTo>
                      <a:pt x="222" y="47"/>
                    </a:lnTo>
                    <a:lnTo>
                      <a:pt x="216" y="43"/>
                    </a:lnTo>
                    <a:lnTo>
                      <a:pt x="214" y="39"/>
                    </a:lnTo>
                    <a:lnTo>
                      <a:pt x="215" y="32"/>
                    </a:lnTo>
                    <a:lnTo>
                      <a:pt x="215" y="30"/>
                    </a:lnTo>
                    <a:lnTo>
                      <a:pt x="219" y="26"/>
                    </a:lnTo>
                    <a:lnTo>
                      <a:pt x="219" y="1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44" name="Freeform 573">
                <a:extLst>
                  <a:ext uri="{FF2B5EF4-FFF2-40B4-BE49-F238E27FC236}">
                    <a16:creationId xmlns:a16="http://schemas.microsoft.com/office/drawing/2014/main" id="{EF570F57-90D2-3866-70C4-16FDD83F93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9" y="1345"/>
                <a:ext cx="105" cy="125"/>
              </a:xfrm>
              <a:custGeom>
                <a:avLst/>
                <a:gdLst>
                  <a:gd name="T0" fmla="*/ 125 w 419"/>
                  <a:gd name="T1" fmla="*/ 44 h 499"/>
                  <a:gd name="T2" fmla="*/ 120 w 419"/>
                  <a:gd name="T3" fmla="*/ 76 h 499"/>
                  <a:gd name="T4" fmla="*/ 106 w 419"/>
                  <a:gd name="T5" fmla="*/ 104 h 499"/>
                  <a:gd name="T6" fmla="*/ 108 w 419"/>
                  <a:gd name="T7" fmla="*/ 124 h 499"/>
                  <a:gd name="T8" fmla="*/ 41 w 419"/>
                  <a:gd name="T9" fmla="*/ 127 h 499"/>
                  <a:gd name="T10" fmla="*/ 10 w 419"/>
                  <a:gd name="T11" fmla="*/ 137 h 499"/>
                  <a:gd name="T12" fmla="*/ 25 w 419"/>
                  <a:gd name="T13" fmla="*/ 169 h 499"/>
                  <a:gd name="T14" fmla="*/ 24 w 419"/>
                  <a:gd name="T15" fmla="*/ 191 h 499"/>
                  <a:gd name="T16" fmla="*/ 32 w 419"/>
                  <a:gd name="T17" fmla="*/ 221 h 499"/>
                  <a:gd name="T18" fmla="*/ 56 w 419"/>
                  <a:gd name="T19" fmla="*/ 229 h 499"/>
                  <a:gd name="T20" fmla="*/ 50 w 419"/>
                  <a:gd name="T21" fmla="*/ 242 h 499"/>
                  <a:gd name="T22" fmla="*/ 55 w 419"/>
                  <a:gd name="T23" fmla="*/ 298 h 499"/>
                  <a:gd name="T24" fmla="*/ 35 w 419"/>
                  <a:gd name="T25" fmla="*/ 316 h 499"/>
                  <a:gd name="T26" fmla="*/ 43 w 419"/>
                  <a:gd name="T27" fmla="*/ 333 h 499"/>
                  <a:gd name="T28" fmla="*/ 49 w 419"/>
                  <a:gd name="T29" fmla="*/ 373 h 499"/>
                  <a:gd name="T30" fmla="*/ 39 w 419"/>
                  <a:gd name="T31" fmla="*/ 395 h 499"/>
                  <a:gd name="T32" fmla="*/ 14 w 419"/>
                  <a:gd name="T33" fmla="*/ 395 h 499"/>
                  <a:gd name="T34" fmla="*/ 0 w 419"/>
                  <a:gd name="T35" fmla="*/ 400 h 499"/>
                  <a:gd name="T36" fmla="*/ 8 w 419"/>
                  <a:gd name="T37" fmla="*/ 408 h 499"/>
                  <a:gd name="T38" fmla="*/ 13 w 419"/>
                  <a:gd name="T39" fmla="*/ 416 h 499"/>
                  <a:gd name="T40" fmla="*/ 43 w 419"/>
                  <a:gd name="T41" fmla="*/ 467 h 499"/>
                  <a:gd name="T42" fmla="*/ 84 w 419"/>
                  <a:gd name="T43" fmla="*/ 471 h 499"/>
                  <a:gd name="T44" fmla="*/ 118 w 419"/>
                  <a:gd name="T45" fmla="*/ 485 h 499"/>
                  <a:gd name="T46" fmla="*/ 154 w 419"/>
                  <a:gd name="T47" fmla="*/ 485 h 499"/>
                  <a:gd name="T48" fmla="*/ 178 w 419"/>
                  <a:gd name="T49" fmla="*/ 408 h 499"/>
                  <a:gd name="T50" fmla="*/ 192 w 419"/>
                  <a:gd name="T51" fmla="*/ 387 h 499"/>
                  <a:gd name="T52" fmla="*/ 239 w 419"/>
                  <a:gd name="T53" fmla="*/ 384 h 499"/>
                  <a:gd name="T54" fmla="*/ 256 w 419"/>
                  <a:gd name="T55" fmla="*/ 377 h 499"/>
                  <a:gd name="T56" fmla="*/ 239 w 419"/>
                  <a:gd name="T57" fmla="*/ 330 h 499"/>
                  <a:gd name="T58" fmla="*/ 286 w 419"/>
                  <a:gd name="T59" fmla="*/ 328 h 499"/>
                  <a:gd name="T60" fmla="*/ 302 w 419"/>
                  <a:gd name="T61" fmla="*/ 334 h 499"/>
                  <a:gd name="T62" fmla="*/ 298 w 419"/>
                  <a:gd name="T63" fmla="*/ 373 h 499"/>
                  <a:gd name="T64" fmla="*/ 323 w 419"/>
                  <a:gd name="T65" fmla="*/ 373 h 499"/>
                  <a:gd name="T66" fmla="*/ 352 w 419"/>
                  <a:gd name="T67" fmla="*/ 380 h 499"/>
                  <a:gd name="T68" fmla="*/ 363 w 419"/>
                  <a:gd name="T69" fmla="*/ 375 h 499"/>
                  <a:gd name="T70" fmla="*/ 402 w 419"/>
                  <a:gd name="T71" fmla="*/ 362 h 499"/>
                  <a:gd name="T72" fmla="*/ 404 w 419"/>
                  <a:gd name="T73" fmla="*/ 348 h 499"/>
                  <a:gd name="T74" fmla="*/ 386 w 419"/>
                  <a:gd name="T75" fmla="*/ 334 h 499"/>
                  <a:gd name="T76" fmla="*/ 404 w 419"/>
                  <a:gd name="T77" fmla="*/ 316 h 499"/>
                  <a:gd name="T78" fmla="*/ 412 w 419"/>
                  <a:gd name="T79" fmla="*/ 280 h 499"/>
                  <a:gd name="T80" fmla="*/ 386 w 419"/>
                  <a:gd name="T81" fmla="*/ 260 h 499"/>
                  <a:gd name="T82" fmla="*/ 401 w 419"/>
                  <a:gd name="T83" fmla="*/ 243 h 499"/>
                  <a:gd name="T84" fmla="*/ 419 w 419"/>
                  <a:gd name="T85" fmla="*/ 245 h 499"/>
                  <a:gd name="T86" fmla="*/ 413 w 419"/>
                  <a:gd name="T87" fmla="*/ 217 h 499"/>
                  <a:gd name="T88" fmla="*/ 372 w 419"/>
                  <a:gd name="T89" fmla="*/ 186 h 499"/>
                  <a:gd name="T90" fmla="*/ 360 w 419"/>
                  <a:gd name="T91" fmla="*/ 172 h 499"/>
                  <a:gd name="T92" fmla="*/ 365 w 419"/>
                  <a:gd name="T93" fmla="*/ 138 h 499"/>
                  <a:gd name="T94" fmla="*/ 341 w 419"/>
                  <a:gd name="T95" fmla="*/ 101 h 499"/>
                  <a:gd name="T96" fmla="*/ 332 w 419"/>
                  <a:gd name="T97" fmla="*/ 78 h 499"/>
                  <a:gd name="T98" fmla="*/ 334 w 419"/>
                  <a:gd name="T99" fmla="*/ 62 h 499"/>
                  <a:gd name="T100" fmla="*/ 295 w 419"/>
                  <a:gd name="T101" fmla="*/ 14 h 499"/>
                  <a:gd name="T102" fmla="*/ 278 w 419"/>
                  <a:gd name="T103" fmla="*/ 28 h 499"/>
                  <a:gd name="T104" fmla="*/ 257 w 419"/>
                  <a:gd name="T105" fmla="*/ 9 h 499"/>
                  <a:gd name="T106" fmla="*/ 245 w 419"/>
                  <a:gd name="T107" fmla="*/ 0 h 499"/>
                  <a:gd name="T108" fmla="*/ 225 w 419"/>
                  <a:gd name="T109" fmla="*/ 45 h 499"/>
                  <a:gd name="T110" fmla="*/ 208 w 419"/>
                  <a:gd name="T111" fmla="*/ 48 h 499"/>
                  <a:gd name="T112" fmla="*/ 172 w 419"/>
                  <a:gd name="T113" fmla="*/ 40 h 499"/>
                  <a:gd name="T114" fmla="*/ 158 w 419"/>
                  <a:gd name="T115" fmla="*/ 18 h 499"/>
                  <a:gd name="T116" fmla="*/ 137 w 419"/>
                  <a:gd name="T117" fmla="*/ 24 h 4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419" h="499">
                    <a:moveTo>
                      <a:pt x="138" y="25"/>
                    </a:moveTo>
                    <a:lnTo>
                      <a:pt x="138" y="27"/>
                    </a:lnTo>
                    <a:lnTo>
                      <a:pt x="140" y="28"/>
                    </a:lnTo>
                    <a:lnTo>
                      <a:pt x="129" y="41"/>
                    </a:lnTo>
                    <a:lnTo>
                      <a:pt x="125" y="44"/>
                    </a:lnTo>
                    <a:lnTo>
                      <a:pt x="116" y="55"/>
                    </a:lnTo>
                    <a:lnTo>
                      <a:pt x="113" y="59"/>
                    </a:lnTo>
                    <a:lnTo>
                      <a:pt x="119" y="67"/>
                    </a:lnTo>
                    <a:lnTo>
                      <a:pt x="119" y="69"/>
                    </a:lnTo>
                    <a:lnTo>
                      <a:pt x="120" y="76"/>
                    </a:lnTo>
                    <a:lnTo>
                      <a:pt x="120" y="85"/>
                    </a:lnTo>
                    <a:lnTo>
                      <a:pt x="115" y="91"/>
                    </a:lnTo>
                    <a:lnTo>
                      <a:pt x="110" y="100"/>
                    </a:lnTo>
                    <a:lnTo>
                      <a:pt x="108" y="101"/>
                    </a:lnTo>
                    <a:lnTo>
                      <a:pt x="106" y="104"/>
                    </a:lnTo>
                    <a:lnTo>
                      <a:pt x="105" y="105"/>
                    </a:lnTo>
                    <a:lnTo>
                      <a:pt x="95" y="109"/>
                    </a:lnTo>
                    <a:lnTo>
                      <a:pt x="94" y="111"/>
                    </a:lnTo>
                    <a:lnTo>
                      <a:pt x="105" y="122"/>
                    </a:lnTo>
                    <a:lnTo>
                      <a:pt x="108" y="124"/>
                    </a:lnTo>
                    <a:lnTo>
                      <a:pt x="108" y="129"/>
                    </a:lnTo>
                    <a:lnTo>
                      <a:pt x="109" y="130"/>
                    </a:lnTo>
                    <a:lnTo>
                      <a:pt x="59" y="134"/>
                    </a:lnTo>
                    <a:lnTo>
                      <a:pt x="49" y="131"/>
                    </a:lnTo>
                    <a:lnTo>
                      <a:pt x="41" y="127"/>
                    </a:lnTo>
                    <a:lnTo>
                      <a:pt x="35" y="118"/>
                    </a:lnTo>
                    <a:lnTo>
                      <a:pt x="24" y="111"/>
                    </a:lnTo>
                    <a:lnTo>
                      <a:pt x="18" y="124"/>
                    </a:lnTo>
                    <a:lnTo>
                      <a:pt x="11" y="134"/>
                    </a:lnTo>
                    <a:lnTo>
                      <a:pt x="10" y="137"/>
                    </a:lnTo>
                    <a:lnTo>
                      <a:pt x="7" y="145"/>
                    </a:lnTo>
                    <a:lnTo>
                      <a:pt x="7" y="147"/>
                    </a:lnTo>
                    <a:lnTo>
                      <a:pt x="10" y="157"/>
                    </a:lnTo>
                    <a:lnTo>
                      <a:pt x="15" y="160"/>
                    </a:lnTo>
                    <a:lnTo>
                      <a:pt x="25" y="169"/>
                    </a:lnTo>
                    <a:lnTo>
                      <a:pt x="25" y="171"/>
                    </a:lnTo>
                    <a:lnTo>
                      <a:pt x="22" y="174"/>
                    </a:lnTo>
                    <a:lnTo>
                      <a:pt x="20" y="179"/>
                    </a:lnTo>
                    <a:lnTo>
                      <a:pt x="18" y="185"/>
                    </a:lnTo>
                    <a:lnTo>
                      <a:pt x="24" y="191"/>
                    </a:lnTo>
                    <a:lnTo>
                      <a:pt x="25" y="196"/>
                    </a:lnTo>
                    <a:lnTo>
                      <a:pt x="27" y="197"/>
                    </a:lnTo>
                    <a:lnTo>
                      <a:pt x="27" y="217"/>
                    </a:lnTo>
                    <a:lnTo>
                      <a:pt x="29" y="220"/>
                    </a:lnTo>
                    <a:lnTo>
                      <a:pt x="32" y="221"/>
                    </a:lnTo>
                    <a:lnTo>
                      <a:pt x="43" y="221"/>
                    </a:lnTo>
                    <a:lnTo>
                      <a:pt x="45" y="222"/>
                    </a:lnTo>
                    <a:lnTo>
                      <a:pt x="50" y="227"/>
                    </a:lnTo>
                    <a:lnTo>
                      <a:pt x="52" y="227"/>
                    </a:lnTo>
                    <a:lnTo>
                      <a:pt x="56" y="229"/>
                    </a:lnTo>
                    <a:lnTo>
                      <a:pt x="58" y="231"/>
                    </a:lnTo>
                    <a:lnTo>
                      <a:pt x="59" y="234"/>
                    </a:lnTo>
                    <a:lnTo>
                      <a:pt x="58" y="234"/>
                    </a:lnTo>
                    <a:lnTo>
                      <a:pt x="56" y="235"/>
                    </a:lnTo>
                    <a:lnTo>
                      <a:pt x="50" y="242"/>
                    </a:lnTo>
                    <a:lnTo>
                      <a:pt x="48" y="248"/>
                    </a:lnTo>
                    <a:lnTo>
                      <a:pt x="48" y="264"/>
                    </a:lnTo>
                    <a:lnTo>
                      <a:pt x="43" y="264"/>
                    </a:lnTo>
                    <a:lnTo>
                      <a:pt x="56" y="296"/>
                    </a:lnTo>
                    <a:lnTo>
                      <a:pt x="55" y="298"/>
                    </a:lnTo>
                    <a:lnTo>
                      <a:pt x="50" y="301"/>
                    </a:lnTo>
                    <a:lnTo>
                      <a:pt x="45" y="303"/>
                    </a:lnTo>
                    <a:lnTo>
                      <a:pt x="36" y="305"/>
                    </a:lnTo>
                    <a:lnTo>
                      <a:pt x="35" y="310"/>
                    </a:lnTo>
                    <a:lnTo>
                      <a:pt x="35" y="316"/>
                    </a:lnTo>
                    <a:lnTo>
                      <a:pt x="38" y="320"/>
                    </a:lnTo>
                    <a:lnTo>
                      <a:pt x="38" y="322"/>
                    </a:lnTo>
                    <a:lnTo>
                      <a:pt x="39" y="322"/>
                    </a:lnTo>
                    <a:lnTo>
                      <a:pt x="41" y="324"/>
                    </a:lnTo>
                    <a:lnTo>
                      <a:pt x="43" y="333"/>
                    </a:lnTo>
                    <a:lnTo>
                      <a:pt x="43" y="335"/>
                    </a:lnTo>
                    <a:lnTo>
                      <a:pt x="39" y="341"/>
                    </a:lnTo>
                    <a:lnTo>
                      <a:pt x="36" y="347"/>
                    </a:lnTo>
                    <a:lnTo>
                      <a:pt x="36" y="352"/>
                    </a:lnTo>
                    <a:lnTo>
                      <a:pt x="49" y="373"/>
                    </a:lnTo>
                    <a:lnTo>
                      <a:pt x="50" y="384"/>
                    </a:lnTo>
                    <a:lnTo>
                      <a:pt x="50" y="386"/>
                    </a:lnTo>
                    <a:lnTo>
                      <a:pt x="42" y="386"/>
                    </a:lnTo>
                    <a:lnTo>
                      <a:pt x="42" y="393"/>
                    </a:lnTo>
                    <a:lnTo>
                      <a:pt x="39" y="395"/>
                    </a:lnTo>
                    <a:lnTo>
                      <a:pt x="38" y="395"/>
                    </a:lnTo>
                    <a:lnTo>
                      <a:pt x="35" y="397"/>
                    </a:lnTo>
                    <a:lnTo>
                      <a:pt x="31" y="397"/>
                    </a:lnTo>
                    <a:lnTo>
                      <a:pt x="25" y="395"/>
                    </a:lnTo>
                    <a:lnTo>
                      <a:pt x="14" y="395"/>
                    </a:lnTo>
                    <a:lnTo>
                      <a:pt x="7" y="397"/>
                    </a:lnTo>
                    <a:lnTo>
                      <a:pt x="6" y="397"/>
                    </a:lnTo>
                    <a:lnTo>
                      <a:pt x="3" y="398"/>
                    </a:lnTo>
                    <a:lnTo>
                      <a:pt x="1" y="400"/>
                    </a:lnTo>
                    <a:lnTo>
                      <a:pt x="0" y="400"/>
                    </a:lnTo>
                    <a:lnTo>
                      <a:pt x="0" y="402"/>
                    </a:lnTo>
                    <a:lnTo>
                      <a:pt x="1" y="402"/>
                    </a:lnTo>
                    <a:lnTo>
                      <a:pt x="3" y="404"/>
                    </a:lnTo>
                    <a:lnTo>
                      <a:pt x="4" y="404"/>
                    </a:lnTo>
                    <a:lnTo>
                      <a:pt x="8" y="408"/>
                    </a:lnTo>
                    <a:lnTo>
                      <a:pt x="8" y="411"/>
                    </a:lnTo>
                    <a:lnTo>
                      <a:pt x="10" y="411"/>
                    </a:lnTo>
                    <a:lnTo>
                      <a:pt x="14" y="415"/>
                    </a:lnTo>
                    <a:lnTo>
                      <a:pt x="14" y="416"/>
                    </a:lnTo>
                    <a:lnTo>
                      <a:pt x="13" y="416"/>
                    </a:lnTo>
                    <a:lnTo>
                      <a:pt x="14" y="418"/>
                    </a:lnTo>
                    <a:lnTo>
                      <a:pt x="27" y="428"/>
                    </a:lnTo>
                    <a:lnTo>
                      <a:pt x="29" y="432"/>
                    </a:lnTo>
                    <a:lnTo>
                      <a:pt x="31" y="437"/>
                    </a:lnTo>
                    <a:lnTo>
                      <a:pt x="43" y="467"/>
                    </a:lnTo>
                    <a:lnTo>
                      <a:pt x="58" y="475"/>
                    </a:lnTo>
                    <a:lnTo>
                      <a:pt x="71" y="469"/>
                    </a:lnTo>
                    <a:lnTo>
                      <a:pt x="74" y="469"/>
                    </a:lnTo>
                    <a:lnTo>
                      <a:pt x="82" y="471"/>
                    </a:lnTo>
                    <a:lnTo>
                      <a:pt x="84" y="471"/>
                    </a:lnTo>
                    <a:lnTo>
                      <a:pt x="88" y="474"/>
                    </a:lnTo>
                    <a:lnTo>
                      <a:pt x="94" y="475"/>
                    </a:lnTo>
                    <a:lnTo>
                      <a:pt x="110" y="482"/>
                    </a:lnTo>
                    <a:lnTo>
                      <a:pt x="113" y="482"/>
                    </a:lnTo>
                    <a:lnTo>
                      <a:pt x="118" y="485"/>
                    </a:lnTo>
                    <a:lnTo>
                      <a:pt x="119" y="485"/>
                    </a:lnTo>
                    <a:lnTo>
                      <a:pt x="151" y="497"/>
                    </a:lnTo>
                    <a:lnTo>
                      <a:pt x="154" y="499"/>
                    </a:lnTo>
                    <a:lnTo>
                      <a:pt x="155" y="490"/>
                    </a:lnTo>
                    <a:lnTo>
                      <a:pt x="154" y="485"/>
                    </a:lnTo>
                    <a:lnTo>
                      <a:pt x="155" y="483"/>
                    </a:lnTo>
                    <a:lnTo>
                      <a:pt x="170" y="405"/>
                    </a:lnTo>
                    <a:lnTo>
                      <a:pt x="173" y="405"/>
                    </a:lnTo>
                    <a:lnTo>
                      <a:pt x="173" y="408"/>
                    </a:lnTo>
                    <a:lnTo>
                      <a:pt x="178" y="408"/>
                    </a:lnTo>
                    <a:lnTo>
                      <a:pt x="182" y="404"/>
                    </a:lnTo>
                    <a:lnTo>
                      <a:pt x="182" y="402"/>
                    </a:lnTo>
                    <a:lnTo>
                      <a:pt x="186" y="394"/>
                    </a:lnTo>
                    <a:lnTo>
                      <a:pt x="192" y="389"/>
                    </a:lnTo>
                    <a:lnTo>
                      <a:pt x="192" y="387"/>
                    </a:lnTo>
                    <a:lnTo>
                      <a:pt x="190" y="387"/>
                    </a:lnTo>
                    <a:lnTo>
                      <a:pt x="202" y="382"/>
                    </a:lnTo>
                    <a:lnTo>
                      <a:pt x="212" y="380"/>
                    </a:lnTo>
                    <a:lnTo>
                      <a:pt x="225" y="380"/>
                    </a:lnTo>
                    <a:lnTo>
                      <a:pt x="239" y="384"/>
                    </a:lnTo>
                    <a:lnTo>
                      <a:pt x="240" y="386"/>
                    </a:lnTo>
                    <a:lnTo>
                      <a:pt x="246" y="389"/>
                    </a:lnTo>
                    <a:lnTo>
                      <a:pt x="249" y="393"/>
                    </a:lnTo>
                    <a:lnTo>
                      <a:pt x="250" y="393"/>
                    </a:lnTo>
                    <a:lnTo>
                      <a:pt x="256" y="377"/>
                    </a:lnTo>
                    <a:lnTo>
                      <a:pt x="253" y="363"/>
                    </a:lnTo>
                    <a:lnTo>
                      <a:pt x="242" y="348"/>
                    </a:lnTo>
                    <a:lnTo>
                      <a:pt x="240" y="337"/>
                    </a:lnTo>
                    <a:lnTo>
                      <a:pt x="239" y="333"/>
                    </a:lnTo>
                    <a:lnTo>
                      <a:pt x="239" y="330"/>
                    </a:lnTo>
                    <a:lnTo>
                      <a:pt x="256" y="327"/>
                    </a:lnTo>
                    <a:lnTo>
                      <a:pt x="259" y="315"/>
                    </a:lnTo>
                    <a:lnTo>
                      <a:pt x="260" y="315"/>
                    </a:lnTo>
                    <a:lnTo>
                      <a:pt x="261" y="316"/>
                    </a:lnTo>
                    <a:lnTo>
                      <a:pt x="286" y="328"/>
                    </a:lnTo>
                    <a:lnTo>
                      <a:pt x="292" y="330"/>
                    </a:lnTo>
                    <a:lnTo>
                      <a:pt x="293" y="331"/>
                    </a:lnTo>
                    <a:lnTo>
                      <a:pt x="298" y="331"/>
                    </a:lnTo>
                    <a:lnTo>
                      <a:pt x="302" y="333"/>
                    </a:lnTo>
                    <a:lnTo>
                      <a:pt x="302" y="334"/>
                    </a:lnTo>
                    <a:lnTo>
                      <a:pt x="307" y="337"/>
                    </a:lnTo>
                    <a:lnTo>
                      <a:pt x="302" y="362"/>
                    </a:lnTo>
                    <a:lnTo>
                      <a:pt x="299" y="369"/>
                    </a:lnTo>
                    <a:lnTo>
                      <a:pt x="298" y="369"/>
                    </a:lnTo>
                    <a:lnTo>
                      <a:pt x="298" y="373"/>
                    </a:lnTo>
                    <a:lnTo>
                      <a:pt x="299" y="376"/>
                    </a:lnTo>
                    <a:lnTo>
                      <a:pt x="306" y="373"/>
                    </a:lnTo>
                    <a:lnTo>
                      <a:pt x="310" y="369"/>
                    </a:lnTo>
                    <a:lnTo>
                      <a:pt x="316" y="369"/>
                    </a:lnTo>
                    <a:lnTo>
                      <a:pt x="323" y="373"/>
                    </a:lnTo>
                    <a:lnTo>
                      <a:pt x="327" y="377"/>
                    </a:lnTo>
                    <a:lnTo>
                      <a:pt x="331" y="377"/>
                    </a:lnTo>
                    <a:lnTo>
                      <a:pt x="338" y="376"/>
                    </a:lnTo>
                    <a:lnTo>
                      <a:pt x="346" y="377"/>
                    </a:lnTo>
                    <a:lnTo>
                      <a:pt x="352" y="380"/>
                    </a:lnTo>
                    <a:lnTo>
                      <a:pt x="351" y="383"/>
                    </a:lnTo>
                    <a:lnTo>
                      <a:pt x="352" y="384"/>
                    </a:lnTo>
                    <a:lnTo>
                      <a:pt x="352" y="382"/>
                    </a:lnTo>
                    <a:lnTo>
                      <a:pt x="359" y="375"/>
                    </a:lnTo>
                    <a:lnTo>
                      <a:pt x="363" y="375"/>
                    </a:lnTo>
                    <a:lnTo>
                      <a:pt x="367" y="373"/>
                    </a:lnTo>
                    <a:lnTo>
                      <a:pt x="373" y="373"/>
                    </a:lnTo>
                    <a:lnTo>
                      <a:pt x="380" y="372"/>
                    </a:lnTo>
                    <a:lnTo>
                      <a:pt x="391" y="368"/>
                    </a:lnTo>
                    <a:lnTo>
                      <a:pt x="402" y="362"/>
                    </a:lnTo>
                    <a:lnTo>
                      <a:pt x="405" y="359"/>
                    </a:lnTo>
                    <a:lnTo>
                      <a:pt x="406" y="359"/>
                    </a:lnTo>
                    <a:lnTo>
                      <a:pt x="412" y="362"/>
                    </a:lnTo>
                    <a:lnTo>
                      <a:pt x="412" y="359"/>
                    </a:lnTo>
                    <a:lnTo>
                      <a:pt x="404" y="348"/>
                    </a:lnTo>
                    <a:lnTo>
                      <a:pt x="402" y="341"/>
                    </a:lnTo>
                    <a:lnTo>
                      <a:pt x="398" y="338"/>
                    </a:lnTo>
                    <a:lnTo>
                      <a:pt x="396" y="337"/>
                    </a:lnTo>
                    <a:lnTo>
                      <a:pt x="386" y="337"/>
                    </a:lnTo>
                    <a:lnTo>
                      <a:pt x="386" y="334"/>
                    </a:lnTo>
                    <a:lnTo>
                      <a:pt x="388" y="330"/>
                    </a:lnTo>
                    <a:lnTo>
                      <a:pt x="388" y="328"/>
                    </a:lnTo>
                    <a:lnTo>
                      <a:pt x="394" y="322"/>
                    </a:lnTo>
                    <a:lnTo>
                      <a:pt x="398" y="322"/>
                    </a:lnTo>
                    <a:lnTo>
                      <a:pt x="404" y="316"/>
                    </a:lnTo>
                    <a:lnTo>
                      <a:pt x="406" y="310"/>
                    </a:lnTo>
                    <a:lnTo>
                      <a:pt x="408" y="303"/>
                    </a:lnTo>
                    <a:lnTo>
                      <a:pt x="408" y="298"/>
                    </a:lnTo>
                    <a:lnTo>
                      <a:pt x="409" y="294"/>
                    </a:lnTo>
                    <a:lnTo>
                      <a:pt x="412" y="280"/>
                    </a:lnTo>
                    <a:lnTo>
                      <a:pt x="404" y="280"/>
                    </a:lnTo>
                    <a:lnTo>
                      <a:pt x="396" y="281"/>
                    </a:lnTo>
                    <a:lnTo>
                      <a:pt x="394" y="281"/>
                    </a:lnTo>
                    <a:lnTo>
                      <a:pt x="390" y="265"/>
                    </a:lnTo>
                    <a:lnTo>
                      <a:pt x="386" y="260"/>
                    </a:lnTo>
                    <a:lnTo>
                      <a:pt x="383" y="256"/>
                    </a:lnTo>
                    <a:lnTo>
                      <a:pt x="380" y="246"/>
                    </a:lnTo>
                    <a:lnTo>
                      <a:pt x="381" y="245"/>
                    </a:lnTo>
                    <a:lnTo>
                      <a:pt x="388" y="245"/>
                    </a:lnTo>
                    <a:lnTo>
                      <a:pt x="401" y="243"/>
                    </a:lnTo>
                    <a:lnTo>
                      <a:pt x="409" y="243"/>
                    </a:lnTo>
                    <a:lnTo>
                      <a:pt x="416" y="245"/>
                    </a:lnTo>
                    <a:lnTo>
                      <a:pt x="416" y="246"/>
                    </a:lnTo>
                    <a:lnTo>
                      <a:pt x="419" y="246"/>
                    </a:lnTo>
                    <a:lnTo>
                      <a:pt x="419" y="245"/>
                    </a:lnTo>
                    <a:lnTo>
                      <a:pt x="418" y="243"/>
                    </a:lnTo>
                    <a:lnTo>
                      <a:pt x="418" y="242"/>
                    </a:lnTo>
                    <a:lnTo>
                      <a:pt x="419" y="239"/>
                    </a:lnTo>
                    <a:lnTo>
                      <a:pt x="419" y="222"/>
                    </a:lnTo>
                    <a:lnTo>
                      <a:pt x="413" y="217"/>
                    </a:lnTo>
                    <a:lnTo>
                      <a:pt x="393" y="201"/>
                    </a:lnTo>
                    <a:lnTo>
                      <a:pt x="386" y="188"/>
                    </a:lnTo>
                    <a:lnTo>
                      <a:pt x="384" y="186"/>
                    </a:lnTo>
                    <a:lnTo>
                      <a:pt x="376" y="185"/>
                    </a:lnTo>
                    <a:lnTo>
                      <a:pt x="372" y="186"/>
                    </a:lnTo>
                    <a:lnTo>
                      <a:pt x="370" y="185"/>
                    </a:lnTo>
                    <a:lnTo>
                      <a:pt x="362" y="175"/>
                    </a:lnTo>
                    <a:lnTo>
                      <a:pt x="362" y="174"/>
                    </a:lnTo>
                    <a:lnTo>
                      <a:pt x="359" y="172"/>
                    </a:lnTo>
                    <a:lnTo>
                      <a:pt x="360" y="172"/>
                    </a:lnTo>
                    <a:lnTo>
                      <a:pt x="366" y="167"/>
                    </a:lnTo>
                    <a:lnTo>
                      <a:pt x="366" y="151"/>
                    </a:lnTo>
                    <a:lnTo>
                      <a:pt x="365" y="144"/>
                    </a:lnTo>
                    <a:lnTo>
                      <a:pt x="362" y="141"/>
                    </a:lnTo>
                    <a:lnTo>
                      <a:pt x="365" y="138"/>
                    </a:lnTo>
                    <a:lnTo>
                      <a:pt x="365" y="137"/>
                    </a:lnTo>
                    <a:lnTo>
                      <a:pt x="358" y="131"/>
                    </a:lnTo>
                    <a:lnTo>
                      <a:pt x="352" y="124"/>
                    </a:lnTo>
                    <a:lnTo>
                      <a:pt x="348" y="116"/>
                    </a:lnTo>
                    <a:lnTo>
                      <a:pt x="341" y="101"/>
                    </a:lnTo>
                    <a:lnTo>
                      <a:pt x="334" y="98"/>
                    </a:lnTo>
                    <a:lnTo>
                      <a:pt x="332" y="98"/>
                    </a:lnTo>
                    <a:lnTo>
                      <a:pt x="331" y="97"/>
                    </a:lnTo>
                    <a:lnTo>
                      <a:pt x="331" y="84"/>
                    </a:lnTo>
                    <a:lnTo>
                      <a:pt x="332" y="78"/>
                    </a:lnTo>
                    <a:lnTo>
                      <a:pt x="339" y="71"/>
                    </a:lnTo>
                    <a:lnTo>
                      <a:pt x="338" y="69"/>
                    </a:lnTo>
                    <a:lnTo>
                      <a:pt x="338" y="67"/>
                    </a:lnTo>
                    <a:lnTo>
                      <a:pt x="334" y="63"/>
                    </a:lnTo>
                    <a:lnTo>
                      <a:pt x="334" y="62"/>
                    </a:lnTo>
                    <a:lnTo>
                      <a:pt x="324" y="52"/>
                    </a:lnTo>
                    <a:lnTo>
                      <a:pt x="323" y="48"/>
                    </a:lnTo>
                    <a:lnTo>
                      <a:pt x="303" y="28"/>
                    </a:lnTo>
                    <a:lnTo>
                      <a:pt x="295" y="16"/>
                    </a:lnTo>
                    <a:lnTo>
                      <a:pt x="295" y="14"/>
                    </a:lnTo>
                    <a:lnTo>
                      <a:pt x="293" y="13"/>
                    </a:lnTo>
                    <a:lnTo>
                      <a:pt x="288" y="16"/>
                    </a:lnTo>
                    <a:lnTo>
                      <a:pt x="285" y="20"/>
                    </a:lnTo>
                    <a:lnTo>
                      <a:pt x="281" y="28"/>
                    </a:lnTo>
                    <a:lnTo>
                      <a:pt x="278" y="28"/>
                    </a:lnTo>
                    <a:lnTo>
                      <a:pt x="274" y="27"/>
                    </a:lnTo>
                    <a:lnTo>
                      <a:pt x="261" y="18"/>
                    </a:lnTo>
                    <a:lnTo>
                      <a:pt x="259" y="16"/>
                    </a:lnTo>
                    <a:lnTo>
                      <a:pt x="259" y="14"/>
                    </a:lnTo>
                    <a:lnTo>
                      <a:pt x="257" y="9"/>
                    </a:lnTo>
                    <a:lnTo>
                      <a:pt x="257" y="7"/>
                    </a:lnTo>
                    <a:lnTo>
                      <a:pt x="259" y="6"/>
                    </a:lnTo>
                    <a:lnTo>
                      <a:pt x="259" y="4"/>
                    </a:lnTo>
                    <a:lnTo>
                      <a:pt x="252" y="2"/>
                    </a:lnTo>
                    <a:lnTo>
                      <a:pt x="245" y="0"/>
                    </a:lnTo>
                    <a:lnTo>
                      <a:pt x="243" y="0"/>
                    </a:lnTo>
                    <a:lnTo>
                      <a:pt x="236" y="17"/>
                    </a:lnTo>
                    <a:lnTo>
                      <a:pt x="236" y="20"/>
                    </a:lnTo>
                    <a:lnTo>
                      <a:pt x="232" y="25"/>
                    </a:lnTo>
                    <a:lnTo>
                      <a:pt x="225" y="45"/>
                    </a:lnTo>
                    <a:lnTo>
                      <a:pt x="225" y="51"/>
                    </a:lnTo>
                    <a:lnTo>
                      <a:pt x="223" y="51"/>
                    </a:lnTo>
                    <a:lnTo>
                      <a:pt x="215" y="49"/>
                    </a:lnTo>
                    <a:lnTo>
                      <a:pt x="211" y="49"/>
                    </a:lnTo>
                    <a:lnTo>
                      <a:pt x="208" y="48"/>
                    </a:lnTo>
                    <a:lnTo>
                      <a:pt x="202" y="48"/>
                    </a:lnTo>
                    <a:lnTo>
                      <a:pt x="185" y="42"/>
                    </a:lnTo>
                    <a:lnTo>
                      <a:pt x="183" y="42"/>
                    </a:lnTo>
                    <a:lnTo>
                      <a:pt x="178" y="40"/>
                    </a:lnTo>
                    <a:lnTo>
                      <a:pt x="172" y="40"/>
                    </a:lnTo>
                    <a:lnTo>
                      <a:pt x="163" y="37"/>
                    </a:lnTo>
                    <a:lnTo>
                      <a:pt x="161" y="31"/>
                    </a:lnTo>
                    <a:lnTo>
                      <a:pt x="159" y="24"/>
                    </a:lnTo>
                    <a:lnTo>
                      <a:pt x="158" y="21"/>
                    </a:lnTo>
                    <a:lnTo>
                      <a:pt x="158" y="18"/>
                    </a:lnTo>
                    <a:lnTo>
                      <a:pt x="155" y="18"/>
                    </a:lnTo>
                    <a:lnTo>
                      <a:pt x="149" y="20"/>
                    </a:lnTo>
                    <a:lnTo>
                      <a:pt x="148" y="20"/>
                    </a:lnTo>
                    <a:lnTo>
                      <a:pt x="138" y="24"/>
                    </a:lnTo>
                    <a:lnTo>
                      <a:pt x="137" y="24"/>
                    </a:lnTo>
                    <a:lnTo>
                      <a:pt x="138" y="2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45" name="Freeform 574">
                <a:extLst>
                  <a:ext uri="{FF2B5EF4-FFF2-40B4-BE49-F238E27FC236}">
                    <a16:creationId xmlns:a16="http://schemas.microsoft.com/office/drawing/2014/main" id="{924A30B8-E79F-9F2F-0E49-2E50CCEBD7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2" y="1338"/>
                <a:ext cx="145" cy="102"/>
              </a:xfrm>
              <a:custGeom>
                <a:avLst/>
                <a:gdLst>
                  <a:gd name="T0" fmla="*/ 5 w 581"/>
                  <a:gd name="T1" fmla="*/ 81 h 408"/>
                  <a:gd name="T2" fmla="*/ 8 w 581"/>
                  <a:gd name="T3" fmla="*/ 100 h 408"/>
                  <a:gd name="T4" fmla="*/ 10 w 581"/>
                  <a:gd name="T5" fmla="*/ 130 h 408"/>
                  <a:gd name="T6" fmla="*/ 31 w 581"/>
                  <a:gd name="T7" fmla="*/ 170 h 408"/>
                  <a:gd name="T8" fmla="*/ 31 w 581"/>
                  <a:gd name="T9" fmla="*/ 203 h 408"/>
                  <a:gd name="T10" fmla="*/ 55 w 581"/>
                  <a:gd name="T11" fmla="*/ 217 h 408"/>
                  <a:gd name="T12" fmla="*/ 87 w 581"/>
                  <a:gd name="T13" fmla="*/ 272 h 408"/>
                  <a:gd name="T14" fmla="*/ 70 w 581"/>
                  <a:gd name="T15" fmla="*/ 272 h 408"/>
                  <a:gd name="T16" fmla="*/ 59 w 581"/>
                  <a:gd name="T17" fmla="*/ 294 h 408"/>
                  <a:gd name="T18" fmla="*/ 80 w 581"/>
                  <a:gd name="T19" fmla="*/ 323 h 408"/>
                  <a:gd name="T20" fmla="*/ 105 w 581"/>
                  <a:gd name="T21" fmla="*/ 279 h 408"/>
                  <a:gd name="T22" fmla="*/ 127 w 581"/>
                  <a:gd name="T23" fmla="*/ 294 h 408"/>
                  <a:gd name="T24" fmla="*/ 138 w 581"/>
                  <a:gd name="T25" fmla="*/ 313 h 408"/>
                  <a:gd name="T26" fmla="*/ 130 w 581"/>
                  <a:gd name="T27" fmla="*/ 359 h 408"/>
                  <a:gd name="T28" fmla="*/ 140 w 581"/>
                  <a:gd name="T29" fmla="*/ 404 h 408"/>
                  <a:gd name="T30" fmla="*/ 151 w 581"/>
                  <a:gd name="T31" fmla="*/ 402 h 408"/>
                  <a:gd name="T32" fmla="*/ 222 w 581"/>
                  <a:gd name="T33" fmla="*/ 404 h 408"/>
                  <a:gd name="T34" fmla="*/ 250 w 581"/>
                  <a:gd name="T35" fmla="*/ 381 h 408"/>
                  <a:gd name="T36" fmla="*/ 276 w 581"/>
                  <a:gd name="T37" fmla="*/ 405 h 408"/>
                  <a:gd name="T38" fmla="*/ 303 w 581"/>
                  <a:gd name="T39" fmla="*/ 406 h 408"/>
                  <a:gd name="T40" fmla="*/ 314 w 581"/>
                  <a:gd name="T41" fmla="*/ 380 h 408"/>
                  <a:gd name="T42" fmla="*/ 339 w 581"/>
                  <a:gd name="T43" fmla="*/ 380 h 408"/>
                  <a:gd name="T44" fmla="*/ 355 w 581"/>
                  <a:gd name="T45" fmla="*/ 402 h 408"/>
                  <a:gd name="T46" fmla="*/ 363 w 581"/>
                  <a:gd name="T47" fmla="*/ 402 h 408"/>
                  <a:gd name="T48" fmla="*/ 390 w 581"/>
                  <a:gd name="T49" fmla="*/ 397 h 408"/>
                  <a:gd name="T50" fmla="*/ 416 w 581"/>
                  <a:gd name="T51" fmla="*/ 385 h 408"/>
                  <a:gd name="T52" fmla="*/ 446 w 581"/>
                  <a:gd name="T53" fmla="*/ 348 h 408"/>
                  <a:gd name="T54" fmla="*/ 468 w 581"/>
                  <a:gd name="T55" fmla="*/ 359 h 408"/>
                  <a:gd name="T56" fmla="*/ 493 w 581"/>
                  <a:gd name="T57" fmla="*/ 377 h 408"/>
                  <a:gd name="T58" fmla="*/ 493 w 581"/>
                  <a:gd name="T59" fmla="*/ 345 h 408"/>
                  <a:gd name="T60" fmla="*/ 479 w 581"/>
                  <a:gd name="T61" fmla="*/ 332 h 408"/>
                  <a:gd name="T62" fmla="*/ 515 w 581"/>
                  <a:gd name="T63" fmla="*/ 324 h 408"/>
                  <a:gd name="T64" fmla="*/ 500 w 581"/>
                  <a:gd name="T65" fmla="*/ 309 h 408"/>
                  <a:gd name="T66" fmla="*/ 520 w 581"/>
                  <a:gd name="T67" fmla="*/ 297 h 408"/>
                  <a:gd name="T68" fmla="*/ 533 w 581"/>
                  <a:gd name="T69" fmla="*/ 264 h 408"/>
                  <a:gd name="T70" fmla="*/ 532 w 581"/>
                  <a:gd name="T71" fmla="*/ 244 h 408"/>
                  <a:gd name="T72" fmla="*/ 530 w 581"/>
                  <a:gd name="T73" fmla="*/ 229 h 408"/>
                  <a:gd name="T74" fmla="*/ 542 w 581"/>
                  <a:gd name="T75" fmla="*/ 184 h 408"/>
                  <a:gd name="T76" fmla="*/ 568 w 581"/>
                  <a:gd name="T77" fmla="*/ 179 h 408"/>
                  <a:gd name="T78" fmla="*/ 576 w 581"/>
                  <a:gd name="T79" fmla="*/ 158 h 408"/>
                  <a:gd name="T80" fmla="*/ 545 w 581"/>
                  <a:gd name="T81" fmla="*/ 131 h 408"/>
                  <a:gd name="T82" fmla="*/ 540 w 581"/>
                  <a:gd name="T83" fmla="*/ 109 h 408"/>
                  <a:gd name="T84" fmla="*/ 518 w 581"/>
                  <a:gd name="T85" fmla="*/ 80 h 408"/>
                  <a:gd name="T86" fmla="*/ 496 w 581"/>
                  <a:gd name="T87" fmla="*/ 74 h 408"/>
                  <a:gd name="T88" fmla="*/ 486 w 581"/>
                  <a:gd name="T89" fmla="*/ 124 h 408"/>
                  <a:gd name="T90" fmla="*/ 447 w 581"/>
                  <a:gd name="T91" fmla="*/ 117 h 408"/>
                  <a:gd name="T92" fmla="*/ 413 w 581"/>
                  <a:gd name="T93" fmla="*/ 71 h 408"/>
                  <a:gd name="T94" fmla="*/ 432 w 581"/>
                  <a:gd name="T95" fmla="*/ 46 h 408"/>
                  <a:gd name="T96" fmla="*/ 380 w 581"/>
                  <a:gd name="T97" fmla="*/ 43 h 408"/>
                  <a:gd name="T98" fmla="*/ 302 w 581"/>
                  <a:gd name="T99" fmla="*/ 117 h 408"/>
                  <a:gd name="T100" fmla="*/ 289 w 581"/>
                  <a:gd name="T101" fmla="*/ 93 h 408"/>
                  <a:gd name="T102" fmla="*/ 269 w 581"/>
                  <a:gd name="T103" fmla="*/ 52 h 408"/>
                  <a:gd name="T104" fmla="*/ 256 w 581"/>
                  <a:gd name="T105" fmla="*/ 36 h 408"/>
                  <a:gd name="T106" fmla="*/ 250 w 581"/>
                  <a:gd name="T107" fmla="*/ 18 h 408"/>
                  <a:gd name="T108" fmla="*/ 230 w 581"/>
                  <a:gd name="T109" fmla="*/ 0 h 408"/>
                  <a:gd name="T110" fmla="*/ 186 w 581"/>
                  <a:gd name="T111" fmla="*/ 21 h 408"/>
                  <a:gd name="T112" fmla="*/ 127 w 581"/>
                  <a:gd name="T113" fmla="*/ 36 h 408"/>
                  <a:gd name="T114" fmla="*/ 102 w 581"/>
                  <a:gd name="T115" fmla="*/ 42 h 408"/>
                  <a:gd name="T116" fmla="*/ 78 w 581"/>
                  <a:gd name="T117" fmla="*/ 71 h 408"/>
                  <a:gd name="T118" fmla="*/ 62 w 581"/>
                  <a:gd name="T119" fmla="*/ 57 h 408"/>
                  <a:gd name="T120" fmla="*/ 35 w 581"/>
                  <a:gd name="T121" fmla="*/ 66 h 4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581" h="408">
                    <a:moveTo>
                      <a:pt x="18" y="54"/>
                    </a:moveTo>
                    <a:lnTo>
                      <a:pt x="17" y="56"/>
                    </a:lnTo>
                    <a:lnTo>
                      <a:pt x="12" y="70"/>
                    </a:lnTo>
                    <a:lnTo>
                      <a:pt x="8" y="77"/>
                    </a:lnTo>
                    <a:lnTo>
                      <a:pt x="7" y="78"/>
                    </a:lnTo>
                    <a:lnTo>
                      <a:pt x="5" y="81"/>
                    </a:lnTo>
                    <a:lnTo>
                      <a:pt x="3" y="84"/>
                    </a:lnTo>
                    <a:lnTo>
                      <a:pt x="3" y="91"/>
                    </a:lnTo>
                    <a:lnTo>
                      <a:pt x="3" y="92"/>
                    </a:lnTo>
                    <a:lnTo>
                      <a:pt x="7" y="96"/>
                    </a:lnTo>
                    <a:lnTo>
                      <a:pt x="7" y="98"/>
                    </a:lnTo>
                    <a:lnTo>
                      <a:pt x="8" y="100"/>
                    </a:lnTo>
                    <a:lnTo>
                      <a:pt x="1" y="107"/>
                    </a:lnTo>
                    <a:lnTo>
                      <a:pt x="0" y="113"/>
                    </a:lnTo>
                    <a:lnTo>
                      <a:pt x="0" y="126"/>
                    </a:lnTo>
                    <a:lnTo>
                      <a:pt x="1" y="127"/>
                    </a:lnTo>
                    <a:lnTo>
                      <a:pt x="3" y="127"/>
                    </a:lnTo>
                    <a:lnTo>
                      <a:pt x="10" y="130"/>
                    </a:lnTo>
                    <a:lnTo>
                      <a:pt x="17" y="145"/>
                    </a:lnTo>
                    <a:lnTo>
                      <a:pt x="21" y="153"/>
                    </a:lnTo>
                    <a:lnTo>
                      <a:pt x="27" y="160"/>
                    </a:lnTo>
                    <a:lnTo>
                      <a:pt x="34" y="166"/>
                    </a:lnTo>
                    <a:lnTo>
                      <a:pt x="34" y="167"/>
                    </a:lnTo>
                    <a:lnTo>
                      <a:pt x="31" y="170"/>
                    </a:lnTo>
                    <a:lnTo>
                      <a:pt x="34" y="173"/>
                    </a:lnTo>
                    <a:lnTo>
                      <a:pt x="35" y="180"/>
                    </a:lnTo>
                    <a:lnTo>
                      <a:pt x="35" y="196"/>
                    </a:lnTo>
                    <a:lnTo>
                      <a:pt x="29" y="201"/>
                    </a:lnTo>
                    <a:lnTo>
                      <a:pt x="28" y="201"/>
                    </a:lnTo>
                    <a:lnTo>
                      <a:pt x="31" y="203"/>
                    </a:lnTo>
                    <a:lnTo>
                      <a:pt x="31" y="204"/>
                    </a:lnTo>
                    <a:lnTo>
                      <a:pt x="39" y="214"/>
                    </a:lnTo>
                    <a:lnTo>
                      <a:pt x="41" y="215"/>
                    </a:lnTo>
                    <a:lnTo>
                      <a:pt x="45" y="214"/>
                    </a:lnTo>
                    <a:lnTo>
                      <a:pt x="53" y="215"/>
                    </a:lnTo>
                    <a:lnTo>
                      <a:pt x="55" y="217"/>
                    </a:lnTo>
                    <a:lnTo>
                      <a:pt x="62" y="230"/>
                    </a:lnTo>
                    <a:lnTo>
                      <a:pt x="82" y="246"/>
                    </a:lnTo>
                    <a:lnTo>
                      <a:pt x="88" y="251"/>
                    </a:lnTo>
                    <a:lnTo>
                      <a:pt x="88" y="268"/>
                    </a:lnTo>
                    <a:lnTo>
                      <a:pt x="87" y="271"/>
                    </a:lnTo>
                    <a:lnTo>
                      <a:pt x="87" y="272"/>
                    </a:lnTo>
                    <a:lnTo>
                      <a:pt x="88" y="274"/>
                    </a:lnTo>
                    <a:lnTo>
                      <a:pt x="88" y="275"/>
                    </a:lnTo>
                    <a:lnTo>
                      <a:pt x="85" y="275"/>
                    </a:lnTo>
                    <a:lnTo>
                      <a:pt x="85" y="274"/>
                    </a:lnTo>
                    <a:lnTo>
                      <a:pt x="78" y="272"/>
                    </a:lnTo>
                    <a:lnTo>
                      <a:pt x="70" y="272"/>
                    </a:lnTo>
                    <a:lnTo>
                      <a:pt x="57" y="274"/>
                    </a:lnTo>
                    <a:lnTo>
                      <a:pt x="50" y="274"/>
                    </a:lnTo>
                    <a:lnTo>
                      <a:pt x="49" y="275"/>
                    </a:lnTo>
                    <a:lnTo>
                      <a:pt x="52" y="285"/>
                    </a:lnTo>
                    <a:lnTo>
                      <a:pt x="55" y="289"/>
                    </a:lnTo>
                    <a:lnTo>
                      <a:pt x="59" y="294"/>
                    </a:lnTo>
                    <a:lnTo>
                      <a:pt x="63" y="310"/>
                    </a:lnTo>
                    <a:lnTo>
                      <a:pt x="65" y="310"/>
                    </a:lnTo>
                    <a:lnTo>
                      <a:pt x="73" y="309"/>
                    </a:lnTo>
                    <a:lnTo>
                      <a:pt x="81" y="309"/>
                    </a:lnTo>
                    <a:lnTo>
                      <a:pt x="78" y="323"/>
                    </a:lnTo>
                    <a:lnTo>
                      <a:pt x="80" y="323"/>
                    </a:lnTo>
                    <a:lnTo>
                      <a:pt x="98" y="317"/>
                    </a:lnTo>
                    <a:lnTo>
                      <a:pt x="101" y="313"/>
                    </a:lnTo>
                    <a:lnTo>
                      <a:pt x="103" y="307"/>
                    </a:lnTo>
                    <a:lnTo>
                      <a:pt x="102" y="306"/>
                    </a:lnTo>
                    <a:lnTo>
                      <a:pt x="103" y="284"/>
                    </a:lnTo>
                    <a:lnTo>
                      <a:pt x="105" y="279"/>
                    </a:lnTo>
                    <a:lnTo>
                      <a:pt x="112" y="279"/>
                    </a:lnTo>
                    <a:lnTo>
                      <a:pt x="113" y="278"/>
                    </a:lnTo>
                    <a:lnTo>
                      <a:pt x="117" y="279"/>
                    </a:lnTo>
                    <a:lnTo>
                      <a:pt x="123" y="282"/>
                    </a:lnTo>
                    <a:lnTo>
                      <a:pt x="126" y="292"/>
                    </a:lnTo>
                    <a:lnTo>
                      <a:pt x="127" y="294"/>
                    </a:lnTo>
                    <a:lnTo>
                      <a:pt x="127" y="297"/>
                    </a:lnTo>
                    <a:lnTo>
                      <a:pt x="130" y="304"/>
                    </a:lnTo>
                    <a:lnTo>
                      <a:pt x="133" y="306"/>
                    </a:lnTo>
                    <a:lnTo>
                      <a:pt x="133" y="307"/>
                    </a:lnTo>
                    <a:lnTo>
                      <a:pt x="137" y="313"/>
                    </a:lnTo>
                    <a:lnTo>
                      <a:pt x="138" y="313"/>
                    </a:lnTo>
                    <a:lnTo>
                      <a:pt x="141" y="323"/>
                    </a:lnTo>
                    <a:lnTo>
                      <a:pt x="141" y="324"/>
                    </a:lnTo>
                    <a:lnTo>
                      <a:pt x="140" y="334"/>
                    </a:lnTo>
                    <a:lnTo>
                      <a:pt x="140" y="337"/>
                    </a:lnTo>
                    <a:lnTo>
                      <a:pt x="137" y="339"/>
                    </a:lnTo>
                    <a:lnTo>
                      <a:pt x="130" y="359"/>
                    </a:lnTo>
                    <a:lnTo>
                      <a:pt x="130" y="364"/>
                    </a:lnTo>
                    <a:lnTo>
                      <a:pt x="123" y="397"/>
                    </a:lnTo>
                    <a:lnTo>
                      <a:pt x="117" y="406"/>
                    </a:lnTo>
                    <a:lnTo>
                      <a:pt x="119" y="408"/>
                    </a:lnTo>
                    <a:lnTo>
                      <a:pt x="122" y="408"/>
                    </a:lnTo>
                    <a:lnTo>
                      <a:pt x="140" y="404"/>
                    </a:lnTo>
                    <a:lnTo>
                      <a:pt x="141" y="404"/>
                    </a:lnTo>
                    <a:lnTo>
                      <a:pt x="142" y="405"/>
                    </a:lnTo>
                    <a:lnTo>
                      <a:pt x="145" y="406"/>
                    </a:lnTo>
                    <a:lnTo>
                      <a:pt x="147" y="408"/>
                    </a:lnTo>
                    <a:lnTo>
                      <a:pt x="148" y="408"/>
                    </a:lnTo>
                    <a:lnTo>
                      <a:pt x="151" y="402"/>
                    </a:lnTo>
                    <a:lnTo>
                      <a:pt x="156" y="397"/>
                    </a:lnTo>
                    <a:lnTo>
                      <a:pt x="161" y="398"/>
                    </a:lnTo>
                    <a:lnTo>
                      <a:pt x="192" y="397"/>
                    </a:lnTo>
                    <a:lnTo>
                      <a:pt x="211" y="398"/>
                    </a:lnTo>
                    <a:lnTo>
                      <a:pt x="222" y="402"/>
                    </a:lnTo>
                    <a:lnTo>
                      <a:pt x="222" y="404"/>
                    </a:lnTo>
                    <a:lnTo>
                      <a:pt x="223" y="404"/>
                    </a:lnTo>
                    <a:lnTo>
                      <a:pt x="226" y="401"/>
                    </a:lnTo>
                    <a:lnTo>
                      <a:pt x="228" y="402"/>
                    </a:lnTo>
                    <a:lnTo>
                      <a:pt x="235" y="394"/>
                    </a:lnTo>
                    <a:lnTo>
                      <a:pt x="249" y="383"/>
                    </a:lnTo>
                    <a:lnTo>
                      <a:pt x="250" y="381"/>
                    </a:lnTo>
                    <a:lnTo>
                      <a:pt x="252" y="381"/>
                    </a:lnTo>
                    <a:lnTo>
                      <a:pt x="252" y="383"/>
                    </a:lnTo>
                    <a:lnTo>
                      <a:pt x="252" y="384"/>
                    </a:lnTo>
                    <a:lnTo>
                      <a:pt x="259" y="398"/>
                    </a:lnTo>
                    <a:lnTo>
                      <a:pt x="274" y="405"/>
                    </a:lnTo>
                    <a:lnTo>
                      <a:pt x="276" y="405"/>
                    </a:lnTo>
                    <a:lnTo>
                      <a:pt x="276" y="406"/>
                    </a:lnTo>
                    <a:lnTo>
                      <a:pt x="279" y="401"/>
                    </a:lnTo>
                    <a:lnTo>
                      <a:pt x="283" y="397"/>
                    </a:lnTo>
                    <a:lnTo>
                      <a:pt x="292" y="404"/>
                    </a:lnTo>
                    <a:lnTo>
                      <a:pt x="297" y="406"/>
                    </a:lnTo>
                    <a:lnTo>
                      <a:pt x="303" y="406"/>
                    </a:lnTo>
                    <a:lnTo>
                      <a:pt x="310" y="404"/>
                    </a:lnTo>
                    <a:lnTo>
                      <a:pt x="313" y="399"/>
                    </a:lnTo>
                    <a:lnTo>
                      <a:pt x="314" y="395"/>
                    </a:lnTo>
                    <a:lnTo>
                      <a:pt x="313" y="390"/>
                    </a:lnTo>
                    <a:lnTo>
                      <a:pt x="313" y="381"/>
                    </a:lnTo>
                    <a:lnTo>
                      <a:pt x="314" y="380"/>
                    </a:lnTo>
                    <a:lnTo>
                      <a:pt x="317" y="376"/>
                    </a:lnTo>
                    <a:lnTo>
                      <a:pt x="317" y="374"/>
                    </a:lnTo>
                    <a:lnTo>
                      <a:pt x="319" y="376"/>
                    </a:lnTo>
                    <a:lnTo>
                      <a:pt x="334" y="378"/>
                    </a:lnTo>
                    <a:lnTo>
                      <a:pt x="336" y="380"/>
                    </a:lnTo>
                    <a:lnTo>
                      <a:pt x="339" y="380"/>
                    </a:lnTo>
                    <a:lnTo>
                      <a:pt x="346" y="376"/>
                    </a:lnTo>
                    <a:lnTo>
                      <a:pt x="350" y="376"/>
                    </a:lnTo>
                    <a:lnTo>
                      <a:pt x="357" y="378"/>
                    </a:lnTo>
                    <a:lnTo>
                      <a:pt x="356" y="383"/>
                    </a:lnTo>
                    <a:lnTo>
                      <a:pt x="356" y="399"/>
                    </a:lnTo>
                    <a:lnTo>
                      <a:pt x="355" y="402"/>
                    </a:lnTo>
                    <a:lnTo>
                      <a:pt x="356" y="404"/>
                    </a:lnTo>
                    <a:lnTo>
                      <a:pt x="356" y="405"/>
                    </a:lnTo>
                    <a:lnTo>
                      <a:pt x="357" y="408"/>
                    </a:lnTo>
                    <a:lnTo>
                      <a:pt x="359" y="408"/>
                    </a:lnTo>
                    <a:lnTo>
                      <a:pt x="360" y="406"/>
                    </a:lnTo>
                    <a:lnTo>
                      <a:pt x="363" y="402"/>
                    </a:lnTo>
                    <a:lnTo>
                      <a:pt x="374" y="402"/>
                    </a:lnTo>
                    <a:lnTo>
                      <a:pt x="376" y="404"/>
                    </a:lnTo>
                    <a:lnTo>
                      <a:pt x="380" y="406"/>
                    </a:lnTo>
                    <a:lnTo>
                      <a:pt x="384" y="404"/>
                    </a:lnTo>
                    <a:lnTo>
                      <a:pt x="388" y="399"/>
                    </a:lnTo>
                    <a:lnTo>
                      <a:pt x="390" y="397"/>
                    </a:lnTo>
                    <a:lnTo>
                      <a:pt x="391" y="398"/>
                    </a:lnTo>
                    <a:lnTo>
                      <a:pt x="394" y="397"/>
                    </a:lnTo>
                    <a:lnTo>
                      <a:pt x="401" y="391"/>
                    </a:lnTo>
                    <a:lnTo>
                      <a:pt x="415" y="388"/>
                    </a:lnTo>
                    <a:lnTo>
                      <a:pt x="416" y="388"/>
                    </a:lnTo>
                    <a:lnTo>
                      <a:pt x="416" y="385"/>
                    </a:lnTo>
                    <a:lnTo>
                      <a:pt x="417" y="384"/>
                    </a:lnTo>
                    <a:lnTo>
                      <a:pt x="420" y="370"/>
                    </a:lnTo>
                    <a:lnTo>
                      <a:pt x="437" y="351"/>
                    </a:lnTo>
                    <a:lnTo>
                      <a:pt x="444" y="346"/>
                    </a:lnTo>
                    <a:lnTo>
                      <a:pt x="446" y="346"/>
                    </a:lnTo>
                    <a:lnTo>
                      <a:pt x="446" y="348"/>
                    </a:lnTo>
                    <a:lnTo>
                      <a:pt x="453" y="351"/>
                    </a:lnTo>
                    <a:lnTo>
                      <a:pt x="462" y="353"/>
                    </a:lnTo>
                    <a:lnTo>
                      <a:pt x="466" y="354"/>
                    </a:lnTo>
                    <a:lnTo>
                      <a:pt x="466" y="356"/>
                    </a:lnTo>
                    <a:lnTo>
                      <a:pt x="468" y="356"/>
                    </a:lnTo>
                    <a:lnTo>
                      <a:pt x="468" y="359"/>
                    </a:lnTo>
                    <a:lnTo>
                      <a:pt x="469" y="370"/>
                    </a:lnTo>
                    <a:lnTo>
                      <a:pt x="469" y="383"/>
                    </a:lnTo>
                    <a:lnTo>
                      <a:pt x="487" y="380"/>
                    </a:lnTo>
                    <a:lnTo>
                      <a:pt x="489" y="380"/>
                    </a:lnTo>
                    <a:lnTo>
                      <a:pt x="492" y="377"/>
                    </a:lnTo>
                    <a:lnTo>
                      <a:pt x="493" y="377"/>
                    </a:lnTo>
                    <a:lnTo>
                      <a:pt x="494" y="374"/>
                    </a:lnTo>
                    <a:lnTo>
                      <a:pt x="494" y="369"/>
                    </a:lnTo>
                    <a:lnTo>
                      <a:pt x="492" y="364"/>
                    </a:lnTo>
                    <a:lnTo>
                      <a:pt x="490" y="353"/>
                    </a:lnTo>
                    <a:lnTo>
                      <a:pt x="489" y="348"/>
                    </a:lnTo>
                    <a:lnTo>
                      <a:pt x="493" y="345"/>
                    </a:lnTo>
                    <a:lnTo>
                      <a:pt x="500" y="342"/>
                    </a:lnTo>
                    <a:lnTo>
                      <a:pt x="494" y="342"/>
                    </a:lnTo>
                    <a:lnTo>
                      <a:pt x="489" y="345"/>
                    </a:lnTo>
                    <a:lnTo>
                      <a:pt x="480" y="338"/>
                    </a:lnTo>
                    <a:lnTo>
                      <a:pt x="478" y="337"/>
                    </a:lnTo>
                    <a:lnTo>
                      <a:pt x="479" y="332"/>
                    </a:lnTo>
                    <a:lnTo>
                      <a:pt x="480" y="332"/>
                    </a:lnTo>
                    <a:lnTo>
                      <a:pt x="485" y="328"/>
                    </a:lnTo>
                    <a:lnTo>
                      <a:pt x="500" y="325"/>
                    </a:lnTo>
                    <a:lnTo>
                      <a:pt x="510" y="325"/>
                    </a:lnTo>
                    <a:lnTo>
                      <a:pt x="513" y="327"/>
                    </a:lnTo>
                    <a:lnTo>
                      <a:pt x="515" y="324"/>
                    </a:lnTo>
                    <a:lnTo>
                      <a:pt x="514" y="317"/>
                    </a:lnTo>
                    <a:lnTo>
                      <a:pt x="514" y="311"/>
                    </a:lnTo>
                    <a:lnTo>
                      <a:pt x="511" y="310"/>
                    </a:lnTo>
                    <a:lnTo>
                      <a:pt x="503" y="310"/>
                    </a:lnTo>
                    <a:lnTo>
                      <a:pt x="501" y="309"/>
                    </a:lnTo>
                    <a:lnTo>
                      <a:pt x="500" y="309"/>
                    </a:lnTo>
                    <a:lnTo>
                      <a:pt x="500" y="307"/>
                    </a:lnTo>
                    <a:lnTo>
                      <a:pt x="504" y="304"/>
                    </a:lnTo>
                    <a:lnTo>
                      <a:pt x="506" y="303"/>
                    </a:lnTo>
                    <a:lnTo>
                      <a:pt x="510" y="302"/>
                    </a:lnTo>
                    <a:lnTo>
                      <a:pt x="511" y="303"/>
                    </a:lnTo>
                    <a:lnTo>
                      <a:pt x="520" y="297"/>
                    </a:lnTo>
                    <a:lnTo>
                      <a:pt x="528" y="289"/>
                    </a:lnTo>
                    <a:lnTo>
                      <a:pt x="533" y="287"/>
                    </a:lnTo>
                    <a:lnTo>
                      <a:pt x="533" y="285"/>
                    </a:lnTo>
                    <a:lnTo>
                      <a:pt x="536" y="282"/>
                    </a:lnTo>
                    <a:lnTo>
                      <a:pt x="538" y="272"/>
                    </a:lnTo>
                    <a:lnTo>
                      <a:pt x="533" y="264"/>
                    </a:lnTo>
                    <a:lnTo>
                      <a:pt x="533" y="263"/>
                    </a:lnTo>
                    <a:lnTo>
                      <a:pt x="536" y="253"/>
                    </a:lnTo>
                    <a:lnTo>
                      <a:pt x="538" y="250"/>
                    </a:lnTo>
                    <a:lnTo>
                      <a:pt x="538" y="246"/>
                    </a:lnTo>
                    <a:lnTo>
                      <a:pt x="536" y="246"/>
                    </a:lnTo>
                    <a:lnTo>
                      <a:pt x="532" y="244"/>
                    </a:lnTo>
                    <a:lnTo>
                      <a:pt x="532" y="243"/>
                    </a:lnTo>
                    <a:lnTo>
                      <a:pt x="533" y="243"/>
                    </a:lnTo>
                    <a:lnTo>
                      <a:pt x="533" y="233"/>
                    </a:lnTo>
                    <a:lnTo>
                      <a:pt x="532" y="232"/>
                    </a:lnTo>
                    <a:lnTo>
                      <a:pt x="528" y="230"/>
                    </a:lnTo>
                    <a:lnTo>
                      <a:pt x="530" y="229"/>
                    </a:lnTo>
                    <a:lnTo>
                      <a:pt x="533" y="214"/>
                    </a:lnTo>
                    <a:lnTo>
                      <a:pt x="533" y="207"/>
                    </a:lnTo>
                    <a:lnTo>
                      <a:pt x="532" y="205"/>
                    </a:lnTo>
                    <a:lnTo>
                      <a:pt x="532" y="201"/>
                    </a:lnTo>
                    <a:lnTo>
                      <a:pt x="533" y="198"/>
                    </a:lnTo>
                    <a:lnTo>
                      <a:pt x="542" y="184"/>
                    </a:lnTo>
                    <a:lnTo>
                      <a:pt x="543" y="184"/>
                    </a:lnTo>
                    <a:lnTo>
                      <a:pt x="546" y="183"/>
                    </a:lnTo>
                    <a:lnTo>
                      <a:pt x="550" y="181"/>
                    </a:lnTo>
                    <a:lnTo>
                      <a:pt x="557" y="180"/>
                    </a:lnTo>
                    <a:lnTo>
                      <a:pt x="564" y="180"/>
                    </a:lnTo>
                    <a:lnTo>
                      <a:pt x="568" y="179"/>
                    </a:lnTo>
                    <a:lnTo>
                      <a:pt x="570" y="177"/>
                    </a:lnTo>
                    <a:lnTo>
                      <a:pt x="573" y="176"/>
                    </a:lnTo>
                    <a:lnTo>
                      <a:pt x="573" y="174"/>
                    </a:lnTo>
                    <a:lnTo>
                      <a:pt x="581" y="162"/>
                    </a:lnTo>
                    <a:lnTo>
                      <a:pt x="581" y="160"/>
                    </a:lnTo>
                    <a:lnTo>
                      <a:pt x="576" y="158"/>
                    </a:lnTo>
                    <a:lnTo>
                      <a:pt x="575" y="158"/>
                    </a:lnTo>
                    <a:lnTo>
                      <a:pt x="574" y="158"/>
                    </a:lnTo>
                    <a:lnTo>
                      <a:pt x="563" y="150"/>
                    </a:lnTo>
                    <a:lnTo>
                      <a:pt x="560" y="147"/>
                    </a:lnTo>
                    <a:lnTo>
                      <a:pt x="543" y="137"/>
                    </a:lnTo>
                    <a:lnTo>
                      <a:pt x="545" y="131"/>
                    </a:lnTo>
                    <a:lnTo>
                      <a:pt x="546" y="130"/>
                    </a:lnTo>
                    <a:lnTo>
                      <a:pt x="545" y="129"/>
                    </a:lnTo>
                    <a:lnTo>
                      <a:pt x="546" y="127"/>
                    </a:lnTo>
                    <a:lnTo>
                      <a:pt x="546" y="123"/>
                    </a:lnTo>
                    <a:lnTo>
                      <a:pt x="540" y="110"/>
                    </a:lnTo>
                    <a:lnTo>
                      <a:pt x="540" y="109"/>
                    </a:lnTo>
                    <a:lnTo>
                      <a:pt x="524" y="100"/>
                    </a:lnTo>
                    <a:lnTo>
                      <a:pt x="522" y="99"/>
                    </a:lnTo>
                    <a:lnTo>
                      <a:pt x="518" y="99"/>
                    </a:lnTo>
                    <a:lnTo>
                      <a:pt x="517" y="98"/>
                    </a:lnTo>
                    <a:lnTo>
                      <a:pt x="517" y="96"/>
                    </a:lnTo>
                    <a:lnTo>
                      <a:pt x="518" y="80"/>
                    </a:lnTo>
                    <a:lnTo>
                      <a:pt x="517" y="80"/>
                    </a:lnTo>
                    <a:lnTo>
                      <a:pt x="508" y="73"/>
                    </a:lnTo>
                    <a:lnTo>
                      <a:pt x="507" y="73"/>
                    </a:lnTo>
                    <a:lnTo>
                      <a:pt x="506" y="71"/>
                    </a:lnTo>
                    <a:lnTo>
                      <a:pt x="500" y="71"/>
                    </a:lnTo>
                    <a:lnTo>
                      <a:pt x="496" y="74"/>
                    </a:lnTo>
                    <a:lnTo>
                      <a:pt x="492" y="78"/>
                    </a:lnTo>
                    <a:lnTo>
                      <a:pt x="492" y="85"/>
                    </a:lnTo>
                    <a:lnTo>
                      <a:pt x="489" y="103"/>
                    </a:lnTo>
                    <a:lnTo>
                      <a:pt x="487" y="106"/>
                    </a:lnTo>
                    <a:lnTo>
                      <a:pt x="486" y="114"/>
                    </a:lnTo>
                    <a:lnTo>
                      <a:pt x="486" y="124"/>
                    </a:lnTo>
                    <a:lnTo>
                      <a:pt x="482" y="131"/>
                    </a:lnTo>
                    <a:lnTo>
                      <a:pt x="475" y="134"/>
                    </a:lnTo>
                    <a:lnTo>
                      <a:pt x="472" y="131"/>
                    </a:lnTo>
                    <a:lnTo>
                      <a:pt x="448" y="119"/>
                    </a:lnTo>
                    <a:lnTo>
                      <a:pt x="447" y="119"/>
                    </a:lnTo>
                    <a:lnTo>
                      <a:pt x="447" y="117"/>
                    </a:lnTo>
                    <a:lnTo>
                      <a:pt x="439" y="106"/>
                    </a:lnTo>
                    <a:lnTo>
                      <a:pt x="420" y="92"/>
                    </a:lnTo>
                    <a:lnTo>
                      <a:pt x="410" y="88"/>
                    </a:lnTo>
                    <a:lnTo>
                      <a:pt x="406" y="88"/>
                    </a:lnTo>
                    <a:lnTo>
                      <a:pt x="409" y="77"/>
                    </a:lnTo>
                    <a:lnTo>
                      <a:pt x="413" y="71"/>
                    </a:lnTo>
                    <a:lnTo>
                      <a:pt x="423" y="61"/>
                    </a:lnTo>
                    <a:lnTo>
                      <a:pt x="425" y="61"/>
                    </a:lnTo>
                    <a:lnTo>
                      <a:pt x="425" y="60"/>
                    </a:lnTo>
                    <a:lnTo>
                      <a:pt x="430" y="49"/>
                    </a:lnTo>
                    <a:lnTo>
                      <a:pt x="432" y="47"/>
                    </a:lnTo>
                    <a:lnTo>
                      <a:pt x="432" y="46"/>
                    </a:lnTo>
                    <a:lnTo>
                      <a:pt x="390" y="38"/>
                    </a:lnTo>
                    <a:lnTo>
                      <a:pt x="388" y="38"/>
                    </a:lnTo>
                    <a:lnTo>
                      <a:pt x="390" y="40"/>
                    </a:lnTo>
                    <a:lnTo>
                      <a:pt x="390" y="45"/>
                    </a:lnTo>
                    <a:lnTo>
                      <a:pt x="384" y="45"/>
                    </a:lnTo>
                    <a:lnTo>
                      <a:pt x="380" y="43"/>
                    </a:lnTo>
                    <a:lnTo>
                      <a:pt x="376" y="47"/>
                    </a:lnTo>
                    <a:lnTo>
                      <a:pt x="373" y="52"/>
                    </a:lnTo>
                    <a:lnTo>
                      <a:pt x="366" y="59"/>
                    </a:lnTo>
                    <a:lnTo>
                      <a:pt x="362" y="64"/>
                    </a:lnTo>
                    <a:lnTo>
                      <a:pt x="306" y="114"/>
                    </a:lnTo>
                    <a:lnTo>
                      <a:pt x="302" y="117"/>
                    </a:lnTo>
                    <a:lnTo>
                      <a:pt x="302" y="119"/>
                    </a:lnTo>
                    <a:lnTo>
                      <a:pt x="297" y="121"/>
                    </a:lnTo>
                    <a:lnTo>
                      <a:pt x="296" y="120"/>
                    </a:lnTo>
                    <a:lnTo>
                      <a:pt x="292" y="110"/>
                    </a:lnTo>
                    <a:lnTo>
                      <a:pt x="292" y="105"/>
                    </a:lnTo>
                    <a:lnTo>
                      <a:pt x="289" y="93"/>
                    </a:lnTo>
                    <a:lnTo>
                      <a:pt x="289" y="92"/>
                    </a:lnTo>
                    <a:lnTo>
                      <a:pt x="275" y="61"/>
                    </a:lnTo>
                    <a:lnTo>
                      <a:pt x="275" y="57"/>
                    </a:lnTo>
                    <a:lnTo>
                      <a:pt x="272" y="53"/>
                    </a:lnTo>
                    <a:lnTo>
                      <a:pt x="272" y="52"/>
                    </a:lnTo>
                    <a:lnTo>
                      <a:pt x="269" y="52"/>
                    </a:lnTo>
                    <a:lnTo>
                      <a:pt x="257" y="45"/>
                    </a:lnTo>
                    <a:lnTo>
                      <a:pt x="253" y="40"/>
                    </a:lnTo>
                    <a:lnTo>
                      <a:pt x="252" y="40"/>
                    </a:lnTo>
                    <a:lnTo>
                      <a:pt x="252" y="38"/>
                    </a:lnTo>
                    <a:lnTo>
                      <a:pt x="254" y="36"/>
                    </a:lnTo>
                    <a:lnTo>
                      <a:pt x="256" y="36"/>
                    </a:lnTo>
                    <a:lnTo>
                      <a:pt x="257" y="38"/>
                    </a:lnTo>
                    <a:lnTo>
                      <a:pt x="260" y="39"/>
                    </a:lnTo>
                    <a:lnTo>
                      <a:pt x="261" y="38"/>
                    </a:lnTo>
                    <a:lnTo>
                      <a:pt x="261" y="36"/>
                    </a:lnTo>
                    <a:lnTo>
                      <a:pt x="250" y="21"/>
                    </a:lnTo>
                    <a:lnTo>
                      <a:pt x="250" y="18"/>
                    </a:lnTo>
                    <a:lnTo>
                      <a:pt x="249" y="16"/>
                    </a:lnTo>
                    <a:lnTo>
                      <a:pt x="252" y="14"/>
                    </a:lnTo>
                    <a:lnTo>
                      <a:pt x="243" y="4"/>
                    </a:lnTo>
                    <a:lnTo>
                      <a:pt x="239" y="1"/>
                    </a:lnTo>
                    <a:lnTo>
                      <a:pt x="232" y="0"/>
                    </a:lnTo>
                    <a:lnTo>
                      <a:pt x="230" y="0"/>
                    </a:lnTo>
                    <a:lnTo>
                      <a:pt x="225" y="4"/>
                    </a:lnTo>
                    <a:lnTo>
                      <a:pt x="215" y="14"/>
                    </a:lnTo>
                    <a:lnTo>
                      <a:pt x="208" y="17"/>
                    </a:lnTo>
                    <a:lnTo>
                      <a:pt x="205" y="17"/>
                    </a:lnTo>
                    <a:lnTo>
                      <a:pt x="201" y="18"/>
                    </a:lnTo>
                    <a:lnTo>
                      <a:pt x="186" y="21"/>
                    </a:lnTo>
                    <a:lnTo>
                      <a:pt x="162" y="10"/>
                    </a:lnTo>
                    <a:lnTo>
                      <a:pt x="152" y="7"/>
                    </a:lnTo>
                    <a:lnTo>
                      <a:pt x="151" y="7"/>
                    </a:lnTo>
                    <a:lnTo>
                      <a:pt x="144" y="7"/>
                    </a:lnTo>
                    <a:lnTo>
                      <a:pt x="141" y="17"/>
                    </a:lnTo>
                    <a:lnTo>
                      <a:pt x="127" y="36"/>
                    </a:lnTo>
                    <a:lnTo>
                      <a:pt x="126" y="42"/>
                    </a:lnTo>
                    <a:lnTo>
                      <a:pt x="124" y="42"/>
                    </a:lnTo>
                    <a:lnTo>
                      <a:pt x="120" y="38"/>
                    </a:lnTo>
                    <a:lnTo>
                      <a:pt x="116" y="35"/>
                    </a:lnTo>
                    <a:lnTo>
                      <a:pt x="115" y="36"/>
                    </a:lnTo>
                    <a:lnTo>
                      <a:pt x="102" y="42"/>
                    </a:lnTo>
                    <a:lnTo>
                      <a:pt x="94" y="54"/>
                    </a:lnTo>
                    <a:lnTo>
                      <a:pt x="94" y="64"/>
                    </a:lnTo>
                    <a:lnTo>
                      <a:pt x="91" y="67"/>
                    </a:lnTo>
                    <a:lnTo>
                      <a:pt x="88" y="69"/>
                    </a:lnTo>
                    <a:lnTo>
                      <a:pt x="87" y="70"/>
                    </a:lnTo>
                    <a:lnTo>
                      <a:pt x="78" y="71"/>
                    </a:lnTo>
                    <a:lnTo>
                      <a:pt x="68" y="70"/>
                    </a:lnTo>
                    <a:lnTo>
                      <a:pt x="67" y="69"/>
                    </a:lnTo>
                    <a:lnTo>
                      <a:pt x="67" y="61"/>
                    </a:lnTo>
                    <a:lnTo>
                      <a:pt x="63" y="59"/>
                    </a:lnTo>
                    <a:lnTo>
                      <a:pt x="63" y="57"/>
                    </a:lnTo>
                    <a:lnTo>
                      <a:pt x="62" y="57"/>
                    </a:lnTo>
                    <a:lnTo>
                      <a:pt x="50" y="56"/>
                    </a:lnTo>
                    <a:lnTo>
                      <a:pt x="48" y="56"/>
                    </a:lnTo>
                    <a:lnTo>
                      <a:pt x="45" y="59"/>
                    </a:lnTo>
                    <a:lnTo>
                      <a:pt x="38" y="64"/>
                    </a:lnTo>
                    <a:lnTo>
                      <a:pt x="36" y="64"/>
                    </a:lnTo>
                    <a:lnTo>
                      <a:pt x="35" y="66"/>
                    </a:lnTo>
                    <a:lnTo>
                      <a:pt x="34" y="66"/>
                    </a:lnTo>
                    <a:lnTo>
                      <a:pt x="31" y="63"/>
                    </a:lnTo>
                    <a:lnTo>
                      <a:pt x="18" y="5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46" name="Freeform 575">
                <a:extLst>
                  <a:ext uri="{FF2B5EF4-FFF2-40B4-BE49-F238E27FC236}">
                    <a16:creationId xmlns:a16="http://schemas.microsoft.com/office/drawing/2014/main" id="{B71A192A-CCD4-D662-9426-1A4280B5E0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5" y="1285"/>
                <a:ext cx="92" cy="110"/>
              </a:xfrm>
              <a:custGeom>
                <a:avLst/>
                <a:gdLst>
                  <a:gd name="T0" fmla="*/ 253 w 369"/>
                  <a:gd name="T1" fmla="*/ 10 h 443"/>
                  <a:gd name="T2" fmla="*/ 236 w 369"/>
                  <a:gd name="T3" fmla="*/ 10 h 443"/>
                  <a:gd name="T4" fmla="*/ 212 w 369"/>
                  <a:gd name="T5" fmla="*/ 24 h 443"/>
                  <a:gd name="T6" fmla="*/ 201 w 369"/>
                  <a:gd name="T7" fmla="*/ 17 h 443"/>
                  <a:gd name="T8" fmla="*/ 197 w 369"/>
                  <a:gd name="T9" fmla="*/ 3 h 443"/>
                  <a:gd name="T10" fmla="*/ 173 w 369"/>
                  <a:gd name="T11" fmla="*/ 7 h 443"/>
                  <a:gd name="T12" fmla="*/ 165 w 369"/>
                  <a:gd name="T13" fmla="*/ 24 h 443"/>
                  <a:gd name="T14" fmla="*/ 138 w 369"/>
                  <a:gd name="T15" fmla="*/ 41 h 443"/>
                  <a:gd name="T16" fmla="*/ 129 w 369"/>
                  <a:gd name="T17" fmla="*/ 58 h 443"/>
                  <a:gd name="T18" fmla="*/ 105 w 369"/>
                  <a:gd name="T19" fmla="*/ 53 h 443"/>
                  <a:gd name="T20" fmla="*/ 78 w 369"/>
                  <a:gd name="T21" fmla="*/ 52 h 443"/>
                  <a:gd name="T22" fmla="*/ 76 w 369"/>
                  <a:gd name="T23" fmla="*/ 66 h 443"/>
                  <a:gd name="T24" fmla="*/ 67 w 369"/>
                  <a:gd name="T25" fmla="*/ 79 h 443"/>
                  <a:gd name="T26" fmla="*/ 77 w 369"/>
                  <a:gd name="T27" fmla="*/ 102 h 443"/>
                  <a:gd name="T28" fmla="*/ 69 w 369"/>
                  <a:gd name="T29" fmla="*/ 123 h 443"/>
                  <a:gd name="T30" fmla="*/ 39 w 369"/>
                  <a:gd name="T31" fmla="*/ 143 h 443"/>
                  <a:gd name="T32" fmla="*/ 32 w 369"/>
                  <a:gd name="T33" fmla="*/ 161 h 443"/>
                  <a:gd name="T34" fmla="*/ 49 w 369"/>
                  <a:gd name="T35" fmla="*/ 185 h 443"/>
                  <a:gd name="T36" fmla="*/ 46 w 369"/>
                  <a:gd name="T37" fmla="*/ 214 h 443"/>
                  <a:gd name="T38" fmla="*/ 19 w 369"/>
                  <a:gd name="T39" fmla="*/ 225 h 443"/>
                  <a:gd name="T40" fmla="*/ 3 w 369"/>
                  <a:gd name="T41" fmla="*/ 231 h 443"/>
                  <a:gd name="T42" fmla="*/ 10 w 369"/>
                  <a:gd name="T43" fmla="*/ 245 h 443"/>
                  <a:gd name="T44" fmla="*/ 40 w 369"/>
                  <a:gd name="T45" fmla="*/ 256 h 443"/>
                  <a:gd name="T46" fmla="*/ 53 w 369"/>
                  <a:gd name="T47" fmla="*/ 259 h 443"/>
                  <a:gd name="T48" fmla="*/ 52 w 369"/>
                  <a:gd name="T49" fmla="*/ 290 h 443"/>
                  <a:gd name="T50" fmla="*/ 45 w 369"/>
                  <a:gd name="T51" fmla="*/ 319 h 443"/>
                  <a:gd name="T52" fmla="*/ 89 w 369"/>
                  <a:gd name="T53" fmla="*/ 327 h 443"/>
                  <a:gd name="T54" fmla="*/ 74 w 369"/>
                  <a:gd name="T55" fmla="*/ 334 h 443"/>
                  <a:gd name="T56" fmla="*/ 76 w 369"/>
                  <a:gd name="T57" fmla="*/ 352 h 443"/>
                  <a:gd name="T58" fmla="*/ 103 w 369"/>
                  <a:gd name="T59" fmla="*/ 376 h 443"/>
                  <a:gd name="T60" fmla="*/ 120 w 369"/>
                  <a:gd name="T61" fmla="*/ 386 h 443"/>
                  <a:gd name="T62" fmla="*/ 148 w 369"/>
                  <a:gd name="T63" fmla="*/ 399 h 443"/>
                  <a:gd name="T64" fmla="*/ 170 w 369"/>
                  <a:gd name="T65" fmla="*/ 436 h 443"/>
                  <a:gd name="T66" fmla="*/ 191 w 369"/>
                  <a:gd name="T67" fmla="*/ 443 h 443"/>
                  <a:gd name="T68" fmla="*/ 205 w 369"/>
                  <a:gd name="T69" fmla="*/ 428 h 443"/>
                  <a:gd name="T70" fmla="*/ 226 w 369"/>
                  <a:gd name="T71" fmla="*/ 432 h 443"/>
                  <a:gd name="T72" fmla="*/ 239 w 369"/>
                  <a:gd name="T73" fmla="*/ 429 h 443"/>
                  <a:gd name="T74" fmla="*/ 260 w 369"/>
                  <a:gd name="T75" fmla="*/ 436 h 443"/>
                  <a:gd name="T76" fmla="*/ 256 w 369"/>
                  <a:gd name="T77" fmla="*/ 419 h 443"/>
                  <a:gd name="T78" fmla="*/ 260 w 369"/>
                  <a:gd name="T79" fmla="*/ 408 h 443"/>
                  <a:gd name="T80" fmla="*/ 272 w 369"/>
                  <a:gd name="T81" fmla="*/ 411 h 443"/>
                  <a:gd name="T82" fmla="*/ 267 w 369"/>
                  <a:gd name="T83" fmla="*/ 398 h 443"/>
                  <a:gd name="T84" fmla="*/ 264 w 369"/>
                  <a:gd name="T85" fmla="*/ 391 h 443"/>
                  <a:gd name="T86" fmla="*/ 279 w 369"/>
                  <a:gd name="T87" fmla="*/ 393 h 443"/>
                  <a:gd name="T88" fmla="*/ 311 w 369"/>
                  <a:gd name="T89" fmla="*/ 407 h 443"/>
                  <a:gd name="T90" fmla="*/ 339 w 369"/>
                  <a:gd name="T91" fmla="*/ 410 h 443"/>
                  <a:gd name="T92" fmla="*/ 354 w 369"/>
                  <a:gd name="T93" fmla="*/ 404 h 443"/>
                  <a:gd name="T94" fmla="*/ 349 w 369"/>
                  <a:gd name="T95" fmla="*/ 391 h 443"/>
                  <a:gd name="T96" fmla="*/ 331 w 369"/>
                  <a:gd name="T97" fmla="*/ 364 h 443"/>
                  <a:gd name="T98" fmla="*/ 359 w 369"/>
                  <a:gd name="T99" fmla="*/ 344 h 443"/>
                  <a:gd name="T100" fmla="*/ 364 w 369"/>
                  <a:gd name="T101" fmla="*/ 330 h 443"/>
                  <a:gd name="T102" fmla="*/ 334 w 369"/>
                  <a:gd name="T103" fmla="*/ 303 h 443"/>
                  <a:gd name="T104" fmla="*/ 279 w 369"/>
                  <a:gd name="T105" fmla="*/ 264 h 443"/>
                  <a:gd name="T106" fmla="*/ 285 w 369"/>
                  <a:gd name="T107" fmla="*/ 256 h 443"/>
                  <a:gd name="T108" fmla="*/ 278 w 369"/>
                  <a:gd name="T109" fmla="*/ 207 h 443"/>
                  <a:gd name="T110" fmla="*/ 283 w 369"/>
                  <a:gd name="T111" fmla="*/ 192 h 443"/>
                  <a:gd name="T112" fmla="*/ 286 w 369"/>
                  <a:gd name="T113" fmla="*/ 183 h 443"/>
                  <a:gd name="T114" fmla="*/ 293 w 369"/>
                  <a:gd name="T115" fmla="*/ 139 h 443"/>
                  <a:gd name="T116" fmla="*/ 294 w 369"/>
                  <a:gd name="T117" fmla="*/ 103 h 443"/>
                  <a:gd name="T118" fmla="*/ 307 w 369"/>
                  <a:gd name="T119" fmla="*/ 88 h 443"/>
                  <a:gd name="T120" fmla="*/ 335 w 369"/>
                  <a:gd name="T121" fmla="*/ 46 h 443"/>
                  <a:gd name="T122" fmla="*/ 349 w 369"/>
                  <a:gd name="T123" fmla="*/ 12 h 4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69" h="443">
                    <a:moveTo>
                      <a:pt x="302" y="14"/>
                    </a:moveTo>
                    <a:lnTo>
                      <a:pt x="299" y="13"/>
                    </a:lnTo>
                    <a:lnTo>
                      <a:pt x="290" y="13"/>
                    </a:lnTo>
                    <a:lnTo>
                      <a:pt x="253" y="10"/>
                    </a:lnTo>
                    <a:lnTo>
                      <a:pt x="250" y="9"/>
                    </a:lnTo>
                    <a:lnTo>
                      <a:pt x="246" y="9"/>
                    </a:lnTo>
                    <a:lnTo>
                      <a:pt x="239" y="10"/>
                    </a:lnTo>
                    <a:lnTo>
                      <a:pt x="236" y="10"/>
                    </a:lnTo>
                    <a:lnTo>
                      <a:pt x="226" y="21"/>
                    </a:lnTo>
                    <a:lnTo>
                      <a:pt x="225" y="21"/>
                    </a:lnTo>
                    <a:lnTo>
                      <a:pt x="222" y="23"/>
                    </a:lnTo>
                    <a:lnTo>
                      <a:pt x="212" y="24"/>
                    </a:lnTo>
                    <a:lnTo>
                      <a:pt x="204" y="23"/>
                    </a:lnTo>
                    <a:lnTo>
                      <a:pt x="204" y="21"/>
                    </a:lnTo>
                    <a:lnTo>
                      <a:pt x="203" y="19"/>
                    </a:lnTo>
                    <a:lnTo>
                      <a:pt x="201" y="17"/>
                    </a:lnTo>
                    <a:lnTo>
                      <a:pt x="201" y="13"/>
                    </a:lnTo>
                    <a:lnTo>
                      <a:pt x="200" y="10"/>
                    </a:lnTo>
                    <a:lnTo>
                      <a:pt x="198" y="5"/>
                    </a:lnTo>
                    <a:lnTo>
                      <a:pt x="197" y="3"/>
                    </a:lnTo>
                    <a:lnTo>
                      <a:pt x="196" y="0"/>
                    </a:lnTo>
                    <a:lnTo>
                      <a:pt x="190" y="0"/>
                    </a:lnTo>
                    <a:lnTo>
                      <a:pt x="176" y="6"/>
                    </a:lnTo>
                    <a:lnTo>
                      <a:pt x="173" y="7"/>
                    </a:lnTo>
                    <a:lnTo>
                      <a:pt x="173" y="9"/>
                    </a:lnTo>
                    <a:lnTo>
                      <a:pt x="172" y="10"/>
                    </a:lnTo>
                    <a:lnTo>
                      <a:pt x="166" y="23"/>
                    </a:lnTo>
                    <a:lnTo>
                      <a:pt x="165" y="24"/>
                    </a:lnTo>
                    <a:lnTo>
                      <a:pt x="163" y="24"/>
                    </a:lnTo>
                    <a:lnTo>
                      <a:pt x="159" y="26"/>
                    </a:lnTo>
                    <a:lnTo>
                      <a:pt x="144" y="27"/>
                    </a:lnTo>
                    <a:lnTo>
                      <a:pt x="138" y="41"/>
                    </a:lnTo>
                    <a:lnTo>
                      <a:pt x="134" y="58"/>
                    </a:lnTo>
                    <a:lnTo>
                      <a:pt x="134" y="59"/>
                    </a:lnTo>
                    <a:lnTo>
                      <a:pt x="129" y="59"/>
                    </a:lnTo>
                    <a:lnTo>
                      <a:pt x="129" y="58"/>
                    </a:lnTo>
                    <a:lnTo>
                      <a:pt x="124" y="58"/>
                    </a:lnTo>
                    <a:lnTo>
                      <a:pt x="112" y="65"/>
                    </a:lnTo>
                    <a:lnTo>
                      <a:pt x="107" y="65"/>
                    </a:lnTo>
                    <a:lnTo>
                      <a:pt x="105" y="53"/>
                    </a:lnTo>
                    <a:lnTo>
                      <a:pt x="89" y="46"/>
                    </a:lnTo>
                    <a:lnTo>
                      <a:pt x="77" y="46"/>
                    </a:lnTo>
                    <a:lnTo>
                      <a:pt x="77" y="49"/>
                    </a:lnTo>
                    <a:lnTo>
                      <a:pt x="78" y="52"/>
                    </a:lnTo>
                    <a:lnTo>
                      <a:pt x="78" y="55"/>
                    </a:lnTo>
                    <a:lnTo>
                      <a:pt x="80" y="56"/>
                    </a:lnTo>
                    <a:lnTo>
                      <a:pt x="84" y="62"/>
                    </a:lnTo>
                    <a:lnTo>
                      <a:pt x="76" y="66"/>
                    </a:lnTo>
                    <a:lnTo>
                      <a:pt x="71" y="67"/>
                    </a:lnTo>
                    <a:lnTo>
                      <a:pt x="69" y="70"/>
                    </a:lnTo>
                    <a:lnTo>
                      <a:pt x="67" y="73"/>
                    </a:lnTo>
                    <a:lnTo>
                      <a:pt x="67" y="79"/>
                    </a:lnTo>
                    <a:lnTo>
                      <a:pt x="66" y="79"/>
                    </a:lnTo>
                    <a:lnTo>
                      <a:pt x="71" y="88"/>
                    </a:lnTo>
                    <a:lnTo>
                      <a:pt x="73" y="90"/>
                    </a:lnTo>
                    <a:lnTo>
                      <a:pt x="77" y="102"/>
                    </a:lnTo>
                    <a:lnTo>
                      <a:pt x="77" y="111"/>
                    </a:lnTo>
                    <a:lnTo>
                      <a:pt x="78" y="112"/>
                    </a:lnTo>
                    <a:lnTo>
                      <a:pt x="70" y="123"/>
                    </a:lnTo>
                    <a:lnTo>
                      <a:pt x="69" y="123"/>
                    </a:lnTo>
                    <a:lnTo>
                      <a:pt x="66" y="125"/>
                    </a:lnTo>
                    <a:lnTo>
                      <a:pt x="57" y="130"/>
                    </a:lnTo>
                    <a:lnTo>
                      <a:pt x="47" y="134"/>
                    </a:lnTo>
                    <a:lnTo>
                      <a:pt x="39" y="143"/>
                    </a:lnTo>
                    <a:lnTo>
                      <a:pt x="36" y="150"/>
                    </a:lnTo>
                    <a:lnTo>
                      <a:pt x="35" y="155"/>
                    </a:lnTo>
                    <a:lnTo>
                      <a:pt x="35" y="160"/>
                    </a:lnTo>
                    <a:lnTo>
                      <a:pt x="32" y="161"/>
                    </a:lnTo>
                    <a:lnTo>
                      <a:pt x="28" y="165"/>
                    </a:lnTo>
                    <a:lnTo>
                      <a:pt x="39" y="165"/>
                    </a:lnTo>
                    <a:lnTo>
                      <a:pt x="43" y="169"/>
                    </a:lnTo>
                    <a:lnTo>
                      <a:pt x="49" y="185"/>
                    </a:lnTo>
                    <a:lnTo>
                      <a:pt x="56" y="196"/>
                    </a:lnTo>
                    <a:lnTo>
                      <a:pt x="56" y="197"/>
                    </a:lnTo>
                    <a:lnTo>
                      <a:pt x="49" y="208"/>
                    </a:lnTo>
                    <a:lnTo>
                      <a:pt x="46" y="214"/>
                    </a:lnTo>
                    <a:lnTo>
                      <a:pt x="38" y="217"/>
                    </a:lnTo>
                    <a:lnTo>
                      <a:pt x="28" y="218"/>
                    </a:lnTo>
                    <a:lnTo>
                      <a:pt x="24" y="220"/>
                    </a:lnTo>
                    <a:lnTo>
                      <a:pt x="19" y="225"/>
                    </a:lnTo>
                    <a:lnTo>
                      <a:pt x="17" y="227"/>
                    </a:lnTo>
                    <a:lnTo>
                      <a:pt x="15" y="228"/>
                    </a:lnTo>
                    <a:lnTo>
                      <a:pt x="10" y="230"/>
                    </a:lnTo>
                    <a:lnTo>
                      <a:pt x="3" y="231"/>
                    </a:lnTo>
                    <a:lnTo>
                      <a:pt x="0" y="232"/>
                    </a:lnTo>
                    <a:lnTo>
                      <a:pt x="3" y="239"/>
                    </a:lnTo>
                    <a:lnTo>
                      <a:pt x="4" y="239"/>
                    </a:lnTo>
                    <a:lnTo>
                      <a:pt x="10" y="245"/>
                    </a:lnTo>
                    <a:lnTo>
                      <a:pt x="28" y="245"/>
                    </a:lnTo>
                    <a:lnTo>
                      <a:pt x="33" y="247"/>
                    </a:lnTo>
                    <a:lnTo>
                      <a:pt x="38" y="252"/>
                    </a:lnTo>
                    <a:lnTo>
                      <a:pt x="40" y="256"/>
                    </a:lnTo>
                    <a:lnTo>
                      <a:pt x="42" y="257"/>
                    </a:lnTo>
                    <a:lnTo>
                      <a:pt x="46" y="254"/>
                    </a:lnTo>
                    <a:lnTo>
                      <a:pt x="47" y="253"/>
                    </a:lnTo>
                    <a:lnTo>
                      <a:pt x="53" y="259"/>
                    </a:lnTo>
                    <a:lnTo>
                      <a:pt x="57" y="260"/>
                    </a:lnTo>
                    <a:lnTo>
                      <a:pt x="57" y="261"/>
                    </a:lnTo>
                    <a:lnTo>
                      <a:pt x="59" y="274"/>
                    </a:lnTo>
                    <a:lnTo>
                      <a:pt x="52" y="290"/>
                    </a:lnTo>
                    <a:lnTo>
                      <a:pt x="42" y="306"/>
                    </a:lnTo>
                    <a:lnTo>
                      <a:pt x="40" y="316"/>
                    </a:lnTo>
                    <a:lnTo>
                      <a:pt x="43" y="317"/>
                    </a:lnTo>
                    <a:lnTo>
                      <a:pt x="45" y="319"/>
                    </a:lnTo>
                    <a:lnTo>
                      <a:pt x="50" y="319"/>
                    </a:lnTo>
                    <a:lnTo>
                      <a:pt x="53" y="320"/>
                    </a:lnTo>
                    <a:lnTo>
                      <a:pt x="88" y="326"/>
                    </a:lnTo>
                    <a:lnTo>
                      <a:pt x="89" y="327"/>
                    </a:lnTo>
                    <a:lnTo>
                      <a:pt x="86" y="328"/>
                    </a:lnTo>
                    <a:lnTo>
                      <a:pt x="85" y="328"/>
                    </a:lnTo>
                    <a:lnTo>
                      <a:pt x="76" y="333"/>
                    </a:lnTo>
                    <a:lnTo>
                      <a:pt x="74" y="334"/>
                    </a:lnTo>
                    <a:lnTo>
                      <a:pt x="74" y="335"/>
                    </a:lnTo>
                    <a:lnTo>
                      <a:pt x="76" y="341"/>
                    </a:lnTo>
                    <a:lnTo>
                      <a:pt x="73" y="344"/>
                    </a:lnTo>
                    <a:lnTo>
                      <a:pt x="76" y="352"/>
                    </a:lnTo>
                    <a:lnTo>
                      <a:pt x="82" y="359"/>
                    </a:lnTo>
                    <a:lnTo>
                      <a:pt x="84" y="359"/>
                    </a:lnTo>
                    <a:lnTo>
                      <a:pt x="93" y="370"/>
                    </a:lnTo>
                    <a:lnTo>
                      <a:pt x="103" y="376"/>
                    </a:lnTo>
                    <a:lnTo>
                      <a:pt x="112" y="386"/>
                    </a:lnTo>
                    <a:lnTo>
                      <a:pt x="113" y="387"/>
                    </a:lnTo>
                    <a:lnTo>
                      <a:pt x="119" y="387"/>
                    </a:lnTo>
                    <a:lnTo>
                      <a:pt x="120" y="386"/>
                    </a:lnTo>
                    <a:lnTo>
                      <a:pt x="124" y="386"/>
                    </a:lnTo>
                    <a:lnTo>
                      <a:pt x="127" y="388"/>
                    </a:lnTo>
                    <a:lnTo>
                      <a:pt x="141" y="395"/>
                    </a:lnTo>
                    <a:lnTo>
                      <a:pt x="148" y="399"/>
                    </a:lnTo>
                    <a:lnTo>
                      <a:pt x="156" y="404"/>
                    </a:lnTo>
                    <a:lnTo>
                      <a:pt x="167" y="415"/>
                    </a:lnTo>
                    <a:lnTo>
                      <a:pt x="170" y="425"/>
                    </a:lnTo>
                    <a:lnTo>
                      <a:pt x="170" y="436"/>
                    </a:lnTo>
                    <a:lnTo>
                      <a:pt x="172" y="436"/>
                    </a:lnTo>
                    <a:lnTo>
                      <a:pt x="173" y="437"/>
                    </a:lnTo>
                    <a:lnTo>
                      <a:pt x="176" y="439"/>
                    </a:lnTo>
                    <a:lnTo>
                      <a:pt x="191" y="443"/>
                    </a:lnTo>
                    <a:lnTo>
                      <a:pt x="193" y="441"/>
                    </a:lnTo>
                    <a:lnTo>
                      <a:pt x="194" y="441"/>
                    </a:lnTo>
                    <a:lnTo>
                      <a:pt x="201" y="434"/>
                    </a:lnTo>
                    <a:lnTo>
                      <a:pt x="205" y="428"/>
                    </a:lnTo>
                    <a:lnTo>
                      <a:pt x="210" y="426"/>
                    </a:lnTo>
                    <a:lnTo>
                      <a:pt x="218" y="428"/>
                    </a:lnTo>
                    <a:lnTo>
                      <a:pt x="222" y="431"/>
                    </a:lnTo>
                    <a:lnTo>
                      <a:pt x="226" y="432"/>
                    </a:lnTo>
                    <a:lnTo>
                      <a:pt x="232" y="431"/>
                    </a:lnTo>
                    <a:lnTo>
                      <a:pt x="236" y="431"/>
                    </a:lnTo>
                    <a:lnTo>
                      <a:pt x="236" y="429"/>
                    </a:lnTo>
                    <a:lnTo>
                      <a:pt x="239" y="429"/>
                    </a:lnTo>
                    <a:lnTo>
                      <a:pt x="249" y="431"/>
                    </a:lnTo>
                    <a:lnTo>
                      <a:pt x="257" y="436"/>
                    </a:lnTo>
                    <a:lnTo>
                      <a:pt x="258" y="437"/>
                    </a:lnTo>
                    <a:lnTo>
                      <a:pt x="260" y="436"/>
                    </a:lnTo>
                    <a:lnTo>
                      <a:pt x="258" y="428"/>
                    </a:lnTo>
                    <a:lnTo>
                      <a:pt x="257" y="424"/>
                    </a:lnTo>
                    <a:lnTo>
                      <a:pt x="257" y="422"/>
                    </a:lnTo>
                    <a:lnTo>
                      <a:pt x="256" y="419"/>
                    </a:lnTo>
                    <a:lnTo>
                      <a:pt x="256" y="415"/>
                    </a:lnTo>
                    <a:lnTo>
                      <a:pt x="257" y="410"/>
                    </a:lnTo>
                    <a:lnTo>
                      <a:pt x="257" y="408"/>
                    </a:lnTo>
                    <a:lnTo>
                      <a:pt x="260" y="408"/>
                    </a:lnTo>
                    <a:lnTo>
                      <a:pt x="261" y="410"/>
                    </a:lnTo>
                    <a:lnTo>
                      <a:pt x="267" y="418"/>
                    </a:lnTo>
                    <a:lnTo>
                      <a:pt x="267" y="417"/>
                    </a:lnTo>
                    <a:lnTo>
                      <a:pt x="272" y="411"/>
                    </a:lnTo>
                    <a:lnTo>
                      <a:pt x="274" y="407"/>
                    </a:lnTo>
                    <a:lnTo>
                      <a:pt x="274" y="404"/>
                    </a:lnTo>
                    <a:lnTo>
                      <a:pt x="272" y="401"/>
                    </a:lnTo>
                    <a:lnTo>
                      <a:pt x="267" y="398"/>
                    </a:lnTo>
                    <a:lnTo>
                      <a:pt x="264" y="398"/>
                    </a:lnTo>
                    <a:lnTo>
                      <a:pt x="263" y="394"/>
                    </a:lnTo>
                    <a:lnTo>
                      <a:pt x="263" y="393"/>
                    </a:lnTo>
                    <a:lnTo>
                      <a:pt x="264" y="391"/>
                    </a:lnTo>
                    <a:lnTo>
                      <a:pt x="267" y="391"/>
                    </a:lnTo>
                    <a:lnTo>
                      <a:pt x="272" y="390"/>
                    </a:lnTo>
                    <a:lnTo>
                      <a:pt x="272" y="391"/>
                    </a:lnTo>
                    <a:lnTo>
                      <a:pt x="279" y="393"/>
                    </a:lnTo>
                    <a:lnTo>
                      <a:pt x="297" y="398"/>
                    </a:lnTo>
                    <a:lnTo>
                      <a:pt x="303" y="404"/>
                    </a:lnTo>
                    <a:lnTo>
                      <a:pt x="306" y="404"/>
                    </a:lnTo>
                    <a:lnTo>
                      <a:pt x="311" y="407"/>
                    </a:lnTo>
                    <a:lnTo>
                      <a:pt x="316" y="407"/>
                    </a:lnTo>
                    <a:lnTo>
                      <a:pt x="323" y="398"/>
                    </a:lnTo>
                    <a:lnTo>
                      <a:pt x="337" y="410"/>
                    </a:lnTo>
                    <a:lnTo>
                      <a:pt x="339" y="410"/>
                    </a:lnTo>
                    <a:lnTo>
                      <a:pt x="342" y="411"/>
                    </a:lnTo>
                    <a:lnTo>
                      <a:pt x="344" y="414"/>
                    </a:lnTo>
                    <a:lnTo>
                      <a:pt x="345" y="414"/>
                    </a:lnTo>
                    <a:lnTo>
                      <a:pt x="354" y="404"/>
                    </a:lnTo>
                    <a:lnTo>
                      <a:pt x="354" y="398"/>
                    </a:lnTo>
                    <a:lnTo>
                      <a:pt x="352" y="393"/>
                    </a:lnTo>
                    <a:lnTo>
                      <a:pt x="352" y="391"/>
                    </a:lnTo>
                    <a:lnTo>
                      <a:pt x="349" y="391"/>
                    </a:lnTo>
                    <a:lnTo>
                      <a:pt x="347" y="388"/>
                    </a:lnTo>
                    <a:lnTo>
                      <a:pt x="342" y="384"/>
                    </a:lnTo>
                    <a:lnTo>
                      <a:pt x="334" y="372"/>
                    </a:lnTo>
                    <a:lnTo>
                      <a:pt x="331" y="364"/>
                    </a:lnTo>
                    <a:lnTo>
                      <a:pt x="331" y="362"/>
                    </a:lnTo>
                    <a:lnTo>
                      <a:pt x="347" y="347"/>
                    </a:lnTo>
                    <a:lnTo>
                      <a:pt x="349" y="347"/>
                    </a:lnTo>
                    <a:lnTo>
                      <a:pt x="359" y="344"/>
                    </a:lnTo>
                    <a:lnTo>
                      <a:pt x="367" y="338"/>
                    </a:lnTo>
                    <a:lnTo>
                      <a:pt x="369" y="338"/>
                    </a:lnTo>
                    <a:lnTo>
                      <a:pt x="367" y="334"/>
                    </a:lnTo>
                    <a:lnTo>
                      <a:pt x="364" y="330"/>
                    </a:lnTo>
                    <a:lnTo>
                      <a:pt x="362" y="324"/>
                    </a:lnTo>
                    <a:lnTo>
                      <a:pt x="362" y="320"/>
                    </a:lnTo>
                    <a:lnTo>
                      <a:pt x="363" y="319"/>
                    </a:lnTo>
                    <a:lnTo>
                      <a:pt x="334" y="303"/>
                    </a:lnTo>
                    <a:lnTo>
                      <a:pt x="332" y="303"/>
                    </a:lnTo>
                    <a:lnTo>
                      <a:pt x="304" y="284"/>
                    </a:lnTo>
                    <a:lnTo>
                      <a:pt x="300" y="283"/>
                    </a:lnTo>
                    <a:lnTo>
                      <a:pt x="279" y="264"/>
                    </a:lnTo>
                    <a:lnTo>
                      <a:pt x="282" y="261"/>
                    </a:lnTo>
                    <a:lnTo>
                      <a:pt x="285" y="257"/>
                    </a:lnTo>
                    <a:lnTo>
                      <a:pt x="286" y="257"/>
                    </a:lnTo>
                    <a:lnTo>
                      <a:pt x="285" y="256"/>
                    </a:lnTo>
                    <a:lnTo>
                      <a:pt x="283" y="252"/>
                    </a:lnTo>
                    <a:lnTo>
                      <a:pt x="282" y="242"/>
                    </a:lnTo>
                    <a:lnTo>
                      <a:pt x="279" y="236"/>
                    </a:lnTo>
                    <a:lnTo>
                      <a:pt x="278" y="207"/>
                    </a:lnTo>
                    <a:lnTo>
                      <a:pt x="277" y="203"/>
                    </a:lnTo>
                    <a:lnTo>
                      <a:pt x="275" y="194"/>
                    </a:lnTo>
                    <a:lnTo>
                      <a:pt x="275" y="192"/>
                    </a:lnTo>
                    <a:lnTo>
                      <a:pt x="283" y="192"/>
                    </a:lnTo>
                    <a:lnTo>
                      <a:pt x="285" y="190"/>
                    </a:lnTo>
                    <a:lnTo>
                      <a:pt x="289" y="189"/>
                    </a:lnTo>
                    <a:lnTo>
                      <a:pt x="289" y="187"/>
                    </a:lnTo>
                    <a:lnTo>
                      <a:pt x="286" y="183"/>
                    </a:lnTo>
                    <a:lnTo>
                      <a:pt x="290" y="175"/>
                    </a:lnTo>
                    <a:lnTo>
                      <a:pt x="296" y="157"/>
                    </a:lnTo>
                    <a:lnTo>
                      <a:pt x="296" y="155"/>
                    </a:lnTo>
                    <a:lnTo>
                      <a:pt x="293" y="139"/>
                    </a:lnTo>
                    <a:lnTo>
                      <a:pt x="292" y="134"/>
                    </a:lnTo>
                    <a:lnTo>
                      <a:pt x="290" y="123"/>
                    </a:lnTo>
                    <a:lnTo>
                      <a:pt x="294" y="105"/>
                    </a:lnTo>
                    <a:lnTo>
                      <a:pt x="294" y="103"/>
                    </a:lnTo>
                    <a:lnTo>
                      <a:pt x="296" y="103"/>
                    </a:lnTo>
                    <a:lnTo>
                      <a:pt x="307" y="98"/>
                    </a:lnTo>
                    <a:lnTo>
                      <a:pt x="309" y="98"/>
                    </a:lnTo>
                    <a:lnTo>
                      <a:pt x="307" y="88"/>
                    </a:lnTo>
                    <a:lnTo>
                      <a:pt x="307" y="81"/>
                    </a:lnTo>
                    <a:lnTo>
                      <a:pt x="309" y="79"/>
                    </a:lnTo>
                    <a:lnTo>
                      <a:pt x="327" y="53"/>
                    </a:lnTo>
                    <a:lnTo>
                      <a:pt x="335" y="46"/>
                    </a:lnTo>
                    <a:lnTo>
                      <a:pt x="337" y="45"/>
                    </a:lnTo>
                    <a:lnTo>
                      <a:pt x="347" y="30"/>
                    </a:lnTo>
                    <a:lnTo>
                      <a:pt x="352" y="16"/>
                    </a:lnTo>
                    <a:lnTo>
                      <a:pt x="349" y="12"/>
                    </a:lnTo>
                    <a:lnTo>
                      <a:pt x="330" y="13"/>
                    </a:lnTo>
                    <a:lnTo>
                      <a:pt x="318" y="16"/>
                    </a:lnTo>
                    <a:lnTo>
                      <a:pt x="302" y="1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47" name="Freeform 576">
                <a:extLst>
                  <a:ext uri="{FF2B5EF4-FFF2-40B4-BE49-F238E27FC236}">
                    <a16:creationId xmlns:a16="http://schemas.microsoft.com/office/drawing/2014/main" id="{DB26CA51-061F-57C7-5766-775460FD77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3" y="1411"/>
                <a:ext cx="40" cy="46"/>
              </a:xfrm>
              <a:custGeom>
                <a:avLst/>
                <a:gdLst>
                  <a:gd name="T0" fmla="*/ 27 w 161"/>
                  <a:gd name="T1" fmla="*/ 16 h 183"/>
                  <a:gd name="T2" fmla="*/ 5 w 161"/>
                  <a:gd name="T3" fmla="*/ 25 h 183"/>
                  <a:gd name="T4" fmla="*/ 6 w 161"/>
                  <a:gd name="T5" fmla="*/ 38 h 183"/>
                  <a:gd name="T6" fmla="*/ 3 w 161"/>
                  <a:gd name="T7" fmla="*/ 46 h 183"/>
                  <a:gd name="T8" fmla="*/ 0 w 161"/>
                  <a:gd name="T9" fmla="*/ 48 h 183"/>
                  <a:gd name="T10" fmla="*/ 26 w 161"/>
                  <a:gd name="T11" fmla="*/ 53 h 183"/>
                  <a:gd name="T12" fmla="*/ 28 w 161"/>
                  <a:gd name="T13" fmla="*/ 55 h 183"/>
                  <a:gd name="T14" fmla="*/ 30 w 161"/>
                  <a:gd name="T15" fmla="*/ 76 h 183"/>
                  <a:gd name="T16" fmla="*/ 26 w 161"/>
                  <a:gd name="T17" fmla="*/ 102 h 183"/>
                  <a:gd name="T18" fmla="*/ 24 w 161"/>
                  <a:gd name="T19" fmla="*/ 113 h 183"/>
                  <a:gd name="T20" fmla="*/ 26 w 161"/>
                  <a:gd name="T21" fmla="*/ 118 h 183"/>
                  <a:gd name="T22" fmla="*/ 28 w 161"/>
                  <a:gd name="T23" fmla="*/ 122 h 183"/>
                  <a:gd name="T24" fmla="*/ 31 w 161"/>
                  <a:gd name="T25" fmla="*/ 123 h 183"/>
                  <a:gd name="T26" fmla="*/ 33 w 161"/>
                  <a:gd name="T27" fmla="*/ 127 h 183"/>
                  <a:gd name="T28" fmla="*/ 49 w 161"/>
                  <a:gd name="T29" fmla="*/ 115 h 183"/>
                  <a:gd name="T30" fmla="*/ 56 w 161"/>
                  <a:gd name="T31" fmla="*/ 120 h 183"/>
                  <a:gd name="T32" fmla="*/ 60 w 161"/>
                  <a:gd name="T33" fmla="*/ 122 h 183"/>
                  <a:gd name="T34" fmla="*/ 66 w 161"/>
                  <a:gd name="T35" fmla="*/ 127 h 183"/>
                  <a:gd name="T36" fmla="*/ 67 w 161"/>
                  <a:gd name="T37" fmla="*/ 136 h 183"/>
                  <a:gd name="T38" fmla="*/ 69 w 161"/>
                  <a:gd name="T39" fmla="*/ 138 h 183"/>
                  <a:gd name="T40" fmla="*/ 65 w 161"/>
                  <a:gd name="T41" fmla="*/ 148 h 183"/>
                  <a:gd name="T42" fmla="*/ 63 w 161"/>
                  <a:gd name="T43" fmla="*/ 158 h 183"/>
                  <a:gd name="T44" fmla="*/ 65 w 161"/>
                  <a:gd name="T45" fmla="*/ 164 h 183"/>
                  <a:gd name="T46" fmla="*/ 66 w 161"/>
                  <a:gd name="T47" fmla="*/ 173 h 183"/>
                  <a:gd name="T48" fmla="*/ 95 w 161"/>
                  <a:gd name="T49" fmla="*/ 179 h 183"/>
                  <a:gd name="T50" fmla="*/ 108 w 161"/>
                  <a:gd name="T51" fmla="*/ 178 h 183"/>
                  <a:gd name="T52" fmla="*/ 111 w 161"/>
                  <a:gd name="T53" fmla="*/ 169 h 183"/>
                  <a:gd name="T54" fmla="*/ 116 w 161"/>
                  <a:gd name="T55" fmla="*/ 152 h 183"/>
                  <a:gd name="T56" fmla="*/ 119 w 161"/>
                  <a:gd name="T57" fmla="*/ 152 h 183"/>
                  <a:gd name="T58" fmla="*/ 115 w 161"/>
                  <a:gd name="T59" fmla="*/ 147 h 183"/>
                  <a:gd name="T60" fmla="*/ 113 w 161"/>
                  <a:gd name="T61" fmla="*/ 144 h 183"/>
                  <a:gd name="T62" fmla="*/ 108 w 161"/>
                  <a:gd name="T63" fmla="*/ 140 h 183"/>
                  <a:gd name="T64" fmla="*/ 105 w 161"/>
                  <a:gd name="T65" fmla="*/ 138 h 183"/>
                  <a:gd name="T66" fmla="*/ 106 w 161"/>
                  <a:gd name="T67" fmla="*/ 136 h 183"/>
                  <a:gd name="T68" fmla="*/ 111 w 161"/>
                  <a:gd name="T69" fmla="*/ 133 h 183"/>
                  <a:gd name="T70" fmla="*/ 119 w 161"/>
                  <a:gd name="T71" fmla="*/ 131 h 183"/>
                  <a:gd name="T72" fmla="*/ 136 w 161"/>
                  <a:gd name="T73" fmla="*/ 133 h 183"/>
                  <a:gd name="T74" fmla="*/ 143 w 161"/>
                  <a:gd name="T75" fmla="*/ 131 h 183"/>
                  <a:gd name="T76" fmla="*/ 147 w 161"/>
                  <a:gd name="T77" fmla="*/ 129 h 183"/>
                  <a:gd name="T78" fmla="*/ 155 w 161"/>
                  <a:gd name="T79" fmla="*/ 122 h 183"/>
                  <a:gd name="T80" fmla="*/ 154 w 161"/>
                  <a:gd name="T81" fmla="*/ 109 h 183"/>
                  <a:gd name="T82" fmla="*/ 141 w 161"/>
                  <a:gd name="T83" fmla="*/ 83 h 183"/>
                  <a:gd name="T84" fmla="*/ 148 w 161"/>
                  <a:gd name="T85" fmla="*/ 71 h 183"/>
                  <a:gd name="T86" fmla="*/ 146 w 161"/>
                  <a:gd name="T87" fmla="*/ 60 h 183"/>
                  <a:gd name="T88" fmla="*/ 143 w 161"/>
                  <a:gd name="T89" fmla="*/ 58 h 183"/>
                  <a:gd name="T90" fmla="*/ 140 w 161"/>
                  <a:gd name="T91" fmla="*/ 52 h 183"/>
                  <a:gd name="T92" fmla="*/ 141 w 161"/>
                  <a:gd name="T93" fmla="*/ 41 h 183"/>
                  <a:gd name="T94" fmla="*/ 155 w 161"/>
                  <a:gd name="T95" fmla="*/ 37 h 183"/>
                  <a:gd name="T96" fmla="*/ 161 w 161"/>
                  <a:gd name="T97" fmla="*/ 32 h 183"/>
                  <a:gd name="T98" fmla="*/ 94 w 161"/>
                  <a:gd name="T99" fmla="*/ 3 h 183"/>
                  <a:gd name="T100" fmla="*/ 87 w 161"/>
                  <a:gd name="T101" fmla="*/ 24 h 183"/>
                  <a:gd name="T102" fmla="*/ 43 w 161"/>
                  <a:gd name="T103" fmla="*/ 27 h 183"/>
                  <a:gd name="T104" fmla="*/ 31 w 161"/>
                  <a:gd name="T105" fmla="*/ 16 h 1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61" h="183">
                    <a:moveTo>
                      <a:pt x="31" y="16"/>
                    </a:moveTo>
                    <a:lnTo>
                      <a:pt x="27" y="16"/>
                    </a:lnTo>
                    <a:lnTo>
                      <a:pt x="5" y="24"/>
                    </a:lnTo>
                    <a:lnTo>
                      <a:pt x="5" y="25"/>
                    </a:lnTo>
                    <a:lnTo>
                      <a:pt x="6" y="34"/>
                    </a:lnTo>
                    <a:lnTo>
                      <a:pt x="6" y="38"/>
                    </a:lnTo>
                    <a:lnTo>
                      <a:pt x="3" y="45"/>
                    </a:lnTo>
                    <a:lnTo>
                      <a:pt x="3" y="46"/>
                    </a:lnTo>
                    <a:lnTo>
                      <a:pt x="0" y="46"/>
                    </a:lnTo>
                    <a:lnTo>
                      <a:pt x="0" y="48"/>
                    </a:lnTo>
                    <a:lnTo>
                      <a:pt x="6" y="48"/>
                    </a:lnTo>
                    <a:lnTo>
                      <a:pt x="26" y="53"/>
                    </a:lnTo>
                    <a:lnTo>
                      <a:pt x="27" y="53"/>
                    </a:lnTo>
                    <a:lnTo>
                      <a:pt x="28" y="55"/>
                    </a:lnTo>
                    <a:lnTo>
                      <a:pt x="30" y="64"/>
                    </a:lnTo>
                    <a:lnTo>
                      <a:pt x="30" y="76"/>
                    </a:lnTo>
                    <a:lnTo>
                      <a:pt x="27" y="97"/>
                    </a:lnTo>
                    <a:lnTo>
                      <a:pt x="26" y="102"/>
                    </a:lnTo>
                    <a:lnTo>
                      <a:pt x="23" y="106"/>
                    </a:lnTo>
                    <a:lnTo>
                      <a:pt x="24" y="113"/>
                    </a:lnTo>
                    <a:lnTo>
                      <a:pt x="26" y="116"/>
                    </a:lnTo>
                    <a:lnTo>
                      <a:pt x="26" y="118"/>
                    </a:lnTo>
                    <a:lnTo>
                      <a:pt x="27" y="119"/>
                    </a:lnTo>
                    <a:lnTo>
                      <a:pt x="28" y="122"/>
                    </a:lnTo>
                    <a:lnTo>
                      <a:pt x="30" y="122"/>
                    </a:lnTo>
                    <a:lnTo>
                      <a:pt x="31" y="123"/>
                    </a:lnTo>
                    <a:lnTo>
                      <a:pt x="31" y="125"/>
                    </a:lnTo>
                    <a:lnTo>
                      <a:pt x="33" y="127"/>
                    </a:lnTo>
                    <a:lnTo>
                      <a:pt x="34" y="125"/>
                    </a:lnTo>
                    <a:lnTo>
                      <a:pt x="49" y="115"/>
                    </a:lnTo>
                    <a:lnTo>
                      <a:pt x="53" y="119"/>
                    </a:lnTo>
                    <a:lnTo>
                      <a:pt x="56" y="120"/>
                    </a:lnTo>
                    <a:lnTo>
                      <a:pt x="58" y="120"/>
                    </a:lnTo>
                    <a:lnTo>
                      <a:pt x="60" y="122"/>
                    </a:lnTo>
                    <a:lnTo>
                      <a:pt x="65" y="127"/>
                    </a:lnTo>
                    <a:lnTo>
                      <a:pt x="66" y="127"/>
                    </a:lnTo>
                    <a:lnTo>
                      <a:pt x="67" y="131"/>
                    </a:lnTo>
                    <a:lnTo>
                      <a:pt x="67" y="136"/>
                    </a:lnTo>
                    <a:lnTo>
                      <a:pt x="69" y="137"/>
                    </a:lnTo>
                    <a:lnTo>
                      <a:pt x="69" y="138"/>
                    </a:lnTo>
                    <a:lnTo>
                      <a:pt x="67" y="140"/>
                    </a:lnTo>
                    <a:lnTo>
                      <a:pt x="65" y="148"/>
                    </a:lnTo>
                    <a:lnTo>
                      <a:pt x="65" y="150"/>
                    </a:lnTo>
                    <a:lnTo>
                      <a:pt x="63" y="158"/>
                    </a:lnTo>
                    <a:lnTo>
                      <a:pt x="65" y="162"/>
                    </a:lnTo>
                    <a:lnTo>
                      <a:pt x="65" y="164"/>
                    </a:lnTo>
                    <a:lnTo>
                      <a:pt x="66" y="165"/>
                    </a:lnTo>
                    <a:lnTo>
                      <a:pt x="66" y="173"/>
                    </a:lnTo>
                    <a:lnTo>
                      <a:pt x="80" y="183"/>
                    </a:lnTo>
                    <a:lnTo>
                      <a:pt x="95" y="179"/>
                    </a:lnTo>
                    <a:lnTo>
                      <a:pt x="106" y="179"/>
                    </a:lnTo>
                    <a:lnTo>
                      <a:pt x="108" y="178"/>
                    </a:lnTo>
                    <a:lnTo>
                      <a:pt x="111" y="172"/>
                    </a:lnTo>
                    <a:lnTo>
                      <a:pt x="111" y="169"/>
                    </a:lnTo>
                    <a:lnTo>
                      <a:pt x="112" y="161"/>
                    </a:lnTo>
                    <a:lnTo>
                      <a:pt x="116" y="152"/>
                    </a:lnTo>
                    <a:lnTo>
                      <a:pt x="118" y="152"/>
                    </a:lnTo>
                    <a:lnTo>
                      <a:pt x="119" y="152"/>
                    </a:lnTo>
                    <a:lnTo>
                      <a:pt x="119" y="151"/>
                    </a:lnTo>
                    <a:lnTo>
                      <a:pt x="115" y="147"/>
                    </a:lnTo>
                    <a:lnTo>
                      <a:pt x="113" y="147"/>
                    </a:lnTo>
                    <a:lnTo>
                      <a:pt x="113" y="144"/>
                    </a:lnTo>
                    <a:lnTo>
                      <a:pt x="109" y="140"/>
                    </a:lnTo>
                    <a:lnTo>
                      <a:pt x="108" y="140"/>
                    </a:lnTo>
                    <a:lnTo>
                      <a:pt x="106" y="138"/>
                    </a:lnTo>
                    <a:lnTo>
                      <a:pt x="105" y="138"/>
                    </a:lnTo>
                    <a:lnTo>
                      <a:pt x="105" y="136"/>
                    </a:lnTo>
                    <a:lnTo>
                      <a:pt x="106" y="136"/>
                    </a:lnTo>
                    <a:lnTo>
                      <a:pt x="108" y="134"/>
                    </a:lnTo>
                    <a:lnTo>
                      <a:pt x="111" y="133"/>
                    </a:lnTo>
                    <a:lnTo>
                      <a:pt x="112" y="133"/>
                    </a:lnTo>
                    <a:lnTo>
                      <a:pt x="119" y="131"/>
                    </a:lnTo>
                    <a:lnTo>
                      <a:pt x="130" y="131"/>
                    </a:lnTo>
                    <a:lnTo>
                      <a:pt x="136" y="133"/>
                    </a:lnTo>
                    <a:lnTo>
                      <a:pt x="140" y="133"/>
                    </a:lnTo>
                    <a:lnTo>
                      <a:pt x="143" y="131"/>
                    </a:lnTo>
                    <a:lnTo>
                      <a:pt x="144" y="131"/>
                    </a:lnTo>
                    <a:lnTo>
                      <a:pt x="147" y="129"/>
                    </a:lnTo>
                    <a:lnTo>
                      <a:pt x="147" y="122"/>
                    </a:lnTo>
                    <a:lnTo>
                      <a:pt x="155" y="122"/>
                    </a:lnTo>
                    <a:lnTo>
                      <a:pt x="155" y="120"/>
                    </a:lnTo>
                    <a:lnTo>
                      <a:pt x="154" y="109"/>
                    </a:lnTo>
                    <a:lnTo>
                      <a:pt x="141" y="88"/>
                    </a:lnTo>
                    <a:lnTo>
                      <a:pt x="141" y="83"/>
                    </a:lnTo>
                    <a:lnTo>
                      <a:pt x="144" y="77"/>
                    </a:lnTo>
                    <a:lnTo>
                      <a:pt x="148" y="71"/>
                    </a:lnTo>
                    <a:lnTo>
                      <a:pt x="148" y="69"/>
                    </a:lnTo>
                    <a:lnTo>
                      <a:pt x="146" y="60"/>
                    </a:lnTo>
                    <a:lnTo>
                      <a:pt x="144" y="58"/>
                    </a:lnTo>
                    <a:lnTo>
                      <a:pt x="143" y="58"/>
                    </a:lnTo>
                    <a:lnTo>
                      <a:pt x="143" y="56"/>
                    </a:lnTo>
                    <a:lnTo>
                      <a:pt x="140" y="52"/>
                    </a:lnTo>
                    <a:lnTo>
                      <a:pt x="140" y="46"/>
                    </a:lnTo>
                    <a:lnTo>
                      <a:pt x="141" y="41"/>
                    </a:lnTo>
                    <a:lnTo>
                      <a:pt x="150" y="39"/>
                    </a:lnTo>
                    <a:lnTo>
                      <a:pt x="155" y="37"/>
                    </a:lnTo>
                    <a:lnTo>
                      <a:pt x="160" y="34"/>
                    </a:lnTo>
                    <a:lnTo>
                      <a:pt x="161" y="32"/>
                    </a:lnTo>
                    <a:lnTo>
                      <a:pt x="148" y="0"/>
                    </a:lnTo>
                    <a:lnTo>
                      <a:pt x="94" y="3"/>
                    </a:lnTo>
                    <a:lnTo>
                      <a:pt x="97" y="14"/>
                    </a:lnTo>
                    <a:lnTo>
                      <a:pt x="87" y="24"/>
                    </a:lnTo>
                    <a:lnTo>
                      <a:pt x="77" y="27"/>
                    </a:lnTo>
                    <a:lnTo>
                      <a:pt x="43" y="27"/>
                    </a:lnTo>
                    <a:lnTo>
                      <a:pt x="34" y="25"/>
                    </a:lnTo>
                    <a:lnTo>
                      <a:pt x="31" y="1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48" name="Freeform 577">
                <a:extLst>
                  <a:ext uri="{FF2B5EF4-FFF2-40B4-BE49-F238E27FC236}">
                    <a16:creationId xmlns:a16="http://schemas.microsoft.com/office/drawing/2014/main" id="{616C3249-DD14-6352-4435-5543F3BD1F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9" y="1434"/>
                <a:ext cx="91" cy="79"/>
              </a:xfrm>
              <a:custGeom>
                <a:avLst/>
                <a:gdLst>
                  <a:gd name="T0" fmla="*/ 163 w 363"/>
                  <a:gd name="T1" fmla="*/ 7 h 319"/>
                  <a:gd name="T2" fmla="*/ 146 w 363"/>
                  <a:gd name="T3" fmla="*/ 25 h 319"/>
                  <a:gd name="T4" fmla="*/ 113 w 363"/>
                  <a:gd name="T5" fmla="*/ 53 h 319"/>
                  <a:gd name="T6" fmla="*/ 100 w 363"/>
                  <a:gd name="T7" fmla="*/ 58 h 319"/>
                  <a:gd name="T8" fmla="*/ 86 w 363"/>
                  <a:gd name="T9" fmla="*/ 68 h 319"/>
                  <a:gd name="T10" fmla="*/ 44 w 363"/>
                  <a:gd name="T11" fmla="*/ 51 h 319"/>
                  <a:gd name="T12" fmla="*/ 21 w 363"/>
                  <a:gd name="T13" fmla="*/ 50 h 319"/>
                  <a:gd name="T14" fmla="*/ 19 w 363"/>
                  <a:gd name="T15" fmla="*/ 81 h 319"/>
                  <a:gd name="T16" fmla="*/ 0 w 363"/>
                  <a:gd name="T17" fmla="*/ 113 h 319"/>
                  <a:gd name="T18" fmla="*/ 19 w 363"/>
                  <a:gd name="T19" fmla="*/ 117 h 319"/>
                  <a:gd name="T20" fmla="*/ 30 w 363"/>
                  <a:gd name="T21" fmla="*/ 117 h 319"/>
                  <a:gd name="T22" fmla="*/ 33 w 363"/>
                  <a:gd name="T23" fmla="*/ 151 h 319"/>
                  <a:gd name="T24" fmla="*/ 11 w 363"/>
                  <a:gd name="T25" fmla="*/ 159 h 319"/>
                  <a:gd name="T26" fmla="*/ 11 w 363"/>
                  <a:gd name="T27" fmla="*/ 195 h 319"/>
                  <a:gd name="T28" fmla="*/ 18 w 363"/>
                  <a:gd name="T29" fmla="*/ 206 h 319"/>
                  <a:gd name="T30" fmla="*/ 26 w 363"/>
                  <a:gd name="T31" fmla="*/ 226 h 319"/>
                  <a:gd name="T32" fmla="*/ 40 w 363"/>
                  <a:gd name="T33" fmla="*/ 230 h 319"/>
                  <a:gd name="T34" fmla="*/ 59 w 363"/>
                  <a:gd name="T35" fmla="*/ 234 h 319"/>
                  <a:gd name="T36" fmla="*/ 63 w 363"/>
                  <a:gd name="T37" fmla="*/ 258 h 319"/>
                  <a:gd name="T38" fmla="*/ 96 w 363"/>
                  <a:gd name="T39" fmla="*/ 264 h 319"/>
                  <a:gd name="T40" fmla="*/ 110 w 363"/>
                  <a:gd name="T41" fmla="*/ 280 h 319"/>
                  <a:gd name="T42" fmla="*/ 128 w 363"/>
                  <a:gd name="T43" fmla="*/ 316 h 319"/>
                  <a:gd name="T44" fmla="*/ 195 w 363"/>
                  <a:gd name="T45" fmla="*/ 289 h 319"/>
                  <a:gd name="T46" fmla="*/ 183 w 363"/>
                  <a:gd name="T47" fmla="*/ 251 h 319"/>
                  <a:gd name="T48" fmla="*/ 206 w 363"/>
                  <a:gd name="T49" fmla="*/ 233 h 319"/>
                  <a:gd name="T50" fmla="*/ 244 w 363"/>
                  <a:gd name="T51" fmla="*/ 220 h 319"/>
                  <a:gd name="T52" fmla="*/ 255 w 363"/>
                  <a:gd name="T53" fmla="*/ 213 h 319"/>
                  <a:gd name="T54" fmla="*/ 262 w 363"/>
                  <a:gd name="T55" fmla="*/ 225 h 319"/>
                  <a:gd name="T56" fmla="*/ 286 w 363"/>
                  <a:gd name="T57" fmla="*/ 211 h 319"/>
                  <a:gd name="T58" fmla="*/ 290 w 363"/>
                  <a:gd name="T59" fmla="*/ 192 h 319"/>
                  <a:gd name="T60" fmla="*/ 317 w 363"/>
                  <a:gd name="T61" fmla="*/ 165 h 319"/>
                  <a:gd name="T62" fmla="*/ 343 w 363"/>
                  <a:gd name="T63" fmla="*/ 167 h 319"/>
                  <a:gd name="T64" fmla="*/ 345 w 363"/>
                  <a:gd name="T65" fmla="*/ 149 h 319"/>
                  <a:gd name="T66" fmla="*/ 332 w 363"/>
                  <a:gd name="T67" fmla="*/ 115 h 319"/>
                  <a:gd name="T68" fmla="*/ 332 w 363"/>
                  <a:gd name="T69" fmla="*/ 104 h 319"/>
                  <a:gd name="T70" fmla="*/ 332 w 363"/>
                  <a:gd name="T71" fmla="*/ 88 h 319"/>
                  <a:gd name="T72" fmla="*/ 342 w 363"/>
                  <a:gd name="T73" fmla="*/ 71 h 319"/>
                  <a:gd name="T74" fmla="*/ 359 w 363"/>
                  <a:gd name="T75" fmla="*/ 60 h 319"/>
                  <a:gd name="T76" fmla="*/ 363 w 363"/>
                  <a:gd name="T77" fmla="*/ 47 h 319"/>
                  <a:gd name="T78" fmla="*/ 359 w 363"/>
                  <a:gd name="T79" fmla="*/ 37 h 319"/>
                  <a:gd name="T80" fmla="*/ 347 w 363"/>
                  <a:gd name="T81" fmla="*/ 29 h 319"/>
                  <a:gd name="T82" fmla="*/ 325 w 363"/>
                  <a:gd name="T83" fmla="*/ 35 h 319"/>
                  <a:gd name="T84" fmla="*/ 322 w 363"/>
                  <a:gd name="T85" fmla="*/ 33 h 319"/>
                  <a:gd name="T86" fmla="*/ 313 w 363"/>
                  <a:gd name="T87" fmla="*/ 28 h 319"/>
                  <a:gd name="T88" fmla="*/ 283 w 363"/>
                  <a:gd name="T89" fmla="*/ 19 h 319"/>
                  <a:gd name="T90" fmla="*/ 260 w 363"/>
                  <a:gd name="T91" fmla="*/ 37 h 319"/>
                  <a:gd name="T92" fmla="*/ 234 w 363"/>
                  <a:gd name="T93" fmla="*/ 21 h 319"/>
                  <a:gd name="T94" fmla="*/ 216 w 363"/>
                  <a:gd name="T95" fmla="*/ 7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363" h="319">
                    <a:moveTo>
                      <a:pt x="198" y="0"/>
                    </a:moveTo>
                    <a:lnTo>
                      <a:pt x="177" y="0"/>
                    </a:lnTo>
                    <a:lnTo>
                      <a:pt x="164" y="7"/>
                    </a:lnTo>
                    <a:lnTo>
                      <a:pt x="163" y="7"/>
                    </a:lnTo>
                    <a:lnTo>
                      <a:pt x="157" y="11"/>
                    </a:lnTo>
                    <a:lnTo>
                      <a:pt x="153" y="16"/>
                    </a:lnTo>
                    <a:lnTo>
                      <a:pt x="149" y="25"/>
                    </a:lnTo>
                    <a:lnTo>
                      <a:pt x="146" y="25"/>
                    </a:lnTo>
                    <a:lnTo>
                      <a:pt x="141" y="28"/>
                    </a:lnTo>
                    <a:lnTo>
                      <a:pt x="131" y="35"/>
                    </a:lnTo>
                    <a:lnTo>
                      <a:pt x="123" y="46"/>
                    </a:lnTo>
                    <a:lnTo>
                      <a:pt x="113" y="53"/>
                    </a:lnTo>
                    <a:lnTo>
                      <a:pt x="109" y="53"/>
                    </a:lnTo>
                    <a:lnTo>
                      <a:pt x="106" y="55"/>
                    </a:lnTo>
                    <a:lnTo>
                      <a:pt x="104" y="55"/>
                    </a:lnTo>
                    <a:lnTo>
                      <a:pt x="100" y="58"/>
                    </a:lnTo>
                    <a:lnTo>
                      <a:pt x="96" y="62"/>
                    </a:lnTo>
                    <a:lnTo>
                      <a:pt x="88" y="67"/>
                    </a:lnTo>
                    <a:lnTo>
                      <a:pt x="88" y="68"/>
                    </a:lnTo>
                    <a:lnTo>
                      <a:pt x="86" y="68"/>
                    </a:lnTo>
                    <a:lnTo>
                      <a:pt x="68" y="58"/>
                    </a:lnTo>
                    <a:lnTo>
                      <a:pt x="56" y="50"/>
                    </a:lnTo>
                    <a:lnTo>
                      <a:pt x="50" y="50"/>
                    </a:lnTo>
                    <a:lnTo>
                      <a:pt x="44" y="51"/>
                    </a:lnTo>
                    <a:lnTo>
                      <a:pt x="32" y="53"/>
                    </a:lnTo>
                    <a:lnTo>
                      <a:pt x="32" y="50"/>
                    </a:lnTo>
                    <a:lnTo>
                      <a:pt x="22" y="50"/>
                    </a:lnTo>
                    <a:lnTo>
                      <a:pt x="21" y="50"/>
                    </a:lnTo>
                    <a:lnTo>
                      <a:pt x="21" y="54"/>
                    </a:lnTo>
                    <a:lnTo>
                      <a:pt x="19" y="55"/>
                    </a:lnTo>
                    <a:lnTo>
                      <a:pt x="16" y="71"/>
                    </a:lnTo>
                    <a:lnTo>
                      <a:pt x="19" y="81"/>
                    </a:lnTo>
                    <a:lnTo>
                      <a:pt x="19" y="82"/>
                    </a:lnTo>
                    <a:lnTo>
                      <a:pt x="15" y="92"/>
                    </a:lnTo>
                    <a:lnTo>
                      <a:pt x="4" y="110"/>
                    </a:lnTo>
                    <a:lnTo>
                      <a:pt x="0" y="113"/>
                    </a:lnTo>
                    <a:lnTo>
                      <a:pt x="0" y="114"/>
                    </a:lnTo>
                    <a:lnTo>
                      <a:pt x="5" y="117"/>
                    </a:lnTo>
                    <a:lnTo>
                      <a:pt x="15" y="120"/>
                    </a:lnTo>
                    <a:lnTo>
                      <a:pt x="19" y="117"/>
                    </a:lnTo>
                    <a:lnTo>
                      <a:pt x="23" y="115"/>
                    </a:lnTo>
                    <a:lnTo>
                      <a:pt x="25" y="114"/>
                    </a:lnTo>
                    <a:lnTo>
                      <a:pt x="28" y="113"/>
                    </a:lnTo>
                    <a:lnTo>
                      <a:pt x="30" y="117"/>
                    </a:lnTo>
                    <a:lnTo>
                      <a:pt x="28" y="131"/>
                    </a:lnTo>
                    <a:lnTo>
                      <a:pt x="28" y="135"/>
                    </a:lnTo>
                    <a:lnTo>
                      <a:pt x="30" y="139"/>
                    </a:lnTo>
                    <a:lnTo>
                      <a:pt x="33" y="151"/>
                    </a:lnTo>
                    <a:lnTo>
                      <a:pt x="32" y="153"/>
                    </a:lnTo>
                    <a:lnTo>
                      <a:pt x="32" y="155"/>
                    </a:lnTo>
                    <a:lnTo>
                      <a:pt x="33" y="155"/>
                    </a:lnTo>
                    <a:lnTo>
                      <a:pt x="11" y="159"/>
                    </a:lnTo>
                    <a:lnTo>
                      <a:pt x="2" y="174"/>
                    </a:lnTo>
                    <a:lnTo>
                      <a:pt x="5" y="182"/>
                    </a:lnTo>
                    <a:lnTo>
                      <a:pt x="9" y="189"/>
                    </a:lnTo>
                    <a:lnTo>
                      <a:pt x="11" y="195"/>
                    </a:lnTo>
                    <a:lnTo>
                      <a:pt x="12" y="196"/>
                    </a:lnTo>
                    <a:lnTo>
                      <a:pt x="16" y="202"/>
                    </a:lnTo>
                    <a:lnTo>
                      <a:pt x="18" y="203"/>
                    </a:lnTo>
                    <a:lnTo>
                      <a:pt x="18" y="206"/>
                    </a:lnTo>
                    <a:lnTo>
                      <a:pt x="15" y="209"/>
                    </a:lnTo>
                    <a:lnTo>
                      <a:pt x="22" y="226"/>
                    </a:lnTo>
                    <a:lnTo>
                      <a:pt x="22" y="227"/>
                    </a:lnTo>
                    <a:lnTo>
                      <a:pt x="26" y="226"/>
                    </a:lnTo>
                    <a:lnTo>
                      <a:pt x="28" y="226"/>
                    </a:lnTo>
                    <a:lnTo>
                      <a:pt x="29" y="227"/>
                    </a:lnTo>
                    <a:lnTo>
                      <a:pt x="30" y="230"/>
                    </a:lnTo>
                    <a:lnTo>
                      <a:pt x="40" y="230"/>
                    </a:lnTo>
                    <a:lnTo>
                      <a:pt x="47" y="229"/>
                    </a:lnTo>
                    <a:lnTo>
                      <a:pt x="56" y="226"/>
                    </a:lnTo>
                    <a:lnTo>
                      <a:pt x="59" y="233"/>
                    </a:lnTo>
                    <a:lnTo>
                      <a:pt x="59" y="234"/>
                    </a:lnTo>
                    <a:lnTo>
                      <a:pt x="57" y="238"/>
                    </a:lnTo>
                    <a:lnTo>
                      <a:pt x="57" y="241"/>
                    </a:lnTo>
                    <a:lnTo>
                      <a:pt x="59" y="249"/>
                    </a:lnTo>
                    <a:lnTo>
                      <a:pt x="63" y="258"/>
                    </a:lnTo>
                    <a:lnTo>
                      <a:pt x="69" y="261"/>
                    </a:lnTo>
                    <a:lnTo>
                      <a:pt x="92" y="261"/>
                    </a:lnTo>
                    <a:lnTo>
                      <a:pt x="93" y="262"/>
                    </a:lnTo>
                    <a:lnTo>
                      <a:pt x="96" y="264"/>
                    </a:lnTo>
                    <a:lnTo>
                      <a:pt x="97" y="266"/>
                    </a:lnTo>
                    <a:lnTo>
                      <a:pt x="103" y="272"/>
                    </a:lnTo>
                    <a:lnTo>
                      <a:pt x="109" y="280"/>
                    </a:lnTo>
                    <a:lnTo>
                      <a:pt x="110" y="280"/>
                    </a:lnTo>
                    <a:lnTo>
                      <a:pt x="110" y="289"/>
                    </a:lnTo>
                    <a:lnTo>
                      <a:pt x="113" y="312"/>
                    </a:lnTo>
                    <a:lnTo>
                      <a:pt x="112" y="316"/>
                    </a:lnTo>
                    <a:lnTo>
                      <a:pt x="128" y="316"/>
                    </a:lnTo>
                    <a:lnTo>
                      <a:pt x="132" y="319"/>
                    </a:lnTo>
                    <a:lnTo>
                      <a:pt x="152" y="318"/>
                    </a:lnTo>
                    <a:lnTo>
                      <a:pt x="162" y="309"/>
                    </a:lnTo>
                    <a:lnTo>
                      <a:pt x="195" y="289"/>
                    </a:lnTo>
                    <a:lnTo>
                      <a:pt x="198" y="287"/>
                    </a:lnTo>
                    <a:lnTo>
                      <a:pt x="198" y="265"/>
                    </a:lnTo>
                    <a:lnTo>
                      <a:pt x="194" y="264"/>
                    </a:lnTo>
                    <a:lnTo>
                      <a:pt x="183" y="251"/>
                    </a:lnTo>
                    <a:lnTo>
                      <a:pt x="183" y="249"/>
                    </a:lnTo>
                    <a:lnTo>
                      <a:pt x="198" y="238"/>
                    </a:lnTo>
                    <a:lnTo>
                      <a:pt x="205" y="233"/>
                    </a:lnTo>
                    <a:lnTo>
                      <a:pt x="206" y="233"/>
                    </a:lnTo>
                    <a:lnTo>
                      <a:pt x="227" y="225"/>
                    </a:lnTo>
                    <a:lnTo>
                      <a:pt x="239" y="223"/>
                    </a:lnTo>
                    <a:lnTo>
                      <a:pt x="240" y="223"/>
                    </a:lnTo>
                    <a:lnTo>
                      <a:pt x="244" y="220"/>
                    </a:lnTo>
                    <a:lnTo>
                      <a:pt x="247" y="218"/>
                    </a:lnTo>
                    <a:lnTo>
                      <a:pt x="248" y="218"/>
                    </a:lnTo>
                    <a:lnTo>
                      <a:pt x="250" y="213"/>
                    </a:lnTo>
                    <a:lnTo>
                      <a:pt x="255" y="213"/>
                    </a:lnTo>
                    <a:lnTo>
                      <a:pt x="257" y="216"/>
                    </a:lnTo>
                    <a:lnTo>
                      <a:pt x="260" y="219"/>
                    </a:lnTo>
                    <a:lnTo>
                      <a:pt x="262" y="223"/>
                    </a:lnTo>
                    <a:lnTo>
                      <a:pt x="262" y="225"/>
                    </a:lnTo>
                    <a:lnTo>
                      <a:pt x="265" y="223"/>
                    </a:lnTo>
                    <a:lnTo>
                      <a:pt x="273" y="218"/>
                    </a:lnTo>
                    <a:lnTo>
                      <a:pt x="275" y="215"/>
                    </a:lnTo>
                    <a:lnTo>
                      <a:pt x="286" y="211"/>
                    </a:lnTo>
                    <a:lnTo>
                      <a:pt x="290" y="206"/>
                    </a:lnTo>
                    <a:lnTo>
                      <a:pt x="293" y="205"/>
                    </a:lnTo>
                    <a:lnTo>
                      <a:pt x="293" y="201"/>
                    </a:lnTo>
                    <a:lnTo>
                      <a:pt x="290" y="192"/>
                    </a:lnTo>
                    <a:lnTo>
                      <a:pt x="287" y="187"/>
                    </a:lnTo>
                    <a:lnTo>
                      <a:pt x="289" y="187"/>
                    </a:lnTo>
                    <a:lnTo>
                      <a:pt x="300" y="177"/>
                    </a:lnTo>
                    <a:lnTo>
                      <a:pt x="317" y="165"/>
                    </a:lnTo>
                    <a:lnTo>
                      <a:pt x="330" y="160"/>
                    </a:lnTo>
                    <a:lnTo>
                      <a:pt x="335" y="162"/>
                    </a:lnTo>
                    <a:lnTo>
                      <a:pt x="340" y="166"/>
                    </a:lnTo>
                    <a:lnTo>
                      <a:pt x="343" y="167"/>
                    </a:lnTo>
                    <a:lnTo>
                      <a:pt x="343" y="169"/>
                    </a:lnTo>
                    <a:lnTo>
                      <a:pt x="346" y="166"/>
                    </a:lnTo>
                    <a:lnTo>
                      <a:pt x="346" y="155"/>
                    </a:lnTo>
                    <a:lnTo>
                      <a:pt x="345" y="149"/>
                    </a:lnTo>
                    <a:lnTo>
                      <a:pt x="343" y="132"/>
                    </a:lnTo>
                    <a:lnTo>
                      <a:pt x="339" y="128"/>
                    </a:lnTo>
                    <a:lnTo>
                      <a:pt x="332" y="117"/>
                    </a:lnTo>
                    <a:lnTo>
                      <a:pt x="332" y="115"/>
                    </a:lnTo>
                    <a:lnTo>
                      <a:pt x="330" y="113"/>
                    </a:lnTo>
                    <a:lnTo>
                      <a:pt x="327" y="111"/>
                    </a:lnTo>
                    <a:lnTo>
                      <a:pt x="328" y="110"/>
                    </a:lnTo>
                    <a:lnTo>
                      <a:pt x="332" y="104"/>
                    </a:lnTo>
                    <a:lnTo>
                      <a:pt x="333" y="102"/>
                    </a:lnTo>
                    <a:lnTo>
                      <a:pt x="333" y="92"/>
                    </a:lnTo>
                    <a:lnTo>
                      <a:pt x="330" y="89"/>
                    </a:lnTo>
                    <a:lnTo>
                      <a:pt x="332" y="88"/>
                    </a:lnTo>
                    <a:lnTo>
                      <a:pt x="333" y="85"/>
                    </a:lnTo>
                    <a:lnTo>
                      <a:pt x="333" y="82"/>
                    </a:lnTo>
                    <a:lnTo>
                      <a:pt x="335" y="71"/>
                    </a:lnTo>
                    <a:lnTo>
                      <a:pt x="342" y="71"/>
                    </a:lnTo>
                    <a:lnTo>
                      <a:pt x="357" y="72"/>
                    </a:lnTo>
                    <a:lnTo>
                      <a:pt x="359" y="72"/>
                    </a:lnTo>
                    <a:lnTo>
                      <a:pt x="357" y="68"/>
                    </a:lnTo>
                    <a:lnTo>
                      <a:pt x="359" y="60"/>
                    </a:lnTo>
                    <a:lnTo>
                      <a:pt x="359" y="58"/>
                    </a:lnTo>
                    <a:lnTo>
                      <a:pt x="361" y="50"/>
                    </a:lnTo>
                    <a:lnTo>
                      <a:pt x="363" y="48"/>
                    </a:lnTo>
                    <a:lnTo>
                      <a:pt x="363" y="47"/>
                    </a:lnTo>
                    <a:lnTo>
                      <a:pt x="361" y="46"/>
                    </a:lnTo>
                    <a:lnTo>
                      <a:pt x="361" y="41"/>
                    </a:lnTo>
                    <a:lnTo>
                      <a:pt x="360" y="37"/>
                    </a:lnTo>
                    <a:lnTo>
                      <a:pt x="359" y="37"/>
                    </a:lnTo>
                    <a:lnTo>
                      <a:pt x="354" y="32"/>
                    </a:lnTo>
                    <a:lnTo>
                      <a:pt x="352" y="30"/>
                    </a:lnTo>
                    <a:lnTo>
                      <a:pt x="350" y="30"/>
                    </a:lnTo>
                    <a:lnTo>
                      <a:pt x="347" y="29"/>
                    </a:lnTo>
                    <a:lnTo>
                      <a:pt x="343" y="25"/>
                    </a:lnTo>
                    <a:lnTo>
                      <a:pt x="328" y="35"/>
                    </a:lnTo>
                    <a:lnTo>
                      <a:pt x="327" y="37"/>
                    </a:lnTo>
                    <a:lnTo>
                      <a:pt x="325" y="35"/>
                    </a:lnTo>
                    <a:lnTo>
                      <a:pt x="325" y="33"/>
                    </a:lnTo>
                    <a:lnTo>
                      <a:pt x="324" y="32"/>
                    </a:lnTo>
                    <a:lnTo>
                      <a:pt x="322" y="32"/>
                    </a:lnTo>
                    <a:lnTo>
                      <a:pt x="322" y="33"/>
                    </a:lnTo>
                    <a:lnTo>
                      <a:pt x="318" y="33"/>
                    </a:lnTo>
                    <a:lnTo>
                      <a:pt x="314" y="32"/>
                    </a:lnTo>
                    <a:lnTo>
                      <a:pt x="314" y="29"/>
                    </a:lnTo>
                    <a:lnTo>
                      <a:pt x="313" y="28"/>
                    </a:lnTo>
                    <a:lnTo>
                      <a:pt x="307" y="18"/>
                    </a:lnTo>
                    <a:lnTo>
                      <a:pt x="294" y="12"/>
                    </a:lnTo>
                    <a:lnTo>
                      <a:pt x="293" y="12"/>
                    </a:lnTo>
                    <a:lnTo>
                      <a:pt x="283" y="19"/>
                    </a:lnTo>
                    <a:lnTo>
                      <a:pt x="279" y="25"/>
                    </a:lnTo>
                    <a:lnTo>
                      <a:pt x="275" y="33"/>
                    </a:lnTo>
                    <a:lnTo>
                      <a:pt x="266" y="39"/>
                    </a:lnTo>
                    <a:lnTo>
                      <a:pt x="260" y="37"/>
                    </a:lnTo>
                    <a:lnTo>
                      <a:pt x="253" y="33"/>
                    </a:lnTo>
                    <a:lnTo>
                      <a:pt x="250" y="30"/>
                    </a:lnTo>
                    <a:lnTo>
                      <a:pt x="236" y="22"/>
                    </a:lnTo>
                    <a:lnTo>
                      <a:pt x="234" y="21"/>
                    </a:lnTo>
                    <a:lnTo>
                      <a:pt x="219" y="11"/>
                    </a:lnTo>
                    <a:lnTo>
                      <a:pt x="217" y="9"/>
                    </a:lnTo>
                    <a:lnTo>
                      <a:pt x="216" y="9"/>
                    </a:lnTo>
                    <a:lnTo>
                      <a:pt x="216" y="7"/>
                    </a:lnTo>
                    <a:lnTo>
                      <a:pt x="19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49" name="Freeform 578">
                <a:extLst>
                  <a:ext uri="{FF2B5EF4-FFF2-40B4-BE49-F238E27FC236}">
                    <a16:creationId xmlns:a16="http://schemas.microsoft.com/office/drawing/2014/main" id="{5A041146-8020-0951-9773-579A07E2B1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1" y="1449"/>
                <a:ext cx="111" cy="112"/>
              </a:xfrm>
              <a:custGeom>
                <a:avLst/>
                <a:gdLst>
                  <a:gd name="T0" fmla="*/ 86 w 444"/>
                  <a:gd name="T1" fmla="*/ 26 h 446"/>
                  <a:gd name="T2" fmla="*/ 82 w 444"/>
                  <a:gd name="T3" fmla="*/ 48 h 446"/>
                  <a:gd name="T4" fmla="*/ 93 w 444"/>
                  <a:gd name="T5" fmla="*/ 66 h 446"/>
                  <a:gd name="T6" fmla="*/ 97 w 444"/>
                  <a:gd name="T7" fmla="*/ 107 h 446"/>
                  <a:gd name="T8" fmla="*/ 71 w 444"/>
                  <a:gd name="T9" fmla="*/ 103 h 446"/>
                  <a:gd name="T10" fmla="*/ 47 w 444"/>
                  <a:gd name="T11" fmla="*/ 139 h 446"/>
                  <a:gd name="T12" fmla="*/ 27 w 444"/>
                  <a:gd name="T13" fmla="*/ 156 h 446"/>
                  <a:gd name="T14" fmla="*/ 0 w 444"/>
                  <a:gd name="T15" fmla="*/ 185 h 446"/>
                  <a:gd name="T16" fmla="*/ 19 w 444"/>
                  <a:gd name="T17" fmla="*/ 203 h 446"/>
                  <a:gd name="T18" fmla="*/ 29 w 444"/>
                  <a:gd name="T19" fmla="*/ 225 h 446"/>
                  <a:gd name="T20" fmla="*/ 74 w 444"/>
                  <a:gd name="T21" fmla="*/ 259 h 446"/>
                  <a:gd name="T22" fmla="*/ 76 w 444"/>
                  <a:gd name="T23" fmla="*/ 280 h 446"/>
                  <a:gd name="T24" fmla="*/ 62 w 444"/>
                  <a:gd name="T25" fmla="*/ 285 h 446"/>
                  <a:gd name="T26" fmla="*/ 43 w 444"/>
                  <a:gd name="T27" fmla="*/ 287 h 446"/>
                  <a:gd name="T28" fmla="*/ 67 w 444"/>
                  <a:gd name="T29" fmla="*/ 306 h 446"/>
                  <a:gd name="T30" fmla="*/ 68 w 444"/>
                  <a:gd name="T31" fmla="*/ 319 h 446"/>
                  <a:gd name="T32" fmla="*/ 71 w 444"/>
                  <a:gd name="T33" fmla="*/ 358 h 446"/>
                  <a:gd name="T34" fmla="*/ 68 w 444"/>
                  <a:gd name="T35" fmla="*/ 387 h 446"/>
                  <a:gd name="T36" fmla="*/ 79 w 444"/>
                  <a:gd name="T37" fmla="*/ 397 h 446"/>
                  <a:gd name="T38" fmla="*/ 99 w 444"/>
                  <a:gd name="T39" fmla="*/ 377 h 446"/>
                  <a:gd name="T40" fmla="*/ 113 w 444"/>
                  <a:gd name="T41" fmla="*/ 382 h 446"/>
                  <a:gd name="T42" fmla="*/ 127 w 444"/>
                  <a:gd name="T43" fmla="*/ 393 h 446"/>
                  <a:gd name="T44" fmla="*/ 145 w 444"/>
                  <a:gd name="T45" fmla="*/ 393 h 446"/>
                  <a:gd name="T46" fmla="*/ 166 w 444"/>
                  <a:gd name="T47" fmla="*/ 386 h 446"/>
                  <a:gd name="T48" fmla="*/ 182 w 444"/>
                  <a:gd name="T49" fmla="*/ 394 h 446"/>
                  <a:gd name="T50" fmla="*/ 198 w 444"/>
                  <a:gd name="T51" fmla="*/ 401 h 446"/>
                  <a:gd name="T52" fmla="*/ 220 w 444"/>
                  <a:gd name="T53" fmla="*/ 408 h 446"/>
                  <a:gd name="T54" fmla="*/ 237 w 444"/>
                  <a:gd name="T55" fmla="*/ 394 h 446"/>
                  <a:gd name="T56" fmla="*/ 262 w 444"/>
                  <a:gd name="T57" fmla="*/ 429 h 446"/>
                  <a:gd name="T58" fmla="*/ 278 w 444"/>
                  <a:gd name="T59" fmla="*/ 438 h 446"/>
                  <a:gd name="T60" fmla="*/ 291 w 444"/>
                  <a:gd name="T61" fmla="*/ 422 h 446"/>
                  <a:gd name="T62" fmla="*/ 307 w 444"/>
                  <a:gd name="T63" fmla="*/ 421 h 446"/>
                  <a:gd name="T64" fmla="*/ 322 w 444"/>
                  <a:gd name="T65" fmla="*/ 393 h 446"/>
                  <a:gd name="T66" fmla="*/ 321 w 444"/>
                  <a:gd name="T67" fmla="*/ 384 h 446"/>
                  <a:gd name="T68" fmla="*/ 365 w 444"/>
                  <a:gd name="T69" fmla="*/ 359 h 446"/>
                  <a:gd name="T70" fmla="*/ 424 w 444"/>
                  <a:gd name="T71" fmla="*/ 368 h 446"/>
                  <a:gd name="T72" fmla="*/ 427 w 444"/>
                  <a:gd name="T73" fmla="*/ 348 h 446"/>
                  <a:gd name="T74" fmla="*/ 381 w 444"/>
                  <a:gd name="T75" fmla="*/ 341 h 446"/>
                  <a:gd name="T76" fmla="*/ 396 w 444"/>
                  <a:gd name="T77" fmla="*/ 306 h 446"/>
                  <a:gd name="T78" fmla="*/ 374 w 444"/>
                  <a:gd name="T79" fmla="*/ 310 h 446"/>
                  <a:gd name="T80" fmla="*/ 386 w 444"/>
                  <a:gd name="T81" fmla="*/ 283 h 446"/>
                  <a:gd name="T82" fmla="*/ 407 w 444"/>
                  <a:gd name="T83" fmla="*/ 238 h 446"/>
                  <a:gd name="T84" fmla="*/ 385 w 444"/>
                  <a:gd name="T85" fmla="*/ 228 h 446"/>
                  <a:gd name="T86" fmla="*/ 358 w 444"/>
                  <a:gd name="T87" fmla="*/ 171 h 446"/>
                  <a:gd name="T88" fmla="*/ 357 w 444"/>
                  <a:gd name="T89" fmla="*/ 154 h 446"/>
                  <a:gd name="T90" fmla="*/ 378 w 444"/>
                  <a:gd name="T91" fmla="*/ 113 h 446"/>
                  <a:gd name="T92" fmla="*/ 374 w 444"/>
                  <a:gd name="T93" fmla="*/ 58 h 446"/>
                  <a:gd name="T94" fmla="*/ 342 w 444"/>
                  <a:gd name="T95" fmla="*/ 51 h 446"/>
                  <a:gd name="T96" fmla="*/ 318 w 444"/>
                  <a:gd name="T97" fmla="*/ 59 h 446"/>
                  <a:gd name="T98" fmla="*/ 308 w 444"/>
                  <a:gd name="T99" fmla="*/ 67 h 446"/>
                  <a:gd name="T100" fmla="*/ 272 w 444"/>
                  <a:gd name="T101" fmla="*/ 69 h 446"/>
                  <a:gd name="T102" fmla="*/ 241 w 444"/>
                  <a:gd name="T103" fmla="*/ 58 h 446"/>
                  <a:gd name="T104" fmla="*/ 211 w 444"/>
                  <a:gd name="T105" fmla="*/ 59 h 446"/>
                  <a:gd name="T106" fmla="*/ 167 w 444"/>
                  <a:gd name="T107" fmla="*/ 2 h 446"/>
                  <a:gd name="T108" fmla="*/ 159 w 444"/>
                  <a:gd name="T109" fmla="*/ 20 h 446"/>
                  <a:gd name="T110" fmla="*/ 114 w 444"/>
                  <a:gd name="T111" fmla="*/ 21 h 446"/>
                  <a:gd name="T112" fmla="*/ 96 w 444"/>
                  <a:gd name="T113" fmla="*/ 9 h 4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444" h="446">
                    <a:moveTo>
                      <a:pt x="96" y="9"/>
                    </a:moveTo>
                    <a:lnTo>
                      <a:pt x="89" y="9"/>
                    </a:lnTo>
                    <a:lnTo>
                      <a:pt x="87" y="20"/>
                    </a:lnTo>
                    <a:lnTo>
                      <a:pt x="87" y="23"/>
                    </a:lnTo>
                    <a:lnTo>
                      <a:pt x="86" y="26"/>
                    </a:lnTo>
                    <a:lnTo>
                      <a:pt x="84" y="27"/>
                    </a:lnTo>
                    <a:lnTo>
                      <a:pt x="87" y="30"/>
                    </a:lnTo>
                    <a:lnTo>
                      <a:pt x="87" y="40"/>
                    </a:lnTo>
                    <a:lnTo>
                      <a:pt x="86" y="42"/>
                    </a:lnTo>
                    <a:lnTo>
                      <a:pt x="82" y="48"/>
                    </a:lnTo>
                    <a:lnTo>
                      <a:pt x="81" y="49"/>
                    </a:lnTo>
                    <a:lnTo>
                      <a:pt x="84" y="51"/>
                    </a:lnTo>
                    <a:lnTo>
                      <a:pt x="86" y="53"/>
                    </a:lnTo>
                    <a:lnTo>
                      <a:pt x="86" y="55"/>
                    </a:lnTo>
                    <a:lnTo>
                      <a:pt x="93" y="66"/>
                    </a:lnTo>
                    <a:lnTo>
                      <a:pt x="97" y="70"/>
                    </a:lnTo>
                    <a:lnTo>
                      <a:pt x="99" y="87"/>
                    </a:lnTo>
                    <a:lnTo>
                      <a:pt x="100" y="93"/>
                    </a:lnTo>
                    <a:lnTo>
                      <a:pt x="100" y="104"/>
                    </a:lnTo>
                    <a:lnTo>
                      <a:pt x="97" y="107"/>
                    </a:lnTo>
                    <a:lnTo>
                      <a:pt x="97" y="105"/>
                    </a:lnTo>
                    <a:lnTo>
                      <a:pt x="94" y="104"/>
                    </a:lnTo>
                    <a:lnTo>
                      <a:pt x="89" y="100"/>
                    </a:lnTo>
                    <a:lnTo>
                      <a:pt x="84" y="98"/>
                    </a:lnTo>
                    <a:lnTo>
                      <a:pt x="71" y="103"/>
                    </a:lnTo>
                    <a:lnTo>
                      <a:pt x="54" y="115"/>
                    </a:lnTo>
                    <a:lnTo>
                      <a:pt x="43" y="125"/>
                    </a:lnTo>
                    <a:lnTo>
                      <a:pt x="41" y="125"/>
                    </a:lnTo>
                    <a:lnTo>
                      <a:pt x="44" y="130"/>
                    </a:lnTo>
                    <a:lnTo>
                      <a:pt x="47" y="139"/>
                    </a:lnTo>
                    <a:lnTo>
                      <a:pt x="47" y="143"/>
                    </a:lnTo>
                    <a:lnTo>
                      <a:pt x="44" y="144"/>
                    </a:lnTo>
                    <a:lnTo>
                      <a:pt x="40" y="149"/>
                    </a:lnTo>
                    <a:lnTo>
                      <a:pt x="29" y="153"/>
                    </a:lnTo>
                    <a:lnTo>
                      <a:pt x="27" y="156"/>
                    </a:lnTo>
                    <a:lnTo>
                      <a:pt x="19" y="161"/>
                    </a:lnTo>
                    <a:lnTo>
                      <a:pt x="16" y="163"/>
                    </a:lnTo>
                    <a:lnTo>
                      <a:pt x="5" y="171"/>
                    </a:lnTo>
                    <a:lnTo>
                      <a:pt x="1" y="178"/>
                    </a:lnTo>
                    <a:lnTo>
                      <a:pt x="0" y="185"/>
                    </a:lnTo>
                    <a:lnTo>
                      <a:pt x="0" y="196"/>
                    </a:lnTo>
                    <a:lnTo>
                      <a:pt x="1" y="194"/>
                    </a:lnTo>
                    <a:lnTo>
                      <a:pt x="14" y="196"/>
                    </a:lnTo>
                    <a:lnTo>
                      <a:pt x="19" y="202"/>
                    </a:lnTo>
                    <a:lnTo>
                      <a:pt x="19" y="203"/>
                    </a:lnTo>
                    <a:lnTo>
                      <a:pt x="22" y="206"/>
                    </a:lnTo>
                    <a:lnTo>
                      <a:pt x="23" y="206"/>
                    </a:lnTo>
                    <a:lnTo>
                      <a:pt x="23" y="211"/>
                    </a:lnTo>
                    <a:lnTo>
                      <a:pt x="24" y="218"/>
                    </a:lnTo>
                    <a:lnTo>
                      <a:pt x="29" y="225"/>
                    </a:lnTo>
                    <a:lnTo>
                      <a:pt x="37" y="227"/>
                    </a:lnTo>
                    <a:lnTo>
                      <a:pt x="55" y="234"/>
                    </a:lnTo>
                    <a:lnTo>
                      <a:pt x="64" y="243"/>
                    </a:lnTo>
                    <a:lnTo>
                      <a:pt x="72" y="259"/>
                    </a:lnTo>
                    <a:lnTo>
                      <a:pt x="74" y="259"/>
                    </a:lnTo>
                    <a:lnTo>
                      <a:pt x="76" y="263"/>
                    </a:lnTo>
                    <a:lnTo>
                      <a:pt x="76" y="264"/>
                    </a:lnTo>
                    <a:lnTo>
                      <a:pt x="78" y="266"/>
                    </a:lnTo>
                    <a:lnTo>
                      <a:pt x="76" y="277"/>
                    </a:lnTo>
                    <a:lnTo>
                      <a:pt x="76" y="280"/>
                    </a:lnTo>
                    <a:lnTo>
                      <a:pt x="75" y="280"/>
                    </a:lnTo>
                    <a:lnTo>
                      <a:pt x="72" y="278"/>
                    </a:lnTo>
                    <a:lnTo>
                      <a:pt x="71" y="281"/>
                    </a:lnTo>
                    <a:lnTo>
                      <a:pt x="69" y="283"/>
                    </a:lnTo>
                    <a:lnTo>
                      <a:pt x="62" y="285"/>
                    </a:lnTo>
                    <a:lnTo>
                      <a:pt x="51" y="284"/>
                    </a:lnTo>
                    <a:lnTo>
                      <a:pt x="50" y="284"/>
                    </a:lnTo>
                    <a:lnTo>
                      <a:pt x="44" y="281"/>
                    </a:lnTo>
                    <a:lnTo>
                      <a:pt x="44" y="283"/>
                    </a:lnTo>
                    <a:lnTo>
                      <a:pt x="43" y="287"/>
                    </a:lnTo>
                    <a:lnTo>
                      <a:pt x="44" y="287"/>
                    </a:lnTo>
                    <a:lnTo>
                      <a:pt x="46" y="288"/>
                    </a:lnTo>
                    <a:lnTo>
                      <a:pt x="51" y="290"/>
                    </a:lnTo>
                    <a:lnTo>
                      <a:pt x="58" y="306"/>
                    </a:lnTo>
                    <a:lnTo>
                      <a:pt x="67" y="306"/>
                    </a:lnTo>
                    <a:lnTo>
                      <a:pt x="67" y="309"/>
                    </a:lnTo>
                    <a:lnTo>
                      <a:pt x="68" y="310"/>
                    </a:lnTo>
                    <a:lnTo>
                      <a:pt x="69" y="313"/>
                    </a:lnTo>
                    <a:lnTo>
                      <a:pt x="68" y="316"/>
                    </a:lnTo>
                    <a:lnTo>
                      <a:pt x="68" y="319"/>
                    </a:lnTo>
                    <a:lnTo>
                      <a:pt x="65" y="324"/>
                    </a:lnTo>
                    <a:lnTo>
                      <a:pt x="62" y="327"/>
                    </a:lnTo>
                    <a:lnTo>
                      <a:pt x="62" y="337"/>
                    </a:lnTo>
                    <a:lnTo>
                      <a:pt x="65" y="347"/>
                    </a:lnTo>
                    <a:lnTo>
                      <a:pt x="71" y="358"/>
                    </a:lnTo>
                    <a:lnTo>
                      <a:pt x="71" y="359"/>
                    </a:lnTo>
                    <a:lnTo>
                      <a:pt x="69" y="377"/>
                    </a:lnTo>
                    <a:lnTo>
                      <a:pt x="69" y="383"/>
                    </a:lnTo>
                    <a:lnTo>
                      <a:pt x="68" y="386"/>
                    </a:lnTo>
                    <a:lnTo>
                      <a:pt x="68" y="387"/>
                    </a:lnTo>
                    <a:lnTo>
                      <a:pt x="72" y="389"/>
                    </a:lnTo>
                    <a:lnTo>
                      <a:pt x="74" y="393"/>
                    </a:lnTo>
                    <a:lnTo>
                      <a:pt x="74" y="394"/>
                    </a:lnTo>
                    <a:lnTo>
                      <a:pt x="78" y="397"/>
                    </a:lnTo>
                    <a:lnTo>
                      <a:pt x="79" y="397"/>
                    </a:lnTo>
                    <a:lnTo>
                      <a:pt x="86" y="394"/>
                    </a:lnTo>
                    <a:lnTo>
                      <a:pt x="93" y="389"/>
                    </a:lnTo>
                    <a:lnTo>
                      <a:pt x="97" y="380"/>
                    </a:lnTo>
                    <a:lnTo>
                      <a:pt x="97" y="377"/>
                    </a:lnTo>
                    <a:lnTo>
                      <a:pt x="99" y="377"/>
                    </a:lnTo>
                    <a:lnTo>
                      <a:pt x="99" y="375"/>
                    </a:lnTo>
                    <a:lnTo>
                      <a:pt x="100" y="372"/>
                    </a:lnTo>
                    <a:lnTo>
                      <a:pt x="101" y="372"/>
                    </a:lnTo>
                    <a:lnTo>
                      <a:pt x="104" y="375"/>
                    </a:lnTo>
                    <a:lnTo>
                      <a:pt x="113" y="382"/>
                    </a:lnTo>
                    <a:lnTo>
                      <a:pt x="118" y="384"/>
                    </a:lnTo>
                    <a:lnTo>
                      <a:pt x="122" y="389"/>
                    </a:lnTo>
                    <a:lnTo>
                      <a:pt x="122" y="390"/>
                    </a:lnTo>
                    <a:lnTo>
                      <a:pt x="124" y="390"/>
                    </a:lnTo>
                    <a:lnTo>
                      <a:pt x="127" y="393"/>
                    </a:lnTo>
                    <a:lnTo>
                      <a:pt x="127" y="394"/>
                    </a:lnTo>
                    <a:lnTo>
                      <a:pt x="129" y="396"/>
                    </a:lnTo>
                    <a:lnTo>
                      <a:pt x="135" y="396"/>
                    </a:lnTo>
                    <a:lnTo>
                      <a:pt x="143" y="393"/>
                    </a:lnTo>
                    <a:lnTo>
                      <a:pt x="145" y="393"/>
                    </a:lnTo>
                    <a:lnTo>
                      <a:pt x="146" y="391"/>
                    </a:lnTo>
                    <a:lnTo>
                      <a:pt x="146" y="390"/>
                    </a:lnTo>
                    <a:lnTo>
                      <a:pt x="149" y="384"/>
                    </a:lnTo>
                    <a:lnTo>
                      <a:pt x="152" y="384"/>
                    </a:lnTo>
                    <a:lnTo>
                      <a:pt x="166" y="386"/>
                    </a:lnTo>
                    <a:lnTo>
                      <a:pt x="170" y="389"/>
                    </a:lnTo>
                    <a:lnTo>
                      <a:pt x="173" y="393"/>
                    </a:lnTo>
                    <a:lnTo>
                      <a:pt x="175" y="393"/>
                    </a:lnTo>
                    <a:lnTo>
                      <a:pt x="177" y="394"/>
                    </a:lnTo>
                    <a:lnTo>
                      <a:pt x="182" y="394"/>
                    </a:lnTo>
                    <a:lnTo>
                      <a:pt x="182" y="396"/>
                    </a:lnTo>
                    <a:lnTo>
                      <a:pt x="187" y="400"/>
                    </a:lnTo>
                    <a:lnTo>
                      <a:pt x="196" y="400"/>
                    </a:lnTo>
                    <a:lnTo>
                      <a:pt x="199" y="401"/>
                    </a:lnTo>
                    <a:lnTo>
                      <a:pt x="198" y="401"/>
                    </a:lnTo>
                    <a:lnTo>
                      <a:pt x="203" y="411"/>
                    </a:lnTo>
                    <a:lnTo>
                      <a:pt x="205" y="412"/>
                    </a:lnTo>
                    <a:lnTo>
                      <a:pt x="205" y="414"/>
                    </a:lnTo>
                    <a:lnTo>
                      <a:pt x="217" y="408"/>
                    </a:lnTo>
                    <a:lnTo>
                      <a:pt x="220" y="408"/>
                    </a:lnTo>
                    <a:lnTo>
                      <a:pt x="221" y="407"/>
                    </a:lnTo>
                    <a:lnTo>
                      <a:pt x="226" y="404"/>
                    </a:lnTo>
                    <a:lnTo>
                      <a:pt x="227" y="403"/>
                    </a:lnTo>
                    <a:lnTo>
                      <a:pt x="231" y="400"/>
                    </a:lnTo>
                    <a:lnTo>
                      <a:pt x="237" y="394"/>
                    </a:lnTo>
                    <a:lnTo>
                      <a:pt x="242" y="396"/>
                    </a:lnTo>
                    <a:lnTo>
                      <a:pt x="255" y="401"/>
                    </a:lnTo>
                    <a:lnTo>
                      <a:pt x="266" y="401"/>
                    </a:lnTo>
                    <a:lnTo>
                      <a:pt x="276" y="415"/>
                    </a:lnTo>
                    <a:lnTo>
                      <a:pt x="262" y="429"/>
                    </a:lnTo>
                    <a:lnTo>
                      <a:pt x="262" y="439"/>
                    </a:lnTo>
                    <a:lnTo>
                      <a:pt x="265" y="444"/>
                    </a:lnTo>
                    <a:lnTo>
                      <a:pt x="265" y="446"/>
                    </a:lnTo>
                    <a:lnTo>
                      <a:pt x="266" y="446"/>
                    </a:lnTo>
                    <a:lnTo>
                      <a:pt x="278" y="438"/>
                    </a:lnTo>
                    <a:lnTo>
                      <a:pt x="282" y="434"/>
                    </a:lnTo>
                    <a:lnTo>
                      <a:pt x="287" y="432"/>
                    </a:lnTo>
                    <a:lnTo>
                      <a:pt x="288" y="428"/>
                    </a:lnTo>
                    <a:lnTo>
                      <a:pt x="288" y="425"/>
                    </a:lnTo>
                    <a:lnTo>
                      <a:pt x="291" y="422"/>
                    </a:lnTo>
                    <a:lnTo>
                      <a:pt x="295" y="419"/>
                    </a:lnTo>
                    <a:lnTo>
                      <a:pt x="298" y="418"/>
                    </a:lnTo>
                    <a:lnTo>
                      <a:pt x="302" y="418"/>
                    </a:lnTo>
                    <a:lnTo>
                      <a:pt x="304" y="419"/>
                    </a:lnTo>
                    <a:lnTo>
                      <a:pt x="307" y="421"/>
                    </a:lnTo>
                    <a:lnTo>
                      <a:pt x="315" y="421"/>
                    </a:lnTo>
                    <a:lnTo>
                      <a:pt x="319" y="418"/>
                    </a:lnTo>
                    <a:lnTo>
                      <a:pt x="323" y="404"/>
                    </a:lnTo>
                    <a:lnTo>
                      <a:pt x="322" y="394"/>
                    </a:lnTo>
                    <a:lnTo>
                      <a:pt x="322" y="393"/>
                    </a:lnTo>
                    <a:lnTo>
                      <a:pt x="321" y="393"/>
                    </a:lnTo>
                    <a:lnTo>
                      <a:pt x="321" y="389"/>
                    </a:lnTo>
                    <a:lnTo>
                      <a:pt x="319" y="387"/>
                    </a:lnTo>
                    <a:lnTo>
                      <a:pt x="321" y="386"/>
                    </a:lnTo>
                    <a:lnTo>
                      <a:pt x="321" y="384"/>
                    </a:lnTo>
                    <a:lnTo>
                      <a:pt x="323" y="377"/>
                    </a:lnTo>
                    <a:lnTo>
                      <a:pt x="325" y="377"/>
                    </a:lnTo>
                    <a:lnTo>
                      <a:pt x="347" y="362"/>
                    </a:lnTo>
                    <a:lnTo>
                      <a:pt x="364" y="359"/>
                    </a:lnTo>
                    <a:lnTo>
                      <a:pt x="365" y="359"/>
                    </a:lnTo>
                    <a:lnTo>
                      <a:pt x="389" y="362"/>
                    </a:lnTo>
                    <a:lnTo>
                      <a:pt x="398" y="362"/>
                    </a:lnTo>
                    <a:lnTo>
                      <a:pt x="421" y="366"/>
                    </a:lnTo>
                    <a:lnTo>
                      <a:pt x="422" y="368"/>
                    </a:lnTo>
                    <a:lnTo>
                      <a:pt x="424" y="368"/>
                    </a:lnTo>
                    <a:lnTo>
                      <a:pt x="428" y="365"/>
                    </a:lnTo>
                    <a:lnTo>
                      <a:pt x="432" y="364"/>
                    </a:lnTo>
                    <a:lnTo>
                      <a:pt x="444" y="354"/>
                    </a:lnTo>
                    <a:lnTo>
                      <a:pt x="441" y="354"/>
                    </a:lnTo>
                    <a:lnTo>
                      <a:pt x="427" y="348"/>
                    </a:lnTo>
                    <a:lnTo>
                      <a:pt x="406" y="345"/>
                    </a:lnTo>
                    <a:lnTo>
                      <a:pt x="391" y="347"/>
                    </a:lnTo>
                    <a:lnTo>
                      <a:pt x="379" y="344"/>
                    </a:lnTo>
                    <a:lnTo>
                      <a:pt x="381" y="343"/>
                    </a:lnTo>
                    <a:lnTo>
                      <a:pt x="381" y="341"/>
                    </a:lnTo>
                    <a:lnTo>
                      <a:pt x="385" y="333"/>
                    </a:lnTo>
                    <a:lnTo>
                      <a:pt x="389" y="329"/>
                    </a:lnTo>
                    <a:lnTo>
                      <a:pt x="395" y="322"/>
                    </a:lnTo>
                    <a:lnTo>
                      <a:pt x="396" y="312"/>
                    </a:lnTo>
                    <a:lnTo>
                      <a:pt x="396" y="306"/>
                    </a:lnTo>
                    <a:lnTo>
                      <a:pt x="395" y="306"/>
                    </a:lnTo>
                    <a:lnTo>
                      <a:pt x="391" y="309"/>
                    </a:lnTo>
                    <a:lnTo>
                      <a:pt x="385" y="313"/>
                    </a:lnTo>
                    <a:lnTo>
                      <a:pt x="379" y="313"/>
                    </a:lnTo>
                    <a:lnTo>
                      <a:pt x="374" y="310"/>
                    </a:lnTo>
                    <a:lnTo>
                      <a:pt x="368" y="304"/>
                    </a:lnTo>
                    <a:lnTo>
                      <a:pt x="368" y="295"/>
                    </a:lnTo>
                    <a:lnTo>
                      <a:pt x="371" y="284"/>
                    </a:lnTo>
                    <a:lnTo>
                      <a:pt x="379" y="284"/>
                    </a:lnTo>
                    <a:lnTo>
                      <a:pt x="386" y="283"/>
                    </a:lnTo>
                    <a:lnTo>
                      <a:pt x="406" y="267"/>
                    </a:lnTo>
                    <a:lnTo>
                      <a:pt x="410" y="267"/>
                    </a:lnTo>
                    <a:lnTo>
                      <a:pt x="410" y="266"/>
                    </a:lnTo>
                    <a:lnTo>
                      <a:pt x="407" y="239"/>
                    </a:lnTo>
                    <a:lnTo>
                      <a:pt x="407" y="238"/>
                    </a:lnTo>
                    <a:lnTo>
                      <a:pt x="402" y="234"/>
                    </a:lnTo>
                    <a:lnTo>
                      <a:pt x="400" y="232"/>
                    </a:lnTo>
                    <a:lnTo>
                      <a:pt x="398" y="232"/>
                    </a:lnTo>
                    <a:lnTo>
                      <a:pt x="391" y="231"/>
                    </a:lnTo>
                    <a:lnTo>
                      <a:pt x="385" y="228"/>
                    </a:lnTo>
                    <a:lnTo>
                      <a:pt x="379" y="210"/>
                    </a:lnTo>
                    <a:lnTo>
                      <a:pt x="378" y="209"/>
                    </a:lnTo>
                    <a:lnTo>
                      <a:pt x="368" y="196"/>
                    </a:lnTo>
                    <a:lnTo>
                      <a:pt x="358" y="175"/>
                    </a:lnTo>
                    <a:lnTo>
                      <a:pt x="358" y="171"/>
                    </a:lnTo>
                    <a:lnTo>
                      <a:pt x="357" y="170"/>
                    </a:lnTo>
                    <a:lnTo>
                      <a:pt x="357" y="168"/>
                    </a:lnTo>
                    <a:lnTo>
                      <a:pt x="355" y="167"/>
                    </a:lnTo>
                    <a:lnTo>
                      <a:pt x="355" y="156"/>
                    </a:lnTo>
                    <a:lnTo>
                      <a:pt x="357" y="154"/>
                    </a:lnTo>
                    <a:lnTo>
                      <a:pt x="368" y="144"/>
                    </a:lnTo>
                    <a:lnTo>
                      <a:pt x="376" y="130"/>
                    </a:lnTo>
                    <a:lnTo>
                      <a:pt x="376" y="126"/>
                    </a:lnTo>
                    <a:lnTo>
                      <a:pt x="378" y="122"/>
                    </a:lnTo>
                    <a:lnTo>
                      <a:pt x="378" y="113"/>
                    </a:lnTo>
                    <a:lnTo>
                      <a:pt x="379" y="100"/>
                    </a:lnTo>
                    <a:lnTo>
                      <a:pt x="382" y="90"/>
                    </a:lnTo>
                    <a:lnTo>
                      <a:pt x="382" y="77"/>
                    </a:lnTo>
                    <a:lnTo>
                      <a:pt x="379" y="66"/>
                    </a:lnTo>
                    <a:lnTo>
                      <a:pt x="374" y="58"/>
                    </a:lnTo>
                    <a:lnTo>
                      <a:pt x="374" y="56"/>
                    </a:lnTo>
                    <a:lnTo>
                      <a:pt x="372" y="56"/>
                    </a:lnTo>
                    <a:lnTo>
                      <a:pt x="372" y="55"/>
                    </a:lnTo>
                    <a:lnTo>
                      <a:pt x="371" y="55"/>
                    </a:lnTo>
                    <a:lnTo>
                      <a:pt x="342" y="51"/>
                    </a:lnTo>
                    <a:lnTo>
                      <a:pt x="338" y="49"/>
                    </a:lnTo>
                    <a:lnTo>
                      <a:pt x="336" y="49"/>
                    </a:lnTo>
                    <a:lnTo>
                      <a:pt x="326" y="52"/>
                    </a:lnTo>
                    <a:lnTo>
                      <a:pt x="323" y="55"/>
                    </a:lnTo>
                    <a:lnTo>
                      <a:pt x="318" y="59"/>
                    </a:lnTo>
                    <a:lnTo>
                      <a:pt x="316" y="60"/>
                    </a:lnTo>
                    <a:lnTo>
                      <a:pt x="316" y="62"/>
                    </a:lnTo>
                    <a:lnTo>
                      <a:pt x="314" y="66"/>
                    </a:lnTo>
                    <a:lnTo>
                      <a:pt x="314" y="67"/>
                    </a:lnTo>
                    <a:lnTo>
                      <a:pt x="308" y="67"/>
                    </a:lnTo>
                    <a:lnTo>
                      <a:pt x="307" y="69"/>
                    </a:lnTo>
                    <a:lnTo>
                      <a:pt x="308" y="74"/>
                    </a:lnTo>
                    <a:lnTo>
                      <a:pt x="307" y="83"/>
                    </a:lnTo>
                    <a:lnTo>
                      <a:pt x="304" y="81"/>
                    </a:lnTo>
                    <a:lnTo>
                      <a:pt x="272" y="69"/>
                    </a:lnTo>
                    <a:lnTo>
                      <a:pt x="271" y="69"/>
                    </a:lnTo>
                    <a:lnTo>
                      <a:pt x="266" y="66"/>
                    </a:lnTo>
                    <a:lnTo>
                      <a:pt x="263" y="66"/>
                    </a:lnTo>
                    <a:lnTo>
                      <a:pt x="247" y="59"/>
                    </a:lnTo>
                    <a:lnTo>
                      <a:pt x="241" y="58"/>
                    </a:lnTo>
                    <a:lnTo>
                      <a:pt x="237" y="55"/>
                    </a:lnTo>
                    <a:lnTo>
                      <a:pt x="235" y="55"/>
                    </a:lnTo>
                    <a:lnTo>
                      <a:pt x="227" y="53"/>
                    </a:lnTo>
                    <a:lnTo>
                      <a:pt x="224" y="53"/>
                    </a:lnTo>
                    <a:lnTo>
                      <a:pt x="211" y="59"/>
                    </a:lnTo>
                    <a:lnTo>
                      <a:pt x="196" y="51"/>
                    </a:lnTo>
                    <a:lnTo>
                      <a:pt x="184" y="21"/>
                    </a:lnTo>
                    <a:lnTo>
                      <a:pt x="182" y="16"/>
                    </a:lnTo>
                    <a:lnTo>
                      <a:pt x="180" y="12"/>
                    </a:lnTo>
                    <a:lnTo>
                      <a:pt x="167" y="2"/>
                    </a:lnTo>
                    <a:lnTo>
                      <a:pt x="166" y="0"/>
                    </a:lnTo>
                    <a:lnTo>
                      <a:pt x="164" y="0"/>
                    </a:lnTo>
                    <a:lnTo>
                      <a:pt x="160" y="9"/>
                    </a:lnTo>
                    <a:lnTo>
                      <a:pt x="159" y="17"/>
                    </a:lnTo>
                    <a:lnTo>
                      <a:pt x="159" y="20"/>
                    </a:lnTo>
                    <a:lnTo>
                      <a:pt x="156" y="26"/>
                    </a:lnTo>
                    <a:lnTo>
                      <a:pt x="154" y="27"/>
                    </a:lnTo>
                    <a:lnTo>
                      <a:pt x="143" y="27"/>
                    </a:lnTo>
                    <a:lnTo>
                      <a:pt x="128" y="31"/>
                    </a:lnTo>
                    <a:lnTo>
                      <a:pt x="114" y="21"/>
                    </a:lnTo>
                    <a:lnTo>
                      <a:pt x="114" y="13"/>
                    </a:lnTo>
                    <a:lnTo>
                      <a:pt x="113" y="12"/>
                    </a:lnTo>
                    <a:lnTo>
                      <a:pt x="113" y="10"/>
                    </a:lnTo>
                    <a:lnTo>
                      <a:pt x="111" y="10"/>
                    </a:lnTo>
                    <a:lnTo>
                      <a:pt x="96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50" name="Freeform 579">
                <a:extLst>
                  <a:ext uri="{FF2B5EF4-FFF2-40B4-BE49-F238E27FC236}">
                    <a16:creationId xmlns:a16="http://schemas.microsoft.com/office/drawing/2014/main" id="{9AE4C319-AB27-22F5-B65D-0890806636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1" y="1424"/>
                <a:ext cx="124" cy="191"/>
              </a:xfrm>
              <a:custGeom>
                <a:avLst/>
                <a:gdLst>
                  <a:gd name="T0" fmla="*/ 232 w 495"/>
                  <a:gd name="T1" fmla="*/ 22 h 766"/>
                  <a:gd name="T2" fmla="*/ 232 w 495"/>
                  <a:gd name="T3" fmla="*/ 71 h 766"/>
                  <a:gd name="T4" fmla="*/ 184 w 495"/>
                  <a:gd name="T5" fmla="*/ 74 h 766"/>
                  <a:gd name="T6" fmla="*/ 162 w 495"/>
                  <a:gd name="T7" fmla="*/ 90 h 766"/>
                  <a:gd name="T8" fmla="*/ 162 w 495"/>
                  <a:gd name="T9" fmla="*/ 156 h 766"/>
                  <a:gd name="T10" fmla="*/ 211 w 495"/>
                  <a:gd name="T11" fmla="*/ 157 h 766"/>
                  <a:gd name="T12" fmla="*/ 217 w 495"/>
                  <a:gd name="T13" fmla="*/ 214 h 766"/>
                  <a:gd name="T14" fmla="*/ 194 w 495"/>
                  <a:gd name="T15" fmla="*/ 268 h 766"/>
                  <a:gd name="T16" fmla="*/ 218 w 495"/>
                  <a:gd name="T17" fmla="*/ 311 h 766"/>
                  <a:gd name="T18" fmla="*/ 246 w 495"/>
                  <a:gd name="T19" fmla="*/ 340 h 766"/>
                  <a:gd name="T20" fmla="*/ 207 w 495"/>
                  <a:gd name="T21" fmla="*/ 396 h 766"/>
                  <a:gd name="T22" fmla="*/ 235 w 495"/>
                  <a:gd name="T23" fmla="*/ 407 h 766"/>
                  <a:gd name="T24" fmla="*/ 218 w 495"/>
                  <a:gd name="T25" fmla="*/ 445 h 766"/>
                  <a:gd name="T26" fmla="*/ 267 w 495"/>
                  <a:gd name="T27" fmla="*/ 466 h 766"/>
                  <a:gd name="T28" fmla="*/ 203 w 495"/>
                  <a:gd name="T29" fmla="*/ 460 h 766"/>
                  <a:gd name="T30" fmla="*/ 160 w 495"/>
                  <a:gd name="T31" fmla="*/ 490 h 766"/>
                  <a:gd name="T32" fmla="*/ 146 w 495"/>
                  <a:gd name="T33" fmla="*/ 522 h 766"/>
                  <a:gd name="T34" fmla="*/ 127 w 495"/>
                  <a:gd name="T35" fmla="*/ 529 h 766"/>
                  <a:gd name="T36" fmla="*/ 88 w 495"/>
                  <a:gd name="T37" fmla="*/ 569 h 766"/>
                  <a:gd name="T38" fmla="*/ 117 w 495"/>
                  <a:gd name="T39" fmla="*/ 590 h 766"/>
                  <a:gd name="T40" fmla="*/ 118 w 495"/>
                  <a:gd name="T41" fmla="*/ 646 h 766"/>
                  <a:gd name="T42" fmla="*/ 51 w 495"/>
                  <a:gd name="T43" fmla="*/ 674 h 766"/>
                  <a:gd name="T44" fmla="*/ 5 w 495"/>
                  <a:gd name="T45" fmla="*/ 696 h 766"/>
                  <a:gd name="T46" fmla="*/ 6 w 495"/>
                  <a:gd name="T47" fmla="*/ 705 h 766"/>
                  <a:gd name="T48" fmla="*/ 50 w 495"/>
                  <a:gd name="T49" fmla="*/ 744 h 766"/>
                  <a:gd name="T50" fmla="*/ 84 w 495"/>
                  <a:gd name="T51" fmla="*/ 740 h 766"/>
                  <a:gd name="T52" fmla="*/ 87 w 495"/>
                  <a:gd name="T53" fmla="*/ 709 h 766"/>
                  <a:gd name="T54" fmla="*/ 141 w 495"/>
                  <a:gd name="T55" fmla="*/ 686 h 766"/>
                  <a:gd name="T56" fmla="*/ 185 w 495"/>
                  <a:gd name="T57" fmla="*/ 699 h 766"/>
                  <a:gd name="T58" fmla="*/ 213 w 495"/>
                  <a:gd name="T59" fmla="*/ 731 h 766"/>
                  <a:gd name="T60" fmla="*/ 221 w 495"/>
                  <a:gd name="T61" fmla="*/ 740 h 766"/>
                  <a:gd name="T62" fmla="*/ 238 w 495"/>
                  <a:gd name="T63" fmla="*/ 713 h 766"/>
                  <a:gd name="T64" fmla="*/ 242 w 495"/>
                  <a:gd name="T65" fmla="*/ 663 h 766"/>
                  <a:gd name="T66" fmla="*/ 275 w 495"/>
                  <a:gd name="T67" fmla="*/ 626 h 766"/>
                  <a:gd name="T68" fmla="*/ 308 w 495"/>
                  <a:gd name="T69" fmla="*/ 593 h 766"/>
                  <a:gd name="T70" fmla="*/ 333 w 495"/>
                  <a:gd name="T71" fmla="*/ 600 h 766"/>
                  <a:gd name="T72" fmla="*/ 334 w 495"/>
                  <a:gd name="T73" fmla="*/ 595 h 766"/>
                  <a:gd name="T74" fmla="*/ 382 w 495"/>
                  <a:gd name="T75" fmla="*/ 582 h 766"/>
                  <a:gd name="T76" fmla="*/ 442 w 495"/>
                  <a:gd name="T77" fmla="*/ 566 h 766"/>
                  <a:gd name="T78" fmla="*/ 461 w 495"/>
                  <a:gd name="T79" fmla="*/ 483 h 766"/>
                  <a:gd name="T80" fmla="*/ 463 w 495"/>
                  <a:gd name="T81" fmla="*/ 456 h 766"/>
                  <a:gd name="T82" fmla="*/ 442 w 495"/>
                  <a:gd name="T83" fmla="*/ 417 h 766"/>
                  <a:gd name="T84" fmla="*/ 412 w 495"/>
                  <a:gd name="T85" fmla="*/ 415 h 766"/>
                  <a:gd name="T86" fmla="*/ 435 w 495"/>
                  <a:gd name="T87" fmla="*/ 389 h 766"/>
                  <a:gd name="T88" fmla="*/ 484 w 495"/>
                  <a:gd name="T89" fmla="*/ 354 h 766"/>
                  <a:gd name="T90" fmla="*/ 479 w 495"/>
                  <a:gd name="T91" fmla="*/ 314 h 766"/>
                  <a:gd name="T92" fmla="*/ 450 w 495"/>
                  <a:gd name="T93" fmla="*/ 297 h 766"/>
                  <a:gd name="T94" fmla="*/ 446 w 495"/>
                  <a:gd name="T95" fmla="*/ 264 h 766"/>
                  <a:gd name="T96" fmla="*/ 439 w 495"/>
                  <a:gd name="T97" fmla="*/ 257 h 766"/>
                  <a:gd name="T98" fmla="*/ 417 w 495"/>
                  <a:gd name="T99" fmla="*/ 252 h 766"/>
                  <a:gd name="T100" fmla="*/ 386 w 495"/>
                  <a:gd name="T101" fmla="*/ 233 h 766"/>
                  <a:gd name="T102" fmla="*/ 379 w 495"/>
                  <a:gd name="T103" fmla="*/ 205 h 766"/>
                  <a:gd name="T104" fmla="*/ 369 w 495"/>
                  <a:gd name="T105" fmla="*/ 175 h 766"/>
                  <a:gd name="T106" fmla="*/ 376 w 495"/>
                  <a:gd name="T107" fmla="*/ 161 h 766"/>
                  <a:gd name="T108" fmla="*/ 386 w 495"/>
                  <a:gd name="T109" fmla="*/ 99 h 766"/>
                  <a:gd name="T110" fmla="*/ 415 w 495"/>
                  <a:gd name="T111" fmla="*/ 55 h 766"/>
                  <a:gd name="T112" fmla="*/ 383 w 495"/>
                  <a:gd name="T113" fmla="*/ 53 h 766"/>
                  <a:gd name="T114" fmla="*/ 344 w 495"/>
                  <a:gd name="T115" fmla="*/ 69 h 766"/>
                  <a:gd name="T116" fmla="*/ 315 w 495"/>
                  <a:gd name="T117" fmla="*/ 58 h 766"/>
                  <a:gd name="T118" fmla="*/ 291 w 495"/>
                  <a:gd name="T119" fmla="*/ 54 h 766"/>
                  <a:gd name="T120" fmla="*/ 284 w 495"/>
                  <a:gd name="T121" fmla="*/ 15 h 7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95" h="766">
                    <a:moveTo>
                      <a:pt x="253" y="1"/>
                    </a:moveTo>
                    <a:lnTo>
                      <a:pt x="252" y="0"/>
                    </a:lnTo>
                    <a:lnTo>
                      <a:pt x="251" y="0"/>
                    </a:lnTo>
                    <a:lnTo>
                      <a:pt x="248" y="12"/>
                    </a:lnTo>
                    <a:lnTo>
                      <a:pt x="231" y="15"/>
                    </a:lnTo>
                    <a:lnTo>
                      <a:pt x="231" y="18"/>
                    </a:lnTo>
                    <a:lnTo>
                      <a:pt x="232" y="22"/>
                    </a:lnTo>
                    <a:lnTo>
                      <a:pt x="234" y="33"/>
                    </a:lnTo>
                    <a:lnTo>
                      <a:pt x="245" y="48"/>
                    </a:lnTo>
                    <a:lnTo>
                      <a:pt x="248" y="62"/>
                    </a:lnTo>
                    <a:lnTo>
                      <a:pt x="242" y="78"/>
                    </a:lnTo>
                    <a:lnTo>
                      <a:pt x="241" y="78"/>
                    </a:lnTo>
                    <a:lnTo>
                      <a:pt x="238" y="74"/>
                    </a:lnTo>
                    <a:lnTo>
                      <a:pt x="232" y="71"/>
                    </a:lnTo>
                    <a:lnTo>
                      <a:pt x="231" y="69"/>
                    </a:lnTo>
                    <a:lnTo>
                      <a:pt x="217" y="65"/>
                    </a:lnTo>
                    <a:lnTo>
                      <a:pt x="204" y="65"/>
                    </a:lnTo>
                    <a:lnTo>
                      <a:pt x="194" y="67"/>
                    </a:lnTo>
                    <a:lnTo>
                      <a:pt x="182" y="72"/>
                    </a:lnTo>
                    <a:lnTo>
                      <a:pt x="184" y="72"/>
                    </a:lnTo>
                    <a:lnTo>
                      <a:pt x="184" y="74"/>
                    </a:lnTo>
                    <a:lnTo>
                      <a:pt x="178" y="79"/>
                    </a:lnTo>
                    <a:lnTo>
                      <a:pt x="174" y="87"/>
                    </a:lnTo>
                    <a:lnTo>
                      <a:pt x="174" y="89"/>
                    </a:lnTo>
                    <a:lnTo>
                      <a:pt x="170" y="93"/>
                    </a:lnTo>
                    <a:lnTo>
                      <a:pt x="165" y="93"/>
                    </a:lnTo>
                    <a:lnTo>
                      <a:pt x="165" y="90"/>
                    </a:lnTo>
                    <a:lnTo>
                      <a:pt x="162" y="90"/>
                    </a:lnTo>
                    <a:lnTo>
                      <a:pt x="147" y="168"/>
                    </a:lnTo>
                    <a:lnTo>
                      <a:pt x="153" y="168"/>
                    </a:lnTo>
                    <a:lnTo>
                      <a:pt x="153" y="167"/>
                    </a:lnTo>
                    <a:lnTo>
                      <a:pt x="155" y="163"/>
                    </a:lnTo>
                    <a:lnTo>
                      <a:pt x="155" y="161"/>
                    </a:lnTo>
                    <a:lnTo>
                      <a:pt x="157" y="160"/>
                    </a:lnTo>
                    <a:lnTo>
                      <a:pt x="162" y="156"/>
                    </a:lnTo>
                    <a:lnTo>
                      <a:pt x="165" y="153"/>
                    </a:lnTo>
                    <a:lnTo>
                      <a:pt x="175" y="150"/>
                    </a:lnTo>
                    <a:lnTo>
                      <a:pt x="177" y="150"/>
                    </a:lnTo>
                    <a:lnTo>
                      <a:pt x="181" y="152"/>
                    </a:lnTo>
                    <a:lnTo>
                      <a:pt x="210" y="156"/>
                    </a:lnTo>
                    <a:lnTo>
                      <a:pt x="211" y="156"/>
                    </a:lnTo>
                    <a:lnTo>
                      <a:pt x="211" y="157"/>
                    </a:lnTo>
                    <a:lnTo>
                      <a:pt x="213" y="157"/>
                    </a:lnTo>
                    <a:lnTo>
                      <a:pt x="213" y="159"/>
                    </a:lnTo>
                    <a:lnTo>
                      <a:pt x="218" y="167"/>
                    </a:lnTo>
                    <a:lnTo>
                      <a:pt x="221" y="178"/>
                    </a:lnTo>
                    <a:lnTo>
                      <a:pt x="221" y="191"/>
                    </a:lnTo>
                    <a:lnTo>
                      <a:pt x="218" y="201"/>
                    </a:lnTo>
                    <a:lnTo>
                      <a:pt x="217" y="214"/>
                    </a:lnTo>
                    <a:lnTo>
                      <a:pt x="217" y="223"/>
                    </a:lnTo>
                    <a:lnTo>
                      <a:pt x="215" y="227"/>
                    </a:lnTo>
                    <a:lnTo>
                      <a:pt x="215" y="231"/>
                    </a:lnTo>
                    <a:lnTo>
                      <a:pt x="207" y="245"/>
                    </a:lnTo>
                    <a:lnTo>
                      <a:pt x="196" y="255"/>
                    </a:lnTo>
                    <a:lnTo>
                      <a:pt x="194" y="257"/>
                    </a:lnTo>
                    <a:lnTo>
                      <a:pt x="194" y="268"/>
                    </a:lnTo>
                    <a:lnTo>
                      <a:pt x="196" y="269"/>
                    </a:lnTo>
                    <a:lnTo>
                      <a:pt x="196" y="271"/>
                    </a:lnTo>
                    <a:lnTo>
                      <a:pt x="197" y="272"/>
                    </a:lnTo>
                    <a:lnTo>
                      <a:pt x="197" y="276"/>
                    </a:lnTo>
                    <a:lnTo>
                      <a:pt x="207" y="297"/>
                    </a:lnTo>
                    <a:lnTo>
                      <a:pt x="217" y="310"/>
                    </a:lnTo>
                    <a:lnTo>
                      <a:pt x="218" y="311"/>
                    </a:lnTo>
                    <a:lnTo>
                      <a:pt x="224" y="329"/>
                    </a:lnTo>
                    <a:lnTo>
                      <a:pt x="230" y="332"/>
                    </a:lnTo>
                    <a:lnTo>
                      <a:pt x="237" y="333"/>
                    </a:lnTo>
                    <a:lnTo>
                      <a:pt x="239" y="333"/>
                    </a:lnTo>
                    <a:lnTo>
                      <a:pt x="241" y="335"/>
                    </a:lnTo>
                    <a:lnTo>
                      <a:pt x="246" y="339"/>
                    </a:lnTo>
                    <a:lnTo>
                      <a:pt x="246" y="340"/>
                    </a:lnTo>
                    <a:lnTo>
                      <a:pt x="249" y="367"/>
                    </a:lnTo>
                    <a:lnTo>
                      <a:pt x="249" y="368"/>
                    </a:lnTo>
                    <a:lnTo>
                      <a:pt x="245" y="368"/>
                    </a:lnTo>
                    <a:lnTo>
                      <a:pt x="225" y="384"/>
                    </a:lnTo>
                    <a:lnTo>
                      <a:pt x="218" y="385"/>
                    </a:lnTo>
                    <a:lnTo>
                      <a:pt x="210" y="385"/>
                    </a:lnTo>
                    <a:lnTo>
                      <a:pt x="207" y="396"/>
                    </a:lnTo>
                    <a:lnTo>
                      <a:pt x="207" y="405"/>
                    </a:lnTo>
                    <a:lnTo>
                      <a:pt x="213" y="411"/>
                    </a:lnTo>
                    <a:lnTo>
                      <a:pt x="218" y="414"/>
                    </a:lnTo>
                    <a:lnTo>
                      <a:pt x="224" y="414"/>
                    </a:lnTo>
                    <a:lnTo>
                      <a:pt x="230" y="410"/>
                    </a:lnTo>
                    <a:lnTo>
                      <a:pt x="234" y="407"/>
                    </a:lnTo>
                    <a:lnTo>
                      <a:pt x="235" y="407"/>
                    </a:lnTo>
                    <a:lnTo>
                      <a:pt x="235" y="413"/>
                    </a:lnTo>
                    <a:lnTo>
                      <a:pt x="234" y="423"/>
                    </a:lnTo>
                    <a:lnTo>
                      <a:pt x="228" y="430"/>
                    </a:lnTo>
                    <a:lnTo>
                      <a:pt x="224" y="434"/>
                    </a:lnTo>
                    <a:lnTo>
                      <a:pt x="220" y="442"/>
                    </a:lnTo>
                    <a:lnTo>
                      <a:pt x="220" y="444"/>
                    </a:lnTo>
                    <a:lnTo>
                      <a:pt x="218" y="445"/>
                    </a:lnTo>
                    <a:lnTo>
                      <a:pt x="230" y="448"/>
                    </a:lnTo>
                    <a:lnTo>
                      <a:pt x="245" y="446"/>
                    </a:lnTo>
                    <a:lnTo>
                      <a:pt x="266" y="449"/>
                    </a:lnTo>
                    <a:lnTo>
                      <a:pt x="280" y="455"/>
                    </a:lnTo>
                    <a:lnTo>
                      <a:pt x="283" y="455"/>
                    </a:lnTo>
                    <a:lnTo>
                      <a:pt x="271" y="465"/>
                    </a:lnTo>
                    <a:lnTo>
                      <a:pt x="267" y="466"/>
                    </a:lnTo>
                    <a:lnTo>
                      <a:pt x="263" y="469"/>
                    </a:lnTo>
                    <a:lnTo>
                      <a:pt x="261" y="469"/>
                    </a:lnTo>
                    <a:lnTo>
                      <a:pt x="260" y="467"/>
                    </a:lnTo>
                    <a:lnTo>
                      <a:pt x="237" y="463"/>
                    </a:lnTo>
                    <a:lnTo>
                      <a:pt x="228" y="463"/>
                    </a:lnTo>
                    <a:lnTo>
                      <a:pt x="204" y="460"/>
                    </a:lnTo>
                    <a:lnTo>
                      <a:pt x="203" y="460"/>
                    </a:lnTo>
                    <a:lnTo>
                      <a:pt x="186" y="463"/>
                    </a:lnTo>
                    <a:lnTo>
                      <a:pt x="164" y="478"/>
                    </a:lnTo>
                    <a:lnTo>
                      <a:pt x="162" y="478"/>
                    </a:lnTo>
                    <a:lnTo>
                      <a:pt x="160" y="485"/>
                    </a:lnTo>
                    <a:lnTo>
                      <a:pt x="160" y="487"/>
                    </a:lnTo>
                    <a:lnTo>
                      <a:pt x="158" y="488"/>
                    </a:lnTo>
                    <a:lnTo>
                      <a:pt x="160" y="490"/>
                    </a:lnTo>
                    <a:lnTo>
                      <a:pt x="160" y="494"/>
                    </a:lnTo>
                    <a:lnTo>
                      <a:pt x="161" y="494"/>
                    </a:lnTo>
                    <a:lnTo>
                      <a:pt x="161" y="495"/>
                    </a:lnTo>
                    <a:lnTo>
                      <a:pt x="162" y="505"/>
                    </a:lnTo>
                    <a:lnTo>
                      <a:pt x="158" y="519"/>
                    </a:lnTo>
                    <a:lnTo>
                      <a:pt x="154" y="522"/>
                    </a:lnTo>
                    <a:lnTo>
                      <a:pt x="146" y="522"/>
                    </a:lnTo>
                    <a:lnTo>
                      <a:pt x="143" y="520"/>
                    </a:lnTo>
                    <a:lnTo>
                      <a:pt x="141" y="519"/>
                    </a:lnTo>
                    <a:lnTo>
                      <a:pt x="137" y="519"/>
                    </a:lnTo>
                    <a:lnTo>
                      <a:pt x="134" y="520"/>
                    </a:lnTo>
                    <a:lnTo>
                      <a:pt x="130" y="523"/>
                    </a:lnTo>
                    <a:lnTo>
                      <a:pt x="127" y="526"/>
                    </a:lnTo>
                    <a:lnTo>
                      <a:pt x="127" y="529"/>
                    </a:lnTo>
                    <a:lnTo>
                      <a:pt x="126" y="533"/>
                    </a:lnTo>
                    <a:lnTo>
                      <a:pt x="121" y="535"/>
                    </a:lnTo>
                    <a:lnTo>
                      <a:pt x="117" y="539"/>
                    </a:lnTo>
                    <a:lnTo>
                      <a:pt x="105" y="547"/>
                    </a:lnTo>
                    <a:lnTo>
                      <a:pt x="104" y="547"/>
                    </a:lnTo>
                    <a:lnTo>
                      <a:pt x="87" y="569"/>
                    </a:lnTo>
                    <a:lnTo>
                      <a:pt x="88" y="569"/>
                    </a:lnTo>
                    <a:lnTo>
                      <a:pt x="91" y="578"/>
                    </a:lnTo>
                    <a:lnTo>
                      <a:pt x="95" y="582"/>
                    </a:lnTo>
                    <a:lnTo>
                      <a:pt x="102" y="583"/>
                    </a:lnTo>
                    <a:lnTo>
                      <a:pt x="108" y="583"/>
                    </a:lnTo>
                    <a:lnTo>
                      <a:pt x="112" y="585"/>
                    </a:lnTo>
                    <a:lnTo>
                      <a:pt x="117" y="589"/>
                    </a:lnTo>
                    <a:lnTo>
                      <a:pt x="117" y="590"/>
                    </a:lnTo>
                    <a:lnTo>
                      <a:pt x="114" y="599"/>
                    </a:lnTo>
                    <a:lnTo>
                      <a:pt x="112" y="606"/>
                    </a:lnTo>
                    <a:lnTo>
                      <a:pt x="112" y="622"/>
                    </a:lnTo>
                    <a:lnTo>
                      <a:pt x="114" y="624"/>
                    </a:lnTo>
                    <a:lnTo>
                      <a:pt x="114" y="640"/>
                    </a:lnTo>
                    <a:lnTo>
                      <a:pt x="117" y="643"/>
                    </a:lnTo>
                    <a:lnTo>
                      <a:pt x="118" y="646"/>
                    </a:lnTo>
                    <a:lnTo>
                      <a:pt x="114" y="652"/>
                    </a:lnTo>
                    <a:lnTo>
                      <a:pt x="111" y="657"/>
                    </a:lnTo>
                    <a:lnTo>
                      <a:pt x="72" y="659"/>
                    </a:lnTo>
                    <a:lnTo>
                      <a:pt x="69" y="662"/>
                    </a:lnTo>
                    <a:lnTo>
                      <a:pt x="62" y="664"/>
                    </a:lnTo>
                    <a:lnTo>
                      <a:pt x="60" y="664"/>
                    </a:lnTo>
                    <a:lnTo>
                      <a:pt x="51" y="674"/>
                    </a:lnTo>
                    <a:lnTo>
                      <a:pt x="50" y="678"/>
                    </a:lnTo>
                    <a:lnTo>
                      <a:pt x="48" y="679"/>
                    </a:lnTo>
                    <a:lnTo>
                      <a:pt x="20" y="684"/>
                    </a:lnTo>
                    <a:lnTo>
                      <a:pt x="19" y="684"/>
                    </a:lnTo>
                    <a:lnTo>
                      <a:pt x="19" y="685"/>
                    </a:lnTo>
                    <a:lnTo>
                      <a:pt x="6" y="696"/>
                    </a:lnTo>
                    <a:lnTo>
                      <a:pt x="5" y="696"/>
                    </a:lnTo>
                    <a:lnTo>
                      <a:pt x="3" y="695"/>
                    </a:lnTo>
                    <a:lnTo>
                      <a:pt x="2" y="695"/>
                    </a:lnTo>
                    <a:lnTo>
                      <a:pt x="2" y="696"/>
                    </a:lnTo>
                    <a:lnTo>
                      <a:pt x="0" y="698"/>
                    </a:lnTo>
                    <a:lnTo>
                      <a:pt x="0" y="700"/>
                    </a:lnTo>
                    <a:lnTo>
                      <a:pt x="3" y="703"/>
                    </a:lnTo>
                    <a:lnTo>
                      <a:pt x="6" y="705"/>
                    </a:lnTo>
                    <a:lnTo>
                      <a:pt x="10" y="705"/>
                    </a:lnTo>
                    <a:lnTo>
                      <a:pt x="16" y="706"/>
                    </a:lnTo>
                    <a:lnTo>
                      <a:pt x="19" y="708"/>
                    </a:lnTo>
                    <a:lnTo>
                      <a:pt x="28" y="737"/>
                    </a:lnTo>
                    <a:lnTo>
                      <a:pt x="48" y="733"/>
                    </a:lnTo>
                    <a:lnTo>
                      <a:pt x="50" y="740"/>
                    </a:lnTo>
                    <a:lnTo>
                      <a:pt x="50" y="744"/>
                    </a:lnTo>
                    <a:lnTo>
                      <a:pt x="52" y="749"/>
                    </a:lnTo>
                    <a:lnTo>
                      <a:pt x="65" y="760"/>
                    </a:lnTo>
                    <a:lnTo>
                      <a:pt x="74" y="766"/>
                    </a:lnTo>
                    <a:lnTo>
                      <a:pt x="80" y="762"/>
                    </a:lnTo>
                    <a:lnTo>
                      <a:pt x="83" y="758"/>
                    </a:lnTo>
                    <a:lnTo>
                      <a:pt x="83" y="748"/>
                    </a:lnTo>
                    <a:lnTo>
                      <a:pt x="84" y="740"/>
                    </a:lnTo>
                    <a:lnTo>
                      <a:pt x="84" y="737"/>
                    </a:lnTo>
                    <a:lnTo>
                      <a:pt x="86" y="733"/>
                    </a:lnTo>
                    <a:lnTo>
                      <a:pt x="81" y="720"/>
                    </a:lnTo>
                    <a:lnTo>
                      <a:pt x="80" y="719"/>
                    </a:lnTo>
                    <a:lnTo>
                      <a:pt x="80" y="717"/>
                    </a:lnTo>
                    <a:lnTo>
                      <a:pt x="81" y="713"/>
                    </a:lnTo>
                    <a:lnTo>
                      <a:pt x="87" y="709"/>
                    </a:lnTo>
                    <a:lnTo>
                      <a:pt x="98" y="709"/>
                    </a:lnTo>
                    <a:lnTo>
                      <a:pt x="112" y="695"/>
                    </a:lnTo>
                    <a:lnTo>
                      <a:pt x="129" y="695"/>
                    </a:lnTo>
                    <a:lnTo>
                      <a:pt x="132" y="693"/>
                    </a:lnTo>
                    <a:lnTo>
                      <a:pt x="134" y="689"/>
                    </a:lnTo>
                    <a:lnTo>
                      <a:pt x="137" y="686"/>
                    </a:lnTo>
                    <a:lnTo>
                      <a:pt x="141" y="686"/>
                    </a:lnTo>
                    <a:lnTo>
                      <a:pt x="144" y="688"/>
                    </a:lnTo>
                    <a:lnTo>
                      <a:pt x="148" y="691"/>
                    </a:lnTo>
                    <a:lnTo>
                      <a:pt x="154" y="692"/>
                    </a:lnTo>
                    <a:lnTo>
                      <a:pt x="158" y="692"/>
                    </a:lnTo>
                    <a:lnTo>
                      <a:pt x="161" y="685"/>
                    </a:lnTo>
                    <a:lnTo>
                      <a:pt x="162" y="685"/>
                    </a:lnTo>
                    <a:lnTo>
                      <a:pt x="185" y="699"/>
                    </a:lnTo>
                    <a:lnTo>
                      <a:pt x="199" y="713"/>
                    </a:lnTo>
                    <a:lnTo>
                      <a:pt x="201" y="717"/>
                    </a:lnTo>
                    <a:lnTo>
                      <a:pt x="204" y="720"/>
                    </a:lnTo>
                    <a:lnTo>
                      <a:pt x="206" y="720"/>
                    </a:lnTo>
                    <a:lnTo>
                      <a:pt x="208" y="723"/>
                    </a:lnTo>
                    <a:lnTo>
                      <a:pt x="213" y="730"/>
                    </a:lnTo>
                    <a:lnTo>
                      <a:pt x="213" y="731"/>
                    </a:lnTo>
                    <a:lnTo>
                      <a:pt x="214" y="734"/>
                    </a:lnTo>
                    <a:lnTo>
                      <a:pt x="214" y="740"/>
                    </a:lnTo>
                    <a:lnTo>
                      <a:pt x="215" y="745"/>
                    </a:lnTo>
                    <a:lnTo>
                      <a:pt x="215" y="746"/>
                    </a:lnTo>
                    <a:lnTo>
                      <a:pt x="217" y="748"/>
                    </a:lnTo>
                    <a:lnTo>
                      <a:pt x="218" y="748"/>
                    </a:lnTo>
                    <a:lnTo>
                      <a:pt x="221" y="740"/>
                    </a:lnTo>
                    <a:lnTo>
                      <a:pt x="225" y="736"/>
                    </a:lnTo>
                    <a:lnTo>
                      <a:pt x="225" y="733"/>
                    </a:lnTo>
                    <a:lnTo>
                      <a:pt x="232" y="720"/>
                    </a:lnTo>
                    <a:lnTo>
                      <a:pt x="234" y="719"/>
                    </a:lnTo>
                    <a:lnTo>
                      <a:pt x="235" y="715"/>
                    </a:lnTo>
                    <a:lnTo>
                      <a:pt x="237" y="713"/>
                    </a:lnTo>
                    <a:lnTo>
                      <a:pt x="238" y="713"/>
                    </a:lnTo>
                    <a:lnTo>
                      <a:pt x="244" y="706"/>
                    </a:lnTo>
                    <a:lnTo>
                      <a:pt x="248" y="699"/>
                    </a:lnTo>
                    <a:lnTo>
                      <a:pt x="248" y="696"/>
                    </a:lnTo>
                    <a:lnTo>
                      <a:pt x="245" y="674"/>
                    </a:lnTo>
                    <a:lnTo>
                      <a:pt x="245" y="671"/>
                    </a:lnTo>
                    <a:lnTo>
                      <a:pt x="244" y="666"/>
                    </a:lnTo>
                    <a:lnTo>
                      <a:pt x="242" y="663"/>
                    </a:lnTo>
                    <a:lnTo>
                      <a:pt x="239" y="662"/>
                    </a:lnTo>
                    <a:lnTo>
                      <a:pt x="238" y="656"/>
                    </a:lnTo>
                    <a:lnTo>
                      <a:pt x="238" y="655"/>
                    </a:lnTo>
                    <a:lnTo>
                      <a:pt x="256" y="647"/>
                    </a:lnTo>
                    <a:lnTo>
                      <a:pt x="268" y="639"/>
                    </a:lnTo>
                    <a:lnTo>
                      <a:pt x="274" y="628"/>
                    </a:lnTo>
                    <a:lnTo>
                      <a:pt x="275" y="626"/>
                    </a:lnTo>
                    <a:lnTo>
                      <a:pt x="278" y="625"/>
                    </a:lnTo>
                    <a:lnTo>
                      <a:pt x="283" y="619"/>
                    </a:lnTo>
                    <a:lnTo>
                      <a:pt x="285" y="612"/>
                    </a:lnTo>
                    <a:lnTo>
                      <a:pt x="290" y="606"/>
                    </a:lnTo>
                    <a:lnTo>
                      <a:pt x="291" y="604"/>
                    </a:lnTo>
                    <a:lnTo>
                      <a:pt x="294" y="603"/>
                    </a:lnTo>
                    <a:lnTo>
                      <a:pt x="308" y="593"/>
                    </a:lnTo>
                    <a:lnTo>
                      <a:pt x="313" y="595"/>
                    </a:lnTo>
                    <a:lnTo>
                      <a:pt x="319" y="597"/>
                    </a:lnTo>
                    <a:lnTo>
                      <a:pt x="324" y="600"/>
                    </a:lnTo>
                    <a:lnTo>
                      <a:pt x="326" y="600"/>
                    </a:lnTo>
                    <a:lnTo>
                      <a:pt x="327" y="597"/>
                    </a:lnTo>
                    <a:lnTo>
                      <a:pt x="330" y="597"/>
                    </a:lnTo>
                    <a:lnTo>
                      <a:pt x="333" y="600"/>
                    </a:lnTo>
                    <a:lnTo>
                      <a:pt x="337" y="603"/>
                    </a:lnTo>
                    <a:lnTo>
                      <a:pt x="341" y="603"/>
                    </a:lnTo>
                    <a:lnTo>
                      <a:pt x="344" y="599"/>
                    </a:lnTo>
                    <a:lnTo>
                      <a:pt x="340" y="597"/>
                    </a:lnTo>
                    <a:lnTo>
                      <a:pt x="338" y="597"/>
                    </a:lnTo>
                    <a:lnTo>
                      <a:pt x="335" y="596"/>
                    </a:lnTo>
                    <a:lnTo>
                      <a:pt x="334" y="595"/>
                    </a:lnTo>
                    <a:lnTo>
                      <a:pt x="334" y="593"/>
                    </a:lnTo>
                    <a:lnTo>
                      <a:pt x="335" y="592"/>
                    </a:lnTo>
                    <a:lnTo>
                      <a:pt x="337" y="589"/>
                    </a:lnTo>
                    <a:lnTo>
                      <a:pt x="337" y="586"/>
                    </a:lnTo>
                    <a:lnTo>
                      <a:pt x="375" y="586"/>
                    </a:lnTo>
                    <a:lnTo>
                      <a:pt x="379" y="585"/>
                    </a:lnTo>
                    <a:lnTo>
                      <a:pt x="382" y="582"/>
                    </a:lnTo>
                    <a:lnTo>
                      <a:pt x="388" y="579"/>
                    </a:lnTo>
                    <a:lnTo>
                      <a:pt x="397" y="571"/>
                    </a:lnTo>
                    <a:lnTo>
                      <a:pt x="410" y="568"/>
                    </a:lnTo>
                    <a:lnTo>
                      <a:pt x="418" y="568"/>
                    </a:lnTo>
                    <a:lnTo>
                      <a:pt x="418" y="569"/>
                    </a:lnTo>
                    <a:lnTo>
                      <a:pt x="433" y="572"/>
                    </a:lnTo>
                    <a:lnTo>
                      <a:pt x="442" y="566"/>
                    </a:lnTo>
                    <a:lnTo>
                      <a:pt x="461" y="557"/>
                    </a:lnTo>
                    <a:lnTo>
                      <a:pt x="463" y="557"/>
                    </a:lnTo>
                    <a:lnTo>
                      <a:pt x="482" y="533"/>
                    </a:lnTo>
                    <a:lnTo>
                      <a:pt x="482" y="527"/>
                    </a:lnTo>
                    <a:lnTo>
                      <a:pt x="475" y="502"/>
                    </a:lnTo>
                    <a:lnTo>
                      <a:pt x="468" y="494"/>
                    </a:lnTo>
                    <a:lnTo>
                      <a:pt x="461" y="483"/>
                    </a:lnTo>
                    <a:lnTo>
                      <a:pt x="457" y="480"/>
                    </a:lnTo>
                    <a:lnTo>
                      <a:pt x="456" y="477"/>
                    </a:lnTo>
                    <a:lnTo>
                      <a:pt x="452" y="473"/>
                    </a:lnTo>
                    <a:lnTo>
                      <a:pt x="449" y="473"/>
                    </a:lnTo>
                    <a:lnTo>
                      <a:pt x="458" y="462"/>
                    </a:lnTo>
                    <a:lnTo>
                      <a:pt x="460" y="459"/>
                    </a:lnTo>
                    <a:lnTo>
                      <a:pt x="463" y="456"/>
                    </a:lnTo>
                    <a:lnTo>
                      <a:pt x="464" y="453"/>
                    </a:lnTo>
                    <a:lnTo>
                      <a:pt x="464" y="444"/>
                    </a:lnTo>
                    <a:lnTo>
                      <a:pt x="465" y="435"/>
                    </a:lnTo>
                    <a:lnTo>
                      <a:pt x="461" y="431"/>
                    </a:lnTo>
                    <a:lnTo>
                      <a:pt x="457" y="428"/>
                    </a:lnTo>
                    <a:lnTo>
                      <a:pt x="452" y="427"/>
                    </a:lnTo>
                    <a:lnTo>
                      <a:pt x="442" y="417"/>
                    </a:lnTo>
                    <a:lnTo>
                      <a:pt x="440" y="417"/>
                    </a:lnTo>
                    <a:lnTo>
                      <a:pt x="432" y="423"/>
                    </a:lnTo>
                    <a:lnTo>
                      <a:pt x="428" y="424"/>
                    </a:lnTo>
                    <a:lnTo>
                      <a:pt x="424" y="423"/>
                    </a:lnTo>
                    <a:lnTo>
                      <a:pt x="419" y="414"/>
                    </a:lnTo>
                    <a:lnTo>
                      <a:pt x="414" y="414"/>
                    </a:lnTo>
                    <a:lnTo>
                      <a:pt x="412" y="415"/>
                    </a:lnTo>
                    <a:lnTo>
                      <a:pt x="412" y="414"/>
                    </a:lnTo>
                    <a:lnTo>
                      <a:pt x="414" y="413"/>
                    </a:lnTo>
                    <a:lnTo>
                      <a:pt x="428" y="400"/>
                    </a:lnTo>
                    <a:lnTo>
                      <a:pt x="428" y="398"/>
                    </a:lnTo>
                    <a:lnTo>
                      <a:pt x="429" y="396"/>
                    </a:lnTo>
                    <a:lnTo>
                      <a:pt x="429" y="395"/>
                    </a:lnTo>
                    <a:lnTo>
                      <a:pt x="435" y="389"/>
                    </a:lnTo>
                    <a:lnTo>
                      <a:pt x="439" y="388"/>
                    </a:lnTo>
                    <a:lnTo>
                      <a:pt x="447" y="388"/>
                    </a:lnTo>
                    <a:lnTo>
                      <a:pt x="456" y="385"/>
                    </a:lnTo>
                    <a:lnTo>
                      <a:pt x="465" y="370"/>
                    </a:lnTo>
                    <a:lnTo>
                      <a:pt x="470" y="367"/>
                    </a:lnTo>
                    <a:lnTo>
                      <a:pt x="472" y="364"/>
                    </a:lnTo>
                    <a:lnTo>
                      <a:pt x="484" y="354"/>
                    </a:lnTo>
                    <a:lnTo>
                      <a:pt x="486" y="350"/>
                    </a:lnTo>
                    <a:lnTo>
                      <a:pt x="488" y="348"/>
                    </a:lnTo>
                    <a:lnTo>
                      <a:pt x="493" y="344"/>
                    </a:lnTo>
                    <a:lnTo>
                      <a:pt x="495" y="344"/>
                    </a:lnTo>
                    <a:lnTo>
                      <a:pt x="481" y="333"/>
                    </a:lnTo>
                    <a:lnTo>
                      <a:pt x="479" y="325"/>
                    </a:lnTo>
                    <a:lnTo>
                      <a:pt x="479" y="314"/>
                    </a:lnTo>
                    <a:lnTo>
                      <a:pt x="481" y="314"/>
                    </a:lnTo>
                    <a:lnTo>
                      <a:pt x="481" y="310"/>
                    </a:lnTo>
                    <a:lnTo>
                      <a:pt x="479" y="310"/>
                    </a:lnTo>
                    <a:lnTo>
                      <a:pt x="474" y="307"/>
                    </a:lnTo>
                    <a:lnTo>
                      <a:pt x="470" y="305"/>
                    </a:lnTo>
                    <a:lnTo>
                      <a:pt x="450" y="301"/>
                    </a:lnTo>
                    <a:lnTo>
                      <a:pt x="450" y="297"/>
                    </a:lnTo>
                    <a:lnTo>
                      <a:pt x="453" y="286"/>
                    </a:lnTo>
                    <a:lnTo>
                      <a:pt x="452" y="273"/>
                    </a:lnTo>
                    <a:lnTo>
                      <a:pt x="453" y="262"/>
                    </a:lnTo>
                    <a:lnTo>
                      <a:pt x="453" y="261"/>
                    </a:lnTo>
                    <a:lnTo>
                      <a:pt x="452" y="261"/>
                    </a:lnTo>
                    <a:lnTo>
                      <a:pt x="447" y="262"/>
                    </a:lnTo>
                    <a:lnTo>
                      <a:pt x="446" y="264"/>
                    </a:lnTo>
                    <a:lnTo>
                      <a:pt x="446" y="265"/>
                    </a:lnTo>
                    <a:lnTo>
                      <a:pt x="445" y="266"/>
                    </a:lnTo>
                    <a:lnTo>
                      <a:pt x="445" y="268"/>
                    </a:lnTo>
                    <a:lnTo>
                      <a:pt x="442" y="269"/>
                    </a:lnTo>
                    <a:lnTo>
                      <a:pt x="442" y="268"/>
                    </a:lnTo>
                    <a:lnTo>
                      <a:pt x="439" y="258"/>
                    </a:lnTo>
                    <a:lnTo>
                      <a:pt x="439" y="257"/>
                    </a:lnTo>
                    <a:lnTo>
                      <a:pt x="438" y="257"/>
                    </a:lnTo>
                    <a:lnTo>
                      <a:pt x="435" y="250"/>
                    </a:lnTo>
                    <a:lnTo>
                      <a:pt x="431" y="248"/>
                    </a:lnTo>
                    <a:lnTo>
                      <a:pt x="429" y="247"/>
                    </a:lnTo>
                    <a:lnTo>
                      <a:pt x="425" y="247"/>
                    </a:lnTo>
                    <a:lnTo>
                      <a:pt x="421" y="251"/>
                    </a:lnTo>
                    <a:lnTo>
                      <a:pt x="417" y="252"/>
                    </a:lnTo>
                    <a:lnTo>
                      <a:pt x="404" y="250"/>
                    </a:lnTo>
                    <a:lnTo>
                      <a:pt x="394" y="250"/>
                    </a:lnTo>
                    <a:lnTo>
                      <a:pt x="383" y="242"/>
                    </a:lnTo>
                    <a:lnTo>
                      <a:pt x="382" y="240"/>
                    </a:lnTo>
                    <a:lnTo>
                      <a:pt x="383" y="240"/>
                    </a:lnTo>
                    <a:lnTo>
                      <a:pt x="386" y="235"/>
                    </a:lnTo>
                    <a:lnTo>
                      <a:pt x="386" y="233"/>
                    </a:lnTo>
                    <a:lnTo>
                      <a:pt x="385" y="227"/>
                    </a:lnTo>
                    <a:lnTo>
                      <a:pt x="385" y="226"/>
                    </a:lnTo>
                    <a:lnTo>
                      <a:pt x="383" y="219"/>
                    </a:lnTo>
                    <a:lnTo>
                      <a:pt x="382" y="214"/>
                    </a:lnTo>
                    <a:lnTo>
                      <a:pt x="380" y="213"/>
                    </a:lnTo>
                    <a:lnTo>
                      <a:pt x="378" y="208"/>
                    </a:lnTo>
                    <a:lnTo>
                      <a:pt x="379" y="205"/>
                    </a:lnTo>
                    <a:lnTo>
                      <a:pt x="382" y="202"/>
                    </a:lnTo>
                    <a:lnTo>
                      <a:pt x="382" y="201"/>
                    </a:lnTo>
                    <a:lnTo>
                      <a:pt x="383" y="199"/>
                    </a:lnTo>
                    <a:lnTo>
                      <a:pt x="383" y="198"/>
                    </a:lnTo>
                    <a:lnTo>
                      <a:pt x="382" y="194"/>
                    </a:lnTo>
                    <a:lnTo>
                      <a:pt x="378" y="187"/>
                    </a:lnTo>
                    <a:lnTo>
                      <a:pt x="369" y="175"/>
                    </a:lnTo>
                    <a:lnTo>
                      <a:pt x="368" y="175"/>
                    </a:lnTo>
                    <a:lnTo>
                      <a:pt x="366" y="173"/>
                    </a:lnTo>
                    <a:lnTo>
                      <a:pt x="366" y="171"/>
                    </a:lnTo>
                    <a:lnTo>
                      <a:pt x="369" y="171"/>
                    </a:lnTo>
                    <a:lnTo>
                      <a:pt x="371" y="170"/>
                    </a:lnTo>
                    <a:lnTo>
                      <a:pt x="378" y="167"/>
                    </a:lnTo>
                    <a:lnTo>
                      <a:pt x="376" y="161"/>
                    </a:lnTo>
                    <a:lnTo>
                      <a:pt x="373" y="138"/>
                    </a:lnTo>
                    <a:lnTo>
                      <a:pt x="378" y="111"/>
                    </a:lnTo>
                    <a:lnTo>
                      <a:pt x="376" y="110"/>
                    </a:lnTo>
                    <a:lnTo>
                      <a:pt x="376" y="107"/>
                    </a:lnTo>
                    <a:lnTo>
                      <a:pt x="375" y="106"/>
                    </a:lnTo>
                    <a:lnTo>
                      <a:pt x="380" y="101"/>
                    </a:lnTo>
                    <a:lnTo>
                      <a:pt x="386" y="99"/>
                    </a:lnTo>
                    <a:lnTo>
                      <a:pt x="393" y="97"/>
                    </a:lnTo>
                    <a:lnTo>
                      <a:pt x="403" y="93"/>
                    </a:lnTo>
                    <a:lnTo>
                      <a:pt x="414" y="85"/>
                    </a:lnTo>
                    <a:lnTo>
                      <a:pt x="415" y="80"/>
                    </a:lnTo>
                    <a:lnTo>
                      <a:pt x="415" y="71"/>
                    </a:lnTo>
                    <a:lnTo>
                      <a:pt x="417" y="64"/>
                    </a:lnTo>
                    <a:lnTo>
                      <a:pt x="415" y="55"/>
                    </a:lnTo>
                    <a:lnTo>
                      <a:pt x="407" y="48"/>
                    </a:lnTo>
                    <a:lnTo>
                      <a:pt x="405" y="48"/>
                    </a:lnTo>
                    <a:lnTo>
                      <a:pt x="404" y="47"/>
                    </a:lnTo>
                    <a:lnTo>
                      <a:pt x="398" y="44"/>
                    </a:lnTo>
                    <a:lnTo>
                      <a:pt x="397" y="44"/>
                    </a:lnTo>
                    <a:lnTo>
                      <a:pt x="394" y="47"/>
                    </a:lnTo>
                    <a:lnTo>
                      <a:pt x="383" y="53"/>
                    </a:lnTo>
                    <a:lnTo>
                      <a:pt x="372" y="57"/>
                    </a:lnTo>
                    <a:lnTo>
                      <a:pt x="365" y="58"/>
                    </a:lnTo>
                    <a:lnTo>
                      <a:pt x="359" y="58"/>
                    </a:lnTo>
                    <a:lnTo>
                      <a:pt x="355" y="60"/>
                    </a:lnTo>
                    <a:lnTo>
                      <a:pt x="351" y="60"/>
                    </a:lnTo>
                    <a:lnTo>
                      <a:pt x="344" y="67"/>
                    </a:lnTo>
                    <a:lnTo>
                      <a:pt x="344" y="69"/>
                    </a:lnTo>
                    <a:lnTo>
                      <a:pt x="343" y="68"/>
                    </a:lnTo>
                    <a:lnTo>
                      <a:pt x="344" y="65"/>
                    </a:lnTo>
                    <a:lnTo>
                      <a:pt x="338" y="62"/>
                    </a:lnTo>
                    <a:lnTo>
                      <a:pt x="330" y="61"/>
                    </a:lnTo>
                    <a:lnTo>
                      <a:pt x="323" y="62"/>
                    </a:lnTo>
                    <a:lnTo>
                      <a:pt x="319" y="62"/>
                    </a:lnTo>
                    <a:lnTo>
                      <a:pt x="315" y="58"/>
                    </a:lnTo>
                    <a:lnTo>
                      <a:pt x="308" y="54"/>
                    </a:lnTo>
                    <a:lnTo>
                      <a:pt x="302" y="54"/>
                    </a:lnTo>
                    <a:lnTo>
                      <a:pt x="298" y="58"/>
                    </a:lnTo>
                    <a:lnTo>
                      <a:pt x="291" y="61"/>
                    </a:lnTo>
                    <a:lnTo>
                      <a:pt x="290" y="58"/>
                    </a:lnTo>
                    <a:lnTo>
                      <a:pt x="290" y="54"/>
                    </a:lnTo>
                    <a:lnTo>
                      <a:pt x="291" y="54"/>
                    </a:lnTo>
                    <a:lnTo>
                      <a:pt x="294" y="47"/>
                    </a:lnTo>
                    <a:lnTo>
                      <a:pt x="299" y="22"/>
                    </a:lnTo>
                    <a:lnTo>
                      <a:pt x="294" y="19"/>
                    </a:lnTo>
                    <a:lnTo>
                      <a:pt x="294" y="18"/>
                    </a:lnTo>
                    <a:lnTo>
                      <a:pt x="290" y="16"/>
                    </a:lnTo>
                    <a:lnTo>
                      <a:pt x="285" y="16"/>
                    </a:lnTo>
                    <a:lnTo>
                      <a:pt x="284" y="15"/>
                    </a:lnTo>
                    <a:lnTo>
                      <a:pt x="278" y="13"/>
                    </a:lnTo>
                    <a:lnTo>
                      <a:pt x="253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51" name="Freeform 580">
                <a:extLst>
                  <a:ext uri="{FF2B5EF4-FFF2-40B4-BE49-F238E27FC236}">
                    <a16:creationId xmlns:a16="http://schemas.microsoft.com/office/drawing/2014/main" id="{A8B0B85F-1928-0597-3443-11AE0FF4BA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3" y="1408"/>
                <a:ext cx="153" cy="164"/>
              </a:xfrm>
              <a:custGeom>
                <a:avLst/>
                <a:gdLst>
                  <a:gd name="T0" fmla="*/ 209 w 615"/>
                  <a:gd name="T1" fmla="*/ 105 h 658"/>
                  <a:gd name="T2" fmla="*/ 179 w 615"/>
                  <a:gd name="T3" fmla="*/ 124 h 658"/>
                  <a:gd name="T4" fmla="*/ 99 w 615"/>
                  <a:gd name="T5" fmla="*/ 127 h 658"/>
                  <a:gd name="T6" fmla="*/ 94 w 615"/>
                  <a:gd name="T7" fmla="*/ 61 h 658"/>
                  <a:gd name="T8" fmla="*/ 87 w 615"/>
                  <a:gd name="T9" fmla="*/ 26 h 658"/>
                  <a:gd name="T10" fmla="*/ 60 w 615"/>
                  <a:gd name="T11" fmla="*/ 6 h 658"/>
                  <a:gd name="T12" fmla="*/ 32 w 615"/>
                  <a:gd name="T13" fmla="*/ 61 h 658"/>
                  <a:gd name="T14" fmla="*/ 24 w 615"/>
                  <a:gd name="T15" fmla="*/ 89 h 658"/>
                  <a:gd name="T16" fmla="*/ 49 w 615"/>
                  <a:gd name="T17" fmla="*/ 137 h 658"/>
                  <a:gd name="T18" fmla="*/ 10 w 615"/>
                  <a:gd name="T19" fmla="*/ 176 h 658"/>
                  <a:gd name="T20" fmla="*/ 2 w 615"/>
                  <a:gd name="T21" fmla="*/ 241 h 658"/>
                  <a:gd name="T22" fmla="*/ 12 w 615"/>
                  <a:gd name="T23" fmla="*/ 274 h 658"/>
                  <a:gd name="T24" fmla="*/ 16 w 615"/>
                  <a:gd name="T25" fmla="*/ 306 h 658"/>
                  <a:gd name="T26" fmla="*/ 69 w 615"/>
                  <a:gd name="T27" fmla="*/ 316 h 658"/>
                  <a:gd name="T28" fmla="*/ 80 w 615"/>
                  <a:gd name="T29" fmla="*/ 330 h 658"/>
                  <a:gd name="T30" fmla="*/ 104 w 615"/>
                  <a:gd name="T31" fmla="*/ 371 h 658"/>
                  <a:gd name="T32" fmla="*/ 130 w 615"/>
                  <a:gd name="T33" fmla="*/ 410 h 658"/>
                  <a:gd name="T34" fmla="*/ 153 w 615"/>
                  <a:gd name="T35" fmla="*/ 412 h 658"/>
                  <a:gd name="T36" fmla="*/ 179 w 615"/>
                  <a:gd name="T37" fmla="*/ 409 h 658"/>
                  <a:gd name="T38" fmla="*/ 193 w 615"/>
                  <a:gd name="T39" fmla="*/ 394 h 658"/>
                  <a:gd name="T40" fmla="*/ 214 w 615"/>
                  <a:gd name="T41" fmla="*/ 458 h 658"/>
                  <a:gd name="T42" fmla="*/ 253 w 615"/>
                  <a:gd name="T43" fmla="*/ 457 h 658"/>
                  <a:gd name="T44" fmla="*/ 314 w 615"/>
                  <a:gd name="T45" fmla="*/ 508 h 658"/>
                  <a:gd name="T46" fmla="*/ 337 w 615"/>
                  <a:gd name="T47" fmla="*/ 536 h 658"/>
                  <a:gd name="T48" fmla="*/ 412 w 615"/>
                  <a:gd name="T49" fmla="*/ 544 h 658"/>
                  <a:gd name="T50" fmla="*/ 403 w 615"/>
                  <a:gd name="T51" fmla="*/ 570 h 658"/>
                  <a:gd name="T52" fmla="*/ 426 w 615"/>
                  <a:gd name="T53" fmla="*/ 572 h 658"/>
                  <a:gd name="T54" fmla="*/ 426 w 615"/>
                  <a:gd name="T55" fmla="*/ 630 h 658"/>
                  <a:gd name="T56" fmla="*/ 478 w 615"/>
                  <a:gd name="T57" fmla="*/ 658 h 658"/>
                  <a:gd name="T58" fmla="*/ 487 w 615"/>
                  <a:gd name="T59" fmla="*/ 592 h 658"/>
                  <a:gd name="T60" fmla="*/ 518 w 615"/>
                  <a:gd name="T61" fmla="*/ 565 h 658"/>
                  <a:gd name="T62" fmla="*/ 525 w 615"/>
                  <a:gd name="T63" fmla="*/ 544 h 658"/>
                  <a:gd name="T64" fmla="*/ 499 w 615"/>
                  <a:gd name="T65" fmla="*/ 503 h 658"/>
                  <a:gd name="T66" fmla="*/ 520 w 615"/>
                  <a:gd name="T67" fmla="*/ 476 h 658"/>
                  <a:gd name="T68" fmla="*/ 562 w 615"/>
                  <a:gd name="T69" fmla="*/ 471 h 658"/>
                  <a:gd name="T70" fmla="*/ 587 w 615"/>
                  <a:gd name="T71" fmla="*/ 441 h 658"/>
                  <a:gd name="T72" fmla="*/ 609 w 615"/>
                  <a:gd name="T73" fmla="*/ 399 h 658"/>
                  <a:gd name="T74" fmla="*/ 601 w 615"/>
                  <a:gd name="T75" fmla="*/ 378 h 658"/>
                  <a:gd name="T76" fmla="*/ 615 w 615"/>
                  <a:gd name="T77" fmla="*/ 353 h 658"/>
                  <a:gd name="T78" fmla="*/ 598 w 615"/>
                  <a:gd name="T79" fmla="*/ 274 h 658"/>
                  <a:gd name="T80" fmla="*/ 534 w 615"/>
                  <a:gd name="T81" fmla="*/ 285 h 658"/>
                  <a:gd name="T82" fmla="*/ 521 w 615"/>
                  <a:gd name="T83" fmla="*/ 243 h 658"/>
                  <a:gd name="T84" fmla="*/ 523 w 615"/>
                  <a:gd name="T85" fmla="*/ 222 h 658"/>
                  <a:gd name="T86" fmla="*/ 502 w 615"/>
                  <a:gd name="T87" fmla="*/ 220 h 658"/>
                  <a:gd name="T88" fmla="*/ 528 w 615"/>
                  <a:gd name="T89" fmla="*/ 187 h 658"/>
                  <a:gd name="T90" fmla="*/ 578 w 615"/>
                  <a:gd name="T91" fmla="*/ 167 h 658"/>
                  <a:gd name="T92" fmla="*/ 556 w 615"/>
                  <a:gd name="T93" fmla="*/ 128 h 658"/>
                  <a:gd name="T94" fmla="*/ 478 w 615"/>
                  <a:gd name="T95" fmla="*/ 93 h 658"/>
                  <a:gd name="T96" fmla="*/ 474 w 615"/>
                  <a:gd name="T97" fmla="*/ 49 h 658"/>
                  <a:gd name="T98" fmla="*/ 435 w 615"/>
                  <a:gd name="T99" fmla="*/ 59 h 658"/>
                  <a:gd name="T100" fmla="*/ 451 w 615"/>
                  <a:gd name="T101" fmla="*/ 91 h 658"/>
                  <a:gd name="T102" fmla="*/ 425 w 615"/>
                  <a:gd name="T103" fmla="*/ 78 h 658"/>
                  <a:gd name="T104" fmla="*/ 377 w 615"/>
                  <a:gd name="T105" fmla="*/ 92 h 658"/>
                  <a:gd name="T106" fmla="*/ 345 w 615"/>
                  <a:gd name="T107" fmla="*/ 121 h 658"/>
                  <a:gd name="T108" fmla="*/ 313 w 615"/>
                  <a:gd name="T109" fmla="*/ 127 h 658"/>
                  <a:gd name="T110" fmla="*/ 293 w 615"/>
                  <a:gd name="T111" fmla="*/ 102 h 658"/>
                  <a:gd name="T112" fmla="*/ 270 w 615"/>
                  <a:gd name="T113" fmla="*/ 121 h 6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615" h="658">
                    <a:moveTo>
                      <a:pt x="249" y="126"/>
                    </a:moveTo>
                    <a:lnTo>
                      <a:pt x="240" y="119"/>
                    </a:lnTo>
                    <a:lnTo>
                      <a:pt x="236" y="123"/>
                    </a:lnTo>
                    <a:lnTo>
                      <a:pt x="233" y="128"/>
                    </a:lnTo>
                    <a:lnTo>
                      <a:pt x="233" y="127"/>
                    </a:lnTo>
                    <a:lnTo>
                      <a:pt x="231" y="127"/>
                    </a:lnTo>
                    <a:lnTo>
                      <a:pt x="216" y="120"/>
                    </a:lnTo>
                    <a:lnTo>
                      <a:pt x="209" y="106"/>
                    </a:lnTo>
                    <a:lnTo>
                      <a:pt x="209" y="105"/>
                    </a:lnTo>
                    <a:lnTo>
                      <a:pt x="209" y="103"/>
                    </a:lnTo>
                    <a:lnTo>
                      <a:pt x="207" y="103"/>
                    </a:lnTo>
                    <a:lnTo>
                      <a:pt x="206" y="105"/>
                    </a:lnTo>
                    <a:lnTo>
                      <a:pt x="192" y="116"/>
                    </a:lnTo>
                    <a:lnTo>
                      <a:pt x="185" y="124"/>
                    </a:lnTo>
                    <a:lnTo>
                      <a:pt x="183" y="123"/>
                    </a:lnTo>
                    <a:lnTo>
                      <a:pt x="180" y="126"/>
                    </a:lnTo>
                    <a:lnTo>
                      <a:pt x="179" y="126"/>
                    </a:lnTo>
                    <a:lnTo>
                      <a:pt x="179" y="124"/>
                    </a:lnTo>
                    <a:lnTo>
                      <a:pt x="168" y="120"/>
                    </a:lnTo>
                    <a:lnTo>
                      <a:pt x="149" y="119"/>
                    </a:lnTo>
                    <a:lnTo>
                      <a:pt x="118" y="120"/>
                    </a:lnTo>
                    <a:lnTo>
                      <a:pt x="113" y="119"/>
                    </a:lnTo>
                    <a:lnTo>
                      <a:pt x="108" y="124"/>
                    </a:lnTo>
                    <a:lnTo>
                      <a:pt x="105" y="130"/>
                    </a:lnTo>
                    <a:lnTo>
                      <a:pt x="104" y="130"/>
                    </a:lnTo>
                    <a:lnTo>
                      <a:pt x="102" y="128"/>
                    </a:lnTo>
                    <a:lnTo>
                      <a:pt x="99" y="127"/>
                    </a:lnTo>
                    <a:lnTo>
                      <a:pt x="98" y="126"/>
                    </a:lnTo>
                    <a:lnTo>
                      <a:pt x="97" y="126"/>
                    </a:lnTo>
                    <a:lnTo>
                      <a:pt x="79" y="130"/>
                    </a:lnTo>
                    <a:lnTo>
                      <a:pt x="76" y="130"/>
                    </a:lnTo>
                    <a:lnTo>
                      <a:pt x="74" y="128"/>
                    </a:lnTo>
                    <a:lnTo>
                      <a:pt x="80" y="119"/>
                    </a:lnTo>
                    <a:lnTo>
                      <a:pt x="87" y="86"/>
                    </a:lnTo>
                    <a:lnTo>
                      <a:pt x="87" y="81"/>
                    </a:lnTo>
                    <a:lnTo>
                      <a:pt x="94" y="61"/>
                    </a:lnTo>
                    <a:lnTo>
                      <a:pt x="97" y="59"/>
                    </a:lnTo>
                    <a:lnTo>
                      <a:pt x="97" y="56"/>
                    </a:lnTo>
                    <a:lnTo>
                      <a:pt x="98" y="46"/>
                    </a:lnTo>
                    <a:lnTo>
                      <a:pt x="98" y="45"/>
                    </a:lnTo>
                    <a:lnTo>
                      <a:pt x="95" y="35"/>
                    </a:lnTo>
                    <a:lnTo>
                      <a:pt x="94" y="35"/>
                    </a:lnTo>
                    <a:lnTo>
                      <a:pt x="90" y="29"/>
                    </a:lnTo>
                    <a:lnTo>
                      <a:pt x="90" y="28"/>
                    </a:lnTo>
                    <a:lnTo>
                      <a:pt x="87" y="26"/>
                    </a:lnTo>
                    <a:lnTo>
                      <a:pt x="84" y="19"/>
                    </a:lnTo>
                    <a:lnTo>
                      <a:pt x="84" y="16"/>
                    </a:lnTo>
                    <a:lnTo>
                      <a:pt x="83" y="14"/>
                    </a:lnTo>
                    <a:lnTo>
                      <a:pt x="80" y="4"/>
                    </a:lnTo>
                    <a:lnTo>
                      <a:pt x="74" y="1"/>
                    </a:lnTo>
                    <a:lnTo>
                      <a:pt x="70" y="0"/>
                    </a:lnTo>
                    <a:lnTo>
                      <a:pt x="69" y="1"/>
                    </a:lnTo>
                    <a:lnTo>
                      <a:pt x="62" y="1"/>
                    </a:lnTo>
                    <a:lnTo>
                      <a:pt x="60" y="6"/>
                    </a:lnTo>
                    <a:lnTo>
                      <a:pt x="59" y="28"/>
                    </a:lnTo>
                    <a:lnTo>
                      <a:pt x="60" y="29"/>
                    </a:lnTo>
                    <a:lnTo>
                      <a:pt x="58" y="35"/>
                    </a:lnTo>
                    <a:lnTo>
                      <a:pt x="55" y="39"/>
                    </a:lnTo>
                    <a:lnTo>
                      <a:pt x="37" y="45"/>
                    </a:lnTo>
                    <a:lnTo>
                      <a:pt x="35" y="45"/>
                    </a:lnTo>
                    <a:lnTo>
                      <a:pt x="34" y="49"/>
                    </a:lnTo>
                    <a:lnTo>
                      <a:pt x="34" y="54"/>
                    </a:lnTo>
                    <a:lnTo>
                      <a:pt x="32" y="61"/>
                    </a:lnTo>
                    <a:lnTo>
                      <a:pt x="30" y="67"/>
                    </a:lnTo>
                    <a:lnTo>
                      <a:pt x="24" y="73"/>
                    </a:lnTo>
                    <a:lnTo>
                      <a:pt x="20" y="73"/>
                    </a:lnTo>
                    <a:lnTo>
                      <a:pt x="14" y="79"/>
                    </a:lnTo>
                    <a:lnTo>
                      <a:pt x="14" y="81"/>
                    </a:lnTo>
                    <a:lnTo>
                      <a:pt x="12" y="85"/>
                    </a:lnTo>
                    <a:lnTo>
                      <a:pt x="12" y="88"/>
                    </a:lnTo>
                    <a:lnTo>
                      <a:pt x="22" y="88"/>
                    </a:lnTo>
                    <a:lnTo>
                      <a:pt x="24" y="89"/>
                    </a:lnTo>
                    <a:lnTo>
                      <a:pt x="28" y="92"/>
                    </a:lnTo>
                    <a:lnTo>
                      <a:pt x="30" y="99"/>
                    </a:lnTo>
                    <a:lnTo>
                      <a:pt x="38" y="110"/>
                    </a:lnTo>
                    <a:lnTo>
                      <a:pt x="38" y="113"/>
                    </a:lnTo>
                    <a:lnTo>
                      <a:pt x="39" y="114"/>
                    </a:lnTo>
                    <a:lnTo>
                      <a:pt x="41" y="114"/>
                    </a:lnTo>
                    <a:lnTo>
                      <a:pt x="49" y="121"/>
                    </a:lnTo>
                    <a:lnTo>
                      <a:pt x="51" y="130"/>
                    </a:lnTo>
                    <a:lnTo>
                      <a:pt x="49" y="137"/>
                    </a:lnTo>
                    <a:lnTo>
                      <a:pt x="49" y="146"/>
                    </a:lnTo>
                    <a:lnTo>
                      <a:pt x="48" y="151"/>
                    </a:lnTo>
                    <a:lnTo>
                      <a:pt x="37" y="159"/>
                    </a:lnTo>
                    <a:lnTo>
                      <a:pt x="27" y="163"/>
                    </a:lnTo>
                    <a:lnTo>
                      <a:pt x="20" y="165"/>
                    </a:lnTo>
                    <a:lnTo>
                      <a:pt x="14" y="167"/>
                    </a:lnTo>
                    <a:lnTo>
                      <a:pt x="9" y="172"/>
                    </a:lnTo>
                    <a:lnTo>
                      <a:pt x="10" y="173"/>
                    </a:lnTo>
                    <a:lnTo>
                      <a:pt x="10" y="176"/>
                    </a:lnTo>
                    <a:lnTo>
                      <a:pt x="12" y="177"/>
                    </a:lnTo>
                    <a:lnTo>
                      <a:pt x="7" y="204"/>
                    </a:lnTo>
                    <a:lnTo>
                      <a:pt x="10" y="227"/>
                    </a:lnTo>
                    <a:lnTo>
                      <a:pt x="12" y="233"/>
                    </a:lnTo>
                    <a:lnTo>
                      <a:pt x="5" y="236"/>
                    </a:lnTo>
                    <a:lnTo>
                      <a:pt x="3" y="237"/>
                    </a:lnTo>
                    <a:lnTo>
                      <a:pt x="0" y="237"/>
                    </a:lnTo>
                    <a:lnTo>
                      <a:pt x="0" y="239"/>
                    </a:lnTo>
                    <a:lnTo>
                      <a:pt x="2" y="241"/>
                    </a:lnTo>
                    <a:lnTo>
                      <a:pt x="3" y="241"/>
                    </a:lnTo>
                    <a:lnTo>
                      <a:pt x="12" y="253"/>
                    </a:lnTo>
                    <a:lnTo>
                      <a:pt x="16" y="260"/>
                    </a:lnTo>
                    <a:lnTo>
                      <a:pt x="17" y="264"/>
                    </a:lnTo>
                    <a:lnTo>
                      <a:pt x="17" y="265"/>
                    </a:lnTo>
                    <a:lnTo>
                      <a:pt x="16" y="267"/>
                    </a:lnTo>
                    <a:lnTo>
                      <a:pt x="16" y="268"/>
                    </a:lnTo>
                    <a:lnTo>
                      <a:pt x="13" y="271"/>
                    </a:lnTo>
                    <a:lnTo>
                      <a:pt x="12" y="274"/>
                    </a:lnTo>
                    <a:lnTo>
                      <a:pt x="14" y="279"/>
                    </a:lnTo>
                    <a:lnTo>
                      <a:pt x="16" y="280"/>
                    </a:lnTo>
                    <a:lnTo>
                      <a:pt x="17" y="285"/>
                    </a:lnTo>
                    <a:lnTo>
                      <a:pt x="19" y="292"/>
                    </a:lnTo>
                    <a:lnTo>
                      <a:pt x="19" y="293"/>
                    </a:lnTo>
                    <a:lnTo>
                      <a:pt x="20" y="299"/>
                    </a:lnTo>
                    <a:lnTo>
                      <a:pt x="20" y="301"/>
                    </a:lnTo>
                    <a:lnTo>
                      <a:pt x="17" y="306"/>
                    </a:lnTo>
                    <a:lnTo>
                      <a:pt x="16" y="306"/>
                    </a:lnTo>
                    <a:lnTo>
                      <a:pt x="17" y="308"/>
                    </a:lnTo>
                    <a:lnTo>
                      <a:pt x="28" y="316"/>
                    </a:lnTo>
                    <a:lnTo>
                      <a:pt x="38" y="316"/>
                    </a:lnTo>
                    <a:lnTo>
                      <a:pt x="51" y="318"/>
                    </a:lnTo>
                    <a:lnTo>
                      <a:pt x="55" y="317"/>
                    </a:lnTo>
                    <a:lnTo>
                      <a:pt x="59" y="313"/>
                    </a:lnTo>
                    <a:lnTo>
                      <a:pt x="63" y="313"/>
                    </a:lnTo>
                    <a:lnTo>
                      <a:pt x="65" y="314"/>
                    </a:lnTo>
                    <a:lnTo>
                      <a:pt x="69" y="316"/>
                    </a:lnTo>
                    <a:lnTo>
                      <a:pt x="72" y="323"/>
                    </a:lnTo>
                    <a:lnTo>
                      <a:pt x="73" y="323"/>
                    </a:lnTo>
                    <a:lnTo>
                      <a:pt x="73" y="324"/>
                    </a:lnTo>
                    <a:lnTo>
                      <a:pt x="76" y="334"/>
                    </a:lnTo>
                    <a:lnTo>
                      <a:pt x="76" y="335"/>
                    </a:lnTo>
                    <a:lnTo>
                      <a:pt x="79" y="334"/>
                    </a:lnTo>
                    <a:lnTo>
                      <a:pt x="79" y="332"/>
                    </a:lnTo>
                    <a:lnTo>
                      <a:pt x="80" y="331"/>
                    </a:lnTo>
                    <a:lnTo>
                      <a:pt x="80" y="330"/>
                    </a:lnTo>
                    <a:lnTo>
                      <a:pt x="81" y="328"/>
                    </a:lnTo>
                    <a:lnTo>
                      <a:pt x="86" y="327"/>
                    </a:lnTo>
                    <a:lnTo>
                      <a:pt x="87" y="327"/>
                    </a:lnTo>
                    <a:lnTo>
                      <a:pt x="87" y="328"/>
                    </a:lnTo>
                    <a:lnTo>
                      <a:pt x="86" y="339"/>
                    </a:lnTo>
                    <a:lnTo>
                      <a:pt x="87" y="352"/>
                    </a:lnTo>
                    <a:lnTo>
                      <a:pt x="84" y="363"/>
                    </a:lnTo>
                    <a:lnTo>
                      <a:pt x="84" y="367"/>
                    </a:lnTo>
                    <a:lnTo>
                      <a:pt x="104" y="371"/>
                    </a:lnTo>
                    <a:lnTo>
                      <a:pt x="108" y="373"/>
                    </a:lnTo>
                    <a:lnTo>
                      <a:pt x="113" y="376"/>
                    </a:lnTo>
                    <a:lnTo>
                      <a:pt x="115" y="376"/>
                    </a:lnTo>
                    <a:lnTo>
                      <a:pt x="115" y="380"/>
                    </a:lnTo>
                    <a:lnTo>
                      <a:pt x="113" y="380"/>
                    </a:lnTo>
                    <a:lnTo>
                      <a:pt x="113" y="391"/>
                    </a:lnTo>
                    <a:lnTo>
                      <a:pt x="115" y="399"/>
                    </a:lnTo>
                    <a:lnTo>
                      <a:pt x="129" y="410"/>
                    </a:lnTo>
                    <a:lnTo>
                      <a:pt x="130" y="410"/>
                    </a:lnTo>
                    <a:lnTo>
                      <a:pt x="137" y="416"/>
                    </a:lnTo>
                    <a:lnTo>
                      <a:pt x="139" y="414"/>
                    </a:lnTo>
                    <a:lnTo>
                      <a:pt x="139" y="413"/>
                    </a:lnTo>
                    <a:lnTo>
                      <a:pt x="141" y="412"/>
                    </a:lnTo>
                    <a:lnTo>
                      <a:pt x="143" y="410"/>
                    </a:lnTo>
                    <a:lnTo>
                      <a:pt x="146" y="410"/>
                    </a:lnTo>
                    <a:lnTo>
                      <a:pt x="149" y="413"/>
                    </a:lnTo>
                    <a:lnTo>
                      <a:pt x="153" y="413"/>
                    </a:lnTo>
                    <a:lnTo>
                      <a:pt x="153" y="412"/>
                    </a:lnTo>
                    <a:lnTo>
                      <a:pt x="155" y="412"/>
                    </a:lnTo>
                    <a:lnTo>
                      <a:pt x="155" y="410"/>
                    </a:lnTo>
                    <a:lnTo>
                      <a:pt x="161" y="410"/>
                    </a:lnTo>
                    <a:lnTo>
                      <a:pt x="166" y="409"/>
                    </a:lnTo>
                    <a:lnTo>
                      <a:pt x="173" y="409"/>
                    </a:lnTo>
                    <a:lnTo>
                      <a:pt x="175" y="404"/>
                    </a:lnTo>
                    <a:lnTo>
                      <a:pt x="178" y="404"/>
                    </a:lnTo>
                    <a:lnTo>
                      <a:pt x="178" y="406"/>
                    </a:lnTo>
                    <a:lnTo>
                      <a:pt x="179" y="409"/>
                    </a:lnTo>
                    <a:lnTo>
                      <a:pt x="186" y="409"/>
                    </a:lnTo>
                    <a:lnTo>
                      <a:pt x="187" y="405"/>
                    </a:lnTo>
                    <a:lnTo>
                      <a:pt x="189" y="405"/>
                    </a:lnTo>
                    <a:lnTo>
                      <a:pt x="189" y="402"/>
                    </a:lnTo>
                    <a:lnTo>
                      <a:pt x="190" y="401"/>
                    </a:lnTo>
                    <a:lnTo>
                      <a:pt x="189" y="391"/>
                    </a:lnTo>
                    <a:lnTo>
                      <a:pt x="190" y="391"/>
                    </a:lnTo>
                    <a:lnTo>
                      <a:pt x="193" y="392"/>
                    </a:lnTo>
                    <a:lnTo>
                      <a:pt x="193" y="394"/>
                    </a:lnTo>
                    <a:lnTo>
                      <a:pt x="194" y="397"/>
                    </a:lnTo>
                    <a:lnTo>
                      <a:pt x="211" y="423"/>
                    </a:lnTo>
                    <a:lnTo>
                      <a:pt x="216" y="431"/>
                    </a:lnTo>
                    <a:lnTo>
                      <a:pt x="217" y="440"/>
                    </a:lnTo>
                    <a:lnTo>
                      <a:pt x="217" y="445"/>
                    </a:lnTo>
                    <a:lnTo>
                      <a:pt x="216" y="451"/>
                    </a:lnTo>
                    <a:lnTo>
                      <a:pt x="214" y="454"/>
                    </a:lnTo>
                    <a:lnTo>
                      <a:pt x="213" y="455"/>
                    </a:lnTo>
                    <a:lnTo>
                      <a:pt x="214" y="458"/>
                    </a:lnTo>
                    <a:lnTo>
                      <a:pt x="214" y="461"/>
                    </a:lnTo>
                    <a:lnTo>
                      <a:pt x="216" y="462"/>
                    </a:lnTo>
                    <a:lnTo>
                      <a:pt x="217" y="462"/>
                    </a:lnTo>
                    <a:lnTo>
                      <a:pt x="231" y="454"/>
                    </a:lnTo>
                    <a:lnTo>
                      <a:pt x="245" y="441"/>
                    </a:lnTo>
                    <a:lnTo>
                      <a:pt x="250" y="440"/>
                    </a:lnTo>
                    <a:lnTo>
                      <a:pt x="250" y="447"/>
                    </a:lnTo>
                    <a:lnTo>
                      <a:pt x="253" y="455"/>
                    </a:lnTo>
                    <a:lnTo>
                      <a:pt x="253" y="457"/>
                    </a:lnTo>
                    <a:lnTo>
                      <a:pt x="266" y="461"/>
                    </a:lnTo>
                    <a:lnTo>
                      <a:pt x="278" y="468"/>
                    </a:lnTo>
                    <a:lnTo>
                      <a:pt x="288" y="471"/>
                    </a:lnTo>
                    <a:lnTo>
                      <a:pt x="296" y="481"/>
                    </a:lnTo>
                    <a:lnTo>
                      <a:pt x="296" y="491"/>
                    </a:lnTo>
                    <a:lnTo>
                      <a:pt x="298" y="498"/>
                    </a:lnTo>
                    <a:lnTo>
                      <a:pt x="302" y="500"/>
                    </a:lnTo>
                    <a:lnTo>
                      <a:pt x="302" y="505"/>
                    </a:lnTo>
                    <a:lnTo>
                      <a:pt x="314" y="508"/>
                    </a:lnTo>
                    <a:lnTo>
                      <a:pt x="324" y="517"/>
                    </a:lnTo>
                    <a:lnTo>
                      <a:pt x="326" y="517"/>
                    </a:lnTo>
                    <a:lnTo>
                      <a:pt x="330" y="515"/>
                    </a:lnTo>
                    <a:lnTo>
                      <a:pt x="334" y="512"/>
                    </a:lnTo>
                    <a:lnTo>
                      <a:pt x="336" y="514"/>
                    </a:lnTo>
                    <a:lnTo>
                      <a:pt x="343" y="522"/>
                    </a:lnTo>
                    <a:lnTo>
                      <a:pt x="343" y="526"/>
                    </a:lnTo>
                    <a:lnTo>
                      <a:pt x="340" y="532"/>
                    </a:lnTo>
                    <a:lnTo>
                      <a:pt x="337" y="536"/>
                    </a:lnTo>
                    <a:lnTo>
                      <a:pt x="337" y="538"/>
                    </a:lnTo>
                    <a:lnTo>
                      <a:pt x="340" y="539"/>
                    </a:lnTo>
                    <a:lnTo>
                      <a:pt x="358" y="539"/>
                    </a:lnTo>
                    <a:lnTo>
                      <a:pt x="387" y="533"/>
                    </a:lnTo>
                    <a:lnTo>
                      <a:pt x="396" y="529"/>
                    </a:lnTo>
                    <a:lnTo>
                      <a:pt x="396" y="531"/>
                    </a:lnTo>
                    <a:lnTo>
                      <a:pt x="397" y="532"/>
                    </a:lnTo>
                    <a:lnTo>
                      <a:pt x="397" y="533"/>
                    </a:lnTo>
                    <a:lnTo>
                      <a:pt x="412" y="544"/>
                    </a:lnTo>
                    <a:lnTo>
                      <a:pt x="414" y="546"/>
                    </a:lnTo>
                    <a:lnTo>
                      <a:pt x="417" y="547"/>
                    </a:lnTo>
                    <a:lnTo>
                      <a:pt x="418" y="551"/>
                    </a:lnTo>
                    <a:lnTo>
                      <a:pt x="422" y="554"/>
                    </a:lnTo>
                    <a:lnTo>
                      <a:pt x="418" y="557"/>
                    </a:lnTo>
                    <a:lnTo>
                      <a:pt x="418" y="558"/>
                    </a:lnTo>
                    <a:lnTo>
                      <a:pt x="403" y="565"/>
                    </a:lnTo>
                    <a:lnTo>
                      <a:pt x="401" y="565"/>
                    </a:lnTo>
                    <a:lnTo>
                      <a:pt x="403" y="570"/>
                    </a:lnTo>
                    <a:lnTo>
                      <a:pt x="403" y="571"/>
                    </a:lnTo>
                    <a:lnTo>
                      <a:pt x="404" y="571"/>
                    </a:lnTo>
                    <a:lnTo>
                      <a:pt x="407" y="570"/>
                    </a:lnTo>
                    <a:lnTo>
                      <a:pt x="410" y="570"/>
                    </a:lnTo>
                    <a:lnTo>
                      <a:pt x="414" y="568"/>
                    </a:lnTo>
                    <a:lnTo>
                      <a:pt x="417" y="568"/>
                    </a:lnTo>
                    <a:lnTo>
                      <a:pt x="418" y="570"/>
                    </a:lnTo>
                    <a:lnTo>
                      <a:pt x="422" y="571"/>
                    </a:lnTo>
                    <a:lnTo>
                      <a:pt x="426" y="572"/>
                    </a:lnTo>
                    <a:lnTo>
                      <a:pt x="432" y="572"/>
                    </a:lnTo>
                    <a:lnTo>
                      <a:pt x="430" y="574"/>
                    </a:lnTo>
                    <a:lnTo>
                      <a:pt x="430" y="577"/>
                    </a:lnTo>
                    <a:lnTo>
                      <a:pt x="426" y="581"/>
                    </a:lnTo>
                    <a:lnTo>
                      <a:pt x="426" y="582"/>
                    </a:lnTo>
                    <a:lnTo>
                      <a:pt x="425" y="589"/>
                    </a:lnTo>
                    <a:lnTo>
                      <a:pt x="423" y="592"/>
                    </a:lnTo>
                    <a:lnTo>
                      <a:pt x="423" y="621"/>
                    </a:lnTo>
                    <a:lnTo>
                      <a:pt x="426" y="630"/>
                    </a:lnTo>
                    <a:lnTo>
                      <a:pt x="426" y="631"/>
                    </a:lnTo>
                    <a:lnTo>
                      <a:pt x="427" y="631"/>
                    </a:lnTo>
                    <a:lnTo>
                      <a:pt x="437" y="634"/>
                    </a:lnTo>
                    <a:lnTo>
                      <a:pt x="450" y="639"/>
                    </a:lnTo>
                    <a:lnTo>
                      <a:pt x="451" y="641"/>
                    </a:lnTo>
                    <a:lnTo>
                      <a:pt x="457" y="644"/>
                    </a:lnTo>
                    <a:lnTo>
                      <a:pt x="470" y="656"/>
                    </a:lnTo>
                    <a:lnTo>
                      <a:pt x="470" y="658"/>
                    </a:lnTo>
                    <a:lnTo>
                      <a:pt x="478" y="658"/>
                    </a:lnTo>
                    <a:lnTo>
                      <a:pt x="479" y="656"/>
                    </a:lnTo>
                    <a:lnTo>
                      <a:pt x="479" y="655"/>
                    </a:lnTo>
                    <a:lnTo>
                      <a:pt x="484" y="641"/>
                    </a:lnTo>
                    <a:lnTo>
                      <a:pt x="484" y="639"/>
                    </a:lnTo>
                    <a:lnTo>
                      <a:pt x="504" y="616"/>
                    </a:lnTo>
                    <a:lnTo>
                      <a:pt x="510" y="606"/>
                    </a:lnTo>
                    <a:lnTo>
                      <a:pt x="510" y="603"/>
                    </a:lnTo>
                    <a:lnTo>
                      <a:pt x="506" y="601"/>
                    </a:lnTo>
                    <a:lnTo>
                      <a:pt x="487" y="592"/>
                    </a:lnTo>
                    <a:lnTo>
                      <a:pt x="481" y="586"/>
                    </a:lnTo>
                    <a:lnTo>
                      <a:pt x="481" y="581"/>
                    </a:lnTo>
                    <a:lnTo>
                      <a:pt x="482" y="574"/>
                    </a:lnTo>
                    <a:lnTo>
                      <a:pt x="482" y="572"/>
                    </a:lnTo>
                    <a:lnTo>
                      <a:pt x="485" y="571"/>
                    </a:lnTo>
                    <a:lnTo>
                      <a:pt x="487" y="571"/>
                    </a:lnTo>
                    <a:lnTo>
                      <a:pt x="502" y="574"/>
                    </a:lnTo>
                    <a:lnTo>
                      <a:pt x="513" y="565"/>
                    </a:lnTo>
                    <a:lnTo>
                      <a:pt x="518" y="565"/>
                    </a:lnTo>
                    <a:lnTo>
                      <a:pt x="532" y="567"/>
                    </a:lnTo>
                    <a:lnTo>
                      <a:pt x="551" y="564"/>
                    </a:lnTo>
                    <a:lnTo>
                      <a:pt x="551" y="563"/>
                    </a:lnTo>
                    <a:lnTo>
                      <a:pt x="544" y="558"/>
                    </a:lnTo>
                    <a:lnTo>
                      <a:pt x="537" y="558"/>
                    </a:lnTo>
                    <a:lnTo>
                      <a:pt x="535" y="556"/>
                    </a:lnTo>
                    <a:lnTo>
                      <a:pt x="534" y="556"/>
                    </a:lnTo>
                    <a:lnTo>
                      <a:pt x="525" y="547"/>
                    </a:lnTo>
                    <a:lnTo>
                      <a:pt x="525" y="544"/>
                    </a:lnTo>
                    <a:lnTo>
                      <a:pt x="524" y="544"/>
                    </a:lnTo>
                    <a:lnTo>
                      <a:pt x="525" y="543"/>
                    </a:lnTo>
                    <a:lnTo>
                      <a:pt x="527" y="538"/>
                    </a:lnTo>
                    <a:lnTo>
                      <a:pt x="530" y="532"/>
                    </a:lnTo>
                    <a:lnTo>
                      <a:pt x="531" y="531"/>
                    </a:lnTo>
                    <a:lnTo>
                      <a:pt x="531" y="524"/>
                    </a:lnTo>
                    <a:lnTo>
                      <a:pt x="517" y="517"/>
                    </a:lnTo>
                    <a:lnTo>
                      <a:pt x="509" y="505"/>
                    </a:lnTo>
                    <a:lnTo>
                      <a:pt x="499" y="503"/>
                    </a:lnTo>
                    <a:lnTo>
                      <a:pt x="497" y="503"/>
                    </a:lnTo>
                    <a:lnTo>
                      <a:pt x="496" y="501"/>
                    </a:lnTo>
                    <a:lnTo>
                      <a:pt x="495" y="498"/>
                    </a:lnTo>
                    <a:lnTo>
                      <a:pt x="497" y="490"/>
                    </a:lnTo>
                    <a:lnTo>
                      <a:pt x="503" y="489"/>
                    </a:lnTo>
                    <a:lnTo>
                      <a:pt x="506" y="487"/>
                    </a:lnTo>
                    <a:lnTo>
                      <a:pt x="516" y="487"/>
                    </a:lnTo>
                    <a:lnTo>
                      <a:pt x="518" y="484"/>
                    </a:lnTo>
                    <a:lnTo>
                      <a:pt x="520" y="476"/>
                    </a:lnTo>
                    <a:lnTo>
                      <a:pt x="520" y="459"/>
                    </a:lnTo>
                    <a:lnTo>
                      <a:pt x="521" y="458"/>
                    </a:lnTo>
                    <a:lnTo>
                      <a:pt x="525" y="457"/>
                    </a:lnTo>
                    <a:lnTo>
                      <a:pt x="539" y="462"/>
                    </a:lnTo>
                    <a:lnTo>
                      <a:pt x="542" y="462"/>
                    </a:lnTo>
                    <a:lnTo>
                      <a:pt x="552" y="469"/>
                    </a:lnTo>
                    <a:lnTo>
                      <a:pt x="557" y="473"/>
                    </a:lnTo>
                    <a:lnTo>
                      <a:pt x="562" y="473"/>
                    </a:lnTo>
                    <a:lnTo>
                      <a:pt x="562" y="471"/>
                    </a:lnTo>
                    <a:lnTo>
                      <a:pt x="563" y="468"/>
                    </a:lnTo>
                    <a:lnTo>
                      <a:pt x="566" y="465"/>
                    </a:lnTo>
                    <a:lnTo>
                      <a:pt x="567" y="462"/>
                    </a:lnTo>
                    <a:lnTo>
                      <a:pt x="571" y="459"/>
                    </a:lnTo>
                    <a:lnTo>
                      <a:pt x="571" y="458"/>
                    </a:lnTo>
                    <a:lnTo>
                      <a:pt x="580" y="441"/>
                    </a:lnTo>
                    <a:lnTo>
                      <a:pt x="580" y="438"/>
                    </a:lnTo>
                    <a:lnTo>
                      <a:pt x="581" y="440"/>
                    </a:lnTo>
                    <a:lnTo>
                      <a:pt x="587" y="441"/>
                    </a:lnTo>
                    <a:lnTo>
                      <a:pt x="601" y="437"/>
                    </a:lnTo>
                    <a:lnTo>
                      <a:pt x="605" y="434"/>
                    </a:lnTo>
                    <a:lnTo>
                      <a:pt x="608" y="431"/>
                    </a:lnTo>
                    <a:lnTo>
                      <a:pt x="608" y="421"/>
                    </a:lnTo>
                    <a:lnTo>
                      <a:pt x="607" y="416"/>
                    </a:lnTo>
                    <a:lnTo>
                      <a:pt x="604" y="409"/>
                    </a:lnTo>
                    <a:lnTo>
                      <a:pt x="604" y="401"/>
                    </a:lnTo>
                    <a:lnTo>
                      <a:pt x="605" y="401"/>
                    </a:lnTo>
                    <a:lnTo>
                      <a:pt x="609" y="399"/>
                    </a:lnTo>
                    <a:lnTo>
                      <a:pt x="611" y="399"/>
                    </a:lnTo>
                    <a:lnTo>
                      <a:pt x="611" y="398"/>
                    </a:lnTo>
                    <a:lnTo>
                      <a:pt x="609" y="391"/>
                    </a:lnTo>
                    <a:lnTo>
                      <a:pt x="609" y="388"/>
                    </a:lnTo>
                    <a:lnTo>
                      <a:pt x="608" y="388"/>
                    </a:lnTo>
                    <a:lnTo>
                      <a:pt x="608" y="387"/>
                    </a:lnTo>
                    <a:lnTo>
                      <a:pt x="605" y="383"/>
                    </a:lnTo>
                    <a:lnTo>
                      <a:pt x="602" y="381"/>
                    </a:lnTo>
                    <a:lnTo>
                      <a:pt x="601" y="378"/>
                    </a:lnTo>
                    <a:lnTo>
                      <a:pt x="601" y="377"/>
                    </a:lnTo>
                    <a:lnTo>
                      <a:pt x="605" y="370"/>
                    </a:lnTo>
                    <a:lnTo>
                      <a:pt x="607" y="369"/>
                    </a:lnTo>
                    <a:lnTo>
                      <a:pt x="608" y="366"/>
                    </a:lnTo>
                    <a:lnTo>
                      <a:pt x="611" y="363"/>
                    </a:lnTo>
                    <a:lnTo>
                      <a:pt x="612" y="360"/>
                    </a:lnTo>
                    <a:lnTo>
                      <a:pt x="614" y="359"/>
                    </a:lnTo>
                    <a:lnTo>
                      <a:pt x="615" y="356"/>
                    </a:lnTo>
                    <a:lnTo>
                      <a:pt x="615" y="353"/>
                    </a:lnTo>
                    <a:lnTo>
                      <a:pt x="614" y="353"/>
                    </a:lnTo>
                    <a:lnTo>
                      <a:pt x="592" y="332"/>
                    </a:lnTo>
                    <a:lnTo>
                      <a:pt x="591" y="332"/>
                    </a:lnTo>
                    <a:lnTo>
                      <a:pt x="595" y="325"/>
                    </a:lnTo>
                    <a:lnTo>
                      <a:pt x="597" y="318"/>
                    </a:lnTo>
                    <a:lnTo>
                      <a:pt x="597" y="314"/>
                    </a:lnTo>
                    <a:lnTo>
                      <a:pt x="594" y="296"/>
                    </a:lnTo>
                    <a:lnTo>
                      <a:pt x="601" y="280"/>
                    </a:lnTo>
                    <a:lnTo>
                      <a:pt x="598" y="274"/>
                    </a:lnTo>
                    <a:lnTo>
                      <a:pt x="597" y="268"/>
                    </a:lnTo>
                    <a:lnTo>
                      <a:pt x="578" y="268"/>
                    </a:lnTo>
                    <a:lnTo>
                      <a:pt x="567" y="265"/>
                    </a:lnTo>
                    <a:lnTo>
                      <a:pt x="560" y="270"/>
                    </a:lnTo>
                    <a:lnTo>
                      <a:pt x="560" y="268"/>
                    </a:lnTo>
                    <a:lnTo>
                      <a:pt x="559" y="268"/>
                    </a:lnTo>
                    <a:lnTo>
                      <a:pt x="552" y="270"/>
                    </a:lnTo>
                    <a:lnTo>
                      <a:pt x="539" y="279"/>
                    </a:lnTo>
                    <a:lnTo>
                      <a:pt x="534" y="285"/>
                    </a:lnTo>
                    <a:lnTo>
                      <a:pt x="530" y="283"/>
                    </a:lnTo>
                    <a:lnTo>
                      <a:pt x="521" y="278"/>
                    </a:lnTo>
                    <a:lnTo>
                      <a:pt x="520" y="276"/>
                    </a:lnTo>
                    <a:lnTo>
                      <a:pt x="518" y="276"/>
                    </a:lnTo>
                    <a:lnTo>
                      <a:pt x="518" y="271"/>
                    </a:lnTo>
                    <a:lnTo>
                      <a:pt x="520" y="270"/>
                    </a:lnTo>
                    <a:lnTo>
                      <a:pt x="520" y="268"/>
                    </a:lnTo>
                    <a:lnTo>
                      <a:pt x="521" y="260"/>
                    </a:lnTo>
                    <a:lnTo>
                      <a:pt x="521" y="243"/>
                    </a:lnTo>
                    <a:lnTo>
                      <a:pt x="520" y="239"/>
                    </a:lnTo>
                    <a:lnTo>
                      <a:pt x="518" y="239"/>
                    </a:lnTo>
                    <a:lnTo>
                      <a:pt x="518" y="237"/>
                    </a:lnTo>
                    <a:lnTo>
                      <a:pt x="520" y="237"/>
                    </a:lnTo>
                    <a:lnTo>
                      <a:pt x="520" y="236"/>
                    </a:lnTo>
                    <a:lnTo>
                      <a:pt x="523" y="234"/>
                    </a:lnTo>
                    <a:lnTo>
                      <a:pt x="525" y="232"/>
                    </a:lnTo>
                    <a:lnTo>
                      <a:pt x="525" y="229"/>
                    </a:lnTo>
                    <a:lnTo>
                      <a:pt x="523" y="222"/>
                    </a:lnTo>
                    <a:lnTo>
                      <a:pt x="518" y="220"/>
                    </a:lnTo>
                    <a:lnTo>
                      <a:pt x="517" y="219"/>
                    </a:lnTo>
                    <a:lnTo>
                      <a:pt x="514" y="222"/>
                    </a:lnTo>
                    <a:lnTo>
                      <a:pt x="510" y="223"/>
                    </a:lnTo>
                    <a:lnTo>
                      <a:pt x="507" y="225"/>
                    </a:lnTo>
                    <a:lnTo>
                      <a:pt x="506" y="225"/>
                    </a:lnTo>
                    <a:lnTo>
                      <a:pt x="504" y="223"/>
                    </a:lnTo>
                    <a:lnTo>
                      <a:pt x="502" y="223"/>
                    </a:lnTo>
                    <a:lnTo>
                      <a:pt x="502" y="220"/>
                    </a:lnTo>
                    <a:lnTo>
                      <a:pt x="500" y="218"/>
                    </a:lnTo>
                    <a:lnTo>
                      <a:pt x="503" y="215"/>
                    </a:lnTo>
                    <a:lnTo>
                      <a:pt x="510" y="211"/>
                    </a:lnTo>
                    <a:lnTo>
                      <a:pt x="517" y="204"/>
                    </a:lnTo>
                    <a:lnTo>
                      <a:pt x="520" y="203"/>
                    </a:lnTo>
                    <a:lnTo>
                      <a:pt x="527" y="196"/>
                    </a:lnTo>
                    <a:lnTo>
                      <a:pt x="527" y="193"/>
                    </a:lnTo>
                    <a:lnTo>
                      <a:pt x="528" y="190"/>
                    </a:lnTo>
                    <a:lnTo>
                      <a:pt x="528" y="187"/>
                    </a:lnTo>
                    <a:lnTo>
                      <a:pt x="530" y="184"/>
                    </a:lnTo>
                    <a:lnTo>
                      <a:pt x="535" y="177"/>
                    </a:lnTo>
                    <a:lnTo>
                      <a:pt x="538" y="174"/>
                    </a:lnTo>
                    <a:lnTo>
                      <a:pt x="539" y="174"/>
                    </a:lnTo>
                    <a:lnTo>
                      <a:pt x="546" y="173"/>
                    </a:lnTo>
                    <a:lnTo>
                      <a:pt x="563" y="173"/>
                    </a:lnTo>
                    <a:lnTo>
                      <a:pt x="564" y="172"/>
                    </a:lnTo>
                    <a:lnTo>
                      <a:pt x="567" y="172"/>
                    </a:lnTo>
                    <a:lnTo>
                      <a:pt x="578" y="167"/>
                    </a:lnTo>
                    <a:lnTo>
                      <a:pt x="580" y="165"/>
                    </a:lnTo>
                    <a:lnTo>
                      <a:pt x="578" y="165"/>
                    </a:lnTo>
                    <a:lnTo>
                      <a:pt x="574" y="159"/>
                    </a:lnTo>
                    <a:lnTo>
                      <a:pt x="573" y="159"/>
                    </a:lnTo>
                    <a:lnTo>
                      <a:pt x="571" y="152"/>
                    </a:lnTo>
                    <a:lnTo>
                      <a:pt x="571" y="144"/>
                    </a:lnTo>
                    <a:lnTo>
                      <a:pt x="569" y="134"/>
                    </a:lnTo>
                    <a:lnTo>
                      <a:pt x="557" y="128"/>
                    </a:lnTo>
                    <a:lnTo>
                      <a:pt x="556" y="128"/>
                    </a:lnTo>
                    <a:lnTo>
                      <a:pt x="537" y="131"/>
                    </a:lnTo>
                    <a:lnTo>
                      <a:pt x="534" y="133"/>
                    </a:lnTo>
                    <a:lnTo>
                      <a:pt x="532" y="133"/>
                    </a:lnTo>
                    <a:lnTo>
                      <a:pt x="527" y="131"/>
                    </a:lnTo>
                    <a:lnTo>
                      <a:pt x="521" y="131"/>
                    </a:lnTo>
                    <a:lnTo>
                      <a:pt x="502" y="123"/>
                    </a:lnTo>
                    <a:lnTo>
                      <a:pt x="493" y="114"/>
                    </a:lnTo>
                    <a:lnTo>
                      <a:pt x="487" y="103"/>
                    </a:lnTo>
                    <a:lnTo>
                      <a:pt x="478" y="93"/>
                    </a:lnTo>
                    <a:lnTo>
                      <a:pt x="477" y="92"/>
                    </a:lnTo>
                    <a:lnTo>
                      <a:pt x="471" y="89"/>
                    </a:lnTo>
                    <a:lnTo>
                      <a:pt x="468" y="86"/>
                    </a:lnTo>
                    <a:lnTo>
                      <a:pt x="470" y="85"/>
                    </a:lnTo>
                    <a:lnTo>
                      <a:pt x="470" y="84"/>
                    </a:lnTo>
                    <a:lnTo>
                      <a:pt x="472" y="73"/>
                    </a:lnTo>
                    <a:lnTo>
                      <a:pt x="475" y="67"/>
                    </a:lnTo>
                    <a:lnTo>
                      <a:pt x="475" y="52"/>
                    </a:lnTo>
                    <a:lnTo>
                      <a:pt x="474" y="49"/>
                    </a:lnTo>
                    <a:lnTo>
                      <a:pt x="472" y="47"/>
                    </a:lnTo>
                    <a:lnTo>
                      <a:pt x="472" y="46"/>
                    </a:lnTo>
                    <a:lnTo>
                      <a:pt x="470" y="49"/>
                    </a:lnTo>
                    <a:lnTo>
                      <a:pt x="467" y="47"/>
                    </a:lnTo>
                    <a:lnTo>
                      <a:pt x="457" y="47"/>
                    </a:lnTo>
                    <a:lnTo>
                      <a:pt x="442" y="50"/>
                    </a:lnTo>
                    <a:lnTo>
                      <a:pt x="437" y="54"/>
                    </a:lnTo>
                    <a:lnTo>
                      <a:pt x="436" y="54"/>
                    </a:lnTo>
                    <a:lnTo>
                      <a:pt x="435" y="59"/>
                    </a:lnTo>
                    <a:lnTo>
                      <a:pt x="437" y="60"/>
                    </a:lnTo>
                    <a:lnTo>
                      <a:pt x="446" y="67"/>
                    </a:lnTo>
                    <a:lnTo>
                      <a:pt x="451" y="64"/>
                    </a:lnTo>
                    <a:lnTo>
                      <a:pt x="457" y="64"/>
                    </a:lnTo>
                    <a:lnTo>
                      <a:pt x="450" y="67"/>
                    </a:lnTo>
                    <a:lnTo>
                      <a:pt x="446" y="70"/>
                    </a:lnTo>
                    <a:lnTo>
                      <a:pt x="447" y="75"/>
                    </a:lnTo>
                    <a:lnTo>
                      <a:pt x="449" y="86"/>
                    </a:lnTo>
                    <a:lnTo>
                      <a:pt x="451" y="91"/>
                    </a:lnTo>
                    <a:lnTo>
                      <a:pt x="451" y="96"/>
                    </a:lnTo>
                    <a:lnTo>
                      <a:pt x="450" y="99"/>
                    </a:lnTo>
                    <a:lnTo>
                      <a:pt x="449" y="99"/>
                    </a:lnTo>
                    <a:lnTo>
                      <a:pt x="446" y="102"/>
                    </a:lnTo>
                    <a:lnTo>
                      <a:pt x="444" y="102"/>
                    </a:lnTo>
                    <a:lnTo>
                      <a:pt x="426" y="105"/>
                    </a:lnTo>
                    <a:lnTo>
                      <a:pt x="426" y="92"/>
                    </a:lnTo>
                    <a:lnTo>
                      <a:pt x="425" y="81"/>
                    </a:lnTo>
                    <a:lnTo>
                      <a:pt x="425" y="78"/>
                    </a:lnTo>
                    <a:lnTo>
                      <a:pt x="423" y="78"/>
                    </a:lnTo>
                    <a:lnTo>
                      <a:pt x="423" y="76"/>
                    </a:lnTo>
                    <a:lnTo>
                      <a:pt x="419" y="75"/>
                    </a:lnTo>
                    <a:lnTo>
                      <a:pt x="410" y="73"/>
                    </a:lnTo>
                    <a:lnTo>
                      <a:pt x="403" y="70"/>
                    </a:lnTo>
                    <a:lnTo>
                      <a:pt x="403" y="68"/>
                    </a:lnTo>
                    <a:lnTo>
                      <a:pt x="401" y="68"/>
                    </a:lnTo>
                    <a:lnTo>
                      <a:pt x="394" y="73"/>
                    </a:lnTo>
                    <a:lnTo>
                      <a:pt x="377" y="92"/>
                    </a:lnTo>
                    <a:lnTo>
                      <a:pt x="374" y="106"/>
                    </a:lnTo>
                    <a:lnTo>
                      <a:pt x="373" y="107"/>
                    </a:lnTo>
                    <a:lnTo>
                      <a:pt x="373" y="110"/>
                    </a:lnTo>
                    <a:lnTo>
                      <a:pt x="372" y="110"/>
                    </a:lnTo>
                    <a:lnTo>
                      <a:pt x="358" y="113"/>
                    </a:lnTo>
                    <a:lnTo>
                      <a:pt x="351" y="119"/>
                    </a:lnTo>
                    <a:lnTo>
                      <a:pt x="348" y="120"/>
                    </a:lnTo>
                    <a:lnTo>
                      <a:pt x="347" y="119"/>
                    </a:lnTo>
                    <a:lnTo>
                      <a:pt x="345" y="121"/>
                    </a:lnTo>
                    <a:lnTo>
                      <a:pt x="341" y="126"/>
                    </a:lnTo>
                    <a:lnTo>
                      <a:pt x="337" y="128"/>
                    </a:lnTo>
                    <a:lnTo>
                      <a:pt x="333" y="126"/>
                    </a:lnTo>
                    <a:lnTo>
                      <a:pt x="331" y="124"/>
                    </a:lnTo>
                    <a:lnTo>
                      <a:pt x="320" y="124"/>
                    </a:lnTo>
                    <a:lnTo>
                      <a:pt x="317" y="128"/>
                    </a:lnTo>
                    <a:lnTo>
                      <a:pt x="316" y="130"/>
                    </a:lnTo>
                    <a:lnTo>
                      <a:pt x="314" y="130"/>
                    </a:lnTo>
                    <a:lnTo>
                      <a:pt x="313" y="127"/>
                    </a:lnTo>
                    <a:lnTo>
                      <a:pt x="313" y="126"/>
                    </a:lnTo>
                    <a:lnTo>
                      <a:pt x="312" y="124"/>
                    </a:lnTo>
                    <a:lnTo>
                      <a:pt x="313" y="121"/>
                    </a:lnTo>
                    <a:lnTo>
                      <a:pt x="313" y="105"/>
                    </a:lnTo>
                    <a:lnTo>
                      <a:pt x="314" y="100"/>
                    </a:lnTo>
                    <a:lnTo>
                      <a:pt x="307" y="98"/>
                    </a:lnTo>
                    <a:lnTo>
                      <a:pt x="303" y="98"/>
                    </a:lnTo>
                    <a:lnTo>
                      <a:pt x="296" y="102"/>
                    </a:lnTo>
                    <a:lnTo>
                      <a:pt x="293" y="102"/>
                    </a:lnTo>
                    <a:lnTo>
                      <a:pt x="291" y="100"/>
                    </a:lnTo>
                    <a:lnTo>
                      <a:pt x="276" y="98"/>
                    </a:lnTo>
                    <a:lnTo>
                      <a:pt x="274" y="96"/>
                    </a:lnTo>
                    <a:lnTo>
                      <a:pt x="274" y="98"/>
                    </a:lnTo>
                    <a:lnTo>
                      <a:pt x="271" y="102"/>
                    </a:lnTo>
                    <a:lnTo>
                      <a:pt x="270" y="103"/>
                    </a:lnTo>
                    <a:lnTo>
                      <a:pt x="270" y="112"/>
                    </a:lnTo>
                    <a:lnTo>
                      <a:pt x="271" y="117"/>
                    </a:lnTo>
                    <a:lnTo>
                      <a:pt x="270" y="121"/>
                    </a:lnTo>
                    <a:lnTo>
                      <a:pt x="267" y="126"/>
                    </a:lnTo>
                    <a:lnTo>
                      <a:pt x="260" y="128"/>
                    </a:lnTo>
                    <a:lnTo>
                      <a:pt x="254" y="128"/>
                    </a:lnTo>
                    <a:lnTo>
                      <a:pt x="249" y="12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52" name="Freeform 581">
                <a:extLst>
                  <a:ext uri="{FF2B5EF4-FFF2-40B4-BE49-F238E27FC236}">
                    <a16:creationId xmlns:a16="http://schemas.microsoft.com/office/drawing/2014/main" id="{74A76352-A425-D3F0-37F4-887E62663E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2" y="1505"/>
                <a:ext cx="128" cy="144"/>
              </a:xfrm>
              <a:custGeom>
                <a:avLst/>
                <a:gdLst>
                  <a:gd name="T0" fmla="*/ 149 w 514"/>
                  <a:gd name="T1" fmla="*/ 39 h 574"/>
                  <a:gd name="T2" fmla="*/ 106 w 514"/>
                  <a:gd name="T3" fmla="*/ 70 h 574"/>
                  <a:gd name="T4" fmla="*/ 91 w 514"/>
                  <a:gd name="T5" fmla="*/ 89 h 574"/>
                  <a:gd name="T6" fmla="*/ 129 w 514"/>
                  <a:gd name="T7" fmla="*/ 102 h 574"/>
                  <a:gd name="T8" fmla="*/ 137 w 514"/>
                  <a:gd name="T9" fmla="*/ 134 h 574"/>
                  <a:gd name="T10" fmla="*/ 145 w 514"/>
                  <a:gd name="T11" fmla="*/ 169 h 574"/>
                  <a:gd name="T12" fmla="*/ 110 w 514"/>
                  <a:gd name="T13" fmla="*/ 247 h 574"/>
                  <a:gd name="T14" fmla="*/ 56 w 514"/>
                  <a:gd name="T15" fmla="*/ 260 h 574"/>
                  <a:gd name="T16" fmla="*/ 12 w 514"/>
                  <a:gd name="T17" fmla="*/ 271 h 574"/>
                  <a:gd name="T18" fmla="*/ 7 w 514"/>
                  <a:gd name="T19" fmla="*/ 272 h 574"/>
                  <a:gd name="T20" fmla="*/ 25 w 514"/>
                  <a:gd name="T21" fmla="*/ 301 h 574"/>
                  <a:gd name="T22" fmla="*/ 8 w 514"/>
                  <a:gd name="T23" fmla="*/ 330 h 574"/>
                  <a:gd name="T24" fmla="*/ 21 w 514"/>
                  <a:gd name="T25" fmla="*/ 361 h 574"/>
                  <a:gd name="T26" fmla="*/ 1 w 514"/>
                  <a:gd name="T27" fmla="*/ 380 h 574"/>
                  <a:gd name="T28" fmla="*/ 7 w 514"/>
                  <a:gd name="T29" fmla="*/ 385 h 574"/>
                  <a:gd name="T30" fmla="*/ 29 w 514"/>
                  <a:gd name="T31" fmla="*/ 377 h 574"/>
                  <a:gd name="T32" fmla="*/ 82 w 514"/>
                  <a:gd name="T33" fmla="*/ 364 h 574"/>
                  <a:gd name="T34" fmla="*/ 110 w 514"/>
                  <a:gd name="T35" fmla="*/ 357 h 574"/>
                  <a:gd name="T36" fmla="*/ 137 w 514"/>
                  <a:gd name="T37" fmla="*/ 342 h 574"/>
                  <a:gd name="T38" fmla="*/ 201 w 514"/>
                  <a:gd name="T39" fmla="*/ 411 h 574"/>
                  <a:gd name="T40" fmla="*/ 257 w 514"/>
                  <a:gd name="T41" fmla="*/ 404 h 574"/>
                  <a:gd name="T42" fmla="*/ 264 w 514"/>
                  <a:gd name="T43" fmla="*/ 412 h 574"/>
                  <a:gd name="T44" fmla="*/ 267 w 514"/>
                  <a:gd name="T45" fmla="*/ 431 h 574"/>
                  <a:gd name="T46" fmla="*/ 246 w 514"/>
                  <a:gd name="T47" fmla="*/ 471 h 574"/>
                  <a:gd name="T48" fmla="*/ 275 w 514"/>
                  <a:gd name="T49" fmla="*/ 526 h 574"/>
                  <a:gd name="T50" fmla="*/ 317 w 514"/>
                  <a:gd name="T51" fmla="*/ 567 h 574"/>
                  <a:gd name="T52" fmla="*/ 341 w 514"/>
                  <a:gd name="T53" fmla="*/ 563 h 574"/>
                  <a:gd name="T54" fmla="*/ 374 w 514"/>
                  <a:gd name="T55" fmla="*/ 574 h 574"/>
                  <a:gd name="T56" fmla="*/ 390 w 514"/>
                  <a:gd name="T57" fmla="*/ 549 h 574"/>
                  <a:gd name="T58" fmla="*/ 402 w 514"/>
                  <a:gd name="T59" fmla="*/ 542 h 574"/>
                  <a:gd name="T60" fmla="*/ 395 w 514"/>
                  <a:gd name="T61" fmla="*/ 529 h 574"/>
                  <a:gd name="T62" fmla="*/ 391 w 514"/>
                  <a:gd name="T63" fmla="*/ 498 h 574"/>
                  <a:gd name="T64" fmla="*/ 393 w 514"/>
                  <a:gd name="T65" fmla="*/ 476 h 574"/>
                  <a:gd name="T66" fmla="*/ 425 w 514"/>
                  <a:gd name="T67" fmla="*/ 458 h 574"/>
                  <a:gd name="T68" fmla="*/ 433 w 514"/>
                  <a:gd name="T69" fmla="*/ 437 h 574"/>
                  <a:gd name="T70" fmla="*/ 453 w 514"/>
                  <a:gd name="T71" fmla="*/ 406 h 574"/>
                  <a:gd name="T72" fmla="*/ 482 w 514"/>
                  <a:gd name="T73" fmla="*/ 370 h 574"/>
                  <a:gd name="T74" fmla="*/ 487 w 514"/>
                  <a:gd name="T75" fmla="*/ 342 h 574"/>
                  <a:gd name="T76" fmla="*/ 514 w 514"/>
                  <a:gd name="T77" fmla="*/ 320 h 574"/>
                  <a:gd name="T78" fmla="*/ 510 w 514"/>
                  <a:gd name="T79" fmla="*/ 270 h 574"/>
                  <a:gd name="T80" fmla="*/ 470 w 514"/>
                  <a:gd name="T81" fmla="*/ 240 h 574"/>
                  <a:gd name="T82" fmla="*/ 469 w 514"/>
                  <a:gd name="T83" fmla="*/ 190 h 574"/>
                  <a:gd name="T84" fmla="*/ 460 w 514"/>
                  <a:gd name="T85" fmla="*/ 177 h 574"/>
                  <a:gd name="T86" fmla="*/ 444 w 514"/>
                  <a:gd name="T87" fmla="*/ 174 h 574"/>
                  <a:gd name="T88" fmla="*/ 457 w 514"/>
                  <a:gd name="T89" fmla="*/ 155 h 574"/>
                  <a:gd name="T90" fmla="*/ 401 w 514"/>
                  <a:gd name="T91" fmla="*/ 148 h 574"/>
                  <a:gd name="T92" fmla="*/ 379 w 514"/>
                  <a:gd name="T93" fmla="*/ 123 h 574"/>
                  <a:gd name="T94" fmla="*/ 345 w 514"/>
                  <a:gd name="T95" fmla="*/ 109 h 574"/>
                  <a:gd name="T96" fmla="*/ 296 w 514"/>
                  <a:gd name="T97" fmla="*/ 66 h 574"/>
                  <a:gd name="T98" fmla="*/ 259 w 514"/>
                  <a:gd name="T99" fmla="*/ 71 h 574"/>
                  <a:gd name="T100" fmla="*/ 260 w 514"/>
                  <a:gd name="T101" fmla="*/ 49 h 574"/>
                  <a:gd name="T102" fmla="*/ 232 w 514"/>
                  <a:gd name="T103" fmla="*/ 0 h 574"/>
                  <a:gd name="T104" fmla="*/ 221 w 514"/>
                  <a:gd name="T105" fmla="*/ 15 h 574"/>
                  <a:gd name="T106" fmla="*/ 198 w 514"/>
                  <a:gd name="T107" fmla="*/ 21 h 574"/>
                  <a:gd name="T108" fmla="*/ 182 w 514"/>
                  <a:gd name="T109" fmla="*/ 22 h 5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514" h="574">
                    <a:moveTo>
                      <a:pt x="173" y="19"/>
                    </a:moveTo>
                    <a:lnTo>
                      <a:pt x="172" y="19"/>
                    </a:lnTo>
                    <a:lnTo>
                      <a:pt x="170" y="19"/>
                    </a:lnTo>
                    <a:lnTo>
                      <a:pt x="165" y="23"/>
                    </a:lnTo>
                    <a:lnTo>
                      <a:pt x="163" y="25"/>
                    </a:lnTo>
                    <a:lnTo>
                      <a:pt x="161" y="29"/>
                    </a:lnTo>
                    <a:lnTo>
                      <a:pt x="149" y="39"/>
                    </a:lnTo>
                    <a:lnTo>
                      <a:pt x="147" y="42"/>
                    </a:lnTo>
                    <a:lnTo>
                      <a:pt x="142" y="45"/>
                    </a:lnTo>
                    <a:lnTo>
                      <a:pt x="133" y="60"/>
                    </a:lnTo>
                    <a:lnTo>
                      <a:pt x="124" y="63"/>
                    </a:lnTo>
                    <a:lnTo>
                      <a:pt x="116" y="63"/>
                    </a:lnTo>
                    <a:lnTo>
                      <a:pt x="112" y="64"/>
                    </a:lnTo>
                    <a:lnTo>
                      <a:pt x="106" y="70"/>
                    </a:lnTo>
                    <a:lnTo>
                      <a:pt x="106" y="71"/>
                    </a:lnTo>
                    <a:lnTo>
                      <a:pt x="105" y="73"/>
                    </a:lnTo>
                    <a:lnTo>
                      <a:pt x="105" y="75"/>
                    </a:lnTo>
                    <a:lnTo>
                      <a:pt x="91" y="88"/>
                    </a:lnTo>
                    <a:lnTo>
                      <a:pt x="89" y="89"/>
                    </a:lnTo>
                    <a:lnTo>
                      <a:pt x="89" y="90"/>
                    </a:lnTo>
                    <a:lnTo>
                      <a:pt x="91" y="89"/>
                    </a:lnTo>
                    <a:lnTo>
                      <a:pt x="96" y="89"/>
                    </a:lnTo>
                    <a:lnTo>
                      <a:pt x="101" y="98"/>
                    </a:lnTo>
                    <a:lnTo>
                      <a:pt x="105" y="99"/>
                    </a:lnTo>
                    <a:lnTo>
                      <a:pt x="109" y="98"/>
                    </a:lnTo>
                    <a:lnTo>
                      <a:pt x="117" y="92"/>
                    </a:lnTo>
                    <a:lnTo>
                      <a:pt x="119" y="92"/>
                    </a:lnTo>
                    <a:lnTo>
                      <a:pt x="129" y="102"/>
                    </a:lnTo>
                    <a:lnTo>
                      <a:pt x="134" y="103"/>
                    </a:lnTo>
                    <a:lnTo>
                      <a:pt x="138" y="106"/>
                    </a:lnTo>
                    <a:lnTo>
                      <a:pt x="142" y="110"/>
                    </a:lnTo>
                    <a:lnTo>
                      <a:pt x="141" y="119"/>
                    </a:lnTo>
                    <a:lnTo>
                      <a:pt x="141" y="128"/>
                    </a:lnTo>
                    <a:lnTo>
                      <a:pt x="140" y="131"/>
                    </a:lnTo>
                    <a:lnTo>
                      <a:pt x="137" y="134"/>
                    </a:lnTo>
                    <a:lnTo>
                      <a:pt x="135" y="137"/>
                    </a:lnTo>
                    <a:lnTo>
                      <a:pt x="126" y="148"/>
                    </a:lnTo>
                    <a:lnTo>
                      <a:pt x="129" y="148"/>
                    </a:lnTo>
                    <a:lnTo>
                      <a:pt x="133" y="152"/>
                    </a:lnTo>
                    <a:lnTo>
                      <a:pt x="134" y="155"/>
                    </a:lnTo>
                    <a:lnTo>
                      <a:pt x="138" y="158"/>
                    </a:lnTo>
                    <a:lnTo>
                      <a:pt x="145" y="169"/>
                    </a:lnTo>
                    <a:lnTo>
                      <a:pt x="152" y="177"/>
                    </a:lnTo>
                    <a:lnTo>
                      <a:pt x="159" y="202"/>
                    </a:lnTo>
                    <a:lnTo>
                      <a:pt x="159" y="208"/>
                    </a:lnTo>
                    <a:lnTo>
                      <a:pt x="140" y="232"/>
                    </a:lnTo>
                    <a:lnTo>
                      <a:pt x="138" y="232"/>
                    </a:lnTo>
                    <a:lnTo>
                      <a:pt x="119" y="241"/>
                    </a:lnTo>
                    <a:lnTo>
                      <a:pt x="110" y="247"/>
                    </a:lnTo>
                    <a:lnTo>
                      <a:pt x="95" y="244"/>
                    </a:lnTo>
                    <a:lnTo>
                      <a:pt x="95" y="243"/>
                    </a:lnTo>
                    <a:lnTo>
                      <a:pt x="87" y="243"/>
                    </a:lnTo>
                    <a:lnTo>
                      <a:pt x="74" y="246"/>
                    </a:lnTo>
                    <a:lnTo>
                      <a:pt x="65" y="254"/>
                    </a:lnTo>
                    <a:lnTo>
                      <a:pt x="59" y="257"/>
                    </a:lnTo>
                    <a:lnTo>
                      <a:pt x="56" y="260"/>
                    </a:lnTo>
                    <a:lnTo>
                      <a:pt x="52" y="261"/>
                    </a:lnTo>
                    <a:lnTo>
                      <a:pt x="14" y="261"/>
                    </a:lnTo>
                    <a:lnTo>
                      <a:pt x="14" y="264"/>
                    </a:lnTo>
                    <a:lnTo>
                      <a:pt x="12" y="267"/>
                    </a:lnTo>
                    <a:lnTo>
                      <a:pt x="11" y="268"/>
                    </a:lnTo>
                    <a:lnTo>
                      <a:pt x="11" y="270"/>
                    </a:lnTo>
                    <a:lnTo>
                      <a:pt x="12" y="271"/>
                    </a:lnTo>
                    <a:lnTo>
                      <a:pt x="15" y="272"/>
                    </a:lnTo>
                    <a:lnTo>
                      <a:pt x="17" y="272"/>
                    </a:lnTo>
                    <a:lnTo>
                      <a:pt x="21" y="274"/>
                    </a:lnTo>
                    <a:lnTo>
                      <a:pt x="18" y="278"/>
                    </a:lnTo>
                    <a:lnTo>
                      <a:pt x="14" y="278"/>
                    </a:lnTo>
                    <a:lnTo>
                      <a:pt x="10" y="275"/>
                    </a:lnTo>
                    <a:lnTo>
                      <a:pt x="7" y="272"/>
                    </a:lnTo>
                    <a:lnTo>
                      <a:pt x="4" y="272"/>
                    </a:lnTo>
                    <a:lnTo>
                      <a:pt x="3" y="275"/>
                    </a:lnTo>
                    <a:lnTo>
                      <a:pt x="5" y="281"/>
                    </a:lnTo>
                    <a:lnTo>
                      <a:pt x="18" y="297"/>
                    </a:lnTo>
                    <a:lnTo>
                      <a:pt x="21" y="299"/>
                    </a:lnTo>
                    <a:lnTo>
                      <a:pt x="22" y="300"/>
                    </a:lnTo>
                    <a:lnTo>
                      <a:pt x="25" y="301"/>
                    </a:lnTo>
                    <a:lnTo>
                      <a:pt x="27" y="304"/>
                    </a:lnTo>
                    <a:lnTo>
                      <a:pt x="24" y="307"/>
                    </a:lnTo>
                    <a:lnTo>
                      <a:pt x="21" y="308"/>
                    </a:lnTo>
                    <a:lnTo>
                      <a:pt x="12" y="317"/>
                    </a:lnTo>
                    <a:lnTo>
                      <a:pt x="11" y="321"/>
                    </a:lnTo>
                    <a:lnTo>
                      <a:pt x="8" y="327"/>
                    </a:lnTo>
                    <a:lnTo>
                      <a:pt x="8" y="330"/>
                    </a:lnTo>
                    <a:lnTo>
                      <a:pt x="7" y="337"/>
                    </a:lnTo>
                    <a:lnTo>
                      <a:pt x="7" y="338"/>
                    </a:lnTo>
                    <a:lnTo>
                      <a:pt x="8" y="339"/>
                    </a:lnTo>
                    <a:lnTo>
                      <a:pt x="14" y="356"/>
                    </a:lnTo>
                    <a:lnTo>
                      <a:pt x="18" y="360"/>
                    </a:lnTo>
                    <a:lnTo>
                      <a:pt x="20" y="360"/>
                    </a:lnTo>
                    <a:lnTo>
                      <a:pt x="21" y="361"/>
                    </a:lnTo>
                    <a:lnTo>
                      <a:pt x="21" y="364"/>
                    </a:lnTo>
                    <a:lnTo>
                      <a:pt x="20" y="366"/>
                    </a:lnTo>
                    <a:lnTo>
                      <a:pt x="15" y="368"/>
                    </a:lnTo>
                    <a:lnTo>
                      <a:pt x="11" y="373"/>
                    </a:lnTo>
                    <a:lnTo>
                      <a:pt x="5" y="375"/>
                    </a:lnTo>
                    <a:lnTo>
                      <a:pt x="1" y="378"/>
                    </a:lnTo>
                    <a:lnTo>
                      <a:pt x="1" y="380"/>
                    </a:lnTo>
                    <a:lnTo>
                      <a:pt x="0" y="381"/>
                    </a:lnTo>
                    <a:lnTo>
                      <a:pt x="0" y="385"/>
                    </a:lnTo>
                    <a:lnTo>
                      <a:pt x="3" y="388"/>
                    </a:lnTo>
                    <a:lnTo>
                      <a:pt x="4" y="388"/>
                    </a:lnTo>
                    <a:lnTo>
                      <a:pt x="5" y="387"/>
                    </a:lnTo>
                    <a:lnTo>
                      <a:pt x="7" y="387"/>
                    </a:lnTo>
                    <a:lnTo>
                      <a:pt x="7" y="385"/>
                    </a:lnTo>
                    <a:lnTo>
                      <a:pt x="8" y="381"/>
                    </a:lnTo>
                    <a:lnTo>
                      <a:pt x="12" y="375"/>
                    </a:lnTo>
                    <a:lnTo>
                      <a:pt x="12" y="374"/>
                    </a:lnTo>
                    <a:lnTo>
                      <a:pt x="21" y="374"/>
                    </a:lnTo>
                    <a:lnTo>
                      <a:pt x="25" y="378"/>
                    </a:lnTo>
                    <a:lnTo>
                      <a:pt x="27" y="377"/>
                    </a:lnTo>
                    <a:lnTo>
                      <a:pt x="29" y="377"/>
                    </a:lnTo>
                    <a:lnTo>
                      <a:pt x="48" y="366"/>
                    </a:lnTo>
                    <a:lnTo>
                      <a:pt x="50" y="363"/>
                    </a:lnTo>
                    <a:lnTo>
                      <a:pt x="52" y="363"/>
                    </a:lnTo>
                    <a:lnTo>
                      <a:pt x="52" y="364"/>
                    </a:lnTo>
                    <a:lnTo>
                      <a:pt x="62" y="364"/>
                    </a:lnTo>
                    <a:lnTo>
                      <a:pt x="75" y="361"/>
                    </a:lnTo>
                    <a:lnTo>
                      <a:pt x="82" y="364"/>
                    </a:lnTo>
                    <a:lnTo>
                      <a:pt x="84" y="367"/>
                    </a:lnTo>
                    <a:lnTo>
                      <a:pt x="85" y="367"/>
                    </a:lnTo>
                    <a:lnTo>
                      <a:pt x="84" y="364"/>
                    </a:lnTo>
                    <a:lnTo>
                      <a:pt x="85" y="363"/>
                    </a:lnTo>
                    <a:lnTo>
                      <a:pt x="94" y="360"/>
                    </a:lnTo>
                    <a:lnTo>
                      <a:pt x="110" y="352"/>
                    </a:lnTo>
                    <a:lnTo>
                      <a:pt x="110" y="357"/>
                    </a:lnTo>
                    <a:lnTo>
                      <a:pt x="113" y="359"/>
                    </a:lnTo>
                    <a:lnTo>
                      <a:pt x="113" y="360"/>
                    </a:lnTo>
                    <a:lnTo>
                      <a:pt x="122" y="360"/>
                    </a:lnTo>
                    <a:lnTo>
                      <a:pt x="129" y="359"/>
                    </a:lnTo>
                    <a:lnTo>
                      <a:pt x="130" y="354"/>
                    </a:lnTo>
                    <a:lnTo>
                      <a:pt x="130" y="341"/>
                    </a:lnTo>
                    <a:lnTo>
                      <a:pt x="137" y="342"/>
                    </a:lnTo>
                    <a:lnTo>
                      <a:pt x="148" y="344"/>
                    </a:lnTo>
                    <a:lnTo>
                      <a:pt x="149" y="342"/>
                    </a:lnTo>
                    <a:lnTo>
                      <a:pt x="156" y="349"/>
                    </a:lnTo>
                    <a:lnTo>
                      <a:pt x="158" y="356"/>
                    </a:lnTo>
                    <a:lnTo>
                      <a:pt x="183" y="397"/>
                    </a:lnTo>
                    <a:lnTo>
                      <a:pt x="186" y="399"/>
                    </a:lnTo>
                    <a:lnTo>
                      <a:pt x="201" y="411"/>
                    </a:lnTo>
                    <a:lnTo>
                      <a:pt x="232" y="421"/>
                    </a:lnTo>
                    <a:lnTo>
                      <a:pt x="235" y="423"/>
                    </a:lnTo>
                    <a:lnTo>
                      <a:pt x="235" y="421"/>
                    </a:lnTo>
                    <a:lnTo>
                      <a:pt x="246" y="409"/>
                    </a:lnTo>
                    <a:lnTo>
                      <a:pt x="247" y="409"/>
                    </a:lnTo>
                    <a:lnTo>
                      <a:pt x="247" y="408"/>
                    </a:lnTo>
                    <a:lnTo>
                      <a:pt x="257" y="404"/>
                    </a:lnTo>
                    <a:lnTo>
                      <a:pt x="260" y="404"/>
                    </a:lnTo>
                    <a:lnTo>
                      <a:pt x="264" y="402"/>
                    </a:lnTo>
                    <a:lnTo>
                      <a:pt x="265" y="402"/>
                    </a:lnTo>
                    <a:lnTo>
                      <a:pt x="267" y="404"/>
                    </a:lnTo>
                    <a:lnTo>
                      <a:pt x="267" y="405"/>
                    </a:lnTo>
                    <a:lnTo>
                      <a:pt x="265" y="409"/>
                    </a:lnTo>
                    <a:lnTo>
                      <a:pt x="264" y="412"/>
                    </a:lnTo>
                    <a:lnTo>
                      <a:pt x="253" y="423"/>
                    </a:lnTo>
                    <a:lnTo>
                      <a:pt x="253" y="424"/>
                    </a:lnTo>
                    <a:lnTo>
                      <a:pt x="254" y="424"/>
                    </a:lnTo>
                    <a:lnTo>
                      <a:pt x="261" y="427"/>
                    </a:lnTo>
                    <a:lnTo>
                      <a:pt x="264" y="427"/>
                    </a:lnTo>
                    <a:lnTo>
                      <a:pt x="265" y="431"/>
                    </a:lnTo>
                    <a:lnTo>
                      <a:pt x="267" y="431"/>
                    </a:lnTo>
                    <a:lnTo>
                      <a:pt x="265" y="433"/>
                    </a:lnTo>
                    <a:lnTo>
                      <a:pt x="264" y="433"/>
                    </a:lnTo>
                    <a:lnTo>
                      <a:pt x="259" y="435"/>
                    </a:lnTo>
                    <a:lnTo>
                      <a:pt x="244" y="458"/>
                    </a:lnTo>
                    <a:lnTo>
                      <a:pt x="244" y="459"/>
                    </a:lnTo>
                    <a:lnTo>
                      <a:pt x="243" y="464"/>
                    </a:lnTo>
                    <a:lnTo>
                      <a:pt x="246" y="471"/>
                    </a:lnTo>
                    <a:lnTo>
                      <a:pt x="254" y="483"/>
                    </a:lnTo>
                    <a:lnTo>
                      <a:pt x="267" y="490"/>
                    </a:lnTo>
                    <a:lnTo>
                      <a:pt x="278" y="503"/>
                    </a:lnTo>
                    <a:lnTo>
                      <a:pt x="281" y="508"/>
                    </a:lnTo>
                    <a:lnTo>
                      <a:pt x="282" y="510"/>
                    </a:lnTo>
                    <a:lnTo>
                      <a:pt x="281" y="512"/>
                    </a:lnTo>
                    <a:lnTo>
                      <a:pt x="275" y="526"/>
                    </a:lnTo>
                    <a:lnTo>
                      <a:pt x="274" y="529"/>
                    </a:lnTo>
                    <a:lnTo>
                      <a:pt x="275" y="529"/>
                    </a:lnTo>
                    <a:lnTo>
                      <a:pt x="281" y="531"/>
                    </a:lnTo>
                    <a:lnTo>
                      <a:pt x="300" y="550"/>
                    </a:lnTo>
                    <a:lnTo>
                      <a:pt x="303" y="556"/>
                    </a:lnTo>
                    <a:lnTo>
                      <a:pt x="306" y="558"/>
                    </a:lnTo>
                    <a:lnTo>
                      <a:pt x="317" y="567"/>
                    </a:lnTo>
                    <a:lnTo>
                      <a:pt x="323" y="570"/>
                    </a:lnTo>
                    <a:lnTo>
                      <a:pt x="327" y="574"/>
                    </a:lnTo>
                    <a:lnTo>
                      <a:pt x="328" y="574"/>
                    </a:lnTo>
                    <a:lnTo>
                      <a:pt x="332" y="571"/>
                    </a:lnTo>
                    <a:lnTo>
                      <a:pt x="332" y="570"/>
                    </a:lnTo>
                    <a:lnTo>
                      <a:pt x="339" y="563"/>
                    </a:lnTo>
                    <a:lnTo>
                      <a:pt x="341" y="563"/>
                    </a:lnTo>
                    <a:lnTo>
                      <a:pt x="345" y="561"/>
                    </a:lnTo>
                    <a:lnTo>
                      <a:pt x="357" y="560"/>
                    </a:lnTo>
                    <a:lnTo>
                      <a:pt x="365" y="567"/>
                    </a:lnTo>
                    <a:lnTo>
                      <a:pt x="367" y="571"/>
                    </a:lnTo>
                    <a:lnTo>
                      <a:pt x="369" y="572"/>
                    </a:lnTo>
                    <a:lnTo>
                      <a:pt x="369" y="574"/>
                    </a:lnTo>
                    <a:lnTo>
                      <a:pt x="374" y="574"/>
                    </a:lnTo>
                    <a:lnTo>
                      <a:pt x="376" y="572"/>
                    </a:lnTo>
                    <a:lnTo>
                      <a:pt x="377" y="574"/>
                    </a:lnTo>
                    <a:lnTo>
                      <a:pt x="384" y="563"/>
                    </a:lnTo>
                    <a:lnTo>
                      <a:pt x="386" y="557"/>
                    </a:lnTo>
                    <a:lnTo>
                      <a:pt x="388" y="550"/>
                    </a:lnTo>
                    <a:lnTo>
                      <a:pt x="390" y="550"/>
                    </a:lnTo>
                    <a:lnTo>
                      <a:pt x="390" y="549"/>
                    </a:lnTo>
                    <a:lnTo>
                      <a:pt x="393" y="547"/>
                    </a:lnTo>
                    <a:lnTo>
                      <a:pt x="394" y="547"/>
                    </a:lnTo>
                    <a:lnTo>
                      <a:pt x="394" y="546"/>
                    </a:lnTo>
                    <a:lnTo>
                      <a:pt x="398" y="546"/>
                    </a:lnTo>
                    <a:lnTo>
                      <a:pt x="401" y="545"/>
                    </a:lnTo>
                    <a:lnTo>
                      <a:pt x="402" y="543"/>
                    </a:lnTo>
                    <a:lnTo>
                      <a:pt x="402" y="542"/>
                    </a:lnTo>
                    <a:lnTo>
                      <a:pt x="399" y="542"/>
                    </a:lnTo>
                    <a:lnTo>
                      <a:pt x="399" y="540"/>
                    </a:lnTo>
                    <a:lnTo>
                      <a:pt x="398" y="540"/>
                    </a:lnTo>
                    <a:lnTo>
                      <a:pt x="395" y="536"/>
                    </a:lnTo>
                    <a:lnTo>
                      <a:pt x="394" y="535"/>
                    </a:lnTo>
                    <a:lnTo>
                      <a:pt x="394" y="533"/>
                    </a:lnTo>
                    <a:lnTo>
                      <a:pt x="395" y="529"/>
                    </a:lnTo>
                    <a:lnTo>
                      <a:pt x="398" y="526"/>
                    </a:lnTo>
                    <a:lnTo>
                      <a:pt x="401" y="524"/>
                    </a:lnTo>
                    <a:lnTo>
                      <a:pt x="398" y="510"/>
                    </a:lnTo>
                    <a:lnTo>
                      <a:pt x="395" y="508"/>
                    </a:lnTo>
                    <a:lnTo>
                      <a:pt x="395" y="505"/>
                    </a:lnTo>
                    <a:lnTo>
                      <a:pt x="393" y="503"/>
                    </a:lnTo>
                    <a:lnTo>
                      <a:pt x="391" y="498"/>
                    </a:lnTo>
                    <a:lnTo>
                      <a:pt x="391" y="497"/>
                    </a:lnTo>
                    <a:lnTo>
                      <a:pt x="393" y="495"/>
                    </a:lnTo>
                    <a:lnTo>
                      <a:pt x="398" y="493"/>
                    </a:lnTo>
                    <a:lnTo>
                      <a:pt x="398" y="482"/>
                    </a:lnTo>
                    <a:lnTo>
                      <a:pt x="395" y="480"/>
                    </a:lnTo>
                    <a:lnTo>
                      <a:pt x="394" y="478"/>
                    </a:lnTo>
                    <a:lnTo>
                      <a:pt x="393" y="476"/>
                    </a:lnTo>
                    <a:lnTo>
                      <a:pt x="395" y="476"/>
                    </a:lnTo>
                    <a:lnTo>
                      <a:pt x="405" y="475"/>
                    </a:lnTo>
                    <a:lnTo>
                      <a:pt x="416" y="471"/>
                    </a:lnTo>
                    <a:lnTo>
                      <a:pt x="422" y="468"/>
                    </a:lnTo>
                    <a:lnTo>
                      <a:pt x="422" y="465"/>
                    </a:lnTo>
                    <a:lnTo>
                      <a:pt x="425" y="459"/>
                    </a:lnTo>
                    <a:lnTo>
                      <a:pt x="425" y="458"/>
                    </a:lnTo>
                    <a:lnTo>
                      <a:pt x="426" y="457"/>
                    </a:lnTo>
                    <a:lnTo>
                      <a:pt x="429" y="455"/>
                    </a:lnTo>
                    <a:lnTo>
                      <a:pt x="436" y="445"/>
                    </a:lnTo>
                    <a:lnTo>
                      <a:pt x="437" y="445"/>
                    </a:lnTo>
                    <a:lnTo>
                      <a:pt x="436" y="441"/>
                    </a:lnTo>
                    <a:lnTo>
                      <a:pt x="434" y="440"/>
                    </a:lnTo>
                    <a:lnTo>
                      <a:pt x="433" y="437"/>
                    </a:lnTo>
                    <a:lnTo>
                      <a:pt x="432" y="433"/>
                    </a:lnTo>
                    <a:lnTo>
                      <a:pt x="432" y="431"/>
                    </a:lnTo>
                    <a:lnTo>
                      <a:pt x="434" y="430"/>
                    </a:lnTo>
                    <a:lnTo>
                      <a:pt x="440" y="426"/>
                    </a:lnTo>
                    <a:lnTo>
                      <a:pt x="440" y="423"/>
                    </a:lnTo>
                    <a:lnTo>
                      <a:pt x="451" y="406"/>
                    </a:lnTo>
                    <a:lnTo>
                      <a:pt x="453" y="406"/>
                    </a:lnTo>
                    <a:lnTo>
                      <a:pt x="455" y="408"/>
                    </a:lnTo>
                    <a:lnTo>
                      <a:pt x="461" y="408"/>
                    </a:lnTo>
                    <a:lnTo>
                      <a:pt x="466" y="406"/>
                    </a:lnTo>
                    <a:lnTo>
                      <a:pt x="479" y="377"/>
                    </a:lnTo>
                    <a:lnTo>
                      <a:pt x="480" y="375"/>
                    </a:lnTo>
                    <a:lnTo>
                      <a:pt x="480" y="374"/>
                    </a:lnTo>
                    <a:lnTo>
                      <a:pt x="482" y="370"/>
                    </a:lnTo>
                    <a:lnTo>
                      <a:pt x="482" y="367"/>
                    </a:lnTo>
                    <a:lnTo>
                      <a:pt x="480" y="361"/>
                    </a:lnTo>
                    <a:lnTo>
                      <a:pt x="480" y="359"/>
                    </a:lnTo>
                    <a:lnTo>
                      <a:pt x="479" y="357"/>
                    </a:lnTo>
                    <a:lnTo>
                      <a:pt x="482" y="354"/>
                    </a:lnTo>
                    <a:lnTo>
                      <a:pt x="486" y="346"/>
                    </a:lnTo>
                    <a:lnTo>
                      <a:pt x="487" y="342"/>
                    </a:lnTo>
                    <a:lnTo>
                      <a:pt x="489" y="335"/>
                    </a:lnTo>
                    <a:lnTo>
                      <a:pt x="492" y="327"/>
                    </a:lnTo>
                    <a:lnTo>
                      <a:pt x="496" y="321"/>
                    </a:lnTo>
                    <a:lnTo>
                      <a:pt x="501" y="318"/>
                    </a:lnTo>
                    <a:lnTo>
                      <a:pt x="510" y="320"/>
                    </a:lnTo>
                    <a:lnTo>
                      <a:pt x="514" y="321"/>
                    </a:lnTo>
                    <a:lnTo>
                      <a:pt x="514" y="320"/>
                    </a:lnTo>
                    <a:lnTo>
                      <a:pt x="511" y="317"/>
                    </a:lnTo>
                    <a:lnTo>
                      <a:pt x="510" y="308"/>
                    </a:lnTo>
                    <a:lnTo>
                      <a:pt x="511" y="297"/>
                    </a:lnTo>
                    <a:lnTo>
                      <a:pt x="511" y="285"/>
                    </a:lnTo>
                    <a:lnTo>
                      <a:pt x="508" y="272"/>
                    </a:lnTo>
                    <a:lnTo>
                      <a:pt x="510" y="271"/>
                    </a:lnTo>
                    <a:lnTo>
                      <a:pt x="510" y="270"/>
                    </a:lnTo>
                    <a:lnTo>
                      <a:pt x="513" y="267"/>
                    </a:lnTo>
                    <a:lnTo>
                      <a:pt x="513" y="265"/>
                    </a:lnTo>
                    <a:lnTo>
                      <a:pt x="500" y="253"/>
                    </a:lnTo>
                    <a:lnTo>
                      <a:pt x="494" y="250"/>
                    </a:lnTo>
                    <a:lnTo>
                      <a:pt x="493" y="248"/>
                    </a:lnTo>
                    <a:lnTo>
                      <a:pt x="480" y="243"/>
                    </a:lnTo>
                    <a:lnTo>
                      <a:pt x="470" y="240"/>
                    </a:lnTo>
                    <a:lnTo>
                      <a:pt x="469" y="240"/>
                    </a:lnTo>
                    <a:lnTo>
                      <a:pt x="469" y="239"/>
                    </a:lnTo>
                    <a:lnTo>
                      <a:pt x="466" y="230"/>
                    </a:lnTo>
                    <a:lnTo>
                      <a:pt x="466" y="201"/>
                    </a:lnTo>
                    <a:lnTo>
                      <a:pt x="468" y="198"/>
                    </a:lnTo>
                    <a:lnTo>
                      <a:pt x="469" y="191"/>
                    </a:lnTo>
                    <a:lnTo>
                      <a:pt x="469" y="190"/>
                    </a:lnTo>
                    <a:lnTo>
                      <a:pt x="473" y="186"/>
                    </a:lnTo>
                    <a:lnTo>
                      <a:pt x="473" y="183"/>
                    </a:lnTo>
                    <a:lnTo>
                      <a:pt x="475" y="181"/>
                    </a:lnTo>
                    <a:lnTo>
                      <a:pt x="469" y="181"/>
                    </a:lnTo>
                    <a:lnTo>
                      <a:pt x="465" y="180"/>
                    </a:lnTo>
                    <a:lnTo>
                      <a:pt x="461" y="179"/>
                    </a:lnTo>
                    <a:lnTo>
                      <a:pt x="460" y="177"/>
                    </a:lnTo>
                    <a:lnTo>
                      <a:pt x="457" y="177"/>
                    </a:lnTo>
                    <a:lnTo>
                      <a:pt x="453" y="179"/>
                    </a:lnTo>
                    <a:lnTo>
                      <a:pt x="450" y="179"/>
                    </a:lnTo>
                    <a:lnTo>
                      <a:pt x="447" y="180"/>
                    </a:lnTo>
                    <a:lnTo>
                      <a:pt x="446" y="180"/>
                    </a:lnTo>
                    <a:lnTo>
                      <a:pt x="446" y="179"/>
                    </a:lnTo>
                    <a:lnTo>
                      <a:pt x="444" y="174"/>
                    </a:lnTo>
                    <a:lnTo>
                      <a:pt x="446" y="174"/>
                    </a:lnTo>
                    <a:lnTo>
                      <a:pt x="461" y="167"/>
                    </a:lnTo>
                    <a:lnTo>
                      <a:pt x="461" y="166"/>
                    </a:lnTo>
                    <a:lnTo>
                      <a:pt x="465" y="163"/>
                    </a:lnTo>
                    <a:lnTo>
                      <a:pt x="461" y="160"/>
                    </a:lnTo>
                    <a:lnTo>
                      <a:pt x="460" y="156"/>
                    </a:lnTo>
                    <a:lnTo>
                      <a:pt x="457" y="155"/>
                    </a:lnTo>
                    <a:lnTo>
                      <a:pt x="455" y="153"/>
                    </a:lnTo>
                    <a:lnTo>
                      <a:pt x="440" y="142"/>
                    </a:lnTo>
                    <a:lnTo>
                      <a:pt x="440" y="141"/>
                    </a:lnTo>
                    <a:lnTo>
                      <a:pt x="439" y="140"/>
                    </a:lnTo>
                    <a:lnTo>
                      <a:pt x="439" y="138"/>
                    </a:lnTo>
                    <a:lnTo>
                      <a:pt x="430" y="142"/>
                    </a:lnTo>
                    <a:lnTo>
                      <a:pt x="401" y="148"/>
                    </a:lnTo>
                    <a:lnTo>
                      <a:pt x="383" y="148"/>
                    </a:lnTo>
                    <a:lnTo>
                      <a:pt x="380" y="147"/>
                    </a:lnTo>
                    <a:lnTo>
                      <a:pt x="380" y="145"/>
                    </a:lnTo>
                    <a:lnTo>
                      <a:pt x="383" y="141"/>
                    </a:lnTo>
                    <a:lnTo>
                      <a:pt x="386" y="135"/>
                    </a:lnTo>
                    <a:lnTo>
                      <a:pt x="386" y="131"/>
                    </a:lnTo>
                    <a:lnTo>
                      <a:pt x="379" y="123"/>
                    </a:lnTo>
                    <a:lnTo>
                      <a:pt x="377" y="121"/>
                    </a:lnTo>
                    <a:lnTo>
                      <a:pt x="373" y="124"/>
                    </a:lnTo>
                    <a:lnTo>
                      <a:pt x="369" y="126"/>
                    </a:lnTo>
                    <a:lnTo>
                      <a:pt x="367" y="126"/>
                    </a:lnTo>
                    <a:lnTo>
                      <a:pt x="357" y="117"/>
                    </a:lnTo>
                    <a:lnTo>
                      <a:pt x="345" y="114"/>
                    </a:lnTo>
                    <a:lnTo>
                      <a:pt x="345" y="109"/>
                    </a:lnTo>
                    <a:lnTo>
                      <a:pt x="341" y="107"/>
                    </a:lnTo>
                    <a:lnTo>
                      <a:pt x="339" y="100"/>
                    </a:lnTo>
                    <a:lnTo>
                      <a:pt x="339" y="90"/>
                    </a:lnTo>
                    <a:lnTo>
                      <a:pt x="331" y="80"/>
                    </a:lnTo>
                    <a:lnTo>
                      <a:pt x="321" y="77"/>
                    </a:lnTo>
                    <a:lnTo>
                      <a:pt x="309" y="70"/>
                    </a:lnTo>
                    <a:lnTo>
                      <a:pt x="296" y="66"/>
                    </a:lnTo>
                    <a:lnTo>
                      <a:pt x="296" y="64"/>
                    </a:lnTo>
                    <a:lnTo>
                      <a:pt x="293" y="56"/>
                    </a:lnTo>
                    <a:lnTo>
                      <a:pt x="293" y="49"/>
                    </a:lnTo>
                    <a:lnTo>
                      <a:pt x="288" y="50"/>
                    </a:lnTo>
                    <a:lnTo>
                      <a:pt x="274" y="63"/>
                    </a:lnTo>
                    <a:lnTo>
                      <a:pt x="260" y="71"/>
                    </a:lnTo>
                    <a:lnTo>
                      <a:pt x="259" y="71"/>
                    </a:lnTo>
                    <a:lnTo>
                      <a:pt x="257" y="70"/>
                    </a:lnTo>
                    <a:lnTo>
                      <a:pt x="257" y="67"/>
                    </a:lnTo>
                    <a:lnTo>
                      <a:pt x="256" y="64"/>
                    </a:lnTo>
                    <a:lnTo>
                      <a:pt x="257" y="63"/>
                    </a:lnTo>
                    <a:lnTo>
                      <a:pt x="259" y="60"/>
                    </a:lnTo>
                    <a:lnTo>
                      <a:pt x="260" y="54"/>
                    </a:lnTo>
                    <a:lnTo>
                      <a:pt x="260" y="49"/>
                    </a:lnTo>
                    <a:lnTo>
                      <a:pt x="259" y="40"/>
                    </a:lnTo>
                    <a:lnTo>
                      <a:pt x="254" y="32"/>
                    </a:lnTo>
                    <a:lnTo>
                      <a:pt x="237" y="6"/>
                    </a:lnTo>
                    <a:lnTo>
                      <a:pt x="236" y="3"/>
                    </a:lnTo>
                    <a:lnTo>
                      <a:pt x="236" y="1"/>
                    </a:lnTo>
                    <a:lnTo>
                      <a:pt x="233" y="0"/>
                    </a:lnTo>
                    <a:lnTo>
                      <a:pt x="232" y="0"/>
                    </a:lnTo>
                    <a:lnTo>
                      <a:pt x="233" y="10"/>
                    </a:lnTo>
                    <a:lnTo>
                      <a:pt x="232" y="11"/>
                    </a:lnTo>
                    <a:lnTo>
                      <a:pt x="232" y="14"/>
                    </a:lnTo>
                    <a:lnTo>
                      <a:pt x="230" y="14"/>
                    </a:lnTo>
                    <a:lnTo>
                      <a:pt x="229" y="18"/>
                    </a:lnTo>
                    <a:lnTo>
                      <a:pt x="222" y="18"/>
                    </a:lnTo>
                    <a:lnTo>
                      <a:pt x="221" y="15"/>
                    </a:lnTo>
                    <a:lnTo>
                      <a:pt x="221" y="13"/>
                    </a:lnTo>
                    <a:lnTo>
                      <a:pt x="218" y="13"/>
                    </a:lnTo>
                    <a:lnTo>
                      <a:pt x="216" y="18"/>
                    </a:lnTo>
                    <a:lnTo>
                      <a:pt x="209" y="18"/>
                    </a:lnTo>
                    <a:lnTo>
                      <a:pt x="204" y="19"/>
                    </a:lnTo>
                    <a:lnTo>
                      <a:pt x="198" y="19"/>
                    </a:lnTo>
                    <a:lnTo>
                      <a:pt x="198" y="21"/>
                    </a:lnTo>
                    <a:lnTo>
                      <a:pt x="196" y="21"/>
                    </a:lnTo>
                    <a:lnTo>
                      <a:pt x="196" y="22"/>
                    </a:lnTo>
                    <a:lnTo>
                      <a:pt x="192" y="22"/>
                    </a:lnTo>
                    <a:lnTo>
                      <a:pt x="189" y="19"/>
                    </a:lnTo>
                    <a:lnTo>
                      <a:pt x="186" y="19"/>
                    </a:lnTo>
                    <a:lnTo>
                      <a:pt x="184" y="21"/>
                    </a:lnTo>
                    <a:lnTo>
                      <a:pt x="182" y="22"/>
                    </a:lnTo>
                    <a:lnTo>
                      <a:pt x="182" y="23"/>
                    </a:lnTo>
                    <a:lnTo>
                      <a:pt x="180" y="25"/>
                    </a:lnTo>
                    <a:lnTo>
                      <a:pt x="173" y="1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53" name="Freeform 582">
                <a:extLst>
                  <a:ext uri="{FF2B5EF4-FFF2-40B4-BE49-F238E27FC236}">
                    <a16:creationId xmlns:a16="http://schemas.microsoft.com/office/drawing/2014/main" id="{B7EF8C9D-A83C-B5BA-8EE5-AA755A474F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1" y="1494"/>
                <a:ext cx="111" cy="120"/>
              </a:xfrm>
              <a:custGeom>
                <a:avLst/>
                <a:gdLst>
                  <a:gd name="T0" fmla="*/ 172 w 441"/>
                  <a:gd name="T1" fmla="*/ 42 h 480"/>
                  <a:gd name="T2" fmla="*/ 173 w 441"/>
                  <a:gd name="T3" fmla="*/ 54 h 480"/>
                  <a:gd name="T4" fmla="*/ 172 w 441"/>
                  <a:gd name="T5" fmla="*/ 86 h 480"/>
                  <a:gd name="T6" fmla="*/ 144 w 441"/>
                  <a:gd name="T7" fmla="*/ 96 h 480"/>
                  <a:gd name="T8" fmla="*/ 126 w 441"/>
                  <a:gd name="T9" fmla="*/ 126 h 480"/>
                  <a:gd name="T10" fmla="*/ 89 w 441"/>
                  <a:gd name="T11" fmla="*/ 112 h 480"/>
                  <a:gd name="T12" fmla="*/ 70 w 441"/>
                  <a:gd name="T13" fmla="*/ 142 h 480"/>
                  <a:gd name="T14" fmla="*/ 63 w 441"/>
                  <a:gd name="T15" fmla="*/ 158 h 480"/>
                  <a:gd name="T16" fmla="*/ 91 w 441"/>
                  <a:gd name="T17" fmla="*/ 193 h 480"/>
                  <a:gd name="T18" fmla="*/ 99 w 441"/>
                  <a:gd name="T19" fmla="*/ 211 h 480"/>
                  <a:gd name="T20" fmla="*/ 82 w 441"/>
                  <a:gd name="T21" fmla="*/ 220 h 480"/>
                  <a:gd name="T22" fmla="*/ 46 w 441"/>
                  <a:gd name="T23" fmla="*/ 229 h 480"/>
                  <a:gd name="T24" fmla="*/ 74 w 441"/>
                  <a:gd name="T25" fmla="*/ 261 h 480"/>
                  <a:gd name="T26" fmla="*/ 42 w 441"/>
                  <a:gd name="T27" fmla="*/ 313 h 480"/>
                  <a:gd name="T28" fmla="*/ 32 w 441"/>
                  <a:gd name="T29" fmla="*/ 343 h 480"/>
                  <a:gd name="T30" fmla="*/ 22 w 441"/>
                  <a:gd name="T31" fmla="*/ 364 h 480"/>
                  <a:gd name="T32" fmla="*/ 3 w 441"/>
                  <a:gd name="T33" fmla="*/ 400 h 480"/>
                  <a:gd name="T34" fmla="*/ 1 w 441"/>
                  <a:gd name="T35" fmla="*/ 420 h 480"/>
                  <a:gd name="T36" fmla="*/ 29 w 441"/>
                  <a:gd name="T37" fmla="*/ 419 h 480"/>
                  <a:gd name="T38" fmla="*/ 54 w 441"/>
                  <a:gd name="T39" fmla="*/ 450 h 480"/>
                  <a:gd name="T40" fmla="*/ 68 w 441"/>
                  <a:gd name="T41" fmla="*/ 448 h 480"/>
                  <a:gd name="T42" fmla="*/ 98 w 441"/>
                  <a:gd name="T43" fmla="*/ 472 h 480"/>
                  <a:gd name="T44" fmla="*/ 149 w 441"/>
                  <a:gd name="T45" fmla="*/ 473 h 480"/>
                  <a:gd name="T46" fmla="*/ 176 w 441"/>
                  <a:gd name="T47" fmla="*/ 465 h 480"/>
                  <a:gd name="T48" fmla="*/ 212 w 441"/>
                  <a:gd name="T49" fmla="*/ 458 h 480"/>
                  <a:gd name="T50" fmla="*/ 215 w 441"/>
                  <a:gd name="T51" fmla="*/ 430 h 480"/>
                  <a:gd name="T52" fmla="*/ 226 w 441"/>
                  <a:gd name="T53" fmla="*/ 423 h 480"/>
                  <a:gd name="T54" fmla="*/ 283 w 441"/>
                  <a:gd name="T55" fmla="*/ 409 h 480"/>
                  <a:gd name="T56" fmla="*/ 318 w 441"/>
                  <a:gd name="T57" fmla="*/ 424 h 480"/>
                  <a:gd name="T58" fmla="*/ 338 w 441"/>
                  <a:gd name="T59" fmla="*/ 410 h 480"/>
                  <a:gd name="T60" fmla="*/ 358 w 441"/>
                  <a:gd name="T61" fmla="*/ 402 h 480"/>
                  <a:gd name="T62" fmla="*/ 369 w 441"/>
                  <a:gd name="T63" fmla="*/ 366 h 480"/>
                  <a:gd name="T64" fmla="*/ 430 w 441"/>
                  <a:gd name="T65" fmla="*/ 349 h 480"/>
                  <a:gd name="T66" fmla="*/ 432 w 441"/>
                  <a:gd name="T67" fmla="*/ 314 h 480"/>
                  <a:gd name="T68" fmla="*/ 416 w 441"/>
                  <a:gd name="T69" fmla="*/ 304 h 480"/>
                  <a:gd name="T70" fmla="*/ 381 w 441"/>
                  <a:gd name="T71" fmla="*/ 283 h 480"/>
                  <a:gd name="T72" fmla="*/ 356 w 441"/>
                  <a:gd name="T73" fmla="*/ 253 h 480"/>
                  <a:gd name="T74" fmla="*/ 334 w 441"/>
                  <a:gd name="T75" fmla="*/ 212 h 480"/>
                  <a:gd name="T76" fmla="*/ 346 w 441"/>
                  <a:gd name="T77" fmla="*/ 186 h 480"/>
                  <a:gd name="T78" fmla="*/ 303 w 441"/>
                  <a:gd name="T79" fmla="*/ 142 h 480"/>
                  <a:gd name="T80" fmla="*/ 276 w 441"/>
                  <a:gd name="T81" fmla="*/ 163 h 480"/>
                  <a:gd name="T82" fmla="*/ 264 w 441"/>
                  <a:gd name="T83" fmla="*/ 180 h 480"/>
                  <a:gd name="T84" fmla="*/ 229 w 441"/>
                  <a:gd name="T85" fmla="*/ 170 h 480"/>
                  <a:gd name="T86" fmla="*/ 225 w 441"/>
                  <a:gd name="T87" fmla="*/ 141 h 480"/>
                  <a:gd name="T88" fmla="*/ 229 w 441"/>
                  <a:gd name="T89" fmla="*/ 126 h 480"/>
                  <a:gd name="T90" fmla="*/ 253 w 441"/>
                  <a:gd name="T91" fmla="*/ 91 h 480"/>
                  <a:gd name="T92" fmla="*/ 242 w 441"/>
                  <a:gd name="T93" fmla="*/ 81 h 480"/>
                  <a:gd name="T94" fmla="*/ 225 w 441"/>
                  <a:gd name="T95" fmla="*/ 89 h 480"/>
                  <a:gd name="T96" fmla="*/ 212 w 441"/>
                  <a:gd name="T97" fmla="*/ 84 h 480"/>
                  <a:gd name="T98" fmla="*/ 200 w 441"/>
                  <a:gd name="T99" fmla="*/ 78 h 480"/>
                  <a:gd name="T100" fmla="*/ 233 w 441"/>
                  <a:gd name="T101" fmla="*/ 54 h 480"/>
                  <a:gd name="T102" fmla="*/ 240 w 441"/>
                  <a:gd name="T103" fmla="*/ 59 h 480"/>
                  <a:gd name="T104" fmla="*/ 281 w 441"/>
                  <a:gd name="T105" fmla="*/ 89 h 480"/>
                  <a:gd name="T106" fmla="*/ 312 w 441"/>
                  <a:gd name="T107" fmla="*/ 60 h 480"/>
                  <a:gd name="T108" fmla="*/ 334 w 441"/>
                  <a:gd name="T109" fmla="*/ 29 h 480"/>
                  <a:gd name="T110" fmla="*/ 324 w 441"/>
                  <a:gd name="T111" fmla="*/ 4 h 480"/>
                  <a:gd name="T112" fmla="*/ 306 w 441"/>
                  <a:gd name="T113" fmla="*/ 5 h 480"/>
                  <a:gd name="T114" fmla="*/ 272 w 441"/>
                  <a:gd name="T115" fmla="*/ 0 h 480"/>
                  <a:gd name="T116" fmla="*/ 236 w 441"/>
                  <a:gd name="T117" fmla="*/ 26 h 480"/>
                  <a:gd name="T118" fmla="*/ 214 w 441"/>
                  <a:gd name="T119" fmla="*/ 7 h 480"/>
                  <a:gd name="T120" fmla="*/ 179 w 441"/>
                  <a:gd name="T121" fmla="*/ 11 h 480"/>
                  <a:gd name="T122" fmla="*/ 169 w 441"/>
                  <a:gd name="T123" fmla="*/ 25 h 4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41" h="480">
                    <a:moveTo>
                      <a:pt x="169" y="25"/>
                    </a:moveTo>
                    <a:lnTo>
                      <a:pt x="165" y="32"/>
                    </a:lnTo>
                    <a:lnTo>
                      <a:pt x="165" y="33"/>
                    </a:lnTo>
                    <a:lnTo>
                      <a:pt x="166" y="36"/>
                    </a:lnTo>
                    <a:lnTo>
                      <a:pt x="169" y="38"/>
                    </a:lnTo>
                    <a:lnTo>
                      <a:pt x="172" y="42"/>
                    </a:lnTo>
                    <a:lnTo>
                      <a:pt x="172" y="43"/>
                    </a:lnTo>
                    <a:lnTo>
                      <a:pt x="173" y="43"/>
                    </a:lnTo>
                    <a:lnTo>
                      <a:pt x="173" y="46"/>
                    </a:lnTo>
                    <a:lnTo>
                      <a:pt x="175" y="53"/>
                    </a:lnTo>
                    <a:lnTo>
                      <a:pt x="175" y="54"/>
                    </a:lnTo>
                    <a:lnTo>
                      <a:pt x="173" y="54"/>
                    </a:lnTo>
                    <a:lnTo>
                      <a:pt x="169" y="56"/>
                    </a:lnTo>
                    <a:lnTo>
                      <a:pt x="168" y="56"/>
                    </a:lnTo>
                    <a:lnTo>
                      <a:pt x="168" y="64"/>
                    </a:lnTo>
                    <a:lnTo>
                      <a:pt x="171" y="71"/>
                    </a:lnTo>
                    <a:lnTo>
                      <a:pt x="172" y="76"/>
                    </a:lnTo>
                    <a:lnTo>
                      <a:pt x="172" y="86"/>
                    </a:lnTo>
                    <a:lnTo>
                      <a:pt x="169" y="89"/>
                    </a:lnTo>
                    <a:lnTo>
                      <a:pt x="165" y="92"/>
                    </a:lnTo>
                    <a:lnTo>
                      <a:pt x="151" y="96"/>
                    </a:lnTo>
                    <a:lnTo>
                      <a:pt x="145" y="95"/>
                    </a:lnTo>
                    <a:lnTo>
                      <a:pt x="144" y="93"/>
                    </a:lnTo>
                    <a:lnTo>
                      <a:pt x="144" y="96"/>
                    </a:lnTo>
                    <a:lnTo>
                      <a:pt x="135" y="113"/>
                    </a:lnTo>
                    <a:lnTo>
                      <a:pt x="135" y="114"/>
                    </a:lnTo>
                    <a:lnTo>
                      <a:pt x="131" y="117"/>
                    </a:lnTo>
                    <a:lnTo>
                      <a:pt x="130" y="120"/>
                    </a:lnTo>
                    <a:lnTo>
                      <a:pt x="127" y="123"/>
                    </a:lnTo>
                    <a:lnTo>
                      <a:pt x="126" y="126"/>
                    </a:lnTo>
                    <a:lnTo>
                      <a:pt x="126" y="128"/>
                    </a:lnTo>
                    <a:lnTo>
                      <a:pt x="121" y="128"/>
                    </a:lnTo>
                    <a:lnTo>
                      <a:pt x="116" y="124"/>
                    </a:lnTo>
                    <a:lnTo>
                      <a:pt x="106" y="117"/>
                    </a:lnTo>
                    <a:lnTo>
                      <a:pt x="103" y="117"/>
                    </a:lnTo>
                    <a:lnTo>
                      <a:pt x="89" y="112"/>
                    </a:lnTo>
                    <a:lnTo>
                      <a:pt x="85" y="113"/>
                    </a:lnTo>
                    <a:lnTo>
                      <a:pt x="84" y="114"/>
                    </a:lnTo>
                    <a:lnTo>
                      <a:pt x="84" y="131"/>
                    </a:lnTo>
                    <a:lnTo>
                      <a:pt x="82" y="139"/>
                    </a:lnTo>
                    <a:lnTo>
                      <a:pt x="80" y="142"/>
                    </a:lnTo>
                    <a:lnTo>
                      <a:pt x="70" y="142"/>
                    </a:lnTo>
                    <a:lnTo>
                      <a:pt x="67" y="144"/>
                    </a:lnTo>
                    <a:lnTo>
                      <a:pt x="61" y="145"/>
                    </a:lnTo>
                    <a:lnTo>
                      <a:pt x="59" y="153"/>
                    </a:lnTo>
                    <a:lnTo>
                      <a:pt x="60" y="156"/>
                    </a:lnTo>
                    <a:lnTo>
                      <a:pt x="61" y="158"/>
                    </a:lnTo>
                    <a:lnTo>
                      <a:pt x="63" y="158"/>
                    </a:lnTo>
                    <a:lnTo>
                      <a:pt x="73" y="160"/>
                    </a:lnTo>
                    <a:lnTo>
                      <a:pt x="81" y="172"/>
                    </a:lnTo>
                    <a:lnTo>
                      <a:pt x="95" y="179"/>
                    </a:lnTo>
                    <a:lnTo>
                      <a:pt x="95" y="186"/>
                    </a:lnTo>
                    <a:lnTo>
                      <a:pt x="94" y="187"/>
                    </a:lnTo>
                    <a:lnTo>
                      <a:pt x="91" y="193"/>
                    </a:lnTo>
                    <a:lnTo>
                      <a:pt x="89" y="198"/>
                    </a:lnTo>
                    <a:lnTo>
                      <a:pt x="88" y="199"/>
                    </a:lnTo>
                    <a:lnTo>
                      <a:pt x="89" y="199"/>
                    </a:lnTo>
                    <a:lnTo>
                      <a:pt x="89" y="202"/>
                    </a:lnTo>
                    <a:lnTo>
                      <a:pt x="98" y="211"/>
                    </a:lnTo>
                    <a:lnTo>
                      <a:pt x="99" y="211"/>
                    </a:lnTo>
                    <a:lnTo>
                      <a:pt x="101" y="213"/>
                    </a:lnTo>
                    <a:lnTo>
                      <a:pt x="108" y="213"/>
                    </a:lnTo>
                    <a:lnTo>
                      <a:pt x="115" y="218"/>
                    </a:lnTo>
                    <a:lnTo>
                      <a:pt x="115" y="219"/>
                    </a:lnTo>
                    <a:lnTo>
                      <a:pt x="96" y="222"/>
                    </a:lnTo>
                    <a:lnTo>
                      <a:pt x="82" y="220"/>
                    </a:lnTo>
                    <a:lnTo>
                      <a:pt x="77" y="220"/>
                    </a:lnTo>
                    <a:lnTo>
                      <a:pt x="66" y="229"/>
                    </a:lnTo>
                    <a:lnTo>
                      <a:pt x="51" y="226"/>
                    </a:lnTo>
                    <a:lnTo>
                      <a:pt x="49" y="226"/>
                    </a:lnTo>
                    <a:lnTo>
                      <a:pt x="46" y="227"/>
                    </a:lnTo>
                    <a:lnTo>
                      <a:pt x="46" y="229"/>
                    </a:lnTo>
                    <a:lnTo>
                      <a:pt x="45" y="236"/>
                    </a:lnTo>
                    <a:lnTo>
                      <a:pt x="45" y="241"/>
                    </a:lnTo>
                    <a:lnTo>
                      <a:pt x="51" y="247"/>
                    </a:lnTo>
                    <a:lnTo>
                      <a:pt x="70" y="256"/>
                    </a:lnTo>
                    <a:lnTo>
                      <a:pt x="74" y="258"/>
                    </a:lnTo>
                    <a:lnTo>
                      <a:pt x="74" y="261"/>
                    </a:lnTo>
                    <a:lnTo>
                      <a:pt x="68" y="271"/>
                    </a:lnTo>
                    <a:lnTo>
                      <a:pt x="48" y="294"/>
                    </a:lnTo>
                    <a:lnTo>
                      <a:pt x="48" y="296"/>
                    </a:lnTo>
                    <a:lnTo>
                      <a:pt x="43" y="310"/>
                    </a:lnTo>
                    <a:lnTo>
                      <a:pt x="43" y="311"/>
                    </a:lnTo>
                    <a:lnTo>
                      <a:pt x="42" y="313"/>
                    </a:lnTo>
                    <a:lnTo>
                      <a:pt x="34" y="313"/>
                    </a:lnTo>
                    <a:lnTo>
                      <a:pt x="31" y="316"/>
                    </a:lnTo>
                    <a:lnTo>
                      <a:pt x="31" y="317"/>
                    </a:lnTo>
                    <a:lnTo>
                      <a:pt x="29" y="318"/>
                    </a:lnTo>
                    <a:lnTo>
                      <a:pt x="32" y="331"/>
                    </a:lnTo>
                    <a:lnTo>
                      <a:pt x="32" y="343"/>
                    </a:lnTo>
                    <a:lnTo>
                      <a:pt x="31" y="354"/>
                    </a:lnTo>
                    <a:lnTo>
                      <a:pt x="32" y="363"/>
                    </a:lnTo>
                    <a:lnTo>
                      <a:pt x="35" y="366"/>
                    </a:lnTo>
                    <a:lnTo>
                      <a:pt x="35" y="367"/>
                    </a:lnTo>
                    <a:lnTo>
                      <a:pt x="31" y="366"/>
                    </a:lnTo>
                    <a:lnTo>
                      <a:pt x="22" y="364"/>
                    </a:lnTo>
                    <a:lnTo>
                      <a:pt x="17" y="367"/>
                    </a:lnTo>
                    <a:lnTo>
                      <a:pt x="13" y="373"/>
                    </a:lnTo>
                    <a:lnTo>
                      <a:pt x="10" y="381"/>
                    </a:lnTo>
                    <a:lnTo>
                      <a:pt x="8" y="388"/>
                    </a:lnTo>
                    <a:lnTo>
                      <a:pt x="7" y="392"/>
                    </a:lnTo>
                    <a:lnTo>
                      <a:pt x="3" y="400"/>
                    </a:lnTo>
                    <a:lnTo>
                      <a:pt x="0" y="403"/>
                    </a:lnTo>
                    <a:lnTo>
                      <a:pt x="1" y="405"/>
                    </a:lnTo>
                    <a:lnTo>
                      <a:pt x="1" y="407"/>
                    </a:lnTo>
                    <a:lnTo>
                      <a:pt x="3" y="413"/>
                    </a:lnTo>
                    <a:lnTo>
                      <a:pt x="3" y="416"/>
                    </a:lnTo>
                    <a:lnTo>
                      <a:pt x="1" y="420"/>
                    </a:lnTo>
                    <a:lnTo>
                      <a:pt x="1" y="421"/>
                    </a:lnTo>
                    <a:lnTo>
                      <a:pt x="6" y="421"/>
                    </a:lnTo>
                    <a:lnTo>
                      <a:pt x="15" y="420"/>
                    </a:lnTo>
                    <a:lnTo>
                      <a:pt x="27" y="416"/>
                    </a:lnTo>
                    <a:lnTo>
                      <a:pt x="28" y="416"/>
                    </a:lnTo>
                    <a:lnTo>
                      <a:pt x="29" y="419"/>
                    </a:lnTo>
                    <a:lnTo>
                      <a:pt x="29" y="423"/>
                    </a:lnTo>
                    <a:lnTo>
                      <a:pt x="24" y="436"/>
                    </a:lnTo>
                    <a:lnTo>
                      <a:pt x="25" y="441"/>
                    </a:lnTo>
                    <a:lnTo>
                      <a:pt x="29" y="447"/>
                    </a:lnTo>
                    <a:lnTo>
                      <a:pt x="41" y="454"/>
                    </a:lnTo>
                    <a:lnTo>
                      <a:pt x="54" y="450"/>
                    </a:lnTo>
                    <a:lnTo>
                      <a:pt x="59" y="450"/>
                    </a:lnTo>
                    <a:lnTo>
                      <a:pt x="61" y="451"/>
                    </a:lnTo>
                    <a:lnTo>
                      <a:pt x="64" y="451"/>
                    </a:lnTo>
                    <a:lnTo>
                      <a:pt x="67" y="450"/>
                    </a:lnTo>
                    <a:lnTo>
                      <a:pt x="68" y="450"/>
                    </a:lnTo>
                    <a:lnTo>
                      <a:pt x="68" y="448"/>
                    </a:lnTo>
                    <a:lnTo>
                      <a:pt x="70" y="448"/>
                    </a:lnTo>
                    <a:lnTo>
                      <a:pt x="74" y="451"/>
                    </a:lnTo>
                    <a:lnTo>
                      <a:pt x="91" y="467"/>
                    </a:lnTo>
                    <a:lnTo>
                      <a:pt x="91" y="469"/>
                    </a:lnTo>
                    <a:lnTo>
                      <a:pt x="92" y="469"/>
                    </a:lnTo>
                    <a:lnTo>
                      <a:pt x="98" y="472"/>
                    </a:lnTo>
                    <a:lnTo>
                      <a:pt x="102" y="473"/>
                    </a:lnTo>
                    <a:lnTo>
                      <a:pt x="103" y="473"/>
                    </a:lnTo>
                    <a:lnTo>
                      <a:pt x="116" y="476"/>
                    </a:lnTo>
                    <a:lnTo>
                      <a:pt x="133" y="476"/>
                    </a:lnTo>
                    <a:lnTo>
                      <a:pt x="142" y="473"/>
                    </a:lnTo>
                    <a:lnTo>
                      <a:pt x="149" y="473"/>
                    </a:lnTo>
                    <a:lnTo>
                      <a:pt x="156" y="476"/>
                    </a:lnTo>
                    <a:lnTo>
                      <a:pt x="158" y="477"/>
                    </a:lnTo>
                    <a:lnTo>
                      <a:pt x="158" y="479"/>
                    </a:lnTo>
                    <a:lnTo>
                      <a:pt x="159" y="480"/>
                    </a:lnTo>
                    <a:lnTo>
                      <a:pt x="173" y="466"/>
                    </a:lnTo>
                    <a:lnTo>
                      <a:pt x="176" y="465"/>
                    </a:lnTo>
                    <a:lnTo>
                      <a:pt x="176" y="466"/>
                    </a:lnTo>
                    <a:lnTo>
                      <a:pt x="188" y="462"/>
                    </a:lnTo>
                    <a:lnTo>
                      <a:pt x="194" y="462"/>
                    </a:lnTo>
                    <a:lnTo>
                      <a:pt x="198" y="467"/>
                    </a:lnTo>
                    <a:lnTo>
                      <a:pt x="201" y="467"/>
                    </a:lnTo>
                    <a:lnTo>
                      <a:pt x="212" y="458"/>
                    </a:lnTo>
                    <a:lnTo>
                      <a:pt x="216" y="450"/>
                    </a:lnTo>
                    <a:lnTo>
                      <a:pt x="218" y="444"/>
                    </a:lnTo>
                    <a:lnTo>
                      <a:pt x="223" y="441"/>
                    </a:lnTo>
                    <a:lnTo>
                      <a:pt x="221" y="438"/>
                    </a:lnTo>
                    <a:lnTo>
                      <a:pt x="221" y="436"/>
                    </a:lnTo>
                    <a:lnTo>
                      <a:pt x="215" y="430"/>
                    </a:lnTo>
                    <a:lnTo>
                      <a:pt x="216" y="430"/>
                    </a:lnTo>
                    <a:lnTo>
                      <a:pt x="216" y="427"/>
                    </a:lnTo>
                    <a:lnTo>
                      <a:pt x="219" y="424"/>
                    </a:lnTo>
                    <a:lnTo>
                      <a:pt x="222" y="423"/>
                    </a:lnTo>
                    <a:lnTo>
                      <a:pt x="222" y="421"/>
                    </a:lnTo>
                    <a:lnTo>
                      <a:pt x="226" y="423"/>
                    </a:lnTo>
                    <a:lnTo>
                      <a:pt x="239" y="424"/>
                    </a:lnTo>
                    <a:lnTo>
                      <a:pt x="253" y="423"/>
                    </a:lnTo>
                    <a:lnTo>
                      <a:pt x="264" y="417"/>
                    </a:lnTo>
                    <a:lnTo>
                      <a:pt x="269" y="413"/>
                    </a:lnTo>
                    <a:lnTo>
                      <a:pt x="281" y="409"/>
                    </a:lnTo>
                    <a:lnTo>
                      <a:pt x="283" y="409"/>
                    </a:lnTo>
                    <a:lnTo>
                      <a:pt x="303" y="441"/>
                    </a:lnTo>
                    <a:lnTo>
                      <a:pt x="305" y="443"/>
                    </a:lnTo>
                    <a:lnTo>
                      <a:pt x="317" y="433"/>
                    </a:lnTo>
                    <a:lnTo>
                      <a:pt x="317" y="430"/>
                    </a:lnTo>
                    <a:lnTo>
                      <a:pt x="318" y="429"/>
                    </a:lnTo>
                    <a:lnTo>
                      <a:pt x="318" y="424"/>
                    </a:lnTo>
                    <a:lnTo>
                      <a:pt x="324" y="414"/>
                    </a:lnTo>
                    <a:lnTo>
                      <a:pt x="329" y="407"/>
                    </a:lnTo>
                    <a:lnTo>
                      <a:pt x="331" y="407"/>
                    </a:lnTo>
                    <a:lnTo>
                      <a:pt x="332" y="409"/>
                    </a:lnTo>
                    <a:lnTo>
                      <a:pt x="336" y="410"/>
                    </a:lnTo>
                    <a:lnTo>
                      <a:pt x="338" y="410"/>
                    </a:lnTo>
                    <a:lnTo>
                      <a:pt x="343" y="412"/>
                    </a:lnTo>
                    <a:lnTo>
                      <a:pt x="348" y="416"/>
                    </a:lnTo>
                    <a:lnTo>
                      <a:pt x="351" y="416"/>
                    </a:lnTo>
                    <a:lnTo>
                      <a:pt x="356" y="405"/>
                    </a:lnTo>
                    <a:lnTo>
                      <a:pt x="358" y="403"/>
                    </a:lnTo>
                    <a:lnTo>
                      <a:pt x="358" y="402"/>
                    </a:lnTo>
                    <a:lnTo>
                      <a:pt x="359" y="394"/>
                    </a:lnTo>
                    <a:lnTo>
                      <a:pt x="359" y="391"/>
                    </a:lnTo>
                    <a:lnTo>
                      <a:pt x="363" y="373"/>
                    </a:lnTo>
                    <a:lnTo>
                      <a:pt x="363" y="367"/>
                    </a:lnTo>
                    <a:lnTo>
                      <a:pt x="366" y="367"/>
                    </a:lnTo>
                    <a:lnTo>
                      <a:pt x="369" y="366"/>
                    </a:lnTo>
                    <a:lnTo>
                      <a:pt x="394" y="366"/>
                    </a:lnTo>
                    <a:lnTo>
                      <a:pt x="413" y="359"/>
                    </a:lnTo>
                    <a:lnTo>
                      <a:pt x="416" y="359"/>
                    </a:lnTo>
                    <a:lnTo>
                      <a:pt x="418" y="357"/>
                    </a:lnTo>
                    <a:lnTo>
                      <a:pt x="427" y="350"/>
                    </a:lnTo>
                    <a:lnTo>
                      <a:pt x="430" y="349"/>
                    </a:lnTo>
                    <a:lnTo>
                      <a:pt x="441" y="339"/>
                    </a:lnTo>
                    <a:lnTo>
                      <a:pt x="441" y="335"/>
                    </a:lnTo>
                    <a:lnTo>
                      <a:pt x="437" y="324"/>
                    </a:lnTo>
                    <a:lnTo>
                      <a:pt x="436" y="318"/>
                    </a:lnTo>
                    <a:lnTo>
                      <a:pt x="436" y="317"/>
                    </a:lnTo>
                    <a:lnTo>
                      <a:pt x="432" y="314"/>
                    </a:lnTo>
                    <a:lnTo>
                      <a:pt x="430" y="311"/>
                    </a:lnTo>
                    <a:lnTo>
                      <a:pt x="426" y="308"/>
                    </a:lnTo>
                    <a:lnTo>
                      <a:pt x="425" y="307"/>
                    </a:lnTo>
                    <a:lnTo>
                      <a:pt x="420" y="306"/>
                    </a:lnTo>
                    <a:lnTo>
                      <a:pt x="418" y="304"/>
                    </a:lnTo>
                    <a:lnTo>
                      <a:pt x="416" y="304"/>
                    </a:lnTo>
                    <a:lnTo>
                      <a:pt x="411" y="303"/>
                    </a:lnTo>
                    <a:lnTo>
                      <a:pt x="401" y="303"/>
                    </a:lnTo>
                    <a:lnTo>
                      <a:pt x="392" y="301"/>
                    </a:lnTo>
                    <a:lnTo>
                      <a:pt x="388" y="296"/>
                    </a:lnTo>
                    <a:lnTo>
                      <a:pt x="384" y="287"/>
                    </a:lnTo>
                    <a:lnTo>
                      <a:pt x="381" y="283"/>
                    </a:lnTo>
                    <a:lnTo>
                      <a:pt x="385" y="269"/>
                    </a:lnTo>
                    <a:lnTo>
                      <a:pt x="380" y="265"/>
                    </a:lnTo>
                    <a:lnTo>
                      <a:pt x="372" y="258"/>
                    </a:lnTo>
                    <a:lnTo>
                      <a:pt x="360" y="257"/>
                    </a:lnTo>
                    <a:lnTo>
                      <a:pt x="358" y="256"/>
                    </a:lnTo>
                    <a:lnTo>
                      <a:pt x="356" y="253"/>
                    </a:lnTo>
                    <a:lnTo>
                      <a:pt x="355" y="251"/>
                    </a:lnTo>
                    <a:lnTo>
                      <a:pt x="352" y="246"/>
                    </a:lnTo>
                    <a:lnTo>
                      <a:pt x="351" y="240"/>
                    </a:lnTo>
                    <a:lnTo>
                      <a:pt x="351" y="237"/>
                    </a:lnTo>
                    <a:lnTo>
                      <a:pt x="335" y="212"/>
                    </a:lnTo>
                    <a:lnTo>
                      <a:pt x="334" y="212"/>
                    </a:lnTo>
                    <a:lnTo>
                      <a:pt x="334" y="211"/>
                    </a:lnTo>
                    <a:lnTo>
                      <a:pt x="335" y="211"/>
                    </a:lnTo>
                    <a:lnTo>
                      <a:pt x="341" y="206"/>
                    </a:lnTo>
                    <a:lnTo>
                      <a:pt x="353" y="188"/>
                    </a:lnTo>
                    <a:lnTo>
                      <a:pt x="353" y="187"/>
                    </a:lnTo>
                    <a:lnTo>
                      <a:pt x="346" y="186"/>
                    </a:lnTo>
                    <a:lnTo>
                      <a:pt x="332" y="180"/>
                    </a:lnTo>
                    <a:lnTo>
                      <a:pt x="331" y="174"/>
                    </a:lnTo>
                    <a:lnTo>
                      <a:pt x="321" y="153"/>
                    </a:lnTo>
                    <a:lnTo>
                      <a:pt x="314" y="148"/>
                    </a:lnTo>
                    <a:lnTo>
                      <a:pt x="313" y="148"/>
                    </a:lnTo>
                    <a:lnTo>
                      <a:pt x="303" y="142"/>
                    </a:lnTo>
                    <a:lnTo>
                      <a:pt x="302" y="141"/>
                    </a:lnTo>
                    <a:lnTo>
                      <a:pt x="298" y="141"/>
                    </a:lnTo>
                    <a:lnTo>
                      <a:pt x="296" y="144"/>
                    </a:lnTo>
                    <a:lnTo>
                      <a:pt x="296" y="148"/>
                    </a:lnTo>
                    <a:lnTo>
                      <a:pt x="279" y="162"/>
                    </a:lnTo>
                    <a:lnTo>
                      <a:pt x="276" y="163"/>
                    </a:lnTo>
                    <a:lnTo>
                      <a:pt x="274" y="166"/>
                    </a:lnTo>
                    <a:lnTo>
                      <a:pt x="271" y="172"/>
                    </a:lnTo>
                    <a:lnTo>
                      <a:pt x="269" y="176"/>
                    </a:lnTo>
                    <a:lnTo>
                      <a:pt x="268" y="186"/>
                    </a:lnTo>
                    <a:lnTo>
                      <a:pt x="265" y="181"/>
                    </a:lnTo>
                    <a:lnTo>
                      <a:pt x="264" y="180"/>
                    </a:lnTo>
                    <a:lnTo>
                      <a:pt x="260" y="180"/>
                    </a:lnTo>
                    <a:lnTo>
                      <a:pt x="257" y="181"/>
                    </a:lnTo>
                    <a:lnTo>
                      <a:pt x="253" y="181"/>
                    </a:lnTo>
                    <a:lnTo>
                      <a:pt x="250" y="180"/>
                    </a:lnTo>
                    <a:lnTo>
                      <a:pt x="235" y="174"/>
                    </a:lnTo>
                    <a:lnTo>
                      <a:pt x="229" y="170"/>
                    </a:lnTo>
                    <a:lnTo>
                      <a:pt x="226" y="165"/>
                    </a:lnTo>
                    <a:lnTo>
                      <a:pt x="226" y="162"/>
                    </a:lnTo>
                    <a:lnTo>
                      <a:pt x="221" y="162"/>
                    </a:lnTo>
                    <a:lnTo>
                      <a:pt x="221" y="160"/>
                    </a:lnTo>
                    <a:lnTo>
                      <a:pt x="225" y="146"/>
                    </a:lnTo>
                    <a:lnTo>
                      <a:pt x="225" y="141"/>
                    </a:lnTo>
                    <a:lnTo>
                      <a:pt x="221" y="127"/>
                    </a:lnTo>
                    <a:lnTo>
                      <a:pt x="221" y="124"/>
                    </a:lnTo>
                    <a:lnTo>
                      <a:pt x="223" y="121"/>
                    </a:lnTo>
                    <a:lnTo>
                      <a:pt x="225" y="121"/>
                    </a:lnTo>
                    <a:lnTo>
                      <a:pt x="226" y="124"/>
                    </a:lnTo>
                    <a:lnTo>
                      <a:pt x="229" y="126"/>
                    </a:lnTo>
                    <a:lnTo>
                      <a:pt x="233" y="126"/>
                    </a:lnTo>
                    <a:lnTo>
                      <a:pt x="245" y="120"/>
                    </a:lnTo>
                    <a:lnTo>
                      <a:pt x="247" y="112"/>
                    </a:lnTo>
                    <a:lnTo>
                      <a:pt x="251" y="106"/>
                    </a:lnTo>
                    <a:lnTo>
                      <a:pt x="253" y="98"/>
                    </a:lnTo>
                    <a:lnTo>
                      <a:pt x="253" y="91"/>
                    </a:lnTo>
                    <a:lnTo>
                      <a:pt x="251" y="85"/>
                    </a:lnTo>
                    <a:lnTo>
                      <a:pt x="250" y="84"/>
                    </a:lnTo>
                    <a:lnTo>
                      <a:pt x="246" y="82"/>
                    </a:lnTo>
                    <a:lnTo>
                      <a:pt x="245" y="82"/>
                    </a:lnTo>
                    <a:lnTo>
                      <a:pt x="243" y="81"/>
                    </a:lnTo>
                    <a:lnTo>
                      <a:pt x="242" y="81"/>
                    </a:lnTo>
                    <a:lnTo>
                      <a:pt x="240" y="85"/>
                    </a:lnTo>
                    <a:lnTo>
                      <a:pt x="239" y="85"/>
                    </a:lnTo>
                    <a:lnTo>
                      <a:pt x="238" y="88"/>
                    </a:lnTo>
                    <a:lnTo>
                      <a:pt x="231" y="88"/>
                    </a:lnTo>
                    <a:lnTo>
                      <a:pt x="228" y="86"/>
                    </a:lnTo>
                    <a:lnTo>
                      <a:pt x="225" y="89"/>
                    </a:lnTo>
                    <a:lnTo>
                      <a:pt x="214" y="98"/>
                    </a:lnTo>
                    <a:lnTo>
                      <a:pt x="212" y="99"/>
                    </a:lnTo>
                    <a:lnTo>
                      <a:pt x="212" y="98"/>
                    </a:lnTo>
                    <a:lnTo>
                      <a:pt x="214" y="98"/>
                    </a:lnTo>
                    <a:lnTo>
                      <a:pt x="212" y="85"/>
                    </a:lnTo>
                    <a:lnTo>
                      <a:pt x="212" y="84"/>
                    </a:lnTo>
                    <a:lnTo>
                      <a:pt x="211" y="81"/>
                    </a:lnTo>
                    <a:lnTo>
                      <a:pt x="211" y="79"/>
                    </a:lnTo>
                    <a:lnTo>
                      <a:pt x="205" y="75"/>
                    </a:lnTo>
                    <a:lnTo>
                      <a:pt x="205" y="74"/>
                    </a:lnTo>
                    <a:lnTo>
                      <a:pt x="202" y="74"/>
                    </a:lnTo>
                    <a:lnTo>
                      <a:pt x="200" y="78"/>
                    </a:lnTo>
                    <a:lnTo>
                      <a:pt x="194" y="75"/>
                    </a:lnTo>
                    <a:lnTo>
                      <a:pt x="188" y="69"/>
                    </a:lnTo>
                    <a:lnTo>
                      <a:pt x="188" y="67"/>
                    </a:lnTo>
                    <a:lnTo>
                      <a:pt x="195" y="67"/>
                    </a:lnTo>
                    <a:lnTo>
                      <a:pt x="218" y="57"/>
                    </a:lnTo>
                    <a:lnTo>
                      <a:pt x="233" y="54"/>
                    </a:lnTo>
                    <a:lnTo>
                      <a:pt x="236" y="54"/>
                    </a:lnTo>
                    <a:lnTo>
                      <a:pt x="236" y="53"/>
                    </a:lnTo>
                    <a:lnTo>
                      <a:pt x="238" y="52"/>
                    </a:lnTo>
                    <a:lnTo>
                      <a:pt x="239" y="53"/>
                    </a:lnTo>
                    <a:lnTo>
                      <a:pt x="239" y="57"/>
                    </a:lnTo>
                    <a:lnTo>
                      <a:pt x="240" y="59"/>
                    </a:lnTo>
                    <a:lnTo>
                      <a:pt x="250" y="78"/>
                    </a:lnTo>
                    <a:lnTo>
                      <a:pt x="253" y="82"/>
                    </a:lnTo>
                    <a:lnTo>
                      <a:pt x="257" y="86"/>
                    </a:lnTo>
                    <a:lnTo>
                      <a:pt x="267" y="88"/>
                    </a:lnTo>
                    <a:lnTo>
                      <a:pt x="269" y="89"/>
                    </a:lnTo>
                    <a:lnTo>
                      <a:pt x="281" y="89"/>
                    </a:lnTo>
                    <a:lnTo>
                      <a:pt x="289" y="91"/>
                    </a:lnTo>
                    <a:lnTo>
                      <a:pt x="295" y="91"/>
                    </a:lnTo>
                    <a:lnTo>
                      <a:pt x="298" y="89"/>
                    </a:lnTo>
                    <a:lnTo>
                      <a:pt x="299" y="89"/>
                    </a:lnTo>
                    <a:lnTo>
                      <a:pt x="314" y="75"/>
                    </a:lnTo>
                    <a:lnTo>
                      <a:pt x="312" y="60"/>
                    </a:lnTo>
                    <a:lnTo>
                      <a:pt x="312" y="59"/>
                    </a:lnTo>
                    <a:lnTo>
                      <a:pt x="318" y="49"/>
                    </a:lnTo>
                    <a:lnTo>
                      <a:pt x="327" y="43"/>
                    </a:lnTo>
                    <a:lnTo>
                      <a:pt x="328" y="43"/>
                    </a:lnTo>
                    <a:lnTo>
                      <a:pt x="334" y="38"/>
                    </a:lnTo>
                    <a:lnTo>
                      <a:pt x="334" y="29"/>
                    </a:lnTo>
                    <a:lnTo>
                      <a:pt x="331" y="21"/>
                    </a:lnTo>
                    <a:lnTo>
                      <a:pt x="328" y="16"/>
                    </a:lnTo>
                    <a:lnTo>
                      <a:pt x="328" y="15"/>
                    </a:lnTo>
                    <a:lnTo>
                      <a:pt x="325" y="8"/>
                    </a:lnTo>
                    <a:lnTo>
                      <a:pt x="325" y="7"/>
                    </a:lnTo>
                    <a:lnTo>
                      <a:pt x="324" y="4"/>
                    </a:lnTo>
                    <a:lnTo>
                      <a:pt x="324" y="2"/>
                    </a:lnTo>
                    <a:lnTo>
                      <a:pt x="321" y="1"/>
                    </a:lnTo>
                    <a:lnTo>
                      <a:pt x="320" y="1"/>
                    </a:lnTo>
                    <a:lnTo>
                      <a:pt x="318" y="2"/>
                    </a:lnTo>
                    <a:lnTo>
                      <a:pt x="314" y="2"/>
                    </a:lnTo>
                    <a:lnTo>
                      <a:pt x="306" y="5"/>
                    </a:lnTo>
                    <a:lnTo>
                      <a:pt x="305" y="7"/>
                    </a:lnTo>
                    <a:lnTo>
                      <a:pt x="300" y="8"/>
                    </a:lnTo>
                    <a:lnTo>
                      <a:pt x="293" y="12"/>
                    </a:lnTo>
                    <a:lnTo>
                      <a:pt x="288" y="11"/>
                    </a:lnTo>
                    <a:lnTo>
                      <a:pt x="282" y="8"/>
                    </a:lnTo>
                    <a:lnTo>
                      <a:pt x="272" y="0"/>
                    </a:lnTo>
                    <a:lnTo>
                      <a:pt x="261" y="18"/>
                    </a:lnTo>
                    <a:lnTo>
                      <a:pt x="261" y="19"/>
                    </a:lnTo>
                    <a:lnTo>
                      <a:pt x="258" y="22"/>
                    </a:lnTo>
                    <a:lnTo>
                      <a:pt x="253" y="25"/>
                    </a:lnTo>
                    <a:lnTo>
                      <a:pt x="239" y="26"/>
                    </a:lnTo>
                    <a:lnTo>
                      <a:pt x="236" y="26"/>
                    </a:lnTo>
                    <a:lnTo>
                      <a:pt x="236" y="25"/>
                    </a:lnTo>
                    <a:lnTo>
                      <a:pt x="232" y="9"/>
                    </a:lnTo>
                    <a:lnTo>
                      <a:pt x="231" y="7"/>
                    </a:lnTo>
                    <a:lnTo>
                      <a:pt x="228" y="7"/>
                    </a:lnTo>
                    <a:lnTo>
                      <a:pt x="223" y="5"/>
                    </a:lnTo>
                    <a:lnTo>
                      <a:pt x="214" y="7"/>
                    </a:lnTo>
                    <a:lnTo>
                      <a:pt x="205" y="9"/>
                    </a:lnTo>
                    <a:lnTo>
                      <a:pt x="195" y="4"/>
                    </a:lnTo>
                    <a:lnTo>
                      <a:pt x="190" y="4"/>
                    </a:lnTo>
                    <a:lnTo>
                      <a:pt x="180" y="8"/>
                    </a:lnTo>
                    <a:lnTo>
                      <a:pt x="179" y="8"/>
                    </a:lnTo>
                    <a:lnTo>
                      <a:pt x="179" y="11"/>
                    </a:lnTo>
                    <a:lnTo>
                      <a:pt x="178" y="14"/>
                    </a:lnTo>
                    <a:lnTo>
                      <a:pt x="176" y="15"/>
                    </a:lnTo>
                    <a:lnTo>
                      <a:pt x="175" y="18"/>
                    </a:lnTo>
                    <a:lnTo>
                      <a:pt x="172" y="21"/>
                    </a:lnTo>
                    <a:lnTo>
                      <a:pt x="171" y="24"/>
                    </a:lnTo>
                    <a:lnTo>
                      <a:pt x="169" y="2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54" name="Freeform 583">
                <a:extLst>
                  <a:ext uri="{FF2B5EF4-FFF2-40B4-BE49-F238E27FC236}">
                    <a16:creationId xmlns:a16="http://schemas.microsoft.com/office/drawing/2014/main" id="{39CD4E2B-6976-C023-81B3-BB0BFA7786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0" y="1598"/>
                <a:ext cx="184" cy="125"/>
              </a:xfrm>
              <a:custGeom>
                <a:avLst/>
                <a:gdLst>
                  <a:gd name="T0" fmla="*/ 62 w 737"/>
                  <a:gd name="T1" fmla="*/ 36 h 501"/>
                  <a:gd name="T2" fmla="*/ 43 w 737"/>
                  <a:gd name="T3" fmla="*/ 70 h 501"/>
                  <a:gd name="T4" fmla="*/ 31 w 737"/>
                  <a:gd name="T5" fmla="*/ 95 h 501"/>
                  <a:gd name="T6" fmla="*/ 7 w 737"/>
                  <a:gd name="T7" fmla="*/ 112 h 501"/>
                  <a:gd name="T8" fmla="*/ 7 w 737"/>
                  <a:gd name="T9" fmla="*/ 140 h 501"/>
                  <a:gd name="T10" fmla="*/ 8 w 737"/>
                  <a:gd name="T11" fmla="*/ 170 h 501"/>
                  <a:gd name="T12" fmla="*/ 17 w 737"/>
                  <a:gd name="T13" fmla="*/ 208 h 501"/>
                  <a:gd name="T14" fmla="*/ 45 w 737"/>
                  <a:gd name="T15" fmla="*/ 233 h 501"/>
                  <a:gd name="T16" fmla="*/ 82 w 737"/>
                  <a:gd name="T17" fmla="*/ 260 h 501"/>
                  <a:gd name="T18" fmla="*/ 112 w 737"/>
                  <a:gd name="T19" fmla="*/ 269 h 501"/>
                  <a:gd name="T20" fmla="*/ 124 w 737"/>
                  <a:gd name="T21" fmla="*/ 321 h 501"/>
                  <a:gd name="T22" fmla="*/ 105 w 737"/>
                  <a:gd name="T23" fmla="*/ 374 h 501"/>
                  <a:gd name="T24" fmla="*/ 122 w 737"/>
                  <a:gd name="T25" fmla="*/ 402 h 501"/>
                  <a:gd name="T26" fmla="*/ 142 w 737"/>
                  <a:gd name="T27" fmla="*/ 427 h 501"/>
                  <a:gd name="T28" fmla="*/ 139 w 737"/>
                  <a:gd name="T29" fmla="*/ 444 h 501"/>
                  <a:gd name="T30" fmla="*/ 156 w 737"/>
                  <a:gd name="T31" fmla="*/ 466 h 501"/>
                  <a:gd name="T32" fmla="*/ 179 w 737"/>
                  <a:gd name="T33" fmla="*/ 459 h 501"/>
                  <a:gd name="T34" fmla="*/ 207 w 737"/>
                  <a:gd name="T35" fmla="*/ 466 h 501"/>
                  <a:gd name="T36" fmla="*/ 215 w 737"/>
                  <a:gd name="T37" fmla="*/ 446 h 501"/>
                  <a:gd name="T38" fmla="*/ 228 w 737"/>
                  <a:gd name="T39" fmla="*/ 444 h 501"/>
                  <a:gd name="T40" fmla="*/ 239 w 737"/>
                  <a:gd name="T41" fmla="*/ 436 h 501"/>
                  <a:gd name="T42" fmla="*/ 266 w 737"/>
                  <a:gd name="T43" fmla="*/ 412 h 501"/>
                  <a:gd name="T44" fmla="*/ 307 w 737"/>
                  <a:gd name="T45" fmla="*/ 430 h 501"/>
                  <a:gd name="T46" fmla="*/ 306 w 737"/>
                  <a:gd name="T47" fmla="*/ 492 h 501"/>
                  <a:gd name="T48" fmla="*/ 357 w 737"/>
                  <a:gd name="T49" fmla="*/ 472 h 501"/>
                  <a:gd name="T50" fmla="*/ 383 w 737"/>
                  <a:gd name="T51" fmla="*/ 465 h 501"/>
                  <a:gd name="T52" fmla="*/ 431 w 737"/>
                  <a:gd name="T53" fmla="*/ 446 h 501"/>
                  <a:gd name="T54" fmla="*/ 451 w 737"/>
                  <a:gd name="T55" fmla="*/ 479 h 501"/>
                  <a:gd name="T56" fmla="*/ 492 w 737"/>
                  <a:gd name="T57" fmla="*/ 465 h 501"/>
                  <a:gd name="T58" fmla="*/ 577 w 737"/>
                  <a:gd name="T59" fmla="*/ 475 h 501"/>
                  <a:gd name="T60" fmla="*/ 567 w 737"/>
                  <a:gd name="T61" fmla="*/ 423 h 501"/>
                  <a:gd name="T62" fmla="*/ 604 w 737"/>
                  <a:gd name="T63" fmla="*/ 413 h 501"/>
                  <a:gd name="T64" fmla="*/ 637 w 737"/>
                  <a:gd name="T65" fmla="*/ 429 h 501"/>
                  <a:gd name="T66" fmla="*/ 688 w 737"/>
                  <a:gd name="T67" fmla="*/ 427 h 501"/>
                  <a:gd name="T68" fmla="*/ 709 w 737"/>
                  <a:gd name="T69" fmla="*/ 425 h 501"/>
                  <a:gd name="T70" fmla="*/ 701 w 737"/>
                  <a:gd name="T71" fmla="*/ 406 h 501"/>
                  <a:gd name="T72" fmla="*/ 687 w 737"/>
                  <a:gd name="T73" fmla="*/ 341 h 501"/>
                  <a:gd name="T74" fmla="*/ 722 w 737"/>
                  <a:gd name="T75" fmla="*/ 324 h 501"/>
                  <a:gd name="T76" fmla="*/ 716 w 737"/>
                  <a:gd name="T77" fmla="*/ 305 h 501"/>
                  <a:gd name="T78" fmla="*/ 673 w 737"/>
                  <a:gd name="T79" fmla="*/ 285 h 501"/>
                  <a:gd name="T80" fmla="*/ 637 w 737"/>
                  <a:gd name="T81" fmla="*/ 225 h 501"/>
                  <a:gd name="T82" fmla="*/ 602 w 737"/>
                  <a:gd name="T83" fmla="*/ 205 h 501"/>
                  <a:gd name="T84" fmla="*/ 573 w 737"/>
                  <a:gd name="T85" fmla="*/ 221 h 501"/>
                  <a:gd name="T86" fmla="*/ 564 w 737"/>
                  <a:gd name="T87" fmla="*/ 195 h 501"/>
                  <a:gd name="T88" fmla="*/ 539 w 737"/>
                  <a:gd name="T89" fmla="*/ 205 h 501"/>
                  <a:gd name="T90" fmla="*/ 507 w 737"/>
                  <a:gd name="T91" fmla="*/ 198 h 501"/>
                  <a:gd name="T92" fmla="*/ 458 w 737"/>
                  <a:gd name="T93" fmla="*/ 183 h 501"/>
                  <a:gd name="T94" fmla="*/ 406 w 737"/>
                  <a:gd name="T95" fmla="*/ 248 h 501"/>
                  <a:gd name="T96" fmla="*/ 362 w 737"/>
                  <a:gd name="T97" fmla="*/ 225 h 501"/>
                  <a:gd name="T98" fmla="*/ 370 w 737"/>
                  <a:gd name="T99" fmla="*/ 208 h 501"/>
                  <a:gd name="T100" fmla="*/ 430 w 737"/>
                  <a:gd name="T101" fmla="*/ 165 h 501"/>
                  <a:gd name="T102" fmla="*/ 409 w 737"/>
                  <a:gd name="T103" fmla="*/ 147 h 501"/>
                  <a:gd name="T104" fmla="*/ 370 w 737"/>
                  <a:gd name="T105" fmla="*/ 134 h 501"/>
                  <a:gd name="T106" fmla="*/ 386 w 737"/>
                  <a:gd name="T107" fmla="*/ 112 h 501"/>
                  <a:gd name="T108" fmla="*/ 360 w 737"/>
                  <a:gd name="T109" fmla="*/ 65 h 501"/>
                  <a:gd name="T110" fmla="*/ 357 w 737"/>
                  <a:gd name="T111" fmla="*/ 43 h 501"/>
                  <a:gd name="T112" fmla="*/ 317 w 737"/>
                  <a:gd name="T113" fmla="*/ 27 h 501"/>
                  <a:gd name="T114" fmla="*/ 282 w 737"/>
                  <a:gd name="T115" fmla="*/ 46 h 501"/>
                  <a:gd name="T116" fmla="*/ 244 w 737"/>
                  <a:gd name="T117" fmla="*/ 60 h 501"/>
                  <a:gd name="T118" fmla="*/ 180 w 737"/>
                  <a:gd name="T119" fmla="*/ 53 h 501"/>
                  <a:gd name="T120" fmla="*/ 152 w 737"/>
                  <a:gd name="T121" fmla="*/ 35 h 501"/>
                  <a:gd name="T122" fmla="*/ 117 w 737"/>
                  <a:gd name="T123" fmla="*/ 7 h 5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737" h="501">
                    <a:moveTo>
                      <a:pt x="103" y="4"/>
                    </a:moveTo>
                    <a:lnTo>
                      <a:pt x="94" y="5"/>
                    </a:lnTo>
                    <a:lnTo>
                      <a:pt x="89" y="5"/>
                    </a:lnTo>
                    <a:lnTo>
                      <a:pt x="88" y="7"/>
                    </a:lnTo>
                    <a:lnTo>
                      <a:pt x="75" y="36"/>
                    </a:lnTo>
                    <a:lnTo>
                      <a:pt x="70" y="38"/>
                    </a:lnTo>
                    <a:lnTo>
                      <a:pt x="64" y="38"/>
                    </a:lnTo>
                    <a:lnTo>
                      <a:pt x="62" y="36"/>
                    </a:lnTo>
                    <a:lnTo>
                      <a:pt x="60" y="36"/>
                    </a:lnTo>
                    <a:lnTo>
                      <a:pt x="49" y="53"/>
                    </a:lnTo>
                    <a:lnTo>
                      <a:pt x="49" y="56"/>
                    </a:lnTo>
                    <a:lnTo>
                      <a:pt x="43" y="60"/>
                    </a:lnTo>
                    <a:lnTo>
                      <a:pt x="41" y="61"/>
                    </a:lnTo>
                    <a:lnTo>
                      <a:pt x="41" y="63"/>
                    </a:lnTo>
                    <a:lnTo>
                      <a:pt x="42" y="67"/>
                    </a:lnTo>
                    <a:lnTo>
                      <a:pt x="43" y="70"/>
                    </a:lnTo>
                    <a:lnTo>
                      <a:pt x="45" y="71"/>
                    </a:lnTo>
                    <a:lnTo>
                      <a:pt x="46" y="75"/>
                    </a:lnTo>
                    <a:lnTo>
                      <a:pt x="45" y="75"/>
                    </a:lnTo>
                    <a:lnTo>
                      <a:pt x="38" y="85"/>
                    </a:lnTo>
                    <a:lnTo>
                      <a:pt x="35" y="87"/>
                    </a:lnTo>
                    <a:lnTo>
                      <a:pt x="34" y="88"/>
                    </a:lnTo>
                    <a:lnTo>
                      <a:pt x="34" y="89"/>
                    </a:lnTo>
                    <a:lnTo>
                      <a:pt x="31" y="95"/>
                    </a:lnTo>
                    <a:lnTo>
                      <a:pt x="31" y="98"/>
                    </a:lnTo>
                    <a:lnTo>
                      <a:pt x="25" y="101"/>
                    </a:lnTo>
                    <a:lnTo>
                      <a:pt x="14" y="105"/>
                    </a:lnTo>
                    <a:lnTo>
                      <a:pt x="4" y="106"/>
                    </a:lnTo>
                    <a:lnTo>
                      <a:pt x="2" y="106"/>
                    </a:lnTo>
                    <a:lnTo>
                      <a:pt x="3" y="108"/>
                    </a:lnTo>
                    <a:lnTo>
                      <a:pt x="4" y="110"/>
                    </a:lnTo>
                    <a:lnTo>
                      <a:pt x="7" y="112"/>
                    </a:lnTo>
                    <a:lnTo>
                      <a:pt x="7" y="123"/>
                    </a:lnTo>
                    <a:lnTo>
                      <a:pt x="2" y="125"/>
                    </a:lnTo>
                    <a:lnTo>
                      <a:pt x="0" y="127"/>
                    </a:lnTo>
                    <a:lnTo>
                      <a:pt x="0" y="128"/>
                    </a:lnTo>
                    <a:lnTo>
                      <a:pt x="2" y="133"/>
                    </a:lnTo>
                    <a:lnTo>
                      <a:pt x="4" y="135"/>
                    </a:lnTo>
                    <a:lnTo>
                      <a:pt x="4" y="138"/>
                    </a:lnTo>
                    <a:lnTo>
                      <a:pt x="7" y="140"/>
                    </a:lnTo>
                    <a:lnTo>
                      <a:pt x="10" y="154"/>
                    </a:lnTo>
                    <a:lnTo>
                      <a:pt x="7" y="156"/>
                    </a:lnTo>
                    <a:lnTo>
                      <a:pt x="4" y="159"/>
                    </a:lnTo>
                    <a:lnTo>
                      <a:pt x="3" y="163"/>
                    </a:lnTo>
                    <a:lnTo>
                      <a:pt x="3" y="165"/>
                    </a:lnTo>
                    <a:lnTo>
                      <a:pt x="4" y="166"/>
                    </a:lnTo>
                    <a:lnTo>
                      <a:pt x="7" y="170"/>
                    </a:lnTo>
                    <a:lnTo>
                      <a:pt x="8" y="170"/>
                    </a:lnTo>
                    <a:lnTo>
                      <a:pt x="8" y="172"/>
                    </a:lnTo>
                    <a:lnTo>
                      <a:pt x="11" y="172"/>
                    </a:lnTo>
                    <a:lnTo>
                      <a:pt x="11" y="173"/>
                    </a:lnTo>
                    <a:lnTo>
                      <a:pt x="17" y="175"/>
                    </a:lnTo>
                    <a:lnTo>
                      <a:pt x="22" y="177"/>
                    </a:lnTo>
                    <a:lnTo>
                      <a:pt x="22" y="186"/>
                    </a:lnTo>
                    <a:lnTo>
                      <a:pt x="21" y="195"/>
                    </a:lnTo>
                    <a:lnTo>
                      <a:pt x="17" y="208"/>
                    </a:lnTo>
                    <a:lnTo>
                      <a:pt x="17" y="209"/>
                    </a:lnTo>
                    <a:lnTo>
                      <a:pt x="14" y="215"/>
                    </a:lnTo>
                    <a:lnTo>
                      <a:pt x="11" y="229"/>
                    </a:lnTo>
                    <a:lnTo>
                      <a:pt x="11" y="235"/>
                    </a:lnTo>
                    <a:lnTo>
                      <a:pt x="14" y="236"/>
                    </a:lnTo>
                    <a:lnTo>
                      <a:pt x="32" y="237"/>
                    </a:lnTo>
                    <a:lnTo>
                      <a:pt x="42" y="235"/>
                    </a:lnTo>
                    <a:lnTo>
                      <a:pt x="45" y="233"/>
                    </a:lnTo>
                    <a:lnTo>
                      <a:pt x="49" y="229"/>
                    </a:lnTo>
                    <a:lnTo>
                      <a:pt x="55" y="233"/>
                    </a:lnTo>
                    <a:lnTo>
                      <a:pt x="57" y="246"/>
                    </a:lnTo>
                    <a:lnTo>
                      <a:pt x="59" y="248"/>
                    </a:lnTo>
                    <a:lnTo>
                      <a:pt x="59" y="255"/>
                    </a:lnTo>
                    <a:lnTo>
                      <a:pt x="62" y="257"/>
                    </a:lnTo>
                    <a:lnTo>
                      <a:pt x="69" y="257"/>
                    </a:lnTo>
                    <a:lnTo>
                      <a:pt x="82" y="260"/>
                    </a:lnTo>
                    <a:lnTo>
                      <a:pt x="89" y="260"/>
                    </a:lnTo>
                    <a:lnTo>
                      <a:pt x="99" y="258"/>
                    </a:lnTo>
                    <a:lnTo>
                      <a:pt x="105" y="258"/>
                    </a:lnTo>
                    <a:lnTo>
                      <a:pt x="105" y="261"/>
                    </a:lnTo>
                    <a:lnTo>
                      <a:pt x="103" y="264"/>
                    </a:lnTo>
                    <a:lnTo>
                      <a:pt x="108" y="267"/>
                    </a:lnTo>
                    <a:lnTo>
                      <a:pt x="109" y="268"/>
                    </a:lnTo>
                    <a:lnTo>
                      <a:pt x="112" y="269"/>
                    </a:lnTo>
                    <a:lnTo>
                      <a:pt x="113" y="269"/>
                    </a:lnTo>
                    <a:lnTo>
                      <a:pt x="112" y="271"/>
                    </a:lnTo>
                    <a:lnTo>
                      <a:pt x="112" y="274"/>
                    </a:lnTo>
                    <a:lnTo>
                      <a:pt x="116" y="283"/>
                    </a:lnTo>
                    <a:lnTo>
                      <a:pt x="124" y="293"/>
                    </a:lnTo>
                    <a:lnTo>
                      <a:pt x="130" y="303"/>
                    </a:lnTo>
                    <a:lnTo>
                      <a:pt x="130" y="309"/>
                    </a:lnTo>
                    <a:lnTo>
                      <a:pt x="124" y="321"/>
                    </a:lnTo>
                    <a:lnTo>
                      <a:pt x="123" y="346"/>
                    </a:lnTo>
                    <a:lnTo>
                      <a:pt x="126" y="356"/>
                    </a:lnTo>
                    <a:lnTo>
                      <a:pt x="124" y="358"/>
                    </a:lnTo>
                    <a:lnTo>
                      <a:pt x="117" y="360"/>
                    </a:lnTo>
                    <a:lnTo>
                      <a:pt x="116" y="360"/>
                    </a:lnTo>
                    <a:lnTo>
                      <a:pt x="113" y="362"/>
                    </a:lnTo>
                    <a:lnTo>
                      <a:pt x="106" y="370"/>
                    </a:lnTo>
                    <a:lnTo>
                      <a:pt x="105" y="374"/>
                    </a:lnTo>
                    <a:lnTo>
                      <a:pt x="102" y="380"/>
                    </a:lnTo>
                    <a:lnTo>
                      <a:pt x="102" y="382"/>
                    </a:lnTo>
                    <a:lnTo>
                      <a:pt x="103" y="384"/>
                    </a:lnTo>
                    <a:lnTo>
                      <a:pt x="103" y="385"/>
                    </a:lnTo>
                    <a:lnTo>
                      <a:pt x="110" y="399"/>
                    </a:lnTo>
                    <a:lnTo>
                      <a:pt x="110" y="401"/>
                    </a:lnTo>
                    <a:lnTo>
                      <a:pt x="113" y="401"/>
                    </a:lnTo>
                    <a:lnTo>
                      <a:pt x="122" y="402"/>
                    </a:lnTo>
                    <a:lnTo>
                      <a:pt x="130" y="401"/>
                    </a:lnTo>
                    <a:lnTo>
                      <a:pt x="133" y="402"/>
                    </a:lnTo>
                    <a:lnTo>
                      <a:pt x="136" y="402"/>
                    </a:lnTo>
                    <a:lnTo>
                      <a:pt x="137" y="403"/>
                    </a:lnTo>
                    <a:lnTo>
                      <a:pt x="139" y="403"/>
                    </a:lnTo>
                    <a:lnTo>
                      <a:pt x="141" y="408"/>
                    </a:lnTo>
                    <a:lnTo>
                      <a:pt x="144" y="426"/>
                    </a:lnTo>
                    <a:lnTo>
                      <a:pt x="142" y="427"/>
                    </a:lnTo>
                    <a:lnTo>
                      <a:pt x="142" y="430"/>
                    </a:lnTo>
                    <a:lnTo>
                      <a:pt x="141" y="432"/>
                    </a:lnTo>
                    <a:lnTo>
                      <a:pt x="141" y="433"/>
                    </a:lnTo>
                    <a:lnTo>
                      <a:pt x="139" y="434"/>
                    </a:lnTo>
                    <a:lnTo>
                      <a:pt x="139" y="437"/>
                    </a:lnTo>
                    <a:lnTo>
                      <a:pt x="136" y="437"/>
                    </a:lnTo>
                    <a:lnTo>
                      <a:pt x="136" y="441"/>
                    </a:lnTo>
                    <a:lnTo>
                      <a:pt x="139" y="444"/>
                    </a:lnTo>
                    <a:lnTo>
                      <a:pt x="139" y="446"/>
                    </a:lnTo>
                    <a:lnTo>
                      <a:pt x="145" y="452"/>
                    </a:lnTo>
                    <a:lnTo>
                      <a:pt x="148" y="456"/>
                    </a:lnTo>
                    <a:lnTo>
                      <a:pt x="148" y="459"/>
                    </a:lnTo>
                    <a:lnTo>
                      <a:pt x="149" y="459"/>
                    </a:lnTo>
                    <a:lnTo>
                      <a:pt x="149" y="462"/>
                    </a:lnTo>
                    <a:lnTo>
                      <a:pt x="151" y="462"/>
                    </a:lnTo>
                    <a:lnTo>
                      <a:pt x="156" y="466"/>
                    </a:lnTo>
                    <a:lnTo>
                      <a:pt x="162" y="469"/>
                    </a:lnTo>
                    <a:lnTo>
                      <a:pt x="166" y="466"/>
                    </a:lnTo>
                    <a:lnTo>
                      <a:pt x="168" y="465"/>
                    </a:lnTo>
                    <a:lnTo>
                      <a:pt x="172" y="463"/>
                    </a:lnTo>
                    <a:lnTo>
                      <a:pt x="172" y="462"/>
                    </a:lnTo>
                    <a:lnTo>
                      <a:pt x="173" y="461"/>
                    </a:lnTo>
                    <a:lnTo>
                      <a:pt x="176" y="459"/>
                    </a:lnTo>
                    <a:lnTo>
                      <a:pt x="179" y="459"/>
                    </a:lnTo>
                    <a:lnTo>
                      <a:pt x="184" y="458"/>
                    </a:lnTo>
                    <a:lnTo>
                      <a:pt x="187" y="459"/>
                    </a:lnTo>
                    <a:lnTo>
                      <a:pt x="189" y="462"/>
                    </a:lnTo>
                    <a:lnTo>
                      <a:pt x="190" y="463"/>
                    </a:lnTo>
                    <a:lnTo>
                      <a:pt x="191" y="468"/>
                    </a:lnTo>
                    <a:lnTo>
                      <a:pt x="203" y="469"/>
                    </a:lnTo>
                    <a:lnTo>
                      <a:pt x="207" y="468"/>
                    </a:lnTo>
                    <a:lnTo>
                      <a:pt x="207" y="466"/>
                    </a:lnTo>
                    <a:lnTo>
                      <a:pt x="208" y="468"/>
                    </a:lnTo>
                    <a:lnTo>
                      <a:pt x="214" y="468"/>
                    </a:lnTo>
                    <a:lnTo>
                      <a:pt x="212" y="459"/>
                    </a:lnTo>
                    <a:lnTo>
                      <a:pt x="212" y="454"/>
                    </a:lnTo>
                    <a:lnTo>
                      <a:pt x="215" y="446"/>
                    </a:lnTo>
                    <a:lnTo>
                      <a:pt x="215" y="444"/>
                    </a:lnTo>
                    <a:lnTo>
                      <a:pt x="216" y="444"/>
                    </a:lnTo>
                    <a:lnTo>
                      <a:pt x="215" y="446"/>
                    </a:lnTo>
                    <a:lnTo>
                      <a:pt x="216" y="447"/>
                    </a:lnTo>
                    <a:lnTo>
                      <a:pt x="216" y="449"/>
                    </a:lnTo>
                    <a:lnTo>
                      <a:pt x="218" y="449"/>
                    </a:lnTo>
                    <a:lnTo>
                      <a:pt x="219" y="451"/>
                    </a:lnTo>
                    <a:lnTo>
                      <a:pt x="222" y="451"/>
                    </a:lnTo>
                    <a:lnTo>
                      <a:pt x="230" y="454"/>
                    </a:lnTo>
                    <a:lnTo>
                      <a:pt x="230" y="452"/>
                    </a:lnTo>
                    <a:lnTo>
                      <a:pt x="228" y="444"/>
                    </a:lnTo>
                    <a:lnTo>
                      <a:pt x="228" y="443"/>
                    </a:lnTo>
                    <a:lnTo>
                      <a:pt x="225" y="440"/>
                    </a:lnTo>
                    <a:lnTo>
                      <a:pt x="225" y="439"/>
                    </a:lnTo>
                    <a:lnTo>
                      <a:pt x="226" y="439"/>
                    </a:lnTo>
                    <a:lnTo>
                      <a:pt x="228" y="437"/>
                    </a:lnTo>
                    <a:lnTo>
                      <a:pt x="235" y="437"/>
                    </a:lnTo>
                    <a:lnTo>
                      <a:pt x="237" y="436"/>
                    </a:lnTo>
                    <a:lnTo>
                      <a:pt x="239" y="436"/>
                    </a:lnTo>
                    <a:lnTo>
                      <a:pt x="239" y="430"/>
                    </a:lnTo>
                    <a:lnTo>
                      <a:pt x="240" y="429"/>
                    </a:lnTo>
                    <a:lnTo>
                      <a:pt x="239" y="427"/>
                    </a:lnTo>
                    <a:lnTo>
                      <a:pt x="239" y="426"/>
                    </a:lnTo>
                    <a:lnTo>
                      <a:pt x="237" y="422"/>
                    </a:lnTo>
                    <a:lnTo>
                      <a:pt x="237" y="420"/>
                    </a:lnTo>
                    <a:lnTo>
                      <a:pt x="246" y="420"/>
                    </a:lnTo>
                    <a:lnTo>
                      <a:pt x="266" y="412"/>
                    </a:lnTo>
                    <a:lnTo>
                      <a:pt x="267" y="412"/>
                    </a:lnTo>
                    <a:lnTo>
                      <a:pt x="276" y="422"/>
                    </a:lnTo>
                    <a:lnTo>
                      <a:pt x="279" y="420"/>
                    </a:lnTo>
                    <a:lnTo>
                      <a:pt x="288" y="419"/>
                    </a:lnTo>
                    <a:lnTo>
                      <a:pt x="295" y="422"/>
                    </a:lnTo>
                    <a:lnTo>
                      <a:pt x="296" y="422"/>
                    </a:lnTo>
                    <a:lnTo>
                      <a:pt x="304" y="426"/>
                    </a:lnTo>
                    <a:lnTo>
                      <a:pt x="307" y="430"/>
                    </a:lnTo>
                    <a:lnTo>
                      <a:pt x="311" y="439"/>
                    </a:lnTo>
                    <a:lnTo>
                      <a:pt x="311" y="440"/>
                    </a:lnTo>
                    <a:lnTo>
                      <a:pt x="310" y="439"/>
                    </a:lnTo>
                    <a:lnTo>
                      <a:pt x="302" y="446"/>
                    </a:lnTo>
                    <a:lnTo>
                      <a:pt x="295" y="459"/>
                    </a:lnTo>
                    <a:lnTo>
                      <a:pt x="295" y="468"/>
                    </a:lnTo>
                    <a:lnTo>
                      <a:pt x="303" y="482"/>
                    </a:lnTo>
                    <a:lnTo>
                      <a:pt x="306" y="492"/>
                    </a:lnTo>
                    <a:lnTo>
                      <a:pt x="306" y="496"/>
                    </a:lnTo>
                    <a:lnTo>
                      <a:pt x="304" y="497"/>
                    </a:lnTo>
                    <a:lnTo>
                      <a:pt x="304" y="500"/>
                    </a:lnTo>
                    <a:lnTo>
                      <a:pt x="307" y="500"/>
                    </a:lnTo>
                    <a:lnTo>
                      <a:pt x="316" y="501"/>
                    </a:lnTo>
                    <a:lnTo>
                      <a:pt x="326" y="487"/>
                    </a:lnTo>
                    <a:lnTo>
                      <a:pt x="349" y="475"/>
                    </a:lnTo>
                    <a:lnTo>
                      <a:pt x="357" y="472"/>
                    </a:lnTo>
                    <a:lnTo>
                      <a:pt x="360" y="468"/>
                    </a:lnTo>
                    <a:lnTo>
                      <a:pt x="360" y="455"/>
                    </a:lnTo>
                    <a:lnTo>
                      <a:pt x="363" y="455"/>
                    </a:lnTo>
                    <a:lnTo>
                      <a:pt x="371" y="463"/>
                    </a:lnTo>
                    <a:lnTo>
                      <a:pt x="376" y="465"/>
                    </a:lnTo>
                    <a:lnTo>
                      <a:pt x="379" y="466"/>
                    </a:lnTo>
                    <a:lnTo>
                      <a:pt x="381" y="466"/>
                    </a:lnTo>
                    <a:lnTo>
                      <a:pt x="383" y="465"/>
                    </a:lnTo>
                    <a:lnTo>
                      <a:pt x="383" y="466"/>
                    </a:lnTo>
                    <a:lnTo>
                      <a:pt x="394" y="476"/>
                    </a:lnTo>
                    <a:lnTo>
                      <a:pt x="409" y="479"/>
                    </a:lnTo>
                    <a:lnTo>
                      <a:pt x="412" y="479"/>
                    </a:lnTo>
                    <a:lnTo>
                      <a:pt x="416" y="470"/>
                    </a:lnTo>
                    <a:lnTo>
                      <a:pt x="416" y="468"/>
                    </a:lnTo>
                    <a:lnTo>
                      <a:pt x="422" y="458"/>
                    </a:lnTo>
                    <a:lnTo>
                      <a:pt x="431" y="446"/>
                    </a:lnTo>
                    <a:lnTo>
                      <a:pt x="431" y="447"/>
                    </a:lnTo>
                    <a:lnTo>
                      <a:pt x="433" y="449"/>
                    </a:lnTo>
                    <a:lnTo>
                      <a:pt x="434" y="452"/>
                    </a:lnTo>
                    <a:lnTo>
                      <a:pt x="440" y="456"/>
                    </a:lnTo>
                    <a:lnTo>
                      <a:pt x="448" y="478"/>
                    </a:lnTo>
                    <a:lnTo>
                      <a:pt x="450" y="479"/>
                    </a:lnTo>
                    <a:lnTo>
                      <a:pt x="450" y="480"/>
                    </a:lnTo>
                    <a:lnTo>
                      <a:pt x="451" y="479"/>
                    </a:lnTo>
                    <a:lnTo>
                      <a:pt x="457" y="476"/>
                    </a:lnTo>
                    <a:lnTo>
                      <a:pt x="476" y="461"/>
                    </a:lnTo>
                    <a:lnTo>
                      <a:pt x="486" y="458"/>
                    </a:lnTo>
                    <a:lnTo>
                      <a:pt x="487" y="458"/>
                    </a:lnTo>
                    <a:lnTo>
                      <a:pt x="487" y="459"/>
                    </a:lnTo>
                    <a:lnTo>
                      <a:pt x="490" y="462"/>
                    </a:lnTo>
                    <a:lnTo>
                      <a:pt x="490" y="465"/>
                    </a:lnTo>
                    <a:lnTo>
                      <a:pt x="492" y="465"/>
                    </a:lnTo>
                    <a:lnTo>
                      <a:pt x="500" y="463"/>
                    </a:lnTo>
                    <a:lnTo>
                      <a:pt x="511" y="459"/>
                    </a:lnTo>
                    <a:lnTo>
                      <a:pt x="520" y="454"/>
                    </a:lnTo>
                    <a:lnTo>
                      <a:pt x="531" y="451"/>
                    </a:lnTo>
                    <a:lnTo>
                      <a:pt x="554" y="462"/>
                    </a:lnTo>
                    <a:lnTo>
                      <a:pt x="566" y="466"/>
                    </a:lnTo>
                    <a:lnTo>
                      <a:pt x="575" y="475"/>
                    </a:lnTo>
                    <a:lnTo>
                      <a:pt x="577" y="475"/>
                    </a:lnTo>
                    <a:lnTo>
                      <a:pt x="571" y="459"/>
                    </a:lnTo>
                    <a:lnTo>
                      <a:pt x="561" y="444"/>
                    </a:lnTo>
                    <a:lnTo>
                      <a:pt x="561" y="439"/>
                    </a:lnTo>
                    <a:lnTo>
                      <a:pt x="563" y="439"/>
                    </a:lnTo>
                    <a:lnTo>
                      <a:pt x="566" y="434"/>
                    </a:lnTo>
                    <a:lnTo>
                      <a:pt x="564" y="432"/>
                    </a:lnTo>
                    <a:lnTo>
                      <a:pt x="566" y="429"/>
                    </a:lnTo>
                    <a:lnTo>
                      <a:pt x="567" y="423"/>
                    </a:lnTo>
                    <a:lnTo>
                      <a:pt x="568" y="423"/>
                    </a:lnTo>
                    <a:lnTo>
                      <a:pt x="568" y="422"/>
                    </a:lnTo>
                    <a:lnTo>
                      <a:pt x="573" y="418"/>
                    </a:lnTo>
                    <a:lnTo>
                      <a:pt x="575" y="416"/>
                    </a:lnTo>
                    <a:lnTo>
                      <a:pt x="581" y="416"/>
                    </a:lnTo>
                    <a:lnTo>
                      <a:pt x="587" y="415"/>
                    </a:lnTo>
                    <a:lnTo>
                      <a:pt x="602" y="415"/>
                    </a:lnTo>
                    <a:lnTo>
                      <a:pt x="604" y="413"/>
                    </a:lnTo>
                    <a:lnTo>
                      <a:pt x="606" y="415"/>
                    </a:lnTo>
                    <a:lnTo>
                      <a:pt x="607" y="415"/>
                    </a:lnTo>
                    <a:lnTo>
                      <a:pt x="612" y="416"/>
                    </a:lnTo>
                    <a:lnTo>
                      <a:pt x="612" y="418"/>
                    </a:lnTo>
                    <a:lnTo>
                      <a:pt x="621" y="427"/>
                    </a:lnTo>
                    <a:lnTo>
                      <a:pt x="628" y="430"/>
                    </a:lnTo>
                    <a:lnTo>
                      <a:pt x="637" y="430"/>
                    </a:lnTo>
                    <a:lnTo>
                      <a:pt x="637" y="429"/>
                    </a:lnTo>
                    <a:lnTo>
                      <a:pt x="642" y="423"/>
                    </a:lnTo>
                    <a:lnTo>
                      <a:pt x="644" y="423"/>
                    </a:lnTo>
                    <a:lnTo>
                      <a:pt x="649" y="426"/>
                    </a:lnTo>
                    <a:lnTo>
                      <a:pt x="652" y="429"/>
                    </a:lnTo>
                    <a:lnTo>
                      <a:pt x="673" y="434"/>
                    </a:lnTo>
                    <a:lnTo>
                      <a:pt x="674" y="434"/>
                    </a:lnTo>
                    <a:lnTo>
                      <a:pt x="681" y="433"/>
                    </a:lnTo>
                    <a:lnTo>
                      <a:pt x="688" y="427"/>
                    </a:lnTo>
                    <a:lnTo>
                      <a:pt x="691" y="426"/>
                    </a:lnTo>
                    <a:lnTo>
                      <a:pt x="693" y="426"/>
                    </a:lnTo>
                    <a:lnTo>
                      <a:pt x="693" y="425"/>
                    </a:lnTo>
                    <a:lnTo>
                      <a:pt x="704" y="425"/>
                    </a:lnTo>
                    <a:lnTo>
                      <a:pt x="704" y="426"/>
                    </a:lnTo>
                    <a:lnTo>
                      <a:pt x="705" y="426"/>
                    </a:lnTo>
                    <a:lnTo>
                      <a:pt x="708" y="425"/>
                    </a:lnTo>
                    <a:lnTo>
                      <a:pt x="709" y="425"/>
                    </a:lnTo>
                    <a:lnTo>
                      <a:pt x="709" y="423"/>
                    </a:lnTo>
                    <a:lnTo>
                      <a:pt x="708" y="423"/>
                    </a:lnTo>
                    <a:lnTo>
                      <a:pt x="708" y="422"/>
                    </a:lnTo>
                    <a:lnTo>
                      <a:pt x="707" y="420"/>
                    </a:lnTo>
                    <a:lnTo>
                      <a:pt x="707" y="419"/>
                    </a:lnTo>
                    <a:lnTo>
                      <a:pt x="705" y="419"/>
                    </a:lnTo>
                    <a:lnTo>
                      <a:pt x="701" y="409"/>
                    </a:lnTo>
                    <a:lnTo>
                      <a:pt x="701" y="406"/>
                    </a:lnTo>
                    <a:lnTo>
                      <a:pt x="697" y="384"/>
                    </a:lnTo>
                    <a:lnTo>
                      <a:pt x="697" y="377"/>
                    </a:lnTo>
                    <a:lnTo>
                      <a:pt x="695" y="373"/>
                    </a:lnTo>
                    <a:lnTo>
                      <a:pt x="695" y="372"/>
                    </a:lnTo>
                    <a:lnTo>
                      <a:pt x="688" y="349"/>
                    </a:lnTo>
                    <a:lnTo>
                      <a:pt x="688" y="346"/>
                    </a:lnTo>
                    <a:lnTo>
                      <a:pt x="687" y="345"/>
                    </a:lnTo>
                    <a:lnTo>
                      <a:pt x="687" y="341"/>
                    </a:lnTo>
                    <a:lnTo>
                      <a:pt x="688" y="341"/>
                    </a:lnTo>
                    <a:lnTo>
                      <a:pt x="697" y="338"/>
                    </a:lnTo>
                    <a:lnTo>
                      <a:pt x="698" y="336"/>
                    </a:lnTo>
                    <a:lnTo>
                      <a:pt x="701" y="335"/>
                    </a:lnTo>
                    <a:lnTo>
                      <a:pt x="708" y="327"/>
                    </a:lnTo>
                    <a:lnTo>
                      <a:pt x="709" y="327"/>
                    </a:lnTo>
                    <a:lnTo>
                      <a:pt x="714" y="325"/>
                    </a:lnTo>
                    <a:lnTo>
                      <a:pt x="722" y="324"/>
                    </a:lnTo>
                    <a:lnTo>
                      <a:pt x="735" y="318"/>
                    </a:lnTo>
                    <a:lnTo>
                      <a:pt x="737" y="317"/>
                    </a:lnTo>
                    <a:lnTo>
                      <a:pt x="737" y="315"/>
                    </a:lnTo>
                    <a:lnTo>
                      <a:pt x="737" y="313"/>
                    </a:lnTo>
                    <a:lnTo>
                      <a:pt x="729" y="303"/>
                    </a:lnTo>
                    <a:lnTo>
                      <a:pt x="721" y="299"/>
                    </a:lnTo>
                    <a:lnTo>
                      <a:pt x="719" y="300"/>
                    </a:lnTo>
                    <a:lnTo>
                      <a:pt x="716" y="305"/>
                    </a:lnTo>
                    <a:lnTo>
                      <a:pt x="715" y="306"/>
                    </a:lnTo>
                    <a:lnTo>
                      <a:pt x="715" y="305"/>
                    </a:lnTo>
                    <a:lnTo>
                      <a:pt x="701" y="286"/>
                    </a:lnTo>
                    <a:lnTo>
                      <a:pt x="700" y="283"/>
                    </a:lnTo>
                    <a:lnTo>
                      <a:pt x="688" y="279"/>
                    </a:lnTo>
                    <a:lnTo>
                      <a:pt x="676" y="286"/>
                    </a:lnTo>
                    <a:lnTo>
                      <a:pt x="673" y="286"/>
                    </a:lnTo>
                    <a:lnTo>
                      <a:pt x="673" y="285"/>
                    </a:lnTo>
                    <a:lnTo>
                      <a:pt x="665" y="274"/>
                    </a:lnTo>
                    <a:lnTo>
                      <a:pt x="658" y="258"/>
                    </a:lnTo>
                    <a:lnTo>
                      <a:pt x="648" y="248"/>
                    </a:lnTo>
                    <a:lnTo>
                      <a:pt x="647" y="248"/>
                    </a:lnTo>
                    <a:lnTo>
                      <a:pt x="645" y="242"/>
                    </a:lnTo>
                    <a:lnTo>
                      <a:pt x="644" y="239"/>
                    </a:lnTo>
                    <a:lnTo>
                      <a:pt x="642" y="237"/>
                    </a:lnTo>
                    <a:lnTo>
                      <a:pt x="637" y="225"/>
                    </a:lnTo>
                    <a:lnTo>
                      <a:pt x="637" y="222"/>
                    </a:lnTo>
                    <a:lnTo>
                      <a:pt x="634" y="215"/>
                    </a:lnTo>
                    <a:lnTo>
                      <a:pt x="635" y="215"/>
                    </a:lnTo>
                    <a:lnTo>
                      <a:pt x="624" y="200"/>
                    </a:lnTo>
                    <a:lnTo>
                      <a:pt x="621" y="200"/>
                    </a:lnTo>
                    <a:lnTo>
                      <a:pt x="616" y="202"/>
                    </a:lnTo>
                    <a:lnTo>
                      <a:pt x="609" y="202"/>
                    </a:lnTo>
                    <a:lnTo>
                      <a:pt x="602" y="205"/>
                    </a:lnTo>
                    <a:lnTo>
                      <a:pt x="601" y="207"/>
                    </a:lnTo>
                    <a:lnTo>
                      <a:pt x="591" y="209"/>
                    </a:lnTo>
                    <a:lnTo>
                      <a:pt x="588" y="212"/>
                    </a:lnTo>
                    <a:lnTo>
                      <a:pt x="588" y="214"/>
                    </a:lnTo>
                    <a:lnTo>
                      <a:pt x="587" y="215"/>
                    </a:lnTo>
                    <a:lnTo>
                      <a:pt x="585" y="215"/>
                    </a:lnTo>
                    <a:lnTo>
                      <a:pt x="574" y="221"/>
                    </a:lnTo>
                    <a:lnTo>
                      <a:pt x="573" y="221"/>
                    </a:lnTo>
                    <a:lnTo>
                      <a:pt x="564" y="222"/>
                    </a:lnTo>
                    <a:lnTo>
                      <a:pt x="563" y="222"/>
                    </a:lnTo>
                    <a:lnTo>
                      <a:pt x="561" y="218"/>
                    </a:lnTo>
                    <a:lnTo>
                      <a:pt x="561" y="215"/>
                    </a:lnTo>
                    <a:lnTo>
                      <a:pt x="563" y="214"/>
                    </a:lnTo>
                    <a:lnTo>
                      <a:pt x="563" y="212"/>
                    </a:lnTo>
                    <a:lnTo>
                      <a:pt x="564" y="212"/>
                    </a:lnTo>
                    <a:lnTo>
                      <a:pt x="564" y="195"/>
                    </a:lnTo>
                    <a:lnTo>
                      <a:pt x="561" y="193"/>
                    </a:lnTo>
                    <a:lnTo>
                      <a:pt x="552" y="190"/>
                    </a:lnTo>
                    <a:lnTo>
                      <a:pt x="550" y="190"/>
                    </a:lnTo>
                    <a:lnTo>
                      <a:pt x="550" y="194"/>
                    </a:lnTo>
                    <a:lnTo>
                      <a:pt x="549" y="195"/>
                    </a:lnTo>
                    <a:lnTo>
                      <a:pt x="546" y="195"/>
                    </a:lnTo>
                    <a:lnTo>
                      <a:pt x="542" y="200"/>
                    </a:lnTo>
                    <a:lnTo>
                      <a:pt x="539" y="205"/>
                    </a:lnTo>
                    <a:lnTo>
                      <a:pt x="535" y="215"/>
                    </a:lnTo>
                    <a:lnTo>
                      <a:pt x="531" y="223"/>
                    </a:lnTo>
                    <a:lnTo>
                      <a:pt x="527" y="223"/>
                    </a:lnTo>
                    <a:lnTo>
                      <a:pt x="524" y="215"/>
                    </a:lnTo>
                    <a:lnTo>
                      <a:pt x="517" y="204"/>
                    </a:lnTo>
                    <a:lnTo>
                      <a:pt x="510" y="200"/>
                    </a:lnTo>
                    <a:lnTo>
                      <a:pt x="508" y="198"/>
                    </a:lnTo>
                    <a:lnTo>
                      <a:pt x="507" y="198"/>
                    </a:lnTo>
                    <a:lnTo>
                      <a:pt x="504" y="191"/>
                    </a:lnTo>
                    <a:lnTo>
                      <a:pt x="499" y="186"/>
                    </a:lnTo>
                    <a:lnTo>
                      <a:pt x="497" y="186"/>
                    </a:lnTo>
                    <a:lnTo>
                      <a:pt x="492" y="184"/>
                    </a:lnTo>
                    <a:lnTo>
                      <a:pt x="482" y="176"/>
                    </a:lnTo>
                    <a:lnTo>
                      <a:pt x="468" y="177"/>
                    </a:lnTo>
                    <a:lnTo>
                      <a:pt x="460" y="180"/>
                    </a:lnTo>
                    <a:lnTo>
                      <a:pt x="458" y="183"/>
                    </a:lnTo>
                    <a:lnTo>
                      <a:pt x="458" y="208"/>
                    </a:lnTo>
                    <a:lnTo>
                      <a:pt x="457" y="209"/>
                    </a:lnTo>
                    <a:lnTo>
                      <a:pt x="447" y="229"/>
                    </a:lnTo>
                    <a:lnTo>
                      <a:pt x="444" y="232"/>
                    </a:lnTo>
                    <a:lnTo>
                      <a:pt x="434" y="235"/>
                    </a:lnTo>
                    <a:lnTo>
                      <a:pt x="417" y="235"/>
                    </a:lnTo>
                    <a:lnTo>
                      <a:pt x="410" y="240"/>
                    </a:lnTo>
                    <a:lnTo>
                      <a:pt x="406" y="248"/>
                    </a:lnTo>
                    <a:lnTo>
                      <a:pt x="405" y="250"/>
                    </a:lnTo>
                    <a:lnTo>
                      <a:pt x="402" y="248"/>
                    </a:lnTo>
                    <a:lnTo>
                      <a:pt x="401" y="248"/>
                    </a:lnTo>
                    <a:lnTo>
                      <a:pt x="381" y="240"/>
                    </a:lnTo>
                    <a:lnTo>
                      <a:pt x="367" y="223"/>
                    </a:lnTo>
                    <a:lnTo>
                      <a:pt x="366" y="223"/>
                    </a:lnTo>
                    <a:lnTo>
                      <a:pt x="364" y="225"/>
                    </a:lnTo>
                    <a:lnTo>
                      <a:pt x="362" y="225"/>
                    </a:lnTo>
                    <a:lnTo>
                      <a:pt x="359" y="226"/>
                    </a:lnTo>
                    <a:lnTo>
                      <a:pt x="356" y="229"/>
                    </a:lnTo>
                    <a:lnTo>
                      <a:pt x="352" y="229"/>
                    </a:lnTo>
                    <a:lnTo>
                      <a:pt x="352" y="228"/>
                    </a:lnTo>
                    <a:lnTo>
                      <a:pt x="356" y="223"/>
                    </a:lnTo>
                    <a:lnTo>
                      <a:pt x="363" y="214"/>
                    </a:lnTo>
                    <a:lnTo>
                      <a:pt x="366" y="207"/>
                    </a:lnTo>
                    <a:lnTo>
                      <a:pt x="370" y="208"/>
                    </a:lnTo>
                    <a:lnTo>
                      <a:pt x="379" y="208"/>
                    </a:lnTo>
                    <a:lnTo>
                      <a:pt x="383" y="205"/>
                    </a:lnTo>
                    <a:lnTo>
                      <a:pt x="384" y="204"/>
                    </a:lnTo>
                    <a:lnTo>
                      <a:pt x="386" y="198"/>
                    </a:lnTo>
                    <a:lnTo>
                      <a:pt x="420" y="172"/>
                    </a:lnTo>
                    <a:lnTo>
                      <a:pt x="424" y="168"/>
                    </a:lnTo>
                    <a:lnTo>
                      <a:pt x="429" y="166"/>
                    </a:lnTo>
                    <a:lnTo>
                      <a:pt x="430" y="165"/>
                    </a:lnTo>
                    <a:lnTo>
                      <a:pt x="446" y="155"/>
                    </a:lnTo>
                    <a:lnTo>
                      <a:pt x="446" y="154"/>
                    </a:lnTo>
                    <a:lnTo>
                      <a:pt x="447" y="152"/>
                    </a:lnTo>
                    <a:lnTo>
                      <a:pt x="441" y="152"/>
                    </a:lnTo>
                    <a:lnTo>
                      <a:pt x="437" y="151"/>
                    </a:lnTo>
                    <a:lnTo>
                      <a:pt x="430" y="149"/>
                    </a:lnTo>
                    <a:lnTo>
                      <a:pt x="429" y="148"/>
                    </a:lnTo>
                    <a:lnTo>
                      <a:pt x="409" y="147"/>
                    </a:lnTo>
                    <a:lnTo>
                      <a:pt x="406" y="144"/>
                    </a:lnTo>
                    <a:lnTo>
                      <a:pt x="405" y="144"/>
                    </a:lnTo>
                    <a:lnTo>
                      <a:pt x="402" y="141"/>
                    </a:lnTo>
                    <a:lnTo>
                      <a:pt x="398" y="140"/>
                    </a:lnTo>
                    <a:lnTo>
                      <a:pt x="395" y="140"/>
                    </a:lnTo>
                    <a:lnTo>
                      <a:pt x="387" y="131"/>
                    </a:lnTo>
                    <a:lnTo>
                      <a:pt x="380" y="131"/>
                    </a:lnTo>
                    <a:lnTo>
                      <a:pt x="370" y="134"/>
                    </a:lnTo>
                    <a:lnTo>
                      <a:pt x="370" y="133"/>
                    </a:lnTo>
                    <a:lnTo>
                      <a:pt x="369" y="131"/>
                    </a:lnTo>
                    <a:lnTo>
                      <a:pt x="369" y="125"/>
                    </a:lnTo>
                    <a:lnTo>
                      <a:pt x="371" y="121"/>
                    </a:lnTo>
                    <a:lnTo>
                      <a:pt x="376" y="118"/>
                    </a:lnTo>
                    <a:lnTo>
                      <a:pt x="377" y="116"/>
                    </a:lnTo>
                    <a:lnTo>
                      <a:pt x="380" y="113"/>
                    </a:lnTo>
                    <a:lnTo>
                      <a:pt x="386" y="112"/>
                    </a:lnTo>
                    <a:lnTo>
                      <a:pt x="386" y="110"/>
                    </a:lnTo>
                    <a:lnTo>
                      <a:pt x="384" y="110"/>
                    </a:lnTo>
                    <a:lnTo>
                      <a:pt x="379" y="92"/>
                    </a:lnTo>
                    <a:lnTo>
                      <a:pt x="377" y="91"/>
                    </a:lnTo>
                    <a:lnTo>
                      <a:pt x="370" y="89"/>
                    </a:lnTo>
                    <a:lnTo>
                      <a:pt x="362" y="89"/>
                    </a:lnTo>
                    <a:lnTo>
                      <a:pt x="360" y="87"/>
                    </a:lnTo>
                    <a:lnTo>
                      <a:pt x="360" y="65"/>
                    </a:lnTo>
                    <a:lnTo>
                      <a:pt x="356" y="64"/>
                    </a:lnTo>
                    <a:lnTo>
                      <a:pt x="355" y="64"/>
                    </a:lnTo>
                    <a:lnTo>
                      <a:pt x="355" y="63"/>
                    </a:lnTo>
                    <a:lnTo>
                      <a:pt x="357" y="53"/>
                    </a:lnTo>
                    <a:lnTo>
                      <a:pt x="357" y="51"/>
                    </a:lnTo>
                    <a:lnTo>
                      <a:pt x="359" y="50"/>
                    </a:lnTo>
                    <a:lnTo>
                      <a:pt x="359" y="46"/>
                    </a:lnTo>
                    <a:lnTo>
                      <a:pt x="357" y="43"/>
                    </a:lnTo>
                    <a:lnTo>
                      <a:pt x="348" y="38"/>
                    </a:lnTo>
                    <a:lnTo>
                      <a:pt x="343" y="36"/>
                    </a:lnTo>
                    <a:lnTo>
                      <a:pt x="333" y="36"/>
                    </a:lnTo>
                    <a:lnTo>
                      <a:pt x="327" y="34"/>
                    </a:lnTo>
                    <a:lnTo>
                      <a:pt x="327" y="29"/>
                    </a:lnTo>
                    <a:lnTo>
                      <a:pt x="326" y="28"/>
                    </a:lnTo>
                    <a:lnTo>
                      <a:pt x="320" y="27"/>
                    </a:lnTo>
                    <a:lnTo>
                      <a:pt x="317" y="27"/>
                    </a:lnTo>
                    <a:lnTo>
                      <a:pt x="313" y="25"/>
                    </a:lnTo>
                    <a:lnTo>
                      <a:pt x="311" y="25"/>
                    </a:lnTo>
                    <a:lnTo>
                      <a:pt x="306" y="28"/>
                    </a:lnTo>
                    <a:lnTo>
                      <a:pt x="304" y="34"/>
                    </a:lnTo>
                    <a:lnTo>
                      <a:pt x="300" y="42"/>
                    </a:lnTo>
                    <a:lnTo>
                      <a:pt x="289" y="51"/>
                    </a:lnTo>
                    <a:lnTo>
                      <a:pt x="286" y="51"/>
                    </a:lnTo>
                    <a:lnTo>
                      <a:pt x="282" y="46"/>
                    </a:lnTo>
                    <a:lnTo>
                      <a:pt x="276" y="46"/>
                    </a:lnTo>
                    <a:lnTo>
                      <a:pt x="264" y="50"/>
                    </a:lnTo>
                    <a:lnTo>
                      <a:pt x="264" y="49"/>
                    </a:lnTo>
                    <a:lnTo>
                      <a:pt x="261" y="50"/>
                    </a:lnTo>
                    <a:lnTo>
                      <a:pt x="247" y="64"/>
                    </a:lnTo>
                    <a:lnTo>
                      <a:pt x="246" y="63"/>
                    </a:lnTo>
                    <a:lnTo>
                      <a:pt x="246" y="61"/>
                    </a:lnTo>
                    <a:lnTo>
                      <a:pt x="244" y="60"/>
                    </a:lnTo>
                    <a:lnTo>
                      <a:pt x="237" y="57"/>
                    </a:lnTo>
                    <a:lnTo>
                      <a:pt x="230" y="57"/>
                    </a:lnTo>
                    <a:lnTo>
                      <a:pt x="221" y="60"/>
                    </a:lnTo>
                    <a:lnTo>
                      <a:pt x="204" y="60"/>
                    </a:lnTo>
                    <a:lnTo>
                      <a:pt x="191" y="57"/>
                    </a:lnTo>
                    <a:lnTo>
                      <a:pt x="190" y="57"/>
                    </a:lnTo>
                    <a:lnTo>
                      <a:pt x="186" y="56"/>
                    </a:lnTo>
                    <a:lnTo>
                      <a:pt x="180" y="53"/>
                    </a:lnTo>
                    <a:lnTo>
                      <a:pt x="179" y="53"/>
                    </a:lnTo>
                    <a:lnTo>
                      <a:pt x="179" y="51"/>
                    </a:lnTo>
                    <a:lnTo>
                      <a:pt x="162" y="35"/>
                    </a:lnTo>
                    <a:lnTo>
                      <a:pt x="158" y="32"/>
                    </a:lnTo>
                    <a:lnTo>
                      <a:pt x="156" y="32"/>
                    </a:lnTo>
                    <a:lnTo>
                      <a:pt x="156" y="34"/>
                    </a:lnTo>
                    <a:lnTo>
                      <a:pt x="155" y="34"/>
                    </a:lnTo>
                    <a:lnTo>
                      <a:pt x="152" y="35"/>
                    </a:lnTo>
                    <a:lnTo>
                      <a:pt x="149" y="35"/>
                    </a:lnTo>
                    <a:lnTo>
                      <a:pt x="147" y="34"/>
                    </a:lnTo>
                    <a:lnTo>
                      <a:pt x="142" y="34"/>
                    </a:lnTo>
                    <a:lnTo>
                      <a:pt x="129" y="38"/>
                    </a:lnTo>
                    <a:lnTo>
                      <a:pt x="117" y="31"/>
                    </a:lnTo>
                    <a:lnTo>
                      <a:pt x="113" y="25"/>
                    </a:lnTo>
                    <a:lnTo>
                      <a:pt x="112" y="20"/>
                    </a:lnTo>
                    <a:lnTo>
                      <a:pt x="117" y="7"/>
                    </a:lnTo>
                    <a:lnTo>
                      <a:pt x="117" y="3"/>
                    </a:lnTo>
                    <a:lnTo>
                      <a:pt x="116" y="0"/>
                    </a:lnTo>
                    <a:lnTo>
                      <a:pt x="115" y="0"/>
                    </a:lnTo>
                    <a:lnTo>
                      <a:pt x="103" y="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55" name="Freeform 584">
                <a:extLst>
                  <a:ext uri="{FF2B5EF4-FFF2-40B4-BE49-F238E27FC236}">
                    <a16:creationId xmlns:a16="http://schemas.microsoft.com/office/drawing/2014/main" id="{16E16A3D-F865-1A0F-DD77-AE5A35FCF5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5" y="1581"/>
                <a:ext cx="110" cy="88"/>
              </a:xfrm>
              <a:custGeom>
                <a:avLst/>
                <a:gdLst>
                  <a:gd name="T0" fmla="*/ 144 w 441"/>
                  <a:gd name="T1" fmla="*/ 42 h 353"/>
                  <a:gd name="T2" fmla="*/ 136 w 441"/>
                  <a:gd name="T3" fmla="*/ 67 h 353"/>
                  <a:gd name="T4" fmla="*/ 117 w 441"/>
                  <a:gd name="T5" fmla="*/ 60 h 353"/>
                  <a:gd name="T6" fmla="*/ 103 w 441"/>
                  <a:gd name="T7" fmla="*/ 80 h 353"/>
                  <a:gd name="T8" fmla="*/ 68 w 441"/>
                  <a:gd name="T9" fmla="*/ 60 h 353"/>
                  <a:gd name="T10" fmla="*/ 24 w 441"/>
                  <a:gd name="T11" fmla="*/ 75 h 353"/>
                  <a:gd name="T12" fmla="*/ 1 w 441"/>
                  <a:gd name="T13" fmla="*/ 78 h 353"/>
                  <a:gd name="T14" fmla="*/ 8 w 441"/>
                  <a:gd name="T15" fmla="*/ 92 h 353"/>
                  <a:gd name="T16" fmla="*/ 24 w 441"/>
                  <a:gd name="T17" fmla="*/ 96 h 353"/>
                  <a:gd name="T18" fmla="*/ 54 w 441"/>
                  <a:gd name="T19" fmla="*/ 110 h 353"/>
                  <a:gd name="T20" fmla="*/ 52 w 441"/>
                  <a:gd name="T21" fmla="*/ 130 h 353"/>
                  <a:gd name="T22" fmla="*/ 59 w 441"/>
                  <a:gd name="T23" fmla="*/ 156 h 353"/>
                  <a:gd name="T24" fmla="*/ 83 w 441"/>
                  <a:gd name="T25" fmla="*/ 177 h 353"/>
                  <a:gd name="T26" fmla="*/ 68 w 441"/>
                  <a:gd name="T27" fmla="*/ 188 h 353"/>
                  <a:gd name="T28" fmla="*/ 77 w 441"/>
                  <a:gd name="T29" fmla="*/ 198 h 353"/>
                  <a:gd name="T30" fmla="*/ 102 w 441"/>
                  <a:gd name="T31" fmla="*/ 211 h 353"/>
                  <a:gd name="T32" fmla="*/ 134 w 441"/>
                  <a:gd name="T33" fmla="*/ 218 h 353"/>
                  <a:gd name="T34" fmla="*/ 127 w 441"/>
                  <a:gd name="T35" fmla="*/ 232 h 353"/>
                  <a:gd name="T36" fmla="*/ 81 w 441"/>
                  <a:gd name="T37" fmla="*/ 271 h 353"/>
                  <a:gd name="T38" fmla="*/ 60 w 441"/>
                  <a:gd name="T39" fmla="*/ 281 h 353"/>
                  <a:gd name="T40" fmla="*/ 56 w 441"/>
                  <a:gd name="T41" fmla="*/ 293 h 353"/>
                  <a:gd name="T42" fmla="*/ 78 w 441"/>
                  <a:gd name="T43" fmla="*/ 307 h 353"/>
                  <a:gd name="T44" fmla="*/ 107 w 441"/>
                  <a:gd name="T45" fmla="*/ 307 h 353"/>
                  <a:gd name="T46" fmla="*/ 154 w 441"/>
                  <a:gd name="T47" fmla="*/ 276 h 353"/>
                  <a:gd name="T48" fmla="*/ 179 w 441"/>
                  <a:gd name="T49" fmla="*/ 243 h 353"/>
                  <a:gd name="T50" fmla="*/ 204 w 441"/>
                  <a:gd name="T51" fmla="*/ 265 h 353"/>
                  <a:gd name="T52" fmla="*/ 224 w 441"/>
                  <a:gd name="T53" fmla="*/ 290 h 353"/>
                  <a:gd name="T54" fmla="*/ 243 w 441"/>
                  <a:gd name="T55" fmla="*/ 262 h 353"/>
                  <a:gd name="T56" fmla="*/ 258 w 441"/>
                  <a:gd name="T57" fmla="*/ 260 h 353"/>
                  <a:gd name="T58" fmla="*/ 258 w 441"/>
                  <a:gd name="T59" fmla="*/ 282 h 353"/>
                  <a:gd name="T60" fmla="*/ 271 w 441"/>
                  <a:gd name="T61" fmla="*/ 288 h 353"/>
                  <a:gd name="T62" fmla="*/ 288 w 441"/>
                  <a:gd name="T63" fmla="*/ 276 h 353"/>
                  <a:gd name="T64" fmla="*/ 318 w 441"/>
                  <a:gd name="T65" fmla="*/ 267 h 353"/>
                  <a:gd name="T66" fmla="*/ 334 w 441"/>
                  <a:gd name="T67" fmla="*/ 292 h 353"/>
                  <a:gd name="T68" fmla="*/ 345 w 441"/>
                  <a:gd name="T69" fmla="*/ 315 h 353"/>
                  <a:gd name="T70" fmla="*/ 373 w 441"/>
                  <a:gd name="T71" fmla="*/ 353 h 353"/>
                  <a:gd name="T72" fmla="*/ 399 w 441"/>
                  <a:gd name="T73" fmla="*/ 352 h 353"/>
                  <a:gd name="T74" fmla="*/ 401 w 441"/>
                  <a:gd name="T75" fmla="*/ 325 h 353"/>
                  <a:gd name="T76" fmla="*/ 398 w 441"/>
                  <a:gd name="T77" fmla="*/ 309 h 353"/>
                  <a:gd name="T78" fmla="*/ 422 w 441"/>
                  <a:gd name="T79" fmla="*/ 289 h 353"/>
                  <a:gd name="T80" fmla="*/ 428 w 441"/>
                  <a:gd name="T81" fmla="*/ 285 h 353"/>
                  <a:gd name="T82" fmla="*/ 434 w 441"/>
                  <a:gd name="T83" fmla="*/ 264 h 353"/>
                  <a:gd name="T84" fmla="*/ 429 w 441"/>
                  <a:gd name="T85" fmla="*/ 250 h 353"/>
                  <a:gd name="T86" fmla="*/ 437 w 441"/>
                  <a:gd name="T87" fmla="*/ 243 h 353"/>
                  <a:gd name="T88" fmla="*/ 441 w 441"/>
                  <a:gd name="T89" fmla="*/ 229 h 353"/>
                  <a:gd name="T90" fmla="*/ 428 w 441"/>
                  <a:gd name="T91" fmla="*/ 204 h 353"/>
                  <a:gd name="T92" fmla="*/ 432 w 441"/>
                  <a:gd name="T93" fmla="*/ 179 h 353"/>
                  <a:gd name="T94" fmla="*/ 422 w 441"/>
                  <a:gd name="T95" fmla="*/ 166 h 353"/>
                  <a:gd name="T96" fmla="*/ 398 w 441"/>
                  <a:gd name="T97" fmla="*/ 162 h 353"/>
                  <a:gd name="T98" fmla="*/ 399 w 441"/>
                  <a:gd name="T99" fmla="*/ 127 h 353"/>
                  <a:gd name="T100" fmla="*/ 395 w 441"/>
                  <a:gd name="T101" fmla="*/ 117 h 353"/>
                  <a:gd name="T102" fmla="*/ 345 w 441"/>
                  <a:gd name="T103" fmla="*/ 88 h 353"/>
                  <a:gd name="T104" fmla="*/ 313 w 441"/>
                  <a:gd name="T105" fmla="*/ 67 h 353"/>
                  <a:gd name="T106" fmla="*/ 310 w 441"/>
                  <a:gd name="T107" fmla="*/ 57 h 353"/>
                  <a:gd name="T108" fmla="*/ 311 w 441"/>
                  <a:gd name="T109" fmla="*/ 49 h 353"/>
                  <a:gd name="T110" fmla="*/ 316 w 441"/>
                  <a:gd name="T111" fmla="*/ 32 h 353"/>
                  <a:gd name="T112" fmla="*/ 270 w 441"/>
                  <a:gd name="T113" fmla="*/ 32 h 353"/>
                  <a:gd name="T114" fmla="*/ 260 w 441"/>
                  <a:gd name="T115" fmla="*/ 39 h 353"/>
                  <a:gd name="T116" fmla="*/ 247 w 441"/>
                  <a:gd name="T117" fmla="*/ 43 h 353"/>
                  <a:gd name="T118" fmla="*/ 236 w 441"/>
                  <a:gd name="T119" fmla="*/ 24 h 353"/>
                  <a:gd name="T120" fmla="*/ 203 w 441"/>
                  <a:gd name="T121" fmla="*/ 8 h 3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41" h="353">
                    <a:moveTo>
                      <a:pt x="154" y="17"/>
                    </a:moveTo>
                    <a:lnTo>
                      <a:pt x="151" y="18"/>
                    </a:lnTo>
                    <a:lnTo>
                      <a:pt x="148" y="18"/>
                    </a:lnTo>
                    <a:lnTo>
                      <a:pt x="148" y="24"/>
                    </a:lnTo>
                    <a:lnTo>
                      <a:pt x="144" y="42"/>
                    </a:lnTo>
                    <a:lnTo>
                      <a:pt x="144" y="45"/>
                    </a:lnTo>
                    <a:lnTo>
                      <a:pt x="143" y="53"/>
                    </a:lnTo>
                    <a:lnTo>
                      <a:pt x="143" y="54"/>
                    </a:lnTo>
                    <a:lnTo>
                      <a:pt x="141" y="56"/>
                    </a:lnTo>
                    <a:lnTo>
                      <a:pt x="136" y="67"/>
                    </a:lnTo>
                    <a:lnTo>
                      <a:pt x="133" y="67"/>
                    </a:lnTo>
                    <a:lnTo>
                      <a:pt x="128" y="63"/>
                    </a:lnTo>
                    <a:lnTo>
                      <a:pt x="123" y="61"/>
                    </a:lnTo>
                    <a:lnTo>
                      <a:pt x="121" y="61"/>
                    </a:lnTo>
                    <a:lnTo>
                      <a:pt x="117" y="60"/>
                    </a:lnTo>
                    <a:lnTo>
                      <a:pt x="116" y="58"/>
                    </a:lnTo>
                    <a:lnTo>
                      <a:pt x="114" y="58"/>
                    </a:lnTo>
                    <a:lnTo>
                      <a:pt x="109" y="65"/>
                    </a:lnTo>
                    <a:lnTo>
                      <a:pt x="103" y="75"/>
                    </a:lnTo>
                    <a:lnTo>
                      <a:pt x="103" y="80"/>
                    </a:lnTo>
                    <a:lnTo>
                      <a:pt x="102" y="81"/>
                    </a:lnTo>
                    <a:lnTo>
                      <a:pt x="102" y="84"/>
                    </a:lnTo>
                    <a:lnTo>
                      <a:pt x="90" y="94"/>
                    </a:lnTo>
                    <a:lnTo>
                      <a:pt x="88" y="92"/>
                    </a:lnTo>
                    <a:lnTo>
                      <a:pt x="68" y="60"/>
                    </a:lnTo>
                    <a:lnTo>
                      <a:pt x="66" y="60"/>
                    </a:lnTo>
                    <a:lnTo>
                      <a:pt x="54" y="64"/>
                    </a:lnTo>
                    <a:lnTo>
                      <a:pt x="49" y="68"/>
                    </a:lnTo>
                    <a:lnTo>
                      <a:pt x="38" y="74"/>
                    </a:lnTo>
                    <a:lnTo>
                      <a:pt x="24" y="75"/>
                    </a:lnTo>
                    <a:lnTo>
                      <a:pt x="11" y="74"/>
                    </a:lnTo>
                    <a:lnTo>
                      <a:pt x="7" y="72"/>
                    </a:lnTo>
                    <a:lnTo>
                      <a:pt x="7" y="74"/>
                    </a:lnTo>
                    <a:lnTo>
                      <a:pt x="4" y="75"/>
                    </a:lnTo>
                    <a:lnTo>
                      <a:pt x="1" y="78"/>
                    </a:lnTo>
                    <a:lnTo>
                      <a:pt x="1" y="81"/>
                    </a:lnTo>
                    <a:lnTo>
                      <a:pt x="0" y="81"/>
                    </a:lnTo>
                    <a:lnTo>
                      <a:pt x="6" y="87"/>
                    </a:lnTo>
                    <a:lnTo>
                      <a:pt x="6" y="89"/>
                    </a:lnTo>
                    <a:lnTo>
                      <a:pt x="8" y="92"/>
                    </a:lnTo>
                    <a:lnTo>
                      <a:pt x="10" y="92"/>
                    </a:lnTo>
                    <a:lnTo>
                      <a:pt x="14" y="94"/>
                    </a:lnTo>
                    <a:lnTo>
                      <a:pt x="17" y="94"/>
                    </a:lnTo>
                    <a:lnTo>
                      <a:pt x="23" y="95"/>
                    </a:lnTo>
                    <a:lnTo>
                      <a:pt x="24" y="96"/>
                    </a:lnTo>
                    <a:lnTo>
                      <a:pt x="24" y="101"/>
                    </a:lnTo>
                    <a:lnTo>
                      <a:pt x="30" y="103"/>
                    </a:lnTo>
                    <a:lnTo>
                      <a:pt x="40" y="103"/>
                    </a:lnTo>
                    <a:lnTo>
                      <a:pt x="45" y="105"/>
                    </a:lnTo>
                    <a:lnTo>
                      <a:pt x="54" y="110"/>
                    </a:lnTo>
                    <a:lnTo>
                      <a:pt x="56" y="113"/>
                    </a:lnTo>
                    <a:lnTo>
                      <a:pt x="56" y="117"/>
                    </a:lnTo>
                    <a:lnTo>
                      <a:pt x="54" y="118"/>
                    </a:lnTo>
                    <a:lnTo>
                      <a:pt x="54" y="120"/>
                    </a:lnTo>
                    <a:lnTo>
                      <a:pt x="52" y="130"/>
                    </a:lnTo>
                    <a:lnTo>
                      <a:pt x="52" y="131"/>
                    </a:lnTo>
                    <a:lnTo>
                      <a:pt x="53" y="131"/>
                    </a:lnTo>
                    <a:lnTo>
                      <a:pt x="57" y="132"/>
                    </a:lnTo>
                    <a:lnTo>
                      <a:pt x="57" y="154"/>
                    </a:lnTo>
                    <a:lnTo>
                      <a:pt x="59" y="156"/>
                    </a:lnTo>
                    <a:lnTo>
                      <a:pt x="67" y="156"/>
                    </a:lnTo>
                    <a:lnTo>
                      <a:pt x="74" y="158"/>
                    </a:lnTo>
                    <a:lnTo>
                      <a:pt x="76" y="159"/>
                    </a:lnTo>
                    <a:lnTo>
                      <a:pt x="81" y="177"/>
                    </a:lnTo>
                    <a:lnTo>
                      <a:pt x="83" y="177"/>
                    </a:lnTo>
                    <a:lnTo>
                      <a:pt x="83" y="179"/>
                    </a:lnTo>
                    <a:lnTo>
                      <a:pt x="77" y="180"/>
                    </a:lnTo>
                    <a:lnTo>
                      <a:pt x="74" y="183"/>
                    </a:lnTo>
                    <a:lnTo>
                      <a:pt x="73" y="185"/>
                    </a:lnTo>
                    <a:lnTo>
                      <a:pt x="68" y="188"/>
                    </a:lnTo>
                    <a:lnTo>
                      <a:pt x="66" y="192"/>
                    </a:lnTo>
                    <a:lnTo>
                      <a:pt x="66" y="198"/>
                    </a:lnTo>
                    <a:lnTo>
                      <a:pt x="67" y="200"/>
                    </a:lnTo>
                    <a:lnTo>
                      <a:pt x="67" y="201"/>
                    </a:lnTo>
                    <a:lnTo>
                      <a:pt x="77" y="198"/>
                    </a:lnTo>
                    <a:lnTo>
                      <a:pt x="84" y="198"/>
                    </a:lnTo>
                    <a:lnTo>
                      <a:pt x="92" y="207"/>
                    </a:lnTo>
                    <a:lnTo>
                      <a:pt x="95" y="207"/>
                    </a:lnTo>
                    <a:lnTo>
                      <a:pt x="99" y="208"/>
                    </a:lnTo>
                    <a:lnTo>
                      <a:pt x="102" y="211"/>
                    </a:lnTo>
                    <a:lnTo>
                      <a:pt x="103" y="211"/>
                    </a:lnTo>
                    <a:lnTo>
                      <a:pt x="106" y="214"/>
                    </a:lnTo>
                    <a:lnTo>
                      <a:pt x="126" y="215"/>
                    </a:lnTo>
                    <a:lnTo>
                      <a:pt x="127" y="216"/>
                    </a:lnTo>
                    <a:lnTo>
                      <a:pt x="134" y="218"/>
                    </a:lnTo>
                    <a:lnTo>
                      <a:pt x="138" y="219"/>
                    </a:lnTo>
                    <a:lnTo>
                      <a:pt x="144" y="219"/>
                    </a:lnTo>
                    <a:lnTo>
                      <a:pt x="143" y="221"/>
                    </a:lnTo>
                    <a:lnTo>
                      <a:pt x="143" y="222"/>
                    </a:lnTo>
                    <a:lnTo>
                      <a:pt x="127" y="232"/>
                    </a:lnTo>
                    <a:lnTo>
                      <a:pt x="126" y="233"/>
                    </a:lnTo>
                    <a:lnTo>
                      <a:pt x="121" y="235"/>
                    </a:lnTo>
                    <a:lnTo>
                      <a:pt x="117" y="239"/>
                    </a:lnTo>
                    <a:lnTo>
                      <a:pt x="83" y="265"/>
                    </a:lnTo>
                    <a:lnTo>
                      <a:pt x="81" y="271"/>
                    </a:lnTo>
                    <a:lnTo>
                      <a:pt x="80" y="272"/>
                    </a:lnTo>
                    <a:lnTo>
                      <a:pt x="76" y="275"/>
                    </a:lnTo>
                    <a:lnTo>
                      <a:pt x="67" y="275"/>
                    </a:lnTo>
                    <a:lnTo>
                      <a:pt x="63" y="274"/>
                    </a:lnTo>
                    <a:lnTo>
                      <a:pt x="60" y="281"/>
                    </a:lnTo>
                    <a:lnTo>
                      <a:pt x="53" y="290"/>
                    </a:lnTo>
                    <a:lnTo>
                      <a:pt x="49" y="295"/>
                    </a:lnTo>
                    <a:lnTo>
                      <a:pt x="49" y="296"/>
                    </a:lnTo>
                    <a:lnTo>
                      <a:pt x="53" y="296"/>
                    </a:lnTo>
                    <a:lnTo>
                      <a:pt x="56" y="293"/>
                    </a:lnTo>
                    <a:lnTo>
                      <a:pt x="59" y="292"/>
                    </a:lnTo>
                    <a:lnTo>
                      <a:pt x="61" y="292"/>
                    </a:lnTo>
                    <a:lnTo>
                      <a:pt x="63" y="290"/>
                    </a:lnTo>
                    <a:lnTo>
                      <a:pt x="64" y="290"/>
                    </a:lnTo>
                    <a:lnTo>
                      <a:pt x="78" y="307"/>
                    </a:lnTo>
                    <a:lnTo>
                      <a:pt x="98" y="315"/>
                    </a:lnTo>
                    <a:lnTo>
                      <a:pt x="99" y="315"/>
                    </a:lnTo>
                    <a:lnTo>
                      <a:pt x="102" y="317"/>
                    </a:lnTo>
                    <a:lnTo>
                      <a:pt x="103" y="315"/>
                    </a:lnTo>
                    <a:lnTo>
                      <a:pt x="107" y="307"/>
                    </a:lnTo>
                    <a:lnTo>
                      <a:pt x="114" y="302"/>
                    </a:lnTo>
                    <a:lnTo>
                      <a:pt x="131" y="302"/>
                    </a:lnTo>
                    <a:lnTo>
                      <a:pt x="141" y="299"/>
                    </a:lnTo>
                    <a:lnTo>
                      <a:pt x="144" y="296"/>
                    </a:lnTo>
                    <a:lnTo>
                      <a:pt x="154" y="276"/>
                    </a:lnTo>
                    <a:lnTo>
                      <a:pt x="155" y="275"/>
                    </a:lnTo>
                    <a:lnTo>
                      <a:pt x="155" y="250"/>
                    </a:lnTo>
                    <a:lnTo>
                      <a:pt x="157" y="247"/>
                    </a:lnTo>
                    <a:lnTo>
                      <a:pt x="165" y="244"/>
                    </a:lnTo>
                    <a:lnTo>
                      <a:pt x="179" y="243"/>
                    </a:lnTo>
                    <a:lnTo>
                      <a:pt x="189" y="251"/>
                    </a:lnTo>
                    <a:lnTo>
                      <a:pt x="194" y="253"/>
                    </a:lnTo>
                    <a:lnTo>
                      <a:pt x="196" y="253"/>
                    </a:lnTo>
                    <a:lnTo>
                      <a:pt x="201" y="258"/>
                    </a:lnTo>
                    <a:lnTo>
                      <a:pt x="204" y="265"/>
                    </a:lnTo>
                    <a:lnTo>
                      <a:pt x="205" y="265"/>
                    </a:lnTo>
                    <a:lnTo>
                      <a:pt x="207" y="267"/>
                    </a:lnTo>
                    <a:lnTo>
                      <a:pt x="214" y="271"/>
                    </a:lnTo>
                    <a:lnTo>
                      <a:pt x="221" y="282"/>
                    </a:lnTo>
                    <a:lnTo>
                      <a:pt x="224" y="290"/>
                    </a:lnTo>
                    <a:lnTo>
                      <a:pt x="228" y="290"/>
                    </a:lnTo>
                    <a:lnTo>
                      <a:pt x="232" y="282"/>
                    </a:lnTo>
                    <a:lnTo>
                      <a:pt x="236" y="272"/>
                    </a:lnTo>
                    <a:lnTo>
                      <a:pt x="239" y="267"/>
                    </a:lnTo>
                    <a:lnTo>
                      <a:pt x="243" y="262"/>
                    </a:lnTo>
                    <a:lnTo>
                      <a:pt x="246" y="262"/>
                    </a:lnTo>
                    <a:lnTo>
                      <a:pt x="247" y="261"/>
                    </a:lnTo>
                    <a:lnTo>
                      <a:pt x="247" y="257"/>
                    </a:lnTo>
                    <a:lnTo>
                      <a:pt x="249" y="257"/>
                    </a:lnTo>
                    <a:lnTo>
                      <a:pt x="258" y="260"/>
                    </a:lnTo>
                    <a:lnTo>
                      <a:pt x="261" y="262"/>
                    </a:lnTo>
                    <a:lnTo>
                      <a:pt x="261" y="279"/>
                    </a:lnTo>
                    <a:lnTo>
                      <a:pt x="260" y="279"/>
                    </a:lnTo>
                    <a:lnTo>
                      <a:pt x="260" y="281"/>
                    </a:lnTo>
                    <a:lnTo>
                      <a:pt x="258" y="282"/>
                    </a:lnTo>
                    <a:lnTo>
                      <a:pt x="258" y="285"/>
                    </a:lnTo>
                    <a:lnTo>
                      <a:pt x="260" y="289"/>
                    </a:lnTo>
                    <a:lnTo>
                      <a:pt x="261" y="289"/>
                    </a:lnTo>
                    <a:lnTo>
                      <a:pt x="270" y="288"/>
                    </a:lnTo>
                    <a:lnTo>
                      <a:pt x="271" y="288"/>
                    </a:lnTo>
                    <a:lnTo>
                      <a:pt x="282" y="282"/>
                    </a:lnTo>
                    <a:lnTo>
                      <a:pt x="284" y="282"/>
                    </a:lnTo>
                    <a:lnTo>
                      <a:pt x="285" y="281"/>
                    </a:lnTo>
                    <a:lnTo>
                      <a:pt x="285" y="279"/>
                    </a:lnTo>
                    <a:lnTo>
                      <a:pt x="288" y="276"/>
                    </a:lnTo>
                    <a:lnTo>
                      <a:pt x="298" y="274"/>
                    </a:lnTo>
                    <a:lnTo>
                      <a:pt x="299" y="272"/>
                    </a:lnTo>
                    <a:lnTo>
                      <a:pt x="306" y="269"/>
                    </a:lnTo>
                    <a:lnTo>
                      <a:pt x="313" y="269"/>
                    </a:lnTo>
                    <a:lnTo>
                      <a:pt x="318" y="267"/>
                    </a:lnTo>
                    <a:lnTo>
                      <a:pt x="321" y="267"/>
                    </a:lnTo>
                    <a:lnTo>
                      <a:pt x="332" y="282"/>
                    </a:lnTo>
                    <a:lnTo>
                      <a:pt x="331" y="282"/>
                    </a:lnTo>
                    <a:lnTo>
                      <a:pt x="334" y="289"/>
                    </a:lnTo>
                    <a:lnTo>
                      <a:pt x="334" y="292"/>
                    </a:lnTo>
                    <a:lnTo>
                      <a:pt x="339" y="304"/>
                    </a:lnTo>
                    <a:lnTo>
                      <a:pt x="341" y="306"/>
                    </a:lnTo>
                    <a:lnTo>
                      <a:pt x="342" y="309"/>
                    </a:lnTo>
                    <a:lnTo>
                      <a:pt x="344" y="315"/>
                    </a:lnTo>
                    <a:lnTo>
                      <a:pt x="345" y="315"/>
                    </a:lnTo>
                    <a:lnTo>
                      <a:pt x="355" y="325"/>
                    </a:lnTo>
                    <a:lnTo>
                      <a:pt x="362" y="341"/>
                    </a:lnTo>
                    <a:lnTo>
                      <a:pt x="370" y="352"/>
                    </a:lnTo>
                    <a:lnTo>
                      <a:pt x="370" y="353"/>
                    </a:lnTo>
                    <a:lnTo>
                      <a:pt x="373" y="353"/>
                    </a:lnTo>
                    <a:lnTo>
                      <a:pt x="385" y="346"/>
                    </a:lnTo>
                    <a:lnTo>
                      <a:pt x="397" y="350"/>
                    </a:lnTo>
                    <a:lnTo>
                      <a:pt x="398" y="353"/>
                    </a:lnTo>
                    <a:lnTo>
                      <a:pt x="399" y="353"/>
                    </a:lnTo>
                    <a:lnTo>
                      <a:pt x="399" y="352"/>
                    </a:lnTo>
                    <a:lnTo>
                      <a:pt x="397" y="345"/>
                    </a:lnTo>
                    <a:lnTo>
                      <a:pt x="397" y="343"/>
                    </a:lnTo>
                    <a:lnTo>
                      <a:pt x="395" y="341"/>
                    </a:lnTo>
                    <a:lnTo>
                      <a:pt x="394" y="339"/>
                    </a:lnTo>
                    <a:lnTo>
                      <a:pt x="401" y="325"/>
                    </a:lnTo>
                    <a:lnTo>
                      <a:pt x="402" y="325"/>
                    </a:lnTo>
                    <a:lnTo>
                      <a:pt x="395" y="318"/>
                    </a:lnTo>
                    <a:lnTo>
                      <a:pt x="394" y="312"/>
                    </a:lnTo>
                    <a:lnTo>
                      <a:pt x="397" y="309"/>
                    </a:lnTo>
                    <a:lnTo>
                      <a:pt x="398" y="309"/>
                    </a:lnTo>
                    <a:lnTo>
                      <a:pt x="399" y="307"/>
                    </a:lnTo>
                    <a:lnTo>
                      <a:pt x="411" y="302"/>
                    </a:lnTo>
                    <a:lnTo>
                      <a:pt x="421" y="292"/>
                    </a:lnTo>
                    <a:lnTo>
                      <a:pt x="421" y="290"/>
                    </a:lnTo>
                    <a:lnTo>
                      <a:pt x="422" y="289"/>
                    </a:lnTo>
                    <a:lnTo>
                      <a:pt x="422" y="288"/>
                    </a:lnTo>
                    <a:lnTo>
                      <a:pt x="423" y="288"/>
                    </a:lnTo>
                    <a:lnTo>
                      <a:pt x="425" y="286"/>
                    </a:lnTo>
                    <a:lnTo>
                      <a:pt x="426" y="286"/>
                    </a:lnTo>
                    <a:lnTo>
                      <a:pt x="428" y="285"/>
                    </a:lnTo>
                    <a:lnTo>
                      <a:pt x="436" y="281"/>
                    </a:lnTo>
                    <a:lnTo>
                      <a:pt x="436" y="279"/>
                    </a:lnTo>
                    <a:lnTo>
                      <a:pt x="437" y="279"/>
                    </a:lnTo>
                    <a:lnTo>
                      <a:pt x="437" y="275"/>
                    </a:lnTo>
                    <a:lnTo>
                      <a:pt x="434" y="264"/>
                    </a:lnTo>
                    <a:lnTo>
                      <a:pt x="430" y="258"/>
                    </a:lnTo>
                    <a:lnTo>
                      <a:pt x="430" y="257"/>
                    </a:lnTo>
                    <a:lnTo>
                      <a:pt x="429" y="254"/>
                    </a:lnTo>
                    <a:lnTo>
                      <a:pt x="430" y="253"/>
                    </a:lnTo>
                    <a:lnTo>
                      <a:pt x="429" y="250"/>
                    </a:lnTo>
                    <a:lnTo>
                      <a:pt x="430" y="247"/>
                    </a:lnTo>
                    <a:lnTo>
                      <a:pt x="432" y="247"/>
                    </a:lnTo>
                    <a:lnTo>
                      <a:pt x="434" y="246"/>
                    </a:lnTo>
                    <a:lnTo>
                      <a:pt x="436" y="246"/>
                    </a:lnTo>
                    <a:lnTo>
                      <a:pt x="437" y="243"/>
                    </a:lnTo>
                    <a:lnTo>
                      <a:pt x="438" y="242"/>
                    </a:lnTo>
                    <a:lnTo>
                      <a:pt x="440" y="235"/>
                    </a:lnTo>
                    <a:lnTo>
                      <a:pt x="440" y="233"/>
                    </a:lnTo>
                    <a:lnTo>
                      <a:pt x="441" y="232"/>
                    </a:lnTo>
                    <a:lnTo>
                      <a:pt x="441" y="229"/>
                    </a:lnTo>
                    <a:lnTo>
                      <a:pt x="440" y="228"/>
                    </a:lnTo>
                    <a:lnTo>
                      <a:pt x="440" y="225"/>
                    </a:lnTo>
                    <a:lnTo>
                      <a:pt x="438" y="223"/>
                    </a:lnTo>
                    <a:lnTo>
                      <a:pt x="438" y="222"/>
                    </a:lnTo>
                    <a:lnTo>
                      <a:pt x="428" y="204"/>
                    </a:lnTo>
                    <a:lnTo>
                      <a:pt x="429" y="198"/>
                    </a:lnTo>
                    <a:lnTo>
                      <a:pt x="432" y="194"/>
                    </a:lnTo>
                    <a:lnTo>
                      <a:pt x="434" y="187"/>
                    </a:lnTo>
                    <a:lnTo>
                      <a:pt x="434" y="177"/>
                    </a:lnTo>
                    <a:lnTo>
                      <a:pt x="432" y="179"/>
                    </a:lnTo>
                    <a:lnTo>
                      <a:pt x="429" y="180"/>
                    </a:lnTo>
                    <a:lnTo>
                      <a:pt x="428" y="180"/>
                    </a:lnTo>
                    <a:lnTo>
                      <a:pt x="426" y="177"/>
                    </a:lnTo>
                    <a:lnTo>
                      <a:pt x="422" y="172"/>
                    </a:lnTo>
                    <a:lnTo>
                      <a:pt x="422" y="166"/>
                    </a:lnTo>
                    <a:lnTo>
                      <a:pt x="421" y="162"/>
                    </a:lnTo>
                    <a:lnTo>
                      <a:pt x="412" y="162"/>
                    </a:lnTo>
                    <a:lnTo>
                      <a:pt x="405" y="163"/>
                    </a:lnTo>
                    <a:lnTo>
                      <a:pt x="399" y="163"/>
                    </a:lnTo>
                    <a:lnTo>
                      <a:pt x="398" y="162"/>
                    </a:lnTo>
                    <a:lnTo>
                      <a:pt x="399" y="162"/>
                    </a:lnTo>
                    <a:lnTo>
                      <a:pt x="404" y="149"/>
                    </a:lnTo>
                    <a:lnTo>
                      <a:pt x="397" y="141"/>
                    </a:lnTo>
                    <a:lnTo>
                      <a:pt x="399" y="128"/>
                    </a:lnTo>
                    <a:lnTo>
                      <a:pt x="399" y="127"/>
                    </a:lnTo>
                    <a:lnTo>
                      <a:pt x="401" y="124"/>
                    </a:lnTo>
                    <a:lnTo>
                      <a:pt x="401" y="123"/>
                    </a:lnTo>
                    <a:lnTo>
                      <a:pt x="401" y="120"/>
                    </a:lnTo>
                    <a:lnTo>
                      <a:pt x="397" y="117"/>
                    </a:lnTo>
                    <a:lnTo>
                      <a:pt x="395" y="117"/>
                    </a:lnTo>
                    <a:lnTo>
                      <a:pt x="378" y="108"/>
                    </a:lnTo>
                    <a:lnTo>
                      <a:pt x="376" y="108"/>
                    </a:lnTo>
                    <a:lnTo>
                      <a:pt x="371" y="106"/>
                    </a:lnTo>
                    <a:lnTo>
                      <a:pt x="358" y="99"/>
                    </a:lnTo>
                    <a:lnTo>
                      <a:pt x="345" y="88"/>
                    </a:lnTo>
                    <a:lnTo>
                      <a:pt x="342" y="82"/>
                    </a:lnTo>
                    <a:lnTo>
                      <a:pt x="339" y="78"/>
                    </a:lnTo>
                    <a:lnTo>
                      <a:pt x="334" y="75"/>
                    </a:lnTo>
                    <a:lnTo>
                      <a:pt x="324" y="72"/>
                    </a:lnTo>
                    <a:lnTo>
                      <a:pt x="313" y="67"/>
                    </a:lnTo>
                    <a:lnTo>
                      <a:pt x="311" y="64"/>
                    </a:lnTo>
                    <a:lnTo>
                      <a:pt x="310" y="60"/>
                    </a:lnTo>
                    <a:lnTo>
                      <a:pt x="309" y="60"/>
                    </a:lnTo>
                    <a:lnTo>
                      <a:pt x="309" y="57"/>
                    </a:lnTo>
                    <a:lnTo>
                      <a:pt x="310" y="57"/>
                    </a:lnTo>
                    <a:lnTo>
                      <a:pt x="310" y="56"/>
                    </a:lnTo>
                    <a:lnTo>
                      <a:pt x="311" y="54"/>
                    </a:lnTo>
                    <a:lnTo>
                      <a:pt x="311" y="50"/>
                    </a:lnTo>
                    <a:lnTo>
                      <a:pt x="310" y="50"/>
                    </a:lnTo>
                    <a:lnTo>
                      <a:pt x="311" y="49"/>
                    </a:lnTo>
                    <a:lnTo>
                      <a:pt x="320" y="42"/>
                    </a:lnTo>
                    <a:lnTo>
                      <a:pt x="321" y="39"/>
                    </a:lnTo>
                    <a:lnTo>
                      <a:pt x="318" y="38"/>
                    </a:lnTo>
                    <a:lnTo>
                      <a:pt x="316" y="35"/>
                    </a:lnTo>
                    <a:lnTo>
                      <a:pt x="316" y="32"/>
                    </a:lnTo>
                    <a:lnTo>
                      <a:pt x="314" y="32"/>
                    </a:lnTo>
                    <a:lnTo>
                      <a:pt x="292" y="42"/>
                    </a:lnTo>
                    <a:lnTo>
                      <a:pt x="284" y="39"/>
                    </a:lnTo>
                    <a:lnTo>
                      <a:pt x="277" y="34"/>
                    </a:lnTo>
                    <a:lnTo>
                      <a:pt x="270" y="32"/>
                    </a:lnTo>
                    <a:lnTo>
                      <a:pt x="264" y="34"/>
                    </a:lnTo>
                    <a:lnTo>
                      <a:pt x="263" y="35"/>
                    </a:lnTo>
                    <a:lnTo>
                      <a:pt x="263" y="36"/>
                    </a:lnTo>
                    <a:lnTo>
                      <a:pt x="261" y="36"/>
                    </a:lnTo>
                    <a:lnTo>
                      <a:pt x="260" y="39"/>
                    </a:lnTo>
                    <a:lnTo>
                      <a:pt x="258" y="41"/>
                    </a:lnTo>
                    <a:lnTo>
                      <a:pt x="256" y="42"/>
                    </a:lnTo>
                    <a:lnTo>
                      <a:pt x="253" y="42"/>
                    </a:lnTo>
                    <a:lnTo>
                      <a:pt x="249" y="43"/>
                    </a:lnTo>
                    <a:lnTo>
                      <a:pt x="247" y="43"/>
                    </a:lnTo>
                    <a:lnTo>
                      <a:pt x="247" y="42"/>
                    </a:lnTo>
                    <a:lnTo>
                      <a:pt x="246" y="41"/>
                    </a:lnTo>
                    <a:lnTo>
                      <a:pt x="237" y="25"/>
                    </a:lnTo>
                    <a:lnTo>
                      <a:pt x="236" y="25"/>
                    </a:lnTo>
                    <a:lnTo>
                      <a:pt x="236" y="24"/>
                    </a:lnTo>
                    <a:lnTo>
                      <a:pt x="221" y="14"/>
                    </a:lnTo>
                    <a:lnTo>
                      <a:pt x="215" y="3"/>
                    </a:lnTo>
                    <a:lnTo>
                      <a:pt x="215" y="0"/>
                    </a:lnTo>
                    <a:lnTo>
                      <a:pt x="212" y="1"/>
                    </a:lnTo>
                    <a:lnTo>
                      <a:pt x="203" y="8"/>
                    </a:lnTo>
                    <a:lnTo>
                      <a:pt x="201" y="10"/>
                    </a:lnTo>
                    <a:lnTo>
                      <a:pt x="198" y="10"/>
                    </a:lnTo>
                    <a:lnTo>
                      <a:pt x="179" y="17"/>
                    </a:lnTo>
                    <a:lnTo>
                      <a:pt x="154" y="1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56" name="Freeform 585">
                <a:extLst>
                  <a:ext uri="{FF2B5EF4-FFF2-40B4-BE49-F238E27FC236}">
                    <a16:creationId xmlns:a16="http://schemas.microsoft.com/office/drawing/2014/main" id="{045ADF68-CDF4-2E35-2E9C-BDD67E149C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7" y="1572"/>
                <a:ext cx="168" cy="144"/>
              </a:xfrm>
              <a:custGeom>
                <a:avLst/>
                <a:gdLst>
                  <a:gd name="T0" fmla="*/ 382 w 673"/>
                  <a:gd name="T1" fmla="*/ 92 h 575"/>
                  <a:gd name="T2" fmla="*/ 344 w 673"/>
                  <a:gd name="T3" fmla="*/ 99 h 575"/>
                  <a:gd name="T4" fmla="*/ 287 w 673"/>
                  <a:gd name="T5" fmla="*/ 109 h 575"/>
                  <a:gd name="T6" fmla="*/ 264 w 673"/>
                  <a:gd name="T7" fmla="*/ 120 h 575"/>
                  <a:gd name="T8" fmla="*/ 280 w 673"/>
                  <a:gd name="T9" fmla="*/ 98 h 575"/>
                  <a:gd name="T10" fmla="*/ 268 w 673"/>
                  <a:gd name="T11" fmla="*/ 62 h 575"/>
                  <a:gd name="T12" fmla="*/ 281 w 673"/>
                  <a:gd name="T13" fmla="*/ 31 h 575"/>
                  <a:gd name="T14" fmla="*/ 228 w 673"/>
                  <a:gd name="T15" fmla="*/ 11 h 575"/>
                  <a:gd name="T16" fmla="*/ 175 w 673"/>
                  <a:gd name="T17" fmla="*/ 62 h 575"/>
                  <a:gd name="T18" fmla="*/ 181 w 673"/>
                  <a:gd name="T19" fmla="*/ 113 h 575"/>
                  <a:gd name="T20" fmla="*/ 155 w 673"/>
                  <a:gd name="T21" fmla="*/ 155 h 575"/>
                  <a:gd name="T22" fmla="*/ 143 w 673"/>
                  <a:gd name="T23" fmla="*/ 127 h 575"/>
                  <a:gd name="T24" fmla="*/ 85 w 673"/>
                  <a:gd name="T25" fmla="*/ 98 h 575"/>
                  <a:gd name="T26" fmla="*/ 24 w 673"/>
                  <a:gd name="T27" fmla="*/ 116 h 575"/>
                  <a:gd name="T28" fmla="*/ 20 w 673"/>
                  <a:gd name="T29" fmla="*/ 165 h 575"/>
                  <a:gd name="T30" fmla="*/ 30 w 673"/>
                  <a:gd name="T31" fmla="*/ 200 h 575"/>
                  <a:gd name="T32" fmla="*/ 3 w 673"/>
                  <a:gd name="T33" fmla="*/ 246 h 575"/>
                  <a:gd name="T34" fmla="*/ 4 w 673"/>
                  <a:gd name="T35" fmla="*/ 285 h 575"/>
                  <a:gd name="T36" fmla="*/ 14 w 673"/>
                  <a:gd name="T37" fmla="*/ 321 h 575"/>
                  <a:gd name="T38" fmla="*/ 42 w 673"/>
                  <a:gd name="T39" fmla="*/ 303 h 575"/>
                  <a:gd name="T40" fmla="*/ 54 w 673"/>
                  <a:gd name="T41" fmla="*/ 321 h 575"/>
                  <a:gd name="T42" fmla="*/ 77 w 673"/>
                  <a:gd name="T43" fmla="*/ 328 h 575"/>
                  <a:gd name="T44" fmla="*/ 119 w 673"/>
                  <a:gd name="T45" fmla="*/ 357 h 575"/>
                  <a:gd name="T46" fmla="*/ 160 w 673"/>
                  <a:gd name="T47" fmla="*/ 381 h 575"/>
                  <a:gd name="T48" fmla="*/ 169 w 673"/>
                  <a:gd name="T49" fmla="*/ 408 h 575"/>
                  <a:gd name="T50" fmla="*/ 194 w 673"/>
                  <a:gd name="T51" fmla="*/ 426 h 575"/>
                  <a:gd name="T52" fmla="*/ 242 w 673"/>
                  <a:gd name="T53" fmla="*/ 408 h 575"/>
                  <a:gd name="T54" fmla="*/ 282 w 673"/>
                  <a:gd name="T55" fmla="*/ 448 h 575"/>
                  <a:gd name="T56" fmla="*/ 308 w 673"/>
                  <a:gd name="T57" fmla="*/ 431 h 575"/>
                  <a:gd name="T58" fmla="*/ 316 w 673"/>
                  <a:gd name="T59" fmla="*/ 409 h 575"/>
                  <a:gd name="T60" fmla="*/ 331 w 673"/>
                  <a:gd name="T61" fmla="*/ 390 h 575"/>
                  <a:gd name="T62" fmla="*/ 377 w 673"/>
                  <a:gd name="T63" fmla="*/ 378 h 575"/>
                  <a:gd name="T64" fmla="*/ 366 w 673"/>
                  <a:gd name="T65" fmla="*/ 424 h 575"/>
                  <a:gd name="T66" fmla="*/ 352 w 673"/>
                  <a:gd name="T67" fmla="*/ 448 h 575"/>
                  <a:gd name="T68" fmla="*/ 380 w 673"/>
                  <a:gd name="T69" fmla="*/ 479 h 575"/>
                  <a:gd name="T70" fmla="*/ 408 w 673"/>
                  <a:gd name="T71" fmla="*/ 450 h 575"/>
                  <a:gd name="T72" fmla="*/ 454 w 673"/>
                  <a:gd name="T73" fmla="*/ 430 h 575"/>
                  <a:gd name="T74" fmla="*/ 482 w 673"/>
                  <a:gd name="T75" fmla="*/ 455 h 575"/>
                  <a:gd name="T76" fmla="*/ 489 w 673"/>
                  <a:gd name="T77" fmla="*/ 541 h 575"/>
                  <a:gd name="T78" fmla="*/ 539 w 673"/>
                  <a:gd name="T79" fmla="*/ 572 h 575"/>
                  <a:gd name="T80" fmla="*/ 556 w 673"/>
                  <a:gd name="T81" fmla="*/ 546 h 575"/>
                  <a:gd name="T82" fmla="*/ 601 w 673"/>
                  <a:gd name="T83" fmla="*/ 524 h 575"/>
                  <a:gd name="T84" fmla="*/ 646 w 673"/>
                  <a:gd name="T85" fmla="*/ 504 h 575"/>
                  <a:gd name="T86" fmla="*/ 636 w 673"/>
                  <a:gd name="T87" fmla="*/ 461 h 575"/>
                  <a:gd name="T88" fmla="*/ 610 w 673"/>
                  <a:gd name="T89" fmla="*/ 450 h 575"/>
                  <a:gd name="T90" fmla="*/ 613 w 673"/>
                  <a:gd name="T91" fmla="*/ 419 h 575"/>
                  <a:gd name="T92" fmla="*/ 605 w 673"/>
                  <a:gd name="T93" fmla="*/ 394 h 575"/>
                  <a:gd name="T94" fmla="*/ 612 w 673"/>
                  <a:gd name="T95" fmla="*/ 344 h 575"/>
                  <a:gd name="T96" fmla="*/ 647 w 673"/>
                  <a:gd name="T97" fmla="*/ 348 h 575"/>
                  <a:gd name="T98" fmla="*/ 659 w 673"/>
                  <a:gd name="T99" fmla="*/ 339 h 575"/>
                  <a:gd name="T100" fmla="*/ 673 w 673"/>
                  <a:gd name="T101" fmla="*/ 288 h 575"/>
                  <a:gd name="T102" fmla="*/ 650 w 673"/>
                  <a:gd name="T103" fmla="*/ 281 h 575"/>
                  <a:gd name="T104" fmla="*/ 629 w 673"/>
                  <a:gd name="T105" fmla="*/ 304 h 575"/>
                  <a:gd name="T106" fmla="*/ 588 w 673"/>
                  <a:gd name="T107" fmla="*/ 306 h 575"/>
                  <a:gd name="T108" fmla="*/ 534 w 673"/>
                  <a:gd name="T109" fmla="*/ 261 h 575"/>
                  <a:gd name="T110" fmla="*/ 503 w 673"/>
                  <a:gd name="T111" fmla="*/ 196 h 575"/>
                  <a:gd name="T112" fmla="*/ 521 w 673"/>
                  <a:gd name="T113" fmla="*/ 159 h 575"/>
                  <a:gd name="T114" fmla="*/ 524 w 673"/>
                  <a:gd name="T115" fmla="*/ 134 h 575"/>
                  <a:gd name="T116" fmla="*/ 461 w 673"/>
                  <a:gd name="T117" fmla="*/ 143 h 5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673" h="575">
                    <a:moveTo>
                      <a:pt x="418" y="88"/>
                    </a:moveTo>
                    <a:lnTo>
                      <a:pt x="416" y="81"/>
                    </a:lnTo>
                    <a:lnTo>
                      <a:pt x="409" y="74"/>
                    </a:lnTo>
                    <a:lnTo>
                      <a:pt x="408" y="76"/>
                    </a:lnTo>
                    <a:lnTo>
                      <a:pt x="397" y="74"/>
                    </a:lnTo>
                    <a:lnTo>
                      <a:pt x="390" y="73"/>
                    </a:lnTo>
                    <a:lnTo>
                      <a:pt x="390" y="86"/>
                    </a:lnTo>
                    <a:lnTo>
                      <a:pt x="389" y="91"/>
                    </a:lnTo>
                    <a:lnTo>
                      <a:pt x="382" y="92"/>
                    </a:lnTo>
                    <a:lnTo>
                      <a:pt x="373" y="92"/>
                    </a:lnTo>
                    <a:lnTo>
                      <a:pt x="373" y="91"/>
                    </a:lnTo>
                    <a:lnTo>
                      <a:pt x="370" y="89"/>
                    </a:lnTo>
                    <a:lnTo>
                      <a:pt x="370" y="84"/>
                    </a:lnTo>
                    <a:lnTo>
                      <a:pt x="354" y="92"/>
                    </a:lnTo>
                    <a:lnTo>
                      <a:pt x="345" y="95"/>
                    </a:lnTo>
                    <a:lnTo>
                      <a:pt x="344" y="96"/>
                    </a:lnTo>
                    <a:lnTo>
                      <a:pt x="345" y="99"/>
                    </a:lnTo>
                    <a:lnTo>
                      <a:pt x="344" y="99"/>
                    </a:lnTo>
                    <a:lnTo>
                      <a:pt x="342" y="96"/>
                    </a:lnTo>
                    <a:lnTo>
                      <a:pt x="335" y="93"/>
                    </a:lnTo>
                    <a:lnTo>
                      <a:pt x="322" y="96"/>
                    </a:lnTo>
                    <a:lnTo>
                      <a:pt x="312" y="96"/>
                    </a:lnTo>
                    <a:lnTo>
                      <a:pt x="312" y="95"/>
                    </a:lnTo>
                    <a:lnTo>
                      <a:pt x="310" y="95"/>
                    </a:lnTo>
                    <a:lnTo>
                      <a:pt x="308" y="98"/>
                    </a:lnTo>
                    <a:lnTo>
                      <a:pt x="289" y="109"/>
                    </a:lnTo>
                    <a:lnTo>
                      <a:pt x="287" y="109"/>
                    </a:lnTo>
                    <a:lnTo>
                      <a:pt x="285" y="110"/>
                    </a:lnTo>
                    <a:lnTo>
                      <a:pt x="281" y="106"/>
                    </a:lnTo>
                    <a:lnTo>
                      <a:pt x="272" y="106"/>
                    </a:lnTo>
                    <a:lnTo>
                      <a:pt x="272" y="107"/>
                    </a:lnTo>
                    <a:lnTo>
                      <a:pt x="268" y="113"/>
                    </a:lnTo>
                    <a:lnTo>
                      <a:pt x="267" y="117"/>
                    </a:lnTo>
                    <a:lnTo>
                      <a:pt x="267" y="119"/>
                    </a:lnTo>
                    <a:lnTo>
                      <a:pt x="265" y="119"/>
                    </a:lnTo>
                    <a:lnTo>
                      <a:pt x="264" y="120"/>
                    </a:lnTo>
                    <a:lnTo>
                      <a:pt x="263" y="120"/>
                    </a:lnTo>
                    <a:lnTo>
                      <a:pt x="260" y="117"/>
                    </a:lnTo>
                    <a:lnTo>
                      <a:pt x="260" y="113"/>
                    </a:lnTo>
                    <a:lnTo>
                      <a:pt x="261" y="112"/>
                    </a:lnTo>
                    <a:lnTo>
                      <a:pt x="261" y="110"/>
                    </a:lnTo>
                    <a:lnTo>
                      <a:pt x="265" y="107"/>
                    </a:lnTo>
                    <a:lnTo>
                      <a:pt x="271" y="105"/>
                    </a:lnTo>
                    <a:lnTo>
                      <a:pt x="275" y="100"/>
                    </a:lnTo>
                    <a:lnTo>
                      <a:pt x="280" y="98"/>
                    </a:lnTo>
                    <a:lnTo>
                      <a:pt x="281" y="96"/>
                    </a:lnTo>
                    <a:lnTo>
                      <a:pt x="281" y="93"/>
                    </a:lnTo>
                    <a:lnTo>
                      <a:pt x="280" y="92"/>
                    </a:lnTo>
                    <a:lnTo>
                      <a:pt x="278" y="92"/>
                    </a:lnTo>
                    <a:lnTo>
                      <a:pt x="274" y="88"/>
                    </a:lnTo>
                    <a:lnTo>
                      <a:pt x="268" y="71"/>
                    </a:lnTo>
                    <a:lnTo>
                      <a:pt x="267" y="70"/>
                    </a:lnTo>
                    <a:lnTo>
                      <a:pt x="267" y="69"/>
                    </a:lnTo>
                    <a:lnTo>
                      <a:pt x="268" y="62"/>
                    </a:lnTo>
                    <a:lnTo>
                      <a:pt x="268" y="59"/>
                    </a:lnTo>
                    <a:lnTo>
                      <a:pt x="271" y="53"/>
                    </a:lnTo>
                    <a:lnTo>
                      <a:pt x="272" y="49"/>
                    </a:lnTo>
                    <a:lnTo>
                      <a:pt x="281" y="40"/>
                    </a:lnTo>
                    <a:lnTo>
                      <a:pt x="284" y="39"/>
                    </a:lnTo>
                    <a:lnTo>
                      <a:pt x="287" y="36"/>
                    </a:lnTo>
                    <a:lnTo>
                      <a:pt x="285" y="33"/>
                    </a:lnTo>
                    <a:lnTo>
                      <a:pt x="282" y="32"/>
                    </a:lnTo>
                    <a:lnTo>
                      <a:pt x="281" y="31"/>
                    </a:lnTo>
                    <a:lnTo>
                      <a:pt x="278" y="29"/>
                    </a:lnTo>
                    <a:lnTo>
                      <a:pt x="265" y="13"/>
                    </a:lnTo>
                    <a:lnTo>
                      <a:pt x="263" y="7"/>
                    </a:lnTo>
                    <a:lnTo>
                      <a:pt x="261" y="7"/>
                    </a:lnTo>
                    <a:lnTo>
                      <a:pt x="256" y="4"/>
                    </a:lnTo>
                    <a:lnTo>
                      <a:pt x="250" y="2"/>
                    </a:lnTo>
                    <a:lnTo>
                      <a:pt x="245" y="0"/>
                    </a:lnTo>
                    <a:lnTo>
                      <a:pt x="231" y="10"/>
                    </a:lnTo>
                    <a:lnTo>
                      <a:pt x="228" y="11"/>
                    </a:lnTo>
                    <a:lnTo>
                      <a:pt x="227" y="13"/>
                    </a:lnTo>
                    <a:lnTo>
                      <a:pt x="222" y="19"/>
                    </a:lnTo>
                    <a:lnTo>
                      <a:pt x="220" y="26"/>
                    </a:lnTo>
                    <a:lnTo>
                      <a:pt x="215" y="32"/>
                    </a:lnTo>
                    <a:lnTo>
                      <a:pt x="212" y="33"/>
                    </a:lnTo>
                    <a:lnTo>
                      <a:pt x="211" y="35"/>
                    </a:lnTo>
                    <a:lnTo>
                      <a:pt x="205" y="46"/>
                    </a:lnTo>
                    <a:lnTo>
                      <a:pt x="193" y="54"/>
                    </a:lnTo>
                    <a:lnTo>
                      <a:pt x="175" y="62"/>
                    </a:lnTo>
                    <a:lnTo>
                      <a:pt x="175" y="63"/>
                    </a:lnTo>
                    <a:lnTo>
                      <a:pt x="176" y="69"/>
                    </a:lnTo>
                    <a:lnTo>
                      <a:pt x="179" y="70"/>
                    </a:lnTo>
                    <a:lnTo>
                      <a:pt x="181" y="73"/>
                    </a:lnTo>
                    <a:lnTo>
                      <a:pt x="182" y="78"/>
                    </a:lnTo>
                    <a:lnTo>
                      <a:pt x="182" y="81"/>
                    </a:lnTo>
                    <a:lnTo>
                      <a:pt x="185" y="103"/>
                    </a:lnTo>
                    <a:lnTo>
                      <a:pt x="185" y="106"/>
                    </a:lnTo>
                    <a:lnTo>
                      <a:pt x="181" y="113"/>
                    </a:lnTo>
                    <a:lnTo>
                      <a:pt x="175" y="120"/>
                    </a:lnTo>
                    <a:lnTo>
                      <a:pt x="174" y="120"/>
                    </a:lnTo>
                    <a:lnTo>
                      <a:pt x="172" y="122"/>
                    </a:lnTo>
                    <a:lnTo>
                      <a:pt x="171" y="126"/>
                    </a:lnTo>
                    <a:lnTo>
                      <a:pt x="169" y="127"/>
                    </a:lnTo>
                    <a:lnTo>
                      <a:pt x="162" y="140"/>
                    </a:lnTo>
                    <a:lnTo>
                      <a:pt x="162" y="143"/>
                    </a:lnTo>
                    <a:lnTo>
                      <a:pt x="158" y="147"/>
                    </a:lnTo>
                    <a:lnTo>
                      <a:pt x="155" y="155"/>
                    </a:lnTo>
                    <a:lnTo>
                      <a:pt x="154" y="155"/>
                    </a:lnTo>
                    <a:lnTo>
                      <a:pt x="152" y="153"/>
                    </a:lnTo>
                    <a:lnTo>
                      <a:pt x="152" y="152"/>
                    </a:lnTo>
                    <a:lnTo>
                      <a:pt x="151" y="147"/>
                    </a:lnTo>
                    <a:lnTo>
                      <a:pt x="151" y="141"/>
                    </a:lnTo>
                    <a:lnTo>
                      <a:pt x="150" y="138"/>
                    </a:lnTo>
                    <a:lnTo>
                      <a:pt x="150" y="137"/>
                    </a:lnTo>
                    <a:lnTo>
                      <a:pt x="145" y="130"/>
                    </a:lnTo>
                    <a:lnTo>
                      <a:pt x="143" y="127"/>
                    </a:lnTo>
                    <a:lnTo>
                      <a:pt x="141" y="127"/>
                    </a:lnTo>
                    <a:lnTo>
                      <a:pt x="138" y="124"/>
                    </a:lnTo>
                    <a:lnTo>
                      <a:pt x="136" y="120"/>
                    </a:lnTo>
                    <a:lnTo>
                      <a:pt x="122" y="106"/>
                    </a:lnTo>
                    <a:lnTo>
                      <a:pt x="99" y="92"/>
                    </a:lnTo>
                    <a:lnTo>
                      <a:pt x="98" y="92"/>
                    </a:lnTo>
                    <a:lnTo>
                      <a:pt x="95" y="99"/>
                    </a:lnTo>
                    <a:lnTo>
                      <a:pt x="91" y="99"/>
                    </a:lnTo>
                    <a:lnTo>
                      <a:pt x="85" y="98"/>
                    </a:lnTo>
                    <a:lnTo>
                      <a:pt x="81" y="95"/>
                    </a:lnTo>
                    <a:lnTo>
                      <a:pt x="78" y="93"/>
                    </a:lnTo>
                    <a:lnTo>
                      <a:pt x="74" y="93"/>
                    </a:lnTo>
                    <a:lnTo>
                      <a:pt x="71" y="96"/>
                    </a:lnTo>
                    <a:lnTo>
                      <a:pt x="69" y="100"/>
                    </a:lnTo>
                    <a:lnTo>
                      <a:pt x="66" y="102"/>
                    </a:lnTo>
                    <a:lnTo>
                      <a:pt x="49" y="102"/>
                    </a:lnTo>
                    <a:lnTo>
                      <a:pt x="35" y="116"/>
                    </a:lnTo>
                    <a:lnTo>
                      <a:pt x="24" y="116"/>
                    </a:lnTo>
                    <a:lnTo>
                      <a:pt x="18" y="120"/>
                    </a:lnTo>
                    <a:lnTo>
                      <a:pt x="17" y="124"/>
                    </a:lnTo>
                    <a:lnTo>
                      <a:pt x="17" y="126"/>
                    </a:lnTo>
                    <a:lnTo>
                      <a:pt x="18" y="127"/>
                    </a:lnTo>
                    <a:lnTo>
                      <a:pt x="23" y="140"/>
                    </a:lnTo>
                    <a:lnTo>
                      <a:pt x="21" y="144"/>
                    </a:lnTo>
                    <a:lnTo>
                      <a:pt x="21" y="147"/>
                    </a:lnTo>
                    <a:lnTo>
                      <a:pt x="20" y="155"/>
                    </a:lnTo>
                    <a:lnTo>
                      <a:pt x="20" y="165"/>
                    </a:lnTo>
                    <a:lnTo>
                      <a:pt x="20" y="166"/>
                    </a:lnTo>
                    <a:lnTo>
                      <a:pt x="24" y="170"/>
                    </a:lnTo>
                    <a:lnTo>
                      <a:pt x="23" y="172"/>
                    </a:lnTo>
                    <a:lnTo>
                      <a:pt x="21" y="176"/>
                    </a:lnTo>
                    <a:lnTo>
                      <a:pt x="32" y="187"/>
                    </a:lnTo>
                    <a:lnTo>
                      <a:pt x="34" y="197"/>
                    </a:lnTo>
                    <a:lnTo>
                      <a:pt x="32" y="198"/>
                    </a:lnTo>
                    <a:lnTo>
                      <a:pt x="32" y="200"/>
                    </a:lnTo>
                    <a:lnTo>
                      <a:pt x="30" y="200"/>
                    </a:lnTo>
                    <a:lnTo>
                      <a:pt x="20" y="201"/>
                    </a:lnTo>
                    <a:lnTo>
                      <a:pt x="18" y="201"/>
                    </a:lnTo>
                    <a:lnTo>
                      <a:pt x="18" y="203"/>
                    </a:lnTo>
                    <a:lnTo>
                      <a:pt x="16" y="210"/>
                    </a:lnTo>
                    <a:lnTo>
                      <a:pt x="9" y="223"/>
                    </a:lnTo>
                    <a:lnTo>
                      <a:pt x="6" y="226"/>
                    </a:lnTo>
                    <a:lnTo>
                      <a:pt x="0" y="240"/>
                    </a:lnTo>
                    <a:lnTo>
                      <a:pt x="0" y="244"/>
                    </a:lnTo>
                    <a:lnTo>
                      <a:pt x="3" y="246"/>
                    </a:lnTo>
                    <a:lnTo>
                      <a:pt x="6" y="246"/>
                    </a:lnTo>
                    <a:lnTo>
                      <a:pt x="3" y="258"/>
                    </a:lnTo>
                    <a:lnTo>
                      <a:pt x="0" y="264"/>
                    </a:lnTo>
                    <a:lnTo>
                      <a:pt x="0" y="274"/>
                    </a:lnTo>
                    <a:lnTo>
                      <a:pt x="3" y="277"/>
                    </a:lnTo>
                    <a:lnTo>
                      <a:pt x="4" y="279"/>
                    </a:lnTo>
                    <a:lnTo>
                      <a:pt x="6" y="281"/>
                    </a:lnTo>
                    <a:lnTo>
                      <a:pt x="6" y="282"/>
                    </a:lnTo>
                    <a:lnTo>
                      <a:pt x="4" y="285"/>
                    </a:lnTo>
                    <a:lnTo>
                      <a:pt x="4" y="295"/>
                    </a:lnTo>
                    <a:lnTo>
                      <a:pt x="6" y="306"/>
                    </a:lnTo>
                    <a:lnTo>
                      <a:pt x="9" y="311"/>
                    </a:lnTo>
                    <a:lnTo>
                      <a:pt x="10" y="311"/>
                    </a:lnTo>
                    <a:lnTo>
                      <a:pt x="11" y="310"/>
                    </a:lnTo>
                    <a:lnTo>
                      <a:pt x="16" y="310"/>
                    </a:lnTo>
                    <a:lnTo>
                      <a:pt x="16" y="316"/>
                    </a:lnTo>
                    <a:lnTo>
                      <a:pt x="14" y="318"/>
                    </a:lnTo>
                    <a:lnTo>
                      <a:pt x="14" y="321"/>
                    </a:lnTo>
                    <a:lnTo>
                      <a:pt x="21" y="321"/>
                    </a:lnTo>
                    <a:lnTo>
                      <a:pt x="24" y="320"/>
                    </a:lnTo>
                    <a:lnTo>
                      <a:pt x="24" y="318"/>
                    </a:lnTo>
                    <a:lnTo>
                      <a:pt x="30" y="304"/>
                    </a:lnTo>
                    <a:lnTo>
                      <a:pt x="35" y="303"/>
                    </a:lnTo>
                    <a:lnTo>
                      <a:pt x="37" y="303"/>
                    </a:lnTo>
                    <a:lnTo>
                      <a:pt x="39" y="302"/>
                    </a:lnTo>
                    <a:lnTo>
                      <a:pt x="41" y="302"/>
                    </a:lnTo>
                    <a:lnTo>
                      <a:pt x="42" y="303"/>
                    </a:lnTo>
                    <a:lnTo>
                      <a:pt x="47" y="303"/>
                    </a:lnTo>
                    <a:lnTo>
                      <a:pt x="49" y="304"/>
                    </a:lnTo>
                    <a:lnTo>
                      <a:pt x="51" y="306"/>
                    </a:lnTo>
                    <a:lnTo>
                      <a:pt x="51" y="307"/>
                    </a:lnTo>
                    <a:lnTo>
                      <a:pt x="49" y="310"/>
                    </a:lnTo>
                    <a:lnTo>
                      <a:pt x="49" y="313"/>
                    </a:lnTo>
                    <a:lnTo>
                      <a:pt x="48" y="314"/>
                    </a:lnTo>
                    <a:lnTo>
                      <a:pt x="48" y="318"/>
                    </a:lnTo>
                    <a:lnTo>
                      <a:pt x="54" y="321"/>
                    </a:lnTo>
                    <a:lnTo>
                      <a:pt x="55" y="321"/>
                    </a:lnTo>
                    <a:lnTo>
                      <a:pt x="58" y="323"/>
                    </a:lnTo>
                    <a:lnTo>
                      <a:pt x="64" y="323"/>
                    </a:lnTo>
                    <a:lnTo>
                      <a:pt x="67" y="321"/>
                    </a:lnTo>
                    <a:lnTo>
                      <a:pt x="71" y="321"/>
                    </a:lnTo>
                    <a:lnTo>
                      <a:pt x="73" y="323"/>
                    </a:lnTo>
                    <a:lnTo>
                      <a:pt x="73" y="324"/>
                    </a:lnTo>
                    <a:lnTo>
                      <a:pt x="76" y="325"/>
                    </a:lnTo>
                    <a:lnTo>
                      <a:pt x="77" y="328"/>
                    </a:lnTo>
                    <a:lnTo>
                      <a:pt x="102" y="334"/>
                    </a:lnTo>
                    <a:lnTo>
                      <a:pt x="118" y="332"/>
                    </a:lnTo>
                    <a:lnTo>
                      <a:pt x="119" y="332"/>
                    </a:lnTo>
                    <a:lnTo>
                      <a:pt x="123" y="337"/>
                    </a:lnTo>
                    <a:lnTo>
                      <a:pt x="127" y="335"/>
                    </a:lnTo>
                    <a:lnTo>
                      <a:pt x="127" y="337"/>
                    </a:lnTo>
                    <a:lnTo>
                      <a:pt x="126" y="338"/>
                    </a:lnTo>
                    <a:lnTo>
                      <a:pt x="126" y="339"/>
                    </a:lnTo>
                    <a:lnTo>
                      <a:pt x="119" y="357"/>
                    </a:lnTo>
                    <a:lnTo>
                      <a:pt x="118" y="357"/>
                    </a:lnTo>
                    <a:lnTo>
                      <a:pt x="119" y="359"/>
                    </a:lnTo>
                    <a:lnTo>
                      <a:pt x="119" y="362"/>
                    </a:lnTo>
                    <a:lnTo>
                      <a:pt x="121" y="362"/>
                    </a:lnTo>
                    <a:lnTo>
                      <a:pt x="121" y="363"/>
                    </a:lnTo>
                    <a:lnTo>
                      <a:pt x="129" y="363"/>
                    </a:lnTo>
                    <a:lnTo>
                      <a:pt x="131" y="360"/>
                    </a:lnTo>
                    <a:lnTo>
                      <a:pt x="133" y="360"/>
                    </a:lnTo>
                    <a:lnTo>
                      <a:pt x="160" y="381"/>
                    </a:lnTo>
                    <a:lnTo>
                      <a:pt x="165" y="391"/>
                    </a:lnTo>
                    <a:lnTo>
                      <a:pt x="167" y="392"/>
                    </a:lnTo>
                    <a:lnTo>
                      <a:pt x="167" y="394"/>
                    </a:lnTo>
                    <a:lnTo>
                      <a:pt x="169" y="401"/>
                    </a:lnTo>
                    <a:lnTo>
                      <a:pt x="169" y="404"/>
                    </a:lnTo>
                    <a:lnTo>
                      <a:pt x="171" y="405"/>
                    </a:lnTo>
                    <a:lnTo>
                      <a:pt x="171" y="407"/>
                    </a:lnTo>
                    <a:lnTo>
                      <a:pt x="169" y="407"/>
                    </a:lnTo>
                    <a:lnTo>
                      <a:pt x="169" y="408"/>
                    </a:lnTo>
                    <a:lnTo>
                      <a:pt x="174" y="409"/>
                    </a:lnTo>
                    <a:lnTo>
                      <a:pt x="175" y="409"/>
                    </a:lnTo>
                    <a:lnTo>
                      <a:pt x="174" y="411"/>
                    </a:lnTo>
                    <a:lnTo>
                      <a:pt x="174" y="412"/>
                    </a:lnTo>
                    <a:lnTo>
                      <a:pt x="176" y="419"/>
                    </a:lnTo>
                    <a:lnTo>
                      <a:pt x="183" y="424"/>
                    </a:lnTo>
                    <a:lnTo>
                      <a:pt x="186" y="424"/>
                    </a:lnTo>
                    <a:lnTo>
                      <a:pt x="188" y="426"/>
                    </a:lnTo>
                    <a:lnTo>
                      <a:pt x="194" y="426"/>
                    </a:lnTo>
                    <a:lnTo>
                      <a:pt x="201" y="427"/>
                    </a:lnTo>
                    <a:lnTo>
                      <a:pt x="203" y="426"/>
                    </a:lnTo>
                    <a:lnTo>
                      <a:pt x="208" y="424"/>
                    </a:lnTo>
                    <a:lnTo>
                      <a:pt x="212" y="422"/>
                    </a:lnTo>
                    <a:lnTo>
                      <a:pt x="221" y="419"/>
                    </a:lnTo>
                    <a:lnTo>
                      <a:pt x="225" y="415"/>
                    </a:lnTo>
                    <a:lnTo>
                      <a:pt x="227" y="415"/>
                    </a:lnTo>
                    <a:lnTo>
                      <a:pt x="242" y="409"/>
                    </a:lnTo>
                    <a:lnTo>
                      <a:pt x="242" y="408"/>
                    </a:lnTo>
                    <a:lnTo>
                      <a:pt x="245" y="411"/>
                    </a:lnTo>
                    <a:lnTo>
                      <a:pt x="246" y="411"/>
                    </a:lnTo>
                    <a:lnTo>
                      <a:pt x="252" y="422"/>
                    </a:lnTo>
                    <a:lnTo>
                      <a:pt x="253" y="430"/>
                    </a:lnTo>
                    <a:lnTo>
                      <a:pt x="256" y="437"/>
                    </a:lnTo>
                    <a:lnTo>
                      <a:pt x="257" y="437"/>
                    </a:lnTo>
                    <a:lnTo>
                      <a:pt x="268" y="438"/>
                    </a:lnTo>
                    <a:lnTo>
                      <a:pt x="278" y="441"/>
                    </a:lnTo>
                    <a:lnTo>
                      <a:pt x="282" y="448"/>
                    </a:lnTo>
                    <a:lnTo>
                      <a:pt x="289" y="454"/>
                    </a:lnTo>
                    <a:lnTo>
                      <a:pt x="296" y="455"/>
                    </a:lnTo>
                    <a:lnTo>
                      <a:pt x="301" y="452"/>
                    </a:lnTo>
                    <a:lnTo>
                      <a:pt x="308" y="451"/>
                    </a:lnTo>
                    <a:lnTo>
                      <a:pt x="309" y="447"/>
                    </a:lnTo>
                    <a:lnTo>
                      <a:pt x="309" y="445"/>
                    </a:lnTo>
                    <a:lnTo>
                      <a:pt x="310" y="438"/>
                    </a:lnTo>
                    <a:lnTo>
                      <a:pt x="310" y="434"/>
                    </a:lnTo>
                    <a:lnTo>
                      <a:pt x="308" y="431"/>
                    </a:lnTo>
                    <a:lnTo>
                      <a:pt x="303" y="424"/>
                    </a:lnTo>
                    <a:lnTo>
                      <a:pt x="301" y="423"/>
                    </a:lnTo>
                    <a:lnTo>
                      <a:pt x="299" y="423"/>
                    </a:lnTo>
                    <a:lnTo>
                      <a:pt x="299" y="417"/>
                    </a:lnTo>
                    <a:lnTo>
                      <a:pt x="301" y="414"/>
                    </a:lnTo>
                    <a:lnTo>
                      <a:pt x="305" y="409"/>
                    </a:lnTo>
                    <a:lnTo>
                      <a:pt x="309" y="407"/>
                    </a:lnTo>
                    <a:lnTo>
                      <a:pt x="316" y="407"/>
                    </a:lnTo>
                    <a:lnTo>
                      <a:pt x="316" y="409"/>
                    </a:lnTo>
                    <a:lnTo>
                      <a:pt x="315" y="412"/>
                    </a:lnTo>
                    <a:lnTo>
                      <a:pt x="315" y="417"/>
                    </a:lnTo>
                    <a:lnTo>
                      <a:pt x="316" y="417"/>
                    </a:lnTo>
                    <a:lnTo>
                      <a:pt x="316" y="415"/>
                    </a:lnTo>
                    <a:lnTo>
                      <a:pt x="319" y="412"/>
                    </a:lnTo>
                    <a:lnTo>
                      <a:pt x="322" y="407"/>
                    </a:lnTo>
                    <a:lnTo>
                      <a:pt x="323" y="407"/>
                    </a:lnTo>
                    <a:lnTo>
                      <a:pt x="330" y="398"/>
                    </a:lnTo>
                    <a:lnTo>
                      <a:pt x="331" y="390"/>
                    </a:lnTo>
                    <a:lnTo>
                      <a:pt x="337" y="370"/>
                    </a:lnTo>
                    <a:lnTo>
                      <a:pt x="337" y="366"/>
                    </a:lnTo>
                    <a:lnTo>
                      <a:pt x="335" y="357"/>
                    </a:lnTo>
                    <a:lnTo>
                      <a:pt x="335" y="356"/>
                    </a:lnTo>
                    <a:lnTo>
                      <a:pt x="349" y="357"/>
                    </a:lnTo>
                    <a:lnTo>
                      <a:pt x="358" y="363"/>
                    </a:lnTo>
                    <a:lnTo>
                      <a:pt x="368" y="366"/>
                    </a:lnTo>
                    <a:lnTo>
                      <a:pt x="370" y="366"/>
                    </a:lnTo>
                    <a:lnTo>
                      <a:pt x="377" y="378"/>
                    </a:lnTo>
                    <a:lnTo>
                      <a:pt x="383" y="381"/>
                    </a:lnTo>
                    <a:lnTo>
                      <a:pt x="383" y="383"/>
                    </a:lnTo>
                    <a:lnTo>
                      <a:pt x="386" y="384"/>
                    </a:lnTo>
                    <a:lnTo>
                      <a:pt x="386" y="399"/>
                    </a:lnTo>
                    <a:lnTo>
                      <a:pt x="384" y="401"/>
                    </a:lnTo>
                    <a:lnTo>
                      <a:pt x="383" y="401"/>
                    </a:lnTo>
                    <a:lnTo>
                      <a:pt x="380" y="404"/>
                    </a:lnTo>
                    <a:lnTo>
                      <a:pt x="370" y="420"/>
                    </a:lnTo>
                    <a:lnTo>
                      <a:pt x="366" y="424"/>
                    </a:lnTo>
                    <a:lnTo>
                      <a:pt x="359" y="424"/>
                    </a:lnTo>
                    <a:lnTo>
                      <a:pt x="355" y="426"/>
                    </a:lnTo>
                    <a:lnTo>
                      <a:pt x="351" y="426"/>
                    </a:lnTo>
                    <a:lnTo>
                      <a:pt x="348" y="430"/>
                    </a:lnTo>
                    <a:lnTo>
                      <a:pt x="347" y="434"/>
                    </a:lnTo>
                    <a:lnTo>
                      <a:pt x="347" y="438"/>
                    </a:lnTo>
                    <a:lnTo>
                      <a:pt x="351" y="447"/>
                    </a:lnTo>
                    <a:lnTo>
                      <a:pt x="351" y="448"/>
                    </a:lnTo>
                    <a:lnTo>
                      <a:pt x="352" y="448"/>
                    </a:lnTo>
                    <a:lnTo>
                      <a:pt x="354" y="450"/>
                    </a:lnTo>
                    <a:lnTo>
                      <a:pt x="359" y="462"/>
                    </a:lnTo>
                    <a:lnTo>
                      <a:pt x="361" y="476"/>
                    </a:lnTo>
                    <a:lnTo>
                      <a:pt x="362" y="476"/>
                    </a:lnTo>
                    <a:lnTo>
                      <a:pt x="362" y="478"/>
                    </a:lnTo>
                    <a:lnTo>
                      <a:pt x="372" y="482"/>
                    </a:lnTo>
                    <a:lnTo>
                      <a:pt x="377" y="482"/>
                    </a:lnTo>
                    <a:lnTo>
                      <a:pt x="380" y="481"/>
                    </a:lnTo>
                    <a:lnTo>
                      <a:pt x="380" y="479"/>
                    </a:lnTo>
                    <a:lnTo>
                      <a:pt x="382" y="475"/>
                    </a:lnTo>
                    <a:lnTo>
                      <a:pt x="390" y="464"/>
                    </a:lnTo>
                    <a:lnTo>
                      <a:pt x="395" y="461"/>
                    </a:lnTo>
                    <a:lnTo>
                      <a:pt x="402" y="458"/>
                    </a:lnTo>
                    <a:lnTo>
                      <a:pt x="404" y="457"/>
                    </a:lnTo>
                    <a:lnTo>
                      <a:pt x="405" y="454"/>
                    </a:lnTo>
                    <a:lnTo>
                      <a:pt x="405" y="451"/>
                    </a:lnTo>
                    <a:lnTo>
                      <a:pt x="407" y="450"/>
                    </a:lnTo>
                    <a:lnTo>
                      <a:pt x="408" y="450"/>
                    </a:lnTo>
                    <a:lnTo>
                      <a:pt x="416" y="451"/>
                    </a:lnTo>
                    <a:lnTo>
                      <a:pt x="425" y="451"/>
                    </a:lnTo>
                    <a:lnTo>
                      <a:pt x="436" y="454"/>
                    </a:lnTo>
                    <a:lnTo>
                      <a:pt x="442" y="454"/>
                    </a:lnTo>
                    <a:lnTo>
                      <a:pt x="449" y="452"/>
                    </a:lnTo>
                    <a:lnTo>
                      <a:pt x="450" y="452"/>
                    </a:lnTo>
                    <a:lnTo>
                      <a:pt x="450" y="437"/>
                    </a:lnTo>
                    <a:lnTo>
                      <a:pt x="452" y="436"/>
                    </a:lnTo>
                    <a:lnTo>
                      <a:pt x="454" y="430"/>
                    </a:lnTo>
                    <a:lnTo>
                      <a:pt x="460" y="430"/>
                    </a:lnTo>
                    <a:lnTo>
                      <a:pt x="462" y="434"/>
                    </a:lnTo>
                    <a:lnTo>
                      <a:pt x="469" y="441"/>
                    </a:lnTo>
                    <a:lnTo>
                      <a:pt x="469" y="448"/>
                    </a:lnTo>
                    <a:lnTo>
                      <a:pt x="471" y="450"/>
                    </a:lnTo>
                    <a:lnTo>
                      <a:pt x="472" y="452"/>
                    </a:lnTo>
                    <a:lnTo>
                      <a:pt x="475" y="454"/>
                    </a:lnTo>
                    <a:lnTo>
                      <a:pt x="476" y="455"/>
                    </a:lnTo>
                    <a:lnTo>
                      <a:pt x="482" y="455"/>
                    </a:lnTo>
                    <a:lnTo>
                      <a:pt x="483" y="458"/>
                    </a:lnTo>
                    <a:lnTo>
                      <a:pt x="485" y="465"/>
                    </a:lnTo>
                    <a:lnTo>
                      <a:pt x="485" y="467"/>
                    </a:lnTo>
                    <a:lnTo>
                      <a:pt x="483" y="467"/>
                    </a:lnTo>
                    <a:lnTo>
                      <a:pt x="476" y="471"/>
                    </a:lnTo>
                    <a:lnTo>
                      <a:pt x="476" y="479"/>
                    </a:lnTo>
                    <a:lnTo>
                      <a:pt x="485" y="534"/>
                    </a:lnTo>
                    <a:lnTo>
                      <a:pt x="486" y="538"/>
                    </a:lnTo>
                    <a:lnTo>
                      <a:pt x="489" y="541"/>
                    </a:lnTo>
                    <a:lnTo>
                      <a:pt x="495" y="548"/>
                    </a:lnTo>
                    <a:lnTo>
                      <a:pt x="497" y="556"/>
                    </a:lnTo>
                    <a:lnTo>
                      <a:pt x="500" y="556"/>
                    </a:lnTo>
                    <a:lnTo>
                      <a:pt x="509" y="563"/>
                    </a:lnTo>
                    <a:lnTo>
                      <a:pt x="517" y="572"/>
                    </a:lnTo>
                    <a:lnTo>
                      <a:pt x="524" y="574"/>
                    </a:lnTo>
                    <a:lnTo>
                      <a:pt x="532" y="571"/>
                    </a:lnTo>
                    <a:lnTo>
                      <a:pt x="538" y="571"/>
                    </a:lnTo>
                    <a:lnTo>
                      <a:pt x="539" y="572"/>
                    </a:lnTo>
                    <a:lnTo>
                      <a:pt x="545" y="575"/>
                    </a:lnTo>
                    <a:lnTo>
                      <a:pt x="552" y="572"/>
                    </a:lnTo>
                    <a:lnTo>
                      <a:pt x="552" y="571"/>
                    </a:lnTo>
                    <a:lnTo>
                      <a:pt x="555" y="568"/>
                    </a:lnTo>
                    <a:lnTo>
                      <a:pt x="555" y="567"/>
                    </a:lnTo>
                    <a:lnTo>
                      <a:pt x="553" y="567"/>
                    </a:lnTo>
                    <a:lnTo>
                      <a:pt x="553" y="556"/>
                    </a:lnTo>
                    <a:lnTo>
                      <a:pt x="555" y="549"/>
                    </a:lnTo>
                    <a:lnTo>
                      <a:pt x="556" y="546"/>
                    </a:lnTo>
                    <a:lnTo>
                      <a:pt x="557" y="546"/>
                    </a:lnTo>
                    <a:lnTo>
                      <a:pt x="557" y="545"/>
                    </a:lnTo>
                    <a:lnTo>
                      <a:pt x="562" y="543"/>
                    </a:lnTo>
                    <a:lnTo>
                      <a:pt x="566" y="545"/>
                    </a:lnTo>
                    <a:lnTo>
                      <a:pt x="567" y="546"/>
                    </a:lnTo>
                    <a:lnTo>
                      <a:pt x="567" y="545"/>
                    </a:lnTo>
                    <a:lnTo>
                      <a:pt x="572" y="532"/>
                    </a:lnTo>
                    <a:lnTo>
                      <a:pt x="579" y="522"/>
                    </a:lnTo>
                    <a:lnTo>
                      <a:pt x="601" y="524"/>
                    </a:lnTo>
                    <a:lnTo>
                      <a:pt x="610" y="522"/>
                    </a:lnTo>
                    <a:lnTo>
                      <a:pt x="612" y="521"/>
                    </a:lnTo>
                    <a:lnTo>
                      <a:pt x="613" y="522"/>
                    </a:lnTo>
                    <a:lnTo>
                      <a:pt x="632" y="527"/>
                    </a:lnTo>
                    <a:lnTo>
                      <a:pt x="646" y="524"/>
                    </a:lnTo>
                    <a:lnTo>
                      <a:pt x="647" y="524"/>
                    </a:lnTo>
                    <a:lnTo>
                      <a:pt x="650" y="522"/>
                    </a:lnTo>
                    <a:lnTo>
                      <a:pt x="650" y="520"/>
                    </a:lnTo>
                    <a:lnTo>
                      <a:pt x="646" y="504"/>
                    </a:lnTo>
                    <a:lnTo>
                      <a:pt x="641" y="498"/>
                    </a:lnTo>
                    <a:lnTo>
                      <a:pt x="639" y="497"/>
                    </a:lnTo>
                    <a:lnTo>
                      <a:pt x="637" y="496"/>
                    </a:lnTo>
                    <a:lnTo>
                      <a:pt x="637" y="486"/>
                    </a:lnTo>
                    <a:lnTo>
                      <a:pt x="639" y="484"/>
                    </a:lnTo>
                    <a:lnTo>
                      <a:pt x="647" y="481"/>
                    </a:lnTo>
                    <a:lnTo>
                      <a:pt x="647" y="457"/>
                    </a:lnTo>
                    <a:lnTo>
                      <a:pt x="640" y="461"/>
                    </a:lnTo>
                    <a:lnTo>
                      <a:pt x="636" y="461"/>
                    </a:lnTo>
                    <a:lnTo>
                      <a:pt x="627" y="464"/>
                    </a:lnTo>
                    <a:lnTo>
                      <a:pt x="625" y="465"/>
                    </a:lnTo>
                    <a:lnTo>
                      <a:pt x="622" y="462"/>
                    </a:lnTo>
                    <a:lnTo>
                      <a:pt x="615" y="458"/>
                    </a:lnTo>
                    <a:lnTo>
                      <a:pt x="615" y="457"/>
                    </a:lnTo>
                    <a:lnTo>
                      <a:pt x="613" y="455"/>
                    </a:lnTo>
                    <a:lnTo>
                      <a:pt x="612" y="452"/>
                    </a:lnTo>
                    <a:lnTo>
                      <a:pt x="612" y="451"/>
                    </a:lnTo>
                    <a:lnTo>
                      <a:pt x="610" y="450"/>
                    </a:lnTo>
                    <a:lnTo>
                      <a:pt x="610" y="445"/>
                    </a:lnTo>
                    <a:lnTo>
                      <a:pt x="615" y="438"/>
                    </a:lnTo>
                    <a:lnTo>
                      <a:pt x="626" y="430"/>
                    </a:lnTo>
                    <a:lnTo>
                      <a:pt x="627" y="429"/>
                    </a:lnTo>
                    <a:lnTo>
                      <a:pt x="627" y="426"/>
                    </a:lnTo>
                    <a:lnTo>
                      <a:pt x="626" y="423"/>
                    </a:lnTo>
                    <a:lnTo>
                      <a:pt x="625" y="422"/>
                    </a:lnTo>
                    <a:lnTo>
                      <a:pt x="613" y="420"/>
                    </a:lnTo>
                    <a:lnTo>
                      <a:pt x="613" y="419"/>
                    </a:lnTo>
                    <a:lnTo>
                      <a:pt x="610" y="417"/>
                    </a:lnTo>
                    <a:lnTo>
                      <a:pt x="609" y="415"/>
                    </a:lnTo>
                    <a:lnTo>
                      <a:pt x="602" y="415"/>
                    </a:lnTo>
                    <a:lnTo>
                      <a:pt x="599" y="414"/>
                    </a:lnTo>
                    <a:lnTo>
                      <a:pt x="598" y="408"/>
                    </a:lnTo>
                    <a:lnTo>
                      <a:pt x="596" y="407"/>
                    </a:lnTo>
                    <a:lnTo>
                      <a:pt x="596" y="402"/>
                    </a:lnTo>
                    <a:lnTo>
                      <a:pt x="598" y="402"/>
                    </a:lnTo>
                    <a:lnTo>
                      <a:pt x="605" y="394"/>
                    </a:lnTo>
                    <a:lnTo>
                      <a:pt x="609" y="387"/>
                    </a:lnTo>
                    <a:lnTo>
                      <a:pt x="617" y="380"/>
                    </a:lnTo>
                    <a:lnTo>
                      <a:pt x="619" y="380"/>
                    </a:lnTo>
                    <a:lnTo>
                      <a:pt x="619" y="362"/>
                    </a:lnTo>
                    <a:lnTo>
                      <a:pt x="617" y="356"/>
                    </a:lnTo>
                    <a:lnTo>
                      <a:pt x="616" y="355"/>
                    </a:lnTo>
                    <a:lnTo>
                      <a:pt x="616" y="353"/>
                    </a:lnTo>
                    <a:lnTo>
                      <a:pt x="612" y="348"/>
                    </a:lnTo>
                    <a:lnTo>
                      <a:pt x="612" y="344"/>
                    </a:lnTo>
                    <a:lnTo>
                      <a:pt x="613" y="342"/>
                    </a:lnTo>
                    <a:lnTo>
                      <a:pt x="622" y="342"/>
                    </a:lnTo>
                    <a:lnTo>
                      <a:pt x="622" y="344"/>
                    </a:lnTo>
                    <a:lnTo>
                      <a:pt x="625" y="345"/>
                    </a:lnTo>
                    <a:lnTo>
                      <a:pt x="633" y="357"/>
                    </a:lnTo>
                    <a:lnTo>
                      <a:pt x="636" y="360"/>
                    </a:lnTo>
                    <a:lnTo>
                      <a:pt x="640" y="357"/>
                    </a:lnTo>
                    <a:lnTo>
                      <a:pt x="641" y="356"/>
                    </a:lnTo>
                    <a:lnTo>
                      <a:pt x="647" y="348"/>
                    </a:lnTo>
                    <a:lnTo>
                      <a:pt x="643" y="341"/>
                    </a:lnTo>
                    <a:lnTo>
                      <a:pt x="639" y="337"/>
                    </a:lnTo>
                    <a:lnTo>
                      <a:pt x="647" y="331"/>
                    </a:lnTo>
                    <a:lnTo>
                      <a:pt x="650" y="334"/>
                    </a:lnTo>
                    <a:lnTo>
                      <a:pt x="653" y="338"/>
                    </a:lnTo>
                    <a:lnTo>
                      <a:pt x="653" y="341"/>
                    </a:lnTo>
                    <a:lnTo>
                      <a:pt x="654" y="341"/>
                    </a:lnTo>
                    <a:lnTo>
                      <a:pt x="658" y="339"/>
                    </a:lnTo>
                    <a:lnTo>
                      <a:pt x="659" y="339"/>
                    </a:lnTo>
                    <a:lnTo>
                      <a:pt x="659" y="338"/>
                    </a:lnTo>
                    <a:lnTo>
                      <a:pt x="661" y="337"/>
                    </a:lnTo>
                    <a:lnTo>
                      <a:pt x="662" y="337"/>
                    </a:lnTo>
                    <a:lnTo>
                      <a:pt x="662" y="331"/>
                    </a:lnTo>
                    <a:lnTo>
                      <a:pt x="665" y="317"/>
                    </a:lnTo>
                    <a:lnTo>
                      <a:pt x="668" y="311"/>
                    </a:lnTo>
                    <a:lnTo>
                      <a:pt x="668" y="310"/>
                    </a:lnTo>
                    <a:lnTo>
                      <a:pt x="672" y="297"/>
                    </a:lnTo>
                    <a:lnTo>
                      <a:pt x="673" y="288"/>
                    </a:lnTo>
                    <a:lnTo>
                      <a:pt x="673" y="279"/>
                    </a:lnTo>
                    <a:lnTo>
                      <a:pt x="668" y="277"/>
                    </a:lnTo>
                    <a:lnTo>
                      <a:pt x="662" y="275"/>
                    </a:lnTo>
                    <a:lnTo>
                      <a:pt x="661" y="277"/>
                    </a:lnTo>
                    <a:lnTo>
                      <a:pt x="658" y="278"/>
                    </a:lnTo>
                    <a:lnTo>
                      <a:pt x="654" y="278"/>
                    </a:lnTo>
                    <a:lnTo>
                      <a:pt x="654" y="279"/>
                    </a:lnTo>
                    <a:lnTo>
                      <a:pt x="653" y="279"/>
                    </a:lnTo>
                    <a:lnTo>
                      <a:pt x="650" y="281"/>
                    </a:lnTo>
                    <a:lnTo>
                      <a:pt x="650" y="282"/>
                    </a:lnTo>
                    <a:lnTo>
                      <a:pt x="648" y="282"/>
                    </a:lnTo>
                    <a:lnTo>
                      <a:pt x="646" y="289"/>
                    </a:lnTo>
                    <a:lnTo>
                      <a:pt x="644" y="295"/>
                    </a:lnTo>
                    <a:lnTo>
                      <a:pt x="637" y="306"/>
                    </a:lnTo>
                    <a:lnTo>
                      <a:pt x="636" y="304"/>
                    </a:lnTo>
                    <a:lnTo>
                      <a:pt x="634" y="306"/>
                    </a:lnTo>
                    <a:lnTo>
                      <a:pt x="629" y="306"/>
                    </a:lnTo>
                    <a:lnTo>
                      <a:pt x="629" y="304"/>
                    </a:lnTo>
                    <a:lnTo>
                      <a:pt x="627" y="303"/>
                    </a:lnTo>
                    <a:lnTo>
                      <a:pt x="625" y="299"/>
                    </a:lnTo>
                    <a:lnTo>
                      <a:pt x="617" y="292"/>
                    </a:lnTo>
                    <a:lnTo>
                      <a:pt x="605" y="293"/>
                    </a:lnTo>
                    <a:lnTo>
                      <a:pt x="601" y="295"/>
                    </a:lnTo>
                    <a:lnTo>
                      <a:pt x="599" y="295"/>
                    </a:lnTo>
                    <a:lnTo>
                      <a:pt x="592" y="302"/>
                    </a:lnTo>
                    <a:lnTo>
                      <a:pt x="592" y="303"/>
                    </a:lnTo>
                    <a:lnTo>
                      <a:pt x="588" y="306"/>
                    </a:lnTo>
                    <a:lnTo>
                      <a:pt x="587" y="306"/>
                    </a:lnTo>
                    <a:lnTo>
                      <a:pt x="583" y="302"/>
                    </a:lnTo>
                    <a:lnTo>
                      <a:pt x="577" y="299"/>
                    </a:lnTo>
                    <a:lnTo>
                      <a:pt x="566" y="290"/>
                    </a:lnTo>
                    <a:lnTo>
                      <a:pt x="563" y="288"/>
                    </a:lnTo>
                    <a:lnTo>
                      <a:pt x="560" y="282"/>
                    </a:lnTo>
                    <a:lnTo>
                      <a:pt x="541" y="263"/>
                    </a:lnTo>
                    <a:lnTo>
                      <a:pt x="535" y="261"/>
                    </a:lnTo>
                    <a:lnTo>
                      <a:pt x="534" y="261"/>
                    </a:lnTo>
                    <a:lnTo>
                      <a:pt x="535" y="258"/>
                    </a:lnTo>
                    <a:lnTo>
                      <a:pt x="541" y="244"/>
                    </a:lnTo>
                    <a:lnTo>
                      <a:pt x="542" y="242"/>
                    </a:lnTo>
                    <a:lnTo>
                      <a:pt x="541" y="240"/>
                    </a:lnTo>
                    <a:lnTo>
                      <a:pt x="538" y="235"/>
                    </a:lnTo>
                    <a:lnTo>
                      <a:pt x="527" y="222"/>
                    </a:lnTo>
                    <a:lnTo>
                      <a:pt x="514" y="215"/>
                    </a:lnTo>
                    <a:lnTo>
                      <a:pt x="506" y="203"/>
                    </a:lnTo>
                    <a:lnTo>
                      <a:pt x="503" y="196"/>
                    </a:lnTo>
                    <a:lnTo>
                      <a:pt x="504" y="191"/>
                    </a:lnTo>
                    <a:lnTo>
                      <a:pt x="504" y="190"/>
                    </a:lnTo>
                    <a:lnTo>
                      <a:pt x="519" y="167"/>
                    </a:lnTo>
                    <a:lnTo>
                      <a:pt x="524" y="165"/>
                    </a:lnTo>
                    <a:lnTo>
                      <a:pt x="525" y="165"/>
                    </a:lnTo>
                    <a:lnTo>
                      <a:pt x="527" y="163"/>
                    </a:lnTo>
                    <a:lnTo>
                      <a:pt x="525" y="163"/>
                    </a:lnTo>
                    <a:lnTo>
                      <a:pt x="524" y="159"/>
                    </a:lnTo>
                    <a:lnTo>
                      <a:pt x="521" y="159"/>
                    </a:lnTo>
                    <a:lnTo>
                      <a:pt x="514" y="156"/>
                    </a:lnTo>
                    <a:lnTo>
                      <a:pt x="513" y="156"/>
                    </a:lnTo>
                    <a:lnTo>
                      <a:pt x="513" y="155"/>
                    </a:lnTo>
                    <a:lnTo>
                      <a:pt x="524" y="144"/>
                    </a:lnTo>
                    <a:lnTo>
                      <a:pt x="525" y="141"/>
                    </a:lnTo>
                    <a:lnTo>
                      <a:pt x="527" y="137"/>
                    </a:lnTo>
                    <a:lnTo>
                      <a:pt x="527" y="136"/>
                    </a:lnTo>
                    <a:lnTo>
                      <a:pt x="525" y="134"/>
                    </a:lnTo>
                    <a:lnTo>
                      <a:pt x="524" y="134"/>
                    </a:lnTo>
                    <a:lnTo>
                      <a:pt x="520" y="136"/>
                    </a:lnTo>
                    <a:lnTo>
                      <a:pt x="517" y="136"/>
                    </a:lnTo>
                    <a:lnTo>
                      <a:pt x="507" y="140"/>
                    </a:lnTo>
                    <a:lnTo>
                      <a:pt x="507" y="141"/>
                    </a:lnTo>
                    <a:lnTo>
                      <a:pt x="506" y="141"/>
                    </a:lnTo>
                    <a:lnTo>
                      <a:pt x="495" y="153"/>
                    </a:lnTo>
                    <a:lnTo>
                      <a:pt x="495" y="155"/>
                    </a:lnTo>
                    <a:lnTo>
                      <a:pt x="492" y="153"/>
                    </a:lnTo>
                    <a:lnTo>
                      <a:pt x="461" y="143"/>
                    </a:lnTo>
                    <a:lnTo>
                      <a:pt x="446" y="131"/>
                    </a:lnTo>
                    <a:lnTo>
                      <a:pt x="443" y="129"/>
                    </a:lnTo>
                    <a:lnTo>
                      <a:pt x="418" y="8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57" name="Freeform 586">
                <a:extLst>
                  <a:ext uri="{FF2B5EF4-FFF2-40B4-BE49-F238E27FC236}">
                    <a16:creationId xmlns:a16="http://schemas.microsoft.com/office/drawing/2014/main" id="{E95B9704-BAC4-C420-F9A9-57697AD01A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6" y="1655"/>
                <a:ext cx="98" cy="95"/>
              </a:xfrm>
              <a:custGeom>
                <a:avLst/>
                <a:gdLst>
                  <a:gd name="T0" fmla="*/ 54 w 393"/>
                  <a:gd name="T1" fmla="*/ 3 h 381"/>
                  <a:gd name="T2" fmla="*/ 45 w 393"/>
                  <a:gd name="T3" fmla="*/ 25 h 381"/>
                  <a:gd name="T4" fmla="*/ 26 w 393"/>
                  <a:gd name="T5" fmla="*/ 13 h 381"/>
                  <a:gd name="T6" fmla="*/ 20 w 393"/>
                  <a:gd name="T7" fmla="*/ 22 h 381"/>
                  <a:gd name="T8" fmla="*/ 21 w 393"/>
                  <a:gd name="T9" fmla="*/ 49 h 381"/>
                  <a:gd name="T10" fmla="*/ 0 w 393"/>
                  <a:gd name="T11" fmla="*/ 76 h 381"/>
                  <a:gd name="T12" fmla="*/ 14 w 393"/>
                  <a:gd name="T13" fmla="*/ 86 h 381"/>
                  <a:gd name="T14" fmla="*/ 31 w 393"/>
                  <a:gd name="T15" fmla="*/ 95 h 381"/>
                  <a:gd name="T16" fmla="*/ 14 w 393"/>
                  <a:gd name="T17" fmla="*/ 119 h 381"/>
                  <a:gd name="T18" fmla="*/ 19 w 393"/>
                  <a:gd name="T19" fmla="*/ 127 h 381"/>
                  <a:gd name="T20" fmla="*/ 44 w 393"/>
                  <a:gd name="T21" fmla="*/ 130 h 381"/>
                  <a:gd name="T22" fmla="*/ 41 w 393"/>
                  <a:gd name="T23" fmla="*/ 165 h 381"/>
                  <a:gd name="T24" fmla="*/ 54 w 393"/>
                  <a:gd name="T25" fmla="*/ 191 h 381"/>
                  <a:gd name="T26" fmla="*/ 51 w 393"/>
                  <a:gd name="T27" fmla="*/ 200 h 381"/>
                  <a:gd name="T28" fmla="*/ 77 w 393"/>
                  <a:gd name="T29" fmla="*/ 174 h 381"/>
                  <a:gd name="T30" fmla="*/ 93 w 393"/>
                  <a:gd name="T31" fmla="*/ 160 h 381"/>
                  <a:gd name="T32" fmla="*/ 79 w 393"/>
                  <a:gd name="T33" fmla="*/ 191 h 381"/>
                  <a:gd name="T34" fmla="*/ 76 w 393"/>
                  <a:gd name="T35" fmla="*/ 215 h 381"/>
                  <a:gd name="T36" fmla="*/ 79 w 393"/>
                  <a:gd name="T37" fmla="*/ 234 h 381"/>
                  <a:gd name="T38" fmla="*/ 67 w 393"/>
                  <a:gd name="T39" fmla="*/ 243 h 381"/>
                  <a:gd name="T40" fmla="*/ 73 w 393"/>
                  <a:gd name="T41" fmla="*/ 256 h 381"/>
                  <a:gd name="T42" fmla="*/ 87 w 393"/>
                  <a:gd name="T43" fmla="*/ 251 h 381"/>
                  <a:gd name="T44" fmla="*/ 65 w 393"/>
                  <a:gd name="T45" fmla="*/ 275 h 381"/>
                  <a:gd name="T46" fmla="*/ 66 w 393"/>
                  <a:gd name="T47" fmla="*/ 306 h 381"/>
                  <a:gd name="T48" fmla="*/ 90 w 393"/>
                  <a:gd name="T49" fmla="*/ 376 h 381"/>
                  <a:gd name="T50" fmla="*/ 125 w 393"/>
                  <a:gd name="T51" fmla="*/ 354 h 381"/>
                  <a:gd name="T52" fmla="*/ 154 w 393"/>
                  <a:gd name="T53" fmla="*/ 359 h 381"/>
                  <a:gd name="T54" fmla="*/ 171 w 393"/>
                  <a:gd name="T55" fmla="*/ 335 h 381"/>
                  <a:gd name="T56" fmla="*/ 210 w 393"/>
                  <a:gd name="T57" fmla="*/ 335 h 381"/>
                  <a:gd name="T58" fmla="*/ 245 w 393"/>
                  <a:gd name="T59" fmla="*/ 349 h 381"/>
                  <a:gd name="T60" fmla="*/ 270 w 393"/>
                  <a:gd name="T61" fmla="*/ 346 h 381"/>
                  <a:gd name="T62" fmla="*/ 301 w 393"/>
                  <a:gd name="T63" fmla="*/ 380 h 381"/>
                  <a:gd name="T64" fmla="*/ 322 w 393"/>
                  <a:gd name="T65" fmla="*/ 376 h 381"/>
                  <a:gd name="T66" fmla="*/ 333 w 393"/>
                  <a:gd name="T67" fmla="*/ 374 h 381"/>
                  <a:gd name="T68" fmla="*/ 376 w 393"/>
                  <a:gd name="T69" fmla="*/ 374 h 381"/>
                  <a:gd name="T70" fmla="*/ 393 w 393"/>
                  <a:gd name="T71" fmla="*/ 316 h 381"/>
                  <a:gd name="T72" fmla="*/ 361 w 393"/>
                  <a:gd name="T73" fmla="*/ 267 h 381"/>
                  <a:gd name="T74" fmla="*/ 357 w 393"/>
                  <a:gd name="T75" fmla="*/ 217 h 381"/>
                  <a:gd name="T76" fmla="*/ 359 w 393"/>
                  <a:gd name="T77" fmla="*/ 197 h 381"/>
                  <a:gd name="T78" fmla="*/ 331 w 393"/>
                  <a:gd name="T79" fmla="*/ 193 h 381"/>
                  <a:gd name="T80" fmla="*/ 292 w 393"/>
                  <a:gd name="T81" fmla="*/ 193 h 381"/>
                  <a:gd name="T82" fmla="*/ 294 w 393"/>
                  <a:gd name="T83" fmla="*/ 207 h 381"/>
                  <a:gd name="T84" fmla="*/ 280 w 393"/>
                  <a:gd name="T85" fmla="*/ 210 h 381"/>
                  <a:gd name="T86" fmla="*/ 285 w 393"/>
                  <a:gd name="T87" fmla="*/ 225 h 381"/>
                  <a:gd name="T88" fmla="*/ 271 w 393"/>
                  <a:gd name="T89" fmla="*/ 218 h 381"/>
                  <a:gd name="T90" fmla="*/ 263 w 393"/>
                  <a:gd name="T91" fmla="*/ 239 h 381"/>
                  <a:gd name="T92" fmla="*/ 245 w 393"/>
                  <a:gd name="T93" fmla="*/ 234 h 381"/>
                  <a:gd name="T94" fmla="*/ 231 w 393"/>
                  <a:gd name="T95" fmla="*/ 230 h 381"/>
                  <a:gd name="T96" fmla="*/ 221 w 393"/>
                  <a:gd name="T97" fmla="*/ 237 h 381"/>
                  <a:gd name="T98" fmla="*/ 204 w 393"/>
                  <a:gd name="T99" fmla="*/ 230 h 381"/>
                  <a:gd name="T100" fmla="*/ 194 w 393"/>
                  <a:gd name="T101" fmla="*/ 215 h 381"/>
                  <a:gd name="T102" fmla="*/ 196 w 393"/>
                  <a:gd name="T103" fmla="*/ 204 h 381"/>
                  <a:gd name="T104" fmla="*/ 196 w 393"/>
                  <a:gd name="T105" fmla="*/ 179 h 381"/>
                  <a:gd name="T106" fmla="*/ 185 w 393"/>
                  <a:gd name="T107" fmla="*/ 172 h 381"/>
                  <a:gd name="T108" fmla="*/ 158 w 393"/>
                  <a:gd name="T109" fmla="*/ 156 h 381"/>
                  <a:gd name="T110" fmla="*/ 161 w 393"/>
                  <a:gd name="T111" fmla="*/ 141 h 381"/>
                  <a:gd name="T112" fmla="*/ 181 w 393"/>
                  <a:gd name="T113" fmla="*/ 127 h 381"/>
                  <a:gd name="T114" fmla="*/ 179 w 393"/>
                  <a:gd name="T115" fmla="*/ 64 h 381"/>
                  <a:gd name="T116" fmla="*/ 167 w 393"/>
                  <a:gd name="T117" fmla="*/ 40 h 381"/>
                  <a:gd name="T118" fmla="*/ 160 w 393"/>
                  <a:gd name="T119" fmla="*/ 29 h 381"/>
                  <a:gd name="T120" fmla="*/ 117 w 393"/>
                  <a:gd name="T121" fmla="*/ 28 h 381"/>
                  <a:gd name="T122" fmla="*/ 104 w 393"/>
                  <a:gd name="T123" fmla="*/ 0 h 381"/>
                  <a:gd name="T124" fmla="*/ 66 w 393"/>
                  <a:gd name="T125" fmla="*/ 6 h 3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93" h="381">
                    <a:moveTo>
                      <a:pt x="62" y="8"/>
                    </a:moveTo>
                    <a:lnTo>
                      <a:pt x="58" y="10"/>
                    </a:lnTo>
                    <a:lnTo>
                      <a:pt x="57" y="10"/>
                    </a:lnTo>
                    <a:lnTo>
                      <a:pt x="57" y="7"/>
                    </a:lnTo>
                    <a:lnTo>
                      <a:pt x="54" y="3"/>
                    </a:lnTo>
                    <a:lnTo>
                      <a:pt x="51" y="0"/>
                    </a:lnTo>
                    <a:lnTo>
                      <a:pt x="43" y="6"/>
                    </a:lnTo>
                    <a:lnTo>
                      <a:pt x="47" y="10"/>
                    </a:lnTo>
                    <a:lnTo>
                      <a:pt x="51" y="17"/>
                    </a:lnTo>
                    <a:lnTo>
                      <a:pt x="45" y="25"/>
                    </a:lnTo>
                    <a:lnTo>
                      <a:pt x="44" y="26"/>
                    </a:lnTo>
                    <a:lnTo>
                      <a:pt x="40" y="29"/>
                    </a:lnTo>
                    <a:lnTo>
                      <a:pt x="37" y="26"/>
                    </a:lnTo>
                    <a:lnTo>
                      <a:pt x="29" y="14"/>
                    </a:lnTo>
                    <a:lnTo>
                      <a:pt x="26" y="13"/>
                    </a:lnTo>
                    <a:lnTo>
                      <a:pt x="26" y="11"/>
                    </a:lnTo>
                    <a:lnTo>
                      <a:pt x="17" y="11"/>
                    </a:lnTo>
                    <a:lnTo>
                      <a:pt x="16" y="13"/>
                    </a:lnTo>
                    <a:lnTo>
                      <a:pt x="16" y="17"/>
                    </a:lnTo>
                    <a:lnTo>
                      <a:pt x="20" y="22"/>
                    </a:lnTo>
                    <a:lnTo>
                      <a:pt x="20" y="24"/>
                    </a:lnTo>
                    <a:lnTo>
                      <a:pt x="21" y="25"/>
                    </a:lnTo>
                    <a:lnTo>
                      <a:pt x="23" y="31"/>
                    </a:lnTo>
                    <a:lnTo>
                      <a:pt x="23" y="49"/>
                    </a:lnTo>
                    <a:lnTo>
                      <a:pt x="21" y="49"/>
                    </a:lnTo>
                    <a:lnTo>
                      <a:pt x="13" y="56"/>
                    </a:lnTo>
                    <a:lnTo>
                      <a:pt x="9" y="63"/>
                    </a:lnTo>
                    <a:lnTo>
                      <a:pt x="2" y="71"/>
                    </a:lnTo>
                    <a:lnTo>
                      <a:pt x="0" y="71"/>
                    </a:lnTo>
                    <a:lnTo>
                      <a:pt x="0" y="76"/>
                    </a:lnTo>
                    <a:lnTo>
                      <a:pt x="2" y="77"/>
                    </a:lnTo>
                    <a:lnTo>
                      <a:pt x="3" y="83"/>
                    </a:lnTo>
                    <a:lnTo>
                      <a:pt x="6" y="84"/>
                    </a:lnTo>
                    <a:lnTo>
                      <a:pt x="13" y="84"/>
                    </a:lnTo>
                    <a:lnTo>
                      <a:pt x="14" y="86"/>
                    </a:lnTo>
                    <a:lnTo>
                      <a:pt x="17" y="88"/>
                    </a:lnTo>
                    <a:lnTo>
                      <a:pt x="17" y="89"/>
                    </a:lnTo>
                    <a:lnTo>
                      <a:pt x="29" y="91"/>
                    </a:lnTo>
                    <a:lnTo>
                      <a:pt x="30" y="92"/>
                    </a:lnTo>
                    <a:lnTo>
                      <a:pt x="31" y="95"/>
                    </a:lnTo>
                    <a:lnTo>
                      <a:pt x="31" y="98"/>
                    </a:lnTo>
                    <a:lnTo>
                      <a:pt x="30" y="99"/>
                    </a:lnTo>
                    <a:lnTo>
                      <a:pt x="19" y="107"/>
                    </a:lnTo>
                    <a:lnTo>
                      <a:pt x="14" y="114"/>
                    </a:lnTo>
                    <a:lnTo>
                      <a:pt x="14" y="119"/>
                    </a:lnTo>
                    <a:lnTo>
                      <a:pt x="16" y="120"/>
                    </a:lnTo>
                    <a:lnTo>
                      <a:pt x="16" y="121"/>
                    </a:lnTo>
                    <a:lnTo>
                      <a:pt x="17" y="124"/>
                    </a:lnTo>
                    <a:lnTo>
                      <a:pt x="19" y="126"/>
                    </a:lnTo>
                    <a:lnTo>
                      <a:pt x="19" y="127"/>
                    </a:lnTo>
                    <a:lnTo>
                      <a:pt x="26" y="131"/>
                    </a:lnTo>
                    <a:lnTo>
                      <a:pt x="29" y="134"/>
                    </a:lnTo>
                    <a:lnTo>
                      <a:pt x="31" y="133"/>
                    </a:lnTo>
                    <a:lnTo>
                      <a:pt x="40" y="130"/>
                    </a:lnTo>
                    <a:lnTo>
                      <a:pt x="44" y="130"/>
                    </a:lnTo>
                    <a:lnTo>
                      <a:pt x="51" y="126"/>
                    </a:lnTo>
                    <a:lnTo>
                      <a:pt x="51" y="150"/>
                    </a:lnTo>
                    <a:lnTo>
                      <a:pt x="43" y="153"/>
                    </a:lnTo>
                    <a:lnTo>
                      <a:pt x="41" y="155"/>
                    </a:lnTo>
                    <a:lnTo>
                      <a:pt x="41" y="165"/>
                    </a:lnTo>
                    <a:lnTo>
                      <a:pt x="43" y="166"/>
                    </a:lnTo>
                    <a:lnTo>
                      <a:pt x="45" y="167"/>
                    </a:lnTo>
                    <a:lnTo>
                      <a:pt x="50" y="173"/>
                    </a:lnTo>
                    <a:lnTo>
                      <a:pt x="54" y="189"/>
                    </a:lnTo>
                    <a:lnTo>
                      <a:pt x="54" y="191"/>
                    </a:lnTo>
                    <a:lnTo>
                      <a:pt x="51" y="193"/>
                    </a:lnTo>
                    <a:lnTo>
                      <a:pt x="51" y="194"/>
                    </a:lnTo>
                    <a:lnTo>
                      <a:pt x="50" y="196"/>
                    </a:lnTo>
                    <a:lnTo>
                      <a:pt x="51" y="198"/>
                    </a:lnTo>
                    <a:lnTo>
                      <a:pt x="51" y="200"/>
                    </a:lnTo>
                    <a:lnTo>
                      <a:pt x="54" y="200"/>
                    </a:lnTo>
                    <a:lnTo>
                      <a:pt x="62" y="201"/>
                    </a:lnTo>
                    <a:lnTo>
                      <a:pt x="63" y="198"/>
                    </a:lnTo>
                    <a:lnTo>
                      <a:pt x="74" y="183"/>
                    </a:lnTo>
                    <a:lnTo>
                      <a:pt x="77" y="174"/>
                    </a:lnTo>
                    <a:lnTo>
                      <a:pt x="80" y="169"/>
                    </a:lnTo>
                    <a:lnTo>
                      <a:pt x="80" y="166"/>
                    </a:lnTo>
                    <a:lnTo>
                      <a:pt x="86" y="163"/>
                    </a:lnTo>
                    <a:lnTo>
                      <a:pt x="90" y="160"/>
                    </a:lnTo>
                    <a:lnTo>
                      <a:pt x="93" y="160"/>
                    </a:lnTo>
                    <a:lnTo>
                      <a:pt x="97" y="165"/>
                    </a:lnTo>
                    <a:lnTo>
                      <a:pt x="97" y="166"/>
                    </a:lnTo>
                    <a:lnTo>
                      <a:pt x="96" y="167"/>
                    </a:lnTo>
                    <a:lnTo>
                      <a:pt x="83" y="187"/>
                    </a:lnTo>
                    <a:lnTo>
                      <a:pt x="79" y="191"/>
                    </a:lnTo>
                    <a:lnTo>
                      <a:pt x="76" y="196"/>
                    </a:lnTo>
                    <a:lnTo>
                      <a:pt x="76" y="197"/>
                    </a:lnTo>
                    <a:lnTo>
                      <a:pt x="74" y="198"/>
                    </a:lnTo>
                    <a:lnTo>
                      <a:pt x="74" y="208"/>
                    </a:lnTo>
                    <a:lnTo>
                      <a:pt x="76" y="215"/>
                    </a:lnTo>
                    <a:lnTo>
                      <a:pt x="81" y="226"/>
                    </a:lnTo>
                    <a:lnTo>
                      <a:pt x="81" y="227"/>
                    </a:lnTo>
                    <a:lnTo>
                      <a:pt x="80" y="232"/>
                    </a:lnTo>
                    <a:lnTo>
                      <a:pt x="80" y="233"/>
                    </a:lnTo>
                    <a:lnTo>
                      <a:pt x="79" y="234"/>
                    </a:lnTo>
                    <a:lnTo>
                      <a:pt x="76" y="239"/>
                    </a:lnTo>
                    <a:lnTo>
                      <a:pt x="74" y="240"/>
                    </a:lnTo>
                    <a:lnTo>
                      <a:pt x="70" y="240"/>
                    </a:lnTo>
                    <a:lnTo>
                      <a:pt x="70" y="241"/>
                    </a:lnTo>
                    <a:lnTo>
                      <a:pt x="67" y="243"/>
                    </a:lnTo>
                    <a:lnTo>
                      <a:pt x="65" y="246"/>
                    </a:lnTo>
                    <a:lnTo>
                      <a:pt x="63" y="249"/>
                    </a:lnTo>
                    <a:lnTo>
                      <a:pt x="65" y="251"/>
                    </a:lnTo>
                    <a:lnTo>
                      <a:pt x="66" y="253"/>
                    </a:lnTo>
                    <a:lnTo>
                      <a:pt x="73" y="256"/>
                    </a:lnTo>
                    <a:lnTo>
                      <a:pt x="77" y="256"/>
                    </a:lnTo>
                    <a:lnTo>
                      <a:pt x="80" y="253"/>
                    </a:lnTo>
                    <a:lnTo>
                      <a:pt x="84" y="250"/>
                    </a:lnTo>
                    <a:lnTo>
                      <a:pt x="86" y="250"/>
                    </a:lnTo>
                    <a:lnTo>
                      <a:pt x="87" y="251"/>
                    </a:lnTo>
                    <a:lnTo>
                      <a:pt x="73" y="265"/>
                    </a:lnTo>
                    <a:lnTo>
                      <a:pt x="72" y="265"/>
                    </a:lnTo>
                    <a:lnTo>
                      <a:pt x="70" y="267"/>
                    </a:lnTo>
                    <a:lnTo>
                      <a:pt x="70" y="268"/>
                    </a:lnTo>
                    <a:lnTo>
                      <a:pt x="65" y="275"/>
                    </a:lnTo>
                    <a:lnTo>
                      <a:pt x="63" y="275"/>
                    </a:lnTo>
                    <a:lnTo>
                      <a:pt x="63" y="278"/>
                    </a:lnTo>
                    <a:lnTo>
                      <a:pt x="65" y="293"/>
                    </a:lnTo>
                    <a:lnTo>
                      <a:pt x="66" y="300"/>
                    </a:lnTo>
                    <a:lnTo>
                      <a:pt x="66" y="306"/>
                    </a:lnTo>
                    <a:lnTo>
                      <a:pt x="76" y="331"/>
                    </a:lnTo>
                    <a:lnTo>
                      <a:pt x="77" y="349"/>
                    </a:lnTo>
                    <a:lnTo>
                      <a:pt x="86" y="364"/>
                    </a:lnTo>
                    <a:lnTo>
                      <a:pt x="90" y="373"/>
                    </a:lnTo>
                    <a:lnTo>
                      <a:pt x="90" y="376"/>
                    </a:lnTo>
                    <a:lnTo>
                      <a:pt x="98" y="370"/>
                    </a:lnTo>
                    <a:lnTo>
                      <a:pt x="112" y="363"/>
                    </a:lnTo>
                    <a:lnTo>
                      <a:pt x="118" y="359"/>
                    </a:lnTo>
                    <a:lnTo>
                      <a:pt x="121" y="356"/>
                    </a:lnTo>
                    <a:lnTo>
                      <a:pt x="125" y="354"/>
                    </a:lnTo>
                    <a:lnTo>
                      <a:pt x="126" y="353"/>
                    </a:lnTo>
                    <a:lnTo>
                      <a:pt x="132" y="353"/>
                    </a:lnTo>
                    <a:lnTo>
                      <a:pt x="142" y="351"/>
                    </a:lnTo>
                    <a:lnTo>
                      <a:pt x="153" y="360"/>
                    </a:lnTo>
                    <a:lnTo>
                      <a:pt x="154" y="359"/>
                    </a:lnTo>
                    <a:lnTo>
                      <a:pt x="156" y="351"/>
                    </a:lnTo>
                    <a:lnTo>
                      <a:pt x="158" y="345"/>
                    </a:lnTo>
                    <a:lnTo>
                      <a:pt x="160" y="344"/>
                    </a:lnTo>
                    <a:lnTo>
                      <a:pt x="163" y="339"/>
                    </a:lnTo>
                    <a:lnTo>
                      <a:pt x="171" y="335"/>
                    </a:lnTo>
                    <a:lnTo>
                      <a:pt x="171" y="334"/>
                    </a:lnTo>
                    <a:lnTo>
                      <a:pt x="172" y="334"/>
                    </a:lnTo>
                    <a:lnTo>
                      <a:pt x="200" y="341"/>
                    </a:lnTo>
                    <a:lnTo>
                      <a:pt x="203" y="341"/>
                    </a:lnTo>
                    <a:lnTo>
                      <a:pt x="210" y="335"/>
                    </a:lnTo>
                    <a:lnTo>
                      <a:pt x="213" y="331"/>
                    </a:lnTo>
                    <a:lnTo>
                      <a:pt x="216" y="330"/>
                    </a:lnTo>
                    <a:lnTo>
                      <a:pt x="223" y="330"/>
                    </a:lnTo>
                    <a:lnTo>
                      <a:pt x="228" y="331"/>
                    </a:lnTo>
                    <a:lnTo>
                      <a:pt x="245" y="349"/>
                    </a:lnTo>
                    <a:lnTo>
                      <a:pt x="255" y="348"/>
                    </a:lnTo>
                    <a:lnTo>
                      <a:pt x="256" y="348"/>
                    </a:lnTo>
                    <a:lnTo>
                      <a:pt x="256" y="349"/>
                    </a:lnTo>
                    <a:lnTo>
                      <a:pt x="262" y="349"/>
                    </a:lnTo>
                    <a:lnTo>
                      <a:pt x="270" y="346"/>
                    </a:lnTo>
                    <a:lnTo>
                      <a:pt x="276" y="342"/>
                    </a:lnTo>
                    <a:lnTo>
                      <a:pt x="291" y="362"/>
                    </a:lnTo>
                    <a:lnTo>
                      <a:pt x="291" y="366"/>
                    </a:lnTo>
                    <a:lnTo>
                      <a:pt x="297" y="376"/>
                    </a:lnTo>
                    <a:lnTo>
                      <a:pt x="301" y="380"/>
                    </a:lnTo>
                    <a:lnTo>
                      <a:pt x="312" y="373"/>
                    </a:lnTo>
                    <a:lnTo>
                      <a:pt x="318" y="371"/>
                    </a:lnTo>
                    <a:lnTo>
                      <a:pt x="318" y="370"/>
                    </a:lnTo>
                    <a:lnTo>
                      <a:pt x="319" y="371"/>
                    </a:lnTo>
                    <a:lnTo>
                      <a:pt x="322" y="376"/>
                    </a:lnTo>
                    <a:lnTo>
                      <a:pt x="329" y="380"/>
                    </a:lnTo>
                    <a:lnTo>
                      <a:pt x="330" y="381"/>
                    </a:lnTo>
                    <a:lnTo>
                      <a:pt x="330" y="376"/>
                    </a:lnTo>
                    <a:lnTo>
                      <a:pt x="331" y="376"/>
                    </a:lnTo>
                    <a:lnTo>
                      <a:pt x="333" y="374"/>
                    </a:lnTo>
                    <a:lnTo>
                      <a:pt x="334" y="374"/>
                    </a:lnTo>
                    <a:lnTo>
                      <a:pt x="344" y="371"/>
                    </a:lnTo>
                    <a:lnTo>
                      <a:pt x="350" y="371"/>
                    </a:lnTo>
                    <a:lnTo>
                      <a:pt x="374" y="374"/>
                    </a:lnTo>
                    <a:lnTo>
                      <a:pt x="376" y="374"/>
                    </a:lnTo>
                    <a:lnTo>
                      <a:pt x="375" y="373"/>
                    </a:lnTo>
                    <a:lnTo>
                      <a:pt x="375" y="370"/>
                    </a:lnTo>
                    <a:lnTo>
                      <a:pt x="376" y="367"/>
                    </a:lnTo>
                    <a:lnTo>
                      <a:pt x="390" y="316"/>
                    </a:lnTo>
                    <a:lnTo>
                      <a:pt x="393" y="316"/>
                    </a:lnTo>
                    <a:lnTo>
                      <a:pt x="393" y="314"/>
                    </a:lnTo>
                    <a:lnTo>
                      <a:pt x="359" y="281"/>
                    </a:lnTo>
                    <a:lnTo>
                      <a:pt x="359" y="271"/>
                    </a:lnTo>
                    <a:lnTo>
                      <a:pt x="359" y="268"/>
                    </a:lnTo>
                    <a:lnTo>
                      <a:pt x="361" y="267"/>
                    </a:lnTo>
                    <a:lnTo>
                      <a:pt x="361" y="263"/>
                    </a:lnTo>
                    <a:lnTo>
                      <a:pt x="358" y="253"/>
                    </a:lnTo>
                    <a:lnTo>
                      <a:pt x="350" y="239"/>
                    </a:lnTo>
                    <a:lnTo>
                      <a:pt x="350" y="230"/>
                    </a:lnTo>
                    <a:lnTo>
                      <a:pt x="357" y="217"/>
                    </a:lnTo>
                    <a:lnTo>
                      <a:pt x="365" y="210"/>
                    </a:lnTo>
                    <a:lnTo>
                      <a:pt x="366" y="211"/>
                    </a:lnTo>
                    <a:lnTo>
                      <a:pt x="366" y="210"/>
                    </a:lnTo>
                    <a:lnTo>
                      <a:pt x="362" y="201"/>
                    </a:lnTo>
                    <a:lnTo>
                      <a:pt x="359" y="197"/>
                    </a:lnTo>
                    <a:lnTo>
                      <a:pt x="351" y="193"/>
                    </a:lnTo>
                    <a:lnTo>
                      <a:pt x="350" y="193"/>
                    </a:lnTo>
                    <a:lnTo>
                      <a:pt x="343" y="190"/>
                    </a:lnTo>
                    <a:lnTo>
                      <a:pt x="334" y="191"/>
                    </a:lnTo>
                    <a:lnTo>
                      <a:pt x="331" y="193"/>
                    </a:lnTo>
                    <a:lnTo>
                      <a:pt x="322" y="183"/>
                    </a:lnTo>
                    <a:lnTo>
                      <a:pt x="321" y="183"/>
                    </a:lnTo>
                    <a:lnTo>
                      <a:pt x="301" y="191"/>
                    </a:lnTo>
                    <a:lnTo>
                      <a:pt x="292" y="191"/>
                    </a:lnTo>
                    <a:lnTo>
                      <a:pt x="292" y="193"/>
                    </a:lnTo>
                    <a:lnTo>
                      <a:pt x="294" y="197"/>
                    </a:lnTo>
                    <a:lnTo>
                      <a:pt x="294" y="198"/>
                    </a:lnTo>
                    <a:lnTo>
                      <a:pt x="295" y="200"/>
                    </a:lnTo>
                    <a:lnTo>
                      <a:pt x="294" y="201"/>
                    </a:lnTo>
                    <a:lnTo>
                      <a:pt x="294" y="207"/>
                    </a:lnTo>
                    <a:lnTo>
                      <a:pt x="292" y="207"/>
                    </a:lnTo>
                    <a:lnTo>
                      <a:pt x="290" y="208"/>
                    </a:lnTo>
                    <a:lnTo>
                      <a:pt x="283" y="208"/>
                    </a:lnTo>
                    <a:lnTo>
                      <a:pt x="281" y="210"/>
                    </a:lnTo>
                    <a:lnTo>
                      <a:pt x="280" y="210"/>
                    </a:lnTo>
                    <a:lnTo>
                      <a:pt x="280" y="211"/>
                    </a:lnTo>
                    <a:lnTo>
                      <a:pt x="283" y="214"/>
                    </a:lnTo>
                    <a:lnTo>
                      <a:pt x="283" y="215"/>
                    </a:lnTo>
                    <a:lnTo>
                      <a:pt x="285" y="223"/>
                    </a:lnTo>
                    <a:lnTo>
                      <a:pt x="285" y="225"/>
                    </a:lnTo>
                    <a:lnTo>
                      <a:pt x="277" y="222"/>
                    </a:lnTo>
                    <a:lnTo>
                      <a:pt x="274" y="222"/>
                    </a:lnTo>
                    <a:lnTo>
                      <a:pt x="273" y="220"/>
                    </a:lnTo>
                    <a:lnTo>
                      <a:pt x="271" y="220"/>
                    </a:lnTo>
                    <a:lnTo>
                      <a:pt x="271" y="218"/>
                    </a:lnTo>
                    <a:lnTo>
                      <a:pt x="270" y="217"/>
                    </a:lnTo>
                    <a:lnTo>
                      <a:pt x="267" y="225"/>
                    </a:lnTo>
                    <a:lnTo>
                      <a:pt x="267" y="230"/>
                    </a:lnTo>
                    <a:lnTo>
                      <a:pt x="269" y="239"/>
                    </a:lnTo>
                    <a:lnTo>
                      <a:pt x="263" y="239"/>
                    </a:lnTo>
                    <a:lnTo>
                      <a:pt x="262" y="237"/>
                    </a:lnTo>
                    <a:lnTo>
                      <a:pt x="262" y="239"/>
                    </a:lnTo>
                    <a:lnTo>
                      <a:pt x="258" y="240"/>
                    </a:lnTo>
                    <a:lnTo>
                      <a:pt x="246" y="239"/>
                    </a:lnTo>
                    <a:lnTo>
                      <a:pt x="245" y="234"/>
                    </a:lnTo>
                    <a:lnTo>
                      <a:pt x="244" y="233"/>
                    </a:lnTo>
                    <a:lnTo>
                      <a:pt x="242" y="230"/>
                    </a:lnTo>
                    <a:lnTo>
                      <a:pt x="239" y="229"/>
                    </a:lnTo>
                    <a:lnTo>
                      <a:pt x="234" y="230"/>
                    </a:lnTo>
                    <a:lnTo>
                      <a:pt x="231" y="230"/>
                    </a:lnTo>
                    <a:lnTo>
                      <a:pt x="228" y="232"/>
                    </a:lnTo>
                    <a:lnTo>
                      <a:pt x="227" y="233"/>
                    </a:lnTo>
                    <a:lnTo>
                      <a:pt x="227" y="234"/>
                    </a:lnTo>
                    <a:lnTo>
                      <a:pt x="223" y="236"/>
                    </a:lnTo>
                    <a:lnTo>
                      <a:pt x="221" y="237"/>
                    </a:lnTo>
                    <a:lnTo>
                      <a:pt x="217" y="240"/>
                    </a:lnTo>
                    <a:lnTo>
                      <a:pt x="211" y="237"/>
                    </a:lnTo>
                    <a:lnTo>
                      <a:pt x="206" y="233"/>
                    </a:lnTo>
                    <a:lnTo>
                      <a:pt x="204" y="233"/>
                    </a:lnTo>
                    <a:lnTo>
                      <a:pt x="204" y="230"/>
                    </a:lnTo>
                    <a:lnTo>
                      <a:pt x="203" y="230"/>
                    </a:lnTo>
                    <a:lnTo>
                      <a:pt x="203" y="227"/>
                    </a:lnTo>
                    <a:lnTo>
                      <a:pt x="200" y="223"/>
                    </a:lnTo>
                    <a:lnTo>
                      <a:pt x="194" y="217"/>
                    </a:lnTo>
                    <a:lnTo>
                      <a:pt x="194" y="215"/>
                    </a:lnTo>
                    <a:lnTo>
                      <a:pt x="191" y="212"/>
                    </a:lnTo>
                    <a:lnTo>
                      <a:pt x="191" y="208"/>
                    </a:lnTo>
                    <a:lnTo>
                      <a:pt x="194" y="208"/>
                    </a:lnTo>
                    <a:lnTo>
                      <a:pt x="194" y="205"/>
                    </a:lnTo>
                    <a:lnTo>
                      <a:pt x="196" y="204"/>
                    </a:lnTo>
                    <a:lnTo>
                      <a:pt x="196" y="203"/>
                    </a:lnTo>
                    <a:lnTo>
                      <a:pt x="197" y="201"/>
                    </a:lnTo>
                    <a:lnTo>
                      <a:pt x="197" y="198"/>
                    </a:lnTo>
                    <a:lnTo>
                      <a:pt x="199" y="197"/>
                    </a:lnTo>
                    <a:lnTo>
                      <a:pt x="196" y="179"/>
                    </a:lnTo>
                    <a:lnTo>
                      <a:pt x="194" y="174"/>
                    </a:lnTo>
                    <a:lnTo>
                      <a:pt x="192" y="174"/>
                    </a:lnTo>
                    <a:lnTo>
                      <a:pt x="191" y="173"/>
                    </a:lnTo>
                    <a:lnTo>
                      <a:pt x="188" y="173"/>
                    </a:lnTo>
                    <a:lnTo>
                      <a:pt x="185" y="172"/>
                    </a:lnTo>
                    <a:lnTo>
                      <a:pt x="177" y="173"/>
                    </a:lnTo>
                    <a:lnTo>
                      <a:pt x="168" y="172"/>
                    </a:lnTo>
                    <a:lnTo>
                      <a:pt x="165" y="172"/>
                    </a:lnTo>
                    <a:lnTo>
                      <a:pt x="165" y="170"/>
                    </a:lnTo>
                    <a:lnTo>
                      <a:pt x="158" y="156"/>
                    </a:lnTo>
                    <a:lnTo>
                      <a:pt x="158" y="155"/>
                    </a:lnTo>
                    <a:lnTo>
                      <a:pt x="157" y="153"/>
                    </a:lnTo>
                    <a:lnTo>
                      <a:pt x="157" y="151"/>
                    </a:lnTo>
                    <a:lnTo>
                      <a:pt x="160" y="145"/>
                    </a:lnTo>
                    <a:lnTo>
                      <a:pt x="161" y="141"/>
                    </a:lnTo>
                    <a:lnTo>
                      <a:pt x="168" y="133"/>
                    </a:lnTo>
                    <a:lnTo>
                      <a:pt x="171" y="131"/>
                    </a:lnTo>
                    <a:lnTo>
                      <a:pt x="172" y="131"/>
                    </a:lnTo>
                    <a:lnTo>
                      <a:pt x="179" y="129"/>
                    </a:lnTo>
                    <a:lnTo>
                      <a:pt x="181" y="127"/>
                    </a:lnTo>
                    <a:lnTo>
                      <a:pt x="178" y="117"/>
                    </a:lnTo>
                    <a:lnTo>
                      <a:pt x="179" y="92"/>
                    </a:lnTo>
                    <a:lnTo>
                      <a:pt x="185" y="80"/>
                    </a:lnTo>
                    <a:lnTo>
                      <a:pt x="185" y="74"/>
                    </a:lnTo>
                    <a:lnTo>
                      <a:pt x="179" y="64"/>
                    </a:lnTo>
                    <a:lnTo>
                      <a:pt x="171" y="54"/>
                    </a:lnTo>
                    <a:lnTo>
                      <a:pt x="167" y="45"/>
                    </a:lnTo>
                    <a:lnTo>
                      <a:pt x="167" y="42"/>
                    </a:lnTo>
                    <a:lnTo>
                      <a:pt x="168" y="40"/>
                    </a:lnTo>
                    <a:lnTo>
                      <a:pt x="167" y="40"/>
                    </a:lnTo>
                    <a:lnTo>
                      <a:pt x="164" y="39"/>
                    </a:lnTo>
                    <a:lnTo>
                      <a:pt x="163" y="38"/>
                    </a:lnTo>
                    <a:lnTo>
                      <a:pt x="158" y="35"/>
                    </a:lnTo>
                    <a:lnTo>
                      <a:pt x="160" y="32"/>
                    </a:lnTo>
                    <a:lnTo>
                      <a:pt x="160" y="29"/>
                    </a:lnTo>
                    <a:lnTo>
                      <a:pt x="154" y="29"/>
                    </a:lnTo>
                    <a:lnTo>
                      <a:pt x="144" y="31"/>
                    </a:lnTo>
                    <a:lnTo>
                      <a:pt x="137" y="31"/>
                    </a:lnTo>
                    <a:lnTo>
                      <a:pt x="124" y="28"/>
                    </a:lnTo>
                    <a:lnTo>
                      <a:pt x="117" y="28"/>
                    </a:lnTo>
                    <a:lnTo>
                      <a:pt x="114" y="26"/>
                    </a:lnTo>
                    <a:lnTo>
                      <a:pt x="114" y="19"/>
                    </a:lnTo>
                    <a:lnTo>
                      <a:pt x="112" y="17"/>
                    </a:lnTo>
                    <a:lnTo>
                      <a:pt x="110" y="4"/>
                    </a:lnTo>
                    <a:lnTo>
                      <a:pt x="104" y="0"/>
                    </a:lnTo>
                    <a:lnTo>
                      <a:pt x="100" y="4"/>
                    </a:lnTo>
                    <a:lnTo>
                      <a:pt x="97" y="6"/>
                    </a:lnTo>
                    <a:lnTo>
                      <a:pt x="87" y="8"/>
                    </a:lnTo>
                    <a:lnTo>
                      <a:pt x="69" y="7"/>
                    </a:lnTo>
                    <a:lnTo>
                      <a:pt x="66" y="6"/>
                    </a:lnTo>
                    <a:lnTo>
                      <a:pt x="65" y="6"/>
                    </a:lnTo>
                    <a:lnTo>
                      <a:pt x="63" y="7"/>
                    </a:lnTo>
                    <a:lnTo>
                      <a:pt x="63" y="8"/>
                    </a:lnTo>
                    <a:lnTo>
                      <a:pt x="62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58" name="Freeform 587">
                <a:extLst>
                  <a:ext uri="{FF2B5EF4-FFF2-40B4-BE49-F238E27FC236}">
                    <a16:creationId xmlns:a16="http://schemas.microsoft.com/office/drawing/2014/main" id="{C1886E4E-8EF6-DFEB-577E-21DF7513F4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4" y="1661"/>
                <a:ext cx="143" cy="231"/>
              </a:xfrm>
              <a:custGeom>
                <a:avLst/>
                <a:gdLst>
                  <a:gd name="T0" fmla="*/ 432 w 576"/>
                  <a:gd name="T1" fmla="*/ 173 h 921"/>
                  <a:gd name="T2" fmla="*/ 385 w 576"/>
                  <a:gd name="T3" fmla="*/ 165 h 921"/>
                  <a:gd name="T4" fmla="*/ 329 w 576"/>
                  <a:gd name="T5" fmla="*/ 190 h 921"/>
                  <a:gd name="T6" fmla="*/ 305 w 576"/>
                  <a:gd name="T7" fmla="*/ 215 h 921"/>
                  <a:gd name="T8" fmla="*/ 249 w 576"/>
                  <a:gd name="T9" fmla="*/ 115 h 921"/>
                  <a:gd name="T10" fmla="*/ 242 w 576"/>
                  <a:gd name="T11" fmla="*/ 85 h 921"/>
                  <a:gd name="T12" fmla="*/ 189 w 576"/>
                  <a:gd name="T13" fmla="*/ 95 h 921"/>
                  <a:gd name="T14" fmla="*/ 153 w 576"/>
                  <a:gd name="T15" fmla="*/ 125 h 921"/>
                  <a:gd name="T16" fmla="*/ 120 w 576"/>
                  <a:gd name="T17" fmla="*/ 82 h 921"/>
                  <a:gd name="T18" fmla="*/ 159 w 576"/>
                  <a:gd name="T19" fmla="*/ 43 h 921"/>
                  <a:gd name="T20" fmla="*/ 110 w 576"/>
                  <a:gd name="T21" fmla="*/ 10 h 921"/>
                  <a:gd name="T22" fmla="*/ 89 w 576"/>
                  <a:gd name="T23" fmla="*/ 53 h 921"/>
                  <a:gd name="T24" fmla="*/ 83 w 576"/>
                  <a:gd name="T25" fmla="*/ 82 h 921"/>
                  <a:gd name="T26" fmla="*/ 29 w 576"/>
                  <a:gd name="T27" fmla="*/ 81 h 921"/>
                  <a:gd name="T28" fmla="*/ 2 w 576"/>
                  <a:gd name="T29" fmla="*/ 147 h 921"/>
                  <a:gd name="T30" fmla="*/ 41 w 576"/>
                  <a:gd name="T31" fmla="*/ 159 h 921"/>
                  <a:gd name="T32" fmla="*/ 48 w 576"/>
                  <a:gd name="T33" fmla="*/ 212 h 921"/>
                  <a:gd name="T34" fmla="*/ 4 w 576"/>
                  <a:gd name="T35" fmla="*/ 274 h 921"/>
                  <a:gd name="T36" fmla="*/ 11 w 576"/>
                  <a:gd name="T37" fmla="*/ 288 h 921"/>
                  <a:gd name="T38" fmla="*/ 85 w 576"/>
                  <a:gd name="T39" fmla="*/ 329 h 921"/>
                  <a:gd name="T40" fmla="*/ 142 w 576"/>
                  <a:gd name="T41" fmla="*/ 306 h 921"/>
                  <a:gd name="T42" fmla="*/ 173 w 576"/>
                  <a:gd name="T43" fmla="*/ 338 h 921"/>
                  <a:gd name="T44" fmla="*/ 206 w 576"/>
                  <a:gd name="T45" fmla="*/ 393 h 921"/>
                  <a:gd name="T46" fmla="*/ 163 w 576"/>
                  <a:gd name="T47" fmla="*/ 427 h 921"/>
                  <a:gd name="T48" fmla="*/ 100 w 576"/>
                  <a:gd name="T49" fmla="*/ 480 h 921"/>
                  <a:gd name="T50" fmla="*/ 55 w 576"/>
                  <a:gd name="T51" fmla="*/ 510 h 921"/>
                  <a:gd name="T52" fmla="*/ 21 w 576"/>
                  <a:gd name="T53" fmla="*/ 552 h 921"/>
                  <a:gd name="T54" fmla="*/ 68 w 576"/>
                  <a:gd name="T55" fmla="*/ 592 h 921"/>
                  <a:gd name="T56" fmla="*/ 29 w 576"/>
                  <a:gd name="T57" fmla="*/ 650 h 921"/>
                  <a:gd name="T58" fmla="*/ 22 w 576"/>
                  <a:gd name="T59" fmla="*/ 680 h 921"/>
                  <a:gd name="T60" fmla="*/ 69 w 576"/>
                  <a:gd name="T61" fmla="*/ 714 h 921"/>
                  <a:gd name="T62" fmla="*/ 90 w 576"/>
                  <a:gd name="T63" fmla="*/ 711 h 921"/>
                  <a:gd name="T64" fmla="*/ 128 w 576"/>
                  <a:gd name="T65" fmla="*/ 710 h 921"/>
                  <a:gd name="T66" fmla="*/ 141 w 576"/>
                  <a:gd name="T67" fmla="*/ 749 h 921"/>
                  <a:gd name="T68" fmla="*/ 131 w 576"/>
                  <a:gd name="T69" fmla="*/ 841 h 921"/>
                  <a:gd name="T70" fmla="*/ 189 w 576"/>
                  <a:gd name="T71" fmla="*/ 877 h 921"/>
                  <a:gd name="T72" fmla="*/ 216 w 576"/>
                  <a:gd name="T73" fmla="*/ 828 h 921"/>
                  <a:gd name="T74" fmla="*/ 258 w 576"/>
                  <a:gd name="T75" fmla="*/ 806 h 921"/>
                  <a:gd name="T76" fmla="*/ 279 w 576"/>
                  <a:gd name="T77" fmla="*/ 811 h 921"/>
                  <a:gd name="T78" fmla="*/ 316 w 576"/>
                  <a:gd name="T79" fmla="*/ 912 h 921"/>
                  <a:gd name="T80" fmla="*/ 352 w 576"/>
                  <a:gd name="T81" fmla="*/ 898 h 921"/>
                  <a:gd name="T82" fmla="*/ 364 w 576"/>
                  <a:gd name="T83" fmla="*/ 841 h 921"/>
                  <a:gd name="T84" fmla="*/ 338 w 576"/>
                  <a:gd name="T85" fmla="*/ 804 h 921"/>
                  <a:gd name="T86" fmla="*/ 294 w 576"/>
                  <a:gd name="T87" fmla="*/ 823 h 921"/>
                  <a:gd name="T88" fmla="*/ 343 w 576"/>
                  <a:gd name="T89" fmla="*/ 772 h 921"/>
                  <a:gd name="T90" fmla="*/ 371 w 576"/>
                  <a:gd name="T91" fmla="*/ 718 h 921"/>
                  <a:gd name="T92" fmla="*/ 352 w 576"/>
                  <a:gd name="T93" fmla="*/ 640 h 921"/>
                  <a:gd name="T94" fmla="*/ 354 w 576"/>
                  <a:gd name="T95" fmla="*/ 581 h 921"/>
                  <a:gd name="T96" fmla="*/ 409 w 576"/>
                  <a:gd name="T97" fmla="*/ 567 h 921"/>
                  <a:gd name="T98" fmla="*/ 434 w 576"/>
                  <a:gd name="T99" fmla="*/ 563 h 921"/>
                  <a:gd name="T100" fmla="*/ 428 w 576"/>
                  <a:gd name="T101" fmla="*/ 540 h 921"/>
                  <a:gd name="T102" fmla="*/ 515 w 576"/>
                  <a:gd name="T103" fmla="*/ 503 h 921"/>
                  <a:gd name="T104" fmla="*/ 551 w 576"/>
                  <a:gd name="T105" fmla="*/ 494 h 921"/>
                  <a:gd name="T106" fmla="*/ 571 w 576"/>
                  <a:gd name="T107" fmla="*/ 404 h 921"/>
                  <a:gd name="T108" fmla="*/ 511 w 576"/>
                  <a:gd name="T109" fmla="*/ 326 h 921"/>
                  <a:gd name="T110" fmla="*/ 445 w 576"/>
                  <a:gd name="T111" fmla="*/ 306 h 921"/>
                  <a:gd name="T112" fmla="*/ 456 w 576"/>
                  <a:gd name="T113" fmla="*/ 226 h 921"/>
                  <a:gd name="T114" fmla="*/ 439 w 576"/>
                  <a:gd name="T115" fmla="*/ 216 h 921"/>
                  <a:gd name="T116" fmla="*/ 443 w 576"/>
                  <a:gd name="T117" fmla="*/ 173 h 9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576" h="921">
                    <a:moveTo>
                      <a:pt x="465" y="142"/>
                    </a:moveTo>
                    <a:lnTo>
                      <a:pt x="466" y="141"/>
                    </a:lnTo>
                    <a:lnTo>
                      <a:pt x="466" y="140"/>
                    </a:lnTo>
                    <a:lnTo>
                      <a:pt x="462" y="135"/>
                    </a:lnTo>
                    <a:lnTo>
                      <a:pt x="459" y="135"/>
                    </a:lnTo>
                    <a:lnTo>
                      <a:pt x="455" y="138"/>
                    </a:lnTo>
                    <a:lnTo>
                      <a:pt x="449" y="141"/>
                    </a:lnTo>
                    <a:lnTo>
                      <a:pt x="449" y="144"/>
                    </a:lnTo>
                    <a:lnTo>
                      <a:pt x="446" y="149"/>
                    </a:lnTo>
                    <a:lnTo>
                      <a:pt x="443" y="158"/>
                    </a:lnTo>
                    <a:lnTo>
                      <a:pt x="432" y="173"/>
                    </a:lnTo>
                    <a:lnTo>
                      <a:pt x="431" y="176"/>
                    </a:lnTo>
                    <a:lnTo>
                      <a:pt x="423" y="175"/>
                    </a:lnTo>
                    <a:lnTo>
                      <a:pt x="420" y="175"/>
                    </a:lnTo>
                    <a:lnTo>
                      <a:pt x="420" y="173"/>
                    </a:lnTo>
                    <a:lnTo>
                      <a:pt x="419" y="171"/>
                    </a:lnTo>
                    <a:lnTo>
                      <a:pt x="420" y="169"/>
                    </a:lnTo>
                    <a:lnTo>
                      <a:pt x="420" y="168"/>
                    </a:lnTo>
                    <a:lnTo>
                      <a:pt x="419" y="168"/>
                    </a:lnTo>
                    <a:lnTo>
                      <a:pt x="405" y="171"/>
                    </a:lnTo>
                    <a:lnTo>
                      <a:pt x="386" y="166"/>
                    </a:lnTo>
                    <a:lnTo>
                      <a:pt x="385" y="165"/>
                    </a:lnTo>
                    <a:lnTo>
                      <a:pt x="383" y="166"/>
                    </a:lnTo>
                    <a:lnTo>
                      <a:pt x="374" y="168"/>
                    </a:lnTo>
                    <a:lnTo>
                      <a:pt x="352" y="166"/>
                    </a:lnTo>
                    <a:lnTo>
                      <a:pt x="345" y="176"/>
                    </a:lnTo>
                    <a:lnTo>
                      <a:pt x="340" y="189"/>
                    </a:lnTo>
                    <a:lnTo>
                      <a:pt x="340" y="190"/>
                    </a:lnTo>
                    <a:lnTo>
                      <a:pt x="339" y="189"/>
                    </a:lnTo>
                    <a:lnTo>
                      <a:pt x="335" y="187"/>
                    </a:lnTo>
                    <a:lnTo>
                      <a:pt x="330" y="189"/>
                    </a:lnTo>
                    <a:lnTo>
                      <a:pt x="330" y="190"/>
                    </a:lnTo>
                    <a:lnTo>
                      <a:pt x="329" y="190"/>
                    </a:lnTo>
                    <a:lnTo>
                      <a:pt x="328" y="193"/>
                    </a:lnTo>
                    <a:lnTo>
                      <a:pt x="326" y="200"/>
                    </a:lnTo>
                    <a:lnTo>
                      <a:pt x="326" y="211"/>
                    </a:lnTo>
                    <a:lnTo>
                      <a:pt x="328" y="211"/>
                    </a:lnTo>
                    <a:lnTo>
                      <a:pt x="328" y="212"/>
                    </a:lnTo>
                    <a:lnTo>
                      <a:pt x="325" y="215"/>
                    </a:lnTo>
                    <a:lnTo>
                      <a:pt x="325" y="216"/>
                    </a:lnTo>
                    <a:lnTo>
                      <a:pt x="318" y="219"/>
                    </a:lnTo>
                    <a:lnTo>
                      <a:pt x="312" y="216"/>
                    </a:lnTo>
                    <a:lnTo>
                      <a:pt x="311" y="215"/>
                    </a:lnTo>
                    <a:lnTo>
                      <a:pt x="305" y="215"/>
                    </a:lnTo>
                    <a:lnTo>
                      <a:pt x="297" y="218"/>
                    </a:lnTo>
                    <a:lnTo>
                      <a:pt x="290" y="216"/>
                    </a:lnTo>
                    <a:lnTo>
                      <a:pt x="282" y="207"/>
                    </a:lnTo>
                    <a:lnTo>
                      <a:pt x="273" y="200"/>
                    </a:lnTo>
                    <a:lnTo>
                      <a:pt x="270" y="200"/>
                    </a:lnTo>
                    <a:lnTo>
                      <a:pt x="268" y="192"/>
                    </a:lnTo>
                    <a:lnTo>
                      <a:pt x="262" y="185"/>
                    </a:lnTo>
                    <a:lnTo>
                      <a:pt x="259" y="182"/>
                    </a:lnTo>
                    <a:lnTo>
                      <a:pt x="258" y="178"/>
                    </a:lnTo>
                    <a:lnTo>
                      <a:pt x="249" y="123"/>
                    </a:lnTo>
                    <a:lnTo>
                      <a:pt x="249" y="115"/>
                    </a:lnTo>
                    <a:lnTo>
                      <a:pt x="256" y="111"/>
                    </a:lnTo>
                    <a:lnTo>
                      <a:pt x="258" y="111"/>
                    </a:lnTo>
                    <a:lnTo>
                      <a:pt x="258" y="109"/>
                    </a:lnTo>
                    <a:lnTo>
                      <a:pt x="256" y="102"/>
                    </a:lnTo>
                    <a:lnTo>
                      <a:pt x="255" y="99"/>
                    </a:lnTo>
                    <a:lnTo>
                      <a:pt x="249" y="99"/>
                    </a:lnTo>
                    <a:lnTo>
                      <a:pt x="248" y="98"/>
                    </a:lnTo>
                    <a:lnTo>
                      <a:pt x="245" y="96"/>
                    </a:lnTo>
                    <a:lnTo>
                      <a:pt x="244" y="94"/>
                    </a:lnTo>
                    <a:lnTo>
                      <a:pt x="242" y="92"/>
                    </a:lnTo>
                    <a:lnTo>
                      <a:pt x="242" y="85"/>
                    </a:lnTo>
                    <a:lnTo>
                      <a:pt x="235" y="78"/>
                    </a:lnTo>
                    <a:lnTo>
                      <a:pt x="233" y="74"/>
                    </a:lnTo>
                    <a:lnTo>
                      <a:pt x="227" y="74"/>
                    </a:lnTo>
                    <a:lnTo>
                      <a:pt x="225" y="80"/>
                    </a:lnTo>
                    <a:lnTo>
                      <a:pt x="223" y="81"/>
                    </a:lnTo>
                    <a:lnTo>
                      <a:pt x="223" y="96"/>
                    </a:lnTo>
                    <a:lnTo>
                      <a:pt x="222" y="96"/>
                    </a:lnTo>
                    <a:lnTo>
                      <a:pt x="215" y="98"/>
                    </a:lnTo>
                    <a:lnTo>
                      <a:pt x="209" y="98"/>
                    </a:lnTo>
                    <a:lnTo>
                      <a:pt x="198" y="95"/>
                    </a:lnTo>
                    <a:lnTo>
                      <a:pt x="189" y="95"/>
                    </a:lnTo>
                    <a:lnTo>
                      <a:pt x="181" y="94"/>
                    </a:lnTo>
                    <a:lnTo>
                      <a:pt x="180" y="94"/>
                    </a:lnTo>
                    <a:lnTo>
                      <a:pt x="178" y="95"/>
                    </a:lnTo>
                    <a:lnTo>
                      <a:pt x="178" y="98"/>
                    </a:lnTo>
                    <a:lnTo>
                      <a:pt x="177" y="101"/>
                    </a:lnTo>
                    <a:lnTo>
                      <a:pt x="175" y="102"/>
                    </a:lnTo>
                    <a:lnTo>
                      <a:pt x="168" y="105"/>
                    </a:lnTo>
                    <a:lnTo>
                      <a:pt x="163" y="108"/>
                    </a:lnTo>
                    <a:lnTo>
                      <a:pt x="155" y="119"/>
                    </a:lnTo>
                    <a:lnTo>
                      <a:pt x="153" y="123"/>
                    </a:lnTo>
                    <a:lnTo>
                      <a:pt x="153" y="125"/>
                    </a:lnTo>
                    <a:lnTo>
                      <a:pt x="150" y="126"/>
                    </a:lnTo>
                    <a:lnTo>
                      <a:pt x="145" y="126"/>
                    </a:lnTo>
                    <a:lnTo>
                      <a:pt x="135" y="122"/>
                    </a:lnTo>
                    <a:lnTo>
                      <a:pt x="135" y="120"/>
                    </a:lnTo>
                    <a:lnTo>
                      <a:pt x="134" y="120"/>
                    </a:lnTo>
                    <a:lnTo>
                      <a:pt x="132" y="106"/>
                    </a:lnTo>
                    <a:lnTo>
                      <a:pt x="127" y="94"/>
                    </a:lnTo>
                    <a:lnTo>
                      <a:pt x="125" y="92"/>
                    </a:lnTo>
                    <a:lnTo>
                      <a:pt x="124" y="92"/>
                    </a:lnTo>
                    <a:lnTo>
                      <a:pt x="124" y="91"/>
                    </a:lnTo>
                    <a:lnTo>
                      <a:pt x="120" y="82"/>
                    </a:lnTo>
                    <a:lnTo>
                      <a:pt x="120" y="78"/>
                    </a:lnTo>
                    <a:lnTo>
                      <a:pt x="121" y="74"/>
                    </a:lnTo>
                    <a:lnTo>
                      <a:pt x="124" y="70"/>
                    </a:lnTo>
                    <a:lnTo>
                      <a:pt x="128" y="70"/>
                    </a:lnTo>
                    <a:lnTo>
                      <a:pt x="132" y="68"/>
                    </a:lnTo>
                    <a:lnTo>
                      <a:pt x="139" y="68"/>
                    </a:lnTo>
                    <a:lnTo>
                      <a:pt x="143" y="64"/>
                    </a:lnTo>
                    <a:lnTo>
                      <a:pt x="153" y="48"/>
                    </a:lnTo>
                    <a:lnTo>
                      <a:pt x="156" y="45"/>
                    </a:lnTo>
                    <a:lnTo>
                      <a:pt x="157" y="45"/>
                    </a:lnTo>
                    <a:lnTo>
                      <a:pt x="159" y="43"/>
                    </a:lnTo>
                    <a:lnTo>
                      <a:pt x="159" y="28"/>
                    </a:lnTo>
                    <a:lnTo>
                      <a:pt x="156" y="27"/>
                    </a:lnTo>
                    <a:lnTo>
                      <a:pt x="156" y="25"/>
                    </a:lnTo>
                    <a:lnTo>
                      <a:pt x="150" y="22"/>
                    </a:lnTo>
                    <a:lnTo>
                      <a:pt x="143" y="10"/>
                    </a:lnTo>
                    <a:lnTo>
                      <a:pt x="141" y="10"/>
                    </a:lnTo>
                    <a:lnTo>
                      <a:pt x="131" y="7"/>
                    </a:lnTo>
                    <a:lnTo>
                      <a:pt x="122" y="1"/>
                    </a:lnTo>
                    <a:lnTo>
                      <a:pt x="108" y="0"/>
                    </a:lnTo>
                    <a:lnTo>
                      <a:pt x="108" y="1"/>
                    </a:lnTo>
                    <a:lnTo>
                      <a:pt x="110" y="10"/>
                    </a:lnTo>
                    <a:lnTo>
                      <a:pt x="110" y="14"/>
                    </a:lnTo>
                    <a:lnTo>
                      <a:pt x="104" y="34"/>
                    </a:lnTo>
                    <a:lnTo>
                      <a:pt x="103" y="42"/>
                    </a:lnTo>
                    <a:lnTo>
                      <a:pt x="96" y="51"/>
                    </a:lnTo>
                    <a:lnTo>
                      <a:pt x="95" y="51"/>
                    </a:lnTo>
                    <a:lnTo>
                      <a:pt x="92" y="56"/>
                    </a:lnTo>
                    <a:lnTo>
                      <a:pt x="89" y="59"/>
                    </a:lnTo>
                    <a:lnTo>
                      <a:pt x="89" y="61"/>
                    </a:lnTo>
                    <a:lnTo>
                      <a:pt x="88" y="61"/>
                    </a:lnTo>
                    <a:lnTo>
                      <a:pt x="88" y="56"/>
                    </a:lnTo>
                    <a:lnTo>
                      <a:pt x="89" y="53"/>
                    </a:lnTo>
                    <a:lnTo>
                      <a:pt x="89" y="51"/>
                    </a:lnTo>
                    <a:lnTo>
                      <a:pt x="82" y="51"/>
                    </a:lnTo>
                    <a:lnTo>
                      <a:pt x="78" y="53"/>
                    </a:lnTo>
                    <a:lnTo>
                      <a:pt x="74" y="58"/>
                    </a:lnTo>
                    <a:lnTo>
                      <a:pt x="72" y="61"/>
                    </a:lnTo>
                    <a:lnTo>
                      <a:pt x="72" y="67"/>
                    </a:lnTo>
                    <a:lnTo>
                      <a:pt x="74" y="67"/>
                    </a:lnTo>
                    <a:lnTo>
                      <a:pt x="76" y="68"/>
                    </a:lnTo>
                    <a:lnTo>
                      <a:pt x="81" y="75"/>
                    </a:lnTo>
                    <a:lnTo>
                      <a:pt x="83" y="78"/>
                    </a:lnTo>
                    <a:lnTo>
                      <a:pt x="83" y="82"/>
                    </a:lnTo>
                    <a:lnTo>
                      <a:pt x="82" y="89"/>
                    </a:lnTo>
                    <a:lnTo>
                      <a:pt x="82" y="91"/>
                    </a:lnTo>
                    <a:lnTo>
                      <a:pt x="81" y="95"/>
                    </a:lnTo>
                    <a:lnTo>
                      <a:pt x="74" y="96"/>
                    </a:lnTo>
                    <a:lnTo>
                      <a:pt x="69" y="99"/>
                    </a:lnTo>
                    <a:lnTo>
                      <a:pt x="62" y="98"/>
                    </a:lnTo>
                    <a:lnTo>
                      <a:pt x="55" y="92"/>
                    </a:lnTo>
                    <a:lnTo>
                      <a:pt x="51" y="85"/>
                    </a:lnTo>
                    <a:lnTo>
                      <a:pt x="41" y="82"/>
                    </a:lnTo>
                    <a:lnTo>
                      <a:pt x="30" y="81"/>
                    </a:lnTo>
                    <a:lnTo>
                      <a:pt x="29" y="81"/>
                    </a:lnTo>
                    <a:lnTo>
                      <a:pt x="28" y="81"/>
                    </a:lnTo>
                    <a:lnTo>
                      <a:pt x="26" y="82"/>
                    </a:lnTo>
                    <a:lnTo>
                      <a:pt x="26" y="87"/>
                    </a:lnTo>
                    <a:lnTo>
                      <a:pt x="22" y="98"/>
                    </a:lnTo>
                    <a:lnTo>
                      <a:pt x="22" y="99"/>
                    </a:lnTo>
                    <a:lnTo>
                      <a:pt x="8" y="115"/>
                    </a:lnTo>
                    <a:lnTo>
                      <a:pt x="5" y="115"/>
                    </a:lnTo>
                    <a:lnTo>
                      <a:pt x="5" y="119"/>
                    </a:lnTo>
                    <a:lnTo>
                      <a:pt x="9" y="134"/>
                    </a:lnTo>
                    <a:lnTo>
                      <a:pt x="8" y="140"/>
                    </a:lnTo>
                    <a:lnTo>
                      <a:pt x="2" y="147"/>
                    </a:lnTo>
                    <a:lnTo>
                      <a:pt x="2" y="154"/>
                    </a:lnTo>
                    <a:lnTo>
                      <a:pt x="4" y="156"/>
                    </a:lnTo>
                    <a:lnTo>
                      <a:pt x="7" y="156"/>
                    </a:lnTo>
                    <a:lnTo>
                      <a:pt x="8" y="158"/>
                    </a:lnTo>
                    <a:lnTo>
                      <a:pt x="9" y="158"/>
                    </a:lnTo>
                    <a:lnTo>
                      <a:pt x="15" y="152"/>
                    </a:lnTo>
                    <a:lnTo>
                      <a:pt x="25" y="147"/>
                    </a:lnTo>
                    <a:lnTo>
                      <a:pt x="29" y="145"/>
                    </a:lnTo>
                    <a:lnTo>
                      <a:pt x="37" y="155"/>
                    </a:lnTo>
                    <a:lnTo>
                      <a:pt x="37" y="158"/>
                    </a:lnTo>
                    <a:lnTo>
                      <a:pt x="41" y="159"/>
                    </a:lnTo>
                    <a:lnTo>
                      <a:pt x="43" y="159"/>
                    </a:lnTo>
                    <a:lnTo>
                      <a:pt x="43" y="164"/>
                    </a:lnTo>
                    <a:lnTo>
                      <a:pt x="44" y="165"/>
                    </a:lnTo>
                    <a:lnTo>
                      <a:pt x="44" y="180"/>
                    </a:lnTo>
                    <a:lnTo>
                      <a:pt x="43" y="182"/>
                    </a:lnTo>
                    <a:lnTo>
                      <a:pt x="41" y="186"/>
                    </a:lnTo>
                    <a:lnTo>
                      <a:pt x="40" y="187"/>
                    </a:lnTo>
                    <a:lnTo>
                      <a:pt x="38" y="192"/>
                    </a:lnTo>
                    <a:lnTo>
                      <a:pt x="40" y="195"/>
                    </a:lnTo>
                    <a:lnTo>
                      <a:pt x="41" y="200"/>
                    </a:lnTo>
                    <a:lnTo>
                      <a:pt x="48" y="212"/>
                    </a:lnTo>
                    <a:lnTo>
                      <a:pt x="50" y="221"/>
                    </a:lnTo>
                    <a:lnTo>
                      <a:pt x="41" y="225"/>
                    </a:lnTo>
                    <a:lnTo>
                      <a:pt x="33" y="231"/>
                    </a:lnTo>
                    <a:lnTo>
                      <a:pt x="28" y="235"/>
                    </a:lnTo>
                    <a:lnTo>
                      <a:pt x="25" y="240"/>
                    </a:lnTo>
                    <a:lnTo>
                      <a:pt x="25" y="247"/>
                    </a:lnTo>
                    <a:lnTo>
                      <a:pt x="23" y="249"/>
                    </a:lnTo>
                    <a:lnTo>
                      <a:pt x="19" y="256"/>
                    </a:lnTo>
                    <a:lnTo>
                      <a:pt x="18" y="262"/>
                    </a:lnTo>
                    <a:lnTo>
                      <a:pt x="12" y="269"/>
                    </a:lnTo>
                    <a:lnTo>
                      <a:pt x="4" y="274"/>
                    </a:lnTo>
                    <a:lnTo>
                      <a:pt x="2" y="274"/>
                    </a:lnTo>
                    <a:lnTo>
                      <a:pt x="2" y="272"/>
                    </a:lnTo>
                    <a:lnTo>
                      <a:pt x="1" y="272"/>
                    </a:lnTo>
                    <a:lnTo>
                      <a:pt x="0" y="274"/>
                    </a:lnTo>
                    <a:lnTo>
                      <a:pt x="1" y="274"/>
                    </a:lnTo>
                    <a:lnTo>
                      <a:pt x="5" y="275"/>
                    </a:lnTo>
                    <a:lnTo>
                      <a:pt x="8" y="278"/>
                    </a:lnTo>
                    <a:lnTo>
                      <a:pt x="8" y="279"/>
                    </a:lnTo>
                    <a:lnTo>
                      <a:pt x="9" y="279"/>
                    </a:lnTo>
                    <a:lnTo>
                      <a:pt x="9" y="286"/>
                    </a:lnTo>
                    <a:lnTo>
                      <a:pt x="11" y="288"/>
                    </a:lnTo>
                    <a:lnTo>
                      <a:pt x="22" y="296"/>
                    </a:lnTo>
                    <a:lnTo>
                      <a:pt x="30" y="300"/>
                    </a:lnTo>
                    <a:lnTo>
                      <a:pt x="51" y="320"/>
                    </a:lnTo>
                    <a:lnTo>
                      <a:pt x="54" y="324"/>
                    </a:lnTo>
                    <a:lnTo>
                      <a:pt x="55" y="326"/>
                    </a:lnTo>
                    <a:lnTo>
                      <a:pt x="57" y="324"/>
                    </a:lnTo>
                    <a:lnTo>
                      <a:pt x="58" y="324"/>
                    </a:lnTo>
                    <a:lnTo>
                      <a:pt x="64" y="323"/>
                    </a:lnTo>
                    <a:lnTo>
                      <a:pt x="69" y="324"/>
                    </a:lnTo>
                    <a:lnTo>
                      <a:pt x="81" y="326"/>
                    </a:lnTo>
                    <a:lnTo>
                      <a:pt x="85" y="329"/>
                    </a:lnTo>
                    <a:lnTo>
                      <a:pt x="86" y="331"/>
                    </a:lnTo>
                    <a:lnTo>
                      <a:pt x="88" y="331"/>
                    </a:lnTo>
                    <a:lnTo>
                      <a:pt x="100" y="328"/>
                    </a:lnTo>
                    <a:lnTo>
                      <a:pt x="101" y="328"/>
                    </a:lnTo>
                    <a:lnTo>
                      <a:pt x="106" y="326"/>
                    </a:lnTo>
                    <a:lnTo>
                      <a:pt x="113" y="319"/>
                    </a:lnTo>
                    <a:lnTo>
                      <a:pt x="115" y="317"/>
                    </a:lnTo>
                    <a:lnTo>
                      <a:pt x="135" y="310"/>
                    </a:lnTo>
                    <a:lnTo>
                      <a:pt x="136" y="310"/>
                    </a:lnTo>
                    <a:lnTo>
                      <a:pt x="141" y="306"/>
                    </a:lnTo>
                    <a:lnTo>
                      <a:pt x="142" y="306"/>
                    </a:lnTo>
                    <a:lnTo>
                      <a:pt x="142" y="307"/>
                    </a:lnTo>
                    <a:lnTo>
                      <a:pt x="143" y="316"/>
                    </a:lnTo>
                    <a:lnTo>
                      <a:pt x="143" y="320"/>
                    </a:lnTo>
                    <a:lnTo>
                      <a:pt x="145" y="323"/>
                    </a:lnTo>
                    <a:lnTo>
                      <a:pt x="149" y="328"/>
                    </a:lnTo>
                    <a:lnTo>
                      <a:pt x="152" y="329"/>
                    </a:lnTo>
                    <a:lnTo>
                      <a:pt x="157" y="329"/>
                    </a:lnTo>
                    <a:lnTo>
                      <a:pt x="159" y="331"/>
                    </a:lnTo>
                    <a:lnTo>
                      <a:pt x="166" y="332"/>
                    </a:lnTo>
                    <a:lnTo>
                      <a:pt x="167" y="334"/>
                    </a:lnTo>
                    <a:lnTo>
                      <a:pt x="173" y="338"/>
                    </a:lnTo>
                    <a:lnTo>
                      <a:pt x="177" y="344"/>
                    </a:lnTo>
                    <a:lnTo>
                      <a:pt x="189" y="374"/>
                    </a:lnTo>
                    <a:lnTo>
                      <a:pt x="196" y="379"/>
                    </a:lnTo>
                    <a:lnTo>
                      <a:pt x="198" y="379"/>
                    </a:lnTo>
                    <a:lnTo>
                      <a:pt x="198" y="377"/>
                    </a:lnTo>
                    <a:lnTo>
                      <a:pt x="199" y="377"/>
                    </a:lnTo>
                    <a:lnTo>
                      <a:pt x="202" y="379"/>
                    </a:lnTo>
                    <a:lnTo>
                      <a:pt x="203" y="381"/>
                    </a:lnTo>
                    <a:lnTo>
                      <a:pt x="205" y="383"/>
                    </a:lnTo>
                    <a:lnTo>
                      <a:pt x="206" y="387"/>
                    </a:lnTo>
                    <a:lnTo>
                      <a:pt x="206" y="393"/>
                    </a:lnTo>
                    <a:lnTo>
                      <a:pt x="205" y="395"/>
                    </a:lnTo>
                    <a:lnTo>
                      <a:pt x="205" y="397"/>
                    </a:lnTo>
                    <a:lnTo>
                      <a:pt x="196" y="405"/>
                    </a:lnTo>
                    <a:lnTo>
                      <a:pt x="192" y="406"/>
                    </a:lnTo>
                    <a:lnTo>
                      <a:pt x="187" y="409"/>
                    </a:lnTo>
                    <a:lnTo>
                      <a:pt x="177" y="418"/>
                    </a:lnTo>
                    <a:lnTo>
                      <a:pt x="170" y="420"/>
                    </a:lnTo>
                    <a:lnTo>
                      <a:pt x="168" y="419"/>
                    </a:lnTo>
                    <a:lnTo>
                      <a:pt x="166" y="422"/>
                    </a:lnTo>
                    <a:lnTo>
                      <a:pt x="163" y="425"/>
                    </a:lnTo>
                    <a:lnTo>
                      <a:pt x="163" y="427"/>
                    </a:lnTo>
                    <a:lnTo>
                      <a:pt x="162" y="437"/>
                    </a:lnTo>
                    <a:lnTo>
                      <a:pt x="162" y="447"/>
                    </a:lnTo>
                    <a:lnTo>
                      <a:pt x="150" y="458"/>
                    </a:lnTo>
                    <a:lnTo>
                      <a:pt x="143" y="465"/>
                    </a:lnTo>
                    <a:lnTo>
                      <a:pt x="142" y="476"/>
                    </a:lnTo>
                    <a:lnTo>
                      <a:pt x="141" y="476"/>
                    </a:lnTo>
                    <a:lnTo>
                      <a:pt x="124" y="483"/>
                    </a:lnTo>
                    <a:lnTo>
                      <a:pt x="111" y="486"/>
                    </a:lnTo>
                    <a:lnTo>
                      <a:pt x="106" y="486"/>
                    </a:lnTo>
                    <a:lnTo>
                      <a:pt x="101" y="483"/>
                    </a:lnTo>
                    <a:lnTo>
                      <a:pt x="100" y="480"/>
                    </a:lnTo>
                    <a:lnTo>
                      <a:pt x="98" y="480"/>
                    </a:lnTo>
                    <a:lnTo>
                      <a:pt x="98" y="478"/>
                    </a:lnTo>
                    <a:lnTo>
                      <a:pt x="96" y="479"/>
                    </a:lnTo>
                    <a:lnTo>
                      <a:pt x="90" y="483"/>
                    </a:lnTo>
                    <a:lnTo>
                      <a:pt x="83" y="485"/>
                    </a:lnTo>
                    <a:lnTo>
                      <a:pt x="67" y="492"/>
                    </a:lnTo>
                    <a:lnTo>
                      <a:pt x="65" y="492"/>
                    </a:lnTo>
                    <a:lnTo>
                      <a:pt x="64" y="493"/>
                    </a:lnTo>
                    <a:lnTo>
                      <a:pt x="57" y="499"/>
                    </a:lnTo>
                    <a:lnTo>
                      <a:pt x="55" y="504"/>
                    </a:lnTo>
                    <a:lnTo>
                      <a:pt x="55" y="510"/>
                    </a:lnTo>
                    <a:lnTo>
                      <a:pt x="58" y="516"/>
                    </a:lnTo>
                    <a:lnTo>
                      <a:pt x="58" y="520"/>
                    </a:lnTo>
                    <a:lnTo>
                      <a:pt x="60" y="528"/>
                    </a:lnTo>
                    <a:lnTo>
                      <a:pt x="60" y="529"/>
                    </a:lnTo>
                    <a:lnTo>
                      <a:pt x="55" y="533"/>
                    </a:lnTo>
                    <a:lnTo>
                      <a:pt x="43" y="542"/>
                    </a:lnTo>
                    <a:lnTo>
                      <a:pt x="38" y="546"/>
                    </a:lnTo>
                    <a:lnTo>
                      <a:pt x="36" y="547"/>
                    </a:lnTo>
                    <a:lnTo>
                      <a:pt x="34" y="549"/>
                    </a:lnTo>
                    <a:lnTo>
                      <a:pt x="33" y="549"/>
                    </a:lnTo>
                    <a:lnTo>
                      <a:pt x="21" y="552"/>
                    </a:lnTo>
                    <a:lnTo>
                      <a:pt x="19" y="552"/>
                    </a:lnTo>
                    <a:lnTo>
                      <a:pt x="19" y="553"/>
                    </a:lnTo>
                    <a:lnTo>
                      <a:pt x="23" y="560"/>
                    </a:lnTo>
                    <a:lnTo>
                      <a:pt x="21" y="576"/>
                    </a:lnTo>
                    <a:lnTo>
                      <a:pt x="19" y="576"/>
                    </a:lnTo>
                    <a:lnTo>
                      <a:pt x="21" y="578"/>
                    </a:lnTo>
                    <a:lnTo>
                      <a:pt x="38" y="588"/>
                    </a:lnTo>
                    <a:lnTo>
                      <a:pt x="40" y="588"/>
                    </a:lnTo>
                    <a:lnTo>
                      <a:pt x="44" y="590"/>
                    </a:lnTo>
                    <a:lnTo>
                      <a:pt x="62" y="591"/>
                    </a:lnTo>
                    <a:lnTo>
                      <a:pt x="68" y="592"/>
                    </a:lnTo>
                    <a:lnTo>
                      <a:pt x="75" y="598"/>
                    </a:lnTo>
                    <a:lnTo>
                      <a:pt x="81" y="603"/>
                    </a:lnTo>
                    <a:lnTo>
                      <a:pt x="88" y="603"/>
                    </a:lnTo>
                    <a:lnTo>
                      <a:pt x="88" y="605"/>
                    </a:lnTo>
                    <a:lnTo>
                      <a:pt x="81" y="637"/>
                    </a:lnTo>
                    <a:lnTo>
                      <a:pt x="76" y="640"/>
                    </a:lnTo>
                    <a:lnTo>
                      <a:pt x="74" y="643"/>
                    </a:lnTo>
                    <a:lnTo>
                      <a:pt x="64" y="643"/>
                    </a:lnTo>
                    <a:lnTo>
                      <a:pt x="48" y="648"/>
                    </a:lnTo>
                    <a:lnTo>
                      <a:pt x="36" y="651"/>
                    </a:lnTo>
                    <a:lnTo>
                      <a:pt x="29" y="650"/>
                    </a:lnTo>
                    <a:lnTo>
                      <a:pt x="25" y="650"/>
                    </a:lnTo>
                    <a:lnTo>
                      <a:pt x="19" y="651"/>
                    </a:lnTo>
                    <a:lnTo>
                      <a:pt x="12" y="651"/>
                    </a:lnTo>
                    <a:lnTo>
                      <a:pt x="5" y="654"/>
                    </a:lnTo>
                    <a:lnTo>
                      <a:pt x="4" y="659"/>
                    </a:lnTo>
                    <a:lnTo>
                      <a:pt x="5" y="666"/>
                    </a:lnTo>
                    <a:lnTo>
                      <a:pt x="7" y="669"/>
                    </a:lnTo>
                    <a:lnTo>
                      <a:pt x="12" y="670"/>
                    </a:lnTo>
                    <a:lnTo>
                      <a:pt x="15" y="674"/>
                    </a:lnTo>
                    <a:lnTo>
                      <a:pt x="18" y="677"/>
                    </a:lnTo>
                    <a:lnTo>
                      <a:pt x="22" y="680"/>
                    </a:lnTo>
                    <a:lnTo>
                      <a:pt x="29" y="683"/>
                    </a:lnTo>
                    <a:lnTo>
                      <a:pt x="30" y="683"/>
                    </a:lnTo>
                    <a:lnTo>
                      <a:pt x="34" y="684"/>
                    </a:lnTo>
                    <a:lnTo>
                      <a:pt x="40" y="682"/>
                    </a:lnTo>
                    <a:lnTo>
                      <a:pt x="41" y="682"/>
                    </a:lnTo>
                    <a:lnTo>
                      <a:pt x="47" y="683"/>
                    </a:lnTo>
                    <a:lnTo>
                      <a:pt x="58" y="687"/>
                    </a:lnTo>
                    <a:lnTo>
                      <a:pt x="62" y="691"/>
                    </a:lnTo>
                    <a:lnTo>
                      <a:pt x="65" y="696"/>
                    </a:lnTo>
                    <a:lnTo>
                      <a:pt x="69" y="705"/>
                    </a:lnTo>
                    <a:lnTo>
                      <a:pt x="69" y="714"/>
                    </a:lnTo>
                    <a:lnTo>
                      <a:pt x="68" y="715"/>
                    </a:lnTo>
                    <a:lnTo>
                      <a:pt x="67" y="718"/>
                    </a:lnTo>
                    <a:lnTo>
                      <a:pt x="67" y="719"/>
                    </a:lnTo>
                    <a:lnTo>
                      <a:pt x="68" y="719"/>
                    </a:lnTo>
                    <a:lnTo>
                      <a:pt x="69" y="721"/>
                    </a:lnTo>
                    <a:lnTo>
                      <a:pt x="75" y="715"/>
                    </a:lnTo>
                    <a:lnTo>
                      <a:pt x="78" y="708"/>
                    </a:lnTo>
                    <a:lnTo>
                      <a:pt x="81" y="707"/>
                    </a:lnTo>
                    <a:lnTo>
                      <a:pt x="86" y="708"/>
                    </a:lnTo>
                    <a:lnTo>
                      <a:pt x="88" y="708"/>
                    </a:lnTo>
                    <a:lnTo>
                      <a:pt x="90" y="711"/>
                    </a:lnTo>
                    <a:lnTo>
                      <a:pt x="101" y="712"/>
                    </a:lnTo>
                    <a:lnTo>
                      <a:pt x="111" y="710"/>
                    </a:lnTo>
                    <a:lnTo>
                      <a:pt x="115" y="705"/>
                    </a:lnTo>
                    <a:lnTo>
                      <a:pt x="115" y="704"/>
                    </a:lnTo>
                    <a:lnTo>
                      <a:pt x="117" y="704"/>
                    </a:lnTo>
                    <a:lnTo>
                      <a:pt x="117" y="701"/>
                    </a:lnTo>
                    <a:lnTo>
                      <a:pt x="120" y="705"/>
                    </a:lnTo>
                    <a:lnTo>
                      <a:pt x="124" y="707"/>
                    </a:lnTo>
                    <a:lnTo>
                      <a:pt x="125" y="707"/>
                    </a:lnTo>
                    <a:lnTo>
                      <a:pt x="127" y="710"/>
                    </a:lnTo>
                    <a:lnTo>
                      <a:pt x="128" y="710"/>
                    </a:lnTo>
                    <a:lnTo>
                      <a:pt x="128" y="712"/>
                    </a:lnTo>
                    <a:lnTo>
                      <a:pt x="127" y="712"/>
                    </a:lnTo>
                    <a:lnTo>
                      <a:pt x="127" y="714"/>
                    </a:lnTo>
                    <a:lnTo>
                      <a:pt x="125" y="715"/>
                    </a:lnTo>
                    <a:lnTo>
                      <a:pt x="127" y="715"/>
                    </a:lnTo>
                    <a:lnTo>
                      <a:pt x="129" y="718"/>
                    </a:lnTo>
                    <a:lnTo>
                      <a:pt x="127" y="719"/>
                    </a:lnTo>
                    <a:lnTo>
                      <a:pt x="132" y="724"/>
                    </a:lnTo>
                    <a:lnTo>
                      <a:pt x="135" y="725"/>
                    </a:lnTo>
                    <a:lnTo>
                      <a:pt x="135" y="726"/>
                    </a:lnTo>
                    <a:lnTo>
                      <a:pt x="141" y="749"/>
                    </a:lnTo>
                    <a:lnTo>
                      <a:pt x="136" y="764"/>
                    </a:lnTo>
                    <a:lnTo>
                      <a:pt x="143" y="797"/>
                    </a:lnTo>
                    <a:lnTo>
                      <a:pt x="145" y="797"/>
                    </a:lnTo>
                    <a:lnTo>
                      <a:pt x="145" y="800"/>
                    </a:lnTo>
                    <a:lnTo>
                      <a:pt x="139" y="806"/>
                    </a:lnTo>
                    <a:lnTo>
                      <a:pt x="134" y="820"/>
                    </a:lnTo>
                    <a:lnTo>
                      <a:pt x="134" y="828"/>
                    </a:lnTo>
                    <a:lnTo>
                      <a:pt x="131" y="838"/>
                    </a:lnTo>
                    <a:lnTo>
                      <a:pt x="129" y="838"/>
                    </a:lnTo>
                    <a:lnTo>
                      <a:pt x="129" y="839"/>
                    </a:lnTo>
                    <a:lnTo>
                      <a:pt x="131" y="841"/>
                    </a:lnTo>
                    <a:lnTo>
                      <a:pt x="136" y="853"/>
                    </a:lnTo>
                    <a:lnTo>
                      <a:pt x="138" y="858"/>
                    </a:lnTo>
                    <a:lnTo>
                      <a:pt x="141" y="863"/>
                    </a:lnTo>
                    <a:lnTo>
                      <a:pt x="145" y="866"/>
                    </a:lnTo>
                    <a:lnTo>
                      <a:pt x="153" y="878"/>
                    </a:lnTo>
                    <a:lnTo>
                      <a:pt x="156" y="885"/>
                    </a:lnTo>
                    <a:lnTo>
                      <a:pt x="157" y="887"/>
                    </a:lnTo>
                    <a:lnTo>
                      <a:pt x="162" y="887"/>
                    </a:lnTo>
                    <a:lnTo>
                      <a:pt x="175" y="878"/>
                    </a:lnTo>
                    <a:lnTo>
                      <a:pt x="181" y="877"/>
                    </a:lnTo>
                    <a:lnTo>
                      <a:pt x="189" y="877"/>
                    </a:lnTo>
                    <a:lnTo>
                      <a:pt x="195" y="878"/>
                    </a:lnTo>
                    <a:lnTo>
                      <a:pt x="196" y="877"/>
                    </a:lnTo>
                    <a:lnTo>
                      <a:pt x="199" y="869"/>
                    </a:lnTo>
                    <a:lnTo>
                      <a:pt x="201" y="867"/>
                    </a:lnTo>
                    <a:lnTo>
                      <a:pt x="201" y="864"/>
                    </a:lnTo>
                    <a:lnTo>
                      <a:pt x="199" y="862"/>
                    </a:lnTo>
                    <a:lnTo>
                      <a:pt x="194" y="855"/>
                    </a:lnTo>
                    <a:lnTo>
                      <a:pt x="202" y="839"/>
                    </a:lnTo>
                    <a:lnTo>
                      <a:pt x="208" y="835"/>
                    </a:lnTo>
                    <a:lnTo>
                      <a:pt x="215" y="828"/>
                    </a:lnTo>
                    <a:lnTo>
                      <a:pt x="216" y="828"/>
                    </a:lnTo>
                    <a:lnTo>
                      <a:pt x="219" y="827"/>
                    </a:lnTo>
                    <a:lnTo>
                      <a:pt x="220" y="827"/>
                    </a:lnTo>
                    <a:lnTo>
                      <a:pt x="240" y="816"/>
                    </a:lnTo>
                    <a:lnTo>
                      <a:pt x="245" y="809"/>
                    </a:lnTo>
                    <a:lnTo>
                      <a:pt x="245" y="807"/>
                    </a:lnTo>
                    <a:lnTo>
                      <a:pt x="247" y="807"/>
                    </a:lnTo>
                    <a:lnTo>
                      <a:pt x="248" y="806"/>
                    </a:lnTo>
                    <a:lnTo>
                      <a:pt x="251" y="804"/>
                    </a:lnTo>
                    <a:lnTo>
                      <a:pt x="254" y="804"/>
                    </a:lnTo>
                    <a:lnTo>
                      <a:pt x="256" y="806"/>
                    </a:lnTo>
                    <a:lnTo>
                      <a:pt x="258" y="806"/>
                    </a:lnTo>
                    <a:lnTo>
                      <a:pt x="258" y="807"/>
                    </a:lnTo>
                    <a:lnTo>
                      <a:pt x="256" y="809"/>
                    </a:lnTo>
                    <a:lnTo>
                      <a:pt x="256" y="816"/>
                    </a:lnTo>
                    <a:lnTo>
                      <a:pt x="259" y="817"/>
                    </a:lnTo>
                    <a:lnTo>
                      <a:pt x="261" y="818"/>
                    </a:lnTo>
                    <a:lnTo>
                      <a:pt x="269" y="821"/>
                    </a:lnTo>
                    <a:lnTo>
                      <a:pt x="272" y="820"/>
                    </a:lnTo>
                    <a:lnTo>
                      <a:pt x="272" y="818"/>
                    </a:lnTo>
                    <a:lnTo>
                      <a:pt x="275" y="816"/>
                    </a:lnTo>
                    <a:lnTo>
                      <a:pt x="276" y="813"/>
                    </a:lnTo>
                    <a:lnTo>
                      <a:pt x="279" y="811"/>
                    </a:lnTo>
                    <a:lnTo>
                      <a:pt x="282" y="811"/>
                    </a:lnTo>
                    <a:lnTo>
                      <a:pt x="282" y="824"/>
                    </a:lnTo>
                    <a:lnTo>
                      <a:pt x="280" y="828"/>
                    </a:lnTo>
                    <a:lnTo>
                      <a:pt x="280" y="841"/>
                    </a:lnTo>
                    <a:lnTo>
                      <a:pt x="285" y="848"/>
                    </a:lnTo>
                    <a:lnTo>
                      <a:pt x="290" y="851"/>
                    </a:lnTo>
                    <a:lnTo>
                      <a:pt x="304" y="864"/>
                    </a:lnTo>
                    <a:lnTo>
                      <a:pt x="307" y="869"/>
                    </a:lnTo>
                    <a:lnTo>
                      <a:pt x="308" y="884"/>
                    </a:lnTo>
                    <a:lnTo>
                      <a:pt x="319" y="898"/>
                    </a:lnTo>
                    <a:lnTo>
                      <a:pt x="316" y="912"/>
                    </a:lnTo>
                    <a:lnTo>
                      <a:pt x="316" y="916"/>
                    </a:lnTo>
                    <a:lnTo>
                      <a:pt x="321" y="914"/>
                    </a:lnTo>
                    <a:lnTo>
                      <a:pt x="326" y="914"/>
                    </a:lnTo>
                    <a:lnTo>
                      <a:pt x="333" y="915"/>
                    </a:lnTo>
                    <a:lnTo>
                      <a:pt x="336" y="916"/>
                    </a:lnTo>
                    <a:lnTo>
                      <a:pt x="340" y="919"/>
                    </a:lnTo>
                    <a:lnTo>
                      <a:pt x="346" y="921"/>
                    </a:lnTo>
                    <a:lnTo>
                      <a:pt x="346" y="919"/>
                    </a:lnTo>
                    <a:lnTo>
                      <a:pt x="345" y="914"/>
                    </a:lnTo>
                    <a:lnTo>
                      <a:pt x="345" y="908"/>
                    </a:lnTo>
                    <a:lnTo>
                      <a:pt x="352" y="898"/>
                    </a:lnTo>
                    <a:lnTo>
                      <a:pt x="356" y="898"/>
                    </a:lnTo>
                    <a:lnTo>
                      <a:pt x="356" y="888"/>
                    </a:lnTo>
                    <a:lnTo>
                      <a:pt x="354" y="888"/>
                    </a:lnTo>
                    <a:lnTo>
                      <a:pt x="349" y="883"/>
                    </a:lnTo>
                    <a:lnTo>
                      <a:pt x="349" y="880"/>
                    </a:lnTo>
                    <a:lnTo>
                      <a:pt x="347" y="878"/>
                    </a:lnTo>
                    <a:lnTo>
                      <a:pt x="349" y="870"/>
                    </a:lnTo>
                    <a:lnTo>
                      <a:pt x="350" y="866"/>
                    </a:lnTo>
                    <a:lnTo>
                      <a:pt x="359" y="864"/>
                    </a:lnTo>
                    <a:lnTo>
                      <a:pt x="369" y="853"/>
                    </a:lnTo>
                    <a:lnTo>
                      <a:pt x="364" y="841"/>
                    </a:lnTo>
                    <a:lnTo>
                      <a:pt x="361" y="839"/>
                    </a:lnTo>
                    <a:lnTo>
                      <a:pt x="357" y="830"/>
                    </a:lnTo>
                    <a:lnTo>
                      <a:pt x="353" y="824"/>
                    </a:lnTo>
                    <a:lnTo>
                      <a:pt x="350" y="824"/>
                    </a:lnTo>
                    <a:lnTo>
                      <a:pt x="349" y="823"/>
                    </a:lnTo>
                    <a:lnTo>
                      <a:pt x="349" y="820"/>
                    </a:lnTo>
                    <a:lnTo>
                      <a:pt x="347" y="813"/>
                    </a:lnTo>
                    <a:lnTo>
                      <a:pt x="347" y="804"/>
                    </a:lnTo>
                    <a:lnTo>
                      <a:pt x="346" y="803"/>
                    </a:lnTo>
                    <a:lnTo>
                      <a:pt x="340" y="803"/>
                    </a:lnTo>
                    <a:lnTo>
                      <a:pt x="338" y="804"/>
                    </a:lnTo>
                    <a:lnTo>
                      <a:pt x="338" y="806"/>
                    </a:lnTo>
                    <a:lnTo>
                      <a:pt x="332" y="809"/>
                    </a:lnTo>
                    <a:lnTo>
                      <a:pt x="323" y="817"/>
                    </a:lnTo>
                    <a:lnTo>
                      <a:pt x="322" y="820"/>
                    </a:lnTo>
                    <a:lnTo>
                      <a:pt x="321" y="820"/>
                    </a:lnTo>
                    <a:lnTo>
                      <a:pt x="321" y="821"/>
                    </a:lnTo>
                    <a:lnTo>
                      <a:pt x="318" y="827"/>
                    </a:lnTo>
                    <a:lnTo>
                      <a:pt x="312" y="828"/>
                    </a:lnTo>
                    <a:lnTo>
                      <a:pt x="309" y="827"/>
                    </a:lnTo>
                    <a:lnTo>
                      <a:pt x="297" y="824"/>
                    </a:lnTo>
                    <a:lnTo>
                      <a:pt x="294" y="823"/>
                    </a:lnTo>
                    <a:lnTo>
                      <a:pt x="292" y="818"/>
                    </a:lnTo>
                    <a:lnTo>
                      <a:pt x="292" y="816"/>
                    </a:lnTo>
                    <a:lnTo>
                      <a:pt x="293" y="804"/>
                    </a:lnTo>
                    <a:lnTo>
                      <a:pt x="293" y="803"/>
                    </a:lnTo>
                    <a:lnTo>
                      <a:pt x="294" y="802"/>
                    </a:lnTo>
                    <a:lnTo>
                      <a:pt x="297" y="802"/>
                    </a:lnTo>
                    <a:lnTo>
                      <a:pt x="305" y="799"/>
                    </a:lnTo>
                    <a:lnTo>
                      <a:pt x="315" y="791"/>
                    </a:lnTo>
                    <a:lnTo>
                      <a:pt x="332" y="782"/>
                    </a:lnTo>
                    <a:lnTo>
                      <a:pt x="343" y="774"/>
                    </a:lnTo>
                    <a:lnTo>
                      <a:pt x="343" y="772"/>
                    </a:lnTo>
                    <a:lnTo>
                      <a:pt x="345" y="772"/>
                    </a:lnTo>
                    <a:lnTo>
                      <a:pt x="345" y="768"/>
                    </a:lnTo>
                    <a:lnTo>
                      <a:pt x="353" y="760"/>
                    </a:lnTo>
                    <a:lnTo>
                      <a:pt x="359" y="756"/>
                    </a:lnTo>
                    <a:lnTo>
                      <a:pt x="364" y="754"/>
                    </a:lnTo>
                    <a:lnTo>
                      <a:pt x="367" y="754"/>
                    </a:lnTo>
                    <a:lnTo>
                      <a:pt x="372" y="739"/>
                    </a:lnTo>
                    <a:lnTo>
                      <a:pt x="374" y="732"/>
                    </a:lnTo>
                    <a:lnTo>
                      <a:pt x="372" y="726"/>
                    </a:lnTo>
                    <a:lnTo>
                      <a:pt x="371" y="719"/>
                    </a:lnTo>
                    <a:lnTo>
                      <a:pt x="371" y="718"/>
                    </a:lnTo>
                    <a:lnTo>
                      <a:pt x="369" y="718"/>
                    </a:lnTo>
                    <a:lnTo>
                      <a:pt x="369" y="717"/>
                    </a:lnTo>
                    <a:lnTo>
                      <a:pt x="368" y="712"/>
                    </a:lnTo>
                    <a:lnTo>
                      <a:pt x="369" y="707"/>
                    </a:lnTo>
                    <a:lnTo>
                      <a:pt x="378" y="690"/>
                    </a:lnTo>
                    <a:lnTo>
                      <a:pt x="386" y="679"/>
                    </a:lnTo>
                    <a:lnTo>
                      <a:pt x="386" y="674"/>
                    </a:lnTo>
                    <a:lnTo>
                      <a:pt x="385" y="670"/>
                    </a:lnTo>
                    <a:lnTo>
                      <a:pt x="382" y="667"/>
                    </a:lnTo>
                    <a:lnTo>
                      <a:pt x="376" y="663"/>
                    </a:lnTo>
                    <a:lnTo>
                      <a:pt x="352" y="640"/>
                    </a:lnTo>
                    <a:lnTo>
                      <a:pt x="350" y="640"/>
                    </a:lnTo>
                    <a:lnTo>
                      <a:pt x="347" y="638"/>
                    </a:lnTo>
                    <a:lnTo>
                      <a:pt x="346" y="637"/>
                    </a:lnTo>
                    <a:lnTo>
                      <a:pt x="345" y="634"/>
                    </a:lnTo>
                    <a:lnTo>
                      <a:pt x="345" y="626"/>
                    </a:lnTo>
                    <a:lnTo>
                      <a:pt x="346" y="623"/>
                    </a:lnTo>
                    <a:lnTo>
                      <a:pt x="364" y="606"/>
                    </a:lnTo>
                    <a:lnTo>
                      <a:pt x="360" y="595"/>
                    </a:lnTo>
                    <a:lnTo>
                      <a:pt x="356" y="585"/>
                    </a:lnTo>
                    <a:lnTo>
                      <a:pt x="356" y="584"/>
                    </a:lnTo>
                    <a:lnTo>
                      <a:pt x="354" y="581"/>
                    </a:lnTo>
                    <a:lnTo>
                      <a:pt x="354" y="580"/>
                    </a:lnTo>
                    <a:lnTo>
                      <a:pt x="356" y="580"/>
                    </a:lnTo>
                    <a:lnTo>
                      <a:pt x="359" y="574"/>
                    </a:lnTo>
                    <a:lnTo>
                      <a:pt x="365" y="569"/>
                    </a:lnTo>
                    <a:lnTo>
                      <a:pt x="368" y="567"/>
                    </a:lnTo>
                    <a:lnTo>
                      <a:pt x="369" y="564"/>
                    </a:lnTo>
                    <a:lnTo>
                      <a:pt x="372" y="560"/>
                    </a:lnTo>
                    <a:lnTo>
                      <a:pt x="379" y="559"/>
                    </a:lnTo>
                    <a:lnTo>
                      <a:pt x="381" y="560"/>
                    </a:lnTo>
                    <a:lnTo>
                      <a:pt x="406" y="567"/>
                    </a:lnTo>
                    <a:lnTo>
                      <a:pt x="409" y="567"/>
                    </a:lnTo>
                    <a:lnTo>
                      <a:pt x="410" y="564"/>
                    </a:lnTo>
                    <a:lnTo>
                      <a:pt x="410" y="563"/>
                    </a:lnTo>
                    <a:lnTo>
                      <a:pt x="412" y="561"/>
                    </a:lnTo>
                    <a:lnTo>
                      <a:pt x="412" y="557"/>
                    </a:lnTo>
                    <a:lnTo>
                      <a:pt x="413" y="556"/>
                    </a:lnTo>
                    <a:lnTo>
                      <a:pt x="412" y="554"/>
                    </a:lnTo>
                    <a:lnTo>
                      <a:pt x="412" y="553"/>
                    </a:lnTo>
                    <a:lnTo>
                      <a:pt x="409" y="553"/>
                    </a:lnTo>
                    <a:lnTo>
                      <a:pt x="409" y="550"/>
                    </a:lnTo>
                    <a:lnTo>
                      <a:pt x="416" y="550"/>
                    </a:lnTo>
                    <a:lnTo>
                      <a:pt x="434" y="563"/>
                    </a:lnTo>
                    <a:lnTo>
                      <a:pt x="436" y="561"/>
                    </a:lnTo>
                    <a:lnTo>
                      <a:pt x="436" y="560"/>
                    </a:lnTo>
                    <a:lnTo>
                      <a:pt x="438" y="560"/>
                    </a:lnTo>
                    <a:lnTo>
                      <a:pt x="438" y="554"/>
                    </a:lnTo>
                    <a:lnTo>
                      <a:pt x="438" y="553"/>
                    </a:lnTo>
                    <a:lnTo>
                      <a:pt x="435" y="553"/>
                    </a:lnTo>
                    <a:lnTo>
                      <a:pt x="432" y="550"/>
                    </a:lnTo>
                    <a:lnTo>
                      <a:pt x="431" y="550"/>
                    </a:lnTo>
                    <a:lnTo>
                      <a:pt x="431" y="549"/>
                    </a:lnTo>
                    <a:lnTo>
                      <a:pt x="427" y="545"/>
                    </a:lnTo>
                    <a:lnTo>
                      <a:pt x="428" y="540"/>
                    </a:lnTo>
                    <a:lnTo>
                      <a:pt x="434" y="539"/>
                    </a:lnTo>
                    <a:lnTo>
                      <a:pt x="439" y="533"/>
                    </a:lnTo>
                    <a:lnTo>
                      <a:pt x="435" y="520"/>
                    </a:lnTo>
                    <a:lnTo>
                      <a:pt x="436" y="514"/>
                    </a:lnTo>
                    <a:lnTo>
                      <a:pt x="436" y="513"/>
                    </a:lnTo>
                    <a:lnTo>
                      <a:pt x="438" y="514"/>
                    </a:lnTo>
                    <a:lnTo>
                      <a:pt x="463" y="520"/>
                    </a:lnTo>
                    <a:lnTo>
                      <a:pt x="487" y="511"/>
                    </a:lnTo>
                    <a:lnTo>
                      <a:pt x="498" y="510"/>
                    </a:lnTo>
                    <a:lnTo>
                      <a:pt x="506" y="507"/>
                    </a:lnTo>
                    <a:lnTo>
                      <a:pt x="515" y="503"/>
                    </a:lnTo>
                    <a:lnTo>
                      <a:pt x="518" y="503"/>
                    </a:lnTo>
                    <a:lnTo>
                      <a:pt x="518" y="504"/>
                    </a:lnTo>
                    <a:lnTo>
                      <a:pt x="523" y="500"/>
                    </a:lnTo>
                    <a:lnTo>
                      <a:pt x="525" y="501"/>
                    </a:lnTo>
                    <a:lnTo>
                      <a:pt x="526" y="501"/>
                    </a:lnTo>
                    <a:lnTo>
                      <a:pt x="539" y="503"/>
                    </a:lnTo>
                    <a:lnTo>
                      <a:pt x="541" y="499"/>
                    </a:lnTo>
                    <a:lnTo>
                      <a:pt x="543" y="497"/>
                    </a:lnTo>
                    <a:lnTo>
                      <a:pt x="550" y="494"/>
                    </a:lnTo>
                    <a:lnTo>
                      <a:pt x="551" y="496"/>
                    </a:lnTo>
                    <a:lnTo>
                      <a:pt x="551" y="494"/>
                    </a:lnTo>
                    <a:lnTo>
                      <a:pt x="550" y="480"/>
                    </a:lnTo>
                    <a:lnTo>
                      <a:pt x="550" y="476"/>
                    </a:lnTo>
                    <a:lnTo>
                      <a:pt x="551" y="473"/>
                    </a:lnTo>
                    <a:lnTo>
                      <a:pt x="551" y="472"/>
                    </a:lnTo>
                    <a:lnTo>
                      <a:pt x="557" y="446"/>
                    </a:lnTo>
                    <a:lnTo>
                      <a:pt x="573" y="427"/>
                    </a:lnTo>
                    <a:lnTo>
                      <a:pt x="576" y="418"/>
                    </a:lnTo>
                    <a:lnTo>
                      <a:pt x="576" y="411"/>
                    </a:lnTo>
                    <a:lnTo>
                      <a:pt x="575" y="409"/>
                    </a:lnTo>
                    <a:lnTo>
                      <a:pt x="573" y="409"/>
                    </a:lnTo>
                    <a:lnTo>
                      <a:pt x="571" y="404"/>
                    </a:lnTo>
                    <a:lnTo>
                      <a:pt x="571" y="401"/>
                    </a:lnTo>
                    <a:lnTo>
                      <a:pt x="572" y="401"/>
                    </a:lnTo>
                    <a:lnTo>
                      <a:pt x="563" y="386"/>
                    </a:lnTo>
                    <a:lnTo>
                      <a:pt x="533" y="356"/>
                    </a:lnTo>
                    <a:lnTo>
                      <a:pt x="527" y="349"/>
                    </a:lnTo>
                    <a:lnTo>
                      <a:pt x="525" y="344"/>
                    </a:lnTo>
                    <a:lnTo>
                      <a:pt x="523" y="344"/>
                    </a:lnTo>
                    <a:lnTo>
                      <a:pt x="523" y="337"/>
                    </a:lnTo>
                    <a:lnTo>
                      <a:pt x="522" y="337"/>
                    </a:lnTo>
                    <a:lnTo>
                      <a:pt x="522" y="335"/>
                    </a:lnTo>
                    <a:lnTo>
                      <a:pt x="511" y="326"/>
                    </a:lnTo>
                    <a:lnTo>
                      <a:pt x="501" y="328"/>
                    </a:lnTo>
                    <a:lnTo>
                      <a:pt x="495" y="328"/>
                    </a:lnTo>
                    <a:lnTo>
                      <a:pt x="494" y="329"/>
                    </a:lnTo>
                    <a:lnTo>
                      <a:pt x="490" y="331"/>
                    </a:lnTo>
                    <a:lnTo>
                      <a:pt x="487" y="334"/>
                    </a:lnTo>
                    <a:lnTo>
                      <a:pt x="481" y="338"/>
                    </a:lnTo>
                    <a:lnTo>
                      <a:pt x="467" y="345"/>
                    </a:lnTo>
                    <a:lnTo>
                      <a:pt x="459" y="351"/>
                    </a:lnTo>
                    <a:lnTo>
                      <a:pt x="459" y="348"/>
                    </a:lnTo>
                    <a:lnTo>
                      <a:pt x="446" y="324"/>
                    </a:lnTo>
                    <a:lnTo>
                      <a:pt x="445" y="306"/>
                    </a:lnTo>
                    <a:lnTo>
                      <a:pt x="435" y="281"/>
                    </a:lnTo>
                    <a:lnTo>
                      <a:pt x="435" y="275"/>
                    </a:lnTo>
                    <a:lnTo>
                      <a:pt x="434" y="268"/>
                    </a:lnTo>
                    <a:lnTo>
                      <a:pt x="432" y="253"/>
                    </a:lnTo>
                    <a:lnTo>
                      <a:pt x="432" y="250"/>
                    </a:lnTo>
                    <a:lnTo>
                      <a:pt x="434" y="250"/>
                    </a:lnTo>
                    <a:lnTo>
                      <a:pt x="439" y="243"/>
                    </a:lnTo>
                    <a:lnTo>
                      <a:pt x="439" y="242"/>
                    </a:lnTo>
                    <a:lnTo>
                      <a:pt x="441" y="240"/>
                    </a:lnTo>
                    <a:lnTo>
                      <a:pt x="442" y="240"/>
                    </a:lnTo>
                    <a:lnTo>
                      <a:pt x="456" y="226"/>
                    </a:lnTo>
                    <a:lnTo>
                      <a:pt x="455" y="225"/>
                    </a:lnTo>
                    <a:lnTo>
                      <a:pt x="453" y="225"/>
                    </a:lnTo>
                    <a:lnTo>
                      <a:pt x="449" y="228"/>
                    </a:lnTo>
                    <a:lnTo>
                      <a:pt x="446" y="231"/>
                    </a:lnTo>
                    <a:lnTo>
                      <a:pt x="442" y="231"/>
                    </a:lnTo>
                    <a:lnTo>
                      <a:pt x="435" y="228"/>
                    </a:lnTo>
                    <a:lnTo>
                      <a:pt x="434" y="226"/>
                    </a:lnTo>
                    <a:lnTo>
                      <a:pt x="432" y="224"/>
                    </a:lnTo>
                    <a:lnTo>
                      <a:pt x="434" y="221"/>
                    </a:lnTo>
                    <a:lnTo>
                      <a:pt x="436" y="218"/>
                    </a:lnTo>
                    <a:lnTo>
                      <a:pt x="439" y="216"/>
                    </a:lnTo>
                    <a:lnTo>
                      <a:pt x="439" y="215"/>
                    </a:lnTo>
                    <a:lnTo>
                      <a:pt x="443" y="215"/>
                    </a:lnTo>
                    <a:lnTo>
                      <a:pt x="445" y="214"/>
                    </a:lnTo>
                    <a:lnTo>
                      <a:pt x="448" y="209"/>
                    </a:lnTo>
                    <a:lnTo>
                      <a:pt x="449" y="208"/>
                    </a:lnTo>
                    <a:lnTo>
                      <a:pt x="449" y="207"/>
                    </a:lnTo>
                    <a:lnTo>
                      <a:pt x="450" y="202"/>
                    </a:lnTo>
                    <a:lnTo>
                      <a:pt x="450" y="201"/>
                    </a:lnTo>
                    <a:lnTo>
                      <a:pt x="445" y="190"/>
                    </a:lnTo>
                    <a:lnTo>
                      <a:pt x="443" y="183"/>
                    </a:lnTo>
                    <a:lnTo>
                      <a:pt x="443" y="173"/>
                    </a:lnTo>
                    <a:lnTo>
                      <a:pt x="445" y="172"/>
                    </a:lnTo>
                    <a:lnTo>
                      <a:pt x="445" y="171"/>
                    </a:lnTo>
                    <a:lnTo>
                      <a:pt x="448" y="166"/>
                    </a:lnTo>
                    <a:lnTo>
                      <a:pt x="452" y="162"/>
                    </a:lnTo>
                    <a:lnTo>
                      <a:pt x="465" y="14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59" name="Freeform 588">
                <a:extLst>
                  <a:ext uri="{FF2B5EF4-FFF2-40B4-BE49-F238E27FC236}">
                    <a16:creationId xmlns:a16="http://schemas.microsoft.com/office/drawing/2014/main" id="{AB55A719-069E-50F8-AB6B-073EF51535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5" y="1656"/>
                <a:ext cx="170" cy="143"/>
              </a:xfrm>
              <a:custGeom>
                <a:avLst/>
                <a:gdLst>
                  <a:gd name="T0" fmla="*/ 580 w 680"/>
                  <a:gd name="T1" fmla="*/ 347 h 573"/>
                  <a:gd name="T2" fmla="*/ 543 w 680"/>
                  <a:gd name="T3" fmla="*/ 345 h 573"/>
                  <a:gd name="T4" fmla="*/ 504 w 680"/>
                  <a:gd name="T5" fmla="*/ 321 h 573"/>
                  <a:gd name="T6" fmla="*/ 479 w 680"/>
                  <a:gd name="T7" fmla="*/ 296 h 573"/>
                  <a:gd name="T8" fmla="*/ 486 w 680"/>
                  <a:gd name="T9" fmla="*/ 290 h 573"/>
                  <a:gd name="T10" fmla="*/ 507 w 680"/>
                  <a:gd name="T11" fmla="*/ 252 h 573"/>
                  <a:gd name="T12" fmla="*/ 514 w 680"/>
                  <a:gd name="T13" fmla="*/ 208 h 573"/>
                  <a:gd name="T14" fmla="*/ 515 w 680"/>
                  <a:gd name="T15" fmla="*/ 180 h 573"/>
                  <a:gd name="T16" fmla="*/ 482 w 680"/>
                  <a:gd name="T17" fmla="*/ 179 h 573"/>
                  <a:gd name="T18" fmla="*/ 479 w 680"/>
                  <a:gd name="T19" fmla="*/ 140 h 573"/>
                  <a:gd name="T20" fmla="*/ 502 w 680"/>
                  <a:gd name="T21" fmla="*/ 102 h 573"/>
                  <a:gd name="T22" fmla="*/ 489 w 680"/>
                  <a:gd name="T23" fmla="*/ 74 h 573"/>
                  <a:gd name="T24" fmla="*/ 448 w 680"/>
                  <a:gd name="T25" fmla="*/ 92 h 573"/>
                  <a:gd name="T26" fmla="*/ 421 w 680"/>
                  <a:gd name="T27" fmla="*/ 76 h 573"/>
                  <a:gd name="T28" fmla="*/ 416 w 680"/>
                  <a:gd name="T29" fmla="*/ 69 h 573"/>
                  <a:gd name="T30" fmla="*/ 378 w 680"/>
                  <a:gd name="T31" fmla="*/ 25 h 573"/>
                  <a:gd name="T32" fmla="*/ 366 w 680"/>
                  <a:gd name="T33" fmla="*/ 22 h 573"/>
                  <a:gd name="T34" fmla="*/ 345 w 680"/>
                  <a:gd name="T35" fmla="*/ 21 h 573"/>
                  <a:gd name="T36" fmla="*/ 324 w 680"/>
                  <a:gd name="T37" fmla="*/ 53 h 573"/>
                  <a:gd name="T38" fmla="*/ 310 w 680"/>
                  <a:gd name="T39" fmla="*/ 63 h 573"/>
                  <a:gd name="T40" fmla="*/ 282 w 680"/>
                  <a:gd name="T41" fmla="*/ 56 h 573"/>
                  <a:gd name="T42" fmla="*/ 265 w 680"/>
                  <a:gd name="T43" fmla="*/ 84 h 573"/>
                  <a:gd name="T44" fmla="*/ 193 w 680"/>
                  <a:gd name="T45" fmla="*/ 95 h 573"/>
                  <a:gd name="T46" fmla="*/ 144 w 680"/>
                  <a:gd name="T47" fmla="*/ 129 h 573"/>
                  <a:gd name="T48" fmla="*/ 136 w 680"/>
                  <a:gd name="T49" fmla="*/ 144 h 573"/>
                  <a:gd name="T50" fmla="*/ 129 w 680"/>
                  <a:gd name="T51" fmla="*/ 200 h 573"/>
                  <a:gd name="T52" fmla="*/ 131 w 680"/>
                  <a:gd name="T53" fmla="*/ 214 h 573"/>
                  <a:gd name="T54" fmla="*/ 83 w 680"/>
                  <a:gd name="T55" fmla="*/ 243 h 573"/>
                  <a:gd name="T56" fmla="*/ 0 w 680"/>
                  <a:gd name="T57" fmla="*/ 264 h 573"/>
                  <a:gd name="T58" fmla="*/ 28 w 680"/>
                  <a:gd name="T59" fmla="*/ 326 h 573"/>
                  <a:gd name="T60" fmla="*/ 28 w 680"/>
                  <a:gd name="T61" fmla="*/ 347 h 573"/>
                  <a:gd name="T62" fmla="*/ 74 w 680"/>
                  <a:gd name="T63" fmla="*/ 379 h 573"/>
                  <a:gd name="T64" fmla="*/ 119 w 680"/>
                  <a:gd name="T65" fmla="*/ 409 h 573"/>
                  <a:gd name="T66" fmla="*/ 127 w 680"/>
                  <a:gd name="T67" fmla="*/ 457 h 573"/>
                  <a:gd name="T68" fmla="*/ 133 w 680"/>
                  <a:gd name="T69" fmla="*/ 489 h 573"/>
                  <a:gd name="T70" fmla="*/ 171 w 680"/>
                  <a:gd name="T71" fmla="*/ 472 h 573"/>
                  <a:gd name="T72" fmla="*/ 179 w 680"/>
                  <a:gd name="T73" fmla="*/ 472 h 573"/>
                  <a:gd name="T74" fmla="*/ 254 w 680"/>
                  <a:gd name="T75" fmla="*/ 494 h 573"/>
                  <a:gd name="T76" fmla="*/ 294 w 680"/>
                  <a:gd name="T77" fmla="*/ 485 h 573"/>
                  <a:gd name="T78" fmla="*/ 320 w 680"/>
                  <a:gd name="T79" fmla="*/ 507 h 573"/>
                  <a:gd name="T80" fmla="*/ 330 w 680"/>
                  <a:gd name="T81" fmla="*/ 535 h 573"/>
                  <a:gd name="T82" fmla="*/ 355 w 680"/>
                  <a:gd name="T83" fmla="*/ 535 h 573"/>
                  <a:gd name="T84" fmla="*/ 363 w 680"/>
                  <a:gd name="T85" fmla="*/ 517 h 573"/>
                  <a:gd name="T86" fmla="*/ 383 w 680"/>
                  <a:gd name="T87" fmla="*/ 499 h 573"/>
                  <a:gd name="T88" fmla="*/ 426 w 680"/>
                  <a:gd name="T89" fmla="*/ 515 h 573"/>
                  <a:gd name="T90" fmla="*/ 468 w 680"/>
                  <a:gd name="T91" fmla="*/ 532 h 573"/>
                  <a:gd name="T92" fmla="*/ 488 w 680"/>
                  <a:gd name="T93" fmla="*/ 552 h 573"/>
                  <a:gd name="T94" fmla="*/ 507 w 680"/>
                  <a:gd name="T95" fmla="*/ 570 h 573"/>
                  <a:gd name="T96" fmla="*/ 534 w 680"/>
                  <a:gd name="T97" fmla="*/ 549 h 573"/>
                  <a:gd name="T98" fmla="*/ 539 w 680"/>
                  <a:gd name="T99" fmla="*/ 513 h 573"/>
                  <a:gd name="T100" fmla="*/ 574 w 680"/>
                  <a:gd name="T101" fmla="*/ 501 h 573"/>
                  <a:gd name="T102" fmla="*/ 617 w 680"/>
                  <a:gd name="T103" fmla="*/ 486 h 573"/>
                  <a:gd name="T104" fmla="*/ 642 w 680"/>
                  <a:gd name="T105" fmla="*/ 440 h 573"/>
                  <a:gd name="T106" fmla="*/ 679 w 680"/>
                  <a:gd name="T107" fmla="*/ 416 h 573"/>
                  <a:gd name="T108" fmla="*/ 672 w 680"/>
                  <a:gd name="T109" fmla="*/ 398 h 573"/>
                  <a:gd name="T110" fmla="*/ 640 w 680"/>
                  <a:gd name="T111" fmla="*/ 353 h 573"/>
                  <a:gd name="T112" fmla="*/ 617 w 680"/>
                  <a:gd name="T113" fmla="*/ 337 h 5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680" h="573">
                    <a:moveTo>
                      <a:pt x="616" y="327"/>
                    </a:moveTo>
                    <a:lnTo>
                      <a:pt x="615" y="327"/>
                    </a:lnTo>
                    <a:lnTo>
                      <a:pt x="610" y="331"/>
                    </a:lnTo>
                    <a:lnTo>
                      <a:pt x="609" y="331"/>
                    </a:lnTo>
                    <a:lnTo>
                      <a:pt x="589" y="338"/>
                    </a:lnTo>
                    <a:lnTo>
                      <a:pt x="587" y="340"/>
                    </a:lnTo>
                    <a:lnTo>
                      <a:pt x="580" y="347"/>
                    </a:lnTo>
                    <a:lnTo>
                      <a:pt x="575" y="349"/>
                    </a:lnTo>
                    <a:lnTo>
                      <a:pt x="574" y="349"/>
                    </a:lnTo>
                    <a:lnTo>
                      <a:pt x="562" y="352"/>
                    </a:lnTo>
                    <a:lnTo>
                      <a:pt x="560" y="352"/>
                    </a:lnTo>
                    <a:lnTo>
                      <a:pt x="559" y="350"/>
                    </a:lnTo>
                    <a:lnTo>
                      <a:pt x="555" y="347"/>
                    </a:lnTo>
                    <a:lnTo>
                      <a:pt x="543" y="345"/>
                    </a:lnTo>
                    <a:lnTo>
                      <a:pt x="538" y="344"/>
                    </a:lnTo>
                    <a:lnTo>
                      <a:pt x="532" y="345"/>
                    </a:lnTo>
                    <a:lnTo>
                      <a:pt x="531" y="345"/>
                    </a:lnTo>
                    <a:lnTo>
                      <a:pt x="529" y="347"/>
                    </a:lnTo>
                    <a:lnTo>
                      <a:pt x="528" y="345"/>
                    </a:lnTo>
                    <a:lnTo>
                      <a:pt x="525" y="341"/>
                    </a:lnTo>
                    <a:lnTo>
                      <a:pt x="504" y="321"/>
                    </a:lnTo>
                    <a:lnTo>
                      <a:pt x="496" y="317"/>
                    </a:lnTo>
                    <a:lnTo>
                      <a:pt x="485" y="309"/>
                    </a:lnTo>
                    <a:lnTo>
                      <a:pt x="483" y="307"/>
                    </a:lnTo>
                    <a:lnTo>
                      <a:pt x="483" y="300"/>
                    </a:lnTo>
                    <a:lnTo>
                      <a:pt x="482" y="300"/>
                    </a:lnTo>
                    <a:lnTo>
                      <a:pt x="482" y="299"/>
                    </a:lnTo>
                    <a:lnTo>
                      <a:pt x="479" y="296"/>
                    </a:lnTo>
                    <a:lnTo>
                      <a:pt x="475" y="295"/>
                    </a:lnTo>
                    <a:lnTo>
                      <a:pt x="474" y="295"/>
                    </a:lnTo>
                    <a:lnTo>
                      <a:pt x="475" y="293"/>
                    </a:lnTo>
                    <a:lnTo>
                      <a:pt x="476" y="293"/>
                    </a:lnTo>
                    <a:lnTo>
                      <a:pt x="476" y="295"/>
                    </a:lnTo>
                    <a:lnTo>
                      <a:pt x="478" y="295"/>
                    </a:lnTo>
                    <a:lnTo>
                      <a:pt x="486" y="290"/>
                    </a:lnTo>
                    <a:lnTo>
                      <a:pt x="492" y="283"/>
                    </a:lnTo>
                    <a:lnTo>
                      <a:pt x="493" y="277"/>
                    </a:lnTo>
                    <a:lnTo>
                      <a:pt x="497" y="270"/>
                    </a:lnTo>
                    <a:lnTo>
                      <a:pt x="499" y="268"/>
                    </a:lnTo>
                    <a:lnTo>
                      <a:pt x="499" y="261"/>
                    </a:lnTo>
                    <a:lnTo>
                      <a:pt x="502" y="256"/>
                    </a:lnTo>
                    <a:lnTo>
                      <a:pt x="507" y="252"/>
                    </a:lnTo>
                    <a:lnTo>
                      <a:pt x="515" y="246"/>
                    </a:lnTo>
                    <a:lnTo>
                      <a:pt x="524" y="242"/>
                    </a:lnTo>
                    <a:lnTo>
                      <a:pt x="522" y="233"/>
                    </a:lnTo>
                    <a:lnTo>
                      <a:pt x="515" y="221"/>
                    </a:lnTo>
                    <a:lnTo>
                      <a:pt x="514" y="216"/>
                    </a:lnTo>
                    <a:lnTo>
                      <a:pt x="512" y="213"/>
                    </a:lnTo>
                    <a:lnTo>
                      <a:pt x="514" y="208"/>
                    </a:lnTo>
                    <a:lnTo>
                      <a:pt x="515" y="207"/>
                    </a:lnTo>
                    <a:lnTo>
                      <a:pt x="517" y="203"/>
                    </a:lnTo>
                    <a:lnTo>
                      <a:pt x="518" y="201"/>
                    </a:lnTo>
                    <a:lnTo>
                      <a:pt x="518" y="186"/>
                    </a:lnTo>
                    <a:lnTo>
                      <a:pt x="517" y="185"/>
                    </a:lnTo>
                    <a:lnTo>
                      <a:pt x="517" y="180"/>
                    </a:lnTo>
                    <a:lnTo>
                      <a:pt x="515" y="180"/>
                    </a:lnTo>
                    <a:lnTo>
                      <a:pt x="511" y="179"/>
                    </a:lnTo>
                    <a:lnTo>
                      <a:pt x="511" y="176"/>
                    </a:lnTo>
                    <a:lnTo>
                      <a:pt x="503" y="166"/>
                    </a:lnTo>
                    <a:lnTo>
                      <a:pt x="499" y="168"/>
                    </a:lnTo>
                    <a:lnTo>
                      <a:pt x="489" y="173"/>
                    </a:lnTo>
                    <a:lnTo>
                      <a:pt x="483" y="179"/>
                    </a:lnTo>
                    <a:lnTo>
                      <a:pt x="482" y="179"/>
                    </a:lnTo>
                    <a:lnTo>
                      <a:pt x="481" y="177"/>
                    </a:lnTo>
                    <a:lnTo>
                      <a:pt x="478" y="177"/>
                    </a:lnTo>
                    <a:lnTo>
                      <a:pt x="476" y="175"/>
                    </a:lnTo>
                    <a:lnTo>
                      <a:pt x="476" y="168"/>
                    </a:lnTo>
                    <a:lnTo>
                      <a:pt x="482" y="161"/>
                    </a:lnTo>
                    <a:lnTo>
                      <a:pt x="483" y="155"/>
                    </a:lnTo>
                    <a:lnTo>
                      <a:pt x="479" y="140"/>
                    </a:lnTo>
                    <a:lnTo>
                      <a:pt x="479" y="136"/>
                    </a:lnTo>
                    <a:lnTo>
                      <a:pt x="482" y="136"/>
                    </a:lnTo>
                    <a:lnTo>
                      <a:pt x="496" y="120"/>
                    </a:lnTo>
                    <a:lnTo>
                      <a:pt x="496" y="119"/>
                    </a:lnTo>
                    <a:lnTo>
                      <a:pt x="500" y="108"/>
                    </a:lnTo>
                    <a:lnTo>
                      <a:pt x="500" y="103"/>
                    </a:lnTo>
                    <a:lnTo>
                      <a:pt x="502" y="102"/>
                    </a:lnTo>
                    <a:lnTo>
                      <a:pt x="503" y="102"/>
                    </a:lnTo>
                    <a:lnTo>
                      <a:pt x="500" y="95"/>
                    </a:lnTo>
                    <a:lnTo>
                      <a:pt x="499" y="87"/>
                    </a:lnTo>
                    <a:lnTo>
                      <a:pt x="493" y="76"/>
                    </a:lnTo>
                    <a:lnTo>
                      <a:pt x="492" y="76"/>
                    </a:lnTo>
                    <a:lnTo>
                      <a:pt x="489" y="73"/>
                    </a:lnTo>
                    <a:lnTo>
                      <a:pt x="489" y="74"/>
                    </a:lnTo>
                    <a:lnTo>
                      <a:pt x="474" y="80"/>
                    </a:lnTo>
                    <a:lnTo>
                      <a:pt x="472" y="80"/>
                    </a:lnTo>
                    <a:lnTo>
                      <a:pt x="468" y="84"/>
                    </a:lnTo>
                    <a:lnTo>
                      <a:pt x="459" y="87"/>
                    </a:lnTo>
                    <a:lnTo>
                      <a:pt x="455" y="89"/>
                    </a:lnTo>
                    <a:lnTo>
                      <a:pt x="450" y="91"/>
                    </a:lnTo>
                    <a:lnTo>
                      <a:pt x="448" y="92"/>
                    </a:lnTo>
                    <a:lnTo>
                      <a:pt x="441" y="91"/>
                    </a:lnTo>
                    <a:lnTo>
                      <a:pt x="435" y="91"/>
                    </a:lnTo>
                    <a:lnTo>
                      <a:pt x="433" y="89"/>
                    </a:lnTo>
                    <a:lnTo>
                      <a:pt x="430" y="89"/>
                    </a:lnTo>
                    <a:lnTo>
                      <a:pt x="423" y="84"/>
                    </a:lnTo>
                    <a:lnTo>
                      <a:pt x="421" y="77"/>
                    </a:lnTo>
                    <a:lnTo>
                      <a:pt x="421" y="76"/>
                    </a:lnTo>
                    <a:lnTo>
                      <a:pt x="422" y="74"/>
                    </a:lnTo>
                    <a:lnTo>
                      <a:pt x="421" y="74"/>
                    </a:lnTo>
                    <a:lnTo>
                      <a:pt x="416" y="73"/>
                    </a:lnTo>
                    <a:lnTo>
                      <a:pt x="416" y="72"/>
                    </a:lnTo>
                    <a:lnTo>
                      <a:pt x="418" y="72"/>
                    </a:lnTo>
                    <a:lnTo>
                      <a:pt x="418" y="70"/>
                    </a:lnTo>
                    <a:lnTo>
                      <a:pt x="416" y="69"/>
                    </a:lnTo>
                    <a:lnTo>
                      <a:pt x="416" y="66"/>
                    </a:lnTo>
                    <a:lnTo>
                      <a:pt x="414" y="59"/>
                    </a:lnTo>
                    <a:lnTo>
                      <a:pt x="414" y="57"/>
                    </a:lnTo>
                    <a:lnTo>
                      <a:pt x="412" y="56"/>
                    </a:lnTo>
                    <a:lnTo>
                      <a:pt x="407" y="46"/>
                    </a:lnTo>
                    <a:lnTo>
                      <a:pt x="380" y="25"/>
                    </a:lnTo>
                    <a:lnTo>
                      <a:pt x="378" y="25"/>
                    </a:lnTo>
                    <a:lnTo>
                      <a:pt x="376" y="28"/>
                    </a:lnTo>
                    <a:lnTo>
                      <a:pt x="368" y="28"/>
                    </a:lnTo>
                    <a:lnTo>
                      <a:pt x="368" y="27"/>
                    </a:lnTo>
                    <a:lnTo>
                      <a:pt x="366" y="27"/>
                    </a:lnTo>
                    <a:lnTo>
                      <a:pt x="366" y="24"/>
                    </a:lnTo>
                    <a:lnTo>
                      <a:pt x="365" y="22"/>
                    </a:lnTo>
                    <a:lnTo>
                      <a:pt x="366" y="22"/>
                    </a:lnTo>
                    <a:lnTo>
                      <a:pt x="373" y="4"/>
                    </a:lnTo>
                    <a:lnTo>
                      <a:pt x="373" y="3"/>
                    </a:lnTo>
                    <a:lnTo>
                      <a:pt x="374" y="2"/>
                    </a:lnTo>
                    <a:lnTo>
                      <a:pt x="374" y="0"/>
                    </a:lnTo>
                    <a:lnTo>
                      <a:pt x="370" y="2"/>
                    </a:lnTo>
                    <a:lnTo>
                      <a:pt x="369" y="2"/>
                    </a:lnTo>
                    <a:lnTo>
                      <a:pt x="345" y="21"/>
                    </a:lnTo>
                    <a:lnTo>
                      <a:pt x="334" y="35"/>
                    </a:lnTo>
                    <a:lnTo>
                      <a:pt x="332" y="36"/>
                    </a:lnTo>
                    <a:lnTo>
                      <a:pt x="331" y="39"/>
                    </a:lnTo>
                    <a:lnTo>
                      <a:pt x="330" y="41"/>
                    </a:lnTo>
                    <a:lnTo>
                      <a:pt x="325" y="49"/>
                    </a:lnTo>
                    <a:lnTo>
                      <a:pt x="325" y="52"/>
                    </a:lnTo>
                    <a:lnTo>
                      <a:pt x="324" y="53"/>
                    </a:lnTo>
                    <a:lnTo>
                      <a:pt x="324" y="55"/>
                    </a:lnTo>
                    <a:lnTo>
                      <a:pt x="323" y="55"/>
                    </a:lnTo>
                    <a:lnTo>
                      <a:pt x="318" y="57"/>
                    </a:lnTo>
                    <a:lnTo>
                      <a:pt x="313" y="59"/>
                    </a:lnTo>
                    <a:lnTo>
                      <a:pt x="311" y="59"/>
                    </a:lnTo>
                    <a:lnTo>
                      <a:pt x="311" y="60"/>
                    </a:lnTo>
                    <a:lnTo>
                      <a:pt x="310" y="63"/>
                    </a:lnTo>
                    <a:lnTo>
                      <a:pt x="302" y="70"/>
                    </a:lnTo>
                    <a:lnTo>
                      <a:pt x="296" y="74"/>
                    </a:lnTo>
                    <a:lnTo>
                      <a:pt x="291" y="80"/>
                    </a:lnTo>
                    <a:lnTo>
                      <a:pt x="289" y="80"/>
                    </a:lnTo>
                    <a:lnTo>
                      <a:pt x="289" y="77"/>
                    </a:lnTo>
                    <a:lnTo>
                      <a:pt x="288" y="70"/>
                    </a:lnTo>
                    <a:lnTo>
                      <a:pt x="282" y="56"/>
                    </a:lnTo>
                    <a:lnTo>
                      <a:pt x="281" y="56"/>
                    </a:lnTo>
                    <a:lnTo>
                      <a:pt x="279" y="57"/>
                    </a:lnTo>
                    <a:lnTo>
                      <a:pt x="279" y="59"/>
                    </a:lnTo>
                    <a:lnTo>
                      <a:pt x="278" y="59"/>
                    </a:lnTo>
                    <a:lnTo>
                      <a:pt x="278" y="62"/>
                    </a:lnTo>
                    <a:lnTo>
                      <a:pt x="271" y="79"/>
                    </a:lnTo>
                    <a:lnTo>
                      <a:pt x="265" y="84"/>
                    </a:lnTo>
                    <a:lnTo>
                      <a:pt x="260" y="85"/>
                    </a:lnTo>
                    <a:lnTo>
                      <a:pt x="238" y="87"/>
                    </a:lnTo>
                    <a:lnTo>
                      <a:pt x="236" y="87"/>
                    </a:lnTo>
                    <a:lnTo>
                      <a:pt x="232" y="85"/>
                    </a:lnTo>
                    <a:lnTo>
                      <a:pt x="224" y="84"/>
                    </a:lnTo>
                    <a:lnTo>
                      <a:pt x="205" y="88"/>
                    </a:lnTo>
                    <a:lnTo>
                      <a:pt x="193" y="95"/>
                    </a:lnTo>
                    <a:lnTo>
                      <a:pt x="189" y="99"/>
                    </a:lnTo>
                    <a:lnTo>
                      <a:pt x="187" y="99"/>
                    </a:lnTo>
                    <a:lnTo>
                      <a:pt x="177" y="108"/>
                    </a:lnTo>
                    <a:lnTo>
                      <a:pt x="165" y="112"/>
                    </a:lnTo>
                    <a:lnTo>
                      <a:pt x="145" y="126"/>
                    </a:lnTo>
                    <a:lnTo>
                      <a:pt x="143" y="127"/>
                    </a:lnTo>
                    <a:lnTo>
                      <a:pt x="144" y="129"/>
                    </a:lnTo>
                    <a:lnTo>
                      <a:pt x="140" y="133"/>
                    </a:lnTo>
                    <a:lnTo>
                      <a:pt x="136" y="136"/>
                    </a:lnTo>
                    <a:lnTo>
                      <a:pt x="134" y="137"/>
                    </a:lnTo>
                    <a:lnTo>
                      <a:pt x="133" y="137"/>
                    </a:lnTo>
                    <a:lnTo>
                      <a:pt x="133" y="143"/>
                    </a:lnTo>
                    <a:lnTo>
                      <a:pt x="134" y="144"/>
                    </a:lnTo>
                    <a:lnTo>
                      <a:pt x="136" y="144"/>
                    </a:lnTo>
                    <a:lnTo>
                      <a:pt x="136" y="146"/>
                    </a:lnTo>
                    <a:lnTo>
                      <a:pt x="130" y="158"/>
                    </a:lnTo>
                    <a:lnTo>
                      <a:pt x="131" y="168"/>
                    </a:lnTo>
                    <a:lnTo>
                      <a:pt x="129" y="182"/>
                    </a:lnTo>
                    <a:lnTo>
                      <a:pt x="129" y="196"/>
                    </a:lnTo>
                    <a:lnTo>
                      <a:pt x="127" y="197"/>
                    </a:lnTo>
                    <a:lnTo>
                      <a:pt x="129" y="200"/>
                    </a:lnTo>
                    <a:lnTo>
                      <a:pt x="131" y="203"/>
                    </a:lnTo>
                    <a:lnTo>
                      <a:pt x="137" y="206"/>
                    </a:lnTo>
                    <a:lnTo>
                      <a:pt x="137" y="204"/>
                    </a:lnTo>
                    <a:lnTo>
                      <a:pt x="138" y="204"/>
                    </a:lnTo>
                    <a:lnTo>
                      <a:pt x="138" y="206"/>
                    </a:lnTo>
                    <a:lnTo>
                      <a:pt x="134" y="210"/>
                    </a:lnTo>
                    <a:lnTo>
                      <a:pt x="131" y="214"/>
                    </a:lnTo>
                    <a:lnTo>
                      <a:pt x="130" y="216"/>
                    </a:lnTo>
                    <a:lnTo>
                      <a:pt x="126" y="228"/>
                    </a:lnTo>
                    <a:lnTo>
                      <a:pt x="126" y="229"/>
                    </a:lnTo>
                    <a:lnTo>
                      <a:pt x="116" y="232"/>
                    </a:lnTo>
                    <a:lnTo>
                      <a:pt x="80" y="232"/>
                    </a:lnTo>
                    <a:lnTo>
                      <a:pt x="83" y="240"/>
                    </a:lnTo>
                    <a:lnTo>
                      <a:pt x="83" y="243"/>
                    </a:lnTo>
                    <a:lnTo>
                      <a:pt x="81" y="249"/>
                    </a:lnTo>
                    <a:lnTo>
                      <a:pt x="73" y="264"/>
                    </a:lnTo>
                    <a:lnTo>
                      <a:pt x="71" y="264"/>
                    </a:lnTo>
                    <a:lnTo>
                      <a:pt x="57" y="259"/>
                    </a:lnTo>
                    <a:lnTo>
                      <a:pt x="34" y="254"/>
                    </a:lnTo>
                    <a:lnTo>
                      <a:pt x="6" y="264"/>
                    </a:lnTo>
                    <a:lnTo>
                      <a:pt x="0" y="264"/>
                    </a:lnTo>
                    <a:lnTo>
                      <a:pt x="0" y="266"/>
                    </a:lnTo>
                    <a:lnTo>
                      <a:pt x="3" y="289"/>
                    </a:lnTo>
                    <a:lnTo>
                      <a:pt x="7" y="300"/>
                    </a:lnTo>
                    <a:lnTo>
                      <a:pt x="17" y="313"/>
                    </a:lnTo>
                    <a:lnTo>
                      <a:pt x="27" y="323"/>
                    </a:lnTo>
                    <a:lnTo>
                      <a:pt x="27" y="324"/>
                    </a:lnTo>
                    <a:lnTo>
                      <a:pt x="28" y="326"/>
                    </a:lnTo>
                    <a:lnTo>
                      <a:pt x="28" y="330"/>
                    </a:lnTo>
                    <a:lnTo>
                      <a:pt x="25" y="333"/>
                    </a:lnTo>
                    <a:lnTo>
                      <a:pt x="24" y="337"/>
                    </a:lnTo>
                    <a:lnTo>
                      <a:pt x="21" y="340"/>
                    </a:lnTo>
                    <a:lnTo>
                      <a:pt x="23" y="340"/>
                    </a:lnTo>
                    <a:lnTo>
                      <a:pt x="28" y="345"/>
                    </a:lnTo>
                    <a:lnTo>
                      <a:pt x="28" y="347"/>
                    </a:lnTo>
                    <a:lnTo>
                      <a:pt x="47" y="349"/>
                    </a:lnTo>
                    <a:lnTo>
                      <a:pt x="74" y="356"/>
                    </a:lnTo>
                    <a:lnTo>
                      <a:pt x="77" y="363"/>
                    </a:lnTo>
                    <a:lnTo>
                      <a:pt x="76" y="369"/>
                    </a:lnTo>
                    <a:lnTo>
                      <a:pt x="76" y="377"/>
                    </a:lnTo>
                    <a:lnTo>
                      <a:pt x="74" y="377"/>
                    </a:lnTo>
                    <a:lnTo>
                      <a:pt x="74" y="379"/>
                    </a:lnTo>
                    <a:lnTo>
                      <a:pt x="88" y="391"/>
                    </a:lnTo>
                    <a:lnTo>
                      <a:pt x="104" y="397"/>
                    </a:lnTo>
                    <a:lnTo>
                      <a:pt x="107" y="400"/>
                    </a:lnTo>
                    <a:lnTo>
                      <a:pt x="107" y="404"/>
                    </a:lnTo>
                    <a:lnTo>
                      <a:pt x="109" y="404"/>
                    </a:lnTo>
                    <a:lnTo>
                      <a:pt x="117" y="408"/>
                    </a:lnTo>
                    <a:lnTo>
                      <a:pt x="119" y="409"/>
                    </a:lnTo>
                    <a:lnTo>
                      <a:pt x="119" y="412"/>
                    </a:lnTo>
                    <a:lnTo>
                      <a:pt x="122" y="419"/>
                    </a:lnTo>
                    <a:lnTo>
                      <a:pt x="124" y="422"/>
                    </a:lnTo>
                    <a:lnTo>
                      <a:pt x="126" y="422"/>
                    </a:lnTo>
                    <a:lnTo>
                      <a:pt x="126" y="447"/>
                    </a:lnTo>
                    <a:lnTo>
                      <a:pt x="127" y="453"/>
                    </a:lnTo>
                    <a:lnTo>
                      <a:pt x="127" y="457"/>
                    </a:lnTo>
                    <a:lnTo>
                      <a:pt x="129" y="461"/>
                    </a:lnTo>
                    <a:lnTo>
                      <a:pt x="129" y="467"/>
                    </a:lnTo>
                    <a:lnTo>
                      <a:pt x="130" y="471"/>
                    </a:lnTo>
                    <a:lnTo>
                      <a:pt x="130" y="482"/>
                    </a:lnTo>
                    <a:lnTo>
                      <a:pt x="131" y="486"/>
                    </a:lnTo>
                    <a:lnTo>
                      <a:pt x="131" y="487"/>
                    </a:lnTo>
                    <a:lnTo>
                      <a:pt x="133" y="489"/>
                    </a:lnTo>
                    <a:lnTo>
                      <a:pt x="136" y="489"/>
                    </a:lnTo>
                    <a:lnTo>
                      <a:pt x="137" y="490"/>
                    </a:lnTo>
                    <a:lnTo>
                      <a:pt x="142" y="488"/>
                    </a:lnTo>
                    <a:lnTo>
                      <a:pt x="145" y="486"/>
                    </a:lnTo>
                    <a:lnTo>
                      <a:pt x="152" y="485"/>
                    </a:lnTo>
                    <a:lnTo>
                      <a:pt x="162" y="479"/>
                    </a:lnTo>
                    <a:lnTo>
                      <a:pt x="171" y="472"/>
                    </a:lnTo>
                    <a:lnTo>
                      <a:pt x="171" y="471"/>
                    </a:lnTo>
                    <a:lnTo>
                      <a:pt x="172" y="468"/>
                    </a:lnTo>
                    <a:lnTo>
                      <a:pt x="175" y="468"/>
                    </a:lnTo>
                    <a:lnTo>
                      <a:pt x="175" y="467"/>
                    </a:lnTo>
                    <a:lnTo>
                      <a:pt x="176" y="467"/>
                    </a:lnTo>
                    <a:lnTo>
                      <a:pt x="176" y="468"/>
                    </a:lnTo>
                    <a:lnTo>
                      <a:pt x="179" y="472"/>
                    </a:lnTo>
                    <a:lnTo>
                      <a:pt x="183" y="472"/>
                    </a:lnTo>
                    <a:lnTo>
                      <a:pt x="184" y="471"/>
                    </a:lnTo>
                    <a:lnTo>
                      <a:pt x="224" y="487"/>
                    </a:lnTo>
                    <a:lnTo>
                      <a:pt x="238" y="494"/>
                    </a:lnTo>
                    <a:lnTo>
                      <a:pt x="251" y="496"/>
                    </a:lnTo>
                    <a:lnTo>
                      <a:pt x="253" y="496"/>
                    </a:lnTo>
                    <a:lnTo>
                      <a:pt x="254" y="494"/>
                    </a:lnTo>
                    <a:lnTo>
                      <a:pt x="265" y="487"/>
                    </a:lnTo>
                    <a:lnTo>
                      <a:pt x="267" y="487"/>
                    </a:lnTo>
                    <a:lnTo>
                      <a:pt x="271" y="486"/>
                    </a:lnTo>
                    <a:lnTo>
                      <a:pt x="278" y="486"/>
                    </a:lnTo>
                    <a:lnTo>
                      <a:pt x="282" y="490"/>
                    </a:lnTo>
                    <a:lnTo>
                      <a:pt x="282" y="489"/>
                    </a:lnTo>
                    <a:lnTo>
                      <a:pt x="294" y="485"/>
                    </a:lnTo>
                    <a:lnTo>
                      <a:pt x="295" y="485"/>
                    </a:lnTo>
                    <a:lnTo>
                      <a:pt x="296" y="483"/>
                    </a:lnTo>
                    <a:lnTo>
                      <a:pt x="298" y="479"/>
                    </a:lnTo>
                    <a:lnTo>
                      <a:pt x="303" y="482"/>
                    </a:lnTo>
                    <a:lnTo>
                      <a:pt x="314" y="500"/>
                    </a:lnTo>
                    <a:lnTo>
                      <a:pt x="317" y="503"/>
                    </a:lnTo>
                    <a:lnTo>
                      <a:pt x="320" y="507"/>
                    </a:lnTo>
                    <a:lnTo>
                      <a:pt x="323" y="510"/>
                    </a:lnTo>
                    <a:lnTo>
                      <a:pt x="324" y="513"/>
                    </a:lnTo>
                    <a:lnTo>
                      <a:pt x="324" y="514"/>
                    </a:lnTo>
                    <a:lnTo>
                      <a:pt x="325" y="521"/>
                    </a:lnTo>
                    <a:lnTo>
                      <a:pt x="325" y="527"/>
                    </a:lnTo>
                    <a:lnTo>
                      <a:pt x="327" y="532"/>
                    </a:lnTo>
                    <a:lnTo>
                      <a:pt x="330" y="535"/>
                    </a:lnTo>
                    <a:lnTo>
                      <a:pt x="332" y="537"/>
                    </a:lnTo>
                    <a:lnTo>
                      <a:pt x="335" y="539"/>
                    </a:lnTo>
                    <a:lnTo>
                      <a:pt x="339" y="539"/>
                    </a:lnTo>
                    <a:lnTo>
                      <a:pt x="341" y="541"/>
                    </a:lnTo>
                    <a:lnTo>
                      <a:pt x="345" y="539"/>
                    </a:lnTo>
                    <a:lnTo>
                      <a:pt x="349" y="537"/>
                    </a:lnTo>
                    <a:lnTo>
                      <a:pt x="355" y="535"/>
                    </a:lnTo>
                    <a:lnTo>
                      <a:pt x="358" y="532"/>
                    </a:lnTo>
                    <a:lnTo>
                      <a:pt x="359" y="532"/>
                    </a:lnTo>
                    <a:lnTo>
                      <a:pt x="363" y="528"/>
                    </a:lnTo>
                    <a:lnTo>
                      <a:pt x="363" y="525"/>
                    </a:lnTo>
                    <a:lnTo>
                      <a:pt x="365" y="522"/>
                    </a:lnTo>
                    <a:lnTo>
                      <a:pt x="365" y="517"/>
                    </a:lnTo>
                    <a:lnTo>
                      <a:pt x="363" y="517"/>
                    </a:lnTo>
                    <a:lnTo>
                      <a:pt x="362" y="511"/>
                    </a:lnTo>
                    <a:lnTo>
                      <a:pt x="363" y="507"/>
                    </a:lnTo>
                    <a:lnTo>
                      <a:pt x="376" y="497"/>
                    </a:lnTo>
                    <a:lnTo>
                      <a:pt x="376" y="496"/>
                    </a:lnTo>
                    <a:lnTo>
                      <a:pt x="378" y="496"/>
                    </a:lnTo>
                    <a:lnTo>
                      <a:pt x="381" y="497"/>
                    </a:lnTo>
                    <a:lnTo>
                      <a:pt x="383" y="499"/>
                    </a:lnTo>
                    <a:lnTo>
                      <a:pt x="384" y="499"/>
                    </a:lnTo>
                    <a:lnTo>
                      <a:pt x="387" y="496"/>
                    </a:lnTo>
                    <a:lnTo>
                      <a:pt x="392" y="501"/>
                    </a:lnTo>
                    <a:lnTo>
                      <a:pt x="405" y="496"/>
                    </a:lnTo>
                    <a:lnTo>
                      <a:pt x="407" y="496"/>
                    </a:lnTo>
                    <a:lnTo>
                      <a:pt x="418" y="508"/>
                    </a:lnTo>
                    <a:lnTo>
                      <a:pt x="426" y="515"/>
                    </a:lnTo>
                    <a:lnTo>
                      <a:pt x="433" y="520"/>
                    </a:lnTo>
                    <a:lnTo>
                      <a:pt x="444" y="524"/>
                    </a:lnTo>
                    <a:lnTo>
                      <a:pt x="445" y="525"/>
                    </a:lnTo>
                    <a:lnTo>
                      <a:pt x="448" y="525"/>
                    </a:lnTo>
                    <a:lnTo>
                      <a:pt x="455" y="528"/>
                    </a:lnTo>
                    <a:lnTo>
                      <a:pt x="468" y="531"/>
                    </a:lnTo>
                    <a:lnTo>
                      <a:pt x="468" y="532"/>
                    </a:lnTo>
                    <a:lnTo>
                      <a:pt x="471" y="532"/>
                    </a:lnTo>
                    <a:lnTo>
                      <a:pt x="471" y="534"/>
                    </a:lnTo>
                    <a:lnTo>
                      <a:pt x="472" y="534"/>
                    </a:lnTo>
                    <a:lnTo>
                      <a:pt x="472" y="535"/>
                    </a:lnTo>
                    <a:lnTo>
                      <a:pt x="476" y="544"/>
                    </a:lnTo>
                    <a:lnTo>
                      <a:pt x="482" y="549"/>
                    </a:lnTo>
                    <a:lnTo>
                      <a:pt x="488" y="552"/>
                    </a:lnTo>
                    <a:lnTo>
                      <a:pt x="489" y="552"/>
                    </a:lnTo>
                    <a:lnTo>
                      <a:pt x="490" y="553"/>
                    </a:lnTo>
                    <a:lnTo>
                      <a:pt x="492" y="553"/>
                    </a:lnTo>
                    <a:lnTo>
                      <a:pt x="492" y="571"/>
                    </a:lnTo>
                    <a:lnTo>
                      <a:pt x="493" y="573"/>
                    </a:lnTo>
                    <a:lnTo>
                      <a:pt x="495" y="573"/>
                    </a:lnTo>
                    <a:lnTo>
                      <a:pt x="507" y="570"/>
                    </a:lnTo>
                    <a:lnTo>
                      <a:pt x="508" y="570"/>
                    </a:lnTo>
                    <a:lnTo>
                      <a:pt x="510" y="568"/>
                    </a:lnTo>
                    <a:lnTo>
                      <a:pt x="512" y="567"/>
                    </a:lnTo>
                    <a:lnTo>
                      <a:pt x="517" y="563"/>
                    </a:lnTo>
                    <a:lnTo>
                      <a:pt x="529" y="554"/>
                    </a:lnTo>
                    <a:lnTo>
                      <a:pt x="534" y="550"/>
                    </a:lnTo>
                    <a:lnTo>
                      <a:pt x="534" y="549"/>
                    </a:lnTo>
                    <a:lnTo>
                      <a:pt x="532" y="541"/>
                    </a:lnTo>
                    <a:lnTo>
                      <a:pt x="532" y="537"/>
                    </a:lnTo>
                    <a:lnTo>
                      <a:pt x="529" y="531"/>
                    </a:lnTo>
                    <a:lnTo>
                      <a:pt x="529" y="525"/>
                    </a:lnTo>
                    <a:lnTo>
                      <a:pt x="531" y="520"/>
                    </a:lnTo>
                    <a:lnTo>
                      <a:pt x="538" y="514"/>
                    </a:lnTo>
                    <a:lnTo>
                      <a:pt x="539" y="513"/>
                    </a:lnTo>
                    <a:lnTo>
                      <a:pt x="541" y="513"/>
                    </a:lnTo>
                    <a:lnTo>
                      <a:pt x="557" y="506"/>
                    </a:lnTo>
                    <a:lnTo>
                      <a:pt x="564" y="504"/>
                    </a:lnTo>
                    <a:lnTo>
                      <a:pt x="570" y="500"/>
                    </a:lnTo>
                    <a:lnTo>
                      <a:pt x="572" y="499"/>
                    </a:lnTo>
                    <a:lnTo>
                      <a:pt x="572" y="501"/>
                    </a:lnTo>
                    <a:lnTo>
                      <a:pt x="574" y="501"/>
                    </a:lnTo>
                    <a:lnTo>
                      <a:pt x="575" y="504"/>
                    </a:lnTo>
                    <a:lnTo>
                      <a:pt x="580" y="507"/>
                    </a:lnTo>
                    <a:lnTo>
                      <a:pt x="585" y="507"/>
                    </a:lnTo>
                    <a:lnTo>
                      <a:pt x="598" y="504"/>
                    </a:lnTo>
                    <a:lnTo>
                      <a:pt x="615" y="497"/>
                    </a:lnTo>
                    <a:lnTo>
                      <a:pt x="616" y="497"/>
                    </a:lnTo>
                    <a:lnTo>
                      <a:pt x="617" y="486"/>
                    </a:lnTo>
                    <a:lnTo>
                      <a:pt x="624" y="479"/>
                    </a:lnTo>
                    <a:lnTo>
                      <a:pt x="636" y="468"/>
                    </a:lnTo>
                    <a:lnTo>
                      <a:pt x="636" y="458"/>
                    </a:lnTo>
                    <a:lnTo>
                      <a:pt x="637" y="448"/>
                    </a:lnTo>
                    <a:lnTo>
                      <a:pt x="637" y="446"/>
                    </a:lnTo>
                    <a:lnTo>
                      <a:pt x="640" y="443"/>
                    </a:lnTo>
                    <a:lnTo>
                      <a:pt x="642" y="440"/>
                    </a:lnTo>
                    <a:lnTo>
                      <a:pt x="644" y="441"/>
                    </a:lnTo>
                    <a:lnTo>
                      <a:pt x="651" y="439"/>
                    </a:lnTo>
                    <a:lnTo>
                      <a:pt x="661" y="430"/>
                    </a:lnTo>
                    <a:lnTo>
                      <a:pt x="666" y="427"/>
                    </a:lnTo>
                    <a:lnTo>
                      <a:pt x="670" y="426"/>
                    </a:lnTo>
                    <a:lnTo>
                      <a:pt x="679" y="418"/>
                    </a:lnTo>
                    <a:lnTo>
                      <a:pt x="679" y="416"/>
                    </a:lnTo>
                    <a:lnTo>
                      <a:pt x="680" y="414"/>
                    </a:lnTo>
                    <a:lnTo>
                      <a:pt x="680" y="408"/>
                    </a:lnTo>
                    <a:lnTo>
                      <a:pt x="679" y="404"/>
                    </a:lnTo>
                    <a:lnTo>
                      <a:pt x="677" y="402"/>
                    </a:lnTo>
                    <a:lnTo>
                      <a:pt x="676" y="400"/>
                    </a:lnTo>
                    <a:lnTo>
                      <a:pt x="673" y="398"/>
                    </a:lnTo>
                    <a:lnTo>
                      <a:pt x="672" y="398"/>
                    </a:lnTo>
                    <a:lnTo>
                      <a:pt x="672" y="400"/>
                    </a:lnTo>
                    <a:lnTo>
                      <a:pt x="670" y="400"/>
                    </a:lnTo>
                    <a:lnTo>
                      <a:pt x="663" y="395"/>
                    </a:lnTo>
                    <a:lnTo>
                      <a:pt x="651" y="365"/>
                    </a:lnTo>
                    <a:lnTo>
                      <a:pt x="647" y="359"/>
                    </a:lnTo>
                    <a:lnTo>
                      <a:pt x="641" y="355"/>
                    </a:lnTo>
                    <a:lnTo>
                      <a:pt x="640" y="353"/>
                    </a:lnTo>
                    <a:lnTo>
                      <a:pt x="633" y="352"/>
                    </a:lnTo>
                    <a:lnTo>
                      <a:pt x="631" y="350"/>
                    </a:lnTo>
                    <a:lnTo>
                      <a:pt x="626" y="350"/>
                    </a:lnTo>
                    <a:lnTo>
                      <a:pt x="623" y="349"/>
                    </a:lnTo>
                    <a:lnTo>
                      <a:pt x="619" y="344"/>
                    </a:lnTo>
                    <a:lnTo>
                      <a:pt x="617" y="341"/>
                    </a:lnTo>
                    <a:lnTo>
                      <a:pt x="617" y="337"/>
                    </a:lnTo>
                    <a:lnTo>
                      <a:pt x="616" y="328"/>
                    </a:lnTo>
                    <a:lnTo>
                      <a:pt x="616" y="32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60" name="Freeform 589">
                <a:extLst>
                  <a:ext uri="{FF2B5EF4-FFF2-40B4-BE49-F238E27FC236}">
                    <a16:creationId xmlns:a16="http://schemas.microsoft.com/office/drawing/2014/main" id="{8B2A511F-D616-A69E-82E5-15E1627BC9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4" y="1738"/>
                <a:ext cx="130" cy="104"/>
              </a:xfrm>
              <a:custGeom>
                <a:avLst/>
                <a:gdLst>
                  <a:gd name="T0" fmla="*/ 47 w 519"/>
                  <a:gd name="T1" fmla="*/ 11 h 416"/>
                  <a:gd name="T2" fmla="*/ 7 w 519"/>
                  <a:gd name="T3" fmla="*/ 14 h 416"/>
                  <a:gd name="T4" fmla="*/ 0 w 519"/>
                  <a:gd name="T5" fmla="*/ 32 h 416"/>
                  <a:gd name="T6" fmla="*/ 11 w 519"/>
                  <a:gd name="T7" fmla="*/ 51 h 416"/>
                  <a:gd name="T8" fmla="*/ 51 w 519"/>
                  <a:gd name="T9" fmla="*/ 104 h 416"/>
                  <a:gd name="T10" fmla="*/ 35 w 519"/>
                  <a:gd name="T11" fmla="*/ 141 h 416"/>
                  <a:gd name="T12" fmla="*/ 29 w 519"/>
                  <a:gd name="T13" fmla="*/ 189 h 416"/>
                  <a:gd name="T14" fmla="*/ 43 w 519"/>
                  <a:gd name="T15" fmla="*/ 208 h 416"/>
                  <a:gd name="T16" fmla="*/ 68 w 519"/>
                  <a:gd name="T17" fmla="*/ 204 h 416"/>
                  <a:gd name="T18" fmla="*/ 71 w 519"/>
                  <a:gd name="T19" fmla="*/ 216 h 416"/>
                  <a:gd name="T20" fmla="*/ 81 w 519"/>
                  <a:gd name="T21" fmla="*/ 233 h 416"/>
                  <a:gd name="T22" fmla="*/ 95 w 519"/>
                  <a:gd name="T23" fmla="*/ 265 h 416"/>
                  <a:gd name="T24" fmla="*/ 124 w 519"/>
                  <a:gd name="T25" fmla="*/ 273 h 416"/>
                  <a:gd name="T26" fmla="*/ 142 w 519"/>
                  <a:gd name="T27" fmla="*/ 271 h 416"/>
                  <a:gd name="T28" fmla="*/ 185 w 519"/>
                  <a:gd name="T29" fmla="*/ 282 h 416"/>
                  <a:gd name="T30" fmla="*/ 201 w 519"/>
                  <a:gd name="T31" fmla="*/ 300 h 416"/>
                  <a:gd name="T32" fmla="*/ 197 w 519"/>
                  <a:gd name="T33" fmla="*/ 336 h 416"/>
                  <a:gd name="T34" fmla="*/ 206 w 519"/>
                  <a:gd name="T35" fmla="*/ 349 h 416"/>
                  <a:gd name="T36" fmla="*/ 240 w 519"/>
                  <a:gd name="T37" fmla="*/ 318 h 416"/>
                  <a:gd name="T38" fmla="*/ 285 w 519"/>
                  <a:gd name="T39" fmla="*/ 325 h 416"/>
                  <a:gd name="T40" fmla="*/ 273 w 519"/>
                  <a:gd name="T41" fmla="*/ 338 h 416"/>
                  <a:gd name="T42" fmla="*/ 276 w 519"/>
                  <a:gd name="T43" fmla="*/ 369 h 416"/>
                  <a:gd name="T44" fmla="*/ 296 w 519"/>
                  <a:gd name="T45" fmla="*/ 391 h 416"/>
                  <a:gd name="T46" fmla="*/ 349 w 519"/>
                  <a:gd name="T47" fmla="*/ 399 h 416"/>
                  <a:gd name="T48" fmla="*/ 382 w 519"/>
                  <a:gd name="T49" fmla="*/ 412 h 416"/>
                  <a:gd name="T50" fmla="*/ 394 w 519"/>
                  <a:gd name="T51" fmla="*/ 389 h 416"/>
                  <a:gd name="T52" fmla="*/ 398 w 519"/>
                  <a:gd name="T53" fmla="*/ 372 h 416"/>
                  <a:gd name="T54" fmla="*/ 424 w 519"/>
                  <a:gd name="T55" fmla="*/ 388 h 416"/>
                  <a:gd name="T56" fmla="*/ 445 w 519"/>
                  <a:gd name="T57" fmla="*/ 391 h 416"/>
                  <a:gd name="T58" fmla="*/ 461 w 519"/>
                  <a:gd name="T59" fmla="*/ 402 h 416"/>
                  <a:gd name="T60" fmla="*/ 475 w 519"/>
                  <a:gd name="T61" fmla="*/ 400 h 416"/>
                  <a:gd name="T62" fmla="*/ 472 w 519"/>
                  <a:gd name="T63" fmla="*/ 393 h 416"/>
                  <a:gd name="T64" fmla="*/ 473 w 519"/>
                  <a:gd name="T65" fmla="*/ 379 h 416"/>
                  <a:gd name="T66" fmla="*/ 501 w 519"/>
                  <a:gd name="T67" fmla="*/ 362 h 416"/>
                  <a:gd name="T68" fmla="*/ 482 w 519"/>
                  <a:gd name="T69" fmla="*/ 333 h 416"/>
                  <a:gd name="T70" fmla="*/ 484 w 519"/>
                  <a:gd name="T71" fmla="*/ 321 h 416"/>
                  <a:gd name="T72" fmla="*/ 479 w 519"/>
                  <a:gd name="T73" fmla="*/ 314 h 416"/>
                  <a:gd name="T74" fmla="*/ 468 w 519"/>
                  <a:gd name="T75" fmla="*/ 307 h 416"/>
                  <a:gd name="T76" fmla="*/ 486 w 519"/>
                  <a:gd name="T77" fmla="*/ 262 h 416"/>
                  <a:gd name="T78" fmla="*/ 494 w 519"/>
                  <a:gd name="T79" fmla="*/ 256 h 416"/>
                  <a:gd name="T80" fmla="*/ 487 w 519"/>
                  <a:gd name="T81" fmla="*/ 211 h 416"/>
                  <a:gd name="T82" fmla="*/ 498 w 519"/>
                  <a:gd name="T83" fmla="*/ 199 h 416"/>
                  <a:gd name="T84" fmla="*/ 515 w 519"/>
                  <a:gd name="T85" fmla="*/ 170 h 416"/>
                  <a:gd name="T86" fmla="*/ 518 w 519"/>
                  <a:gd name="T87" fmla="*/ 164 h 416"/>
                  <a:gd name="T88" fmla="*/ 490 w 519"/>
                  <a:gd name="T89" fmla="*/ 146 h 416"/>
                  <a:gd name="T90" fmla="*/ 451 w 519"/>
                  <a:gd name="T91" fmla="*/ 153 h 416"/>
                  <a:gd name="T92" fmla="*/ 434 w 519"/>
                  <a:gd name="T93" fmla="*/ 152 h 416"/>
                  <a:gd name="T94" fmla="*/ 424 w 519"/>
                  <a:gd name="T95" fmla="*/ 149 h 416"/>
                  <a:gd name="T96" fmla="*/ 408 w 519"/>
                  <a:gd name="T97" fmla="*/ 134 h 416"/>
                  <a:gd name="T98" fmla="*/ 379 w 519"/>
                  <a:gd name="T99" fmla="*/ 85 h 416"/>
                  <a:gd name="T100" fmla="*/ 371 w 519"/>
                  <a:gd name="T101" fmla="*/ 96 h 416"/>
                  <a:gd name="T102" fmla="*/ 359 w 519"/>
                  <a:gd name="T103" fmla="*/ 88 h 416"/>
                  <a:gd name="T104" fmla="*/ 352 w 519"/>
                  <a:gd name="T105" fmla="*/ 108 h 416"/>
                  <a:gd name="T106" fmla="*/ 335 w 519"/>
                  <a:gd name="T107" fmla="*/ 118 h 416"/>
                  <a:gd name="T108" fmla="*/ 293 w 519"/>
                  <a:gd name="T109" fmla="*/ 79 h 416"/>
                  <a:gd name="T110" fmla="*/ 265 w 519"/>
                  <a:gd name="T111" fmla="*/ 53 h 416"/>
                  <a:gd name="T112" fmla="*/ 248 w 519"/>
                  <a:gd name="T113" fmla="*/ 64 h 416"/>
                  <a:gd name="T114" fmla="*/ 221 w 519"/>
                  <a:gd name="T115" fmla="*/ 44 h 416"/>
                  <a:gd name="T116" fmla="*/ 178 w 519"/>
                  <a:gd name="T117" fmla="*/ 46 h 416"/>
                  <a:gd name="T118" fmla="*/ 166 w 519"/>
                  <a:gd name="T119" fmla="*/ 41 h 416"/>
                  <a:gd name="T120" fmla="*/ 144 w 519"/>
                  <a:gd name="T121" fmla="*/ 46 h 416"/>
                  <a:gd name="T122" fmla="*/ 109 w 519"/>
                  <a:gd name="T123" fmla="*/ 19 h 416"/>
                  <a:gd name="T124" fmla="*/ 75 w 519"/>
                  <a:gd name="T125" fmla="*/ 1 h 4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19" h="416">
                    <a:moveTo>
                      <a:pt x="63" y="0"/>
                    </a:moveTo>
                    <a:lnTo>
                      <a:pt x="60" y="1"/>
                    </a:lnTo>
                    <a:lnTo>
                      <a:pt x="57" y="5"/>
                    </a:lnTo>
                    <a:lnTo>
                      <a:pt x="50" y="11"/>
                    </a:lnTo>
                    <a:lnTo>
                      <a:pt x="47" y="11"/>
                    </a:lnTo>
                    <a:lnTo>
                      <a:pt x="19" y="4"/>
                    </a:lnTo>
                    <a:lnTo>
                      <a:pt x="18" y="4"/>
                    </a:lnTo>
                    <a:lnTo>
                      <a:pt x="18" y="5"/>
                    </a:lnTo>
                    <a:lnTo>
                      <a:pt x="10" y="9"/>
                    </a:lnTo>
                    <a:lnTo>
                      <a:pt x="7" y="14"/>
                    </a:lnTo>
                    <a:lnTo>
                      <a:pt x="5" y="15"/>
                    </a:lnTo>
                    <a:lnTo>
                      <a:pt x="3" y="21"/>
                    </a:lnTo>
                    <a:lnTo>
                      <a:pt x="1" y="29"/>
                    </a:lnTo>
                    <a:lnTo>
                      <a:pt x="0" y="30"/>
                    </a:lnTo>
                    <a:lnTo>
                      <a:pt x="0" y="32"/>
                    </a:lnTo>
                    <a:lnTo>
                      <a:pt x="1" y="32"/>
                    </a:lnTo>
                    <a:lnTo>
                      <a:pt x="1" y="39"/>
                    </a:lnTo>
                    <a:lnTo>
                      <a:pt x="3" y="39"/>
                    </a:lnTo>
                    <a:lnTo>
                      <a:pt x="5" y="44"/>
                    </a:lnTo>
                    <a:lnTo>
                      <a:pt x="11" y="51"/>
                    </a:lnTo>
                    <a:lnTo>
                      <a:pt x="41" y="81"/>
                    </a:lnTo>
                    <a:lnTo>
                      <a:pt x="50" y="96"/>
                    </a:lnTo>
                    <a:lnTo>
                      <a:pt x="49" y="96"/>
                    </a:lnTo>
                    <a:lnTo>
                      <a:pt x="49" y="99"/>
                    </a:lnTo>
                    <a:lnTo>
                      <a:pt x="51" y="104"/>
                    </a:lnTo>
                    <a:lnTo>
                      <a:pt x="53" y="104"/>
                    </a:lnTo>
                    <a:lnTo>
                      <a:pt x="54" y="106"/>
                    </a:lnTo>
                    <a:lnTo>
                      <a:pt x="54" y="113"/>
                    </a:lnTo>
                    <a:lnTo>
                      <a:pt x="51" y="122"/>
                    </a:lnTo>
                    <a:lnTo>
                      <a:pt x="35" y="141"/>
                    </a:lnTo>
                    <a:lnTo>
                      <a:pt x="29" y="167"/>
                    </a:lnTo>
                    <a:lnTo>
                      <a:pt x="29" y="168"/>
                    </a:lnTo>
                    <a:lnTo>
                      <a:pt x="28" y="171"/>
                    </a:lnTo>
                    <a:lnTo>
                      <a:pt x="28" y="175"/>
                    </a:lnTo>
                    <a:lnTo>
                      <a:pt x="29" y="189"/>
                    </a:lnTo>
                    <a:lnTo>
                      <a:pt x="29" y="191"/>
                    </a:lnTo>
                    <a:lnTo>
                      <a:pt x="33" y="191"/>
                    </a:lnTo>
                    <a:lnTo>
                      <a:pt x="36" y="201"/>
                    </a:lnTo>
                    <a:lnTo>
                      <a:pt x="39" y="206"/>
                    </a:lnTo>
                    <a:lnTo>
                      <a:pt x="43" y="208"/>
                    </a:lnTo>
                    <a:lnTo>
                      <a:pt x="50" y="208"/>
                    </a:lnTo>
                    <a:lnTo>
                      <a:pt x="57" y="211"/>
                    </a:lnTo>
                    <a:lnTo>
                      <a:pt x="61" y="209"/>
                    </a:lnTo>
                    <a:lnTo>
                      <a:pt x="64" y="205"/>
                    </a:lnTo>
                    <a:lnTo>
                      <a:pt x="68" y="204"/>
                    </a:lnTo>
                    <a:lnTo>
                      <a:pt x="70" y="202"/>
                    </a:lnTo>
                    <a:lnTo>
                      <a:pt x="70" y="204"/>
                    </a:lnTo>
                    <a:lnTo>
                      <a:pt x="64" y="212"/>
                    </a:lnTo>
                    <a:lnTo>
                      <a:pt x="67" y="216"/>
                    </a:lnTo>
                    <a:lnTo>
                      <a:pt x="71" y="216"/>
                    </a:lnTo>
                    <a:lnTo>
                      <a:pt x="71" y="223"/>
                    </a:lnTo>
                    <a:lnTo>
                      <a:pt x="70" y="227"/>
                    </a:lnTo>
                    <a:lnTo>
                      <a:pt x="70" y="231"/>
                    </a:lnTo>
                    <a:lnTo>
                      <a:pt x="78" y="231"/>
                    </a:lnTo>
                    <a:lnTo>
                      <a:pt x="81" y="233"/>
                    </a:lnTo>
                    <a:lnTo>
                      <a:pt x="82" y="233"/>
                    </a:lnTo>
                    <a:lnTo>
                      <a:pt x="81" y="234"/>
                    </a:lnTo>
                    <a:lnTo>
                      <a:pt x="92" y="264"/>
                    </a:lnTo>
                    <a:lnTo>
                      <a:pt x="93" y="264"/>
                    </a:lnTo>
                    <a:lnTo>
                      <a:pt x="95" y="265"/>
                    </a:lnTo>
                    <a:lnTo>
                      <a:pt x="100" y="269"/>
                    </a:lnTo>
                    <a:lnTo>
                      <a:pt x="110" y="273"/>
                    </a:lnTo>
                    <a:lnTo>
                      <a:pt x="118" y="275"/>
                    </a:lnTo>
                    <a:lnTo>
                      <a:pt x="121" y="273"/>
                    </a:lnTo>
                    <a:lnTo>
                      <a:pt x="124" y="273"/>
                    </a:lnTo>
                    <a:lnTo>
                      <a:pt x="137" y="265"/>
                    </a:lnTo>
                    <a:lnTo>
                      <a:pt x="139" y="265"/>
                    </a:lnTo>
                    <a:lnTo>
                      <a:pt x="139" y="266"/>
                    </a:lnTo>
                    <a:lnTo>
                      <a:pt x="142" y="269"/>
                    </a:lnTo>
                    <a:lnTo>
                      <a:pt x="142" y="271"/>
                    </a:lnTo>
                    <a:lnTo>
                      <a:pt x="144" y="272"/>
                    </a:lnTo>
                    <a:lnTo>
                      <a:pt x="144" y="275"/>
                    </a:lnTo>
                    <a:lnTo>
                      <a:pt x="145" y="275"/>
                    </a:lnTo>
                    <a:lnTo>
                      <a:pt x="156" y="280"/>
                    </a:lnTo>
                    <a:lnTo>
                      <a:pt x="185" y="282"/>
                    </a:lnTo>
                    <a:lnTo>
                      <a:pt x="199" y="287"/>
                    </a:lnTo>
                    <a:lnTo>
                      <a:pt x="199" y="290"/>
                    </a:lnTo>
                    <a:lnTo>
                      <a:pt x="202" y="293"/>
                    </a:lnTo>
                    <a:lnTo>
                      <a:pt x="202" y="294"/>
                    </a:lnTo>
                    <a:lnTo>
                      <a:pt x="201" y="300"/>
                    </a:lnTo>
                    <a:lnTo>
                      <a:pt x="201" y="305"/>
                    </a:lnTo>
                    <a:lnTo>
                      <a:pt x="199" y="308"/>
                    </a:lnTo>
                    <a:lnTo>
                      <a:pt x="199" y="318"/>
                    </a:lnTo>
                    <a:lnTo>
                      <a:pt x="197" y="333"/>
                    </a:lnTo>
                    <a:lnTo>
                      <a:pt x="197" y="336"/>
                    </a:lnTo>
                    <a:lnTo>
                      <a:pt x="202" y="336"/>
                    </a:lnTo>
                    <a:lnTo>
                      <a:pt x="204" y="339"/>
                    </a:lnTo>
                    <a:lnTo>
                      <a:pt x="204" y="343"/>
                    </a:lnTo>
                    <a:lnTo>
                      <a:pt x="206" y="347"/>
                    </a:lnTo>
                    <a:lnTo>
                      <a:pt x="206" y="349"/>
                    </a:lnTo>
                    <a:lnTo>
                      <a:pt x="208" y="350"/>
                    </a:lnTo>
                    <a:lnTo>
                      <a:pt x="215" y="354"/>
                    </a:lnTo>
                    <a:lnTo>
                      <a:pt x="216" y="354"/>
                    </a:lnTo>
                    <a:lnTo>
                      <a:pt x="230" y="324"/>
                    </a:lnTo>
                    <a:lnTo>
                      <a:pt x="240" y="318"/>
                    </a:lnTo>
                    <a:lnTo>
                      <a:pt x="241" y="318"/>
                    </a:lnTo>
                    <a:lnTo>
                      <a:pt x="244" y="316"/>
                    </a:lnTo>
                    <a:lnTo>
                      <a:pt x="248" y="316"/>
                    </a:lnTo>
                    <a:lnTo>
                      <a:pt x="272" y="319"/>
                    </a:lnTo>
                    <a:lnTo>
                      <a:pt x="285" y="325"/>
                    </a:lnTo>
                    <a:lnTo>
                      <a:pt x="285" y="328"/>
                    </a:lnTo>
                    <a:lnTo>
                      <a:pt x="283" y="328"/>
                    </a:lnTo>
                    <a:lnTo>
                      <a:pt x="281" y="329"/>
                    </a:lnTo>
                    <a:lnTo>
                      <a:pt x="278" y="332"/>
                    </a:lnTo>
                    <a:lnTo>
                      <a:pt x="273" y="338"/>
                    </a:lnTo>
                    <a:lnTo>
                      <a:pt x="272" y="362"/>
                    </a:lnTo>
                    <a:lnTo>
                      <a:pt x="266" y="365"/>
                    </a:lnTo>
                    <a:lnTo>
                      <a:pt x="266" y="371"/>
                    </a:lnTo>
                    <a:lnTo>
                      <a:pt x="271" y="371"/>
                    </a:lnTo>
                    <a:lnTo>
                      <a:pt x="276" y="369"/>
                    </a:lnTo>
                    <a:lnTo>
                      <a:pt x="273" y="375"/>
                    </a:lnTo>
                    <a:lnTo>
                      <a:pt x="276" y="377"/>
                    </a:lnTo>
                    <a:lnTo>
                      <a:pt x="290" y="381"/>
                    </a:lnTo>
                    <a:lnTo>
                      <a:pt x="293" y="385"/>
                    </a:lnTo>
                    <a:lnTo>
                      <a:pt x="296" y="391"/>
                    </a:lnTo>
                    <a:lnTo>
                      <a:pt x="300" y="393"/>
                    </a:lnTo>
                    <a:lnTo>
                      <a:pt x="317" y="393"/>
                    </a:lnTo>
                    <a:lnTo>
                      <a:pt x="332" y="389"/>
                    </a:lnTo>
                    <a:lnTo>
                      <a:pt x="338" y="391"/>
                    </a:lnTo>
                    <a:lnTo>
                      <a:pt x="349" y="399"/>
                    </a:lnTo>
                    <a:lnTo>
                      <a:pt x="355" y="409"/>
                    </a:lnTo>
                    <a:lnTo>
                      <a:pt x="357" y="409"/>
                    </a:lnTo>
                    <a:lnTo>
                      <a:pt x="364" y="407"/>
                    </a:lnTo>
                    <a:lnTo>
                      <a:pt x="374" y="409"/>
                    </a:lnTo>
                    <a:lnTo>
                      <a:pt x="382" y="412"/>
                    </a:lnTo>
                    <a:lnTo>
                      <a:pt x="386" y="416"/>
                    </a:lnTo>
                    <a:lnTo>
                      <a:pt x="388" y="416"/>
                    </a:lnTo>
                    <a:lnTo>
                      <a:pt x="392" y="409"/>
                    </a:lnTo>
                    <a:lnTo>
                      <a:pt x="395" y="393"/>
                    </a:lnTo>
                    <a:lnTo>
                      <a:pt x="394" y="389"/>
                    </a:lnTo>
                    <a:lnTo>
                      <a:pt x="394" y="385"/>
                    </a:lnTo>
                    <a:lnTo>
                      <a:pt x="395" y="375"/>
                    </a:lnTo>
                    <a:lnTo>
                      <a:pt x="395" y="374"/>
                    </a:lnTo>
                    <a:lnTo>
                      <a:pt x="396" y="372"/>
                    </a:lnTo>
                    <a:lnTo>
                      <a:pt x="398" y="372"/>
                    </a:lnTo>
                    <a:lnTo>
                      <a:pt x="398" y="374"/>
                    </a:lnTo>
                    <a:lnTo>
                      <a:pt x="399" y="375"/>
                    </a:lnTo>
                    <a:lnTo>
                      <a:pt x="413" y="385"/>
                    </a:lnTo>
                    <a:lnTo>
                      <a:pt x="417" y="386"/>
                    </a:lnTo>
                    <a:lnTo>
                      <a:pt x="424" y="388"/>
                    </a:lnTo>
                    <a:lnTo>
                      <a:pt x="431" y="388"/>
                    </a:lnTo>
                    <a:lnTo>
                      <a:pt x="438" y="386"/>
                    </a:lnTo>
                    <a:lnTo>
                      <a:pt x="446" y="386"/>
                    </a:lnTo>
                    <a:lnTo>
                      <a:pt x="446" y="388"/>
                    </a:lnTo>
                    <a:lnTo>
                      <a:pt x="445" y="391"/>
                    </a:lnTo>
                    <a:lnTo>
                      <a:pt x="445" y="393"/>
                    </a:lnTo>
                    <a:lnTo>
                      <a:pt x="448" y="402"/>
                    </a:lnTo>
                    <a:lnTo>
                      <a:pt x="451" y="403"/>
                    </a:lnTo>
                    <a:lnTo>
                      <a:pt x="454" y="402"/>
                    </a:lnTo>
                    <a:lnTo>
                      <a:pt x="461" y="402"/>
                    </a:lnTo>
                    <a:lnTo>
                      <a:pt x="465" y="403"/>
                    </a:lnTo>
                    <a:lnTo>
                      <a:pt x="468" y="403"/>
                    </a:lnTo>
                    <a:lnTo>
                      <a:pt x="473" y="402"/>
                    </a:lnTo>
                    <a:lnTo>
                      <a:pt x="475" y="402"/>
                    </a:lnTo>
                    <a:lnTo>
                      <a:pt x="475" y="400"/>
                    </a:lnTo>
                    <a:lnTo>
                      <a:pt x="476" y="400"/>
                    </a:lnTo>
                    <a:lnTo>
                      <a:pt x="476" y="399"/>
                    </a:lnTo>
                    <a:lnTo>
                      <a:pt x="475" y="398"/>
                    </a:lnTo>
                    <a:lnTo>
                      <a:pt x="475" y="396"/>
                    </a:lnTo>
                    <a:lnTo>
                      <a:pt x="472" y="393"/>
                    </a:lnTo>
                    <a:lnTo>
                      <a:pt x="470" y="388"/>
                    </a:lnTo>
                    <a:lnTo>
                      <a:pt x="470" y="384"/>
                    </a:lnTo>
                    <a:lnTo>
                      <a:pt x="472" y="382"/>
                    </a:lnTo>
                    <a:lnTo>
                      <a:pt x="472" y="381"/>
                    </a:lnTo>
                    <a:lnTo>
                      <a:pt x="473" y="379"/>
                    </a:lnTo>
                    <a:lnTo>
                      <a:pt x="482" y="369"/>
                    </a:lnTo>
                    <a:lnTo>
                      <a:pt x="490" y="367"/>
                    </a:lnTo>
                    <a:lnTo>
                      <a:pt x="500" y="365"/>
                    </a:lnTo>
                    <a:lnTo>
                      <a:pt x="501" y="364"/>
                    </a:lnTo>
                    <a:lnTo>
                      <a:pt x="501" y="362"/>
                    </a:lnTo>
                    <a:lnTo>
                      <a:pt x="496" y="354"/>
                    </a:lnTo>
                    <a:lnTo>
                      <a:pt x="491" y="350"/>
                    </a:lnTo>
                    <a:lnTo>
                      <a:pt x="487" y="342"/>
                    </a:lnTo>
                    <a:lnTo>
                      <a:pt x="487" y="339"/>
                    </a:lnTo>
                    <a:lnTo>
                      <a:pt x="482" y="333"/>
                    </a:lnTo>
                    <a:lnTo>
                      <a:pt x="480" y="333"/>
                    </a:lnTo>
                    <a:lnTo>
                      <a:pt x="482" y="332"/>
                    </a:lnTo>
                    <a:lnTo>
                      <a:pt x="482" y="322"/>
                    </a:lnTo>
                    <a:lnTo>
                      <a:pt x="484" y="322"/>
                    </a:lnTo>
                    <a:lnTo>
                      <a:pt x="484" y="321"/>
                    </a:lnTo>
                    <a:lnTo>
                      <a:pt x="486" y="321"/>
                    </a:lnTo>
                    <a:lnTo>
                      <a:pt x="487" y="319"/>
                    </a:lnTo>
                    <a:lnTo>
                      <a:pt x="487" y="318"/>
                    </a:lnTo>
                    <a:lnTo>
                      <a:pt x="483" y="312"/>
                    </a:lnTo>
                    <a:lnTo>
                      <a:pt x="479" y="314"/>
                    </a:lnTo>
                    <a:lnTo>
                      <a:pt x="475" y="314"/>
                    </a:lnTo>
                    <a:lnTo>
                      <a:pt x="472" y="312"/>
                    </a:lnTo>
                    <a:lnTo>
                      <a:pt x="470" y="312"/>
                    </a:lnTo>
                    <a:lnTo>
                      <a:pt x="468" y="309"/>
                    </a:lnTo>
                    <a:lnTo>
                      <a:pt x="468" y="307"/>
                    </a:lnTo>
                    <a:lnTo>
                      <a:pt x="479" y="298"/>
                    </a:lnTo>
                    <a:lnTo>
                      <a:pt x="480" y="297"/>
                    </a:lnTo>
                    <a:lnTo>
                      <a:pt x="484" y="264"/>
                    </a:lnTo>
                    <a:lnTo>
                      <a:pt x="484" y="261"/>
                    </a:lnTo>
                    <a:lnTo>
                      <a:pt x="486" y="262"/>
                    </a:lnTo>
                    <a:lnTo>
                      <a:pt x="489" y="264"/>
                    </a:lnTo>
                    <a:lnTo>
                      <a:pt x="494" y="262"/>
                    </a:lnTo>
                    <a:lnTo>
                      <a:pt x="497" y="258"/>
                    </a:lnTo>
                    <a:lnTo>
                      <a:pt x="497" y="256"/>
                    </a:lnTo>
                    <a:lnTo>
                      <a:pt x="494" y="256"/>
                    </a:lnTo>
                    <a:lnTo>
                      <a:pt x="486" y="220"/>
                    </a:lnTo>
                    <a:lnTo>
                      <a:pt x="482" y="213"/>
                    </a:lnTo>
                    <a:lnTo>
                      <a:pt x="482" y="212"/>
                    </a:lnTo>
                    <a:lnTo>
                      <a:pt x="483" y="213"/>
                    </a:lnTo>
                    <a:lnTo>
                      <a:pt x="487" y="211"/>
                    </a:lnTo>
                    <a:lnTo>
                      <a:pt x="491" y="206"/>
                    </a:lnTo>
                    <a:lnTo>
                      <a:pt x="494" y="206"/>
                    </a:lnTo>
                    <a:lnTo>
                      <a:pt x="496" y="204"/>
                    </a:lnTo>
                    <a:lnTo>
                      <a:pt x="498" y="201"/>
                    </a:lnTo>
                    <a:lnTo>
                      <a:pt x="498" y="199"/>
                    </a:lnTo>
                    <a:lnTo>
                      <a:pt x="500" y="196"/>
                    </a:lnTo>
                    <a:lnTo>
                      <a:pt x="500" y="195"/>
                    </a:lnTo>
                    <a:lnTo>
                      <a:pt x="501" y="194"/>
                    </a:lnTo>
                    <a:lnTo>
                      <a:pt x="515" y="171"/>
                    </a:lnTo>
                    <a:lnTo>
                      <a:pt x="515" y="170"/>
                    </a:lnTo>
                    <a:lnTo>
                      <a:pt x="516" y="168"/>
                    </a:lnTo>
                    <a:lnTo>
                      <a:pt x="519" y="168"/>
                    </a:lnTo>
                    <a:lnTo>
                      <a:pt x="519" y="167"/>
                    </a:lnTo>
                    <a:lnTo>
                      <a:pt x="518" y="166"/>
                    </a:lnTo>
                    <a:lnTo>
                      <a:pt x="518" y="164"/>
                    </a:lnTo>
                    <a:lnTo>
                      <a:pt x="512" y="153"/>
                    </a:lnTo>
                    <a:lnTo>
                      <a:pt x="512" y="156"/>
                    </a:lnTo>
                    <a:lnTo>
                      <a:pt x="508" y="153"/>
                    </a:lnTo>
                    <a:lnTo>
                      <a:pt x="503" y="151"/>
                    </a:lnTo>
                    <a:lnTo>
                      <a:pt x="490" y="146"/>
                    </a:lnTo>
                    <a:lnTo>
                      <a:pt x="472" y="149"/>
                    </a:lnTo>
                    <a:lnTo>
                      <a:pt x="463" y="148"/>
                    </a:lnTo>
                    <a:lnTo>
                      <a:pt x="456" y="149"/>
                    </a:lnTo>
                    <a:lnTo>
                      <a:pt x="452" y="156"/>
                    </a:lnTo>
                    <a:lnTo>
                      <a:pt x="451" y="153"/>
                    </a:lnTo>
                    <a:lnTo>
                      <a:pt x="444" y="151"/>
                    </a:lnTo>
                    <a:lnTo>
                      <a:pt x="436" y="151"/>
                    </a:lnTo>
                    <a:lnTo>
                      <a:pt x="437" y="152"/>
                    </a:lnTo>
                    <a:lnTo>
                      <a:pt x="436" y="156"/>
                    </a:lnTo>
                    <a:lnTo>
                      <a:pt x="434" y="152"/>
                    </a:lnTo>
                    <a:lnTo>
                      <a:pt x="433" y="152"/>
                    </a:lnTo>
                    <a:lnTo>
                      <a:pt x="433" y="151"/>
                    </a:lnTo>
                    <a:lnTo>
                      <a:pt x="431" y="151"/>
                    </a:lnTo>
                    <a:lnTo>
                      <a:pt x="426" y="149"/>
                    </a:lnTo>
                    <a:lnTo>
                      <a:pt x="424" y="149"/>
                    </a:lnTo>
                    <a:lnTo>
                      <a:pt x="422" y="148"/>
                    </a:lnTo>
                    <a:lnTo>
                      <a:pt x="420" y="148"/>
                    </a:lnTo>
                    <a:lnTo>
                      <a:pt x="420" y="142"/>
                    </a:lnTo>
                    <a:lnTo>
                      <a:pt x="416" y="141"/>
                    </a:lnTo>
                    <a:lnTo>
                      <a:pt x="408" y="134"/>
                    </a:lnTo>
                    <a:lnTo>
                      <a:pt x="396" y="121"/>
                    </a:lnTo>
                    <a:lnTo>
                      <a:pt x="394" y="121"/>
                    </a:lnTo>
                    <a:lnTo>
                      <a:pt x="382" y="86"/>
                    </a:lnTo>
                    <a:lnTo>
                      <a:pt x="379" y="86"/>
                    </a:lnTo>
                    <a:lnTo>
                      <a:pt x="379" y="85"/>
                    </a:lnTo>
                    <a:lnTo>
                      <a:pt x="377" y="85"/>
                    </a:lnTo>
                    <a:lnTo>
                      <a:pt x="377" y="86"/>
                    </a:lnTo>
                    <a:lnTo>
                      <a:pt x="375" y="88"/>
                    </a:lnTo>
                    <a:lnTo>
                      <a:pt x="371" y="94"/>
                    </a:lnTo>
                    <a:lnTo>
                      <a:pt x="371" y="96"/>
                    </a:lnTo>
                    <a:lnTo>
                      <a:pt x="369" y="94"/>
                    </a:lnTo>
                    <a:lnTo>
                      <a:pt x="367" y="94"/>
                    </a:lnTo>
                    <a:lnTo>
                      <a:pt x="367" y="92"/>
                    </a:lnTo>
                    <a:lnTo>
                      <a:pt x="364" y="88"/>
                    </a:lnTo>
                    <a:lnTo>
                      <a:pt x="359" y="88"/>
                    </a:lnTo>
                    <a:lnTo>
                      <a:pt x="356" y="93"/>
                    </a:lnTo>
                    <a:lnTo>
                      <a:pt x="355" y="96"/>
                    </a:lnTo>
                    <a:lnTo>
                      <a:pt x="353" y="97"/>
                    </a:lnTo>
                    <a:lnTo>
                      <a:pt x="352" y="101"/>
                    </a:lnTo>
                    <a:lnTo>
                      <a:pt x="352" y="108"/>
                    </a:lnTo>
                    <a:lnTo>
                      <a:pt x="349" y="115"/>
                    </a:lnTo>
                    <a:lnTo>
                      <a:pt x="343" y="120"/>
                    </a:lnTo>
                    <a:lnTo>
                      <a:pt x="342" y="121"/>
                    </a:lnTo>
                    <a:lnTo>
                      <a:pt x="339" y="121"/>
                    </a:lnTo>
                    <a:lnTo>
                      <a:pt x="335" y="118"/>
                    </a:lnTo>
                    <a:lnTo>
                      <a:pt x="332" y="115"/>
                    </a:lnTo>
                    <a:lnTo>
                      <a:pt x="304" y="99"/>
                    </a:lnTo>
                    <a:lnTo>
                      <a:pt x="300" y="94"/>
                    </a:lnTo>
                    <a:lnTo>
                      <a:pt x="300" y="92"/>
                    </a:lnTo>
                    <a:lnTo>
                      <a:pt x="293" y="79"/>
                    </a:lnTo>
                    <a:lnTo>
                      <a:pt x="290" y="76"/>
                    </a:lnTo>
                    <a:lnTo>
                      <a:pt x="286" y="69"/>
                    </a:lnTo>
                    <a:lnTo>
                      <a:pt x="275" y="58"/>
                    </a:lnTo>
                    <a:lnTo>
                      <a:pt x="268" y="53"/>
                    </a:lnTo>
                    <a:lnTo>
                      <a:pt x="265" y="53"/>
                    </a:lnTo>
                    <a:lnTo>
                      <a:pt x="265" y="54"/>
                    </a:lnTo>
                    <a:lnTo>
                      <a:pt x="261" y="58"/>
                    </a:lnTo>
                    <a:lnTo>
                      <a:pt x="261" y="60"/>
                    </a:lnTo>
                    <a:lnTo>
                      <a:pt x="257" y="64"/>
                    </a:lnTo>
                    <a:lnTo>
                      <a:pt x="248" y="64"/>
                    </a:lnTo>
                    <a:lnTo>
                      <a:pt x="236" y="60"/>
                    </a:lnTo>
                    <a:lnTo>
                      <a:pt x="230" y="54"/>
                    </a:lnTo>
                    <a:lnTo>
                      <a:pt x="225" y="46"/>
                    </a:lnTo>
                    <a:lnTo>
                      <a:pt x="223" y="44"/>
                    </a:lnTo>
                    <a:lnTo>
                      <a:pt x="221" y="44"/>
                    </a:lnTo>
                    <a:lnTo>
                      <a:pt x="197" y="41"/>
                    </a:lnTo>
                    <a:lnTo>
                      <a:pt x="191" y="41"/>
                    </a:lnTo>
                    <a:lnTo>
                      <a:pt x="181" y="44"/>
                    </a:lnTo>
                    <a:lnTo>
                      <a:pt x="180" y="44"/>
                    </a:lnTo>
                    <a:lnTo>
                      <a:pt x="178" y="46"/>
                    </a:lnTo>
                    <a:lnTo>
                      <a:pt x="177" y="46"/>
                    </a:lnTo>
                    <a:lnTo>
                      <a:pt x="177" y="51"/>
                    </a:lnTo>
                    <a:lnTo>
                      <a:pt x="176" y="50"/>
                    </a:lnTo>
                    <a:lnTo>
                      <a:pt x="169" y="46"/>
                    </a:lnTo>
                    <a:lnTo>
                      <a:pt x="166" y="41"/>
                    </a:lnTo>
                    <a:lnTo>
                      <a:pt x="165" y="40"/>
                    </a:lnTo>
                    <a:lnTo>
                      <a:pt x="165" y="41"/>
                    </a:lnTo>
                    <a:lnTo>
                      <a:pt x="159" y="43"/>
                    </a:lnTo>
                    <a:lnTo>
                      <a:pt x="148" y="50"/>
                    </a:lnTo>
                    <a:lnTo>
                      <a:pt x="144" y="46"/>
                    </a:lnTo>
                    <a:lnTo>
                      <a:pt x="138" y="36"/>
                    </a:lnTo>
                    <a:lnTo>
                      <a:pt x="138" y="32"/>
                    </a:lnTo>
                    <a:lnTo>
                      <a:pt x="123" y="12"/>
                    </a:lnTo>
                    <a:lnTo>
                      <a:pt x="117" y="16"/>
                    </a:lnTo>
                    <a:lnTo>
                      <a:pt x="109" y="19"/>
                    </a:lnTo>
                    <a:lnTo>
                      <a:pt x="103" y="19"/>
                    </a:lnTo>
                    <a:lnTo>
                      <a:pt x="103" y="18"/>
                    </a:lnTo>
                    <a:lnTo>
                      <a:pt x="102" y="18"/>
                    </a:lnTo>
                    <a:lnTo>
                      <a:pt x="92" y="19"/>
                    </a:lnTo>
                    <a:lnTo>
                      <a:pt x="75" y="1"/>
                    </a:lnTo>
                    <a:lnTo>
                      <a:pt x="70" y="0"/>
                    </a:ln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61" name="Freeform 590">
                <a:extLst>
                  <a:ext uri="{FF2B5EF4-FFF2-40B4-BE49-F238E27FC236}">
                    <a16:creationId xmlns:a16="http://schemas.microsoft.com/office/drawing/2014/main" id="{7F161738-61DE-C94D-9AEF-3FF4A85C82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5" y="1709"/>
                <a:ext cx="128" cy="128"/>
              </a:xfrm>
              <a:custGeom>
                <a:avLst/>
                <a:gdLst>
                  <a:gd name="T0" fmla="*/ 118 w 511"/>
                  <a:gd name="T1" fmla="*/ 12 h 509"/>
                  <a:gd name="T2" fmla="*/ 79 w 511"/>
                  <a:gd name="T3" fmla="*/ 20 h 509"/>
                  <a:gd name="T4" fmla="*/ 59 w 511"/>
                  <a:gd name="T5" fmla="*/ 9 h 509"/>
                  <a:gd name="T6" fmla="*/ 12 w 511"/>
                  <a:gd name="T7" fmla="*/ 55 h 509"/>
                  <a:gd name="T8" fmla="*/ 31 w 511"/>
                  <a:gd name="T9" fmla="*/ 99 h 509"/>
                  <a:gd name="T10" fmla="*/ 24 w 511"/>
                  <a:gd name="T11" fmla="*/ 167 h 509"/>
                  <a:gd name="T12" fmla="*/ 59 w 511"/>
                  <a:gd name="T13" fmla="*/ 167 h 509"/>
                  <a:gd name="T14" fmla="*/ 87 w 511"/>
                  <a:gd name="T15" fmla="*/ 192 h 509"/>
                  <a:gd name="T16" fmla="*/ 133 w 511"/>
                  <a:gd name="T17" fmla="*/ 234 h 509"/>
                  <a:gd name="T18" fmla="*/ 147 w 511"/>
                  <a:gd name="T19" fmla="*/ 210 h 509"/>
                  <a:gd name="T20" fmla="*/ 161 w 511"/>
                  <a:gd name="T21" fmla="*/ 207 h 509"/>
                  <a:gd name="T22" fmla="*/ 171 w 511"/>
                  <a:gd name="T23" fmla="*/ 198 h 509"/>
                  <a:gd name="T24" fmla="*/ 202 w 511"/>
                  <a:gd name="T25" fmla="*/ 247 h 509"/>
                  <a:gd name="T26" fmla="*/ 220 w 511"/>
                  <a:gd name="T27" fmla="*/ 262 h 509"/>
                  <a:gd name="T28" fmla="*/ 231 w 511"/>
                  <a:gd name="T29" fmla="*/ 265 h 509"/>
                  <a:gd name="T30" fmla="*/ 257 w 511"/>
                  <a:gd name="T31" fmla="*/ 261 h 509"/>
                  <a:gd name="T32" fmla="*/ 306 w 511"/>
                  <a:gd name="T33" fmla="*/ 266 h 509"/>
                  <a:gd name="T34" fmla="*/ 309 w 511"/>
                  <a:gd name="T35" fmla="*/ 283 h 509"/>
                  <a:gd name="T36" fmla="*/ 292 w 511"/>
                  <a:gd name="T37" fmla="*/ 314 h 509"/>
                  <a:gd name="T38" fmla="*/ 276 w 511"/>
                  <a:gd name="T39" fmla="*/ 325 h 509"/>
                  <a:gd name="T40" fmla="*/ 288 w 511"/>
                  <a:gd name="T41" fmla="*/ 375 h 509"/>
                  <a:gd name="T42" fmla="*/ 273 w 511"/>
                  <a:gd name="T43" fmla="*/ 411 h 509"/>
                  <a:gd name="T44" fmla="*/ 273 w 511"/>
                  <a:gd name="T45" fmla="*/ 427 h 509"/>
                  <a:gd name="T46" fmla="*/ 278 w 511"/>
                  <a:gd name="T47" fmla="*/ 435 h 509"/>
                  <a:gd name="T48" fmla="*/ 281 w 511"/>
                  <a:gd name="T49" fmla="*/ 455 h 509"/>
                  <a:gd name="T50" fmla="*/ 297 w 511"/>
                  <a:gd name="T51" fmla="*/ 480 h 509"/>
                  <a:gd name="T52" fmla="*/ 326 w 511"/>
                  <a:gd name="T53" fmla="*/ 482 h 509"/>
                  <a:gd name="T54" fmla="*/ 322 w 511"/>
                  <a:gd name="T55" fmla="*/ 495 h 509"/>
                  <a:gd name="T56" fmla="*/ 390 w 511"/>
                  <a:gd name="T57" fmla="*/ 506 h 509"/>
                  <a:gd name="T58" fmla="*/ 410 w 511"/>
                  <a:gd name="T59" fmla="*/ 498 h 509"/>
                  <a:gd name="T60" fmla="*/ 436 w 511"/>
                  <a:gd name="T61" fmla="*/ 477 h 509"/>
                  <a:gd name="T62" fmla="*/ 446 w 511"/>
                  <a:gd name="T63" fmla="*/ 482 h 509"/>
                  <a:gd name="T64" fmla="*/ 435 w 511"/>
                  <a:gd name="T65" fmla="*/ 441 h 509"/>
                  <a:gd name="T66" fmla="*/ 482 w 511"/>
                  <a:gd name="T67" fmla="*/ 445 h 509"/>
                  <a:gd name="T68" fmla="*/ 496 w 511"/>
                  <a:gd name="T69" fmla="*/ 439 h 509"/>
                  <a:gd name="T70" fmla="*/ 507 w 511"/>
                  <a:gd name="T71" fmla="*/ 393 h 509"/>
                  <a:gd name="T72" fmla="*/ 488 w 511"/>
                  <a:gd name="T73" fmla="*/ 361 h 509"/>
                  <a:gd name="T74" fmla="*/ 478 w 511"/>
                  <a:gd name="T75" fmla="*/ 307 h 509"/>
                  <a:gd name="T76" fmla="*/ 499 w 511"/>
                  <a:gd name="T77" fmla="*/ 290 h 509"/>
                  <a:gd name="T78" fmla="*/ 502 w 511"/>
                  <a:gd name="T79" fmla="*/ 274 h 509"/>
                  <a:gd name="T80" fmla="*/ 472 w 511"/>
                  <a:gd name="T81" fmla="*/ 216 h 509"/>
                  <a:gd name="T82" fmla="*/ 458 w 511"/>
                  <a:gd name="T83" fmla="*/ 182 h 509"/>
                  <a:gd name="T84" fmla="*/ 429 w 511"/>
                  <a:gd name="T85" fmla="*/ 140 h 509"/>
                  <a:gd name="T86" fmla="*/ 418 w 511"/>
                  <a:gd name="T87" fmla="*/ 107 h 509"/>
                  <a:gd name="T88" fmla="*/ 403 w 511"/>
                  <a:gd name="T89" fmla="*/ 104 h 509"/>
                  <a:gd name="T90" fmla="*/ 354 w 511"/>
                  <a:gd name="T91" fmla="*/ 100 h 509"/>
                  <a:gd name="T92" fmla="*/ 338 w 511"/>
                  <a:gd name="T93" fmla="*/ 65 h 509"/>
                  <a:gd name="T94" fmla="*/ 330 w 511"/>
                  <a:gd name="T95" fmla="*/ 53 h 509"/>
                  <a:gd name="T96" fmla="*/ 319 w 511"/>
                  <a:gd name="T97" fmla="*/ 32 h 509"/>
                  <a:gd name="T98" fmla="*/ 273 w 511"/>
                  <a:gd name="T99" fmla="*/ 30 h 509"/>
                  <a:gd name="T100" fmla="*/ 216 w 511"/>
                  <a:gd name="T101" fmla="*/ 8 h 509"/>
                  <a:gd name="T102" fmla="*/ 183 w 511"/>
                  <a:gd name="T103" fmla="*/ 13 h 509"/>
                  <a:gd name="T104" fmla="*/ 146 w 511"/>
                  <a:gd name="T105" fmla="*/ 34 h 5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511" h="509">
                    <a:moveTo>
                      <a:pt x="136" y="10"/>
                    </a:moveTo>
                    <a:lnTo>
                      <a:pt x="130" y="6"/>
                    </a:lnTo>
                    <a:lnTo>
                      <a:pt x="129" y="3"/>
                    </a:lnTo>
                    <a:lnTo>
                      <a:pt x="127" y="1"/>
                    </a:lnTo>
                    <a:lnTo>
                      <a:pt x="127" y="0"/>
                    </a:lnTo>
                    <a:lnTo>
                      <a:pt x="118" y="12"/>
                    </a:lnTo>
                    <a:lnTo>
                      <a:pt x="112" y="22"/>
                    </a:lnTo>
                    <a:lnTo>
                      <a:pt x="112" y="24"/>
                    </a:lnTo>
                    <a:lnTo>
                      <a:pt x="108" y="33"/>
                    </a:lnTo>
                    <a:lnTo>
                      <a:pt x="105" y="33"/>
                    </a:lnTo>
                    <a:lnTo>
                      <a:pt x="90" y="30"/>
                    </a:lnTo>
                    <a:lnTo>
                      <a:pt x="79" y="20"/>
                    </a:lnTo>
                    <a:lnTo>
                      <a:pt x="79" y="19"/>
                    </a:lnTo>
                    <a:lnTo>
                      <a:pt x="77" y="20"/>
                    </a:lnTo>
                    <a:lnTo>
                      <a:pt x="75" y="20"/>
                    </a:lnTo>
                    <a:lnTo>
                      <a:pt x="72" y="19"/>
                    </a:lnTo>
                    <a:lnTo>
                      <a:pt x="67" y="17"/>
                    </a:lnTo>
                    <a:lnTo>
                      <a:pt x="59" y="9"/>
                    </a:lnTo>
                    <a:lnTo>
                      <a:pt x="56" y="9"/>
                    </a:lnTo>
                    <a:lnTo>
                      <a:pt x="56" y="22"/>
                    </a:lnTo>
                    <a:lnTo>
                      <a:pt x="53" y="26"/>
                    </a:lnTo>
                    <a:lnTo>
                      <a:pt x="45" y="29"/>
                    </a:lnTo>
                    <a:lnTo>
                      <a:pt x="22" y="41"/>
                    </a:lnTo>
                    <a:lnTo>
                      <a:pt x="12" y="55"/>
                    </a:lnTo>
                    <a:lnTo>
                      <a:pt x="3" y="54"/>
                    </a:lnTo>
                    <a:lnTo>
                      <a:pt x="0" y="54"/>
                    </a:lnTo>
                    <a:lnTo>
                      <a:pt x="0" y="64"/>
                    </a:lnTo>
                    <a:lnTo>
                      <a:pt x="34" y="97"/>
                    </a:lnTo>
                    <a:lnTo>
                      <a:pt x="34" y="99"/>
                    </a:lnTo>
                    <a:lnTo>
                      <a:pt x="31" y="99"/>
                    </a:lnTo>
                    <a:lnTo>
                      <a:pt x="17" y="150"/>
                    </a:lnTo>
                    <a:lnTo>
                      <a:pt x="16" y="153"/>
                    </a:lnTo>
                    <a:lnTo>
                      <a:pt x="16" y="156"/>
                    </a:lnTo>
                    <a:lnTo>
                      <a:pt x="17" y="157"/>
                    </a:lnTo>
                    <a:lnTo>
                      <a:pt x="19" y="159"/>
                    </a:lnTo>
                    <a:lnTo>
                      <a:pt x="24" y="167"/>
                    </a:lnTo>
                    <a:lnTo>
                      <a:pt x="30" y="173"/>
                    </a:lnTo>
                    <a:lnTo>
                      <a:pt x="42" y="177"/>
                    </a:lnTo>
                    <a:lnTo>
                      <a:pt x="51" y="177"/>
                    </a:lnTo>
                    <a:lnTo>
                      <a:pt x="55" y="173"/>
                    </a:lnTo>
                    <a:lnTo>
                      <a:pt x="55" y="171"/>
                    </a:lnTo>
                    <a:lnTo>
                      <a:pt x="59" y="167"/>
                    </a:lnTo>
                    <a:lnTo>
                      <a:pt x="59" y="166"/>
                    </a:lnTo>
                    <a:lnTo>
                      <a:pt x="62" y="166"/>
                    </a:lnTo>
                    <a:lnTo>
                      <a:pt x="69" y="171"/>
                    </a:lnTo>
                    <a:lnTo>
                      <a:pt x="80" y="182"/>
                    </a:lnTo>
                    <a:lnTo>
                      <a:pt x="84" y="189"/>
                    </a:lnTo>
                    <a:lnTo>
                      <a:pt x="87" y="192"/>
                    </a:lnTo>
                    <a:lnTo>
                      <a:pt x="94" y="205"/>
                    </a:lnTo>
                    <a:lnTo>
                      <a:pt x="94" y="207"/>
                    </a:lnTo>
                    <a:lnTo>
                      <a:pt x="98" y="212"/>
                    </a:lnTo>
                    <a:lnTo>
                      <a:pt x="126" y="228"/>
                    </a:lnTo>
                    <a:lnTo>
                      <a:pt x="129" y="231"/>
                    </a:lnTo>
                    <a:lnTo>
                      <a:pt x="133" y="234"/>
                    </a:lnTo>
                    <a:lnTo>
                      <a:pt x="136" y="234"/>
                    </a:lnTo>
                    <a:lnTo>
                      <a:pt x="137" y="233"/>
                    </a:lnTo>
                    <a:lnTo>
                      <a:pt x="143" y="228"/>
                    </a:lnTo>
                    <a:lnTo>
                      <a:pt x="146" y="221"/>
                    </a:lnTo>
                    <a:lnTo>
                      <a:pt x="146" y="214"/>
                    </a:lnTo>
                    <a:lnTo>
                      <a:pt x="147" y="210"/>
                    </a:lnTo>
                    <a:lnTo>
                      <a:pt x="149" y="209"/>
                    </a:lnTo>
                    <a:lnTo>
                      <a:pt x="150" y="206"/>
                    </a:lnTo>
                    <a:lnTo>
                      <a:pt x="153" y="201"/>
                    </a:lnTo>
                    <a:lnTo>
                      <a:pt x="158" y="201"/>
                    </a:lnTo>
                    <a:lnTo>
                      <a:pt x="161" y="205"/>
                    </a:lnTo>
                    <a:lnTo>
                      <a:pt x="161" y="207"/>
                    </a:lnTo>
                    <a:lnTo>
                      <a:pt x="163" y="207"/>
                    </a:lnTo>
                    <a:lnTo>
                      <a:pt x="165" y="209"/>
                    </a:lnTo>
                    <a:lnTo>
                      <a:pt x="165" y="207"/>
                    </a:lnTo>
                    <a:lnTo>
                      <a:pt x="169" y="201"/>
                    </a:lnTo>
                    <a:lnTo>
                      <a:pt x="171" y="199"/>
                    </a:lnTo>
                    <a:lnTo>
                      <a:pt x="171" y="198"/>
                    </a:lnTo>
                    <a:lnTo>
                      <a:pt x="173" y="198"/>
                    </a:lnTo>
                    <a:lnTo>
                      <a:pt x="173" y="199"/>
                    </a:lnTo>
                    <a:lnTo>
                      <a:pt x="176" y="199"/>
                    </a:lnTo>
                    <a:lnTo>
                      <a:pt x="188" y="234"/>
                    </a:lnTo>
                    <a:lnTo>
                      <a:pt x="190" y="234"/>
                    </a:lnTo>
                    <a:lnTo>
                      <a:pt x="202" y="247"/>
                    </a:lnTo>
                    <a:lnTo>
                      <a:pt x="210" y="254"/>
                    </a:lnTo>
                    <a:lnTo>
                      <a:pt x="214" y="255"/>
                    </a:lnTo>
                    <a:lnTo>
                      <a:pt x="214" y="261"/>
                    </a:lnTo>
                    <a:lnTo>
                      <a:pt x="216" y="261"/>
                    </a:lnTo>
                    <a:lnTo>
                      <a:pt x="218" y="262"/>
                    </a:lnTo>
                    <a:lnTo>
                      <a:pt x="220" y="262"/>
                    </a:lnTo>
                    <a:lnTo>
                      <a:pt x="225" y="264"/>
                    </a:lnTo>
                    <a:lnTo>
                      <a:pt x="227" y="264"/>
                    </a:lnTo>
                    <a:lnTo>
                      <a:pt x="227" y="265"/>
                    </a:lnTo>
                    <a:lnTo>
                      <a:pt x="228" y="265"/>
                    </a:lnTo>
                    <a:lnTo>
                      <a:pt x="230" y="269"/>
                    </a:lnTo>
                    <a:lnTo>
                      <a:pt x="231" y="265"/>
                    </a:lnTo>
                    <a:lnTo>
                      <a:pt x="230" y="264"/>
                    </a:lnTo>
                    <a:lnTo>
                      <a:pt x="238" y="264"/>
                    </a:lnTo>
                    <a:lnTo>
                      <a:pt x="245" y="266"/>
                    </a:lnTo>
                    <a:lnTo>
                      <a:pt x="246" y="269"/>
                    </a:lnTo>
                    <a:lnTo>
                      <a:pt x="250" y="262"/>
                    </a:lnTo>
                    <a:lnTo>
                      <a:pt x="257" y="261"/>
                    </a:lnTo>
                    <a:lnTo>
                      <a:pt x="266" y="262"/>
                    </a:lnTo>
                    <a:lnTo>
                      <a:pt x="284" y="259"/>
                    </a:lnTo>
                    <a:lnTo>
                      <a:pt x="297" y="264"/>
                    </a:lnTo>
                    <a:lnTo>
                      <a:pt x="302" y="266"/>
                    </a:lnTo>
                    <a:lnTo>
                      <a:pt x="306" y="269"/>
                    </a:lnTo>
                    <a:lnTo>
                      <a:pt x="306" y="266"/>
                    </a:lnTo>
                    <a:lnTo>
                      <a:pt x="312" y="277"/>
                    </a:lnTo>
                    <a:lnTo>
                      <a:pt x="312" y="279"/>
                    </a:lnTo>
                    <a:lnTo>
                      <a:pt x="313" y="280"/>
                    </a:lnTo>
                    <a:lnTo>
                      <a:pt x="313" y="281"/>
                    </a:lnTo>
                    <a:lnTo>
                      <a:pt x="310" y="281"/>
                    </a:lnTo>
                    <a:lnTo>
                      <a:pt x="309" y="283"/>
                    </a:lnTo>
                    <a:lnTo>
                      <a:pt x="309" y="284"/>
                    </a:lnTo>
                    <a:lnTo>
                      <a:pt x="295" y="307"/>
                    </a:lnTo>
                    <a:lnTo>
                      <a:pt x="294" y="308"/>
                    </a:lnTo>
                    <a:lnTo>
                      <a:pt x="294" y="309"/>
                    </a:lnTo>
                    <a:lnTo>
                      <a:pt x="292" y="312"/>
                    </a:lnTo>
                    <a:lnTo>
                      <a:pt x="292" y="314"/>
                    </a:lnTo>
                    <a:lnTo>
                      <a:pt x="290" y="317"/>
                    </a:lnTo>
                    <a:lnTo>
                      <a:pt x="288" y="319"/>
                    </a:lnTo>
                    <a:lnTo>
                      <a:pt x="285" y="319"/>
                    </a:lnTo>
                    <a:lnTo>
                      <a:pt x="281" y="324"/>
                    </a:lnTo>
                    <a:lnTo>
                      <a:pt x="277" y="326"/>
                    </a:lnTo>
                    <a:lnTo>
                      <a:pt x="276" y="325"/>
                    </a:lnTo>
                    <a:lnTo>
                      <a:pt x="276" y="326"/>
                    </a:lnTo>
                    <a:lnTo>
                      <a:pt x="280" y="333"/>
                    </a:lnTo>
                    <a:lnTo>
                      <a:pt x="288" y="369"/>
                    </a:lnTo>
                    <a:lnTo>
                      <a:pt x="291" y="369"/>
                    </a:lnTo>
                    <a:lnTo>
                      <a:pt x="291" y="371"/>
                    </a:lnTo>
                    <a:lnTo>
                      <a:pt x="288" y="375"/>
                    </a:lnTo>
                    <a:lnTo>
                      <a:pt x="283" y="377"/>
                    </a:lnTo>
                    <a:lnTo>
                      <a:pt x="280" y="375"/>
                    </a:lnTo>
                    <a:lnTo>
                      <a:pt x="278" y="374"/>
                    </a:lnTo>
                    <a:lnTo>
                      <a:pt x="278" y="377"/>
                    </a:lnTo>
                    <a:lnTo>
                      <a:pt x="274" y="410"/>
                    </a:lnTo>
                    <a:lnTo>
                      <a:pt x="273" y="411"/>
                    </a:lnTo>
                    <a:lnTo>
                      <a:pt x="262" y="420"/>
                    </a:lnTo>
                    <a:lnTo>
                      <a:pt x="262" y="422"/>
                    </a:lnTo>
                    <a:lnTo>
                      <a:pt x="264" y="425"/>
                    </a:lnTo>
                    <a:lnTo>
                      <a:pt x="266" y="425"/>
                    </a:lnTo>
                    <a:lnTo>
                      <a:pt x="269" y="427"/>
                    </a:lnTo>
                    <a:lnTo>
                      <a:pt x="273" y="427"/>
                    </a:lnTo>
                    <a:lnTo>
                      <a:pt x="277" y="425"/>
                    </a:lnTo>
                    <a:lnTo>
                      <a:pt x="281" y="431"/>
                    </a:lnTo>
                    <a:lnTo>
                      <a:pt x="281" y="432"/>
                    </a:lnTo>
                    <a:lnTo>
                      <a:pt x="280" y="434"/>
                    </a:lnTo>
                    <a:lnTo>
                      <a:pt x="278" y="434"/>
                    </a:lnTo>
                    <a:lnTo>
                      <a:pt x="278" y="435"/>
                    </a:lnTo>
                    <a:lnTo>
                      <a:pt x="276" y="435"/>
                    </a:lnTo>
                    <a:lnTo>
                      <a:pt x="276" y="445"/>
                    </a:lnTo>
                    <a:lnTo>
                      <a:pt x="274" y="446"/>
                    </a:lnTo>
                    <a:lnTo>
                      <a:pt x="276" y="446"/>
                    </a:lnTo>
                    <a:lnTo>
                      <a:pt x="281" y="452"/>
                    </a:lnTo>
                    <a:lnTo>
                      <a:pt x="281" y="455"/>
                    </a:lnTo>
                    <a:lnTo>
                      <a:pt x="285" y="463"/>
                    </a:lnTo>
                    <a:lnTo>
                      <a:pt x="290" y="467"/>
                    </a:lnTo>
                    <a:lnTo>
                      <a:pt x="295" y="475"/>
                    </a:lnTo>
                    <a:lnTo>
                      <a:pt x="295" y="477"/>
                    </a:lnTo>
                    <a:lnTo>
                      <a:pt x="297" y="478"/>
                    </a:lnTo>
                    <a:lnTo>
                      <a:pt x="297" y="480"/>
                    </a:lnTo>
                    <a:lnTo>
                      <a:pt x="313" y="487"/>
                    </a:lnTo>
                    <a:lnTo>
                      <a:pt x="319" y="484"/>
                    </a:lnTo>
                    <a:lnTo>
                      <a:pt x="320" y="480"/>
                    </a:lnTo>
                    <a:lnTo>
                      <a:pt x="323" y="477"/>
                    </a:lnTo>
                    <a:lnTo>
                      <a:pt x="326" y="481"/>
                    </a:lnTo>
                    <a:lnTo>
                      <a:pt x="326" y="482"/>
                    </a:lnTo>
                    <a:lnTo>
                      <a:pt x="323" y="484"/>
                    </a:lnTo>
                    <a:lnTo>
                      <a:pt x="320" y="492"/>
                    </a:lnTo>
                    <a:lnTo>
                      <a:pt x="322" y="492"/>
                    </a:lnTo>
                    <a:lnTo>
                      <a:pt x="320" y="494"/>
                    </a:lnTo>
                    <a:lnTo>
                      <a:pt x="322" y="494"/>
                    </a:lnTo>
                    <a:lnTo>
                      <a:pt x="322" y="495"/>
                    </a:lnTo>
                    <a:lnTo>
                      <a:pt x="323" y="497"/>
                    </a:lnTo>
                    <a:lnTo>
                      <a:pt x="351" y="509"/>
                    </a:lnTo>
                    <a:lnTo>
                      <a:pt x="361" y="509"/>
                    </a:lnTo>
                    <a:lnTo>
                      <a:pt x="373" y="508"/>
                    </a:lnTo>
                    <a:lnTo>
                      <a:pt x="376" y="506"/>
                    </a:lnTo>
                    <a:lnTo>
                      <a:pt x="390" y="506"/>
                    </a:lnTo>
                    <a:lnTo>
                      <a:pt x="391" y="508"/>
                    </a:lnTo>
                    <a:lnTo>
                      <a:pt x="391" y="506"/>
                    </a:lnTo>
                    <a:lnTo>
                      <a:pt x="396" y="509"/>
                    </a:lnTo>
                    <a:lnTo>
                      <a:pt x="408" y="504"/>
                    </a:lnTo>
                    <a:lnTo>
                      <a:pt x="408" y="499"/>
                    </a:lnTo>
                    <a:lnTo>
                      <a:pt x="410" y="498"/>
                    </a:lnTo>
                    <a:lnTo>
                      <a:pt x="412" y="498"/>
                    </a:lnTo>
                    <a:lnTo>
                      <a:pt x="412" y="497"/>
                    </a:lnTo>
                    <a:lnTo>
                      <a:pt x="415" y="481"/>
                    </a:lnTo>
                    <a:lnTo>
                      <a:pt x="420" y="473"/>
                    </a:lnTo>
                    <a:lnTo>
                      <a:pt x="422" y="473"/>
                    </a:lnTo>
                    <a:lnTo>
                      <a:pt x="436" y="477"/>
                    </a:lnTo>
                    <a:lnTo>
                      <a:pt x="442" y="481"/>
                    </a:lnTo>
                    <a:lnTo>
                      <a:pt x="443" y="481"/>
                    </a:lnTo>
                    <a:lnTo>
                      <a:pt x="443" y="482"/>
                    </a:lnTo>
                    <a:lnTo>
                      <a:pt x="444" y="482"/>
                    </a:lnTo>
                    <a:lnTo>
                      <a:pt x="446" y="484"/>
                    </a:lnTo>
                    <a:lnTo>
                      <a:pt x="446" y="482"/>
                    </a:lnTo>
                    <a:lnTo>
                      <a:pt x="444" y="477"/>
                    </a:lnTo>
                    <a:lnTo>
                      <a:pt x="444" y="456"/>
                    </a:lnTo>
                    <a:lnTo>
                      <a:pt x="443" y="452"/>
                    </a:lnTo>
                    <a:lnTo>
                      <a:pt x="436" y="445"/>
                    </a:lnTo>
                    <a:lnTo>
                      <a:pt x="435" y="445"/>
                    </a:lnTo>
                    <a:lnTo>
                      <a:pt x="435" y="441"/>
                    </a:lnTo>
                    <a:lnTo>
                      <a:pt x="437" y="432"/>
                    </a:lnTo>
                    <a:lnTo>
                      <a:pt x="437" y="425"/>
                    </a:lnTo>
                    <a:lnTo>
                      <a:pt x="453" y="431"/>
                    </a:lnTo>
                    <a:lnTo>
                      <a:pt x="471" y="442"/>
                    </a:lnTo>
                    <a:lnTo>
                      <a:pt x="474" y="445"/>
                    </a:lnTo>
                    <a:lnTo>
                      <a:pt x="482" y="445"/>
                    </a:lnTo>
                    <a:lnTo>
                      <a:pt x="487" y="442"/>
                    </a:lnTo>
                    <a:lnTo>
                      <a:pt x="491" y="444"/>
                    </a:lnTo>
                    <a:lnTo>
                      <a:pt x="492" y="444"/>
                    </a:lnTo>
                    <a:lnTo>
                      <a:pt x="492" y="445"/>
                    </a:lnTo>
                    <a:lnTo>
                      <a:pt x="494" y="444"/>
                    </a:lnTo>
                    <a:lnTo>
                      <a:pt x="496" y="439"/>
                    </a:lnTo>
                    <a:lnTo>
                      <a:pt x="499" y="438"/>
                    </a:lnTo>
                    <a:lnTo>
                      <a:pt x="499" y="437"/>
                    </a:lnTo>
                    <a:lnTo>
                      <a:pt x="495" y="411"/>
                    </a:lnTo>
                    <a:lnTo>
                      <a:pt x="499" y="406"/>
                    </a:lnTo>
                    <a:lnTo>
                      <a:pt x="504" y="399"/>
                    </a:lnTo>
                    <a:lnTo>
                      <a:pt x="507" y="393"/>
                    </a:lnTo>
                    <a:lnTo>
                      <a:pt x="511" y="374"/>
                    </a:lnTo>
                    <a:lnTo>
                      <a:pt x="511" y="372"/>
                    </a:lnTo>
                    <a:lnTo>
                      <a:pt x="507" y="372"/>
                    </a:lnTo>
                    <a:lnTo>
                      <a:pt x="506" y="371"/>
                    </a:lnTo>
                    <a:lnTo>
                      <a:pt x="499" y="371"/>
                    </a:lnTo>
                    <a:lnTo>
                      <a:pt x="488" y="361"/>
                    </a:lnTo>
                    <a:lnTo>
                      <a:pt x="489" y="353"/>
                    </a:lnTo>
                    <a:lnTo>
                      <a:pt x="489" y="340"/>
                    </a:lnTo>
                    <a:lnTo>
                      <a:pt x="484" y="326"/>
                    </a:lnTo>
                    <a:lnTo>
                      <a:pt x="480" y="321"/>
                    </a:lnTo>
                    <a:lnTo>
                      <a:pt x="478" y="312"/>
                    </a:lnTo>
                    <a:lnTo>
                      <a:pt x="478" y="307"/>
                    </a:lnTo>
                    <a:lnTo>
                      <a:pt x="477" y="291"/>
                    </a:lnTo>
                    <a:lnTo>
                      <a:pt x="480" y="287"/>
                    </a:lnTo>
                    <a:lnTo>
                      <a:pt x="481" y="286"/>
                    </a:lnTo>
                    <a:lnTo>
                      <a:pt x="482" y="287"/>
                    </a:lnTo>
                    <a:lnTo>
                      <a:pt x="491" y="290"/>
                    </a:lnTo>
                    <a:lnTo>
                      <a:pt x="499" y="290"/>
                    </a:lnTo>
                    <a:lnTo>
                      <a:pt x="504" y="287"/>
                    </a:lnTo>
                    <a:lnTo>
                      <a:pt x="504" y="286"/>
                    </a:lnTo>
                    <a:lnTo>
                      <a:pt x="503" y="286"/>
                    </a:lnTo>
                    <a:lnTo>
                      <a:pt x="503" y="284"/>
                    </a:lnTo>
                    <a:lnTo>
                      <a:pt x="502" y="281"/>
                    </a:lnTo>
                    <a:lnTo>
                      <a:pt x="502" y="274"/>
                    </a:lnTo>
                    <a:lnTo>
                      <a:pt x="503" y="270"/>
                    </a:lnTo>
                    <a:lnTo>
                      <a:pt x="500" y="219"/>
                    </a:lnTo>
                    <a:lnTo>
                      <a:pt x="500" y="217"/>
                    </a:lnTo>
                    <a:lnTo>
                      <a:pt x="480" y="217"/>
                    </a:lnTo>
                    <a:lnTo>
                      <a:pt x="475" y="216"/>
                    </a:lnTo>
                    <a:lnTo>
                      <a:pt x="472" y="216"/>
                    </a:lnTo>
                    <a:lnTo>
                      <a:pt x="471" y="217"/>
                    </a:lnTo>
                    <a:lnTo>
                      <a:pt x="471" y="206"/>
                    </a:lnTo>
                    <a:lnTo>
                      <a:pt x="467" y="191"/>
                    </a:lnTo>
                    <a:lnTo>
                      <a:pt x="463" y="185"/>
                    </a:lnTo>
                    <a:lnTo>
                      <a:pt x="461" y="185"/>
                    </a:lnTo>
                    <a:lnTo>
                      <a:pt x="458" y="182"/>
                    </a:lnTo>
                    <a:lnTo>
                      <a:pt x="457" y="182"/>
                    </a:lnTo>
                    <a:lnTo>
                      <a:pt x="440" y="167"/>
                    </a:lnTo>
                    <a:lnTo>
                      <a:pt x="437" y="161"/>
                    </a:lnTo>
                    <a:lnTo>
                      <a:pt x="436" y="160"/>
                    </a:lnTo>
                    <a:lnTo>
                      <a:pt x="429" y="142"/>
                    </a:lnTo>
                    <a:lnTo>
                      <a:pt x="429" y="140"/>
                    </a:lnTo>
                    <a:lnTo>
                      <a:pt x="428" y="137"/>
                    </a:lnTo>
                    <a:lnTo>
                      <a:pt x="428" y="134"/>
                    </a:lnTo>
                    <a:lnTo>
                      <a:pt x="427" y="127"/>
                    </a:lnTo>
                    <a:lnTo>
                      <a:pt x="424" y="122"/>
                    </a:lnTo>
                    <a:lnTo>
                      <a:pt x="418" y="108"/>
                    </a:lnTo>
                    <a:lnTo>
                      <a:pt x="418" y="107"/>
                    </a:lnTo>
                    <a:lnTo>
                      <a:pt x="415" y="104"/>
                    </a:lnTo>
                    <a:lnTo>
                      <a:pt x="415" y="103"/>
                    </a:lnTo>
                    <a:lnTo>
                      <a:pt x="414" y="101"/>
                    </a:lnTo>
                    <a:lnTo>
                      <a:pt x="414" y="100"/>
                    </a:lnTo>
                    <a:lnTo>
                      <a:pt x="412" y="101"/>
                    </a:lnTo>
                    <a:lnTo>
                      <a:pt x="403" y="104"/>
                    </a:lnTo>
                    <a:lnTo>
                      <a:pt x="401" y="106"/>
                    </a:lnTo>
                    <a:lnTo>
                      <a:pt x="400" y="106"/>
                    </a:lnTo>
                    <a:lnTo>
                      <a:pt x="391" y="114"/>
                    </a:lnTo>
                    <a:lnTo>
                      <a:pt x="387" y="114"/>
                    </a:lnTo>
                    <a:lnTo>
                      <a:pt x="382" y="113"/>
                    </a:lnTo>
                    <a:lnTo>
                      <a:pt x="354" y="100"/>
                    </a:lnTo>
                    <a:lnTo>
                      <a:pt x="354" y="99"/>
                    </a:lnTo>
                    <a:lnTo>
                      <a:pt x="352" y="97"/>
                    </a:lnTo>
                    <a:lnTo>
                      <a:pt x="343" y="67"/>
                    </a:lnTo>
                    <a:lnTo>
                      <a:pt x="341" y="67"/>
                    </a:lnTo>
                    <a:lnTo>
                      <a:pt x="341" y="65"/>
                    </a:lnTo>
                    <a:lnTo>
                      <a:pt x="338" y="65"/>
                    </a:lnTo>
                    <a:lnTo>
                      <a:pt x="333" y="62"/>
                    </a:lnTo>
                    <a:lnTo>
                      <a:pt x="329" y="62"/>
                    </a:lnTo>
                    <a:lnTo>
                      <a:pt x="326" y="60"/>
                    </a:lnTo>
                    <a:lnTo>
                      <a:pt x="326" y="57"/>
                    </a:lnTo>
                    <a:lnTo>
                      <a:pt x="327" y="54"/>
                    </a:lnTo>
                    <a:lnTo>
                      <a:pt x="330" y="53"/>
                    </a:lnTo>
                    <a:lnTo>
                      <a:pt x="327" y="40"/>
                    </a:lnTo>
                    <a:lnTo>
                      <a:pt x="326" y="39"/>
                    </a:lnTo>
                    <a:lnTo>
                      <a:pt x="324" y="39"/>
                    </a:lnTo>
                    <a:lnTo>
                      <a:pt x="320" y="34"/>
                    </a:lnTo>
                    <a:lnTo>
                      <a:pt x="320" y="33"/>
                    </a:lnTo>
                    <a:lnTo>
                      <a:pt x="319" y="32"/>
                    </a:lnTo>
                    <a:lnTo>
                      <a:pt x="312" y="32"/>
                    </a:lnTo>
                    <a:lnTo>
                      <a:pt x="295" y="30"/>
                    </a:lnTo>
                    <a:lnTo>
                      <a:pt x="287" y="32"/>
                    </a:lnTo>
                    <a:lnTo>
                      <a:pt x="284" y="33"/>
                    </a:lnTo>
                    <a:lnTo>
                      <a:pt x="277" y="33"/>
                    </a:lnTo>
                    <a:lnTo>
                      <a:pt x="273" y="30"/>
                    </a:lnTo>
                    <a:lnTo>
                      <a:pt x="273" y="29"/>
                    </a:lnTo>
                    <a:lnTo>
                      <a:pt x="271" y="29"/>
                    </a:lnTo>
                    <a:lnTo>
                      <a:pt x="262" y="20"/>
                    </a:lnTo>
                    <a:lnTo>
                      <a:pt x="250" y="16"/>
                    </a:lnTo>
                    <a:lnTo>
                      <a:pt x="227" y="5"/>
                    </a:lnTo>
                    <a:lnTo>
                      <a:pt x="216" y="8"/>
                    </a:lnTo>
                    <a:lnTo>
                      <a:pt x="207" y="13"/>
                    </a:lnTo>
                    <a:lnTo>
                      <a:pt x="196" y="17"/>
                    </a:lnTo>
                    <a:lnTo>
                      <a:pt x="188" y="19"/>
                    </a:lnTo>
                    <a:lnTo>
                      <a:pt x="186" y="19"/>
                    </a:lnTo>
                    <a:lnTo>
                      <a:pt x="186" y="16"/>
                    </a:lnTo>
                    <a:lnTo>
                      <a:pt x="183" y="13"/>
                    </a:lnTo>
                    <a:lnTo>
                      <a:pt x="183" y="12"/>
                    </a:lnTo>
                    <a:lnTo>
                      <a:pt x="182" y="12"/>
                    </a:lnTo>
                    <a:lnTo>
                      <a:pt x="172" y="15"/>
                    </a:lnTo>
                    <a:lnTo>
                      <a:pt x="153" y="30"/>
                    </a:lnTo>
                    <a:lnTo>
                      <a:pt x="147" y="33"/>
                    </a:lnTo>
                    <a:lnTo>
                      <a:pt x="146" y="34"/>
                    </a:lnTo>
                    <a:lnTo>
                      <a:pt x="146" y="33"/>
                    </a:lnTo>
                    <a:lnTo>
                      <a:pt x="144" y="32"/>
                    </a:lnTo>
                    <a:lnTo>
                      <a:pt x="136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62" name="Freeform 591">
                <a:extLst>
                  <a:ext uri="{FF2B5EF4-FFF2-40B4-BE49-F238E27FC236}">
                    <a16:creationId xmlns:a16="http://schemas.microsoft.com/office/drawing/2014/main" id="{F9155495-CA81-8B9D-64B6-55D940149F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3" y="1595"/>
                <a:ext cx="145" cy="127"/>
              </a:xfrm>
              <a:custGeom>
                <a:avLst/>
                <a:gdLst>
                  <a:gd name="T0" fmla="*/ 388 w 578"/>
                  <a:gd name="T1" fmla="*/ 15 h 507"/>
                  <a:gd name="T2" fmla="*/ 376 w 578"/>
                  <a:gd name="T3" fmla="*/ 28 h 507"/>
                  <a:gd name="T4" fmla="*/ 352 w 578"/>
                  <a:gd name="T5" fmla="*/ 44 h 507"/>
                  <a:gd name="T6" fmla="*/ 351 w 578"/>
                  <a:gd name="T7" fmla="*/ 157 h 507"/>
                  <a:gd name="T8" fmla="*/ 300 w 578"/>
                  <a:gd name="T9" fmla="*/ 141 h 507"/>
                  <a:gd name="T10" fmla="*/ 238 w 578"/>
                  <a:gd name="T11" fmla="*/ 137 h 507"/>
                  <a:gd name="T12" fmla="*/ 198 w 578"/>
                  <a:gd name="T13" fmla="*/ 176 h 507"/>
                  <a:gd name="T14" fmla="*/ 165 w 578"/>
                  <a:gd name="T15" fmla="*/ 205 h 507"/>
                  <a:gd name="T16" fmla="*/ 117 w 578"/>
                  <a:gd name="T17" fmla="*/ 166 h 507"/>
                  <a:gd name="T18" fmla="*/ 104 w 578"/>
                  <a:gd name="T19" fmla="*/ 150 h 507"/>
                  <a:gd name="T20" fmla="*/ 94 w 578"/>
                  <a:gd name="T21" fmla="*/ 158 h 507"/>
                  <a:gd name="T22" fmla="*/ 41 w 578"/>
                  <a:gd name="T23" fmla="*/ 171 h 507"/>
                  <a:gd name="T24" fmla="*/ 25 w 578"/>
                  <a:gd name="T25" fmla="*/ 196 h 507"/>
                  <a:gd name="T26" fmla="*/ 13 w 578"/>
                  <a:gd name="T27" fmla="*/ 208 h 507"/>
                  <a:gd name="T28" fmla="*/ 1 w 578"/>
                  <a:gd name="T29" fmla="*/ 225 h 507"/>
                  <a:gd name="T30" fmla="*/ 18 w 578"/>
                  <a:gd name="T31" fmla="*/ 268 h 507"/>
                  <a:gd name="T32" fmla="*/ 44 w 578"/>
                  <a:gd name="T33" fmla="*/ 270 h 507"/>
                  <a:gd name="T34" fmla="*/ 61 w 578"/>
                  <a:gd name="T35" fmla="*/ 264 h 507"/>
                  <a:gd name="T36" fmla="*/ 71 w 578"/>
                  <a:gd name="T37" fmla="*/ 296 h 507"/>
                  <a:gd name="T38" fmla="*/ 104 w 578"/>
                  <a:gd name="T39" fmla="*/ 307 h 507"/>
                  <a:gd name="T40" fmla="*/ 113 w 578"/>
                  <a:gd name="T41" fmla="*/ 310 h 507"/>
                  <a:gd name="T42" fmla="*/ 123 w 578"/>
                  <a:gd name="T43" fmla="*/ 327 h 507"/>
                  <a:gd name="T44" fmla="*/ 124 w 578"/>
                  <a:gd name="T45" fmla="*/ 353 h 507"/>
                  <a:gd name="T46" fmla="*/ 94 w 578"/>
                  <a:gd name="T47" fmla="*/ 348 h 507"/>
                  <a:gd name="T48" fmla="*/ 64 w 578"/>
                  <a:gd name="T49" fmla="*/ 369 h 507"/>
                  <a:gd name="T50" fmla="*/ 60 w 578"/>
                  <a:gd name="T51" fmla="*/ 392 h 507"/>
                  <a:gd name="T52" fmla="*/ 81 w 578"/>
                  <a:gd name="T53" fmla="*/ 411 h 507"/>
                  <a:gd name="T54" fmla="*/ 113 w 578"/>
                  <a:gd name="T55" fmla="*/ 437 h 507"/>
                  <a:gd name="T56" fmla="*/ 126 w 578"/>
                  <a:gd name="T57" fmla="*/ 451 h 507"/>
                  <a:gd name="T58" fmla="*/ 149 w 578"/>
                  <a:gd name="T59" fmla="*/ 478 h 507"/>
                  <a:gd name="T60" fmla="*/ 193 w 578"/>
                  <a:gd name="T61" fmla="*/ 489 h 507"/>
                  <a:gd name="T62" fmla="*/ 214 w 578"/>
                  <a:gd name="T63" fmla="*/ 507 h 507"/>
                  <a:gd name="T64" fmla="*/ 291 w 578"/>
                  <a:gd name="T65" fmla="*/ 486 h 507"/>
                  <a:gd name="T66" fmla="*/ 338 w 578"/>
                  <a:gd name="T67" fmla="*/ 459 h 507"/>
                  <a:gd name="T68" fmla="*/ 345 w 578"/>
                  <a:gd name="T69" fmla="*/ 449 h 507"/>
                  <a:gd name="T70" fmla="*/ 339 w 578"/>
                  <a:gd name="T71" fmla="*/ 411 h 507"/>
                  <a:gd name="T72" fmla="*/ 341 w 578"/>
                  <a:gd name="T73" fmla="*/ 380 h 507"/>
                  <a:gd name="T74" fmla="*/ 353 w 578"/>
                  <a:gd name="T75" fmla="*/ 369 h 507"/>
                  <a:gd name="T76" fmla="*/ 413 w 578"/>
                  <a:gd name="T77" fmla="*/ 331 h 507"/>
                  <a:gd name="T78" fmla="*/ 473 w 578"/>
                  <a:gd name="T79" fmla="*/ 327 h 507"/>
                  <a:gd name="T80" fmla="*/ 489 w 578"/>
                  <a:gd name="T81" fmla="*/ 299 h 507"/>
                  <a:gd name="T82" fmla="*/ 504 w 578"/>
                  <a:gd name="T83" fmla="*/ 317 h 507"/>
                  <a:gd name="T84" fmla="*/ 526 w 578"/>
                  <a:gd name="T85" fmla="*/ 300 h 507"/>
                  <a:gd name="T86" fmla="*/ 538 w 578"/>
                  <a:gd name="T87" fmla="*/ 284 h 507"/>
                  <a:gd name="T88" fmla="*/ 578 w 578"/>
                  <a:gd name="T89" fmla="*/ 245 h 507"/>
                  <a:gd name="T90" fmla="*/ 528 w 578"/>
                  <a:gd name="T91" fmla="*/ 232 h 507"/>
                  <a:gd name="T92" fmla="*/ 510 w 578"/>
                  <a:gd name="T93" fmla="*/ 229 h 507"/>
                  <a:gd name="T94" fmla="*/ 506 w 578"/>
                  <a:gd name="T95" fmla="*/ 215 h 507"/>
                  <a:gd name="T96" fmla="*/ 494 w 578"/>
                  <a:gd name="T97" fmla="*/ 210 h 507"/>
                  <a:gd name="T98" fmla="*/ 476 w 578"/>
                  <a:gd name="T99" fmla="*/ 229 h 507"/>
                  <a:gd name="T100" fmla="*/ 465 w 578"/>
                  <a:gd name="T101" fmla="*/ 219 h 507"/>
                  <a:gd name="T102" fmla="*/ 461 w 578"/>
                  <a:gd name="T103" fmla="*/ 189 h 507"/>
                  <a:gd name="T104" fmla="*/ 461 w 578"/>
                  <a:gd name="T105" fmla="*/ 154 h 507"/>
                  <a:gd name="T106" fmla="*/ 471 w 578"/>
                  <a:gd name="T107" fmla="*/ 118 h 507"/>
                  <a:gd name="T108" fmla="*/ 487 w 578"/>
                  <a:gd name="T109" fmla="*/ 106 h 507"/>
                  <a:gd name="T110" fmla="*/ 475 w 578"/>
                  <a:gd name="T111" fmla="*/ 74 h 507"/>
                  <a:gd name="T112" fmla="*/ 442 w 578"/>
                  <a:gd name="T113" fmla="*/ 59 h 507"/>
                  <a:gd name="T114" fmla="*/ 402 w 578"/>
                  <a:gd name="T115" fmla="*/ 20 h 507"/>
                  <a:gd name="T116" fmla="*/ 394 w 578"/>
                  <a:gd name="T117" fmla="*/ 10 h 5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578" h="507">
                    <a:moveTo>
                      <a:pt x="388" y="1"/>
                    </a:moveTo>
                    <a:lnTo>
                      <a:pt x="384" y="0"/>
                    </a:lnTo>
                    <a:lnTo>
                      <a:pt x="383" y="0"/>
                    </a:lnTo>
                    <a:lnTo>
                      <a:pt x="385" y="4"/>
                    </a:lnTo>
                    <a:lnTo>
                      <a:pt x="385" y="6"/>
                    </a:lnTo>
                    <a:lnTo>
                      <a:pt x="388" y="15"/>
                    </a:lnTo>
                    <a:lnTo>
                      <a:pt x="390" y="25"/>
                    </a:lnTo>
                    <a:lnTo>
                      <a:pt x="390" y="27"/>
                    </a:lnTo>
                    <a:lnTo>
                      <a:pt x="388" y="28"/>
                    </a:lnTo>
                    <a:lnTo>
                      <a:pt x="379" y="32"/>
                    </a:lnTo>
                    <a:lnTo>
                      <a:pt x="376" y="30"/>
                    </a:lnTo>
                    <a:lnTo>
                      <a:pt x="376" y="28"/>
                    </a:lnTo>
                    <a:lnTo>
                      <a:pt x="365" y="28"/>
                    </a:lnTo>
                    <a:lnTo>
                      <a:pt x="362" y="31"/>
                    </a:lnTo>
                    <a:lnTo>
                      <a:pt x="360" y="34"/>
                    </a:lnTo>
                    <a:lnTo>
                      <a:pt x="359" y="39"/>
                    </a:lnTo>
                    <a:lnTo>
                      <a:pt x="359" y="42"/>
                    </a:lnTo>
                    <a:lnTo>
                      <a:pt x="352" y="44"/>
                    </a:lnTo>
                    <a:lnTo>
                      <a:pt x="353" y="88"/>
                    </a:lnTo>
                    <a:lnTo>
                      <a:pt x="352" y="94"/>
                    </a:lnTo>
                    <a:lnTo>
                      <a:pt x="356" y="104"/>
                    </a:lnTo>
                    <a:lnTo>
                      <a:pt x="356" y="113"/>
                    </a:lnTo>
                    <a:lnTo>
                      <a:pt x="352" y="135"/>
                    </a:lnTo>
                    <a:lnTo>
                      <a:pt x="351" y="157"/>
                    </a:lnTo>
                    <a:lnTo>
                      <a:pt x="348" y="162"/>
                    </a:lnTo>
                    <a:lnTo>
                      <a:pt x="312" y="150"/>
                    </a:lnTo>
                    <a:lnTo>
                      <a:pt x="310" y="151"/>
                    </a:lnTo>
                    <a:lnTo>
                      <a:pt x="310" y="150"/>
                    </a:lnTo>
                    <a:lnTo>
                      <a:pt x="309" y="148"/>
                    </a:lnTo>
                    <a:lnTo>
                      <a:pt x="300" y="141"/>
                    </a:lnTo>
                    <a:lnTo>
                      <a:pt x="296" y="131"/>
                    </a:lnTo>
                    <a:lnTo>
                      <a:pt x="286" y="137"/>
                    </a:lnTo>
                    <a:lnTo>
                      <a:pt x="279" y="138"/>
                    </a:lnTo>
                    <a:lnTo>
                      <a:pt x="253" y="138"/>
                    </a:lnTo>
                    <a:lnTo>
                      <a:pt x="247" y="137"/>
                    </a:lnTo>
                    <a:lnTo>
                      <a:pt x="238" y="137"/>
                    </a:lnTo>
                    <a:lnTo>
                      <a:pt x="231" y="140"/>
                    </a:lnTo>
                    <a:lnTo>
                      <a:pt x="231" y="145"/>
                    </a:lnTo>
                    <a:lnTo>
                      <a:pt x="232" y="147"/>
                    </a:lnTo>
                    <a:lnTo>
                      <a:pt x="229" y="155"/>
                    </a:lnTo>
                    <a:lnTo>
                      <a:pt x="219" y="172"/>
                    </a:lnTo>
                    <a:lnTo>
                      <a:pt x="198" y="176"/>
                    </a:lnTo>
                    <a:lnTo>
                      <a:pt x="197" y="176"/>
                    </a:lnTo>
                    <a:lnTo>
                      <a:pt x="184" y="189"/>
                    </a:lnTo>
                    <a:lnTo>
                      <a:pt x="176" y="203"/>
                    </a:lnTo>
                    <a:lnTo>
                      <a:pt x="176" y="207"/>
                    </a:lnTo>
                    <a:lnTo>
                      <a:pt x="169" y="207"/>
                    </a:lnTo>
                    <a:lnTo>
                      <a:pt x="165" y="205"/>
                    </a:lnTo>
                    <a:lnTo>
                      <a:pt x="165" y="203"/>
                    </a:lnTo>
                    <a:lnTo>
                      <a:pt x="166" y="197"/>
                    </a:lnTo>
                    <a:lnTo>
                      <a:pt x="166" y="196"/>
                    </a:lnTo>
                    <a:lnTo>
                      <a:pt x="128" y="162"/>
                    </a:lnTo>
                    <a:lnTo>
                      <a:pt x="126" y="164"/>
                    </a:lnTo>
                    <a:lnTo>
                      <a:pt x="117" y="166"/>
                    </a:lnTo>
                    <a:lnTo>
                      <a:pt x="111" y="161"/>
                    </a:lnTo>
                    <a:lnTo>
                      <a:pt x="108" y="157"/>
                    </a:lnTo>
                    <a:lnTo>
                      <a:pt x="105" y="154"/>
                    </a:lnTo>
                    <a:lnTo>
                      <a:pt x="105" y="152"/>
                    </a:lnTo>
                    <a:lnTo>
                      <a:pt x="104" y="151"/>
                    </a:lnTo>
                    <a:lnTo>
                      <a:pt x="104" y="150"/>
                    </a:lnTo>
                    <a:lnTo>
                      <a:pt x="102" y="148"/>
                    </a:lnTo>
                    <a:lnTo>
                      <a:pt x="102" y="147"/>
                    </a:lnTo>
                    <a:lnTo>
                      <a:pt x="101" y="145"/>
                    </a:lnTo>
                    <a:lnTo>
                      <a:pt x="95" y="154"/>
                    </a:lnTo>
                    <a:lnTo>
                      <a:pt x="95" y="155"/>
                    </a:lnTo>
                    <a:lnTo>
                      <a:pt x="94" y="158"/>
                    </a:lnTo>
                    <a:lnTo>
                      <a:pt x="80" y="166"/>
                    </a:lnTo>
                    <a:lnTo>
                      <a:pt x="67" y="166"/>
                    </a:lnTo>
                    <a:lnTo>
                      <a:pt x="60" y="173"/>
                    </a:lnTo>
                    <a:lnTo>
                      <a:pt x="56" y="175"/>
                    </a:lnTo>
                    <a:lnTo>
                      <a:pt x="41" y="172"/>
                    </a:lnTo>
                    <a:lnTo>
                      <a:pt x="41" y="171"/>
                    </a:lnTo>
                    <a:lnTo>
                      <a:pt x="35" y="171"/>
                    </a:lnTo>
                    <a:lnTo>
                      <a:pt x="28" y="172"/>
                    </a:lnTo>
                    <a:lnTo>
                      <a:pt x="18" y="178"/>
                    </a:lnTo>
                    <a:lnTo>
                      <a:pt x="18" y="190"/>
                    </a:lnTo>
                    <a:lnTo>
                      <a:pt x="20" y="190"/>
                    </a:lnTo>
                    <a:lnTo>
                      <a:pt x="25" y="196"/>
                    </a:lnTo>
                    <a:lnTo>
                      <a:pt x="27" y="198"/>
                    </a:lnTo>
                    <a:lnTo>
                      <a:pt x="28" y="205"/>
                    </a:lnTo>
                    <a:lnTo>
                      <a:pt x="27" y="205"/>
                    </a:lnTo>
                    <a:lnTo>
                      <a:pt x="27" y="207"/>
                    </a:lnTo>
                    <a:lnTo>
                      <a:pt x="22" y="208"/>
                    </a:lnTo>
                    <a:lnTo>
                      <a:pt x="13" y="208"/>
                    </a:lnTo>
                    <a:lnTo>
                      <a:pt x="11" y="207"/>
                    </a:lnTo>
                    <a:lnTo>
                      <a:pt x="8" y="207"/>
                    </a:lnTo>
                    <a:lnTo>
                      <a:pt x="7" y="208"/>
                    </a:lnTo>
                    <a:lnTo>
                      <a:pt x="3" y="208"/>
                    </a:lnTo>
                    <a:lnTo>
                      <a:pt x="0" y="217"/>
                    </a:lnTo>
                    <a:lnTo>
                      <a:pt x="1" y="225"/>
                    </a:lnTo>
                    <a:lnTo>
                      <a:pt x="4" y="228"/>
                    </a:lnTo>
                    <a:lnTo>
                      <a:pt x="4" y="229"/>
                    </a:lnTo>
                    <a:lnTo>
                      <a:pt x="7" y="232"/>
                    </a:lnTo>
                    <a:lnTo>
                      <a:pt x="14" y="243"/>
                    </a:lnTo>
                    <a:lnTo>
                      <a:pt x="17" y="253"/>
                    </a:lnTo>
                    <a:lnTo>
                      <a:pt x="18" y="268"/>
                    </a:lnTo>
                    <a:lnTo>
                      <a:pt x="18" y="270"/>
                    </a:lnTo>
                    <a:lnTo>
                      <a:pt x="31" y="271"/>
                    </a:lnTo>
                    <a:lnTo>
                      <a:pt x="34" y="272"/>
                    </a:lnTo>
                    <a:lnTo>
                      <a:pt x="39" y="272"/>
                    </a:lnTo>
                    <a:lnTo>
                      <a:pt x="41" y="271"/>
                    </a:lnTo>
                    <a:lnTo>
                      <a:pt x="44" y="270"/>
                    </a:lnTo>
                    <a:lnTo>
                      <a:pt x="45" y="268"/>
                    </a:lnTo>
                    <a:lnTo>
                      <a:pt x="45" y="267"/>
                    </a:lnTo>
                    <a:lnTo>
                      <a:pt x="46" y="264"/>
                    </a:lnTo>
                    <a:lnTo>
                      <a:pt x="48" y="263"/>
                    </a:lnTo>
                    <a:lnTo>
                      <a:pt x="57" y="264"/>
                    </a:lnTo>
                    <a:lnTo>
                      <a:pt x="61" y="264"/>
                    </a:lnTo>
                    <a:lnTo>
                      <a:pt x="63" y="265"/>
                    </a:lnTo>
                    <a:lnTo>
                      <a:pt x="67" y="268"/>
                    </a:lnTo>
                    <a:lnTo>
                      <a:pt x="67" y="274"/>
                    </a:lnTo>
                    <a:lnTo>
                      <a:pt x="64" y="286"/>
                    </a:lnTo>
                    <a:lnTo>
                      <a:pt x="64" y="292"/>
                    </a:lnTo>
                    <a:lnTo>
                      <a:pt x="71" y="296"/>
                    </a:lnTo>
                    <a:lnTo>
                      <a:pt x="74" y="299"/>
                    </a:lnTo>
                    <a:lnTo>
                      <a:pt x="85" y="305"/>
                    </a:lnTo>
                    <a:lnTo>
                      <a:pt x="91" y="309"/>
                    </a:lnTo>
                    <a:lnTo>
                      <a:pt x="99" y="313"/>
                    </a:lnTo>
                    <a:lnTo>
                      <a:pt x="102" y="313"/>
                    </a:lnTo>
                    <a:lnTo>
                      <a:pt x="104" y="307"/>
                    </a:lnTo>
                    <a:lnTo>
                      <a:pt x="104" y="303"/>
                    </a:lnTo>
                    <a:lnTo>
                      <a:pt x="108" y="302"/>
                    </a:lnTo>
                    <a:lnTo>
                      <a:pt x="109" y="302"/>
                    </a:lnTo>
                    <a:lnTo>
                      <a:pt x="111" y="305"/>
                    </a:lnTo>
                    <a:lnTo>
                      <a:pt x="112" y="306"/>
                    </a:lnTo>
                    <a:lnTo>
                      <a:pt x="113" y="310"/>
                    </a:lnTo>
                    <a:lnTo>
                      <a:pt x="113" y="316"/>
                    </a:lnTo>
                    <a:lnTo>
                      <a:pt x="112" y="319"/>
                    </a:lnTo>
                    <a:lnTo>
                      <a:pt x="113" y="323"/>
                    </a:lnTo>
                    <a:lnTo>
                      <a:pt x="120" y="325"/>
                    </a:lnTo>
                    <a:lnTo>
                      <a:pt x="121" y="327"/>
                    </a:lnTo>
                    <a:lnTo>
                      <a:pt x="123" y="327"/>
                    </a:lnTo>
                    <a:lnTo>
                      <a:pt x="128" y="328"/>
                    </a:lnTo>
                    <a:lnTo>
                      <a:pt x="134" y="328"/>
                    </a:lnTo>
                    <a:lnTo>
                      <a:pt x="140" y="331"/>
                    </a:lnTo>
                    <a:lnTo>
                      <a:pt x="140" y="334"/>
                    </a:lnTo>
                    <a:lnTo>
                      <a:pt x="138" y="338"/>
                    </a:lnTo>
                    <a:lnTo>
                      <a:pt x="124" y="353"/>
                    </a:lnTo>
                    <a:lnTo>
                      <a:pt x="119" y="352"/>
                    </a:lnTo>
                    <a:lnTo>
                      <a:pt x="116" y="351"/>
                    </a:lnTo>
                    <a:lnTo>
                      <a:pt x="108" y="345"/>
                    </a:lnTo>
                    <a:lnTo>
                      <a:pt x="104" y="344"/>
                    </a:lnTo>
                    <a:lnTo>
                      <a:pt x="102" y="344"/>
                    </a:lnTo>
                    <a:lnTo>
                      <a:pt x="94" y="348"/>
                    </a:lnTo>
                    <a:lnTo>
                      <a:pt x="78" y="359"/>
                    </a:lnTo>
                    <a:lnTo>
                      <a:pt x="68" y="360"/>
                    </a:lnTo>
                    <a:lnTo>
                      <a:pt x="67" y="360"/>
                    </a:lnTo>
                    <a:lnTo>
                      <a:pt x="66" y="363"/>
                    </a:lnTo>
                    <a:lnTo>
                      <a:pt x="64" y="368"/>
                    </a:lnTo>
                    <a:lnTo>
                      <a:pt x="64" y="369"/>
                    </a:lnTo>
                    <a:lnTo>
                      <a:pt x="70" y="372"/>
                    </a:lnTo>
                    <a:lnTo>
                      <a:pt x="70" y="373"/>
                    </a:lnTo>
                    <a:lnTo>
                      <a:pt x="68" y="375"/>
                    </a:lnTo>
                    <a:lnTo>
                      <a:pt x="68" y="376"/>
                    </a:lnTo>
                    <a:lnTo>
                      <a:pt x="63" y="389"/>
                    </a:lnTo>
                    <a:lnTo>
                      <a:pt x="60" y="392"/>
                    </a:lnTo>
                    <a:lnTo>
                      <a:pt x="59" y="395"/>
                    </a:lnTo>
                    <a:lnTo>
                      <a:pt x="59" y="401"/>
                    </a:lnTo>
                    <a:lnTo>
                      <a:pt x="60" y="401"/>
                    </a:lnTo>
                    <a:lnTo>
                      <a:pt x="60" y="402"/>
                    </a:lnTo>
                    <a:lnTo>
                      <a:pt x="78" y="408"/>
                    </a:lnTo>
                    <a:lnTo>
                      <a:pt x="81" y="411"/>
                    </a:lnTo>
                    <a:lnTo>
                      <a:pt x="82" y="411"/>
                    </a:lnTo>
                    <a:lnTo>
                      <a:pt x="82" y="413"/>
                    </a:lnTo>
                    <a:lnTo>
                      <a:pt x="88" y="425"/>
                    </a:lnTo>
                    <a:lnTo>
                      <a:pt x="97" y="432"/>
                    </a:lnTo>
                    <a:lnTo>
                      <a:pt x="112" y="437"/>
                    </a:lnTo>
                    <a:lnTo>
                      <a:pt x="113" y="437"/>
                    </a:lnTo>
                    <a:lnTo>
                      <a:pt x="117" y="440"/>
                    </a:lnTo>
                    <a:lnTo>
                      <a:pt x="120" y="442"/>
                    </a:lnTo>
                    <a:lnTo>
                      <a:pt x="121" y="444"/>
                    </a:lnTo>
                    <a:lnTo>
                      <a:pt x="124" y="447"/>
                    </a:lnTo>
                    <a:lnTo>
                      <a:pt x="124" y="449"/>
                    </a:lnTo>
                    <a:lnTo>
                      <a:pt x="126" y="451"/>
                    </a:lnTo>
                    <a:lnTo>
                      <a:pt x="128" y="465"/>
                    </a:lnTo>
                    <a:lnTo>
                      <a:pt x="128" y="466"/>
                    </a:lnTo>
                    <a:lnTo>
                      <a:pt x="127" y="468"/>
                    </a:lnTo>
                    <a:lnTo>
                      <a:pt x="128" y="468"/>
                    </a:lnTo>
                    <a:lnTo>
                      <a:pt x="148" y="478"/>
                    </a:lnTo>
                    <a:lnTo>
                      <a:pt x="149" y="478"/>
                    </a:lnTo>
                    <a:lnTo>
                      <a:pt x="151" y="478"/>
                    </a:lnTo>
                    <a:lnTo>
                      <a:pt x="158" y="479"/>
                    </a:lnTo>
                    <a:lnTo>
                      <a:pt x="179" y="480"/>
                    </a:lnTo>
                    <a:lnTo>
                      <a:pt x="180" y="482"/>
                    </a:lnTo>
                    <a:lnTo>
                      <a:pt x="193" y="488"/>
                    </a:lnTo>
                    <a:lnTo>
                      <a:pt x="193" y="489"/>
                    </a:lnTo>
                    <a:lnTo>
                      <a:pt x="197" y="499"/>
                    </a:lnTo>
                    <a:lnTo>
                      <a:pt x="202" y="499"/>
                    </a:lnTo>
                    <a:lnTo>
                      <a:pt x="205" y="502"/>
                    </a:lnTo>
                    <a:lnTo>
                      <a:pt x="207" y="506"/>
                    </a:lnTo>
                    <a:lnTo>
                      <a:pt x="208" y="507"/>
                    </a:lnTo>
                    <a:lnTo>
                      <a:pt x="214" y="507"/>
                    </a:lnTo>
                    <a:lnTo>
                      <a:pt x="242" y="497"/>
                    </a:lnTo>
                    <a:lnTo>
                      <a:pt x="265" y="502"/>
                    </a:lnTo>
                    <a:lnTo>
                      <a:pt x="279" y="507"/>
                    </a:lnTo>
                    <a:lnTo>
                      <a:pt x="281" y="507"/>
                    </a:lnTo>
                    <a:lnTo>
                      <a:pt x="289" y="492"/>
                    </a:lnTo>
                    <a:lnTo>
                      <a:pt x="291" y="486"/>
                    </a:lnTo>
                    <a:lnTo>
                      <a:pt x="291" y="483"/>
                    </a:lnTo>
                    <a:lnTo>
                      <a:pt x="288" y="475"/>
                    </a:lnTo>
                    <a:lnTo>
                      <a:pt x="324" y="475"/>
                    </a:lnTo>
                    <a:lnTo>
                      <a:pt x="334" y="472"/>
                    </a:lnTo>
                    <a:lnTo>
                      <a:pt x="334" y="471"/>
                    </a:lnTo>
                    <a:lnTo>
                      <a:pt x="338" y="459"/>
                    </a:lnTo>
                    <a:lnTo>
                      <a:pt x="339" y="457"/>
                    </a:lnTo>
                    <a:lnTo>
                      <a:pt x="342" y="453"/>
                    </a:lnTo>
                    <a:lnTo>
                      <a:pt x="346" y="449"/>
                    </a:lnTo>
                    <a:lnTo>
                      <a:pt x="346" y="447"/>
                    </a:lnTo>
                    <a:lnTo>
                      <a:pt x="345" y="447"/>
                    </a:lnTo>
                    <a:lnTo>
                      <a:pt x="345" y="449"/>
                    </a:lnTo>
                    <a:lnTo>
                      <a:pt x="339" y="446"/>
                    </a:lnTo>
                    <a:lnTo>
                      <a:pt x="337" y="443"/>
                    </a:lnTo>
                    <a:lnTo>
                      <a:pt x="335" y="440"/>
                    </a:lnTo>
                    <a:lnTo>
                      <a:pt x="337" y="439"/>
                    </a:lnTo>
                    <a:lnTo>
                      <a:pt x="337" y="425"/>
                    </a:lnTo>
                    <a:lnTo>
                      <a:pt x="339" y="411"/>
                    </a:lnTo>
                    <a:lnTo>
                      <a:pt x="338" y="401"/>
                    </a:lnTo>
                    <a:lnTo>
                      <a:pt x="344" y="389"/>
                    </a:lnTo>
                    <a:lnTo>
                      <a:pt x="344" y="387"/>
                    </a:lnTo>
                    <a:lnTo>
                      <a:pt x="342" y="387"/>
                    </a:lnTo>
                    <a:lnTo>
                      <a:pt x="341" y="386"/>
                    </a:lnTo>
                    <a:lnTo>
                      <a:pt x="341" y="380"/>
                    </a:lnTo>
                    <a:lnTo>
                      <a:pt x="342" y="380"/>
                    </a:lnTo>
                    <a:lnTo>
                      <a:pt x="344" y="379"/>
                    </a:lnTo>
                    <a:lnTo>
                      <a:pt x="348" y="376"/>
                    </a:lnTo>
                    <a:lnTo>
                      <a:pt x="352" y="372"/>
                    </a:lnTo>
                    <a:lnTo>
                      <a:pt x="351" y="370"/>
                    </a:lnTo>
                    <a:lnTo>
                      <a:pt x="353" y="369"/>
                    </a:lnTo>
                    <a:lnTo>
                      <a:pt x="373" y="355"/>
                    </a:lnTo>
                    <a:lnTo>
                      <a:pt x="385" y="351"/>
                    </a:lnTo>
                    <a:lnTo>
                      <a:pt x="395" y="342"/>
                    </a:lnTo>
                    <a:lnTo>
                      <a:pt x="397" y="342"/>
                    </a:lnTo>
                    <a:lnTo>
                      <a:pt x="401" y="338"/>
                    </a:lnTo>
                    <a:lnTo>
                      <a:pt x="413" y="331"/>
                    </a:lnTo>
                    <a:lnTo>
                      <a:pt x="432" y="327"/>
                    </a:lnTo>
                    <a:lnTo>
                      <a:pt x="440" y="328"/>
                    </a:lnTo>
                    <a:lnTo>
                      <a:pt x="444" y="330"/>
                    </a:lnTo>
                    <a:lnTo>
                      <a:pt x="446" y="330"/>
                    </a:lnTo>
                    <a:lnTo>
                      <a:pt x="468" y="328"/>
                    </a:lnTo>
                    <a:lnTo>
                      <a:pt x="473" y="327"/>
                    </a:lnTo>
                    <a:lnTo>
                      <a:pt x="479" y="322"/>
                    </a:lnTo>
                    <a:lnTo>
                      <a:pt x="486" y="305"/>
                    </a:lnTo>
                    <a:lnTo>
                      <a:pt x="486" y="302"/>
                    </a:lnTo>
                    <a:lnTo>
                      <a:pt x="487" y="302"/>
                    </a:lnTo>
                    <a:lnTo>
                      <a:pt x="487" y="300"/>
                    </a:lnTo>
                    <a:lnTo>
                      <a:pt x="489" y="299"/>
                    </a:lnTo>
                    <a:lnTo>
                      <a:pt x="490" y="299"/>
                    </a:lnTo>
                    <a:lnTo>
                      <a:pt x="496" y="313"/>
                    </a:lnTo>
                    <a:lnTo>
                      <a:pt x="497" y="320"/>
                    </a:lnTo>
                    <a:lnTo>
                      <a:pt x="497" y="323"/>
                    </a:lnTo>
                    <a:lnTo>
                      <a:pt x="499" y="323"/>
                    </a:lnTo>
                    <a:lnTo>
                      <a:pt x="504" y="317"/>
                    </a:lnTo>
                    <a:lnTo>
                      <a:pt x="510" y="313"/>
                    </a:lnTo>
                    <a:lnTo>
                      <a:pt x="518" y="306"/>
                    </a:lnTo>
                    <a:lnTo>
                      <a:pt x="519" y="303"/>
                    </a:lnTo>
                    <a:lnTo>
                      <a:pt x="519" y="302"/>
                    </a:lnTo>
                    <a:lnTo>
                      <a:pt x="521" y="302"/>
                    </a:lnTo>
                    <a:lnTo>
                      <a:pt x="526" y="300"/>
                    </a:lnTo>
                    <a:lnTo>
                      <a:pt x="531" y="298"/>
                    </a:lnTo>
                    <a:lnTo>
                      <a:pt x="532" y="298"/>
                    </a:lnTo>
                    <a:lnTo>
                      <a:pt x="532" y="296"/>
                    </a:lnTo>
                    <a:lnTo>
                      <a:pt x="533" y="295"/>
                    </a:lnTo>
                    <a:lnTo>
                      <a:pt x="533" y="292"/>
                    </a:lnTo>
                    <a:lnTo>
                      <a:pt x="538" y="284"/>
                    </a:lnTo>
                    <a:lnTo>
                      <a:pt x="539" y="282"/>
                    </a:lnTo>
                    <a:lnTo>
                      <a:pt x="540" y="279"/>
                    </a:lnTo>
                    <a:lnTo>
                      <a:pt x="542" y="278"/>
                    </a:lnTo>
                    <a:lnTo>
                      <a:pt x="553" y="264"/>
                    </a:lnTo>
                    <a:lnTo>
                      <a:pt x="577" y="245"/>
                    </a:lnTo>
                    <a:lnTo>
                      <a:pt x="578" y="245"/>
                    </a:lnTo>
                    <a:lnTo>
                      <a:pt x="574" y="240"/>
                    </a:lnTo>
                    <a:lnTo>
                      <a:pt x="573" y="240"/>
                    </a:lnTo>
                    <a:lnTo>
                      <a:pt x="557" y="242"/>
                    </a:lnTo>
                    <a:lnTo>
                      <a:pt x="532" y="236"/>
                    </a:lnTo>
                    <a:lnTo>
                      <a:pt x="531" y="233"/>
                    </a:lnTo>
                    <a:lnTo>
                      <a:pt x="528" y="232"/>
                    </a:lnTo>
                    <a:lnTo>
                      <a:pt x="528" y="231"/>
                    </a:lnTo>
                    <a:lnTo>
                      <a:pt x="526" y="229"/>
                    </a:lnTo>
                    <a:lnTo>
                      <a:pt x="522" y="229"/>
                    </a:lnTo>
                    <a:lnTo>
                      <a:pt x="519" y="231"/>
                    </a:lnTo>
                    <a:lnTo>
                      <a:pt x="513" y="231"/>
                    </a:lnTo>
                    <a:lnTo>
                      <a:pt x="510" y="229"/>
                    </a:lnTo>
                    <a:lnTo>
                      <a:pt x="509" y="229"/>
                    </a:lnTo>
                    <a:lnTo>
                      <a:pt x="503" y="226"/>
                    </a:lnTo>
                    <a:lnTo>
                      <a:pt x="503" y="222"/>
                    </a:lnTo>
                    <a:lnTo>
                      <a:pt x="504" y="221"/>
                    </a:lnTo>
                    <a:lnTo>
                      <a:pt x="504" y="218"/>
                    </a:lnTo>
                    <a:lnTo>
                      <a:pt x="506" y="215"/>
                    </a:lnTo>
                    <a:lnTo>
                      <a:pt x="506" y="214"/>
                    </a:lnTo>
                    <a:lnTo>
                      <a:pt x="504" y="212"/>
                    </a:lnTo>
                    <a:lnTo>
                      <a:pt x="502" y="211"/>
                    </a:lnTo>
                    <a:lnTo>
                      <a:pt x="497" y="211"/>
                    </a:lnTo>
                    <a:lnTo>
                      <a:pt x="496" y="210"/>
                    </a:lnTo>
                    <a:lnTo>
                      <a:pt x="494" y="210"/>
                    </a:lnTo>
                    <a:lnTo>
                      <a:pt x="492" y="211"/>
                    </a:lnTo>
                    <a:lnTo>
                      <a:pt x="490" y="211"/>
                    </a:lnTo>
                    <a:lnTo>
                      <a:pt x="485" y="212"/>
                    </a:lnTo>
                    <a:lnTo>
                      <a:pt x="479" y="226"/>
                    </a:lnTo>
                    <a:lnTo>
                      <a:pt x="479" y="228"/>
                    </a:lnTo>
                    <a:lnTo>
                      <a:pt x="476" y="229"/>
                    </a:lnTo>
                    <a:lnTo>
                      <a:pt x="469" y="229"/>
                    </a:lnTo>
                    <a:lnTo>
                      <a:pt x="469" y="226"/>
                    </a:lnTo>
                    <a:lnTo>
                      <a:pt x="471" y="224"/>
                    </a:lnTo>
                    <a:lnTo>
                      <a:pt x="471" y="218"/>
                    </a:lnTo>
                    <a:lnTo>
                      <a:pt x="466" y="218"/>
                    </a:lnTo>
                    <a:lnTo>
                      <a:pt x="465" y="219"/>
                    </a:lnTo>
                    <a:lnTo>
                      <a:pt x="464" y="219"/>
                    </a:lnTo>
                    <a:lnTo>
                      <a:pt x="461" y="214"/>
                    </a:lnTo>
                    <a:lnTo>
                      <a:pt x="459" y="203"/>
                    </a:lnTo>
                    <a:lnTo>
                      <a:pt x="459" y="193"/>
                    </a:lnTo>
                    <a:lnTo>
                      <a:pt x="461" y="190"/>
                    </a:lnTo>
                    <a:lnTo>
                      <a:pt x="461" y="189"/>
                    </a:lnTo>
                    <a:lnTo>
                      <a:pt x="459" y="187"/>
                    </a:lnTo>
                    <a:lnTo>
                      <a:pt x="458" y="185"/>
                    </a:lnTo>
                    <a:lnTo>
                      <a:pt x="455" y="182"/>
                    </a:lnTo>
                    <a:lnTo>
                      <a:pt x="455" y="172"/>
                    </a:lnTo>
                    <a:lnTo>
                      <a:pt x="458" y="166"/>
                    </a:lnTo>
                    <a:lnTo>
                      <a:pt x="461" y="154"/>
                    </a:lnTo>
                    <a:lnTo>
                      <a:pt x="458" y="154"/>
                    </a:lnTo>
                    <a:lnTo>
                      <a:pt x="455" y="152"/>
                    </a:lnTo>
                    <a:lnTo>
                      <a:pt x="455" y="148"/>
                    </a:lnTo>
                    <a:lnTo>
                      <a:pt x="461" y="134"/>
                    </a:lnTo>
                    <a:lnTo>
                      <a:pt x="464" y="131"/>
                    </a:lnTo>
                    <a:lnTo>
                      <a:pt x="471" y="118"/>
                    </a:lnTo>
                    <a:lnTo>
                      <a:pt x="473" y="111"/>
                    </a:lnTo>
                    <a:lnTo>
                      <a:pt x="473" y="109"/>
                    </a:lnTo>
                    <a:lnTo>
                      <a:pt x="475" y="109"/>
                    </a:lnTo>
                    <a:lnTo>
                      <a:pt x="485" y="108"/>
                    </a:lnTo>
                    <a:lnTo>
                      <a:pt x="487" y="108"/>
                    </a:lnTo>
                    <a:lnTo>
                      <a:pt x="487" y="106"/>
                    </a:lnTo>
                    <a:lnTo>
                      <a:pt x="489" y="105"/>
                    </a:lnTo>
                    <a:lnTo>
                      <a:pt x="487" y="95"/>
                    </a:lnTo>
                    <a:lnTo>
                      <a:pt x="476" y="84"/>
                    </a:lnTo>
                    <a:lnTo>
                      <a:pt x="478" y="80"/>
                    </a:lnTo>
                    <a:lnTo>
                      <a:pt x="479" y="78"/>
                    </a:lnTo>
                    <a:lnTo>
                      <a:pt x="475" y="74"/>
                    </a:lnTo>
                    <a:lnTo>
                      <a:pt x="475" y="73"/>
                    </a:lnTo>
                    <a:lnTo>
                      <a:pt x="472" y="77"/>
                    </a:lnTo>
                    <a:lnTo>
                      <a:pt x="466" y="81"/>
                    </a:lnTo>
                    <a:lnTo>
                      <a:pt x="457" y="75"/>
                    </a:lnTo>
                    <a:lnTo>
                      <a:pt x="444" y="64"/>
                    </a:lnTo>
                    <a:lnTo>
                      <a:pt x="442" y="59"/>
                    </a:lnTo>
                    <a:lnTo>
                      <a:pt x="442" y="55"/>
                    </a:lnTo>
                    <a:lnTo>
                      <a:pt x="440" y="48"/>
                    </a:lnTo>
                    <a:lnTo>
                      <a:pt x="420" y="52"/>
                    </a:lnTo>
                    <a:lnTo>
                      <a:pt x="411" y="23"/>
                    </a:lnTo>
                    <a:lnTo>
                      <a:pt x="408" y="21"/>
                    </a:lnTo>
                    <a:lnTo>
                      <a:pt x="402" y="20"/>
                    </a:lnTo>
                    <a:lnTo>
                      <a:pt x="398" y="20"/>
                    </a:lnTo>
                    <a:lnTo>
                      <a:pt x="395" y="18"/>
                    </a:lnTo>
                    <a:lnTo>
                      <a:pt x="392" y="15"/>
                    </a:lnTo>
                    <a:lnTo>
                      <a:pt x="392" y="13"/>
                    </a:lnTo>
                    <a:lnTo>
                      <a:pt x="394" y="11"/>
                    </a:lnTo>
                    <a:lnTo>
                      <a:pt x="394" y="10"/>
                    </a:lnTo>
                    <a:lnTo>
                      <a:pt x="395" y="10"/>
                    </a:lnTo>
                    <a:lnTo>
                      <a:pt x="395" y="8"/>
                    </a:lnTo>
                    <a:lnTo>
                      <a:pt x="388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63" name="Freeform 592">
                <a:extLst>
                  <a:ext uri="{FF2B5EF4-FFF2-40B4-BE49-F238E27FC236}">
                    <a16:creationId xmlns:a16="http://schemas.microsoft.com/office/drawing/2014/main" id="{E00BBD4D-7AF4-440D-FE69-2DF1C339BC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6" y="1780"/>
                <a:ext cx="174" cy="210"/>
              </a:xfrm>
              <a:custGeom>
                <a:avLst/>
                <a:gdLst>
                  <a:gd name="T0" fmla="*/ 184 w 697"/>
                  <a:gd name="T1" fmla="*/ 0 h 839"/>
                  <a:gd name="T2" fmla="*/ 160 w 697"/>
                  <a:gd name="T3" fmla="*/ 21 h 839"/>
                  <a:gd name="T4" fmla="*/ 142 w 697"/>
                  <a:gd name="T5" fmla="*/ 43 h 839"/>
                  <a:gd name="T6" fmla="*/ 100 w 697"/>
                  <a:gd name="T7" fmla="*/ 98 h 839"/>
                  <a:gd name="T8" fmla="*/ 76 w 697"/>
                  <a:gd name="T9" fmla="*/ 113 h 839"/>
                  <a:gd name="T10" fmla="*/ 51 w 697"/>
                  <a:gd name="T11" fmla="*/ 137 h 839"/>
                  <a:gd name="T12" fmla="*/ 5 w 697"/>
                  <a:gd name="T13" fmla="*/ 148 h 839"/>
                  <a:gd name="T14" fmla="*/ 9 w 697"/>
                  <a:gd name="T15" fmla="*/ 192 h 839"/>
                  <a:gd name="T16" fmla="*/ 32 w 697"/>
                  <a:gd name="T17" fmla="*/ 179 h 839"/>
                  <a:gd name="T18" fmla="*/ 54 w 697"/>
                  <a:gd name="T19" fmla="*/ 184 h 839"/>
                  <a:gd name="T20" fmla="*/ 57 w 697"/>
                  <a:gd name="T21" fmla="*/ 255 h 839"/>
                  <a:gd name="T22" fmla="*/ 25 w 697"/>
                  <a:gd name="T23" fmla="*/ 267 h 839"/>
                  <a:gd name="T24" fmla="*/ 32 w 697"/>
                  <a:gd name="T25" fmla="*/ 338 h 839"/>
                  <a:gd name="T26" fmla="*/ 132 w 697"/>
                  <a:gd name="T27" fmla="*/ 360 h 839"/>
                  <a:gd name="T28" fmla="*/ 81 w 697"/>
                  <a:gd name="T29" fmla="*/ 408 h 839"/>
                  <a:gd name="T30" fmla="*/ 114 w 697"/>
                  <a:gd name="T31" fmla="*/ 433 h 839"/>
                  <a:gd name="T32" fmla="*/ 108 w 697"/>
                  <a:gd name="T33" fmla="*/ 461 h 839"/>
                  <a:gd name="T34" fmla="*/ 96 w 697"/>
                  <a:gd name="T35" fmla="*/ 487 h 839"/>
                  <a:gd name="T36" fmla="*/ 83 w 697"/>
                  <a:gd name="T37" fmla="*/ 544 h 839"/>
                  <a:gd name="T38" fmla="*/ 98 w 697"/>
                  <a:gd name="T39" fmla="*/ 627 h 839"/>
                  <a:gd name="T40" fmla="*/ 40 w 697"/>
                  <a:gd name="T41" fmla="*/ 641 h 839"/>
                  <a:gd name="T42" fmla="*/ 41 w 697"/>
                  <a:gd name="T43" fmla="*/ 707 h 839"/>
                  <a:gd name="T44" fmla="*/ 78 w 697"/>
                  <a:gd name="T45" fmla="*/ 729 h 839"/>
                  <a:gd name="T46" fmla="*/ 85 w 697"/>
                  <a:gd name="T47" fmla="*/ 753 h 839"/>
                  <a:gd name="T48" fmla="*/ 124 w 697"/>
                  <a:gd name="T49" fmla="*/ 765 h 839"/>
                  <a:gd name="T50" fmla="*/ 199 w 697"/>
                  <a:gd name="T51" fmla="*/ 767 h 839"/>
                  <a:gd name="T52" fmla="*/ 271 w 697"/>
                  <a:gd name="T53" fmla="*/ 762 h 839"/>
                  <a:gd name="T54" fmla="*/ 316 w 697"/>
                  <a:gd name="T55" fmla="*/ 806 h 839"/>
                  <a:gd name="T56" fmla="*/ 369 w 697"/>
                  <a:gd name="T57" fmla="*/ 828 h 839"/>
                  <a:gd name="T58" fmla="*/ 423 w 697"/>
                  <a:gd name="T59" fmla="*/ 792 h 839"/>
                  <a:gd name="T60" fmla="*/ 445 w 697"/>
                  <a:gd name="T61" fmla="*/ 782 h 839"/>
                  <a:gd name="T62" fmla="*/ 519 w 697"/>
                  <a:gd name="T63" fmla="*/ 744 h 839"/>
                  <a:gd name="T64" fmla="*/ 572 w 697"/>
                  <a:gd name="T65" fmla="*/ 701 h 839"/>
                  <a:gd name="T66" fmla="*/ 606 w 697"/>
                  <a:gd name="T67" fmla="*/ 695 h 839"/>
                  <a:gd name="T68" fmla="*/ 649 w 697"/>
                  <a:gd name="T69" fmla="*/ 691 h 839"/>
                  <a:gd name="T70" fmla="*/ 631 w 697"/>
                  <a:gd name="T71" fmla="*/ 604 h 839"/>
                  <a:gd name="T72" fmla="*/ 656 w 697"/>
                  <a:gd name="T73" fmla="*/ 575 h 839"/>
                  <a:gd name="T74" fmla="*/ 690 w 697"/>
                  <a:gd name="T75" fmla="*/ 529 h 839"/>
                  <a:gd name="T76" fmla="*/ 660 w 697"/>
                  <a:gd name="T77" fmla="*/ 491 h 839"/>
                  <a:gd name="T78" fmla="*/ 617 w 697"/>
                  <a:gd name="T79" fmla="*/ 446 h 839"/>
                  <a:gd name="T80" fmla="*/ 579 w 697"/>
                  <a:gd name="T81" fmla="*/ 409 h 839"/>
                  <a:gd name="T82" fmla="*/ 550 w 697"/>
                  <a:gd name="T83" fmla="*/ 336 h 839"/>
                  <a:gd name="T84" fmla="*/ 527 w 697"/>
                  <a:gd name="T85" fmla="*/ 334 h 839"/>
                  <a:gd name="T86" fmla="*/ 516 w 697"/>
                  <a:gd name="T87" fmla="*/ 334 h 839"/>
                  <a:gd name="T88" fmla="*/ 470 w 697"/>
                  <a:gd name="T89" fmla="*/ 387 h 839"/>
                  <a:gd name="T90" fmla="*/ 433 w 697"/>
                  <a:gd name="T91" fmla="*/ 412 h 839"/>
                  <a:gd name="T92" fmla="*/ 400 w 697"/>
                  <a:gd name="T93" fmla="*/ 364 h 839"/>
                  <a:gd name="T94" fmla="*/ 407 w 697"/>
                  <a:gd name="T95" fmla="*/ 289 h 839"/>
                  <a:gd name="T96" fmla="*/ 398 w 697"/>
                  <a:gd name="T97" fmla="*/ 239 h 839"/>
                  <a:gd name="T98" fmla="*/ 388 w 697"/>
                  <a:gd name="T99" fmla="*/ 229 h 839"/>
                  <a:gd name="T100" fmla="*/ 349 w 697"/>
                  <a:gd name="T101" fmla="*/ 233 h 839"/>
                  <a:gd name="T102" fmla="*/ 336 w 697"/>
                  <a:gd name="T103" fmla="*/ 221 h 839"/>
                  <a:gd name="T104" fmla="*/ 293 w 697"/>
                  <a:gd name="T105" fmla="*/ 205 h 839"/>
                  <a:gd name="T106" fmla="*/ 290 w 697"/>
                  <a:gd name="T107" fmla="*/ 176 h 839"/>
                  <a:gd name="T108" fmla="*/ 359 w 697"/>
                  <a:gd name="T109" fmla="*/ 130 h 839"/>
                  <a:gd name="T110" fmla="*/ 292 w 697"/>
                  <a:gd name="T111" fmla="*/ 103 h 839"/>
                  <a:gd name="T112" fmla="*/ 286 w 697"/>
                  <a:gd name="T113" fmla="*/ 56 h 839"/>
                  <a:gd name="T114" fmla="*/ 265 w 697"/>
                  <a:gd name="T115" fmla="*/ 35 h 8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697" h="839">
                    <a:moveTo>
                      <a:pt x="242" y="29"/>
                    </a:moveTo>
                    <a:lnTo>
                      <a:pt x="241" y="28"/>
                    </a:lnTo>
                    <a:lnTo>
                      <a:pt x="230" y="24"/>
                    </a:lnTo>
                    <a:lnTo>
                      <a:pt x="223" y="19"/>
                    </a:lnTo>
                    <a:lnTo>
                      <a:pt x="215" y="12"/>
                    </a:lnTo>
                    <a:lnTo>
                      <a:pt x="204" y="0"/>
                    </a:lnTo>
                    <a:lnTo>
                      <a:pt x="202" y="0"/>
                    </a:lnTo>
                    <a:lnTo>
                      <a:pt x="189" y="5"/>
                    </a:lnTo>
                    <a:lnTo>
                      <a:pt x="184" y="0"/>
                    </a:lnTo>
                    <a:lnTo>
                      <a:pt x="181" y="3"/>
                    </a:lnTo>
                    <a:lnTo>
                      <a:pt x="180" y="3"/>
                    </a:lnTo>
                    <a:lnTo>
                      <a:pt x="178" y="1"/>
                    </a:lnTo>
                    <a:lnTo>
                      <a:pt x="175" y="0"/>
                    </a:lnTo>
                    <a:lnTo>
                      <a:pt x="173" y="0"/>
                    </a:lnTo>
                    <a:lnTo>
                      <a:pt x="173" y="1"/>
                    </a:lnTo>
                    <a:lnTo>
                      <a:pt x="160" y="11"/>
                    </a:lnTo>
                    <a:lnTo>
                      <a:pt x="159" y="15"/>
                    </a:lnTo>
                    <a:lnTo>
                      <a:pt x="160" y="21"/>
                    </a:lnTo>
                    <a:lnTo>
                      <a:pt x="162" y="21"/>
                    </a:lnTo>
                    <a:lnTo>
                      <a:pt x="162" y="26"/>
                    </a:lnTo>
                    <a:lnTo>
                      <a:pt x="160" y="29"/>
                    </a:lnTo>
                    <a:lnTo>
                      <a:pt x="160" y="32"/>
                    </a:lnTo>
                    <a:lnTo>
                      <a:pt x="156" y="36"/>
                    </a:lnTo>
                    <a:lnTo>
                      <a:pt x="155" y="36"/>
                    </a:lnTo>
                    <a:lnTo>
                      <a:pt x="152" y="39"/>
                    </a:lnTo>
                    <a:lnTo>
                      <a:pt x="146" y="41"/>
                    </a:lnTo>
                    <a:lnTo>
                      <a:pt x="142" y="43"/>
                    </a:lnTo>
                    <a:lnTo>
                      <a:pt x="138" y="45"/>
                    </a:lnTo>
                    <a:lnTo>
                      <a:pt x="136" y="43"/>
                    </a:lnTo>
                    <a:lnTo>
                      <a:pt x="136" y="45"/>
                    </a:lnTo>
                    <a:lnTo>
                      <a:pt x="135" y="46"/>
                    </a:lnTo>
                    <a:lnTo>
                      <a:pt x="118" y="86"/>
                    </a:lnTo>
                    <a:lnTo>
                      <a:pt x="111" y="92"/>
                    </a:lnTo>
                    <a:lnTo>
                      <a:pt x="104" y="92"/>
                    </a:lnTo>
                    <a:lnTo>
                      <a:pt x="102" y="94"/>
                    </a:lnTo>
                    <a:lnTo>
                      <a:pt x="100" y="98"/>
                    </a:lnTo>
                    <a:lnTo>
                      <a:pt x="93" y="98"/>
                    </a:lnTo>
                    <a:lnTo>
                      <a:pt x="82" y="105"/>
                    </a:lnTo>
                    <a:lnTo>
                      <a:pt x="79" y="108"/>
                    </a:lnTo>
                    <a:lnTo>
                      <a:pt x="79" y="109"/>
                    </a:lnTo>
                    <a:lnTo>
                      <a:pt x="81" y="110"/>
                    </a:lnTo>
                    <a:lnTo>
                      <a:pt x="79" y="110"/>
                    </a:lnTo>
                    <a:lnTo>
                      <a:pt x="78" y="112"/>
                    </a:lnTo>
                    <a:lnTo>
                      <a:pt x="76" y="112"/>
                    </a:lnTo>
                    <a:lnTo>
                      <a:pt x="76" y="113"/>
                    </a:lnTo>
                    <a:lnTo>
                      <a:pt x="75" y="113"/>
                    </a:lnTo>
                    <a:lnTo>
                      <a:pt x="74" y="116"/>
                    </a:lnTo>
                    <a:lnTo>
                      <a:pt x="74" y="117"/>
                    </a:lnTo>
                    <a:lnTo>
                      <a:pt x="72" y="120"/>
                    </a:lnTo>
                    <a:lnTo>
                      <a:pt x="72" y="121"/>
                    </a:lnTo>
                    <a:lnTo>
                      <a:pt x="71" y="123"/>
                    </a:lnTo>
                    <a:lnTo>
                      <a:pt x="69" y="125"/>
                    </a:lnTo>
                    <a:lnTo>
                      <a:pt x="57" y="137"/>
                    </a:lnTo>
                    <a:lnTo>
                      <a:pt x="51" y="137"/>
                    </a:lnTo>
                    <a:lnTo>
                      <a:pt x="41" y="134"/>
                    </a:lnTo>
                    <a:lnTo>
                      <a:pt x="22" y="137"/>
                    </a:lnTo>
                    <a:lnTo>
                      <a:pt x="21" y="137"/>
                    </a:lnTo>
                    <a:lnTo>
                      <a:pt x="21" y="139"/>
                    </a:lnTo>
                    <a:lnTo>
                      <a:pt x="19" y="142"/>
                    </a:lnTo>
                    <a:lnTo>
                      <a:pt x="18" y="144"/>
                    </a:lnTo>
                    <a:lnTo>
                      <a:pt x="16" y="144"/>
                    </a:lnTo>
                    <a:lnTo>
                      <a:pt x="12" y="142"/>
                    </a:lnTo>
                    <a:lnTo>
                      <a:pt x="5" y="148"/>
                    </a:lnTo>
                    <a:lnTo>
                      <a:pt x="5" y="149"/>
                    </a:lnTo>
                    <a:lnTo>
                      <a:pt x="4" y="151"/>
                    </a:lnTo>
                    <a:lnTo>
                      <a:pt x="1" y="158"/>
                    </a:lnTo>
                    <a:lnTo>
                      <a:pt x="1" y="159"/>
                    </a:lnTo>
                    <a:lnTo>
                      <a:pt x="0" y="162"/>
                    </a:lnTo>
                    <a:lnTo>
                      <a:pt x="0" y="170"/>
                    </a:lnTo>
                    <a:lnTo>
                      <a:pt x="8" y="188"/>
                    </a:lnTo>
                    <a:lnTo>
                      <a:pt x="9" y="190"/>
                    </a:lnTo>
                    <a:lnTo>
                      <a:pt x="9" y="192"/>
                    </a:lnTo>
                    <a:lnTo>
                      <a:pt x="11" y="194"/>
                    </a:lnTo>
                    <a:lnTo>
                      <a:pt x="12" y="194"/>
                    </a:lnTo>
                    <a:lnTo>
                      <a:pt x="14" y="195"/>
                    </a:lnTo>
                    <a:lnTo>
                      <a:pt x="14" y="197"/>
                    </a:lnTo>
                    <a:lnTo>
                      <a:pt x="21" y="198"/>
                    </a:lnTo>
                    <a:lnTo>
                      <a:pt x="31" y="198"/>
                    </a:lnTo>
                    <a:lnTo>
                      <a:pt x="31" y="197"/>
                    </a:lnTo>
                    <a:lnTo>
                      <a:pt x="32" y="195"/>
                    </a:lnTo>
                    <a:lnTo>
                      <a:pt x="32" y="179"/>
                    </a:lnTo>
                    <a:lnTo>
                      <a:pt x="33" y="177"/>
                    </a:lnTo>
                    <a:lnTo>
                      <a:pt x="33" y="173"/>
                    </a:lnTo>
                    <a:lnTo>
                      <a:pt x="37" y="170"/>
                    </a:lnTo>
                    <a:lnTo>
                      <a:pt x="37" y="169"/>
                    </a:lnTo>
                    <a:lnTo>
                      <a:pt x="39" y="168"/>
                    </a:lnTo>
                    <a:lnTo>
                      <a:pt x="40" y="168"/>
                    </a:lnTo>
                    <a:lnTo>
                      <a:pt x="41" y="169"/>
                    </a:lnTo>
                    <a:lnTo>
                      <a:pt x="53" y="182"/>
                    </a:lnTo>
                    <a:lnTo>
                      <a:pt x="54" y="184"/>
                    </a:lnTo>
                    <a:lnTo>
                      <a:pt x="55" y="187"/>
                    </a:lnTo>
                    <a:lnTo>
                      <a:pt x="60" y="192"/>
                    </a:lnTo>
                    <a:lnTo>
                      <a:pt x="62" y="199"/>
                    </a:lnTo>
                    <a:lnTo>
                      <a:pt x="62" y="204"/>
                    </a:lnTo>
                    <a:lnTo>
                      <a:pt x="60" y="215"/>
                    </a:lnTo>
                    <a:lnTo>
                      <a:pt x="54" y="228"/>
                    </a:lnTo>
                    <a:lnTo>
                      <a:pt x="53" y="239"/>
                    </a:lnTo>
                    <a:lnTo>
                      <a:pt x="55" y="255"/>
                    </a:lnTo>
                    <a:lnTo>
                      <a:pt x="57" y="255"/>
                    </a:lnTo>
                    <a:lnTo>
                      <a:pt x="57" y="258"/>
                    </a:lnTo>
                    <a:lnTo>
                      <a:pt x="55" y="259"/>
                    </a:lnTo>
                    <a:lnTo>
                      <a:pt x="51" y="267"/>
                    </a:lnTo>
                    <a:lnTo>
                      <a:pt x="40" y="274"/>
                    </a:lnTo>
                    <a:lnTo>
                      <a:pt x="35" y="272"/>
                    </a:lnTo>
                    <a:lnTo>
                      <a:pt x="35" y="271"/>
                    </a:lnTo>
                    <a:lnTo>
                      <a:pt x="33" y="265"/>
                    </a:lnTo>
                    <a:lnTo>
                      <a:pt x="31" y="265"/>
                    </a:lnTo>
                    <a:lnTo>
                      <a:pt x="25" y="267"/>
                    </a:lnTo>
                    <a:lnTo>
                      <a:pt x="22" y="267"/>
                    </a:lnTo>
                    <a:lnTo>
                      <a:pt x="22" y="269"/>
                    </a:lnTo>
                    <a:lnTo>
                      <a:pt x="19" y="278"/>
                    </a:lnTo>
                    <a:lnTo>
                      <a:pt x="16" y="282"/>
                    </a:lnTo>
                    <a:lnTo>
                      <a:pt x="15" y="286"/>
                    </a:lnTo>
                    <a:lnTo>
                      <a:pt x="18" y="290"/>
                    </a:lnTo>
                    <a:lnTo>
                      <a:pt x="19" y="295"/>
                    </a:lnTo>
                    <a:lnTo>
                      <a:pt x="19" y="296"/>
                    </a:lnTo>
                    <a:lnTo>
                      <a:pt x="32" y="338"/>
                    </a:lnTo>
                    <a:lnTo>
                      <a:pt x="32" y="339"/>
                    </a:lnTo>
                    <a:lnTo>
                      <a:pt x="37" y="339"/>
                    </a:lnTo>
                    <a:lnTo>
                      <a:pt x="47" y="341"/>
                    </a:lnTo>
                    <a:lnTo>
                      <a:pt x="55" y="346"/>
                    </a:lnTo>
                    <a:lnTo>
                      <a:pt x="81" y="345"/>
                    </a:lnTo>
                    <a:lnTo>
                      <a:pt x="106" y="349"/>
                    </a:lnTo>
                    <a:lnTo>
                      <a:pt x="127" y="345"/>
                    </a:lnTo>
                    <a:lnTo>
                      <a:pt x="132" y="359"/>
                    </a:lnTo>
                    <a:lnTo>
                      <a:pt x="132" y="360"/>
                    </a:lnTo>
                    <a:lnTo>
                      <a:pt x="129" y="363"/>
                    </a:lnTo>
                    <a:lnTo>
                      <a:pt x="121" y="376"/>
                    </a:lnTo>
                    <a:lnTo>
                      <a:pt x="117" y="388"/>
                    </a:lnTo>
                    <a:lnTo>
                      <a:pt x="110" y="398"/>
                    </a:lnTo>
                    <a:lnTo>
                      <a:pt x="108" y="398"/>
                    </a:lnTo>
                    <a:lnTo>
                      <a:pt x="106" y="401"/>
                    </a:lnTo>
                    <a:lnTo>
                      <a:pt x="102" y="402"/>
                    </a:lnTo>
                    <a:lnTo>
                      <a:pt x="96" y="402"/>
                    </a:lnTo>
                    <a:lnTo>
                      <a:pt x="81" y="408"/>
                    </a:lnTo>
                    <a:lnTo>
                      <a:pt x="81" y="409"/>
                    </a:lnTo>
                    <a:lnTo>
                      <a:pt x="86" y="417"/>
                    </a:lnTo>
                    <a:lnTo>
                      <a:pt x="89" y="423"/>
                    </a:lnTo>
                    <a:lnTo>
                      <a:pt x="93" y="426"/>
                    </a:lnTo>
                    <a:lnTo>
                      <a:pt x="95" y="427"/>
                    </a:lnTo>
                    <a:lnTo>
                      <a:pt x="99" y="430"/>
                    </a:lnTo>
                    <a:lnTo>
                      <a:pt x="100" y="430"/>
                    </a:lnTo>
                    <a:lnTo>
                      <a:pt x="104" y="431"/>
                    </a:lnTo>
                    <a:lnTo>
                      <a:pt x="114" y="433"/>
                    </a:lnTo>
                    <a:lnTo>
                      <a:pt x="115" y="441"/>
                    </a:lnTo>
                    <a:lnTo>
                      <a:pt x="115" y="443"/>
                    </a:lnTo>
                    <a:lnTo>
                      <a:pt x="117" y="444"/>
                    </a:lnTo>
                    <a:lnTo>
                      <a:pt x="117" y="446"/>
                    </a:lnTo>
                    <a:lnTo>
                      <a:pt x="115" y="446"/>
                    </a:lnTo>
                    <a:lnTo>
                      <a:pt x="115" y="447"/>
                    </a:lnTo>
                    <a:lnTo>
                      <a:pt x="114" y="450"/>
                    </a:lnTo>
                    <a:lnTo>
                      <a:pt x="110" y="455"/>
                    </a:lnTo>
                    <a:lnTo>
                      <a:pt x="108" y="461"/>
                    </a:lnTo>
                    <a:lnTo>
                      <a:pt x="110" y="461"/>
                    </a:lnTo>
                    <a:lnTo>
                      <a:pt x="108" y="462"/>
                    </a:lnTo>
                    <a:lnTo>
                      <a:pt x="107" y="469"/>
                    </a:lnTo>
                    <a:lnTo>
                      <a:pt x="107" y="475"/>
                    </a:lnTo>
                    <a:lnTo>
                      <a:pt x="104" y="483"/>
                    </a:lnTo>
                    <a:lnTo>
                      <a:pt x="100" y="484"/>
                    </a:lnTo>
                    <a:lnTo>
                      <a:pt x="98" y="484"/>
                    </a:lnTo>
                    <a:lnTo>
                      <a:pt x="96" y="486"/>
                    </a:lnTo>
                    <a:lnTo>
                      <a:pt x="96" y="487"/>
                    </a:lnTo>
                    <a:lnTo>
                      <a:pt x="95" y="494"/>
                    </a:lnTo>
                    <a:lnTo>
                      <a:pt x="95" y="499"/>
                    </a:lnTo>
                    <a:lnTo>
                      <a:pt x="91" y="507"/>
                    </a:lnTo>
                    <a:lnTo>
                      <a:pt x="86" y="513"/>
                    </a:lnTo>
                    <a:lnTo>
                      <a:pt x="83" y="515"/>
                    </a:lnTo>
                    <a:lnTo>
                      <a:pt x="86" y="517"/>
                    </a:lnTo>
                    <a:lnTo>
                      <a:pt x="89" y="521"/>
                    </a:lnTo>
                    <a:lnTo>
                      <a:pt x="86" y="537"/>
                    </a:lnTo>
                    <a:lnTo>
                      <a:pt x="83" y="544"/>
                    </a:lnTo>
                    <a:lnTo>
                      <a:pt x="85" y="549"/>
                    </a:lnTo>
                    <a:lnTo>
                      <a:pt x="85" y="556"/>
                    </a:lnTo>
                    <a:lnTo>
                      <a:pt x="88" y="560"/>
                    </a:lnTo>
                    <a:lnTo>
                      <a:pt x="104" y="599"/>
                    </a:lnTo>
                    <a:lnTo>
                      <a:pt x="108" y="606"/>
                    </a:lnTo>
                    <a:lnTo>
                      <a:pt x="114" y="623"/>
                    </a:lnTo>
                    <a:lnTo>
                      <a:pt x="114" y="628"/>
                    </a:lnTo>
                    <a:lnTo>
                      <a:pt x="107" y="628"/>
                    </a:lnTo>
                    <a:lnTo>
                      <a:pt x="98" y="627"/>
                    </a:lnTo>
                    <a:lnTo>
                      <a:pt x="97" y="626"/>
                    </a:lnTo>
                    <a:lnTo>
                      <a:pt x="85" y="621"/>
                    </a:lnTo>
                    <a:lnTo>
                      <a:pt x="71" y="612"/>
                    </a:lnTo>
                    <a:lnTo>
                      <a:pt x="71" y="613"/>
                    </a:lnTo>
                    <a:lnTo>
                      <a:pt x="67" y="619"/>
                    </a:lnTo>
                    <a:lnTo>
                      <a:pt x="55" y="629"/>
                    </a:lnTo>
                    <a:lnTo>
                      <a:pt x="53" y="631"/>
                    </a:lnTo>
                    <a:lnTo>
                      <a:pt x="44" y="637"/>
                    </a:lnTo>
                    <a:lnTo>
                      <a:pt x="40" y="641"/>
                    </a:lnTo>
                    <a:lnTo>
                      <a:pt x="37" y="647"/>
                    </a:lnTo>
                    <a:lnTo>
                      <a:pt x="37" y="649"/>
                    </a:lnTo>
                    <a:lnTo>
                      <a:pt x="39" y="660"/>
                    </a:lnTo>
                    <a:lnTo>
                      <a:pt x="39" y="674"/>
                    </a:lnTo>
                    <a:lnTo>
                      <a:pt x="41" y="686"/>
                    </a:lnTo>
                    <a:lnTo>
                      <a:pt x="43" y="687"/>
                    </a:lnTo>
                    <a:lnTo>
                      <a:pt x="43" y="691"/>
                    </a:lnTo>
                    <a:lnTo>
                      <a:pt x="37" y="707"/>
                    </a:lnTo>
                    <a:lnTo>
                      <a:pt x="41" y="707"/>
                    </a:lnTo>
                    <a:lnTo>
                      <a:pt x="43" y="708"/>
                    </a:lnTo>
                    <a:lnTo>
                      <a:pt x="51" y="711"/>
                    </a:lnTo>
                    <a:lnTo>
                      <a:pt x="60" y="718"/>
                    </a:lnTo>
                    <a:lnTo>
                      <a:pt x="76" y="718"/>
                    </a:lnTo>
                    <a:lnTo>
                      <a:pt x="85" y="723"/>
                    </a:lnTo>
                    <a:lnTo>
                      <a:pt x="86" y="723"/>
                    </a:lnTo>
                    <a:lnTo>
                      <a:pt x="85" y="724"/>
                    </a:lnTo>
                    <a:lnTo>
                      <a:pt x="83" y="727"/>
                    </a:lnTo>
                    <a:lnTo>
                      <a:pt x="78" y="729"/>
                    </a:lnTo>
                    <a:lnTo>
                      <a:pt x="75" y="730"/>
                    </a:lnTo>
                    <a:lnTo>
                      <a:pt x="74" y="733"/>
                    </a:lnTo>
                    <a:lnTo>
                      <a:pt x="75" y="733"/>
                    </a:lnTo>
                    <a:lnTo>
                      <a:pt x="81" y="734"/>
                    </a:lnTo>
                    <a:lnTo>
                      <a:pt x="79" y="741"/>
                    </a:lnTo>
                    <a:lnTo>
                      <a:pt x="79" y="744"/>
                    </a:lnTo>
                    <a:lnTo>
                      <a:pt x="81" y="747"/>
                    </a:lnTo>
                    <a:lnTo>
                      <a:pt x="81" y="748"/>
                    </a:lnTo>
                    <a:lnTo>
                      <a:pt x="85" y="753"/>
                    </a:lnTo>
                    <a:lnTo>
                      <a:pt x="91" y="753"/>
                    </a:lnTo>
                    <a:lnTo>
                      <a:pt x="108" y="748"/>
                    </a:lnTo>
                    <a:lnTo>
                      <a:pt x="113" y="748"/>
                    </a:lnTo>
                    <a:lnTo>
                      <a:pt x="115" y="751"/>
                    </a:lnTo>
                    <a:lnTo>
                      <a:pt x="118" y="753"/>
                    </a:lnTo>
                    <a:lnTo>
                      <a:pt x="120" y="755"/>
                    </a:lnTo>
                    <a:lnTo>
                      <a:pt x="122" y="755"/>
                    </a:lnTo>
                    <a:lnTo>
                      <a:pt x="122" y="758"/>
                    </a:lnTo>
                    <a:lnTo>
                      <a:pt x="124" y="765"/>
                    </a:lnTo>
                    <a:lnTo>
                      <a:pt x="131" y="769"/>
                    </a:lnTo>
                    <a:lnTo>
                      <a:pt x="138" y="771"/>
                    </a:lnTo>
                    <a:lnTo>
                      <a:pt x="141" y="768"/>
                    </a:lnTo>
                    <a:lnTo>
                      <a:pt x="143" y="768"/>
                    </a:lnTo>
                    <a:lnTo>
                      <a:pt x="149" y="771"/>
                    </a:lnTo>
                    <a:lnTo>
                      <a:pt x="151" y="771"/>
                    </a:lnTo>
                    <a:lnTo>
                      <a:pt x="159" y="776"/>
                    </a:lnTo>
                    <a:lnTo>
                      <a:pt x="170" y="775"/>
                    </a:lnTo>
                    <a:lnTo>
                      <a:pt x="199" y="767"/>
                    </a:lnTo>
                    <a:lnTo>
                      <a:pt x="211" y="761"/>
                    </a:lnTo>
                    <a:lnTo>
                      <a:pt x="211" y="760"/>
                    </a:lnTo>
                    <a:lnTo>
                      <a:pt x="212" y="760"/>
                    </a:lnTo>
                    <a:lnTo>
                      <a:pt x="215" y="758"/>
                    </a:lnTo>
                    <a:lnTo>
                      <a:pt x="218" y="758"/>
                    </a:lnTo>
                    <a:lnTo>
                      <a:pt x="251" y="750"/>
                    </a:lnTo>
                    <a:lnTo>
                      <a:pt x="254" y="750"/>
                    </a:lnTo>
                    <a:lnTo>
                      <a:pt x="258" y="751"/>
                    </a:lnTo>
                    <a:lnTo>
                      <a:pt x="271" y="762"/>
                    </a:lnTo>
                    <a:lnTo>
                      <a:pt x="272" y="762"/>
                    </a:lnTo>
                    <a:lnTo>
                      <a:pt x="287" y="769"/>
                    </a:lnTo>
                    <a:lnTo>
                      <a:pt x="293" y="771"/>
                    </a:lnTo>
                    <a:lnTo>
                      <a:pt x="307" y="776"/>
                    </a:lnTo>
                    <a:lnTo>
                      <a:pt x="308" y="778"/>
                    </a:lnTo>
                    <a:lnTo>
                      <a:pt x="309" y="778"/>
                    </a:lnTo>
                    <a:lnTo>
                      <a:pt x="309" y="790"/>
                    </a:lnTo>
                    <a:lnTo>
                      <a:pt x="311" y="799"/>
                    </a:lnTo>
                    <a:lnTo>
                      <a:pt x="316" y="806"/>
                    </a:lnTo>
                    <a:lnTo>
                      <a:pt x="318" y="808"/>
                    </a:lnTo>
                    <a:lnTo>
                      <a:pt x="324" y="829"/>
                    </a:lnTo>
                    <a:lnTo>
                      <a:pt x="324" y="839"/>
                    </a:lnTo>
                    <a:lnTo>
                      <a:pt x="328" y="839"/>
                    </a:lnTo>
                    <a:lnTo>
                      <a:pt x="347" y="832"/>
                    </a:lnTo>
                    <a:lnTo>
                      <a:pt x="361" y="835"/>
                    </a:lnTo>
                    <a:lnTo>
                      <a:pt x="363" y="835"/>
                    </a:lnTo>
                    <a:lnTo>
                      <a:pt x="363" y="834"/>
                    </a:lnTo>
                    <a:lnTo>
                      <a:pt x="369" y="828"/>
                    </a:lnTo>
                    <a:lnTo>
                      <a:pt x="374" y="825"/>
                    </a:lnTo>
                    <a:lnTo>
                      <a:pt x="377" y="821"/>
                    </a:lnTo>
                    <a:lnTo>
                      <a:pt x="385" y="806"/>
                    </a:lnTo>
                    <a:lnTo>
                      <a:pt x="392" y="800"/>
                    </a:lnTo>
                    <a:lnTo>
                      <a:pt x="395" y="799"/>
                    </a:lnTo>
                    <a:lnTo>
                      <a:pt x="396" y="797"/>
                    </a:lnTo>
                    <a:lnTo>
                      <a:pt x="399" y="797"/>
                    </a:lnTo>
                    <a:lnTo>
                      <a:pt x="416" y="794"/>
                    </a:lnTo>
                    <a:lnTo>
                      <a:pt x="423" y="792"/>
                    </a:lnTo>
                    <a:lnTo>
                      <a:pt x="423" y="784"/>
                    </a:lnTo>
                    <a:lnTo>
                      <a:pt x="424" y="784"/>
                    </a:lnTo>
                    <a:lnTo>
                      <a:pt x="427" y="785"/>
                    </a:lnTo>
                    <a:lnTo>
                      <a:pt x="428" y="787"/>
                    </a:lnTo>
                    <a:lnTo>
                      <a:pt x="428" y="789"/>
                    </a:lnTo>
                    <a:lnTo>
                      <a:pt x="437" y="793"/>
                    </a:lnTo>
                    <a:lnTo>
                      <a:pt x="441" y="793"/>
                    </a:lnTo>
                    <a:lnTo>
                      <a:pt x="441" y="787"/>
                    </a:lnTo>
                    <a:lnTo>
                      <a:pt x="445" y="782"/>
                    </a:lnTo>
                    <a:lnTo>
                      <a:pt x="481" y="771"/>
                    </a:lnTo>
                    <a:lnTo>
                      <a:pt x="493" y="761"/>
                    </a:lnTo>
                    <a:lnTo>
                      <a:pt x="487" y="751"/>
                    </a:lnTo>
                    <a:lnTo>
                      <a:pt x="488" y="750"/>
                    </a:lnTo>
                    <a:lnTo>
                      <a:pt x="494" y="748"/>
                    </a:lnTo>
                    <a:lnTo>
                      <a:pt x="500" y="748"/>
                    </a:lnTo>
                    <a:lnTo>
                      <a:pt x="505" y="750"/>
                    </a:lnTo>
                    <a:lnTo>
                      <a:pt x="506" y="750"/>
                    </a:lnTo>
                    <a:lnTo>
                      <a:pt x="519" y="744"/>
                    </a:lnTo>
                    <a:lnTo>
                      <a:pt x="523" y="740"/>
                    </a:lnTo>
                    <a:lnTo>
                      <a:pt x="527" y="732"/>
                    </a:lnTo>
                    <a:lnTo>
                      <a:pt x="529" y="726"/>
                    </a:lnTo>
                    <a:lnTo>
                      <a:pt x="530" y="723"/>
                    </a:lnTo>
                    <a:lnTo>
                      <a:pt x="534" y="723"/>
                    </a:lnTo>
                    <a:lnTo>
                      <a:pt x="541" y="715"/>
                    </a:lnTo>
                    <a:lnTo>
                      <a:pt x="554" y="709"/>
                    </a:lnTo>
                    <a:lnTo>
                      <a:pt x="565" y="702"/>
                    </a:lnTo>
                    <a:lnTo>
                      <a:pt x="572" y="701"/>
                    </a:lnTo>
                    <a:lnTo>
                      <a:pt x="575" y="701"/>
                    </a:lnTo>
                    <a:lnTo>
                      <a:pt x="576" y="700"/>
                    </a:lnTo>
                    <a:lnTo>
                      <a:pt x="579" y="698"/>
                    </a:lnTo>
                    <a:lnTo>
                      <a:pt x="580" y="698"/>
                    </a:lnTo>
                    <a:lnTo>
                      <a:pt x="589" y="702"/>
                    </a:lnTo>
                    <a:lnTo>
                      <a:pt x="597" y="702"/>
                    </a:lnTo>
                    <a:lnTo>
                      <a:pt x="601" y="701"/>
                    </a:lnTo>
                    <a:lnTo>
                      <a:pt x="604" y="698"/>
                    </a:lnTo>
                    <a:lnTo>
                      <a:pt x="606" y="695"/>
                    </a:lnTo>
                    <a:lnTo>
                      <a:pt x="611" y="690"/>
                    </a:lnTo>
                    <a:lnTo>
                      <a:pt x="617" y="686"/>
                    </a:lnTo>
                    <a:lnTo>
                      <a:pt x="624" y="686"/>
                    </a:lnTo>
                    <a:lnTo>
                      <a:pt x="631" y="697"/>
                    </a:lnTo>
                    <a:lnTo>
                      <a:pt x="632" y="697"/>
                    </a:lnTo>
                    <a:lnTo>
                      <a:pt x="632" y="698"/>
                    </a:lnTo>
                    <a:lnTo>
                      <a:pt x="643" y="698"/>
                    </a:lnTo>
                    <a:lnTo>
                      <a:pt x="646" y="694"/>
                    </a:lnTo>
                    <a:lnTo>
                      <a:pt x="649" y="691"/>
                    </a:lnTo>
                    <a:lnTo>
                      <a:pt x="652" y="684"/>
                    </a:lnTo>
                    <a:lnTo>
                      <a:pt x="652" y="673"/>
                    </a:lnTo>
                    <a:lnTo>
                      <a:pt x="650" y="669"/>
                    </a:lnTo>
                    <a:lnTo>
                      <a:pt x="647" y="652"/>
                    </a:lnTo>
                    <a:lnTo>
                      <a:pt x="646" y="628"/>
                    </a:lnTo>
                    <a:lnTo>
                      <a:pt x="646" y="626"/>
                    </a:lnTo>
                    <a:lnTo>
                      <a:pt x="643" y="620"/>
                    </a:lnTo>
                    <a:lnTo>
                      <a:pt x="632" y="606"/>
                    </a:lnTo>
                    <a:lnTo>
                      <a:pt x="631" y="604"/>
                    </a:lnTo>
                    <a:lnTo>
                      <a:pt x="628" y="604"/>
                    </a:lnTo>
                    <a:lnTo>
                      <a:pt x="625" y="599"/>
                    </a:lnTo>
                    <a:lnTo>
                      <a:pt x="628" y="595"/>
                    </a:lnTo>
                    <a:lnTo>
                      <a:pt x="632" y="593"/>
                    </a:lnTo>
                    <a:lnTo>
                      <a:pt x="632" y="592"/>
                    </a:lnTo>
                    <a:lnTo>
                      <a:pt x="635" y="592"/>
                    </a:lnTo>
                    <a:lnTo>
                      <a:pt x="642" y="582"/>
                    </a:lnTo>
                    <a:lnTo>
                      <a:pt x="643" y="582"/>
                    </a:lnTo>
                    <a:lnTo>
                      <a:pt x="656" y="575"/>
                    </a:lnTo>
                    <a:lnTo>
                      <a:pt x="664" y="573"/>
                    </a:lnTo>
                    <a:lnTo>
                      <a:pt x="666" y="571"/>
                    </a:lnTo>
                    <a:lnTo>
                      <a:pt x="680" y="560"/>
                    </a:lnTo>
                    <a:lnTo>
                      <a:pt x="687" y="556"/>
                    </a:lnTo>
                    <a:lnTo>
                      <a:pt x="697" y="553"/>
                    </a:lnTo>
                    <a:lnTo>
                      <a:pt x="697" y="547"/>
                    </a:lnTo>
                    <a:lnTo>
                      <a:pt x="694" y="539"/>
                    </a:lnTo>
                    <a:lnTo>
                      <a:pt x="691" y="533"/>
                    </a:lnTo>
                    <a:lnTo>
                      <a:pt x="690" y="529"/>
                    </a:lnTo>
                    <a:lnTo>
                      <a:pt x="688" y="526"/>
                    </a:lnTo>
                    <a:lnTo>
                      <a:pt x="669" y="503"/>
                    </a:lnTo>
                    <a:lnTo>
                      <a:pt x="666" y="496"/>
                    </a:lnTo>
                    <a:lnTo>
                      <a:pt x="664" y="494"/>
                    </a:lnTo>
                    <a:lnTo>
                      <a:pt x="664" y="496"/>
                    </a:lnTo>
                    <a:lnTo>
                      <a:pt x="663" y="496"/>
                    </a:lnTo>
                    <a:lnTo>
                      <a:pt x="663" y="494"/>
                    </a:lnTo>
                    <a:lnTo>
                      <a:pt x="661" y="494"/>
                    </a:lnTo>
                    <a:lnTo>
                      <a:pt x="660" y="491"/>
                    </a:lnTo>
                    <a:lnTo>
                      <a:pt x="650" y="483"/>
                    </a:lnTo>
                    <a:lnTo>
                      <a:pt x="639" y="480"/>
                    </a:lnTo>
                    <a:lnTo>
                      <a:pt x="635" y="482"/>
                    </a:lnTo>
                    <a:lnTo>
                      <a:pt x="631" y="482"/>
                    </a:lnTo>
                    <a:lnTo>
                      <a:pt x="627" y="479"/>
                    </a:lnTo>
                    <a:lnTo>
                      <a:pt x="625" y="475"/>
                    </a:lnTo>
                    <a:lnTo>
                      <a:pt x="623" y="462"/>
                    </a:lnTo>
                    <a:lnTo>
                      <a:pt x="617" y="448"/>
                    </a:lnTo>
                    <a:lnTo>
                      <a:pt x="617" y="446"/>
                    </a:lnTo>
                    <a:lnTo>
                      <a:pt x="611" y="444"/>
                    </a:lnTo>
                    <a:lnTo>
                      <a:pt x="607" y="441"/>
                    </a:lnTo>
                    <a:lnTo>
                      <a:pt x="604" y="440"/>
                    </a:lnTo>
                    <a:lnTo>
                      <a:pt x="597" y="439"/>
                    </a:lnTo>
                    <a:lnTo>
                      <a:pt x="592" y="439"/>
                    </a:lnTo>
                    <a:lnTo>
                      <a:pt x="587" y="441"/>
                    </a:lnTo>
                    <a:lnTo>
                      <a:pt x="587" y="437"/>
                    </a:lnTo>
                    <a:lnTo>
                      <a:pt x="590" y="423"/>
                    </a:lnTo>
                    <a:lnTo>
                      <a:pt x="579" y="409"/>
                    </a:lnTo>
                    <a:lnTo>
                      <a:pt x="578" y="394"/>
                    </a:lnTo>
                    <a:lnTo>
                      <a:pt x="575" y="389"/>
                    </a:lnTo>
                    <a:lnTo>
                      <a:pt x="561" y="376"/>
                    </a:lnTo>
                    <a:lnTo>
                      <a:pt x="556" y="373"/>
                    </a:lnTo>
                    <a:lnTo>
                      <a:pt x="551" y="366"/>
                    </a:lnTo>
                    <a:lnTo>
                      <a:pt x="551" y="353"/>
                    </a:lnTo>
                    <a:lnTo>
                      <a:pt x="553" y="349"/>
                    </a:lnTo>
                    <a:lnTo>
                      <a:pt x="553" y="336"/>
                    </a:lnTo>
                    <a:lnTo>
                      <a:pt x="550" y="336"/>
                    </a:lnTo>
                    <a:lnTo>
                      <a:pt x="547" y="338"/>
                    </a:lnTo>
                    <a:lnTo>
                      <a:pt x="546" y="341"/>
                    </a:lnTo>
                    <a:lnTo>
                      <a:pt x="543" y="343"/>
                    </a:lnTo>
                    <a:lnTo>
                      <a:pt x="543" y="345"/>
                    </a:lnTo>
                    <a:lnTo>
                      <a:pt x="540" y="346"/>
                    </a:lnTo>
                    <a:lnTo>
                      <a:pt x="532" y="343"/>
                    </a:lnTo>
                    <a:lnTo>
                      <a:pt x="530" y="342"/>
                    </a:lnTo>
                    <a:lnTo>
                      <a:pt x="527" y="341"/>
                    </a:lnTo>
                    <a:lnTo>
                      <a:pt x="527" y="334"/>
                    </a:lnTo>
                    <a:lnTo>
                      <a:pt x="529" y="332"/>
                    </a:lnTo>
                    <a:lnTo>
                      <a:pt x="529" y="331"/>
                    </a:lnTo>
                    <a:lnTo>
                      <a:pt x="527" y="331"/>
                    </a:lnTo>
                    <a:lnTo>
                      <a:pt x="525" y="329"/>
                    </a:lnTo>
                    <a:lnTo>
                      <a:pt x="522" y="329"/>
                    </a:lnTo>
                    <a:lnTo>
                      <a:pt x="519" y="331"/>
                    </a:lnTo>
                    <a:lnTo>
                      <a:pt x="518" y="332"/>
                    </a:lnTo>
                    <a:lnTo>
                      <a:pt x="516" y="332"/>
                    </a:lnTo>
                    <a:lnTo>
                      <a:pt x="516" y="334"/>
                    </a:lnTo>
                    <a:lnTo>
                      <a:pt x="511" y="341"/>
                    </a:lnTo>
                    <a:lnTo>
                      <a:pt x="491" y="352"/>
                    </a:lnTo>
                    <a:lnTo>
                      <a:pt x="490" y="352"/>
                    </a:lnTo>
                    <a:lnTo>
                      <a:pt x="487" y="353"/>
                    </a:lnTo>
                    <a:lnTo>
                      <a:pt x="486" y="353"/>
                    </a:lnTo>
                    <a:lnTo>
                      <a:pt x="479" y="360"/>
                    </a:lnTo>
                    <a:lnTo>
                      <a:pt x="473" y="364"/>
                    </a:lnTo>
                    <a:lnTo>
                      <a:pt x="465" y="380"/>
                    </a:lnTo>
                    <a:lnTo>
                      <a:pt x="470" y="387"/>
                    </a:lnTo>
                    <a:lnTo>
                      <a:pt x="472" y="389"/>
                    </a:lnTo>
                    <a:lnTo>
                      <a:pt x="472" y="392"/>
                    </a:lnTo>
                    <a:lnTo>
                      <a:pt x="470" y="394"/>
                    </a:lnTo>
                    <a:lnTo>
                      <a:pt x="467" y="402"/>
                    </a:lnTo>
                    <a:lnTo>
                      <a:pt x="466" y="403"/>
                    </a:lnTo>
                    <a:lnTo>
                      <a:pt x="460" y="402"/>
                    </a:lnTo>
                    <a:lnTo>
                      <a:pt x="452" y="402"/>
                    </a:lnTo>
                    <a:lnTo>
                      <a:pt x="446" y="403"/>
                    </a:lnTo>
                    <a:lnTo>
                      <a:pt x="433" y="412"/>
                    </a:lnTo>
                    <a:lnTo>
                      <a:pt x="428" y="412"/>
                    </a:lnTo>
                    <a:lnTo>
                      <a:pt x="427" y="410"/>
                    </a:lnTo>
                    <a:lnTo>
                      <a:pt x="424" y="403"/>
                    </a:lnTo>
                    <a:lnTo>
                      <a:pt x="416" y="391"/>
                    </a:lnTo>
                    <a:lnTo>
                      <a:pt x="412" y="388"/>
                    </a:lnTo>
                    <a:lnTo>
                      <a:pt x="409" y="383"/>
                    </a:lnTo>
                    <a:lnTo>
                      <a:pt x="407" y="378"/>
                    </a:lnTo>
                    <a:lnTo>
                      <a:pt x="402" y="366"/>
                    </a:lnTo>
                    <a:lnTo>
                      <a:pt x="400" y="364"/>
                    </a:lnTo>
                    <a:lnTo>
                      <a:pt x="400" y="363"/>
                    </a:lnTo>
                    <a:lnTo>
                      <a:pt x="402" y="363"/>
                    </a:lnTo>
                    <a:lnTo>
                      <a:pt x="405" y="353"/>
                    </a:lnTo>
                    <a:lnTo>
                      <a:pt x="405" y="345"/>
                    </a:lnTo>
                    <a:lnTo>
                      <a:pt x="410" y="331"/>
                    </a:lnTo>
                    <a:lnTo>
                      <a:pt x="416" y="325"/>
                    </a:lnTo>
                    <a:lnTo>
                      <a:pt x="416" y="322"/>
                    </a:lnTo>
                    <a:lnTo>
                      <a:pt x="414" y="322"/>
                    </a:lnTo>
                    <a:lnTo>
                      <a:pt x="407" y="289"/>
                    </a:lnTo>
                    <a:lnTo>
                      <a:pt x="412" y="274"/>
                    </a:lnTo>
                    <a:lnTo>
                      <a:pt x="406" y="251"/>
                    </a:lnTo>
                    <a:lnTo>
                      <a:pt x="406" y="250"/>
                    </a:lnTo>
                    <a:lnTo>
                      <a:pt x="403" y="249"/>
                    </a:lnTo>
                    <a:lnTo>
                      <a:pt x="398" y="244"/>
                    </a:lnTo>
                    <a:lnTo>
                      <a:pt x="400" y="243"/>
                    </a:lnTo>
                    <a:lnTo>
                      <a:pt x="398" y="240"/>
                    </a:lnTo>
                    <a:lnTo>
                      <a:pt x="396" y="240"/>
                    </a:lnTo>
                    <a:lnTo>
                      <a:pt x="398" y="239"/>
                    </a:lnTo>
                    <a:lnTo>
                      <a:pt x="398" y="237"/>
                    </a:lnTo>
                    <a:lnTo>
                      <a:pt x="399" y="237"/>
                    </a:lnTo>
                    <a:lnTo>
                      <a:pt x="399" y="235"/>
                    </a:lnTo>
                    <a:lnTo>
                      <a:pt x="398" y="235"/>
                    </a:lnTo>
                    <a:lnTo>
                      <a:pt x="396" y="232"/>
                    </a:lnTo>
                    <a:lnTo>
                      <a:pt x="395" y="232"/>
                    </a:lnTo>
                    <a:lnTo>
                      <a:pt x="391" y="230"/>
                    </a:lnTo>
                    <a:lnTo>
                      <a:pt x="388" y="226"/>
                    </a:lnTo>
                    <a:lnTo>
                      <a:pt x="388" y="229"/>
                    </a:lnTo>
                    <a:lnTo>
                      <a:pt x="386" y="229"/>
                    </a:lnTo>
                    <a:lnTo>
                      <a:pt x="386" y="230"/>
                    </a:lnTo>
                    <a:lnTo>
                      <a:pt x="382" y="235"/>
                    </a:lnTo>
                    <a:lnTo>
                      <a:pt x="372" y="237"/>
                    </a:lnTo>
                    <a:lnTo>
                      <a:pt x="361" y="236"/>
                    </a:lnTo>
                    <a:lnTo>
                      <a:pt x="359" y="233"/>
                    </a:lnTo>
                    <a:lnTo>
                      <a:pt x="357" y="233"/>
                    </a:lnTo>
                    <a:lnTo>
                      <a:pt x="352" y="232"/>
                    </a:lnTo>
                    <a:lnTo>
                      <a:pt x="349" y="233"/>
                    </a:lnTo>
                    <a:lnTo>
                      <a:pt x="346" y="240"/>
                    </a:lnTo>
                    <a:lnTo>
                      <a:pt x="340" y="246"/>
                    </a:lnTo>
                    <a:lnTo>
                      <a:pt x="339" y="244"/>
                    </a:lnTo>
                    <a:lnTo>
                      <a:pt x="338" y="244"/>
                    </a:lnTo>
                    <a:lnTo>
                      <a:pt x="338" y="243"/>
                    </a:lnTo>
                    <a:lnTo>
                      <a:pt x="339" y="240"/>
                    </a:lnTo>
                    <a:lnTo>
                      <a:pt x="340" y="239"/>
                    </a:lnTo>
                    <a:lnTo>
                      <a:pt x="340" y="230"/>
                    </a:lnTo>
                    <a:lnTo>
                      <a:pt x="336" y="221"/>
                    </a:lnTo>
                    <a:lnTo>
                      <a:pt x="333" y="216"/>
                    </a:lnTo>
                    <a:lnTo>
                      <a:pt x="329" y="212"/>
                    </a:lnTo>
                    <a:lnTo>
                      <a:pt x="318" y="208"/>
                    </a:lnTo>
                    <a:lnTo>
                      <a:pt x="312" y="207"/>
                    </a:lnTo>
                    <a:lnTo>
                      <a:pt x="311" y="207"/>
                    </a:lnTo>
                    <a:lnTo>
                      <a:pt x="305" y="209"/>
                    </a:lnTo>
                    <a:lnTo>
                      <a:pt x="301" y="208"/>
                    </a:lnTo>
                    <a:lnTo>
                      <a:pt x="300" y="208"/>
                    </a:lnTo>
                    <a:lnTo>
                      <a:pt x="293" y="205"/>
                    </a:lnTo>
                    <a:lnTo>
                      <a:pt x="289" y="202"/>
                    </a:lnTo>
                    <a:lnTo>
                      <a:pt x="286" y="199"/>
                    </a:lnTo>
                    <a:lnTo>
                      <a:pt x="283" y="195"/>
                    </a:lnTo>
                    <a:lnTo>
                      <a:pt x="278" y="194"/>
                    </a:lnTo>
                    <a:lnTo>
                      <a:pt x="276" y="191"/>
                    </a:lnTo>
                    <a:lnTo>
                      <a:pt x="275" y="184"/>
                    </a:lnTo>
                    <a:lnTo>
                      <a:pt x="276" y="179"/>
                    </a:lnTo>
                    <a:lnTo>
                      <a:pt x="283" y="176"/>
                    </a:lnTo>
                    <a:lnTo>
                      <a:pt x="290" y="176"/>
                    </a:lnTo>
                    <a:lnTo>
                      <a:pt x="296" y="175"/>
                    </a:lnTo>
                    <a:lnTo>
                      <a:pt x="300" y="175"/>
                    </a:lnTo>
                    <a:lnTo>
                      <a:pt x="307" y="176"/>
                    </a:lnTo>
                    <a:lnTo>
                      <a:pt x="319" y="173"/>
                    </a:lnTo>
                    <a:lnTo>
                      <a:pt x="335" y="168"/>
                    </a:lnTo>
                    <a:lnTo>
                      <a:pt x="345" y="168"/>
                    </a:lnTo>
                    <a:lnTo>
                      <a:pt x="347" y="165"/>
                    </a:lnTo>
                    <a:lnTo>
                      <a:pt x="352" y="162"/>
                    </a:lnTo>
                    <a:lnTo>
                      <a:pt x="359" y="130"/>
                    </a:lnTo>
                    <a:lnTo>
                      <a:pt x="359" y="128"/>
                    </a:lnTo>
                    <a:lnTo>
                      <a:pt x="352" y="128"/>
                    </a:lnTo>
                    <a:lnTo>
                      <a:pt x="346" y="123"/>
                    </a:lnTo>
                    <a:lnTo>
                      <a:pt x="339" y="117"/>
                    </a:lnTo>
                    <a:lnTo>
                      <a:pt x="333" y="116"/>
                    </a:lnTo>
                    <a:lnTo>
                      <a:pt x="315" y="115"/>
                    </a:lnTo>
                    <a:lnTo>
                      <a:pt x="311" y="113"/>
                    </a:lnTo>
                    <a:lnTo>
                      <a:pt x="309" y="113"/>
                    </a:lnTo>
                    <a:lnTo>
                      <a:pt x="292" y="103"/>
                    </a:lnTo>
                    <a:lnTo>
                      <a:pt x="290" y="101"/>
                    </a:lnTo>
                    <a:lnTo>
                      <a:pt x="292" y="101"/>
                    </a:lnTo>
                    <a:lnTo>
                      <a:pt x="294" y="85"/>
                    </a:lnTo>
                    <a:lnTo>
                      <a:pt x="290" y="78"/>
                    </a:lnTo>
                    <a:lnTo>
                      <a:pt x="290" y="77"/>
                    </a:lnTo>
                    <a:lnTo>
                      <a:pt x="289" y="75"/>
                    </a:lnTo>
                    <a:lnTo>
                      <a:pt x="289" y="57"/>
                    </a:lnTo>
                    <a:lnTo>
                      <a:pt x="287" y="57"/>
                    </a:lnTo>
                    <a:lnTo>
                      <a:pt x="286" y="56"/>
                    </a:lnTo>
                    <a:lnTo>
                      <a:pt x="285" y="56"/>
                    </a:lnTo>
                    <a:lnTo>
                      <a:pt x="279" y="53"/>
                    </a:lnTo>
                    <a:lnTo>
                      <a:pt x="273" y="48"/>
                    </a:lnTo>
                    <a:lnTo>
                      <a:pt x="269" y="39"/>
                    </a:lnTo>
                    <a:lnTo>
                      <a:pt x="269" y="38"/>
                    </a:lnTo>
                    <a:lnTo>
                      <a:pt x="268" y="38"/>
                    </a:lnTo>
                    <a:lnTo>
                      <a:pt x="268" y="36"/>
                    </a:lnTo>
                    <a:lnTo>
                      <a:pt x="265" y="36"/>
                    </a:lnTo>
                    <a:lnTo>
                      <a:pt x="265" y="35"/>
                    </a:lnTo>
                    <a:lnTo>
                      <a:pt x="252" y="32"/>
                    </a:lnTo>
                    <a:lnTo>
                      <a:pt x="245" y="29"/>
                    </a:lnTo>
                    <a:lnTo>
                      <a:pt x="242" y="2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64" name="Freeform 593">
                <a:extLst>
                  <a:ext uri="{FF2B5EF4-FFF2-40B4-BE49-F238E27FC236}">
                    <a16:creationId xmlns:a16="http://schemas.microsoft.com/office/drawing/2014/main" id="{23263057-BCCF-DEF2-B1EB-6F79AE78F1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9" y="1773"/>
                <a:ext cx="131" cy="136"/>
              </a:xfrm>
              <a:custGeom>
                <a:avLst/>
                <a:gdLst>
                  <a:gd name="T0" fmla="*/ 451 w 523"/>
                  <a:gd name="T1" fmla="*/ 20 h 544"/>
                  <a:gd name="T2" fmla="*/ 368 w 523"/>
                  <a:gd name="T3" fmla="*/ 4 h 544"/>
                  <a:gd name="T4" fmla="*/ 356 w 523"/>
                  <a:gd name="T5" fmla="*/ 1 h 544"/>
                  <a:gd name="T6" fmla="*/ 318 w 523"/>
                  <a:gd name="T7" fmla="*/ 25 h 544"/>
                  <a:gd name="T8" fmla="*/ 279 w 523"/>
                  <a:gd name="T9" fmla="*/ 10 h 544"/>
                  <a:gd name="T10" fmla="*/ 254 w 523"/>
                  <a:gd name="T11" fmla="*/ 27 h 544"/>
                  <a:gd name="T12" fmla="*/ 255 w 523"/>
                  <a:gd name="T13" fmla="*/ 77 h 544"/>
                  <a:gd name="T14" fmla="*/ 227 w 523"/>
                  <a:gd name="T15" fmla="*/ 79 h 544"/>
                  <a:gd name="T16" fmla="*/ 180 w 523"/>
                  <a:gd name="T17" fmla="*/ 79 h 544"/>
                  <a:gd name="T18" fmla="*/ 151 w 523"/>
                  <a:gd name="T19" fmla="*/ 96 h 544"/>
                  <a:gd name="T20" fmla="*/ 127 w 523"/>
                  <a:gd name="T21" fmla="*/ 106 h 544"/>
                  <a:gd name="T22" fmla="*/ 93 w 523"/>
                  <a:gd name="T23" fmla="*/ 78 h 544"/>
                  <a:gd name="T24" fmla="*/ 39 w 523"/>
                  <a:gd name="T25" fmla="*/ 97 h 544"/>
                  <a:gd name="T26" fmla="*/ 67 w 523"/>
                  <a:gd name="T27" fmla="*/ 115 h 544"/>
                  <a:gd name="T28" fmla="*/ 51 w 523"/>
                  <a:gd name="T29" fmla="*/ 167 h 544"/>
                  <a:gd name="T30" fmla="*/ 37 w 523"/>
                  <a:gd name="T31" fmla="*/ 187 h 544"/>
                  <a:gd name="T32" fmla="*/ 26 w 523"/>
                  <a:gd name="T33" fmla="*/ 202 h 544"/>
                  <a:gd name="T34" fmla="*/ 47 w 523"/>
                  <a:gd name="T35" fmla="*/ 227 h 544"/>
                  <a:gd name="T36" fmla="*/ 47 w 523"/>
                  <a:gd name="T37" fmla="*/ 252 h 544"/>
                  <a:gd name="T38" fmla="*/ 3 w 523"/>
                  <a:gd name="T39" fmla="*/ 293 h 544"/>
                  <a:gd name="T40" fmla="*/ 17 w 523"/>
                  <a:gd name="T41" fmla="*/ 303 h 544"/>
                  <a:gd name="T42" fmla="*/ 36 w 523"/>
                  <a:gd name="T43" fmla="*/ 315 h 544"/>
                  <a:gd name="T44" fmla="*/ 54 w 523"/>
                  <a:gd name="T45" fmla="*/ 324 h 544"/>
                  <a:gd name="T46" fmla="*/ 80 w 523"/>
                  <a:gd name="T47" fmla="*/ 331 h 544"/>
                  <a:gd name="T48" fmla="*/ 104 w 523"/>
                  <a:gd name="T49" fmla="*/ 328 h 544"/>
                  <a:gd name="T50" fmla="*/ 147 w 523"/>
                  <a:gd name="T51" fmla="*/ 345 h 544"/>
                  <a:gd name="T52" fmla="*/ 170 w 523"/>
                  <a:gd name="T53" fmla="*/ 392 h 544"/>
                  <a:gd name="T54" fmla="*/ 188 w 523"/>
                  <a:gd name="T55" fmla="*/ 444 h 544"/>
                  <a:gd name="T56" fmla="*/ 152 w 523"/>
                  <a:gd name="T57" fmla="*/ 469 h 544"/>
                  <a:gd name="T58" fmla="*/ 156 w 523"/>
                  <a:gd name="T59" fmla="*/ 492 h 544"/>
                  <a:gd name="T60" fmla="*/ 202 w 523"/>
                  <a:gd name="T61" fmla="*/ 490 h 544"/>
                  <a:gd name="T62" fmla="*/ 236 w 523"/>
                  <a:gd name="T63" fmla="*/ 520 h 544"/>
                  <a:gd name="T64" fmla="*/ 251 w 523"/>
                  <a:gd name="T65" fmla="*/ 532 h 544"/>
                  <a:gd name="T66" fmla="*/ 267 w 523"/>
                  <a:gd name="T67" fmla="*/ 508 h 544"/>
                  <a:gd name="T68" fmla="*/ 275 w 523"/>
                  <a:gd name="T69" fmla="*/ 491 h 544"/>
                  <a:gd name="T70" fmla="*/ 283 w 523"/>
                  <a:gd name="T71" fmla="*/ 463 h 544"/>
                  <a:gd name="T72" fmla="*/ 304 w 523"/>
                  <a:gd name="T73" fmla="*/ 472 h 544"/>
                  <a:gd name="T74" fmla="*/ 382 w 523"/>
                  <a:gd name="T75" fmla="*/ 492 h 544"/>
                  <a:gd name="T76" fmla="*/ 418 w 523"/>
                  <a:gd name="T77" fmla="*/ 540 h 544"/>
                  <a:gd name="T78" fmla="*/ 482 w 523"/>
                  <a:gd name="T79" fmla="*/ 528 h 544"/>
                  <a:gd name="T80" fmla="*/ 494 w 523"/>
                  <a:gd name="T81" fmla="*/ 504 h 544"/>
                  <a:gd name="T82" fmla="*/ 502 w 523"/>
                  <a:gd name="T83" fmla="*/ 476 h 544"/>
                  <a:gd name="T84" fmla="*/ 491 w 523"/>
                  <a:gd name="T85" fmla="*/ 460 h 544"/>
                  <a:gd name="T86" fmla="*/ 468 w 523"/>
                  <a:gd name="T87" fmla="*/ 438 h 544"/>
                  <a:gd name="T88" fmla="*/ 504 w 523"/>
                  <a:gd name="T89" fmla="*/ 417 h 544"/>
                  <a:gd name="T90" fmla="*/ 468 w 523"/>
                  <a:gd name="T91" fmla="*/ 374 h 544"/>
                  <a:gd name="T92" fmla="*/ 406 w 523"/>
                  <a:gd name="T93" fmla="*/ 324 h 544"/>
                  <a:gd name="T94" fmla="*/ 412 w 523"/>
                  <a:gd name="T95" fmla="*/ 296 h 544"/>
                  <a:gd name="T96" fmla="*/ 442 w 523"/>
                  <a:gd name="T97" fmla="*/ 288 h 544"/>
                  <a:gd name="T98" fmla="*/ 449 w 523"/>
                  <a:gd name="T99" fmla="*/ 233 h 544"/>
                  <a:gd name="T100" fmla="*/ 426 w 523"/>
                  <a:gd name="T101" fmla="*/ 197 h 544"/>
                  <a:gd name="T102" fmla="*/ 418 w 523"/>
                  <a:gd name="T103" fmla="*/ 226 h 544"/>
                  <a:gd name="T104" fmla="*/ 396 w 523"/>
                  <a:gd name="T105" fmla="*/ 221 h 544"/>
                  <a:gd name="T106" fmla="*/ 391 w 523"/>
                  <a:gd name="T107" fmla="*/ 180 h 544"/>
                  <a:gd name="T108" fmla="*/ 408 w 523"/>
                  <a:gd name="T109" fmla="*/ 168 h 544"/>
                  <a:gd name="T110" fmla="*/ 458 w 523"/>
                  <a:gd name="T111" fmla="*/ 152 h 544"/>
                  <a:gd name="T112" fmla="*/ 463 w 523"/>
                  <a:gd name="T113" fmla="*/ 141 h 544"/>
                  <a:gd name="T114" fmla="*/ 480 w 523"/>
                  <a:gd name="T115" fmla="*/ 127 h 544"/>
                  <a:gd name="T116" fmla="*/ 523 w 523"/>
                  <a:gd name="T117" fmla="*/ 74 h 544"/>
                  <a:gd name="T118" fmla="*/ 509 w 523"/>
                  <a:gd name="T119" fmla="*/ 54 h 544"/>
                  <a:gd name="T120" fmla="*/ 487 w 523"/>
                  <a:gd name="T121" fmla="*/ 15 h 5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523" h="544">
                    <a:moveTo>
                      <a:pt x="479" y="18"/>
                    </a:moveTo>
                    <a:lnTo>
                      <a:pt x="478" y="18"/>
                    </a:lnTo>
                    <a:lnTo>
                      <a:pt x="466" y="22"/>
                    </a:lnTo>
                    <a:lnTo>
                      <a:pt x="466" y="23"/>
                    </a:lnTo>
                    <a:lnTo>
                      <a:pt x="462" y="19"/>
                    </a:lnTo>
                    <a:lnTo>
                      <a:pt x="455" y="19"/>
                    </a:lnTo>
                    <a:lnTo>
                      <a:pt x="451" y="20"/>
                    </a:lnTo>
                    <a:lnTo>
                      <a:pt x="449" y="20"/>
                    </a:lnTo>
                    <a:lnTo>
                      <a:pt x="438" y="27"/>
                    </a:lnTo>
                    <a:lnTo>
                      <a:pt x="437" y="29"/>
                    </a:lnTo>
                    <a:lnTo>
                      <a:pt x="435" y="29"/>
                    </a:lnTo>
                    <a:lnTo>
                      <a:pt x="422" y="27"/>
                    </a:lnTo>
                    <a:lnTo>
                      <a:pt x="408" y="20"/>
                    </a:lnTo>
                    <a:lnTo>
                      <a:pt x="368" y="4"/>
                    </a:lnTo>
                    <a:lnTo>
                      <a:pt x="367" y="5"/>
                    </a:lnTo>
                    <a:lnTo>
                      <a:pt x="363" y="5"/>
                    </a:lnTo>
                    <a:lnTo>
                      <a:pt x="360" y="1"/>
                    </a:lnTo>
                    <a:lnTo>
                      <a:pt x="360" y="0"/>
                    </a:lnTo>
                    <a:lnTo>
                      <a:pt x="359" y="0"/>
                    </a:lnTo>
                    <a:lnTo>
                      <a:pt x="359" y="1"/>
                    </a:lnTo>
                    <a:lnTo>
                      <a:pt x="356" y="1"/>
                    </a:lnTo>
                    <a:lnTo>
                      <a:pt x="355" y="4"/>
                    </a:lnTo>
                    <a:lnTo>
                      <a:pt x="355" y="5"/>
                    </a:lnTo>
                    <a:lnTo>
                      <a:pt x="346" y="12"/>
                    </a:lnTo>
                    <a:lnTo>
                      <a:pt x="336" y="18"/>
                    </a:lnTo>
                    <a:lnTo>
                      <a:pt x="329" y="19"/>
                    </a:lnTo>
                    <a:lnTo>
                      <a:pt x="326" y="21"/>
                    </a:lnTo>
                    <a:lnTo>
                      <a:pt x="318" y="25"/>
                    </a:lnTo>
                    <a:lnTo>
                      <a:pt x="310" y="32"/>
                    </a:lnTo>
                    <a:lnTo>
                      <a:pt x="310" y="33"/>
                    </a:lnTo>
                    <a:lnTo>
                      <a:pt x="304" y="33"/>
                    </a:lnTo>
                    <a:lnTo>
                      <a:pt x="304" y="32"/>
                    </a:lnTo>
                    <a:lnTo>
                      <a:pt x="303" y="32"/>
                    </a:lnTo>
                    <a:lnTo>
                      <a:pt x="283" y="12"/>
                    </a:lnTo>
                    <a:lnTo>
                      <a:pt x="279" y="10"/>
                    </a:lnTo>
                    <a:lnTo>
                      <a:pt x="272" y="11"/>
                    </a:lnTo>
                    <a:lnTo>
                      <a:pt x="272" y="12"/>
                    </a:lnTo>
                    <a:lnTo>
                      <a:pt x="269" y="12"/>
                    </a:lnTo>
                    <a:lnTo>
                      <a:pt x="269" y="15"/>
                    </a:lnTo>
                    <a:lnTo>
                      <a:pt x="267" y="16"/>
                    </a:lnTo>
                    <a:lnTo>
                      <a:pt x="262" y="22"/>
                    </a:lnTo>
                    <a:lnTo>
                      <a:pt x="254" y="27"/>
                    </a:lnTo>
                    <a:lnTo>
                      <a:pt x="251" y="27"/>
                    </a:lnTo>
                    <a:lnTo>
                      <a:pt x="255" y="39"/>
                    </a:lnTo>
                    <a:lnTo>
                      <a:pt x="257" y="47"/>
                    </a:lnTo>
                    <a:lnTo>
                      <a:pt x="257" y="60"/>
                    </a:lnTo>
                    <a:lnTo>
                      <a:pt x="260" y="74"/>
                    </a:lnTo>
                    <a:lnTo>
                      <a:pt x="260" y="78"/>
                    </a:lnTo>
                    <a:lnTo>
                      <a:pt x="255" y="77"/>
                    </a:lnTo>
                    <a:lnTo>
                      <a:pt x="253" y="79"/>
                    </a:lnTo>
                    <a:lnTo>
                      <a:pt x="253" y="82"/>
                    </a:lnTo>
                    <a:lnTo>
                      <a:pt x="251" y="82"/>
                    </a:lnTo>
                    <a:lnTo>
                      <a:pt x="251" y="83"/>
                    </a:lnTo>
                    <a:lnTo>
                      <a:pt x="250" y="83"/>
                    </a:lnTo>
                    <a:lnTo>
                      <a:pt x="244" y="85"/>
                    </a:lnTo>
                    <a:lnTo>
                      <a:pt x="227" y="79"/>
                    </a:lnTo>
                    <a:lnTo>
                      <a:pt x="216" y="74"/>
                    </a:lnTo>
                    <a:lnTo>
                      <a:pt x="211" y="72"/>
                    </a:lnTo>
                    <a:lnTo>
                      <a:pt x="207" y="74"/>
                    </a:lnTo>
                    <a:lnTo>
                      <a:pt x="197" y="86"/>
                    </a:lnTo>
                    <a:lnTo>
                      <a:pt x="193" y="89"/>
                    </a:lnTo>
                    <a:lnTo>
                      <a:pt x="190" y="90"/>
                    </a:lnTo>
                    <a:lnTo>
                      <a:pt x="180" y="79"/>
                    </a:lnTo>
                    <a:lnTo>
                      <a:pt x="173" y="68"/>
                    </a:lnTo>
                    <a:lnTo>
                      <a:pt x="171" y="68"/>
                    </a:lnTo>
                    <a:lnTo>
                      <a:pt x="171" y="70"/>
                    </a:lnTo>
                    <a:lnTo>
                      <a:pt x="162" y="82"/>
                    </a:lnTo>
                    <a:lnTo>
                      <a:pt x="162" y="83"/>
                    </a:lnTo>
                    <a:lnTo>
                      <a:pt x="155" y="89"/>
                    </a:lnTo>
                    <a:lnTo>
                      <a:pt x="151" y="96"/>
                    </a:lnTo>
                    <a:lnTo>
                      <a:pt x="148" y="99"/>
                    </a:lnTo>
                    <a:lnTo>
                      <a:pt x="147" y="101"/>
                    </a:lnTo>
                    <a:lnTo>
                      <a:pt x="140" y="108"/>
                    </a:lnTo>
                    <a:lnTo>
                      <a:pt x="137" y="110"/>
                    </a:lnTo>
                    <a:lnTo>
                      <a:pt x="128" y="107"/>
                    </a:lnTo>
                    <a:lnTo>
                      <a:pt x="127" y="107"/>
                    </a:lnTo>
                    <a:lnTo>
                      <a:pt x="127" y="106"/>
                    </a:lnTo>
                    <a:lnTo>
                      <a:pt x="118" y="89"/>
                    </a:lnTo>
                    <a:lnTo>
                      <a:pt x="117" y="89"/>
                    </a:lnTo>
                    <a:lnTo>
                      <a:pt x="116" y="87"/>
                    </a:lnTo>
                    <a:lnTo>
                      <a:pt x="107" y="82"/>
                    </a:lnTo>
                    <a:lnTo>
                      <a:pt x="96" y="77"/>
                    </a:lnTo>
                    <a:lnTo>
                      <a:pt x="95" y="78"/>
                    </a:lnTo>
                    <a:lnTo>
                      <a:pt x="93" y="78"/>
                    </a:lnTo>
                    <a:lnTo>
                      <a:pt x="88" y="75"/>
                    </a:lnTo>
                    <a:lnTo>
                      <a:pt x="68" y="77"/>
                    </a:lnTo>
                    <a:lnTo>
                      <a:pt x="51" y="75"/>
                    </a:lnTo>
                    <a:lnTo>
                      <a:pt x="50" y="75"/>
                    </a:lnTo>
                    <a:lnTo>
                      <a:pt x="46" y="79"/>
                    </a:lnTo>
                    <a:lnTo>
                      <a:pt x="39" y="92"/>
                    </a:lnTo>
                    <a:lnTo>
                      <a:pt x="39" y="97"/>
                    </a:lnTo>
                    <a:lnTo>
                      <a:pt x="42" y="99"/>
                    </a:lnTo>
                    <a:lnTo>
                      <a:pt x="50" y="100"/>
                    </a:lnTo>
                    <a:lnTo>
                      <a:pt x="57" y="103"/>
                    </a:lnTo>
                    <a:lnTo>
                      <a:pt x="58" y="104"/>
                    </a:lnTo>
                    <a:lnTo>
                      <a:pt x="60" y="107"/>
                    </a:lnTo>
                    <a:lnTo>
                      <a:pt x="63" y="110"/>
                    </a:lnTo>
                    <a:lnTo>
                      <a:pt x="67" y="115"/>
                    </a:lnTo>
                    <a:lnTo>
                      <a:pt x="80" y="124"/>
                    </a:lnTo>
                    <a:lnTo>
                      <a:pt x="81" y="128"/>
                    </a:lnTo>
                    <a:lnTo>
                      <a:pt x="85" y="132"/>
                    </a:lnTo>
                    <a:lnTo>
                      <a:pt x="85" y="138"/>
                    </a:lnTo>
                    <a:lnTo>
                      <a:pt x="84" y="141"/>
                    </a:lnTo>
                    <a:lnTo>
                      <a:pt x="71" y="153"/>
                    </a:lnTo>
                    <a:lnTo>
                      <a:pt x="51" y="167"/>
                    </a:lnTo>
                    <a:lnTo>
                      <a:pt x="50" y="168"/>
                    </a:lnTo>
                    <a:lnTo>
                      <a:pt x="47" y="168"/>
                    </a:lnTo>
                    <a:lnTo>
                      <a:pt x="40" y="171"/>
                    </a:lnTo>
                    <a:lnTo>
                      <a:pt x="39" y="171"/>
                    </a:lnTo>
                    <a:lnTo>
                      <a:pt x="36" y="170"/>
                    </a:lnTo>
                    <a:lnTo>
                      <a:pt x="36" y="173"/>
                    </a:lnTo>
                    <a:lnTo>
                      <a:pt x="37" y="187"/>
                    </a:lnTo>
                    <a:lnTo>
                      <a:pt x="37" y="188"/>
                    </a:lnTo>
                    <a:lnTo>
                      <a:pt x="36" y="190"/>
                    </a:lnTo>
                    <a:lnTo>
                      <a:pt x="36" y="192"/>
                    </a:lnTo>
                    <a:lnTo>
                      <a:pt x="35" y="192"/>
                    </a:lnTo>
                    <a:lnTo>
                      <a:pt x="33" y="197"/>
                    </a:lnTo>
                    <a:lnTo>
                      <a:pt x="29" y="199"/>
                    </a:lnTo>
                    <a:lnTo>
                      <a:pt x="26" y="202"/>
                    </a:lnTo>
                    <a:lnTo>
                      <a:pt x="28" y="202"/>
                    </a:lnTo>
                    <a:lnTo>
                      <a:pt x="32" y="211"/>
                    </a:lnTo>
                    <a:lnTo>
                      <a:pt x="32" y="213"/>
                    </a:lnTo>
                    <a:lnTo>
                      <a:pt x="37" y="220"/>
                    </a:lnTo>
                    <a:lnTo>
                      <a:pt x="40" y="221"/>
                    </a:lnTo>
                    <a:lnTo>
                      <a:pt x="44" y="224"/>
                    </a:lnTo>
                    <a:lnTo>
                      <a:pt x="47" y="227"/>
                    </a:lnTo>
                    <a:lnTo>
                      <a:pt x="49" y="231"/>
                    </a:lnTo>
                    <a:lnTo>
                      <a:pt x="49" y="237"/>
                    </a:lnTo>
                    <a:lnTo>
                      <a:pt x="50" y="238"/>
                    </a:lnTo>
                    <a:lnTo>
                      <a:pt x="50" y="241"/>
                    </a:lnTo>
                    <a:lnTo>
                      <a:pt x="49" y="243"/>
                    </a:lnTo>
                    <a:lnTo>
                      <a:pt x="49" y="247"/>
                    </a:lnTo>
                    <a:lnTo>
                      <a:pt x="47" y="252"/>
                    </a:lnTo>
                    <a:lnTo>
                      <a:pt x="46" y="252"/>
                    </a:lnTo>
                    <a:lnTo>
                      <a:pt x="40" y="266"/>
                    </a:lnTo>
                    <a:lnTo>
                      <a:pt x="39" y="269"/>
                    </a:lnTo>
                    <a:lnTo>
                      <a:pt x="21" y="279"/>
                    </a:lnTo>
                    <a:lnTo>
                      <a:pt x="15" y="286"/>
                    </a:lnTo>
                    <a:lnTo>
                      <a:pt x="4" y="293"/>
                    </a:lnTo>
                    <a:lnTo>
                      <a:pt x="3" y="293"/>
                    </a:lnTo>
                    <a:lnTo>
                      <a:pt x="3" y="294"/>
                    </a:lnTo>
                    <a:lnTo>
                      <a:pt x="1" y="294"/>
                    </a:lnTo>
                    <a:lnTo>
                      <a:pt x="0" y="293"/>
                    </a:lnTo>
                    <a:lnTo>
                      <a:pt x="5" y="300"/>
                    </a:lnTo>
                    <a:lnTo>
                      <a:pt x="7" y="301"/>
                    </a:lnTo>
                    <a:lnTo>
                      <a:pt x="11" y="301"/>
                    </a:lnTo>
                    <a:lnTo>
                      <a:pt x="17" y="303"/>
                    </a:lnTo>
                    <a:lnTo>
                      <a:pt x="26" y="308"/>
                    </a:lnTo>
                    <a:lnTo>
                      <a:pt x="30" y="310"/>
                    </a:lnTo>
                    <a:lnTo>
                      <a:pt x="30" y="317"/>
                    </a:lnTo>
                    <a:lnTo>
                      <a:pt x="29" y="321"/>
                    </a:lnTo>
                    <a:lnTo>
                      <a:pt x="30" y="324"/>
                    </a:lnTo>
                    <a:lnTo>
                      <a:pt x="33" y="322"/>
                    </a:lnTo>
                    <a:lnTo>
                      <a:pt x="36" y="315"/>
                    </a:lnTo>
                    <a:lnTo>
                      <a:pt x="37" y="315"/>
                    </a:lnTo>
                    <a:lnTo>
                      <a:pt x="39" y="314"/>
                    </a:lnTo>
                    <a:lnTo>
                      <a:pt x="47" y="314"/>
                    </a:lnTo>
                    <a:lnTo>
                      <a:pt x="49" y="315"/>
                    </a:lnTo>
                    <a:lnTo>
                      <a:pt x="53" y="318"/>
                    </a:lnTo>
                    <a:lnTo>
                      <a:pt x="56" y="322"/>
                    </a:lnTo>
                    <a:lnTo>
                      <a:pt x="54" y="324"/>
                    </a:lnTo>
                    <a:lnTo>
                      <a:pt x="49" y="335"/>
                    </a:lnTo>
                    <a:lnTo>
                      <a:pt x="47" y="336"/>
                    </a:lnTo>
                    <a:lnTo>
                      <a:pt x="47" y="338"/>
                    </a:lnTo>
                    <a:lnTo>
                      <a:pt x="63" y="336"/>
                    </a:lnTo>
                    <a:lnTo>
                      <a:pt x="77" y="332"/>
                    </a:lnTo>
                    <a:lnTo>
                      <a:pt x="78" y="331"/>
                    </a:lnTo>
                    <a:lnTo>
                      <a:pt x="80" y="331"/>
                    </a:lnTo>
                    <a:lnTo>
                      <a:pt x="82" y="329"/>
                    </a:lnTo>
                    <a:lnTo>
                      <a:pt x="84" y="329"/>
                    </a:lnTo>
                    <a:lnTo>
                      <a:pt x="85" y="328"/>
                    </a:lnTo>
                    <a:lnTo>
                      <a:pt x="99" y="319"/>
                    </a:lnTo>
                    <a:lnTo>
                      <a:pt x="100" y="319"/>
                    </a:lnTo>
                    <a:lnTo>
                      <a:pt x="102" y="324"/>
                    </a:lnTo>
                    <a:lnTo>
                      <a:pt x="104" y="328"/>
                    </a:lnTo>
                    <a:lnTo>
                      <a:pt x="116" y="356"/>
                    </a:lnTo>
                    <a:lnTo>
                      <a:pt x="117" y="361"/>
                    </a:lnTo>
                    <a:lnTo>
                      <a:pt x="118" y="361"/>
                    </a:lnTo>
                    <a:lnTo>
                      <a:pt x="138" y="346"/>
                    </a:lnTo>
                    <a:lnTo>
                      <a:pt x="140" y="346"/>
                    </a:lnTo>
                    <a:lnTo>
                      <a:pt x="142" y="345"/>
                    </a:lnTo>
                    <a:lnTo>
                      <a:pt x="147" y="345"/>
                    </a:lnTo>
                    <a:lnTo>
                      <a:pt x="152" y="356"/>
                    </a:lnTo>
                    <a:lnTo>
                      <a:pt x="162" y="360"/>
                    </a:lnTo>
                    <a:lnTo>
                      <a:pt x="173" y="363"/>
                    </a:lnTo>
                    <a:lnTo>
                      <a:pt x="171" y="382"/>
                    </a:lnTo>
                    <a:lnTo>
                      <a:pt x="171" y="384"/>
                    </a:lnTo>
                    <a:lnTo>
                      <a:pt x="170" y="385"/>
                    </a:lnTo>
                    <a:lnTo>
                      <a:pt x="170" y="392"/>
                    </a:lnTo>
                    <a:lnTo>
                      <a:pt x="186" y="425"/>
                    </a:lnTo>
                    <a:lnTo>
                      <a:pt x="187" y="427"/>
                    </a:lnTo>
                    <a:lnTo>
                      <a:pt x="190" y="428"/>
                    </a:lnTo>
                    <a:lnTo>
                      <a:pt x="194" y="441"/>
                    </a:lnTo>
                    <a:lnTo>
                      <a:pt x="193" y="444"/>
                    </a:lnTo>
                    <a:lnTo>
                      <a:pt x="191" y="445"/>
                    </a:lnTo>
                    <a:lnTo>
                      <a:pt x="188" y="444"/>
                    </a:lnTo>
                    <a:lnTo>
                      <a:pt x="180" y="438"/>
                    </a:lnTo>
                    <a:lnTo>
                      <a:pt x="171" y="435"/>
                    </a:lnTo>
                    <a:lnTo>
                      <a:pt x="170" y="441"/>
                    </a:lnTo>
                    <a:lnTo>
                      <a:pt x="171" y="445"/>
                    </a:lnTo>
                    <a:lnTo>
                      <a:pt x="171" y="451"/>
                    </a:lnTo>
                    <a:lnTo>
                      <a:pt x="159" y="462"/>
                    </a:lnTo>
                    <a:lnTo>
                      <a:pt x="152" y="469"/>
                    </a:lnTo>
                    <a:lnTo>
                      <a:pt x="149" y="469"/>
                    </a:lnTo>
                    <a:lnTo>
                      <a:pt x="149" y="470"/>
                    </a:lnTo>
                    <a:lnTo>
                      <a:pt x="148" y="473"/>
                    </a:lnTo>
                    <a:lnTo>
                      <a:pt x="145" y="475"/>
                    </a:lnTo>
                    <a:lnTo>
                      <a:pt x="145" y="477"/>
                    </a:lnTo>
                    <a:lnTo>
                      <a:pt x="148" y="484"/>
                    </a:lnTo>
                    <a:lnTo>
                      <a:pt x="156" y="492"/>
                    </a:lnTo>
                    <a:lnTo>
                      <a:pt x="163" y="495"/>
                    </a:lnTo>
                    <a:lnTo>
                      <a:pt x="167" y="497"/>
                    </a:lnTo>
                    <a:lnTo>
                      <a:pt x="173" y="501"/>
                    </a:lnTo>
                    <a:lnTo>
                      <a:pt x="181" y="501"/>
                    </a:lnTo>
                    <a:lnTo>
                      <a:pt x="184" y="499"/>
                    </a:lnTo>
                    <a:lnTo>
                      <a:pt x="193" y="497"/>
                    </a:lnTo>
                    <a:lnTo>
                      <a:pt x="202" y="490"/>
                    </a:lnTo>
                    <a:lnTo>
                      <a:pt x="219" y="485"/>
                    </a:lnTo>
                    <a:lnTo>
                      <a:pt x="221" y="485"/>
                    </a:lnTo>
                    <a:lnTo>
                      <a:pt x="221" y="487"/>
                    </a:lnTo>
                    <a:lnTo>
                      <a:pt x="229" y="497"/>
                    </a:lnTo>
                    <a:lnTo>
                      <a:pt x="230" y="509"/>
                    </a:lnTo>
                    <a:lnTo>
                      <a:pt x="234" y="519"/>
                    </a:lnTo>
                    <a:lnTo>
                      <a:pt x="236" y="520"/>
                    </a:lnTo>
                    <a:lnTo>
                      <a:pt x="237" y="525"/>
                    </a:lnTo>
                    <a:lnTo>
                      <a:pt x="241" y="526"/>
                    </a:lnTo>
                    <a:lnTo>
                      <a:pt x="247" y="526"/>
                    </a:lnTo>
                    <a:lnTo>
                      <a:pt x="248" y="530"/>
                    </a:lnTo>
                    <a:lnTo>
                      <a:pt x="250" y="530"/>
                    </a:lnTo>
                    <a:lnTo>
                      <a:pt x="250" y="532"/>
                    </a:lnTo>
                    <a:lnTo>
                      <a:pt x="251" y="532"/>
                    </a:lnTo>
                    <a:lnTo>
                      <a:pt x="254" y="530"/>
                    </a:lnTo>
                    <a:lnTo>
                      <a:pt x="255" y="529"/>
                    </a:lnTo>
                    <a:lnTo>
                      <a:pt x="255" y="526"/>
                    </a:lnTo>
                    <a:lnTo>
                      <a:pt x="254" y="525"/>
                    </a:lnTo>
                    <a:lnTo>
                      <a:pt x="254" y="519"/>
                    </a:lnTo>
                    <a:lnTo>
                      <a:pt x="262" y="511"/>
                    </a:lnTo>
                    <a:lnTo>
                      <a:pt x="267" y="508"/>
                    </a:lnTo>
                    <a:lnTo>
                      <a:pt x="267" y="506"/>
                    </a:lnTo>
                    <a:lnTo>
                      <a:pt x="272" y="502"/>
                    </a:lnTo>
                    <a:lnTo>
                      <a:pt x="274" y="501"/>
                    </a:lnTo>
                    <a:lnTo>
                      <a:pt x="275" y="498"/>
                    </a:lnTo>
                    <a:lnTo>
                      <a:pt x="276" y="498"/>
                    </a:lnTo>
                    <a:lnTo>
                      <a:pt x="276" y="497"/>
                    </a:lnTo>
                    <a:lnTo>
                      <a:pt x="275" y="491"/>
                    </a:lnTo>
                    <a:lnTo>
                      <a:pt x="274" y="491"/>
                    </a:lnTo>
                    <a:lnTo>
                      <a:pt x="274" y="490"/>
                    </a:lnTo>
                    <a:lnTo>
                      <a:pt x="272" y="490"/>
                    </a:lnTo>
                    <a:lnTo>
                      <a:pt x="272" y="483"/>
                    </a:lnTo>
                    <a:lnTo>
                      <a:pt x="269" y="473"/>
                    </a:lnTo>
                    <a:lnTo>
                      <a:pt x="267" y="469"/>
                    </a:lnTo>
                    <a:lnTo>
                      <a:pt x="283" y="463"/>
                    </a:lnTo>
                    <a:lnTo>
                      <a:pt x="286" y="460"/>
                    </a:lnTo>
                    <a:lnTo>
                      <a:pt x="289" y="455"/>
                    </a:lnTo>
                    <a:lnTo>
                      <a:pt x="291" y="455"/>
                    </a:lnTo>
                    <a:lnTo>
                      <a:pt x="294" y="462"/>
                    </a:lnTo>
                    <a:lnTo>
                      <a:pt x="297" y="463"/>
                    </a:lnTo>
                    <a:lnTo>
                      <a:pt x="301" y="463"/>
                    </a:lnTo>
                    <a:lnTo>
                      <a:pt x="304" y="472"/>
                    </a:lnTo>
                    <a:lnTo>
                      <a:pt x="304" y="475"/>
                    </a:lnTo>
                    <a:lnTo>
                      <a:pt x="335" y="483"/>
                    </a:lnTo>
                    <a:lnTo>
                      <a:pt x="359" y="483"/>
                    </a:lnTo>
                    <a:lnTo>
                      <a:pt x="361" y="477"/>
                    </a:lnTo>
                    <a:lnTo>
                      <a:pt x="366" y="477"/>
                    </a:lnTo>
                    <a:lnTo>
                      <a:pt x="373" y="483"/>
                    </a:lnTo>
                    <a:lnTo>
                      <a:pt x="382" y="492"/>
                    </a:lnTo>
                    <a:lnTo>
                      <a:pt x="380" y="508"/>
                    </a:lnTo>
                    <a:lnTo>
                      <a:pt x="373" y="530"/>
                    </a:lnTo>
                    <a:lnTo>
                      <a:pt x="373" y="532"/>
                    </a:lnTo>
                    <a:lnTo>
                      <a:pt x="385" y="539"/>
                    </a:lnTo>
                    <a:lnTo>
                      <a:pt x="388" y="542"/>
                    </a:lnTo>
                    <a:lnTo>
                      <a:pt x="406" y="542"/>
                    </a:lnTo>
                    <a:lnTo>
                      <a:pt x="418" y="540"/>
                    </a:lnTo>
                    <a:lnTo>
                      <a:pt x="441" y="528"/>
                    </a:lnTo>
                    <a:lnTo>
                      <a:pt x="442" y="529"/>
                    </a:lnTo>
                    <a:lnTo>
                      <a:pt x="445" y="529"/>
                    </a:lnTo>
                    <a:lnTo>
                      <a:pt x="470" y="544"/>
                    </a:lnTo>
                    <a:lnTo>
                      <a:pt x="473" y="542"/>
                    </a:lnTo>
                    <a:lnTo>
                      <a:pt x="478" y="536"/>
                    </a:lnTo>
                    <a:lnTo>
                      <a:pt x="482" y="528"/>
                    </a:lnTo>
                    <a:lnTo>
                      <a:pt x="482" y="523"/>
                    </a:lnTo>
                    <a:lnTo>
                      <a:pt x="483" y="516"/>
                    </a:lnTo>
                    <a:lnTo>
                      <a:pt x="483" y="515"/>
                    </a:lnTo>
                    <a:lnTo>
                      <a:pt x="485" y="513"/>
                    </a:lnTo>
                    <a:lnTo>
                      <a:pt x="487" y="513"/>
                    </a:lnTo>
                    <a:lnTo>
                      <a:pt x="491" y="512"/>
                    </a:lnTo>
                    <a:lnTo>
                      <a:pt x="494" y="504"/>
                    </a:lnTo>
                    <a:lnTo>
                      <a:pt x="494" y="498"/>
                    </a:lnTo>
                    <a:lnTo>
                      <a:pt x="495" y="491"/>
                    </a:lnTo>
                    <a:lnTo>
                      <a:pt x="497" y="490"/>
                    </a:lnTo>
                    <a:lnTo>
                      <a:pt x="495" y="490"/>
                    </a:lnTo>
                    <a:lnTo>
                      <a:pt x="497" y="484"/>
                    </a:lnTo>
                    <a:lnTo>
                      <a:pt x="501" y="479"/>
                    </a:lnTo>
                    <a:lnTo>
                      <a:pt x="502" y="476"/>
                    </a:lnTo>
                    <a:lnTo>
                      <a:pt x="502" y="475"/>
                    </a:lnTo>
                    <a:lnTo>
                      <a:pt x="504" y="475"/>
                    </a:lnTo>
                    <a:lnTo>
                      <a:pt x="504" y="473"/>
                    </a:lnTo>
                    <a:lnTo>
                      <a:pt x="502" y="472"/>
                    </a:lnTo>
                    <a:lnTo>
                      <a:pt x="502" y="470"/>
                    </a:lnTo>
                    <a:lnTo>
                      <a:pt x="501" y="462"/>
                    </a:lnTo>
                    <a:lnTo>
                      <a:pt x="491" y="460"/>
                    </a:lnTo>
                    <a:lnTo>
                      <a:pt x="487" y="459"/>
                    </a:lnTo>
                    <a:lnTo>
                      <a:pt x="486" y="459"/>
                    </a:lnTo>
                    <a:lnTo>
                      <a:pt x="482" y="456"/>
                    </a:lnTo>
                    <a:lnTo>
                      <a:pt x="480" y="455"/>
                    </a:lnTo>
                    <a:lnTo>
                      <a:pt x="476" y="452"/>
                    </a:lnTo>
                    <a:lnTo>
                      <a:pt x="473" y="446"/>
                    </a:lnTo>
                    <a:lnTo>
                      <a:pt x="468" y="438"/>
                    </a:lnTo>
                    <a:lnTo>
                      <a:pt x="468" y="437"/>
                    </a:lnTo>
                    <a:lnTo>
                      <a:pt x="483" y="431"/>
                    </a:lnTo>
                    <a:lnTo>
                      <a:pt x="489" y="431"/>
                    </a:lnTo>
                    <a:lnTo>
                      <a:pt x="493" y="430"/>
                    </a:lnTo>
                    <a:lnTo>
                      <a:pt x="495" y="427"/>
                    </a:lnTo>
                    <a:lnTo>
                      <a:pt x="497" y="427"/>
                    </a:lnTo>
                    <a:lnTo>
                      <a:pt x="504" y="417"/>
                    </a:lnTo>
                    <a:lnTo>
                      <a:pt x="508" y="405"/>
                    </a:lnTo>
                    <a:lnTo>
                      <a:pt x="516" y="392"/>
                    </a:lnTo>
                    <a:lnTo>
                      <a:pt x="519" y="389"/>
                    </a:lnTo>
                    <a:lnTo>
                      <a:pt x="519" y="388"/>
                    </a:lnTo>
                    <a:lnTo>
                      <a:pt x="514" y="374"/>
                    </a:lnTo>
                    <a:lnTo>
                      <a:pt x="493" y="378"/>
                    </a:lnTo>
                    <a:lnTo>
                      <a:pt x="468" y="374"/>
                    </a:lnTo>
                    <a:lnTo>
                      <a:pt x="442" y="375"/>
                    </a:lnTo>
                    <a:lnTo>
                      <a:pt x="434" y="370"/>
                    </a:lnTo>
                    <a:lnTo>
                      <a:pt x="424" y="368"/>
                    </a:lnTo>
                    <a:lnTo>
                      <a:pt x="419" y="368"/>
                    </a:lnTo>
                    <a:lnTo>
                      <a:pt x="419" y="367"/>
                    </a:lnTo>
                    <a:lnTo>
                      <a:pt x="406" y="325"/>
                    </a:lnTo>
                    <a:lnTo>
                      <a:pt x="406" y="324"/>
                    </a:lnTo>
                    <a:lnTo>
                      <a:pt x="405" y="319"/>
                    </a:lnTo>
                    <a:lnTo>
                      <a:pt x="402" y="315"/>
                    </a:lnTo>
                    <a:lnTo>
                      <a:pt x="403" y="311"/>
                    </a:lnTo>
                    <a:lnTo>
                      <a:pt x="406" y="307"/>
                    </a:lnTo>
                    <a:lnTo>
                      <a:pt x="409" y="298"/>
                    </a:lnTo>
                    <a:lnTo>
                      <a:pt x="409" y="296"/>
                    </a:lnTo>
                    <a:lnTo>
                      <a:pt x="412" y="296"/>
                    </a:lnTo>
                    <a:lnTo>
                      <a:pt x="418" y="294"/>
                    </a:lnTo>
                    <a:lnTo>
                      <a:pt x="420" y="294"/>
                    </a:lnTo>
                    <a:lnTo>
                      <a:pt x="422" y="300"/>
                    </a:lnTo>
                    <a:lnTo>
                      <a:pt x="422" y="301"/>
                    </a:lnTo>
                    <a:lnTo>
                      <a:pt x="427" y="303"/>
                    </a:lnTo>
                    <a:lnTo>
                      <a:pt x="438" y="296"/>
                    </a:lnTo>
                    <a:lnTo>
                      <a:pt x="442" y="288"/>
                    </a:lnTo>
                    <a:lnTo>
                      <a:pt x="444" y="287"/>
                    </a:lnTo>
                    <a:lnTo>
                      <a:pt x="444" y="284"/>
                    </a:lnTo>
                    <a:lnTo>
                      <a:pt x="442" y="284"/>
                    </a:lnTo>
                    <a:lnTo>
                      <a:pt x="440" y="268"/>
                    </a:lnTo>
                    <a:lnTo>
                      <a:pt x="441" y="257"/>
                    </a:lnTo>
                    <a:lnTo>
                      <a:pt x="447" y="244"/>
                    </a:lnTo>
                    <a:lnTo>
                      <a:pt x="449" y="233"/>
                    </a:lnTo>
                    <a:lnTo>
                      <a:pt x="449" y="228"/>
                    </a:lnTo>
                    <a:lnTo>
                      <a:pt x="447" y="221"/>
                    </a:lnTo>
                    <a:lnTo>
                      <a:pt x="442" y="216"/>
                    </a:lnTo>
                    <a:lnTo>
                      <a:pt x="441" y="213"/>
                    </a:lnTo>
                    <a:lnTo>
                      <a:pt x="440" y="211"/>
                    </a:lnTo>
                    <a:lnTo>
                      <a:pt x="427" y="197"/>
                    </a:lnTo>
                    <a:lnTo>
                      <a:pt x="426" y="197"/>
                    </a:lnTo>
                    <a:lnTo>
                      <a:pt x="424" y="198"/>
                    </a:lnTo>
                    <a:lnTo>
                      <a:pt x="424" y="199"/>
                    </a:lnTo>
                    <a:lnTo>
                      <a:pt x="420" y="202"/>
                    </a:lnTo>
                    <a:lnTo>
                      <a:pt x="420" y="206"/>
                    </a:lnTo>
                    <a:lnTo>
                      <a:pt x="419" y="208"/>
                    </a:lnTo>
                    <a:lnTo>
                      <a:pt x="419" y="224"/>
                    </a:lnTo>
                    <a:lnTo>
                      <a:pt x="418" y="226"/>
                    </a:lnTo>
                    <a:lnTo>
                      <a:pt x="418" y="227"/>
                    </a:lnTo>
                    <a:lnTo>
                      <a:pt x="408" y="227"/>
                    </a:lnTo>
                    <a:lnTo>
                      <a:pt x="401" y="226"/>
                    </a:lnTo>
                    <a:lnTo>
                      <a:pt x="401" y="224"/>
                    </a:lnTo>
                    <a:lnTo>
                      <a:pt x="399" y="223"/>
                    </a:lnTo>
                    <a:lnTo>
                      <a:pt x="398" y="223"/>
                    </a:lnTo>
                    <a:lnTo>
                      <a:pt x="396" y="221"/>
                    </a:lnTo>
                    <a:lnTo>
                      <a:pt x="396" y="219"/>
                    </a:lnTo>
                    <a:lnTo>
                      <a:pt x="395" y="217"/>
                    </a:lnTo>
                    <a:lnTo>
                      <a:pt x="387" y="199"/>
                    </a:lnTo>
                    <a:lnTo>
                      <a:pt x="387" y="191"/>
                    </a:lnTo>
                    <a:lnTo>
                      <a:pt x="388" y="188"/>
                    </a:lnTo>
                    <a:lnTo>
                      <a:pt x="388" y="187"/>
                    </a:lnTo>
                    <a:lnTo>
                      <a:pt x="391" y="180"/>
                    </a:lnTo>
                    <a:lnTo>
                      <a:pt x="392" y="178"/>
                    </a:lnTo>
                    <a:lnTo>
                      <a:pt x="392" y="177"/>
                    </a:lnTo>
                    <a:lnTo>
                      <a:pt x="399" y="171"/>
                    </a:lnTo>
                    <a:lnTo>
                      <a:pt x="403" y="173"/>
                    </a:lnTo>
                    <a:lnTo>
                      <a:pt x="405" y="173"/>
                    </a:lnTo>
                    <a:lnTo>
                      <a:pt x="406" y="171"/>
                    </a:lnTo>
                    <a:lnTo>
                      <a:pt x="408" y="168"/>
                    </a:lnTo>
                    <a:lnTo>
                      <a:pt x="408" y="166"/>
                    </a:lnTo>
                    <a:lnTo>
                      <a:pt x="409" y="166"/>
                    </a:lnTo>
                    <a:lnTo>
                      <a:pt x="428" y="163"/>
                    </a:lnTo>
                    <a:lnTo>
                      <a:pt x="438" y="166"/>
                    </a:lnTo>
                    <a:lnTo>
                      <a:pt x="444" y="166"/>
                    </a:lnTo>
                    <a:lnTo>
                      <a:pt x="456" y="154"/>
                    </a:lnTo>
                    <a:lnTo>
                      <a:pt x="458" y="152"/>
                    </a:lnTo>
                    <a:lnTo>
                      <a:pt x="459" y="150"/>
                    </a:lnTo>
                    <a:lnTo>
                      <a:pt x="459" y="149"/>
                    </a:lnTo>
                    <a:lnTo>
                      <a:pt x="461" y="146"/>
                    </a:lnTo>
                    <a:lnTo>
                      <a:pt x="461" y="145"/>
                    </a:lnTo>
                    <a:lnTo>
                      <a:pt x="462" y="142"/>
                    </a:lnTo>
                    <a:lnTo>
                      <a:pt x="463" y="142"/>
                    </a:lnTo>
                    <a:lnTo>
                      <a:pt x="463" y="141"/>
                    </a:lnTo>
                    <a:lnTo>
                      <a:pt x="465" y="141"/>
                    </a:lnTo>
                    <a:lnTo>
                      <a:pt x="466" y="139"/>
                    </a:lnTo>
                    <a:lnTo>
                      <a:pt x="468" y="139"/>
                    </a:lnTo>
                    <a:lnTo>
                      <a:pt x="466" y="138"/>
                    </a:lnTo>
                    <a:lnTo>
                      <a:pt x="466" y="137"/>
                    </a:lnTo>
                    <a:lnTo>
                      <a:pt x="469" y="134"/>
                    </a:lnTo>
                    <a:lnTo>
                      <a:pt x="480" y="127"/>
                    </a:lnTo>
                    <a:lnTo>
                      <a:pt x="487" y="127"/>
                    </a:lnTo>
                    <a:lnTo>
                      <a:pt x="489" y="123"/>
                    </a:lnTo>
                    <a:lnTo>
                      <a:pt x="491" y="121"/>
                    </a:lnTo>
                    <a:lnTo>
                      <a:pt x="498" y="121"/>
                    </a:lnTo>
                    <a:lnTo>
                      <a:pt x="505" y="115"/>
                    </a:lnTo>
                    <a:lnTo>
                      <a:pt x="522" y="75"/>
                    </a:lnTo>
                    <a:lnTo>
                      <a:pt x="523" y="74"/>
                    </a:lnTo>
                    <a:lnTo>
                      <a:pt x="523" y="72"/>
                    </a:lnTo>
                    <a:lnTo>
                      <a:pt x="519" y="72"/>
                    </a:lnTo>
                    <a:lnTo>
                      <a:pt x="516" y="70"/>
                    </a:lnTo>
                    <a:lnTo>
                      <a:pt x="514" y="68"/>
                    </a:lnTo>
                    <a:lnTo>
                      <a:pt x="511" y="65"/>
                    </a:lnTo>
                    <a:lnTo>
                      <a:pt x="509" y="60"/>
                    </a:lnTo>
                    <a:lnTo>
                      <a:pt x="509" y="54"/>
                    </a:lnTo>
                    <a:lnTo>
                      <a:pt x="508" y="47"/>
                    </a:lnTo>
                    <a:lnTo>
                      <a:pt x="508" y="46"/>
                    </a:lnTo>
                    <a:lnTo>
                      <a:pt x="507" y="43"/>
                    </a:lnTo>
                    <a:lnTo>
                      <a:pt x="504" y="40"/>
                    </a:lnTo>
                    <a:lnTo>
                      <a:pt x="501" y="36"/>
                    </a:lnTo>
                    <a:lnTo>
                      <a:pt x="498" y="33"/>
                    </a:lnTo>
                    <a:lnTo>
                      <a:pt x="487" y="15"/>
                    </a:lnTo>
                    <a:lnTo>
                      <a:pt x="482" y="12"/>
                    </a:lnTo>
                    <a:lnTo>
                      <a:pt x="480" y="16"/>
                    </a:lnTo>
                    <a:lnTo>
                      <a:pt x="479" y="1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65" name="Freeform 594">
                <a:extLst>
                  <a:ext uri="{FF2B5EF4-FFF2-40B4-BE49-F238E27FC236}">
                    <a16:creationId xmlns:a16="http://schemas.microsoft.com/office/drawing/2014/main" id="{1F3133A4-D597-A6C8-4BB0-2F6708575D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9" y="1859"/>
                <a:ext cx="115" cy="154"/>
              </a:xfrm>
              <a:custGeom>
                <a:avLst/>
                <a:gdLst>
                  <a:gd name="T0" fmla="*/ 60 w 461"/>
                  <a:gd name="T1" fmla="*/ 15 h 617"/>
                  <a:gd name="T2" fmla="*/ 60 w 461"/>
                  <a:gd name="T3" fmla="*/ 32 h 617"/>
                  <a:gd name="T4" fmla="*/ 57 w 461"/>
                  <a:gd name="T5" fmla="*/ 50 h 617"/>
                  <a:gd name="T6" fmla="*/ 45 w 461"/>
                  <a:gd name="T7" fmla="*/ 54 h 617"/>
                  <a:gd name="T8" fmla="*/ 17 w 461"/>
                  <a:gd name="T9" fmla="*/ 99 h 617"/>
                  <a:gd name="T10" fmla="*/ 17 w 461"/>
                  <a:gd name="T11" fmla="*/ 154 h 617"/>
                  <a:gd name="T12" fmla="*/ 33 w 461"/>
                  <a:gd name="T13" fmla="*/ 164 h 617"/>
                  <a:gd name="T14" fmla="*/ 35 w 461"/>
                  <a:gd name="T15" fmla="*/ 187 h 617"/>
                  <a:gd name="T16" fmla="*/ 53 w 461"/>
                  <a:gd name="T17" fmla="*/ 220 h 617"/>
                  <a:gd name="T18" fmla="*/ 59 w 461"/>
                  <a:gd name="T19" fmla="*/ 230 h 617"/>
                  <a:gd name="T20" fmla="*/ 57 w 461"/>
                  <a:gd name="T21" fmla="*/ 279 h 617"/>
                  <a:gd name="T22" fmla="*/ 57 w 461"/>
                  <a:gd name="T23" fmla="*/ 336 h 617"/>
                  <a:gd name="T24" fmla="*/ 81 w 461"/>
                  <a:gd name="T25" fmla="*/ 356 h 617"/>
                  <a:gd name="T26" fmla="*/ 108 w 461"/>
                  <a:gd name="T27" fmla="*/ 398 h 617"/>
                  <a:gd name="T28" fmla="*/ 126 w 461"/>
                  <a:gd name="T29" fmla="*/ 400 h 617"/>
                  <a:gd name="T30" fmla="*/ 154 w 461"/>
                  <a:gd name="T31" fmla="*/ 406 h 617"/>
                  <a:gd name="T32" fmla="*/ 178 w 461"/>
                  <a:gd name="T33" fmla="*/ 473 h 617"/>
                  <a:gd name="T34" fmla="*/ 168 w 461"/>
                  <a:gd name="T35" fmla="*/ 477 h 617"/>
                  <a:gd name="T36" fmla="*/ 201 w 461"/>
                  <a:gd name="T37" fmla="*/ 511 h 617"/>
                  <a:gd name="T38" fmla="*/ 221 w 461"/>
                  <a:gd name="T39" fmla="*/ 526 h 617"/>
                  <a:gd name="T40" fmla="*/ 241 w 461"/>
                  <a:gd name="T41" fmla="*/ 544 h 617"/>
                  <a:gd name="T42" fmla="*/ 243 w 461"/>
                  <a:gd name="T43" fmla="*/ 586 h 617"/>
                  <a:gd name="T44" fmla="*/ 248 w 461"/>
                  <a:gd name="T45" fmla="*/ 605 h 617"/>
                  <a:gd name="T46" fmla="*/ 292 w 461"/>
                  <a:gd name="T47" fmla="*/ 605 h 617"/>
                  <a:gd name="T48" fmla="*/ 345 w 461"/>
                  <a:gd name="T49" fmla="*/ 550 h 617"/>
                  <a:gd name="T50" fmla="*/ 356 w 461"/>
                  <a:gd name="T51" fmla="*/ 565 h 617"/>
                  <a:gd name="T52" fmla="*/ 368 w 461"/>
                  <a:gd name="T53" fmla="*/ 564 h 617"/>
                  <a:gd name="T54" fmla="*/ 376 w 461"/>
                  <a:gd name="T55" fmla="*/ 536 h 617"/>
                  <a:gd name="T56" fmla="*/ 369 w 461"/>
                  <a:gd name="T57" fmla="*/ 501 h 617"/>
                  <a:gd name="T58" fmla="*/ 400 w 461"/>
                  <a:gd name="T59" fmla="*/ 499 h 617"/>
                  <a:gd name="T60" fmla="*/ 402 w 461"/>
                  <a:gd name="T61" fmla="*/ 488 h 617"/>
                  <a:gd name="T62" fmla="*/ 421 w 461"/>
                  <a:gd name="T63" fmla="*/ 491 h 617"/>
                  <a:gd name="T64" fmla="*/ 426 w 461"/>
                  <a:gd name="T65" fmla="*/ 478 h 617"/>
                  <a:gd name="T66" fmla="*/ 407 w 461"/>
                  <a:gd name="T67" fmla="*/ 435 h 617"/>
                  <a:gd name="T68" fmla="*/ 425 w 461"/>
                  <a:gd name="T69" fmla="*/ 413 h 617"/>
                  <a:gd name="T70" fmla="*/ 423 w 461"/>
                  <a:gd name="T71" fmla="*/ 402 h 617"/>
                  <a:gd name="T72" fmla="*/ 384 w 461"/>
                  <a:gd name="T73" fmla="*/ 391 h 617"/>
                  <a:gd name="T74" fmla="*/ 386 w 461"/>
                  <a:gd name="T75" fmla="*/ 344 h 617"/>
                  <a:gd name="T76" fmla="*/ 402 w 461"/>
                  <a:gd name="T77" fmla="*/ 313 h 617"/>
                  <a:gd name="T78" fmla="*/ 444 w 461"/>
                  <a:gd name="T79" fmla="*/ 310 h 617"/>
                  <a:gd name="T80" fmla="*/ 455 w 461"/>
                  <a:gd name="T81" fmla="*/ 290 h 617"/>
                  <a:gd name="T82" fmla="*/ 430 w 461"/>
                  <a:gd name="T83" fmla="*/ 228 h 617"/>
                  <a:gd name="T84" fmla="*/ 405 w 461"/>
                  <a:gd name="T85" fmla="*/ 184 h 617"/>
                  <a:gd name="T86" fmla="*/ 348 w 461"/>
                  <a:gd name="T87" fmla="*/ 197 h 617"/>
                  <a:gd name="T88" fmla="*/ 342 w 461"/>
                  <a:gd name="T89" fmla="*/ 147 h 617"/>
                  <a:gd name="T90" fmla="*/ 295 w 461"/>
                  <a:gd name="T91" fmla="*/ 138 h 617"/>
                  <a:gd name="T92" fmla="*/ 254 w 461"/>
                  <a:gd name="T93" fmla="*/ 117 h 617"/>
                  <a:gd name="T94" fmla="*/ 227 w 461"/>
                  <a:gd name="T95" fmla="*/ 124 h 617"/>
                  <a:gd name="T96" fmla="*/ 234 w 461"/>
                  <a:gd name="T97" fmla="*/ 146 h 617"/>
                  <a:gd name="T98" fmla="*/ 234 w 461"/>
                  <a:gd name="T99" fmla="*/ 156 h 617"/>
                  <a:gd name="T100" fmla="*/ 214 w 461"/>
                  <a:gd name="T101" fmla="*/ 174 h 617"/>
                  <a:gd name="T102" fmla="*/ 211 w 461"/>
                  <a:gd name="T103" fmla="*/ 187 h 617"/>
                  <a:gd name="T104" fmla="*/ 201 w 461"/>
                  <a:gd name="T105" fmla="*/ 181 h 617"/>
                  <a:gd name="T106" fmla="*/ 189 w 461"/>
                  <a:gd name="T107" fmla="*/ 152 h 617"/>
                  <a:gd name="T108" fmla="*/ 153 w 461"/>
                  <a:gd name="T109" fmla="*/ 152 h 617"/>
                  <a:gd name="T110" fmla="*/ 123 w 461"/>
                  <a:gd name="T111" fmla="*/ 150 h 617"/>
                  <a:gd name="T112" fmla="*/ 108 w 461"/>
                  <a:gd name="T113" fmla="*/ 128 h 617"/>
                  <a:gd name="T114" fmla="*/ 131 w 461"/>
                  <a:gd name="T115" fmla="*/ 106 h 617"/>
                  <a:gd name="T116" fmla="*/ 148 w 461"/>
                  <a:gd name="T117" fmla="*/ 99 h 617"/>
                  <a:gd name="T118" fmla="*/ 147 w 461"/>
                  <a:gd name="T119" fmla="*/ 82 h 617"/>
                  <a:gd name="T120" fmla="*/ 131 w 461"/>
                  <a:gd name="T121" fmla="*/ 37 h 617"/>
                  <a:gd name="T122" fmla="*/ 102 w 461"/>
                  <a:gd name="T123" fmla="*/ 0 h 617"/>
                  <a:gd name="T124" fmla="*/ 77 w 461"/>
                  <a:gd name="T125" fmla="*/ 1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61" h="617">
                    <a:moveTo>
                      <a:pt x="71" y="18"/>
                    </a:moveTo>
                    <a:lnTo>
                      <a:pt x="70" y="16"/>
                    </a:lnTo>
                    <a:lnTo>
                      <a:pt x="69" y="13"/>
                    </a:lnTo>
                    <a:lnTo>
                      <a:pt x="62" y="13"/>
                    </a:lnTo>
                    <a:lnTo>
                      <a:pt x="60" y="15"/>
                    </a:lnTo>
                    <a:lnTo>
                      <a:pt x="59" y="20"/>
                    </a:lnTo>
                    <a:lnTo>
                      <a:pt x="57" y="23"/>
                    </a:lnTo>
                    <a:lnTo>
                      <a:pt x="59" y="26"/>
                    </a:lnTo>
                    <a:lnTo>
                      <a:pt x="59" y="27"/>
                    </a:lnTo>
                    <a:lnTo>
                      <a:pt x="60" y="32"/>
                    </a:lnTo>
                    <a:lnTo>
                      <a:pt x="62" y="33"/>
                    </a:lnTo>
                    <a:lnTo>
                      <a:pt x="62" y="39"/>
                    </a:lnTo>
                    <a:lnTo>
                      <a:pt x="60" y="40"/>
                    </a:lnTo>
                    <a:lnTo>
                      <a:pt x="57" y="48"/>
                    </a:lnTo>
                    <a:lnTo>
                      <a:pt x="57" y="50"/>
                    </a:lnTo>
                    <a:lnTo>
                      <a:pt x="55" y="53"/>
                    </a:lnTo>
                    <a:lnTo>
                      <a:pt x="52" y="50"/>
                    </a:lnTo>
                    <a:lnTo>
                      <a:pt x="49" y="50"/>
                    </a:lnTo>
                    <a:lnTo>
                      <a:pt x="49" y="51"/>
                    </a:lnTo>
                    <a:lnTo>
                      <a:pt x="45" y="54"/>
                    </a:lnTo>
                    <a:lnTo>
                      <a:pt x="27" y="65"/>
                    </a:lnTo>
                    <a:lnTo>
                      <a:pt x="21" y="75"/>
                    </a:lnTo>
                    <a:lnTo>
                      <a:pt x="18" y="89"/>
                    </a:lnTo>
                    <a:lnTo>
                      <a:pt x="18" y="97"/>
                    </a:lnTo>
                    <a:lnTo>
                      <a:pt x="17" y="99"/>
                    </a:lnTo>
                    <a:lnTo>
                      <a:pt x="0" y="106"/>
                    </a:lnTo>
                    <a:lnTo>
                      <a:pt x="2" y="107"/>
                    </a:lnTo>
                    <a:lnTo>
                      <a:pt x="2" y="108"/>
                    </a:lnTo>
                    <a:lnTo>
                      <a:pt x="13" y="146"/>
                    </a:lnTo>
                    <a:lnTo>
                      <a:pt x="17" y="154"/>
                    </a:lnTo>
                    <a:lnTo>
                      <a:pt x="17" y="156"/>
                    </a:lnTo>
                    <a:lnTo>
                      <a:pt x="25" y="160"/>
                    </a:lnTo>
                    <a:lnTo>
                      <a:pt x="27" y="160"/>
                    </a:lnTo>
                    <a:lnTo>
                      <a:pt x="31" y="164"/>
                    </a:lnTo>
                    <a:lnTo>
                      <a:pt x="33" y="164"/>
                    </a:lnTo>
                    <a:lnTo>
                      <a:pt x="31" y="166"/>
                    </a:lnTo>
                    <a:lnTo>
                      <a:pt x="27" y="168"/>
                    </a:lnTo>
                    <a:lnTo>
                      <a:pt x="28" y="171"/>
                    </a:lnTo>
                    <a:lnTo>
                      <a:pt x="28" y="173"/>
                    </a:lnTo>
                    <a:lnTo>
                      <a:pt x="35" y="187"/>
                    </a:lnTo>
                    <a:lnTo>
                      <a:pt x="35" y="188"/>
                    </a:lnTo>
                    <a:lnTo>
                      <a:pt x="47" y="195"/>
                    </a:lnTo>
                    <a:lnTo>
                      <a:pt x="49" y="212"/>
                    </a:lnTo>
                    <a:lnTo>
                      <a:pt x="49" y="213"/>
                    </a:lnTo>
                    <a:lnTo>
                      <a:pt x="53" y="220"/>
                    </a:lnTo>
                    <a:lnTo>
                      <a:pt x="53" y="221"/>
                    </a:lnTo>
                    <a:lnTo>
                      <a:pt x="57" y="227"/>
                    </a:lnTo>
                    <a:lnTo>
                      <a:pt x="57" y="228"/>
                    </a:lnTo>
                    <a:lnTo>
                      <a:pt x="59" y="228"/>
                    </a:lnTo>
                    <a:lnTo>
                      <a:pt x="59" y="230"/>
                    </a:lnTo>
                    <a:lnTo>
                      <a:pt x="60" y="231"/>
                    </a:lnTo>
                    <a:lnTo>
                      <a:pt x="74" y="238"/>
                    </a:lnTo>
                    <a:lnTo>
                      <a:pt x="76" y="238"/>
                    </a:lnTo>
                    <a:lnTo>
                      <a:pt x="73" y="243"/>
                    </a:lnTo>
                    <a:lnTo>
                      <a:pt x="57" y="279"/>
                    </a:lnTo>
                    <a:lnTo>
                      <a:pt x="53" y="281"/>
                    </a:lnTo>
                    <a:lnTo>
                      <a:pt x="52" y="283"/>
                    </a:lnTo>
                    <a:lnTo>
                      <a:pt x="49" y="286"/>
                    </a:lnTo>
                    <a:lnTo>
                      <a:pt x="38" y="336"/>
                    </a:lnTo>
                    <a:lnTo>
                      <a:pt x="57" y="336"/>
                    </a:lnTo>
                    <a:lnTo>
                      <a:pt x="62" y="339"/>
                    </a:lnTo>
                    <a:lnTo>
                      <a:pt x="77" y="350"/>
                    </a:lnTo>
                    <a:lnTo>
                      <a:pt x="77" y="353"/>
                    </a:lnTo>
                    <a:lnTo>
                      <a:pt x="78" y="354"/>
                    </a:lnTo>
                    <a:lnTo>
                      <a:pt x="81" y="356"/>
                    </a:lnTo>
                    <a:lnTo>
                      <a:pt x="84" y="356"/>
                    </a:lnTo>
                    <a:lnTo>
                      <a:pt x="91" y="361"/>
                    </a:lnTo>
                    <a:lnTo>
                      <a:pt x="98" y="371"/>
                    </a:lnTo>
                    <a:lnTo>
                      <a:pt x="102" y="379"/>
                    </a:lnTo>
                    <a:lnTo>
                      <a:pt x="108" y="398"/>
                    </a:lnTo>
                    <a:lnTo>
                      <a:pt x="111" y="400"/>
                    </a:lnTo>
                    <a:lnTo>
                      <a:pt x="112" y="400"/>
                    </a:lnTo>
                    <a:lnTo>
                      <a:pt x="116" y="402"/>
                    </a:lnTo>
                    <a:lnTo>
                      <a:pt x="122" y="402"/>
                    </a:lnTo>
                    <a:lnTo>
                      <a:pt x="126" y="400"/>
                    </a:lnTo>
                    <a:lnTo>
                      <a:pt x="127" y="400"/>
                    </a:lnTo>
                    <a:lnTo>
                      <a:pt x="137" y="399"/>
                    </a:lnTo>
                    <a:lnTo>
                      <a:pt x="138" y="399"/>
                    </a:lnTo>
                    <a:lnTo>
                      <a:pt x="148" y="402"/>
                    </a:lnTo>
                    <a:lnTo>
                      <a:pt x="154" y="406"/>
                    </a:lnTo>
                    <a:lnTo>
                      <a:pt x="174" y="428"/>
                    </a:lnTo>
                    <a:lnTo>
                      <a:pt x="176" y="428"/>
                    </a:lnTo>
                    <a:lnTo>
                      <a:pt x="178" y="434"/>
                    </a:lnTo>
                    <a:lnTo>
                      <a:pt x="181" y="459"/>
                    </a:lnTo>
                    <a:lnTo>
                      <a:pt x="178" y="473"/>
                    </a:lnTo>
                    <a:lnTo>
                      <a:pt x="176" y="474"/>
                    </a:lnTo>
                    <a:lnTo>
                      <a:pt x="172" y="476"/>
                    </a:lnTo>
                    <a:lnTo>
                      <a:pt x="167" y="476"/>
                    </a:lnTo>
                    <a:lnTo>
                      <a:pt x="167" y="477"/>
                    </a:lnTo>
                    <a:lnTo>
                      <a:pt x="168" y="477"/>
                    </a:lnTo>
                    <a:lnTo>
                      <a:pt x="171" y="483"/>
                    </a:lnTo>
                    <a:lnTo>
                      <a:pt x="171" y="499"/>
                    </a:lnTo>
                    <a:lnTo>
                      <a:pt x="172" y="504"/>
                    </a:lnTo>
                    <a:lnTo>
                      <a:pt x="174" y="505"/>
                    </a:lnTo>
                    <a:lnTo>
                      <a:pt x="201" y="511"/>
                    </a:lnTo>
                    <a:lnTo>
                      <a:pt x="207" y="508"/>
                    </a:lnTo>
                    <a:lnTo>
                      <a:pt x="227" y="508"/>
                    </a:lnTo>
                    <a:lnTo>
                      <a:pt x="227" y="509"/>
                    </a:lnTo>
                    <a:lnTo>
                      <a:pt x="224" y="515"/>
                    </a:lnTo>
                    <a:lnTo>
                      <a:pt x="221" y="526"/>
                    </a:lnTo>
                    <a:lnTo>
                      <a:pt x="221" y="532"/>
                    </a:lnTo>
                    <a:lnTo>
                      <a:pt x="225" y="543"/>
                    </a:lnTo>
                    <a:lnTo>
                      <a:pt x="232" y="543"/>
                    </a:lnTo>
                    <a:lnTo>
                      <a:pt x="239" y="544"/>
                    </a:lnTo>
                    <a:lnTo>
                      <a:pt x="241" y="544"/>
                    </a:lnTo>
                    <a:lnTo>
                      <a:pt x="248" y="548"/>
                    </a:lnTo>
                    <a:lnTo>
                      <a:pt x="249" y="552"/>
                    </a:lnTo>
                    <a:lnTo>
                      <a:pt x="251" y="559"/>
                    </a:lnTo>
                    <a:lnTo>
                      <a:pt x="251" y="562"/>
                    </a:lnTo>
                    <a:lnTo>
                      <a:pt x="243" y="586"/>
                    </a:lnTo>
                    <a:lnTo>
                      <a:pt x="242" y="595"/>
                    </a:lnTo>
                    <a:lnTo>
                      <a:pt x="239" y="597"/>
                    </a:lnTo>
                    <a:lnTo>
                      <a:pt x="236" y="597"/>
                    </a:lnTo>
                    <a:lnTo>
                      <a:pt x="238" y="599"/>
                    </a:lnTo>
                    <a:lnTo>
                      <a:pt x="248" y="605"/>
                    </a:lnTo>
                    <a:lnTo>
                      <a:pt x="249" y="605"/>
                    </a:lnTo>
                    <a:lnTo>
                      <a:pt x="253" y="615"/>
                    </a:lnTo>
                    <a:lnTo>
                      <a:pt x="256" y="617"/>
                    </a:lnTo>
                    <a:lnTo>
                      <a:pt x="292" y="612"/>
                    </a:lnTo>
                    <a:lnTo>
                      <a:pt x="292" y="605"/>
                    </a:lnTo>
                    <a:lnTo>
                      <a:pt x="296" y="597"/>
                    </a:lnTo>
                    <a:lnTo>
                      <a:pt x="323" y="569"/>
                    </a:lnTo>
                    <a:lnTo>
                      <a:pt x="326" y="564"/>
                    </a:lnTo>
                    <a:lnTo>
                      <a:pt x="330" y="559"/>
                    </a:lnTo>
                    <a:lnTo>
                      <a:pt x="345" y="550"/>
                    </a:lnTo>
                    <a:lnTo>
                      <a:pt x="347" y="550"/>
                    </a:lnTo>
                    <a:lnTo>
                      <a:pt x="352" y="554"/>
                    </a:lnTo>
                    <a:lnTo>
                      <a:pt x="355" y="557"/>
                    </a:lnTo>
                    <a:lnTo>
                      <a:pt x="355" y="561"/>
                    </a:lnTo>
                    <a:lnTo>
                      <a:pt x="356" y="565"/>
                    </a:lnTo>
                    <a:lnTo>
                      <a:pt x="358" y="565"/>
                    </a:lnTo>
                    <a:lnTo>
                      <a:pt x="359" y="566"/>
                    </a:lnTo>
                    <a:lnTo>
                      <a:pt x="365" y="568"/>
                    </a:lnTo>
                    <a:lnTo>
                      <a:pt x="366" y="566"/>
                    </a:lnTo>
                    <a:lnTo>
                      <a:pt x="368" y="564"/>
                    </a:lnTo>
                    <a:lnTo>
                      <a:pt x="368" y="562"/>
                    </a:lnTo>
                    <a:lnTo>
                      <a:pt x="370" y="561"/>
                    </a:lnTo>
                    <a:lnTo>
                      <a:pt x="375" y="557"/>
                    </a:lnTo>
                    <a:lnTo>
                      <a:pt x="376" y="547"/>
                    </a:lnTo>
                    <a:lnTo>
                      <a:pt x="376" y="536"/>
                    </a:lnTo>
                    <a:lnTo>
                      <a:pt x="366" y="518"/>
                    </a:lnTo>
                    <a:lnTo>
                      <a:pt x="366" y="513"/>
                    </a:lnTo>
                    <a:lnTo>
                      <a:pt x="368" y="512"/>
                    </a:lnTo>
                    <a:lnTo>
                      <a:pt x="369" y="508"/>
                    </a:lnTo>
                    <a:lnTo>
                      <a:pt x="369" y="501"/>
                    </a:lnTo>
                    <a:lnTo>
                      <a:pt x="366" y="491"/>
                    </a:lnTo>
                    <a:lnTo>
                      <a:pt x="366" y="490"/>
                    </a:lnTo>
                    <a:lnTo>
                      <a:pt x="387" y="501"/>
                    </a:lnTo>
                    <a:lnTo>
                      <a:pt x="397" y="501"/>
                    </a:lnTo>
                    <a:lnTo>
                      <a:pt x="400" y="499"/>
                    </a:lnTo>
                    <a:lnTo>
                      <a:pt x="398" y="498"/>
                    </a:lnTo>
                    <a:lnTo>
                      <a:pt x="397" y="494"/>
                    </a:lnTo>
                    <a:lnTo>
                      <a:pt x="397" y="492"/>
                    </a:lnTo>
                    <a:lnTo>
                      <a:pt x="401" y="488"/>
                    </a:lnTo>
                    <a:lnTo>
                      <a:pt x="402" y="488"/>
                    </a:lnTo>
                    <a:lnTo>
                      <a:pt x="402" y="490"/>
                    </a:lnTo>
                    <a:lnTo>
                      <a:pt x="404" y="494"/>
                    </a:lnTo>
                    <a:lnTo>
                      <a:pt x="402" y="498"/>
                    </a:lnTo>
                    <a:lnTo>
                      <a:pt x="402" y="502"/>
                    </a:lnTo>
                    <a:lnTo>
                      <a:pt x="421" y="491"/>
                    </a:lnTo>
                    <a:lnTo>
                      <a:pt x="423" y="488"/>
                    </a:lnTo>
                    <a:lnTo>
                      <a:pt x="426" y="487"/>
                    </a:lnTo>
                    <a:lnTo>
                      <a:pt x="428" y="487"/>
                    </a:lnTo>
                    <a:lnTo>
                      <a:pt x="428" y="481"/>
                    </a:lnTo>
                    <a:lnTo>
                      <a:pt x="426" y="478"/>
                    </a:lnTo>
                    <a:lnTo>
                      <a:pt x="411" y="458"/>
                    </a:lnTo>
                    <a:lnTo>
                      <a:pt x="411" y="453"/>
                    </a:lnTo>
                    <a:lnTo>
                      <a:pt x="405" y="445"/>
                    </a:lnTo>
                    <a:lnTo>
                      <a:pt x="404" y="439"/>
                    </a:lnTo>
                    <a:lnTo>
                      <a:pt x="407" y="435"/>
                    </a:lnTo>
                    <a:lnTo>
                      <a:pt x="414" y="428"/>
                    </a:lnTo>
                    <a:lnTo>
                      <a:pt x="419" y="417"/>
                    </a:lnTo>
                    <a:lnTo>
                      <a:pt x="421" y="417"/>
                    </a:lnTo>
                    <a:lnTo>
                      <a:pt x="422" y="414"/>
                    </a:lnTo>
                    <a:lnTo>
                      <a:pt x="425" y="413"/>
                    </a:lnTo>
                    <a:lnTo>
                      <a:pt x="430" y="411"/>
                    </a:lnTo>
                    <a:lnTo>
                      <a:pt x="432" y="408"/>
                    </a:lnTo>
                    <a:lnTo>
                      <a:pt x="433" y="407"/>
                    </a:lnTo>
                    <a:lnTo>
                      <a:pt x="432" y="407"/>
                    </a:lnTo>
                    <a:lnTo>
                      <a:pt x="423" y="402"/>
                    </a:lnTo>
                    <a:lnTo>
                      <a:pt x="407" y="402"/>
                    </a:lnTo>
                    <a:lnTo>
                      <a:pt x="398" y="395"/>
                    </a:lnTo>
                    <a:lnTo>
                      <a:pt x="390" y="392"/>
                    </a:lnTo>
                    <a:lnTo>
                      <a:pt x="388" y="391"/>
                    </a:lnTo>
                    <a:lnTo>
                      <a:pt x="384" y="391"/>
                    </a:lnTo>
                    <a:lnTo>
                      <a:pt x="390" y="375"/>
                    </a:lnTo>
                    <a:lnTo>
                      <a:pt x="390" y="371"/>
                    </a:lnTo>
                    <a:lnTo>
                      <a:pt x="388" y="370"/>
                    </a:lnTo>
                    <a:lnTo>
                      <a:pt x="386" y="358"/>
                    </a:lnTo>
                    <a:lnTo>
                      <a:pt x="386" y="344"/>
                    </a:lnTo>
                    <a:lnTo>
                      <a:pt x="384" y="333"/>
                    </a:lnTo>
                    <a:lnTo>
                      <a:pt x="384" y="331"/>
                    </a:lnTo>
                    <a:lnTo>
                      <a:pt x="387" y="325"/>
                    </a:lnTo>
                    <a:lnTo>
                      <a:pt x="391" y="321"/>
                    </a:lnTo>
                    <a:lnTo>
                      <a:pt x="402" y="313"/>
                    </a:lnTo>
                    <a:lnTo>
                      <a:pt x="414" y="303"/>
                    </a:lnTo>
                    <a:lnTo>
                      <a:pt x="418" y="297"/>
                    </a:lnTo>
                    <a:lnTo>
                      <a:pt x="418" y="296"/>
                    </a:lnTo>
                    <a:lnTo>
                      <a:pt x="432" y="305"/>
                    </a:lnTo>
                    <a:lnTo>
                      <a:pt x="444" y="310"/>
                    </a:lnTo>
                    <a:lnTo>
                      <a:pt x="445" y="311"/>
                    </a:lnTo>
                    <a:lnTo>
                      <a:pt x="454" y="312"/>
                    </a:lnTo>
                    <a:lnTo>
                      <a:pt x="461" y="312"/>
                    </a:lnTo>
                    <a:lnTo>
                      <a:pt x="461" y="307"/>
                    </a:lnTo>
                    <a:lnTo>
                      <a:pt x="455" y="290"/>
                    </a:lnTo>
                    <a:lnTo>
                      <a:pt x="451" y="283"/>
                    </a:lnTo>
                    <a:lnTo>
                      <a:pt x="435" y="244"/>
                    </a:lnTo>
                    <a:lnTo>
                      <a:pt x="432" y="240"/>
                    </a:lnTo>
                    <a:lnTo>
                      <a:pt x="432" y="233"/>
                    </a:lnTo>
                    <a:lnTo>
                      <a:pt x="430" y="228"/>
                    </a:lnTo>
                    <a:lnTo>
                      <a:pt x="433" y="221"/>
                    </a:lnTo>
                    <a:lnTo>
                      <a:pt x="436" y="205"/>
                    </a:lnTo>
                    <a:lnTo>
                      <a:pt x="433" y="201"/>
                    </a:lnTo>
                    <a:lnTo>
                      <a:pt x="430" y="199"/>
                    </a:lnTo>
                    <a:lnTo>
                      <a:pt x="405" y="184"/>
                    </a:lnTo>
                    <a:lnTo>
                      <a:pt x="402" y="184"/>
                    </a:lnTo>
                    <a:lnTo>
                      <a:pt x="401" y="183"/>
                    </a:lnTo>
                    <a:lnTo>
                      <a:pt x="378" y="195"/>
                    </a:lnTo>
                    <a:lnTo>
                      <a:pt x="366" y="197"/>
                    </a:lnTo>
                    <a:lnTo>
                      <a:pt x="348" y="197"/>
                    </a:lnTo>
                    <a:lnTo>
                      <a:pt x="345" y="194"/>
                    </a:lnTo>
                    <a:lnTo>
                      <a:pt x="333" y="187"/>
                    </a:lnTo>
                    <a:lnTo>
                      <a:pt x="333" y="185"/>
                    </a:lnTo>
                    <a:lnTo>
                      <a:pt x="340" y="163"/>
                    </a:lnTo>
                    <a:lnTo>
                      <a:pt x="342" y="147"/>
                    </a:lnTo>
                    <a:lnTo>
                      <a:pt x="333" y="138"/>
                    </a:lnTo>
                    <a:lnTo>
                      <a:pt x="326" y="132"/>
                    </a:lnTo>
                    <a:lnTo>
                      <a:pt x="321" y="132"/>
                    </a:lnTo>
                    <a:lnTo>
                      <a:pt x="319" y="138"/>
                    </a:lnTo>
                    <a:lnTo>
                      <a:pt x="295" y="138"/>
                    </a:lnTo>
                    <a:lnTo>
                      <a:pt x="264" y="130"/>
                    </a:lnTo>
                    <a:lnTo>
                      <a:pt x="264" y="127"/>
                    </a:lnTo>
                    <a:lnTo>
                      <a:pt x="261" y="118"/>
                    </a:lnTo>
                    <a:lnTo>
                      <a:pt x="257" y="118"/>
                    </a:lnTo>
                    <a:lnTo>
                      <a:pt x="254" y="117"/>
                    </a:lnTo>
                    <a:lnTo>
                      <a:pt x="251" y="110"/>
                    </a:lnTo>
                    <a:lnTo>
                      <a:pt x="249" y="110"/>
                    </a:lnTo>
                    <a:lnTo>
                      <a:pt x="246" y="115"/>
                    </a:lnTo>
                    <a:lnTo>
                      <a:pt x="243" y="118"/>
                    </a:lnTo>
                    <a:lnTo>
                      <a:pt x="227" y="124"/>
                    </a:lnTo>
                    <a:lnTo>
                      <a:pt x="229" y="128"/>
                    </a:lnTo>
                    <a:lnTo>
                      <a:pt x="232" y="138"/>
                    </a:lnTo>
                    <a:lnTo>
                      <a:pt x="232" y="145"/>
                    </a:lnTo>
                    <a:lnTo>
                      <a:pt x="234" y="145"/>
                    </a:lnTo>
                    <a:lnTo>
                      <a:pt x="234" y="146"/>
                    </a:lnTo>
                    <a:lnTo>
                      <a:pt x="235" y="146"/>
                    </a:lnTo>
                    <a:lnTo>
                      <a:pt x="236" y="152"/>
                    </a:lnTo>
                    <a:lnTo>
                      <a:pt x="236" y="153"/>
                    </a:lnTo>
                    <a:lnTo>
                      <a:pt x="235" y="153"/>
                    </a:lnTo>
                    <a:lnTo>
                      <a:pt x="234" y="156"/>
                    </a:lnTo>
                    <a:lnTo>
                      <a:pt x="232" y="157"/>
                    </a:lnTo>
                    <a:lnTo>
                      <a:pt x="227" y="161"/>
                    </a:lnTo>
                    <a:lnTo>
                      <a:pt x="227" y="163"/>
                    </a:lnTo>
                    <a:lnTo>
                      <a:pt x="222" y="166"/>
                    </a:lnTo>
                    <a:lnTo>
                      <a:pt x="214" y="174"/>
                    </a:lnTo>
                    <a:lnTo>
                      <a:pt x="214" y="180"/>
                    </a:lnTo>
                    <a:lnTo>
                      <a:pt x="215" y="181"/>
                    </a:lnTo>
                    <a:lnTo>
                      <a:pt x="215" y="184"/>
                    </a:lnTo>
                    <a:lnTo>
                      <a:pt x="214" y="185"/>
                    </a:lnTo>
                    <a:lnTo>
                      <a:pt x="211" y="187"/>
                    </a:lnTo>
                    <a:lnTo>
                      <a:pt x="210" y="187"/>
                    </a:lnTo>
                    <a:lnTo>
                      <a:pt x="210" y="185"/>
                    </a:lnTo>
                    <a:lnTo>
                      <a:pt x="208" y="185"/>
                    </a:lnTo>
                    <a:lnTo>
                      <a:pt x="207" y="181"/>
                    </a:lnTo>
                    <a:lnTo>
                      <a:pt x="201" y="181"/>
                    </a:lnTo>
                    <a:lnTo>
                      <a:pt x="197" y="180"/>
                    </a:lnTo>
                    <a:lnTo>
                      <a:pt x="196" y="175"/>
                    </a:lnTo>
                    <a:lnTo>
                      <a:pt x="194" y="174"/>
                    </a:lnTo>
                    <a:lnTo>
                      <a:pt x="190" y="164"/>
                    </a:lnTo>
                    <a:lnTo>
                      <a:pt x="189" y="152"/>
                    </a:lnTo>
                    <a:lnTo>
                      <a:pt x="181" y="142"/>
                    </a:lnTo>
                    <a:lnTo>
                      <a:pt x="181" y="140"/>
                    </a:lnTo>
                    <a:lnTo>
                      <a:pt x="179" y="140"/>
                    </a:lnTo>
                    <a:lnTo>
                      <a:pt x="162" y="145"/>
                    </a:lnTo>
                    <a:lnTo>
                      <a:pt x="153" y="152"/>
                    </a:lnTo>
                    <a:lnTo>
                      <a:pt x="144" y="154"/>
                    </a:lnTo>
                    <a:lnTo>
                      <a:pt x="141" y="156"/>
                    </a:lnTo>
                    <a:lnTo>
                      <a:pt x="133" y="156"/>
                    </a:lnTo>
                    <a:lnTo>
                      <a:pt x="127" y="152"/>
                    </a:lnTo>
                    <a:lnTo>
                      <a:pt x="123" y="150"/>
                    </a:lnTo>
                    <a:lnTo>
                      <a:pt x="116" y="147"/>
                    </a:lnTo>
                    <a:lnTo>
                      <a:pt x="108" y="139"/>
                    </a:lnTo>
                    <a:lnTo>
                      <a:pt x="105" y="132"/>
                    </a:lnTo>
                    <a:lnTo>
                      <a:pt x="105" y="130"/>
                    </a:lnTo>
                    <a:lnTo>
                      <a:pt x="108" y="128"/>
                    </a:lnTo>
                    <a:lnTo>
                      <a:pt x="109" y="125"/>
                    </a:lnTo>
                    <a:lnTo>
                      <a:pt x="109" y="124"/>
                    </a:lnTo>
                    <a:lnTo>
                      <a:pt x="112" y="124"/>
                    </a:lnTo>
                    <a:lnTo>
                      <a:pt x="119" y="117"/>
                    </a:lnTo>
                    <a:lnTo>
                      <a:pt x="131" y="106"/>
                    </a:lnTo>
                    <a:lnTo>
                      <a:pt x="131" y="100"/>
                    </a:lnTo>
                    <a:lnTo>
                      <a:pt x="130" y="96"/>
                    </a:lnTo>
                    <a:lnTo>
                      <a:pt x="131" y="90"/>
                    </a:lnTo>
                    <a:lnTo>
                      <a:pt x="140" y="93"/>
                    </a:lnTo>
                    <a:lnTo>
                      <a:pt x="148" y="99"/>
                    </a:lnTo>
                    <a:lnTo>
                      <a:pt x="151" y="100"/>
                    </a:lnTo>
                    <a:lnTo>
                      <a:pt x="153" y="99"/>
                    </a:lnTo>
                    <a:lnTo>
                      <a:pt x="154" y="96"/>
                    </a:lnTo>
                    <a:lnTo>
                      <a:pt x="150" y="83"/>
                    </a:lnTo>
                    <a:lnTo>
                      <a:pt x="147" y="82"/>
                    </a:lnTo>
                    <a:lnTo>
                      <a:pt x="146" y="80"/>
                    </a:lnTo>
                    <a:lnTo>
                      <a:pt x="130" y="47"/>
                    </a:lnTo>
                    <a:lnTo>
                      <a:pt x="130" y="40"/>
                    </a:lnTo>
                    <a:lnTo>
                      <a:pt x="131" y="39"/>
                    </a:lnTo>
                    <a:lnTo>
                      <a:pt x="131" y="37"/>
                    </a:lnTo>
                    <a:lnTo>
                      <a:pt x="133" y="18"/>
                    </a:lnTo>
                    <a:lnTo>
                      <a:pt x="122" y="15"/>
                    </a:lnTo>
                    <a:lnTo>
                      <a:pt x="112" y="11"/>
                    </a:lnTo>
                    <a:lnTo>
                      <a:pt x="107" y="0"/>
                    </a:lnTo>
                    <a:lnTo>
                      <a:pt x="102" y="0"/>
                    </a:lnTo>
                    <a:lnTo>
                      <a:pt x="100" y="1"/>
                    </a:lnTo>
                    <a:lnTo>
                      <a:pt x="98" y="1"/>
                    </a:lnTo>
                    <a:lnTo>
                      <a:pt x="78" y="16"/>
                    </a:lnTo>
                    <a:lnTo>
                      <a:pt x="77" y="16"/>
                    </a:lnTo>
                    <a:lnTo>
                      <a:pt x="77" y="18"/>
                    </a:lnTo>
                    <a:lnTo>
                      <a:pt x="71" y="1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66" name="Freeform 595">
                <a:extLst>
                  <a:ext uri="{FF2B5EF4-FFF2-40B4-BE49-F238E27FC236}">
                    <a16:creationId xmlns:a16="http://schemas.microsoft.com/office/drawing/2014/main" id="{BDB68CE9-F063-8543-A0ED-16E60D9E77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3" y="1951"/>
                <a:ext cx="195" cy="126"/>
              </a:xfrm>
              <a:custGeom>
                <a:avLst/>
                <a:gdLst>
                  <a:gd name="T0" fmla="*/ 0 w 778"/>
                  <a:gd name="T1" fmla="*/ 85 h 501"/>
                  <a:gd name="T2" fmla="*/ 18 w 778"/>
                  <a:gd name="T3" fmla="*/ 115 h 501"/>
                  <a:gd name="T4" fmla="*/ 40 w 778"/>
                  <a:gd name="T5" fmla="*/ 171 h 501"/>
                  <a:gd name="T6" fmla="*/ 87 w 778"/>
                  <a:gd name="T7" fmla="*/ 222 h 501"/>
                  <a:gd name="T8" fmla="*/ 97 w 778"/>
                  <a:gd name="T9" fmla="*/ 245 h 501"/>
                  <a:gd name="T10" fmla="*/ 112 w 778"/>
                  <a:gd name="T11" fmla="*/ 278 h 501"/>
                  <a:gd name="T12" fmla="*/ 118 w 778"/>
                  <a:gd name="T13" fmla="*/ 308 h 501"/>
                  <a:gd name="T14" fmla="*/ 136 w 778"/>
                  <a:gd name="T15" fmla="*/ 328 h 501"/>
                  <a:gd name="T16" fmla="*/ 144 w 778"/>
                  <a:gd name="T17" fmla="*/ 338 h 501"/>
                  <a:gd name="T18" fmla="*/ 150 w 778"/>
                  <a:gd name="T19" fmla="*/ 407 h 501"/>
                  <a:gd name="T20" fmla="*/ 137 w 778"/>
                  <a:gd name="T21" fmla="*/ 427 h 501"/>
                  <a:gd name="T22" fmla="*/ 155 w 778"/>
                  <a:gd name="T23" fmla="*/ 448 h 501"/>
                  <a:gd name="T24" fmla="*/ 175 w 778"/>
                  <a:gd name="T25" fmla="*/ 449 h 501"/>
                  <a:gd name="T26" fmla="*/ 208 w 778"/>
                  <a:gd name="T27" fmla="*/ 465 h 501"/>
                  <a:gd name="T28" fmla="*/ 236 w 778"/>
                  <a:gd name="T29" fmla="*/ 479 h 501"/>
                  <a:gd name="T30" fmla="*/ 274 w 778"/>
                  <a:gd name="T31" fmla="*/ 460 h 501"/>
                  <a:gd name="T32" fmla="*/ 275 w 778"/>
                  <a:gd name="T33" fmla="*/ 488 h 501"/>
                  <a:gd name="T34" fmla="*/ 291 w 778"/>
                  <a:gd name="T35" fmla="*/ 476 h 501"/>
                  <a:gd name="T36" fmla="*/ 299 w 778"/>
                  <a:gd name="T37" fmla="*/ 443 h 501"/>
                  <a:gd name="T38" fmla="*/ 310 w 778"/>
                  <a:gd name="T39" fmla="*/ 426 h 501"/>
                  <a:gd name="T40" fmla="*/ 333 w 778"/>
                  <a:gd name="T41" fmla="*/ 424 h 501"/>
                  <a:gd name="T42" fmla="*/ 333 w 778"/>
                  <a:gd name="T43" fmla="*/ 412 h 501"/>
                  <a:gd name="T44" fmla="*/ 383 w 778"/>
                  <a:gd name="T45" fmla="*/ 406 h 501"/>
                  <a:gd name="T46" fmla="*/ 409 w 778"/>
                  <a:gd name="T47" fmla="*/ 410 h 501"/>
                  <a:gd name="T48" fmla="*/ 445 w 778"/>
                  <a:gd name="T49" fmla="*/ 476 h 501"/>
                  <a:gd name="T50" fmla="*/ 503 w 778"/>
                  <a:gd name="T51" fmla="*/ 501 h 501"/>
                  <a:gd name="T52" fmla="*/ 542 w 778"/>
                  <a:gd name="T53" fmla="*/ 491 h 501"/>
                  <a:gd name="T54" fmla="*/ 560 w 778"/>
                  <a:gd name="T55" fmla="*/ 465 h 501"/>
                  <a:gd name="T56" fmla="*/ 579 w 778"/>
                  <a:gd name="T57" fmla="*/ 446 h 501"/>
                  <a:gd name="T58" fmla="*/ 606 w 778"/>
                  <a:gd name="T59" fmla="*/ 413 h 501"/>
                  <a:gd name="T60" fmla="*/ 634 w 778"/>
                  <a:gd name="T61" fmla="*/ 400 h 501"/>
                  <a:gd name="T62" fmla="*/ 636 w 778"/>
                  <a:gd name="T63" fmla="*/ 368 h 501"/>
                  <a:gd name="T64" fmla="*/ 679 w 778"/>
                  <a:gd name="T65" fmla="*/ 322 h 501"/>
                  <a:gd name="T66" fmla="*/ 689 w 778"/>
                  <a:gd name="T67" fmla="*/ 287 h 501"/>
                  <a:gd name="T68" fmla="*/ 738 w 778"/>
                  <a:gd name="T69" fmla="*/ 258 h 501"/>
                  <a:gd name="T70" fmla="*/ 771 w 778"/>
                  <a:gd name="T71" fmla="*/ 232 h 501"/>
                  <a:gd name="T72" fmla="*/ 756 w 778"/>
                  <a:gd name="T73" fmla="*/ 196 h 501"/>
                  <a:gd name="T74" fmla="*/ 740 w 778"/>
                  <a:gd name="T75" fmla="*/ 175 h 501"/>
                  <a:gd name="T76" fmla="*/ 707 w 778"/>
                  <a:gd name="T77" fmla="*/ 158 h 501"/>
                  <a:gd name="T78" fmla="*/ 686 w 778"/>
                  <a:gd name="T79" fmla="*/ 135 h 501"/>
                  <a:gd name="T80" fmla="*/ 673 w 778"/>
                  <a:gd name="T81" fmla="*/ 129 h 501"/>
                  <a:gd name="T82" fmla="*/ 663 w 778"/>
                  <a:gd name="T83" fmla="*/ 117 h 501"/>
                  <a:gd name="T84" fmla="*/ 641 w 778"/>
                  <a:gd name="T85" fmla="*/ 95 h 501"/>
                  <a:gd name="T86" fmla="*/ 632 w 778"/>
                  <a:gd name="T87" fmla="*/ 122 h 501"/>
                  <a:gd name="T88" fmla="*/ 620 w 778"/>
                  <a:gd name="T89" fmla="*/ 60 h 501"/>
                  <a:gd name="T90" fmla="*/ 576 w 778"/>
                  <a:gd name="T91" fmla="*/ 15 h 501"/>
                  <a:gd name="T92" fmla="*/ 543 w 778"/>
                  <a:gd name="T93" fmla="*/ 32 h 501"/>
                  <a:gd name="T94" fmla="*/ 520 w 778"/>
                  <a:gd name="T95" fmla="*/ 11 h 501"/>
                  <a:gd name="T96" fmla="*/ 486 w 778"/>
                  <a:gd name="T97" fmla="*/ 16 h 501"/>
                  <a:gd name="T98" fmla="*/ 454 w 778"/>
                  <a:gd name="T99" fmla="*/ 16 h 501"/>
                  <a:gd name="T100" fmla="*/ 412 w 778"/>
                  <a:gd name="T101" fmla="*/ 54 h 501"/>
                  <a:gd name="T102" fmla="*/ 376 w 778"/>
                  <a:gd name="T103" fmla="*/ 65 h 501"/>
                  <a:gd name="T104" fmla="*/ 317 w 778"/>
                  <a:gd name="T105" fmla="*/ 103 h 501"/>
                  <a:gd name="T106" fmla="*/ 288 w 778"/>
                  <a:gd name="T107" fmla="*/ 111 h 501"/>
                  <a:gd name="T108" fmla="*/ 258 w 778"/>
                  <a:gd name="T109" fmla="*/ 142 h 501"/>
                  <a:gd name="T110" fmla="*/ 213 w 778"/>
                  <a:gd name="T111" fmla="*/ 143 h 501"/>
                  <a:gd name="T112" fmla="*/ 196 w 778"/>
                  <a:gd name="T113" fmla="*/ 90 h 501"/>
                  <a:gd name="T114" fmla="*/ 140 w 778"/>
                  <a:gd name="T115" fmla="*/ 64 h 501"/>
                  <a:gd name="T116" fmla="*/ 59 w 778"/>
                  <a:gd name="T117" fmla="*/ 89 h 501"/>
                  <a:gd name="T118" fmla="*/ 20 w 778"/>
                  <a:gd name="T119" fmla="*/ 83 h 5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778" h="501">
                    <a:moveTo>
                      <a:pt x="11" y="69"/>
                    </a:moveTo>
                    <a:lnTo>
                      <a:pt x="9" y="69"/>
                    </a:lnTo>
                    <a:lnTo>
                      <a:pt x="9" y="76"/>
                    </a:lnTo>
                    <a:lnTo>
                      <a:pt x="6" y="79"/>
                    </a:lnTo>
                    <a:lnTo>
                      <a:pt x="2" y="82"/>
                    </a:lnTo>
                    <a:lnTo>
                      <a:pt x="2" y="83"/>
                    </a:lnTo>
                    <a:lnTo>
                      <a:pt x="0" y="85"/>
                    </a:lnTo>
                    <a:lnTo>
                      <a:pt x="0" y="88"/>
                    </a:lnTo>
                    <a:lnTo>
                      <a:pt x="4" y="96"/>
                    </a:lnTo>
                    <a:lnTo>
                      <a:pt x="7" y="98"/>
                    </a:lnTo>
                    <a:lnTo>
                      <a:pt x="14" y="106"/>
                    </a:lnTo>
                    <a:lnTo>
                      <a:pt x="16" y="108"/>
                    </a:lnTo>
                    <a:lnTo>
                      <a:pt x="17" y="110"/>
                    </a:lnTo>
                    <a:lnTo>
                      <a:pt x="18" y="115"/>
                    </a:lnTo>
                    <a:lnTo>
                      <a:pt x="20" y="118"/>
                    </a:lnTo>
                    <a:lnTo>
                      <a:pt x="20" y="138"/>
                    </a:lnTo>
                    <a:lnTo>
                      <a:pt x="18" y="143"/>
                    </a:lnTo>
                    <a:lnTo>
                      <a:pt x="20" y="145"/>
                    </a:lnTo>
                    <a:lnTo>
                      <a:pt x="31" y="148"/>
                    </a:lnTo>
                    <a:lnTo>
                      <a:pt x="35" y="153"/>
                    </a:lnTo>
                    <a:lnTo>
                      <a:pt x="40" y="171"/>
                    </a:lnTo>
                    <a:lnTo>
                      <a:pt x="41" y="181"/>
                    </a:lnTo>
                    <a:lnTo>
                      <a:pt x="42" y="184"/>
                    </a:lnTo>
                    <a:lnTo>
                      <a:pt x="44" y="185"/>
                    </a:lnTo>
                    <a:lnTo>
                      <a:pt x="52" y="192"/>
                    </a:lnTo>
                    <a:lnTo>
                      <a:pt x="73" y="215"/>
                    </a:lnTo>
                    <a:lnTo>
                      <a:pt x="83" y="220"/>
                    </a:lnTo>
                    <a:lnTo>
                      <a:pt x="87" y="222"/>
                    </a:lnTo>
                    <a:lnTo>
                      <a:pt x="93" y="227"/>
                    </a:lnTo>
                    <a:lnTo>
                      <a:pt x="93" y="229"/>
                    </a:lnTo>
                    <a:lnTo>
                      <a:pt x="94" y="230"/>
                    </a:lnTo>
                    <a:lnTo>
                      <a:pt x="95" y="235"/>
                    </a:lnTo>
                    <a:lnTo>
                      <a:pt x="95" y="240"/>
                    </a:lnTo>
                    <a:lnTo>
                      <a:pt x="97" y="244"/>
                    </a:lnTo>
                    <a:lnTo>
                      <a:pt x="97" y="245"/>
                    </a:lnTo>
                    <a:lnTo>
                      <a:pt x="101" y="251"/>
                    </a:lnTo>
                    <a:lnTo>
                      <a:pt x="102" y="255"/>
                    </a:lnTo>
                    <a:lnTo>
                      <a:pt x="102" y="256"/>
                    </a:lnTo>
                    <a:lnTo>
                      <a:pt x="104" y="258"/>
                    </a:lnTo>
                    <a:lnTo>
                      <a:pt x="107" y="266"/>
                    </a:lnTo>
                    <a:lnTo>
                      <a:pt x="112" y="276"/>
                    </a:lnTo>
                    <a:lnTo>
                      <a:pt x="112" y="278"/>
                    </a:lnTo>
                    <a:lnTo>
                      <a:pt x="116" y="280"/>
                    </a:lnTo>
                    <a:lnTo>
                      <a:pt x="116" y="282"/>
                    </a:lnTo>
                    <a:lnTo>
                      <a:pt x="127" y="289"/>
                    </a:lnTo>
                    <a:lnTo>
                      <a:pt x="127" y="294"/>
                    </a:lnTo>
                    <a:lnTo>
                      <a:pt x="122" y="302"/>
                    </a:lnTo>
                    <a:lnTo>
                      <a:pt x="121" y="304"/>
                    </a:lnTo>
                    <a:lnTo>
                      <a:pt x="118" y="308"/>
                    </a:lnTo>
                    <a:lnTo>
                      <a:pt x="114" y="312"/>
                    </a:lnTo>
                    <a:lnTo>
                      <a:pt x="114" y="321"/>
                    </a:lnTo>
                    <a:lnTo>
                      <a:pt x="121" y="328"/>
                    </a:lnTo>
                    <a:lnTo>
                      <a:pt x="122" y="328"/>
                    </a:lnTo>
                    <a:lnTo>
                      <a:pt x="127" y="329"/>
                    </a:lnTo>
                    <a:lnTo>
                      <a:pt x="130" y="329"/>
                    </a:lnTo>
                    <a:lnTo>
                      <a:pt x="136" y="328"/>
                    </a:lnTo>
                    <a:lnTo>
                      <a:pt x="138" y="328"/>
                    </a:lnTo>
                    <a:lnTo>
                      <a:pt x="138" y="329"/>
                    </a:lnTo>
                    <a:lnTo>
                      <a:pt x="141" y="331"/>
                    </a:lnTo>
                    <a:lnTo>
                      <a:pt x="143" y="331"/>
                    </a:lnTo>
                    <a:lnTo>
                      <a:pt x="143" y="332"/>
                    </a:lnTo>
                    <a:lnTo>
                      <a:pt x="144" y="333"/>
                    </a:lnTo>
                    <a:lnTo>
                      <a:pt x="144" y="338"/>
                    </a:lnTo>
                    <a:lnTo>
                      <a:pt x="141" y="340"/>
                    </a:lnTo>
                    <a:lnTo>
                      <a:pt x="147" y="366"/>
                    </a:lnTo>
                    <a:lnTo>
                      <a:pt x="148" y="372"/>
                    </a:lnTo>
                    <a:lnTo>
                      <a:pt x="148" y="382"/>
                    </a:lnTo>
                    <a:lnTo>
                      <a:pt x="151" y="392"/>
                    </a:lnTo>
                    <a:lnTo>
                      <a:pt x="151" y="403"/>
                    </a:lnTo>
                    <a:lnTo>
                      <a:pt x="150" y="407"/>
                    </a:lnTo>
                    <a:lnTo>
                      <a:pt x="147" y="413"/>
                    </a:lnTo>
                    <a:lnTo>
                      <a:pt x="145" y="414"/>
                    </a:lnTo>
                    <a:lnTo>
                      <a:pt x="143" y="416"/>
                    </a:lnTo>
                    <a:lnTo>
                      <a:pt x="141" y="417"/>
                    </a:lnTo>
                    <a:lnTo>
                      <a:pt x="141" y="419"/>
                    </a:lnTo>
                    <a:lnTo>
                      <a:pt x="140" y="419"/>
                    </a:lnTo>
                    <a:lnTo>
                      <a:pt x="137" y="427"/>
                    </a:lnTo>
                    <a:lnTo>
                      <a:pt x="138" y="427"/>
                    </a:lnTo>
                    <a:lnTo>
                      <a:pt x="138" y="428"/>
                    </a:lnTo>
                    <a:lnTo>
                      <a:pt x="141" y="435"/>
                    </a:lnTo>
                    <a:lnTo>
                      <a:pt x="143" y="436"/>
                    </a:lnTo>
                    <a:lnTo>
                      <a:pt x="150" y="445"/>
                    </a:lnTo>
                    <a:lnTo>
                      <a:pt x="151" y="445"/>
                    </a:lnTo>
                    <a:lnTo>
                      <a:pt x="155" y="448"/>
                    </a:lnTo>
                    <a:lnTo>
                      <a:pt x="157" y="449"/>
                    </a:lnTo>
                    <a:lnTo>
                      <a:pt x="160" y="451"/>
                    </a:lnTo>
                    <a:lnTo>
                      <a:pt x="162" y="451"/>
                    </a:lnTo>
                    <a:lnTo>
                      <a:pt x="167" y="452"/>
                    </a:lnTo>
                    <a:lnTo>
                      <a:pt x="168" y="451"/>
                    </a:lnTo>
                    <a:lnTo>
                      <a:pt x="169" y="451"/>
                    </a:lnTo>
                    <a:lnTo>
                      <a:pt x="175" y="449"/>
                    </a:lnTo>
                    <a:lnTo>
                      <a:pt x="178" y="449"/>
                    </a:lnTo>
                    <a:lnTo>
                      <a:pt x="179" y="448"/>
                    </a:lnTo>
                    <a:lnTo>
                      <a:pt x="196" y="459"/>
                    </a:lnTo>
                    <a:lnTo>
                      <a:pt x="197" y="462"/>
                    </a:lnTo>
                    <a:lnTo>
                      <a:pt x="197" y="463"/>
                    </a:lnTo>
                    <a:lnTo>
                      <a:pt x="198" y="465"/>
                    </a:lnTo>
                    <a:lnTo>
                      <a:pt x="208" y="465"/>
                    </a:lnTo>
                    <a:lnTo>
                      <a:pt x="222" y="474"/>
                    </a:lnTo>
                    <a:lnTo>
                      <a:pt x="224" y="477"/>
                    </a:lnTo>
                    <a:lnTo>
                      <a:pt x="224" y="479"/>
                    </a:lnTo>
                    <a:lnTo>
                      <a:pt x="225" y="479"/>
                    </a:lnTo>
                    <a:lnTo>
                      <a:pt x="227" y="480"/>
                    </a:lnTo>
                    <a:lnTo>
                      <a:pt x="232" y="480"/>
                    </a:lnTo>
                    <a:lnTo>
                      <a:pt x="236" y="479"/>
                    </a:lnTo>
                    <a:lnTo>
                      <a:pt x="239" y="476"/>
                    </a:lnTo>
                    <a:lnTo>
                      <a:pt x="239" y="474"/>
                    </a:lnTo>
                    <a:lnTo>
                      <a:pt x="243" y="470"/>
                    </a:lnTo>
                    <a:lnTo>
                      <a:pt x="266" y="459"/>
                    </a:lnTo>
                    <a:lnTo>
                      <a:pt x="267" y="458"/>
                    </a:lnTo>
                    <a:lnTo>
                      <a:pt x="270" y="458"/>
                    </a:lnTo>
                    <a:lnTo>
                      <a:pt x="274" y="460"/>
                    </a:lnTo>
                    <a:lnTo>
                      <a:pt x="277" y="463"/>
                    </a:lnTo>
                    <a:lnTo>
                      <a:pt x="280" y="469"/>
                    </a:lnTo>
                    <a:lnTo>
                      <a:pt x="280" y="473"/>
                    </a:lnTo>
                    <a:lnTo>
                      <a:pt x="273" y="480"/>
                    </a:lnTo>
                    <a:lnTo>
                      <a:pt x="273" y="487"/>
                    </a:lnTo>
                    <a:lnTo>
                      <a:pt x="274" y="488"/>
                    </a:lnTo>
                    <a:lnTo>
                      <a:pt x="275" y="488"/>
                    </a:lnTo>
                    <a:lnTo>
                      <a:pt x="278" y="490"/>
                    </a:lnTo>
                    <a:lnTo>
                      <a:pt x="278" y="491"/>
                    </a:lnTo>
                    <a:lnTo>
                      <a:pt x="280" y="491"/>
                    </a:lnTo>
                    <a:lnTo>
                      <a:pt x="280" y="490"/>
                    </a:lnTo>
                    <a:lnTo>
                      <a:pt x="282" y="487"/>
                    </a:lnTo>
                    <a:lnTo>
                      <a:pt x="288" y="477"/>
                    </a:lnTo>
                    <a:lnTo>
                      <a:pt x="291" y="476"/>
                    </a:lnTo>
                    <a:lnTo>
                      <a:pt x="295" y="472"/>
                    </a:lnTo>
                    <a:lnTo>
                      <a:pt x="296" y="469"/>
                    </a:lnTo>
                    <a:lnTo>
                      <a:pt x="298" y="467"/>
                    </a:lnTo>
                    <a:lnTo>
                      <a:pt x="298" y="466"/>
                    </a:lnTo>
                    <a:lnTo>
                      <a:pt x="295" y="462"/>
                    </a:lnTo>
                    <a:lnTo>
                      <a:pt x="299" y="449"/>
                    </a:lnTo>
                    <a:lnTo>
                      <a:pt x="299" y="443"/>
                    </a:lnTo>
                    <a:lnTo>
                      <a:pt x="298" y="438"/>
                    </a:lnTo>
                    <a:lnTo>
                      <a:pt x="299" y="430"/>
                    </a:lnTo>
                    <a:lnTo>
                      <a:pt x="301" y="428"/>
                    </a:lnTo>
                    <a:lnTo>
                      <a:pt x="301" y="427"/>
                    </a:lnTo>
                    <a:lnTo>
                      <a:pt x="303" y="424"/>
                    </a:lnTo>
                    <a:lnTo>
                      <a:pt x="306" y="424"/>
                    </a:lnTo>
                    <a:lnTo>
                      <a:pt x="310" y="426"/>
                    </a:lnTo>
                    <a:lnTo>
                      <a:pt x="312" y="427"/>
                    </a:lnTo>
                    <a:lnTo>
                      <a:pt x="320" y="439"/>
                    </a:lnTo>
                    <a:lnTo>
                      <a:pt x="323" y="439"/>
                    </a:lnTo>
                    <a:lnTo>
                      <a:pt x="328" y="438"/>
                    </a:lnTo>
                    <a:lnTo>
                      <a:pt x="331" y="438"/>
                    </a:lnTo>
                    <a:lnTo>
                      <a:pt x="331" y="436"/>
                    </a:lnTo>
                    <a:lnTo>
                      <a:pt x="333" y="424"/>
                    </a:lnTo>
                    <a:lnTo>
                      <a:pt x="333" y="423"/>
                    </a:lnTo>
                    <a:lnTo>
                      <a:pt x="330" y="417"/>
                    </a:lnTo>
                    <a:lnTo>
                      <a:pt x="323" y="410"/>
                    </a:lnTo>
                    <a:lnTo>
                      <a:pt x="322" y="410"/>
                    </a:lnTo>
                    <a:lnTo>
                      <a:pt x="327" y="409"/>
                    </a:lnTo>
                    <a:lnTo>
                      <a:pt x="328" y="412"/>
                    </a:lnTo>
                    <a:lnTo>
                      <a:pt x="333" y="412"/>
                    </a:lnTo>
                    <a:lnTo>
                      <a:pt x="333" y="410"/>
                    </a:lnTo>
                    <a:lnTo>
                      <a:pt x="334" y="407"/>
                    </a:lnTo>
                    <a:lnTo>
                      <a:pt x="343" y="405"/>
                    </a:lnTo>
                    <a:lnTo>
                      <a:pt x="354" y="406"/>
                    </a:lnTo>
                    <a:lnTo>
                      <a:pt x="377" y="405"/>
                    </a:lnTo>
                    <a:lnTo>
                      <a:pt x="380" y="406"/>
                    </a:lnTo>
                    <a:lnTo>
                      <a:pt x="383" y="406"/>
                    </a:lnTo>
                    <a:lnTo>
                      <a:pt x="387" y="410"/>
                    </a:lnTo>
                    <a:lnTo>
                      <a:pt x="389" y="410"/>
                    </a:lnTo>
                    <a:lnTo>
                      <a:pt x="393" y="407"/>
                    </a:lnTo>
                    <a:lnTo>
                      <a:pt x="397" y="400"/>
                    </a:lnTo>
                    <a:lnTo>
                      <a:pt x="401" y="400"/>
                    </a:lnTo>
                    <a:lnTo>
                      <a:pt x="407" y="405"/>
                    </a:lnTo>
                    <a:lnTo>
                      <a:pt x="409" y="410"/>
                    </a:lnTo>
                    <a:lnTo>
                      <a:pt x="411" y="410"/>
                    </a:lnTo>
                    <a:lnTo>
                      <a:pt x="416" y="412"/>
                    </a:lnTo>
                    <a:lnTo>
                      <a:pt x="423" y="416"/>
                    </a:lnTo>
                    <a:lnTo>
                      <a:pt x="430" y="424"/>
                    </a:lnTo>
                    <a:lnTo>
                      <a:pt x="436" y="438"/>
                    </a:lnTo>
                    <a:lnTo>
                      <a:pt x="443" y="448"/>
                    </a:lnTo>
                    <a:lnTo>
                      <a:pt x="445" y="476"/>
                    </a:lnTo>
                    <a:lnTo>
                      <a:pt x="454" y="483"/>
                    </a:lnTo>
                    <a:lnTo>
                      <a:pt x="458" y="486"/>
                    </a:lnTo>
                    <a:lnTo>
                      <a:pt x="462" y="486"/>
                    </a:lnTo>
                    <a:lnTo>
                      <a:pt x="476" y="494"/>
                    </a:lnTo>
                    <a:lnTo>
                      <a:pt x="479" y="495"/>
                    </a:lnTo>
                    <a:lnTo>
                      <a:pt x="493" y="497"/>
                    </a:lnTo>
                    <a:lnTo>
                      <a:pt x="503" y="501"/>
                    </a:lnTo>
                    <a:lnTo>
                      <a:pt x="512" y="501"/>
                    </a:lnTo>
                    <a:lnTo>
                      <a:pt x="519" y="498"/>
                    </a:lnTo>
                    <a:lnTo>
                      <a:pt x="520" y="497"/>
                    </a:lnTo>
                    <a:lnTo>
                      <a:pt x="521" y="497"/>
                    </a:lnTo>
                    <a:lnTo>
                      <a:pt x="524" y="495"/>
                    </a:lnTo>
                    <a:lnTo>
                      <a:pt x="532" y="493"/>
                    </a:lnTo>
                    <a:lnTo>
                      <a:pt x="542" y="491"/>
                    </a:lnTo>
                    <a:lnTo>
                      <a:pt x="548" y="481"/>
                    </a:lnTo>
                    <a:lnTo>
                      <a:pt x="552" y="483"/>
                    </a:lnTo>
                    <a:lnTo>
                      <a:pt x="550" y="481"/>
                    </a:lnTo>
                    <a:lnTo>
                      <a:pt x="552" y="480"/>
                    </a:lnTo>
                    <a:lnTo>
                      <a:pt x="558" y="463"/>
                    </a:lnTo>
                    <a:lnTo>
                      <a:pt x="558" y="462"/>
                    </a:lnTo>
                    <a:lnTo>
                      <a:pt x="560" y="465"/>
                    </a:lnTo>
                    <a:lnTo>
                      <a:pt x="565" y="467"/>
                    </a:lnTo>
                    <a:lnTo>
                      <a:pt x="566" y="467"/>
                    </a:lnTo>
                    <a:lnTo>
                      <a:pt x="570" y="463"/>
                    </a:lnTo>
                    <a:lnTo>
                      <a:pt x="572" y="463"/>
                    </a:lnTo>
                    <a:lnTo>
                      <a:pt x="572" y="456"/>
                    </a:lnTo>
                    <a:lnTo>
                      <a:pt x="574" y="451"/>
                    </a:lnTo>
                    <a:lnTo>
                      <a:pt x="579" y="446"/>
                    </a:lnTo>
                    <a:lnTo>
                      <a:pt x="583" y="446"/>
                    </a:lnTo>
                    <a:lnTo>
                      <a:pt x="592" y="449"/>
                    </a:lnTo>
                    <a:lnTo>
                      <a:pt x="602" y="445"/>
                    </a:lnTo>
                    <a:lnTo>
                      <a:pt x="602" y="442"/>
                    </a:lnTo>
                    <a:lnTo>
                      <a:pt x="603" y="439"/>
                    </a:lnTo>
                    <a:lnTo>
                      <a:pt x="603" y="420"/>
                    </a:lnTo>
                    <a:lnTo>
                      <a:pt x="606" y="413"/>
                    </a:lnTo>
                    <a:lnTo>
                      <a:pt x="608" y="400"/>
                    </a:lnTo>
                    <a:lnTo>
                      <a:pt x="608" y="396"/>
                    </a:lnTo>
                    <a:lnTo>
                      <a:pt x="609" y="389"/>
                    </a:lnTo>
                    <a:lnTo>
                      <a:pt x="613" y="393"/>
                    </a:lnTo>
                    <a:lnTo>
                      <a:pt x="630" y="399"/>
                    </a:lnTo>
                    <a:lnTo>
                      <a:pt x="633" y="399"/>
                    </a:lnTo>
                    <a:lnTo>
                      <a:pt x="634" y="400"/>
                    </a:lnTo>
                    <a:lnTo>
                      <a:pt x="639" y="393"/>
                    </a:lnTo>
                    <a:lnTo>
                      <a:pt x="640" y="393"/>
                    </a:lnTo>
                    <a:lnTo>
                      <a:pt x="643" y="392"/>
                    </a:lnTo>
                    <a:lnTo>
                      <a:pt x="646" y="392"/>
                    </a:lnTo>
                    <a:lnTo>
                      <a:pt x="647" y="391"/>
                    </a:lnTo>
                    <a:lnTo>
                      <a:pt x="640" y="381"/>
                    </a:lnTo>
                    <a:lnTo>
                      <a:pt x="636" y="368"/>
                    </a:lnTo>
                    <a:lnTo>
                      <a:pt x="636" y="360"/>
                    </a:lnTo>
                    <a:lnTo>
                      <a:pt x="629" y="335"/>
                    </a:lnTo>
                    <a:lnTo>
                      <a:pt x="629" y="333"/>
                    </a:lnTo>
                    <a:lnTo>
                      <a:pt x="641" y="331"/>
                    </a:lnTo>
                    <a:lnTo>
                      <a:pt x="647" y="331"/>
                    </a:lnTo>
                    <a:lnTo>
                      <a:pt x="678" y="323"/>
                    </a:lnTo>
                    <a:lnTo>
                      <a:pt x="679" y="322"/>
                    </a:lnTo>
                    <a:lnTo>
                      <a:pt x="686" y="316"/>
                    </a:lnTo>
                    <a:lnTo>
                      <a:pt x="685" y="314"/>
                    </a:lnTo>
                    <a:lnTo>
                      <a:pt x="686" y="301"/>
                    </a:lnTo>
                    <a:lnTo>
                      <a:pt x="686" y="297"/>
                    </a:lnTo>
                    <a:lnTo>
                      <a:pt x="687" y="297"/>
                    </a:lnTo>
                    <a:lnTo>
                      <a:pt x="692" y="296"/>
                    </a:lnTo>
                    <a:lnTo>
                      <a:pt x="689" y="287"/>
                    </a:lnTo>
                    <a:lnTo>
                      <a:pt x="690" y="283"/>
                    </a:lnTo>
                    <a:lnTo>
                      <a:pt x="700" y="265"/>
                    </a:lnTo>
                    <a:lnTo>
                      <a:pt x="701" y="263"/>
                    </a:lnTo>
                    <a:lnTo>
                      <a:pt x="703" y="259"/>
                    </a:lnTo>
                    <a:lnTo>
                      <a:pt x="704" y="259"/>
                    </a:lnTo>
                    <a:lnTo>
                      <a:pt x="710" y="258"/>
                    </a:lnTo>
                    <a:lnTo>
                      <a:pt x="738" y="258"/>
                    </a:lnTo>
                    <a:lnTo>
                      <a:pt x="757" y="245"/>
                    </a:lnTo>
                    <a:lnTo>
                      <a:pt x="759" y="244"/>
                    </a:lnTo>
                    <a:lnTo>
                      <a:pt x="760" y="244"/>
                    </a:lnTo>
                    <a:lnTo>
                      <a:pt x="767" y="242"/>
                    </a:lnTo>
                    <a:lnTo>
                      <a:pt x="773" y="242"/>
                    </a:lnTo>
                    <a:lnTo>
                      <a:pt x="773" y="240"/>
                    </a:lnTo>
                    <a:lnTo>
                      <a:pt x="771" y="232"/>
                    </a:lnTo>
                    <a:lnTo>
                      <a:pt x="773" y="222"/>
                    </a:lnTo>
                    <a:lnTo>
                      <a:pt x="775" y="216"/>
                    </a:lnTo>
                    <a:lnTo>
                      <a:pt x="777" y="209"/>
                    </a:lnTo>
                    <a:lnTo>
                      <a:pt x="778" y="205"/>
                    </a:lnTo>
                    <a:lnTo>
                      <a:pt x="777" y="199"/>
                    </a:lnTo>
                    <a:lnTo>
                      <a:pt x="770" y="194"/>
                    </a:lnTo>
                    <a:lnTo>
                      <a:pt x="756" y="196"/>
                    </a:lnTo>
                    <a:lnTo>
                      <a:pt x="754" y="196"/>
                    </a:lnTo>
                    <a:lnTo>
                      <a:pt x="753" y="194"/>
                    </a:lnTo>
                    <a:lnTo>
                      <a:pt x="753" y="192"/>
                    </a:lnTo>
                    <a:lnTo>
                      <a:pt x="752" y="192"/>
                    </a:lnTo>
                    <a:lnTo>
                      <a:pt x="752" y="185"/>
                    </a:lnTo>
                    <a:lnTo>
                      <a:pt x="747" y="181"/>
                    </a:lnTo>
                    <a:lnTo>
                      <a:pt x="740" y="175"/>
                    </a:lnTo>
                    <a:lnTo>
                      <a:pt x="732" y="171"/>
                    </a:lnTo>
                    <a:lnTo>
                      <a:pt x="731" y="173"/>
                    </a:lnTo>
                    <a:lnTo>
                      <a:pt x="729" y="173"/>
                    </a:lnTo>
                    <a:lnTo>
                      <a:pt x="726" y="174"/>
                    </a:lnTo>
                    <a:lnTo>
                      <a:pt x="715" y="174"/>
                    </a:lnTo>
                    <a:lnTo>
                      <a:pt x="708" y="163"/>
                    </a:lnTo>
                    <a:lnTo>
                      <a:pt x="707" y="158"/>
                    </a:lnTo>
                    <a:lnTo>
                      <a:pt x="704" y="150"/>
                    </a:lnTo>
                    <a:lnTo>
                      <a:pt x="706" y="148"/>
                    </a:lnTo>
                    <a:lnTo>
                      <a:pt x="708" y="145"/>
                    </a:lnTo>
                    <a:lnTo>
                      <a:pt x="710" y="141"/>
                    </a:lnTo>
                    <a:lnTo>
                      <a:pt x="703" y="134"/>
                    </a:lnTo>
                    <a:lnTo>
                      <a:pt x="693" y="134"/>
                    </a:lnTo>
                    <a:lnTo>
                      <a:pt x="686" y="135"/>
                    </a:lnTo>
                    <a:lnTo>
                      <a:pt x="685" y="135"/>
                    </a:lnTo>
                    <a:lnTo>
                      <a:pt x="685" y="136"/>
                    </a:lnTo>
                    <a:lnTo>
                      <a:pt x="683" y="136"/>
                    </a:lnTo>
                    <a:lnTo>
                      <a:pt x="680" y="138"/>
                    </a:lnTo>
                    <a:lnTo>
                      <a:pt x="678" y="132"/>
                    </a:lnTo>
                    <a:lnTo>
                      <a:pt x="678" y="131"/>
                    </a:lnTo>
                    <a:lnTo>
                      <a:pt x="673" y="129"/>
                    </a:lnTo>
                    <a:lnTo>
                      <a:pt x="669" y="131"/>
                    </a:lnTo>
                    <a:lnTo>
                      <a:pt x="662" y="127"/>
                    </a:lnTo>
                    <a:lnTo>
                      <a:pt x="662" y="125"/>
                    </a:lnTo>
                    <a:lnTo>
                      <a:pt x="663" y="124"/>
                    </a:lnTo>
                    <a:lnTo>
                      <a:pt x="663" y="122"/>
                    </a:lnTo>
                    <a:lnTo>
                      <a:pt x="665" y="120"/>
                    </a:lnTo>
                    <a:lnTo>
                      <a:pt x="663" y="117"/>
                    </a:lnTo>
                    <a:lnTo>
                      <a:pt x="663" y="114"/>
                    </a:lnTo>
                    <a:lnTo>
                      <a:pt x="662" y="108"/>
                    </a:lnTo>
                    <a:lnTo>
                      <a:pt x="662" y="107"/>
                    </a:lnTo>
                    <a:lnTo>
                      <a:pt x="661" y="106"/>
                    </a:lnTo>
                    <a:lnTo>
                      <a:pt x="653" y="96"/>
                    </a:lnTo>
                    <a:lnTo>
                      <a:pt x="646" y="93"/>
                    </a:lnTo>
                    <a:lnTo>
                      <a:pt x="641" y="95"/>
                    </a:lnTo>
                    <a:lnTo>
                      <a:pt x="639" y="96"/>
                    </a:lnTo>
                    <a:lnTo>
                      <a:pt x="637" y="99"/>
                    </a:lnTo>
                    <a:lnTo>
                      <a:pt x="637" y="111"/>
                    </a:lnTo>
                    <a:lnTo>
                      <a:pt x="636" y="118"/>
                    </a:lnTo>
                    <a:lnTo>
                      <a:pt x="634" y="122"/>
                    </a:lnTo>
                    <a:lnTo>
                      <a:pt x="633" y="121"/>
                    </a:lnTo>
                    <a:lnTo>
                      <a:pt x="632" y="122"/>
                    </a:lnTo>
                    <a:lnTo>
                      <a:pt x="630" y="121"/>
                    </a:lnTo>
                    <a:lnTo>
                      <a:pt x="623" y="107"/>
                    </a:lnTo>
                    <a:lnTo>
                      <a:pt x="618" y="85"/>
                    </a:lnTo>
                    <a:lnTo>
                      <a:pt x="618" y="68"/>
                    </a:lnTo>
                    <a:lnTo>
                      <a:pt x="619" y="64"/>
                    </a:lnTo>
                    <a:lnTo>
                      <a:pt x="620" y="61"/>
                    </a:lnTo>
                    <a:lnTo>
                      <a:pt x="620" y="60"/>
                    </a:lnTo>
                    <a:lnTo>
                      <a:pt x="618" y="51"/>
                    </a:lnTo>
                    <a:lnTo>
                      <a:pt x="618" y="50"/>
                    </a:lnTo>
                    <a:lnTo>
                      <a:pt x="601" y="19"/>
                    </a:lnTo>
                    <a:lnTo>
                      <a:pt x="598" y="16"/>
                    </a:lnTo>
                    <a:lnTo>
                      <a:pt x="594" y="16"/>
                    </a:lnTo>
                    <a:lnTo>
                      <a:pt x="591" y="19"/>
                    </a:lnTo>
                    <a:lnTo>
                      <a:pt x="576" y="15"/>
                    </a:lnTo>
                    <a:lnTo>
                      <a:pt x="570" y="15"/>
                    </a:lnTo>
                    <a:lnTo>
                      <a:pt x="560" y="21"/>
                    </a:lnTo>
                    <a:lnTo>
                      <a:pt x="555" y="25"/>
                    </a:lnTo>
                    <a:lnTo>
                      <a:pt x="550" y="30"/>
                    </a:lnTo>
                    <a:lnTo>
                      <a:pt x="548" y="32"/>
                    </a:lnTo>
                    <a:lnTo>
                      <a:pt x="543" y="34"/>
                    </a:lnTo>
                    <a:lnTo>
                      <a:pt x="543" y="32"/>
                    </a:lnTo>
                    <a:lnTo>
                      <a:pt x="536" y="25"/>
                    </a:lnTo>
                    <a:lnTo>
                      <a:pt x="528" y="19"/>
                    </a:lnTo>
                    <a:lnTo>
                      <a:pt x="525" y="16"/>
                    </a:lnTo>
                    <a:lnTo>
                      <a:pt x="521" y="15"/>
                    </a:lnTo>
                    <a:lnTo>
                      <a:pt x="521" y="12"/>
                    </a:lnTo>
                    <a:lnTo>
                      <a:pt x="521" y="11"/>
                    </a:lnTo>
                    <a:lnTo>
                      <a:pt x="520" y="11"/>
                    </a:lnTo>
                    <a:lnTo>
                      <a:pt x="513" y="0"/>
                    </a:lnTo>
                    <a:lnTo>
                      <a:pt x="506" y="0"/>
                    </a:lnTo>
                    <a:lnTo>
                      <a:pt x="500" y="4"/>
                    </a:lnTo>
                    <a:lnTo>
                      <a:pt x="495" y="9"/>
                    </a:lnTo>
                    <a:lnTo>
                      <a:pt x="493" y="12"/>
                    </a:lnTo>
                    <a:lnTo>
                      <a:pt x="490" y="15"/>
                    </a:lnTo>
                    <a:lnTo>
                      <a:pt x="486" y="16"/>
                    </a:lnTo>
                    <a:lnTo>
                      <a:pt x="478" y="16"/>
                    </a:lnTo>
                    <a:lnTo>
                      <a:pt x="469" y="12"/>
                    </a:lnTo>
                    <a:lnTo>
                      <a:pt x="468" y="12"/>
                    </a:lnTo>
                    <a:lnTo>
                      <a:pt x="465" y="14"/>
                    </a:lnTo>
                    <a:lnTo>
                      <a:pt x="464" y="15"/>
                    </a:lnTo>
                    <a:lnTo>
                      <a:pt x="461" y="15"/>
                    </a:lnTo>
                    <a:lnTo>
                      <a:pt x="454" y="16"/>
                    </a:lnTo>
                    <a:lnTo>
                      <a:pt x="443" y="23"/>
                    </a:lnTo>
                    <a:lnTo>
                      <a:pt x="430" y="29"/>
                    </a:lnTo>
                    <a:lnTo>
                      <a:pt x="423" y="37"/>
                    </a:lnTo>
                    <a:lnTo>
                      <a:pt x="419" y="37"/>
                    </a:lnTo>
                    <a:lnTo>
                      <a:pt x="418" y="40"/>
                    </a:lnTo>
                    <a:lnTo>
                      <a:pt x="416" y="46"/>
                    </a:lnTo>
                    <a:lnTo>
                      <a:pt x="412" y="54"/>
                    </a:lnTo>
                    <a:lnTo>
                      <a:pt x="408" y="58"/>
                    </a:lnTo>
                    <a:lnTo>
                      <a:pt x="395" y="64"/>
                    </a:lnTo>
                    <a:lnTo>
                      <a:pt x="394" y="64"/>
                    </a:lnTo>
                    <a:lnTo>
                      <a:pt x="389" y="62"/>
                    </a:lnTo>
                    <a:lnTo>
                      <a:pt x="383" y="62"/>
                    </a:lnTo>
                    <a:lnTo>
                      <a:pt x="377" y="64"/>
                    </a:lnTo>
                    <a:lnTo>
                      <a:pt x="376" y="65"/>
                    </a:lnTo>
                    <a:lnTo>
                      <a:pt x="382" y="75"/>
                    </a:lnTo>
                    <a:lnTo>
                      <a:pt x="370" y="85"/>
                    </a:lnTo>
                    <a:lnTo>
                      <a:pt x="334" y="96"/>
                    </a:lnTo>
                    <a:lnTo>
                      <a:pt x="330" y="101"/>
                    </a:lnTo>
                    <a:lnTo>
                      <a:pt x="330" y="107"/>
                    </a:lnTo>
                    <a:lnTo>
                      <a:pt x="326" y="107"/>
                    </a:lnTo>
                    <a:lnTo>
                      <a:pt x="317" y="103"/>
                    </a:lnTo>
                    <a:lnTo>
                      <a:pt x="317" y="101"/>
                    </a:lnTo>
                    <a:lnTo>
                      <a:pt x="316" y="99"/>
                    </a:lnTo>
                    <a:lnTo>
                      <a:pt x="313" y="98"/>
                    </a:lnTo>
                    <a:lnTo>
                      <a:pt x="312" y="98"/>
                    </a:lnTo>
                    <a:lnTo>
                      <a:pt x="312" y="106"/>
                    </a:lnTo>
                    <a:lnTo>
                      <a:pt x="305" y="108"/>
                    </a:lnTo>
                    <a:lnTo>
                      <a:pt x="288" y="111"/>
                    </a:lnTo>
                    <a:lnTo>
                      <a:pt x="285" y="111"/>
                    </a:lnTo>
                    <a:lnTo>
                      <a:pt x="284" y="113"/>
                    </a:lnTo>
                    <a:lnTo>
                      <a:pt x="281" y="114"/>
                    </a:lnTo>
                    <a:lnTo>
                      <a:pt x="274" y="120"/>
                    </a:lnTo>
                    <a:lnTo>
                      <a:pt x="266" y="135"/>
                    </a:lnTo>
                    <a:lnTo>
                      <a:pt x="263" y="139"/>
                    </a:lnTo>
                    <a:lnTo>
                      <a:pt x="258" y="142"/>
                    </a:lnTo>
                    <a:lnTo>
                      <a:pt x="252" y="148"/>
                    </a:lnTo>
                    <a:lnTo>
                      <a:pt x="252" y="149"/>
                    </a:lnTo>
                    <a:lnTo>
                      <a:pt x="250" y="149"/>
                    </a:lnTo>
                    <a:lnTo>
                      <a:pt x="236" y="146"/>
                    </a:lnTo>
                    <a:lnTo>
                      <a:pt x="217" y="153"/>
                    </a:lnTo>
                    <a:lnTo>
                      <a:pt x="213" y="153"/>
                    </a:lnTo>
                    <a:lnTo>
                      <a:pt x="213" y="143"/>
                    </a:lnTo>
                    <a:lnTo>
                      <a:pt x="207" y="122"/>
                    </a:lnTo>
                    <a:lnTo>
                      <a:pt x="205" y="120"/>
                    </a:lnTo>
                    <a:lnTo>
                      <a:pt x="200" y="113"/>
                    </a:lnTo>
                    <a:lnTo>
                      <a:pt x="198" y="104"/>
                    </a:lnTo>
                    <a:lnTo>
                      <a:pt x="198" y="92"/>
                    </a:lnTo>
                    <a:lnTo>
                      <a:pt x="197" y="92"/>
                    </a:lnTo>
                    <a:lnTo>
                      <a:pt x="196" y="90"/>
                    </a:lnTo>
                    <a:lnTo>
                      <a:pt x="182" y="85"/>
                    </a:lnTo>
                    <a:lnTo>
                      <a:pt x="176" y="83"/>
                    </a:lnTo>
                    <a:lnTo>
                      <a:pt x="161" y="76"/>
                    </a:lnTo>
                    <a:lnTo>
                      <a:pt x="160" y="76"/>
                    </a:lnTo>
                    <a:lnTo>
                      <a:pt x="147" y="65"/>
                    </a:lnTo>
                    <a:lnTo>
                      <a:pt x="143" y="64"/>
                    </a:lnTo>
                    <a:lnTo>
                      <a:pt x="140" y="64"/>
                    </a:lnTo>
                    <a:lnTo>
                      <a:pt x="107" y="72"/>
                    </a:lnTo>
                    <a:lnTo>
                      <a:pt x="104" y="72"/>
                    </a:lnTo>
                    <a:lnTo>
                      <a:pt x="101" y="74"/>
                    </a:lnTo>
                    <a:lnTo>
                      <a:pt x="100" y="74"/>
                    </a:lnTo>
                    <a:lnTo>
                      <a:pt x="100" y="75"/>
                    </a:lnTo>
                    <a:lnTo>
                      <a:pt x="88" y="81"/>
                    </a:lnTo>
                    <a:lnTo>
                      <a:pt x="59" y="89"/>
                    </a:lnTo>
                    <a:lnTo>
                      <a:pt x="48" y="90"/>
                    </a:lnTo>
                    <a:lnTo>
                      <a:pt x="40" y="85"/>
                    </a:lnTo>
                    <a:lnTo>
                      <a:pt x="38" y="85"/>
                    </a:lnTo>
                    <a:lnTo>
                      <a:pt x="32" y="82"/>
                    </a:lnTo>
                    <a:lnTo>
                      <a:pt x="30" y="82"/>
                    </a:lnTo>
                    <a:lnTo>
                      <a:pt x="27" y="85"/>
                    </a:lnTo>
                    <a:lnTo>
                      <a:pt x="20" y="83"/>
                    </a:lnTo>
                    <a:lnTo>
                      <a:pt x="13" y="79"/>
                    </a:lnTo>
                    <a:lnTo>
                      <a:pt x="11" y="72"/>
                    </a:lnTo>
                    <a:lnTo>
                      <a:pt x="11" y="6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67" name="Freeform 596">
                <a:extLst>
                  <a:ext uri="{FF2B5EF4-FFF2-40B4-BE49-F238E27FC236}">
                    <a16:creationId xmlns:a16="http://schemas.microsoft.com/office/drawing/2014/main" id="{9D7C0726-F3B1-D483-E044-CA120BD6CC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7" y="1785"/>
                <a:ext cx="196" cy="210"/>
              </a:xfrm>
              <a:custGeom>
                <a:avLst/>
                <a:gdLst>
                  <a:gd name="T0" fmla="*/ 375 w 784"/>
                  <a:gd name="T1" fmla="*/ 86 h 841"/>
                  <a:gd name="T2" fmla="*/ 348 w 784"/>
                  <a:gd name="T3" fmla="*/ 86 h 841"/>
                  <a:gd name="T4" fmla="*/ 300 w 784"/>
                  <a:gd name="T5" fmla="*/ 42 h 841"/>
                  <a:gd name="T6" fmla="*/ 291 w 784"/>
                  <a:gd name="T7" fmla="*/ 20 h 841"/>
                  <a:gd name="T8" fmla="*/ 249 w 784"/>
                  <a:gd name="T9" fmla="*/ 5 h 841"/>
                  <a:gd name="T10" fmla="*/ 234 w 784"/>
                  <a:gd name="T11" fmla="*/ 35 h 841"/>
                  <a:gd name="T12" fmla="*/ 219 w 784"/>
                  <a:gd name="T13" fmla="*/ 77 h 841"/>
                  <a:gd name="T14" fmla="*/ 189 w 784"/>
                  <a:gd name="T15" fmla="*/ 77 h 841"/>
                  <a:gd name="T16" fmla="*/ 151 w 784"/>
                  <a:gd name="T17" fmla="*/ 52 h 841"/>
                  <a:gd name="T18" fmla="*/ 117 w 784"/>
                  <a:gd name="T19" fmla="*/ 56 h 841"/>
                  <a:gd name="T20" fmla="*/ 114 w 784"/>
                  <a:gd name="T21" fmla="*/ 73 h 841"/>
                  <a:gd name="T22" fmla="*/ 62 w 784"/>
                  <a:gd name="T23" fmla="*/ 87 h 841"/>
                  <a:gd name="T24" fmla="*/ 58 w 784"/>
                  <a:gd name="T25" fmla="*/ 146 h 841"/>
                  <a:gd name="T26" fmla="*/ 77 w 784"/>
                  <a:gd name="T27" fmla="*/ 223 h 841"/>
                  <a:gd name="T28" fmla="*/ 61 w 784"/>
                  <a:gd name="T29" fmla="*/ 266 h 841"/>
                  <a:gd name="T30" fmla="*/ 1 w 784"/>
                  <a:gd name="T31" fmla="*/ 309 h 841"/>
                  <a:gd name="T32" fmla="*/ 29 w 784"/>
                  <a:gd name="T33" fmla="*/ 326 h 841"/>
                  <a:gd name="T34" fmla="*/ 57 w 784"/>
                  <a:gd name="T35" fmla="*/ 326 h 841"/>
                  <a:gd name="T36" fmla="*/ 57 w 784"/>
                  <a:gd name="T37" fmla="*/ 376 h 841"/>
                  <a:gd name="T38" fmla="*/ 54 w 784"/>
                  <a:gd name="T39" fmla="*/ 425 h 841"/>
                  <a:gd name="T40" fmla="*/ 97 w 784"/>
                  <a:gd name="T41" fmla="*/ 472 h 841"/>
                  <a:gd name="T42" fmla="*/ 128 w 784"/>
                  <a:gd name="T43" fmla="*/ 514 h 841"/>
                  <a:gd name="T44" fmla="*/ 79 w 784"/>
                  <a:gd name="T45" fmla="*/ 563 h 841"/>
                  <a:gd name="T46" fmla="*/ 83 w 784"/>
                  <a:gd name="T47" fmla="*/ 607 h 841"/>
                  <a:gd name="T48" fmla="*/ 69 w 784"/>
                  <a:gd name="T49" fmla="*/ 682 h 841"/>
                  <a:gd name="T50" fmla="*/ 118 w 784"/>
                  <a:gd name="T51" fmla="*/ 682 h 841"/>
                  <a:gd name="T52" fmla="*/ 167 w 784"/>
                  <a:gd name="T53" fmla="*/ 731 h 841"/>
                  <a:gd name="T54" fmla="*/ 185 w 784"/>
                  <a:gd name="T55" fmla="*/ 766 h 841"/>
                  <a:gd name="T56" fmla="*/ 213 w 784"/>
                  <a:gd name="T57" fmla="*/ 787 h 841"/>
                  <a:gd name="T58" fmla="*/ 231 w 784"/>
                  <a:gd name="T59" fmla="*/ 803 h 841"/>
                  <a:gd name="T60" fmla="*/ 255 w 784"/>
                  <a:gd name="T61" fmla="*/ 825 h 841"/>
                  <a:gd name="T62" fmla="*/ 304 w 784"/>
                  <a:gd name="T63" fmla="*/ 802 h 841"/>
                  <a:gd name="T64" fmla="*/ 322 w 784"/>
                  <a:gd name="T65" fmla="*/ 731 h 841"/>
                  <a:gd name="T66" fmla="*/ 341 w 784"/>
                  <a:gd name="T67" fmla="*/ 660 h 841"/>
                  <a:gd name="T68" fmla="*/ 357 w 784"/>
                  <a:gd name="T69" fmla="*/ 552 h 841"/>
                  <a:gd name="T70" fmla="*/ 365 w 784"/>
                  <a:gd name="T71" fmla="*/ 524 h 841"/>
                  <a:gd name="T72" fmla="*/ 436 w 784"/>
                  <a:gd name="T73" fmla="*/ 523 h 841"/>
                  <a:gd name="T74" fmla="*/ 446 w 784"/>
                  <a:gd name="T75" fmla="*/ 481 h 841"/>
                  <a:gd name="T76" fmla="*/ 480 w 784"/>
                  <a:gd name="T77" fmla="*/ 499 h 841"/>
                  <a:gd name="T78" fmla="*/ 522 w 784"/>
                  <a:gd name="T79" fmla="*/ 545 h 841"/>
                  <a:gd name="T80" fmla="*/ 549 w 784"/>
                  <a:gd name="T81" fmla="*/ 492 h 841"/>
                  <a:gd name="T82" fmla="*/ 647 w 784"/>
                  <a:gd name="T83" fmla="*/ 511 h 841"/>
                  <a:gd name="T84" fmla="*/ 689 w 784"/>
                  <a:gd name="T85" fmla="*/ 537 h 841"/>
                  <a:gd name="T86" fmla="*/ 686 w 784"/>
                  <a:gd name="T87" fmla="*/ 571 h 841"/>
                  <a:gd name="T88" fmla="*/ 723 w 784"/>
                  <a:gd name="T89" fmla="*/ 576 h 841"/>
                  <a:gd name="T90" fmla="*/ 773 w 784"/>
                  <a:gd name="T91" fmla="*/ 552 h 841"/>
                  <a:gd name="T92" fmla="*/ 770 w 784"/>
                  <a:gd name="T93" fmla="*/ 530 h 841"/>
                  <a:gd name="T94" fmla="*/ 769 w 784"/>
                  <a:gd name="T95" fmla="*/ 509 h 841"/>
                  <a:gd name="T96" fmla="*/ 738 w 784"/>
                  <a:gd name="T97" fmla="*/ 447 h 841"/>
                  <a:gd name="T98" fmla="*/ 744 w 784"/>
                  <a:gd name="T99" fmla="*/ 420 h 841"/>
                  <a:gd name="T100" fmla="*/ 780 w 784"/>
                  <a:gd name="T101" fmla="*/ 421 h 841"/>
                  <a:gd name="T102" fmla="*/ 758 w 784"/>
                  <a:gd name="T103" fmla="*/ 396 h 841"/>
                  <a:gd name="T104" fmla="*/ 765 w 784"/>
                  <a:gd name="T105" fmla="*/ 364 h 841"/>
                  <a:gd name="T106" fmla="*/ 731 w 784"/>
                  <a:gd name="T107" fmla="*/ 333 h 841"/>
                  <a:gd name="T108" fmla="*/ 698 w 784"/>
                  <a:gd name="T109" fmla="*/ 287 h 841"/>
                  <a:gd name="T110" fmla="*/ 689 w 784"/>
                  <a:gd name="T111" fmla="*/ 267 h 841"/>
                  <a:gd name="T112" fmla="*/ 629 w 784"/>
                  <a:gd name="T113" fmla="*/ 252 h 841"/>
                  <a:gd name="T114" fmla="*/ 618 w 784"/>
                  <a:gd name="T115" fmla="*/ 227 h 841"/>
                  <a:gd name="T116" fmla="*/ 547 w 784"/>
                  <a:gd name="T117" fmla="*/ 204 h 841"/>
                  <a:gd name="T118" fmla="*/ 496 w 784"/>
                  <a:gd name="T119" fmla="*/ 176 h 841"/>
                  <a:gd name="T120" fmla="*/ 474 w 784"/>
                  <a:gd name="T121" fmla="*/ 127 h 841"/>
                  <a:gd name="T122" fmla="*/ 434 w 784"/>
                  <a:gd name="T123" fmla="*/ 150 h 8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784" h="841">
                    <a:moveTo>
                      <a:pt x="429" y="119"/>
                    </a:moveTo>
                    <a:lnTo>
                      <a:pt x="431" y="116"/>
                    </a:lnTo>
                    <a:lnTo>
                      <a:pt x="431" y="111"/>
                    </a:lnTo>
                    <a:lnTo>
                      <a:pt x="432" y="105"/>
                    </a:lnTo>
                    <a:lnTo>
                      <a:pt x="432" y="104"/>
                    </a:lnTo>
                    <a:lnTo>
                      <a:pt x="429" y="101"/>
                    </a:lnTo>
                    <a:lnTo>
                      <a:pt x="429" y="98"/>
                    </a:lnTo>
                    <a:lnTo>
                      <a:pt x="415" y="93"/>
                    </a:lnTo>
                    <a:lnTo>
                      <a:pt x="386" y="91"/>
                    </a:lnTo>
                    <a:lnTo>
                      <a:pt x="375" y="86"/>
                    </a:lnTo>
                    <a:lnTo>
                      <a:pt x="374" y="86"/>
                    </a:lnTo>
                    <a:lnTo>
                      <a:pt x="374" y="83"/>
                    </a:lnTo>
                    <a:lnTo>
                      <a:pt x="372" y="82"/>
                    </a:lnTo>
                    <a:lnTo>
                      <a:pt x="372" y="80"/>
                    </a:lnTo>
                    <a:lnTo>
                      <a:pt x="369" y="77"/>
                    </a:lnTo>
                    <a:lnTo>
                      <a:pt x="369" y="76"/>
                    </a:lnTo>
                    <a:lnTo>
                      <a:pt x="367" y="76"/>
                    </a:lnTo>
                    <a:lnTo>
                      <a:pt x="354" y="84"/>
                    </a:lnTo>
                    <a:lnTo>
                      <a:pt x="351" y="84"/>
                    </a:lnTo>
                    <a:lnTo>
                      <a:pt x="348" y="86"/>
                    </a:lnTo>
                    <a:lnTo>
                      <a:pt x="340" y="84"/>
                    </a:lnTo>
                    <a:lnTo>
                      <a:pt x="330" y="80"/>
                    </a:lnTo>
                    <a:lnTo>
                      <a:pt x="325" y="76"/>
                    </a:lnTo>
                    <a:lnTo>
                      <a:pt x="323" y="75"/>
                    </a:lnTo>
                    <a:lnTo>
                      <a:pt x="322" y="75"/>
                    </a:lnTo>
                    <a:lnTo>
                      <a:pt x="311" y="45"/>
                    </a:lnTo>
                    <a:lnTo>
                      <a:pt x="312" y="44"/>
                    </a:lnTo>
                    <a:lnTo>
                      <a:pt x="311" y="44"/>
                    </a:lnTo>
                    <a:lnTo>
                      <a:pt x="308" y="42"/>
                    </a:lnTo>
                    <a:lnTo>
                      <a:pt x="300" y="42"/>
                    </a:lnTo>
                    <a:lnTo>
                      <a:pt x="300" y="38"/>
                    </a:lnTo>
                    <a:lnTo>
                      <a:pt x="301" y="34"/>
                    </a:lnTo>
                    <a:lnTo>
                      <a:pt x="301" y="27"/>
                    </a:lnTo>
                    <a:lnTo>
                      <a:pt x="297" y="27"/>
                    </a:lnTo>
                    <a:lnTo>
                      <a:pt x="294" y="23"/>
                    </a:lnTo>
                    <a:lnTo>
                      <a:pt x="300" y="15"/>
                    </a:lnTo>
                    <a:lnTo>
                      <a:pt x="300" y="13"/>
                    </a:lnTo>
                    <a:lnTo>
                      <a:pt x="298" y="15"/>
                    </a:lnTo>
                    <a:lnTo>
                      <a:pt x="294" y="16"/>
                    </a:lnTo>
                    <a:lnTo>
                      <a:pt x="291" y="20"/>
                    </a:lnTo>
                    <a:lnTo>
                      <a:pt x="287" y="22"/>
                    </a:lnTo>
                    <a:lnTo>
                      <a:pt x="280" y="19"/>
                    </a:lnTo>
                    <a:lnTo>
                      <a:pt x="273" y="19"/>
                    </a:lnTo>
                    <a:lnTo>
                      <a:pt x="269" y="17"/>
                    </a:lnTo>
                    <a:lnTo>
                      <a:pt x="266" y="12"/>
                    </a:lnTo>
                    <a:lnTo>
                      <a:pt x="263" y="2"/>
                    </a:lnTo>
                    <a:lnTo>
                      <a:pt x="259" y="2"/>
                    </a:lnTo>
                    <a:lnTo>
                      <a:pt x="258" y="0"/>
                    </a:lnTo>
                    <a:lnTo>
                      <a:pt x="251" y="3"/>
                    </a:lnTo>
                    <a:lnTo>
                      <a:pt x="249" y="5"/>
                    </a:lnTo>
                    <a:lnTo>
                      <a:pt x="247" y="9"/>
                    </a:lnTo>
                    <a:lnTo>
                      <a:pt x="234" y="7"/>
                    </a:lnTo>
                    <a:lnTo>
                      <a:pt x="233" y="7"/>
                    </a:lnTo>
                    <a:lnTo>
                      <a:pt x="231" y="6"/>
                    </a:lnTo>
                    <a:lnTo>
                      <a:pt x="226" y="10"/>
                    </a:lnTo>
                    <a:lnTo>
                      <a:pt x="230" y="16"/>
                    </a:lnTo>
                    <a:lnTo>
                      <a:pt x="233" y="17"/>
                    </a:lnTo>
                    <a:lnTo>
                      <a:pt x="237" y="20"/>
                    </a:lnTo>
                    <a:lnTo>
                      <a:pt x="234" y="30"/>
                    </a:lnTo>
                    <a:lnTo>
                      <a:pt x="234" y="35"/>
                    </a:lnTo>
                    <a:lnTo>
                      <a:pt x="231" y="46"/>
                    </a:lnTo>
                    <a:lnTo>
                      <a:pt x="224" y="56"/>
                    </a:lnTo>
                    <a:lnTo>
                      <a:pt x="221" y="58"/>
                    </a:lnTo>
                    <a:lnTo>
                      <a:pt x="213" y="60"/>
                    </a:lnTo>
                    <a:lnTo>
                      <a:pt x="214" y="65"/>
                    </a:lnTo>
                    <a:lnTo>
                      <a:pt x="223" y="72"/>
                    </a:lnTo>
                    <a:lnTo>
                      <a:pt x="224" y="73"/>
                    </a:lnTo>
                    <a:lnTo>
                      <a:pt x="224" y="75"/>
                    </a:lnTo>
                    <a:lnTo>
                      <a:pt x="221" y="77"/>
                    </a:lnTo>
                    <a:lnTo>
                      <a:pt x="219" y="77"/>
                    </a:lnTo>
                    <a:lnTo>
                      <a:pt x="214" y="73"/>
                    </a:lnTo>
                    <a:lnTo>
                      <a:pt x="211" y="72"/>
                    </a:lnTo>
                    <a:lnTo>
                      <a:pt x="207" y="66"/>
                    </a:lnTo>
                    <a:lnTo>
                      <a:pt x="206" y="65"/>
                    </a:lnTo>
                    <a:lnTo>
                      <a:pt x="202" y="63"/>
                    </a:lnTo>
                    <a:lnTo>
                      <a:pt x="201" y="62"/>
                    </a:lnTo>
                    <a:lnTo>
                      <a:pt x="199" y="63"/>
                    </a:lnTo>
                    <a:lnTo>
                      <a:pt x="198" y="63"/>
                    </a:lnTo>
                    <a:lnTo>
                      <a:pt x="192" y="76"/>
                    </a:lnTo>
                    <a:lnTo>
                      <a:pt x="189" y="77"/>
                    </a:lnTo>
                    <a:lnTo>
                      <a:pt x="185" y="77"/>
                    </a:lnTo>
                    <a:lnTo>
                      <a:pt x="175" y="69"/>
                    </a:lnTo>
                    <a:lnTo>
                      <a:pt x="168" y="59"/>
                    </a:lnTo>
                    <a:lnTo>
                      <a:pt x="168" y="56"/>
                    </a:lnTo>
                    <a:lnTo>
                      <a:pt x="167" y="55"/>
                    </a:lnTo>
                    <a:lnTo>
                      <a:pt x="166" y="52"/>
                    </a:lnTo>
                    <a:lnTo>
                      <a:pt x="161" y="48"/>
                    </a:lnTo>
                    <a:lnTo>
                      <a:pt x="157" y="48"/>
                    </a:lnTo>
                    <a:lnTo>
                      <a:pt x="156" y="49"/>
                    </a:lnTo>
                    <a:lnTo>
                      <a:pt x="151" y="52"/>
                    </a:lnTo>
                    <a:lnTo>
                      <a:pt x="149" y="58"/>
                    </a:lnTo>
                    <a:lnTo>
                      <a:pt x="147" y="59"/>
                    </a:lnTo>
                    <a:lnTo>
                      <a:pt x="147" y="60"/>
                    </a:lnTo>
                    <a:lnTo>
                      <a:pt x="146" y="60"/>
                    </a:lnTo>
                    <a:lnTo>
                      <a:pt x="146" y="66"/>
                    </a:lnTo>
                    <a:lnTo>
                      <a:pt x="144" y="66"/>
                    </a:lnTo>
                    <a:lnTo>
                      <a:pt x="144" y="67"/>
                    </a:lnTo>
                    <a:lnTo>
                      <a:pt x="142" y="69"/>
                    </a:lnTo>
                    <a:lnTo>
                      <a:pt x="124" y="56"/>
                    </a:lnTo>
                    <a:lnTo>
                      <a:pt x="117" y="56"/>
                    </a:lnTo>
                    <a:lnTo>
                      <a:pt x="117" y="59"/>
                    </a:lnTo>
                    <a:lnTo>
                      <a:pt x="120" y="59"/>
                    </a:lnTo>
                    <a:lnTo>
                      <a:pt x="120" y="60"/>
                    </a:lnTo>
                    <a:lnTo>
                      <a:pt x="121" y="62"/>
                    </a:lnTo>
                    <a:lnTo>
                      <a:pt x="120" y="63"/>
                    </a:lnTo>
                    <a:lnTo>
                      <a:pt x="120" y="67"/>
                    </a:lnTo>
                    <a:lnTo>
                      <a:pt x="118" y="69"/>
                    </a:lnTo>
                    <a:lnTo>
                      <a:pt x="118" y="70"/>
                    </a:lnTo>
                    <a:lnTo>
                      <a:pt x="117" y="73"/>
                    </a:lnTo>
                    <a:lnTo>
                      <a:pt x="114" y="73"/>
                    </a:lnTo>
                    <a:lnTo>
                      <a:pt x="89" y="66"/>
                    </a:lnTo>
                    <a:lnTo>
                      <a:pt x="87" y="65"/>
                    </a:lnTo>
                    <a:lnTo>
                      <a:pt x="80" y="66"/>
                    </a:lnTo>
                    <a:lnTo>
                      <a:pt x="77" y="70"/>
                    </a:lnTo>
                    <a:lnTo>
                      <a:pt x="76" y="73"/>
                    </a:lnTo>
                    <a:lnTo>
                      <a:pt x="73" y="75"/>
                    </a:lnTo>
                    <a:lnTo>
                      <a:pt x="67" y="80"/>
                    </a:lnTo>
                    <a:lnTo>
                      <a:pt x="64" y="86"/>
                    </a:lnTo>
                    <a:lnTo>
                      <a:pt x="62" y="86"/>
                    </a:lnTo>
                    <a:lnTo>
                      <a:pt x="62" y="87"/>
                    </a:lnTo>
                    <a:lnTo>
                      <a:pt x="64" y="90"/>
                    </a:lnTo>
                    <a:lnTo>
                      <a:pt x="64" y="91"/>
                    </a:lnTo>
                    <a:lnTo>
                      <a:pt x="68" y="101"/>
                    </a:lnTo>
                    <a:lnTo>
                      <a:pt x="72" y="112"/>
                    </a:lnTo>
                    <a:lnTo>
                      <a:pt x="54" y="129"/>
                    </a:lnTo>
                    <a:lnTo>
                      <a:pt x="53" y="132"/>
                    </a:lnTo>
                    <a:lnTo>
                      <a:pt x="53" y="140"/>
                    </a:lnTo>
                    <a:lnTo>
                      <a:pt x="54" y="143"/>
                    </a:lnTo>
                    <a:lnTo>
                      <a:pt x="55" y="144"/>
                    </a:lnTo>
                    <a:lnTo>
                      <a:pt x="58" y="146"/>
                    </a:lnTo>
                    <a:lnTo>
                      <a:pt x="60" y="146"/>
                    </a:lnTo>
                    <a:lnTo>
                      <a:pt x="84" y="169"/>
                    </a:lnTo>
                    <a:lnTo>
                      <a:pt x="90" y="173"/>
                    </a:lnTo>
                    <a:lnTo>
                      <a:pt x="93" y="176"/>
                    </a:lnTo>
                    <a:lnTo>
                      <a:pt x="94" y="180"/>
                    </a:lnTo>
                    <a:lnTo>
                      <a:pt x="94" y="185"/>
                    </a:lnTo>
                    <a:lnTo>
                      <a:pt x="86" y="196"/>
                    </a:lnTo>
                    <a:lnTo>
                      <a:pt x="77" y="213"/>
                    </a:lnTo>
                    <a:lnTo>
                      <a:pt x="76" y="218"/>
                    </a:lnTo>
                    <a:lnTo>
                      <a:pt x="77" y="223"/>
                    </a:lnTo>
                    <a:lnTo>
                      <a:pt x="77" y="224"/>
                    </a:lnTo>
                    <a:lnTo>
                      <a:pt x="79" y="224"/>
                    </a:lnTo>
                    <a:lnTo>
                      <a:pt x="79" y="225"/>
                    </a:lnTo>
                    <a:lnTo>
                      <a:pt x="80" y="232"/>
                    </a:lnTo>
                    <a:lnTo>
                      <a:pt x="82" y="238"/>
                    </a:lnTo>
                    <a:lnTo>
                      <a:pt x="80" y="245"/>
                    </a:lnTo>
                    <a:lnTo>
                      <a:pt x="75" y="260"/>
                    </a:lnTo>
                    <a:lnTo>
                      <a:pt x="72" y="260"/>
                    </a:lnTo>
                    <a:lnTo>
                      <a:pt x="67" y="262"/>
                    </a:lnTo>
                    <a:lnTo>
                      <a:pt x="61" y="266"/>
                    </a:lnTo>
                    <a:lnTo>
                      <a:pt x="53" y="274"/>
                    </a:lnTo>
                    <a:lnTo>
                      <a:pt x="53" y="278"/>
                    </a:lnTo>
                    <a:lnTo>
                      <a:pt x="51" y="278"/>
                    </a:lnTo>
                    <a:lnTo>
                      <a:pt x="51" y="280"/>
                    </a:lnTo>
                    <a:lnTo>
                      <a:pt x="40" y="288"/>
                    </a:lnTo>
                    <a:lnTo>
                      <a:pt x="23" y="297"/>
                    </a:lnTo>
                    <a:lnTo>
                      <a:pt x="13" y="305"/>
                    </a:lnTo>
                    <a:lnTo>
                      <a:pt x="5" y="308"/>
                    </a:lnTo>
                    <a:lnTo>
                      <a:pt x="2" y="308"/>
                    </a:lnTo>
                    <a:lnTo>
                      <a:pt x="1" y="309"/>
                    </a:lnTo>
                    <a:lnTo>
                      <a:pt x="1" y="310"/>
                    </a:lnTo>
                    <a:lnTo>
                      <a:pt x="0" y="322"/>
                    </a:lnTo>
                    <a:lnTo>
                      <a:pt x="0" y="324"/>
                    </a:lnTo>
                    <a:lnTo>
                      <a:pt x="2" y="329"/>
                    </a:lnTo>
                    <a:lnTo>
                      <a:pt x="5" y="330"/>
                    </a:lnTo>
                    <a:lnTo>
                      <a:pt x="17" y="333"/>
                    </a:lnTo>
                    <a:lnTo>
                      <a:pt x="20" y="334"/>
                    </a:lnTo>
                    <a:lnTo>
                      <a:pt x="26" y="333"/>
                    </a:lnTo>
                    <a:lnTo>
                      <a:pt x="29" y="327"/>
                    </a:lnTo>
                    <a:lnTo>
                      <a:pt x="29" y="326"/>
                    </a:lnTo>
                    <a:lnTo>
                      <a:pt x="30" y="326"/>
                    </a:lnTo>
                    <a:lnTo>
                      <a:pt x="31" y="323"/>
                    </a:lnTo>
                    <a:lnTo>
                      <a:pt x="40" y="315"/>
                    </a:lnTo>
                    <a:lnTo>
                      <a:pt x="46" y="312"/>
                    </a:lnTo>
                    <a:lnTo>
                      <a:pt x="46" y="310"/>
                    </a:lnTo>
                    <a:lnTo>
                      <a:pt x="48" y="309"/>
                    </a:lnTo>
                    <a:lnTo>
                      <a:pt x="54" y="309"/>
                    </a:lnTo>
                    <a:lnTo>
                      <a:pt x="55" y="310"/>
                    </a:lnTo>
                    <a:lnTo>
                      <a:pt x="55" y="319"/>
                    </a:lnTo>
                    <a:lnTo>
                      <a:pt x="57" y="326"/>
                    </a:lnTo>
                    <a:lnTo>
                      <a:pt x="57" y="329"/>
                    </a:lnTo>
                    <a:lnTo>
                      <a:pt x="58" y="330"/>
                    </a:lnTo>
                    <a:lnTo>
                      <a:pt x="61" y="330"/>
                    </a:lnTo>
                    <a:lnTo>
                      <a:pt x="65" y="336"/>
                    </a:lnTo>
                    <a:lnTo>
                      <a:pt x="69" y="345"/>
                    </a:lnTo>
                    <a:lnTo>
                      <a:pt x="72" y="347"/>
                    </a:lnTo>
                    <a:lnTo>
                      <a:pt x="77" y="359"/>
                    </a:lnTo>
                    <a:lnTo>
                      <a:pt x="67" y="370"/>
                    </a:lnTo>
                    <a:lnTo>
                      <a:pt x="58" y="372"/>
                    </a:lnTo>
                    <a:lnTo>
                      <a:pt x="57" y="376"/>
                    </a:lnTo>
                    <a:lnTo>
                      <a:pt x="55" y="384"/>
                    </a:lnTo>
                    <a:lnTo>
                      <a:pt x="57" y="386"/>
                    </a:lnTo>
                    <a:lnTo>
                      <a:pt x="57" y="389"/>
                    </a:lnTo>
                    <a:lnTo>
                      <a:pt x="62" y="394"/>
                    </a:lnTo>
                    <a:lnTo>
                      <a:pt x="64" y="394"/>
                    </a:lnTo>
                    <a:lnTo>
                      <a:pt x="64" y="404"/>
                    </a:lnTo>
                    <a:lnTo>
                      <a:pt x="60" y="404"/>
                    </a:lnTo>
                    <a:lnTo>
                      <a:pt x="53" y="414"/>
                    </a:lnTo>
                    <a:lnTo>
                      <a:pt x="53" y="420"/>
                    </a:lnTo>
                    <a:lnTo>
                      <a:pt x="54" y="425"/>
                    </a:lnTo>
                    <a:lnTo>
                      <a:pt x="54" y="427"/>
                    </a:lnTo>
                    <a:lnTo>
                      <a:pt x="54" y="429"/>
                    </a:lnTo>
                    <a:lnTo>
                      <a:pt x="60" y="443"/>
                    </a:lnTo>
                    <a:lnTo>
                      <a:pt x="62" y="456"/>
                    </a:lnTo>
                    <a:lnTo>
                      <a:pt x="64" y="460"/>
                    </a:lnTo>
                    <a:lnTo>
                      <a:pt x="68" y="463"/>
                    </a:lnTo>
                    <a:lnTo>
                      <a:pt x="72" y="463"/>
                    </a:lnTo>
                    <a:lnTo>
                      <a:pt x="76" y="461"/>
                    </a:lnTo>
                    <a:lnTo>
                      <a:pt x="87" y="464"/>
                    </a:lnTo>
                    <a:lnTo>
                      <a:pt x="97" y="472"/>
                    </a:lnTo>
                    <a:lnTo>
                      <a:pt x="98" y="475"/>
                    </a:lnTo>
                    <a:lnTo>
                      <a:pt x="100" y="475"/>
                    </a:lnTo>
                    <a:lnTo>
                      <a:pt x="100" y="477"/>
                    </a:lnTo>
                    <a:lnTo>
                      <a:pt x="101" y="477"/>
                    </a:lnTo>
                    <a:lnTo>
                      <a:pt x="101" y="475"/>
                    </a:lnTo>
                    <a:lnTo>
                      <a:pt x="103" y="477"/>
                    </a:lnTo>
                    <a:lnTo>
                      <a:pt x="106" y="484"/>
                    </a:lnTo>
                    <a:lnTo>
                      <a:pt x="125" y="507"/>
                    </a:lnTo>
                    <a:lnTo>
                      <a:pt x="127" y="510"/>
                    </a:lnTo>
                    <a:lnTo>
                      <a:pt x="128" y="514"/>
                    </a:lnTo>
                    <a:lnTo>
                      <a:pt x="131" y="520"/>
                    </a:lnTo>
                    <a:lnTo>
                      <a:pt x="134" y="528"/>
                    </a:lnTo>
                    <a:lnTo>
                      <a:pt x="134" y="534"/>
                    </a:lnTo>
                    <a:lnTo>
                      <a:pt x="124" y="537"/>
                    </a:lnTo>
                    <a:lnTo>
                      <a:pt x="117" y="541"/>
                    </a:lnTo>
                    <a:lnTo>
                      <a:pt x="103" y="552"/>
                    </a:lnTo>
                    <a:lnTo>
                      <a:pt x="101" y="554"/>
                    </a:lnTo>
                    <a:lnTo>
                      <a:pt x="93" y="556"/>
                    </a:lnTo>
                    <a:lnTo>
                      <a:pt x="80" y="563"/>
                    </a:lnTo>
                    <a:lnTo>
                      <a:pt x="79" y="563"/>
                    </a:lnTo>
                    <a:lnTo>
                      <a:pt x="72" y="573"/>
                    </a:lnTo>
                    <a:lnTo>
                      <a:pt x="69" y="573"/>
                    </a:lnTo>
                    <a:lnTo>
                      <a:pt x="69" y="574"/>
                    </a:lnTo>
                    <a:lnTo>
                      <a:pt x="65" y="576"/>
                    </a:lnTo>
                    <a:lnTo>
                      <a:pt x="62" y="580"/>
                    </a:lnTo>
                    <a:lnTo>
                      <a:pt x="65" y="585"/>
                    </a:lnTo>
                    <a:lnTo>
                      <a:pt x="68" y="585"/>
                    </a:lnTo>
                    <a:lnTo>
                      <a:pt x="69" y="587"/>
                    </a:lnTo>
                    <a:lnTo>
                      <a:pt x="80" y="601"/>
                    </a:lnTo>
                    <a:lnTo>
                      <a:pt x="83" y="607"/>
                    </a:lnTo>
                    <a:lnTo>
                      <a:pt x="83" y="609"/>
                    </a:lnTo>
                    <a:lnTo>
                      <a:pt x="84" y="633"/>
                    </a:lnTo>
                    <a:lnTo>
                      <a:pt x="87" y="650"/>
                    </a:lnTo>
                    <a:lnTo>
                      <a:pt x="89" y="654"/>
                    </a:lnTo>
                    <a:lnTo>
                      <a:pt x="89" y="665"/>
                    </a:lnTo>
                    <a:lnTo>
                      <a:pt x="86" y="672"/>
                    </a:lnTo>
                    <a:lnTo>
                      <a:pt x="83" y="675"/>
                    </a:lnTo>
                    <a:lnTo>
                      <a:pt x="80" y="679"/>
                    </a:lnTo>
                    <a:lnTo>
                      <a:pt x="69" y="679"/>
                    </a:lnTo>
                    <a:lnTo>
                      <a:pt x="69" y="682"/>
                    </a:lnTo>
                    <a:lnTo>
                      <a:pt x="73" y="683"/>
                    </a:lnTo>
                    <a:lnTo>
                      <a:pt x="76" y="686"/>
                    </a:lnTo>
                    <a:lnTo>
                      <a:pt x="84" y="692"/>
                    </a:lnTo>
                    <a:lnTo>
                      <a:pt x="91" y="699"/>
                    </a:lnTo>
                    <a:lnTo>
                      <a:pt x="91" y="701"/>
                    </a:lnTo>
                    <a:lnTo>
                      <a:pt x="96" y="699"/>
                    </a:lnTo>
                    <a:lnTo>
                      <a:pt x="98" y="697"/>
                    </a:lnTo>
                    <a:lnTo>
                      <a:pt x="103" y="692"/>
                    </a:lnTo>
                    <a:lnTo>
                      <a:pt x="108" y="688"/>
                    </a:lnTo>
                    <a:lnTo>
                      <a:pt x="118" y="682"/>
                    </a:lnTo>
                    <a:lnTo>
                      <a:pt x="124" y="682"/>
                    </a:lnTo>
                    <a:lnTo>
                      <a:pt x="139" y="686"/>
                    </a:lnTo>
                    <a:lnTo>
                      <a:pt x="142" y="683"/>
                    </a:lnTo>
                    <a:lnTo>
                      <a:pt x="146" y="683"/>
                    </a:lnTo>
                    <a:lnTo>
                      <a:pt x="149" y="686"/>
                    </a:lnTo>
                    <a:lnTo>
                      <a:pt x="166" y="717"/>
                    </a:lnTo>
                    <a:lnTo>
                      <a:pt x="166" y="718"/>
                    </a:lnTo>
                    <a:lnTo>
                      <a:pt x="168" y="727"/>
                    </a:lnTo>
                    <a:lnTo>
                      <a:pt x="168" y="728"/>
                    </a:lnTo>
                    <a:lnTo>
                      <a:pt x="167" y="731"/>
                    </a:lnTo>
                    <a:lnTo>
                      <a:pt x="166" y="735"/>
                    </a:lnTo>
                    <a:lnTo>
                      <a:pt x="166" y="752"/>
                    </a:lnTo>
                    <a:lnTo>
                      <a:pt x="171" y="774"/>
                    </a:lnTo>
                    <a:lnTo>
                      <a:pt x="178" y="788"/>
                    </a:lnTo>
                    <a:lnTo>
                      <a:pt x="180" y="789"/>
                    </a:lnTo>
                    <a:lnTo>
                      <a:pt x="181" y="788"/>
                    </a:lnTo>
                    <a:lnTo>
                      <a:pt x="182" y="789"/>
                    </a:lnTo>
                    <a:lnTo>
                      <a:pt x="184" y="785"/>
                    </a:lnTo>
                    <a:lnTo>
                      <a:pt x="185" y="778"/>
                    </a:lnTo>
                    <a:lnTo>
                      <a:pt x="185" y="766"/>
                    </a:lnTo>
                    <a:lnTo>
                      <a:pt x="187" y="763"/>
                    </a:lnTo>
                    <a:lnTo>
                      <a:pt x="189" y="762"/>
                    </a:lnTo>
                    <a:lnTo>
                      <a:pt x="194" y="760"/>
                    </a:lnTo>
                    <a:lnTo>
                      <a:pt x="201" y="763"/>
                    </a:lnTo>
                    <a:lnTo>
                      <a:pt x="209" y="773"/>
                    </a:lnTo>
                    <a:lnTo>
                      <a:pt x="210" y="774"/>
                    </a:lnTo>
                    <a:lnTo>
                      <a:pt x="210" y="775"/>
                    </a:lnTo>
                    <a:lnTo>
                      <a:pt x="211" y="781"/>
                    </a:lnTo>
                    <a:lnTo>
                      <a:pt x="211" y="784"/>
                    </a:lnTo>
                    <a:lnTo>
                      <a:pt x="213" y="787"/>
                    </a:lnTo>
                    <a:lnTo>
                      <a:pt x="211" y="789"/>
                    </a:lnTo>
                    <a:lnTo>
                      <a:pt x="211" y="791"/>
                    </a:lnTo>
                    <a:lnTo>
                      <a:pt x="210" y="792"/>
                    </a:lnTo>
                    <a:lnTo>
                      <a:pt x="210" y="794"/>
                    </a:lnTo>
                    <a:lnTo>
                      <a:pt x="217" y="798"/>
                    </a:lnTo>
                    <a:lnTo>
                      <a:pt x="221" y="796"/>
                    </a:lnTo>
                    <a:lnTo>
                      <a:pt x="226" y="798"/>
                    </a:lnTo>
                    <a:lnTo>
                      <a:pt x="226" y="799"/>
                    </a:lnTo>
                    <a:lnTo>
                      <a:pt x="228" y="805"/>
                    </a:lnTo>
                    <a:lnTo>
                      <a:pt x="231" y="803"/>
                    </a:lnTo>
                    <a:lnTo>
                      <a:pt x="233" y="803"/>
                    </a:lnTo>
                    <a:lnTo>
                      <a:pt x="233" y="802"/>
                    </a:lnTo>
                    <a:lnTo>
                      <a:pt x="234" y="802"/>
                    </a:lnTo>
                    <a:lnTo>
                      <a:pt x="241" y="801"/>
                    </a:lnTo>
                    <a:lnTo>
                      <a:pt x="251" y="801"/>
                    </a:lnTo>
                    <a:lnTo>
                      <a:pt x="258" y="808"/>
                    </a:lnTo>
                    <a:lnTo>
                      <a:pt x="256" y="812"/>
                    </a:lnTo>
                    <a:lnTo>
                      <a:pt x="254" y="815"/>
                    </a:lnTo>
                    <a:lnTo>
                      <a:pt x="252" y="817"/>
                    </a:lnTo>
                    <a:lnTo>
                      <a:pt x="255" y="825"/>
                    </a:lnTo>
                    <a:lnTo>
                      <a:pt x="256" y="830"/>
                    </a:lnTo>
                    <a:lnTo>
                      <a:pt x="263" y="841"/>
                    </a:lnTo>
                    <a:lnTo>
                      <a:pt x="274" y="841"/>
                    </a:lnTo>
                    <a:lnTo>
                      <a:pt x="277" y="840"/>
                    </a:lnTo>
                    <a:lnTo>
                      <a:pt x="279" y="830"/>
                    </a:lnTo>
                    <a:lnTo>
                      <a:pt x="287" y="819"/>
                    </a:lnTo>
                    <a:lnTo>
                      <a:pt x="287" y="817"/>
                    </a:lnTo>
                    <a:lnTo>
                      <a:pt x="295" y="817"/>
                    </a:lnTo>
                    <a:lnTo>
                      <a:pt x="295" y="815"/>
                    </a:lnTo>
                    <a:lnTo>
                      <a:pt x="304" y="802"/>
                    </a:lnTo>
                    <a:lnTo>
                      <a:pt x="308" y="799"/>
                    </a:lnTo>
                    <a:lnTo>
                      <a:pt x="316" y="791"/>
                    </a:lnTo>
                    <a:lnTo>
                      <a:pt x="321" y="777"/>
                    </a:lnTo>
                    <a:lnTo>
                      <a:pt x="326" y="765"/>
                    </a:lnTo>
                    <a:lnTo>
                      <a:pt x="329" y="762"/>
                    </a:lnTo>
                    <a:lnTo>
                      <a:pt x="333" y="750"/>
                    </a:lnTo>
                    <a:lnTo>
                      <a:pt x="333" y="748"/>
                    </a:lnTo>
                    <a:lnTo>
                      <a:pt x="328" y="741"/>
                    </a:lnTo>
                    <a:lnTo>
                      <a:pt x="323" y="732"/>
                    </a:lnTo>
                    <a:lnTo>
                      <a:pt x="322" y="731"/>
                    </a:lnTo>
                    <a:lnTo>
                      <a:pt x="322" y="729"/>
                    </a:lnTo>
                    <a:lnTo>
                      <a:pt x="321" y="725"/>
                    </a:lnTo>
                    <a:lnTo>
                      <a:pt x="321" y="724"/>
                    </a:lnTo>
                    <a:lnTo>
                      <a:pt x="323" y="718"/>
                    </a:lnTo>
                    <a:lnTo>
                      <a:pt x="336" y="707"/>
                    </a:lnTo>
                    <a:lnTo>
                      <a:pt x="348" y="699"/>
                    </a:lnTo>
                    <a:lnTo>
                      <a:pt x="348" y="696"/>
                    </a:lnTo>
                    <a:lnTo>
                      <a:pt x="346" y="669"/>
                    </a:lnTo>
                    <a:lnTo>
                      <a:pt x="346" y="668"/>
                    </a:lnTo>
                    <a:lnTo>
                      <a:pt x="341" y="660"/>
                    </a:lnTo>
                    <a:lnTo>
                      <a:pt x="341" y="658"/>
                    </a:lnTo>
                    <a:lnTo>
                      <a:pt x="367" y="637"/>
                    </a:lnTo>
                    <a:lnTo>
                      <a:pt x="371" y="636"/>
                    </a:lnTo>
                    <a:lnTo>
                      <a:pt x="371" y="629"/>
                    </a:lnTo>
                    <a:lnTo>
                      <a:pt x="360" y="607"/>
                    </a:lnTo>
                    <a:lnTo>
                      <a:pt x="357" y="598"/>
                    </a:lnTo>
                    <a:lnTo>
                      <a:pt x="357" y="594"/>
                    </a:lnTo>
                    <a:lnTo>
                      <a:pt x="360" y="576"/>
                    </a:lnTo>
                    <a:lnTo>
                      <a:pt x="360" y="563"/>
                    </a:lnTo>
                    <a:lnTo>
                      <a:pt x="357" y="552"/>
                    </a:lnTo>
                    <a:lnTo>
                      <a:pt x="355" y="551"/>
                    </a:lnTo>
                    <a:lnTo>
                      <a:pt x="355" y="549"/>
                    </a:lnTo>
                    <a:lnTo>
                      <a:pt x="357" y="548"/>
                    </a:lnTo>
                    <a:lnTo>
                      <a:pt x="360" y="542"/>
                    </a:lnTo>
                    <a:lnTo>
                      <a:pt x="361" y="535"/>
                    </a:lnTo>
                    <a:lnTo>
                      <a:pt x="360" y="530"/>
                    </a:lnTo>
                    <a:lnTo>
                      <a:pt x="357" y="525"/>
                    </a:lnTo>
                    <a:lnTo>
                      <a:pt x="358" y="524"/>
                    </a:lnTo>
                    <a:lnTo>
                      <a:pt x="365" y="523"/>
                    </a:lnTo>
                    <a:lnTo>
                      <a:pt x="365" y="524"/>
                    </a:lnTo>
                    <a:lnTo>
                      <a:pt x="368" y="525"/>
                    </a:lnTo>
                    <a:lnTo>
                      <a:pt x="372" y="525"/>
                    </a:lnTo>
                    <a:lnTo>
                      <a:pt x="379" y="524"/>
                    </a:lnTo>
                    <a:lnTo>
                      <a:pt x="386" y="524"/>
                    </a:lnTo>
                    <a:lnTo>
                      <a:pt x="398" y="530"/>
                    </a:lnTo>
                    <a:lnTo>
                      <a:pt x="400" y="530"/>
                    </a:lnTo>
                    <a:lnTo>
                      <a:pt x="402" y="528"/>
                    </a:lnTo>
                    <a:lnTo>
                      <a:pt x="418" y="524"/>
                    </a:lnTo>
                    <a:lnTo>
                      <a:pt x="429" y="523"/>
                    </a:lnTo>
                    <a:lnTo>
                      <a:pt x="436" y="523"/>
                    </a:lnTo>
                    <a:lnTo>
                      <a:pt x="436" y="521"/>
                    </a:lnTo>
                    <a:lnTo>
                      <a:pt x="438" y="521"/>
                    </a:lnTo>
                    <a:lnTo>
                      <a:pt x="438" y="520"/>
                    </a:lnTo>
                    <a:lnTo>
                      <a:pt x="436" y="520"/>
                    </a:lnTo>
                    <a:lnTo>
                      <a:pt x="432" y="517"/>
                    </a:lnTo>
                    <a:lnTo>
                      <a:pt x="431" y="511"/>
                    </a:lnTo>
                    <a:lnTo>
                      <a:pt x="441" y="489"/>
                    </a:lnTo>
                    <a:lnTo>
                      <a:pt x="442" y="488"/>
                    </a:lnTo>
                    <a:lnTo>
                      <a:pt x="442" y="485"/>
                    </a:lnTo>
                    <a:lnTo>
                      <a:pt x="446" y="481"/>
                    </a:lnTo>
                    <a:lnTo>
                      <a:pt x="452" y="477"/>
                    </a:lnTo>
                    <a:lnTo>
                      <a:pt x="453" y="475"/>
                    </a:lnTo>
                    <a:lnTo>
                      <a:pt x="455" y="475"/>
                    </a:lnTo>
                    <a:lnTo>
                      <a:pt x="458" y="477"/>
                    </a:lnTo>
                    <a:lnTo>
                      <a:pt x="460" y="480"/>
                    </a:lnTo>
                    <a:lnTo>
                      <a:pt x="460" y="481"/>
                    </a:lnTo>
                    <a:lnTo>
                      <a:pt x="462" y="482"/>
                    </a:lnTo>
                    <a:lnTo>
                      <a:pt x="465" y="488"/>
                    </a:lnTo>
                    <a:lnTo>
                      <a:pt x="473" y="496"/>
                    </a:lnTo>
                    <a:lnTo>
                      <a:pt x="480" y="499"/>
                    </a:lnTo>
                    <a:lnTo>
                      <a:pt x="484" y="498"/>
                    </a:lnTo>
                    <a:lnTo>
                      <a:pt x="489" y="499"/>
                    </a:lnTo>
                    <a:lnTo>
                      <a:pt x="491" y="499"/>
                    </a:lnTo>
                    <a:lnTo>
                      <a:pt x="495" y="503"/>
                    </a:lnTo>
                    <a:lnTo>
                      <a:pt x="494" y="510"/>
                    </a:lnTo>
                    <a:lnTo>
                      <a:pt x="494" y="518"/>
                    </a:lnTo>
                    <a:lnTo>
                      <a:pt x="499" y="528"/>
                    </a:lnTo>
                    <a:lnTo>
                      <a:pt x="502" y="531"/>
                    </a:lnTo>
                    <a:lnTo>
                      <a:pt x="503" y="531"/>
                    </a:lnTo>
                    <a:lnTo>
                      <a:pt x="522" y="545"/>
                    </a:lnTo>
                    <a:lnTo>
                      <a:pt x="529" y="544"/>
                    </a:lnTo>
                    <a:lnTo>
                      <a:pt x="530" y="544"/>
                    </a:lnTo>
                    <a:lnTo>
                      <a:pt x="530" y="537"/>
                    </a:lnTo>
                    <a:lnTo>
                      <a:pt x="533" y="531"/>
                    </a:lnTo>
                    <a:lnTo>
                      <a:pt x="534" y="530"/>
                    </a:lnTo>
                    <a:lnTo>
                      <a:pt x="537" y="527"/>
                    </a:lnTo>
                    <a:lnTo>
                      <a:pt x="540" y="524"/>
                    </a:lnTo>
                    <a:lnTo>
                      <a:pt x="541" y="511"/>
                    </a:lnTo>
                    <a:lnTo>
                      <a:pt x="545" y="499"/>
                    </a:lnTo>
                    <a:lnTo>
                      <a:pt x="549" y="492"/>
                    </a:lnTo>
                    <a:lnTo>
                      <a:pt x="555" y="488"/>
                    </a:lnTo>
                    <a:lnTo>
                      <a:pt x="556" y="488"/>
                    </a:lnTo>
                    <a:lnTo>
                      <a:pt x="558" y="487"/>
                    </a:lnTo>
                    <a:lnTo>
                      <a:pt x="585" y="507"/>
                    </a:lnTo>
                    <a:lnTo>
                      <a:pt x="587" y="509"/>
                    </a:lnTo>
                    <a:lnTo>
                      <a:pt x="589" y="509"/>
                    </a:lnTo>
                    <a:lnTo>
                      <a:pt x="611" y="506"/>
                    </a:lnTo>
                    <a:lnTo>
                      <a:pt x="625" y="511"/>
                    </a:lnTo>
                    <a:lnTo>
                      <a:pt x="636" y="514"/>
                    </a:lnTo>
                    <a:lnTo>
                      <a:pt x="647" y="511"/>
                    </a:lnTo>
                    <a:lnTo>
                      <a:pt x="649" y="511"/>
                    </a:lnTo>
                    <a:lnTo>
                      <a:pt x="649" y="513"/>
                    </a:lnTo>
                    <a:lnTo>
                      <a:pt x="659" y="513"/>
                    </a:lnTo>
                    <a:lnTo>
                      <a:pt x="666" y="514"/>
                    </a:lnTo>
                    <a:lnTo>
                      <a:pt x="672" y="517"/>
                    </a:lnTo>
                    <a:lnTo>
                      <a:pt x="672" y="525"/>
                    </a:lnTo>
                    <a:lnTo>
                      <a:pt x="679" y="532"/>
                    </a:lnTo>
                    <a:lnTo>
                      <a:pt x="681" y="532"/>
                    </a:lnTo>
                    <a:lnTo>
                      <a:pt x="685" y="534"/>
                    </a:lnTo>
                    <a:lnTo>
                      <a:pt x="689" y="537"/>
                    </a:lnTo>
                    <a:lnTo>
                      <a:pt x="691" y="537"/>
                    </a:lnTo>
                    <a:lnTo>
                      <a:pt x="691" y="538"/>
                    </a:lnTo>
                    <a:lnTo>
                      <a:pt x="692" y="538"/>
                    </a:lnTo>
                    <a:lnTo>
                      <a:pt x="692" y="540"/>
                    </a:lnTo>
                    <a:lnTo>
                      <a:pt x="691" y="541"/>
                    </a:lnTo>
                    <a:lnTo>
                      <a:pt x="682" y="561"/>
                    </a:lnTo>
                    <a:lnTo>
                      <a:pt x="682" y="563"/>
                    </a:lnTo>
                    <a:lnTo>
                      <a:pt x="685" y="566"/>
                    </a:lnTo>
                    <a:lnTo>
                      <a:pt x="686" y="570"/>
                    </a:lnTo>
                    <a:lnTo>
                      <a:pt x="686" y="571"/>
                    </a:lnTo>
                    <a:lnTo>
                      <a:pt x="688" y="571"/>
                    </a:lnTo>
                    <a:lnTo>
                      <a:pt x="689" y="570"/>
                    </a:lnTo>
                    <a:lnTo>
                      <a:pt x="689" y="566"/>
                    </a:lnTo>
                    <a:lnTo>
                      <a:pt x="692" y="565"/>
                    </a:lnTo>
                    <a:lnTo>
                      <a:pt x="699" y="563"/>
                    </a:lnTo>
                    <a:lnTo>
                      <a:pt x="707" y="565"/>
                    </a:lnTo>
                    <a:lnTo>
                      <a:pt x="709" y="565"/>
                    </a:lnTo>
                    <a:lnTo>
                      <a:pt x="713" y="570"/>
                    </a:lnTo>
                    <a:lnTo>
                      <a:pt x="714" y="570"/>
                    </a:lnTo>
                    <a:lnTo>
                      <a:pt x="723" y="576"/>
                    </a:lnTo>
                    <a:lnTo>
                      <a:pt x="734" y="581"/>
                    </a:lnTo>
                    <a:lnTo>
                      <a:pt x="736" y="577"/>
                    </a:lnTo>
                    <a:lnTo>
                      <a:pt x="741" y="573"/>
                    </a:lnTo>
                    <a:lnTo>
                      <a:pt x="745" y="570"/>
                    </a:lnTo>
                    <a:lnTo>
                      <a:pt x="766" y="570"/>
                    </a:lnTo>
                    <a:lnTo>
                      <a:pt x="767" y="563"/>
                    </a:lnTo>
                    <a:lnTo>
                      <a:pt x="766" y="559"/>
                    </a:lnTo>
                    <a:lnTo>
                      <a:pt x="766" y="558"/>
                    </a:lnTo>
                    <a:lnTo>
                      <a:pt x="769" y="556"/>
                    </a:lnTo>
                    <a:lnTo>
                      <a:pt x="773" y="552"/>
                    </a:lnTo>
                    <a:lnTo>
                      <a:pt x="777" y="545"/>
                    </a:lnTo>
                    <a:lnTo>
                      <a:pt x="776" y="544"/>
                    </a:lnTo>
                    <a:lnTo>
                      <a:pt x="776" y="542"/>
                    </a:lnTo>
                    <a:lnTo>
                      <a:pt x="774" y="542"/>
                    </a:lnTo>
                    <a:lnTo>
                      <a:pt x="772" y="541"/>
                    </a:lnTo>
                    <a:lnTo>
                      <a:pt x="772" y="540"/>
                    </a:lnTo>
                    <a:lnTo>
                      <a:pt x="770" y="540"/>
                    </a:lnTo>
                    <a:lnTo>
                      <a:pt x="769" y="531"/>
                    </a:lnTo>
                    <a:lnTo>
                      <a:pt x="767" y="530"/>
                    </a:lnTo>
                    <a:lnTo>
                      <a:pt x="770" y="530"/>
                    </a:lnTo>
                    <a:lnTo>
                      <a:pt x="780" y="521"/>
                    </a:lnTo>
                    <a:lnTo>
                      <a:pt x="779" y="521"/>
                    </a:lnTo>
                    <a:lnTo>
                      <a:pt x="776" y="524"/>
                    </a:lnTo>
                    <a:lnTo>
                      <a:pt x="774" y="524"/>
                    </a:lnTo>
                    <a:lnTo>
                      <a:pt x="772" y="527"/>
                    </a:lnTo>
                    <a:lnTo>
                      <a:pt x="770" y="525"/>
                    </a:lnTo>
                    <a:lnTo>
                      <a:pt x="770" y="524"/>
                    </a:lnTo>
                    <a:lnTo>
                      <a:pt x="766" y="517"/>
                    </a:lnTo>
                    <a:lnTo>
                      <a:pt x="765" y="511"/>
                    </a:lnTo>
                    <a:lnTo>
                      <a:pt x="769" y="509"/>
                    </a:lnTo>
                    <a:lnTo>
                      <a:pt x="774" y="496"/>
                    </a:lnTo>
                    <a:lnTo>
                      <a:pt x="773" y="495"/>
                    </a:lnTo>
                    <a:lnTo>
                      <a:pt x="767" y="484"/>
                    </a:lnTo>
                    <a:lnTo>
                      <a:pt x="758" y="475"/>
                    </a:lnTo>
                    <a:lnTo>
                      <a:pt x="749" y="472"/>
                    </a:lnTo>
                    <a:lnTo>
                      <a:pt x="739" y="467"/>
                    </a:lnTo>
                    <a:lnTo>
                      <a:pt x="736" y="467"/>
                    </a:lnTo>
                    <a:lnTo>
                      <a:pt x="736" y="465"/>
                    </a:lnTo>
                    <a:lnTo>
                      <a:pt x="738" y="456"/>
                    </a:lnTo>
                    <a:lnTo>
                      <a:pt x="738" y="447"/>
                    </a:lnTo>
                    <a:lnTo>
                      <a:pt x="736" y="446"/>
                    </a:lnTo>
                    <a:lnTo>
                      <a:pt x="733" y="444"/>
                    </a:lnTo>
                    <a:lnTo>
                      <a:pt x="730" y="444"/>
                    </a:lnTo>
                    <a:lnTo>
                      <a:pt x="731" y="440"/>
                    </a:lnTo>
                    <a:lnTo>
                      <a:pt x="731" y="428"/>
                    </a:lnTo>
                    <a:lnTo>
                      <a:pt x="730" y="425"/>
                    </a:lnTo>
                    <a:lnTo>
                      <a:pt x="731" y="422"/>
                    </a:lnTo>
                    <a:lnTo>
                      <a:pt x="733" y="421"/>
                    </a:lnTo>
                    <a:lnTo>
                      <a:pt x="742" y="420"/>
                    </a:lnTo>
                    <a:lnTo>
                      <a:pt x="744" y="420"/>
                    </a:lnTo>
                    <a:lnTo>
                      <a:pt x="746" y="422"/>
                    </a:lnTo>
                    <a:lnTo>
                      <a:pt x="753" y="428"/>
                    </a:lnTo>
                    <a:lnTo>
                      <a:pt x="758" y="432"/>
                    </a:lnTo>
                    <a:lnTo>
                      <a:pt x="758" y="437"/>
                    </a:lnTo>
                    <a:lnTo>
                      <a:pt x="760" y="437"/>
                    </a:lnTo>
                    <a:lnTo>
                      <a:pt x="767" y="429"/>
                    </a:lnTo>
                    <a:lnTo>
                      <a:pt x="770" y="424"/>
                    </a:lnTo>
                    <a:lnTo>
                      <a:pt x="772" y="422"/>
                    </a:lnTo>
                    <a:lnTo>
                      <a:pt x="774" y="421"/>
                    </a:lnTo>
                    <a:lnTo>
                      <a:pt x="780" y="421"/>
                    </a:lnTo>
                    <a:lnTo>
                      <a:pt x="783" y="422"/>
                    </a:lnTo>
                    <a:lnTo>
                      <a:pt x="784" y="422"/>
                    </a:lnTo>
                    <a:lnTo>
                      <a:pt x="783" y="421"/>
                    </a:lnTo>
                    <a:lnTo>
                      <a:pt x="783" y="420"/>
                    </a:lnTo>
                    <a:lnTo>
                      <a:pt x="781" y="420"/>
                    </a:lnTo>
                    <a:lnTo>
                      <a:pt x="774" y="418"/>
                    </a:lnTo>
                    <a:lnTo>
                      <a:pt x="759" y="407"/>
                    </a:lnTo>
                    <a:lnTo>
                      <a:pt x="756" y="407"/>
                    </a:lnTo>
                    <a:lnTo>
                      <a:pt x="758" y="403"/>
                    </a:lnTo>
                    <a:lnTo>
                      <a:pt x="758" y="396"/>
                    </a:lnTo>
                    <a:lnTo>
                      <a:pt x="755" y="387"/>
                    </a:lnTo>
                    <a:lnTo>
                      <a:pt x="753" y="387"/>
                    </a:lnTo>
                    <a:lnTo>
                      <a:pt x="755" y="386"/>
                    </a:lnTo>
                    <a:lnTo>
                      <a:pt x="760" y="376"/>
                    </a:lnTo>
                    <a:lnTo>
                      <a:pt x="762" y="376"/>
                    </a:lnTo>
                    <a:lnTo>
                      <a:pt x="763" y="375"/>
                    </a:lnTo>
                    <a:lnTo>
                      <a:pt x="766" y="375"/>
                    </a:lnTo>
                    <a:lnTo>
                      <a:pt x="766" y="372"/>
                    </a:lnTo>
                    <a:lnTo>
                      <a:pt x="767" y="369"/>
                    </a:lnTo>
                    <a:lnTo>
                      <a:pt x="765" y="364"/>
                    </a:lnTo>
                    <a:lnTo>
                      <a:pt x="765" y="362"/>
                    </a:lnTo>
                    <a:lnTo>
                      <a:pt x="762" y="361"/>
                    </a:lnTo>
                    <a:lnTo>
                      <a:pt x="760" y="361"/>
                    </a:lnTo>
                    <a:lnTo>
                      <a:pt x="758" y="362"/>
                    </a:lnTo>
                    <a:lnTo>
                      <a:pt x="751" y="362"/>
                    </a:lnTo>
                    <a:lnTo>
                      <a:pt x="748" y="361"/>
                    </a:lnTo>
                    <a:lnTo>
                      <a:pt x="746" y="361"/>
                    </a:lnTo>
                    <a:lnTo>
                      <a:pt x="739" y="357"/>
                    </a:lnTo>
                    <a:lnTo>
                      <a:pt x="734" y="348"/>
                    </a:lnTo>
                    <a:lnTo>
                      <a:pt x="731" y="333"/>
                    </a:lnTo>
                    <a:lnTo>
                      <a:pt x="728" y="327"/>
                    </a:lnTo>
                    <a:lnTo>
                      <a:pt x="724" y="326"/>
                    </a:lnTo>
                    <a:lnTo>
                      <a:pt x="713" y="320"/>
                    </a:lnTo>
                    <a:lnTo>
                      <a:pt x="712" y="320"/>
                    </a:lnTo>
                    <a:lnTo>
                      <a:pt x="703" y="303"/>
                    </a:lnTo>
                    <a:lnTo>
                      <a:pt x="705" y="298"/>
                    </a:lnTo>
                    <a:lnTo>
                      <a:pt x="705" y="291"/>
                    </a:lnTo>
                    <a:lnTo>
                      <a:pt x="700" y="285"/>
                    </a:lnTo>
                    <a:lnTo>
                      <a:pt x="699" y="285"/>
                    </a:lnTo>
                    <a:lnTo>
                      <a:pt x="698" y="287"/>
                    </a:lnTo>
                    <a:lnTo>
                      <a:pt x="686" y="288"/>
                    </a:lnTo>
                    <a:lnTo>
                      <a:pt x="679" y="285"/>
                    </a:lnTo>
                    <a:lnTo>
                      <a:pt x="678" y="284"/>
                    </a:lnTo>
                    <a:lnTo>
                      <a:pt x="678" y="283"/>
                    </a:lnTo>
                    <a:lnTo>
                      <a:pt x="679" y="277"/>
                    </a:lnTo>
                    <a:lnTo>
                      <a:pt x="681" y="274"/>
                    </a:lnTo>
                    <a:lnTo>
                      <a:pt x="682" y="274"/>
                    </a:lnTo>
                    <a:lnTo>
                      <a:pt x="685" y="273"/>
                    </a:lnTo>
                    <a:lnTo>
                      <a:pt x="686" y="273"/>
                    </a:lnTo>
                    <a:lnTo>
                      <a:pt x="689" y="267"/>
                    </a:lnTo>
                    <a:lnTo>
                      <a:pt x="691" y="259"/>
                    </a:lnTo>
                    <a:lnTo>
                      <a:pt x="691" y="242"/>
                    </a:lnTo>
                    <a:lnTo>
                      <a:pt x="688" y="239"/>
                    </a:lnTo>
                    <a:lnTo>
                      <a:pt x="686" y="236"/>
                    </a:lnTo>
                    <a:lnTo>
                      <a:pt x="686" y="238"/>
                    </a:lnTo>
                    <a:lnTo>
                      <a:pt x="678" y="243"/>
                    </a:lnTo>
                    <a:lnTo>
                      <a:pt x="671" y="246"/>
                    </a:lnTo>
                    <a:lnTo>
                      <a:pt x="635" y="253"/>
                    </a:lnTo>
                    <a:lnTo>
                      <a:pt x="632" y="252"/>
                    </a:lnTo>
                    <a:lnTo>
                      <a:pt x="629" y="252"/>
                    </a:lnTo>
                    <a:lnTo>
                      <a:pt x="628" y="250"/>
                    </a:lnTo>
                    <a:lnTo>
                      <a:pt x="628" y="249"/>
                    </a:lnTo>
                    <a:lnTo>
                      <a:pt x="626" y="246"/>
                    </a:lnTo>
                    <a:lnTo>
                      <a:pt x="626" y="245"/>
                    </a:lnTo>
                    <a:lnTo>
                      <a:pt x="625" y="243"/>
                    </a:lnTo>
                    <a:lnTo>
                      <a:pt x="625" y="242"/>
                    </a:lnTo>
                    <a:lnTo>
                      <a:pt x="624" y="242"/>
                    </a:lnTo>
                    <a:lnTo>
                      <a:pt x="622" y="240"/>
                    </a:lnTo>
                    <a:lnTo>
                      <a:pt x="618" y="238"/>
                    </a:lnTo>
                    <a:lnTo>
                      <a:pt x="618" y="227"/>
                    </a:lnTo>
                    <a:lnTo>
                      <a:pt x="616" y="227"/>
                    </a:lnTo>
                    <a:lnTo>
                      <a:pt x="612" y="223"/>
                    </a:lnTo>
                    <a:lnTo>
                      <a:pt x="604" y="220"/>
                    </a:lnTo>
                    <a:lnTo>
                      <a:pt x="594" y="218"/>
                    </a:lnTo>
                    <a:lnTo>
                      <a:pt x="587" y="220"/>
                    </a:lnTo>
                    <a:lnTo>
                      <a:pt x="585" y="220"/>
                    </a:lnTo>
                    <a:lnTo>
                      <a:pt x="579" y="210"/>
                    </a:lnTo>
                    <a:lnTo>
                      <a:pt x="568" y="202"/>
                    </a:lnTo>
                    <a:lnTo>
                      <a:pt x="562" y="200"/>
                    </a:lnTo>
                    <a:lnTo>
                      <a:pt x="547" y="204"/>
                    </a:lnTo>
                    <a:lnTo>
                      <a:pt x="530" y="204"/>
                    </a:lnTo>
                    <a:lnTo>
                      <a:pt x="526" y="202"/>
                    </a:lnTo>
                    <a:lnTo>
                      <a:pt x="523" y="196"/>
                    </a:lnTo>
                    <a:lnTo>
                      <a:pt x="520" y="192"/>
                    </a:lnTo>
                    <a:lnTo>
                      <a:pt x="506" y="188"/>
                    </a:lnTo>
                    <a:lnTo>
                      <a:pt x="503" y="186"/>
                    </a:lnTo>
                    <a:lnTo>
                      <a:pt x="506" y="180"/>
                    </a:lnTo>
                    <a:lnTo>
                      <a:pt x="501" y="182"/>
                    </a:lnTo>
                    <a:lnTo>
                      <a:pt x="496" y="182"/>
                    </a:lnTo>
                    <a:lnTo>
                      <a:pt x="496" y="176"/>
                    </a:lnTo>
                    <a:lnTo>
                      <a:pt x="502" y="173"/>
                    </a:lnTo>
                    <a:lnTo>
                      <a:pt x="503" y="149"/>
                    </a:lnTo>
                    <a:lnTo>
                      <a:pt x="508" y="143"/>
                    </a:lnTo>
                    <a:lnTo>
                      <a:pt x="511" y="140"/>
                    </a:lnTo>
                    <a:lnTo>
                      <a:pt x="513" y="139"/>
                    </a:lnTo>
                    <a:lnTo>
                      <a:pt x="515" y="139"/>
                    </a:lnTo>
                    <a:lnTo>
                      <a:pt x="515" y="136"/>
                    </a:lnTo>
                    <a:lnTo>
                      <a:pt x="502" y="130"/>
                    </a:lnTo>
                    <a:lnTo>
                      <a:pt x="478" y="127"/>
                    </a:lnTo>
                    <a:lnTo>
                      <a:pt x="474" y="127"/>
                    </a:lnTo>
                    <a:lnTo>
                      <a:pt x="471" y="129"/>
                    </a:lnTo>
                    <a:lnTo>
                      <a:pt x="470" y="129"/>
                    </a:lnTo>
                    <a:lnTo>
                      <a:pt x="460" y="135"/>
                    </a:lnTo>
                    <a:lnTo>
                      <a:pt x="446" y="165"/>
                    </a:lnTo>
                    <a:lnTo>
                      <a:pt x="445" y="165"/>
                    </a:lnTo>
                    <a:lnTo>
                      <a:pt x="438" y="161"/>
                    </a:lnTo>
                    <a:lnTo>
                      <a:pt x="436" y="160"/>
                    </a:lnTo>
                    <a:lnTo>
                      <a:pt x="436" y="158"/>
                    </a:lnTo>
                    <a:lnTo>
                      <a:pt x="434" y="154"/>
                    </a:lnTo>
                    <a:lnTo>
                      <a:pt x="434" y="150"/>
                    </a:lnTo>
                    <a:lnTo>
                      <a:pt x="432" y="147"/>
                    </a:lnTo>
                    <a:lnTo>
                      <a:pt x="427" y="147"/>
                    </a:lnTo>
                    <a:lnTo>
                      <a:pt x="427" y="144"/>
                    </a:lnTo>
                    <a:lnTo>
                      <a:pt x="429" y="129"/>
                    </a:lnTo>
                    <a:lnTo>
                      <a:pt x="429" y="11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68" name="Freeform 597">
                <a:extLst>
                  <a:ext uri="{FF2B5EF4-FFF2-40B4-BE49-F238E27FC236}">
                    <a16:creationId xmlns:a16="http://schemas.microsoft.com/office/drawing/2014/main" id="{CBA66EAD-5EC5-B617-3AFE-DBA12C52BE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0" y="1787"/>
                <a:ext cx="26" cy="17"/>
              </a:xfrm>
              <a:custGeom>
                <a:avLst/>
                <a:gdLst>
                  <a:gd name="T0" fmla="*/ 79 w 102"/>
                  <a:gd name="T1" fmla="*/ 4 h 68"/>
                  <a:gd name="T2" fmla="*/ 71 w 102"/>
                  <a:gd name="T3" fmla="*/ 7 h 68"/>
                  <a:gd name="T4" fmla="*/ 60 w 102"/>
                  <a:gd name="T5" fmla="*/ 8 h 68"/>
                  <a:gd name="T6" fmla="*/ 36 w 102"/>
                  <a:gd name="T7" fmla="*/ 17 h 68"/>
                  <a:gd name="T8" fmla="*/ 11 w 102"/>
                  <a:gd name="T9" fmla="*/ 11 h 68"/>
                  <a:gd name="T10" fmla="*/ 9 w 102"/>
                  <a:gd name="T11" fmla="*/ 10 h 68"/>
                  <a:gd name="T12" fmla="*/ 9 w 102"/>
                  <a:gd name="T13" fmla="*/ 11 h 68"/>
                  <a:gd name="T14" fmla="*/ 8 w 102"/>
                  <a:gd name="T15" fmla="*/ 17 h 68"/>
                  <a:gd name="T16" fmla="*/ 12 w 102"/>
                  <a:gd name="T17" fmla="*/ 30 h 68"/>
                  <a:gd name="T18" fmla="*/ 7 w 102"/>
                  <a:gd name="T19" fmla="*/ 36 h 68"/>
                  <a:gd name="T20" fmla="*/ 1 w 102"/>
                  <a:gd name="T21" fmla="*/ 37 h 68"/>
                  <a:gd name="T22" fmla="*/ 0 w 102"/>
                  <a:gd name="T23" fmla="*/ 42 h 68"/>
                  <a:gd name="T24" fmla="*/ 4 w 102"/>
                  <a:gd name="T25" fmla="*/ 46 h 68"/>
                  <a:gd name="T26" fmla="*/ 4 w 102"/>
                  <a:gd name="T27" fmla="*/ 47 h 68"/>
                  <a:gd name="T28" fmla="*/ 5 w 102"/>
                  <a:gd name="T29" fmla="*/ 47 h 68"/>
                  <a:gd name="T30" fmla="*/ 8 w 102"/>
                  <a:gd name="T31" fmla="*/ 50 h 68"/>
                  <a:gd name="T32" fmla="*/ 11 w 102"/>
                  <a:gd name="T33" fmla="*/ 50 h 68"/>
                  <a:gd name="T34" fmla="*/ 11 w 102"/>
                  <a:gd name="T35" fmla="*/ 51 h 68"/>
                  <a:gd name="T36" fmla="*/ 12 w 102"/>
                  <a:gd name="T37" fmla="*/ 51 h 68"/>
                  <a:gd name="T38" fmla="*/ 12 w 102"/>
                  <a:gd name="T39" fmla="*/ 50 h 68"/>
                  <a:gd name="T40" fmla="*/ 14 w 102"/>
                  <a:gd name="T41" fmla="*/ 49 h 68"/>
                  <a:gd name="T42" fmla="*/ 16 w 102"/>
                  <a:gd name="T43" fmla="*/ 43 h 68"/>
                  <a:gd name="T44" fmla="*/ 21 w 102"/>
                  <a:gd name="T45" fmla="*/ 40 h 68"/>
                  <a:gd name="T46" fmla="*/ 22 w 102"/>
                  <a:gd name="T47" fmla="*/ 39 h 68"/>
                  <a:gd name="T48" fmla="*/ 26 w 102"/>
                  <a:gd name="T49" fmla="*/ 39 h 68"/>
                  <a:gd name="T50" fmla="*/ 31 w 102"/>
                  <a:gd name="T51" fmla="*/ 43 h 68"/>
                  <a:gd name="T52" fmla="*/ 32 w 102"/>
                  <a:gd name="T53" fmla="*/ 46 h 68"/>
                  <a:gd name="T54" fmla="*/ 33 w 102"/>
                  <a:gd name="T55" fmla="*/ 47 h 68"/>
                  <a:gd name="T56" fmla="*/ 33 w 102"/>
                  <a:gd name="T57" fmla="*/ 50 h 68"/>
                  <a:gd name="T58" fmla="*/ 40 w 102"/>
                  <a:gd name="T59" fmla="*/ 60 h 68"/>
                  <a:gd name="T60" fmla="*/ 50 w 102"/>
                  <a:gd name="T61" fmla="*/ 68 h 68"/>
                  <a:gd name="T62" fmla="*/ 54 w 102"/>
                  <a:gd name="T63" fmla="*/ 68 h 68"/>
                  <a:gd name="T64" fmla="*/ 57 w 102"/>
                  <a:gd name="T65" fmla="*/ 67 h 68"/>
                  <a:gd name="T66" fmla="*/ 63 w 102"/>
                  <a:gd name="T67" fmla="*/ 54 h 68"/>
                  <a:gd name="T68" fmla="*/ 64 w 102"/>
                  <a:gd name="T69" fmla="*/ 54 h 68"/>
                  <a:gd name="T70" fmla="*/ 66 w 102"/>
                  <a:gd name="T71" fmla="*/ 53 h 68"/>
                  <a:gd name="T72" fmla="*/ 67 w 102"/>
                  <a:gd name="T73" fmla="*/ 54 h 68"/>
                  <a:gd name="T74" fmla="*/ 71 w 102"/>
                  <a:gd name="T75" fmla="*/ 56 h 68"/>
                  <a:gd name="T76" fmla="*/ 72 w 102"/>
                  <a:gd name="T77" fmla="*/ 57 h 68"/>
                  <a:gd name="T78" fmla="*/ 76 w 102"/>
                  <a:gd name="T79" fmla="*/ 63 h 68"/>
                  <a:gd name="T80" fmla="*/ 79 w 102"/>
                  <a:gd name="T81" fmla="*/ 64 h 68"/>
                  <a:gd name="T82" fmla="*/ 84 w 102"/>
                  <a:gd name="T83" fmla="*/ 68 h 68"/>
                  <a:gd name="T84" fmla="*/ 86 w 102"/>
                  <a:gd name="T85" fmla="*/ 68 h 68"/>
                  <a:gd name="T86" fmla="*/ 89 w 102"/>
                  <a:gd name="T87" fmla="*/ 66 h 68"/>
                  <a:gd name="T88" fmla="*/ 89 w 102"/>
                  <a:gd name="T89" fmla="*/ 64 h 68"/>
                  <a:gd name="T90" fmla="*/ 88 w 102"/>
                  <a:gd name="T91" fmla="*/ 63 h 68"/>
                  <a:gd name="T92" fmla="*/ 79 w 102"/>
                  <a:gd name="T93" fmla="*/ 56 h 68"/>
                  <a:gd name="T94" fmla="*/ 78 w 102"/>
                  <a:gd name="T95" fmla="*/ 51 h 68"/>
                  <a:gd name="T96" fmla="*/ 86 w 102"/>
                  <a:gd name="T97" fmla="*/ 49 h 68"/>
                  <a:gd name="T98" fmla="*/ 89 w 102"/>
                  <a:gd name="T99" fmla="*/ 47 h 68"/>
                  <a:gd name="T100" fmla="*/ 96 w 102"/>
                  <a:gd name="T101" fmla="*/ 37 h 68"/>
                  <a:gd name="T102" fmla="*/ 99 w 102"/>
                  <a:gd name="T103" fmla="*/ 26 h 68"/>
                  <a:gd name="T104" fmla="*/ 99 w 102"/>
                  <a:gd name="T105" fmla="*/ 21 h 68"/>
                  <a:gd name="T106" fmla="*/ 102 w 102"/>
                  <a:gd name="T107" fmla="*/ 11 h 68"/>
                  <a:gd name="T108" fmla="*/ 98 w 102"/>
                  <a:gd name="T109" fmla="*/ 8 h 68"/>
                  <a:gd name="T110" fmla="*/ 95 w 102"/>
                  <a:gd name="T111" fmla="*/ 7 h 68"/>
                  <a:gd name="T112" fmla="*/ 91 w 102"/>
                  <a:gd name="T113" fmla="*/ 1 h 68"/>
                  <a:gd name="T114" fmla="*/ 91 w 102"/>
                  <a:gd name="T115" fmla="*/ 0 h 68"/>
                  <a:gd name="T116" fmla="*/ 88 w 102"/>
                  <a:gd name="T117" fmla="*/ 0 h 68"/>
                  <a:gd name="T118" fmla="*/ 79 w 102"/>
                  <a:gd name="T119" fmla="*/ 4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02" h="68">
                    <a:moveTo>
                      <a:pt x="79" y="4"/>
                    </a:moveTo>
                    <a:lnTo>
                      <a:pt x="71" y="7"/>
                    </a:lnTo>
                    <a:lnTo>
                      <a:pt x="60" y="8"/>
                    </a:lnTo>
                    <a:lnTo>
                      <a:pt x="36" y="17"/>
                    </a:lnTo>
                    <a:lnTo>
                      <a:pt x="11" y="11"/>
                    </a:lnTo>
                    <a:lnTo>
                      <a:pt x="9" y="10"/>
                    </a:lnTo>
                    <a:lnTo>
                      <a:pt x="9" y="11"/>
                    </a:lnTo>
                    <a:lnTo>
                      <a:pt x="8" y="17"/>
                    </a:lnTo>
                    <a:lnTo>
                      <a:pt x="12" y="30"/>
                    </a:lnTo>
                    <a:lnTo>
                      <a:pt x="7" y="36"/>
                    </a:lnTo>
                    <a:lnTo>
                      <a:pt x="1" y="37"/>
                    </a:lnTo>
                    <a:lnTo>
                      <a:pt x="0" y="42"/>
                    </a:lnTo>
                    <a:lnTo>
                      <a:pt x="4" y="46"/>
                    </a:lnTo>
                    <a:lnTo>
                      <a:pt x="4" y="47"/>
                    </a:lnTo>
                    <a:lnTo>
                      <a:pt x="5" y="47"/>
                    </a:lnTo>
                    <a:lnTo>
                      <a:pt x="8" y="50"/>
                    </a:lnTo>
                    <a:lnTo>
                      <a:pt x="11" y="50"/>
                    </a:lnTo>
                    <a:lnTo>
                      <a:pt x="11" y="51"/>
                    </a:lnTo>
                    <a:lnTo>
                      <a:pt x="12" y="51"/>
                    </a:lnTo>
                    <a:lnTo>
                      <a:pt x="12" y="50"/>
                    </a:lnTo>
                    <a:lnTo>
                      <a:pt x="14" y="49"/>
                    </a:lnTo>
                    <a:lnTo>
                      <a:pt x="16" y="43"/>
                    </a:lnTo>
                    <a:lnTo>
                      <a:pt x="21" y="40"/>
                    </a:lnTo>
                    <a:lnTo>
                      <a:pt x="22" y="39"/>
                    </a:lnTo>
                    <a:lnTo>
                      <a:pt x="26" y="39"/>
                    </a:lnTo>
                    <a:lnTo>
                      <a:pt x="31" y="43"/>
                    </a:lnTo>
                    <a:lnTo>
                      <a:pt x="32" y="46"/>
                    </a:lnTo>
                    <a:lnTo>
                      <a:pt x="33" y="47"/>
                    </a:lnTo>
                    <a:lnTo>
                      <a:pt x="33" y="50"/>
                    </a:lnTo>
                    <a:lnTo>
                      <a:pt x="40" y="60"/>
                    </a:lnTo>
                    <a:lnTo>
                      <a:pt x="50" y="68"/>
                    </a:lnTo>
                    <a:lnTo>
                      <a:pt x="54" y="68"/>
                    </a:lnTo>
                    <a:lnTo>
                      <a:pt x="57" y="67"/>
                    </a:lnTo>
                    <a:lnTo>
                      <a:pt x="63" y="54"/>
                    </a:lnTo>
                    <a:lnTo>
                      <a:pt x="64" y="54"/>
                    </a:lnTo>
                    <a:lnTo>
                      <a:pt x="66" y="53"/>
                    </a:lnTo>
                    <a:lnTo>
                      <a:pt x="67" y="54"/>
                    </a:lnTo>
                    <a:lnTo>
                      <a:pt x="71" y="56"/>
                    </a:lnTo>
                    <a:lnTo>
                      <a:pt x="72" y="57"/>
                    </a:lnTo>
                    <a:lnTo>
                      <a:pt x="76" y="63"/>
                    </a:lnTo>
                    <a:lnTo>
                      <a:pt x="79" y="64"/>
                    </a:lnTo>
                    <a:lnTo>
                      <a:pt x="84" y="68"/>
                    </a:lnTo>
                    <a:lnTo>
                      <a:pt x="86" y="68"/>
                    </a:lnTo>
                    <a:lnTo>
                      <a:pt x="89" y="66"/>
                    </a:lnTo>
                    <a:lnTo>
                      <a:pt x="89" y="64"/>
                    </a:lnTo>
                    <a:lnTo>
                      <a:pt x="88" y="63"/>
                    </a:lnTo>
                    <a:lnTo>
                      <a:pt x="79" y="56"/>
                    </a:lnTo>
                    <a:lnTo>
                      <a:pt x="78" y="51"/>
                    </a:lnTo>
                    <a:lnTo>
                      <a:pt x="86" y="49"/>
                    </a:lnTo>
                    <a:lnTo>
                      <a:pt x="89" y="47"/>
                    </a:lnTo>
                    <a:lnTo>
                      <a:pt x="96" y="37"/>
                    </a:lnTo>
                    <a:lnTo>
                      <a:pt x="99" y="26"/>
                    </a:lnTo>
                    <a:lnTo>
                      <a:pt x="99" y="21"/>
                    </a:lnTo>
                    <a:lnTo>
                      <a:pt x="102" y="11"/>
                    </a:lnTo>
                    <a:lnTo>
                      <a:pt x="98" y="8"/>
                    </a:lnTo>
                    <a:lnTo>
                      <a:pt x="95" y="7"/>
                    </a:lnTo>
                    <a:lnTo>
                      <a:pt x="91" y="1"/>
                    </a:lnTo>
                    <a:lnTo>
                      <a:pt x="91" y="0"/>
                    </a:lnTo>
                    <a:lnTo>
                      <a:pt x="88" y="0"/>
                    </a:lnTo>
                    <a:lnTo>
                      <a:pt x="79" y="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69" name="Freeform 598">
                <a:extLst>
                  <a:ext uri="{FF2B5EF4-FFF2-40B4-BE49-F238E27FC236}">
                    <a16:creationId xmlns:a16="http://schemas.microsoft.com/office/drawing/2014/main" id="{E2FE403D-D3B8-48B3-00EE-A03A6466D0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5" y="1904"/>
                <a:ext cx="137" cy="154"/>
              </a:xfrm>
              <a:custGeom>
                <a:avLst/>
                <a:gdLst>
                  <a:gd name="T0" fmla="*/ 256 w 548"/>
                  <a:gd name="T1" fmla="*/ 24 h 619"/>
                  <a:gd name="T2" fmla="*/ 227 w 548"/>
                  <a:gd name="T3" fmla="*/ 5 h 619"/>
                  <a:gd name="T4" fmla="*/ 209 w 548"/>
                  <a:gd name="T5" fmla="*/ 13 h 619"/>
                  <a:gd name="T6" fmla="*/ 203 w 548"/>
                  <a:gd name="T7" fmla="*/ 46 h 619"/>
                  <a:gd name="T8" fmla="*/ 153 w 548"/>
                  <a:gd name="T9" fmla="*/ 49 h 619"/>
                  <a:gd name="T10" fmla="*/ 124 w 548"/>
                  <a:gd name="T11" fmla="*/ 50 h 619"/>
                  <a:gd name="T12" fmla="*/ 124 w 548"/>
                  <a:gd name="T13" fmla="*/ 77 h 619"/>
                  <a:gd name="T14" fmla="*/ 138 w 548"/>
                  <a:gd name="T15" fmla="*/ 161 h 619"/>
                  <a:gd name="T16" fmla="*/ 115 w 548"/>
                  <a:gd name="T17" fmla="*/ 224 h 619"/>
                  <a:gd name="T18" fmla="*/ 90 w 548"/>
                  <a:gd name="T19" fmla="*/ 257 h 619"/>
                  <a:gd name="T20" fmla="*/ 83 w 548"/>
                  <a:gd name="T21" fmla="*/ 316 h 619"/>
                  <a:gd name="T22" fmla="*/ 46 w 548"/>
                  <a:gd name="T23" fmla="*/ 355 h 619"/>
                  <a:gd name="T24" fmla="*/ 67 w 548"/>
                  <a:gd name="T25" fmla="*/ 384 h 619"/>
                  <a:gd name="T26" fmla="*/ 93 w 548"/>
                  <a:gd name="T27" fmla="*/ 397 h 619"/>
                  <a:gd name="T28" fmla="*/ 82 w 548"/>
                  <a:gd name="T29" fmla="*/ 434 h 619"/>
                  <a:gd name="T30" fmla="*/ 18 w 548"/>
                  <a:gd name="T31" fmla="*/ 451 h 619"/>
                  <a:gd name="T32" fmla="*/ 1 w 548"/>
                  <a:gd name="T33" fmla="*/ 489 h 619"/>
                  <a:gd name="T34" fmla="*/ 15 w 548"/>
                  <a:gd name="T35" fmla="*/ 524 h 619"/>
                  <a:gd name="T36" fmla="*/ 29 w 548"/>
                  <a:gd name="T37" fmla="*/ 541 h 619"/>
                  <a:gd name="T38" fmla="*/ 41 w 548"/>
                  <a:gd name="T39" fmla="*/ 561 h 619"/>
                  <a:gd name="T40" fmla="*/ 96 w 548"/>
                  <a:gd name="T41" fmla="*/ 578 h 619"/>
                  <a:gd name="T42" fmla="*/ 103 w 548"/>
                  <a:gd name="T43" fmla="*/ 619 h 619"/>
                  <a:gd name="T44" fmla="*/ 169 w 548"/>
                  <a:gd name="T45" fmla="*/ 592 h 619"/>
                  <a:gd name="T46" fmla="*/ 177 w 548"/>
                  <a:gd name="T47" fmla="*/ 560 h 619"/>
                  <a:gd name="T48" fmla="*/ 201 w 548"/>
                  <a:gd name="T49" fmla="*/ 561 h 619"/>
                  <a:gd name="T50" fmla="*/ 268 w 548"/>
                  <a:gd name="T51" fmla="*/ 521 h 619"/>
                  <a:gd name="T52" fmla="*/ 287 w 548"/>
                  <a:gd name="T53" fmla="*/ 524 h 619"/>
                  <a:gd name="T54" fmla="*/ 335 w 548"/>
                  <a:gd name="T55" fmla="*/ 531 h 619"/>
                  <a:gd name="T56" fmla="*/ 375 w 548"/>
                  <a:gd name="T57" fmla="*/ 520 h 619"/>
                  <a:gd name="T58" fmla="*/ 427 w 548"/>
                  <a:gd name="T59" fmla="*/ 531 h 619"/>
                  <a:gd name="T60" fmla="*/ 424 w 548"/>
                  <a:gd name="T61" fmla="*/ 511 h 619"/>
                  <a:gd name="T62" fmla="*/ 430 w 548"/>
                  <a:gd name="T63" fmla="*/ 482 h 619"/>
                  <a:gd name="T64" fmla="*/ 414 w 548"/>
                  <a:gd name="T65" fmla="*/ 460 h 619"/>
                  <a:gd name="T66" fmla="*/ 428 w 548"/>
                  <a:gd name="T67" fmla="*/ 419 h 619"/>
                  <a:gd name="T68" fmla="*/ 430 w 548"/>
                  <a:gd name="T69" fmla="*/ 402 h 619"/>
                  <a:gd name="T70" fmla="*/ 446 w 548"/>
                  <a:gd name="T71" fmla="*/ 394 h 619"/>
                  <a:gd name="T72" fmla="*/ 470 w 548"/>
                  <a:gd name="T73" fmla="*/ 357 h 619"/>
                  <a:gd name="T74" fmla="*/ 465 w 548"/>
                  <a:gd name="T75" fmla="*/ 317 h 619"/>
                  <a:gd name="T76" fmla="*/ 438 w 548"/>
                  <a:gd name="T77" fmla="*/ 316 h 619"/>
                  <a:gd name="T78" fmla="*/ 434 w 548"/>
                  <a:gd name="T79" fmla="*/ 296 h 619"/>
                  <a:gd name="T80" fmla="*/ 448 w 548"/>
                  <a:gd name="T81" fmla="*/ 268 h 619"/>
                  <a:gd name="T82" fmla="*/ 462 w 548"/>
                  <a:gd name="T83" fmla="*/ 239 h 619"/>
                  <a:gd name="T84" fmla="*/ 476 w 548"/>
                  <a:gd name="T85" fmla="*/ 228 h 619"/>
                  <a:gd name="T86" fmla="*/ 477 w 548"/>
                  <a:gd name="T87" fmla="*/ 211 h 619"/>
                  <a:gd name="T88" fmla="*/ 544 w 548"/>
                  <a:gd name="T89" fmla="*/ 175 h 619"/>
                  <a:gd name="T90" fmla="*/ 540 w 548"/>
                  <a:gd name="T91" fmla="*/ 153 h 619"/>
                  <a:gd name="T92" fmla="*/ 493 w 548"/>
                  <a:gd name="T93" fmla="*/ 139 h 619"/>
                  <a:gd name="T94" fmla="*/ 480 w 548"/>
                  <a:gd name="T95" fmla="*/ 95 h 619"/>
                  <a:gd name="T96" fmla="*/ 455 w 548"/>
                  <a:gd name="T97" fmla="*/ 96 h 619"/>
                  <a:gd name="T98" fmla="*/ 459 w 548"/>
                  <a:gd name="T99" fmla="*/ 65 h 619"/>
                  <a:gd name="T100" fmla="*/ 446 w 548"/>
                  <a:gd name="T101" fmla="*/ 57 h 619"/>
                  <a:gd name="T102" fmla="*/ 414 w 548"/>
                  <a:gd name="T103" fmla="*/ 36 h 619"/>
                  <a:gd name="T104" fmla="*/ 325 w 548"/>
                  <a:gd name="T105" fmla="*/ 12 h 619"/>
                  <a:gd name="T106" fmla="*/ 304 w 548"/>
                  <a:gd name="T107" fmla="*/ 52 h 619"/>
                  <a:gd name="T108" fmla="*/ 270 w 548"/>
                  <a:gd name="T109" fmla="*/ 56 h 6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548" h="619">
                    <a:moveTo>
                      <a:pt x="269" y="56"/>
                    </a:moveTo>
                    <a:lnTo>
                      <a:pt x="266" y="53"/>
                    </a:lnTo>
                    <a:lnTo>
                      <a:pt x="261" y="43"/>
                    </a:lnTo>
                    <a:lnTo>
                      <a:pt x="261" y="35"/>
                    </a:lnTo>
                    <a:lnTo>
                      <a:pt x="262" y="28"/>
                    </a:lnTo>
                    <a:lnTo>
                      <a:pt x="258" y="24"/>
                    </a:lnTo>
                    <a:lnTo>
                      <a:pt x="256" y="24"/>
                    </a:lnTo>
                    <a:lnTo>
                      <a:pt x="251" y="23"/>
                    </a:lnTo>
                    <a:lnTo>
                      <a:pt x="247" y="24"/>
                    </a:lnTo>
                    <a:lnTo>
                      <a:pt x="240" y="21"/>
                    </a:lnTo>
                    <a:lnTo>
                      <a:pt x="232" y="13"/>
                    </a:lnTo>
                    <a:lnTo>
                      <a:pt x="229" y="7"/>
                    </a:lnTo>
                    <a:lnTo>
                      <a:pt x="227" y="6"/>
                    </a:lnTo>
                    <a:lnTo>
                      <a:pt x="227" y="5"/>
                    </a:lnTo>
                    <a:lnTo>
                      <a:pt x="225" y="2"/>
                    </a:lnTo>
                    <a:lnTo>
                      <a:pt x="222" y="0"/>
                    </a:lnTo>
                    <a:lnTo>
                      <a:pt x="220" y="0"/>
                    </a:lnTo>
                    <a:lnTo>
                      <a:pt x="219" y="2"/>
                    </a:lnTo>
                    <a:lnTo>
                      <a:pt x="213" y="6"/>
                    </a:lnTo>
                    <a:lnTo>
                      <a:pt x="209" y="10"/>
                    </a:lnTo>
                    <a:lnTo>
                      <a:pt x="209" y="13"/>
                    </a:lnTo>
                    <a:lnTo>
                      <a:pt x="208" y="14"/>
                    </a:lnTo>
                    <a:lnTo>
                      <a:pt x="198" y="36"/>
                    </a:lnTo>
                    <a:lnTo>
                      <a:pt x="199" y="42"/>
                    </a:lnTo>
                    <a:lnTo>
                      <a:pt x="203" y="45"/>
                    </a:lnTo>
                    <a:lnTo>
                      <a:pt x="205" y="45"/>
                    </a:lnTo>
                    <a:lnTo>
                      <a:pt x="205" y="46"/>
                    </a:lnTo>
                    <a:lnTo>
                      <a:pt x="203" y="46"/>
                    </a:lnTo>
                    <a:lnTo>
                      <a:pt x="203" y="48"/>
                    </a:lnTo>
                    <a:lnTo>
                      <a:pt x="196" y="48"/>
                    </a:lnTo>
                    <a:lnTo>
                      <a:pt x="185" y="49"/>
                    </a:lnTo>
                    <a:lnTo>
                      <a:pt x="169" y="53"/>
                    </a:lnTo>
                    <a:lnTo>
                      <a:pt x="167" y="55"/>
                    </a:lnTo>
                    <a:lnTo>
                      <a:pt x="165" y="55"/>
                    </a:lnTo>
                    <a:lnTo>
                      <a:pt x="153" y="49"/>
                    </a:lnTo>
                    <a:lnTo>
                      <a:pt x="146" y="49"/>
                    </a:lnTo>
                    <a:lnTo>
                      <a:pt x="139" y="50"/>
                    </a:lnTo>
                    <a:lnTo>
                      <a:pt x="135" y="50"/>
                    </a:lnTo>
                    <a:lnTo>
                      <a:pt x="132" y="49"/>
                    </a:lnTo>
                    <a:lnTo>
                      <a:pt x="132" y="48"/>
                    </a:lnTo>
                    <a:lnTo>
                      <a:pt x="125" y="49"/>
                    </a:lnTo>
                    <a:lnTo>
                      <a:pt x="124" y="50"/>
                    </a:lnTo>
                    <a:lnTo>
                      <a:pt x="127" y="55"/>
                    </a:lnTo>
                    <a:lnTo>
                      <a:pt x="128" y="60"/>
                    </a:lnTo>
                    <a:lnTo>
                      <a:pt x="127" y="67"/>
                    </a:lnTo>
                    <a:lnTo>
                      <a:pt x="124" y="73"/>
                    </a:lnTo>
                    <a:lnTo>
                      <a:pt x="122" y="74"/>
                    </a:lnTo>
                    <a:lnTo>
                      <a:pt x="122" y="76"/>
                    </a:lnTo>
                    <a:lnTo>
                      <a:pt x="124" y="77"/>
                    </a:lnTo>
                    <a:lnTo>
                      <a:pt x="127" y="88"/>
                    </a:lnTo>
                    <a:lnTo>
                      <a:pt x="127" y="101"/>
                    </a:lnTo>
                    <a:lnTo>
                      <a:pt x="124" y="119"/>
                    </a:lnTo>
                    <a:lnTo>
                      <a:pt x="124" y="123"/>
                    </a:lnTo>
                    <a:lnTo>
                      <a:pt x="127" y="132"/>
                    </a:lnTo>
                    <a:lnTo>
                      <a:pt x="138" y="154"/>
                    </a:lnTo>
                    <a:lnTo>
                      <a:pt x="138" y="161"/>
                    </a:lnTo>
                    <a:lnTo>
                      <a:pt x="134" y="162"/>
                    </a:lnTo>
                    <a:lnTo>
                      <a:pt x="108" y="183"/>
                    </a:lnTo>
                    <a:lnTo>
                      <a:pt x="108" y="185"/>
                    </a:lnTo>
                    <a:lnTo>
                      <a:pt x="113" y="193"/>
                    </a:lnTo>
                    <a:lnTo>
                      <a:pt x="113" y="194"/>
                    </a:lnTo>
                    <a:lnTo>
                      <a:pt x="115" y="221"/>
                    </a:lnTo>
                    <a:lnTo>
                      <a:pt x="115" y="224"/>
                    </a:lnTo>
                    <a:lnTo>
                      <a:pt x="103" y="232"/>
                    </a:lnTo>
                    <a:lnTo>
                      <a:pt x="90" y="243"/>
                    </a:lnTo>
                    <a:lnTo>
                      <a:pt x="88" y="249"/>
                    </a:lnTo>
                    <a:lnTo>
                      <a:pt x="88" y="250"/>
                    </a:lnTo>
                    <a:lnTo>
                      <a:pt x="89" y="254"/>
                    </a:lnTo>
                    <a:lnTo>
                      <a:pt x="89" y="256"/>
                    </a:lnTo>
                    <a:lnTo>
                      <a:pt x="90" y="257"/>
                    </a:lnTo>
                    <a:lnTo>
                      <a:pt x="95" y="266"/>
                    </a:lnTo>
                    <a:lnTo>
                      <a:pt x="100" y="273"/>
                    </a:lnTo>
                    <a:lnTo>
                      <a:pt x="100" y="275"/>
                    </a:lnTo>
                    <a:lnTo>
                      <a:pt x="96" y="287"/>
                    </a:lnTo>
                    <a:lnTo>
                      <a:pt x="93" y="290"/>
                    </a:lnTo>
                    <a:lnTo>
                      <a:pt x="88" y="302"/>
                    </a:lnTo>
                    <a:lnTo>
                      <a:pt x="83" y="316"/>
                    </a:lnTo>
                    <a:lnTo>
                      <a:pt x="75" y="324"/>
                    </a:lnTo>
                    <a:lnTo>
                      <a:pt x="71" y="327"/>
                    </a:lnTo>
                    <a:lnTo>
                      <a:pt x="62" y="340"/>
                    </a:lnTo>
                    <a:lnTo>
                      <a:pt x="62" y="342"/>
                    </a:lnTo>
                    <a:lnTo>
                      <a:pt x="54" y="342"/>
                    </a:lnTo>
                    <a:lnTo>
                      <a:pt x="54" y="344"/>
                    </a:lnTo>
                    <a:lnTo>
                      <a:pt x="46" y="355"/>
                    </a:lnTo>
                    <a:lnTo>
                      <a:pt x="44" y="365"/>
                    </a:lnTo>
                    <a:lnTo>
                      <a:pt x="46" y="365"/>
                    </a:lnTo>
                    <a:lnTo>
                      <a:pt x="47" y="363"/>
                    </a:lnTo>
                    <a:lnTo>
                      <a:pt x="55" y="367"/>
                    </a:lnTo>
                    <a:lnTo>
                      <a:pt x="62" y="373"/>
                    </a:lnTo>
                    <a:lnTo>
                      <a:pt x="67" y="377"/>
                    </a:lnTo>
                    <a:lnTo>
                      <a:pt x="67" y="384"/>
                    </a:lnTo>
                    <a:lnTo>
                      <a:pt x="68" y="384"/>
                    </a:lnTo>
                    <a:lnTo>
                      <a:pt x="68" y="386"/>
                    </a:lnTo>
                    <a:lnTo>
                      <a:pt x="69" y="388"/>
                    </a:lnTo>
                    <a:lnTo>
                      <a:pt x="71" y="388"/>
                    </a:lnTo>
                    <a:lnTo>
                      <a:pt x="85" y="386"/>
                    </a:lnTo>
                    <a:lnTo>
                      <a:pt x="92" y="391"/>
                    </a:lnTo>
                    <a:lnTo>
                      <a:pt x="93" y="397"/>
                    </a:lnTo>
                    <a:lnTo>
                      <a:pt x="92" y="401"/>
                    </a:lnTo>
                    <a:lnTo>
                      <a:pt x="90" y="408"/>
                    </a:lnTo>
                    <a:lnTo>
                      <a:pt x="88" y="414"/>
                    </a:lnTo>
                    <a:lnTo>
                      <a:pt x="86" y="424"/>
                    </a:lnTo>
                    <a:lnTo>
                      <a:pt x="88" y="432"/>
                    </a:lnTo>
                    <a:lnTo>
                      <a:pt x="88" y="434"/>
                    </a:lnTo>
                    <a:lnTo>
                      <a:pt x="82" y="434"/>
                    </a:lnTo>
                    <a:lnTo>
                      <a:pt x="75" y="436"/>
                    </a:lnTo>
                    <a:lnTo>
                      <a:pt x="74" y="436"/>
                    </a:lnTo>
                    <a:lnTo>
                      <a:pt x="72" y="437"/>
                    </a:lnTo>
                    <a:lnTo>
                      <a:pt x="53" y="450"/>
                    </a:lnTo>
                    <a:lnTo>
                      <a:pt x="25" y="450"/>
                    </a:lnTo>
                    <a:lnTo>
                      <a:pt x="19" y="451"/>
                    </a:lnTo>
                    <a:lnTo>
                      <a:pt x="18" y="451"/>
                    </a:lnTo>
                    <a:lnTo>
                      <a:pt x="16" y="455"/>
                    </a:lnTo>
                    <a:lnTo>
                      <a:pt x="15" y="457"/>
                    </a:lnTo>
                    <a:lnTo>
                      <a:pt x="5" y="475"/>
                    </a:lnTo>
                    <a:lnTo>
                      <a:pt x="4" y="479"/>
                    </a:lnTo>
                    <a:lnTo>
                      <a:pt x="7" y="488"/>
                    </a:lnTo>
                    <a:lnTo>
                      <a:pt x="2" y="489"/>
                    </a:lnTo>
                    <a:lnTo>
                      <a:pt x="1" y="489"/>
                    </a:lnTo>
                    <a:lnTo>
                      <a:pt x="1" y="493"/>
                    </a:lnTo>
                    <a:lnTo>
                      <a:pt x="0" y="506"/>
                    </a:lnTo>
                    <a:lnTo>
                      <a:pt x="1" y="508"/>
                    </a:lnTo>
                    <a:lnTo>
                      <a:pt x="4" y="513"/>
                    </a:lnTo>
                    <a:lnTo>
                      <a:pt x="7" y="515"/>
                    </a:lnTo>
                    <a:lnTo>
                      <a:pt x="7" y="518"/>
                    </a:lnTo>
                    <a:lnTo>
                      <a:pt x="15" y="524"/>
                    </a:lnTo>
                    <a:lnTo>
                      <a:pt x="28" y="524"/>
                    </a:lnTo>
                    <a:lnTo>
                      <a:pt x="29" y="525"/>
                    </a:lnTo>
                    <a:lnTo>
                      <a:pt x="32" y="527"/>
                    </a:lnTo>
                    <a:lnTo>
                      <a:pt x="30" y="532"/>
                    </a:lnTo>
                    <a:lnTo>
                      <a:pt x="30" y="535"/>
                    </a:lnTo>
                    <a:lnTo>
                      <a:pt x="29" y="537"/>
                    </a:lnTo>
                    <a:lnTo>
                      <a:pt x="29" y="541"/>
                    </a:lnTo>
                    <a:lnTo>
                      <a:pt x="36" y="546"/>
                    </a:lnTo>
                    <a:lnTo>
                      <a:pt x="38" y="548"/>
                    </a:lnTo>
                    <a:lnTo>
                      <a:pt x="35" y="549"/>
                    </a:lnTo>
                    <a:lnTo>
                      <a:pt x="35" y="564"/>
                    </a:lnTo>
                    <a:lnTo>
                      <a:pt x="36" y="564"/>
                    </a:lnTo>
                    <a:lnTo>
                      <a:pt x="40" y="563"/>
                    </a:lnTo>
                    <a:lnTo>
                      <a:pt x="41" y="561"/>
                    </a:lnTo>
                    <a:lnTo>
                      <a:pt x="47" y="561"/>
                    </a:lnTo>
                    <a:lnTo>
                      <a:pt x="51" y="563"/>
                    </a:lnTo>
                    <a:lnTo>
                      <a:pt x="60" y="574"/>
                    </a:lnTo>
                    <a:lnTo>
                      <a:pt x="62" y="574"/>
                    </a:lnTo>
                    <a:lnTo>
                      <a:pt x="72" y="568"/>
                    </a:lnTo>
                    <a:lnTo>
                      <a:pt x="92" y="575"/>
                    </a:lnTo>
                    <a:lnTo>
                      <a:pt x="96" y="578"/>
                    </a:lnTo>
                    <a:lnTo>
                      <a:pt x="96" y="590"/>
                    </a:lnTo>
                    <a:lnTo>
                      <a:pt x="92" y="599"/>
                    </a:lnTo>
                    <a:lnTo>
                      <a:pt x="90" y="601"/>
                    </a:lnTo>
                    <a:lnTo>
                      <a:pt x="90" y="602"/>
                    </a:lnTo>
                    <a:lnTo>
                      <a:pt x="102" y="618"/>
                    </a:lnTo>
                    <a:lnTo>
                      <a:pt x="100" y="619"/>
                    </a:lnTo>
                    <a:lnTo>
                      <a:pt x="103" y="619"/>
                    </a:lnTo>
                    <a:lnTo>
                      <a:pt x="127" y="599"/>
                    </a:lnTo>
                    <a:lnTo>
                      <a:pt x="132" y="605"/>
                    </a:lnTo>
                    <a:lnTo>
                      <a:pt x="139" y="608"/>
                    </a:lnTo>
                    <a:lnTo>
                      <a:pt x="160" y="608"/>
                    </a:lnTo>
                    <a:lnTo>
                      <a:pt x="162" y="605"/>
                    </a:lnTo>
                    <a:lnTo>
                      <a:pt x="165" y="597"/>
                    </a:lnTo>
                    <a:lnTo>
                      <a:pt x="169" y="592"/>
                    </a:lnTo>
                    <a:lnTo>
                      <a:pt x="171" y="583"/>
                    </a:lnTo>
                    <a:lnTo>
                      <a:pt x="167" y="570"/>
                    </a:lnTo>
                    <a:lnTo>
                      <a:pt x="167" y="568"/>
                    </a:lnTo>
                    <a:lnTo>
                      <a:pt x="166" y="558"/>
                    </a:lnTo>
                    <a:lnTo>
                      <a:pt x="169" y="553"/>
                    </a:lnTo>
                    <a:lnTo>
                      <a:pt x="175" y="556"/>
                    </a:lnTo>
                    <a:lnTo>
                      <a:pt x="177" y="560"/>
                    </a:lnTo>
                    <a:lnTo>
                      <a:pt x="177" y="564"/>
                    </a:lnTo>
                    <a:lnTo>
                      <a:pt x="180" y="567"/>
                    </a:lnTo>
                    <a:lnTo>
                      <a:pt x="187" y="567"/>
                    </a:lnTo>
                    <a:lnTo>
                      <a:pt x="198" y="564"/>
                    </a:lnTo>
                    <a:lnTo>
                      <a:pt x="198" y="563"/>
                    </a:lnTo>
                    <a:lnTo>
                      <a:pt x="199" y="563"/>
                    </a:lnTo>
                    <a:lnTo>
                      <a:pt x="201" y="561"/>
                    </a:lnTo>
                    <a:lnTo>
                      <a:pt x="203" y="561"/>
                    </a:lnTo>
                    <a:lnTo>
                      <a:pt x="204" y="558"/>
                    </a:lnTo>
                    <a:lnTo>
                      <a:pt x="219" y="544"/>
                    </a:lnTo>
                    <a:lnTo>
                      <a:pt x="219" y="542"/>
                    </a:lnTo>
                    <a:lnTo>
                      <a:pt x="252" y="530"/>
                    </a:lnTo>
                    <a:lnTo>
                      <a:pt x="263" y="521"/>
                    </a:lnTo>
                    <a:lnTo>
                      <a:pt x="268" y="521"/>
                    </a:lnTo>
                    <a:lnTo>
                      <a:pt x="275" y="528"/>
                    </a:lnTo>
                    <a:lnTo>
                      <a:pt x="276" y="528"/>
                    </a:lnTo>
                    <a:lnTo>
                      <a:pt x="278" y="532"/>
                    </a:lnTo>
                    <a:lnTo>
                      <a:pt x="283" y="532"/>
                    </a:lnTo>
                    <a:lnTo>
                      <a:pt x="285" y="531"/>
                    </a:lnTo>
                    <a:lnTo>
                      <a:pt x="287" y="527"/>
                    </a:lnTo>
                    <a:lnTo>
                      <a:pt x="287" y="524"/>
                    </a:lnTo>
                    <a:lnTo>
                      <a:pt x="290" y="520"/>
                    </a:lnTo>
                    <a:lnTo>
                      <a:pt x="293" y="518"/>
                    </a:lnTo>
                    <a:lnTo>
                      <a:pt x="294" y="517"/>
                    </a:lnTo>
                    <a:lnTo>
                      <a:pt x="318" y="520"/>
                    </a:lnTo>
                    <a:lnTo>
                      <a:pt x="332" y="530"/>
                    </a:lnTo>
                    <a:lnTo>
                      <a:pt x="332" y="531"/>
                    </a:lnTo>
                    <a:lnTo>
                      <a:pt x="335" y="531"/>
                    </a:lnTo>
                    <a:lnTo>
                      <a:pt x="335" y="527"/>
                    </a:lnTo>
                    <a:lnTo>
                      <a:pt x="345" y="508"/>
                    </a:lnTo>
                    <a:lnTo>
                      <a:pt x="345" y="507"/>
                    </a:lnTo>
                    <a:lnTo>
                      <a:pt x="361" y="510"/>
                    </a:lnTo>
                    <a:lnTo>
                      <a:pt x="363" y="510"/>
                    </a:lnTo>
                    <a:lnTo>
                      <a:pt x="363" y="511"/>
                    </a:lnTo>
                    <a:lnTo>
                      <a:pt x="375" y="520"/>
                    </a:lnTo>
                    <a:lnTo>
                      <a:pt x="399" y="532"/>
                    </a:lnTo>
                    <a:lnTo>
                      <a:pt x="406" y="534"/>
                    </a:lnTo>
                    <a:lnTo>
                      <a:pt x="409" y="535"/>
                    </a:lnTo>
                    <a:lnTo>
                      <a:pt x="412" y="534"/>
                    </a:lnTo>
                    <a:lnTo>
                      <a:pt x="413" y="532"/>
                    </a:lnTo>
                    <a:lnTo>
                      <a:pt x="420" y="528"/>
                    </a:lnTo>
                    <a:lnTo>
                      <a:pt x="427" y="531"/>
                    </a:lnTo>
                    <a:lnTo>
                      <a:pt x="428" y="531"/>
                    </a:lnTo>
                    <a:lnTo>
                      <a:pt x="428" y="524"/>
                    </a:lnTo>
                    <a:lnTo>
                      <a:pt x="431" y="521"/>
                    </a:lnTo>
                    <a:lnTo>
                      <a:pt x="431" y="517"/>
                    </a:lnTo>
                    <a:lnTo>
                      <a:pt x="428" y="517"/>
                    </a:lnTo>
                    <a:lnTo>
                      <a:pt x="424" y="515"/>
                    </a:lnTo>
                    <a:lnTo>
                      <a:pt x="424" y="511"/>
                    </a:lnTo>
                    <a:lnTo>
                      <a:pt x="426" y="508"/>
                    </a:lnTo>
                    <a:lnTo>
                      <a:pt x="426" y="507"/>
                    </a:lnTo>
                    <a:lnTo>
                      <a:pt x="431" y="504"/>
                    </a:lnTo>
                    <a:lnTo>
                      <a:pt x="431" y="503"/>
                    </a:lnTo>
                    <a:lnTo>
                      <a:pt x="433" y="501"/>
                    </a:lnTo>
                    <a:lnTo>
                      <a:pt x="433" y="494"/>
                    </a:lnTo>
                    <a:lnTo>
                      <a:pt x="430" y="482"/>
                    </a:lnTo>
                    <a:lnTo>
                      <a:pt x="427" y="471"/>
                    </a:lnTo>
                    <a:lnTo>
                      <a:pt x="427" y="470"/>
                    </a:lnTo>
                    <a:lnTo>
                      <a:pt x="426" y="470"/>
                    </a:lnTo>
                    <a:lnTo>
                      <a:pt x="426" y="468"/>
                    </a:lnTo>
                    <a:lnTo>
                      <a:pt x="423" y="467"/>
                    </a:lnTo>
                    <a:lnTo>
                      <a:pt x="420" y="462"/>
                    </a:lnTo>
                    <a:lnTo>
                      <a:pt x="414" y="460"/>
                    </a:lnTo>
                    <a:lnTo>
                      <a:pt x="403" y="460"/>
                    </a:lnTo>
                    <a:lnTo>
                      <a:pt x="395" y="458"/>
                    </a:lnTo>
                    <a:lnTo>
                      <a:pt x="392" y="457"/>
                    </a:lnTo>
                    <a:lnTo>
                      <a:pt x="391" y="455"/>
                    </a:lnTo>
                    <a:lnTo>
                      <a:pt x="391" y="454"/>
                    </a:lnTo>
                    <a:lnTo>
                      <a:pt x="406" y="437"/>
                    </a:lnTo>
                    <a:lnTo>
                      <a:pt x="428" y="419"/>
                    </a:lnTo>
                    <a:lnTo>
                      <a:pt x="428" y="417"/>
                    </a:lnTo>
                    <a:lnTo>
                      <a:pt x="431" y="414"/>
                    </a:lnTo>
                    <a:lnTo>
                      <a:pt x="431" y="410"/>
                    </a:lnTo>
                    <a:lnTo>
                      <a:pt x="433" y="407"/>
                    </a:lnTo>
                    <a:lnTo>
                      <a:pt x="431" y="407"/>
                    </a:lnTo>
                    <a:lnTo>
                      <a:pt x="431" y="404"/>
                    </a:lnTo>
                    <a:lnTo>
                      <a:pt x="430" y="402"/>
                    </a:lnTo>
                    <a:lnTo>
                      <a:pt x="430" y="401"/>
                    </a:lnTo>
                    <a:lnTo>
                      <a:pt x="431" y="400"/>
                    </a:lnTo>
                    <a:lnTo>
                      <a:pt x="431" y="398"/>
                    </a:lnTo>
                    <a:lnTo>
                      <a:pt x="441" y="393"/>
                    </a:lnTo>
                    <a:lnTo>
                      <a:pt x="445" y="393"/>
                    </a:lnTo>
                    <a:lnTo>
                      <a:pt x="445" y="395"/>
                    </a:lnTo>
                    <a:lnTo>
                      <a:pt x="446" y="394"/>
                    </a:lnTo>
                    <a:lnTo>
                      <a:pt x="449" y="394"/>
                    </a:lnTo>
                    <a:lnTo>
                      <a:pt x="449" y="393"/>
                    </a:lnTo>
                    <a:lnTo>
                      <a:pt x="451" y="393"/>
                    </a:lnTo>
                    <a:lnTo>
                      <a:pt x="451" y="390"/>
                    </a:lnTo>
                    <a:lnTo>
                      <a:pt x="452" y="384"/>
                    </a:lnTo>
                    <a:lnTo>
                      <a:pt x="467" y="365"/>
                    </a:lnTo>
                    <a:lnTo>
                      <a:pt x="470" y="357"/>
                    </a:lnTo>
                    <a:lnTo>
                      <a:pt x="470" y="354"/>
                    </a:lnTo>
                    <a:lnTo>
                      <a:pt x="472" y="351"/>
                    </a:lnTo>
                    <a:lnTo>
                      <a:pt x="474" y="351"/>
                    </a:lnTo>
                    <a:lnTo>
                      <a:pt x="473" y="350"/>
                    </a:lnTo>
                    <a:lnTo>
                      <a:pt x="470" y="337"/>
                    </a:lnTo>
                    <a:lnTo>
                      <a:pt x="470" y="319"/>
                    </a:lnTo>
                    <a:lnTo>
                      <a:pt x="465" y="317"/>
                    </a:lnTo>
                    <a:lnTo>
                      <a:pt x="462" y="316"/>
                    </a:lnTo>
                    <a:lnTo>
                      <a:pt x="453" y="314"/>
                    </a:lnTo>
                    <a:lnTo>
                      <a:pt x="449" y="314"/>
                    </a:lnTo>
                    <a:lnTo>
                      <a:pt x="449" y="316"/>
                    </a:lnTo>
                    <a:lnTo>
                      <a:pt x="445" y="320"/>
                    </a:lnTo>
                    <a:lnTo>
                      <a:pt x="441" y="317"/>
                    </a:lnTo>
                    <a:lnTo>
                      <a:pt x="438" y="316"/>
                    </a:lnTo>
                    <a:lnTo>
                      <a:pt x="435" y="314"/>
                    </a:lnTo>
                    <a:lnTo>
                      <a:pt x="434" y="314"/>
                    </a:lnTo>
                    <a:lnTo>
                      <a:pt x="433" y="307"/>
                    </a:lnTo>
                    <a:lnTo>
                      <a:pt x="431" y="306"/>
                    </a:lnTo>
                    <a:lnTo>
                      <a:pt x="431" y="305"/>
                    </a:lnTo>
                    <a:lnTo>
                      <a:pt x="433" y="299"/>
                    </a:lnTo>
                    <a:lnTo>
                      <a:pt x="434" y="296"/>
                    </a:lnTo>
                    <a:lnTo>
                      <a:pt x="434" y="295"/>
                    </a:lnTo>
                    <a:lnTo>
                      <a:pt x="438" y="291"/>
                    </a:lnTo>
                    <a:lnTo>
                      <a:pt x="438" y="290"/>
                    </a:lnTo>
                    <a:lnTo>
                      <a:pt x="451" y="270"/>
                    </a:lnTo>
                    <a:lnTo>
                      <a:pt x="452" y="270"/>
                    </a:lnTo>
                    <a:lnTo>
                      <a:pt x="451" y="268"/>
                    </a:lnTo>
                    <a:lnTo>
                      <a:pt x="448" y="268"/>
                    </a:lnTo>
                    <a:lnTo>
                      <a:pt x="449" y="260"/>
                    </a:lnTo>
                    <a:lnTo>
                      <a:pt x="452" y="259"/>
                    </a:lnTo>
                    <a:lnTo>
                      <a:pt x="455" y="259"/>
                    </a:lnTo>
                    <a:lnTo>
                      <a:pt x="458" y="260"/>
                    </a:lnTo>
                    <a:lnTo>
                      <a:pt x="462" y="242"/>
                    </a:lnTo>
                    <a:lnTo>
                      <a:pt x="463" y="240"/>
                    </a:lnTo>
                    <a:lnTo>
                      <a:pt x="462" y="239"/>
                    </a:lnTo>
                    <a:lnTo>
                      <a:pt x="465" y="229"/>
                    </a:lnTo>
                    <a:lnTo>
                      <a:pt x="465" y="228"/>
                    </a:lnTo>
                    <a:lnTo>
                      <a:pt x="463" y="224"/>
                    </a:lnTo>
                    <a:lnTo>
                      <a:pt x="466" y="226"/>
                    </a:lnTo>
                    <a:lnTo>
                      <a:pt x="467" y="226"/>
                    </a:lnTo>
                    <a:lnTo>
                      <a:pt x="469" y="228"/>
                    </a:lnTo>
                    <a:lnTo>
                      <a:pt x="476" y="228"/>
                    </a:lnTo>
                    <a:lnTo>
                      <a:pt x="477" y="226"/>
                    </a:lnTo>
                    <a:lnTo>
                      <a:pt x="483" y="221"/>
                    </a:lnTo>
                    <a:lnTo>
                      <a:pt x="486" y="220"/>
                    </a:lnTo>
                    <a:lnTo>
                      <a:pt x="486" y="218"/>
                    </a:lnTo>
                    <a:lnTo>
                      <a:pt x="484" y="217"/>
                    </a:lnTo>
                    <a:lnTo>
                      <a:pt x="481" y="215"/>
                    </a:lnTo>
                    <a:lnTo>
                      <a:pt x="477" y="211"/>
                    </a:lnTo>
                    <a:lnTo>
                      <a:pt x="474" y="207"/>
                    </a:lnTo>
                    <a:lnTo>
                      <a:pt x="525" y="183"/>
                    </a:lnTo>
                    <a:lnTo>
                      <a:pt x="533" y="180"/>
                    </a:lnTo>
                    <a:lnTo>
                      <a:pt x="536" y="180"/>
                    </a:lnTo>
                    <a:lnTo>
                      <a:pt x="536" y="179"/>
                    </a:lnTo>
                    <a:lnTo>
                      <a:pt x="543" y="175"/>
                    </a:lnTo>
                    <a:lnTo>
                      <a:pt x="544" y="175"/>
                    </a:lnTo>
                    <a:lnTo>
                      <a:pt x="548" y="166"/>
                    </a:lnTo>
                    <a:lnTo>
                      <a:pt x="547" y="162"/>
                    </a:lnTo>
                    <a:lnTo>
                      <a:pt x="546" y="161"/>
                    </a:lnTo>
                    <a:lnTo>
                      <a:pt x="544" y="155"/>
                    </a:lnTo>
                    <a:lnTo>
                      <a:pt x="544" y="154"/>
                    </a:lnTo>
                    <a:lnTo>
                      <a:pt x="543" y="154"/>
                    </a:lnTo>
                    <a:lnTo>
                      <a:pt x="540" y="153"/>
                    </a:lnTo>
                    <a:lnTo>
                      <a:pt x="539" y="153"/>
                    </a:lnTo>
                    <a:lnTo>
                      <a:pt x="518" y="144"/>
                    </a:lnTo>
                    <a:lnTo>
                      <a:pt x="516" y="143"/>
                    </a:lnTo>
                    <a:lnTo>
                      <a:pt x="500" y="139"/>
                    </a:lnTo>
                    <a:lnTo>
                      <a:pt x="497" y="140"/>
                    </a:lnTo>
                    <a:lnTo>
                      <a:pt x="495" y="141"/>
                    </a:lnTo>
                    <a:lnTo>
                      <a:pt x="493" y="139"/>
                    </a:lnTo>
                    <a:lnTo>
                      <a:pt x="493" y="136"/>
                    </a:lnTo>
                    <a:lnTo>
                      <a:pt x="498" y="122"/>
                    </a:lnTo>
                    <a:lnTo>
                      <a:pt x="505" y="116"/>
                    </a:lnTo>
                    <a:lnTo>
                      <a:pt x="501" y="106"/>
                    </a:lnTo>
                    <a:lnTo>
                      <a:pt x="490" y="101"/>
                    </a:lnTo>
                    <a:lnTo>
                      <a:pt x="481" y="95"/>
                    </a:lnTo>
                    <a:lnTo>
                      <a:pt x="480" y="95"/>
                    </a:lnTo>
                    <a:lnTo>
                      <a:pt x="476" y="90"/>
                    </a:lnTo>
                    <a:lnTo>
                      <a:pt x="474" y="90"/>
                    </a:lnTo>
                    <a:lnTo>
                      <a:pt x="466" y="88"/>
                    </a:lnTo>
                    <a:lnTo>
                      <a:pt x="459" y="90"/>
                    </a:lnTo>
                    <a:lnTo>
                      <a:pt x="456" y="91"/>
                    </a:lnTo>
                    <a:lnTo>
                      <a:pt x="456" y="95"/>
                    </a:lnTo>
                    <a:lnTo>
                      <a:pt x="455" y="96"/>
                    </a:lnTo>
                    <a:lnTo>
                      <a:pt x="453" y="96"/>
                    </a:lnTo>
                    <a:lnTo>
                      <a:pt x="453" y="95"/>
                    </a:lnTo>
                    <a:lnTo>
                      <a:pt x="452" y="91"/>
                    </a:lnTo>
                    <a:lnTo>
                      <a:pt x="449" y="88"/>
                    </a:lnTo>
                    <a:lnTo>
                      <a:pt x="449" y="86"/>
                    </a:lnTo>
                    <a:lnTo>
                      <a:pt x="458" y="66"/>
                    </a:lnTo>
                    <a:lnTo>
                      <a:pt x="459" y="65"/>
                    </a:lnTo>
                    <a:lnTo>
                      <a:pt x="459" y="63"/>
                    </a:lnTo>
                    <a:lnTo>
                      <a:pt x="458" y="63"/>
                    </a:lnTo>
                    <a:lnTo>
                      <a:pt x="458" y="62"/>
                    </a:lnTo>
                    <a:lnTo>
                      <a:pt x="456" y="62"/>
                    </a:lnTo>
                    <a:lnTo>
                      <a:pt x="452" y="59"/>
                    </a:lnTo>
                    <a:lnTo>
                      <a:pt x="448" y="57"/>
                    </a:lnTo>
                    <a:lnTo>
                      <a:pt x="446" y="57"/>
                    </a:lnTo>
                    <a:lnTo>
                      <a:pt x="439" y="50"/>
                    </a:lnTo>
                    <a:lnTo>
                      <a:pt x="439" y="42"/>
                    </a:lnTo>
                    <a:lnTo>
                      <a:pt x="433" y="39"/>
                    </a:lnTo>
                    <a:lnTo>
                      <a:pt x="426" y="38"/>
                    </a:lnTo>
                    <a:lnTo>
                      <a:pt x="416" y="38"/>
                    </a:lnTo>
                    <a:lnTo>
                      <a:pt x="416" y="36"/>
                    </a:lnTo>
                    <a:lnTo>
                      <a:pt x="414" y="36"/>
                    </a:lnTo>
                    <a:lnTo>
                      <a:pt x="403" y="39"/>
                    </a:lnTo>
                    <a:lnTo>
                      <a:pt x="392" y="36"/>
                    </a:lnTo>
                    <a:lnTo>
                      <a:pt x="378" y="31"/>
                    </a:lnTo>
                    <a:lnTo>
                      <a:pt x="356" y="34"/>
                    </a:lnTo>
                    <a:lnTo>
                      <a:pt x="354" y="34"/>
                    </a:lnTo>
                    <a:lnTo>
                      <a:pt x="352" y="32"/>
                    </a:lnTo>
                    <a:lnTo>
                      <a:pt x="325" y="12"/>
                    </a:lnTo>
                    <a:lnTo>
                      <a:pt x="323" y="13"/>
                    </a:lnTo>
                    <a:lnTo>
                      <a:pt x="322" y="13"/>
                    </a:lnTo>
                    <a:lnTo>
                      <a:pt x="316" y="17"/>
                    </a:lnTo>
                    <a:lnTo>
                      <a:pt x="312" y="24"/>
                    </a:lnTo>
                    <a:lnTo>
                      <a:pt x="308" y="36"/>
                    </a:lnTo>
                    <a:lnTo>
                      <a:pt x="307" y="49"/>
                    </a:lnTo>
                    <a:lnTo>
                      <a:pt x="304" y="52"/>
                    </a:lnTo>
                    <a:lnTo>
                      <a:pt x="301" y="55"/>
                    </a:lnTo>
                    <a:lnTo>
                      <a:pt x="300" y="56"/>
                    </a:lnTo>
                    <a:lnTo>
                      <a:pt x="297" y="62"/>
                    </a:lnTo>
                    <a:lnTo>
                      <a:pt x="297" y="69"/>
                    </a:lnTo>
                    <a:lnTo>
                      <a:pt x="296" y="69"/>
                    </a:lnTo>
                    <a:lnTo>
                      <a:pt x="289" y="70"/>
                    </a:lnTo>
                    <a:lnTo>
                      <a:pt x="270" y="56"/>
                    </a:lnTo>
                    <a:lnTo>
                      <a:pt x="269" y="5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70" name="Freeform 599">
                <a:extLst>
                  <a:ext uri="{FF2B5EF4-FFF2-40B4-BE49-F238E27FC236}">
                    <a16:creationId xmlns:a16="http://schemas.microsoft.com/office/drawing/2014/main" id="{7AAB2BF6-93DF-4FDB-A85D-2EBF4A87D5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1" y="1590"/>
                <a:ext cx="130" cy="137"/>
              </a:xfrm>
              <a:custGeom>
                <a:avLst/>
                <a:gdLst>
                  <a:gd name="T0" fmla="*/ 185 w 520"/>
                  <a:gd name="T1" fmla="*/ 27 h 550"/>
                  <a:gd name="T2" fmla="*/ 158 w 520"/>
                  <a:gd name="T3" fmla="*/ 0 h 550"/>
                  <a:gd name="T4" fmla="*/ 147 w 520"/>
                  <a:gd name="T5" fmla="*/ 18 h 550"/>
                  <a:gd name="T6" fmla="*/ 136 w 520"/>
                  <a:gd name="T7" fmla="*/ 80 h 550"/>
                  <a:gd name="T8" fmla="*/ 97 w 520"/>
                  <a:gd name="T9" fmla="*/ 134 h 550"/>
                  <a:gd name="T10" fmla="*/ 76 w 520"/>
                  <a:gd name="T11" fmla="*/ 136 h 550"/>
                  <a:gd name="T12" fmla="*/ 37 w 520"/>
                  <a:gd name="T13" fmla="*/ 133 h 550"/>
                  <a:gd name="T14" fmla="*/ 44 w 520"/>
                  <a:gd name="T15" fmla="*/ 175 h 550"/>
                  <a:gd name="T16" fmla="*/ 0 w 520"/>
                  <a:gd name="T17" fmla="*/ 190 h 550"/>
                  <a:gd name="T18" fmla="*/ 17 w 520"/>
                  <a:gd name="T19" fmla="*/ 203 h 550"/>
                  <a:gd name="T20" fmla="*/ 16 w 520"/>
                  <a:gd name="T21" fmla="*/ 219 h 550"/>
                  <a:gd name="T22" fmla="*/ 55 w 520"/>
                  <a:gd name="T23" fmla="*/ 199 h 550"/>
                  <a:gd name="T24" fmla="*/ 84 w 520"/>
                  <a:gd name="T25" fmla="*/ 218 h 550"/>
                  <a:gd name="T26" fmla="*/ 87 w 520"/>
                  <a:gd name="T27" fmla="*/ 229 h 550"/>
                  <a:gd name="T28" fmla="*/ 94 w 520"/>
                  <a:gd name="T29" fmla="*/ 293 h 550"/>
                  <a:gd name="T30" fmla="*/ 84 w 520"/>
                  <a:gd name="T31" fmla="*/ 320 h 550"/>
                  <a:gd name="T32" fmla="*/ 122 w 520"/>
                  <a:gd name="T33" fmla="*/ 328 h 550"/>
                  <a:gd name="T34" fmla="*/ 157 w 520"/>
                  <a:gd name="T35" fmla="*/ 323 h 550"/>
                  <a:gd name="T36" fmla="*/ 159 w 520"/>
                  <a:gd name="T37" fmla="*/ 330 h 550"/>
                  <a:gd name="T38" fmla="*/ 152 w 520"/>
                  <a:gd name="T39" fmla="*/ 379 h 550"/>
                  <a:gd name="T40" fmla="*/ 164 w 520"/>
                  <a:gd name="T41" fmla="*/ 413 h 550"/>
                  <a:gd name="T42" fmla="*/ 148 w 520"/>
                  <a:gd name="T43" fmla="*/ 434 h 550"/>
                  <a:gd name="T44" fmla="*/ 145 w 520"/>
                  <a:gd name="T45" fmla="*/ 461 h 550"/>
                  <a:gd name="T46" fmla="*/ 176 w 520"/>
                  <a:gd name="T47" fmla="*/ 470 h 550"/>
                  <a:gd name="T48" fmla="*/ 195 w 520"/>
                  <a:gd name="T49" fmla="*/ 472 h 550"/>
                  <a:gd name="T50" fmla="*/ 210 w 520"/>
                  <a:gd name="T51" fmla="*/ 510 h 550"/>
                  <a:gd name="T52" fmla="*/ 242 w 520"/>
                  <a:gd name="T53" fmla="*/ 527 h 550"/>
                  <a:gd name="T54" fmla="*/ 260 w 520"/>
                  <a:gd name="T55" fmla="*/ 538 h 550"/>
                  <a:gd name="T56" fmla="*/ 288 w 520"/>
                  <a:gd name="T57" fmla="*/ 518 h 550"/>
                  <a:gd name="T58" fmla="*/ 310 w 520"/>
                  <a:gd name="T59" fmla="*/ 510 h 550"/>
                  <a:gd name="T60" fmla="*/ 315 w 520"/>
                  <a:gd name="T61" fmla="*/ 493 h 550"/>
                  <a:gd name="T62" fmla="*/ 306 w 520"/>
                  <a:gd name="T63" fmla="*/ 485 h 550"/>
                  <a:gd name="T64" fmla="*/ 334 w 520"/>
                  <a:gd name="T65" fmla="*/ 453 h 550"/>
                  <a:gd name="T66" fmla="*/ 351 w 520"/>
                  <a:gd name="T67" fmla="*/ 441 h 550"/>
                  <a:gd name="T68" fmla="*/ 369 w 520"/>
                  <a:gd name="T69" fmla="*/ 426 h 550"/>
                  <a:gd name="T70" fmla="*/ 387 w 520"/>
                  <a:gd name="T71" fmla="*/ 397 h 550"/>
                  <a:gd name="T72" fmla="*/ 401 w 520"/>
                  <a:gd name="T73" fmla="*/ 348 h 550"/>
                  <a:gd name="T74" fmla="*/ 409 w 520"/>
                  <a:gd name="T75" fmla="*/ 334 h 550"/>
                  <a:gd name="T76" fmla="*/ 409 w 520"/>
                  <a:gd name="T77" fmla="*/ 317 h 550"/>
                  <a:gd name="T78" fmla="*/ 435 w 520"/>
                  <a:gd name="T79" fmla="*/ 313 h 550"/>
                  <a:gd name="T80" fmla="*/ 433 w 520"/>
                  <a:gd name="T81" fmla="*/ 286 h 550"/>
                  <a:gd name="T82" fmla="*/ 470 w 520"/>
                  <a:gd name="T83" fmla="*/ 238 h 550"/>
                  <a:gd name="T84" fmla="*/ 474 w 520"/>
                  <a:gd name="T85" fmla="*/ 228 h 550"/>
                  <a:gd name="T86" fmla="*/ 478 w 520"/>
                  <a:gd name="T87" fmla="*/ 178 h 550"/>
                  <a:gd name="T88" fmla="*/ 493 w 520"/>
                  <a:gd name="T89" fmla="*/ 155 h 550"/>
                  <a:gd name="T90" fmla="*/ 516 w 520"/>
                  <a:gd name="T91" fmla="*/ 134 h 550"/>
                  <a:gd name="T92" fmla="*/ 511 w 520"/>
                  <a:gd name="T93" fmla="*/ 111 h 550"/>
                  <a:gd name="T94" fmla="*/ 499 w 520"/>
                  <a:gd name="T95" fmla="*/ 91 h 550"/>
                  <a:gd name="T96" fmla="*/ 461 w 520"/>
                  <a:gd name="T97" fmla="*/ 118 h 550"/>
                  <a:gd name="T98" fmla="*/ 436 w 520"/>
                  <a:gd name="T99" fmla="*/ 156 h 550"/>
                  <a:gd name="T100" fmla="*/ 414 w 520"/>
                  <a:gd name="T101" fmla="*/ 180 h 550"/>
                  <a:gd name="T102" fmla="*/ 363 w 520"/>
                  <a:gd name="T103" fmla="*/ 168 h 550"/>
                  <a:gd name="T104" fmla="*/ 329 w 520"/>
                  <a:gd name="T105" fmla="*/ 137 h 550"/>
                  <a:gd name="T106" fmla="*/ 294 w 520"/>
                  <a:gd name="T107" fmla="*/ 118 h 550"/>
                  <a:gd name="T108" fmla="*/ 278 w 520"/>
                  <a:gd name="T109" fmla="*/ 76 h 550"/>
                  <a:gd name="T110" fmla="*/ 270 w 520"/>
                  <a:gd name="T111" fmla="*/ 46 h 550"/>
                  <a:gd name="T112" fmla="*/ 241 w 520"/>
                  <a:gd name="T113" fmla="*/ 31 h 5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520" h="550">
                    <a:moveTo>
                      <a:pt x="217" y="7"/>
                    </a:moveTo>
                    <a:lnTo>
                      <a:pt x="210" y="14"/>
                    </a:lnTo>
                    <a:lnTo>
                      <a:pt x="192" y="20"/>
                    </a:lnTo>
                    <a:lnTo>
                      <a:pt x="192" y="21"/>
                    </a:lnTo>
                    <a:lnTo>
                      <a:pt x="186" y="27"/>
                    </a:lnTo>
                    <a:lnTo>
                      <a:pt x="186" y="28"/>
                    </a:lnTo>
                    <a:lnTo>
                      <a:pt x="185" y="27"/>
                    </a:lnTo>
                    <a:lnTo>
                      <a:pt x="176" y="25"/>
                    </a:lnTo>
                    <a:lnTo>
                      <a:pt x="162" y="20"/>
                    </a:lnTo>
                    <a:lnTo>
                      <a:pt x="162" y="18"/>
                    </a:lnTo>
                    <a:lnTo>
                      <a:pt x="161" y="9"/>
                    </a:lnTo>
                    <a:lnTo>
                      <a:pt x="161" y="5"/>
                    </a:lnTo>
                    <a:lnTo>
                      <a:pt x="159" y="0"/>
                    </a:lnTo>
                    <a:lnTo>
                      <a:pt x="158" y="0"/>
                    </a:lnTo>
                    <a:lnTo>
                      <a:pt x="150" y="3"/>
                    </a:lnTo>
                    <a:lnTo>
                      <a:pt x="148" y="3"/>
                    </a:lnTo>
                    <a:lnTo>
                      <a:pt x="147" y="6"/>
                    </a:lnTo>
                    <a:lnTo>
                      <a:pt x="147" y="13"/>
                    </a:lnTo>
                    <a:lnTo>
                      <a:pt x="145" y="13"/>
                    </a:lnTo>
                    <a:lnTo>
                      <a:pt x="145" y="15"/>
                    </a:lnTo>
                    <a:lnTo>
                      <a:pt x="147" y="18"/>
                    </a:lnTo>
                    <a:lnTo>
                      <a:pt x="152" y="39"/>
                    </a:lnTo>
                    <a:lnTo>
                      <a:pt x="152" y="42"/>
                    </a:lnTo>
                    <a:lnTo>
                      <a:pt x="154" y="45"/>
                    </a:lnTo>
                    <a:lnTo>
                      <a:pt x="154" y="48"/>
                    </a:lnTo>
                    <a:lnTo>
                      <a:pt x="141" y="77"/>
                    </a:lnTo>
                    <a:lnTo>
                      <a:pt x="137" y="80"/>
                    </a:lnTo>
                    <a:lnTo>
                      <a:pt x="136" y="80"/>
                    </a:lnTo>
                    <a:lnTo>
                      <a:pt x="123" y="77"/>
                    </a:lnTo>
                    <a:lnTo>
                      <a:pt x="119" y="87"/>
                    </a:lnTo>
                    <a:lnTo>
                      <a:pt x="118" y="95"/>
                    </a:lnTo>
                    <a:lnTo>
                      <a:pt x="105" y="116"/>
                    </a:lnTo>
                    <a:lnTo>
                      <a:pt x="104" y="116"/>
                    </a:lnTo>
                    <a:lnTo>
                      <a:pt x="97" y="132"/>
                    </a:lnTo>
                    <a:lnTo>
                      <a:pt x="97" y="134"/>
                    </a:lnTo>
                    <a:lnTo>
                      <a:pt x="95" y="134"/>
                    </a:lnTo>
                    <a:lnTo>
                      <a:pt x="91" y="137"/>
                    </a:lnTo>
                    <a:lnTo>
                      <a:pt x="88" y="140"/>
                    </a:lnTo>
                    <a:lnTo>
                      <a:pt x="85" y="141"/>
                    </a:lnTo>
                    <a:lnTo>
                      <a:pt x="83" y="147"/>
                    </a:lnTo>
                    <a:lnTo>
                      <a:pt x="83" y="143"/>
                    </a:lnTo>
                    <a:lnTo>
                      <a:pt x="76" y="136"/>
                    </a:lnTo>
                    <a:lnTo>
                      <a:pt x="66" y="134"/>
                    </a:lnTo>
                    <a:lnTo>
                      <a:pt x="55" y="134"/>
                    </a:lnTo>
                    <a:lnTo>
                      <a:pt x="49" y="133"/>
                    </a:lnTo>
                    <a:lnTo>
                      <a:pt x="42" y="133"/>
                    </a:lnTo>
                    <a:lnTo>
                      <a:pt x="38" y="132"/>
                    </a:lnTo>
                    <a:lnTo>
                      <a:pt x="37" y="132"/>
                    </a:lnTo>
                    <a:lnTo>
                      <a:pt x="37" y="133"/>
                    </a:lnTo>
                    <a:lnTo>
                      <a:pt x="34" y="137"/>
                    </a:lnTo>
                    <a:lnTo>
                      <a:pt x="28" y="151"/>
                    </a:lnTo>
                    <a:lnTo>
                      <a:pt x="28" y="152"/>
                    </a:lnTo>
                    <a:lnTo>
                      <a:pt x="24" y="164"/>
                    </a:lnTo>
                    <a:lnTo>
                      <a:pt x="24" y="165"/>
                    </a:lnTo>
                    <a:lnTo>
                      <a:pt x="48" y="171"/>
                    </a:lnTo>
                    <a:lnTo>
                      <a:pt x="44" y="175"/>
                    </a:lnTo>
                    <a:lnTo>
                      <a:pt x="39" y="178"/>
                    </a:lnTo>
                    <a:lnTo>
                      <a:pt x="16" y="190"/>
                    </a:lnTo>
                    <a:lnTo>
                      <a:pt x="16" y="192"/>
                    </a:lnTo>
                    <a:lnTo>
                      <a:pt x="11" y="193"/>
                    </a:lnTo>
                    <a:lnTo>
                      <a:pt x="10" y="193"/>
                    </a:lnTo>
                    <a:lnTo>
                      <a:pt x="3" y="190"/>
                    </a:lnTo>
                    <a:lnTo>
                      <a:pt x="0" y="190"/>
                    </a:lnTo>
                    <a:lnTo>
                      <a:pt x="0" y="193"/>
                    </a:lnTo>
                    <a:lnTo>
                      <a:pt x="2" y="196"/>
                    </a:lnTo>
                    <a:lnTo>
                      <a:pt x="10" y="201"/>
                    </a:lnTo>
                    <a:lnTo>
                      <a:pt x="11" y="201"/>
                    </a:lnTo>
                    <a:lnTo>
                      <a:pt x="14" y="203"/>
                    </a:lnTo>
                    <a:lnTo>
                      <a:pt x="16" y="204"/>
                    </a:lnTo>
                    <a:lnTo>
                      <a:pt x="17" y="203"/>
                    </a:lnTo>
                    <a:lnTo>
                      <a:pt x="18" y="203"/>
                    </a:lnTo>
                    <a:lnTo>
                      <a:pt x="21" y="201"/>
                    </a:lnTo>
                    <a:lnTo>
                      <a:pt x="23" y="203"/>
                    </a:lnTo>
                    <a:lnTo>
                      <a:pt x="24" y="203"/>
                    </a:lnTo>
                    <a:lnTo>
                      <a:pt x="18" y="211"/>
                    </a:lnTo>
                    <a:lnTo>
                      <a:pt x="16" y="218"/>
                    </a:lnTo>
                    <a:lnTo>
                      <a:pt x="16" y="219"/>
                    </a:lnTo>
                    <a:lnTo>
                      <a:pt x="17" y="219"/>
                    </a:lnTo>
                    <a:lnTo>
                      <a:pt x="34" y="208"/>
                    </a:lnTo>
                    <a:lnTo>
                      <a:pt x="38" y="204"/>
                    </a:lnTo>
                    <a:lnTo>
                      <a:pt x="46" y="199"/>
                    </a:lnTo>
                    <a:lnTo>
                      <a:pt x="48" y="197"/>
                    </a:lnTo>
                    <a:lnTo>
                      <a:pt x="52" y="199"/>
                    </a:lnTo>
                    <a:lnTo>
                      <a:pt x="55" y="199"/>
                    </a:lnTo>
                    <a:lnTo>
                      <a:pt x="56" y="200"/>
                    </a:lnTo>
                    <a:lnTo>
                      <a:pt x="56" y="201"/>
                    </a:lnTo>
                    <a:lnTo>
                      <a:pt x="59" y="211"/>
                    </a:lnTo>
                    <a:lnTo>
                      <a:pt x="63" y="218"/>
                    </a:lnTo>
                    <a:lnTo>
                      <a:pt x="68" y="221"/>
                    </a:lnTo>
                    <a:lnTo>
                      <a:pt x="78" y="221"/>
                    </a:lnTo>
                    <a:lnTo>
                      <a:pt x="84" y="218"/>
                    </a:lnTo>
                    <a:lnTo>
                      <a:pt x="88" y="218"/>
                    </a:lnTo>
                    <a:lnTo>
                      <a:pt x="91" y="224"/>
                    </a:lnTo>
                    <a:lnTo>
                      <a:pt x="91" y="226"/>
                    </a:lnTo>
                    <a:lnTo>
                      <a:pt x="90" y="226"/>
                    </a:lnTo>
                    <a:lnTo>
                      <a:pt x="88" y="228"/>
                    </a:lnTo>
                    <a:lnTo>
                      <a:pt x="88" y="229"/>
                    </a:lnTo>
                    <a:lnTo>
                      <a:pt x="87" y="229"/>
                    </a:lnTo>
                    <a:lnTo>
                      <a:pt x="84" y="232"/>
                    </a:lnTo>
                    <a:lnTo>
                      <a:pt x="84" y="233"/>
                    </a:lnTo>
                    <a:lnTo>
                      <a:pt x="83" y="235"/>
                    </a:lnTo>
                    <a:lnTo>
                      <a:pt x="80" y="245"/>
                    </a:lnTo>
                    <a:lnTo>
                      <a:pt x="80" y="270"/>
                    </a:lnTo>
                    <a:lnTo>
                      <a:pt x="84" y="281"/>
                    </a:lnTo>
                    <a:lnTo>
                      <a:pt x="94" y="293"/>
                    </a:lnTo>
                    <a:lnTo>
                      <a:pt x="97" y="296"/>
                    </a:lnTo>
                    <a:lnTo>
                      <a:pt x="97" y="299"/>
                    </a:lnTo>
                    <a:lnTo>
                      <a:pt x="98" y="300"/>
                    </a:lnTo>
                    <a:lnTo>
                      <a:pt x="97" y="300"/>
                    </a:lnTo>
                    <a:lnTo>
                      <a:pt x="91" y="303"/>
                    </a:lnTo>
                    <a:lnTo>
                      <a:pt x="87" y="307"/>
                    </a:lnTo>
                    <a:lnTo>
                      <a:pt x="84" y="320"/>
                    </a:lnTo>
                    <a:lnTo>
                      <a:pt x="84" y="321"/>
                    </a:lnTo>
                    <a:lnTo>
                      <a:pt x="85" y="321"/>
                    </a:lnTo>
                    <a:lnTo>
                      <a:pt x="94" y="323"/>
                    </a:lnTo>
                    <a:lnTo>
                      <a:pt x="102" y="330"/>
                    </a:lnTo>
                    <a:lnTo>
                      <a:pt x="105" y="333"/>
                    </a:lnTo>
                    <a:lnTo>
                      <a:pt x="106" y="336"/>
                    </a:lnTo>
                    <a:lnTo>
                      <a:pt x="122" y="328"/>
                    </a:lnTo>
                    <a:lnTo>
                      <a:pt x="125" y="324"/>
                    </a:lnTo>
                    <a:lnTo>
                      <a:pt x="128" y="323"/>
                    </a:lnTo>
                    <a:lnTo>
                      <a:pt x="129" y="321"/>
                    </a:lnTo>
                    <a:lnTo>
                      <a:pt x="143" y="316"/>
                    </a:lnTo>
                    <a:lnTo>
                      <a:pt x="145" y="319"/>
                    </a:lnTo>
                    <a:lnTo>
                      <a:pt x="148" y="320"/>
                    </a:lnTo>
                    <a:lnTo>
                      <a:pt x="157" y="323"/>
                    </a:lnTo>
                    <a:lnTo>
                      <a:pt x="158" y="321"/>
                    </a:lnTo>
                    <a:lnTo>
                      <a:pt x="159" y="321"/>
                    </a:lnTo>
                    <a:lnTo>
                      <a:pt x="162" y="323"/>
                    </a:lnTo>
                    <a:lnTo>
                      <a:pt x="162" y="326"/>
                    </a:lnTo>
                    <a:lnTo>
                      <a:pt x="161" y="327"/>
                    </a:lnTo>
                    <a:lnTo>
                      <a:pt x="161" y="328"/>
                    </a:lnTo>
                    <a:lnTo>
                      <a:pt x="159" y="330"/>
                    </a:lnTo>
                    <a:lnTo>
                      <a:pt x="158" y="334"/>
                    </a:lnTo>
                    <a:lnTo>
                      <a:pt x="158" y="338"/>
                    </a:lnTo>
                    <a:lnTo>
                      <a:pt x="157" y="353"/>
                    </a:lnTo>
                    <a:lnTo>
                      <a:pt x="157" y="355"/>
                    </a:lnTo>
                    <a:lnTo>
                      <a:pt x="154" y="365"/>
                    </a:lnTo>
                    <a:lnTo>
                      <a:pt x="152" y="374"/>
                    </a:lnTo>
                    <a:lnTo>
                      <a:pt x="152" y="379"/>
                    </a:lnTo>
                    <a:lnTo>
                      <a:pt x="154" y="381"/>
                    </a:lnTo>
                    <a:lnTo>
                      <a:pt x="154" y="384"/>
                    </a:lnTo>
                    <a:lnTo>
                      <a:pt x="157" y="390"/>
                    </a:lnTo>
                    <a:lnTo>
                      <a:pt x="161" y="401"/>
                    </a:lnTo>
                    <a:lnTo>
                      <a:pt x="162" y="403"/>
                    </a:lnTo>
                    <a:lnTo>
                      <a:pt x="162" y="405"/>
                    </a:lnTo>
                    <a:lnTo>
                      <a:pt x="164" y="413"/>
                    </a:lnTo>
                    <a:lnTo>
                      <a:pt x="161" y="423"/>
                    </a:lnTo>
                    <a:lnTo>
                      <a:pt x="161" y="427"/>
                    </a:lnTo>
                    <a:lnTo>
                      <a:pt x="159" y="430"/>
                    </a:lnTo>
                    <a:lnTo>
                      <a:pt x="158" y="434"/>
                    </a:lnTo>
                    <a:lnTo>
                      <a:pt x="155" y="437"/>
                    </a:lnTo>
                    <a:lnTo>
                      <a:pt x="151" y="437"/>
                    </a:lnTo>
                    <a:lnTo>
                      <a:pt x="148" y="434"/>
                    </a:lnTo>
                    <a:lnTo>
                      <a:pt x="148" y="433"/>
                    </a:lnTo>
                    <a:lnTo>
                      <a:pt x="141" y="432"/>
                    </a:lnTo>
                    <a:lnTo>
                      <a:pt x="137" y="441"/>
                    </a:lnTo>
                    <a:lnTo>
                      <a:pt x="136" y="453"/>
                    </a:lnTo>
                    <a:lnTo>
                      <a:pt x="136" y="454"/>
                    </a:lnTo>
                    <a:lnTo>
                      <a:pt x="143" y="460"/>
                    </a:lnTo>
                    <a:lnTo>
                      <a:pt x="145" y="461"/>
                    </a:lnTo>
                    <a:lnTo>
                      <a:pt x="154" y="456"/>
                    </a:lnTo>
                    <a:lnTo>
                      <a:pt x="169" y="460"/>
                    </a:lnTo>
                    <a:lnTo>
                      <a:pt x="172" y="461"/>
                    </a:lnTo>
                    <a:lnTo>
                      <a:pt x="175" y="465"/>
                    </a:lnTo>
                    <a:lnTo>
                      <a:pt x="175" y="467"/>
                    </a:lnTo>
                    <a:lnTo>
                      <a:pt x="176" y="468"/>
                    </a:lnTo>
                    <a:lnTo>
                      <a:pt x="176" y="470"/>
                    </a:lnTo>
                    <a:lnTo>
                      <a:pt x="181" y="470"/>
                    </a:lnTo>
                    <a:lnTo>
                      <a:pt x="182" y="468"/>
                    </a:lnTo>
                    <a:lnTo>
                      <a:pt x="190" y="475"/>
                    </a:lnTo>
                    <a:lnTo>
                      <a:pt x="192" y="477"/>
                    </a:lnTo>
                    <a:lnTo>
                      <a:pt x="193" y="475"/>
                    </a:lnTo>
                    <a:lnTo>
                      <a:pt x="195" y="474"/>
                    </a:lnTo>
                    <a:lnTo>
                      <a:pt x="195" y="472"/>
                    </a:lnTo>
                    <a:lnTo>
                      <a:pt x="197" y="472"/>
                    </a:lnTo>
                    <a:lnTo>
                      <a:pt x="199" y="474"/>
                    </a:lnTo>
                    <a:lnTo>
                      <a:pt x="199" y="475"/>
                    </a:lnTo>
                    <a:lnTo>
                      <a:pt x="204" y="485"/>
                    </a:lnTo>
                    <a:lnTo>
                      <a:pt x="211" y="500"/>
                    </a:lnTo>
                    <a:lnTo>
                      <a:pt x="210" y="509"/>
                    </a:lnTo>
                    <a:lnTo>
                      <a:pt x="210" y="510"/>
                    </a:lnTo>
                    <a:lnTo>
                      <a:pt x="211" y="511"/>
                    </a:lnTo>
                    <a:lnTo>
                      <a:pt x="214" y="513"/>
                    </a:lnTo>
                    <a:lnTo>
                      <a:pt x="238" y="518"/>
                    </a:lnTo>
                    <a:lnTo>
                      <a:pt x="241" y="518"/>
                    </a:lnTo>
                    <a:lnTo>
                      <a:pt x="245" y="523"/>
                    </a:lnTo>
                    <a:lnTo>
                      <a:pt x="242" y="525"/>
                    </a:lnTo>
                    <a:lnTo>
                      <a:pt x="242" y="527"/>
                    </a:lnTo>
                    <a:lnTo>
                      <a:pt x="239" y="537"/>
                    </a:lnTo>
                    <a:lnTo>
                      <a:pt x="241" y="538"/>
                    </a:lnTo>
                    <a:lnTo>
                      <a:pt x="246" y="535"/>
                    </a:lnTo>
                    <a:lnTo>
                      <a:pt x="253" y="534"/>
                    </a:lnTo>
                    <a:lnTo>
                      <a:pt x="253" y="532"/>
                    </a:lnTo>
                    <a:lnTo>
                      <a:pt x="257" y="535"/>
                    </a:lnTo>
                    <a:lnTo>
                      <a:pt x="260" y="538"/>
                    </a:lnTo>
                    <a:lnTo>
                      <a:pt x="260" y="539"/>
                    </a:lnTo>
                    <a:lnTo>
                      <a:pt x="262" y="550"/>
                    </a:lnTo>
                    <a:lnTo>
                      <a:pt x="262" y="549"/>
                    </a:lnTo>
                    <a:lnTo>
                      <a:pt x="264" y="538"/>
                    </a:lnTo>
                    <a:lnTo>
                      <a:pt x="270" y="532"/>
                    </a:lnTo>
                    <a:lnTo>
                      <a:pt x="282" y="524"/>
                    </a:lnTo>
                    <a:lnTo>
                      <a:pt x="288" y="518"/>
                    </a:lnTo>
                    <a:lnTo>
                      <a:pt x="289" y="516"/>
                    </a:lnTo>
                    <a:lnTo>
                      <a:pt x="291" y="514"/>
                    </a:lnTo>
                    <a:lnTo>
                      <a:pt x="291" y="513"/>
                    </a:lnTo>
                    <a:lnTo>
                      <a:pt x="294" y="511"/>
                    </a:lnTo>
                    <a:lnTo>
                      <a:pt x="306" y="509"/>
                    </a:lnTo>
                    <a:lnTo>
                      <a:pt x="306" y="510"/>
                    </a:lnTo>
                    <a:lnTo>
                      <a:pt x="310" y="510"/>
                    </a:lnTo>
                    <a:lnTo>
                      <a:pt x="315" y="509"/>
                    </a:lnTo>
                    <a:lnTo>
                      <a:pt x="317" y="509"/>
                    </a:lnTo>
                    <a:lnTo>
                      <a:pt x="317" y="507"/>
                    </a:lnTo>
                    <a:lnTo>
                      <a:pt x="315" y="506"/>
                    </a:lnTo>
                    <a:lnTo>
                      <a:pt x="315" y="504"/>
                    </a:lnTo>
                    <a:lnTo>
                      <a:pt x="317" y="499"/>
                    </a:lnTo>
                    <a:lnTo>
                      <a:pt x="315" y="493"/>
                    </a:lnTo>
                    <a:lnTo>
                      <a:pt x="309" y="487"/>
                    </a:lnTo>
                    <a:lnTo>
                      <a:pt x="306" y="489"/>
                    </a:lnTo>
                    <a:lnTo>
                      <a:pt x="305" y="490"/>
                    </a:lnTo>
                    <a:lnTo>
                      <a:pt x="303" y="489"/>
                    </a:lnTo>
                    <a:lnTo>
                      <a:pt x="305" y="486"/>
                    </a:lnTo>
                    <a:lnTo>
                      <a:pt x="305" y="485"/>
                    </a:lnTo>
                    <a:lnTo>
                      <a:pt x="306" y="485"/>
                    </a:lnTo>
                    <a:lnTo>
                      <a:pt x="306" y="474"/>
                    </a:lnTo>
                    <a:lnTo>
                      <a:pt x="308" y="470"/>
                    </a:lnTo>
                    <a:lnTo>
                      <a:pt x="320" y="454"/>
                    </a:lnTo>
                    <a:lnTo>
                      <a:pt x="322" y="454"/>
                    </a:lnTo>
                    <a:lnTo>
                      <a:pt x="322" y="453"/>
                    </a:lnTo>
                    <a:lnTo>
                      <a:pt x="324" y="450"/>
                    </a:lnTo>
                    <a:lnTo>
                      <a:pt x="334" y="453"/>
                    </a:lnTo>
                    <a:lnTo>
                      <a:pt x="337" y="456"/>
                    </a:lnTo>
                    <a:lnTo>
                      <a:pt x="341" y="457"/>
                    </a:lnTo>
                    <a:lnTo>
                      <a:pt x="345" y="457"/>
                    </a:lnTo>
                    <a:lnTo>
                      <a:pt x="348" y="454"/>
                    </a:lnTo>
                    <a:lnTo>
                      <a:pt x="349" y="451"/>
                    </a:lnTo>
                    <a:lnTo>
                      <a:pt x="349" y="446"/>
                    </a:lnTo>
                    <a:lnTo>
                      <a:pt x="351" y="441"/>
                    </a:lnTo>
                    <a:lnTo>
                      <a:pt x="351" y="440"/>
                    </a:lnTo>
                    <a:lnTo>
                      <a:pt x="352" y="439"/>
                    </a:lnTo>
                    <a:lnTo>
                      <a:pt x="354" y="440"/>
                    </a:lnTo>
                    <a:lnTo>
                      <a:pt x="355" y="440"/>
                    </a:lnTo>
                    <a:lnTo>
                      <a:pt x="361" y="437"/>
                    </a:lnTo>
                    <a:lnTo>
                      <a:pt x="365" y="433"/>
                    </a:lnTo>
                    <a:lnTo>
                      <a:pt x="369" y="426"/>
                    </a:lnTo>
                    <a:lnTo>
                      <a:pt x="373" y="413"/>
                    </a:lnTo>
                    <a:lnTo>
                      <a:pt x="373" y="401"/>
                    </a:lnTo>
                    <a:lnTo>
                      <a:pt x="375" y="401"/>
                    </a:lnTo>
                    <a:lnTo>
                      <a:pt x="375" y="400"/>
                    </a:lnTo>
                    <a:lnTo>
                      <a:pt x="383" y="400"/>
                    </a:lnTo>
                    <a:lnTo>
                      <a:pt x="386" y="398"/>
                    </a:lnTo>
                    <a:lnTo>
                      <a:pt x="387" y="397"/>
                    </a:lnTo>
                    <a:lnTo>
                      <a:pt x="391" y="396"/>
                    </a:lnTo>
                    <a:lnTo>
                      <a:pt x="409" y="379"/>
                    </a:lnTo>
                    <a:lnTo>
                      <a:pt x="411" y="380"/>
                    </a:lnTo>
                    <a:lnTo>
                      <a:pt x="414" y="377"/>
                    </a:lnTo>
                    <a:lnTo>
                      <a:pt x="405" y="358"/>
                    </a:lnTo>
                    <a:lnTo>
                      <a:pt x="400" y="349"/>
                    </a:lnTo>
                    <a:lnTo>
                      <a:pt x="401" y="348"/>
                    </a:lnTo>
                    <a:lnTo>
                      <a:pt x="405" y="341"/>
                    </a:lnTo>
                    <a:lnTo>
                      <a:pt x="411" y="337"/>
                    </a:lnTo>
                    <a:lnTo>
                      <a:pt x="415" y="336"/>
                    </a:lnTo>
                    <a:lnTo>
                      <a:pt x="415" y="334"/>
                    </a:lnTo>
                    <a:lnTo>
                      <a:pt x="414" y="333"/>
                    </a:lnTo>
                    <a:lnTo>
                      <a:pt x="412" y="333"/>
                    </a:lnTo>
                    <a:lnTo>
                      <a:pt x="409" y="334"/>
                    </a:lnTo>
                    <a:lnTo>
                      <a:pt x="408" y="334"/>
                    </a:lnTo>
                    <a:lnTo>
                      <a:pt x="404" y="333"/>
                    </a:lnTo>
                    <a:lnTo>
                      <a:pt x="400" y="328"/>
                    </a:lnTo>
                    <a:lnTo>
                      <a:pt x="398" y="328"/>
                    </a:lnTo>
                    <a:lnTo>
                      <a:pt x="400" y="327"/>
                    </a:lnTo>
                    <a:lnTo>
                      <a:pt x="405" y="323"/>
                    </a:lnTo>
                    <a:lnTo>
                      <a:pt x="409" y="317"/>
                    </a:lnTo>
                    <a:lnTo>
                      <a:pt x="411" y="317"/>
                    </a:lnTo>
                    <a:lnTo>
                      <a:pt x="414" y="319"/>
                    </a:lnTo>
                    <a:lnTo>
                      <a:pt x="414" y="321"/>
                    </a:lnTo>
                    <a:lnTo>
                      <a:pt x="416" y="324"/>
                    </a:lnTo>
                    <a:lnTo>
                      <a:pt x="421" y="321"/>
                    </a:lnTo>
                    <a:lnTo>
                      <a:pt x="423" y="320"/>
                    </a:lnTo>
                    <a:lnTo>
                      <a:pt x="435" y="313"/>
                    </a:lnTo>
                    <a:lnTo>
                      <a:pt x="436" y="312"/>
                    </a:lnTo>
                    <a:lnTo>
                      <a:pt x="437" y="309"/>
                    </a:lnTo>
                    <a:lnTo>
                      <a:pt x="439" y="293"/>
                    </a:lnTo>
                    <a:lnTo>
                      <a:pt x="437" y="292"/>
                    </a:lnTo>
                    <a:lnTo>
                      <a:pt x="436" y="292"/>
                    </a:lnTo>
                    <a:lnTo>
                      <a:pt x="435" y="288"/>
                    </a:lnTo>
                    <a:lnTo>
                      <a:pt x="433" y="286"/>
                    </a:lnTo>
                    <a:lnTo>
                      <a:pt x="435" y="286"/>
                    </a:lnTo>
                    <a:lnTo>
                      <a:pt x="437" y="277"/>
                    </a:lnTo>
                    <a:lnTo>
                      <a:pt x="437" y="276"/>
                    </a:lnTo>
                    <a:lnTo>
                      <a:pt x="451" y="266"/>
                    </a:lnTo>
                    <a:lnTo>
                      <a:pt x="461" y="253"/>
                    </a:lnTo>
                    <a:lnTo>
                      <a:pt x="468" y="238"/>
                    </a:lnTo>
                    <a:lnTo>
                      <a:pt x="470" y="238"/>
                    </a:lnTo>
                    <a:lnTo>
                      <a:pt x="468" y="235"/>
                    </a:lnTo>
                    <a:lnTo>
                      <a:pt x="468" y="233"/>
                    </a:lnTo>
                    <a:lnTo>
                      <a:pt x="467" y="232"/>
                    </a:lnTo>
                    <a:lnTo>
                      <a:pt x="466" y="232"/>
                    </a:lnTo>
                    <a:lnTo>
                      <a:pt x="466" y="229"/>
                    </a:lnTo>
                    <a:lnTo>
                      <a:pt x="471" y="228"/>
                    </a:lnTo>
                    <a:lnTo>
                      <a:pt x="474" y="228"/>
                    </a:lnTo>
                    <a:lnTo>
                      <a:pt x="474" y="217"/>
                    </a:lnTo>
                    <a:lnTo>
                      <a:pt x="466" y="183"/>
                    </a:lnTo>
                    <a:lnTo>
                      <a:pt x="466" y="178"/>
                    </a:lnTo>
                    <a:lnTo>
                      <a:pt x="467" y="176"/>
                    </a:lnTo>
                    <a:lnTo>
                      <a:pt x="467" y="178"/>
                    </a:lnTo>
                    <a:lnTo>
                      <a:pt x="470" y="179"/>
                    </a:lnTo>
                    <a:lnTo>
                      <a:pt x="478" y="178"/>
                    </a:lnTo>
                    <a:lnTo>
                      <a:pt x="492" y="172"/>
                    </a:lnTo>
                    <a:lnTo>
                      <a:pt x="493" y="172"/>
                    </a:lnTo>
                    <a:lnTo>
                      <a:pt x="496" y="168"/>
                    </a:lnTo>
                    <a:lnTo>
                      <a:pt x="497" y="164"/>
                    </a:lnTo>
                    <a:lnTo>
                      <a:pt x="495" y="159"/>
                    </a:lnTo>
                    <a:lnTo>
                      <a:pt x="492" y="156"/>
                    </a:lnTo>
                    <a:lnTo>
                      <a:pt x="493" y="155"/>
                    </a:lnTo>
                    <a:lnTo>
                      <a:pt x="497" y="149"/>
                    </a:lnTo>
                    <a:lnTo>
                      <a:pt x="503" y="144"/>
                    </a:lnTo>
                    <a:lnTo>
                      <a:pt x="504" y="143"/>
                    </a:lnTo>
                    <a:lnTo>
                      <a:pt x="507" y="141"/>
                    </a:lnTo>
                    <a:lnTo>
                      <a:pt x="510" y="139"/>
                    </a:lnTo>
                    <a:lnTo>
                      <a:pt x="513" y="137"/>
                    </a:lnTo>
                    <a:lnTo>
                      <a:pt x="516" y="134"/>
                    </a:lnTo>
                    <a:lnTo>
                      <a:pt x="518" y="134"/>
                    </a:lnTo>
                    <a:lnTo>
                      <a:pt x="520" y="133"/>
                    </a:lnTo>
                    <a:lnTo>
                      <a:pt x="516" y="129"/>
                    </a:lnTo>
                    <a:lnTo>
                      <a:pt x="516" y="127"/>
                    </a:lnTo>
                    <a:lnTo>
                      <a:pt x="514" y="126"/>
                    </a:lnTo>
                    <a:lnTo>
                      <a:pt x="513" y="115"/>
                    </a:lnTo>
                    <a:lnTo>
                      <a:pt x="511" y="111"/>
                    </a:lnTo>
                    <a:lnTo>
                      <a:pt x="513" y="109"/>
                    </a:lnTo>
                    <a:lnTo>
                      <a:pt x="513" y="101"/>
                    </a:lnTo>
                    <a:lnTo>
                      <a:pt x="511" y="98"/>
                    </a:lnTo>
                    <a:lnTo>
                      <a:pt x="511" y="96"/>
                    </a:lnTo>
                    <a:lnTo>
                      <a:pt x="510" y="96"/>
                    </a:lnTo>
                    <a:lnTo>
                      <a:pt x="504" y="92"/>
                    </a:lnTo>
                    <a:lnTo>
                      <a:pt x="499" y="91"/>
                    </a:lnTo>
                    <a:lnTo>
                      <a:pt x="488" y="95"/>
                    </a:lnTo>
                    <a:lnTo>
                      <a:pt x="485" y="98"/>
                    </a:lnTo>
                    <a:lnTo>
                      <a:pt x="476" y="102"/>
                    </a:lnTo>
                    <a:lnTo>
                      <a:pt x="475" y="104"/>
                    </a:lnTo>
                    <a:lnTo>
                      <a:pt x="468" y="108"/>
                    </a:lnTo>
                    <a:lnTo>
                      <a:pt x="461" y="116"/>
                    </a:lnTo>
                    <a:lnTo>
                      <a:pt x="461" y="118"/>
                    </a:lnTo>
                    <a:lnTo>
                      <a:pt x="457" y="120"/>
                    </a:lnTo>
                    <a:lnTo>
                      <a:pt x="457" y="123"/>
                    </a:lnTo>
                    <a:lnTo>
                      <a:pt x="453" y="130"/>
                    </a:lnTo>
                    <a:lnTo>
                      <a:pt x="451" y="130"/>
                    </a:lnTo>
                    <a:lnTo>
                      <a:pt x="443" y="139"/>
                    </a:lnTo>
                    <a:lnTo>
                      <a:pt x="437" y="148"/>
                    </a:lnTo>
                    <a:lnTo>
                      <a:pt x="436" y="156"/>
                    </a:lnTo>
                    <a:lnTo>
                      <a:pt x="430" y="166"/>
                    </a:lnTo>
                    <a:lnTo>
                      <a:pt x="426" y="168"/>
                    </a:lnTo>
                    <a:lnTo>
                      <a:pt x="421" y="172"/>
                    </a:lnTo>
                    <a:lnTo>
                      <a:pt x="412" y="189"/>
                    </a:lnTo>
                    <a:lnTo>
                      <a:pt x="411" y="193"/>
                    </a:lnTo>
                    <a:lnTo>
                      <a:pt x="411" y="192"/>
                    </a:lnTo>
                    <a:lnTo>
                      <a:pt x="414" y="180"/>
                    </a:lnTo>
                    <a:lnTo>
                      <a:pt x="411" y="179"/>
                    </a:lnTo>
                    <a:lnTo>
                      <a:pt x="409" y="179"/>
                    </a:lnTo>
                    <a:lnTo>
                      <a:pt x="383" y="187"/>
                    </a:lnTo>
                    <a:lnTo>
                      <a:pt x="379" y="182"/>
                    </a:lnTo>
                    <a:lnTo>
                      <a:pt x="366" y="172"/>
                    </a:lnTo>
                    <a:lnTo>
                      <a:pt x="365" y="171"/>
                    </a:lnTo>
                    <a:lnTo>
                      <a:pt x="363" y="168"/>
                    </a:lnTo>
                    <a:lnTo>
                      <a:pt x="363" y="161"/>
                    </a:lnTo>
                    <a:lnTo>
                      <a:pt x="365" y="161"/>
                    </a:lnTo>
                    <a:lnTo>
                      <a:pt x="365" y="159"/>
                    </a:lnTo>
                    <a:lnTo>
                      <a:pt x="366" y="156"/>
                    </a:lnTo>
                    <a:lnTo>
                      <a:pt x="366" y="155"/>
                    </a:lnTo>
                    <a:lnTo>
                      <a:pt x="362" y="154"/>
                    </a:lnTo>
                    <a:lnTo>
                      <a:pt x="329" y="137"/>
                    </a:lnTo>
                    <a:lnTo>
                      <a:pt x="320" y="137"/>
                    </a:lnTo>
                    <a:lnTo>
                      <a:pt x="313" y="136"/>
                    </a:lnTo>
                    <a:lnTo>
                      <a:pt x="301" y="127"/>
                    </a:lnTo>
                    <a:lnTo>
                      <a:pt x="295" y="125"/>
                    </a:lnTo>
                    <a:lnTo>
                      <a:pt x="295" y="123"/>
                    </a:lnTo>
                    <a:lnTo>
                      <a:pt x="294" y="119"/>
                    </a:lnTo>
                    <a:lnTo>
                      <a:pt x="294" y="118"/>
                    </a:lnTo>
                    <a:lnTo>
                      <a:pt x="292" y="115"/>
                    </a:lnTo>
                    <a:lnTo>
                      <a:pt x="292" y="113"/>
                    </a:lnTo>
                    <a:lnTo>
                      <a:pt x="288" y="108"/>
                    </a:lnTo>
                    <a:lnTo>
                      <a:pt x="281" y="87"/>
                    </a:lnTo>
                    <a:lnTo>
                      <a:pt x="281" y="85"/>
                    </a:lnTo>
                    <a:lnTo>
                      <a:pt x="278" y="82"/>
                    </a:lnTo>
                    <a:lnTo>
                      <a:pt x="278" y="76"/>
                    </a:lnTo>
                    <a:lnTo>
                      <a:pt x="279" y="73"/>
                    </a:lnTo>
                    <a:lnTo>
                      <a:pt x="282" y="70"/>
                    </a:lnTo>
                    <a:lnTo>
                      <a:pt x="284" y="63"/>
                    </a:lnTo>
                    <a:lnTo>
                      <a:pt x="284" y="62"/>
                    </a:lnTo>
                    <a:lnTo>
                      <a:pt x="282" y="62"/>
                    </a:lnTo>
                    <a:lnTo>
                      <a:pt x="277" y="52"/>
                    </a:lnTo>
                    <a:lnTo>
                      <a:pt x="270" y="46"/>
                    </a:lnTo>
                    <a:lnTo>
                      <a:pt x="266" y="44"/>
                    </a:lnTo>
                    <a:lnTo>
                      <a:pt x="260" y="42"/>
                    </a:lnTo>
                    <a:lnTo>
                      <a:pt x="262" y="38"/>
                    </a:lnTo>
                    <a:lnTo>
                      <a:pt x="259" y="38"/>
                    </a:lnTo>
                    <a:lnTo>
                      <a:pt x="252" y="35"/>
                    </a:lnTo>
                    <a:lnTo>
                      <a:pt x="245" y="31"/>
                    </a:lnTo>
                    <a:lnTo>
                      <a:pt x="241" y="31"/>
                    </a:lnTo>
                    <a:lnTo>
                      <a:pt x="241" y="29"/>
                    </a:lnTo>
                    <a:lnTo>
                      <a:pt x="222" y="6"/>
                    </a:lnTo>
                    <a:lnTo>
                      <a:pt x="222" y="5"/>
                    </a:lnTo>
                    <a:lnTo>
                      <a:pt x="221" y="6"/>
                    </a:lnTo>
                    <a:lnTo>
                      <a:pt x="217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71" name="Freeform 600">
                <a:extLst>
                  <a:ext uri="{FF2B5EF4-FFF2-40B4-BE49-F238E27FC236}">
                    <a16:creationId xmlns:a16="http://schemas.microsoft.com/office/drawing/2014/main" id="{16DE50AB-CAF5-0050-F55B-51E3137E10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9" y="1563"/>
                <a:ext cx="100" cy="133"/>
              </a:xfrm>
              <a:custGeom>
                <a:avLst/>
                <a:gdLst>
                  <a:gd name="T0" fmla="*/ 277 w 400"/>
                  <a:gd name="T1" fmla="*/ 64 h 530"/>
                  <a:gd name="T2" fmla="*/ 242 w 400"/>
                  <a:gd name="T3" fmla="*/ 50 h 530"/>
                  <a:gd name="T4" fmla="*/ 224 w 400"/>
                  <a:gd name="T5" fmla="*/ 93 h 530"/>
                  <a:gd name="T6" fmla="*/ 213 w 400"/>
                  <a:gd name="T7" fmla="*/ 88 h 530"/>
                  <a:gd name="T8" fmla="*/ 193 w 400"/>
                  <a:gd name="T9" fmla="*/ 146 h 530"/>
                  <a:gd name="T10" fmla="*/ 177 w 400"/>
                  <a:gd name="T11" fmla="*/ 135 h 530"/>
                  <a:gd name="T12" fmla="*/ 172 w 400"/>
                  <a:gd name="T13" fmla="*/ 125 h 530"/>
                  <a:gd name="T14" fmla="*/ 181 w 400"/>
                  <a:gd name="T15" fmla="*/ 165 h 530"/>
                  <a:gd name="T16" fmla="*/ 168 w 400"/>
                  <a:gd name="T17" fmla="*/ 183 h 530"/>
                  <a:gd name="T18" fmla="*/ 167 w 400"/>
                  <a:gd name="T19" fmla="*/ 180 h 530"/>
                  <a:gd name="T20" fmla="*/ 157 w 400"/>
                  <a:gd name="T21" fmla="*/ 170 h 530"/>
                  <a:gd name="T22" fmla="*/ 127 w 400"/>
                  <a:gd name="T23" fmla="*/ 173 h 530"/>
                  <a:gd name="T24" fmla="*/ 97 w 400"/>
                  <a:gd name="T25" fmla="*/ 225 h 530"/>
                  <a:gd name="T26" fmla="*/ 107 w 400"/>
                  <a:gd name="T27" fmla="*/ 261 h 530"/>
                  <a:gd name="T28" fmla="*/ 90 w 400"/>
                  <a:gd name="T29" fmla="*/ 285 h 530"/>
                  <a:gd name="T30" fmla="*/ 84 w 400"/>
                  <a:gd name="T31" fmla="*/ 300 h 530"/>
                  <a:gd name="T32" fmla="*/ 58 w 400"/>
                  <a:gd name="T33" fmla="*/ 342 h 530"/>
                  <a:gd name="T34" fmla="*/ 20 w 400"/>
                  <a:gd name="T35" fmla="*/ 398 h 530"/>
                  <a:gd name="T36" fmla="*/ 23 w 400"/>
                  <a:gd name="T37" fmla="*/ 416 h 530"/>
                  <a:gd name="T38" fmla="*/ 20 w 400"/>
                  <a:gd name="T39" fmla="*/ 430 h 530"/>
                  <a:gd name="T40" fmla="*/ 13 w 400"/>
                  <a:gd name="T41" fmla="*/ 458 h 530"/>
                  <a:gd name="T42" fmla="*/ 2 w 400"/>
                  <a:gd name="T43" fmla="*/ 462 h 530"/>
                  <a:gd name="T44" fmla="*/ 3 w 400"/>
                  <a:gd name="T45" fmla="*/ 497 h 530"/>
                  <a:gd name="T46" fmla="*/ 16 w 400"/>
                  <a:gd name="T47" fmla="*/ 511 h 530"/>
                  <a:gd name="T48" fmla="*/ 63 w 400"/>
                  <a:gd name="T49" fmla="*/ 494 h 530"/>
                  <a:gd name="T50" fmla="*/ 91 w 400"/>
                  <a:gd name="T51" fmla="*/ 510 h 530"/>
                  <a:gd name="T52" fmla="*/ 111 w 400"/>
                  <a:gd name="T53" fmla="*/ 523 h 530"/>
                  <a:gd name="T54" fmla="*/ 143 w 400"/>
                  <a:gd name="T55" fmla="*/ 523 h 530"/>
                  <a:gd name="T56" fmla="*/ 158 w 400"/>
                  <a:gd name="T57" fmla="*/ 529 h 530"/>
                  <a:gd name="T58" fmla="*/ 206 w 400"/>
                  <a:gd name="T59" fmla="*/ 522 h 530"/>
                  <a:gd name="T60" fmla="*/ 210 w 400"/>
                  <a:gd name="T61" fmla="*/ 488 h 530"/>
                  <a:gd name="T62" fmla="*/ 228 w 400"/>
                  <a:gd name="T63" fmla="*/ 503 h 530"/>
                  <a:gd name="T64" fmla="*/ 232 w 400"/>
                  <a:gd name="T65" fmla="*/ 494 h 530"/>
                  <a:gd name="T66" fmla="*/ 264 w 400"/>
                  <a:gd name="T67" fmla="*/ 466 h 530"/>
                  <a:gd name="T68" fmla="*/ 274 w 400"/>
                  <a:gd name="T69" fmla="*/ 466 h 530"/>
                  <a:gd name="T70" fmla="*/ 304 w 400"/>
                  <a:gd name="T71" fmla="*/ 459 h 530"/>
                  <a:gd name="T72" fmla="*/ 315 w 400"/>
                  <a:gd name="T73" fmla="*/ 472 h 530"/>
                  <a:gd name="T74" fmla="*/ 350 w 400"/>
                  <a:gd name="T75" fmla="*/ 444 h 530"/>
                  <a:gd name="T76" fmla="*/ 331 w 400"/>
                  <a:gd name="T77" fmla="*/ 428 h 530"/>
                  <a:gd name="T78" fmla="*/ 343 w 400"/>
                  <a:gd name="T79" fmla="*/ 407 h 530"/>
                  <a:gd name="T80" fmla="*/ 330 w 400"/>
                  <a:gd name="T81" fmla="*/ 388 h 530"/>
                  <a:gd name="T82" fmla="*/ 330 w 400"/>
                  <a:gd name="T83" fmla="*/ 339 h 530"/>
                  <a:gd name="T84" fmla="*/ 337 w 400"/>
                  <a:gd name="T85" fmla="*/ 333 h 530"/>
                  <a:gd name="T86" fmla="*/ 314 w 400"/>
                  <a:gd name="T87" fmla="*/ 328 h 530"/>
                  <a:gd name="T88" fmla="*/ 301 w 400"/>
                  <a:gd name="T89" fmla="*/ 306 h 530"/>
                  <a:gd name="T90" fmla="*/ 280 w 400"/>
                  <a:gd name="T91" fmla="*/ 315 h 530"/>
                  <a:gd name="T92" fmla="*/ 270 w 400"/>
                  <a:gd name="T93" fmla="*/ 310 h 530"/>
                  <a:gd name="T94" fmla="*/ 262 w 400"/>
                  <a:gd name="T95" fmla="*/ 311 h 530"/>
                  <a:gd name="T96" fmla="*/ 246 w 400"/>
                  <a:gd name="T97" fmla="*/ 300 h 530"/>
                  <a:gd name="T98" fmla="*/ 262 w 400"/>
                  <a:gd name="T99" fmla="*/ 299 h 530"/>
                  <a:gd name="T100" fmla="*/ 270 w 400"/>
                  <a:gd name="T101" fmla="*/ 272 h 530"/>
                  <a:gd name="T102" fmla="*/ 283 w 400"/>
                  <a:gd name="T103" fmla="*/ 240 h 530"/>
                  <a:gd name="T104" fmla="*/ 301 w 400"/>
                  <a:gd name="T105" fmla="*/ 241 h 530"/>
                  <a:gd name="T106" fmla="*/ 331 w 400"/>
                  <a:gd name="T107" fmla="*/ 248 h 530"/>
                  <a:gd name="T108" fmla="*/ 343 w 400"/>
                  <a:gd name="T109" fmla="*/ 239 h 530"/>
                  <a:gd name="T110" fmla="*/ 369 w 400"/>
                  <a:gd name="T111" fmla="*/ 184 h 530"/>
                  <a:gd name="T112" fmla="*/ 400 w 400"/>
                  <a:gd name="T113" fmla="*/ 152 h 530"/>
                  <a:gd name="T114" fmla="*/ 391 w 400"/>
                  <a:gd name="T115" fmla="*/ 120 h 530"/>
                  <a:gd name="T116" fmla="*/ 378 w 400"/>
                  <a:gd name="T117" fmla="*/ 65 h 530"/>
                  <a:gd name="T118" fmla="*/ 364 w 400"/>
                  <a:gd name="T119" fmla="*/ 39 h 5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00" h="530">
                    <a:moveTo>
                      <a:pt x="350" y="28"/>
                    </a:moveTo>
                    <a:lnTo>
                      <a:pt x="326" y="2"/>
                    </a:lnTo>
                    <a:lnTo>
                      <a:pt x="308" y="0"/>
                    </a:lnTo>
                    <a:lnTo>
                      <a:pt x="280" y="61"/>
                    </a:lnTo>
                    <a:lnTo>
                      <a:pt x="277" y="64"/>
                    </a:lnTo>
                    <a:lnTo>
                      <a:pt x="274" y="64"/>
                    </a:lnTo>
                    <a:lnTo>
                      <a:pt x="266" y="67"/>
                    </a:lnTo>
                    <a:lnTo>
                      <a:pt x="262" y="57"/>
                    </a:lnTo>
                    <a:lnTo>
                      <a:pt x="246" y="50"/>
                    </a:lnTo>
                    <a:lnTo>
                      <a:pt x="242" y="50"/>
                    </a:lnTo>
                    <a:lnTo>
                      <a:pt x="232" y="62"/>
                    </a:lnTo>
                    <a:lnTo>
                      <a:pt x="225" y="74"/>
                    </a:lnTo>
                    <a:lnTo>
                      <a:pt x="227" y="75"/>
                    </a:lnTo>
                    <a:lnTo>
                      <a:pt x="227" y="83"/>
                    </a:lnTo>
                    <a:lnTo>
                      <a:pt x="224" y="93"/>
                    </a:lnTo>
                    <a:lnTo>
                      <a:pt x="223" y="93"/>
                    </a:lnTo>
                    <a:lnTo>
                      <a:pt x="221" y="90"/>
                    </a:lnTo>
                    <a:lnTo>
                      <a:pt x="217" y="89"/>
                    </a:lnTo>
                    <a:lnTo>
                      <a:pt x="216" y="88"/>
                    </a:lnTo>
                    <a:lnTo>
                      <a:pt x="213" y="88"/>
                    </a:lnTo>
                    <a:lnTo>
                      <a:pt x="210" y="90"/>
                    </a:lnTo>
                    <a:lnTo>
                      <a:pt x="210" y="99"/>
                    </a:lnTo>
                    <a:lnTo>
                      <a:pt x="217" y="128"/>
                    </a:lnTo>
                    <a:lnTo>
                      <a:pt x="196" y="143"/>
                    </a:lnTo>
                    <a:lnTo>
                      <a:pt x="193" y="146"/>
                    </a:lnTo>
                    <a:lnTo>
                      <a:pt x="186" y="151"/>
                    </a:lnTo>
                    <a:lnTo>
                      <a:pt x="182" y="149"/>
                    </a:lnTo>
                    <a:lnTo>
                      <a:pt x="179" y="145"/>
                    </a:lnTo>
                    <a:lnTo>
                      <a:pt x="177" y="136"/>
                    </a:lnTo>
                    <a:lnTo>
                      <a:pt x="177" y="135"/>
                    </a:lnTo>
                    <a:lnTo>
                      <a:pt x="175" y="131"/>
                    </a:lnTo>
                    <a:lnTo>
                      <a:pt x="175" y="128"/>
                    </a:lnTo>
                    <a:lnTo>
                      <a:pt x="174" y="127"/>
                    </a:lnTo>
                    <a:lnTo>
                      <a:pt x="174" y="125"/>
                    </a:lnTo>
                    <a:lnTo>
                      <a:pt x="172" y="125"/>
                    </a:lnTo>
                    <a:lnTo>
                      <a:pt x="171" y="129"/>
                    </a:lnTo>
                    <a:lnTo>
                      <a:pt x="174" y="152"/>
                    </a:lnTo>
                    <a:lnTo>
                      <a:pt x="175" y="158"/>
                    </a:lnTo>
                    <a:lnTo>
                      <a:pt x="178" y="163"/>
                    </a:lnTo>
                    <a:lnTo>
                      <a:pt x="181" y="165"/>
                    </a:lnTo>
                    <a:lnTo>
                      <a:pt x="186" y="170"/>
                    </a:lnTo>
                    <a:lnTo>
                      <a:pt x="189" y="179"/>
                    </a:lnTo>
                    <a:lnTo>
                      <a:pt x="179" y="179"/>
                    </a:lnTo>
                    <a:lnTo>
                      <a:pt x="172" y="183"/>
                    </a:lnTo>
                    <a:lnTo>
                      <a:pt x="168" y="183"/>
                    </a:lnTo>
                    <a:lnTo>
                      <a:pt x="164" y="181"/>
                    </a:lnTo>
                    <a:lnTo>
                      <a:pt x="164" y="180"/>
                    </a:lnTo>
                    <a:lnTo>
                      <a:pt x="165" y="180"/>
                    </a:lnTo>
                    <a:lnTo>
                      <a:pt x="165" y="181"/>
                    </a:lnTo>
                    <a:lnTo>
                      <a:pt x="167" y="180"/>
                    </a:lnTo>
                    <a:lnTo>
                      <a:pt x="167" y="179"/>
                    </a:lnTo>
                    <a:lnTo>
                      <a:pt x="165" y="174"/>
                    </a:lnTo>
                    <a:lnTo>
                      <a:pt x="165" y="172"/>
                    </a:lnTo>
                    <a:lnTo>
                      <a:pt x="164" y="170"/>
                    </a:lnTo>
                    <a:lnTo>
                      <a:pt x="157" y="170"/>
                    </a:lnTo>
                    <a:lnTo>
                      <a:pt x="154" y="173"/>
                    </a:lnTo>
                    <a:lnTo>
                      <a:pt x="144" y="180"/>
                    </a:lnTo>
                    <a:lnTo>
                      <a:pt x="140" y="179"/>
                    </a:lnTo>
                    <a:lnTo>
                      <a:pt x="129" y="173"/>
                    </a:lnTo>
                    <a:lnTo>
                      <a:pt x="127" y="173"/>
                    </a:lnTo>
                    <a:lnTo>
                      <a:pt x="127" y="176"/>
                    </a:lnTo>
                    <a:lnTo>
                      <a:pt x="115" y="196"/>
                    </a:lnTo>
                    <a:lnTo>
                      <a:pt x="112" y="205"/>
                    </a:lnTo>
                    <a:lnTo>
                      <a:pt x="111" y="212"/>
                    </a:lnTo>
                    <a:lnTo>
                      <a:pt x="97" y="225"/>
                    </a:lnTo>
                    <a:lnTo>
                      <a:pt x="94" y="226"/>
                    </a:lnTo>
                    <a:lnTo>
                      <a:pt x="93" y="227"/>
                    </a:lnTo>
                    <a:lnTo>
                      <a:pt x="98" y="237"/>
                    </a:lnTo>
                    <a:lnTo>
                      <a:pt x="110" y="261"/>
                    </a:lnTo>
                    <a:lnTo>
                      <a:pt x="107" y="261"/>
                    </a:lnTo>
                    <a:lnTo>
                      <a:pt x="96" y="272"/>
                    </a:lnTo>
                    <a:lnTo>
                      <a:pt x="94" y="272"/>
                    </a:lnTo>
                    <a:lnTo>
                      <a:pt x="91" y="278"/>
                    </a:lnTo>
                    <a:lnTo>
                      <a:pt x="90" y="279"/>
                    </a:lnTo>
                    <a:lnTo>
                      <a:pt x="90" y="285"/>
                    </a:lnTo>
                    <a:lnTo>
                      <a:pt x="89" y="289"/>
                    </a:lnTo>
                    <a:lnTo>
                      <a:pt x="89" y="297"/>
                    </a:lnTo>
                    <a:lnTo>
                      <a:pt x="87" y="299"/>
                    </a:lnTo>
                    <a:lnTo>
                      <a:pt x="87" y="300"/>
                    </a:lnTo>
                    <a:lnTo>
                      <a:pt x="84" y="300"/>
                    </a:lnTo>
                    <a:lnTo>
                      <a:pt x="73" y="310"/>
                    </a:lnTo>
                    <a:lnTo>
                      <a:pt x="66" y="321"/>
                    </a:lnTo>
                    <a:lnTo>
                      <a:pt x="66" y="322"/>
                    </a:lnTo>
                    <a:lnTo>
                      <a:pt x="65" y="324"/>
                    </a:lnTo>
                    <a:lnTo>
                      <a:pt x="58" y="342"/>
                    </a:lnTo>
                    <a:lnTo>
                      <a:pt x="47" y="359"/>
                    </a:lnTo>
                    <a:lnTo>
                      <a:pt x="22" y="371"/>
                    </a:lnTo>
                    <a:lnTo>
                      <a:pt x="23" y="375"/>
                    </a:lnTo>
                    <a:lnTo>
                      <a:pt x="22" y="391"/>
                    </a:lnTo>
                    <a:lnTo>
                      <a:pt x="20" y="398"/>
                    </a:lnTo>
                    <a:lnTo>
                      <a:pt x="20" y="409"/>
                    </a:lnTo>
                    <a:lnTo>
                      <a:pt x="22" y="412"/>
                    </a:lnTo>
                    <a:lnTo>
                      <a:pt x="22" y="413"/>
                    </a:lnTo>
                    <a:lnTo>
                      <a:pt x="23" y="414"/>
                    </a:lnTo>
                    <a:lnTo>
                      <a:pt x="23" y="416"/>
                    </a:lnTo>
                    <a:lnTo>
                      <a:pt x="27" y="420"/>
                    </a:lnTo>
                    <a:lnTo>
                      <a:pt x="24" y="424"/>
                    </a:lnTo>
                    <a:lnTo>
                      <a:pt x="23" y="426"/>
                    </a:lnTo>
                    <a:lnTo>
                      <a:pt x="22" y="428"/>
                    </a:lnTo>
                    <a:lnTo>
                      <a:pt x="20" y="430"/>
                    </a:lnTo>
                    <a:lnTo>
                      <a:pt x="13" y="434"/>
                    </a:lnTo>
                    <a:lnTo>
                      <a:pt x="12" y="434"/>
                    </a:lnTo>
                    <a:lnTo>
                      <a:pt x="12" y="445"/>
                    </a:lnTo>
                    <a:lnTo>
                      <a:pt x="13" y="455"/>
                    </a:lnTo>
                    <a:lnTo>
                      <a:pt x="13" y="458"/>
                    </a:lnTo>
                    <a:lnTo>
                      <a:pt x="10" y="459"/>
                    </a:lnTo>
                    <a:lnTo>
                      <a:pt x="9" y="459"/>
                    </a:lnTo>
                    <a:lnTo>
                      <a:pt x="5" y="460"/>
                    </a:lnTo>
                    <a:lnTo>
                      <a:pt x="2" y="460"/>
                    </a:lnTo>
                    <a:lnTo>
                      <a:pt x="2" y="462"/>
                    </a:lnTo>
                    <a:lnTo>
                      <a:pt x="5" y="469"/>
                    </a:lnTo>
                    <a:lnTo>
                      <a:pt x="5" y="472"/>
                    </a:lnTo>
                    <a:lnTo>
                      <a:pt x="6" y="479"/>
                    </a:lnTo>
                    <a:lnTo>
                      <a:pt x="3" y="491"/>
                    </a:lnTo>
                    <a:lnTo>
                      <a:pt x="3" y="497"/>
                    </a:lnTo>
                    <a:lnTo>
                      <a:pt x="0" y="507"/>
                    </a:lnTo>
                    <a:lnTo>
                      <a:pt x="0" y="508"/>
                    </a:lnTo>
                    <a:lnTo>
                      <a:pt x="3" y="510"/>
                    </a:lnTo>
                    <a:lnTo>
                      <a:pt x="13" y="511"/>
                    </a:lnTo>
                    <a:lnTo>
                      <a:pt x="16" y="511"/>
                    </a:lnTo>
                    <a:lnTo>
                      <a:pt x="19" y="510"/>
                    </a:lnTo>
                    <a:lnTo>
                      <a:pt x="40" y="496"/>
                    </a:lnTo>
                    <a:lnTo>
                      <a:pt x="43" y="493"/>
                    </a:lnTo>
                    <a:lnTo>
                      <a:pt x="51" y="491"/>
                    </a:lnTo>
                    <a:lnTo>
                      <a:pt x="63" y="494"/>
                    </a:lnTo>
                    <a:lnTo>
                      <a:pt x="84" y="508"/>
                    </a:lnTo>
                    <a:lnTo>
                      <a:pt x="87" y="511"/>
                    </a:lnTo>
                    <a:lnTo>
                      <a:pt x="89" y="511"/>
                    </a:lnTo>
                    <a:lnTo>
                      <a:pt x="90" y="510"/>
                    </a:lnTo>
                    <a:lnTo>
                      <a:pt x="91" y="510"/>
                    </a:lnTo>
                    <a:lnTo>
                      <a:pt x="94" y="511"/>
                    </a:lnTo>
                    <a:lnTo>
                      <a:pt x="103" y="529"/>
                    </a:lnTo>
                    <a:lnTo>
                      <a:pt x="105" y="527"/>
                    </a:lnTo>
                    <a:lnTo>
                      <a:pt x="108" y="525"/>
                    </a:lnTo>
                    <a:lnTo>
                      <a:pt x="111" y="523"/>
                    </a:lnTo>
                    <a:lnTo>
                      <a:pt x="117" y="518"/>
                    </a:lnTo>
                    <a:lnTo>
                      <a:pt x="123" y="517"/>
                    </a:lnTo>
                    <a:lnTo>
                      <a:pt x="137" y="517"/>
                    </a:lnTo>
                    <a:lnTo>
                      <a:pt x="142" y="518"/>
                    </a:lnTo>
                    <a:lnTo>
                      <a:pt x="143" y="523"/>
                    </a:lnTo>
                    <a:lnTo>
                      <a:pt x="143" y="525"/>
                    </a:lnTo>
                    <a:lnTo>
                      <a:pt x="146" y="526"/>
                    </a:lnTo>
                    <a:lnTo>
                      <a:pt x="150" y="526"/>
                    </a:lnTo>
                    <a:lnTo>
                      <a:pt x="158" y="525"/>
                    </a:lnTo>
                    <a:lnTo>
                      <a:pt x="158" y="529"/>
                    </a:lnTo>
                    <a:lnTo>
                      <a:pt x="170" y="530"/>
                    </a:lnTo>
                    <a:lnTo>
                      <a:pt x="185" y="530"/>
                    </a:lnTo>
                    <a:lnTo>
                      <a:pt x="202" y="527"/>
                    </a:lnTo>
                    <a:lnTo>
                      <a:pt x="203" y="527"/>
                    </a:lnTo>
                    <a:lnTo>
                      <a:pt x="206" y="522"/>
                    </a:lnTo>
                    <a:lnTo>
                      <a:pt x="206" y="515"/>
                    </a:lnTo>
                    <a:lnTo>
                      <a:pt x="210" y="507"/>
                    </a:lnTo>
                    <a:lnTo>
                      <a:pt x="213" y="504"/>
                    </a:lnTo>
                    <a:lnTo>
                      <a:pt x="209" y="490"/>
                    </a:lnTo>
                    <a:lnTo>
                      <a:pt x="210" y="488"/>
                    </a:lnTo>
                    <a:lnTo>
                      <a:pt x="220" y="488"/>
                    </a:lnTo>
                    <a:lnTo>
                      <a:pt x="218" y="490"/>
                    </a:lnTo>
                    <a:lnTo>
                      <a:pt x="218" y="491"/>
                    </a:lnTo>
                    <a:lnTo>
                      <a:pt x="220" y="496"/>
                    </a:lnTo>
                    <a:lnTo>
                      <a:pt x="228" y="503"/>
                    </a:lnTo>
                    <a:lnTo>
                      <a:pt x="230" y="503"/>
                    </a:lnTo>
                    <a:lnTo>
                      <a:pt x="232" y="501"/>
                    </a:lnTo>
                    <a:lnTo>
                      <a:pt x="234" y="500"/>
                    </a:lnTo>
                    <a:lnTo>
                      <a:pt x="232" y="497"/>
                    </a:lnTo>
                    <a:lnTo>
                      <a:pt x="232" y="494"/>
                    </a:lnTo>
                    <a:lnTo>
                      <a:pt x="234" y="490"/>
                    </a:lnTo>
                    <a:lnTo>
                      <a:pt x="241" y="477"/>
                    </a:lnTo>
                    <a:lnTo>
                      <a:pt x="248" y="472"/>
                    </a:lnTo>
                    <a:lnTo>
                      <a:pt x="262" y="466"/>
                    </a:lnTo>
                    <a:lnTo>
                      <a:pt x="264" y="466"/>
                    </a:lnTo>
                    <a:lnTo>
                      <a:pt x="264" y="467"/>
                    </a:lnTo>
                    <a:lnTo>
                      <a:pt x="271" y="469"/>
                    </a:lnTo>
                    <a:lnTo>
                      <a:pt x="271" y="467"/>
                    </a:lnTo>
                    <a:lnTo>
                      <a:pt x="273" y="467"/>
                    </a:lnTo>
                    <a:lnTo>
                      <a:pt x="274" y="466"/>
                    </a:lnTo>
                    <a:lnTo>
                      <a:pt x="285" y="460"/>
                    </a:lnTo>
                    <a:lnTo>
                      <a:pt x="290" y="456"/>
                    </a:lnTo>
                    <a:lnTo>
                      <a:pt x="290" y="451"/>
                    </a:lnTo>
                    <a:lnTo>
                      <a:pt x="291" y="453"/>
                    </a:lnTo>
                    <a:lnTo>
                      <a:pt x="304" y="459"/>
                    </a:lnTo>
                    <a:lnTo>
                      <a:pt x="309" y="463"/>
                    </a:lnTo>
                    <a:lnTo>
                      <a:pt x="309" y="466"/>
                    </a:lnTo>
                    <a:lnTo>
                      <a:pt x="311" y="467"/>
                    </a:lnTo>
                    <a:lnTo>
                      <a:pt x="312" y="470"/>
                    </a:lnTo>
                    <a:lnTo>
                      <a:pt x="315" y="472"/>
                    </a:lnTo>
                    <a:lnTo>
                      <a:pt x="316" y="472"/>
                    </a:lnTo>
                    <a:lnTo>
                      <a:pt x="322" y="469"/>
                    </a:lnTo>
                    <a:lnTo>
                      <a:pt x="345" y="447"/>
                    </a:lnTo>
                    <a:lnTo>
                      <a:pt x="348" y="445"/>
                    </a:lnTo>
                    <a:lnTo>
                      <a:pt x="350" y="444"/>
                    </a:lnTo>
                    <a:lnTo>
                      <a:pt x="352" y="443"/>
                    </a:lnTo>
                    <a:lnTo>
                      <a:pt x="351" y="440"/>
                    </a:lnTo>
                    <a:lnTo>
                      <a:pt x="348" y="437"/>
                    </a:lnTo>
                    <a:lnTo>
                      <a:pt x="340" y="430"/>
                    </a:lnTo>
                    <a:lnTo>
                      <a:pt x="331" y="428"/>
                    </a:lnTo>
                    <a:lnTo>
                      <a:pt x="330" y="428"/>
                    </a:lnTo>
                    <a:lnTo>
                      <a:pt x="330" y="427"/>
                    </a:lnTo>
                    <a:lnTo>
                      <a:pt x="333" y="414"/>
                    </a:lnTo>
                    <a:lnTo>
                      <a:pt x="337" y="410"/>
                    </a:lnTo>
                    <a:lnTo>
                      <a:pt x="343" y="407"/>
                    </a:lnTo>
                    <a:lnTo>
                      <a:pt x="344" y="407"/>
                    </a:lnTo>
                    <a:lnTo>
                      <a:pt x="343" y="406"/>
                    </a:lnTo>
                    <a:lnTo>
                      <a:pt x="343" y="403"/>
                    </a:lnTo>
                    <a:lnTo>
                      <a:pt x="340" y="400"/>
                    </a:lnTo>
                    <a:lnTo>
                      <a:pt x="330" y="388"/>
                    </a:lnTo>
                    <a:lnTo>
                      <a:pt x="326" y="377"/>
                    </a:lnTo>
                    <a:lnTo>
                      <a:pt x="326" y="352"/>
                    </a:lnTo>
                    <a:lnTo>
                      <a:pt x="329" y="342"/>
                    </a:lnTo>
                    <a:lnTo>
                      <a:pt x="330" y="340"/>
                    </a:lnTo>
                    <a:lnTo>
                      <a:pt x="330" y="339"/>
                    </a:lnTo>
                    <a:lnTo>
                      <a:pt x="333" y="336"/>
                    </a:lnTo>
                    <a:lnTo>
                      <a:pt x="334" y="336"/>
                    </a:lnTo>
                    <a:lnTo>
                      <a:pt x="334" y="335"/>
                    </a:lnTo>
                    <a:lnTo>
                      <a:pt x="336" y="333"/>
                    </a:lnTo>
                    <a:lnTo>
                      <a:pt x="337" y="333"/>
                    </a:lnTo>
                    <a:lnTo>
                      <a:pt x="337" y="331"/>
                    </a:lnTo>
                    <a:lnTo>
                      <a:pt x="334" y="325"/>
                    </a:lnTo>
                    <a:lnTo>
                      <a:pt x="330" y="325"/>
                    </a:lnTo>
                    <a:lnTo>
                      <a:pt x="324" y="328"/>
                    </a:lnTo>
                    <a:lnTo>
                      <a:pt x="314" y="328"/>
                    </a:lnTo>
                    <a:lnTo>
                      <a:pt x="309" y="325"/>
                    </a:lnTo>
                    <a:lnTo>
                      <a:pt x="305" y="318"/>
                    </a:lnTo>
                    <a:lnTo>
                      <a:pt x="302" y="308"/>
                    </a:lnTo>
                    <a:lnTo>
                      <a:pt x="302" y="307"/>
                    </a:lnTo>
                    <a:lnTo>
                      <a:pt x="301" y="306"/>
                    </a:lnTo>
                    <a:lnTo>
                      <a:pt x="298" y="306"/>
                    </a:lnTo>
                    <a:lnTo>
                      <a:pt x="294" y="304"/>
                    </a:lnTo>
                    <a:lnTo>
                      <a:pt x="292" y="306"/>
                    </a:lnTo>
                    <a:lnTo>
                      <a:pt x="284" y="311"/>
                    </a:lnTo>
                    <a:lnTo>
                      <a:pt x="280" y="315"/>
                    </a:lnTo>
                    <a:lnTo>
                      <a:pt x="263" y="326"/>
                    </a:lnTo>
                    <a:lnTo>
                      <a:pt x="262" y="326"/>
                    </a:lnTo>
                    <a:lnTo>
                      <a:pt x="262" y="325"/>
                    </a:lnTo>
                    <a:lnTo>
                      <a:pt x="264" y="318"/>
                    </a:lnTo>
                    <a:lnTo>
                      <a:pt x="270" y="310"/>
                    </a:lnTo>
                    <a:lnTo>
                      <a:pt x="269" y="310"/>
                    </a:lnTo>
                    <a:lnTo>
                      <a:pt x="267" y="308"/>
                    </a:lnTo>
                    <a:lnTo>
                      <a:pt x="264" y="310"/>
                    </a:lnTo>
                    <a:lnTo>
                      <a:pt x="263" y="310"/>
                    </a:lnTo>
                    <a:lnTo>
                      <a:pt x="262" y="311"/>
                    </a:lnTo>
                    <a:lnTo>
                      <a:pt x="260" y="310"/>
                    </a:lnTo>
                    <a:lnTo>
                      <a:pt x="257" y="308"/>
                    </a:lnTo>
                    <a:lnTo>
                      <a:pt x="256" y="308"/>
                    </a:lnTo>
                    <a:lnTo>
                      <a:pt x="248" y="303"/>
                    </a:lnTo>
                    <a:lnTo>
                      <a:pt x="246" y="300"/>
                    </a:lnTo>
                    <a:lnTo>
                      <a:pt x="246" y="297"/>
                    </a:lnTo>
                    <a:lnTo>
                      <a:pt x="249" y="297"/>
                    </a:lnTo>
                    <a:lnTo>
                      <a:pt x="256" y="300"/>
                    </a:lnTo>
                    <a:lnTo>
                      <a:pt x="257" y="300"/>
                    </a:lnTo>
                    <a:lnTo>
                      <a:pt x="262" y="299"/>
                    </a:lnTo>
                    <a:lnTo>
                      <a:pt x="262" y="297"/>
                    </a:lnTo>
                    <a:lnTo>
                      <a:pt x="285" y="285"/>
                    </a:lnTo>
                    <a:lnTo>
                      <a:pt x="290" y="282"/>
                    </a:lnTo>
                    <a:lnTo>
                      <a:pt x="294" y="278"/>
                    </a:lnTo>
                    <a:lnTo>
                      <a:pt x="270" y="272"/>
                    </a:lnTo>
                    <a:lnTo>
                      <a:pt x="270" y="271"/>
                    </a:lnTo>
                    <a:lnTo>
                      <a:pt x="274" y="259"/>
                    </a:lnTo>
                    <a:lnTo>
                      <a:pt x="274" y="258"/>
                    </a:lnTo>
                    <a:lnTo>
                      <a:pt x="280" y="244"/>
                    </a:lnTo>
                    <a:lnTo>
                      <a:pt x="283" y="240"/>
                    </a:lnTo>
                    <a:lnTo>
                      <a:pt x="283" y="239"/>
                    </a:lnTo>
                    <a:lnTo>
                      <a:pt x="284" y="239"/>
                    </a:lnTo>
                    <a:lnTo>
                      <a:pt x="288" y="240"/>
                    </a:lnTo>
                    <a:lnTo>
                      <a:pt x="295" y="240"/>
                    </a:lnTo>
                    <a:lnTo>
                      <a:pt x="301" y="241"/>
                    </a:lnTo>
                    <a:lnTo>
                      <a:pt x="312" y="241"/>
                    </a:lnTo>
                    <a:lnTo>
                      <a:pt x="322" y="243"/>
                    </a:lnTo>
                    <a:lnTo>
                      <a:pt x="329" y="250"/>
                    </a:lnTo>
                    <a:lnTo>
                      <a:pt x="329" y="254"/>
                    </a:lnTo>
                    <a:lnTo>
                      <a:pt x="331" y="248"/>
                    </a:lnTo>
                    <a:lnTo>
                      <a:pt x="334" y="247"/>
                    </a:lnTo>
                    <a:lnTo>
                      <a:pt x="337" y="244"/>
                    </a:lnTo>
                    <a:lnTo>
                      <a:pt x="341" y="241"/>
                    </a:lnTo>
                    <a:lnTo>
                      <a:pt x="343" y="241"/>
                    </a:lnTo>
                    <a:lnTo>
                      <a:pt x="343" y="239"/>
                    </a:lnTo>
                    <a:lnTo>
                      <a:pt x="350" y="223"/>
                    </a:lnTo>
                    <a:lnTo>
                      <a:pt x="351" y="223"/>
                    </a:lnTo>
                    <a:lnTo>
                      <a:pt x="364" y="202"/>
                    </a:lnTo>
                    <a:lnTo>
                      <a:pt x="365" y="194"/>
                    </a:lnTo>
                    <a:lnTo>
                      <a:pt x="369" y="184"/>
                    </a:lnTo>
                    <a:lnTo>
                      <a:pt x="382" y="187"/>
                    </a:lnTo>
                    <a:lnTo>
                      <a:pt x="383" y="187"/>
                    </a:lnTo>
                    <a:lnTo>
                      <a:pt x="387" y="184"/>
                    </a:lnTo>
                    <a:lnTo>
                      <a:pt x="400" y="155"/>
                    </a:lnTo>
                    <a:lnTo>
                      <a:pt x="400" y="152"/>
                    </a:lnTo>
                    <a:lnTo>
                      <a:pt x="398" y="149"/>
                    </a:lnTo>
                    <a:lnTo>
                      <a:pt x="398" y="146"/>
                    </a:lnTo>
                    <a:lnTo>
                      <a:pt x="393" y="125"/>
                    </a:lnTo>
                    <a:lnTo>
                      <a:pt x="391" y="122"/>
                    </a:lnTo>
                    <a:lnTo>
                      <a:pt x="391" y="120"/>
                    </a:lnTo>
                    <a:lnTo>
                      <a:pt x="389" y="120"/>
                    </a:lnTo>
                    <a:lnTo>
                      <a:pt x="378" y="116"/>
                    </a:lnTo>
                    <a:lnTo>
                      <a:pt x="385" y="103"/>
                    </a:lnTo>
                    <a:lnTo>
                      <a:pt x="378" y="67"/>
                    </a:lnTo>
                    <a:lnTo>
                      <a:pt x="378" y="65"/>
                    </a:lnTo>
                    <a:lnTo>
                      <a:pt x="375" y="58"/>
                    </a:lnTo>
                    <a:lnTo>
                      <a:pt x="375" y="54"/>
                    </a:lnTo>
                    <a:lnTo>
                      <a:pt x="372" y="42"/>
                    </a:lnTo>
                    <a:lnTo>
                      <a:pt x="372" y="39"/>
                    </a:lnTo>
                    <a:lnTo>
                      <a:pt x="364" y="39"/>
                    </a:lnTo>
                    <a:lnTo>
                      <a:pt x="350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72" name="Freeform 601">
                <a:extLst>
                  <a:ext uri="{FF2B5EF4-FFF2-40B4-BE49-F238E27FC236}">
                    <a16:creationId xmlns:a16="http://schemas.microsoft.com/office/drawing/2014/main" id="{01C000BF-2D85-4185-EF1E-3BB64ED2D2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4" y="1532"/>
                <a:ext cx="152" cy="88"/>
              </a:xfrm>
              <a:custGeom>
                <a:avLst/>
                <a:gdLst>
                  <a:gd name="T0" fmla="*/ 388 w 610"/>
                  <a:gd name="T1" fmla="*/ 99 h 353"/>
                  <a:gd name="T2" fmla="*/ 372 w 610"/>
                  <a:gd name="T3" fmla="*/ 49 h 353"/>
                  <a:gd name="T4" fmla="*/ 349 w 610"/>
                  <a:gd name="T5" fmla="*/ 89 h 353"/>
                  <a:gd name="T6" fmla="*/ 315 w 610"/>
                  <a:gd name="T7" fmla="*/ 101 h 353"/>
                  <a:gd name="T8" fmla="*/ 300 w 610"/>
                  <a:gd name="T9" fmla="*/ 96 h 353"/>
                  <a:gd name="T10" fmla="*/ 259 w 610"/>
                  <a:gd name="T11" fmla="*/ 75 h 353"/>
                  <a:gd name="T12" fmla="*/ 234 w 610"/>
                  <a:gd name="T13" fmla="*/ 45 h 353"/>
                  <a:gd name="T14" fmla="*/ 247 w 610"/>
                  <a:gd name="T15" fmla="*/ 25 h 353"/>
                  <a:gd name="T16" fmla="*/ 219 w 610"/>
                  <a:gd name="T17" fmla="*/ 29 h 353"/>
                  <a:gd name="T18" fmla="*/ 203 w 610"/>
                  <a:gd name="T19" fmla="*/ 0 h 353"/>
                  <a:gd name="T20" fmla="*/ 169 w 610"/>
                  <a:gd name="T21" fmla="*/ 35 h 353"/>
                  <a:gd name="T22" fmla="*/ 135 w 610"/>
                  <a:gd name="T23" fmla="*/ 41 h 353"/>
                  <a:gd name="T24" fmla="*/ 121 w 610"/>
                  <a:gd name="T25" fmla="*/ 52 h 353"/>
                  <a:gd name="T26" fmla="*/ 97 w 610"/>
                  <a:gd name="T27" fmla="*/ 75 h 353"/>
                  <a:gd name="T28" fmla="*/ 65 w 610"/>
                  <a:gd name="T29" fmla="*/ 82 h 353"/>
                  <a:gd name="T30" fmla="*/ 65 w 610"/>
                  <a:gd name="T31" fmla="*/ 112 h 353"/>
                  <a:gd name="T32" fmla="*/ 52 w 610"/>
                  <a:gd name="T33" fmla="*/ 106 h 353"/>
                  <a:gd name="T34" fmla="*/ 35 w 610"/>
                  <a:gd name="T35" fmla="*/ 113 h 353"/>
                  <a:gd name="T36" fmla="*/ 52 w 610"/>
                  <a:gd name="T37" fmla="*/ 158 h 353"/>
                  <a:gd name="T38" fmla="*/ 29 w 610"/>
                  <a:gd name="T39" fmla="*/ 144 h 353"/>
                  <a:gd name="T40" fmla="*/ 14 w 610"/>
                  <a:gd name="T41" fmla="*/ 127 h 353"/>
                  <a:gd name="T42" fmla="*/ 2 w 610"/>
                  <a:gd name="T43" fmla="*/ 155 h 353"/>
                  <a:gd name="T44" fmla="*/ 21 w 610"/>
                  <a:gd name="T45" fmla="*/ 215 h 353"/>
                  <a:gd name="T46" fmla="*/ 5 w 610"/>
                  <a:gd name="T47" fmla="*/ 275 h 353"/>
                  <a:gd name="T48" fmla="*/ 44 w 610"/>
                  <a:gd name="T49" fmla="*/ 268 h 353"/>
                  <a:gd name="T50" fmla="*/ 54 w 610"/>
                  <a:gd name="T51" fmla="*/ 254 h 353"/>
                  <a:gd name="T52" fmla="*/ 78 w 610"/>
                  <a:gd name="T53" fmla="*/ 250 h 353"/>
                  <a:gd name="T54" fmla="*/ 108 w 610"/>
                  <a:gd name="T55" fmla="*/ 272 h 353"/>
                  <a:gd name="T56" fmla="*/ 121 w 610"/>
                  <a:gd name="T57" fmla="*/ 236 h 353"/>
                  <a:gd name="T58" fmla="*/ 145 w 610"/>
                  <a:gd name="T59" fmla="*/ 202 h 353"/>
                  <a:gd name="T60" fmla="*/ 175 w 610"/>
                  <a:gd name="T61" fmla="*/ 204 h 353"/>
                  <a:gd name="T62" fmla="*/ 188 w 610"/>
                  <a:gd name="T63" fmla="*/ 204 h 353"/>
                  <a:gd name="T64" fmla="*/ 232 w 610"/>
                  <a:gd name="T65" fmla="*/ 202 h 353"/>
                  <a:gd name="T66" fmla="*/ 222 w 610"/>
                  <a:gd name="T67" fmla="*/ 168 h 353"/>
                  <a:gd name="T68" fmla="*/ 244 w 610"/>
                  <a:gd name="T69" fmla="*/ 159 h 353"/>
                  <a:gd name="T70" fmla="*/ 309 w 610"/>
                  <a:gd name="T71" fmla="*/ 159 h 353"/>
                  <a:gd name="T72" fmla="*/ 335 w 610"/>
                  <a:gd name="T73" fmla="*/ 173 h 353"/>
                  <a:gd name="T74" fmla="*/ 342 w 610"/>
                  <a:gd name="T75" fmla="*/ 195 h 353"/>
                  <a:gd name="T76" fmla="*/ 382 w 610"/>
                  <a:gd name="T77" fmla="*/ 236 h 353"/>
                  <a:gd name="T78" fmla="*/ 402 w 610"/>
                  <a:gd name="T79" fmla="*/ 267 h 353"/>
                  <a:gd name="T80" fmla="*/ 434 w 610"/>
                  <a:gd name="T81" fmla="*/ 272 h 353"/>
                  <a:gd name="T82" fmla="*/ 445 w 610"/>
                  <a:gd name="T83" fmla="*/ 339 h 353"/>
                  <a:gd name="T84" fmla="*/ 477 w 610"/>
                  <a:gd name="T85" fmla="*/ 352 h 353"/>
                  <a:gd name="T86" fmla="*/ 512 w 610"/>
                  <a:gd name="T87" fmla="*/ 299 h 353"/>
                  <a:gd name="T88" fmla="*/ 548 w 610"/>
                  <a:gd name="T89" fmla="*/ 300 h 353"/>
                  <a:gd name="T90" fmla="*/ 551 w 610"/>
                  <a:gd name="T91" fmla="*/ 309 h 353"/>
                  <a:gd name="T92" fmla="*/ 558 w 610"/>
                  <a:gd name="T93" fmla="*/ 284 h 353"/>
                  <a:gd name="T94" fmla="*/ 558 w 610"/>
                  <a:gd name="T95" fmla="*/ 257 h 353"/>
                  <a:gd name="T96" fmla="*/ 579 w 610"/>
                  <a:gd name="T97" fmla="*/ 269 h 353"/>
                  <a:gd name="T98" fmla="*/ 604 w 610"/>
                  <a:gd name="T99" fmla="*/ 216 h 353"/>
                  <a:gd name="T100" fmla="*/ 607 w 610"/>
                  <a:gd name="T101" fmla="*/ 201 h 353"/>
                  <a:gd name="T102" fmla="*/ 569 w 610"/>
                  <a:gd name="T103" fmla="*/ 164 h 353"/>
                  <a:gd name="T104" fmla="*/ 544 w 610"/>
                  <a:gd name="T105" fmla="*/ 175 h 353"/>
                  <a:gd name="T106" fmla="*/ 515 w 610"/>
                  <a:gd name="T107" fmla="*/ 221 h 353"/>
                  <a:gd name="T108" fmla="*/ 484 w 610"/>
                  <a:gd name="T109" fmla="*/ 231 h 353"/>
                  <a:gd name="T110" fmla="*/ 483 w 610"/>
                  <a:gd name="T111" fmla="*/ 161 h 353"/>
                  <a:gd name="T112" fmla="*/ 474 w 610"/>
                  <a:gd name="T113" fmla="*/ 152 h 353"/>
                  <a:gd name="T114" fmla="*/ 435 w 610"/>
                  <a:gd name="T115" fmla="*/ 121 h 3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610" h="353">
                    <a:moveTo>
                      <a:pt x="403" y="102"/>
                    </a:moveTo>
                    <a:lnTo>
                      <a:pt x="400" y="102"/>
                    </a:lnTo>
                    <a:lnTo>
                      <a:pt x="397" y="101"/>
                    </a:lnTo>
                    <a:lnTo>
                      <a:pt x="396" y="102"/>
                    </a:lnTo>
                    <a:lnTo>
                      <a:pt x="392" y="102"/>
                    </a:lnTo>
                    <a:lnTo>
                      <a:pt x="392" y="101"/>
                    </a:lnTo>
                    <a:lnTo>
                      <a:pt x="388" y="99"/>
                    </a:lnTo>
                    <a:lnTo>
                      <a:pt x="385" y="96"/>
                    </a:lnTo>
                    <a:lnTo>
                      <a:pt x="386" y="68"/>
                    </a:lnTo>
                    <a:lnTo>
                      <a:pt x="390" y="50"/>
                    </a:lnTo>
                    <a:lnTo>
                      <a:pt x="390" y="49"/>
                    </a:lnTo>
                    <a:lnTo>
                      <a:pt x="389" y="47"/>
                    </a:lnTo>
                    <a:lnTo>
                      <a:pt x="381" y="47"/>
                    </a:lnTo>
                    <a:lnTo>
                      <a:pt x="372" y="49"/>
                    </a:lnTo>
                    <a:lnTo>
                      <a:pt x="368" y="49"/>
                    </a:lnTo>
                    <a:lnTo>
                      <a:pt x="367" y="52"/>
                    </a:lnTo>
                    <a:lnTo>
                      <a:pt x="367" y="56"/>
                    </a:lnTo>
                    <a:lnTo>
                      <a:pt x="366" y="63"/>
                    </a:lnTo>
                    <a:lnTo>
                      <a:pt x="363" y="70"/>
                    </a:lnTo>
                    <a:lnTo>
                      <a:pt x="350" y="85"/>
                    </a:lnTo>
                    <a:lnTo>
                      <a:pt x="349" y="89"/>
                    </a:lnTo>
                    <a:lnTo>
                      <a:pt x="336" y="102"/>
                    </a:lnTo>
                    <a:lnTo>
                      <a:pt x="330" y="105"/>
                    </a:lnTo>
                    <a:lnTo>
                      <a:pt x="322" y="106"/>
                    </a:lnTo>
                    <a:lnTo>
                      <a:pt x="318" y="104"/>
                    </a:lnTo>
                    <a:lnTo>
                      <a:pt x="316" y="105"/>
                    </a:lnTo>
                    <a:lnTo>
                      <a:pt x="316" y="99"/>
                    </a:lnTo>
                    <a:lnTo>
                      <a:pt x="315" y="101"/>
                    </a:lnTo>
                    <a:lnTo>
                      <a:pt x="312" y="102"/>
                    </a:lnTo>
                    <a:lnTo>
                      <a:pt x="311" y="104"/>
                    </a:lnTo>
                    <a:lnTo>
                      <a:pt x="308" y="104"/>
                    </a:lnTo>
                    <a:lnTo>
                      <a:pt x="307" y="105"/>
                    </a:lnTo>
                    <a:lnTo>
                      <a:pt x="305" y="102"/>
                    </a:lnTo>
                    <a:lnTo>
                      <a:pt x="301" y="99"/>
                    </a:lnTo>
                    <a:lnTo>
                      <a:pt x="300" y="96"/>
                    </a:lnTo>
                    <a:lnTo>
                      <a:pt x="300" y="88"/>
                    </a:lnTo>
                    <a:lnTo>
                      <a:pt x="297" y="87"/>
                    </a:lnTo>
                    <a:lnTo>
                      <a:pt x="280" y="92"/>
                    </a:lnTo>
                    <a:lnTo>
                      <a:pt x="277" y="92"/>
                    </a:lnTo>
                    <a:lnTo>
                      <a:pt x="270" y="88"/>
                    </a:lnTo>
                    <a:lnTo>
                      <a:pt x="268" y="82"/>
                    </a:lnTo>
                    <a:lnTo>
                      <a:pt x="259" y="75"/>
                    </a:lnTo>
                    <a:lnTo>
                      <a:pt x="249" y="75"/>
                    </a:lnTo>
                    <a:lnTo>
                      <a:pt x="244" y="73"/>
                    </a:lnTo>
                    <a:lnTo>
                      <a:pt x="226" y="60"/>
                    </a:lnTo>
                    <a:lnTo>
                      <a:pt x="226" y="57"/>
                    </a:lnTo>
                    <a:lnTo>
                      <a:pt x="227" y="57"/>
                    </a:lnTo>
                    <a:lnTo>
                      <a:pt x="234" y="50"/>
                    </a:lnTo>
                    <a:lnTo>
                      <a:pt x="234" y="45"/>
                    </a:lnTo>
                    <a:lnTo>
                      <a:pt x="236" y="38"/>
                    </a:lnTo>
                    <a:lnTo>
                      <a:pt x="238" y="35"/>
                    </a:lnTo>
                    <a:lnTo>
                      <a:pt x="242" y="32"/>
                    </a:lnTo>
                    <a:lnTo>
                      <a:pt x="244" y="32"/>
                    </a:lnTo>
                    <a:lnTo>
                      <a:pt x="245" y="27"/>
                    </a:lnTo>
                    <a:lnTo>
                      <a:pt x="247" y="27"/>
                    </a:lnTo>
                    <a:lnTo>
                      <a:pt x="247" y="25"/>
                    </a:lnTo>
                    <a:lnTo>
                      <a:pt x="244" y="22"/>
                    </a:lnTo>
                    <a:lnTo>
                      <a:pt x="241" y="21"/>
                    </a:lnTo>
                    <a:lnTo>
                      <a:pt x="240" y="21"/>
                    </a:lnTo>
                    <a:lnTo>
                      <a:pt x="230" y="27"/>
                    </a:lnTo>
                    <a:lnTo>
                      <a:pt x="226" y="28"/>
                    </a:lnTo>
                    <a:lnTo>
                      <a:pt x="223" y="28"/>
                    </a:lnTo>
                    <a:lnTo>
                      <a:pt x="219" y="29"/>
                    </a:lnTo>
                    <a:lnTo>
                      <a:pt x="216" y="31"/>
                    </a:lnTo>
                    <a:lnTo>
                      <a:pt x="212" y="31"/>
                    </a:lnTo>
                    <a:lnTo>
                      <a:pt x="208" y="29"/>
                    </a:lnTo>
                    <a:lnTo>
                      <a:pt x="208" y="21"/>
                    </a:lnTo>
                    <a:lnTo>
                      <a:pt x="212" y="10"/>
                    </a:lnTo>
                    <a:lnTo>
                      <a:pt x="208" y="0"/>
                    </a:lnTo>
                    <a:lnTo>
                      <a:pt x="203" y="0"/>
                    </a:lnTo>
                    <a:lnTo>
                      <a:pt x="184" y="14"/>
                    </a:lnTo>
                    <a:lnTo>
                      <a:pt x="178" y="17"/>
                    </a:lnTo>
                    <a:lnTo>
                      <a:pt x="177" y="17"/>
                    </a:lnTo>
                    <a:lnTo>
                      <a:pt x="177" y="18"/>
                    </a:lnTo>
                    <a:lnTo>
                      <a:pt x="175" y="27"/>
                    </a:lnTo>
                    <a:lnTo>
                      <a:pt x="170" y="32"/>
                    </a:lnTo>
                    <a:lnTo>
                      <a:pt x="169" y="35"/>
                    </a:lnTo>
                    <a:lnTo>
                      <a:pt x="166" y="38"/>
                    </a:lnTo>
                    <a:lnTo>
                      <a:pt x="163" y="39"/>
                    </a:lnTo>
                    <a:lnTo>
                      <a:pt x="162" y="39"/>
                    </a:lnTo>
                    <a:lnTo>
                      <a:pt x="159" y="38"/>
                    </a:lnTo>
                    <a:lnTo>
                      <a:pt x="138" y="45"/>
                    </a:lnTo>
                    <a:lnTo>
                      <a:pt x="135" y="45"/>
                    </a:lnTo>
                    <a:lnTo>
                      <a:pt x="135" y="41"/>
                    </a:lnTo>
                    <a:lnTo>
                      <a:pt x="134" y="41"/>
                    </a:lnTo>
                    <a:lnTo>
                      <a:pt x="134" y="42"/>
                    </a:lnTo>
                    <a:lnTo>
                      <a:pt x="131" y="45"/>
                    </a:lnTo>
                    <a:lnTo>
                      <a:pt x="131" y="46"/>
                    </a:lnTo>
                    <a:lnTo>
                      <a:pt x="125" y="50"/>
                    </a:lnTo>
                    <a:lnTo>
                      <a:pt x="124" y="50"/>
                    </a:lnTo>
                    <a:lnTo>
                      <a:pt x="121" y="52"/>
                    </a:lnTo>
                    <a:lnTo>
                      <a:pt x="117" y="53"/>
                    </a:lnTo>
                    <a:lnTo>
                      <a:pt x="115" y="53"/>
                    </a:lnTo>
                    <a:lnTo>
                      <a:pt x="112" y="56"/>
                    </a:lnTo>
                    <a:lnTo>
                      <a:pt x="110" y="64"/>
                    </a:lnTo>
                    <a:lnTo>
                      <a:pt x="102" y="77"/>
                    </a:lnTo>
                    <a:lnTo>
                      <a:pt x="100" y="75"/>
                    </a:lnTo>
                    <a:lnTo>
                      <a:pt x="97" y="75"/>
                    </a:lnTo>
                    <a:lnTo>
                      <a:pt x="92" y="74"/>
                    </a:lnTo>
                    <a:lnTo>
                      <a:pt x="90" y="75"/>
                    </a:lnTo>
                    <a:lnTo>
                      <a:pt x="86" y="84"/>
                    </a:lnTo>
                    <a:lnTo>
                      <a:pt x="82" y="85"/>
                    </a:lnTo>
                    <a:lnTo>
                      <a:pt x="72" y="85"/>
                    </a:lnTo>
                    <a:lnTo>
                      <a:pt x="68" y="84"/>
                    </a:lnTo>
                    <a:lnTo>
                      <a:pt x="65" y="82"/>
                    </a:lnTo>
                    <a:lnTo>
                      <a:pt x="64" y="82"/>
                    </a:lnTo>
                    <a:lnTo>
                      <a:pt x="64" y="84"/>
                    </a:lnTo>
                    <a:lnTo>
                      <a:pt x="62" y="88"/>
                    </a:lnTo>
                    <a:lnTo>
                      <a:pt x="68" y="106"/>
                    </a:lnTo>
                    <a:lnTo>
                      <a:pt x="68" y="113"/>
                    </a:lnTo>
                    <a:lnTo>
                      <a:pt x="67" y="113"/>
                    </a:lnTo>
                    <a:lnTo>
                      <a:pt x="65" y="112"/>
                    </a:lnTo>
                    <a:lnTo>
                      <a:pt x="61" y="104"/>
                    </a:lnTo>
                    <a:lnTo>
                      <a:pt x="61" y="101"/>
                    </a:lnTo>
                    <a:lnTo>
                      <a:pt x="60" y="101"/>
                    </a:lnTo>
                    <a:lnTo>
                      <a:pt x="58" y="102"/>
                    </a:lnTo>
                    <a:lnTo>
                      <a:pt x="55" y="104"/>
                    </a:lnTo>
                    <a:lnTo>
                      <a:pt x="54" y="106"/>
                    </a:lnTo>
                    <a:lnTo>
                      <a:pt x="52" y="106"/>
                    </a:lnTo>
                    <a:lnTo>
                      <a:pt x="47" y="101"/>
                    </a:lnTo>
                    <a:lnTo>
                      <a:pt x="47" y="99"/>
                    </a:lnTo>
                    <a:lnTo>
                      <a:pt x="45" y="101"/>
                    </a:lnTo>
                    <a:lnTo>
                      <a:pt x="43" y="102"/>
                    </a:lnTo>
                    <a:lnTo>
                      <a:pt x="41" y="102"/>
                    </a:lnTo>
                    <a:lnTo>
                      <a:pt x="35" y="108"/>
                    </a:lnTo>
                    <a:lnTo>
                      <a:pt x="35" y="113"/>
                    </a:lnTo>
                    <a:lnTo>
                      <a:pt x="37" y="113"/>
                    </a:lnTo>
                    <a:lnTo>
                      <a:pt x="44" y="126"/>
                    </a:lnTo>
                    <a:lnTo>
                      <a:pt x="44" y="130"/>
                    </a:lnTo>
                    <a:lnTo>
                      <a:pt x="47" y="142"/>
                    </a:lnTo>
                    <a:lnTo>
                      <a:pt x="47" y="148"/>
                    </a:lnTo>
                    <a:lnTo>
                      <a:pt x="52" y="154"/>
                    </a:lnTo>
                    <a:lnTo>
                      <a:pt x="52" y="158"/>
                    </a:lnTo>
                    <a:lnTo>
                      <a:pt x="51" y="159"/>
                    </a:lnTo>
                    <a:lnTo>
                      <a:pt x="44" y="159"/>
                    </a:lnTo>
                    <a:lnTo>
                      <a:pt x="44" y="158"/>
                    </a:lnTo>
                    <a:lnTo>
                      <a:pt x="40" y="155"/>
                    </a:lnTo>
                    <a:lnTo>
                      <a:pt x="32" y="148"/>
                    </a:lnTo>
                    <a:lnTo>
                      <a:pt x="30" y="145"/>
                    </a:lnTo>
                    <a:lnTo>
                      <a:pt x="29" y="144"/>
                    </a:lnTo>
                    <a:lnTo>
                      <a:pt x="29" y="133"/>
                    </a:lnTo>
                    <a:lnTo>
                      <a:pt x="28" y="133"/>
                    </a:lnTo>
                    <a:lnTo>
                      <a:pt x="26" y="128"/>
                    </a:lnTo>
                    <a:lnTo>
                      <a:pt x="22" y="126"/>
                    </a:lnTo>
                    <a:lnTo>
                      <a:pt x="19" y="126"/>
                    </a:lnTo>
                    <a:lnTo>
                      <a:pt x="16" y="127"/>
                    </a:lnTo>
                    <a:lnTo>
                      <a:pt x="14" y="127"/>
                    </a:lnTo>
                    <a:lnTo>
                      <a:pt x="8" y="130"/>
                    </a:lnTo>
                    <a:lnTo>
                      <a:pt x="7" y="133"/>
                    </a:lnTo>
                    <a:lnTo>
                      <a:pt x="2" y="137"/>
                    </a:lnTo>
                    <a:lnTo>
                      <a:pt x="1" y="140"/>
                    </a:lnTo>
                    <a:lnTo>
                      <a:pt x="1" y="141"/>
                    </a:lnTo>
                    <a:lnTo>
                      <a:pt x="0" y="142"/>
                    </a:lnTo>
                    <a:lnTo>
                      <a:pt x="2" y="155"/>
                    </a:lnTo>
                    <a:lnTo>
                      <a:pt x="7" y="162"/>
                    </a:lnTo>
                    <a:lnTo>
                      <a:pt x="8" y="168"/>
                    </a:lnTo>
                    <a:lnTo>
                      <a:pt x="8" y="171"/>
                    </a:lnTo>
                    <a:lnTo>
                      <a:pt x="9" y="175"/>
                    </a:lnTo>
                    <a:lnTo>
                      <a:pt x="8" y="180"/>
                    </a:lnTo>
                    <a:lnTo>
                      <a:pt x="9" y="187"/>
                    </a:lnTo>
                    <a:lnTo>
                      <a:pt x="21" y="215"/>
                    </a:lnTo>
                    <a:lnTo>
                      <a:pt x="16" y="226"/>
                    </a:lnTo>
                    <a:lnTo>
                      <a:pt x="2" y="251"/>
                    </a:lnTo>
                    <a:lnTo>
                      <a:pt x="2" y="253"/>
                    </a:lnTo>
                    <a:lnTo>
                      <a:pt x="4" y="253"/>
                    </a:lnTo>
                    <a:lnTo>
                      <a:pt x="4" y="254"/>
                    </a:lnTo>
                    <a:lnTo>
                      <a:pt x="5" y="265"/>
                    </a:lnTo>
                    <a:lnTo>
                      <a:pt x="5" y="275"/>
                    </a:lnTo>
                    <a:lnTo>
                      <a:pt x="7" y="275"/>
                    </a:lnTo>
                    <a:lnTo>
                      <a:pt x="12" y="277"/>
                    </a:lnTo>
                    <a:lnTo>
                      <a:pt x="16" y="275"/>
                    </a:lnTo>
                    <a:lnTo>
                      <a:pt x="22" y="269"/>
                    </a:lnTo>
                    <a:lnTo>
                      <a:pt x="23" y="269"/>
                    </a:lnTo>
                    <a:lnTo>
                      <a:pt x="32" y="267"/>
                    </a:lnTo>
                    <a:lnTo>
                      <a:pt x="44" y="268"/>
                    </a:lnTo>
                    <a:lnTo>
                      <a:pt x="48" y="268"/>
                    </a:lnTo>
                    <a:lnTo>
                      <a:pt x="50" y="267"/>
                    </a:lnTo>
                    <a:lnTo>
                      <a:pt x="51" y="264"/>
                    </a:lnTo>
                    <a:lnTo>
                      <a:pt x="51" y="262"/>
                    </a:lnTo>
                    <a:lnTo>
                      <a:pt x="52" y="262"/>
                    </a:lnTo>
                    <a:lnTo>
                      <a:pt x="52" y="258"/>
                    </a:lnTo>
                    <a:lnTo>
                      <a:pt x="54" y="254"/>
                    </a:lnTo>
                    <a:lnTo>
                      <a:pt x="54" y="253"/>
                    </a:lnTo>
                    <a:lnTo>
                      <a:pt x="60" y="247"/>
                    </a:lnTo>
                    <a:lnTo>
                      <a:pt x="67" y="243"/>
                    </a:lnTo>
                    <a:lnTo>
                      <a:pt x="72" y="243"/>
                    </a:lnTo>
                    <a:lnTo>
                      <a:pt x="72" y="246"/>
                    </a:lnTo>
                    <a:lnTo>
                      <a:pt x="76" y="248"/>
                    </a:lnTo>
                    <a:lnTo>
                      <a:pt x="78" y="250"/>
                    </a:lnTo>
                    <a:lnTo>
                      <a:pt x="86" y="265"/>
                    </a:lnTo>
                    <a:lnTo>
                      <a:pt x="88" y="267"/>
                    </a:lnTo>
                    <a:lnTo>
                      <a:pt x="89" y="267"/>
                    </a:lnTo>
                    <a:lnTo>
                      <a:pt x="90" y="268"/>
                    </a:lnTo>
                    <a:lnTo>
                      <a:pt x="95" y="269"/>
                    </a:lnTo>
                    <a:lnTo>
                      <a:pt x="99" y="269"/>
                    </a:lnTo>
                    <a:lnTo>
                      <a:pt x="108" y="272"/>
                    </a:lnTo>
                    <a:lnTo>
                      <a:pt x="108" y="269"/>
                    </a:lnTo>
                    <a:lnTo>
                      <a:pt x="115" y="248"/>
                    </a:lnTo>
                    <a:lnTo>
                      <a:pt x="112" y="247"/>
                    </a:lnTo>
                    <a:lnTo>
                      <a:pt x="111" y="247"/>
                    </a:lnTo>
                    <a:lnTo>
                      <a:pt x="110" y="246"/>
                    </a:lnTo>
                    <a:lnTo>
                      <a:pt x="110" y="243"/>
                    </a:lnTo>
                    <a:lnTo>
                      <a:pt x="121" y="236"/>
                    </a:lnTo>
                    <a:lnTo>
                      <a:pt x="122" y="233"/>
                    </a:lnTo>
                    <a:lnTo>
                      <a:pt x="128" y="228"/>
                    </a:lnTo>
                    <a:lnTo>
                      <a:pt x="138" y="212"/>
                    </a:lnTo>
                    <a:lnTo>
                      <a:pt x="142" y="208"/>
                    </a:lnTo>
                    <a:lnTo>
                      <a:pt x="143" y="205"/>
                    </a:lnTo>
                    <a:lnTo>
                      <a:pt x="145" y="205"/>
                    </a:lnTo>
                    <a:lnTo>
                      <a:pt x="145" y="202"/>
                    </a:lnTo>
                    <a:lnTo>
                      <a:pt x="153" y="188"/>
                    </a:lnTo>
                    <a:lnTo>
                      <a:pt x="156" y="191"/>
                    </a:lnTo>
                    <a:lnTo>
                      <a:pt x="159" y="195"/>
                    </a:lnTo>
                    <a:lnTo>
                      <a:pt x="164" y="198"/>
                    </a:lnTo>
                    <a:lnTo>
                      <a:pt x="169" y="202"/>
                    </a:lnTo>
                    <a:lnTo>
                      <a:pt x="174" y="202"/>
                    </a:lnTo>
                    <a:lnTo>
                      <a:pt x="175" y="204"/>
                    </a:lnTo>
                    <a:lnTo>
                      <a:pt x="178" y="205"/>
                    </a:lnTo>
                    <a:lnTo>
                      <a:pt x="180" y="205"/>
                    </a:lnTo>
                    <a:lnTo>
                      <a:pt x="182" y="208"/>
                    </a:lnTo>
                    <a:lnTo>
                      <a:pt x="184" y="207"/>
                    </a:lnTo>
                    <a:lnTo>
                      <a:pt x="187" y="205"/>
                    </a:lnTo>
                    <a:lnTo>
                      <a:pt x="188" y="205"/>
                    </a:lnTo>
                    <a:lnTo>
                      <a:pt x="188" y="204"/>
                    </a:lnTo>
                    <a:lnTo>
                      <a:pt x="194" y="204"/>
                    </a:lnTo>
                    <a:lnTo>
                      <a:pt x="212" y="201"/>
                    </a:lnTo>
                    <a:lnTo>
                      <a:pt x="222" y="197"/>
                    </a:lnTo>
                    <a:lnTo>
                      <a:pt x="223" y="197"/>
                    </a:lnTo>
                    <a:lnTo>
                      <a:pt x="226" y="198"/>
                    </a:lnTo>
                    <a:lnTo>
                      <a:pt x="232" y="204"/>
                    </a:lnTo>
                    <a:lnTo>
                      <a:pt x="232" y="202"/>
                    </a:lnTo>
                    <a:lnTo>
                      <a:pt x="233" y="202"/>
                    </a:lnTo>
                    <a:lnTo>
                      <a:pt x="233" y="198"/>
                    </a:lnTo>
                    <a:lnTo>
                      <a:pt x="229" y="186"/>
                    </a:lnTo>
                    <a:lnTo>
                      <a:pt x="226" y="180"/>
                    </a:lnTo>
                    <a:lnTo>
                      <a:pt x="223" y="176"/>
                    </a:lnTo>
                    <a:lnTo>
                      <a:pt x="223" y="173"/>
                    </a:lnTo>
                    <a:lnTo>
                      <a:pt x="222" y="168"/>
                    </a:lnTo>
                    <a:lnTo>
                      <a:pt x="222" y="166"/>
                    </a:lnTo>
                    <a:lnTo>
                      <a:pt x="223" y="164"/>
                    </a:lnTo>
                    <a:lnTo>
                      <a:pt x="223" y="162"/>
                    </a:lnTo>
                    <a:lnTo>
                      <a:pt x="238" y="162"/>
                    </a:lnTo>
                    <a:lnTo>
                      <a:pt x="238" y="161"/>
                    </a:lnTo>
                    <a:lnTo>
                      <a:pt x="242" y="161"/>
                    </a:lnTo>
                    <a:lnTo>
                      <a:pt x="244" y="159"/>
                    </a:lnTo>
                    <a:lnTo>
                      <a:pt x="261" y="164"/>
                    </a:lnTo>
                    <a:lnTo>
                      <a:pt x="270" y="168"/>
                    </a:lnTo>
                    <a:lnTo>
                      <a:pt x="275" y="173"/>
                    </a:lnTo>
                    <a:lnTo>
                      <a:pt x="283" y="175"/>
                    </a:lnTo>
                    <a:lnTo>
                      <a:pt x="287" y="175"/>
                    </a:lnTo>
                    <a:lnTo>
                      <a:pt x="308" y="159"/>
                    </a:lnTo>
                    <a:lnTo>
                      <a:pt x="309" y="159"/>
                    </a:lnTo>
                    <a:lnTo>
                      <a:pt x="311" y="161"/>
                    </a:lnTo>
                    <a:lnTo>
                      <a:pt x="319" y="164"/>
                    </a:lnTo>
                    <a:lnTo>
                      <a:pt x="325" y="164"/>
                    </a:lnTo>
                    <a:lnTo>
                      <a:pt x="330" y="169"/>
                    </a:lnTo>
                    <a:lnTo>
                      <a:pt x="333" y="171"/>
                    </a:lnTo>
                    <a:lnTo>
                      <a:pt x="333" y="172"/>
                    </a:lnTo>
                    <a:lnTo>
                      <a:pt x="335" y="173"/>
                    </a:lnTo>
                    <a:lnTo>
                      <a:pt x="336" y="176"/>
                    </a:lnTo>
                    <a:lnTo>
                      <a:pt x="336" y="179"/>
                    </a:lnTo>
                    <a:lnTo>
                      <a:pt x="337" y="179"/>
                    </a:lnTo>
                    <a:lnTo>
                      <a:pt x="337" y="180"/>
                    </a:lnTo>
                    <a:lnTo>
                      <a:pt x="339" y="181"/>
                    </a:lnTo>
                    <a:lnTo>
                      <a:pt x="342" y="191"/>
                    </a:lnTo>
                    <a:lnTo>
                      <a:pt x="342" y="195"/>
                    </a:lnTo>
                    <a:lnTo>
                      <a:pt x="359" y="214"/>
                    </a:lnTo>
                    <a:lnTo>
                      <a:pt x="361" y="218"/>
                    </a:lnTo>
                    <a:lnTo>
                      <a:pt x="363" y="219"/>
                    </a:lnTo>
                    <a:lnTo>
                      <a:pt x="376" y="228"/>
                    </a:lnTo>
                    <a:lnTo>
                      <a:pt x="379" y="232"/>
                    </a:lnTo>
                    <a:lnTo>
                      <a:pt x="381" y="233"/>
                    </a:lnTo>
                    <a:lnTo>
                      <a:pt x="382" y="236"/>
                    </a:lnTo>
                    <a:lnTo>
                      <a:pt x="382" y="239"/>
                    </a:lnTo>
                    <a:lnTo>
                      <a:pt x="383" y="246"/>
                    </a:lnTo>
                    <a:lnTo>
                      <a:pt x="383" y="247"/>
                    </a:lnTo>
                    <a:lnTo>
                      <a:pt x="386" y="250"/>
                    </a:lnTo>
                    <a:lnTo>
                      <a:pt x="396" y="257"/>
                    </a:lnTo>
                    <a:lnTo>
                      <a:pt x="403" y="265"/>
                    </a:lnTo>
                    <a:lnTo>
                      <a:pt x="402" y="267"/>
                    </a:lnTo>
                    <a:lnTo>
                      <a:pt x="405" y="267"/>
                    </a:lnTo>
                    <a:lnTo>
                      <a:pt x="409" y="268"/>
                    </a:lnTo>
                    <a:lnTo>
                      <a:pt x="412" y="268"/>
                    </a:lnTo>
                    <a:lnTo>
                      <a:pt x="421" y="265"/>
                    </a:lnTo>
                    <a:lnTo>
                      <a:pt x="423" y="265"/>
                    </a:lnTo>
                    <a:lnTo>
                      <a:pt x="434" y="271"/>
                    </a:lnTo>
                    <a:lnTo>
                      <a:pt x="434" y="272"/>
                    </a:lnTo>
                    <a:lnTo>
                      <a:pt x="439" y="278"/>
                    </a:lnTo>
                    <a:lnTo>
                      <a:pt x="430" y="298"/>
                    </a:lnTo>
                    <a:lnTo>
                      <a:pt x="430" y="302"/>
                    </a:lnTo>
                    <a:lnTo>
                      <a:pt x="433" y="313"/>
                    </a:lnTo>
                    <a:lnTo>
                      <a:pt x="438" y="320"/>
                    </a:lnTo>
                    <a:lnTo>
                      <a:pt x="443" y="337"/>
                    </a:lnTo>
                    <a:lnTo>
                      <a:pt x="445" y="339"/>
                    </a:lnTo>
                    <a:lnTo>
                      <a:pt x="446" y="341"/>
                    </a:lnTo>
                    <a:lnTo>
                      <a:pt x="449" y="341"/>
                    </a:lnTo>
                    <a:lnTo>
                      <a:pt x="450" y="342"/>
                    </a:lnTo>
                    <a:lnTo>
                      <a:pt x="465" y="342"/>
                    </a:lnTo>
                    <a:lnTo>
                      <a:pt x="472" y="346"/>
                    </a:lnTo>
                    <a:lnTo>
                      <a:pt x="476" y="353"/>
                    </a:lnTo>
                    <a:lnTo>
                      <a:pt x="477" y="352"/>
                    </a:lnTo>
                    <a:lnTo>
                      <a:pt x="480" y="351"/>
                    </a:lnTo>
                    <a:lnTo>
                      <a:pt x="494" y="338"/>
                    </a:lnTo>
                    <a:lnTo>
                      <a:pt x="495" y="331"/>
                    </a:lnTo>
                    <a:lnTo>
                      <a:pt x="498" y="322"/>
                    </a:lnTo>
                    <a:lnTo>
                      <a:pt x="510" y="302"/>
                    </a:lnTo>
                    <a:lnTo>
                      <a:pt x="510" y="299"/>
                    </a:lnTo>
                    <a:lnTo>
                      <a:pt x="512" y="299"/>
                    </a:lnTo>
                    <a:lnTo>
                      <a:pt x="523" y="305"/>
                    </a:lnTo>
                    <a:lnTo>
                      <a:pt x="527" y="306"/>
                    </a:lnTo>
                    <a:lnTo>
                      <a:pt x="537" y="299"/>
                    </a:lnTo>
                    <a:lnTo>
                      <a:pt x="540" y="296"/>
                    </a:lnTo>
                    <a:lnTo>
                      <a:pt x="547" y="296"/>
                    </a:lnTo>
                    <a:lnTo>
                      <a:pt x="548" y="298"/>
                    </a:lnTo>
                    <a:lnTo>
                      <a:pt x="548" y="300"/>
                    </a:lnTo>
                    <a:lnTo>
                      <a:pt x="550" y="305"/>
                    </a:lnTo>
                    <a:lnTo>
                      <a:pt x="550" y="306"/>
                    </a:lnTo>
                    <a:lnTo>
                      <a:pt x="548" y="307"/>
                    </a:lnTo>
                    <a:lnTo>
                      <a:pt x="548" y="306"/>
                    </a:lnTo>
                    <a:lnTo>
                      <a:pt x="547" y="306"/>
                    </a:lnTo>
                    <a:lnTo>
                      <a:pt x="547" y="307"/>
                    </a:lnTo>
                    <a:lnTo>
                      <a:pt x="551" y="309"/>
                    </a:lnTo>
                    <a:lnTo>
                      <a:pt x="555" y="309"/>
                    </a:lnTo>
                    <a:lnTo>
                      <a:pt x="562" y="305"/>
                    </a:lnTo>
                    <a:lnTo>
                      <a:pt x="572" y="305"/>
                    </a:lnTo>
                    <a:lnTo>
                      <a:pt x="569" y="296"/>
                    </a:lnTo>
                    <a:lnTo>
                      <a:pt x="564" y="291"/>
                    </a:lnTo>
                    <a:lnTo>
                      <a:pt x="561" y="289"/>
                    </a:lnTo>
                    <a:lnTo>
                      <a:pt x="558" y="284"/>
                    </a:lnTo>
                    <a:lnTo>
                      <a:pt x="557" y="278"/>
                    </a:lnTo>
                    <a:lnTo>
                      <a:pt x="554" y="255"/>
                    </a:lnTo>
                    <a:lnTo>
                      <a:pt x="555" y="251"/>
                    </a:lnTo>
                    <a:lnTo>
                      <a:pt x="557" y="251"/>
                    </a:lnTo>
                    <a:lnTo>
                      <a:pt x="557" y="253"/>
                    </a:lnTo>
                    <a:lnTo>
                      <a:pt x="558" y="254"/>
                    </a:lnTo>
                    <a:lnTo>
                      <a:pt x="558" y="257"/>
                    </a:lnTo>
                    <a:lnTo>
                      <a:pt x="560" y="261"/>
                    </a:lnTo>
                    <a:lnTo>
                      <a:pt x="560" y="262"/>
                    </a:lnTo>
                    <a:lnTo>
                      <a:pt x="562" y="271"/>
                    </a:lnTo>
                    <a:lnTo>
                      <a:pt x="565" y="275"/>
                    </a:lnTo>
                    <a:lnTo>
                      <a:pt x="569" y="277"/>
                    </a:lnTo>
                    <a:lnTo>
                      <a:pt x="576" y="272"/>
                    </a:lnTo>
                    <a:lnTo>
                      <a:pt x="579" y="269"/>
                    </a:lnTo>
                    <a:lnTo>
                      <a:pt x="600" y="254"/>
                    </a:lnTo>
                    <a:lnTo>
                      <a:pt x="593" y="225"/>
                    </a:lnTo>
                    <a:lnTo>
                      <a:pt x="593" y="216"/>
                    </a:lnTo>
                    <a:lnTo>
                      <a:pt x="596" y="214"/>
                    </a:lnTo>
                    <a:lnTo>
                      <a:pt x="599" y="214"/>
                    </a:lnTo>
                    <a:lnTo>
                      <a:pt x="600" y="215"/>
                    </a:lnTo>
                    <a:lnTo>
                      <a:pt x="604" y="216"/>
                    </a:lnTo>
                    <a:lnTo>
                      <a:pt x="606" y="219"/>
                    </a:lnTo>
                    <a:lnTo>
                      <a:pt x="607" y="219"/>
                    </a:lnTo>
                    <a:lnTo>
                      <a:pt x="610" y="209"/>
                    </a:lnTo>
                    <a:lnTo>
                      <a:pt x="610" y="201"/>
                    </a:lnTo>
                    <a:lnTo>
                      <a:pt x="608" y="200"/>
                    </a:lnTo>
                    <a:lnTo>
                      <a:pt x="608" y="201"/>
                    </a:lnTo>
                    <a:lnTo>
                      <a:pt x="607" y="201"/>
                    </a:lnTo>
                    <a:lnTo>
                      <a:pt x="596" y="194"/>
                    </a:lnTo>
                    <a:lnTo>
                      <a:pt x="592" y="190"/>
                    </a:lnTo>
                    <a:lnTo>
                      <a:pt x="594" y="176"/>
                    </a:lnTo>
                    <a:lnTo>
                      <a:pt x="590" y="171"/>
                    </a:lnTo>
                    <a:lnTo>
                      <a:pt x="589" y="169"/>
                    </a:lnTo>
                    <a:lnTo>
                      <a:pt x="586" y="168"/>
                    </a:lnTo>
                    <a:lnTo>
                      <a:pt x="569" y="164"/>
                    </a:lnTo>
                    <a:lnTo>
                      <a:pt x="567" y="164"/>
                    </a:lnTo>
                    <a:lnTo>
                      <a:pt x="562" y="166"/>
                    </a:lnTo>
                    <a:lnTo>
                      <a:pt x="562" y="168"/>
                    </a:lnTo>
                    <a:lnTo>
                      <a:pt x="557" y="172"/>
                    </a:lnTo>
                    <a:lnTo>
                      <a:pt x="550" y="173"/>
                    </a:lnTo>
                    <a:lnTo>
                      <a:pt x="547" y="173"/>
                    </a:lnTo>
                    <a:lnTo>
                      <a:pt x="544" y="175"/>
                    </a:lnTo>
                    <a:lnTo>
                      <a:pt x="541" y="179"/>
                    </a:lnTo>
                    <a:lnTo>
                      <a:pt x="540" y="179"/>
                    </a:lnTo>
                    <a:lnTo>
                      <a:pt x="534" y="190"/>
                    </a:lnTo>
                    <a:lnTo>
                      <a:pt x="523" y="197"/>
                    </a:lnTo>
                    <a:lnTo>
                      <a:pt x="518" y="202"/>
                    </a:lnTo>
                    <a:lnTo>
                      <a:pt x="515" y="209"/>
                    </a:lnTo>
                    <a:lnTo>
                      <a:pt x="515" y="221"/>
                    </a:lnTo>
                    <a:lnTo>
                      <a:pt x="513" y="221"/>
                    </a:lnTo>
                    <a:lnTo>
                      <a:pt x="500" y="224"/>
                    </a:lnTo>
                    <a:lnTo>
                      <a:pt x="494" y="226"/>
                    </a:lnTo>
                    <a:lnTo>
                      <a:pt x="493" y="226"/>
                    </a:lnTo>
                    <a:lnTo>
                      <a:pt x="491" y="229"/>
                    </a:lnTo>
                    <a:lnTo>
                      <a:pt x="488" y="231"/>
                    </a:lnTo>
                    <a:lnTo>
                      <a:pt x="484" y="231"/>
                    </a:lnTo>
                    <a:lnTo>
                      <a:pt x="479" y="211"/>
                    </a:lnTo>
                    <a:lnTo>
                      <a:pt x="479" y="209"/>
                    </a:lnTo>
                    <a:lnTo>
                      <a:pt x="477" y="208"/>
                    </a:lnTo>
                    <a:lnTo>
                      <a:pt x="472" y="201"/>
                    </a:lnTo>
                    <a:lnTo>
                      <a:pt x="467" y="197"/>
                    </a:lnTo>
                    <a:lnTo>
                      <a:pt x="479" y="168"/>
                    </a:lnTo>
                    <a:lnTo>
                      <a:pt x="483" y="161"/>
                    </a:lnTo>
                    <a:lnTo>
                      <a:pt x="487" y="151"/>
                    </a:lnTo>
                    <a:lnTo>
                      <a:pt x="488" y="149"/>
                    </a:lnTo>
                    <a:lnTo>
                      <a:pt x="487" y="148"/>
                    </a:lnTo>
                    <a:lnTo>
                      <a:pt x="484" y="148"/>
                    </a:lnTo>
                    <a:lnTo>
                      <a:pt x="479" y="149"/>
                    </a:lnTo>
                    <a:lnTo>
                      <a:pt x="477" y="151"/>
                    </a:lnTo>
                    <a:lnTo>
                      <a:pt x="474" y="152"/>
                    </a:lnTo>
                    <a:lnTo>
                      <a:pt x="466" y="161"/>
                    </a:lnTo>
                    <a:lnTo>
                      <a:pt x="465" y="159"/>
                    </a:lnTo>
                    <a:lnTo>
                      <a:pt x="463" y="159"/>
                    </a:lnTo>
                    <a:lnTo>
                      <a:pt x="463" y="156"/>
                    </a:lnTo>
                    <a:lnTo>
                      <a:pt x="460" y="148"/>
                    </a:lnTo>
                    <a:lnTo>
                      <a:pt x="452" y="135"/>
                    </a:lnTo>
                    <a:lnTo>
                      <a:pt x="435" y="121"/>
                    </a:lnTo>
                    <a:lnTo>
                      <a:pt x="403" y="10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73" name="Freeform 602">
                <a:extLst>
                  <a:ext uri="{FF2B5EF4-FFF2-40B4-BE49-F238E27FC236}">
                    <a16:creationId xmlns:a16="http://schemas.microsoft.com/office/drawing/2014/main" id="{C5243D6F-C4ED-1DF2-0542-FA6B3C7DFF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7" y="1572"/>
                <a:ext cx="110" cy="90"/>
              </a:xfrm>
              <a:custGeom>
                <a:avLst/>
                <a:gdLst>
                  <a:gd name="T0" fmla="*/ 334 w 441"/>
                  <a:gd name="T1" fmla="*/ 91 h 363"/>
                  <a:gd name="T2" fmla="*/ 330 w 441"/>
                  <a:gd name="T3" fmla="*/ 77 h 363"/>
                  <a:gd name="T4" fmla="*/ 311 w 441"/>
                  <a:gd name="T5" fmla="*/ 60 h 363"/>
                  <a:gd name="T6" fmla="*/ 290 w 441"/>
                  <a:gd name="T7" fmla="*/ 32 h 363"/>
                  <a:gd name="T8" fmla="*/ 284 w 441"/>
                  <a:gd name="T9" fmla="*/ 20 h 363"/>
                  <a:gd name="T10" fmla="*/ 281 w 441"/>
                  <a:gd name="T11" fmla="*/ 12 h 363"/>
                  <a:gd name="T12" fmla="*/ 259 w 441"/>
                  <a:gd name="T13" fmla="*/ 2 h 363"/>
                  <a:gd name="T14" fmla="*/ 231 w 441"/>
                  <a:gd name="T15" fmla="*/ 16 h 363"/>
                  <a:gd name="T16" fmla="*/ 192 w 441"/>
                  <a:gd name="T17" fmla="*/ 0 h 363"/>
                  <a:gd name="T18" fmla="*/ 171 w 441"/>
                  <a:gd name="T19" fmla="*/ 3 h 363"/>
                  <a:gd name="T20" fmla="*/ 171 w 441"/>
                  <a:gd name="T21" fmla="*/ 14 h 363"/>
                  <a:gd name="T22" fmla="*/ 181 w 441"/>
                  <a:gd name="T23" fmla="*/ 39 h 363"/>
                  <a:gd name="T24" fmla="*/ 174 w 441"/>
                  <a:gd name="T25" fmla="*/ 39 h 363"/>
                  <a:gd name="T26" fmla="*/ 142 w 441"/>
                  <a:gd name="T27" fmla="*/ 45 h 363"/>
                  <a:gd name="T28" fmla="*/ 132 w 441"/>
                  <a:gd name="T29" fmla="*/ 48 h 363"/>
                  <a:gd name="T30" fmla="*/ 123 w 441"/>
                  <a:gd name="T31" fmla="*/ 45 h 363"/>
                  <a:gd name="T32" fmla="*/ 107 w 441"/>
                  <a:gd name="T33" fmla="*/ 36 h 363"/>
                  <a:gd name="T34" fmla="*/ 93 w 441"/>
                  <a:gd name="T35" fmla="*/ 46 h 363"/>
                  <a:gd name="T36" fmla="*/ 76 w 441"/>
                  <a:gd name="T37" fmla="*/ 69 h 363"/>
                  <a:gd name="T38" fmla="*/ 58 w 441"/>
                  <a:gd name="T39" fmla="*/ 87 h 363"/>
                  <a:gd name="T40" fmla="*/ 56 w 441"/>
                  <a:gd name="T41" fmla="*/ 110 h 363"/>
                  <a:gd name="T42" fmla="*/ 38 w 441"/>
                  <a:gd name="T43" fmla="*/ 109 h 363"/>
                  <a:gd name="T44" fmla="*/ 26 w 441"/>
                  <a:gd name="T45" fmla="*/ 91 h 363"/>
                  <a:gd name="T46" fmla="*/ 15 w 441"/>
                  <a:gd name="T47" fmla="*/ 84 h 363"/>
                  <a:gd name="T48" fmla="*/ 0 w 441"/>
                  <a:gd name="T49" fmla="*/ 99 h 363"/>
                  <a:gd name="T50" fmla="*/ 2 w 441"/>
                  <a:gd name="T51" fmla="*/ 115 h 363"/>
                  <a:gd name="T52" fmla="*/ 5 w 441"/>
                  <a:gd name="T53" fmla="*/ 122 h 363"/>
                  <a:gd name="T54" fmla="*/ 22 w 441"/>
                  <a:gd name="T55" fmla="*/ 129 h 363"/>
                  <a:gd name="T56" fmla="*/ 13 w 441"/>
                  <a:gd name="T57" fmla="*/ 175 h 363"/>
                  <a:gd name="T58" fmla="*/ 13 w 441"/>
                  <a:gd name="T59" fmla="*/ 201 h 363"/>
                  <a:gd name="T60" fmla="*/ 30 w 441"/>
                  <a:gd name="T61" fmla="*/ 214 h 363"/>
                  <a:gd name="T62" fmla="*/ 34 w 441"/>
                  <a:gd name="T63" fmla="*/ 236 h 363"/>
                  <a:gd name="T64" fmla="*/ 58 w 441"/>
                  <a:gd name="T65" fmla="*/ 235 h 363"/>
                  <a:gd name="T66" fmla="*/ 65 w 441"/>
                  <a:gd name="T67" fmla="*/ 242 h 363"/>
                  <a:gd name="T68" fmla="*/ 72 w 441"/>
                  <a:gd name="T69" fmla="*/ 267 h 363"/>
                  <a:gd name="T70" fmla="*/ 77 w 441"/>
                  <a:gd name="T71" fmla="*/ 270 h 363"/>
                  <a:gd name="T72" fmla="*/ 115 w 441"/>
                  <a:gd name="T73" fmla="*/ 256 h 363"/>
                  <a:gd name="T74" fmla="*/ 139 w 441"/>
                  <a:gd name="T75" fmla="*/ 292 h 363"/>
                  <a:gd name="T76" fmla="*/ 175 w 441"/>
                  <a:gd name="T77" fmla="*/ 313 h 363"/>
                  <a:gd name="T78" fmla="*/ 220 w 441"/>
                  <a:gd name="T79" fmla="*/ 338 h 363"/>
                  <a:gd name="T80" fmla="*/ 221 w 441"/>
                  <a:gd name="T81" fmla="*/ 350 h 363"/>
                  <a:gd name="T82" fmla="*/ 245 w 441"/>
                  <a:gd name="T83" fmla="*/ 360 h 363"/>
                  <a:gd name="T84" fmla="*/ 277 w 441"/>
                  <a:gd name="T85" fmla="*/ 314 h 363"/>
                  <a:gd name="T86" fmla="*/ 287 w 441"/>
                  <a:gd name="T87" fmla="*/ 306 h 363"/>
                  <a:gd name="T88" fmla="*/ 308 w 441"/>
                  <a:gd name="T89" fmla="*/ 323 h 363"/>
                  <a:gd name="T90" fmla="*/ 326 w 441"/>
                  <a:gd name="T91" fmla="*/ 330 h 363"/>
                  <a:gd name="T92" fmla="*/ 351 w 441"/>
                  <a:gd name="T93" fmla="*/ 337 h 363"/>
                  <a:gd name="T94" fmla="*/ 396 w 441"/>
                  <a:gd name="T95" fmla="*/ 291 h 363"/>
                  <a:gd name="T96" fmla="*/ 415 w 441"/>
                  <a:gd name="T97" fmla="*/ 267 h 363"/>
                  <a:gd name="T98" fmla="*/ 420 w 441"/>
                  <a:gd name="T99" fmla="*/ 256 h 363"/>
                  <a:gd name="T100" fmla="*/ 425 w 441"/>
                  <a:gd name="T101" fmla="*/ 239 h 363"/>
                  <a:gd name="T102" fmla="*/ 429 w 441"/>
                  <a:gd name="T103" fmla="*/ 204 h 363"/>
                  <a:gd name="T104" fmla="*/ 397 w 441"/>
                  <a:gd name="T105" fmla="*/ 182 h 363"/>
                  <a:gd name="T106" fmla="*/ 386 w 441"/>
                  <a:gd name="T107" fmla="*/ 161 h 363"/>
                  <a:gd name="T108" fmla="*/ 387 w 441"/>
                  <a:gd name="T109" fmla="*/ 119 h 363"/>
                  <a:gd name="T110" fmla="*/ 369 w 441"/>
                  <a:gd name="T111" fmla="*/ 106 h 363"/>
                  <a:gd name="T112" fmla="*/ 350 w 441"/>
                  <a:gd name="T113" fmla="*/ 108 h 3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441" h="363">
                    <a:moveTo>
                      <a:pt x="350" y="108"/>
                    </a:moveTo>
                    <a:lnTo>
                      <a:pt x="351" y="106"/>
                    </a:lnTo>
                    <a:lnTo>
                      <a:pt x="344" y="98"/>
                    </a:lnTo>
                    <a:lnTo>
                      <a:pt x="334" y="91"/>
                    </a:lnTo>
                    <a:lnTo>
                      <a:pt x="331" y="88"/>
                    </a:lnTo>
                    <a:lnTo>
                      <a:pt x="331" y="87"/>
                    </a:lnTo>
                    <a:lnTo>
                      <a:pt x="330" y="80"/>
                    </a:lnTo>
                    <a:lnTo>
                      <a:pt x="330" y="77"/>
                    </a:lnTo>
                    <a:lnTo>
                      <a:pt x="329" y="74"/>
                    </a:lnTo>
                    <a:lnTo>
                      <a:pt x="327" y="73"/>
                    </a:lnTo>
                    <a:lnTo>
                      <a:pt x="324" y="69"/>
                    </a:lnTo>
                    <a:lnTo>
                      <a:pt x="311" y="60"/>
                    </a:lnTo>
                    <a:lnTo>
                      <a:pt x="309" y="59"/>
                    </a:lnTo>
                    <a:lnTo>
                      <a:pt x="307" y="55"/>
                    </a:lnTo>
                    <a:lnTo>
                      <a:pt x="290" y="36"/>
                    </a:lnTo>
                    <a:lnTo>
                      <a:pt x="290" y="32"/>
                    </a:lnTo>
                    <a:lnTo>
                      <a:pt x="287" y="22"/>
                    </a:lnTo>
                    <a:lnTo>
                      <a:pt x="285" y="21"/>
                    </a:lnTo>
                    <a:lnTo>
                      <a:pt x="285" y="20"/>
                    </a:lnTo>
                    <a:lnTo>
                      <a:pt x="284" y="20"/>
                    </a:lnTo>
                    <a:lnTo>
                      <a:pt x="284" y="17"/>
                    </a:lnTo>
                    <a:lnTo>
                      <a:pt x="283" y="14"/>
                    </a:lnTo>
                    <a:lnTo>
                      <a:pt x="281" y="13"/>
                    </a:lnTo>
                    <a:lnTo>
                      <a:pt x="281" y="12"/>
                    </a:lnTo>
                    <a:lnTo>
                      <a:pt x="278" y="10"/>
                    </a:lnTo>
                    <a:lnTo>
                      <a:pt x="273" y="5"/>
                    </a:lnTo>
                    <a:lnTo>
                      <a:pt x="267" y="5"/>
                    </a:lnTo>
                    <a:lnTo>
                      <a:pt x="259" y="2"/>
                    </a:lnTo>
                    <a:lnTo>
                      <a:pt x="257" y="0"/>
                    </a:lnTo>
                    <a:lnTo>
                      <a:pt x="256" y="0"/>
                    </a:lnTo>
                    <a:lnTo>
                      <a:pt x="235" y="16"/>
                    </a:lnTo>
                    <a:lnTo>
                      <a:pt x="231" y="16"/>
                    </a:lnTo>
                    <a:lnTo>
                      <a:pt x="223" y="14"/>
                    </a:lnTo>
                    <a:lnTo>
                      <a:pt x="218" y="9"/>
                    </a:lnTo>
                    <a:lnTo>
                      <a:pt x="209" y="5"/>
                    </a:lnTo>
                    <a:lnTo>
                      <a:pt x="192" y="0"/>
                    </a:lnTo>
                    <a:lnTo>
                      <a:pt x="190" y="2"/>
                    </a:lnTo>
                    <a:lnTo>
                      <a:pt x="186" y="2"/>
                    </a:lnTo>
                    <a:lnTo>
                      <a:pt x="186" y="3"/>
                    </a:lnTo>
                    <a:lnTo>
                      <a:pt x="171" y="3"/>
                    </a:lnTo>
                    <a:lnTo>
                      <a:pt x="171" y="5"/>
                    </a:lnTo>
                    <a:lnTo>
                      <a:pt x="170" y="7"/>
                    </a:lnTo>
                    <a:lnTo>
                      <a:pt x="170" y="9"/>
                    </a:lnTo>
                    <a:lnTo>
                      <a:pt x="171" y="14"/>
                    </a:lnTo>
                    <a:lnTo>
                      <a:pt x="171" y="17"/>
                    </a:lnTo>
                    <a:lnTo>
                      <a:pt x="174" y="21"/>
                    </a:lnTo>
                    <a:lnTo>
                      <a:pt x="177" y="27"/>
                    </a:lnTo>
                    <a:lnTo>
                      <a:pt x="181" y="39"/>
                    </a:lnTo>
                    <a:lnTo>
                      <a:pt x="181" y="43"/>
                    </a:lnTo>
                    <a:lnTo>
                      <a:pt x="180" y="43"/>
                    </a:lnTo>
                    <a:lnTo>
                      <a:pt x="180" y="45"/>
                    </a:lnTo>
                    <a:lnTo>
                      <a:pt x="174" y="39"/>
                    </a:lnTo>
                    <a:lnTo>
                      <a:pt x="171" y="38"/>
                    </a:lnTo>
                    <a:lnTo>
                      <a:pt x="170" y="38"/>
                    </a:lnTo>
                    <a:lnTo>
                      <a:pt x="160" y="42"/>
                    </a:lnTo>
                    <a:lnTo>
                      <a:pt x="142" y="45"/>
                    </a:lnTo>
                    <a:lnTo>
                      <a:pt x="136" y="45"/>
                    </a:lnTo>
                    <a:lnTo>
                      <a:pt x="136" y="46"/>
                    </a:lnTo>
                    <a:lnTo>
                      <a:pt x="135" y="46"/>
                    </a:lnTo>
                    <a:lnTo>
                      <a:pt x="132" y="48"/>
                    </a:lnTo>
                    <a:lnTo>
                      <a:pt x="130" y="49"/>
                    </a:lnTo>
                    <a:lnTo>
                      <a:pt x="128" y="46"/>
                    </a:lnTo>
                    <a:lnTo>
                      <a:pt x="126" y="46"/>
                    </a:lnTo>
                    <a:lnTo>
                      <a:pt x="123" y="45"/>
                    </a:lnTo>
                    <a:lnTo>
                      <a:pt x="122" y="43"/>
                    </a:lnTo>
                    <a:lnTo>
                      <a:pt x="117" y="43"/>
                    </a:lnTo>
                    <a:lnTo>
                      <a:pt x="112" y="39"/>
                    </a:lnTo>
                    <a:lnTo>
                      <a:pt x="107" y="36"/>
                    </a:lnTo>
                    <a:lnTo>
                      <a:pt x="104" y="32"/>
                    </a:lnTo>
                    <a:lnTo>
                      <a:pt x="101" y="29"/>
                    </a:lnTo>
                    <a:lnTo>
                      <a:pt x="93" y="43"/>
                    </a:lnTo>
                    <a:lnTo>
                      <a:pt x="93" y="46"/>
                    </a:lnTo>
                    <a:lnTo>
                      <a:pt x="91" y="46"/>
                    </a:lnTo>
                    <a:lnTo>
                      <a:pt x="90" y="49"/>
                    </a:lnTo>
                    <a:lnTo>
                      <a:pt x="86" y="53"/>
                    </a:lnTo>
                    <a:lnTo>
                      <a:pt x="76" y="69"/>
                    </a:lnTo>
                    <a:lnTo>
                      <a:pt x="70" y="74"/>
                    </a:lnTo>
                    <a:lnTo>
                      <a:pt x="69" y="77"/>
                    </a:lnTo>
                    <a:lnTo>
                      <a:pt x="58" y="84"/>
                    </a:lnTo>
                    <a:lnTo>
                      <a:pt x="58" y="87"/>
                    </a:lnTo>
                    <a:lnTo>
                      <a:pt x="59" y="88"/>
                    </a:lnTo>
                    <a:lnTo>
                      <a:pt x="60" y="88"/>
                    </a:lnTo>
                    <a:lnTo>
                      <a:pt x="63" y="89"/>
                    </a:lnTo>
                    <a:lnTo>
                      <a:pt x="56" y="110"/>
                    </a:lnTo>
                    <a:lnTo>
                      <a:pt x="56" y="113"/>
                    </a:lnTo>
                    <a:lnTo>
                      <a:pt x="47" y="110"/>
                    </a:lnTo>
                    <a:lnTo>
                      <a:pt x="43" y="110"/>
                    </a:lnTo>
                    <a:lnTo>
                      <a:pt x="38" y="109"/>
                    </a:lnTo>
                    <a:lnTo>
                      <a:pt x="37" y="108"/>
                    </a:lnTo>
                    <a:lnTo>
                      <a:pt x="36" y="108"/>
                    </a:lnTo>
                    <a:lnTo>
                      <a:pt x="34" y="106"/>
                    </a:lnTo>
                    <a:lnTo>
                      <a:pt x="26" y="91"/>
                    </a:lnTo>
                    <a:lnTo>
                      <a:pt x="24" y="89"/>
                    </a:lnTo>
                    <a:lnTo>
                      <a:pt x="20" y="87"/>
                    </a:lnTo>
                    <a:lnTo>
                      <a:pt x="20" y="84"/>
                    </a:lnTo>
                    <a:lnTo>
                      <a:pt x="15" y="84"/>
                    </a:lnTo>
                    <a:lnTo>
                      <a:pt x="8" y="88"/>
                    </a:lnTo>
                    <a:lnTo>
                      <a:pt x="2" y="94"/>
                    </a:lnTo>
                    <a:lnTo>
                      <a:pt x="2" y="95"/>
                    </a:lnTo>
                    <a:lnTo>
                      <a:pt x="0" y="99"/>
                    </a:lnTo>
                    <a:lnTo>
                      <a:pt x="0" y="103"/>
                    </a:lnTo>
                    <a:lnTo>
                      <a:pt x="3" y="108"/>
                    </a:lnTo>
                    <a:lnTo>
                      <a:pt x="3" y="112"/>
                    </a:lnTo>
                    <a:lnTo>
                      <a:pt x="2" y="115"/>
                    </a:lnTo>
                    <a:lnTo>
                      <a:pt x="2" y="119"/>
                    </a:lnTo>
                    <a:lnTo>
                      <a:pt x="3" y="119"/>
                    </a:lnTo>
                    <a:lnTo>
                      <a:pt x="3" y="120"/>
                    </a:lnTo>
                    <a:lnTo>
                      <a:pt x="5" y="122"/>
                    </a:lnTo>
                    <a:lnTo>
                      <a:pt x="12" y="125"/>
                    </a:lnTo>
                    <a:lnTo>
                      <a:pt x="16" y="125"/>
                    </a:lnTo>
                    <a:lnTo>
                      <a:pt x="16" y="126"/>
                    </a:lnTo>
                    <a:lnTo>
                      <a:pt x="22" y="129"/>
                    </a:lnTo>
                    <a:lnTo>
                      <a:pt x="24" y="137"/>
                    </a:lnTo>
                    <a:lnTo>
                      <a:pt x="24" y="141"/>
                    </a:lnTo>
                    <a:lnTo>
                      <a:pt x="22" y="158"/>
                    </a:lnTo>
                    <a:lnTo>
                      <a:pt x="13" y="175"/>
                    </a:lnTo>
                    <a:lnTo>
                      <a:pt x="0" y="193"/>
                    </a:lnTo>
                    <a:lnTo>
                      <a:pt x="0" y="194"/>
                    </a:lnTo>
                    <a:lnTo>
                      <a:pt x="2" y="196"/>
                    </a:lnTo>
                    <a:lnTo>
                      <a:pt x="13" y="201"/>
                    </a:lnTo>
                    <a:lnTo>
                      <a:pt x="16" y="207"/>
                    </a:lnTo>
                    <a:lnTo>
                      <a:pt x="22" y="213"/>
                    </a:lnTo>
                    <a:lnTo>
                      <a:pt x="23" y="213"/>
                    </a:lnTo>
                    <a:lnTo>
                      <a:pt x="30" y="214"/>
                    </a:lnTo>
                    <a:lnTo>
                      <a:pt x="31" y="214"/>
                    </a:lnTo>
                    <a:lnTo>
                      <a:pt x="31" y="226"/>
                    </a:lnTo>
                    <a:lnTo>
                      <a:pt x="34" y="235"/>
                    </a:lnTo>
                    <a:lnTo>
                      <a:pt x="34" y="236"/>
                    </a:lnTo>
                    <a:lnTo>
                      <a:pt x="36" y="238"/>
                    </a:lnTo>
                    <a:lnTo>
                      <a:pt x="38" y="236"/>
                    </a:lnTo>
                    <a:lnTo>
                      <a:pt x="41" y="236"/>
                    </a:lnTo>
                    <a:lnTo>
                      <a:pt x="58" y="235"/>
                    </a:lnTo>
                    <a:lnTo>
                      <a:pt x="60" y="233"/>
                    </a:lnTo>
                    <a:lnTo>
                      <a:pt x="60" y="235"/>
                    </a:lnTo>
                    <a:lnTo>
                      <a:pt x="63" y="238"/>
                    </a:lnTo>
                    <a:lnTo>
                      <a:pt x="65" y="242"/>
                    </a:lnTo>
                    <a:lnTo>
                      <a:pt x="66" y="243"/>
                    </a:lnTo>
                    <a:lnTo>
                      <a:pt x="68" y="243"/>
                    </a:lnTo>
                    <a:lnTo>
                      <a:pt x="69" y="247"/>
                    </a:lnTo>
                    <a:lnTo>
                      <a:pt x="72" y="267"/>
                    </a:lnTo>
                    <a:lnTo>
                      <a:pt x="72" y="268"/>
                    </a:lnTo>
                    <a:lnTo>
                      <a:pt x="73" y="271"/>
                    </a:lnTo>
                    <a:lnTo>
                      <a:pt x="73" y="273"/>
                    </a:lnTo>
                    <a:lnTo>
                      <a:pt x="77" y="270"/>
                    </a:lnTo>
                    <a:lnTo>
                      <a:pt x="91" y="268"/>
                    </a:lnTo>
                    <a:lnTo>
                      <a:pt x="104" y="260"/>
                    </a:lnTo>
                    <a:lnTo>
                      <a:pt x="114" y="256"/>
                    </a:lnTo>
                    <a:lnTo>
                      <a:pt x="115" y="256"/>
                    </a:lnTo>
                    <a:lnTo>
                      <a:pt x="117" y="257"/>
                    </a:lnTo>
                    <a:lnTo>
                      <a:pt x="137" y="281"/>
                    </a:lnTo>
                    <a:lnTo>
                      <a:pt x="139" y="281"/>
                    </a:lnTo>
                    <a:lnTo>
                      <a:pt x="139" y="292"/>
                    </a:lnTo>
                    <a:lnTo>
                      <a:pt x="140" y="300"/>
                    </a:lnTo>
                    <a:lnTo>
                      <a:pt x="143" y="300"/>
                    </a:lnTo>
                    <a:lnTo>
                      <a:pt x="158" y="313"/>
                    </a:lnTo>
                    <a:lnTo>
                      <a:pt x="175" y="313"/>
                    </a:lnTo>
                    <a:lnTo>
                      <a:pt x="203" y="326"/>
                    </a:lnTo>
                    <a:lnTo>
                      <a:pt x="217" y="330"/>
                    </a:lnTo>
                    <a:lnTo>
                      <a:pt x="217" y="331"/>
                    </a:lnTo>
                    <a:lnTo>
                      <a:pt x="220" y="338"/>
                    </a:lnTo>
                    <a:lnTo>
                      <a:pt x="218" y="344"/>
                    </a:lnTo>
                    <a:lnTo>
                      <a:pt x="218" y="348"/>
                    </a:lnTo>
                    <a:lnTo>
                      <a:pt x="220" y="350"/>
                    </a:lnTo>
                    <a:lnTo>
                      <a:pt x="221" y="350"/>
                    </a:lnTo>
                    <a:lnTo>
                      <a:pt x="224" y="351"/>
                    </a:lnTo>
                    <a:lnTo>
                      <a:pt x="231" y="353"/>
                    </a:lnTo>
                    <a:lnTo>
                      <a:pt x="244" y="360"/>
                    </a:lnTo>
                    <a:lnTo>
                      <a:pt x="245" y="360"/>
                    </a:lnTo>
                    <a:lnTo>
                      <a:pt x="251" y="363"/>
                    </a:lnTo>
                    <a:lnTo>
                      <a:pt x="255" y="363"/>
                    </a:lnTo>
                    <a:lnTo>
                      <a:pt x="255" y="362"/>
                    </a:lnTo>
                    <a:lnTo>
                      <a:pt x="277" y="314"/>
                    </a:lnTo>
                    <a:lnTo>
                      <a:pt x="278" y="314"/>
                    </a:lnTo>
                    <a:lnTo>
                      <a:pt x="284" y="306"/>
                    </a:lnTo>
                    <a:lnTo>
                      <a:pt x="285" y="305"/>
                    </a:lnTo>
                    <a:lnTo>
                      <a:pt x="287" y="306"/>
                    </a:lnTo>
                    <a:lnTo>
                      <a:pt x="295" y="307"/>
                    </a:lnTo>
                    <a:lnTo>
                      <a:pt x="301" y="307"/>
                    </a:lnTo>
                    <a:lnTo>
                      <a:pt x="305" y="312"/>
                    </a:lnTo>
                    <a:lnTo>
                      <a:pt x="308" y="323"/>
                    </a:lnTo>
                    <a:lnTo>
                      <a:pt x="309" y="324"/>
                    </a:lnTo>
                    <a:lnTo>
                      <a:pt x="314" y="327"/>
                    </a:lnTo>
                    <a:lnTo>
                      <a:pt x="322" y="327"/>
                    </a:lnTo>
                    <a:lnTo>
                      <a:pt x="326" y="330"/>
                    </a:lnTo>
                    <a:lnTo>
                      <a:pt x="329" y="333"/>
                    </a:lnTo>
                    <a:lnTo>
                      <a:pt x="329" y="345"/>
                    </a:lnTo>
                    <a:lnTo>
                      <a:pt x="336" y="345"/>
                    </a:lnTo>
                    <a:lnTo>
                      <a:pt x="351" y="337"/>
                    </a:lnTo>
                    <a:lnTo>
                      <a:pt x="353" y="338"/>
                    </a:lnTo>
                    <a:lnTo>
                      <a:pt x="378" y="326"/>
                    </a:lnTo>
                    <a:lnTo>
                      <a:pt x="389" y="309"/>
                    </a:lnTo>
                    <a:lnTo>
                      <a:pt x="396" y="291"/>
                    </a:lnTo>
                    <a:lnTo>
                      <a:pt x="397" y="289"/>
                    </a:lnTo>
                    <a:lnTo>
                      <a:pt x="397" y="288"/>
                    </a:lnTo>
                    <a:lnTo>
                      <a:pt x="404" y="277"/>
                    </a:lnTo>
                    <a:lnTo>
                      <a:pt x="415" y="267"/>
                    </a:lnTo>
                    <a:lnTo>
                      <a:pt x="418" y="267"/>
                    </a:lnTo>
                    <a:lnTo>
                      <a:pt x="418" y="266"/>
                    </a:lnTo>
                    <a:lnTo>
                      <a:pt x="420" y="264"/>
                    </a:lnTo>
                    <a:lnTo>
                      <a:pt x="420" y="256"/>
                    </a:lnTo>
                    <a:lnTo>
                      <a:pt x="421" y="252"/>
                    </a:lnTo>
                    <a:lnTo>
                      <a:pt x="421" y="246"/>
                    </a:lnTo>
                    <a:lnTo>
                      <a:pt x="422" y="245"/>
                    </a:lnTo>
                    <a:lnTo>
                      <a:pt x="425" y="239"/>
                    </a:lnTo>
                    <a:lnTo>
                      <a:pt x="427" y="239"/>
                    </a:lnTo>
                    <a:lnTo>
                      <a:pt x="438" y="228"/>
                    </a:lnTo>
                    <a:lnTo>
                      <a:pt x="441" y="228"/>
                    </a:lnTo>
                    <a:lnTo>
                      <a:pt x="429" y="204"/>
                    </a:lnTo>
                    <a:lnTo>
                      <a:pt x="420" y="187"/>
                    </a:lnTo>
                    <a:lnTo>
                      <a:pt x="413" y="183"/>
                    </a:lnTo>
                    <a:lnTo>
                      <a:pt x="398" y="183"/>
                    </a:lnTo>
                    <a:lnTo>
                      <a:pt x="397" y="182"/>
                    </a:lnTo>
                    <a:lnTo>
                      <a:pt x="394" y="182"/>
                    </a:lnTo>
                    <a:lnTo>
                      <a:pt x="393" y="180"/>
                    </a:lnTo>
                    <a:lnTo>
                      <a:pt x="391" y="178"/>
                    </a:lnTo>
                    <a:lnTo>
                      <a:pt x="386" y="161"/>
                    </a:lnTo>
                    <a:lnTo>
                      <a:pt x="381" y="154"/>
                    </a:lnTo>
                    <a:lnTo>
                      <a:pt x="378" y="143"/>
                    </a:lnTo>
                    <a:lnTo>
                      <a:pt x="378" y="139"/>
                    </a:lnTo>
                    <a:lnTo>
                      <a:pt x="387" y="119"/>
                    </a:lnTo>
                    <a:lnTo>
                      <a:pt x="382" y="113"/>
                    </a:lnTo>
                    <a:lnTo>
                      <a:pt x="382" y="112"/>
                    </a:lnTo>
                    <a:lnTo>
                      <a:pt x="371" y="106"/>
                    </a:lnTo>
                    <a:lnTo>
                      <a:pt x="369" y="106"/>
                    </a:lnTo>
                    <a:lnTo>
                      <a:pt x="360" y="109"/>
                    </a:lnTo>
                    <a:lnTo>
                      <a:pt x="357" y="109"/>
                    </a:lnTo>
                    <a:lnTo>
                      <a:pt x="353" y="108"/>
                    </a:lnTo>
                    <a:lnTo>
                      <a:pt x="350" y="10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74" name="Freeform 603">
                <a:extLst>
                  <a:ext uri="{FF2B5EF4-FFF2-40B4-BE49-F238E27FC236}">
                    <a16:creationId xmlns:a16="http://schemas.microsoft.com/office/drawing/2014/main" id="{A15203C9-CEF3-F636-12C1-9AB9950527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3" y="1669"/>
                <a:ext cx="86" cy="130"/>
              </a:xfrm>
              <a:custGeom>
                <a:avLst/>
                <a:gdLst>
                  <a:gd name="T0" fmla="*/ 169 w 346"/>
                  <a:gd name="T1" fmla="*/ 43 h 519"/>
                  <a:gd name="T2" fmla="*/ 139 w 346"/>
                  <a:gd name="T3" fmla="*/ 74 h 519"/>
                  <a:gd name="T4" fmla="*/ 127 w 346"/>
                  <a:gd name="T5" fmla="*/ 73 h 519"/>
                  <a:gd name="T6" fmla="*/ 116 w 346"/>
                  <a:gd name="T7" fmla="*/ 67 h 519"/>
                  <a:gd name="T8" fmla="*/ 110 w 346"/>
                  <a:gd name="T9" fmla="*/ 104 h 519"/>
                  <a:gd name="T10" fmla="*/ 65 w 346"/>
                  <a:gd name="T11" fmla="*/ 102 h 519"/>
                  <a:gd name="T12" fmla="*/ 49 w 346"/>
                  <a:gd name="T13" fmla="*/ 95 h 519"/>
                  <a:gd name="T14" fmla="*/ 15 w 346"/>
                  <a:gd name="T15" fmla="*/ 102 h 519"/>
                  <a:gd name="T16" fmla="*/ 7 w 346"/>
                  <a:gd name="T17" fmla="*/ 111 h 519"/>
                  <a:gd name="T18" fmla="*/ 1 w 346"/>
                  <a:gd name="T19" fmla="*/ 133 h 519"/>
                  <a:gd name="T20" fmla="*/ 11 w 346"/>
                  <a:gd name="T21" fmla="*/ 158 h 519"/>
                  <a:gd name="T22" fmla="*/ 47 w 346"/>
                  <a:gd name="T23" fmla="*/ 173 h 519"/>
                  <a:gd name="T24" fmla="*/ 43 w 346"/>
                  <a:gd name="T25" fmla="*/ 184 h 519"/>
                  <a:gd name="T26" fmla="*/ 114 w 346"/>
                  <a:gd name="T27" fmla="*/ 209 h 519"/>
                  <a:gd name="T28" fmla="*/ 111 w 346"/>
                  <a:gd name="T29" fmla="*/ 221 h 519"/>
                  <a:gd name="T30" fmla="*/ 107 w 346"/>
                  <a:gd name="T31" fmla="*/ 236 h 519"/>
                  <a:gd name="T32" fmla="*/ 100 w 346"/>
                  <a:gd name="T33" fmla="*/ 281 h 519"/>
                  <a:gd name="T34" fmla="*/ 111 w 346"/>
                  <a:gd name="T35" fmla="*/ 290 h 519"/>
                  <a:gd name="T36" fmla="*/ 106 w 346"/>
                  <a:gd name="T37" fmla="*/ 321 h 519"/>
                  <a:gd name="T38" fmla="*/ 67 w 346"/>
                  <a:gd name="T39" fmla="*/ 328 h 519"/>
                  <a:gd name="T40" fmla="*/ 64 w 346"/>
                  <a:gd name="T41" fmla="*/ 348 h 519"/>
                  <a:gd name="T42" fmla="*/ 33 w 346"/>
                  <a:gd name="T43" fmla="*/ 398 h 519"/>
                  <a:gd name="T44" fmla="*/ 57 w 346"/>
                  <a:gd name="T45" fmla="*/ 417 h 519"/>
                  <a:gd name="T46" fmla="*/ 78 w 346"/>
                  <a:gd name="T47" fmla="*/ 433 h 519"/>
                  <a:gd name="T48" fmla="*/ 82 w 346"/>
                  <a:gd name="T49" fmla="*/ 469 h 519"/>
                  <a:gd name="T50" fmla="*/ 109 w 346"/>
                  <a:gd name="T51" fmla="*/ 518 h 519"/>
                  <a:gd name="T52" fmla="*/ 120 w 346"/>
                  <a:gd name="T53" fmla="*/ 509 h 519"/>
                  <a:gd name="T54" fmla="*/ 141 w 346"/>
                  <a:gd name="T55" fmla="*/ 486 h 519"/>
                  <a:gd name="T56" fmla="*/ 174 w 346"/>
                  <a:gd name="T57" fmla="*/ 472 h 519"/>
                  <a:gd name="T58" fmla="*/ 194 w 346"/>
                  <a:gd name="T59" fmla="*/ 480 h 519"/>
                  <a:gd name="T60" fmla="*/ 213 w 346"/>
                  <a:gd name="T61" fmla="*/ 516 h 519"/>
                  <a:gd name="T62" fmla="*/ 222 w 346"/>
                  <a:gd name="T63" fmla="*/ 493 h 519"/>
                  <a:gd name="T64" fmla="*/ 230 w 346"/>
                  <a:gd name="T65" fmla="*/ 476 h 519"/>
                  <a:gd name="T66" fmla="*/ 255 w 346"/>
                  <a:gd name="T67" fmla="*/ 455 h 519"/>
                  <a:gd name="T68" fmla="*/ 257 w 346"/>
                  <a:gd name="T69" fmla="*/ 437 h 519"/>
                  <a:gd name="T70" fmla="*/ 269 w 346"/>
                  <a:gd name="T71" fmla="*/ 422 h 519"/>
                  <a:gd name="T72" fmla="*/ 281 w 346"/>
                  <a:gd name="T73" fmla="*/ 380 h 519"/>
                  <a:gd name="T74" fmla="*/ 266 w 346"/>
                  <a:gd name="T75" fmla="*/ 356 h 519"/>
                  <a:gd name="T76" fmla="*/ 282 w 346"/>
                  <a:gd name="T77" fmla="*/ 338 h 519"/>
                  <a:gd name="T78" fmla="*/ 297 w 346"/>
                  <a:gd name="T79" fmla="*/ 325 h 519"/>
                  <a:gd name="T80" fmla="*/ 297 w 346"/>
                  <a:gd name="T81" fmla="*/ 298 h 519"/>
                  <a:gd name="T82" fmla="*/ 308 w 346"/>
                  <a:gd name="T83" fmla="*/ 279 h 519"/>
                  <a:gd name="T84" fmla="*/ 305 w 346"/>
                  <a:gd name="T85" fmla="*/ 241 h 519"/>
                  <a:gd name="T86" fmla="*/ 311 w 346"/>
                  <a:gd name="T87" fmla="*/ 204 h 519"/>
                  <a:gd name="T88" fmla="*/ 317 w 346"/>
                  <a:gd name="T89" fmla="*/ 190 h 519"/>
                  <a:gd name="T90" fmla="*/ 332 w 346"/>
                  <a:gd name="T91" fmla="*/ 198 h 519"/>
                  <a:gd name="T92" fmla="*/ 335 w 346"/>
                  <a:gd name="T93" fmla="*/ 178 h 519"/>
                  <a:gd name="T94" fmla="*/ 345 w 346"/>
                  <a:gd name="T95" fmla="*/ 161 h 519"/>
                  <a:gd name="T96" fmla="*/ 329 w 346"/>
                  <a:gd name="T97" fmla="*/ 152 h 519"/>
                  <a:gd name="T98" fmla="*/ 307 w 346"/>
                  <a:gd name="T99" fmla="*/ 140 h 519"/>
                  <a:gd name="T100" fmla="*/ 290 w 346"/>
                  <a:gd name="T101" fmla="*/ 125 h 519"/>
                  <a:gd name="T102" fmla="*/ 308 w 346"/>
                  <a:gd name="T103" fmla="*/ 121 h 519"/>
                  <a:gd name="T104" fmla="*/ 317 w 346"/>
                  <a:gd name="T105" fmla="*/ 97 h 519"/>
                  <a:gd name="T106" fmla="*/ 307 w 346"/>
                  <a:gd name="T107" fmla="*/ 68 h 519"/>
                  <a:gd name="T108" fmla="*/ 310 w 346"/>
                  <a:gd name="T109" fmla="*/ 39 h 519"/>
                  <a:gd name="T110" fmla="*/ 314 w 346"/>
                  <a:gd name="T111" fmla="*/ 12 h 519"/>
                  <a:gd name="T112" fmla="*/ 311 w 346"/>
                  <a:gd name="T113" fmla="*/ 5 h 519"/>
                  <a:gd name="T114" fmla="*/ 282 w 346"/>
                  <a:gd name="T115" fmla="*/ 5 h 519"/>
                  <a:gd name="T116" fmla="*/ 257 w 346"/>
                  <a:gd name="T117" fmla="*/ 21 h 519"/>
                  <a:gd name="T118" fmla="*/ 222 w 346"/>
                  <a:gd name="T119" fmla="*/ 49 h 519"/>
                  <a:gd name="T120" fmla="*/ 211 w 346"/>
                  <a:gd name="T121" fmla="*/ 36 h 519"/>
                  <a:gd name="T122" fmla="*/ 181 w 346"/>
                  <a:gd name="T123" fmla="*/ 43 h 5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46" h="519">
                    <a:moveTo>
                      <a:pt x="178" y="44"/>
                    </a:moveTo>
                    <a:lnTo>
                      <a:pt x="178" y="46"/>
                    </a:lnTo>
                    <a:lnTo>
                      <a:pt x="171" y="44"/>
                    </a:lnTo>
                    <a:lnTo>
                      <a:pt x="171" y="43"/>
                    </a:lnTo>
                    <a:lnTo>
                      <a:pt x="169" y="43"/>
                    </a:lnTo>
                    <a:lnTo>
                      <a:pt x="155" y="49"/>
                    </a:lnTo>
                    <a:lnTo>
                      <a:pt x="148" y="54"/>
                    </a:lnTo>
                    <a:lnTo>
                      <a:pt x="141" y="67"/>
                    </a:lnTo>
                    <a:lnTo>
                      <a:pt x="139" y="71"/>
                    </a:lnTo>
                    <a:lnTo>
                      <a:pt x="139" y="74"/>
                    </a:lnTo>
                    <a:lnTo>
                      <a:pt x="141" y="77"/>
                    </a:lnTo>
                    <a:lnTo>
                      <a:pt x="139" y="78"/>
                    </a:lnTo>
                    <a:lnTo>
                      <a:pt x="137" y="80"/>
                    </a:lnTo>
                    <a:lnTo>
                      <a:pt x="135" y="80"/>
                    </a:lnTo>
                    <a:lnTo>
                      <a:pt x="127" y="73"/>
                    </a:lnTo>
                    <a:lnTo>
                      <a:pt x="125" y="68"/>
                    </a:lnTo>
                    <a:lnTo>
                      <a:pt x="125" y="67"/>
                    </a:lnTo>
                    <a:lnTo>
                      <a:pt x="127" y="65"/>
                    </a:lnTo>
                    <a:lnTo>
                      <a:pt x="117" y="65"/>
                    </a:lnTo>
                    <a:lnTo>
                      <a:pt x="116" y="67"/>
                    </a:lnTo>
                    <a:lnTo>
                      <a:pt x="120" y="81"/>
                    </a:lnTo>
                    <a:lnTo>
                      <a:pt x="117" y="84"/>
                    </a:lnTo>
                    <a:lnTo>
                      <a:pt x="113" y="92"/>
                    </a:lnTo>
                    <a:lnTo>
                      <a:pt x="113" y="99"/>
                    </a:lnTo>
                    <a:lnTo>
                      <a:pt x="110" y="104"/>
                    </a:lnTo>
                    <a:lnTo>
                      <a:pt x="109" y="104"/>
                    </a:lnTo>
                    <a:lnTo>
                      <a:pt x="92" y="107"/>
                    </a:lnTo>
                    <a:lnTo>
                      <a:pt x="77" y="107"/>
                    </a:lnTo>
                    <a:lnTo>
                      <a:pt x="65" y="106"/>
                    </a:lnTo>
                    <a:lnTo>
                      <a:pt x="65" y="102"/>
                    </a:lnTo>
                    <a:lnTo>
                      <a:pt x="57" y="103"/>
                    </a:lnTo>
                    <a:lnTo>
                      <a:pt x="53" y="103"/>
                    </a:lnTo>
                    <a:lnTo>
                      <a:pt x="50" y="102"/>
                    </a:lnTo>
                    <a:lnTo>
                      <a:pt x="50" y="100"/>
                    </a:lnTo>
                    <a:lnTo>
                      <a:pt x="49" y="95"/>
                    </a:lnTo>
                    <a:lnTo>
                      <a:pt x="44" y="94"/>
                    </a:lnTo>
                    <a:lnTo>
                      <a:pt x="30" y="94"/>
                    </a:lnTo>
                    <a:lnTo>
                      <a:pt x="24" y="95"/>
                    </a:lnTo>
                    <a:lnTo>
                      <a:pt x="18" y="100"/>
                    </a:lnTo>
                    <a:lnTo>
                      <a:pt x="15" y="102"/>
                    </a:lnTo>
                    <a:lnTo>
                      <a:pt x="12" y="104"/>
                    </a:lnTo>
                    <a:lnTo>
                      <a:pt x="10" y="106"/>
                    </a:lnTo>
                    <a:lnTo>
                      <a:pt x="10" y="109"/>
                    </a:lnTo>
                    <a:lnTo>
                      <a:pt x="7" y="110"/>
                    </a:lnTo>
                    <a:lnTo>
                      <a:pt x="7" y="111"/>
                    </a:lnTo>
                    <a:lnTo>
                      <a:pt x="5" y="113"/>
                    </a:lnTo>
                    <a:lnTo>
                      <a:pt x="5" y="114"/>
                    </a:lnTo>
                    <a:lnTo>
                      <a:pt x="3" y="118"/>
                    </a:lnTo>
                    <a:lnTo>
                      <a:pt x="0" y="133"/>
                    </a:lnTo>
                    <a:lnTo>
                      <a:pt x="1" y="133"/>
                    </a:lnTo>
                    <a:lnTo>
                      <a:pt x="1" y="135"/>
                    </a:lnTo>
                    <a:lnTo>
                      <a:pt x="0" y="142"/>
                    </a:lnTo>
                    <a:lnTo>
                      <a:pt x="0" y="144"/>
                    </a:lnTo>
                    <a:lnTo>
                      <a:pt x="1" y="144"/>
                    </a:lnTo>
                    <a:lnTo>
                      <a:pt x="11" y="158"/>
                    </a:lnTo>
                    <a:lnTo>
                      <a:pt x="17" y="164"/>
                    </a:lnTo>
                    <a:lnTo>
                      <a:pt x="24" y="169"/>
                    </a:lnTo>
                    <a:lnTo>
                      <a:pt x="34" y="171"/>
                    </a:lnTo>
                    <a:lnTo>
                      <a:pt x="46" y="171"/>
                    </a:lnTo>
                    <a:lnTo>
                      <a:pt x="47" y="173"/>
                    </a:lnTo>
                    <a:lnTo>
                      <a:pt x="47" y="174"/>
                    </a:lnTo>
                    <a:lnTo>
                      <a:pt x="44" y="178"/>
                    </a:lnTo>
                    <a:lnTo>
                      <a:pt x="44" y="183"/>
                    </a:lnTo>
                    <a:lnTo>
                      <a:pt x="43" y="183"/>
                    </a:lnTo>
                    <a:lnTo>
                      <a:pt x="43" y="184"/>
                    </a:lnTo>
                    <a:lnTo>
                      <a:pt x="42" y="185"/>
                    </a:lnTo>
                    <a:lnTo>
                      <a:pt x="43" y="185"/>
                    </a:lnTo>
                    <a:lnTo>
                      <a:pt x="68" y="204"/>
                    </a:lnTo>
                    <a:lnTo>
                      <a:pt x="71" y="204"/>
                    </a:lnTo>
                    <a:lnTo>
                      <a:pt x="114" y="209"/>
                    </a:lnTo>
                    <a:lnTo>
                      <a:pt x="117" y="209"/>
                    </a:lnTo>
                    <a:lnTo>
                      <a:pt x="116" y="212"/>
                    </a:lnTo>
                    <a:lnTo>
                      <a:pt x="114" y="214"/>
                    </a:lnTo>
                    <a:lnTo>
                      <a:pt x="114" y="216"/>
                    </a:lnTo>
                    <a:lnTo>
                      <a:pt x="111" y="221"/>
                    </a:lnTo>
                    <a:lnTo>
                      <a:pt x="110" y="222"/>
                    </a:lnTo>
                    <a:lnTo>
                      <a:pt x="109" y="225"/>
                    </a:lnTo>
                    <a:lnTo>
                      <a:pt x="109" y="228"/>
                    </a:lnTo>
                    <a:lnTo>
                      <a:pt x="107" y="233"/>
                    </a:lnTo>
                    <a:lnTo>
                      <a:pt x="107" y="236"/>
                    </a:lnTo>
                    <a:lnTo>
                      <a:pt x="113" y="257"/>
                    </a:lnTo>
                    <a:lnTo>
                      <a:pt x="114" y="260"/>
                    </a:lnTo>
                    <a:lnTo>
                      <a:pt x="114" y="265"/>
                    </a:lnTo>
                    <a:lnTo>
                      <a:pt x="109" y="274"/>
                    </a:lnTo>
                    <a:lnTo>
                      <a:pt x="100" y="281"/>
                    </a:lnTo>
                    <a:lnTo>
                      <a:pt x="99" y="283"/>
                    </a:lnTo>
                    <a:lnTo>
                      <a:pt x="102" y="282"/>
                    </a:lnTo>
                    <a:lnTo>
                      <a:pt x="110" y="288"/>
                    </a:lnTo>
                    <a:lnTo>
                      <a:pt x="111" y="289"/>
                    </a:lnTo>
                    <a:lnTo>
                      <a:pt x="111" y="290"/>
                    </a:lnTo>
                    <a:lnTo>
                      <a:pt x="117" y="300"/>
                    </a:lnTo>
                    <a:lnTo>
                      <a:pt x="117" y="301"/>
                    </a:lnTo>
                    <a:lnTo>
                      <a:pt x="118" y="303"/>
                    </a:lnTo>
                    <a:lnTo>
                      <a:pt x="117" y="304"/>
                    </a:lnTo>
                    <a:lnTo>
                      <a:pt x="106" y="321"/>
                    </a:lnTo>
                    <a:lnTo>
                      <a:pt x="104" y="322"/>
                    </a:lnTo>
                    <a:lnTo>
                      <a:pt x="103" y="321"/>
                    </a:lnTo>
                    <a:lnTo>
                      <a:pt x="97" y="320"/>
                    </a:lnTo>
                    <a:lnTo>
                      <a:pt x="78" y="324"/>
                    </a:lnTo>
                    <a:lnTo>
                      <a:pt x="67" y="328"/>
                    </a:lnTo>
                    <a:lnTo>
                      <a:pt x="60" y="335"/>
                    </a:lnTo>
                    <a:lnTo>
                      <a:pt x="57" y="339"/>
                    </a:lnTo>
                    <a:lnTo>
                      <a:pt x="56" y="339"/>
                    </a:lnTo>
                    <a:lnTo>
                      <a:pt x="57" y="342"/>
                    </a:lnTo>
                    <a:lnTo>
                      <a:pt x="64" y="348"/>
                    </a:lnTo>
                    <a:lnTo>
                      <a:pt x="67" y="352"/>
                    </a:lnTo>
                    <a:lnTo>
                      <a:pt x="46" y="382"/>
                    </a:lnTo>
                    <a:lnTo>
                      <a:pt x="40" y="392"/>
                    </a:lnTo>
                    <a:lnTo>
                      <a:pt x="36" y="396"/>
                    </a:lnTo>
                    <a:lnTo>
                      <a:pt x="33" y="398"/>
                    </a:lnTo>
                    <a:lnTo>
                      <a:pt x="32" y="399"/>
                    </a:lnTo>
                    <a:lnTo>
                      <a:pt x="34" y="399"/>
                    </a:lnTo>
                    <a:lnTo>
                      <a:pt x="37" y="402"/>
                    </a:lnTo>
                    <a:lnTo>
                      <a:pt x="37" y="403"/>
                    </a:lnTo>
                    <a:lnTo>
                      <a:pt x="57" y="417"/>
                    </a:lnTo>
                    <a:lnTo>
                      <a:pt x="67" y="419"/>
                    </a:lnTo>
                    <a:lnTo>
                      <a:pt x="68" y="419"/>
                    </a:lnTo>
                    <a:lnTo>
                      <a:pt x="70" y="422"/>
                    </a:lnTo>
                    <a:lnTo>
                      <a:pt x="75" y="427"/>
                    </a:lnTo>
                    <a:lnTo>
                      <a:pt x="78" y="433"/>
                    </a:lnTo>
                    <a:lnTo>
                      <a:pt x="81" y="438"/>
                    </a:lnTo>
                    <a:lnTo>
                      <a:pt x="84" y="455"/>
                    </a:lnTo>
                    <a:lnTo>
                      <a:pt x="84" y="456"/>
                    </a:lnTo>
                    <a:lnTo>
                      <a:pt x="82" y="466"/>
                    </a:lnTo>
                    <a:lnTo>
                      <a:pt x="82" y="469"/>
                    </a:lnTo>
                    <a:lnTo>
                      <a:pt x="99" y="497"/>
                    </a:lnTo>
                    <a:lnTo>
                      <a:pt x="104" y="509"/>
                    </a:lnTo>
                    <a:lnTo>
                      <a:pt x="106" y="518"/>
                    </a:lnTo>
                    <a:lnTo>
                      <a:pt x="107" y="519"/>
                    </a:lnTo>
                    <a:lnTo>
                      <a:pt x="109" y="518"/>
                    </a:lnTo>
                    <a:lnTo>
                      <a:pt x="111" y="518"/>
                    </a:lnTo>
                    <a:lnTo>
                      <a:pt x="114" y="516"/>
                    </a:lnTo>
                    <a:lnTo>
                      <a:pt x="118" y="512"/>
                    </a:lnTo>
                    <a:lnTo>
                      <a:pt x="118" y="511"/>
                    </a:lnTo>
                    <a:lnTo>
                      <a:pt x="120" y="509"/>
                    </a:lnTo>
                    <a:lnTo>
                      <a:pt x="120" y="505"/>
                    </a:lnTo>
                    <a:lnTo>
                      <a:pt x="121" y="505"/>
                    </a:lnTo>
                    <a:lnTo>
                      <a:pt x="127" y="497"/>
                    </a:lnTo>
                    <a:lnTo>
                      <a:pt x="138" y="487"/>
                    </a:lnTo>
                    <a:lnTo>
                      <a:pt x="141" y="486"/>
                    </a:lnTo>
                    <a:lnTo>
                      <a:pt x="155" y="486"/>
                    </a:lnTo>
                    <a:lnTo>
                      <a:pt x="169" y="482"/>
                    </a:lnTo>
                    <a:lnTo>
                      <a:pt x="171" y="478"/>
                    </a:lnTo>
                    <a:lnTo>
                      <a:pt x="173" y="476"/>
                    </a:lnTo>
                    <a:lnTo>
                      <a:pt x="174" y="472"/>
                    </a:lnTo>
                    <a:lnTo>
                      <a:pt x="176" y="470"/>
                    </a:lnTo>
                    <a:lnTo>
                      <a:pt x="176" y="463"/>
                    </a:lnTo>
                    <a:lnTo>
                      <a:pt x="177" y="463"/>
                    </a:lnTo>
                    <a:lnTo>
                      <a:pt x="183" y="465"/>
                    </a:lnTo>
                    <a:lnTo>
                      <a:pt x="194" y="480"/>
                    </a:lnTo>
                    <a:lnTo>
                      <a:pt x="195" y="483"/>
                    </a:lnTo>
                    <a:lnTo>
                      <a:pt x="198" y="486"/>
                    </a:lnTo>
                    <a:lnTo>
                      <a:pt x="208" y="512"/>
                    </a:lnTo>
                    <a:lnTo>
                      <a:pt x="212" y="516"/>
                    </a:lnTo>
                    <a:lnTo>
                      <a:pt x="213" y="516"/>
                    </a:lnTo>
                    <a:lnTo>
                      <a:pt x="225" y="505"/>
                    </a:lnTo>
                    <a:lnTo>
                      <a:pt x="225" y="500"/>
                    </a:lnTo>
                    <a:lnTo>
                      <a:pt x="227" y="494"/>
                    </a:lnTo>
                    <a:lnTo>
                      <a:pt x="223" y="494"/>
                    </a:lnTo>
                    <a:lnTo>
                      <a:pt x="222" y="493"/>
                    </a:lnTo>
                    <a:lnTo>
                      <a:pt x="222" y="480"/>
                    </a:lnTo>
                    <a:lnTo>
                      <a:pt x="223" y="480"/>
                    </a:lnTo>
                    <a:lnTo>
                      <a:pt x="225" y="479"/>
                    </a:lnTo>
                    <a:lnTo>
                      <a:pt x="229" y="478"/>
                    </a:lnTo>
                    <a:lnTo>
                      <a:pt x="230" y="476"/>
                    </a:lnTo>
                    <a:lnTo>
                      <a:pt x="230" y="472"/>
                    </a:lnTo>
                    <a:lnTo>
                      <a:pt x="245" y="463"/>
                    </a:lnTo>
                    <a:lnTo>
                      <a:pt x="247" y="463"/>
                    </a:lnTo>
                    <a:lnTo>
                      <a:pt x="251" y="456"/>
                    </a:lnTo>
                    <a:lnTo>
                      <a:pt x="255" y="455"/>
                    </a:lnTo>
                    <a:lnTo>
                      <a:pt x="258" y="455"/>
                    </a:lnTo>
                    <a:lnTo>
                      <a:pt x="258" y="454"/>
                    </a:lnTo>
                    <a:lnTo>
                      <a:pt x="259" y="449"/>
                    </a:lnTo>
                    <a:lnTo>
                      <a:pt x="258" y="440"/>
                    </a:lnTo>
                    <a:lnTo>
                      <a:pt x="257" y="437"/>
                    </a:lnTo>
                    <a:lnTo>
                      <a:pt x="257" y="435"/>
                    </a:lnTo>
                    <a:lnTo>
                      <a:pt x="259" y="430"/>
                    </a:lnTo>
                    <a:lnTo>
                      <a:pt x="265" y="423"/>
                    </a:lnTo>
                    <a:lnTo>
                      <a:pt x="268" y="422"/>
                    </a:lnTo>
                    <a:lnTo>
                      <a:pt x="269" y="422"/>
                    </a:lnTo>
                    <a:lnTo>
                      <a:pt x="269" y="420"/>
                    </a:lnTo>
                    <a:lnTo>
                      <a:pt x="272" y="416"/>
                    </a:lnTo>
                    <a:lnTo>
                      <a:pt x="272" y="408"/>
                    </a:lnTo>
                    <a:lnTo>
                      <a:pt x="278" y="385"/>
                    </a:lnTo>
                    <a:lnTo>
                      <a:pt x="281" y="380"/>
                    </a:lnTo>
                    <a:lnTo>
                      <a:pt x="281" y="373"/>
                    </a:lnTo>
                    <a:lnTo>
                      <a:pt x="279" y="371"/>
                    </a:lnTo>
                    <a:lnTo>
                      <a:pt x="276" y="366"/>
                    </a:lnTo>
                    <a:lnTo>
                      <a:pt x="271" y="359"/>
                    </a:lnTo>
                    <a:lnTo>
                      <a:pt x="266" y="356"/>
                    </a:lnTo>
                    <a:lnTo>
                      <a:pt x="264" y="352"/>
                    </a:lnTo>
                    <a:lnTo>
                      <a:pt x="264" y="350"/>
                    </a:lnTo>
                    <a:lnTo>
                      <a:pt x="266" y="343"/>
                    </a:lnTo>
                    <a:lnTo>
                      <a:pt x="268" y="343"/>
                    </a:lnTo>
                    <a:lnTo>
                      <a:pt x="282" y="338"/>
                    </a:lnTo>
                    <a:lnTo>
                      <a:pt x="285" y="336"/>
                    </a:lnTo>
                    <a:lnTo>
                      <a:pt x="288" y="334"/>
                    </a:lnTo>
                    <a:lnTo>
                      <a:pt x="290" y="329"/>
                    </a:lnTo>
                    <a:lnTo>
                      <a:pt x="294" y="328"/>
                    </a:lnTo>
                    <a:lnTo>
                      <a:pt x="297" y="325"/>
                    </a:lnTo>
                    <a:lnTo>
                      <a:pt x="300" y="320"/>
                    </a:lnTo>
                    <a:lnTo>
                      <a:pt x="301" y="313"/>
                    </a:lnTo>
                    <a:lnTo>
                      <a:pt x="300" y="306"/>
                    </a:lnTo>
                    <a:lnTo>
                      <a:pt x="298" y="301"/>
                    </a:lnTo>
                    <a:lnTo>
                      <a:pt x="297" y="298"/>
                    </a:lnTo>
                    <a:lnTo>
                      <a:pt x="297" y="292"/>
                    </a:lnTo>
                    <a:lnTo>
                      <a:pt x="303" y="282"/>
                    </a:lnTo>
                    <a:lnTo>
                      <a:pt x="304" y="282"/>
                    </a:lnTo>
                    <a:lnTo>
                      <a:pt x="307" y="281"/>
                    </a:lnTo>
                    <a:lnTo>
                      <a:pt x="308" y="279"/>
                    </a:lnTo>
                    <a:lnTo>
                      <a:pt x="307" y="278"/>
                    </a:lnTo>
                    <a:lnTo>
                      <a:pt x="307" y="276"/>
                    </a:lnTo>
                    <a:lnTo>
                      <a:pt x="310" y="269"/>
                    </a:lnTo>
                    <a:lnTo>
                      <a:pt x="310" y="257"/>
                    </a:lnTo>
                    <a:lnTo>
                      <a:pt x="305" y="241"/>
                    </a:lnTo>
                    <a:lnTo>
                      <a:pt x="305" y="240"/>
                    </a:lnTo>
                    <a:lnTo>
                      <a:pt x="308" y="236"/>
                    </a:lnTo>
                    <a:lnTo>
                      <a:pt x="311" y="216"/>
                    </a:lnTo>
                    <a:lnTo>
                      <a:pt x="310" y="212"/>
                    </a:lnTo>
                    <a:lnTo>
                      <a:pt x="311" y="204"/>
                    </a:lnTo>
                    <a:lnTo>
                      <a:pt x="311" y="195"/>
                    </a:lnTo>
                    <a:lnTo>
                      <a:pt x="310" y="188"/>
                    </a:lnTo>
                    <a:lnTo>
                      <a:pt x="311" y="188"/>
                    </a:lnTo>
                    <a:lnTo>
                      <a:pt x="314" y="190"/>
                    </a:lnTo>
                    <a:lnTo>
                      <a:pt x="317" y="190"/>
                    </a:lnTo>
                    <a:lnTo>
                      <a:pt x="321" y="193"/>
                    </a:lnTo>
                    <a:lnTo>
                      <a:pt x="325" y="194"/>
                    </a:lnTo>
                    <a:lnTo>
                      <a:pt x="325" y="195"/>
                    </a:lnTo>
                    <a:lnTo>
                      <a:pt x="331" y="198"/>
                    </a:lnTo>
                    <a:lnTo>
                      <a:pt x="332" y="198"/>
                    </a:lnTo>
                    <a:lnTo>
                      <a:pt x="331" y="197"/>
                    </a:lnTo>
                    <a:lnTo>
                      <a:pt x="331" y="194"/>
                    </a:lnTo>
                    <a:lnTo>
                      <a:pt x="334" y="184"/>
                    </a:lnTo>
                    <a:lnTo>
                      <a:pt x="334" y="181"/>
                    </a:lnTo>
                    <a:lnTo>
                      <a:pt x="335" y="178"/>
                    </a:lnTo>
                    <a:lnTo>
                      <a:pt x="345" y="166"/>
                    </a:lnTo>
                    <a:lnTo>
                      <a:pt x="345" y="164"/>
                    </a:lnTo>
                    <a:lnTo>
                      <a:pt x="346" y="161"/>
                    </a:lnTo>
                    <a:lnTo>
                      <a:pt x="346" y="159"/>
                    </a:lnTo>
                    <a:lnTo>
                      <a:pt x="345" y="161"/>
                    </a:lnTo>
                    <a:lnTo>
                      <a:pt x="343" y="159"/>
                    </a:lnTo>
                    <a:lnTo>
                      <a:pt x="335" y="152"/>
                    </a:lnTo>
                    <a:lnTo>
                      <a:pt x="334" y="154"/>
                    </a:lnTo>
                    <a:lnTo>
                      <a:pt x="329" y="154"/>
                    </a:lnTo>
                    <a:lnTo>
                      <a:pt x="329" y="152"/>
                    </a:lnTo>
                    <a:lnTo>
                      <a:pt x="328" y="151"/>
                    </a:lnTo>
                    <a:lnTo>
                      <a:pt x="328" y="149"/>
                    </a:lnTo>
                    <a:lnTo>
                      <a:pt x="325" y="145"/>
                    </a:lnTo>
                    <a:lnTo>
                      <a:pt x="322" y="144"/>
                    </a:lnTo>
                    <a:lnTo>
                      <a:pt x="307" y="140"/>
                    </a:lnTo>
                    <a:lnTo>
                      <a:pt x="298" y="145"/>
                    </a:lnTo>
                    <a:lnTo>
                      <a:pt x="296" y="144"/>
                    </a:lnTo>
                    <a:lnTo>
                      <a:pt x="289" y="138"/>
                    </a:lnTo>
                    <a:lnTo>
                      <a:pt x="289" y="137"/>
                    </a:lnTo>
                    <a:lnTo>
                      <a:pt x="290" y="125"/>
                    </a:lnTo>
                    <a:lnTo>
                      <a:pt x="294" y="116"/>
                    </a:lnTo>
                    <a:lnTo>
                      <a:pt x="301" y="117"/>
                    </a:lnTo>
                    <a:lnTo>
                      <a:pt x="301" y="118"/>
                    </a:lnTo>
                    <a:lnTo>
                      <a:pt x="304" y="121"/>
                    </a:lnTo>
                    <a:lnTo>
                      <a:pt x="308" y="121"/>
                    </a:lnTo>
                    <a:lnTo>
                      <a:pt x="311" y="118"/>
                    </a:lnTo>
                    <a:lnTo>
                      <a:pt x="312" y="114"/>
                    </a:lnTo>
                    <a:lnTo>
                      <a:pt x="314" y="111"/>
                    </a:lnTo>
                    <a:lnTo>
                      <a:pt x="314" y="107"/>
                    </a:lnTo>
                    <a:lnTo>
                      <a:pt x="317" y="97"/>
                    </a:lnTo>
                    <a:lnTo>
                      <a:pt x="315" y="89"/>
                    </a:lnTo>
                    <a:lnTo>
                      <a:pt x="315" y="87"/>
                    </a:lnTo>
                    <a:lnTo>
                      <a:pt x="314" y="85"/>
                    </a:lnTo>
                    <a:lnTo>
                      <a:pt x="310" y="74"/>
                    </a:lnTo>
                    <a:lnTo>
                      <a:pt x="307" y="68"/>
                    </a:lnTo>
                    <a:lnTo>
                      <a:pt x="307" y="65"/>
                    </a:lnTo>
                    <a:lnTo>
                      <a:pt x="305" y="63"/>
                    </a:lnTo>
                    <a:lnTo>
                      <a:pt x="305" y="58"/>
                    </a:lnTo>
                    <a:lnTo>
                      <a:pt x="307" y="49"/>
                    </a:lnTo>
                    <a:lnTo>
                      <a:pt x="310" y="39"/>
                    </a:lnTo>
                    <a:lnTo>
                      <a:pt x="310" y="37"/>
                    </a:lnTo>
                    <a:lnTo>
                      <a:pt x="311" y="22"/>
                    </a:lnTo>
                    <a:lnTo>
                      <a:pt x="311" y="18"/>
                    </a:lnTo>
                    <a:lnTo>
                      <a:pt x="312" y="14"/>
                    </a:lnTo>
                    <a:lnTo>
                      <a:pt x="314" y="12"/>
                    </a:lnTo>
                    <a:lnTo>
                      <a:pt x="314" y="11"/>
                    </a:lnTo>
                    <a:lnTo>
                      <a:pt x="315" y="10"/>
                    </a:lnTo>
                    <a:lnTo>
                      <a:pt x="315" y="7"/>
                    </a:lnTo>
                    <a:lnTo>
                      <a:pt x="312" y="5"/>
                    </a:lnTo>
                    <a:lnTo>
                      <a:pt x="311" y="5"/>
                    </a:lnTo>
                    <a:lnTo>
                      <a:pt x="310" y="7"/>
                    </a:lnTo>
                    <a:lnTo>
                      <a:pt x="301" y="4"/>
                    </a:lnTo>
                    <a:lnTo>
                      <a:pt x="298" y="3"/>
                    </a:lnTo>
                    <a:lnTo>
                      <a:pt x="296" y="0"/>
                    </a:lnTo>
                    <a:lnTo>
                      <a:pt x="282" y="5"/>
                    </a:lnTo>
                    <a:lnTo>
                      <a:pt x="281" y="7"/>
                    </a:lnTo>
                    <a:lnTo>
                      <a:pt x="278" y="8"/>
                    </a:lnTo>
                    <a:lnTo>
                      <a:pt x="275" y="12"/>
                    </a:lnTo>
                    <a:lnTo>
                      <a:pt x="259" y="20"/>
                    </a:lnTo>
                    <a:lnTo>
                      <a:pt x="257" y="21"/>
                    </a:lnTo>
                    <a:lnTo>
                      <a:pt x="255" y="22"/>
                    </a:lnTo>
                    <a:lnTo>
                      <a:pt x="252" y="24"/>
                    </a:lnTo>
                    <a:lnTo>
                      <a:pt x="229" y="46"/>
                    </a:lnTo>
                    <a:lnTo>
                      <a:pt x="223" y="49"/>
                    </a:lnTo>
                    <a:lnTo>
                      <a:pt x="222" y="49"/>
                    </a:lnTo>
                    <a:lnTo>
                      <a:pt x="219" y="47"/>
                    </a:lnTo>
                    <a:lnTo>
                      <a:pt x="218" y="44"/>
                    </a:lnTo>
                    <a:lnTo>
                      <a:pt x="216" y="43"/>
                    </a:lnTo>
                    <a:lnTo>
                      <a:pt x="216" y="40"/>
                    </a:lnTo>
                    <a:lnTo>
                      <a:pt x="211" y="36"/>
                    </a:lnTo>
                    <a:lnTo>
                      <a:pt x="198" y="30"/>
                    </a:lnTo>
                    <a:lnTo>
                      <a:pt x="197" y="28"/>
                    </a:lnTo>
                    <a:lnTo>
                      <a:pt x="197" y="33"/>
                    </a:lnTo>
                    <a:lnTo>
                      <a:pt x="192" y="37"/>
                    </a:lnTo>
                    <a:lnTo>
                      <a:pt x="181" y="43"/>
                    </a:lnTo>
                    <a:lnTo>
                      <a:pt x="180" y="44"/>
                    </a:lnTo>
                    <a:lnTo>
                      <a:pt x="178" y="4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75" name="Freeform 604">
                <a:extLst>
                  <a:ext uri="{FF2B5EF4-FFF2-40B4-BE49-F238E27FC236}">
                    <a16:creationId xmlns:a16="http://schemas.microsoft.com/office/drawing/2014/main" id="{9352349D-D1E2-EBA8-BA61-D4921DCDC2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0" y="1648"/>
                <a:ext cx="74" cy="68"/>
              </a:xfrm>
              <a:custGeom>
                <a:avLst/>
                <a:gdLst>
                  <a:gd name="T0" fmla="*/ 165 w 300"/>
                  <a:gd name="T1" fmla="*/ 40 h 273"/>
                  <a:gd name="T2" fmla="*/ 155 w 300"/>
                  <a:gd name="T3" fmla="*/ 25 h 273"/>
                  <a:gd name="T4" fmla="*/ 138 w 300"/>
                  <a:gd name="T5" fmla="*/ 19 h 273"/>
                  <a:gd name="T6" fmla="*/ 130 w 300"/>
                  <a:gd name="T7" fmla="*/ 2 h 273"/>
                  <a:gd name="T8" fmla="*/ 114 w 300"/>
                  <a:gd name="T9" fmla="*/ 0 h 273"/>
                  <a:gd name="T10" fmla="*/ 106 w 300"/>
                  <a:gd name="T11" fmla="*/ 9 h 273"/>
                  <a:gd name="T12" fmla="*/ 80 w 300"/>
                  <a:gd name="T13" fmla="*/ 58 h 273"/>
                  <a:gd name="T14" fmla="*/ 60 w 300"/>
                  <a:gd name="T15" fmla="*/ 48 h 273"/>
                  <a:gd name="T16" fmla="*/ 49 w 300"/>
                  <a:gd name="T17" fmla="*/ 45 h 273"/>
                  <a:gd name="T18" fmla="*/ 21 w 300"/>
                  <a:gd name="T19" fmla="*/ 60 h 273"/>
                  <a:gd name="T20" fmla="*/ 13 w 300"/>
                  <a:gd name="T21" fmla="*/ 86 h 273"/>
                  <a:gd name="T22" fmla="*/ 11 w 300"/>
                  <a:gd name="T23" fmla="*/ 90 h 273"/>
                  <a:gd name="T24" fmla="*/ 9 w 300"/>
                  <a:gd name="T25" fmla="*/ 99 h 273"/>
                  <a:gd name="T26" fmla="*/ 15 w 300"/>
                  <a:gd name="T27" fmla="*/ 139 h 273"/>
                  <a:gd name="T28" fmla="*/ 28 w 300"/>
                  <a:gd name="T29" fmla="*/ 132 h 273"/>
                  <a:gd name="T30" fmla="*/ 31 w 300"/>
                  <a:gd name="T31" fmla="*/ 143 h 273"/>
                  <a:gd name="T32" fmla="*/ 32 w 300"/>
                  <a:gd name="T33" fmla="*/ 158 h 273"/>
                  <a:gd name="T34" fmla="*/ 63 w 300"/>
                  <a:gd name="T35" fmla="*/ 176 h 273"/>
                  <a:gd name="T36" fmla="*/ 89 w 300"/>
                  <a:gd name="T37" fmla="*/ 170 h 273"/>
                  <a:gd name="T38" fmla="*/ 93 w 300"/>
                  <a:gd name="T39" fmla="*/ 167 h 273"/>
                  <a:gd name="T40" fmla="*/ 102 w 300"/>
                  <a:gd name="T41" fmla="*/ 182 h 273"/>
                  <a:gd name="T42" fmla="*/ 110 w 300"/>
                  <a:gd name="T43" fmla="*/ 202 h 273"/>
                  <a:gd name="T44" fmla="*/ 133 w 300"/>
                  <a:gd name="T45" fmla="*/ 215 h 273"/>
                  <a:gd name="T46" fmla="*/ 136 w 300"/>
                  <a:gd name="T47" fmla="*/ 230 h 273"/>
                  <a:gd name="T48" fmla="*/ 138 w 300"/>
                  <a:gd name="T49" fmla="*/ 233 h 273"/>
                  <a:gd name="T50" fmla="*/ 153 w 300"/>
                  <a:gd name="T51" fmla="*/ 236 h 273"/>
                  <a:gd name="T52" fmla="*/ 162 w 300"/>
                  <a:gd name="T53" fmla="*/ 239 h 273"/>
                  <a:gd name="T54" fmla="*/ 170 w 300"/>
                  <a:gd name="T55" fmla="*/ 237 h 273"/>
                  <a:gd name="T56" fmla="*/ 191 w 300"/>
                  <a:gd name="T57" fmla="*/ 227 h 273"/>
                  <a:gd name="T58" fmla="*/ 211 w 300"/>
                  <a:gd name="T59" fmla="*/ 239 h 273"/>
                  <a:gd name="T60" fmla="*/ 216 w 300"/>
                  <a:gd name="T61" fmla="*/ 261 h 273"/>
                  <a:gd name="T62" fmla="*/ 218 w 300"/>
                  <a:gd name="T63" fmla="*/ 266 h 273"/>
                  <a:gd name="T64" fmla="*/ 232 w 300"/>
                  <a:gd name="T65" fmla="*/ 266 h 273"/>
                  <a:gd name="T66" fmla="*/ 256 w 300"/>
                  <a:gd name="T67" fmla="*/ 259 h 273"/>
                  <a:gd name="T68" fmla="*/ 267 w 300"/>
                  <a:gd name="T69" fmla="*/ 272 h 273"/>
                  <a:gd name="T70" fmla="*/ 295 w 300"/>
                  <a:gd name="T71" fmla="*/ 270 h 273"/>
                  <a:gd name="T72" fmla="*/ 297 w 300"/>
                  <a:gd name="T73" fmla="*/ 268 h 273"/>
                  <a:gd name="T74" fmla="*/ 300 w 300"/>
                  <a:gd name="T75" fmla="*/ 258 h 273"/>
                  <a:gd name="T76" fmla="*/ 277 w 300"/>
                  <a:gd name="T77" fmla="*/ 254 h 273"/>
                  <a:gd name="T78" fmla="*/ 254 w 300"/>
                  <a:gd name="T79" fmla="*/ 229 h 273"/>
                  <a:gd name="T80" fmla="*/ 254 w 300"/>
                  <a:gd name="T81" fmla="*/ 220 h 273"/>
                  <a:gd name="T82" fmla="*/ 256 w 300"/>
                  <a:gd name="T83" fmla="*/ 203 h 273"/>
                  <a:gd name="T84" fmla="*/ 260 w 300"/>
                  <a:gd name="T85" fmla="*/ 196 h 273"/>
                  <a:gd name="T86" fmla="*/ 263 w 300"/>
                  <a:gd name="T87" fmla="*/ 191 h 273"/>
                  <a:gd name="T88" fmla="*/ 250 w 300"/>
                  <a:gd name="T89" fmla="*/ 172 h 273"/>
                  <a:gd name="T90" fmla="*/ 244 w 300"/>
                  <a:gd name="T91" fmla="*/ 170 h 273"/>
                  <a:gd name="T92" fmla="*/ 203 w 300"/>
                  <a:gd name="T93" fmla="*/ 155 h 273"/>
                  <a:gd name="T94" fmla="*/ 176 w 300"/>
                  <a:gd name="T95" fmla="*/ 173 h 273"/>
                  <a:gd name="T96" fmla="*/ 160 w 300"/>
                  <a:gd name="T97" fmla="*/ 170 h 273"/>
                  <a:gd name="T98" fmla="*/ 163 w 300"/>
                  <a:gd name="T99" fmla="*/ 153 h 273"/>
                  <a:gd name="T100" fmla="*/ 165 w 300"/>
                  <a:gd name="T101" fmla="*/ 131 h 273"/>
                  <a:gd name="T102" fmla="*/ 165 w 300"/>
                  <a:gd name="T103" fmla="*/ 122 h 273"/>
                  <a:gd name="T104" fmla="*/ 173 w 300"/>
                  <a:gd name="T105" fmla="*/ 120 h 273"/>
                  <a:gd name="T106" fmla="*/ 172 w 300"/>
                  <a:gd name="T107" fmla="*/ 96 h 273"/>
                  <a:gd name="T108" fmla="*/ 182 w 300"/>
                  <a:gd name="T109" fmla="*/ 90 h 273"/>
                  <a:gd name="T110" fmla="*/ 187 w 300"/>
                  <a:gd name="T111" fmla="*/ 82 h 273"/>
                  <a:gd name="T112" fmla="*/ 182 w 300"/>
                  <a:gd name="T113" fmla="*/ 75 h 273"/>
                  <a:gd name="T114" fmla="*/ 180 w 300"/>
                  <a:gd name="T115" fmla="*/ 60 h 273"/>
                  <a:gd name="T116" fmla="*/ 182 w 300"/>
                  <a:gd name="T117" fmla="*/ 33 h 2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00" h="273">
                    <a:moveTo>
                      <a:pt x="182" y="33"/>
                    </a:moveTo>
                    <a:lnTo>
                      <a:pt x="180" y="32"/>
                    </a:lnTo>
                    <a:lnTo>
                      <a:pt x="165" y="40"/>
                    </a:lnTo>
                    <a:lnTo>
                      <a:pt x="158" y="40"/>
                    </a:lnTo>
                    <a:lnTo>
                      <a:pt x="158" y="28"/>
                    </a:lnTo>
                    <a:lnTo>
                      <a:pt x="155" y="25"/>
                    </a:lnTo>
                    <a:lnTo>
                      <a:pt x="151" y="22"/>
                    </a:lnTo>
                    <a:lnTo>
                      <a:pt x="143" y="22"/>
                    </a:lnTo>
                    <a:lnTo>
                      <a:pt x="138" y="19"/>
                    </a:lnTo>
                    <a:lnTo>
                      <a:pt x="137" y="18"/>
                    </a:lnTo>
                    <a:lnTo>
                      <a:pt x="134" y="7"/>
                    </a:lnTo>
                    <a:lnTo>
                      <a:pt x="130" y="2"/>
                    </a:lnTo>
                    <a:lnTo>
                      <a:pt x="124" y="2"/>
                    </a:lnTo>
                    <a:lnTo>
                      <a:pt x="116" y="1"/>
                    </a:lnTo>
                    <a:lnTo>
                      <a:pt x="114" y="0"/>
                    </a:lnTo>
                    <a:lnTo>
                      <a:pt x="113" y="1"/>
                    </a:lnTo>
                    <a:lnTo>
                      <a:pt x="107" y="9"/>
                    </a:lnTo>
                    <a:lnTo>
                      <a:pt x="106" y="9"/>
                    </a:lnTo>
                    <a:lnTo>
                      <a:pt x="84" y="57"/>
                    </a:lnTo>
                    <a:lnTo>
                      <a:pt x="84" y="58"/>
                    </a:lnTo>
                    <a:lnTo>
                      <a:pt x="80" y="58"/>
                    </a:lnTo>
                    <a:lnTo>
                      <a:pt x="74" y="55"/>
                    </a:lnTo>
                    <a:lnTo>
                      <a:pt x="73" y="55"/>
                    </a:lnTo>
                    <a:lnTo>
                      <a:pt x="60" y="48"/>
                    </a:lnTo>
                    <a:lnTo>
                      <a:pt x="53" y="46"/>
                    </a:lnTo>
                    <a:lnTo>
                      <a:pt x="50" y="45"/>
                    </a:lnTo>
                    <a:lnTo>
                      <a:pt x="49" y="45"/>
                    </a:lnTo>
                    <a:lnTo>
                      <a:pt x="38" y="54"/>
                    </a:lnTo>
                    <a:lnTo>
                      <a:pt x="24" y="60"/>
                    </a:lnTo>
                    <a:lnTo>
                      <a:pt x="21" y="60"/>
                    </a:lnTo>
                    <a:lnTo>
                      <a:pt x="21" y="64"/>
                    </a:lnTo>
                    <a:lnTo>
                      <a:pt x="17" y="81"/>
                    </a:lnTo>
                    <a:lnTo>
                      <a:pt x="13" y="86"/>
                    </a:lnTo>
                    <a:lnTo>
                      <a:pt x="13" y="89"/>
                    </a:lnTo>
                    <a:lnTo>
                      <a:pt x="11" y="89"/>
                    </a:lnTo>
                    <a:lnTo>
                      <a:pt x="11" y="90"/>
                    </a:lnTo>
                    <a:lnTo>
                      <a:pt x="10" y="93"/>
                    </a:lnTo>
                    <a:lnTo>
                      <a:pt x="9" y="95"/>
                    </a:lnTo>
                    <a:lnTo>
                      <a:pt x="9" y="99"/>
                    </a:lnTo>
                    <a:lnTo>
                      <a:pt x="0" y="122"/>
                    </a:lnTo>
                    <a:lnTo>
                      <a:pt x="0" y="124"/>
                    </a:lnTo>
                    <a:lnTo>
                      <a:pt x="15" y="139"/>
                    </a:lnTo>
                    <a:lnTo>
                      <a:pt x="25" y="135"/>
                    </a:lnTo>
                    <a:lnTo>
                      <a:pt x="26" y="131"/>
                    </a:lnTo>
                    <a:lnTo>
                      <a:pt x="28" y="132"/>
                    </a:lnTo>
                    <a:lnTo>
                      <a:pt x="32" y="139"/>
                    </a:lnTo>
                    <a:lnTo>
                      <a:pt x="31" y="142"/>
                    </a:lnTo>
                    <a:lnTo>
                      <a:pt x="31" y="143"/>
                    </a:lnTo>
                    <a:lnTo>
                      <a:pt x="29" y="146"/>
                    </a:lnTo>
                    <a:lnTo>
                      <a:pt x="28" y="152"/>
                    </a:lnTo>
                    <a:lnTo>
                      <a:pt x="32" y="158"/>
                    </a:lnTo>
                    <a:lnTo>
                      <a:pt x="56" y="174"/>
                    </a:lnTo>
                    <a:lnTo>
                      <a:pt x="59" y="174"/>
                    </a:lnTo>
                    <a:lnTo>
                      <a:pt x="63" y="176"/>
                    </a:lnTo>
                    <a:lnTo>
                      <a:pt x="64" y="177"/>
                    </a:lnTo>
                    <a:lnTo>
                      <a:pt x="66" y="177"/>
                    </a:lnTo>
                    <a:lnTo>
                      <a:pt x="89" y="170"/>
                    </a:lnTo>
                    <a:lnTo>
                      <a:pt x="91" y="170"/>
                    </a:lnTo>
                    <a:lnTo>
                      <a:pt x="91" y="167"/>
                    </a:lnTo>
                    <a:lnTo>
                      <a:pt x="93" y="167"/>
                    </a:lnTo>
                    <a:lnTo>
                      <a:pt x="93" y="169"/>
                    </a:lnTo>
                    <a:lnTo>
                      <a:pt x="99" y="176"/>
                    </a:lnTo>
                    <a:lnTo>
                      <a:pt x="102" y="182"/>
                    </a:lnTo>
                    <a:lnTo>
                      <a:pt x="102" y="191"/>
                    </a:lnTo>
                    <a:lnTo>
                      <a:pt x="103" y="195"/>
                    </a:lnTo>
                    <a:lnTo>
                      <a:pt x="110" y="202"/>
                    </a:lnTo>
                    <a:lnTo>
                      <a:pt x="120" y="202"/>
                    </a:lnTo>
                    <a:lnTo>
                      <a:pt x="126" y="201"/>
                    </a:lnTo>
                    <a:lnTo>
                      <a:pt x="133" y="215"/>
                    </a:lnTo>
                    <a:lnTo>
                      <a:pt x="133" y="227"/>
                    </a:lnTo>
                    <a:lnTo>
                      <a:pt x="134" y="227"/>
                    </a:lnTo>
                    <a:lnTo>
                      <a:pt x="136" y="230"/>
                    </a:lnTo>
                    <a:lnTo>
                      <a:pt x="136" y="232"/>
                    </a:lnTo>
                    <a:lnTo>
                      <a:pt x="137" y="232"/>
                    </a:lnTo>
                    <a:lnTo>
                      <a:pt x="138" y="233"/>
                    </a:lnTo>
                    <a:lnTo>
                      <a:pt x="140" y="233"/>
                    </a:lnTo>
                    <a:lnTo>
                      <a:pt x="149" y="234"/>
                    </a:lnTo>
                    <a:lnTo>
                      <a:pt x="153" y="236"/>
                    </a:lnTo>
                    <a:lnTo>
                      <a:pt x="155" y="237"/>
                    </a:lnTo>
                    <a:lnTo>
                      <a:pt x="162" y="240"/>
                    </a:lnTo>
                    <a:lnTo>
                      <a:pt x="162" y="239"/>
                    </a:lnTo>
                    <a:lnTo>
                      <a:pt x="166" y="239"/>
                    </a:lnTo>
                    <a:lnTo>
                      <a:pt x="169" y="237"/>
                    </a:lnTo>
                    <a:lnTo>
                      <a:pt x="170" y="237"/>
                    </a:lnTo>
                    <a:lnTo>
                      <a:pt x="172" y="236"/>
                    </a:lnTo>
                    <a:lnTo>
                      <a:pt x="172" y="234"/>
                    </a:lnTo>
                    <a:lnTo>
                      <a:pt x="191" y="227"/>
                    </a:lnTo>
                    <a:lnTo>
                      <a:pt x="205" y="227"/>
                    </a:lnTo>
                    <a:lnTo>
                      <a:pt x="211" y="229"/>
                    </a:lnTo>
                    <a:lnTo>
                      <a:pt x="211" y="239"/>
                    </a:lnTo>
                    <a:lnTo>
                      <a:pt x="212" y="246"/>
                    </a:lnTo>
                    <a:lnTo>
                      <a:pt x="212" y="251"/>
                    </a:lnTo>
                    <a:lnTo>
                      <a:pt x="216" y="261"/>
                    </a:lnTo>
                    <a:lnTo>
                      <a:pt x="216" y="263"/>
                    </a:lnTo>
                    <a:lnTo>
                      <a:pt x="218" y="265"/>
                    </a:lnTo>
                    <a:lnTo>
                      <a:pt x="218" y="266"/>
                    </a:lnTo>
                    <a:lnTo>
                      <a:pt x="219" y="268"/>
                    </a:lnTo>
                    <a:lnTo>
                      <a:pt x="219" y="269"/>
                    </a:lnTo>
                    <a:lnTo>
                      <a:pt x="232" y="266"/>
                    </a:lnTo>
                    <a:lnTo>
                      <a:pt x="254" y="256"/>
                    </a:lnTo>
                    <a:lnTo>
                      <a:pt x="254" y="258"/>
                    </a:lnTo>
                    <a:lnTo>
                      <a:pt x="256" y="259"/>
                    </a:lnTo>
                    <a:lnTo>
                      <a:pt x="256" y="262"/>
                    </a:lnTo>
                    <a:lnTo>
                      <a:pt x="258" y="265"/>
                    </a:lnTo>
                    <a:lnTo>
                      <a:pt x="267" y="272"/>
                    </a:lnTo>
                    <a:lnTo>
                      <a:pt x="272" y="273"/>
                    </a:lnTo>
                    <a:lnTo>
                      <a:pt x="279" y="273"/>
                    </a:lnTo>
                    <a:lnTo>
                      <a:pt x="295" y="270"/>
                    </a:lnTo>
                    <a:lnTo>
                      <a:pt x="296" y="269"/>
                    </a:lnTo>
                    <a:lnTo>
                      <a:pt x="296" y="268"/>
                    </a:lnTo>
                    <a:lnTo>
                      <a:pt x="297" y="268"/>
                    </a:lnTo>
                    <a:lnTo>
                      <a:pt x="297" y="263"/>
                    </a:lnTo>
                    <a:lnTo>
                      <a:pt x="300" y="259"/>
                    </a:lnTo>
                    <a:lnTo>
                      <a:pt x="300" y="258"/>
                    </a:lnTo>
                    <a:lnTo>
                      <a:pt x="299" y="256"/>
                    </a:lnTo>
                    <a:lnTo>
                      <a:pt x="287" y="256"/>
                    </a:lnTo>
                    <a:lnTo>
                      <a:pt x="277" y="254"/>
                    </a:lnTo>
                    <a:lnTo>
                      <a:pt x="270" y="249"/>
                    </a:lnTo>
                    <a:lnTo>
                      <a:pt x="264" y="243"/>
                    </a:lnTo>
                    <a:lnTo>
                      <a:pt x="254" y="229"/>
                    </a:lnTo>
                    <a:lnTo>
                      <a:pt x="253" y="229"/>
                    </a:lnTo>
                    <a:lnTo>
                      <a:pt x="253" y="227"/>
                    </a:lnTo>
                    <a:lnTo>
                      <a:pt x="254" y="220"/>
                    </a:lnTo>
                    <a:lnTo>
                      <a:pt x="254" y="218"/>
                    </a:lnTo>
                    <a:lnTo>
                      <a:pt x="253" y="218"/>
                    </a:lnTo>
                    <a:lnTo>
                      <a:pt x="256" y="203"/>
                    </a:lnTo>
                    <a:lnTo>
                      <a:pt x="258" y="199"/>
                    </a:lnTo>
                    <a:lnTo>
                      <a:pt x="258" y="198"/>
                    </a:lnTo>
                    <a:lnTo>
                      <a:pt x="260" y="196"/>
                    </a:lnTo>
                    <a:lnTo>
                      <a:pt x="260" y="195"/>
                    </a:lnTo>
                    <a:lnTo>
                      <a:pt x="263" y="194"/>
                    </a:lnTo>
                    <a:lnTo>
                      <a:pt x="263" y="191"/>
                    </a:lnTo>
                    <a:lnTo>
                      <a:pt x="254" y="173"/>
                    </a:lnTo>
                    <a:lnTo>
                      <a:pt x="251" y="172"/>
                    </a:lnTo>
                    <a:lnTo>
                      <a:pt x="250" y="172"/>
                    </a:lnTo>
                    <a:lnTo>
                      <a:pt x="249" y="173"/>
                    </a:lnTo>
                    <a:lnTo>
                      <a:pt x="247" y="173"/>
                    </a:lnTo>
                    <a:lnTo>
                      <a:pt x="244" y="170"/>
                    </a:lnTo>
                    <a:lnTo>
                      <a:pt x="223" y="156"/>
                    </a:lnTo>
                    <a:lnTo>
                      <a:pt x="211" y="153"/>
                    </a:lnTo>
                    <a:lnTo>
                      <a:pt x="203" y="155"/>
                    </a:lnTo>
                    <a:lnTo>
                      <a:pt x="200" y="158"/>
                    </a:lnTo>
                    <a:lnTo>
                      <a:pt x="179" y="172"/>
                    </a:lnTo>
                    <a:lnTo>
                      <a:pt x="176" y="173"/>
                    </a:lnTo>
                    <a:lnTo>
                      <a:pt x="173" y="173"/>
                    </a:lnTo>
                    <a:lnTo>
                      <a:pt x="163" y="172"/>
                    </a:lnTo>
                    <a:lnTo>
                      <a:pt x="160" y="170"/>
                    </a:lnTo>
                    <a:lnTo>
                      <a:pt x="160" y="169"/>
                    </a:lnTo>
                    <a:lnTo>
                      <a:pt x="163" y="159"/>
                    </a:lnTo>
                    <a:lnTo>
                      <a:pt x="163" y="153"/>
                    </a:lnTo>
                    <a:lnTo>
                      <a:pt x="166" y="141"/>
                    </a:lnTo>
                    <a:lnTo>
                      <a:pt x="165" y="134"/>
                    </a:lnTo>
                    <a:lnTo>
                      <a:pt x="165" y="131"/>
                    </a:lnTo>
                    <a:lnTo>
                      <a:pt x="162" y="124"/>
                    </a:lnTo>
                    <a:lnTo>
                      <a:pt x="162" y="122"/>
                    </a:lnTo>
                    <a:lnTo>
                      <a:pt x="165" y="122"/>
                    </a:lnTo>
                    <a:lnTo>
                      <a:pt x="169" y="121"/>
                    </a:lnTo>
                    <a:lnTo>
                      <a:pt x="170" y="121"/>
                    </a:lnTo>
                    <a:lnTo>
                      <a:pt x="173" y="120"/>
                    </a:lnTo>
                    <a:lnTo>
                      <a:pt x="173" y="117"/>
                    </a:lnTo>
                    <a:lnTo>
                      <a:pt x="172" y="107"/>
                    </a:lnTo>
                    <a:lnTo>
                      <a:pt x="172" y="96"/>
                    </a:lnTo>
                    <a:lnTo>
                      <a:pt x="173" y="96"/>
                    </a:lnTo>
                    <a:lnTo>
                      <a:pt x="180" y="92"/>
                    </a:lnTo>
                    <a:lnTo>
                      <a:pt x="182" y="90"/>
                    </a:lnTo>
                    <a:lnTo>
                      <a:pt x="183" y="88"/>
                    </a:lnTo>
                    <a:lnTo>
                      <a:pt x="184" y="86"/>
                    </a:lnTo>
                    <a:lnTo>
                      <a:pt x="187" y="82"/>
                    </a:lnTo>
                    <a:lnTo>
                      <a:pt x="183" y="78"/>
                    </a:lnTo>
                    <a:lnTo>
                      <a:pt x="183" y="76"/>
                    </a:lnTo>
                    <a:lnTo>
                      <a:pt x="182" y="75"/>
                    </a:lnTo>
                    <a:lnTo>
                      <a:pt x="182" y="74"/>
                    </a:lnTo>
                    <a:lnTo>
                      <a:pt x="180" y="71"/>
                    </a:lnTo>
                    <a:lnTo>
                      <a:pt x="180" y="60"/>
                    </a:lnTo>
                    <a:lnTo>
                      <a:pt x="182" y="53"/>
                    </a:lnTo>
                    <a:lnTo>
                      <a:pt x="183" y="37"/>
                    </a:lnTo>
                    <a:lnTo>
                      <a:pt x="182" y="3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76" name="Freeform 605">
                <a:extLst>
                  <a:ext uri="{FF2B5EF4-FFF2-40B4-BE49-F238E27FC236}">
                    <a16:creationId xmlns:a16="http://schemas.microsoft.com/office/drawing/2014/main" id="{F8B29BC0-0452-9DF4-C2F2-890FCDB506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2" y="1712"/>
                <a:ext cx="70" cy="80"/>
              </a:xfrm>
              <a:custGeom>
                <a:avLst/>
                <a:gdLst>
                  <a:gd name="T0" fmla="*/ 175 w 279"/>
                  <a:gd name="T1" fmla="*/ 16 h 321"/>
                  <a:gd name="T2" fmla="*/ 162 w 279"/>
                  <a:gd name="T3" fmla="*/ 2 h 321"/>
                  <a:gd name="T4" fmla="*/ 127 w 279"/>
                  <a:gd name="T5" fmla="*/ 13 h 321"/>
                  <a:gd name="T6" fmla="*/ 120 w 279"/>
                  <a:gd name="T7" fmla="*/ 17 h 321"/>
                  <a:gd name="T8" fmla="*/ 109 w 279"/>
                  <a:gd name="T9" fmla="*/ 13 h 321"/>
                  <a:gd name="T10" fmla="*/ 92 w 279"/>
                  <a:gd name="T11" fmla="*/ 30 h 321"/>
                  <a:gd name="T12" fmla="*/ 102 w 279"/>
                  <a:gd name="T13" fmla="*/ 52 h 321"/>
                  <a:gd name="T14" fmla="*/ 109 w 279"/>
                  <a:gd name="T15" fmla="*/ 76 h 321"/>
                  <a:gd name="T16" fmla="*/ 119 w 279"/>
                  <a:gd name="T17" fmla="*/ 94 h 321"/>
                  <a:gd name="T18" fmla="*/ 99 w 279"/>
                  <a:gd name="T19" fmla="*/ 97 h 321"/>
                  <a:gd name="T20" fmla="*/ 82 w 279"/>
                  <a:gd name="T21" fmla="*/ 97 h 321"/>
                  <a:gd name="T22" fmla="*/ 90 w 279"/>
                  <a:gd name="T23" fmla="*/ 93 h 321"/>
                  <a:gd name="T24" fmla="*/ 87 w 279"/>
                  <a:gd name="T25" fmla="*/ 79 h 321"/>
                  <a:gd name="T26" fmla="*/ 70 w 279"/>
                  <a:gd name="T27" fmla="*/ 51 h 321"/>
                  <a:gd name="T28" fmla="*/ 45 w 279"/>
                  <a:gd name="T29" fmla="*/ 40 h 321"/>
                  <a:gd name="T30" fmla="*/ 51 w 279"/>
                  <a:gd name="T31" fmla="*/ 57 h 321"/>
                  <a:gd name="T32" fmla="*/ 28 w 279"/>
                  <a:gd name="T33" fmla="*/ 80 h 321"/>
                  <a:gd name="T34" fmla="*/ 17 w 279"/>
                  <a:gd name="T35" fmla="*/ 86 h 321"/>
                  <a:gd name="T36" fmla="*/ 0 w 279"/>
                  <a:gd name="T37" fmla="*/ 90 h 321"/>
                  <a:gd name="T38" fmla="*/ 20 w 279"/>
                  <a:gd name="T39" fmla="*/ 112 h 321"/>
                  <a:gd name="T40" fmla="*/ 25 w 279"/>
                  <a:gd name="T41" fmla="*/ 140 h 321"/>
                  <a:gd name="T42" fmla="*/ 14 w 279"/>
                  <a:gd name="T43" fmla="*/ 158 h 321"/>
                  <a:gd name="T44" fmla="*/ 20 w 279"/>
                  <a:gd name="T45" fmla="*/ 184 h 321"/>
                  <a:gd name="T46" fmla="*/ 13 w 279"/>
                  <a:gd name="T47" fmla="*/ 200 h 321"/>
                  <a:gd name="T48" fmla="*/ 4 w 279"/>
                  <a:gd name="T49" fmla="*/ 202 h 321"/>
                  <a:gd name="T50" fmla="*/ 15 w 279"/>
                  <a:gd name="T51" fmla="*/ 214 h 321"/>
                  <a:gd name="T52" fmla="*/ 6 w 279"/>
                  <a:gd name="T53" fmla="*/ 244 h 321"/>
                  <a:gd name="T54" fmla="*/ 0 w 279"/>
                  <a:gd name="T55" fmla="*/ 280 h 321"/>
                  <a:gd name="T56" fmla="*/ 11 w 279"/>
                  <a:gd name="T57" fmla="*/ 305 h 321"/>
                  <a:gd name="T58" fmla="*/ 27 w 279"/>
                  <a:gd name="T59" fmla="*/ 299 h 321"/>
                  <a:gd name="T60" fmla="*/ 48 w 279"/>
                  <a:gd name="T61" fmla="*/ 321 h 321"/>
                  <a:gd name="T62" fmla="*/ 95 w 279"/>
                  <a:gd name="T63" fmla="*/ 291 h 321"/>
                  <a:gd name="T64" fmla="*/ 98 w 279"/>
                  <a:gd name="T65" fmla="*/ 271 h 321"/>
                  <a:gd name="T66" fmla="*/ 116 w 279"/>
                  <a:gd name="T67" fmla="*/ 244 h 321"/>
                  <a:gd name="T68" fmla="*/ 133 w 279"/>
                  <a:gd name="T69" fmla="*/ 249 h 321"/>
                  <a:gd name="T70" fmla="*/ 157 w 279"/>
                  <a:gd name="T71" fmla="*/ 241 h 321"/>
                  <a:gd name="T72" fmla="*/ 168 w 279"/>
                  <a:gd name="T73" fmla="*/ 228 h 321"/>
                  <a:gd name="T74" fmla="*/ 193 w 279"/>
                  <a:gd name="T75" fmla="*/ 228 h 321"/>
                  <a:gd name="T76" fmla="*/ 207 w 279"/>
                  <a:gd name="T77" fmla="*/ 211 h 321"/>
                  <a:gd name="T78" fmla="*/ 217 w 279"/>
                  <a:gd name="T79" fmla="*/ 168 h 321"/>
                  <a:gd name="T80" fmla="*/ 239 w 279"/>
                  <a:gd name="T81" fmla="*/ 153 h 321"/>
                  <a:gd name="T82" fmla="*/ 267 w 279"/>
                  <a:gd name="T83" fmla="*/ 150 h 321"/>
                  <a:gd name="T84" fmla="*/ 278 w 279"/>
                  <a:gd name="T85" fmla="*/ 129 h 321"/>
                  <a:gd name="T86" fmla="*/ 263 w 279"/>
                  <a:gd name="T87" fmla="*/ 111 h 321"/>
                  <a:gd name="T88" fmla="*/ 275 w 279"/>
                  <a:gd name="T89" fmla="*/ 94 h 321"/>
                  <a:gd name="T90" fmla="*/ 268 w 279"/>
                  <a:gd name="T91" fmla="*/ 62 h 321"/>
                  <a:gd name="T92" fmla="*/ 272 w 279"/>
                  <a:gd name="T93" fmla="*/ 50 h 321"/>
                  <a:gd name="T94" fmla="*/ 278 w 279"/>
                  <a:gd name="T95" fmla="*/ 38 h 321"/>
                  <a:gd name="T96" fmla="*/ 204 w 279"/>
                  <a:gd name="T97" fmla="*/ 14 h 3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79" h="321">
                    <a:moveTo>
                      <a:pt x="203" y="14"/>
                    </a:moveTo>
                    <a:lnTo>
                      <a:pt x="187" y="17"/>
                    </a:lnTo>
                    <a:lnTo>
                      <a:pt x="180" y="17"/>
                    </a:lnTo>
                    <a:lnTo>
                      <a:pt x="175" y="16"/>
                    </a:lnTo>
                    <a:lnTo>
                      <a:pt x="166" y="9"/>
                    </a:lnTo>
                    <a:lnTo>
                      <a:pt x="164" y="6"/>
                    </a:lnTo>
                    <a:lnTo>
                      <a:pt x="164" y="3"/>
                    </a:lnTo>
                    <a:lnTo>
                      <a:pt x="162" y="2"/>
                    </a:lnTo>
                    <a:lnTo>
                      <a:pt x="162" y="0"/>
                    </a:lnTo>
                    <a:lnTo>
                      <a:pt x="140" y="10"/>
                    </a:lnTo>
                    <a:lnTo>
                      <a:pt x="130" y="13"/>
                    </a:lnTo>
                    <a:lnTo>
                      <a:pt x="127" y="13"/>
                    </a:lnTo>
                    <a:lnTo>
                      <a:pt x="126" y="13"/>
                    </a:lnTo>
                    <a:lnTo>
                      <a:pt x="126" y="14"/>
                    </a:lnTo>
                    <a:lnTo>
                      <a:pt x="124" y="16"/>
                    </a:lnTo>
                    <a:lnTo>
                      <a:pt x="120" y="17"/>
                    </a:lnTo>
                    <a:lnTo>
                      <a:pt x="119" y="17"/>
                    </a:lnTo>
                    <a:lnTo>
                      <a:pt x="113" y="19"/>
                    </a:lnTo>
                    <a:lnTo>
                      <a:pt x="113" y="16"/>
                    </a:lnTo>
                    <a:lnTo>
                      <a:pt x="109" y="13"/>
                    </a:lnTo>
                    <a:lnTo>
                      <a:pt x="105" y="12"/>
                    </a:lnTo>
                    <a:lnTo>
                      <a:pt x="104" y="12"/>
                    </a:lnTo>
                    <a:lnTo>
                      <a:pt x="92" y="14"/>
                    </a:lnTo>
                    <a:lnTo>
                      <a:pt x="92" y="30"/>
                    </a:lnTo>
                    <a:lnTo>
                      <a:pt x="95" y="36"/>
                    </a:lnTo>
                    <a:lnTo>
                      <a:pt x="95" y="37"/>
                    </a:lnTo>
                    <a:lnTo>
                      <a:pt x="97" y="44"/>
                    </a:lnTo>
                    <a:lnTo>
                      <a:pt x="102" y="52"/>
                    </a:lnTo>
                    <a:lnTo>
                      <a:pt x="106" y="70"/>
                    </a:lnTo>
                    <a:lnTo>
                      <a:pt x="108" y="73"/>
                    </a:lnTo>
                    <a:lnTo>
                      <a:pt x="109" y="74"/>
                    </a:lnTo>
                    <a:lnTo>
                      <a:pt x="109" y="76"/>
                    </a:lnTo>
                    <a:lnTo>
                      <a:pt x="112" y="80"/>
                    </a:lnTo>
                    <a:lnTo>
                      <a:pt x="115" y="83"/>
                    </a:lnTo>
                    <a:lnTo>
                      <a:pt x="115" y="86"/>
                    </a:lnTo>
                    <a:lnTo>
                      <a:pt x="119" y="94"/>
                    </a:lnTo>
                    <a:lnTo>
                      <a:pt x="119" y="98"/>
                    </a:lnTo>
                    <a:lnTo>
                      <a:pt x="118" y="98"/>
                    </a:lnTo>
                    <a:lnTo>
                      <a:pt x="118" y="100"/>
                    </a:lnTo>
                    <a:lnTo>
                      <a:pt x="99" y="97"/>
                    </a:lnTo>
                    <a:lnTo>
                      <a:pt x="97" y="100"/>
                    </a:lnTo>
                    <a:lnTo>
                      <a:pt x="91" y="100"/>
                    </a:lnTo>
                    <a:lnTo>
                      <a:pt x="84" y="98"/>
                    </a:lnTo>
                    <a:lnTo>
                      <a:pt x="82" y="97"/>
                    </a:lnTo>
                    <a:lnTo>
                      <a:pt x="82" y="96"/>
                    </a:lnTo>
                    <a:lnTo>
                      <a:pt x="84" y="91"/>
                    </a:lnTo>
                    <a:lnTo>
                      <a:pt x="88" y="93"/>
                    </a:lnTo>
                    <a:lnTo>
                      <a:pt x="90" y="93"/>
                    </a:lnTo>
                    <a:lnTo>
                      <a:pt x="92" y="90"/>
                    </a:lnTo>
                    <a:lnTo>
                      <a:pt x="95" y="83"/>
                    </a:lnTo>
                    <a:lnTo>
                      <a:pt x="88" y="80"/>
                    </a:lnTo>
                    <a:lnTo>
                      <a:pt x="87" y="79"/>
                    </a:lnTo>
                    <a:lnTo>
                      <a:pt x="81" y="77"/>
                    </a:lnTo>
                    <a:lnTo>
                      <a:pt x="75" y="73"/>
                    </a:lnTo>
                    <a:lnTo>
                      <a:pt x="71" y="62"/>
                    </a:lnTo>
                    <a:lnTo>
                      <a:pt x="70" y="51"/>
                    </a:lnTo>
                    <a:lnTo>
                      <a:pt x="70" y="43"/>
                    </a:lnTo>
                    <a:lnTo>
                      <a:pt x="67" y="43"/>
                    </a:lnTo>
                    <a:lnTo>
                      <a:pt x="56" y="40"/>
                    </a:lnTo>
                    <a:lnTo>
                      <a:pt x="45" y="40"/>
                    </a:lnTo>
                    <a:lnTo>
                      <a:pt x="45" y="45"/>
                    </a:lnTo>
                    <a:lnTo>
                      <a:pt x="48" y="48"/>
                    </a:lnTo>
                    <a:lnTo>
                      <a:pt x="51" y="54"/>
                    </a:lnTo>
                    <a:lnTo>
                      <a:pt x="51" y="57"/>
                    </a:lnTo>
                    <a:lnTo>
                      <a:pt x="46" y="62"/>
                    </a:lnTo>
                    <a:lnTo>
                      <a:pt x="38" y="67"/>
                    </a:lnTo>
                    <a:lnTo>
                      <a:pt x="37" y="70"/>
                    </a:lnTo>
                    <a:lnTo>
                      <a:pt x="28" y="80"/>
                    </a:lnTo>
                    <a:lnTo>
                      <a:pt x="28" y="82"/>
                    </a:lnTo>
                    <a:lnTo>
                      <a:pt x="27" y="83"/>
                    </a:lnTo>
                    <a:lnTo>
                      <a:pt x="18" y="86"/>
                    </a:lnTo>
                    <a:lnTo>
                      <a:pt x="17" y="86"/>
                    </a:lnTo>
                    <a:lnTo>
                      <a:pt x="8" y="77"/>
                    </a:lnTo>
                    <a:lnTo>
                      <a:pt x="8" y="79"/>
                    </a:lnTo>
                    <a:lnTo>
                      <a:pt x="3" y="84"/>
                    </a:lnTo>
                    <a:lnTo>
                      <a:pt x="0" y="90"/>
                    </a:lnTo>
                    <a:lnTo>
                      <a:pt x="1" y="94"/>
                    </a:lnTo>
                    <a:lnTo>
                      <a:pt x="3" y="97"/>
                    </a:lnTo>
                    <a:lnTo>
                      <a:pt x="3" y="94"/>
                    </a:lnTo>
                    <a:lnTo>
                      <a:pt x="20" y="112"/>
                    </a:lnTo>
                    <a:lnTo>
                      <a:pt x="22" y="117"/>
                    </a:lnTo>
                    <a:lnTo>
                      <a:pt x="28" y="136"/>
                    </a:lnTo>
                    <a:lnTo>
                      <a:pt x="25" y="137"/>
                    </a:lnTo>
                    <a:lnTo>
                      <a:pt x="25" y="140"/>
                    </a:lnTo>
                    <a:lnTo>
                      <a:pt x="24" y="144"/>
                    </a:lnTo>
                    <a:lnTo>
                      <a:pt x="11" y="153"/>
                    </a:lnTo>
                    <a:lnTo>
                      <a:pt x="14" y="156"/>
                    </a:lnTo>
                    <a:lnTo>
                      <a:pt x="14" y="158"/>
                    </a:lnTo>
                    <a:lnTo>
                      <a:pt x="15" y="160"/>
                    </a:lnTo>
                    <a:lnTo>
                      <a:pt x="20" y="168"/>
                    </a:lnTo>
                    <a:lnTo>
                      <a:pt x="21" y="184"/>
                    </a:lnTo>
                    <a:lnTo>
                      <a:pt x="20" y="184"/>
                    </a:lnTo>
                    <a:lnTo>
                      <a:pt x="20" y="185"/>
                    </a:lnTo>
                    <a:lnTo>
                      <a:pt x="22" y="199"/>
                    </a:lnTo>
                    <a:lnTo>
                      <a:pt x="22" y="200"/>
                    </a:lnTo>
                    <a:lnTo>
                      <a:pt x="13" y="200"/>
                    </a:lnTo>
                    <a:lnTo>
                      <a:pt x="10" y="199"/>
                    </a:lnTo>
                    <a:lnTo>
                      <a:pt x="8" y="200"/>
                    </a:lnTo>
                    <a:lnTo>
                      <a:pt x="4" y="200"/>
                    </a:lnTo>
                    <a:lnTo>
                      <a:pt x="4" y="202"/>
                    </a:lnTo>
                    <a:lnTo>
                      <a:pt x="3" y="203"/>
                    </a:lnTo>
                    <a:lnTo>
                      <a:pt x="3" y="206"/>
                    </a:lnTo>
                    <a:lnTo>
                      <a:pt x="11" y="209"/>
                    </a:lnTo>
                    <a:lnTo>
                      <a:pt x="15" y="214"/>
                    </a:lnTo>
                    <a:lnTo>
                      <a:pt x="17" y="221"/>
                    </a:lnTo>
                    <a:lnTo>
                      <a:pt x="14" y="230"/>
                    </a:lnTo>
                    <a:lnTo>
                      <a:pt x="7" y="239"/>
                    </a:lnTo>
                    <a:lnTo>
                      <a:pt x="6" y="244"/>
                    </a:lnTo>
                    <a:lnTo>
                      <a:pt x="3" y="244"/>
                    </a:lnTo>
                    <a:lnTo>
                      <a:pt x="1" y="273"/>
                    </a:lnTo>
                    <a:lnTo>
                      <a:pt x="0" y="274"/>
                    </a:lnTo>
                    <a:lnTo>
                      <a:pt x="0" y="280"/>
                    </a:lnTo>
                    <a:lnTo>
                      <a:pt x="3" y="291"/>
                    </a:lnTo>
                    <a:lnTo>
                      <a:pt x="4" y="291"/>
                    </a:lnTo>
                    <a:lnTo>
                      <a:pt x="7" y="295"/>
                    </a:lnTo>
                    <a:lnTo>
                      <a:pt x="11" y="305"/>
                    </a:lnTo>
                    <a:lnTo>
                      <a:pt x="28" y="305"/>
                    </a:lnTo>
                    <a:lnTo>
                      <a:pt x="28" y="304"/>
                    </a:lnTo>
                    <a:lnTo>
                      <a:pt x="27" y="301"/>
                    </a:lnTo>
                    <a:lnTo>
                      <a:pt x="27" y="299"/>
                    </a:lnTo>
                    <a:lnTo>
                      <a:pt x="28" y="299"/>
                    </a:lnTo>
                    <a:lnTo>
                      <a:pt x="39" y="309"/>
                    </a:lnTo>
                    <a:lnTo>
                      <a:pt x="45" y="321"/>
                    </a:lnTo>
                    <a:lnTo>
                      <a:pt x="48" y="321"/>
                    </a:lnTo>
                    <a:lnTo>
                      <a:pt x="52" y="319"/>
                    </a:lnTo>
                    <a:lnTo>
                      <a:pt x="81" y="298"/>
                    </a:lnTo>
                    <a:lnTo>
                      <a:pt x="94" y="291"/>
                    </a:lnTo>
                    <a:lnTo>
                      <a:pt x="95" y="291"/>
                    </a:lnTo>
                    <a:lnTo>
                      <a:pt x="92" y="288"/>
                    </a:lnTo>
                    <a:lnTo>
                      <a:pt x="92" y="278"/>
                    </a:lnTo>
                    <a:lnTo>
                      <a:pt x="94" y="276"/>
                    </a:lnTo>
                    <a:lnTo>
                      <a:pt x="98" y="271"/>
                    </a:lnTo>
                    <a:lnTo>
                      <a:pt x="105" y="271"/>
                    </a:lnTo>
                    <a:lnTo>
                      <a:pt x="113" y="260"/>
                    </a:lnTo>
                    <a:lnTo>
                      <a:pt x="116" y="252"/>
                    </a:lnTo>
                    <a:lnTo>
                      <a:pt x="116" y="244"/>
                    </a:lnTo>
                    <a:lnTo>
                      <a:pt x="118" y="244"/>
                    </a:lnTo>
                    <a:lnTo>
                      <a:pt x="119" y="245"/>
                    </a:lnTo>
                    <a:lnTo>
                      <a:pt x="123" y="249"/>
                    </a:lnTo>
                    <a:lnTo>
                      <a:pt x="133" y="249"/>
                    </a:lnTo>
                    <a:lnTo>
                      <a:pt x="142" y="241"/>
                    </a:lnTo>
                    <a:lnTo>
                      <a:pt x="151" y="237"/>
                    </a:lnTo>
                    <a:lnTo>
                      <a:pt x="152" y="237"/>
                    </a:lnTo>
                    <a:lnTo>
                      <a:pt x="157" y="241"/>
                    </a:lnTo>
                    <a:lnTo>
                      <a:pt x="159" y="239"/>
                    </a:lnTo>
                    <a:lnTo>
                      <a:pt x="164" y="234"/>
                    </a:lnTo>
                    <a:lnTo>
                      <a:pt x="166" y="231"/>
                    </a:lnTo>
                    <a:lnTo>
                      <a:pt x="168" y="228"/>
                    </a:lnTo>
                    <a:lnTo>
                      <a:pt x="173" y="232"/>
                    </a:lnTo>
                    <a:lnTo>
                      <a:pt x="179" y="227"/>
                    </a:lnTo>
                    <a:lnTo>
                      <a:pt x="180" y="228"/>
                    </a:lnTo>
                    <a:lnTo>
                      <a:pt x="193" y="228"/>
                    </a:lnTo>
                    <a:lnTo>
                      <a:pt x="194" y="227"/>
                    </a:lnTo>
                    <a:lnTo>
                      <a:pt x="197" y="225"/>
                    </a:lnTo>
                    <a:lnTo>
                      <a:pt x="201" y="221"/>
                    </a:lnTo>
                    <a:lnTo>
                      <a:pt x="207" y="211"/>
                    </a:lnTo>
                    <a:lnTo>
                      <a:pt x="228" y="181"/>
                    </a:lnTo>
                    <a:lnTo>
                      <a:pt x="225" y="177"/>
                    </a:lnTo>
                    <a:lnTo>
                      <a:pt x="218" y="171"/>
                    </a:lnTo>
                    <a:lnTo>
                      <a:pt x="217" y="168"/>
                    </a:lnTo>
                    <a:lnTo>
                      <a:pt x="218" y="168"/>
                    </a:lnTo>
                    <a:lnTo>
                      <a:pt x="221" y="164"/>
                    </a:lnTo>
                    <a:lnTo>
                      <a:pt x="228" y="157"/>
                    </a:lnTo>
                    <a:lnTo>
                      <a:pt x="239" y="153"/>
                    </a:lnTo>
                    <a:lnTo>
                      <a:pt x="258" y="149"/>
                    </a:lnTo>
                    <a:lnTo>
                      <a:pt x="264" y="150"/>
                    </a:lnTo>
                    <a:lnTo>
                      <a:pt x="265" y="151"/>
                    </a:lnTo>
                    <a:lnTo>
                      <a:pt x="267" y="150"/>
                    </a:lnTo>
                    <a:lnTo>
                      <a:pt x="278" y="133"/>
                    </a:lnTo>
                    <a:lnTo>
                      <a:pt x="279" y="132"/>
                    </a:lnTo>
                    <a:lnTo>
                      <a:pt x="278" y="130"/>
                    </a:lnTo>
                    <a:lnTo>
                      <a:pt x="278" y="129"/>
                    </a:lnTo>
                    <a:lnTo>
                      <a:pt x="272" y="119"/>
                    </a:lnTo>
                    <a:lnTo>
                      <a:pt x="272" y="118"/>
                    </a:lnTo>
                    <a:lnTo>
                      <a:pt x="271" y="117"/>
                    </a:lnTo>
                    <a:lnTo>
                      <a:pt x="263" y="111"/>
                    </a:lnTo>
                    <a:lnTo>
                      <a:pt x="260" y="112"/>
                    </a:lnTo>
                    <a:lnTo>
                      <a:pt x="261" y="110"/>
                    </a:lnTo>
                    <a:lnTo>
                      <a:pt x="270" y="103"/>
                    </a:lnTo>
                    <a:lnTo>
                      <a:pt x="275" y="94"/>
                    </a:lnTo>
                    <a:lnTo>
                      <a:pt x="275" y="89"/>
                    </a:lnTo>
                    <a:lnTo>
                      <a:pt x="274" y="86"/>
                    </a:lnTo>
                    <a:lnTo>
                      <a:pt x="268" y="65"/>
                    </a:lnTo>
                    <a:lnTo>
                      <a:pt x="268" y="62"/>
                    </a:lnTo>
                    <a:lnTo>
                      <a:pt x="270" y="57"/>
                    </a:lnTo>
                    <a:lnTo>
                      <a:pt x="270" y="54"/>
                    </a:lnTo>
                    <a:lnTo>
                      <a:pt x="271" y="51"/>
                    </a:lnTo>
                    <a:lnTo>
                      <a:pt x="272" y="50"/>
                    </a:lnTo>
                    <a:lnTo>
                      <a:pt x="275" y="45"/>
                    </a:lnTo>
                    <a:lnTo>
                      <a:pt x="275" y="43"/>
                    </a:lnTo>
                    <a:lnTo>
                      <a:pt x="277" y="41"/>
                    </a:lnTo>
                    <a:lnTo>
                      <a:pt x="278" y="38"/>
                    </a:lnTo>
                    <a:lnTo>
                      <a:pt x="275" y="38"/>
                    </a:lnTo>
                    <a:lnTo>
                      <a:pt x="232" y="33"/>
                    </a:lnTo>
                    <a:lnTo>
                      <a:pt x="229" y="33"/>
                    </a:lnTo>
                    <a:lnTo>
                      <a:pt x="204" y="14"/>
                    </a:lnTo>
                    <a:lnTo>
                      <a:pt x="203" y="1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77" name="Freeform 606">
                <a:extLst>
                  <a:ext uri="{FF2B5EF4-FFF2-40B4-BE49-F238E27FC236}">
                    <a16:creationId xmlns:a16="http://schemas.microsoft.com/office/drawing/2014/main" id="{2A53651B-7305-03B3-74D6-E846DCE95B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0" y="1672"/>
                <a:ext cx="94" cy="79"/>
              </a:xfrm>
              <a:custGeom>
                <a:avLst/>
                <a:gdLst>
                  <a:gd name="T0" fmla="*/ 330 w 377"/>
                  <a:gd name="T1" fmla="*/ 140 h 317"/>
                  <a:gd name="T2" fmla="*/ 320 w 377"/>
                  <a:gd name="T3" fmla="*/ 144 h 317"/>
                  <a:gd name="T4" fmla="*/ 296 w 377"/>
                  <a:gd name="T5" fmla="*/ 137 h 317"/>
                  <a:gd name="T6" fmla="*/ 291 w 377"/>
                  <a:gd name="T7" fmla="*/ 131 h 317"/>
                  <a:gd name="T8" fmla="*/ 261 w 377"/>
                  <a:gd name="T9" fmla="*/ 99 h 317"/>
                  <a:gd name="T10" fmla="*/ 251 w 377"/>
                  <a:gd name="T11" fmla="*/ 71 h 317"/>
                  <a:gd name="T12" fmla="*/ 222 w 377"/>
                  <a:gd name="T13" fmla="*/ 81 h 317"/>
                  <a:gd name="T14" fmla="*/ 186 w 377"/>
                  <a:gd name="T15" fmla="*/ 56 h 317"/>
                  <a:gd name="T16" fmla="*/ 186 w 377"/>
                  <a:gd name="T17" fmla="*/ 36 h 317"/>
                  <a:gd name="T18" fmla="*/ 158 w 377"/>
                  <a:gd name="T19" fmla="*/ 26 h 317"/>
                  <a:gd name="T20" fmla="*/ 120 w 377"/>
                  <a:gd name="T21" fmla="*/ 29 h 317"/>
                  <a:gd name="T22" fmla="*/ 108 w 377"/>
                  <a:gd name="T23" fmla="*/ 17 h 317"/>
                  <a:gd name="T24" fmla="*/ 97 w 377"/>
                  <a:gd name="T25" fmla="*/ 10 h 317"/>
                  <a:gd name="T26" fmla="*/ 92 w 377"/>
                  <a:gd name="T27" fmla="*/ 4 h 317"/>
                  <a:gd name="T28" fmla="*/ 67 w 377"/>
                  <a:gd name="T29" fmla="*/ 33 h 317"/>
                  <a:gd name="T30" fmla="*/ 50 w 377"/>
                  <a:gd name="T31" fmla="*/ 26 h 317"/>
                  <a:gd name="T32" fmla="*/ 39 w 377"/>
                  <a:gd name="T33" fmla="*/ 56 h 317"/>
                  <a:gd name="T34" fmla="*/ 38 w 377"/>
                  <a:gd name="T35" fmla="*/ 84 h 317"/>
                  <a:gd name="T36" fmla="*/ 16 w 377"/>
                  <a:gd name="T37" fmla="*/ 86 h 317"/>
                  <a:gd name="T38" fmla="*/ 10 w 377"/>
                  <a:gd name="T39" fmla="*/ 81 h 317"/>
                  <a:gd name="T40" fmla="*/ 2 w 377"/>
                  <a:gd name="T41" fmla="*/ 105 h 317"/>
                  <a:gd name="T42" fmla="*/ 14 w 377"/>
                  <a:gd name="T43" fmla="*/ 109 h 317"/>
                  <a:gd name="T44" fmla="*/ 21 w 377"/>
                  <a:gd name="T45" fmla="*/ 95 h 317"/>
                  <a:gd name="T46" fmla="*/ 31 w 377"/>
                  <a:gd name="T47" fmla="*/ 106 h 317"/>
                  <a:gd name="T48" fmla="*/ 35 w 377"/>
                  <a:gd name="T49" fmla="*/ 116 h 317"/>
                  <a:gd name="T50" fmla="*/ 43 w 377"/>
                  <a:gd name="T51" fmla="*/ 134 h 317"/>
                  <a:gd name="T52" fmla="*/ 31 w 377"/>
                  <a:gd name="T53" fmla="*/ 155 h 317"/>
                  <a:gd name="T54" fmla="*/ 18 w 377"/>
                  <a:gd name="T55" fmla="*/ 190 h 317"/>
                  <a:gd name="T56" fmla="*/ 2 w 377"/>
                  <a:gd name="T57" fmla="*/ 223 h 317"/>
                  <a:gd name="T58" fmla="*/ 6 w 377"/>
                  <a:gd name="T59" fmla="*/ 233 h 317"/>
                  <a:gd name="T60" fmla="*/ 6 w 377"/>
                  <a:gd name="T61" fmla="*/ 243 h 317"/>
                  <a:gd name="T62" fmla="*/ 24 w 377"/>
                  <a:gd name="T63" fmla="*/ 237 h 317"/>
                  <a:gd name="T64" fmla="*/ 49 w 377"/>
                  <a:gd name="T65" fmla="*/ 227 h 317"/>
                  <a:gd name="T66" fmla="*/ 105 w 377"/>
                  <a:gd name="T67" fmla="*/ 234 h 317"/>
                  <a:gd name="T68" fmla="*/ 151 w 377"/>
                  <a:gd name="T69" fmla="*/ 270 h 317"/>
                  <a:gd name="T70" fmla="*/ 155 w 377"/>
                  <a:gd name="T71" fmla="*/ 284 h 317"/>
                  <a:gd name="T72" fmla="*/ 159 w 377"/>
                  <a:gd name="T73" fmla="*/ 292 h 317"/>
                  <a:gd name="T74" fmla="*/ 182 w 377"/>
                  <a:gd name="T75" fmla="*/ 287 h 317"/>
                  <a:gd name="T76" fmla="*/ 204 w 377"/>
                  <a:gd name="T77" fmla="*/ 297 h 317"/>
                  <a:gd name="T78" fmla="*/ 215 w 377"/>
                  <a:gd name="T79" fmla="*/ 314 h 317"/>
                  <a:gd name="T80" fmla="*/ 235 w 377"/>
                  <a:gd name="T81" fmla="*/ 296 h 317"/>
                  <a:gd name="T82" fmla="*/ 275 w 377"/>
                  <a:gd name="T83" fmla="*/ 297 h 317"/>
                  <a:gd name="T84" fmla="*/ 253 w 377"/>
                  <a:gd name="T85" fmla="*/ 257 h 317"/>
                  <a:gd name="T86" fmla="*/ 258 w 377"/>
                  <a:gd name="T87" fmla="*/ 237 h 317"/>
                  <a:gd name="T88" fmla="*/ 278 w 377"/>
                  <a:gd name="T89" fmla="*/ 240 h 317"/>
                  <a:gd name="T90" fmla="*/ 301 w 377"/>
                  <a:gd name="T91" fmla="*/ 214 h 317"/>
                  <a:gd name="T92" fmla="*/ 317 w 377"/>
                  <a:gd name="T93" fmla="*/ 203 h 317"/>
                  <a:gd name="T94" fmla="*/ 331 w 377"/>
                  <a:gd name="T95" fmla="*/ 237 h 317"/>
                  <a:gd name="T96" fmla="*/ 340 w 377"/>
                  <a:gd name="T97" fmla="*/ 253 h 317"/>
                  <a:gd name="T98" fmla="*/ 334 w 377"/>
                  <a:gd name="T99" fmla="*/ 258 h 317"/>
                  <a:gd name="T100" fmla="*/ 368 w 377"/>
                  <a:gd name="T101" fmla="*/ 258 h 317"/>
                  <a:gd name="T102" fmla="*/ 362 w 377"/>
                  <a:gd name="T103" fmla="*/ 240 h 317"/>
                  <a:gd name="T104" fmla="*/ 352 w 377"/>
                  <a:gd name="T105" fmla="*/ 212 h 317"/>
                  <a:gd name="T106" fmla="*/ 342 w 377"/>
                  <a:gd name="T107" fmla="*/ 174 h 317"/>
                  <a:gd name="T108" fmla="*/ 363 w 377"/>
                  <a:gd name="T109" fmla="*/ 179 h 317"/>
                  <a:gd name="T110" fmla="*/ 376 w 377"/>
                  <a:gd name="T111" fmla="*/ 173 h 317"/>
                  <a:gd name="T112" fmla="*/ 374 w 377"/>
                  <a:gd name="T113" fmla="*/ 167 h 317"/>
                  <a:gd name="T114" fmla="*/ 369 w 377"/>
                  <a:gd name="T115" fmla="*/ 133 h 3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77" h="317">
                    <a:moveTo>
                      <a:pt x="369" y="133"/>
                    </a:moveTo>
                    <a:lnTo>
                      <a:pt x="363" y="131"/>
                    </a:lnTo>
                    <a:lnTo>
                      <a:pt x="349" y="131"/>
                    </a:lnTo>
                    <a:lnTo>
                      <a:pt x="330" y="138"/>
                    </a:lnTo>
                    <a:lnTo>
                      <a:pt x="330" y="140"/>
                    </a:lnTo>
                    <a:lnTo>
                      <a:pt x="328" y="141"/>
                    </a:lnTo>
                    <a:lnTo>
                      <a:pt x="327" y="141"/>
                    </a:lnTo>
                    <a:lnTo>
                      <a:pt x="324" y="143"/>
                    </a:lnTo>
                    <a:lnTo>
                      <a:pt x="320" y="143"/>
                    </a:lnTo>
                    <a:lnTo>
                      <a:pt x="320" y="144"/>
                    </a:lnTo>
                    <a:lnTo>
                      <a:pt x="313" y="141"/>
                    </a:lnTo>
                    <a:lnTo>
                      <a:pt x="311" y="140"/>
                    </a:lnTo>
                    <a:lnTo>
                      <a:pt x="307" y="138"/>
                    </a:lnTo>
                    <a:lnTo>
                      <a:pt x="298" y="137"/>
                    </a:lnTo>
                    <a:lnTo>
                      <a:pt x="296" y="137"/>
                    </a:lnTo>
                    <a:lnTo>
                      <a:pt x="295" y="136"/>
                    </a:lnTo>
                    <a:lnTo>
                      <a:pt x="294" y="136"/>
                    </a:lnTo>
                    <a:lnTo>
                      <a:pt x="294" y="134"/>
                    </a:lnTo>
                    <a:lnTo>
                      <a:pt x="292" y="131"/>
                    </a:lnTo>
                    <a:lnTo>
                      <a:pt x="291" y="131"/>
                    </a:lnTo>
                    <a:lnTo>
                      <a:pt x="291" y="119"/>
                    </a:lnTo>
                    <a:lnTo>
                      <a:pt x="284" y="105"/>
                    </a:lnTo>
                    <a:lnTo>
                      <a:pt x="278" y="106"/>
                    </a:lnTo>
                    <a:lnTo>
                      <a:pt x="268" y="106"/>
                    </a:lnTo>
                    <a:lnTo>
                      <a:pt x="261" y="99"/>
                    </a:lnTo>
                    <a:lnTo>
                      <a:pt x="260" y="95"/>
                    </a:lnTo>
                    <a:lnTo>
                      <a:pt x="260" y="86"/>
                    </a:lnTo>
                    <a:lnTo>
                      <a:pt x="257" y="80"/>
                    </a:lnTo>
                    <a:lnTo>
                      <a:pt x="251" y="73"/>
                    </a:lnTo>
                    <a:lnTo>
                      <a:pt x="251" y="71"/>
                    </a:lnTo>
                    <a:lnTo>
                      <a:pt x="249" y="71"/>
                    </a:lnTo>
                    <a:lnTo>
                      <a:pt x="249" y="74"/>
                    </a:lnTo>
                    <a:lnTo>
                      <a:pt x="247" y="74"/>
                    </a:lnTo>
                    <a:lnTo>
                      <a:pt x="224" y="81"/>
                    </a:lnTo>
                    <a:lnTo>
                      <a:pt x="222" y="81"/>
                    </a:lnTo>
                    <a:lnTo>
                      <a:pt x="221" y="80"/>
                    </a:lnTo>
                    <a:lnTo>
                      <a:pt x="217" y="78"/>
                    </a:lnTo>
                    <a:lnTo>
                      <a:pt x="214" y="78"/>
                    </a:lnTo>
                    <a:lnTo>
                      <a:pt x="190" y="62"/>
                    </a:lnTo>
                    <a:lnTo>
                      <a:pt x="186" y="56"/>
                    </a:lnTo>
                    <a:lnTo>
                      <a:pt x="187" y="50"/>
                    </a:lnTo>
                    <a:lnTo>
                      <a:pt x="189" y="47"/>
                    </a:lnTo>
                    <a:lnTo>
                      <a:pt x="189" y="46"/>
                    </a:lnTo>
                    <a:lnTo>
                      <a:pt x="190" y="43"/>
                    </a:lnTo>
                    <a:lnTo>
                      <a:pt x="186" y="36"/>
                    </a:lnTo>
                    <a:lnTo>
                      <a:pt x="184" y="35"/>
                    </a:lnTo>
                    <a:lnTo>
                      <a:pt x="183" y="39"/>
                    </a:lnTo>
                    <a:lnTo>
                      <a:pt x="173" y="43"/>
                    </a:lnTo>
                    <a:lnTo>
                      <a:pt x="158" y="28"/>
                    </a:lnTo>
                    <a:lnTo>
                      <a:pt x="158" y="26"/>
                    </a:lnTo>
                    <a:lnTo>
                      <a:pt x="157" y="28"/>
                    </a:lnTo>
                    <a:lnTo>
                      <a:pt x="133" y="29"/>
                    </a:lnTo>
                    <a:lnTo>
                      <a:pt x="131" y="31"/>
                    </a:lnTo>
                    <a:lnTo>
                      <a:pt x="122" y="31"/>
                    </a:lnTo>
                    <a:lnTo>
                      <a:pt x="120" y="29"/>
                    </a:lnTo>
                    <a:lnTo>
                      <a:pt x="119" y="29"/>
                    </a:lnTo>
                    <a:lnTo>
                      <a:pt x="116" y="26"/>
                    </a:lnTo>
                    <a:lnTo>
                      <a:pt x="116" y="22"/>
                    </a:lnTo>
                    <a:lnTo>
                      <a:pt x="115" y="21"/>
                    </a:lnTo>
                    <a:lnTo>
                      <a:pt x="108" y="17"/>
                    </a:lnTo>
                    <a:lnTo>
                      <a:pt x="105" y="16"/>
                    </a:lnTo>
                    <a:lnTo>
                      <a:pt x="102" y="14"/>
                    </a:lnTo>
                    <a:lnTo>
                      <a:pt x="101" y="14"/>
                    </a:lnTo>
                    <a:lnTo>
                      <a:pt x="101" y="13"/>
                    </a:lnTo>
                    <a:lnTo>
                      <a:pt x="97" y="10"/>
                    </a:lnTo>
                    <a:lnTo>
                      <a:pt x="97" y="9"/>
                    </a:lnTo>
                    <a:lnTo>
                      <a:pt x="95" y="4"/>
                    </a:lnTo>
                    <a:lnTo>
                      <a:pt x="95" y="0"/>
                    </a:lnTo>
                    <a:lnTo>
                      <a:pt x="92" y="3"/>
                    </a:lnTo>
                    <a:lnTo>
                      <a:pt x="92" y="4"/>
                    </a:lnTo>
                    <a:lnTo>
                      <a:pt x="91" y="6"/>
                    </a:lnTo>
                    <a:lnTo>
                      <a:pt x="88" y="7"/>
                    </a:lnTo>
                    <a:lnTo>
                      <a:pt x="88" y="11"/>
                    </a:lnTo>
                    <a:lnTo>
                      <a:pt x="76" y="28"/>
                    </a:lnTo>
                    <a:lnTo>
                      <a:pt x="67" y="33"/>
                    </a:lnTo>
                    <a:lnTo>
                      <a:pt x="62" y="35"/>
                    </a:lnTo>
                    <a:lnTo>
                      <a:pt x="56" y="35"/>
                    </a:lnTo>
                    <a:lnTo>
                      <a:pt x="56" y="33"/>
                    </a:lnTo>
                    <a:lnTo>
                      <a:pt x="55" y="32"/>
                    </a:lnTo>
                    <a:lnTo>
                      <a:pt x="50" y="26"/>
                    </a:lnTo>
                    <a:lnTo>
                      <a:pt x="49" y="25"/>
                    </a:lnTo>
                    <a:lnTo>
                      <a:pt x="47" y="25"/>
                    </a:lnTo>
                    <a:lnTo>
                      <a:pt x="47" y="26"/>
                    </a:lnTo>
                    <a:lnTo>
                      <a:pt x="42" y="53"/>
                    </a:lnTo>
                    <a:lnTo>
                      <a:pt x="39" y="56"/>
                    </a:lnTo>
                    <a:lnTo>
                      <a:pt x="43" y="76"/>
                    </a:lnTo>
                    <a:lnTo>
                      <a:pt x="43" y="77"/>
                    </a:lnTo>
                    <a:lnTo>
                      <a:pt x="42" y="78"/>
                    </a:lnTo>
                    <a:lnTo>
                      <a:pt x="42" y="80"/>
                    </a:lnTo>
                    <a:lnTo>
                      <a:pt x="38" y="84"/>
                    </a:lnTo>
                    <a:lnTo>
                      <a:pt x="31" y="89"/>
                    </a:lnTo>
                    <a:lnTo>
                      <a:pt x="25" y="89"/>
                    </a:lnTo>
                    <a:lnTo>
                      <a:pt x="18" y="88"/>
                    </a:lnTo>
                    <a:lnTo>
                      <a:pt x="17" y="86"/>
                    </a:lnTo>
                    <a:lnTo>
                      <a:pt x="16" y="86"/>
                    </a:lnTo>
                    <a:lnTo>
                      <a:pt x="14" y="83"/>
                    </a:lnTo>
                    <a:lnTo>
                      <a:pt x="11" y="80"/>
                    </a:lnTo>
                    <a:lnTo>
                      <a:pt x="9" y="78"/>
                    </a:lnTo>
                    <a:lnTo>
                      <a:pt x="7" y="80"/>
                    </a:lnTo>
                    <a:lnTo>
                      <a:pt x="10" y="81"/>
                    </a:lnTo>
                    <a:lnTo>
                      <a:pt x="14" y="86"/>
                    </a:lnTo>
                    <a:lnTo>
                      <a:pt x="14" y="92"/>
                    </a:lnTo>
                    <a:lnTo>
                      <a:pt x="6" y="103"/>
                    </a:lnTo>
                    <a:lnTo>
                      <a:pt x="4" y="105"/>
                    </a:lnTo>
                    <a:lnTo>
                      <a:pt x="2" y="105"/>
                    </a:lnTo>
                    <a:lnTo>
                      <a:pt x="2" y="106"/>
                    </a:lnTo>
                    <a:lnTo>
                      <a:pt x="3" y="106"/>
                    </a:lnTo>
                    <a:lnTo>
                      <a:pt x="7" y="107"/>
                    </a:lnTo>
                    <a:lnTo>
                      <a:pt x="10" y="107"/>
                    </a:lnTo>
                    <a:lnTo>
                      <a:pt x="14" y="109"/>
                    </a:lnTo>
                    <a:lnTo>
                      <a:pt x="16" y="107"/>
                    </a:lnTo>
                    <a:lnTo>
                      <a:pt x="16" y="105"/>
                    </a:lnTo>
                    <a:lnTo>
                      <a:pt x="14" y="99"/>
                    </a:lnTo>
                    <a:lnTo>
                      <a:pt x="14" y="96"/>
                    </a:lnTo>
                    <a:lnTo>
                      <a:pt x="21" y="95"/>
                    </a:lnTo>
                    <a:lnTo>
                      <a:pt x="25" y="95"/>
                    </a:lnTo>
                    <a:lnTo>
                      <a:pt x="28" y="96"/>
                    </a:lnTo>
                    <a:lnTo>
                      <a:pt x="34" y="103"/>
                    </a:lnTo>
                    <a:lnTo>
                      <a:pt x="34" y="105"/>
                    </a:lnTo>
                    <a:lnTo>
                      <a:pt x="31" y="106"/>
                    </a:lnTo>
                    <a:lnTo>
                      <a:pt x="30" y="106"/>
                    </a:lnTo>
                    <a:lnTo>
                      <a:pt x="24" y="112"/>
                    </a:lnTo>
                    <a:lnTo>
                      <a:pt x="30" y="116"/>
                    </a:lnTo>
                    <a:lnTo>
                      <a:pt x="32" y="114"/>
                    </a:lnTo>
                    <a:lnTo>
                      <a:pt x="35" y="116"/>
                    </a:lnTo>
                    <a:lnTo>
                      <a:pt x="38" y="122"/>
                    </a:lnTo>
                    <a:lnTo>
                      <a:pt x="38" y="129"/>
                    </a:lnTo>
                    <a:lnTo>
                      <a:pt x="42" y="133"/>
                    </a:lnTo>
                    <a:lnTo>
                      <a:pt x="45" y="130"/>
                    </a:lnTo>
                    <a:lnTo>
                      <a:pt x="43" y="134"/>
                    </a:lnTo>
                    <a:lnTo>
                      <a:pt x="43" y="136"/>
                    </a:lnTo>
                    <a:lnTo>
                      <a:pt x="35" y="148"/>
                    </a:lnTo>
                    <a:lnTo>
                      <a:pt x="34" y="148"/>
                    </a:lnTo>
                    <a:lnTo>
                      <a:pt x="31" y="153"/>
                    </a:lnTo>
                    <a:lnTo>
                      <a:pt x="31" y="155"/>
                    </a:lnTo>
                    <a:lnTo>
                      <a:pt x="30" y="156"/>
                    </a:lnTo>
                    <a:lnTo>
                      <a:pt x="28" y="156"/>
                    </a:lnTo>
                    <a:lnTo>
                      <a:pt x="20" y="167"/>
                    </a:lnTo>
                    <a:lnTo>
                      <a:pt x="18" y="186"/>
                    </a:lnTo>
                    <a:lnTo>
                      <a:pt x="18" y="190"/>
                    </a:lnTo>
                    <a:lnTo>
                      <a:pt x="17" y="196"/>
                    </a:lnTo>
                    <a:lnTo>
                      <a:pt x="9" y="220"/>
                    </a:lnTo>
                    <a:lnTo>
                      <a:pt x="4" y="222"/>
                    </a:lnTo>
                    <a:lnTo>
                      <a:pt x="3" y="223"/>
                    </a:lnTo>
                    <a:lnTo>
                      <a:pt x="2" y="223"/>
                    </a:lnTo>
                    <a:lnTo>
                      <a:pt x="2" y="222"/>
                    </a:lnTo>
                    <a:lnTo>
                      <a:pt x="0" y="222"/>
                    </a:lnTo>
                    <a:lnTo>
                      <a:pt x="0" y="223"/>
                    </a:lnTo>
                    <a:lnTo>
                      <a:pt x="2" y="225"/>
                    </a:lnTo>
                    <a:lnTo>
                      <a:pt x="6" y="233"/>
                    </a:lnTo>
                    <a:lnTo>
                      <a:pt x="6" y="234"/>
                    </a:lnTo>
                    <a:lnTo>
                      <a:pt x="4" y="236"/>
                    </a:lnTo>
                    <a:lnTo>
                      <a:pt x="4" y="244"/>
                    </a:lnTo>
                    <a:lnTo>
                      <a:pt x="6" y="244"/>
                    </a:lnTo>
                    <a:lnTo>
                      <a:pt x="6" y="243"/>
                    </a:lnTo>
                    <a:lnTo>
                      <a:pt x="7" y="240"/>
                    </a:lnTo>
                    <a:lnTo>
                      <a:pt x="10" y="237"/>
                    </a:lnTo>
                    <a:lnTo>
                      <a:pt x="13" y="236"/>
                    </a:lnTo>
                    <a:lnTo>
                      <a:pt x="21" y="236"/>
                    </a:lnTo>
                    <a:lnTo>
                      <a:pt x="24" y="237"/>
                    </a:lnTo>
                    <a:lnTo>
                      <a:pt x="28" y="240"/>
                    </a:lnTo>
                    <a:lnTo>
                      <a:pt x="37" y="237"/>
                    </a:lnTo>
                    <a:lnTo>
                      <a:pt x="43" y="234"/>
                    </a:lnTo>
                    <a:lnTo>
                      <a:pt x="49" y="229"/>
                    </a:lnTo>
                    <a:lnTo>
                      <a:pt x="49" y="227"/>
                    </a:lnTo>
                    <a:lnTo>
                      <a:pt x="50" y="226"/>
                    </a:lnTo>
                    <a:lnTo>
                      <a:pt x="50" y="215"/>
                    </a:lnTo>
                    <a:lnTo>
                      <a:pt x="70" y="215"/>
                    </a:lnTo>
                    <a:lnTo>
                      <a:pt x="94" y="234"/>
                    </a:lnTo>
                    <a:lnTo>
                      <a:pt x="105" y="234"/>
                    </a:lnTo>
                    <a:lnTo>
                      <a:pt x="113" y="236"/>
                    </a:lnTo>
                    <a:lnTo>
                      <a:pt x="127" y="242"/>
                    </a:lnTo>
                    <a:lnTo>
                      <a:pt x="127" y="243"/>
                    </a:lnTo>
                    <a:lnTo>
                      <a:pt x="140" y="260"/>
                    </a:lnTo>
                    <a:lnTo>
                      <a:pt x="151" y="270"/>
                    </a:lnTo>
                    <a:lnTo>
                      <a:pt x="154" y="271"/>
                    </a:lnTo>
                    <a:lnTo>
                      <a:pt x="161" y="278"/>
                    </a:lnTo>
                    <a:lnTo>
                      <a:pt x="159" y="281"/>
                    </a:lnTo>
                    <a:lnTo>
                      <a:pt x="154" y="281"/>
                    </a:lnTo>
                    <a:lnTo>
                      <a:pt x="155" y="284"/>
                    </a:lnTo>
                    <a:lnTo>
                      <a:pt x="155" y="289"/>
                    </a:lnTo>
                    <a:lnTo>
                      <a:pt x="158" y="289"/>
                    </a:lnTo>
                    <a:lnTo>
                      <a:pt x="158" y="290"/>
                    </a:lnTo>
                    <a:lnTo>
                      <a:pt x="159" y="290"/>
                    </a:lnTo>
                    <a:lnTo>
                      <a:pt x="159" y="292"/>
                    </a:lnTo>
                    <a:lnTo>
                      <a:pt x="164" y="290"/>
                    </a:lnTo>
                    <a:lnTo>
                      <a:pt x="165" y="290"/>
                    </a:lnTo>
                    <a:lnTo>
                      <a:pt x="165" y="289"/>
                    </a:lnTo>
                    <a:lnTo>
                      <a:pt x="169" y="287"/>
                    </a:lnTo>
                    <a:lnTo>
                      <a:pt x="182" y="287"/>
                    </a:lnTo>
                    <a:lnTo>
                      <a:pt x="184" y="289"/>
                    </a:lnTo>
                    <a:lnTo>
                      <a:pt x="184" y="290"/>
                    </a:lnTo>
                    <a:lnTo>
                      <a:pt x="189" y="295"/>
                    </a:lnTo>
                    <a:lnTo>
                      <a:pt x="201" y="300"/>
                    </a:lnTo>
                    <a:lnTo>
                      <a:pt x="204" y="297"/>
                    </a:lnTo>
                    <a:lnTo>
                      <a:pt x="218" y="306"/>
                    </a:lnTo>
                    <a:lnTo>
                      <a:pt x="217" y="309"/>
                    </a:lnTo>
                    <a:lnTo>
                      <a:pt x="215" y="310"/>
                    </a:lnTo>
                    <a:lnTo>
                      <a:pt x="214" y="313"/>
                    </a:lnTo>
                    <a:lnTo>
                      <a:pt x="215" y="314"/>
                    </a:lnTo>
                    <a:lnTo>
                      <a:pt x="221" y="317"/>
                    </a:lnTo>
                    <a:lnTo>
                      <a:pt x="221" y="316"/>
                    </a:lnTo>
                    <a:lnTo>
                      <a:pt x="232" y="297"/>
                    </a:lnTo>
                    <a:lnTo>
                      <a:pt x="232" y="295"/>
                    </a:lnTo>
                    <a:lnTo>
                      <a:pt x="235" y="296"/>
                    </a:lnTo>
                    <a:lnTo>
                      <a:pt x="260" y="311"/>
                    </a:lnTo>
                    <a:lnTo>
                      <a:pt x="261" y="313"/>
                    </a:lnTo>
                    <a:lnTo>
                      <a:pt x="274" y="304"/>
                    </a:lnTo>
                    <a:lnTo>
                      <a:pt x="275" y="300"/>
                    </a:lnTo>
                    <a:lnTo>
                      <a:pt x="275" y="297"/>
                    </a:lnTo>
                    <a:lnTo>
                      <a:pt x="278" y="296"/>
                    </a:lnTo>
                    <a:lnTo>
                      <a:pt x="272" y="277"/>
                    </a:lnTo>
                    <a:lnTo>
                      <a:pt x="270" y="272"/>
                    </a:lnTo>
                    <a:lnTo>
                      <a:pt x="253" y="254"/>
                    </a:lnTo>
                    <a:lnTo>
                      <a:pt x="253" y="257"/>
                    </a:lnTo>
                    <a:lnTo>
                      <a:pt x="251" y="254"/>
                    </a:lnTo>
                    <a:lnTo>
                      <a:pt x="250" y="250"/>
                    </a:lnTo>
                    <a:lnTo>
                      <a:pt x="253" y="244"/>
                    </a:lnTo>
                    <a:lnTo>
                      <a:pt x="258" y="239"/>
                    </a:lnTo>
                    <a:lnTo>
                      <a:pt x="258" y="237"/>
                    </a:lnTo>
                    <a:lnTo>
                      <a:pt x="267" y="246"/>
                    </a:lnTo>
                    <a:lnTo>
                      <a:pt x="268" y="246"/>
                    </a:lnTo>
                    <a:lnTo>
                      <a:pt x="277" y="243"/>
                    </a:lnTo>
                    <a:lnTo>
                      <a:pt x="278" y="242"/>
                    </a:lnTo>
                    <a:lnTo>
                      <a:pt x="278" y="240"/>
                    </a:lnTo>
                    <a:lnTo>
                      <a:pt x="287" y="230"/>
                    </a:lnTo>
                    <a:lnTo>
                      <a:pt x="288" y="227"/>
                    </a:lnTo>
                    <a:lnTo>
                      <a:pt x="296" y="222"/>
                    </a:lnTo>
                    <a:lnTo>
                      <a:pt x="301" y="217"/>
                    </a:lnTo>
                    <a:lnTo>
                      <a:pt x="301" y="214"/>
                    </a:lnTo>
                    <a:lnTo>
                      <a:pt x="298" y="208"/>
                    </a:lnTo>
                    <a:lnTo>
                      <a:pt x="295" y="205"/>
                    </a:lnTo>
                    <a:lnTo>
                      <a:pt x="295" y="200"/>
                    </a:lnTo>
                    <a:lnTo>
                      <a:pt x="306" y="200"/>
                    </a:lnTo>
                    <a:lnTo>
                      <a:pt x="317" y="203"/>
                    </a:lnTo>
                    <a:lnTo>
                      <a:pt x="320" y="203"/>
                    </a:lnTo>
                    <a:lnTo>
                      <a:pt x="320" y="211"/>
                    </a:lnTo>
                    <a:lnTo>
                      <a:pt x="321" y="222"/>
                    </a:lnTo>
                    <a:lnTo>
                      <a:pt x="325" y="233"/>
                    </a:lnTo>
                    <a:lnTo>
                      <a:pt x="331" y="237"/>
                    </a:lnTo>
                    <a:lnTo>
                      <a:pt x="337" y="239"/>
                    </a:lnTo>
                    <a:lnTo>
                      <a:pt x="338" y="240"/>
                    </a:lnTo>
                    <a:lnTo>
                      <a:pt x="345" y="243"/>
                    </a:lnTo>
                    <a:lnTo>
                      <a:pt x="342" y="250"/>
                    </a:lnTo>
                    <a:lnTo>
                      <a:pt x="340" y="253"/>
                    </a:lnTo>
                    <a:lnTo>
                      <a:pt x="338" y="253"/>
                    </a:lnTo>
                    <a:lnTo>
                      <a:pt x="334" y="251"/>
                    </a:lnTo>
                    <a:lnTo>
                      <a:pt x="332" y="256"/>
                    </a:lnTo>
                    <a:lnTo>
                      <a:pt x="332" y="257"/>
                    </a:lnTo>
                    <a:lnTo>
                      <a:pt x="334" y="258"/>
                    </a:lnTo>
                    <a:lnTo>
                      <a:pt x="341" y="260"/>
                    </a:lnTo>
                    <a:lnTo>
                      <a:pt x="347" y="260"/>
                    </a:lnTo>
                    <a:lnTo>
                      <a:pt x="349" y="257"/>
                    </a:lnTo>
                    <a:lnTo>
                      <a:pt x="368" y="260"/>
                    </a:lnTo>
                    <a:lnTo>
                      <a:pt x="368" y="258"/>
                    </a:lnTo>
                    <a:lnTo>
                      <a:pt x="369" y="258"/>
                    </a:lnTo>
                    <a:lnTo>
                      <a:pt x="369" y="254"/>
                    </a:lnTo>
                    <a:lnTo>
                      <a:pt x="365" y="246"/>
                    </a:lnTo>
                    <a:lnTo>
                      <a:pt x="365" y="243"/>
                    </a:lnTo>
                    <a:lnTo>
                      <a:pt x="362" y="240"/>
                    </a:lnTo>
                    <a:lnTo>
                      <a:pt x="359" y="236"/>
                    </a:lnTo>
                    <a:lnTo>
                      <a:pt x="359" y="234"/>
                    </a:lnTo>
                    <a:lnTo>
                      <a:pt x="358" y="233"/>
                    </a:lnTo>
                    <a:lnTo>
                      <a:pt x="356" y="230"/>
                    </a:lnTo>
                    <a:lnTo>
                      <a:pt x="352" y="212"/>
                    </a:lnTo>
                    <a:lnTo>
                      <a:pt x="347" y="204"/>
                    </a:lnTo>
                    <a:lnTo>
                      <a:pt x="345" y="197"/>
                    </a:lnTo>
                    <a:lnTo>
                      <a:pt x="345" y="196"/>
                    </a:lnTo>
                    <a:lnTo>
                      <a:pt x="342" y="190"/>
                    </a:lnTo>
                    <a:lnTo>
                      <a:pt x="342" y="174"/>
                    </a:lnTo>
                    <a:lnTo>
                      <a:pt x="354" y="172"/>
                    </a:lnTo>
                    <a:lnTo>
                      <a:pt x="355" y="172"/>
                    </a:lnTo>
                    <a:lnTo>
                      <a:pt x="359" y="173"/>
                    </a:lnTo>
                    <a:lnTo>
                      <a:pt x="363" y="176"/>
                    </a:lnTo>
                    <a:lnTo>
                      <a:pt x="363" y="179"/>
                    </a:lnTo>
                    <a:lnTo>
                      <a:pt x="369" y="177"/>
                    </a:lnTo>
                    <a:lnTo>
                      <a:pt x="370" y="177"/>
                    </a:lnTo>
                    <a:lnTo>
                      <a:pt x="374" y="176"/>
                    </a:lnTo>
                    <a:lnTo>
                      <a:pt x="376" y="174"/>
                    </a:lnTo>
                    <a:lnTo>
                      <a:pt x="376" y="173"/>
                    </a:lnTo>
                    <a:lnTo>
                      <a:pt x="377" y="173"/>
                    </a:lnTo>
                    <a:lnTo>
                      <a:pt x="377" y="172"/>
                    </a:lnTo>
                    <a:lnTo>
                      <a:pt x="376" y="170"/>
                    </a:lnTo>
                    <a:lnTo>
                      <a:pt x="376" y="169"/>
                    </a:lnTo>
                    <a:lnTo>
                      <a:pt x="374" y="167"/>
                    </a:lnTo>
                    <a:lnTo>
                      <a:pt x="374" y="165"/>
                    </a:lnTo>
                    <a:lnTo>
                      <a:pt x="370" y="155"/>
                    </a:lnTo>
                    <a:lnTo>
                      <a:pt x="370" y="150"/>
                    </a:lnTo>
                    <a:lnTo>
                      <a:pt x="369" y="143"/>
                    </a:lnTo>
                    <a:lnTo>
                      <a:pt x="369" y="13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</p:grpSp>
        <p:grpSp>
          <p:nvGrpSpPr>
            <p:cNvPr id="9" name="Group 808">
              <a:extLst>
                <a:ext uri="{FF2B5EF4-FFF2-40B4-BE49-F238E27FC236}">
                  <a16:creationId xmlns:a16="http://schemas.microsoft.com/office/drawing/2014/main" id="{2EC355D0-F027-A86E-AB73-740B68B7725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59" y="590"/>
              <a:ext cx="3187" cy="1913"/>
              <a:chOff x="1859" y="590"/>
              <a:chExt cx="3187" cy="1913"/>
            </a:xfrm>
          </p:grpSpPr>
          <p:sp>
            <p:nvSpPr>
              <p:cNvPr id="5978" name="Freeform 608">
                <a:extLst>
                  <a:ext uri="{FF2B5EF4-FFF2-40B4-BE49-F238E27FC236}">
                    <a16:creationId xmlns:a16="http://schemas.microsoft.com/office/drawing/2014/main" id="{1333C95E-DB87-3671-4570-9163747D1D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9" y="1716"/>
                <a:ext cx="120" cy="159"/>
              </a:xfrm>
              <a:custGeom>
                <a:avLst/>
                <a:gdLst>
                  <a:gd name="T0" fmla="*/ 246 w 482"/>
                  <a:gd name="T1" fmla="*/ 0 h 636"/>
                  <a:gd name="T2" fmla="*/ 241 w 482"/>
                  <a:gd name="T3" fmla="*/ 52 h 636"/>
                  <a:gd name="T4" fmla="*/ 244 w 482"/>
                  <a:gd name="T5" fmla="*/ 91 h 636"/>
                  <a:gd name="T6" fmla="*/ 234 w 482"/>
                  <a:gd name="T7" fmla="*/ 113 h 636"/>
                  <a:gd name="T8" fmla="*/ 226 w 482"/>
                  <a:gd name="T9" fmla="*/ 141 h 636"/>
                  <a:gd name="T10" fmla="*/ 200 w 482"/>
                  <a:gd name="T11" fmla="*/ 162 h 636"/>
                  <a:gd name="T12" fmla="*/ 217 w 482"/>
                  <a:gd name="T13" fmla="*/ 185 h 636"/>
                  <a:gd name="T14" fmla="*/ 205 w 482"/>
                  <a:gd name="T15" fmla="*/ 234 h 636"/>
                  <a:gd name="T16" fmla="*/ 194 w 482"/>
                  <a:gd name="T17" fmla="*/ 252 h 636"/>
                  <a:gd name="T18" fmla="*/ 183 w 482"/>
                  <a:gd name="T19" fmla="*/ 275 h 636"/>
                  <a:gd name="T20" fmla="*/ 159 w 482"/>
                  <a:gd name="T21" fmla="*/ 292 h 636"/>
                  <a:gd name="T22" fmla="*/ 161 w 482"/>
                  <a:gd name="T23" fmla="*/ 317 h 636"/>
                  <a:gd name="T24" fmla="*/ 145 w 482"/>
                  <a:gd name="T25" fmla="*/ 337 h 636"/>
                  <a:gd name="T26" fmla="*/ 138 w 482"/>
                  <a:gd name="T27" fmla="*/ 364 h 636"/>
                  <a:gd name="T28" fmla="*/ 127 w 482"/>
                  <a:gd name="T29" fmla="*/ 377 h 636"/>
                  <a:gd name="T30" fmla="*/ 103 w 482"/>
                  <a:gd name="T31" fmla="*/ 383 h 636"/>
                  <a:gd name="T32" fmla="*/ 88 w 482"/>
                  <a:gd name="T33" fmla="*/ 384 h 636"/>
                  <a:gd name="T34" fmla="*/ 57 w 482"/>
                  <a:gd name="T35" fmla="*/ 391 h 636"/>
                  <a:gd name="T36" fmla="*/ 39 w 482"/>
                  <a:gd name="T37" fmla="*/ 419 h 636"/>
                  <a:gd name="T38" fmla="*/ 8 w 482"/>
                  <a:gd name="T39" fmla="*/ 446 h 636"/>
                  <a:gd name="T40" fmla="*/ 13 w 482"/>
                  <a:gd name="T41" fmla="*/ 484 h 636"/>
                  <a:gd name="T42" fmla="*/ 54 w 482"/>
                  <a:gd name="T43" fmla="*/ 503 h 636"/>
                  <a:gd name="T44" fmla="*/ 95 w 482"/>
                  <a:gd name="T45" fmla="*/ 518 h 636"/>
                  <a:gd name="T46" fmla="*/ 88 w 482"/>
                  <a:gd name="T47" fmla="*/ 535 h 636"/>
                  <a:gd name="T48" fmla="*/ 126 w 482"/>
                  <a:gd name="T49" fmla="*/ 560 h 636"/>
                  <a:gd name="T50" fmla="*/ 138 w 482"/>
                  <a:gd name="T51" fmla="*/ 528 h 636"/>
                  <a:gd name="T52" fmla="*/ 180 w 482"/>
                  <a:gd name="T53" fmla="*/ 523 h 636"/>
                  <a:gd name="T54" fmla="*/ 157 w 482"/>
                  <a:gd name="T55" fmla="*/ 496 h 636"/>
                  <a:gd name="T56" fmla="*/ 191 w 482"/>
                  <a:gd name="T57" fmla="*/ 470 h 636"/>
                  <a:gd name="T58" fmla="*/ 198 w 482"/>
                  <a:gd name="T59" fmla="*/ 492 h 636"/>
                  <a:gd name="T60" fmla="*/ 212 w 482"/>
                  <a:gd name="T61" fmla="*/ 499 h 636"/>
                  <a:gd name="T62" fmla="*/ 241 w 482"/>
                  <a:gd name="T63" fmla="*/ 502 h 636"/>
                  <a:gd name="T64" fmla="*/ 277 w 482"/>
                  <a:gd name="T65" fmla="*/ 505 h 636"/>
                  <a:gd name="T66" fmla="*/ 285 w 482"/>
                  <a:gd name="T67" fmla="*/ 527 h 636"/>
                  <a:gd name="T68" fmla="*/ 282 w 482"/>
                  <a:gd name="T69" fmla="*/ 555 h 636"/>
                  <a:gd name="T70" fmla="*/ 260 w 482"/>
                  <a:gd name="T71" fmla="*/ 590 h 636"/>
                  <a:gd name="T72" fmla="*/ 254 w 482"/>
                  <a:gd name="T73" fmla="*/ 609 h 636"/>
                  <a:gd name="T74" fmla="*/ 282 w 482"/>
                  <a:gd name="T75" fmla="*/ 636 h 636"/>
                  <a:gd name="T76" fmla="*/ 317 w 482"/>
                  <a:gd name="T77" fmla="*/ 615 h 636"/>
                  <a:gd name="T78" fmla="*/ 306 w 482"/>
                  <a:gd name="T79" fmla="*/ 597 h 636"/>
                  <a:gd name="T80" fmla="*/ 328 w 482"/>
                  <a:gd name="T81" fmla="*/ 549 h 636"/>
                  <a:gd name="T82" fmla="*/ 315 w 482"/>
                  <a:gd name="T83" fmla="*/ 517 h 636"/>
                  <a:gd name="T84" fmla="*/ 300 w 482"/>
                  <a:gd name="T85" fmla="*/ 486 h 636"/>
                  <a:gd name="T86" fmla="*/ 297 w 482"/>
                  <a:gd name="T87" fmla="*/ 475 h 636"/>
                  <a:gd name="T88" fmla="*/ 313 w 482"/>
                  <a:gd name="T89" fmla="*/ 443 h 636"/>
                  <a:gd name="T90" fmla="*/ 433 w 482"/>
                  <a:gd name="T91" fmla="*/ 386 h 636"/>
                  <a:gd name="T92" fmla="*/ 434 w 482"/>
                  <a:gd name="T93" fmla="*/ 268 h 636"/>
                  <a:gd name="T94" fmla="*/ 458 w 482"/>
                  <a:gd name="T95" fmla="*/ 235 h 636"/>
                  <a:gd name="T96" fmla="*/ 480 w 482"/>
                  <a:gd name="T97" fmla="*/ 197 h 636"/>
                  <a:gd name="T98" fmla="*/ 479 w 482"/>
                  <a:gd name="T99" fmla="*/ 178 h 636"/>
                  <a:gd name="T100" fmla="*/ 461 w 482"/>
                  <a:gd name="T101" fmla="*/ 182 h 636"/>
                  <a:gd name="T102" fmla="*/ 426 w 482"/>
                  <a:gd name="T103" fmla="*/ 168 h 636"/>
                  <a:gd name="T104" fmla="*/ 398 w 482"/>
                  <a:gd name="T105" fmla="*/ 165 h 636"/>
                  <a:gd name="T106" fmla="*/ 368 w 482"/>
                  <a:gd name="T107" fmla="*/ 158 h 636"/>
                  <a:gd name="T108" fmla="*/ 334 w 482"/>
                  <a:gd name="T109" fmla="*/ 192 h 636"/>
                  <a:gd name="T110" fmla="*/ 314 w 482"/>
                  <a:gd name="T111" fmla="*/ 147 h 636"/>
                  <a:gd name="T112" fmla="*/ 286 w 482"/>
                  <a:gd name="T113" fmla="*/ 148 h 636"/>
                  <a:gd name="T114" fmla="*/ 268 w 482"/>
                  <a:gd name="T115" fmla="*/ 134 h 636"/>
                  <a:gd name="T116" fmla="*/ 275 w 482"/>
                  <a:gd name="T117" fmla="*/ 104 h 636"/>
                  <a:gd name="T118" fmla="*/ 285 w 482"/>
                  <a:gd name="T119" fmla="*/ 77 h 636"/>
                  <a:gd name="T120" fmla="*/ 300 w 482"/>
                  <a:gd name="T121" fmla="*/ 48 h 636"/>
                  <a:gd name="T122" fmla="*/ 278 w 482"/>
                  <a:gd name="T123" fmla="*/ 13 h 636"/>
                  <a:gd name="T124" fmla="*/ 261 w 482"/>
                  <a:gd name="T125" fmla="*/ 7 h 6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82" h="636">
                    <a:moveTo>
                      <a:pt x="261" y="6"/>
                    </a:moveTo>
                    <a:lnTo>
                      <a:pt x="257" y="5"/>
                    </a:lnTo>
                    <a:lnTo>
                      <a:pt x="253" y="2"/>
                    </a:lnTo>
                    <a:lnTo>
                      <a:pt x="250" y="2"/>
                    </a:lnTo>
                    <a:lnTo>
                      <a:pt x="247" y="0"/>
                    </a:lnTo>
                    <a:lnTo>
                      <a:pt x="246" y="0"/>
                    </a:lnTo>
                    <a:lnTo>
                      <a:pt x="247" y="7"/>
                    </a:lnTo>
                    <a:lnTo>
                      <a:pt x="247" y="16"/>
                    </a:lnTo>
                    <a:lnTo>
                      <a:pt x="246" y="24"/>
                    </a:lnTo>
                    <a:lnTo>
                      <a:pt x="247" y="28"/>
                    </a:lnTo>
                    <a:lnTo>
                      <a:pt x="244" y="48"/>
                    </a:lnTo>
                    <a:lnTo>
                      <a:pt x="241" y="52"/>
                    </a:lnTo>
                    <a:lnTo>
                      <a:pt x="241" y="53"/>
                    </a:lnTo>
                    <a:lnTo>
                      <a:pt x="246" y="69"/>
                    </a:lnTo>
                    <a:lnTo>
                      <a:pt x="246" y="81"/>
                    </a:lnTo>
                    <a:lnTo>
                      <a:pt x="243" y="88"/>
                    </a:lnTo>
                    <a:lnTo>
                      <a:pt x="243" y="90"/>
                    </a:lnTo>
                    <a:lnTo>
                      <a:pt x="244" y="91"/>
                    </a:lnTo>
                    <a:lnTo>
                      <a:pt x="243" y="93"/>
                    </a:lnTo>
                    <a:lnTo>
                      <a:pt x="240" y="94"/>
                    </a:lnTo>
                    <a:lnTo>
                      <a:pt x="239" y="94"/>
                    </a:lnTo>
                    <a:lnTo>
                      <a:pt x="233" y="104"/>
                    </a:lnTo>
                    <a:lnTo>
                      <a:pt x="233" y="110"/>
                    </a:lnTo>
                    <a:lnTo>
                      <a:pt x="234" y="113"/>
                    </a:lnTo>
                    <a:lnTo>
                      <a:pt x="236" y="118"/>
                    </a:lnTo>
                    <a:lnTo>
                      <a:pt x="237" y="125"/>
                    </a:lnTo>
                    <a:lnTo>
                      <a:pt x="236" y="132"/>
                    </a:lnTo>
                    <a:lnTo>
                      <a:pt x="233" y="137"/>
                    </a:lnTo>
                    <a:lnTo>
                      <a:pt x="230" y="140"/>
                    </a:lnTo>
                    <a:lnTo>
                      <a:pt x="226" y="141"/>
                    </a:lnTo>
                    <a:lnTo>
                      <a:pt x="224" y="146"/>
                    </a:lnTo>
                    <a:lnTo>
                      <a:pt x="221" y="148"/>
                    </a:lnTo>
                    <a:lnTo>
                      <a:pt x="218" y="150"/>
                    </a:lnTo>
                    <a:lnTo>
                      <a:pt x="204" y="155"/>
                    </a:lnTo>
                    <a:lnTo>
                      <a:pt x="202" y="155"/>
                    </a:lnTo>
                    <a:lnTo>
                      <a:pt x="200" y="162"/>
                    </a:lnTo>
                    <a:lnTo>
                      <a:pt x="200" y="164"/>
                    </a:lnTo>
                    <a:lnTo>
                      <a:pt x="202" y="168"/>
                    </a:lnTo>
                    <a:lnTo>
                      <a:pt x="207" y="171"/>
                    </a:lnTo>
                    <a:lnTo>
                      <a:pt x="212" y="178"/>
                    </a:lnTo>
                    <a:lnTo>
                      <a:pt x="215" y="183"/>
                    </a:lnTo>
                    <a:lnTo>
                      <a:pt x="217" y="185"/>
                    </a:lnTo>
                    <a:lnTo>
                      <a:pt x="217" y="192"/>
                    </a:lnTo>
                    <a:lnTo>
                      <a:pt x="214" y="197"/>
                    </a:lnTo>
                    <a:lnTo>
                      <a:pt x="208" y="220"/>
                    </a:lnTo>
                    <a:lnTo>
                      <a:pt x="208" y="228"/>
                    </a:lnTo>
                    <a:lnTo>
                      <a:pt x="205" y="232"/>
                    </a:lnTo>
                    <a:lnTo>
                      <a:pt x="205" y="234"/>
                    </a:lnTo>
                    <a:lnTo>
                      <a:pt x="204" y="234"/>
                    </a:lnTo>
                    <a:lnTo>
                      <a:pt x="201" y="235"/>
                    </a:lnTo>
                    <a:lnTo>
                      <a:pt x="195" y="242"/>
                    </a:lnTo>
                    <a:lnTo>
                      <a:pt x="193" y="247"/>
                    </a:lnTo>
                    <a:lnTo>
                      <a:pt x="193" y="249"/>
                    </a:lnTo>
                    <a:lnTo>
                      <a:pt x="194" y="252"/>
                    </a:lnTo>
                    <a:lnTo>
                      <a:pt x="195" y="261"/>
                    </a:lnTo>
                    <a:lnTo>
                      <a:pt x="194" y="266"/>
                    </a:lnTo>
                    <a:lnTo>
                      <a:pt x="194" y="267"/>
                    </a:lnTo>
                    <a:lnTo>
                      <a:pt x="191" y="267"/>
                    </a:lnTo>
                    <a:lnTo>
                      <a:pt x="187" y="268"/>
                    </a:lnTo>
                    <a:lnTo>
                      <a:pt x="183" y="275"/>
                    </a:lnTo>
                    <a:lnTo>
                      <a:pt x="181" y="275"/>
                    </a:lnTo>
                    <a:lnTo>
                      <a:pt x="166" y="284"/>
                    </a:lnTo>
                    <a:lnTo>
                      <a:pt x="166" y="288"/>
                    </a:lnTo>
                    <a:lnTo>
                      <a:pt x="165" y="290"/>
                    </a:lnTo>
                    <a:lnTo>
                      <a:pt x="161" y="291"/>
                    </a:lnTo>
                    <a:lnTo>
                      <a:pt x="159" y="292"/>
                    </a:lnTo>
                    <a:lnTo>
                      <a:pt x="158" y="292"/>
                    </a:lnTo>
                    <a:lnTo>
                      <a:pt x="158" y="305"/>
                    </a:lnTo>
                    <a:lnTo>
                      <a:pt x="159" y="306"/>
                    </a:lnTo>
                    <a:lnTo>
                      <a:pt x="163" y="306"/>
                    </a:lnTo>
                    <a:lnTo>
                      <a:pt x="161" y="312"/>
                    </a:lnTo>
                    <a:lnTo>
                      <a:pt x="161" y="317"/>
                    </a:lnTo>
                    <a:lnTo>
                      <a:pt x="149" y="328"/>
                    </a:lnTo>
                    <a:lnTo>
                      <a:pt x="148" y="328"/>
                    </a:lnTo>
                    <a:lnTo>
                      <a:pt x="148" y="330"/>
                    </a:lnTo>
                    <a:lnTo>
                      <a:pt x="147" y="331"/>
                    </a:lnTo>
                    <a:lnTo>
                      <a:pt x="147" y="333"/>
                    </a:lnTo>
                    <a:lnTo>
                      <a:pt x="145" y="337"/>
                    </a:lnTo>
                    <a:lnTo>
                      <a:pt x="145" y="341"/>
                    </a:lnTo>
                    <a:lnTo>
                      <a:pt x="140" y="357"/>
                    </a:lnTo>
                    <a:lnTo>
                      <a:pt x="138" y="358"/>
                    </a:lnTo>
                    <a:lnTo>
                      <a:pt x="138" y="361"/>
                    </a:lnTo>
                    <a:lnTo>
                      <a:pt x="140" y="362"/>
                    </a:lnTo>
                    <a:lnTo>
                      <a:pt x="138" y="364"/>
                    </a:lnTo>
                    <a:lnTo>
                      <a:pt x="138" y="365"/>
                    </a:lnTo>
                    <a:lnTo>
                      <a:pt x="134" y="373"/>
                    </a:lnTo>
                    <a:lnTo>
                      <a:pt x="133" y="376"/>
                    </a:lnTo>
                    <a:lnTo>
                      <a:pt x="131" y="376"/>
                    </a:lnTo>
                    <a:lnTo>
                      <a:pt x="130" y="377"/>
                    </a:lnTo>
                    <a:lnTo>
                      <a:pt x="127" y="377"/>
                    </a:lnTo>
                    <a:lnTo>
                      <a:pt x="124" y="379"/>
                    </a:lnTo>
                    <a:lnTo>
                      <a:pt x="123" y="380"/>
                    </a:lnTo>
                    <a:lnTo>
                      <a:pt x="123" y="381"/>
                    </a:lnTo>
                    <a:lnTo>
                      <a:pt x="109" y="384"/>
                    </a:lnTo>
                    <a:lnTo>
                      <a:pt x="107" y="383"/>
                    </a:lnTo>
                    <a:lnTo>
                      <a:pt x="103" y="383"/>
                    </a:lnTo>
                    <a:lnTo>
                      <a:pt x="103" y="381"/>
                    </a:lnTo>
                    <a:lnTo>
                      <a:pt x="102" y="381"/>
                    </a:lnTo>
                    <a:lnTo>
                      <a:pt x="100" y="379"/>
                    </a:lnTo>
                    <a:lnTo>
                      <a:pt x="95" y="381"/>
                    </a:lnTo>
                    <a:lnTo>
                      <a:pt x="92" y="384"/>
                    </a:lnTo>
                    <a:lnTo>
                      <a:pt x="88" y="384"/>
                    </a:lnTo>
                    <a:lnTo>
                      <a:pt x="85" y="386"/>
                    </a:lnTo>
                    <a:lnTo>
                      <a:pt x="84" y="386"/>
                    </a:lnTo>
                    <a:lnTo>
                      <a:pt x="84" y="387"/>
                    </a:lnTo>
                    <a:lnTo>
                      <a:pt x="67" y="387"/>
                    </a:lnTo>
                    <a:lnTo>
                      <a:pt x="60" y="390"/>
                    </a:lnTo>
                    <a:lnTo>
                      <a:pt x="57" y="391"/>
                    </a:lnTo>
                    <a:lnTo>
                      <a:pt x="56" y="393"/>
                    </a:lnTo>
                    <a:lnTo>
                      <a:pt x="56" y="394"/>
                    </a:lnTo>
                    <a:lnTo>
                      <a:pt x="46" y="408"/>
                    </a:lnTo>
                    <a:lnTo>
                      <a:pt x="46" y="412"/>
                    </a:lnTo>
                    <a:lnTo>
                      <a:pt x="43" y="417"/>
                    </a:lnTo>
                    <a:lnTo>
                      <a:pt x="39" y="419"/>
                    </a:lnTo>
                    <a:lnTo>
                      <a:pt x="32" y="415"/>
                    </a:lnTo>
                    <a:lnTo>
                      <a:pt x="32" y="417"/>
                    </a:lnTo>
                    <a:lnTo>
                      <a:pt x="29" y="417"/>
                    </a:lnTo>
                    <a:lnTo>
                      <a:pt x="27" y="419"/>
                    </a:lnTo>
                    <a:lnTo>
                      <a:pt x="27" y="421"/>
                    </a:lnTo>
                    <a:lnTo>
                      <a:pt x="8" y="446"/>
                    </a:lnTo>
                    <a:lnTo>
                      <a:pt x="1" y="464"/>
                    </a:lnTo>
                    <a:lnTo>
                      <a:pt x="0" y="475"/>
                    </a:lnTo>
                    <a:lnTo>
                      <a:pt x="0" y="478"/>
                    </a:lnTo>
                    <a:lnTo>
                      <a:pt x="1" y="478"/>
                    </a:lnTo>
                    <a:lnTo>
                      <a:pt x="6" y="481"/>
                    </a:lnTo>
                    <a:lnTo>
                      <a:pt x="13" y="484"/>
                    </a:lnTo>
                    <a:lnTo>
                      <a:pt x="14" y="485"/>
                    </a:lnTo>
                    <a:lnTo>
                      <a:pt x="43" y="492"/>
                    </a:lnTo>
                    <a:lnTo>
                      <a:pt x="53" y="496"/>
                    </a:lnTo>
                    <a:lnTo>
                      <a:pt x="53" y="502"/>
                    </a:lnTo>
                    <a:lnTo>
                      <a:pt x="54" y="502"/>
                    </a:lnTo>
                    <a:lnTo>
                      <a:pt x="54" y="503"/>
                    </a:lnTo>
                    <a:lnTo>
                      <a:pt x="59" y="506"/>
                    </a:lnTo>
                    <a:lnTo>
                      <a:pt x="63" y="511"/>
                    </a:lnTo>
                    <a:lnTo>
                      <a:pt x="75" y="518"/>
                    </a:lnTo>
                    <a:lnTo>
                      <a:pt x="91" y="520"/>
                    </a:lnTo>
                    <a:lnTo>
                      <a:pt x="92" y="518"/>
                    </a:lnTo>
                    <a:lnTo>
                      <a:pt x="95" y="518"/>
                    </a:lnTo>
                    <a:lnTo>
                      <a:pt x="95" y="521"/>
                    </a:lnTo>
                    <a:lnTo>
                      <a:pt x="85" y="531"/>
                    </a:lnTo>
                    <a:lnTo>
                      <a:pt x="84" y="531"/>
                    </a:lnTo>
                    <a:lnTo>
                      <a:pt x="84" y="532"/>
                    </a:lnTo>
                    <a:lnTo>
                      <a:pt x="87" y="535"/>
                    </a:lnTo>
                    <a:lnTo>
                      <a:pt x="88" y="535"/>
                    </a:lnTo>
                    <a:lnTo>
                      <a:pt x="92" y="538"/>
                    </a:lnTo>
                    <a:lnTo>
                      <a:pt x="112" y="552"/>
                    </a:lnTo>
                    <a:lnTo>
                      <a:pt x="116" y="556"/>
                    </a:lnTo>
                    <a:lnTo>
                      <a:pt x="117" y="556"/>
                    </a:lnTo>
                    <a:lnTo>
                      <a:pt x="120" y="559"/>
                    </a:lnTo>
                    <a:lnTo>
                      <a:pt x="126" y="560"/>
                    </a:lnTo>
                    <a:lnTo>
                      <a:pt x="127" y="559"/>
                    </a:lnTo>
                    <a:lnTo>
                      <a:pt x="134" y="541"/>
                    </a:lnTo>
                    <a:lnTo>
                      <a:pt x="135" y="531"/>
                    </a:lnTo>
                    <a:lnTo>
                      <a:pt x="135" y="530"/>
                    </a:lnTo>
                    <a:lnTo>
                      <a:pt x="137" y="530"/>
                    </a:lnTo>
                    <a:lnTo>
                      <a:pt x="138" y="528"/>
                    </a:lnTo>
                    <a:lnTo>
                      <a:pt x="140" y="530"/>
                    </a:lnTo>
                    <a:lnTo>
                      <a:pt x="148" y="532"/>
                    </a:lnTo>
                    <a:lnTo>
                      <a:pt x="159" y="527"/>
                    </a:lnTo>
                    <a:lnTo>
                      <a:pt x="173" y="524"/>
                    </a:lnTo>
                    <a:lnTo>
                      <a:pt x="180" y="524"/>
                    </a:lnTo>
                    <a:lnTo>
                      <a:pt x="180" y="523"/>
                    </a:lnTo>
                    <a:lnTo>
                      <a:pt x="174" y="517"/>
                    </a:lnTo>
                    <a:lnTo>
                      <a:pt x="173" y="517"/>
                    </a:lnTo>
                    <a:lnTo>
                      <a:pt x="173" y="511"/>
                    </a:lnTo>
                    <a:lnTo>
                      <a:pt x="172" y="513"/>
                    </a:lnTo>
                    <a:lnTo>
                      <a:pt x="165" y="510"/>
                    </a:lnTo>
                    <a:lnTo>
                      <a:pt x="157" y="496"/>
                    </a:lnTo>
                    <a:lnTo>
                      <a:pt x="152" y="485"/>
                    </a:lnTo>
                    <a:lnTo>
                      <a:pt x="163" y="478"/>
                    </a:lnTo>
                    <a:lnTo>
                      <a:pt x="169" y="475"/>
                    </a:lnTo>
                    <a:lnTo>
                      <a:pt x="180" y="475"/>
                    </a:lnTo>
                    <a:lnTo>
                      <a:pt x="188" y="470"/>
                    </a:lnTo>
                    <a:lnTo>
                      <a:pt x="191" y="470"/>
                    </a:lnTo>
                    <a:lnTo>
                      <a:pt x="200" y="471"/>
                    </a:lnTo>
                    <a:lnTo>
                      <a:pt x="201" y="474"/>
                    </a:lnTo>
                    <a:lnTo>
                      <a:pt x="201" y="484"/>
                    </a:lnTo>
                    <a:lnTo>
                      <a:pt x="200" y="485"/>
                    </a:lnTo>
                    <a:lnTo>
                      <a:pt x="198" y="491"/>
                    </a:lnTo>
                    <a:lnTo>
                      <a:pt x="198" y="492"/>
                    </a:lnTo>
                    <a:lnTo>
                      <a:pt x="201" y="502"/>
                    </a:lnTo>
                    <a:lnTo>
                      <a:pt x="204" y="505"/>
                    </a:lnTo>
                    <a:lnTo>
                      <a:pt x="208" y="506"/>
                    </a:lnTo>
                    <a:lnTo>
                      <a:pt x="211" y="506"/>
                    </a:lnTo>
                    <a:lnTo>
                      <a:pt x="211" y="502"/>
                    </a:lnTo>
                    <a:lnTo>
                      <a:pt x="212" y="499"/>
                    </a:lnTo>
                    <a:lnTo>
                      <a:pt x="212" y="496"/>
                    </a:lnTo>
                    <a:lnTo>
                      <a:pt x="215" y="493"/>
                    </a:lnTo>
                    <a:lnTo>
                      <a:pt x="222" y="489"/>
                    </a:lnTo>
                    <a:lnTo>
                      <a:pt x="232" y="489"/>
                    </a:lnTo>
                    <a:lnTo>
                      <a:pt x="233" y="496"/>
                    </a:lnTo>
                    <a:lnTo>
                      <a:pt x="241" y="502"/>
                    </a:lnTo>
                    <a:lnTo>
                      <a:pt x="270" y="498"/>
                    </a:lnTo>
                    <a:lnTo>
                      <a:pt x="270" y="496"/>
                    </a:lnTo>
                    <a:lnTo>
                      <a:pt x="271" y="496"/>
                    </a:lnTo>
                    <a:lnTo>
                      <a:pt x="272" y="498"/>
                    </a:lnTo>
                    <a:lnTo>
                      <a:pt x="279" y="500"/>
                    </a:lnTo>
                    <a:lnTo>
                      <a:pt x="277" y="505"/>
                    </a:lnTo>
                    <a:lnTo>
                      <a:pt x="289" y="511"/>
                    </a:lnTo>
                    <a:lnTo>
                      <a:pt x="293" y="514"/>
                    </a:lnTo>
                    <a:lnTo>
                      <a:pt x="291" y="521"/>
                    </a:lnTo>
                    <a:lnTo>
                      <a:pt x="288" y="523"/>
                    </a:lnTo>
                    <a:lnTo>
                      <a:pt x="286" y="525"/>
                    </a:lnTo>
                    <a:lnTo>
                      <a:pt x="285" y="527"/>
                    </a:lnTo>
                    <a:lnTo>
                      <a:pt x="282" y="532"/>
                    </a:lnTo>
                    <a:lnTo>
                      <a:pt x="279" y="537"/>
                    </a:lnTo>
                    <a:lnTo>
                      <a:pt x="281" y="552"/>
                    </a:lnTo>
                    <a:lnTo>
                      <a:pt x="281" y="553"/>
                    </a:lnTo>
                    <a:lnTo>
                      <a:pt x="282" y="553"/>
                    </a:lnTo>
                    <a:lnTo>
                      <a:pt x="282" y="555"/>
                    </a:lnTo>
                    <a:lnTo>
                      <a:pt x="274" y="569"/>
                    </a:lnTo>
                    <a:lnTo>
                      <a:pt x="268" y="569"/>
                    </a:lnTo>
                    <a:lnTo>
                      <a:pt x="258" y="570"/>
                    </a:lnTo>
                    <a:lnTo>
                      <a:pt x="258" y="574"/>
                    </a:lnTo>
                    <a:lnTo>
                      <a:pt x="260" y="584"/>
                    </a:lnTo>
                    <a:lnTo>
                      <a:pt x="260" y="590"/>
                    </a:lnTo>
                    <a:lnTo>
                      <a:pt x="258" y="590"/>
                    </a:lnTo>
                    <a:lnTo>
                      <a:pt x="258" y="592"/>
                    </a:lnTo>
                    <a:lnTo>
                      <a:pt x="257" y="595"/>
                    </a:lnTo>
                    <a:lnTo>
                      <a:pt x="255" y="597"/>
                    </a:lnTo>
                    <a:lnTo>
                      <a:pt x="254" y="605"/>
                    </a:lnTo>
                    <a:lnTo>
                      <a:pt x="254" y="609"/>
                    </a:lnTo>
                    <a:lnTo>
                      <a:pt x="264" y="625"/>
                    </a:lnTo>
                    <a:lnTo>
                      <a:pt x="265" y="626"/>
                    </a:lnTo>
                    <a:lnTo>
                      <a:pt x="271" y="630"/>
                    </a:lnTo>
                    <a:lnTo>
                      <a:pt x="279" y="634"/>
                    </a:lnTo>
                    <a:lnTo>
                      <a:pt x="281" y="634"/>
                    </a:lnTo>
                    <a:lnTo>
                      <a:pt x="282" y="636"/>
                    </a:lnTo>
                    <a:lnTo>
                      <a:pt x="306" y="636"/>
                    </a:lnTo>
                    <a:lnTo>
                      <a:pt x="306" y="634"/>
                    </a:lnTo>
                    <a:lnTo>
                      <a:pt x="310" y="622"/>
                    </a:lnTo>
                    <a:lnTo>
                      <a:pt x="310" y="620"/>
                    </a:lnTo>
                    <a:lnTo>
                      <a:pt x="311" y="620"/>
                    </a:lnTo>
                    <a:lnTo>
                      <a:pt x="317" y="615"/>
                    </a:lnTo>
                    <a:lnTo>
                      <a:pt x="320" y="611"/>
                    </a:lnTo>
                    <a:lnTo>
                      <a:pt x="321" y="604"/>
                    </a:lnTo>
                    <a:lnTo>
                      <a:pt x="318" y="602"/>
                    </a:lnTo>
                    <a:lnTo>
                      <a:pt x="313" y="601"/>
                    </a:lnTo>
                    <a:lnTo>
                      <a:pt x="308" y="601"/>
                    </a:lnTo>
                    <a:lnTo>
                      <a:pt x="306" y="597"/>
                    </a:lnTo>
                    <a:lnTo>
                      <a:pt x="315" y="591"/>
                    </a:lnTo>
                    <a:lnTo>
                      <a:pt x="317" y="591"/>
                    </a:lnTo>
                    <a:lnTo>
                      <a:pt x="318" y="592"/>
                    </a:lnTo>
                    <a:lnTo>
                      <a:pt x="322" y="584"/>
                    </a:lnTo>
                    <a:lnTo>
                      <a:pt x="332" y="552"/>
                    </a:lnTo>
                    <a:lnTo>
                      <a:pt x="328" y="549"/>
                    </a:lnTo>
                    <a:lnTo>
                      <a:pt x="327" y="548"/>
                    </a:lnTo>
                    <a:lnTo>
                      <a:pt x="307" y="544"/>
                    </a:lnTo>
                    <a:lnTo>
                      <a:pt x="303" y="544"/>
                    </a:lnTo>
                    <a:lnTo>
                      <a:pt x="301" y="542"/>
                    </a:lnTo>
                    <a:lnTo>
                      <a:pt x="306" y="531"/>
                    </a:lnTo>
                    <a:lnTo>
                      <a:pt x="315" y="517"/>
                    </a:lnTo>
                    <a:lnTo>
                      <a:pt x="318" y="499"/>
                    </a:lnTo>
                    <a:lnTo>
                      <a:pt x="320" y="496"/>
                    </a:lnTo>
                    <a:lnTo>
                      <a:pt x="317" y="496"/>
                    </a:lnTo>
                    <a:lnTo>
                      <a:pt x="314" y="495"/>
                    </a:lnTo>
                    <a:lnTo>
                      <a:pt x="313" y="493"/>
                    </a:lnTo>
                    <a:lnTo>
                      <a:pt x="300" y="486"/>
                    </a:lnTo>
                    <a:lnTo>
                      <a:pt x="293" y="488"/>
                    </a:lnTo>
                    <a:lnTo>
                      <a:pt x="292" y="488"/>
                    </a:lnTo>
                    <a:lnTo>
                      <a:pt x="292" y="486"/>
                    </a:lnTo>
                    <a:lnTo>
                      <a:pt x="296" y="481"/>
                    </a:lnTo>
                    <a:lnTo>
                      <a:pt x="296" y="478"/>
                    </a:lnTo>
                    <a:lnTo>
                      <a:pt x="297" y="475"/>
                    </a:lnTo>
                    <a:lnTo>
                      <a:pt x="291" y="475"/>
                    </a:lnTo>
                    <a:lnTo>
                      <a:pt x="289" y="477"/>
                    </a:lnTo>
                    <a:lnTo>
                      <a:pt x="291" y="470"/>
                    </a:lnTo>
                    <a:lnTo>
                      <a:pt x="299" y="465"/>
                    </a:lnTo>
                    <a:lnTo>
                      <a:pt x="311" y="447"/>
                    </a:lnTo>
                    <a:lnTo>
                      <a:pt x="313" y="443"/>
                    </a:lnTo>
                    <a:lnTo>
                      <a:pt x="317" y="438"/>
                    </a:lnTo>
                    <a:lnTo>
                      <a:pt x="332" y="431"/>
                    </a:lnTo>
                    <a:lnTo>
                      <a:pt x="337" y="429"/>
                    </a:lnTo>
                    <a:lnTo>
                      <a:pt x="337" y="428"/>
                    </a:lnTo>
                    <a:lnTo>
                      <a:pt x="334" y="421"/>
                    </a:lnTo>
                    <a:lnTo>
                      <a:pt x="433" y="386"/>
                    </a:lnTo>
                    <a:lnTo>
                      <a:pt x="438" y="383"/>
                    </a:lnTo>
                    <a:lnTo>
                      <a:pt x="447" y="380"/>
                    </a:lnTo>
                    <a:lnTo>
                      <a:pt x="450" y="379"/>
                    </a:lnTo>
                    <a:lnTo>
                      <a:pt x="423" y="271"/>
                    </a:lnTo>
                    <a:lnTo>
                      <a:pt x="426" y="270"/>
                    </a:lnTo>
                    <a:lnTo>
                      <a:pt x="434" y="268"/>
                    </a:lnTo>
                    <a:lnTo>
                      <a:pt x="435" y="267"/>
                    </a:lnTo>
                    <a:lnTo>
                      <a:pt x="435" y="261"/>
                    </a:lnTo>
                    <a:lnTo>
                      <a:pt x="434" y="257"/>
                    </a:lnTo>
                    <a:lnTo>
                      <a:pt x="435" y="254"/>
                    </a:lnTo>
                    <a:lnTo>
                      <a:pt x="455" y="239"/>
                    </a:lnTo>
                    <a:lnTo>
                      <a:pt x="458" y="235"/>
                    </a:lnTo>
                    <a:lnTo>
                      <a:pt x="462" y="231"/>
                    </a:lnTo>
                    <a:lnTo>
                      <a:pt x="462" y="229"/>
                    </a:lnTo>
                    <a:lnTo>
                      <a:pt x="465" y="221"/>
                    </a:lnTo>
                    <a:lnTo>
                      <a:pt x="465" y="211"/>
                    </a:lnTo>
                    <a:lnTo>
                      <a:pt x="480" y="200"/>
                    </a:lnTo>
                    <a:lnTo>
                      <a:pt x="480" y="197"/>
                    </a:lnTo>
                    <a:lnTo>
                      <a:pt x="479" y="197"/>
                    </a:lnTo>
                    <a:lnTo>
                      <a:pt x="479" y="193"/>
                    </a:lnTo>
                    <a:lnTo>
                      <a:pt x="480" y="192"/>
                    </a:lnTo>
                    <a:lnTo>
                      <a:pt x="482" y="187"/>
                    </a:lnTo>
                    <a:lnTo>
                      <a:pt x="480" y="180"/>
                    </a:lnTo>
                    <a:lnTo>
                      <a:pt x="479" y="178"/>
                    </a:lnTo>
                    <a:lnTo>
                      <a:pt x="475" y="172"/>
                    </a:lnTo>
                    <a:lnTo>
                      <a:pt x="472" y="171"/>
                    </a:lnTo>
                    <a:lnTo>
                      <a:pt x="471" y="169"/>
                    </a:lnTo>
                    <a:lnTo>
                      <a:pt x="469" y="171"/>
                    </a:lnTo>
                    <a:lnTo>
                      <a:pt x="464" y="180"/>
                    </a:lnTo>
                    <a:lnTo>
                      <a:pt x="461" y="182"/>
                    </a:lnTo>
                    <a:lnTo>
                      <a:pt x="457" y="182"/>
                    </a:lnTo>
                    <a:lnTo>
                      <a:pt x="450" y="180"/>
                    </a:lnTo>
                    <a:lnTo>
                      <a:pt x="440" y="185"/>
                    </a:lnTo>
                    <a:lnTo>
                      <a:pt x="433" y="178"/>
                    </a:lnTo>
                    <a:lnTo>
                      <a:pt x="426" y="169"/>
                    </a:lnTo>
                    <a:lnTo>
                      <a:pt x="426" y="168"/>
                    </a:lnTo>
                    <a:lnTo>
                      <a:pt x="425" y="168"/>
                    </a:lnTo>
                    <a:lnTo>
                      <a:pt x="423" y="167"/>
                    </a:lnTo>
                    <a:lnTo>
                      <a:pt x="420" y="165"/>
                    </a:lnTo>
                    <a:lnTo>
                      <a:pt x="412" y="165"/>
                    </a:lnTo>
                    <a:lnTo>
                      <a:pt x="405" y="167"/>
                    </a:lnTo>
                    <a:lnTo>
                      <a:pt x="398" y="165"/>
                    </a:lnTo>
                    <a:lnTo>
                      <a:pt x="380" y="147"/>
                    </a:lnTo>
                    <a:lnTo>
                      <a:pt x="375" y="150"/>
                    </a:lnTo>
                    <a:lnTo>
                      <a:pt x="375" y="151"/>
                    </a:lnTo>
                    <a:lnTo>
                      <a:pt x="373" y="154"/>
                    </a:lnTo>
                    <a:lnTo>
                      <a:pt x="368" y="157"/>
                    </a:lnTo>
                    <a:lnTo>
                      <a:pt x="368" y="158"/>
                    </a:lnTo>
                    <a:lnTo>
                      <a:pt x="349" y="174"/>
                    </a:lnTo>
                    <a:lnTo>
                      <a:pt x="349" y="176"/>
                    </a:lnTo>
                    <a:lnTo>
                      <a:pt x="348" y="176"/>
                    </a:lnTo>
                    <a:lnTo>
                      <a:pt x="344" y="179"/>
                    </a:lnTo>
                    <a:lnTo>
                      <a:pt x="341" y="183"/>
                    </a:lnTo>
                    <a:lnTo>
                      <a:pt x="334" y="192"/>
                    </a:lnTo>
                    <a:lnTo>
                      <a:pt x="334" y="193"/>
                    </a:lnTo>
                    <a:lnTo>
                      <a:pt x="332" y="193"/>
                    </a:lnTo>
                    <a:lnTo>
                      <a:pt x="332" y="189"/>
                    </a:lnTo>
                    <a:lnTo>
                      <a:pt x="328" y="171"/>
                    </a:lnTo>
                    <a:lnTo>
                      <a:pt x="318" y="153"/>
                    </a:lnTo>
                    <a:lnTo>
                      <a:pt x="314" y="147"/>
                    </a:lnTo>
                    <a:lnTo>
                      <a:pt x="313" y="146"/>
                    </a:lnTo>
                    <a:lnTo>
                      <a:pt x="310" y="144"/>
                    </a:lnTo>
                    <a:lnTo>
                      <a:pt x="301" y="139"/>
                    </a:lnTo>
                    <a:lnTo>
                      <a:pt x="300" y="140"/>
                    </a:lnTo>
                    <a:lnTo>
                      <a:pt x="299" y="144"/>
                    </a:lnTo>
                    <a:lnTo>
                      <a:pt x="286" y="148"/>
                    </a:lnTo>
                    <a:lnTo>
                      <a:pt x="281" y="153"/>
                    </a:lnTo>
                    <a:lnTo>
                      <a:pt x="281" y="150"/>
                    </a:lnTo>
                    <a:lnTo>
                      <a:pt x="274" y="139"/>
                    </a:lnTo>
                    <a:lnTo>
                      <a:pt x="274" y="137"/>
                    </a:lnTo>
                    <a:lnTo>
                      <a:pt x="270" y="134"/>
                    </a:lnTo>
                    <a:lnTo>
                      <a:pt x="268" y="134"/>
                    </a:lnTo>
                    <a:lnTo>
                      <a:pt x="267" y="133"/>
                    </a:lnTo>
                    <a:lnTo>
                      <a:pt x="267" y="125"/>
                    </a:lnTo>
                    <a:lnTo>
                      <a:pt x="272" y="118"/>
                    </a:lnTo>
                    <a:lnTo>
                      <a:pt x="278" y="105"/>
                    </a:lnTo>
                    <a:lnTo>
                      <a:pt x="278" y="104"/>
                    </a:lnTo>
                    <a:lnTo>
                      <a:pt x="275" y="104"/>
                    </a:lnTo>
                    <a:lnTo>
                      <a:pt x="272" y="101"/>
                    </a:lnTo>
                    <a:lnTo>
                      <a:pt x="270" y="100"/>
                    </a:lnTo>
                    <a:lnTo>
                      <a:pt x="270" y="94"/>
                    </a:lnTo>
                    <a:lnTo>
                      <a:pt x="271" y="93"/>
                    </a:lnTo>
                    <a:lnTo>
                      <a:pt x="271" y="91"/>
                    </a:lnTo>
                    <a:lnTo>
                      <a:pt x="285" y="77"/>
                    </a:lnTo>
                    <a:lnTo>
                      <a:pt x="285" y="79"/>
                    </a:lnTo>
                    <a:lnTo>
                      <a:pt x="288" y="76"/>
                    </a:lnTo>
                    <a:lnTo>
                      <a:pt x="296" y="63"/>
                    </a:lnTo>
                    <a:lnTo>
                      <a:pt x="304" y="55"/>
                    </a:lnTo>
                    <a:lnTo>
                      <a:pt x="303" y="48"/>
                    </a:lnTo>
                    <a:lnTo>
                      <a:pt x="300" y="48"/>
                    </a:lnTo>
                    <a:lnTo>
                      <a:pt x="292" y="43"/>
                    </a:lnTo>
                    <a:lnTo>
                      <a:pt x="291" y="42"/>
                    </a:lnTo>
                    <a:lnTo>
                      <a:pt x="291" y="40"/>
                    </a:lnTo>
                    <a:lnTo>
                      <a:pt x="299" y="33"/>
                    </a:lnTo>
                    <a:lnTo>
                      <a:pt x="299" y="31"/>
                    </a:lnTo>
                    <a:lnTo>
                      <a:pt x="278" y="13"/>
                    </a:lnTo>
                    <a:lnTo>
                      <a:pt x="275" y="12"/>
                    </a:lnTo>
                    <a:lnTo>
                      <a:pt x="270" y="10"/>
                    </a:lnTo>
                    <a:lnTo>
                      <a:pt x="267" y="9"/>
                    </a:lnTo>
                    <a:lnTo>
                      <a:pt x="268" y="10"/>
                    </a:lnTo>
                    <a:lnTo>
                      <a:pt x="267" y="10"/>
                    </a:lnTo>
                    <a:lnTo>
                      <a:pt x="261" y="7"/>
                    </a:lnTo>
                    <a:lnTo>
                      <a:pt x="261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79" name="Freeform 609">
                <a:extLst>
                  <a:ext uri="{FF2B5EF4-FFF2-40B4-BE49-F238E27FC236}">
                    <a16:creationId xmlns:a16="http://schemas.microsoft.com/office/drawing/2014/main" id="{32A466FE-3C30-E929-FC69-6DA834FC64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6" y="1708"/>
                <a:ext cx="100" cy="103"/>
              </a:xfrm>
              <a:custGeom>
                <a:avLst/>
                <a:gdLst>
                  <a:gd name="T0" fmla="*/ 99 w 402"/>
                  <a:gd name="T1" fmla="*/ 89 h 411"/>
                  <a:gd name="T2" fmla="*/ 89 w 402"/>
                  <a:gd name="T3" fmla="*/ 95 h 411"/>
                  <a:gd name="T4" fmla="*/ 82 w 402"/>
                  <a:gd name="T5" fmla="*/ 84 h 411"/>
                  <a:gd name="T6" fmla="*/ 82 w 402"/>
                  <a:gd name="T7" fmla="*/ 67 h 411"/>
                  <a:gd name="T8" fmla="*/ 68 w 402"/>
                  <a:gd name="T9" fmla="*/ 63 h 411"/>
                  <a:gd name="T10" fmla="*/ 67 w 402"/>
                  <a:gd name="T11" fmla="*/ 51 h 411"/>
                  <a:gd name="T12" fmla="*/ 32 w 402"/>
                  <a:gd name="T13" fmla="*/ 38 h 411"/>
                  <a:gd name="T14" fmla="*/ 21 w 402"/>
                  <a:gd name="T15" fmla="*/ 2 h 411"/>
                  <a:gd name="T16" fmla="*/ 15 w 402"/>
                  <a:gd name="T17" fmla="*/ 5 h 411"/>
                  <a:gd name="T18" fmla="*/ 3 w 402"/>
                  <a:gd name="T19" fmla="*/ 28 h 411"/>
                  <a:gd name="T20" fmla="*/ 11 w 402"/>
                  <a:gd name="T21" fmla="*/ 45 h 411"/>
                  <a:gd name="T22" fmla="*/ 25 w 402"/>
                  <a:gd name="T23" fmla="*/ 75 h 411"/>
                  <a:gd name="T24" fmla="*/ 21 w 402"/>
                  <a:gd name="T25" fmla="*/ 108 h 411"/>
                  <a:gd name="T26" fmla="*/ 3 w 402"/>
                  <a:gd name="T27" fmla="*/ 126 h 411"/>
                  <a:gd name="T28" fmla="*/ 11 w 402"/>
                  <a:gd name="T29" fmla="*/ 137 h 411"/>
                  <a:gd name="T30" fmla="*/ 3 w 402"/>
                  <a:gd name="T31" fmla="*/ 166 h 411"/>
                  <a:gd name="T32" fmla="*/ 19 w 402"/>
                  <a:gd name="T33" fmla="*/ 180 h 411"/>
                  <a:gd name="T34" fmla="*/ 46 w 402"/>
                  <a:gd name="T35" fmla="*/ 178 h 411"/>
                  <a:gd name="T36" fmla="*/ 65 w 402"/>
                  <a:gd name="T37" fmla="*/ 225 h 411"/>
                  <a:gd name="T38" fmla="*/ 81 w 402"/>
                  <a:gd name="T39" fmla="*/ 208 h 411"/>
                  <a:gd name="T40" fmla="*/ 106 w 402"/>
                  <a:gd name="T41" fmla="*/ 186 h 411"/>
                  <a:gd name="T42" fmla="*/ 138 w 402"/>
                  <a:gd name="T43" fmla="*/ 199 h 411"/>
                  <a:gd name="T44" fmla="*/ 159 w 402"/>
                  <a:gd name="T45" fmla="*/ 200 h 411"/>
                  <a:gd name="T46" fmla="*/ 190 w 402"/>
                  <a:gd name="T47" fmla="*/ 214 h 411"/>
                  <a:gd name="T48" fmla="*/ 205 w 402"/>
                  <a:gd name="T49" fmla="*/ 203 h 411"/>
                  <a:gd name="T50" fmla="*/ 213 w 402"/>
                  <a:gd name="T51" fmla="*/ 224 h 411"/>
                  <a:gd name="T52" fmla="*/ 198 w 402"/>
                  <a:gd name="T53" fmla="*/ 243 h 411"/>
                  <a:gd name="T54" fmla="*/ 188 w 402"/>
                  <a:gd name="T55" fmla="*/ 271 h 411"/>
                  <a:gd name="T56" fmla="*/ 167 w 402"/>
                  <a:gd name="T57" fmla="*/ 300 h 411"/>
                  <a:gd name="T58" fmla="*/ 245 w 402"/>
                  <a:gd name="T59" fmla="*/ 387 h 411"/>
                  <a:gd name="T60" fmla="*/ 319 w 402"/>
                  <a:gd name="T61" fmla="*/ 360 h 411"/>
                  <a:gd name="T62" fmla="*/ 372 w 402"/>
                  <a:gd name="T63" fmla="*/ 341 h 411"/>
                  <a:gd name="T64" fmla="*/ 377 w 402"/>
                  <a:gd name="T65" fmla="*/ 322 h 411"/>
                  <a:gd name="T66" fmla="*/ 402 w 402"/>
                  <a:gd name="T67" fmla="*/ 285 h 411"/>
                  <a:gd name="T68" fmla="*/ 381 w 402"/>
                  <a:gd name="T69" fmla="*/ 233 h 411"/>
                  <a:gd name="T70" fmla="*/ 350 w 402"/>
                  <a:gd name="T71" fmla="*/ 229 h 411"/>
                  <a:gd name="T72" fmla="*/ 349 w 402"/>
                  <a:gd name="T73" fmla="*/ 200 h 411"/>
                  <a:gd name="T74" fmla="*/ 322 w 402"/>
                  <a:gd name="T75" fmla="*/ 192 h 411"/>
                  <a:gd name="T76" fmla="*/ 312 w 402"/>
                  <a:gd name="T77" fmla="*/ 186 h 411"/>
                  <a:gd name="T78" fmla="*/ 305 w 402"/>
                  <a:gd name="T79" fmla="*/ 173 h 411"/>
                  <a:gd name="T80" fmla="*/ 288 w 402"/>
                  <a:gd name="T81" fmla="*/ 179 h 411"/>
                  <a:gd name="T82" fmla="*/ 288 w 402"/>
                  <a:gd name="T83" fmla="*/ 166 h 411"/>
                  <a:gd name="T84" fmla="*/ 268 w 402"/>
                  <a:gd name="T85" fmla="*/ 150 h 411"/>
                  <a:gd name="T86" fmla="*/ 258 w 402"/>
                  <a:gd name="T87" fmla="*/ 118 h 411"/>
                  <a:gd name="T88" fmla="*/ 261 w 402"/>
                  <a:gd name="T89" fmla="*/ 105 h 411"/>
                  <a:gd name="T90" fmla="*/ 237 w 402"/>
                  <a:gd name="T91" fmla="*/ 67 h 411"/>
                  <a:gd name="T92" fmla="*/ 219 w 402"/>
                  <a:gd name="T93" fmla="*/ 56 h 411"/>
                  <a:gd name="T94" fmla="*/ 208 w 402"/>
                  <a:gd name="T95" fmla="*/ 49 h 411"/>
                  <a:gd name="T96" fmla="*/ 192 w 402"/>
                  <a:gd name="T97" fmla="*/ 67 h 411"/>
                  <a:gd name="T98" fmla="*/ 174 w 402"/>
                  <a:gd name="T99" fmla="*/ 81 h 411"/>
                  <a:gd name="T100" fmla="*/ 167 w 402"/>
                  <a:gd name="T101" fmla="*/ 87 h 411"/>
                  <a:gd name="T102" fmla="*/ 131 w 402"/>
                  <a:gd name="T103" fmla="*/ 84 h 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402" h="411">
                    <a:moveTo>
                      <a:pt x="120" y="80"/>
                    </a:moveTo>
                    <a:lnTo>
                      <a:pt x="107" y="82"/>
                    </a:lnTo>
                    <a:lnTo>
                      <a:pt x="106" y="82"/>
                    </a:lnTo>
                    <a:lnTo>
                      <a:pt x="99" y="88"/>
                    </a:lnTo>
                    <a:lnTo>
                      <a:pt x="99" y="89"/>
                    </a:lnTo>
                    <a:lnTo>
                      <a:pt x="97" y="89"/>
                    </a:lnTo>
                    <a:lnTo>
                      <a:pt x="96" y="91"/>
                    </a:lnTo>
                    <a:lnTo>
                      <a:pt x="96" y="94"/>
                    </a:lnTo>
                    <a:lnTo>
                      <a:pt x="92" y="94"/>
                    </a:lnTo>
                    <a:lnTo>
                      <a:pt x="89" y="95"/>
                    </a:lnTo>
                    <a:lnTo>
                      <a:pt x="89" y="94"/>
                    </a:lnTo>
                    <a:lnTo>
                      <a:pt x="88" y="94"/>
                    </a:lnTo>
                    <a:lnTo>
                      <a:pt x="86" y="92"/>
                    </a:lnTo>
                    <a:lnTo>
                      <a:pt x="84" y="85"/>
                    </a:lnTo>
                    <a:lnTo>
                      <a:pt x="82" y="84"/>
                    </a:lnTo>
                    <a:lnTo>
                      <a:pt x="84" y="84"/>
                    </a:lnTo>
                    <a:lnTo>
                      <a:pt x="84" y="81"/>
                    </a:lnTo>
                    <a:lnTo>
                      <a:pt x="85" y="80"/>
                    </a:lnTo>
                    <a:lnTo>
                      <a:pt x="84" y="78"/>
                    </a:lnTo>
                    <a:lnTo>
                      <a:pt x="82" y="67"/>
                    </a:lnTo>
                    <a:lnTo>
                      <a:pt x="82" y="66"/>
                    </a:lnTo>
                    <a:lnTo>
                      <a:pt x="79" y="63"/>
                    </a:lnTo>
                    <a:lnTo>
                      <a:pt x="75" y="60"/>
                    </a:lnTo>
                    <a:lnTo>
                      <a:pt x="75" y="62"/>
                    </a:lnTo>
                    <a:lnTo>
                      <a:pt x="68" y="63"/>
                    </a:lnTo>
                    <a:lnTo>
                      <a:pt x="63" y="66"/>
                    </a:lnTo>
                    <a:lnTo>
                      <a:pt x="61" y="65"/>
                    </a:lnTo>
                    <a:lnTo>
                      <a:pt x="64" y="55"/>
                    </a:lnTo>
                    <a:lnTo>
                      <a:pt x="64" y="53"/>
                    </a:lnTo>
                    <a:lnTo>
                      <a:pt x="67" y="51"/>
                    </a:lnTo>
                    <a:lnTo>
                      <a:pt x="63" y="46"/>
                    </a:lnTo>
                    <a:lnTo>
                      <a:pt x="60" y="46"/>
                    </a:lnTo>
                    <a:lnTo>
                      <a:pt x="36" y="41"/>
                    </a:lnTo>
                    <a:lnTo>
                      <a:pt x="33" y="39"/>
                    </a:lnTo>
                    <a:lnTo>
                      <a:pt x="32" y="38"/>
                    </a:lnTo>
                    <a:lnTo>
                      <a:pt x="32" y="37"/>
                    </a:lnTo>
                    <a:lnTo>
                      <a:pt x="33" y="28"/>
                    </a:lnTo>
                    <a:lnTo>
                      <a:pt x="26" y="13"/>
                    </a:lnTo>
                    <a:lnTo>
                      <a:pt x="21" y="3"/>
                    </a:lnTo>
                    <a:lnTo>
                      <a:pt x="21" y="2"/>
                    </a:lnTo>
                    <a:lnTo>
                      <a:pt x="19" y="0"/>
                    </a:lnTo>
                    <a:lnTo>
                      <a:pt x="17" y="0"/>
                    </a:lnTo>
                    <a:lnTo>
                      <a:pt x="17" y="2"/>
                    </a:lnTo>
                    <a:lnTo>
                      <a:pt x="15" y="3"/>
                    </a:lnTo>
                    <a:lnTo>
                      <a:pt x="15" y="5"/>
                    </a:lnTo>
                    <a:lnTo>
                      <a:pt x="14" y="8"/>
                    </a:lnTo>
                    <a:lnTo>
                      <a:pt x="14" y="10"/>
                    </a:lnTo>
                    <a:lnTo>
                      <a:pt x="4" y="22"/>
                    </a:lnTo>
                    <a:lnTo>
                      <a:pt x="3" y="25"/>
                    </a:lnTo>
                    <a:lnTo>
                      <a:pt x="3" y="28"/>
                    </a:lnTo>
                    <a:lnTo>
                      <a:pt x="0" y="38"/>
                    </a:lnTo>
                    <a:lnTo>
                      <a:pt x="0" y="41"/>
                    </a:lnTo>
                    <a:lnTo>
                      <a:pt x="3" y="42"/>
                    </a:lnTo>
                    <a:lnTo>
                      <a:pt x="8" y="44"/>
                    </a:lnTo>
                    <a:lnTo>
                      <a:pt x="11" y="45"/>
                    </a:lnTo>
                    <a:lnTo>
                      <a:pt x="32" y="63"/>
                    </a:lnTo>
                    <a:lnTo>
                      <a:pt x="32" y="65"/>
                    </a:lnTo>
                    <a:lnTo>
                      <a:pt x="24" y="72"/>
                    </a:lnTo>
                    <a:lnTo>
                      <a:pt x="24" y="74"/>
                    </a:lnTo>
                    <a:lnTo>
                      <a:pt x="25" y="75"/>
                    </a:lnTo>
                    <a:lnTo>
                      <a:pt x="33" y="80"/>
                    </a:lnTo>
                    <a:lnTo>
                      <a:pt x="36" y="80"/>
                    </a:lnTo>
                    <a:lnTo>
                      <a:pt x="37" y="87"/>
                    </a:lnTo>
                    <a:lnTo>
                      <a:pt x="29" y="95"/>
                    </a:lnTo>
                    <a:lnTo>
                      <a:pt x="21" y="108"/>
                    </a:lnTo>
                    <a:lnTo>
                      <a:pt x="18" y="111"/>
                    </a:lnTo>
                    <a:lnTo>
                      <a:pt x="18" y="109"/>
                    </a:lnTo>
                    <a:lnTo>
                      <a:pt x="4" y="123"/>
                    </a:lnTo>
                    <a:lnTo>
                      <a:pt x="4" y="125"/>
                    </a:lnTo>
                    <a:lnTo>
                      <a:pt x="3" y="126"/>
                    </a:lnTo>
                    <a:lnTo>
                      <a:pt x="3" y="132"/>
                    </a:lnTo>
                    <a:lnTo>
                      <a:pt x="5" y="133"/>
                    </a:lnTo>
                    <a:lnTo>
                      <a:pt x="8" y="136"/>
                    </a:lnTo>
                    <a:lnTo>
                      <a:pt x="11" y="136"/>
                    </a:lnTo>
                    <a:lnTo>
                      <a:pt x="11" y="137"/>
                    </a:lnTo>
                    <a:lnTo>
                      <a:pt x="5" y="150"/>
                    </a:lnTo>
                    <a:lnTo>
                      <a:pt x="0" y="157"/>
                    </a:lnTo>
                    <a:lnTo>
                      <a:pt x="0" y="165"/>
                    </a:lnTo>
                    <a:lnTo>
                      <a:pt x="1" y="166"/>
                    </a:lnTo>
                    <a:lnTo>
                      <a:pt x="3" y="166"/>
                    </a:lnTo>
                    <a:lnTo>
                      <a:pt x="7" y="169"/>
                    </a:lnTo>
                    <a:lnTo>
                      <a:pt x="7" y="171"/>
                    </a:lnTo>
                    <a:lnTo>
                      <a:pt x="14" y="182"/>
                    </a:lnTo>
                    <a:lnTo>
                      <a:pt x="14" y="185"/>
                    </a:lnTo>
                    <a:lnTo>
                      <a:pt x="19" y="180"/>
                    </a:lnTo>
                    <a:lnTo>
                      <a:pt x="32" y="176"/>
                    </a:lnTo>
                    <a:lnTo>
                      <a:pt x="33" y="172"/>
                    </a:lnTo>
                    <a:lnTo>
                      <a:pt x="34" y="171"/>
                    </a:lnTo>
                    <a:lnTo>
                      <a:pt x="43" y="176"/>
                    </a:lnTo>
                    <a:lnTo>
                      <a:pt x="46" y="178"/>
                    </a:lnTo>
                    <a:lnTo>
                      <a:pt x="47" y="179"/>
                    </a:lnTo>
                    <a:lnTo>
                      <a:pt x="51" y="185"/>
                    </a:lnTo>
                    <a:lnTo>
                      <a:pt x="61" y="203"/>
                    </a:lnTo>
                    <a:lnTo>
                      <a:pt x="65" y="221"/>
                    </a:lnTo>
                    <a:lnTo>
                      <a:pt x="65" y="225"/>
                    </a:lnTo>
                    <a:lnTo>
                      <a:pt x="67" y="225"/>
                    </a:lnTo>
                    <a:lnTo>
                      <a:pt x="67" y="224"/>
                    </a:lnTo>
                    <a:lnTo>
                      <a:pt x="74" y="215"/>
                    </a:lnTo>
                    <a:lnTo>
                      <a:pt x="77" y="211"/>
                    </a:lnTo>
                    <a:lnTo>
                      <a:pt x="81" y="208"/>
                    </a:lnTo>
                    <a:lnTo>
                      <a:pt x="82" y="208"/>
                    </a:lnTo>
                    <a:lnTo>
                      <a:pt x="82" y="206"/>
                    </a:lnTo>
                    <a:lnTo>
                      <a:pt x="101" y="190"/>
                    </a:lnTo>
                    <a:lnTo>
                      <a:pt x="101" y="189"/>
                    </a:lnTo>
                    <a:lnTo>
                      <a:pt x="106" y="186"/>
                    </a:lnTo>
                    <a:lnTo>
                      <a:pt x="108" y="183"/>
                    </a:lnTo>
                    <a:lnTo>
                      <a:pt x="108" y="182"/>
                    </a:lnTo>
                    <a:lnTo>
                      <a:pt x="113" y="179"/>
                    </a:lnTo>
                    <a:lnTo>
                      <a:pt x="131" y="197"/>
                    </a:lnTo>
                    <a:lnTo>
                      <a:pt x="138" y="199"/>
                    </a:lnTo>
                    <a:lnTo>
                      <a:pt x="145" y="197"/>
                    </a:lnTo>
                    <a:lnTo>
                      <a:pt x="153" y="197"/>
                    </a:lnTo>
                    <a:lnTo>
                      <a:pt x="156" y="199"/>
                    </a:lnTo>
                    <a:lnTo>
                      <a:pt x="158" y="200"/>
                    </a:lnTo>
                    <a:lnTo>
                      <a:pt x="159" y="200"/>
                    </a:lnTo>
                    <a:lnTo>
                      <a:pt x="159" y="201"/>
                    </a:lnTo>
                    <a:lnTo>
                      <a:pt x="166" y="210"/>
                    </a:lnTo>
                    <a:lnTo>
                      <a:pt x="173" y="217"/>
                    </a:lnTo>
                    <a:lnTo>
                      <a:pt x="183" y="212"/>
                    </a:lnTo>
                    <a:lnTo>
                      <a:pt x="190" y="214"/>
                    </a:lnTo>
                    <a:lnTo>
                      <a:pt x="194" y="214"/>
                    </a:lnTo>
                    <a:lnTo>
                      <a:pt x="197" y="212"/>
                    </a:lnTo>
                    <a:lnTo>
                      <a:pt x="202" y="203"/>
                    </a:lnTo>
                    <a:lnTo>
                      <a:pt x="204" y="201"/>
                    </a:lnTo>
                    <a:lnTo>
                      <a:pt x="205" y="203"/>
                    </a:lnTo>
                    <a:lnTo>
                      <a:pt x="208" y="204"/>
                    </a:lnTo>
                    <a:lnTo>
                      <a:pt x="212" y="210"/>
                    </a:lnTo>
                    <a:lnTo>
                      <a:pt x="213" y="212"/>
                    </a:lnTo>
                    <a:lnTo>
                      <a:pt x="215" y="219"/>
                    </a:lnTo>
                    <a:lnTo>
                      <a:pt x="213" y="224"/>
                    </a:lnTo>
                    <a:lnTo>
                      <a:pt x="212" y="225"/>
                    </a:lnTo>
                    <a:lnTo>
                      <a:pt x="212" y="229"/>
                    </a:lnTo>
                    <a:lnTo>
                      <a:pt x="213" y="229"/>
                    </a:lnTo>
                    <a:lnTo>
                      <a:pt x="213" y="232"/>
                    </a:lnTo>
                    <a:lnTo>
                      <a:pt x="198" y="243"/>
                    </a:lnTo>
                    <a:lnTo>
                      <a:pt x="198" y="253"/>
                    </a:lnTo>
                    <a:lnTo>
                      <a:pt x="195" y="261"/>
                    </a:lnTo>
                    <a:lnTo>
                      <a:pt x="195" y="263"/>
                    </a:lnTo>
                    <a:lnTo>
                      <a:pt x="191" y="267"/>
                    </a:lnTo>
                    <a:lnTo>
                      <a:pt x="188" y="271"/>
                    </a:lnTo>
                    <a:lnTo>
                      <a:pt x="168" y="286"/>
                    </a:lnTo>
                    <a:lnTo>
                      <a:pt x="167" y="289"/>
                    </a:lnTo>
                    <a:lnTo>
                      <a:pt x="168" y="293"/>
                    </a:lnTo>
                    <a:lnTo>
                      <a:pt x="168" y="299"/>
                    </a:lnTo>
                    <a:lnTo>
                      <a:pt x="167" y="300"/>
                    </a:lnTo>
                    <a:lnTo>
                      <a:pt x="159" y="302"/>
                    </a:lnTo>
                    <a:lnTo>
                      <a:pt x="156" y="303"/>
                    </a:lnTo>
                    <a:lnTo>
                      <a:pt x="183" y="411"/>
                    </a:lnTo>
                    <a:lnTo>
                      <a:pt x="184" y="411"/>
                    </a:lnTo>
                    <a:lnTo>
                      <a:pt x="245" y="387"/>
                    </a:lnTo>
                    <a:lnTo>
                      <a:pt x="247" y="387"/>
                    </a:lnTo>
                    <a:lnTo>
                      <a:pt x="255" y="384"/>
                    </a:lnTo>
                    <a:lnTo>
                      <a:pt x="258" y="383"/>
                    </a:lnTo>
                    <a:lnTo>
                      <a:pt x="318" y="362"/>
                    </a:lnTo>
                    <a:lnTo>
                      <a:pt x="319" y="360"/>
                    </a:lnTo>
                    <a:lnTo>
                      <a:pt x="355" y="348"/>
                    </a:lnTo>
                    <a:lnTo>
                      <a:pt x="359" y="355"/>
                    </a:lnTo>
                    <a:lnTo>
                      <a:pt x="359" y="353"/>
                    </a:lnTo>
                    <a:lnTo>
                      <a:pt x="371" y="341"/>
                    </a:lnTo>
                    <a:lnTo>
                      <a:pt x="372" y="341"/>
                    </a:lnTo>
                    <a:lnTo>
                      <a:pt x="375" y="337"/>
                    </a:lnTo>
                    <a:lnTo>
                      <a:pt x="375" y="336"/>
                    </a:lnTo>
                    <a:lnTo>
                      <a:pt x="377" y="334"/>
                    </a:lnTo>
                    <a:lnTo>
                      <a:pt x="377" y="329"/>
                    </a:lnTo>
                    <a:lnTo>
                      <a:pt x="377" y="322"/>
                    </a:lnTo>
                    <a:lnTo>
                      <a:pt x="388" y="299"/>
                    </a:lnTo>
                    <a:lnTo>
                      <a:pt x="388" y="296"/>
                    </a:lnTo>
                    <a:lnTo>
                      <a:pt x="393" y="291"/>
                    </a:lnTo>
                    <a:lnTo>
                      <a:pt x="395" y="288"/>
                    </a:lnTo>
                    <a:lnTo>
                      <a:pt x="402" y="285"/>
                    </a:lnTo>
                    <a:lnTo>
                      <a:pt x="402" y="281"/>
                    </a:lnTo>
                    <a:lnTo>
                      <a:pt x="385" y="269"/>
                    </a:lnTo>
                    <a:lnTo>
                      <a:pt x="385" y="267"/>
                    </a:lnTo>
                    <a:lnTo>
                      <a:pt x="381" y="253"/>
                    </a:lnTo>
                    <a:lnTo>
                      <a:pt x="381" y="233"/>
                    </a:lnTo>
                    <a:lnTo>
                      <a:pt x="374" y="229"/>
                    </a:lnTo>
                    <a:lnTo>
                      <a:pt x="371" y="229"/>
                    </a:lnTo>
                    <a:lnTo>
                      <a:pt x="359" y="226"/>
                    </a:lnTo>
                    <a:lnTo>
                      <a:pt x="356" y="226"/>
                    </a:lnTo>
                    <a:lnTo>
                      <a:pt x="350" y="229"/>
                    </a:lnTo>
                    <a:lnTo>
                      <a:pt x="348" y="232"/>
                    </a:lnTo>
                    <a:lnTo>
                      <a:pt x="346" y="229"/>
                    </a:lnTo>
                    <a:lnTo>
                      <a:pt x="349" y="221"/>
                    </a:lnTo>
                    <a:lnTo>
                      <a:pt x="350" y="208"/>
                    </a:lnTo>
                    <a:lnTo>
                      <a:pt x="349" y="200"/>
                    </a:lnTo>
                    <a:lnTo>
                      <a:pt x="348" y="200"/>
                    </a:lnTo>
                    <a:lnTo>
                      <a:pt x="345" y="199"/>
                    </a:lnTo>
                    <a:lnTo>
                      <a:pt x="340" y="197"/>
                    </a:lnTo>
                    <a:lnTo>
                      <a:pt x="342" y="192"/>
                    </a:lnTo>
                    <a:lnTo>
                      <a:pt x="322" y="192"/>
                    </a:lnTo>
                    <a:lnTo>
                      <a:pt x="318" y="193"/>
                    </a:lnTo>
                    <a:lnTo>
                      <a:pt x="318" y="190"/>
                    </a:lnTo>
                    <a:lnTo>
                      <a:pt x="315" y="190"/>
                    </a:lnTo>
                    <a:lnTo>
                      <a:pt x="314" y="187"/>
                    </a:lnTo>
                    <a:lnTo>
                      <a:pt x="312" y="186"/>
                    </a:lnTo>
                    <a:lnTo>
                      <a:pt x="314" y="185"/>
                    </a:lnTo>
                    <a:lnTo>
                      <a:pt x="317" y="176"/>
                    </a:lnTo>
                    <a:lnTo>
                      <a:pt x="312" y="172"/>
                    </a:lnTo>
                    <a:lnTo>
                      <a:pt x="308" y="171"/>
                    </a:lnTo>
                    <a:lnTo>
                      <a:pt x="305" y="173"/>
                    </a:lnTo>
                    <a:lnTo>
                      <a:pt x="298" y="178"/>
                    </a:lnTo>
                    <a:lnTo>
                      <a:pt x="297" y="178"/>
                    </a:lnTo>
                    <a:lnTo>
                      <a:pt x="290" y="180"/>
                    </a:lnTo>
                    <a:lnTo>
                      <a:pt x="289" y="180"/>
                    </a:lnTo>
                    <a:lnTo>
                      <a:pt x="288" y="179"/>
                    </a:lnTo>
                    <a:lnTo>
                      <a:pt x="289" y="178"/>
                    </a:lnTo>
                    <a:lnTo>
                      <a:pt x="290" y="178"/>
                    </a:lnTo>
                    <a:lnTo>
                      <a:pt x="290" y="175"/>
                    </a:lnTo>
                    <a:lnTo>
                      <a:pt x="289" y="166"/>
                    </a:lnTo>
                    <a:lnTo>
                      <a:pt x="288" y="166"/>
                    </a:lnTo>
                    <a:lnTo>
                      <a:pt x="276" y="152"/>
                    </a:lnTo>
                    <a:lnTo>
                      <a:pt x="275" y="151"/>
                    </a:lnTo>
                    <a:lnTo>
                      <a:pt x="272" y="151"/>
                    </a:lnTo>
                    <a:lnTo>
                      <a:pt x="269" y="150"/>
                    </a:lnTo>
                    <a:lnTo>
                      <a:pt x="268" y="150"/>
                    </a:lnTo>
                    <a:lnTo>
                      <a:pt x="266" y="147"/>
                    </a:lnTo>
                    <a:lnTo>
                      <a:pt x="266" y="141"/>
                    </a:lnTo>
                    <a:lnTo>
                      <a:pt x="261" y="123"/>
                    </a:lnTo>
                    <a:lnTo>
                      <a:pt x="258" y="120"/>
                    </a:lnTo>
                    <a:lnTo>
                      <a:pt x="258" y="118"/>
                    </a:lnTo>
                    <a:lnTo>
                      <a:pt x="259" y="115"/>
                    </a:lnTo>
                    <a:lnTo>
                      <a:pt x="262" y="115"/>
                    </a:lnTo>
                    <a:lnTo>
                      <a:pt x="264" y="112"/>
                    </a:lnTo>
                    <a:lnTo>
                      <a:pt x="264" y="109"/>
                    </a:lnTo>
                    <a:lnTo>
                      <a:pt x="261" y="105"/>
                    </a:lnTo>
                    <a:lnTo>
                      <a:pt x="259" y="105"/>
                    </a:lnTo>
                    <a:lnTo>
                      <a:pt x="255" y="98"/>
                    </a:lnTo>
                    <a:lnTo>
                      <a:pt x="250" y="91"/>
                    </a:lnTo>
                    <a:lnTo>
                      <a:pt x="245" y="80"/>
                    </a:lnTo>
                    <a:lnTo>
                      <a:pt x="237" y="67"/>
                    </a:lnTo>
                    <a:lnTo>
                      <a:pt x="237" y="66"/>
                    </a:lnTo>
                    <a:lnTo>
                      <a:pt x="236" y="66"/>
                    </a:lnTo>
                    <a:lnTo>
                      <a:pt x="223" y="58"/>
                    </a:lnTo>
                    <a:lnTo>
                      <a:pt x="222" y="58"/>
                    </a:lnTo>
                    <a:lnTo>
                      <a:pt x="219" y="56"/>
                    </a:lnTo>
                    <a:lnTo>
                      <a:pt x="218" y="56"/>
                    </a:lnTo>
                    <a:lnTo>
                      <a:pt x="218" y="53"/>
                    </a:lnTo>
                    <a:lnTo>
                      <a:pt x="215" y="51"/>
                    </a:lnTo>
                    <a:lnTo>
                      <a:pt x="211" y="49"/>
                    </a:lnTo>
                    <a:lnTo>
                      <a:pt x="208" y="49"/>
                    </a:lnTo>
                    <a:lnTo>
                      <a:pt x="202" y="51"/>
                    </a:lnTo>
                    <a:lnTo>
                      <a:pt x="202" y="55"/>
                    </a:lnTo>
                    <a:lnTo>
                      <a:pt x="201" y="60"/>
                    </a:lnTo>
                    <a:lnTo>
                      <a:pt x="197" y="66"/>
                    </a:lnTo>
                    <a:lnTo>
                      <a:pt x="192" y="67"/>
                    </a:lnTo>
                    <a:lnTo>
                      <a:pt x="190" y="69"/>
                    </a:lnTo>
                    <a:lnTo>
                      <a:pt x="181" y="69"/>
                    </a:lnTo>
                    <a:lnTo>
                      <a:pt x="180" y="70"/>
                    </a:lnTo>
                    <a:lnTo>
                      <a:pt x="176" y="80"/>
                    </a:lnTo>
                    <a:lnTo>
                      <a:pt x="174" y="81"/>
                    </a:lnTo>
                    <a:lnTo>
                      <a:pt x="173" y="81"/>
                    </a:lnTo>
                    <a:lnTo>
                      <a:pt x="173" y="82"/>
                    </a:lnTo>
                    <a:lnTo>
                      <a:pt x="170" y="85"/>
                    </a:lnTo>
                    <a:lnTo>
                      <a:pt x="168" y="85"/>
                    </a:lnTo>
                    <a:lnTo>
                      <a:pt x="167" y="87"/>
                    </a:lnTo>
                    <a:lnTo>
                      <a:pt x="160" y="87"/>
                    </a:lnTo>
                    <a:lnTo>
                      <a:pt x="145" y="88"/>
                    </a:lnTo>
                    <a:lnTo>
                      <a:pt x="132" y="85"/>
                    </a:lnTo>
                    <a:lnTo>
                      <a:pt x="132" y="84"/>
                    </a:lnTo>
                    <a:lnTo>
                      <a:pt x="131" y="84"/>
                    </a:lnTo>
                    <a:lnTo>
                      <a:pt x="131" y="82"/>
                    </a:lnTo>
                    <a:lnTo>
                      <a:pt x="128" y="80"/>
                    </a:lnTo>
                    <a:lnTo>
                      <a:pt x="120" y="8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80" name="Freeform 610">
                <a:extLst>
                  <a:ext uri="{FF2B5EF4-FFF2-40B4-BE49-F238E27FC236}">
                    <a16:creationId xmlns:a16="http://schemas.microsoft.com/office/drawing/2014/main" id="{2AD19175-E2AB-DAD3-4931-8D1543DBAF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4" y="1582"/>
                <a:ext cx="118" cy="112"/>
              </a:xfrm>
              <a:custGeom>
                <a:avLst/>
                <a:gdLst>
                  <a:gd name="T0" fmla="*/ 169 w 472"/>
                  <a:gd name="T1" fmla="*/ 50 h 449"/>
                  <a:gd name="T2" fmla="*/ 163 w 472"/>
                  <a:gd name="T3" fmla="*/ 42 h 449"/>
                  <a:gd name="T4" fmla="*/ 166 w 472"/>
                  <a:gd name="T5" fmla="*/ 43 h 449"/>
                  <a:gd name="T6" fmla="*/ 166 w 472"/>
                  <a:gd name="T7" fmla="*/ 28 h 449"/>
                  <a:gd name="T8" fmla="*/ 176 w 472"/>
                  <a:gd name="T9" fmla="*/ 1 h 449"/>
                  <a:gd name="T10" fmla="*/ 123 w 472"/>
                  <a:gd name="T11" fmla="*/ 2 h 449"/>
                  <a:gd name="T12" fmla="*/ 88 w 472"/>
                  <a:gd name="T13" fmla="*/ 14 h 449"/>
                  <a:gd name="T14" fmla="*/ 85 w 472"/>
                  <a:gd name="T15" fmla="*/ 39 h 449"/>
                  <a:gd name="T16" fmla="*/ 91 w 472"/>
                  <a:gd name="T17" fmla="*/ 67 h 449"/>
                  <a:gd name="T18" fmla="*/ 117 w 472"/>
                  <a:gd name="T19" fmla="*/ 93 h 449"/>
                  <a:gd name="T20" fmla="*/ 110 w 472"/>
                  <a:gd name="T21" fmla="*/ 105 h 449"/>
                  <a:gd name="T22" fmla="*/ 49 w 472"/>
                  <a:gd name="T23" fmla="*/ 120 h 449"/>
                  <a:gd name="T24" fmla="*/ 5 w 472"/>
                  <a:gd name="T25" fmla="*/ 125 h 449"/>
                  <a:gd name="T26" fmla="*/ 11 w 472"/>
                  <a:gd name="T27" fmla="*/ 160 h 449"/>
                  <a:gd name="T28" fmla="*/ 34 w 472"/>
                  <a:gd name="T29" fmla="*/ 177 h 449"/>
                  <a:gd name="T30" fmla="*/ 35 w 472"/>
                  <a:gd name="T31" fmla="*/ 195 h 449"/>
                  <a:gd name="T32" fmla="*/ 47 w 472"/>
                  <a:gd name="T33" fmla="*/ 226 h 449"/>
                  <a:gd name="T34" fmla="*/ 42 w 472"/>
                  <a:gd name="T35" fmla="*/ 243 h 449"/>
                  <a:gd name="T36" fmla="*/ 35 w 472"/>
                  <a:gd name="T37" fmla="*/ 251 h 449"/>
                  <a:gd name="T38" fmla="*/ 42 w 472"/>
                  <a:gd name="T39" fmla="*/ 276 h 449"/>
                  <a:gd name="T40" fmla="*/ 28 w 472"/>
                  <a:gd name="T41" fmla="*/ 285 h 449"/>
                  <a:gd name="T42" fmla="*/ 4 w 472"/>
                  <a:gd name="T43" fmla="*/ 306 h 449"/>
                  <a:gd name="T44" fmla="*/ 0 w 472"/>
                  <a:gd name="T45" fmla="*/ 336 h 449"/>
                  <a:gd name="T46" fmla="*/ 4 w 472"/>
                  <a:gd name="T47" fmla="*/ 350 h 449"/>
                  <a:gd name="T48" fmla="*/ 32 w 472"/>
                  <a:gd name="T49" fmla="*/ 367 h 449"/>
                  <a:gd name="T50" fmla="*/ 110 w 472"/>
                  <a:gd name="T51" fmla="*/ 402 h 449"/>
                  <a:gd name="T52" fmla="*/ 138 w 472"/>
                  <a:gd name="T53" fmla="*/ 424 h 449"/>
                  <a:gd name="T54" fmla="*/ 163 w 472"/>
                  <a:gd name="T55" fmla="*/ 407 h 449"/>
                  <a:gd name="T56" fmla="*/ 174 w 472"/>
                  <a:gd name="T57" fmla="*/ 398 h 449"/>
                  <a:gd name="T58" fmla="*/ 195 w 472"/>
                  <a:gd name="T59" fmla="*/ 360 h 449"/>
                  <a:gd name="T60" fmla="*/ 241 w 472"/>
                  <a:gd name="T61" fmla="*/ 356 h 449"/>
                  <a:gd name="T62" fmla="*/ 237 w 472"/>
                  <a:gd name="T63" fmla="*/ 386 h 449"/>
                  <a:gd name="T64" fmla="*/ 240 w 472"/>
                  <a:gd name="T65" fmla="*/ 416 h 449"/>
                  <a:gd name="T66" fmla="*/ 245 w 472"/>
                  <a:gd name="T67" fmla="*/ 426 h 449"/>
                  <a:gd name="T68" fmla="*/ 271 w 472"/>
                  <a:gd name="T69" fmla="*/ 441 h 449"/>
                  <a:gd name="T70" fmla="*/ 282 w 472"/>
                  <a:gd name="T71" fmla="*/ 446 h 449"/>
                  <a:gd name="T72" fmla="*/ 307 w 472"/>
                  <a:gd name="T73" fmla="*/ 438 h 449"/>
                  <a:gd name="T74" fmla="*/ 312 w 472"/>
                  <a:gd name="T75" fmla="*/ 385 h 449"/>
                  <a:gd name="T76" fmla="*/ 327 w 472"/>
                  <a:gd name="T77" fmla="*/ 395 h 449"/>
                  <a:gd name="T78" fmla="*/ 357 w 472"/>
                  <a:gd name="T79" fmla="*/ 364 h 449"/>
                  <a:gd name="T80" fmla="*/ 366 w 472"/>
                  <a:gd name="T81" fmla="*/ 373 h 449"/>
                  <a:gd name="T82" fmla="*/ 381 w 472"/>
                  <a:gd name="T83" fmla="*/ 382 h 449"/>
                  <a:gd name="T84" fmla="*/ 398 w 472"/>
                  <a:gd name="T85" fmla="*/ 389 h 449"/>
                  <a:gd name="T86" fmla="*/ 434 w 472"/>
                  <a:gd name="T87" fmla="*/ 354 h 449"/>
                  <a:gd name="T88" fmla="*/ 444 w 472"/>
                  <a:gd name="T89" fmla="*/ 324 h 449"/>
                  <a:gd name="T90" fmla="*/ 472 w 472"/>
                  <a:gd name="T91" fmla="*/ 297 h 449"/>
                  <a:gd name="T92" fmla="*/ 395 w 472"/>
                  <a:gd name="T93" fmla="*/ 259 h 449"/>
                  <a:gd name="T94" fmla="*/ 367 w 472"/>
                  <a:gd name="T95" fmla="*/ 215 h 449"/>
                  <a:gd name="T96" fmla="*/ 325 w 472"/>
                  <a:gd name="T97" fmla="*/ 230 h 449"/>
                  <a:gd name="T98" fmla="*/ 317 w 472"/>
                  <a:gd name="T99" fmla="*/ 201 h 449"/>
                  <a:gd name="T100" fmla="*/ 290 w 472"/>
                  <a:gd name="T101" fmla="*/ 195 h 449"/>
                  <a:gd name="T102" fmla="*/ 282 w 472"/>
                  <a:gd name="T103" fmla="*/ 173 h 449"/>
                  <a:gd name="T104" fmla="*/ 252 w 472"/>
                  <a:gd name="T105" fmla="*/ 153 h 449"/>
                  <a:gd name="T106" fmla="*/ 274 w 472"/>
                  <a:gd name="T107" fmla="*/ 88 h 449"/>
                  <a:gd name="T108" fmla="*/ 255 w 472"/>
                  <a:gd name="T109" fmla="*/ 78 h 449"/>
                  <a:gd name="T110" fmla="*/ 251 w 472"/>
                  <a:gd name="T111" fmla="*/ 62 h 449"/>
                  <a:gd name="T112" fmla="*/ 223 w 472"/>
                  <a:gd name="T113" fmla="*/ 69 h 449"/>
                  <a:gd name="T114" fmla="*/ 205 w 472"/>
                  <a:gd name="T115" fmla="*/ 65 h 4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472" h="449">
                    <a:moveTo>
                      <a:pt x="202" y="53"/>
                    </a:moveTo>
                    <a:lnTo>
                      <a:pt x="191" y="53"/>
                    </a:lnTo>
                    <a:lnTo>
                      <a:pt x="187" y="54"/>
                    </a:lnTo>
                    <a:lnTo>
                      <a:pt x="170" y="54"/>
                    </a:lnTo>
                    <a:lnTo>
                      <a:pt x="170" y="51"/>
                    </a:lnTo>
                    <a:lnTo>
                      <a:pt x="169" y="50"/>
                    </a:lnTo>
                    <a:lnTo>
                      <a:pt x="166" y="50"/>
                    </a:lnTo>
                    <a:lnTo>
                      <a:pt x="166" y="48"/>
                    </a:lnTo>
                    <a:lnTo>
                      <a:pt x="165" y="48"/>
                    </a:lnTo>
                    <a:lnTo>
                      <a:pt x="165" y="47"/>
                    </a:lnTo>
                    <a:lnTo>
                      <a:pt x="163" y="43"/>
                    </a:lnTo>
                    <a:lnTo>
                      <a:pt x="163" y="42"/>
                    </a:lnTo>
                    <a:lnTo>
                      <a:pt x="165" y="43"/>
                    </a:lnTo>
                    <a:lnTo>
                      <a:pt x="165" y="46"/>
                    </a:lnTo>
                    <a:lnTo>
                      <a:pt x="169" y="50"/>
                    </a:lnTo>
                    <a:lnTo>
                      <a:pt x="169" y="48"/>
                    </a:lnTo>
                    <a:lnTo>
                      <a:pt x="168" y="46"/>
                    </a:lnTo>
                    <a:lnTo>
                      <a:pt x="166" y="43"/>
                    </a:lnTo>
                    <a:lnTo>
                      <a:pt x="166" y="42"/>
                    </a:lnTo>
                    <a:lnTo>
                      <a:pt x="165" y="42"/>
                    </a:lnTo>
                    <a:lnTo>
                      <a:pt x="163" y="40"/>
                    </a:lnTo>
                    <a:lnTo>
                      <a:pt x="163" y="36"/>
                    </a:lnTo>
                    <a:lnTo>
                      <a:pt x="166" y="31"/>
                    </a:lnTo>
                    <a:lnTo>
                      <a:pt x="166" y="28"/>
                    </a:lnTo>
                    <a:lnTo>
                      <a:pt x="178" y="7"/>
                    </a:lnTo>
                    <a:lnTo>
                      <a:pt x="178" y="4"/>
                    </a:lnTo>
                    <a:lnTo>
                      <a:pt x="177" y="4"/>
                    </a:lnTo>
                    <a:lnTo>
                      <a:pt x="177" y="2"/>
                    </a:lnTo>
                    <a:lnTo>
                      <a:pt x="176" y="2"/>
                    </a:lnTo>
                    <a:lnTo>
                      <a:pt x="176" y="1"/>
                    </a:lnTo>
                    <a:lnTo>
                      <a:pt x="168" y="0"/>
                    </a:lnTo>
                    <a:lnTo>
                      <a:pt x="166" y="0"/>
                    </a:lnTo>
                    <a:lnTo>
                      <a:pt x="152" y="5"/>
                    </a:lnTo>
                    <a:lnTo>
                      <a:pt x="138" y="5"/>
                    </a:lnTo>
                    <a:lnTo>
                      <a:pt x="125" y="2"/>
                    </a:lnTo>
                    <a:lnTo>
                      <a:pt x="123" y="2"/>
                    </a:lnTo>
                    <a:lnTo>
                      <a:pt x="121" y="4"/>
                    </a:lnTo>
                    <a:lnTo>
                      <a:pt x="120" y="4"/>
                    </a:lnTo>
                    <a:lnTo>
                      <a:pt x="116" y="7"/>
                    </a:lnTo>
                    <a:lnTo>
                      <a:pt x="96" y="11"/>
                    </a:lnTo>
                    <a:lnTo>
                      <a:pt x="89" y="14"/>
                    </a:lnTo>
                    <a:lnTo>
                      <a:pt x="88" y="14"/>
                    </a:lnTo>
                    <a:lnTo>
                      <a:pt x="82" y="16"/>
                    </a:lnTo>
                    <a:lnTo>
                      <a:pt x="82" y="18"/>
                    </a:lnTo>
                    <a:lnTo>
                      <a:pt x="85" y="19"/>
                    </a:lnTo>
                    <a:lnTo>
                      <a:pt x="87" y="22"/>
                    </a:lnTo>
                    <a:lnTo>
                      <a:pt x="87" y="31"/>
                    </a:lnTo>
                    <a:lnTo>
                      <a:pt x="85" y="39"/>
                    </a:lnTo>
                    <a:lnTo>
                      <a:pt x="84" y="40"/>
                    </a:lnTo>
                    <a:lnTo>
                      <a:pt x="84" y="43"/>
                    </a:lnTo>
                    <a:lnTo>
                      <a:pt x="82" y="46"/>
                    </a:lnTo>
                    <a:lnTo>
                      <a:pt x="82" y="51"/>
                    </a:lnTo>
                    <a:lnTo>
                      <a:pt x="85" y="62"/>
                    </a:lnTo>
                    <a:lnTo>
                      <a:pt x="91" y="67"/>
                    </a:lnTo>
                    <a:lnTo>
                      <a:pt x="96" y="69"/>
                    </a:lnTo>
                    <a:lnTo>
                      <a:pt x="110" y="72"/>
                    </a:lnTo>
                    <a:lnTo>
                      <a:pt x="114" y="75"/>
                    </a:lnTo>
                    <a:lnTo>
                      <a:pt x="117" y="79"/>
                    </a:lnTo>
                    <a:lnTo>
                      <a:pt x="120" y="85"/>
                    </a:lnTo>
                    <a:lnTo>
                      <a:pt x="117" y="93"/>
                    </a:lnTo>
                    <a:lnTo>
                      <a:pt x="114" y="93"/>
                    </a:lnTo>
                    <a:lnTo>
                      <a:pt x="113" y="95"/>
                    </a:lnTo>
                    <a:lnTo>
                      <a:pt x="113" y="98"/>
                    </a:lnTo>
                    <a:lnTo>
                      <a:pt x="114" y="99"/>
                    </a:lnTo>
                    <a:lnTo>
                      <a:pt x="114" y="100"/>
                    </a:lnTo>
                    <a:lnTo>
                      <a:pt x="110" y="105"/>
                    </a:lnTo>
                    <a:lnTo>
                      <a:pt x="89" y="113"/>
                    </a:lnTo>
                    <a:lnTo>
                      <a:pt x="71" y="109"/>
                    </a:lnTo>
                    <a:lnTo>
                      <a:pt x="60" y="113"/>
                    </a:lnTo>
                    <a:lnTo>
                      <a:pt x="56" y="115"/>
                    </a:lnTo>
                    <a:lnTo>
                      <a:pt x="54" y="117"/>
                    </a:lnTo>
                    <a:lnTo>
                      <a:pt x="49" y="120"/>
                    </a:lnTo>
                    <a:lnTo>
                      <a:pt x="27" y="128"/>
                    </a:lnTo>
                    <a:lnTo>
                      <a:pt x="15" y="128"/>
                    </a:lnTo>
                    <a:lnTo>
                      <a:pt x="7" y="120"/>
                    </a:lnTo>
                    <a:lnTo>
                      <a:pt x="7" y="121"/>
                    </a:lnTo>
                    <a:lnTo>
                      <a:pt x="5" y="124"/>
                    </a:lnTo>
                    <a:lnTo>
                      <a:pt x="5" y="125"/>
                    </a:lnTo>
                    <a:lnTo>
                      <a:pt x="3" y="138"/>
                    </a:lnTo>
                    <a:lnTo>
                      <a:pt x="10" y="146"/>
                    </a:lnTo>
                    <a:lnTo>
                      <a:pt x="5" y="159"/>
                    </a:lnTo>
                    <a:lnTo>
                      <a:pt x="4" y="159"/>
                    </a:lnTo>
                    <a:lnTo>
                      <a:pt x="5" y="160"/>
                    </a:lnTo>
                    <a:lnTo>
                      <a:pt x="11" y="160"/>
                    </a:lnTo>
                    <a:lnTo>
                      <a:pt x="18" y="159"/>
                    </a:lnTo>
                    <a:lnTo>
                      <a:pt x="27" y="159"/>
                    </a:lnTo>
                    <a:lnTo>
                      <a:pt x="28" y="163"/>
                    </a:lnTo>
                    <a:lnTo>
                      <a:pt x="28" y="169"/>
                    </a:lnTo>
                    <a:lnTo>
                      <a:pt x="32" y="174"/>
                    </a:lnTo>
                    <a:lnTo>
                      <a:pt x="34" y="177"/>
                    </a:lnTo>
                    <a:lnTo>
                      <a:pt x="35" y="177"/>
                    </a:lnTo>
                    <a:lnTo>
                      <a:pt x="38" y="176"/>
                    </a:lnTo>
                    <a:lnTo>
                      <a:pt x="40" y="174"/>
                    </a:lnTo>
                    <a:lnTo>
                      <a:pt x="40" y="184"/>
                    </a:lnTo>
                    <a:lnTo>
                      <a:pt x="38" y="191"/>
                    </a:lnTo>
                    <a:lnTo>
                      <a:pt x="35" y="195"/>
                    </a:lnTo>
                    <a:lnTo>
                      <a:pt x="34" y="201"/>
                    </a:lnTo>
                    <a:lnTo>
                      <a:pt x="44" y="219"/>
                    </a:lnTo>
                    <a:lnTo>
                      <a:pt x="44" y="220"/>
                    </a:lnTo>
                    <a:lnTo>
                      <a:pt x="46" y="222"/>
                    </a:lnTo>
                    <a:lnTo>
                      <a:pt x="46" y="225"/>
                    </a:lnTo>
                    <a:lnTo>
                      <a:pt x="47" y="226"/>
                    </a:lnTo>
                    <a:lnTo>
                      <a:pt x="47" y="229"/>
                    </a:lnTo>
                    <a:lnTo>
                      <a:pt x="46" y="230"/>
                    </a:lnTo>
                    <a:lnTo>
                      <a:pt x="46" y="232"/>
                    </a:lnTo>
                    <a:lnTo>
                      <a:pt x="44" y="239"/>
                    </a:lnTo>
                    <a:lnTo>
                      <a:pt x="43" y="240"/>
                    </a:lnTo>
                    <a:lnTo>
                      <a:pt x="42" y="243"/>
                    </a:lnTo>
                    <a:lnTo>
                      <a:pt x="40" y="243"/>
                    </a:lnTo>
                    <a:lnTo>
                      <a:pt x="38" y="244"/>
                    </a:lnTo>
                    <a:lnTo>
                      <a:pt x="36" y="244"/>
                    </a:lnTo>
                    <a:lnTo>
                      <a:pt x="35" y="247"/>
                    </a:lnTo>
                    <a:lnTo>
                      <a:pt x="36" y="250"/>
                    </a:lnTo>
                    <a:lnTo>
                      <a:pt x="35" y="251"/>
                    </a:lnTo>
                    <a:lnTo>
                      <a:pt x="36" y="254"/>
                    </a:lnTo>
                    <a:lnTo>
                      <a:pt x="36" y="255"/>
                    </a:lnTo>
                    <a:lnTo>
                      <a:pt x="40" y="261"/>
                    </a:lnTo>
                    <a:lnTo>
                      <a:pt x="43" y="272"/>
                    </a:lnTo>
                    <a:lnTo>
                      <a:pt x="43" y="276"/>
                    </a:lnTo>
                    <a:lnTo>
                      <a:pt x="42" y="276"/>
                    </a:lnTo>
                    <a:lnTo>
                      <a:pt x="42" y="278"/>
                    </a:lnTo>
                    <a:lnTo>
                      <a:pt x="34" y="282"/>
                    </a:lnTo>
                    <a:lnTo>
                      <a:pt x="32" y="283"/>
                    </a:lnTo>
                    <a:lnTo>
                      <a:pt x="31" y="283"/>
                    </a:lnTo>
                    <a:lnTo>
                      <a:pt x="29" y="285"/>
                    </a:lnTo>
                    <a:lnTo>
                      <a:pt x="28" y="285"/>
                    </a:lnTo>
                    <a:lnTo>
                      <a:pt x="28" y="286"/>
                    </a:lnTo>
                    <a:lnTo>
                      <a:pt x="27" y="287"/>
                    </a:lnTo>
                    <a:lnTo>
                      <a:pt x="27" y="289"/>
                    </a:lnTo>
                    <a:lnTo>
                      <a:pt x="17" y="299"/>
                    </a:lnTo>
                    <a:lnTo>
                      <a:pt x="5" y="304"/>
                    </a:lnTo>
                    <a:lnTo>
                      <a:pt x="4" y="306"/>
                    </a:lnTo>
                    <a:lnTo>
                      <a:pt x="3" y="306"/>
                    </a:lnTo>
                    <a:lnTo>
                      <a:pt x="0" y="309"/>
                    </a:lnTo>
                    <a:lnTo>
                      <a:pt x="1" y="315"/>
                    </a:lnTo>
                    <a:lnTo>
                      <a:pt x="8" y="322"/>
                    </a:lnTo>
                    <a:lnTo>
                      <a:pt x="7" y="322"/>
                    </a:lnTo>
                    <a:lnTo>
                      <a:pt x="0" y="336"/>
                    </a:lnTo>
                    <a:lnTo>
                      <a:pt x="1" y="338"/>
                    </a:lnTo>
                    <a:lnTo>
                      <a:pt x="3" y="340"/>
                    </a:lnTo>
                    <a:lnTo>
                      <a:pt x="3" y="342"/>
                    </a:lnTo>
                    <a:lnTo>
                      <a:pt x="5" y="349"/>
                    </a:lnTo>
                    <a:lnTo>
                      <a:pt x="5" y="350"/>
                    </a:lnTo>
                    <a:lnTo>
                      <a:pt x="4" y="350"/>
                    </a:lnTo>
                    <a:lnTo>
                      <a:pt x="18" y="369"/>
                    </a:lnTo>
                    <a:lnTo>
                      <a:pt x="18" y="370"/>
                    </a:lnTo>
                    <a:lnTo>
                      <a:pt x="19" y="369"/>
                    </a:lnTo>
                    <a:lnTo>
                      <a:pt x="22" y="364"/>
                    </a:lnTo>
                    <a:lnTo>
                      <a:pt x="24" y="363"/>
                    </a:lnTo>
                    <a:lnTo>
                      <a:pt x="32" y="367"/>
                    </a:lnTo>
                    <a:lnTo>
                      <a:pt x="40" y="377"/>
                    </a:lnTo>
                    <a:lnTo>
                      <a:pt x="40" y="379"/>
                    </a:lnTo>
                    <a:lnTo>
                      <a:pt x="54" y="376"/>
                    </a:lnTo>
                    <a:lnTo>
                      <a:pt x="56" y="376"/>
                    </a:lnTo>
                    <a:lnTo>
                      <a:pt x="61" y="381"/>
                    </a:lnTo>
                    <a:lnTo>
                      <a:pt x="110" y="402"/>
                    </a:lnTo>
                    <a:lnTo>
                      <a:pt x="110" y="403"/>
                    </a:lnTo>
                    <a:lnTo>
                      <a:pt x="114" y="402"/>
                    </a:lnTo>
                    <a:lnTo>
                      <a:pt x="116" y="403"/>
                    </a:lnTo>
                    <a:lnTo>
                      <a:pt x="116" y="410"/>
                    </a:lnTo>
                    <a:lnTo>
                      <a:pt x="123" y="417"/>
                    </a:lnTo>
                    <a:lnTo>
                      <a:pt x="138" y="424"/>
                    </a:lnTo>
                    <a:lnTo>
                      <a:pt x="142" y="430"/>
                    </a:lnTo>
                    <a:lnTo>
                      <a:pt x="158" y="433"/>
                    </a:lnTo>
                    <a:lnTo>
                      <a:pt x="158" y="431"/>
                    </a:lnTo>
                    <a:lnTo>
                      <a:pt x="159" y="427"/>
                    </a:lnTo>
                    <a:lnTo>
                      <a:pt x="159" y="420"/>
                    </a:lnTo>
                    <a:lnTo>
                      <a:pt x="163" y="407"/>
                    </a:lnTo>
                    <a:lnTo>
                      <a:pt x="166" y="403"/>
                    </a:lnTo>
                    <a:lnTo>
                      <a:pt x="168" y="400"/>
                    </a:lnTo>
                    <a:lnTo>
                      <a:pt x="168" y="399"/>
                    </a:lnTo>
                    <a:lnTo>
                      <a:pt x="169" y="399"/>
                    </a:lnTo>
                    <a:lnTo>
                      <a:pt x="170" y="398"/>
                    </a:lnTo>
                    <a:lnTo>
                      <a:pt x="174" y="398"/>
                    </a:lnTo>
                    <a:lnTo>
                      <a:pt x="178" y="396"/>
                    </a:lnTo>
                    <a:lnTo>
                      <a:pt x="183" y="393"/>
                    </a:lnTo>
                    <a:lnTo>
                      <a:pt x="181" y="391"/>
                    </a:lnTo>
                    <a:lnTo>
                      <a:pt x="181" y="389"/>
                    </a:lnTo>
                    <a:lnTo>
                      <a:pt x="187" y="370"/>
                    </a:lnTo>
                    <a:lnTo>
                      <a:pt x="195" y="360"/>
                    </a:lnTo>
                    <a:lnTo>
                      <a:pt x="205" y="354"/>
                    </a:lnTo>
                    <a:lnTo>
                      <a:pt x="214" y="352"/>
                    </a:lnTo>
                    <a:lnTo>
                      <a:pt x="216" y="352"/>
                    </a:lnTo>
                    <a:lnTo>
                      <a:pt x="219" y="353"/>
                    </a:lnTo>
                    <a:lnTo>
                      <a:pt x="237" y="356"/>
                    </a:lnTo>
                    <a:lnTo>
                      <a:pt x="241" y="356"/>
                    </a:lnTo>
                    <a:lnTo>
                      <a:pt x="245" y="363"/>
                    </a:lnTo>
                    <a:lnTo>
                      <a:pt x="244" y="371"/>
                    </a:lnTo>
                    <a:lnTo>
                      <a:pt x="243" y="376"/>
                    </a:lnTo>
                    <a:lnTo>
                      <a:pt x="240" y="382"/>
                    </a:lnTo>
                    <a:lnTo>
                      <a:pt x="240" y="385"/>
                    </a:lnTo>
                    <a:lnTo>
                      <a:pt x="237" y="386"/>
                    </a:lnTo>
                    <a:lnTo>
                      <a:pt x="237" y="392"/>
                    </a:lnTo>
                    <a:lnTo>
                      <a:pt x="236" y="400"/>
                    </a:lnTo>
                    <a:lnTo>
                      <a:pt x="236" y="407"/>
                    </a:lnTo>
                    <a:lnTo>
                      <a:pt x="237" y="409"/>
                    </a:lnTo>
                    <a:lnTo>
                      <a:pt x="237" y="410"/>
                    </a:lnTo>
                    <a:lnTo>
                      <a:pt x="240" y="416"/>
                    </a:lnTo>
                    <a:lnTo>
                      <a:pt x="241" y="417"/>
                    </a:lnTo>
                    <a:lnTo>
                      <a:pt x="241" y="422"/>
                    </a:lnTo>
                    <a:lnTo>
                      <a:pt x="243" y="423"/>
                    </a:lnTo>
                    <a:lnTo>
                      <a:pt x="241" y="423"/>
                    </a:lnTo>
                    <a:lnTo>
                      <a:pt x="244" y="424"/>
                    </a:lnTo>
                    <a:lnTo>
                      <a:pt x="245" y="426"/>
                    </a:lnTo>
                    <a:lnTo>
                      <a:pt x="258" y="440"/>
                    </a:lnTo>
                    <a:lnTo>
                      <a:pt x="258" y="441"/>
                    </a:lnTo>
                    <a:lnTo>
                      <a:pt x="260" y="441"/>
                    </a:lnTo>
                    <a:lnTo>
                      <a:pt x="261" y="443"/>
                    </a:lnTo>
                    <a:lnTo>
                      <a:pt x="267" y="443"/>
                    </a:lnTo>
                    <a:lnTo>
                      <a:pt x="271" y="441"/>
                    </a:lnTo>
                    <a:lnTo>
                      <a:pt x="272" y="440"/>
                    </a:lnTo>
                    <a:lnTo>
                      <a:pt x="274" y="438"/>
                    </a:lnTo>
                    <a:lnTo>
                      <a:pt x="276" y="440"/>
                    </a:lnTo>
                    <a:lnTo>
                      <a:pt x="279" y="443"/>
                    </a:lnTo>
                    <a:lnTo>
                      <a:pt x="281" y="446"/>
                    </a:lnTo>
                    <a:lnTo>
                      <a:pt x="282" y="446"/>
                    </a:lnTo>
                    <a:lnTo>
                      <a:pt x="283" y="448"/>
                    </a:lnTo>
                    <a:lnTo>
                      <a:pt x="290" y="449"/>
                    </a:lnTo>
                    <a:lnTo>
                      <a:pt x="296" y="449"/>
                    </a:lnTo>
                    <a:lnTo>
                      <a:pt x="303" y="444"/>
                    </a:lnTo>
                    <a:lnTo>
                      <a:pt x="307" y="440"/>
                    </a:lnTo>
                    <a:lnTo>
                      <a:pt x="307" y="438"/>
                    </a:lnTo>
                    <a:lnTo>
                      <a:pt x="308" y="437"/>
                    </a:lnTo>
                    <a:lnTo>
                      <a:pt x="308" y="436"/>
                    </a:lnTo>
                    <a:lnTo>
                      <a:pt x="304" y="416"/>
                    </a:lnTo>
                    <a:lnTo>
                      <a:pt x="307" y="413"/>
                    </a:lnTo>
                    <a:lnTo>
                      <a:pt x="312" y="386"/>
                    </a:lnTo>
                    <a:lnTo>
                      <a:pt x="312" y="385"/>
                    </a:lnTo>
                    <a:lnTo>
                      <a:pt x="314" y="385"/>
                    </a:lnTo>
                    <a:lnTo>
                      <a:pt x="315" y="386"/>
                    </a:lnTo>
                    <a:lnTo>
                      <a:pt x="320" y="392"/>
                    </a:lnTo>
                    <a:lnTo>
                      <a:pt x="321" y="393"/>
                    </a:lnTo>
                    <a:lnTo>
                      <a:pt x="321" y="395"/>
                    </a:lnTo>
                    <a:lnTo>
                      <a:pt x="327" y="395"/>
                    </a:lnTo>
                    <a:lnTo>
                      <a:pt x="332" y="393"/>
                    </a:lnTo>
                    <a:lnTo>
                      <a:pt x="341" y="388"/>
                    </a:lnTo>
                    <a:lnTo>
                      <a:pt x="353" y="371"/>
                    </a:lnTo>
                    <a:lnTo>
                      <a:pt x="353" y="367"/>
                    </a:lnTo>
                    <a:lnTo>
                      <a:pt x="356" y="366"/>
                    </a:lnTo>
                    <a:lnTo>
                      <a:pt x="357" y="364"/>
                    </a:lnTo>
                    <a:lnTo>
                      <a:pt x="357" y="363"/>
                    </a:lnTo>
                    <a:lnTo>
                      <a:pt x="360" y="360"/>
                    </a:lnTo>
                    <a:lnTo>
                      <a:pt x="360" y="364"/>
                    </a:lnTo>
                    <a:lnTo>
                      <a:pt x="362" y="369"/>
                    </a:lnTo>
                    <a:lnTo>
                      <a:pt x="362" y="370"/>
                    </a:lnTo>
                    <a:lnTo>
                      <a:pt x="366" y="373"/>
                    </a:lnTo>
                    <a:lnTo>
                      <a:pt x="366" y="374"/>
                    </a:lnTo>
                    <a:lnTo>
                      <a:pt x="367" y="374"/>
                    </a:lnTo>
                    <a:lnTo>
                      <a:pt x="370" y="376"/>
                    </a:lnTo>
                    <a:lnTo>
                      <a:pt x="373" y="377"/>
                    </a:lnTo>
                    <a:lnTo>
                      <a:pt x="380" y="381"/>
                    </a:lnTo>
                    <a:lnTo>
                      <a:pt x="381" y="382"/>
                    </a:lnTo>
                    <a:lnTo>
                      <a:pt x="381" y="386"/>
                    </a:lnTo>
                    <a:lnTo>
                      <a:pt x="384" y="389"/>
                    </a:lnTo>
                    <a:lnTo>
                      <a:pt x="385" y="389"/>
                    </a:lnTo>
                    <a:lnTo>
                      <a:pt x="387" y="391"/>
                    </a:lnTo>
                    <a:lnTo>
                      <a:pt x="396" y="391"/>
                    </a:lnTo>
                    <a:lnTo>
                      <a:pt x="398" y="389"/>
                    </a:lnTo>
                    <a:lnTo>
                      <a:pt x="422" y="388"/>
                    </a:lnTo>
                    <a:lnTo>
                      <a:pt x="423" y="386"/>
                    </a:lnTo>
                    <a:lnTo>
                      <a:pt x="432" y="363"/>
                    </a:lnTo>
                    <a:lnTo>
                      <a:pt x="432" y="359"/>
                    </a:lnTo>
                    <a:lnTo>
                      <a:pt x="433" y="357"/>
                    </a:lnTo>
                    <a:lnTo>
                      <a:pt x="434" y="354"/>
                    </a:lnTo>
                    <a:lnTo>
                      <a:pt x="434" y="353"/>
                    </a:lnTo>
                    <a:lnTo>
                      <a:pt x="436" y="353"/>
                    </a:lnTo>
                    <a:lnTo>
                      <a:pt x="436" y="350"/>
                    </a:lnTo>
                    <a:lnTo>
                      <a:pt x="440" y="345"/>
                    </a:lnTo>
                    <a:lnTo>
                      <a:pt x="444" y="328"/>
                    </a:lnTo>
                    <a:lnTo>
                      <a:pt x="444" y="324"/>
                    </a:lnTo>
                    <a:lnTo>
                      <a:pt x="447" y="324"/>
                    </a:lnTo>
                    <a:lnTo>
                      <a:pt x="461" y="318"/>
                    </a:lnTo>
                    <a:lnTo>
                      <a:pt x="472" y="309"/>
                    </a:lnTo>
                    <a:lnTo>
                      <a:pt x="470" y="307"/>
                    </a:lnTo>
                    <a:lnTo>
                      <a:pt x="470" y="303"/>
                    </a:lnTo>
                    <a:lnTo>
                      <a:pt x="472" y="297"/>
                    </a:lnTo>
                    <a:lnTo>
                      <a:pt x="469" y="290"/>
                    </a:lnTo>
                    <a:lnTo>
                      <a:pt x="469" y="289"/>
                    </a:lnTo>
                    <a:lnTo>
                      <a:pt x="455" y="285"/>
                    </a:lnTo>
                    <a:lnTo>
                      <a:pt x="427" y="272"/>
                    </a:lnTo>
                    <a:lnTo>
                      <a:pt x="410" y="272"/>
                    </a:lnTo>
                    <a:lnTo>
                      <a:pt x="395" y="259"/>
                    </a:lnTo>
                    <a:lnTo>
                      <a:pt x="392" y="259"/>
                    </a:lnTo>
                    <a:lnTo>
                      <a:pt x="391" y="251"/>
                    </a:lnTo>
                    <a:lnTo>
                      <a:pt x="391" y="240"/>
                    </a:lnTo>
                    <a:lnTo>
                      <a:pt x="389" y="240"/>
                    </a:lnTo>
                    <a:lnTo>
                      <a:pt x="369" y="216"/>
                    </a:lnTo>
                    <a:lnTo>
                      <a:pt x="367" y="215"/>
                    </a:lnTo>
                    <a:lnTo>
                      <a:pt x="366" y="215"/>
                    </a:lnTo>
                    <a:lnTo>
                      <a:pt x="356" y="219"/>
                    </a:lnTo>
                    <a:lnTo>
                      <a:pt x="343" y="227"/>
                    </a:lnTo>
                    <a:lnTo>
                      <a:pt x="329" y="229"/>
                    </a:lnTo>
                    <a:lnTo>
                      <a:pt x="325" y="232"/>
                    </a:lnTo>
                    <a:lnTo>
                      <a:pt x="325" y="230"/>
                    </a:lnTo>
                    <a:lnTo>
                      <a:pt x="324" y="227"/>
                    </a:lnTo>
                    <a:lnTo>
                      <a:pt x="324" y="226"/>
                    </a:lnTo>
                    <a:lnTo>
                      <a:pt x="321" y="206"/>
                    </a:lnTo>
                    <a:lnTo>
                      <a:pt x="320" y="202"/>
                    </a:lnTo>
                    <a:lnTo>
                      <a:pt x="318" y="202"/>
                    </a:lnTo>
                    <a:lnTo>
                      <a:pt x="317" y="201"/>
                    </a:lnTo>
                    <a:lnTo>
                      <a:pt x="315" y="197"/>
                    </a:lnTo>
                    <a:lnTo>
                      <a:pt x="312" y="194"/>
                    </a:lnTo>
                    <a:lnTo>
                      <a:pt x="312" y="192"/>
                    </a:lnTo>
                    <a:lnTo>
                      <a:pt x="310" y="194"/>
                    </a:lnTo>
                    <a:lnTo>
                      <a:pt x="293" y="195"/>
                    </a:lnTo>
                    <a:lnTo>
                      <a:pt x="290" y="195"/>
                    </a:lnTo>
                    <a:lnTo>
                      <a:pt x="288" y="197"/>
                    </a:lnTo>
                    <a:lnTo>
                      <a:pt x="286" y="195"/>
                    </a:lnTo>
                    <a:lnTo>
                      <a:pt x="286" y="194"/>
                    </a:lnTo>
                    <a:lnTo>
                      <a:pt x="283" y="185"/>
                    </a:lnTo>
                    <a:lnTo>
                      <a:pt x="283" y="173"/>
                    </a:lnTo>
                    <a:lnTo>
                      <a:pt x="282" y="173"/>
                    </a:lnTo>
                    <a:lnTo>
                      <a:pt x="275" y="172"/>
                    </a:lnTo>
                    <a:lnTo>
                      <a:pt x="274" y="172"/>
                    </a:lnTo>
                    <a:lnTo>
                      <a:pt x="268" y="166"/>
                    </a:lnTo>
                    <a:lnTo>
                      <a:pt x="265" y="160"/>
                    </a:lnTo>
                    <a:lnTo>
                      <a:pt x="254" y="155"/>
                    </a:lnTo>
                    <a:lnTo>
                      <a:pt x="252" y="153"/>
                    </a:lnTo>
                    <a:lnTo>
                      <a:pt x="252" y="152"/>
                    </a:lnTo>
                    <a:lnTo>
                      <a:pt x="265" y="134"/>
                    </a:lnTo>
                    <a:lnTo>
                      <a:pt x="274" y="117"/>
                    </a:lnTo>
                    <a:lnTo>
                      <a:pt x="276" y="100"/>
                    </a:lnTo>
                    <a:lnTo>
                      <a:pt x="276" y="96"/>
                    </a:lnTo>
                    <a:lnTo>
                      <a:pt x="274" y="88"/>
                    </a:lnTo>
                    <a:lnTo>
                      <a:pt x="268" y="85"/>
                    </a:lnTo>
                    <a:lnTo>
                      <a:pt x="268" y="84"/>
                    </a:lnTo>
                    <a:lnTo>
                      <a:pt x="264" y="84"/>
                    </a:lnTo>
                    <a:lnTo>
                      <a:pt x="257" y="81"/>
                    </a:lnTo>
                    <a:lnTo>
                      <a:pt x="255" y="79"/>
                    </a:lnTo>
                    <a:lnTo>
                      <a:pt x="255" y="78"/>
                    </a:lnTo>
                    <a:lnTo>
                      <a:pt x="254" y="78"/>
                    </a:lnTo>
                    <a:lnTo>
                      <a:pt x="254" y="74"/>
                    </a:lnTo>
                    <a:lnTo>
                      <a:pt x="255" y="71"/>
                    </a:lnTo>
                    <a:lnTo>
                      <a:pt x="255" y="67"/>
                    </a:lnTo>
                    <a:lnTo>
                      <a:pt x="252" y="62"/>
                    </a:lnTo>
                    <a:lnTo>
                      <a:pt x="251" y="62"/>
                    </a:lnTo>
                    <a:lnTo>
                      <a:pt x="251" y="64"/>
                    </a:lnTo>
                    <a:lnTo>
                      <a:pt x="250" y="67"/>
                    </a:lnTo>
                    <a:lnTo>
                      <a:pt x="248" y="68"/>
                    </a:lnTo>
                    <a:lnTo>
                      <a:pt x="244" y="68"/>
                    </a:lnTo>
                    <a:lnTo>
                      <a:pt x="232" y="67"/>
                    </a:lnTo>
                    <a:lnTo>
                      <a:pt x="223" y="69"/>
                    </a:lnTo>
                    <a:lnTo>
                      <a:pt x="222" y="69"/>
                    </a:lnTo>
                    <a:lnTo>
                      <a:pt x="216" y="75"/>
                    </a:lnTo>
                    <a:lnTo>
                      <a:pt x="212" y="77"/>
                    </a:lnTo>
                    <a:lnTo>
                      <a:pt x="207" y="75"/>
                    </a:lnTo>
                    <a:lnTo>
                      <a:pt x="205" y="75"/>
                    </a:lnTo>
                    <a:lnTo>
                      <a:pt x="205" y="65"/>
                    </a:lnTo>
                    <a:lnTo>
                      <a:pt x="204" y="54"/>
                    </a:lnTo>
                    <a:lnTo>
                      <a:pt x="204" y="53"/>
                    </a:lnTo>
                    <a:lnTo>
                      <a:pt x="202" y="5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81" name="Freeform 611">
                <a:extLst>
                  <a:ext uri="{FF2B5EF4-FFF2-40B4-BE49-F238E27FC236}">
                    <a16:creationId xmlns:a16="http://schemas.microsoft.com/office/drawing/2014/main" id="{BA0A0B55-9B19-D50D-2D18-15636ACC9C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0" y="1670"/>
                <a:ext cx="111" cy="94"/>
              </a:xfrm>
              <a:custGeom>
                <a:avLst/>
                <a:gdLst>
                  <a:gd name="T0" fmla="*/ 161 w 446"/>
                  <a:gd name="T1" fmla="*/ 36 h 378"/>
                  <a:gd name="T2" fmla="*/ 137 w 446"/>
                  <a:gd name="T3" fmla="*/ 48 h 378"/>
                  <a:gd name="T4" fmla="*/ 127 w 446"/>
                  <a:gd name="T5" fmla="*/ 58 h 378"/>
                  <a:gd name="T6" fmla="*/ 136 w 446"/>
                  <a:gd name="T7" fmla="*/ 96 h 378"/>
                  <a:gd name="T8" fmla="*/ 146 w 446"/>
                  <a:gd name="T9" fmla="*/ 132 h 378"/>
                  <a:gd name="T10" fmla="*/ 147 w 446"/>
                  <a:gd name="T11" fmla="*/ 137 h 378"/>
                  <a:gd name="T12" fmla="*/ 132 w 446"/>
                  <a:gd name="T13" fmla="*/ 138 h 378"/>
                  <a:gd name="T14" fmla="*/ 112 w 446"/>
                  <a:gd name="T15" fmla="*/ 146 h 378"/>
                  <a:gd name="T16" fmla="*/ 76 w 446"/>
                  <a:gd name="T17" fmla="*/ 141 h 378"/>
                  <a:gd name="T18" fmla="*/ 51 w 446"/>
                  <a:gd name="T19" fmla="*/ 128 h 378"/>
                  <a:gd name="T20" fmla="*/ 26 w 446"/>
                  <a:gd name="T21" fmla="*/ 127 h 378"/>
                  <a:gd name="T22" fmla="*/ 7 w 446"/>
                  <a:gd name="T23" fmla="*/ 135 h 378"/>
                  <a:gd name="T24" fmla="*/ 2 w 446"/>
                  <a:gd name="T25" fmla="*/ 151 h 378"/>
                  <a:gd name="T26" fmla="*/ 16 w 446"/>
                  <a:gd name="T27" fmla="*/ 187 h 378"/>
                  <a:gd name="T28" fmla="*/ 38 w 446"/>
                  <a:gd name="T29" fmla="*/ 188 h 378"/>
                  <a:gd name="T30" fmla="*/ 67 w 446"/>
                  <a:gd name="T31" fmla="*/ 197 h 378"/>
                  <a:gd name="T32" fmla="*/ 69 w 446"/>
                  <a:gd name="T33" fmla="*/ 215 h 378"/>
                  <a:gd name="T34" fmla="*/ 84 w 446"/>
                  <a:gd name="T35" fmla="*/ 223 h 378"/>
                  <a:gd name="T36" fmla="*/ 97 w 446"/>
                  <a:gd name="T37" fmla="*/ 258 h 378"/>
                  <a:gd name="T38" fmla="*/ 144 w 446"/>
                  <a:gd name="T39" fmla="*/ 264 h 378"/>
                  <a:gd name="T40" fmla="*/ 158 w 446"/>
                  <a:gd name="T41" fmla="*/ 261 h 378"/>
                  <a:gd name="T42" fmla="*/ 170 w 446"/>
                  <a:gd name="T43" fmla="*/ 285 h 378"/>
                  <a:gd name="T44" fmla="*/ 179 w 446"/>
                  <a:gd name="T45" fmla="*/ 318 h 378"/>
                  <a:gd name="T46" fmla="*/ 204 w 446"/>
                  <a:gd name="T47" fmla="*/ 343 h 378"/>
                  <a:gd name="T48" fmla="*/ 215 w 446"/>
                  <a:gd name="T49" fmla="*/ 374 h 378"/>
                  <a:gd name="T50" fmla="*/ 245 w 446"/>
                  <a:gd name="T51" fmla="*/ 377 h 378"/>
                  <a:gd name="T52" fmla="*/ 267 w 446"/>
                  <a:gd name="T53" fmla="*/ 364 h 378"/>
                  <a:gd name="T54" fmla="*/ 276 w 446"/>
                  <a:gd name="T55" fmla="*/ 350 h 378"/>
                  <a:gd name="T56" fmla="*/ 298 w 446"/>
                  <a:gd name="T57" fmla="*/ 340 h 378"/>
                  <a:gd name="T58" fmla="*/ 305 w 446"/>
                  <a:gd name="T59" fmla="*/ 332 h 378"/>
                  <a:gd name="T60" fmla="*/ 312 w 446"/>
                  <a:gd name="T61" fmla="*/ 319 h 378"/>
                  <a:gd name="T62" fmla="*/ 324 w 446"/>
                  <a:gd name="T63" fmla="*/ 300 h 378"/>
                  <a:gd name="T64" fmla="*/ 317 w 446"/>
                  <a:gd name="T65" fmla="*/ 266 h 378"/>
                  <a:gd name="T66" fmla="*/ 313 w 446"/>
                  <a:gd name="T67" fmla="*/ 257 h 378"/>
                  <a:gd name="T68" fmla="*/ 320 w 446"/>
                  <a:gd name="T69" fmla="*/ 238 h 378"/>
                  <a:gd name="T70" fmla="*/ 359 w 446"/>
                  <a:gd name="T71" fmla="*/ 240 h 378"/>
                  <a:gd name="T72" fmla="*/ 384 w 446"/>
                  <a:gd name="T73" fmla="*/ 240 h 378"/>
                  <a:gd name="T74" fmla="*/ 398 w 446"/>
                  <a:gd name="T75" fmla="*/ 230 h 378"/>
                  <a:gd name="T76" fmla="*/ 403 w 446"/>
                  <a:gd name="T77" fmla="*/ 231 h 378"/>
                  <a:gd name="T78" fmla="*/ 419 w 446"/>
                  <a:gd name="T79" fmla="*/ 198 h 378"/>
                  <a:gd name="T80" fmla="*/ 432 w 446"/>
                  <a:gd name="T81" fmla="*/ 163 h 378"/>
                  <a:gd name="T82" fmla="*/ 444 w 446"/>
                  <a:gd name="T83" fmla="*/ 142 h 378"/>
                  <a:gd name="T84" fmla="*/ 436 w 446"/>
                  <a:gd name="T85" fmla="*/ 124 h 378"/>
                  <a:gd name="T86" fmla="*/ 432 w 446"/>
                  <a:gd name="T87" fmla="*/ 114 h 378"/>
                  <a:gd name="T88" fmla="*/ 422 w 446"/>
                  <a:gd name="T89" fmla="*/ 103 h 378"/>
                  <a:gd name="T90" fmla="*/ 415 w 446"/>
                  <a:gd name="T91" fmla="*/ 117 h 378"/>
                  <a:gd name="T92" fmla="*/ 403 w 446"/>
                  <a:gd name="T93" fmla="*/ 113 h 378"/>
                  <a:gd name="T94" fmla="*/ 411 w 446"/>
                  <a:gd name="T95" fmla="*/ 89 h 378"/>
                  <a:gd name="T96" fmla="*/ 396 w 446"/>
                  <a:gd name="T97" fmla="*/ 89 h 378"/>
                  <a:gd name="T98" fmla="*/ 377 w 446"/>
                  <a:gd name="T99" fmla="*/ 71 h 378"/>
                  <a:gd name="T100" fmla="*/ 373 w 446"/>
                  <a:gd name="T101" fmla="*/ 58 h 378"/>
                  <a:gd name="T102" fmla="*/ 373 w 446"/>
                  <a:gd name="T103" fmla="*/ 34 h 378"/>
                  <a:gd name="T104" fmla="*/ 381 w 446"/>
                  <a:gd name="T105" fmla="*/ 11 h 378"/>
                  <a:gd name="T106" fmla="*/ 350 w 446"/>
                  <a:gd name="T107" fmla="*/ 0 h 378"/>
                  <a:gd name="T108" fmla="*/ 317 w 446"/>
                  <a:gd name="T109" fmla="*/ 39 h 378"/>
                  <a:gd name="T110" fmla="*/ 305 w 446"/>
                  <a:gd name="T111" fmla="*/ 47 h 378"/>
                  <a:gd name="T112" fmla="*/ 295 w 446"/>
                  <a:gd name="T113" fmla="*/ 68 h 378"/>
                  <a:gd name="T114" fmla="*/ 274 w 446"/>
                  <a:gd name="T115" fmla="*/ 72 h 378"/>
                  <a:gd name="T116" fmla="*/ 246 w 446"/>
                  <a:gd name="T117" fmla="*/ 51 h 3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446" h="378">
                    <a:moveTo>
                      <a:pt x="190" y="24"/>
                    </a:moveTo>
                    <a:lnTo>
                      <a:pt x="176" y="27"/>
                    </a:lnTo>
                    <a:lnTo>
                      <a:pt x="176" y="29"/>
                    </a:lnTo>
                    <a:lnTo>
                      <a:pt x="174" y="30"/>
                    </a:lnTo>
                    <a:lnTo>
                      <a:pt x="161" y="36"/>
                    </a:lnTo>
                    <a:lnTo>
                      <a:pt x="153" y="37"/>
                    </a:lnTo>
                    <a:lnTo>
                      <a:pt x="148" y="39"/>
                    </a:lnTo>
                    <a:lnTo>
                      <a:pt x="147" y="39"/>
                    </a:lnTo>
                    <a:lnTo>
                      <a:pt x="140" y="47"/>
                    </a:lnTo>
                    <a:lnTo>
                      <a:pt x="137" y="48"/>
                    </a:lnTo>
                    <a:lnTo>
                      <a:pt x="136" y="50"/>
                    </a:lnTo>
                    <a:lnTo>
                      <a:pt x="127" y="53"/>
                    </a:lnTo>
                    <a:lnTo>
                      <a:pt x="126" y="53"/>
                    </a:lnTo>
                    <a:lnTo>
                      <a:pt x="126" y="57"/>
                    </a:lnTo>
                    <a:lnTo>
                      <a:pt x="127" y="58"/>
                    </a:lnTo>
                    <a:lnTo>
                      <a:pt x="127" y="61"/>
                    </a:lnTo>
                    <a:lnTo>
                      <a:pt x="134" y="84"/>
                    </a:lnTo>
                    <a:lnTo>
                      <a:pt x="134" y="85"/>
                    </a:lnTo>
                    <a:lnTo>
                      <a:pt x="136" y="89"/>
                    </a:lnTo>
                    <a:lnTo>
                      <a:pt x="136" y="96"/>
                    </a:lnTo>
                    <a:lnTo>
                      <a:pt x="140" y="118"/>
                    </a:lnTo>
                    <a:lnTo>
                      <a:pt x="140" y="121"/>
                    </a:lnTo>
                    <a:lnTo>
                      <a:pt x="144" y="131"/>
                    </a:lnTo>
                    <a:lnTo>
                      <a:pt x="146" y="131"/>
                    </a:lnTo>
                    <a:lnTo>
                      <a:pt x="146" y="132"/>
                    </a:lnTo>
                    <a:lnTo>
                      <a:pt x="147" y="134"/>
                    </a:lnTo>
                    <a:lnTo>
                      <a:pt x="147" y="135"/>
                    </a:lnTo>
                    <a:lnTo>
                      <a:pt x="148" y="135"/>
                    </a:lnTo>
                    <a:lnTo>
                      <a:pt x="148" y="137"/>
                    </a:lnTo>
                    <a:lnTo>
                      <a:pt x="147" y="137"/>
                    </a:lnTo>
                    <a:lnTo>
                      <a:pt x="144" y="138"/>
                    </a:lnTo>
                    <a:lnTo>
                      <a:pt x="143" y="138"/>
                    </a:lnTo>
                    <a:lnTo>
                      <a:pt x="143" y="137"/>
                    </a:lnTo>
                    <a:lnTo>
                      <a:pt x="132" y="137"/>
                    </a:lnTo>
                    <a:lnTo>
                      <a:pt x="132" y="138"/>
                    </a:lnTo>
                    <a:lnTo>
                      <a:pt x="130" y="138"/>
                    </a:lnTo>
                    <a:lnTo>
                      <a:pt x="127" y="139"/>
                    </a:lnTo>
                    <a:lnTo>
                      <a:pt x="120" y="145"/>
                    </a:lnTo>
                    <a:lnTo>
                      <a:pt x="113" y="146"/>
                    </a:lnTo>
                    <a:lnTo>
                      <a:pt x="112" y="146"/>
                    </a:lnTo>
                    <a:lnTo>
                      <a:pt x="91" y="141"/>
                    </a:lnTo>
                    <a:lnTo>
                      <a:pt x="88" y="138"/>
                    </a:lnTo>
                    <a:lnTo>
                      <a:pt x="83" y="135"/>
                    </a:lnTo>
                    <a:lnTo>
                      <a:pt x="81" y="135"/>
                    </a:lnTo>
                    <a:lnTo>
                      <a:pt x="76" y="141"/>
                    </a:lnTo>
                    <a:lnTo>
                      <a:pt x="76" y="142"/>
                    </a:lnTo>
                    <a:lnTo>
                      <a:pt x="67" y="142"/>
                    </a:lnTo>
                    <a:lnTo>
                      <a:pt x="60" y="139"/>
                    </a:lnTo>
                    <a:lnTo>
                      <a:pt x="51" y="130"/>
                    </a:lnTo>
                    <a:lnTo>
                      <a:pt x="51" y="128"/>
                    </a:lnTo>
                    <a:lnTo>
                      <a:pt x="46" y="127"/>
                    </a:lnTo>
                    <a:lnTo>
                      <a:pt x="45" y="127"/>
                    </a:lnTo>
                    <a:lnTo>
                      <a:pt x="43" y="125"/>
                    </a:lnTo>
                    <a:lnTo>
                      <a:pt x="41" y="127"/>
                    </a:lnTo>
                    <a:lnTo>
                      <a:pt x="26" y="127"/>
                    </a:lnTo>
                    <a:lnTo>
                      <a:pt x="20" y="128"/>
                    </a:lnTo>
                    <a:lnTo>
                      <a:pt x="14" y="128"/>
                    </a:lnTo>
                    <a:lnTo>
                      <a:pt x="12" y="130"/>
                    </a:lnTo>
                    <a:lnTo>
                      <a:pt x="7" y="134"/>
                    </a:lnTo>
                    <a:lnTo>
                      <a:pt x="7" y="135"/>
                    </a:lnTo>
                    <a:lnTo>
                      <a:pt x="6" y="135"/>
                    </a:lnTo>
                    <a:lnTo>
                      <a:pt x="5" y="141"/>
                    </a:lnTo>
                    <a:lnTo>
                      <a:pt x="3" y="144"/>
                    </a:lnTo>
                    <a:lnTo>
                      <a:pt x="5" y="146"/>
                    </a:lnTo>
                    <a:lnTo>
                      <a:pt x="2" y="151"/>
                    </a:lnTo>
                    <a:lnTo>
                      <a:pt x="0" y="151"/>
                    </a:lnTo>
                    <a:lnTo>
                      <a:pt x="0" y="156"/>
                    </a:lnTo>
                    <a:lnTo>
                      <a:pt x="10" y="171"/>
                    </a:lnTo>
                    <a:lnTo>
                      <a:pt x="16" y="185"/>
                    </a:lnTo>
                    <a:lnTo>
                      <a:pt x="16" y="187"/>
                    </a:lnTo>
                    <a:lnTo>
                      <a:pt x="16" y="188"/>
                    </a:lnTo>
                    <a:lnTo>
                      <a:pt x="20" y="191"/>
                    </a:lnTo>
                    <a:lnTo>
                      <a:pt x="27" y="191"/>
                    </a:lnTo>
                    <a:lnTo>
                      <a:pt x="30" y="190"/>
                    </a:lnTo>
                    <a:lnTo>
                      <a:pt x="38" y="188"/>
                    </a:lnTo>
                    <a:lnTo>
                      <a:pt x="55" y="190"/>
                    </a:lnTo>
                    <a:lnTo>
                      <a:pt x="62" y="190"/>
                    </a:lnTo>
                    <a:lnTo>
                      <a:pt x="63" y="191"/>
                    </a:lnTo>
                    <a:lnTo>
                      <a:pt x="63" y="192"/>
                    </a:lnTo>
                    <a:lnTo>
                      <a:pt x="67" y="197"/>
                    </a:lnTo>
                    <a:lnTo>
                      <a:pt x="69" y="197"/>
                    </a:lnTo>
                    <a:lnTo>
                      <a:pt x="70" y="198"/>
                    </a:lnTo>
                    <a:lnTo>
                      <a:pt x="73" y="211"/>
                    </a:lnTo>
                    <a:lnTo>
                      <a:pt x="70" y="212"/>
                    </a:lnTo>
                    <a:lnTo>
                      <a:pt x="69" y="215"/>
                    </a:lnTo>
                    <a:lnTo>
                      <a:pt x="69" y="218"/>
                    </a:lnTo>
                    <a:lnTo>
                      <a:pt x="72" y="220"/>
                    </a:lnTo>
                    <a:lnTo>
                      <a:pt x="76" y="220"/>
                    </a:lnTo>
                    <a:lnTo>
                      <a:pt x="81" y="223"/>
                    </a:lnTo>
                    <a:lnTo>
                      <a:pt x="84" y="223"/>
                    </a:lnTo>
                    <a:lnTo>
                      <a:pt x="84" y="225"/>
                    </a:lnTo>
                    <a:lnTo>
                      <a:pt x="86" y="225"/>
                    </a:lnTo>
                    <a:lnTo>
                      <a:pt x="95" y="255"/>
                    </a:lnTo>
                    <a:lnTo>
                      <a:pt x="97" y="257"/>
                    </a:lnTo>
                    <a:lnTo>
                      <a:pt x="97" y="258"/>
                    </a:lnTo>
                    <a:lnTo>
                      <a:pt x="125" y="271"/>
                    </a:lnTo>
                    <a:lnTo>
                      <a:pt x="130" y="272"/>
                    </a:lnTo>
                    <a:lnTo>
                      <a:pt x="134" y="272"/>
                    </a:lnTo>
                    <a:lnTo>
                      <a:pt x="143" y="264"/>
                    </a:lnTo>
                    <a:lnTo>
                      <a:pt x="144" y="264"/>
                    </a:lnTo>
                    <a:lnTo>
                      <a:pt x="146" y="262"/>
                    </a:lnTo>
                    <a:lnTo>
                      <a:pt x="155" y="259"/>
                    </a:lnTo>
                    <a:lnTo>
                      <a:pt x="157" y="258"/>
                    </a:lnTo>
                    <a:lnTo>
                      <a:pt x="157" y="259"/>
                    </a:lnTo>
                    <a:lnTo>
                      <a:pt x="158" y="261"/>
                    </a:lnTo>
                    <a:lnTo>
                      <a:pt x="158" y="262"/>
                    </a:lnTo>
                    <a:lnTo>
                      <a:pt x="161" y="265"/>
                    </a:lnTo>
                    <a:lnTo>
                      <a:pt x="161" y="266"/>
                    </a:lnTo>
                    <a:lnTo>
                      <a:pt x="167" y="280"/>
                    </a:lnTo>
                    <a:lnTo>
                      <a:pt x="170" y="285"/>
                    </a:lnTo>
                    <a:lnTo>
                      <a:pt x="171" y="292"/>
                    </a:lnTo>
                    <a:lnTo>
                      <a:pt x="171" y="295"/>
                    </a:lnTo>
                    <a:lnTo>
                      <a:pt x="172" y="298"/>
                    </a:lnTo>
                    <a:lnTo>
                      <a:pt x="172" y="300"/>
                    </a:lnTo>
                    <a:lnTo>
                      <a:pt x="179" y="318"/>
                    </a:lnTo>
                    <a:lnTo>
                      <a:pt x="180" y="319"/>
                    </a:lnTo>
                    <a:lnTo>
                      <a:pt x="183" y="325"/>
                    </a:lnTo>
                    <a:lnTo>
                      <a:pt x="200" y="340"/>
                    </a:lnTo>
                    <a:lnTo>
                      <a:pt x="201" y="340"/>
                    </a:lnTo>
                    <a:lnTo>
                      <a:pt x="204" y="343"/>
                    </a:lnTo>
                    <a:lnTo>
                      <a:pt x="206" y="343"/>
                    </a:lnTo>
                    <a:lnTo>
                      <a:pt x="210" y="349"/>
                    </a:lnTo>
                    <a:lnTo>
                      <a:pt x="214" y="364"/>
                    </a:lnTo>
                    <a:lnTo>
                      <a:pt x="214" y="375"/>
                    </a:lnTo>
                    <a:lnTo>
                      <a:pt x="215" y="374"/>
                    </a:lnTo>
                    <a:lnTo>
                      <a:pt x="218" y="374"/>
                    </a:lnTo>
                    <a:lnTo>
                      <a:pt x="223" y="375"/>
                    </a:lnTo>
                    <a:lnTo>
                      <a:pt x="243" y="375"/>
                    </a:lnTo>
                    <a:lnTo>
                      <a:pt x="243" y="377"/>
                    </a:lnTo>
                    <a:lnTo>
                      <a:pt x="245" y="377"/>
                    </a:lnTo>
                    <a:lnTo>
                      <a:pt x="250" y="378"/>
                    </a:lnTo>
                    <a:lnTo>
                      <a:pt x="256" y="375"/>
                    </a:lnTo>
                    <a:lnTo>
                      <a:pt x="264" y="368"/>
                    </a:lnTo>
                    <a:lnTo>
                      <a:pt x="264" y="367"/>
                    </a:lnTo>
                    <a:lnTo>
                      <a:pt x="267" y="364"/>
                    </a:lnTo>
                    <a:lnTo>
                      <a:pt x="267" y="363"/>
                    </a:lnTo>
                    <a:lnTo>
                      <a:pt x="271" y="354"/>
                    </a:lnTo>
                    <a:lnTo>
                      <a:pt x="274" y="352"/>
                    </a:lnTo>
                    <a:lnTo>
                      <a:pt x="274" y="350"/>
                    </a:lnTo>
                    <a:lnTo>
                      <a:pt x="276" y="350"/>
                    </a:lnTo>
                    <a:lnTo>
                      <a:pt x="278" y="340"/>
                    </a:lnTo>
                    <a:lnTo>
                      <a:pt x="278" y="338"/>
                    </a:lnTo>
                    <a:lnTo>
                      <a:pt x="280" y="336"/>
                    </a:lnTo>
                    <a:lnTo>
                      <a:pt x="284" y="338"/>
                    </a:lnTo>
                    <a:lnTo>
                      <a:pt x="298" y="340"/>
                    </a:lnTo>
                    <a:lnTo>
                      <a:pt x="299" y="342"/>
                    </a:lnTo>
                    <a:lnTo>
                      <a:pt x="301" y="342"/>
                    </a:lnTo>
                    <a:lnTo>
                      <a:pt x="302" y="339"/>
                    </a:lnTo>
                    <a:lnTo>
                      <a:pt x="304" y="335"/>
                    </a:lnTo>
                    <a:lnTo>
                      <a:pt x="305" y="332"/>
                    </a:lnTo>
                    <a:lnTo>
                      <a:pt x="305" y="326"/>
                    </a:lnTo>
                    <a:lnTo>
                      <a:pt x="306" y="325"/>
                    </a:lnTo>
                    <a:lnTo>
                      <a:pt x="306" y="322"/>
                    </a:lnTo>
                    <a:lnTo>
                      <a:pt x="309" y="321"/>
                    </a:lnTo>
                    <a:lnTo>
                      <a:pt x="312" y="319"/>
                    </a:lnTo>
                    <a:lnTo>
                      <a:pt x="316" y="315"/>
                    </a:lnTo>
                    <a:lnTo>
                      <a:pt x="319" y="314"/>
                    </a:lnTo>
                    <a:lnTo>
                      <a:pt x="320" y="312"/>
                    </a:lnTo>
                    <a:lnTo>
                      <a:pt x="324" y="305"/>
                    </a:lnTo>
                    <a:lnTo>
                      <a:pt x="324" y="300"/>
                    </a:lnTo>
                    <a:lnTo>
                      <a:pt x="323" y="297"/>
                    </a:lnTo>
                    <a:lnTo>
                      <a:pt x="319" y="278"/>
                    </a:lnTo>
                    <a:lnTo>
                      <a:pt x="319" y="273"/>
                    </a:lnTo>
                    <a:lnTo>
                      <a:pt x="317" y="268"/>
                    </a:lnTo>
                    <a:lnTo>
                      <a:pt x="317" y="266"/>
                    </a:lnTo>
                    <a:lnTo>
                      <a:pt x="316" y="265"/>
                    </a:lnTo>
                    <a:lnTo>
                      <a:pt x="316" y="261"/>
                    </a:lnTo>
                    <a:lnTo>
                      <a:pt x="314" y="259"/>
                    </a:lnTo>
                    <a:lnTo>
                      <a:pt x="314" y="258"/>
                    </a:lnTo>
                    <a:lnTo>
                      <a:pt x="313" y="257"/>
                    </a:lnTo>
                    <a:lnTo>
                      <a:pt x="312" y="257"/>
                    </a:lnTo>
                    <a:lnTo>
                      <a:pt x="312" y="252"/>
                    </a:lnTo>
                    <a:lnTo>
                      <a:pt x="313" y="251"/>
                    </a:lnTo>
                    <a:lnTo>
                      <a:pt x="313" y="250"/>
                    </a:lnTo>
                    <a:lnTo>
                      <a:pt x="320" y="238"/>
                    </a:lnTo>
                    <a:lnTo>
                      <a:pt x="333" y="225"/>
                    </a:lnTo>
                    <a:lnTo>
                      <a:pt x="338" y="225"/>
                    </a:lnTo>
                    <a:lnTo>
                      <a:pt x="343" y="223"/>
                    </a:lnTo>
                    <a:lnTo>
                      <a:pt x="351" y="228"/>
                    </a:lnTo>
                    <a:lnTo>
                      <a:pt x="359" y="240"/>
                    </a:lnTo>
                    <a:lnTo>
                      <a:pt x="361" y="240"/>
                    </a:lnTo>
                    <a:lnTo>
                      <a:pt x="371" y="244"/>
                    </a:lnTo>
                    <a:lnTo>
                      <a:pt x="377" y="244"/>
                    </a:lnTo>
                    <a:lnTo>
                      <a:pt x="379" y="242"/>
                    </a:lnTo>
                    <a:lnTo>
                      <a:pt x="384" y="240"/>
                    </a:lnTo>
                    <a:lnTo>
                      <a:pt x="387" y="235"/>
                    </a:lnTo>
                    <a:lnTo>
                      <a:pt x="388" y="233"/>
                    </a:lnTo>
                    <a:lnTo>
                      <a:pt x="391" y="231"/>
                    </a:lnTo>
                    <a:lnTo>
                      <a:pt x="397" y="230"/>
                    </a:lnTo>
                    <a:lnTo>
                      <a:pt x="398" y="230"/>
                    </a:lnTo>
                    <a:lnTo>
                      <a:pt x="400" y="231"/>
                    </a:lnTo>
                    <a:lnTo>
                      <a:pt x="401" y="231"/>
                    </a:lnTo>
                    <a:lnTo>
                      <a:pt x="401" y="230"/>
                    </a:lnTo>
                    <a:lnTo>
                      <a:pt x="403" y="230"/>
                    </a:lnTo>
                    <a:lnTo>
                      <a:pt x="403" y="231"/>
                    </a:lnTo>
                    <a:lnTo>
                      <a:pt x="404" y="231"/>
                    </a:lnTo>
                    <a:lnTo>
                      <a:pt x="405" y="230"/>
                    </a:lnTo>
                    <a:lnTo>
                      <a:pt x="410" y="228"/>
                    </a:lnTo>
                    <a:lnTo>
                      <a:pt x="418" y="204"/>
                    </a:lnTo>
                    <a:lnTo>
                      <a:pt x="419" y="198"/>
                    </a:lnTo>
                    <a:lnTo>
                      <a:pt x="419" y="194"/>
                    </a:lnTo>
                    <a:lnTo>
                      <a:pt x="421" y="175"/>
                    </a:lnTo>
                    <a:lnTo>
                      <a:pt x="429" y="164"/>
                    </a:lnTo>
                    <a:lnTo>
                      <a:pt x="431" y="164"/>
                    </a:lnTo>
                    <a:lnTo>
                      <a:pt x="432" y="163"/>
                    </a:lnTo>
                    <a:lnTo>
                      <a:pt x="432" y="161"/>
                    </a:lnTo>
                    <a:lnTo>
                      <a:pt x="435" y="156"/>
                    </a:lnTo>
                    <a:lnTo>
                      <a:pt x="436" y="156"/>
                    </a:lnTo>
                    <a:lnTo>
                      <a:pt x="444" y="144"/>
                    </a:lnTo>
                    <a:lnTo>
                      <a:pt x="444" y="142"/>
                    </a:lnTo>
                    <a:lnTo>
                      <a:pt x="446" y="138"/>
                    </a:lnTo>
                    <a:lnTo>
                      <a:pt x="443" y="141"/>
                    </a:lnTo>
                    <a:lnTo>
                      <a:pt x="439" y="137"/>
                    </a:lnTo>
                    <a:lnTo>
                      <a:pt x="439" y="130"/>
                    </a:lnTo>
                    <a:lnTo>
                      <a:pt x="436" y="124"/>
                    </a:lnTo>
                    <a:lnTo>
                      <a:pt x="433" y="122"/>
                    </a:lnTo>
                    <a:lnTo>
                      <a:pt x="431" y="124"/>
                    </a:lnTo>
                    <a:lnTo>
                      <a:pt x="425" y="120"/>
                    </a:lnTo>
                    <a:lnTo>
                      <a:pt x="431" y="114"/>
                    </a:lnTo>
                    <a:lnTo>
                      <a:pt x="432" y="114"/>
                    </a:lnTo>
                    <a:lnTo>
                      <a:pt x="435" y="113"/>
                    </a:lnTo>
                    <a:lnTo>
                      <a:pt x="435" y="111"/>
                    </a:lnTo>
                    <a:lnTo>
                      <a:pt x="429" y="104"/>
                    </a:lnTo>
                    <a:lnTo>
                      <a:pt x="426" y="103"/>
                    </a:lnTo>
                    <a:lnTo>
                      <a:pt x="422" y="103"/>
                    </a:lnTo>
                    <a:lnTo>
                      <a:pt x="415" y="104"/>
                    </a:lnTo>
                    <a:lnTo>
                      <a:pt x="415" y="107"/>
                    </a:lnTo>
                    <a:lnTo>
                      <a:pt x="417" y="113"/>
                    </a:lnTo>
                    <a:lnTo>
                      <a:pt x="417" y="115"/>
                    </a:lnTo>
                    <a:lnTo>
                      <a:pt x="415" y="117"/>
                    </a:lnTo>
                    <a:lnTo>
                      <a:pt x="411" y="115"/>
                    </a:lnTo>
                    <a:lnTo>
                      <a:pt x="408" y="115"/>
                    </a:lnTo>
                    <a:lnTo>
                      <a:pt x="404" y="114"/>
                    </a:lnTo>
                    <a:lnTo>
                      <a:pt x="403" y="114"/>
                    </a:lnTo>
                    <a:lnTo>
                      <a:pt x="403" y="113"/>
                    </a:lnTo>
                    <a:lnTo>
                      <a:pt x="405" y="113"/>
                    </a:lnTo>
                    <a:lnTo>
                      <a:pt x="407" y="111"/>
                    </a:lnTo>
                    <a:lnTo>
                      <a:pt x="415" y="100"/>
                    </a:lnTo>
                    <a:lnTo>
                      <a:pt x="415" y="94"/>
                    </a:lnTo>
                    <a:lnTo>
                      <a:pt x="411" y="89"/>
                    </a:lnTo>
                    <a:lnTo>
                      <a:pt x="408" y="88"/>
                    </a:lnTo>
                    <a:lnTo>
                      <a:pt x="407" y="89"/>
                    </a:lnTo>
                    <a:lnTo>
                      <a:pt x="403" y="91"/>
                    </a:lnTo>
                    <a:lnTo>
                      <a:pt x="397" y="91"/>
                    </a:lnTo>
                    <a:lnTo>
                      <a:pt x="396" y="89"/>
                    </a:lnTo>
                    <a:lnTo>
                      <a:pt x="394" y="89"/>
                    </a:lnTo>
                    <a:lnTo>
                      <a:pt x="394" y="88"/>
                    </a:lnTo>
                    <a:lnTo>
                      <a:pt x="381" y="74"/>
                    </a:lnTo>
                    <a:lnTo>
                      <a:pt x="380" y="72"/>
                    </a:lnTo>
                    <a:lnTo>
                      <a:pt x="377" y="71"/>
                    </a:lnTo>
                    <a:lnTo>
                      <a:pt x="379" y="71"/>
                    </a:lnTo>
                    <a:lnTo>
                      <a:pt x="377" y="70"/>
                    </a:lnTo>
                    <a:lnTo>
                      <a:pt x="377" y="65"/>
                    </a:lnTo>
                    <a:lnTo>
                      <a:pt x="376" y="64"/>
                    </a:lnTo>
                    <a:lnTo>
                      <a:pt x="373" y="58"/>
                    </a:lnTo>
                    <a:lnTo>
                      <a:pt x="373" y="57"/>
                    </a:lnTo>
                    <a:lnTo>
                      <a:pt x="372" y="55"/>
                    </a:lnTo>
                    <a:lnTo>
                      <a:pt x="372" y="48"/>
                    </a:lnTo>
                    <a:lnTo>
                      <a:pt x="373" y="40"/>
                    </a:lnTo>
                    <a:lnTo>
                      <a:pt x="373" y="34"/>
                    </a:lnTo>
                    <a:lnTo>
                      <a:pt x="376" y="33"/>
                    </a:lnTo>
                    <a:lnTo>
                      <a:pt x="376" y="30"/>
                    </a:lnTo>
                    <a:lnTo>
                      <a:pt x="379" y="24"/>
                    </a:lnTo>
                    <a:lnTo>
                      <a:pt x="380" y="19"/>
                    </a:lnTo>
                    <a:lnTo>
                      <a:pt x="381" y="11"/>
                    </a:lnTo>
                    <a:lnTo>
                      <a:pt x="377" y="4"/>
                    </a:lnTo>
                    <a:lnTo>
                      <a:pt x="373" y="4"/>
                    </a:lnTo>
                    <a:lnTo>
                      <a:pt x="355" y="1"/>
                    </a:lnTo>
                    <a:lnTo>
                      <a:pt x="352" y="0"/>
                    </a:lnTo>
                    <a:lnTo>
                      <a:pt x="350" y="0"/>
                    </a:lnTo>
                    <a:lnTo>
                      <a:pt x="341" y="2"/>
                    </a:lnTo>
                    <a:lnTo>
                      <a:pt x="331" y="8"/>
                    </a:lnTo>
                    <a:lnTo>
                      <a:pt x="323" y="18"/>
                    </a:lnTo>
                    <a:lnTo>
                      <a:pt x="317" y="37"/>
                    </a:lnTo>
                    <a:lnTo>
                      <a:pt x="317" y="39"/>
                    </a:lnTo>
                    <a:lnTo>
                      <a:pt x="319" y="41"/>
                    </a:lnTo>
                    <a:lnTo>
                      <a:pt x="314" y="44"/>
                    </a:lnTo>
                    <a:lnTo>
                      <a:pt x="310" y="46"/>
                    </a:lnTo>
                    <a:lnTo>
                      <a:pt x="306" y="46"/>
                    </a:lnTo>
                    <a:lnTo>
                      <a:pt x="305" y="47"/>
                    </a:lnTo>
                    <a:lnTo>
                      <a:pt x="304" y="47"/>
                    </a:lnTo>
                    <a:lnTo>
                      <a:pt x="304" y="48"/>
                    </a:lnTo>
                    <a:lnTo>
                      <a:pt x="302" y="51"/>
                    </a:lnTo>
                    <a:lnTo>
                      <a:pt x="299" y="55"/>
                    </a:lnTo>
                    <a:lnTo>
                      <a:pt x="295" y="68"/>
                    </a:lnTo>
                    <a:lnTo>
                      <a:pt x="295" y="75"/>
                    </a:lnTo>
                    <a:lnTo>
                      <a:pt x="294" y="79"/>
                    </a:lnTo>
                    <a:lnTo>
                      <a:pt x="294" y="81"/>
                    </a:lnTo>
                    <a:lnTo>
                      <a:pt x="278" y="78"/>
                    </a:lnTo>
                    <a:lnTo>
                      <a:pt x="274" y="72"/>
                    </a:lnTo>
                    <a:lnTo>
                      <a:pt x="259" y="65"/>
                    </a:lnTo>
                    <a:lnTo>
                      <a:pt x="252" y="58"/>
                    </a:lnTo>
                    <a:lnTo>
                      <a:pt x="252" y="51"/>
                    </a:lnTo>
                    <a:lnTo>
                      <a:pt x="250" y="50"/>
                    </a:lnTo>
                    <a:lnTo>
                      <a:pt x="246" y="51"/>
                    </a:lnTo>
                    <a:lnTo>
                      <a:pt x="246" y="50"/>
                    </a:lnTo>
                    <a:lnTo>
                      <a:pt x="197" y="29"/>
                    </a:lnTo>
                    <a:lnTo>
                      <a:pt x="192" y="24"/>
                    </a:lnTo>
                    <a:lnTo>
                      <a:pt x="190" y="2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82" name="Freeform 612">
                <a:extLst>
                  <a:ext uri="{FF2B5EF4-FFF2-40B4-BE49-F238E27FC236}">
                    <a16:creationId xmlns:a16="http://schemas.microsoft.com/office/drawing/2014/main" id="{F5B0E97C-C3C1-0A0E-D931-62F2B9F615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0" y="1726"/>
                <a:ext cx="114" cy="116"/>
              </a:xfrm>
              <a:custGeom>
                <a:avLst/>
                <a:gdLst>
                  <a:gd name="T0" fmla="*/ 70 w 453"/>
                  <a:gd name="T1" fmla="*/ 34 h 465"/>
                  <a:gd name="T2" fmla="*/ 74 w 453"/>
                  <a:gd name="T3" fmla="*/ 43 h 465"/>
                  <a:gd name="T4" fmla="*/ 81 w 453"/>
                  <a:gd name="T5" fmla="*/ 77 h 465"/>
                  <a:gd name="T6" fmla="*/ 69 w 453"/>
                  <a:gd name="T7" fmla="*/ 96 h 465"/>
                  <a:gd name="T8" fmla="*/ 62 w 453"/>
                  <a:gd name="T9" fmla="*/ 109 h 465"/>
                  <a:gd name="T10" fmla="*/ 55 w 453"/>
                  <a:gd name="T11" fmla="*/ 117 h 465"/>
                  <a:gd name="T12" fmla="*/ 33 w 453"/>
                  <a:gd name="T13" fmla="*/ 127 h 465"/>
                  <a:gd name="T14" fmla="*/ 24 w 453"/>
                  <a:gd name="T15" fmla="*/ 141 h 465"/>
                  <a:gd name="T16" fmla="*/ 2 w 453"/>
                  <a:gd name="T17" fmla="*/ 154 h 465"/>
                  <a:gd name="T18" fmla="*/ 3 w 453"/>
                  <a:gd name="T19" fmla="*/ 219 h 465"/>
                  <a:gd name="T20" fmla="*/ 10 w 453"/>
                  <a:gd name="T21" fmla="*/ 215 h 465"/>
                  <a:gd name="T22" fmla="*/ 34 w 453"/>
                  <a:gd name="T23" fmla="*/ 244 h 465"/>
                  <a:gd name="T24" fmla="*/ 41 w 453"/>
                  <a:gd name="T25" fmla="*/ 282 h 465"/>
                  <a:gd name="T26" fmla="*/ 101 w 453"/>
                  <a:gd name="T27" fmla="*/ 295 h 465"/>
                  <a:gd name="T28" fmla="*/ 128 w 453"/>
                  <a:gd name="T29" fmla="*/ 316 h 465"/>
                  <a:gd name="T30" fmla="*/ 119 w 453"/>
                  <a:gd name="T31" fmla="*/ 333 h 465"/>
                  <a:gd name="T32" fmla="*/ 133 w 453"/>
                  <a:gd name="T33" fmla="*/ 353 h 465"/>
                  <a:gd name="T34" fmla="*/ 168 w 453"/>
                  <a:gd name="T35" fmla="*/ 345 h 465"/>
                  <a:gd name="T36" fmla="*/ 175 w 453"/>
                  <a:gd name="T37" fmla="*/ 360 h 465"/>
                  <a:gd name="T38" fmla="*/ 193 w 453"/>
                  <a:gd name="T39" fmla="*/ 364 h 465"/>
                  <a:gd name="T40" fmla="*/ 241 w 453"/>
                  <a:gd name="T41" fmla="*/ 383 h 465"/>
                  <a:gd name="T42" fmla="*/ 246 w 453"/>
                  <a:gd name="T43" fmla="*/ 409 h 465"/>
                  <a:gd name="T44" fmla="*/ 241 w 453"/>
                  <a:gd name="T45" fmla="*/ 448 h 465"/>
                  <a:gd name="T46" fmla="*/ 288 w 453"/>
                  <a:gd name="T47" fmla="*/ 458 h 465"/>
                  <a:gd name="T48" fmla="*/ 337 w 453"/>
                  <a:gd name="T49" fmla="*/ 465 h 465"/>
                  <a:gd name="T50" fmla="*/ 341 w 453"/>
                  <a:gd name="T51" fmla="*/ 446 h 465"/>
                  <a:gd name="T52" fmla="*/ 326 w 453"/>
                  <a:gd name="T53" fmla="*/ 436 h 465"/>
                  <a:gd name="T54" fmla="*/ 352 w 453"/>
                  <a:gd name="T55" fmla="*/ 425 h 465"/>
                  <a:gd name="T56" fmla="*/ 342 w 453"/>
                  <a:gd name="T57" fmla="*/ 413 h 465"/>
                  <a:gd name="T58" fmla="*/ 352 w 453"/>
                  <a:gd name="T59" fmla="*/ 400 h 465"/>
                  <a:gd name="T60" fmla="*/ 369 w 453"/>
                  <a:gd name="T61" fmla="*/ 381 h 465"/>
                  <a:gd name="T62" fmla="*/ 383 w 453"/>
                  <a:gd name="T63" fmla="*/ 370 h 465"/>
                  <a:gd name="T64" fmla="*/ 404 w 453"/>
                  <a:gd name="T65" fmla="*/ 359 h 465"/>
                  <a:gd name="T66" fmla="*/ 390 w 453"/>
                  <a:gd name="T67" fmla="*/ 300 h 465"/>
                  <a:gd name="T68" fmla="*/ 442 w 453"/>
                  <a:gd name="T69" fmla="*/ 304 h 465"/>
                  <a:gd name="T70" fmla="*/ 452 w 453"/>
                  <a:gd name="T71" fmla="*/ 285 h 465"/>
                  <a:gd name="T72" fmla="*/ 453 w 453"/>
                  <a:gd name="T73" fmla="*/ 266 h 465"/>
                  <a:gd name="T74" fmla="*/ 435 w 453"/>
                  <a:gd name="T75" fmla="*/ 246 h 465"/>
                  <a:gd name="T76" fmla="*/ 412 w 453"/>
                  <a:gd name="T77" fmla="*/ 236 h 465"/>
                  <a:gd name="T78" fmla="*/ 411 w 453"/>
                  <a:gd name="T79" fmla="*/ 189 h 465"/>
                  <a:gd name="T80" fmla="*/ 423 w 453"/>
                  <a:gd name="T81" fmla="*/ 159 h 465"/>
                  <a:gd name="T82" fmla="*/ 412 w 453"/>
                  <a:gd name="T83" fmla="*/ 145 h 465"/>
                  <a:gd name="T84" fmla="*/ 430 w 453"/>
                  <a:gd name="T85" fmla="*/ 144 h 465"/>
                  <a:gd name="T86" fmla="*/ 423 w 453"/>
                  <a:gd name="T87" fmla="*/ 105 h 465"/>
                  <a:gd name="T88" fmla="*/ 393 w 453"/>
                  <a:gd name="T89" fmla="*/ 81 h 465"/>
                  <a:gd name="T90" fmla="*/ 373 w 453"/>
                  <a:gd name="T91" fmla="*/ 99 h 465"/>
                  <a:gd name="T92" fmla="*/ 362 w 453"/>
                  <a:gd name="T93" fmla="*/ 82 h 465"/>
                  <a:gd name="T94" fmla="*/ 340 w 453"/>
                  <a:gd name="T95" fmla="*/ 72 h 465"/>
                  <a:gd name="T96" fmla="*/ 317 w 453"/>
                  <a:gd name="T97" fmla="*/ 77 h 465"/>
                  <a:gd name="T98" fmla="*/ 313 w 453"/>
                  <a:gd name="T99" fmla="*/ 69 h 465"/>
                  <a:gd name="T100" fmla="*/ 309 w 453"/>
                  <a:gd name="T101" fmla="*/ 55 h 465"/>
                  <a:gd name="T102" fmla="*/ 263 w 453"/>
                  <a:gd name="T103" fmla="*/ 19 h 465"/>
                  <a:gd name="T104" fmla="*/ 207 w 453"/>
                  <a:gd name="T105" fmla="*/ 12 h 465"/>
                  <a:gd name="T106" fmla="*/ 182 w 453"/>
                  <a:gd name="T107" fmla="*/ 22 h 465"/>
                  <a:gd name="T108" fmla="*/ 164 w 453"/>
                  <a:gd name="T109" fmla="*/ 28 h 465"/>
                  <a:gd name="T110" fmla="*/ 164 w 453"/>
                  <a:gd name="T111" fmla="*/ 18 h 465"/>
                  <a:gd name="T112" fmla="*/ 154 w 453"/>
                  <a:gd name="T113" fmla="*/ 7 h 465"/>
                  <a:gd name="T114" fmla="*/ 136 w 453"/>
                  <a:gd name="T115" fmla="*/ 19 h 465"/>
                  <a:gd name="T116" fmla="*/ 108 w 453"/>
                  <a:gd name="T117" fmla="*/ 5 h 465"/>
                  <a:gd name="T118" fmla="*/ 70 w 453"/>
                  <a:gd name="T119" fmla="*/ 27 h 4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53" h="465">
                    <a:moveTo>
                      <a:pt x="70" y="27"/>
                    </a:moveTo>
                    <a:lnTo>
                      <a:pt x="70" y="28"/>
                    </a:lnTo>
                    <a:lnTo>
                      <a:pt x="69" y="29"/>
                    </a:lnTo>
                    <a:lnTo>
                      <a:pt x="69" y="34"/>
                    </a:lnTo>
                    <a:lnTo>
                      <a:pt x="70" y="34"/>
                    </a:lnTo>
                    <a:lnTo>
                      <a:pt x="71" y="35"/>
                    </a:lnTo>
                    <a:lnTo>
                      <a:pt x="71" y="36"/>
                    </a:lnTo>
                    <a:lnTo>
                      <a:pt x="73" y="38"/>
                    </a:lnTo>
                    <a:lnTo>
                      <a:pt x="73" y="42"/>
                    </a:lnTo>
                    <a:lnTo>
                      <a:pt x="74" y="43"/>
                    </a:lnTo>
                    <a:lnTo>
                      <a:pt x="74" y="45"/>
                    </a:lnTo>
                    <a:lnTo>
                      <a:pt x="76" y="50"/>
                    </a:lnTo>
                    <a:lnTo>
                      <a:pt x="76" y="55"/>
                    </a:lnTo>
                    <a:lnTo>
                      <a:pt x="80" y="74"/>
                    </a:lnTo>
                    <a:lnTo>
                      <a:pt x="81" y="77"/>
                    </a:lnTo>
                    <a:lnTo>
                      <a:pt x="81" y="82"/>
                    </a:lnTo>
                    <a:lnTo>
                      <a:pt x="77" y="89"/>
                    </a:lnTo>
                    <a:lnTo>
                      <a:pt x="76" y="91"/>
                    </a:lnTo>
                    <a:lnTo>
                      <a:pt x="73" y="92"/>
                    </a:lnTo>
                    <a:lnTo>
                      <a:pt x="69" y="96"/>
                    </a:lnTo>
                    <a:lnTo>
                      <a:pt x="66" y="98"/>
                    </a:lnTo>
                    <a:lnTo>
                      <a:pt x="63" y="99"/>
                    </a:lnTo>
                    <a:lnTo>
                      <a:pt x="63" y="102"/>
                    </a:lnTo>
                    <a:lnTo>
                      <a:pt x="62" y="103"/>
                    </a:lnTo>
                    <a:lnTo>
                      <a:pt x="62" y="109"/>
                    </a:lnTo>
                    <a:lnTo>
                      <a:pt x="61" y="112"/>
                    </a:lnTo>
                    <a:lnTo>
                      <a:pt x="59" y="116"/>
                    </a:lnTo>
                    <a:lnTo>
                      <a:pt x="58" y="119"/>
                    </a:lnTo>
                    <a:lnTo>
                      <a:pt x="56" y="119"/>
                    </a:lnTo>
                    <a:lnTo>
                      <a:pt x="55" y="117"/>
                    </a:lnTo>
                    <a:lnTo>
                      <a:pt x="41" y="115"/>
                    </a:lnTo>
                    <a:lnTo>
                      <a:pt x="37" y="113"/>
                    </a:lnTo>
                    <a:lnTo>
                      <a:pt x="35" y="115"/>
                    </a:lnTo>
                    <a:lnTo>
                      <a:pt x="35" y="117"/>
                    </a:lnTo>
                    <a:lnTo>
                      <a:pt x="33" y="127"/>
                    </a:lnTo>
                    <a:lnTo>
                      <a:pt x="31" y="127"/>
                    </a:lnTo>
                    <a:lnTo>
                      <a:pt x="31" y="129"/>
                    </a:lnTo>
                    <a:lnTo>
                      <a:pt x="28" y="131"/>
                    </a:lnTo>
                    <a:lnTo>
                      <a:pt x="24" y="140"/>
                    </a:lnTo>
                    <a:lnTo>
                      <a:pt x="24" y="141"/>
                    </a:lnTo>
                    <a:lnTo>
                      <a:pt x="21" y="144"/>
                    </a:lnTo>
                    <a:lnTo>
                      <a:pt x="21" y="145"/>
                    </a:lnTo>
                    <a:lnTo>
                      <a:pt x="13" y="152"/>
                    </a:lnTo>
                    <a:lnTo>
                      <a:pt x="7" y="155"/>
                    </a:lnTo>
                    <a:lnTo>
                      <a:pt x="2" y="154"/>
                    </a:lnTo>
                    <a:lnTo>
                      <a:pt x="0" y="154"/>
                    </a:lnTo>
                    <a:lnTo>
                      <a:pt x="3" y="205"/>
                    </a:lnTo>
                    <a:lnTo>
                      <a:pt x="2" y="209"/>
                    </a:lnTo>
                    <a:lnTo>
                      <a:pt x="2" y="216"/>
                    </a:lnTo>
                    <a:lnTo>
                      <a:pt x="3" y="219"/>
                    </a:lnTo>
                    <a:lnTo>
                      <a:pt x="3" y="221"/>
                    </a:lnTo>
                    <a:lnTo>
                      <a:pt x="4" y="221"/>
                    </a:lnTo>
                    <a:lnTo>
                      <a:pt x="9" y="216"/>
                    </a:lnTo>
                    <a:lnTo>
                      <a:pt x="9" y="215"/>
                    </a:lnTo>
                    <a:lnTo>
                      <a:pt x="10" y="215"/>
                    </a:lnTo>
                    <a:lnTo>
                      <a:pt x="34" y="232"/>
                    </a:lnTo>
                    <a:lnTo>
                      <a:pt x="38" y="240"/>
                    </a:lnTo>
                    <a:lnTo>
                      <a:pt x="37" y="240"/>
                    </a:lnTo>
                    <a:lnTo>
                      <a:pt x="35" y="243"/>
                    </a:lnTo>
                    <a:lnTo>
                      <a:pt x="34" y="244"/>
                    </a:lnTo>
                    <a:lnTo>
                      <a:pt x="34" y="247"/>
                    </a:lnTo>
                    <a:lnTo>
                      <a:pt x="35" y="249"/>
                    </a:lnTo>
                    <a:lnTo>
                      <a:pt x="40" y="260"/>
                    </a:lnTo>
                    <a:lnTo>
                      <a:pt x="41" y="266"/>
                    </a:lnTo>
                    <a:lnTo>
                      <a:pt x="41" y="282"/>
                    </a:lnTo>
                    <a:lnTo>
                      <a:pt x="70" y="290"/>
                    </a:lnTo>
                    <a:lnTo>
                      <a:pt x="87" y="297"/>
                    </a:lnTo>
                    <a:lnTo>
                      <a:pt x="94" y="297"/>
                    </a:lnTo>
                    <a:lnTo>
                      <a:pt x="98" y="296"/>
                    </a:lnTo>
                    <a:lnTo>
                      <a:pt x="101" y="295"/>
                    </a:lnTo>
                    <a:lnTo>
                      <a:pt x="102" y="292"/>
                    </a:lnTo>
                    <a:lnTo>
                      <a:pt x="105" y="290"/>
                    </a:lnTo>
                    <a:lnTo>
                      <a:pt x="107" y="290"/>
                    </a:lnTo>
                    <a:lnTo>
                      <a:pt x="128" y="314"/>
                    </a:lnTo>
                    <a:lnTo>
                      <a:pt x="128" y="316"/>
                    </a:lnTo>
                    <a:lnTo>
                      <a:pt x="126" y="316"/>
                    </a:lnTo>
                    <a:lnTo>
                      <a:pt x="123" y="317"/>
                    </a:lnTo>
                    <a:lnTo>
                      <a:pt x="121" y="323"/>
                    </a:lnTo>
                    <a:lnTo>
                      <a:pt x="119" y="330"/>
                    </a:lnTo>
                    <a:lnTo>
                      <a:pt x="119" y="333"/>
                    </a:lnTo>
                    <a:lnTo>
                      <a:pt x="121" y="333"/>
                    </a:lnTo>
                    <a:lnTo>
                      <a:pt x="121" y="334"/>
                    </a:lnTo>
                    <a:lnTo>
                      <a:pt x="122" y="334"/>
                    </a:lnTo>
                    <a:lnTo>
                      <a:pt x="129" y="352"/>
                    </a:lnTo>
                    <a:lnTo>
                      <a:pt x="133" y="353"/>
                    </a:lnTo>
                    <a:lnTo>
                      <a:pt x="134" y="352"/>
                    </a:lnTo>
                    <a:lnTo>
                      <a:pt x="162" y="333"/>
                    </a:lnTo>
                    <a:lnTo>
                      <a:pt x="164" y="333"/>
                    </a:lnTo>
                    <a:lnTo>
                      <a:pt x="165" y="334"/>
                    </a:lnTo>
                    <a:lnTo>
                      <a:pt x="168" y="345"/>
                    </a:lnTo>
                    <a:lnTo>
                      <a:pt x="167" y="346"/>
                    </a:lnTo>
                    <a:lnTo>
                      <a:pt x="167" y="348"/>
                    </a:lnTo>
                    <a:lnTo>
                      <a:pt x="165" y="348"/>
                    </a:lnTo>
                    <a:lnTo>
                      <a:pt x="168" y="352"/>
                    </a:lnTo>
                    <a:lnTo>
                      <a:pt x="175" y="360"/>
                    </a:lnTo>
                    <a:lnTo>
                      <a:pt x="178" y="362"/>
                    </a:lnTo>
                    <a:lnTo>
                      <a:pt x="186" y="364"/>
                    </a:lnTo>
                    <a:lnTo>
                      <a:pt x="189" y="364"/>
                    </a:lnTo>
                    <a:lnTo>
                      <a:pt x="192" y="366"/>
                    </a:lnTo>
                    <a:lnTo>
                      <a:pt x="193" y="364"/>
                    </a:lnTo>
                    <a:lnTo>
                      <a:pt x="213" y="364"/>
                    </a:lnTo>
                    <a:lnTo>
                      <a:pt x="217" y="366"/>
                    </a:lnTo>
                    <a:lnTo>
                      <a:pt x="220" y="370"/>
                    </a:lnTo>
                    <a:lnTo>
                      <a:pt x="227" y="377"/>
                    </a:lnTo>
                    <a:lnTo>
                      <a:pt x="241" y="383"/>
                    </a:lnTo>
                    <a:lnTo>
                      <a:pt x="242" y="383"/>
                    </a:lnTo>
                    <a:lnTo>
                      <a:pt x="245" y="384"/>
                    </a:lnTo>
                    <a:lnTo>
                      <a:pt x="248" y="387"/>
                    </a:lnTo>
                    <a:lnTo>
                      <a:pt x="250" y="388"/>
                    </a:lnTo>
                    <a:lnTo>
                      <a:pt x="246" y="409"/>
                    </a:lnTo>
                    <a:lnTo>
                      <a:pt x="239" y="417"/>
                    </a:lnTo>
                    <a:lnTo>
                      <a:pt x="225" y="420"/>
                    </a:lnTo>
                    <a:lnTo>
                      <a:pt x="224" y="420"/>
                    </a:lnTo>
                    <a:lnTo>
                      <a:pt x="234" y="440"/>
                    </a:lnTo>
                    <a:lnTo>
                      <a:pt x="241" y="448"/>
                    </a:lnTo>
                    <a:lnTo>
                      <a:pt x="243" y="448"/>
                    </a:lnTo>
                    <a:lnTo>
                      <a:pt x="262" y="457"/>
                    </a:lnTo>
                    <a:lnTo>
                      <a:pt x="270" y="464"/>
                    </a:lnTo>
                    <a:lnTo>
                      <a:pt x="281" y="461"/>
                    </a:lnTo>
                    <a:lnTo>
                      <a:pt x="288" y="458"/>
                    </a:lnTo>
                    <a:lnTo>
                      <a:pt x="301" y="458"/>
                    </a:lnTo>
                    <a:lnTo>
                      <a:pt x="309" y="461"/>
                    </a:lnTo>
                    <a:lnTo>
                      <a:pt x="317" y="462"/>
                    </a:lnTo>
                    <a:lnTo>
                      <a:pt x="329" y="462"/>
                    </a:lnTo>
                    <a:lnTo>
                      <a:pt x="337" y="465"/>
                    </a:lnTo>
                    <a:lnTo>
                      <a:pt x="348" y="461"/>
                    </a:lnTo>
                    <a:lnTo>
                      <a:pt x="348" y="458"/>
                    </a:lnTo>
                    <a:lnTo>
                      <a:pt x="349" y="455"/>
                    </a:lnTo>
                    <a:lnTo>
                      <a:pt x="349" y="454"/>
                    </a:lnTo>
                    <a:lnTo>
                      <a:pt x="341" y="446"/>
                    </a:lnTo>
                    <a:lnTo>
                      <a:pt x="335" y="443"/>
                    </a:lnTo>
                    <a:lnTo>
                      <a:pt x="331" y="443"/>
                    </a:lnTo>
                    <a:lnTo>
                      <a:pt x="325" y="440"/>
                    </a:lnTo>
                    <a:lnTo>
                      <a:pt x="323" y="439"/>
                    </a:lnTo>
                    <a:lnTo>
                      <a:pt x="326" y="436"/>
                    </a:lnTo>
                    <a:lnTo>
                      <a:pt x="327" y="436"/>
                    </a:lnTo>
                    <a:lnTo>
                      <a:pt x="337" y="433"/>
                    </a:lnTo>
                    <a:lnTo>
                      <a:pt x="338" y="433"/>
                    </a:lnTo>
                    <a:lnTo>
                      <a:pt x="351" y="427"/>
                    </a:lnTo>
                    <a:lnTo>
                      <a:pt x="352" y="425"/>
                    </a:lnTo>
                    <a:lnTo>
                      <a:pt x="352" y="422"/>
                    </a:lnTo>
                    <a:lnTo>
                      <a:pt x="354" y="420"/>
                    </a:lnTo>
                    <a:lnTo>
                      <a:pt x="352" y="420"/>
                    </a:lnTo>
                    <a:lnTo>
                      <a:pt x="344" y="419"/>
                    </a:lnTo>
                    <a:lnTo>
                      <a:pt x="342" y="413"/>
                    </a:lnTo>
                    <a:lnTo>
                      <a:pt x="341" y="410"/>
                    </a:lnTo>
                    <a:lnTo>
                      <a:pt x="338" y="408"/>
                    </a:lnTo>
                    <a:lnTo>
                      <a:pt x="338" y="406"/>
                    </a:lnTo>
                    <a:lnTo>
                      <a:pt x="337" y="402"/>
                    </a:lnTo>
                    <a:lnTo>
                      <a:pt x="352" y="400"/>
                    </a:lnTo>
                    <a:lnTo>
                      <a:pt x="356" y="400"/>
                    </a:lnTo>
                    <a:lnTo>
                      <a:pt x="359" y="398"/>
                    </a:lnTo>
                    <a:lnTo>
                      <a:pt x="361" y="391"/>
                    </a:lnTo>
                    <a:lnTo>
                      <a:pt x="368" y="386"/>
                    </a:lnTo>
                    <a:lnTo>
                      <a:pt x="369" y="381"/>
                    </a:lnTo>
                    <a:lnTo>
                      <a:pt x="372" y="379"/>
                    </a:lnTo>
                    <a:lnTo>
                      <a:pt x="373" y="379"/>
                    </a:lnTo>
                    <a:lnTo>
                      <a:pt x="377" y="381"/>
                    </a:lnTo>
                    <a:lnTo>
                      <a:pt x="382" y="374"/>
                    </a:lnTo>
                    <a:lnTo>
                      <a:pt x="383" y="370"/>
                    </a:lnTo>
                    <a:lnTo>
                      <a:pt x="382" y="366"/>
                    </a:lnTo>
                    <a:lnTo>
                      <a:pt x="380" y="363"/>
                    </a:lnTo>
                    <a:lnTo>
                      <a:pt x="383" y="362"/>
                    </a:lnTo>
                    <a:lnTo>
                      <a:pt x="404" y="362"/>
                    </a:lnTo>
                    <a:lnTo>
                      <a:pt x="404" y="359"/>
                    </a:lnTo>
                    <a:lnTo>
                      <a:pt x="389" y="338"/>
                    </a:lnTo>
                    <a:lnTo>
                      <a:pt x="383" y="320"/>
                    </a:lnTo>
                    <a:lnTo>
                      <a:pt x="383" y="309"/>
                    </a:lnTo>
                    <a:lnTo>
                      <a:pt x="386" y="303"/>
                    </a:lnTo>
                    <a:lnTo>
                      <a:pt x="390" y="300"/>
                    </a:lnTo>
                    <a:lnTo>
                      <a:pt x="402" y="300"/>
                    </a:lnTo>
                    <a:lnTo>
                      <a:pt x="422" y="306"/>
                    </a:lnTo>
                    <a:lnTo>
                      <a:pt x="433" y="312"/>
                    </a:lnTo>
                    <a:lnTo>
                      <a:pt x="439" y="306"/>
                    </a:lnTo>
                    <a:lnTo>
                      <a:pt x="442" y="304"/>
                    </a:lnTo>
                    <a:lnTo>
                      <a:pt x="442" y="303"/>
                    </a:lnTo>
                    <a:lnTo>
                      <a:pt x="443" y="302"/>
                    </a:lnTo>
                    <a:lnTo>
                      <a:pt x="449" y="292"/>
                    </a:lnTo>
                    <a:lnTo>
                      <a:pt x="450" y="290"/>
                    </a:lnTo>
                    <a:lnTo>
                      <a:pt x="452" y="285"/>
                    </a:lnTo>
                    <a:lnTo>
                      <a:pt x="453" y="283"/>
                    </a:lnTo>
                    <a:lnTo>
                      <a:pt x="453" y="281"/>
                    </a:lnTo>
                    <a:lnTo>
                      <a:pt x="452" y="279"/>
                    </a:lnTo>
                    <a:lnTo>
                      <a:pt x="452" y="271"/>
                    </a:lnTo>
                    <a:lnTo>
                      <a:pt x="453" y="266"/>
                    </a:lnTo>
                    <a:lnTo>
                      <a:pt x="452" y="266"/>
                    </a:lnTo>
                    <a:lnTo>
                      <a:pt x="447" y="254"/>
                    </a:lnTo>
                    <a:lnTo>
                      <a:pt x="436" y="244"/>
                    </a:lnTo>
                    <a:lnTo>
                      <a:pt x="435" y="244"/>
                    </a:lnTo>
                    <a:lnTo>
                      <a:pt x="435" y="246"/>
                    </a:lnTo>
                    <a:lnTo>
                      <a:pt x="436" y="249"/>
                    </a:lnTo>
                    <a:lnTo>
                      <a:pt x="436" y="250"/>
                    </a:lnTo>
                    <a:lnTo>
                      <a:pt x="419" y="250"/>
                    </a:lnTo>
                    <a:lnTo>
                      <a:pt x="415" y="240"/>
                    </a:lnTo>
                    <a:lnTo>
                      <a:pt x="412" y="236"/>
                    </a:lnTo>
                    <a:lnTo>
                      <a:pt x="411" y="236"/>
                    </a:lnTo>
                    <a:lnTo>
                      <a:pt x="408" y="225"/>
                    </a:lnTo>
                    <a:lnTo>
                      <a:pt x="408" y="219"/>
                    </a:lnTo>
                    <a:lnTo>
                      <a:pt x="409" y="218"/>
                    </a:lnTo>
                    <a:lnTo>
                      <a:pt x="411" y="189"/>
                    </a:lnTo>
                    <a:lnTo>
                      <a:pt x="414" y="189"/>
                    </a:lnTo>
                    <a:lnTo>
                      <a:pt x="415" y="184"/>
                    </a:lnTo>
                    <a:lnTo>
                      <a:pt x="422" y="175"/>
                    </a:lnTo>
                    <a:lnTo>
                      <a:pt x="425" y="166"/>
                    </a:lnTo>
                    <a:lnTo>
                      <a:pt x="423" y="159"/>
                    </a:lnTo>
                    <a:lnTo>
                      <a:pt x="419" y="154"/>
                    </a:lnTo>
                    <a:lnTo>
                      <a:pt x="411" y="151"/>
                    </a:lnTo>
                    <a:lnTo>
                      <a:pt x="411" y="148"/>
                    </a:lnTo>
                    <a:lnTo>
                      <a:pt x="412" y="147"/>
                    </a:lnTo>
                    <a:lnTo>
                      <a:pt x="412" y="145"/>
                    </a:lnTo>
                    <a:lnTo>
                      <a:pt x="416" y="145"/>
                    </a:lnTo>
                    <a:lnTo>
                      <a:pt x="418" y="144"/>
                    </a:lnTo>
                    <a:lnTo>
                      <a:pt x="421" y="145"/>
                    </a:lnTo>
                    <a:lnTo>
                      <a:pt x="430" y="145"/>
                    </a:lnTo>
                    <a:lnTo>
                      <a:pt x="430" y="144"/>
                    </a:lnTo>
                    <a:lnTo>
                      <a:pt x="428" y="130"/>
                    </a:lnTo>
                    <a:lnTo>
                      <a:pt x="428" y="129"/>
                    </a:lnTo>
                    <a:lnTo>
                      <a:pt x="429" y="129"/>
                    </a:lnTo>
                    <a:lnTo>
                      <a:pt x="428" y="113"/>
                    </a:lnTo>
                    <a:lnTo>
                      <a:pt x="423" y="105"/>
                    </a:lnTo>
                    <a:lnTo>
                      <a:pt x="422" y="103"/>
                    </a:lnTo>
                    <a:lnTo>
                      <a:pt x="422" y="101"/>
                    </a:lnTo>
                    <a:lnTo>
                      <a:pt x="419" y="98"/>
                    </a:lnTo>
                    <a:lnTo>
                      <a:pt x="418" y="96"/>
                    </a:lnTo>
                    <a:lnTo>
                      <a:pt x="393" y="81"/>
                    </a:lnTo>
                    <a:lnTo>
                      <a:pt x="390" y="80"/>
                    </a:lnTo>
                    <a:lnTo>
                      <a:pt x="390" y="82"/>
                    </a:lnTo>
                    <a:lnTo>
                      <a:pt x="379" y="101"/>
                    </a:lnTo>
                    <a:lnTo>
                      <a:pt x="379" y="102"/>
                    </a:lnTo>
                    <a:lnTo>
                      <a:pt x="373" y="99"/>
                    </a:lnTo>
                    <a:lnTo>
                      <a:pt x="372" y="98"/>
                    </a:lnTo>
                    <a:lnTo>
                      <a:pt x="373" y="95"/>
                    </a:lnTo>
                    <a:lnTo>
                      <a:pt x="375" y="94"/>
                    </a:lnTo>
                    <a:lnTo>
                      <a:pt x="376" y="91"/>
                    </a:lnTo>
                    <a:lnTo>
                      <a:pt x="362" y="82"/>
                    </a:lnTo>
                    <a:lnTo>
                      <a:pt x="359" y="85"/>
                    </a:lnTo>
                    <a:lnTo>
                      <a:pt x="347" y="80"/>
                    </a:lnTo>
                    <a:lnTo>
                      <a:pt x="342" y="75"/>
                    </a:lnTo>
                    <a:lnTo>
                      <a:pt x="342" y="74"/>
                    </a:lnTo>
                    <a:lnTo>
                      <a:pt x="340" y="72"/>
                    </a:lnTo>
                    <a:lnTo>
                      <a:pt x="327" y="72"/>
                    </a:lnTo>
                    <a:lnTo>
                      <a:pt x="323" y="74"/>
                    </a:lnTo>
                    <a:lnTo>
                      <a:pt x="323" y="75"/>
                    </a:lnTo>
                    <a:lnTo>
                      <a:pt x="322" y="75"/>
                    </a:lnTo>
                    <a:lnTo>
                      <a:pt x="317" y="77"/>
                    </a:lnTo>
                    <a:lnTo>
                      <a:pt x="317" y="75"/>
                    </a:lnTo>
                    <a:lnTo>
                      <a:pt x="316" y="75"/>
                    </a:lnTo>
                    <a:lnTo>
                      <a:pt x="316" y="74"/>
                    </a:lnTo>
                    <a:lnTo>
                      <a:pt x="313" y="74"/>
                    </a:lnTo>
                    <a:lnTo>
                      <a:pt x="313" y="69"/>
                    </a:lnTo>
                    <a:lnTo>
                      <a:pt x="312" y="66"/>
                    </a:lnTo>
                    <a:lnTo>
                      <a:pt x="317" y="66"/>
                    </a:lnTo>
                    <a:lnTo>
                      <a:pt x="319" y="63"/>
                    </a:lnTo>
                    <a:lnTo>
                      <a:pt x="312" y="56"/>
                    </a:lnTo>
                    <a:lnTo>
                      <a:pt x="309" y="55"/>
                    </a:lnTo>
                    <a:lnTo>
                      <a:pt x="298" y="45"/>
                    </a:lnTo>
                    <a:lnTo>
                      <a:pt x="285" y="28"/>
                    </a:lnTo>
                    <a:lnTo>
                      <a:pt x="285" y="27"/>
                    </a:lnTo>
                    <a:lnTo>
                      <a:pt x="271" y="21"/>
                    </a:lnTo>
                    <a:lnTo>
                      <a:pt x="263" y="19"/>
                    </a:lnTo>
                    <a:lnTo>
                      <a:pt x="252" y="19"/>
                    </a:lnTo>
                    <a:lnTo>
                      <a:pt x="228" y="0"/>
                    </a:lnTo>
                    <a:lnTo>
                      <a:pt x="208" y="0"/>
                    </a:lnTo>
                    <a:lnTo>
                      <a:pt x="208" y="11"/>
                    </a:lnTo>
                    <a:lnTo>
                      <a:pt x="207" y="12"/>
                    </a:lnTo>
                    <a:lnTo>
                      <a:pt x="207" y="14"/>
                    </a:lnTo>
                    <a:lnTo>
                      <a:pt x="201" y="19"/>
                    </a:lnTo>
                    <a:lnTo>
                      <a:pt x="195" y="22"/>
                    </a:lnTo>
                    <a:lnTo>
                      <a:pt x="186" y="25"/>
                    </a:lnTo>
                    <a:lnTo>
                      <a:pt x="182" y="22"/>
                    </a:lnTo>
                    <a:lnTo>
                      <a:pt x="179" y="21"/>
                    </a:lnTo>
                    <a:lnTo>
                      <a:pt x="171" y="21"/>
                    </a:lnTo>
                    <a:lnTo>
                      <a:pt x="168" y="22"/>
                    </a:lnTo>
                    <a:lnTo>
                      <a:pt x="165" y="25"/>
                    </a:lnTo>
                    <a:lnTo>
                      <a:pt x="164" y="28"/>
                    </a:lnTo>
                    <a:lnTo>
                      <a:pt x="164" y="29"/>
                    </a:lnTo>
                    <a:lnTo>
                      <a:pt x="162" y="29"/>
                    </a:lnTo>
                    <a:lnTo>
                      <a:pt x="162" y="21"/>
                    </a:lnTo>
                    <a:lnTo>
                      <a:pt x="164" y="19"/>
                    </a:lnTo>
                    <a:lnTo>
                      <a:pt x="164" y="18"/>
                    </a:lnTo>
                    <a:lnTo>
                      <a:pt x="160" y="10"/>
                    </a:lnTo>
                    <a:lnTo>
                      <a:pt x="158" y="8"/>
                    </a:lnTo>
                    <a:lnTo>
                      <a:pt x="157" y="8"/>
                    </a:lnTo>
                    <a:lnTo>
                      <a:pt x="155" y="7"/>
                    </a:lnTo>
                    <a:lnTo>
                      <a:pt x="154" y="7"/>
                    </a:lnTo>
                    <a:lnTo>
                      <a:pt x="148" y="8"/>
                    </a:lnTo>
                    <a:lnTo>
                      <a:pt x="145" y="10"/>
                    </a:lnTo>
                    <a:lnTo>
                      <a:pt x="144" y="12"/>
                    </a:lnTo>
                    <a:lnTo>
                      <a:pt x="141" y="17"/>
                    </a:lnTo>
                    <a:lnTo>
                      <a:pt x="136" y="19"/>
                    </a:lnTo>
                    <a:lnTo>
                      <a:pt x="134" y="21"/>
                    </a:lnTo>
                    <a:lnTo>
                      <a:pt x="128" y="21"/>
                    </a:lnTo>
                    <a:lnTo>
                      <a:pt x="118" y="17"/>
                    </a:lnTo>
                    <a:lnTo>
                      <a:pt x="116" y="17"/>
                    </a:lnTo>
                    <a:lnTo>
                      <a:pt x="108" y="5"/>
                    </a:lnTo>
                    <a:lnTo>
                      <a:pt x="100" y="0"/>
                    </a:lnTo>
                    <a:lnTo>
                      <a:pt x="95" y="2"/>
                    </a:lnTo>
                    <a:lnTo>
                      <a:pt x="90" y="2"/>
                    </a:lnTo>
                    <a:lnTo>
                      <a:pt x="77" y="15"/>
                    </a:lnTo>
                    <a:lnTo>
                      <a:pt x="70" y="2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83" name="Freeform 613">
                <a:extLst>
                  <a:ext uri="{FF2B5EF4-FFF2-40B4-BE49-F238E27FC236}">
                    <a16:creationId xmlns:a16="http://schemas.microsoft.com/office/drawing/2014/main" id="{F9EBB9B3-4D81-EF1A-4C53-D3EFF25249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1" y="1769"/>
                <a:ext cx="115" cy="105"/>
              </a:xfrm>
              <a:custGeom>
                <a:avLst/>
                <a:gdLst>
                  <a:gd name="T0" fmla="*/ 129 w 458"/>
                  <a:gd name="T1" fmla="*/ 107 h 420"/>
                  <a:gd name="T2" fmla="*/ 126 w 458"/>
                  <a:gd name="T3" fmla="*/ 120 h 420"/>
                  <a:gd name="T4" fmla="*/ 110 w 458"/>
                  <a:gd name="T5" fmla="*/ 140 h 420"/>
                  <a:gd name="T6" fmla="*/ 60 w 458"/>
                  <a:gd name="T7" fmla="*/ 137 h 420"/>
                  <a:gd name="T8" fmla="*/ 60 w 458"/>
                  <a:gd name="T9" fmla="*/ 190 h 420"/>
                  <a:gd name="T10" fmla="*/ 54 w 458"/>
                  <a:gd name="T11" fmla="*/ 209 h 420"/>
                  <a:gd name="T12" fmla="*/ 38 w 458"/>
                  <a:gd name="T13" fmla="*/ 219 h 420"/>
                  <a:gd name="T14" fmla="*/ 15 w 458"/>
                  <a:gd name="T15" fmla="*/ 234 h 420"/>
                  <a:gd name="T16" fmla="*/ 29 w 458"/>
                  <a:gd name="T17" fmla="*/ 248 h 420"/>
                  <a:gd name="T18" fmla="*/ 15 w 458"/>
                  <a:gd name="T19" fmla="*/ 261 h 420"/>
                  <a:gd name="T20" fmla="*/ 2 w 458"/>
                  <a:gd name="T21" fmla="*/ 268 h 420"/>
                  <a:gd name="T22" fmla="*/ 26 w 458"/>
                  <a:gd name="T23" fmla="*/ 283 h 420"/>
                  <a:gd name="T24" fmla="*/ 38 w 458"/>
                  <a:gd name="T25" fmla="*/ 301 h 420"/>
                  <a:gd name="T26" fmla="*/ 17 w 458"/>
                  <a:gd name="T27" fmla="*/ 322 h 420"/>
                  <a:gd name="T28" fmla="*/ 33 w 458"/>
                  <a:gd name="T29" fmla="*/ 349 h 420"/>
                  <a:gd name="T30" fmla="*/ 36 w 458"/>
                  <a:gd name="T31" fmla="*/ 355 h 420"/>
                  <a:gd name="T32" fmla="*/ 43 w 458"/>
                  <a:gd name="T33" fmla="*/ 364 h 420"/>
                  <a:gd name="T34" fmla="*/ 64 w 458"/>
                  <a:gd name="T35" fmla="*/ 384 h 420"/>
                  <a:gd name="T36" fmla="*/ 99 w 458"/>
                  <a:gd name="T37" fmla="*/ 401 h 420"/>
                  <a:gd name="T38" fmla="*/ 96 w 458"/>
                  <a:gd name="T39" fmla="*/ 420 h 420"/>
                  <a:gd name="T40" fmla="*/ 106 w 458"/>
                  <a:gd name="T41" fmla="*/ 401 h 420"/>
                  <a:gd name="T42" fmla="*/ 123 w 458"/>
                  <a:gd name="T43" fmla="*/ 387 h 420"/>
                  <a:gd name="T44" fmla="*/ 163 w 458"/>
                  <a:gd name="T45" fmla="*/ 380 h 420"/>
                  <a:gd name="T46" fmla="*/ 180 w 458"/>
                  <a:gd name="T47" fmla="*/ 384 h 420"/>
                  <a:gd name="T48" fmla="*/ 197 w 458"/>
                  <a:gd name="T49" fmla="*/ 364 h 420"/>
                  <a:gd name="T50" fmla="*/ 220 w 458"/>
                  <a:gd name="T51" fmla="*/ 350 h 420"/>
                  <a:gd name="T52" fmla="*/ 236 w 458"/>
                  <a:gd name="T53" fmla="*/ 353 h 420"/>
                  <a:gd name="T54" fmla="*/ 288 w 458"/>
                  <a:gd name="T55" fmla="*/ 352 h 420"/>
                  <a:gd name="T56" fmla="*/ 306 w 458"/>
                  <a:gd name="T57" fmla="*/ 335 h 420"/>
                  <a:gd name="T58" fmla="*/ 311 w 458"/>
                  <a:gd name="T59" fmla="*/ 321 h 420"/>
                  <a:gd name="T60" fmla="*/ 343 w 458"/>
                  <a:gd name="T61" fmla="*/ 308 h 420"/>
                  <a:gd name="T62" fmla="*/ 353 w 458"/>
                  <a:gd name="T63" fmla="*/ 282 h 420"/>
                  <a:gd name="T64" fmla="*/ 310 w 458"/>
                  <a:gd name="T65" fmla="*/ 268 h 420"/>
                  <a:gd name="T66" fmla="*/ 337 w 458"/>
                  <a:gd name="T67" fmla="*/ 209 h 420"/>
                  <a:gd name="T68" fmla="*/ 353 w 458"/>
                  <a:gd name="T69" fmla="*/ 207 h 420"/>
                  <a:gd name="T70" fmla="*/ 367 w 458"/>
                  <a:gd name="T71" fmla="*/ 181 h 420"/>
                  <a:gd name="T72" fmla="*/ 395 w 458"/>
                  <a:gd name="T73" fmla="*/ 176 h 420"/>
                  <a:gd name="T74" fmla="*/ 412 w 458"/>
                  <a:gd name="T75" fmla="*/ 171 h 420"/>
                  <a:gd name="T76" fmla="*/ 433 w 458"/>
                  <a:gd name="T77" fmla="*/ 171 h 420"/>
                  <a:gd name="T78" fmla="*/ 441 w 458"/>
                  <a:gd name="T79" fmla="*/ 166 h 420"/>
                  <a:gd name="T80" fmla="*/ 450 w 458"/>
                  <a:gd name="T81" fmla="*/ 152 h 420"/>
                  <a:gd name="T82" fmla="*/ 455 w 458"/>
                  <a:gd name="T83" fmla="*/ 127 h 420"/>
                  <a:gd name="T84" fmla="*/ 454 w 458"/>
                  <a:gd name="T85" fmla="*/ 114 h 420"/>
                  <a:gd name="T86" fmla="*/ 423 w 458"/>
                  <a:gd name="T87" fmla="*/ 65 h 420"/>
                  <a:gd name="T88" fmla="*/ 417 w 458"/>
                  <a:gd name="T89" fmla="*/ 80 h 420"/>
                  <a:gd name="T90" fmla="*/ 373 w 458"/>
                  <a:gd name="T91" fmla="*/ 99 h 420"/>
                  <a:gd name="T92" fmla="*/ 364 w 458"/>
                  <a:gd name="T93" fmla="*/ 114 h 420"/>
                  <a:gd name="T94" fmla="*/ 352 w 458"/>
                  <a:gd name="T95" fmla="*/ 120 h 420"/>
                  <a:gd name="T96" fmla="*/ 330 w 458"/>
                  <a:gd name="T97" fmla="*/ 58 h 420"/>
                  <a:gd name="T98" fmla="*/ 316 w 458"/>
                  <a:gd name="T99" fmla="*/ 24 h 420"/>
                  <a:gd name="T100" fmla="*/ 283 w 458"/>
                  <a:gd name="T101" fmla="*/ 4 h 420"/>
                  <a:gd name="T102" fmla="*/ 258 w 458"/>
                  <a:gd name="T103" fmla="*/ 5 h 420"/>
                  <a:gd name="T104" fmla="*/ 242 w 458"/>
                  <a:gd name="T105" fmla="*/ 14 h 420"/>
                  <a:gd name="T106" fmla="*/ 208 w 458"/>
                  <a:gd name="T107" fmla="*/ 22 h 420"/>
                  <a:gd name="T108" fmla="*/ 198 w 458"/>
                  <a:gd name="T109" fmla="*/ 33 h 420"/>
                  <a:gd name="T110" fmla="*/ 177 w 458"/>
                  <a:gd name="T111" fmla="*/ 61 h 4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458" h="420">
                    <a:moveTo>
                      <a:pt x="137" y="92"/>
                    </a:moveTo>
                    <a:lnTo>
                      <a:pt x="133" y="94"/>
                    </a:lnTo>
                    <a:lnTo>
                      <a:pt x="130" y="94"/>
                    </a:lnTo>
                    <a:lnTo>
                      <a:pt x="129" y="99"/>
                    </a:lnTo>
                    <a:lnTo>
                      <a:pt x="129" y="107"/>
                    </a:lnTo>
                    <a:lnTo>
                      <a:pt x="130" y="109"/>
                    </a:lnTo>
                    <a:lnTo>
                      <a:pt x="130" y="111"/>
                    </a:lnTo>
                    <a:lnTo>
                      <a:pt x="129" y="113"/>
                    </a:lnTo>
                    <a:lnTo>
                      <a:pt x="127" y="118"/>
                    </a:lnTo>
                    <a:lnTo>
                      <a:pt x="126" y="120"/>
                    </a:lnTo>
                    <a:lnTo>
                      <a:pt x="120" y="130"/>
                    </a:lnTo>
                    <a:lnTo>
                      <a:pt x="119" y="131"/>
                    </a:lnTo>
                    <a:lnTo>
                      <a:pt x="119" y="132"/>
                    </a:lnTo>
                    <a:lnTo>
                      <a:pt x="116" y="134"/>
                    </a:lnTo>
                    <a:lnTo>
                      <a:pt x="110" y="140"/>
                    </a:lnTo>
                    <a:lnTo>
                      <a:pt x="99" y="134"/>
                    </a:lnTo>
                    <a:lnTo>
                      <a:pt x="79" y="128"/>
                    </a:lnTo>
                    <a:lnTo>
                      <a:pt x="67" y="128"/>
                    </a:lnTo>
                    <a:lnTo>
                      <a:pt x="63" y="131"/>
                    </a:lnTo>
                    <a:lnTo>
                      <a:pt x="60" y="137"/>
                    </a:lnTo>
                    <a:lnTo>
                      <a:pt x="60" y="148"/>
                    </a:lnTo>
                    <a:lnTo>
                      <a:pt x="66" y="166"/>
                    </a:lnTo>
                    <a:lnTo>
                      <a:pt x="81" y="187"/>
                    </a:lnTo>
                    <a:lnTo>
                      <a:pt x="81" y="190"/>
                    </a:lnTo>
                    <a:lnTo>
                      <a:pt x="60" y="190"/>
                    </a:lnTo>
                    <a:lnTo>
                      <a:pt x="57" y="191"/>
                    </a:lnTo>
                    <a:lnTo>
                      <a:pt x="59" y="194"/>
                    </a:lnTo>
                    <a:lnTo>
                      <a:pt x="60" y="198"/>
                    </a:lnTo>
                    <a:lnTo>
                      <a:pt x="59" y="202"/>
                    </a:lnTo>
                    <a:lnTo>
                      <a:pt x="54" y="209"/>
                    </a:lnTo>
                    <a:lnTo>
                      <a:pt x="50" y="207"/>
                    </a:lnTo>
                    <a:lnTo>
                      <a:pt x="49" y="207"/>
                    </a:lnTo>
                    <a:lnTo>
                      <a:pt x="46" y="209"/>
                    </a:lnTo>
                    <a:lnTo>
                      <a:pt x="45" y="214"/>
                    </a:lnTo>
                    <a:lnTo>
                      <a:pt x="38" y="219"/>
                    </a:lnTo>
                    <a:lnTo>
                      <a:pt x="36" y="226"/>
                    </a:lnTo>
                    <a:lnTo>
                      <a:pt x="33" y="228"/>
                    </a:lnTo>
                    <a:lnTo>
                      <a:pt x="29" y="228"/>
                    </a:lnTo>
                    <a:lnTo>
                      <a:pt x="14" y="230"/>
                    </a:lnTo>
                    <a:lnTo>
                      <a:pt x="15" y="234"/>
                    </a:lnTo>
                    <a:lnTo>
                      <a:pt x="15" y="236"/>
                    </a:lnTo>
                    <a:lnTo>
                      <a:pt x="18" y="238"/>
                    </a:lnTo>
                    <a:lnTo>
                      <a:pt x="19" y="241"/>
                    </a:lnTo>
                    <a:lnTo>
                      <a:pt x="21" y="247"/>
                    </a:lnTo>
                    <a:lnTo>
                      <a:pt x="29" y="248"/>
                    </a:lnTo>
                    <a:lnTo>
                      <a:pt x="31" y="248"/>
                    </a:lnTo>
                    <a:lnTo>
                      <a:pt x="29" y="250"/>
                    </a:lnTo>
                    <a:lnTo>
                      <a:pt x="29" y="253"/>
                    </a:lnTo>
                    <a:lnTo>
                      <a:pt x="28" y="255"/>
                    </a:lnTo>
                    <a:lnTo>
                      <a:pt x="15" y="261"/>
                    </a:lnTo>
                    <a:lnTo>
                      <a:pt x="14" y="261"/>
                    </a:lnTo>
                    <a:lnTo>
                      <a:pt x="4" y="264"/>
                    </a:lnTo>
                    <a:lnTo>
                      <a:pt x="3" y="264"/>
                    </a:lnTo>
                    <a:lnTo>
                      <a:pt x="0" y="267"/>
                    </a:lnTo>
                    <a:lnTo>
                      <a:pt x="2" y="268"/>
                    </a:lnTo>
                    <a:lnTo>
                      <a:pt x="8" y="271"/>
                    </a:lnTo>
                    <a:lnTo>
                      <a:pt x="12" y="271"/>
                    </a:lnTo>
                    <a:lnTo>
                      <a:pt x="18" y="274"/>
                    </a:lnTo>
                    <a:lnTo>
                      <a:pt x="26" y="282"/>
                    </a:lnTo>
                    <a:lnTo>
                      <a:pt x="26" y="283"/>
                    </a:lnTo>
                    <a:lnTo>
                      <a:pt x="25" y="286"/>
                    </a:lnTo>
                    <a:lnTo>
                      <a:pt x="25" y="289"/>
                    </a:lnTo>
                    <a:lnTo>
                      <a:pt x="26" y="288"/>
                    </a:lnTo>
                    <a:lnTo>
                      <a:pt x="39" y="300"/>
                    </a:lnTo>
                    <a:lnTo>
                      <a:pt x="38" y="301"/>
                    </a:lnTo>
                    <a:lnTo>
                      <a:pt x="38" y="310"/>
                    </a:lnTo>
                    <a:lnTo>
                      <a:pt x="36" y="310"/>
                    </a:lnTo>
                    <a:lnTo>
                      <a:pt x="36" y="313"/>
                    </a:lnTo>
                    <a:lnTo>
                      <a:pt x="35" y="313"/>
                    </a:lnTo>
                    <a:lnTo>
                      <a:pt x="17" y="322"/>
                    </a:lnTo>
                    <a:lnTo>
                      <a:pt x="15" y="324"/>
                    </a:lnTo>
                    <a:lnTo>
                      <a:pt x="17" y="325"/>
                    </a:lnTo>
                    <a:lnTo>
                      <a:pt x="19" y="335"/>
                    </a:lnTo>
                    <a:lnTo>
                      <a:pt x="25" y="342"/>
                    </a:lnTo>
                    <a:lnTo>
                      <a:pt x="33" y="349"/>
                    </a:lnTo>
                    <a:lnTo>
                      <a:pt x="36" y="350"/>
                    </a:lnTo>
                    <a:lnTo>
                      <a:pt x="36" y="352"/>
                    </a:lnTo>
                    <a:lnTo>
                      <a:pt x="38" y="352"/>
                    </a:lnTo>
                    <a:lnTo>
                      <a:pt x="36" y="353"/>
                    </a:lnTo>
                    <a:lnTo>
                      <a:pt x="36" y="355"/>
                    </a:lnTo>
                    <a:lnTo>
                      <a:pt x="35" y="356"/>
                    </a:lnTo>
                    <a:lnTo>
                      <a:pt x="36" y="357"/>
                    </a:lnTo>
                    <a:lnTo>
                      <a:pt x="39" y="359"/>
                    </a:lnTo>
                    <a:lnTo>
                      <a:pt x="40" y="362"/>
                    </a:lnTo>
                    <a:lnTo>
                      <a:pt x="43" y="364"/>
                    </a:lnTo>
                    <a:lnTo>
                      <a:pt x="45" y="368"/>
                    </a:lnTo>
                    <a:lnTo>
                      <a:pt x="54" y="380"/>
                    </a:lnTo>
                    <a:lnTo>
                      <a:pt x="56" y="382"/>
                    </a:lnTo>
                    <a:lnTo>
                      <a:pt x="60" y="382"/>
                    </a:lnTo>
                    <a:lnTo>
                      <a:pt x="64" y="384"/>
                    </a:lnTo>
                    <a:lnTo>
                      <a:pt x="64" y="394"/>
                    </a:lnTo>
                    <a:lnTo>
                      <a:pt x="66" y="395"/>
                    </a:lnTo>
                    <a:lnTo>
                      <a:pt x="89" y="394"/>
                    </a:lnTo>
                    <a:lnTo>
                      <a:pt x="96" y="398"/>
                    </a:lnTo>
                    <a:lnTo>
                      <a:pt x="99" y="401"/>
                    </a:lnTo>
                    <a:lnTo>
                      <a:pt x="99" y="406"/>
                    </a:lnTo>
                    <a:lnTo>
                      <a:pt x="98" y="410"/>
                    </a:lnTo>
                    <a:lnTo>
                      <a:pt x="95" y="415"/>
                    </a:lnTo>
                    <a:lnTo>
                      <a:pt x="95" y="416"/>
                    </a:lnTo>
                    <a:lnTo>
                      <a:pt x="96" y="420"/>
                    </a:lnTo>
                    <a:lnTo>
                      <a:pt x="98" y="420"/>
                    </a:lnTo>
                    <a:lnTo>
                      <a:pt x="100" y="417"/>
                    </a:lnTo>
                    <a:lnTo>
                      <a:pt x="100" y="416"/>
                    </a:lnTo>
                    <a:lnTo>
                      <a:pt x="103" y="413"/>
                    </a:lnTo>
                    <a:lnTo>
                      <a:pt x="106" y="401"/>
                    </a:lnTo>
                    <a:lnTo>
                      <a:pt x="112" y="398"/>
                    </a:lnTo>
                    <a:lnTo>
                      <a:pt x="117" y="394"/>
                    </a:lnTo>
                    <a:lnTo>
                      <a:pt x="120" y="394"/>
                    </a:lnTo>
                    <a:lnTo>
                      <a:pt x="123" y="391"/>
                    </a:lnTo>
                    <a:lnTo>
                      <a:pt x="123" y="387"/>
                    </a:lnTo>
                    <a:lnTo>
                      <a:pt x="137" y="387"/>
                    </a:lnTo>
                    <a:lnTo>
                      <a:pt x="142" y="388"/>
                    </a:lnTo>
                    <a:lnTo>
                      <a:pt x="159" y="381"/>
                    </a:lnTo>
                    <a:lnTo>
                      <a:pt x="160" y="381"/>
                    </a:lnTo>
                    <a:lnTo>
                      <a:pt x="163" y="380"/>
                    </a:lnTo>
                    <a:lnTo>
                      <a:pt x="165" y="380"/>
                    </a:lnTo>
                    <a:lnTo>
                      <a:pt x="169" y="384"/>
                    </a:lnTo>
                    <a:lnTo>
                      <a:pt x="175" y="385"/>
                    </a:lnTo>
                    <a:lnTo>
                      <a:pt x="179" y="385"/>
                    </a:lnTo>
                    <a:lnTo>
                      <a:pt x="180" y="384"/>
                    </a:lnTo>
                    <a:lnTo>
                      <a:pt x="193" y="375"/>
                    </a:lnTo>
                    <a:lnTo>
                      <a:pt x="193" y="374"/>
                    </a:lnTo>
                    <a:lnTo>
                      <a:pt x="196" y="370"/>
                    </a:lnTo>
                    <a:lnTo>
                      <a:pt x="197" y="367"/>
                    </a:lnTo>
                    <a:lnTo>
                      <a:pt x="197" y="364"/>
                    </a:lnTo>
                    <a:lnTo>
                      <a:pt x="198" y="364"/>
                    </a:lnTo>
                    <a:lnTo>
                      <a:pt x="204" y="367"/>
                    </a:lnTo>
                    <a:lnTo>
                      <a:pt x="213" y="367"/>
                    </a:lnTo>
                    <a:lnTo>
                      <a:pt x="218" y="363"/>
                    </a:lnTo>
                    <a:lnTo>
                      <a:pt x="220" y="350"/>
                    </a:lnTo>
                    <a:lnTo>
                      <a:pt x="222" y="349"/>
                    </a:lnTo>
                    <a:lnTo>
                      <a:pt x="222" y="348"/>
                    </a:lnTo>
                    <a:lnTo>
                      <a:pt x="229" y="348"/>
                    </a:lnTo>
                    <a:lnTo>
                      <a:pt x="235" y="353"/>
                    </a:lnTo>
                    <a:lnTo>
                      <a:pt x="236" y="353"/>
                    </a:lnTo>
                    <a:lnTo>
                      <a:pt x="237" y="350"/>
                    </a:lnTo>
                    <a:lnTo>
                      <a:pt x="240" y="349"/>
                    </a:lnTo>
                    <a:lnTo>
                      <a:pt x="242" y="343"/>
                    </a:lnTo>
                    <a:lnTo>
                      <a:pt x="247" y="338"/>
                    </a:lnTo>
                    <a:lnTo>
                      <a:pt x="288" y="352"/>
                    </a:lnTo>
                    <a:lnTo>
                      <a:pt x="289" y="352"/>
                    </a:lnTo>
                    <a:lnTo>
                      <a:pt x="295" y="346"/>
                    </a:lnTo>
                    <a:lnTo>
                      <a:pt x="299" y="341"/>
                    </a:lnTo>
                    <a:lnTo>
                      <a:pt x="302" y="338"/>
                    </a:lnTo>
                    <a:lnTo>
                      <a:pt x="306" y="335"/>
                    </a:lnTo>
                    <a:lnTo>
                      <a:pt x="307" y="335"/>
                    </a:lnTo>
                    <a:lnTo>
                      <a:pt x="309" y="334"/>
                    </a:lnTo>
                    <a:lnTo>
                      <a:pt x="310" y="331"/>
                    </a:lnTo>
                    <a:lnTo>
                      <a:pt x="310" y="327"/>
                    </a:lnTo>
                    <a:lnTo>
                      <a:pt x="311" y="321"/>
                    </a:lnTo>
                    <a:lnTo>
                      <a:pt x="316" y="318"/>
                    </a:lnTo>
                    <a:lnTo>
                      <a:pt x="320" y="318"/>
                    </a:lnTo>
                    <a:lnTo>
                      <a:pt x="324" y="315"/>
                    </a:lnTo>
                    <a:lnTo>
                      <a:pt x="338" y="313"/>
                    </a:lnTo>
                    <a:lnTo>
                      <a:pt x="343" y="308"/>
                    </a:lnTo>
                    <a:lnTo>
                      <a:pt x="346" y="301"/>
                    </a:lnTo>
                    <a:lnTo>
                      <a:pt x="350" y="295"/>
                    </a:lnTo>
                    <a:lnTo>
                      <a:pt x="363" y="292"/>
                    </a:lnTo>
                    <a:lnTo>
                      <a:pt x="363" y="286"/>
                    </a:lnTo>
                    <a:lnTo>
                      <a:pt x="353" y="282"/>
                    </a:lnTo>
                    <a:lnTo>
                      <a:pt x="324" y="275"/>
                    </a:lnTo>
                    <a:lnTo>
                      <a:pt x="323" y="274"/>
                    </a:lnTo>
                    <a:lnTo>
                      <a:pt x="316" y="271"/>
                    </a:lnTo>
                    <a:lnTo>
                      <a:pt x="311" y="268"/>
                    </a:lnTo>
                    <a:lnTo>
                      <a:pt x="310" y="268"/>
                    </a:lnTo>
                    <a:lnTo>
                      <a:pt x="310" y="265"/>
                    </a:lnTo>
                    <a:lnTo>
                      <a:pt x="311" y="254"/>
                    </a:lnTo>
                    <a:lnTo>
                      <a:pt x="318" y="236"/>
                    </a:lnTo>
                    <a:lnTo>
                      <a:pt x="337" y="211"/>
                    </a:lnTo>
                    <a:lnTo>
                      <a:pt x="337" y="209"/>
                    </a:lnTo>
                    <a:lnTo>
                      <a:pt x="339" y="207"/>
                    </a:lnTo>
                    <a:lnTo>
                      <a:pt x="342" y="207"/>
                    </a:lnTo>
                    <a:lnTo>
                      <a:pt x="342" y="205"/>
                    </a:lnTo>
                    <a:lnTo>
                      <a:pt x="349" y="209"/>
                    </a:lnTo>
                    <a:lnTo>
                      <a:pt x="353" y="207"/>
                    </a:lnTo>
                    <a:lnTo>
                      <a:pt x="356" y="202"/>
                    </a:lnTo>
                    <a:lnTo>
                      <a:pt x="356" y="198"/>
                    </a:lnTo>
                    <a:lnTo>
                      <a:pt x="366" y="184"/>
                    </a:lnTo>
                    <a:lnTo>
                      <a:pt x="366" y="183"/>
                    </a:lnTo>
                    <a:lnTo>
                      <a:pt x="367" y="181"/>
                    </a:lnTo>
                    <a:lnTo>
                      <a:pt x="370" y="180"/>
                    </a:lnTo>
                    <a:lnTo>
                      <a:pt x="377" y="177"/>
                    </a:lnTo>
                    <a:lnTo>
                      <a:pt x="394" y="177"/>
                    </a:lnTo>
                    <a:lnTo>
                      <a:pt x="394" y="176"/>
                    </a:lnTo>
                    <a:lnTo>
                      <a:pt x="395" y="176"/>
                    </a:lnTo>
                    <a:lnTo>
                      <a:pt x="398" y="174"/>
                    </a:lnTo>
                    <a:lnTo>
                      <a:pt x="402" y="174"/>
                    </a:lnTo>
                    <a:lnTo>
                      <a:pt x="405" y="171"/>
                    </a:lnTo>
                    <a:lnTo>
                      <a:pt x="410" y="169"/>
                    </a:lnTo>
                    <a:lnTo>
                      <a:pt x="412" y="171"/>
                    </a:lnTo>
                    <a:lnTo>
                      <a:pt x="413" y="171"/>
                    </a:lnTo>
                    <a:lnTo>
                      <a:pt x="413" y="173"/>
                    </a:lnTo>
                    <a:lnTo>
                      <a:pt x="417" y="173"/>
                    </a:lnTo>
                    <a:lnTo>
                      <a:pt x="419" y="174"/>
                    </a:lnTo>
                    <a:lnTo>
                      <a:pt x="433" y="171"/>
                    </a:lnTo>
                    <a:lnTo>
                      <a:pt x="433" y="170"/>
                    </a:lnTo>
                    <a:lnTo>
                      <a:pt x="434" y="169"/>
                    </a:lnTo>
                    <a:lnTo>
                      <a:pt x="437" y="167"/>
                    </a:lnTo>
                    <a:lnTo>
                      <a:pt x="440" y="167"/>
                    </a:lnTo>
                    <a:lnTo>
                      <a:pt x="441" y="166"/>
                    </a:lnTo>
                    <a:lnTo>
                      <a:pt x="443" y="166"/>
                    </a:lnTo>
                    <a:lnTo>
                      <a:pt x="444" y="163"/>
                    </a:lnTo>
                    <a:lnTo>
                      <a:pt x="448" y="155"/>
                    </a:lnTo>
                    <a:lnTo>
                      <a:pt x="448" y="154"/>
                    </a:lnTo>
                    <a:lnTo>
                      <a:pt x="450" y="152"/>
                    </a:lnTo>
                    <a:lnTo>
                      <a:pt x="448" y="151"/>
                    </a:lnTo>
                    <a:lnTo>
                      <a:pt x="448" y="148"/>
                    </a:lnTo>
                    <a:lnTo>
                      <a:pt x="450" y="147"/>
                    </a:lnTo>
                    <a:lnTo>
                      <a:pt x="455" y="131"/>
                    </a:lnTo>
                    <a:lnTo>
                      <a:pt x="455" y="127"/>
                    </a:lnTo>
                    <a:lnTo>
                      <a:pt x="457" y="123"/>
                    </a:lnTo>
                    <a:lnTo>
                      <a:pt x="457" y="121"/>
                    </a:lnTo>
                    <a:lnTo>
                      <a:pt x="458" y="120"/>
                    </a:lnTo>
                    <a:lnTo>
                      <a:pt x="458" y="118"/>
                    </a:lnTo>
                    <a:lnTo>
                      <a:pt x="454" y="114"/>
                    </a:lnTo>
                    <a:lnTo>
                      <a:pt x="444" y="88"/>
                    </a:lnTo>
                    <a:lnTo>
                      <a:pt x="441" y="85"/>
                    </a:lnTo>
                    <a:lnTo>
                      <a:pt x="440" y="82"/>
                    </a:lnTo>
                    <a:lnTo>
                      <a:pt x="429" y="67"/>
                    </a:lnTo>
                    <a:lnTo>
                      <a:pt x="423" y="65"/>
                    </a:lnTo>
                    <a:lnTo>
                      <a:pt x="422" y="65"/>
                    </a:lnTo>
                    <a:lnTo>
                      <a:pt x="422" y="72"/>
                    </a:lnTo>
                    <a:lnTo>
                      <a:pt x="420" y="74"/>
                    </a:lnTo>
                    <a:lnTo>
                      <a:pt x="419" y="78"/>
                    </a:lnTo>
                    <a:lnTo>
                      <a:pt x="417" y="80"/>
                    </a:lnTo>
                    <a:lnTo>
                      <a:pt x="415" y="84"/>
                    </a:lnTo>
                    <a:lnTo>
                      <a:pt x="401" y="88"/>
                    </a:lnTo>
                    <a:lnTo>
                      <a:pt x="387" y="88"/>
                    </a:lnTo>
                    <a:lnTo>
                      <a:pt x="384" y="89"/>
                    </a:lnTo>
                    <a:lnTo>
                      <a:pt x="373" y="99"/>
                    </a:lnTo>
                    <a:lnTo>
                      <a:pt x="367" y="107"/>
                    </a:lnTo>
                    <a:lnTo>
                      <a:pt x="366" y="107"/>
                    </a:lnTo>
                    <a:lnTo>
                      <a:pt x="366" y="111"/>
                    </a:lnTo>
                    <a:lnTo>
                      <a:pt x="364" y="113"/>
                    </a:lnTo>
                    <a:lnTo>
                      <a:pt x="364" y="114"/>
                    </a:lnTo>
                    <a:lnTo>
                      <a:pt x="360" y="118"/>
                    </a:lnTo>
                    <a:lnTo>
                      <a:pt x="357" y="120"/>
                    </a:lnTo>
                    <a:lnTo>
                      <a:pt x="355" y="120"/>
                    </a:lnTo>
                    <a:lnTo>
                      <a:pt x="353" y="121"/>
                    </a:lnTo>
                    <a:lnTo>
                      <a:pt x="352" y="120"/>
                    </a:lnTo>
                    <a:lnTo>
                      <a:pt x="350" y="111"/>
                    </a:lnTo>
                    <a:lnTo>
                      <a:pt x="345" y="99"/>
                    </a:lnTo>
                    <a:lnTo>
                      <a:pt x="328" y="71"/>
                    </a:lnTo>
                    <a:lnTo>
                      <a:pt x="328" y="68"/>
                    </a:lnTo>
                    <a:lnTo>
                      <a:pt x="330" y="58"/>
                    </a:lnTo>
                    <a:lnTo>
                      <a:pt x="330" y="57"/>
                    </a:lnTo>
                    <a:lnTo>
                      <a:pt x="327" y="40"/>
                    </a:lnTo>
                    <a:lnTo>
                      <a:pt x="324" y="35"/>
                    </a:lnTo>
                    <a:lnTo>
                      <a:pt x="321" y="29"/>
                    </a:lnTo>
                    <a:lnTo>
                      <a:pt x="316" y="24"/>
                    </a:lnTo>
                    <a:lnTo>
                      <a:pt x="314" y="21"/>
                    </a:lnTo>
                    <a:lnTo>
                      <a:pt x="313" y="21"/>
                    </a:lnTo>
                    <a:lnTo>
                      <a:pt x="303" y="19"/>
                    </a:lnTo>
                    <a:lnTo>
                      <a:pt x="283" y="5"/>
                    </a:lnTo>
                    <a:lnTo>
                      <a:pt x="283" y="4"/>
                    </a:lnTo>
                    <a:lnTo>
                      <a:pt x="280" y="1"/>
                    </a:lnTo>
                    <a:lnTo>
                      <a:pt x="278" y="1"/>
                    </a:lnTo>
                    <a:lnTo>
                      <a:pt x="265" y="1"/>
                    </a:lnTo>
                    <a:lnTo>
                      <a:pt x="264" y="0"/>
                    </a:lnTo>
                    <a:lnTo>
                      <a:pt x="258" y="5"/>
                    </a:lnTo>
                    <a:lnTo>
                      <a:pt x="253" y="1"/>
                    </a:lnTo>
                    <a:lnTo>
                      <a:pt x="251" y="4"/>
                    </a:lnTo>
                    <a:lnTo>
                      <a:pt x="249" y="7"/>
                    </a:lnTo>
                    <a:lnTo>
                      <a:pt x="244" y="12"/>
                    </a:lnTo>
                    <a:lnTo>
                      <a:pt x="242" y="14"/>
                    </a:lnTo>
                    <a:lnTo>
                      <a:pt x="237" y="10"/>
                    </a:lnTo>
                    <a:lnTo>
                      <a:pt x="236" y="10"/>
                    </a:lnTo>
                    <a:lnTo>
                      <a:pt x="227" y="14"/>
                    </a:lnTo>
                    <a:lnTo>
                      <a:pt x="218" y="22"/>
                    </a:lnTo>
                    <a:lnTo>
                      <a:pt x="208" y="22"/>
                    </a:lnTo>
                    <a:lnTo>
                      <a:pt x="204" y="18"/>
                    </a:lnTo>
                    <a:lnTo>
                      <a:pt x="203" y="17"/>
                    </a:lnTo>
                    <a:lnTo>
                      <a:pt x="201" y="17"/>
                    </a:lnTo>
                    <a:lnTo>
                      <a:pt x="201" y="25"/>
                    </a:lnTo>
                    <a:lnTo>
                      <a:pt x="198" y="33"/>
                    </a:lnTo>
                    <a:lnTo>
                      <a:pt x="190" y="44"/>
                    </a:lnTo>
                    <a:lnTo>
                      <a:pt x="183" y="44"/>
                    </a:lnTo>
                    <a:lnTo>
                      <a:pt x="179" y="49"/>
                    </a:lnTo>
                    <a:lnTo>
                      <a:pt x="177" y="51"/>
                    </a:lnTo>
                    <a:lnTo>
                      <a:pt x="177" y="61"/>
                    </a:lnTo>
                    <a:lnTo>
                      <a:pt x="180" y="64"/>
                    </a:lnTo>
                    <a:lnTo>
                      <a:pt x="179" y="64"/>
                    </a:lnTo>
                    <a:lnTo>
                      <a:pt x="166" y="71"/>
                    </a:lnTo>
                    <a:lnTo>
                      <a:pt x="137" y="9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84" name="Freeform 614">
                <a:extLst>
                  <a:ext uri="{FF2B5EF4-FFF2-40B4-BE49-F238E27FC236}">
                    <a16:creationId xmlns:a16="http://schemas.microsoft.com/office/drawing/2014/main" id="{BF592E03-2F3D-A15D-AB30-B009F24ECA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1" y="1779"/>
                <a:ext cx="170" cy="128"/>
              </a:xfrm>
              <a:custGeom>
                <a:avLst/>
                <a:gdLst>
                  <a:gd name="T0" fmla="*/ 405 w 680"/>
                  <a:gd name="T1" fmla="*/ 82 h 511"/>
                  <a:gd name="T2" fmla="*/ 352 w 680"/>
                  <a:gd name="T3" fmla="*/ 29 h 511"/>
                  <a:gd name="T4" fmla="*/ 327 w 680"/>
                  <a:gd name="T5" fmla="*/ 1 h 511"/>
                  <a:gd name="T6" fmla="*/ 298 w 680"/>
                  <a:gd name="T7" fmla="*/ 7 h 511"/>
                  <a:gd name="T8" fmla="*/ 307 w 680"/>
                  <a:gd name="T9" fmla="*/ 73 h 511"/>
                  <a:gd name="T10" fmla="*/ 325 w 680"/>
                  <a:gd name="T11" fmla="*/ 113 h 511"/>
                  <a:gd name="T12" fmla="*/ 312 w 680"/>
                  <a:gd name="T13" fmla="*/ 164 h 511"/>
                  <a:gd name="T14" fmla="*/ 289 w 680"/>
                  <a:gd name="T15" fmla="*/ 162 h 511"/>
                  <a:gd name="T16" fmla="*/ 261 w 680"/>
                  <a:gd name="T17" fmla="*/ 172 h 511"/>
                  <a:gd name="T18" fmla="*/ 261 w 680"/>
                  <a:gd name="T19" fmla="*/ 201 h 511"/>
                  <a:gd name="T20" fmla="*/ 230 w 680"/>
                  <a:gd name="T21" fmla="*/ 218 h 511"/>
                  <a:gd name="T22" fmla="*/ 208 w 680"/>
                  <a:gd name="T23" fmla="*/ 226 h 511"/>
                  <a:gd name="T24" fmla="*/ 140 w 680"/>
                  <a:gd name="T25" fmla="*/ 214 h 511"/>
                  <a:gd name="T26" fmla="*/ 141 w 680"/>
                  <a:gd name="T27" fmla="*/ 197 h 511"/>
                  <a:gd name="T28" fmla="*/ 112 w 680"/>
                  <a:gd name="T29" fmla="*/ 198 h 511"/>
                  <a:gd name="T30" fmla="*/ 82 w 680"/>
                  <a:gd name="T31" fmla="*/ 221 h 511"/>
                  <a:gd name="T32" fmla="*/ 87 w 680"/>
                  <a:gd name="T33" fmla="*/ 235 h 511"/>
                  <a:gd name="T34" fmla="*/ 60 w 680"/>
                  <a:gd name="T35" fmla="*/ 235 h 511"/>
                  <a:gd name="T36" fmla="*/ 36 w 680"/>
                  <a:gd name="T37" fmla="*/ 221 h 511"/>
                  <a:gd name="T38" fmla="*/ 7 w 680"/>
                  <a:gd name="T39" fmla="*/ 207 h 511"/>
                  <a:gd name="T40" fmla="*/ 0 w 680"/>
                  <a:gd name="T41" fmla="*/ 260 h 511"/>
                  <a:gd name="T42" fmla="*/ 10 w 680"/>
                  <a:gd name="T43" fmla="*/ 271 h 511"/>
                  <a:gd name="T44" fmla="*/ 68 w 680"/>
                  <a:gd name="T45" fmla="*/ 260 h 511"/>
                  <a:gd name="T46" fmla="*/ 67 w 680"/>
                  <a:gd name="T47" fmla="*/ 295 h 511"/>
                  <a:gd name="T48" fmla="*/ 68 w 680"/>
                  <a:gd name="T49" fmla="*/ 310 h 511"/>
                  <a:gd name="T50" fmla="*/ 94 w 680"/>
                  <a:gd name="T51" fmla="*/ 342 h 511"/>
                  <a:gd name="T52" fmla="*/ 128 w 680"/>
                  <a:gd name="T53" fmla="*/ 383 h 511"/>
                  <a:gd name="T54" fmla="*/ 147 w 680"/>
                  <a:gd name="T55" fmla="*/ 386 h 511"/>
                  <a:gd name="T56" fmla="*/ 137 w 680"/>
                  <a:gd name="T57" fmla="*/ 408 h 511"/>
                  <a:gd name="T58" fmla="*/ 156 w 680"/>
                  <a:gd name="T59" fmla="*/ 440 h 511"/>
                  <a:gd name="T60" fmla="*/ 163 w 680"/>
                  <a:gd name="T61" fmla="*/ 466 h 511"/>
                  <a:gd name="T62" fmla="*/ 188 w 680"/>
                  <a:gd name="T63" fmla="*/ 457 h 511"/>
                  <a:gd name="T64" fmla="*/ 216 w 680"/>
                  <a:gd name="T65" fmla="*/ 450 h 511"/>
                  <a:gd name="T66" fmla="*/ 267 w 680"/>
                  <a:gd name="T67" fmla="*/ 459 h 511"/>
                  <a:gd name="T68" fmla="*/ 276 w 680"/>
                  <a:gd name="T69" fmla="*/ 430 h 511"/>
                  <a:gd name="T70" fmla="*/ 296 w 680"/>
                  <a:gd name="T71" fmla="*/ 459 h 511"/>
                  <a:gd name="T72" fmla="*/ 300 w 680"/>
                  <a:gd name="T73" fmla="*/ 486 h 511"/>
                  <a:gd name="T74" fmla="*/ 394 w 680"/>
                  <a:gd name="T75" fmla="*/ 507 h 511"/>
                  <a:gd name="T76" fmla="*/ 405 w 680"/>
                  <a:gd name="T77" fmla="*/ 503 h 511"/>
                  <a:gd name="T78" fmla="*/ 399 w 680"/>
                  <a:gd name="T79" fmla="*/ 468 h 511"/>
                  <a:gd name="T80" fmla="*/ 392 w 680"/>
                  <a:gd name="T81" fmla="*/ 437 h 511"/>
                  <a:gd name="T82" fmla="*/ 396 w 680"/>
                  <a:gd name="T83" fmla="*/ 399 h 511"/>
                  <a:gd name="T84" fmla="*/ 461 w 680"/>
                  <a:gd name="T85" fmla="*/ 377 h 511"/>
                  <a:gd name="T86" fmla="*/ 479 w 680"/>
                  <a:gd name="T87" fmla="*/ 374 h 511"/>
                  <a:gd name="T88" fmla="*/ 489 w 680"/>
                  <a:gd name="T89" fmla="*/ 346 h 511"/>
                  <a:gd name="T90" fmla="*/ 557 w 680"/>
                  <a:gd name="T91" fmla="*/ 346 h 511"/>
                  <a:gd name="T92" fmla="*/ 620 w 680"/>
                  <a:gd name="T93" fmla="*/ 356 h 511"/>
                  <a:gd name="T94" fmla="*/ 612 w 680"/>
                  <a:gd name="T95" fmla="*/ 349 h 511"/>
                  <a:gd name="T96" fmla="*/ 643 w 680"/>
                  <a:gd name="T97" fmla="*/ 324 h 511"/>
                  <a:gd name="T98" fmla="*/ 676 w 680"/>
                  <a:gd name="T99" fmla="*/ 313 h 511"/>
                  <a:gd name="T100" fmla="*/ 666 w 680"/>
                  <a:gd name="T101" fmla="*/ 299 h 511"/>
                  <a:gd name="T102" fmla="*/ 677 w 680"/>
                  <a:gd name="T103" fmla="*/ 267 h 511"/>
                  <a:gd name="T104" fmla="*/ 647 w 680"/>
                  <a:gd name="T105" fmla="*/ 247 h 511"/>
                  <a:gd name="T106" fmla="*/ 580 w 680"/>
                  <a:gd name="T107" fmla="*/ 242 h 511"/>
                  <a:gd name="T108" fmla="*/ 564 w 680"/>
                  <a:gd name="T109" fmla="*/ 194 h 511"/>
                  <a:gd name="T110" fmla="*/ 538 w 680"/>
                  <a:gd name="T111" fmla="*/ 155 h 511"/>
                  <a:gd name="T112" fmla="*/ 496 w 680"/>
                  <a:gd name="T113" fmla="*/ 147 h 511"/>
                  <a:gd name="T114" fmla="*/ 483 w 680"/>
                  <a:gd name="T115" fmla="*/ 119 h 511"/>
                  <a:gd name="T116" fmla="*/ 439 w 680"/>
                  <a:gd name="T117" fmla="*/ 119 h 511"/>
                  <a:gd name="T118" fmla="*/ 446 w 680"/>
                  <a:gd name="T119" fmla="*/ 101 h 5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680" h="511">
                    <a:moveTo>
                      <a:pt x="425" y="75"/>
                    </a:moveTo>
                    <a:lnTo>
                      <a:pt x="423" y="75"/>
                    </a:lnTo>
                    <a:lnTo>
                      <a:pt x="420" y="77"/>
                    </a:lnTo>
                    <a:lnTo>
                      <a:pt x="419" y="80"/>
                    </a:lnTo>
                    <a:lnTo>
                      <a:pt x="416" y="81"/>
                    </a:lnTo>
                    <a:lnTo>
                      <a:pt x="412" y="82"/>
                    </a:lnTo>
                    <a:lnTo>
                      <a:pt x="405" y="82"/>
                    </a:lnTo>
                    <a:lnTo>
                      <a:pt x="388" y="75"/>
                    </a:lnTo>
                    <a:lnTo>
                      <a:pt x="359" y="67"/>
                    </a:lnTo>
                    <a:lnTo>
                      <a:pt x="359" y="51"/>
                    </a:lnTo>
                    <a:lnTo>
                      <a:pt x="358" y="45"/>
                    </a:lnTo>
                    <a:lnTo>
                      <a:pt x="353" y="34"/>
                    </a:lnTo>
                    <a:lnTo>
                      <a:pt x="352" y="32"/>
                    </a:lnTo>
                    <a:lnTo>
                      <a:pt x="352" y="29"/>
                    </a:lnTo>
                    <a:lnTo>
                      <a:pt x="353" y="28"/>
                    </a:lnTo>
                    <a:lnTo>
                      <a:pt x="355" y="25"/>
                    </a:lnTo>
                    <a:lnTo>
                      <a:pt x="356" y="25"/>
                    </a:lnTo>
                    <a:lnTo>
                      <a:pt x="352" y="17"/>
                    </a:lnTo>
                    <a:lnTo>
                      <a:pt x="328" y="0"/>
                    </a:lnTo>
                    <a:lnTo>
                      <a:pt x="327" y="0"/>
                    </a:lnTo>
                    <a:lnTo>
                      <a:pt x="327" y="1"/>
                    </a:lnTo>
                    <a:lnTo>
                      <a:pt x="322" y="6"/>
                    </a:lnTo>
                    <a:lnTo>
                      <a:pt x="322" y="7"/>
                    </a:lnTo>
                    <a:lnTo>
                      <a:pt x="317" y="10"/>
                    </a:lnTo>
                    <a:lnTo>
                      <a:pt x="309" y="10"/>
                    </a:lnTo>
                    <a:lnTo>
                      <a:pt x="300" y="7"/>
                    </a:lnTo>
                    <a:lnTo>
                      <a:pt x="299" y="6"/>
                    </a:lnTo>
                    <a:lnTo>
                      <a:pt x="298" y="7"/>
                    </a:lnTo>
                    <a:lnTo>
                      <a:pt x="295" y="11"/>
                    </a:lnTo>
                    <a:lnTo>
                      <a:pt x="296" y="27"/>
                    </a:lnTo>
                    <a:lnTo>
                      <a:pt x="296" y="32"/>
                    </a:lnTo>
                    <a:lnTo>
                      <a:pt x="298" y="41"/>
                    </a:lnTo>
                    <a:lnTo>
                      <a:pt x="302" y="46"/>
                    </a:lnTo>
                    <a:lnTo>
                      <a:pt x="307" y="60"/>
                    </a:lnTo>
                    <a:lnTo>
                      <a:pt x="307" y="73"/>
                    </a:lnTo>
                    <a:lnTo>
                      <a:pt x="306" y="81"/>
                    </a:lnTo>
                    <a:lnTo>
                      <a:pt x="317" y="91"/>
                    </a:lnTo>
                    <a:lnTo>
                      <a:pt x="324" y="91"/>
                    </a:lnTo>
                    <a:lnTo>
                      <a:pt x="325" y="92"/>
                    </a:lnTo>
                    <a:lnTo>
                      <a:pt x="329" y="92"/>
                    </a:lnTo>
                    <a:lnTo>
                      <a:pt x="329" y="94"/>
                    </a:lnTo>
                    <a:lnTo>
                      <a:pt x="325" y="113"/>
                    </a:lnTo>
                    <a:lnTo>
                      <a:pt x="322" y="119"/>
                    </a:lnTo>
                    <a:lnTo>
                      <a:pt x="317" y="126"/>
                    </a:lnTo>
                    <a:lnTo>
                      <a:pt x="313" y="131"/>
                    </a:lnTo>
                    <a:lnTo>
                      <a:pt x="317" y="157"/>
                    </a:lnTo>
                    <a:lnTo>
                      <a:pt x="317" y="158"/>
                    </a:lnTo>
                    <a:lnTo>
                      <a:pt x="314" y="159"/>
                    </a:lnTo>
                    <a:lnTo>
                      <a:pt x="312" y="164"/>
                    </a:lnTo>
                    <a:lnTo>
                      <a:pt x="310" y="165"/>
                    </a:lnTo>
                    <a:lnTo>
                      <a:pt x="310" y="164"/>
                    </a:lnTo>
                    <a:lnTo>
                      <a:pt x="309" y="164"/>
                    </a:lnTo>
                    <a:lnTo>
                      <a:pt x="305" y="162"/>
                    </a:lnTo>
                    <a:lnTo>
                      <a:pt x="300" y="165"/>
                    </a:lnTo>
                    <a:lnTo>
                      <a:pt x="292" y="165"/>
                    </a:lnTo>
                    <a:lnTo>
                      <a:pt x="289" y="162"/>
                    </a:lnTo>
                    <a:lnTo>
                      <a:pt x="271" y="151"/>
                    </a:lnTo>
                    <a:lnTo>
                      <a:pt x="255" y="145"/>
                    </a:lnTo>
                    <a:lnTo>
                      <a:pt x="255" y="152"/>
                    </a:lnTo>
                    <a:lnTo>
                      <a:pt x="253" y="161"/>
                    </a:lnTo>
                    <a:lnTo>
                      <a:pt x="253" y="165"/>
                    </a:lnTo>
                    <a:lnTo>
                      <a:pt x="254" y="165"/>
                    </a:lnTo>
                    <a:lnTo>
                      <a:pt x="261" y="172"/>
                    </a:lnTo>
                    <a:lnTo>
                      <a:pt x="262" y="176"/>
                    </a:lnTo>
                    <a:lnTo>
                      <a:pt x="262" y="197"/>
                    </a:lnTo>
                    <a:lnTo>
                      <a:pt x="264" y="202"/>
                    </a:lnTo>
                    <a:lnTo>
                      <a:pt x="264" y="204"/>
                    </a:lnTo>
                    <a:lnTo>
                      <a:pt x="262" y="202"/>
                    </a:lnTo>
                    <a:lnTo>
                      <a:pt x="261" y="202"/>
                    </a:lnTo>
                    <a:lnTo>
                      <a:pt x="261" y="201"/>
                    </a:lnTo>
                    <a:lnTo>
                      <a:pt x="260" y="201"/>
                    </a:lnTo>
                    <a:lnTo>
                      <a:pt x="254" y="197"/>
                    </a:lnTo>
                    <a:lnTo>
                      <a:pt x="240" y="193"/>
                    </a:lnTo>
                    <a:lnTo>
                      <a:pt x="238" y="193"/>
                    </a:lnTo>
                    <a:lnTo>
                      <a:pt x="233" y="201"/>
                    </a:lnTo>
                    <a:lnTo>
                      <a:pt x="230" y="217"/>
                    </a:lnTo>
                    <a:lnTo>
                      <a:pt x="230" y="218"/>
                    </a:lnTo>
                    <a:lnTo>
                      <a:pt x="228" y="218"/>
                    </a:lnTo>
                    <a:lnTo>
                      <a:pt x="226" y="219"/>
                    </a:lnTo>
                    <a:lnTo>
                      <a:pt x="226" y="224"/>
                    </a:lnTo>
                    <a:lnTo>
                      <a:pt x="214" y="229"/>
                    </a:lnTo>
                    <a:lnTo>
                      <a:pt x="209" y="226"/>
                    </a:lnTo>
                    <a:lnTo>
                      <a:pt x="209" y="228"/>
                    </a:lnTo>
                    <a:lnTo>
                      <a:pt x="208" y="226"/>
                    </a:lnTo>
                    <a:lnTo>
                      <a:pt x="194" y="226"/>
                    </a:lnTo>
                    <a:lnTo>
                      <a:pt x="191" y="228"/>
                    </a:lnTo>
                    <a:lnTo>
                      <a:pt x="179" y="229"/>
                    </a:lnTo>
                    <a:lnTo>
                      <a:pt x="169" y="229"/>
                    </a:lnTo>
                    <a:lnTo>
                      <a:pt x="141" y="217"/>
                    </a:lnTo>
                    <a:lnTo>
                      <a:pt x="140" y="215"/>
                    </a:lnTo>
                    <a:lnTo>
                      <a:pt x="140" y="214"/>
                    </a:lnTo>
                    <a:lnTo>
                      <a:pt x="138" y="214"/>
                    </a:lnTo>
                    <a:lnTo>
                      <a:pt x="140" y="212"/>
                    </a:lnTo>
                    <a:lnTo>
                      <a:pt x="138" y="212"/>
                    </a:lnTo>
                    <a:lnTo>
                      <a:pt x="141" y="204"/>
                    </a:lnTo>
                    <a:lnTo>
                      <a:pt x="144" y="202"/>
                    </a:lnTo>
                    <a:lnTo>
                      <a:pt x="144" y="201"/>
                    </a:lnTo>
                    <a:lnTo>
                      <a:pt x="141" y="197"/>
                    </a:lnTo>
                    <a:lnTo>
                      <a:pt x="138" y="200"/>
                    </a:lnTo>
                    <a:lnTo>
                      <a:pt x="137" y="204"/>
                    </a:lnTo>
                    <a:lnTo>
                      <a:pt x="131" y="207"/>
                    </a:lnTo>
                    <a:lnTo>
                      <a:pt x="115" y="200"/>
                    </a:lnTo>
                    <a:lnTo>
                      <a:pt x="115" y="198"/>
                    </a:lnTo>
                    <a:lnTo>
                      <a:pt x="113" y="197"/>
                    </a:lnTo>
                    <a:lnTo>
                      <a:pt x="112" y="198"/>
                    </a:lnTo>
                    <a:lnTo>
                      <a:pt x="102" y="200"/>
                    </a:lnTo>
                    <a:lnTo>
                      <a:pt x="94" y="202"/>
                    </a:lnTo>
                    <a:lnTo>
                      <a:pt x="85" y="212"/>
                    </a:lnTo>
                    <a:lnTo>
                      <a:pt x="84" y="214"/>
                    </a:lnTo>
                    <a:lnTo>
                      <a:pt x="84" y="215"/>
                    </a:lnTo>
                    <a:lnTo>
                      <a:pt x="82" y="217"/>
                    </a:lnTo>
                    <a:lnTo>
                      <a:pt x="82" y="221"/>
                    </a:lnTo>
                    <a:lnTo>
                      <a:pt x="84" y="226"/>
                    </a:lnTo>
                    <a:lnTo>
                      <a:pt x="87" y="229"/>
                    </a:lnTo>
                    <a:lnTo>
                      <a:pt x="87" y="231"/>
                    </a:lnTo>
                    <a:lnTo>
                      <a:pt x="88" y="232"/>
                    </a:lnTo>
                    <a:lnTo>
                      <a:pt x="88" y="233"/>
                    </a:lnTo>
                    <a:lnTo>
                      <a:pt x="87" y="233"/>
                    </a:lnTo>
                    <a:lnTo>
                      <a:pt x="87" y="235"/>
                    </a:lnTo>
                    <a:lnTo>
                      <a:pt x="85" y="235"/>
                    </a:lnTo>
                    <a:lnTo>
                      <a:pt x="80" y="236"/>
                    </a:lnTo>
                    <a:lnTo>
                      <a:pt x="77" y="236"/>
                    </a:lnTo>
                    <a:lnTo>
                      <a:pt x="73" y="235"/>
                    </a:lnTo>
                    <a:lnTo>
                      <a:pt x="66" y="235"/>
                    </a:lnTo>
                    <a:lnTo>
                      <a:pt x="63" y="236"/>
                    </a:lnTo>
                    <a:lnTo>
                      <a:pt x="60" y="235"/>
                    </a:lnTo>
                    <a:lnTo>
                      <a:pt x="57" y="226"/>
                    </a:lnTo>
                    <a:lnTo>
                      <a:pt x="57" y="224"/>
                    </a:lnTo>
                    <a:lnTo>
                      <a:pt x="58" y="221"/>
                    </a:lnTo>
                    <a:lnTo>
                      <a:pt x="58" y="219"/>
                    </a:lnTo>
                    <a:lnTo>
                      <a:pt x="50" y="219"/>
                    </a:lnTo>
                    <a:lnTo>
                      <a:pt x="43" y="221"/>
                    </a:lnTo>
                    <a:lnTo>
                      <a:pt x="36" y="221"/>
                    </a:lnTo>
                    <a:lnTo>
                      <a:pt x="29" y="219"/>
                    </a:lnTo>
                    <a:lnTo>
                      <a:pt x="25" y="218"/>
                    </a:lnTo>
                    <a:lnTo>
                      <a:pt x="11" y="208"/>
                    </a:lnTo>
                    <a:lnTo>
                      <a:pt x="10" y="207"/>
                    </a:lnTo>
                    <a:lnTo>
                      <a:pt x="10" y="205"/>
                    </a:lnTo>
                    <a:lnTo>
                      <a:pt x="8" y="205"/>
                    </a:lnTo>
                    <a:lnTo>
                      <a:pt x="7" y="207"/>
                    </a:lnTo>
                    <a:lnTo>
                      <a:pt x="7" y="208"/>
                    </a:lnTo>
                    <a:lnTo>
                      <a:pt x="6" y="218"/>
                    </a:lnTo>
                    <a:lnTo>
                      <a:pt x="6" y="222"/>
                    </a:lnTo>
                    <a:lnTo>
                      <a:pt x="7" y="226"/>
                    </a:lnTo>
                    <a:lnTo>
                      <a:pt x="4" y="242"/>
                    </a:lnTo>
                    <a:lnTo>
                      <a:pt x="0" y="249"/>
                    </a:lnTo>
                    <a:lnTo>
                      <a:pt x="0" y="260"/>
                    </a:lnTo>
                    <a:lnTo>
                      <a:pt x="4" y="262"/>
                    </a:lnTo>
                    <a:lnTo>
                      <a:pt x="6" y="264"/>
                    </a:lnTo>
                    <a:lnTo>
                      <a:pt x="7" y="264"/>
                    </a:lnTo>
                    <a:lnTo>
                      <a:pt x="7" y="265"/>
                    </a:lnTo>
                    <a:lnTo>
                      <a:pt x="8" y="267"/>
                    </a:lnTo>
                    <a:lnTo>
                      <a:pt x="8" y="268"/>
                    </a:lnTo>
                    <a:lnTo>
                      <a:pt x="10" y="271"/>
                    </a:lnTo>
                    <a:lnTo>
                      <a:pt x="10" y="272"/>
                    </a:lnTo>
                    <a:lnTo>
                      <a:pt x="11" y="274"/>
                    </a:lnTo>
                    <a:lnTo>
                      <a:pt x="14" y="274"/>
                    </a:lnTo>
                    <a:lnTo>
                      <a:pt x="17" y="275"/>
                    </a:lnTo>
                    <a:lnTo>
                      <a:pt x="53" y="268"/>
                    </a:lnTo>
                    <a:lnTo>
                      <a:pt x="60" y="265"/>
                    </a:lnTo>
                    <a:lnTo>
                      <a:pt x="68" y="260"/>
                    </a:lnTo>
                    <a:lnTo>
                      <a:pt x="68" y="258"/>
                    </a:lnTo>
                    <a:lnTo>
                      <a:pt x="70" y="261"/>
                    </a:lnTo>
                    <a:lnTo>
                      <a:pt x="73" y="264"/>
                    </a:lnTo>
                    <a:lnTo>
                      <a:pt x="73" y="281"/>
                    </a:lnTo>
                    <a:lnTo>
                      <a:pt x="71" y="289"/>
                    </a:lnTo>
                    <a:lnTo>
                      <a:pt x="68" y="295"/>
                    </a:lnTo>
                    <a:lnTo>
                      <a:pt x="67" y="295"/>
                    </a:lnTo>
                    <a:lnTo>
                      <a:pt x="64" y="296"/>
                    </a:lnTo>
                    <a:lnTo>
                      <a:pt x="63" y="296"/>
                    </a:lnTo>
                    <a:lnTo>
                      <a:pt x="61" y="299"/>
                    </a:lnTo>
                    <a:lnTo>
                      <a:pt x="60" y="305"/>
                    </a:lnTo>
                    <a:lnTo>
                      <a:pt x="60" y="306"/>
                    </a:lnTo>
                    <a:lnTo>
                      <a:pt x="61" y="307"/>
                    </a:lnTo>
                    <a:lnTo>
                      <a:pt x="68" y="310"/>
                    </a:lnTo>
                    <a:lnTo>
                      <a:pt x="80" y="309"/>
                    </a:lnTo>
                    <a:lnTo>
                      <a:pt x="81" y="307"/>
                    </a:lnTo>
                    <a:lnTo>
                      <a:pt x="82" y="307"/>
                    </a:lnTo>
                    <a:lnTo>
                      <a:pt x="87" y="313"/>
                    </a:lnTo>
                    <a:lnTo>
                      <a:pt x="87" y="320"/>
                    </a:lnTo>
                    <a:lnTo>
                      <a:pt x="85" y="325"/>
                    </a:lnTo>
                    <a:lnTo>
                      <a:pt x="94" y="342"/>
                    </a:lnTo>
                    <a:lnTo>
                      <a:pt x="95" y="342"/>
                    </a:lnTo>
                    <a:lnTo>
                      <a:pt x="106" y="348"/>
                    </a:lnTo>
                    <a:lnTo>
                      <a:pt x="110" y="349"/>
                    </a:lnTo>
                    <a:lnTo>
                      <a:pt x="113" y="355"/>
                    </a:lnTo>
                    <a:lnTo>
                      <a:pt x="116" y="370"/>
                    </a:lnTo>
                    <a:lnTo>
                      <a:pt x="121" y="379"/>
                    </a:lnTo>
                    <a:lnTo>
                      <a:pt x="128" y="383"/>
                    </a:lnTo>
                    <a:lnTo>
                      <a:pt x="130" y="383"/>
                    </a:lnTo>
                    <a:lnTo>
                      <a:pt x="133" y="384"/>
                    </a:lnTo>
                    <a:lnTo>
                      <a:pt x="140" y="384"/>
                    </a:lnTo>
                    <a:lnTo>
                      <a:pt x="142" y="383"/>
                    </a:lnTo>
                    <a:lnTo>
                      <a:pt x="144" y="383"/>
                    </a:lnTo>
                    <a:lnTo>
                      <a:pt x="147" y="384"/>
                    </a:lnTo>
                    <a:lnTo>
                      <a:pt x="147" y="386"/>
                    </a:lnTo>
                    <a:lnTo>
                      <a:pt x="149" y="391"/>
                    </a:lnTo>
                    <a:lnTo>
                      <a:pt x="148" y="394"/>
                    </a:lnTo>
                    <a:lnTo>
                      <a:pt x="148" y="397"/>
                    </a:lnTo>
                    <a:lnTo>
                      <a:pt x="145" y="397"/>
                    </a:lnTo>
                    <a:lnTo>
                      <a:pt x="144" y="398"/>
                    </a:lnTo>
                    <a:lnTo>
                      <a:pt x="142" y="398"/>
                    </a:lnTo>
                    <a:lnTo>
                      <a:pt x="137" y="408"/>
                    </a:lnTo>
                    <a:lnTo>
                      <a:pt x="135" y="409"/>
                    </a:lnTo>
                    <a:lnTo>
                      <a:pt x="137" y="409"/>
                    </a:lnTo>
                    <a:lnTo>
                      <a:pt x="140" y="418"/>
                    </a:lnTo>
                    <a:lnTo>
                      <a:pt x="140" y="425"/>
                    </a:lnTo>
                    <a:lnTo>
                      <a:pt x="138" y="429"/>
                    </a:lnTo>
                    <a:lnTo>
                      <a:pt x="141" y="429"/>
                    </a:lnTo>
                    <a:lnTo>
                      <a:pt x="156" y="440"/>
                    </a:lnTo>
                    <a:lnTo>
                      <a:pt x="163" y="442"/>
                    </a:lnTo>
                    <a:lnTo>
                      <a:pt x="165" y="442"/>
                    </a:lnTo>
                    <a:lnTo>
                      <a:pt x="165" y="443"/>
                    </a:lnTo>
                    <a:lnTo>
                      <a:pt x="166" y="444"/>
                    </a:lnTo>
                    <a:lnTo>
                      <a:pt x="165" y="444"/>
                    </a:lnTo>
                    <a:lnTo>
                      <a:pt x="163" y="454"/>
                    </a:lnTo>
                    <a:lnTo>
                      <a:pt x="163" y="466"/>
                    </a:lnTo>
                    <a:lnTo>
                      <a:pt x="170" y="469"/>
                    </a:lnTo>
                    <a:lnTo>
                      <a:pt x="173" y="469"/>
                    </a:lnTo>
                    <a:lnTo>
                      <a:pt x="176" y="468"/>
                    </a:lnTo>
                    <a:lnTo>
                      <a:pt x="183" y="459"/>
                    </a:lnTo>
                    <a:lnTo>
                      <a:pt x="186" y="458"/>
                    </a:lnTo>
                    <a:lnTo>
                      <a:pt x="187" y="458"/>
                    </a:lnTo>
                    <a:lnTo>
                      <a:pt x="188" y="457"/>
                    </a:lnTo>
                    <a:lnTo>
                      <a:pt x="209" y="454"/>
                    </a:lnTo>
                    <a:lnTo>
                      <a:pt x="211" y="454"/>
                    </a:lnTo>
                    <a:lnTo>
                      <a:pt x="211" y="453"/>
                    </a:lnTo>
                    <a:lnTo>
                      <a:pt x="209" y="450"/>
                    </a:lnTo>
                    <a:lnTo>
                      <a:pt x="209" y="449"/>
                    </a:lnTo>
                    <a:lnTo>
                      <a:pt x="211" y="447"/>
                    </a:lnTo>
                    <a:lnTo>
                      <a:pt x="216" y="450"/>
                    </a:lnTo>
                    <a:lnTo>
                      <a:pt x="216" y="454"/>
                    </a:lnTo>
                    <a:lnTo>
                      <a:pt x="219" y="459"/>
                    </a:lnTo>
                    <a:lnTo>
                      <a:pt x="222" y="462"/>
                    </a:lnTo>
                    <a:lnTo>
                      <a:pt x="232" y="469"/>
                    </a:lnTo>
                    <a:lnTo>
                      <a:pt x="233" y="469"/>
                    </a:lnTo>
                    <a:lnTo>
                      <a:pt x="236" y="468"/>
                    </a:lnTo>
                    <a:lnTo>
                      <a:pt x="267" y="459"/>
                    </a:lnTo>
                    <a:lnTo>
                      <a:pt x="267" y="458"/>
                    </a:lnTo>
                    <a:lnTo>
                      <a:pt x="271" y="458"/>
                    </a:lnTo>
                    <a:lnTo>
                      <a:pt x="276" y="444"/>
                    </a:lnTo>
                    <a:lnTo>
                      <a:pt x="275" y="437"/>
                    </a:lnTo>
                    <a:lnTo>
                      <a:pt x="274" y="434"/>
                    </a:lnTo>
                    <a:lnTo>
                      <a:pt x="274" y="433"/>
                    </a:lnTo>
                    <a:lnTo>
                      <a:pt x="276" y="430"/>
                    </a:lnTo>
                    <a:lnTo>
                      <a:pt x="279" y="429"/>
                    </a:lnTo>
                    <a:lnTo>
                      <a:pt x="285" y="434"/>
                    </a:lnTo>
                    <a:lnTo>
                      <a:pt x="290" y="451"/>
                    </a:lnTo>
                    <a:lnTo>
                      <a:pt x="290" y="457"/>
                    </a:lnTo>
                    <a:lnTo>
                      <a:pt x="292" y="458"/>
                    </a:lnTo>
                    <a:lnTo>
                      <a:pt x="292" y="461"/>
                    </a:lnTo>
                    <a:lnTo>
                      <a:pt x="296" y="459"/>
                    </a:lnTo>
                    <a:lnTo>
                      <a:pt x="298" y="462"/>
                    </a:lnTo>
                    <a:lnTo>
                      <a:pt x="303" y="468"/>
                    </a:lnTo>
                    <a:lnTo>
                      <a:pt x="303" y="469"/>
                    </a:lnTo>
                    <a:lnTo>
                      <a:pt x="302" y="472"/>
                    </a:lnTo>
                    <a:lnTo>
                      <a:pt x="299" y="482"/>
                    </a:lnTo>
                    <a:lnTo>
                      <a:pt x="299" y="486"/>
                    </a:lnTo>
                    <a:lnTo>
                      <a:pt x="300" y="486"/>
                    </a:lnTo>
                    <a:lnTo>
                      <a:pt x="334" y="496"/>
                    </a:lnTo>
                    <a:lnTo>
                      <a:pt x="341" y="496"/>
                    </a:lnTo>
                    <a:lnTo>
                      <a:pt x="342" y="494"/>
                    </a:lnTo>
                    <a:lnTo>
                      <a:pt x="360" y="494"/>
                    </a:lnTo>
                    <a:lnTo>
                      <a:pt x="367" y="497"/>
                    </a:lnTo>
                    <a:lnTo>
                      <a:pt x="394" y="503"/>
                    </a:lnTo>
                    <a:lnTo>
                      <a:pt x="394" y="507"/>
                    </a:lnTo>
                    <a:lnTo>
                      <a:pt x="395" y="509"/>
                    </a:lnTo>
                    <a:lnTo>
                      <a:pt x="396" y="509"/>
                    </a:lnTo>
                    <a:lnTo>
                      <a:pt x="399" y="511"/>
                    </a:lnTo>
                    <a:lnTo>
                      <a:pt x="402" y="509"/>
                    </a:lnTo>
                    <a:lnTo>
                      <a:pt x="403" y="509"/>
                    </a:lnTo>
                    <a:lnTo>
                      <a:pt x="403" y="506"/>
                    </a:lnTo>
                    <a:lnTo>
                      <a:pt x="405" y="503"/>
                    </a:lnTo>
                    <a:lnTo>
                      <a:pt x="402" y="497"/>
                    </a:lnTo>
                    <a:lnTo>
                      <a:pt x="399" y="496"/>
                    </a:lnTo>
                    <a:lnTo>
                      <a:pt x="396" y="487"/>
                    </a:lnTo>
                    <a:lnTo>
                      <a:pt x="399" y="485"/>
                    </a:lnTo>
                    <a:lnTo>
                      <a:pt x="401" y="475"/>
                    </a:lnTo>
                    <a:lnTo>
                      <a:pt x="401" y="471"/>
                    </a:lnTo>
                    <a:lnTo>
                      <a:pt x="399" y="468"/>
                    </a:lnTo>
                    <a:lnTo>
                      <a:pt x="398" y="466"/>
                    </a:lnTo>
                    <a:lnTo>
                      <a:pt x="394" y="457"/>
                    </a:lnTo>
                    <a:lnTo>
                      <a:pt x="394" y="454"/>
                    </a:lnTo>
                    <a:lnTo>
                      <a:pt x="396" y="453"/>
                    </a:lnTo>
                    <a:lnTo>
                      <a:pt x="398" y="453"/>
                    </a:lnTo>
                    <a:lnTo>
                      <a:pt x="399" y="451"/>
                    </a:lnTo>
                    <a:lnTo>
                      <a:pt x="392" y="437"/>
                    </a:lnTo>
                    <a:lnTo>
                      <a:pt x="387" y="429"/>
                    </a:lnTo>
                    <a:lnTo>
                      <a:pt x="384" y="418"/>
                    </a:lnTo>
                    <a:lnTo>
                      <a:pt x="384" y="412"/>
                    </a:lnTo>
                    <a:lnTo>
                      <a:pt x="385" y="412"/>
                    </a:lnTo>
                    <a:lnTo>
                      <a:pt x="394" y="408"/>
                    </a:lnTo>
                    <a:lnTo>
                      <a:pt x="394" y="402"/>
                    </a:lnTo>
                    <a:lnTo>
                      <a:pt x="396" y="399"/>
                    </a:lnTo>
                    <a:lnTo>
                      <a:pt x="399" y="399"/>
                    </a:lnTo>
                    <a:lnTo>
                      <a:pt x="415" y="395"/>
                    </a:lnTo>
                    <a:lnTo>
                      <a:pt x="434" y="386"/>
                    </a:lnTo>
                    <a:lnTo>
                      <a:pt x="454" y="381"/>
                    </a:lnTo>
                    <a:lnTo>
                      <a:pt x="459" y="379"/>
                    </a:lnTo>
                    <a:lnTo>
                      <a:pt x="459" y="377"/>
                    </a:lnTo>
                    <a:lnTo>
                      <a:pt x="461" y="377"/>
                    </a:lnTo>
                    <a:lnTo>
                      <a:pt x="465" y="373"/>
                    </a:lnTo>
                    <a:lnTo>
                      <a:pt x="468" y="373"/>
                    </a:lnTo>
                    <a:lnTo>
                      <a:pt x="469" y="374"/>
                    </a:lnTo>
                    <a:lnTo>
                      <a:pt x="472" y="374"/>
                    </a:lnTo>
                    <a:lnTo>
                      <a:pt x="473" y="376"/>
                    </a:lnTo>
                    <a:lnTo>
                      <a:pt x="475" y="376"/>
                    </a:lnTo>
                    <a:lnTo>
                      <a:pt x="479" y="374"/>
                    </a:lnTo>
                    <a:lnTo>
                      <a:pt x="486" y="373"/>
                    </a:lnTo>
                    <a:lnTo>
                      <a:pt x="487" y="373"/>
                    </a:lnTo>
                    <a:lnTo>
                      <a:pt x="489" y="370"/>
                    </a:lnTo>
                    <a:lnTo>
                      <a:pt x="483" y="362"/>
                    </a:lnTo>
                    <a:lnTo>
                      <a:pt x="483" y="360"/>
                    </a:lnTo>
                    <a:lnTo>
                      <a:pt x="486" y="352"/>
                    </a:lnTo>
                    <a:lnTo>
                      <a:pt x="489" y="346"/>
                    </a:lnTo>
                    <a:lnTo>
                      <a:pt x="496" y="344"/>
                    </a:lnTo>
                    <a:lnTo>
                      <a:pt x="511" y="344"/>
                    </a:lnTo>
                    <a:lnTo>
                      <a:pt x="511" y="342"/>
                    </a:lnTo>
                    <a:lnTo>
                      <a:pt x="515" y="342"/>
                    </a:lnTo>
                    <a:lnTo>
                      <a:pt x="525" y="344"/>
                    </a:lnTo>
                    <a:lnTo>
                      <a:pt x="554" y="345"/>
                    </a:lnTo>
                    <a:lnTo>
                      <a:pt x="557" y="346"/>
                    </a:lnTo>
                    <a:lnTo>
                      <a:pt x="561" y="349"/>
                    </a:lnTo>
                    <a:lnTo>
                      <a:pt x="563" y="349"/>
                    </a:lnTo>
                    <a:lnTo>
                      <a:pt x="568" y="346"/>
                    </a:lnTo>
                    <a:lnTo>
                      <a:pt x="575" y="346"/>
                    </a:lnTo>
                    <a:lnTo>
                      <a:pt x="584" y="351"/>
                    </a:lnTo>
                    <a:lnTo>
                      <a:pt x="598" y="356"/>
                    </a:lnTo>
                    <a:lnTo>
                      <a:pt x="620" y="356"/>
                    </a:lnTo>
                    <a:lnTo>
                      <a:pt x="621" y="358"/>
                    </a:lnTo>
                    <a:lnTo>
                      <a:pt x="624" y="355"/>
                    </a:lnTo>
                    <a:lnTo>
                      <a:pt x="619" y="355"/>
                    </a:lnTo>
                    <a:lnTo>
                      <a:pt x="614" y="353"/>
                    </a:lnTo>
                    <a:lnTo>
                      <a:pt x="613" y="353"/>
                    </a:lnTo>
                    <a:lnTo>
                      <a:pt x="612" y="352"/>
                    </a:lnTo>
                    <a:lnTo>
                      <a:pt x="612" y="349"/>
                    </a:lnTo>
                    <a:lnTo>
                      <a:pt x="614" y="342"/>
                    </a:lnTo>
                    <a:lnTo>
                      <a:pt x="620" y="334"/>
                    </a:lnTo>
                    <a:lnTo>
                      <a:pt x="620" y="332"/>
                    </a:lnTo>
                    <a:lnTo>
                      <a:pt x="621" y="332"/>
                    </a:lnTo>
                    <a:lnTo>
                      <a:pt x="634" y="335"/>
                    </a:lnTo>
                    <a:lnTo>
                      <a:pt x="640" y="330"/>
                    </a:lnTo>
                    <a:lnTo>
                      <a:pt x="643" y="324"/>
                    </a:lnTo>
                    <a:lnTo>
                      <a:pt x="647" y="319"/>
                    </a:lnTo>
                    <a:lnTo>
                      <a:pt x="653" y="316"/>
                    </a:lnTo>
                    <a:lnTo>
                      <a:pt x="669" y="316"/>
                    </a:lnTo>
                    <a:lnTo>
                      <a:pt x="672" y="314"/>
                    </a:lnTo>
                    <a:lnTo>
                      <a:pt x="673" y="314"/>
                    </a:lnTo>
                    <a:lnTo>
                      <a:pt x="674" y="313"/>
                    </a:lnTo>
                    <a:lnTo>
                      <a:pt x="676" y="313"/>
                    </a:lnTo>
                    <a:lnTo>
                      <a:pt x="677" y="312"/>
                    </a:lnTo>
                    <a:lnTo>
                      <a:pt x="677" y="310"/>
                    </a:lnTo>
                    <a:lnTo>
                      <a:pt x="679" y="309"/>
                    </a:lnTo>
                    <a:lnTo>
                      <a:pt x="677" y="309"/>
                    </a:lnTo>
                    <a:lnTo>
                      <a:pt x="677" y="307"/>
                    </a:lnTo>
                    <a:lnTo>
                      <a:pt x="674" y="306"/>
                    </a:lnTo>
                    <a:lnTo>
                      <a:pt x="666" y="299"/>
                    </a:lnTo>
                    <a:lnTo>
                      <a:pt x="660" y="292"/>
                    </a:lnTo>
                    <a:lnTo>
                      <a:pt x="658" y="282"/>
                    </a:lnTo>
                    <a:lnTo>
                      <a:pt x="656" y="281"/>
                    </a:lnTo>
                    <a:lnTo>
                      <a:pt x="658" y="279"/>
                    </a:lnTo>
                    <a:lnTo>
                      <a:pt x="676" y="270"/>
                    </a:lnTo>
                    <a:lnTo>
                      <a:pt x="677" y="270"/>
                    </a:lnTo>
                    <a:lnTo>
                      <a:pt x="677" y="267"/>
                    </a:lnTo>
                    <a:lnTo>
                      <a:pt x="679" y="267"/>
                    </a:lnTo>
                    <a:lnTo>
                      <a:pt x="679" y="258"/>
                    </a:lnTo>
                    <a:lnTo>
                      <a:pt x="680" y="257"/>
                    </a:lnTo>
                    <a:lnTo>
                      <a:pt x="667" y="245"/>
                    </a:lnTo>
                    <a:lnTo>
                      <a:pt x="666" y="246"/>
                    </a:lnTo>
                    <a:lnTo>
                      <a:pt x="655" y="250"/>
                    </a:lnTo>
                    <a:lnTo>
                      <a:pt x="647" y="247"/>
                    </a:lnTo>
                    <a:lnTo>
                      <a:pt x="635" y="247"/>
                    </a:lnTo>
                    <a:lnTo>
                      <a:pt x="627" y="246"/>
                    </a:lnTo>
                    <a:lnTo>
                      <a:pt x="619" y="243"/>
                    </a:lnTo>
                    <a:lnTo>
                      <a:pt x="606" y="243"/>
                    </a:lnTo>
                    <a:lnTo>
                      <a:pt x="599" y="246"/>
                    </a:lnTo>
                    <a:lnTo>
                      <a:pt x="588" y="249"/>
                    </a:lnTo>
                    <a:lnTo>
                      <a:pt x="580" y="242"/>
                    </a:lnTo>
                    <a:lnTo>
                      <a:pt x="561" y="233"/>
                    </a:lnTo>
                    <a:lnTo>
                      <a:pt x="559" y="233"/>
                    </a:lnTo>
                    <a:lnTo>
                      <a:pt x="552" y="225"/>
                    </a:lnTo>
                    <a:lnTo>
                      <a:pt x="542" y="205"/>
                    </a:lnTo>
                    <a:lnTo>
                      <a:pt x="543" y="205"/>
                    </a:lnTo>
                    <a:lnTo>
                      <a:pt x="557" y="202"/>
                    </a:lnTo>
                    <a:lnTo>
                      <a:pt x="564" y="194"/>
                    </a:lnTo>
                    <a:lnTo>
                      <a:pt x="568" y="173"/>
                    </a:lnTo>
                    <a:lnTo>
                      <a:pt x="566" y="172"/>
                    </a:lnTo>
                    <a:lnTo>
                      <a:pt x="563" y="169"/>
                    </a:lnTo>
                    <a:lnTo>
                      <a:pt x="560" y="168"/>
                    </a:lnTo>
                    <a:lnTo>
                      <a:pt x="559" y="168"/>
                    </a:lnTo>
                    <a:lnTo>
                      <a:pt x="545" y="162"/>
                    </a:lnTo>
                    <a:lnTo>
                      <a:pt x="538" y="155"/>
                    </a:lnTo>
                    <a:lnTo>
                      <a:pt x="535" y="151"/>
                    </a:lnTo>
                    <a:lnTo>
                      <a:pt x="531" y="149"/>
                    </a:lnTo>
                    <a:lnTo>
                      <a:pt x="511" y="149"/>
                    </a:lnTo>
                    <a:lnTo>
                      <a:pt x="510" y="151"/>
                    </a:lnTo>
                    <a:lnTo>
                      <a:pt x="507" y="149"/>
                    </a:lnTo>
                    <a:lnTo>
                      <a:pt x="504" y="149"/>
                    </a:lnTo>
                    <a:lnTo>
                      <a:pt x="496" y="147"/>
                    </a:lnTo>
                    <a:lnTo>
                      <a:pt x="493" y="145"/>
                    </a:lnTo>
                    <a:lnTo>
                      <a:pt x="486" y="137"/>
                    </a:lnTo>
                    <a:lnTo>
                      <a:pt x="483" y="133"/>
                    </a:lnTo>
                    <a:lnTo>
                      <a:pt x="485" y="133"/>
                    </a:lnTo>
                    <a:lnTo>
                      <a:pt x="485" y="131"/>
                    </a:lnTo>
                    <a:lnTo>
                      <a:pt x="486" y="130"/>
                    </a:lnTo>
                    <a:lnTo>
                      <a:pt x="483" y="119"/>
                    </a:lnTo>
                    <a:lnTo>
                      <a:pt x="482" y="118"/>
                    </a:lnTo>
                    <a:lnTo>
                      <a:pt x="480" y="118"/>
                    </a:lnTo>
                    <a:lnTo>
                      <a:pt x="452" y="137"/>
                    </a:lnTo>
                    <a:lnTo>
                      <a:pt x="451" y="138"/>
                    </a:lnTo>
                    <a:lnTo>
                      <a:pt x="447" y="137"/>
                    </a:lnTo>
                    <a:lnTo>
                      <a:pt x="440" y="119"/>
                    </a:lnTo>
                    <a:lnTo>
                      <a:pt x="439" y="119"/>
                    </a:lnTo>
                    <a:lnTo>
                      <a:pt x="439" y="118"/>
                    </a:lnTo>
                    <a:lnTo>
                      <a:pt x="437" y="118"/>
                    </a:lnTo>
                    <a:lnTo>
                      <a:pt x="437" y="115"/>
                    </a:lnTo>
                    <a:lnTo>
                      <a:pt x="439" y="108"/>
                    </a:lnTo>
                    <a:lnTo>
                      <a:pt x="441" y="102"/>
                    </a:lnTo>
                    <a:lnTo>
                      <a:pt x="444" y="101"/>
                    </a:lnTo>
                    <a:lnTo>
                      <a:pt x="446" y="101"/>
                    </a:lnTo>
                    <a:lnTo>
                      <a:pt x="446" y="99"/>
                    </a:lnTo>
                    <a:lnTo>
                      <a:pt x="425" y="7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85" name="Freeform 615">
                <a:extLst>
                  <a:ext uri="{FF2B5EF4-FFF2-40B4-BE49-F238E27FC236}">
                    <a16:creationId xmlns:a16="http://schemas.microsoft.com/office/drawing/2014/main" id="{537671D2-B0FA-80EE-C0A8-5ED1513F30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8" y="1865"/>
                <a:ext cx="130" cy="126"/>
              </a:xfrm>
              <a:custGeom>
                <a:avLst/>
                <a:gdLst>
                  <a:gd name="T0" fmla="*/ 379 w 520"/>
                  <a:gd name="T1" fmla="*/ 31 h 505"/>
                  <a:gd name="T2" fmla="*/ 360 w 520"/>
                  <a:gd name="T3" fmla="*/ 31 h 505"/>
                  <a:gd name="T4" fmla="*/ 307 w 520"/>
                  <a:gd name="T5" fmla="*/ 53 h 505"/>
                  <a:gd name="T6" fmla="*/ 276 w 520"/>
                  <a:gd name="T7" fmla="*/ 76 h 505"/>
                  <a:gd name="T8" fmla="*/ 286 w 520"/>
                  <a:gd name="T9" fmla="*/ 115 h 505"/>
                  <a:gd name="T10" fmla="*/ 291 w 520"/>
                  <a:gd name="T11" fmla="*/ 154 h 505"/>
                  <a:gd name="T12" fmla="*/ 288 w 520"/>
                  <a:gd name="T13" fmla="*/ 167 h 505"/>
                  <a:gd name="T14" fmla="*/ 233 w 520"/>
                  <a:gd name="T15" fmla="*/ 154 h 505"/>
                  <a:gd name="T16" fmla="*/ 195 w 520"/>
                  <a:gd name="T17" fmla="*/ 126 h 505"/>
                  <a:gd name="T18" fmla="*/ 177 w 520"/>
                  <a:gd name="T19" fmla="*/ 92 h 505"/>
                  <a:gd name="T20" fmla="*/ 163 w 520"/>
                  <a:gd name="T21" fmla="*/ 116 h 505"/>
                  <a:gd name="T22" fmla="*/ 111 w 520"/>
                  <a:gd name="T23" fmla="*/ 117 h 505"/>
                  <a:gd name="T24" fmla="*/ 103 w 520"/>
                  <a:gd name="T25" fmla="*/ 112 h 505"/>
                  <a:gd name="T26" fmla="*/ 65 w 520"/>
                  <a:gd name="T27" fmla="*/ 127 h 505"/>
                  <a:gd name="T28" fmla="*/ 46 w 520"/>
                  <a:gd name="T29" fmla="*/ 102 h 505"/>
                  <a:gd name="T30" fmla="*/ 20 w 520"/>
                  <a:gd name="T31" fmla="*/ 102 h 505"/>
                  <a:gd name="T32" fmla="*/ 5 w 520"/>
                  <a:gd name="T33" fmla="*/ 120 h 505"/>
                  <a:gd name="T34" fmla="*/ 10 w 520"/>
                  <a:gd name="T35" fmla="*/ 147 h 505"/>
                  <a:gd name="T36" fmla="*/ 43 w 520"/>
                  <a:gd name="T37" fmla="*/ 189 h 505"/>
                  <a:gd name="T38" fmla="*/ 50 w 520"/>
                  <a:gd name="T39" fmla="*/ 204 h 505"/>
                  <a:gd name="T40" fmla="*/ 46 w 520"/>
                  <a:gd name="T41" fmla="*/ 220 h 505"/>
                  <a:gd name="T42" fmla="*/ 43 w 520"/>
                  <a:gd name="T43" fmla="*/ 236 h 505"/>
                  <a:gd name="T44" fmla="*/ 10 w 520"/>
                  <a:gd name="T45" fmla="*/ 257 h 505"/>
                  <a:gd name="T46" fmla="*/ 4 w 520"/>
                  <a:gd name="T47" fmla="*/ 295 h 505"/>
                  <a:gd name="T48" fmla="*/ 51 w 520"/>
                  <a:gd name="T49" fmla="*/ 309 h 505"/>
                  <a:gd name="T50" fmla="*/ 93 w 520"/>
                  <a:gd name="T51" fmla="*/ 308 h 505"/>
                  <a:gd name="T52" fmla="*/ 86 w 520"/>
                  <a:gd name="T53" fmla="*/ 337 h 505"/>
                  <a:gd name="T54" fmla="*/ 83 w 520"/>
                  <a:gd name="T55" fmla="*/ 348 h 505"/>
                  <a:gd name="T56" fmla="*/ 104 w 520"/>
                  <a:gd name="T57" fmla="*/ 363 h 505"/>
                  <a:gd name="T58" fmla="*/ 122 w 520"/>
                  <a:gd name="T59" fmla="*/ 369 h 505"/>
                  <a:gd name="T60" fmla="*/ 157 w 520"/>
                  <a:gd name="T61" fmla="*/ 397 h 505"/>
                  <a:gd name="T62" fmla="*/ 244 w 520"/>
                  <a:gd name="T63" fmla="*/ 408 h 505"/>
                  <a:gd name="T64" fmla="*/ 227 w 520"/>
                  <a:gd name="T65" fmla="*/ 443 h 505"/>
                  <a:gd name="T66" fmla="*/ 240 w 520"/>
                  <a:gd name="T67" fmla="*/ 457 h 505"/>
                  <a:gd name="T68" fmla="*/ 276 w 520"/>
                  <a:gd name="T69" fmla="*/ 476 h 505"/>
                  <a:gd name="T70" fmla="*/ 329 w 520"/>
                  <a:gd name="T71" fmla="*/ 489 h 505"/>
                  <a:gd name="T72" fmla="*/ 370 w 520"/>
                  <a:gd name="T73" fmla="*/ 503 h 505"/>
                  <a:gd name="T74" fmla="*/ 437 w 520"/>
                  <a:gd name="T75" fmla="*/ 500 h 505"/>
                  <a:gd name="T76" fmla="*/ 451 w 520"/>
                  <a:gd name="T77" fmla="*/ 496 h 505"/>
                  <a:gd name="T78" fmla="*/ 438 w 520"/>
                  <a:gd name="T79" fmla="*/ 461 h 505"/>
                  <a:gd name="T80" fmla="*/ 407 w 520"/>
                  <a:gd name="T81" fmla="*/ 440 h 505"/>
                  <a:gd name="T82" fmla="*/ 427 w 520"/>
                  <a:gd name="T83" fmla="*/ 421 h 505"/>
                  <a:gd name="T84" fmla="*/ 456 w 520"/>
                  <a:gd name="T85" fmla="*/ 385 h 505"/>
                  <a:gd name="T86" fmla="*/ 473 w 520"/>
                  <a:gd name="T87" fmla="*/ 366 h 505"/>
                  <a:gd name="T88" fmla="*/ 453 w 520"/>
                  <a:gd name="T89" fmla="*/ 327 h 505"/>
                  <a:gd name="T90" fmla="*/ 420 w 520"/>
                  <a:gd name="T91" fmla="*/ 287 h 505"/>
                  <a:gd name="T92" fmla="*/ 451 w 520"/>
                  <a:gd name="T93" fmla="*/ 249 h 505"/>
                  <a:gd name="T94" fmla="*/ 467 w 520"/>
                  <a:gd name="T95" fmla="*/ 198 h 505"/>
                  <a:gd name="T96" fmla="*/ 463 w 520"/>
                  <a:gd name="T97" fmla="*/ 178 h 505"/>
                  <a:gd name="T98" fmla="*/ 467 w 520"/>
                  <a:gd name="T99" fmla="*/ 165 h 505"/>
                  <a:gd name="T100" fmla="*/ 452 w 520"/>
                  <a:gd name="T101" fmla="*/ 150 h 505"/>
                  <a:gd name="T102" fmla="*/ 460 w 520"/>
                  <a:gd name="T103" fmla="*/ 134 h 505"/>
                  <a:gd name="T104" fmla="*/ 508 w 520"/>
                  <a:gd name="T105" fmla="*/ 123 h 505"/>
                  <a:gd name="T106" fmla="*/ 519 w 520"/>
                  <a:gd name="T107" fmla="*/ 107 h 505"/>
                  <a:gd name="T108" fmla="*/ 518 w 520"/>
                  <a:gd name="T109" fmla="*/ 67 h 505"/>
                  <a:gd name="T110" fmla="*/ 452 w 520"/>
                  <a:gd name="T111" fmla="*/ 74 h 505"/>
                  <a:gd name="T112" fmla="*/ 428 w 520"/>
                  <a:gd name="T113" fmla="*/ 23 h 505"/>
                  <a:gd name="T114" fmla="*/ 446 w 520"/>
                  <a:gd name="T115" fmla="*/ 3 h 5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520" h="505">
                    <a:moveTo>
                      <a:pt x="388" y="2"/>
                    </a:moveTo>
                    <a:lnTo>
                      <a:pt x="381" y="4"/>
                    </a:lnTo>
                    <a:lnTo>
                      <a:pt x="378" y="10"/>
                    </a:lnTo>
                    <a:lnTo>
                      <a:pt x="375" y="18"/>
                    </a:lnTo>
                    <a:lnTo>
                      <a:pt x="375" y="20"/>
                    </a:lnTo>
                    <a:lnTo>
                      <a:pt x="381" y="28"/>
                    </a:lnTo>
                    <a:lnTo>
                      <a:pt x="379" y="31"/>
                    </a:lnTo>
                    <a:lnTo>
                      <a:pt x="378" y="31"/>
                    </a:lnTo>
                    <a:lnTo>
                      <a:pt x="371" y="32"/>
                    </a:lnTo>
                    <a:lnTo>
                      <a:pt x="367" y="34"/>
                    </a:lnTo>
                    <a:lnTo>
                      <a:pt x="365" y="34"/>
                    </a:lnTo>
                    <a:lnTo>
                      <a:pt x="364" y="32"/>
                    </a:lnTo>
                    <a:lnTo>
                      <a:pt x="361" y="32"/>
                    </a:lnTo>
                    <a:lnTo>
                      <a:pt x="360" y="31"/>
                    </a:lnTo>
                    <a:lnTo>
                      <a:pt x="357" y="31"/>
                    </a:lnTo>
                    <a:lnTo>
                      <a:pt x="353" y="35"/>
                    </a:lnTo>
                    <a:lnTo>
                      <a:pt x="351" y="35"/>
                    </a:lnTo>
                    <a:lnTo>
                      <a:pt x="351" y="37"/>
                    </a:lnTo>
                    <a:lnTo>
                      <a:pt x="346" y="39"/>
                    </a:lnTo>
                    <a:lnTo>
                      <a:pt x="326" y="44"/>
                    </a:lnTo>
                    <a:lnTo>
                      <a:pt x="307" y="53"/>
                    </a:lnTo>
                    <a:lnTo>
                      <a:pt x="291" y="57"/>
                    </a:lnTo>
                    <a:lnTo>
                      <a:pt x="288" y="57"/>
                    </a:lnTo>
                    <a:lnTo>
                      <a:pt x="286" y="60"/>
                    </a:lnTo>
                    <a:lnTo>
                      <a:pt x="286" y="66"/>
                    </a:lnTo>
                    <a:lnTo>
                      <a:pt x="277" y="70"/>
                    </a:lnTo>
                    <a:lnTo>
                      <a:pt x="276" y="70"/>
                    </a:lnTo>
                    <a:lnTo>
                      <a:pt x="276" y="76"/>
                    </a:lnTo>
                    <a:lnTo>
                      <a:pt x="279" y="87"/>
                    </a:lnTo>
                    <a:lnTo>
                      <a:pt x="284" y="95"/>
                    </a:lnTo>
                    <a:lnTo>
                      <a:pt x="291" y="109"/>
                    </a:lnTo>
                    <a:lnTo>
                      <a:pt x="290" y="111"/>
                    </a:lnTo>
                    <a:lnTo>
                      <a:pt x="288" y="111"/>
                    </a:lnTo>
                    <a:lnTo>
                      <a:pt x="286" y="112"/>
                    </a:lnTo>
                    <a:lnTo>
                      <a:pt x="286" y="115"/>
                    </a:lnTo>
                    <a:lnTo>
                      <a:pt x="290" y="124"/>
                    </a:lnTo>
                    <a:lnTo>
                      <a:pt x="291" y="126"/>
                    </a:lnTo>
                    <a:lnTo>
                      <a:pt x="293" y="129"/>
                    </a:lnTo>
                    <a:lnTo>
                      <a:pt x="293" y="133"/>
                    </a:lnTo>
                    <a:lnTo>
                      <a:pt x="291" y="143"/>
                    </a:lnTo>
                    <a:lnTo>
                      <a:pt x="288" y="145"/>
                    </a:lnTo>
                    <a:lnTo>
                      <a:pt x="291" y="154"/>
                    </a:lnTo>
                    <a:lnTo>
                      <a:pt x="294" y="155"/>
                    </a:lnTo>
                    <a:lnTo>
                      <a:pt x="297" y="161"/>
                    </a:lnTo>
                    <a:lnTo>
                      <a:pt x="295" y="164"/>
                    </a:lnTo>
                    <a:lnTo>
                      <a:pt x="295" y="167"/>
                    </a:lnTo>
                    <a:lnTo>
                      <a:pt x="294" y="167"/>
                    </a:lnTo>
                    <a:lnTo>
                      <a:pt x="291" y="169"/>
                    </a:lnTo>
                    <a:lnTo>
                      <a:pt x="288" y="167"/>
                    </a:lnTo>
                    <a:lnTo>
                      <a:pt x="287" y="167"/>
                    </a:lnTo>
                    <a:lnTo>
                      <a:pt x="286" y="165"/>
                    </a:lnTo>
                    <a:lnTo>
                      <a:pt x="286" y="161"/>
                    </a:lnTo>
                    <a:lnTo>
                      <a:pt x="259" y="155"/>
                    </a:lnTo>
                    <a:lnTo>
                      <a:pt x="252" y="152"/>
                    </a:lnTo>
                    <a:lnTo>
                      <a:pt x="234" y="152"/>
                    </a:lnTo>
                    <a:lnTo>
                      <a:pt x="233" y="154"/>
                    </a:lnTo>
                    <a:lnTo>
                      <a:pt x="226" y="154"/>
                    </a:lnTo>
                    <a:lnTo>
                      <a:pt x="192" y="144"/>
                    </a:lnTo>
                    <a:lnTo>
                      <a:pt x="191" y="144"/>
                    </a:lnTo>
                    <a:lnTo>
                      <a:pt x="191" y="140"/>
                    </a:lnTo>
                    <a:lnTo>
                      <a:pt x="194" y="130"/>
                    </a:lnTo>
                    <a:lnTo>
                      <a:pt x="195" y="127"/>
                    </a:lnTo>
                    <a:lnTo>
                      <a:pt x="195" y="126"/>
                    </a:lnTo>
                    <a:lnTo>
                      <a:pt x="190" y="120"/>
                    </a:lnTo>
                    <a:lnTo>
                      <a:pt x="188" y="117"/>
                    </a:lnTo>
                    <a:lnTo>
                      <a:pt x="184" y="119"/>
                    </a:lnTo>
                    <a:lnTo>
                      <a:pt x="184" y="116"/>
                    </a:lnTo>
                    <a:lnTo>
                      <a:pt x="182" y="115"/>
                    </a:lnTo>
                    <a:lnTo>
                      <a:pt x="182" y="109"/>
                    </a:lnTo>
                    <a:lnTo>
                      <a:pt x="177" y="92"/>
                    </a:lnTo>
                    <a:lnTo>
                      <a:pt x="171" y="87"/>
                    </a:lnTo>
                    <a:lnTo>
                      <a:pt x="168" y="88"/>
                    </a:lnTo>
                    <a:lnTo>
                      <a:pt x="166" y="91"/>
                    </a:lnTo>
                    <a:lnTo>
                      <a:pt x="166" y="92"/>
                    </a:lnTo>
                    <a:lnTo>
                      <a:pt x="167" y="95"/>
                    </a:lnTo>
                    <a:lnTo>
                      <a:pt x="168" y="102"/>
                    </a:lnTo>
                    <a:lnTo>
                      <a:pt x="163" y="116"/>
                    </a:lnTo>
                    <a:lnTo>
                      <a:pt x="159" y="116"/>
                    </a:lnTo>
                    <a:lnTo>
                      <a:pt x="159" y="117"/>
                    </a:lnTo>
                    <a:lnTo>
                      <a:pt x="128" y="126"/>
                    </a:lnTo>
                    <a:lnTo>
                      <a:pt x="125" y="127"/>
                    </a:lnTo>
                    <a:lnTo>
                      <a:pt x="124" y="127"/>
                    </a:lnTo>
                    <a:lnTo>
                      <a:pt x="114" y="120"/>
                    </a:lnTo>
                    <a:lnTo>
                      <a:pt x="111" y="117"/>
                    </a:lnTo>
                    <a:lnTo>
                      <a:pt x="108" y="112"/>
                    </a:lnTo>
                    <a:lnTo>
                      <a:pt x="108" y="108"/>
                    </a:lnTo>
                    <a:lnTo>
                      <a:pt x="103" y="105"/>
                    </a:lnTo>
                    <a:lnTo>
                      <a:pt x="101" y="107"/>
                    </a:lnTo>
                    <a:lnTo>
                      <a:pt x="101" y="108"/>
                    </a:lnTo>
                    <a:lnTo>
                      <a:pt x="103" y="111"/>
                    </a:lnTo>
                    <a:lnTo>
                      <a:pt x="103" y="112"/>
                    </a:lnTo>
                    <a:lnTo>
                      <a:pt x="101" y="112"/>
                    </a:lnTo>
                    <a:lnTo>
                      <a:pt x="80" y="115"/>
                    </a:lnTo>
                    <a:lnTo>
                      <a:pt x="79" y="116"/>
                    </a:lnTo>
                    <a:lnTo>
                      <a:pt x="78" y="116"/>
                    </a:lnTo>
                    <a:lnTo>
                      <a:pt x="75" y="117"/>
                    </a:lnTo>
                    <a:lnTo>
                      <a:pt x="68" y="126"/>
                    </a:lnTo>
                    <a:lnTo>
                      <a:pt x="65" y="127"/>
                    </a:lnTo>
                    <a:lnTo>
                      <a:pt x="62" y="127"/>
                    </a:lnTo>
                    <a:lnTo>
                      <a:pt x="55" y="124"/>
                    </a:lnTo>
                    <a:lnTo>
                      <a:pt x="55" y="112"/>
                    </a:lnTo>
                    <a:lnTo>
                      <a:pt x="57" y="102"/>
                    </a:lnTo>
                    <a:lnTo>
                      <a:pt x="54" y="101"/>
                    </a:lnTo>
                    <a:lnTo>
                      <a:pt x="48" y="101"/>
                    </a:lnTo>
                    <a:lnTo>
                      <a:pt x="46" y="102"/>
                    </a:lnTo>
                    <a:lnTo>
                      <a:pt x="44" y="104"/>
                    </a:lnTo>
                    <a:lnTo>
                      <a:pt x="41" y="109"/>
                    </a:lnTo>
                    <a:lnTo>
                      <a:pt x="34" y="117"/>
                    </a:lnTo>
                    <a:lnTo>
                      <a:pt x="32" y="117"/>
                    </a:lnTo>
                    <a:lnTo>
                      <a:pt x="32" y="112"/>
                    </a:lnTo>
                    <a:lnTo>
                      <a:pt x="27" y="108"/>
                    </a:lnTo>
                    <a:lnTo>
                      <a:pt x="20" y="102"/>
                    </a:lnTo>
                    <a:lnTo>
                      <a:pt x="18" y="100"/>
                    </a:lnTo>
                    <a:lnTo>
                      <a:pt x="16" y="100"/>
                    </a:lnTo>
                    <a:lnTo>
                      <a:pt x="7" y="101"/>
                    </a:lnTo>
                    <a:lnTo>
                      <a:pt x="5" y="102"/>
                    </a:lnTo>
                    <a:lnTo>
                      <a:pt x="4" y="105"/>
                    </a:lnTo>
                    <a:lnTo>
                      <a:pt x="5" y="108"/>
                    </a:lnTo>
                    <a:lnTo>
                      <a:pt x="5" y="120"/>
                    </a:lnTo>
                    <a:lnTo>
                      <a:pt x="4" y="124"/>
                    </a:lnTo>
                    <a:lnTo>
                      <a:pt x="7" y="124"/>
                    </a:lnTo>
                    <a:lnTo>
                      <a:pt x="10" y="126"/>
                    </a:lnTo>
                    <a:lnTo>
                      <a:pt x="12" y="127"/>
                    </a:lnTo>
                    <a:lnTo>
                      <a:pt x="12" y="136"/>
                    </a:lnTo>
                    <a:lnTo>
                      <a:pt x="10" y="145"/>
                    </a:lnTo>
                    <a:lnTo>
                      <a:pt x="10" y="147"/>
                    </a:lnTo>
                    <a:lnTo>
                      <a:pt x="13" y="147"/>
                    </a:lnTo>
                    <a:lnTo>
                      <a:pt x="23" y="152"/>
                    </a:lnTo>
                    <a:lnTo>
                      <a:pt x="32" y="155"/>
                    </a:lnTo>
                    <a:lnTo>
                      <a:pt x="41" y="164"/>
                    </a:lnTo>
                    <a:lnTo>
                      <a:pt x="47" y="175"/>
                    </a:lnTo>
                    <a:lnTo>
                      <a:pt x="48" y="176"/>
                    </a:lnTo>
                    <a:lnTo>
                      <a:pt x="43" y="189"/>
                    </a:lnTo>
                    <a:lnTo>
                      <a:pt x="39" y="191"/>
                    </a:lnTo>
                    <a:lnTo>
                      <a:pt x="40" y="197"/>
                    </a:lnTo>
                    <a:lnTo>
                      <a:pt x="44" y="204"/>
                    </a:lnTo>
                    <a:lnTo>
                      <a:pt x="44" y="205"/>
                    </a:lnTo>
                    <a:lnTo>
                      <a:pt x="46" y="207"/>
                    </a:lnTo>
                    <a:lnTo>
                      <a:pt x="48" y="204"/>
                    </a:lnTo>
                    <a:lnTo>
                      <a:pt x="50" y="204"/>
                    </a:lnTo>
                    <a:lnTo>
                      <a:pt x="53" y="201"/>
                    </a:lnTo>
                    <a:lnTo>
                      <a:pt x="54" y="201"/>
                    </a:lnTo>
                    <a:lnTo>
                      <a:pt x="44" y="210"/>
                    </a:lnTo>
                    <a:lnTo>
                      <a:pt x="41" y="210"/>
                    </a:lnTo>
                    <a:lnTo>
                      <a:pt x="43" y="211"/>
                    </a:lnTo>
                    <a:lnTo>
                      <a:pt x="44" y="220"/>
                    </a:lnTo>
                    <a:lnTo>
                      <a:pt x="46" y="220"/>
                    </a:lnTo>
                    <a:lnTo>
                      <a:pt x="46" y="221"/>
                    </a:lnTo>
                    <a:lnTo>
                      <a:pt x="48" y="222"/>
                    </a:lnTo>
                    <a:lnTo>
                      <a:pt x="50" y="222"/>
                    </a:lnTo>
                    <a:lnTo>
                      <a:pt x="50" y="224"/>
                    </a:lnTo>
                    <a:lnTo>
                      <a:pt x="51" y="225"/>
                    </a:lnTo>
                    <a:lnTo>
                      <a:pt x="47" y="232"/>
                    </a:lnTo>
                    <a:lnTo>
                      <a:pt x="43" y="236"/>
                    </a:lnTo>
                    <a:lnTo>
                      <a:pt x="40" y="238"/>
                    </a:lnTo>
                    <a:lnTo>
                      <a:pt x="40" y="239"/>
                    </a:lnTo>
                    <a:lnTo>
                      <a:pt x="41" y="243"/>
                    </a:lnTo>
                    <a:lnTo>
                      <a:pt x="40" y="250"/>
                    </a:lnTo>
                    <a:lnTo>
                      <a:pt x="19" y="250"/>
                    </a:lnTo>
                    <a:lnTo>
                      <a:pt x="15" y="253"/>
                    </a:lnTo>
                    <a:lnTo>
                      <a:pt x="10" y="257"/>
                    </a:lnTo>
                    <a:lnTo>
                      <a:pt x="8" y="261"/>
                    </a:lnTo>
                    <a:lnTo>
                      <a:pt x="12" y="271"/>
                    </a:lnTo>
                    <a:lnTo>
                      <a:pt x="5" y="277"/>
                    </a:lnTo>
                    <a:lnTo>
                      <a:pt x="0" y="291"/>
                    </a:lnTo>
                    <a:lnTo>
                      <a:pt x="0" y="294"/>
                    </a:lnTo>
                    <a:lnTo>
                      <a:pt x="2" y="296"/>
                    </a:lnTo>
                    <a:lnTo>
                      <a:pt x="4" y="295"/>
                    </a:lnTo>
                    <a:lnTo>
                      <a:pt x="7" y="294"/>
                    </a:lnTo>
                    <a:lnTo>
                      <a:pt x="23" y="298"/>
                    </a:lnTo>
                    <a:lnTo>
                      <a:pt x="25" y="299"/>
                    </a:lnTo>
                    <a:lnTo>
                      <a:pt x="46" y="308"/>
                    </a:lnTo>
                    <a:lnTo>
                      <a:pt x="47" y="308"/>
                    </a:lnTo>
                    <a:lnTo>
                      <a:pt x="50" y="309"/>
                    </a:lnTo>
                    <a:lnTo>
                      <a:pt x="51" y="309"/>
                    </a:lnTo>
                    <a:lnTo>
                      <a:pt x="51" y="310"/>
                    </a:lnTo>
                    <a:lnTo>
                      <a:pt x="54" y="306"/>
                    </a:lnTo>
                    <a:lnTo>
                      <a:pt x="55" y="306"/>
                    </a:lnTo>
                    <a:lnTo>
                      <a:pt x="58" y="305"/>
                    </a:lnTo>
                    <a:lnTo>
                      <a:pt x="62" y="305"/>
                    </a:lnTo>
                    <a:lnTo>
                      <a:pt x="82" y="299"/>
                    </a:lnTo>
                    <a:lnTo>
                      <a:pt x="93" y="308"/>
                    </a:lnTo>
                    <a:lnTo>
                      <a:pt x="93" y="309"/>
                    </a:lnTo>
                    <a:lnTo>
                      <a:pt x="94" y="312"/>
                    </a:lnTo>
                    <a:lnTo>
                      <a:pt x="97" y="325"/>
                    </a:lnTo>
                    <a:lnTo>
                      <a:pt x="92" y="334"/>
                    </a:lnTo>
                    <a:lnTo>
                      <a:pt x="90" y="334"/>
                    </a:lnTo>
                    <a:lnTo>
                      <a:pt x="86" y="335"/>
                    </a:lnTo>
                    <a:lnTo>
                      <a:pt x="86" y="337"/>
                    </a:lnTo>
                    <a:lnTo>
                      <a:pt x="83" y="340"/>
                    </a:lnTo>
                    <a:lnTo>
                      <a:pt x="79" y="341"/>
                    </a:lnTo>
                    <a:lnTo>
                      <a:pt x="70" y="341"/>
                    </a:lnTo>
                    <a:lnTo>
                      <a:pt x="61" y="342"/>
                    </a:lnTo>
                    <a:lnTo>
                      <a:pt x="61" y="351"/>
                    </a:lnTo>
                    <a:lnTo>
                      <a:pt x="78" y="351"/>
                    </a:lnTo>
                    <a:lnTo>
                      <a:pt x="83" y="348"/>
                    </a:lnTo>
                    <a:lnTo>
                      <a:pt x="85" y="347"/>
                    </a:lnTo>
                    <a:lnTo>
                      <a:pt x="85" y="345"/>
                    </a:lnTo>
                    <a:lnTo>
                      <a:pt x="86" y="345"/>
                    </a:lnTo>
                    <a:lnTo>
                      <a:pt x="94" y="349"/>
                    </a:lnTo>
                    <a:lnTo>
                      <a:pt x="100" y="356"/>
                    </a:lnTo>
                    <a:lnTo>
                      <a:pt x="103" y="362"/>
                    </a:lnTo>
                    <a:lnTo>
                      <a:pt x="104" y="363"/>
                    </a:lnTo>
                    <a:lnTo>
                      <a:pt x="104" y="366"/>
                    </a:lnTo>
                    <a:lnTo>
                      <a:pt x="103" y="369"/>
                    </a:lnTo>
                    <a:lnTo>
                      <a:pt x="101" y="370"/>
                    </a:lnTo>
                    <a:lnTo>
                      <a:pt x="104" y="370"/>
                    </a:lnTo>
                    <a:lnTo>
                      <a:pt x="110" y="372"/>
                    </a:lnTo>
                    <a:lnTo>
                      <a:pt x="114" y="370"/>
                    </a:lnTo>
                    <a:lnTo>
                      <a:pt x="122" y="369"/>
                    </a:lnTo>
                    <a:lnTo>
                      <a:pt x="137" y="372"/>
                    </a:lnTo>
                    <a:lnTo>
                      <a:pt x="139" y="372"/>
                    </a:lnTo>
                    <a:lnTo>
                      <a:pt x="145" y="400"/>
                    </a:lnTo>
                    <a:lnTo>
                      <a:pt x="145" y="401"/>
                    </a:lnTo>
                    <a:lnTo>
                      <a:pt x="146" y="402"/>
                    </a:lnTo>
                    <a:lnTo>
                      <a:pt x="147" y="401"/>
                    </a:lnTo>
                    <a:lnTo>
                      <a:pt x="157" y="397"/>
                    </a:lnTo>
                    <a:lnTo>
                      <a:pt x="171" y="401"/>
                    </a:lnTo>
                    <a:lnTo>
                      <a:pt x="174" y="402"/>
                    </a:lnTo>
                    <a:lnTo>
                      <a:pt x="180" y="394"/>
                    </a:lnTo>
                    <a:lnTo>
                      <a:pt x="194" y="377"/>
                    </a:lnTo>
                    <a:lnTo>
                      <a:pt x="195" y="379"/>
                    </a:lnTo>
                    <a:lnTo>
                      <a:pt x="199" y="391"/>
                    </a:lnTo>
                    <a:lnTo>
                      <a:pt x="244" y="408"/>
                    </a:lnTo>
                    <a:lnTo>
                      <a:pt x="245" y="408"/>
                    </a:lnTo>
                    <a:lnTo>
                      <a:pt x="247" y="409"/>
                    </a:lnTo>
                    <a:lnTo>
                      <a:pt x="248" y="415"/>
                    </a:lnTo>
                    <a:lnTo>
                      <a:pt x="248" y="421"/>
                    </a:lnTo>
                    <a:lnTo>
                      <a:pt x="238" y="437"/>
                    </a:lnTo>
                    <a:lnTo>
                      <a:pt x="235" y="440"/>
                    </a:lnTo>
                    <a:lnTo>
                      <a:pt x="227" y="443"/>
                    </a:lnTo>
                    <a:lnTo>
                      <a:pt x="227" y="445"/>
                    </a:lnTo>
                    <a:lnTo>
                      <a:pt x="230" y="448"/>
                    </a:lnTo>
                    <a:lnTo>
                      <a:pt x="233" y="450"/>
                    </a:lnTo>
                    <a:lnTo>
                      <a:pt x="235" y="453"/>
                    </a:lnTo>
                    <a:lnTo>
                      <a:pt x="237" y="453"/>
                    </a:lnTo>
                    <a:lnTo>
                      <a:pt x="238" y="454"/>
                    </a:lnTo>
                    <a:lnTo>
                      <a:pt x="240" y="457"/>
                    </a:lnTo>
                    <a:lnTo>
                      <a:pt x="241" y="458"/>
                    </a:lnTo>
                    <a:lnTo>
                      <a:pt x="241" y="460"/>
                    </a:lnTo>
                    <a:lnTo>
                      <a:pt x="248" y="467"/>
                    </a:lnTo>
                    <a:lnTo>
                      <a:pt x="251" y="475"/>
                    </a:lnTo>
                    <a:lnTo>
                      <a:pt x="259" y="485"/>
                    </a:lnTo>
                    <a:lnTo>
                      <a:pt x="269" y="481"/>
                    </a:lnTo>
                    <a:lnTo>
                      <a:pt x="276" y="476"/>
                    </a:lnTo>
                    <a:lnTo>
                      <a:pt x="281" y="479"/>
                    </a:lnTo>
                    <a:lnTo>
                      <a:pt x="291" y="486"/>
                    </a:lnTo>
                    <a:lnTo>
                      <a:pt x="293" y="483"/>
                    </a:lnTo>
                    <a:lnTo>
                      <a:pt x="294" y="482"/>
                    </a:lnTo>
                    <a:lnTo>
                      <a:pt x="308" y="483"/>
                    </a:lnTo>
                    <a:lnTo>
                      <a:pt x="326" y="490"/>
                    </a:lnTo>
                    <a:lnTo>
                      <a:pt x="329" y="489"/>
                    </a:lnTo>
                    <a:lnTo>
                      <a:pt x="333" y="489"/>
                    </a:lnTo>
                    <a:lnTo>
                      <a:pt x="338" y="485"/>
                    </a:lnTo>
                    <a:lnTo>
                      <a:pt x="344" y="483"/>
                    </a:lnTo>
                    <a:lnTo>
                      <a:pt x="357" y="486"/>
                    </a:lnTo>
                    <a:lnTo>
                      <a:pt x="360" y="490"/>
                    </a:lnTo>
                    <a:lnTo>
                      <a:pt x="367" y="505"/>
                    </a:lnTo>
                    <a:lnTo>
                      <a:pt x="370" y="503"/>
                    </a:lnTo>
                    <a:lnTo>
                      <a:pt x="375" y="502"/>
                    </a:lnTo>
                    <a:lnTo>
                      <a:pt x="385" y="492"/>
                    </a:lnTo>
                    <a:lnTo>
                      <a:pt x="396" y="483"/>
                    </a:lnTo>
                    <a:lnTo>
                      <a:pt x="398" y="485"/>
                    </a:lnTo>
                    <a:lnTo>
                      <a:pt x="400" y="485"/>
                    </a:lnTo>
                    <a:lnTo>
                      <a:pt x="405" y="488"/>
                    </a:lnTo>
                    <a:lnTo>
                      <a:pt x="437" y="500"/>
                    </a:lnTo>
                    <a:lnTo>
                      <a:pt x="438" y="502"/>
                    </a:lnTo>
                    <a:lnTo>
                      <a:pt x="439" y="502"/>
                    </a:lnTo>
                    <a:lnTo>
                      <a:pt x="439" y="505"/>
                    </a:lnTo>
                    <a:lnTo>
                      <a:pt x="444" y="505"/>
                    </a:lnTo>
                    <a:lnTo>
                      <a:pt x="449" y="502"/>
                    </a:lnTo>
                    <a:lnTo>
                      <a:pt x="452" y="502"/>
                    </a:lnTo>
                    <a:lnTo>
                      <a:pt x="451" y="496"/>
                    </a:lnTo>
                    <a:lnTo>
                      <a:pt x="451" y="490"/>
                    </a:lnTo>
                    <a:lnTo>
                      <a:pt x="449" y="489"/>
                    </a:lnTo>
                    <a:lnTo>
                      <a:pt x="449" y="488"/>
                    </a:lnTo>
                    <a:lnTo>
                      <a:pt x="441" y="467"/>
                    </a:lnTo>
                    <a:lnTo>
                      <a:pt x="439" y="465"/>
                    </a:lnTo>
                    <a:lnTo>
                      <a:pt x="439" y="462"/>
                    </a:lnTo>
                    <a:lnTo>
                      <a:pt x="438" y="461"/>
                    </a:lnTo>
                    <a:lnTo>
                      <a:pt x="435" y="460"/>
                    </a:lnTo>
                    <a:lnTo>
                      <a:pt x="427" y="453"/>
                    </a:lnTo>
                    <a:lnTo>
                      <a:pt x="425" y="453"/>
                    </a:lnTo>
                    <a:lnTo>
                      <a:pt x="424" y="451"/>
                    </a:lnTo>
                    <a:lnTo>
                      <a:pt x="413" y="446"/>
                    </a:lnTo>
                    <a:lnTo>
                      <a:pt x="410" y="443"/>
                    </a:lnTo>
                    <a:lnTo>
                      <a:pt x="407" y="440"/>
                    </a:lnTo>
                    <a:lnTo>
                      <a:pt x="406" y="439"/>
                    </a:lnTo>
                    <a:lnTo>
                      <a:pt x="410" y="439"/>
                    </a:lnTo>
                    <a:lnTo>
                      <a:pt x="420" y="435"/>
                    </a:lnTo>
                    <a:lnTo>
                      <a:pt x="428" y="429"/>
                    </a:lnTo>
                    <a:lnTo>
                      <a:pt x="430" y="426"/>
                    </a:lnTo>
                    <a:lnTo>
                      <a:pt x="428" y="425"/>
                    </a:lnTo>
                    <a:lnTo>
                      <a:pt x="427" y="421"/>
                    </a:lnTo>
                    <a:lnTo>
                      <a:pt x="427" y="397"/>
                    </a:lnTo>
                    <a:lnTo>
                      <a:pt x="425" y="393"/>
                    </a:lnTo>
                    <a:lnTo>
                      <a:pt x="427" y="393"/>
                    </a:lnTo>
                    <a:lnTo>
                      <a:pt x="445" y="377"/>
                    </a:lnTo>
                    <a:lnTo>
                      <a:pt x="448" y="379"/>
                    </a:lnTo>
                    <a:lnTo>
                      <a:pt x="452" y="381"/>
                    </a:lnTo>
                    <a:lnTo>
                      <a:pt x="456" y="385"/>
                    </a:lnTo>
                    <a:lnTo>
                      <a:pt x="463" y="379"/>
                    </a:lnTo>
                    <a:lnTo>
                      <a:pt x="465" y="376"/>
                    </a:lnTo>
                    <a:lnTo>
                      <a:pt x="466" y="375"/>
                    </a:lnTo>
                    <a:lnTo>
                      <a:pt x="469" y="375"/>
                    </a:lnTo>
                    <a:lnTo>
                      <a:pt x="469" y="373"/>
                    </a:lnTo>
                    <a:lnTo>
                      <a:pt x="470" y="372"/>
                    </a:lnTo>
                    <a:lnTo>
                      <a:pt x="473" y="366"/>
                    </a:lnTo>
                    <a:lnTo>
                      <a:pt x="476" y="362"/>
                    </a:lnTo>
                    <a:lnTo>
                      <a:pt x="476" y="342"/>
                    </a:lnTo>
                    <a:lnTo>
                      <a:pt x="477" y="340"/>
                    </a:lnTo>
                    <a:lnTo>
                      <a:pt x="465" y="338"/>
                    </a:lnTo>
                    <a:lnTo>
                      <a:pt x="463" y="337"/>
                    </a:lnTo>
                    <a:lnTo>
                      <a:pt x="462" y="337"/>
                    </a:lnTo>
                    <a:lnTo>
                      <a:pt x="453" y="327"/>
                    </a:lnTo>
                    <a:lnTo>
                      <a:pt x="453" y="323"/>
                    </a:lnTo>
                    <a:lnTo>
                      <a:pt x="455" y="321"/>
                    </a:lnTo>
                    <a:lnTo>
                      <a:pt x="449" y="317"/>
                    </a:lnTo>
                    <a:lnTo>
                      <a:pt x="432" y="306"/>
                    </a:lnTo>
                    <a:lnTo>
                      <a:pt x="423" y="291"/>
                    </a:lnTo>
                    <a:lnTo>
                      <a:pt x="420" y="288"/>
                    </a:lnTo>
                    <a:lnTo>
                      <a:pt x="420" y="287"/>
                    </a:lnTo>
                    <a:lnTo>
                      <a:pt x="424" y="284"/>
                    </a:lnTo>
                    <a:lnTo>
                      <a:pt x="427" y="281"/>
                    </a:lnTo>
                    <a:lnTo>
                      <a:pt x="441" y="261"/>
                    </a:lnTo>
                    <a:lnTo>
                      <a:pt x="441" y="260"/>
                    </a:lnTo>
                    <a:lnTo>
                      <a:pt x="448" y="251"/>
                    </a:lnTo>
                    <a:lnTo>
                      <a:pt x="451" y="250"/>
                    </a:lnTo>
                    <a:lnTo>
                      <a:pt x="451" y="249"/>
                    </a:lnTo>
                    <a:lnTo>
                      <a:pt x="462" y="236"/>
                    </a:lnTo>
                    <a:lnTo>
                      <a:pt x="463" y="234"/>
                    </a:lnTo>
                    <a:lnTo>
                      <a:pt x="467" y="229"/>
                    </a:lnTo>
                    <a:lnTo>
                      <a:pt x="467" y="227"/>
                    </a:lnTo>
                    <a:lnTo>
                      <a:pt x="469" y="222"/>
                    </a:lnTo>
                    <a:lnTo>
                      <a:pt x="469" y="200"/>
                    </a:lnTo>
                    <a:lnTo>
                      <a:pt x="467" y="198"/>
                    </a:lnTo>
                    <a:lnTo>
                      <a:pt x="463" y="196"/>
                    </a:lnTo>
                    <a:lnTo>
                      <a:pt x="462" y="193"/>
                    </a:lnTo>
                    <a:lnTo>
                      <a:pt x="460" y="191"/>
                    </a:lnTo>
                    <a:lnTo>
                      <a:pt x="459" y="189"/>
                    </a:lnTo>
                    <a:lnTo>
                      <a:pt x="459" y="183"/>
                    </a:lnTo>
                    <a:lnTo>
                      <a:pt x="462" y="182"/>
                    </a:lnTo>
                    <a:lnTo>
                      <a:pt x="463" y="178"/>
                    </a:lnTo>
                    <a:lnTo>
                      <a:pt x="465" y="178"/>
                    </a:lnTo>
                    <a:lnTo>
                      <a:pt x="469" y="174"/>
                    </a:lnTo>
                    <a:lnTo>
                      <a:pt x="469" y="172"/>
                    </a:lnTo>
                    <a:lnTo>
                      <a:pt x="470" y="171"/>
                    </a:lnTo>
                    <a:lnTo>
                      <a:pt x="469" y="168"/>
                    </a:lnTo>
                    <a:lnTo>
                      <a:pt x="469" y="167"/>
                    </a:lnTo>
                    <a:lnTo>
                      <a:pt x="467" y="165"/>
                    </a:lnTo>
                    <a:lnTo>
                      <a:pt x="463" y="162"/>
                    </a:lnTo>
                    <a:lnTo>
                      <a:pt x="460" y="161"/>
                    </a:lnTo>
                    <a:lnTo>
                      <a:pt x="458" y="158"/>
                    </a:lnTo>
                    <a:lnTo>
                      <a:pt x="455" y="157"/>
                    </a:lnTo>
                    <a:lnTo>
                      <a:pt x="453" y="154"/>
                    </a:lnTo>
                    <a:lnTo>
                      <a:pt x="453" y="152"/>
                    </a:lnTo>
                    <a:lnTo>
                      <a:pt x="452" y="150"/>
                    </a:lnTo>
                    <a:lnTo>
                      <a:pt x="453" y="147"/>
                    </a:lnTo>
                    <a:lnTo>
                      <a:pt x="453" y="144"/>
                    </a:lnTo>
                    <a:lnTo>
                      <a:pt x="455" y="140"/>
                    </a:lnTo>
                    <a:lnTo>
                      <a:pt x="455" y="138"/>
                    </a:lnTo>
                    <a:lnTo>
                      <a:pt x="458" y="136"/>
                    </a:lnTo>
                    <a:lnTo>
                      <a:pt x="459" y="136"/>
                    </a:lnTo>
                    <a:lnTo>
                      <a:pt x="460" y="134"/>
                    </a:lnTo>
                    <a:lnTo>
                      <a:pt x="467" y="133"/>
                    </a:lnTo>
                    <a:lnTo>
                      <a:pt x="469" y="133"/>
                    </a:lnTo>
                    <a:lnTo>
                      <a:pt x="470" y="131"/>
                    </a:lnTo>
                    <a:lnTo>
                      <a:pt x="473" y="130"/>
                    </a:lnTo>
                    <a:lnTo>
                      <a:pt x="492" y="126"/>
                    </a:lnTo>
                    <a:lnTo>
                      <a:pt x="505" y="126"/>
                    </a:lnTo>
                    <a:lnTo>
                      <a:pt x="508" y="123"/>
                    </a:lnTo>
                    <a:lnTo>
                      <a:pt x="508" y="120"/>
                    </a:lnTo>
                    <a:lnTo>
                      <a:pt x="509" y="117"/>
                    </a:lnTo>
                    <a:lnTo>
                      <a:pt x="511" y="116"/>
                    </a:lnTo>
                    <a:lnTo>
                      <a:pt x="512" y="112"/>
                    </a:lnTo>
                    <a:lnTo>
                      <a:pt x="515" y="111"/>
                    </a:lnTo>
                    <a:lnTo>
                      <a:pt x="516" y="108"/>
                    </a:lnTo>
                    <a:lnTo>
                      <a:pt x="519" y="107"/>
                    </a:lnTo>
                    <a:lnTo>
                      <a:pt x="520" y="107"/>
                    </a:lnTo>
                    <a:lnTo>
                      <a:pt x="519" y="104"/>
                    </a:lnTo>
                    <a:lnTo>
                      <a:pt x="518" y="80"/>
                    </a:lnTo>
                    <a:lnTo>
                      <a:pt x="519" y="74"/>
                    </a:lnTo>
                    <a:lnTo>
                      <a:pt x="519" y="73"/>
                    </a:lnTo>
                    <a:lnTo>
                      <a:pt x="520" y="69"/>
                    </a:lnTo>
                    <a:lnTo>
                      <a:pt x="518" y="67"/>
                    </a:lnTo>
                    <a:lnTo>
                      <a:pt x="516" y="67"/>
                    </a:lnTo>
                    <a:lnTo>
                      <a:pt x="498" y="62"/>
                    </a:lnTo>
                    <a:lnTo>
                      <a:pt x="491" y="62"/>
                    </a:lnTo>
                    <a:lnTo>
                      <a:pt x="484" y="66"/>
                    </a:lnTo>
                    <a:lnTo>
                      <a:pt x="483" y="66"/>
                    </a:lnTo>
                    <a:lnTo>
                      <a:pt x="458" y="74"/>
                    </a:lnTo>
                    <a:lnTo>
                      <a:pt x="452" y="74"/>
                    </a:lnTo>
                    <a:lnTo>
                      <a:pt x="444" y="76"/>
                    </a:lnTo>
                    <a:lnTo>
                      <a:pt x="442" y="76"/>
                    </a:lnTo>
                    <a:lnTo>
                      <a:pt x="431" y="64"/>
                    </a:lnTo>
                    <a:lnTo>
                      <a:pt x="427" y="63"/>
                    </a:lnTo>
                    <a:lnTo>
                      <a:pt x="425" y="59"/>
                    </a:lnTo>
                    <a:lnTo>
                      <a:pt x="425" y="35"/>
                    </a:lnTo>
                    <a:lnTo>
                      <a:pt x="428" y="23"/>
                    </a:lnTo>
                    <a:lnTo>
                      <a:pt x="427" y="20"/>
                    </a:lnTo>
                    <a:lnTo>
                      <a:pt x="435" y="16"/>
                    </a:lnTo>
                    <a:lnTo>
                      <a:pt x="452" y="11"/>
                    </a:lnTo>
                    <a:lnTo>
                      <a:pt x="453" y="11"/>
                    </a:lnTo>
                    <a:lnTo>
                      <a:pt x="453" y="7"/>
                    </a:lnTo>
                    <a:lnTo>
                      <a:pt x="449" y="4"/>
                    </a:lnTo>
                    <a:lnTo>
                      <a:pt x="446" y="3"/>
                    </a:lnTo>
                    <a:lnTo>
                      <a:pt x="417" y="2"/>
                    </a:lnTo>
                    <a:lnTo>
                      <a:pt x="407" y="0"/>
                    </a:lnTo>
                    <a:lnTo>
                      <a:pt x="403" y="0"/>
                    </a:lnTo>
                    <a:lnTo>
                      <a:pt x="403" y="2"/>
                    </a:lnTo>
                    <a:lnTo>
                      <a:pt x="388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86" name="Freeform 616">
                <a:extLst>
                  <a:ext uri="{FF2B5EF4-FFF2-40B4-BE49-F238E27FC236}">
                    <a16:creationId xmlns:a16="http://schemas.microsoft.com/office/drawing/2014/main" id="{44D74CE2-92DC-3DB4-6DD8-938775EAA6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3" y="1856"/>
                <a:ext cx="94" cy="102"/>
              </a:xfrm>
              <a:custGeom>
                <a:avLst/>
                <a:gdLst>
                  <a:gd name="T0" fmla="*/ 5 w 376"/>
                  <a:gd name="T1" fmla="*/ 72 h 409"/>
                  <a:gd name="T2" fmla="*/ 32 w 376"/>
                  <a:gd name="T3" fmla="*/ 111 h 409"/>
                  <a:gd name="T4" fmla="*/ 96 w 376"/>
                  <a:gd name="T5" fmla="*/ 104 h 409"/>
                  <a:gd name="T6" fmla="*/ 99 w 376"/>
                  <a:gd name="T7" fmla="*/ 141 h 409"/>
                  <a:gd name="T8" fmla="*/ 91 w 376"/>
                  <a:gd name="T9" fmla="*/ 153 h 409"/>
                  <a:gd name="T10" fmla="*/ 53 w 376"/>
                  <a:gd name="T11" fmla="*/ 167 h 409"/>
                  <a:gd name="T12" fmla="*/ 38 w 376"/>
                  <a:gd name="T13" fmla="*/ 173 h 409"/>
                  <a:gd name="T14" fmla="*/ 33 w 376"/>
                  <a:gd name="T15" fmla="*/ 189 h 409"/>
                  <a:gd name="T16" fmla="*/ 47 w 376"/>
                  <a:gd name="T17" fmla="*/ 202 h 409"/>
                  <a:gd name="T18" fmla="*/ 45 w 376"/>
                  <a:gd name="T19" fmla="*/ 215 h 409"/>
                  <a:gd name="T20" fmla="*/ 42 w 376"/>
                  <a:gd name="T21" fmla="*/ 230 h 409"/>
                  <a:gd name="T22" fmla="*/ 47 w 376"/>
                  <a:gd name="T23" fmla="*/ 266 h 409"/>
                  <a:gd name="T24" fmla="*/ 21 w 376"/>
                  <a:gd name="T25" fmla="*/ 297 h 409"/>
                  <a:gd name="T26" fmla="*/ 3 w 376"/>
                  <a:gd name="T27" fmla="*/ 328 h 409"/>
                  <a:gd name="T28" fmla="*/ 42 w 376"/>
                  <a:gd name="T29" fmla="*/ 374 h 409"/>
                  <a:gd name="T30" fmla="*/ 82 w 376"/>
                  <a:gd name="T31" fmla="*/ 372 h 409"/>
                  <a:gd name="T32" fmla="*/ 110 w 376"/>
                  <a:gd name="T33" fmla="*/ 375 h 409"/>
                  <a:gd name="T34" fmla="*/ 138 w 376"/>
                  <a:gd name="T35" fmla="*/ 385 h 409"/>
                  <a:gd name="T36" fmla="*/ 162 w 376"/>
                  <a:gd name="T37" fmla="*/ 403 h 409"/>
                  <a:gd name="T38" fmla="*/ 199 w 376"/>
                  <a:gd name="T39" fmla="*/ 398 h 409"/>
                  <a:gd name="T40" fmla="*/ 188 w 376"/>
                  <a:gd name="T41" fmla="*/ 371 h 409"/>
                  <a:gd name="T42" fmla="*/ 199 w 376"/>
                  <a:gd name="T43" fmla="*/ 355 h 409"/>
                  <a:gd name="T44" fmla="*/ 266 w 376"/>
                  <a:gd name="T45" fmla="*/ 336 h 409"/>
                  <a:gd name="T46" fmla="*/ 258 w 376"/>
                  <a:gd name="T47" fmla="*/ 329 h 409"/>
                  <a:gd name="T48" fmla="*/ 229 w 376"/>
                  <a:gd name="T49" fmla="*/ 322 h 409"/>
                  <a:gd name="T50" fmla="*/ 229 w 376"/>
                  <a:gd name="T51" fmla="*/ 298 h 409"/>
                  <a:gd name="T52" fmla="*/ 212 w 376"/>
                  <a:gd name="T53" fmla="*/ 258 h 409"/>
                  <a:gd name="T54" fmla="*/ 251 w 376"/>
                  <a:gd name="T55" fmla="*/ 261 h 409"/>
                  <a:gd name="T56" fmla="*/ 278 w 376"/>
                  <a:gd name="T57" fmla="*/ 247 h 409"/>
                  <a:gd name="T58" fmla="*/ 280 w 376"/>
                  <a:gd name="T59" fmla="*/ 191 h 409"/>
                  <a:gd name="T60" fmla="*/ 276 w 376"/>
                  <a:gd name="T61" fmla="*/ 141 h 409"/>
                  <a:gd name="T62" fmla="*/ 282 w 376"/>
                  <a:gd name="T63" fmla="*/ 111 h 409"/>
                  <a:gd name="T64" fmla="*/ 317 w 376"/>
                  <a:gd name="T65" fmla="*/ 92 h 409"/>
                  <a:gd name="T66" fmla="*/ 324 w 376"/>
                  <a:gd name="T67" fmla="*/ 96 h 409"/>
                  <a:gd name="T68" fmla="*/ 331 w 376"/>
                  <a:gd name="T69" fmla="*/ 111 h 409"/>
                  <a:gd name="T70" fmla="*/ 355 w 376"/>
                  <a:gd name="T71" fmla="*/ 128 h 409"/>
                  <a:gd name="T72" fmla="*/ 360 w 376"/>
                  <a:gd name="T73" fmla="*/ 110 h 409"/>
                  <a:gd name="T74" fmla="*/ 362 w 376"/>
                  <a:gd name="T75" fmla="*/ 94 h 409"/>
                  <a:gd name="T76" fmla="*/ 369 w 376"/>
                  <a:gd name="T77" fmla="*/ 58 h 409"/>
                  <a:gd name="T78" fmla="*/ 343 w 376"/>
                  <a:gd name="T79" fmla="*/ 16 h 409"/>
                  <a:gd name="T80" fmla="*/ 342 w 376"/>
                  <a:gd name="T81" fmla="*/ 0 h 409"/>
                  <a:gd name="T82" fmla="*/ 317 w 376"/>
                  <a:gd name="T83" fmla="*/ 19 h 409"/>
                  <a:gd name="T84" fmla="*/ 306 w 376"/>
                  <a:gd name="T85" fmla="*/ 27 h 409"/>
                  <a:gd name="T86" fmla="*/ 276 w 376"/>
                  <a:gd name="T87" fmla="*/ 32 h 409"/>
                  <a:gd name="T88" fmla="*/ 236 w 376"/>
                  <a:gd name="T89" fmla="*/ 43 h 409"/>
                  <a:gd name="T90" fmla="*/ 213 w 376"/>
                  <a:gd name="T91" fmla="*/ 68 h 409"/>
                  <a:gd name="T92" fmla="*/ 211 w 376"/>
                  <a:gd name="T93" fmla="*/ 62 h 409"/>
                  <a:gd name="T94" fmla="*/ 177 w 376"/>
                  <a:gd name="T95" fmla="*/ 46 h 409"/>
                  <a:gd name="T96" fmla="*/ 156 w 376"/>
                  <a:gd name="T97" fmla="*/ 16 h 409"/>
                  <a:gd name="T98" fmla="*/ 145 w 376"/>
                  <a:gd name="T99" fmla="*/ 9 h 409"/>
                  <a:gd name="T100" fmla="*/ 112 w 376"/>
                  <a:gd name="T101" fmla="*/ 25 h 409"/>
                  <a:gd name="T102" fmla="*/ 84 w 376"/>
                  <a:gd name="T103" fmla="*/ 44 h 409"/>
                  <a:gd name="T104" fmla="*/ 93 w 376"/>
                  <a:gd name="T105" fmla="*/ 53 h 409"/>
                  <a:gd name="T106" fmla="*/ 35 w 376"/>
                  <a:gd name="T107" fmla="*/ 44 h 4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76" h="409">
                    <a:moveTo>
                      <a:pt x="33" y="48"/>
                    </a:moveTo>
                    <a:lnTo>
                      <a:pt x="32" y="48"/>
                    </a:lnTo>
                    <a:lnTo>
                      <a:pt x="15" y="53"/>
                    </a:lnTo>
                    <a:lnTo>
                      <a:pt x="7" y="57"/>
                    </a:lnTo>
                    <a:lnTo>
                      <a:pt x="8" y="60"/>
                    </a:lnTo>
                    <a:lnTo>
                      <a:pt x="5" y="72"/>
                    </a:lnTo>
                    <a:lnTo>
                      <a:pt x="5" y="96"/>
                    </a:lnTo>
                    <a:lnTo>
                      <a:pt x="7" y="100"/>
                    </a:lnTo>
                    <a:lnTo>
                      <a:pt x="11" y="101"/>
                    </a:lnTo>
                    <a:lnTo>
                      <a:pt x="22" y="113"/>
                    </a:lnTo>
                    <a:lnTo>
                      <a:pt x="24" y="113"/>
                    </a:lnTo>
                    <a:lnTo>
                      <a:pt x="32" y="111"/>
                    </a:lnTo>
                    <a:lnTo>
                      <a:pt x="38" y="111"/>
                    </a:lnTo>
                    <a:lnTo>
                      <a:pt x="63" y="103"/>
                    </a:lnTo>
                    <a:lnTo>
                      <a:pt x="64" y="103"/>
                    </a:lnTo>
                    <a:lnTo>
                      <a:pt x="71" y="99"/>
                    </a:lnTo>
                    <a:lnTo>
                      <a:pt x="78" y="99"/>
                    </a:lnTo>
                    <a:lnTo>
                      <a:pt x="96" y="104"/>
                    </a:lnTo>
                    <a:lnTo>
                      <a:pt x="98" y="104"/>
                    </a:lnTo>
                    <a:lnTo>
                      <a:pt x="100" y="106"/>
                    </a:lnTo>
                    <a:lnTo>
                      <a:pt x="99" y="110"/>
                    </a:lnTo>
                    <a:lnTo>
                      <a:pt x="99" y="111"/>
                    </a:lnTo>
                    <a:lnTo>
                      <a:pt x="98" y="117"/>
                    </a:lnTo>
                    <a:lnTo>
                      <a:pt x="99" y="141"/>
                    </a:lnTo>
                    <a:lnTo>
                      <a:pt x="100" y="144"/>
                    </a:lnTo>
                    <a:lnTo>
                      <a:pt x="99" y="144"/>
                    </a:lnTo>
                    <a:lnTo>
                      <a:pt x="96" y="145"/>
                    </a:lnTo>
                    <a:lnTo>
                      <a:pt x="95" y="148"/>
                    </a:lnTo>
                    <a:lnTo>
                      <a:pt x="92" y="149"/>
                    </a:lnTo>
                    <a:lnTo>
                      <a:pt x="91" y="153"/>
                    </a:lnTo>
                    <a:lnTo>
                      <a:pt x="89" y="154"/>
                    </a:lnTo>
                    <a:lnTo>
                      <a:pt x="88" y="157"/>
                    </a:lnTo>
                    <a:lnTo>
                      <a:pt x="88" y="160"/>
                    </a:lnTo>
                    <a:lnTo>
                      <a:pt x="85" y="163"/>
                    </a:lnTo>
                    <a:lnTo>
                      <a:pt x="72" y="163"/>
                    </a:lnTo>
                    <a:lnTo>
                      <a:pt x="53" y="167"/>
                    </a:lnTo>
                    <a:lnTo>
                      <a:pt x="50" y="168"/>
                    </a:lnTo>
                    <a:lnTo>
                      <a:pt x="49" y="170"/>
                    </a:lnTo>
                    <a:lnTo>
                      <a:pt x="47" y="170"/>
                    </a:lnTo>
                    <a:lnTo>
                      <a:pt x="40" y="171"/>
                    </a:lnTo>
                    <a:lnTo>
                      <a:pt x="39" y="173"/>
                    </a:lnTo>
                    <a:lnTo>
                      <a:pt x="38" y="173"/>
                    </a:lnTo>
                    <a:lnTo>
                      <a:pt x="35" y="175"/>
                    </a:lnTo>
                    <a:lnTo>
                      <a:pt x="35" y="177"/>
                    </a:lnTo>
                    <a:lnTo>
                      <a:pt x="33" y="181"/>
                    </a:lnTo>
                    <a:lnTo>
                      <a:pt x="33" y="184"/>
                    </a:lnTo>
                    <a:lnTo>
                      <a:pt x="32" y="187"/>
                    </a:lnTo>
                    <a:lnTo>
                      <a:pt x="33" y="189"/>
                    </a:lnTo>
                    <a:lnTo>
                      <a:pt x="33" y="191"/>
                    </a:lnTo>
                    <a:lnTo>
                      <a:pt x="35" y="194"/>
                    </a:lnTo>
                    <a:lnTo>
                      <a:pt x="38" y="195"/>
                    </a:lnTo>
                    <a:lnTo>
                      <a:pt x="40" y="198"/>
                    </a:lnTo>
                    <a:lnTo>
                      <a:pt x="43" y="199"/>
                    </a:lnTo>
                    <a:lnTo>
                      <a:pt x="47" y="202"/>
                    </a:lnTo>
                    <a:lnTo>
                      <a:pt x="49" y="204"/>
                    </a:lnTo>
                    <a:lnTo>
                      <a:pt x="49" y="205"/>
                    </a:lnTo>
                    <a:lnTo>
                      <a:pt x="50" y="208"/>
                    </a:lnTo>
                    <a:lnTo>
                      <a:pt x="49" y="209"/>
                    </a:lnTo>
                    <a:lnTo>
                      <a:pt x="49" y="211"/>
                    </a:lnTo>
                    <a:lnTo>
                      <a:pt x="45" y="215"/>
                    </a:lnTo>
                    <a:lnTo>
                      <a:pt x="43" y="215"/>
                    </a:lnTo>
                    <a:lnTo>
                      <a:pt x="42" y="219"/>
                    </a:lnTo>
                    <a:lnTo>
                      <a:pt x="39" y="220"/>
                    </a:lnTo>
                    <a:lnTo>
                      <a:pt x="39" y="226"/>
                    </a:lnTo>
                    <a:lnTo>
                      <a:pt x="40" y="228"/>
                    </a:lnTo>
                    <a:lnTo>
                      <a:pt x="42" y="230"/>
                    </a:lnTo>
                    <a:lnTo>
                      <a:pt x="43" y="233"/>
                    </a:lnTo>
                    <a:lnTo>
                      <a:pt x="47" y="235"/>
                    </a:lnTo>
                    <a:lnTo>
                      <a:pt x="49" y="237"/>
                    </a:lnTo>
                    <a:lnTo>
                      <a:pt x="49" y="259"/>
                    </a:lnTo>
                    <a:lnTo>
                      <a:pt x="47" y="264"/>
                    </a:lnTo>
                    <a:lnTo>
                      <a:pt x="47" y="266"/>
                    </a:lnTo>
                    <a:lnTo>
                      <a:pt x="43" y="271"/>
                    </a:lnTo>
                    <a:lnTo>
                      <a:pt x="42" y="273"/>
                    </a:lnTo>
                    <a:lnTo>
                      <a:pt x="31" y="286"/>
                    </a:lnTo>
                    <a:lnTo>
                      <a:pt x="31" y="287"/>
                    </a:lnTo>
                    <a:lnTo>
                      <a:pt x="28" y="288"/>
                    </a:lnTo>
                    <a:lnTo>
                      <a:pt x="21" y="297"/>
                    </a:lnTo>
                    <a:lnTo>
                      <a:pt x="21" y="298"/>
                    </a:lnTo>
                    <a:lnTo>
                      <a:pt x="7" y="318"/>
                    </a:lnTo>
                    <a:lnTo>
                      <a:pt x="4" y="321"/>
                    </a:lnTo>
                    <a:lnTo>
                      <a:pt x="0" y="324"/>
                    </a:lnTo>
                    <a:lnTo>
                      <a:pt x="0" y="325"/>
                    </a:lnTo>
                    <a:lnTo>
                      <a:pt x="3" y="328"/>
                    </a:lnTo>
                    <a:lnTo>
                      <a:pt x="12" y="343"/>
                    </a:lnTo>
                    <a:lnTo>
                      <a:pt x="29" y="354"/>
                    </a:lnTo>
                    <a:lnTo>
                      <a:pt x="35" y="358"/>
                    </a:lnTo>
                    <a:lnTo>
                      <a:pt x="33" y="360"/>
                    </a:lnTo>
                    <a:lnTo>
                      <a:pt x="33" y="364"/>
                    </a:lnTo>
                    <a:lnTo>
                      <a:pt x="42" y="374"/>
                    </a:lnTo>
                    <a:lnTo>
                      <a:pt x="43" y="374"/>
                    </a:lnTo>
                    <a:lnTo>
                      <a:pt x="45" y="375"/>
                    </a:lnTo>
                    <a:lnTo>
                      <a:pt x="57" y="377"/>
                    </a:lnTo>
                    <a:lnTo>
                      <a:pt x="74" y="374"/>
                    </a:lnTo>
                    <a:lnTo>
                      <a:pt x="79" y="374"/>
                    </a:lnTo>
                    <a:lnTo>
                      <a:pt x="82" y="372"/>
                    </a:lnTo>
                    <a:lnTo>
                      <a:pt x="84" y="371"/>
                    </a:lnTo>
                    <a:lnTo>
                      <a:pt x="92" y="372"/>
                    </a:lnTo>
                    <a:lnTo>
                      <a:pt x="95" y="381"/>
                    </a:lnTo>
                    <a:lnTo>
                      <a:pt x="99" y="381"/>
                    </a:lnTo>
                    <a:lnTo>
                      <a:pt x="109" y="377"/>
                    </a:lnTo>
                    <a:lnTo>
                      <a:pt x="110" y="375"/>
                    </a:lnTo>
                    <a:lnTo>
                      <a:pt x="110" y="377"/>
                    </a:lnTo>
                    <a:lnTo>
                      <a:pt x="113" y="385"/>
                    </a:lnTo>
                    <a:lnTo>
                      <a:pt x="116" y="388"/>
                    </a:lnTo>
                    <a:lnTo>
                      <a:pt x="124" y="392"/>
                    </a:lnTo>
                    <a:lnTo>
                      <a:pt x="128" y="388"/>
                    </a:lnTo>
                    <a:lnTo>
                      <a:pt x="138" y="385"/>
                    </a:lnTo>
                    <a:lnTo>
                      <a:pt x="151" y="386"/>
                    </a:lnTo>
                    <a:lnTo>
                      <a:pt x="152" y="386"/>
                    </a:lnTo>
                    <a:lnTo>
                      <a:pt x="151" y="388"/>
                    </a:lnTo>
                    <a:lnTo>
                      <a:pt x="151" y="389"/>
                    </a:lnTo>
                    <a:lnTo>
                      <a:pt x="153" y="392"/>
                    </a:lnTo>
                    <a:lnTo>
                      <a:pt x="162" y="403"/>
                    </a:lnTo>
                    <a:lnTo>
                      <a:pt x="169" y="409"/>
                    </a:lnTo>
                    <a:lnTo>
                      <a:pt x="179" y="406"/>
                    </a:lnTo>
                    <a:lnTo>
                      <a:pt x="192" y="399"/>
                    </a:lnTo>
                    <a:lnTo>
                      <a:pt x="194" y="400"/>
                    </a:lnTo>
                    <a:lnTo>
                      <a:pt x="195" y="400"/>
                    </a:lnTo>
                    <a:lnTo>
                      <a:pt x="199" y="398"/>
                    </a:lnTo>
                    <a:lnTo>
                      <a:pt x="201" y="391"/>
                    </a:lnTo>
                    <a:lnTo>
                      <a:pt x="202" y="391"/>
                    </a:lnTo>
                    <a:lnTo>
                      <a:pt x="202" y="389"/>
                    </a:lnTo>
                    <a:lnTo>
                      <a:pt x="201" y="388"/>
                    </a:lnTo>
                    <a:lnTo>
                      <a:pt x="194" y="384"/>
                    </a:lnTo>
                    <a:lnTo>
                      <a:pt x="188" y="371"/>
                    </a:lnTo>
                    <a:lnTo>
                      <a:pt x="188" y="368"/>
                    </a:lnTo>
                    <a:lnTo>
                      <a:pt x="190" y="367"/>
                    </a:lnTo>
                    <a:lnTo>
                      <a:pt x="190" y="364"/>
                    </a:lnTo>
                    <a:lnTo>
                      <a:pt x="192" y="362"/>
                    </a:lnTo>
                    <a:lnTo>
                      <a:pt x="197" y="355"/>
                    </a:lnTo>
                    <a:lnTo>
                      <a:pt x="199" y="355"/>
                    </a:lnTo>
                    <a:lnTo>
                      <a:pt x="213" y="358"/>
                    </a:lnTo>
                    <a:lnTo>
                      <a:pt x="220" y="358"/>
                    </a:lnTo>
                    <a:lnTo>
                      <a:pt x="230" y="355"/>
                    </a:lnTo>
                    <a:lnTo>
                      <a:pt x="239" y="354"/>
                    </a:lnTo>
                    <a:lnTo>
                      <a:pt x="262" y="340"/>
                    </a:lnTo>
                    <a:lnTo>
                      <a:pt x="266" y="336"/>
                    </a:lnTo>
                    <a:lnTo>
                      <a:pt x="265" y="335"/>
                    </a:lnTo>
                    <a:lnTo>
                      <a:pt x="265" y="332"/>
                    </a:lnTo>
                    <a:lnTo>
                      <a:pt x="264" y="331"/>
                    </a:lnTo>
                    <a:lnTo>
                      <a:pt x="261" y="329"/>
                    </a:lnTo>
                    <a:lnTo>
                      <a:pt x="259" y="328"/>
                    </a:lnTo>
                    <a:lnTo>
                      <a:pt x="258" y="329"/>
                    </a:lnTo>
                    <a:lnTo>
                      <a:pt x="257" y="329"/>
                    </a:lnTo>
                    <a:lnTo>
                      <a:pt x="254" y="331"/>
                    </a:lnTo>
                    <a:lnTo>
                      <a:pt x="246" y="331"/>
                    </a:lnTo>
                    <a:lnTo>
                      <a:pt x="239" y="324"/>
                    </a:lnTo>
                    <a:lnTo>
                      <a:pt x="232" y="322"/>
                    </a:lnTo>
                    <a:lnTo>
                      <a:pt x="229" y="322"/>
                    </a:lnTo>
                    <a:lnTo>
                      <a:pt x="225" y="318"/>
                    </a:lnTo>
                    <a:lnTo>
                      <a:pt x="222" y="311"/>
                    </a:lnTo>
                    <a:lnTo>
                      <a:pt x="222" y="310"/>
                    </a:lnTo>
                    <a:lnTo>
                      <a:pt x="225" y="305"/>
                    </a:lnTo>
                    <a:lnTo>
                      <a:pt x="229" y="301"/>
                    </a:lnTo>
                    <a:lnTo>
                      <a:pt x="229" y="298"/>
                    </a:lnTo>
                    <a:lnTo>
                      <a:pt x="226" y="291"/>
                    </a:lnTo>
                    <a:lnTo>
                      <a:pt x="225" y="290"/>
                    </a:lnTo>
                    <a:lnTo>
                      <a:pt x="222" y="290"/>
                    </a:lnTo>
                    <a:lnTo>
                      <a:pt x="220" y="280"/>
                    </a:lnTo>
                    <a:lnTo>
                      <a:pt x="212" y="259"/>
                    </a:lnTo>
                    <a:lnTo>
                      <a:pt x="212" y="258"/>
                    </a:lnTo>
                    <a:lnTo>
                      <a:pt x="216" y="255"/>
                    </a:lnTo>
                    <a:lnTo>
                      <a:pt x="218" y="254"/>
                    </a:lnTo>
                    <a:lnTo>
                      <a:pt x="220" y="255"/>
                    </a:lnTo>
                    <a:lnTo>
                      <a:pt x="225" y="257"/>
                    </a:lnTo>
                    <a:lnTo>
                      <a:pt x="240" y="257"/>
                    </a:lnTo>
                    <a:lnTo>
                      <a:pt x="251" y="261"/>
                    </a:lnTo>
                    <a:lnTo>
                      <a:pt x="259" y="258"/>
                    </a:lnTo>
                    <a:lnTo>
                      <a:pt x="269" y="248"/>
                    </a:lnTo>
                    <a:lnTo>
                      <a:pt x="272" y="248"/>
                    </a:lnTo>
                    <a:lnTo>
                      <a:pt x="275" y="251"/>
                    </a:lnTo>
                    <a:lnTo>
                      <a:pt x="278" y="248"/>
                    </a:lnTo>
                    <a:lnTo>
                      <a:pt x="278" y="247"/>
                    </a:lnTo>
                    <a:lnTo>
                      <a:pt x="275" y="247"/>
                    </a:lnTo>
                    <a:lnTo>
                      <a:pt x="268" y="240"/>
                    </a:lnTo>
                    <a:lnTo>
                      <a:pt x="268" y="224"/>
                    </a:lnTo>
                    <a:lnTo>
                      <a:pt x="269" y="221"/>
                    </a:lnTo>
                    <a:lnTo>
                      <a:pt x="280" y="204"/>
                    </a:lnTo>
                    <a:lnTo>
                      <a:pt x="280" y="191"/>
                    </a:lnTo>
                    <a:lnTo>
                      <a:pt x="269" y="191"/>
                    </a:lnTo>
                    <a:lnTo>
                      <a:pt x="265" y="187"/>
                    </a:lnTo>
                    <a:lnTo>
                      <a:pt x="262" y="181"/>
                    </a:lnTo>
                    <a:lnTo>
                      <a:pt x="262" y="180"/>
                    </a:lnTo>
                    <a:lnTo>
                      <a:pt x="273" y="160"/>
                    </a:lnTo>
                    <a:lnTo>
                      <a:pt x="276" y="141"/>
                    </a:lnTo>
                    <a:lnTo>
                      <a:pt x="276" y="139"/>
                    </a:lnTo>
                    <a:lnTo>
                      <a:pt x="279" y="137"/>
                    </a:lnTo>
                    <a:lnTo>
                      <a:pt x="276" y="132"/>
                    </a:lnTo>
                    <a:lnTo>
                      <a:pt x="273" y="129"/>
                    </a:lnTo>
                    <a:lnTo>
                      <a:pt x="276" y="120"/>
                    </a:lnTo>
                    <a:lnTo>
                      <a:pt x="282" y="111"/>
                    </a:lnTo>
                    <a:lnTo>
                      <a:pt x="286" y="107"/>
                    </a:lnTo>
                    <a:lnTo>
                      <a:pt x="290" y="106"/>
                    </a:lnTo>
                    <a:lnTo>
                      <a:pt x="297" y="106"/>
                    </a:lnTo>
                    <a:lnTo>
                      <a:pt x="297" y="104"/>
                    </a:lnTo>
                    <a:lnTo>
                      <a:pt x="313" y="96"/>
                    </a:lnTo>
                    <a:lnTo>
                      <a:pt x="317" y="92"/>
                    </a:lnTo>
                    <a:lnTo>
                      <a:pt x="318" y="89"/>
                    </a:lnTo>
                    <a:lnTo>
                      <a:pt x="321" y="87"/>
                    </a:lnTo>
                    <a:lnTo>
                      <a:pt x="325" y="87"/>
                    </a:lnTo>
                    <a:lnTo>
                      <a:pt x="328" y="89"/>
                    </a:lnTo>
                    <a:lnTo>
                      <a:pt x="325" y="92"/>
                    </a:lnTo>
                    <a:lnTo>
                      <a:pt x="324" y="96"/>
                    </a:lnTo>
                    <a:lnTo>
                      <a:pt x="321" y="100"/>
                    </a:lnTo>
                    <a:lnTo>
                      <a:pt x="321" y="106"/>
                    </a:lnTo>
                    <a:lnTo>
                      <a:pt x="322" y="108"/>
                    </a:lnTo>
                    <a:lnTo>
                      <a:pt x="324" y="110"/>
                    </a:lnTo>
                    <a:lnTo>
                      <a:pt x="324" y="108"/>
                    </a:lnTo>
                    <a:lnTo>
                      <a:pt x="331" y="111"/>
                    </a:lnTo>
                    <a:lnTo>
                      <a:pt x="336" y="115"/>
                    </a:lnTo>
                    <a:lnTo>
                      <a:pt x="343" y="129"/>
                    </a:lnTo>
                    <a:lnTo>
                      <a:pt x="348" y="132"/>
                    </a:lnTo>
                    <a:lnTo>
                      <a:pt x="352" y="131"/>
                    </a:lnTo>
                    <a:lnTo>
                      <a:pt x="353" y="128"/>
                    </a:lnTo>
                    <a:lnTo>
                      <a:pt x="355" y="128"/>
                    </a:lnTo>
                    <a:lnTo>
                      <a:pt x="355" y="125"/>
                    </a:lnTo>
                    <a:lnTo>
                      <a:pt x="364" y="115"/>
                    </a:lnTo>
                    <a:lnTo>
                      <a:pt x="364" y="114"/>
                    </a:lnTo>
                    <a:lnTo>
                      <a:pt x="363" y="114"/>
                    </a:lnTo>
                    <a:lnTo>
                      <a:pt x="360" y="111"/>
                    </a:lnTo>
                    <a:lnTo>
                      <a:pt x="360" y="110"/>
                    </a:lnTo>
                    <a:lnTo>
                      <a:pt x="359" y="110"/>
                    </a:lnTo>
                    <a:lnTo>
                      <a:pt x="356" y="103"/>
                    </a:lnTo>
                    <a:lnTo>
                      <a:pt x="356" y="99"/>
                    </a:lnTo>
                    <a:lnTo>
                      <a:pt x="357" y="99"/>
                    </a:lnTo>
                    <a:lnTo>
                      <a:pt x="360" y="94"/>
                    </a:lnTo>
                    <a:lnTo>
                      <a:pt x="362" y="94"/>
                    </a:lnTo>
                    <a:lnTo>
                      <a:pt x="364" y="97"/>
                    </a:lnTo>
                    <a:lnTo>
                      <a:pt x="369" y="100"/>
                    </a:lnTo>
                    <a:lnTo>
                      <a:pt x="376" y="93"/>
                    </a:lnTo>
                    <a:lnTo>
                      <a:pt x="376" y="92"/>
                    </a:lnTo>
                    <a:lnTo>
                      <a:pt x="374" y="89"/>
                    </a:lnTo>
                    <a:lnTo>
                      <a:pt x="369" y="58"/>
                    </a:lnTo>
                    <a:lnTo>
                      <a:pt x="363" y="55"/>
                    </a:lnTo>
                    <a:lnTo>
                      <a:pt x="355" y="55"/>
                    </a:lnTo>
                    <a:lnTo>
                      <a:pt x="356" y="53"/>
                    </a:lnTo>
                    <a:lnTo>
                      <a:pt x="355" y="41"/>
                    </a:lnTo>
                    <a:lnTo>
                      <a:pt x="343" y="20"/>
                    </a:lnTo>
                    <a:lnTo>
                      <a:pt x="343" y="16"/>
                    </a:lnTo>
                    <a:lnTo>
                      <a:pt x="345" y="11"/>
                    </a:lnTo>
                    <a:lnTo>
                      <a:pt x="346" y="8"/>
                    </a:lnTo>
                    <a:lnTo>
                      <a:pt x="346" y="7"/>
                    </a:lnTo>
                    <a:lnTo>
                      <a:pt x="348" y="7"/>
                    </a:lnTo>
                    <a:lnTo>
                      <a:pt x="348" y="5"/>
                    </a:lnTo>
                    <a:lnTo>
                      <a:pt x="342" y="0"/>
                    </a:lnTo>
                    <a:lnTo>
                      <a:pt x="335" y="0"/>
                    </a:lnTo>
                    <a:lnTo>
                      <a:pt x="335" y="1"/>
                    </a:lnTo>
                    <a:lnTo>
                      <a:pt x="333" y="2"/>
                    </a:lnTo>
                    <a:lnTo>
                      <a:pt x="331" y="15"/>
                    </a:lnTo>
                    <a:lnTo>
                      <a:pt x="326" y="19"/>
                    </a:lnTo>
                    <a:lnTo>
                      <a:pt x="317" y="19"/>
                    </a:lnTo>
                    <a:lnTo>
                      <a:pt x="311" y="16"/>
                    </a:lnTo>
                    <a:lnTo>
                      <a:pt x="310" y="16"/>
                    </a:lnTo>
                    <a:lnTo>
                      <a:pt x="310" y="19"/>
                    </a:lnTo>
                    <a:lnTo>
                      <a:pt x="309" y="22"/>
                    </a:lnTo>
                    <a:lnTo>
                      <a:pt x="306" y="26"/>
                    </a:lnTo>
                    <a:lnTo>
                      <a:pt x="306" y="27"/>
                    </a:lnTo>
                    <a:lnTo>
                      <a:pt x="293" y="36"/>
                    </a:lnTo>
                    <a:lnTo>
                      <a:pt x="292" y="37"/>
                    </a:lnTo>
                    <a:lnTo>
                      <a:pt x="288" y="37"/>
                    </a:lnTo>
                    <a:lnTo>
                      <a:pt x="282" y="36"/>
                    </a:lnTo>
                    <a:lnTo>
                      <a:pt x="278" y="32"/>
                    </a:lnTo>
                    <a:lnTo>
                      <a:pt x="276" y="32"/>
                    </a:lnTo>
                    <a:lnTo>
                      <a:pt x="273" y="33"/>
                    </a:lnTo>
                    <a:lnTo>
                      <a:pt x="272" y="33"/>
                    </a:lnTo>
                    <a:lnTo>
                      <a:pt x="255" y="40"/>
                    </a:lnTo>
                    <a:lnTo>
                      <a:pt x="250" y="39"/>
                    </a:lnTo>
                    <a:lnTo>
                      <a:pt x="236" y="39"/>
                    </a:lnTo>
                    <a:lnTo>
                      <a:pt x="236" y="43"/>
                    </a:lnTo>
                    <a:lnTo>
                      <a:pt x="233" y="46"/>
                    </a:lnTo>
                    <a:lnTo>
                      <a:pt x="230" y="46"/>
                    </a:lnTo>
                    <a:lnTo>
                      <a:pt x="225" y="50"/>
                    </a:lnTo>
                    <a:lnTo>
                      <a:pt x="219" y="53"/>
                    </a:lnTo>
                    <a:lnTo>
                      <a:pt x="216" y="65"/>
                    </a:lnTo>
                    <a:lnTo>
                      <a:pt x="213" y="68"/>
                    </a:lnTo>
                    <a:lnTo>
                      <a:pt x="213" y="69"/>
                    </a:lnTo>
                    <a:lnTo>
                      <a:pt x="211" y="72"/>
                    </a:lnTo>
                    <a:lnTo>
                      <a:pt x="209" y="72"/>
                    </a:lnTo>
                    <a:lnTo>
                      <a:pt x="208" y="68"/>
                    </a:lnTo>
                    <a:lnTo>
                      <a:pt x="208" y="67"/>
                    </a:lnTo>
                    <a:lnTo>
                      <a:pt x="211" y="62"/>
                    </a:lnTo>
                    <a:lnTo>
                      <a:pt x="212" y="58"/>
                    </a:lnTo>
                    <a:lnTo>
                      <a:pt x="212" y="53"/>
                    </a:lnTo>
                    <a:lnTo>
                      <a:pt x="209" y="50"/>
                    </a:lnTo>
                    <a:lnTo>
                      <a:pt x="202" y="46"/>
                    </a:lnTo>
                    <a:lnTo>
                      <a:pt x="179" y="47"/>
                    </a:lnTo>
                    <a:lnTo>
                      <a:pt x="177" y="46"/>
                    </a:lnTo>
                    <a:lnTo>
                      <a:pt x="177" y="36"/>
                    </a:lnTo>
                    <a:lnTo>
                      <a:pt x="173" y="34"/>
                    </a:lnTo>
                    <a:lnTo>
                      <a:pt x="169" y="34"/>
                    </a:lnTo>
                    <a:lnTo>
                      <a:pt x="167" y="32"/>
                    </a:lnTo>
                    <a:lnTo>
                      <a:pt x="158" y="20"/>
                    </a:lnTo>
                    <a:lnTo>
                      <a:pt x="156" y="16"/>
                    </a:lnTo>
                    <a:lnTo>
                      <a:pt x="153" y="14"/>
                    </a:lnTo>
                    <a:lnTo>
                      <a:pt x="152" y="11"/>
                    </a:lnTo>
                    <a:lnTo>
                      <a:pt x="149" y="9"/>
                    </a:lnTo>
                    <a:lnTo>
                      <a:pt x="148" y="8"/>
                    </a:lnTo>
                    <a:lnTo>
                      <a:pt x="146" y="8"/>
                    </a:lnTo>
                    <a:lnTo>
                      <a:pt x="145" y="9"/>
                    </a:lnTo>
                    <a:lnTo>
                      <a:pt x="144" y="9"/>
                    </a:lnTo>
                    <a:lnTo>
                      <a:pt x="141" y="11"/>
                    </a:lnTo>
                    <a:lnTo>
                      <a:pt x="125" y="11"/>
                    </a:lnTo>
                    <a:lnTo>
                      <a:pt x="119" y="14"/>
                    </a:lnTo>
                    <a:lnTo>
                      <a:pt x="115" y="19"/>
                    </a:lnTo>
                    <a:lnTo>
                      <a:pt x="112" y="25"/>
                    </a:lnTo>
                    <a:lnTo>
                      <a:pt x="106" y="30"/>
                    </a:lnTo>
                    <a:lnTo>
                      <a:pt x="93" y="27"/>
                    </a:lnTo>
                    <a:lnTo>
                      <a:pt x="92" y="27"/>
                    </a:lnTo>
                    <a:lnTo>
                      <a:pt x="92" y="29"/>
                    </a:lnTo>
                    <a:lnTo>
                      <a:pt x="86" y="37"/>
                    </a:lnTo>
                    <a:lnTo>
                      <a:pt x="84" y="44"/>
                    </a:lnTo>
                    <a:lnTo>
                      <a:pt x="84" y="47"/>
                    </a:lnTo>
                    <a:lnTo>
                      <a:pt x="85" y="48"/>
                    </a:lnTo>
                    <a:lnTo>
                      <a:pt x="86" y="48"/>
                    </a:lnTo>
                    <a:lnTo>
                      <a:pt x="91" y="50"/>
                    </a:lnTo>
                    <a:lnTo>
                      <a:pt x="96" y="50"/>
                    </a:lnTo>
                    <a:lnTo>
                      <a:pt x="93" y="53"/>
                    </a:lnTo>
                    <a:lnTo>
                      <a:pt x="92" y="51"/>
                    </a:lnTo>
                    <a:lnTo>
                      <a:pt x="70" y="51"/>
                    </a:lnTo>
                    <a:lnTo>
                      <a:pt x="56" y="46"/>
                    </a:lnTo>
                    <a:lnTo>
                      <a:pt x="47" y="41"/>
                    </a:lnTo>
                    <a:lnTo>
                      <a:pt x="40" y="41"/>
                    </a:lnTo>
                    <a:lnTo>
                      <a:pt x="35" y="44"/>
                    </a:lnTo>
                    <a:lnTo>
                      <a:pt x="33" y="44"/>
                    </a:lnTo>
                    <a:lnTo>
                      <a:pt x="33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87" name="Freeform 617">
                <a:extLst>
                  <a:ext uri="{FF2B5EF4-FFF2-40B4-BE49-F238E27FC236}">
                    <a16:creationId xmlns:a16="http://schemas.microsoft.com/office/drawing/2014/main" id="{1157285C-7AD3-0700-54C3-5E3DD3C3C5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2" y="1940"/>
                <a:ext cx="99" cy="98"/>
              </a:xfrm>
              <a:custGeom>
                <a:avLst/>
                <a:gdLst>
                  <a:gd name="T0" fmla="*/ 160 w 393"/>
                  <a:gd name="T1" fmla="*/ 6 h 394"/>
                  <a:gd name="T2" fmla="*/ 155 w 393"/>
                  <a:gd name="T3" fmla="*/ 17 h 394"/>
                  <a:gd name="T4" fmla="*/ 152 w 393"/>
                  <a:gd name="T5" fmla="*/ 31 h 394"/>
                  <a:gd name="T6" fmla="*/ 134 w 393"/>
                  <a:gd name="T7" fmla="*/ 39 h 394"/>
                  <a:gd name="T8" fmla="*/ 93 w 393"/>
                  <a:gd name="T9" fmla="*/ 73 h 394"/>
                  <a:gd name="T10" fmla="*/ 86 w 393"/>
                  <a:gd name="T11" fmla="*/ 82 h 394"/>
                  <a:gd name="T12" fmla="*/ 75 w 393"/>
                  <a:gd name="T13" fmla="*/ 82 h 394"/>
                  <a:gd name="T14" fmla="*/ 71 w 393"/>
                  <a:gd name="T15" fmla="*/ 95 h 394"/>
                  <a:gd name="T16" fmla="*/ 64 w 393"/>
                  <a:gd name="T17" fmla="*/ 115 h 394"/>
                  <a:gd name="T18" fmla="*/ 60 w 393"/>
                  <a:gd name="T19" fmla="*/ 124 h 394"/>
                  <a:gd name="T20" fmla="*/ 47 w 393"/>
                  <a:gd name="T21" fmla="*/ 147 h 394"/>
                  <a:gd name="T22" fmla="*/ 40 w 393"/>
                  <a:gd name="T23" fmla="*/ 161 h 394"/>
                  <a:gd name="T24" fmla="*/ 44 w 393"/>
                  <a:gd name="T25" fmla="*/ 170 h 394"/>
                  <a:gd name="T26" fmla="*/ 58 w 393"/>
                  <a:gd name="T27" fmla="*/ 172 h 394"/>
                  <a:gd name="T28" fmla="*/ 74 w 393"/>
                  <a:gd name="T29" fmla="*/ 173 h 394"/>
                  <a:gd name="T30" fmla="*/ 83 w 393"/>
                  <a:gd name="T31" fmla="*/ 207 h 394"/>
                  <a:gd name="T32" fmla="*/ 76 w 393"/>
                  <a:gd name="T33" fmla="*/ 221 h 394"/>
                  <a:gd name="T34" fmla="*/ 58 w 393"/>
                  <a:gd name="T35" fmla="*/ 249 h 394"/>
                  <a:gd name="T36" fmla="*/ 54 w 393"/>
                  <a:gd name="T37" fmla="*/ 249 h 394"/>
                  <a:gd name="T38" fmla="*/ 39 w 393"/>
                  <a:gd name="T39" fmla="*/ 257 h 394"/>
                  <a:gd name="T40" fmla="*/ 42 w 393"/>
                  <a:gd name="T41" fmla="*/ 263 h 394"/>
                  <a:gd name="T42" fmla="*/ 37 w 393"/>
                  <a:gd name="T43" fmla="*/ 275 h 394"/>
                  <a:gd name="T44" fmla="*/ 1 w 393"/>
                  <a:gd name="T45" fmla="*/ 313 h 394"/>
                  <a:gd name="T46" fmla="*/ 29 w 393"/>
                  <a:gd name="T47" fmla="*/ 318 h 394"/>
                  <a:gd name="T48" fmla="*/ 36 w 393"/>
                  <a:gd name="T49" fmla="*/ 326 h 394"/>
                  <a:gd name="T50" fmla="*/ 79 w 393"/>
                  <a:gd name="T51" fmla="*/ 311 h 394"/>
                  <a:gd name="T52" fmla="*/ 90 w 393"/>
                  <a:gd name="T53" fmla="*/ 300 h 394"/>
                  <a:gd name="T54" fmla="*/ 107 w 393"/>
                  <a:gd name="T55" fmla="*/ 302 h 394"/>
                  <a:gd name="T56" fmla="*/ 124 w 393"/>
                  <a:gd name="T57" fmla="*/ 337 h 394"/>
                  <a:gd name="T58" fmla="*/ 146 w 393"/>
                  <a:gd name="T59" fmla="*/ 360 h 394"/>
                  <a:gd name="T60" fmla="*/ 148 w 393"/>
                  <a:gd name="T61" fmla="*/ 367 h 394"/>
                  <a:gd name="T62" fmla="*/ 181 w 393"/>
                  <a:gd name="T63" fmla="*/ 391 h 394"/>
                  <a:gd name="T64" fmla="*/ 188 w 393"/>
                  <a:gd name="T65" fmla="*/ 373 h 394"/>
                  <a:gd name="T66" fmla="*/ 202 w 393"/>
                  <a:gd name="T67" fmla="*/ 369 h 394"/>
                  <a:gd name="T68" fmla="*/ 240 w 393"/>
                  <a:gd name="T69" fmla="*/ 394 h 394"/>
                  <a:gd name="T70" fmla="*/ 249 w 393"/>
                  <a:gd name="T71" fmla="*/ 387 h 394"/>
                  <a:gd name="T72" fmla="*/ 265 w 393"/>
                  <a:gd name="T73" fmla="*/ 371 h 394"/>
                  <a:gd name="T74" fmla="*/ 268 w 393"/>
                  <a:gd name="T75" fmla="*/ 344 h 394"/>
                  <a:gd name="T76" fmla="*/ 290 w 393"/>
                  <a:gd name="T77" fmla="*/ 328 h 394"/>
                  <a:gd name="T78" fmla="*/ 314 w 393"/>
                  <a:gd name="T79" fmla="*/ 314 h 394"/>
                  <a:gd name="T80" fmla="*/ 325 w 393"/>
                  <a:gd name="T81" fmla="*/ 300 h 394"/>
                  <a:gd name="T82" fmla="*/ 357 w 393"/>
                  <a:gd name="T83" fmla="*/ 275 h 394"/>
                  <a:gd name="T84" fmla="*/ 335 w 393"/>
                  <a:gd name="T85" fmla="*/ 232 h 394"/>
                  <a:gd name="T86" fmla="*/ 350 w 393"/>
                  <a:gd name="T87" fmla="*/ 225 h 394"/>
                  <a:gd name="T88" fmla="*/ 379 w 393"/>
                  <a:gd name="T89" fmla="*/ 203 h 394"/>
                  <a:gd name="T90" fmla="*/ 383 w 393"/>
                  <a:gd name="T91" fmla="*/ 180 h 394"/>
                  <a:gd name="T92" fmla="*/ 353 w 393"/>
                  <a:gd name="T93" fmla="*/ 176 h 394"/>
                  <a:gd name="T94" fmla="*/ 342 w 393"/>
                  <a:gd name="T95" fmla="*/ 158 h 394"/>
                  <a:gd name="T96" fmla="*/ 335 w 393"/>
                  <a:gd name="T97" fmla="*/ 151 h 394"/>
                  <a:gd name="T98" fmla="*/ 337 w 393"/>
                  <a:gd name="T99" fmla="*/ 141 h 394"/>
                  <a:gd name="T100" fmla="*/ 349 w 393"/>
                  <a:gd name="T101" fmla="*/ 110 h 394"/>
                  <a:gd name="T102" fmla="*/ 297 w 393"/>
                  <a:gd name="T103" fmla="*/ 80 h 394"/>
                  <a:gd name="T104" fmla="*/ 273 w 393"/>
                  <a:gd name="T105" fmla="*/ 102 h 394"/>
                  <a:gd name="T106" fmla="*/ 247 w 393"/>
                  <a:gd name="T107" fmla="*/ 102 h 394"/>
                  <a:gd name="T108" fmla="*/ 224 w 393"/>
                  <a:gd name="T109" fmla="*/ 70 h 394"/>
                  <a:gd name="T110" fmla="*/ 203 w 393"/>
                  <a:gd name="T111" fmla="*/ 71 h 394"/>
                  <a:gd name="T112" fmla="*/ 205 w 393"/>
                  <a:gd name="T113" fmla="*/ 63 h 394"/>
                  <a:gd name="T114" fmla="*/ 187 w 393"/>
                  <a:gd name="T115" fmla="*/ 46 h 394"/>
                  <a:gd name="T116" fmla="*/ 163 w 393"/>
                  <a:gd name="T117" fmla="*/ 52 h 394"/>
                  <a:gd name="T118" fmla="*/ 185 w 393"/>
                  <a:gd name="T119" fmla="*/ 41 h 394"/>
                  <a:gd name="T120" fmla="*/ 194 w 393"/>
                  <a:gd name="T121" fmla="*/ 35 h 394"/>
                  <a:gd name="T122" fmla="*/ 195 w 393"/>
                  <a:gd name="T123" fmla="*/ 9 h 3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93" h="394">
                    <a:moveTo>
                      <a:pt x="195" y="9"/>
                    </a:moveTo>
                    <a:lnTo>
                      <a:pt x="184" y="0"/>
                    </a:lnTo>
                    <a:lnTo>
                      <a:pt x="164" y="6"/>
                    </a:lnTo>
                    <a:lnTo>
                      <a:pt x="160" y="6"/>
                    </a:lnTo>
                    <a:lnTo>
                      <a:pt x="157" y="7"/>
                    </a:lnTo>
                    <a:lnTo>
                      <a:pt x="156" y="7"/>
                    </a:lnTo>
                    <a:lnTo>
                      <a:pt x="153" y="11"/>
                    </a:lnTo>
                    <a:lnTo>
                      <a:pt x="155" y="17"/>
                    </a:lnTo>
                    <a:lnTo>
                      <a:pt x="156" y="18"/>
                    </a:lnTo>
                    <a:lnTo>
                      <a:pt x="157" y="22"/>
                    </a:lnTo>
                    <a:lnTo>
                      <a:pt x="153" y="31"/>
                    </a:lnTo>
                    <a:lnTo>
                      <a:pt x="152" y="31"/>
                    </a:lnTo>
                    <a:lnTo>
                      <a:pt x="145" y="35"/>
                    </a:lnTo>
                    <a:lnTo>
                      <a:pt x="145" y="36"/>
                    </a:lnTo>
                    <a:lnTo>
                      <a:pt x="142" y="36"/>
                    </a:lnTo>
                    <a:lnTo>
                      <a:pt x="134" y="39"/>
                    </a:lnTo>
                    <a:lnTo>
                      <a:pt x="83" y="63"/>
                    </a:lnTo>
                    <a:lnTo>
                      <a:pt x="86" y="67"/>
                    </a:lnTo>
                    <a:lnTo>
                      <a:pt x="90" y="71"/>
                    </a:lnTo>
                    <a:lnTo>
                      <a:pt x="93" y="73"/>
                    </a:lnTo>
                    <a:lnTo>
                      <a:pt x="95" y="74"/>
                    </a:lnTo>
                    <a:lnTo>
                      <a:pt x="95" y="76"/>
                    </a:lnTo>
                    <a:lnTo>
                      <a:pt x="92" y="77"/>
                    </a:lnTo>
                    <a:lnTo>
                      <a:pt x="86" y="82"/>
                    </a:lnTo>
                    <a:lnTo>
                      <a:pt x="85" y="84"/>
                    </a:lnTo>
                    <a:lnTo>
                      <a:pt x="78" y="84"/>
                    </a:lnTo>
                    <a:lnTo>
                      <a:pt x="76" y="82"/>
                    </a:lnTo>
                    <a:lnTo>
                      <a:pt x="75" y="82"/>
                    </a:lnTo>
                    <a:lnTo>
                      <a:pt x="72" y="80"/>
                    </a:lnTo>
                    <a:lnTo>
                      <a:pt x="74" y="84"/>
                    </a:lnTo>
                    <a:lnTo>
                      <a:pt x="74" y="85"/>
                    </a:lnTo>
                    <a:lnTo>
                      <a:pt x="71" y="95"/>
                    </a:lnTo>
                    <a:lnTo>
                      <a:pt x="72" y="96"/>
                    </a:lnTo>
                    <a:lnTo>
                      <a:pt x="71" y="98"/>
                    </a:lnTo>
                    <a:lnTo>
                      <a:pt x="67" y="116"/>
                    </a:lnTo>
                    <a:lnTo>
                      <a:pt x="64" y="115"/>
                    </a:lnTo>
                    <a:lnTo>
                      <a:pt x="61" y="115"/>
                    </a:lnTo>
                    <a:lnTo>
                      <a:pt x="58" y="116"/>
                    </a:lnTo>
                    <a:lnTo>
                      <a:pt x="57" y="124"/>
                    </a:lnTo>
                    <a:lnTo>
                      <a:pt x="60" y="124"/>
                    </a:lnTo>
                    <a:lnTo>
                      <a:pt x="61" y="126"/>
                    </a:lnTo>
                    <a:lnTo>
                      <a:pt x="60" y="126"/>
                    </a:lnTo>
                    <a:lnTo>
                      <a:pt x="47" y="146"/>
                    </a:lnTo>
                    <a:lnTo>
                      <a:pt x="47" y="147"/>
                    </a:lnTo>
                    <a:lnTo>
                      <a:pt x="43" y="151"/>
                    </a:lnTo>
                    <a:lnTo>
                      <a:pt x="43" y="152"/>
                    </a:lnTo>
                    <a:lnTo>
                      <a:pt x="42" y="155"/>
                    </a:lnTo>
                    <a:lnTo>
                      <a:pt x="40" y="161"/>
                    </a:lnTo>
                    <a:lnTo>
                      <a:pt x="40" y="162"/>
                    </a:lnTo>
                    <a:lnTo>
                      <a:pt x="42" y="163"/>
                    </a:lnTo>
                    <a:lnTo>
                      <a:pt x="43" y="170"/>
                    </a:lnTo>
                    <a:lnTo>
                      <a:pt x="44" y="170"/>
                    </a:lnTo>
                    <a:lnTo>
                      <a:pt x="47" y="172"/>
                    </a:lnTo>
                    <a:lnTo>
                      <a:pt x="50" y="173"/>
                    </a:lnTo>
                    <a:lnTo>
                      <a:pt x="54" y="176"/>
                    </a:lnTo>
                    <a:lnTo>
                      <a:pt x="58" y="172"/>
                    </a:lnTo>
                    <a:lnTo>
                      <a:pt x="58" y="170"/>
                    </a:lnTo>
                    <a:lnTo>
                      <a:pt x="62" y="170"/>
                    </a:lnTo>
                    <a:lnTo>
                      <a:pt x="71" y="172"/>
                    </a:lnTo>
                    <a:lnTo>
                      <a:pt x="74" y="173"/>
                    </a:lnTo>
                    <a:lnTo>
                      <a:pt x="79" y="175"/>
                    </a:lnTo>
                    <a:lnTo>
                      <a:pt x="79" y="193"/>
                    </a:lnTo>
                    <a:lnTo>
                      <a:pt x="82" y="206"/>
                    </a:lnTo>
                    <a:lnTo>
                      <a:pt x="83" y="207"/>
                    </a:lnTo>
                    <a:lnTo>
                      <a:pt x="81" y="207"/>
                    </a:lnTo>
                    <a:lnTo>
                      <a:pt x="79" y="210"/>
                    </a:lnTo>
                    <a:lnTo>
                      <a:pt x="79" y="213"/>
                    </a:lnTo>
                    <a:lnTo>
                      <a:pt x="76" y="221"/>
                    </a:lnTo>
                    <a:lnTo>
                      <a:pt x="61" y="240"/>
                    </a:lnTo>
                    <a:lnTo>
                      <a:pt x="60" y="246"/>
                    </a:lnTo>
                    <a:lnTo>
                      <a:pt x="60" y="249"/>
                    </a:lnTo>
                    <a:lnTo>
                      <a:pt x="58" y="249"/>
                    </a:lnTo>
                    <a:lnTo>
                      <a:pt x="58" y="250"/>
                    </a:lnTo>
                    <a:lnTo>
                      <a:pt x="55" y="250"/>
                    </a:lnTo>
                    <a:lnTo>
                      <a:pt x="54" y="251"/>
                    </a:lnTo>
                    <a:lnTo>
                      <a:pt x="54" y="249"/>
                    </a:lnTo>
                    <a:lnTo>
                      <a:pt x="50" y="249"/>
                    </a:lnTo>
                    <a:lnTo>
                      <a:pt x="40" y="254"/>
                    </a:lnTo>
                    <a:lnTo>
                      <a:pt x="40" y="256"/>
                    </a:lnTo>
                    <a:lnTo>
                      <a:pt x="39" y="257"/>
                    </a:lnTo>
                    <a:lnTo>
                      <a:pt x="39" y="258"/>
                    </a:lnTo>
                    <a:lnTo>
                      <a:pt x="40" y="260"/>
                    </a:lnTo>
                    <a:lnTo>
                      <a:pt x="40" y="263"/>
                    </a:lnTo>
                    <a:lnTo>
                      <a:pt x="42" y="263"/>
                    </a:lnTo>
                    <a:lnTo>
                      <a:pt x="40" y="266"/>
                    </a:lnTo>
                    <a:lnTo>
                      <a:pt x="40" y="270"/>
                    </a:lnTo>
                    <a:lnTo>
                      <a:pt x="37" y="273"/>
                    </a:lnTo>
                    <a:lnTo>
                      <a:pt x="37" y="275"/>
                    </a:lnTo>
                    <a:lnTo>
                      <a:pt x="15" y="293"/>
                    </a:lnTo>
                    <a:lnTo>
                      <a:pt x="0" y="310"/>
                    </a:lnTo>
                    <a:lnTo>
                      <a:pt x="0" y="311"/>
                    </a:lnTo>
                    <a:lnTo>
                      <a:pt x="1" y="313"/>
                    </a:lnTo>
                    <a:lnTo>
                      <a:pt x="4" y="314"/>
                    </a:lnTo>
                    <a:lnTo>
                      <a:pt x="12" y="316"/>
                    </a:lnTo>
                    <a:lnTo>
                      <a:pt x="23" y="316"/>
                    </a:lnTo>
                    <a:lnTo>
                      <a:pt x="29" y="318"/>
                    </a:lnTo>
                    <a:lnTo>
                      <a:pt x="32" y="323"/>
                    </a:lnTo>
                    <a:lnTo>
                      <a:pt x="35" y="324"/>
                    </a:lnTo>
                    <a:lnTo>
                      <a:pt x="35" y="326"/>
                    </a:lnTo>
                    <a:lnTo>
                      <a:pt x="36" y="326"/>
                    </a:lnTo>
                    <a:lnTo>
                      <a:pt x="36" y="324"/>
                    </a:lnTo>
                    <a:lnTo>
                      <a:pt x="55" y="317"/>
                    </a:lnTo>
                    <a:lnTo>
                      <a:pt x="64" y="316"/>
                    </a:lnTo>
                    <a:lnTo>
                      <a:pt x="79" y="311"/>
                    </a:lnTo>
                    <a:lnTo>
                      <a:pt x="81" y="302"/>
                    </a:lnTo>
                    <a:lnTo>
                      <a:pt x="81" y="299"/>
                    </a:lnTo>
                    <a:lnTo>
                      <a:pt x="82" y="300"/>
                    </a:lnTo>
                    <a:lnTo>
                      <a:pt x="90" y="300"/>
                    </a:lnTo>
                    <a:lnTo>
                      <a:pt x="95" y="302"/>
                    </a:lnTo>
                    <a:lnTo>
                      <a:pt x="103" y="303"/>
                    </a:lnTo>
                    <a:lnTo>
                      <a:pt x="104" y="303"/>
                    </a:lnTo>
                    <a:lnTo>
                      <a:pt x="107" y="302"/>
                    </a:lnTo>
                    <a:lnTo>
                      <a:pt x="114" y="313"/>
                    </a:lnTo>
                    <a:lnTo>
                      <a:pt x="114" y="314"/>
                    </a:lnTo>
                    <a:lnTo>
                      <a:pt x="117" y="318"/>
                    </a:lnTo>
                    <a:lnTo>
                      <a:pt x="124" y="337"/>
                    </a:lnTo>
                    <a:lnTo>
                      <a:pt x="134" y="342"/>
                    </a:lnTo>
                    <a:lnTo>
                      <a:pt x="138" y="349"/>
                    </a:lnTo>
                    <a:lnTo>
                      <a:pt x="141" y="356"/>
                    </a:lnTo>
                    <a:lnTo>
                      <a:pt x="146" y="360"/>
                    </a:lnTo>
                    <a:lnTo>
                      <a:pt x="148" y="362"/>
                    </a:lnTo>
                    <a:lnTo>
                      <a:pt x="149" y="362"/>
                    </a:lnTo>
                    <a:lnTo>
                      <a:pt x="148" y="364"/>
                    </a:lnTo>
                    <a:lnTo>
                      <a:pt x="148" y="367"/>
                    </a:lnTo>
                    <a:lnTo>
                      <a:pt x="146" y="370"/>
                    </a:lnTo>
                    <a:lnTo>
                      <a:pt x="149" y="371"/>
                    </a:lnTo>
                    <a:lnTo>
                      <a:pt x="174" y="393"/>
                    </a:lnTo>
                    <a:lnTo>
                      <a:pt x="181" y="391"/>
                    </a:lnTo>
                    <a:lnTo>
                      <a:pt x="185" y="387"/>
                    </a:lnTo>
                    <a:lnTo>
                      <a:pt x="187" y="381"/>
                    </a:lnTo>
                    <a:lnTo>
                      <a:pt x="187" y="376"/>
                    </a:lnTo>
                    <a:lnTo>
                      <a:pt x="188" y="373"/>
                    </a:lnTo>
                    <a:lnTo>
                      <a:pt x="196" y="370"/>
                    </a:lnTo>
                    <a:lnTo>
                      <a:pt x="198" y="370"/>
                    </a:lnTo>
                    <a:lnTo>
                      <a:pt x="199" y="369"/>
                    </a:lnTo>
                    <a:lnTo>
                      <a:pt x="202" y="369"/>
                    </a:lnTo>
                    <a:lnTo>
                      <a:pt x="215" y="371"/>
                    </a:lnTo>
                    <a:lnTo>
                      <a:pt x="239" y="393"/>
                    </a:lnTo>
                    <a:lnTo>
                      <a:pt x="239" y="394"/>
                    </a:lnTo>
                    <a:lnTo>
                      <a:pt x="240" y="394"/>
                    </a:lnTo>
                    <a:lnTo>
                      <a:pt x="243" y="393"/>
                    </a:lnTo>
                    <a:lnTo>
                      <a:pt x="245" y="393"/>
                    </a:lnTo>
                    <a:lnTo>
                      <a:pt x="249" y="388"/>
                    </a:lnTo>
                    <a:lnTo>
                      <a:pt x="249" y="387"/>
                    </a:lnTo>
                    <a:lnTo>
                      <a:pt x="251" y="387"/>
                    </a:lnTo>
                    <a:lnTo>
                      <a:pt x="261" y="393"/>
                    </a:lnTo>
                    <a:lnTo>
                      <a:pt x="262" y="390"/>
                    </a:lnTo>
                    <a:lnTo>
                      <a:pt x="265" y="371"/>
                    </a:lnTo>
                    <a:lnTo>
                      <a:pt x="270" y="356"/>
                    </a:lnTo>
                    <a:lnTo>
                      <a:pt x="269" y="355"/>
                    </a:lnTo>
                    <a:lnTo>
                      <a:pt x="268" y="355"/>
                    </a:lnTo>
                    <a:lnTo>
                      <a:pt x="268" y="344"/>
                    </a:lnTo>
                    <a:lnTo>
                      <a:pt x="270" y="342"/>
                    </a:lnTo>
                    <a:lnTo>
                      <a:pt x="280" y="341"/>
                    </a:lnTo>
                    <a:lnTo>
                      <a:pt x="286" y="337"/>
                    </a:lnTo>
                    <a:lnTo>
                      <a:pt x="290" y="328"/>
                    </a:lnTo>
                    <a:lnTo>
                      <a:pt x="297" y="321"/>
                    </a:lnTo>
                    <a:lnTo>
                      <a:pt x="299" y="321"/>
                    </a:lnTo>
                    <a:lnTo>
                      <a:pt x="308" y="314"/>
                    </a:lnTo>
                    <a:lnTo>
                      <a:pt x="314" y="314"/>
                    </a:lnTo>
                    <a:lnTo>
                      <a:pt x="315" y="313"/>
                    </a:lnTo>
                    <a:lnTo>
                      <a:pt x="318" y="311"/>
                    </a:lnTo>
                    <a:lnTo>
                      <a:pt x="319" y="310"/>
                    </a:lnTo>
                    <a:lnTo>
                      <a:pt x="325" y="300"/>
                    </a:lnTo>
                    <a:lnTo>
                      <a:pt x="335" y="295"/>
                    </a:lnTo>
                    <a:lnTo>
                      <a:pt x="347" y="285"/>
                    </a:lnTo>
                    <a:lnTo>
                      <a:pt x="356" y="280"/>
                    </a:lnTo>
                    <a:lnTo>
                      <a:pt x="357" y="275"/>
                    </a:lnTo>
                    <a:lnTo>
                      <a:pt x="343" y="251"/>
                    </a:lnTo>
                    <a:lnTo>
                      <a:pt x="337" y="246"/>
                    </a:lnTo>
                    <a:lnTo>
                      <a:pt x="337" y="242"/>
                    </a:lnTo>
                    <a:lnTo>
                      <a:pt x="335" y="232"/>
                    </a:lnTo>
                    <a:lnTo>
                      <a:pt x="335" y="230"/>
                    </a:lnTo>
                    <a:lnTo>
                      <a:pt x="336" y="230"/>
                    </a:lnTo>
                    <a:lnTo>
                      <a:pt x="347" y="228"/>
                    </a:lnTo>
                    <a:lnTo>
                      <a:pt x="350" y="225"/>
                    </a:lnTo>
                    <a:lnTo>
                      <a:pt x="353" y="225"/>
                    </a:lnTo>
                    <a:lnTo>
                      <a:pt x="363" y="222"/>
                    </a:lnTo>
                    <a:lnTo>
                      <a:pt x="367" y="214"/>
                    </a:lnTo>
                    <a:lnTo>
                      <a:pt x="379" y="203"/>
                    </a:lnTo>
                    <a:lnTo>
                      <a:pt x="385" y="200"/>
                    </a:lnTo>
                    <a:lnTo>
                      <a:pt x="390" y="194"/>
                    </a:lnTo>
                    <a:lnTo>
                      <a:pt x="393" y="187"/>
                    </a:lnTo>
                    <a:lnTo>
                      <a:pt x="383" y="180"/>
                    </a:lnTo>
                    <a:lnTo>
                      <a:pt x="378" y="177"/>
                    </a:lnTo>
                    <a:lnTo>
                      <a:pt x="371" y="182"/>
                    </a:lnTo>
                    <a:lnTo>
                      <a:pt x="361" y="186"/>
                    </a:lnTo>
                    <a:lnTo>
                      <a:pt x="353" y="176"/>
                    </a:lnTo>
                    <a:lnTo>
                      <a:pt x="350" y="168"/>
                    </a:lnTo>
                    <a:lnTo>
                      <a:pt x="343" y="161"/>
                    </a:lnTo>
                    <a:lnTo>
                      <a:pt x="343" y="159"/>
                    </a:lnTo>
                    <a:lnTo>
                      <a:pt x="342" y="158"/>
                    </a:lnTo>
                    <a:lnTo>
                      <a:pt x="340" y="155"/>
                    </a:lnTo>
                    <a:lnTo>
                      <a:pt x="339" y="154"/>
                    </a:lnTo>
                    <a:lnTo>
                      <a:pt x="337" y="154"/>
                    </a:lnTo>
                    <a:lnTo>
                      <a:pt x="335" y="151"/>
                    </a:lnTo>
                    <a:lnTo>
                      <a:pt x="332" y="149"/>
                    </a:lnTo>
                    <a:lnTo>
                      <a:pt x="329" y="146"/>
                    </a:lnTo>
                    <a:lnTo>
                      <a:pt x="329" y="144"/>
                    </a:lnTo>
                    <a:lnTo>
                      <a:pt x="337" y="141"/>
                    </a:lnTo>
                    <a:lnTo>
                      <a:pt x="340" y="138"/>
                    </a:lnTo>
                    <a:lnTo>
                      <a:pt x="350" y="122"/>
                    </a:lnTo>
                    <a:lnTo>
                      <a:pt x="350" y="116"/>
                    </a:lnTo>
                    <a:lnTo>
                      <a:pt x="349" y="110"/>
                    </a:lnTo>
                    <a:lnTo>
                      <a:pt x="347" y="109"/>
                    </a:lnTo>
                    <a:lnTo>
                      <a:pt x="346" y="109"/>
                    </a:lnTo>
                    <a:lnTo>
                      <a:pt x="301" y="92"/>
                    </a:lnTo>
                    <a:lnTo>
                      <a:pt x="297" y="80"/>
                    </a:lnTo>
                    <a:lnTo>
                      <a:pt x="296" y="78"/>
                    </a:lnTo>
                    <a:lnTo>
                      <a:pt x="282" y="95"/>
                    </a:lnTo>
                    <a:lnTo>
                      <a:pt x="276" y="103"/>
                    </a:lnTo>
                    <a:lnTo>
                      <a:pt x="273" y="102"/>
                    </a:lnTo>
                    <a:lnTo>
                      <a:pt x="259" y="98"/>
                    </a:lnTo>
                    <a:lnTo>
                      <a:pt x="249" y="102"/>
                    </a:lnTo>
                    <a:lnTo>
                      <a:pt x="248" y="103"/>
                    </a:lnTo>
                    <a:lnTo>
                      <a:pt x="247" y="102"/>
                    </a:lnTo>
                    <a:lnTo>
                      <a:pt x="247" y="101"/>
                    </a:lnTo>
                    <a:lnTo>
                      <a:pt x="241" y="73"/>
                    </a:lnTo>
                    <a:lnTo>
                      <a:pt x="239" y="73"/>
                    </a:lnTo>
                    <a:lnTo>
                      <a:pt x="224" y="70"/>
                    </a:lnTo>
                    <a:lnTo>
                      <a:pt x="216" y="71"/>
                    </a:lnTo>
                    <a:lnTo>
                      <a:pt x="212" y="73"/>
                    </a:lnTo>
                    <a:lnTo>
                      <a:pt x="206" y="71"/>
                    </a:lnTo>
                    <a:lnTo>
                      <a:pt x="203" y="71"/>
                    </a:lnTo>
                    <a:lnTo>
                      <a:pt x="205" y="70"/>
                    </a:lnTo>
                    <a:lnTo>
                      <a:pt x="206" y="67"/>
                    </a:lnTo>
                    <a:lnTo>
                      <a:pt x="206" y="64"/>
                    </a:lnTo>
                    <a:lnTo>
                      <a:pt x="205" y="63"/>
                    </a:lnTo>
                    <a:lnTo>
                      <a:pt x="202" y="57"/>
                    </a:lnTo>
                    <a:lnTo>
                      <a:pt x="196" y="50"/>
                    </a:lnTo>
                    <a:lnTo>
                      <a:pt x="188" y="46"/>
                    </a:lnTo>
                    <a:lnTo>
                      <a:pt x="187" y="46"/>
                    </a:lnTo>
                    <a:lnTo>
                      <a:pt x="187" y="48"/>
                    </a:lnTo>
                    <a:lnTo>
                      <a:pt x="185" y="49"/>
                    </a:lnTo>
                    <a:lnTo>
                      <a:pt x="180" y="52"/>
                    </a:lnTo>
                    <a:lnTo>
                      <a:pt x="163" y="52"/>
                    </a:lnTo>
                    <a:lnTo>
                      <a:pt x="163" y="43"/>
                    </a:lnTo>
                    <a:lnTo>
                      <a:pt x="172" y="42"/>
                    </a:lnTo>
                    <a:lnTo>
                      <a:pt x="181" y="42"/>
                    </a:lnTo>
                    <a:lnTo>
                      <a:pt x="185" y="41"/>
                    </a:lnTo>
                    <a:lnTo>
                      <a:pt x="188" y="38"/>
                    </a:lnTo>
                    <a:lnTo>
                      <a:pt x="188" y="36"/>
                    </a:lnTo>
                    <a:lnTo>
                      <a:pt x="192" y="35"/>
                    </a:lnTo>
                    <a:lnTo>
                      <a:pt x="194" y="35"/>
                    </a:lnTo>
                    <a:lnTo>
                      <a:pt x="199" y="26"/>
                    </a:lnTo>
                    <a:lnTo>
                      <a:pt x="196" y="13"/>
                    </a:lnTo>
                    <a:lnTo>
                      <a:pt x="195" y="10"/>
                    </a:lnTo>
                    <a:lnTo>
                      <a:pt x="195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88" name="Freeform 618">
                <a:extLst>
                  <a:ext uri="{FF2B5EF4-FFF2-40B4-BE49-F238E27FC236}">
                    <a16:creationId xmlns:a16="http://schemas.microsoft.com/office/drawing/2014/main" id="{0FAF7FE1-4B7B-B371-9DC7-7D1BF4521C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6" y="1985"/>
                <a:ext cx="109" cy="83"/>
              </a:xfrm>
              <a:custGeom>
                <a:avLst/>
                <a:gdLst>
                  <a:gd name="T0" fmla="*/ 201 w 437"/>
                  <a:gd name="T1" fmla="*/ 47 h 332"/>
                  <a:gd name="T2" fmla="*/ 209 w 437"/>
                  <a:gd name="T3" fmla="*/ 68 h 332"/>
                  <a:gd name="T4" fmla="*/ 201 w 437"/>
                  <a:gd name="T5" fmla="*/ 112 h 332"/>
                  <a:gd name="T6" fmla="*/ 181 w 437"/>
                  <a:gd name="T7" fmla="*/ 130 h 332"/>
                  <a:gd name="T8" fmla="*/ 163 w 437"/>
                  <a:gd name="T9" fmla="*/ 138 h 332"/>
                  <a:gd name="T10" fmla="*/ 136 w 437"/>
                  <a:gd name="T11" fmla="*/ 159 h 332"/>
                  <a:gd name="T12" fmla="*/ 136 w 437"/>
                  <a:gd name="T13" fmla="*/ 173 h 332"/>
                  <a:gd name="T14" fmla="*/ 117 w 437"/>
                  <a:gd name="T15" fmla="*/ 204 h 332"/>
                  <a:gd name="T16" fmla="*/ 109 w 437"/>
                  <a:gd name="T17" fmla="*/ 210 h 332"/>
                  <a:gd name="T18" fmla="*/ 81 w 437"/>
                  <a:gd name="T19" fmla="*/ 188 h 332"/>
                  <a:gd name="T20" fmla="*/ 62 w 437"/>
                  <a:gd name="T21" fmla="*/ 187 h 332"/>
                  <a:gd name="T22" fmla="*/ 51 w 437"/>
                  <a:gd name="T23" fmla="*/ 204 h 332"/>
                  <a:gd name="T24" fmla="*/ 15 w 437"/>
                  <a:gd name="T25" fmla="*/ 188 h 332"/>
                  <a:gd name="T26" fmla="*/ 0 w 437"/>
                  <a:gd name="T27" fmla="*/ 210 h 332"/>
                  <a:gd name="T28" fmla="*/ 29 w 437"/>
                  <a:gd name="T29" fmla="*/ 239 h 332"/>
                  <a:gd name="T30" fmla="*/ 55 w 437"/>
                  <a:gd name="T31" fmla="*/ 241 h 332"/>
                  <a:gd name="T32" fmla="*/ 72 w 437"/>
                  <a:gd name="T33" fmla="*/ 251 h 332"/>
                  <a:gd name="T34" fmla="*/ 76 w 437"/>
                  <a:gd name="T35" fmla="*/ 277 h 332"/>
                  <a:gd name="T36" fmla="*/ 86 w 437"/>
                  <a:gd name="T37" fmla="*/ 282 h 332"/>
                  <a:gd name="T38" fmla="*/ 89 w 437"/>
                  <a:gd name="T39" fmla="*/ 295 h 332"/>
                  <a:gd name="T40" fmla="*/ 106 w 437"/>
                  <a:gd name="T41" fmla="*/ 301 h 332"/>
                  <a:gd name="T42" fmla="*/ 113 w 437"/>
                  <a:gd name="T43" fmla="*/ 325 h 332"/>
                  <a:gd name="T44" fmla="*/ 122 w 437"/>
                  <a:gd name="T45" fmla="*/ 332 h 332"/>
                  <a:gd name="T46" fmla="*/ 145 w 437"/>
                  <a:gd name="T47" fmla="*/ 321 h 332"/>
                  <a:gd name="T48" fmla="*/ 146 w 437"/>
                  <a:gd name="T49" fmla="*/ 289 h 332"/>
                  <a:gd name="T50" fmla="*/ 174 w 437"/>
                  <a:gd name="T51" fmla="*/ 289 h 332"/>
                  <a:gd name="T52" fmla="*/ 194 w 437"/>
                  <a:gd name="T53" fmla="*/ 296 h 332"/>
                  <a:gd name="T54" fmla="*/ 196 w 437"/>
                  <a:gd name="T55" fmla="*/ 288 h 332"/>
                  <a:gd name="T56" fmla="*/ 201 w 437"/>
                  <a:gd name="T57" fmla="*/ 281 h 332"/>
                  <a:gd name="T58" fmla="*/ 211 w 437"/>
                  <a:gd name="T59" fmla="*/ 268 h 332"/>
                  <a:gd name="T60" fmla="*/ 206 w 437"/>
                  <a:gd name="T61" fmla="*/ 244 h 332"/>
                  <a:gd name="T62" fmla="*/ 227 w 437"/>
                  <a:gd name="T63" fmla="*/ 229 h 332"/>
                  <a:gd name="T64" fmla="*/ 262 w 437"/>
                  <a:gd name="T65" fmla="*/ 236 h 332"/>
                  <a:gd name="T66" fmla="*/ 268 w 437"/>
                  <a:gd name="T67" fmla="*/ 234 h 332"/>
                  <a:gd name="T68" fmla="*/ 283 w 437"/>
                  <a:gd name="T69" fmla="*/ 241 h 332"/>
                  <a:gd name="T70" fmla="*/ 304 w 437"/>
                  <a:gd name="T71" fmla="*/ 250 h 332"/>
                  <a:gd name="T72" fmla="*/ 304 w 437"/>
                  <a:gd name="T73" fmla="*/ 261 h 332"/>
                  <a:gd name="T74" fmla="*/ 338 w 437"/>
                  <a:gd name="T75" fmla="*/ 267 h 332"/>
                  <a:gd name="T76" fmla="*/ 333 w 437"/>
                  <a:gd name="T77" fmla="*/ 239 h 332"/>
                  <a:gd name="T78" fmla="*/ 361 w 437"/>
                  <a:gd name="T79" fmla="*/ 211 h 332"/>
                  <a:gd name="T80" fmla="*/ 382 w 437"/>
                  <a:gd name="T81" fmla="*/ 196 h 332"/>
                  <a:gd name="T82" fmla="*/ 417 w 437"/>
                  <a:gd name="T83" fmla="*/ 162 h 332"/>
                  <a:gd name="T84" fmla="*/ 423 w 437"/>
                  <a:gd name="T85" fmla="*/ 147 h 332"/>
                  <a:gd name="T86" fmla="*/ 434 w 437"/>
                  <a:gd name="T87" fmla="*/ 127 h 332"/>
                  <a:gd name="T88" fmla="*/ 435 w 437"/>
                  <a:gd name="T89" fmla="*/ 91 h 332"/>
                  <a:gd name="T90" fmla="*/ 421 w 437"/>
                  <a:gd name="T91" fmla="*/ 25 h 332"/>
                  <a:gd name="T92" fmla="*/ 407 w 437"/>
                  <a:gd name="T93" fmla="*/ 23 h 332"/>
                  <a:gd name="T94" fmla="*/ 373 w 437"/>
                  <a:gd name="T95" fmla="*/ 6 h 332"/>
                  <a:gd name="T96" fmla="*/ 353 w 437"/>
                  <a:gd name="T97" fmla="*/ 10 h 332"/>
                  <a:gd name="T98" fmla="*/ 328 w 437"/>
                  <a:gd name="T99" fmla="*/ 8 h 332"/>
                  <a:gd name="T100" fmla="*/ 301 w 437"/>
                  <a:gd name="T101" fmla="*/ 7 h 332"/>
                  <a:gd name="T102" fmla="*/ 262 w 437"/>
                  <a:gd name="T103" fmla="*/ 0 h 332"/>
                  <a:gd name="T104" fmla="*/ 245 w 437"/>
                  <a:gd name="T105" fmla="*/ 20 h 332"/>
                  <a:gd name="T106" fmla="*/ 216 w 437"/>
                  <a:gd name="T107" fmla="*/ 42 h 3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437" h="332">
                    <a:moveTo>
                      <a:pt x="216" y="42"/>
                    </a:moveTo>
                    <a:lnTo>
                      <a:pt x="213" y="45"/>
                    </a:lnTo>
                    <a:lnTo>
                      <a:pt x="202" y="47"/>
                    </a:lnTo>
                    <a:lnTo>
                      <a:pt x="201" y="47"/>
                    </a:lnTo>
                    <a:lnTo>
                      <a:pt x="201" y="49"/>
                    </a:lnTo>
                    <a:lnTo>
                      <a:pt x="203" y="59"/>
                    </a:lnTo>
                    <a:lnTo>
                      <a:pt x="203" y="63"/>
                    </a:lnTo>
                    <a:lnTo>
                      <a:pt x="209" y="68"/>
                    </a:lnTo>
                    <a:lnTo>
                      <a:pt x="223" y="92"/>
                    </a:lnTo>
                    <a:lnTo>
                      <a:pt x="222" y="97"/>
                    </a:lnTo>
                    <a:lnTo>
                      <a:pt x="213" y="102"/>
                    </a:lnTo>
                    <a:lnTo>
                      <a:pt x="201" y="112"/>
                    </a:lnTo>
                    <a:lnTo>
                      <a:pt x="191" y="117"/>
                    </a:lnTo>
                    <a:lnTo>
                      <a:pt x="185" y="127"/>
                    </a:lnTo>
                    <a:lnTo>
                      <a:pt x="184" y="128"/>
                    </a:lnTo>
                    <a:lnTo>
                      <a:pt x="181" y="130"/>
                    </a:lnTo>
                    <a:lnTo>
                      <a:pt x="180" y="131"/>
                    </a:lnTo>
                    <a:lnTo>
                      <a:pt x="174" y="131"/>
                    </a:lnTo>
                    <a:lnTo>
                      <a:pt x="165" y="138"/>
                    </a:lnTo>
                    <a:lnTo>
                      <a:pt x="163" y="138"/>
                    </a:lnTo>
                    <a:lnTo>
                      <a:pt x="156" y="145"/>
                    </a:lnTo>
                    <a:lnTo>
                      <a:pt x="152" y="154"/>
                    </a:lnTo>
                    <a:lnTo>
                      <a:pt x="146" y="158"/>
                    </a:lnTo>
                    <a:lnTo>
                      <a:pt x="136" y="159"/>
                    </a:lnTo>
                    <a:lnTo>
                      <a:pt x="134" y="161"/>
                    </a:lnTo>
                    <a:lnTo>
                      <a:pt x="134" y="172"/>
                    </a:lnTo>
                    <a:lnTo>
                      <a:pt x="135" y="172"/>
                    </a:lnTo>
                    <a:lnTo>
                      <a:pt x="136" y="173"/>
                    </a:lnTo>
                    <a:lnTo>
                      <a:pt x="131" y="188"/>
                    </a:lnTo>
                    <a:lnTo>
                      <a:pt x="128" y="207"/>
                    </a:lnTo>
                    <a:lnTo>
                      <a:pt x="127" y="210"/>
                    </a:lnTo>
                    <a:lnTo>
                      <a:pt x="117" y="204"/>
                    </a:lnTo>
                    <a:lnTo>
                      <a:pt x="115" y="204"/>
                    </a:lnTo>
                    <a:lnTo>
                      <a:pt x="115" y="205"/>
                    </a:lnTo>
                    <a:lnTo>
                      <a:pt x="111" y="210"/>
                    </a:lnTo>
                    <a:lnTo>
                      <a:pt x="109" y="210"/>
                    </a:lnTo>
                    <a:lnTo>
                      <a:pt x="106" y="211"/>
                    </a:lnTo>
                    <a:lnTo>
                      <a:pt x="105" y="211"/>
                    </a:lnTo>
                    <a:lnTo>
                      <a:pt x="105" y="210"/>
                    </a:lnTo>
                    <a:lnTo>
                      <a:pt x="81" y="188"/>
                    </a:lnTo>
                    <a:lnTo>
                      <a:pt x="68" y="186"/>
                    </a:lnTo>
                    <a:lnTo>
                      <a:pt x="65" y="186"/>
                    </a:lnTo>
                    <a:lnTo>
                      <a:pt x="64" y="187"/>
                    </a:lnTo>
                    <a:lnTo>
                      <a:pt x="62" y="187"/>
                    </a:lnTo>
                    <a:lnTo>
                      <a:pt x="54" y="190"/>
                    </a:lnTo>
                    <a:lnTo>
                      <a:pt x="53" y="193"/>
                    </a:lnTo>
                    <a:lnTo>
                      <a:pt x="53" y="198"/>
                    </a:lnTo>
                    <a:lnTo>
                      <a:pt x="51" y="204"/>
                    </a:lnTo>
                    <a:lnTo>
                      <a:pt x="47" y="208"/>
                    </a:lnTo>
                    <a:lnTo>
                      <a:pt x="40" y="210"/>
                    </a:lnTo>
                    <a:lnTo>
                      <a:pt x="21" y="194"/>
                    </a:lnTo>
                    <a:lnTo>
                      <a:pt x="15" y="188"/>
                    </a:lnTo>
                    <a:lnTo>
                      <a:pt x="12" y="187"/>
                    </a:lnTo>
                    <a:lnTo>
                      <a:pt x="11" y="190"/>
                    </a:lnTo>
                    <a:lnTo>
                      <a:pt x="8" y="193"/>
                    </a:lnTo>
                    <a:lnTo>
                      <a:pt x="0" y="210"/>
                    </a:lnTo>
                    <a:lnTo>
                      <a:pt x="0" y="211"/>
                    </a:lnTo>
                    <a:lnTo>
                      <a:pt x="16" y="225"/>
                    </a:lnTo>
                    <a:lnTo>
                      <a:pt x="25" y="237"/>
                    </a:lnTo>
                    <a:lnTo>
                      <a:pt x="29" y="239"/>
                    </a:lnTo>
                    <a:lnTo>
                      <a:pt x="42" y="240"/>
                    </a:lnTo>
                    <a:lnTo>
                      <a:pt x="48" y="240"/>
                    </a:lnTo>
                    <a:lnTo>
                      <a:pt x="53" y="241"/>
                    </a:lnTo>
                    <a:lnTo>
                      <a:pt x="55" y="241"/>
                    </a:lnTo>
                    <a:lnTo>
                      <a:pt x="64" y="244"/>
                    </a:lnTo>
                    <a:lnTo>
                      <a:pt x="65" y="246"/>
                    </a:lnTo>
                    <a:lnTo>
                      <a:pt x="69" y="248"/>
                    </a:lnTo>
                    <a:lnTo>
                      <a:pt x="72" y="251"/>
                    </a:lnTo>
                    <a:lnTo>
                      <a:pt x="72" y="257"/>
                    </a:lnTo>
                    <a:lnTo>
                      <a:pt x="71" y="265"/>
                    </a:lnTo>
                    <a:lnTo>
                      <a:pt x="71" y="274"/>
                    </a:lnTo>
                    <a:lnTo>
                      <a:pt x="76" y="277"/>
                    </a:lnTo>
                    <a:lnTo>
                      <a:pt x="83" y="278"/>
                    </a:lnTo>
                    <a:lnTo>
                      <a:pt x="85" y="278"/>
                    </a:lnTo>
                    <a:lnTo>
                      <a:pt x="85" y="281"/>
                    </a:lnTo>
                    <a:lnTo>
                      <a:pt x="86" y="282"/>
                    </a:lnTo>
                    <a:lnTo>
                      <a:pt x="88" y="288"/>
                    </a:lnTo>
                    <a:lnTo>
                      <a:pt x="90" y="292"/>
                    </a:lnTo>
                    <a:lnTo>
                      <a:pt x="89" y="293"/>
                    </a:lnTo>
                    <a:lnTo>
                      <a:pt x="89" y="295"/>
                    </a:lnTo>
                    <a:lnTo>
                      <a:pt x="96" y="295"/>
                    </a:lnTo>
                    <a:lnTo>
                      <a:pt x="98" y="296"/>
                    </a:lnTo>
                    <a:lnTo>
                      <a:pt x="105" y="300"/>
                    </a:lnTo>
                    <a:lnTo>
                      <a:pt x="106" y="301"/>
                    </a:lnTo>
                    <a:lnTo>
                      <a:pt x="107" y="306"/>
                    </a:lnTo>
                    <a:lnTo>
                      <a:pt x="107" y="313"/>
                    </a:lnTo>
                    <a:lnTo>
                      <a:pt x="111" y="324"/>
                    </a:lnTo>
                    <a:lnTo>
                      <a:pt x="113" y="325"/>
                    </a:lnTo>
                    <a:lnTo>
                      <a:pt x="113" y="324"/>
                    </a:lnTo>
                    <a:lnTo>
                      <a:pt x="115" y="324"/>
                    </a:lnTo>
                    <a:lnTo>
                      <a:pt x="118" y="328"/>
                    </a:lnTo>
                    <a:lnTo>
                      <a:pt x="122" y="332"/>
                    </a:lnTo>
                    <a:lnTo>
                      <a:pt x="134" y="332"/>
                    </a:lnTo>
                    <a:lnTo>
                      <a:pt x="141" y="325"/>
                    </a:lnTo>
                    <a:lnTo>
                      <a:pt x="142" y="325"/>
                    </a:lnTo>
                    <a:lnTo>
                      <a:pt x="145" y="321"/>
                    </a:lnTo>
                    <a:lnTo>
                      <a:pt x="146" y="321"/>
                    </a:lnTo>
                    <a:lnTo>
                      <a:pt x="148" y="310"/>
                    </a:lnTo>
                    <a:lnTo>
                      <a:pt x="148" y="291"/>
                    </a:lnTo>
                    <a:lnTo>
                      <a:pt x="146" y="289"/>
                    </a:lnTo>
                    <a:lnTo>
                      <a:pt x="149" y="289"/>
                    </a:lnTo>
                    <a:lnTo>
                      <a:pt x="165" y="284"/>
                    </a:lnTo>
                    <a:lnTo>
                      <a:pt x="172" y="285"/>
                    </a:lnTo>
                    <a:lnTo>
                      <a:pt x="174" y="289"/>
                    </a:lnTo>
                    <a:lnTo>
                      <a:pt x="173" y="298"/>
                    </a:lnTo>
                    <a:lnTo>
                      <a:pt x="187" y="301"/>
                    </a:lnTo>
                    <a:lnTo>
                      <a:pt x="189" y="300"/>
                    </a:lnTo>
                    <a:lnTo>
                      <a:pt x="194" y="296"/>
                    </a:lnTo>
                    <a:lnTo>
                      <a:pt x="195" y="293"/>
                    </a:lnTo>
                    <a:lnTo>
                      <a:pt x="195" y="291"/>
                    </a:lnTo>
                    <a:lnTo>
                      <a:pt x="196" y="289"/>
                    </a:lnTo>
                    <a:lnTo>
                      <a:pt x="196" y="288"/>
                    </a:lnTo>
                    <a:lnTo>
                      <a:pt x="198" y="286"/>
                    </a:lnTo>
                    <a:lnTo>
                      <a:pt x="198" y="285"/>
                    </a:lnTo>
                    <a:lnTo>
                      <a:pt x="199" y="284"/>
                    </a:lnTo>
                    <a:lnTo>
                      <a:pt x="201" y="281"/>
                    </a:lnTo>
                    <a:lnTo>
                      <a:pt x="203" y="278"/>
                    </a:lnTo>
                    <a:lnTo>
                      <a:pt x="205" y="275"/>
                    </a:lnTo>
                    <a:lnTo>
                      <a:pt x="208" y="272"/>
                    </a:lnTo>
                    <a:lnTo>
                      <a:pt x="211" y="268"/>
                    </a:lnTo>
                    <a:lnTo>
                      <a:pt x="211" y="267"/>
                    </a:lnTo>
                    <a:lnTo>
                      <a:pt x="213" y="254"/>
                    </a:lnTo>
                    <a:lnTo>
                      <a:pt x="208" y="246"/>
                    </a:lnTo>
                    <a:lnTo>
                      <a:pt x="206" y="244"/>
                    </a:lnTo>
                    <a:lnTo>
                      <a:pt x="209" y="241"/>
                    </a:lnTo>
                    <a:lnTo>
                      <a:pt x="212" y="237"/>
                    </a:lnTo>
                    <a:lnTo>
                      <a:pt x="219" y="233"/>
                    </a:lnTo>
                    <a:lnTo>
                      <a:pt x="227" y="229"/>
                    </a:lnTo>
                    <a:lnTo>
                      <a:pt x="237" y="229"/>
                    </a:lnTo>
                    <a:lnTo>
                      <a:pt x="240" y="233"/>
                    </a:lnTo>
                    <a:lnTo>
                      <a:pt x="259" y="237"/>
                    </a:lnTo>
                    <a:lnTo>
                      <a:pt x="262" y="236"/>
                    </a:lnTo>
                    <a:lnTo>
                      <a:pt x="265" y="236"/>
                    </a:lnTo>
                    <a:lnTo>
                      <a:pt x="265" y="237"/>
                    </a:lnTo>
                    <a:lnTo>
                      <a:pt x="266" y="237"/>
                    </a:lnTo>
                    <a:lnTo>
                      <a:pt x="268" y="234"/>
                    </a:lnTo>
                    <a:lnTo>
                      <a:pt x="270" y="231"/>
                    </a:lnTo>
                    <a:lnTo>
                      <a:pt x="271" y="231"/>
                    </a:lnTo>
                    <a:lnTo>
                      <a:pt x="278" y="239"/>
                    </a:lnTo>
                    <a:lnTo>
                      <a:pt x="283" y="241"/>
                    </a:lnTo>
                    <a:lnTo>
                      <a:pt x="289" y="240"/>
                    </a:lnTo>
                    <a:lnTo>
                      <a:pt x="290" y="240"/>
                    </a:lnTo>
                    <a:lnTo>
                      <a:pt x="299" y="243"/>
                    </a:lnTo>
                    <a:lnTo>
                      <a:pt x="304" y="250"/>
                    </a:lnTo>
                    <a:lnTo>
                      <a:pt x="304" y="256"/>
                    </a:lnTo>
                    <a:lnTo>
                      <a:pt x="303" y="258"/>
                    </a:lnTo>
                    <a:lnTo>
                      <a:pt x="303" y="261"/>
                    </a:lnTo>
                    <a:lnTo>
                      <a:pt x="304" y="261"/>
                    </a:lnTo>
                    <a:lnTo>
                      <a:pt x="306" y="263"/>
                    </a:lnTo>
                    <a:lnTo>
                      <a:pt x="308" y="263"/>
                    </a:lnTo>
                    <a:lnTo>
                      <a:pt x="336" y="267"/>
                    </a:lnTo>
                    <a:lnTo>
                      <a:pt x="338" y="267"/>
                    </a:lnTo>
                    <a:lnTo>
                      <a:pt x="338" y="261"/>
                    </a:lnTo>
                    <a:lnTo>
                      <a:pt x="339" y="253"/>
                    </a:lnTo>
                    <a:lnTo>
                      <a:pt x="333" y="246"/>
                    </a:lnTo>
                    <a:lnTo>
                      <a:pt x="333" y="239"/>
                    </a:lnTo>
                    <a:lnTo>
                      <a:pt x="339" y="233"/>
                    </a:lnTo>
                    <a:lnTo>
                      <a:pt x="346" y="228"/>
                    </a:lnTo>
                    <a:lnTo>
                      <a:pt x="346" y="225"/>
                    </a:lnTo>
                    <a:lnTo>
                      <a:pt x="361" y="211"/>
                    </a:lnTo>
                    <a:lnTo>
                      <a:pt x="366" y="204"/>
                    </a:lnTo>
                    <a:lnTo>
                      <a:pt x="368" y="201"/>
                    </a:lnTo>
                    <a:lnTo>
                      <a:pt x="378" y="198"/>
                    </a:lnTo>
                    <a:lnTo>
                      <a:pt x="382" y="196"/>
                    </a:lnTo>
                    <a:lnTo>
                      <a:pt x="398" y="196"/>
                    </a:lnTo>
                    <a:lnTo>
                      <a:pt x="400" y="191"/>
                    </a:lnTo>
                    <a:lnTo>
                      <a:pt x="403" y="188"/>
                    </a:lnTo>
                    <a:lnTo>
                      <a:pt x="417" y="162"/>
                    </a:lnTo>
                    <a:lnTo>
                      <a:pt x="420" y="158"/>
                    </a:lnTo>
                    <a:lnTo>
                      <a:pt x="421" y="155"/>
                    </a:lnTo>
                    <a:lnTo>
                      <a:pt x="421" y="152"/>
                    </a:lnTo>
                    <a:lnTo>
                      <a:pt x="423" y="147"/>
                    </a:lnTo>
                    <a:lnTo>
                      <a:pt x="426" y="141"/>
                    </a:lnTo>
                    <a:lnTo>
                      <a:pt x="426" y="138"/>
                    </a:lnTo>
                    <a:lnTo>
                      <a:pt x="433" y="130"/>
                    </a:lnTo>
                    <a:lnTo>
                      <a:pt x="434" y="127"/>
                    </a:lnTo>
                    <a:lnTo>
                      <a:pt x="437" y="117"/>
                    </a:lnTo>
                    <a:lnTo>
                      <a:pt x="437" y="110"/>
                    </a:lnTo>
                    <a:lnTo>
                      <a:pt x="435" y="103"/>
                    </a:lnTo>
                    <a:lnTo>
                      <a:pt x="435" y="91"/>
                    </a:lnTo>
                    <a:lnTo>
                      <a:pt x="433" y="73"/>
                    </a:lnTo>
                    <a:lnTo>
                      <a:pt x="431" y="70"/>
                    </a:lnTo>
                    <a:lnTo>
                      <a:pt x="421" y="30"/>
                    </a:lnTo>
                    <a:lnTo>
                      <a:pt x="421" y="25"/>
                    </a:lnTo>
                    <a:lnTo>
                      <a:pt x="420" y="20"/>
                    </a:lnTo>
                    <a:lnTo>
                      <a:pt x="417" y="20"/>
                    </a:lnTo>
                    <a:lnTo>
                      <a:pt x="412" y="23"/>
                    </a:lnTo>
                    <a:lnTo>
                      <a:pt x="407" y="23"/>
                    </a:lnTo>
                    <a:lnTo>
                      <a:pt x="407" y="20"/>
                    </a:lnTo>
                    <a:lnTo>
                      <a:pt x="406" y="20"/>
                    </a:lnTo>
                    <a:lnTo>
                      <a:pt x="405" y="18"/>
                    </a:lnTo>
                    <a:lnTo>
                      <a:pt x="373" y="6"/>
                    </a:lnTo>
                    <a:lnTo>
                      <a:pt x="368" y="3"/>
                    </a:lnTo>
                    <a:lnTo>
                      <a:pt x="366" y="3"/>
                    </a:lnTo>
                    <a:lnTo>
                      <a:pt x="364" y="1"/>
                    </a:lnTo>
                    <a:lnTo>
                      <a:pt x="353" y="10"/>
                    </a:lnTo>
                    <a:lnTo>
                      <a:pt x="343" y="20"/>
                    </a:lnTo>
                    <a:lnTo>
                      <a:pt x="338" y="21"/>
                    </a:lnTo>
                    <a:lnTo>
                      <a:pt x="335" y="23"/>
                    </a:lnTo>
                    <a:lnTo>
                      <a:pt x="328" y="8"/>
                    </a:lnTo>
                    <a:lnTo>
                      <a:pt x="325" y="4"/>
                    </a:lnTo>
                    <a:lnTo>
                      <a:pt x="312" y="1"/>
                    </a:lnTo>
                    <a:lnTo>
                      <a:pt x="306" y="3"/>
                    </a:lnTo>
                    <a:lnTo>
                      <a:pt x="301" y="7"/>
                    </a:lnTo>
                    <a:lnTo>
                      <a:pt x="297" y="7"/>
                    </a:lnTo>
                    <a:lnTo>
                      <a:pt x="294" y="8"/>
                    </a:lnTo>
                    <a:lnTo>
                      <a:pt x="276" y="1"/>
                    </a:lnTo>
                    <a:lnTo>
                      <a:pt x="262" y="0"/>
                    </a:lnTo>
                    <a:lnTo>
                      <a:pt x="261" y="1"/>
                    </a:lnTo>
                    <a:lnTo>
                      <a:pt x="256" y="11"/>
                    </a:lnTo>
                    <a:lnTo>
                      <a:pt x="251" y="17"/>
                    </a:lnTo>
                    <a:lnTo>
                      <a:pt x="245" y="20"/>
                    </a:lnTo>
                    <a:lnTo>
                      <a:pt x="233" y="31"/>
                    </a:lnTo>
                    <a:lnTo>
                      <a:pt x="229" y="39"/>
                    </a:lnTo>
                    <a:lnTo>
                      <a:pt x="219" y="42"/>
                    </a:lnTo>
                    <a:lnTo>
                      <a:pt x="216" y="4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89" name="Freeform 619">
                <a:extLst>
                  <a:ext uri="{FF2B5EF4-FFF2-40B4-BE49-F238E27FC236}">
                    <a16:creationId xmlns:a16="http://schemas.microsoft.com/office/drawing/2014/main" id="{A8C8549D-4EBF-D431-59FC-F3DE4B57D10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838" y="1853"/>
                <a:ext cx="101" cy="81"/>
              </a:xfrm>
              <a:custGeom>
                <a:avLst/>
                <a:gdLst>
                  <a:gd name="T0" fmla="*/ 11 w 402"/>
                  <a:gd name="T1" fmla="*/ 170 h 325"/>
                  <a:gd name="T2" fmla="*/ 18 w 402"/>
                  <a:gd name="T3" fmla="*/ 214 h 325"/>
                  <a:gd name="T4" fmla="*/ 16 w 402"/>
                  <a:gd name="T5" fmla="*/ 258 h 325"/>
                  <a:gd name="T6" fmla="*/ 6 w 402"/>
                  <a:gd name="T7" fmla="*/ 286 h 325"/>
                  <a:gd name="T8" fmla="*/ 24 w 402"/>
                  <a:gd name="T9" fmla="*/ 301 h 325"/>
                  <a:gd name="T10" fmla="*/ 70 w 402"/>
                  <a:gd name="T11" fmla="*/ 315 h 325"/>
                  <a:gd name="T12" fmla="*/ 122 w 402"/>
                  <a:gd name="T13" fmla="*/ 304 h 325"/>
                  <a:gd name="T14" fmla="*/ 130 w 402"/>
                  <a:gd name="T15" fmla="*/ 308 h 325"/>
                  <a:gd name="T16" fmla="*/ 176 w 402"/>
                  <a:gd name="T17" fmla="*/ 325 h 325"/>
                  <a:gd name="T18" fmla="*/ 220 w 402"/>
                  <a:gd name="T19" fmla="*/ 296 h 325"/>
                  <a:gd name="T20" fmla="*/ 238 w 402"/>
                  <a:gd name="T21" fmla="*/ 288 h 325"/>
                  <a:gd name="T22" fmla="*/ 253 w 402"/>
                  <a:gd name="T23" fmla="*/ 288 h 325"/>
                  <a:gd name="T24" fmla="*/ 271 w 402"/>
                  <a:gd name="T25" fmla="*/ 303 h 325"/>
                  <a:gd name="T26" fmla="*/ 285 w 402"/>
                  <a:gd name="T27" fmla="*/ 288 h 325"/>
                  <a:gd name="T28" fmla="*/ 294 w 402"/>
                  <a:gd name="T29" fmla="*/ 283 h 325"/>
                  <a:gd name="T30" fmla="*/ 310 w 402"/>
                  <a:gd name="T31" fmla="*/ 283 h 325"/>
                  <a:gd name="T32" fmla="*/ 356 w 402"/>
                  <a:gd name="T33" fmla="*/ 282 h 325"/>
                  <a:gd name="T34" fmla="*/ 398 w 402"/>
                  <a:gd name="T35" fmla="*/ 276 h 325"/>
                  <a:gd name="T36" fmla="*/ 397 w 402"/>
                  <a:gd name="T37" fmla="*/ 238 h 325"/>
                  <a:gd name="T38" fmla="*/ 363 w 402"/>
                  <a:gd name="T39" fmla="*/ 222 h 325"/>
                  <a:gd name="T40" fmla="*/ 371 w 402"/>
                  <a:gd name="T41" fmla="*/ 231 h 325"/>
                  <a:gd name="T42" fmla="*/ 379 w 402"/>
                  <a:gd name="T43" fmla="*/ 229 h 325"/>
                  <a:gd name="T44" fmla="*/ 380 w 402"/>
                  <a:gd name="T45" fmla="*/ 234 h 325"/>
                  <a:gd name="T46" fmla="*/ 376 w 402"/>
                  <a:gd name="T47" fmla="*/ 236 h 325"/>
                  <a:gd name="T48" fmla="*/ 369 w 402"/>
                  <a:gd name="T49" fmla="*/ 233 h 325"/>
                  <a:gd name="T50" fmla="*/ 365 w 402"/>
                  <a:gd name="T51" fmla="*/ 233 h 325"/>
                  <a:gd name="T52" fmla="*/ 365 w 402"/>
                  <a:gd name="T53" fmla="*/ 229 h 325"/>
                  <a:gd name="T54" fmla="*/ 352 w 402"/>
                  <a:gd name="T55" fmla="*/ 223 h 325"/>
                  <a:gd name="T56" fmla="*/ 327 w 402"/>
                  <a:gd name="T57" fmla="*/ 197 h 325"/>
                  <a:gd name="T58" fmla="*/ 327 w 402"/>
                  <a:gd name="T59" fmla="*/ 171 h 325"/>
                  <a:gd name="T60" fmla="*/ 313 w 402"/>
                  <a:gd name="T61" fmla="*/ 169 h 325"/>
                  <a:gd name="T62" fmla="*/ 301 w 402"/>
                  <a:gd name="T63" fmla="*/ 169 h 325"/>
                  <a:gd name="T64" fmla="*/ 280 w 402"/>
                  <a:gd name="T65" fmla="*/ 183 h 325"/>
                  <a:gd name="T66" fmla="*/ 256 w 402"/>
                  <a:gd name="T67" fmla="*/ 170 h 325"/>
                  <a:gd name="T68" fmla="*/ 243 w 402"/>
                  <a:gd name="T69" fmla="*/ 181 h 325"/>
                  <a:gd name="T70" fmla="*/ 220 w 402"/>
                  <a:gd name="T71" fmla="*/ 149 h 325"/>
                  <a:gd name="T72" fmla="*/ 207 w 402"/>
                  <a:gd name="T73" fmla="*/ 117 h 325"/>
                  <a:gd name="T74" fmla="*/ 201 w 402"/>
                  <a:gd name="T75" fmla="*/ 85 h 325"/>
                  <a:gd name="T76" fmla="*/ 185 w 402"/>
                  <a:gd name="T77" fmla="*/ 82 h 325"/>
                  <a:gd name="T78" fmla="*/ 160 w 402"/>
                  <a:gd name="T79" fmla="*/ 107 h 325"/>
                  <a:gd name="T80" fmla="*/ 141 w 402"/>
                  <a:gd name="T81" fmla="*/ 75 h 325"/>
                  <a:gd name="T82" fmla="*/ 150 w 402"/>
                  <a:gd name="T83" fmla="*/ 44 h 325"/>
                  <a:gd name="T84" fmla="*/ 88 w 402"/>
                  <a:gd name="T85" fmla="*/ 12 h 325"/>
                  <a:gd name="T86" fmla="*/ 83 w 402"/>
                  <a:gd name="T87" fmla="*/ 21 h 325"/>
                  <a:gd name="T88" fmla="*/ 101 w 402"/>
                  <a:gd name="T89" fmla="*/ 65 h 325"/>
                  <a:gd name="T90" fmla="*/ 102 w 402"/>
                  <a:gd name="T91" fmla="*/ 107 h 325"/>
                  <a:gd name="T92" fmla="*/ 97 w 402"/>
                  <a:gd name="T93" fmla="*/ 120 h 325"/>
                  <a:gd name="T94" fmla="*/ 93 w 402"/>
                  <a:gd name="T95" fmla="*/ 135 h 325"/>
                  <a:gd name="T96" fmla="*/ 74 w 402"/>
                  <a:gd name="T97" fmla="*/ 125 h 325"/>
                  <a:gd name="T98" fmla="*/ 59 w 402"/>
                  <a:gd name="T99" fmla="*/ 110 h 325"/>
                  <a:gd name="T100" fmla="*/ 56 w 402"/>
                  <a:gd name="T101" fmla="*/ 99 h 325"/>
                  <a:gd name="T102" fmla="*/ 24 w 402"/>
                  <a:gd name="T103" fmla="*/ 117 h 325"/>
                  <a:gd name="T104" fmla="*/ 382 w 402"/>
                  <a:gd name="T105" fmla="*/ 244 h 325"/>
                  <a:gd name="T106" fmla="*/ 372 w 402"/>
                  <a:gd name="T107" fmla="*/ 243 h 325"/>
                  <a:gd name="T108" fmla="*/ 387 w 402"/>
                  <a:gd name="T109" fmla="*/ 234 h 3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402" h="325">
                    <a:moveTo>
                      <a:pt x="11" y="139"/>
                    </a:moveTo>
                    <a:lnTo>
                      <a:pt x="14" y="142"/>
                    </a:lnTo>
                    <a:lnTo>
                      <a:pt x="17" y="147"/>
                    </a:lnTo>
                    <a:lnTo>
                      <a:pt x="14" y="149"/>
                    </a:lnTo>
                    <a:lnTo>
                      <a:pt x="14" y="151"/>
                    </a:lnTo>
                    <a:lnTo>
                      <a:pt x="11" y="170"/>
                    </a:lnTo>
                    <a:lnTo>
                      <a:pt x="0" y="190"/>
                    </a:lnTo>
                    <a:lnTo>
                      <a:pt x="0" y="191"/>
                    </a:lnTo>
                    <a:lnTo>
                      <a:pt x="3" y="197"/>
                    </a:lnTo>
                    <a:lnTo>
                      <a:pt x="7" y="201"/>
                    </a:lnTo>
                    <a:lnTo>
                      <a:pt x="18" y="201"/>
                    </a:lnTo>
                    <a:lnTo>
                      <a:pt x="18" y="214"/>
                    </a:lnTo>
                    <a:lnTo>
                      <a:pt x="7" y="231"/>
                    </a:lnTo>
                    <a:lnTo>
                      <a:pt x="6" y="234"/>
                    </a:lnTo>
                    <a:lnTo>
                      <a:pt x="6" y="250"/>
                    </a:lnTo>
                    <a:lnTo>
                      <a:pt x="13" y="257"/>
                    </a:lnTo>
                    <a:lnTo>
                      <a:pt x="16" y="257"/>
                    </a:lnTo>
                    <a:lnTo>
                      <a:pt x="16" y="258"/>
                    </a:lnTo>
                    <a:lnTo>
                      <a:pt x="13" y="261"/>
                    </a:lnTo>
                    <a:lnTo>
                      <a:pt x="13" y="262"/>
                    </a:lnTo>
                    <a:lnTo>
                      <a:pt x="11" y="264"/>
                    </a:lnTo>
                    <a:lnTo>
                      <a:pt x="11" y="267"/>
                    </a:lnTo>
                    <a:lnTo>
                      <a:pt x="6" y="283"/>
                    </a:lnTo>
                    <a:lnTo>
                      <a:pt x="6" y="286"/>
                    </a:lnTo>
                    <a:lnTo>
                      <a:pt x="3" y="292"/>
                    </a:lnTo>
                    <a:lnTo>
                      <a:pt x="3" y="297"/>
                    </a:lnTo>
                    <a:lnTo>
                      <a:pt x="4" y="297"/>
                    </a:lnTo>
                    <a:lnTo>
                      <a:pt x="4" y="296"/>
                    </a:lnTo>
                    <a:lnTo>
                      <a:pt x="9" y="296"/>
                    </a:lnTo>
                    <a:lnTo>
                      <a:pt x="24" y="301"/>
                    </a:lnTo>
                    <a:lnTo>
                      <a:pt x="37" y="308"/>
                    </a:lnTo>
                    <a:lnTo>
                      <a:pt x="48" y="305"/>
                    </a:lnTo>
                    <a:lnTo>
                      <a:pt x="51" y="305"/>
                    </a:lnTo>
                    <a:lnTo>
                      <a:pt x="52" y="308"/>
                    </a:lnTo>
                    <a:lnTo>
                      <a:pt x="55" y="310"/>
                    </a:lnTo>
                    <a:lnTo>
                      <a:pt x="70" y="315"/>
                    </a:lnTo>
                    <a:lnTo>
                      <a:pt x="77" y="317"/>
                    </a:lnTo>
                    <a:lnTo>
                      <a:pt x="91" y="318"/>
                    </a:lnTo>
                    <a:lnTo>
                      <a:pt x="97" y="318"/>
                    </a:lnTo>
                    <a:lnTo>
                      <a:pt x="107" y="314"/>
                    </a:lnTo>
                    <a:lnTo>
                      <a:pt x="116" y="315"/>
                    </a:lnTo>
                    <a:lnTo>
                      <a:pt x="122" y="304"/>
                    </a:lnTo>
                    <a:lnTo>
                      <a:pt x="122" y="303"/>
                    </a:lnTo>
                    <a:lnTo>
                      <a:pt x="123" y="303"/>
                    </a:lnTo>
                    <a:lnTo>
                      <a:pt x="127" y="305"/>
                    </a:lnTo>
                    <a:lnTo>
                      <a:pt x="129" y="305"/>
                    </a:lnTo>
                    <a:lnTo>
                      <a:pt x="130" y="307"/>
                    </a:lnTo>
                    <a:lnTo>
                      <a:pt x="130" y="308"/>
                    </a:lnTo>
                    <a:lnTo>
                      <a:pt x="131" y="310"/>
                    </a:lnTo>
                    <a:lnTo>
                      <a:pt x="137" y="310"/>
                    </a:lnTo>
                    <a:lnTo>
                      <a:pt x="158" y="315"/>
                    </a:lnTo>
                    <a:lnTo>
                      <a:pt x="169" y="322"/>
                    </a:lnTo>
                    <a:lnTo>
                      <a:pt x="169" y="324"/>
                    </a:lnTo>
                    <a:lnTo>
                      <a:pt x="176" y="325"/>
                    </a:lnTo>
                    <a:lnTo>
                      <a:pt x="186" y="320"/>
                    </a:lnTo>
                    <a:lnTo>
                      <a:pt x="196" y="311"/>
                    </a:lnTo>
                    <a:lnTo>
                      <a:pt x="203" y="307"/>
                    </a:lnTo>
                    <a:lnTo>
                      <a:pt x="204" y="305"/>
                    </a:lnTo>
                    <a:lnTo>
                      <a:pt x="206" y="305"/>
                    </a:lnTo>
                    <a:lnTo>
                      <a:pt x="220" y="296"/>
                    </a:lnTo>
                    <a:lnTo>
                      <a:pt x="220" y="293"/>
                    </a:lnTo>
                    <a:lnTo>
                      <a:pt x="221" y="293"/>
                    </a:lnTo>
                    <a:lnTo>
                      <a:pt x="225" y="292"/>
                    </a:lnTo>
                    <a:lnTo>
                      <a:pt x="225" y="290"/>
                    </a:lnTo>
                    <a:lnTo>
                      <a:pt x="231" y="288"/>
                    </a:lnTo>
                    <a:lnTo>
                      <a:pt x="238" y="288"/>
                    </a:lnTo>
                    <a:lnTo>
                      <a:pt x="246" y="297"/>
                    </a:lnTo>
                    <a:lnTo>
                      <a:pt x="252" y="297"/>
                    </a:lnTo>
                    <a:lnTo>
                      <a:pt x="253" y="292"/>
                    </a:lnTo>
                    <a:lnTo>
                      <a:pt x="249" y="288"/>
                    </a:lnTo>
                    <a:lnTo>
                      <a:pt x="249" y="286"/>
                    </a:lnTo>
                    <a:lnTo>
                      <a:pt x="253" y="288"/>
                    </a:lnTo>
                    <a:lnTo>
                      <a:pt x="260" y="300"/>
                    </a:lnTo>
                    <a:lnTo>
                      <a:pt x="259" y="305"/>
                    </a:lnTo>
                    <a:lnTo>
                      <a:pt x="266" y="310"/>
                    </a:lnTo>
                    <a:lnTo>
                      <a:pt x="268" y="307"/>
                    </a:lnTo>
                    <a:lnTo>
                      <a:pt x="270" y="304"/>
                    </a:lnTo>
                    <a:lnTo>
                      <a:pt x="271" y="303"/>
                    </a:lnTo>
                    <a:lnTo>
                      <a:pt x="274" y="301"/>
                    </a:lnTo>
                    <a:lnTo>
                      <a:pt x="277" y="301"/>
                    </a:lnTo>
                    <a:lnTo>
                      <a:pt x="278" y="300"/>
                    </a:lnTo>
                    <a:lnTo>
                      <a:pt x="281" y="296"/>
                    </a:lnTo>
                    <a:lnTo>
                      <a:pt x="282" y="290"/>
                    </a:lnTo>
                    <a:lnTo>
                      <a:pt x="285" y="288"/>
                    </a:lnTo>
                    <a:lnTo>
                      <a:pt x="288" y="286"/>
                    </a:lnTo>
                    <a:lnTo>
                      <a:pt x="289" y="285"/>
                    </a:lnTo>
                    <a:lnTo>
                      <a:pt x="291" y="285"/>
                    </a:lnTo>
                    <a:lnTo>
                      <a:pt x="292" y="286"/>
                    </a:lnTo>
                    <a:lnTo>
                      <a:pt x="294" y="285"/>
                    </a:lnTo>
                    <a:lnTo>
                      <a:pt x="294" y="283"/>
                    </a:lnTo>
                    <a:lnTo>
                      <a:pt x="298" y="283"/>
                    </a:lnTo>
                    <a:lnTo>
                      <a:pt x="299" y="282"/>
                    </a:lnTo>
                    <a:lnTo>
                      <a:pt x="303" y="282"/>
                    </a:lnTo>
                    <a:lnTo>
                      <a:pt x="303" y="283"/>
                    </a:lnTo>
                    <a:lnTo>
                      <a:pt x="309" y="285"/>
                    </a:lnTo>
                    <a:lnTo>
                      <a:pt x="310" y="283"/>
                    </a:lnTo>
                    <a:lnTo>
                      <a:pt x="326" y="276"/>
                    </a:lnTo>
                    <a:lnTo>
                      <a:pt x="337" y="274"/>
                    </a:lnTo>
                    <a:lnTo>
                      <a:pt x="342" y="281"/>
                    </a:lnTo>
                    <a:lnTo>
                      <a:pt x="345" y="282"/>
                    </a:lnTo>
                    <a:lnTo>
                      <a:pt x="345" y="283"/>
                    </a:lnTo>
                    <a:lnTo>
                      <a:pt x="356" y="282"/>
                    </a:lnTo>
                    <a:lnTo>
                      <a:pt x="368" y="282"/>
                    </a:lnTo>
                    <a:lnTo>
                      <a:pt x="376" y="279"/>
                    </a:lnTo>
                    <a:lnTo>
                      <a:pt x="386" y="281"/>
                    </a:lnTo>
                    <a:lnTo>
                      <a:pt x="402" y="281"/>
                    </a:lnTo>
                    <a:lnTo>
                      <a:pt x="402" y="278"/>
                    </a:lnTo>
                    <a:lnTo>
                      <a:pt x="398" y="276"/>
                    </a:lnTo>
                    <a:lnTo>
                      <a:pt x="394" y="274"/>
                    </a:lnTo>
                    <a:lnTo>
                      <a:pt x="397" y="268"/>
                    </a:lnTo>
                    <a:lnTo>
                      <a:pt x="398" y="264"/>
                    </a:lnTo>
                    <a:lnTo>
                      <a:pt x="401" y="259"/>
                    </a:lnTo>
                    <a:lnTo>
                      <a:pt x="401" y="252"/>
                    </a:lnTo>
                    <a:lnTo>
                      <a:pt x="397" y="238"/>
                    </a:lnTo>
                    <a:lnTo>
                      <a:pt x="397" y="231"/>
                    </a:lnTo>
                    <a:lnTo>
                      <a:pt x="395" y="230"/>
                    </a:lnTo>
                    <a:lnTo>
                      <a:pt x="380" y="222"/>
                    </a:lnTo>
                    <a:lnTo>
                      <a:pt x="376" y="221"/>
                    </a:lnTo>
                    <a:lnTo>
                      <a:pt x="363" y="221"/>
                    </a:lnTo>
                    <a:lnTo>
                      <a:pt x="363" y="222"/>
                    </a:lnTo>
                    <a:lnTo>
                      <a:pt x="368" y="222"/>
                    </a:lnTo>
                    <a:lnTo>
                      <a:pt x="368" y="226"/>
                    </a:lnTo>
                    <a:lnTo>
                      <a:pt x="369" y="229"/>
                    </a:lnTo>
                    <a:lnTo>
                      <a:pt x="369" y="230"/>
                    </a:lnTo>
                    <a:lnTo>
                      <a:pt x="371" y="230"/>
                    </a:lnTo>
                    <a:lnTo>
                      <a:pt x="371" y="231"/>
                    </a:lnTo>
                    <a:lnTo>
                      <a:pt x="372" y="231"/>
                    </a:lnTo>
                    <a:lnTo>
                      <a:pt x="372" y="230"/>
                    </a:lnTo>
                    <a:lnTo>
                      <a:pt x="373" y="230"/>
                    </a:lnTo>
                    <a:lnTo>
                      <a:pt x="373" y="226"/>
                    </a:lnTo>
                    <a:lnTo>
                      <a:pt x="379" y="226"/>
                    </a:lnTo>
                    <a:lnTo>
                      <a:pt x="379" y="229"/>
                    </a:lnTo>
                    <a:lnTo>
                      <a:pt x="380" y="230"/>
                    </a:lnTo>
                    <a:lnTo>
                      <a:pt x="380" y="226"/>
                    </a:lnTo>
                    <a:lnTo>
                      <a:pt x="382" y="226"/>
                    </a:lnTo>
                    <a:lnTo>
                      <a:pt x="383" y="229"/>
                    </a:lnTo>
                    <a:lnTo>
                      <a:pt x="385" y="230"/>
                    </a:lnTo>
                    <a:lnTo>
                      <a:pt x="380" y="234"/>
                    </a:lnTo>
                    <a:lnTo>
                      <a:pt x="380" y="236"/>
                    </a:lnTo>
                    <a:lnTo>
                      <a:pt x="379" y="236"/>
                    </a:lnTo>
                    <a:lnTo>
                      <a:pt x="378" y="237"/>
                    </a:lnTo>
                    <a:lnTo>
                      <a:pt x="376" y="237"/>
                    </a:lnTo>
                    <a:lnTo>
                      <a:pt x="375" y="236"/>
                    </a:lnTo>
                    <a:lnTo>
                      <a:pt x="376" y="236"/>
                    </a:lnTo>
                    <a:lnTo>
                      <a:pt x="376" y="231"/>
                    </a:lnTo>
                    <a:lnTo>
                      <a:pt x="375" y="231"/>
                    </a:lnTo>
                    <a:lnTo>
                      <a:pt x="373" y="234"/>
                    </a:lnTo>
                    <a:lnTo>
                      <a:pt x="372" y="234"/>
                    </a:lnTo>
                    <a:lnTo>
                      <a:pt x="371" y="233"/>
                    </a:lnTo>
                    <a:lnTo>
                      <a:pt x="369" y="233"/>
                    </a:lnTo>
                    <a:lnTo>
                      <a:pt x="369" y="231"/>
                    </a:lnTo>
                    <a:lnTo>
                      <a:pt x="371" y="231"/>
                    </a:lnTo>
                    <a:lnTo>
                      <a:pt x="369" y="230"/>
                    </a:lnTo>
                    <a:lnTo>
                      <a:pt x="366" y="230"/>
                    </a:lnTo>
                    <a:lnTo>
                      <a:pt x="366" y="231"/>
                    </a:lnTo>
                    <a:lnTo>
                      <a:pt x="365" y="233"/>
                    </a:lnTo>
                    <a:lnTo>
                      <a:pt x="363" y="233"/>
                    </a:lnTo>
                    <a:lnTo>
                      <a:pt x="363" y="231"/>
                    </a:lnTo>
                    <a:lnTo>
                      <a:pt x="365" y="231"/>
                    </a:lnTo>
                    <a:lnTo>
                      <a:pt x="365" y="230"/>
                    </a:lnTo>
                    <a:lnTo>
                      <a:pt x="363" y="230"/>
                    </a:lnTo>
                    <a:lnTo>
                      <a:pt x="365" y="229"/>
                    </a:lnTo>
                    <a:lnTo>
                      <a:pt x="363" y="226"/>
                    </a:lnTo>
                    <a:lnTo>
                      <a:pt x="361" y="226"/>
                    </a:lnTo>
                    <a:lnTo>
                      <a:pt x="361" y="222"/>
                    </a:lnTo>
                    <a:lnTo>
                      <a:pt x="354" y="222"/>
                    </a:lnTo>
                    <a:lnTo>
                      <a:pt x="354" y="223"/>
                    </a:lnTo>
                    <a:lnTo>
                      <a:pt x="352" y="223"/>
                    </a:lnTo>
                    <a:lnTo>
                      <a:pt x="333" y="215"/>
                    </a:lnTo>
                    <a:lnTo>
                      <a:pt x="331" y="214"/>
                    </a:lnTo>
                    <a:lnTo>
                      <a:pt x="326" y="209"/>
                    </a:lnTo>
                    <a:lnTo>
                      <a:pt x="324" y="207"/>
                    </a:lnTo>
                    <a:lnTo>
                      <a:pt x="324" y="205"/>
                    </a:lnTo>
                    <a:lnTo>
                      <a:pt x="327" y="197"/>
                    </a:lnTo>
                    <a:lnTo>
                      <a:pt x="327" y="192"/>
                    </a:lnTo>
                    <a:lnTo>
                      <a:pt x="320" y="187"/>
                    </a:lnTo>
                    <a:lnTo>
                      <a:pt x="322" y="183"/>
                    </a:lnTo>
                    <a:lnTo>
                      <a:pt x="322" y="178"/>
                    </a:lnTo>
                    <a:lnTo>
                      <a:pt x="327" y="173"/>
                    </a:lnTo>
                    <a:lnTo>
                      <a:pt x="327" y="171"/>
                    </a:lnTo>
                    <a:lnTo>
                      <a:pt x="326" y="171"/>
                    </a:lnTo>
                    <a:lnTo>
                      <a:pt x="326" y="170"/>
                    </a:lnTo>
                    <a:lnTo>
                      <a:pt x="322" y="167"/>
                    </a:lnTo>
                    <a:lnTo>
                      <a:pt x="316" y="167"/>
                    </a:lnTo>
                    <a:lnTo>
                      <a:pt x="316" y="169"/>
                    </a:lnTo>
                    <a:lnTo>
                      <a:pt x="313" y="169"/>
                    </a:lnTo>
                    <a:lnTo>
                      <a:pt x="310" y="164"/>
                    </a:lnTo>
                    <a:lnTo>
                      <a:pt x="310" y="163"/>
                    </a:lnTo>
                    <a:lnTo>
                      <a:pt x="309" y="163"/>
                    </a:lnTo>
                    <a:lnTo>
                      <a:pt x="308" y="164"/>
                    </a:lnTo>
                    <a:lnTo>
                      <a:pt x="303" y="166"/>
                    </a:lnTo>
                    <a:lnTo>
                      <a:pt x="301" y="169"/>
                    </a:lnTo>
                    <a:lnTo>
                      <a:pt x="299" y="169"/>
                    </a:lnTo>
                    <a:lnTo>
                      <a:pt x="296" y="170"/>
                    </a:lnTo>
                    <a:lnTo>
                      <a:pt x="295" y="171"/>
                    </a:lnTo>
                    <a:lnTo>
                      <a:pt x="294" y="171"/>
                    </a:lnTo>
                    <a:lnTo>
                      <a:pt x="292" y="174"/>
                    </a:lnTo>
                    <a:lnTo>
                      <a:pt x="280" y="183"/>
                    </a:lnTo>
                    <a:lnTo>
                      <a:pt x="277" y="184"/>
                    </a:lnTo>
                    <a:lnTo>
                      <a:pt x="270" y="181"/>
                    </a:lnTo>
                    <a:lnTo>
                      <a:pt x="266" y="174"/>
                    </a:lnTo>
                    <a:lnTo>
                      <a:pt x="264" y="173"/>
                    </a:lnTo>
                    <a:lnTo>
                      <a:pt x="263" y="169"/>
                    </a:lnTo>
                    <a:lnTo>
                      <a:pt x="256" y="170"/>
                    </a:lnTo>
                    <a:lnTo>
                      <a:pt x="249" y="173"/>
                    </a:lnTo>
                    <a:lnTo>
                      <a:pt x="248" y="173"/>
                    </a:lnTo>
                    <a:lnTo>
                      <a:pt x="245" y="176"/>
                    </a:lnTo>
                    <a:lnTo>
                      <a:pt x="245" y="177"/>
                    </a:lnTo>
                    <a:lnTo>
                      <a:pt x="243" y="178"/>
                    </a:lnTo>
                    <a:lnTo>
                      <a:pt x="243" y="181"/>
                    </a:lnTo>
                    <a:lnTo>
                      <a:pt x="242" y="183"/>
                    </a:lnTo>
                    <a:lnTo>
                      <a:pt x="239" y="181"/>
                    </a:lnTo>
                    <a:lnTo>
                      <a:pt x="234" y="166"/>
                    </a:lnTo>
                    <a:lnTo>
                      <a:pt x="224" y="154"/>
                    </a:lnTo>
                    <a:lnTo>
                      <a:pt x="222" y="151"/>
                    </a:lnTo>
                    <a:lnTo>
                      <a:pt x="220" y="149"/>
                    </a:lnTo>
                    <a:lnTo>
                      <a:pt x="218" y="148"/>
                    </a:lnTo>
                    <a:lnTo>
                      <a:pt x="213" y="135"/>
                    </a:lnTo>
                    <a:lnTo>
                      <a:pt x="213" y="134"/>
                    </a:lnTo>
                    <a:lnTo>
                      <a:pt x="210" y="118"/>
                    </a:lnTo>
                    <a:lnTo>
                      <a:pt x="208" y="117"/>
                    </a:lnTo>
                    <a:lnTo>
                      <a:pt x="207" y="117"/>
                    </a:lnTo>
                    <a:lnTo>
                      <a:pt x="206" y="116"/>
                    </a:lnTo>
                    <a:lnTo>
                      <a:pt x="207" y="88"/>
                    </a:lnTo>
                    <a:lnTo>
                      <a:pt x="206" y="88"/>
                    </a:lnTo>
                    <a:lnTo>
                      <a:pt x="206" y="86"/>
                    </a:lnTo>
                    <a:lnTo>
                      <a:pt x="204" y="86"/>
                    </a:lnTo>
                    <a:lnTo>
                      <a:pt x="201" y="85"/>
                    </a:lnTo>
                    <a:lnTo>
                      <a:pt x="200" y="85"/>
                    </a:lnTo>
                    <a:lnTo>
                      <a:pt x="199" y="86"/>
                    </a:lnTo>
                    <a:lnTo>
                      <a:pt x="197" y="86"/>
                    </a:lnTo>
                    <a:lnTo>
                      <a:pt x="188" y="84"/>
                    </a:lnTo>
                    <a:lnTo>
                      <a:pt x="186" y="84"/>
                    </a:lnTo>
                    <a:lnTo>
                      <a:pt x="185" y="82"/>
                    </a:lnTo>
                    <a:lnTo>
                      <a:pt x="181" y="82"/>
                    </a:lnTo>
                    <a:lnTo>
                      <a:pt x="178" y="84"/>
                    </a:lnTo>
                    <a:lnTo>
                      <a:pt x="168" y="91"/>
                    </a:lnTo>
                    <a:lnTo>
                      <a:pt x="165" y="95"/>
                    </a:lnTo>
                    <a:lnTo>
                      <a:pt x="164" y="97"/>
                    </a:lnTo>
                    <a:lnTo>
                      <a:pt x="160" y="107"/>
                    </a:lnTo>
                    <a:lnTo>
                      <a:pt x="153" y="109"/>
                    </a:lnTo>
                    <a:lnTo>
                      <a:pt x="150" y="109"/>
                    </a:lnTo>
                    <a:lnTo>
                      <a:pt x="151" y="92"/>
                    </a:lnTo>
                    <a:lnTo>
                      <a:pt x="137" y="79"/>
                    </a:lnTo>
                    <a:lnTo>
                      <a:pt x="137" y="77"/>
                    </a:lnTo>
                    <a:lnTo>
                      <a:pt x="141" y="75"/>
                    </a:lnTo>
                    <a:lnTo>
                      <a:pt x="147" y="75"/>
                    </a:lnTo>
                    <a:lnTo>
                      <a:pt x="148" y="74"/>
                    </a:lnTo>
                    <a:lnTo>
                      <a:pt x="148" y="70"/>
                    </a:lnTo>
                    <a:lnTo>
                      <a:pt x="150" y="65"/>
                    </a:lnTo>
                    <a:lnTo>
                      <a:pt x="151" y="51"/>
                    </a:lnTo>
                    <a:lnTo>
                      <a:pt x="150" y="44"/>
                    </a:lnTo>
                    <a:lnTo>
                      <a:pt x="139" y="30"/>
                    </a:lnTo>
                    <a:lnTo>
                      <a:pt x="139" y="14"/>
                    </a:lnTo>
                    <a:lnTo>
                      <a:pt x="98" y="0"/>
                    </a:lnTo>
                    <a:lnTo>
                      <a:pt x="93" y="5"/>
                    </a:lnTo>
                    <a:lnTo>
                      <a:pt x="91" y="11"/>
                    </a:lnTo>
                    <a:lnTo>
                      <a:pt x="88" y="12"/>
                    </a:lnTo>
                    <a:lnTo>
                      <a:pt x="87" y="15"/>
                    </a:lnTo>
                    <a:lnTo>
                      <a:pt x="86" y="15"/>
                    </a:lnTo>
                    <a:lnTo>
                      <a:pt x="86" y="17"/>
                    </a:lnTo>
                    <a:lnTo>
                      <a:pt x="84" y="17"/>
                    </a:lnTo>
                    <a:lnTo>
                      <a:pt x="84" y="18"/>
                    </a:lnTo>
                    <a:lnTo>
                      <a:pt x="83" y="21"/>
                    </a:lnTo>
                    <a:lnTo>
                      <a:pt x="81" y="26"/>
                    </a:lnTo>
                    <a:lnTo>
                      <a:pt x="81" y="30"/>
                    </a:lnTo>
                    <a:lnTo>
                      <a:pt x="93" y="51"/>
                    </a:lnTo>
                    <a:lnTo>
                      <a:pt x="94" y="63"/>
                    </a:lnTo>
                    <a:lnTo>
                      <a:pt x="93" y="65"/>
                    </a:lnTo>
                    <a:lnTo>
                      <a:pt x="101" y="65"/>
                    </a:lnTo>
                    <a:lnTo>
                      <a:pt x="107" y="68"/>
                    </a:lnTo>
                    <a:lnTo>
                      <a:pt x="112" y="99"/>
                    </a:lnTo>
                    <a:lnTo>
                      <a:pt x="114" y="102"/>
                    </a:lnTo>
                    <a:lnTo>
                      <a:pt x="114" y="103"/>
                    </a:lnTo>
                    <a:lnTo>
                      <a:pt x="107" y="110"/>
                    </a:lnTo>
                    <a:lnTo>
                      <a:pt x="102" y="107"/>
                    </a:lnTo>
                    <a:lnTo>
                      <a:pt x="100" y="104"/>
                    </a:lnTo>
                    <a:lnTo>
                      <a:pt x="98" y="104"/>
                    </a:lnTo>
                    <a:lnTo>
                      <a:pt x="95" y="109"/>
                    </a:lnTo>
                    <a:lnTo>
                      <a:pt x="94" y="109"/>
                    </a:lnTo>
                    <a:lnTo>
                      <a:pt x="94" y="113"/>
                    </a:lnTo>
                    <a:lnTo>
                      <a:pt x="97" y="120"/>
                    </a:lnTo>
                    <a:lnTo>
                      <a:pt x="98" y="120"/>
                    </a:lnTo>
                    <a:lnTo>
                      <a:pt x="98" y="121"/>
                    </a:lnTo>
                    <a:lnTo>
                      <a:pt x="101" y="124"/>
                    </a:lnTo>
                    <a:lnTo>
                      <a:pt x="102" y="124"/>
                    </a:lnTo>
                    <a:lnTo>
                      <a:pt x="102" y="125"/>
                    </a:lnTo>
                    <a:lnTo>
                      <a:pt x="93" y="135"/>
                    </a:lnTo>
                    <a:lnTo>
                      <a:pt x="93" y="138"/>
                    </a:lnTo>
                    <a:lnTo>
                      <a:pt x="91" y="138"/>
                    </a:lnTo>
                    <a:lnTo>
                      <a:pt x="90" y="141"/>
                    </a:lnTo>
                    <a:lnTo>
                      <a:pt x="86" y="142"/>
                    </a:lnTo>
                    <a:lnTo>
                      <a:pt x="81" y="139"/>
                    </a:lnTo>
                    <a:lnTo>
                      <a:pt x="74" y="125"/>
                    </a:lnTo>
                    <a:lnTo>
                      <a:pt x="69" y="121"/>
                    </a:lnTo>
                    <a:lnTo>
                      <a:pt x="62" y="118"/>
                    </a:lnTo>
                    <a:lnTo>
                      <a:pt x="62" y="120"/>
                    </a:lnTo>
                    <a:lnTo>
                      <a:pt x="60" y="118"/>
                    </a:lnTo>
                    <a:lnTo>
                      <a:pt x="59" y="116"/>
                    </a:lnTo>
                    <a:lnTo>
                      <a:pt x="59" y="110"/>
                    </a:lnTo>
                    <a:lnTo>
                      <a:pt x="62" y="106"/>
                    </a:lnTo>
                    <a:lnTo>
                      <a:pt x="63" y="102"/>
                    </a:lnTo>
                    <a:lnTo>
                      <a:pt x="66" y="99"/>
                    </a:lnTo>
                    <a:lnTo>
                      <a:pt x="63" y="97"/>
                    </a:lnTo>
                    <a:lnTo>
                      <a:pt x="59" y="97"/>
                    </a:lnTo>
                    <a:lnTo>
                      <a:pt x="56" y="99"/>
                    </a:lnTo>
                    <a:lnTo>
                      <a:pt x="55" y="102"/>
                    </a:lnTo>
                    <a:lnTo>
                      <a:pt x="51" y="106"/>
                    </a:lnTo>
                    <a:lnTo>
                      <a:pt x="35" y="114"/>
                    </a:lnTo>
                    <a:lnTo>
                      <a:pt x="35" y="116"/>
                    </a:lnTo>
                    <a:lnTo>
                      <a:pt x="28" y="116"/>
                    </a:lnTo>
                    <a:lnTo>
                      <a:pt x="24" y="117"/>
                    </a:lnTo>
                    <a:lnTo>
                      <a:pt x="20" y="121"/>
                    </a:lnTo>
                    <a:lnTo>
                      <a:pt x="14" y="130"/>
                    </a:lnTo>
                    <a:lnTo>
                      <a:pt x="11" y="139"/>
                    </a:lnTo>
                    <a:close/>
                    <a:moveTo>
                      <a:pt x="373" y="238"/>
                    </a:moveTo>
                    <a:lnTo>
                      <a:pt x="375" y="237"/>
                    </a:lnTo>
                    <a:lnTo>
                      <a:pt x="382" y="244"/>
                    </a:lnTo>
                    <a:lnTo>
                      <a:pt x="380" y="248"/>
                    </a:lnTo>
                    <a:lnTo>
                      <a:pt x="379" y="248"/>
                    </a:lnTo>
                    <a:lnTo>
                      <a:pt x="378" y="250"/>
                    </a:lnTo>
                    <a:lnTo>
                      <a:pt x="378" y="248"/>
                    </a:lnTo>
                    <a:lnTo>
                      <a:pt x="373" y="247"/>
                    </a:lnTo>
                    <a:lnTo>
                      <a:pt x="372" y="243"/>
                    </a:lnTo>
                    <a:lnTo>
                      <a:pt x="373" y="240"/>
                    </a:lnTo>
                    <a:lnTo>
                      <a:pt x="373" y="238"/>
                    </a:lnTo>
                    <a:close/>
                    <a:moveTo>
                      <a:pt x="393" y="238"/>
                    </a:moveTo>
                    <a:lnTo>
                      <a:pt x="389" y="238"/>
                    </a:lnTo>
                    <a:lnTo>
                      <a:pt x="386" y="236"/>
                    </a:lnTo>
                    <a:lnTo>
                      <a:pt x="387" y="234"/>
                    </a:lnTo>
                    <a:lnTo>
                      <a:pt x="391" y="234"/>
                    </a:lnTo>
                    <a:lnTo>
                      <a:pt x="393" y="236"/>
                    </a:lnTo>
                    <a:lnTo>
                      <a:pt x="393" y="2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90" name="Freeform 620">
                <a:extLst>
                  <a:ext uri="{FF2B5EF4-FFF2-40B4-BE49-F238E27FC236}">
                    <a16:creationId xmlns:a16="http://schemas.microsoft.com/office/drawing/2014/main" id="{44C93951-6BE8-2734-2430-C73A83BCF6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2" y="1912"/>
                <a:ext cx="2" cy="3"/>
              </a:xfrm>
              <a:custGeom>
                <a:avLst/>
                <a:gdLst>
                  <a:gd name="T0" fmla="*/ 3 w 10"/>
                  <a:gd name="T1" fmla="*/ 0 h 13"/>
                  <a:gd name="T2" fmla="*/ 1 w 10"/>
                  <a:gd name="T3" fmla="*/ 1 h 13"/>
                  <a:gd name="T4" fmla="*/ 1 w 10"/>
                  <a:gd name="T5" fmla="*/ 3 h 13"/>
                  <a:gd name="T6" fmla="*/ 0 w 10"/>
                  <a:gd name="T7" fmla="*/ 6 h 13"/>
                  <a:gd name="T8" fmla="*/ 1 w 10"/>
                  <a:gd name="T9" fmla="*/ 10 h 13"/>
                  <a:gd name="T10" fmla="*/ 6 w 10"/>
                  <a:gd name="T11" fmla="*/ 11 h 13"/>
                  <a:gd name="T12" fmla="*/ 6 w 10"/>
                  <a:gd name="T13" fmla="*/ 13 h 13"/>
                  <a:gd name="T14" fmla="*/ 7 w 10"/>
                  <a:gd name="T15" fmla="*/ 11 h 13"/>
                  <a:gd name="T16" fmla="*/ 8 w 10"/>
                  <a:gd name="T17" fmla="*/ 11 h 13"/>
                  <a:gd name="T18" fmla="*/ 10 w 10"/>
                  <a:gd name="T19" fmla="*/ 7 h 13"/>
                  <a:gd name="T20" fmla="*/ 3 w 10"/>
                  <a:gd name="T2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" h="13">
                    <a:moveTo>
                      <a:pt x="3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6"/>
                    </a:lnTo>
                    <a:lnTo>
                      <a:pt x="1" y="10"/>
                    </a:lnTo>
                    <a:lnTo>
                      <a:pt x="6" y="11"/>
                    </a:lnTo>
                    <a:lnTo>
                      <a:pt x="6" y="13"/>
                    </a:lnTo>
                    <a:lnTo>
                      <a:pt x="7" y="11"/>
                    </a:lnTo>
                    <a:lnTo>
                      <a:pt x="8" y="11"/>
                    </a:lnTo>
                    <a:lnTo>
                      <a:pt x="10" y="7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91" name="Freeform 621">
                <a:extLst>
                  <a:ext uri="{FF2B5EF4-FFF2-40B4-BE49-F238E27FC236}">
                    <a16:creationId xmlns:a16="http://schemas.microsoft.com/office/drawing/2014/main" id="{BDE95C89-75BC-A879-B436-CAA5E2D251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0" y="1917"/>
                <a:ext cx="115" cy="105"/>
              </a:xfrm>
              <a:custGeom>
                <a:avLst/>
                <a:gdLst>
                  <a:gd name="T0" fmla="*/ 52 w 460"/>
                  <a:gd name="T1" fmla="*/ 9 h 416"/>
                  <a:gd name="T2" fmla="*/ 24 w 460"/>
                  <a:gd name="T3" fmla="*/ 10 h 416"/>
                  <a:gd name="T4" fmla="*/ 38 w 460"/>
                  <a:gd name="T5" fmla="*/ 43 h 416"/>
                  <a:gd name="T6" fmla="*/ 34 w 460"/>
                  <a:gd name="T7" fmla="*/ 63 h 416"/>
                  <a:gd name="T8" fmla="*/ 58 w 460"/>
                  <a:gd name="T9" fmla="*/ 83 h 416"/>
                  <a:gd name="T10" fmla="*/ 73 w 460"/>
                  <a:gd name="T11" fmla="*/ 81 h 416"/>
                  <a:gd name="T12" fmla="*/ 74 w 460"/>
                  <a:gd name="T13" fmla="*/ 92 h 416"/>
                  <a:gd name="T14" fmla="*/ 11 w 460"/>
                  <a:gd name="T15" fmla="*/ 107 h 416"/>
                  <a:gd name="T16" fmla="*/ 0 w 460"/>
                  <a:gd name="T17" fmla="*/ 120 h 416"/>
                  <a:gd name="T18" fmla="*/ 14 w 460"/>
                  <a:gd name="T19" fmla="*/ 143 h 416"/>
                  <a:gd name="T20" fmla="*/ 4 w 460"/>
                  <a:gd name="T21" fmla="*/ 154 h 416"/>
                  <a:gd name="T22" fmla="*/ 45 w 460"/>
                  <a:gd name="T23" fmla="*/ 180 h 416"/>
                  <a:gd name="T24" fmla="*/ 41 w 460"/>
                  <a:gd name="T25" fmla="*/ 205 h 416"/>
                  <a:gd name="T26" fmla="*/ 56 w 460"/>
                  <a:gd name="T27" fmla="*/ 222 h 416"/>
                  <a:gd name="T28" fmla="*/ 94 w 460"/>
                  <a:gd name="T29" fmla="*/ 228 h 416"/>
                  <a:gd name="T30" fmla="*/ 100 w 460"/>
                  <a:gd name="T31" fmla="*/ 222 h 416"/>
                  <a:gd name="T32" fmla="*/ 115 w 460"/>
                  <a:gd name="T33" fmla="*/ 215 h 416"/>
                  <a:gd name="T34" fmla="*/ 115 w 460"/>
                  <a:gd name="T35" fmla="*/ 207 h 416"/>
                  <a:gd name="T36" fmla="*/ 105 w 460"/>
                  <a:gd name="T37" fmla="*/ 196 h 416"/>
                  <a:gd name="T38" fmla="*/ 123 w 460"/>
                  <a:gd name="T39" fmla="*/ 184 h 416"/>
                  <a:gd name="T40" fmla="*/ 143 w 460"/>
                  <a:gd name="T41" fmla="*/ 184 h 416"/>
                  <a:gd name="T42" fmla="*/ 171 w 460"/>
                  <a:gd name="T43" fmla="*/ 214 h 416"/>
                  <a:gd name="T44" fmla="*/ 188 w 460"/>
                  <a:gd name="T45" fmla="*/ 224 h 416"/>
                  <a:gd name="T46" fmla="*/ 239 w 460"/>
                  <a:gd name="T47" fmla="*/ 246 h 416"/>
                  <a:gd name="T48" fmla="*/ 264 w 460"/>
                  <a:gd name="T49" fmla="*/ 239 h 416"/>
                  <a:gd name="T50" fmla="*/ 288 w 460"/>
                  <a:gd name="T51" fmla="*/ 239 h 416"/>
                  <a:gd name="T52" fmla="*/ 310 w 460"/>
                  <a:gd name="T53" fmla="*/ 263 h 416"/>
                  <a:gd name="T54" fmla="*/ 320 w 460"/>
                  <a:gd name="T55" fmla="*/ 277 h 416"/>
                  <a:gd name="T56" fmla="*/ 347 w 460"/>
                  <a:gd name="T57" fmla="*/ 288 h 416"/>
                  <a:gd name="T58" fmla="*/ 372 w 460"/>
                  <a:gd name="T59" fmla="*/ 325 h 416"/>
                  <a:gd name="T60" fmla="*/ 334 w 460"/>
                  <a:gd name="T61" fmla="*/ 374 h 416"/>
                  <a:gd name="T62" fmla="*/ 379 w 460"/>
                  <a:gd name="T63" fmla="*/ 412 h 416"/>
                  <a:gd name="T64" fmla="*/ 416 w 460"/>
                  <a:gd name="T65" fmla="*/ 406 h 416"/>
                  <a:gd name="T66" fmla="*/ 432 w 460"/>
                  <a:gd name="T67" fmla="*/ 404 h 416"/>
                  <a:gd name="T68" fmla="*/ 450 w 460"/>
                  <a:gd name="T69" fmla="*/ 381 h 416"/>
                  <a:gd name="T70" fmla="*/ 454 w 460"/>
                  <a:gd name="T71" fmla="*/ 359 h 416"/>
                  <a:gd name="T72" fmla="*/ 428 w 460"/>
                  <a:gd name="T73" fmla="*/ 332 h 416"/>
                  <a:gd name="T74" fmla="*/ 435 w 460"/>
                  <a:gd name="T75" fmla="*/ 299 h 416"/>
                  <a:gd name="T76" fmla="*/ 409 w 460"/>
                  <a:gd name="T77" fmla="*/ 267 h 416"/>
                  <a:gd name="T78" fmla="*/ 416 w 460"/>
                  <a:gd name="T79" fmla="*/ 254 h 416"/>
                  <a:gd name="T80" fmla="*/ 398 w 460"/>
                  <a:gd name="T81" fmla="*/ 234 h 416"/>
                  <a:gd name="T82" fmla="*/ 396 w 460"/>
                  <a:gd name="T83" fmla="*/ 201 h 416"/>
                  <a:gd name="T84" fmla="*/ 358 w 460"/>
                  <a:gd name="T85" fmla="*/ 191 h 416"/>
                  <a:gd name="T86" fmla="*/ 384 w 460"/>
                  <a:gd name="T87" fmla="*/ 143 h 416"/>
                  <a:gd name="T88" fmla="*/ 387 w 460"/>
                  <a:gd name="T89" fmla="*/ 126 h 416"/>
                  <a:gd name="T90" fmla="*/ 335 w 460"/>
                  <a:gd name="T91" fmla="*/ 91 h 416"/>
                  <a:gd name="T92" fmla="*/ 316 w 460"/>
                  <a:gd name="T93" fmla="*/ 66 h 416"/>
                  <a:gd name="T94" fmla="*/ 312 w 460"/>
                  <a:gd name="T95" fmla="*/ 30 h 416"/>
                  <a:gd name="T96" fmla="*/ 294 w 460"/>
                  <a:gd name="T97" fmla="*/ 35 h 416"/>
                  <a:gd name="T98" fmla="*/ 270 w 460"/>
                  <a:gd name="T99" fmla="*/ 53 h 416"/>
                  <a:gd name="T100" fmla="*/ 232 w 460"/>
                  <a:gd name="T101" fmla="*/ 57 h 416"/>
                  <a:gd name="T102" fmla="*/ 203 w 460"/>
                  <a:gd name="T103" fmla="*/ 47 h 416"/>
                  <a:gd name="T104" fmla="*/ 190 w 460"/>
                  <a:gd name="T105" fmla="*/ 57 h 416"/>
                  <a:gd name="T106" fmla="*/ 144 w 460"/>
                  <a:gd name="T107" fmla="*/ 57 h 416"/>
                  <a:gd name="T108" fmla="*/ 111 w 460"/>
                  <a:gd name="T109" fmla="*/ 50 h 416"/>
                  <a:gd name="T110" fmla="*/ 77 w 460"/>
                  <a:gd name="T111" fmla="*/ 39 h 416"/>
                  <a:gd name="T112" fmla="*/ 85 w 460"/>
                  <a:gd name="T113" fmla="*/ 6 h 4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460" h="416">
                    <a:moveTo>
                      <a:pt x="84" y="0"/>
                    </a:moveTo>
                    <a:lnTo>
                      <a:pt x="81" y="0"/>
                    </a:lnTo>
                    <a:lnTo>
                      <a:pt x="71" y="10"/>
                    </a:lnTo>
                    <a:lnTo>
                      <a:pt x="63" y="13"/>
                    </a:lnTo>
                    <a:lnTo>
                      <a:pt x="52" y="9"/>
                    </a:lnTo>
                    <a:lnTo>
                      <a:pt x="37" y="9"/>
                    </a:lnTo>
                    <a:lnTo>
                      <a:pt x="32" y="7"/>
                    </a:lnTo>
                    <a:lnTo>
                      <a:pt x="30" y="6"/>
                    </a:lnTo>
                    <a:lnTo>
                      <a:pt x="28" y="7"/>
                    </a:lnTo>
                    <a:lnTo>
                      <a:pt x="24" y="10"/>
                    </a:lnTo>
                    <a:lnTo>
                      <a:pt x="24" y="11"/>
                    </a:lnTo>
                    <a:lnTo>
                      <a:pt x="32" y="32"/>
                    </a:lnTo>
                    <a:lnTo>
                      <a:pt x="34" y="42"/>
                    </a:lnTo>
                    <a:lnTo>
                      <a:pt x="37" y="42"/>
                    </a:lnTo>
                    <a:lnTo>
                      <a:pt x="38" y="43"/>
                    </a:lnTo>
                    <a:lnTo>
                      <a:pt x="41" y="50"/>
                    </a:lnTo>
                    <a:lnTo>
                      <a:pt x="41" y="53"/>
                    </a:lnTo>
                    <a:lnTo>
                      <a:pt x="37" y="57"/>
                    </a:lnTo>
                    <a:lnTo>
                      <a:pt x="34" y="62"/>
                    </a:lnTo>
                    <a:lnTo>
                      <a:pt x="34" y="63"/>
                    </a:lnTo>
                    <a:lnTo>
                      <a:pt x="37" y="70"/>
                    </a:lnTo>
                    <a:lnTo>
                      <a:pt x="41" y="74"/>
                    </a:lnTo>
                    <a:lnTo>
                      <a:pt x="44" y="74"/>
                    </a:lnTo>
                    <a:lnTo>
                      <a:pt x="51" y="76"/>
                    </a:lnTo>
                    <a:lnTo>
                      <a:pt x="58" y="83"/>
                    </a:lnTo>
                    <a:lnTo>
                      <a:pt x="66" y="83"/>
                    </a:lnTo>
                    <a:lnTo>
                      <a:pt x="69" y="81"/>
                    </a:lnTo>
                    <a:lnTo>
                      <a:pt x="70" y="81"/>
                    </a:lnTo>
                    <a:lnTo>
                      <a:pt x="71" y="80"/>
                    </a:lnTo>
                    <a:lnTo>
                      <a:pt x="73" y="81"/>
                    </a:lnTo>
                    <a:lnTo>
                      <a:pt x="76" y="83"/>
                    </a:lnTo>
                    <a:lnTo>
                      <a:pt x="77" y="84"/>
                    </a:lnTo>
                    <a:lnTo>
                      <a:pt x="77" y="87"/>
                    </a:lnTo>
                    <a:lnTo>
                      <a:pt x="78" y="88"/>
                    </a:lnTo>
                    <a:lnTo>
                      <a:pt x="74" y="92"/>
                    </a:lnTo>
                    <a:lnTo>
                      <a:pt x="51" y="106"/>
                    </a:lnTo>
                    <a:lnTo>
                      <a:pt x="42" y="107"/>
                    </a:lnTo>
                    <a:lnTo>
                      <a:pt x="32" y="110"/>
                    </a:lnTo>
                    <a:lnTo>
                      <a:pt x="25" y="110"/>
                    </a:lnTo>
                    <a:lnTo>
                      <a:pt x="11" y="107"/>
                    </a:lnTo>
                    <a:lnTo>
                      <a:pt x="9" y="107"/>
                    </a:lnTo>
                    <a:lnTo>
                      <a:pt x="4" y="114"/>
                    </a:lnTo>
                    <a:lnTo>
                      <a:pt x="2" y="116"/>
                    </a:lnTo>
                    <a:lnTo>
                      <a:pt x="2" y="119"/>
                    </a:lnTo>
                    <a:lnTo>
                      <a:pt x="0" y="120"/>
                    </a:lnTo>
                    <a:lnTo>
                      <a:pt x="0" y="123"/>
                    </a:lnTo>
                    <a:lnTo>
                      <a:pt x="6" y="136"/>
                    </a:lnTo>
                    <a:lnTo>
                      <a:pt x="13" y="140"/>
                    </a:lnTo>
                    <a:lnTo>
                      <a:pt x="14" y="141"/>
                    </a:lnTo>
                    <a:lnTo>
                      <a:pt x="14" y="143"/>
                    </a:lnTo>
                    <a:lnTo>
                      <a:pt x="13" y="143"/>
                    </a:lnTo>
                    <a:lnTo>
                      <a:pt x="11" y="150"/>
                    </a:lnTo>
                    <a:lnTo>
                      <a:pt x="7" y="152"/>
                    </a:lnTo>
                    <a:lnTo>
                      <a:pt x="6" y="152"/>
                    </a:lnTo>
                    <a:lnTo>
                      <a:pt x="4" y="154"/>
                    </a:lnTo>
                    <a:lnTo>
                      <a:pt x="6" y="158"/>
                    </a:lnTo>
                    <a:lnTo>
                      <a:pt x="11" y="164"/>
                    </a:lnTo>
                    <a:lnTo>
                      <a:pt x="41" y="174"/>
                    </a:lnTo>
                    <a:lnTo>
                      <a:pt x="42" y="176"/>
                    </a:lnTo>
                    <a:lnTo>
                      <a:pt x="45" y="180"/>
                    </a:lnTo>
                    <a:lnTo>
                      <a:pt x="45" y="190"/>
                    </a:lnTo>
                    <a:lnTo>
                      <a:pt x="41" y="200"/>
                    </a:lnTo>
                    <a:lnTo>
                      <a:pt x="40" y="201"/>
                    </a:lnTo>
                    <a:lnTo>
                      <a:pt x="40" y="203"/>
                    </a:lnTo>
                    <a:lnTo>
                      <a:pt x="41" y="205"/>
                    </a:lnTo>
                    <a:lnTo>
                      <a:pt x="41" y="211"/>
                    </a:lnTo>
                    <a:lnTo>
                      <a:pt x="44" y="215"/>
                    </a:lnTo>
                    <a:lnTo>
                      <a:pt x="48" y="219"/>
                    </a:lnTo>
                    <a:lnTo>
                      <a:pt x="48" y="222"/>
                    </a:lnTo>
                    <a:lnTo>
                      <a:pt x="56" y="222"/>
                    </a:lnTo>
                    <a:lnTo>
                      <a:pt x="70" y="221"/>
                    </a:lnTo>
                    <a:lnTo>
                      <a:pt x="88" y="225"/>
                    </a:lnTo>
                    <a:lnTo>
                      <a:pt x="90" y="225"/>
                    </a:lnTo>
                    <a:lnTo>
                      <a:pt x="90" y="226"/>
                    </a:lnTo>
                    <a:lnTo>
                      <a:pt x="94" y="228"/>
                    </a:lnTo>
                    <a:lnTo>
                      <a:pt x="95" y="228"/>
                    </a:lnTo>
                    <a:lnTo>
                      <a:pt x="98" y="226"/>
                    </a:lnTo>
                    <a:lnTo>
                      <a:pt x="98" y="225"/>
                    </a:lnTo>
                    <a:lnTo>
                      <a:pt x="100" y="225"/>
                    </a:lnTo>
                    <a:lnTo>
                      <a:pt x="100" y="222"/>
                    </a:lnTo>
                    <a:lnTo>
                      <a:pt x="102" y="219"/>
                    </a:lnTo>
                    <a:lnTo>
                      <a:pt x="102" y="218"/>
                    </a:lnTo>
                    <a:lnTo>
                      <a:pt x="107" y="218"/>
                    </a:lnTo>
                    <a:lnTo>
                      <a:pt x="112" y="217"/>
                    </a:lnTo>
                    <a:lnTo>
                      <a:pt x="115" y="215"/>
                    </a:lnTo>
                    <a:lnTo>
                      <a:pt x="116" y="215"/>
                    </a:lnTo>
                    <a:lnTo>
                      <a:pt x="116" y="214"/>
                    </a:lnTo>
                    <a:lnTo>
                      <a:pt x="119" y="211"/>
                    </a:lnTo>
                    <a:lnTo>
                      <a:pt x="119" y="207"/>
                    </a:lnTo>
                    <a:lnTo>
                      <a:pt x="115" y="207"/>
                    </a:lnTo>
                    <a:lnTo>
                      <a:pt x="111" y="205"/>
                    </a:lnTo>
                    <a:lnTo>
                      <a:pt x="108" y="205"/>
                    </a:lnTo>
                    <a:lnTo>
                      <a:pt x="107" y="204"/>
                    </a:lnTo>
                    <a:lnTo>
                      <a:pt x="107" y="203"/>
                    </a:lnTo>
                    <a:lnTo>
                      <a:pt x="105" y="196"/>
                    </a:lnTo>
                    <a:lnTo>
                      <a:pt x="109" y="190"/>
                    </a:lnTo>
                    <a:lnTo>
                      <a:pt x="109" y="189"/>
                    </a:lnTo>
                    <a:lnTo>
                      <a:pt x="111" y="189"/>
                    </a:lnTo>
                    <a:lnTo>
                      <a:pt x="116" y="190"/>
                    </a:lnTo>
                    <a:lnTo>
                      <a:pt x="123" y="184"/>
                    </a:lnTo>
                    <a:lnTo>
                      <a:pt x="125" y="182"/>
                    </a:lnTo>
                    <a:lnTo>
                      <a:pt x="128" y="179"/>
                    </a:lnTo>
                    <a:lnTo>
                      <a:pt x="134" y="177"/>
                    </a:lnTo>
                    <a:lnTo>
                      <a:pt x="137" y="179"/>
                    </a:lnTo>
                    <a:lnTo>
                      <a:pt x="143" y="184"/>
                    </a:lnTo>
                    <a:lnTo>
                      <a:pt x="148" y="187"/>
                    </a:lnTo>
                    <a:lnTo>
                      <a:pt x="154" y="187"/>
                    </a:lnTo>
                    <a:lnTo>
                      <a:pt x="157" y="190"/>
                    </a:lnTo>
                    <a:lnTo>
                      <a:pt x="165" y="201"/>
                    </a:lnTo>
                    <a:lnTo>
                      <a:pt x="171" y="214"/>
                    </a:lnTo>
                    <a:lnTo>
                      <a:pt x="178" y="225"/>
                    </a:lnTo>
                    <a:lnTo>
                      <a:pt x="179" y="226"/>
                    </a:lnTo>
                    <a:lnTo>
                      <a:pt x="179" y="225"/>
                    </a:lnTo>
                    <a:lnTo>
                      <a:pt x="183" y="224"/>
                    </a:lnTo>
                    <a:lnTo>
                      <a:pt x="188" y="224"/>
                    </a:lnTo>
                    <a:lnTo>
                      <a:pt x="201" y="221"/>
                    </a:lnTo>
                    <a:lnTo>
                      <a:pt x="228" y="222"/>
                    </a:lnTo>
                    <a:lnTo>
                      <a:pt x="228" y="240"/>
                    </a:lnTo>
                    <a:lnTo>
                      <a:pt x="229" y="244"/>
                    </a:lnTo>
                    <a:lnTo>
                      <a:pt x="239" y="246"/>
                    </a:lnTo>
                    <a:lnTo>
                      <a:pt x="243" y="246"/>
                    </a:lnTo>
                    <a:lnTo>
                      <a:pt x="263" y="242"/>
                    </a:lnTo>
                    <a:lnTo>
                      <a:pt x="264" y="242"/>
                    </a:lnTo>
                    <a:lnTo>
                      <a:pt x="267" y="240"/>
                    </a:lnTo>
                    <a:lnTo>
                      <a:pt x="264" y="239"/>
                    </a:lnTo>
                    <a:lnTo>
                      <a:pt x="262" y="231"/>
                    </a:lnTo>
                    <a:lnTo>
                      <a:pt x="267" y="229"/>
                    </a:lnTo>
                    <a:lnTo>
                      <a:pt x="273" y="231"/>
                    </a:lnTo>
                    <a:lnTo>
                      <a:pt x="282" y="239"/>
                    </a:lnTo>
                    <a:lnTo>
                      <a:pt x="288" y="239"/>
                    </a:lnTo>
                    <a:lnTo>
                      <a:pt x="299" y="240"/>
                    </a:lnTo>
                    <a:lnTo>
                      <a:pt x="301" y="240"/>
                    </a:lnTo>
                    <a:lnTo>
                      <a:pt x="301" y="243"/>
                    </a:lnTo>
                    <a:lnTo>
                      <a:pt x="303" y="250"/>
                    </a:lnTo>
                    <a:lnTo>
                      <a:pt x="310" y="263"/>
                    </a:lnTo>
                    <a:lnTo>
                      <a:pt x="310" y="265"/>
                    </a:lnTo>
                    <a:lnTo>
                      <a:pt x="313" y="268"/>
                    </a:lnTo>
                    <a:lnTo>
                      <a:pt x="313" y="271"/>
                    </a:lnTo>
                    <a:lnTo>
                      <a:pt x="312" y="277"/>
                    </a:lnTo>
                    <a:lnTo>
                      <a:pt x="320" y="277"/>
                    </a:lnTo>
                    <a:lnTo>
                      <a:pt x="322" y="275"/>
                    </a:lnTo>
                    <a:lnTo>
                      <a:pt x="322" y="277"/>
                    </a:lnTo>
                    <a:lnTo>
                      <a:pt x="334" y="285"/>
                    </a:lnTo>
                    <a:lnTo>
                      <a:pt x="344" y="289"/>
                    </a:lnTo>
                    <a:lnTo>
                      <a:pt x="347" y="288"/>
                    </a:lnTo>
                    <a:lnTo>
                      <a:pt x="349" y="285"/>
                    </a:lnTo>
                    <a:lnTo>
                      <a:pt x="354" y="288"/>
                    </a:lnTo>
                    <a:lnTo>
                      <a:pt x="368" y="301"/>
                    </a:lnTo>
                    <a:lnTo>
                      <a:pt x="372" y="309"/>
                    </a:lnTo>
                    <a:lnTo>
                      <a:pt x="372" y="325"/>
                    </a:lnTo>
                    <a:lnTo>
                      <a:pt x="369" y="335"/>
                    </a:lnTo>
                    <a:lnTo>
                      <a:pt x="369" y="339"/>
                    </a:lnTo>
                    <a:lnTo>
                      <a:pt x="345" y="366"/>
                    </a:lnTo>
                    <a:lnTo>
                      <a:pt x="334" y="371"/>
                    </a:lnTo>
                    <a:lnTo>
                      <a:pt x="334" y="374"/>
                    </a:lnTo>
                    <a:lnTo>
                      <a:pt x="342" y="381"/>
                    </a:lnTo>
                    <a:lnTo>
                      <a:pt x="354" y="395"/>
                    </a:lnTo>
                    <a:lnTo>
                      <a:pt x="355" y="405"/>
                    </a:lnTo>
                    <a:lnTo>
                      <a:pt x="365" y="416"/>
                    </a:lnTo>
                    <a:lnTo>
                      <a:pt x="379" y="412"/>
                    </a:lnTo>
                    <a:lnTo>
                      <a:pt x="400" y="409"/>
                    </a:lnTo>
                    <a:lnTo>
                      <a:pt x="409" y="409"/>
                    </a:lnTo>
                    <a:lnTo>
                      <a:pt x="409" y="408"/>
                    </a:lnTo>
                    <a:lnTo>
                      <a:pt x="411" y="408"/>
                    </a:lnTo>
                    <a:lnTo>
                      <a:pt x="416" y="406"/>
                    </a:lnTo>
                    <a:lnTo>
                      <a:pt x="418" y="406"/>
                    </a:lnTo>
                    <a:lnTo>
                      <a:pt x="422" y="405"/>
                    </a:lnTo>
                    <a:lnTo>
                      <a:pt x="428" y="405"/>
                    </a:lnTo>
                    <a:lnTo>
                      <a:pt x="430" y="404"/>
                    </a:lnTo>
                    <a:lnTo>
                      <a:pt x="432" y="404"/>
                    </a:lnTo>
                    <a:lnTo>
                      <a:pt x="439" y="397"/>
                    </a:lnTo>
                    <a:lnTo>
                      <a:pt x="446" y="385"/>
                    </a:lnTo>
                    <a:lnTo>
                      <a:pt x="446" y="384"/>
                    </a:lnTo>
                    <a:lnTo>
                      <a:pt x="449" y="383"/>
                    </a:lnTo>
                    <a:lnTo>
                      <a:pt x="450" y="381"/>
                    </a:lnTo>
                    <a:lnTo>
                      <a:pt x="456" y="377"/>
                    </a:lnTo>
                    <a:lnTo>
                      <a:pt x="460" y="363"/>
                    </a:lnTo>
                    <a:lnTo>
                      <a:pt x="459" y="363"/>
                    </a:lnTo>
                    <a:lnTo>
                      <a:pt x="459" y="362"/>
                    </a:lnTo>
                    <a:lnTo>
                      <a:pt x="454" y="359"/>
                    </a:lnTo>
                    <a:lnTo>
                      <a:pt x="443" y="348"/>
                    </a:lnTo>
                    <a:lnTo>
                      <a:pt x="436" y="344"/>
                    </a:lnTo>
                    <a:lnTo>
                      <a:pt x="432" y="339"/>
                    </a:lnTo>
                    <a:lnTo>
                      <a:pt x="428" y="337"/>
                    </a:lnTo>
                    <a:lnTo>
                      <a:pt x="428" y="332"/>
                    </a:lnTo>
                    <a:lnTo>
                      <a:pt x="440" y="324"/>
                    </a:lnTo>
                    <a:lnTo>
                      <a:pt x="440" y="323"/>
                    </a:lnTo>
                    <a:lnTo>
                      <a:pt x="437" y="321"/>
                    </a:lnTo>
                    <a:lnTo>
                      <a:pt x="433" y="301"/>
                    </a:lnTo>
                    <a:lnTo>
                      <a:pt x="435" y="299"/>
                    </a:lnTo>
                    <a:lnTo>
                      <a:pt x="433" y="299"/>
                    </a:lnTo>
                    <a:lnTo>
                      <a:pt x="402" y="281"/>
                    </a:lnTo>
                    <a:lnTo>
                      <a:pt x="401" y="279"/>
                    </a:lnTo>
                    <a:lnTo>
                      <a:pt x="407" y="270"/>
                    </a:lnTo>
                    <a:lnTo>
                      <a:pt x="409" y="267"/>
                    </a:lnTo>
                    <a:lnTo>
                      <a:pt x="411" y="264"/>
                    </a:lnTo>
                    <a:lnTo>
                      <a:pt x="415" y="261"/>
                    </a:lnTo>
                    <a:lnTo>
                      <a:pt x="415" y="260"/>
                    </a:lnTo>
                    <a:lnTo>
                      <a:pt x="416" y="258"/>
                    </a:lnTo>
                    <a:lnTo>
                      <a:pt x="416" y="254"/>
                    </a:lnTo>
                    <a:lnTo>
                      <a:pt x="415" y="253"/>
                    </a:lnTo>
                    <a:lnTo>
                      <a:pt x="415" y="249"/>
                    </a:lnTo>
                    <a:lnTo>
                      <a:pt x="414" y="246"/>
                    </a:lnTo>
                    <a:lnTo>
                      <a:pt x="401" y="239"/>
                    </a:lnTo>
                    <a:lnTo>
                      <a:pt x="398" y="234"/>
                    </a:lnTo>
                    <a:lnTo>
                      <a:pt x="400" y="229"/>
                    </a:lnTo>
                    <a:lnTo>
                      <a:pt x="400" y="225"/>
                    </a:lnTo>
                    <a:lnTo>
                      <a:pt x="401" y="224"/>
                    </a:lnTo>
                    <a:lnTo>
                      <a:pt x="396" y="212"/>
                    </a:lnTo>
                    <a:lnTo>
                      <a:pt x="396" y="201"/>
                    </a:lnTo>
                    <a:lnTo>
                      <a:pt x="387" y="201"/>
                    </a:lnTo>
                    <a:lnTo>
                      <a:pt x="368" y="198"/>
                    </a:lnTo>
                    <a:lnTo>
                      <a:pt x="356" y="198"/>
                    </a:lnTo>
                    <a:lnTo>
                      <a:pt x="356" y="196"/>
                    </a:lnTo>
                    <a:lnTo>
                      <a:pt x="358" y="191"/>
                    </a:lnTo>
                    <a:lnTo>
                      <a:pt x="362" y="162"/>
                    </a:lnTo>
                    <a:lnTo>
                      <a:pt x="362" y="159"/>
                    </a:lnTo>
                    <a:lnTo>
                      <a:pt x="363" y="159"/>
                    </a:lnTo>
                    <a:lnTo>
                      <a:pt x="365" y="161"/>
                    </a:lnTo>
                    <a:lnTo>
                      <a:pt x="384" y="143"/>
                    </a:lnTo>
                    <a:lnTo>
                      <a:pt x="387" y="136"/>
                    </a:lnTo>
                    <a:lnTo>
                      <a:pt x="390" y="133"/>
                    </a:lnTo>
                    <a:lnTo>
                      <a:pt x="390" y="131"/>
                    </a:lnTo>
                    <a:lnTo>
                      <a:pt x="389" y="127"/>
                    </a:lnTo>
                    <a:lnTo>
                      <a:pt x="387" y="126"/>
                    </a:lnTo>
                    <a:lnTo>
                      <a:pt x="377" y="117"/>
                    </a:lnTo>
                    <a:lnTo>
                      <a:pt x="363" y="113"/>
                    </a:lnTo>
                    <a:lnTo>
                      <a:pt x="348" y="94"/>
                    </a:lnTo>
                    <a:lnTo>
                      <a:pt x="341" y="91"/>
                    </a:lnTo>
                    <a:lnTo>
                      <a:pt x="335" y="91"/>
                    </a:lnTo>
                    <a:lnTo>
                      <a:pt x="329" y="92"/>
                    </a:lnTo>
                    <a:lnTo>
                      <a:pt x="326" y="92"/>
                    </a:lnTo>
                    <a:lnTo>
                      <a:pt x="317" y="83"/>
                    </a:lnTo>
                    <a:lnTo>
                      <a:pt x="316" y="77"/>
                    </a:lnTo>
                    <a:lnTo>
                      <a:pt x="316" y="66"/>
                    </a:lnTo>
                    <a:lnTo>
                      <a:pt x="315" y="57"/>
                    </a:lnTo>
                    <a:lnTo>
                      <a:pt x="313" y="54"/>
                    </a:lnTo>
                    <a:lnTo>
                      <a:pt x="312" y="53"/>
                    </a:lnTo>
                    <a:lnTo>
                      <a:pt x="320" y="39"/>
                    </a:lnTo>
                    <a:lnTo>
                      <a:pt x="312" y="30"/>
                    </a:lnTo>
                    <a:lnTo>
                      <a:pt x="305" y="30"/>
                    </a:lnTo>
                    <a:lnTo>
                      <a:pt x="299" y="32"/>
                    </a:lnTo>
                    <a:lnTo>
                      <a:pt x="299" y="34"/>
                    </a:lnTo>
                    <a:lnTo>
                      <a:pt x="295" y="35"/>
                    </a:lnTo>
                    <a:lnTo>
                      <a:pt x="294" y="35"/>
                    </a:lnTo>
                    <a:lnTo>
                      <a:pt x="294" y="38"/>
                    </a:lnTo>
                    <a:lnTo>
                      <a:pt x="280" y="47"/>
                    </a:lnTo>
                    <a:lnTo>
                      <a:pt x="278" y="47"/>
                    </a:lnTo>
                    <a:lnTo>
                      <a:pt x="277" y="49"/>
                    </a:lnTo>
                    <a:lnTo>
                      <a:pt x="270" y="53"/>
                    </a:lnTo>
                    <a:lnTo>
                      <a:pt x="260" y="62"/>
                    </a:lnTo>
                    <a:lnTo>
                      <a:pt x="250" y="67"/>
                    </a:lnTo>
                    <a:lnTo>
                      <a:pt x="243" y="66"/>
                    </a:lnTo>
                    <a:lnTo>
                      <a:pt x="243" y="64"/>
                    </a:lnTo>
                    <a:lnTo>
                      <a:pt x="232" y="57"/>
                    </a:lnTo>
                    <a:lnTo>
                      <a:pt x="211" y="52"/>
                    </a:lnTo>
                    <a:lnTo>
                      <a:pt x="205" y="52"/>
                    </a:lnTo>
                    <a:lnTo>
                      <a:pt x="204" y="50"/>
                    </a:lnTo>
                    <a:lnTo>
                      <a:pt x="204" y="49"/>
                    </a:lnTo>
                    <a:lnTo>
                      <a:pt x="203" y="47"/>
                    </a:lnTo>
                    <a:lnTo>
                      <a:pt x="201" y="47"/>
                    </a:lnTo>
                    <a:lnTo>
                      <a:pt x="197" y="45"/>
                    </a:lnTo>
                    <a:lnTo>
                      <a:pt x="196" y="45"/>
                    </a:lnTo>
                    <a:lnTo>
                      <a:pt x="196" y="46"/>
                    </a:lnTo>
                    <a:lnTo>
                      <a:pt x="190" y="57"/>
                    </a:lnTo>
                    <a:lnTo>
                      <a:pt x="181" y="56"/>
                    </a:lnTo>
                    <a:lnTo>
                      <a:pt x="171" y="60"/>
                    </a:lnTo>
                    <a:lnTo>
                      <a:pt x="165" y="60"/>
                    </a:lnTo>
                    <a:lnTo>
                      <a:pt x="151" y="59"/>
                    </a:lnTo>
                    <a:lnTo>
                      <a:pt x="144" y="57"/>
                    </a:lnTo>
                    <a:lnTo>
                      <a:pt x="129" y="52"/>
                    </a:lnTo>
                    <a:lnTo>
                      <a:pt x="126" y="50"/>
                    </a:lnTo>
                    <a:lnTo>
                      <a:pt x="125" y="47"/>
                    </a:lnTo>
                    <a:lnTo>
                      <a:pt x="122" y="47"/>
                    </a:lnTo>
                    <a:lnTo>
                      <a:pt x="111" y="50"/>
                    </a:lnTo>
                    <a:lnTo>
                      <a:pt x="98" y="43"/>
                    </a:lnTo>
                    <a:lnTo>
                      <a:pt x="83" y="38"/>
                    </a:lnTo>
                    <a:lnTo>
                      <a:pt x="78" y="38"/>
                    </a:lnTo>
                    <a:lnTo>
                      <a:pt x="78" y="39"/>
                    </a:lnTo>
                    <a:lnTo>
                      <a:pt x="77" y="39"/>
                    </a:lnTo>
                    <a:lnTo>
                      <a:pt x="77" y="34"/>
                    </a:lnTo>
                    <a:lnTo>
                      <a:pt x="80" y="28"/>
                    </a:lnTo>
                    <a:lnTo>
                      <a:pt x="80" y="25"/>
                    </a:lnTo>
                    <a:lnTo>
                      <a:pt x="85" y="9"/>
                    </a:lnTo>
                    <a:lnTo>
                      <a:pt x="85" y="6"/>
                    </a:lnTo>
                    <a:lnTo>
                      <a:pt x="87" y="4"/>
                    </a:lnTo>
                    <a:lnTo>
                      <a:pt x="87" y="3"/>
                    </a:lnTo>
                    <a:lnTo>
                      <a:pt x="8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92" name="Freeform 622">
                <a:extLst>
                  <a:ext uri="{FF2B5EF4-FFF2-40B4-BE49-F238E27FC236}">
                    <a16:creationId xmlns:a16="http://schemas.microsoft.com/office/drawing/2014/main" id="{EB121C4E-2FF3-F2B8-2908-3F7A02F142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0" y="1948"/>
                <a:ext cx="101" cy="132"/>
              </a:xfrm>
              <a:custGeom>
                <a:avLst/>
                <a:gdLst>
                  <a:gd name="T0" fmla="*/ 70 w 406"/>
                  <a:gd name="T1" fmla="*/ 28 h 529"/>
                  <a:gd name="T2" fmla="*/ 60 w 406"/>
                  <a:gd name="T3" fmla="*/ 41 h 529"/>
                  <a:gd name="T4" fmla="*/ 42 w 406"/>
                  <a:gd name="T5" fmla="*/ 45 h 529"/>
                  <a:gd name="T6" fmla="*/ 21 w 406"/>
                  <a:gd name="T7" fmla="*/ 87 h 529"/>
                  <a:gd name="T8" fmla="*/ 4 w 406"/>
                  <a:gd name="T9" fmla="*/ 105 h 529"/>
                  <a:gd name="T10" fmla="*/ 18 w 406"/>
                  <a:gd name="T11" fmla="*/ 117 h 529"/>
                  <a:gd name="T12" fmla="*/ 33 w 406"/>
                  <a:gd name="T13" fmla="*/ 128 h 529"/>
                  <a:gd name="T14" fmla="*/ 45 w 406"/>
                  <a:gd name="T15" fmla="*/ 156 h 529"/>
                  <a:gd name="T16" fmla="*/ 57 w 406"/>
                  <a:gd name="T17" fmla="*/ 218 h 529"/>
                  <a:gd name="T18" fmla="*/ 63 w 406"/>
                  <a:gd name="T19" fmla="*/ 265 h 529"/>
                  <a:gd name="T20" fmla="*/ 49 w 406"/>
                  <a:gd name="T21" fmla="*/ 295 h 529"/>
                  <a:gd name="T22" fmla="*/ 29 w 406"/>
                  <a:gd name="T23" fmla="*/ 336 h 529"/>
                  <a:gd name="T24" fmla="*/ 39 w 406"/>
                  <a:gd name="T25" fmla="*/ 332 h 529"/>
                  <a:gd name="T26" fmla="*/ 56 w 406"/>
                  <a:gd name="T27" fmla="*/ 377 h 529"/>
                  <a:gd name="T28" fmla="*/ 77 w 406"/>
                  <a:gd name="T29" fmla="*/ 406 h 529"/>
                  <a:gd name="T30" fmla="*/ 96 w 406"/>
                  <a:gd name="T31" fmla="*/ 422 h 529"/>
                  <a:gd name="T32" fmla="*/ 100 w 406"/>
                  <a:gd name="T33" fmla="*/ 440 h 529"/>
                  <a:gd name="T34" fmla="*/ 95 w 406"/>
                  <a:gd name="T35" fmla="*/ 461 h 529"/>
                  <a:gd name="T36" fmla="*/ 99 w 406"/>
                  <a:gd name="T37" fmla="*/ 475 h 529"/>
                  <a:gd name="T38" fmla="*/ 137 w 406"/>
                  <a:gd name="T39" fmla="*/ 482 h 529"/>
                  <a:gd name="T40" fmla="*/ 211 w 406"/>
                  <a:gd name="T41" fmla="*/ 525 h 529"/>
                  <a:gd name="T42" fmla="*/ 237 w 406"/>
                  <a:gd name="T43" fmla="*/ 504 h 529"/>
                  <a:gd name="T44" fmla="*/ 265 w 406"/>
                  <a:gd name="T45" fmla="*/ 511 h 529"/>
                  <a:gd name="T46" fmla="*/ 293 w 406"/>
                  <a:gd name="T47" fmla="*/ 493 h 529"/>
                  <a:gd name="T48" fmla="*/ 299 w 406"/>
                  <a:gd name="T49" fmla="*/ 482 h 529"/>
                  <a:gd name="T50" fmla="*/ 332 w 406"/>
                  <a:gd name="T51" fmla="*/ 466 h 529"/>
                  <a:gd name="T52" fmla="*/ 354 w 406"/>
                  <a:gd name="T53" fmla="*/ 479 h 529"/>
                  <a:gd name="T54" fmla="*/ 377 w 406"/>
                  <a:gd name="T55" fmla="*/ 485 h 529"/>
                  <a:gd name="T56" fmla="*/ 397 w 406"/>
                  <a:gd name="T57" fmla="*/ 440 h 529"/>
                  <a:gd name="T58" fmla="*/ 384 w 406"/>
                  <a:gd name="T59" fmla="*/ 427 h 529"/>
                  <a:gd name="T60" fmla="*/ 376 w 406"/>
                  <a:gd name="T61" fmla="*/ 388 h 529"/>
                  <a:gd name="T62" fmla="*/ 318 w 406"/>
                  <a:gd name="T63" fmla="*/ 356 h 529"/>
                  <a:gd name="T64" fmla="*/ 314 w 406"/>
                  <a:gd name="T65" fmla="*/ 342 h 529"/>
                  <a:gd name="T66" fmla="*/ 320 w 406"/>
                  <a:gd name="T67" fmla="*/ 321 h 529"/>
                  <a:gd name="T68" fmla="*/ 321 w 406"/>
                  <a:gd name="T69" fmla="*/ 314 h 529"/>
                  <a:gd name="T70" fmla="*/ 320 w 406"/>
                  <a:gd name="T71" fmla="*/ 295 h 529"/>
                  <a:gd name="T72" fmla="*/ 286 w 406"/>
                  <a:gd name="T73" fmla="*/ 291 h 529"/>
                  <a:gd name="T74" fmla="*/ 278 w 406"/>
                  <a:gd name="T75" fmla="*/ 264 h 529"/>
                  <a:gd name="T76" fmla="*/ 269 w 406"/>
                  <a:gd name="T77" fmla="*/ 219 h 529"/>
                  <a:gd name="T78" fmla="*/ 250 w 406"/>
                  <a:gd name="T79" fmla="*/ 216 h 529"/>
                  <a:gd name="T80" fmla="*/ 237 w 406"/>
                  <a:gd name="T81" fmla="*/ 248 h 529"/>
                  <a:gd name="T82" fmla="*/ 219 w 406"/>
                  <a:gd name="T83" fmla="*/ 246 h 529"/>
                  <a:gd name="T84" fmla="*/ 200 w 406"/>
                  <a:gd name="T85" fmla="*/ 223 h 529"/>
                  <a:gd name="T86" fmla="*/ 156 w 406"/>
                  <a:gd name="T87" fmla="*/ 219 h 529"/>
                  <a:gd name="T88" fmla="*/ 158 w 406"/>
                  <a:gd name="T89" fmla="*/ 162 h 529"/>
                  <a:gd name="T90" fmla="*/ 155 w 406"/>
                  <a:gd name="T91" fmla="*/ 148 h 529"/>
                  <a:gd name="T92" fmla="*/ 149 w 406"/>
                  <a:gd name="T93" fmla="*/ 145 h 529"/>
                  <a:gd name="T94" fmla="*/ 159 w 406"/>
                  <a:gd name="T95" fmla="*/ 127 h 529"/>
                  <a:gd name="T96" fmla="*/ 144 w 406"/>
                  <a:gd name="T97" fmla="*/ 116 h 529"/>
                  <a:gd name="T98" fmla="*/ 167 w 406"/>
                  <a:gd name="T99" fmla="*/ 92 h 529"/>
                  <a:gd name="T100" fmla="*/ 187 w 406"/>
                  <a:gd name="T101" fmla="*/ 88 h 529"/>
                  <a:gd name="T102" fmla="*/ 223 w 406"/>
                  <a:gd name="T103" fmla="*/ 119 h 529"/>
                  <a:gd name="T104" fmla="*/ 246 w 406"/>
                  <a:gd name="T105" fmla="*/ 101 h 529"/>
                  <a:gd name="T106" fmla="*/ 243 w 406"/>
                  <a:gd name="T107" fmla="*/ 88 h 529"/>
                  <a:gd name="T108" fmla="*/ 247 w 406"/>
                  <a:gd name="T109" fmla="*/ 67 h 529"/>
                  <a:gd name="T110" fmla="*/ 208 w 406"/>
                  <a:gd name="T111" fmla="*/ 35 h 529"/>
                  <a:gd name="T112" fmla="*/ 183 w 406"/>
                  <a:gd name="T113" fmla="*/ 38 h 529"/>
                  <a:gd name="T114" fmla="*/ 166 w 406"/>
                  <a:gd name="T115" fmla="*/ 15 h 529"/>
                  <a:gd name="T116" fmla="*/ 130 w 406"/>
                  <a:gd name="T117" fmla="*/ 17 h 529"/>
                  <a:gd name="T118" fmla="*/ 113 w 406"/>
                  <a:gd name="T119" fmla="*/ 10 h 529"/>
                  <a:gd name="T120" fmla="*/ 93 w 406"/>
                  <a:gd name="T121" fmla="*/ 3 h 5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06" h="529">
                    <a:moveTo>
                      <a:pt x="93" y="3"/>
                    </a:moveTo>
                    <a:lnTo>
                      <a:pt x="88" y="3"/>
                    </a:lnTo>
                    <a:lnTo>
                      <a:pt x="71" y="6"/>
                    </a:lnTo>
                    <a:lnTo>
                      <a:pt x="70" y="8"/>
                    </a:lnTo>
                    <a:lnTo>
                      <a:pt x="70" y="28"/>
                    </a:lnTo>
                    <a:lnTo>
                      <a:pt x="67" y="32"/>
                    </a:lnTo>
                    <a:lnTo>
                      <a:pt x="64" y="38"/>
                    </a:lnTo>
                    <a:lnTo>
                      <a:pt x="63" y="39"/>
                    </a:lnTo>
                    <a:lnTo>
                      <a:pt x="63" y="41"/>
                    </a:lnTo>
                    <a:lnTo>
                      <a:pt x="60" y="41"/>
                    </a:lnTo>
                    <a:lnTo>
                      <a:pt x="59" y="42"/>
                    </a:lnTo>
                    <a:lnTo>
                      <a:pt x="57" y="45"/>
                    </a:lnTo>
                    <a:lnTo>
                      <a:pt x="50" y="51"/>
                    </a:lnTo>
                    <a:lnTo>
                      <a:pt x="46" y="47"/>
                    </a:lnTo>
                    <a:lnTo>
                      <a:pt x="42" y="45"/>
                    </a:lnTo>
                    <a:lnTo>
                      <a:pt x="39" y="43"/>
                    </a:lnTo>
                    <a:lnTo>
                      <a:pt x="21" y="59"/>
                    </a:lnTo>
                    <a:lnTo>
                      <a:pt x="19" y="59"/>
                    </a:lnTo>
                    <a:lnTo>
                      <a:pt x="21" y="63"/>
                    </a:lnTo>
                    <a:lnTo>
                      <a:pt x="21" y="87"/>
                    </a:lnTo>
                    <a:lnTo>
                      <a:pt x="22" y="91"/>
                    </a:lnTo>
                    <a:lnTo>
                      <a:pt x="24" y="92"/>
                    </a:lnTo>
                    <a:lnTo>
                      <a:pt x="22" y="95"/>
                    </a:lnTo>
                    <a:lnTo>
                      <a:pt x="14" y="101"/>
                    </a:lnTo>
                    <a:lnTo>
                      <a:pt x="4" y="105"/>
                    </a:lnTo>
                    <a:lnTo>
                      <a:pt x="0" y="105"/>
                    </a:lnTo>
                    <a:lnTo>
                      <a:pt x="1" y="106"/>
                    </a:lnTo>
                    <a:lnTo>
                      <a:pt x="4" y="109"/>
                    </a:lnTo>
                    <a:lnTo>
                      <a:pt x="7" y="112"/>
                    </a:lnTo>
                    <a:lnTo>
                      <a:pt x="18" y="117"/>
                    </a:lnTo>
                    <a:lnTo>
                      <a:pt x="19" y="119"/>
                    </a:lnTo>
                    <a:lnTo>
                      <a:pt x="21" y="119"/>
                    </a:lnTo>
                    <a:lnTo>
                      <a:pt x="29" y="126"/>
                    </a:lnTo>
                    <a:lnTo>
                      <a:pt x="32" y="127"/>
                    </a:lnTo>
                    <a:lnTo>
                      <a:pt x="33" y="128"/>
                    </a:lnTo>
                    <a:lnTo>
                      <a:pt x="33" y="131"/>
                    </a:lnTo>
                    <a:lnTo>
                      <a:pt x="35" y="133"/>
                    </a:lnTo>
                    <a:lnTo>
                      <a:pt x="43" y="154"/>
                    </a:lnTo>
                    <a:lnTo>
                      <a:pt x="43" y="155"/>
                    </a:lnTo>
                    <a:lnTo>
                      <a:pt x="45" y="156"/>
                    </a:lnTo>
                    <a:lnTo>
                      <a:pt x="45" y="162"/>
                    </a:lnTo>
                    <a:lnTo>
                      <a:pt x="46" y="168"/>
                    </a:lnTo>
                    <a:lnTo>
                      <a:pt x="47" y="173"/>
                    </a:lnTo>
                    <a:lnTo>
                      <a:pt x="47" y="178"/>
                    </a:lnTo>
                    <a:lnTo>
                      <a:pt x="57" y="218"/>
                    </a:lnTo>
                    <a:lnTo>
                      <a:pt x="59" y="221"/>
                    </a:lnTo>
                    <a:lnTo>
                      <a:pt x="61" y="239"/>
                    </a:lnTo>
                    <a:lnTo>
                      <a:pt x="61" y="251"/>
                    </a:lnTo>
                    <a:lnTo>
                      <a:pt x="63" y="258"/>
                    </a:lnTo>
                    <a:lnTo>
                      <a:pt x="63" y="265"/>
                    </a:lnTo>
                    <a:lnTo>
                      <a:pt x="60" y="275"/>
                    </a:lnTo>
                    <a:lnTo>
                      <a:pt x="59" y="278"/>
                    </a:lnTo>
                    <a:lnTo>
                      <a:pt x="52" y="286"/>
                    </a:lnTo>
                    <a:lnTo>
                      <a:pt x="52" y="289"/>
                    </a:lnTo>
                    <a:lnTo>
                      <a:pt x="49" y="295"/>
                    </a:lnTo>
                    <a:lnTo>
                      <a:pt x="47" y="300"/>
                    </a:lnTo>
                    <a:lnTo>
                      <a:pt x="47" y="303"/>
                    </a:lnTo>
                    <a:lnTo>
                      <a:pt x="46" y="306"/>
                    </a:lnTo>
                    <a:lnTo>
                      <a:pt x="43" y="310"/>
                    </a:lnTo>
                    <a:lnTo>
                      <a:pt x="29" y="336"/>
                    </a:lnTo>
                    <a:lnTo>
                      <a:pt x="26" y="339"/>
                    </a:lnTo>
                    <a:lnTo>
                      <a:pt x="29" y="341"/>
                    </a:lnTo>
                    <a:lnTo>
                      <a:pt x="32" y="341"/>
                    </a:lnTo>
                    <a:lnTo>
                      <a:pt x="38" y="335"/>
                    </a:lnTo>
                    <a:lnTo>
                      <a:pt x="39" y="332"/>
                    </a:lnTo>
                    <a:lnTo>
                      <a:pt x="40" y="332"/>
                    </a:lnTo>
                    <a:lnTo>
                      <a:pt x="42" y="331"/>
                    </a:lnTo>
                    <a:lnTo>
                      <a:pt x="43" y="332"/>
                    </a:lnTo>
                    <a:lnTo>
                      <a:pt x="53" y="374"/>
                    </a:lnTo>
                    <a:lnTo>
                      <a:pt x="56" y="377"/>
                    </a:lnTo>
                    <a:lnTo>
                      <a:pt x="61" y="379"/>
                    </a:lnTo>
                    <a:lnTo>
                      <a:pt x="72" y="389"/>
                    </a:lnTo>
                    <a:lnTo>
                      <a:pt x="74" y="398"/>
                    </a:lnTo>
                    <a:lnTo>
                      <a:pt x="78" y="402"/>
                    </a:lnTo>
                    <a:lnTo>
                      <a:pt x="77" y="406"/>
                    </a:lnTo>
                    <a:lnTo>
                      <a:pt x="86" y="406"/>
                    </a:lnTo>
                    <a:lnTo>
                      <a:pt x="91" y="409"/>
                    </a:lnTo>
                    <a:lnTo>
                      <a:pt x="95" y="416"/>
                    </a:lnTo>
                    <a:lnTo>
                      <a:pt x="96" y="418"/>
                    </a:lnTo>
                    <a:lnTo>
                      <a:pt x="96" y="422"/>
                    </a:lnTo>
                    <a:lnTo>
                      <a:pt x="95" y="425"/>
                    </a:lnTo>
                    <a:lnTo>
                      <a:pt x="95" y="427"/>
                    </a:lnTo>
                    <a:lnTo>
                      <a:pt x="96" y="432"/>
                    </a:lnTo>
                    <a:lnTo>
                      <a:pt x="99" y="436"/>
                    </a:lnTo>
                    <a:lnTo>
                      <a:pt x="100" y="440"/>
                    </a:lnTo>
                    <a:lnTo>
                      <a:pt x="103" y="440"/>
                    </a:lnTo>
                    <a:lnTo>
                      <a:pt x="103" y="441"/>
                    </a:lnTo>
                    <a:lnTo>
                      <a:pt x="96" y="456"/>
                    </a:lnTo>
                    <a:lnTo>
                      <a:pt x="95" y="458"/>
                    </a:lnTo>
                    <a:lnTo>
                      <a:pt x="95" y="461"/>
                    </a:lnTo>
                    <a:lnTo>
                      <a:pt x="96" y="462"/>
                    </a:lnTo>
                    <a:lnTo>
                      <a:pt x="96" y="464"/>
                    </a:lnTo>
                    <a:lnTo>
                      <a:pt x="98" y="466"/>
                    </a:lnTo>
                    <a:lnTo>
                      <a:pt x="98" y="473"/>
                    </a:lnTo>
                    <a:lnTo>
                      <a:pt x="99" y="475"/>
                    </a:lnTo>
                    <a:lnTo>
                      <a:pt x="105" y="475"/>
                    </a:lnTo>
                    <a:lnTo>
                      <a:pt x="110" y="478"/>
                    </a:lnTo>
                    <a:lnTo>
                      <a:pt x="129" y="483"/>
                    </a:lnTo>
                    <a:lnTo>
                      <a:pt x="133" y="483"/>
                    </a:lnTo>
                    <a:lnTo>
                      <a:pt x="137" y="482"/>
                    </a:lnTo>
                    <a:lnTo>
                      <a:pt x="137" y="483"/>
                    </a:lnTo>
                    <a:lnTo>
                      <a:pt x="142" y="500"/>
                    </a:lnTo>
                    <a:lnTo>
                      <a:pt x="191" y="529"/>
                    </a:lnTo>
                    <a:lnTo>
                      <a:pt x="194" y="529"/>
                    </a:lnTo>
                    <a:lnTo>
                      <a:pt x="211" y="525"/>
                    </a:lnTo>
                    <a:lnTo>
                      <a:pt x="213" y="525"/>
                    </a:lnTo>
                    <a:lnTo>
                      <a:pt x="213" y="524"/>
                    </a:lnTo>
                    <a:lnTo>
                      <a:pt x="226" y="518"/>
                    </a:lnTo>
                    <a:lnTo>
                      <a:pt x="233" y="511"/>
                    </a:lnTo>
                    <a:lnTo>
                      <a:pt x="237" y="504"/>
                    </a:lnTo>
                    <a:lnTo>
                      <a:pt x="246" y="503"/>
                    </a:lnTo>
                    <a:lnTo>
                      <a:pt x="254" y="510"/>
                    </a:lnTo>
                    <a:lnTo>
                      <a:pt x="257" y="514"/>
                    </a:lnTo>
                    <a:lnTo>
                      <a:pt x="258" y="514"/>
                    </a:lnTo>
                    <a:lnTo>
                      <a:pt x="265" y="511"/>
                    </a:lnTo>
                    <a:lnTo>
                      <a:pt x="265" y="508"/>
                    </a:lnTo>
                    <a:lnTo>
                      <a:pt x="286" y="493"/>
                    </a:lnTo>
                    <a:lnTo>
                      <a:pt x="289" y="494"/>
                    </a:lnTo>
                    <a:lnTo>
                      <a:pt x="290" y="494"/>
                    </a:lnTo>
                    <a:lnTo>
                      <a:pt x="293" y="493"/>
                    </a:lnTo>
                    <a:lnTo>
                      <a:pt x="292" y="490"/>
                    </a:lnTo>
                    <a:lnTo>
                      <a:pt x="290" y="490"/>
                    </a:lnTo>
                    <a:lnTo>
                      <a:pt x="290" y="485"/>
                    </a:lnTo>
                    <a:lnTo>
                      <a:pt x="293" y="480"/>
                    </a:lnTo>
                    <a:lnTo>
                      <a:pt x="299" y="482"/>
                    </a:lnTo>
                    <a:lnTo>
                      <a:pt x="325" y="486"/>
                    </a:lnTo>
                    <a:lnTo>
                      <a:pt x="328" y="486"/>
                    </a:lnTo>
                    <a:lnTo>
                      <a:pt x="328" y="465"/>
                    </a:lnTo>
                    <a:lnTo>
                      <a:pt x="331" y="465"/>
                    </a:lnTo>
                    <a:lnTo>
                      <a:pt x="332" y="466"/>
                    </a:lnTo>
                    <a:lnTo>
                      <a:pt x="336" y="468"/>
                    </a:lnTo>
                    <a:lnTo>
                      <a:pt x="336" y="471"/>
                    </a:lnTo>
                    <a:lnTo>
                      <a:pt x="340" y="475"/>
                    </a:lnTo>
                    <a:lnTo>
                      <a:pt x="347" y="479"/>
                    </a:lnTo>
                    <a:lnTo>
                      <a:pt x="354" y="479"/>
                    </a:lnTo>
                    <a:lnTo>
                      <a:pt x="363" y="480"/>
                    </a:lnTo>
                    <a:lnTo>
                      <a:pt x="371" y="480"/>
                    </a:lnTo>
                    <a:lnTo>
                      <a:pt x="374" y="486"/>
                    </a:lnTo>
                    <a:lnTo>
                      <a:pt x="376" y="486"/>
                    </a:lnTo>
                    <a:lnTo>
                      <a:pt x="377" y="485"/>
                    </a:lnTo>
                    <a:lnTo>
                      <a:pt x="394" y="455"/>
                    </a:lnTo>
                    <a:lnTo>
                      <a:pt x="406" y="440"/>
                    </a:lnTo>
                    <a:lnTo>
                      <a:pt x="406" y="439"/>
                    </a:lnTo>
                    <a:lnTo>
                      <a:pt x="402" y="440"/>
                    </a:lnTo>
                    <a:lnTo>
                      <a:pt x="397" y="440"/>
                    </a:lnTo>
                    <a:lnTo>
                      <a:pt x="395" y="439"/>
                    </a:lnTo>
                    <a:lnTo>
                      <a:pt x="392" y="437"/>
                    </a:lnTo>
                    <a:lnTo>
                      <a:pt x="391" y="436"/>
                    </a:lnTo>
                    <a:lnTo>
                      <a:pt x="388" y="434"/>
                    </a:lnTo>
                    <a:lnTo>
                      <a:pt x="384" y="427"/>
                    </a:lnTo>
                    <a:lnTo>
                      <a:pt x="381" y="409"/>
                    </a:lnTo>
                    <a:lnTo>
                      <a:pt x="383" y="399"/>
                    </a:lnTo>
                    <a:lnTo>
                      <a:pt x="383" y="394"/>
                    </a:lnTo>
                    <a:lnTo>
                      <a:pt x="381" y="391"/>
                    </a:lnTo>
                    <a:lnTo>
                      <a:pt x="376" y="388"/>
                    </a:lnTo>
                    <a:lnTo>
                      <a:pt x="376" y="387"/>
                    </a:lnTo>
                    <a:lnTo>
                      <a:pt x="374" y="387"/>
                    </a:lnTo>
                    <a:lnTo>
                      <a:pt x="370" y="382"/>
                    </a:lnTo>
                    <a:lnTo>
                      <a:pt x="327" y="362"/>
                    </a:lnTo>
                    <a:lnTo>
                      <a:pt x="318" y="356"/>
                    </a:lnTo>
                    <a:lnTo>
                      <a:pt x="317" y="356"/>
                    </a:lnTo>
                    <a:lnTo>
                      <a:pt x="316" y="355"/>
                    </a:lnTo>
                    <a:lnTo>
                      <a:pt x="316" y="353"/>
                    </a:lnTo>
                    <a:lnTo>
                      <a:pt x="313" y="345"/>
                    </a:lnTo>
                    <a:lnTo>
                      <a:pt x="314" y="342"/>
                    </a:lnTo>
                    <a:lnTo>
                      <a:pt x="317" y="342"/>
                    </a:lnTo>
                    <a:lnTo>
                      <a:pt x="321" y="335"/>
                    </a:lnTo>
                    <a:lnTo>
                      <a:pt x="321" y="327"/>
                    </a:lnTo>
                    <a:lnTo>
                      <a:pt x="320" y="322"/>
                    </a:lnTo>
                    <a:lnTo>
                      <a:pt x="320" y="321"/>
                    </a:lnTo>
                    <a:lnTo>
                      <a:pt x="317" y="318"/>
                    </a:lnTo>
                    <a:lnTo>
                      <a:pt x="314" y="317"/>
                    </a:lnTo>
                    <a:lnTo>
                      <a:pt x="314" y="315"/>
                    </a:lnTo>
                    <a:lnTo>
                      <a:pt x="320" y="314"/>
                    </a:lnTo>
                    <a:lnTo>
                      <a:pt x="321" y="314"/>
                    </a:lnTo>
                    <a:lnTo>
                      <a:pt x="321" y="310"/>
                    </a:lnTo>
                    <a:lnTo>
                      <a:pt x="318" y="307"/>
                    </a:lnTo>
                    <a:lnTo>
                      <a:pt x="318" y="305"/>
                    </a:lnTo>
                    <a:lnTo>
                      <a:pt x="320" y="305"/>
                    </a:lnTo>
                    <a:lnTo>
                      <a:pt x="320" y="295"/>
                    </a:lnTo>
                    <a:lnTo>
                      <a:pt x="309" y="303"/>
                    </a:lnTo>
                    <a:lnTo>
                      <a:pt x="303" y="303"/>
                    </a:lnTo>
                    <a:lnTo>
                      <a:pt x="290" y="300"/>
                    </a:lnTo>
                    <a:lnTo>
                      <a:pt x="286" y="296"/>
                    </a:lnTo>
                    <a:lnTo>
                      <a:pt x="286" y="291"/>
                    </a:lnTo>
                    <a:lnTo>
                      <a:pt x="285" y="288"/>
                    </a:lnTo>
                    <a:lnTo>
                      <a:pt x="282" y="283"/>
                    </a:lnTo>
                    <a:lnTo>
                      <a:pt x="273" y="278"/>
                    </a:lnTo>
                    <a:lnTo>
                      <a:pt x="276" y="265"/>
                    </a:lnTo>
                    <a:lnTo>
                      <a:pt x="278" y="264"/>
                    </a:lnTo>
                    <a:lnTo>
                      <a:pt x="279" y="264"/>
                    </a:lnTo>
                    <a:lnTo>
                      <a:pt x="279" y="262"/>
                    </a:lnTo>
                    <a:lnTo>
                      <a:pt x="275" y="240"/>
                    </a:lnTo>
                    <a:lnTo>
                      <a:pt x="275" y="236"/>
                    </a:lnTo>
                    <a:lnTo>
                      <a:pt x="269" y="219"/>
                    </a:lnTo>
                    <a:lnTo>
                      <a:pt x="268" y="221"/>
                    </a:lnTo>
                    <a:lnTo>
                      <a:pt x="265" y="221"/>
                    </a:lnTo>
                    <a:lnTo>
                      <a:pt x="256" y="219"/>
                    </a:lnTo>
                    <a:lnTo>
                      <a:pt x="256" y="218"/>
                    </a:lnTo>
                    <a:lnTo>
                      <a:pt x="250" y="216"/>
                    </a:lnTo>
                    <a:lnTo>
                      <a:pt x="240" y="221"/>
                    </a:lnTo>
                    <a:lnTo>
                      <a:pt x="239" y="221"/>
                    </a:lnTo>
                    <a:lnTo>
                      <a:pt x="239" y="228"/>
                    </a:lnTo>
                    <a:lnTo>
                      <a:pt x="240" y="233"/>
                    </a:lnTo>
                    <a:lnTo>
                      <a:pt x="237" y="248"/>
                    </a:lnTo>
                    <a:lnTo>
                      <a:pt x="225" y="255"/>
                    </a:lnTo>
                    <a:lnTo>
                      <a:pt x="219" y="257"/>
                    </a:lnTo>
                    <a:lnTo>
                      <a:pt x="218" y="257"/>
                    </a:lnTo>
                    <a:lnTo>
                      <a:pt x="219" y="250"/>
                    </a:lnTo>
                    <a:lnTo>
                      <a:pt x="219" y="246"/>
                    </a:lnTo>
                    <a:lnTo>
                      <a:pt x="216" y="242"/>
                    </a:lnTo>
                    <a:lnTo>
                      <a:pt x="216" y="240"/>
                    </a:lnTo>
                    <a:lnTo>
                      <a:pt x="209" y="231"/>
                    </a:lnTo>
                    <a:lnTo>
                      <a:pt x="202" y="225"/>
                    </a:lnTo>
                    <a:lnTo>
                      <a:pt x="200" y="223"/>
                    </a:lnTo>
                    <a:lnTo>
                      <a:pt x="197" y="225"/>
                    </a:lnTo>
                    <a:lnTo>
                      <a:pt x="196" y="226"/>
                    </a:lnTo>
                    <a:lnTo>
                      <a:pt x="177" y="229"/>
                    </a:lnTo>
                    <a:lnTo>
                      <a:pt x="162" y="225"/>
                    </a:lnTo>
                    <a:lnTo>
                      <a:pt x="156" y="219"/>
                    </a:lnTo>
                    <a:lnTo>
                      <a:pt x="156" y="209"/>
                    </a:lnTo>
                    <a:lnTo>
                      <a:pt x="155" y="202"/>
                    </a:lnTo>
                    <a:lnTo>
                      <a:pt x="159" y="181"/>
                    </a:lnTo>
                    <a:lnTo>
                      <a:pt x="158" y="165"/>
                    </a:lnTo>
                    <a:lnTo>
                      <a:pt x="158" y="162"/>
                    </a:lnTo>
                    <a:lnTo>
                      <a:pt x="159" y="156"/>
                    </a:lnTo>
                    <a:lnTo>
                      <a:pt x="159" y="155"/>
                    </a:lnTo>
                    <a:lnTo>
                      <a:pt x="156" y="152"/>
                    </a:lnTo>
                    <a:lnTo>
                      <a:pt x="155" y="149"/>
                    </a:lnTo>
                    <a:lnTo>
                      <a:pt x="155" y="148"/>
                    </a:lnTo>
                    <a:lnTo>
                      <a:pt x="153" y="148"/>
                    </a:lnTo>
                    <a:lnTo>
                      <a:pt x="153" y="147"/>
                    </a:lnTo>
                    <a:lnTo>
                      <a:pt x="152" y="147"/>
                    </a:lnTo>
                    <a:lnTo>
                      <a:pt x="151" y="145"/>
                    </a:lnTo>
                    <a:lnTo>
                      <a:pt x="149" y="145"/>
                    </a:lnTo>
                    <a:lnTo>
                      <a:pt x="148" y="144"/>
                    </a:lnTo>
                    <a:lnTo>
                      <a:pt x="148" y="142"/>
                    </a:lnTo>
                    <a:lnTo>
                      <a:pt x="153" y="137"/>
                    </a:lnTo>
                    <a:lnTo>
                      <a:pt x="159" y="134"/>
                    </a:lnTo>
                    <a:lnTo>
                      <a:pt x="159" y="127"/>
                    </a:lnTo>
                    <a:lnTo>
                      <a:pt x="153" y="120"/>
                    </a:lnTo>
                    <a:lnTo>
                      <a:pt x="152" y="120"/>
                    </a:lnTo>
                    <a:lnTo>
                      <a:pt x="149" y="117"/>
                    </a:lnTo>
                    <a:lnTo>
                      <a:pt x="144" y="117"/>
                    </a:lnTo>
                    <a:lnTo>
                      <a:pt x="144" y="116"/>
                    </a:lnTo>
                    <a:lnTo>
                      <a:pt x="146" y="108"/>
                    </a:lnTo>
                    <a:lnTo>
                      <a:pt x="149" y="103"/>
                    </a:lnTo>
                    <a:lnTo>
                      <a:pt x="165" y="94"/>
                    </a:lnTo>
                    <a:lnTo>
                      <a:pt x="166" y="92"/>
                    </a:lnTo>
                    <a:lnTo>
                      <a:pt x="167" y="92"/>
                    </a:lnTo>
                    <a:lnTo>
                      <a:pt x="169" y="94"/>
                    </a:lnTo>
                    <a:lnTo>
                      <a:pt x="174" y="95"/>
                    </a:lnTo>
                    <a:lnTo>
                      <a:pt x="179" y="94"/>
                    </a:lnTo>
                    <a:lnTo>
                      <a:pt x="181" y="88"/>
                    </a:lnTo>
                    <a:lnTo>
                      <a:pt x="187" y="88"/>
                    </a:lnTo>
                    <a:lnTo>
                      <a:pt x="194" y="95"/>
                    </a:lnTo>
                    <a:lnTo>
                      <a:pt x="205" y="102"/>
                    </a:lnTo>
                    <a:lnTo>
                      <a:pt x="213" y="114"/>
                    </a:lnTo>
                    <a:lnTo>
                      <a:pt x="218" y="117"/>
                    </a:lnTo>
                    <a:lnTo>
                      <a:pt x="223" y="119"/>
                    </a:lnTo>
                    <a:lnTo>
                      <a:pt x="232" y="116"/>
                    </a:lnTo>
                    <a:lnTo>
                      <a:pt x="232" y="114"/>
                    </a:lnTo>
                    <a:lnTo>
                      <a:pt x="237" y="106"/>
                    </a:lnTo>
                    <a:lnTo>
                      <a:pt x="239" y="105"/>
                    </a:lnTo>
                    <a:lnTo>
                      <a:pt x="246" y="101"/>
                    </a:lnTo>
                    <a:lnTo>
                      <a:pt x="247" y="99"/>
                    </a:lnTo>
                    <a:lnTo>
                      <a:pt x="250" y="99"/>
                    </a:lnTo>
                    <a:lnTo>
                      <a:pt x="250" y="96"/>
                    </a:lnTo>
                    <a:lnTo>
                      <a:pt x="246" y="92"/>
                    </a:lnTo>
                    <a:lnTo>
                      <a:pt x="243" y="88"/>
                    </a:lnTo>
                    <a:lnTo>
                      <a:pt x="243" y="82"/>
                    </a:lnTo>
                    <a:lnTo>
                      <a:pt x="242" y="80"/>
                    </a:lnTo>
                    <a:lnTo>
                      <a:pt x="242" y="78"/>
                    </a:lnTo>
                    <a:lnTo>
                      <a:pt x="243" y="77"/>
                    </a:lnTo>
                    <a:lnTo>
                      <a:pt x="247" y="67"/>
                    </a:lnTo>
                    <a:lnTo>
                      <a:pt x="247" y="57"/>
                    </a:lnTo>
                    <a:lnTo>
                      <a:pt x="244" y="53"/>
                    </a:lnTo>
                    <a:lnTo>
                      <a:pt x="243" y="51"/>
                    </a:lnTo>
                    <a:lnTo>
                      <a:pt x="213" y="41"/>
                    </a:lnTo>
                    <a:lnTo>
                      <a:pt x="208" y="35"/>
                    </a:lnTo>
                    <a:lnTo>
                      <a:pt x="206" y="31"/>
                    </a:lnTo>
                    <a:lnTo>
                      <a:pt x="208" y="29"/>
                    </a:lnTo>
                    <a:lnTo>
                      <a:pt x="206" y="28"/>
                    </a:lnTo>
                    <a:lnTo>
                      <a:pt x="193" y="35"/>
                    </a:lnTo>
                    <a:lnTo>
                      <a:pt x="183" y="38"/>
                    </a:lnTo>
                    <a:lnTo>
                      <a:pt x="176" y="32"/>
                    </a:lnTo>
                    <a:lnTo>
                      <a:pt x="167" y="21"/>
                    </a:lnTo>
                    <a:lnTo>
                      <a:pt x="165" y="18"/>
                    </a:lnTo>
                    <a:lnTo>
                      <a:pt x="165" y="17"/>
                    </a:lnTo>
                    <a:lnTo>
                      <a:pt x="166" y="15"/>
                    </a:lnTo>
                    <a:lnTo>
                      <a:pt x="165" y="15"/>
                    </a:lnTo>
                    <a:lnTo>
                      <a:pt x="152" y="14"/>
                    </a:lnTo>
                    <a:lnTo>
                      <a:pt x="142" y="17"/>
                    </a:lnTo>
                    <a:lnTo>
                      <a:pt x="138" y="21"/>
                    </a:lnTo>
                    <a:lnTo>
                      <a:pt x="130" y="17"/>
                    </a:lnTo>
                    <a:lnTo>
                      <a:pt x="127" y="14"/>
                    </a:lnTo>
                    <a:lnTo>
                      <a:pt x="124" y="6"/>
                    </a:lnTo>
                    <a:lnTo>
                      <a:pt x="124" y="4"/>
                    </a:lnTo>
                    <a:lnTo>
                      <a:pt x="123" y="6"/>
                    </a:lnTo>
                    <a:lnTo>
                      <a:pt x="113" y="10"/>
                    </a:lnTo>
                    <a:lnTo>
                      <a:pt x="109" y="10"/>
                    </a:lnTo>
                    <a:lnTo>
                      <a:pt x="106" y="1"/>
                    </a:lnTo>
                    <a:lnTo>
                      <a:pt x="98" y="0"/>
                    </a:lnTo>
                    <a:lnTo>
                      <a:pt x="96" y="1"/>
                    </a:lnTo>
                    <a:lnTo>
                      <a:pt x="93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93" name="Freeform 623">
                <a:extLst>
                  <a:ext uri="{FF2B5EF4-FFF2-40B4-BE49-F238E27FC236}">
                    <a16:creationId xmlns:a16="http://schemas.microsoft.com/office/drawing/2014/main" id="{EAE19C06-41CA-CF09-EECF-5F2648EB5E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5" y="1962"/>
                <a:ext cx="126" cy="133"/>
              </a:xfrm>
              <a:custGeom>
                <a:avLst/>
                <a:gdLst>
                  <a:gd name="T0" fmla="*/ 30 w 501"/>
                  <a:gd name="T1" fmla="*/ 41 h 534"/>
                  <a:gd name="T2" fmla="*/ 2 w 501"/>
                  <a:gd name="T3" fmla="*/ 54 h 534"/>
                  <a:gd name="T4" fmla="*/ 15 w 501"/>
                  <a:gd name="T5" fmla="*/ 73 h 534"/>
                  <a:gd name="T6" fmla="*/ 7 w 501"/>
                  <a:gd name="T7" fmla="*/ 91 h 534"/>
                  <a:gd name="T8" fmla="*/ 12 w 501"/>
                  <a:gd name="T9" fmla="*/ 98 h 534"/>
                  <a:gd name="T10" fmla="*/ 11 w 501"/>
                  <a:gd name="T11" fmla="*/ 148 h 534"/>
                  <a:gd name="T12" fmla="*/ 53 w 501"/>
                  <a:gd name="T13" fmla="*/ 171 h 534"/>
                  <a:gd name="T14" fmla="*/ 75 w 501"/>
                  <a:gd name="T15" fmla="*/ 192 h 534"/>
                  <a:gd name="T16" fmla="*/ 96 w 501"/>
                  <a:gd name="T17" fmla="*/ 179 h 534"/>
                  <a:gd name="T18" fmla="*/ 112 w 501"/>
                  <a:gd name="T19" fmla="*/ 165 h 534"/>
                  <a:gd name="T20" fmla="*/ 135 w 501"/>
                  <a:gd name="T21" fmla="*/ 208 h 534"/>
                  <a:gd name="T22" fmla="*/ 141 w 501"/>
                  <a:gd name="T23" fmla="*/ 234 h 534"/>
                  <a:gd name="T24" fmla="*/ 176 w 501"/>
                  <a:gd name="T25" fmla="*/ 241 h 534"/>
                  <a:gd name="T26" fmla="*/ 176 w 501"/>
                  <a:gd name="T27" fmla="*/ 260 h 534"/>
                  <a:gd name="T28" fmla="*/ 177 w 501"/>
                  <a:gd name="T29" fmla="*/ 273 h 534"/>
                  <a:gd name="T30" fmla="*/ 172 w 501"/>
                  <a:gd name="T31" fmla="*/ 301 h 534"/>
                  <a:gd name="T32" fmla="*/ 232 w 501"/>
                  <a:gd name="T33" fmla="*/ 333 h 534"/>
                  <a:gd name="T34" fmla="*/ 240 w 501"/>
                  <a:gd name="T35" fmla="*/ 373 h 534"/>
                  <a:gd name="T36" fmla="*/ 258 w 501"/>
                  <a:gd name="T37" fmla="*/ 386 h 534"/>
                  <a:gd name="T38" fmla="*/ 229 w 501"/>
                  <a:gd name="T39" fmla="*/ 439 h 534"/>
                  <a:gd name="T40" fmla="*/ 244 w 501"/>
                  <a:gd name="T41" fmla="*/ 475 h 534"/>
                  <a:gd name="T42" fmla="*/ 261 w 501"/>
                  <a:gd name="T43" fmla="*/ 498 h 534"/>
                  <a:gd name="T44" fmla="*/ 287 w 501"/>
                  <a:gd name="T45" fmla="*/ 512 h 534"/>
                  <a:gd name="T46" fmla="*/ 315 w 501"/>
                  <a:gd name="T47" fmla="*/ 528 h 534"/>
                  <a:gd name="T48" fmla="*/ 381 w 501"/>
                  <a:gd name="T49" fmla="*/ 514 h 534"/>
                  <a:gd name="T50" fmla="*/ 447 w 501"/>
                  <a:gd name="T51" fmla="*/ 502 h 534"/>
                  <a:gd name="T52" fmla="*/ 479 w 501"/>
                  <a:gd name="T53" fmla="*/ 489 h 534"/>
                  <a:gd name="T54" fmla="*/ 497 w 501"/>
                  <a:gd name="T55" fmla="*/ 477 h 534"/>
                  <a:gd name="T56" fmla="*/ 501 w 501"/>
                  <a:gd name="T57" fmla="*/ 432 h 534"/>
                  <a:gd name="T58" fmla="*/ 466 w 501"/>
                  <a:gd name="T59" fmla="*/ 419 h 534"/>
                  <a:gd name="T60" fmla="*/ 452 w 501"/>
                  <a:gd name="T61" fmla="*/ 407 h 534"/>
                  <a:gd name="T62" fmla="*/ 423 w 501"/>
                  <a:gd name="T63" fmla="*/ 395 h 534"/>
                  <a:gd name="T64" fmla="*/ 426 w 501"/>
                  <a:gd name="T65" fmla="*/ 345 h 534"/>
                  <a:gd name="T66" fmla="*/ 428 w 501"/>
                  <a:gd name="T67" fmla="*/ 316 h 534"/>
                  <a:gd name="T68" fmla="*/ 427 w 501"/>
                  <a:gd name="T69" fmla="*/ 295 h 534"/>
                  <a:gd name="T70" fmla="*/ 477 w 501"/>
                  <a:gd name="T71" fmla="*/ 288 h 534"/>
                  <a:gd name="T72" fmla="*/ 483 w 501"/>
                  <a:gd name="T73" fmla="*/ 264 h 534"/>
                  <a:gd name="T74" fmla="*/ 437 w 501"/>
                  <a:gd name="T75" fmla="*/ 235 h 534"/>
                  <a:gd name="T76" fmla="*/ 392 w 501"/>
                  <a:gd name="T77" fmla="*/ 194 h 534"/>
                  <a:gd name="T78" fmla="*/ 426 w 501"/>
                  <a:gd name="T79" fmla="*/ 124 h 534"/>
                  <a:gd name="T80" fmla="*/ 380 w 501"/>
                  <a:gd name="T81" fmla="*/ 100 h 534"/>
                  <a:gd name="T82" fmla="*/ 368 w 501"/>
                  <a:gd name="T83" fmla="*/ 88 h 534"/>
                  <a:gd name="T84" fmla="*/ 346 w 501"/>
                  <a:gd name="T85" fmla="*/ 62 h 534"/>
                  <a:gd name="T86" fmla="*/ 325 w 501"/>
                  <a:gd name="T87" fmla="*/ 63 h 534"/>
                  <a:gd name="T88" fmla="*/ 286 w 501"/>
                  <a:gd name="T89" fmla="*/ 63 h 534"/>
                  <a:gd name="T90" fmla="*/ 237 w 501"/>
                  <a:gd name="T91" fmla="*/ 49 h 534"/>
                  <a:gd name="T92" fmla="*/ 206 w 501"/>
                  <a:gd name="T93" fmla="*/ 10 h 534"/>
                  <a:gd name="T94" fmla="*/ 181 w 501"/>
                  <a:gd name="T95" fmla="*/ 7 h 534"/>
                  <a:gd name="T96" fmla="*/ 165 w 501"/>
                  <a:gd name="T97" fmla="*/ 26 h 534"/>
                  <a:gd name="T98" fmla="*/ 177 w 501"/>
                  <a:gd name="T99" fmla="*/ 34 h 534"/>
                  <a:gd name="T100" fmla="*/ 160 w 501"/>
                  <a:gd name="T101" fmla="*/ 41 h 534"/>
                  <a:gd name="T102" fmla="*/ 153 w 501"/>
                  <a:gd name="T103" fmla="*/ 51 h 534"/>
                  <a:gd name="T104" fmla="*/ 114 w 501"/>
                  <a:gd name="T105" fmla="*/ 45 h 534"/>
                  <a:gd name="T106" fmla="*/ 88 w 501"/>
                  <a:gd name="T107" fmla="*/ 60 h 5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501" h="534">
                    <a:moveTo>
                      <a:pt x="61" y="48"/>
                    </a:moveTo>
                    <a:lnTo>
                      <a:pt x="50" y="41"/>
                    </a:lnTo>
                    <a:lnTo>
                      <a:pt x="43" y="34"/>
                    </a:lnTo>
                    <a:lnTo>
                      <a:pt x="37" y="34"/>
                    </a:lnTo>
                    <a:lnTo>
                      <a:pt x="35" y="40"/>
                    </a:lnTo>
                    <a:lnTo>
                      <a:pt x="30" y="41"/>
                    </a:lnTo>
                    <a:lnTo>
                      <a:pt x="25" y="40"/>
                    </a:lnTo>
                    <a:lnTo>
                      <a:pt x="23" y="38"/>
                    </a:lnTo>
                    <a:lnTo>
                      <a:pt x="22" y="38"/>
                    </a:lnTo>
                    <a:lnTo>
                      <a:pt x="21" y="40"/>
                    </a:lnTo>
                    <a:lnTo>
                      <a:pt x="5" y="49"/>
                    </a:lnTo>
                    <a:lnTo>
                      <a:pt x="2" y="54"/>
                    </a:lnTo>
                    <a:lnTo>
                      <a:pt x="0" y="62"/>
                    </a:lnTo>
                    <a:lnTo>
                      <a:pt x="0" y="63"/>
                    </a:lnTo>
                    <a:lnTo>
                      <a:pt x="5" y="63"/>
                    </a:lnTo>
                    <a:lnTo>
                      <a:pt x="8" y="66"/>
                    </a:lnTo>
                    <a:lnTo>
                      <a:pt x="9" y="66"/>
                    </a:lnTo>
                    <a:lnTo>
                      <a:pt x="15" y="73"/>
                    </a:lnTo>
                    <a:lnTo>
                      <a:pt x="15" y="80"/>
                    </a:lnTo>
                    <a:lnTo>
                      <a:pt x="9" y="83"/>
                    </a:lnTo>
                    <a:lnTo>
                      <a:pt x="4" y="88"/>
                    </a:lnTo>
                    <a:lnTo>
                      <a:pt x="4" y="90"/>
                    </a:lnTo>
                    <a:lnTo>
                      <a:pt x="5" y="91"/>
                    </a:lnTo>
                    <a:lnTo>
                      <a:pt x="7" y="91"/>
                    </a:lnTo>
                    <a:lnTo>
                      <a:pt x="8" y="93"/>
                    </a:lnTo>
                    <a:lnTo>
                      <a:pt x="9" y="93"/>
                    </a:lnTo>
                    <a:lnTo>
                      <a:pt x="9" y="94"/>
                    </a:lnTo>
                    <a:lnTo>
                      <a:pt x="11" y="94"/>
                    </a:lnTo>
                    <a:lnTo>
                      <a:pt x="11" y="95"/>
                    </a:lnTo>
                    <a:lnTo>
                      <a:pt x="12" y="98"/>
                    </a:lnTo>
                    <a:lnTo>
                      <a:pt x="15" y="101"/>
                    </a:lnTo>
                    <a:lnTo>
                      <a:pt x="15" y="102"/>
                    </a:lnTo>
                    <a:lnTo>
                      <a:pt x="14" y="108"/>
                    </a:lnTo>
                    <a:lnTo>
                      <a:pt x="14" y="111"/>
                    </a:lnTo>
                    <a:lnTo>
                      <a:pt x="15" y="127"/>
                    </a:lnTo>
                    <a:lnTo>
                      <a:pt x="11" y="148"/>
                    </a:lnTo>
                    <a:lnTo>
                      <a:pt x="12" y="155"/>
                    </a:lnTo>
                    <a:lnTo>
                      <a:pt x="12" y="165"/>
                    </a:lnTo>
                    <a:lnTo>
                      <a:pt x="18" y="171"/>
                    </a:lnTo>
                    <a:lnTo>
                      <a:pt x="33" y="175"/>
                    </a:lnTo>
                    <a:lnTo>
                      <a:pt x="52" y="172"/>
                    </a:lnTo>
                    <a:lnTo>
                      <a:pt x="53" y="171"/>
                    </a:lnTo>
                    <a:lnTo>
                      <a:pt x="56" y="169"/>
                    </a:lnTo>
                    <a:lnTo>
                      <a:pt x="58" y="171"/>
                    </a:lnTo>
                    <a:lnTo>
                      <a:pt x="65" y="177"/>
                    </a:lnTo>
                    <a:lnTo>
                      <a:pt x="72" y="186"/>
                    </a:lnTo>
                    <a:lnTo>
                      <a:pt x="72" y="188"/>
                    </a:lnTo>
                    <a:lnTo>
                      <a:pt x="75" y="192"/>
                    </a:lnTo>
                    <a:lnTo>
                      <a:pt x="75" y="196"/>
                    </a:lnTo>
                    <a:lnTo>
                      <a:pt x="74" y="203"/>
                    </a:lnTo>
                    <a:lnTo>
                      <a:pt x="75" y="203"/>
                    </a:lnTo>
                    <a:lnTo>
                      <a:pt x="81" y="201"/>
                    </a:lnTo>
                    <a:lnTo>
                      <a:pt x="93" y="194"/>
                    </a:lnTo>
                    <a:lnTo>
                      <a:pt x="96" y="179"/>
                    </a:lnTo>
                    <a:lnTo>
                      <a:pt x="95" y="174"/>
                    </a:lnTo>
                    <a:lnTo>
                      <a:pt x="95" y="167"/>
                    </a:lnTo>
                    <a:lnTo>
                      <a:pt x="96" y="167"/>
                    </a:lnTo>
                    <a:lnTo>
                      <a:pt x="106" y="162"/>
                    </a:lnTo>
                    <a:lnTo>
                      <a:pt x="112" y="164"/>
                    </a:lnTo>
                    <a:lnTo>
                      <a:pt x="112" y="165"/>
                    </a:lnTo>
                    <a:lnTo>
                      <a:pt x="121" y="167"/>
                    </a:lnTo>
                    <a:lnTo>
                      <a:pt x="124" y="167"/>
                    </a:lnTo>
                    <a:lnTo>
                      <a:pt x="125" y="165"/>
                    </a:lnTo>
                    <a:lnTo>
                      <a:pt x="131" y="182"/>
                    </a:lnTo>
                    <a:lnTo>
                      <a:pt x="131" y="186"/>
                    </a:lnTo>
                    <a:lnTo>
                      <a:pt x="135" y="208"/>
                    </a:lnTo>
                    <a:lnTo>
                      <a:pt x="135" y="210"/>
                    </a:lnTo>
                    <a:lnTo>
                      <a:pt x="134" y="210"/>
                    </a:lnTo>
                    <a:lnTo>
                      <a:pt x="132" y="211"/>
                    </a:lnTo>
                    <a:lnTo>
                      <a:pt x="129" y="224"/>
                    </a:lnTo>
                    <a:lnTo>
                      <a:pt x="138" y="229"/>
                    </a:lnTo>
                    <a:lnTo>
                      <a:pt x="141" y="234"/>
                    </a:lnTo>
                    <a:lnTo>
                      <a:pt x="142" y="237"/>
                    </a:lnTo>
                    <a:lnTo>
                      <a:pt x="142" y="242"/>
                    </a:lnTo>
                    <a:lnTo>
                      <a:pt x="146" y="246"/>
                    </a:lnTo>
                    <a:lnTo>
                      <a:pt x="159" y="249"/>
                    </a:lnTo>
                    <a:lnTo>
                      <a:pt x="165" y="249"/>
                    </a:lnTo>
                    <a:lnTo>
                      <a:pt x="176" y="241"/>
                    </a:lnTo>
                    <a:lnTo>
                      <a:pt x="176" y="251"/>
                    </a:lnTo>
                    <a:lnTo>
                      <a:pt x="174" y="251"/>
                    </a:lnTo>
                    <a:lnTo>
                      <a:pt x="174" y="253"/>
                    </a:lnTo>
                    <a:lnTo>
                      <a:pt x="177" y="256"/>
                    </a:lnTo>
                    <a:lnTo>
                      <a:pt x="177" y="260"/>
                    </a:lnTo>
                    <a:lnTo>
                      <a:pt x="176" y="260"/>
                    </a:lnTo>
                    <a:lnTo>
                      <a:pt x="170" y="261"/>
                    </a:lnTo>
                    <a:lnTo>
                      <a:pt x="170" y="263"/>
                    </a:lnTo>
                    <a:lnTo>
                      <a:pt x="173" y="264"/>
                    </a:lnTo>
                    <a:lnTo>
                      <a:pt x="176" y="267"/>
                    </a:lnTo>
                    <a:lnTo>
                      <a:pt x="176" y="268"/>
                    </a:lnTo>
                    <a:lnTo>
                      <a:pt x="177" y="273"/>
                    </a:lnTo>
                    <a:lnTo>
                      <a:pt x="177" y="281"/>
                    </a:lnTo>
                    <a:lnTo>
                      <a:pt x="173" y="288"/>
                    </a:lnTo>
                    <a:lnTo>
                      <a:pt x="170" y="288"/>
                    </a:lnTo>
                    <a:lnTo>
                      <a:pt x="169" y="291"/>
                    </a:lnTo>
                    <a:lnTo>
                      <a:pt x="172" y="299"/>
                    </a:lnTo>
                    <a:lnTo>
                      <a:pt x="172" y="301"/>
                    </a:lnTo>
                    <a:lnTo>
                      <a:pt x="173" y="302"/>
                    </a:lnTo>
                    <a:lnTo>
                      <a:pt x="174" y="302"/>
                    </a:lnTo>
                    <a:lnTo>
                      <a:pt x="183" y="308"/>
                    </a:lnTo>
                    <a:lnTo>
                      <a:pt x="226" y="328"/>
                    </a:lnTo>
                    <a:lnTo>
                      <a:pt x="230" y="333"/>
                    </a:lnTo>
                    <a:lnTo>
                      <a:pt x="232" y="333"/>
                    </a:lnTo>
                    <a:lnTo>
                      <a:pt x="232" y="334"/>
                    </a:lnTo>
                    <a:lnTo>
                      <a:pt x="237" y="337"/>
                    </a:lnTo>
                    <a:lnTo>
                      <a:pt x="239" y="340"/>
                    </a:lnTo>
                    <a:lnTo>
                      <a:pt x="239" y="345"/>
                    </a:lnTo>
                    <a:lnTo>
                      <a:pt x="237" y="355"/>
                    </a:lnTo>
                    <a:lnTo>
                      <a:pt x="240" y="373"/>
                    </a:lnTo>
                    <a:lnTo>
                      <a:pt x="244" y="380"/>
                    </a:lnTo>
                    <a:lnTo>
                      <a:pt x="247" y="382"/>
                    </a:lnTo>
                    <a:lnTo>
                      <a:pt x="248" y="383"/>
                    </a:lnTo>
                    <a:lnTo>
                      <a:pt x="251" y="385"/>
                    </a:lnTo>
                    <a:lnTo>
                      <a:pt x="253" y="386"/>
                    </a:lnTo>
                    <a:lnTo>
                      <a:pt x="258" y="386"/>
                    </a:lnTo>
                    <a:lnTo>
                      <a:pt x="262" y="385"/>
                    </a:lnTo>
                    <a:lnTo>
                      <a:pt x="262" y="386"/>
                    </a:lnTo>
                    <a:lnTo>
                      <a:pt x="250" y="401"/>
                    </a:lnTo>
                    <a:lnTo>
                      <a:pt x="233" y="431"/>
                    </a:lnTo>
                    <a:lnTo>
                      <a:pt x="232" y="432"/>
                    </a:lnTo>
                    <a:lnTo>
                      <a:pt x="229" y="439"/>
                    </a:lnTo>
                    <a:lnTo>
                      <a:pt x="232" y="446"/>
                    </a:lnTo>
                    <a:lnTo>
                      <a:pt x="239" y="453"/>
                    </a:lnTo>
                    <a:lnTo>
                      <a:pt x="236" y="465"/>
                    </a:lnTo>
                    <a:lnTo>
                      <a:pt x="236" y="467"/>
                    </a:lnTo>
                    <a:lnTo>
                      <a:pt x="240" y="467"/>
                    </a:lnTo>
                    <a:lnTo>
                      <a:pt x="244" y="475"/>
                    </a:lnTo>
                    <a:lnTo>
                      <a:pt x="247" y="489"/>
                    </a:lnTo>
                    <a:lnTo>
                      <a:pt x="247" y="498"/>
                    </a:lnTo>
                    <a:lnTo>
                      <a:pt x="251" y="498"/>
                    </a:lnTo>
                    <a:lnTo>
                      <a:pt x="254" y="496"/>
                    </a:lnTo>
                    <a:lnTo>
                      <a:pt x="261" y="496"/>
                    </a:lnTo>
                    <a:lnTo>
                      <a:pt x="261" y="498"/>
                    </a:lnTo>
                    <a:lnTo>
                      <a:pt x="263" y="500"/>
                    </a:lnTo>
                    <a:lnTo>
                      <a:pt x="265" y="503"/>
                    </a:lnTo>
                    <a:lnTo>
                      <a:pt x="268" y="505"/>
                    </a:lnTo>
                    <a:lnTo>
                      <a:pt x="272" y="513"/>
                    </a:lnTo>
                    <a:lnTo>
                      <a:pt x="275" y="516"/>
                    </a:lnTo>
                    <a:lnTo>
                      <a:pt x="287" y="512"/>
                    </a:lnTo>
                    <a:lnTo>
                      <a:pt x="289" y="512"/>
                    </a:lnTo>
                    <a:lnTo>
                      <a:pt x="289" y="513"/>
                    </a:lnTo>
                    <a:lnTo>
                      <a:pt x="297" y="522"/>
                    </a:lnTo>
                    <a:lnTo>
                      <a:pt x="310" y="527"/>
                    </a:lnTo>
                    <a:lnTo>
                      <a:pt x="311" y="527"/>
                    </a:lnTo>
                    <a:lnTo>
                      <a:pt x="315" y="528"/>
                    </a:lnTo>
                    <a:lnTo>
                      <a:pt x="320" y="531"/>
                    </a:lnTo>
                    <a:lnTo>
                      <a:pt x="322" y="531"/>
                    </a:lnTo>
                    <a:lnTo>
                      <a:pt x="322" y="532"/>
                    </a:lnTo>
                    <a:lnTo>
                      <a:pt x="367" y="534"/>
                    </a:lnTo>
                    <a:lnTo>
                      <a:pt x="367" y="524"/>
                    </a:lnTo>
                    <a:lnTo>
                      <a:pt x="381" y="514"/>
                    </a:lnTo>
                    <a:lnTo>
                      <a:pt x="381" y="503"/>
                    </a:lnTo>
                    <a:lnTo>
                      <a:pt x="384" y="503"/>
                    </a:lnTo>
                    <a:lnTo>
                      <a:pt x="392" y="505"/>
                    </a:lnTo>
                    <a:lnTo>
                      <a:pt x="444" y="506"/>
                    </a:lnTo>
                    <a:lnTo>
                      <a:pt x="444" y="505"/>
                    </a:lnTo>
                    <a:lnTo>
                      <a:pt x="447" y="502"/>
                    </a:lnTo>
                    <a:lnTo>
                      <a:pt x="447" y="500"/>
                    </a:lnTo>
                    <a:lnTo>
                      <a:pt x="462" y="491"/>
                    </a:lnTo>
                    <a:lnTo>
                      <a:pt x="463" y="491"/>
                    </a:lnTo>
                    <a:lnTo>
                      <a:pt x="473" y="493"/>
                    </a:lnTo>
                    <a:lnTo>
                      <a:pt x="474" y="493"/>
                    </a:lnTo>
                    <a:lnTo>
                      <a:pt x="479" y="489"/>
                    </a:lnTo>
                    <a:lnTo>
                      <a:pt x="484" y="489"/>
                    </a:lnTo>
                    <a:lnTo>
                      <a:pt x="487" y="488"/>
                    </a:lnTo>
                    <a:lnTo>
                      <a:pt x="488" y="488"/>
                    </a:lnTo>
                    <a:lnTo>
                      <a:pt x="494" y="484"/>
                    </a:lnTo>
                    <a:lnTo>
                      <a:pt x="495" y="482"/>
                    </a:lnTo>
                    <a:lnTo>
                      <a:pt x="497" y="477"/>
                    </a:lnTo>
                    <a:lnTo>
                      <a:pt x="500" y="471"/>
                    </a:lnTo>
                    <a:lnTo>
                      <a:pt x="500" y="465"/>
                    </a:lnTo>
                    <a:lnTo>
                      <a:pt x="501" y="460"/>
                    </a:lnTo>
                    <a:lnTo>
                      <a:pt x="498" y="447"/>
                    </a:lnTo>
                    <a:lnTo>
                      <a:pt x="501" y="435"/>
                    </a:lnTo>
                    <a:lnTo>
                      <a:pt x="501" y="432"/>
                    </a:lnTo>
                    <a:lnTo>
                      <a:pt x="500" y="429"/>
                    </a:lnTo>
                    <a:lnTo>
                      <a:pt x="494" y="429"/>
                    </a:lnTo>
                    <a:lnTo>
                      <a:pt x="481" y="431"/>
                    </a:lnTo>
                    <a:lnTo>
                      <a:pt x="467" y="424"/>
                    </a:lnTo>
                    <a:lnTo>
                      <a:pt x="466" y="422"/>
                    </a:lnTo>
                    <a:lnTo>
                      <a:pt x="466" y="419"/>
                    </a:lnTo>
                    <a:lnTo>
                      <a:pt x="463" y="417"/>
                    </a:lnTo>
                    <a:lnTo>
                      <a:pt x="463" y="415"/>
                    </a:lnTo>
                    <a:lnTo>
                      <a:pt x="462" y="412"/>
                    </a:lnTo>
                    <a:lnTo>
                      <a:pt x="460" y="411"/>
                    </a:lnTo>
                    <a:lnTo>
                      <a:pt x="454" y="407"/>
                    </a:lnTo>
                    <a:lnTo>
                      <a:pt x="452" y="407"/>
                    </a:lnTo>
                    <a:lnTo>
                      <a:pt x="451" y="405"/>
                    </a:lnTo>
                    <a:lnTo>
                      <a:pt x="440" y="405"/>
                    </a:lnTo>
                    <a:lnTo>
                      <a:pt x="437" y="407"/>
                    </a:lnTo>
                    <a:lnTo>
                      <a:pt x="435" y="407"/>
                    </a:lnTo>
                    <a:lnTo>
                      <a:pt x="428" y="404"/>
                    </a:lnTo>
                    <a:lnTo>
                      <a:pt x="423" y="395"/>
                    </a:lnTo>
                    <a:lnTo>
                      <a:pt x="423" y="392"/>
                    </a:lnTo>
                    <a:lnTo>
                      <a:pt x="424" y="392"/>
                    </a:lnTo>
                    <a:lnTo>
                      <a:pt x="424" y="390"/>
                    </a:lnTo>
                    <a:lnTo>
                      <a:pt x="423" y="386"/>
                    </a:lnTo>
                    <a:lnTo>
                      <a:pt x="424" y="348"/>
                    </a:lnTo>
                    <a:lnTo>
                      <a:pt x="426" y="345"/>
                    </a:lnTo>
                    <a:lnTo>
                      <a:pt x="426" y="342"/>
                    </a:lnTo>
                    <a:lnTo>
                      <a:pt x="423" y="335"/>
                    </a:lnTo>
                    <a:lnTo>
                      <a:pt x="423" y="334"/>
                    </a:lnTo>
                    <a:lnTo>
                      <a:pt x="421" y="333"/>
                    </a:lnTo>
                    <a:lnTo>
                      <a:pt x="421" y="323"/>
                    </a:lnTo>
                    <a:lnTo>
                      <a:pt x="428" y="316"/>
                    </a:lnTo>
                    <a:lnTo>
                      <a:pt x="431" y="315"/>
                    </a:lnTo>
                    <a:lnTo>
                      <a:pt x="431" y="313"/>
                    </a:lnTo>
                    <a:lnTo>
                      <a:pt x="424" y="298"/>
                    </a:lnTo>
                    <a:lnTo>
                      <a:pt x="423" y="297"/>
                    </a:lnTo>
                    <a:lnTo>
                      <a:pt x="424" y="297"/>
                    </a:lnTo>
                    <a:lnTo>
                      <a:pt x="427" y="295"/>
                    </a:lnTo>
                    <a:lnTo>
                      <a:pt x="440" y="291"/>
                    </a:lnTo>
                    <a:lnTo>
                      <a:pt x="456" y="291"/>
                    </a:lnTo>
                    <a:lnTo>
                      <a:pt x="458" y="292"/>
                    </a:lnTo>
                    <a:lnTo>
                      <a:pt x="467" y="291"/>
                    </a:lnTo>
                    <a:lnTo>
                      <a:pt x="476" y="288"/>
                    </a:lnTo>
                    <a:lnTo>
                      <a:pt x="477" y="288"/>
                    </a:lnTo>
                    <a:lnTo>
                      <a:pt x="476" y="287"/>
                    </a:lnTo>
                    <a:lnTo>
                      <a:pt x="476" y="275"/>
                    </a:lnTo>
                    <a:lnTo>
                      <a:pt x="477" y="273"/>
                    </a:lnTo>
                    <a:lnTo>
                      <a:pt x="479" y="271"/>
                    </a:lnTo>
                    <a:lnTo>
                      <a:pt x="479" y="268"/>
                    </a:lnTo>
                    <a:lnTo>
                      <a:pt x="483" y="264"/>
                    </a:lnTo>
                    <a:lnTo>
                      <a:pt x="486" y="260"/>
                    </a:lnTo>
                    <a:lnTo>
                      <a:pt x="486" y="253"/>
                    </a:lnTo>
                    <a:lnTo>
                      <a:pt x="469" y="235"/>
                    </a:lnTo>
                    <a:lnTo>
                      <a:pt x="467" y="232"/>
                    </a:lnTo>
                    <a:lnTo>
                      <a:pt x="458" y="232"/>
                    </a:lnTo>
                    <a:lnTo>
                      <a:pt x="437" y="235"/>
                    </a:lnTo>
                    <a:lnTo>
                      <a:pt x="423" y="239"/>
                    </a:lnTo>
                    <a:lnTo>
                      <a:pt x="413" y="228"/>
                    </a:lnTo>
                    <a:lnTo>
                      <a:pt x="412" y="218"/>
                    </a:lnTo>
                    <a:lnTo>
                      <a:pt x="400" y="204"/>
                    </a:lnTo>
                    <a:lnTo>
                      <a:pt x="392" y="197"/>
                    </a:lnTo>
                    <a:lnTo>
                      <a:pt x="392" y="194"/>
                    </a:lnTo>
                    <a:lnTo>
                      <a:pt x="403" y="189"/>
                    </a:lnTo>
                    <a:lnTo>
                      <a:pt x="427" y="162"/>
                    </a:lnTo>
                    <a:lnTo>
                      <a:pt x="427" y="158"/>
                    </a:lnTo>
                    <a:lnTo>
                      <a:pt x="430" y="148"/>
                    </a:lnTo>
                    <a:lnTo>
                      <a:pt x="430" y="132"/>
                    </a:lnTo>
                    <a:lnTo>
                      <a:pt x="426" y="124"/>
                    </a:lnTo>
                    <a:lnTo>
                      <a:pt x="412" y="111"/>
                    </a:lnTo>
                    <a:lnTo>
                      <a:pt x="407" y="108"/>
                    </a:lnTo>
                    <a:lnTo>
                      <a:pt x="405" y="111"/>
                    </a:lnTo>
                    <a:lnTo>
                      <a:pt x="402" y="112"/>
                    </a:lnTo>
                    <a:lnTo>
                      <a:pt x="392" y="108"/>
                    </a:lnTo>
                    <a:lnTo>
                      <a:pt x="380" y="100"/>
                    </a:lnTo>
                    <a:lnTo>
                      <a:pt x="380" y="98"/>
                    </a:lnTo>
                    <a:lnTo>
                      <a:pt x="378" y="100"/>
                    </a:lnTo>
                    <a:lnTo>
                      <a:pt x="370" y="100"/>
                    </a:lnTo>
                    <a:lnTo>
                      <a:pt x="371" y="94"/>
                    </a:lnTo>
                    <a:lnTo>
                      <a:pt x="371" y="91"/>
                    </a:lnTo>
                    <a:lnTo>
                      <a:pt x="368" y="88"/>
                    </a:lnTo>
                    <a:lnTo>
                      <a:pt x="368" y="86"/>
                    </a:lnTo>
                    <a:lnTo>
                      <a:pt x="361" y="73"/>
                    </a:lnTo>
                    <a:lnTo>
                      <a:pt x="359" y="66"/>
                    </a:lnTo>
                    <a:lnTo>
                      <a:pt x="359" y="63"/>
                    </a:lnTo>
                    <a:lnTo>
                      <a:pt x="357" y="63"/>
                    </a:lnTo>
                    <a:lnTo>
                      <a:pt x="346" y="62"/>
                    </a:lnTo>
                    <a:lnTo>
                      <a:pt x="340" y="62"/>
                    </a:lnTo>
                    <a:lnTo>
                      <a:pt x="331" y="54"/>
                    </a:lnTo>
                    <a:lnTo>
                      <a:pt x="325" y="52"/>
                    </a:lnTo>
                    <a:lnTo>
                      <a:pt x="320" y="54"/>
                    </a:lnTo>
                    <a:lnTo>
                      <a:pt x="322" y="62"/>
                    </a:lnTo>
                    <a:lnTo>
                      <a:pt x="325" y="63"/>
                    </a:lnTo>
                    <a:lnTo>
                      <a:pt x="322" y="65"/>
                    </a:lnTo>
                    <a:lnTo>
                      <a:pt x="321" y="65"/>
                    </a:lnTo>
                    <a:lnTo>
                      <a:pt x="301" y="69"/>
                    </a:lnTo>
                    <a:lnTo>
                      <a:pt x="297" y="69"/>
                    </a:lnTo>
                    <a:lnTo>
                      <a:pt x="287" y="67"/>
                    </a:lnTo>
                    <a:lnTo>
                      <a:pt x="286" y="63"/>
                    </a:lnTo>
                    <a:lnTo>
                      <a:pt x="286" y="45"/>
                    </a:lnTo>
                    <a:lnTo>
                      <a:pt x="259" y="44"/>
                    </a:lnTo>
                    <a:lnTo>
                      <a:pt x="246" y="47"/>
                    </a:lnTo>
                    <a:lnTo>
                      <a:pt x="241" y="47"/>
                    </a:lnTo>
                    <a:lnTo>
                      <a:pt x="237" y="48"/>
                    </a:lnTo>
                    <a:lnTo>
                      <a:pt x="237" y="49"/>
                    </a:lnTo>
                    <a:lnTo>
                      <a:pt x="236" y="48"/>
                    </a:lnTo>
                    <a:lnTo>
                      <a:pt x="229" y="37"/>
                    </a:lnTo>
                    <a:lnTo>
                      <a:pt x="223" y="24"/>
                    </a:lnTo>
                    <a:lnTo>
                      <a:pt x="215" y="13"/>
                    </a:lnTo>
                    <a:lnTo>
                      <a:pt x="212" y="10"/>
                    </a:lnTo>
                    <a:lnTo>
                      <a:pt x="206" y="10"/>
                    </a:lnTo>
                    <a:lnTo>
                      <a:pt x="201" y="7"/>
                    </a:lnTo>
                    <a:lnTo>
                      <a:pt x="195" y="2"/>
                    </a:lnTo>
                    <a:lnTo>
                      <a:pt x="192" y="0"/>
                    </a:lnTo>
                    <a:lnTo>
                      <a:pt x="186" y="2"/>
                    </a:lnTo>
                    <a:lnTo>
                      <a:pt x="183" y="5"/>
                    </a:lnTo>
                    <a:lnTo>
                      <a:pt x="181" y="7"/>
                    </a:lnTo>
                    <a:lnTo>
                      <a:pt x="174" y="13"/>
                    </a:lnTo>
                    <a:lnTo>
                      <a:pt x="169" y="12"/>
                    </a:lnTo>
                    <a:lnTo>
                      <a:pt x="167" y="12"/>
                    </a:lnTo>
                    <a:lnTo>
                      <a:pt x="167" y="13"/>
                    </a:lnTo>
                    <a:lnTo>
                      <a:pt x="163" y="19"/>
                    </a:lnTo>
                    <a:lnTo>
                      <a:pt x="165" y="26"/>
                    </a:lnTo>
                    <a:lnTo>
                      <a:pt x="165" y="27"/>
                    </a:lnTo>
                    <a:lnTo>
                      <a:pt x="166" y="28"/>
                    </a:lnTo>
                    <a:lnTo>
                      <a:pt x="169" y="28"/>
                    </a:lnTo>
                    <a:lnTo>
                      <a:pt x="173" y="30"/>
                    </a:lnTo>
                    <a:lnTo>
                      <a:pt x="177" y="30"/>
                    </a:lnTo>
                    <a:lnTo>
                      <a:pt x="177" y="34"/>
                    </a:lnTo>
                    <a:lnTo>
                      <a:pt x="174" y="37"/>
                    </a:lnTo>
                    <a:lnTo>
                      <a:pt x="174" y="38"/>
                    </a:lnTo>
                    <a:lnTo>
                      <a:pt x="173" y="38"/>
                    </a:lnTo>
                    <a:lnTo>
                      <a:pt x="170" y="40"/>
                    </a:lnTo>
                    <a:lnTo>
                      <a:pt x="165" y="41"/>
                    </a:lnTo>
                    <a:lnTo>
                      <a:pt x="160" y="41"/>
                    </a:lnTo>
                    <a:lnTo>
                      <a:pt x="160" y="42"/>
                    </a:lnTo>
                    <a:lnTo>
                      <a:pt x="158" y="45"/>
                    </a:lnTo>
                    <a:lnTo>
                      <a:pt x="158" y="48"/>
                    </a:lnTo>
                    <a:lnTo>
                      <a:pt x="156" y="48"/>
                    </a:lnTo>
                    <a:lnTo>
                      <a:pt x="156" y="49"/>
                    </a:lnTo>
                    <a:lnTo>
                      <a:pt x="153" y="51"/>
                    </a:lnTo>
                    <a:lnTo>
                      <a:pt x="152" y="51"/>
                    </a:lnTo>
                    <a:lnTo>
                      <a:pt x="148" y="49"/>
                    </a:lnTo>
                    <a:lnTo>
                      <a:pt x="148" y="48"/>
                    </a:lnTo>
                    <a:lnTo>
                      <a:pt x="146" y="48"/>
                    </a:lnTo>
                    <a:lnTo>
                      <a:pt x="128" y="44"/>
                    </a:lnTo>
                    <a:lnTo>
                      <a:pt x="114" y="45"/>
                    </a:lnTo>
                    <a:lnTo>
                      <a:pt x="106" y="45"/>
                    </a:lnTo>
                    <a:lnTo>
                      <a:pt x="103" y="45"/>
                    </a:lnTo>
                    <a:lnTo>
                      <a:pt x="102" y="47"/>
                    </a:lnTo>
                    <a:lnTo>
                      <a:pt x="95" y="51"/>
                    </a:lnTo>
                    <a:lnTo>
                      <a:pt x="93" y="52"/>
                    </a:lnTo>
                    <a:lnTo>
                      <a:pt x="88" y="60"/>
                    </a:lnTo>
                    <a:lnTo>
                      <a:pt x="88" y="62"/>
                    </a:lnTo>
                    <a:lnTo>
                      <a:pt x="79" y="65"/>
                    </a:lnTo>
                    <a:lnTo>
                      <a:pt x="74" y="63"/>
                    </a:lnTo>
                    <a:lnTo>
                      <a:pt x="69" y="60"/>
                    </a:lnTo>
                    <a:lnTo>
                      <a:pt x="61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94" name="Freeform 624">
                <a:extLst>
                  <a:ext uri="{FF2B5EF4-FFF2-40B4-BE49-F238E27FC236}">
                    <a16:creationId xmlns:a16="http://schemas.microsoft.com/office/drawing/2014/main" id="{0031E1BF-62DD-DEC1-81B2-A495B1A144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3" y="1833"/>
                <a:ext cx="94" cy="66"/>
              </a:xfrm>
              <a:custGeom>
                <a:avLst/>
                <a:gdLst>
                  <a:gd name="T0" fmla="*/ 265 w 375"/>
                  <a:gd name="T1" fmla="*/ 32 h 262"/>
                  <a:gd name="T2" fmla="*/ 236 w 375"/>
                  <a:gd name="T3" fmla="*/ 26 h 262"/>
                  <a:gd name="T4" fmla="*/ 228 w 375"/>
                  <a:gd name="T5" fmla="*/ 35 h 262"/>
                  <a:gd name="T6" fmla="*/ 225 w 375"/>
                  <a:gd name="T7" fmla="*/ 14 h 262"/>
                  <a:gd name="T8" fmla="*/ 204 w 375"/>
                  <a:gd name="T9" fmla="*/ 5 h 262"/>
                  <a:gd name="T10" fmla="*/ 189 w 375"/>
                  <a:gd name="T11" fmla="*/ 40 h 262"/>
                  <a:gd name="T12" fmla="*/ 204 w 375"/>
                  <a:gd name="T13" fmla="*/ 53 h 262"/>
                  <a:gd name="T14" fmla="*/ 164 w 375"/>
                  <a:gd name="T15" fmla="*/ 60 h 262"/>
                  <a:gd name="T16" fmla="*/ 158 w 375"/>
                  <a:gd name="T17" fmla="*/ 71 h 262"/>
                  <a:gd name="T18" fmla="*/ 140 w 375"/>
                  <a:gd name="T19" fmla="*/ 86 h 262"/>
                  <a:gd name="T20" fmla="*/ 108 w 375"/>
                  <a:gd name="T21" fmla="*/ 62 h 262"/>
                  <a:gd name="T22" fmla="*/ 116 w 375"/>
                  <a:gd name="T23" fmla="*/ 48 h 262"/>
                  <a:gd name="T24" fmla="*/ 78 w 375"/>
                  <a:gd name="T25" fmla="*/ 33 h 262"/>
                  <a:gd name="T26" fmla="*/ 57 w 375"/>
                  <a:gd name="T27" fmla="*/ 48 h 262"/>
                  <a:gd name="T28" fmla="*/ 25 w 375"/>
                  <a:gd name="T29" fmla="*/ 61 h 262"/>
                  <a:gd name="T30" fmla="*/ 20 w 375"/>
                  <a:gd name="T31" fmla="*/ 75 h 262"/>
                  <a:gd name="T32" fmla="*/ 2 w 375"/>
                  <a:gd name="T33" fmla="*/ 92 h 262"/>
                  <a:gd name="T34" fmla="*/ 11 w 375"/>
                  <a:gd name="T35" fmla="*/ 148 h 262"/>
                  <a:gd name="T36" fmla="*/ 0 w 375"/>
                  <a:gd name="T37" fmla="*/ 157 h 262"/>
                  <a:gd name="T38" fmla="*/ 27 w 375"/>
                  <a:gd name="T39" fmla="*/ 175 h 262"/>
                  <a:gd name="T40" fmla="*/ 48 w 375"/>
                  <a:gd name="T41" fmla="*/ 160 h 262"/>
                  <a:gd name="T42" fmla="*/ 63 w 375"/>
                  <a:gd name="T43" fmla="*/ 163 h 262"/>
                  <a:gd name="T44" fmla="*/ 70 w 375"/>
                  <a:gd name="T45" fmla="*/ 166 h 262"/>
                  <a:gd name="T46" fmla="*/ 76 w 375"/>
                  <a:gd name="T47" fmla="*/ 212 h 262"/>
                  <a:gd name="T48" fmla="*/ 87 w 375"/>
                  <a:gd name="T49" fmla="*/ 232 h 262"/>
                  <a:gd name="T50" fmla="*/ 106 w 375"/>
                  <a:gd name="T51" fmla="*/ 256 h 262"/>
                  <a:gd name="T52" fmla="*/ 119 w 375"/>
                  <a:gd name="T53" fmla="*/ 248 h 262"/>
                  <a:gd name="T54" fmla="*/ 140 w 375"/>
                  <a:gd name="T55" fmla="*/ 262 h 262"/>
                  <a:gd name="T56" fmla="*/ 159 w 375"/>
                  <a:gd name="T57" fmla="*/ 248 h 262"/>
                  <a:gd name="T58" fmla="*/ 172 w 375"/>
                  <a:gd name="T59" fmla="*/ 241 h 262"/>
                  <a:gd name="T60" fmla="*/ 179 w 375"/>
                  <a:gd name="T61" fmla="*/ 245 h 262"/>
                  <a:gd name="T62" fmla="*/ 190 w 375"/>
                  <a:gd name="T63" fmla="*/ 251 h 262"/>
                  <a:gd name="T64" fmla="*/ 212 w 375"/>
                  <a:gd name="T65" fmla="*/ 232 h 262"/>
                  <a:gd name="T66" fmla="*/ 242 w 375"/>
                  <a:gd name="T67" fmla="*/ 223 h 262"/>
                  <a:gd name="T68" fmla="*/ 286 w 375"/>
                  <a:gd name="T69" fmla="*/ 208 h 262"/>
                  <a:gd name="T70" fmla="*/ 281 w 375"/>
                  <a:gd name="T71" fmla="*/ 198 h 262"/>
                  <a:gd name="T72" fmla="*/ 286 w 375"/>
                  <a:gd name="T73" fmla="*/ 192 h 262"/>
                  <a:gd name="T74" fmla="*/ 308 w 375"/>
                  <a:gd name="T75" fmla="*/ 208 h 262"/>
                  <a:gd name="T76" fmla="*/ 337 w 375"/>
                  <a:gd name="T77" fmla="*/ 209 h 262"/>
                  <a:gd name="T78" fmla="*/ 373 w 375"/>
                  <a:gd name="T79" fmla="*/ 201 h 262"/>
                  <a:gd name="T80" fmla="*/ 351 w 375"/>
                  <a:gd name="T81" fmla="*/ 169 h 262"/>
                  <a:gd name="T82" fmla="*/ 363 w 375"/>
                  <a:gd name="T83" fmla="*/ 131 h 262"/>
                  <a:gd name="T84" fmla="*/ 330 w 375"/>
                  <a:gd name="T85" fmla="*/ 127 h 262"/>
                  <a:gd name="T86" fmla="*/ 344 w 375"/>
                  <a:gd name="T87" fmla="*/ 141 h 262"/>
                  <a:gd name="T88" fmla="*/ 330 w 375"/>
                  <a:gd name="T89" fmla="*/ 164 h 262"/>
                  <a:gd name="T90" fmla="*/ 295 w 375"/>
                  <a:gd name="T91" fmla="*/ 160 h 262"/>
                  <a:gd name="T92" fmla="*/ 279 w 375"/>
                  <a:gd name="T93" fmla="*/ 127 h 262"/>
                  <a:gd name="T94" fmla="*/ 284 w 375"/>
                  <a:gd name="T95" fmla="*/ 114 h 262"/>
                  <a:gd name="T96" fmla="*/ 306 w 375"/>
                  <a:gd name="T97" fmla="*/ 85 h 262"/>
                  <a:gd name="T98" fmla="*/ 306 w 375"/>
                  <a:gd name="T99" fmla="*/ 62 h 262"/>
                  <a:gd name="T100" fmla="*/ 317 w 375"/>
                  <a:gd name="T101" fmla="*/ 44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375" h="262">
                    <a:moveTo>
                      <a:pt x="296" y="28"/>
                    </a:moveTo>
                    <a:lnTo>
                      <a:pt x="295" y="26"/>
                    </a:lnTo>
                    <a:lnTo>
                      <a:pt x="294" y="26"/>
                    </a:lnTo>
                    <a:lnTo>
                      <a:pt x="294" y="28"/>
                    </a:lnTo>
                    <a:lnTo>
                      <a:pt x="265" y="32"/>
                    </a:lnTo>
                    <a:lnTo>
                      <a:pt x="257" y="26"/>
                    </a:lnTo>
                    <a:lnTo>
                      <a:pt x="256" y="19"/>
                    </a:lnTo>
                    <a:lnTo>
                      <a:pt x="246" y="19"/>
                    </a:lnTo>
                    <a:lnTo>
                      <a:pt x="239" y="23"/>
                    </a:lnTo>
                    <a:lnTo>
                      <a:pt x="236" y="26"/>
                    </a:lnTo>
                    <a:lnTo>
                      <a:pt x="236" y="29"/>
                    </a:lnTo>
                    <a:lnTo>
                      <a:pt x="235" y="32"/>
                    </a:lnTo>
                    <a:lnTo>
                      <a:pt x="235" y="36"/>
                    </a:lnTo>
                    <a:lnTo>
                      <a:pt x="232" y="36"/>
                    </a:lnTo>
                    <a:lnTo>
                      <a:pt x="228" y="35"/>
                    </a:lnTo>
                    <a:lnTo>
                      <a:pt x="225" y="32"/>
                    </a:lnTo>
                    <a:lnTo>
                      <a:pt x="222" y="22"/>
                    </a:lnTo>
                    <a:lnTo>
                      <a:pt x="222" y="21"/>
                    </a:lnTo>
                    <a:lnTo>
                      <a:pt x="224" y="15"/>
                    </a:lnTo>
                    <a:lnTo>
                      <a:pt x="225" y="14"/>
                    </a:lnTo>
                    <a:lnTo>
                      <a:pt x="225" y="4"/>
                    </a:lnTo>
                    <a:lnTo>
                      <a:pt x="224" y="1"/>
                    </a:lnTo>
                    <a:lnTo>
                      <a:pt x="215" y="0"/>
                    </a:lnTo>
                    <a:lnTo>
                      <a:pt x="212" y="0"/>
                    </a:lnTo>
                    <a:lnTo>
                      <a:pt x="204" y="5"/>
                    </a:lnTo>
                    <a:lnTo>
                      <a:pt x="193" y="5"/>
                    </a:lnTo>
                    <a:lnTo>
                      <a:pt x="187" y="8"/>
                    </a:lnTo>
                    <a:lnTo>
                      <a:pt x="176" y="15"/>
                    </a:lnTo>
                    <a:lnTo>
                      <a:pt x="181" y="26"/>
                    </a:lnTo>
                    <a:lnTo>
                      <a:pt x="189" y="40"/>
                    </a:lnTo>
                    <a:lnTo>
                      <a:pt x="196" y="43"/>
                    </a:lnTo>
                    <a:lnTo>
                      <a:pt x="197" y="41"/>
                    </a:lnTo>
                    <a:lnTo>
                      <a:pt x="197" y="47"/>
                    </a:lnTo>
                    <a:lnTo>
                      <a:pt x="198" y="47"/>
                    </a:lnTo>
                    <a:lnTo>
                      <a:pt x="204" y="53"/>
                    </a:lnTo>
                    <a:lnTo>
                      <a:pt x="204" y="54"/>
                    </a:lnTo>
                    <a:lnTo>
                      <a:pt x="197" y="54"/>
                    </a:lnTo>
                    <a:lnTo>
                      <a:pt x="183" y="57"/>
                    </a:lnTo>
                    <a:lnTo>
                      <a:pt x="172" y="62"/>
                    </a:lnTo>
                    <a:lnTo>
                      <a:pt x="164" y="60"/>
                    </a:lnTo>
                    <a:lnTo>
                      <a:pt x="162" y="58"/>
                    </a:lnTo>
                    <a:lnTo>
                      <a:pt x="161" y="60"/>
                    </a:lnTo>
                    <a:lnTo>
                      <a:pt x="159" y="60"/>
                    </a:lnTo>
                    <a:lnTo>
                      <a:pt x="159" y="61"/>
                    </a:lnTo>
                    <a:lnTo>
                      <a:pt x="158" y="71"/>
                    </a:lnTo>
                    <a:lnTo>
                      <a:pt x="151" y="89"/>
                    </a:lnTo>
                    <a:lnTo>
                      <a:pt x="150" y="90"/>
                    </a:lnTo>
                    <a:lnTo>
                      <a:pt x="144" y="89"/>
                    </a:lnTo>
                    <a:lnTo>
                      <a:pt x="141" y="86"/>
                    </a:lnTo>
                    <a:lnTo>
                      <a:pt x="140" y="86"/>
                    </a:lnTo>
                    <a:lnTo>
                      <a:pt x="136" y="82"/>
                    </a:lnTo>
                    <a:lnTo>
                      <a:pt x="116" y="68"/>
                    </a:lnTo>
                    <a:lnTo>
                      <a:pt x="112" y="65"/>
                    </a:lnTo>
                    <a:lnTo>
                      <a:pt x="111" y="65"/>
                    </a:lnTo>
                    <a:lnTo>
                      <a:pt x="108" y="62"/>
                    </a:lnTo>
                    <a:lnTo>
                      <a:pt x="108" y="61"/>
                    </a:lnTo>
                    <a:lnTo>
                      <a:pt x="109" y="61"/>
                    </a:lnTo>
                    <a:lnTo>
                      <a:pt x="119" y="51"/>
                    </a:lnTo>
                    <a:lnTo>
                      <a:pt x="119" y="48"/>
                    </a:lnTo>
                    <a:lnTo>
                      <a:pt x="116" y="48"/>
                    </a:lnTo>
                    <a:lnTo>
                      <a:pt x="115" y="50"/>
                    </a:lnTo>
                    <a:lnTo>
                      <a:pt x="99" y="48"/>
                    </a:lnTo>
                    <a:lnTo>
                      <a:pt x="87" y="41"/>
                    </a:lnTo>
                    <a:lnTo>
                      <a:pt x="83" y="36"/>
                    </a:lnTo>
                    <a:lnTo>
                      <a:pt x="78" y="33"/>
                    </a:lnTo>
                    <a:lnTo>
                      <a:pt x="78" y="32"/>
                    </a:lnTo>
                    <a:lnTo>
                      <a:pt x="77" y="32"/>
                    </a:lnTo>
                    <a:lnTo>
                      <a:pt x="64" y="35"/>
                    </a:lnTo>
                    <a:lnTo>
                      <a:pt x="60" y="41"/>
                    </a:lnTo>
                    <a:lnTo>
                      <a:pt x="57" y="48"/>
                    </a:lnTo>
                    <a:lnTo>
                      <a:pt x="52" y="53"/>
                    </a:lnTo>
                    <a:lnTo>
                      <a:pt x="38" y="55"/>
                    </a:lnTo>
                    <a:lnTo>
                      <a:pt x="34" y="58"/>
                    </a:lnTo>
                    <a:lnTo>
                      <a:pt x="30" y="58"/>
                    </a:lnTo>
                    <a:lnTo>
                      <a:pt x="25" y="61"/>
                    </a:lnTo>
                    <a:lnTo>
                      <a:pt x="24" y="67"/>
                    </a:lnTo>
                    <a:lnTo>
                      <a:pt x="24" y="71"/>
                    </a:lnTo>
                    <a:lnTo>
                      <a:pt x="23" y="74"/>
                    </a:lnTo>
                    <a:lnTo>
                      <a:pt x="21" y="75"/>
                    </a:lnTo>
                    <a:lnTo>
                      <a:pt x="20" y="75"/>
                    </a:lnTo>
                    <a:lnTo>
                      <a:pt x="16" y="78"/>
                    </a:lnTo>
                    <a:lnTo>
                      <a:pt x="13" y="81"/>
                    </a:lnTo>
                    <a:lnTo>
                      <a:pt x="9" y="86"/>
                    </a:lnTo>
                    <a:lnTo>
                      <a:pt x="3" y="92"/>
                    </a:lnTo>
                    <a:lnTo>
                      <a:pt x="2" y="92"/>
                    </a:lnTo>
                    <a:lnTo>
                      <a:pt x="2" y="108"/>
                    </a:lnTo>
                    <a:lnTo>
                      <a:pt x="13" y="122"/>
                    </a:lnTo>
                    <a:lnTo>
                      <a:pt x="14" y="129"/>
                    </a:lnTo>
                    <a:lnTo>
                      <a:pt x="13" y="143"/>
                    </a:lnTo>
                    <a:lnTo>
                      <a:pt x="11" y="148"/>
                    </a:lnTo>
                    <a:lnTo>
                      <a:pt x="11" y="152"/>
                    </a:lnTo>
                    <a:lnTo>
                      <a:pt x="10" y="153"/>
                    </a:lnTo>
                    <a:lnTo>
                      <a:pt x="4" y="153"/>
                    </a:lnTo>
                    <a:lnTo>
                      <a:pt x="0" y="155"/>
                    </a:lnTo>
                    <a:lnTo>
                      <a:pt x="0" y="157"/>
                    </a:lnTo>
                    <a:lnTo>
                      <a:pt x="14" y="170"/>
                    </a:lnTo>
                    <a:lnTo>
                      <a:pt x="13" y="187"/>
                    </a:lnTo>
                    <a:lnTo>
                      <a:pt x="16" y="187"/>
                    </a:lnTo>
                    <a:lnTo>
                      <a:pt x="23" y="185"/>
                    </a:lnTo>
                    <a:lnTo>
                      <a:pt x="27" y="175"/>
                    </a:lnTo>
                    <a:lnTo>
                      <a:pt x="28" y="173"/>
                    </a:lnTo>
                    <a:lnTo>
                      <a:pt x="31" y="169"/>
                    </a:lnTo>
                    <a:lnTo>
                      <a:pt x="41" y="162"/>
                    </a:lnTo>
                    <a:lnTo>
                      <a:pt x="44" y="160"/>
                    </a:lnTo>
                    <a:lnTo>
                      <a:pt x="48" y="160"/>
                    </a:lnTo>
                    <a:lnTo>
                      <a:pt x="49" y="162"/>
                    </a:lnTo>
                    <a:lnTo>
                      <a:pt x="51" y="162"/>
                    </a:lnTo>
                    <a:lnTo>
                      <a:pt x="60" y="164"/>
                    </a:lnTo>
                    <a:lnTo>
                      <a:pt x="62" y="164"/>
                    </a:lnTo>
                    <a:lnTo>
                      <a:pt x="63" y="163"/>
                    </a:lnTo>
                    <a:lnTo>
                      <a:pt x="64" y="163"/>
                    </a:lnTo>
                    <a:lnTo>
                      <a:pt x="67" y="164"/>
                    </a:lnTo>
                    <a:lnTo>
                      <a:pt x="69" y="164"/>
                    </a:lnTo>
                    <a:lnTo>
                      <a:pt x="69" y="166"/>
                    </a:lnTo>
                    <a:lnTo>
                      <a:pt x="70" y="166"/>
                    </a:lnTo>
                    <a:lnTo>
                      <a:pt x="69" y="194"/>
                    </a:lnTo>
                    <a:lnTo>
                      <a:pt x="70" y="195"/>
                    </a:lnTo>
                    <a:lnTo>
                      <a:pt x="71" y="195"/>
                    </a:lnTo>
                    <a:lnTo>
                      <a:pt x="73" y="196"/>
                    </a:lnTo>
                    <a:lnTo>
                      <a:pt x="76" y="212"/>
                    </a:lnTo>
                    <a:lnTo>
                      <a:pt x="76" y="213"/>
                    </a:lnTo>
                    <a:lnTo>
                      <a:pt x="81" y="226"/>
                    </a:lnTo>
                    <a:lnTo>
                      <a:pt x="83" y="227"/>
                    </a:lnTo>
                    <a:lnTo>
                      <a:pt x="85" y="229"/>
                    </a:lnTo>
                    <a:lnTo>
                      <a:pt x="87" y="232"/>
                    </a:lnTo>
                    <a:lnTo>
                      <a:pt x="97" y="244"/>
                    </a:lnTo>
                    <a:lnTo>
                      <a:pt x="102" y="259"/>
                    </a:lnTo>
                    <a:lnTo>
                      <a:pt x="105" y="261"/>
                    </a:lnTo>
                    <a:lnTo>
                      <a:pt x="106" y="259"/>
                    </a:lnTo>
                    <a:lnTo>
                      <a:pt x="106" y="256"/>
                    </a:lnTo>
                    <a:lnTo>
                      <a:pt x="108" y="255"/>
                    </a:lnTo>
                    <a:lnTo>
                      <a:pt x="108" y="254"/>
                    </a:lnTo>
                    <a:lnTo>
                      <a:pt x="111" y="251"/>
                    </a:lnTo>
                    <a:lnTo>
                      <a:pt x="112" y="251"/>
                    </a:lnTo>
                    <a:lnTo>
                      <a:pt x="119" y="248"/>
                    </a:lnTo>
                    <a:lnTo>
                      <a:pt x="126" y="247"/>
                    </a:lnTo>
                    <a:lnTo>
                      <a:pt x="127" y="251"/>
                    </a:lnTo>
                    <a:lnTo>
                      <a:pt x="129" y="252"/>
                    </a:lnTo>
                    <a:lnTo>
                      <a:pt x="133" y="259"/>
                    </a:lnTo>
                    <a:lnTo>
                      <a:pt x="140" y="262"/>
                    </a:lnTo>
                    <a:lnTo>
                      <a:pt x="143" y="261"/>
                    </a:lnTo>
                    <a:lnTo>
                      <a:pt x="155" y="252"/>
                    </a:lnTo>
                    <a:lnTo>
                      <a:pt x="157" y="249"/>
                    </a:lnTo>
                    <a:lnTo>
                      <a:pt x="158" y="249"/>
                    </a:lnTo>
                    <a:lnTo>
                      <a:pt x="159" y="248"/>
                    </a:lnTo>
                    <a:lnTo>
                      <a:pt x="162" y="247"/>
                    </a:lnTo>
                    <a:lnTo>
                      <a:pt x="164" y="247"/>
                    </a:lnTo>
                    <a:lnTo>
                      <a:pt x="166" y="244"/>
                    </a:lnTo>
                    <a:lnTo>
                      <a:pt x="171" y="242"/>
                    </a:lnTo>
                    <a:lnTo>
                      <a:pt x="172" y="241"/>
                    </a:lnTo>
                    <a:lnTo>
                      <a:pt x="173" y="241"/>
                    </a:lnTo>
                    <a:lnTo>
                      <a:pt x="173" y="242"/>
                    </a:lnTo>
                    <a:lnTo>
                      <a:pt x="176" y="247"/>
                    </a:lnTo>
                    <a:lnTo>
                      <a:pt x="179" y="247"/>
                    </a:lnTo>
                    <a:lnTo>
                      <a:pt x="179" y="245"/>
                    </a:lnTo>
                    <a:lnTo>
                      <a:pt x="185" y="245"/>
                    </a:lnTo>
                    <a:lnTo>
                      <a:pt x="189" y="248"/>
                    </a:lnTo>
                    <a:lnTo>
                      <a:pt x="189" y="249"/>
                    </a:lnTo>
                    <a:lnTo>
                      <a:pt x="190" y="249"/>
                    </a:lnTo>
                    <a:lnTo>
                      <a:pt x="190" y="251"/>
                    </a:lnTo>
                    <a:lnTo>
                      <a:pt x="201" y="244"/>
                    </a:lnTo>
                    <a:lnTo>
                      <a:pt x="201" y="240"/>
                    </a:lnTo>
                    <a:lnTo>
                      <a:pt x="204" y="234"/>
                    </a:lnTo>
                    <a:lnTo>
                      <a:pt x="207" y="233"/>
                    </a:lnTo>
                    <a:lnTo>
                      <a:pt x="212" y="232"/>
                    </a:lnTo>
                    <a:lnTo>
                      <a:pt x="218" y="234"/>
                    </a:lnTo>
                    <a:lnTo>
                      <a:pt x="228" y="234"/>
                    </a:lnTo>
                    <a:lnTo>
                      <a:pt x="243" y="232"/>
                    </a:lnTo>
                    <a:lnTo>
                      <a:pt x="243" y="227"/>
                    </a:lnTo>
                    <a:lnTo>
                      <a:pt x="242" y="223"/>
                    </a:lnTo>
                    <a:lnTo>
                      <a:pt x="243" y="222"/>
                    </a:lnTo>
                    <a:lnTo>
                      <a:pt x="252" y="210"/>
                    </a:lnTo>
                    <a:lnTo>
                      <a:pt x="268" y="213"/>
                    </a:lnTo>
                    <a:lnTo>
                      <a:pt x="286" y="213"/>
                    </a:lnTo>
                    <a:lnTo>
                      <a:pt x="286" y="208"/>
                    </a:lnTo>
                    <a:lnTo>
                      <a:pt x="285" y="206"/>
                    </a:lnTo>
                    <a:lnTo>
                      <a:pt x="284" y="206"/>
                    </a:lnTo>
                    <a:lnTo>
                      <a:pt x="284" y="205"/>
                    </a:lnTo>
                    <a:lnTo>
                      <a:pt x="282" y="203"/>
                    </a:lnTo>
                    <a:lnTo>
                      <a:pt x="281" y="198"/>
                    </a:lnTo>
                    <a:lnTo>
                      <a:pt x="281" y="196"/>
                    </a:lnTo>
                    <a:lnTo>
                      <a:pt x="282" y="196"/>
                    </a:lnTo>
                    <a:lnTo>
                      <a:pt x="285" y="195"/>
                    </a:lnTo>
                    <a:lnTo>
                      <a:pt x="286" y="194"/>
                    </a:lnTo>
                    <a:lnTo>
                      <a:pt x="286" y="192"/>
                    </a:lnTo>
                    <a:lnTo>
                      <a:pt x="289" y="192"/>
                    </a:lnTo>
                    <a:lnTo>
                      <a:pt x="291" y="195"/>
                    </a:lnTo>
                    <a:lnTo>
                      <a:pt x="294" y="196"/>
                    </a:lnTo>
                    <a:lnTo>
                      <a:pt x="299" y="203"/>
                    </a:lnTo>
                    <a:lnTo>
                      <a:pt x="308" y="208"/>
                    </a:lnTo>
                    <a:lnTo>
                      <a:pt x="321" y="212"/>
                    </a:lnTo>
                    <a:lnTo>
                      <a:pt x="323" y="212"/>
                    </a:lnTo>
                    <a:lnTo>
                      <a:pt x="327" y="210"/>
                    </a:lnTo>
                    <a:lnTo>
                      <a:pt x="335" y="209"/>
                    </a:lnTo>
                    <a:lnTo>
                      <a:pt x="337" y="209"/>
                    </a:lnTo>
                    <a:lnTo>
                      <a:pt x="348" y="205"/>
                    </a:lnTo>
                    <a:lnTo>
                      <a:pt x="359" y="205"/>
                    </a:lnTo>
                    <a:lnTo>
                      <a:pt x="373" y="202"/>
                    </a:lnTo>
                    <a:lnTo>
                      <a:pt x="375" y="202"/>
                    </a:lnTo>
                    <a:lnTo>
                      <a:pt x="373" y="201"/>
                    </a:lnTo>
                    <a:lnTo>
                      <a:pt x="368" y="187"/>
                    </a:lnTo>
                    <a:lnTo>
                      <a:pt x="368" y="185"/>
                    </a:lnTo>
                    <a:lnTo>
                      <a:pt x="361" y="178"/>
                    </a:lnTo>
                    <a:lnTo>
                      <a:pt x="356" y="175"/>
                    </a:lnTo>
                    <a:lnTo>
                      <a:pt x="351" y="169"/>
                    </a:lnTo>
                    <a:lnTo>
                      <a:pt x="352" y="167"/>
                    </a:lnTo>
                    <a:lnTo>
                      <a:pt x="370" y="155"/>
                    </a:lnTo>
                    <a:lnTo>
                      <a:pt x="373" y="152"/>
                    </a:lnTo>
                    <a:lnTo>
                      <a:pt x="370" y="136"/>
                    </a:lnTo>
                    <a:lnTo>
                      <a:pt x="363" y="131"/>
                    </a:lnTo>
                    <a:lnTo>
                      <a:pt x="348" y="128"/>
                    </a:lnTo>
                    <a:lnTo>
                      <a:pt x="342" y="122"/>
                    </a:lnTo>
                    <a:lnTo>
                      <a:pt x="341" y="121"/>
                    </a:lnTo>
                    <a:lnTo>
                      <a:pt x="339" y="121"/>
                    </a:lnTo>
                    <a:lnTo>
                      <a:pt x="330" y="127"/>
                    </a:lnTo>
                    <a:lnTo>
                      <a:pt x="332" y="131"/>
                    </a:lnTo>
                    <a:lnTo>
                      <a:pt x="337" y="131"/>
                    </a:lnTo>
                    <a:lnTo>
                      <a:pt x="342" y="132"/>
                    </a:lnTo>
                    <a:lnTo>
                      <a:pt x="345" y="134"/>
                    </a:lnTo>
                    <a:lnTo>
                      <a:pt x="344" y="141"/>
                    </a:lnTo>
                    <a:lnTo>
                      <a:pt x="341" y="145"/>
                    </a:lnTo>
                    <a:lnTo>
                      <a:pt x="335" y="150"/>
                    </a:lnTo>
                    <a:lnTo>
                      <a:pt x="334" y="150"/>
                    </a:lnTo>
                    <a:lnTo>
                      <a:pt x="334" y="152"/>
                    </a:lnTo>
                    <a:lnTo>
                      <a:pt x="330" y="164"/>
                    </a:lnTo>
                    <a:lnTo>
                      <a:pt x="330" y="166"/>
                    </a:lnTo>
                    <a:lnTo>
                      <a:pt x="306" y="166"/>
                    </a:lnTo>
                    <a:lnTo>
                      <a:pt x="305" y="164"/>
                    </a:lnTo>
                    <a:lnTo>
                      <a:pt x="303" y="164"/>
                    </a:lnTo>
                    <a:lnTo>
                      <a:pt x="295" y="160"/>
                    </a:lnTo>
                    <a:lnTo>
                      <a:pt x="289" y="156"/>
                    </a:lnTo>
                    <a:lnTo>
                      <a:pt x="288" y="155"/>
                    </a:lnTo>
                    <a:lnTo>
                      <a:pt x="278" y="139"/>
                    </a:lnTo>
                    <a:lnTo>
                      <a:pt x="278" y="135"/>
                    </a:lnTo>
                    <a:lnTo>
                      <a:pt x="279" y="127"/>
                    </a:lnTo>
                    <a:lnTo>
                      <a:pt x="281" y="125"/>
                    </a:lnTo>
                    <a:lnTo>
                      <a:pt x="282" y="122"/>
                    </a:lnTo>
                    <a:lnTo>
                      <a:pt x="282" y="120"/>
                    </a:lnTo>
                    <a:lnTo>
                      <a:pt x="284" y="120"/>
                    </a:lnTo>
                    <a:lnTo>
                      <a:pt x="284" y="114"/>
                    </a:lnTo>
                    <a:lnTo>
                      <a:pt x="282" y="104"/>
                    </a:lnTo>
                    <a:lnTo>
                      <a:pt x="282" y="100"/>
                    </a:lnTo>
                    <a:lnTo>
                      <a:pt x="292" y="99"/>
                    </a:lnTo>
                    <a:lnTo>
                      <a:pt x="298" y="99"/>
                    </a:lnTo>
                    <a:lnTo>
                      <a:pt x="306" y="85"/>
                    </a:lnTo>
                    <a:lnTo>
                      <a:pt x="306" y="83"/>
                    </a:lnTo>
                    <a:lnTo>
                      <a:pt x="305" y="83"/>
                    </a:lnTo>
                    <a:lnTo>
                      <a:pt x="305" y="82"/>
                    </a:lnTo>
                    <a:lnTo>
                      <a:pt x="303" y="67"/>
                    </a:lnTo>
                    <a:lnTo>
                      <a:pt x="306" y="62"/>
                    </a:lnTo>
                    <a:lnTo>
                      <a:pt x="309" y="57"/>
                    </a:lnTo>
                    <a:lnTo>
                      <a:pt x="310" y="55"/>
                    </a:lnTo>
                    <a:lnTo>
                      <a:pt x="312" y="53"/>
                    </a:lnTo>
                    <a:lnTo>
                      <a:pt x="315" y="51"/>
                    </a:lnTo>
                    <a:lnTo>
                      <a:pt x="317" y="44"/>
                    </a:lnTo>
                    <a:lnTo>
                      <a:pt x="313" y="41"/>
                    </a:lnTo>
                    <a:lnTo>
                      <a:pt x="301" y="35"/>
                    </a:lnTo>
                    <a:lnTo>
                      <a:pt x="303" y="30"/>
                    </a:lnTo>
                    <a:lnTo>
                      <a:pt x="296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95" name="Freeform 625">
                <a:extLst>
                  <a:ext uri="{FF2B5EF4-FFF2-40B4-BE49-F238E27FC236}">
                    <a16:creationId xmlns:a16="http://schemas.microsoft.com/office/drawing/2014/main" id="{91B4B6A1-F629-DDC3-FE32-6560FFBC87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8" y="1886"/>
                <a:ext cx="142" cy="106"/>
              </a:xfrm>
              <a:custGeom>
                <a:avLst/>
                <a:gdLst>
                  <a:gd name="T0" fmla="*/ 142 w 567"/>
                  <a:gd name="T1" fmla="*/ 22 h 425"/>
                  <a:gd name="T2" fmla="*/ 100 w 567"/>
                  <a:gd name="T3" fmla="*/ 34 h 425"/>
                  <a:gd name="T4" fmla="*/ 86 w 567"/>
                  <a:gd name="T5" fmla="*/ 73 h 425"/>
                  <a:gd name="T6" fmla="*/ 116 w 567"/>
                  <a:gd name="T7" fmla="*/ 90 h 425"/>
                  <a:gd name="T8" fmla="*/ 127 w 567"/>
                  <a:gd name="T9" fmla="*/ 99 h 425"/>
                  <a:gd name="T10" fmla="*/ 131 w 567"/>
                  <a:gd name="T11" fmla="*/ 97 h 425"/>
                  <a:gd name="T12" fmla="*/ 157 w 567"/>
                  <a:gd name="T13" fmla="*/ 98 h 425"/>
                  <a:gd name="T14" fmla="*/ 156 w 567"/>
                  <a:gd name="T15" fmla="*/ 142 h 425"/>
                  <a:gd name="T16" fmla="*/ 118 w 567"/>
                  <a:gd name="T17" fmla="*/ 150 h 425"/>
                  <a:gd name="T18" fmla="*/ 71 w 567"/>
                  <a:gd name="T19" fmla="*/ 153 h 425"/>
                  <a:gd name="T20" fmla="*/ 54 w 567"/>
                  <a:gd name="T21" fmla="*/ 154 h 425"/>
                  <a:gd name="T22" fmla="*/ 40 w 567"/>
                  <a:gd name="T23" fmla="*/ 168 h 425"/>
                  <a:gd name="T24" fmla="*/ 21 w 567"/>
                  <a:gd name="T25" fmla="*/ 173 h 425"/>
                  <a:gd name="T26" fmla="*/ 8 w 567"/>
                  <a:gd name="T27" fmla="*/ 165 h 425"/>
                  <a:gd name="T28" fmla="*/ 14 w 567"/>
                  <a:gd name="T29" fmla="*/ 218 h 425"/>
                  <a:gd name="T30" fmla="*/ 75 w 567"/>
                  <a:gd name="T31" fmla="*/ 252 h 425"/>
                  <a:gd name="T32" fmla="*/ 51 w 567"/>
                  <a:gd name="T33" fmla="*/ 285 h 425"/>
                  <a:gd name="T34" fmla="*/ 75 w 567"/>
                  <a:gd name="T35" fmla="*/ 327 h 425"/>
                  <a:gd name="T36" fmla="*/ 89 w 567"/>
                  <a:gd name="T37" fmla="*/ 365 h 425"/>
                  <a:gd name="T38" fmla="*/ 103 w 567"/>
                  <a:gd name="T39" fmla="*/ 387 h 425"/>
                  <a:gd name="T40" fmla="*/ 123 w 567"/>
                  <a:gd name="T41" fmla="*/ 425 h 425"/>
                  <a:gd name="T42" fmla="*/ 163 w 567"/>
                  <a:gd name="T43" fmla="*/ 397 h 425"/>
                  <a:gd name="T44" fmla="*/ 193 w 567"/>
                  <a:gd name="T45" fmla="*/ 405 h 425"/>
                  <a:gd name="T46" fmla="*/ 195 w 567"/>
                  <a:gd name="T47" fmla="*/ 384 h 425"/>
                  <a:gd name="T48" fmla="*/ 230 w 567"/>
                  <a:gd name="T49" fmla="*/ 373 h 425"/>
                  <a:gd name="T50" fmla="*/ 195 w 567"/>
                  <a:gd name="T51" fmla="*/ 361 h 425"/>
                  <a:gd name="T52" fmla="*/ 224 w 567"/>
                  <a:gd name="T53" fmla="*/ 350 h 425"/>
                  <a:gd name="T54" fmla="*/ 253 w 567"/>
                  <a:gd name="T55" fmla="*/ 322 h 425"/>
                  <a:gd name="T56" fmla="*/ 269 w 567"/>
                  <a:gd name="T57" fmla="*/ 322 h 425"/>
                  <a:gd name="T58" fmla="*/ 282 w 567"/>
                  <a:gd name="T59" fmla="*/ 363 h 425"/>
                  <a:gd name="T60" fmla="*/ 296 w 567"/>
                  <a:gd name="T61" fmla="*/ 340 h 425"/>
                  <a:gd name="T62" fmla="*/ 328 w 567"/>
                  <a:gd name="T63" fmla="*/ 357 h 425"/>
                  <a:gd name="T64" fmla="*/ 360 w 567"/>
                  <a:gd name="T65" fmla="*/ 357 h 425"/>
                  <a:gd name="T66" fmla="*/ 389 w 567"/>
                  <a:gd name="T67" fmla="*/ 323 h 425"/>
                  <a:gd name="T68" fmla="*/ 421 w 567"/>
                  <a:gd name="T69" fmla="*/ 357 h 425"/>
                  <a:gd name="T70" fmla="*/ 451 w 567"/>
                  <a:gd name="T71" fmla="*/ 338 h 425"/>
                  <a:gd name="T72" fmla="*/ 472 w 567"/>
                  <a:gd name="T73" fmla="*/ 354 h 425"/>
                  <a:gd name="T74" fmla="*/ 435 w 567"/>
                  <a:gd name="T75" fmla="*/ 366 h 425"/>
                  <a:gd name="T76" fmla="*/ 375 w 567"/>
                  <a:gd name="T77" fmla="*/ 396 h 425"/>
                  <a:gd name="T78" fmla="*/ 428 w 567"/>
                  <a:gd name="T79" fmla="*/ 415 h 425"/>
                  <a:gd name="T80" fmla="*/ 473 w 567"/>
                  <a:gd name="T81" fmla="*/ 410 h 425"/>
                  <a:gd name="T82" fmla="*/ 501 w 567"/>
                  <a:gd name="T83" fmla="*/ 389 h 425"/>
                  <a:gd name="T84" fmla="*/ 540 w 567"/>
                  <a:gd name="T85" fmla="*/ 373 h 425"/>
                  <a:gd name="T86" fmla="*/ 549 w 567"/>
                  <a:gd name="T87" fmla="*/ 334 h 425"/>
                  <a:gd name="T88" fmla="*/ 561 w 567"/>
                  <a:gd name="T89" fmla="*/ 280 h 425"/>
                  <a:gd name="T90" fmla="*/ 522 w 567"/>
                  <a:gd name="T91" fmla="*/ 296 h 425"/>
                  <a:gd name="T92" fmla="*/ 468 w 567"/>
                  <a:gd name="T93" fmla="*/ 277 h 425"/>
                  <a:gd name="T94" fmla="*/ 444 w 567"/>
                  <a:gd name="T95" fmla="*/ 232 h 425"/>
                  <a:gd name="T96" fmla="*/ 415 w 567"/>
                  <a:gd name="T97" fmla="*/ 213 h 425"/>
                  <a:gd name="T98" fmla="*/ 389 w 567"/>
                  <a:gd name="T99" fmla="*/ 193 h 425"/>
                  <a:gd name="T100" fmla="*/ 373 w 567"/>
                  <a:gd name="T101" fmla="*/ 168 h 425"/>
                  <a:gd name="T102" fmla="*/ 358 w 567"/>
                  <a:gd name="T103" fmla="*/ 161 h 425"/>
                  <a:gd name="T104" fmla="*/ 350 w 567"/>
                  <a:gd name="T105" fmla="*/ 156 h 425"/>
                  <a:gd name="T106" fmla="*/ 338 w 567"/>
                  <a:gd name="T107" fmla="*/ 171 h 425"/>
                  <a:gd name="T108" fmla="*/ 310 w 567"/>
                  <a:gd name="T109" fmla="*/ 127 h 425"/>
                  <a:gd name="T110" fmla="*/ 287 w 567"/>
                  <a:gd name="T111" fmla="*/ 105 h 425"/>
                  <a:gd name="T112" fmla="*/ 253 w 567"/>
                  <a:gd name="T113" fmla="*/ 63 h 425"/>
                  <a:gd name="T114" fmla="*/ 236 w 567"/>
                  <a:gd name="T115" fmla="*/ 31 h 425"/>
                  <a:gd name="T116" fmla="*/ 204 w 567"/>
                  <a:gd name="T117" fmla="*/ 20 h 425"/>
                  <a:gd name="T118" fmla="*/ 185 w 567"/>
                  <a:gd name="T119" fmla="*/ 5 h 4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67" h="425">
                    <a:moveTo>
                      <a:pt x="185" y="3"/>
                    </a:moveTo>
                    <a:lnTo>
                      <a:pt x="167" y="3"/>
                    </a:lnTo>
                    <a:lnTo>
                      <a:pt x="151" y="0"/>
                    </a:lnTo>
                    <a:lnTo>
                      <a:pt x="142" y="12"/>
                    </a:lnTo>
                    <a:lnTo>
                      <a:pt x="141" y="13"/>
                    </a:lnTo>
                    <a:lnTo>
                      <a:pt x="142" y="17"/>
                    </a:lnTo>
                    <a:lnTo>
                      <a:pt x="142" y="22"/>
                    </a:lnTo>
                    <a:lnTo>
                      <a:pt x="127" y="24"/>
                    </a:lnTo>
                    <a:lnTo>
                      <a:pt x="117" y="24"/>
                    </a:lnTo>
                    <a:lnTo>
                      <a:pt x="111" y="22"/>
                    </a:lnTo>
                    <a:lnTo>
                      <a:pt x="106" y="23"/>
                    </a:lnTo>
                    <a:lnTo>
                      <a:pt x="103" y="24"/>
                    </a:lnTo>
                    <a:lnTo>
                      <a:pt x="100" y="30"/>
                    </a:lnTo>
                    <a:lnTo>
                      <a:pt x="100" y="34"/>
                    </a:lnTo>
                    <a:lnTo>
                      <a:pt x="89" y="41"/>
                    </a:lnTo>
                    <a:lnTo>
                      <a:pt x="84" y="46"/>
                    </a:lnTo>
                    <a:lnTo>
                      <a:pt x="84" y="51"/>
                    </a:lnTo>
                    <a:lnTo>
                      <a:pt x="82" y="55"/>
                    </a:lnTo>
                    <a:lnTo>
                      <a:pt x="89" y="60"/>
                    </a:lnTo>
                    <a:lnTo>
                      <a:pt x="89" y="65"/>
                    </a:lnTo>
                    <a:lnTo>
                      <a:pt x="86" y="73"/>
                    </a:lnTo>
                    <a:lnTo>
                      <a:pt x="86" y="75"/>
                    </a:lnTo>
                    <a:lnTo>
                      <a:pt x="88" y="77"/>
                    </a:lnTo>
                    <a:lnTo>
                      <a:pt x="93" y="82"/>
                    </a:lnTo>
                    <a:lnTo>
                      <a:pt x="95" y="83"/>
                    </a:lnTo>
                    <a:lnTo>
                      <a:pt x="114" y="91"/>
                    </a:lnTo>
                    <a:lnTo>
                      <a:pt x="116" y="91"/>
                    </a:lnTo>
                    <a:lnTo>
                      <a:pt x="116" y="90"/>
                    </a:lnTo>
                    <a:lnTo>
                      <a:pt x="123" y="90"/>
                    </a:lnTo>
                    <a:lnTo>
                      <a:pt x="123" y="94"/>
                    </a:lnTo>
                    <a:lnTo>
                      <a:pt x="125" y="94"/>
                    </a:lnTo>
                    <a:lnTo>
                      <a:pt x="127" y="97"/>
                    </a:lnTo>
                    <a:lnTo>
                      <a:pt x="125" y="98"/>
                    </a:lnTo>
                    <a:lnTo>
                      <a:pt x="127" y="98"/>
                    </a:lnTo>
                    <a:lnTo>
                      <a:pt x="127" y="99"/>
                    </a:lnTo>
                    <a:lnTo>
                      <a:pt x="125" y="99"/>
                    </a:lnTo>
                    <a:lnTo>
                      <a:pt x="125" y="101"/>
                    </a:lnTo>
                    <a:lnTo>
                      <a:pt x="127" y="101"/>
                    </a:lnTo>
                    <a:lnTo>
                      <a:pt x="128" y="99"/>
                    </a:lnTo>
                    <a:lnTo>
                      <a:pt x="128" y="98"/>
                    </a:lnTo>
                    <a:lnTo>
                      <a:pt x="131" y="98"/>
                    </a:lnTo>
                    <a:lnTo>
                      <a:pt x="131" y="97"/>
                    </a:lnTo>
                    <a:lnTo>
                      <a:pt x="130" y="94"/>
                    </a:lnTo>
                    <a:lnTo>
                      <a:pt x="130" y="90"/>
                    </a:lnTo>
                    <a:lnTo>
                      <a:pt x="125" y="90"/>
                    </a:lnTo>
                    <a:lnTo>
                      <a:pt x="125" y="89"/>
                    </a:lnTo>
                    <a:lnTo>
                      <a:pt x="138" y="89"/>
                    </a:lnTo>
                    <a:lnTo>
                      <a:pt x="142" y="90"/>
                    </a:lnTo>
                    <a:lnTo>
                      <a:pt x="157" y="98"/>
                    </a:lnTo>
                    <a:lnTo>
                      <a:pt x="159" y="99"/>
                    </a:lnTo>
                    <a:lnTo>
                      <a:pt x="159" y="106"/>
                    </a:lnTo>
                    <a:lnTo>
                      <a:pt x="163" y="120"/>
                    </a:lnTo>
                    <a:lnTo>
                      <a:pt x="163" y="127"/>
                    </a:lnTo>
                    <a:lnTo>
                      <a:pt x="160" y="132"/>
                    </a:lnTo>
                    <a:lnTo>
                      <a:pt x="159" y="136"/>
                    </a:lnTo>
                    <a:lnTo>
                      <a:pt x="156" y="142"/>
                    </a:lnTo>
                    <a:lnTo>
                      <a:pt x="160" y="144"/>
                    </a:lnTo>
                    <a:lnTo>
                      <a:pt x="164" y="146"/>
                    </a:lnTo>
                    <a:lnTo>
                      <a:pt x="164" y="149"/>
                    </a:lnTo>
                    <a:lnTo>
                      <a:pt x="148" y="149"/>
                    </a:lnTo>
                    <a:lnTo>
                      <a:pt x="138" y="147"/>
                    </a:lnTo>
                    <a:lnTo>
                      <a:pt x="130" y="150"/>
                    </a:lnTo>
                    <a:lnTo>
                      <a:pt x="118" y="150"/>
                    </a:lnTo>
                    <a:lnTo>
                      <a:pt x="107" y="151"/>
                    </a:lnTo>
                    <a:lnTo>
                      <a:pt x="107" y="150"/>
                    </a:lnTo>
                    <a:lnTo>
                      <a:pt x="104" y="149"/>
                    </a:lnTo>
                    <a:lnTo>
                      <a:pt x="99" y="142"/>
                    </a:lnTo>
                    <a:lnTo>
                      <a:pt x="88" y="144"/>
                    </a:lnTo>
                    <a:lnTo>
                      <a:pt x="72" y="151"/>
                    </a:lnTo>
                    <a:lnTo>
                      <a:pt x="71" y="153"/>
                    </a:lnTo>
                    <a:lnTo>
                      <a:pt x="65" y="151"/>
                    </a:lnTo>
                    <a:lnTo>
                      <a:pt x="65" y="150"/>
                    </a:lnTo>
                    <a:lnTo>
                      <a:pt x="61" y="150"/>
                    </a:lnTo>
                    <a:lnTo>
                      <a:pt x="60" y="151"/>
                    </a:lnTo>
                    <a:lnTo>
                      <a:pt x="56" y="151"/>
                    </a:lnTo>
                    <a:lnTo>
                      <a:pt x="56" y="153"/>
                    </a:lnTo>
                    <a:lnTo>
                      <a:pt x="54" y="154"/>
                    </a:lnTo>
                    <a:lnTo>
                      <a:pt x="53" y="153"/>
                    </a:lnTo>
                    <a:lnTo>
                      <a:pt x="51" y="153"/>
                    </a:lnTo>
                    <a:lnTo>
                      <a:pt x="50" y="154"/>
                    </a:lnTo>
                    <a:lnTo>
                      <a:pt x="47" y="156"/>
                    </a:lnTo>
                    <a:lnTo>
                      <a:pt x="44" y="158"/>
                    </a:lnTo>
                    <a:lnTo>
                      <a:pt x="43" y="164"/>
                    </a:lnTo>
                    <a:lnTo>
                      <a:pt x="40" y="168"/>
                    </a:lnTo>
                    <a:lnTo>
                      <a:pt x="39" y="169"/>
                    </a:lnTo>
                    <a:lnTo>
                      <a:pt x="36" y="169"/>
                    </a:lnTo>
                    <a:lnTo>
                      <a:pt x="33" y="171"/>
                    </a:lnTo>
                    <a:lnTo>
                      <a:pt x="32" y="172"/>
                    </a:lnTo>
                    <a:lnTo>
                      <a:pt x="30" y="175"/>
                    </a:lnTo>
                    <a:lnTo>
                      <a:pt x="28" y="178"/>
                    </a:lnTo>
                    <a:lnTo>
                      <a:pt x="21" y="173"/>
                    </a:lnTo>
                    <a:lnTo>
                      <a:pt x="22" y="168"/>
                    </a:lnTo>
                    <a:lnTo>
                      <a:pt x="15" y="156"/>
                    </a:lnTo>
                    <a:lnTo>
                      <a:pt x="11" y="154"/>
                    </a:lnTo>
                    <a:lnTo>
                      <a:pt x="11" y="156"/>
                    </a:lnTo>
                    <a:lnTo>
                      <a:pt x="15" y="160"/>
                    </a:lnTo>
                    <a:lnTo>
                      <a:pt x="14" y="165"/>
                    </a:lnTo>
                    <a:lnTo>
                      <a:pt x="8" y="165"/>
                    </a:lnTo>
                    <a:lnTo>
                      <a:pt x="0" y="179"/>
                    </a:lnTo>
                    <a:lnTo>
                      <a:pt x="1" y="180"/>
                    </a:lnTo>
                    <a:lnTo>
                      <a:pt x="3" y="183"/>
                    </a:lnTo>
                    <a:lnTo>
                      <a:pt x="4" y="192"/>
                    </a:lnTo>
                    <a:lnTo>
                      <a:pt x="4" y="203"/>
                    </a:lnTo>
                    <a:lnTo>
                      <a:pt x="5" y="209"/>
                    </a:lnTo>
                    <a:lnTo>
                      <a:pt x="14" y="218"/>
                    </a:lnTo>
                    <a:lnTo>
                      <a:pt x="17" y="218"/>
                    </a:lnTo>
                    <a:lnTo>
                      <a:pt x="23" y="217"/>
                    </a:lnTo>
                    <a:lnTo>
                      <a:pt x="29" y="217"/>
                    </a:lnTo>
                    <a:lnTo>
                      <a:pt x="36" y="220"/>
                    </a:lnTo>
                    <a:lnTo>
                      <a:pt x="51" y="239"/>
                    </a:lnTo>
                    <a:lnTo>
                      <a:pt x="65" y="243"/>
                    </a:lnTo>
                    <a:lnTo>
                      <a:pt x="75" y="252"/>
                    </a:lnTo>
                    <a:lnTo>
                      <a:pt x="77" y="253"/>
                    </a:lnTo>
                    <a:lnTo>
                      <a:pt x="78" y="257"/>
                    </a:lnTo>
                    <a:lnTo>
                      <a:pt x="78" y="259"/>
                    </a:lnTo>
                    <a:lnTo>
                      <a:pt x="75" y="262"/>
                    </a:lnTo>
                    <a:lnTo>
                      <a:pt x="72" y="269"/>
                    </a:lnTo>
                    <a:lnTo>
                      <a:pt x="53" y="287"/>
                    </a:lnTo>
                    <a:lnTo>
                      <a:pt x="51" y="285"/>
                    </a:lnTo>
                    <a:lnTo>
                      <a:pt x="50" y="285"/>
                    </a:lnTo>
                    <a:lnTo>
                      <a:pt x="50" y="288"/>
                    </a:lnTo>
                    <a:lnTo>
                      <a:pt x="46" y="317"/>
                    </a:lnTo>
                    <a:lnTo>
                      <a:pt x="44" y="322"/>
                    </a:lnTo>
                    <a:lnTo>
                      <a:pt x="44" y="324"/>
                    </a:lnTo>
                    <a:lnTo>
                      <a:pt x="56" y="324"/>
                    </a:lnTo>
                    <a:lnTo>
                      <a:pt x="75" y="327"/>
                    </a:lnTo>
                    <a:lnTo>
                      <a:pt x="84" y="327"/>
                    </a:lnTo>
                    <a:lnTo>
                      <a:pt x="84" y="338"/>
                    </a:lnTo>
                    <a:lnTo>
                      <a:pt x="89" y="350"/>
                    </a:lnTo>
                    <a:lnTo>
                      <a:pt x="88" y="351"/>
                    </a:lnTo>
                    <a:lnTo>
                      <a:pt x="88" y="355"/>
                    </a:lnTo>
                    <a:lnTo>
                      <a:pt x="86" y="360"/>
                    </a:lnTo>
                    <a:lnTo>
                      <a:pt x="89" y="365"/>
                    </a:lnTo>
                    <a:lnTo>
                      <a:pt x="102" y="372"/>
                    </a:lnTo>
                    <a:lnTo>
                      <a:pt x="103" y="375"/>
                    </a:lnTo>
                    <a:lnTo>
                      <a:pt x="103" y="379"/>
                    </a:lnTo>
                    <a:lnTo>
                      <a:pt x="104" y="380"/>
                    </a:lnTo>
                    <a:lnTo>
                      <a:pt x="104" y="384"/>
                    </a:lnTo>
                    <a:lnTo>
                      <a:pt x="103" y="386"/>
                    </a:lnTo>
                    <a:lnTo>
                      <a:pt x="103" y="387"/>
                    </a:lnTo>
                    <a:lnTo>
                      <a:pt x="99" y="390"/>
                    </a:lnTo>
                    <a:lnTo>
                      <a:pt x="97" y="393"/>
                    </a:lnTo>
                    <a:lnTo>
                      <a:pt x="95" y="396"/>
                    </a:lnTo>
                    <a:lnTo>
                      <a:pt x="89" y="405"/>
                    </a:lnTo>
                    <a:lnTo>
                      <a:pt x="90" y="407"/>
                    </a:lnTo>
                    <a:lnTo>
                      <a:pt x="121" y="425"/>
                    </a:lnTo>
                    <a:lnTo>
                      <a:pt x="123" y="425"/>
                    </a:lnTo>
                    <a:lnTo>
                      <a:pt x="128" y="420"/>
                    </a:lnTo>
                    <a:lnTo>
                      <a:pt x="130" y="415"/>
                    </a:lnTo>
                    <a:lnTo>
                      <a:pt x="130" y="411"/>
                    </a:lnTo>
                    <a:lnTo>
                      <a:pt x="134" y="401"/>
                    </a:lnTo>
                    <a:lnTo>
                      <a:pt x="137" y="401"/>
                    </a:lnTo>
                    <a:lnTo>
                      <a:pt x="162" y="397"/>
                    </a:lnTo>
                    <a:lnTo>
                      <a:pt x="163" y="397"/>
                    </a:lnTo>
                    <a:lnTo>
                      <a:pt x="164" y="398"/>
                    </a:lnTo>
                    <a:lnTo>
                      <a:pt x="169" y="398"/>
                    </a:lnTo>
                    <a:lnTo>
                      <a:pt x="174" y="404"/>
                    </a:lnTo>
                    <a:lnTo>
                      <a:pt x="178" y="407"/>
                    </a:lnTo>
                    <a:lnTo>
                      <a:pt x="188" y="410"/>
                    </a:lnTo>
                    <a:lnTo>
                      <a:pt x="193" y="410"/>
                    </a:lnTo>
                    <a:lnTo>
                      <a:pt x="193" y="405"/>
                    </a:lnTo>
                    <a:lnTo>
                      <a:pt x="191" y="403"/>
                    </a:lnTo>
                    <a:lnTo>
                      <a:pt x="191" y="398"/>
                    </a:lnTo>
                    <a:lnTo>
                      <a:pt x="194" y="397"/>
                    </a:lnTo>
                    <a:lnTo>
                      <a:pt x="197" y="394"/>
                    </a:lnTo>
                    <a:lnTo>
                      <a:pt x="194" y="389"/>
                    </a:lnTo>
                    <a:lnTo>
                      <a:pt x="195" y="387"/>
                    </a:lnTo>
                    <a:lnTo>
                      <a:pt x="195" y="384"/>
                    </a:lnTo>
                    <a:lnTo>
                      <a:pt x="197" y="384"/>
                    </a:lnTo>
                    <a:lnTo>
                      <a:pt x="209" y="382"/>
                    </a:lnTo>
                    <a:lnTo>
                      <a:pt x="211" y="382"/>
                    </a:lnTo>
                    <a:lnTo>
                      <a:pt x="215" y="383"/>
                    </a:lnTo>
                    <a:lnTo>
                      <a:pt x="223" y="380"/>
                    </a:lnTo>
                    <a:lnTo>
                      <a:pt x="230" y="376"/>
                    </a:lnTo>
                    <a:lnTo>
                      <a:pt x="230" y="373"/>
                    </a:lnTo>
                    <a:lnTo>
                      <a:pt x="224" y="365"/>
                    </a:lnTo>
                    <a:lnTo>
                      <a:pt x="214" y="361"/>
                    </a:lnTo>
                    <a:lnTo>
                      <a:pt x="211" y="361"/>
                    </a:lnTo>
                    <a:lnTo>
                      <a:pt x="205" y="363"/>
                    </a:lnTo>
                    <a:lnTo>
                      <a:pt x="198" y="363"/>
                    </a:lnTo>
                    <a:lnTo>
                      <a:pt x="197" y="361"/>
                    </a:lnTo>
                    <a:lnTo>
                      <a:pt x="195" y="361"/>
                    </a:lnTo>
                    <a:lnTo>
                      <a:pt x="195" y="360"/>
                    </a:lnTo>
                    <a:lnTo>
                      <a:pt x="201" y="354"/>
                    </a:lnTo>
                    <a:lnTo>
                      <a:pt x="214" y="354"/>
                    </a:lnTo>
                    <a:lnTo>
                      <a:pt x="215" y="355"/>
                    </a:lnTo>
                    <a:lnTo>
                      <a:pt x="222" y="355"/>
                    </a:lnTo>
                    <a:lnTo>
                      <a:pt x="224" y="354"/>
                    </a:lnTo>
                    <a:lnTo>
                      <a:pt x="224" y="350"/>
                    </a:lnTo>
                    <a:lnTo>
                      <a:pt x="227" y="341"/>
                    </a:lnTo>
                    <a:lnTo>
                      <a:pt x="230" y="338"/>
                    </a:lnTo>
                    <a:lnTo>
                      <a:pt x="234" y="338"/>
                    </a:lnTo>
                    <a:lnTo>
                      <a:pt x="238" y="330"/>
                    </a:lnTo>
                    <a:lnTo>
                      <a:pt x="245" y="330"/>
                    </a:lnTo>
                    <a:lnTo>
                      <a:pt x="250" y="326"/>
                    </a:lnTo>
                    <a:lnTo>
                      <a:pt x="253" y="322"/>
                    </a:lnTo>
                    <a:lnTo>
                      <a:pt x="265" y="310"/>
                    </a:lnTo>
                    <a:lnTo>
                      <a:pt x="267" y="310"/>
                    </a:lnTo>
                    <a:lnTo>
                      <a:pt x="267" y="312"/>
                    </a:lnTo>
                    <a:lnTo>
                      <a:pt x="265" y="315"/>
                    </a:lnTo>
                    <a:lnTo>
                      <a:pt x="265" y="319"/>
                    </a:lnTo>
                    <a:lnTo>
                      <a:pt x="267" y="320"/>
                    </a:lnTo>
                    <a:lnTo>
                      <a:pt x="269" y="322"/>
                    </a:lnTo>
                    <a:lnTo>
                      <a:pt x="269" y="326"/>
                    </a:lnTo>
                    <a:lnTo>
                      <a:pt x="272" y="337"/>
                    </a:lnTo>
                    <a:lnTo>
                      <a:pt x="274" y="338"/>
                    </a:lnTo>
                    <a:lnTo>
                      <a:pt x="274" y="347"/>
                    </a:lnTo>
                    <a:lnTo>
                      <a:pt x="275" y="352"/>
                    </a:lnTo>
                    <a:lnTo>
                      <a:pt x="278" y="358"/>
                    </a:lnTo>
                    <a:lnTo>
                      <a:pt x="282" y="363"/>
                    </a:lnTo>
                    <a:lnTo>
                      <a:pt x="283" y="363"/>
                    </a:lnTo>
                    <a:lnTo>
                      <a:pt x="283" y="365"/>
                    </a:lnTo>
                    <a:lnTo>
                      <a:pt x="287" y="358"/>
                    </a:lnTo>
                    <a:lnTo>
                      <a:pt x="291" y="348"/>
                    </a:lnTo>
                    <a:lnTo>
                      <a:pt x="291" y="347"/>
                    </a:lnTo>
                    <a:lnTo>
                      <a:pt x="294" y="343"/>
                    </a:lnTo>
                    <a:lnTo>
                      <a:pt x="296" y="340"/>
                    </a:lnTo>
                    <a:lnTo>
                      <a:pt x="297" y="340"/>
                    </a:lnTo>
                    <a:lnTo>
                      <a:pt x="317" y="348"/>
                    </a:lnTo>
                    <a:lnTo>
                      <a:pt x="321" y="352"/>
                    </a:lnTo>
                    <a:lnTo>
                      <a:pt x="322" y="352"/>
                    </a:lnTo>
                    <a:lnTo>
                      <a:pt x="324" y="355"/>
                    </a:lnTo>
                    <a:lnTo>
                      <a:pt x="325" y="355"/>
                    </a:lnTo>
                    <a:lnTo>
                      <a:pt x="328" y="357"/>
                    </a:lnTo>
                    <a:lnTo>
                      <a:pt x="332" y="358"/>
                    </a:lnTo>
                    <a:lnTo>
                      <a:pt x="335" y="358"/>
                    </a:lnTo>
                    <a:lnTo>
                      <a:pt x="339" y="357"/>
                    </a:lnTo>
                    <a:lnTo>
                      <a:pt x="341" y="357"/>
                    </a:lnTo>
                    <a:lnTo>
                      <a:pt x="357" y="358"/>
                    </a:lnTo>
                    <a:lnTo>
                      <a:pt x="358" y="357"/>
                    </a:lnTo>
                    <a:lnTo>
                      <a:pt x="360" y="357"/>
                    </a:lnTo>
                    <a:lnTo>
                      <a:pt x="366" y="348"/>
                    </a:lnTo>
                    <a:lnTo>
                      <a:pt x="370" y="326"/>
                    </a:lnTo>
                    <a:lnTo>
                      <a:pt x="370" y="324"/>
                    </a:lnTo>
                    <a:lnTo>
                      <a:pt x="375" y="323"/>
                    </a:lnTo>
                    <a:lnTo>
                      <a:pt x="385" y="322"/>
                    </a:lnTo>
                    <a:lnTo>
                      <a:pt x="387" y="322"/>
                    </a:lnTo>
                    <a:lnTo>
                      <a:pt x="389" y="323"/>
                    </a:lnTo>
                    <a:lnTo>
                      <a:pt x="389" y="326"/>
                    </a:lnTo>
                    <a:lnTo>
                      <a:pt x="387" y="337"/>
                    </a:lnTo>
                    <a:lnTo>
                      <a:pt x="387" y="344"/>
                    </a:lnTo>
                    <a:lnTo>
                      <a:pt x="388" y="344"/>
                    </a:lnTo>
                    <a:lnTo>
                      <a:pt x="389" y="345"/>
                    </a:lnTo>
                    <a:lnTo>
                      <a:pt x="401" y="348"/>
                    </a:lnTo>
                    <a:lnTo>
                      <a:pt x="421" y="357"/>
                    </a:lnTo>
                    <a:lnTo>
                      <a:pt x="431" y="355"/>
                    </a:lnTo>
                    <a:lnTo>
                      <a:pt x="435" y="354"/>
                    </a:lnTo>
                    <a:lnTo>
                      <a:pt x="440" y="351"/>
                    </a:lnTo>
                    <a:lnTo>
                      <a:pt x="438" y="345"/>
                    </a:lnTo>
                    <a:lnTo>
                      <a:pt x="438" y="337"/>
                    </a:lnTo>
                    <a:lnTo>
                      <a:pt x="448" y="338"/>
                    </a:lnTo>
                    <a:lnTo>
                      <a:pt x="451" y="338"/>
                    </a:lnTo>
                    <a:lnTo>
                      <a:pt x="452" y="340"/>
                    </a:lnTo>
                    <a:lnTo>
                      <a:pt x="456" y="340"/>
                    </a:lnTo>
                    <a:lnTo>
                      <a:pt x="462" y="341"/>
                    </a:lnTo>
                    <a:lnTo>
                      <a:pt x="469" y="341"/>
                    </a:lnTo>
                    <a:lnTo>
                      <a:pt x="469" y="343"/>
                    </a:lnTo>
                    <a:lnTo>
                      <a:pt x="472" y="345"/>
                    </a:lnTo>
                    <a:lnTo>
                      <a:pt x="472" y="354"/>
                    </a:lnTo>
                    <a:lnTo>
                      <a:pt x="470" y="352"/>
                    </a:lnTo>
                    <a:lnTo>
                      <a:pt x="456" y="352"/>
                    </a:lnTo>
                    <a:lnTo>
                      <a:pt x="452" y="357"/>
                    </a:lnTo>
                    <a:lnTo>
                      <a:pt x="444" y="363"/>
                    </a:lnTo>
                    <a:lnTo>
                      <a:pt x="442" y="365"/>
                    </a:lnTo>
                    <a:lnTo>
                      <a:pt x="440" y="366"/>
                    </a:lnTo>
                    <a:lnTo>
                      <a:pt x="435" y="366"/>
                    </a:lnTo>
                    <a:lnTo>
                      <a:pt x="424" y="368"/>
                    </a:lnTo>
                    <a:lnTo>
                      <a:pt x="415" y="370"/>
                    </a:lnTo>
                    <a:lnTo>
                      <a:pt x="403" y="372"/>
                    </a:lnTo>
                    <a:lnTo>
                      <a:pt x="398" y="375"/>
                    </a:lnTo>
                    <a:lnTo>
                      <a:pt x="394" y="382"/>
                    </a:lnTo>
                    <a:lnTo>
                      <a:pt x="382" y="393"/>
                    </a:lnTo>
                    <a:lnTo>
                      <a:pt x="375" y="396"/>
                    </a:lnTo>
                    <a:lnTo>
                      <a:pt x="374" y="397"/>
                    </a:lnTo>
                    <a:lnTo>
                      <a:pt x="374" y="400"/>
                    </a:lnTo>
                    <a:lnTo>
                      <a:pt x="378" y="412"/>
                    </a:lnTo>
                    <a:lnTo>
                      <a:pt x="378" y="414"/>
                    </a:lnTo>
                    <a:lnTo>
                      <a:pt x="380" y="414"/>
                    </a:lnTo>
                    <a:lnTo>
                      <a:pt x="380" y="415"/>
                    </a:lnTo>
                    <a:lnTo>
                      <a:pt x="428" y="415"/>
                    </a:lnTo>
                    <a:lnTo>
                      <a:pt x="437" y="412"/>
                    </a:lnTo>
                    <a:lnTo>
                      <a:pt x="449" y="400"/>
                    </a:lnTo>
                    <a:lnTo>
                      <a:pt x="468" y="389"/>
                    </a:lnTo>
                    <a:lnTo>
                      <a:pt x="469" y="389"/>
                    </a:lnTo>
                    <a:lnTo>
                      <a:pt x="469" y="397"/>
                    </a:lnTo>
                    <a:lnTo>
                      <a:pt x="472" y="401"/>
                    </a:lnTo>
                    <a:lnTo>
                      <a:pt x="473" y="410"/>
                    </a:lnTo>
                    <a:lnTo>
                      <a:pt x="473" y="415"/>
                    </a:lnTo>
                    <a:lnTo>
                      <a:pt x="475" y="417"/>
                    </a:lnTo>
                    <a:lnTo>
                      <a:pt x="476" y="417"/>
                    </a:lnTo>
                    <a:lnTo>
                      <a:pt x="486" y="411"/>
                    </a:lnTo>
                    <a:lnTo>
                      <a:pt x="497" y="400"/>
                    </a:lnTo>
                    <a:lnTo>
                      <a:pt x="498" y="394"/>
                    </a:lnTo>
                    <a:lnTo>
                      <a:pt x="501" y="389"/>
                    </a:lnTo>
                    <a:lnTo>
                      <a:pt x="518" y="386"/>
                    </a:lnTo>
                    <a:lnTo>
                      <a:pt x="523" y="386"/>
                    </a:lnTo>
                    <a:lnTo>
                      <a:pt x="526" y="387"/>
                    </a:lnTo>
                    <a:lnTo>
                      <a:pt x="532" y="384"/>
                    </a:lnTo>
                    <a:lnTo>
                      <a:pt x="539" y="379"/>
                    </a:lnTo>
                    <a:lnTo>
                      <a:pt x="539" y="376"/>
                    </a:lnTo>
                    <a:lnTo>
                      <a:pt x="540" y="373"/>
                    </a:lnTo>
                    <a:lnTo>
                      <a:pt x="542" y="375"/>
                    </a:lnTo>
                    <a:lnTo>
                      <a:pt x="542" y="372"/>
                    </a:lnTo>
                    <a:lnTo>
                      <a:pt x="553" y="336"/>
                    </a:lnTo>
                    <a:lnTo>
                      <a:pt x="555" y="333"/>
                    </a:lnTo>
                    <a:lnTo>
                      <a:pt x="553" y="333"/>
                    </a:lnTo>
                    <a:lnTo>
                      <a:pt x="551" y="334"/>
                    </a:lnTo>
                    <a:lnTo>
                      <a:pt x="549" y="334"/>
                    </a:lnTo>
                    <a:lnTo>
                      <a:pt x="539" y="329"/>
                    </a:lnTo>
                    <a:lnTo>
                      <a:pt x="536" y="326"/>
                    </a:lnTo>
                    <a:lnTo>
                      <a:pt x="530" y="323"/>
                    </a:lnTo>
                    <a:lnTo>
                      <a:pt x="530" y="322"/>
                    </a:lnTo>
                    <a:lnTo>
                      <a:pt x="542" y="305"/>
                    </a:lnTo>
                    <a:lnTo>
                      <a:pt x="547" y="299"/>
                    </a:lnTo>
                    <a:lnTo>
                      <a:pt x="561" y="280"/>
                    </a:lnTo>
                    <a:lnTo>
                      <a:pt x="561" y="278"/>
                    </a:lnTo>
                    <a:lnTo>
                      <a:pt x="567" y="270"/>
                    </a:lnTo>
                    <a:lnTo>
                      <a:pt x="567" y="269"/>
                    </a:lnTo>
                    <a:lnTo>
                      <a:pt x="564" y="267"/>
                    </a:lnTo>
                    <a:lnTo>
                      <a:pt x="539" y="287"/>
                    </a:lnTo>
                    <a:lnTo>
                      <a:pt x="523" y="296"/>
                    </a:lnTo>
                    <a:lnTo>
                      <a:pt x="522" y="296"/>
                    </a:lnTo>
                    <a:lnTo>
                      <a:pt x="516" y="294"/>
                    </a:lnTo>
                    <a:lnTo>
                      <a:pt x="514" y="291"/>
                    </a:lnTo>
                    <a:lnTo>
                      <a:pt x="497" y="291"/>
                    </a:lnTo>
                    <a:lnTo>
                      <a:pt x="487" y="294"/>
                    </a:lnTo>
                    <a:lnTo>
                      <a:pt x="486" y="294"/>
                    </a:lnTo>
                    <a:lnTo>
                      <a:pt x="475" y="288"/>
                    </a:lnTo>
                    <a:lnTo>
                      <a:pt x="468" y="277"/>
                    </a:lnTo>
                    <a:lnTo>
                      <a:pt x="459" y="267"/>
                    </a:lnTo>
                    <a:lnTo>
                      <a:pt x="452" y="262"/>
                    </a:lnTo>
                    <a:lnTo>
                      <a:pt x="452" y="256"/>
                    </a:lnTo>
                    <a:lnTo>
                      <a:pt x="454" y="250"/>
                    </a:lnTo>
                    <a:lnTo>
                      <a:pt x="454" y="245"/>
                    </a:lnTo>
                    <a:lnTo>
                      <a:pt x="451" y="238"/>
                    </a:lnTo>
                    <a:lnTo>
                      <a:pt x="444" y="232"/>
                    </a:lnTo>
                    <a:lnTo>
                      <a:pt x="447" y="231"/>
                    </a:lnTo>
                    <a:lnTo>
                      <a:pt x="442" y="227"/>
                    </a:lnTo>
                    <a:lnTo>
                      <a:pt x="441" y="225"/>
                    </a:lnTo>
                    <a:lnTo>
                      <a:pt x="421" y="216"/>
                    </a:lnTo>
                    <a:lnTo>
                      <a:pt x="421" y="213"/>
                    </a:lnTo>
                    <a:lnTo>
                      <a:pt x="420" y="211"/>
                    </a:lnTo>
                    <a:lnTo>
                      <a:pt x="415" y="213"/>
                    </a:lnTo>
                    <a:lnTo>
                      <a:pt x="413" y="213"/>
                    </a:lnTo>
                    <a:lnTo>
                      <a:pt x="412" y="211"/>
                    </a:lnTo>
                    <a:lnTo>
                      <a:pt x="412" y="213"/>
                    </a:lnTo>
                    <a:lnTo>
                      <a:pt x="410" y="213"/>
                    </a:lnTo>
                    <a:lnTo>
                      <a:pt x="402" y="209"/>
                    </a:lnTo>
                    <a:lnTo>
                      <a:pt x="401" y="207"/>
                    </a:lnTo>
                    <a:lnTo>
                      <a:pt x="389" y="193"/>
                    </a:lnTo>
                    <a:lnTo>
                      <a:pt x="388" y="188"/>
                    </a:lnTo>
                    <a:lnTo>
                      <a:pt x="389" y="179"/>
                    </a:lnTo>
                    <a:lnTo>
                      <a:pt x="388" y="179"/>
                    </a:lnTo>
                    <a:lnTo>
                      <a:pt x="388" y="176"/>
                    </a:lnTo>
                    <a:lnTo>
                      <a:pt x="385" y="172"/>
                    </a:lnTo>
                    <a:lnTo>
                      <a:pt x="382" y="169"/>
                    </a:lnTo>
                    <a:lnTo>
                      <a:pt x="373" y="168"/>
                    </a:lnTo>
                    <a:lnTo>
                      <a:pt x="371" y="169"/>
                    </a:lnTo>
                    <a:lnTo>
                      <a:pt x="370" y="172"/>
                    </a:lnTo>
                    <a:lnTo>
                      <a:pt x="366" y="178"/>
                    </a:lnTo>
                    <a:lnTo>
                      <a:pt x="361" y="176"/>
                    </a:lnTo>
                    <a:lnTo>
                      <a:pt x="360" y="176"/>
                    </a:lnTo>
                    <a:lnTo>
                      <a:pt x="358" y="175"/>
                    </a:lnTo>
                    <a:lnTo>
                      <a:pt x="358" y="161"/>
                    </a:lnTo>
                    <a:lnTo>
                      <a:pt x="360" y="161"/>
                    </a:lnTo>
                    <a:lnTo>
                      <a:pt x="360" y="160"/>
                    </a:lnTo>
                    <a:lnTo>
                      <a:pt x="358" y="158"/>
                    </a:lnTo>
                    <a:lnTo>
                      <a:pt x="356" y="157"/>
                    </a:lnTo>
                    <a:lnTo>
                      <a:pt x="356" y="153"/>
                    </a:lnTo>
                    <a:lnTo>
                      <a:pt x="354" y="153"/>
                    </a:lnTo>
                    <a:lnTo>
                      <a:pt x="350" y="156"/>
                    </a:lnTo>
                    <a:lnTo>
                      <a:pt x="349" y="156"/>
                    </a:lnTo>
                    <a:lnTo>
                      <a:pt x="349" y="158"/>
                    </a:lnTo>
                    <a:lnTo>
                      <a:pt x="346" y="166"/>
                    </a:lnTo>
                    <a:lnTo>
                      <a:pt x="346" y="168"/>
                    </a:lnTo>
                    <a:lnTo>
                      <a:pt x="345" y="168"/>
                    </a:lnTo>
                    <a:lnTo>
                      <a:pt x="342" y="169"/>
                    </a:lnTo>
                    <a:lnTo>
                      <a:pt x="338" y="171"/>
                    </a:lnTo>
                    <a:lnTo>
                      <a:pt x="332" y="171"/>
                    </a:lnTo>
                    <a:lnTo>
                      <a:pt x="322" y="168"/>
                    </a:lnTo>
                    <a:lnTo>
                      <a:pt x="321" y="168"/>
                    </a:lnTo>
                    <a:lnTo>
                      <a:pt x="321" y="166"/>
                    </a:lnTo>
                    <a:lnTo>
                      <a:pt x="331" y="139"/>
                    </a:lnTo>
                    <a:lnTo>
                      <a:pt x="329" y="136"/>
                    </a:lnTo>
                    <a:lnTo>
                      <a:pt x="310" y="127"/>
                    </a:lnTo>
                    <a:lnTo>
                      <a:pt x="310" y="120"/>
                    </a:lnTo>
                    <a:lnTo>
                      <a:pt x="308" y="120"/>
                    </a:lnTo>
                    <a:lnTo>
                      <a:pt x="294" y="123"/>
                    </a:lnTo>
                    <a:lnTo>
                      <a:pt x="291" y="123"/>
                    </a:lnTo>
                    <a:lnTo>
                      <a:pt x="289" y="122"/>
                    </a:lnTo>
                    <a:lnTo>
                      <a:pt x="287" y="122"/>
                    </a:lnTo>
                    <a:lnTo>
                      <a:pt x="287" y="105"/>
                    </a:lnTo>
                    <a:lnTo>
                      <a:pt x="272" y="90"/>
                    </a:lnTo>
                    <a:lnTo>
                      <a:pt x="264" y="76"/>
                    </a:lnTo>
                    <a:lnTo>
                      <a:pt x="262" y="75"/>
                    </a:lnTo>
                    <a:lnTo>
                      <a:pt x="262" y="73"/>
                    </a:lnTo>
                    <a:lnTo>
                      <a:pt x="254" y="66"/>
                    </a:lnTo>
                    <a:lnTo>
                      <a:pt x="254" y="65"/>
                    </a:lnTo>
                    <a:lnTo>
                      <a:pt x="253" y="63"/>
                    </a:lnTo>
                    <a:lnTo>
                      <a:pt x="253" y="62"/>
                    </a:lnTo>
                    <a:lnTo>
                      <a:pt x="250" y="56"/>
                    </a:lnTo>
                    <a:lnTo>
                      <a:pt x="250" y="55"/>
                    </a:lnTo>
                    <a:lnTo>
                      <a:pt x="248" y="53"/>
                    </a:lnTo>
                    <a:lnTo>
                      <a:pt x="237" y="34"/>
                    </a:lnTo>
                    <a:lnTo>
                      <a:pt x="237" y="32"/>
                    </a:lnTo>
                    <a:lnTo>
                      <a:pt x="236" y="31"/>
                    </a:lnTo>
                    <a:lnTo>
                      <a:pt x="236" y="30"/>
                    </a:lnTo>
                    <a:lnTo>
                      <a:pt x="234" y="30"/>
                    </a:lnTo>
                    <a:lnTo>
                      <a:pt x="231" y="24"/>
                    </a:lnTo>
                    <a:lnTo>
                      <a:pt x="229" y="22"/>
                    </a:lnTo>
                    <a:lnTo>
                      <a:pt x="207" y="12"/>
                    </a:lnTo>
                    <a:lnTo>
                      <a:pt x="205" y="15"/>
                    </a:lnTo>
                    <a:lnTo>
                      <a:pt x="204" y="20"/>
                    </a:lnTo>
                    <a:lnTo>
                      <a:pt x="200" y="20"/>
                    </a:lnTo>
                    <a:lnTo>
                      <a:pt x="195" y="16"/>
                    </a:lnTo>
                    <a:lnTo>
                      <a:pt x="195" y="15"/>
                    </a:lnTo>
                    <a:lnTo>
                      <a:pt x="193" y="12"/>
                    </a:lnTo>
                    <a:lnTo>
                      <a:pt x="191" y="12"/>
                    </a:lnTo>
                    <a:lnTo>
                      <a:pt x="190" y="9"/>
                    </a:lnTo>
                    <a:lnTo>
                      <a:pt x="185" y="5"/>
                    </a:lnTo>
                    <a:lnTo>
                      <a:pt x="185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96" name="Freeform 626">
                <a:extLst>
                  <a:ext uri="{FF2B5EF4-FFF2-40B4-BE49-F238E27FC236}">
                    <a16:creationId xmlns:a16="http://schemas.microsoft.com/office/drawing/2014/main" id="{951917EB-32D8-5C04-1FEB-844D5DE844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7" y="1963"/>
                <a:ext cx="90" cy="63"/>
              </a:xfrm>
              <a:custGeom>
                <a:avLst/>
                <a:gdLst>
                  <a:gd name="T0" fmla="*/ 14 w 360"/>
                  <a:gd name="T1" fmla="*/ 101 h 249"/>
                  <a:gd name="T2" fmla="*/ 9 w 360"/>
                  <a:gd name="T3" fmla="*/ 137 h 249"/>
                  <a:gd name="T4" fmla="*/ 4 w 360"/>
                  <a:gd name="T5" fmla="*/ 155 h 249"/>
                  <a:gd name="T6" fmla="*/ 31 w 360"/>
                  <a:gd name="T7" fmla="*/ 179 h 249"/>
                  <a:gd name="T8" fmla="*/ 33 w 360"/>
                  <a:gd name="T9" fmla="*/ 207 h 249"/>
                  <a:gd name="T10" fmla="*/ 46 w 360"/>
                  <a:gd name="T11" fmla="*/ 213 h 249"/>
                  <a:gd name="T12" fmla="*/ 62 w 360"/>
                  <a:gd name="T13" fmla="*/ 203 h 249"/>
                  <a:gd name="T14" fmla="*/ 100 w 360"/>
                  <a:gd name="T15" fmla="*/ 224 h 249"/>
                  <a:gd name="T16" fmla="*/ 118 w 360"/>
                  <a:gd name="T17" fmla="*/ 218 h 249"/>
                  <a:gd name="T18" fmla="*/ 135 w 360"/>
                  <a:gd name="T19" fmla="*/ 218 h 249"/>
                  <a:gd name="T20" fmla="*/ 151 w 360"/>
                  <a:gd name="T21" fmla="*/ 231 h 249"/>
                  <a:gd name="T22" fmla="*/ 167 w 360"/>
                  <a:gd name="T23" fmla="*/ 245 h 249"/>
                  <a:gd name="T24" fmla="*/ 181 w 360"/>
                  <a:gd name="T25" fmla="*/ 248 h 249"/>
                  <a:gd name="T26" fmla="*/ 205 w 360"/>
                  <a:gd name="T27" fmla="*/ 244 h 249"/>
                  <a:gd name="T28" fmla="*/ 209 w 360"/>
                  <a:gd name="T29" fmla="*/ 234 h 249"/>
                  <a:gd name="T30" fmla="*/ 223 w 360"/>
                  <a:gd name="T31" fmla="*/ 200 h 249"/>
                  <a:gd name="T32" fmla="*/ 233 w 360"/>
                  <a:gd name="T33" fmla="*/ 210 h 249"/>
                  <a:gd name="T34" fmla="*/ 242 w 360"/>
                  <a:gd name="T35" fmla="*/ 231 h 249"/>
                  <a:gd name="T36" fmla="*/ 251 w 360"/>
                  <a:gd name="T37" fmla="*/ 214 h 249"/>
                  <a:gd name="T38" fmla="*/ 279 w 360"/>
                  <a:gd name="T39" fmla="*/ 207 h 249"/>
                  <a:gd name="T40" fmla="*/ 293 w 360"/>
                  <a:gd name="T41" fmla="*/ 227 h 249"/>
                  <a:gd name="T42" fmla="*/ 317 w 360"/>
                  <a:gd name="T43" fmla="*/ 225 h 249"/>
                  <a:gd name="T44" fmla="*/ 310 w 360"/>
                  <a:gd name="T45" fmla="*/ 211 h 249"/>
                  <a:gd name="T46" fmla="*/ 318 w 360"/>
                  <a:gd name="T47" fmla="*/ 208 h 249"/>
                  <a:gd name="T48" fmla="*/ 326 w 360"/>
                  <a:gd name="T49" fmla="*/ 168 h 249"/>
                  <a:gd name="T50" fmla="*/ 339 w 360"/>
                  <a:gd name="T51" fmla="*/ 143 h 249"/>
                  <a:gd name="T52" fmla="*/ 345 w 360"/>
                  <a:gd name="T53" fmla="*/ 127 h 249"/>
                  <a:gd name="T54" fmla="*/ 357 w 360"/>
                  <a:gd name="T55" fmla="*/ 100 h 249"/>
                  <a:gd name="T56" fmla="*/ 333 w 360"/>
                  <a:gd name="T57" fmla="*/ 90 h 249"/>
                  <a:gd name="T58" fmla="*/ 262 w 360"/>
                  <a:gd name="T59" fmla="*/ 104 h 249"/>
                  <a:gd name="T60" fmla="*/ 266 w 360"/>
                  <a:gd name="T61" fmla="*/ 83 h 249"/>
                  <a:gd name="T62" fmla="*/ 308 w 360"/>
                  <a:gd name="T63" fmla="*/ 58 h 249"/>
                  <a:gd name="T64" fmla="*/ 336 w 360"/>
                  <a:gd name="T65" fmla="*/ 47 h 249"/>
                  <a:gd name="T66" fmla="*/ 353 w 360"/>
                  <a:gd name="T67" fmla="*/ 33 h 249"/>
                  <a:gd name="T68" fmla="*/ 335 w 360"/>
                  <a:gd name="T69" fmla="*/ 28 h 249"/>
                  <a:gd name="T70" fmla="*/ 319 w 360"/>
                  <a:gd name="T71" fmla="*/ 44 h 249"/>
                  <a:gd name="T72" fmla="*/ 272 w 360"/>
                  <a:gd name="T73" fmla="*/ 34 h 249"/>
                  <a:gd name="T74" fmla="*/ 271 w 360"/>
                  <a:gd name="T75" fmla="*/ 12 h 249"/>
                  <a:gd name="T76" fmla="*/ 250 w 360"/>
                  <a:gd name="T77" fmla="*/ 38 h 249"/>
                  <a:gd name="T78" fmla="*/ 223 w 360"/>
                  <a:gd name="T79" fmla="*/ 47 h 249"/>
                  <a:gd name="T80" fmla="*/ 208 w 360"/>
                  <a:gd name="T81" fmla="*/ 45 h 249"/>
                  <a:gd name="T82" fmla="*/ 180 w 360"/>
                  <a:gd name="T83" fmla="*/ 30 h 249"/>
                  <a:gd name="T84" fmla="*/ 167 w 360"/>
                  <a:gd name="T85" fmla="*/ 55 h 249"/>
                  <a:gd name="T86" fmla="*/ 158 w 360"/>
                  <a:gd name="T87" fmla="*/ 37 h 249"/>
                  <a:gd name="T88" fmla="*/ 151 w 360"/>
                  <a:gd name="T89" fmla="*/ 10 h 249"/>
                  <a:gd name="T90" fmla="*/ 149 w 360"/>
                  <a:gd name="T91" fmla="*/ 0 h 249"/>
                  <a:gd name="T92" fmla="*/ 118 w 360"/>
                  <a:gd name="T93" fmla="*/ 28 h 249"/>
                  <a:gd name="T94" fmla="*/ 106 w 360"/>
                  <a:gd name="T95" fmla="*/ 45 h 249"/>
                  <a:gd name="T96" fmla="*/ 79 w 360"/>
                  <a:gd name="T97" fmla="*/ 51 h 249"/>
                  <a:gd name="T98" fmla="*/ 98 w 360"/>
                  <a:gd name="T99" fmla="*/ 51 h 249"/>
                  <a:gd name="T100" fmla="*/ 99 w 360"/>
                  <a:gd name="T101" fmla="*/ 73 h 249"/>
                  <a:gd name="T102" fmla="*/ 79 w 360"/>
                  <a:gd name="T103" fmla="*/ 77 h 249"/>
                  <a:gd name="T104" fmla="*/ 75 w 360"/>
                  <a:gd name="T105" fmla="*/ 93 h 249"/>
                  <a:gd name="T106" fmla="*/ 58 w 360"/>
                  <a:gd name="T107" fmla="*/ 94 h 2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60" h="249">
                    <a:moveTo>
                      <a:pt x="47" y="87"/>
                    </a:moveTo>
                    <a:lnTo>
                      <a:pt x="46" y="87"/>
                    </a:lnTo>
                    <a:lnTo>
                      <a:pt x="21" y="91"/>
                    </a:lnTo>
                    <a:lnTo>
                      <a:pt x="18" y="91"/>
                    </a:lnTo>
                    <a:lnTo>
                      <a:pt x="14" y="101"/>
                    </a:lnTo>
                    <a:lnTo>
                      <a:pt x="14" y="105"/>
                    </a:lnTo>
                    <a:lnTo>
                      <a:pt x="12" y="110"/>
                    </a:lnTo>
                    <a:lnTo>
                      <a:pt x="7" y="115"/>
                    </a:lnTo>
                    <a:lnTo>
                      <a:pt x="5" y="117"/>
                    </a:lnTo>
                    <a:lnTo>
                      <a:pt x="9" y="137"/>
                    </a:lnTo>
                    <a:lnTo>
                      <a:pt x="12" y="139"/>
                    </a:lnTo>
                    <a:lnTo>
                      <a:pt x="12" y="140"/>
                    </a:lnTo>
                    <a:lnTo>
                      <a:pt x="0" y="148"/>
                    </a:lnTo>
                    <a:lnTo>
                      <a:pt x="0" y="153"/>
                    </a:lnTo>
                    <a:lnTo>
                      <a:pt x="4" y="155"/>
                    </a:lnTo>
                    <a:lnTo>
                      <a:pt x="8" y="160"/>
                    </a:lnTo>
                    <a:lnTo>
                      <a:pt x="15" y="164"/>
                    </a:lnTo>
                    <a:lnTo>
                      <a:pt x="26" y="175"/>
                    </a:lnTo>
                    <a:lnTo>
                      <a:pt x="31" y="178"/>
                    </a:lnTo>
                    <a:lnTo>
                      <a:pt x="31" y="179"/>
                    </a:lnTo>
                    <a:lnTo>
                      <a:pt x="32" y="179"/>
                    </a:lnTo>
                    <a:lnTo>
                      <a:pt x="28" y="193"/>
                    </a:lnTo>
                    <a:lnTo>
                      <a:pt x="22" y="197"/>
                    </a:lnTo>
                    <a:lnTo>
                      <a:pt x="25" y="199"/>
                    </a:lnTo>
                    <a:lnTo>
                      <a:pt x="33" y="207"/>
                    </a:lnTo>
                    <a:lnTo>
                      <a:pt x="33" y="210"/>
                    </a:lnTo>
                    <a:lnTo>
                      <a:pt x="35" y="215"/>
                    </a:lnTo>
                    <a:lnTo>
                      <a:pt x="37" y="215"/>
                    </a:lnTo>
                    <a:lnTo>
                      <a:pt x="43" y="214"/>
                    </a:lnTo>
                    <a:lnTo>
                      <a:pt x="46" y="213"/>
                    </a:lnTo>
                    <a:lnTo>
                      <a:pt x="46" y="211"/>
                    </a:lnTo>
                    <a:lnTo>
                      <a:pt x="53" y="201"/>
                    </a:lnTo>
                    <a:lnTo>
                      <a:pt x="60" y="201"/>
                    </a:lnTo>
                    <a:lnTo>
                      <a:pt x="61" y="203"/>
                    </a:lnTo>
                    <a:lnTo>
                      <a:pt x="62" y="203"/>
                    </a:lnTo>
                    <a:lnTo>
                      <a:pt x="89" y="208"/>
                    </a:lnTo>
                    <a:lnTo>
                      <a:pt x="92" y="211"/>
                    </a:lnTo>
                    <a:lnTo>
                      <a:pt x="95" y="217"/>
                    </a:lnTo>
                    <a:lnTo>
                      <a:pt x="95" y="224"/>
                    </a:lnTo>
                    <a:lnTo>
                      <a:pt x="100" y="224"/>
                    </a:lnTo>
                    <a:lnTo>
                      <a:pt x="106" y="227"/>
                    </a:lnTo>
                    <a:lnTo>
                      <a:pt x="107" y="230"/>
                    </a:lnTo>
                    <a:lnTo>
                      <a:pt x="108" y="230"/>
                    </a:lnTo>
                    <a:lnTo>
                      <a:pt x="115" y="222"/>
                    </a:lnTo>
                    <a:lnTo>
                      <a:pt x="118" y="218"/>
                    </a:lnTo>
                    <a:lnTo>
                      <a:pt x="121" y="211"/>
                    </a:lnTo>
                    <a:lnTo>
                      <a:pt x="121" y="210"/>
                    </a:lnTo>
                    <a:lnTo>
                      <a:pt x="128" y="210"/>
                    </a:lnTo>
                    <a:lnTo>
                      <a:pt x="128" y="213"/>
                    </a:lnTo>
                    <a:lnTo>
                      <a:pt x="135" y="218"/>
                    </a:lnTo>
                    <a:lnTo>
                      <a:pt x="138" y="220"/>
                    </a:lnTo>
                    <a:lnTo>
                      <a:pt x="144" y="221"/>
                    </a:lnTo>
                    <a:lnTo>
                      <a:pt x="145" y="222"/>
                    </a:lnTo>
                    <a:lnTo>
                      <a:pt x="145" y="230"/>
                    </a:lnTo>
                    <a:lnTo>
                      <a:pt x="151" y="231"/>
                    </a:lnTo>
                    <a:lnTo>
                      <a:pt x="151" y="241"/>
                    </a:lnTo>
                    <a:lnTo>
                      <a:pt x="156" y="241"/>
                    </a:lnTo>
                    <a:lnTo>
                      <a:pt x="156" y="242"/>
                    </a:lnTo>
                    <a:lnTo>
                      <a:pt x="158" y="242"/>
                    </a:lnTo>
                    <a:lnTo>
                      <a:pt x="167" y="245"/>
                    </a:lnTo>
                    <a:lnTo>
                      <a:pt x="173" y="245"/>
                    </a:lnTo>
                    <a:lnTo>
                      <a:pt x="177" y="246"/>
                    </a:lnTo>
                    <a:lnTo>
                      <a:pt x="178" y="249"/>
                    </a:lnTo>
                    <a:lnTo>
                      <a:pt x="181" y="249"/>
                    </a:lnTo>
                    <a:lnTo>
                      <a:pt x="181" y="248"/>
                    </a:lnTo>
                    <a:lnTo>
                      <a:pt x="191" y="222"/>
                    </a:lnTo>
                    <a:lnTo>
                      <a:pt x="194" y="222"/>
                    </a:lnTo>
                    <a:lnTo>
                      <a:pt x="198" y="227"/>
                    </a:lnTo>
                    <a:lnTo>
                      <a:pt x="202" y="235"/>
                    </a:lnTo>
                    <a:lnTo>
                      <a:pt x="205" y="244"/>
                    </a:lnTo>
                    <a:lnTo>
                      <a:pt x="206" y="245"/>
                    </a:lnTo>
                    <a:lnTo>
                      <a:pt x="206" y="244"/>
                    </a:lnTo>
                    <a:lnTo>
                      <a:pt x="208" y="241"/>
                    </a:lnTo>
                    <a:lnTo>
                      <a:pt x="208" y="235"/>
                    </a:lnTo>
                    <a:lnTo>
                      <a:pt x="209" y="234"/>
                    </a:lnTo>
                    <a:lnTo>
                      <a:pt x="209" y="227"/>
                    </a:lnTo>
                    <a:lnTo>
                      <a:pt x="208" y="220"/>
                    </a:lnTo>
                    <a:lnTo>
                      <a:pt x="208" y="206"/>
                    </a:lnTo>
                    <a:lnTo>
                      <a:pt x="212" y="197"/>
                    </a:lnTo>
                    <a:lnTo>
                      <a:pt x="223" y="200"/>
                    </a:lnTo>
                    <a:lnTo>
                      <a:pt x="226" y="200"/>
                    </a:lnTo>
                    <a:lnTo>
                      <a:pt x="227" y="201"/>
                    </a:lnTo>
                    <a:lnTo>
                      <a:pt x="227" y="203"/>
                    </a:lnTo>
                    <a:lnTo>
                      <a:pt x="229" y="206"/>
                    </a:lnTo>
                    <a:lnTo>
                      <a:pt x="233" y="210"/>
                    </a:lnTo>
                    <a:lnTo>
                      <a:pt x="237" y="211"/>
                    </a:lnTo>
                    <a:lnTo>
                      <a:pt x="241" y="215"/>
                    </a:lnTo>
                    <a:lnTo>
                      <a:pt x="244" y="225"/>
                    </a:lnTo>
                    <a:lnTo>
                      <a:pt x="244" y="230"/>
                    </a:lnTo>
                    <a:lnTo>
                      <a:pt x="242" y="231"/>
                    </a:lnTo>
                    <a:lnTo>
                      <a:pt x="242" y="235"/>
                    </a:lnTo>
                    <a:lnTo>
                      <a:pt x="244" y="237"/>
                    </a:lnTo>
                    <a:lnTo>
                      <a:pt x="247" y="228"/>
                    </a:lnTo>
                    <a:lnTo>
                      <a:pt x="247" y="217"/>
                    </a:lnTo>
                    <a:lnTo>
                      <a:pt x="251" y="214"/>
                    </a:lnTo>
                    <a:lnTo>
                      <a:pt x="257" y="214"/>
                    </a:lnTo>
                    <a:lnTo>
                      <a:pt x="257" y="208"/>
                    </a:lnTo>
                    <a:lnTo>
                      <a:pt x="262" y="208"/>
                    </a:lnTo>
                    <a:lnTo>
                      <a:pt x="269" y="207"/>
                    </a:lnTo>
                    <a:lnTo>
                      <a:pt x="279" y="207"/>
                    </a:lnTo>
                    <a:lnTo>
                      <a:pt x="282" y="208"/>
                    </a:lnTo>
                    <a:lnTo>
                      <a:pt x="285" y="208"/>
                    </a:lnTo>
                    <a:lnTo>
                      <a:pt x="294" y="214"/>
                    </a:lnTo>
                    <a:lnTo>
                      <a:pt x="292" y="224"/>
                    </a:lnTo>
                    <a:lnTo>
                      <a:pt x="293" y="227"/>
                    </a:lnTo>
                    <a:lnTo>
                      <a:pt x="301" y="235"/>
                    </a:lnTo>
                    <a:lnTo>
                      <a:pt x="304" y="235"/>
                    </a:lnTo>
                    <a:lnTo>
                      <a:pt x="304" y="234"/>
                    </a:lnTo>
                    <a:lnTo>
                      <a:pt x="310" y="231"/>
                    </a:lnTo>
                    <a:lnTo>
                      <a:pt x="317" y="225"/>
                    </a:lnTo>
                    <a:lnTo>
                      <a:pt x="314" y="218"/>
                    </a:lnTo>
                    <a:lnTo>
                      <a:pt x="311" y="214"/>
                    </a:lnTo>
                    <a:lnTo>
                      <a:pt x="311" y="215"/>
                    </a:lnTo>
                    <a:lnTo>
                      <a:pt x="310" y="215"/>
                    </a:lnTo>
                    <a:lnTo>
                      <a:pt x="310" y="211"/>
                    </a:lnTo>
                    <a:lnTo>
                      <a:pt x="308" y="210"/>
                    </a:lnTo>
                    <a:lnTo>
                      <a:pt x="308" y="208"/>
                    </a:lnTo>
                    <a:lnTo>
                      <a:pt x="310" y="207"/>
                    </a:lnTo>
                    <a:lnTo>
                      <a:pt x="314" y="208"/>
                    </a:lnTo>
                    <a:lnTo>
                      <a:pt x="318" y="208"/>
                    </a:lnTo>
                    <a:lnTo>
                      <a:pt x="322" y="210"/>
                    </a:lnTo>
                    <a:lnTo>
                      <a:pt x="324" y="204"/>
                    </a:lnTo>
                    <a:lnTo>
                      <a:pt x="324" y="201"/>
                    </a:lnTo>
                    <a:lnTo>
                      <a:pt x="322" y="199"/>
                    </a:lnTo>
                    <a:lnTo>
                      <a:pt x="326" y="168"/>
                    </a:lnTo>
                    <a:lnTo>
                      <a:pt x="326" y="165"/>
                    </a:lnTo>
                    <a:lnTo>
                      <a:pt x="328" y="165"/>
                    </a:lnTo>
                    <a:lnTo>
                      <a:pt x="336" y="150"/>
                    </a:lnTo>
                    <a:lnTo>
                      <a:pt x="339" y="146"/>
                    </a:lnTo>
                    <a:lnTo>
                      <a:pt x="339" y="143"/>
                    </a:lnTo>
                    <a:lnTo>
                      <a:pt x="340" y="139"/>
                    </a:lnTo>
                    <a:lnTo>
                      <a:pt x="340" y="136"/>
                    </a:lnTo>
                    <a:lnTo>
                      <a:pt x="342" y="133"/>
                    </a:lnTo>
                    <a:lnTo>
                      <a:pt x="345" y="129"/>
                    </a:lnTo>
                    <a:lnTo>
                      <a:pt x="345" y="127"/>
                    </a:lnTo>
                    <a:lnTo>
                      <a:pt x="354" y="111"/>
                    </a:lnTo>
                    <a:lnTo>
                      <a:pt x="360" y="107"/>
                    </a:lnTo>
                    <a:lnTo>
                      <a:pt x="359" y="107"/>
                    </a:lnTo>
                    <a:lnTo>
                      <a:pt x="357" y="105"/>
                    </a:lnTo>
                    <a:lnTo>
                      <a:pt x="357" y="100"/>
                    </a:lnTo>
                    <a:lnTo>
                      <a:pt x="356" y="91"/>
                    </a:lnTo>
                    <a:lnTo>
                      <a:pt x="353" y="87"/>
                    </a:lnTo>
                    <a:lnTo>
                      <a:pt x="353" y="79"/>
                    </a:lnTo>
                    <a:lnTo>
                      <a:pt x="352" y="79"/>
                    </a:lnTo>
                    <a:lnTo>
                      <a:pt x="333" y="90"/>
                    </a:lnTo>
                    <a:lnTo>
                      <a:pt x="321" y="102"/>
                    </a:lnTo>
                    <a:lnTo>
                      <a:pt x="312" y="105"/>
                    </a:lnTo>
                    <a:lnTo>
                      <a:pt x="264" y="105"/>
                    </a:lnTo>
                    <a:lnTo>
                      <a:pt x="264" y="104"/>
                    </a:lnTo>
                    <a:lnTo>
                      <a:pt x="262" y="104"/>
                    </a:lnTo>
                    <a:lnTo>
                      <a:pt x="262" y="102"/>
                    </a:lnTo>
                    <a:lnTo>
                      <a:pt x="258" y="90"/>
                    </a:lnTo>
                    <a:lnTo>
                      <a:pt x="258" y="87"/>
                    </a:lnTo>
                    <a:lnTo>
                      <a:pt x="259" y="86"/>
                    </a:lnTo>
                    <a:lnTo>
                      <a:pt x="266" y="83"/>
                    </a:lnTo>
                    <a:lnTo>
                      <a:pt x="278" y="72"/>
                    </a:lnTo>
                    <a:lnTo>
                      <a:pt x="282" y="65"/>
                    </a:lnTo>
                    <a:lnTo>
                      <a:pt x="287" y="62"/>
                    </a:lnTo>
                    <a:lnTo>
                      <a:pt x="299" y="60"/>
                    </a:lnTo>
                    <a:lnTo>
                      <a:pt x="308" y="58"/>
                    </a:lnTo>
                    <a:lnTo>
                      <a:pt x="319" y="56"/>
                    </a:lnTo>
                    <a:lnTo>
                      <a:pt x="324" y="56"/>
                    </a:lnTo>
                    <a:lnTo>
                      <a:pt x="326" y="55"/>
                    </a:lnTo>
                    <a:lnTo>
                      <a:pt x="328" y="53"/>
                    </a:lnTo>
                    <a:lnTo>
                      <a:pt x="336" y="47"/>
                    </a:lnTo>
                    <a:lnTo>
                      <a:pt x="340" y="42"/>
                    </a:lnTo>
                    <a:lnTo>
                      <a:pt x="354" y="42"/>
                    </a:lnTo>
                    <a:lnTo>
                      <a:pt x="356" y="44"/>
                    </a:lnTo>
                    <a:lnTo>
                      <a:pt x="356" y="35"/>
                    </a:lnTo>
                    <a:lnTo>
                      <a:pt x="353" y="33"/>
                    </a:lnTo>
                    <a:lnTo>
                      <a:pt x="353" y="31"/>
                    </a:lnTo>
                    <a:lnTo>
                      <a:pt x="346" y="31"/>
                    </a:lnTo>
                    <a:lnTo>
                      <a:pt x="340" y="30"/>
                    </a:lnTo>
                    <a:lnTo>
                      <a:pt x="336" y="30"/>
                    </a:lnTo>
                    <a:lnTo>
                      <a:pt x="335" y="28"/>
                    </a:lnTo>
                    <a:lnTo>
                      <a:pt x="332" y="28"/>
                    </a:lnTo>
                    <a:lnTo>
                      <a:pt x="322" y="27"/>
                    </a:lnTo>
                    <a:lnTo>
                      <a:pt x="322" y="35"/>
                    </a:lnTo>
                    <a:lnTo>
                      <a:pt x="324" y="41"/>
                    </a:lnTo>
                    <a:lnTo>
                      <a:pt x="319" y="44"/>
                    </a:lnTo>
                    <a:lnTo>
                      <a:pt x="315" y="45"/>
                    </a:lnTo>
                    <a:lnTo>
                      <a:pt x="305" y="47"/>
                    </a:lnTo>
                    <a:lnTo>
                      <a:pt x="285" y="38"/>
                    </a:lnTo>
                    <a:lnTo>
                      <a:pt x="273" y="35"/>
                    </a:lnTo>
                    <a:lnTo>
                      <a:pt x="272" y="34"/>
                    </a:lnTo>
                    <a:lnTo>
                      <a:pt x="271" y="34"/>
                    </a:lnTo>
                    <a:lnTo>
                      <a:pt x="271" y="27"/>
                    </a:lnTo>
                    <a:lnTo>
                      <a:pt x="273" y="16"/>
                    </a:lnTo>
                    <a:lnTo>
                      <a:pt x="273" y="13"/>
                    </a:lnTo>
                    <a:lnTo>
                      <a:pt x="271" y="12"/>
                    </a:lnTo>
                    <a:lnTo>
                      <a:pt x="269" y="12"/>
                    </a:lnTo>
                    <a:lnTo>
                      <a:pt x="259" y="13"/>
                    </a:lnTo>
                    <a:lnTo>
                      <a:pt x="254" y="14"/>
                    </a:lnTo>
                    <a:lnTo>
                      <a:pt x="254" y="16"/>
                    </a:lnTo>
                    <a:lnTo>
                      <a:pt x="250" y="38"/>
                    </a:lnTo>
                    <a:lnTo>
                      <a:pt x="244" y="47"/>
                    </a:lnTo>
                    <a:lnTo>
                      <a:pt x="242" y="47"/>
                    </a:lnTo>
                    <a:lnTo>
                      <a:pt x="241" y="48"/>
                    </a:lnTo>
                    <a:lnTo>
                      <a:pt x="225" y="47"/>
                    </a:lnTo>
                    <a:lnTo>
                      <a:pt x="223" y="47"/>
                    </a:lnTo>
                    <a:lnTo>
                      <a:pt x="219" y="48"/>
                    </a:lnTo>
                    <a:lnTo>
                      <a:pt x="216" y="48"/>
                    </a:lnTo>
                    <a:lnTo>
                      <a:pt x="212" y="47"/>
                    </a:lnTo>
                    <a:lnTo>
                      <a:pt x="209" y="45"/>
                    </a:lnTo>
                    <a:lnTo>
                      <a:pt x="208" y="45"/>
                    </a:lnTo>
                    <a:lnTo>
                      <a:pt x="206" y="42"/>
                    </a:lnTo>
                    <a:lnTo>
                      <a:pt x="205" y="42"/>
                    </a:lnTo>
                    <a:lnTo>
                      <a:pt x="201" y="38"/>
                    </a:lnTo>
                    <a:lnTo>
                      <a:pt x="181" y="30"/>
                    </a:lnTo>
                    <a:lnTo>
                      <a:pt x="180" y="30"/>
                    </a:lnTo>
                    <a:lnTo>
                      <a:pt x="178" y="33"/>
                    </a:lnTo>
                    <a:lnTo>
                      <a:pt x="175" y="37"/>
                    </a:lnTo>
                    <a:lnTo>
                      <a:pt x="175" y="38"/>
                    </a:lnTo>
                    <a:lnTo>
                      <a:pt x="171" y="48"/>
                    </a:lnTo>
                    <a:lnTo>
                      <a:pt x="167" y="55"/>
                    </a:lnTo>
                    <a:lnTo>
                      <a:pt x="167" y="53"/>
                    </a:lnTo>
                    <a:lnTo>
                      <a:pt x="166" y="53"/>
                    </a:lnTo>
                    <a:lnTo>
                      <a:pt x="162" y="48"/>
                    </a:lnTo>
                    <a:lnTo>
                      <a:pt x="159" y="42"/>
                    </a:lnTo>
                    <a:lnTo>
                      <a:pt x="158" y="37"/>
                    </a:lnTo>
                    <a:lnTo>
                      <a:pt x="158" y="28"/>
                    </a:lnTo>
                    <a:lnTo>
                      <a:pt x="156" y="27"/>
                    </a:lnTo>
                    <a:lnTo>
                      <a:pt x="153" y="16"/>
                    </a:lnTo>
                    <a:lnTo>
                      <a:pt x="153" y="12"/>
                    </a:lnTo>
                    <a:lnTo>
                      <a:pt x="151" y="10"/>
                    </a:lnTo>
                    <a:lnTo>
                      <a:pt x="149" y="9"/>
                    </a:lnTo>
                    <a:lnTo>
                      <a:pt x="149" y="5"/>
                    </a:lnTo>
                    <a:lnTo>
                      <a:pt x="151" y="2"/>
                    </a:lnTo>
                    <a:lnTo>
                      <a:pt x="151" y="0"/>
                    </a:lnTo>
                    <a:lnTo>
                      <a:pt x="149" y="0"/>
                    </a:lnTo>
                    <a:lnTo>
                      <a:pt x="137" y="12"/>
                    </a:lnTo>
                    <a:lnTo>
                      <a:pt x="134" y="16"/>
                    </a:lnTo>
                    <a:lnTo>
                      <a:pt x="129" y="20"/>
                    </a:lnTo>
                    <a:lnTo>
                      <a:pt x="122" y="20"/>
                    </a:lnTo>
                    <a:lnTo>
                      <a:pt x="118" y="28"/>
                    </a:lnTo>
                    <a:lnTo>
                      <a:pt x="114" y="28"/>
                    </a:lnTo>
                    <a:lnTo>
                      <a:pt x="111" y="31"/>
                    </a:lnTo>
                    <a:lnTo>
                      <a:pt x="108" y="40"/>
                    </a:lnTo>
                    <a:lnTo>
                      <a:pt x="108" y="44"/>
                    </a:lnTo>
                    <a:lnTo>
                      <a:pt x="106" y="45"/>
                    </a:lnTo>
                    <a:lnTo>
                      <a:pt x="99" y="45"/>
                    </a:lnTo>
                    <a:lnTo>
                      <a:pt x="98" y="44"/>
                    </a:lnTo>
                    <a:lnTo>
                      <a:pt x="85" y="44"/>
                    </a:lnTo>
                    <a:lnTo>
                      <a:pt x="79" y="50"/>
                    </a:lnTo>
                    <a:lnTo>
                      <a:pt x="79" y="51"/>
                    </a:lnTo>
                    <a:lnTo>
                      <a:pt x="81" y="51"/>
                    </a:lnTo>
                    <a:lnTo>
                      <a:pt x="82" y="53"/>
                    </a:lnTo>
                    <a:lnTo>
                      <a:pt x="89" y="53"/>
                    </a:lnTo>
                    <a:lnTo>
                      <a:pt x="95" y="51"/>
                    </a:lnTo>
                    <a:lnTo>
                      <a:pt x="98" y="51"/>
                    </a:lnTo>
                    <a:lnTo>
                      <a:pt x="108" y="55"/>
                    </a:lnTo>
                    <a:lnTo>
                      <a:pt x="114" y="63"/>
                    </a:lnTo>
                    <a:lnTo>
                      <a:pt x="114" y="66"/>
                    </a:lnTo>
                    <a:lnTo>
                      <a:pt x="107" y="70"/>
                    </a:lnTo>
                    <a:lnTo>
                      <a:pt x="99" y="73"/>
                    </a:lnTo>
                    <a:lnTo>
                      <a:pt x="95" y="72"/>
                    </a:lnTo>
                    <a:lnTo>
                      <a:pt x="93" y="72"/>
                    </a:lnTo>
                    <a:lnTo>
                      <a:pt x="81" y="74"/>
                    </a:lnTo>
                    <a:lnTo>
                      <a:pt x="79" y="74"/>
                    </a:lnTo>
                    <a:lnTo>
                      <a:pt x="79" y="77"/>
                    </a:lnTo>
                    <a:lnTo>
                      <a:pt x="78" y="79"/>
                    </a:lnTo>
                    <a:lnTo>
                      <a:pt x="81" y="84"/>
                    </a:lnTo>
                    <a:lnTo>
                      <a:pt x="78" y="87"/>
                    </a:lnTo>
                    <a:lnTo>
                      <a:pt x="75" y="88"/>
                    </a:lnTo>
                    <a:lnTo>
                      <a:pt x="75" y="93"/>
                    </a:lnTo>
                    <a:lnTo>
                      <a:pt x="77" y="95"/>
                    </a:lnTo>
                    <a:lnTo>
                      <a:pt x="77" y="100"/>
                    </a:lnTo>
                    <a:lnTo>
                      <a:pt x="72" y="100"/>
                    </a:lnTo>
                    <a:lnTo>
                      <a:pt x="62" y="97"/>
                    </a:lnTo>
                    <a:lnTo>
                      <a:pt x="58" y="94"/>
                    </a:lnTo>
                    <a:lnTo>
                      <a:pt x="53" y="88"/>
                    </a:lnTo>
                    <a:lnTo>
                      <a:pt x="48" y="88"/>
                    </a:lnTo>
                    <a:lnTo>
                      <a:pt x="47" y="8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97" name="Freeform 627">
                <a:extLst>
                  <a:ext uri="{FF2B5EF4-FFF2-40B4-BE49-F238E27FC236}">
                    <a16:creationId xmlns:a16="http://schemas.microsoft.com/office/drawing/2014/main" id="{74D5F424-B469-B56F-0977-6EC2935838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2" y="590"/>
                <a:ext cx="207" cy="197"/>
              </a:xfrm>
              <a:custGeom>
                <a:avLst/>
                <a:gdLst>
                  <a:gd name="T0" fmla="*/ 617 w 831"/>
                  <a:gd name="T1" fmla="*/ 79 h 786"/>
                  <a:gd name="T2" fmla="*/ 581 w 831"/>
                  <a:gd name="T3" fmla="*/ 96 h 786"/>
                  <a:gd name="T4" fmla="*/ 551 w 831"/>
                  <a:gd name="T5" fmla="*/ 101 h 786"/>
                  <a:gd name="T6" fmla="*/ 535 w 831"/>
                  <a:gd name="T7" fmla="*/ 134 h 786"/>
                  <a:gd name="T8" fmla="*/ 514 w 831"/>
                  <a:gd name="T9" fmla="*/ 144 h 786"/>
                  <a:gd name="T10" fmla="*/ 441 w 831"/>
                  <a:gd name="T11" fmla="*/ 153 h 786"/>
                  <a:gd name="T12" fmla="*/ 395 w 831"/>
                  <a:gd name="T13" fmla="*/ 167 h 786"/>
                  <a:gd name="T14" fmla="*/ 380 w 831"/>
                  <a:gd name="T15" fmla="*/ 164 h 786"/>
                  <a:gd name="T16" fmla="*/ 369 w 831"/>
                  <a:gd name="T17" fmla="*/ 143 h 786"/>
                  <a:gd name="T18" fmla="*/ 346 w 831"/>
                  <a:gd name="T19" fmla="*/ 146 h 786"/>
                  <a:gd name="T20" fmla="*/ 309 w 831"/>
                  <a:gd name="T21" fmla="*/ 122 h 786"/>
                  <a:gd name="T22" fmla="*/ 261 w 831"/>
                  <a:gd name="T23" fmla="*/ 101 h 786"/>
                  <a:gd name="T24" fmla="*/ 189 w 831"/>
                  <a:gd name="T25" fmla="*/ 86 h 786"/>
                  <a:gd name="T26" fmla="*/ 140 w 831"/>
                  <a:gd name="T27" fmla="*/ 68 h 786"/>
                  <a:gd name="T28" fmla="*/ 110 w 831"/>
                  <a:gd name="T29" fmla="*/ 26 h 786"/>
                  <a:gd name="T30" fmla="*/ 69 w 831"/>
                  <a:gd name="T31" fmla="*/ 34 h 786"/>
                  <a:gd name="T32" fmla="*/ 15 w 831"/>
                  <a:gd name="T33" fmla="*/ 0 h 786"/>
                  <a:gd name="T34" fmla="*/ 14 w 831"/>
                  <a:gd name="T35" fmla="*/ 57 h 786"/>
                  <a:gd name="T36" fmla="*/ 0 w 831"/>
                  <a:gd name="T37" fmla="*/ 94 h 786"/>
                  <a:gd name="T38" fmla="*/ 56 w 831"/>
                  <a:gd name="T39" fmla="*/ 112 h 786"/>
                  <a:gd name="T40" fmla="*/ 106 w 831"/>
                  <a:gd name="T41" fmla="*/ 165 h 786"/>
                  <a:gd name="T42" fmla="*/ 109 w 831"/>
                  <a:gd name="T43" fmla="*/ 288 h 786"/>
                  <a:gd name="T44" fmla="*/ 78 w 831"/>
                  <a:gd name="T45" fmla="*/ 325 h 786"/>
                  <a:gd name="T46" fmla="*/ 56 w 831"/>
                  <a:gd name="T47" fmla="*/ 347 h 786"/>
                  <a:gd name="T48" fmla="*/ 86 w 831"/>
                  <a:gd name="T49" fmla="*/ 392 h 786"/>
                  <a:gd name="T50" fmla="*/ 98 w 831"/>
                  <a:gd name="T51" fmla="*/ 466 h 786"/>
                  <a:gd name="T52" fmla="*/ 115 w 831"/>
                  <a:gd name="T53" fmla="*/ 576 h 786"/>
                  <a:gd name="T54" fmla="*/ 134 w 831"/>
                  <a:gd name="T55" fmla="*/ 646 h 786"/>
                  <a:gd name="T56" fmla="*/ 154 w 831"/>
                  <a:gd name="T57" fmla="*/ 640 h 786"/>
                  <a:gd name="T58" fmla="*/ 187 w 831"/>
                  <a:gd name="T59" fmla="*/ 649 h 786"/>
                  <a:gd name="T60" fmla="*/ 161 w 831"/>
                  <a:gd name="T61" fmla="*/ 643 h 786"/>
                  <a:gd name="T62" fmla="*/ 173 w 831"/>
                  <a:gd name="T63" fmla="*/ 657 h 786"/>
                  <a:gd name="T64" fmla="*/ 194 w 831"/>
                  <a:gd name="T65" fmla="*/ 688 h 786"/>
                  <a:gd name="T66" fmla="*/ 228 w 831"/>
                  <a:gd name="T67" fmla="*/ 735 h 786"/>
                  <a:gd name="T68" fmla="*/ 273 w 831"/>
                  <a:gd name="T69" fmla="*/ 727 h 786"/>
                  <a:gd name="T70" fmla="*/ 237 w 831"/>
                  <a:gd name="T71" fmla="*/ 734 h 786"/>
                  <a:gd name="T72" fmla="*/ 254 w 831"/>
                  <a:gd name="T73" fmla="*/ 784 h 786"/>
                  <a:gd name="T74" fmla="*/ 328 w 831"/>
                  <a:gd name="T75" fmla="*/ 743 h 786"/>
                  <a:gd name="T76" fmla="*/ 357 w 831"/>
                  <a:gd name="T77" fmla="*/ 699 h 786"/>
                  <a:gd name="T78" fmla="*/ 395 w 831"/>
                  <a:gd name="T79" fmla="*/ 709 h 786"/>
                  <a:gd name="T80" fmla="*/ 433 w 831"/>
                  <a:gd name="T81" fmla="*/ 707 h 786"/>
                  <a:gd name="T82" fmla="*/ 511 w 831"/>
                  <a:gd name="T83" fmla="*/ 685 h 786"/>
                  <a:gd name="T84" fmla="*/ 531 w 831"/>
                  <a:gd name="T85" fmla="*/ 678 h 786"/>
                  <a:gd name="T86" fmla="*/ 550 w 831"/>
                  <a:gd name="T87" fmla="*/ 646 h 786"/>
                  <a:gd name="T88" fmla="*/ 581 w 831"/>
                  <a:gd name="T89" fmla="*/ 586 h 786"/>
                  <a:gd name="T90" fmla="*/ 601 w 831"/>
                  <a:gd name="T91" fmla="*/ 556 h 786"/>
                  <a:gd name="T92" fmla="*/ 634 w 831"/>
                  <a:gd name="T93" fmla="*/ 569 h 786"/>
                  <a:gd name="T94" fmla="*/ 711 w 831"/>
                  <a:gd name="T95" fmla="*/ 575 h 786"/>
                  <a:gd name="T96" fmla="*/ 715 w 831"/>
                  <a:gd name="T97" fmla="*/ 540 h 786"/>
                  <a:gd name="T98" fmla="*/ 781 w 831"/>
                  <a:gd name="T99" fmla="*/ 505 h 786"/>
                  <a:gd name="T100" fmla="*/ 771 w 831"/>
                  <a:gd name="T101" fmla="*/ 452 h 786"/>
                  <a:gd name="T102" fmla="*/ 736 w 831"/>
                  <a:gd name="T103" fmla="*/ 388 h 786"/>
                  <a:gd name="T104" fmla="*/ 733 w 831"/>
                  <a:gd name="T105" fmla="*/ 330 h 786"/>
                  <a:gd name="T106" fmla="*/ 757 w 831"/>
                  <a:gd name="T107" fmla="*/ 297 h 786"/>
                  <a:gd name="T108" fmla="*/ 772 w 831"/>
                  <a:gd name="T109" fmla="*/ 312 h 786"/>
                  <a:gd name="T110" fmla="*/ 775 w 831"/>
                  <a:gd name="T111" fmla="*/ 315 h 786"/>
                  <a:gd name="T112" fmla="*/ 789 w 831"/>
                  <a:gd name="T113" fmla="*/ 294 h 786"/>
                  <a:gd name="T114" fmla="*/ 799 w 831"/>
                  <a:gd name="T115" fmla="*/ 252 h 786"/>
                  <a:gd name="T116" fmla="*/ 831 w 831"/>
                  <a:gd name="T117" fmla="*/ 244 h 786"/>
                  <a:gd name="T118" fmla="*/ 817 w 831"/>
                  <a:gd name="T119" fmla="*/ 185 h 786"/>
                  <a:gd name="T120" fmla="*/ 799 w 831"/>
                  <a:gd name="T121" fmla="*/ 149 h 786"/>
                  <a:gd name="T122" fmla="*/ 793 w 831"/>
                  <a:gd name="T123" fmla="*/ 103 h 786"/>
                  <a:gd name="T124" fmla="*/ 755 w 831"/>
                  <a:gd name="T125" fmla="*/ 103 h 7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831" h="786">
                    <a:moveTo>
                      <a:pt x="681" y="77"/>
                    </a:moveTo>
                    <a:lnTo>
                      <a:pt x="680" y="77"/>
                    </a:lnTo>
                    <a:lnTo>
                      <a:pt x="676" y="74"/>
                    </a:lnTo>
                    <a:lnTo>
                      <a:pt x="671" y="74"/>
                    </a:lnTo>
                    <a:lnTo>
                      <a:pt x="642" y="77"/>
                    </a:lnTo>
                    <a:lnTo>
                      <a:pt x="641" y="79"/>
                    </a:lnTo>
                    <a:lnTo>
                      <a:pt x="640" y="79"/>
                    </a:lnTo>
                    <a:lnTo>
                      <a:pt x="626" y="82"/>
                    </a:lnTo>
                    <a:lnTo>
                      <a:pt x="617" y="79"/>
                    </a:lnTo>
                    <a:lnTo>
                      <a:pt x="614" y="77"/>
                    </a:lnTo>
                    <a:lnTo>
                      <a:pt x="609" y="79"/>
                    </a:lnTo>
                    <a:lnTo>
                      <a:pt x="609" y="80"/>
                    </a:lnTo>
                    <a:lnTo>
                      <a:pt x="606" y="80"/>
                    </a:lnTo>
                    <a:lnTo>
                      <a:pt x="594" y="86"/>
                    </a:lnTo>
                    <a:lnTo>
                      <a:pt x="594" y="87"/>
                    </a:lnTo>
                    <a:lnTo>
                      <a:pt x="587" y="93"/>
                    </a:lnTo>
                    <a:lnTo>
                      <a:pt x="585" y="94"/>
                    </a:lnTo>
                    <a:lnTo>
                      <a:pt x="581" y="96"/>
                    </a:lnTo>
                    <a:lnTo>
                      <a:pt x="578" y="97"/>
                    </a:lnTo>
                    <a:lnTo>
                      <a:pt x="573" y="97"/>
                    </a:lnTo>
                    <a:lnTo>
                      <a:pt x="564" y="91"/>
                    </a:lnTo>
                    <a:lnTo>
                      <a:pt x="556" y="87"/>
                    </a:lnTo>
                    <a:lnTo>
                      <a:pt x="554" y="86"/>
                    </a:lnTo>
                    <a:lnTo>
                      <a:pt x="551" y="87"/>
                    </a:lnTo>
                    <a:lnTo>
                      <a:pt x="551" y="89"/>
                    </a:lnTo>
                    <a:lnTo>
                      <a:pt x="550" y="94"/>
                    </a:lnTo>
                    <a:lnTo>
                      <a:pt x="551" y="101"/>
                    </a:lnTo>
                    <a:lnTo>
                      <a:pt x="553" y="105"/>
                    </a:lnTo>
                    <a:lnTo>
                      <a:pt x="550" y="112"/>
                    </a:lnTo>
                    <a:lnTo>
                      <a:pt x="549" y="114"/>
                    </a:lnTo>
                    <a:lnTo>
                      <a:pt x="543" y="117"/>
                    </a:lnTo>
                    <a:lnTo>
                      <a:pt x="541" y="117"/>
                    </a:lnTo>
                    <a:lnTo>
                      <a:pt x="536" y="121"/>
                    </a:lnTo>
                    <a:lnTo>
                      <a:pt x="535" y="127"/>
                    </a:lnTo>
                    <a:lnTo>
                      <a:pt x="536" y="132"/>
                    </a:lnTo>
                    <a:lnTo>
                      <a:pt x="535" y="134"/>
                    </a:lnTo>
                    <a:lnTo>
                      <a:pt x="535" y="135"/>
                    </a:lnTo>
                    <a:lnTo>
                      <a:pt x="534" y="135"/>
                    </a:lnTo>
                    <a:lnTo>
                      <a:pt x="532" y="136"/>
                    </a:lnTo>
                    <a:lnTo>
                      <a:pt x="532" y="135"/>
                    </a:lnTo>
                    <a:lnTo>
                      <a:pt x="525" y="135"/>
                    </a:lnTo>
                    <a:lnTo>
                      <a:pt x="517" y="141"/>
                    </a:lnTo>
                    <a:lnTo>
                      <a:pt x="515" y="141"/>
                    </a:lnTo>
                    <a:lnTo>
                      <a:pt x="514" y="143"/>
                    </a:lnTo>
                    <a:lnTo>
                      <a:pt x="514" y="144"/>
                    </a:lnTo>
                    <a:lnTo>
                      <a:pt x="501" y="150"/>
                    </a:lnTo>
                    <a:lnTo>
                      <a:pt x="486" y="153"/>
                    </a:lnTo>
                    <a:lnTo>
                      <a:pt x="482" y="157"/>
                    </a:lnTo>
                    <a:lnTo>
                      <a:pt x="479" y="157"/>
                    </a:lnTo>
                    <a:lnTo>
                      <a:pt x="469" y="158"/>
                    </a:lnTo>
                    <a:lnTo>
                      <a:pt x="462" y="157"/>
                    </a:lnTo>
                    <a:lnTo>
                      <a:pt x="461" y="157"/>
                    </a:lnTo>
                    <a:lnTo>
                      <a:pt x="458" y="156"/>
                    </a:lnTo>
                    <a:lnTo>
                      <a:pt x="441" y="153"/>
                    </a:lnTo>
                    <a:lnTo>
                      <a:pt x="426" y="156"/>
                    </a:lnTo>
                    <a:lnTo>
                      <a:pt x="407" y="154"/>
                    </a:lnTo>
                    <a:lnTo>
                      <a:pt x="404" y="151"/>
                    </a:lnTo>
                    <a:lnTo>
                      <a:pt x="397" y="150"/>
                    </a:lnTo>
                    <a:lnTo>
                      <a:pt x="395" y="150"/>
                    </a:lnTo>
                    <a:lnTo>
                      <a:pt x="395" y="154"/>
                    </a:lnTo>
                    <a:lnTo>
                      <a:pt x="397" y="157"/>
                    </a:lnTo>
                    <a:lnTo>
                      <a:pt x="397" y="164"/>
                    </a:lnTo>
                    <a:lnTo>
                      <a:pt x="395" y="167"/>
                    </a:lnTo>
                    <a:lnTo>
                      <a:pt x="391" y="170"/>
                    </a:lnTo>
                    <a:lnTo>
                      <a:pt x="388" y="167"/>
                    </a:lnTo>
                    <a:lnTo>
                      <a:pt x="387" y="163"/>
                    </a:lnTo>
                    <a:lnTo>
                      <a:pt x="386" y="163"/>
                    </a:lnTo>
                    <a:lnTo>
                      <a:pt x="386" y="173"/>
                    </a:lnTo>
                    <a:lnTo>
                      <a:pt x="383" y="173"/>
                    </a:lnTo>
                    <a:lnTo>
                      <a:pt x="381" y="163"/>
                    </a:lnTo>
                    <a:lnTo>
                      <a:pt x="380" y="163"/>
                    </a:lnTo>
                    <a:lnTo>
                      <a:pt x="380" y="164"/>
                    </a:lnTo>
                    <a:lnTo>
                      <a:pt x="378" y="168"/>
                    </a:lnTo>
                    <a:lnTo>
                      <a:pt x="378" y="170"/>
                    </a:lnTo>
                    <a:lnTo>
                      <a:pt x="377" y="171"/>
                    </a:lnTo>
                    <a:lnTo>
                      <a:pt x="373" y="171"/>
                    </a:lnTo>
                    <a:lnTo>
                      <a:pt x="373" y="167"/>
                    </a:lnTo>
                    <a:lnTo>
                      <a:pt x="369" y="158"/>
                    </a:lnTo>
                    <a:lnTo>
                      <a:pt x="366" y="156"/>
                    </a:lnTo>
                    <a:lnTo>
                      <a:pt x="366" y="153"/>
                    </a:lnTo>
                    <a:lnTo>
                      <a:pt x="369" y="143"/>
                    </a:lnTo>
                    <a:lnTo>
                      <a:pt x="378" y="146"/>
                    </a:lnTo>
                    <a:lnTo>
                      <a:pt x="383" y="146"/>
                    </a:lnTo>
                    <a:lnTo>
                      <a:pt x="384" y="147"/>
                    </a:lnTo>
                    <a:lnTo>
                      <a:pt x="384" y="146"/>
                    </a:lnTo>
                    <a:lnTo>
                      <a:pt x="364" y="139"/>
                    </a:lnTo>
                    <a:lnTo>
                      <a:pt x="363" y="139"/>
                    </a:lnTo>
                    <a:lnTo>
                      <a:pt x="359" y="141"/>
                    </a:lnTo>
                    <a:lnTo>
                      <a:pt x="348" y="144"/>
                    </a:lnTo>
                    <a:lnTo>
                      <a:pt x="346" y="146"/>
                    </a:lnTo>
                    <a:lnTo>
                      <a:pt x="343" y="146"/>
                    </a:lnTo>
                    <a:lnTo>
                      <a:pt x="327" y="143"/>
                    </a:lnTo>
                    <a:lnTo>
                      <a:pt x="311" y="135"/>
                    </a:lnTo>
                    <a:lnTo>
                      <a:pt x="310" y="135"/>
                    </a:lnTo>
                    <a:lnTo>
                      <a:pt x="306" y="128"/>
                    </a:lnTo>
                    <a:lnTo>
                      <a:pt x="304" y="127"/>
                    </a:lnTo>
                    <a:lnTo>
                      <a:pt x="304" y="125"/>
                    </a:lnTo>
                    <a:lnTo>
                      <a:pt x="307" y="122"/>
                    </a:lnTo>
                    <a:lnTo>
                      <a:pt x="309" y="122"/>
                    </a:lnTo>
                    <a:lnTo>
                      <a:pt x="311" y="120"/>
                    </a:lnTo>
                    <a:lnTo>
                      <a:pt x="307" y="115"/>
                    </a:lnTo>
                    <a:lnTo>
                      <a:pt x="303" y="114"/>
                    </a:lnTo>
                    <a:lnTo>
                      <a:pt x="297" y="115"/>
                    </a:lnTo>
                    <a:lnTo>
                      <a:pt x="296" y="117"/>
                    </a:lnTo>
                    <a:lnTo>
                      <a:pt x="293" y="118"/>
                    </a:lnTo>
                    <a:lnTo>
                      <a:pt x="282" y="117"/>
                    </a:lnTo>
                    <a:lnTo>
                      <a:pt x="274" y="107"/>
                    </a:lnTo>
                    <a:lnTo>
                      <a:pt x="261" y="101"/>
                    </a:lnTo>
                    <a:lnTo>
                      <a:pt x="260" y="103"/>
                    </a:lnTo>
                    <a:lnTo>
                      <a:pt x="246" y="103"/>
                    </a:lnTo>
                    <a:lnTo>
                      <a:pt x="230" y="100"/>
                    </a:lnTo>
                    <a:lnTo>
                      <a:pt x="216" y="100"/>
                    </a:lnTo>
                    <a:lnTo>
                      <a:pt x="214" y="97"/>
                    </a:lnTo>
                    <a:lnTo>
                      <a:pt x="211" y="96"/>
                    </a:lnTo>
                    <a:lnTo>
                      <a:pt x="207" y="96"/>
                    </a:lnTo>
                    <a:lnTo>
                      <a:pt x="205" y="94"/>
                    </a:lnTo>
                    <a:lnTo>
                      <a:pt x="189" y="86"/>
                    </a:lnTo>
                    <a:lnTo>
                      <a:pt x="187" y="84"/>
                    </a:lnTo>
                    <a:lnTo>
                      <a:pt x="184" y="83"/>
                    </a:lnTo>
                    <a:lnTo>
                      <a:pt x="183" y="82"/>
                    </a:lnTo>
                    <a:lnTo>
                      <a:pt x="163" y="77"/>
                    </a:lnTo>
                    <a:lnTo>
                      <a:pt x="155" y="77"/>
                    </a:lnTo>
                    <a:lnTo>
                      <a:pt x="149" y="74"/>
                    </a:lnTo>
                    <a:lnTo>
                      <a:pt x="145" y="69"/>
                    </a:lnTo>
                    <a:lnTo>
                      <a:pt x="145" y="68"/>
                    </a:lnTo>
                    <a:lnTo>
                      <a:pt x="140" y="68"/>
                    </a:lnTo>
                    <a:lnTo>
                      <a:pt x="137" y="54"/>
                    </a:lnTo>
                    <a:lnTo>
                      <a:pt x="131" y="38"/>
                    </a:lnTo>
                    <a:lnTo>
                      <a:pt x="129" y="36"/>
                    </a:lnTo>
                    <a:lnTo>
                      <a:pt x="129" y="34"/>
                    </a:lnTo>
                    <a:lnTo>
                      <a:pt x="124" y="33"/>
                    </a:lnTo>
                    <a:lnTo>
                      <a:pt x="117" y="31"/>
                    </a:lnTo>
                    <a:lnTo>
                      <a:pt x="116" y="26"/>
                    </a:lnTo>
                    <a:lnTo>
                      <a:pt x="115" y="24"/>
                    </a:lnTo>
                    <a:lnTo>
                      <a:pt x="110" y="26"/>
                    </a:lnTo>
                    <a:lnTo>
                      <a:pt x="108" y="26"/>
                    </a:lnTo>
                    <a:lnTo>
                      <a:pt x="102" y="29"/>
                    </a:lnTo>
                    <a:lnTo>
                      <a:pt x="101" y="30"/>
                    </a:lnTo>
                    <a:lnTo>
                      <a:pt x="99" y="30"/>
                    </a:lnTo>
                    <a:lnTo>
                      <a:pt x="89" y="40"/>
                    </a:lnTo>
                    <a:lnTo>
                      <a:pt x="86" y="40"/>
                    </a:lnTo>
                    <a:lnTo>
                      <a:pt x="70" y="38"/>
                    </a:lnTo>
                    <a:lnTo>
                      <a:pt x="69" y="38"/>
                    </a:lnTo>
                    <a:lnTo>
                      <a:pt x="69" y="34"/>
                    </a:lnTo>
                    <a:lnTo>
                      <a:pt x="62" y="20"/>
                    </a:lnTo>
                    <a:lnTo>
                      <a:pt x="55" y="13"/>
                    </a:lnTo>
                    <a:lnTo>
                      <a:pt x="53" y="13"/>
                    </a:lnTo>
                    <a:lnTo>
                      <a:pt x="45" y="7"/>
                    </a:lnTo>
                    <a:lnTo>
                      <a:pt x="41" y="5"/>
                    </a:lnTo>
                    <a:lnTo>
                      <a:pt x="36" y="2"/>
                    </a:lnTo>
                    <a:lnTo>
                      <a:pt x="28" y="1"/>
                    </a:lnTo>
                    <a:lnTo>
                      <a:pt x="18" y="1"/>
                    </a:lnTo>
                    <a:lnTo>
                      <a:pt x="15" y="0"/>
                    </a:lnTo>
                    <a:lnTo>
                      <a:pt x="14" y="1"/>
                    </a:lnTo>
                    <a:lnTo>
                      <a:pt x="12" y="1"/>
                    </a:lnTo>
                    <a:lnTo>
                      <a:pt x="9" y="5"/>
                    </a:lnTo>
                    <a:lnTo>
                      <a:pt x="3" y="33"/>
                    </a:lnTo>
                    <a:lnTo>
                      <a:pt x="3" y="40"/>
                    </a:lnTo>
                    <a:lnTo>
                      <a:pt x="6" y="47"/>
                    </a:lnTo>
                    <a:lnTo>
                      <a:pt x="11" y="54"/>
                    </a:lnTo>
                    <a:lnTo>
                      <a:pt x="14" y="55"/>
                    </a:lnTo>
                    <a:lnTo>
                      <a:pt x="14" y="57"/>
                    </a:lnTo>
                    <a:lnTo>
                      <a:pt x="15" y="60"/>
                    </a:lnTo>
                    <a:lnTo>
                      <a:pt x="15" y="68"/>
                    </a:lnTo>
                    <a:lnTo>
                      <a:pt x="14" y="69"/>
                    </a:lnTo>
                    <a:lnTo>
                      <a:pt x="9" y="77"/>
                    </a:lnTo>
                    <a:lnTo>
                      <a:pt x="3" y="83"/>
                    </a:lnTo>
                    <a:lnTo>
                      <a:pt x="3" y="84"/>
                    </a:lnTo>
                    <a:lnTo>
                      <a:pt x="2" y="87"/>
                    </a:lnTo>
                    <a:lnTo>
                      <a:pt x="0" y="89"/>
                    </a:lnTo>
                    <a:lnTo>
                      <a:pt x="0" y="94"/>
                    </a:lnTo>
                    <a:lnTo>
                      <a:pt x="7" y="96"/>
                    </a:lnTo>
                    <a:lnTo>
                      <a:pt x="21" y="100"/>
                    </a:lnTo>
                    <a:lnTo>
                      <a:pt x="34" y="111"/>
                    </a:lnTo>
                    <a:lnTo>
                      <a:pt x="35" y="111"/>
                    </a:lnTo>
                    <a:lnTo>
                      <a:pt x="39" y="112"/>
                    </a:lnTo>
                    <a:lnTo>
                      <a:pt x="41" y="112"/>
                    </a:lnTo>
                    <a:lnTo>
                      <a:pt x="43" y="111"/>
                    </a:lnTo>
                    <a:lnTo>
                      <a:pt x="50" y="111"/>
                    </a:lnTo>
                    <a:lnTo>
                      <a:pt x="56" y="112"/>
                    </a:lnTo>
                    <a:lnTo>
                      <a:pt x="64" y="121"/>
                    </a:lnTo>
                    <a:lnTo>
                      <a:pt x="76" y="127"/>
                    </a:lnTo>
                    <a:lnTo>
                      <a:pt x="84" y="128"/>
                    </a:lnTo>
                    <a:lnTo>
                      <a:pt x="94" y="138"/>
                    </a:lnTo>
                    <a:lnTo>
                      <a:pt x="94" y="139"/>
                    </a:lnTo>
                    <a:lnTo>
                      <a:pt x="96" y="143"/>
                    </a:lnTo>
                    <a:lnTo>
                      <a:pt x="98" y="143"/>
                    </a:lnTo>
                    <a:lnTo>
                      <a:pt x="99" y="146"/>
                    </a:lnTo>
                    <a:lnTo>
                      <a:pt x="106" y="165"/>
                    </a:lnTo>
                    <a:lnTo>
                      <a:pt x="112" y="195"/>
                    </a:lnTo>
                    <a:lnTo>
                      <a:pt x="112" y="199"/>
                    </a:lnTo>
                    <a:lnTo>
                      <a:pt x="113" y="206"/>
                    </a:lnTo>
                    <a:lnTo>
                      <a:pt x="113" y="256"/>
                    </a:lnTo>
                    <a:lnTo>
                      <a:pt x="112" y="262"/>
                    </a:lnTo>
                    <a:lnTo>
                      <a:pt x="112" y="285"/>
                    </a:lnTo>
                    <a:lnTo>
                      <a:pt x="110" y="285"/>
                    </a:lnTo>
                    <a:lnTo>
                      <a:pt x="110" y="287"/>
                    </a:lnTo>
                    <a:lnTo>
                      <a:pt x="109" y="288"/>
                    </a:lnTo>
                    <a:lnTo>
                      <a:pt x="103" y="300"/>
                    </a:lnTo>
                    <a:lnTo>
                      <a:pt x="95" y="309"/>
                    </a:lnTo>
                    <a:lnTo>
                      <a:pt x="95" y="312"/>
                    </a:lnTo>
                    <a:lnTo>
                      <a:pt x="94" y="314"/>
                    </a:lnTo>
                    <a:lnTo>
                      <a:pt x="92" y="314"/>
                    </a:lnTo>
                    <a:lnTo>
                      <a:pt x="91" y="316"/>
                    </a:lnTo>
                    <a:lnTo>
                      <a:pt x="91" y="321"/>
                    </a:lnTo>
                    <a:lnTo>
                      <a:pt x="85" y="321"/>
                    </a:lnTo>
                    <a:lnTo>
                      <a:pt x="78" y="325"/>
                    </a:lnTo>
                    <a:lnTo>
                      <a:pt x="76" y="325"/>
                    </a:lnTo>
                    <a:lnTo>
                      <a:pt x="74" y="326"/>
                    </a:lnTo>
                    <a:lnTo>
                      <a:pt x="59" y="335"/>
                    </a:lnTo>
                    <a:lnTo>
                      <a:pt x="56" y="337"/>
                    </a:lnTo>
                    <a:lnTo>
                      <a:pt x="53" y="347"/>
                    </a:lnTo>
                    <a:lnTo>
                      <a:pt x="53" y="348"/>
                    </a:lnTo>
                    <a:lnTo>
                      <a:pt x="55" y="350"/>
                    </a:lnTo>
                    <a:lnTo>
                      <a:pt x="55" y="348"/>
                    </a:lnTo>
                    <a:lnTo>
                      <a:pt x="56" y="347"/>
                    </a:lnTo>
                    <a:lnTo>
                      <a:pt x="56" y="348"/>
                    </a:lnTo>
                    <a:lnTo>
                      <a:pt x="53" y="361"/>
                    </a:lnTo>
                    <a:lnTo>
                      <a:pt x="59" y="376"/>
                    </a:lnTo>
                    <a:lnTo>
                      <a:pt x="70" y="388"/>
                    </a:lnTo>
                    <a:lnTo>
                      <a:pt x="73" y="389"/>
                    </a:lnTo>
                    <a:lnTo>
                      <a:pt x="82" y="389"/>
                    </a:lnTo>
                    <a:lnTo>
                      <a:pt x="84" y="390"/>
                    </a:lnTo>
                    <a:lnTo>
                      <a:pt x="85" y="390"/>
                    </a:lnTo>
                    <a:lnTo>
                      <a:pt x="86" y="392"/>
                    </a:lnTo>
                    <a:lnTo>
                      <a:pt x="91" y="393"/>
                    </a:lnTo>
                    <a:lnTo>
                      <a:pt x="92" y="393"/>
                    </a:lnTo>
                    <a:lnTo>
                      <a:pt x="92" y="395"/>
                    </a:lnTo>
                    <a:lnTo>
                      <a:pt x="94" y="396"/>
                    </a:lnTo>
                    <a:lnTo>
                      <a:pt x="98" y="414"/>
                    </a:lnTo>
                    <a:lnTo>
                      <a:pt x="98" y="427"/>
                    </a:lnTo>
                    <a:lnTo>
                      <a:pt x="99" y="432"/>
                    </a:lnTo>
                    <a:lnTo>
                      <a:pt x="98" y="438"/>
                    </a:lnTo>
                    <a:lnTo>
                      <a:pt x="98" y="466"/>
                    </a:lnTo>
                    <a:lnTo>
                      <a:pt x="106" y="470"/>
                    </a:lnTo>
                    <a:lnTo>
                      <a:pt x="108" y="473"/>
                    </a:lnTo>
                    <a:lnTo>
                      <a:pt x="113" y="491"/>
                    </a:lnTo>
                    <a:lnTo>
                      <a:pt x="115" y="494"/>
                    </a:lnTo>
                    <a:lnTo>
                      <a:pt x="116" y="499"/>
                    </a:lnTo>
                    <a:lnTo>
                      <a:pt x="116" y="502"/>
                    </a:lnTo>
                    <a:lnTo>
                      <a:pt x="117" y="512"/>
                    </a:lnTo>
                    <a:lnTo>
                      <a:pt x="116" y="570"/>
                    </a:lnTo>
                    <a:lnTo>
                      <a:pt x="115" y="576"/>
                    </a:lnTo>
                    <a:lnTo>
                      <a:pt x="115" y="599"/>
                    </a:lnTo>
                    <a:lnTo>
                      <a:pt x="116" y="608"/>
                    </a:lnTo>
                    <a:lnTo>
                      <a:pt x="117" y="612"/>
                    </a:lnTo>
                    <a:lnTo>
                      <a:pt x="122" y="626"/>
                    </a:lnTo>
                    <a:lnTo>
                      <a:pt x="126" y="635"/>
                    </a:lnTo>
                    <a:lnTo>
                      <a:pt x="126" y="638"/>
                    </a:lnTo>
                    <a:lnTo>
                      <a:pt x="127" y="642"/>
                    </a:lnTo>
                    <a:lnTo>
                      <a:pt x="130" y="646"/>
                    </a:lnTo>
                    <a:lnTo>
                      <a:pt x="134" y="646"/>
                    </a:lnTo>
                    <a:lnTo>
                      <a:pt x="138" y="645"/>
                    </a:lnTo>
                    <a:lnTo>
                      <a:pt x="144" y="645"/>
                    </a:lnTo>
                    <a:lnTo>
                      <a:pt x="144" y="646"/>
                    </a:lnTo>
                    <a:lnTo>
                      <a:pt x="145" y="647"/>
                    </a:lnTo>
                    <a:lnTo>
                      <a:pt x="151" y="650"/>
                    </a:lnTo>
                    <a:lnTo>
                      <a:pt x="151" y="646"/>
                    </a:lnTo>
                    <a:lnTo>
                      <a:pt x="152" y="643"/>
                    </a:lnTo>
                    <a:lnTo>
                      <a:pt x="152" y="640"/>
                    </a:lnTo>
                    <a:lnTo>
                      <a:pt x="154" y="640"/>
                    </a:lnTo>
                    <a:lnTo>
                      <a:pt x="155" y="639"/>
                    </a:lnTo>
                    <a:lnTo>
                      <a:pt x="159" y="636"/>
                    </a:lnTo>
                    <a:lnTo>
                      <a:pt x="172" y="633"/>
                    </a:lnTo>
                    <a:lnTo>
                      <a:pt x="173" y="636"/>
                    </a:lnTo>
                    <a:lnTo>
                      <a:pt x="173" y="642"/>
                    </a:lnTo>
                    <a:lnTo>
                      <a:pt x="179" y="646"/>
                    </a:lnTo>
                    <a:lnTo>
                      <a:pt x="184" y="646"/>
                    </a:lnTo>
                    <a:lnTo>
                      <a:pt x="187" y="647"/>
                    </a:lnTo>
                    <a:lnTo>
                      <a:pt x="187" y="649"/>
                    </a:lnTo>
                    <a:lnTo>
                      <a:pt x="189" y="652"/>
                    </a:lnTo>
                    <a:lnTo>
                      <a:pt x="189" y="654"/>
                    </a:lnTo>
                    <a:lnTo>
                      <a:pt x="187" y="656"/>
                    </a:lnTo>
                    <a:lnTo>
                      <a:pt x="187" y="654"/>
                    </a:lnTo>
                    <a:lnTo>
                      <a:pt x="169" y="643"/>
                    </a:lnTo>
                    <a:lnTo>
                      <a:pt x="168" y="643"/>
                    </a:lnTo>
                    <a:lnTo>
                      <a:pt x="165" y="645"/>
                    </a:lnTo>
                    <a:lnTo>
                      <a:pt x="163" y="645"/>
                    </a:lnTo>
                    <a:lnTo>
                      <a:pt x="161" y="643"/>
                    </a:lnTo>
                    <a:lnTo>
                      <a:pt x="158" y="640"/>
                    </a:lnTo>
                    <a:lnTo>
                      <a:pt x="154" y="640"/>
                    </a:lnTo>
                    <a:lnTo>
                      <a:pt x="154" y="642"/>
                    </a:lnTo>
                    <a:lnTo>
                      <a:pt x="155" y="643"/>
                    </a:lnTo>
                    <a:lnTo>
                      <a:pt x="163" y="647"/>
                    </a:lnTo>
                    <a:lnTo>
                      <a:pt x="168" y="652"/>
                    </a:lnTo>
                    <a:lnTo>
                      <a:pt x="169" y="654"/>
                    </a:lnTo>
                    <a:lnTo>
                      <a:pt x="172" y="657"/>
                    </a:lnTo>
                    <a:lnTo>
                      <a:pt x="173" y="657"/>
                    </a:lnTo>
                    <a:lnTo>
                      <a:pt x="179" y="663"/>
                    </a:lnTo>
                    <a:lnTo>
                      <a:pt x="180" y="666"/>
                    </a:lnTo>
                    <a:lnTo>
                      <a:pt x="183" y="668"/>
                    </a:lnTo>
                    <a:lnTo>
                      <a:pt x="183" y="670"/>
                    </a:lnTo>
                    <a:lnTo>
                      <a:pt x="189" y="681"/>
                    </a:lnTo>
                    <a:lnTo>
                      <a:pt x="191" y="683"/>
                    </a:lnTo>
                    <a:lnTo>
                      <a:pt x="191" y="685"/>
                    </a:lnTo>
                    <a:lnTo>
                      <a:pt x="193" y="685"/>
                    </a:lnTo>
                    <a:lnTo>
                      <a:pt x="194" y="688"/>
                    </a:lnTo>
                    <a:lnTo>
                      <a:pt x="198" y="693"/>
                    </a:lnTo>
                    <a:lnTo>
                      <a:pt x="200" y="696"/>
                    </a:lnTo>
                    <a:lnTo>
                      <a:pt x="205" y="703"/>
                    </a:lnTo>
                    <a:lnTo>
                      <a:pt x="208" y="710"/>
                    </a:lnTo>
                    <a:lnTo>
                      <a:pt x="212" y="714"/>
                    </a:lnTo>
                    <a:lnTo>
                      <a:pt x="212" y="717"/>
                    </a:lnTo>
                    <a:lnTo>
                      <a:pt x="222" y="730"/>
                    </a:lnTo>
                    <a:lnTo>
                      <a:pt x="222" y="731"/>
                    </a:lnTo>
                    <a:lnTo>
                      <a:pt x="228" y="735"/>
                    </a:lnTo>
                    <a:lnTo>
                      <a:pt x="229" y="734"/>
                    </a:lnTo>
                    <a:lnTo>
                      <a:pt x="229" y="733"/>
                    </a:lnTo>
                    <a:lnTo>
                      <a:pt x="243" y="726"/>
                    </a:lnTo>
                    <a:lnTo>
                      <a:pt x="254" y="724"/>
                    </a:lnTo>
                    <a:lnTo>
                      <a:pt x="256" y="727"/>
                    </a:lnTo>
                    <a:lnTo>
                      <a:pt x="258" y="728"/>
                    </a:lnTo>
                    <a:lnTo>
                      <a:pt x="268" y="728"/>
                    </a:lnTo>
                    <a:lnTo>
                      <a:pt x="270" y="727"/>
                    </a:lnTo>
                    <a:lnTo>
                      <a:pt x="273" y="727"/>
                    </a:lnTo>
                    <a:lnTo>
                      <a:pt x="273" y="728"/>
                    </a:lnTo>
                    <a:lnTo>
                      <a:pt x="267" y="730"/>
                    </a:lnTo>
                    <a:lnTo>
                      <a:pt x="250" y="738"/>
                    </a:lnTo>
                    <a:lnTo>
                      <a:pt x="247" y="738"/>
                    </a:lnTo>
                    <a:lnTo>
                      <a:pt x="244" y="737"/>
                    </a:lnTo>
                    <a:lnTo>
                      <a:pt x="243" y="734"/>
                    </a:lnTo>
                    <a:lnTo>
                      <a:pt x="242" y="733"/>
                    </a:lnTo>
                    <a:lnTo>
                      <a:pt x="239" y="733"/>
                    </a:lnTo>
                    <a:lnTo>
                      <a:pt x="237" y="734"/>
                    </a:lnTo>
                    <a:lnTo>
                      <a:pt x="237" y="735"/>
                    </a:lnTo>
                    <a:lnTo>
                      <a:pt x="242" y="751"/>
                    </a:lnTo>
                    <a:lnTo>
                      <a:pt x="243" y="753"/>
                    </a:lnTo>
                    <a:lnTo>
                      <a:pt x="246" y="763"/>
                    </a:lnTo>
                    <a:lnTo>
                      <a:pt x="249" y="767"/>
                    </a:lnTo>
                    <a:lnTo>
                      <a:pt x="251" y="777"/>
                    </a:lnTo>
                    <a:lnTo>
                      <a:pt x="253" y="779"/>
                    </a:lnTo>
                    <a:lnTo>
                      <a:pt x="253" y="781"/>
                    </a:lnTo>
                    <a:lnTo>
                      <a:pt x="254" y="784"/>
                    </a:lnTo>
                    <a:lnTo>
                      <a:pt x="256" y="786"/>
                    </a:lnTo>
                    <a:lnTo>
                      <a:pt x="258" y="786"/>
                    </a:lnTo>
                    <a:lnTo>
                      <a:pt x="302" y="772"/>
                    </a:lnTo>
                    <a:lnTo>
                      <a:pt x="317" y="760"/>
                    </a:lnTo>
                    <a:lnTo>
                      <a:pt x="318" y="760"/>
                    </a:lnTo>
                    <a:lnTo>
                      <a:pt x="326" y="758"/>
                    </a:lnTo>
                    <a:lnTo>
                      <a:pt x="327" y="755"/>
                    </a:lnTo>
                    <a:lnTo>
                      <a:pt x="328" y="745"/>
                    </a:lnTo>
                    <a:lnTo>
                      <a:pt x="328" y="743"/>
                    </a:lnTo>
                    <a:lnTo>
                      <a:pt x="321" y="730"/>
                    </a:lnTo>
                    <a:lnTo>
                      <a:pt x="321" y="728"/>
                    </a:lnTo>
                    <a:lnTo>
                      <a:pt x="323" y="727"/>
                    </a:lnTo>
                    <a:lnTo>
                      <a:pt x="326" y="723"/>
                    </a:lnTo>
                    <a:lnTo>
                      <a:pt x="335" y="713"/>
                    </a:lnTo>
                    <a:lnTo>
                      <a:pt x="338" y="709"/>
                    </a:lnTo>
                    <a:lnTo>
                      <a:pt x="355" y="699"/>
                    </a:lnTo>
                    <a:lnTo>
                      <a:pt x="357" y="698"/>
                    </a:lnTo>
                    <a:lnTo>
                      <a:pt x="357" y="699"/>
                    </a:lnTo>
                    <a:lnTo>
                      <a:pt x="370" y="707"/>
                    </a:lnTo>
                    <a:lnTo>
                      <a:pt x="380" y="702"/>
                    </a:lnTo>
                    <a:lnTo>
                      <a:pt x="383" y="702"/>
                    </a:lnTo>
                    <a:lnTo>
                      <a:pt x="383" y="703"/>
                    </a:lnTo>
                    <a:lnTo>
                      <a:pt x="384" y="703"/>
                    </a:lnTo>
                    <a:lnTo>
                      <a:pt x="387" y="706"/>
                    </a:lnTo>
                    <a:lnTo>
                      <a:pt x="390" y="707"/>
                    </a:lnTo>
                    <a:lnTo>
                      <a:pt x="390" y="709"/>
                    </a:lnTo>
                    <a:lnTo>
                      <a:pt x="395" y="709"/>
                    </a:lnTo>
                    <a:lnTo>
                      <a:pt x="395" y="702"/>
                    </a:lnTo>
                    <a:lnTo>
                      <a:pt x="405" y="702"/>
                    </a:lnTo>
                    <a:lnTo>
                      <a:pt x="408" y="703"/>
                    </a:lnTo>
                    <a:lnTo>
                      <a:pt x="410" y="706"/>
                    </a:lnTo>
                    <a:lnTo>
                      <a:pt x="410" y="709"/>
                    </a:lnTo>
                    <a:lnTo>
                      <a:pt x="419" y="712"/>
                    </a:lnTo>
                    <a:lnTo>
                      <a:pt x="426" y="710"/>
                    </a:lnTo>
                    <a:lnTo>
                      <a:pt x="431" y="707"/>
                    </a:lnTo>
                    <a:lnTo>
                      <a:pt x="433" y="707"/>
                    </a:lnTo>
                    <a:lnTo>
                      <a:pt x="434" y="706"/>
                    </a:lnTo>
                    <a:lnTo>
                      <a:pt x="436" y="706"/>
                    </a:lnTo>
                    <a:lnTo>
                      <a:pt x="455" y="700"/>
                    </a:lnTo>
                    <a:lnTo>
                      <a:pt x="458" y="699"/>
                    </a:lnTo>
                    <a:lnTo>
                      <a:pt x="465" y="699"/>
                    </a:lnTo>
                    <a:lnTo>
                      <a:pt x="471" y="702"/>
                    </a:lnTo>
                    <a:lnTo>
                      <a:pt x="489" y="702"/>
                    </a:lnTo>
                    <a:lnTo>
                      <a:pt x="508" y="686"/>
                    </a:lnTo>
                    <a:lnTo>
                      <a:pt x="511" y="685"/>
                    </a:lnTo>
                    <a:lnTo>
                      <a:pt x="513" y="682"/>
                    </a:lnTo>
                    <a:lnTo>
                      <a:pt x="513" y="681"/>
                    </a:lnTo>
                    <a:lnTo>
                      <a:pt x="514" y="681"/>
                    </a:lnTo>
                    <a:lnTo>
                      <a:pt x="514" y="679"/>
                    </a:lnTo>
                    <a:lnTo>
                      <a:pt x="517" y="678"/>
                    </a:lnTo>
                    <a:lnTo>
                      <a:pt x="518" y="678"/>
                    </a:lnTo>
                    <a:lnTo>
                      <a:pt x="525" y="675"/>
                    </a:lnTo>
                    <a:lnTo>
                      <a:pt x="528" y="675"/>
                    </a:lnTo>
                    <a:lnTo>
                      <a:pt x="531" y="678"/>
                    </a:lnTo>
                    <a:lnTo>
                      <a:pt x="532" y="681"/>
                    </a:lnTo>
                    <a:lnTo>
                      <a:pt x="535" y="681"/>
                    </a:lnTo>
                    <a:lnTo>
                      <a:pt x="538" y="681"/>
                    </a:lnTo>
                    <a:lnTo>
                      <a:pt x="536" y="679"/>
                    </a:lnTo>
                    <a:lnTo>
                      <a:pt x="536" y="678"/>
                    </a:lnTo>
                    <a:lnTo>
                      <a:pt x="539" y="656"/>
                    </a:lnTo>
                    <a:lnTo>
                      <a:pt x="539" y="654"/>
                    </a:lnTo>
                    <a:lnTo>
                      <a:pt x="544" y="650"/>
                    </a:lnTo>
                    <a:lnTo>
                      <a:pt x="550" y="646"/>
                    </a:lnTo>
                    <a:lnTo>
                      <a:pt x="550" y="645"/>
                    </a:lnTo>
                    <a:lnTo>
                      <a:pt x="557" y="638"/>
                    </a:lnTo>
                    <a:lnTo>
                      <a:pt x="559" y="612"/>
                    </a:lnTo>
                    <a:lnTo>
                      <a:pt x="566" y="612"/>
                    </a:lnTo>
                    <a:lnTo>
                      <a:pt x="568" y="611"/>
                    </a:lnTo>
                    <a:lnTo>
                      <a:pt x="570" y="611"/>
                    </a:lnTo>
                    <a:lnTo>
                      <a:pt x="580" y="592"/>
                    </a:lnTo>
                    <a:lnTo>
                      <a:pt x="581" y="587"/>
                    </a:lnTo>
                    <a:lnTo>
                      <a:pt x="581" y="586"/>
                    </a:lnTo>
                    <a:lnTo>
                      <a:pt x="582" y="583"/>
                    </a:lnTo>
                    <a:lnTo>
                      <a:pt x="582" y="580"/>
                    </a:lnTo>
                    <a:lnTo>
                      <a:pt x="581" y="578"/>
                    </a:lnTo>
                    <a:lnTo>
                      <a:pt x="584" y="569"/>
                    </a:lnTo>
                    <a:lnTo>
                      <a:pt x="591" y="558"/>
                    </a:lnTo>
                    <a:lnTo>
                      <a:pt x="596" y="552"/>
                    </a:lnTo>
                    <a:lnTo>
                      <a:pt x="596" y="554"/>
                    </a:lnTo>
                    <a:lnTo>
                      <a:pt x="598" y="555"/>
                    </a:lnTo>
                    <a:lnTo>
                      <a:pt x="601" y="556"/>
                    </a:lnTo>
                    <a:lnTo>
                      <a:pt x="603" y="559"/>
                    </a:lnTo>
                    <a:lnTo>
                      <a:pt x="605" y="558"/>
                    </a:lnTo>
                    <a:lnTo>
                      <a:pt x="606" y="558"/>
                    </a:lnTo>
                    <a:lnTo>
                      <a:pt x="616" y="554"/>
                    </a:lnTo>
                    <a:lnTo>
                      <a:pt x="616" y="552"/>
                    </a:lnTo>
                    <a:lnTo>
                      <a:pt x="619" y="552"/>
                    </a:lnTo>
                    <a:lnTo>
                      <a:pt x="626" y="555"/>
                    </a:lnTo>
                    <a:lnTo>
                      <a:pt x="634" y="568"/>
                    </a:lnTo>
                    <a:lnTo>
                      <a:pt x="634" y="569"/>
                    </a:lnTo>
                    <a:lnTo>
                      <a:pt x="642" y="575"/>
                    </a:lnTo>
                    <a:lnTo>
                      <a:pt x="658" y="580"/>
                    </a:lnTo>
                    <a:lnTo>
                      <a:pt x="659" y="582"/>
                    </a:lnTo>
                    <a:lnTo>
                      <a:pt x="661" y="580"/>
                    </a:lnTo>
                    <a:lnTo>
                      <a:pt x="671" y="573"/>
                    </a:lnTo>
                    <a:lnTo>
                      <a:pt x="683" y="569"/>
                    </a:lnTo>
                    <a:lnTo>
                      <a:pt x="695" y="570"/>
                    </a:lnTo>
                    <a:lnTo>
                      <a:pt x="700" y="573"/>
                    </a:lnTo>
                    <a:lnTo>
                      <a:pt x="711" y="575"/>
                    </a:lnTo>
                    <a:lnTo>
                      <a:pt x="715" y="575"/>
                    </a:lnTo>
                    <a:lnTo>
                      <a:pt x="715" y="569"/>
                    </a:lnTo>
                    <a:lnTo>
                      <a:pt x="716" y="566"/>
                    </a:lnTo>
                    <a:lnTo>
                      <a:pt x="718" y="565"/>
                    </a:lnTo>
                    <a:lnTo>
                      <a:pt x="723" y="565"/>
                    </a:lnTo>
                    <a:lnTo>
                      <a:pt x="711" y="545"/>
                    </a:lnTo>
                    <a:lnTo>
                      <a:pt x="712" y="541"/>
                    </a:lnTo>
                    <a:lnTo>
                      <a:pt x="714" y="540"/>
                    </a:lnTo>
                    <a:lnTo>
                      <a:pt x="715" y="540"/>
                    </a:lnTo>
                    <a:lnTo>
                      <a:pt x="719" y="536"/>
                    </a:lnTo>
                    <a:lnTo>
                      <a:pt x="723" y="534"/>
                    </a:lnTo>
                    <a:lnTo>
                      <a:pt x="733" y="523"/>
                    </a:lnTo>
                    <a:lnTo>
                      <a:pt x="736" y="523"/>
                    </a:lnTo>
                    <a:lnTo>
                      <a:pt x="738" y="525"/>
                    </a:lnTo>
                    <a:lnTo>
                      <a:pt x="746" y="527"/>
                    </a:lnTo>
                    <a:lnTo>
                      <a:pt x="753" y="523"/>
                    </a:lnTo>
                    <a:lnTo>
                      <a:pt x="769" y="505"/>
                    </a:lnTo>
                    <a:lnTo>
                      <a:pt x="781" y="505"/>
                    </a:lnTo>
                    <a:lnTo>
                      <a:pt x="789" y="499"/>
                    </a:lnTo>
                    <a:lnTo>
                      <a:pt x="789" y="498"/>
                    </a:lnTo>
                    <a:lnTo>
                      <a:pt x="785" y="491"/>
                    </a:lnTo>
                    <a:lnTo>
                      <a:pt x="783" y="489"/>
                    </a:lnTo>
                    <a:lnTo>
                      <a:pt x="783" y="488"/>
                    </a:lnTo>
                    <a:lnTo>
                      <a:pt x="788" y="485"/>
                    </a:lnTo>
                    <a:lnTo>
                      <a:pt x="786" y="484"/>
                    </a:lnTo>
                    <a:lnTo>
                      <a:pt x="782" y="478"/>
                    </a:lnTo>
                    <a:lnTo>
                      <a:pt x="771" y="452"/>
                    </a:lnTo>
                    <a:lnTo>
                      <a:pt x="771" y="450"/>
                    </a:lnTo>
                    <a:lnTo>
                      <a:pt x="764" y="441"/>
                    </a:lnTo>
                    <a:lnTo>
                      <a:pt x="762" y="438"/>
                    </a:lnTo>
                    <a:lnTo>
                      <a:pt x="762" y="436"/>
                    </a:lnTo>
                    <a:lnTo>
                      <a:pt x="750" y="418"/>
                    </a:lnTo>
                    <a:lnTo>
                      <a:pt x="750" y="417"/>
                    </a:lnTo>
                    <a:lnTo>
                      <a:pt x="748" y="411"/>
                    </a:lnTo>
                    <a:lnTo>
                      <a:pt x="747" y="410"/>
                    </a:lnTo>
                    <a:lnTo>
                      <a:pt x="736" y="388"/>
                    </a:lnTo>
                    <a:lnTo>
                      <a:pt x="736" y="386"/>
                    </a:lnTo>
                    <a:lnTo>
                      <a:pt x="733" y="383"/>
                    </a:lnTo>
                    <a:lnTo>
                      <a:pt x="731" y="376"/>
                    </a:lnTo>
                    <a:lnTo>
                      <a:pt x="731" y="367"/>
                    </a:lnTo>
                    <a:lnTo>
                      <a:pt x="729" y="355"/>
                    </a:lnTo>
                    <a:lnTo>
                      <a:pt x="732" y="344"/>
                    </a:lnTo>
                    <a:lnTo>
                      <a:pt x="732" y="339"/>
                    </a:lnTo>
                    <a:lnTo>
                      <a:pt x="733" y="336"/>
                    </a:lnTo>
                    <a:lnTo>
                      <a:pt x="733" y="330"/>
                    </a:lnTo>
                    <a:lnTo>
                      <a:pt x="736" y="323"/>
                    </a:lnTo>
                    <a:lnTo>
                      <a:pt x="738" y="318"/>
                    </a:lnTo>
                    <a:lnTo>
                      <a:pt x="740" y="314"/>
                    </a:lnTo>
                    <a:lnTo>
                      <a:pt x="743" y="309"/>
                    </a:lnTo>
                    <a:lnTo>
                      <a:pt x="744" y="308"/>
                    </a:lnTo>
                    <a:lnTo>
                      <a:pt x="748" y="301"/>
                    </a:lnTo>
                    <a:lnTo>
                      <a:pt x="750" y="301"/>
                    </a:lnTo>
                    <a:lnTo>
                      <a:pt x="755" y="297"/>
                    </a:lnTo>
                    <a:lnTo>
                      <a:pt x="757" y="297"/>
                    </a:lnTo>
                    <a:lnTo>
                      <a:pt x="761" y="295"/>
                    </a:lnTo>
                    <a:lnTo>
                      <a:pt x="762" y="295"/>
                    </a:lnTo>
                    <a:lnTo>
                      <a:pt x="771" y="297"/>
                    </a:lnTo>
                    <a:lnTo>
                      <a:pt x="775" y="300"/>
                    </a:lnTo>
                    <a:lnTo>
                      <a:pt x="776" y="300"/>
                    </a:lnTo>
                    <a:lnTo>
                      <a:pt x="781" y="304"/>
                    </a:lnTo>
                    <a:lnTo>
                      <a:pt x="779" y="307"/>
                    </a:lnTo>
                    <a:lnTo>
                      <a:pt x="774" y="311"/>
                    </a:lnTo>
                    <a:lnTo>
                      <a:pt x="772" y="312"/>
                    </a:lnTo>
                    <a:lnTo>
                      <a:pt x="772" y="314"/>
                    </a:lnTo>
                    <a:lnTo>
                      <a:pt x="771" y="315"/>
                    </a:lnTo>
                    <a:lnTo>
                      <a:pt x="771" y="319"/>
                    </a:lnTo>
                    <a:lnTo>
                      <a:pt x="772" y="322"/>
                    </a:lnTo>
                    <a:lnTo>
                      <a:pt x="772" y="323"/>
                    </a:lnTo>
                    <a:lnTo>
                      <a:pt x="774" y="322"/>
                    </a:lnTo>
                    <a:lnTo>
                      <a:pt x="774" y="319"/>
                    </a:lnTo>
                    <a:lnTo>
                      <a:pt x="775" y="318"/>
                    </a:lnTo>
                    <a:lnTo>
                      <a:pt x="775" y="315"/>
                    </a:lnTo>
                    <a:lnTo>
                      <a:pt x="776" y="314"/>
                    </a:lnTo>
                    <a:lnTo>
                      <a:pt x="776" y="312"/>
                    </a:lnTo>
                    <a:lnTo>
                      <a:pt x="781" y="305"/>
                    </a:lnTo>
                    <a:lnTo>
                      <a:pt x="785" y="302"/>
                    </a:lnTo>
                    <a:lnTo>
                      <a:pt x="785" y="301"/>
                    </a:lnTo>
                    <a:lnTo>
                      <a:pt x="788" y="301"/>
                    </a:lnTo>
                    <a:lnTo>
                      <a:pt x="788" y="300"/>
                    </a:lnTo>
                    <a:lnTo>
                      <a:pt x="789" y="298"/>
                    </a:lnTo>
                    <a:lnTo>
                      <a:pt x="789" y="294"/>
                    </a:lnTo>
                    <a:lnTo>
                      <a:pt x="788" y="293"/>
                    </a:lnTo>
                    <a:lnTo>
                      <a:pt x="788" y="291"/>
                    </a:lnTo>
                    <a:lnTo>
                      <a:pt x="783" y="291"/>
                    </a:lnTo>
                    <a:lnTo>
                      <a:pt x="783" y="285"/>
                    </a:lnTo>
                    <a:lnTo>
                      <a:pt x="785" y="284"/>
                    </a:lnTo>
                    <a:lnTo>
                      <a:pt x="786" y="281"/>
                    </a:lnTo>
                    <a:lnTo>
                      <a:pt x="788" y="280"/>
                    </a:lnTo>
                    <a:lnTo>
                      <a:pt x="796" y="261"/>
                    </a:lnTo>
                    <a:lnTo>
                      <a:pt x="799" y="252"/>
                    </a:lnTo>
                    <a:lnTo>
                      <a:pt x="798" y="252"/>
                    </a:lnTo>
                    <a:lnTo>
                      <a:pt x="798" y="251"/>
                    </a:lnTo>
                    <a:lnTo>
                      <a:pt x="799" y="251"/>
                    </a:lnTo>
                    <a:lnTo>
                      <a:pt x="805" y="252"/>
                    </a:lnTo>
                    <a:lnTo>
                      <a:pt x="818" y="258"/>
                    </a:lnTo>
                    <a:lnTo>
                      <a:pt x="824" y="262"/>
                    </a:lnTo>
                    <a:lnTo>
                      <a:pt x="829" y="261"/>
                    </a:lnTo>
                    <a:lnTo>
                      <a:pt x="829" y="252"/>
                    </a:lnTo>
                    <a:lnTo>
                      <a:pt x="831" y="244"/>
                    </a:lnTo>
                    <a:lnTo>
                      <a:pt x="829" y="231"/>
                    </a:lnTo>
                    <a:lnTo>
                      <a:pt x="829" y="228"/>
                    </a:lnTo>
                    <a:lnTo>
                      <a:pt x="827" y="223"/>
                    </a:lnTo>
                    <a:lnTo>
                      <a:pt x="825" y="217"/>
                    </a:lnTo>
                    <a:lnTo>
                      <a:pt x="825" y="213"/>
                    </a:lnTo>
                    <a:lnTo>
                      <a:pt x="824" y="205"/>
                    </a:lnTo>
                    <a:lnTo>
                      <a:pt x="818" y="192"/>
                    </a:lnTo>
                    <a:lnTo>
                      <a:pt x="817" y="188"/>
                    </a:lnTo>
                    <a:lnTo>
                      <a:pt x="817" y="185"/>
                    </a:lnTo>
                    <a:lnTo>
                      <a:pt x="818" y="185"/>
                    </a:lnTo>
                    <a:lnTo>
                      <a:pt x="818" y="184"/>
                    </a:lnTo>
                    <a:lnTo>
                      <a:pt x="821" y="181"/>
                    </a:lnTo>
                    <a:lnTo>
                      <a:pt x="818" y="175"/>
                    </a:lnTo>
                    <a:lnTo>
                      <a:pt x="805" y="160"/>
                    </a:lnTo>
                    <a:lnTo>
                      <a:pt x="803" y="156"/>
                    </a:lnTo>
                    <a:lnTo>
                      <a:pt x="802" y="154"/>
                    </a:lnTo>
                    <a:lnTo>
                      <a:pt x="802" y="153"/>
                    </a:lnTo>
                    <a:lnTo>
                      <a:pt x="799" y="149"/>
                    </a:lnTo>
                    <a:lnTo>
                      <a:pt x="798" y="143"/>
                    </a:lnTo>
                    <a:lnTo>
                      <a:pt x="796" y="141"/>
                    </a:lnTo>
                    <a:lnTo>
                      <a:pt x="792" y="135"/>
                    </a:lnTo>
                    <a:lnTo>
                      <a:pt x="786" y="129"/>
                    </a:lnTo>
                    <a:lnTo>
                      <a:pt x="786" y="122"/>
                    </a:lnTo>
                    <a:lnTo>
                      <a:pt x="788" y="120"/>
                    </a:lnTo>
                    <a:lnTo>
                      <a:pt x="792" y="115"/>
                    </a:lnTo>
                    <a:lnTo>
                      <a:pt x="795" y="108"/>
                    </a:lnTo>
                    <a:lnTo>
                      <a:pt x="793" y="103"/>
                    </a:lnTo>
                    <a:lnTo>
                      <a:pt x="792" y="103"/>
                    </a:lnTo>
                    <a:lnTo>
                      <a:pt x="788" y="101"/>
                    </a:lnTo>
                    <a:lnTo>
                      <a:pt x="782" y="101"/>
                    </a:lnTo>
                    <a:lnTo>
                      <a:pt x="778" y="103"/>
                    </a:lnTo>
                    <a:lnTo>
                      <a:pt x="776" y="103"/>
                    </a:lnTo>
                    <a:lnTo>
                      <a:pt x="774" y="104"/>
                    </a:lnTo>
                    <a:lnTo>
                      <a:pt x="768" y="105"/>
                    </a:lnTo>
                    <a:lnTo>
                      <a:pt x="757" y="104"/>
                    </a:lnTo>
                    <a:lnTo>
                      <a:pt x="755" y="103"/>
                    </a:lnTo>
                    <a:lnTo>
                      <a:pt x="753" y="103"/>
                    </a:lnTo>
                    <a:lnTo>
                      <a:pt x="750" y="101"/>
                    </a:lnTo>
                    <a:lnTo>
                      <a:pt x="748" y="100"/>
                    </a:lnTo>
                    <a:lnTo>
                      <a:pt x="728" y="93"/>
                    </a:lnTo>
                    <a:lnTo>
                      <a:pt x="725" y="93"/>
                    </a:lnTo>
                    <a:lnTo>
                      <a:pt x="705" y="87"/>
                    </a:lnTo>
                    <a:lnTo>
                      <a:pt x="704" y="87"/>
                    </a:lnTo>
                    <a:lnTo>
                      <a:pt x="681" y="7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98" name="Freeform 628">
                <a:extLst>
                  <a:ext uri="{FF2B5EF4-FFF2-40B4-BE49-F238E27FC236}">
                    <a16:creationId xmlns:a16="http://schemas.microsoft.com/office/drawing/2014/main" id="{B532F0F7-7E45-FAEA-DD06-FFDE2CF9DE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5" y="711"/>
                <a:ext cx="102" cy="131"/>
              </a:xfrm>
              <a:custGeom>
                <a:avLst/>
                <a:gdLst>
                  <a:gd name="T0" fmla="*/ 47 w 407"/>
                  <a:gd name="T1" fmla="*/ 101 h 521"/>
                  <a:gd name="T2" fmla="*/ 25 w 407"/>
                  <a:gd name="T3" fmla="*/ 127 h 521"/>
                  <a:gd name="T4" fmla="*/ 5 w 407"/>
                  <a:gd name="T5" fmla="*/ 171 h 521"/>
                  <a:gd name="T6" fmla="*/ 1 w 407"/>
                  <a:gd name="T7" fmla="*/ 232 h 521"/>
                  <a:gd name="T8" fmla="*/ 13 w 407"/>
                  <a:gd name="T9" fmla="*/ 255 h 521"/>
                  <a:gd name="T10" fmla="*/ 48 w 407"/>
                  <a:gd name="T11" fmla="*/ 268 h 521"/>
                  <a:gd name="T12" fmla="*/ 64 w 407"/>
                  <a:gd name="T13" fmla="*/ 280 h 521"/>
                  <a:gd name="T14" fmla="*/ 78 w 407"/>
                  <a:gd name="T15" fmla="*/ 267 h 521"/>
                  <a:gd name="T16" fmla="*/ 86 w 407"/>
                  <a:gd name="T17" fmla="*/ 263 h 521"/>
                  <a:gd name="T18" fmla="*/ 101 w 407"/>
                  <a:gd name="T19" fmla="*/ 271 h 521"/>
                  <a:gd name="T20" fmla="*/ 93 w 407"/>
                  <a:gd name="T21" fmla="*/ 296 h 521"/>
                  <a:gd name="T22" fmla="*/ 99 w 407"/>
                  <a:gd name="T23" fmla="*/ 312 h 521"/>
                  <a:gd name="T24" fmla="*/ 107 w 407"/>
                  <a:gd name="T25" fmla="*/ 335 h 521"/>
                  <a:gd name="T26" fmla="*/ 114 w 407"/>
                  <a:gd name="T27" fmla="*/ 359 h 521"/>
                  <a:gd name="T28" fmla="*/ 121 w 407"/>
                  <a:gd name="T29" fmla="*/ 385 h 521"/>
                  <a:gd name="T30" fmla="*/ 103 w 407"/>
                  <a:gd name="T31" fmla="*/ 422 h 521"/>
                  <a:gd name="T32" fmla="*/ 114 w 407"/>
                  <a:gd name="T33" fmla="*/ 439 h 521"/>
                  <a:gd name="T34" fmla="*/ 134 w 407"/>
                  <a:gd name="T35" fmla="*/ 475 h 521"/>
                  <a:gd name="T36" fmla="*/ 185 w 407"/>
                  <a:gd name="T37" fmla="*/ 456 h 521"/>
                  <a:gd name="T38" fmla="*/ 201 w 407"/>
                  <a:gd name="T39" fmla="*/ 475 h 521"/>
                  <a:gd name="T40" fmla="*/ 216 w 407"/>
                  <a:gd name="T41" fmla="*/ 467 h 521"/>
                  <a:gd name="T42" fmla="*/ 223 w 407"/>
                  <a:gd name="T43" fmla="*/ 474 h 521"/>
                  <a:gd name="T44" fmla="*/ 201 w 407"/>
                  <a:gd name="T45" fmla="*/ 502 h 521"/>
                  <a:gd name="T46" fmla="*/ 230 w 407"/>
                  <a:gd name="T47" fmla="*/ 521 h 521"/>
                  <a:gd name="T48" fmla="*/ 259 w 407"/>
                  <a:gd name="T49" fmla="*/ 505 h 521"/>
                  <a:gd name="T50" fmla="*/ 254 w 407"/>
                  <a:gd name="T51" fmla="*/ 460 h 521"/>
                  <a:gd name="T52" fmla="*/ 265 w 407"/>
                  <a:gd name="T53" fmla="*/ 428 h 521"/>
                  <a:gd name="T54" fmla="*/ 269 w 407"/>
                  <a:gd name="T55" fmla="*/ 400 h 521"/>
                  <a:gd name="T56" fmla="*/ 281 w 407"/>
                  <a:gd name="T57" fmla="*/ 393 h 521"/>
                  <a:gd name="T58" fmla="*/ 344 w 407"/>
                  <a:gd name="T59" fmla="*/ 419 h 521"/>
                  <a:gd name="T60" fmla="*/ 344 w 407"/>
                  <a:gd name="T61" fmla="*/ 452 h 521"/>
                  <a:gd name="T62" fmla="*/ 407 w 407"/>
                  <a:gd name="T63" fmla="*/ 419 h 521"/>
                  <a:gd name="T64" fmla="*/ 386 w 407"/>
                  <a:gd name="T65" fmla="*/ 389 h 521"/>
                  <a:gd name="T66" fmla="*/ 374 w 407"/>
                  <a:gd name="T67" fmla="*/ 389 h 521"/>
                  <a:gd name="T68" fmla="*/ 374 w 407"/>
                  <a:gd name="T69" fmla="*/ 372 h 521"/>
                  <a:gd name="T70" fmla="*/ 384 w 407"/>
                  <a:gd name="T71" fmla="*/ 379 h 521"/>
                  <a:gd name="T72" fmla="*/ 391 w 407"/>
                  <a:gd name="T73" fmla="*/ 368 h 521"/>
                  <a:gd name="T74" fmla="*/ 381 w 407"/>
                  <a:gd name="T75" fmla="*/ 362 h 521"/>
                  <a:gd name="T76" fmla="*/ 372 w 407"/>
                  <a:gd name="T77" fmla="*/ 313 h 521"/>
                  <a:gd name="T78" fmla="*/ 400 w 407"/>
                  <a:gd name="T79" fmla="*/ 256 h 521"/>
                  <a:gd name="T80" fmla="*/ 377 w 407"/>
                  <a:gd name="T81" fmla="*/ 229 h 521"/>
                  <a:gd name="T82" fmla="*/ 338 w 407"/>
                  <a:gd name="T83" fmla="*/ 190 h 521"/>
                  <a:gd name="T84" fmla="*/ 348 w 407"/>
                  <a:gd name="T85" fmla="*/ 140 h 521"/>
                  <a:gd name="T86" fmla="*/ 322 w 407"/>
                  <a:gd name="T87" fmla="*/ 97 h 521"/>
                  <a:gd name="T88" fmla="*/ 287 w 407"/>
                  <a:gd name="T89" fmla="*/ 49 h 521"/>
                  <a:gd name="T90" fmla="*/ 254 w 407"/>
                  <a:gd name="T91" fmla="*/ 0 h 521"/>
                  <a:gd name="T92" fmla="*/ 247 w 407"/>
                  <a:gd name="T93" fmla="*/ 20 h 521"/>
                  <a:gd name="T94" fmla="*/ 199 w 407"/>
                  <a:gd name="T95" fmla="*/ 38 h 521"/>
                  <a:gd name="T96" fmla="*/ 177 w 407"/>
                  <a:gd name="T97" fmla="*/ 60 h 521"/>
                  <a:gd name="T98" fmla="*/ 177 w 407"/>
                  <a:gd name="T99" fmla="*/ 90 h 521"/>
                  <a:gd name="T100" fmla="*/ 125 w 407"/>
                  <a:gd name="T101" fmla="*/ 97 h 521"/>
                  <a:gd name="T102" fmla="*/ 85 w 407"/>
                  <a:gd name="T103" fmla="*/ 67 h 521"/>
                  <a:gd name="T104" fmla="*/ 67 w 407"/>
                  <a:gd name="T105" fmla="*/ 71 h 5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407" h="521">
                    <a:moveTo>
                      <a:pt x="57" y="73"/>
                    </a:moveTo>
                    <a:lnTo>
                      <a:pt x="50" y="84"/>
                    </a:lnTo>
                    <a:lnTo>
                      <a:pt x="47" y="93"/>
                    </a:lnTo>
                    <a:lnTo>
                      <a:pt x="48" y="95"/>
                    </a:lnTo>
                    <a:lnTo>
                      <a:pt x="48" y="98"/>
                    </a:lnTo>
                    <a:lnTo>
                      <a:pt x="47" y="101"/>
                    </a:lnTo>
                    <a:lnTo>
                      <a:pt x="47" y="102"/>
                    </a:lnTo>
                    <a:lnTo>
                      <a:pt x="46" y="107"/>
                    </a:lnTo>
                    <a:lnTo>
                      <a:pt x="36" y="126"/>
                    </a:lnTo>
                    <a:lnTo>
                      <a:pt x="34" y="126"/>
                    </a:lnTo>
                    <a:lnTo>
                      <a:pt x="32" y="127"/>
                    </a:lnTo>
                    <a:lnTo>
                      <a:pt x="25" y="127"/>
                    </a:lnTo>
                    <a:lnTo>
                      <a:pt x="23" y="153"/>
                    </a:lnTo>
                    <a:lnTo>
                      <a:pt x="16" y="160"/>
                    </a:lnTo>
                    <a:lnTo>
                      <a:pt x="16" y="161"/>
                    </a:lnTo>
                    <a:lnTo>
                      <a:pt x="10" y="165"/>
                    </a:lnTo>
                    <a:lnTo>
                      <a:pt x="5" y="169"/>
                    </a:lnTo>
                    <a:lnTo>
                      <a:pt x="5" y="171"/>
                    </a:lnTo>
                    <a:lnTo>
                      <a:pt x="2" y="193"/>
                    </a:lnTo>
                    <a:lnTo>
                      <a:pt x="2" y="194"/>
                    </a:lnTo>
                    <a:lnTo>
                      <a:pt x="4" y="196"/>
                    </a:lnTo>
                    <a:lnTo>
                      <a:pt x="1" y="196"/>
                    </a:lnTo>
                    <a:lnTo>
                      <a:pt x="5" y="227"/>
                    </a:lnTo>
                    <a:lnTo>
                      <a:pt x="1" y="232"/>
                    </a:lnTo>
                    <a:lnTo>
                      <a:pt x="0" y="235"/>
                    </a:lnTo>
                    <a:lnTo>
                      <a:pt x="0" y="242"/>
                    </a:lnTo>
                    <a:lnTo>
                      <a:pt x="1" y="243"/>
                    </a:lnTo>
                    <a:lnTo>
                      <a:pt x="1" y="246"/>
                    </a:lnTo>
                    <a:lnTo>
                      <a:pt x="2" y="246"/>
                    </a:lnTo>
                    <a:lnTo>
                      <a:pt x="13" y="255"/>
                    </a:lnTo>
                    <a:lnTo>
                      <a:pt x="30" y="258"/>
                    </a:lnTo>
                    <a:lnTo>
                      <a:pt x="36" y="264"/>
                    </a:lnTo>
                    <a:lnTo>
                      <a:pt x="37" y="267"/>
                    </a:lnTo>
                    <a:lnTo>
                      <a:pt x="41" y="270"/>
                    </a:lnTo>
                    <a:lnTo>
                      <a:pt x="44" y="270"/>
                    </a:lnTo>
                    <a:lnTo>
                      <a:pt x="48" y="268"/>
                    </a:lnTo>
                    <a:lnTo>
                      <a:pt x="53" y="266"/>
                    </a:lnTo>
                    <a:lnTo>
                      <a:pt x="55" y="263"/>
                    </a:lnTo>
                    <a:lnTo>
                      <a:pt x="57" y="266"/>
                    </a:lnTo>
                    <a:lnTo>
                      <a:pt x="60" y="274"/>
                    </a:lnTo>
                    <a:lnTo>
                      <a:pt x="62" y="277"/>
                    </a:lnTo>
                    <a:lnTo>
                      <a:pt x="64" y="280"/>
                    </a:lnTo>
                    <a:lnTo>
                      <a:pt x="69" y="280"/>
                    </a:lnTo>
                    <a:lnTo>
                      <a:pt x="75" y="277"/>
                    </a:lnTo>
                    <a:lnTo>
                      <a:pt x="78" y="275"/>
                    </a:lnTo>
                    <a:lnTo>
                      <a:pt x="80" y="273"/>
                    </a:lnTo>
                    <a:lnTo>
                      <a:pt x="80" y="271"/>
                    </a:lnTo>
                    <a:lnTo>
                      <a:pt x="78" y="267"/>
                    </a:lnTo>
                    <a:lnTo>
                      <a:pt x="72" y="263"/>
                    </a:lnTo>
                    <a:lnTo>
                      <a:pt x="72" y="260"/>
                    </a:lnTo>
                    <a:lnTo>
                      <a:pt x="75" y="255"/>
                    </a:lnTo>
                    <a:lnTo>
                      <a:pt x="79" y="256"/>
                    </a:lnTo>
                    <a:lnTo>
                      <a:pt x="83" y="261"/>
                    </a:lnTo>
                    <a:lnTo>
                      <a:pt x="86" y="263"/>
                    </a:lnTo>
                    <a:lnTo>
                      <a:pt x="89" y="260"/>
                    </a:lnTo>
                    <a:lnTo>
                      <a:pt x="90" y="256"/>
                    </a:lnTo>
                    <a:lnTo>
                      <a:pt x="92" y="258"/>
                    </a:lnTo>
                    <a:lnTo>
                      <a:pt x="92" y="260"/>
                    </a:lnTo>
                    <a:lnTo>
                      <a:pt x="94" y="264"/>
                    </a:lnTo>
                    <a:lnTo>
                      <a:pt x="101" y="271"/>
                    </a:lnTo>
                    <a:lnTo>
                      <a:pt x="103" y="278"/>
                    </a:lnTo>
                    <a:lnTo>
                      <a:pt x="103" y="287"/>
                    </a:lnTo>
                    <a:lnTo>
                      <a:pt x="104" y="288"/>
                    </a:lnTo>
                    <a:lnTo>
                      <a:pt x="101" y="289"/>
                    </a:lnTo>
                    <a:lnTo>
                      <a:pt x="100" y="289"/>
                    </a:lnTo>
                    <a:lnTo>
                      <a:pt x="93" y="296"/>
                    </a:lnTo>
                    <a:lnTo>
                      <a:pt x="90" y="298"/>
                    </a:lnTo>
                    <a:lnTo>
                      <a:pt x="86" y="298"/>
                    </a:lnTo>
                    <a:lnTo>
                      <a:pt x="87" y="301"/>
                    </a:lnTo>
                    <a:lnTo>
                      <a:pt x="87" y="302"/>
                    </a:lnTo>
                    <a:lnTo>
                      <a:pt x="93" y="308"/>
                    </a:lnTo>
                    <a:lnTo>
                      <a:pt x="99" y="312"/>
                    </a:lnTo>
                    <a:lnTo>
                      <a:pt x="107" y="312"/>
                    </a:lnTo>
                    <a:lnTo>
                      <a:pt x="114" y="310"/>
                    </a:lnTo>
                    <a:lnTo>
                      <a:pt x="115" y="310"/>
                    </a:lnTo>
                    <a:lnTo>
                      <a:pt x="115" y="312"/>
                    </a:lnTo>
                    <a:lnTo>
                      <a:pt x="108" y="330"/>
                    </a:lnTo>
                    <a:lnTo>
                      <a:pt x="107" y="335"/>
                    </a:lnTo>
                    <a:lnTo>
                      <a:pt x="108" y="341"/>
                    </a:lnTo>
                    <a:lnTo>
                      <a:pt x="111" y="345"/>
                    </a:lnTo>
                    <a:lnTo>
                      <a:pt x="111" y="351"/>
                    </a:lnTo>
                    <a:lnTo>
                      <a:pt x="113" y="356"/>
                    </a:lnTo>
                    <a:lnTo>
                      <a:pt x="113" y="358"/>
                    </a:lnTo>
                    <a:lnTo>
                      <a:pt x="114" y="359"/>
                    </a:lnTo>
                    <a:lnTo>
                      <a:pt x="118" y="361"/>
                    </a:lnTo>
                    <a:lnTo>
                      <a:pt x="129" y="366"/>
                    </a:lnTo>
                    <a:lnTo>
                      <a:pt x="131" y="368"/>
                    </a:lnTo>
                    <a:lnTo>
                      <a:pt x="127" y="382"/>
                    </a:lnTo>
                    <a:lnTo>
                      <a:pt x="125" y="385"/>
                    </a:lnTo>
                    <a:lnTo>
                      <a:pt x="121" y="385"/>
                    </a:lnTo>
                    <a:lnTo>
                      <a:pt x="115" y="389"/>
                    </a:lnTo>
                    <a:lnTo>
                      <a:pt x="104" y="409"/>
                    </a:lnTo>
                    <a:lnTo>
                      <a:pt x="101" y="412"/>
                    </a:lnTo>
                    <a:lnTo>
                      <a:pt x="100" y="423"/>
                    </a:lnTo>
                    <a:lnTo>
                      <a:pt x="100" y="425"/>
                    </a:lnTo>
                    <a:lnTo>
                      <a:pt x="103" y="422"/>
                    </a:lnTo>
                    <a:lnTo>
                      <a:pt x="104" y="422"/>
                    </a:lnTo>
                    <a:lnTo>
                      <a:pt x="107" y="425"/>
                    </a:lnTo>
                    <a:lnTo>
                      <a:pt x="111" y="426"/>
                    </a:lnTo>
                    <a:lnTo>
                      <a:pt x="113" y="428"/>
                    </a:lnTo>
                    <a:lnTo>
                      <a:pt x="113" y="430"/>
                    </a:lnTo>
                    <a:lnTo>
                      <a:pt x="114" y="439"/>
                    </a:lnTo>
                    <a:lnTo>
                      <a:pt x="113" y="449"/>
                    </a:lnTo>
                    <a:lnTo>
                      <a:pt x="113" y="456"/>
                    </a:lnTo>
                    <a:lnTo>
                      <a:pt x="114" y="456"/>
                    </a:lnTo>
                    <a:lnTo>
                      <a:pt x="118" y="460"/>
                    </a:lnTo>
                    <a:lnTo>
                      <a:pt x="124" y="468"/>
                    </a:lnTo>
                    <a:lnTo>
                      <a:pt x="134" y="475"/>
                    </a:lnTo>
                    <a:lnTo>
                      <a:pt x="137" y="475"/>
                    </a:lnTo>
                    <a:lnTo>
                      <a:pt x="156" y="453"/>
                    </a:lnTo>
                    <a:lnTo>
                      <a:pt x="164" y="447"/>
                    </a:lnTo>
                    <a:lnTo>
                      <a:pt x="182" y="452"/>
                    </a:lnTo>
                    <a:lnTo>
                      <a:pt x="185" y="453"/>
                    </a:lnTo>
                    <a:lnTo>
                      <a:pt x="185" y="456"/>
                    </a:lnTo>
                    <a:lnTo>
                      <a:pt x="192" y="464"/>
                    </a:lnTo>
                    <a:lnTo>
                      <a:pt x="192" y="465"/>
                    </a:lnTo>
                    <a:lnTo>
                      <a:pt x="195" y="469"/>
                    </a:lnTo>
                    <a:lnTo>
                      <a:pt x="197" y="472"/>
                    </a:lnTo>
                    <a:lnTo>
                      <a:pt x="198" y="474"/>
                    </a:lnTo>
                    <a:lnTo>
                      <a:pt x="201" y="475"/>
                    </a:lnTo>
                    <a:lnTo>
                      <a:pt x="202" y="474"/>
                    </a:lnTo>
                    <a:lnTo>
                      <a:pt x="202" y="472"/>
                    </a:lnTo>
                    <a:lnTo>
                      <a:pt x="204" y="469"/>
                    </a:lnTo>
                    <a:lnTo>
                      <a:pt x="205" y="468"/>
                    </a:lnTo>
                    <a:lnTo>
                      <a:pt x="206" y="468"/>
                    </a:lnTo>
                    <a:lnTo>
                      <a:pt x="216" y="467"/>
                    </a:lnTo>
                    <a:lnTo>
                      <a:pt x="217" y="467"/>
                    </a:lnTo>
                    <a:lnTo>
                      <a:pt x="220" y="469"/>
                    </a:lnTo>
                    <a:lnTo>
                      <a:pt x="220" y="471"/>
                    </a:lnTo>
                    <a:lnTo>
                      <a:pt x="221" y="472"/>
                    </a:lnTo>
                    <a:lnTo>
                      <a:pt x="223" y="472"/>
                    </a:lnTo>
                    <a:lnTo>
                      <a:pt x="223" y="474"/>
                    </a:lnTo>
                    <a:lnTo>
                      <a:pt x="221" y="476"/>
                    </a:lnTo>
                    <a:lnTo>
                      <a:pt x="216" y="483"/>
                    </a:lnTo>
                    <a:lnTo>
                      <a:pt x="201" y="493"/>
                    </a:lnTo>
                    <a:lnTo>
                      <a:pt x="199" y="495"/>
                    </a:lnTo>
                    <a:lnTo>
                      <a:pt x="199" y="502"/>
                    </a:lnTo>
                    <a:lnTo>
                      <a:pt x="201" y="502"/>
                    </a:lnTo>
                    <a:lnTo>
                      <a:pt x="214" y="502"/>
                    </a:lnTo>
                    <a:lnTo>
                      <a:pt x="217" y="505"/>
                    </a:lnTo>
                    <a:lnTo>
                      <a:pt x="226" y="517"/>
                    </a:lnTo>
                    <a:lnTo>
                      <a:pt x="228" y="520"/>
                    </a:lnTo>
                    <a:lnTo>
                      <a:pt x="228" y="521"/>
                    </a:lnTo>
                    <a:lnTo>
                      <a:pt x="230" y="521"/>
                    </a:lnTo>
                    <a:lnTo>
                      <a:pt x="247" y="517"/>
                    </a:lnTo>
                    <a:lnTo>
                      <a:pt x="251" y="517"/>
                    </a:lnTo>
                    <a:lnTo>
                      <a:pt x="257" y="514"/>
                    </a:lnTo>
                    <a:lnTo>
                      <a:pt x="258" y="513"/>
                    </a:lnTo>
                    <a:lnTo>
                      <a:pt x="258" y="507"/>
                    </a:lnTo>
                    <a:lnTo>
                      <a:pt x="259" y="505"/>
                    </a:lnTo>
                    <a:lnTo>
                      <a:pt x="262" y="495"/>
                    </a:lnTo>
                    <a:lnTo>
                      <a:pt x="262" y="489"/>
                    </a:lnTo>
                    <a:lnTo>
                      <a:pt x="261" y="478"/>
                    </a:lnTo>
                    <a:lnTo>
                      <a:pt x="261" y="475"/>
                    </a:lnTo>
                    <a:lnTo>
                      <a:pt x="259" y="471"/>
                    </a:lnTo>
                    <a:lnTo>
                      <a:pt x="254" y="460"/>
                    </a:lnTo>
                    <a:lnTo>
                      <a:pt x="254" y="457"/>
                    </a:lnTo>
                    <a:lnTo>
                      <a:pt x="252" y="456"/>
                    </a:lnTo>
                    <a:lnTo>
                      <a:pt x="252" y="454"/>
                    </a:lnTo>
                    <a:lnTo>
                      <a:pt x="248" y="449"/>
                    </a:lnTo>
                    <a:lnTo>
                      <a:pt x="257" y="435"/>
                    </a:lnTo>
                    <a:lnTo>
                      <a:pt x="265" y="428"/>
                    </a:lnTo>
                    <a:lnTo>
                      <a:pt x="268" y="426"/>
                    </a:lnTo>
                    <a:lnTo>
                      <a:pt x="272" y="422"/>
                    </a:lnTo>
                    <a:lnTo>
                      <a:pt x="274" y="415"/>
                    </a:lnTo>
                    <a:lnTo>
                      <a:pt x="274" y="412"/>
                    </a:lnTo>
                    <a:lnTo>
                      <a:pt x="272" y="409"/>
                    </a:lnTo>
                    <a:lnTo>
                      <a:pt x="269" y="400"/>
                    </a:lnTo>
                    <a:lnTo>
                      <a:pt x="269" y="398"/>
                    </a:lnTo>
                    <a:lnTo>
                      <a:pt x="266" y="395"/>
                    </a:lnTo>
                    <a:lnTo>
                      <a:pt x="264" y="395"/>
                    </a:lnTo>
                    <a:lnTo>
                      <a:pt x="264" y="394"/>
                    </a:lnTo>
                    <a:lnTo>
                      <a:pt x="265" y="394"/>
                    </a:lnTo>
                    <a:lnTo>
                      <a:pt x="281" y="393"/>
                    </a:lnTo>
                    <a:lnTo>
                      <a:pt x="298" y="398"/>
                    </a:lnTo>
                    <a:lnTo>
                      <a:pt x="304" y="411"/>
                    </a:lnTo>
                    <a:lnTo>
                      <a:pt x="308" y="416"/>
                    </a:lnTo>
                    <a:lnTo>
                      <a:pt x="310" y="418"/>
                    </a:lnTo>
                    <a:lnTo>
                      <a:pt x="311" y="422"/>
                    </a:lnTo>
                    <a:lnTo>
                      <a:pt x="344" y="419"/>
                    </a:lnTo>
                    <a:lnTo>
                      <a:pt x="348" y="419"/>
                    </a:lnTo>
                    <a:lnTo>
                      <a:pt x="348" y="425"/>
                    </a:lnTo>
                    <a:lnTo>
                      <a:pt x="341" y="433"/>
                    </a:lnTo>
                    <a:lnTo>
                      <a:pt x="339" y="442"/>
                    </a:lnTo>
                    <a:lnTo>
                      <a:pt x="339" y="452"/>
                    </a:lnTo>
                    <a:lnTo>
                      <a:pt x="344" y="452"/>
                    </a:lnTo>
                    <a:lnTo>
                      <a:pt x="360" y="446"/>
                    </a:lnTo>
                    <a:lnTo>
                      <a:pt x="382" y="422"/>
                    </a:lnTo>
                    <a:lnTo>
                      <a:pt x="389" y="418"/>
                    </a:lnTo>
                    <a:lnTo>
                      <a:pt x="393" y="418"/>
                    </a:lnTo>
                    <a:lnTo>
                      <a:pt x="405" y="419"/>
                    </a:lnTo>
                    <a:lnTo>
                      <a:pt x="407" y="419"/>
                    </a:lnTo>
                    <a:lnTo>
                      <a:pt x="400" y="412"/>
                    </a:lnTo>
                    <a:lnTo>
                      <a:pt x="396" y="405"/>
                    </a:lnTo>
                    <a:lnTo>
                      <a:pt x="386" y="398"/>
                    </a:lnTo>
                    <a:lnTo>
                      <a:pt x="385" y="393"/>
                    </a:lnTo>
                    <a:lnTo>
                      <a:pt x="385" y="390"/>
                    </a:lnTo>
                    <a:lnTo>
                      <a:pt x="386" y="389"/>
                    </a:lnTo>
                    <a:lnTo>
                      <a:pt x="385" y="387"/>
                    </a:lnTo>
                    <a:lnTo>
                      <a:pt x="384" y="385"/>
                    </a:lnTo>
                    <a:lnTo>
                      <a:pt x="381" y="385"/>
                    </a:lnTo>
                    <a:lnTo>
                      <a:pt x="381" y="386"/>
                    </a:lnTo>
                    <a:lnTo>
                      <a:pt x="378" y="390"/>
                    </a:lnTo>
                    <a:lnTo>
                      <a:pt x="374" y="389"/>
                    </a:lnTo>
                    <a:lnTo>
                      <a:pt x="372" y="387"/>
                    </a:lnTo>
                    <a:lnTo>
                      <a:pt x="372" y="386"/>
                    </a:lnTo>
                    <a:lnTo>
                      <a:pt x="371" y="386"/>
                    </a:lnTo>
                    <a:lnTo>
                      <a:pt x="372" y="385"/>
                    </a:lnTo>
                    <a:lnTo>
                      <a:pt x="374" y="373"/>
                    </a:lnTo>
                    <a:lnTo>
                      <a:pt x="374" y="372"/>
                    </a:lnTo>
                    <a:lnTo>
                      <a:pt x="377" y="372"/>
                    </a:lnTo>
                    <a:lnTo>
                      <a:pt x="378" y="373"/>
                    </a:lnTo>
                    <a:lnTo>
                      <a:pt x="381" y="375"/>
                    </a:lnTo>
                    <a:lnTo>
                      <a:pt x="382" y="375"/>
                    </a:lnTo>
                    <a:lnTo>
                      <a:pt x="382" y="379"/>
                    </a:lnTo>
                    <a:lnTo>
                      <a:pt x="384" y="379"/>
                    </a:lnTo>
                    <a:lnTo>
                      <a:pt x="384" y="380"/>
                    </a:lnTo>
                    <a:lnTo>
                      <a:pt x="386" y="380"/>
                    </a:lnTo>
                    <a:lnTo>
                      <a:pt x="386" y="379"/>
                    </a:lnTo>
                    <a:lnTo>
                      <a:pt x="388" y="379"/>
                    </a:lnTo>
                    <a:lnTo>
                      <a:pt x="391" y="372"/>
                    </a:lnTo>
                    <a:lnTo>
                      <a:pt x="391" y="368"/>
                    </a:lnTo>
                    <a:lnTo>
                      <a:pt x="389" y="368"/>
                    </a:lnTo>
                    <a:lnTo>
                      <a:pt x="388" y="366"/>
                    </a:lnTo>
                    <a:lnTo>
                      <a:pt x="386" y="366"/>
                    </a:lnTo>
                    <a:lnTo>
                      <a:pt x="384" y="363"/>
                    </a:lnTo>
                    <a:lnTo>
                      <a:pt x="382" y="363"/>
                    </a:lnTo>
                    <a:lnTo>
                      <a:pt x="381" y="362"/>
                    </a:lnTo>
                    <a:lnTo>
                      <a:pt x="374" y="351"/>
                    </a:lnTo>
                    <a:lnTo>
                      <a:pt x="372" y="347"/>
                    </a:lnTo>
                    <a:lnTo>
                      <a:pt x="372" y="345"/>
                    </a:lnTo>
                    <a:lnTo>
                      <a:pt x="370" y="341"/>
                    </a:lnTo>
                    <a:lnTo>
                      <a:pt x="371" y="315"/>
                    </a:lnTo>
                    <a:lnTo>
                      <a:pt x="372" y="313"/>
                    </a:lnTo>
                    <a:lnTo>
                      <a:pt x="375" y="312"/>
                    </a:lnTo>
                    <a:lnTo>
                      <a:pt x="402" y="288"/>
                    </a:lnTo>
                    <a:lnTo>
                      <a:pt x="403" y="288"/>
                    </a:lnTo>
                    <a:lnTo>
                      <a:pt x="403" y="285"/>
                    </a:lnTo>
                    <a:lnTo>
                      <a:pt x="400" y="266"/>
                    </a:lnTo>
                    <a:lnTo>
                      <a:pt x="400" y="256"/>
                    </a:lnTo>
                    <a:lnTo>
                      <a:pt x="398" y="235"/>
                    </a:lnTo>
                    <a:lnTo>
                      <a:pt x="379" y="236"/>
                    </a:lnTo>
                    <a:lnTo>
                      <a:pt x="379" y="232"/>
                    </a:lnTo>
                    <a:lnTo>
                      <a:pt x="378" y="231"/>
                    </a:lnTo>
                    <a:lnTo>
                      <a:pt x="378" y="229"/>
                    </a:lnTo>
                    <a:lnTo>
                      <a:pt x="377" y="229"/>
                    </a:lnTo>
                    <a:lnTo>
                      <a:pt x="358" y="221"/>
                    </a:lnTo>
                    <a:lnTo>
                      <a:pt x="354" y="217"/>
                    </a:lnTo>
                    <a:lnTo>
                      <a:pt x="348" y="213"/>
                    </a:lnTo>
                    <a:lnTo>
                      <a:pt x="332" y="215"/>
                    </a:lnTo>
                    <a:lnTo>
                      <a:pt x="332" y="211"/>
                    </a:lnTo>
                    <a:lnTo>
                      <a:pt x="338" y="190"/>
                    </a:lnTo>
                    <a:lnTo>
                      <a:pt x="346" y="183"/>
                    </a:lnTo>
                    <a:lnTo>
                      <a:pt x="348" y="179"/>
                    </a:lnTo>
                    <a:lnTo>
                      <a:pt x="351" y="176"/>
                    </a:lnTo>
                    <a:lnTo>
                      <a:pt x="353" y="174"/>
                    </a:lnTo>
                    <a:lnTo>
                      <a:pt x="353" y="168"/>
                    </a:lnTo>
                    <a:lnTo>
                      <a:pt x="348" y="140"/>
                    </a:lnTo>
                    <a:lnTo>
                      <a:pt x="347" y="138"/>
                    </a:lnTo>
                    <a:lnTo>
                      <a:pt x="335" y="114"/>
                    </a:lnTo>
                    <a:lnTo>
                      <a:pt x="325" y="101"/>
                    </a:lnTo>
                    <a:lnTo>
                      <a:pt x="324" y="98"/>
                    </a:lnTo>
                    <a:lnTo>
                      <a:pt x="324" y="97"/>
                    </a:lnTo>
                    <a:lnTo>
                      <a:pt x="322" y="97"/>
                    </a:lnTo>
                    <a:lnTo>
                      <a:pt x="317" y="87"/>
                    </a:lnTo>
                    <a:lnTo>
                      <a:pt x="315" y="87"/>
                    </a:lnTo>
                    <a:lnTo>
                      <a:pt x="314" y="85"/>
                    </a:lnTo>
                    <a:lnTo>
                      <a:pt x="300" y="66"/>
                    </a:lnTo>
                    <a:lnTo>
                      <a:pt x="298" y="64"/>
                    </a:lnTo>
                    <a:lnTo>
                      <a:pt x="287" y="49"/>
                    </a:lnTo>
                    <a:lnTo>
                      <a:pt x="284" y="44"/>
                    </a:lnTo>
                    <a:lnTo>
                      <a:pt x="281" y="40"/>
                    </a:lnTo>
                    <a:lnTo>
                      <a:pt x="280" y="37"/>
                    </a:lnTo>
                    <a:lnTo>
                      <a:pt x="277" y="34"/>
                    </a:lnTo>
                    <a:lnTo>
                      <a:pt x="264" y="13"/>
                    </a:lnTo>
                    <a:lnTo>
                      <a:pt x="254" y="0"/>
                    </a:lnTo>
                    <a:lnTo>
                      <a:pt x="249" y="3"/>
                    </a:lnTo>
                    <a:lnTo>
                      <a:pt x="249" y="4"/>
                    </a:lnTo>
                    <a:lnTo>
                      <a:pt x="251" y="6"/>
                    </a:lnTo>
                    <a:lnTo>
                      <a:pt x="255" y="13"/>
                    </a:lnTo>
                    <a:lnTo>
                      <a:pt x="255" y="14"/>
                    </a:lnTo>
                    <a:lnTo>
                      <a:pt x="247" y="20"/>
                    </a:lnTo>
                    <a:lnTo>
                      <a:pt x="235" y="20"/>
                    </a:lnTo>
                    <a:lnTo>
                      <a:pt x="219" y="38"/>
                    </a:lnTo>
                    <a:lnTo>
                      <a:pt x="212" y="42"/>
                    </a:lnTo>
                    <a:lnTo>
                      <a:pt x="204" y="40"/>
                    </a:lnTo>
                    <a:lnTo>
                      <a:pt x="202" y="38"/>
                    </a:lnTo>
                    <a:lnTo>
                      <a:pt x="199" y="38"/>
                    </a:lnTo>
                    <a:lnTo>
                      <a:pt x="189" y="49"/>
                    </a:lnTo>
                    <a:lnTo>
                      <a:pt x="185" y="51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60"/>
                    </a:lnTo>
                    <a:lnTo>
                      <a:pt x="189" y="80"/>
                    </a:lnTo>
                    <a:lnTo>
                      <a:pt x="184" y="80"/>
                    </a:lnTo>
                    <a:lnTo>
                      <a:pt x="182" y="81"/>
                    </a:lnTo>
                    <a:lnTo>
                      <a:pt x="181" y="84"/>
                    </a:lnTo>
                    <a:lnTo>
                      <a:pt x="181" y="90"/>
                    </a:lnTo>
                    <a:lnTo>
                      <a:pt x="177" y="90"/>
                    </a:lnTo>
                    <a:lnTo>
                      <a:pt x="166" y="88"/>
                    </a:lnTo>
                    <a:lnTo>
                      <a:pt x="161" y="85"/>
                    </a:lnTo>
                    <a:lnTo>
                      <a:pt x="149" y="84"/>
                    </a:lnTo>
                    <a:lnTo>
                      <a:pt x="137" y="88"/>
                    </a:lnTo>
                    <a:lnTo>
                      <a:pt x="127" y="95"/>
                    </a:lnTo>
                    <a:lnTo>
                      <a:pt x="125" y="97"/>
                    </a:lnTo>
                    <a:lnTo>
                      <a:pt x="124" y="95"/>
                    </a:lnTo>
                    <a:lnTo>
                      <a:pt x="108" y="90"/>
                    </a:lnTo>
                    <a:lnTo>
                      <a:pt x="100" y="84"/>
                    </a:lnTo>
                    <a:lnTo>
                      <a:pt x="100" y="83"/>
                    </a:lnTo>
                    <a:lnTo>
                      <a:pt x="92" y="70"/>
                    </a:lnTo>
                    <a:lnTo>
                      <a:pt x="85" y="67"/>
                    </a:lnTo>
                    <a:lnTo>
                      <a:pt x="82" y="67"/>
                    </a:lnTo>
                    <a:lnTo>
                      <a:pt x="82" y="69"/>
                    </a:lnTo>
                    <a:lnTo>
                      <a:pt x="72" y="73"/>
                    </a:lnTo>
                    <a:lnTo>
                      <a:pt x="71" y="73"/>
                    </a:lnTo>
                    <a:lnTo>
                      <a:pt x="69" y="74"/>
                    </a:lnTo>
                    <a:lnTo>
                      <a:pt x="67" y="71"/>
                    </a:lnTo>
                    <a:lnTo>
                      <a:pt x="64" y="70"/>
                    </a:lnTo>
                    <a:lnTo>
                      <a:pt x="62" y="69"/>
                    </a:lnTo>
                    <a:lnTo>
                      <a:pt x="62" y="67"/>
                    </a:lnTo>
                    <a:lnTo>
                      <a:pt x="57" y="7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99" name="Freeform 629">
                <a:extLst>
                  <a:ext uri="{FF2B5EF4-FFF2-40B4-BE49-F238E27FC236}">
                    <a16:creationId xmlns:a16="http://schemas.microsoft.com/office/drawing/2014/main" id="{794C30D3-F2D4-C3EE-3F1A-8F8374BD49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7" y="753"/>
                <a:ext cx="126" cy="139"/>
              </a:xfrm>
              <a:custGeom>
                <a:avLst/>
                <a:gdLst>
                  <a:gd name="T0" fmla="*/ 35 w 503"/>
                  <a:gd name="T1" fmla="*/ 56 h 554"/>
                  <a:gd name="T2" fmla="*/ 30 w 503"/>
                  <a:gd name="T3" fmla="*/ 88 h 554"/>
                  <a:gd name="T4" fmla="*/ 1 w 503"/>
                  <a:gd name="T5" fmla="*/ 147 h 554"/>
                  <a:gd name="T6" fmla="*/ 14 w 503"/>
                  <a:gd name="T7" fmla="*/ 195 h 554"/>
                  <a:gd name="T8" fmla="*/ 16 w 503"/>
                  <a:gd name="T9" fmla="*/ 211 h 554"/>
                  <a:gd name="T10" fmla="*/ 8 w 503"/>
                  <a:gd name="T11" fmla="*/ 205 h 554"/>
                  <a:gd name="T12" fmla="*/ 2 w 503"/>
                  <a:gd name="T13" fmla="*/ 219 h 554"/>
                  <a:gd name="T14" fmla="*/ 16 w 503"/>
                  <a:gd name="T15" fmla="*/ 221 h 554"/>
                  <a:gd name="T16" fmla="*/ 37 w 503"/>
                  <a:gd name="T17" fmla="*/ 253 h 554"/>
                  <a:gd name="T18" fmla="*/ 50 w 503"/>
                  <a:gd name="T19" fmla="*/ 268 h 554"/>
                  <a:gd name="T20" fmla="*/ 65 w 503"/>
                  <a:gd name="T21" fmla="*/ 284 h 554"/>
                  <a:gd name="T22" fmla="*/ 96 w 503"/>
                  <a:gd name="T23" fmla="*/ 300 h 554"/>
                  <a:gd name="T24" fmla="*/ 125 w 503"/>
                  <a:gd name="T25" fmla="*/ 337 h 554"/>
                  <a:gd name="T26" fmla="*/ 157 w 503"/>
                  <a:gd name="T27" fmla="*/ 352 h 554"/>
                  <a:gd name="T28" fmla="*/ 188 w 503"/>
                  <a:gd name="T29" fmla="*/ 367 h 554"/>
                  <a:gd name="T30" fmla="*/ 229 w 503"/>
                  <a:gd name="T31" fmla="*/ 328 h 554"/>
                  <a:gd name="T32" fmla="*/ 244 w 503"/>
                  <a:gd name="T33" fmla="*/ 303 h 554"/>
                  <a:gd name="T34" fmla="*/ 249 w 503"/>
                  <a:gd name="T35" fmla="*/ 320 h 554"/>
                  <a:gd name="T36" fmla="*/ 276 w 503"/>
                  <a:gd name="T37" fmla="*/ 364 h 554"/>
                  <a:gd name="T38" fmla="*/ 255 w 503"/>
                  <a:gd name="T39" fmla="*/ 378 h 554"/>
                  <a:gd name="T40" fmla="*/ 241 w 503"/>
                  <a:gd name="T41" fmla="*/ 409 h 554"/>
                  <a:gd name="T42" fmla="*/ 205 w 503"/>
                  <a:gd name="T43" fmla="*/ 415 h 554"/>
                  <a:gd name="T44" fmla="*/ 232 w 503"/>
                  <a:gd name="T45" fmla="*/ 433 h 554"/>
                  <a:gd name="T46" fmla="*/ 240 w 503"/>
                  <a:gd name="T47" fmla="*/ 461 h 554"/>
                  <a:gd name="T48" fmla="*/ 282 w 503"/>
                  <a:gd name="T49" fmla="*/ 486 h 554"/>
                  <a:gd name="T50" fmla="*/ 249 w 503"/>
                  <a:gd name="T51" fmla="*/ 511 h 554"/>
                  <a:gd name="T52" fmla="*/ 242 w 503"/>
                  <a:gd name="T53" fmla="*/ 528 h 554"/>
                  <a:gd name="T54" fmla="*/ 289 w 503"/>
                  <a:gd name="T55" fmla="*/ 535 h 554"/>
                  <a:gd name="T56" fmla="*/ 312 w 503"/>
                  <a:gd name="T57" fmla="*/ 528 h 554"/>
                  <a:gd name="T58" fmla="*/ 330 w 503"/>
                  <a:gd name="T59" fmla="*/ 540 h 554"/>
                  <a:gd name="T60" fmla="*/ 352 w 503"/>
                  <a:gd name="T61" fmla="*/ 553 h 554"/>
                  <a:gd name="T62" fmla="*/ 371 w 503"/>
                  <a:gd name="T63" fmla="*/ 517 h 554"/>
                  <a:gd name="T64" fmla="*/ 389 w 503"/>
                  <a:gd name="T65" fmla="*/ 504 h 554"/>
                  <a:gd name="T66" fmla="*/ 423 w 503"/>
                  <a:gd name="T67" fmla="*/ 459 h 554"/>
                  <a:gd name="T68" fmla="*/ 439 w 503"/>
                  <a:gd name="T69" fmla="*/ 426 h 554"/>
                  <a:gd name="T70" fmla="*/ 470 w 503"/>
                  <a:gd name="T71" fmla="*/ 399 h 554"/>
                  <a:gd name="T72" fmla="*/ 486 w 503"/>
                  <a:gd name="T73" fmla="*/ 408 h 554"/>
                  <a:gd name="T74" fmla="*/ 495 w 503"/>
                  <a:gd name="T75" fmla="*/ 359 h 554"/>
                  <a:gd name="T76" fmla="*/ 474 w 503"/>
                  <a:gd name="T77" fmla="*/ 346 h 554"/>
                  <a:gd name="T78" fmla="*/ 448 w 503"/>
                  <a:gd name="T79" fmla="*/ 322 h 554"/>
                  <a:gd name="T80" fmla="*/ 439 w 503"/>
                  <a:gd name="T81" fmla="*/ 307 h 554"/>
                  <a:gd name="T82" fmla="*/ 393 w 503"/>
                  <a:gd name="T83" fmla="*/ 308 h 554"/>
                  <a:gd name="T84" fmla="*/ 386 w 503"/>
                  <a:gd name="T85" fmla="*/ 304 h 554"/>
                  <a:gd name="T86" fmla="*/ 389 w 503"/>
                  <a:gd name="T87" fmla="*/ 257 h 554"/>
                  <a:gd name="T88" fmla="*/ 393 w 503"/>
                  <a:gd name="T89" fmla="*/ 230 h 554"/>
                  <a:gd name="T90" fmla="*/ 423 w 503"/>
                  <a:gd name="T91" fmla="*/ 222 h 554"/>
                  <a:gd name="T92" fmla="*/ 442 w 503"/>
                  <a:gd name="T93" fmla="*/ 194 h 554"/>
                  <a:gd name="T94" fmla="*/ 479 w 503"/>
                  <a:gd name="T95" fmla="*/ 176 h 554"/>
                  <a:gd name="T96" fmla="*/ 469 w 503"/>
                  <a:gd name="T97" fmla="*/ 145 h 554"/>
                  <a:gd name="T98" fmla="*/ 406 w 503"/>
                  <a:gd name="T99" fmla="*/ 123 h 554"/>
                  <a:gd name="T100" fmla="*/ 417 w 503"/>
                  <a:gd name="T101" fmla="*/ 102 h 554"/>
                  <a:gd name="T102" fmla="*/ 360 w 503"/>
                  <a:gd name="T103" fmla="*/ 77 h 554"/>
                  <a:gd name="T104" fmla="*/ 273 w 503"/>
                  <a:gd name="T105" fmla="*/ 28 h 554"/>
                  <a:gd name="T106" fmla="*/ 229 w 503"/>
                  <a:gd name="T107" fmla="*/ 4 h 554"/>
                  <a:gd name="T108" fmla="*/ 153 w 503"/>
                  <a:gd name="T109" fmla="*/ 4 h 554"/>
                  <a:gd name="T110" fmla="*/ 113 w 503"/>
                  <a:gd name="T111" fmla="*/ 11 h 5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503" h="554">
                    <a:moveTo>
                      <a:pt x="89" y="7"/>
                    </a:moveTo>
                    <a:lnTo>
                      <a:pt x="82" y="10"/>
                    </a:lnTo>
                    <a:lnTo>
                      <a:pt x="81" y="10"/>
                    </a:lnTo>
                    <a:lnTo>
                      <a:pt x="79" y="11"/>
                    </a:lnTo>
                    <a:lnTo>
                      <a:pt x="69" y="18"/>
                    </a:lnTo>
                    <a:lnTo>
                      <a:pt x="68" y="21"/>
                    </a:lnTo>
                    <a:lnTo>
                      <a:pt x="35" y="56"/>
                    </a:lnTo>
                    <a:lnTo>
                      <a:pt x="30" y="66"/>
                    </a:lnTo>
                    <a:lnTo>
                      <a:pt x="32" y="68"/>
                    </a:lnTo>
                    <a:lnTo>
                      <a:pt x="32" y="71"/>
                    </a:lnTo>
                    <a:lnTo>
                      <a:pt x="33" y="74"/>
                    </a:lnTo>
                    <a:lnTo>
                      <a:pt x="29" y="67"/>
                    </a:lnTo>
                    <a:lnTo>
                      <a:pt x="28" y="67"/>
                    </a:lnTo>
                    <a:lnTo>
                      <a:pt x="30" y="88"/>
                    </a:lnTo>
                    <a:lnTo>
                      <a:pt x="30" y="98"/>
                    </a:lnTo>
                    <a:lnTo>
                      <a:pt x="33" y="117"/>
                    </a:lnTo>
                    <a:lnTo>
                      <a:pt x="33" y="120"/>
                    </a:lnTo>
                    <a:lnTo>
                      <a:pt x="32" y="120"/>
                    </a:lnTo>
                    <a:lnTo>
                      <a:pt x="5" y="144"/>
                    </a:lnTo>
                    <a:lnTo>
                      <a:pt x="2" y="145"/>
                    </a:lnTo>
                    <a:lnTo>
                      <a:pt x="1" y="147"/>
                    </a:lnTo>
                    <a:lnTo>
                      <a:pt x="0" y="173"/>
                    </a:lnTo>
                    <a:lnTo>
                      <a:pt x="2" y="177"/>
                    </a:lnTo>
                    <a:lnTo>
                      <a:pt x="2" y="179"/>
                    </a:lnTo>
                    <a:lnTo>
                      <a:pt x="4" y="183"/>
                    </a:lnTo>
                    <a:lnTo>
                      <a:pt x="11" y="194"/>
                    </a:lnTo>
                    <a:lnTo>
                      <a:pt x="12" y="195"/>
                    </a:lnTo>
                    <a:lnTo>
                      <a:pt x="14" y="195"/>
                    </a:lnTo>
                    <a:lnTo>
                      <a:pt x="16" y="198"/>
                    </a:lnTo>
                    <a:lnTo>
                      <a:pt x="18" y="198"/>
                    </a:lnTo>
                    <a:lnTo>
                      <a:pt x="19" y="200"/>
                    </a:lnTo>
                    <a:lnTo>
                      <a:pt x="21" y="200"/>
                    </a:lnTo>
                    <a:lnTo>
                      <a:pt x="21" y="204"/>
                    </a:lnTo>
                    <a:lnTo>
                      <a:pt x="18" y="211"/>
                    </a:lnTo>
                    <a:lnTo>
                      <a:pt x="16" y="211"/>
                    </a:lnTo>
                    <a:lnTo>
                      <a:pt x="16" y="212"/>
                    </a:lnTo>
                    <a:lnTo>
                      <a:pt x="14" y="212"/>
                    </a:lnTo>
                    <a:lnTo>
                      <a:pt x="14" y="211"/>
                    </a:lnTo>
                    <a:lnTo>
                      <a:pt x="12" y="211"/>
                    </a:lnTo>
                    <a:lnTo>
                      <a:pt x="12" y="207"/>
                    </a:lnTo>
                    <a:lnTo>
                      <a:pt x="11" y="207"/>
                    </a:lnTo>
                    <a:lnTo>
                      <a:pt x="8" y="205"/>
                    </a:lnTo>
                    <a:lnTo>
                      <a:pt x="7" y="204"/>
                    </a:lnTo>
                    <a:lnTo>
                      <a:pt x="4" y="204"/>
                    </a:lnTo>
                    <a:lnTo>
                      <a:pt x="4" y="205"/>
                    </a:lnTo>
                    <a:lnTo>
                      <a:pt x="2" y="217"/>
                    </a:lnTo>
                    <a:lnTo>
                      <a:pt x="1" y="218"/>
                    </a:lnTo>
                    <a:lnTo>
                      <a:pt x="2" y="218"/>
                    </a:lnTo>
                    <a:lnTo>
                      <a:pt x="2" y="219"/>
                    </a:lnTo>
                    <a:lnTo>
                      <a:pt x="4" y="221"/>
                    </a:lnTo>
                    <a:lnTo>
                      <a:pt x="8" y="222"/>
                    </a:lnTo>
                    <a:lnTo>
                      <a:pt x="11" y="218"/>
                    </a:lnTo>
                    <a:lnTo>
                      <a:pt x="11" y="217"/>
                    </a:lnTo>
                    <a:lnTo>
                      <a:pt x="14" y="217"/>
                    </a:lnTo>
                    <a:lnTo>
                      <a:pt x="15" y="219"/>
                    </a:lnTo>
                    <a:lnTo>
                      <a:pt x="16" y="221"/>
                    </a:lnTo>
                    <a:lnTo>
                      <a:pt x="15" y="222"/>
                    </a:lnTo>
                    <a:lnTo>
                      <a:pt x="15" y="225"/>
                    </a:lnTo>
                    <a:lnTo>
                      <a:pt x="16" y="230"/>
                    </a:lnTo>
                    <a:lnTo>
                      <a:pt x="26" y="237"/>
                    </a:lnTo>
                    <a:lnTo>
                      <a:pt x="30" y="244"/>
                    </a:lnTo>
                    <a:lnTo>
                      <a:pt x="37" y="251"/>
                    </a:lnTo>
                    <a:lnTo>
                      <a:pt x="37" y="253"/>
                    </a:lnTo>
                    <a:lnTo>
                      <a:pt x="38" y="254"/>
                    </a:lnTo>
                    <a:lnTo>
                      <a:pt x="41" y="254"/>
                    </a:lnTo>
                    <a:lnTo>
                      <a:pt x="43" y="255"/>
                    </a:lnTo>
                    <a:lnTo>
                      <a:pt x="43" y="253"/>
                    </a:lnTo>
                    <a:lnTo>
                      <a:pt x="45" y="254"/>
                    </a:lnTo>
                    <a:lnTo>
                      <a:pt x="48" y="260"/>
                    </a:lnTo>
                    <a:lnTo>
                      <a:pt x="50" y="268"/>
                    </a:lnTo>
                    <a:lnTo>
                      <a:pt x="51" y="268"/>
                    </a:lnTo>
                    <a:lnTo>
                      <a:pt x="52" y="267"/>
                    </a:lnTo>
                    <a:lnTo>
                      <a:pt x="57" y="267"/>
                    </a:lnTo>
                    <a:lnTo>
                      <a:pt x="55" y="271"/>
                    </a:lnTo>
                    <a:lnTo>
                      <a:pt x="55" y="272"/>
                    </a:lnTo>
                    <a:lnTo>
                      <a:pt x="58" y="275"/>
                    </a:lnTo>
                    <a:lnTo>
                      <a:pt x="65" y="284"/>
                    </a:lnTo>
                    <a:lnTo>
                      <a:pt x="75" y="293"/>
                    </a:lnTo>
                    <a:lnTo>
                      <a:pt x="81" y="296"/>
                    </a:lnTo>
                    <a:lnTo>
                      <a:pt x="88" y="304"/>
                    </a:lnTo>
                    <a:lnTo>
                      <a:pt x="90" y="304"/>
                    </a:lnTo>
                    <a:lnTo>
                      <a:pt x="95" y="301"/>
                    </a:lnTo>
                    <a:lnTo>
                      <a:pt x="96" y="301"/>
                    </a:lnTo>
                    <a:lnTo>
                      <a:pt x="96" y="300"/>
                    </a:lnTo>
                    <a:lnTo>
                      <a:pt x="97" y="300"/>
                    </a:lnTo>
                    <a:lnTo>
                      <a:pt x="97" y="307"/>
                    </a:lnTo>
                    <a:lnTo>
                      <a:pt x="99" y="311"/>
                    </a:lnTo>
                    <a:lnTo>
                      <a:pt x="103" y="313"/>
                    </a:lnTo>
                    <a:lnTo>
                      <a:pt x="110" y="313"/>
                    </a:lnTo>
                    <a:lnTo>
                      <a:pt x="122" y="330"/>
                    </a:lnTo>
                    <a:lnTo>
                      <a:pt x="125" y="337"/>
                    </a:lnTo>
                    <a:lnTo>
                      <a:pt x="127" y="344"/>
                    </a:lnTo>
                    <a:lnTo>
                      <a:pt x="127" y="345"/>
                    </a:lnTo>
                    <a:lnTo>
                      <a:pt x="135" y="345"/>
                    </a:lnTo>
                    <a:lnTo>
                      <a:pt x="142" y="344"/>
                    </a:lnTo>
                    <a:lnTo>
                      <a:pt x="143" y="344"/>
                    </a:lnTo>
                    <a:lnTo>
                      <a:pt x="145" y="345"/>
                    </a:lnTo>
                    <a:lnTo>
                      <a:pt x="157" y="352"/>
                    </a:lnTo>
                    <a:lnTo>
                      <a:pt x="163" y="357"/>
                    </a:lnTo>
                    <a:lnTo>
                      <a:pt x="167" y="363"/>
                    </a:lnTo>
                    <a:lnTo>
                      <a:pt x="170" y="364"/>
                    </a:lnTo>
                    <a:lnTo>
                      <a:pt x="175" y="367"/>
                    </a:lnTo>
                    <a:lnTo>
                      <a:pt x="182" y="368"/>
                    </a:lnTo>
                    <a:lnTo>
                      <a:pt x="185" y="368"/>
                    </a:lnTo>
                    <a:lnTo>
                      <a:pt x="188" y="367"/>
                    </a:lnTo>
                    <a:lnTo>
                      <a:pt x="194" y="363"/>
                    </a:lnTo>
                    <a:lnTo>
                      <a:pt x="196" y="360"/>
                    </a:lnTo>
                    <a:lnTo>
                      <a:pt x="206" y="357"/>
                    </a:lnTo>
                    <a:lnTo>
                      <a:pt x="210" y="352"/>
                    </a:lnTo>
                    <a:lnTo>
                      <a:pt x="210" y="348"/>
                    </a:lnTo>
                    <a:lnTo>
                      <a:pt x="223" y="331"/>
                    </a:lnTo>
                    <a:lnTo>
                      <a:pt x="229" y="328"/>
                    </a:lnTo>
                    <a:lnTo>
                      <a:pt x="238" y="328"/>
                    </a:lnTo>
                    <a:lnTo>
                      <a:pt x="237" y="327"/>
                    </a:lnTo>
                    <a:lnTo>
                      <a:pt x="237" y="325"/>
                    </a:lnTo>
                    <a:lnTo>
                      <a:pt x="240" y="313"/>
                    </a:lnTo>
                    <a:lnTo>
                      <a:pt x="238" y="310"/>
                    </a:lnTo>
                    <a:lnTo>
                      <a:pt x="238" y="308"/>
                    </a:lnTo>
                    <a:lnTo>
                      <a:pt x="244" y="303"/>
                    </a:lnTo>
                    <a:lnTo>
                      <a:pt x="251" y="303"/>
                    </a:lnTo>
                    <a:lnTo>
                      <a:pt x="248" y="304"/>
                    </a:lnTo>
                    <a:lnTo>
                      <a:pt x="248" y="306"/>
                    </a:lnTo>
                    <a:lnTo>
                      <a:pt x="247" y="306"/>
                    </a:lnTo>
                    <a:lnTo>
                      <a:pt x="245" y="308"/>
                    </a:lnTo>
                    <a:lnTo>
                      <a:pt x="248" y="317"/>
                    </a:lnTo>
                    <a:lnTo>
                      <a:pt x="249" y="320"/>
                    </a:lnTo>
                    <a:lnTo>
                      <a:pt x="266" y="341"/>
                    </a:lnTo>
                    <a:lnTo>
                      <a:pt x="268" y="346"/>
                    </a:lnTo>
                    <a:lnTo>
                      <a:pt x="272" y="353"/>
                    </a:lnTo>
                    <a:lnTo>
                      <a:pt x="273" y="355"/>
                    </a:lnTo>
                    <a:lnTo>
                      <a:pt x="286" y="355"/>
                    </a:lnTo>
                    <a:lnTo>
                      <a:pt x="287" y="357"/>
                    </a:lnTo>
                    <a:lnTo>
                      <a:pt x="276" y="364"/>
                    </a:lnTo>
                    <a:lnTo>
                      <a:pt x="266" y="368"/>
                    </a:lnTo>
                    <a:lnTo>
                      <a:pt x="259" y="370"/>
                    </a:lnTo>
                    <a:lnTo>
                      <a:pt x="256" y="373"/>
                    </a:lnTo>
                    <a:lnTo>
                      <a:pt x="254" y="374"/>
                    </a:lnTo>
                    <a:lnTo>
                      <a:pt x="252" y="377"/>
                    </a:lnTo>
                    <a:lnTo>
                      <a:pt x="254" y="378"/>
                    </a:lnTo>
                    <a:lnTo>
                      <a:pt x="255" y="378"/>
                    </a:lnTo>
                    <a:lnTo>
                      <a:pt x="262" y="381"/>
                    </a:lnTo>
                    <a:lnTo>
                      <a:pt x="265" y="385"/>
                    </a:lnTo>
                    <a:lnTo>
                      <a:pt x="255" y="388"/>
                    </a:lnTo>
                    <a:lnTo>
                      <a:pt x="244" y="399"/>
                    </a:lnTo>
                    <a:lnTo>
                      <a:pt x="242" y="404"/>
                    </a:lnTo>
                    <a:lnTo>
                      <a:pt x="241" y="404"/>
                    </a:lnTo>
                    <a:lnTo>
                      <a:pt x="241" y="409"/>
                    </a:lnTo>
                    <a:lnTo>
                      <a:pt x="238" y="422"/>
                    </a:lnTo>
                    <a:lnTo>
                      <a:pt x="224" y="427"/>
                    </a:lnTo>
                    <a:lnTo>
                      <a:pt x="217" y="422"/>
                    </a:lnTo>
                    <a:lnTo>
                      <a:pt x="212" y="416"/>
                    </a:lnTo>
                    <a:lnTo>
                      <a:pt x="210" y="413"/>
                    </a:lnTo>
                    <a:lnTo>
                      <a:pt x="206" y="415"/>
                    </a:lnTo>
                    <a:lnTo>
                      <a:pt x="205" y="415"/>
                    </a:lnTo>
                    <a:lnTo>
                      <a:pt x="203" y="416"/>
                    </a:lnTo>
                    <a:lnTo>
                      <a:pt x="199" y="424"/>
                    </a:lnTo>
                    <a:lnTo>
                      <a:pt x="199" y="426"/>
                    </a:lnTo>
                    <a:lnTo>
                      <a:pt x="212" y="430"/>
                    </a:lnTo>
                    <a:lnTo>
                      <a:pt x="213" y="431"/>
                    </a:lnTo>
                    <a:lnTo>
                      <a:pt x="226" y="433"/>
                    </a:lnTo>
                    <a:lnTo>
                      <a:pt x="232" y="433"/>
                    </a:lnTo>
                    <a:lnTo>
                      <a:pt x="232" y="434"/>
                    </a:lnTo>
                    <a:lnTo>
                      <a:pt x="226" y="437"/>
                    </a:lnTo>
                    <a:lnTo>
                      <a:pt x="223" y="440"/>
                    </a:lnTo>
                    <a:lnTo>
                      <a:pt x="223" y="444"/>
                    </a:lnTo>
                    <a:lnTo>
                      <a:pt x="226" y="450"/>
                    </a:lnTo>
                    <a:lnTo>
                      <a:pt x="230" y="455"/>
                    </a:lnTo>
                    <a:lnTo>
                      <a:pt x="240" y="461"/>
                    </a:lnTo>
                    <a:lnTo>
                      <a:pt x="258" y="468"/>
                    </a:lnTo>
                    <a:lnTo>
                      <a:pt x="262" y="473"/>
                    </a:lnTo>
                    <a:lnTo>
                      <a:pt x="259" y="479"/>
                    </a:lnTo>
                    <a:lnTo>
                      <a:pt x="261" y="479"/>
                    </a:lnTo>
                    <a:lnTo>
                      <a:pt x="265" y="480"/>
                    </a:lnTo>
                    <a:lnTo>
                      <a:pt x="272" y="480"/>
                    </a:lnTo>
                    <a:lnTo>
                      <a:pt x="282" y="486"/>
                    </a:lnTo>
                    <a:lnTo>
                      <a:pt x="282" y="487"/>
                    </a:lnTo>
                    <a:lnTo>
                      <a:pt x="280" y="493"/>
                    </a:lnTo>
                    <a:lnTo>
                      <a:pt x="279" y="495"/>
                    </a:lnTo>
                    <a:lnTo>
                      <a:pt x="275" y="500"/>
                    </a:lnTo>
                    <a:lnTo>
                      <a:pt x="261" y="510"/>
                    </a:lnTo>
                    <a:lnTo>
                      <a:pt x="255" y="511"/>
                    </a:lnTo>
                    <a:lnTo>
                      <a:pt x="249" y="511"/>
                    </a:lnTo>
                    <a:lnTo>
                      <a:pt x="234" y="531"/>
                    </a:lnTo>
                    <a:lnTo>
                      <a:pt x="234" y="532"/>
                    </a:lnTo>
                    <a:lnTo>
                      <a:pt x="233" y="533"/>
                    </a:lnTo>
                    <a:lnTo>
                      <a:pt x="234" y="535"/>
                    </a:lnTo>
                    <a:lnTo>
                      <a:pt x="234" y="533"/>
                    </a:lnTo>
                    <a:lnTo>
                      <a:pt x="237" y="532"/>
                    </a:lnTo>
                    <a:lnTo>
                      <a:pt x="242" y="528"/>
                    </a:lnTo>
                    <a:lnTo>
                      <a:pt x="272" y="510"/>
                    </a:lnTo>
                    <a:lnTo>
                      <a:pt x="290" y="510"/>
                    </a:lnTo>
                    <a:lnTo>
                      <a:pt x="292" y="517"/>
                    </a:lnTo>
                    <a:lnTo>
                      <a:pt x="292" y="521"/>
                    </a:lnTo>
                    <a:lnTo>
                      <a:pt x="290" y="529"/>
                    </a:lnTo>
                    <a:lnTo>
                      <a:pt x="290" y="531"/>
                    </a:lnTo>
                    <a:lnTo>
                      <a:pt x="289" y="535"/>
                    </a:lnTo>
                    <a:lnTo>
                      <a:pt x="292" y="533"/>
                    </a:lnTo>
                    <a:lnTo>
                      <a:pt x="292" y="531"/>
                    </a:lnTo>
                    <a:lnTo>
                      <a:pt x="293" y="529"/>
                    </a:lnTo>
                    <a:lnTo>
                      <a:pt x="294" y="526"/>
                    </a:lnTo>
                    <a:lnTo>
                      <a:pt x="304" y="521"/>
                    </a:lnTo>
                    <a:lnTo>
                      <a:pt x="305" y="521"/>
                    </a:lnTo>
                    <a:lnTo>
                      <a:pt x="312" y="528"/>
                    </a:lnTo>
                    <a:lnTo>
                      <a:pt x="315" y="529"/>
                    </a:lnTo>
                    <a:lnTo>
                      <a:pt x="319" y="529"/>
                    </a:lnTo>
                    <a:lnTo>
                      <a:pt x="319" y="526"/>
                    </a:lnTo>
                    <a:lnTo>
                      <a:pt x="322" y="525"/>
                    </a:lnTo>
                    <a:lnTo>
                      <a:pt x="328" y="525"/>
                    </a:lnTo>
                    <a:lnTo>
                      <a:pt x="330" y="533"/>
                    </a:lnTo>
                    <a:lnTo>
                      <a:pt x="330" y="540"/>
                    </a:lnTo>
                    <a:lnTo>
                      <a:pt x="333" y="546"/>
                    </a:lnTo>
                    <a:lnTo>
                      <a:pt x="335" y="550"/>
                    </a:lnTo>
                    <a:lnTo>
                      <a:pt x="343" y="550"/>
                    </a:lnTo>
                    <a:lnTo>
                      <a:pt x="347" y="552"/>
                    </a:lnTo>
                    <a:lnTo>
                      <a:pt x="347" y="553"/>
                    </a:lnTo>
                    <a:lnTo>
                      <a:pt x="349" y="554"/>
                    </a:lnTo>
                    <a:lnTo>
                      <a:pt x="352" y="553"/>
                    </a:lnTo>
                    <a:lnTo>
                      <a:pt x="350" y="545"/>
                    </a:lnTo>
                    <a:lnTo>
                      <a:pt x="352" y="540"/>
                    </a:lnTo>
                    <a:lnTo>
                      <a:pt x="354" y="522"/>
                    </a:lnTo>
                    <a:lnTo>
                      <a:pt x="356" y="519"/>
                    </a:lnTo>
                    <a:lnTo>
                      <a:pt x="364" y="515"/>
                    </a:lnTo>
                    <a:lnTo>
                      <a:pt x="369" y="515"/>
                    </a:lnTo>
                    <a:lnTo>
                      <a:pt x="371" y="517"/>
                    </a:lnTo>
                    <a:lnTo>
                      <a:pt x="371" y="518"/>
                    </a:lnTo>
                    <a:lnTo>
                      <a:pt x="372" y="519"/>
                    </a:lnTo>
                    <a:lnTo>
                      <a:pt x="374" y="522"/>
                    </a:lnTo>
                    <a:lnTo>
                      <a:pt x="374" y="521"/>
                    </a:lnTo>
                    <a:lnTo>
                      <a:pt x="376" y="519"/>
                    </a:lnTo>
                    <a:lnTo>
                      <a:pt x="389" y="505"/>
                    </a:lnTo>
                    <a:lnTo>
                      <a:pt x="389" y="504"/>
                    </a:lnTo>
                    <a:lnTo>
                      <a:pt x="397" y="504"/>
                    </a:lnTo>
                    <a:lnTo>
                      <a:pt x="406" y="500"/>
                    </a:lnTo>
                    <a:lnTo>
                      <a:pt x="409" y="497"/>
                    </a:lnTo>
                    <a:lnTo>
                      <a:pt x="412" y="491"/>
                    </a:lnTo>
                    <a:lnTo>
                      <a:pt x="420" y="459"/>
                    </a:lnTo>
                    <a:lnTo>
                      <a:pt x="423" y="461"/>
                    </a:lnTo>
                    <a:lnTo>
                      <a:pt x="423" y="459"/>
                    </a:lnTo>
                    <a:lnTo>
                      <a:pt x="428" y="457"/>
                    </a:lnTo>
                    <a:lnTo>
                      <a:pt x="434" y="457"/>
                    </a:lnTo>
                    <a:lnTo>
                      <a:pt x="442" y="443"/>
                    </a:lnTo>
                    <a:lnTo>
                      <a:pt x="442" y="435"/>
                    </a:lnTo>
                    <a:lnTo>
                      <a:pt x="441" y="430"/>
                    </a:lnTo>
                    <a:lnTo>
                      <a:pt x="439" y="428"/>
                    </a:lnTo>
                    <a:lnTo>
                      <a:pt x="439" y="426"/>
                    </a:lnTo>
                    <a:lnTo>
                      <a:pt x="441" y="424"/>
                    </a:lnTo>
                    <a:lnTo>
                      <a:pt x="443" y="422"/>
                    </a:lnTo>
                    <a:lnTo>
                      <a:pt x="445" y="419"/>
                    </a:lnTo>
                    <a:lnTo>
                      <a:pt x="463" y="401"/>
                    </a:lnTo>
                    <a:lnTo>
                      <a:pt x="463" y="398"/>
                    </a:lnTo>
                    <a:lnTo>
                      <a:pt x="465" y="398"/>
                    </a:lnTo>
                    <a:lnTo>
                      <a:pt x="470" y="399"/>
                    </a:lnTo>
                    <a:lnTo>
                      <a:pt x="473" y="402"/>
                    </a:lnTo>
                    <a:lnTo>
                      <a:pt x="474" y="405"/>
                    </a:lnTo>
                    <a:lnTo>
                      <a:pt x="474" y="408"/>
                    </a:lnTo>
                    <a:lnTo>
                      <a:pt x="476" y="411"/>
                    </a:lnTo>
                    <a:lnTo>
                      <a:pt x="479" y="415"/>
                    </a:lnTo>
                    <a:lnTo>
                      <a:pt x="480" y="415"/>
                    </a:lnTo>
                    <a:lnTo>
                      <a:pt x="486" y="408"/>
                    </a:lnTo>
                    <a:lnTo>
                      <a:pt x="488" y="406"/>
                    </a:lnTo>
                    <a:lnTo>
                      <a:pt x="488" y="405"/>
                    </a:lnTo>
                    <a:lnTo>
                      <a:pt x="498" y="390"/>
                    </a:lnTo>
                    <a:lnTo>
                      <a:pt x="503" y="378"/>
                    </a:lnTo>
                    <a:lnTo>
                      <a:pt x="503" y="363"/>
                    </a:lnTo>
                    <a:lnTo>
                      <a:pt x="502" y="360"/>
                    </a:lnTo>
                    <a:lnTo>
                      <a:pt x="495" y="359"/>
                    </a:lnTo>
                    <a:lnTo>
                      <a:pt x="494" y="357"/>
                    </a:lnTo>
                    <a:lnTo>
                      <a:pt x="487" y="355"/>
                    </a:lnTo>
                    <a:lnTo>
                      <a:pt x="480" y="355"/>
                    </a:lnTo>
                    <a:lnTo>
                      <a:pt x="479" y="353"/>
                    </a:lnTo>
                    <a:lnTo>
                      <a:pt x="479" y="348"/>
                    </a:lnTo>
                    <a:lnTo>
                      <a:pt x="477" y="348"/>
                    </a:lnTo>
                    <a:lnTo>
                      <a:pt x="474" y="346"/>
                    </a:lnTo>
                    <a:lnTo>
                      <a:pt x="476" y="344"/>
                    </a:lnTo>
                    <a:lnTo>
                      <a:pt x="474" y="344"/>
                    </a:lnTo>
                    <a:lnTo>
                      <a:pt x="459" y="342"/>
                    </a:lnTo>
                    <a:lnTo>
                      <a:pt x="453" y="339"/>
                    </a:lnTo>
                    <a:lnTo>
                      <a:pt x="449" y="335"/>
                    </a:lnTo>
                    <a:lnTo>
                      <a:pt x="448" y="330"/>
                    </a:lnTo>
                    <a:lnTo>
                      <a:pt x="448" y="322"/>
                    </a:lnTo>
                    <a:lnTo>
                      <a:pt x="449" y="322"/>
                    </a:lnTo>
                    <a:lnTo>
                      <a:pt x="439" y="313"/>
                    </a:lnTo>
                    <a:lnTo>
                      <a:pt x="436" y="313"/>
                    </a:lnTo>
                    <a:lnTo>
                      <a:pt x="438" y="311"/>
                    </a:lnTo>
                    <a:lnTo>
                      <a:pt x="441" y="310"/>
                    </a:lnTo>
                    <a:lnTo>
                      <a:pt x="441" y="308"/>
                    </a:lnTo>
                    <a:lnTo>
                      <a:pt x="439" y="307"/>
                    </a:lnTo>
                    <a:lnTo>
                      <a:pt x="431" y="306"/>
                    </a:lnTo>
                    <a:lnTo>
                      <a:pt x="426" y="308"/>
                    </a:lnTo>
                    <a:lnTo>
                      <a:pt x="403" y="314"/>
                    </a:lnTo>
                    <a:lnTo>
                      <a:pt x="402" y="314"/>
                    </a:lnTo>
                    <a:lnTo>
                      <a:pt x="400" y="311"/>
                    </a:lnTo>
                    <a:lnTo>
                      <a:pt x="397" y="308"/>
                    </a:lnTo>
                    <a:lnTo>
                      <a:pt x="393" y="308"/>
                    </a:lnTo>
                    <a:lnTo>
                      <a:pt x="393" y="310"/>
                    </a:lnTo>
                    <a:lnTo>
                      <a:pt x="392" y="313"/>
                    </a:lnTo>
                    <a:lnTo>
                      <a:pt x="390" y="311"/>
                    </a:lnTo>
                    <a:lnTo>
                      <a:pt x="389" y="311"/>
                    </a:lnTo>
                    <a:lnTo>
                      <a:pt x="389" y="310"/>
                    </a:lnTo>
                    <a:lnTo>
                      <a:pt x="388" y="308"/>
                    </a:lnTo>
                    <a:lnTo>
                      <a:pt x="386" y="304"/>
                    </a:lnTo>
                    <a:lnTo>
                      <a:pt x="379" y="293"/>
                    </a:lnTo>
                    <a:lnTo>
                      <a:pt x="371" y="284"/>
                    </a:lnTo>
                    <a:lnTo>
                      <a:pt x="367" y="279"/>
                    </a:lnTo>
                    <a:lnTo>
                      <a:pt x="371" y="272"/>
                    </a:lnTo>
                    <a:lnTo>
                      <a:pt x="378" y="261"/>
                    </a:lnTo>
                    <a:lnTo>
                      <a:pt x="382" y="257"/>
                    </a:lnTo>
                    <a:lnTo>
                      <a:pt x="389" y="257"/>
                    </a:lnTo>
                    <a:lnTo>
                      <a:pt x="395" y="258"/>
                    </a:lnTo>
                    <a:lnTo>
                      <a:pt x="395" y="260"/>
                    </a:lnTo>
                    <a:lnTo>
                      <a:pt x="397" y="260"/>
                    </a:lnTo>
                    <a:lnTo>
                      <a:pt x="397" y="257"/>
                    </a:lnTo>
                    <a:lnTo>
                      <a:pt x="395" y="243"/>
                    </a:lnTo>
                    <a:lnTo>
                      <a:pt x="395" y="233"/>
                    </a:lnTo>
                    <a:lnTo>
                      <a:pt x="393" y="230"/>
                    </a:lnTo>
                    <a:lnTo>
                      <a:pt x="396" y="230"/>
                    </a:lnTo>
                    <a:lnTo>
                      <a:pt x="403" y="229"/>
                    </a:lnTo>
                    <a:lnTo>
                      <a:pt x="407" y="229"/>
                    </a:lnTo>
                    <a:lnTo>
                      <a:pt x="419" y="230"/>
                    </a:lnTo>
                    <a:lnTo>
                      <a:pt x="420" y="229"/>
                    </a:lnTo>
                    <a:lnTo>
                      <a:pt x="420" y="226"/>
                    </a:lnTo>
                    <a:lnTo>
                      <a:pt x="423" y="222"/>
                    </a:lnTo>
                    <a:lnTo>
                      <a:pt x="439" y="202"/>
                    </a:lnTo>
                    <a:lnTo>
                      <a:pt x="441" y="202"/>
                    </a:lnTo>
                    <a:lnTo>
                      <a:pt x="443" y="204"/>
                    </a:lnTo>
                    <a:lnTo>
                      <a:pt x="445" y="205"/>
                    </a:lnTo>
                    <a:lnTo>
                      <a:pt x="448" y="198"/>
                    </a:lnTo>
                    <a:lnTo>
                      <a:pt x="445" y="197"/>
                    </a:lnTo>
                    <a:lnTo>
                      <a:pt x="442" y="194"/>
                    </a:lnTo>
                    <a:lnTo>
                      <a:pt x="446" y="183"/>
                    </a:lnTo>
                    <a:lnTo>
                      <a:pt x="449" y="180"/>
                    </a:lnTo>
                    <a:lnTo>
                      <a:pt x="453" y="179"/>
                    </a:lnTo>
                    <a:lnTo>
                      <a:pt x="456" y="176"/>
                    </a:lnTo>
                    <a:lnTo>
                      <a:pt x="463" y="173"/>
                    </a:lnTo>
                    <a:lnTo>
                      <a:pt x="472" y="176"/>
                    </a:lnTo>
                    <a:lnTo>
                      <a:pt x="479" y="176"/>
                    </a:lnTo>
                    <a:lnTo>
                      <a:pt x="481" y="174"/>
                    </a:lnTo>
                    <a:lnTo>
                      <a:pt x="483" y="174"/>
                    </a:lnTo>
                    <a:lnTo>
                      <a:pt x="486" y="163"/>
                    </a:lnTo>
                    <a:lnTo>
                      <a:pt x="486" y="158"/>
                    </a:lnTo>
                    <a:lnTo>
                      <a:pt x="481" y="144"/>
                    </a:lnTo>
                    <a:lnTo>
                      <a:pt x="480" y="144"/>
                    </a:lnTo>
                    <a:lnTo>
                      <a:pt x="469" y="145"/>
                    </a:lnTo>
                    <a:lnTo>
                      <a:pt x="459" y="148"/>
                    </a:lnTo>
                    <a:lnTo>
                      <a:pt x="445" y="141"/>
                    </a:lnTo>
                    <a:lnTo>
                      <a:pt x="443" y="142"/>
                    </a:lnTo>
                    <a:lnTo>
                      <a:pt x="419" y="142"/>
                    </a:lnTo>
                    <a:lnTo>
                      <a:pt x="414" y="135"/>
                    </a:lnTo>
                    <a:lnTo>
                      <a:pt x="409" y="123"/>
                    </a:lnTo>
                    <a:lnTo>
                      <a:pt x="406" y="123"/>
                    </a:lnTo>
                    <a:lnTo>
                      <a:pt x="400" y="121"/>
                    </a:lnTo>
                    <a:lnTo>
                      <a:pt x="400" y="119"/>
                    </a:lnTo>
                    <a:lnTo>
                      <a:pt x="409" y="119"/>
                    </a:lnTo>
                    <a:lnTo>
                      <a:pt x="413" y="114"/>
                    </a:lnTo>
                    <a:lnTo>
                      <a:pt x="414" y="112"/>
                    </a:lnTo>
                    <a:lnTo>
                      <a:pt x="416" y="105"/>
                    </a:lnTo>
                    <a:lnTo>
                      <a:pt x="417" y="102"/>
                    </a:lnTo>
                    <a:lnTo>
                      <a:pt x="417" y="96"/>
                    </a:lnTo>
                    <a:lnTo>
                      <a:pt x="416" y="93"/>
                    </a:lnTo>
                    <a:lnTo>
                      <a:pt x="416" y="90"/>
                    </a:lnTo>
                    <a:lnTo>
                      <a:pt x="407" y="90"/>
                    </a:lnTo>
                    <a:lnTo>
                      <a:pt x="372" y="80"/>
                    </a:lnTo>
                    <a:lnTo>
                      <a:pt x="369" y="78"/>
                    </a:lnTo>
                    <a:lnTo>
                      <a:pt x="360" y="77"/>
                    </a:lnTo>
                    <a:lnTo>
                      <a:pt x="343" y="70"/>
                    </a:lnTo>
                    <a:lnTo>
                      <a:pt x="342" y="68"/>
                    </a:lnTo>
                    <a:lnTo>
                      <a:pt x="333" y="66"/>
                    </a:lnTo>
                    <a:lnTo>
                      <a:pt x="332" y="64"/>
                    </a:lnTo>
                    <a:lnTo>
                      <a:pt x="328" y="63"/>
                    </a:lnTo>
                    <a:lnTo>
                      <a:pt x="283" y="37"/>
                    </a:lnTo>
                    <a:lnTo>
                      <a:pt x="273" y="28"/>
                    </a:lnTo>
                    <a:lnTo>
                      <a:pt x="266" y="17"/>
                    </a:lnTo>
                    <a:lnTo>
                      <a:pt x="262" y="13"/>
                    </a:lnTo>
                    <a:lnTo>
                      <a:pt x="258" y="13"/>
                    </a:lnTo>
                    <a:lnTo>
                      <a:pt x="256" y="11"/>
                    </a:lnTo>
                    <a:lnTo>
                      <a:pt x="244" y="7"/>
                    </a:lnTo>
                    <a:lnTo>
                      <a:pt x="241" y="7"/>
                    </a:lnTo>
                    <a:lnTo>
                      <a:pt x="229" y="4"/>
                    </a:lnTo>
                    <a:lnTo>
                      <a:pt x="219" y="4"/>
                    </a:lnTo>
                    <a:lnTo>
                      <a:pt x="217" y="3"/>
                    </a:lnTo>
                    <a:lnTo>
                      <a:pt x="189" y="3"/>
                    </a:lnTo>
                    <a:lnTo>
                      <a:pt x="187" y="0"/>
                    </a:lnTo>
                    <a:lnTo>
                      <a:pt x="185" y="0"/>
                    </a:lnTo>
                    <a:lnTo>
                      <a:pt x="174" y="3"/>
                    </a:lnTo>
                    <a:lnTo>
                      <a:pt x="153" y="4"/>
                    </a:lnTo>
                    <a:lnTo>
                      <a:pt x="149" y="6"/>
                    </a:lnTo>
                    <a:lnTo>
                      <a:pt x="146" y="6"/>
                    </a:lnTo>
                    <a:lnTo>
                      <a:pt x="143" y="7"/>
                    </a:lnTo>
                    <a:lnTo>
                      <a:pt x="142" y="7"/>
                    </a:lnTo>
                    <a:lnTo>
                      <a:pt x="141" y="8"/>
                    </a:lnTo>
                    <a:lnTo>
                      <a:pt x="136" y="11"/>
                    </a:lnTo>
                    <a:lnTo>
                      <a:pt x="113" y="11"/>
                    </a:lnTo>
                    <a:lnTo>
                      <a:pt x="104" y="7"/>
                    </a:lnTo>
                    <a:lnTo>
                      <a:pt x="89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00" name="Freeform 630">
                <a:extLst>
                  <a:ext uri="{FF2B5EF4-FFF2-40B4-BE49-F238E27FC236}">
                    <a16:creationId xmlns:a16="http://schemas.microsoft.com/office/drawing/2014/main" id="{C2CD5806-062A-AD84-8A13-FC9F8075B7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3" y="809"/>
                <a:ext cx="140" cy="170"/>
              </a:xfrm>
              <a:custGeom>
                <a:avLst/>
                <a:gdLst>
                  <a:gd name="T0" fmla="*/ 155 w 560"/>
                  <a:gd name="T1" fmla="*/ 35 h 677"/>
                  <a:gd name="T2" fmla="*/ 151 w 560"/>
                  <a:gd name="T3" fmla="*/ 82 h 677"/>
                  <a:gd name="T4" fmla="*/ 141 w 560"/>
                  <a:gd name="T5" fmla="*/ 124 h 677"/>
                  <a:gd name="T6" fmla="*/ 91 w 560"/>
                  <a:gd name="T7" fmla="*/ 109 h 677"/>
                  <a:gd name="T8" fmla="*/ 72 w 560"/>
                  <a:gd name="T9" fmla="*/ 181 h 677"/>
                  <a:gd name="T10" fmla="*/ 58 w 560"/>
                  <a:gd name="T11" fmla="*/ 215 h 677"/>
                  <a:gd name="T12" fmla="*/ 84 w 560"/>
                  <a:gd name="T13" fmla="*/ 230 h 677"/>
                  <a:gd name="T14" fmla="*/ 84 w 560"/>
                  <a:gd name="T15" fmla="*/ 257 h 677"/>
                  <a:gd name="T16" fmla="*/ 10 w 560"/>
                  <a:gd name="T17" fmla="*/ 275 h 677"/>
                  <a:gd name="T18" fmla="*/ 18 w 560"/>
                  <a:gd name="T19" fmla="*/ 297 h 677"/>
                  <a:gd name="T20" fmla="*/ 28 w 560"/>
                  <a:gd name="T21" fmla="*/ 320 h 677"/>
                  <a:gd name="T22" fmla="*/ 47 w 560"/>
                  <a:gd name="T23" fmla="*/ 324 h 677"/>
                  <a:gd name="T24" fmla="*/ 88 w 560"/>
                  <a:gd name="T25" fmla="*/ 328 h 677"/>
                  <a:gd name="T26" fmla="*/ 125 w 560"/>
                  <a:gd name="T27" fmla="*/ 395 h 677"/>
                  <a:gd name="T28" fmla="*/ 109 w 560"/>
                  <a:gd name="T29" fmla="*/ 445 h 677"/>
                  <a:gd name="T30" fmla="*/ 142 w 560"/>
                  <a:gd name="T31" fmla="*/ 500 h 677"/>
                  <a:gd name="T32" fmla="*/ 176 w 560"/>
                  <a:gd name="T33" fmla="*/ 488 h 677"/>
                  <a:gd name="T34" fmla="*/ 201 w 560"/>
                  <a:gd name="T35" fmla="*/ 511 h 677"/>
                  <a:gd name="T36" fmla="*/ 218 w 560"/>
                  <a:gd name="T37" fmla="*/ 548 h 677"/>
                  <a:gd name="T38" fmla="*/ 205 w 560"/>
                  <a:gd name="T39" fmla="*/ 562 h 677"/>
                  <a:gd name="T40" fmla="*/ 255 w 560"/>
                  <a:gd name="T41" fmla="*/ 561 h 677"/>
                  <a:gd name="T42" fmla="*/ 265 w 560"/>
                  <a:gd name="T43" fmla="*/ 567 h 677"/>
                  <a:gd name="T44" fmla="*/ 261 w 560"/>
                  <a:gd name="T45" fmla="*/ 588 h 677"/>
                  <a:gd name="T46" fmla="*/ 252 w 560"/>
                  <a:gd name="T47" fmla="*/ 630 h 677"/>
                  <a:gd name="T48" fmla="*/ 271 w 560"/>
                  <a:gd name="T49" fmla="*/ 655 h 677"/>
                  <a:gd name="T50" fmla="*/ 317 w 560"/>
                  <a:gd name="T51" fmla="*/ 675 h 677"/>
                  <a:gd name="T52" fmla="*/ 370 w 560"/>
                  <a:gd name="T53" fmla="*/ 644 h 677"/>
                  <a:gd name="T54" fmla="*/ 336 w 560"/>
                  <a:gd name="T55" fmla="*/ 623 h 677"/>
                  <a:gd name="T56" fmla="*/ 332 w 560"/>
                  <a:gd name="T57" fmla="*/ 613 h 677"/>
                  <a:gd name="T58" fmla="*/ 365 w 560"/>
                  <a:gd name="T59" fmla="*/ 596 h 677"/>
                  <a:gd name="T60" fmla="*/ 395 w 560"/>
                  <a:gd name="T61" fmla="*/ 593 h 677"/>
                  <a:gd name="T62" fmla="*/ 424 w 560"/>
                  <a:gd name="T63" fmla="*/ 565 h 677"/>
                  <a:gd name="T64" fmla="*/ 462 w 560"/>
                  <a:gd name="T65" fmla="*/ 547 h 677"/>
                  <a:gd name="T66" fmla="*/ 507 w 560"/>
                  <a:gd name="T67" fmla="*/ 486 h 677"/>
                  <a:gd name="T68" fmla="*/ 529 w 560"/>
                  <a:gd name="T69" fmla="*/ 457 h 677"/>
                  <a:gd name="T70" fmla="*/ 553 w 560"/>
                  <a:gd name="T71" fmla="*/ 424 h 677"/>
                  <a:gd name="T72" fmla="*/ 530 w 560"/>
                  <a:gd name="T73" fmla="*/ 407 h 677"/>
                  <a:gd name="T74" fmla="*/ 553 w 560"/>
                  <a:gd name="T75" fmla="*/ 377 h 677"/>
                  <a:gd name="T76" fmla="*/ 549 w 560"/>
                  <a:gd name="T77" fmla="*/ 322 h 677"/>
                  <a:gd name="T78" fmla="*/ 552 w 560"/>
                  <a:gd name="T79" fmla="*/ 292 h 677"/>
                  <a:gd name="T80" fmla="*/ 494 w 560"/>
                  <a:gd name="T81" fmla="*/ 307 h 677"/>
                  <a:gd name="T82" fmla="*/ 542 w 560"/>
                  <a:gd name="T83" fmla="*/ 262 h 677"/>
                  <a:gd name="T84" fmla="*/ 500 w 560"/>
                  <a:gd name="T85" fmla="*/ 236 h 677"/>
                  <a:gd name="T86" fmla="*/ 486 w 560"/>
                  <a:gd name="T87" fmla="*/ 208 h 677"/>
                  <a:gd name="T88" fmla="*/ 470 w 560"/>
                  <a:gd name="T89" fmla="*/ 188 h 677"/>
                  <a:gd name="T90" fmla="*/ 504 w 560"/>
                  <a:gd name="T91" fmla="*/ 174 h 677"/>
                  <a:gd name="T92" fmla="*/ 516 w 560"/>
                  <a:gd name="T93" fmla="*/ 148 h 677"/>
                  <a:gd name="T94" fmla="*/ 528 w 560"/>
                  <a:gd name="T95" fmla="*/ 121 h 677"/>
                  <a:gd name="T96" fmla="*/ 511 w 560"/>
                  <a:gd name="T97" fmla="*/ 78 h 677"/>
                  <a:gd name="T98" fmla="*/ 489 w 560"/>
                  <a:gd name="T99" fmla="*/ 103 h 677"/>
                  <a:gd name="T100" fmla="*/ 445 w 560"/>
                  <a:gd name="T101" fmla="*/ 143 h 677"/>
                  <a:gd name="T102" fmla="*/ 403 w 560"/>
                  <a:gd name="T103" fmla="*/ 119 h 677"/>
                  <a:gd name="T104" fmla="*/ 363 w 560"/>
                  <a:gd name="T105" fmla="*/ 88 h 677"/>
                  <a:gd name="T106" fmla="*/ 348 w 560"/>
                  <a:gd name="T107" fmla="*/ 79 h 677"/>
                  <a:gd name="T108" fmla="*/ 312 w 560"/>
                  <a:gd name="T109" fmla="*/ 42 h 677"/>
                  <a:gd name="T110" fmla="*/ 298 w 560"/>
                  <a:gd name="T111" fmla="*/ 29 h 677"/>
                  <a:gd name="T112" fmla="*/ 234 w 560"/>
                  <a:gd name="T113" fmla="*/ 59 h 677"/>
                  <a:gd name="T114" fmla="*/ 200 w 560"/>
                  <a:gd name="T115" fmla="*/ 25 h 677"/>
                  <a:gd name="T116" fmla="*/ 156 w 560"/>
                  <a:gd name="T117" fmla="*/ 2 h 6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560" h="677">
                    <a:moveTo>
                      <a:pt x="159" y="5"/>
                    </a:moveTo>
                    <a:lnTo>
                      <a:pt x="159" y="7"/>
                    </a:lnTo>
                    <a:lnTo>
                      <a:pt x="162" y="16"/>
                    </a:lnTo>
                    <a:lnTo>
                      <a:pt x="164" y="19"/>
                    </a:lnTo>
                    <a:lnTo>
                      <a:pt x="164" y="22"/>
                    </a:lnTo>
                    <a:lnTo>
                      <a:pt x="162" y="29"/>
                    </a:lnTo>
                    <a:lnTo>
                      <a:pt x="158" y="33"/>
                    </a:lnTo>
                    <a:lnTo>
                      <a:pt x="155" y="35"/>
                    </a:lnTo>
                    <a:lnTo>
                      <a:pt x="147" y="42"/>
                    </a:lnTo>
                    <a:lnTo>
                      <a:pt x="138" y="56"/>
                    </a:lnTo>
                    <a:lnTo>
                      <a:pt x="142" y="61"/>
                    </a:lnTo>
                    <a:lnTo>
                      <a:pt x="142" y="63"/>
                    </a:lnTo>
                    <a:lnTo>
                      <a:pt x="144" y="64"/>
                    </a:lnTo>
                    <a:lnTo>
                      <a:pt x="144" y="67"/>
                    </a:lnTo>
                    <a:lnTo>
                      <a:pt x="149" y="78"/>
                    </a:lnTo>
                    <a:lnTo>
                      <a:pt x="151" y="82"/>
                    </a:lnTo>
                    <a:lnTo>
                      <a:pt x="151" y="85"/>
                    </a:lnTo>
                    <a:lnTo>
                      <a:pt x="152" y="96"/>
                    </a:lnTo>
                    <a:lnTo>
                      <a:pt x="152" y="102"/>
                    </a:lnTo>
                    <a:lnTo>
                      <a:pt x="149" y="112"/>
                    </a:lnTo>
                    <a:lnTo>
                      <a:pt x="148" y="114"/>
                    </a:lnTo>
                    <a:lnTo>
                      <a:pt x="148" y="120"/>
                    </a:lnTo>
                    <a:lnTo>
                      <a:pt x="147" y="121"/>
                    </a:lnTo>
                    <a:lnTo>
                      <a:pt x="141" y="124"/>
                    </a:lnTo>
                    <a:lnTo>
                      <a:pt x="137" y="124"/>
                    </a:lnTo>
                    <a:lnTo>
                      <a:pt x="120" y="128"/>
                    </a:lnTo>
                    <a:lnTo>
                      <a:pt x="118" y="128"/>
                    </a:lnTo>
                    <a:lnTo>
                      <a:pt x="118" y="127"/>
                    </a:lnTo>
                    <a:lnTo>
                      <a:pt x="116" y="124"/>
                    </a:lnTo>
                    <a:lnTo>
                      <a:pt x="107" y="112"/>
                    </a:lnTo>
                    <a:lnTo>
                      <a:pt x="104" y="109"/>
                    </a:lnTo>
                    <a:lnTo>
                      <a:pt x="91" y="109"/>
                    </a:lnTo>
                    <a:lnTo>
                      <a:pt x="91" y="112"/>
                    </a:lnTo>
                    <a:lnTo>
                      <a:pt x="89" y="114"/>
                    </a:lnTo>
                    <a:lnTo>
                      <a:pt x="87" y="117"/>
                    </a:lnTo>
                    <a:lnTo>
                      <a:pt x="84" y="156"/>
                    </a:lnTo>
                    <a:lnTo>
                      <a:pt x="82" y="157"/>
                    </a:lnTo>
                    <a:lnTo>
                      <a:pt x="74" y="172"/>
                    </a:lnTo>
                    <a:lnTo>
                      <a:pt x="74" y="179"/>
                    </a:lnTo>
                    <a:lnTo>
                      <a:pt x="72" y="181"/>
                    </a:lnTo>
                    <a:lnTo>
                      <a:pt x="67" y="181"/>
                    </a:lnTo>
                    <a:lnTo>
                      <a:pt x="64" y="183"/>
                    </a:lnTo>
                    <a:lnTo>
                      <a:pt x="60" y="187"/>
                    </a:lnTo>
                    <a:lnTo>
                      <a:pt x="54" y="202"/>
                    </a:lnTo>
                    <a:lnTo>
                      <a:pt x="47" y="215"/>
                    </a:lnTo>
                    <a:lnTo>
                      <a:pt x="50" y="216"/>
                    </a:lnTo>
                    <a:lnTo>
                      <a:pt x="56" y="218"/>
                    </a:lnTo>
                    <a:lnTo>
                      <a:pt x="58" y="215"/>
                    </a:lnTo>
                    <a:lnTo>
                      <a:pt x="58" y="213"/>
                    </a:lnTo>
                    <a:lnTo>
                      <a:pt x="60" y="213"/>
                    </a:lnTo>
                    <a:lnTo>
                      <a:pt x="67" y="209"/>
                    </a:lnTo>
                    <a:lnTo>
                      <a:pt x="71" y="209"/>
                    </a:lnTo>
                    <a:lnTo>
                      <a:pt x="71" y="215"/>
                    </a:lnTo>
                    <a:lnTo>
                      <a:pt x="72" y="220"/>
                    </a:lnTo>
                    <a:lnTo>
                      <a:pt x="79" y="229"/>
                    </a:lnTo>
                    <a:lnTo>
                      <a:pt x="84" y="230"/>
                    </a:lnTo>
                    <a:lnTo>
                      <a:pt x="88" y="233"/>
                    </a:lnTo>
                    <a:lnTo>
                      <a:pt x="88" y="240"/>
                    </a:lnTo>
                    <a:lnTo>
                      <a:pt x="87" y="240"/>
                    </a:lnTo>
                    <a:lnTo>
                      <a:pt x="84" y="243"/>
                    </a:lnTo>
                    <a:lnTo>
                      <a:pt x="82" y="247"/>
                    </a:lnTo>
                    <a:lnTo>
                      <a:pt x="82" y="253"/>
                    </a:lnTo>
                    <a:lnTo>
                      <a:pt x="84" y="254"/>
                    </a:lnTo>
                    <a:lnTo>
                      <a:pt x="84" y="257"/>
                    </a:lnTo>
                    <a:lnTo>
                      <a:pt x="82" y="260"/>
                    </a:lnTo>
                    <a:lnTo>
                      <a:pt x="82" y="261"/>
                    </a:lnTo>
                    <a:lnTo>
                      <a:pt x="81" y="261"/>
                    </a:lnTo>
                    <a:lnTo>
                      <a:pt x="70" y="266"/>
                    </a:lnTo>
                    <a:lnTo>
                      <a:pt x="51" y="266"/>
                    </a:lnTo>
                    <a:lnTo>
                      <a:pt x="43" y="268"/>
                    </a:lnTo>
                    <a:lnTo>
                      <a:pt x="42" y="268"/>
                    </a:lnTo>
                    <a:lnTo>
                      <a:pt x="10" y="275"/>
                    </a:lnTo>
                    <a:lnTo>
                      <a:pt x="10" y="276"/>
                    </a:lnTo>
                    <a:lnTo>
                      <a:pt x="8" y="278"/>
                    </a:lnTo>
                    <a:lnTo>
                      <a:pt x="1" y="280"/>
                    </a:lnTo>
                    <a:lnTo>
                      <a:pt x="0" y="280"/>
                    </a:lnTo>
                    <a:lnTo>
                      <a:pt x="0" y="282"/>
                    </a:lnTo>
                    <a:lnTo>
                      <a:pt x="8" y="287"/>
                    </a:lnTo>
                    <a:lnTo>
                      <a:pt x="12" y="293"/>
                    </a:lnTo>
                    <a:lnTo>
                      <a:pt x="18" y="297"/>
                    </a:lnTo>
                    <a:lnTo>
                      <a:pt x="19" y="299"/>
                    </a:lnTo>
                    <a:lnTo>
                      <a:pt x="22" y="300"/>
                    </a:lnTo>
                    <a:lnTo>
                      <a:pt x="24" y="300"/>
                    </a:lnTo>
                    <a:lnTo>
                      <a:pt x="27" y="304"/>
                    </a:lnTo>
                    <a:lnTo>
                      <a:pt x="29" y="310"/>
                    </a:lnTo>
                    <a:lnTo>
                      <a:pt x="29" y="314"/>
                    </a:lnTo>
                    <a:lnTo>
                      <a:pt x="28" y="315"/>
                    </a:lnTo>
                    <a:lnTo>
                      <a:pt x="28" y="320"/>
                    </a:lnTo>
                    <a:lnTo>
                      <a:pt x="27" y="321"/>
                    </a:lnTo>
                    <a:lnTo>
                      <a:pt x="28" y="324"/>
                    </a:lnTo>
                    <a:lnTo>
                      <a:pt x="28" y="327"/>
                    </a:lnTo>
                    <a:lnTo>
                      <a:pt x="29" y="327"/>
                    </a:lnTo>
                    <a:lnTo>
                      <a:pt x="39" y="325"/>
                    </a:lnTo>
                    <a:lnTo>
                      <a:pt x="44" y="325"/>
                    </a:lnTo>
                    <a:lnTo>
                      <a:pt x="44" y="324"/>
                    </a:lnTo>
                    <a:lnTo>
                      <a:pt x="47" y="324"/>
                    </a:lnTo>
                    <a:lnTo>
                      <a:pt x="72" y="318"/>
                    </a:lnTo>
                    <a:lnTo>
                      <a:pt x="75" y="317"/>
                    </a:lnTo>
                    <a:lnTo>
                      <a:pt x="94" y="313"/>
                    </a:lnTo>
                    <a:lnTo>
                      <a:pt x="99" y="313"/>
                    </a:lnTo>
                    <a:lnTo>
                      <a:pt x="99" y="314"/>
                    </a:lnTo>
                    <a:lnTo>
                      <a:pt x="95" y="317"/>
                    </a:lnTo>
                    <a:lnTo>
                      <a:pt x="94" y="320"/>
                    </a:lnTo>
                    <a:lnTo>
                      <a:pt x="88" y="328"/>
                    </a:lnTo>
                    <a:lnTo>
                      <a:pt x="87" y="338"/>
                    </a:lnTo>
                    <a:lnTo>
                      <a:pt x="82" y="349"/>
                    </a:lnTo>
                    <a:lnTo>
                      <a:pt x="89" y="366"/>
                    </a:lnTo>
                    <a:lnTo>
                      <a:pt x="92" y="368"/>
                    </a:lnTo>
                    <a:lnTo>
                      <a:pt x="96" y="378"/>
                    </a:lnTo>
                    <a:lnTo>
                      <a:pt x="103" y="385"/>
                    </a:lnTo>
                    <a:lnTo>
                      <a:pt x="116" y="395"/>
                    </a:lnTo>
                    <a:lnTo>
                      <a:pt x="125" y="395"/>
                    </a:lnTo>
                    <a:lnTo>
                      <a:pt x="125" y="402"/>
                    </a:lnTo>
                    <a:lnTo>
                      <a:pt x="124" y="403"/>
                    </a:lnTo>
                    <a:lnTo>
                      <a:pt x="124" y="406"/>
                    </a:lnTo>
                    <a:lnTo>
                      <a:pt x="123" y="407"/>
                    </a:lnTo>
                    <a:lnTo>
                      <a:pt x="110" y="424"/>
                    </a:lnTo>
                    <a:lnTo>
                      <a:pt x="111" y="433"/>
                    </a:lnTo>
                    <a:lnTo>
                      <a:pt x="109" y="442"/>
                    </a:lnTo>
                    <a:lnTo>
                      <a:pt x="109" y="445"/>
                    </a:lnTo>
                    <a:lnTo>
                      <a:pt x="110" y="447"/>
                    </a:lnTo>
                    <a:lnTo>
                      <a:pt x="123" y="444"/>
                    </a:lnTo>
                    <a:lnTo>
                      <a:pt x="137" y="445"/>
                    </a:lnTo>
                    <a:lnTo>
                      <a:pt x="144" y="445"/>
                    </a:lnTo>
                    <a:lnTo>
                      <a:pt x="144" y="450"/>
                    </a:lnTo>
                    <a:lnTo>
                      <a:pt x="142" y="451"/>
                    </a:lnTo>
                    <a:lnTo>
                      <a:pt x="141" y="495"/>
                    </a:lnTo>
                    <a:lnTo>
                      <a:pt x="142" y="500"/>
                    </a:lnTo>
                    <a:lnTo>
                      <a:pt x="142" y="501"/>
                    </a:lnTo>
                    <a:lnTo>
                      <a:pt x="144" y="501"/>
                    </a:lnTo>
                    <a:lnTo>
                      <a:pt x="145" y="501"/>
                    </a:lnTo>
                    <a:lnTo>
                      <a:pt x="164" y="505"/>
                    </a:lnTo>
                    <a:lnTo>
                      <a:pt x="169" y="502"/>
                    </a:lnTo>
                    <a:lnTo>
                      <a:pt x="173" y="497"/>
                    </a:lnTo>
                    <a:lnTo>
                      <a:pt x="176" y="490"/>
                    </a:lnTo>
                    <a:lnTo>
                      <a:pt x="176" y="488"/>
                    </a:lnTo>
                    <a:lnTo>
                      <a:pt x="177" y="487"/>
                    </a:lnTo>
                    <a:lnTo>
                      <a:pt x="177" y="488"/>
                    </a:lnTo>
                    <a:lnTo>
                      <a:pt x="180" y="494"/>
                    </a:lnTo>
                    <a:lnTo>
                      <a:pt x="187" y="501"/>
                    </a:lnTo>
                    <a:lnTo>
                      <a:pt x="194" y="501"/>
                    </a:lnTo>
                    <a:lnTo>
                      <a:pt x="195" y="504"/>
                    </a:lnTo>
                    <a:lnTo>
                      <a:pt x="200" y="508"/>
                    </a:lnTo>
                    <a:lnTo>
                      <a:pt x="201" y="511"/>
                    </a:lnTo>
                    <a:lnTo>
                      <a:pt x="202" y="521"/>
                    </a:lnTo>
                    <a:lnTo>
                      <a:pt x="202" y="528"/>
                    </a:lnTo>
                    <a:lnTo>
                      <a:pt x="204" y="531"/>
                    </a:lnTo>
                    <a:lnTo>
                      <a:pt x="204" y="533"/>
                    </a:lnTo>
                    <a:lnTo>
                      <a:pt x="202" y="536"/>
                    </a:lnTo>
                    <a:lnTo>
                      <a:pt x="202" y="541"/>
                    </a:lnTo>
                    <a:lnTo>
                      <a:pt x="211" y="544"/>
                    </a:lnTo>
                    <a:lnTo>
                      <a:pt x="218" y="548"/>
                    </a:lnTo>
                    <a:lnTo>
                      <a:pt x="219" y="550"/>
                    </a:lnTo>
                    <a:lnTo>
                      <a:pt x="219" y="551"/>
                    </a:lnTo>
                    <a:lnTo>
                      <a:pt x="216" y="553"/>
                    </a:lnTo>
                    <a:lnTo>
                      <a:pt x="215" y="553"/>
                    </a:lnTo>
                    <a:lnTo>
                      <a:pt x="212" y="554"/>
                    </a:lnTo>
                    <a:lnTo>
                      <a:pt x="208" y="555"/>
                    </a:lnTo>
                    <a:lnTo>
                      <a:pt x="205" y="561"/>
                    </a:lnTo>
                    <a:lnTo>
                      <a:pt x="205" y="562"/>
                    </a:lnTo>
                    <a:lnTo>
                      <a:pt x="212" y="562"/>
                    </a:lnTo>
                    <a:lnTo>
                      <a:pt x="219" y="570"/>
                    </a:lnTo>
                    <a:lnTo>
                      <a:pt x="226" y="570"/>
                    </a:lnTo>
                    <a:lnTo>
                      <a:pt x="236" y="565"/>
                    </a:lnTo>
                    <a:lnTo>
                      <a:pt x="244" y="562"/>
                    </a:lnTo>
                    <a:lnTo>
                      <a:pt x="245" y="562"/>
                    </a:lnTo>
                    <a:lnTo>
                      <a:pt x="252" y="561"/>
                    </a:lnTo>
                    <a:lnTo>
                      <a:pt x="255" y="561"/>
                    </a:lnTo>
                    <a:lnTo>
                      <a:pt x="258" y="560"/>
                    </a:lnTo>
                    <a:lnTo>
                      <a:pt x="267" y="558"/>
                    </a:lnTo>
                    <a:lnTo>
                      <a:pt x="268" y="557"/>
                    </a:lnTo>
                    <a:lnTo>
                      <a:pt x="269" y="558"/>
                    </a:lnTo>
                    <a:lnTo>
                      <a:pt x="268" y="561"/>
                    </a:lnTo>
                    <a:lnTo>
                      <a:pt x="268" y="562"/>
                    </a:lnTo>
                    <a:lnTo>
                      <a:pt x="267" y="564"/>
                    </a:lnTo>
                    <a:lnTo>
                      <a:pt x="265" y="567"/>
                    </a:lnTo>
                    <a:lnTo>
                      <a:pt x="265" y="570"/>
                    </a:lnTo>
                    <a:lnTo>
                      <a:pt x="264" y="572"/>
                    </a:lnTo>
                    <a:lnTo>
                      <a:pt x="264" y="579"/>
                    </a:lnTo>
                    <a:lnTo>
                      <a:pt x="267" y="581"/>
                    </a:lnTo>
                    <a:lnTo>
                      <a:pt x="268" y="582"/>
                    </a:lnTo>
                    <a:lnTo>
                      <a:pt x="267" y="585"/>
                    </a:lnTo>
                    <a:lnTo>
                      <a:pt x="265" y="586"/>
                    </a:lnTo>
                    <a:lnTo>
                      <a:pt x="261" y="588"/>
                    </a:lnTo>
                    <a:lnTo>
                      <a:pt x="258" y="589"/>
                    </a:lnTo>
                    <a:lnTo>
                      <a:pt x="254" y="593"/>
                    </a:lnTo>
                    <a:lnTo>
                      <a:pt x="254" y="595"/>
                    </a:lnTo>
                    <a:lnTo>
                      <a:pt x="252" y="599"/>
                    </a:lnTo>
                    <a:lnTo>
                      <a:pt x="252" y="613"/>
                    </a:lnTo>
                    <a:lnTo>
                      <a:pt x="254" y="615"/>
                    </a:lnTo>
                    <a:lnTo>
                      <a:pt x="251" y="628"/>
                    </a:lnTo>
                    <a:lnTo>
                      <a:pt x="252" y="630"/>
                    </a:lnTo>
                    <a:lnTo>
                      <a:pt x="254" y="634"/>
                    </a:lnTo>
                    <a:lnTo>
                      <a:pt x="254" y="638"/>
                    </a:lnTo>
                    <a:lnTo>
                      <a:pt x="252" y="639"/>
                    </a:lnTo>
                    <a:lnTo>
                      <a:pt x="252" y="641"/>
                    </a:lnTo>
                    <a:lnTo>
                      <a:pt x="255" y="645"/>
                    </a:lnTo>
                    <a:lnTo>
                      <a:pt x="261" y="648"/>
                    </a:lnTo>
                    <a:lnTo>
                      <a:pt x="265" y="652"/>
                    </a:lnTo>
                    <a:lnTo>
                      <a:pt x="271" y="655"/>
                    </a:lnTo>
                    <a:lnTo>
                      <a:pt x="281" y="663"/>
                    </a:lnTo>
                    <a:lnTo>
                      <a:pt x="288" y="667"/>
                    </a:lnTo>
                    <a:lnTo>
                      <a:pt x="310" y="668"/>
                    </a:lnTo>
                    <a:lnTo>
                      <a:pt x="310" y="670"/>
                    </a:lnTo>
                    <a:lnTo>
                      <a:pt x="312" y="675"/>
                    </a:lnTo>
                    <a:lnTo>
                      <a:pt x="314" y="677"/>
                    </a:lnTo>
                    <a:lnTo>
                      <a:pt x="315" y="675"/>
                    </a:lnTo>
                    <a:lnTo>
                      <a:pt x="317" y="675"/>
                    </a:lnTo>
                    <a:lnTo>
                      <a:pt x="328" y="674"/>
                    </a:lnTo>
                    <a:lnTo>
                      <a:pt x="329" y="674"/>
                    </a:lnTo>
                    <a:lnTo>
                      <a:pt x="353" y="662"/>
                    </a:lnTo>
                    <a:lnTo>
                      <a:pt x="355" y="660"/>
                    </a:lnTo>
                    <a:lnTo>
                      <a:pt x="357" y="659"/>
                    </a:lnTo>
                    <a:lnTo>
                      <a:pt x="360" y="656"/>
                    </a:lnTo>
                    <a:lnTo>
                      <a:pt x="363" y="653"/>
                    </a:lnTo>
                    <a:lnTo>
                      <a:pt x="370" y="644"/>
                    </a:lnTo>
                    <a:lnTo>
                      <a:pt x="373" y="637"/>
                    </a:lnTo>
                    <a:lnTo>
                      <a:pt x="374" y="628"/>
                    </a:lnTo>
                    <a:lnTo>
                      <a:pt x="374" y="625"/>
                    </a:lnTo>
                    <a:lnTo>
                      <a:pt x="368" y="620"/>
                    </a:lnTo>
                    <a:lnTo>
                      <a:pt x="364" y="617"/>
                    </a:lnTo>
                    <a:lnTo>
                      <a:pt x="355" y="618"/>
                    </a:lnTo>
                    <a:lnTo>
                      <a:pt x="346" y="621"/>
                    </a:lnTo>
                    <a:lnTo>
                      <a:pt x="336" y="623"/>
                    </a:lnTo>
                    <a:lnTo>
                      <a:pt x="322" y="623"/>
                    </a:lnTo>
                    <a:lnTo>
                      <a:pt x="314" y="627"/>
                    </a:lnTo>
                    <a:lnTo>
                      <a:pt x="311" y="627"/>
                    </a:lnTo>
                    <a:lnTo>
                      <a:pt x="311" y="625"/>
                    </a:lnTo>
                    <a:lnTo>
                      <a:pt x="315" y="623"/>
                    </a:lnTo>
                    <a:lnTo>
                      <a:pt x="317" y="623"/>
                    </a:lnTo>
                    <a:lnTo>
                      <a:pt x="329" y="615"/>
                    </a:lnTo>
                    <a:lnTo>
                      <a:pt x="332" y="613"/>
                    </a:lnTo>
                    <a:lnTo>
                      <a:pt x="332" y="611"/>
                    </a:lnTo>
                    <a:lnTo>
                      <a:pt x="335" y="608"/>
                    </a:lnTo>
                    <a:lnTo>
                      <a:pt x="335" y="607"/>
                    </a:lnTo>
                    <a:lnTo>
                      <a:pt x="339" y="603"/>
                    </a:lnTo>
                    <a:lnTo>
                      <a:pt x="343" y="603"/>
                    </a:lnTo>
                    <a:lnTo>
                      <a:pt x="350" y="601"/>
                    </a:lnTo>
                    <a:lnTo>
                      <a:pt x="357" y="599"/>
                    </a:lnTo>
                    <a:lnTo>
                      <a:pt x="365" y="596"/>
                    </a:lnTo>
                    <a:lnTo>
                      <a:pt x="381" y="600"/>
                    </a:lnTo>
                    <a:lnTo>
                      <a:pt x="381" y="601"/>
                    </a:lnTo>
                    <a:lnTo>
                      <a:pt x="382" y="601"/>
                    </a:lnTo>
                    <a:lnTo>
                      <a:pt x="385" y="603"/>
                    </a:lnTo>
                    <a:lnTo>
                      <a:pt x="388" y="600"/>
                    </a:lnTo>
                    <a:lnTo>
                      <a:pt x="389" y="595"/>
                    </a:lnTo>
                    <a:lnTo>
                      <a:pt x="391" y="595"/>
                    </a:lnTo>
                    <a:lnTo>
                      <a:pt x="395" y="593"/>
                    </a:lnTo>
                    <a:lnTo>
                      <a:pt x="405" y="584"/>
                    </a:lnTo>
                    <a:lnTo>
                      <a:pt x="405" y="582"/>
                    </a:lnTo>
                    <a:lnTo>
                      <a:pt x="403" y="579"/>
                    </a:lnTo>
                    <a:lnTo>
                      <a:pt x="403" y="575"/>
                    </a:lnTo>
                    <a:lnTo>
                      <a:pt x="405" y="574"/>
                    </a:lnTo>
                    <a:lnTo>
                      <a:pt x="412" y="570"/>
                    </a:lnTo>
                    <a:lnTo>
                      <a:pt x="417" y="568"/>
                    </a:lnTo>
                    <a:lnTo>
                      <a:pt x="424" y="565"/>
                    </a:lnTo>
                    <a:lnTo>
                      <a:pt x="426" y="565"/>
                    </a:lnTo>
                    <a:lnTo>
                      <a:pt x="437" y="558"/>
                    </a:lnTo>
                    <a:lnTo>
                      <a:pt x="441" y="553"/>
                    </a:lnTo>
                    <a:lnTo>
                      <a:pt x="442" y="551"/>
                    </a:lnTo>
                    <a:lnTo>
                      <a:pt x="447" y="550"/>
                    </a:lnTo>
                    <a:lnTo>
                      <a:pt x="458" y="548"/>
                    </a:lnTo>
                    <a:lnTo>
                      <a:pt x="459" y="550"/>
                    </a:lnTo>
                    <a:lnTo>
                      <a:pt x="462" y="547"/>
                    </a:lnTo>
                    <a:lnTo>
                      <a:pt x="477" y="526"/>
                    </a:lnTo>
                    <a:lnTo>
                      <a:pt x="498" y="508"/>
                    </a:lnTo>
                    <a:lnTo>
                      <a:pt x="502" y="497"/>
                    </a:lnTo>
                    <a:lnTo>
                      <a:pt x="504" y="494"/>
                    </a:lnTo>
                    <a:lnTo>
                      <a:pt x="504" y="493"/>
                    </a:lnTo>
                    <a:lnTo>
                      <a:pt x="505" y="488"/>
                    </a:lnTo>
                    <a:lnTo>
                      <a:pt x="505" y="487"/>
                    </a:lnTo>
                    <a:lnTo>
                      <a:pt x="507" y="486"/>
                    </a:lnTo>
                    <a:lnTo>
                      <a:pt x="507" y="484"/>
                    </a:lnTo>
                    <a:lnTo>
                      <a:pt x="509" y="476"/>
                    </a:lnTo>
                    <a:lnTo>
                      <a:pt x="509" y="472"/>
                    </a:lnTo>
                    <a:lnTo>
                      <a:pt x="515" y="472"/>
                    </a:lnTo>
                    <a:lnTo>
                      <a:pt x="519" y="473"/>
                    </a:lnTo>
                    <a:lnTo>
                      <a:pt x="521" y="473"/>
                    </a:lnTo>
                    <a:lnTo>
                      <a:pt x="521" y="472"/>
                    </a:lnTo>
                    <a:lnTo>
                      <a:pt x="529" y="457"/>
                    </a:lnTo>
                    <a:lnTo>
                      <a:pt x="533" y="452"/>
                    </a:lnTo>
                    <a:lnTo>
                      <a:pt x="553" y="445"/>
                    </a:lnTo>
                    <a:lnTo>
                      <a:pt x="557" y="445"/>
                    </a:lnTo>
                    <a:lnTo>
                      <a:pt x="559" y="447"/>
                    </a:lnTo>
                    <a:lnTo>
                      <a:pt x="560" y="447"/>
                    </a:lnTo>
                    <a:lnTo>
                      <a:pt x="559" y="433"/>
                    </a:lnTo>
                    <a:lnTo>
                      <a:pt x="554" y="426"/>
                    </a:lnTo>
                    <a:lnTo>
                      <a:pt x="553" y="424"/>
                    </a:lnTo>
                    <a:lnTo>
                      <a:pt x="549" y="423"/>
                    </a:lnTo>
                    <a:lnTo>
                      <a:pt x="545" y="423"/>
                    </a:lnTo>
                    <a:lnTo>
                      <a:pt x="540" y="424"/>
                    </a:lnTo>
                    <a:lnTo>
                      <a:pt x="536" y="424"/>
                    </a:lnTo>
                    <a:lnTo>
                      <a:pt x="529" y="416"/>
                    </a:lnTo>
                    <a:lnTo>
                      <a:pt x="528" y="413"/>
                    </a:lnTo>
                    <a:lnTo>
                      <a:pt x="528" y="410"/>
                    </a:lnTo>
                    <a:lnTo>
                      <a:pt x="530" y="407"/>
                    </a:lnTo>
                    <a:lnTo>
                      <a:pt x="543" y="399"/>
                    </a:lnTo>
                    <a:lnTo>
                      <a:pt x="546" y="395"/>
                    </a:lnTo>
                    <a:lnTo>
                      <a:pt x="547" y="392"/>
                    </a:lnTo>
                    <a:lnTo>
                      <a:pt x="549" y="387"/>
                    </a:lnTo>
                    <a:lnTo>
                      <a:pt x="552" y="381"/>
                    </a:lnTo>
                    <a:lnTo>
                      <a:pt x="554" y="380"/>
                    </a:lnTo>
                    <a:lnTo>
                      <a:pt x="554" y="378"/>
                    </a:lnTo>
                    <a:lnTo>
                      <a:pt x="553" y="377"/>
                    </a:lnTo>
                    <a:lnTo>
                      <a:pt x="554" y="375"/>
                    </a:lnTo>
                    <a:lnTo>
                      <a:pt x="556" y="375"/>
                    </a:lnTo>
                    <a:lnTo>
                      <a:pt x="556" y="354"/>
                    </a:lnTo>
                    <a:lnTo>
                      <a:pt x="553" y="349"/>
                    </a:lnTo>
                    <a:lnTo>
                      <a:pt x="552" y="343"/>
                    </a:lnTo>
                    <a:lnTo>
                      <a:pt x="546" y="335"/>
                    </a:lnTo>
                    <a:lnTo>
                      <a:pt x="549" y="327"/>
                    </a:lnTo>
                    <a:lnTo>
                      <a:pt x="549" y="322"/>
                    </a:lnTo>
                    <a:lnTo>
                      <a:pt x="550" y="318"/>
                    </a:lnTo>
                    <a:lnTo>
                      <a:pt x="550" y="317"/>
                    </a:lnTo>
                    <a:lnTo>
                      <a:pt x="549" y="315"/>
                    </a:lnTo>
                    <a:lnTo>
                      <a:pt x="549" y="310"/>
                    </a:lnTo>
                    <a:lnTo>
                      <a:pt x="550" y="306"/>
                    </a:lnTo>
                    <a:lnTo>
                      <a:pt x="550" y="304"/>
                    </a:lnTo>
                    <a:lnTo>
                      <a:pt x="552" y="296"/>
                    </a:lnTo>
                    <a:lnTo>
                      <a:pt x="552" y="292"/>
                    </a:lnTo>
                    <a:lnTo>
                      <a:pt x="550" y="285"/>
                    </a:lnTo>
                    <a:lnTo>
                      <a:pt x="532" y="285"/>
                    </a:lnTo>
                    <a:lnTo>
                      <a:pt x="502" y="303"/>
                    </a:lnTo>
                    <a:lnTo>
                      <a:pt x="497" y="307"/>
                    </a:lnTo>
                    <a:lnTo>
                      <a:pt x="494" y="308"/>
                    </a:lnTo>
                    <a:lnTo>
                      <a:pt x="494" y="310"/>
                    </a:lnTo>
                    <a:lnTo>
                      <a:pt x="493" y="308"/>
                    </a:lnTo>
                    <a:lnTo>
                      <a:pt x="494" y="307"/>
                    </a:lnTo>
                    <a:lnTo>
                      <a:pt x="494" y="306"/>
                    </a:lnTo>
                    <a:lnTo>
                      <a:pt x="509" y="286"/>
                    </a:lnTo>
                    <a:lnTo>
                      <a:pt x="515" y="286"/>
                    </a:lnTo>
                    <a:lnTo>
                      <a:pt x="521" y="285"/>
                    </a:lnTo>
                    <a:lnTo>
                      <a:pt x="535" y="275"/>
                    </a:lnTo>
                    <a:lnTo>
                      <a:pt x="539" y="270"/>
                    </a:lnTo>
                    <a:lnTo>
                      <a:pt x="540" y="268"/>
                    </a:lnTo>
                    <a:lnTo>
                      <a:pt x="542" y="262"/>
                    </a:lnTo>
                    <a:lnTo>
                      <a:pt x="542" y="261"/>
                    </a:lnTo>
                    <a:lnTo>
                      <a:pt x="532" y="255"/>
                    </a:lnTo>
                    <a:lnTo>
                      <a:pt x="525" y="255"/>
                    </a:lnTo>
                    <a:lnTo>
                      <a:pt x="521" y="254"/>
                    </a:lnTo>
                    <a:lnTo>
                      <a:pt x="519" y="254"/>
                    </a:lnTo>
                    <a:lnTo>
                      <a:pt x="522" y="248"/>
                    </a:lnTo>
                    <a:lnTo>
                      <a:pt x="518" y="243"/>
                    </a:lnTo>
                    <a:lnTo>
                      <a:pt x="500" y="236"/>
                    </a:lnTo>
                    <a:lnTo>
                      <a:pt x="490" y="230"/>
                    </a:lnTo>
                    <a:lnTo>
                      <a:pt x="486" y="225"/>
                    </a:lnTo>
                    <a:lnTo>
                      <a:pt x="483" y="219"/>
                    </a:lnTo>
                    <a:lnTo>
                      <a:pt x="483" y="215"/>
                    </a:lnTo>
                    <a:lnTo>
                      <a:pt x="486" y="212"/>
                    </a:lnTo>
                    <a:lnTo>
                      <a:pt x="492" y="209"/>
                    </a:lnTo>
                    <a:lnTo>
                      <a:pt x="492" y="208"/>
                    </a:lnTo>
                    <a:lnTo>
                      <a:pt x="486" y="208"/>
                    </a:lnTo>
                    <a:lnTo>
                      <a:pt x="473" y="206"/>
                    </a:lnTo>
                    <a:lnTo>
                      <a:pt x="472" y="205"/>
                    </a:lnTo>
                    <a:lnTo>
                      <a:pt x="459" y="201"/>
                    </a:lnTo>
                    <a:lnTo>
                      <a:pt x="459" y="199"/>
                    </a:lnTo>
                    <a:lnTo>
                      <a:pt x="463" y="191"/>
                    </a:lnTo>
                    <a:lnTo>
                      <a:pt x="465" y="190"/>
                    </a:lnTo>
                    <a:lnTo>
                      <a:pt x="466" y="190"/>
                    </a:lnTo>
                    <a:lnTo>
                      <a:pt x="470" y="188"/>
                    </a:lnTo>
                    <a:lnTo>
                      <a:pt x="472" y="191"/>
                    </a:lnTo>
                    <a:lnTo>
                      <a:pt x="477" y="197"/>
                    </a:lnTo>
                    <a:lnTo>
                      <a:pt x="484" y="202"/>
                    </a:lnTo>
                    <a:lnTo>
                      <a:pt x="498" y="197"/>
                    </a:lnTo>
                    <a:lnTo>
                      <a:pt x="501" y="184"/>
                    </a:lnTo>
                    <a:lnTo>
                      <a:pt x="501" y="179"/>
                    </a:lnTo>
                    <a:lnTo>
                      <a:pt x="502" y="179"/>
                    </a:lnTo>
                    <a:lnTo>
                      <a:pt x="504" y="174"/>
                    </a:lnTo>
                    <a:lnTo>
                      <a:pt x="515" y="163"/>
                    </a:lnTo>
                    <a:lnTo>
                      <a:pt x="525" y="160"/>
                    </a:lnTo>
                    <a:lnTo>
                      <a:pt x="522" y="156"/>
                    </a:lnTo>
                    <a:lnTo>
                      <a:pt x="515" y="153"/>
                    </a:lnTo>
                    <a:lnTo>
                      <a:pt x="514" y="153"/>
                    </a:lnTo>
                    <a:lnTo>
                      <a:pt x="512" y="152"/>
                    </a:lnTo>
                    <a:lnTo>
                      <a:pt x="514" y="149"/>
                    </a:lnTo>
                    <a:lnTo>
                      <a:pt x="516" y="148"/>
                    </a:lnTo>
                    <a:lnTo>
                      <a:pt x="519" y="145"/>
                    </a:lnTo>
                    <a:lnTo>
                      <a:pt x="526" y="143"/>
                    </a:lnTo>
                    <a:lnTo>
                      <a:pt x="536" y="139"/>
                    </a:lnTo>
                    <a:lnTo>
                      <a:pt x="547" y="132"/>
                    </a:lnTo>
                    <a:lnTo>
                      <a:pt x="546" y="130"/>
                    </a:lnTo>
                    <a:lnTo>
                      <a:pt x="533" y="130"/>
                    </a:lnTo>
                    <a:lnTo>
                      <a:pt x="532" y="128"/>
                    </a:lnTo>
                    <a:lnTo>
                      <a:pt x="528" y="121"/>
                    </a:lnTo>
                    <a:lnTo>
                      <a:pt x="526" y="116"/>
                    </a:lnTo>
                    <a:lnTo>
                      <a:pt x="509" y="95"/>
                    </a:lnTo>
                    <a:lnTo>
                      <a:pt x="508" y="92"/>
                    </a:lnTo>
                    <a:lnTo>
                      <a:pt x="505" y="83"/>
                    </a:lnTo>
                    <a:lnTo>
                      <a:pt x="507" y="81"/>
                    </a:lnTo>
                    <a:lnTo>
                      <a:pt x="508" y="81"/>
                    </a:lnTo>
                    <a:lnTo>
                      <a:pt x="508" y="79"/>
                    </a:lnTo>
                    <a:lnTo>
                      <a:pt x="511" y="78"/>
                    </a:lnTo>
                    <a:lnTo>
                      <a:pt x="504" y="78"/>
                    </a:lnTo>
                    <a:lnTo>
                      <a:pt x="498" y="83"/>
                    </a:lnTo>
                    <a:lnTo>
                      <a:pt x="498" y="85"/>
                    </a:lnTo>
                    <a:lnTo>
                      <a:pt x="500" y="88"/>
                    </a:lnTo>
                    <a:lnTo>
                      <a:pt x="497" y="100"/>
                    </a:lnTo>
                    <a:lnTo>
                      <a:pt x="497" y="102"/>
                    </a:lnTo>
                    <a:lnTo>
                      <a:pt x="498" y="103"/>
                    </a:lnTo>
                    <a:lnTo>
                      <a:pt x="489" y="103"/>
                    </a:lnTo>
                    <a:lnTo>
                      <a:pt x="483" y="106"/>
                    </a:lnTo>
                    <a:lnTo>
                      <a:pt x="470" y="123"/>
                    </a:lnTo>
                    <a:lnTo>
                      <a:pt x="470" y="127"/>
                    </a:lnTo>
                    <a:lnTo>
                      <a:pt x="466" y="132"/>
                    </a:lnTo>
                    <a:lnTo>
                      <a:pt x="456" y="135"/>
                    </a:lnTo>
                    <a:lnTo>
                      <a:pt x="454" y="138"/>
                    </a:lnTo>
                    <a:lnTo>
                      <a:pt x="448" y="142"/>
                    </a:lnTo>
                    <a:lnTo>
                      <a:pt x="445" y="143"/>
                    </a:lnTo>
                    <a:lnTo>
                      <a:pt x="442" y="143"/>
                    </a:lnTo>
                    <a:lnTo>
                      <a:pt x="435" y="142"/>
                    </a:lnTo>
                    <a:lnTo>
                      <a:pt x="430" y="139"/>
                    </a:lnTo>
                    <a:lnTo>
                      <a:pt x="427" y="138"/>
                    </a:lnTo>
                    <a:lnTo>
                      <a:pt x="423" y="132"/>
                    </a:lnTo>
                    <a:lnTo>
                      <a:pt x="417" y="127"/>
                    </a:lnTo>
                    <a:lnTo>
                      <a:pt x="405" y="120"/>
                    </a:lnTo>
                    <a:lnTo>
                      <a:pt x="403" y="119"/>
                    </a:lnTo>
                    <a:lnTo>
                      <a:pt x="402" y="119"/>
                    </a:lnTo>
                    <a:lnTo>
                      <a:pt x="395" y="120"/>
                    </a:lnTo>
                    <a:lnTo>
                      <a:pt x="387" y="120"/>
                    </a:lnTo>
                    <a:lnTo>
                      <a:pt x="387" y="119"/>
                    </a:lnTo>
                    <a:lnTo>
                      <a:pt x="385" y="112"/>
                    </a:lnTo>
                    <a:lnTo>
                      <a:pt x="382" y="105"/>
                    </a:lnTo>
                    <a:lnTo>
                      <a:pt x="370" y="88"/>
                    </a:lnTo>
                    <a:lnTo>
                      <a:pt x="363" y="88"/>
                    </a:lnTo>
                    <a:lnTo>
                      <a:pt x="359" y="86"/>
                    </a:lnTo>
                    <a:lnTo>
                      <a:pt x="357" y="82"/>
                    </a:lnTo>
                    <a:lnTo>
                      <a:pt x="357" y="75"/>
                    </a:lnTo>
                    <a:lnTo>
                      <a:pt x="356" y="75"/>
                    </a:lnTo>
                    <a:lnTo>
                      <a:pt x="356" y="76"/>
                    </a:lnTo>
                    <a:lnTo>
                      <a:pt x="355" y="76"/>
                    </a:lnTo>
                    <a:lnTo>
                      <a:pt x="350" y="79"/>
                    </a:lnTo>
                    <a:lnTo>
                      <a:pt x="348" y="79"/>
                    </a:lnTo>
                    <a:lnTo>
                      <a:pt x="341" y="71"/>
                    </a:lnTo>
                    <a:lnTo>
                      <a:pt x="335" y="68"/>
                    </a:lnTo>
                    <a:lnTo>
                      <a:pt x="325" y="59"/>
                    </a:lnTo>
                    <a:lnTo>
                      <a:pt x="318" y="50"/>
                    </a:lnTo>
                    <a:lnTo>
                      <a:pt x="315" y="47"/>
                    </a:lnTo>
                    <a:lnTo>
                      <a:pt x="315" y="46"/>
                    </a:lnTo>
                    <a:lnTo>
                      <a:pt x="317" y="42"/>
                    </a:lnTo>
                    <a:lnTo>
                      <a:pt x="312" y="42"/>
                    </a:lnTo>
                    <a:lnTo>
                      <a:pt x="311" y="43"/>
                    </a:lnTo>
                    <a:lnTo>
                      <a:pt x="310" y="43"/>
                    </a:lnTo>
                    <a:lnTo>
                      <a:pt x="308" y="35"/>
                    </a:lnTo>
                    <a:lnTo>
                      <a:pt x="305" y="29"/>
                    </a:lnTo>
                    <a:lnTo>
                      <a:pt x="303" y="28"/>
                    </a:lnTo>
                    <a:lnTo>
                      <a:pt x="303" y="30"/>
                    </a:lnTo>
                    <a:lnTo>
                      <a:pt x="301" y="29"/>
                    </a:lnTo>
                    <a:lnTo>
                      <a:pt x="298" y="29"/>
                    </a:lnTo>
                    <a:lnTo>
                      <a:pt x="297" y="28"/>
                    </a:lnTo>
                    <a:lnTo>
                      <a:pt x="297" y="26"/>
                    </a:lnTo>
                    <a:lnTo>
                      <a:pt x="295" y="26"/>
                    </a:lnTo>
                    <a:lnTo>
                      <a:pt x="283" y="25"/>
                    </a:lnTo>
                    <a:lnTo>
                      <a:pt x="279" y="25"/>
                    </a:lnTo>
                    <a:lnTo>
                      <a:pt x="272" y="29"/>
                    </a:lnTo>
                    <a:lnTo>
                      <a:pt x="250" y="53"/>
                    </a:lnTo>
                    <a:lnTo>
                      <a:pt x="234" y="59"/>
                    </a:lnTo>
                    <a:lnTo>
                      <a:pt x="229" y="59"/>
                    </a:lnTo>
                    <a:lnTo>
                      <a:pt x="229" y="49"/>
                    </a:lnTo>
                    <a:lnTo>
                      <a:pt x="231" y="40"/>
                    </a:lnTo>
                    <a:lnTo>
                      <a:pt x="238" y="32"/>
                    </a:lnTo>
                    <a:lnTo>
                      <a:pt x="238" y="26"/>
                    </a:lnTo>
                    <a:lnTo>
                      <a:pt x="234" y="26"/>
                    </a:lnTo>
                    <a:lnTo>
                      <a:pt x="201" y="29"/>
                    </a:lnTo>
                    <a:lnTo>
                      <a:pt x="200" y="25"/>
                    </a:lnTo>
                    <a:lnTo>
                      <a:pt x="198" y="23"/>
                    </a:lnTo>
                    <a:lnTo>
                      <a:pt x="194" y="18"/>
                    </a:lnTo>
                    <a:lnTo>
                      <a:pt x="188" y="5"/>
                    </a:lnTo>
                    <a:lnTo>
                      <a:pt x="171" y="0"/>
                    </a:lnTo>
                    <a:lnTo>
                      <a:pt x="155" y="1"/>
                    </a:lnTo>
                    <a:lnTo>
                      <a:pt x="154" y="1"/>
                    </a:lnTo>
                    <a:lnTo>
                      <a:pt x="154" y="2"/>
                    </a:lnTo>
                    <a:lnTo>
                      <a:pt x="156" y="2"/>
                    </a:lnTo>
                    <a:lnTo>
                      <a:pt x="159" y="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01" name="Freeform 631">
                <a:extLst>
                  <a:ext uri="{FF2B5EF4-FFF2-40B4-BE49-F238E27FC236}">
                    <a16:creationId xmlns:a16="http://schemas.microsoft.com/office/drawing/2014/main" id="{58D94179-E4DE-CA3A-73EB-AA1D687EAB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6" y="759"/>
                <a:ext cx="125" cy="116"/>
              </a:xfrm>
              <a:custGeom>
                <a:avLst/>
                <a:gdLst>
                  <a:gd name="T0" fmla="*/ 350 w 501"/>
                  <a:gd name="T1" fmla="*/ 70 h 463"/>
                  <a:gd name="T2" fmla="*/ 353 w 501"/>
                  <a:gd name="T3" fmla="*/ 87 h 463"/>
                  <a:gd name="T4" fmla="*/ 333 w 501"/>
                  <a:gd name="T5" fmla="*/ 73 h 463"/>
                  <a:gd name="T6" fmla="*/ 314 w 501"/>
                  <a:gd name="T7" fmla="*/ 74 h 463"/>
                  <a:gd name="T8" fmla="*/ 278 w 501"/>
                  <a:gd name="T9" fmla="*/ 52 h 463"/>
                  <a:gd name="T10" fmla="*/ 275 w 501"/>
                  <a:gd name="T11" fmla="*/ 3 h 463"/>
                  <a:gd name="T12" fmla="*/ 258 w 501"/>
                  <a:gd name="T13" fmla="*/ 6 h 463"/>
                  <a:gd name="T14" fmla="*/ 215 w 501"/>
                  <a:gd name="T15" fmla="*/ 27 h 463"/>
                  <a:gd name="T16" fmla="*/ 177 w 501"/>
                  <a:gd name="T17" fmla="*/ 32 h 463"/>
                  <a:gd name="T18" fmla="*/ 152 w 501"/>
                  <a:gd name="T19" fmla="*/ 28 h 463"/>
                  <a:gd name="T20" fmla="*/ 131 w 501"/>
                  <a:gd name="T21" fmla="*/ 31 h 463"/>
                  <a:gd name="T22" fmla="*/ 101 w 501"/>
                  <a:gd name="T23" fmla="*/ 24 h 463"/>
                  <a:gd name="T24" fmla="*/ 67 w 501"/>
                  <a:gd name="T25" fmla="*/ 52 h 463"/>
                  <a:gd name="T26" fmla="*/ 70 w 501"/>
                  <a:gd name="T27" fmla="*/ 83 h 463"/>
                  <a:gd name="T28" fmla="*/ 0 w 501"/>
                  <a:gd name="T29" fmla="*/ 112 h 463"/>
                  <a:gd name="T30" fmla="*/ 19 w 501"/>
                  <a:gd name="T31" fmla="*/ 130 h 463"/>
                  <a:gd name="T32" fmla="*/ 36 w 501"/>
                  <a:gd name="T33" fmla="*/ 148 h 463"/>
                  <a:gd name="T34" fmla="*/ 18 w 501"/>
                  <a:gd name="T35" fmla="*/ 144 h 463"/>
                  <a:gd name="T36" fmla="*/ 17 w 501"/>
                  <a:gd name="T37" fmla="*/ 136 h 463"/>
                  <a:gd name="T38" fmla="*/ 27 w 501"/>
                  <a:gd name="T39" fmla="*/ 169 h 463"/>
                  <a:gd name="T40" fmla="*/ 43 w 501"/>
                  <a:gd name="T41" fmla="*/ 225 h 463"/>
                  <a:gd name="T42" fmla="*/ 70 w 501"/>
                  <a:gd name="T43" fmla="*/ 274 h 463"/>
                  <a:gd name="T44" fmla="*/ 71 w 501"/>
                  <a:gd name="T45" fmla="*/ 248 h 463"/>
                  <a:gd name="T46" fmla="*/ 99 w 501"/>
                  <a:gd name="T47" fmla="*/ 236 h 463"/>
                  <a:gd name="T48" fmla="*/ 124 w 501"/>
                  <a:gd name="T49" fmla="*/ 242 h 463"/>
                  <a:gd name="T50" fmla="*/ 124 w 501"/>
                  <a:gd name="T51" fmla="*/ 253 h 463"/>
                  <a:gd name="T52" fmla="*/ 90 w 501"/>
                  <a:gd name="T53" fmla="*/ 295 h 463"/>
                  <a:gd name="T54" fmla="*/ 107 w 501"/>
                  <a:gd name="T55" fmla="*/ 405 h 463"/>
                  <a:gd name="T56" fmla="*/ 120 w 501"/>
                  <a:gd name="T57" fmla="*/ 449 h 463"/>
                  <a:gd name="T58" fmla="*/ 152 w 501"/>
                  <a:gd name="T59" fmla="*/ 461 h 463"/>
                  <a:gd name="T60" fmla="*/ 161 w 501"/>
                  <a:gd name="T61" fmla="*/ 456 h 463"/>
                  <a:gd name="T62" fmla="*/ 191 w 501"/>
                  <a:gd name="T63" fmla="*/ 413 h 463"/>
                  <a:gd name="T64" fmla="*/ 234 w 501"/>
                  <a:gd name="T65" fmla="*/ 386 h 463"/>
                  <a:gd name="T66" fmla="*/ 268 w 501"/>
                  <a:gd name="T67" fmla="*/ 376 h 463"/>
                  <a:gd name="T68" fmla="*/ 294 w 501"/>
                  <a:gd name="T69" fmla="*/ 358 h 463"/>
                  <a:gd name="T70" fmla="*/ 339 w 501"/>
                  <a:gd name="T71" fmla="*/ 359 h 463"/>
                  <a:gd name="T72" fmla="*/ 386 w 501"/>
                  <a:gd name="T73" fmla="*/ 406 h 463"/>
                  <a:gd name="T74" fmla="*/ 393 w 501"/>
                  <a:gd name="T75" fmla="*/ 409 h 463"/>
                  <a:gd name="T76" fmla="*/ 398 w 501"/>
                  <a:gd name="T77" fmla="*/ 439 h 463"/>
                  <a:gd name="T78" fmla="*/ 412 w 501"/>
                  <a:gd name="T79" fmla="*/ 440 h 463"/>
                  <a:gd name="T80" fmla="*/ 455 w 501"/>
                  <a:gd name="T81" fmla="*/ 384 h 463"/>
                  <a:gd name="T82" fmla="*/ 475 w 501"/>
                  <a:gd name="T83" fmla="*/ 320 h 463"/>
                  <a:gd name="T84" fmla="*/ 479 w 501"/>
                  <a:gd name="T85" fmla="*/ 303 h 463"/>
                  <a:gd name="T86" fmla="*/ 498 w 501"/>
                  <a:gd name="T87" fmla="*/ 281 h 463"/>
                  <a:gd name="T88" fmla="*/ 482 w 501"/>
                  <a:gd name="T89" fmla="*/ 279 h 463"/>
                  <a:gd name="T90" fmla="*/ 473 w 501"/>
                  <a:gd name="T91" fmla="*/ 279 h 463"/>
                  <a:gd name="T92" fmla="*/ 442 w 501"/>
                  <a:gd name="T93" fmla="*/ 257 h 463"/>
                  <a:gd name="T94" fmla="*/ 392 w 501"/>
                  <a:gd name="T95" fmla="*/ 266 h 463"/>
                  <a:gd name="T96" fmla="*/ 389 w 501"/>
                  <a:gd name="T97" fmla="*/ 236 h 463"/>
                  <a:gd name="T98" fmla="*/ 379 w 501"/>
                  <a:gd name="T99" fmla="*/ 222 h 463"/>
                  <a:gd name="T100" fmla="*/ 409 w 501"/>
                  <a:gd name="T101" fmla="*/ 178 h 463"/>
                  <a:gd name="T102" fmla="*/ 389 w 501"/>
                  <a:gd name="T103" fmla="*/ 161 h 463"/>
                  <a:gd name="T104" fmla="*/ 393 w 501"/>
                  <a:gd name="T105" fmla="*/ 120 h 463"/>
                  <a:gd name="T106" fmla="*/ 365 w 501"/>
                  <a:gd name="T107" fmla="*/ 111 h 463"/>
                  <a:gd name="T108" fmla="*/ 382 w 501"/>
                  <a:gd name="T109" fmla="*/ 98 h 463"/>
                  <a:gd name="T110" fmla="*/ 370 w 501"/>
                  <a:gd name="T111" fmla="*/ 68 h 4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501" h="463">
                    <a:moveTo>
                      <a:pt x="367" y="70"/>
                    </a:moveTo>
                    <a:lnTo>
                      <a:pt x="364" y="73"/>
                    </a:lnTo>
                    <a:lnTo>
                      <a:pt x="361" y="71"/>
                    </a:lnTo>
                    <a:lnTo>
                      <a:pt x="357" y="66"/>
                    </a:lnTo>
                    <a:lnTo>
                      <a:pt x="353" y="65"/>
                    </a:lnTo>
                    <a:lnTo>
                      <a:pt x="350" y="70"/>
                    </a:lnTo>
                    <a:lnTo>
                      <a:pt x="350" y="73"/>
                    </a:lnTo>
                    <a:lnTo>
                      <a:pt x="356" y="77"/>
                    </a:lnTo>
                    <a:lnTo>
                      <a:pt x="358" y="81"/>
                    </a:lnTo>
                    <a:lnTo>
                      <a:pt x="358" y="83"/>
                    </a:lnTo>
                    <a:lnTo>
                      <a:pt x="356" y="85"/>
                    </a:lnTo>
                    <a:lnTo>
                      <a:pt x="353" y="87"/>
                    </a:lnTo>
                    <a:lnTo>
                      <a:pt x="347" y="90"/>
                    </a:lnTo>
                    <a:lnTo>
                      <a:pt x="342" y="90"/>
                    </a:lnTo>
                    <a:lnTo>
                      <a:pt x="340" y="87"/>
                    </a:lnTo>
                    <a:lnTo>
                      <a:pt x="338" y="84"/>
                    </a:lnTo>
                    <a:lnTo>
                      <a:pt x="335" y="76"/>
                    </a:lnTo>
                    <a:lnTo>
                      <a:pt x="333" y="73"/>
                    </a:lnTo>
                    <a:lnTo>
                      <a:pt x="331" y="76"/>
                    </a:lnTo>
                    <a:lnTo>
                      <a:pt x="326" y="78"/>
                    </a:lnTo>
                    <a:lnTo>
                      <a:pt x="322" y="80"/>
                    </a:lnTo>
                    <a:lnTo>
                      <a:pt x="319" y="80"/>
                    </a:lnTo>
                    <a:lnTo>
                      <a:pt x="315" y="77"/>
                    </a:lnTo>
                    <a:lnTo>
                      <a:pt x="314" y="74"/>
                    </a:lnTo>
                    <a:lnTo>
                      <a:pt x="308" y="68"/>
                    </a:lnTo>
                    <a:lnTo>
                      <a:pt x="291" y="65"/>
                    </a:lnTo>
                    <a:lnTo>
                      <a:pt x="280" y="56"/>
                    </a:lnTo>
                    <a:lnTo>
                      <a:pt x="279" y="56"/>
                    </a:lnTo>
                    <a:lnTo>
                      <a:pt x="279" y="53"/>
                    </a:lnTo>
                    <a:lnTo>
                      <a:pt x="278" y="52"/>
                    </a:lnTo>
                    <a:lnTo>
                      <a:pt x="278" y="45"/>
                    </a:lnTo>
                    <a:lnTo>
                      <a:pt x="279" y="42"/>
                    </a:lnTo>
                    <a:lnTo>
                      <a:pt x="283" y="37"/>
                    </a:lnTo>
                    <a:lnTo>
                      <a:pt x="279" y="6"/>
                    </a:lnTo>
                    <a:lnTo>
                      <a:pt x="276" y="6"/>
                    </a:lnTo>
                    <a:lnTo>
                      <a:pt x="275" y="3"/>
                    </a:lnTo>
                    <a:lnTo>
                      <a:pt x="272" y="0"/>
                    </a:lnTo>
                    <a:lnTo>
                      <a:pt x="269" y="0"/>
                    </a:lnTo>
                    <a:lnTo>
                      <a:pt x="262" y="3"/>
                    </a:lnTo>
                    <a:lnTo>
                      <a:pt x="261" y="3"/>
                    </a:lnTo>
                    <a:lnTo>
                      <a:pt x="258" y="4"/>
                    </a:lnTo>
                    <a:lnTo>
                      <a:pt x="258" y="6"/>
                    </a:lnTo>
                    <a:lnTo>
                      <a:pt x="257" y="6"/>
                    </a:lnTo>
                    <a:lnTo>
                      <a:pt x="257" y="7"/>
                    </a:lnTo>
                    <a:lnTo>
                      <a:pt x="255" y="10"/>
                    </a:lnTo>
                    <a:lnTo>
                      <a:pt x="252" y="11"/>
                    </a:lnTo>
                    <a:lnTo>
                      <a:pt x="233" y="27"/>
                    </a:lnTo>
                    <a:lnTo>
                      <a:pt x="215" y="27"/>
                    </a:lnTo>
                    <a:lnTo>
                      <a:pt x="209" y="24"/>
                    </a:lnTo>
                    <a:lnTo>
                      <a:pt x="202" y="24"/>
                    </a:lnTo>
                    <a:lnTo>
                      <a:pt x="199" y="25"/>
                    </a:lnTo>
                    <a:lnTo>
                      <a:pt x="180" y="31"/>
                    </a:lnTo>
                    <a:lnTo>
                      <a:pt x="178" y="31"/>
                    </a:lnTo>
                    <a:lnTo>
                      <a:pt x="177" y="32"/>
                    </a:lnTo>
                    <a:lnTo>
                      <a:pt x="175" y="32"/>
                    </a:lnTo>
                    <a:lnTo>
                      <a:pt x="170" y="35"/>
                    </a:lnTo>
                    <a:lnTo>
                      <a:pt x="163" y="37"/>
                    </a:lnTo>
                    <a:lnTo>
                      <a:pt x="154" y="34"/>
                    </a:lnTo>
                    <a:lnTo>
                      <a:pt x="154" y="31"/>
                    </a:lnTo>
                    <a:lnTo>
                      <a:pt x="152" y="28"/>
                    </a:lnTo>
                    <a:lnTo>
                      <a:pt x="149" y="27"/>
                    </a:lnTo>
                    <a:lnTo>
                      <a:pt x="139" y="27"/>
                    </a:lnTo>
                    <a:lnTo>
                      <a:pt x="139" y="34"/>
                    </a:lnTo>
                    <a:lnTo>
                      <a:pt x="134" y="34"/>
                    </a:lnTo>
                    <a:lnTo>
                      <a:pt x="134" y="32"/>
                    </a:lnTo>
                    <a:lnTo>
                      <a:pt x="131" y="31"/>
                    </a:lnTo>
                    <a:lnTo>
                      <a:pt x="128" y="28"/>
                    </a:lnTo>
                    <a:lnTo>
                      <a:pt x="127" y="28"/>
                    </a:lnTo>
                    <a:lnTo>
                      <a:pt x="127" y="27"/>
                    </a:lnTo>
                    <a:lnTo>
                      <a:pt x="124" y="27"/>
                    </a:lnTo>
                    <a:lnTo>
                      <a:pt x="114" y="32"/>
                    </a:lnTo>
                    <a:lnTo>
                      <a:pt x="101" y="24"/>
                    </a:lnTo>
                    <a:lnTo>
                      <a:pt x="101" y="23"/>
                    </a:lnTo>
                    <a:lnTo>
                      <a:pt x="99" y="24"/>
                    </a:lnTo>
                    <a:lnTo>
                      <a:pt x="82" y="34"/>
                    </a:lnTo>
                    <a:lnTo>
                      <a:pt x="79" y="38"/>
                    </a:lnTo>
                    <a:lnTo>
                      <a:pt x="70" y="48"/>
                    </a:lnTo>
                    <a:lnTo>
                      <a:pt x="67" y="52"/>
                    </a:lnTo>
                    <a:lnTo>
                      <a:pt x="65" y="53"/>
                    </a:lnTo>
                    <a:lnTo>
                      <a:pt x="65" y="55"/>
                    </a:lnTo>
                    <a:lnTo>
                      <a:pt x="72" y="68"/>
                    </a:lnTo>
                    <a:lnTo>
                      <a:pt x="72" y="70"/>
                    </a:lnTo>
                    <a:lnTo>
                      <a:pt x="71" y="80"/>
                    </a:lnTo>
                    <a:lnTo>
                      <a:pt x="70" y="83"/>
                    </a:lnTo>
                    <a:lnTo>
                      <a:pt x="62" y="85"/>
                    </a:lnTo>
                    <a:lnTo>
                      <a:pt x="61" y="85"/>
                    </a:lnTo>
                    <a:lnTo>
                      <a:pt x="46" y="97"/>
                    </a:lnTo>
                    <a:lnTo>
                      <a:pt x="2" y="111"/>
                    </a:lnTo>
                    <a:lnTo>
                      <a:pt x="0" y="111"/>
                    </a:lnTo>
                    <a:lnTo>
                      <a:pt x="0" y="112"/>
                    </a:lnTo>
                    <a:lnTo>
                      <a:pt x="4" y="125"/>
                    </a:lnTo>
                    <a:lnTo>
                      <a:pt x="7" y="127"/>
                    </a:lnTo>
                    <a:lnTo>
                      <a:pt x="7" y="129"/>
                    </a:lnTo>
                    <a:lnTo>
                      <a:pt x="8" y="129"/>
                    </a:lnTo>
                    <a:lnTo>
                      <a:pt x="10" y="130"/>
                    </a:lnTo>
                    <a:lnTo>
                      <a:pt x="19" y="130"/>
                    </a:lnTo>
                    <a:lnTo>
                      <a:pt x="32" y="132"/>
                    </a:lnTo>
                    <a:lnTo>
                      <a:pt x="32" y="136"/>
                    </a:lnTo>
                    <a:lnTo>
                      <a:pt x="39" y="143"/>
                    </a:lnTo>
                    <a:lnTo>
                      <a:pt x="40" y="143"/>
                    </a:lnTo>
                    <a:lnTo>
                      <a:pt x="40" y="148"/>
                    </a:lnTo>
                    <a:lnTo>
                      <a:pt x="36" y="148"/>
                    </a:lnTo>
                    <a:lnTo>
                      <a:pt x="36" y="147"/>
                    </a:lnTo>
                    <a:lnTo>
                      <a:pt x="33" y="144"/>
                    </a:lnTo>
                    <a:lnTo>
                      <a:pt x="30" y="143"/>
                    </a:lnTo>
                    <a:lnTo>
                      <a:pt x="25" y="145"/>
                    </a:lnTo>
                    <a:lnTo>
                      <a:pt x="19" y="144"/>
                    </a:lnTo>
                    <a:lnTo>
                      <a:pt x="18" y="144"/>
                    </a:lnTo>
                    <a:lnTo>
                      <a:pt x="17" y="141"/>
                    </a:lnTo>
                    <a:lnTo>
                      <a:pt x="17" y="140"/>
                    </a:lnTo>
                    <a:lnTo>
                      <a:pt x="18" y="137"/>
                    </a:lnTo>
                    <a:lnTo>
                      <a:pt x="18" y="132"/>
                    </a:lnTo>
                    <a:lnTo>
                      <a:pt x="17" y="132"/>
                    </a:lnTo>
                    <a:lnTo>
                      <a:pt x="17" y="136"/>
                    </a:lnTo>
                    <a:lnTo>
                      <a:pt x="14" y="141"/>
                    </a:lnTo>
                    <a:lnTo>
                      <a:pt x="14" y="144"/>
                    </a:lnTo>
                    <a:lnTo>
                      <a:pt x="15" y="148"/>
                    </a:lnTo>
                    <a:lnTo>
                      <a:pt x="17" y="150"/>
                    </a:lnTo>
                    <a:lnTo>
                      <a:pt x="26" y="165"/>
                    </a:lnTo>
                    <a:lnTo>
                      <a:pt x="27" y="169"/>
                    </a:lnTo>
                    <a:lnTo>
                      <a:pt x="29" y="171"/>
                    </a:lnTo>
                    <a:lnTo>
                      <a:pt x="30" y="173"/>
                    </a:lnTo>
                    <a:lnTo>
                      <a:pt x="33" y="182"/>
                    </a:lnTo>
                    <a:lnTo>
                      <a:pt x="33" y="185"/>
                    </a:lnTo>
                    <a:lnTo>
                      <a:pt x="39" y="215"/>
                    </a:lnTo>
                    <a:lnTo>
                      <a:pt x="43" y="225"/>
                    </a:lnTo>
                    <a:lnTo>
                      <a:pt x="43" y="228"/>
                    </a:lnTo>
                    <a:lnTo>
                      <a:pt x="46" y="236"/>
                    </a:lnTo>
                    <a:lnTo>
                      <a:pt x="55" y="256"/>
                    </a:lnTo>
                    <a:lnTo>
                      <a:pt x="62" y="264"/>
                    </a:lnTo>
                    <a:lnTo>
                      <a:pt x="64" y="267"/>
                    </a:lnTo>
                    <a:lnTo>
                      <a:pt x="70" y="274"/>
                    </a:lnTo>
                    <a:lnTo>
                      <a:pt x="71" y="274"/>
                    </a:lnTo>
                    <a:lnTo>
                      <a:pt x="72" y="272"/>
                    </a:lnTo>
                    <a:lnTo>
                      <a:pt x="72" y="271"/>
                    </a:lnTo>
                    <a:lnTo>
                      <a:pt x="70" y="263"/>
                    </a:lnTo>
                    <a:lnTo>
                      <a:pt x="70" y="249"/>
                    </a:lnTo>
                    <a:lnTo>
                      <a:pt x="71" y="248"/>
                    </a:lnTo>
                    <a:lnTo>
                      <a:pt x="71" y="246"/>
                    </a:lnTo>
                    <a:lnTo>
                      <a:pt x="72" y="243"/>
                    </a:lnTo>
                    <a:lnTo>
                      <a:pt x="81" y="235"/>
                    </a:lnTo>
                    <a:lnTo>
                      <a:pt x="85" y="233"/>
                    </a:lnTo>
                    <a:lnTo>
                      <a:pt x="90" y="233"/>
                    </a:lnTo>
                    <a:lnTo>
                      <a:pt x="99" y="236"/>
                    </a:lnTo>
                    <a:lnTo>
                      <a:pt x="101" y="236"/>
                    </a:lnTo>
                    <a:lnTo>
                      <a:pt x="108" y="235"/>
                    </a:lnTo>
                    <a:lnTo>
                      <a:pt x="110" y="235"/>
                    </a:lnTo>
                    <a:lnTo>
                      <a:pt x="114" y="233"/>
                    </a:lnTo>
                    <a:lnTo>
                      <a:pt x="120" y="236"/>
                    </a:lnTo>
                    <a:lnTo>
                      <a:pt x="124" y="242"/>
                    </a:lnTo>
                    <a:lnTo>
                      <a:pt x="134" y="252"/>
                    </a:lnTo>
                    <a:lnTo>
                      <a:pt x="138" y="257"/>
                    </a:lnTo>
                    <a:lnTo>
                      <a:pt x="137" y="257"/>
                    </a:lnTo>
                    <a:lnTo>
                      <a:pt x="134" y="255"/>
                    </a:lnTo>
                    <a:lnTo>
                      <a:pt x="131" y="253"/>
                    </a:lnTo>
                    <a:lnTo>
                      <a:pt x="124" y="253"/>
                    </a:lnTo>
                    <a:lnTo>
                      <a:pt x="118" y="256"/>
                    </a:lnTo>
                    <a:lnTo>
                      <a:pt x="87" y="266"/>
                    </a:lnTo>
                    <a:lnTo>
                      <a:pt x="92" y="275"/>
                    </a:lnTo>
                    <a:lnTo>
                      <a:pt x="93" y="282"/>
                    </a:lnTo>
                    <a:lnTo>
                      <a:pt x="93" y="286"/>
                    </a:lnTo>
                    <a:lnTo>
                      <a:pt x="90" y="295"/>
                    </a:lnTo>
                    <a:lnTo>
                      <a:pt x="90" y="298"/>
                    </a:lnTo>
                    <a:lnTo>
                      <a:pt x="97" y="348"/>
                    </a:lnTo>
                    <a:lnTo>
                      <a:pt x="97" y="396"/>
                    </a:lnTo>
                    <a:lnTo>
                      <a:pt x="99" y="404"/>
                    </a:lnTo>
                    <a:lnTo>
                      <a:pt x="101" y="411"/>
                    </a:lnTo>
                    <a:lnTo>
                      <a:pt x="107" y="405"/>
                    </a:lnTo>
                    <a:lnTo>
                      <a:pt x="113" y="417"/>
                    </a:lnTo>
                    <a:lnTo>
                      <a:pt x="125" y="429"/>
                    </a:lnTo>
                    <a:lnTo>
                      <a:pt x="125" y="437"/>
                    </a:lnTo>
                    <a:lnTo>
                      <a:pt x="124" y="444"/>
                    </a:lnTo>
                    <a:lnTo>
                      <a:pt x="121" y="449"/>
                    </a:lnTo>
                    <a:lnTo>
                      <a:pt x="120" y="449"/>
                    </a:lnTo>
                    <a:lnTo>
                      <a:pt x="120" y="453"/>
                    </a:lnTo>
                    <a:lnTo>
                      <a:pt x="121" y="451"/>
                    </a:lnTo>
                    <a:lnTo>
                      <a:pt x="141" y="456"/>
                    </a:lnTo>
                    <a:lnTo>
                      <a:pt x="151" y="461"/>
                    </a:lnTo>
                    <a:lnTo>
                      <a:pt x="152" y="463"/>
                    </a:lnTo>
                    <a:lnTo>
                      <a:pt x="152" y="461"/>
                    </a:lnTo>
                    <a:lnTo>
                      <a:pt x="156" y="461"/>
                    </a:lnTo>
                    <a:lnTo>
                      <a:pt x="154" y="460"/>
                    </a:lnTo>
                    <a:lnTo>
                      <a:pt x="156" y="458"/>
                    </a:lnTo>
                    <a:lnTo>
                      <a:pt x="159" y="457"/>
                    </a:lnTo>
                    <a:lnTo>
                      <a:pt x="160" y="456"/>
                    </a:lnTo>
                    <a:lnTo>
                      <a:pt x="161" y="456"/>
                    </a:lnTo>
                    <a:lnTo>
                      <a:pt x="167" y="453"/>
                    </a:lnTo>
                    <a:lnTo>
                      <a:pt x="185" y="437"/>
                    </a:lnTo>
                    <a:lnTo>
                      <a:pt x="192" y="435"/>
                    </a:lnTo>
                    <a:lnTo>
                      <a:pt x="192" y="432"/>
                    </a:lnTo>
                    <a:lnTo>
                      <a:pt x="191" y="422"/>
                    </a:lnTo>
                    <a:lnTo>
                      <a:pt x="191" y="413"/>
                    </a:lnTo>
                    <a:lnTo>
                      <a:pt x="192" y="413"/>
                    </a:lnTo>
                    <a:lnTo>
                      <a:pt x="198" y="409"/>
                    </a:lnTo>
                    <a:lnTo>
                      <a:pt x="201" y="404"/>
                    </a:lnTo>
                    <a:lnTo>
                      <a:pt x="198" y="386"/>
                    </a:lnTo>
                    <a:lnTo>
                      <a:pt x="205" y="393"/>
                    </a:lnTo>
                    <a:lnTo>
                      <a:pt x="234" y="386"/>
                    </a:lnTo>
                    <a:lnTo>
                      <a:pt x="235" y="386"/>
                    </a:lnTo>
                    <a:lnTo>
                      <a:pt x="252" y="369"/>
                    </a:lnTo>
                    <a:lnTo>
                      <a:pt x="254" y="369"/>
                    </a:lnTo>
                    <a:lnTo>
                      <a:pt x="255" y="372"/>
                    </a:lnTo>
                    <a:lnTo>
                      <a:pt x="262" y="375"/>
                    </a:lnTo>
                    <a:lnTo>
                      <a:pt x="268" y="376"/>
                    </a:lnTo>
                    <a:lnTo>
                      <a:pt x="283" y="376"/>
                    </a:lnTo>
                    <a:lnTo>
                      <a:pt x="283" y="375"/>
                    </a:lnTo>
                    <a:lnTo>
                      <a:pt x="287" y="375"/>
                    </a:lnTo>
                    <a:lnTo>
                      <a:pt x="290" y="368"/>
                    </a:lnTo>
                    <a:lnTo>
                      <a:pt x="294" y="360"/>
                    </a:lnTo>
                    <a:lnTo>
                      <a:pt x="294" y="358"/>
                    </a:lnTo>
                    <a:lnTo>
                      <a:pt x="311" y="358"/>
                    </a:lnTo>
                    <a:lnTo>
                      <a:pt x="312" y="356"/>
                    </a:lnTo>
                    <a:lnTo>
                      <a:pt x="326" y="355"/>
                    </a:lnTo>
                    <a:lnTo>
                      <a:pt x="336" y="360"/>
                    </a:lnTo>
                    <a:lnTo>
                      <a:pt x="339" y="360"/>
                    </a:lnTo>
                    <a:lnTo>
                      <a:pt x="339" y="359"/>
                    </a:lnTo>
                    <a:lnTo>
                      <a:pt x="340" y="359"/>
                    </a:lnTo>
                    <a:lnTo>
                      <a:pt x="340" y="360"/>
                    </a:lnTo>
                    <a:lnTo>
                      <a:pt x="365" y="377"/>
                    </a:lnTo>
                    <a:lnTo>
                      <a:pt x="370" y="387"/>
                    </a:lnTo>
                    <a:lnTo>
                      <a:pt x="384" y="400"/>
                    </a:lnTo>
                    <a:lnTo>
                      <a:pt x="386" y="406"/>
                    </a:lnTo>
                    <a:lnTo>
                      <a:pt x="386" y="409"/>
                    </a:lnTo>
                    <a:lnTo>
                      <a:pt x="388" y="411"/>
                    </a:lnTo>
                    <a:lnTo>
                      <a:pt x="389" y="411"/>
                    </a:lnTo>
                    <a:lnTo>
                      <a:pt x="391" y="409"/>
                    </a:lnTo>
                    <a:lnTo>
                      <a:pt x="393" y="408"/>
                    </a:lnTo>
                    <a:lnTo>
                      <a:pt x="393" y="409"/>
                    </a:lnTo>
                    <a:lnTo>
                      <a:pt x="395" y="411"/>
                    </a:lnTo>
                    <a:lnTo>
                      <a:pt x="396" y="411"/>
                    </a:lnTo>
                    <a:lnTo>
                      <a:pt x="405" y="422"/>
                    </a:lnTo>
                    <a:lnTo>
                      <a:pt x="406" y="426"/>
                    </a:lnTo>
                    <a:lnTo>
                      <a:pt x="400" y="436"/>
                    </a:lnTo>
                    <a:lnTo>
                      <a:pt x="398" y="439"/>
                    </a:lnTo>
                    <a:lnTo>
                      <a:pt x="395" y="439"/>
                    </a:lnTo>
                    <a:lnTo>
                      <a:pt x="392" y="442"/>
                    </a:lnTo>
                    <a:lnTo>
                      <a:pt x="391" y="442"/>
                    </a:lnTo>
                    <a:lnTo>
                      <a:pt x="392" y="443"/>
                    </a:lnTo>
                    <a:lnTo>
                      <a:pt x="410" y="439"/>
                    </a:lnTo>
                    <a:lnTo>
                      <a:pt x="412" y="440"/>
                    </a:lnTo>
                    <a:lnTo>
                      <a:pt x="420" y="436"/>
                    </a:lnTo>
                    <a:lnTo>
                      <a:pt x="435" y="418"/>
                    </a:lnTo>
                    <a:lnTo>
                      <a:pt x="442" y="405"/>
                    </a:lnTo>
                    <a:lnTo>
                      <a:pt x="448" y="390"/>
                    </a:lnTo>
                    <a:lnTo>
                      <a:pt x="452" y="386"/>
                    </a:lnTo>
                    <a:lnTo>
                      <a:pt x="455" y="384"/>
                    </a:lnTo>
                    <a:lnTo>
                      <a:pt x="460" y="384"/>
                    </a:lnTo>
                    <a:lnTo>
                      <a:pt x="462" y="382"/>
                    </a:lnTo>
                    <a:lnTo>
                      <a:pt x="462" y="375"/>
                    </a:lnTo>
                    <a:lnTo>
                      <a:pt x="470" y="360"/>
                    </a:lnTo>
                    <a:lnTo>
                      <a:pt x="472" y="359"/>
                    </a:lnTo>
                    <a:lnTo>
                      <a:pt x="475" y="320"/>
                    </a:lnTo>
                    <a:lnTo>
                      <a:pt x="477" y="317"/>
                    </a:lnTo>
                    <a:lnTo>
                      <a:pt x="479" y="315"/>
                    </a:lnTo>
                    <a:lnTo>
                      <a:pt x="479" y="312"/>
                    </a:lnTo>
                    <a:lnTo>
                      <a:pt x="477" y="312"/>
                    </a:lnTo>
                    <a:lnTo>
                      <a:pt x="477" y="305"/>
                    </a:lnTo>
                    <a:lnTo>
                      <a:pt x="479" y="303"/>
                    </a:lnTo>
                    <a:lnTo>
                      <a:pt x="494" y="293"/>
                    </a:lnTo>
                    <a:lnTo>
                      <a:pt x="499" y="286"/>
                    </a:lnTo>
                    <a:lnTo>
                      <a:pt x="501" y="284"/>
                    </a:lnTo>
                    <a:lnTo>
                      <a:pt x="501" y="282"/>
                    </a:lnTo>
                    <a:lnTo>
                      <a:pt x="499" y="282"/>
                    </a:lnTo>
                    <a:lnTo>
                      <a:pt x="498" y="281"/>
                    </a:lnTo>
                    <a:lnTo>
                      <a:pt x="498" y="279"/>
                    </a:lnTo>
                    <a:lnTo>
                      <a:pt x="495" y="277"/>
                    </a:lnTo>
                    <a:lnTo>
                      <a:pt x="494" y="277"/>
                    </a:lnTo>
                    <a:lnTo>
                      <a:pt x="484" y="278"/>
                    </a:lnTo>
                    <a:lnTo>
                      <a:pt x="483" y="278"/>
                    </a:lnTo>
                    <a:lnTo>
                      <a:pt x="482" y="279"/>
                    </a:lnTo>
                    <a:lnTo>
                      <a:pt x="480" y="282"/>
                    </a:lnTo>
                    <a:lnTo>
                      <a:pt x="480" y="284"/>
                    </a:lnTo>
                    <a:lnTo>
                      <a:pt x="479" y="285"/>
                    </a:lnTo>
                    <a:lnTo>
                      <a:pt x="476" y="284"/>
                    </a:lnTo>
                    <a:lnTo>
                      <a:pt x="475" y="282"/>
                    </a:lnTo>
                    <a:lnTo>
                      <a:pt x="473" y="279"/>
                    </a:lnTo>
                    <a:lnTo>
                      <a:pt x="470" y="275"/>
                    </a:lnTo>
                    <a:lnTo>
                      <a:pt x="470" y="274"/>
                    </a:lnTo>
                    <a:lnTo>
                      <a:pt x="463" y="266"/>
                    </a:lnTo>
                    <a:lnTo>
                      <a:pt x="463" y="263"/>
                    </a:lnTo>
                    <a:lnTo>
                      <a:pt x="460" y="262"/>
                    </a:lnTo>
                    <a:lnTo>
                      <a:pt x="442" y="257"/>
                    </a:lnTo>
                    <a:lnTo>
                      <a:pt x="434" y="263"/>
                    </a:lnTo>
                    <a:lnTo>
                      <a:pt x="415" y="285"/>
                    </a:lnTo>
                    <a:lnTo>
                      <a:pt x="412" y="285"/>
                    </a:lnTo>
                    <a:lnTo>
                      <a:pt x="402" y="278"/>
                    </a:lnTo>
                    <a:lnTo>
                      <a:pt x="396" y="270"/>
                    </a:lnTo>
                    <a:lnTo>
                      <a:pt x="392" y="266"/>
                    </a:lnTo>
                    <a:lnTo>
                      <a:pt x="391" y="266"/>
                    </a:lnTo>
                    <a:lnTo>
                      <a:pt x="391" y="259"/>
                    </a:lnTo>
                    <a:lnTo>
                      <a:pt x="392" y="249"/>
                    </a:lnTo>
                    <a:lnTo>
                      <a:pt x="391" y="240"/>
                    </a:lnTo>
                    <a:lnTo>
                      <a:pt x="391" y="238"/>
                    </a:lnTo>
                    <a:lnTo>
                      <a:pt x="389" y="236"/>
                    </a:lnTo>
                    <a:lnTo>
                      <a:pt x="385" y="235"/>
                    </a:lnTo>
                    <a:lnTo>
                      <a:pt x="382" y="232"/>
                    </a:lnTo>
                    <a:lnTo>
                      <a:pt x="381" y="232"/>
                    </a:lnTo>
                    <a:lnTo>
                      <a:pt x="378" y="235"/>
                    </a:lnTo>
                    <a:lnTo>
                      <a:pt x="378" y="233"/>
                    </a:lnTo>
                    <a:lnTo>
                      <a:pt x="379" y="222"/>
                    </a:lnTo>
                    <a:lnTo>
                      <a:pt x="382" y="219"/>
                    </a:lnTo>
                    <a:lnTo>
                      <a:pt x="393" y="199"/>
                    </a:lnTo>
                    <a:lnTo>
                      <a:pt x="399" y="195"/>
                    </a:lnTo>
                    <a:lnTo>
                      <a:pt x="403" y="195"/>
                    </a:lnTo>
                    <a:lnTo>
                      <a:pt x="405" y="192"/>
                    </a:lnTo>
                    <a:lnTo>
                      <a:pt x="409" y="178"/>
                    </a:lnTo>
                    <a:lnTo>
                      <a:pt x="407" y="176"/>
                    </a:lnTo>
                    <a:lnTo>
                      <a:pt x="396" y="171"/>
                    </a:lnTo>
                    <a:lnTo>
                      <a:pt x="392" y="169"/>
                    </a:lnTo>
                    <a:lnTo>
                      <a:pt x="391" y="168"/>
                    </a:lnTo>
                    <a:lnTo>
                      <a:pt x="391" y="166"/>
                    </a:lnTo>
                    <a:lnTo>
                      <a:pt x="389" y="161"/>
                    </a:lnTo>
                    <a:lnTo>
                      <a:pt x="389" y="155"/>
                    </a:lnTo>
                    <a:lnTo>
                      <a:pt x="386" y="151"/>
                    </a:lnTo>
                    <a:lnTo>
                      <a:pt x="385" y="145"/>
                    </a:lnTo>
                    <a:lnTo>
                      <a:pt x="386" y="140"/>
                    </a:lnTo>
                    <a:lnTo>
                      <a:pt x="393" y="122"/>
                    </a:lnTo>
                    <a:lnTo>
                      <a:pt x="393" y="120"/>
                    </a:lnTo>
                    <a:lnTo>
                      <a:pt x="392" y="120"/>
                    </a:lnTo>
                    <a:lnTo>
                      <a:pt x="385" y="122"/>
                    </a:lnTo>
                    <a:lnTo>
                      <a:pt x="377" y="122"/>
                    </a:lnTo>
                    <a:lnTo>
                      <a:pt x="371" y="118"/>
                    </a:lnTo>
                    <a:lnTo>
                      <a:pt x="365" y="112"/>
                    </a:lnTo>
                    <a:lnTo>
                      <a:pt x="365" y="111"/>
                    </a:lnTo>
                    <a:lnTo>
                      <a:pt x="364" y="108"/>
                    </a:lnTo>
                    <a:lnTo>
                      <a:pt x="368" y="108"/>
                    </a:lnTo>
                    <a:lnTo>
                      <a:pt x="371" y="106"/>
                    </a:lnTo>
                    <a:lnTo>
                      <a:pt x="378" y="99"/>
                    </a:lnTo>
                    <a:lnTo>
                      <a:pt x="379" y="99"/>
                    </a:lnTo>
                    <a:lnTo>
                      <a:pt x="382" y="98"/>
                    </a:lnTo>
                    <a:lnTo>
                      <a:pt x="381" y="97"/>
                    </a:lnTo>
                    <a:lnTo>
                      <a:pt x="381" y="88"/>
                    </a:lnTo>
                    <a:lnTo>
                      <a:pt x="379" y="81"/>
                    </a:lnTo>
                    <a:lnTo>
                      <a:pt x="372" y="74"/>
                    </a:lnTo>
                    <a:lnTo>
                      <a:pt x="370" y="70"/>
                    </a:lnTo>
                    <a:lnTo>
                      <a:pt x="370" y="68"/>
                    </a:lnTo>
                    <a:lnTo>
                      <a:pt x="368" y="66"/>
                    </a:lnTo>
                    <a:lnTo>
                      <a:pt x="367" y="7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02" name="Freeform 632">
                <a:extLst>
                  <a:ext uri="{FF2B5EF4-FFF2-40B4-BE49-F238E27FC236}">
                    <a16:creationId xmlns:a16="http://schemas.microsoft.com/office/drawing/2014/main" id="{7E94CD08-E517-75A3-1D74-59D9B5F35A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4" y="847"/>
                <a:ext cx="115" cy="152"/>
              </a:xfrm>
              <a:custGeom>
                <a:avLst/>
                <a:gdLst>
                  <a:gd name="T0" fmla="*/ 237 w 458"/>
                  <a:gd name="T1" fmla="*/ 3 h 606"/>
                  <a:gd name="T2" fmla="*/ 188 w 458"/>
                  <a:gd name="T3" fmla="*/ 20 h 606"/>
                  <a:gd name="T4" fmla="*/ 127 w 458"/>
                  <a:gd name="T5" fmla="*/ 49 h 606"/>
                  <a:gd name="T6" fmla="*/ 93 w 458"/>
                  <a:gd name="T7" fmla="*/ 98 h 606"/>
                  <a:gd name="T8" fmla="*/ 78 w 458"/>
                  <a:gd name="T9" fmla="*/ 108 h 606"/>
                  <a:gd name="T10" fmla="*/ 51 w 458"/>
                  <a:gd name="T11" fmla="*/ 82 h 606"/>
                  <a:gd name="T12" fmla="*/ 30 w 458"/>
                  <a:gd name="T13" fmla="*/ 64 h 606"/>
                  <a:gd name="T14" fmla="*/ 25 w 458"/>
                  <a:gd name="T15" fmla="*/ 58 h 606"/>
                  <a:gd name="T16" fmla="*/ 8 w 458"/>
                  <a:gd name="T17" fmla="*/ 94 h 606"/>
                  <a:gd name="T18" fmla="*/ 1 w 458"/>
                  <a:gd name="T19" fmla="*/ 152 h 606"/>
                  <a:gd name="T20" fmla="*/ 8 w 458"/>
                  <a:gd name="T21" fmla="*/ 169 h 606"/>
                  <a:gd name="T22" fmla="*/ 10 w 458"/>
                  <a:gd name="T23" fmla="*/ 195 h 606"/>
                  <a:gd name="T24" fmla="*/ 5 w 458"/>
                  <a:gd name="T25" fmla="*/ 197 h 606"/>
                  <a:gd name="T26" fmla="*/ 13 w 458"/>
                  <a:gd name="T27" fmla="*/ 257 h 606"/>
                  <a:gd name="T28" fmla="*/ 23 w 458"/>
                  <a:gd name="T29" fmla="*/ 289 h 606"/>
                  <a:gd name="T30" fmla="*/ 33 w 458"/>
                  <a:gd name="T31" fmla="*/ 279 h 606"/>
                  <a:gd name="T32" fmla="*/ 33 w 458"/>
                  <a:gd name="T33" fmla="*/ 262 h 606"/>
                  <a:gd name="T34" fmla="*/ 40 w 458"/>
                  <a:gd name="T35" fmla="*/ 245 h 606"/>
                  <a:gd name="T36" fmla="*/ 56 w 458"/>
                  <a:gd name="T37" fmla="*/ 230 h 606"/>
                  <a:gd name="T38" fmla="*/ 113 w 458"/>
                  <a:gd name="T39" fmla="*/ 254 h 606"/>
                  <a:gd name="T40" fmla="*/ 101 w 458"/>
                  <a:gd name="T41" fmla="*/ 255 h 606"/>
                  <a:gd name="T42" fmla="*/ 72 w 458"/>
                  <a:gd name="T43" fmla="*/ 243 h 606"/>
                  <a:gd name="T44" fmla="*/ 56 w 458"/>
                  <a:gd name="T45" fmla="*/ 281 h 606"/>
                  <a:gd name="T46" fmla="*/ 60 w 458"/>
                  <a:gd name="T47" fmla="*/ 306 h 606"/>
                  <a:gd name="T48" fmla="*/ 58 w 458"/>
                  <a:gd name="T49" fmla="*/ 325 h 606"/>
                  <a:gd name="T50" fmla="*/ 56 w 458"/>
                  <a:gd name="T51" fmla="*/ 302 h 606"/>
                  <a:gd name="T52" fmla="*/ 48 w 458"/>
                  <a:gd name="T53" fmla="*/ 324 h 606"/>
                  <a:gd name="T54" fmla="*/ 46 w 458"/>
                  <a:gd name="T55" fmla="*/ 409 h 606"/>
                  <a:gd name="T56" fmla="*/ 61 w 458"/>
                  <a:gd name="T57" fmla="*/ 413 h 606"/>
                  <a:gd name="T58" fmla="*/ 110 w 458"/>
                  <a:gd name="T59" fmla="*/ 416 h 606"/>
                  <a:gd name="T60" fmla="*/ 125 w 458"/>
                  <a:gd name="T61" fmla="*/ 388 h 606"/>
                  <a:gd name="T62" fmla="*/ 169 w 458"/>
                  <a:gd name="T63" fmla="*/ 432 h 606"/>
                  <a:gd name="T64" fmla="*/ 227 w 458"/>
                  <a:gd name="T65" fmla="*/ 394 h 606"/>
                  <a:gd name="T66" fmla="*/ 243 w 458"/>
                  <a:gd name="T67" fmla="*/ 413 h 606"/>
                  <a:gd name="T68" fmla="*/ 214 w 458"/>
                  <a:gd name="T69" fmla="*/ 478 h 606"/>
                  <a:gd name="T70" fmla="*/ 206 w 458"/>
                  <a:gd name="T71" fmla="*/ 501 h 606"/>
                  <a:gd name="T72" fmla="*/ 233 w 458"/>
                  <a:gd name="T73" fmla="*/ 525 h 606"/>
                  <a:gd name="T74" fmla="*/ 233 w 458"/>
                  <a:gd name="T75" fmla="*/ 571 h 606"/>
                  <a:gd name="T76" fmla="*/ 280 w 458"/>
                  <a:gd name="T77" fmla="*/ 605 h 606"/>
                  <a:gd name="T78" fmla="*/ 328 w 458"/>
                  <a:gd name="T79" fmla="*/ 595 h 606"/>
                  <a:gd name="T80" fmla="*/ 361 w 458"/>
                  <a:gd name="T81" fmla="*/ 535 h 606"/>
                  <a:gd name="T82" fmla="*/ 405 w 458"/>
                  <a:gd name="T83" fmla="*/ 525 h 606"/>
                  <a:gd name="T84" fmla="*/ 384 w 458"/>
                  <a:gd name="T85" fmla="*/ 469 h 606"/>
                  <a:gd name="T86" fmla="*/ 438 w 458"/>
                  <a:gd name="T87" fmla="*/ 449 h 606"/>
                  <a:gd name="T88" fmla="*/ 448 w 458"/>
                  <a:gd name="T89" fmla="*/ 406 h 606"/>
                  <a:gd name="T90" fmla="*/ 430 w 458"/>
                  <a:gd name="T91" fmla="*/ 366 h 606"/>
                  <a:gd name="T92" fmla="*/ 456 w 458"/>
                  <a:gd name="T93" fmla="*/ 349 h 606"/>
                  <a:gd name="T94" fmla="*/ 424 w 458"/>
                  <a:gd name="T95" fmla="*/ 295 h 606"/>
                  <a:gd name="T96" fmla="*/ 439 w 458"/>
                  <a:gd name="T97" fmla="*/ 250 h 606"/>
                  <a:gd name="T98" fmla="*/ 401 w 458"/>
                  <a:gd name="T99" fmla="*/ 186 h 606"/>
                  <a:gd name="T100" fmla="*/ 386 w 458"/>
                  <a:gd name="T101" fmla="*/ 166 h 606"/>
                  <a:gd name="T102" fmla="*/ 341 w 458"/>
                  <a:gd name="T103" fmla="*/ 169 h 606"/>
                  <a:gd name="T104" fmla="*/ 333 w 458"/>
                  <a:gd name="T105" fmla="*/ 147 h 606"/>
                  <a:gd name="T106" fmla="*/ 324 w 458"/>
                  <a:gd name="T107" fmla="*/ 124 h 606"/>
                  <a:gd name="T108" fmla="*/ 396 w 458"/>
                  <a:gd name="T109" fmla="*/ 108 h 606"/>
                  <a:gd name="T110" fmla="*/ 402 w 458"/>
                  <a:gd name="T111" fmla="*/ 81 h 606"/>
                  <a:gd name="T112" fmla="*/ 372 w 458"/>
                  <a:gd name="T113" fmla="*/ 61 h 606"/>
                  <a:gd name="T114" fmla="*/ 318 w 458"/>
                  <a:gd name="T115" fmla="*/ 88 h 606"/>
                  <a:gd name="T116" fmla="*/ 322 w 458"/>
                  <a:gd name="T117" fmla="*/ 56 h 606"/>
                  <a:gd name="T118" fmla="*/ 312 w 458"/>
                  <a:gd name="T119" fmla="*/ 51 h 6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58" h="606">
                    <a:moveTo>
                      <a:pt x="266" y="5"/>
                    </a:moveTo>
                    <a:lnTo>
                      <a:pt x="266" y="4"/>
                    </a:lnTo>
                    <a:lnTo>
                      <a:pt x="265" y="4"/>
                    </a:lnTo>
                    <a:lnTo>
                      <a:pt x="265" y="5"/>
                    </a:lnTo>
                    <a:lnTo>
                      <a:pt x="262" y="5"/>
                    </a:lnTo>
                    <a:lnTo>
                      <a:pt x="252" y="0"/>
                    </a:lnTo>
                    <a:lnTo>
                      <a:pt x="238" y="1"/>
                    </a:lnTo>
                    <a:lnTo>
                      <a:pt x="237" y="3"/>
                    </a:lnTo>
                    <a:lnTo>
                      <a:pt x="220" y="3"/>
                    </a:lnTo>
                    <a:lnTo>
                      <a:pt x="220" y="5"/>
                    </a:lnTo>
                    <a:lnTo>
                      <a:pt x="216" y="13"/>
                    </a:lnTo>
                    <a:lnTo>
                      <a:pt x="213" y="20"/>
                    </a:lnTo>
                    <a:lnTo>
                      <a:pt x="209" y="20"/>
                    </a:lnTo>
                    <a:lnTo>
                      <a:pt x="209" y="21"/>
                    </a:lnTo>
                    <a:lnTo>
                      <a:pt x="194" y="21"/>
                    </a:lnTo>
                    <a:lnTo>
                      <a:pt x="188" y="20"/>
                    </a:lnTo>
                    <a:lnTo>
                      <a:pt x="181" y="17"/>
                    </a:lnTo>
                    <a:lnTo>
                      <a:pt x="180" y="14"/>
                    </a:lnTo>
                    <a:lnTo>
                      <a:pt x="178" y="14"/>
                    </a:lnTo>
                    <a:lnTo>
                      <a:pt x="161" y="31"/>
                    </a:lnTo>
                    <a:lnTo>
                      <a:pt x="160" y="31"/>
                    </a:lnTo>
                    <a:lnTo>
                      <a:pt x="131" y="38"/>
                    </a:lnTo>
                    <a:lnTo>
                      <a:pt x="124" y="31"/>
                    </a:lnTo>
                    <a:lnTo>
                      <a:pt x="127" y="49"/>
                    </a:lnTo>
                    <a:lnTo>
                      <a:pt x="124" y="54"/>
                    </a:lnTo>
                    <a:lnTo>
                      <a:pt x="118" y="58"/>
                    </a:lnTo>
                    <a:lnTo>
                      <a:pt x="117" y="58"/>
                    </a:lnTo>
                    <a:lnTo>
                      <a:pt x="117" y="67"/>
                    </a:lnTo>
                    <a:lnTo>
                      <a:pt x="118" y="77"/>
                    </a:lnTo>
                    <a:lnTo>
                      <a:pt x="118" y="80"/>
                    </a:lnTo>
                    <a:lnTo>
                      <a:pt x="111" y="82"/>
                    </a:lnTo>
                    <a:lnTo>
                      <a:pt x="93" y="98"/>
                    </a:lnTo>
                    <a:lnTo>
                      <a:pt x="87" y="101"/>
                    </a:lnTo>
                    <a:lnTo>
                      <a:pt x="86" y="101"/>
                    </a:lnTo>
                    <a:lnTo>
                      <a:pt x="85" y="102"/>
                    </a:lnTo>
                    <a:lnTo>
                      <a:pt x="82" y="103"/>
                    </a:lnTo>
                    <a:lnTo>
                      <a:pt x="80" y="105"/>
                    </a:lnTo>
                    <a:lnTo>
                      <a:pt x="82" y="106"/>
                    </a:lnTo>
                    <a:lnTo>
                      <a:pt x="78" y="106"/>
                    </a:lnTo>
                    <a:lnTo>
                      <a:pt x="78" y="108"/>
                    </a:lnTo>
                    <a:lnTo>
                      <a:pt x="77" y="106"/>
                    </a:lnTo>
                    <a:lnTo>
                      <a:pt x="67" y="101"/>
                    </a:lnTo>
                    <a:lnTo>
                      <a:pt x="47" y="96"/>
                    </a:lnTo>
                    <a:lnTo>
                      <a:pt x="46" y="98"/>
                    </a:lnTo>
                    <a:lnTo>
                      <a:pt x="46" y="94"/>
                    </a:lnTo>
                    <a:lnTo>
                      <a:pt x="47" y="94"/>
                    </a:lnTo>
                    <a:lnTo>
                      <a:pt x="50" y="89"/>
                    </a:lnTo>
                    <a:lnTo>
                      <a:pt x="51" y="82"/>
                    </a:lnTo>
                    <a:lnTo>
                      <a:pt x="51" y="74"/>
                    </a:lnTo>
                    <a:lnTo>
                      <a:pt x="41" y="66"/>
                    </a:lnTo>
                    <a:lnTo>
                      <a:pt x="39" y="62"/>
                    </a:lnTo>
                    <a:lnTo>
                      <a:pt x="39" y="61"/>
                    </a:lnTo>
                    <a:lnTo>
                      <a:pt x="36" y="61"/>
                    </a:lnTo>
                    <a:lnTo>
                      <a:pt x="33" y="63"/>
                    </a:lnTo>
                    <a:lnTo>
                      <a:pt x="32" y="63"/>
                    </a:lnTo>
                    <a:lnTo>
                      <a:pt x="30" y="64"/>
                    </a:lnTo>
                    <a:lnTo>
                      <a:pt x="33" y="66"/>
                    </a:lnTo>
                    <a:lnTo>
                      <a:pt x="32" y="66"/>
                    </a:lnTo>
                    <a:lnTo>
                      <a:pt x="30" y="64"/>
                    </a:lnTo>
                    <a:lnTo>
                      <a:pt x="29" y="64"/>
                    </a:lnTo>
                    <a:lnTo>
                      <a:pt x="29" y="61"/>
                    </a:lnTo>
                    <a:lnTo>
                      <a:pt x="27" y="60"/>
                    </a:lnTo>
                    <a:lnTo>
                      <a:pt x="27" y="58"/>
                    </a:lnTo>
                    <a:lnTo>
                      <a:pt x="25" y="58"/>
                    </a:lnTo>
                    <a:lnTo>
                      <a:pt x="25" y="60"/>
                    </a:lnTo>
                    <a:lnTo>
                      <a:pt x="23" y="60"/>
                    </a:lnTo>
                    <a:lnTo>
                      <a:pt x="22" y="63"/>
                    </a:lnTo>
                    <a:lnTo>
                      <a:pt x="22" y="66"/>
                    </a:lnTo>
                    <a:lnTo>
                      <a:pt x="16" y="84"/>
                    </a:lnTo>
                    <a:lnTo>
                      <a:pt x="15" y="85"/>
                    </a:lnTo>
                    <a:lnTo>
                      <a:pt x="11" y="91"/>
                    </a:lnTo>
                    <a:lnTo>
                      <a:pt x="8" y="94"/>
                    </a:lnTo>
                    <a:lnTo>
                      <a:pt x="8" y="95"/>
                    </a:lnTo>
                    <a:lnTo>
                      <a:pt x="5" y="98"/>
                    </a:lnTo>
                    <a:lnTo>
                      <a:pt x="4" y="102"/>
                    </a:lnTo>
                    <a:lnTo>
                      <a:pt x="4" y="106"/>
                    </a:lnTo>
                    <a:lnTo>
                      <a:pt x="1" y="117"/>
                    </a:lnTo>
                    <a:lnTo>
                      <a:pt x="0" y="151"/>
                    </a:lnTo>
                    <a:lnTo>
                      <a:pt x="1" y="148"/>
                    </a:lnTo>
                    <a:lnTo>
                      <a:pt x="1" y="152"/>
                    </a:lnTo>
                    <a:lnTo>
                      <a:pt x="3" y="155"/>
                    </a:lnTo>
                    <a:lnTo>
                      <a:pt x="3" y="156"/>
                    </a:lnTo>
                    <a:lnTo>
                      <a:pt x="8" y="161"/>
                    </a:lnTo>
                    <a:lnTo>
                      <a:pt x="13" y="162"/>
                    </a:lnTo>
                    <a:lnTo>
                      <a:pt x="13" y="166"/>
                    </a:lnTo>
                    <a:lnTo>
                      <a:pt x="11" y="168"/>
                    </a:lnTo>
                    <a:lnTo>
                      <a:pt x="10" y="168"/>
                    </a:lnTo>
                    <a:lnTo>
                      <a:pt x="8" y="169"/>
                    </a:lnTo>
                    <a:lnTo>
                      <a:pt x="10" y="169"/>
                    </a:lnTo>
                    <a:lnTo>
                      <a:pt x="15" y="177"/>
                    </a:lnTo>
                    <a:lnTo>
                      <a:pt x="13" y="181"/>
                    </a:lnTo>
                    <a:lnTo>
                      <a:pt x="13" y="183"/>
                    </a:lnTo>
                    <a:lnTo>
                      <a:pt x="11" y="186"/>
                    </a:lnTo>
                    <a:lnTo>
                      <a:pt x="11" y="191"/>
                    </a:lnTo>
                    <a:lnTo>
                      <a:pt x="10" y="194"/>
                    </a:lnTo>
                    <a:lnTo>
                      <a:pt x="10" y="195"/>
                    </a:lnTo>
                    <a:lnTo>
                      <a:pt x="8" y="198"/>
                    </a:lnTo>
                    <a:lnTo>
                      <a:pt x="7" y="200"/>
                    </a:lnTo>
                    <a:lnTo>
                      <a:pt x="7" y="198"/>
                    </a:lnTo>
                    <a:lnTo>
                      <a:pt x="5" y="194"/>
                    </a:lnTo>
                    <a:lnTo>
                      <a:pt x="5" y="188"/>
                    </a:lnTo>
                    <a:lnTo>
                      <a:pt x="4" y="187"/>
                    </a:lnTo>
                    <a:lnTo>
                      <a:pt x="4" y="190"/>
                    </a:lnTo>
                    <a:lnTo>
                      <a:pt x="5" y="197"/>
                    </a:lnTo>
                    <a:lnTo>
                      <a:pt x="5" y="209"/>
                    </a:lnTo>
                    <a:lnTo>
                      <a:pt x="7" y="211"/>
                    </a:lnTo>
                    <a:lnTo>
                      <a:pt x="7" y="222"/>
                    </a:lnTo>
                    <a:lnTo>
                      <a:pt x="8" y="225"/>
                    </a:lnTo>
                    <a:lnTo>
                      <a:pt x="8" y="232"/>
                    </a:lnTo>
                    <a:lnTo>
                      <a:pt x="10" y="237"/>
                    </a:lnTo>
                    <a:lnTo>
                      <a:pt x="10" y="242"/>
                    </a:lnTo>
                    <a:lnTo>
                      <a:pt x="13" y="257"/>
                    </a:lnTo>
                    <a:lnTo>
                      <a:pt x="16" y="265"/>
                    </a:lnTo>
                    <a:lnTo>
                      <a:pt x="16" y="268"/>
                    </a:lnTo>
                    <a:lnTo>
                      <a:pt x="18" y="269"/>
                    </a:lnTo>
                    <a:lnTo>
                      <a:pt x="19" y="272"/>
                    </a:lnTo>
                    <a:lnTo>
                      <a:pt x="20" y="281"/>
                    </a:lnTo>
                    <a:lnTo>
                      <a:pt x="20" y="283"/>
                    </a:lnTo>
                    <a:lnTo>
                      <a:pt x="22" y="285"/>
                    </a:lnTo>
                    <a:lnTo>
                      <a:pt x="23" y="289"/>
                    </a:lnTo>
                    <a:lnTo>
                      <a:pt x="26" y="292"/>
                    </a:lnTo>
                    <a:lnTo>
                      <a:pt x="26" y="293"/>
                    </a:lnTo>
                    <a:lnTo>
                      <a:pt x="29" y="295"/>
                    </a:lnTo>
                    <a:lnTo>
                      <a:pt x="33" y="295"/>
                    </a:lnTo>
                    <a:lnTo>
                      <a:pt x="33" y="285"/>
                    </a:lnTo>
                    <a:lnTo>
                      <a:pt x="34" y="282"/>
                    </a:lnTo>
                    <a:lnTo>
                      <a:pt x="33" y="281"/>
                    </a:lnTo>
                    <a:lnTo>
                      <a:pt x="33" y="279"/>
                    </a:lnTo>
                    <a:lnTo>
                      <a:pt x="32" y="275"/>
                    </a:lnTo>
                    <a:lnTo>
                      <a:pt x="30" y="274"/>
                    </a:lnTo>
                    <a:lnTo>
                      <a:pt x="30" y="271"/>
                    </a:lnTo>
                    <a:lnTo>
                      <a:pt x="32" y="268"/>
                    </a:lnTo>
                    <a:lnTo>
                      <a:pt x="33" y="264"/>
                    </a:lnTo>
                    <a:lnTo>
                      <a:pt x="32" y="264"/>
                    </a:lnTo>
                    <a:lnTo>
                      <a:pt x="32" y="262"/>
                    </a:lnTo>
                    <a:lnTo>
                      <a:pt x="33" y="262"/>
                    </a:lnTo>
                    <a:lnTo>
                      <a:pt x="34" y="260"/>
                    </a:lnTo>
                    <a:lnTo>
                      <a:pt x="37" y="257"/>
                    </a:lnTo>
                    <a:lnTo>
                      <a:pt x="39" y="254"/>
                    </a:lnTo>
                    <a:lnTo>
                      <a:pt x="40" y="253"/>
                    </a:lnTo>
                    <a:lnTo>
                      <a:pt x="41" y="250"/>
                    </a:lnTo>
                    <a:lnTo>
                      <a:pt x="41" y="248"/>
                    </a:lnTo>
                    <a:lnTo>
                      <a:pt x="40" y="247"/>
                    </a:lnTo>
                    <a:lnTo>
                      <a:pt x="40" y="245"/>
                    </a:lnTo>
                    <a:lnTo>
                      <a:pt x="41" y="243"/>
                    </a:lnTo>
                    <a:lnTo>
                      <a:pt x="41" y="242"/>
                    </a:lnTo>
                    <a:lnTo>
                      <a:pt x="43" y="240"/>
                    </a:lnTo>
                    <a:lnTo>
                      <a:pt x="46" y="239"/>
                    </a:lnTo>
                    <a:lnTo>
                      <a:pt x="50" y="235"/>
                    </a:lnTo>
                    <a:lnTo>
                      <a:pt x="53" y="233"/>
                    </a:lnTo>
                    <a:lnTo>
                      <a:pt x="54" y="230"/>
                    </a:lnTo>
                    <a:lnTo>
                      <a:pt x="56" y="230"/>
                    </a:lnTo>
                    <a:lnTo>
                      <a:pt x="61" y="233"/>
                    </a:lnTo>
                    <a:lnTo>
                      <a:pt x="70" y="233"/>
                    </a:lnTo>
                    <a:lnTo>
                      <a:pt x="70" y="232"/>
                    </a:lnTo>
                    <a:lnTo>
                      <a:pt x="71" y="230"/>
                    </a:lnTo>
                    <a:lnTo>
                      <a:pt x="74" y="229"/>
                    </a:lnTo>
                    <a:lnTo>
                      <a:pt x="74" y="226"/>
                    </a:lnTo>
                    <a:lnTo>
                      <a:pt x="75" y="226"/>
                    </a:lnTo>
                    <a:lnTo>
                      <a:pt x="113" y="254"/>
                    </a:lnTo>
                    <a:lnTo>
                      <a:pt x="116" y="262"/>
                    </a:lnTo>
                    <a:lnTo>
                      <a:pt x="116" y="265"/>
                    </a:lnTo>
                    <a:lnTo>
                      <a:pt x="117" y="267"/>
                    </a:lnTo>
                    <a:lnTo>
                      <a:pt x="116" y="268"/>
                    </a:lnTo>
                    <a:lnTo>
                      <a:pt x="111" y="264"/>
                    </a:lnTo>
                    <a:lnTo>
                      <a:pt x="107" y="261"/>
                    </a:lnTo>
                    <a:lnTo>
                      <a:pt x="107" y="260"/>
                    </a:lnTo>
                    <a:lnTo>
                      <a:pt x="101" y="255"/>
                    </a:lnTo>
                    <a:lnTo>
                      <a:pt x="96" y="253"/>
                    </a:lnTo>
                    <a:lnTo>
                      <a:pt x="92" y="248"/>
                    </a:lnTo>
                    <a:lnTo>
                      <a:pt x="90" y="245"/>
                    </a:lnTo>
                    <a:lnTo>
                      <a:pt x="89" y="243"/>
                    </a:lnTo>
                    <a:lnTo>
                      <a:pt x="87" y="240"/>
                    </a:lnTo>
                    <a:lnTo>
                      <a:pt x="85" y="239"/>
                    </a:lnTo>
                    <a:lnTo>
                      <a:pt x="77" y="239"/>
                    </a:lnTo>
                    <a:lnTo>
                      <a:pt x="72" y="243"/>
                    </a:lnTo>
                    <a:lnTo>
                      <a:pt x="64" y="248"/>
                    </a:lnTo>
                    <a:lnTo>
                      <a:pt x="60" y="251"/>
                    </a:lnTo>
                    <a:lnTo>
                      <a:pt x="57" y="255"/>
                    </a:lnTo>
                    <a:lnTo>
                      <a:pt x="58" y="262"/>
                    </a:lnTo>
                    <a:lnTo>
                      <a:pt x="58" y="272"/>
                    </a:lnTo>
                    <a:lnTo>
                      <a:pt x="57" y="272"/>
                    </a:lnTo>
                    <a:lnTo>
                      <a:pt x="54" y="278"/>
                    </a:lnTo>
                    <a:lnTo>
                      <a:pt x="56" y="281"/>
                    </a:lnTo>
                    <a:lnTo>
                      <a:pt x="56" y="283"/>
                    </a:lnTo>
                    <a:lnTo>
                      <a:pt x="58" y="286"/>
                    </a:lnTo>
                    <a:lnTo>
                      <a:pt x="58" y="288"/>
                    </a:lnTo>
                    <a:lnTo>
                      <a:pt x="60" y="289"/>
                    </a:lnTo>
                    <a:lnTo>
                      <a:pt x="61" y="293"/>
                    </a:lnTo>
                    <a:lnTo>
                      <a:pt x="61" y="298"/>
                    </a:lnTo>
                    <a:lnTo>
                      <a:pt x="60" y="299"/>
                    </a:lnTo>
                    <a:lnTo>
                      <a:pt x="60" y="306"/>
                    </a:lnTo>
                    <a:lnTo>
                      <a:pt x="61" y="307"/>
                    </a:lnTo>
                    <a:lnTo>
                      <a:pt x="61" y="310"/>
                    </a:lnTo>
                    <a:lnTo>
                      <a:pt x="63" y="314"/>
                    </a:lnTo>
                    <a:lnTo>
                      <a:pt x="63" y="321"/>
                    </a:lnTo>
                    <a:lnTo>
                      <a:pt x="61" y="322"/>
                    </a:lnTo>
                    <a:lnTo>
                      <a:pt x="61" y="324"/>
                    </a:lnTo>
                    <a:lnTo>
                      <a:pt x="60" y="324"/>
                    </a:lnTo>
                    <a:lnTo>
                      <a:pt x="58" y="325"/>
                    </a:lnTo>
                    <a:lnTo>
                      <a:pt x="58" y="321"/>
                    </a:lnTo>
                    <a:lnTo>
                      <a:pt x="60" y="321"/>
                    </a:lnTo>
                    <a:lnTo>
                      <a:pt x="60" y="315"/>
                    </a:lnTo>
                    <a:lnTo>
                      <a:pt x="58" y="312"/>
                    </a:lnTo>
                    <a:lnTo>
                      <a:pt x="58" y="307"/>
                    </a:lnTo>
                    <a:lnTo>
                      <a:pt x="57" y="305"/>
                    </a:lnTo>
                    <a:lnTo>
                      <a:pt x="57" y="302"/>
                    </a:lnTo>
                    <a:lnTo>
                      <a:pt x="56" y="302"/>
                    </a:lnTo>
                    <a:lnTo>
                      <a:pt x="56" y="299"/>
                    </a:lnTo>
                    <a:lnTo>
                      <a:pt x="53" y="299"/>
                    </a:lnTo>
                    <a:lnTo>
                      <a:pt x="53" y="303"/>
                    </a:lnTo>
                    <a:lnTo>
                      <a:pt x="51" y="305"/>
                    </a:lnTo>
                    <a:lnTo>
                      <a:pt x="51" y="292"/>
                    </a:lnTo>
                    <a:lnTo>
                      <a:pt x="50" y="292"/>
                    </a:lnTo>
                    <a:lnTo>
                      <a:pt x="50" y="322"/>
                    </a:lnTo>
                    <a:lnTo>
                      <a:pt x="48" y="324"/>
                    </a:lnTo>
                    <a:lnTo>
                      <a:pt x="47" y="327"/>
                    </a:lnTo>
                    <a:lnTo>
                      <a:pt x="47" y="329"/>
                    </a:lnTo>
                    <a:lnTo>
                      <a:pt x="46" y="332"/>
                    </a:lnTo>
                    <a:lnTo>
                      <a:pt x="43" y="391"/>
                    </a:lnTo>
                    <a:lnTo>
                      <a:pt x="41" y="394"/>
                    </a:lnTo>
                    <a:lnTo>
                      <a:pt x="41" y="406"/>
                    </a:lnTo>
                    <a:lnTo>
                      <a:pt x="44" y="409"/>
                    </a:lnTo>
                    <a:lnTo>
                      <a:pt x="46" y="409"/>
                    </a:lnTo>
                    <a:lnTo>
                      <a:pt x="46" y="408"/>
                    </a:lnTo>
                    <a:lnTo>
                      <a:pt x="48" y="405"/>
                    </a:lnTo>
                    <a:lnTo>
                      <a:pt x="51" y="405"/>
                    </a:lnTo>
                    <a:lnTo>
                      <a:pt x="54" y="406"/>
                    </a:lnTo>
                    <a:lnTo>
                      <a:pt x="57" y="406"/>
                    </a:lnTo>
                    <a:lnTo>
                      <a:pt x="60" y="409"/>
                    </a:lnTo>
                    <a:lnTo>
                      <a:pt x="60" y="412"/>
                    </a:lnTo>
                    <a:lnTo>
                      <a:pt x="61" y="413"/>
                    </a:lnTo>
                    <a:lnTo>
                      <a:pt x="61" y="416"/>
                    </a:lnTo>
                    <a:lnTo>
                      <a:pt x="63" y="422"/>
                    </a:lnTo>
                    <a:lnTo>
                      <a:pt x="63" y="423"/>
                    </a:lnTo>
                    <a:lnTo>
                      <a:pt x="78" y="426"/>
                    </a:lnTo>
                    <a:lnTo>
                      <a:pt x="87" y="426"/>
                    </a:lnTo>
                    <a:lnTo>
                      <a:pt x="94" y="425"/>
                    </a:lnTo>
                    <a:lnTo>
                      <a:pt x="99" y="425"/>
                    </a:lnTo>
                    <a:lnTo>
                      <a:pt x="110" y="416"/>
                    </a:lnTo>
                    <a:lnTo>
                      <a:pt x="114" y="412"/>
                    </a:lnTo>
                    <a:lnTo>
                      <a:pt x="110" y="401"/>
                    </a:lnTo>
                    <a:lnTo>
                      <a:pt x="110" y="395"/>
                    </a:lnTo>
                    <a:lnTo>
                      <a:pt x="111" y="392"/>
                    </a:lnTo>
                    <a:lnTo>
                      <a:pt x="111" y="391"/>
                    </a:lnTo>
                    <a:lnTo>
                      <a:pt x="113" y="389"/>
                    </a:lnTo>
                    <a:lnTo>
                      <a:pt x="116" y="388"/>
                    </a:lnTo>
                    <a:lnTo>
                      <a:pt x="125" y="388"/>
                    </a:lnTo>
                    <a:lnTo>
                      <a:pt x="130" y="394"/>
                    </a:lnTo>
                    <a:lnTo>
                      <a:pt x="142" y="403"/>
                    </a:lnTo>
                    <a:lnTo>
                      <a:pt x="153" y="415"/>
                    </a:lnTo>
                    <a:lnTo>
                      <a:pt x="153" y="416"/>
                    </a:lnTo>
                    <a:lnTo>
                      <a:pt x="157" y="425"/>
                    </a:lnTo>
                    <a:lnTo>
                      <a:pt x="161" y="429"/>
                    </a:lnTo>
                    <a:lnTo>
                      <a:pt x="167" y="432"/>
                    </a:lnTo>
                    <a:lnTo>
                      <a:pt x="169" y="432"/>
                    </a:lnTo>
                    <a:lnTo>
                      <a:pt x="173" y="427"/>
                    </a:lnTo>
                    <a:lnTo>
                      <a:pt x="177" y="412"/>
                    </a:lnTo>
                    <a:lnTo>
                      <a:pt x="180" y="409"/>
                    </a:lnTo>
                    <a:lnTo>
                      <a:pt x="183" y="409"/>
                    </a:lnTo>
                    <a:lnTo>
                      <a:pt x="202" y="395"/>
                    </a:lnTo>
                    <a:lnTo>
                      <a:pt x="211" y="391"/>
                    </a:lnTo>
                    <a:lnTo>
                      <a:pt x="220" y="391"/>
                    </a:lnTo>
                    <a:lnTo>
                      <a:pt x="227" y="394"/>
                    </a:lnTo>
                    <a:lnTo>
                      <a:pt x="233" y="399"/>
                    </a:lnTo>
                    <a:lnTo>
                      <a:pt x="238" y="401"/>
                    </a:lnTo>
                    <a:lnTo>
                      <a:pt x="240" y="401"/>
                    </a:lnTo>
                    <a:lnTo>
                      <a:pt x="254" y="395"/>
                    </a:lnTo>
                    <a:lnTo>
                      <a:pt x="255" y="394"/>
                    </a:lnTo>
                    <a:lnTo>
                      <a:pt x="257" y="394"/>
                    </a:lnTo>
                    <a:lnTo>
                      <a:pt x="258" y="395"/>
                    </a:lnTo>
                    <a:lnTo>
                      <a:pt x="243" y="413"/>
                    </a:lnTo>
                    <a:lnTo>
                      <a:pt x="233" y="420"/>
                    </a:lnTo>
                    <a:lnTo>
                      <a:pt x="231" y="420"/>
                    </a:lnTo>
                    <a:lnTo>
                      <a:pt x="220" y="422"/>
                    </a:lnTo>
                    <a:lnTo>
                      <a:pt x="220" y="423"/>
                    </a:lnTo>
                    <a:lnTo>
                      <a:pt x="238" y="459"/>
                    </a:lnTo>
                    <a:lnTo>
                      <a:pt x="238" y="462"/>
                    </a:lnTo>
                    <a:lnTo>
                      <a:pt x="220" y="475"/>
                    </a:lnTo>
                    <a:lnTo>
                      <a:pt x="214" y="478"/>
                    </a:lnTo>
                    <a:lnTo>
                      <a:pt x="206" y="475"/>
                    </a:lnTo>
                    <a:lnTo>
                      <a:pt x="205" y="480"/>
                    </a:lnTo>
                    <a:lnTo>
                      <a:pt x="205" y="490"/>
                    </a:lnTo>
                    <a:lnTo>
                      <a:pt x="206" y="490"/>
                    </a:lnTo>
                    <a:lnTo>
                      <a:pt x="206" y="492"/>
                    </a:lnTo>
                    <a:lnTo>
                      <a:pt x="208" y="497"/>
                    </a:lnTo>
                    <a:lnTo>
                      <a:pt x="208" y="500"/>
                    </a:lnTo>
                    <a:lnTo>
                      <a:pt x="206" y="501"/>
                    </a:lnTo>
                    <a:lnTo>
                      <a:pt x="206" y="506"/>
                    </a:lnTo>
                    <a:lnTo>
                      <a:pt x="204" y="516"/>
                    </a:lnTo>
                    <a:lnTo>
                      <a:pt x="204" y="522"/>
                    </a:lnTo>
                    <a:lnTo>
                      <a:pt x="208" y="526"/>
                    </a:lnTo>
                    <a:lnTo>
                      <a:pt x="208" y="528"/>
                    </a:lnTo>
                    <a:lnTo>
                      <a:pt x="213" y="528"/>
                    </a:lnTo>
                    <a:lnTo>
                      <a:pt x="220" y="525"/>
                    </a:lnTo>
                    <a:lnTo>
                      <a:pt x="233" y="525"/>
                    </a:lnTo>
                    <a:lnTo>
                      <a:pt x="240" y="526"/>
                    </a:lnTo>
                    <a:lnTo>
                      <a:pt x="241" y="528"/>
                    </a:lnTo>
                    <a:lnTo>
                      <a:pt x="243" y="528"/>
                    </a:lnTo>
                    <a:lnTo>
                      <a:pt x="240" y="531"/>
                    </a:lnTo>
                    <a:lnTo>
                      <a:pt x="240" y="533"/>
                    </a:lnTo>
                    <a:lnTo>
                      <a:pt x="236" y="546"/>
                    </a:lnTo>
                    <a:lnTo>
                      <a:pt x="236" y="556"/>
                    </a:lnTo>
                    <a:lnTo>
                      <a:pt x="233" y="571"/>
                    </a:lnTo>
                    <a:lnTo>
                      <a:pt x="233" y="573"/>
                    </a:lnTo>
                    <a:lnTo>
                      <a:pt x="250" y="585"/>
                    </a:lnTo>
                    <a:lnTo>
                      <a:pt x="252" y="585"/>
                    </a:lnTo>
                    <a:lnTo>
                      <a:pt x="252" y="583"/>
                    </a:lnTo>
                    <a:lnTo>
                      <a:pt x="268" y="582"/>
                    </a:lnTo>
                    <a:lnTo>
                      <a:pt x="269" y="583"/>
                    </a:lnTo>
                    <a:lnTo>
                      <a:pt x="280" y="603"/>
                    </a:lnTo>
                    <a:lnTo>
                      <a:pt x="280" y="605"/>
                    </a:lnTo>
                    <a:lnTo>
                      <a:pt x="307" y="606"/>
                    </a:lnTo>
                    <a:lnTo>
                      <a:pt x="308" y="603"/>
                    </a:lnTo>
                    <a:lnTo>
                      <a:pt x="308" y="602"/>
                    </a:lnTo>
                    <a:lnTo>
                      <a:pt x="311" y="596"/>
                    </a:lnTo>
                    <a:lnTo>
                      <a:pt x="312" y="595"/>
                    </a:lnTo>
                    <a:lnTo>
                      <a:pt x="317" y="595"/>
                    </a:lnTo>
                    <a:lnTo>
                      <a:pt x="319" y="596"/>
                    </a:lnTo>
                    <a:lnTo>
                      <a:pt x="328" y="595"/>
                    </a:lnTo>
                    <a:lnTo>
                      <a:pt x="331" y="592"/>
                    </a:lnTo>
                    <a:lnTo>
                      <a:pt x="356" y="578"/>
                    </a:lnTo>
                    <a:lnTo>
                      <a:pt x="357" y="578"/>
                    </a:lnTo>
                    <a:lnTo>
                      <a:pt x="357" y="577"/>
                    </a:lnTo>
                    <a:lnTo>
                      <a:pt x="363" y="566"/>
                    </a:lnTo>
                    <a:lnTo>
                      <a:pt x="367" y="553"/>
                    </a:lnTo>
                    <a:lnTo>
                      <a:pt x="367" y="546"/>
                    </a:lnTo>
                    <a:lnTo>
                      <a:pt x="361" y="535"/>
                    </a:lnTo>
                    <a:lnTo>
                      <a:pt x="361" y="532"/>
                    </a:lnTo>
                    <a:lnTo>
                      <a:pt x="363" y="531"/>
                    </a:lnTo>
                    <a:lnTo>
                      <a:pt x="375" y="535"/>
                    </a:lnTo>
                    <a:lnTo>
                      <a:pt x="385" y="528"/>
                    </a:lnTo>
                    <a:lnTo>
                      <a:pt x="386" y="528"/>
                    </a:lnTo>
                    <a:lnTo>
                      <a:pt x="391" y="526"/>
                    </a:lnTo>
                    <a:lnTo>
                      <a:pt x="403" y="526"/>
                    </a:lnTo>
                    <a:lnTo>
                      <a:pt x="405" y="525"/>
                    </a:lnTo>
                    <a:lnTo>
                      <a:pt x="408" y="525"/>
                    </a:lnTo>
                    <a:lnTo>
                      <a:pt x="408" y="503"/>
                    </a:lnTo>
                    <a:lnTo>
                      <a:pt x="401" y="493"/>
                    </a:lnTo>
                    <a:lnTo>
                      <a:pt x="398" y="486"/>
                    </a:lnTo>
                    <a:lnTo>
                      <a:pt x="398" y="472"/>
                    </a:lnTo>
                    <a:lnTo>
                      <a:pt x="393" y="471"/>
                    </a:lnTo>
                    <a:lnTo>
                      <a:pt x="385" y="471"/>
                    </a:lnTo>
                    <a:lnTo>
                      <a:pt x="384" y="469"/>
                    </a:lnTo>
                    <a:lnTo>
                      <a:pt x="384" y="468"/>
                    </a:lnTo>
                    <a:lnTo>
                      <a:pt x="388" y="461"/>
                    </a:lnTo>
                    <a:lnTo>
                      <a:pt x="395" y="461"/>
                    </a:lnTo>
                    <a:lnTo>
                      <a:pt x="410" y="456"/>
                    </a:lnTo>
                    <a:lnTo>
                      <a:pt x="423" y="456"/>
                    </a:lnTo>
                    <a:lnTo>
                      <a:pt x="430" y="455"/>
                    </a:lnTo>
                    <a:lnTo>
                      <a:pt x="435" y="452"/>
                    </a:lnTo>
                    <a:lnTo>
                      <a:pt x="438" y="449"/>
                    </a:lnTo>
                    <a:lnTo>
                      <a:pt x="453" y="430"/>
                    </a:lnTo>
                    <a:lnTo>
                      <a:pt x="453" y="429"/>
                    </a:lnTo>
                    <a:lnTo>
                      <a:pt x="455" y="429"/>
                    </a:lnTo>
                    <a:lnTo>
                      <a:pt x="455" y="427"/>
                    </a:lnTo>
                    <a:lnTo>
                      <a:pt x="451" y="419"/>
                    </a:lnTo>
                    <a:lnTo>
                      <a:pt x="446" y="416"/>
                    </a:lnTo>
                    <a:lnTo>
                      <a:pt x="446" y="410"/>
                    </a:lnTo>
                    <a:lnTo>
                      <a:pt x="448" y="406"/>
                    </a:lnTo>
                    <a:lnTo>
                      <a:pt x="448" y="403"/>
                    </a:lnTo>
                    <a:lnTo>
                      <a:pt x="451" y="398"/>
                    </a:lnTo>
                    <a:lnTo>
                      <a:pt x="451" y="394"/>
                    </a:lnTo>
                    <a:lnTo>
                      <a:pt x="452" y="389"/>
                    </a:lnTo>
                    <a:lnTo>
                      <a:pt x="434" y="373"/>
                    </a:lnTo>
                    <a:lnTo>
                      <a:pt x="434" y="372"/>
                    </a:lnTo>
                    <a:lnTo>
                      <a:pt x="431" y="369"/>
                    </a:lnTo>
                    <a:lnTo>
                      <a:pt x="430" y="366"/>
                    </a:lnTo>
                    <a:lnTo>
                      <a:pt x="424" y="363"/>
                    </a:lnTo>
                    <a:lnTo>
                      <a:pt x="435" y="356"/>
                    </a:lnTo>
                    <a:lnTo>
                      <a:pt x="441" y="355"/>
                    </a:lnTo>
                    <a:lnTo>
                      <a:pt x="445" y="355"/>
                    </a:lnTo>
                    <a:lnTo>
                      <a:pt x="453" y="352"/>
                    </a:lnTo>
                    <a:lnTo>
                      <a:pt x="455" y="350"/>
                    </a:lnTo>
                    <a:lnTo>
                      <a:pt x="458" y="349"/>
                    </a:lnTo>
                    <a:lnTo>
                      <a:pt x="456" y="349"/>
                    </a:lnTo>
                    <a:lnTo>
                      <a:pt x="456" y="348"/>
                    </a:lnTo>
                    <a:lnTo>
                      <a:pt x="455" y="343"/>
                    </a:lnTo>
                    <a:lnTo>
                      <a:pt x="456" y="299"/>
                    </a:lnTo>
                    <a:lnTo>
                      <a:pt x="458" y="298"/>
                    </a:lnTo>
                    <a:lnTo>
                      <a:pt x="458" y="293"/>
                    </a:lnTo>
                    <a:lnTo>
                      <a:pt x="451" y="293"/>
                    </a:lnTo>
                    <a:lnTo>
                      <a:pt x="437" y="292"/>
                    </a:lnTo>
                    <a:lnTo>
                      <a:pt x="424" y="295"/>
                    </a:lnTo>
                    <a:lnTo>
                      <a:pt x="423" y="293"/>
                    </a:lnTo>
                    <a:lnTo>
                      <a:pt x="423" y="290"/>
                    </a:lnTo>
                    <a:lnTo>
                      <a:pt x="425" y="281"/>
                    </a:lnTo>
                    <a:lnTo>
                      <a:pt x="424" y="272"/>
                    </a:lnTo>
                    <a:lnTo>
                      <a:pt x="437" y="255"/>
                    </a:lnTo>
                    <a:lnTo>
                      <a:pt x="438" y="254"/>
                    </a:lnTo>
                    <a:lnTo>
                      <a:pt x="438" y="251"/>
                    </a:lnTo>
                    <a:lnTo>
                      <a:pt x="439" y="250"/>
                    </a:lnTo>
                    <a:lnTo>
                      <a:pt x="439" y="243"/>
                    </a:lnTo>
                    <a:lnTo>
                      <a:pt x="430" y="243"/>
                    </a:lnTo>
                    <a:lnTo>
                      <a:pt x="417" y="233"/>
                    </a:lnTo>
                    <a:lnTo>
                      <a:pt x="410" y="226"/>
                    </a:lnTo>
                    <a:lnTo>
                      <a:pt x="406" y="216"/>
                    </a:lnTo>
                    <a:lnTo>
                      <a:pt x="403" y="214"/>
                    </a:lnTo>
                    <a:lnTo>
                      <a:pt x="396" y="197"/>
                    </a:lnTo>
                    <a:lnTo>
                      <a:pt x="401" y="186"/>
                    </a:lnTo>
                    <a:lnTo>
                      <a:pt x="402" y="176"/>
                    </a:lnTo>
                    <a:lnTo>
                      <a:pt x="408" y="168"/>
                    </a:lnTo>
                    <a:lnTo>
                      <a:pt x="409" y="165"/>
                    </a:lnTo>
                    <a:lnTo>
                      <a:pt x="413" y="162"/>
                    </a:lnTo>
                    <a:lnTo>
                      <a:pt x="413" y="161"/>
                    </a:lnTo>
                    <a:lnTo>
                      <a:pt x="408" y="161"/>
                    </a:lnTo>
                    <a:lnTo>
                      <a:pt x="389" y="165"/>
                    </a:lnTo>
                    <a:lnTo>
                      <a:pt x="386" y="166"/>
                    </a:lnTo>
                    <a:lnTo>
                      <a:pt x="361" y="172"/>
                    </a:lnTo>
                    <a:lnTo>
                      <a:pt x="358" y="172"/>
                    </a:lnTo>
                    <a:lnTo>
                      <a:pt x="358" y="173"/>
                    </a:lnTo>
                    <a:lnTo>
                      <a:pt x="353" y="173"/>
                    </a:lnTo>
                    <a:lnTo>
                      <a:pt x="343" y="175"/>
                    </a:lnTo>
                    <a:lnTo>
                      <a:pt x="342" y="175"/>
                    </a:lnTo>
                    <a:lnTo>
                      <a:pt x="342" y="172"/>
                    </a:lnTo>
                    <a:lnTo>
                      <a:pt x="341" y="169"/>
                    </a:lnTo>
                    <a:lnTo>
                      <a:pt x="342" y="168"/>
                    </a:lnTo>
                    <a:lnTo>
                      <a:pt x="342" y="163"/>
                    </a:lnTo>
                    <a:lnTo>
                      <a:pt x="343" y="162"/>
                    </a:lnTo>
                    <a:lnTo>
                      <a:pt x="343" y="158"/>
                    </a:lnTo>
                    <a:lnTo>
                      <a:pt x="341" y="152"/>
                    </a:lnTo>
                    <a:lnTo>
                      <a:pt x="338" y="148"/>
                    </a:lnTo>
                    <a:lnTo>
                      <a:pt x="336" y="148"/>
                    </a:lnTo>
                    <a:lnTo>
                      <a:pt x="333" y="147"/>
                    </a:lnTo>
                    <a:lnTo>
                      <a:pt x="332" y="145"/>
                    </a:lnTo>
                    <a:lnTo>
                      <a:pt x="326" y="141"/>
                    </a:lnTo>
                    <a:lnTo>
                      <a:pt x="322" y="135"/>
                    </a:lnTo>
                    <a:lnTo>
                      <a:pt x="314" y="130"/>
                    </a:lnTo>
                    <a:lnTo>
                      <a:pt x="314" y="128"/>
                    </a:lnTo>
                    <a:lnTo>
                      <a:pt x="315" y="128"/>
                    </a:lnTo>
                    <a:lnTo>
                      <a:pt x="322" y="126"/>
                    </a:lnTo>
                    <a:lnTo>
                      <a:pt x="324" y="124"/>
                    </a:lnTo>
                    <a:lnTo>
                      <a:pt x="324" y="123"/>
                    </a:lnTo>
                    <a:lnTo>
                      <a:pt x="356" y="116"/>
                    </a:lnTo>
                    <a:lnTo>
                      <a:pt x="357" y="116"/>
                    </a:lnTo>
                    <a:lnTo>
                      <a:pt x="365" y="114"/>
                    </a:lnTo>
                    <a:lnTo>
                      <a:pt x="384" y="114"/>
                    </a:lnTo>
                    <a:lnTo>
                      <a:pt x="395" y="109"/>
                    </a:lnTo>
                    <a:lnTo>
                      <a:pt x="396" y="109"/>
                    </a:lnTo>
                    <a:lnTo>
                      <a:pt x="396" y="108"/>
                    </a:lnTo>
                    <a:lnTo>
                      <a:pt x="398" y="105"/>
                    </a:lnTo>
                    <a:lnTo>
                      <a:pt x="398" y="102"/>
                    </a:lnTo>
                    <a:lnTo>
                      <a:pt x="396" y="101"/>
                    </a:lnTo>
                    <a:lnTo>
                      <a:pt x="396" y="95"/>
                    </a:lnTo>
                    <a:lnTo>
                      <a:pt x="398" y="91"/>
                    </a:lnTo>
                    <a:lnTo>
                      <a:pt x="401" y="88"/>
                    </a:lnTo>
                    <a:lnTo>
                      <a:pt x="402" y="88"/>
                    </a:lnTo>
                    <a:lnTo>
                      <a:pt x="402" y="81"/>
                    </a:lnTo>
                    <a:lnTo>
                      <a:pt x="398" y="78"/>
                    </a:lnTo>
                    <a:lnTo>
                      <a:pt x="393" y="77"/>
                    </a:lnTo>
                    <a:lnTo>
                      <a:pt x="386" y="68"/>
                    </a:lnTo>
                    <a:lnTo>
                      <a:pt x="385" y="63"/>
                    </a:lnTo>
                    <a:lnTo>
                      <a:pt x="385" y="57"/>
                    </a:lnTo>
                    <a:lnTo>
                      <a:pt x="381" y="57"/>
                    </a:lnTo>
                    <a:lnTo>
                      <a:pt x="374" y="61"/>
                    </a:lnTo>
                    <a:lnTo>
                      <a:pt x="372" y="61"/>
                    </a:lnTo>
                    <a:lnTo>
                      <a:pt x="372" y="63"/>
                    </a:lnTo>
                    <a:lnTo>
                      <a:pt x="370" y="66"/>
                    </a:lnTo>
                    <a:lnTo>
                      <a:pt x="364" y="64"/>
                    </a:lnTo>
                    <a:lnTo>
                      <a:pt x="361" y="63"/>
                    </a:lnTo>
                    <a:lnTo>
                      <a:pt x="346" y="81"/>
                    </a:lnTo>
                    <a:lnTo>
                      <a:pt x="338" y="85"/>
                    </a:lnTo>
                    <a:lnTo>
                      <a:pt x="336" y="84"/>
                    </a:lnTo>
                    <a:lnTo>
                      <a:pt x="318" y="88"/>
                    </a:lnTo>
                    <a:lnTo>
                      <a:pt x="317" y="87"/>
                    </a:lnTo>
                    <a:lnTo>
                      <a:pt x="318" y="87"/>
                    </a:lnTo>
                    <a:lnTo>
                      <a:pt x="321" y="84"/>
                    </a:lnTo>
                    <a:lnTo>
                      <a:pt x="324" y="84"/>
                    </a:lnTo>
                    <a:lnTo>
                      <a:pt x="326" y="81"/>
                    </a:lnTo>
                    <a:lnTo>
                      <a:pt x="332" y="71"/>
                    </a:lnTo>
                    <a:lnTo>
                      <a:pt x="331" y="67"/>
                    </a:lnTo>
                    <a:lnTo>
                      <a:pt x="322" y="56"/>
                    </a:lnTo>
                    <a:lnTo>
                      <a:pt x="321" y="56"/>
                    </a:lnTo>
                    <a:lnTo>
                      <a:pt x="319" y="54"/>
                    </a:lnTo>
                    <a:lnTo>
                      <a:pt x="319" y="53"/>
                    </a:lnTo>
                    <a:lnTo>
                      <a:pt x="317" y="54"/>
                    </a:lnTo>
                    <a:lnTo>
                      <a:pt x="315" y="56"/>
                    </a:lnTo>
                    <a:lnTo>
                      <a:pt x="314" y="56"/>
                    </a:lnTo>
                    <a:lnTo>
                      <a:pt x="312" y="54"/>
                    </a:lnTo>
                    <a:lnTo>
                      <a:pt x="312" y="51"/>
                    </a:lnTo>
                    <a:lnTo>
                      <a:pt x="310" y="45"/>
                    </a:lnTo>
                    <a:lnTo>
                      <a:pt x="296" y="32"/>
                    </a:lnTo>
                    <a:lnTo>
                      <a:pt x="291" y="22"/>
                    </a:lnTo>
                    <a:lnTo>
                      <a:pt x="266" y="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03" name="Freeform 633">
                <a:extLst>
                  <a:ext uri="{FF2B5EF4-FFF2-40B4-BE49-F238E27FC236}">
                    <a16:creationId xmlns:a16="http://schemas.microsoft.com/office/drawing/2014/main" id="{7DE8CE47-EC59-F4E0-66BF-1AB8E3A875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6" y="944"/>
                <a:ext cx="82" cy="99"/>
              </a:xfrm>
              <a:custGeom>
                <a:avLst/>
                <a:gdLst>
                  <a:gd name="T0" fmla="*/ 142 w 328"/>
                  <a:gd name="T1" fmla="*/ 4 h 394"/>
                  <a:gd name="T2" fmla="*/ 130 w 328"/>
                  <a:gd name="T3" fmla="*/ 37 h 394"/>
                  <a:gd name="T4" fmla="*/ 82 w 328"/>
                  <a:gd name="T5" fmla="*/ 73 h 394"/>
                  <a:gd name="T6" fmla="*/ 81 w 328"/>
                  <a:gd name="T7" fmla="*/ 84 h 394"/>
                  <a:gd name="T8" fmla="*/ 77 w 328"/>
                  <a:gd name="T9" fmla="*/ 101 h 394"/>
                  <a:gd name="T10" fmla="*/ 75 w 328"/>
                  <a:gd name="T11" fmla="*/ 84 h 394"/>
                  <a:gd name="T12" fmla="*/ 72 w 328"/>
                  <a:gd name="T13" fmla="*/ 67 h 394"/>
                  <a:gd name="T14" fmla="*/ 74 w 328"/>
                  <a:gd name="T15" fmla="*/ 53 h 394"/>
                  <a:gd name="T16" fmla="*/ 75 w 328"/>
                  <a:gd name="T17" fmla="*/ 41 h 394"/>
                  <a:gd name="T18" fmla="*/ 82 w 328"/>
                  <a:gd name="T19" fmla="*/ 37 h 394"/>
                  <a:gd name="T20" fmla="*/ 81 w 328"/>
                  <a:gd name="T21" fmla="*/ 30 h 394"/>
                  <a:gd name="T22" fmla="*/ 71 w 328"/>
                  <a:gd name="T23" fmla="*/ 42 h 394"/>
                  <a:gd name="T24" fmla="*/ 58 w 328"/>
                  <a:gd name="T25" fmla="*/ 99 h 394"/>
                  <a:gd name="T26" fmla="*/ 56 w 328"/>
                  <a:gd name="T27" fmla="*/ 116 h 394"/>
                  <a:gd name="T28" fmla="*/ 44 w 328"/>
                  <a:gd name="T29" fmla="*/ 159 h 394"/>
                  <a:gd name="T30" fmla="*/ 31 w 328"/>
                  <a:gd name="T31" fmla="*/ 185 h 394"/>
                  <a:gd name="T32" fmla="*/ 17 w 328"/>
                  <a:gd name="T33" fmla="*/ 195 h 394"/>
                  <a:gd name="T34" fmla="*/ 0 w 328"/>
                  <a:gd name="T35" fmla="*/ 205 h 394"/>
                  <a:gd name="T36" fmla="*/ 36 w 328"/>
                  <a:gd name="T37" fmla="*/ 217 h 394"/>
                  <a:gd name="T38" fmla="*/ 47 w 328"/>
                  <a:gd name="T39" fmla="*/ 240 h 394"/>
                  <a:gd name="T40" fmla="*/ 46 w 328"/>
                  <a:gd name="T41" fmla="*/ 323 h 394"/>
                  <a:gd name="T42" fmla="*/ 42 w 328"/>
                  <a:gd name="T43" fmla="*/ 370 h 394"/>
                  <a:gd name="T44" fmla="*/ 84 w 328"/>
                  <a:gd name="T45" fmla="*/ 394 h 394"/>
                  <a:gd name="T46" fmla="*/ 131 w 328"/>
                  <a:gd name="T47" fmla="*/ 383 h 394"/>
                  <a:gd name="T48" fmla="*/ 131 w 328"/>
                  <a:gd name="T49" fmla="*/ 366 h 394"/>
                  <a:gd name="T50" fmla="*/ 138 w 328"/>
                  <a:gd name="T51" fmla="*/ 342 h 394"/>
                  <a:gd name="T52" fmla="*/ 184 w 328"/>
                  <a:gd name="T53" fmla="*/ 316 h 394"/>
                  <a:gd name="T54" fmla="*/ 228 w 328"/>
                  <a:gd name="T55" fmla="*/ 320 h 394"/>
                  <a:gd name="T56" fmla="*/ 250 w 328"/>
                  <a:gd name="T57" fmla="*/ 307 h 394"/>
                  <a:gd name="T58" fmla="*/ 275 w 328"/>
                  <a:gd name="T59" fmla="*/ 320 h 394"/>
                  <a:gd name="T60" fmla="*/ 283 w 328"/>
                  <a:gd name="T61" fmla="*/ 310 h 394"/>
                  <a:gd name="T62" fmla="*/ 289 w 328"/>
                  <a:gd name="T63" fmla="*/ 341 h 394"/>
                  <a:gd name="T64" fmla="*/ 295 w 328"/>
                  <a:gd name="T65" fmla="*/ 338 h 394"/>
                  <a:gd name="T66" fmla="*/ 322 w 328"/>
                  <a:gd name="T67" fmla="*/ 313 h 394"/>
                  <a:gd name="T68" fmla="*/ 313 w 328"/>
                  <a:gd name="T69" fmla="*/ 281 h 394"/>
                  <a:gd name="T70" fmla="*/ 293 w 328"/>
                  <a:gd name="T71" fmla="*/ 281 h 394"/>
                  <a:gd name="T72" fmla="*/ 297 w 328"/>
                  <a:gd name="T73" fmla="*/ 265 h 394"/>
                  <a:gd name="T74" fmla="*/ 317 w 328"/>
                  <a:gd name="T75" fmla="*/ 235 h 394"/>
                  <a:gd name="T76" fmla="*/ 310 w 328"/>
                  <a:gd name="T77" fmla="*/ 219 h 394"/>
                  <a:gd name="T78" fmla="*/ 283 w 328"/>
                  <a:gd name="T79" fmla="*/ 197 h 394"/>
                  <a:gd name="T80" fmla="*/ 267 w 328"/>
                  <a:gd name="T81" fmla="*/ 158 h 394"/>
                  <a:gd name="T82" fmla="*/ 271 w 328"/>
                  <a:gd name="T83" fmla="*/ 138 h 394"/>
                  <a:gd name="T84" fmla="*/ 239 w 328"/>
                  <a:gd name="T85" fmla="*/ 138 h 394"/>
                  <a:gd name="T86" fmla="*/ 239 w 328"/>
                  <a:gd name="T87" fmla="*/ 112 h 394"/>
                  <a:gd name="T88" fmla="*/ 236 w 328"/>
                  <a:gd name="T89" fmla="*/ 92 h 394"/>
                  <a:gd name="T90" fmla="*/ 269 w 328"/>
                  <a:gd name="T91" fmla="*/ 71 h 394"/>
                  <a:gd name="T92" fmla="*/ 274 w 328"/>
                  <a:gd name="T93" fmla="*/ 25 h 394"/>
                  <a:gd name="T94" fmla="*/ 271 w 328"/>
                  <a:gd name="T95" fmla="*/ 13 h 394"/>
                  <a:gd name="T96" fmla="*/ 242 w 328"/>
                  <a:gd name="T97" fmla="*/ 3 h 394"/>
                  <a:gd name="T98" fmla="*/ 204 w 328"/>
                  <a:gd name="T99" fmla="*/ 39 h 394"/>
                  <a:gd name="T100" fmla="*/ 184 w 328"/>
                  <a:gd name="T101" fmla="*/ 28 h 3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328" h="394">
                    <a:moveTo>
                      <a:pt x="156" y="0"/>
                    </a:moveTo>
                    <a:lnTo>
                      <a:pt x="147" y="0"/>
                    </a:lnTo>
                    <a:lnTo>
                      <a:pt x="144" y="1"/>
                    </a:lnTo>
                    <a:lnTo>
                      <a:pt x="142" y="3"/>
                    </a:lnTo>
                    <a:lnTo>
                      <a:pt x="142" y="4"/>
                    </a:lnTo>
                    <a:lnTo>
                      <a:pt x="141" y="7"/>
                    </a:lnTo>
                    <a:lnTo>
                      <a:pt x="141" y="13"/>
                    </a:lnTo>
                    <a:lnTo>
                      <a:pt x="145" y="24"/>
                    </a:lnTo>
                    <a:lnTo>
                      <a:pt x="141" y="28"/>
                    </a:lnTo>
                    <a:lnTo>
                      <a:pt x="130" y="37"/>
                    </a:lnTo>
                    <a:lnTo>
                      <a:pt x="125" y="37"/>
                    </a:lnTo>
                    <a:lnTo>
                      <a:pt x="118" y="38"/>
                    </a:lnTo>
                    <a:lnTo>
                      <a:pt x="109" y="38"/>
                    </a:lnTo>
                    <a:lnTo>
                      <a:pt x="94" y="35"/>
                    </a:lnTo>
                    <a:lnTo>
                      <a:pt x="82" y="73"/>
                    </a:lnTo>
                    <a:lnTo>
                      <a:pt x="82" y="75"/>
                    </a:lnTo>
                    <a:lnTo>
                      <a:pt x="81" y="80"/>
                    </a:lnTo>
                    <a:lnTo>
                      <a:pt x="82" y="80"/>
                    </a:lnTo>
                    <a:lnTo>
                      <a:pt x="82" y="83"/>
                    </a:lnTo>
                    <a:lnTo>
                      <a:pt x="81" y="84"/>
                    </a:lnTo>
                    <a:lnTo>
                      <a:pt x="81" y="95"/>
                    </a:lnTo>
                    <a:lnTo>
                      <a:pt x="82" y="97"/>
                    </a:lnTo>
                    <a:lnTo>
                      <a:pt x="82" y="102"/>
                    </a:lnTo>
                    <a:lnTo>
                      <a:pt x="78" y="102"/>
                    </a:lnTo>
                    <a:lnTo>
                      <a:pt x="77" y="101"/>
                    </a:lnTo>
                    <a:lnTo>
                      <a:pt x="77" y="95"/>
                    </a:lnTo>
                    <a:lnTo>
                      <a:pt x="78" y="90"/>
                    </a:lnTo>
                    <a:lnTo>
                      <a:pt x="77" y="90"/>
                    </a:lnTo>
                    <a:lnTo>
                      <a:pt x="75" y="87"/>
                    </a:lnTo>
                    <a:lnTo>
                      <a:pt x="75" y="84"/>
                    </a:lnTo>
                    <a:lnTo>
                      <a:pt x="77" y="83"/>
                    </a:lnTo>
                    <a:lnTo>
                      <a:pt x="75" y="81"/>
                    </a:lnTo>
                    <a:lnTo>
                      <a:pt x="75" y="80"/>
                    </a:lnTo>
                    <a:lnTo>
                      <a:pt x="72" y="74"/>
                    </a:lnTo>
                    <a:lnTo>
                      <a:pt x="72" y="67"/>
                    </a:lnTo>
                    <a:lnTo>
                      <a:pt x="71" y="67"/>
                    </a:lnTo>
                    <a:lnTo>
                      <a:pt x="71" y="64"/>
                    </a:lnTo>
                    <a:lnTo>
                      <a:pt x="72" y="60"/>
                    </a:lnTo>
                    <a:lnTo>
                      <a:pt x="72" y="55"/>
                    </a:lnTo>
                    <a:lnTo>
                      <a:pt x="74" y="53"/>
                    </a:lnTo>
                    <a:lnTo>
                      <a:pt x="74" y="52"/>
                    </a:lnTo>
                    <a:lnTo>
                      <a:pt x="77" y="49"/>
                    </a:lnTo>
                    <a:lnTo>
                      <a:pt x="74" y="46"/>
                    </a:lnTo>
                    <a:lnTo>
                      <a:pt x="75" y="46"/>
                    </a:lnTo>
                    <a:lnTo>
                      <a:pt x="75" y="41"/>
                    </a:lnTo>
                    <a:lnTo>
                      <a:pt x="77" y="37"/>
                    </a:lnTo>
                    <a:lnTo>
                      <a:pt x="78" y="37"/>
                    </a:lnTo>
                    <a:lnTo>
                      <a:pt x="79" y="35"/>
                    </a:lnTo>
                    <a:lnTo>
                      <a:pt x="81" y="35"/>
                    </a:lnTo>
                    <a:lnTo>
                      <a:pt x="82" y="37"/>
                    </a:lnTo>
                    <a:lnTo>
                      <a:pt x="85" y="34"/>
                    </a:lnTo>
                    <a:lnTo>
                      <a:pt x="85" y="32"/>
                    </a:lnTo>
                    <a:lnTo>
                      <a:pt x="84" y="32"/>
                    </a:lnTo>
                    <a:lnTo>
                      <a:pt x="84" y="30"/>
                    </a:lnTo>
                    <a:lnTo>
                      <a:pt x="81" y="30"/>
                    </a:lnTo>
                    <a:lnTo>
                      <a:pt x="81" y="31"/>
                    </a:lnTo>
                    <a:lnTo>
                      <a:pt x="79" y="31"/>
                    </a:lnTo>
                    <a:lnTo>
                      <a:pt x="74" y="38"/>
                    </a:lnTo>
                    <a:lnTo>
                      <a:pt x="72" y="41"/>
                    </a:lnTo>
                    <a:lnTo>
                      <a:pt x="71" y="42"/>
                    </a:lnTo>
                    <a:lnTo>
                      <a:pt x="67" y="56"/>
                    </a:lnTo>
                    <a:lnTo>
                      <a:pt x="64" y="71"/>
                    </a:lnTo>
                    <a:lnTo>
                      <a:pt x="64" y="75"/>
                    </a:lnTo>
                    <a:lnTo>
                      <a:pt x="61" y="83"/>
                    </a:lnTo>
                    <a:lnTo>
                      <a:pt x="58" y="99"/>
                    </a:lnTo>
                    <a:lnTo>
                      <a:pt x="58" y="102"/>
                    </a:lnTo>
                    <a:lnTo>
                      <a:pt x="57" y="106"/>
                    </a:lnTo>
                    <a:lnTo>
                      <a:pt x="57" y="108"/>
                    </a:lnTo>
                    <a:lnTo>
                      <a:pt x="56" y="115"/>
                    </a:lnTo>
                    <a:lnTo>
                      <a:pt x="56" y="116"/>
                    </a:lnTo>
                    <a:lnTo>
                      <a:pt x="49" y="147"/>
                    </a:lnTo>
                    <a:lnTo>
                      <a:pt x="49" y="150"/>
                    </a:lnTo>
                    <a:lnTo>
                      <a:pt x="47" y="152"/>
                    </a:lnTo>
                    <a:lnTo>
                      <a:pt x="46" y="157"/>
                    </a:lnTo>
                    <a:lnTo>
                      <a:pt x="44" y="159"/>
                    </a:lnTo>
                    <a:lnTo>
                      <a:pt x="41" y="171"/>
                    </a:lnTo>
                    <a:lnTo>
                      <a:pt x="36" y="179"/>
                    </a:lnTo>
                    <a:lnTo>
                      <a:pt x="34" y="182"/>
                    </a:lnTo>
                    <a:lnTo>
                      <a:pt x="34" y="183"/>
                    </a:lnTo>
                    <a:lnTo>
                      <a:pt x="31" y="185"/>
                    </a:lnTo>
                    <a:lnTo>
                      <a:pt x="28" y="185"/>
                    </a:lnTo>
                    <a:lnTo>
                      <a:pt x="28" y="186"/>
                    </a:lnTo>
                    <a:lnTo>
                      <a:pt x="27" y="186"/>
                    </a:lnTo>
                    <a:lnTo>
                      <a:pt x="22" y="194"/>
                    </a:lnTo>
                    <a:lnTo>
                      <a:pt x="17" y="195"/>
                    </a:lnTo>
                    <a:lnTo>
                      <a:pt x="11" y="198"/>
                    </a:lnTo>
                    <a:lnTo>
                      <a:pt x="5" y="200"/>
                    </a:lnTo>
                    <a:lnTo>
                      <a:pt x="4" y="200"/>
                    </a:lnTo>
                    <a:lnTo>
                      <a:pt x="0" y="204"/>
                    </a:lnTo>
                    <a:lnTo>
                      <a:pt x="0" y="205"/>
                    </a:lnTo>
                    <a:lnTo>
                      <a:pt x="1" y="207"/>
                    </a:lnTo>
                    <a:lnTo>
                      <a:pt x="7" y="207"/>
                    </a:lnTo>
                    <a:lnTo>
                      <a:pt x="15" y="201"/>
                    </a:lnTo>
                    <a:lnTo>
                      <a:pt x="24" y="205"/>
                    </a:lnTo>
                    <a:lnTo>
                      <a:pt x="36" y="217"/>
                    </a:lnTo>
                    <a:lnTo>
                      <a:pt x="41" y="222"/>
                    </a:lnTo>
                    <a:lnTo>
                      <a:pt x="42" y="224"/>
                    </a:lnTo>
                    <a:lnTo>
                      <a:pt x="46" y="229"/>
                    </a:lnTo>
                    <a:lnTo>
                      <a:pt x="47" y="231"/>
                    </a:lnTo>
                    <a:lnTo>
                      <a:pt x="47" y="240"/>
                    </a:lnTo>
                    <a:lnTo>
                      <a:pt x="50" y="268"/>
                    </a:lnTo>
                    <a:lnTo>
                      <a:pt x="49" y="272"/>
                    </a:lnTo>
                    <a:lnTo>
                      <a:pt x="49" y="299"/>
                    </a:lnTo>
                    <a:lnTo>
                      <a:pt x="46" y="317"/>
                    </a:lnTo>
                    <a:lnTo>
                      <a:pt x="46" y="323"/>
                    </a:lnTo>
                    <a:lnTo>
                      <a:pt x="39" y="348"/>
                    </a:lnTo>
                    <a:lnTo>
                      <a:pt x="38" y="349"/>
                    </a:lnTo>
                    <a:lnTo>
                      <a:pt x="38" y="355"/>
                    </a:lnTo>
                    <a:lnTo>
                      <a:pt x="41" y="367"/>
                    </a:lnTo>
                    <a:lnTo>
                      <a:pt x="42" y="370"/>
                    </a:lnTo>
                    <a:lnTo>
                      <a:pt x="53" y="383"/>
                    </a:lnTo>
                    <a:lnTo>
                      <a:pt x="54" y="384"/>
                    </a:lnTo>
                    <a:lnTo>
                      <a:pt x="58" y="386"/>
                    </a:lnTo>
                    <a:lnTo>
                      <a:pt x="70" y="391"/>
                    </a:lnTo>
                    <a:lnTo>
                      <a:pt x="84" y="394"/>
                    </a:lnTo>
                    <a:lnTo>
                      <a:pt x="85" y="394"/>
                    </a:lnTo>
                    <a:lnTo>
                      <a:pt x="98" y="390"/>
                    </a:lnTo>
                    <a:lnTo>
                      <a:pt x="127" y="391"/>
                    </a:lnTo>
                    <a:lnTo>
                      <a:pt x="130" y="384"/>
                    </a:lnTo>
                    <a:lnTo>
                      <a:pt x="131" y="383"/>
                    </a:lnTo>
                    <a:lnTo>
                      <a:pt x="132" y="383"/>
                    </a:lnTo>
                    <a:lnTo>
                      <a:pt x="134" y="380"/>
                    </a:lnTo>
                    <a:lnTo>
                      <a:pt x="137" y="377"/>
                    </a:lnTo>
                    <a:lnTo>
                      <a:pt x="137" y="376"/>
                    </a:lnTo>
                    <a:lnTo>
                      <a:pt x="131" y="366"/>
                    </a:lnTo>
                    <a:lnTo>
                      <a:pt x="132" y="360"/>
                    </a:lnTo>
                    <a:lnTo>
                      <a:pt x="132" y="356"/>
                    </a:lnTo>
                    <a:lnTo>
                      <a:pt x="135" y="344"/>
                    </a:lnTo>
                    <a:lnTo>
                      <a:pt x="135" y="342"/>
                    </a:lnTo>
                    <a:lnTo>
                      <a:pt x="138" y="342"/>
                    </a:lnTo>
                    <a:lnTo>
                      <a:pt x="142" y="344"/>
                    </a:lnTo>
                    <a:lnTo>
                      <a:pt x="144" y="344"/>
                    </a:lnTo>
                    <a:lnTo>
                      <a:pt x="142" y="319"/>
                    </a:lnTo>
                    <a:lnTo>
                      <a:pt x="144" y="317"/>
                    </a:lnTo>
                    <a:lnTo>
                      <a:pt x="184" y="316"/>
                    </a:lnTo>
                    <a:lnTo>
                      <a:pt x="198" y="317"/>
                    </a:lnTo>
                    <a:lnTo>
                      <a:pt x="211" y="323"/>
                    </a:lnTo>
                    <a:lnTo>
                      <a:pt x="218" y="328"/>
                    </a:lnTo>
                    <a:lnTo>
                      <a:pt x="225" y="324"/>
                    </a:lnTo>
                    <a:lnTo>
                      <a:pt x="228" y="320"/>
                    </a:lnTo>
                    <a:lnTo>
                      <a:pt x="232" y="307"/>
                    </a:lnTo>
                    <a:lnTo>
                      <a:pt x="236" y="306"/>
                    </a:lnTo>
                    <a:lnTo>
                      <a:pt x="237" y="306"/>
                    </a:lnTo>
                    <a:lnTo>
                      <a:pt x="248" y="307"/>
                    </a:lnTo>
                    <a:lnTo>
                      <a:pt x="250" y="307"/>
                    </a:lnTo>
                    <a:lnTo>
                      <a:pt x="251" y="309"/>
                    </a:lnTo>
                    <a:lnTo>
                      <a:pt x="252" y="309"/>
                    </a:lnTo>
                    <a:lnTo>
                      <a:pt x="261" y="315"/>
                    </a:lnTo>
                    <a:lnTo>
                      <a:pt x="274" y="320"/>
                    </a:lnTo>
                    <a:lnTo>
                      <a:pt x="275" y="320"/>
                    </a:lnTo>
                    <a:lnTo>
                      <a:pt x="275" y="319"/>
                    </a:lnTo>
                    <a:lnTo>
                      <a:pt x="276" y="317"/>
                    </a:lnTo>
                    <a:lnTo>
                      <a:pt x="276" y="312"/>
                    </a:lnTo>
                    <a:lnTo>
                      <a:pt x="279" y="310"/>
                    </a:lnTo>
                    <a:lnTo>
                      <a:pt x="283" y="310"/>
                    </a:lnTo>
                    <a:lnTo>
                      <a:pt x="283" y="330"/>
                    </a:lnTo>
                    <a:lnTo>
                      <a:pt x="285" y="332"/>
                    </a:lnTo>
                    <a:lnTo>
                      <a:pt x="285" y="334"/>
                    </a:lnTo>
                    <a:lnTo>
                      <a:pt x="286" y="335"/>
                    </a:lnTo>
                    <a:lnTo>
                      <a:pt x="289" y="341"/>
                    </a:lnTo>
                    <a:lnTo>
                      <a:pt x="289" y="344"/>
                    </a:lnTo>
                    <a:lnTo>
                      <a:pt x="292" y="342"/>
                    </a:lnTo>
                    <a:lnTo>
                      <a:pt x="293" y="339"/>
                    </a:lnTo>
                    <a:lnTo>
                      <a:pt x="295" y="339"/>
                    </a:lnTo>
                    <a:lnTo>
                      <a:pt x="295" y="338"/>
                    </a:lnTo>
                    <a:lnTo>
                      <a:pt x="297" y="327"/>
                    </a:lnTo>
                    <a:lnTo>
                      <a:pt x="304" y="320"/>
                    </a:lnTo>
                    <a:lnTo>
                      <a:pt x="313" y="316"/>
                    </a:lnTo>
                    <a:lnTo>
                      <a:pt x="321" y="313"/>
                    </a:lnTo>
                    <a:lnTo>
                      <a:pt x="322" y="313"/>
                    </a:lnTo>
                    <a:lnTo>
                      <a:pt x="324" y="310"/>
                    </a:lnTo>
                    <a:lnTo>
                      <a:pt x="328" y="296"/>
                    </a:lnTo>
                    <a:lnTo>
                      <a:pt x="322" y="286"/>
                    </a:lnTo>
                    <a:lnTo>
                      <a:pt x="314" y="282"/>
                    </a:lnTo>
                    <a:lnTo>
                      <a:pt x="313" y="281"/>
                    </a:lnTo>
                    <a:lnTo>
                      <a:pt x="310" y="281"/>
                    </a:lnTo>
                    <a:lnTo>
                      <a:pt x="306" y="282"/>
                    </a:lnTo>
                    <a:lnTo>
                      <a:pt x="304" y="282"/>
                    </a:lnTo>
                    <a:lnTo>
                      <a:pt x="304" y="278"/>
                    </a:lnTo>
                    <a:lnTo>
                      <a:pt x="293" y="281"/>
                    </a:lnTo>
                    <a:lnTo>
                      <a:pt x="292" y="282"/>
                    </a:lnTo>
                    <a:lnTo>
                      <a:pt x="292" y="281"/>
                    </a:lnTo>
                    <a:lnTo>
                      <a:pt x="288" y="275"/>
                    </a:lnTo>
                    <a:lnTo>
                      <a:pt x="288" y="274"/>
                    </a:lnTo>
                    <a:lnTo>
                      <a:pt x="297" y="265"/>
                    </a:lnTo>
                    <a:lnTo>
                      <a:pt x="304" y="256"/>
                    </a:lnTo>
                    <a:lnTo>
                      <a:pt x="313" y="240"/>
                    </a:lnTo>
                    <a:lnTo>
                      <a:pt x="314" y="236"/>
                    </a:lnTo>
                    <a:lnTo>
                      <a:pt x="315" y="236"/>
                    </a:lnTo>
                    <a:lnTo>
                      <a:pt x="317" y="235"/>
                    </a:lnTo>
                    <a:lnTo>
                      <a:pt x="317" y="233"/>
                    </a:lnTo>
                    <a:lnTo>
                      <a:pt x="318" y="226"/>
                    </a:lnTo>
                    <a:lnTo>
                      <a:pt x="311" y="226"/>
                    </a:lnTo>
                    <a:lnTo>
                      <a:pt x="310" y="225"/>
                    </a:lnTo>
                    <a:lnTo>
                      <a:pt x="310" y="219"/>
                    </a:lnTo>
                    <a:lnTo>
                      <a:pt x="311" y="215"/>
                    </a:lnTo>
                    <a:lnTo>
                      <a:pt x="300" y="195"/>
                    </a:lnTo>
                    <a:lnTo>
                      <a:pt x="299" y="194"/>
                    </a:lnTo>
                    <a:lnTo>
                      <a:pt x="283" y="195"/>
                    </a:lnTo>
                    <a:lnTo>
                      <a:pt x="283" y="197"/>
                    </a:lnTo>
                    <a:lnTo>
                      <a:pt x="281" y="197"/>
                    </a:lnTo>
                    <a:lnTo>
                      <a:pt x="264" y="185"/>
                    </a:lnTo>
                    <a:lnTo>
                      <a:pt x="264" y="183"/>
                    </a:lnTo>
                    <a:lnTo>
                      <a:pt x="267" y="168"/>
                    </a:lnTo>
                    <a:lnTo>
                      <a:pt x="267" y="158"/>
                    </a:lnTo>
                    <a:lnTo>
                      <a:pt x="271" y="145"/>
                    </a:lnTo>
                    <a:lnTo>
                      <a:pt x="271" y="143"/>
                    </a:lnTo>
                    <a:lnTo>
                      <a:pt x="274" y="140"/>
                    </a:lnTo>
                    <a:lnTo>
                      <a:pt x="272" y="140"/>
                    </a:lnTo>
                    <a:lnTo>
                      <a:pt x="271" y="138"/>
                    </a:lnTo>
                    <a:lnTo>
                      <a:pt x="264" y="137"/>
                    </a:lnTo>
                    <a:lnTo>
                      <a:pt x="251" y="137"/>
                    </a:lnTo>
                    <a:lnTo>
                      <a:pt x="244" y="140"/>
                    </a:lnTo>
                    <a:lnTo>
                      <a:pt x="239" y="140"/>
                    </a:lnTo>
                    <a:lnTo>
                      <a:pt x="239" y="138"/>
                    </a:lnTo>
                    <a:lnTo>
                      <a:pt x="235" y="134"/>
                    </a:lnTo>
                    <a:lnTo>
                      <a:pt x="235" y="128"/>
                    </a:lnTo>
                    <a:lnTo>
                      <a:pt x="237" y="118"/>
                    </a:lnTo>
                    <a:lnTo>
                      <a:pt x="237" y="113"/>
                    </a:lnTo>
                    <a:lnTo>
                      <a:pt x="239" y="112"/>
                    </a:lnTo>
                    <a:lnTo>
                      <a:pt x="239" y="109"/>
                    </a:lnTo>
                    <a:lnTo>
                      <a:pt x="237" y="104"/>
                    </a:lnTo>
                    <a:lnTo>
                      <a:pt x="237" y="102"/>
                    </a:lnTo>
                    <a:lnTo>
                      <a:pt x="236" y="102"/>
                    </a:lnTo>
                    <a:lnTo>
                      <a:pt x="236" y="92"/>
                    </a:lnTo>
                    <a:lnTo>
                      <a:pt x="237" y="87"/>
                    </a:lnTo>
                    <a:lnTo>
                      <a:pt x="245" y="90"/>
                    </a:lnTo>
                    <a:lnTo>
                      <a:pt x="251" y="87"/>
                    </a:lnTo>
                    <a:lnTo>
                      <a:pt x="269" y="74"/>
                    </a:lnTo>
                    <a:lnTo>
                      <a:pt x="269" y="71"/>
                    </a:lnTo>
                    <a:lnTo>
                      <a:pt x="251" y="35"/>
                    </a:lnTo>
                    <a:lnTo>
                      <a:pt x="251" y="34"/>
                    </a:lnTo>
                    <a:lnTo>
                      <a:pt x="262" y="32"/>
                    </a:lnTo>
                    <a:lnTo>
                      <a:pt x="264" y="32"/>
                    </a:lnTo>
                    <a:lnTo>
                      <a:pt x="274" y="25"/>
                    </a:lnTo>
                    <a:lnTo>
                      <a:pt x="289" y="7"/>
                    </a:lnTo>
                    <a:lnTo>
                      <a:pt x="288" y="6"/>
                    </a:lnTo>
                    <a:lnTo>
                      <a:pt x="286" y="6"/>
                    </a:lnTo>
                    <a:lnTo>
                      <a:pt x="285" y="7"/>
                    </a:lnTo>
                    <a:lnTo>
                      <a:pt x="271" y="13"/>
                    </a:lnTo>
                    <a:lnTo>
                      <a:pt x="269" y="13"/>
                    </a:lnTo>
                    <a:lnTo>
                      <a:pt x="264" y="11"/>
                    </a:lnTo>
                    <a:lnTo>
                      <a:pt x="258" y="6"/>
                    </a:lnTo>
                    <a:lnTo>
                      <a:pt x="251" y="3"/>
                    </a:lnTo>
                    <a:lnTo>
                      <a:pt x="242" y="3"/>
                    </a:lnTo>
                    <a:lnTo>
                      <a:pt x="233" y="7"/>
                    </a:lnTo>
                    <a:lnTo>
                      <a:pt x="214" y="21"/>
                    </a:lnTo>
                    <a:lnTo>
                      <a:pt x="211" y="21"/>
                    </a:lnTo>
                    <a:lnTo>
                      <a:pt x="208" y="24"/>
                    </a:lnTo>
                    <a:lnTo>
                      <a:pt x="204" y="39"/>
                    </a:lnTo>
                    <a:lnTo>
                      <a:pt x="200" y="44"/>
                    </a:lnTo>
                    <a:lnTo>
                      <a:pt x="198" y="44"/>
                    </a:lnTo>
                    <a:lnTo>
                      <a:pt x="192" y="41"/>
                    </a:lnTo>
                    <a:lnTo>
                      <a:pt x="188" y="37"/>
                    </a:lnTo>
                    <a:lnTo>
                      <a:pt x="184" y="28"/>
                    </a:lnTo>
                    <a:lnTo>
                      <a:pt x="184" y="27"/>
                    </a:lnTo>
                    <a:lnTo>
                      <a:pt x="173" y="15"/>
                    </a:lnTo>
                    <a:lnTo>
                      <a:pt x="161" y="6"/>
                    </a:lnTo>
                    <a:lnTo>
                      <a:pt x="156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04" name="Freeform 634">
                <a:extLst>
                  <a:ext uri="{FF2B5EF4-FFF2-40B4-BE49-F238E27FC236}">
                    <a16:creationId xmlns:a16="http://schemas.microsoft.com/office/drawing/2014/main" id="{FAA493AD-F920-9A97-B24E-E48394F1CA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8" y="931"/>
                <a:ext cx="98" cy="119"/>
              </a:xfrm>
              <a:custGeom>
                <a:avLst/>
                <a:gdLst>
                  <a:gd name="T0" fmla="*/ 234 w 391"/>
                  <a:gd name="T1" fmla="*/ 1 h 476"/>
                  <a:gd name="T2" fmla="*/ 221 w 391"/>
                  <a:gd name="T3" fmla="*/ 18 h 476"/>
                  <a:gd name="T4" fmla="*/ 184 w 391"/>
                  <a:gd name="T5" fmla="*/ 20 h 476"/>
                  <a:gd name="T6" fmla="*/ 177 w 391"/>
                  <a:gd name="T7" fmla="*/ 38 h 476"/>
                  <a:gd name="T8" fmla="*/ 189 w 391"/>
                  <a:gd name="T9" fmla="*/ 75 h 476"/>
                  <a:gd name="T10" fmla="*/ 196 w 391"/>
                  <a:gd name="T11" fmla="*/ 95 h 476"/>
                  <a:gd name="T12" fmla="*/ 138 w 391"/>
                  <a:gd name="T13" fmla="*/ 126 h 476"/>
                  <a:gd name="T14" fmla="*/ 141 w 391"/>
                  <a:gd name="T15" fmla="*/ 137 h 476"/>
                  <a:gd name="T16" fmla="*/ 146 w 391"/>
                  <a:gd name="T17" fmla="*/ 191 h 476"/>
                  <a:gd name="T18" fmla="*/ 104 w 391"/>
                  <a:gd name="T19" fmla="*/ 197 h 476"/>
                  <a:gd name="T20" fmla="*/ 100 w 391"/>
                  <a:gd name="T21" fmla="*/ 243 h 476"/>
                  <a:gd name="T22" fmla="*/ 55 w 391"/>
                  <a:gd name="T23" fmla="*/ 260 h 476"/>
                  <a:gd name="T24" fmla="*/ 23 w 391"/>
                  <a:gd name="T25" fmla="*/ 268 h 476"/>
                  <a:gd name="T26" fmla="*/ 29 w 391"/>
                  <a:gd name="T27" fmla="*/ 288 h 476"/>
                  <a:gd name="T28" fmla="*/ 0 w 391"/>
                  <a:gd name="T29" fmla="*/ 327 h 476"/>
                  <a:gd name="T30" fmla="*/ 16 w 391"/>
                  <a:gd name="T31" fmla="*/ 335 h 476"/>
                  <a:gd name="T32" fmla="*/ 40 w 391"/>
                  <a:gd name="T33" fmla="*/ 349 h 476"/>
                  <a:gd name="T34" fmla="*/ 39 w 391"/>
                  <a:gd name="T35" fmla="*/ 372 h 476"/>
                  <a:gd name="T36" fmla="*/ 60 w 391"/>
                  <a:gd name="T37" fmla="*/ 356 h 476"/>
                  <a:gd name="T38" fmla="*/ 103 w 391"/>
                  <a:gd name="T39" fmla="*/ 373 h 476"/>
                  <a:gd name="T40" fmla="*/ 110 w 391"/>
                  <a:gd name="T41" fmla="*/ 392 h 476"/>
                  <a:gd name="T42" fmla="*/ 128 w 391"/>
                  <a:gd name="T43" fmla="*/ 383 h 476"/>
                  <a:gd name="T44" fmla="*/ 170 w 391"/>
                  <a:gd name="T45" fmla="*/ 372 h 476"/>
                  <a:gd name="T46" fmla="*/ 188 w 391"/>
                  <a:gd name="T47" fmla="*/ 373 h 476"/>
                  <a:gd name="T48" fmla="*/ 213 w 391"/>
                  <a:gd name="T49" fmla="*/ 380 h 476"/>
                  <a:gd name="T50" fmla="*/ 218 w 391"/>
                  <a:gd name="T51" fmla="*/ 405 h 476"/>
                  <a:gd name="T52" fmla="*/ 255 w 391"/>
                  <a:gd name="T53" fmla="*/ 418 h 476"/>
                  <a:gd name="T54" fmla="*/ 275 w 391"/>
                  <a:gd name="T55" fmla="*/ 409 h 476"/>
                  <a:gd name="T56" fmla="*/ 311 w 391"/>
                  <a:gd name="T57" fmla="*/ 409 h 476"/>
                  <a:gd name="T58" fmla="*/ 335 w 391"/>
                  <a:gd name="T59" fmla="*/ 430 h 476"/>
                  <a:gd name="T60" fmla="*/ 339 w 391"/>
                  <a:gd name="T61" fmla="*/ 447 h 476"/>
                  <a:gd name="T62" fmla="*/ 362 w 391"/>
                  <a:gd name="T63" fmla="*/ 473 h 476"/>
                  <a:gd name="T64" fmla="*/ 391 w 391"/>
                  <a:gd name="T65" fmla="*/ 459 h 476"/>
                  <a:gd name="T66" fmla="*/ 368 w 391"/>
                  <a:gd name="T67" fmla="*/ 439 h 476"/>
                  <a:gd name="T68" fmla="*/ 362 w 391"/>
                  <a:gd name="T69" fmla="*/ 409 h 476"/>
                  <a:gd name="T70" fmla="*/ 338 w 391"/>
                  <a:gd name="T71" fmla="*/ 392 h 476"/>
                  <a:gd name="T72" fmla="*/ 324 w 391"/>
                  <a:gd name="T73" fmla="*/ 351 h 476"/>
                  <a:gd name="T74" fmla="*/ 307 w 391"/>
                  <a:gd name="T75" fmla="*/ 324 h 476"/>
                  <a:gd name="T76" fmla="*/ 282 w 391"/>
                  <a:gd name="T77" fmla="*/ 314 h 476"/>
                  <a:gd name="T78" fmla="*/ 249 w 391"/>
                  <a:gd name="T79" fmla="*/ 292 h 476"/>
                  <a:gd name="T80" fmla="*/ 257 w 391"/>
                  <a:gd name="T81" fmla="*/ 285 h 476"/>
                  <a:gd name="T82" fmla="*/ 272 w 391"/>
                  <a:gd name="T83" fmla="*/ 278 h 476"/>
                  <a:gd name="T84" fmla="*/ 295 w 391"/>
                  <a:gd name="T85" fmla="*/ 257 h 476"/>
                  <a:gd name="T86" fmla="*/ 319 w 391"/>
                  <a:gd name="T87" fmla="*/ 235 h 476"/>
                  <a:gd name="T88" fmla="*/ 333 w 391"/>
                  <a:gd name="T89" fmla="*/ 210 h 476"/>
                  <a:gd name="T90" fmla="*/ 339 w 391"/>
                  <a:gd name="T91" fmla="*/ 222 h 476"/>
                  <a:gd name="T92" fmla="*/ 367 w 391"/>
                  <a:gd name="T93" fmla="*/ 217 h 476"/>
                  <a:gd name="T94" fmla="*/ 385 w 391"/>
                  <a:gd name="T95" fmla="*/ 193 h 476"/>
                  <a:gd name="T96" fmla="*/ 367 w 391"/>
                  <a:gd name="T97" fmla="*/ 183 h 476"/>
                  <a:gd name="T98" fmla="*/ 318 w 391"/>
                  <a:gd name="T99" fmla="*/ 161 h 476"/>
                  <a:gd name="T100" fmla="*/ 309 w 391"/>
                  <a:gd name="T101" fmla="*/ 143 h 476"/>
                  <a:gd name="T102" fmla="*/ 311 w 391"/>
                  <a:gd name="T103" fmla="*/ 106 h 476"/>
                  <a:gd name="T104" fmla="*/ 324 w 391"/>
                  <a:gd name="T105" fmla="*/ 94 h 476"/>
                  <a:gd name="T106" fmla="*/ 325 w 391"/>
                  <a:gd name="T107" fmla="*/ 75 h 476"/>
                  <a:gd name="T108" fmla="*/ 312 w 391"/>
                  <a:gd name="T109" fmla="*/ 74 h 476"/>
                  <a:gd name="T110" fmla="*/ 276 w 391"/>
                  <a:gd name="T111" fmla="*/ 83 h 476"/>
                  <a:gd name="T112" fmla="*/ 272 w 391"/>
                  <a:gd name="T113" fmla="*/ 66 h 476"/>
                  <a:gd name="T114" fmla="*/ 259 w 391"/>
                  <a:gd name="T115" fmla="*/ 54 h 476"/>
                  <a:gd name="T116" fmla="*/ 258 w 391"/>
                  <a:gd name="T117" fmla="*/ 24 h 4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91" h="476">
                    <a:moveTo>
                      <a:pt x="257" y="21"/>
                    </a:moveTo>
                    <a:lnTo>
                      <a:pt x="252" y="17"/>
                    </a:lnTo>
                    <a:lnTo>
                      <a:pt x="251" y="14"/>
                    </a:lnTo>
                    <a:lnTo>
                      <a:pt x="244" y="14"/>
                    </a:lnTo>
                    <a:lnTo>
                      <a:pt x="237" y="7"/>
                    </a:lnTo>
                    <a:lnTo>
                      <a:pt x="234" y="1"/>
                    </a:lnTo>
                    <a:lnTo>
                      <a:pt x="234" y="0"/>
                    </a:lnTo>
                    <a:lnTo>
                      <a:pt x="233" y="1"/>
                    </a:lnTo>
                    <a:lnTo>
                      <a:pt x="233" y="3"/>
                    </a:lnTo>
                    <a:lnTo>
                      <a:pt x="230" y="10"/>
                    </a:lnTo>
                    <a:lnTo>
                      <a:pt x="226" y="15"/>
                    </a:lnTo>
                    <a:lnTo>
                      <a:pt x="221" y="18"/>
                    </a:lnTo>
                    <a:lnTo>
                      <a:pt x="202" y="14"/>
                    </a:lnTo>
                    <a:lnTo>
                      <a:pt x="201" y="14"/>
                    </a:lnTo>
                    <a:lnTo>
                      <a:pt x="198" y="15"/>
                    </a:lnTo>
                    <a:lnTo>
                      <a:pt x="196" y="17"/>
                    </a:lnTo>
                    <a:lnTo>
                      <a:pt x="188" y="20"/>
                    </a:lnTo>
                    <a:lnTo>
                      <a:pt x="184" y="20"/>
                    </a:lnTo>
                    <a:lnTo>
                      <a:pt x="178" y="21"/>
                    </a:lnTo>
                    <a:lnTo>
                      <a:pt x="167" y="28"/>
                    </a:lnTo>
                    <a:lnTo>
                      <a:pt x="173" y="31"/>
                    </a:lnTo>
                    <a:lnTo>
                      <a:pt x="174" y="34"/>
                    </a:lnTo>
                    <a:lnTo>
                      <a:pt x="177" y="37"/>
                    </a:lnTo>
                    <a:lnTo>
                      <a:pt x="177" y="38"/>
                    </a:lnTo>
                    <a:lnTo>
                      <a:pt x="195" y="54"/>
                    </a:lnTo>
                    <a:lnTo>
                      <a:pt x="194" y="59"/>
                    </a:lnTo>
                    <a:lnTo>
                      <a:pt x="194" y="63"/>
                    </a:lnTo>
                    <a:lnTo>
                      <a:pt x="191" y="68"/>
                    </a:lnTo>
                    <a:lnTo>
                      <a:pt x="191" y="71"/>
                    </a:lnTo>
                    <a:lnTo>
                      <a:pt x="189" y="75"/>
                    </a:lnTo>
                    <a:lnTo>
                      <a:pt x="189" y="81"/>
                    </a:lnTo>
                    <a:lnTo>
                      <a:pt x="194" y="84"/>
                    </a:lnTo>
                    <a:lnTo>
                      <a:pt x="198" y="92"/>
                    </a:lnTo>
                    <a:lnTo>
                      <a:pt x="198" y="94"/>
                    </a:lnTo>
                    <a:lnTo>
                      <a:pt x="196" y="94"/>
                    </a:lnTo>
                    <a:lnTo>
                      <a:pt x="196" y="95"/>
                    </a:lnTo>
                    <a:lnTo>
                      <a:pt x="181" y="114"/>
                    </a:lnTo>
                    <a:lnTo>
                      <a:pt x="178" y="117"/>
                    </a:lnTo>
                    <a:lnTo>
                      <a:pt x="173" y="120"/>
                    </a:lnTo>
                    <a:lnTo>
                      <a:pt x="166" y="121"/>
                    </a:lnTo>
                    <a:lnTo>
                      <a:pt x="153" y="121"/>
                    </a:lnTo>
                    <a:lnTo>
                      <a:pt x="138" y="126"/>
                    </a:lnTo>
                    <a:lnTo>
                      <a:pt x="131" y="126"/>
                    </a:lnTo>
                    <a:lnTo>
                      <a:pt x="127" y="133"/>
                    </a:lnTo>
                    <a:lnTo>
                      <a:pt x="127" y="134"/>
                    </a:lnTo>
                    <a:lnTo>
                      <a:pt x="128" y="136"/>
                    </a:lnTo>
                    <a:lnTo>
                      <a:pt x="136" y="136"/>
                    </a:lnTo>
                    <a:lnTo>
                      <a:pt x="141" y="137"/>
                    </a:lnTo>
                    <a:lnTo>
                      <a:pt x="141" y="151"/>
                    </a:lnTo>
                    <a:lnTo>
                      <a:pt x="144" y="158"/>
                    </a:lnTo>
                    <a:lnTo>
                      <a:pt x="151" y="168"/>
                    </a:lnTo>
                    <a:lnTo>
                      <a:pt x="151" y="190"/>
                    </a:lnTo>
                    <a:lnTo>
                      <a:pt x="148" y="190"/>
                    </a:lnTo>
                    <a:lnTo>
                      <a:pt x="146" y="191"/>
                    </a:lnTo>
                    <a:lnTo>
                      <a:pt x="134" y="191"/>
                    </a:lnTo>
                    <a:lnTo>
                      <a:pt x="129" y="193"/>
                    </a:lnTo>
                    <a:lnTo>
                      <a:pt x="128" y="193"/>
                    </a:lnTo>
                    <a:lnTo>
                      <a:pt x="118" y="200"/>
                    </a:lnTo>
                    <a:lnTo>
                      <a:pt x="106" y="196"/>
                    </a:lnTo>
                    <a:lnTo>
                      <a:pt x="104" y="197"/>
                    </a:lnTo>
                    <a:lnTo>
                      <a:pt x="104" y="200"/>
                    </a:lnTo>
                    <a:lnTo>
                      <a:pt x="110" y="211"/>
                    </a:lnTo>
                    <a:lnTo>
                      <a:pt x="110" y="218"/>
                    </a:lnTo>
                    <a:lnTo>
                      <a:pt x="106" y="231"/>
                    </a:lnTo>
                    <a:lnTo>
                      <a:pt x="100" y="242"/>
                    </a:lnTo>
                    <a:lnTo>
                      <a:pt x="100" y="243"/>
                    </a:lnTo>
                    <a:lnTo>
                      <a:pt x="99" y="243"/>
                    </a:lnTo>
                    <a:lnTo>
                      <a:pt x="74" y="257"/>
                    </a:lnTo>
                    <a:lnTo>
                      <a:pt x="71" y="260"/>
                    </a:lnTo>
                    <a:lnTo>
                      <a:pt x="62" y="261"/>
                    </a:lnTo>
                    <a:lnTo>
                      <a:pt x="60" y="260"/>
                    </a:lnTo>
                    <a:lnTo>
                      <a:pt x="55" y="260"/>
                    </a:lnTo>
                    <a:lnTo>
                      <a:pt x="54" y="261"/>
                    </a:lnTo>
                    <a:lnTo>
                      <a:pt x="51" y="267"/>
                    </a:lnTo>
                    <a:lnTo>
                      <a:pt x="51" y="268"/>
                    </a:lnTo>
                    <a:lnTo>
                      <a:pt x="50" y="271"/>
                    </a:lnTo>
                    <a:lnTo>
                      <a:pt x="23" y="270"/>
                    </a:lnTo>
                    <a:lnTo>
                      <a:pt x="23" y="268"/>
                    </a:lnTo>
                    <a:lnTo>
                      <a:pt x="22" y="272"/>
                    </a:lnTo>
                    <a:lnTo>
                      <a:pt x="22" y="278"/>
                    </a:lnTo>
                    <a:lnTo>
                      <a:pt x="23" y="279"/>
                    </a:lnTo>
                    <a:lnTo>
                      <a:pt x="30" y="279"/>
                    </a:lnTo>
                    <a:lnTo>
                      <a:pt x="29" y="286"/>
                    </a:lnTo>
                    <a:lnTo>
                      <a:pt x="29" y="288"/>
                    </a:lnTo>
                    <a:lnTo>
                      <a:pt x="27" y="289"/>
                    </a:lnTo>
                    <a:lnTo>
                      <a:pt x="26" y="289"/>
                    </a:lnTo>
                    <a:lnTo>
                      <a:pt x="25" y="293"/>
                    </a:lnTo>
                    <a:lnTo>
                      <a:pt x="16" y="309"/>
                    </a:lnTo>
                    <a:lnTo>
                      <a:pt x="9" y="318"/>
                    </a:lnTo>
                    <a:lnTo>
                      <a:pt x="0" y="327"/>
                    </a:lnTo>
                    <a:lnTo>
                      <a:pt x="0" y="328"/>
                    </a:lnTo>
                    <a:lnTo>
                      <a:pt x="4" y="334"/>
                    </a:lnTo>
                    <a:lnTo>
                      <a:pt x="4" y="335"/>
                    </a:lnTo>
                    <a:lnTo>
                      <a:pt x="5" y="334"/>
                    </a:lnTo>
                    <a:lnTo>
                      <a:pt x="16" y="331"/>
                    </a:lnTo>
                    <a:lnTo>
                      <a:pt x="16" y="335"/>
                    </a:lnTo>
                    <a:lnTo>
                      <a:pt x="18" y="335"/>
                    </a:lnTo>
                    <a:lnTo>
                      <a:pt x="22" y="334"/>
                    </a:lnTo>
                    <a:lnTo>
                      <a:pt x="25" y="334"/>
                    </a:lnTo>
                    <a:lnTo>
                      <a:pt x="26" y="335"/>
                    </a:lnTo>
                    <a:lnTo>
                      <a:pt x="34" y="339"/>
                    </a:lnTo>
                    <a:lnTo>
                      <a:pt x="40" y="349"/>
                    </a:lnTo>
                    <a:lnTo>
                      <a:pt x="36" y="363"/>
                    </a:lnTo>
                    <a:lnTo>
                      <a:pt x="34" y="366"/>
                    </a:lnTo>
                    <a:lnTo>
                      <a:pt x="34" y="368"/>
                    </a:lnTo>
                    <a:lnTo>
                      <a:pt x="37" y="370"/>
                    </a:lnTo>
                    <a:lnTo>
                      <a:pt x="39" y="370"/>
                    </a:lnTo>
                    <a:lnTo>
                      <a:pt x="39" y="372"/>
                    </a:lnTo>
                    <a:lnTo>
                      <a:pt x="40" y="370"/>
                    </a:lnTo>
                    <a:lnTo>
                      <a:pt x="41" y="370"/>
                    </a:lnTo>
                    <a:lnTo>
                      <a:pt x="54" y="368"/>
                    </a:lnTo>
                    <a:lnTo>
                      <a:pt x="57" y="366"/>
                    </a:lnTo>
                    <a:lnTo>
                      <a:pt x="57" y="356"/>
                    </a:lnTo>
                    <a:lnTo>
                      <a:pt x="60" y="356"/>
                    </a:lnTo>
                    <a:lnTo>
                      <a:pt x="60" y="358"/>
                    </a:lnTo>
                    <a:lnTo>
                      <a:pt x="61" y="358"/>
                    </a:lnTo>
                    <a:lnTo>
                      <a:pt x="84" y="369"/>
                    </a:lnTo>
                    <a:lnTo>
                      <a:pt x="84" y="370"/>
                    </a:lnTo>
                    <a:lnTo>
                      <a:pt x="86" y="372"/>
                    </a:lnTo>
                    <a:lnTo>
                      <a:pt x="103" y="373"/>
                    </a:lnTo>
                    <a:lnTo>
                      <a:pt x="110" y="373"/>
                    </a:lnTo>
                    <a:lnTo>
                      <a:pt x="110" y="375"/>
                    </a:lnTo>
                    <a:lnTo>
                      <a:pt x="111" y="383"/>
                    </a:lnTo>
                    <a:lnTo>
                      <a:pt x="111" y="384"/>
                    </a:lnTo>
                    <a:lnTo>
                      <a:pt x="110" y="385"/>
                    </a:lnTo>
                    <a:lnTo>
                      <a:pt x="110" y="392"/>
                    </a:lnTo>
                    <a:lnTo>
                      <a:pt x="118" y="395"/>
                    </a:lnTo>
                    <a:lnTo>
                      <a:pt x="122" y="395"/>
                    </a:lnTo>
                    <a:lnTo>
                      <a:pt x="125" y="394"/>
                    </a:lnTo>
                    <a:lnTo>
                      <a:pt x="127" y="394"/>
                    </a:lnTo>
                    <a:lnTo>
                      <a:pt x="127" y="385"/>
                    </a:lnTo>
                    <a:lnTo>
                      <a:pt x="128" y="383"/>
                    </a:lnTo>
                    <a:lnTo>
                      <a:pt x="134" y="381"/>
                    </a:lnTo>
                    <a:lnTo>
                      <a:pt x="142" y="381"/>
                    </a:lnTo>
                    <a:lnTo>
                      <a:pt x="156" y="383"/>
                    </a:lnTo>
                    <a:lnTo>
                      <a:pt x="167" y="376"/>
                    </a:lnTo>
                    <a:lnTo>
                      <a:pt x="168" y="375"/>
                    </a:lnTo>
                    <a:lnTo>
                      <a:pt x="170" y="372"/>
                    </a:lnTo>
                    <a:lnTo>
                      <a:pt x="171" y="370"/>
                    </a:lnTo>
                    <a:lnTo>
                      <a:pt x="175" y="369"/>
                    </a:lnTo>
                    <a:lnTo>
                      <a:pt x="184" y="370"/>
                    </a:lnTo>
                    <a:lnTo>
                      <a:pt x="187" y="372"/>
                    </a:lnTo>
                    <a:lnTo>
                      <a:pt x="187" y="373"/>
                    </a:lnTo>
                    <a:lnTo>
                      <a:pt x="188" y="373"/>
                    </a:lnTo>
                    <a:lnTo>
                      <a:pt x="191" y="375"/>
                    </a:lnTo>
                    <a:lnTo>
                      <a:pt x="194" y="377"/>
                    </a:lnTo>
                    <a:lnTo>
                      <a:pt x="204" y="381"/>
                    </a:lnTo>
                    <a:lnTo>
                      <a:pt x="209" y="381"/>
                    </a:lnTo>
                    <a:lnTo>
                      <a:pt x="212" y="377"/>
                    </a:lnTo>
                    <a:lnTo>
                      <a:pt x="213" y="380"/>
                    </a:lnTo>
                    <a:lnTo>
                      <a:pt x="215" y="380"/>
                    </a:lnTo>
                    <a:lnTo>
                      <a:pt x="215" y="385"/>
                    </a:lnTo>
                    <a:lnTo>
                      <a:pt x="213" y="392"/>
                    </a:lnTo>
                    <a:lnTo>
                      <a:pt x="213" y="395"/>
                    </a:lnTo>
                    <a:lnTo>
                      <a:pt x="218" y="404"/>
                    </a:lnTo>
                    <a:lnTo>
                      <a:pt x="218" y="405"/>
                    </a:lnTo>
                    <a:lnTo>
                      <a:pt x="240" y="408"/>
                    </a:lnTo>
                    <a:lnTo>
                      <a:pt x="242" y="408"/>
                    </a:lnTo>
                    <a:lnTo>
                      <a:pt x="244" y="409"/>
                    </a:lnTo>
                    <a:lnTo>
                      <a:pt x="245" y="409"/>
                    </a:lnTo>
                    <a:lnTo>
                      <a:pt x="252" y="415"/>
                    </a:lnTo>
                    <a:lnTo>
                      <a:pt x="255" y="418"/>
                    </a:lnTo>
                    <a:lnTo>
                      <a:pt x="259" y="420"/>
                    </a:lnTo>
                    <a:lnTo>
                      <a:pt x="266" y="420"/>
                    </a:lnTo>
                    <a:lnTo>
                      <a:pt x="269" y="422"/>
                    </a:lnTo>
                    <a:lnTo>
                      <a:pt x="272" y="420"/>
                    </a:lnTo>
                    <a:lnTo>
                      <a:pt x="273" y="418"/>
                    </a:lnTo>
                    <a:lnTo>
                      <a:pt x="275" y="409"/>
                    </a:lnTo>
                    <a:lnTo>
                      <a:pt x="275" y="408"/>
                    </a:lnTo>
                    <a:lnTo>
                      <a:pt x="276" y="408"/>
                    </a:lnTo>
                    <a:lnTo>
                      <a:pt x="282" y="405"/>
                    </a:lnTo>
                    <a:lnTo>
                      <a:pt x="290" y="404"/>
                    </a:lnTo>
                    <a:lnTo>
                      <a:pt x="300" y="404"/>
                    </a:lnTo>
                    <a:lnTo>
                      <a:pt x="311" y="409"/>
                    </a:lnTo>
                    <a:lnTo>
                      <a:pt x="314" y="415"/>
                    </a:lnTo>
                    <a:lnTo>
                      <a:pt x="315" y="419"/>
                    </a:lnTo>
                    <a:lnTo>
                      <a:pt x="315" y="423"/>
                    </a:lnTo>
                    <a:lnTo>
                      <a:pt x="317" y="426"/>
                    </a:lnTo>
                    <a:lnTo>
                      <a:pt x="321" y="429"/>
                    </a:lnTo>
                    <a:lnTo>
                      <a:pt x="335" y="430"/>
                    </a:lnTo>
                    <a:lnTo>
                      <a:pt x="340" y="432"/>
                    </a:lnTo>
                    <a:lnTo>
                      <a:pt x="343" y="432"/>
                    </a:lnTo>
                    <a:lnTo>
                      <a:pt x="345" y="433"/>
                    </a:lnTo>
                    <a:lnTo>
                      <a:pt x="345" y="440"/>
                    </a:lnTo>
                    <a:lnTo>
                      <a:pt x="343" y="443"/>
                    </a:lnTo>
                    <a:lnTo>
                      <a:pt x="339" y="447"/>
                    </a:lnTo>
                    <a:lnTo>
                      <a:pt x="335" y="448"/>
                    </a:lnTo>
                    <a:lnTo>
                      <a:pt x="335" y="452"/>
                    </a:lnTo>
                    <a:lnTo>
                      <a:pt x="343" y="461"/>
                    </a:lnTo>
                    <a:lnTo>
                      <a:pt x="349" y="465"/>
                    </a:lnTo>
                    <a:lnTo>
                      <a:pt x="352" y="469"/>
                    </a:lnTo>
                    <a:lnTo>
                      <a:pt x="362" y="473"/>
                    </a:lnTo>
                    <a:lnTo>
                      <a:pt x="368" y="475"/>
                    </a:lnTo>
                    <a:lnTo>
                      <a:pt x="371" y="476"/>
                    </a:lnTo>
                    <a:lnTo>
                      <a:pt x="375" y="476"/>
                    </a:lnTo>
                    <a:lnTo>
                      <a:pt x="382" y="475"/>
                    </a:lnTo>
                    <a:lnTo>
                      <a:pt x="389" y="468"/>
                    </a:lnTo>
                    <a:lnTo>
                      <a:pt x="391" y="459"/>
                    </a:lnTo>
                    <a:lnTo>
                      <a:pt x="389" y="451"/>
                    </a:lnTo>
                    <a:lnTo>
                      <a:pt x="388" y="448"/>
                    </a:lnTo>
                    <a:lnTo>
                      <a:pt x="386" y="448"/>
                    </a:lnTo>
                    <a:lnTo>
                      <a:pt x="388" y="447"/>
                    </a:lnTo>
                    <a:lnTo>
                      <a:pt x="375" y="443"/>
                    </a:lnTo>
                    <a:lnTo>
                      <a:pt x="368" y="439"/>
                    </a:lnTo>
                    <a:lnTo>
                      <a:pt x="361" y="425"/>
                    </a:lnTo>
                    <a:lnTo>
                      <a:pt x="360" y="420"/>
                    </a:lnTo>
                    <a:lnTo>
                      <a:pt x="360" y="415"/>
                    </a:lnTo>
                    <a:lnTo>
                      <a:pt x="361" y="413"/>
                    </a:lnTo>
                    <a:lnTo>
                      <a:pt x="361" y="411"/>
                    </a:lnTo>
                    <a:lnTo>
                      <a:pt x="362" y="409"/>
                    </a:lnTo>
                    <a:lnTo>
                      <a:pt x="365" y="408"/>
                    </a:lnTo>
                    <a:lnTo>
                      <a:pt x="365" y="402"/>
                    </a:lnTo>
                    <a:lnTo>
                      <a:pt x="364" y="402"/>
                    </a:lnTo>
                    <a:lnTo>
                      <a:pt x="362" y="401"/>
                    </a:lnTo>
                    <a:lnTo>
                      <a:pt x="360" y="399"/>
                    </a:lnTo>
                    <a:lnTo>
                      <a:pt x="338" y="392"/>
                    </a:lnTo>
                    <a:lnTo>
                      <a:pt x="328" y="387"/>
                    </a:lnTo>
                    <a:lnTo>
                      <a:pt x="328" y="385"/>
                    </a:lnTo>
                    <a:lnTo>
                      <a:pt x="315" y="370"/>
                    </a:lnTo>
                    <a:lnTo>
                      <a:pt x="315" y="366"/>
                    </a:lnTo>
                    <a:lnTo>
                      <a:pt x="319" y="363"/>
                    </a:lnTo>
                    <a:lnTo>
                      <a:pt x="324" y="351"/>
                    </a:lnTo>
                    <a:lnTo>
                      <a:pt x="324" y="348"/>
                    </a:lnTo>
                    <a:lnTo>
                      <a:pt x="322" y="346"/>
                    </a:lnTo>
                    <a:lnTo>
                      <a:pt x="319" y="341"/>
                    </a:lnTo>
                    <a:lnTo>
                      <a:pt x="318" y="339"/>
                    </a:lnTo>
                    <a:lnTo>
                      <a:pt x="315" y="327"/>
                    </a:lnTo>
                    <a:lnTo>
                      <a:pt x="307" y="324"/>
                    </a:lnTo>
                    <a:lnTo>
                      <a:pt x="304" y="325"/>
                    </a:lnTo>
                    <a:lnTo>
                      <a:pt x="304" y="324"/>
                    </a:lnTo>
                    <a:lnTo>
                      <a:pt x="302" y="324"/>
                    </a:lnTo>
                    <a:lnTo>
                      <a:pt x="297" y="320"/>
                    </a:lnTo>
                    <a:lnTo>
                      <a:pt x="285" y="320"/>
                    </a:lnTo>
                    <a:lnTo>
                      <a:pt x="282" y="314"/>
                    </a:lnTo>
                    <a:lnTo>
                      <a:pt x="279" y="314"/>
                    </a:lnTo>
                    <a:lnTo>
                      <a:pt x="268" y="310"/>
                    </a:lnTo>
                    <a:lnTo>
                      <a:pt x="255" y="309"/>
                    </a:lnTo>
                    <a:lnTo>
                      <a:pt x="251" y="305"/>
                    </a:lnTo>
                    <a:lnTo>
                      <a:pt x="249" y="300"/>
                    </a:lnTo>
                    <a:lnTo>
                      <a:pt x="249" y="292"/>
                    </a:lnTo>
                    <a:lnTo>
                      <a:pt x="251" y="291"/>
                    </a:lnTo>
                    <a:lnTo>
                      <a:pt x="251" y="289"/>
                    </a:lnTo>
                    <a:lnTo>
                      <a:pt x="252" y="288"/>
                    </a:lnTo>
                    <a:lnTo>
                      <a:pt x="252" y="284"/>
                    </a:lnTo>
                    <a:lnTo>
                      <a:pt x="257" y="284"/>
                    </a:lnTo>
                    <a:lnTo>
                      <a:pt x="257" y="285"/>
                    </a:lnTo>
                    <a:lnTo>
                      <a:pt x="258" y="285"/>
                    </a:lnTo>
                    <a:lnTo>
                      <a:pt x="259" y="286"/>
                    </a:lnTo>
                    <a:lnTo>
                      <a:pt x="262" y="286"/>
                    </a:lnTo>
                    <a:lnTo>
                      <a:pt x="269" y="284"/>
                    </a:lnTo>
                    <a:lnTo>
                      <a:pt x="271" y="282"/>
                    </a:lnTo>
                    <a:lnTo>
                      <a:pt x="272" y="278"/>
                    </a:lnTo>
                    <a:lnTo>
                      <a:pt x="282" y="263"/>
                    </a:lnTo>
                    <a:lnTo>
                      <a:pt x="288" y="261"/>
                    </a:lnTo>
                    <a:lnTo>
                      <a:pt x="293" y="264"/>
                    </a:lnTo>
                    <a:lnTo>
                      <a:pt x="297" y="264"/>
                    </a:lnTo>
                    <a:lnTo>
                      <a:pt x="297" y="261"/>
                    </a:lnTo>
                    <a:lnTo>
                      <a:pt x="295" y="257"/>
                    </a:lnTo>
                    <a:lnTo>
                      <a:pt x="297" y="256"/>
                    </a:lnTo>
                    <a:lnTo>
                      <a:pt x="297" y="251"/>
                    </a:lnTo>
                    <a:lnTo>
                      <a:pt x="298" y="250"/>
                    </a:lnTo>
                    <a:lnTo>
                      <a:pt x="300" y="250"/>
                    </a:lnTo>
                    <a:lnTo>
                      <a:pt x="318" y="236"/>
                    </a:lnTo>
                    <a:lnTo>
                      <a:pt x="319" y="235"/>
                    </a:lnTo>
                    <a:lnTo>
                      <a:pt x="324" y="229"/>
                    </a:lnTo>
                    <a:lnTo>
                      <a:pt x="326" y="225"/>
                    </a:lnTo>
                    <a:lnTo>
                      <a:pt x="325" y="222"/>
                    </a:lnTo>
                    <a:lnTo>
                      <a:pt x="325" y="217"/>
                    </a:lnTo>
                    <a:lnTo>
                      <a:pt x="328" y="214"/>
                    </a:lnTo>
                    <a:lnTo>
                      <a:pt x="333" y="210"/>
                    </a:lnTo>
                    <a:lnTo>
                      <a:pt x="335" y="210"/>
                    </a:lnTo>
                    <a:lnTo>
                      <a:pt x="335" y="211"/>
                    </a:lnTo>
                    <a:lnTo>
                      <a:pt x="336" y="214"/>
                    </a:lnTo>
                    <a:lnTo>
                      <a:pt x="336" y="218"/>
                    </a:lnTo>
                    <a:lnTo>
                      <a:pt x="338" y="219"/>
                    </a:lnTo>
                    <a:lnTo>
                      <a:pt x="339" y="222"/>
                    </a:lnTo>
                    <a:lnTo>
                      <a:pt x="347" y="228"/>
                    </a:lnTo>
                    <a:lnTo>
                      <a:pt x="358" y="228"/>
                    </a:lnTo>
                    <a:lnTo>
                      <a:pt x="361" y="225"/>
                    </a:lnTo>
                    <a:lnTo>
                      <a:pt x="362" y="222"/>
                    </a:lnTo>
                    <a:lnTo>
                      <a:pt x="365" y="218"/>
                    </a:lnTo>
                    <a:lnTo>
                      <a:pt x="367" y="217"/>
                    </a:lnTo>
                    <a:lnTo>
                      <a:pt x="372" y="217"/>
                    </a:lnTo>
                    <a:lnTo>
                      <a:pt x="372" y="215"/>
                    </a:lnTo>
                    <a:lnTo>
                      <a:pt x="379" y="200"/>
                    </a:lnTo>
                    <a:lnTo>
                      <a:pt x="384" y="196"/>
                    </a:lnTo>
                    <a:lnTo>
                      <a:pt x="384" y="194"/>
                    </a:lnTo>
                    <a:lnTo>
                      <a:pt x="385" y="193"/>
                    </a:lnTo>
                    <a:lnTo>
                      <a:pt x="385" y="187"/>
                    </a:lnTo>
                    <a:lnTo>
                      <a:pt x="374" y="188"/>
                    </a:lnTo>
                    <a:lnTo>
                      <a:pt x="372" y="188"/>
                    </a:lnTo>
                    <a:lnTo>
                      <a:pt x="371" y="190"/>
                    </a:lnTo>
                    <a:lnTo>
                      <a:pt x="369" y="188"/>
                    </a:lnTo>
                    <a:lnTo>
                      <a:pt x="367" y="183"/>
                    </a:lnTo>
                    <a:lnTo>
                      <a:pt x="367" y="181"/>
                    </a:lnTo>
                    <a:lnTo>
                      <a:pt x="345" y="180"/>
                    </a:lnTo>
                    <a:lnTo>
                      <a:pt x="338" y="176"/>
                    </a:lnTo>
                    <a:lnTo>
                      <a:pt x="328" y="168"/>
                    </a:lnTo>
                    <a:lnTo>
                      <a:pt x="322" y="165"/>
                    </a:lnTo>
                    <a:lnTo>
                      <a:pt x="318" y="161"/>
                    </a:lnTo>
                    <a:lnTo>
                      <a:pt x="312" y="158"/>
                    </a:lnTo>
                    <a:lnTo>
                      <a:pt x="309" y="154"/>
                    </a:lnTo>
                    <a:lnTo>
                      <a:pt x="309" y="152"/>
                    </a:lnTo>
                    <a:lnTo>
                      <a:pt x="311" y="151"/>
                    </a:lnTo>
                    <a:lnTo>
                      <a:pt x="311" y="147"/>
                    </a:lnTo>
                    <a:lnTo>
                      <a:pt x="309" y="143"/>
                    </a:lnTo>
                    <a:lnTo>
                      <a:pt x="308" y="141"/>
                    </a:lnTo>
                    <a:lnTo>
                      <a:pt x="311" y="128"/>
                    </a:lnTo>
                    <a:lnTo>
                      <a:pt x="309" y="126"/>
                    </a:lnTo>
                    <a:lnTo>
                      <a:pt x="309" y="112"/>
                    </a:lnTo>
                    <a:lnTo>
                      <a:pt x="311" y="108"/>
                    </a:lnTo>
                    <a:lnTo>
                      <a:pt x="311" y="106"/>
                    </a:lnTo>
                    <a:lnTo>
                      <a:pt x="315" y="102"/>
                    </a:lnTo>
                    <a:lnTo>
                      <a:pt x="318" y="101"/>
                    </a:lnTo>
                    <a:lnTo>
                      <a:pt x="322" y="99"/>
                    </a:lnTo>
                    <a:lnTo>
                      <a:pt x="324" y="98"/>
                    </a:lnTo>
                    <a:lnTo>
                      <a:pt x="325" y="95"/>
                    </a:lnTo>
                    <a:lnTo>
                      <a:pt x="324" y="94"/>
                    </a:lnTo>
                    <a:lnTo>
                      <a:pt x="321" y="92"/>
                    </a:lnTo>
                    <a:lnTo>
                      <a:pt x="321" y="85"/>
                    </a:lnTo>
                    <a:lnTo>
                      <a:pt x="322" y="83"/>
                    </a:lnTo>
                    <a:lnTo>
                      <a:pt x="322" y="80"/>
                    </a:lnTo>
                    <a:lnTo>
                      <a:pt x="324" y="77"/>
                    </a:lnTo>
                    <a:lnTo>
                      <a:pt x="325" y="75"/>
                    </a:lnTo>
                    <a:lnTo>
                      <a:pt x="325" y="74"/>
                    </a:lnTo>
                    <a:lnTo>
                      <a:pt x="326" y="71"/>
                    </a:lnTo>
                    <a:lnTo>
                      <a:pt x="325" y="70"/>
                    </a:lnTo>
                    <a:lnTo>
                      <a:pt x="324" y="71"/>
                    </a:lnTo>
                    <a:lnTo>
                      <a:pt x="315" y="73"/>
                    </a:lnTo>
                    <a:lnTo>
                      <a:pt x="312" y="74"/>
                    </a:lnTo>
                    <a:lnTo>
                      <a:pt x="309" y="74"/>
                    </a:lnTo>
                    <a:lnTo>
                      <a:pt x="302" y="75"/>
                    </a:lnTo>
                    <a:lnTo>
                      <a:pt x="301" y="75"/>
                    </a:lnTo>
                    <a:lnTo>
                      <a:pt x="293" y="78"/>
                    </a:lnTo>
                    <a:lnTo>
                      <a:pt x="283" y="83"/>
                    </a:lnTo>
                    <a:lnTo>
                      <a:pt x="276" y="83"/>
                    </a:lnTo>
                    <a:lnTo>
                      <a:pt x="269" y="75"/>
                    </a:lnTo>
                    <a:lnTo>
                      <a:pt x="262" y="75"/>
                    </a:lnTo>
                    <a:lnTo>
                      <a:pt x="262" y="74"/>
                    </a:lnTo>
                    <a:lnTo>
                      <a:pt x="265" y="68"/>
                    </a:lnTo>
                    <a:lnTo>
                      <a:pt x="269" y="67"/>
                    </a:lnTo>
                    <a:lnTo>
                      <a:pt x="272" y="66"/>
                    </a:lnTo>
                    <a:lnTo>
                      <a:pt x="273" y="66"/>
                    </a:lnTo>
                    <a:lnTo>
                      <a:pt x="276" y="64"/>
                    </a:lnTo>
                    <a:lnTo>
                      <a:pt x="276" y="63"/>
                    </a:lnTo>
                    <a:lnTo>
                      <a:pt x="275" y="61"/>
                    </a:lnTo>
                    <a:lnTo>
                      <a:pt x="268" y="57"/>
                    </a:lnTo>
                    <a:lnTo>
                      <a:pt x="259" y="54"/>
                    </a:lnTo>
                    <a:lnTo>
                      <a:pt x="259" y="49"/>
                    </a:lnTo>
                    <a:lnTo>
                      <a:pt x="261" y="46"/>
                    </a:lnTo>
                    <a:lnTo>
                      <a:pt x="261" y="44"/>
                    </a:lnTo>
                    <a:lnTo>
                      <a:pt x="259" y="41"/>
                    </a:lnTo>
                    <a:lnTo>
                      <a:pt x="259" y="34"/>
                    </a:lnTo>
                    <a:lnTo>
                      <a:pt x="258" y="24"/>
                    </a:lnTo>
                    <a:lnTo>
                      <a:pt x="257" y="2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05" name="Freeform 635">
                <a:extLst>
                  <a:ext uri="{FF2B5EF4-FFF2-40B4-BE49-F238E27FC236}">
                    <a16:creationId xmlns:a16="http://schemas.microsoft.com/office/drawing/2014/main" id="{557AB1DB-091D-55AB-8F01-9AEBB2B086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915"/>
                <a:ext cx="207" cy="130"/>
              </a:xfrm>
              <a:custGeom>
                <a:avLst/>
                <a:gdLst>
                  <a:gd name="T0" fmla="*/ 140 w 825"/>
                  <a:gd name="T1" fmla="*/ 190 h 519"/>
                  <a:gd name="T2" fmla="*/ 144 w 825"/>
                  <a:gd name="T3" fmla="*/ 200 h 519"/>
                  <a:gd name="T4" fmla="*/ 178 w 825"/>
                  <a:gd name="T5" fmla="*/ 221 h 519"/>
                  <a:gd name="T6" fmla="*/ 136 w 825"/>
                  <a:gd name="T7" fmla="*/ 257 h 519"/>
                  <a:gd name="T8" fmla="*/ 113 w 825"/>
                  <a:gd name="T9" fmla="*/ 286 h 519"/>
                  <a:gd name="T10" fmla="*/ 86 w 825"/>
                  <a:gd name="T11" fmla="*/ 275 h 519"/>
                  <a:gd name="T12" fmla="*/ 70 w 825"/>
                  <a:gd name="T13" fmla="*/ 299 h 519"/>
                  <a:gd name="T14" fmla="*/ 48 w 825"/>
                  <a:gd name="T15" fmla="*/ 328 h 519"/>
                  <a:gd name="T16" fmla="*/ 10 w 825"/>
                  <a:gd name="T17" fmla="*/ 350 h 519"/>
                  <a:gd name="T18" fmla="*/ 0 w 825"/>
                  <a:gd name="T19" fmla="*/ 356 h 519"/>
                  <a:gd name="T20" fmla="*/ 48 w 825"/>
                  <a:gd name="T21" fmla="*/ 384 h 519"/>
                  <a:gd name="T22" fmla="*/ 73 w 825"/>
                  <a:gd name="T23" fmla="*/ 410 h 519"/>
                  <a:gd name="T24" fmla="*/ 89 w 825"/>
                  <a:gd name="T25" fmla="*/ 456 h 519"/>
                  <a:gd name="T26" fmla="*/ 140 w 825"/>
                  <a:gd name="T27" fmla="*/ 452 h 519"/>
                  <a:gd name="T28" fmla="*/ 199 w 825"/>
                  <a:gd name="T29" fmla="*/ 462 h 519"/>
                  <a:gd name="T30" fmla="*/ 239 w 825"/>
                  <a:gd name="T31" fmla="*/ 448 h 519"/>
                  <a:gd name="T32" fmla="*/ 280 w 825"/>
                  <a:gd name="T33" fmla="*/ 479 h 519"/>
                  <a:gd name="T34" fmla="*/ 320 w 825"/>
                  <a:gd name="T35" fmla="*/ 500 h 519"/>
                  <a:gd name="T36" fmla="*/ 372 w 825"/>
                  <a:gd name="T37" fmla="*/ 496 h 519"/>
                  <a:gd name="T38" fmla="*/ 397 w 825"/>
                  <a:gd name="T39" fmla="*/ 486 h 519"/>
                  <a:gd name="T40" fmla="*/ 387 w 825"/>
                  <a:gd name="T41" fmla="*/ 518 h 519"/>
                  <a:gd name="T42" fmla="*/ 427 w 825"/>
                  <a:gd name="T43" fmla="*/ 486 h 519"/>
                  <a:gd name="T44" fmla="*/ 460 w 825"/>
                  <a:gd name="T45" fmla="*/ 459 h 519"/>
                  <a:gd name="T46" fmla="*/ 530 w 825"/>
                  <a:gd name="T47" fmla="*/ 430 h 519"/>
                  <a:gd name="T48" fmla="*/ 559 w 825"/>
                  <a:gd name="T49" fmla="*/ 398 h 519"/>
                  <a:gd name="T50" fmla="*/ 611 w 825"/>
                  <a:gd name="T51" fmla="*/ 370 h 519"/>
                  <a:gd name="T52" fmla="*/ 612 w 825"/>
                  <a:gd name="T53" fmla="*/ 395 h 519"/>
                  <a:gd name="T54" fmla="*/ 678 w 825"/>
                  <a:gd name="T55" fmla="*/ 381 h 519"/>
                  <a:gd name="T56" fmla="*/ 729 w 825"/>
                  <a:gd name="T57" fmla="*/ 362 h 519"/>
                  <a:gd name="T58" fmla="*/ 775 w 825"/>
                  <a:gd name="T59" fmla="*/ 367 h 519"/>
                  <a:gd name="T60" fmla="*/ 787 w 825"/>
                  <a:gd name="T61" fmla="*/ 346 h 519"/>
                  <a:gd name="T62" fmla="*/ 822 w 825"/>
                  <a:gd name="T63" fmla="*/ 327 h 519"/>
                  <a:gd name="T64" fmla="*/ 780 w 825"/>
                  <a:gd name="T65" fmla="*/ 314 h 519"/>
                  <a:gd name="T66" fmla="*/ 738 w 825"/>
                  <a:gd name="T67" fmla="*/ 283 h 519"/>
                  <a:gd name="T68" fmla="*/ 763 w 825"/>
                  <a:gd name="T69" fmla="*/ 264 h 519"/>
                  <a:gd name="T70" fmla="*/ 748 w 825"/>
                  <a:gd name="T71" fmla="*/ 226 h 519"/>
                  <a:gd name="T72" fmla="*/ 708 w 825"/>
                  <a:gd name="T73" fmla="*/ 197 h 519"/>
                  <a:gd name="T74" fmla="*/ 697 w 825"/>
                  <a:gd name="T75" fmla="*/ 187 h 519"/>
                  <a:gd name="T76" fmla="*/ 675 w 825"/>
                  <a:gd name="T77" fmla="*/ 191 h 519"/>
                  <a:gd name="T78" fmla="*/ 637 w 825"/>
                  <a:gd name="T79" fmla="*/ 194 h 519"/>
                  <a:gd name="T80" fmla="*/ 628 w 825"/>
                  <a:gd name="T81" fmla="*/ 147 h 519"/>
                  <a:gd name="T82" fmla="*/ 604 w 825"/>
                  <a:gd name="T83" fmla="*/ 159 h 519"/>
                  <a:gd name="T84" fmla="*/ 558 w 825"/>
                  <a:gd name="T85" fmla="*/ 178 h 519"/>
                  <a:gd name="T86" fmla="*/ 566 w 825"/>
                  <a:gd name="T87" fmla="*/ 145 h 519"/>
                  <a:gd name="T88" fmla="*/ 545 w 825"/>
                  <a:gd name="T89" fmla="*/ 135 h 519"/>
                  <a:gd name="T90" fmla="*/ 521 w 825"/>
                  <a:gd name="T91" fmla="*/ 156 h 519"/>
                  <a:gd name="T92" fmla="*/ 489 w 825"/>
                  <a:gd name="T93" fmla="*/ 128 h 519"/>
                  <a:gd name="T94" fmla="*/ 481 w 825"/>
                  <a:gd name="T95" fmla="*/ 110 h 519"/>
                  <a:gd name="T96" fmla="*/ 435 w 825"/>
                  <a:gd name="T97" fmla="*/ 103 h 519"/>
                  <a:gd name="T98" fmla="*/ 427 w 825"/>
                  <a:gd name="T99" fmla="*/ 78 h 519"/>
                  <a:gd name="T100" fmla="*/ 447 w 825"/>
                  <a:gd name="T101" fmla="*/ 49 h 519"/>
                  <a:gd name="T102" fmla="*/ 463 w 825"/>
                  <a:gd name="T103" fmla="*/ 35 h 519"/>
                  <a:gd name="T104" fmla="*/ 464 w 825"/>
                  <a:gd name="T105" fmla="*/ 0 h 519"/>
                  <a:gd name="T106" fmla="*/ 446 w 825"/>
                  <a:gd name="T107" fmla="*/ 15 h 519"/>
                  <a:gd name="T108" fmla="*/ 413 w 825"/>
                  <a:gd name="T109" fmla="*/ 14 h 519"/>
                  <a:gd name="T110" fmla="*/ 384 w 825"/>
                  <a:gd name="T111" fmla="*/ 21 h 519"/>
                  <a:gd name="T112" fmla="*/ 365 w 825"/>
                  <a:gd name="T113" fmla="*/ 22 h 519"/>
                  <a:gd name="T114" fmla="*/ 317 w 825"/>
                  <a:gd name="T115" fmla="*/ 49 h 519"/>
                  <a:gd name="T116" fmla="*/ 310 w 825"/>
                  <a:gd name="T117" fmla="*/ 74 h 519"/>
                  <a:gd name="T118" fmla="*/ 249 w 825"/>
                  <a:gd name="T119" fmla="*/ 130 h 519"/>
                  <a:gd name="T120" fmla="*/ 211 w 825"/>
                  <a:gd name="T121" fmla="*/ 156 h 519"/>
                  <a:gd name="T122" fmla="*/ 190 w 825"/>
                  <a:gd name="T123" fmla="*/ 178 h 5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825" h="519">
                    <a:moveTo>
                      <a:pt x="165" y="176"/>
                    </a:moveTo>
                    <a:lnTo>
                      <a:pt x="158" y="178"/>
                    </a:lnTo>
                    <a:lnTo>
                      <a:pt x="151" y="180"/>
                    </a:lnTo>
                    <a:lnTo>
                      <a:pt x="147" y="180"/>
                    </a:lnTo>
                    <a:lnTo>
                      <a:pt x="143" y="184"/>
                    </a:lnTo>
                    <a:lnTo>
                      <a:pt x="143" y="185"/>
                    </a:lnTo>
                    <a:lnTo>
                      <a:pt x="140" y="188"/>
                    </a:lnTo>
                    <a:lnTo>
                      <a:pt x="140" y="190"/>
                    </a:lnTo>
                    <a:lnTo>
                      <a:pt x="137" y="192"/>
                    </a:lnTo>
                    <a:lnTo>
                      <a:pt x="125" y="200"/>
                    </a:lnTo>
                    <a:lnTo>
                      <a:pt x="123" y="200"/>
                    </a:lnTo>
                    <a:lnTo>
                      <a:pt x="119" y="202"/>
                    </a:lnTo>
                    <a:lnTo>
                      <a:pt x="119" y="204"/>
                    </a:lnTo>
                    <a:lnTo>
                      <a:pt x="122" y="204"/>
                    </a:lnTo>
                    <a:lnTo>
                      <a:pt x="130" y="200"/>
                    </a:lnTo>
                    <a:lnTo>
                      <a:pt x="144" y="200"/>
                    </a:lnTo>
                    <a:lnTo>
                      <a:pt x="154" y="198"/>
                    </a:lnTo>
                    <a:lnTo>
                      <a:pt x="163" y="195"/>
                    </a:lnTo>
                    <a:lnTo>
                      <a:pt x="172" y="194"/>
                    </a:lnTo>
                    <a:lnTo>
                      <a:pt x="176" y="197"/>
                    </a:lnTo>
                    <a:lnTo>
                      <a:pt x="182" y="202"/>
                    </a:lnTo>
                    <a:lnTo>
                      <a:pt x="182" y="205"/>
                    </a:lnTo>
                    <a:lnTo>
                      <a:pt x="181" y="214"/>
                    </a:lnTo>
                    <a:lnTo>
                      <a:pt x="178" y="221"/>
                    </a:lnTo>
                    <a:lnTo>
                      <a:pt x="171" y="230"/>
                    </a:lnTo>
                    <a:lnTo>
                      <a:pt x="168" y="233"/>
                    </a:lnTo>
                    <a:lnTo>
                      <a:pt x="165" y="236"/>
                    </a:lnTo>
                    <a:lnTo>
                      <a:pt x="163" y="237"/>
                    </a:lnTo>
                    <a:lnTo>
                      <a:pt x="161" y="239"/>
                    </a:lnTo>
                    <a:lnTo>
                      <a:pt x="137" y="251"/>
                    </a:lnTo>
                    <a:lnTo>
                      <a:pt x="136" y="251"/>
                    </a:lnTo>
                    <a:lnTo>
                      <a:pt x="136" y="257"/>
                    </a:lnTo>
                    <a:lnTo>
                      <a:pt x="135" y="258"/>
                    </a:lnTo>
                    <a:lnTo>
                      <a:pt x="135" y="260"/>
                    </a:lnTo>
                    <a:lnTo>
                      <a:pt x="130" y="264"/>
                    </a:lnTo>
                    <a:lnTo>
                      <a:pt x="123" y="279"/>
                    </a:lnTo>
                    <a:lnTo>
                      <a:pt x="123" y="281"/>
                    </a:lnTo>
                    <a:lnTo>
                      <a:pt x="118" y="281"/>
                    </a:lnTo>
                    <a:lnTo>
                      <a:pt x="116" y="282"/>
                    </a:lnTo>
                    <a:lnTo>
                      <a:pt x="113" y="286"/>
                    </a:lnTo>
                    <a:lnTo>
                      <a:pt x="112" y="289"/>
                    </a:lnTo>
                    <a:lnTo>
                      <a:pt x="109" y="292"/>
                    </a:lnTo>
                    <a:lnTo>
                      <a:pt x="98" y="292"/>
                    </a:lnTo>
                    <a:lnTo>
                      <a:pt x="90" y="286"/>
                    </a:lnTo>
                    <a:lnTo>
                      <a:pt x="89" y="283"/>
                    </a:lnTo>
                    <a:lnTo>
                      <a:pt x="87" y="282"/>
                    </a:lnTo>
                    <a:lnTo>
                      <a:pt x="87" y="278"/>
                    </a:lnTo>
                    <a:lnTo>
                      <a:pt x="86" y="275"/>
                    </a:lnTo>
                    <a:lnTo>
                      <a:pt x="86" y="274"/>
                    </a:lnTo>
                    <a:lnTo>
                      <a:pt x="84" y="274"/>
                    </a:lnTo>
                    <a:lnTo>
                      <a:pt x="79" y="278"/>
                    </a:lnTo>
                    <a:lnTo>
                      <a:pt x="76" y="281"/>
                    </a:lnTo>
                    <a:lnTo>
                      <a:pt x="76" y="286"/>
                    </a:lnTo>
                    <a:lnTo>
                      <a:pt x="77" y="289"/>
                    </a:lnTo>
                    <a:lnTo>
                      <a:pt x="75" y="293"/>
                    </a:lnTo>
                    <a:lnTo>
                      <a:pt x="70" y="299"/>
                    </a:lnTo>
                    <a:lnTo>
                      <a:pt x="69" y="300"/>
                    </a:lnTo>
                    <a:lnTo>
                      <a:pt x="51" y="314"/>
                    </a:lnTo>
                    <a:lnTo>
                      <a:pt x="49" y="314"/>
                    </a:lnTo>
                    <a:lnTo>
                      <a:pt x="48" y="315"/>
                    </a:lnTo>
                    <a:lnTo>
                      <a:pt x="48" y="320"/>
                    </a:lnTo>
                    <a:lnTo>
                      <a:pt x="46" y="321"/>
                    </a:lnTo>
                    <a:lnTo>
                      <a:pt x="48" y="325"/>
                    </a:lnTo>
                    <a:lnTo>
                      <a:pt x="48" y="328"/>
                    </a:lnTo>
                    <a:lnTo>
                      <a:pt x="44" y="328"/>
                    </a:lnTo>
                    <a:lnTo>
                      <a:pt x="39" y="325"/>
                    </a:lnTo>
                    <a:lnTo>
                      <a:pt x="33" y="327"/>
                    </a:lnTo>
                    <a:lnTo>
                      <a:pt x="23" y="342"/>
                    </a:lnTo>
                    <a:lnTo>
                      <a:pt x="22" y="346"/>
                    </a:lnTo>
                    <a:lnTo>
                      <a:pt x="20" y="348"/>
                    </a:lnTo>
                    <a:lnTo>
                      <a:pt x="13" y="350"/>
                    </a:lnTo>
                    <a:lnTo>
                      <a:pt x="10" y="350"/>
                    </a:lnTo>
                    <a:lnTo>
                      <a:pt x="9" y="349"/>
                    </a:lnTo>
                    <a:lnTo>
                      <a:pt x="8" y="349"/>
                    </a:lnTo>
                    <a:lnTo>
                      <a:pt x="8" y="348"/>
                    </a:lnTo>
                    <a:lnTo>
                      <a:pt x="3" y="348"/>
                    </a:lnTo>
                    <a:lnTo>
                      <a:pt x="3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0" y="356"/>
                    </a:lnTo>
                    <a:lnTo>
                      <a:pt x="0" y="364"/>
                    </a:lnTo>
                    <a:lnTo>
                      <a:pt x="2" y="369"/>
                    </a:lnTo>
                    <a:lnTo>
                      <a:pt x="6" y="373"/>
                    </a:lnTo>
                    <a:lnTo>
                      <a:pt x="19" y="374"/>
                    </a:lnTo>
                    <a:lnTo>
                      <a:pt x="30" y="378"/>
                    </a:lnTo>
                    <a:lnTo>
                      <a:pt x="33" y="378"/>
                    </a:lnTo>
                    <a:lnTo>
                      <a:pt x="36" y="384"/>
                    </a:lnTo>
                    <a:lnTo>
                      <a:pt x="48" y="384"/>
                    </a:lnTo>
                    <a:lnTo>
                      <a:pt x="53" y="388"/>
                    </a:lnTo>
                    <a:lnTo>
                      <a:pt x="55" y="388"/>
                    </a:lnTo>
                    <a:lnTo>
                      <a:pt x="55" y="389"/>
                    </a:lnTo>
                    <a:lnTo>
                      <a:pt x="58" y="388"/>
                    </a:lnTo>
                    <a:lnTo>
                      <a:pt x="66" y="391"/>
                    </a:lnTo>
                    <a:lnTo>
                      <a:pt x="69" y="403"/>
                    </a:lnTo>
                    <a:lnTo>
                      <a:pt x="70" y="405"/>
                    </a:lnTo>
                    <a:lnTo>
                      <a:pt x="73" y="410"/>
                    </a:lnTo>
                    <a:lnTo>
                      <a:pt x="75" y="412"/>
                    </a:lnTo>
                    <a:lnTo>
                      <a:pt x="75" y="415"/>
                    </a:lnTo>
                    <a:lnTo>
                      <a:pt x="70" y="427"/>
                    </a:lnTo>
                    <a:lnTo>
                      <a:pt x="66" y="430"/>
                    </a:lnTo>
                    <a:lnTo>
                      <a:pt x="66" y="434"/>
                    </a:lnTo>
                    <a:lnTo>
                      <a:pt x="79" y="449"/>
                    </a:lnTo>
                    <a:lnTo>
                      <a:pt x="79" y="451"/>
                    </a:lnTo>
                    <a:lnTo>
                      <a:pt x="89" y="456"/>
                    </a:lnTo>
                    <a:lnTo>
                      <a:pt x="111" y="463"/>
                    </a:lnTo>
                    <a:lnTo>
                      <a:pt x="113" y="465"/>
                    </a:lnTo>
                    <a:lnTo>
                      <a:pt x="115" y="466"/>
                    </a:lnTo>
                    <a:lnTo>
                      <a:pt x="120" y="459"/>
                    </a:lnTo>
                    <a:lnTo>
                      <a:pt x="128" y="454"/>
                    </a:lnTo>
                    <a:lnTo>
                      <a:pt x="130" y="451"/>
                    </a:lnTo>
                    <a:lnTo>
                      <a:pt x="140" y="451"/>
                    </a:lnTo>
                    <a:lnTo>
                      <a:pt x="140" y="452"/>
                    </a:lnTo>
                    <a:lnTo>
                      <a:pt x="142" y="454"/>
                    </a:lnTo>
                    <a:lnTo>
                      <a:pt x="156" y="463"/>
                    </a:lnTo>
                    <a:lnTo>
                      <a:pt x="164" y="466"/>
                    </a:lnTo>
                    <a:lnTo>
                      <a:pt x="172" y="468"/>
                    </a:lnTo>
                    <a:lnTo>
                      <a:pt x="190" y="463"/>
                    </a:lnTo>
                    <a:lnTo>
                      <a:pt x="192" y="463"/>
                    </a:lnTo>
                    <a:lnTo>
                      <a:pt x="195" y="462"/>
                    </a:lnTo>
                    <a:lnTo>
                      <a:pt x="199" y="462"/>
                    </a:lnTo>
                    <a:lnTo>
                      <a:pt x="200" y="463"/>
                    </a:lnTo>
                    <a:lnTo>
                      <a:pt x="202" y="463"/>
                    </a:lnTo>
                    <a:lnTo>
                      <a:pt x="216" y="472"/>
                    </a:lnTo>
                    <a:lnTo>
                      <a:pt x="218" y="472"/>
                    </a:lnTo>
                    <a:lnTo>
                      <a:pt x="218" y="458"/>
                    </a:lnTo>
                    <a:lnTo>
                      <a:pt x="223" y="451"/>
                    </a:lnTo>
                    <a:lnTo>
                      <a:pt x="224" y="449"/>
                    </a:lnTo>
                    <a:lnTo>
                      <a:pt x="239" y="448"/>
                    </a:lnTo>
                    <a:lnTo>
                      <a:pt x="250" y="454"/>
                    </a:lnTo>
                    <a:lnTo>
                      <a:pt x="253" y="456"/>
                    </a:lnTo>
                    <a:lnTo>
                      <a:pt x="256" y="463"/>
                    </a:lnTo>
                    <a:lnTo>
                      <a:pt x="255" y="465"/>
                    </a:lnTo>
                    <a:lnTo>
                      <a:pt x="256" y="465"/>
                    </a:lnTo>
                    <a:lnTo>
                      <a:pt x="259" y="466"/>
                    </a:lnTo>
                    <a:lnTo>
                      <a:pt x="269" y="473"/>
                    </a:lnTo>
                    <a:lnTo>
                      <a:pt x="280" y="479"/>
                    </a:lnTo>
                    <a:lnTo>
                      <a:pt x="295" y="484"/>
                    </a:lnTo>
                    <a:lnTo>
                      <a:pt x="298" y="484"/>
                    </a:lnTo>
                    <a:lnTo>
                      <a:pt x="301" y="486"/>
                    </a:lnTo>
                    <a:lnTo>
                      <a:pt x="310" y="489"/>
                    </a:lnTo>
                    <a:lnTo>
                      <a:pt x="315" y="492"/>
                    </a:lnTo>
                    <a:lnTo>
                      <a:pt x="317" y="496"/>
                    </a:lnTo>
                    <a:lnTo>
                      <a:pt x="320" y="499"/>
                    </a:lnTo>
                    <a:lnTo>
                      <a:pt x="320" y="500"/>
                    </a:lnTo>
                    <a:lnTo>
                      <a:pt x="319" y="503"/>
                    </a:lnTo>
                    <a:lnTo>
                      <a:pt x="319" y="506"/>
                    </a:lnTo>
                    <a:lnTo>
                      <a:pt x="320" y="506"/>
                    </a:lnTo>
                    <a:lnTo>
                      <a:pt x="331" y="508"/>
                    </a:lnTo>
                    <a:lnTo>
                      <a:pt x="336" y="508"/>
                    </a:lnTo>
                    <a:lnTo>
                      <a:pt x="337" y="507"/>
                    </a:lnTo>
                    <a:lnTo>
                      <a:pt x="355" y="496"/>
                    </a:lnTo>
                    <a:lnTo>
                      <a:pt x="372" y="496"/>
                    </a:lnTo>
                    <a:lnTo>
                      <a:pt x="389" y="489"/>
                    </a:lnTo>
                    <a:lnTo>
                      <a:pt x="394" y="483"/>
                    </a:lnTo>
                    <a:lnTo>
                      <a:pt x="394" y="482"/>
                    </a:lnTo>
                    <a:lnTo>
                      <a:pt x="396" y="483"/>
                    </a:lnTo>
                    <a:lnTo>
                      <a:pt x="394" y="483"/>
                    </a:lnTo>
                    <a:lnTo>
                      <a:pt x="396" y="484"/>
                    </a:lnTo>
                    <a:lnTo>
                      <a:pt x="397" y="484"/>
                    </a:lnTo>
                    <a:lnTo>
                      <a:pt x="397" y="486"/>
                    </a:lnTo>
                    <a:lnTo>
                      <a:pt x="394" y="493"/>
                    </a:lnTo>
                    <a:lnTo>
                      <a:pt x="394" y="494"/>
                    </a:lnTo>
                    <a:lnTo>
                      <a:pt x="377" y="504"/>
                    </a:lnTo>
                    <a:lnTo>
                      <a:pt x="369" y="516"/>
                    </a:lnTo>
                    <a:lnTo>
                      <a:pt x="369" y="518"/>
                    </a:lnTo>
                    <a:lnTo>
                      <a:pt x="372" y="518"/>
                    </a:lnTo>
                    <a:lnTo>
                      <a:pt x="373" y="519"/>
                    </a:lnTo>
                    <a:lnTo>
                      <a:pt x="387" y="518"/>
                    </a:lnTo>
                    <a:lnTo>
                      <a:pt x="397" y="514"/>
                    </a:lnTo>
                    <a:lnTo>
                      <a:pt x="401" y="508"/>
                    </a:lnTo>
                    <a:lnTo>
                      <a:pt x="410" y="504"/>
                    </a:lnTo>
                    <a:lnTo>
                      <a:pt x="414" y="500"/>
                    </a:lnTo>
                    <a:lnTo>
                      <a:pt x="417" y="499"/>
                    </a:lnTo>
                    <a:lnTo>
                      <a:pt x="420" y="496"/>
                    </a:lnTo>
                    <a:lnTo>
                      <a:pt x="424" y="489"/>
                    </a:lnTo>
                    <a:lnTo>
                      <a:pt x="427" y="486"/>
                    </a:lnTo>
                    <a:lnTo>
                      <a:pt x="427" y="476"/>
                    </a:lnTo>
                    <a:lnTo>
                      <a:pt x="428" y="476"/>
                    </a:lnTo>
                    <a:lnTo>
                      <a:pt x="432" y="472"/>
                    </a:lnTo>
                    <a:lnTo>
                      <a:pt x="440" y="469"/>
                    </a:lnTo>
                    <a:lnTo>
                      <a:pt x="440" y="468"/>
                    </a:lnTo>
                    <a:lnTo>
                      <a:pt x="444" y="462"/>
                    </a:lnTo>
                    <a:lnTo>
                      <a:pt x="444" y="459"/>
                    </a:lnTo>
                    <a:lnTo>
                      <a:pt x="460" y="459"/>
                    </a:lnTo>
                    <a:lnTo>
                      <a:pt x="491" y="451"/>
                    </a:lnTo>
                    <a:lnTo>
                      <a:pt x="494" y="451"/>
                    </a:lnTo>
                    <a:lnTo>
                      <a:pt x="499" y="447"/>
                    </a:lnTo>
                    <a:lnTo>
                      <a:pt x="514" y="439"/>
                    </a:lnTo>
                    <a:lnTo>
                      <a:pt x="525" y="439"/>
                    </a:lnTo>
                    <a:lnTo>
                      <a:pt x="527" y="437"/>
                    </a:lnTo>
                    <a:lnTo>
                      <a:pt x="528" y="433"/>
                    </a:lnTo>
                    <a:lnTo>
                      <a:pt x="530" y="430"/>
                    </a:lnTo>
                    <a:lnTo>
                      <a:pt x="533" y="429"/>
                    </a:lnTo>
                    <a:lnTo>
                      <a:pt x="533" y="427"/>
                    </a:lnTo>
                    <a:lnTo>
                      <a:pt x="535" y="423"/>
                    </a:lnTo>
                    <a:lnTo>
                      <a:pt x="540" y="419"/>
                    </a:lnTo>
                    <a:lnTo>
                      <a:pt x="555" y="406"/>
                    </a:lnTo>
                    <a:lnTo>
                      <a:pt x="563" y="402"/>
                    </a:lnTo>
                    <a:lnTo>
                      <a:pt x="563" y="401"/>
                    </a:lnTo>
                    <a:lnTo>
                      <a:pt x="559" y="398"/>
                    </a:lnTo>
                    <a:lnTo>
                      <a:pt x="538" y="373"/>
                    </a:lnTo>
                    <a:lnTo>
                      <a:pt x="538" y="370"/>
                    </a:lnTo>
                    <a:lnTo>
                      <a:pt x="547" y="362"/>
                    </a:lnTo>
                    <a:lnTo>
                      <a:pt x="554" y="359"/>
                    </a:lnTo>
                    <a:lnTo>
                      <a:pt x="561" y="360"/>
                    </a:lnTo>
                    <a:lnTo>
                      <a:pt x="570" y="366"/>
                    </a:lnTo>
                    <a:lnTo>
                      <a:pt x="595" y="371"/>
                    </a:lnTo>
                    <a:lnTo>
                      <a:pt x="611" y="370"/>
                    </a:lnTo>
                    <a:lnTo>
                      <a:pt x="611" y="369"/>
                    </a:lnTo>
                    <a:lnTo>
                      <a:pt x="612" y="369"/>
                    </a:lnTo>
                    <a:lnTo>
                      <a:pt x="614" y="377"/>
                    </a:lnTo>
                    <a:lnTo>
                      <a:pt x="612" y="387"/>
                    </a:lnTo>
                    <a:lnTo>
                      <a:pt x="612" y="388"/>
                    </a:lnTo>
                    <a:lnTo>
                      <a:pt x="611" y="389"/>
                    </a:lnTo>
                    <a:lnTo>
                      <a:pt x="608" y="394"/>
                    </a:lnTo>
                    <a:lnTo>
                      <a:pt x="612" y="395"/>
                    </a:lnTo>
                    <a:lnTo>
                      <a:pt x="637" y="395"/>
                    </a:lnTo>
                    <a:lnTo>
                      <a:pt x="638" y="394"/>
                    </a:lnTo>
                    <a:lnTo>
                      <a:pt x="648" y="389"/>
                    </a:lnTo>
                    <a:lnTo>
                      <a:pt x="655" y="384"/>
                    </a:lnTo>
                    <a:lnTo>
                      <a:pt x="657" y="384"/>
                    </a:lnTo>
                    <a:lnTo>
                      <a:pt x="662" y="382"/>
                    </a:lnTo>
                    <a:lnTo>
                      <a:pt x="671" y="382"/>
                    </a:lnTo>
                    <a:lnTo>
                      <a:pt x="678" y="381"/>
                    </a:lnTo>
                    <a:lnTo>
                      <a:pt x="685" y="378"/>
                    </a:lnTo>
                    <a:lnTo>
                      <a:pt x="692" y="392"/>
                    </a:lnTo>
                    <a:lnTo>
                      <a:pt x="697" y="392"/>
                    </a:lnTo>
                    <a:lnTo>
                      <a:pt x="697" y="391"/>
                    </a:lnTo>
                    <a:lnTo>
                      <a:pt x="703" y="389"/>
                    </a:lnTo>
                    <a:lnTo>
                      <a:pt x="715" y="377"/>
                    </a:lnTo>
                    <a:lnTo>
                      <a:pt x="722" y="366"/>
                    </a:lnTo>
                    <a:lnTo>
                      <a:pt x="729" y="362"/>
                    </a:lnTo>
                    <a:lnTo>
                      <a:pt x="745" y="360"/>
                    </a:lnTo>
                    <a:lnTo>
                      <a:pt x="752" y="359"/>
                    </a:lnTo>
                    <a:lnTo>
                      <a:pt x="765" y="359"/>
                    </a:lnTo>
                    <a:lnTo>
                      <a:pt x="766" y="360"/>
                    </a:lnTo>
                    <a:lnTo>
                      <a:pt x="767" y="363"/>
                    </a:lnTo>
                    <a:lnTo>
                      <a:pt x="771" y="366"/>
                    </a:lnTo>
                    <a:lnTo>
                      <a:pt x="771" y="367"/>
                    </a:lnTo>
                    <a:lnTo>
                      <a:pt x="775" y="367"/>
                    </a:lnTo>
                    <a:lnTo>
                      <a:pt x="781" y="366"/>
                    </a:lnTo>
                    <a:lnTo>
                      <a:pt x="784" y="366"/>
                    </a:lnTo>
                    <a:lnTo>
                      <a:pt x="789" y="363"/>
                    </a:lnTo>
                    <a:lnTo>
                      <a:pt x="789" y="356"/>
                    </a:lnTo>
                    <a:lnTo>
                      <a:pt x="788" y="356"/>
                    </a:lnTo>
                    <a:lnTo>
                      <a:pt x="785" y="355"/>
                    </a:lnTo>
                    <a:lnTo>
                      <a:pt x="784" y="352"/>
                    </a:lnTo>
                    <a:lnTo>
                      <a:pt x="787" y="346"/>
                    </a:lnTo>
                    <a:lnTo>
                      <a:pt x="788" y="345"/>
                    </a:lnTo>
                    <a:lnTo>
                      <a:pt x="791" y="345"/>
                    </a:lnTo>
                    <a:lnTo>
                      <a:pt x="802" y="346"/>
                    </a:lnTo>
                    <a:lnTo>
                      <a:pt x="809" y="346"/>
                    </a:lnTo>
                    <a:lnTo>
                      <a:pt x="813" y="342"/>
                    </a:lnTo>
                    <a:lnTo>
                      <a:pt x="819" y="331"/>
                    </a:lnTo>
                    <a:lnTo>
                      <a:pt x="819" y="329"/>
                    </a:lnTo>
                    <a:lnTo>
                      <a:pt x="822" y="327"/>
                    </a:lnTo>
                    <a:lnTo>
                      <a:pt x="825" y="325"/>
                    </a:lnTo>
                    <a:lnTo>
                      <a:pt x="825" y="324"/>
                    </a:lnTo>
                    <a:lnTo>
                      <a:pt x="808" y="312"/>
                    </a:lnTo>
                    <a:lnTo>
                      <a:pt x="803" y="311"/>
                    </a:lnTo>
                    <a:lnTo>
                      <a:pt x="799" y="311"/>
                    </a:lnTo>
                    <a:lnTo>
                      <a:pt x="792" y="312"/>
                    </a:lnTo>
                    <a:lnTo>
                      <a:pt x="791" y="312"/>
                    </a:lnTo>
                    <a:lnTo>
                      <a:pt x="780" y="314"/>
                    </a:lnTo>
                    <a:lnTo>
                      <a:pt x="777" y="314"/>
                    </a:lnTo>
                    <a:lnTo>
                      <a:pt x="771" y="311"/>
                    </a:lnTo>
                    <a:lnTo>
                      <a:pt x="766" y="307"/>
                    </a:lnTo>
                    <a:lnTo>
                      <a:pt x="766" y="306"/>
                    </a:lnTo>
                    <a:lnTo>
                      <a:pt x="762" y="288"/>
                    </a:lnTo>
                    <a:lnTo>
                      <a:pt x="755" y="285"/>
                    </a:lnTo>
                    <a:lnTo>
                      <a:pt x="749" y="283"/>
                    </a:lnTo>
                    <a:lnTo>
                      <a:pt x="738" y="283"/>
                    </a:lnTo>
                    <a:lnTo>
                      <a:pt x="738" y="282"/>
                    </a:lnTo>
                    <a:lnTo>
                      <a:pt x="739" y="278"/>
                    </a:lnTo>
                    <a:lnTo>
                      <a:pt x="739" y="276"/>
                    </a:lnTo>
                    <a:lnTo>
                      <a:pt x="745" y="272"/>
                    </a:lnTo>
                    <a:lnTo>
                      <a:pt x="750" y="269"/>
                    </a:lnTo>
                    <a:lnTo>
                      <a:pt x="760" y="269"/>
                    </a:lnTo>
                    <a:lnTo>
                      <a:pt x="760" y="268"/>
                    </a:lnTo>
                    <a:lnTo>
                      <a:pt x="763" y="264"/>
                    </a:lnTo>
                    <a:lnTo>
                      <a:pt x="767" y="254"/>
                    </a:lnTo>
                    <a:lnTo>
                      <a:pt x="767" y="251"/>
                    </a:lnTo>
                    <a:lnTo>
                      <a:pt x="766" y="250"/>
                    </a:lnTo>
                    <a:lnTo>
                      <a:pt x="765" y="236"/>
                    </a:lnTo>
                    <a:lnTo>
                      <a:pt x="758" y="236"/>
                    </a:lnTo>
                    <a:lnTo>
                      <a:pt x="753" y="232"/>
                    </a:lnTo>
                    <a:lnTo>
                      <a:pt x="750" y="228"/>
                    </a:lnTo>
                    <a:lnTo>
                      <a:pt x="748" y="226"/>
                    </a:lnTo>
                    <a:lnTo>
                      <a:pt x="741" y="226"/>
                    </a:lnTo>
                    <a:lnTo>
                      <a:pt x="738" y="225"/>
                    </a:lnTo>
                    <a:lnTo>
                      <a:pt x="722" y="223"/>
                    </a:lnTo>
                    <a:lnTo>
                      <a:pt x="718" y="225"/>
                    </a:lnTo>
                    <a:lnTo>
                      <a:pt x="713" y="225"/>
                    </a:lnTo>
                    <a:lnTo>
                      <a:pt x="713" y="223"/>
                    </a:lnTo>
                    <a:lnTo>
                      <a:pt x="710" y="200"/>
                    </a:lnTo>
                    <a:lnTo>
                      <a:pt x="708" y="197"/>
                    </a:lnTo>
                    <a:lnTo>
                      <a:pt x="708" y="194"/>
                    </a:lnTo>
                    <a:lnTo>
                      <a:pt x="707" y="192"/>
                    </a:lnTo>
                    <a:lnTo>
                      <a:pt x="704" y="184"/>
                    </a:lnTo>
                    <a:lnTo>
                      <a:pt x="703" y="185"/>
                    </a:lnTo>
                    <a:lnTo>
                      <a:pt x="700" y="185"/>
                    </a:lnTo>
                    <a:lnTo>
                      <a:pt x="703" y="187"/>
                    </a:lnTo>
                    <a:lnTo>
                      <a:pt x="703" y="188"/>
                    </a:lnTo>
                    <a:lnTo>
                      <a:pt x="697" y="187"/>
                    </a:lnTo>
                    <a:lnTo>
                      <a:pt x="695" y="185"/>
                    </a:lnTo>
                    <a:lnTo>
                      <a:pt x="692" y="185"/>
                    </a:lnTo>
                    <a:lnTo>
                      <a:pt x="690" y="184"/>
                    </a:lnTo>
                    <a:lnTo>
                      <a:pt x="682" y="184"/>
                    </a:lnTo>
                    <a:lnTo>
                      <a:pt x="681" y="185"/>
                    </a:lnTo>
                    <a:lnTo>
                      <a:pt x="678" y="187"/>
                    </a:lnTo>
                    <a:lnTo>
                      <a:pt x="676" y="190"/>
                    </a:lnTo>
                    <a:lnTo>
                      <a:pt x="675" y="191"/>
                    </a:lnTo>
                    <a:lnTo>
                      <a:pt x="675" y="192"/>
                    </a:lnTo>
                    <a:lnTo>
                      <a:pt x="674" y="194"/>
                    </a:lnTo>
                    <a:lnTo>
                      <a:pt x="665" y="194"/>
                    </a:lnTo>
                    <a:lnTo>
                      <a:pt x="660" y="197"/>
                    </a:lnTo>
                    <a:lnTo>
                      <a:pt x="654" y="198"/>
                    </a:lnTo>
                    <a:lnTo>
                      <a:pt x="646" y="198"/>
                    </a:lnTo>
                    <a:lnTo>
                      <a:pt x="640" y="197"/>
                    </a:lnTo>
                    <a:lnTo>
                      <a:pt x="637" y="194"/>
                    </a:lnTo>
                    <a:lnTo>
                      <a:pt x="636" y="194"/>
                    </a:lnTo>
                    <a:lnTo>
                      <a:pt x="636" y="191"/>
                    </a:lnTo>
                    <a:lnTo>
                      <a:pt x="637" y="188"/>
                    </a:lnTo>
                    <a:lnTo>
                      <a:pt x="637" y="185"/>
                    </a:lnTo>
                    <a:lnTo>
                      <a:pt x="632" y="181"/>
                    </a:lnTo>
                    <a:lnTo>
                      <a:pt x="632" y="173"/>
                    </a:lnTo>
                    <a:lnTo>
                      <a:pt x="636" y="163"/>
                    </a:lnTo>
                    <a:lnTo>
                      <a:pt x="628" y="147"/>
                    </a:lnTo>
                    <a:lnTo>
                      <a:pt x="622" y="141"/>
                    </a:lnTo>
                    <a:lnTo>
                      <a:pt x="619" y="139"/>
                    </a:lnTo>
                    <a:lnTo>
                      <a:pt x="616" y="142"/>
                    </a:lnTo>
                    <a:lnTo>
                      <a:pt x="611" y="147"/>
                    </a:lnTo>
                    <a:lnTo>
                      <a:pt x="609" y="147"/>
                    </a:lnTo>
                    <a:lnTo>
                      <a:pt x="609" y="148"/>
                    </a:lnTo>
                    <a:lnTo>
                      <a:pt x="608" y="148"/>
                    </a:lnTo>
                    <a:lnTo>
                      <a:pt x="604" y="159"/>
                    </a:lnTo>
                    <a:lnTo>
                      <a:pt x="594" y="172"/>
                    </a:lnTo>
                    <a:lnTo>
                      <a:pt x="584" y="180"/>
                    </a:lnTo>
                    <a:lnTo>
                      <a:pt x="581" y="181"/>
                    </a:lnTo>
                    <a:lnTo>
                      <a:pt x="580" y="183"/>
                    </a:lnTo>
                    <a:lnTo>
                      <a:pt x="578" y="183"/>
                    </a:lnTo>
                    <a:lnTo>
                      <a:pt x="577" y="181"/>
                    </a:lnTo>
                    <a:lnTo>
                      <a:pt x="576" y="181"/>
                    </a:lnTo>
                    <a:lnTo>
                      <a:pt x="558" y="178"/>
                    </a:lnTo>
                    <a:lnTo>
                      <a:pt x="556" y="178"/>
                    </a:lnTo>
                    <a:lnTo>
                      <a:pt x="558" y="176"/>
                    </a:lnTo>
                    <a:lnTo>
                      <a:pt x="558" y="166"/>
                    </a:lnTo>
                    <a:lnTo>
                      <a:pt x="559" y="161"/>
                    </a:lnTo>
                    <a:lnTo>
                      <a:pt x="562" y="159"/>
                    </a:lnTo>
                    <a:lnTo>
                      <a:pt x="565" y="155"/>
                    </a:lnTo>
                    <a:lnTo>
                      <a:pt x="566" y="149"/>
                    </a:lnTo>
                    <a:lnTo>
                      <a:pt x="566" y="145"/>
                    </a:lnTo>
                    <a:lnTo>
                      <a:pt x="562" y="142"/>
                    </a:lnTo>
                    <a:lnTo>
                      <a:pt x="558" y="141"/>
                    </a:lnTo>
                    <a:lnTo>
                      <a:pt x="552" y="141"/>
                    </a:lnTo>
                    <a:lnTo>
                      <a:pt x="549" y="138"/>
                    </a:lnTo>
                    <a:lnTo>
                      <a:pt x="548" y="138"/>
                    </a:lnTo>
                    <a:lnTo>
                      <a:pt x="547" y="137"/>
                    </a:lnTo>
                    <a:lnTo>
                      <a:pt x="547" y="135"/>
                    </a:lnTo>
                    <a:lnTo>
                      <a:pt x="545" y="135"/>
                    </a:lnTo>
                    <a:lnTo>
                      <a:pt x="544" y="134"/>
                    </a:lnTo>
                    <a:lnTo>
                      <a:pt x="541" y="134"/>
                    </a:lnTo>
                    <a:lnTo>
                      <a:pt x="540" y="135"/>
                    </a:lnTo>
                    <a:lnTo>
                      <a:pt x="535" y="137"/>
                    </a:lnTo>
                    <a:lnTo>
                      <a:pt x="534" y="139"/>
                    </a:lnTo>
                    <a:lnTo>
                      <a:pt x="530" y="142"/>
                    </a:lnTo>
                    <a:lnTo>
                      <a:pt x="524" y="155"/>
                    </a:lnTo>
                    <a:lnTo>
                      <a:pt x="521" y="156"/>
                    </a:lnTo>
                    <a:lnTo>
                      <a:pt x="521" y="155"/>
                    </a:lnTo>
                    <a:lnTo>
                      <a:pt x="518" y="148"/>
                    </a:lnTo>
                    <a:lnTo>
                      <a:pt x="517" y="147"/>
                    </a:lnTo>
                    <a:lnTo>
                      <a:pt x="514" y="145"/>
                    </a:lnTo>
                    <a:lnTo>
                      <a:pt x="509" y="141"/>
                    </a:lnTo>
                    <a:lnTo>
                      <a:pt x="499" y="137"/>
                    </a:lnTo>
                    <a:lnTo>
                      <a:pt x="496" y="134"/>
                    </a:lnTo>
                    <a:lnTo>
                      <a:pt x="489" y="128"/>
                    </a:lnTo>
                    <a:lnTo>
                      <a:pt x="485" y="124"/>
                    </a:lnTo>
                    <a:lnTo>
                      <a:pt x="485" y="123"/>
                    </a:lnTo>
                    <a:lnTo>
                      <a:pt x="491" y="120"/>
                    </a:lnTo>
                    <a:lnTo>
                      <a:pt x="491" y="118"/>
                    </a:lnTo>
                    <a:lnTo>
                      <a:pt x="489" y="116"/>
                    </a:lnTo>
                    <a:lnTo>
                      <a:pt x="485" y="113"/>
                    </a:lnTo>
                    <a:lnTo>
                      <a:pt x="484" y="111"/>
                    </a:lnTo>
                    <a:lnTo>
                      <a:pt x="481" y="110"/>
                    </a:lnTo>
                    <a:lnTo>
                      <a:pt x="477" y="110"/>
                    </a:lnTo>
                    <a:lnTo>
                      <a:pt x="470" y="106"/>
                    </a:lnTo>
                    <a:lnTo>
                      <a:pt x="467" y="106"/>
                    </a:lnTo>
                    <a:lnTo>
                      <a:pt x="450" y="108"/>
                    </a:lnTo>
                    <a:lnTo>
                      <a:pt x="439" y="106"/>
                    </a:lnTo>
                    <a:lnTo>
                      <a:pt x="437" y="105"/>
                    </a:lnTo>
                    <a:lnTo>
                      <a:pt x="435" y="105"/>
                    </a:lnTo>
                    <a:lnTo>
                      <a:pt x="435" y="103"/>
                    </a:lnTo>
                    <a:lnTo>
                      <a:pt x="434" y="102"/>
                    </a:lnTo>
                    <a:lnTo>
                      <a:pt x="434" y="101"/>
                    </a:lnTo>
                    <a:lnTo>
                      <a:pt x="429" y="89"/>
                    </a:lnTo>
                    <a:lnTo>
                      <a:pt x="428" y="82"/>
                    </a:lnTo>
                    <a:lnTo>
                      <a:pt x="427" y="81"/>
                    </a:lnTo>
                    <a:lnTo>
                      <a:pt x="427" y="79"/>
                    </a:lnTo>
                    <a:lnTo>
                      <a:pt x="425" y="79"/>
                    </a:lnTo>
                    <a:lnTo>
                      <a:pt x="427" y="78"/>
                    </a:lnTo>
                    <a:lnTo>
                      <a:pt x="432" y="78"/>
                    </a:lnTo>
                    <a:lnTo>
                      <a:pt x="434" y="77"/>
                    </a:lnTo>
                    <a:lnTo>
                      <a:pt x="435" y="77"/>
                    </a:lnTo>
                    <a:lnTo>
                      <a:pt x="437" y="75"/>
                    </a:lnTo>
                    <a:lnTo>
                      <a:pt x="437" y="74"/>
                    </a:lnTo>
                    <a:lnTo>
                      <a:pt x="446" y="58"/>
                    </a:lnTo>
                    <a:lnTo>
                      <a:pt x="446" y="50"/>
                    </a:lnTo>
                    <a:lnTo>
                      <a:pt x="447" y="49"/>
                    </a:lnTo>
                    <a:lnTo>
                      <a:pt x="447" y="47"/>
                    </a:lnTo>
                    <a:lnTo>
                      <a:pt x="449" y="46"/>
                    </a:lnTo>
                    <a:lnTo>
                      <a:pt x="451" y="44"/>
                    </a:lnTo>
                    <a:lnTo>
                      <a:pt x="453" y="43"/>
                    </a:lnTo>
                    <a:lnTo>
                      <a:pt x="457" y="41"/>
                    </a:lnTo>
                    <a:lnTo>
                      <a:pt x="464" y="41"/>
                    </a:lnTo>
                    <a:lnTo>
                      <a:pt x="467" y="38"/>
                    </a:lnTo>
                    <a:lnTo>
                      <a:pt x="463" y="35"/>
                    </a:lnTo>
                    <a:lnTo>
                      <a:pt x="463" y="27"/>
                    </a:lnTo>
                    <a:lnTo>
                      <a:pt x="454" y="27"/>
                    </a:lnTo>
                    <a:lnTo>
                      <a:pt x="458" y="17"/>
                    </a:lnTo>
                    <a:lnTo>
                      <a:pt x="461" y="14"/>
                    </a:lnTo>
                    <a:lnTo>
                      <a:pt x="463" y="7"/>
                    </a:lnTo>
                    <a:lnTo>
                      <a:pt x="463" y="3"/>
                    </a:lnTo>
                    <a:lnTo>
                      <a:pt x="465" y="0"/>
                    </a:lnTo>
                    <a:lnTo>
                      <a:pt x="464" y="0"/>
                    </a:lnTo>
                    <a:lnTo>
                      <a:pt x="463" y="1"/>
                    </a:lnTo>
                    <a:lnTo>
                      <a:pt x="461" y="4"/>
                    </a:lnTo>
                    <a:lnTo>
                      <a:pt x="461" y="11"/>
                    </a:lnTo>
                    <a:lnTo>
                      <a:pt x="460" y="14"/>
                    </a:lnTo>
                    <a:lnTo>
                      <a:pt x="458" y="15"/>
                    </a:lnTo>
                    <a:lnTo>
                      <a:pt x="456" y="17"/>
                    </a:lnTo>
                    <a:lnTo>
                      <a:pt x="451" y="17"/>
                    </a:lnTo>
                    <a:lnTo>
                      <a:pt x="446" y="15"/>
                    </a:lnTo>
                    <a:lnTo>
                      <a:pt x="443" y="15"/>
                    </a:lnTo>
                    <a:lnTo>
                      <a:pt x="443" y="14"/>
                    </a:lnTo>
                    <a:lnTo>
                      <a:pt x="435" y="7"/>
                    </a:lnTo>
                    <a:lnTo>
                      <a:pt x="429" y="7"/>
                    </a:lnTo>
                    <a:lnTo>
                      <a:pt x="428" y="8"/>
                    </a:lnTo>
                    <a:lnTo>
                      <a:pt x="415" y="14"/>
                    </a:lnTo>
                    <a:lnTo>
                      <a:pt x="414" y="15"/>
                    </a:lnTo>
                    <a:lnTo>
                      <a:pt x="413" y="14"/>
                    </a:lnTo>
                    <a:lnTo>
                      <a:pt x="411" y="15"/>
                    </a:lnTo>
                    <a:lnTo>
                      <a:pt x="404" y="15"/>
                    </a:lnTo>
                    <a:lnTo>
                      <a:pt x="394" y="14"/>
                    </a:lnTo>
                    <a:lnTo>
                      <a:pt x="391" y="11"/>
                    </a:lnTo>
                    <a:lnTo>
                      <a:pt x="389" y="10"/>
                    </a:lnTo>
                    <a:lnTo>
                      <a:pt x="389" y="15"/>
                    </a:lnTo>
                    <a:lnTo>
                      <a:pt x="387" y="18"/>
                    </a:lnTo>
                    <a:lnTo>
                      <a:pt x="384" y="21"/>
                    </a:lnTo>
                    <a:lnTo>
                      <a:pt x="383" y="24"/>
                    </a:lnTo>
                    <a:lnTo>
                      <a:pt x="380" y="27"/>
                    </a:lnTo>
                    <a:lnTo>
                      <a:pt x="377" y="27"/>
                    </a:lnTo>
                    <a:lnTo>
                      <a:pt x="373" y="25"/>
                    </a:lnTo>
                    <a:lnTo>
                      <a:pt x="368" y="25"/>
                    </a:lnTo>
                    <a:lnTo>
                      <a:pt x="368" y="24"/>
                    </a:lnTo>
                    <a:lnTo>
                      <a:pt x="367" y="24"/>
                    </a:lnTo>
                    <a:lnTo>
                      <a:pt x="365" y="22"/>
                    </a:lnTo>
                    <a:lnTo>
                      <a:pt x="361" y="22"/>
                    </a:lnTo>
                    <a:lnTo>
                      <a:pt x="341" y="29"/>
                    </a:lnTo>
                    <a:lnTo>
                      <a:pt x="337" y="34"/>
                    </a:lnTo>
                    <a:lnTo>
                      <a:pt x="329" y="49"/>
                    </a:lnTo>
                    <a:lnTo>
                      <a:pt x="329" y="50"/>
                    </a:lnTo>
                    <a:lnTo>
                      <a:pt x="327" y="50"/>
                    </a:lnTo>
                    <a:lnTo>
                      <a:pt x="323" y="49"/>
                    </a:lnTo>
                    <a:lnTo>
                      <a:pt x="317" y="49"/>
                    </a:lnTo>
                    <a:lnTo>
                      <a:pt x="317" y="53"/>
                    </a:lnTo>
                    <a:lnTo>
                      <a:pt x="315" y="61"/>
                    </a:lnTo>
                    <a:lnTo>
                      <a:pt x="315" y="63"/>
                    </a:lnTo>
                    <a:lnTo>
                      <a:pt x="313" y="64"/>
                    </a:lnTo>
                    <a:lnTo>
                      <a:pt x="313" y="65"/>
                    </a:lnTo>
                    <a:lnTo>
                      <a:pt x="312" y="70"/>
                    </a:lnTo>
                    <a:lnTo>
                      <a:pt x="312" y="71"/>
                    </a:lnTo>
                    <a:lnTo>
                      <a:pt x="310" y="74"/>
                    </a:lnTo>
                    <a:lnTo>
                      <a:pt x="306" y="85"/>
                    </a:lnTo>
                    <a:lnTo>
                      <a:pt x="285" y="103"/>
                    </a:lnTo>
                    <a:lnTo>
                      <a:pt x="270" y="124"/>
                    </a:lnTo>
                    <a:lnTo>
                      <a:pt x="267" y="127"/>
                    </a:lnTo>
                    <a:lnTo>
                      <a:pt x="266" y="125"/>
                    </a:lnTo>
                    <a:lnTo>
                      <a:pt x="255" y="127"/>
                    </a:lnTo>
                    <a:lnTo>
                      <a:pt x="250" y="128"/>
                    </a:lnTo>
                    <a:lnTo>
                      <a:pt x="249" y="130"/>
                    </a:lnTo>
                    <a:lnTo>
                      <a:pt x="245" y="135"/>
                    </a:lnTo>
                    <a:lnTo>
                      <a:pt x="234" y="142"/>
                    </a:lnTo>
                    <a:lnTo>
                      <a:pt x="232" y="142"/>
                    </a:lnTo>
                    <a:lnTo>
                      <a:pt x="225" y="145"/>
                    </a:lnTo>
                    <a:lnTo>
                      <a:pt x="220" y="147"/>
                    </a:lnTo>
                    <a:lnTo>
                      <a:pt x="213" y="151"/>
                    </a:lnTo>
                    <a:lnTo>
                      <a:pt x="211" y="152"/>
                    </a:lnTo>
                    <a:lnTo>
                      <a:pt x="211" y="156"/>
                    </a:lnTo>
                    <a:lnTo>
                      <a:pt x="213" y="159"/>
                    </a:lnTo>
                    <a:lnTo>
                      <a:pt x="213" y="161"/>
                    </a:lnTo>
                    <a:lnTo>
                      <a:pt x="203" y="170"/>
                    </a:lnTo>
                    <a:lnTo>
                      <a:pt x="199" y="172"/>
                    </a:lnTo>
                    <a:lnTo>
                      <a:pt x="197" y="172"/>
                    </a:lnTo>
                    <a:lnTo>
                      <a:pt x="196" y="177"/>
                    </a:lnTo>
                    <a:lnTo>
                      <a:pt x="193" y="180"/>
                    </a:lnTo>
                    <a:lnTo>
                      <a:pt x="190" y="178"/>
                    </a:lnTo>
                    <a:lnTo>
                      <a:pt x="189" y="178"/>
                    </a:lnTo>
                    <a:lnTo>
                      <a:pt x="189" y="177"/>
                    </a:lnTo>
                    <a:lnTo>
                      <a:pt x="173" y="173"/>
                    </a:lnTo>
                    <a:lnTo>
                      <a:pt x="165" y="17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06" name="Freeform 636">
                <a:extLst>
                  <a:ext uri="{FF2B5EF4-FFF2-40B4-BE49-F238E27FC236}">
                    <a16:creationId xmlns:a16="http://schemas.microsoft.com/office/drawing/2014/main" id="{41AEEA15-1448-056B-CC5B-B101933F69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0" y="782"/>
                <a:ext cx="91" cy="99"/>
              </a:xfrm>
              <a:custGeom>
                <a:avLst/>
                <a:gdLst>
                  <a:gd name="T0" fmla="*/ 178 w 366"/>
                  <a:gd name="T1" fmla="*/ 3 h 394"/>
                  <a:gd name="T2" fmla="*/ 155 w 366"/>
                  <a:gd name="T3" fmla="*/ 27 h 394"/>
                  <a:gd name="T4" fmla="*/ 148 w 366"/>
                  <a:gd name="T5" fmla="*/ 64 h 394"/>
                  <a:gd name="T6" fmla="*/ 141 w 366"/>
                  <a:gd name="T7" fmla="*/ 84 h 394"/>
                  <a:gd name="T8" fmla="*/ 175 w 366"/>
                  <a:gd name="T9" fmla="*/ 101 h 394"/>
                  <a:gd name="T10" fmla="*/ 148 w 366"/>
                  <a:gd name="T11" fmla="*/ 117 h 394"/>
                  <a:gd name="T12" fmla="*/ 152 w 366"/>
                  <a:gd name="T13" fmla="*/ 137 h 394"/>
                  <a:gd name="T14" fmla="*/ 130 w 366"/>
                  <a:gd name="T15" fmla="*/ 151 h 394"/>
                  <a:gd name="T16" fmla="*/ 115 w 366"/>
                  <a:gd name="T17" fmla="*/ 171 h 394"/>
                  <a:gd name="T18" fmla="*/ 102 w 366"/>
                  <a:gd name="T19" fmla="*/ 165 h 394"/>
                  <a:gd name="T20" fmla="*/ 101 w 366"/>
                  <a:gd name="T21" fmla="*/ 190 h 394"/>
                  <a:gd name="T22" fmla="*/ 112 w 366"/>
                  <a:gd name="T23" fmla="*/ 189 h 394"/>
                  <a:gd name="T24" fmla="*/ 106 w 366"/>
                  <a:gd name="T25" fmla="*/ 201 h 394"/>
                  <a:gd name="T26" fmla="*/ 108 w 366"/>
                  <a:gd name="T27" fmla="*/ 218 h 394"/>
                  <a:gd name="T28" fmla="*/ 109 w 366"/>
                  <a:gd name="T29" fmla="*/ 234 h 394"/>
                  <a:gd name="T30" fmla="*/ 99 w 366"/>
                  <a:gd name="T31" fmla="*/ 250 h 394"/>
                  <a:gd name="T32" fmla="*/ 87 w 366"/>
                  <a:gd name="T33" fmla="*/ 258 h 394"/>
                  <a:gd name="T34" fmla="*/ 76 w 366"/>
                  <a:gd name="T35" fmla="*/ 260 h 394"/>
                  <a:gd name="T36" fmla="*/ 52 w 366"/>
                  <a:gd name="T37" fmla="*/ 268 h 394"/>
                  <a:gd name="T38" fmla="*/ 10 w 366"/>
                  <a:gd name="T39" fmla="*/ 292 h 394"/>
                  <a:gd name="T40" fmla="*/ 2 w 366"/>
                  <a:gd name="T41" fmla="*/ 302 h 394"/>
                  <a:gd name="T42" fmla="*/ 32 w 366"/>
                  <a:gd name="T43" fmla="*/ 338 h 394"/>
                  <a:gd name="T44" fmla="*/ 46 w 366"/>
                  <a:gd name="T45" fmla="*/ 349 h 394"/>
                  <a:gd name="T46" fmla="*/ 30 w 366"/>
                  <a:gd name="T47" fmla="*/ 361 h 394"/>
                  <a:gd name="T48" fmla="*/ 52 w 366"/>
                  <a:gd name="T49" fmla="*/ 365 h 394"/>
                  <a:gd name="T50" fmla="*/ 58 w 366"/>
                  <a:gd name="T51" fmla="*/ 381 h 394"/>
                  <a:gd name="T52" fmla="*/ 82 w 366"/>
                  <a:gd name="T53" fmla="*/ 372 h 394"/>
                  <a:gd name="T54" fmla="*/ 70 w 366"/>
                  <a:gd name="T55" fmla="*/ 390 h 394"/>
                  <a:gd name="T56" fmla="*/ 95 w 366"/>
                  <a:gd name="T57" fmla="*/ 394 h 394"/>
                  <a:gd name="T58" fmla="*/ 112 w 366"/>
                  <a:gd name="T59" fmla="*/ 378 h 394"/>
                  <a:gd name="T60" fmla="*/ 132 w 366"/>
                  <a:gd name="T61" fmla="*/ 376 h 394"/>
                  <a:gd name="T62" fmla="*/ 155 w 366"/>
                  <a:gd name="T63" fmla="*/ 363 h 394"/>
                  <a:gd name="T64" fmla="*/ 175 w 366"/>
                  <a:gd name="T65" fmla="*/ 366 h 394"/>
                  <a:gd name="T66" fmla="*/ 194 w 366"/>
                  <a:gd name="T67" fmla="*/ 355 h 394"/>
                  <a:gd name="T68" fmla="*/ 189 w 366"/>
                  <a:gd name="T69" fmla="*/ 294 h 394"/>
                  <a:gd name="T70" fmla="*/ 192 w 366"/>
                  <a:gd name="T71" fmla="*/ 267 h 394"/>
                  <a:gd name="T72" fmla="*/ 168 w 366"/>
                  <a:gd name="T73" fmla="*/ 247 h 394"/>
                  <a:gd name="T74" fmla="*/ 175 w 366"/>
                  <a:gd name="T75" fmla="*/ 222 h 394"/>
                  <a:gd name="T76" fmla="*/ 189 w 366"/>
                  <a:gd name="T77" fmla="*/ 215 h 394"/>
                  <a:gd name="T78" fmla="*/ 196 w 366"/>
                  <a:gd name="T79" fmla="*/ 182 h 394"/>
                  <a:gd name="T80" fmla="*/ 221 w 366"/>
                  <a:gd name="T81" fmla="*/ 187 h 394"/>
                  <a:gd name="T82" fmla="*/ 262 w 366"/>
                  <a:gd name="T83" fmla="*/ 187 h 394"/>
                  <a:gd name="T84" fmla="*/ 236 w 366"/>
                  <a:gd name="T85" fmla="*/ 167 h 394"/>
                  <a:gd name="T86" fmla="*/ 247 w 366"/>
                  <a:gd name="T87" fmla="*/ 154 h 394"/>
                  <a:gd name="T88" fmla="*/ 267 w 366"/>
                  <a:gd name="T89" fmla="*/ 134 h 394"/>
                  <a:gd name="T90" fmla="*/ 296 w 366"/>
                  <a:gd name="T91" fmla="*/ 141 h 394"/>
                  <a:gd name="T92" fmla="*/ 324 w 366"/>
                  <a:gd name="T93" fmla="*/ 144 h 394"/>
                  <a:gd name="T94" fmla="*/ 346 w 366"/>
                  <a:gd name="T95" fmla="*/ 117 h 394"/>
                  <a:gd name="T96" fmla="*/ 365 w 366"/>
                  <a:gd name="T97" fmla="*/ 97 h 394"/>
                  <a:gd name="T98" fmla="*/ 324 w 366"/>
                  <a:gd name="T99" fmla="*/ 84 h 394"/>
                  <a:gd name="T100" fmla="*/ 307 w 366"/>
                  <a:gd name="T101" fmla="*/ 100 h 394"/>
                  <a:gd name="T102" fmla="*/ 286 w 366"/>
                  <a:gd name="T103" fmla="*/ 90 h 394"/>
                  <a:gd name="T104" fmla="*/ 298 w 366"/>
                  <a:gd name="T105" fmla="*/ 78 h 394"/>
                  <a:gd name="T106" fmla="*/ 300 w 366"/>
                  <a:gd name="T107" fmla="*/ 55 h 394"/>
                  <a:gd name="T108" fmla="*/ 306 w 366"/>
                  <a:gd name="T109" fmla="*/ 31 h 394"/>
                  <a:gd name="T110" fmla="*/ 296 w 366"/>
                  <a:gd name="T111" fmla="*/ 17 h 3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366" h="394">
                    <a:moveTo>
                      <a:pt x="259" y="6"/>
                    </a:moveTo>
                    <a:lnTo>
                      <a:pt x="247" y="3"/>
                    </a:lnTo>
                    <a:lnTo>
                      <a:pt x="190" y="0"/>
                    </a:lnTo>
                    <a:lnTo>
                      <a:pt x="182" y="3"/>
                    </a:lnTo>
                    <a:lnTo>
                      <a:pt x="178" y="3"/>
                    </a:lnTo>
                    <a:lnTo>
                      <a:pt x="166" y="4"/>
                    </a:lnTo>
                    <a:lnTo>
                      <a:pt x="165" y="4"/>
                    </a:lnTo>
                    <a:lnTo>
                      <a:pt x="157" y="7"/>
                    </a:lnTo>
                    <a:lnTo>
                      <a:pt x="157" y="21"/>
                    </a:lnTo>
                    <a:lnTo>
                      <a:pt x="155" y="27"/>
                    </a:lnTo>
                    <a:lnTo>
                      <a:pt x="155" y="32"/>
                    </a:lnTo>
                    <a:lnTo>
                      <a:pt x="159" y="37"/>
                    </a:lnTo>
                    <a:lnTo>
                      <a:pt x="158" y="38"/>
                    </a:lnTo>
                    <a:lnTo>
                      <a:pt x="150" y="59"/>
                    </a:lnTo>
                    <a:lnTo>
                      <a:pt x="148" y="64"/>
                    </a:lnTo>
                    <a:lnTo>
                      <a:pt x="141" y="70"/>
                    </a:lnTo>
                    <a:lnTo>
                      <a:pt x="141" y="71"/>
                    </a:lnTo>
                    <a:lnTo>
                      <a:pt x="140" y="71"/>
                    </a:lnTo>
                    <a:lnTo>
                      <a:pt x="140" y="76"/>
                    </a:lnTo>
                    <a:lnTo>
                      <a:pt x="141" y="84"/>
                    </a:lnTo>
                    <a:lnTo>
                      <a:pt x="141" y="88"/>
                    </a:lnTo>
                    <a:lnTo>
                      <a:pt x="147" y="92"/>
                    </a:lnTo>
                    <a:lnTo>
                      <a:pt x="152" y="94"/>
                    </a:lnTo>
                    <a:lnTo>
                      <a:pt x="175" y="94"/>
                    </a:lnTo>
                    <a:lnTo>
                      <a:pt x="175" y="101"/>
                    </a:lnTo>
                    <a:lnTo>
                      <a:pt x="176" y="113"/>
                    </a:lnTo>
                    <a:lnTo>
                      <a:pt x="178" y="117"/>
                    </a:lnTo>
                    <a:lnTo>
                      <a:pt x="168" y="115"/>
                    </a:lnTo>
                    <a:lnTo>
                      <a:pt x="157" y="115"/>
                    </a:lnTo>
                    <a:lnTo>
                      <a:pt x="148" y="117"/>
                    </a:lnTo>
                    <a:lnTo>
                      <a:pt x="147" y="119"/>
                    </a:lnTo>
                    <a:lnTo>
                      <a:pt x="140" y="119"/>
                    </a:lnTo>
                    <a:lnTo>
                      <a:pt x="136" y="120"/>
                    </a:lnTo>
                    <a:lnTo>
                      <a:pt x="152" y="136"/>
                    </a:lnTo>
                    <a:lnTo>
                      <a:pt x="152" y="137"/>
                    </a:lnTo>
                    <a:lnTo>
                      <a:pt x="151" y="138"/>
                    </a:lnTo>
                    <a:lnTo>
                      <a:pt x="141" y="151"/>
                    </a:lnTo>
                    <a:lnTo>
                      <a:pt x="140" y="151"/>
                    </a:lnTo>
                    <a:lnTo>
                      <a:pt x="139" y="155"/>
                    </a:lnTo>
                    <a:lnTo>
                      <a:pt x="130" y="151"/>
                    </a:lnTo>
                    <a:lnTo>
                      <a:pt x="127" y="154"/>
                    </a:lnTo>
                    <a:lnTo>
                      <a:pt x="126" y="157"/>
                    </a:lnTo>
                    <a:lnTo>
                      <a:pt x="116" y="169"/>
                    </a:lnTo>
                    <a:lnTo>
                      <a:pt x="115" y="172"/>
                    </a:lnTo>
                    <a:lnTo>
                      <a:pt x="115" y="171"/>
                    </a:lnTo>
                    <a:lnTo>
                      <a:pt x="113" y="171"/>
                    </a:lnTo>
                    <a:lnTo>
                      <a:pt x="109" y="168"/>
                    </a:lnTo>
                    <a:lnTo>
                      <a:pt x="108" y="168"/>
                    </a:lnTo>
                    <a:lnTo>
                      <a:pt x="102" y="164"/>
                    </a:lnTo>
                    <a:lnTo>
                      <a:pt x="102" y="165"/>
                    </a:lnTo>
                    <a:lnTo>
                      <a:pt x="99" y="172"/>
                    </a:lnTo>
                    <a:lnTo>
                      <a:pt x="97" y="184"/>
                    </a:lnTo>
                    <a:lnTo>
                      <a:pt x="98" y="186"/>
                    </a:lnTo>
                    <a:lnTo>
                      <a:pt x="98" y="187"/>
                    </a:lnTo>
                    <a:lnTo>
                      <a:pt x="101" y="190"/>
                    </a:lnTo>
                    <a:lnTo>
                      <a:pt x="102" y="189"/>
                    </a:lnTo>
                    <a:lnTo>
                      <a:pt x="105" y="189"/>
                    </a:lnTo>
                    <a:lnTo>
                      <a:pt x="108" y="187"/>
                    </a:lnTo>
                    <a:lnTo>
                      <a:pt x="109" y="187"/>
                    </a:lnTo>
                    <a:lnTo>
                      <a:pt x="112" y="189"/>
                    </a:lnTo>
                    <a:lnTo>
                      <a:pt x="112" y="190"/>
                    </a:lnTo>
                    <a:lnTo>
                      <a:pt x="111" y="193"/>
                    </a:lnTo>
                    <a:lnTo>
                      <a:pt x="105" y="198"/>
                    </a:lnTo>
                    <a:lnTo>
                      <a:pt x="105" y="200"/>
                    </a:lnTo>
                    <a:lnTo>
                      <a:pt x="106" y="201"/>
                    </a:lnTo>
                    <a:lnTo>
                      <a:pt x="106" y="203"/>
                    </a:lnTo>
                    <a:lnTo>
                      <a:pt x="108" y="204"/>
                    </a:lnTo>
                    <a:lnTo>
                      <a:pt x="109" y="211"/>
                    </a:lnTo>
                    <a:lnTo>
                      <a:pt x="109" y="218"/>
                    </a:lnTo>
                    <a:lnTo>
                      <a:pt x="108" y="218"/>
                    </a:lnTo>
                    <a:lnTo>
                      <a:pt x="106" y="220"/>
                    </a:lnTo>
                    <a:lnTo>
                      <a:pt x="105" y="220"/>
                    </a:lnTo>
                    <a:lnTo>
                      <a:pt x="105" y="224"/>
                    </a:lnTo>
                    <a:lnTo>
                      <a:pt x="106" y="224"/>
                    </a:lnTo>
                    <a:lnTo>
                      <a:pt x="109" y="234"/>
                    </a:lnTo>
                    <a:lnTo>
                      <a:pt x="109" y="238"/>
                    </a:lnTo>
                    <a:lnTo>
                      <a:pt x="108" y="240"/>
                    </a:lnTo>
                    <a:lnTo>
                      <a:pt x="105" y="242"/>
                    </a:lnTo>
                    <a:lnTo>
                      <a:pt x="102" y="242"/>
                    </a:lnTo>
                    <a:lnTo>
                      <a:pt x="99" y="250"/>
                    </a:lnTo>
                    <a:lnTo>
                      <a:pt x="99" y="251"/>
                    </a:lnTo>
                    <a:lnTo>
                      <a:pt x="98" y="251"/>
                    </a:lnTo>
                    <a:lnTo>
                      <a:pt x="94" y="254"/>
                    </a:lnTo>
                    <a:lnTo>
                      <a:pt x="91" y="257"/>
                    </a:lnTo>
                    <a:lnTo>
                      <a:pt x="87" y="258"/>
                    </a:lnTo>
                    <a:lnTo>
                      <a:pt x="85" y="260"/>
                    </a:lnTo>
                    <a:lnTo>
                      <a:pt x="85" y="261"/>
                    </a:lnTo>
                    <a:lnTo>
                      <a:pt x="82" y="263"/>
                    </a:lnTo>
                    <a:lnTo>
                      <a:pt x="76" y="263"/>
                    </a:lnTo>
                    <a:lnTo>
                      <a:pt x="76" y="260"/>
                    </a:lnTo>
                    <a:lnTo>
                      <a:pt x="67" y="258"/>
                    </a:lnTo>
                    <a:lnTo>
                      <a:pt x="65" y="258"/>
                    </a:lnTo>
                    <a:lnTo>
                      <a:pt x="60" y="261"/>
                    </a:lnTo>
                    <a:lnTo>
                      <a:pt x="56" y="263"/>
                    </a:lnTo>
                    <a:lnTo>
                      <a:pt x="52" y="268"/>
                    </a:lnTo>
                    <a:lnTo>
                      <a:pt x="51" y="271"/>
                    </a:lnTo>
                    <a:lnTo>
                      <a:pt x="42" y="280"/>
                    </a:lnTo>
                    <a:lnTo>
                      <a:pt x="32" y="284"/>
                    </a:lnTo>
                    <a:lnTo>
                      <a:pt x="14" y="288"/>
                    </a:lnTo>
                    <a:lnTo>
                      <a:pt x="10" y="292"/>
                    </a:lnTo>
                    <a:lnTo>
                      <a:pt x="0" y="289"/>
                    </a:lnTo>
                    <a:lnTo>
                      <a:pt x="2" y="291"/>
                    </a:lnTo>
                    <a:lnTo>
                      <a:pt x="5" y="295"/>
                    </a:lnTo>
                    <a:lnTo>
                      <a:pt x="2" y="298"/>
                    </a:lnTo>
                    <a:lnTo>
                      <a:pt x="2" y="302"/>
                    </a:lnTo>
                    <a:lnTo>
                      <a:pt x="3" y="303"/>
                    </a:lnTo>
                    <a:lnTo>
                      <a:pt x="5" y="307"/>
                    </a:lnTo>
                    <a:lnTo>
                      <a:pt x="30" y="327"/>
                    </a:lnTo>
                    <a:lnTo>
                      <a:pt x="30" y="328"/>
                    </a:lnTo>
                    <a:lnTo>
                      <a:pt x="32" y="338"/>
                    </a:lnTo>
                    <a:lnTo>
                      <a:pt x="35" y="344"/>
                    </a:lnTo>
                    <a:lnTo>
                      <a:pt x="37" y="345"/>
                    </a:lnTo>
                    <a:lnTo>
                      <a:pt x="39" y="347"/>
                    </a:lnTo>
                    <a:lnTo>
                      <a:pt x="41" y="347"/>
                    </a:lnTo>
                    <a:lnTo>
                      <a:pt x="46" y="349"/>
                    </a:lnTo>
                    <a:lnTo>
                      <a:pt x="46" y="351"/>
                    </a:lnTo>
                    <a:lnTo>
                      <a:pt x="42" y="352"/>
                    </a:lnTo>
                    <a:lnTo>
                      <a:pt x="39" y="355"/>
                    </a:lnTo>
                    <a:lnTo>
                      <a:pt x="31" y="358"/>
                    </a:lnTo>
                    <a:lnTo>
                      <a:pt x="30" y="361"/>
                    </a:lnTo>
                    <a:lnTo>
                      <a:pt x="30" y="362"/>
                    </a:lnTo>
                    <a:lnTo>
                      <a:pt x="32" y="363"/>
                    </a:lnTo>
                    <a:lnTo>
                      <a:pt x="39" y="365"/>
                    </a:lnTo>
                    <a:lnTo>
                      <a:pt x="46" y="362"/>
                    </a:lnTo>
                    <a:lnTo>
                      <a:pt x="52" y="365"/>
                    </a:lnTo>
                    <a:lnTo>
                      <a:pt x="55" y="376"/>
                    </a:lnTo>
                    <a:lnTo>
                      <a:pt x="55" y="377"/>
                    </a:lnTo>
                    <a:lnTo>
                      <a:pt x="56" y="378"/>
                    </a:lnTo>
                    <a:lnTo>
                      <a:pt x="56" y="380"/>
                    </a:lnTo>
                    <a:lnTo>
                      <a:pt x="58" y="381"/>
                    </a:lnTo>
                    <a:lnTo>
                      <a:pt x="62" y="380"/>
                    </a:lnTo>
                    <a:lnTo>
                      <a:pt x="66" y="380"/>
                    </a:lnTo>
                    <a:lnTo>
                      <a:pt x="76" y="376"/>
                    </a:lnTo>
                    <a:lnTo>
                      <a:pt x="77" y="374"/>
                    </a:lnTo>
                    <a:lnTo>
                      <a:pt x="82" y="372"/>
                    </a:lnTo>
                    <a:lnTo>
                      <a:pt x="84" y="370"/>
                    </a:lnTo>
                    <a:lnTo>
                      <a:pt x="84" y="374"/>
                    </a:lnTo>
                    <a:lnTo>
                      <a:pt x="74" y="383"/>
                    </a:lnTo>
                    <a:lnTo>
                      <a:pt x="70" y="388"/>
                    </a:lnTo>
                    <a:lnTo>
                      <a:pt x="70" y="390"/>
                    </a:lnTo>
                    <a:lnTo>
                      <a:pt x="72" y="390"/>
                    </a:lnTo>
                    <a:lnTo>
                      <a:pt x="74" y="393"/>
                    </a:lnTo>
                    <a:lnTo>
                      <a:pt x="80" y="388"/>
                    </a:lnTo>
                    <a:lnTo>
                      <a:pt x="88" y="393"/>
                    </a:lnTo>
                    <a:lnTo>
                      <a:pt x="95" y="394"/>
                    </a:lnTo>
                    <a:lnTo>
                      <a:pt x="97" y="393"/>
                    </a:lnTo>
                    <a:lnTo>
                      <a:pt x="101" y="387"/>
                    </a:lnTo>
                    <a:lnTo>
                      <a:pt x="105" y="384"/>
                    </a:lnTo>
                    <a:lnTo>
                      <a:pt x="109" y="380"/>
                    </a:lnTo>
                    <a:lnTo>
                      <a:pt x="112" y="378"/>
                    </a:lnTo>
                    <a:lnTo>
                      <a:pt x="116" y="374"/>
                    </a:lnTo>
                    <a:lnTo>
                      <a:pt x="116" y="370"/>
                    </a:lnTo>
                    <a:lnTo>
                      <a:pt x="127" y="370"/>
                    </a:lnTo>
                    <a:lnTo>
                      <a:pt x="130" y="372"/>
                    </a:lnTo>
                    <a:lnTo>
                      <a:pt x="132" y="376"/>
                    </a:lnTo>
                    <a:lnTo>
                      <a:pt x="144" y="381"/>
                    </a:lnTo>
                    <a:lnTo>
                      <a:pt x="147" y="380"/>
                    </a:lnTo>
                    <a:lnTo>
                      <a:pt x="150" y="374"/>
                    </a:lnTo>
                    <a:lnTo>
                      <a:pt x="154" y="368"/>
                    </a:lnTo>
                    <a:lnTo>
                      <a:pt x="155" y="363"/>
                    </a:lnTo>
                    <a:lnTo>
                      <a:pt x="155" y="362"/>
                    </a:lnTo>
                    <a:lnTo>
                      <a:pt x="158" y="362"/>
                    </a:lnTo>
                    <a:lnTo>
                      <a:pt x="165" y="363"/>
                    </a:lnTo>
                    <a:lnTo>
                      <a:pt x="168" y="363"/>
                    </a:lnTo>
                    <a:lnTo>
                      <a:pt x="175" y="366"/>
                    </a:lnTo>
                    <a:lnTo>
                      <a:pt x="185" y="369"/>
                    </a:lnTo>
                    <a:lnTo>
                      <a:pt x="187" y="369"/>
                    </a:lnTo>
                    <a:lnTo>
                      <a:pt x="186" y="366"/>
                    </a:lnTo>
                    <a:lnTo>
                      <a:pt x="193" y="358"/>
                    </a:lnTo>
                    <a:lnTo>
                      <a:pt x="194" y="355"/>
                    </a:lnTo>
                    <a:lnTo>
                      <a:pt x="193" y="355"/>
                    </a:lnTo>
                    <a:lnTo>
                      <a:pt x="187" y="335"/>
                    </a:lnTo>
                    <a:lnTo>
                      <a:pt x="185" y="331"/>
                    </a:lnTo>
                    <a:lnTo>
                      <a:pt x="185" y="320"/>
                    </a:lnTo>
                    <a:lnTo>
                      <a:pt x="189" y="294"/>
                    </a:lnTo>
                    <a:lnTo>
                      <a:pt x="186" y="294"/>
                    </a:lnTo>
                    <a:lnTo>
                      <a:pt x="186" y="287"/>
                    </a:lnTo>
                    <a:lnTo>
                      <a:pt x="187" y="282"/>
                    </a:lnTo>
                    <a:lnTo>
                      <a:pt x="189" y="281"/>
                    </a:lnTo>
                    <a:lnTo>
                      <a:pt x="192" y="267"/>
                    </a:lnTo>
                    <a:lnTo>
                      <a:pt x="182" y="257"/>
                    </a:lnTo>
                    <a:lnTo>
                      <a:pt x="179" y="253"/>
                    </a:lnTo>
                    <a:lnTo>
                      <a:pt x="172" y="250"/>
                    </a:lnTo>
                    <a:lnTo>
                      <a:pt x="171" y="250"/>
                    </a:lnTo>
                    <a:lnTo>
                      <a:pt x="168" y="247"/>
                    </a:lnTo>
                    <a:lnTo>
                      <a:pt x="165" y="246"/>
                    </a:lnTo>
                    <a:lnTo>
                      <a:pt x="154" y="224"/>
                    </a:lnTo>
                    <a:lnTo>
                      <a:pt x="157" y="224"/>
                    </a:lnTo>
                    <a:lnTo>
                      <a:pt x="172" y="222"/>
                    </a:lnTo>
                    <a:lnTo>
                      <a:pt x="175" y="222"/>
                    </a:lnTo>
                    <a:lnTo>
                      <a:pt x="176" y="224"/>
                    </a:lnTo>
                    <a:lnTo>
                      <a:pt x="180" y="225"/>
                    </a:lnTo>
                    <a:lnTo>
                      <a:pt x="180" y="227"/>
                    </a:lnTo>
                    <a:lnTo>
                      <a:pt x="185" y="222"/>
                    </a:lnTo>
                    <a:lnTo>
                      <a:pt x="189" y="215"/>
                    </a:lnTo>
                    <a:lnTo>
                      <a:pt x="179" y="208"/>
                    </a:lnTo>
                    <a:lnTo>
                      <a:pt x="159" y="198"/>
                    </a:lnTo>
                    <a:lnTo>
                      <a:pt x="162" y="194"/>
                    </a:lnTo>
                    <a:lnTo>
                      <a:pt x="171" y="189"/>
                    </a:lnTo>
                    <a:lnTo>
                      <a:pt x="196" y="182"/>
                    </a:lnTo>
                    <a:lnTo>
                      <a:pt x="197" y="182"/>
                    </a:lnTo>
                    <a:lnTo>
                      <a:pt x="204" y="190"/>
                    </a:lnTo>
                    <a:lnTo>
                      <a:pt x="206" y="193"/>
                    </a:lnTo>
                    <a:lnTo>
                      <a:pt x="207" y="194"/>
                    </a:lnTo>
                    <a:lnTo>
                      <a:pt x="221" y="187"/>
                    </a:lnTo>
                    <a:lnTo>
                      <a:pt x="232" y="183"/>
                    </a:lnTo>
                    <a:lnTo>
                      <a:pt x="249" y="183"/>
                    </a:lnTo>
                    <a:lnTo>
                      <a:pt x="259" y="186"/>
                    </a:lnTo>
                    <a:lnTo>
                      <a:pt x="260" y="186"/>
                    </a:lnTo>
                    <a:lnTo>
                      <a:pt x="262" y="187"/>
                    </a:lnTo>
                    <a:lnTo>
                      <a:pt x="266" y="172"/>
                    </a:lnTo>
                    <a:lnTo>
                      <a:pt x="259" y="169"/>
                    </a:lnTo>
                    <a:lnTo>
                      <a:pt x="246" y="169"/>
                    </a:lnTo>
                    <a:lnTo>
                      <a:pt x="243" y="168"/>
                    </a:lnTo>
                    <a:lnTo>
                      <a:pt x="236" y="167"/>
                    </a:lnTo>
                    <a:lnTo>
                      <a:pt x="236" y="165"/>
                    </a:lnTo>
                    <a:lnTo>
                      <a:pt x="238" y="162"/>
                    </a:lnTo>
                    <a:lnTo>
                      <a:pt x="242" y="158"/>
                    </a:lnTo>
                    <a:lnTo>
                      <a:pt x="245" y="158"/>
                    </a:lnTo>
                    <a:lnTo>
                      <a:pt x="247" y="154"/>
                    </a:lnTo>
                    <a:lnTo>
                      <a:pt x="249" y="154"/>
                    </a:lnTo>
                    <a:lnTo>
                      <a:pt x="253" y="155"/>
                    </a:lnTo>
                    <a:lnTo>
                      <a:pt x="260" y="155"/>
                    </a:lnTo>
                    <a:lnTo>
                      <a:pt x="267" y="136"/>
                    </a:lnTo>
                    <a:lnTo>
                      <a:pt x="267" y="134"/>
                    </a:lnTo>
                    <a:lnTo>
                      <a:pt x="269" y="133"/>
                    </a:lnTo>
                    <a:lnTo>
                      <a:pt x="284" y="140"/>
                    </a:lnTo>
                    <a:lnTo>
                      <a:pt x="289" y="140"/>
                    </a:lnTo>
                    <a:lnTo>
                      <a:pt x="292" y="141"/>
                    </a:lnTo>
                    <a:lnTo>
                      <a:pt x="296" y="141"/>
                    </a:lnTo>
                    <a:lnTo>
                      <a:pt x="316" y="147"/>
                    </a:lnTo>
                    <a:lnTo>
                      <a:pt x="317" y="148"/>
                    </a:lnTo>
                    <a:lnTo>
                      <a:pt x="320" y="145"/>
                    </a:lnTo>
                    <a:lnTo>
                      <a:pt x="323" y="145"/>
                    </a:lnTo>
                    <a:lnTo>
                      <a:pt x="324" y="144"/>
                    </a:lnTo>
                    <a:lnTo>
                      <a:pt x="324" y="143"/>
                    </a:lnTo>
                    <a:lnTo>
                      <a:pt x="326" y="141"/>
                    </a:lnTo>
                    <a:lnTo>
                      <a:pt x="326" y="138"/>
                    </a:lnTo>
                    <a:lnTo>
                      <a:pt x="343" y="122"/>
                    </a:lnTo>
                    <a:lnTo>
                      <a:pt x="346" y="117"/>
                    </a:lnTo>
                    <a:lnTo>
                      <a:pt x="360" y="105"/>
                    </a:lnTo>
                    <a:lnTo>
                      <a:pt x="365" y="105"/>
                    </a:lnTo>
                    <a:lnTo>
                      <a:pt x="365" y="102"/>
                    </a:lnTo>
                    <a:lnTo>
                      <a:pt x="366" y="100"/>
                    </a:lnTo>
                    <a:lnTo>
                      <a:pt x="365" y="97"/>
                    </a:lnTo>
                    <a:lnTo>
                      <a:pt x="365" y="95"/>
                    </a:lnTo>
                    <a:lnTo>
                      <a:pt x="362" y="94"/>
                    </a:lnTo>
                    <a:lnTo>
                      <a:pt x="351" y="81"/>
                    </a:lnTo>
                    <a:lnTo>
                      <a:pt x="338" y="81"/>
                    </a:lnTo>
                    <a:lnTo>
                      <a:pt x="324" y="84"/>
                    </a:lnTo>
                    <a:lnTo>
                      <a:pt x="322" y="84"/>
                    </a:lnTo>
                    <a:lnTo>
                      <a:pt x="312" y="97"/>
                    </a:lnTo>
                    <a:lnTo>
                      <a:pt x="312" y="98"/>
                    </a:lnTo>
                    <a:lnTo>
                      <a:pt x="310" y="100"/>
                    </a:lnTo>
                    <a:lnTo>
                      <a:pt x="307" y="100"/>
                    </a:lnTo>
                    <a:lnTo>
                      <a:pt x="303" y="104"/>
                    </a:lnTo>
                    <a:lnTo>
                      <a:pt x="285" y="120"/>
                    </a:lnTo>
                    <a:lnTo>
                      <a:pt x="281" y="117"/>
                    </a:lnTo>
                    <a:lnTo>
                      <a:pt x="289" y="98"/>
                    </a:lnTo>
                    <a:lnTo>
                      <a:pt x="286" y="90"/>
                    </a:lnTo>
                    <a:lnTo>
                      <a:pt x="285" y="90"/>
                    </a:lnTo>
                    <a:lnTo>
                      <a:pt x="285" y="88"/>
                    </a:lnTo>
                    <a:lnTo>
                      <a:pt x="286" y="85"/>
                    </a:lnTo>
                    <a:lnTo>
                      <a:pt x="291" y="81"/>
                    </a:lnTo>
                    <a:lnTo>
                      <a:pt x="298" y="78"/>
                    </a:lnTo>
                    <a:lnTo>
                      <a:pt x="299" y="73"/>
                    </a:lnTo>
                    <a:lnTo>
                      <a:pt x="300" y="62"/>
                    </a:lnTo>
                    <a:lnTo>
                      <a:pt x="302" y="60"/>
                    </a:lnTo>
                    <a:lnTo>
                      <a:pt x="303" y="57"/>
                    </a:lnTo>
                    <a:lnTo>
                      <a:pt x="300" y="55"/>
                    </a:lnTo>
                    <a:lnTo>
                      <a:pt x="298" y="50"/>
                    </a:lnTo>
                    <a:lnTo>
                      <a:pt x="298" y="48"/>
                    </a:lnTo>
                    <a:lnTo>
                      <a:pt x="302" y="43"/>
                    </a:lnTo>
                    <a:lnTo>
                      <a:pt x="305" y="37"/>
                    </a:lnTo>
                    <a:lnTo>
                      <a:pt x="306" y="31"/>
                    </a:lnTo>
                    <a:lnTo>
                      <a:pt x="303" y="27"/>
                    </a:lnTo>
                    <a:lnTo>
                      <a:pt x="303" y="21"/>
                    </a:lnTo>
                    <a:lnTo>
                      <a:pt x="305" y="20"/>
                    </a:lnTo>
                    <a:lnTo>
                      <a:pt x="302" y="18"/>
                    </a:lnTo>
                    <a:lnTo>
                      <a:pt x="296" y="17"/>
                    </a:lnTo>
                    <a:lnTo>
                      <a:pt x="282" y="11"/>
                    </a:lnTo>
                    <a:lnTo>
                      <a:pt x="273" y="10"/>
                    </a:lnTo>
                    <a:lnTo>
                      <a:pt x="260" y="6"/>
                    </a:lnTo>
                    <a:lnTo>
                      <a:pt x="259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07" name="Freeform 637">
                <a:extLst>
                  <a:ext uri="{FF2B5EF4-FFF2-40B4-BE49-F238E27FC236}">
                    <a16:creationId xmlns:a16="http://schemas.microsoft.com/office/drawing/2014/main" id="{4ECCCE26-3861-F11B-0CCC-9A87A4C76D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0" y="788"/>
                <a:ext cx="44" cy="44"/>
              </a:xfrm>
              <a:custGeom>
                <a:avLst/>
                <a:gdLst>
                  <a:gd name="T0" fmla="*/ 24 w 177"/>
                  <a:gd name="T1" fmla="*/ 0 h 180"/>
                  <a:gd name="T2" fmla="*/ 22 w 177"/>
                  <a:gd name="T3" fmla="*/ 7 h 180"/>
                  <a:gd name="T4" fmla="*/ 24 w 177"/>
                  <a:gd name="T5" fmla="*/ 17 h 180"/>
                  <a:gd name="T6" fmla="*/ 17 w 177"/>
                  <a:gd name="T7" fmla="*/ 28 h 180"/>
                  <a:gd name="T8" fmla="*/ 19 w 177"/>
                  <a:gd name="T9" fmla="*/ 35 h 180"/>
                  <a:gd name="T10" fmla="*/ 21 w 177"/>
                  <a:gd name="T11" fmla="*/ 40 h 180"/>
                  <a:gd name="T12" fmla="*/ 18 w 177"/>
                  <a:gd name="T13" fmla="*/ 53 h 180"/>
                  <a:gd name="T14" fmla="*/ 10 w 177"/>
                  <a:gd name="T15" fmla="*/ 61 h 180"/>
                  <a:gd name="T16" fmla="*/ 4 w 177"/>
                  <a:gd name="T17" fmla="*/ 68 h 180"/>
                  <a:gd name="T18" fmla="*/ 5 w 177"/>
                  <a:gd name="T19" fmla="*/ 70 h 180"/>
                  <a:gd name="T20" fmla="*/ 0 w 177"/>
                  <a:gd name="T21" fmla="*/ 97 h 180"/>
                  <a:gd name="T22" fmla="*/ 22 w 177"/>
                  <a:gd name="T23" fmla="*/ 84 h 180"/>
                  <a:gd name="T24" fmla="*/ 29 w 177"/>
                  <a:gd name="T25" fmla="*/ 80 h 180"/>
                  <a:gd name="T26" fmla="*/ 31 w 177"/>
                  <a:gd name="T27" fmla="*/ 77 h 180"/>
                  <a:gd name="T28" fmla="*/ 43 w 177"/>
                  <a:gd name="T29" fmla="*/ 64 h 180"/>
                  <a:gd name="T30" fmla="*/ 70 w 177"/>
                  <a:gd name="T31" fmla="*/ 61 h 180"/>
                  <a:gd name="T32" fmla="*/ 84 w 177"/>
                  <a:gd name="T33" fmla="*/ 75 h 180"/>
                  <a:gd name="T34" fmla="*/ 85 w 177"/>
                  <a:gd name="T35" fmla="*/ 80 h 180"/>
                  <a:gd name="T36" fmla="*/ 84 w 177"/>
                  <a:gd name="T37" fmla="*/ 85 h 180"/>
                  <a:gd name="T38" fmla="*/ 65 w 177"/>
                  <a:gd name="T39" fmla="*/ 97 h 180"/>
                  <a:gd name="T40" fmla="*/ 45 w 177"/>
                  <a:gd name="T41" fmla="*/ 118 h 180"/>
                  <a:gd name="T42" fmla="*/ 43 w 177"/>
                  <a:gd name="T43" fmla="*/ 123 h 180"/>
                  <a:gd name="T44" fmla="*/ 42 w 177"/>
                  <a:gd name="T45" fmla="*/ 125 h 180"/>
                  <a:gd name="T46" fmla="*/ 36 w 177"/>
                  <a:gd name="T47" fmla="*/ 128 h 180"/>
                  <a:gd name="T48" fmla="*/ 39 w 177"/>
                  <a:gd name="T49" fmla="*/ 130 h 180"/>
                  <a:gd name="T50" fmla="*/ 42 w 177"/>
                  <a:gd name="T51" fmla="*/ 128 h 180"/>
                  <a:gd name="T52" fmla="*/ 45 w 177"/>
                  <a:gd name="T53" fmla="*/ 127 h 180"/>
                  <a:gd name="T54" fmla="*/ 46 w 177"/>
                  <a:gd name="T55" fmla="*/ 128 h 180"/>
                  <a:gd name="T56" fmla="*/ 78 w 177"/>
                  <a:gd name="T57" fmla="*/ 149 h 180"/>
                  <a:gd name="T58" fmla="*/ 68 w 177"/>
                  <a:gd name="T59" fmla="*/ 164 h 180"/>
                  <a:gd name="T60" fmla="*/ 78 w 177"/>
                  <a:gd name="T61" fmla="*/ 166 h 180"/>
                  <a:gd name="T62" fmla="*/ 84 w 177"/>
                  <a:gd name="T63" fmla="*/ 167 h 180"/>
                  <a:gd name="T64" fmla="*/ 99 w 177"/>
                  <a:gd name="T65" fmla="*/ 180 h 180"/>
                  <a:gd name="T66" fmla="*/ 109 w 177"/>
                  <a:gd name="T67" fmla="*/ 177 h 180"/>
                  <a:gd name="T68" fmla="*/ 112 w 177"/>
                  <a:gd name="T69" fmla="*/ 164 h 180"/>
                  <a:gd name="T70" fmla="*/ 113 w 177"/>
                  <a:gd name="T71" fmla="*/ 151 h 180"/>
                  <a:gd name="T72" fmla="*/ 119 w 177"/>
                  <a:gd name="T73" fmla="*/ 134 h 180"/>
                  <a:gd name="T74" fmla="*/ 122 w 177"/>
                  <a:gd name="T75" fmla="*/ 131 h 180"/>
                  <a:gd name="T76" fmla="*/ 120 w 177"/>
                  <a:gd name="T77" fmla="*/ 125 h 180"/>
                  <a:gd name="T78" fmla="*/ 122 w 177"/>
                  <a:gd name="T79" fmla="*/ 117 h 180"/>
                  <a:gd name="T80" fmla="*/ 124 w 177"/>
                  <a:gd name="T81" fmla="*/ 114 h 180"/>
                  <a:gd name="T82" fmla="*/ 137 w 177"/>
                  <a:gd name="T83" fmla="*/ 118 h 180"/>
                  <a:gd name="T84" fmla="*/ 148 w 177"/>
                  <a:gd name="T85" fmla="*/ 117 h 180"/>
                  <a:gd name="T86" fmla="*/ 156 w 177"/>
                  <a:gd name="T87" fmla="*/ 110 h 180"/>
                  <a:gd name="T88" fmla="*/ 177 w 177"/>
                  <a:gd name="T89" fmla="*/ 95 h 180"/>
                  <a:gd name="T90" fmla="*/ 158 w 177"/>
                  <a:gd name="T91" fmla="*/ 78 h 180"/>
                  <a:gd name="T92" fmla="*/ 149 w 177"/>
                  <a:gd name="T93" fmla="*/ 72 h 180"/>
                  <a:gd name="T94" fmla="*/ 168 w 177"/>
                  <a:gd name="T95" fmla="*/ 53 h 180"/>
                  <a:gd name="T96" fmla="*/ 165 w 177"/>
                  <a:gd name="T97" fmla="*/ 43 h 180"/>
                  <a:gd name="T98" fmla="*/ 148 w 177"/>
                  <a:gd name="T99" fmla="*/ 33 h 180"/>
                  <a:gd name="T100" fmla="*/ 146 w 177"/>
                  <a:gd name="T101" fmla="*/ 32 h 180"/>
                  <a:gd name="T102" fmla="*/ 134 w 177"/>
                  <a:gd name="T103" fmla="*/ 25 h 180"/>
                  <a:gd name="T104" fmla="*/ 129 w 177"/>
                  <a:gd name="T105" fmla="*/ 22 h 180"/>
                  <a:gd name="T106" fmla="*/ 105 w 177"/>
                  <a:gd name="T107" fmla="*/ 11 h 180"/>
                  <a:gd name="T108" fmla="*/ 101 w 177"/>
                  <a:gd name="T109" fmla="*/ 10 h 180"/>
                  <a:gd name="T110" fmla="*/ 96 w 177"/>
                  <a:gd name="T111" fmla="*/ 8 h 180"/>
                  <a:gd name="T112" fmla="*/ 53 w 177"/>
                  <a:gd name="T113" fmla="*/ 5 h 180"/>
                  <a:gd name="T114" fmla="*/ 41 w 177"/>
                  <a:gd name="T115" fmla="*/ 4 h 180"/>
                  <a:gd name="T116" fmla="*/ 28 w 177"/>
                  <a:gd name="T117" fmla="*/ 0 h 1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77" h="180">
                    <a:moveTo>
                      <a:pt x="28" y="0"/>
                    </a:moveTo>
                    <a:lnTo>
                      <a:pt x="24" y="0"/>
                    </a:lnTo>
                    <a:lnTo>
                      <a:pt x="22" y="1"/>
                    </a:lnTo>
                    <a:lnTo>
                      <a:pt x="22" y="7"/>
                    </a:lnTo>
                    <a:lnTo>
                      <a:pt x="25" y="11"/>
                    </a:lnTo>
                    <a:lnTo>
                      <a:pt x="24" y="17"/>
                    </a:lnTo>
                    <a:lnTo>
                      <a:pt x="21" y="23"/>
                    </a:lnTo>
                    <a:lnTo>
                      <a:pt x="17" y="28"/>
                    </a:lnTo>
                    <a:lnTo>
                      <a:pt x="17" y="30"/>
                    </a:lnTo>
                    <a:lnTo>
                      <a:pt x="19" y="35"/>
                    </a:lnTo>
                    <a:lnTo>
                      <a:pt x="22" y="37"/>
                    </a:lnTo>
                    <a:lnTo>
                      <a:pt x="21" y="40"/>
                    </a:lnTo>
                    <a:lnTo>
                      <a:pt x="19" y="42"/>
                    </a:lnTo>
                    <a:lnTo>
                      <a:pt x="18" y="53"/>
                    </a:lnTo>
                    <a:lnTo>
                      <a:pt x="17" y="58"/>
                    </a:lnTo>
                    <a:lnTo>
                      <a:pt x="10" y="61"/>
                    </a:lnTo>
                    <a:lnTo>
                      <a:pt x="5" y="65"/>
                    </a:lnTo>
                    <a:lnTo>
                      <a:pt x="4" y="68"/>
                    </a:lnTo>
                    <a:lnTo>
                      <a:pt x="4" y="70"/>
                    </a:lnTo>
                    <a:lnTo>
                      <a:pt x="5" y="70"/>
                    </a:lnTo>
                    <a:lnTo>
                      <a:pt x="8" y="78"/>
                    </a:lnTo>
                    <a:lnTo>
                      <a:pt x="0" y="97"/>
                    </a:lnTo>
                    <a:lnTo>
                      <a:pt x="4" y="100"/>
                    </a:lnTo>
                    <a:lnTo>
                      <a:pt x="22" y="84"/>
                    </a:lnTo>
                    <a:lnTo>
                      <a:pt x="26" y="80"/>
                    </a:lnTo>
                    <a:lnTo>
                      <a:pt x="29" y="80"/>
                    </a:lnTo>
                    <a:lnTo>
                      <a:pt x="31" y="78"/>
                    </a:lnTo>
                    <a:lnTo>
                      <a:pt x="31" y="77"/>
                    </a:lnTo>
                    <a:lnTo>
                      <a:pt x="41" y="64"/>
                    </a:lnTo>
                    <a:lnTo>
                      <a:pt x="43" y="64"/>
                    </a:lnTo>
                    <a:lnTo>
                      <a:pt x="57" y="61"/>
                    </a:lnTo>
                    <a:lnTo>
                      <a:pt x="70" y="61"/>
                    </a:lnTo>
                    <a:lnTo>
                      <a:pt x="81" y="74"/>
                    </a:lnTo>
                    <a:lnTo>
                      <a:pt x="84" y="75"/>
                    </a:lnTo>
                    <a:lnTo>
                      <a:pt x="84" y="77"/>
                    </a:lnTo>
                    <a:lnTo>
                      <a:pt x="85" y="80"/>
                    </a:lnTo>
                    <a:lnTo>
                      <a:pt x="84" y="82"/>
                    </a:lnTo>
                    <a:lnTo>
                      <a:pt x="84" y="85"/>
                    </a:lnTo>
                    <a:lnTo>
                      <a:pt x="79" y="85"/>
                    </a:lnTo>
                    <a:lnTo>
                      <a:pt x="65" y="97"/>
                    </a:lnTo>
                    <a:lnTo>
                      <a:pt x="62" y="102"/>
                    </a:lnTo>
                    <a:lnTo>
                      <a:pt x="45" y="118"/>
                    </a:lnTo>
                    <a:lnTo>
                      <a:pt x="45" y="121"/>
                    </a:lnTo>
                    <a:lnTo>
                      <a:pt x="43" y="123"/>
                    </a:lnTo>
                    <a:lnTo>
                      <a:pt x="43" y="124"/>
                    </a:lnTo>
                    <a:lnTo>
                      <a:pt x="42" y="125"/>
                    </a:lnTo>
                    <a:lnTo>
                      <a:pt x="39" y="125"/>
                    </a:lnTo>
                    <a:lnTo>
                      <a:pt x="36" y="128"/>
                    </a:lnTo>
                    <a:lnTo>
                      <a:pt x="36" y="130"/>
                    </a:lnTo>
                    <a:lnTo>
                      <a:pt x="39" y="130"/>
                    </a:lnTo>
                    <a:lnTo>
                      <a:pt x="39" y="128"/>
                    </a:lnTo>
                    <a:lnTo>
                      <a:pt x="42" y="128"/>
                    </a:lnTo>
                    <a:lnTo>
                      <a:pt x="42" y="127"/>
                    </a:lnTo>
                    <a:lnTo>
                      <a:pt x="45" y="127"/>
                    </a:lnTo>
                    <a:lnTo>
                      <a:pt x="45" y="128"/>
                    </a:lnTo>
                    <a:lnTo>
                      <a:pt x="46" y="128"/>
                    </a:lnTo>
                    <a:lnTo>
                      <a:pt x="46" y="130"/>
                    </a:lnTo>
                    <a:lnTo>
                      <a:pt x="78" y="149"/>
                    </a:lnTo>
                    <a:lnTo>
                      <a:pt x="75" y="156"/>
                    </a:lnTo>
                    <a:lnTo>
                      <a:pt x="68" y="164"/>
                    </a:lnTo>
                    <a:lnTo>
                      <a:pt x="68" y="167"/>
                    </a:lnTo>
                    <a:lnTo>
                      <a:pt x="78" y="166"/>
                    </a:lnTo>
                    <a:lnTo>
                      <a:pt x="79" y="167"/>
                    </a:lnTo>
                    <a:lnTo>
                      <a:pt x="84" y="167"/>
                    </a:lnTo>
                    <a:lnTo>
                      <a:pt x="91" y="171"/>
                    </a:lnTo>
                    <a:lnTo>
                      <a:pt x="99" y="180"/>
                    </a:lnTo>
                    <a:lnTo>
                      <a:pt x="108" y="176"/>
                    </a:lnTo>
                    <a:lnTo>
                      <a:pt x="109" y="177"/>
                    </a:lnTo>
                    <a:lnTo>
                      <a:pt x="112" y="166"/>
                    </a:lnTo>
                    <a:lnTo>
                      <a:pt x="112" y="164"/>
                    </a:lnTo>
                    <a:lnTo>
                      <a:pt x="113" y="159"/>
                    </a:lnTo>
                    <a:lnTo>
                      <a:pt x="113" y="151"/>
                    </a:lnTo>
                    <a:lnTo>
                      <a:pt x="116" y="137"/>
                    </a:lnTo>
                    <a:lnTo>
                      <a:pt x="119" y="134"/>
                    </a:lnTo>
                    <a:lnTo>
                      <a:pt x="120" y="134"/>
                    </a:lnTo>
                    <a:lnTo>
                      <a:pt x="122" y="131"/>
                    </a:lnTo>
                    <a:lnTo>
                      <a:pt x="122" y="128"/>
                    </a:lnTo>
                    <a:lnTo>
                      <a:pt x="120" y="125"/>
                    </a:lnTo>
                    <a:lnTo>
                      <a:pt x="122" y="124"/>
                    </a:lnTo>
                    <a:lnTo>
                      <a:pt x="122" y="117"/>
                    </a:lnTo>
                    <a:lnTo>
                      <a:pt x="123" y="113"/>
                    </a:lnTo>
                    <a:lnTo>
                      <a:pt x="124" y="114"/>
                    </a:lnTo>
                    <a:lnTo>
                      <a:pt x="126" y="114"/>
                    </a:lnTo>
                    <a:lnTo>
                      <a:pt x="137" y="118"/>
                    </a:lnTo>
                    <a:lnTo>
                      <a:pt x="146" y="120"/>
                    </a:lnTo>
                    <a:lnTo>
                      <a:pt x="148" y="117"/>
                    </a:lnTo>
                    <a:lnTo>
                      <a:pt x="151" y="116"/>
                    </a:lnTo>
                    <a:lnTo>
                      <a:pt x="156" y="110"/>
                    </a:lnTo>
                    <a:lnTo>
                      <a:pt x="159" y="109"/>
                    </a:lnTo>
                    <a:lnTo>
                      <a:pt x="177" y="95"/>
                    </a:lnTo>
                    <a:lnTo>
                      <a:pt x="173" y="90"/>
                    </a:lnTo>
                    <a:lnTo>
                      <a:pt x="158" y="78"/>
                    </a:lnTo>
                    <a:lnTo>
                      <a:pt x="155" y="75"/>
                    </a:lnTo>
                    <a:lnTo>
                      <a:pt x="149" y="72"/>
                    </a:lnTo>
                    <a:lnTo>
                      <a:pt x="152" y="68"/>
                    </a:lnTo>
                    <a:lnTo>
                      <a:pt x="168" y="53"/>
                    </a:lnTo>
                    <a:lnTo>
                      <a:pt x="170" y="49"/>
                    </a:lnTo>
                    <a:lnTo>
                      <a:pt x="165" y="43"/>
                    </a:lnTo>
                    <a:lnTo>
                      <a:pt x="159" y="40"/>
                    </a:lnTo>
                    <a:lnTo>
                      <a:pt x="148" y="33"/>
                    </a:lnTo>
                    <a:lnTo>
                      <a:pt x="148" y="32"/>
                    </a:lnTo>
                    <a:lnTo>
                      <a:pt x="146" y="32"/>
                    </a:lnTo>
                    <a:lnTo>
                      <a:pt x="138" y="28"/>
                    </a:lnTo>
                    <a:lnTo>
                      <a:pt x="134" y="25"/>
                    </a:lnTo>
                    <a:lnTo>
                      <a:pt x="129" y="23"/>
                    </a:lnTo>
                    <a:lnTo>
                      <a:pt x="129" y="22"/>
                    </a:lnTo>
                    <a:lnTo>
                      <a:pt x="127" y="22"/>
                    </a:lnTo>
                    <a:lnTo>
                      <a:pt x="105" y="11"/>
                    </a:lnTo>
                    <a:lnTo>
                      <a:pt x="103" y="11"/>
                    </a:lnTo>
                    <a:lnTo>
                      <a:pt x="101" y="10"/>
                    </a:lnTo>
                    <a:lnTo>
                      <a:pt x="99" y="10"/>
                    </a:lnTo>
                    <a:lnTo>
                      <a:pt x="96" y="8"/>
                    </a:lnTo>
                    <a:lnTo>
                      <a:pt x="88" y="5"/>
                    </a:lnTo>
                    <a:lnTo>
                      <a:pt x="53" y="5"/>
                    </a:lnTo>
                    <a:lnTo>
                      <a:pt x="48" y="4"/>
                    </a:lnTo>
                    <a:lnTo>
                      <a:pt x="41" y="4"/>
                    </a:lnTo>
                    <a:lnTo>
                      <a:pt x="33" y="1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08" name="Freeform 638">
                <a:extLst>
                  <a:ext uri="{FF2B5EF4-FFF2-40B4-BE49-F238E27FC236}">
                    <a16:creationId xmlns:a16="http://schemas.microsoft.com/office/drawing/2014/main" id="{F41C552E-D7BC-9676-BA4A-52F0AFECD1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8" y="800"/>
                <a:ext cx="125" cy="110"/>
              </a:xfrm>
              <a:custGeom>
                <a:avLst/>
                <a:gdLst>
                  <a:gd name="T0" fmla="*/ 95 w 501"/>
                  <a:gd name="T1" fmla="*/ 85 h 441"/>
                  <a:gd name="T2" fmla="*/ 82 w 501"/>
                  <a:gd name="T3" fmla="*/ 98 h 441"/>
                  <a:gd name="T4" fmla="*/ 106 w 501"/>
                  <a:gd name="T5" fmla="*/ 117 h 441"/>
                  <a:gd name="T6" fmla="*/ 52 w 501"/>
                  <a:gd name="T7" fmla="*/ 124 h 441"/>
                  <a:gd name="T8" fmla="*/ 5 w 501"/>
                  <a:gd name="T9" fmla="*/ 129 h 441"/>
                  <a:gd name="T10" fmla="*/ 22 w 501"/>
                  <a:gd name="T11" fmla="*/ 155 h 441"/>
                  <a:gd name="T12" fmla="*/ 14 w 501"/>
                  <a:gd name="T13" fmla="*/ 178 h 441"/>
                  <a:gd name="T14" fmla="*/ 35 w 501"/>
                  <a:gd name="T15" fmla="*/ 212 h 441"/>
                  <a:gd name="T16" fmla="*/ 31 w 501"/>
                  <a:gd name="T17" fmla="*/ 262 h 441"/>
                  <a:gd name="T18" fmla="*/ 64 w 501"/>
                  <a:gd name="T19" fmla="*/ 279 h 441"/>
                  <a:gd name="T20" fmla="*/ 93 w 501"/>
                  <a:gd name="T21" fmla="*/ 282 h 441"/>
                  <a:gd name="T22" fmla="*/ 105 w 501"/>
                  <a:gd name="T23" fmla="*/ 311 h 441"/>
                  <a:gd name="T24" fmla="*/ 130 w 501"/>
                  <a:gd name="T25" fmla="*/ 293 h 441"/>
                  <a:gd name="T26" fmla="*/ 170 w 501"/>
                  <a:gd name="T27" fmla="*/ 318 h 441"/>
                  <a:gd name="T28" fmla="*/ 195 w 501"/>
                  <a:gd name="T29" fmla="*/ 301 h 441"/>
                  <a:gd name="T30" fmla="*/ 209 w 501"/>
                  <a:gd name="T31" fmla="*/ 322 h 441"/>
                  <a:gd name="T32" fmla="*/ 223 w 501"/>
                  <a:gd name="T33" fmla="*/ 346 h 441"/>
                  <a:gd name="T34" fmla="*/ 232 w 501"/>
                  <a:gd name="T35" fmla="*/ 366 h 441"/>
                  <a:gd name="T36" fmla="*/ 242 w 501"/>
                  <a:gd name="T37" fmla="*/ 350 h 441"/>
                  <a:gd name="T38" fmla="*/ 240 w 501"/>
                  <a:gd name="T39" fmla="*/ 326 h 441"/>
                  <a:gd name="T40" fmla="*/ 292 w 501"/>
                  <a:gd name="T41" fmla="*/ 336 h 441"/>
                  <a:gd name="T42" fmla="*/ 299 w 501"/>
                  <a:gd name="T43" fmla="*/ 374 h 441"/>
                  <a:gd name="T44" fmla="*/ 310 w 501"/>
                  <a:gd name="T45" fmla="*/ 414 h 441"/>
                  <a:gd name="T46" fmla="*/ 320 w 501"/>
                  <a:gd name="T47" fmla="*/ 424 h 441"/>
                  <a:gd name="T48" fmla="*/ 348 w 501"/>
                  <a:gd name="T49" fmla="*/ 441 h 441"/>
                  <a:gd name="T50" fmla="*/ 380 w 501"/>
                  <a:gd name="T51" fmla="*/ 433 h 441"/>
                  <a:gd name="T52" fmla="*/ 364 w 501"/>
                  <a:gd name="T53" fmla="*/ 410 h 441"/>
                  <a:gd name="T54" fmla="*/ 387 w 501"/>
                  <a:gd name="T55" fmla="*/ 391 h 441"/>
                  <a:gd name="T56" fmla="*/ 381 w 501"/>
                  <a:gd name="T57" fmla="*/ 386 h 441"/>
                  <a:gd name="T58" fmla="*/ 360 w 501"/>
                  <a:gd name="T59" fmla="*/ 371 h 441"/>
                  <a:gd name="T60" fmla="*/ 370 w 501"/>
                  <a:gd name="T61" fmla="*/ 328 h 441"/>
                  <a:gd name="T62" fmla="*/ 362 w 501"/>
                  <a:gd name="T63" fmla="*/ 311 h 441"/>
                  <a:gd name="T64" fmla="*/ 349 w 501"/>
                  <a:gd name="T65" fmla="*/ 269 h 441"/>
                  <a:gd name="T66" fmla="*/ 377 w 501"/>
                  <a:gd name="T67" fmla="*/ 265 h 441"/>
                  <a:gd name="T68" fmla="*/ 406 w 501"/>
                  <a:gd name="T69" fmla="*/ 254 h 441"/>
                  <a:gd name="T70" fmla="*/ 445 w 501"/>
                  <a:gd name="T71" fmla="*/ 252 h 441"/>
                  <a:gd name="T72" fmla="*/ 482 w 501"/>
                  <a:gd name="T73" fmla="*/ 258 h 441"/>
                  <a:gd name="T74" fmla="*/ 497 w 501"/>
                  <a:gd name="T75" fmla="*/ 252 h 441"/>
                  <a:gd name="T76" fmla="*/ 493 w 501"/>
                  <a:gd name="T77" fmla="*/ 241 h 441"/>
                  <a:gd name="T78" fmla="*/ 501 w 501"/>
                  <a:gd name="T79" fmla="*/ 188 h 441"/>
                  <a:gd name="T80" fmla="*/ 443 w 501"/>
                  <a:gd name="T81" fmla="*/ 201 h 441"/>
                  <a:gd name="T82" fmla="*/ 427 w 501"/>
                  <a:gd name="T83" fmla="*/ 230 h 441"/>
                  <a:gd name="T84" fmla="*/ 396 w 501"/>
                  <a:gd name="T85" fmla="*/ 226 h 441"/>
                  <a:gd name="T86" fmla="*/ 380 w 501"/>
                  <a:gd name="T87" fmla="*/ 209 h 441"/>
                  <a:gd name="T88" fmla="*/ 359 w 501"/>
                  <a:gd name="T89" fmla="*/ 198 h 441"/>
                  <a:gd name="T90" fmla="*/ 341 w 501"/>
                  <a:gd name="T91" fmla="*/ 184 h 441"/>
                  <a:gd name="T92" fmla="*/ 350 w 501"/>
                  <a:gd name="T93" fmla="*/ 173 h 441"/>
                  <a:gd name="T94" fmla="*/ 369 w 501"/>
                  <a:gd name="T95" fmla="*/ 148 h 441"/>
                  <a:gd name="T96" fmla="*/ 377 w 501"/>
                  <a:gd name="T97" fmla="*/ 114 h 441"/>
                  <a:gd name="T98" fmla="*/ 417 w 501"/>
                  <a:gd name="T99" fmla="*/ 82 h 441"/>
                  <a:gd name="T100" fmla="*/ 363 w 501"/>
                  <a:gd name="T101" fmla="*/ 40 h 441"/>
                  <a:gd name="T102" fmla="*/ 310 w 501"/>
                  <a:gd name="T103" fmla="*/ 8 h 441"/>
                  <a:gd name="T104" fmla="*/ 285 w 501"/>
                  <a:gd name="T105" fmla="*/ 29 h 441"/>
                  <a:gd name="T106" fmla="*/ 275 w 501"/>
                  <a:gd name="T107" fmla="*/ 68 h 441"/>
                  <a:gd name="T108" fmla="*/ 249 w 501"/>
                  <a:gd name="T109" fmla="*/ 68 h 441"/>
                  <a:gd name="T110" fmla="*/ 246 w 501"/>
                  <a:gd name="T111" fmla="*/ 85 h 441"/>
                  <a:gd name="T112" fmla="*/ 236 w 501"/>
                  <a:gd name="T113" fmla="*/ 128 h 441"/>
                  <a:gd name="T114" fmla="*/ 205 w 501"/>
                  <a:gd name="T115" fmla="*/ 117 h 441"/>
                  <a:gd name="T116" fmla="*/ 173 w 501"/>
                  <a:gd name="T117" fmla="*/ 79 h 441"/>
                  <a:gd name="T118" fmla="*/ 166 w 501"/>
                  <a:gd name="T119" fmla="*/ 81 h 441"/>
                  <a:gd name="T120" fmla="*/ 135 w 501"/>
                  <a:gd name="T121" fmla="*/ 71 h 4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501" h="441">
                    <a:moveTo>
                      <a:pt x="115" y="64"/>
                    </a:moveTo>
                    <a:lnTo>
                      <a:pt x="113" y="65"/>
                    </a:lnTo>
                    <a:lnTo>
                      <a:pt x="113" y="67"/>
                    </a:lnTo>
                    <a:lnTo>
                      <a:pt x="106" y="86"/>
                    </a:lnTo>
                    <a:lnTo>
                      <a:pt x="99" y="86"/>
                    </a:lnTo>
                    <a:lnTo>
                      <a:pt x="95" y="85"/>
                    </a:lnTo>
                    <a:lnTo>
                      <a:pt x="93" y="85"/>
                    </a:lnTo>
                    <a:lnTo>
                      <a:pt x="91" y="89"/>
                    </a:lnTo>
                    <a:lnTo>
                      <a:pt x="88" y="89"/>
                    </a:lnTo>
                    <a:lnTo>
                      <a:pt x="84" y="93"/>
                    </a:lnTo>
                    <a:lnTo>
                      <a:pt x="82" y="96"/>
                    </a:lnTo>
                    <a:lnTo>
                      <a:pt x="82" y="98"/>
                    </a:lnTo>
                    <a:lnTo>
                      <a:pt x="89" y="99"/>
                    </a:lnTo>
                    <a:lnTo>
                      <a:pt x="92" y="100"/>
                    </a:lnTo>
                    <a:lnTo>
                      <a:pt x="105" y="100"/>
                    </a:lnTo>
                    <a:lnTo>
                      <a:pt x="112" y="103"/>
                    </a:lnTo>
                    <a:lnTo>
                      <a:pt x="108" y="118"/>
                    </a:lnTo>
                    <a:lnTo>
                      <a:pt x="106" y="117"/>
                    </a:lnTo>
                    <a:lnTo>
                      <a:pt x="105" y="117"/>
                    </a:lnTo>
                    <a:lnTo>
                      <a:pt x="95" y="114"/>
                    </a:lnTo>
                    <a:lnTo>
                      <a:pt x="78" y="114"/>
                    </a:lnTo>
                    <a:lnTo>
                      <a:pt x="67" y="118"/>
                    </a:lnTo>
                    <a:lnTo>
                      <a:pt x="53" y="125"/>
                    </a:lnTo>
                    <a:lnTo>
                      <a:pt x="52" y="124"/>
                    </a:lnTo>
                    <a:lnTo>
                      <a:pt x="50" y="121"/>
                    </a:lnTo>
                    <a:lnTo>
                      <a:pt x="43" y="113"/>
                    </a:lnTo>
                    <a:lnTo>
                      <a:pt x="42" y="113"/>
                    </a:lnTo>
                    <a:lnTo>
                      <a:pt x="17" y="120"/>
                    </a:lnTo>
                    <a:lnTo>
                      <a:pt x="8" y="125"/>
                    </a:lnTo>
                    <a:lnTo>
                      <a:pt x="5" y="129"/>
                    </a:lnTo>
                    <a:lnTo>
                      <a:pt x="25" y="139"/>
                    </a:lnTo>
                    <a:lnTo>
                      <a:pt x="35" y="146"/>
                    </a:lnTo>
                    <a:lnTo>
                      <a:pt x="31" y="153"/>
                    </a:lnTo>
                    <a:lnTo>
                      <a:pt x="26" y="158"/>
                    </a:lnTo>
                    <a:lnTo>
                      <a:pt x="26" y="156"/>
                    </a:lnTo>
                    <a:lnTo>
                      <a:pt x="22" y="155"/>
                    </a:lnTo>
                    <a:lnTo>
                      <a:pt x="21" y="153"/>
                    </a:lnTo>
                    <a:lnTo>
                      <a:pt x="18" y="153"/>
                    </a:lnTo>
                    <a:lnTo>
                      <a:pt x="3" y="155"/>
                    </a:lnTo>
                    <a:lnTo>
                      <a:pt x="0" y="155"/>
                    </a:lnTo>
                    <a:lnTo>
                      <a:pt x="11" y="177"/>
                    </a:lnTo>
                    <a:lnTo>
                      <a:pt x="14" y="178"/>
                    </a:lnTo>
                    <a:lnTo>
                      <a:pt x="17" y="181"/>
                    </a:lnTo>
                    <a:lnTo>
                      <a:pt x="18" y="181"/>
                    </a:lnTo>
                    <a:lnTo>
                      <a:pt x="25" y="184"/>
                    </a:lnTo>
                    <a:lnTo>
                      <a:pt x="28" y="188"/>
                    </a:lnTo>
                    <a:lnTo>
                      <a:pt x="38" y="198"/>
                    </a:lnTo>
                    <a:lnTo>
                      <a:pt x="35" y="212"/>
                    </a:lnTo>
                    <a:lnTo>
                      <a:pt x="33" y="213"/>
                    </a:lnTo>
                    <a:lnTo>
                      <a:pt x="32" y="218"/>
                    </a:lnTo>
                    <a:lnTo>
                      <a:pt x="32" y="225"/>
                    </a:lnTo>
                    <a:lnTo>
                      <a:pt x="35" y="225"/>
                    </a:lnTo>
                    <a:lnTo>
                      <a:pt x="31" y="251"/>
                    </a:lnTo>
                    <a:lnTo>
                      <a:pt x="31" y="262"/>
                    </a:lnTo>
                    <a:lnTo>
                      <a:pt x="33" y="266"/>
                    </a:lnTo>
                    <a:lnTo>
                      <a:pt x="39" y="286"/>
                    </a:lnTo>
                    <a:lnTo>
                      <a:pt x="40" y="286"/>
                    </a:lnTo>
                    <a:lnTo>
                      <a:pt x="42" y="283"/>
                    </a:lnTo>
                    <a:lnTo>
                      <a:pt x="52" y="280"/>
                    </a:lnTo>
                    <a:lnTo>
                      <a:pt x="64" y="279"/>
                    </a:lnTo>
                    <a:lnTo>
                      <a:pt x="71" y="279"/>
                    </a:lnTo>
                    <a:lnTo>
                      <a:pt x="74" y="278"/>
                    </a:lnTo>
                    <a:lnTo>
                      <a:pt x="86" y="269"/>
                    </a:lnTo>
                    <a:lnTo>
                      <a:pt x="89" y="269"/>
                    </a:lnTo>
                    <a:lnTo>
                      <a:pt x="93" y="271"/>
                    </a:lnTo>
                    <a:lnTo>
                      <a:pt x="93" y="282"/>
                    </a:lnTo>
                    <a:lnTo>
                      <a:pt x="92" y="285"/>
                    </a:lnTo>
                    <a:lnTo>
                      <a:pt x="91" y="285"/>
                    </a:lnTo>
                    <a:lnTo>
                      <a:pt x="84" y="324"/>
                    </a:lnTo>
                    <a:lnTo>
                      <a:pt x="86" y="326"/>
                    </a:lnTo>
                    <a:lnTo>
                      <a:pt x="92" y="324"/>
                    </a:lnTo>
                    <a:lnTo>
                      <a:pt x="105" y="311"/>
                    </a:lnTo>
                    <a:lnTo>
                      <a:pt x="106" y="311"/>
                    </a:lnTo>
                    <a:lnTo>
                      <a:pt x="110" y="312"/>
                    </a:lnTo>
                    <a:lnTo>
                      <a:pt x="112" y="312"/>
                    </a:lnTo>
                    <a:lnTo>
                      <a:pt x="112" y="311"/>
                    </a:lnTo>
                    <a:lnTo>
                      <a:pt x="128" y="293"/>
                    </a:lnTo>
                    <a:lnTo>
                      <a:pt x="130" y="293"/>
                    </a:lnTo>
                    <a:lnTo>
                      <a:pt x="131" y="292"/>
                    </a:lnTo>
                    <a:lnTo>
                      <a:pt x="144" y="289"/>
                    </a:lnTo>
                    <a:lnTo>
                      <a:pt x="159" y="283"/>
                    </a:lnTo>
                    <a:lnTo>
                      <a:pt x="160" y="283"/>
                    </a:lnTo>
                    <a:lnTo>
                      <a:pt x="163" y="297"/>
                    </a:lnTo>
                    <a:lnTo>
                      <a:pt x="170" y="318"/>
                    </a:lnTo>
                    <a:lnTo>
                      <a:pt x="169" y="318"/>
                    </a:lnTo>
                    <a:lnTo>
                      <a:pt x="166" y="321"/>
                    </a:lnTo>
                    <a:lnTo>
                      <a:pt x="168" y="321"/>
                    </a:lnTo>
                    <a:lnTo>
                      <a:pt x="173" y="318"/>
                    </a:lnTo>
                    <a:lnTo>
                      <a:pt x="195" y="303"/>
                    </a:lnTo>
                    <a:lnTo>
                      <a:pt x="195" y="301"/>
                    </a:lnTo>
                    <a:lnTo>
                      <a:pt x="197" y="303"/>
                    </a:lnTo>
                    <a:lnTo>
                      <a:pt x="211" y="312"/>
                    </a:lnTo>
                    <a:lnTo>
                      <a:pt x="212" y="312"/>
                    </a:lnTo>
                    <a:lnTo>
                      <a:pt x="212" y="314"/>
                    </a:lnTo>
                    <a:lnTo>
                      <a:pt x="211" y="319"/>
                    </a:lnTo>
                    <a:lnTo>
                      <a:pt x="209" y="322"/>
                    </a:lnTo>
                    <a:lnTo>
                      <a:pt x="208" y="324"/>
                    </a:lnTo>
                    <a:lnTo>
                      <a:pt x="208" y="325"/>
                    </a:lnTo>
                    <a:lnTo>
                      <a:pt x="205" y="328"/>
                    </a:lnTo>
                    <a:lnTo>
                      <a:pt x="205" y="329"/>
                    </a:lnTo>
                    <a:lnTo>
                      <a:pt x="213" y="335"/>
                    </a:lnTo>
                    <a:lnTo>
                      <a:pt x="223" y="346"/>
                    </a:lnTo>
                    <a:lnTo>
                      <a:pt x="225" y="349"/>
                    </a:lnTo>
                    <a:lnTo>
                      <a:pt x="226" y="353"/>
                    </a:lnTo>
                    <a:lnTo>
                      <a:pt x="226" y="357"/>
                    </a:lnTo>
                    <a:lnTo>
                      <a:pt x="228" y="360"/>
                    </a:lnTo>
                    <a:lnTo>
                      <a:pt x="228" y="366"/>
                    </a:lnTo>
                    <a:lnTo>
                      <a:pt x="232" y="366"/>
                    </a:lnTo>
                    <a:lnTo>
                      <a:pt x="233" y="368"/>
                    </a:lnTo>
                    <a:lnTo>
                      <a:pt x="236" y="371"/>
                    </a:lnTo>
                    <a:lnTo>
                      <a:pt x="236" y="367"/>
                    </a:lnTo>
                    <a:lnTo>
                      <a:pt x="235" y="361"/>
                    </a:lnTo>
                    <a:lnTo>
                      <a:pt x="235" y="353"/>
                    </a:lnTo>
                    <a:lnTo>
                      <a:pt x="242" y="350"/>
                    </a:lnTo>
                    <a:lnTo>
                      <a:pt x="243" y="345"/>
                    </a:lnTo>
                    <a:lnTo>
                      <a:pt x="242" y="336"/>
                    </a:lnTo>
                    <a:lnTo>
                      <a:pt x="240" y="332"/>
                    </a:lnTo>
                    <a:lnTo>
                      <a:pt x="239" y="332"/>
                    </a:lnTo>
                    <a:lnTo>
                      <a:pt x="239" y="326"/>
                    </a:lnTo>
                    <a:lnTo>
                      <a:pt x="240" y="326"/>
                    </a:lnTo>
                    <a:lnTo>
                      <a:pt x="242" y="328"/>
                    </a:lnTo>
                    <a:lnTo>
                      <a:pt x="251" y="326"/>
                    </a:lnTo>
                    <a:lnTo>
                      <a:pt x="254" y="326"/>
                    </a:lnTo>
                    <a:lnTo>
                      <a:pt x="262" y="328"/>
                    </a:lnTo>
                    <a:lnTo>
                      <a:pt x="275" y="333"/>
                    </a:lnTo>
                    <a:lnTo>
                      <a:pt x="292" y="336"/>
                    </a:lnTo>
                    <a:lnTo>
                      <a:pt x="296" y="336"/>
                    </a:lnTo>
                    <a:lnTo>
                      <a:pt x="300" y="346"/>
                    </a:lnTo>
                    <a:lnTo>
                      <a:pt x="295" y="346"/>
                    </a:lnTo>
                    <a:lnTo>
                      <a:pt x="295" y="357"/>
                    </a:lnTo>
                    <a:lnTo>
                      <a:pt x="299" y="372"/>
                    </a:lnTo>
                    <a:lnTo>
                      <a:pt x="299" y="374"/>
                    </a:lnTo>
                    <a:lnTo>
                      <a:pt x="297" y="378"/>
                    </a:lnTo>
                    <a:lnTo>
                      <a:pt x="296" y="378"/>
                    </a:lnTo>
                    <a:lnTo>
                      <a:pt x="292" y="398"/>
                    </a:lnTo>
                    <a:lnTo>
                      <a:pt x="297" y="400"/>
                    </a:lnTo>
                    <a:lnTo>
                      <a:pt x="309" y="414"/>
                    </a:lnTo>
                    <a:lnTo>
                      <a:pt x="310" y="414"/>
                    </a:lnTo>
                    <a:lnTo>
                      <a:pt x="313" y="416"/>
                    </a:lnTo>
                    <a:lnTo>
                      <a:pt x="314" y="419"/>
                    </a:lnTo>
                    <a:lnTo>
                      <a:pt x="314" y="421"/>
                    </a:lnTo>
                    <a:lnTo>
                      <a:pt x="316" y="421"/>
                    </a:lnTo>
                    <a:lnTo>
                      <a:pt x="318" y="423"/>
                    </a:lnTo>
                    <a:lnTo>
                      <a:pt x="320" y="424"/>
                    </a:lnTo>
                    <a:lnTo>
                      <a:pt x="318" y="426"/>
                    </a:lnTo>
                    <a:lnTo>
                      <a:pt x="317" y="428"/>
                    </a:lnTo>
                    <a:lnTo>
                      <a:pt x="320" y="428"/>
                    </a:lnTo>
                    <a:lnTo>
                      <a:pt x="320" y="430"/>
                    </a:lnTo>
                    <a:lnTo>
                      <a:pt x="332" y="438"/>
                    </a:lnTo>
                    <a:lnTo>
                      <a:pt x="348" y="441"/>
                    </a:lnTo>
                    <a:lnTo>
                      <a:pt x="353" y="438"/>
                    </a:lnTo>
                    <a:lnTo>
                      <a:pt x="363" y="424"/>
                    </a:lnTo>
                    <a:lnTo>
                      <a:pt x="364" y="424"/>
                    </a:lnTo>
                    <a:lnTo>
                      <a:pt x="373" y="430"/>
                    </a:lnTo>
                    <a:lnTo>
                      <a:pt x="376" y="430"/>
                    </a:lnTo>
                    <a:lnTo>
                      <a:pt x="380" y="433"/>
                    </a:lnTo>
                    <a:lnTo>
                      <a:pt x="380" y="430"/>
                    </a:lnTo>
                    <a:lnTo>
                      <a:pt x="383" y="427"/>
                    </a:lnTo>
                    <a:lnTo>
                      <a:pt x="377" y="421"/>
                    </a:lnTo>
                    <a:lnTo>
                      <a:pt x="373" y="414"/>
                    </a:lnTo>
                    <a:lnTo>
                      <a:pt x="366" y="410"/>
                    </a:lnTo>
                    <a:lnTo>
                      <a:pt x="364" y="410"/>
                    </a:lnTo>
                    <a:lnTo>
                      <a:pt x="366" y="409"/>
                    </a:lnTo>
                    <a:lnTo>
                      <a:pt x="371" y="406"/>
                    </a:lnTo>
                    <a:lnTo>
                      <a:pt x="373" y="405"/>
                    </a:lnTo>
                    <a:lnTo>
                      <a:pt x="376" y="403"/>
                    </a:lnTo>
                    <a:lnTo>
                      <a:pt x="387" y="392"/>
                    </a:lnTo>
                    <a:lnTo>
                      <a:pt x="387" y="391"/>
                    </a:lnTo>
                    <a:lnTo>
                      <a:pt x="384" y="391"/>
                    </a:lnTo>
                    <a:lnTo>
                      <a:pt x="380" y="389"/>
                    </a:lnTo>
                    <a:lnTo>
                      <a:pt x="380" y="388"/>
                    </a:lnTo>
                    <a:lnTo>
                      <a:pt x="381" y="388"/>
                    </a:lnTo>
                    <a:lnTo>
                      <a:pt x="383" y="386"/>
                    </a:lnTo>
                    <a:lnTo>
                      <a:pt x="381" y="386"/>
                    </a:lnTo>
                    <a:lnTo>
                      <a:pt x="371" y="381"/>
                    </a:lnTo>
                    <a:lnTo>
                      <a:pt x="366" y="379"/>
                    </a:lnTo>
                    <a:lnTo>
                      <a:pt x="364" y="379"/>
                    </a:lnTo>
                    <a:lnTo>
                      <a:pt x="362" y="381"/>
                    </a:lnTo>
                    <a:lnTo>
                      <a:pt x="356" y="381"/>
                    </a:lnTo>
                    <a:lnTo>
                      <a:pt x="360" y="371"/>
                    </a:lnTo>
                    <a:lnTo>
                      <a:pt x="366" y="364"/>
                    </a:lnTo>
                    <a:lnTo>
                      <a:pt x="373" y="354"/>
                    </a:lnTo>
                    <a:lnTo>
                      <a:pt x="367" y="352"/>
                    </a:lnTo>
                    <a:lnTo>
                      <a:pt x="367" y="349"/>
                    </a:lnTo>
                    <a:lnTo>
                      <a:pt x="370" y="343"/>
                    </a:lnTo>
                    <a:lnTo>
                      <a:pt x="370" y="328"/>
                    </a:lnTo>
                    <a:lnTo>
                      <a:pt x="369" y="325"/>
                    </a:lnTo>
                    <a:lnTo>
                      <a:pt x="363" y="324"/>
                    </a:lnTo>
                    <a:lnTo>
                      <a:pt x="366" y="315"/>
                    </a:lnTo>
                    <a:lnTo>
                      <a:pt x="367" y="315"/>
                    </a:lnTo>
                    <a:lnTo>
                      <a:pt x="366" y="314"/>
                    </a:lnTo>
                    <a:lnTo>
                      <a:pt x="362" y="311"/>
                    </a:lnTo>
                    <a:lnTo>
                      <a:pt x="360" y="303"/>
                    </a:lnTo>
                    <a:lnTo>
                      <a:pt x="356" y="297"/>
                    </a:lnTo>
                    <a:lnTo>
                      <a:pt x="349" y="296"/>
                    </a:lnTo>
                    <a:lnTo>
                      <a:pt x="349" y="294"/>
                    </a:lnTo>
                    <a:lnTo>
                      <a:pt x="348" y="282"/>
                    </a:lnTo>
                    <a:lnTo>
                      <a:pt x="349" y="269"/>
                    </a:lnTo>
                    <a:lnTo>
                      <a:pt x="355" y="269"/>
                    </a:lnTo>
                    <a:lnTo>
                      <a:pt x="360" y="271"/>
                    </a:lnTo>
                    <a:lnTo>
                      <a:pt x="363" y="273"/>
                    </a:lnTo>
                    <a:lnTo>
                      <a:pt x="369" y="276"/>
                    </a:lnTo>
                    <a:lnTo>
                      <a:pt x="370" y="275"/>
                    </a:lnTo>
                    <a:lnTo>
                      <a:pt x="377" y="265"/>
                    </a:lnTo>
                    <a:lnTo>
                      <a:pt x="377" y="261"/>
                    </a:lnTo>
                    <a:lnTo>
                      <a:pt x="380" y="261"/>
                    </a:lnTo>
                    <a:lnTo>
                      <a:pt x="383" y="257"/>
                    </a:lnTo>
                    <a:lnTo>
                      <a:pt x="384" y="255"/>
                    </a:lnTo>
                    <a:lnTo>
                      <a:pt x="395" y="255"/>
                    </a:lnTo>
                    <a:lnTo>
                      <a:pt x="406" y="254"/>
                    </a:lnTo>
                    <a:lnTo>
                      <a:pt x="409" y="254"/>
                    </a:lnTo>
                    <a:lnTo>
                      <a:pt x="415" y="252"/>
                    </a:lnTo>
                    <a:lnTo>
                      <a:pt x="420" y="249"/>
                    </a:lnTo>
                    <a:lnTo>
                      <a:pt x="422" y="249"/>
                    </a:lnTo>
                    <a:lnTo>
                      <a:pt x="444" y="248"/>
                    </a:lnTo>
                    <a:lnTo>
                      <a:pt x="445" y="252"/>
                    </a:lnTo>
                    <a:lnTo>
                      <a:pt x="445" y="258"/>
                    </a:lnTo>
                    <a:lnTo>
                      <a:pt x="447" y="261"/>
                    </a:lnTo>
                    <a:lnTo>
                      <a:pt x="455" y="255"/>
                    </a:lnTo>
                    <a:lnTo>
                      <a:pt x="461" y="255"/>
                    </a:lnTo>
                    <a:lnTo>
                      <a:pt x="476" y="259"/>
                    </a:lnTo>
                    <a:lnTo>
                      <a:pt x="482" y="258"/>
                    </a:lnTo>
                    <a:lnTo>
                      <a:pt x="483" y="258"/>
                    </a:lnTo>
                    <a:lnTo>
                      <a:pt x="484" y="259"/>
                    </a:lnTo>
                    <a:lnTo>
                      <a:pt x="486" y="259"/>
                    </a:lnTo>
                    <a:lnTo>
                      <a:pt x="497" y="254"/>
                    </a:lnTo>
                    <a:lnTo>
                      <a:pt x="498" y="254"/>
                    </a:lnTo>
                    <a:lnTo>
                      <a:pt x="497" y="252"/>
                    </a:lnTo>
                    <a:lnTo>
                      <a:pt x="497" y="251"/>
                    </a:lnTo>
                    <a:lnTo>
                      <a:pt x="498" y="249"/>
                    </a:lnTo>
                    <a:lnTo>
                      <a:pt x="498" y="247"/>
                    </a:lnTo>
                    <a:lnTo>
                      <a:pt x="497" y="247"/>
                    </a:lnTo>
                    <a:lnTo>
                      <a:pt x="494" y="244"/>
                    </a:lnTo>
                    <a:lnTo>
                      <a:pt x="493" y="241"/>
                    </a:lnTo>
                    <a:lnTo>
                      <a:pt x="493" y="238"/>
                    </a:lnTo>
                    <a:lnTo>
                      <a:pt x="491" y="220"/>
                    </a:lnTo>
                    <a:lnTo>
                      <a:pt x="487" y="216"/>
                    </a:lnTo>
                    <a:lnTo>
                      <a:pt x="487" y="212"/>
                    </a:lnTo>
                    <a:lnTo>
                      <a:pt x="500" y="189"/>
                    </a:lnTo>
                    <a:lnTo>
                      <a:pt x="501" y="188"/>
                    </a:lnTo>
                    <a:lnTo>
                      <a:pt x="498" y="185"/>
                    </a:lnTo>
                    <a:lnTo>
                      <a:pt x="489" y="191"/>
                    </a:lnTo>
                    <a:lnTo>
                      <a:pt x="473" y="195"/>
                    </a:lnTo>
                    <a:lnTo>
                      <a:pt x="465" y="194"/>
                    </a:lnTo>
                    <a:lnTo>
                      <a:pt x="450" y="194"/>
                    </a:lnTo>
                    <a:lnTo>
                      <a:pt x="443" y="201"/>
                    </a:lnTo>
                    <a:lnTo>
                      <a:pt x="441" y="201"/>
                    </a:lnTo>
                    <a:lnTo>
                      <a:pt x="447" y="212"/>
                    </a:lnTo>
                    <a:lnTo>
                      <a:pt x="448" y="212"/>
                    </a:lnTo>
                    <a:lnTo>
                      <a:pt x="448" y="213"/>
                    </a:lnTo>
                    <a:lnTo>
                      <a:pt x="436" y="225"/>
                    </a:lnTo>
                    <a:lnTo>
                      <a:pt x="427" y="230"/>
                    </a:lnTo>
                    <a:lnTo>
                      <a:pt x="403" y="230"/>
                    </a:lnTo>
                    <a:lnTo>
                      <a:pt x="396" y="232"/>
                    </a:lnTo>
                    <a:lnTo>
                      <a:pt x="398" y="230"/>
                    </a:lnTo>
                    <a:lnTo>
                      <a:pt x="398" y="229"/>
                    </a:lnTo>
                    <a:lnTo>
                      <a:pt x="396" y="227"/>
                    </a:lnTo>
                    <a:lnTo>
                      <a:pt x="396" y="226"/>
                    </a:lnTo>
                    <a:lnTo>
                      <a:pt x="398" y="222"/>
                    </a:lnTo>
                    <a:lnTo>
                      <a:pt x="383" y="216"/>
                    </a:lnTo>
                    <a:lnTo>
                      <a:pt x="381" y="216"/>
                    </a:lnTo>
                    <a:lnTo>
                      <a:pt x="378" y="213"/>
                    </a:lnTo>
                    <a:lnTo>
                      <a:pt x="380" y="212"/>
                    </a:lnTo>
                    <a:lnTo>
                      <a:pt x="380" y="209"/>
                    </a:lnTo>
                    <a:lnTo>
                      <a:pt x="376" y="205"/>
                    </a:lnTo>
                    <a:lnTo>
                      <a:pt x="373" y="205"/>
                    </a:lnTo>
                    <a:lnTo>
                      <a:pt x="371" y="204"/>
                    </a:lnTo>
                    <a:lnTo>
                      <a:pt x="366" y="201"/>
                    </a:lnTo>
                    <a:lnTo>
                      <a:pt x="363" y="201"/>
                    </a:lnTo>
                    <a:lnTo>
                      <a:pt x="359" y="198"/>
                    </a:lnTo>
                    <a:lnTo>
                      <a:pt x="352" y="195"/>
                    </a:lnTo>
                    <a:lnTo>
                      <a:pt x="353" y="194"/>
                    </a:lnTo>
                    <a:lnTo>
                      <a:pt x="350" y="191"/>
                    </a:lnTo>
                    <a:lnTo>
                      <a:pt x="346" y="188"/>
                    </a:lnTo>
                    <a:lnTo>
                      <a:pt x="345" y="188"/>
                    </a:lnTo>
                    <a:lnTo>
                      <a:pt x="341" y="184"/>
                    </a:lnTo>
                    <a:lnTo>
                      <a:pt x="342" y="182"/>
                    </a:lnTo>
                    <a:lnTo>
                      <a:pt x="345" y="177"/>
                    </a:lnTo>
                    <a:lnTo>
                      <a:pt x="348" y="174"/>
                    </a:lnTo>
                    <a:lnTo>
                      <a:pt x="349" y="174"/>
                    </a:lnTo>
                    <a:lnTo>
                      <a:pt x="349" y="173"/>
                    </a:lnTo>
                    <a:lnTo>
                      <a:pt x="350" y="173"/>
                    </a:lnTo>
                    <a:lnTo>
                      <a:pt x="350" y="171"/>
                    </a:lnTo>
                    <a:lnTo>
                      <a:pt x="359" y="165"/>
                    </a:lnTo>
                    <a:lnTo>
                      <a:pt x="359" y="163"/>
                    </a:lnTo>
                    <a:lnTo>
                      <a:pt x="360" y="162"/>
                    </a:lnTo>
                    <a:lnTo>
                      <a:pt x="363" y="156"/>
                    </a:lnTo>
                    <a:lnTo>
                      <a:pt x="369" y="148"/>
                    </a:lnTo>
                    <a:lnTo>
                      <a:pt x="370" y="146"/>
                    </a:lnTo>
                    <a:lnTo>
                      <a:pt x="370" y="132"/>
                    </a:lnTo>
                    <a:lnTo>
                      <a:pt x="371" y="124"/>
                    </a:lnTo>
                    <a:lnTo>
                      <a:pt x="374" y="120"/>
                    </a:lnTo>
                    <a:lnTo>
                      <a:pt x="374" y="118"/>
                    </a:lnTo>
                    <a:lnTo>
                      <a:pt x="377" y="114"/>
                    </a:lnTo>
                    <a:lnTo>
                      <a:pt x="378" y="111"/>
                    </a:lnTo>
                    <a:lnTo>
                      <a:pt x="381" y="110"/>
                    </a:lnTo>
                    <a:lnTo>
                      <a:pt x="383" y="107"/>
                    </a:lnTo>
                    <a:lnTo>
                      <a:pt x="402" y="95"/>
                    </a:lnTo>
                    <a:lnTo>
                      <a:pt x="412" y="81"/>
                    </a:lnTo>
                    <a:lnTo>
                      <a:pt x="417" y="82"/>
                    </a:lnTo>
                    <a:lnTo>
                      <a:pt x="424" y="82"/>
                    </a:lnTo>
                    <a:lnTo>
                      <a:pt x="429" y="64"/>
                    </a:lnTo>
                    <a:lnTo>
                      <a:pt x="429" y="62"/>
                    </a:lnTo>
                    <a:lnTo>
                      <a:pt x="405" y="50"/>
                    </a:lnTo>
                    <a:lnTo>
                      <a:pt x="369" y="40"/>
                    </a:lnTo>
                    <a:lnTo>
                      <a:pt x="363" y="40"/>
                    </a:lnTo>
                    <a:lnTo>
                      <a:pt x="349" y="33"/>
                    </a:lnTo>
                    <a:lnTo>
                      <a:pt x="346" y="31"/>
                    </a:lnTo>
                    <a:lnTo>
                      <a:pt x="339" y="28"/>
                    </a:lnTo>
                    <a:lnTo>
                      <a:pt x="313" y="9"/>
                    </a:lnTo>
                    <a:lnTo>
                      <a:pt x="313" y="8"/>
                    </a:lnTo>
                    <a:lnTo>
                      <a:pt x="310" y="8"/>
                    </a:lnTo>
                    <a:lnTo>
                      <a:pt x="297" y="0"/>
                    </a:lnTo>
                    <a:lnTo>
                      <a:pt x="295" y="4"/>
                    </a:lnTo>
                    <a:lnTo>
                      <a:pt x="279" y="19"/>
                    </a:lnTo>
                    <a:lnTo>
                      <a:pt x="276" y="23"/>
                    </a:lnTo>
                    <a:lnTo>
                      <a:pt x="282" y="26"/>
                    </a:lnTo>
                    <a:lnTo>
                      <a:pt x="285" y="29"/>
                    </a:lnTo>
                    <a:lnTo>
                      <a:pt x="300" y="41"/>
                    </a:lnTo>
                    <a:lnTo>
                      <a:pt x="304" y="46"/>
                    </a:lnTo>
                    <a:lnTo>
                      <a:pt x="286" y="60"/>
                    </a:lnTo>
                    <a:lnTo>
                      <a:pt x="283" y="61"/>
                    </a:lnTo>
                    <a:lnTo>
                      <a:pt x="278" y="67"/>
                    </a:lnTo>
                    <a:lnTo>
                      <a:pt x="275" y="68"/>
                    </a:lnTo>
                    <a:lnTo>
                      <a:pt x="273" y="71"/>
                    </a:lnTo>
                    <a:lnTo>
                      <a:pt x="264" y="69"/>
                    </a:lnTo>
                    <a:lnTo>
                      <a:pt x="253" y="65"/>
                    </a:lnTo>
                    <a:lnTo>
                      <a:pt x="251" y="65"/>
                    </a:lnTo>
                    <a:lnTo>
                      <a:pt x="250" y="64"/>
                    </a:lnTo>
                    <a:lnTo>
                      <a:pt x="249" y="68"/>
                    </a:lnTo>
                    <a:lnTo>
                      <a:pt x="249" y="75"/>
                    </a:lnTo>
                    <a:lnTo>
                      <a:pt x="247" y="76"/>
                    </a:lnTo>
                    <a:lnTo>
                      <a:pt x="249" y="79"/>
                    </a:lnTo>
                    <a:lnTo>
                      <a:pt x="249" y="82"/>
                    </a:lnTo>
                    <a:lnTo>
                      <a:pt x="247" y="85"/>
                    </a:lnTo>
                    <a:lnTo>
                      <a:pt x="246" y="85"/>
                    </a:lnTo>
                    <a:lnTo>
                      <a:pt x="243" y="88"/>
                    </a:lnTo>
                    <a:lnTo>
                      <a:pt x="240" y="102"/>
                    </a:lnTo>
                    <a:lnTo>
                      <a:pt x="240" y="110"/>
                    </a:lnTo>
                    <a:lnTo>
                      <a:pt x="239" y="115"/>
                    </a:lnTo>
                    <a:lnTo>
                      <a:pt x="239" y="117"/>
                    </a:lnTo>
                    <a:lnTo>
                      <a:pt x="236" y="128"/>
                    </a:lnTo>
                    <a:lnTo>
                      <a:pt x="235" y="127"/>
                    </a:lnTo>
                    <a:lnTo>
                      <a:pt x="226" y="131"/>
                    </a:lnTo>
                    <a:lnTo>
                      <a:pt x="218" y="122"/>
                    </a:lnTo>
                    <a:lnTo>
                      <a:pt x="211" y="118"/>
                    </a:lnTo>
                    <a:lnTo>
                      <a:pt x="206" y="118"/>
                    </a:lnTo>
                    <a:lnTo>
                      <a:pt x="205" y="117"/>
                    </a:lnTo>
                    <a:lnTo>
                      <a:pt x="195" y="118"/>
                    </a:lnTo>
                    <a:lnTo>
                      <a:pt x="195" y="115"/>
                    </a:lnTo>
                    <a:lnTo>
                      <a:pt x="202" y="107"/>
                    </a:lnTo>
                    <a:lnTo>
                      <a:pt x="205" y="100"/>
                    </a:lnTo>
                    <a:lnTo>
                      <a:pt x="173" y="81"/>
                    </a:lnTo>
                    <a:lnTo>
                      <a:pt x="173" y="79"/>
                    </a:lnTo>
                    <a:lnTo>
                      <a:pt x="172" y="79"/>
                    </a:lnTo>
                    <a:lnTo>
                      <a:pt x="172" y="78"/>
                    </a:lnTo>
                    <a:lnTo>
                      <a:pt x="169" y="78"/>
                    </a:lnTo>
                    <a:lnTo>
                      <a:pt x="169" y="79"/>
                    </a:lnTo>
                    <a:lnTo>
                      <a:pt x="166" y="79"/>
                    </a:lnTo>
                    <a:lnTo>
                      <a:pt x="166" y="81"/>
                    </a:lnTo>
                    <a:lnTo>
                      <a:pt x="163" y="81"/>
                    </a:lnTo>
                    <a:lnTo>
                      <a:pt x="163" y="79"/>
                    </a:lnTo>
                    <a:lnTo>
                      <a:pt x="162" y="78"/>
                    </a:lnTo>
                    <a:lnTo>
                      <a:pt x="142" y="72"/>
                    </a:lnTo>
                    <a:lnTo>
                      <a:pt x="138" y="72"/>
                    </a:lnTo>
                    <a:lnTo>
                      <a:pt x="135" y="71"/>
                    </a:lnTo>
                    <a:lnTo>
                      <a:pt x="130" y="71"/>
                    </a:lnTo>
                    <a:lnTo>
                      <a:pt x="115" y="6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09" name="Freeform 639">
                <a:extLst>
                  <a:ext uri="{FF2B5EF4-FFF2-40B4-BE49-F238E27FC236}">
                    <a16:creationId xmlns:a16="http://schemas.microsoft.com/office/drawing/2014/main" id="{316F4D3D-E92E-0B6A-F8A9-962965BA21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9" y="776"/>
                <a:ext cx="75" cy="80"/>
              </a:xfrm>
              <a:custGeom>
                <a:avLst/>
                <a:gdLst>
                  <a:gd name="T0" fmla="*/ 240 w 299"/>
                  <a:gd name="T1" fmla="*/ 33 h 319"/>
                  <a:gd name="T2" fmla="*/ 188 w 299"/>
                  <a:gd name="T3" fmla="*/ 22 h 319"/>
                  <a:gd name="T4" fmla="*/ 146 w 299"/>
                  <a:gd name="T5" fmla="*/ 16 h 319"/>
                  <a:gd name="T6" fmla="*/ 83 w 299"/>
                  <a:gd name="T7" fmla="*/ 9 h 319"/>
                  <a:gd name="T8" fmla="*/ 75 w 299"/>
                  <a:gd name="T9" fmla="*/ 6 h 319"/>
                  <a:gd name="T10" fmla="*/ 49 w 299"/>
                  <a:gd name="T11" fmla="*/ 3 h 319"/>
                  <a:gd name="T12" fmla="*/ 47 w 299"/>
                  <a:gd name="T13" fmla="*/ 22 h 319"/>
                  <a:gd name="T14" fmla="*/ 33 w 299"/>
                  <a:gd name="T15" fmla="*/ 31 h 319"/>
                  <a:gd name="T16" fmla="*/ 52 w 299"/>
                  <a:gd name="T17" fmla="*/ 52 h 319"/>
                  <a:gd name="T18" fmla="*/ 102 w 299"/>
                  <a:gd name="T19" fmla="*/ 55 h 319"/>
                  <a:gd name="T20" fmla="*/ 119 w 299"/>
                  <a:gd name="T21" fmla="*/ 73 h 319"/>
                  <a:gd name="T22" fmla="*/ 105 w 299"/>
                  <a:gd name="T23" fmla="*/ 86 h 319"/>
                  <a:gd name="T24" fmla="*/ 82 w 299"/>
                  <a:gd name="T25" fmla="*/ 90 h 319"/>
                  <a:gd name="T26" fmla="*/ 81 w 299"/>
                  <a:gd name="T27" fmla="*/ 108 h 319"/>
                  <a:gd name="T28" fmla="*/ 72 w 299"/>
                  <a:gd name="T29" fmla="*/ 112 h 319"/>
                  <a:gd name="T30" fmla="*/ 52 w 299"/>
                  <a:gd name="T31" fmla="*/ 140 h 319"/>
                  <a:gd name="T32" fmla="*/ 26 w 299"/>
                  <a:gd name="T33" fmla="*/ 140 h 319"/>
                  <a:gd name="T34" fmla="*/ 30 w 299"/>
                  <a:gd name="T35" fmla="*/ 170 h 319"/>
                  <a:gd name="T36" fmla="*/ 15 w 299"/>
                  <a:gd name="T37" fmla="*/ 167 h 319"/>
                  <a:gd name="T38" fmla="*/ 4 w 299"/>
                  <a:gd name="T39" fmla="*/ 194 h 319"/>
                  <a:gd name="T40" fmla="*/ 22 w 299"/>
                  <a:gd name="T41" fmla="*/ 220 h 319"/>
                  <a:gd name="T42" fmla="*/ 26 w 299"/>
                  <a:gd name="T43" fmla="*/ 220 h 319"/>
                  <a:gd name="T44" fmla="*/ 35 w 299"/>
                  <a:gd name="T45" fmla="*/ 224 h 319"/>
                  <a:gd name="T46" fmla="*/ 72 w 299"/>
                  <a:gd name="T47" fmla="*/ 217 h 319"/>
                  <a:gd name="T48" fmla="*/ 69 w 299"/>
                  <a:gd name="T49" fmla="*/ 223 h 319"/>
                  <a:gd name="T50" fmla="*/ 81 w 299"/>
                  <a:gd name="T51" fmla="*/ 240 h 319"/>
                  <a:gd name="T52" fmla="*/ 107 w 299"/>
                  <a:gd name="T53" fmla="*/ 254 h 319"/>
                  <a:gd name="T54" fmla="*/ 112 w 299"/>
                  <a:gd name="T55" fmla="*/ 258 h 319"/>
                  <a:gd name="T56" fmla="*/ 127 w 299"/>
                  <a:gd name="T57" fmla="*/ 267 h 319"/>
                  <a:gd name="T58" fmla="*/ 136 w 299"/>
                  <a:gd name="T59" fmla="*/ 288 h 319"/>
                  <a:gd name="T60" fmla="*/ 131 w 299"/>
                  <a:gd name="T61" fmla="*/ 319 h 319"/>
                  <a:gd name="T62" fmla="*/ 172 w 299"/>
                  <a:gd name="T63" fmla="*/ 298 h 319"/>
                  <a:gd name="T64" fmla="*/ 186 w 299"/>
                  <a:gd name="T65" fmla="*/ 285 h 319"/>
                  <a:gd name="T66" fmla="*/ 203 w 299"/>
                  <a:gd name="T67" fmla="*/ 290 h 319"/>
                  <a:gd name="T68" fmla="*/ 212 w 299"/>
                  <a:gd name="T69" fmla="*/ 284 h 319"/>
                  <a:gd name="T70" fmla="*/ 220 w 299"/>
                  <a:gd name="T71" fmla="*/ 277 h 319"/>
                  <a:gd name="T72" fmla="*/ 230 w 299"/>
                  <a:gd name="T73" fmla="*/ 265 h 319"/>
                  <a:gd name="T74" fmla="*/ 226 w 299"/>
                  <a:gd name="T75" fmla="*/ 247 h 319"/>
                  <a:gd name="T76" fmla="*/ 230 w 299"/>
                  <a:gd name="T77" fmla="*/ 238 h 319"/>
                  <a:gd name="T78" fmla="*/ 226 w 299"/>
                  <a:gd name="T79" fmla="*/ 227 h 319"/>
                  <a:gd name="T80" fmla="*/ 233 w 299"/>
                  <a:gd name="T81" fmla="*/ 216 h 319"/>
                  <a:gd name="T82" fmla="*/ 223 w 299"/>
                  <a:gd name="T83" fmla="*/ 216 h 319"/>
                  <a:gd name="T84" fmla="*/ 218 w 299"/>
                  <a:gd name="T85" fmla="*/ 211 h 319"/>
                  <a:gd name="T86" fmla="*/ 229 w 299"/>
                  <a:gd name="T87" fmla="*/ 195 h 319"/>
                  <a:gd name="T88" fmla="*/ 236 w 299"/>
                  <a:gd name="T89" fmla="*/ 199 h 319"/>
                  <a:gd name="T90" fmla="*/ 251 w 299"/>
                  <a:gd name="T91" fmla="*/ 178 h 319"/>
                  <a:gd name="T92" fmla="*/ 272 w 299"/>
                  <a:gd name="T93" fmla="*/ 165 h 319"/>
                  <a:gd name="T94" fmla="*/ 261 w 299"/>
                  <a:gd name="T95" fmla="*/ 146 h 319"/>
                  <a:gd name="T96" fmla="*/ 289 w 299"/>
                  <a:gd name="T97" fmla="*/ 142 h 319"/>
                  <a:gd name="T98" fmla="*/ 296 w 299"/>
                  <a:gd name="T99" fmla="*/ 121 h 319"/>
                  <a:gd name="T100" fmla="*/ 262 w 299"/>
                  <a:gd name="T101" fmla="*/ 111 h 319"/>
                  <a:gd name="T102" fmla="*/ 262 w 299"/>
                  <a:gd name="T103" fmla="*/ 97 h 319"/>
                  <a:gd name="T104" fmla="*/ 280 w 299"/>
                  <a:gd name="T105" fmla="*/ 64 h 319"/>
                  <a:gd name="T106" fmla="*/ 278 w 299"/>
                  <a:gd name="T107" fmla="*/ 34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99" h="319">
                    <a:moveTo>
                      <a:pt x="278" y="34"/>
                    </a:moveTo>
                    <a:lnTo>
                      <a:pt x="254" y="34"/>
                    </a:lnTo>
                    <a:lnTo>
                      <a:pt x="247" y="33"/>
                    </a:lnTo>
                    <a:lnTo>
                      <a:pt x="240" y="33"/>
                    </a:lnTo>
                    <a:lnTo>
                      <a:pt x="216" y="23"/>
                    </a:lnTo>
                    <a:lnTo>
                      <a:pt x="191" y="20"/>
                    </a:lnTo>
                    <a:lnTo>
                      <a:pt x="190" y="20"/>
                    </a:lnTo>
                    <a:lnTo>
                      <a:pt x="188" y="22"/>
                    </a:lnTo>
                    <a:lnTo>
                      <a:pt x="186" y="20"/>
                    </a:lnTo>
                    <a:lnTo>
                      <a:pt x="173" y="20"/>
                    </a:lnTo>
                    <a:lnTo>
                      <a:pt x="167" y="19"/>
                    </a:lnTo>
                    <a:lnTo>
                      <a:pt x="146" y="16"/>
                    </a:lnTo>
                    <a:lnTo>
                      <a:pt x="126" y="16"/>
                    </a:lnTo>
                    <a:lnTo>
                      <a:pt x="100" y="10"/>
                    </a:lnTo>
                    <a:lnTo>
                      <a:pt x="93" y="10"/>
                    </a:lnTo>
                    <a:lnTo>
                      <a:pt x="83" y="9"/>
                    </a:lnTo>
                    <a:lnTo>
                      <a:pt x="83" y="8"/>
                    </a:lnTo>
                    <a:lnTo>
                      <a:pt x="81" y="8"/>
                    </a:lnTo>
                    <a:lnTo>
                      <a:pt x="78" y="6"/>
                    </a:lnTo>
                    <a:lnTo>
                      <a:pt x="75" y="6"/>
                    </a:lnTo>
                    <a:lnTo>
                      <a:pt x="72" y="5"/>
                    </a:lnTo>
                    <a:lnTo>
                      <a:pt x="67" y="5"/>
                    </a:lnTo>
                    <a:lnTo>
                      <a:pt x="49" y="0"/>
                    </a:lnTo>
                    <a:lnTo>
                      <a:pt x="49" y="3"/>
                    </a:lnTo>
                    <a:lnTo>
                      <a:pt x="50" y="6"/>
                    </a:lnTo>
                    <a:lnTo>
                      <a:pt x="50" y="12"/>
                    </a:lnTo>
                    <a:lnTo>
                      <a:pt x="49" y="15"/>
                    </a:lnTo>
                    <a:lnTo>
                      <a:pt x="47" y="22"/>
                    </a:lnTo>
                    <a:lnTo>
                      <a:pt x="46" y="24"/>
                    </a:lnTo>
                    <a:lnTo>
                      <a:pt x="42" y="29"/>
                    </a:lnTo>
                    <a:lnTo>
                      <a:pt x="33" y="29"/>
                    </a:lnTo>
                    <a:lnTo>
                      <a:pt x="33" y="31"/>
                    </a:lnTo>
                    <a:lnTo>
                      <a:pt x="39" y="33"/>
                    </a:lnTo>
                    <a:lnTo>
                      <a:pt x="42" y="33"/>
                    </a:lnTo>
                    <a:lnTo>
                      <a:pt x="47" y="45"/>
                    </a:lnTo>
                    <a:lnTo>
                      <a:pt x="52" y="52"/>
                    </a:lnTo>
                    <a:lnTo>
                      <a:pt x="76" y="52"/>
                    </a:lnTo>
                    <a:lnTo>
                      <a:pt x="78" y="51"/>
                    </a:lnTo>
                    <a:lnTo>
                      <a:pt x="92" y="58"/>
                    </a:lnTo>
                    <a:lnTo>
                      <a:pt x="102" y="55"/>
                    </a:lnTo>
                    <a:lnTo>
                      <a:pt x="113" y="54"/>
                    </a:lnTo>
                    <a:lnTo>
                      <a:pt x="114" y="54"/>
                    </a:lnTo>
                    <a:lnTo>
                      <a:pt x="119" y="68"/>
                    </a:lnTo>
                    <a:lnTo>
                      <a:pt x="119" y="73"/>
                    </a:lnTo>
                    <a:lnTo>
                      <a:pt x="116" y="84"/>
                    </a:lnTo>
                    <a:lnTo>
                      <a:pt x="114" y="84"/>
                    </a:lnTo>
                    <a:lnTo>
                      <a:pt x="112" y="86"/>
                    </a:lnTo>
                    <a:lnTo>
                      <a:pt x="105" y="86"/>
                    </a:lnTo>
                    <a:lnTo>
                      <a:pt x="96" y="83"/>
                    </a:lnTo>
                    <a:lnTo>
                      <a:pt x="89" y="86"/>
                    </a:lnTo>
                    <a:lnTo>
                      <a:pt x="86" y="89"/>
                    </a:lnTo>
                    <a:lnTo>
                      <a:pt x="82" y="90"/>
                    </a:lnTo>
                    <a:lnTo>
                      <a:pt x="79" y="93"/>
                    </a:lnTo>
                    <a:lnTo>
                      <a:pt x="75" y="104"/>
                    </a:lnTo>
                    <a:lnTo>
                      <a:pt x="78" y="107"/>
                    </a:lnTo>
                    <a:lnTo>
                      <a:pt x="81" y="108"/>
                    </a:lnTo>
                    <a:lnTo>
                      <a:pt x="78" y="115"/>
                    </a:lnTo>
                    <a:lnTo>
                      <a:pt x="76" y="114"/>
                    </a:lnTo>
                    <a:lnTo>
                      <a:pt x="74" y="112"/>
                    </a:lnTo>
                    <a:lnTo>
                      <a:pt x="72" y="112"/>
                    </a:lnTo>
                    <a:lnTo>
                      <a:pt x="56" y="132"/>
                    </a:lnTo>
                    <a:lnTo>
                      <a:pt x="53" y="136"/>
                    </a:lnTo>
                    <a:lnTo>
                      <a:pt x="53" y="139"/>
                    </a:lnTo>
                    <a:lnTo>
                      <a:pt x="52" y="140"/>
                    </a:lnTo>
                    <a:lnTo>
                      <a:pt x="40" y="139"/>
                    </a:lnTo>
                    <a:lnTo>
                      <a:pt x="36" y="139"/>
                    </a:lnTo>
                    <a:lnTo>
                      <a:pt x="29" y="140"/>
                    </a:lnTo>
                    <a:lnTo>
                      <a:pt x="26" y="140"/>
                    </a:lnTo>
                    <a:lnTo>
                      <a:pt x="28" y="143"/>
                    </a:lnTo>
                    <a:lnTo>
                      <a:pt x="28" y="153"/>
                    </a:lnTo>
                    <a:lnTo>
                      <a:pt x="30" y="167"/>
                    </a:lnTo>
                    <a:lnTo>
                      <a:pt x="30" y="170"/>
                    </a:lnTo>
                    <a:lnTo>
                      <a:pt x="28" y="170"/>
                    </a:lnTo>
                    <a:lnTo>
                      <a:pt x="28" y="168"/>
                    </a:lnTo>
                    <a:lnTo>
                      <a:pt x="22" y="167"/>
                    </a:lnTo>
                    <a:lnTo>
                      <a:pt x="15" y="167"/>
                    </a:lnTo>
                    <a:lnTo>
                      <a:pt x="11" y="171"/>
                    </a:lnTo>
                    <a:lnTo>
                      <a:pt x="4" y="182"/>
                    </a:lnTo>
                    <a:lnTo>
                      <a:pt x="0" y="189"/>
                    </a:lnTo>
                    <a:lnTo>
                      <a:pt x="4" y="194"/>
                    </a:lnTo>
                    <a:lnTo>
                      <a:pt x="12" y="203"/>
                    </a:lnTo>
                    <a:lnTo>
                      <a:pt x="19" y="214"/>
                    </a:lnTo>
                    <a:lnTo>
                      <a:pt x="21" y="218"/>
                    </a:lnTo>
                    <a:lnTo>
                      <a:pt x="22" y="220"/>
                    </a:lnTo>
                    <a:lnTo>
                      <a:pt x="22" y="221"/>
                    </a:lnTo>
                    <a:lnTo>
                      <a:pt x="23" y="221"/>
                    </a:lnTo>
                    <a:lnTo>
                      <a:pt x="25" y="223"/>
                    </a:lnTo>
                    <a:lnTo>
                      <a:pt x="26" y="220"/>
                    </a:lnTo>
                    <a:lnTo>
                      <a:pt x="26" y="218"/>
                    </a:lnTo>
                    <a:lnTo>
                      <a:pt x="30" y="218"/>
                    </a:lnTo>
                    <a:lnTo>
                      <a:pt x="33" y="221"/>
                    </a:lnTo>
                    <a:lnTo>
                      <a:pt x="35" y="224"/>
                    </a:lnTo>
                    <a:lnTo>
                      <a:pt x="36" y="224"/>
                    </a:lnTo>
                    <a:lnTo>
                      <a:pt x="59" y="218"/>
                    </a:lnTo>
                    <a:lnTo>
                      <a:pt x="64" y="216"/>
                    </a:lnTo>
                    <a:lnTo>
                      <a:pt x="72" y="217"/>
                    </a:lnTo>
                    <a:lnTo>
                      <a:pt x="74" y="218"/>
                    </a:lnTo>
                    <a:lnTo>
                      <a:pt x="74" y="220"/>
                    </a:lnTo>
                    <a:lnTo>
                      <a:pt x="71" y="221"/>
                    </a:lnTo>
                    <a:lnTo>
                      <a:pt x="69" y="223"/>
                    </a:lnTo>
                    <a:lnTo>
                      <a:pt x="72" y="223"/>
                    </a:lnTo>
                    <a:lnTo>
                      <a:pt x="82" y="232"/>
                    </a:lnTo>
                    <a:lnTo>
                      <a:pt x="81" y="232"/>
                    </a:lnTo>
                    <a:lnTo>
                      <a:pt x="81" y="240"/>
                    </a:lnTo>
                    <a:lnTo>
                      <a:pt x="82" y="245"/>
                    </a:lnTo>
                    <a:lnTo>
                      <a:pt x="86" y="249"/>
                    </a:lnTo>
                    <a:lnTo>
                      <a:pt x="92" y="252"/>
                    </a:lnTo>
                    <a:lnTo>
                      <a:pt x="107" y="254"/>
                    </a:lnTo>
                    <a:lnTo>
                      <a:pt x="109" y="254"/>
                    </a:lnTo>
                    <a:lnTo>
                      <a:pt x="107" y="256"/>
                    </a:lnTo>
                    <a:lnTo>
                      <a:pt x="110" y="258"/>
                    </a:lnTo>
                    <a:lnTo>
                      <a:pt x="112" y="258"/>
                    </a:lnTo>
                    <a:lnTo>
                      <a:pt x="112" y="263"/>
                    </a:lnTo>
                    <a:lnTo>
                      <a:pt x="113" y="265"/>
                    </a:lnTo>
                    <a:lnTo>
                      <a:pt x="120" y="265"/>
                    </a:lnTo>
                    <a:lnTo>
                      <a:pt x="127" y="267"/>
                    </a:lnTo>
                    <a:lnTo>
                      <a:pt x="128" y="269"/>
                    </a:lnTo>
                    <a:lnTo>
                      <a:pt x="135" y="270"/>
                    </a:lnTo>
                    <a:lnTo>
                      <a:pt x="136" y="273"/>
                    </a:lnTo>
                    <a:lnTo>
                      <a:pt x="136" y="288"/>
                    </a:lnTo>
                    <a:lnTo>
                      <a:pt x="131" y="300"/>
                    </a:lnTo>
                    <a:lnTo>
                      <a:pt x="121" y="315"/>
                    </a:lnTo>
                    <a:lnTo>
                      <a:pt x="121" y="316"/>
                    </a:lnTo>
                    <a:lnTo>
                      <a:pt x="131" y="319"/>
                    </a:lnTo>
                    <a:lnTo>
                      <a:pt x="135" y="315"/>
                    </a:lnTo>
                    <a:lnTo>
                      <a:pt x="153" y="311"/>
                    </a:lnTo>
                    <a:lnTo>
                      <a:pt x="163" y="307"/>
                    </a:lnTo>
                    <a:lnTo>
                      <a:pt x="172" y="298"/>
                    </a:lnTo>
                    <a:lnTo>
                      <a:pt x="173" y="295"/>
                    </a:lnTo>
                    <a:lnTo>
                      <a:pt x="177" y="290"/>
                    </a:lnTo>
                    <a:lnTo>
                      <a:pt x="181" y="288"/>
                    </a:lnTo>
                    <a:lnTo>
                      <a:pt x="186" y="285"/>
                    </a:lnTo>
                    <a:lnTo>
                      <a:pt x="188" y="285"/>
                    </a:lnTo>
                    <a:lnTo>
                      <a:pt x="197" y="287"/>
                    </a:lnTo>
                    <a:lnTo>
                      <a:pt x="197" y="290"/>
                    </a:lnTo>
                    <a:lnTo>
                      <a:pt x="203" y="290"/>
                    </a:lnTo>
                    <a:lnTo>
                      <a:pt x="206" y="288"/>
                    </a:lnTo>
                    <a:lnTo>
                      <a:pt x="206" y="287"/>
                    </a:lnTo>
                    <a:lnTo>
                      <a:pt x="208" y="285"/>
                    </a:lnTo>
                    <a:lnTo>
                      <a:pt x="212" y="284"/>
                    </a:lnTo>
                    <a:lnTo>
                      <a:pt x="215" y="281"/>
                    </a:lnTo>
                    <a:lnTo>
                      <a:pt x="219" y="278"/>
                    </a:lnTo>
                    <a:lnTo>
                      <a:pt x="220" y="278"/>
                    </a:lnTo>
                    <a:lnTo>
                      <a:pt x="220" y="277"/>
                    </a:lnTo>
                    <a:lnTo>
                      <a:pt x="223" y="269"/>
                    </a:lnTo>
                    <a:lnTo>
                      <a:pt x="226" y="269"/>
                    </a:lnTo>
                    <a:lnTo>
                      <a:pt x="229" y="267"/>
                    </a:lnTo>
                    <a:lnTo>
                      <a:pt x="230" y="265"/>
                    </a:lnTo>
                    <a:lnTo>
                      <a:pt x="230" y="261"/>
                    </a:lnTo>
                    <a:lnTo>
                      <a:pt x="227" y="251"/>
                    </a:lnTo>
                    <a:lnTo>
                      <a:pt x="226" y="251"/>
                    </a:lnTo>
                    <a:lnTo>
                      <a:pt x="226" y="247"/>
                    </a:lnTo>
                    <a:lnTo>
                      <a:pt x="227" y="247"/>
                    </a:lnTo>
                    <a:lnTo>
                      <a:pt x="229" y="245"/>
                    </a:lnTo>
                    <a:lnTo>
                      <a:pt x="230" y="245"/>
                    </a:lnTo>
                    <a:lnTo>
                      <a:pt x="230" y="238"/>
                    </a:lnTo>
                    <a:lnTo>
                      <a:pt x="229" y="231"/>
                    </a:lnTo>
                    <a:lnTo>
                      <a:pt x="227" y="230"/>
                    </a:lnTo>
                    <a:lnTo>
                      <a:pt x="227" y="228"/>
                    </a:lnTo>
                    <a:lnTo>
                      <a:pt x="226" y="227"/>
                    </a:lnTo>
                    <a:lnTo>
                      <a:pt x="226" y="225"/>
                    </a:lnTo>
                    <a:lnTo>
                      <a:pt x="232" y="220"/>
                    </a:lnTo>
                    <a:lnTo>
                      <a:pt x="233" y="217"/>
                    </a:lnTo>
                    <a:lnTo>
                      <a:pt x="233" y="216"/>
                    </a:lnTo>
                    <a:lnTo>
                      <a:pt x="230" y="214"/>
                    </a:lnTo>
                    <a:lnTo>
                      <a:pt x="229" y="214"/>
                    </a:lnTo>
                    <a:lnTo>
                      <a:pt x="226" y="216"/>
                    </a:lnTo>
                    <a:lnTo>
                      <a:pt x="223" y="216"/>
                    </a:lnTo>
                    <a:lnTo>
                      <a:pt x="222" y="217"/>
                    </a:lnTo>
                    <a:lnTo>
                      <a:pt x="219" y="214"/>
                    </a:lnTo>
                    <a:lnTo>
                      <a:pt x="219" y="213"/>
                    </a:lnTo>
                    <a:lnTo>
                      <a:pt x="218" y="211"/>
                    </a:lnTo>
                    <a:lnTo>
                      <a:pt x="220" y="199"/>
                    </a:lnTo>
                    <a:lnTo>
                      <a:pt x="223" y="192"/>
                    </a:lnTo>
                    <a:lnTo>
                      <a:pt x="223" y="191"/>
                    </a:lnTo>
                    <a:lnTo>
                      <a:pt x="229" y="195"/>
                    </a:lnTo>
                    <a:lnTo>
                      <a:pt x="230" y="195"/>
                    </a:lnTo>
                    <a:lnTo>
                      <a:pt x="234" y="198"/>
                    </a:lnTo>
                    <a:lnTo>
                      <a:pt x="236" y="198"/>
                    </a:lnTo>
                    <a:lnTo>
                      <a:pt x="236" y="199"/>
                    </a:lnTo>
                    <a:lnTo>
                      <a:pt x="237" y="196"/>
                    </a:lnTo>
                    <a:lnTo>
                      <a:pt x="247" y="184"/>
                    </a:lnTo>
                    <a:lnTo>
                      <a:pt x="248" y="181"/>
                    </a:lnTo>
                    <a:lnTo>
                      <a:pt x="251" y="178"/>
                    </a:lnTo>
                    <a:lnTo>
                      <a:pt x="260" y="182"/>
                    </a:lnTo>
                    <a:lnTo>
                      <a:pt x="261" y="178"/>
                    </a:lnTo>
                    <a:lnTo>
                      <a:pt x="262" y="178"/>
                    </a:lnTo>
                    <a:lnTo>
                      <a:pt x="272" y="165"/>
                    </a:lnTo>
                    <a:lnTo>
                      <a:pt x="273" y="164"/>
                    </a:lnTo>
                    <a:lnTo>
                      <a:pt x="273" y="163"/>
                    </a:lnTo>
                    <a:lnTo>
                      <a:pt x="257" y="147"/>
                    </a:lnTo>
                    <a:lnTo>
                      <a:pt x="261" y="146"/>
                    </a:lnTo>
                    <a:lnTo>
                      <a:pt x="268" y="146"/>
                    </a:lnTo>
                    <a:lnTo>
                      <a:pt x="269" y="144"/>
                    </a:lnTo>
                    <a:lnTo>
                      <a:pt x="278" y="142"/>
                    </a:lnTo>
                    <a:lnTo>
                      <a:pt x="289" y="142"/>
                    </a:lnTo>
                    <a:lnTo>
                      <a:pt x="299" y="144"/>
                    </a:lnTo>
                    <a:lnTo>
                      <a:pt x="297" y="140"/>
                    </a:lnTo>
                    <a:lnTo>
                      <a:pt x="296" y="128"/>
                    </a:lnTo>
                    <a:lnTo>
                      <a:pt x="296" y="121"/>
                    </a:lnTo>
                    <a:lnTo>
                      <a:pt x="273" y="121"/>
                    </a:lnTo>
                    <a:lnTo>
                      <a:pt x="268" y="119"/>
                    </a:lnTo>
                    <a:lnTo>
                      <a:pt x="262" y="115"/>
                    </a:lnTo>
                    <a:lnTo>
                      <a:pt x="262" y="111"/>
                    </a:lnTo>
                    <a:lnTo>
                      <a:pt x="261" y="103"/>
                    </a:lnTo>
                    <a:lnTo>
                      <a:pt x="261" y="98"/>
                    </a:lnTo>
                    <a:lnTo>
                      <a:pt x="262" y="98"/>
                    </a:lnTo>
                    <a:lnTo>
                      <a:pt x="262" y="97"/>
                    </a:lnTo>
                    <a:lnTo>
                      <a:pt x="269" y="91"/>
                    </a:lnTo>
                    <a:lnTo>
                      <a:pt x="271" y="86"/>
                    </a:lnTo>
                    <a:lnTo>
                      <a:pt x="279" y="65"/>
                    </a:lnTo>
                    <a:lnTo>
                      <a:pt x="280" y="64"/>
                    </a:lnTo>
                    <a:lnTo>
                      <a:pt x="276" y="59"/>
                    </a:lnTo>
                    <a:lnTo>
                      <a:pt x="276" y="54"/>
                    </a:lnTo>
                    <a:lnTo>
                      <a:pt x="278" y="48"/>
                    </a:lnTo>
                    <a:lnTo>
                      <a:pt x="278" y="3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10" name="Freeform 640">
                <a:extLst>
                  <a:ext uri="{FF2B5EF4-FFF2-40B4-BE49-F238E27FC236}">
                    <a16:creationId xmlns:a16="http://schemas.microsoft.com/office/drawing/2014/main" id="{56E10F3F-FA7C-BFEE-FFD9-3B955D49A4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4" y="853"/>
                <a:ext cx="111" cy="112"/>
              </a:xfrm>
              <a:custGeom>
                <a:avLst/>
                <a:gdLst>
                  <a:gd name="T0" fmla="*/ 225 w 441"/>
                  <a:gd name="T1" fmla="*/ 14 h 448"/>
                  <a:gd name="T2" fmla="*/ 206 w 441"/>
                  <a:gd name="T3" fmla="*/ 10 h 448"/>
                  <a:gd name="T4" fmla="*/ 177 w 441"/>
                  <a:gd name="T5" fmla="*/ 21 h 448"/>
                  <a:gd name="T6" fmla="*/ 174 w 441"/>
                  <a:gd name="T7" fmla="*/ 45 h 448"/>
                  <a:gd name="T8" fmla="*/ 141 w 441"/>
                  <a:gd name="T9" fmla="*/ 99 h 448"/>
                  <a:gd name="T10" fmla="*/ 106 w 441"/>
                  <a:gd name="T11" fmla="*/ 124 h 448"/>
                  <a:gd name="T12" fmla="*/ 86 w 441"/>
                  <a:gd name="T13" fmla="*/ 124 h 448"/>
                  <a:gd name="T14" fmla="*/ 75 w 441"/>
                  <a:gd name="T15" fmla="*/ 152 h 448"/>
                  <a:gd name="T16" fmla="*/ 51 w 441"/>
                  <a:gd name="T17" fmla="*/ 128 h 448"/>
                  <a:gd name="T18" fmla="*/ 25 w 441"/>
                  <a:gd name="T19" fmla="*/ 131 h 448"/>
                  <a:gd name="T20" fmla="*/ 21 w 441"/>
                  <a:gd name="T21" fmla="*/ 149 h 448"/>
                  <a:gd name="T22" fmla="*/ 26 w 441"/>
                  <a:gd name="T23" fmla="*/ 202 h 448"/>
                  <a:gd name="T24" fmla="*/ 18 w 441"/>
                  <a:gd name="T25" fmla="*/ 222 h 448"/>
                  <a:gd name="T26" fmla="*/ 12 w 441"/>
                  <a:gd name="T27" fmla="*/ 251 h 448"/>
                  <a:gd name="T28" fmla="*/ 32 w 441"/>
                  <a:gd name="T29" fmla="*/ 275 h 448"/>
                  <a:gd name="T30" fmla="*/ 53 w 441"/>
                  <a:gd name="T31" fmla="*/ 265 h 448"/>
                  <a:gd name="T32" fmla="*/ 78 w 441"/>
                  <a:gd name="T33" fmla="*/ 265 h 448"/>
                  <a:gd name="T34" fmla="*/ 110 w 441"/>
                  <a:gd name="T35" fmla="*/ 265 h 448"/>
                  <a:gd name="T36" fmla="*/ 127 w 441"/>
                  <a:gd name="T37" fmla="*/ 251 h 448"/>
                  <a:gd name="T38" fmla="*/ 127 w 441"/>
                  <a:gd name="T39" fmla="*/ 253 h 448"/>
                  <a:gd name="T40" fmla="*/ 131 w 441"/>
                  <a:gd name="T41" fmla="*/ 288 h 448"/>
                  <a:gd name="T42" fmla="*/ 111 w 441"/>
                  <a:gd name="T43" fmla="*/ 299 h 448"/>
                  <a:gd name="T44" fmla="*/ 96 w 441"/>
                  <a:gd name="T45" fmla="*/ 328 h 448"/>
                  <a:gd name="T46" fmla="*/ 98 w 441"/>
                  <a:gd name="T47" fmla="*/ 351 h 448"/>
                  <a:gd name="T48" fmla="*/ 131 w 441"/>
                  <a:gd name="T49" fmla="*/ 356 h 448"/>
                  <a:gd name="T50" fmla="*/ 155 w 441"/>
                  <a:gd name="T51" fmla="*/ 368 h 448"/>
                  <a:gd name="T52" fmla="*/ 173 w 441"/>
                  <a:gd name="T53" fmla="*/ 391 h 448"/>
                  <a:gd name="T54" fmla="*/ 194 w 441"/>
                  <a:gd name="T55" fmla="*/ 392 h 448"/>
                  <a:gd name="T56" fmla="*/ 211 w 441"/>
                  <a:gd name="T57" fmla="*/ 385 h 448"/>
                  <a:gd name="T58" fmla="*/ 230 w 441"/>
                  <a:gd name="T59" fmla="*/ 395 h 448"/>
                  <a:gd name="T60" fmla="*/ 220 w 441"/>
                  <a:gd name="T61" fmla="*/ 428 h 448"/>
                  <a:gd name="T62" fmla="*/ 248 w 441"/>
                  <a:gd name="T63" fmla="*/ 430 h 448"/>
                  <a:gd name="T64" fmla="*/ 280 w 441"/>
                  <a:gd name="T65" fmla="*/ 392 h 448"/>
                  <a:gd name="T66" fmla="*/ 301 w 441"/>
                  <a:gd name="T67" fmla="*/ 435 h 448"/>
                  <a:gd name="T68" fmla="*/ 318 w 441"/>
                  <a:gd name="T69" fmla="*/ 448 h 448"/>
                  <a:gd name="T70" fmla="*/ 342 w 441"/>
                  <a:gd name="T71" fmla="*/ 437 h 448"/>
                  <a:gd name="T72" fmla="*/ 367 w 441"/>
                  <a:gd name="T73" fmla="*/ 438 h 448"/>
                  <a:gd name="T74" fmla="*/ 356 w 441"/>
                  <a:gd name="T75" fmla="*/ 398 h 448"/>
                  <a:gd name="T76" fmla="*/ 368 w 441"/>
                  <a:gd name="T77" fmla="*/ 385 h 448"/>
                  <a:gd name="T78" fmla="*/ 384 w 441"/>
                  <a:gd name="T79" fmla="*/ 355 h 448"/>
                  <a:gd name="T80" fmla="*/ 388 w 441"/>
                  <a:gd name="T81" fmla="*/ 324 h 448"/>
                  <a:gd name="T82" fmla="*/ 393 w 441"/>
                  <a:gd name="T83" fmla="*/ 299 h 448"/>
                  <a:gd name="T84" fmla="*/ 412 w 441"/>
                  <a:gd name="T85" fmla="*/ 254 h 448"/>
                  <a:gd name="T86" fmla="*/ 435 w 441"/>
                  <a:gd name="T87" fmla="*/ 230 h 448"/>
                  <a:gd name="T88" fmla="*/ 407 w 441"/>
                  <a:gd name="T89" fmla="*/ 202 h 448"/>
                  <a:gd name="T90" fmla="*/ 400 w 441"/>
                  <a:gd name="T91" fmla="*/ 181 h 448"/>
                  <a:gd name="T92" fmla="*/ 417 w 441"/>
                  <a:gd name="T93" fmla="*/ 154 h 448"/>
                  <a:gd name="T94" fmla="*/ 438 w 441"/>
                  <a:gd name="T95" fmla="*/ 127 h 448"/>
                  <a:gd name="T96" fmla="*/ 426 w 441"/>
                  <a:gd name="T97" fmla="*/ 103 h 448"/>
                  <a:gd name="T98" fmla="*/ 388 w 441"/>
                  <a:gd name="T99" fmla="*/ 82 h 448"/>
                  <a:gd name="T100" fmla="*/ 367 w 441"/>
                  <a:gd name="T101" fmla="*/ 99 h 448"/>
                  <a:gd name="T102" fmla="*/ 332 w 441"/>
                  <a:gd name="T103" fmla="*/ 97 h 448"/>
                  <a:gd name="T104" fmla="*/ 300 w 441"/>
                  <a:gd name="T105" fmla="*/ 107 h 448"/>
                  <a:gd name="T106" fmla="*/ 304 w 441"/>
                  <a:gd name="T107" fmla="*/ 89 h 448"/>
                  <a:gd name="T108" fmla="*/ 276 w 441"/>
                  <a:gd name="T109" fmla="*/ 99 h 448"/>
                  <a:gd name="T110" fmla="*/ 252 w 441"/>
                  <a:gd name="T111" fmla="*/ 82 h 448"/>
                  <a:gd name="T112" fmla="*/ 266 w 441"/>
                  <a:gd name="T113" fmla="*/ 68 h 4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441" h="448">
                    <a:moveTo>
                      <a:pt x="250" y="47"/>
                    </a:moveTo>
                    <a:lnTo>
                      <a:pt x="250" y="46"/>
                    </a:lnTo>
                    <a:lnTo>
                      <a:pt x="225" y="26"/>
                    </a:lnTo>
                    <a:lnTo>
                      <a:pt x="223" y="22"/>
                    </a:lnTo>
                    <a:lnTo>
                      <a:pt x="222" y="21"/>
                    </a:lnTo>
                    <a:lnTo>
                      <a:pt x="222" y="17"/>
                    </a:lnTo>
                    <a:lnTo>
                      <a:pt x="225" y="14"/>
                    </a:lnTo>
                    <a:lnTo>
                      <a:pt x="222" y="10"/>
                    </a:lnTo>
                    <a:lnTo>
                      <a:pt x="220" y="8"/>
                    </a:lnTo>
                    <a:lnTo>
                      <a:pt x="218" y="10"/>
                    </a:lnTo>
                    <a:lnTo>
                      <a:pt x="212" y="17"/>
                    </a:lnTo>
                    <a:lnTo>
                      <a:pt x="211" y="17"/>
                    </a:lnTo>
                    <a:lnTo>
                      <a:pt x="208" y="13"/>
                    </a:lnTo>
                    <a:lnTo>
                      <a:pt x="206" y="10"/>
                    </a:lnTo>
                    <a:lnTo>
                      <a:pt x="206" y="7"/>
                    </a:lnTo>
                    <a:lnTo>
                      <a:pt x="205" y="4"/>
                    </a:lnTo>
                    <a:lnTo>
                      <a:pt x="202" y="1"/>
                    </a:lnTo>
                    <a:lnTo>
                      <a:pt x="197" y="0"/>
                    </a:lnTo>
                    <a:lnTo>
                      <a:pt x="195" y="0"/>
                    </a:lnTo>
                    <a:lnTo>
                      <a:pt x="195" y="3"/>
                    </a:lnTo>
                    <a:lnTo>
                      <a:pt x="177" y="21"/>
                    </a:lnTo>
                    <a:lnTo>
                      <a:pt x="175" y="24"/>
                    </a:lnTo>
                    <a:lnTo>
                      <a:pt x="173" y="26"/>
                    </a:lnTo>
                    <a:lnTo>
                      <a:pt x="171" y="28"/>
                    </a:lnTo>
                    <a:lnTo>
                      <a:pt x="171" y="30"/>
                    </a:lnTo>
                    <a:lnTo>
                      <a:pt x="173" y="32"/>
                    </a:lnTo>
                    <a:lnTo>
                      <a:pt x="174" y="37"/>
                    </a:lnTo>
                    <a:lnTo>
                      <a:pt x="174" y="45"/>
                    </a:lnTo>
                    <a:lnTo>
                      <a:pt x="166" y="59"/>
                    </a:lnTo>
                    <a:lnTo>
                      <a:pt x="160" y="59"/>
                    </a:lnTo>
                    <a:lnTo>
                      <a:pt x="155" y="61"/>
                    </a:lnTo>
                    <a:lnTo>
                      <a:pt x="155" y="63"/>
                    </a:lnTo>
                    <a:lnTo>
                      <a:pt x="152" y="61"/>
                    </a:lnTo>
                    <a:lnTo>
                      <a:pt x="144" y="93"/>
                    </a:lnTo>
                    <a:lnTo>
                      <a:pt x="141" y="99"/>
                    </a:lnTo>
                    <a:lnTo>
                      <a:pt x="138" y="102"/>
                    </a:lnTo>
                    <a:lnTo>
                      <a:pt x="129" y="106"/>
                    </a:lnTo>
                    <a:lnTo>
                      <a:pt x="121" y="106"/>
                    </a:lnTo>
                    <a:lnTo>
                      <a:pt x="121" y="107"/>
                    </a:lnTo>
                    <a:lnTo>
                      <a:pt x="108" y="121"/>
                    </a:lnTo>
                    <a:lnTo>
                      <a:pt x="106" y="123"/>
                    </a:lnTo>
                    <a:lnTo>
                      <a:pt x="106" y="124"/>
                    </a:lnTo>
                    <a:lnTo>
                      <a:pt x="104" y="121"/>
                    </a:lnTo>
                    <a:lnTo>
                      <a:pt x="103" y="120"/>
                    </a:lnTo>
                    <a:lnTo>
                      <a:pt x="103" y="119"/>
                    </a:lnTo>
                    <a:lnTo>
                      <a:pt x="101" y="117"/>
                    </a:lnTo>
                    <a:lnTo>
                      <a:pt x="96" y="117"/>
                    </a:lnTo>
                    <a:lnTo>
                      <a:pt x="88" y="121"/>
                    </a:lnTo>
                    <a:lnTo>
                      <a:pt x="86" y="124"/>
                    </a:lnTo>
                    <a:lnTo>
                      <a:pt x="84" y="142"/>
                    </a:lnTo>
                    <a:lnTo>
                      <a:pt x="82" y="147"/>
                    </a:lnTo>
                    <a:lnTo>
                      <a:pt x="84" y="155"/>
                    </a:lnTo>
                    <a:lnTo>
                      <a:pt x="81" y="156"/>
                    </a:lnTo>
                    <a:lnTo>
                      <a:pt x="79" y="155"/>
                    </a:lnTo>
                    <a:lnTo>
                      <a:pt x="79" y="154"/>
                    </a:lnTo>
                    <a:lnTo>
                      <a:pt x="75" y="152"/>
                    </a:lnTo>
                    <a:lnTo>
                      <a:pt x="67" y="152"/>
                    </a:lnTo>
                    <a:lnTo>
                      <a:pt x="65" y="148"/>
                    </a:lnTo>
                    <a:lnTo>
                      <a:pt x="62" y="142"/>
                    </a:lnTo>
                    <a:lnTo>
                      <a:pt x="62" y="135"/>
                    </a:lnTo>
                    <a:lnTo>
                      <a:pt x="60" y="127"/>
                    </a:lnTo>
                    <a:lnTo>
                      <a:pt x="54" y="127"/>
                    </a:lnTo>
                    <a:lnTo>
                      <a:pt x="51" y="128"/>
                    </a:lnTo>
                    <a:lnTo>
                      <a:pt x="51" y="131"/>
                    </a:lnTo>
                    <a:lnTo>
                      <a:pt x="47" y="131"/>
                    </a:lnTo>
                    <a:lnTo>
                      <a:pt x="44" y="130"/>
                    </a:lnTo>
                    <a:lnTo>
                      <a:pt x="37" y="123"/>
                    </a:lnTo>
                    <a:lnTo>
                      <a:pt x="36" y="123"/>
                    </a:lnTo>
                    <a:lnTo>
                      <a:pt x="26" y="128"/>
                    </a:lnTo>
                    <a:lnTo>
                      <a:pt x="25" y="131"/>
                    </a:lnTo>
                    <a:lnTo>
                      <a:pt x="24" y="133"/>
                    </a:lnTo>
                    <a:lnTo>
                      <a:pt x="24" y="135"/>
                    </a:lnTo>
                    <a:lnTo>
                      <a:pt x="21" y="137"/>
                    </a:lnTo>
                    <a:lnTo>
                      <a:pt x="21" y="142"/>
                    </a:lnTo>
                    <a:lnTo>
                      <a:pt x="22" y="144"/>
                    </a:lnTo>
                    <a:lnTo>
                      <a:pt x="22" y="145"/>
                    </a:lnTo>
                    <a:lnTo>
                      <a:pt x="21" y="149"/>
                    </a:lnTo>
                    <a:lnTo>
                      <a:pt x="21" y="154"/>
                    </a:lnTo>
                    <a:lnTo>
                      <a:pt x="18" y="162"/>
                    </a:lnTo>
                    <a:lnTo>
                      <a:pt x="24" y="170"/>
                    </a:lnTo>
                    <a:lnTo>
                      <a:pt x="25" y="176"/>
                    </a:lnTo>
                    <a:lnTo>
                      <a:pt x="28" y="181"/>
                    </a:lnTo>
                    <a:lnTo>
                      <a:pt x="28" y="202"/>
                    </a:lnTo>
                    <a:lnTo>
                      <a:pt x="26" y="202"/>
                    </a:lnTo>
                    <a:lnTo>
                      <a:pt x="25" y="204"/>
                    </a:lnTo>
                    <a:lnTo>
                      <a:pt x="26" y="205"/>
                    </a:lnTo>
                    <a:lnTo>
                      <a:pt x="26" y="207"/>
                    </a:lnTo>
                    <a:lnTo>
                      <a:pt x="24" y="208"/>
                    </a:lnTo>
                    <a:lnTo>
                      <a:pt x="21" y="214"/>
                    </a:lnTo>
                    <a:lnTo>
                      <a:pt x="19" y="219"/>
                    </a:lnTo>
                    <a:lnTo>
                      <a:pt x="18" y="222"/>
                    </a:lnTo>
                    <a:lnTo>
                      <a:pt x="15" y="226"/>
                    </a:lnTo>
                    <a:lnTo>
                      <a:pt x="2" y="234"/>
                    </a:lnTo>
                    <a:lnTo>
                      <a:pt x="0" y="237"/>
                    </a:lnTo>
                    <a:lnTo>
                      <a:pt x="0" y="240"/>
                    </a:lnTo>
                    <a:lnTo>
                      <a:pt x="1" y="243"/>
                    </a:lnTo>
                    <a:lnTo>
                      <a:pt x="8" y="251"/>
                    </a:lnTo>
                    <a:lnTo>
                      <a:pt x="12" y="251"/>
                    </a:lnTo>
                    <a:lnTo>
                      <a:pt x="17" y="250"/>
                    </a:lnTo>
                    <a:lnTo>
                      <a:pt x="21" y="250"/>
                    </a:lnTo>
                    <a:lnTo>
                      <a:pt x="25" y="251"/>
                    </a:lnTo>
                    <a:lnTo>
                      <a:pt x="26" y="253"/>
                    </a:lnTo>
                    <a:lnTo>
                      <a:pt x="31" y="260"/>
                    </a:lnTo>
                    <a:lnTo>
                      <a:pt x="32" y="274"/>
                    </a:lnTo>
                    <a:lnTo>
                      <a:pt x="32" y="275"/>
                    </a:lnTo>
                    <a:lnTo>
                      <a:pt x="37" y="275"/>
                    </a:lnTo>
                    <a:lnTo>
                      <a:pt x="41" y="277"/>
                    </a:lnTo>
                    <a:lnTo>
                      <a:pt x="44" y="277"/>
                    </a:lnTo>
                    <a:lnTo>
                      <a:pt x="47" y="274"/>
                    </a:lnTo>
                    <a:lnTo>
                      <a:pt x="48" y="271"/>
                    </a:lnTo>
                    <a:lnTo>
                      <a:pt x="51" y="268"/>
                    </a:lnTo>
                    <a:lnTo>
                      <a:pt x="53" y="265"/>
                    </a:lnTo>
                    <a:lnTo>
                      <a:pt x="53" y="260"/>
                    </a:lnTo>
                    <a:lnTo>
                      <a:pt x="55" y="261"/>
                    </a:lnTo>
                    <a:lnTo>
                      <a:pt x="58" y="264"/>
                    </a:lnTo>
                    <a:lnTo>
                      <a:pt x="68" y="265"/>
                    </a:lnTo>
                    <a:lnTo>
                      <a:pt x="75" y="265"/>
                    </a:lnTo>
                    <a:lnTo>
                      <a:pt x="77" y="264"/>
                    </a:lnTo>
                    <a:lnTo>
                      <a:pt x="78" y="265"/>
                    </a:lnTo>
                    <a:lnTo>
                      <a:pt x="79" y="264"/>
                    </a:lnTo>
                    <a:lnTo>
                      <a:pt x="92" y="258"/>
                    </a:lnTo>
                    <a:lnTo>
                      <a:pt x="93" y="257"/>
                    </a:lnTo>
                    <a:lnTo>
                      <a:pt x="99" y="257"/>
                    </a:lnTo>
                    <a:lnTo>
                      <a:pt x="107" y="264"/>
                    </a:lnTo>
                    <a:lnTo>
                      <a:pt x="107" y="265"/>
                    </a:lnTo>
                    <a:lnTo>
                      <a:pt x="110" y="265"/>
                    </a:lnTo>
                    <a:lnTo>
                      <a:pt x="115" y="267"/>
                    </a:lnTo>
                    <a:lnTo>
                      <a:pt x="120" y="267"/>
                    </a:lnTo>
                    <a:lnTo>
                      <a:pt x="122" y="265"/>
                    </a:lnTo>
                    <a:lnTo>
                      <a:pt x="124" y="264"/>
                    </a:lnTo>
                    <a:lnTo>
                      <a:pt x="125" y="261"/>
                    </a:lnTo>
                    <a:lnTo>
                      <a:pt x="125" y="254"/>
                    </a:lnTo>
                    <a:lnTo>
                      <a:pt x="127" y="251"/>
                    </a:lnTo>
                    <a:lnTo>
                      <a:pt x="128" y="250"/>
                    </a:lnTo>
                    <a:lnTo>
                      <a:pt x="129" y="250"/>
                    </a:lnTo>
                    <a:lnTo>
                      <a:pt x="129" y="248"/>
                    </a:lnTo>
                    <a:lnTo>
                      <a:pt x="131" y="248"/>
                    </a:lnTo>
                    <a:lnTo>
                      <a:pt x="132" y="250"/>
                    </a:lnTo>
                    <a:lnTo>
                      <a:pt x="129" y="250"/>
                    </a:lnTo>
                    <a:lnTo>
                      <a:pt x="127" y="253"/>
                    </a:lnTo>
                    <a:lnTo>
                      <a:pt x="127" y="257"/>
                    </a:lnTo>
                    <a:lnTo>
                      <a:pt x="125" y="264"/>
                    </a:lnTo>
                    <a:lnTo>
                      <a:pt x="122" y="267"/>
                    </a:lnTo>
                    <a:lnTo>
                      <a:pt x="118" y="277"/>
                    </a:lnTo>
                    <a:lnTo>
                      <a:pt x="127" y="277"/>
                    </a:lnTo>
                    <a:lnTo>
                      <a:pt x="127" y="285"/>
                    </a:lnTo>
                    <a:lnTo>
                      <a:pt x="131" y="288"/>
                    </a:lnTo>
                    <a:lnTo>
                      <a:pt x="128" y="291"/>
                    </a:lnTo>
                    <a:lnTo>
                      <a:pt x="121" y="291"/>
                    </a:lnTo>
                    <a:lnTo>
                      <a:pt x="117" y="293"/>
                    </a:lnTo>
                    <a:lnTo>
                      <a:pt x="115" y="294"/>
                    </a:lnTo>
                    <a:lnTo>
                      <a:pt x="113" y="296"/>
                    </a:lnTo>
                    <a:lnTo>
                      <a:pt x="111" y="297"/>
                    </a:lnTo>
                    <a:lnTo>
                      <a:pt x="111" y="299"/>
                    </a:lnTo>
                    <a:lnTo>
                      <a:pt x="110" y="300"/>
                    </a:lnTo>
                    <a:lnTo>
                      <a:pt x="110" y="308"/>
                    </a:lnTo>
                    <a:lnTo>
                      <a:pt x="101" y="324"/>
                    </a:lnTo>
                    <a:lnTo>
                      <a:pt x="101" y="325"/>
                    </a:lnTo>
                    <a:lnTo>
                      <a:pt x="99" y="327"/>
                    </a:lnTo>
                    <a:lnTo>
                      <a:pt x="98" y="327"/>
                    </a:lnTo>
                    <a:lnTo>
                      <a:pt x="96" y="328"/>
                    </a:lnTo>
                    <a:lnTo>
                      <a:pt x="91" y="328"/>
                    </a:lnTo>
                    <a:lnTo>
                      <a:pt x="89" y="329"/>
                    </a:lnTo>
                    <a:lnTo>
                      <a:pt x="91" y="329"/>
                    </a:lnTo>
                    <a:lnTo>
                      <a:pt x="91" y="331"/>
                    </a:lnTo>
                    <a:lnTo>
                      <a:pt x="92" y="332"/>
                    </a:lnTo>
                    <a:lnTo>
                      <a:pt x="93" y="339"/>
                    </a:lnTo>
                    <a:lnTo>
                      <a:pt x="98" y="351"/>
                    </a:lnTo>
                    <a:lnTo>
                      <a:pt x="98" y="352"/>
                    </a:lnTo>
                    <a:lnTo>
                      <a:pt x="99" y="353"/>
                    </a:lnTo>
                    <a:lnTo>
                      <a:pt x="99" y="355"/>
                    </a:lnTo>
                    <a:lnTo>
                      <a:pt x="101" y="355"/>
                    </a:lnTo>
                    <a:lnTo>
                      <a:pt x="103" y="356"/>
                    </a:lnTo>
                    <a:lnTo>
                      <a:pt x="114" y="358"/>
                    </a:lnTo>
                    <a:lnTo>
                      <a:pt x="131" y="356"/>
                    </a:lnTo>
                    <a:lnTo>
                      <a:pt x="134" y="356"/>
                    </a:lnTo>
                    <a:lnTo>
                      <a:pt x="141" y="360"/>
                    </a:lnTo>
                    <a:lnTo>
                      <a:pt x="145" y="360"/>
                    </a:lnTo>
                    <a:lnTo>
                      <a:pt x="148" y="361"/>
                    </a:lnTo>
                    <a:lnTo>
                      <a:pt x="149" y="363"/>
                    </a:lnTo>
                    <a:lnTo>
                      <a:pt x="153" y="366"/>
                    </a:lnTo>
                    <a:lnTo>
                      <a:pt x="155" y="368"/>
                    </a:lnTo>
                    <a:lnTo>
                      <a:pt x="155" y="370"/>
                    </a:lnTo>
                    <a:lnTo>
                      <a:pt x="149" y="373"/>
                    </a:lnTo>
                    <a:lnTo>
                      <a:pt x="149" y="374"/>
                    </a:lnTo>
                    <a:lnTo>
                      <a:pt x="153" y="378"/>
                    </a:lnTo>
                    <a:lnTo>
                      <a:pt x="160" y="384"/>
                    </a:lnTo>
                    <a:lnTo>
                      <a:pt x="163" y="387"/>
                    </a:lnTo>
                    <a:lnTo>
                      <a:pt x="173" y="391"/>
                    </a:lnTo>
                    <a:lnTo>
                      <a:pt x="178" y="395"/>
                    </a:lnTo>
                    <a:lnTo>
                      <a:pt x="181" y="397"/>
                    </a:lnTo>
                    <a:lnTo>
                      <a:pt x="182" y="398"/>
                    </a:lnTo>
                    <a:lnTo>
                      <a:pt x="185" y="405"/>
                    </a:lnTo>
                    <a:lnTo>
                      <a:pt x="185" y="406"/>
                    </a:lnTo>
                    <a:lnTo>
                      <a:pt x="188" y="405"/>
                    </a:lnTo>
                    <a:lnTo>
                      <a:pt x="194" y="392"/>
                    </a:lnTo>
                    <a:lnTo>
                      <a:pt x="198" y="389"/>
                    </a:lnTo>
                    <a:lnTo>
                      <a:pt x="199" y="387"/>
                    </a:lnTo>
                    <a:lnTo>
                      <a:pt x="204" y="385"/>
                    </a:lnTo>
                    <a:lnTo>
                      <a:pt x="205" y="384"/>
                    </a:lnTo>
                    <a:lnTo>
                      <a:pt x="208" y="384"/>
                    </a:lnTo>
                    <a:lnTo>
                      <a:pt x="209" y="385"/>
                    </a:lnTo>
                    <a:lnTo>
                      <a:pt x="211" y="385"/>
                    </a:lnTo>
                    <a:lnTo>
                      <a:pt x="211" y="387"/>
                    </a:lnTo>
                    <a:lnTo>
                      <a:pt x="212" y="388"/>
                    </a:lnTo>
                    <a:lnTo>
                      <a:pt x="213" y="388"/>
                    </a:lnTo>
                    <a:lnTo>
                      <a:pt x="216" y="391"/>
                    </a:lnTo>
                    <a:lnTo>
                      <a:pt x="222" y="391"/>
                    </a:lnTo>
                    <a:lnTo>
                      <a:pt x="226" y="392"/>
                    </a:lnTo>
                    <a:lnTo>
                      <a:pt x="230" y="395"/>
                    </a:lnTo>
                    <a:lnTo>
                      <a:pt x="230" y="399"/>
                    </a:lnTo>
                    <a:lnTo>
                      <a:pt x="229" y="405"/>
                    </a:lnTo>
                    <a:lnTo>
                      <a:pt x="226" y="409"/>
                    </a:lnTo>
                    <a:lnTo>
                      <a:pt x="223" y="411"/>
                    </a:lnTo>
                    <a:lnTo>
                      <a:pt x="222" y="416"/>
                    </a:lnTo>
                    <a:lnTo>
                      <a:pt x="222" y="426"/>
                    </a:lnTo>
                    <a:lnTo>
                      <a:pt x="220" y="428"/>
                    </a:lnTo>
                    <a:lnTo>
                      <a:pt x="222" y="428"/>
                    </a:lnTo>
                    <a:lnTo>
                      <a:pt x="240" y="431"/>
                    </a:lnTo>
                    <a:lnTo>
                      <a:pt x="241" y="431"/>
                    </a:lnTo>
                    <a:lnTo>
                      <a:pt x="242" y="433"/>
                    </a:lnTo>
                    <a:lnTo>
                      <a:pt x="244" y="433"/>
                    </a:lnTo>
                    <a:lnTo>
                      <a:pt x="245" y="431"/>
                    </a:lnTo>
                    <a:lnTo>
                      <a:pt x="248" y="430"/>
                    </a:lnTo>
                    <a:lnTo>
                      <a:pt x="258" y="422"/>
                    </a:lnTo>
                    <a:lnTo>
                      <a:pt x="268" y="409"/>
                    </a:lnTo>
                    <a:lnTo>
                      <a:pt x="272" y="398"/>
                    </a:lnTo>
                    <a:lnTo>
                      <a:pt x="273" y="398"/>
                    </a:lnTo>
                    <a:lnTo>
                      <a:pt x="273" y="397"/>
                    </a:lnTo>
                    <a:lnTo>
                      <a:pt x="275" y="397"/>
                    </a:lnTo>
                    <a:lnTo>
                      <a:pt x="280" y="392"/>
                    </a:lnTo>
                    <a:lnTo>
                      <a:pt x="283" y="389"/>
                    </a:lnTo>
                    <a:lnTo>
                      <a:pt x="286" y="391"/>
                    </a:lnTo>
                    <a:lnTo>
                      <a:pt x="292" y="397"/>
                    </a:lnTo>
                    <a:lnTo>
                      <a:pt x="300" y="413"/>
                    </a:lnTo>
                    <a:lnTo>
                      <a:pt x="296" y="423"/>
                    </a:lnTo>
                    <a:lnTo>
                      <a:pt x="296" y="431"/>
                    </a:lnTo>
                    <a:lnTo>
                      <a:pt x="301" y="435"/>
                    </a:lnTo>
                    <a:lnTo>
                      <a:pt x="301" y="438"/>
                    </a:lnTo>
                    <a:lnTo>
                      <a:pt x="300" y="441"/>
                    </a:lnTo>
                    <a:lnTo>
                      <a:pt x="300" y="444"/>
                    </a:lnTo>
                    <a:lnTo>
                      <a:pt x="301" y="444"/>
                    </a:lnTo>
                    <a:lnTo>
                      <a:pt x="304" y="447"/>
                    </a:lnTo>
                    <a:lnTo>
                      <a:pt x="310" y="448"/>
                    </a:lnTo>
                    <a:lnTo>
                      <a:pt x="318" y="448"/>
                    </a:lnTo>
                    <a:lnTo>
                      <a:pt x="324" y="447"/>
                    </a:lnTo>
                    <a:lnTo>
                      <a:pt x="329" y="444"/>
                    </a:lnTo>
                    <a:lnTo>
                      <a:pt x="338" y="444"/>
                    </a:lnTo>
                    <a:lnTo>
                      <a:pt x="339" y="442"/>
                    </a:lnTo>
                    <a:lnTo>
                      <a:pt x="339" y="441"/>
                    </a:lnTo>
                    <a:lnTo>
                      <a:pt x="340" y="440"/>
                    </a:lnTo>
                    <a:lnTo>
                      <a:pt x="342" y="437"/>
                    </a:lnTo>
                    <a:lnTo>
                      <a:pt x="345" y="435"/>
                    </a:lnTo>
                    <a:lnTo>
                      <a:pt x="346" y="434"/>
                    </a:lnTo>
                    <a:lnTo>
                      <a:pt x="354" y="434"/>
                    </a:lnTo>
                    <a:lnTo>
                      <a:pt x="356" y="435"/>
                    </a:lnTo>
                    <a:lnTo>
                      <a:pt x="359" y="435"/>
                    </a:lnTo>
                    <a:lnTo>
                      <a:pt x="361" y="437"/>
                    </a:lnTo>
                    <a:lnTo>
                      <a:pt x="367" y="438"/>
                    </a:lnTo>
                    <a:lnTo>
                      <a:pt x="367" y="437"/>
                    </a:lnTo>
                    <a:lnTo>
                      <a:pt x="361" y="433"/>
                    </a:lnTo>
                    <a:lnTo>
                      <a:pt x="360" y="433"/>
                    </a:lnTo>
                    <a:lnTo>
                      <a:pt x="360" y="431"/>
                    </a:lnTo>
                    <a:lnTo>
                      <a:pt x="359" y="415"/>
                    </a:lnTo>
                    <a:lnTo>
                      <a:pt x="356" y="405"/>
                    </a:lnTo>
                    <a:lnTo>
                      <a:pt x="356" y="398"/>
                    </a:lnTo>
                    <a:lnTo>
                      <a:pt x="357" y="392"/>
                    </a:lnTo>
                    <a:lnTo>
                      <a:pt x="357" y="391"/>
                    </a:lnTo>
                    <a:lnTo>
                      <a:pt x="359" y="388"/>
                    </a:lnTo>
                    <a:lnTo>
                      <a:pt x="360" y="388"/>
                    </a:lnTo>
                    <a:lnTo>
                      <a:pt x="361" y="387"/>
                    </a:lnTo>
                    <a:lnTo>
                      <a:pt x="364" y="385"/>
                    </a:lnTo>
                    <a:lnTo>
                      <a:pt x="368" y="385"/>
                    </a:lnTo>
                    <a:lnTo>
                      <a:pt x="374" y="382"/>
                    </a:lnTo>
                    <a:lnTo>
                      <a:pt x="375" y="382"/>
                    </a:lnTo>
                    <a:lnTo>
                      <a:pt x="374" y="380"/>
                    </a:lnTo>
                    <a:lnTo>
                      <a:pt x="377" y="371"/>
                    </a:lnTo>
                    <a:lnTo>
                      <a:pt x="379" y="356"/>
                    </a:lnTo>
                    <a:lnTo>
                      <a:pt x="379" y="355"/>
                    </a:lnTo>
                    <a:lnTo>
                      <a:pt x="384" y="355"/>
                    </a:lnTo>
                    <a:lnTo>
                      <a:pt x="392" y="351"/>
                    </a:lnTo>
                    <a:lnTo>
                      <a:pt x="392" y="349"/>
                    </a:lnTo>
                    <a:lnTo>
                      <a:pt x="384" y="335"/>
                    </a:lnTo>
                    <a:lnTo>
                      <a:pt x="384" y="334"/>
                    </a:lnTo>
                    <a:lnTo>
                      <a:pt x="382" y="331"/>
                    </a:lnTo>
                    <a:lnTo>
                      <a:pt x="382" y="329"/>
                    </a:lnTo>
                    <a:lnTo>
                      <a:pt x="388" y="324"/>
                    </a:lnTo>
                    <a:lnTo>
                      <a:pt x="393" y="320"/>
                    </a:lnTo>
                    <a:lnTo>
                      <a:pt x="393" y="318"/>
                    </a:lnTo>
                    <a:lnTo>
                      <a:pt x="392" y="315"/>
                    </a:lnTo>
                    <a:lnTo>
                      <a:pt x="388" y="311"/>
                    </a:lnTo>
                    <a:lnTo>
                      <a:pt x="386" y="311"/>
                    </a:lnTo>
                    <a:lnTo>
                      <a:pt x="388" y="310"/>
                    </a:lnTo>
                    <a:lnTo>
                      <a:pt x="393" y="299"/>
                    </a:lnTo>
                    <a:lnTo>
                      <a:pt x="406" y="285"/>
                    </a:lnTo>
                    <a:lnTo>
                      <a:pt x="407" y="285"/>
                    </a:lnTo>
                    <a:lnTo>
                      <a:pt x="405" y="282"/>
                    </a:lnTo>
                    <a:lnTo>
                      <a:pt x="405" y="278"/>
                    </a:lnTo>
                    <a:lnTo>
                      <a:pt x="406" y="272"/>
                    </a:lnTo>
                    <a:lnTo>
                      <a:pt x="406" y="260"/>
                    </a:lnTo>
                    <a:lnTo>
                      <a:pt x="412" y="254"/>
                    </a:lnTo>
                    <a:lnTo>
                      <a:pt x="413" y="251"/>
                    </a:lnTo>
                    <a:lnTo>
                      <a:pt x="429" y="244"/>
                    </a:lnTo>
                    <a:lnTo>
                      <a:pt x="435" y="244"/>
                    </a:lnTo>
                    <a:lnTo>
                      <a:pt x="435" y="241"/>
                    </a:lnTo>
                    <a:lnTo>
                      <a:pt x="437" y="237"/>
                    </a:lnTo>
                    <a:lnTo>
                      <a:pt x="439" y="233"/>
                    </a:lnTo>
                    <a:lnTo>
                      <a:pt x="435" y="230"/>
                    </a:lnTo>
                    <a:lnTo>
                      <a:pt x="435" y="229"/>
                    </a:lnTo>
                    <a:lnTo>
                      <a:pt x="434" y="227"/>
                    </a:lnTo>
                    <a:lnTo>
                      <a:pt x="422" y="211"/>
                    </a:lnTo>
                    <a:lnTo>
                      <a:pt x="417" y="207"/>
                    </a:lnTo>
                    <a:lnTo>
                      <a:pt x="416" y="207"/>
                    </a:lnTo>
                    <a:lnTo>
                      <a:pt x="413" y="204"/>
                    </a:lnTo>
                    <a:lnTo>
                      <a:pt x="407" y="202"/>
                    </a:lnTo>
                    <a:lnTo>
                      <a:pt x="407" y="201"/>
                    </a:lnTo>
                    <a:lnTo>
                      <a:pt x="409" y="198"/>
                    </a:lnTo>
                    <a:lnTo>
                      <a:pt x="409" y="195"/>
                    </a:lnTo>
                    <a:lnTo>
                      <a:pt x="412" y="191"/>
                    </a:lnTo>
                    <a:lnTo>
                      <a:pt x="412" y="187"/>
                    </a:lnTo>
                    <a:lnTo>
                      <a:pt x="410" y="184"/>
                    </a:lnTo>
                    <a:lnTo>
                      <a:pt x="400" y="181"/>
                    </a:lnTo>
                    <a:lnTo>
                      <a:pt x="398" y="181"/>
                    </a:lnTo>
                    <a:lnTo>
                      <a:pt x="398" y="179"/>
                    </a:lnTo>
                    <a:lnTo>
                      <a:pt x="396" y="170"/>
                    </a:lnTo>
                    <a:lnTo>
                      <a:pt x="396" y="169"/>
                    </a:lnTo>
                    <a:lnTo>
                      <a:pt x="399" y="167"/>
                    </a:lnTo>
                    <a:lnTo>
                      <a:pt x="416" y="155"/>
                    </a:lnTo>
                    <a:lnTo>
                      <a:pt x="417" y="154"/>
                    </a:lnTo>
                    <a:lnTo>
                      <a:pt x="420" y="152"/>
                    </a:lnTo>
                    <a:lnTo>
                      <a:pt x="422" y="144"/>
                    </a:lnTo>
                    <a:lnTo>
                      <a:pt x="422" y="142"/>
                    </a:lnTo>
                    <a:lnTo>
                      <a:pt x="424" y="142"/>
                    </a:lnTo>
                    <a:lnTo>
                      <a:pt x="426" y="141"/>
                    </a:lnTo>
                    <a:lnTo>
                      <a:pt x="426" y="138"/>
                    </a:lnTo>
                    <a:lnTo>
                      <a:pt x="438" y="127"/>
                    </a:lnTo>
                    <a:lnTo>
                      <a:pt x="438" y="126"/>
                    </a:lnTo>
                    <a:lnTo>
                      <a:pt x="439" y="124"/>
                    </a:lnTo>
                    <a:lnTo>
                      <a:pt x="439" y="123"/>
                    </a:lnTo>
                    <a:lnTo>
                      <a:pt x="441" y="121"/>
                    </a:lnTo>
                    <a:lnTo>
                      <a:pt x="441" y="120"/>
                    </a:lnTo>
                    <a:lnTo>
                      <a:pt x="430" y="107"/>
                    </a:lnTo>
                    <a:lnTo>
                      <a:pt x="426" y="103"/>
                    </a:lnTo>
                    <a:lnTo>
                      <a:pt x="424" y="103"/>
                    </a:lnTo>
                    <a:lnTo>
                      <a:pt x="417" y="95"/>
                    </a:lnTo>
                    <a:lnTo>
                      <a:pt x="409" y="89"/>
                    </a:lnTo>
                    <a:lnTo>
                      <a:pt x="407" y="88"/>
                    </a:lnTo>
                    <a:lnTo>
                      <a:pt x="405" y="88"/>
                    </a:lnTo>
                    <a:lnTo>
                      <a:pt x="395" y="85"/>
                    </a:lnTo>
                    <a:lnTo>
                      <a:pt x="388" y="82"/>
                    </a:lnTo>
                    <a:lnTo>
                      <a:pt x="385" y="82"/>
                    </a:lnTo>
                    <a:lnTo>
                      <a:pt x="378" y="81"/>
                    </a:lnTo>
                    <a:lnTo>
                      <a:pt x="375" y="81"/>
                    </a:lnTo>
                    <a:lnTo>
                      <a:pt x="375" y="82"/>
                    </a:lnTo>
                    <a:lnTo>
                      <a:pt x="374" y="87"/>
                    </a:lnTo>
                    <a:lnTo>
                      <a:pt x="370" y="93"/>
                    </a:lnTo>
                    <a:lnTo>
                      <a:pt x="367" y="99"/>
                    </a:lnTo>
                    <a:lnTo>
                      <a:pt x="364" y="100"/>
                    </a:lnTo>
                    <a:lnTo>
                      <a:pt x="352" y="95"/>
                    </a:lnTo>
                    <a:lnTo>
                      <a:pt x="350" y="91"/>
                    </a:lnTo>
                    <a:lnTo>
                      <a:pt x="347" y="89"/>
                    </a:lnTo>
                    <a:lnTo>
                      <a:pt x="336" y="89"/>
                    </a:lnTo>
                    <a:lnTo>
                      <a:pt x="336" y="93"/>
                    </a:lnTo>
                    <a:lnTo>
                      <a:pt x="332" y="97"/>
                    </a:lnTo>
                    <a:lnTo>
                      <a:pt x="329" y="99"/>
                    </a:lnTo>
                    <a:lnTo>
                      <a:pt x="325" y="103"/>
                    </a:lnTo>
                    <a:lnTo>
                      <a:pt x="321" y="106"/>
                    </a:lnTo>
                    <a:lnTo>
                      <a:pt x="317" y="112"/>
                    </a:lnTo>
                    <a:lnTo>
                      <a:pt x="315" y="113"/>
                    </a:lnTo>
                    <a:lnTo>
                      <a:pt x="308" y="112"/>
                    </a:lnTo>
                    <a:lnTo>
                      <a:pt x="300" y="107"/>
                    </a:lnTo>
                    <a:lnTo>
                      <a:pt x="294" y="112"/>
                    </a:lnTo>
                    <a:lnTo>
                      <a:pt x="292" y="109"/>
                    </a:lnTo>
                    <a:lnTo>
                      <a:pt x="290" y="109"/>
                    </a:lnTo>
                    <a:lnTo>
                      <a:pt x="290" y="107"/>
                    </a:lnTo>
                    <a:lnTo>
                      <a:pt x="294" y="102"/>
                    </a:lnTo>
                    <a:lnTo>
                      <a:pt x="304" y="93"/>
                    </a:lnTo>
                    <a:lnTo>
                      <a:pt x="304" y="89"/>
                    </a:lnTo>
                    <a:lnTo>
                      <a:pt x="302" y="91"/>
                    </a:lnTo>
                    <a:lnTo>
                      <a:pt x="297" y="93"/>
                    </a:lnTo>
                    <a:lnTo>
                      <a:pt x="296" y="95"/>
                    </a:lnTo>
                    <a:lnTo>
                      <a:pt x="286" y="99"/>
                    </a:lnTo>
                    <a:lnTo>
                      <a:pt x="282" y="99"/>
                    </a:lnTo>
                    <a:lnTo>
                      <a:pt x="278" y="100"/>
                    </a:lnTo>
                    <a:lnTo>
                      <a:pt x="276" y="99"/>
                    </a:lnTo>
                    <a:lnTo>
                      <a:pt x="276" y="97"/>
                    </a:lnTo>
                    <a:lnTo>
                      <a:pt x="275" y="96"/>
                    </a:lnTo>
                    <a:lnTo>
                      <a:pt x="275" y="95"/>
                    </a:lnTo>
                    <a:lnTo>
                      <a:pt x="272" y="84"/>
                    </a:lnTo>
                    <a:lnTo>
                      <a:pt x="266" y="81"/>
                    </a:lnTo>
                    <a:lnTo>
                      <a:pt x="259" y="84"/>
                    </a:lnTo>
                    <a:lnTo>
                      <a:pt x="252" y="82"/>
                    </a:lnTo>
                    <a:lnTo>
                      <a:pt x="250" y="81"/>
                    </a:lnTo>
                    <a:lnTo>
                      <a:pt x="250" y="80"/>
                    </a:lnTo>
                    <a:lnTo>
                      <a:pt x="251" y="77"/>
                    </a:lnTo>
                    <a:lnTo>
                      <a:pt x="259" y="74"/>
                    </a:lnTo>
                    <a:lnTo>
                      <a:pt x="262" y="71"/>
                    </a:lnTo>
                    <a:lnTo>
                      <a:pt x="266" y="70"/>
                    </a:lnTo>
                    <a:lnTo>
                      <a:pt x="266" y="68"/>
                    </a:lnTo>
                    <a:lnTo>
                      <a:pt x="261" y="66"/>
                    </a:lnTo>
                    <a:lnTo>
                      <a:pt x="259" y="66"/>
                    </a:lnTo>
                    <a:lnTo>
                      <a:pt x="257" y="64"/>
                    </a:lnTo>
                    <a:lnTo>
                      <a:pt x="255" y="63"/>
                    </a:lnTo>
                    <a:lnTo>
                      <a:pt x="252" y="57"/>
                    </a:lnTo>
                    <a:lnTo>
                      <a:pt x="250" y="4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11" name="Freeform 641">
                <a:extLst>
                  <a:ext uri="{FF2B5EF4-FFF2-40B4-BE49-F238E27FC236}">
                    <a16:creationId xmlns:a16="http://schemas.microsoft.com/office/drawing/2014/main" id="{1958A451-2EB2-4F3E-740E-CC1481FF49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3" y="867"/>
                <a:ext cx="74" cy="59"/>
              </a:xfrm>
              <a:custGeom>
                <a:avLst/>
                <a:gdLst>
                  <a:gd name="T0" fmla="*/ 20 w 292"/>
                  <a:gd name="T1" fmla="*/ 14 h 237"/>
                  <a:gd name="T2" fmla="*/ 13 w 292"/>
                  <a:gd name="T3" fmla="*/ 32 h 237"/>
                  <a:gd name="T4" fmla="*/ 34 w 292"/>
                  <a:gd name="T5" fmla="*/ 50 h 237"/>
                  <a:gd name="T6" fmla="*/ 43 w 292"/>
                  <a:gd name="T7" fmla="*/ 67 h 237"/>
                  <a:gd name="T8" fmla="*/ 30 w 292"/>
                  <a:gd name="T9" fmla="*/ 84 h 237"/>
                  <a:gd name="T10" fmla="*/ 24 w 292"/>
                  <a:gd name="T11" fmla="*/ 95 h 237"/>
                  <a:gd name="T12" fmla="*/ 0 w 292"/>
                  <a:gd name="T13" fmla="*/ 112 h 237"/>
                  <a:gd name="T14" fmla="*/ 4 w 292"/>
                  <a:gd name="T15" fmla="*/ 124 h 237"/>
                  <a:gd name="T16" fmla="*/ 13 w 292"/>
                  <a:gd name="T17" fmla="*/ 138 h 237"/>
                  <a:gd name="T18" fmla="*/ 17 w 292"/>
                  <a:gd name="T19" fmla="*/ 147 h 237"/>
                  <a:gd name="T20" fmla="*/ 38 w 292"/>
                  <a:gd name="T21" fmla="*/ 170 h 237"/>
                  <a:gd name="T22" fmla="*/ 41 w 292"/>
                  <a:gd name="T23" fmla="*/ 180 h 237"/>
                  <a:gd name="T24" fmla="*/ 17 w 292"/>
                  <a:gd name="T25" fmla="*/ 194 h 237"/>
                  <a:gd name="T26" fmla="*/ 9 w 292"/>
                  <a:gd name="T27" fmla="*/ 221 h 237"/>
                  <a:gd name="T28" fmla="*/ 16 w 292"/>
                  <a:gd name="T29" fmla="*/ 225 h 237"/>
                  <a:gd name="T30" fmla="*/ 33 w 292"/>
                  <a:gd name="T31" fmla="*/ 234 h 237"/>
                  <a:gd name="T32" fmla="*/ 45 w 292"/>
                  <a:gd name="T33" fmla="*/ 237 h 237"/>
                  <a:gd name="T34" fmla="*/ 59 w 292"/>
                  <a:gd name="T35" fmla="*/ 220 h 237"/>
                  <a:gd name="T36" fmla="*/ 63 w 292"/>
                  <a:gd name="T37" fmla="*/ 214 h 237"/>
                  <a:gd name="T38" fmla="*/ 70 w 292"/>
                  <a:gd name="T39" fmla="*/ 190 h 237"/>
                  <a:gd name="T40" fmla="*/ 91 w 292"/>
                  <a:gd name="T41" fmla="*/ 176 h 237"/>
                  <a:gd name="T42" fmla="*/ 117 w 292"/>
                  <a:gd name="T43" fmla="*/ 173 h 237"/>
                  <a:gd name="T44" fmla="*/ 130 w 292"/>
                  <a:gd name="T45" fmla="*/ 170 h 237"/>
                  <a:gd name="T46" fmla="*/ 133 w 292"/>
                  <a:gd name="T47" fmla="*/ 176 h 237"/>
                  <a:gd name="T48" fmla="*/ 157 w 292"/>
                  <a:gd name="T49" fmla="*/ 136 h 237"/>
                  <a:gd name="T50" fmla="*/ 173 w 292"/>
                  <a:gd name="T51" fmla="*/ 165 h 237"/>
                  <a:gd name="T52" fmla="*/ 182 w 292"/>
                  <a:gd name="T53" fmla="*/ 175 h 237"/>
                  <a:gd name="T54" fmla="*/ 197 w 292"/>
                  <a:gd name="T55" fmla="*/ 152 h 237"/>
                  <a:gd name="T56" fmla="*/ 199 w 292"/>
                  <a:gd name="T57" fmla="*/ 148 h 237"/>
                  <a:gd name="T58" fmla="*/ 207 w 292"/>
                  <a:gd name="T59" fmla="*/ 164 h 237"/>
                  <a:gd name="T60" fmla="*/ 215 w 292"/>
                  <a:gd name="T61" fmla="*/ 161 h 237"/>
                  <a:gd name="T62" fmla="*/ 235 w 292"/>
                  <a:gd name="T63" fmla="*/ 155 h 237"/>
                  <a:gd name="T64" fmla="*/ 285 w 292"/>
                  <a:gd name="T65" fmla="*/ 154 h 237"/>
                  <a:gd name="T66" fmla="*/ 292 w 292"/>
                  <a:gd name="T67" fmla="*/ 150 h 237"/>
                  <a:gd name="T68" fmla="*/ 275 w 292"/>
                  <a:gd name="T69" fmla="*/ 131 h 237"/>
                  <a:gd name="T70" fmla="*/ 277 w 292"/>
                  <a:gd name="T71" fmla="*/ 105 h 237"/>
                  <a:gd name="T72" fmla="*/ 278 w 292"/>
                  <a:gd name="T73" fmla="*/ 77 h 237"/>
                  <a:gd name="T74" fmla="*/ 240 w 292"/>
                  <a:gd name="T75" fmla="*/ 59 h 237"/>
                  <a:gd name="T76" fmla="*/ 218 w 292"/>
                  <a:gd name="T77" fmla="*/ 57 h 237"/>
                  <a:gd name="T78" fmla="*/ 220 w 292"/>
                  <a:gd name="T79" fmla="*/ 67 h 237"/>
                  <a:gd name="T80" fmla="*/ 213 w 292"/>
                  <a:gd name="T81" fmla="*/ 92 h 237"/>
                  <a:gd name="T82" fmla="*/ 210 w 292"/>
                  <a:gd name="T83" fmla="*/ 97 h 237"/>
                  <a:gd name="T84" fmla="*/ 204 w 292"/>
                  <a:gd name="T85" fmla="*/ 84 h 237"/>
                  <a:gd name="T86" fmla="*/ 183 w 292"/>
                  <a:gd name="T87" fmla="*/ 60 h 237"/>
                  <a:gd name="T88" fmla="*/ 187 w 292"/>
                  <a:gd name="T89" fmla="*/ 53 h 237"/>
                  <a:gd name="T90" fmla="*/ 189 w 292"/>
                  <a:gd name="T91" fmla="*/ 43 h 237"/>
                  <a:gd name="T92" fmla="*/ 151 w 292"/>
                  <a:gd name="T93" fmla="*/ 49 h 237"/>
                  <a:gd name="T94" fmla="*/ 148 w 292"/>
                  <a:gd name="T95" fmla="*/ 49 h 237"/>
                  <a:gd name="T96" fmla="*/ 122 w 292"/>
                  <a:gd name="T97" fmla="*/ 20 h 237"/>
                  <a:gd name="T98" fmla="*/ 90 w 292"/>
                  <a:gd name="T99" fmla="*/ 42 h 237"/>
                  <a:gd name="T100" fmla="*/ 83 w 292"/>
                  <a:gd name="T101" fmla="*/ 42 h 237"/>
                  <a:gd name="T102" fmla="*/ 69 w 292"/>
                  <a:gd name="T103" fmla="*/ 16 h 237"/>
                  <a:gd name="T104" fmla="*/ 67 w 292"/>
                  <a:gd name="T105" fmla="*/ 0 h 2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92" h="237">
                    <a:moveTo>
                      <a:pt x="49" y="10"/>
                    </a:moveTo>
                    <a:lnTo>
                      <a:pt x="42" y="10"/>
                    </a:lnTo>
                    <a:lnTo>
                      <a:pt x="30" y="11"/>
                    </a:lnTo>
                    <a:lnTo>
                      <a:pt x="20" y="14"/>
                    </a:lnTo>
                    <a:lnTo>
                      <a:pt x="17" y="20"/>
                    </a:lnTo>
                    <a:lnTo>
                      <a:pt x="10" y="28"/>
                    </a:lnTo>
                    <a:lnTo>
                      <a:pt x="11" y="31"/>
                    </a:lnTo>
                    <a:lnTo>
                      <a:pt x="13" y="32"/>
                    </a:lnTo>
                    <a:lnTo>
                      <a:pt x="21" y="38"/>
                    </a:lnTo>
                    <a:lnTo>
                      <a:pt x="28" y="46"/>
                    </a:lnTo>
                    <a:lnTo>
                      <a:pt x="30" y="46"/>
                    </a:lnTo>
                    <a:lnTo>
                      <a:pt x="34" y="50"/>
                    </a:lnTo>
                    <a:lnTo>
                      <a:pt x="45" y="63"/>
                    </a:lnTo>
                    <a:lnTo>
                      <a:pt x="45" y="64"/>
                    </a:lnTo>
                    <a:lnTo>
                      <a:pt x="43" y="66"/>
                    </a:lnTo>
                    <a:lnTo>
                      <a:pt x="43" y="67"/>
                    </a:lnTo>
                    <a:lnTo>
                      <a:pt x="42" y="69"/>
                    </a:lnTo>
                    <a:lnTo>
                      <a:pt x="42" y="70"/>
                    </a:lnTo>
                    <a:lnTo>
                      <a:pt x="30" y="81"/>
                    </a:lnTo>
                    <a:lnTo>
                      <a:pt x="30" y="84"/>
                    </a:lnTo>
                    <a:lnTo>
                      <a:pt x="28" y="85"/>
                    </a:lnTo>
                    <a:lnTo>
                      <a:pt x="26" y="85"/>
                    </a:lnTo>
                    <a:lnTo>
                      <a:pt x="26" y="87"/>
                    </a:lnTo>
                    <a:lnTo>
                      <a:pt x="24" y="95"/>
                    </a:lnTo>
                    <a:lnTo>
                      <a:pt x="21" y="97"/>
                    </a:lnTo>
                    <a:lnTo>
                      <a:pt x="20" y="98"/>
                    </a:lnTo>
                    <a:lnTo>
                      <a:pt x="3" y="110"/>
                    </a:lnTo>
                    <a:lnTo>
                      <a:pt x="0" y="112"/>
                    </a:lnTo>
                    <a:lnTo>
                      <a:pt x="0" y="113"/>
                    </a:lnTo>
                    <a:lnTo>
                      <a:pt x="2" y="122"/>
                    </a:lnTo>
                    <a:lnTo>
                      <a:pt x="2" y="124"/>
                    </a:lnTo>
                    <a:lnTo>
                      <a:pt x="4" y="124"/>
                    </a:lnTo>
                    <a:lnTo>
                      <a:pt x="14" y="127"/>
                    </a:lnTo>
                    <a:lnTo>
                      <a:pt x="16" y="130"/>
                    </a:lnTo>
                    <a:lnTo>
                      <a:pt x="16" y="134"/>
                    </a:lnTo>
                    <a:lnTo>
                      <a:pt x="13" y="138"/>
                    </a:lnTo>
                    <a:lnTo>
                      <a:pt x="13" y="141"/>
                    </a:lnTo>
                    <a:lnTo>
                      <a:pt x="11" y="144"/>
                    </a:lnTo>
                    <a:lnTo>
                      <a:pt x="11" y="145"/>
                    </a:lnTo>
                    <a:lnTo>
                      <a:pt x="17" y="147"/>
                    </a:lnTo>
                    <a:lnTo>
                      <a:pt x="20" y="150"/>
                    </a:lnTo>
                    <a:lnTo>
                      <a:pt x="21" y="150"/>
                    </a:lnTo>
                    <a:lnTo>
                      <a:pt x="26" y="154"/>
                    </a:lnTo>
                    <a:lnTo>
                      <a:pt x="38" y="170"/>
                    </a:lnTo>
                    <a:lnTo>
                      <a:pt x="39" y="172"/>
                    </a:lnTo>
                    <a:lnTo>
                      <a:pt x="39" y="173"/>
                    </a:lnTo>
                    <a:lnTo>
                      <a:pt x="43" y="176"/>
                    </a:lnTo>
                    <a:lnTo>
                      <a:pt x="41" y="180"/>
                    </a:lnTo>
                    <a:lnTo>
                      <a:pt x="39" y="184"/>
                    </a:lnTo>
                    <a:lnTo>
                      <a:pt x="39" y="187"/>
                    </a:lnTo>
                    <a:lnTo>
                      <a:pt x="33" y="187"/>
                    </a:lnTo>
                    <a:lnTo>
                      <a:pt x="17" y="194"/>
                    </a:lnTo>
                    <a:lnTo>
                      <a:pt x="16" y="197"/>
                    </a:lnTo>
                    <a:lnTo>
                      <a:pt x="10" y="203"/>
                    </a:lnTo>
                    <a:lnTo>
                      <a:pt x="10" y="215"/>
                    </a:lnTo>
                    <a:lnTo>
                      <a:pt x="9" y="221"/>
                    </a:lnTo>
                    <a:lnTo>
                      <a:pt x="9" y="225"/>
                    </a:lnTo>
                    <a:lnTo>
                      <a:pt x="11" y="228"/>
                    </a:lnTo>
                    <a:lnTo>
                      <a:pt x="14" y="225"/>
                    </a:lnTo>
                    <a:lnTo>
                      <a:pt x="16" y="225"/>
                    </a:lnTo>
                    <a:lnTo>
                      <a:pt x="17" y="227"/>
                    </a:lnTo>
                    <a:lnTo>
                      <a:pt x="31" y="229"/>
                    </a:lnTo>
                    <a:lnTo>
                      <a:pt x="33" y="232"/>
                    </a:lnTo>
                    <a:lnTo>
                      <a:pt x="33" y="234"/>
                    </a:lnTo>
                    <a:lnTo>
                      <a:pt x="35" y="237"/>
                    </a:lnTo>
                    <a:lnTo>
                      <a:pt x="39" y="234"/>
                    </a:lnTo>
                    <a:lnTo>
                      <a:pt x="43" y="234"/>
                    </a:lnTo>
                    <a:lnTo>
                      <a:pt x="45" y="237"/>
                    </a:lnTo>
                    <a:lnTo>
                      <a:pt x="50" y="234"/>
                    </a:lnTo>
                    <a:lnTo>
                      <a:pt x="55" y="224"/>
                    </a:lnTo>
                    <a:lnTo>
                      <a:pt x="57" y="220"/>
                    </a:lnTo>
                    <a:lnTo>
                      <a:pt x="59" y="220"/>
                    </a:lnTo>
                    <a:lnTo>
                      <a:pt x="59" y="218"/>
                    </a:lnTo>
                    <a:lnTo>
                      <a:pt x="62" y="215"/>
                    </a:lnTo>
                    <a:lnTo>
                      <a:pt x="62" y="214"/>
                    </a:lnTo>
                    <a:lnTo>
                      <a:pt x="63" y="214"/>
                    </a:lnTo>
                    <a:lnTo>
                      <a:pt x="69" y="203"/>
                    </a:lnTo>
                    <a:lnTo>
                      <a:pt x="69" y="200"/>
                    </a:lnTo>
                    <a:lnTo>
                      <a:pt x="70" y="196"/>
                    </a:lnTo>
                    <a:lnTo>
                      <a:pt x="70" y="190"/>
                    </a:lnTo>
                    <a:lnTo>
                      <a:pt x="76" y="179"/>
                    </a:lnTo>
                    <a:lnTo>
                      <a:pt x="77" y="177"/>
                    </a:lnTo>
                    <a:lnTo>
                      <a:pt x="81" y="177"/>
                    </a:lnTo>
                    <a:lnTo>
                      <a:pt x="91" y="176"/>
                    </a:lnTo>
                    <a:lnTo>
                      <a:pt x="105" y="176"/>
                    </a:lnTo>
                    <a:lnTo>
                      <a:pt x="115" y="172"/>
                    </a:lnTo>
                    <a:lnTo>
                      <a:pt x="116" y="172"/>
                    </a:lnTo>
                    <a:lnTo>
                      <a:pt x="117" y="173"/>
                    </a:lnTo>
                    <a:lnTo>
                      <a:pt x="119" y="172"/>
                    </a:lnTo>
                    <a:lnTo>
                      <a:pt x="124" y="172"/>
                    </a:lnTo>
                    <a:lnTo>
                      <a:pt x="124" y="170"/>
                    </a:lnTo>
                    <a:lnTo>
                      <a:pt x="130" y="170"/>
                    </a:lnTo>
                    <a:lnTo>
                      <a:pt x="130" y="172"/>
                    </a:lnTo>
                    <a:lnTo>
                      <a:pt x="131" y="173"/>
                    </a:lnTo>
                    <a:lnTo>
                      <a:pt x="131" y="176"/>
                    </a:lnTo>
                    <a:lnTo>
                      <a:pt x="133" y="176"/>
                    </a:lnTo>
                    <a:lnTo>
                      <a:pt x="133" y="177"/>
                    </a:lnTo>
                    <a:lnTo>
                      <a:pt x="140" y="175"/>
                    </a:lnTo>
                    <a:lnTo>
                      <a:pt x="157" y="138"/>
                    </a:lnTo>
                    <a:lnTo>
                      <a:pt x="157" y="136"/>
                    </a:lnTo>
                    <a:lnTo>
                      <a:pt x="158" y="136"/>
                    </a:lnTo>
                    <a:lnTo>
                      <a:pt x="162" y="141"/>
                    </a:lnTo>
                    <a:lnTo>
                      <a:pt x="173" y="151"/>
                    </a:lnTo>
                    <a:lnTo>
                      <a:pt x="173" y="165"/>
                    </a:lnTo>
                    <a:lnTo>
                      <a:pt x="175" y="172"/>
                    </a:lnTo>
                    <a:lnTo>
                      <a:pt x="177" y="175"/>
                    </a:lnTo>
                    <a:lnTo>
                      <a:pt x="182" y="176"/>
                    </a:lnTo>
                    <a:lnTo>
                      <a:pt x="182" y="175"/>
                    </a:lnTo>
                    <a:lnTo>
                      <a:pt x="187" y="172"/>
                    </a:lnTo>
                    <a:lnTo>
                      <a:pt x="196" y="164"/>
                    </a:lnTo>
                    <a:lnTo>
                      <a:pt x="197" y="155"/>
                    </a:lnTo>
                    <a:lnTo>
                      <a:pt x="197" y="152"/>
                    </a:lnTo>
                    <a:lnTo>
                      <a:pt x="196" y="150"/>
                    </a:lnTo>
                    <a:lnTo>
                      <a:pt x="197" y="148"/>
                    </a:lnTo>
                    <a:lnTo>
                      <a:pt x="197" y="147"/>
                    </a:lnTo>
                    <a:lnTo>
                      <a:pt x="199" y="148"/>
                    </a:lnTo>
                    <a:lnTo>
                      <a:pt x="199" y="155"/>
                    </a:lnTo>
                    <a:lnTo>
                      <a:pt x="200" y="158"/>
                    </a:lnTo>
                    <a:lnTo>
                      <a:pt x="206" y="162"/>
                    </a:lnTo>
                    <a:lnTo>
                      <a:pt x="207" y="164"/>
                    </a:lnTo>
                    <a:lnTo>
                      <a:pt x="211" y="165"/>
                    </a:lnTo>
                    <a:lnTo>
                      <a:pt x="214" y="162"/>
                    </a:lnTo>
                    <a:lnTo>
                      <a:pt x="215" y="162"/>
                    </a:lnTo>
                    <a:lnTo>
                      <a:pt x="215" y="161"/>
                    </a:lnTo>
                    <a:lnTo>
                      <a:pt x="213" y="157"/>
                    </a:lnTo>
                    <a:lnTo>
                      <a:pt x="214" y="151"/>
                    </a:lnTo>
                    <a:lnTo>
                      <a:pt x="217" y="148"/>
                    </a:lnTo>
                    <a:lnTo>
                      <a:pt x="235" y="155"/>
                    </a:lnTo>
                    <a:lnTo>
                      <a:pt x="243" y="161"/>
                    </a:lnTo>
                    <a:lnTo>
                      <a:pt x="246" y="161"/>
                    </a:lnTo>
                    <a:lnTo>
                      <a:pt x="263" y="162"/>
                    </a:lnTo>
                    <a:lnTo>
                      <a:pt x="285" y="154"/>
                    </a:lnTo>
                    <a:lnTo>
                      <a:pt x="291" y="154"/>
                    </a:lnTo>
                    <a:lnTo>
                      <a:pt x="292" y="155"/>
                    </a:lnTo>
                    <a:lnTo>
                      <a:pt x="292" y="152"/>
                    </a:lnTo>
                    <a:lnTo>
                      <a:pt x="292" y="150"/>
                    </a:lnTo>
                    <a:lnTo>
                      <a:pt x="291" y="147"/>
                    </a:lnTo>
                    <a:lnTo>
                      <a:pt x="288" y="145"/>
                    </a:lnTo>
                    <a:lnTo>
                      <a:pt x="287" y="145"/>
                    </a:lnTo>
                    <a:lnTo>
                      <a:pt x="275" y="131"/>
                    </a:lnTo>
                    <a:lnTo>
                      <a:pt x="270" y="129"/>
                    </a:lnTo>
                    <a:lnTo>
                      <a:pt x="274" y="109"/>
                    </a:lnTo>
                    <a:lnTo>
                      <a:pt x="275" y="109"/>
                    </a:lnTo>
                    <a:lnTo>
                      <a:pt x="277" y="105"/>
                    </a:lnTo>
                    <a:lnTo>
                      <a:pt x="277" y="103"/>
                    </a:lnTo>
                    <a:lnTo>
                      <a:pt x="273" y="88"/>
                    </a:lnTo>
                    <a:lnTo>
                      <a:pt x="273" y="77"/>
                    </a:lnTo>
                    <a:lnTo>
                      <a:pt x="278" y="77"/>
                    </a:lnTo>
                    <a:lnTo>
                      <a:pt x="274" y="67"/>
                    </a:lnTo>
                    <a:lnTo>
                      <a:pt x="270" y="67"/>
                    </a:lnTo>
                    <a:lnTo>
                      <a:pt x="253" y="64"/>
                    </a:lnTo>
                    <a:lnTo>
                      <a:pt x="240" y="59"/>
                    </a:lnTo>
                    <a:lnTo>
                      <a:pt x="232" y="57"/>
                    </a:lnTo>
                    <a:lnTo>
                      <a:pt x="229" y="57"/>
                    </a:lnTo>
                    <a:lnTo>
                      <a:pt x="220" y="59"/>
                    </a:lnTo>
                    <a:lnTo>
                      <a:pt x="218" y="57"/>
                    </a:lnTo>
                    <a:lnTo>
                      <a:pt x="217" y="57"/>
                    </a:lnTo>
                    <a:lnTo>
                      <a:pt x="217" y="63"/>
                    </a:lnTo>
                    <a:lnTo>
                      <a:pt x="218" y="63"/>
                    </a:lnTo>
                    <a:lnTo>
                      <a:pt x="220" y="67"/>
                    </a:lnTo>
                    <a:lnTo>
                      <a:pt x="221" y="76"/>
                    </a:lnTo>
                    <a:lnTo>
                      <a:pt x="220" y="81"/>
                    </a:lnTo>
                    <a:lnTo>
                      <a:pt x="213" y="84"/>
                    </a:lnTo>
                    <a:lnTo>
                      <a:pt x="213" y="92"/>
                    </a:lnTo>
                    <a:lnTo>
                      <a:pt x="214" y="98"/>
                    </a:lnTo>
                    <a:lnTo>
                      <a:pt x="214" y="102"/>
                    </a:lnTo>
                    <a:lnTo>
                      <a:pt x="211" y="99"/>
                    </a:lnTo>
                    <a:lnTo>
                      <a:pt x="210" y="97"/>
                    </a:lnTo>
                    <a:lnTo>
                      <a:pt x="206" y="97"/>
                    </a:lnTo>
                    <a:lnTo>
                      <a:pt x="206" y="91"/>
                    </a:lnTo>
                    <a:lnTo>
                      <a:pt x="204" y="88"/>
                    </a:lnTo>
                    <a:lnTo>
                      <a:pt x="204" y="84"/>
                    </a:lnTo>
                    <a:lnTo>
                      <a:pt x="203" y="80"/>
                    </a:lnTo>
                    <a:lnTo>
                      <a:pt x="201" y="77"/>
                    </a:lnTo>
                    <a:lnTo>
                      <a:pt x="191" y="66"/>
                    </a:lnTo>
                    <a:lnTo>
                      <a:pt x="183" y="60"/>
                    </a:lnTo>
                    <a:lnTo>
                      <a:pt x="183" y="59"/>
                    </a:lnTo>
                    <a:lnTo>
                      <a:pt x="186" y="56"/>
                    </a:lnTo>
                    <a:lnTo>
                      <a:pt x="186" y="55"/>
                    </a:lnTo>
                    <a:lnTo>
                      <a:pt x="187" y="53"/>
                    </a:lnTo>
                    <a:lnTo>
                      <a:pt x="189" y="50"/>
                    </a:lnTo>
                    <a:lnTo>
                      <a:pt x="190" y="45"/>
                    </a:lnTo>
                    <a:lnTo>
                      <a:pt x="190" y="43"/>
                    </a:lnTo>
                    <a:lnTo>
                      <a:pt x="189" y="43"/>
                    </a:lnTo>
                    <a:lnTo>
                      <a:pt x="175" y="34"/>
                    </a:lnTo>
                    <a:lnTo>
                      <a:pt x="173" y="32"/>
                    </a:lnTo>
                    <a:lnTo>
                      <a:pt x="173" y="34"/>
                    </a:lnTo>
                    <a:lnTo>
                      <a:pt x="151" y="49"/>
                    </a:lnTo>
                    <a:lnTo>
                      <a:pt x="146" y="52"/>
                    </a:lnTo>
                    <a:lnTo>
                      <a:pt x="144" y="52"/>
                    </a:lnTo>
                    <a:lnTo>
                      <a:pt x="147" y="49"/>
                    </a:lnTo>
                    <a:lnTo>
                      <a:pt x="148" y="49"/>
                    </a:lnTo>
                    <a:lnTo>
                      <a:pt x="141" y="28"/>
                    </a:lnTo>
                    <a:lnTo>
                      <a:pt x="138" y="14"/>
                    </a:lnTo>
                    <a:lnTo>
                      <a:pt x="137" y="14"/>
                    </a:lnTo>
                    <a:lnTo>
                      <a:pt x="122" y="20"/>
                    </a:lnTo>
                    <a:lnTo>
                      <a:pt x="109" y="23"/>
                    </a:lnTo>
                    <a:lnTo>
                      <a:pt x="108" y="24"/>
                    </a:lnTo>
                    <a:lnTo>
                      <a:pt x="106" y="24"/>
                    </a:lnTo>
                    <a:lnTo>
                      <a:pt x="90" y="42"/>
                    </a:lnTo>
                    <a:lnTo>
                      <a:pt x="90" y="43"/>
                    </a:lnTo>
                    <a:lnTo>
                      <a:pt x="88" y="43"/>
                    </a:lnTo>
                    <a:lnTo>
                      <a:pt x="84" y="42"/>
                    </a:lnTo>
                    <a:lnTo>
                      <a:pt x="83" y="42"/>
                    </a:lnTo>
                    <a:lnTo>
                      <a:pt x="70" y="55"/>
                    </a:lnTo>
                    <a:lnTo>
                      <a:pt x="64" y="57"/>
                    </a:lnTo>
                    <a:lnTo>
                      <a:pt x="62" y="55"/>
                    </a:lnTo>
                    <a:lnTo>
                      <a:pt x="69" y="16"/>
                    </a:lnTo>
                    <a:lnTo>
                      <a:pt x="70" y="16"/>
                    </a:lnTo>
                    <a:lnTo>
                      <a:pt x="71" y="13"/>
                    </a:lnTo>
                    <a:lnTo>
                      <a:pt x="71" y="2"/>
                    </a:lnTo>
                    <a:lnTo>
                      <a:pt x="67" y="0"/>
                    </a:lnTo>
                    <a:lnTo>
                      <a:pt x="64" y="0"/>
                    </a:lnTo>
                    <a:lnTo>
                      <a:pt x="52" y="9"/>
                    </a:lnTo>
                    <a:lnTo>
                      <a:pt x="49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12" name="Freeform 642">
                <a:extLst>
                  <a:ext uri="{FF2B5EF4-FFF2-40B4-BE49-F238E27FC236}">
                    <a16:creationId xmlns:a16="http://schemas.microsoft.com/office/drawing/2014/main" id="{03A1028B-8FAC-F299-9917-234C04F3AF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0" y="1005"/>
                <a:ext cx="118" cy="146"/>
              </a:xfrm>
              <a:custGeom>
                <a:avLst/>
                <a:gdLst>
                  <a:gd name="T0" fmla="*/ 202 w 473"/>
                  <a:gd name="T1" fmla="*/ 39 h 585"/>
                  <a:gd name="T2" fmla="*/ 178 w 473"/>
                  <a:gd name="T3" fmla="*/ 64 h 585"/>
                  <a:gd name="T4" fmla="*/ 170 w 473"/>
                  <a:gd name="T5" fmla="*/ 78 h 585"/>
                  <a:gd name="T6" fmla="*/ 134 w 473"/>
                  <a:gd name="T7" fmla="*/ 92 h 585"/>
                  <a:gd name="T8" fmla="*/ 83 w 473"/>
                  <a:gd name="T9" fmla="*/ 110 h 585"/>
                  <a:gd name="T10" fmla="*/ 67 w 473"/>
                  <a:gd name="T11" fmla="*/ 130 h 585"/>
                  <a:gd name="T12" fmla="*/ 44 w 473"/>
                  <a:gd name="T13" fmla="*/ 149 h 585"/>
                  <a:gd name="T14" fmla="*/ 12 w 473"/>
                  <a:gd name="T15" fmla="*/ 159 h 585"/>
                  <a:gd name="T16" fmla="*/ 8 w 473"/>
                  <a:gd name="T17" fmla="*/ 200 h 585"/>
                  <a:gd name="T18" fmla="*/ 23 w 473"/>
                  <a:gd name="T19" fmla="*/ 198 h 585"/>
                  <a:gd name="T20" fmla="*/ 50 w 473"/>
                  <a:gd name="T21" fmla="*/ 209 h 585"/>
                  <a:gd name="T22" fmla="*/ 60 w 473"/>
                  <a:gd name="T23" fmla="*/ 236 h 585"/>
                  <a:gd name="T24" fmla="*/ 83 w 473"/>
                  <a:gd name="T25" fmla="*/ 251 h 585"/>
                  <a:gd name="T26" fmla="*/ 94 w 473"/>
                  <a:gd name="T27" fmla="*/ 265 h 585"/>
                  <a:gd name="T28" fmla="*/ 131 w 473"/>
                  <a:gd name="T29" fmla="*/ 294 h 585"/>
                  <a:gd name="T30" fmla="*/ 89 w 473"/>
                  <a:gd name="T31" fmla="*/ 329 h 585"/>
                  <a:gd name="T32" fmla="*/ 94 w 473"/>
                  <a:gd name="T33" fmla="*/ 374 h 585"/>
                  <a:gd name="T34" fmla="*/ 107 w 473"/>
                  <a:gd name="T35" fmla="*/ 384 h 585"/>
                  <a:gd name="T36" fmla="*/ 123 w 473"/>
                  <a:gd name="T37" fmla="*/ 396 h 585"/>
                  <a:gd name="T38" fmla="*/ 108 w 473"/>
                  <a:gd name="T39" fmla="*/ 420 h 585"/>
                  <a:gd name="T40" fmla="*/ 99 w 473"/>
                  <a:gd name="T41" fmla="*/ 445 h 585"/>
                  <a:gd name="T42" fmla="*/ 120 w 473"/>
                  <a:gd name="T43" fmla="*/ 458 h 585"/>
                  <a:gd name="T44" fmla="*/ 145 w 473"/>
                  <a:gd name="T45" fmla="*/ 475 h 585"/>
                  <a:gd name="T46" fmla="*/ 153 w 473"/>
                  <a:gd name="T47" fmla="*/ 487 h 585"/>
                  <a:gd name="T48" fmla="*/ 174 w 473"/>
                  <a:gd name="T49" fmla="*/ 490 h 585"/>
                  <a:gd name="T50" fmla="*/ 201 w 473"/>
                  <a:gd name="T51" fmla="*/ 500 h 585"/>
                  <a:gd name="T52" fmla="*/ 199 w 473"/>
                  <a:gd name="T53" fmla="*/ 514 h 585"/>
                  <a:gd name="T54" fmla="*/ 217 w 473"/>
                  <a:gd name="T55" fmla="*/ 522 h 585"/>
                  <a:gd name="T56" fmla="*/ 227 w 473"/>
                  <a:gd name="T57" fmla="*/ 547 h 585"/>
                  <a:gd name="T58" fmla="*/ 229 w 473"/>
                  <a:gd name="T59" fmla="*/ 562 h 585"/>
                  <a:gd name="T60" fmla="*/ 254 w 473"/>
                  <a:gd name="T61" fmla="*/ 572 h 585"/>
                  <a:gd name="T62" fmla="*/ 279 w 473"/>
                  <a:gd name="T63" fmla="*/ 581 h 585"/>
                  <a:gd name="T64" fmla="*/ 269 w 473"/>
                  <a:gd name="T65" fmla="*/ 543 h 585"/>
                  <a:gd name="T66" fmla="*/ 290 w 473"/>
                  <a:gd name="T67" fmla="*/ 508 h 585"/>
                  <a:gd name="T68" fmla="*/ 317 w 473"/>
                  <a:gd name="T69" fmla="*/ 502 h 585"/>
                  <a:gd name="T70" fmla="*/ 335 w 473"/>
                  <a:gd name="T71" fmla="*/ 473 h 585"/>
                  <a:gd name="T72" fmla="*/ 350 w 473"/>
                  <a:gd name="T73" fmla="*/ 478 h 585"/>
                  <a:gd name="T74" fmla="*/ 377 w 473"/>
                  <a:gd name="T75" fmla="*/ 487 h 585"/>
                  <a:gd name="T76" fmla="*/ 458 w 473"/>
                  <a:gd name="T77" fmla="*/ 497 h 585"/>
                  <a:gd name="T78" fmla="*/ 417 w 473"/>
                  <a:gd name="T79" fmla="*/ 472 h 585"/>
                  <a:gd name="T80" fmla="*/ 430 w 473"/>
                  <a:gd name="T81" fmla="*/ 423 h 585"/>
                  <a:gd name="T82" fmla="*/ 378 w 473"/>
                  <a:gd name="T83" fmla="*/ 378 h 585"/>
                  <a:gd name="T84" fmla="*/ 363 w 473"/>
                  <a:gd name="T85" fmla="*/ 405 h 585"/>
                  <a:gd name="T86" fmla="*/ 324 w 473"/>
                  <a:gd name="T87" fmla="*/ 392 h 585"/>
                  <a:gd name="T88" fmla="*/ 307 w 473"/>
                  <a:gd name="T89" fmla="*/ 371 h 585"/>
                  <a:gd name="T90" fmla="*/ 315 w 473"/>
                  <a:gd name="T91" fmla="*/ 357 h 585"/>
                  <a:gd name="T92" fmla="*/ 300 w 473"/>
                  <a:gd name="T93" fmla="*/ 341 h 585"/>
                  <a:gd name="T94" fmla="*/ 243 w 473"/>
                  <a:gd name="T95" fmla="*/ 293 h 585"/>
                  <a:gd name="T96" fmla="*/ 231 w 473"/>
                  <a:gd name="T97" fmla="*/ 250 h 585"/>
                  <a:gd name="T98" fmla="*/ 244 w 473"/>
                  <a:gd name="T99" fmla="*/ 241 h 585"/>
                  <a:gd name="T100" fmla="*/ 236 w 473"/>
                  <a:gd name="T101" fmla="*/ 184 h 585"/>
                  <a:gd name="T102" fmla="*/ 209 w 473"/>
                  <a:gd name="T103" fmla="*/ 197 h 585"/>
                  <a:gd name="T104" fmla="*/ 184 w 473"/>
                  <a:gd name="T105" fmla="*/ 173 h 585"/>
                  <a:gd name="T106" fmla="*/ 243 w 473"/>
                  <a:gd name="T107" fmla="*/ 144 h 585"/>
                  <a:gd name="T108" fmla="*/ 243 w 473"/>
                  <a:gd name="T109" fmla="*/ 123 h 585"/>
                  <a:gd name="T110" fmla="*/ 273 w 473"/>
                  <a:gd name="T111" fmla="*/ 78 h 585"/>
                  <a:gd name="T112" fmla="*/ 264 w 473"/>
                  <a:gd name="T113" fmla="*/ 64 h 585"/>
                  <a:gd name="T114" fmla="*/ 251 w 473"/>
                  <a:gd name="T115" fmla="*/ 35 h 585"/>
                  <a:gd name="T116" fmla="*/ 255 w 473"/>
                  <a:gd name="T117" fmla="*/ 10 h 585"/>
                  <a:gd name="T118" fmla="*/ 204 w 473"/>
                  <a:gd name="T119" fmla="*/ 1 h 5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73" h="585">
                    <a:moveTo>
                      <a:pt x="197" y="0"/>
                    </a:moveTo>
                    <a:lnTo>
                      <a:pt x="190" y="3"/>
                    </a:lnTo>
                    <a:lnTo>
                      <a:pt x="181" y="11"/>
                    </a:lnTo>
                    <a:lnTo>
                      <a:pt x="181" y="14"/>
                    </a:lnTo>
                    <a:lnTo>
                      <a:pt x="202" y="39"/>
                    </a:lnTo>
                    <a:lnTo>
                      <a:pt x="206" y="42"/>
                    </a:lnTo>
                    <a:lnTo>
                      <a:pt x="206" y="43"/>
                    </a:lnTo>
                    <a:lnTo>
                      <a:pt x="198" y="47"/>
                    </a:lnTo>
                    <a:lnTo>
                      <a:pt x="183" y="60"/>
                    </a:lnTo>
                    <a:lnTo>
                      <a:pt x="178" y="64"/>
                    </a:lnTo>
                    <a:lnTo>
                      <a:pt x="176" y="68"/>
                    </a:lnTo>
                    <a:lnTo>
                      <a:pt x="176" y="70"/>
                    </a:lnTo>
                    <a:lnTo>
                      <a:pt x="173" y="71"/>
                    </a:lnTo>
                    <a:lnTo>
                      <a:pt x="171" y="74"/>
                    </a:lnTo>
                    <a:lnTo>
                      <a:pt x="170" y="78"/>
                    </a:lnTo>
                    <a:lnTo>
                      <a:pt x="168" y="80"/>
                    </a:lnTo>
                    <a:lnTo>
                      <a:pt x="157" y="80"/>
                    </a:lnTo>
                    <a:lnTo>
                      <a:pt x="142" y="88"/>
                    </a:lnTo>
                    <a:lnTo>
                      <a:pt x="137" y="92"/>
                    </a:lnTo>
                    <a:lnTo>
                      <a:pt x="134" y="92"/>
                    </a:lnTo>
                    <a:lnTo>
                      <a:pt x="103" y="100"/>
                    </a:lnTo>
                    <a:lnTo>
                      <a:pt x="87" y="100"/>
                    </a:lnTo>
                    <a:lnTo>
                      <a:pt x="87" y="103"/>
                    </a:lnTo>
                    <a:lnTo>
                      <a:pt x="83" y="109"/>
                    </a:lnTo>
                    <a:lnTo>
                      <a:pt x="83" y="110"/>
                    </a:lnTo>
                    <a:lnTo>
                      <a:pt x="75" y="113"/>
                    </a:lnTo>
                    <a:lnTo>
                      <a:pt x="71" y="117"/>
                    </a:lnTo>
                    <a:lnTo>
                      <a:pt x="70" y="117"/>
                    </a:lnTo>
                    <a:lnTo>
                      <a:pt x="70" y="127"/>
                    </a:lnTo>
                    <a:lnTo>
                      <a:pt x="67" y="130"/>
                    </a:lnTo>
                    <a:lnTo>
                      <a:pt x="63" y="137"/>
                    </a:lnTo>
                    <a:lnTo>
                      <a:pt x="60" y="140"/>
                    </a:lnTo>
                    <a:lnTo>
                      <a:pt x="57" y="141"/>
                    </a:lnTo>
                    <a:lnTo>
                      <a:pt x="53" y="145"/>
                    </a:lnTo>
                    <a:lnTo>
                      <a:pt x="44" y="149"/>
                    </a:lnTo>
                    <a:lnTo>
                      <a:pt x="40" y="155"/>
                    </a:lnTo>
                    <a:lnTo>
                      <a:pt x="30" y="159"/>
                    </a:lnTo>
                    <a:lnTo>
                      <a:pt x="16" y="160"/>
                    </a:lnTo>
                    <a:lnTo>
                      <a:pt x="15" y="159"/>
                    </a:lnTo>
                    <a:lnTo>
                      <a:pt x="12" y="159"/>
                    </a:lnTo>
                    <a:lnTo>
                      <a:pt x="3" y="166"/>
                    </a:lnTo>
                    <a:lnTo>
                      <a:pt x="0" y="167"/>
                    </a:lnTo>
                    <a:lnTo>
                      <a:pt x="0" y="188"/>
                    </a:lnTo>
                    <a:lnTo>
                      <a:pt x="1" y="195"/>
                    </a:lnTo>
                    <a:lnTo>
                      <a:pt x="8" y="200"/>
                    </a:lnTo>
                    <a:lnTo>
                      <a:pt x="10" y="200"/>
                    </a:lnTo>
                    <a:lnTo>
                      <a:pt x="10" y="201"/>
                    </a:lnTo>
                    <a:lnTo>
                      <a:pt x="16" y="201"/>
                    </a:lnTo>
                    <a:lnTo>
                      <a:pt x="22" y="200"/>
                    </a:lnTo>
                    <a:lnTo>
                      <a:pt x="23" y="198"/>
                    </a:lnTo>
                    <a:lnTo>
                      <a:pt x="34" y="195"/>
                    </a:lnTo>
                    <a:lnTo>
                      <a:pt x="36" y="197"/>
                    </a:lnTo>
                    <a:lnTo>
                      <a:pt x="39" y="197"/>
                    </a:lnTo>
                    <a:lnTo>
                      <a:pt x="50" y="208"/>
                    </a:lnTo>
                    <a:lnTo>
                      <a:pt x="50" y="209"/>
                    </a:lnTo>
                    <a:lnTo>
                      <a:pt x="51" y="209"/>
                    </a:lnTo>
                    <a:lnTo>
                      <a:pt x="53" y="214"/>
                    </a:lnTo>
                    <a:lnTo>
                      <a:pt x="53" y="220"/>
                    </a:lnTo>
                    <a:lnTo>
                      <a:pt x="54" y="226"/>
                    </a:lnTo>
                    <a:lnTo>
                      <a:pt x="60" y="236"/>
                    </a:lnTo>
                    <a:lnTo>
                      <a:pt x="61" y="237"/>
                    </a:lnTo>
                    <a:lnTo>
                      <a:pt x="61" y="238"/>
                    </a:lnTo>
                    <a:lnTo>
                      <a:pt x="63" y="238"/>
                    </a:lnTo>
                    <a:lnTo>
                      <a:pt x="75" y="248"/>
                    </a:lnTo>
                    <a:lnTo>
                      <a:pt x="83" y="251"/>
                    </a:lnTo>
                    <a:lnTo>
                      <a:pt x="89" y="255"/>
                    </a:lnTo>
                    <a:lnTo>
                      <a:pt x="90" y="258"/>
                    </a:lnTo>
                    <a:lnTo>
                      <a:pt x="92" y="260"/>
                    </a:lnTo>
                    <a:lnTo>
                      <a:pt x="92" y="262"/>
                    </a:lnTo>
                    <a:lnTo>
                      <a:pt x="94" y="265"/>
                    </a:lnTo>
                    <a:lnTo>
                      <a:pt x="110" y="274"/>
                    </a:lnTo>
                    <a:lnTo>
                      <a:pt x="114" y="274"/>
                    </a:lnTo>
                    <a:lnTo>
                      <a:pt x="131" y="281"/>
                    </a:lnTo>
                    <a:lnTo>
                      <a:pt x="132" y="287"/>
                    </a:lnTo>
                    <a:lnTo>
                      <a:pt x="131" y="294"/>
                    </a:lnTo>
                    <a:lnTo>
                      <a:pt x="130" y="294"/>
                    </a:lnTo>
                    <a:lnTo>
                      <a:pt x="110" y="303"/>
                    </a:lnTo>
                    <a:lnTo>
                      <a:pt x="94" y="325"/>
                    </a:lnTo>
                    <a:lnTo>
                      <a:pt x="90" y="328"/>
                    </a:lnTo>
                    <a:lnTo>
                      <a:pt x="89" y="329"/>
                    </a:lnTo>
                    <a:lnTo>
                      <a:pt x="86" y="331"/>
                    </a:lnTo>
                    <a:lnTo>
                      <a:pt x="86" y="339"/>
                    </a:lnTo>
                    <a:lnTo>
                      <a:pt x="87" y="345"/>
                    </a:lnTo>
                    <a:lnTo>
                      <a:pt x="93" y="360"/>
                    </a:lnTo>
                    <a:lnTo>
                      <a:pt x="94" y="374"/>
                    </a:lnTo>
                    <a:lnTo>
                      <a:pt x="94" y="375"/>
                    </a:lnTo>
                    <a:lnTo>
                      <a:pt x="96" y="378"/>
                    </a:lnTo>
                    <a:lnTo>
                      <a:pt x="99" y="380"/>
                    </a:lnTo>
                    <a:lnTo>
                      <a:pt x="104" y="384"/>
                    </a:lnTo>
                    <a:lnTo>
                      <a:pt x="107" y="384"/>
                    </a:lnTo>
                    <a:lnTo>
                      <a:pt x="114" y="387"/>
                    </a:lnTo>
                    <a:lnTo>
                      <a:pt x="118" y="387"/>
                    </a:lnTo>
                    <a:lnTo>
                      <a:pt x="121" y="389"/>
                    </a:lnTo>
                    <a:lnTo>
                      <a:pt x="123" y="392"/>
                    </a:lnTo>
                    <a:lnTo>
                      <a:pt x="123" y="396"/>
                    </a:lnTo>
                    <a:lnTo>
                      <a:pt x="121" y="398"/>
                    </a:lnTo>
                    <a:lnTo>
                      <a:pt x="114" y="396"/>
                    </a:lnTo>
                    <a:lnTo>
                      <a:pt x="111" y="396"/>
                    </a:lnTo>
                    <a:lnTo>
                      <a:pt x="107" y="403"/>
                    </a:lnTo>
                    <a:lnTo>
                      <a:pt x="108" y="420"/>
                    </a:lnTo>
                    <a:lnTo>
                      <a:pt x="107" y="433"/>
                    </a:lnTo>
                    <a:lnTo>
                      <a:pt x="106" y="434"/>
                    </a:lnTo>
                    <a:lnTo>
                      <a:pt x="106" y="435"/>
                    </a:lnTo>
                    <a:lnTo>
                      <a:pt x="99" y="442"/>
                    </a:lnTo>
                    <a:lnTo>
                      <a:pt x="99" y="445"/>
                    </a:lnTo>
                    <a:lnTo>
                      <a:pt x="99" y="447"/>
                    </a:lnTo>
                    <a:lnTo>
                      <a:pt x="111" y="455"/>
                    </a:lnTo>
                    <a:lnTo>
                      <a:pt x="116" y="456"/>
                    </a:lnTo>
                    <a:lnTo>
                      <a:pt x="118" y="458"/>
                    </a:lnTo>
                    <a:lnTo>
                      <a:pt x="120" y="458"/>
                    </a:lnTo>
                    <a:lnTo>
                      <a:pt x="141" y="461"/>
                    </a:lnTo>
                    <a:lnTo>
                      <a:pt x="141" y="468"/>
                    </a:lnTo>
                    <a:lnTo>
                      <a:pt x="142" y="470"/>
                    </a:lnTo>
                    <a:lnTo>
                      <a:pt x="142" y="472"/>
                    </a:lnTo>
                    <a:lnTo>
                      <a:pt x="145" y="475"/>
                    </a:lnTo>
                    <a:lnTo>
                      <a:pt x="149" y="476"/>
                    </a:lnTo>
                    <a:lnTo>
                      <a:pt x="150" y="478"/>
                    </a:lnTo>
                    <a:lnTo>
                      <a:pt x="152" y="480"/>
                    </a:lnTo>
                    <a:lnTo>
                      <a:pt x="152" y="482"/>
                    </a:lnTo>
                    <a:lnTo>
                      <a:pt x="153" y="487"/>
                    </a:lnTo>
                    <a:lnTo>
                      <a:pt x="154" y="488"/>
                    </a:lnTo>
                    <a:lnTo>
                      <a:pt x="154" y="487"/>
                    </a:lnTo>
                    <a:lnTo>
                      <a:pt x="156" y="486"/>
                    </a:lnTo>
                    <a:lnTo>
                      <a:pt x="157" y="486"/>
                    </a:lnTo>
                    <a:lnTo>
                      <a:pt x="174" y="490"/>
                    </a:lnTo>
                    <a:lnTo>
                      <a:pt x="177" y="488"/>
                    </a:lnTo>
                    <a:lnTo>
                      <a:pt x="181" y="488"/>
                    </a:lnTo>
                    <a:lnTo>
                      <a:pt x="183" y="490"/>
                    </a:lnTo>
                    <a:lnTo>
                      <a:pt x="183" y="491"/>
                    </a:lnTo>
                    <a:lnTo>
                      <a:pt x="201" y="500"/>
                    </a:lnTo>
                    <a:lnTo>
                      <a:pt x="202" y="500"/>
                    </a:lnTo>
                    <a:lnTo>
                      <a:pt x="199" y="507"/>
                    </a:lnTo>
                    <a:lnTo>
                      <a:pt x="194" y="512"/>
                    </a:lnTo>
                    <a:lnTo>
                      <a:pt x="194" y="514"/>
                    </a:lnTo>
                    <a:lnTo>
                      <a:pt x="199" y="514"/>
                    </a:lnTo>
                    <a:lnTo>
                      <a:pt x="208" y="509"/>
                    </a:lnTo>
                    <a:lnTo>
                      <a:pt x="217" y="508"/>
                    </a:lnTo>
                    <a:lnTo>
                      <a:pt x="220" y="514"/>
                    </a:lnTo>
                    <a:lnTo>
                      <a:pt x="220" y="515"/>
                    </a:lnTo>
                    <a:lnTo>
                      <a:pt x="217" y="522"/>
                    </a:lnTo>
                    <a:lnTo>
                      <a:pt x="221" y="540"/>
                    </a:lnTo>
                    <a:lnTo>
                      <a:pt x="224" y="540"/>
                    </a:lnTo>
                    <a:lnTo>
                      <a:pt x="226" y="542"/>
                    </a:lnTo>
                    <a:lnTo>
                      <a:pt x="226" y="543"/>
                    </a:lnTo>
                    <a:lnTo>
                      <a:pt x="227" y="547"/>
                    </a:lnTo>
                    <a:lnTo>
                      <a:pt x="227" y="551"/>
                    </a:lnTo>
                    <a:lnTo>
                      <a:pt x="229" y="557"/>
                    </a:lnTo>
                    <a:lnTo>
                      <a:pt x="227" y="561"/>
                    </a:lnTo>
                    <a:lnTo>
                      <a:pt x="227" y="562"/>
                    </a:lnTo>
                    <a:lnTo>
                      <a:pt x="229" y="562"/>
                    </a:lnTo>
                    <a:lnTo>
                      <a:pt x="231" y="560"/>
                    </a:lnTo>
                    <a:lnTo>
                      <a:pt x="233" y="560"/>
                    </a:lnTo>
                    <a:lnTo>
                      <a:pt x="237" y="561"/>
                    </a:lnTo>
                    <a:lnTo>
                      <a:pt x="243" y="561"/>
                    </a:lnTo>
                    <a:lnTo>
                      <a:pt x="254" y="572"/>
                    </a:lnTo>
                    <a:lnTo>
                      <a:pt x="258" y="582"/>
                    </a:lnTo>
                    <a:lnTo>
                      <a:pt x="268" y="585"/>
                    </a:lnTo>
                    <a:lnTo>
                      <a:pt x="268" y="583"/>
                    </a:lnTo>
                    <a:lnTo>
                      <a:pt x="269" y="581"/>
                    </a:lnTo>
                    <a:lnTo>
                      <a:pt x="279" y="581"/>
                    </a:lnTo>
                    <a:lnTo>
                      <a:pt x="281" y="576"/>
                    </a:lnTo>
                    <a:lnTo>
                      <a:pt x="281" y="572"/>
                    </a:lnTo>
                    <a:lnTo>
                      <a:pt x="275" y="557"/>
                    </a:lnTo>
                    <a:lnTo>
                      <a:pt x="273" y="557"/>
                    </a:lnTo>
                    <a:lnTo>
                      <a:pt x="269" y="543"/>
                    </a:lnTo>
                    <a:lnTo>
                      <a:pt x="271" y="530"/>
                    </a:lnTo>
                    <a:lnTo>
                      <a:pt x="272" y="528"/>
                    </a:lnTo>
                    <a:lnTo>
                      <a:pt x="272" y="508"/>
                    </a:lnTo>
                    <a:lnTo>
                      <a:pt x="279" y="503"/>
                    </a:lnTo>
                    <a:lnTo>
                      <a:pt x="290" y="508"/>
                    </a:lnTo>
                    <a:lnTo>
                      <a:pt x="303" y="511"/>
                    </a:lnTo>
                    <a:lnTo>
                      <a:pt x="304" y="511"/>
                    </a:lnTo>
                    <a:lnTo>
                      <a:pt x="307" y="509"/>
                    </a:lnTo>
                    <a:lnTo>
                      <a:pt x="315" y="504"/>
                    </a:lnTo>
                    <a:lnTo>
                      <a:pt x="317" y="502"/>
                    </a:lnTo>
                    <a:lnTo>
                      <a:pt x="318" y="502"/>
                    </a:lnTo>
                    <a:lnTo>
                      <a:pt x="318" y="495"/>
                    </a:lnTo>
                    <a:lnTo>
                      <a:pt x="324" y="479"/>
                    </a:lnTo>
                    <a:lnTo>
                      <a:pt x="333" y="473"/>
                    </a:lnTo>
                    <a:lnTo>
                      <a:pt x="335" y="473"/>
                    </a:lnTo>
                    <a:lnTo>
                      <a:pt x="335" y="472"/>
                    </a:lnTo>
                    <a:lnTo>
                      <a:pt x="336" y="472"/>
                    </a:lnTo>
                    <a:lnTo>
                      <a:pt x="346" y="475"/>
                    </a:lnTo>
                    <a:lnTo>
                      <a:pt x="349" y="476"/>
                    </a:lnTo>
                    <a:lnTo>
                      <a:pt x="350" y="478"/>
                    </a:lnTo>
                    <a:lnTo>
                      <a:pt x="351" y="478"/>
                    </a:lnTo>
                    <a:lnTo>
                      <a:pt x="353" y="479"/>
                    </a:lnTo>
                    <a:lnTo>
                      <a:pt x="356" y="480"/>
                    </a:lnTo>
                    <a:lnTo>
                      <a:pt x="374" y="486"/>
                    </a:lnTo>
                    <a:lnTo>
                      <a:pt x="377" y="487"/>
                    </a:lnTo>
                    <a:lnTo>
                      <a:pt x="378" y="487"/>
                    </a:lnTo>
                    <a:lnTo>
                      <a:pt x="416" y="494"/>
                    </a:lnTo>
                    <a:lnTo>
                      <a:pt x="439" y="502"/>
                    </a:lnTo>
                    <a:lnTo>
                      <a:pt x="449" y="501"/>
                    </a:lnTo>
                    <a:lnTo>
                      <a:pt x="458" y="497"/>
                    </a:lnTo>
                    <a:lnTo>
                      <a:pt x="473" y="480"/>
                    </a:lnTo>
                    <a:lnTo>
                      <a:pt x="473" y="479"/>
                    </a:lnTo>
                    <a:lnTo>
                      <a:pt x="449" y="476"/>
                    </a:lnTo>
                    <a:lnTo>
                      <a:pt x="446" y="476"/>
                    </a:lnTo>
                    <a:lnTo>
                      <a:pt x="417" y="472"/>
                    </a:lnTo>
                    <a:lnTo>
                      <a:pt x="445" y="444"/>
                    </a:lnTo>
                    <a:lnTo>
                      <a:pt x="444" y="442"/>
                    </a:lnTo>
                    <a:lnTo>
                      <a:pt x="438" y="433"/>
                    </a:lnTo>
                    <a:lnTo>
                      <a:pt x="432" y="427"/>
                    </a:lnTo>
                    <a:lnTo>
                      <a:pt x="430" y="423"/>
                    </a:lnTo>
                    <a:lnTo>
                      <a:pt x="428" y="423"/>
                    </a:lnTo>
                    <a:lnTo>
                      <a:pt x="426" y="419"/>
                    </a:lnTo>
                    <a:lnTo>
                      <a:pt x="396" y="384"/>
                    </a:lnTo>
                    <a:lnTo>
                      <a:pt x="384" y="378"/>
                    </a:lnTo>
                    <a:lnTo>
                      <a:pt x="378" y="378"/>
                    </a:lnTo>
                    <a:lnTo>
                      <a:pt x="378" y="381"/>
                    </a:lnTo>
                    <a:lnTo>
                      <a:pt x="377" y="385"/>
                    </a:lnTo>
                    <a:lnTo>
                      <a:pt x="364" y="399"/>
                    </a:lnTo>
                    <a:lnTo>
                      <a:pt x="364" y="401"/>
                    </a:lnTo>
                    <a:lnTo>
                      <a:pt x="363" y="405"/>
                    </a:lnTo>
                    <a:lnTo>
                      <a:pt x="360" y="406"/>
                    </a:lnTo>
                    <a:lnTo>
                      <a:pt x="351" y="408"/>
                    </a:lnTo>
                    <a:lnTo>
                      <a:pt x="336" y="403"/>
                    </a:lnTo>
                    <a:lnTo>
                      <a:pt x="335" y="402"/>
                    </a:lnTo>
                    <a:lnTo>
                      <a:pt x="324" y="392"/>
                    </a:lnTo>
                    <a:lnTo>
                      <a:pt x="321" y="389"/>
                    </a:lnTo>
                    <a:lnTo>
                      <a:pt x="315" y="381"/>
                    </a:lnTo>
                    <a:lnTo>
                      <a:pt x="308" y="375"/>
                    </a:lnTo>
                    <a:lnTo>
                      <a:pt x="307" y="375"/>
                    </a:lnTo>
                    <a:lnTo>
                      <a:pt x="307" y="371"/>
                    </a:lnTo>
                    <a:lnTo>
                      <a:pt x="310" y="368"/>
                    </a:lnTo>
                    <a:lnTo>
                      <a:pt x="315" y="368"/>
                    </a:lnTo>
                    <a:lnTo>
                      <a:pt x="317" y="367"/>
                    </a:lnTo>
                    <a:lnTo>
                      <a:pt x="317" y="364"/>
                    </a:lnTo>
                    <a:lnTo>
                      <a:pt x="315" y="357"/>
                    </a:lnTo>
                    <a:lnTo>
                      <a:pt x="314" y="356"/>
                    </a:lnTo>
                    <a:lnTo>
                      <a:pt x="311" y="356"/>
                    </a:lnTo>
                    <a:lnTo>
                      <a:pt x="307" y="353"/>
                    </a:lnTo>
                    <a:lnTo>
                      <a:pt x="303" y="346"/>
                    </a:lnTo>
                    <a:lnTo>
                      <a:pt x="300" y="341"/>
                    </a:lnTo>
                    <a:lnTo>
                      <a:pt x="298" y="335"/>
                    </a:lnTo>
                    <a:lnTo>
                      <a:pt x="284" y="322"/>
                    </a:lnTo>
                    <a:lnTo>
                      <a:pt x="284" y="321"/>
                    </a:lnTo>
                    <a:lnTo>
                      <a:pt x="283" y="321"/>
                    </a:lnTo>
                    <a:lnTo>
                      <a:pt x="243" y="293"/>
                    </a:lnTo>
                    <a:lnTo>
                      <a:pt x="226" y="294"/>
                    </a:lnTo>
                    <a:lnTo>
                      <a:pt x="226" y="293"/>
                    </a:lnTo>
                    <a:lnTo>
                      <a:pt x="229" y="268"/>
                    </a:lnTo>
                    <a:lnTo>
                      <a:pt x="229" y="251"/>
                    </a:lnTo>
                    <a:lnTo>
                      <a:pt x="231" y="250"/>
                    </a:lnTo>
                    <a:lnTo>
                      <a:pt x="233" y="251"/>
                    </a:lnTo>
                    <a:lnTo>
                      <a:pt x="238" y="253"/>
                    </a:lnTo>
                    <a:lnTo>
                      <a:pt x="238" y="254"/>
                    </a:lnTo>
                    <a:lnTo>
                      <a:pt x="240" y="253"/>
                    </a:lnTo>
                    <a:lnTo>
                      <a:pt x="244" y="241"/>
                    </a:lnTo>
                    <a:lnTo>
                      <a:pt x="251" y="231"/>
                    </a:lnTo>
                    <a:lnTo>
                      <a:pt x="252" y="230"/>
                    </a:lnTo>
                    <a:lnTo>
                      <a:pt x="241" y="193"/>
                    </a:lnTo>
                    <a:lnTo>
                      <a:pt x="236" y="185"/>
                    </a:lnTo>
                    <a:lnTo>
                      <a:pt x="236" y="184"/>
                    </a:lnTo>
                    <a:lnTo>
                      <a:pt x="234" y="183"/>
                    </a:lnTo>
                    <a:lnTo>
                      <a:pt x="233" y="183"/>
                    </a:lnTo>
                    <a:lnTo>
                      <a:pt x="227" y="184"/>
                    </a:lnTo>
                    <a:lnTo>
                      <a:pt x="214" y="193"/>
                    </a:lnTo>
                    <a:lnTo>
                      <a:pt x="209" y="197"/>
                    </a:lnTo>
                    <a:lnTo>
                      <a:pt x="198" y="198"/>
                    </a:lnTo>
                    <a:lnTo>
                      <a:pt x="185" y="195"/>
                    </a:lnTo>
                    <a:lnTo>
                      <a:pt x="185" y="190"/>
                    </a:lnTo>
                    <a:lnTo>
                      <a:pt x="184" y="185"/>
                    </a:lnTo>
                    <a:lnTo>
                      <a:pt x="184" y="173"/>
                    </a:lnTo>
                    <a:lnTo>
                      <a:pt x="185" y="171"/>
                    </a:lnTo>
                    <a:lnTo>
                      <a:pt x="204" y="162"/>
                    </a:lnTo>
                    <a:lnTo>
                      <a:pt x="214" y="148"/>
                    </a:lnTo>
                    <a:lnTo>
                      <a:pt x="227" y="148"/>
                    </a:lnTo>
                    <a:lnTo>
                      <a:pt x="243" y="144"/>
                    </a:lnTo>
                    <a:lnTo>
                      <a:pt x="243" y="140"/>
                    </a:lnTo>
                    <a:lnTo>
                      <a:pt x="240" y="134"/>
                    </a:lnTo>
                    <a:lnTo>
                      <a:pt x="240" y="131"/>
                    </a:lnTo>
                    <a:lnTo>
                      <a:pt x="241" y="128"/>
                    </a:lnTo>
                    <a:lnTo>
                      <a:pt x="243" y="123"/>
                    </a:lnTo>
                    <a:lnTo>
                      <a:pt x="241" y="121"/>
                    </a:lnTo>
                    <a:lnTo>
                      <a:pt x="245" y="114"/>
                    </a:lnTo>
                    <a:lnTo>
                      <a:pt x="255" y="86"/>
                    </a:lnTo>
                    <a:lnTo>
                      <a:pt x="257" y="86"/>
                    </a:lnTo>
                    <a:lnTo>
                      <a:pt x="273" y="78"/>
                    </a:lnTo>
                    <a:lnTo>
                      <a:pt x="273" y="77"/>
                    </a:lnTo>
                    <a:lnTo>
                      <a:pt x="271" y="77"/>
                    </a:lnTo>
                    <a:lnTo>
                      <a:pt x="269" y="75"/>
                    </a:lnTo>
                    <a:lnTo>
                      <a:pt x="268" y="75"/>
                    </a:lnTo>
                    <a:lnTo>
                      <a:pt x="264" y="64"/>
                    </a:lnTo>
                    <a:lnTo>
                      <a:pt x="255" y="53"/>
                    </a:lnTo>
                    <a:lnTo>
                      <a:pt x="248" y="40"/>
                    </a:lnTo>
                    <a:lnTo>
                      <a:pt x="250" y="37"/>
                    </a:lnTo>
                    <a:lnTo>
                      <a:pt x="251" y="36"/>
                    </a:lnTo>
                    <a:lnTo>
                      <a:pt x="251" y="35"/>
                    </a:lnTo>
                    <a:lnTo>
                      <a:pt x="254" y="30"/>
                    </a:lnTo>
                    <a:lnTo>
                      <a:pt x="255" y="29"/>
                    </a:lnTo>
                    <a:lnTo>
                      <a:pt x="255" y="28"/>
                    </a:lnTo>
                    <a:lnTo>
                      <a:pt x="257" y="18"/>
                    </a:lnTo>
                    <a:lnTo>
                      <a:pt x="255" y="10"/>
                    </a:lnTo>
                    <a:lnTo>
                      <a:pt x="254" y="10"/>
                    </a:lnTo>
                    <a:lnTo>
                      <a:pt x="254" y="11"/>
                    </a:lnTo>
                    <a:lnTo>
                      <a:pt x="238" y="12"/>
                    </a:lnTo>
                    <a:lnTo>
                      <a:pt x="213" y="7"/>
                    </a:lnTo>
                    <a:lnTo>
                      <a:pt x="204" y="1"/>
                    </a:lnTo>
                    <a:lnTo>
                      <a:pt x="197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13" name="Freeform 643">
                <a:extLst>
                  <a:ext uri="{FF2B5EF4-FFF2-40B4-BE49-F238E27FC236}">
                    <a16:creationId xmlns:a16="http://schemas.microsoft.com/office/drawing/2014/main" id="{F80A37CE-3E1E-B4C1-25A0-D158DEDAB7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4" y="901"/>
                <a:ext cx="126" cy="93"/>
              </a:xfrm>
              <a:custGeom>
                <a:avLst/>
                <a:gdLst>
                  <a:gd name="T0" fmla="*/ 237 w 507"/>
                  <a:gd name="T1" fmla="*/ 16 h 371"/>
                  <a:gd name="T2" fmla="*/ 222 w 507"/>
                  <a:gd name="T3" fmla="*/ 40 h 371"/>
                  <a:gd name="T4" fmla="*/ 202 w 507"/>
                  <a:gd name="T5" fmla="*/ 5 h 371"/>
                  <a:gd name="T6" fmla="*/ 173 w 507"/>
                  <a:gd name="T7" fmla="*/ 41 h 371"/>
                  <a:gd name="T8" fmla="*/ 170 w 507"/>
                  <a:gd name="T9" fmla="*/ 34 h 371"/>
                  <a:gd name="T10" fmla="*/ 156 w 507"/>
                  <a:gd name="T11" fmla="*/ 36 h 371"/>
                  <a:gd name="T12" fmla="*/ 117 w 507"/>
                  <a:gd name="T13" fmla="*/ 41 h 371"/>
                  <a:gd name="T14" fmla="*/ 109 w 507"/>
                  <a:gd name="T15" fmla="*/ 67 h 371"/>
                  <a:gd name="T16" fmla="*/ 99 w 507"/>
                  <a:gd name="T17" fmla="*/ 84 h 371"/>
                  <a:gd name="T18" fmla="*/ 83 w 507"/>
                  <a:gd name="T19" fmla="*/ 98 h 371"/>
                  <a:gd name="T20" fmla="*/ 71 w 507"/>
                  <a:gd name="T21" fmla="*/ 93 h 371"/>
                  <a:gd name="T22" fmla="*/ 50 w 507"/>
                  <a:gd name="T23" fmla="*/ 92 h 371"/>
                  <a:gd name="T24" fmla="*/ 36 w 507"/>
                  <a:gd name="T25" fmla="*/ 122 h 371"/>
                  <a:gd name="T26" fmla="*/ 26 w 507"/>
                  <a:gd name="T27" fmla="*/ 138 h 371"/>
                  <a:gd name="T28" fmla="*/ 28 w 507"/>
                  <a:gd name="T29" fmla="*/ 162 h 371"/>
                  <a:gd name="T30" fmla="*/ 19 w 507"/>
                  <a:gd name="T31" fmla="*/ 189 h 371"/>
                  <a:gd name="T32" fmla="*/ 4 w 507"/>
                  <a:gd name="T33" fmla="*/ 195 h 371"/>
                  <a:gd name="T34" fmla="*/ 0 w 507"/>
                  <a:gd name="T35" fmla="*/ 212 h 371"/>
                  <a:gd name="T36" fmla="*/ 8 w 507"/>
                  <a:gd name="T37" fmla="*/ 242 h 371"/>
                  <a:gd name="T38" fmla="*/ 16 w 507"/>
                  <a:gd name="T39" fmla="*/ 254 h 371"/>
                  <a:gd name="T40" fmla="*/ 30 w 507"/>
                  <a:gd name="T41" fmla="*/ 280 h 371"/>
                  <a:gd name="T42" fmla="*/ 61 w 507"/>
                  <a:gd name="T43" fmla="*/ 289 h 371"/>
                  <a:gd name="T44" fmla="*/ 75 w 507"/>
                  <a:gd name="T45" fmla="*/ 311 h 371"/>
                  <a:gd name="T46" fmla="*/ 53 w 507"/>
                  <a:gd name="T47" fmla="*/ 329 h 371"/>
                  <a:gd name="T48" fmla="*/ 57 w 507"/>
                  <a:gd name="T49" fmla="*/ 340 h 371"/>
                  <a:gd name="T50" fmla="*/ 79 w 507"/>
                  <a:gd name="T51" fmla="*/ 368 h 371"/>
                  <a:gd name="T52" fmla="*/ 97 w 507"/>
                  <a:gd name="T53" fmla="*/ 367 h 371"/>
                  <a:gd name="T54" fmla="*/ 111 w 507"/>
                  <a:gd name="T55" fmla="*/ 357 h 371"/>
                  <a:gd name="T56" fmla="*/ 157 w 507"/>
                  <a:gd name="T57" fmla="*/ 352 h 371"/>
                  <a:gd name="T58" fmla="*/ 162 w 507"/>
                  <a:gd name="T59" fmla="*/ 359 h 371"/>
                  <a:gd name="T60" fmla="*/ 181 w 507"/>
                  <a:gd name="T61" fmla="*/ 354 h 371"/>
                  <a:gd name="T62" fmla="*/ 194 w 507"/>
                  <a:gd name="T63" fmla="*/ 349 h 371"/>
                  <a:gd name="T64" fmla="*/ 212 w 507"/>
                  <a:gd name="T65" fmla="*/ 331 h 371"/>
                  <a:gd name="T66" fmla="*/ 202 w 507"/>
                  <a:gd name="T67" fmla="*/ 304 h 371"/>
                  <a:gd name="T68" fmla="*/ 227 w 507"/>
                  <a:gd name="T69" fmla="*/ 280 h 371"/>
                  <a:gd name="T70" fmla="*/ 275 w 507"/>
                  <a:gd name="T71" fmla="*/ 289 h 371"/>
                  <a:gd name="T72" fmla="*/ 290 w 507"/>
                  <a:gd name="T73" fmla="*/ 258 h 371"/>
                  <a:gd name="T74" fmla="*/ 314 w 507"/>
                  <a:gd name="T75" fmla="*/ 259 h 371"/>
                  <a:gd name="T76" fmla="*/ 327 w 507"/>
                  <a:gd name="T77" fmla="*/ 259 h 371"/>
                  <a:gd name="T78" fmla="*/ 320 w 507"/>
                  <a:gd name="T79" fmla="*/ 192 h 371"/>
                  <a:gd name="T80" fmla="*/ 317 w 507"/>
                  <a:gd name="T81" fmla="*/ 187 h 371"/>
                  <a:gd name="T82" fmla="*/ 336 w 507"/>
                  <a:gd name="T83" fmla="*/ 181 h 371"/>
                  <a:gd name="T84" fmla="*/ 370 w 507"/>
                  <a:gd name="T85" fmla="*/ 184 h 371"/>
                  <a:gd name="T86" fmla="*/ 398 w 507"/>
                  <a:gd name="T87" fmla="*/ 171 h 371"/>
                  <a:gd name="T88" fmla="*/ 435 w 507"/>
                  <a:gd name="T89" fmla="*/ 148 h 371"/>
                  <a:gd name="T90" fmla="*/ 442 w 507"/>
                  <a:gd name="T91" fmla="*/ 127 h 371"/>
                  <a:gd name="T92" fmla="*/ 462 w 507"/>
                  <a:gd name="T93" fmla="*/ 117 h 371"/>
                  <a:gd name="T94" fmla="*/ 481 w 507"/>
                  <a:gd name="T95" fmla="*/ 117 h 371"/>
                  <a:gd name="T96" fmla="*/ 505 w 507"/>
                  <a:gd name="T97" fmla="*/ 117 h 371"/>
                  <a:gd name="T98" fmla="*/ 486 w 507"/>
                  <a:gd name="T99" fmla="*/ 85 h 371"/>
                  <a:gd name="T100" fmla="*/ 465 w 507"/>
                  <a:gd name="T101" fmla="*/ 64 h 371"/>
                  <a:gd name="T102" fmla="*/ 454 w 507"/>
                  <a:gd name="T103" fmla="*/ 37 h 371"/>
                  <a:gd name="T104" fmla="*/ 424 w 507"/>
                  <a:gd name="T105" fmla="*/ 31 h 371"/>
                  <a:gd name="T106" fmla="*/ 406 w 507"/>
                  <a:gd name="T107" fmla="*/ 37 h 371"/>
                  <a:gd name="T108" fmla="*/ 398 w 507"/>
                  <a:gd name="T109" fmla="*/ 28 h 371"/>
                  <a:gd name="T110" fmla="*/ 371 w 507"/>
                  <a:gd name="T111" fmla="*/ 33 h 371"/>
                  <a:gd name="T112" fmla="*/ 335 w 507"/>
                  <a:gd name="T113" fmla="*/ 23 h 371"/>
                  <a:gd name="T114" fmla="*/ 332 w 507"/>
                  <a:gd name="T115" fmla="*/ 16 h 371"/>
                  <a:gd name="T116" fmla="*/ 286 w 507"/>
                  <a:gd name="T117" fmla="*/ 25 h 371"/>
                  <a:gd name="T118" fmla="*/ 253 w 507"/>
                  <a:gd name="T119" fmla="*/ 21 h 371"/>
                  <a:gd name="T120" fmla="*/ 247 w 507"/>
                  <a:gd name="T121" fmla="*/ 28 h 3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507" h="371">
                    <a:moveTo>
                      <a:pt x="239" y="12"/>
                    </a:moveTo>
                    <a:lnTo>
                      <a:pt x="237" y="11"/>
                    </a:lnTo>
                    <a:lnTo>
                      <a:pt x="237" y="12"/>
                    </a:lnTo>
                    <a:lnTo>
                      <a:pt x="236" y="14"/>
                    </a:lnTo>
                    <a:lnTo>
                      <a:pt x="237" y="16"/>
                    </a:lnTo>
                    <a:lnTo>
                      <a:pt x="237" y="19"/>
                    </a:lnTo>
                    <a:lnTo>
                      <a:pt x="236" y="28"/>
                    </a:lnTo>
                    <a:lnTo>
                      <a:pt x="227" y="36"/>
                    </a:lnTo>
                    <a:lnTo>
                      <a:pt x="222" y="39"/>
                    </a:lnTo>
                    <a:lnTo>
                      <a:pt x="222" y="40"/>
                    </a:lnTo>
                    <a:lnTo>
                      <a:pt x="217" y="39"/>
                    </a:lnTo>
                    <a:lnTo>
                      <a:pt x="215" y="36"/>
                    </a:lnTo>
                    <a:lnTo>
                      <a:pt x="213" y="29"/>
                    </a:lnTo>
                    <a:lnTo>
                      <a:pt x="213" y="15"/>
                    </a:lnTo>
                    <a:lnTo>
                      <a:pt x="202" y="5"/>
                    </a:lnTo>
                    <a:lnTo>
                      <a:pt x="198" y="0"/>
                    </a:lnTo>
                    <a:lnTo>
                      <a:pt x="197" y="0"/>
                    </a:lnTo>
                    <a:lnTo>
                      <a:pt x="197" y="2"/>
                    </a:lnTo>
                    <a:lnTo>
                      <a:pt x="180" y="39"/>
                    </a:lnTo>
                    <a:lnTo>
                      <a:pt x="173" y="41"/>
                    </a:lnTo>
                    <a:lnTo>
                      <a:pt x="173" y="40"/>
                    </a:lnTo>
                    <a:lnTo>
                      <a:pt x="171" y="40"/>
                    </a:lnTo>
                    <a:lnTo>
                      <a:pt x="171" y="37"/>
                    </a:lnTo>
                    <a:lnTo>
                      <a:pt x="170" y="36"/>
                    </a:lnTo>
                    <a:lnTo>
                      <a:pt x="170" y="34"/>
                    </a:lnTo>
                    <a:lnTo>
                      <a:pt x="164" y="34"/>
                    </a:lnTo>
                    <a:lnTo>
                      <a:pt x="164" y="36"/>
                    </a:lnTo>
                    <a:lnTo>
                      <a:pt x="159" y="36"/>
                    </a:lnTo>
                    <a:lnTo>
                      <a:pt x="157" y="37"/>
                    </a:lnTo>
                    <a:lnTo>
                      <a:pt x="156" y="36"/>
                    </a:lnTo>
                    <a:lnTo>
                      <a:pt x="155" y="36"/>
                    </a:lnTo>
                    <a:lnTo>
                      <a:pt x="145" y="40"/>
                    </a:lnTo>
                    <a:lnTo>
                      <a:pt x="131" y="40"/>
                    </a:lnTo>
                    <a:lnTo>
                      <a:pt x="121" y="41"/>
                    </a:lnTo>
                    <a:lnTo>
                      <a:pt x="117" y="41"/>
                    </a:lnTo>
                    <a:lnTo>
                      <a:pt x="116" y="43"/>
                    </a:lnTo>
                    <a:lnTo>
                      <a:pt x="110" y="54"/>
                    </a:lnTo>
                    <a:lnTo>
                      <a:pt x="110" y="60"/>
                    </a:lnTo>
                    <a:lnTo>
                      <a:pt x="109" y="64"/>
                    </a:lnTo>
                    <a:lnTo>
                      <a:pt x="109" y="67"/>
                    </a:lnTo>
                    <a:lnTo>
                      <a:pt x="103" y="78"/>
                    </a:lnTo>
                    <a:lnTo>
                      <a:pt x="102" y="78"/>
                    </a:lnTo>
                    <a:lnTo>
                      <a:pt x="102" y="79"/>
                    </a:lnTo>
                    <a:lnTo>
                      <a:pt x="99" y="82"/>
                    </a:lnTo>
                    <a:lnTo>
                      <a:pt x="99" y="84"/>
                    </a:lnTo>
                    <a:lnTo>
                      <a:pt x="97" y="84"/>
                    </a:lnTo>
                    <a:lnTo>
                      <a:pt x="95" y="88"/>
                    </a:lnTo>
                    <a:lnTo>
                      <a:pt x="90" y="98"/>
                    </a:lnTo>
                    <a:lnTo>
                      <a:pt x="85" y="101"/>
                    </a:lnTo>
                    <a:lnTo>
                      <a:pt x="83" y="98"/>
                    </a:lnTo>
                    <a:lnTo>
                      <a:pt x="79" y="98"/>
                    </a:lnTo>
                    <a:lnTo>
                      <a:pt x="75" y="101"/>
                    </a:lnTo>
                    <a:lnTo>
                      <a:pt x="73" y="98"/>
                    </a:lnTo>
                    <a:lnTo>
                      <a:pt x="73" y="96"/>
                    </a:lnTo>
                    <a:lnTo>
                      <a:pt x="71" y="93"/>
                    </a:lnTo>
                    <a:lnTo>
                      <a:pt x="57" y="91"/>
                    </a:lnTo>
                    <a:lnTo>
                      <a:pt x="56" y="89"/>
                    </a:lnTo>
                    <a:lnTo>
                      <a:pt x="54" y="89"/>
                    </a:lnTo>
                    <a:lnTo>
                      <a:pt x="51" y="92"/>
                    </a:lnTo>
                    <a:lnTo>
                      <a:pt x="50" y="92"/>
                    </a:lnTo>
                    <a:lnTo>
                      <a:pt x="37" y="106"/>
                    </a:lnTo>
                    <a:lnTo>
                      <a:pt x="32" y="117"/>
                    </a:lnTo>
                    <a:lnTo>
                      <a:pt x="30" y="118"/>
                    </a:lnTo>
                    <a:lnTo>
                      <a:pt x="32" y="118"/>
                    </a:lnTo>
                    <a:lnTo>
                      <a:pt x="36" y="122"/>
                    </a:lnTo>
                    <a:lnTo>
                      <a:pt x="37" y="125"/>
                    </a:lnTo>
                    <a:lnTo>
                      <a:pt x="37" y="127"/>
                    </a:lnTo>
                    <a:lnTo>
                      <a:pt x="32" y="131"/>
                    </a:lnTo>
                    <a:lnTo>
                      <a:pt x="26" y="136"/>
                    </a:lnTo>
                    <a:lnTo>
                      <a:pt x="26" y="138"/>
                    </a:lnTo>
                    <a:lnTo>
                      <a:pt x="28" y="141"/>
                    </a:lnTo>
                    <a:lnTo>
                      <a:pt x="28" y="142"/>
                    </a:lnTo>
                    <a:lnTo>
                      <a:pt x="36" y="156"/>
                    </a:lnTo>
                    <a:lnTo>
                      <a:pt x="36" y="158"/>
                    </a:lnTo>
                    <a:lnTo>
                      <a:pt x="28" y="162"/>
                    </a:lnTo>
                    <a:lnTo>
                      <a:pt x="23" y="162"/>
                    </a:lnTo>
                    <a:lnTo>
                      <a:pt x="23" y="163"/>
                    </a:lnTo>
                    <a:lnTo>
                      <a:pt x="21" y="178"/>
                    </a:lnTo>
                    <a:lnTo>
                      <a:pt x="18" y="187"/>
                    </a:lnTo>
                    <a:lnTo>
                      <a:pt x="19" y="189"/>
                    </a:lnTo>
                    <a:lnTo>
                      <a:pt x="18" y="189"/>
                    </a:lnTo>
                    <a:lnTo>
                      <a:pt x="12" y="192"/>
                    </a:lnTo>
                    <a:lnTo>
                      <a:pt x="8" y="192"/>
                    </a:lnTo>
                    <a:lnTo>
                      <a:pt x="5" y="194"/>
                    </a:lnTo>
                    <a:lnTo>
                      <a:pt x="4" y="195"/>
                    </a:lnTo>
                    <a:lnTo>
                      <a:pt x="3" y="195"/>
                    </a:lnTo>
                    <a:lnTo>
                      <a:pt x="1" y="198"/>
                    </a:lnTo>
                    <a:lnTo>
                      <a:pt x="1" y="199"/>
                    </a:lnTo>
                    <a:lnTo>
                      <a:pt x="0" y="205"/>
                    </a:lnTo>
                    <a:lnTo>
                      <a:pt x="0" y="212"/>
                    </a:lnTo>
                    <a:lnTo>
                      <a:pt x="3" y="222"/>
                    </a:lnTo>
                    <a:lnTo>
                      <a:pt x="4" y="238"/>
                    </a:lnTo>
                    <a:lnTo>
                      <a:pt x="4" y="240"/>
                    </a:lnTo>
                    <a:lnTo>
                      <a:pt x="5" y="240"/>
                    </a:lnTo>
                    <a:lnTo>
                      <a:pt x="8" y="242"/>
                    </a:lnTo>
                    <a:lnTo>
                      <a:pt x="11" y="242"/>
                    </a:lnTo>
                    <a:lnTo>
                      <a:pt x="12" y="241"/>
                    </a:lnTo>
                    <a:lnTo>
                      <a:pt x="15" y="249"/>
                    </a:lnTo>
                    <a:lnTo>
                      <a:pt x="16" y="251"/>
                    </a:lnTo>
                    <a:lnTo>
                      <a:pt x="16" y="254"/>
                    </a:lnTo>
                    <a:lnTo>
                      <a:pt x="18" y="257"/>
                    </a:lnTo>
                    <a:lnTo>
                      <a:pt x="21" y="280"/>
                    </a:lnTo>
                    <a:lnTo>
                      <a:pt x="21" y="282"/>
                    </a:lnTo>
                    <a:lnTo>
                      <a:pt x="26" y="282"/>
                    </a:lnTo>
                    <a:lnTo>
                      <a:pt x="30" y="280"/>
                    </a:lnTo>
                    <a:lnTo>
                      <a:pt x="46" y="282"/>
                    </a:lnTo>
                    <a:lnTo>
                      <a:pt x="49" y="283"/>
                    </a:lnTo>
                    <a:lnTo>
                      <a:pt x="56" y="283"/>
                    </a:lnTo>
                    <a:lnTo>
                      <a:pt x="58" y="285"/>
                    </a:lnTo>
                    <a:lnTo>
                      <a:pt x="61" y="289"/>
                    </a:lnTo>
                    <a:lnTo>
                      <a:pt x="66" y="293"/>
                    </a:lnTo>
                    <a:lnTo>
                      <a:pt x="73" y="293"/>
                    </a:lnTo>
                    <a:lnTo>
                      <a:pt x="74" y="307"/>
                    </a:lnTo>
                    <a:lnTo>
                      <a:pt x="75" y="308"/>
                    </a:lnTo>
                    <a:lnTo>
                      <a:pt x="75" y="311"/>
                    </a:lnTo>
                    <a:lnTo>
                      <a:pt x="71" y="321"/>
                    </a:lnTo>
                    <a:lnTo>
                      <a:pt x="68" y="325"/>
                    </a:lnTo>
                    <a:lnTo>
                      <a:pt x="68" y="326"/>
                    </a:lnTo>
                    <a:lnTo>
                      <a:pt x="58" y="326"/>
                    </a:lnTo>
                    <a:lnTo>
                      <a:pt x="53" y="329"/>
                    </a:lnTo>
                    <a:lnTo>
                      <a:pt x="47" y="333"/>
                    </a:lnTo>
                    <a:lnTo>
                      <a:pt x="47" y="335"/>
                    </a:lnTo>
                    <a:lnTo>
                      <a:pt x="46" y="339"/>
                    </a:lnTo>
                    <a:lnTo>
                      <a:pt x="46" y="340"/>
                    </a:lnTo>
                    <a:lnTo>
                      <a:pt x="57" y="340"/>
                    </a:lnTo>
                    <a:lnTo>
                      <a:pt x="63" y="342"/>
                    </a:lnTo>
                    <a:lnTo>
                      <a:pt x="70" y="345"/>
                    </a:lnTo>
                    <a:lnTo>
                      <a:pt x="74" y="363"/>
                    </a:lnTo>
                    <a:lnTo>
                      <a:pt x="74" y="364"/>
                    </a:lnTo>
                    <a:lnTo>
                      <a:pt x="79" y="368"/>
                    </a:lnTo>
                    <a:lnTo>
                      <a:pt x="85" y="371"/>
                    </a:lnTo>
                    <a:lnTo>
                      <a:pt x="88" y="371"/>
                    </a:lnTo>
                    <a:lnTo>
                      <a:pt x="99" y="369"/>
                    </a:lnTo>
                    <a:lnTo>
                      <a:pt x="99" y="367"/>
                    </a:lnTo>
                    <a:lnTo>
                      <a:pt x="97" y="367"/>
                    </a:lnTo>
                    <a:lnTo>
                      <a:pt x="97" y="360"/>
                    </a:lnTo>
                    <a:lnTo>
                      <a:pt x="99" y="360"/>
                    </a:lnTo>
                    <a:lnTo>
                      <a:pt x="99" y="359"/>
                    </a:lnTo>
                    <a:lnTo>
                      <a:pt x="103" y="357"/>
                    </a:lnTo>
                    <a:lnTo>
                      <a:pt x="111" y="357"/>
                    </a:lnTo>
                    <a:lnTo>
                      <a:pt x="134" y="361"/>
                    </a:lnTo>
                    <a:lnTo>
                      <a:pt x="142" y="361"/>
                    </a:lnTo>
                    <a:lnTo>
                      <a:pt x="152" y="359"/>
                    </a:lnTo>
                    <a:lnTo>
                      <a:pt x="153" y="357"/>
                    </a:lnTo>
                    <a:lnTo>
                      <a:pt x="157" y="352"/>
                    </a:lnTo>
                    <a:lnTo>
                      <a:pt x="159" y="353"/>
                    </a:lnTo>
                    <a:lnTo>
                      <a:pt x="159" y="356"/>
                    </a:lnTo>
                    <a:lnTo>
                      <a:pt x="160" y="357"/>
                    </a:lnTo>
                    <a:lnTo>
                      <a:pt x="160" y="359"/>
                    </a:lnTo>
                    <a:lnTo>
                      <a:pt x="162" y="359"/>
                    </a:lnTo>
                    <a:lnTo>
                      <a:pt x="164" y="360"/>
                    </a:lnTo>
                    <a:lnTo>
                      <a:pt x="173" y="360"/>
                    </a:lnTo>
                    <a:lnTo>
                      <a:pt x="178" y="359"/>
                    </a:lnTo>
                    <a:lnTo>
                      <a:pt x="178" y="357"/>
                    </a:lnTo>
                    <a:lnTo>
                      <a:pt x="181" y="354"/>
                    </a:lnTo>
                    <a:lnTo>
                      <a:pt x="187" y="347"/>
                    </a:lnTo>
                    <a:lnTo>
                      <a:pt x="188" y="347"/>
                    </a:lnTo>
                    <a:lnTo>
                      <a:pt x="190" y="346"/>
                    </a:lnTo>
                    <a:lnTo>
                      <a:pt x="193" y="347"/>
                    </a:lnTo>
                    <a:lnTo>
                      <a:pt x="194" y="349"/>
                    </a:lnTo>
                    <a:lnTo>
                      <a:pt x="195" y="349"/>
                    </a:lnTo>
                    <a:lnTo>
                      <a:pt x="198" y="347"/>
                    </a:lnTo>
                    <a:lnTo>
                      <a:pt x="204" y="347"/>
                    </a:lnTo>
                    <a:lnTo>
                      <a:pt x="212" y="332"/>
                    </a:lnTo>
                    <a:lnTo>
                      <a:pt x="212" y="331"/>
                    </a:lnTo>
                    <a:lnTo>
                      <a:pt x="213" y="326"/>
                    </a:lnTo>
                    <a:lnTo>
                      <a:pt x="213" y="325"/>
                    </a:lnTo>
                    <a:lnTo>
                      <a:pt x="207" y="314"/>
                    </a:lnTo>
                    <a:lnTo>
                      <a:pt x="205" y="308"/>
                    </a:lnTo>
                    <a:lnTo>
                      <a:pt x="202" y="304"/>
                    </a:lnTo>
                    <a:lnTo>
                      <a:pt x="201" y="297"/>
                    </a:lnTo>
                    <a:lnTo>
                      <a:pt x="201" y="296"/>
                    </a:lnTo>
                    <a:lnTo>
                      <a:pt x="204" y="293"/>
                    </a:lnTo>
                    <a:lnTo>
                      <a:pt x="226" y="282"/>
                    </a:lnTo>
                    <a:lnTo>
                      <a:pt x="227" y="280"/>
                    </a:lnTo>
                    <a:lnTo>
                      <a:pt x="264" y="266"/>
                    </a:lnTo>
                    <a:lnTo>
                      <a:pt x="265" y="265"/>
                    </a:lnTo>
                    <a:lnTo>
                      <a:pt x="271" y="282"/>
                    </a:lnTo>
                    <a:lnTo>
                      <a:pt x="272" y="290"/>
                    </a:lnTo>
                    <a:lnTo>
                      <a:pt x="275" y="289"/>
                    </a:lnTo>
                    <a:lnTo>
                      <a:pt x="277" y="289"/>
                    </a:lnTo>
                    <a:lnTo>
                      <a:pt x="280" y="287"/>
                    </a:lnTo>
                    <a:lnTo>
                      <a:pt x="282" y="286"/>
                    </a:lnTo>
                    <a:lnTo>
                      <a:pt x="282" y="271"/>
                    </a:lnTo>
                    <a:lnTo>
                      <a:pt x="290" y="258"/>
                    </a:lnTo>
                    <a:lnTo>
                      <a:pt x="291" y="258"/>
                    </a:lnTo>
                    <a:lnTo>
                      <a:pt x="293" y="257"/>
                    </a:lnTo>
                    <a:lnTo>
                      <a:pt x="293" y="255"/>
                    </a:lnTo>
                    <a:lnTo>
                      <a:pt x="294" y="255"/>
                    </a:lnTo>
                    <a:lnTo>
                      <a:pt x="314" y="259"/>
                    </a:lnTo>
                    <a:lnTo>
                      <a:pt x="317" y="257"/>
                    </a:lnTo>
                    <a:lnTo>
                      <a:pt x="321" y="259"/>
                    </a:lnTo>
                    <a:lnTo>
                      <a:pt x="324" y="262"/>
                    </a:lnTo>
                    <a:lnTo>
                      <a:pt x="325" y="262"/>
                    </a:lnTo>
                    <a:lnTo>
                      <a:pt x="327" y="259"/>
                    </a:lnTo>
                    <a:lnTo>
                      <a:pt x="331" y="247"/>
                    </a:lnTo>
                    <a:lnTo>
                      <a:pt x="331" y="237"/>
                    </a:lnTo>
                    <a:lnTo>
                      <a:pt x="329" y="235"/>
                    </a:lnTo>
                    <a:lnTo>
                      <a:pt x="329" y="233"/>
                    </a:lnTo>
                    <a:lnTo>
                      <a:pt x="320" y="192"/>
                    </a:lnTo>
                    <a:lnTo>
                      <a:pt x="320" y="191"/>
                    </a:lnTo>
                    <a:lnTo>
                      <a:pt x="317" y="188"/>
                    </a:lnTo>
                    <a:lnTo>
                      <a:pt x="315" y="188"/>
                    </a:lnTo>
                    <a:lnTo>
                      <a:pt x="315" y="187"/>
                    </a:lnTo>
                    <a:lnTo>
                      <a:pt x="317" y="187"/>
                    </a:lnTo>
                    <a:lnTo>
                      <a:pt x="318" y="185"/>
                    </a:lnTo>
                    <a:lnTo>
                      <a:pt x="325" y="184"/>
                    </a:lnTo>
                    <a:lnTo>
                      <a:pt x="329" y="182"/>
                    </a:lnTo>
                    <a:lnTo>
                      <a:pt x="332" y="182"/>
                    </a:lnTo>
                    <a:lnTo>
                      <a:pt x="336" y="181"/>
                    </a:lnTo>
                    <a:lnTo>
                      <a:pt x="346" y="181"/>
                    </a:lnTo>
                    <a:lnTo>
                      <a:pt x="360" y="184"/>
                    </a:lnTo>
                    <a:lnTo>
                      <a:pt x="366" y="184"/>
                    </a:lnTo>
                    <a:lnTo>
                      <a:pt x="370" y="185"/>
                    </a:lnTo>
                    <a:lnTo>
                      <a:pt x="370" y="184"/>
                    </a:lnTo>
                    <a:lnTo>
                      <a:pt x="373" y="180"/>
                    </a:lnTo>
                    <a:lnTo>
                      <a:pt x="373" y="177"/>
                    </a:lnTo>
                    <a:lnTo>
                      <a:pt x="391" y="181"/>
                    </a:lnTo>
                    <a:lnTo>
                      <a:pt x="392" y="181"/>
                    </a:lnTo>
                    <a:lnTo>
                      <a:pt x="398" y="171"/>
                    </a:lnTo>
                    <a:lnTo>
                      <a:pt x="410" y="156"/>
                    </a:lnTo>
                    <a:lnTo>
                      <a:pt x="424" y="151"/>
                    </a:lnTo>
                    <a:lnTo>
                      <a:pt x="428" y="151"/>
                    </a:lnTo>
                    <a:lnTo>
                      <a:pt x="435" y="149"/>
                    </a:lnTo>
                    <a:lnTo>
                      <a:pt x="435" y="148"/>
                    </a:lnTo>
                    <a:lnTo>
                      <a:pt x="440" y="134"/>
                    </a:lnTo>
                    <a:lnTo>
                      <a:pt x="441" y="132"/>
                    </a:lnTo>
                    <a:lnTo>
                      <a:pt x="441" y="129"/>
                    </a:lnTo>
                    <a:lnTo>
                      <a:pt x="442" y="128"/>
                    </a:lnTo>
                    <a:lnTo>
                      <a:pt x="442" y="127"/>
                    </a:lnTo>
                    <a:lnTo>
                      <a:pt x="456" y="127"/>
                    </a:lnTo>
                    <a:lnTo>
                      <a:pt x="461" y="128"/>
                    </a:lnTo>
                    <a:lnTo>
                      <a:pt x="461" y="125"/>
                    </a:lnTo>
                    <a:lnTo>
                      <a:pt x="462" y="118"/>
                    </a:lnTo>
                    <a:lnTo>
                      <a:pt x="462" y="117"/>
                    </a:lnTo>
                    <a:lnTo>
                      <a:pt x="465" y="120"/>
                    </a:lnTo>
                    <a:lnTo>
                      <a:pt x="471" y="121"/>
                    </a:lnTo>
                    <a:lnTo>
                      <a:pt x="472" y="121"/>
                    </a:lnTo>
                    <a:lnTo>
                      <a:pt x="476" y="118"/>
                    </a:lnTo>
                    <a:lnTo>
                      <a:pt x="481" y="117"/>
                    </a:lnTo>
                    <a:lnTo>
                      <a:pt x="486" y="117"/>
                    </a:lnTo>
                    <a:lnTo>
                      <a:pt x="490" y="118"/>
                    </a:lnTo>
                    <a:lnTo>
                      <a:pt x="494" y="121"/>
                    </a:lnTo>
                    <a:lnTo>
                      <a:pt x="507" y="118"/>
                    </a:lnTo>
                    <a:lnTo>
                      <a:pt x="505" y="117"/>
                    </a:lnTo>
                    <a:lnTo>
                      <a:pt x="491" y="86"/>
                    </a:lnTo>
                    <a:lnTo>
                      <a:pt x="491" y="88"/>
                    </a:lnTo>
                    <a:lnTo>
                      <a:pt x="490" y="88"/>
                    </a:lnTo>
                    <a:lnTo>
                      <a:pt x="488" y="89"/>
                    </a:lnTo>
                    <a:lnTo>
                      <a:pt x="486" y="85"/>
                    </a:lnTo>
                    <a:lnTo>
                      <a:pt x="484" y="84"/>
                    </a:lnTo>
                    <a:lnTo>
                      <a:pt x="479" y="75"/>
                    </a:lnTo>
                    <a:lnTo>
                      <a:pt x="476" y="72"/>
                    </a:lnTo>
                    <a:lnTo>
                      <a:pt x="473" y="69"/>
                    </a:lnTo>
                    <a:lnTo>
                      <a:pt x="465" y="64"/>
                    </a:lnTo>
                    <a:lnTo>
                      <a:pt x="461" y="60"/>
                    </a:lnTo>
                    <a:lnTo>
                      <a:pt x="459" y="57"/>
                    </a:lnTo>
                    <a:lnTo>
                      <a:pt x="458" y="47"/>
                    </a:lnTo>
                    <a:lnTo>
                      <a:pt x="455" y="39"/>
                    </a:lnTo>
                    <a:lnTo>
                      <a:pt x="454" y="37"/>
                    </a:lnTo>
                    <a:lnTo>
                      <a:pt x="449" y="37"/>
                    </a:lnTo>
                    <a:lnTo>
                      <a:pt x="438" y="39"/>
                    </a:lnTo>
                    <a:lnTo>
                      <a:pt x="427" y="39"/>
                    </a:lnTo>
                    <a:lnTo>
                      <a:pt x="426" y="33"/>
                    </a:lnTo>
                    <a:lnTo>
                      <a:pt x="424" y="31"/>
                    </a:lnTo>
                    <a:lnTo>
                      <a:pt x="413" y="36"/>
                    </a:lnTo>
                    <a:lnTo>
                      <a:pt x="406" y="39"/>
                    </a:lnTo>
                    <a:lnTo>
                      <a:pt x="406" y="40"/>
                    </a:lnTo>
                    <a:lnTo>
                      <a:pt x="405" y="39"/>
                    </a:lnTo>
                    <a:lnTo>
                      <a:pt x="406" y="37"/>
                    </a:lnTo>
                    <a:lnTo>
                      <a:pt x="403" y="36"/>
                    </a:lnTo>
                    <a:lnTo>
                      <a:pt x="402" y="36"/>
                    </a:lnTo>
                    <a:lnTo>
                      <a:pt x="403" y="34"/>
                    </a:lnTo>
                    <a:lnTo>
                      <a:pt x="403" y="31"/>
                    </a:lnTo>
                    <a:lnTo>
                      <a:pt x="398" y="28"/>
                    </a:lnTo>
                    <a:lnTo>
                      <a:pt x="394" y="25"/>
                    </a:lnTo>
                    <a:lnTo>
                      <a:pt x="391" y="25"/>
                    </a:lnTo>
                    <a:lnTo>
                      <a:pt x="382" y="19"/>
                    </a:lnTo>
                    <a:lnTo>
                      <a:pt x="381" y="19"/>
                    </a:lnTo>
                    <a:lnTo>
                      <a:pt x="371" y="33"/>
                    </a:lnTo>
                    <a:lnTo>
                      <a:pt x="366" y="36"/>
                    </a:lnTo>
                    <a:lnTo>
                      <a:pt x="350" y="33"/>
                    </a:lnTo>
                    <a:lnTo>
                      <a:pt x="338" y="25"/>
                    </a:lnTo>
                    <a:lnTo>
                      <a:pt x="338" y="23"/>
                    </a:lnTo>
                    <a:lnTo>
                      <a:pt x="335" y="23"/>
                    </a:lnTo>
                    <a:lnTo>
                      <a:pt x="336" y="21"/>
                    </a:lnTo>
                    <a:lnTo>
                      <a:pt x="338" y="19"/>
                    </a:lnTo>
                    <a:lnTo>
                      <a:pt x="336" y="18"/>
                    </a:lnTo>
                    <a:lnTo>
                      <a:pt x="334" y="16"/>
                    </a:lnTo>
                    <a:lnTo>
                      <a:pt x="332" y="16"/>
                    </a:lnTo>
                    <a:lnTo>
                      <a:pt x="332" y="19"/>
                    </a:lnTo>
                    <a:lnTo>
                      <a:pt x="331" y="18"/>
                    </a:lnTo>
                    <a:lnTo>
                      <a:pt x="325" y="18"/>
                    </a:lnTo>
                    <a:lnTo>
                      <a:pt x="303" y="26"/>
                    </a:lnTo>
                    <a:lnTo>
                      <a:pt x="286" y="25"/>
                    </a:lnTo>
                    <a:lnTo>
                      <a:pt x="283" y="25"/>
                    </a:lnTo>
                    <a:lnTo>
                      <a:pt x="275" y="19"/>
                    </a:lnTo>
                    <a:lnTo>
                      <a:pt x="257" y="12"/>
                    </a:lnTo>
                    <a:lnTo>
                      <a:pt x="254" y="15"/>
                    </a:lnTo>
                    <a:lnTo>
                      <a:pt x="253" y="21"/>
                    </a:lnTo>
                    <a:lnTo>
                      <a:pt x="255" y="25"/>
                    </a:lnTo>
                    <a:lnTo>
                      <a:pt x="255" y="26"/>
                    </a:lnTo>
                    <a:lnTo>
                      <a:pt x="254" y="26"/>
                    </a:lnTo>
                    <a:lnTo>
                      <a:pt x="251" y="29"/>
                    </a:lnTo>
                    <a:lnTo>
                      <a:pt x="247" y="28"/>
                    </a:lnTo>
                    <a:lnTo>
                      <a:pt x="246" y="26"/>
                    </a:lnTo>
                    <a:lnTo>
                      <a:pt x="240" y="22"/>
                    </a:lnTo>
                    <a:lnTo>
                      <a:pt x="239" y="19"/>
                    </a:lnTo>
                    <a:lnTo>
                      <a:pt x="239" y="1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14" name="Freeform 644">
                <a:extLst>
                  <a:ext uri="{FF2B5EF4-FFF2-40B4-BE49-F238E27FC236}">
                    <a16:creationId xmlns:a16="http://schemas.microsoft.com/office/drawing/2014/main" id="{24DF2E97-7FE8-662F-A4BF-7D48C1796C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6" y="995"/>
                <a:ext cx="119" cy="163"/>
              </a:xfrm>
              <a:custGeom>
                <a:avLst/>
                <a:gdLst>
                  <a:gd name="T0" fmla="*/ 156 w 478"/>
                  <a:gd name="T1" fmla="*/ 71 h 648"/>
                  <a:gd name="T2" fmla="*/ 116 w 478"/>
                  <a:gd name="T3" fmla="*/ 63 h 648"/>
                  <a:gd name="T4" fmla="*/ 67 w 478"/>
                  <a:gd name="T5" fmla="*/ 73 h 648"/>
                  <a:gd name="T6" fmla="*/ 84 w 478"/>
                  <a:gd name="T7" fmla="*/ 113 h 648"/>
                  <a:gd name="T8" fmla="*/ 71 w 478"/>
                  <a:gd name="T9" fmla="*/ 124 h 648"/>
                  <a:gd name="T10" fmla="*/ 56 w 478"/>
                  <a:gd name="T11" fmla="*/ 172 h 648"/>
                  <a:gd name="T12" fmla="*/ 1 w 478"/>
                  <a:gd name="T13" fmla="*/ 209 h 648"/>
                  <a:gd name="T14" fmla="*/ 25 w 478"/>
                  <a:gd name="T15" fmla="*/ 235 h 648"/>
                  <a:gd name="T16" fmla="*/ 52 w 478"/>
                  <a:gd name="T17" fmla="*/ 223 h 648"/>
                  <a:gd name="T18" fmla="*/ 54 w 478"/>
                  <a:gd name="T19" fmla="*/ 292 h 648"/>
                  <a:gd name="T20" fmla="*/ 42 w 478"/>
                  <a:gd name="T21" fmla="*/ 331 h 648"/>
                  <a:gd name="T22" fmla="*/ 114 w 478"/>
                  <a:gd name="T23" fmla="*/ 373 h 648"/>
                  <a:gd name="T24" fmla="*/ 131 w 478"/>
                  <a:gd name="T25" fmla="*/ 395 h 648"/>
                  <a:gd name="T26" fmla="*/ 123 w 478"/>
                  <a:gd name="T27" fmla="*/ 413 h 648"/>
                  <a:gd name="T28" fmla="*/ 167 w 478"/>
                  <a:gd name="T29" fmla="*/ 446 h 648"/>
                  <a:gd name="T30" fmla="*/ 194 w 478"/>
                  <a:gd name="T31" fmla="*/ 419 h 648"/>
                  <a:gd name="T32" fmla="*/ 246 w 478"/>
                  <a:gd name="T33" fmla="*/ 461 h 648"/>
                  <a:gd name="T34" fmla="*/ 262 w 478"/>
                  <a:gd name="T35" fmla="*/ 514 h 648"/>
                  <a:gd name="T36" fmla="*/ 292 w 478"/>
                  <a:gd name="T37" fmla="*/ 511 h 648"/>
                  <a:gd name="T38" fmla="*/ 318 w 478"/>
                  <a:gd name="T39" fmla="*/ 497 h 648"/>
                  <a:gd name="T40" fmla="*/ 328 w 478"/>
                  <a:gd name="T41" fmla="*/ 516 h 648"/>
                  <a:gd name="T42" fmla="*/ 337 w 478"/>
                  <a:gd name="T43" fmla="*/ 524 h 648"/>
                  <a:gd name="T44" fmla="*/ 328 w 478"/>
                  <a:gd name="T45" fmla="*/ 550 h 648"/>
                  <a:gd name="T46" fmla="*/ 344 w 478"/>
                  <a:gd name="T47" fmla="*/ 583 h 648"/>
                  <a:gd name="T48" fmla="*/ 368 w 478"/>
                  <a:gd name="T49" fmla="*/ 605 h 648"/>
                  <a:gd name="T50" fmla="*/ 363 w 478"/>
                  <a:gd name="T51" fmla="*/ 645 h 648"/>
                  <a:gd name="T52" fmla="*/ 391 w 478"/>
                  <a:gd name="T53" fmla="*/ 627 h 648"/>
                  <a:gd name="T54" fmla="*/ 388 w 478"/>
                  <a:gd name="T55" fmla="*/ 606 h 648"/>
                  <a:gd name="T56" fmla="*/ 395 w 478"/>
                  <a:gd name="T57" fmla="*/ 553 h 648"/>
                  <a:gd name="T58" fmla="*/ 385 w 478"/>
                  <a:gd name="T59" fmla="*/ 532 h 648"/>
                  <a:gd name="T60" fmla="*/ 418 w 478"/>
                  <a:gd name="T61" fmla="*/ 496 h 648"/>
                  <a:gd name="T62" fmla="*/ 445 w 478"/>
                  <a:gd name="T63" fmla="*/ 486 h 648"/>
                  <a:gd name="T64" fmla="*/ 415 w 478"/>
                  <a:gd name="T65" fmla="*/ 464 h 648"/>
                  <a:gd name="T66" fmla="*/ 385 w 478"/>
                  <a:gd name="T67" fmla="*/ 454 h 648"/>
                  <a:gd name="T68" fmla="*/ 409 w 478"/>
                  <a:gd name="T69" fmla="*/ 453 h 648"/>
                  <a:gd name="T70" fmla="*/ 478 w 478"/>
                  <a:gd name="T71" fmla="*/ 415 h 648"/>
                  <a:gd name="T72" fmla="*/ 445 w 478"/>
                  <a:gd name="T73" fmla="*/ 360 h 648"/>
                  <a:gd name="T74" fmla="*/ 412 w 478"/>
                  <a:gd name="T75" fmla="*/ 379 h 648"/>
                  <a:gd name="T76" fmla="*/ 381 w 478"/>
                  <a:gd name="T77" fmla="*/ 380 h 648"/>
                  <a:gd name="T78" fmla="*/ 384 w 478"/>
                  <a:gd name="T79" fmla="*/ 363 h 648"/>
                  <a:gd name="T80" fmla="*/ 415 w 478"/>
                  <a:gd name="T81" fmla="*/ 342 h 648"/>
                  <a:gd name="T82" fmla="*/ 428 w 478"/>
                  <a:gd name="T83" fmla="*/ 299 h 648"/>
                  <a:gd name="T84" fmla="*/ 415 w 478"/>
                  <a:gd name="T85" fmla="*/ 285 h 648"/>
                  <a:gd name="T86" fmla="*/ 381 w 478"/>
                  <a:gd name="T87" fmla="*/ 249 h 648"/>
                  <a:gd name="T88" fmla="*/ 355 w 478"/>
                  <a:gd name="T89" fmla="*/ 261 h 648"/>
                  <a:gd name="T90" fmla="*/ 346 w 478"/>
                  <a:gd name="T91" fmla="*/ 204 h 648"/>
                  <a:gd name="T92" fmla="*/ 331 w 478"/>
                  <a:gd name="T93" fmla="*/ 169 h 648"/>
                  <a:gd name="T94" fmla="*/ 351 w 478"/>
                  <a:gd name="T95" fmla="*/ 155 h 648"/>
                  <a:gd name="T96" fmla="*/ 374 w 478"/>
                  <a:gd name="T97" fmla="*/ 141 h 648"/>
                  <a:gd name="T98" fmla="*/ 391 w 478"/>
                  <a:gd name="T99" fmla="*/ 109 h 648"/>
                  <a:gd name="T100" fmla="*/ 402 w 478"/>
                  <a:gd name="T101" fmla="*/ 95 h 648"/>
                  <a:gd name="T102" fmla="*/ 418 w 478"/>
                  <a:gd name="T103" fmla="*/ 94 h 648"/>
                  <a:gd name="T104" fmla="*/ 408 w 478"/>
                  <a:gd name="T105" fmla="*/ 59 h 648"/>
                  <a:gd name="T106" fmla="*/ 399 w 478"/>
                  <a:gd name="T107" fmla="*/ 48 h 648"/>
                  <a:gd name="T108" fmla="*/ 382 w 478"/>
                  <a:gd name="T109" fmla="*/ 46 h 648"/>
                  <a:gd name="T110" fmla="*/ 373 w 478"/>
                  <a:gd name="T111" fmla="*/ 50 h 648"/>
                  <a:gd name="T112" fmla="*/ 351 w 478"/>
                  <a:gd name="T113" fmla="*/ 13 h 648"/>
                  <a:gd name="T114" fmla="*/ 315 w 478"/>
                  <a:gd name="T115" fmla="*/ 1 h 648"/>
                  <a:gd name="T116" fmla="*/ 284 w 478"/>
                  <a:gd name="T117" fmla="*/ 4 h 648"/>
                  <a:gd name="T118" fmla="*/ 261 w 478"/>
                  <a:gd name="T119" fmla="*/ 25 h 648"/>
                  <a:gd name="T120" fmla="*/ 247 w 478"/>
                  <a:gd name="T121" fmla="*/ 35 h 648"/>
                  <a:gd name="T122" fmla="*/ 230 w 478"/>
                  <a:gd name="T123" fmla="*/ 46 h 648"/>
                  <a:gd name="T124" fmla="*/ 188 w 478"/>
                  <a:gd name="T125" fmla="*/ 41 h 6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78" h="648">
                    <a:moveTo>
                      <a:pt x="188" y="41"/>
                    </a:moveTo>
                    <a:lnTo>
                      <a:pt x="181" y="45"/>
                    </a:lnTo>
                    <a:lnTo>
                      <a:pt x="174" y="56"/>
                    </a:lnTo>
                    <a:lnTo>
                      <a:pt x="162" y="68"/>
                    </a:lnTo>
                    <a:lnTo>
                      <a:pt x="156" y="70"/>
                    </a:lnTo>
                    <a:lnTo>
                      <a:pt x="156" y="71"/>
                    </a:lnTo>
                    <a:lnTo>
                      <a:pt x="151" y="71"/>
                    </a:lnTo>
                    <a:lnTo>
                      <a:pt x="144" y="57"/>
                    </a:lnTo>
                    <a:lnTo>
                      <a:pt x="137" y="60"/>
                    </a:lnTo>
                    <a:lnTo>
                      <a:pt x="130" y="61"/>
                    </a:lnTo>
                    <a:lnTo>
                      <a:pt x="121" y="61"/>
                    </a:lnTo>
                    <a:lnTo>
                      <a:pt x="116" y="63"/>
                    </a:lnTo>
                    <a:lnTo>
                      <a:pt x="114" y="63"/>
                    </a:lnTo>
                    <a:lnTo>
                      <a:pt x="107" y="68"/>
                    </a:lnTo>
                    <a:lnTo>
                      <a:pt x="97" y="73"/>
                    </a:lnTo>
                    <a:lnTo>
                      <a:pt x="96" y="74"/>
                    </a:lnTo>
                    <a:lnTo>
                      <a:pt x="71" y="74"/>
                    </a:lnTo>
                    <a:lnTo>
                      <a:pt x="67" y="73"/>
                    </a:lnTo>
                    <a:lnTo>
                      <a:pt x="67" y="74"/>
                    </a:lnTo>
                    <a:lnTo>
                      <a:pt x="66" y="75"/>
                    </a:lnTo>
                    <a:lnTo>
                      <a:pt x="64" y="78"/>
                    </a:lnTo>
                    <a:lnTo>
                      <a:pt x="71" y="91"/>
                    </a:lnTo>
                    <a:lnTo>
                      <a:pt x="80" y="102"/>
                    </a:lnTo>
                    <a:lnTo>
                      <a:pt x="84" y="113"/>
                    </a:lnTo>
                    <a:lnTo>
                      <a:pt x="85" y="113"/>
                    </a:lnTo>
                    <a:lnTo>
                      <a:pt x="87" y="115"/>
                    </a:lnTo>
                    <a:lnTo>
                      <a:pt x="89" y="115"/>
                    </a:lnTo>
                    <a:lnTo>
                      <a:pt x="89" y="116"/>
                    </a:lnTo>
                    <a:lnTo>
                      <a:pt x="73" y="124"/>
                    </a:lnTo>
                    <a:lnTo>
                      <a:pt x="71" y="124"/>
                    </a:lnTo>
                    <a:lnTo>
                      <a:pt x="61" y="152"/>
                    </a:lnTo>
                    <a:lnTo>
                      <a:pt x="57" y="159"/>
                    </a:lnTo>
                    <a:lnTo>
                      <a:pt x="59" y="161"/>
                    </a:lnTo>
                    <a:lnTo>
                      <a:pt x="57" y="166"/>
                    </a:lnTo>
                    <a:lnTo>
                      <a:pt x="56" y="169"/>
                    </a:lnTo>
                    <a:lnTo>
                      <a:pt x="56" y="172"/>
                    </a:lnTo>
                    <a:lnTo>
                      <a:pt x="59" y="178"/>
                    </a:lnTo>
                    <a:lnTo>
                      <a:pt x="59" y="182"/>
                    </a:lnTo>
                    <a:lnTo>
                      <a:pt x="43" y="186"/>
                    </a:lnTo>
                    <a:lnTo>
                      <a:pt x="30" y="186"/>
                    </a:lnTo>
                    <a:lnTo>
                      <a:pt x="20" y="200"/>
                    </a:lnTo>
                    <a:lnTo>
                      <a:pt x="1" y="209"/>
                    </a:lnTo>
                    <a:lnTo>
                      <a:pt x="0" y="211"/>
                    </a:lnTo>
                    <a:lnTo>
                      <a:pt x="0" y="223"/>
                    </a:lnTo>
                    <a:lnTo>
                      <a:pt x="1" y="228"/>
                    </a:lnTo>
                    <a:lnTo>
                      <a:pt x="1" y="233"/>
                    </a:lnTo>
                    <a:lnTo>
                      <a:pt x="14" y="236"/>
                    </a:lnTo>
                    <a:lnTo>
                      <a:pt x="25" y="235"/>
                    </a:lnTo>
                    <a:lnTo>
                      <a:pt x="30" y="231"/>
                    </a:lnTo>
                    <a:lnTo>
                      <a:pt x="43" y="222"/>
                    </a:lnTo>
                    <a:lnTo>
                      <a:pt x="49" y="221"/>
                    </a:lnTo>
                    <a:lnTo>
                      <a:pt x="50" y="221"/>
                    </a:lnTo>
                    <a:lnTo>
                      <a:pt x="52" y="222"/>
                    </a:lnTo>
                    <a:lnTo>
                      <a:pt x="52" y="223"/>
                    </a:lnTo>
                    <a:lnTo>
                      <a:pt x="57" y="231"/>
                    </a:lnTo>
                    <a:lnTo>
                      <a:pt x="68" y="268"/>
                    </a:lnTo>
                    <a:lnTo>
                      <a:pt x="67" y="269"/>
                    </a:lnTo>
                    <a:lnTo>
                      <a:pt x="60" y="279"/>
                    </a:lnTo>
                    <a:lnTo>
                      <a:pt x="56" y="291"/>
                    </a:lnTo>
                    <a:lnTo>
                      <a:pt x="54" y="292"/>
                    </a:lnTo>
                    <a:lnTo>
                      <a:pt x="54" y="291"/>
                    </a:lnTo>
                    <a:lnTo>
                      <a:pt x="49" y="289"/>
                    </a:lnTo>
                    <a:lnTo>
                      <a:pt x="47" y="288"/>
                    </a:lnTo>
                    <a:lnTo>
                      <a:pt x="45" y="289"/>
                    </a:lnTo>
                    <a:lnTo>
                      <a:pt x="45" y="306"/>
                    </a:lnTo>
                    <a:lnTo>
                      <a:pt x="42" y="331"/>
                    </a:lnTo>
                    <a:lnTo>
                      <a:pt x="42" y="332"/>
                    </a:lnTo>
                    <a:lnTo>
                      <a:pt x="59" y="331"/>
                    </a:lnTo>
                    <a:lnTo>
                      <a:pt x="99" y="359"/>
                    </a:lnTo>
                    <a:lnTo>
                      <a:pt x="100" y="359"/>
                    </a:lnTo>
                    <a:lnTo>
                      <a:pt x="100" y="360"/>
                    </a:lnTo>
                    <a:lnTo>
                      <a:pt x="114" y="373"/>
                    </a:lnTo>
                    <a:lnTo>
                      <a:pt x="116" y="379"/>
                    </a:lnTo>
                    <a:lnTo>
                      <a:pt x="119" y="384"/>
                    </a:lnTo>
                    <a:lnTo>
                      <a:pt x="123" y="391"/>
                    </a:lnTo>
                    <a:lnTo>
                      <a:pt x="127" y="394"/>
                    </a:lnTo>
                    <a:lnTo>
                      <a:pt x="130" y="394"/>
                    </a:lnTo>
                    <a:lnTo>
                      <a:pt x="131" y="395"/>
                    </a:lnTo>
                    <a:lnTo>
                      <a:pt x="133" y="402"/>
                    </a:lnTo>
                    <a:lnTo>
                      <a:pt x="133" y="405"/>
                    </a:lnTo>
                    <a:lnTo>
                      <a:pt x="131" y="406"/>
                    </a:lnTo>
                    <a:lnTo>
                      <a:pt x="126" y="406"/>
                    </a:lnTo>
                    <a:lnTo>
                      <a:pt x="123" y="409"/>
                    </a:lnTo>
                    <a:lnTo>
                      <a:pt x="123" y="413"/>
                    </a:lnTo>
                    <a:lnTo>
                      <a:pt x="124" y="413"/>
                    </a:lnTo>
                    <a:lnTo>
                      <a:pt x="131" y="419"/>
                    </a:lnTo>
                    <a:lnTo>
                      <a:pt x="137" y="427"/>
                    </a:lnTo>
                    <a:lnTo>
                      <a:pt x="140" y="430"/>
                    </a:lnTo>
                    <a:lnTo>
                      <a:pt x="152" y="441"/>
                    </a:lnTo>
                    <a:lnTo>
                      <a:pt x="167" y="446"/>
                    </a:lnTo>
                    <a:lnTo>
                      <a:pt x="176" y="444"/>
                    </a:lnTo>
                    <a:lnTo>
                      <a:pt x="179" y="443"/>
                    </a:lnTo>
                    <a:lnTo>
                      <a:pt x="180" y="439"/>
                    </a:lnTo>
                    <a:lnTo>
                      <a:pt x="180" y="437"/>
                    </a:lnTo>
                    <a:lnTo>
                      <a:pt x="193" y="423"/>
                    </a:lnTo>
                    <a:lnTo>
                      <a:pt x="194" y="419"/>
                    </a:lnTo>
                    <a:lnTo>
                      <a:pt x="194" y="416"/>
                    </a:lnTo>
                    <a:lnTo>
                      <a:pt x="200" y="416"/>
                    </a:lnTo>
                    <a:lnTo>
                      <a:pt x="212" y="422"/>
                    </a:lnTo>
                    <a:lnTo>
                      <a:pt x="242" y="457"/>
                    </a:lnTo>
                    <a:lnTo>
                      <a:pt x="244" y="461"/>
                    </a:lnTo>
                    <a:lnTo>
                      <a:pt x="246" y="461"/>
                    </a:lnTo>
                    <a:lnTo>
                      <a:pt x="248" y="465"/>
                    </a:lnTo>
                    <a:lnTo>
                      <a:pt x="254" y="471"/>
                    </a:lnTo>
                    <a:lnTo>
                      <a:pt x="260" y="480"/>
                    </a:lnTo>
                    <a:lnTo>
                      <a:pt x="261" y="482"/>
                    </a:lnTo>
                    <a:lnTo>
                      <a:pt x="233" y="510"/>
                    </a:lnTo>
                    <a:lnTo>
                      <a:pt x="262" y="514"/>
                    </a:lnTo>
                    <a:lnTo>
                      <a:pt x="265" y="514"/>
                    </a:lnTo>
                    <a:lnTo>
                      <a:pt x="289" y="517"/>
                    </a:lnTo>
                    <a:lnTo>
                      <a:pt x="300" y="518"/>
                    </a:lnTo>
                    <a:lnTo>
                      <a:pt x="299" y="516"/>
                    </a:lnTo>
                    <a:lnTo>
                      <a:pt x="293" y="511"/>
                    </a:lnTo>
                    <a:lnTo>
                      <a:pt x="292" y="511"/>
                    </a:lnTo>
                    <a:lnTo>
                      <a:pt x="288" y="496"/>
                    </a:lnTo>
                    <a:lnTo>
                      <a:pt x="306" y="492"/>
                    </a:lnTo>
                    <a:lnTo>
                      <a:pt x="310" y="490"/>
                    </a:lnTo>
                    <a:lnTo>
                      <a:pt x="314" y="490"/>
                    </a:lnTo>
                    <a:lnTo>
                      <a:pt x="317" y="493"/>
                    </a:lnTo>
                    <a:lnTo>
                      <a:pt x="318" y="497"/>
                    </a:lnTo>
                    <a:lnTo>
                      <a:pt x="317" y="499"/>
                    </a:lnTo>
                    <a:lnTo>
                      <a:pt x="317" y="507"/>
                    </a:lnTo>
                    <a:lnTo>
                      <a:pt x="318" y="508"/>
                    </a:lnTo>
                    <a:lnTo>
                      <a:pt x="324" y="513"/>
                    </a:lnTo>
                    <a:lnTo>
                      <a:pt x="327" y="516"/>
                    </a:lnTo>
                    <a:lnTo>
                      <a:pt x="328" y="516"/>
                    </a:lnTo>
                    <a:lnTo>
                      <a:pt x="332" y="511"/>
                    </a:lnTo>
                    <a:lnTo>
                      <a:pt x="332" y="513"/>
                    </a:lnTo>
                    <a:lnTo>
                      <a:pt x="334" y="513"/>
                    </a:lnTo>
                    <a:lnTo>
                      <a:pt x="335" y="516"/>
                    </a:lnTo>
                    <a:lnTo>
                      <a:pt x="337" y="517"/>
                    </a:lnTo>
                    <a:lnTo>
                      <a:pt x="337" y="524"/>
                    </a:lnTo>
                    <a:lnTo>
                      <a:pt x="335" y="526"/>
                    </a:lnTo>
                    <a:lnTo>
                      <a:pt x="334" y="528"/>
                    </a:lnTo>
                    <a:lnTo>
                      <a:pt x="331" y="533"/>
                    </a:lnTo>
                    <a:lnTo>
                      <a:pt x="329" y="539"/>
                    </a:lnTo>
                    <a:lnTo>
                      <a:pt x="328" y="549"/>
                    </a:lnTo>
                    <a:lnTo>
                      <a:pt x="328" y="550"/>
                    </a:lnTo>
                    <a:lnTo>
                      <a:pt x="351" y="568"/>
                    </a:lnTo>
                    <a:lnTo>
                      <a:pt x="349" y="571"/>
                    </a:lnTo>
                    <a:lnTo>
                      <a:pt x="345" y="576"/>
                    </a:lnTo>
                    <a:lnTo>
                      <a:pt x="345" y="577"/>
                    </a:lnTo>
                    <a:lnTo>
                      <a:pt x="344" y="581"/>
                    </a:lnTo>
                    <a:lnTo>
                      <a:pt x="344" y="583"/>
                    </a:lnTo>
                    <a:lnTo>
                      <a:pt x="351" y="587"/>
                    </a:lnTo>
                    <a:lnTo>
                      <a:pt x="355" y="592"/>
                    </a:lnTo>
                    <a:lnTo>
                      <a:pt x="370" y="600"/>
                    </a:lnTo>
                    <a:lnTo>
                      <a:pt x="370" y="602"/>
                    </a:lnTo>
                    <a:lnTo>
                      <a:pt x="371" y="603"/>
                    </a:lnTo>
                    <a:lnTo>
                      <a:pt x="368" y="605"/>
                    </a:lnTo>
                    <a:lnTo>
                      <a:pt x="352" y="636"/>
                    </a:lnTo>
                    <a:lnTo>
                      <a:pt x="352" y="637"/>
                    </a:lnTo>
                    <a:lnTo>
                      <a:pt x="358" y="638"/>
                    </a:lnTo>
                    <a:lnTo>
                      <a:pt x="363" y="643"/>
                    </a:lnTo>
                    <a:lnTo>
                      <a:pt x="361" y="644"/>
                    </a:lnTo>
                    <a:lnTo>
                      <a:pt x="363" y="645"/>
                    </a:lnTo>
                    <a:lnTo>
                      <a:pt x="364" y="645"/>
                    </a:lnTo>
                    <a:lnTo>
                      <a:pt x="367" y="648"/>
                    </a:lnTo>
                    <a:lnTo>
                      <a:pt x="375" y="648"/>
                    </a:lnTo>
                    <a:lnTo>
                      <a:pt x="377" y="643"/>
                    </a:lnTo>
                    <a:lnTo>
                      <a:pt x="382" y="631"/>
                    </a:lnTo>
                    <a:lnTo>
                      <a:pt x="391" y="627"/>
                    </a:lnTo>
                    <a:lnTo>
                      <a:pt x="406" y="624"/>
                    </a:lnTo>
                    <a:lnTo>
                      <a:pt x="408" y="624"/>
                    </a:lnTo>
                    <a:lnTo>
                      <a:pt x="409" y="621"/>
                    </a:lnTo>
                    <a:lnTo>
                      <a:pt x="408" y="621"/>
                    </a:lnTo>
                    <a:lnTo>
                      <a:pt x="391" y="609"/>
                    </a:lnTo>
                    <a:lnTo>
                      <a:pt x="388" y="606"/>
                    </a:lnTo>
                    <a:lnTo>
                      <a:pt x="387" y="606"/>
                    </a:lnTo>
                    <a:lnTo>
                      <a:pt x="384" y="605"/>
                    </a:lnTo>
                    <a:lnTo>
                      <a:pt x="384" y="603"/>
                    </a:lnTo>
                    <a:lnTo>
                      <a:pt x="391" y="577"/>
                    </a:lnTo>
                    <a:lnTo>
                      <a:pt x="395" y="568"/>
                    </a:lnTo>
                    <a:lnTo>
                      <a:pt x="395" y="553"/>
                    </a:lnTo>
                    <a:lnTo>
                      <a:pt x="391" y="549"/>
                    </a:lnTo>
                    <a:lnTo>
                      <a:pt x="388" y="549"/>
                    </a:lnTo>
                    <a:lnTo>
                      <a:pt x="387" y="547"/>
                    </a:lnTo>
                    <a:lnTo>
                      <a:pt x="387" y="546"/>
                    </a:lnTo>
                    <a:lnTo>
                      <a:pt x="385" y="539"/>
                    </a:lnTo>
                    <a:lnTo>
                      <a:pt x="385" y="532"/>
                    </a:lnTo>
                    <a:lnTo>
                      <a:pt x="387" y="525"/>
                    </a:lnTo>
                    <a:lnTo>
                      <a:pt x="394" y="517"/>
                    </a:lnTo>
                    <a:lnTo>
                      <a:pt x="402" y="513"/>
                    </a:lnTo>
                    <a:lnTo>
                      <a:pt x="404" y="513"/>
                    </a:lnTo>
                    <a:lnTo>
                      <a:pt x="409" y="507"/>
                    </a:lnTo>
                    <a:lnTo>
                      <a:pt x="418" y="496"/>
                    </a:lnTo>
                    <a:lnTo>
                      <a:pt x="418" y="494"/>
                    </a:lnTo>
                    <a:lnTo>
                      <a:pt x="419" y="493"/>
                    </a:lnTo>
                    <a:lnTo>
                      <a:pt x="419" y="492"/>
                    </a:lnTo>
                    <a:lnTo>
                      <a:pt x="422" y="489"/>
                    </a:lnTo>
                    <a:lnTo>
                      <a:pt x="425" y="487"/>
                    </a:lnTo>
                    <a:lnTo>
                      <a:pt x="445" y="486"/>
                    </a:lnTo>
                    <a:lnTo>
                      <a:pt x="450" y="485"/>
                    </a:lnTo>
                    <a:lnTo>
                      <a:pt x="448" y="482"/>
                    </a:lnTo>
                    <a:lnTo>
                      <a:pt x="438" y="473"/>
                    </a:lnTo>
                    <a:lnTo>
                      <a:pt x="430" y="469"/>
                    </a:lnTo>
                    <a:lnTo>
                      <a:pt x="423" y="465"/>
                    </a:lnTo>
                    <a:lnTo>
                      <a:pt x="415" y="464"/>
                    </a:lnTo>
                    <a:lnTo>
                      <a:pt x="409" y="465"/>
                    </a:lnTo>
                    <a:lnTo>
                      <a:pt x="406" y="465"/>
                    </a:lnTo>
                    <a:lnTo>
                      <a:pt x="406" y="466"/>
                    </a:lnTo>
                    <a:lnTo>
                      <a:pt x="405" y="466"/>
                    </a:lnTo>
                    <a:lnTo>
                      <a:pt x="401" y="465"/>
                    </a:lnTo>
                    <a:lnTo>
                      <a:pt x="385" y="454"/>
                    </a:lnTo>
                    <a:lnTo>
                      <a:pt x="384" y="453"/>
                    </a:lnTo>
                    <a:lnTo>
                      <a:pt x="384" y="451"/>
                    </a:lnTo>
                    <a:lnTo>
                      <a:pt x="388" y="447"/>
                    </a:lnTo>
                    <a:lnTo>
                      <a:pt x="391" y="447"/>
                    </a:lnTo>
                    <a:lnTo>
                      <a:pt x="395" y="450"/>
                    </a:lnTo>
                    <a:lnTo>
                      <a:pt x="409" y="453"/>
                    </a:lnTo>
                    <a:lnTo>
                      <a:pt x="438" y="453"/>
                    </a:lnTo>
                    <a:lnTo>
                      <a:pt x="440" y="448"/>
                    </a:lnTo>
                    <a:lnTo>
                      <a:pt x="452" y="440"/>
                    </a:lnTo>
                    <a:lnTo>
                      <a:pt x="464" y="436"/>
                    </a:lnTo>
                    <a:lnTo>
                      <a:pt x="478" y="425"/>
                    </a:lnTo>
                    <a:lnTo>
                      <a:pt x="478" y="415"/>
                    </a:lnTo>
                    <a:lnTo>
                      <a:pt x="478" y="413"/>
                    </a:lnTo>
                    <a:lnTo>
                      <a:pt x="475" y="405"/>
                    </a:lnTo>
                    <a:lnTo>
                      <a:pt x="464" y="380"/>
                    </a:lnTo>
                    <a:lnTo>
                      <a:pt x="461" y="377"/>
                    </a:lnTo>
                    <a:lnTo>
                      <a:pt x="459" y="377"/>
                    </a:lnTo>
                    <a:lnTo>
                      <a:pt x="445" y="360"/>
                    </a:lnTo>
                    <a:lnTo>
                      <a:pt x="444" y="360"/>
                    </a:lnTo>
                    <a:lnTo>
                      <a:pt x="442" y="363"/>
                    </a:lnTo>
                    <a:lnTo>
                      <a:pt x="440" y="366"/>
                    </a:lnTo>
                    <a:lnTo>
                      <a:pt x="423" y="377"/>
                    </a:lnTo>
                    <a:lnTo>
                      <a:pt x="418" y="379"/>
                    </a:lnTo>
                    <a:lnTo>
                      <a:pt x="412" y="379"/>
                    </a:lnTo>
                    <a:lnTo>
                      <a:pt x="402" y="383"/>
                    </a:lnTo>
                    <a:lnTo>
                      <a:pt x="401" y="383"/>
                    </a:lnTo>
                    <a:lnTo>
                      <a:pt x="401" y="386"/>
                    </a:lnTo>
                    <a:lnTo>
                      <a:pt x="399" y="386"/>
                    </a:lnTo>
                    <a:lnTo>
                      <a:pt x="382" y="380"/>
                    </a:lnTo>
                    <a:lnTo>
                      <a:pt x="381" y="380"/>
                    </a:lnTo>
                    <a:lnTo>
                      <a:pt x="380" y="377"/>
                    </a:lnTo>
                    <a:lnTo>
                      <a:pt x="378" y="376"/>
                    </a:lnTo>
                    <a:lnTo>
                      <a:pt x="378" y="367"/>
                    </a:lnTo>
                    <a:lnTo>
                      <a:pt x="380" y="366"/>
                    </a:lnTo>
                    <a:lnTo>
                      <a:pt x="382" y="365"/>
                    </a:lnTo>
                    <a:lnTo>
                      <a:pt x="384" y="363"/>
                    </a:lnTo>
                    <a:lnTo>
                      <a:pt x="384" y="360"/>
                    </a:lnTo>
                    <a:lnTo>
                      <a:pt x="385" y="360"/>
                    </a:lnTo>
                    <a:lnTo>
                      <a:pt x="398" y="355"/>
                    </a:lnTo>
                    <a:lnTo>
                      <a:pt x="405" y="349"/>
                    </a:lnTo>
                    <a:lnTo>
                      <a:pt x="408" y="349"/>
                    </a:lnTo>
                    <a:lnTo>
                      <a:pt x="415" y="342"/>
                    </a:lnTo>
                    <a:lnTo>
                      <a:pt x="422" y="339"/>
                    </a:lnTo>
                    <a:lnTo>
                      <a:pt x="428" y="338"/>
                    </a:lnTo>
                    <a:lnTo>
                      <a:pt x="430" y="336"/>
                    </a:lnTo>
                    <a:lnTo>
                      <a:pt x="433" y="335"/>
                    </a:lnTo>
                    <a:lnTo>
                      <a:pt x="434" y="335"/>
                    </a:lnTo>
                    <a:lnTo>
                      <a:pt x="428" y="299"/>
                    </a:lnTo>
                    <a:lnTo>
                      <a:pt x="426" y="296"/>
                    </a:lnTo>
                    <a:lnTo>
                      <a:pt x="426" y="295"/>
                    </a:lnTo>
                    <a:lnTo>
                      <a:pt x="422" y="295"/>
                    </a:lnTo>
                    <a:lnTo>
                      <a:pt x="419" y="293"/>
                    </a:lnTo>
                    <a:lnTo>
                      <a:pt x="419" y="291"/>
                    </a:lnTo>
                    <a:lnTo>
                      <a:pt x="415" y="285"/>
                    </a:lnTo>
                    <a:lnTo>
                      <a:pt x="411" y="281"/>
                    </a:lnTo>
                    <a:lnTo>
                      <a:pt x="404" y="262"/>
                    </a:lnTo>
                    <a:lnTo>
                      <a:pt x="402" y="262"/>
                    </a:lnTo>
                    <a:lnTo>
                      <a:pt x="398" y="261"/>
                    </a:lnTo>
                    <a:lnTo>
                      <a:pt x="391" y="252"/>
                    </a:lnTo>
                    <a:lnTo>
                      <a:pt x="381" y="249"/>
                    </a:lnTo>
                    <a:lnTo>
                      <a:pt x="377" y="250"/>
                    </a:lnTo>
                    <a:lnTo>
                      <a:pt x="366" y="265"/>
                    </a:lnTo>
                    <a:lnTo>
                      <a:pt x="363" y="267"/>
                    </a:lnTo>
                    <a:lnTo>
                      <a:pt x="359" y="267"/>
                    </a:lnTo>
                    <a:lnTo>
                      <a:pt x="355" y="262"/>
                    </a:lnTo>
                    <a:lnTo>
                      <a:pt x="355" y="261"/>
                    </a:lnTo>
                    <a:lnTo>
                      <a:pt x="358" y="260"/>
                    </a:lnTo>
                    <a:lnTo>
                      <a:pt x="366" y="245"/>
                    </a:lnTo>
                    <a:lnTo>
                      <a:pt x="367" y="239"/>
                    </a:lnTo>
                    <a:lnTo>
                      <a:pt x="366" y="232"/>
                    </a:lnTo>
                    <a:lnTo>
                      <a:pt x="356" y="214"/>
                    </a:lnTo>
                    <a:lnTo>
                      <a:pt x="346" y="204"/>
                    </a:lnTo>
                    <a:lnTo>
                      <a:pt x="346" y="198"/>
                    </a:lnTo>
                    <a:lnTo>
                      <a:pt x="344" y="182"/>
                    </a:lnTo>
                    <a:lnTo>
                      <a:pt x="338" y="178"/>
                    </a:lnTo>
                    <a:lnTo>
                      <a:pt x="334" y="178"/>
                    </a:lnTo>
                    <a:lnTo>
                      <a:pt x="331" y="173"/>
                    </a:lnTo>
                    <a:lnTo>
                      <a:pt x="331" y="169"/>
                    </a:lnTo>
                    <a:lnTo>
                      <a:pt x="334" y="166"/>
                    </a:lnTo>
                    <a:lnTo>
                      <a:pt x="337" y="166"/>
                    </a:lnTo>
                    <a:lnTo>
                      <a:pt x="339" y="165"/>
                    </a:lnTo>
                    <a:lnTo>
                      <a:pt x="339" y="163"/>
                    </a:lnTo>
                    <a:lnTo>
                      <a:pt x="345" y="156"/>
                    </a:lnTo>
                    <a:lnTo>
                      <a:pt x="351" y="155"/>
                    </a:lnTo>
                    <a:lnTo>
                      <a:pt x="358" y="152"/>
                    </a:lnTo>
                    <a:lnTo>
                      <a:pt x="363" y="147"/>
                    </a:lnTo>
                    <a:lnTo>
                      <a:pt x="364" y="144"/>
                    </a:lnTo>
                    <a:lnTo>
                      <a:pt x="368" y="140"/>
                    </a:lnTo>
                    <a:lnTo>
                      <a:pt x="370" y="141"/>
                    </a:lnTo>
                    <a:lnTo>
                      <a:pt x="374" y="141"/>
                    </a:lnTo>
                    <a:lnTo>
                      <a:pt x="377" y="138"/>
                    </a:lnTo>
                    <a:lnTo>
                      <a:pt x="377" y="137"/>
                    </a:lnTo>
                    <a:lnTo>
                      <a:pt x="378" y="134"/>
                    </a:lnTo>
                    <a:lnTo>
                      <a:pt x="385" y="126"/>
                    </a:lnTo>
                    <a:lnTo>
                      <a:pt x="390" y="118"/>
                    </a:lnTo>
                    <a:lnTo>
                      <a:pt x="391" y="109"/>
                    </a:lnTo>
                    <a:lnTo>
                      <a:pt x="390" y="92"/>
                    </a:lnTo>
                    <a:lnTo>
                      <a:pt x="388" y="91"/>
                    </a:lnTo>
                    <a:lnTo>
                      <a:pt x="390" y="91"/>
                    </a:lnTo>
                    <a:lnTo>
                      <a:pt x="397" y="92"/>
                    </a:lnTo>
                    <a:lnTo>
                      <a:pt x="401" y="95"/>
                    </a:lnTo>
                    <a:lnTo>
                      <a:pt x="402" y="95"/>
                    </a:lnTo>
                    <a:lnTo>
                      <a:pt x="405" y="98"/>
                    </a:lnTo>
                    <a:lnTo>
                      <a:pt x="411" y="101"/>
                    </a:lnTo>
                    <a:lnTo>
                      <a:pt x="412" y="101"/>
                    </a:lnTo>
                    <a:lnTo>
                      <a:pt x="419" y="98"/>
                    </a:lnTo>
                    <a:lnTo>
                      <a:pt x="419" y="96"/>
                    </a:lnTo>
                    <a:lnTo>
                      <a:pt x="418" y="94"/>
                    </a:lnTo>
                    <a:lnTo>
                      <a:pt x="395" y="74"/>
                    </a:lnTo>
                    <a:lnTo>
                      <a:pt x="392" y="70"/>
                    </a:lnTo>
                    <a:lnTo>
                      <a:pt x="391" y="64"/>
                    </a:lnTo>
                    <a:lnTo>
                      <a:pt x="398" y="61"/>
                    </a:lnTo>
                    <a:lnTo>
                      <a:pt x="405" y="61"/>
                    </a:lnTo>
                    <a:lnTo>
                      <a:pt x="408" y="59"/>
                    </a:lnTo>
                    <a:lnTo>
                      <a:pt x="408" y="52"/>
                    </a:lnTo>
                    <a:lnTo>
                      <a:pt x="406" y="50"/>
                    </a:lnTo>
                    <a:lnTo>
                      <a:pt x="406" y="49"/>
                    </a:lnTo>
                    <a:lnTo>
                      <a:pt x="405" y="49"/>
                    </a:lnTo>
                    <a:lnTo>
                      <a:pt x="402" y="48"/>
                    </a:lnTo>
                    <a:lnTo>
                      <a:pt x="399" y="48"/>
                    </a:lnTo>
                    <a:lnTo>
                      <a:pt x="399" y="49"/>
                    </a:lnTo>
                    <a:lnTo>
                      <a:pt x="390" y="53"/>
                    </a:lnTo>
                    <a:lnTo>
                      <a:pt x="388" y="53"/>
                    </a:lnTo>
                    <a:lnTo>
                      <a:pt x="387" y="52"/>
                    </a:lnTo>
                    <a:lnTo>
                      <a:pt x="385" y="52"/>
                    </a:lnTo>
                    <a:lnTo>
                      <a:pt x="382" y="46"/>
                    </a:lnTo>
                    <a:lnTo>
                      <a:pt x="378" y="46"/>
                    </a:lnTo>
                    <a:lnTo>
                      <a:pt x="378" y="53"/>
                    </a:lnTo>
                    <a:lnTo>
                      <a:pt x="377" y="56"/>
                    </a:lnTo>
                    <a:lnTo>
                      <a:pt x="377" y="53"/>
                    </a:lnTo>
                    <a:lnTo>
                      <a:pt x="375" y="53"/>
                    </a:lnTo>
                    <a:lnTo>
                      <a:pt x="373" y="50"/>
                    </a:lnTo>
                    <a:lnTo>
                      <a:pt x="371" y="45"/>
                    </a:lnTo>
                    <a:lnTo>
                      <a:pt x="364" y="34"/>
                    </a:lnTo>
                    <a:lnTo>
                      <a:pt x="355" y="25"/>
                    </a:lnTo>
                    <a:lnTo>
                      <a:pt x="353" y="22"/>
                    </a:lnTo>
                    <a:lnTo>
                      <a:pt x="353" y="20"/>
                    </a:lnTo>
                    <a:lnTo>
                      <a:pt x="351" y="13"/>
                    </a:lnTo>
                    <a:lnTo>
                      <a:pt x="348" y="8"/>
                    </a:lnTo>
                    <a:lnTo>
                      <a:pt x="332" y="11"/>
                    </a:lnTo>
                    <a:lnTo>
                      <a:pt x="332" y="8"/>
                    </a:lnTo>
                    <a:lnTo>
                      <a:pt x="331" y="4"/>
                    </a:lnTo>
                    <a:lnTo>
                      <a:pt x="322" y="0"/>
                    </a:lnTo>
                    <a:lnTo>
                      <a:pt x="315" y="1"/>
                    </a:lnTo>
                    <a:lnTo>
                      <a:pt x="307" y="4"/>
                    </a:lnTo>
                    <a:lnTo>
                      <a:pt x="304" y="7"/>
                    </a:lnTo>
                    <a:lnTo>
                      <a:pt x="296" y="7"/>
                    </a:lnTo>
                    <a:lnTo>
                      <a:pt x="288" y="4"/>
                    </a:lnTo>
                    <a:lnTo>
                      <a:pt x="285" y="3"/>
                    </a:lnTo>
                    <a:lnTo>
                      <a:pt x="284" y="4"/>
                    </a:lnTo>
                    <a:lnTo>
                      <a:pt x="281" y="6"/>
                    </a:lnTo>
                    <a:lnTo>
                      <a:pt x="278" y="8"/>
                    </a:lnTo>
                    <a:lnTo>
                      <a:pt x="278" y="10"/>
                    </a:lnTo>
                    <a:lnTo>
                      <a:pt x="272" y="21"/>
                    </a:lnTo>
                    <a:lnTo>
                      <a:pt x="268" y="25"/>
                    </a:lnTo>
                    <a:lnTo>
                      <a:pt x="261" y="25"/>
                    </a:lnTo>
                    <a:lnTo>
                      <a:pt x="250" y="24"/>
                    </a:lnTo>
                    <a:lnTo>
                      <a:pt x="247" y="24"/>
                    </a:lnTo>
                    <a:lnTo>
                      <a:pt x="246" y="25"/>
                    </a:lnTo>
                    <a:lnTo>
                      <a:pt x="243" y="31"/>
                    </a:lnTo>
                    <a:lnTo>
                      <a:pt x="244" y="34"/>
                    </a:lnTo>
                    <a:lnTo>
                      <a:pt x="247" y="35"/>
                    </a:lnTo>
                    <a:lnTo>
                      <a:pt x="248" y="35"/>
                    </a:lnTo>
                    <a:lnTo>
                      <a:pt x="248" y="42"/>
                    </a:lnTo>
                    <a:lnTo>
                      <a:pt x="243" y="45"/>
                    </a:lnTo>
                    <a:lnTo>
                      <a:pt x="240" y="45"/>
                    </a:lnTo>
                    <a:lnTo>
                      <a:pt x="234" y="46"/>
                    </a:lnTo>
                    <a:lnTo>
                      <a:pt x="230" y="46"/>
                    </a:lnTo>
                    <a:lnTo>
                      <a:pt x="230" y="45"/>
                    </a:lnTo>
                    <a:lnTo>
                      <a:pt x="226" y="42"/>
                    </a:lnTo>
                    <a:lnTo>
                      <a:pt x="225" y="39"/>
                    </a:lnTo>
                    <a:lnTo>
                      <a:pt x="224" y="38"/>
                    </a:lnTo>
                    <a:lnTo>
                      <a:pt x="204" y="39"/>
                    </a:lnTo>
                    <a:lnTo>
                      <a:pt x="188" y="4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15" name="Freeform 645">
                <a:extLst>
                  <a:ext uri="{FF2B5EF4-FFF2-40B4-BE49-F238E27FC236}">
                    <a16:creationId xmlns:a16="http://schemas.microsoft.com/office/drawing/2014/main" id="{F4203795-8709-98A7-7BE5-F03E29A3E6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8" y="924"/>
                <a:ext cx="164" cy="101"/>
              </a:xfrm>
              <a:custGeom>
                <a:avLst/>
                <a:gdLst>
                  <a:gd name="T0" fmla="*/ 116 w 658"/>
                  <a:gd name="T1" fmla="*/ 233 h 404"/>
                  <a:gd name="T2" fmla="*/ 98 w 658"/>
                  <a:gd name="T3" fmla="*/ 257 h 404"/>
                  <a:gd name="T4" fmla="*/ 84 w 658"/>
                  <a:gd name="T5" fmla="*/ 262 h 404"/>
                  <a:gd name="T6" fmla="*/ 63 w 658"/>
                  <a:gd name="T7" fmla="*/ 267 h 404"/>
                  <a:gd name="T8" fmla="*/ 55 w 658"/>
                  <a:gd name="T9" fmla="*/ 267 h 404"/>
                  <a:gd name="T10" fmla="*/ 2 w 658"/>
                  <a:gd name="T11" fmla="*/ 268 h 404"/>
                  <a:gd name="T12" fmla="*/ 10 w 658"/>
                  <a:gd name="T13" fmla="*/ 276 h 404"/>
                  <a:gd name="T14" fmla="*/ 40 w 658"/>
                  <a:gd name="T15" fmla="*/ 290 h 404"/>
                  <a:gd name="T16" fmla="*/ 83 w 658"/>
                  <a:gd name="T17" fmla="*/ 290 h 404"/>
                  <a:gd name="T18" fmla="*/ 105 w 658"/>
                  <a:gd name="T19" fmla="*/ 308 h 404"/>
                  <a:gd name="T20" fmla="*/ 129 w 658"/>
                  <a:gd name="T21" fmla="*/ 339 h 404"/>
                  <a:gd name="T22" fmla="*/ 139 w 658"/>
                  <a:gd name="T23" fmla="*/ 338 h 404"/>
                  <a:gd name="T24" fmla="*/ 157 w 658"/>
                  <a:gd name="T25" fmla="*/ 335 h 404"/>
                  <a:gd name="T26" fmla="*/ 150 w 658"/>
                  <a:gd name="T27" fmla="*/ 347 h 404"/>
                  <a:gd name="T28" fmla="*/ 172 w 658"/>
                  <a:gd name="T29" fmla="*/ 384 h 404"/>
                  <a:gd name="T30" fmla="*/ 193 w 658"/>
                  <a:gd name="T31" fmla="*/ 361 h 404"/>
                  <a:gd name="T32" fmla="*/ 197 w 658"/>
                  <a:gd name="T33" fmla="*/ 321 h 404"/>
                  <a:gd name="T34" fmla="*/ 234 w 658"/>
                  <a:gd name="T35" fmla="*/ 334 h 404"/>
                  <a:gd name="T36" fmla="*/ 257 w 658"/>
                  <a:gd name="T37" fmla="*/ 329 h 404"/>
                  <a:gd name="T38" fmla="*/ 285 w 658"/>
                  <a:gd name="T39" fmla="*/ 339 h 404"/>
                  <a:gd name="T40" fmla="*/ 316 w 658"/>
                  <a:gd name="T41" fmla="*/ 350 h 404"/>
                  <a:gd name="T42" fmla="*/ 343 w 658"/>
                  <a:gd name="T43" fmla="*/ 347 h 404"/>
                  <a:gd name="T44" fmla="*/ 375 w 658"/>
                  <a:gd name="T45" fmla="*/ 371 h 404"/>
                  <a:gd name="T46" fmla="*/ 403 w 658"/>
                  <a:gd name="T47" fmla="*/ 397 h 404"/>
                  <a:gd name="T48" fmla="*/ 414 w 658"/>
                  <a:gd name="T49" fmla="*/ 382 h 404"/>
                  <a:gd name="T50" fmla="*/ 422 w 658"/>
                  <a:gd name="T51" fmla="*/ 370 h 404"/>
                  <a:gd name="T52" fmla="*/ 436 w 658"/>
                  <a:gd name="T53" fmla="*/ 349 h 404"/>
                  <a:gd name="T54" fmla="*/ 468 w 658"/>
                  <a:gd name="T55" fmla="*/ 359 h 404"/>
                  <a:gd name="T56" fmla="*/ 496 w 658"/>
                  <a:gd name="T57" fmla="*/ 361 h 404"/>
                  <a:gd name="T58" fmla="*/ 516 w 658"/>
                  <a:gd name="T59" fmla="*/ 343 h 404"/>
                  <a:gd name="T60" fmla="*/ 549 w 658"/>
                  <a:gd name="T61" fmla="*/ 313 h 404"/>
                  <a:gd name="T62" fmla="*/ 578 w 658"/>
                  <a:gd name="T63" fmla="*/ 310 h 404"/>
                  <a:gd name="T64" fmla="*/ 576 w 658"/>
                  <a:gd name="T65" fmla="*/ 289 h 404"/>
                  <a:gd name="T66" fmla="*/ 655 w 658"/>
                  <a:gd name="T67" fmla="*/ 258 h 404"/>
                  <a:gd name="T68" fmla="*/ 636 w 658"/>
                  <a:gd name="T69" fmla="*/ 246 h 404"/>
                  <a:gd name="T70" fmla="*/ 604 w 658"/>
                  <a:gd name="T71" fmla="*/ 241 h 404"/>
                  <a:gd name="T72" fmla="*/ 599 w 658"/>
                  <a:gd name="T73" fmla="*/ 215 h 404"/>
                  <a:gd name="T74" fmla="*/ 559 w 658"/>
                  <a:gd name="T75" fmla="*/ 186 h 404"/>
                  <a:gd name="T76" fmla="*/ 562 w 658"/>
                  <a:gd name="T77" fmla="*/ 162 h 404"/>
                  <a:gd name="T78" fmla="*/ 581 w 658"/>
                  <a:gd name="T79" fmla="*/ 137 h 404"/>
                  <a:gd name="T80" fmla="*/ 570 w 658"/>
                  <a:gd name="T81" fmla="*/ 113 h 404"/>
                  <a:gd name="T82" fmla="*/ 549 w 658"/>
                  <a:gd name="T83" fmla="*/ 97 h 404"/>
                  <a:gd name="T84" fmla="*/ 538 w 658"/>
                  <a:gd name="T85" fmla="*/ 82 h 404"/>
                  <a:gd name="T86" fmla="*/ 517 w 658"/>
                  <a:gd name="T87" fmla="*/ 44 h 404"/>
                  <a:gd name="T88" fmla="*/ 501 w 658"/>
                  <a:gd name="T89" fmla="*/ 3 h 404"/>
                  <a:gd name="T90" fmla="*/ 467 w 658"/>
                  <a:gd name="T91" fmla="*/ 8 h 404"/>
                  <a:gd name="T92" fmla="*/ 461 w 658"/>
                  <a:gd name="T93" fmla="*/ 40 h 404"/>
                  <a:gd name="T94" fmla="*/ 412 w 658"/>
                  <a:gd name="T95" fmla="*/ 32 h 404"/>
                  <a:gd name="T96" fmla="*/ 379 w 658"/>
                  <a:gd name="T97" fmla="*/ 26 h 404"/>
                  <a:gd name="T98" fmla="*/ 364 w 658"/>
                  <a:gd name="T99" fmla="*/ 33 h 404"/>
                  <a:gd name="T100" fmla="*/ 344 w 658"/>
                  <a:gd name="T101" fmla="*/ 40 h 404"/>
                  <a:gd name="T102" fmla="*/ 313 w 658"/>
                  <a:gd name="T103" fmla="*/ 64 h 404"/>
                  <a:gd name="T104" fmla="*/ 273 w 658"/>
                  <a:gd name="T105" fmla="*/ 92 h 404"/>
                  <a:gd name="T106" fmla="*/ 235 w 658"/>
                  <a:gd name="T107" fmla="*/ 90 h 404"/>
                  <a:gd name="T108" fmla="*/ 218 w 658"/>
                  <a:gd name="T109" fmla="*/ 96 h 404"/>
                  <a:gd name="T110" fmla="*/ 234 w 658"/>
                  <a:gd name="T111" fmla="*/ 145 h 404"/>
                  <a:gd name="T112" fmla="*/ 220 w 658"/>
                  <a:gd name="T113" fmla="*/ 165 h 404"/>
                  <a:gd name="T114" fmla="*/ 193 w 658"/>
                  <a:gd name="T115" fmla="*/ 166 h 404"/>
                  <a:gd name="T116" fmla="*/ 175 w 658"/>
                  <a:gd name="T117" fmla="*/ 198 h 404"/>
                  <a:gd name="T118" fmla="*/ 107 w 658"/>
                  <a:gd name="T119" fmla="*/ 201 h 4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658" h="404">
                    <a:moveTo>
                      <a:pt x="104" y="204"/>
                    </a:moveTo>
                    <a:lnTo>
                      <a:pt x="104" y="205"/>
                    </a:lnTo>
                    <a:lnTo>
                      <a:pt x="105" y="212"/>
                    </a:lnTo>
                    <a:lnTo>
                      <a:pt x="108" y="216"/>
                    </a:lnTo>
                    <a:lnTo>
                      <a:pt x="110" y="222"/>
                    </a:lnTo>
                    <a:lnTo>
                      <a:pt x="116" y="233"/>
                    </a:lnTo>
                    <a:lnTo>
                      <a:pt x="116" y="234"/>
                    </a:lnTo>
                    <a:lnTo>
                      <a:pt x="115" y="239"/>
                    </a:lnTo>
                    <a:lnTo>
                      <a:pt x="115" y="240"/>
                    </a:lnTo>
                    <a:lnTo>
                      <a:pt x="107" y="255"/>
                    </a:lnTo>
                    <a:lnTo>
                      <a:pt x="101" y="255"/>
                    </a:lnTo>
                    <a:lnTo>
                      <a:pt x="98" y="257"/>
                    </a:lnTo>
                    <a:lnTo>
                      <a:pt x="97" y="257"/>
                    </a:lnTo>
                    <a:lnTo>
                      <a:pt x="96" y="255"/>
                    </a:lnTo>
                    <a:lnTo>
                      <a:pt x="93" y="254"/>
                    </a:lnTo>
                    <a:lnTo>
                      <a:pt x="91" y="255"/>
                    </a:lnTo>
                    <a:lnTo>
                      <a:pt x="90" y="255"/>
                    </a:lnTo>
                    <a:lnTo>
                      <a:pt x="84" y="262"/>
                    </a:lnTo>
                    <a:lnTo>
                      <a:pt x="81" y="265"/>
                    </a:lnTo>
                    <a:lnTo>
                      <a:pt x="81" y="267"/>
                    </a:lnTo>
                    <a:lnTo>
                      <a:pt x="76" y="268"/>
                    </a:lnTo>
                    <a:lnTo>
                      <a:pt x="67" y="268"/>
                    </a:lnTo>
                    <a:lnTo>
                      <a:pt x="65" y="267"/>
                    </a:lnTo>
                    <a:lnTo>
                      <a:pt x="63" y="267"/>
                    </a:lnTo>
                    <a:lnTo>
                      <a:pt x="63" y="265"/>
                    </a:lnTo>
                    <a:lnTo>
                      <a:pt x="62" y="264"/>
                    </a:lnTo>
                    <a:lnTo>
                      <a:pt x="62" y="261"/>
                    </a:lnTo>
                    <a:lnTo>
                      <a:pt x="60" y="260"/>
                    </a:lnTo>
                    <a:lnTo>
                      <a:pt x="56" y="265"/>
                    </a:lnTo>
                    <a:lnTo>
                      <a:pt x="55" y="267"/>
                    </a:lnTo>
                    <a:lnTo>
                      <a:pt x="45" y="269"/>
                    </a:lnTo>
                    <a:lnTo>
                      <a:pt x="37" y="269"/>
                    </a:lnTo>
                    <a:lnTo>
                      <a:pt x="14" y="265"/>
                    </a:lnTo>
                    <a:lnTo>
                      <a:pt x="6" y="265"/>
                    </a:lnTo>
                    <a:lnTo>
                      <a:pt x="2" y="267"/>
                    </a:lnTo>
                    <a:lnTo>
                      <a:pt x="2" y="268"/>
                    </a:lnTo>
                    <a:lnTo>
                      <a:pt x="0" y="268"/>
                    </a:lnTo>
                    <a:lnTo>
                      <a:pt x="0" y="275"/>
                    </a:lnTo>
                    <a:lnTo>
                      <a:pt x="2" y="275"/>
                    </a:lnTo>
                    <a:lnTo>
                      <a:pt x="2" y="277"/>
                    </a:lnTo>
                    <a:lnTo>
                      <a:pt x="3" y="277"/>
                    </a:lnTo>
                    <a:lnTo>
                      <a:pt x="10" y="276"/>
                    </a:lnTo>
                    <a:lnTo>
                      <a:pt x="14" y="276"/>
                    </a:lnTo>
                    <a:lnTo>
                      <a:pt x="19" y="277"/>
                    </a:lnTo>
                    <a:lnTo>
                      <a:pt x="36" y="289"/>
                    </a:lnTo>
                    <a:lnTo>
                      <a:pt x="36" y="290"/>
                    </a:lnTo>
                    <a:lnTo>
                      <a:pt x="37" y="289"/>
                    </a:lnTo>
                    <a:lnTo>
                      <a:pt x="40" y="290"/>
                    </a:lnTo>
                    <a:lnTo>
                      <a:pt x="48" y="293"/>
                    </a:lnTo>
                    <a:lnTo>
                      <a:pt x="56" y="293"/>
                    </a:lnTo>
                    <a:lnTo>
                      <a:pt x="59" y="290"/>
                    </a:lnTo>
                    <a:lnTo>
                      <a:pt x="67" y="287"/>
                    </a:lnTo>
                    <a:lnTo>
                      <a:pt x="74" y="286"/>
                    </a:lnTo>
                    <a:lnTo>
                      <a:pt x="83" y="290"/>
                    </a:lnTo>
                    <a:lnTo>
                      <a:pt x="84" y="294"/>
                    </a:lnTo>
                    <a:lnTo>
                      <a:pt x="84" y="297"/>
                    </a:lnTo>
                    <a:lnTo>
                      <a:pt x="100" y="294"/>
                    </a:lnTo>
                    <a:lnTo>
                      <a:pt x="103" y="299"/>
                    </a:lnTo>
                    <a:lnTo>
                      <a:pt x="105" y="306"/>
                    </a:lnTo>
                    <a:lnTo>
                      <a:pt x="105" y="308"/>
                    </a:lnTo>
                    <a:lnTo>
                      <a:pt x="107" y="311"/>
                    </a:lnTo>
                    <a:lnTo>
                      <a:pt x="116" y="320"/>
                    </a:lnTo>
                    <a:lnTo>
                      <a:pt x="123" y="331"/>
                    </a:lnTo>
                    <a:lnTo>
                      <a:pt x="125" y="336"/>
                    </a:lnTo>
                    <a:lnTo>
                      <a:pt x="127" y="339"/>
                    </a:lnTo>
                    <a:lnTo>
                      <a:pt x="129" y="339"/>
                    </a:lnTo>
                    <a:lnTo>
                      <a:pt x="129" y="342"/>
                    </a:lnTo>
                    <a:lnTo>
                      <a:pt x="130" y="339"/>
                    </a:lnTo>
                    <a:lnTo>
                      <a:pt x="130" y="332"/>
                    </a:lnTo>
                    <a:lnTo>
                      <a:pt x="134" y="332"/>
                    </a:lnTo>
                    <a:lnTo>
                      <a:pt x="137" y="338"/>
                    </a:lnTo>
                    <a:lnTo>
                      <a:pt x="139" y="338"/>
                    </a:lnTo>
                    <a:lnTo>
                      <a:pt x="140" y="339"/>
                    </a:lnTo>
                    <a:lnTo>
                      <a:pt x="142" y="339"/>
                    </a:lnTo>
                    <a:lnTo>
                      <a:pt x="151" y="335"/>
                    </a:lnTo>
                    <a:lnTo>
                      <a:pt x="151" y="334"/>
                    </a:lnTo>
                    <a:lnTo>
                      <a:pt x="154" y="334"/>
                    </a:lnTo>
                    <a:lnTo>
                      <a:pt x="157" y="335"/>
                    </a:lnTo>
                    <a:lnTo>
                      <a:pt x="158" y="335"/>
                    </a:lnTo>
                    <a:lnTo>
                      <a:pt x="158" y="336"/>
                    </a:lnTo>
                    <a:lnTo>
                      <a:pt x="160" y="338"/>
                    </a:lnTo>
                    <a:lnTo>
                      <a:pt x="160" y="345"/>
                    </a:lnTo>
                    <a:lnTo>
                      <a:pt x="157" y="347"/>
                    </a:lnTo>
                    <a:lnTo>
                      <a:pt x="150" y="347"/>
                    </a:lnTo>
                    <a:lnTo>
                      <a:pt x="143" y="350"/>
                    </a:lnTo>
                    <a:lnTo>
                      <a:pt x="144" y="356"/>
                    </a:lnTo>
                    <a:lnTo>
                      <a:pt x="147" y="360"/>
                    </a:lnTo>
                    <a:lnTo>
                      <a:pt x="170" y="380"/>
                    </a:lnTo>
                    <a:lnTo>
                      <a:pt x="171" y="382"/>
                    </a:lnTo>
                    <a:lnTo>
                      <a:pt x="172" y="384"/>
                    </a:lnTo>
                    <a:lnTo>
                      <a:pt x="174" y="384"/>
                    </a:lnTo>
                    <a:lnTo>
                      <a:pt x="174" y="382"/>
                    </a:lnTo>
                    <a:lnTo>
                      <a:pt x="175" y="381"/>
                    </a:lnTo>
                    <a:lnTo>
                      <a:pt x="185" y="367"/>
                    </a:lnTo>
                    <a:lnTo>
                      <a:pt x="189" y="363"/>
                    </a:lnTo>
                    <a:lnTo>
                      <a:pt x="193" y="361"/>
                    </a:lnTo>
                    <a:lnTo>
                      <a:pt x="194" y="360"/>
                    </a:lnTo>
                    <a:lnTo>
                      <a:pt x="197" y="354"/>
                    </a:lnTo>
                    <a:lnTo>
                      <a:pt x="187" y="345"/>
                    </a:lnTo>
                    <a:lnTo>
                      <a:pt x="187" y="342"/>
                    </a:lnTo>
                    <a:lnTo>
                      <a:pt x="189" y="339"/>
                    </a:lnTo>
                    <a:lnTo>
                      <a:pt x="197" y="321"/>
                    </a:lnTo>
                    <a:lnTo>
                      <a:pt x="207" y="320"/>
                    </a:lnTo>
                    <a:lnTo>
                      <a:pt x="221" y="321"/>
                    </a:lnTo>
                    <a:lnTo>
                      <a:pt x="224" y="321"/>
                    </a:lnTo>
                    <a:lnTo>
                      <a:pt x="225" y="322"/>
                    </a:lnTo>
                    <a:lnTo>
                      <a:pt x="231" y="336"/>
                    </a:lnTo>
                    <a:lnTo>
                      <a:pt x="234" y="334"/>
                    </a:lnTo>
                    <a:lnTo>
                      <a:pt x="237" y="334"/>
                    </a:lnTo>
                    <a:lnTo>
                      <a:pt x="246" y="331"/>
                    </a:lnTo>
                    <a:lnTo>
                      <a:pt x="249" y="332"/>
                    </a:lnTo>
                    <a:lnTo>
                      <a:pt x="250" y="332"/>
                    </a:lnTo>
                    <a:lnTo>
                      <a:pt x="252" y="331"/>
                    </a:lnTo>
                    <a:lnTo>
                      <a:pt x="257" y="329"/>
                    </a:lnTo>
                    <a:lnTo>
                      <a:pt x="271" y="332"/>
                    </a:lnTo>
                    <a:lnTo>
                      <a:pt x="277" y="338"/>
                    </a:lnTo>
                    <a:lnTo>
                      <a:pt x="280" y="338"/>
                    </a:lnTo>
                    <a:lnTo>
                      <a:pt x="284" y="339"/>
                    </a:lnTo>
                    <a:lnTo>
                      <a:pt x="284" y="338"/>
                    </a:lnTo>
                    <a:lnTo>
                      <a:pt x="285" y="339"/>
                    </a:lnTo>
                    <a:lnTo>
                      <a:pt x="298" y="339"/>
                    </a:lnTo>
                    <a:lnTo>
                      <a:pt x="306" y="345"/>
                    </a:lnTo>
                    <a:lnTo>
                      <a:pt x="312" y="350"/>
                    </a:lnTo>
                    <a:lnTo>
                      <a:pt x="312" y="352"/>
                    </a:lnTo>
                    <a:lnTo>
                      <a:pt x="316" y="352"/>
                    </a:lnTo>
                    <a:lnTo>
                      <a:pt x="316" y="350"/>
                    </a:lnTo>
                    <a:lnTo>
                      <a:pt x="319" y="350"/>
                    </a:lnTo>
                    <a:lnTo>
                      <a:pt x="324" y="353"/>
                    </a:lnTo>
                    <a:lnTo>
                      <a:pt x="330" y="357"/>
                    </a:lnTo>
                    <a:lnTo>
                      <a:pt x="334" y="353"/>
                    </a:lnTo>
                    <a:lnTo>
                      <a:pt x="340" y="350"/>
                    </a:lnTo>
                    <a:lnTo>
                      <a:pt x="343" y="347"/>
                    </a:lnTo>
                    <a:lnTo>
                      <a:pt x="355" y="360"/>
                    </a:lnTo>
                    <a:lnTo>
                      <a:pt x="361" y="361"/>
                    </a:lnTo>
                    <a:lnTo>
                      <a:pt x="364" y="361"/>
                    </a:lnTo>
                    <a:lnTo>
                      <a:pt x="371" y="366"/>
                    </a:lnTo>
                    <a:lnTo>
                      <a:pt x="372" y="368"/>
                    </a:lnTo>
                    <a:lnTo>
                      <a:pt x="375" y="371"/>
                    </a:lnTo>
                    <a:lnTo>
                      <a:pt x="375" y="381"/>
                    </a:lnTo>
                    <a:lnTo>
                      <a:pt x="383" y="388"/>
                    </a:lnTo>
                    <a:lnTo>
                      <a:pt x="397" y="392"/>
                    </a:lnTo>
                    <a:lnTo>
                      <a:pt x="398" y="392"/>
                    </a:lnTo>
                    <a:lnTo>
                      <a:pt x="403" y="395"/>
                    </a:lnTo>
                    <a:lnTo>
                      <a:pt x="403" y="397"/>
                    </a:lnTo>
                    <a:lnTo>
                      <a:pt x="407" y="392"/>
                    </a:lnTo>
                    <a:lnTo>
                      <a:pt x="408" y="392"/>
                    </a:lnTo>
                    <a:lnTo>
                      <a:pt x="431" y="404"/>
                    </a:lnTo>
                    <a:lnTo>
                      <a:pt x="432" y="404"/>
                    </a:lnTo>
                    <a:lnTo>
                      <a:pt x="422" y="394"/>
                    </a:lnTo>
                    <a:lnTo>
                      <a:pt x="414" y="382"/>
                    </a:lnTo>
                    <a:lnTo>
                      <a:pt x="411" y="377"/>
                    </a:lnTo>
                    <a:lnTo>
                      <a:pt x="411" y="371"/>
                    </a:lnTo>
                    <a:lnTo>
                      <a:pt x="414" y="370"/>
                    </a:lnTo>
                    <a:lnTo>
                      <a:pt x="415" y="368"/>
                    </a:lnTo>
                    <a:lnTo>
                      <a:pt x="421" y="368"/>
                    </a:lnTo>
                    <a:lnTo>
                      <a:pt x="422" y="370"/>
                    </a:lnTo>
                    <a:lnTo>
                      <a:pt x="424" y="370"/>
                    </a:lnTo>
                    <a:lnTo>
                      <a:pt x="435" y="366"/>
                    </a:lnTo>
                    <a:lnTo>
                      <a:pt x="438" y="363"/>
                    </a:lnTo>
                    <a:lnTo>
                      <a:pt x="438" y="357"/>
                    </a:lnTo>
                    <a:lnTo>
                      <a:pt x="434" y="352"/>
                    </a:lnTo>
                    <a:lnTo>
                      <a:pt x="436" y="349"/>
                    </a:lnTo>
                    <a:lnTo>
                      <a:pt x="439" y="352"/>
                    </a:lnTo>
                    <a:lnTo>
                      <a:pt x="456" y="359"/>
                    </a:lnTo>
                    <a:lnTo>
                      <a:pt x="456" y="360"/>
                    </a:lnTo>
                    <a:lnTo>
                      <a:pt x="458" y="364"/>
                    </a:lnTo>
                    <a:lnTo>
                      <a:pt x="460" y="363"/>
                    </a:lnTo>
                    <a:lnTo>
                      <a:pt x="468" y="359"/>
                    </a:lnTo>
                    <a:lnTo>
                      <a:pt x="484" y="356"/>
                    </a:lnTo>
                    <a:lnTo>
                      <a:pt x="488" y="359"/>
                    </a:lnTo>
                    <a:lnTo>
                      <a:pt x="491" y="360"/>
                    </a:lnTo>
                    <a:lnTo>
                      <a:pt x="495" y="364"/>
                    </a:lnTo>
                    <a:lnTo>
                      <a:pt x="495" y="363"/>
                    </a:lnTo>
                    <a:lnTo>
                      <a:pt x="496" y="361"/>
                    </a:lnTo>
                    <a:lnTo>
                      <a:pt x="498" y="361"/>
                    </a:lnTo>
                    <a:lnTo>
                      <a:pt x="501" y="360"/>
                    </a:lnTo>
                    <a:lnTo>
                      <a:pt x="502" y="360"/>
                    </a:lnTo>
                    <a:lnTo>
                      <a:pt x="508" y="359"/>
                    </a:lnTo>
                    <a:lnTo>
                      <a:pt x="510" y="354"/>
                    </a:lnTo>
                    <a:lnTo>
                      <a:pt x="516" y="343"/>
                    </a:lnTo>
                    <a:lnTo>
                      <a:pt x="516" y="342"/>
                    </a:lnTo>
                    <a:lnTo>
                      <a:pt x="530" y="329"/>
                    </a:lnTo>
                    <a:lnTo>
                      <a:pt x="542" y="321"/>
                    </a:lnTo>
                    <a:lnTo>
                      <a:pt x="545" y="320"/>
                    </a:lnTo>
                    <a:lnTo>
                      <a:pt x="548" y="314"/>
                    </a:lnTo>
                    <a:lnTo>
                      <a:pt x="549" y="313"/>
                    </a:lnTo>
                    <a:lnTo>
                      <a:pt x="551" y="308"/>
                    </a:lnTo>
                    <a:lnTo>
                      <a:pt x="549" y="306"/>
                    </a:lnTo>
                    <a:lnTo>
                      <a:pt x="551" y="306"/>
                    </a:lnTo>
                    <a:lnTo>
                      <a:pt x="561" y="303"/>
                    </a:lnTo>
                    <a:lnTo>
                      <a:pt x="573" y="301"/>
                    </a:lnTo>
                    <a:lnTo>
                      <a:pt x="578" y="310"/>
                    </a:lnTo>
                    <a:lnTo>
                      <a:pt x="580" y="310"/>
                    </a:lnTo>
                    <a:lnTo>
                      <a:pt x="578" y="307"/>
                    </a:lnTo>
                    <a:lnTo>
                      <a:pt x="576" y="297"/>
                    </a:lnTo>
                    <a:lnTo>
                      <a:pt x="576" y="292"/>
                    </a:lnTo>
                    <a:lnTo>
                      <a:pt x="575" y="289"/>
                    </a:lnTo>
                    <a:lnTo>
                      <a:pt x="576" y="289"/>
                    </a:lnTo>
                    <a:lnTo>
                      <a:pt x="591" y="280"/>
                    </a:lnTo>
                    <a:lnTo>
                      <a:pt x="622" y="268"/>
                    </a:lnTo>
                    <a:lnTo>
                      <a:pt x="640" y="265"/>
                    </a:lnTo>
                    <a:lnTo>
                      <a:pt x="647" y="264"/>
                    </a:lnTo>
                    <a:lnTo>
                      <a:pt x="648" y="264"/>
                    </a:lnTo>
                    <a:lnTo>
                      <a:pt x="655" y="258"/>
                    </a:lnTo>
                    <a:lnTo>
                      <a:pt x="657" y="255"/>
                    </a:lnTo>
                    <a:lnTo>
                      <a:pt x="657" y="251"/>
                    </a:lnTo>
                    <a:lnTo>
                      <a:pt x="658" y="248"/>
                    </a:lnTo>
                    <a:lnTo>
                      <a:pt x="654" y="248"/>
                    </a:lnTo>
                    <a:lnTo>
                      <a:pt x="637" y="246"/>
                    </a:lnTo>
                    <a:lnTo>
                      <a:pt x="636" y="246"/>
                    </a:lnTo>
                    <a:lnTo>
                      <a:pt x="632" y="244"/>
                    </a:lnTo>
                    <a:lnTo>
                      <a:pt x="625" y="244"/>
                    </a:lnTo>
                    <a:lnTo>
                      <a:pt x="615" y="248"/>
                    </a:lnTo>
                    <a:lnTo>
                      <a:pt x="609" y="247"/>
                    </a:lnTo>
                    <a:lnTo>
                      <a:pt x="604" y="244"/>
                    </a:lnTo>
                    <a:lnTo>
                      <a:pt x="604" y="241"/>
                    </a:lnTo>
                    <a:lnTo>
                      <a:pt x="602" y="232"/>
                    </a:lnTo>
                    <a:lnTo>
                      <a:pt x="602" y="220"/>
                    </a:lnTo>
                    <a:lnTo>
                      <a:pt x="604" y="219"/>
                    </a:lnTo>
                    <a:lnTo>
                      <a:pt x="604" y="213"/>
                    </a:lnTo>
                    <a:lnTo>
                      <a:pt x="602" y="213"/>
                    </a:lnTo>
                    <a:lnTo>
                      <a:pt x="599" y="215"/>
                    </a:lnTo>
                    <a:lnTo>
                      <a:pt x="587" y="213"/>
                    </a:lnTo>
                    <a:lnTo>
                      <a:pt x="578" y="215"/>
                    </a:lnTo>
                    <a:lnTo>
                      <a:pt x="575" y="215"/>
                    </a:lnTo>
                    <a:lnTo>
                      <a:pt x="575" y="188"/>
                    </a:lnTo>
                    <a:lnTo>
                      <a:pt x="572" y="186"/>
                    </a:lnTo>
                    <a:lnTo>
                      <a:pt x="559" y="186"/>
                    </a:lnTo>
                    <a:lnTo>
                      <a:pt x="558" y="187"/>
                    </a:lnTo>
                    <a:lnTo>
                      <a:pt x="558" y="184"/>
                    </a:lnTo>
                    <a:lnTo>
                      <a:pt x="559" y="180"/>
                    </a:lnTo>
                    <a:lnTo>
                      <a:pt x="559" y="176"/>
                    </a:lnTo>
                    <a:lnTo>
                      <a:pt x="562" y="166"/>
                    </a:lnTo>
                    <a:lnTo>
                      <a:pt x="562" y="162"/>
                    </a:lnTo>
                    <a:lnTo>
                      <a:pt x="568" y="160"/>
                    </a:lnTo>
                    <a:lnTo>
                      <a:pt x="580" y="160"/>
                    </a:lnTo>
                    <a:lnTo>
                      <a:pt x="580" y="157"/>
                    </a:lnTo>
                    <a:lnTo>
                      <a:pt x="578" y="149"/>
                    </a:lnTo>
                    <a:lnTo>
                      <a:pt x="578" y="137"/>
                    </a:lnTo>
                    <a:lnTo>
                      <a:pt x="581" y="137"/>
                    </a:lnTo>
                    <a:lnTo>
                      <a:pt x="580" y="134"/>
                    </a:lnTo>
                    <a:lnTo>
                      <a:pt x="581" y="133"/>
                    </a:lnTo>
                    <a:lnTo>
                      <a:pt x="581" y="131"/>
                    </a:lnTo>
                    <a:lnTo>
                      <a:pt x="580" y="128"/>
                    </a:lnTo>
                    <a:lnTo>
                      <a:pt x="576" y="121"/>
                    </a:lnTo>
                    <a:lnTo>
                      <a:pt x="570" y="113"/>
                    </a:lnTo>
                    <a:lnTo>
                      <a:pt x="561" y="110"/>
                    </a:lnTo>
                    <a:lnTo>
                      <a:pt x="558" y="109"/>
                    </a:lnTo>
                    <a:lnTo>
                      <a:pt x="548" y="107"/>
                    </a:lnTo>
                    <a:lnTo>
                      <a:pt x="545" y="107"/>
                    </a:lnTo>
                    <a:lnTo>
                      <a:pt x="545" y="104"/>
                    </a:lnTo>
                    <a:lnTo>
                      <a:pt x="549" y="97"/>
                    </a:lnTo>
                    <a:lnTo>
                      <a:pt x="549" y="95"/>
                    </a:lnTo>
                    <a:lnTo>
                      <a:pt x="548" y="89"/>
                    </a:lnTo>
                    <a:lnTo>
                      <a:pt x="547" y="89"/>
                    </a:lnTo>
                    <a:lnTo>
                      <a:pt x="547" y="88"/>
                    </a:lnTo>
                    <a:lnTo>
                      <a:pt x="541" y="85"/>
                    </a:lnTo>
                    <a:lnTo>
                      <a:pt x="538" y="82"/>
                    </a:lnTo>
                    <a:lnTo>
                      <a:pt x="530" y="78"/>
                    </a:lnTo>
                    <a:lnTo>
                      <a:pt x="530" y="70"/>
                    </a:lnTo>
                    <a:lnTo>
                      <a:pt x="537" y="64"/>
                    </a:lnTo>
                    <a:lnTo>
                      <a:pt x="537" y="56"/>
                    </a:lnTo>
                    <a:lnTo>
                      <a:pt x="517" y="49"/>
                    </a:lnTo>
                    <a:lnTo>
                      <a:pt x="517" y="44"/>
                    </a:lnTo>
                    <a:lnTo>
                      <a:pt x="520" y="36"/>
                    </a:lnTo>
                    <a:lnTo>
                      <a:pt x="521" y="9"/>
                    </a:lnTo>
                    <a:lnTo>
                      <a:pt x="520" y="8"/>
                    </a:lnTo>
                    <a:lnTo>
                      <a:pt x="518" y="4"/>
                    </a:lnTo>
                    <a:lnTo>
                      <a:pt x="513" y="3"/>
                    </a:lnTo>
                    <a:lnTo>
                      <a:pt x="501" y="3"/>
                    </a:lnTo>
                    <a:lnTo>
                      <a:pt x="494" y="1"/>
                    </a:lnTo>
                    <a:lnTo>
                      <a:pt x="485" y="1"/>
                    </a:lnTo>
                    <a:lnTo>
                      <a:pt x="477" y="0"/>
                    </a:lnTo>
                    <a:lnTo>
                      <a:pt x="467" y="3"/>
                    </a:lnTo>
                    <a:lnTo>
                      <a:pt x="467" y="6"/>
                    </a:lnTo>
                    <a:lnTo>
                      <a:pt x="467" y="8"/>
                    </a:lnTo>
                    <a:lnTo>
                      <a:pt x="470" y="37"/>
                    </a:lnTo>
                    <a:lnTo>
                      <a:pt x="470" y="40"/>
                    </a:lnTo>
                    <a:lnTo>
                      <a:pt x="471" y="42"/>
                    </a:lnTo>
                    <a:lnTo>
                      <a:pt x="464" y="42"/>
                    </a:lnTo>
                    <a:lnTo>
                      <a:pt x="463" y="40"/>
                    </a:lnTo>
                    <a:lnTo>
                      <a:pt x="461" y="40"/>
                    </a:lnTo>
                    <a:lnTo>
                      <a:pt x="460" y="37"/>
                    </a:lnTo>
                    <a:lnTo>
                      <a:pt x="450" y="33"/>
                    </a:lnTo>
                    <a:lnTo>
                      <a:pt x="429" y="30"/>
                    </a:lnTo>
                    <a:lnTo>
                      <a:pt x="418" y="32"/>
                    </a:lnTo>
                    <a:lnTo>
                      <a:pt x="414" y="33"/>
                    </a:lnTo>
                    <a:lnTo>
                      <a:pt x="412" y="32"/>
                    </a:lnTo>
                    <a:lnTo>
                      <a:pt x="410" y="26"/>
                    </a:lnTo>
                    <a:lnTo>
                      <a:pt x="397" y="29"/>
                    </a:lnTo>
                    <a:lnTo>
                      <a:pt x="393" y="26"/>
                    </a:lnTo>
                    <a:lnTo>
                      <a:pt x="389" y="25"/>
                    </a:lnTo>
                    <a:lnTo>
                      <a:pt x="384" y="25"/>
                    </a:lnTo>
                    <a:lnTo>
                      <a:pt x="379" y="26"/>
                    </a:lnTo>
                    <a:lnTo>
                      <a:pt x="375" y="29"/>
                    </a:lnTo>
                    <a:lnTo>
                      <a:pt x="374" y="29"/>
                    </a:lnTo>
                    <a:lnTo>
                      <a:pt x="368" y="28"/>
                    </a:lnTo>
                    <a:lnTo>
                      <a:pt x="365" y="25"/>
                    </a:lnTo>
                    <a:lnTo>
                      <a:pt x="365" y="26"/>
                    </a:lnTo>
                    <a:lnTo>
                      <a:pt x="364" y="33"/>
                    </a:lnTo>
                    <a:lnTo>
                      <a:pt x="364" y="36"/>
                    </a:lnTo>
                    <a:lnTo>
                      <a:pt x="359" y="35"/>
                    </a:lnTo>
                    <a:lnTo>
                      <a:pt x="345" y="35"/>
                    </a:lnTo>
                    <a:lnTo>
                      <a:pt x="345" y="36"/>
                    </a:lnTo>
                    <a:lnTo>
                      <a:pt x="344" y="37"/>
                    </a:lnTo>
                    <a:lnTo>
                      <a:pt x="344" y="40"/>
                    </a:lnTo>
                    <a:lnTo>
                      <a:pt x="343" y="42"/>
                    </a:lnTo>
                    <a:lnTo>
                      <a:pt x="338" y="56"/>
                    </a:lnTo>
                    <a:lnTo>
                      <a:pt x="338" y="57"/>
                    </a:lnTo>
                    <a:lnTo>
                      <a:pt x="331" y="59"/>
                    </a:lnTo>
                    <a:lnTo>
                      <a:pt x="327" y="59"/>
                    </a:lnTo>
                    <a:lnTo>
                      <a:pt x="313" y="64"/>
                    </a:lnTo>
                    <a:lnTo>
                      <a:pt x="301" y="79"/>
                    </a:lnTo>
                    <a:lnTo>
                      <a:pt x="295" y="89"/>
                    </a:lnTo>
                    <a:lnTo>
                      <a:pt x="294" y="89"/>
                    </a:lnTo>
                    <a:lnTo>
                      <a:pt x="276" y="85"/>
                    </a:lnTo>
                    <a:lnTo>
                      <a:pt x="276" y="88"/>
                    </a:lnTo>
                    <a:lnTo>
                      <a:pt x="273" y="92"/>
                    </a:lnTo>
                    <a:lnTo>
                      <a:pt x="273" y="93"/>
                    </a:lnTo>
                    <a:lnTo>
                      <a:pt x="269" y="92"/>
                    </a:lnTo>
                    <a:lnTo>
                      <a:pt x="263" y="92"/>
                    </a:lnTo>
                    <a:lnTo>
                      <a:pt x="249" y="89"/>
                    </a:lnTo>
                    <a:lnTo>
                      <a:pt x="239" y="89"/>
                    </a:lnTo>
                    <a:lnTo>
                      <a:pt x="235" y="90"/>
                    </a:lnTo>
                    <a:lnTo>
                      <a:pt x="232" y="90"/>
                    </a:lnTo>
                    <a:lnTo>
                      <a:pt x="228" y="92"/>
                    </a:lnTo>
                    <a:lnTo>
                      <a:pt x="221" y="93"/>
                    </a:lnTo>
                    <a:lnTo>
                      <a:pt x="220" y="95"/>
                    </a:lnTo>
                    <a:lnTo>
                      <a:pt x="218" y="95"/>
                    </a:lnTo>
                    <a:lnTo>
                      <a:pt x="218" y="96"/>
                    </a:lnTo>
                    <a:lnTo>
                      <a:pt x="220" y="96"/>
                    </a:lnTo>
                    <a:lnTo>
                      <a:pt x="223" y="99"/>
                    </a:lnTo>
                    <a:lnTo>
                      <a:pt x="223" y="100"/>
                    </a:lnTo>
                    <a:lnTo>
                      <a:pt x="232" y="141"/>
                    </a:lnTo>
                    <a:lnTo>
                      <a:pt x="232" y="143"/>
                    </a:lnTo>
                    <a:lnTo>
                      <a:pt x="234" y="145"/>
                    </a:lnTo>
                    <a:lnTo>
                      <a:pt x="234" y="155"/>
                    </a:lnTo>
                    <a:lnTo>
                      <a:pt x="230" y="167"/>
                    </a:lnTo>
                    <a:lnTo>
                      <a:pt x="228" y="170"/>
                    </a:lnTo>
                    <a:lnTo>
                      <a:pt x="227" y="170"/>
                    </a:lnTo>
                    <a:lnTo>
                      <a:pt x="224" y="167"/>
                    </a:lnTo>
                    <a:lnTo>
                      <a:pt x="220" y="165"/>
                    </a:lnTo>
                    <a:lnTo>
                      <a:pt x="217" y="167"/>
                    </a:lnTo>
                    <a:lnTo>
                      <a:pt x="197" y="163"/>
                    </a:lnTo>
                    <a:lnTo>
                      <a:pt x="196" y="163"/>
                    </a:lnTo>
                    <a:lnTo>
                      <a:pt x="196" y="165"/>
                    </a:lnTo>
                    <a:lnTo>
                      <a:pt x="194" y="166"/>
                    </a:lnTo>
                    <a:lnTo>
                      <a:pt x="193" y="166"/>
                    </a:lnTo>
                    <a:lnTo>
                      <a:pt x="185" y="179"/>
                    </a:lnTo>
                    <a:lnTo>
                      <a:pt x="185" y="194"/>
                    </a:lnTo>
                    <a:lnTo>
                      <a:pt x="183" y="195"/>
                    </a:lnTo>
                    <a:lnTo>
                      <a:pt x="180" y="197"/>
                    </a:lnTo>
                    <a:lnTo>
                      <a:pt x="178" y="197"/>
                    </a:lnTo>
                    <a:lnTo>
                      <a:pt x="175" y="198"/>
                    </a:lnTo>
                    <a:lnTo>
                      <a:pt x="174" y="190"/>
                    </a:lnTo>
                    <a:lnTo>
                      <a:pt x="168" y="173"/>
                    </a:lnTo>
                    <a:lnTo>
                      <a:pt x="167" y="174"/>
                    </a:lnTo>
                    <a:lnTo>
                      <a:pt x="130" y="188"/>
                    </a:lnTo>
                    <a:lnTo>
                      <a:pt x="129" y="190"/>
                    </a:lnTo>
                    <a:lnTo>
                      <a:pt x="107" y="201"/>
                    </a:lnTo>
                    <a:lnTo>
                      <a:pt x="104" y="20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16" name="Freeform 646">
                <a:extLst>
                  <a:ext uri="{FF2B5EF4-FFF2-40B4-BE49-F238E27FC236}">
                    <a16:creationId xmlns:a16="http://schemas.microsoft.com/office/drawing/2014/main" id="{C7590D10-04FA-1BB6-49A8-505FCD91FC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6" y="765"/>
                <a:ext cx="81" cy="55"/>
              </a:xfrm>
              <a:custGeom>
                <a:avLst/>
                <a:gdLst>
                  <a:gd name="T0" fmla="*/ 274 w 326"/>
                  <a:gd name="T1" fmla="*/ 28 h 219"/>
                  <a:gd name="T2" fmla="*/ 270 w 326"/>
                  <a:gd name="T3" fmla="*/ 41 h 219"/>
                  <a:gd name="T4" fmla="*/ 260 w 326"/>
                  <a:gd name="T5" fmla="*/ 27 h 219"/>
                  <a:gd name="T6" fmla="*/ 257 w 326"/>
                  <a:gd name="T7" fmla="*/ 20 h 219"/>
                  <a:gd name="T8" fmla="*/ 256 w 326"/>
                  <a:gd name="T9" fmla="*/ 27 h 219"/>
                  <a:gd name="T10" fmla="*/ 259 w 326"/>
                  <a:gd name="T11" fmla="*/ 38 h 219"/>
                  <a:gd name="T12" fmla="*/ 245 w 326"/>
                  <a:gd name="T13" fmla="*/ 36 h 219"/>
                  <a:gd name="T14" fmla="*/ 244 w 326"/>
                  <a:gd name="T15" fmla="*/ 46 h 219"/>
                  <a:gd name="T16" fmla="*/ 234 w 326"/>
                  <a:gd name="T17" fmla="*/ 50 h 219"/>
                  <a:gd name="T18" fmla="*/ 232 w 326"/>
                  <a:gd name="T19" fmla="*/ 42 h 219"/>
                  <a:gd name="T20" fmla="*/ 225 w 326"/>
                  <a:gd name="T21" fmla="*/ 50 h 219"/>
                  <a:gd name="T22" fmla="*/ 224 w 326"/>
                  <a:gd name="T23" fmla="*/ 35 h 219"/>
                  <a:gd name="T24" fmla="*/ 232 w 326"/>
                  <a:gd name="T25" fmla="*/ 24 h 219"/>
                  <a:gd name="T26" fmla="*/ 235 w 326"/>
                  <a:gd name="T27" fmla="*/ 15 h 219"/>
                  <a:gd name="T28" fmla="*/ 210 w 326"/>
                  <a:gd name="T29" fmla="*/ 24 h 219"/>
                  <a:gd name="T30" fmla="*/ 190 w 326"/>
                  <a:gd name="T31" fmla="*/ 29 h 219"/>
                  <a:gd name="T32" fmla="*/ 181 w 326"/>
                  <a:gd name="T33" fmla="*/ 44 h 219"/>
                  <a:gd name="T34" fmla="*/ 175 w 326"/>
                  <a:gd name="T35" fmla="*/ 39 h 219"/>
                  <a:gd name="T36" fmla="*/ 188 w 326"/>
                  <a:gd name="T37" fmla="*/ 8 h 219"/>
                  <a:gd name="T38" fmla="*/ 182 w 326"/>
                  <a:gd name="T39" fmla="*/ 1 h 219"/>
                  <a:gd name="T40" fmla="*/ 130 w 326"/>
                  <a:gd name="T41" fmla="*/ 47 h 219"/>
                  <a:gd name="T42" fmla="*/ 96 w 326"/>
                  <a:gd name="T43" fmla="*/ 81 h 219"/>
                  <a:gd name="T44" fmla="*/ 86 w 326"/>
                  <a:gd name="T45" fmla="*/ 91 h 219"/>
                  <a:gd name="T46" fmla="*/ 41 w 326"/>
                  <a:gd name="T47" fmla="*/ 123 h 219"/>
                  <a:gd name="T48" fmla="*/ 6 w 326"/>
                  <a:gd name="T49" fmla="*/ 156 h 219"/>
                  <a:gd name="T50" fmla="*/ 3 w 326"/>
                  <a:gd name="T51" fmla="*/ 169 h 219"/>
                  <a:gd name="T52" fmla="*/ 10 w 326"/>
                  <a:gd name="T53" fmla="*/ 171 h 219"/>
                  <a:gd name="T54" fmla="*/ 17 w 326"/>
                  <a:gd name="T55" fmla="*/ 179 h 219"/>
                  <a:gd name="T56" fmla="*/ 43 w 326"/>
                  <a:gd name="T57" fmla="*/ 195 h 219"/>
                  <a:gd name="T58" fmla="*/ 60 w 326"/>
                  <a:gd name="T59" fmla="*/ 219 h 219"/>
                  <a:gd name="T60" fmla="*/ 79 w 326"/>
                  <a:gd name="T61" fmla="*/ 211 h 219"/>
                  <a:gd name="T62" fmla="*/ 117 w 326"/>
                  <a:gd name="T63" fmla="*/ 198 h 219"/>
                  <a:gd name="T64" fmla="*/ 163 w 326"/>
                  <a:gd name="T65" fmla="*/ 163 h 219"/>
                  <a:gd name="T66" fmla="*/ 151 w 326"/>
                  <a:gd name="T67" fmla="*/ 151 h 219"/>
                  <a:gd name="T68" fmla="*/ 144 w 326"/>
                  <a:gd name="T69" fmla="*/ 134 h 219"/>
                  <a:gd name="T70" fmla="*/ 139 w 326"/>
                  <a:gd name="T71" fmla="*/ 126 h 219"/>
                  <a:gd name="T72" fmla="*/ 181 w 326"/>
                  <a:gd name="T73" fmla="*/ 105 h 219"/>
                  <a:gd name="T74" fmla="*/ 190 w 326"/>
                  <a:gd name="T75" fmla="*/ 113 h 219"/>
                  <a:gd name="T76" fmla="*/ 203 w 326"/>
                  <a:gd name="T77" fmla="*/ 116 h 219"/>
                  <a:gd name="T78" fmla="*/ 221 w 326"/>
                  <a:gd name="T79" fmla="*/ 119 h 219"/>
                  <a:gd name="T80" fmla="*/ 204 w 326"/>
                  <a:gd name="T81" fmla="*/ 151 h 219"/>
                  <a:gd name="T82" fmla="*/ 234 w 326"/>
                  <a:gd name="T83" fmla="*/ 154 h 219"/>
                  <a:gd name="T84" fmla="*/ 255 w 326"/>
                  <a:gd name="T85" fmla="*/ 141 h 219"/>
                  <a:gd name="T86" fmla="*/ 273 w 326"/>
                  <a:gd name="T87" fmla="*/ 147 h 219"/>
                  <a:gd name="T88" fmla="*/ 269 w 326"/>
                  <a:gd name="T89" fmla="*/ 161 h 219"/>
                  <a:gd name="T90" fmla="*/ 267 w 326"/>
                  <a:gd name="T91" fmla="*/ 180 h 219"/>
                  <a:gd name="T92" fmla="*/ 288 w 326"/>
                  <a:gd name="T93" fmla="*/ 173 h 219"/>
                  <a:gd name="T94" fmla="*/ 304 w 326"/>
                  <a:gd name="T95" fmla="*/ 165 h 219"/>
                  <a:gd name="T96" fmla="*/ 326 w 326"/>
                  <a:gd name="T97" fmla="*/ 152 h 219"/>
                  <a:gd name="T98" fmla="*/ 319 w 326"/>
                  <a:gd name="T99" fmla="*/ 131 h 219"/>
                  <a:gd name="T100" fmla="*/ 314 w 326"/>
                  <a:gd name="T101" fmla="*/ 120 h 219"/>
                  <a:gd name="T102" fmla="*/ 288 w 326"/>
                  <a:gd name="T103" fmla="*/ 116 h 219"/>
                  <a:gd name="T104" fmla="*/ 284 w 326"/>
                  <a:gd name="T105" fmla="*/ 64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26" h="219">
                    <a:moveTo>
                      <a:pt x="281" y="27"/>
                    </a:moveTo>
                    <a:lnTo>
                      <a:pt x="284" y="21"/>
                    </a:lnTo>
                    <a:lnTo>
                      <a:pt x="285" y="20"/>
                    </a:lnTo>
                    <a:lnTo>
                      <a:pt x="283" y="20"/>
                    </a:lnTo>
                    <a:lnTo>
                      <a:pt x="274" y="28"/>
                    </a:lnTo>
                    <a:lnTo>
                      <a:pt x="273" y="31"/>
                    </a:lnTo>
                    <a:lnTo>
                      <a:pt x="273" y="35"/>
                    </a:lnTo>
                    <a:lnTo>
                      <a:pt x="271" y="38"/>
                    </a:lnTo>
                    <a:lnTo>
                      <a:pt x="271" y="39"/>
                    </a:lnTo>
                    <a:lnTo>
                      <a:pt x="270" y="41"/>
                    </a:lnTo>
                    <a:lnTo>
                      <a:pt x="267" y="41"/>
                    </a:lnTo>
                    <a:lnTo>
                      <a:pt x="264" y="39"/>
                    </a:lnTo>
                    <a:lnTo>
                      <a:pt x="264" y="38"/>
                    </a:lnTo>
                    <a:lnTo>
                      <a:pt x="263" y="35"/>
                    </a:lnTo>
                    <a:lnTo>
                      <a:pt x="260" y="27"/>
                    </a:lnTo>
                    <a:lnTo>
                      <a:pt x="260" y="18"/>
                    </a:lnTo>
                    <a:lnTo>
                      <a:pt x="259" y="17"/>
                    </a:lnTo>
                    <a:lnTo>
                      <a:pt x="259" y="18"/>
                    </a:lnTo>
                    <a:lnTo>
                      <a:pt x="257" y="18"/>
                    </a:lnTo>
                    <a:lnTo>
                      <a:pt x="257" y="20"/>
                    </a:lnTo>
                    <a:lnTo>
                      <a:pt x="256" y="21"/>
                    </a:lnTo>
                    <a:lnTo>
                      <a:pt x="256" y="22"/>
                    </a:lnTo>
                    <a:lnTo>
                      <a:pt x="255" y="24"/>
                    </a:lnTo>
                    <a:lnTo>
                      <a:pt x="255" y="25"/>
                    </a:lnTo>
                    <a:lnTo>
                      <a:pt x="256" y="27"/>
                    </a:lnTo>
                    <a:lnTo>
                      <a:pt x="257" y="27"/>
                    </a:lnTo>
                    <a:lnTo>
                      <a:pt x="260" y="31"/>
                    </a:lnTo>
                    <a:lnTo>
                      <a:pt x="260" y="41"/>
                    </a:lnTo>
                    <a:lnTo>
                      <a:pt x="259" y="41"/>
                    </a:lnTo>
                    <a:lnTo>
                      <a:pt x="259" y="38"/>
                    </a:lnTo>
                    <a:lnTo>
                      <a:pt x="257" y="35"/>
                    </a:lnTo>
                    <a:lnTo>
                      <a:pt x="255" y="32"/>
                    </a:lnTo>
                    <a:lnTo>
                      <a:pt x="252" y="32"/>
                    </a:lnTo>
                    <a:lnTo>
                      <a:pt x="248" y="35"/>
                    </a:lnTo>
                    <a:lnTo>
                      <a:pt x="245" y="36"/>
                    </a:lnTo>
                    <a:lnTo>
                      <a:pt x="245" y="44"/>
                    </a:lnTo>
                    <a:lnTo>
                      <a:pt x="247" y="46"/>
                    </a:lnTo>
                    <a:lnTo>
                      <a:pt x="247" y="49"/>
                    </a:lnTo>
                    <a:lnTo>
                      <a:pt x="245" y="49"/>
                    </a:lnTo>
                    <a:lnTo>
                      <a:pt x="244" y="46"/>
                    </a:lnTo>
                    <a:lnTo>
                      <a:pt x="242" y="44"/>
                    </a:lnTo>
                    <a:lnTo>
                      <a:pt x="242" y="42"/>
                    </a:lnTo>
                    <a:lnTo>
                      <a:pt x="239" y="42"/>
                    </a:lnTo>
                    <a:lnTo>
                      <a:pt x="235" y="47"/>
                    </a:lnTo>
                    <a:lnTo>
                      <a:pt x="234" y="50"/>
                    </a:lnTo>
                    <a:lnTo>
                      <a:pt x="234" y="46"/>
                    </a:lnTo>
                    <a:lnTo>
                      <a:pt x="237" y="42"/>
                    </a:lnTo>
                    <a:lnTo>
                      <a:pt x="237" y="41"/>
                    </a:lnTo>
                    <a:lnTo>
                      <a:pt x="235" y="39"/>
                    </a:lnTo>
                    <a:lnTo>
                      <a:pt x="232" y="42"/>
                    </a:lnTo>
                    <a:lnTo>
                      <a:pt x="231" y="46"/>
                    </a:lnTo>
                    <a:lnTo>
                      <a:pt x="230" y="47"/>
                    </a:lnTo>
                    <a:lnTo>
                      <a:pt x="230" y="49"/>
                    </a:lnTo>
                    <a:lnTo>
                      <a:pt x="227" y="49"/>
                    </a:lnTo>
                    <a:lnTo>
                      <a:pt x="225" y="50"/>
                    </a:lnTo>
                    <a:lnTo>
                      <a:pt x="224" y="49"/>
                    </a:lnTo>
                    <a:lnTo>
                      <a:pt x="223" y="49"/>
                    </a:lnTo>
                    <a:lnTo>
                      <a:pt x="220" y="42"/>
                    </a:lnTo>
                    <a:lnTo>
                      <a:pt x="220" y="39"/>
                    </a:lnTo>
                    <a:lnTo>
                      <a:pt x="224" y="35"/>
                    </a:lnTo>
                    <a:lnTo>
                      <a:pt x="225" y="32"/>
                    </a:lnTo>
                    <a:lnTo>
                      <a:pt x="227" y="31"/>
                    </a:lnTo>
                    <a:lnTo>
                      <a:pt x="228" y="31"/>
                    </a:lnTo>
                    <a:lnTo>
                      <a:pt x="230" y="29"/>
                    </a:lnTo>
                    <a:lnTo>
                      <a:pt x="232" y="24"/>
                    </a:lnTo>
                    <a:lnTo>
                      <a:pt x="235" y="24"/>
                    </a:lnTo>
                    <a:lnTo>
                      <a:pt x="237" y="22"/>
                    </a:lnTo>
                    <a:lnTo>
                      <a:pt x="234" y="20"/>
                    </a:lnTo>
                    <a:lnTo>
                      <a:pt x="234" y="18"/>
                    </a:lnTo>
                    <a:lnTo>
                      <a:pt x="235" y="15"/>
                    </a:lnTo>
                    <a:lnTo>
                      <a:pt x="232" y="14"/>
                    </a:lnTo>
                    <a:lnTo>
                      <a:pt x="230" y="18"/>
                    </a:lnTo>
                    <a:lnTo>
                      <a:pt x="228" y="20"/>
                    </a:lnTo>
                    <a:lnTo>
                      <a:pt x="216" y="24"/>
                    </a:lnTo>
                    <a:lnTo>
                      <a:pt x="210" y="24"/>
                    </a:lnTo>
                    <a:lnTo>
                      <a:pt x="206" y="22"/>
                    </a:lnTo>
                    <a:lnTo>
                      <a:pt x="197" y="24"/>
                    </a:lnTo>
                    <a:lnTo>
                      <a:pt x="196" y="25"/>
                    </a:lnTo>
                    <a:lnTo>
                      <a:pt x="193" y="27"/>
                    </a:lnTo>
                    <a:lnTo>
                      <a:pt x="190" y="29"/>
                    </a:lnTo>
                    <a:lnTo>
                      <a:pt x="188" y="34"/>
                    </a:lnTo>
                    <a:lnTo>
                      <a:pt x="189" y="36"/>
                    </a:lnTo>
                    <a:lnTo>
                      <a:pt x="182" y="42"/>
                    </a:lnTo>
                    <a:lnTo>
                      <a:pt x="181" y="42"/>
                    </a:lnTo>
                    <a:lnTo>
                      <a:pt x="181" y="44"/>
                    </a:lnTo>
                    <a:lnTo>
                      <a:pt x="179" y="49"/>
                    </a:lnTo>
                    <a:lnTo>
                      <a:pt x="177" y="49"/>
                    </a:lnTo>
                    <a:lnTo>
                      <a:pt x="177" y="46"/>
                    </a:lnTo>
                    <a:lnTo>
                      <a:pt x="175" y="41"/>
                    </a:lnTo>
                    <a:lnTo>
                      <a:pt x="175" y="39"/>
                    </a:lnTo>
                    <a:lnTo>
                      <a:pt x="178" y="35"/>
                    </a:lnTo>
                    <a:lnTo>
                      <a:pt x="181" y="29"/>
                    </a:lnTo>
                    <a:lnTo>
                      <a:pt x="189" y="22"/>
                    </a:lnTo>
                    <a:lnTo>
                      <a:pt x="190" y="18"/>
                    </a:lnTo>
                    <a:lnTo>
                      <a:pt x="188" y="8"/>
                    </a:lnTo>
                    <a:lnTo>
                      <a:pt x="188" y="6"/>
                    </a:lnTo>
                    <a:lnTo>
                      <a:pt x="186" y="3"/>
                    </a:lnTo>
                    <a:lnTo>
                      <a:pt x="186" y="0"/>
                    </a:lnTo>
                    <a:lnTo>
                      <a:pt x="185" y="0"/>
                    </a:lnTo>
                    <a:lnTo>
                      <a:pt x="182" y="1"/>
                    </a:lnTo>
                    <a:lnTo>
                      <a:pt x="158" y="15"/>
                    </a:lnTo>
                    <a:lnTo>
                      <a:pt x="153" y="22"/>
                    </a:lnTo>
                    <a:lnTo>
                      <a:pt x="153" y="24"/>
                    </a:lnTo>
                    <a:lnTo>
                      <a:pt x="139" y="36"/>
                    </a:lnTo>
                    <a:lnTo>
                      <a:pt x="130" y="47"/>
                    </a:lnTo>
                    <a:lnTo>
                      <a:pt x="129" y="49"/>
                    </a:lnTo>
                    <a:lnTo>
                      <a:pt x="122" y="59"/>
                    </a:lnTo>
                    <a:lnTo>
                      <a:pt x="115" y="64"/>
                    </a:lnTo>
                    <a:lnTo>
                      <a:pt x="115" y="67"/>
                    </a:lnTo>
                    <a:lnTo>
                      <a:pt x="96" y="81"/>
                    </a:lnTo>
                    <a:lnTo>
                      <a:pt x="96" y="82"/>
                    </a:lnTo>
                    <a:lnTo>
                      <a:pt x="90" y="87"/>
                    </a:lnTo>
                    <a:lnTo>
                      <a:pt x="90" y="88"/>
                    </a:lnTo>
                    <a:lnTo>
                      <a:pt x="89" y="88"/>
                    </a:lnTo>
                    <a:lnTo>
                      <a:pt x="86" y="91"/>
                    </a:lnTo>
                    <a:lnTo>
                      <a:pt x="69" y="102"/>
                    </a:lnTo>
                    <a:lnTo>
                      <a:pt x="66" y="103"/>
                    </a:lnTo>
                    <a:lnTo>
                      <a:pt x="63" y="106"/>
                    </a:lnTo>
                    <a:lnTo>
                      <a:pt x="43" y="123"/>
                    </a:lnTo>
                    <a:lnTo>
                      <a:pt x="41" y="123"/>
                    </a:lnTo>
                    <a:lnTo>
                      <a:pt x="30" y="131"/>
                    </a:lnTo>
                    <a:lnTo>
                      <a:pt x="9" y="141"/>
                    </a:lnTo>
                    <a:lnTo>
                      <a:pt x="9" y="151"/>
                    </a:lnTo>
                    <a:lnTo>
                      <a:pt x="7" y="152"/>
                    </a:lnTo>
                    <a:lnTo>
                      <a:pt x="6" y="156"/>
                    </a:lnTo>
                    <a:lnTo>
                      <a:pt x="5" y="158"/>
                    </a:lnTo>
                    <a:lnTo>
                      <a:pt x="2" y="159"/>
                    </a:lnTo>
                    <a:lnTo>
                      <a:pt x="2" y="161"/>
                    </a:lnTo>
                    <a:lnTo>
                      <a:pt x="0" y="169"/>
                    </a:lnTo>
                    <a:lnTo>
                      <a:pt x="3" y="169"/>
                    </a:lnTo>
                    <a:lnTo>
                      <a:pt x="6" y="165"/>
                    </a:lnTo>
                    <a:lnTo>
                      <a:pt x="9" y="163"/>
                    </a:lnTo>
                    <a:lnTo>
                      <a:pt x="12" y="161"/>
                    </a:lnTo>
                    <a:lnTo>
                      <a:pt x="12" y="163"/>
                    </a:lnTo>
                    <a:lnTo>
                      <a:pt x="10" y="171"/>
                    </a:lnTo>
                    <a:lnTo>
                      <a:pt x="9" y="172"/>
                    </a:lnTo>
                    <a:lnTo>
                      <a:pt x="12" y="179"/>
                    </a:lnTo>
                    <a:lnTo>
                      <a:pt x="13" y="180"/>
                    </a:lnTo>
                    <a:lnTo>
                      <a:pt x="16" y="179"/>
                    </a:lnTo>
                    <a:lnTo>
                      <a:pt x="17" y="179"/>
                    </a:lnTo>
                    <a:lnTo>
                      <a:pt x="23" y="176"/>
                    </a:lnTo>
                    <a:lnTo>
                      <a:pt x="24" y="176"/>
                    </a:lnTo>
                    <a:lnTo>
                      <a:pt x="27" y="181"/>
                    </a:lnTo>
                    <a:lnTo>
                      <a:pt x="30" y="187"/>
                    </a:lnTo>
                    <a:lnTo>
                      <a:pt x="43" y="195"/>
                    </a:lnTo>
                    <a:lnTo>
                      <a:pt x="44" y="195"/>
                    </a:lnTo>
                    <a:lnTo>
                      <a:pt x="43" y="204"/>
                    </a:lnTo>
                    <a:lnTo>
                      <a:pt x="41" y="205"/>
                    </a:lnTo>
                    <a:lnTo>
                      <a:pt x="40" y="209"/>
                    </a:lnTo>
                    <a:lnTo>
                      <a:pt x="60" y="219"/>
                    </a:lnTo>
                    <a:lnTo>
                      <a:pt x="63" y="219"/>
                    </a:lnTo>
                    <a:lnTo>
                      <a:pt x="63" y="218"/>
                    </a:lnTo>
                    <a:lnTo>
                      <a:pt x="65" y="218"/>
                    </a:lnTo>
                    <a:lnTo>
                      <a:pt x="77" y="212"/>
                    </a:lnTo>
                    <a:lnTo>
                      <a:pt x="79" y="211"/>
                    </a:lnTo>
                    <a:lnTo>
                      <a:pt x="87" y="197"/>
                    </a:lnTo>
                    <a:lnTo>
                      <a:pt x="90" y="197"/>
                    </a:lnTo>
                    <a:lnTo>
                      <a:pt x="101" y="200"/>
                    </a:lnTo>
                    <a:lnTo>
                      <a:pt x="114" y="200"/>
                    </a:lnTo>
                    <a:lnTo>
                      <a:pt x="117" y="198"/>
                    </a:lnTo>
                    <a:lnTo>
                      <a:pt x="117" y="197"/>
                    </a:lnTo>
                    <a:lnTo>
                      <a:pt x="123" y="194"/>
                    </a:lnTo>
                    <a:lnTo>
                      <a:pt x="132" y="191"/>
                    </a:lnTo>
                    <a:lnTo>
                      <a:pt x="144" y="184"/>
                    </a:lnTo>
                    <a:lnTo>
                      <a:pt x="163" y="163"/>
                    </a:lnTo>
                    <a:lnTo>
                      <a:pt x="158" y="156"/>
                    </a:lnTo>
                    <a:lnTo>
                      <a:pt x="156" y="154"/>
                    </a:lnTo>
                    <a:lnTo>
                      <a:pt x="153" y="155"/>
                    </a:lnTo>
                    <a:lnTo>
                      <a:pt x="151" y="152"/>
                    </a:lnTo>
                    <a:lnTo>
                      <a:pt x="151" y="151"/>
                    </a:lnTo>
                    <a:lnTo>
                      <a:pt x="153" y="148"/>
                    </a:lnTo>
                    <a:lnTo>
                      <a:pt x="151" y="137"/>
                    </a:lnTo>
                    <a:lnTo>
                      <a:pt x="146" y="131"/>
                    </a:lnTo>
                    <a:lnTo>
                      <a:pt x="144" y="133"/>
                    </a:lnTo>
                    <a:lnTo>
                      <a:pt x="144" y="134"/>
                    </a:lnTo>
                    <a:lnTo>
                      <a:pt x="143" y="135"/>
                    </a:lnTo>
                    <a:lnTo>
                      <a:pt x="140" y="135"/>
                    </a:lnTo>
                    <a:lnTo>
                      <a:pt x="137" y="133"/>
                    </a:lnTo>
                    <a:lnTo>
                      <a:pt x="137" y="131"/>
                    </a:lnTo>
                    <a:lnTo>
                      <a:pt x="139" y="126"/>
                    </a:lnTo>
                    <a:lnTo>
                      <a:pt x="142" y="120"/>
                    </a:lnTo>
                    <a:lnTo>
                      <a:pt x="146" y="116"/>
                    </a:lnTo>
                    <a:lnTo>
                      <a:pt x="147" y="116"/>
                    </a:lnTo>
                    <a:lnTo>
                      <a:pt x="157" y="112"/>
                    </a:lnTo>
                    <a:lnTo>
                      <a:pt x="181" y="105"/>
                    </a:lnTo>
                    <a:lnTo>
                      <a:pt x="181" y="106"/>
                    </a:lnTo>
                    <a:lnTo>
                      <a:pt x="186" y="114"/>
                    </a:lnTo>
                    <a:lnTo>
                      <a:pt x="186" y="116"/>
                    </a:lnTo>
                    <a:lnTo>
                      <a:pt x="188" y="116"/>
                    </a:lnTo>
                    <a:lnTo>
                      <a:pt x="190" y="113"/>
                    </a:lnTo>
                    <a:lnTo>
                      <a:pt x="192" y="113"/>
                    </a:lnTo>
                    <a:lnTo>
                      <a:pt x="193" y="112"/>
                    </a:lnTo>
                    <a:lnTo>
                      <a:pt x="199" y="117"/>
                    </a:lnTo>
                    <a:lnTo>
                      <a:pt x="200" y="117"/>
                    </a:lnTo>
                    <a:lnTo>
                      <a:pt x="203" y="116"/>
                    </a:lnTo>
                    <a:lnTo>
                      <a:pt x="206" y="116"/>
                    </a:lnTo>
                    <a:lnTo>
                      <a:pt x="209" y="114"/>
                    </a:lnTo>
                    <a:lnTo>
                      <a:pt x="210" y="114"/>
                    </a:lnTo>
                    <a:lnTo>
                      <a:pt x="220" y="119"/>
                    </a:lnTo>
                    <a:lnTo>
                      <a:pt x="221" y="119"/>
                    </a:lnTo>
                    <a:lnTo>
                      <a:pt x="220" y="130"/>
                    </a:lnTo>
                    <a:lnTo>
                      <a:pt x="217" y="137"/>
                    </a:lnTo>
                    <a:lnTo>
                      <a:pt x="203" y="148"/>
                    </a:lnTo>
                    <a:lnTo>
                      <a:pt x="203" y="151"/>
                    </a:lnTo>
                    <a:lnTo>
                      <a:pt x="204" y="151"/>
                    </a:lnTo>
                    <a:lnTo>
                      <a:pt x="206" y="152"/>
                    </a:lnTo>
                    <a:lnTo>
                      <a:pt x="210" y="152"/>
                    </a:lnTo>
                    <a:lnTo>
                      <a:pt x="213" y="155"/>
                    </a:lnTo>
                    <a:lnTo>
                      <a:pt x="224" y="154"/>
                    </a:lnTo>
                    <a:lnTo>
                      <a:pt x="234" y="154"/>
                    </a:lnTo>
                    <a:lnTo>
                      <a:pt x="235" y="145"/>
                    </a:lnTo>
                    <a:lnTo>
                      <a:pt x="242" y="141"/>
                    </a:lnTo>
                    <a:lnTo>
                      <a:pt x="249" y="140"/>
                    </a:lnTo>
                    <a:lnTo>
                      <a:pt x="252" y="141"/>
                    </a:lnTo>
                    <a:lnTo>
                      <a:pt x="255" y="141"/>
                    </a:lnTo>
                    <a:lnTo>
                      <a:pt x="259" y="140"/>
                    </a:lnTo>
                    <a:lnTo>
                      <a:pt x="266" y="140"/>
                    </a:lnTo>
                    <a:lnTo>
                      <a:pt x="267" y="141"/>
                    </a:lnTo>
                    <a:lnTo>
                      <a:pt x="270" y="145"/>
                    </a:lnTo>
                    <a:lnTo>
                      <a:pt x="273" y="147"/>
                    </a:lnTo>
                    <a:lnTo>
                      <a:pt x="274" y="149"/>
                    </a:lnTo>
                    <a:lnTo>
                      <a:pt x="274" y="152"/>
                    </a:lnTo>
                    <a:lnTo>
                      <a:pt x="273" y="154"/>
                    </a:lnTo>
                    <a:lnTo>
                      <a:pt x="270" y="159"/>
                    </a:lnTo>
                    <a:lnTo>
                      <a:pt x="269" y="161"/>
                    </a:lnTo>
                    <a:lnTo>
                      <a:pt x="269" y="162"/>
                    </a:lnTo>
                    <a:lnTo>
                      <a:pt x="266" y="163"/>
                    </a:lnTo>
                    <a:lnTo>
                      <a:pt x="262" y="163"/>
                    </a:lnTo>
                    <a:lnTo>
                      <a:pt x="262" y="173"/>
                    </a:lnTo>
                    <a:lnTo>
                      <a:pt x="267" y="180"/>
                    </a:lnTo>
                    <a:lnTo>
                      <a:pt x="269" y="180"/>
                    </a:lnTo>
                    <a:lnTo>
                      <a:pt x="271" y="181"/>
                    </a:lnTo>
                    <a:lnTo>
                      <a:pt x="273" y="181"/>
                    </a:lnTo>
                    <a:lnTo>
                      <a:pt x="285" y="176"/>
                    </a:lnTo>
                    <a:lnTo>
                      <a:pt x="288" y="173"/>
                    </a:lnTo>
                    <a:lnTo>
                      <a:pt x="285" y="172"/>
                    </a:lnTo>
                    <a:lnTo>
                      <a:pt x="285" y="171"/>
                    </a:lnTo>
                    <a:lnTo>
                      <a:pt x="295" y="166"/>
                    </a:lnTo>
                    <a:lnTo>
                      <a:pt x="297" y="165"/>
                    </a:lnTo>
                    <a:lnTo>
                      <a:pt x="304" y="165"/>
                    </a:lnTo>
                    <a:lnTo>
                      <a:pt x="307" y="166"/>
                    </a:lnTo>
                    <a:lnTo>
                      <a:pt x="312" y="166"/>
                    </a:lnTo>
                    <a:lnTo>
                      <a:pt x="312" y="165"/>
                    </a:lnTo>
                    <a:lnTo>
                      <a:pt x="324" y="156"/>
                    </a:lnTo>
                    <a:lnTo>
                      <a:pt x="326" y="152"/>
                    </a:lnTo>
                    <a:lnTo>
                      <a:pt x="326" y="151"/>
                    </a:lnTo>
                    <a:lnTo>
                      <a:pt x="324" y="145"/>
                    </a:lnTo>
                    <a:lnTo>
                      <a:pt x="323" y="144"/>
                    </a:lnTo>
                    <a:lnTo>
                      <a:pt x="315" y="141"/>
                    </a:lnTo>
                    <a:lnTo>
                      <a:pt x="319" y="131"/>
                    </a:lnTo>
                    <a:lnTo>
                      <a:pt x="320" y="130"/>
                    </a:lnTo>
                    <a:lnTo>
                      <a:pt x="320" y="128"/>
                    </a:lnTo>
                    <a:lnTo>
                      <a:pt x="320" y="126"/>
                    </a:lnTo>
                    <a:lnTo>
                      <a:pt x="319" y="123"/>
                    </a:lnTo>
                    <a:lnTo>
                      <a:pt x="314" y="120"/>
                    </a:lnTo>
                    <a:lnTo>
                      <a:pt x="309" y="119"/>
                    </a:lnTo>
                    <a:lnTo>
                      <a:pt x="307" y="117"/>
                    </a:lnTo>
                    <a:lnTo>
                      <a:pt x="304" y="117"/>
                    </a:lnTo>
                    <a:lnTo>
                      <a:pt x="292" y="116"/>
                    </a:lnTo>
                    <a:lnTo>
                      <a:pt x="288" y="116"/>
                    </a:lnTo>
                    <a:lnTo>
                      <a:pt x="287" y="109"/>
                    </a:lnTo>
                    <a:lnTo>
                      <a:pt x="280" y="94"/>
                    </a:lnTo>
                    <a:lnTo>
                      <a:pt x="274" y="87"/>
                    </a:lnTo>
                    <a:lnTo>
                      <a:pt x="285" y="66"/>
                    </a:lnTo>
                    <a:lnTo>
                      <a:pt x="284" y="64"/>
                    </a:lnTo>
                    <a:lnTo>
                      <a:pt x="280" y="46"/>
                    </a:lnTo>
                    <a:lnTo>
                      <a:pt x="280" y="31"/>
                    </a:lnTo>
                    <a:lnTo>
                      <a:pt x="281" y="2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17" name="Freeform 647">
                <a:extLst>
                  <a:ext uri="{FF2B5EF4-FFF2-40B4-BE49-F238E27FC236}">
                    <a16:creationId xmlns:a16="http://schemas.microsoft.com/office/drawing/2014/main" id="{51A9ED63-20F6-B8A9-38C6-36674359FA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3" y="800"/>
                <a:ext cx="107" cy="77"/>
              </a:xfrm>
              <a:custGeom>
                <a:avLst/>
                <a:gdLst>
                  <a:gd name="T0" fmla="*/ 346 w 426"/>
                  <a:gd name="T1" fmla="*/ 38 h 307"/>
                  <a:gd name="T2" fmla="*/ 340 w 426"/>
                  <a:gd name="T3" fmla="*/ 30 h 307"/>
                  <a:gd name="T4" fmla="*/ 336 w 426"/>
                  <a:gd name="T5" fmla="*/ 24 h 307"/>
                  <a:gd name="T6" fmla="*/ 332 w 426"/>
                  <a:gd name="T7" fmla="*/ 18 h 307"/>
                  <a:gd name="T8" fmla="*/ 339 w 426"/>
                  <a:gd name="T9" fmla="*/ 10 h 307"/>
                  <a:gd name="T10" fmla="*/ 306 w 426"/>
                  <a:gd name="T11" fmla="*/ 11 h 307"/>
                  <a:gd name="T12" fmla="*/ 297 w 426"/>
                  <a:gd name="T13" fmla="*/ 15 h 307"/>
                  <a:gd name="T14" fmla="*/ 268 w 426"/>
                  <a:gd name="T15" fmla="*/ 25 h 307"/>
                  <a:gd name="T16" fmla="*/ 256 w 426"/>
                  <a:gd name="T17" fmla="*/ 34 h 307"/>
                  <a:gd name="T18" fmla="*/ 187 w 426"/>
                  <a:gd name="T19" fmla="*/ 52 h 307"/>
                  <a:gd name="T20" fmla="*/ 162 w 426"/>
                  <a:gd name="T21" fmla="*/ 56 h 307"/>
                  <a:gd name="T22" fmla="*/ 89 w 426"/>
                  <a:gd name="T23" fmla="*/ 59 h 307"/>
                  <a:gd name="T24" fmla="*/ 83 w 426"/>
                  <a:gd name="T25" fmla="*/ 81 h 307"/>
                  <a:gd name="T26" fmla="*/ 42 w 426"/>
                  <a:gd name="T27" fmla="*/ 106 h 307"/>
                  <a:gd name="T28" fmla="*/ 33 w 426"/>
                  <a:gd name="T29" fmla="*/ 117 h 307"/>
                  <a:gd name="T30" fmla="*/ 29 w 426"/>
                  <a:gd name="T31" fmla="*/ 145 h 307"/>
                  <a:gd name="T32" fmla="*/ 18 w 426"/>
                  <a:gd name="T33" fmla="*/ 162 h 307"/>
                  <a:gd name="T34" fmla="*/ 8 w 426"/>
                  <a:gd name="T35" fmla="*/ 172 h 307"/>
                  <a:gd name="T36" fmla="*/ 1 w 426"/>
                  <a:gd name="T37" fmla="*/ 181 h 307"/>
                  <a:gd name="T38" fmla="*/ 9 w 426"/>
                  <a:gd name="T39" fmla="*/ 190 h 307"/>
                  <a:gd name="T40" fmla="*/ 22 w 426"/>
                  <a:gd name="T41" fmla="*/ 200 h 307"/>
                  <a:gd name="T42" fmla="*/ 35 w 426"/>
                  <a:gd name="T43" fmla="*/ 204 h 307"/>
                  <a:gd name="T44" fmla="*/ 40 w 426"/>
                  <a:gd name="T45" fmla="*/ 215 h 307"/>
                  <a:gd name="T46" fmla="*/ 55 w 426"/>
                  <a:gd name="T47" fmla="*/ 226 h 307"/>
                  <a:gd name="T48" fmla="*/ 62 w 426"/>
                  <a:gd name="T49" fmla="*/ 229 h 307"/>
                  <a:gd name="T50" fmla="*/ 107 w 426"/>
                  <a:gd name="T51" fmla="*/ 211 h 307"/>
                  <a:gd name="T52" fmla="*/ 109 w 426"/>
                  <a:gd name="T53" fmla="*/ 193 h 307"/>
                  <a:gd name="T54" fmla="*/ 157 w 426"/>
                  <a:gd name="T55" fmla="*/ 184 h 307"/>
                  <a:gd name="T56" fmla="*/ 146 w 426"/>
                  <a:gd name="T57" fmla="*/ 215 h 307"/>
                  <a:gd name="T58" fmla="*/ 153 w 426"/>
                  <a:gd name="T59" fmla="*/ 243 h 307"/>
                  <a:gd name="T60" fmla="*/ 189 w 426"/>
                  <a:gd name="T61" fmla="*/ 244 h 307"/>
                  <a:gd name="T62" fmla="*/ 216 w 426"/>
                  <a:gd name="T63" fmla="*/ 257 h 307"/>
                  <a:gd name="T64" fmla="*/ 239 w 426"/>
                  <a:gd name="T65" fmla="*/ 278 h 307"/>
                  <a:gd name="T66" fmla="*/ 258 w 426"/>
                  <a:gd name="T67" fmla="*/ 282 h 307"/>
                  <a:gd name="T68" fmla="*/ 266 w 426"/>
                  <a:gd name="T69" fmla="*/ 296 h 307"/>
                  <a:gd name="T70" fmla="*/ 277 w 426"/>
                  <a:gd name="T71" fmla="*/ 302 h 307"/>
                  <a:gd name="T72" fmla="*/ 293 w 426"/>
                  <a:gd name="T73" fmla="*/ 300 h 307"/>
                  <a:gd name="T74" fmla="*/ 329 w 426"/>
                  <a:gd name="T75" fmla="*/ 304 h 307"/>
                  <a:gd name="T76" fmla="*/ 352 w 426"/>
                  <a:gd name="T77" fmla="*/ 299 h 307"/>
                  <a:gd name="T78" fmla="*/ 364 w 426"/>
                  <a:gd name="T79" fmla="*/ 284 h 307"/>
                  <a:gd name="T80" fmla="*/ 371 w 426"/>
                  <a:gd name="T81" fmla="*/ 271 h 307"/>
                  <a:gd name="T82" fmla="*/ 380 w 426"/>
                  <a:gd name="T83" fmla="*/ 260 h 307"/>
                  <a:gd name="T84" fmla="*/ 382 w 426"/>
                  <a:gd name="T85" fmla="*/ 248 h 307"/>
                  <a:gd name="T86" fmla="*/ 395 w 426"/>
                  <a:gd name="T87" fmla="*/ 229 h 307"/>
                  <a:gd name="T88" fmla="*/ 382 w 426"/>
                  <a:gd name="T89" fmla="*/ 210 h 307"/>
                  <a:gd name="T90" fmla="*/ 419 w 426"/>
                  <a:gd name="T91" fmla="*/ 183 h 307"/>
                  <a:gd name="T92" fmla="*/ 426 w 426"/>
                  <a:gd name="T93" fmla="*/ 170 h 307"/>
                  <a:gd name="T94" fmla="*/ 419 w 426"/>
                  <a:gd name="T95" fmla="*/ 173 h 307"/>
                  <a:gd name="T96" fmla="*/ 390 w 426"/>
                  <a:gd name="T97" fmla="*/ 161 h 307"/>
                  <a:gd name="T98" fmla="*/ 368 w 426"/>
                  <a:gd name="T99" fmla="*/ 131 h 307"/>
                  <a:gd name="T100" fmla="*/ 359 w 426"/>
                  <a:gd name="T101" fmla="*/ 113 h 307"/>
                  <a:gd name="T102" fmla="*/ 359 w 426"/>
                  <a:gd name="T103" fmla="*/ 85 h 307"/>
                  <a:gd name="T104" fmla="*/ 364 w 426"/>
                  <a:gd name="T105" fmla="*/ 70 h 307"/>
                  <a:gd name="T106" fmla="*/ 374 w 426"/>
                  <a:gd name="T107" fmla="*/ 54 h 307"/>
                  <a:gd name="T108" fmla="*/ 354 w 426"/>
                  <a:gd name="T109" fmla="*/ 35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426" h="307">
                    <a:moveTo>
                      <a:pt x="354" y="35"/>
                    </a:moveTo>
                    <a:lnTo>
                      <a:pt x="353" y="35"/>
                    </a:lnTo>
                    <a:lnTo>
                      <a:pt x="347" y="38"/>
                    </a:lnTo>
                    <a:lnTo>
                      <a:pt x="346" y="38"/>
                    </a:lnTo>
                    <a:lnTo>
                      <a:pt x="343" y="39"/>
                    </a:lnTo>
                    <a:lnTo>
                      <a:pt x="342" y="38"/>
                    </a:lnTo>
                    <a:lnTo>
                      <a:pt x="339" y="31"/>
                    </a:lnTo>
                    <a:lnTo>
                      <a:pt x="340" y="30"/>
                    </a:lnTo>
                    <a:lnTo>
                      <a:pt x="342" y="22"/>
                    </a:lnTo>
                    <a:lnTo>
                      <a:pt x="342" y="20"/>
                    </a:lnTo>
                    <a:lnTo>
                      <a:pt x="339" y="22"/>
                    </a:lnTo>
                    <a:lnTo>
                      <a:pt x="336" y="24"/>
                    </a:lnTo>
                    <a:lnTo>
                      <a:pt x="333" y="28"/>
                    </a:lnTo>
                    <a:lnTo>
                      <a:pt x="330" y="28"/>
                    </a:lnTo>
                    <a:lnTo>
                      <a:pt x="332" y="20"/>
                    </a:lnTo>
                    <a:lnTo>
                      <a:pt x="332" y="18"/>
                    </a:lnTo>
                    <a:lnTo>
                      <a:pt x="335" y="17"/>
                    </a:lnTo>
                    <a:lnTo>
                      <a:pt x="336" y="15"/>
                    </a:lnTo>
                    <a:lnTo>
                      <a:pt x="337" y="11"/>
                    </a:lnTo>
                    <a:lnTo>
                      <a:pt x="339" y="10"/>
                    </a:lnTo>
                    <a:lnTo>
                      <a:pt x="339" y="0"/>
                    </a:lnTo>
                    <a:lnTo>
                      <a:pt x="337" y="1"/>
                    </a:lnTo>
                    <a:lnTo>
                      <a:pt x="308" y="10"/>
                    </a:lnTo>
                    <a:lnTo>
                      <a:pt x="306" y="11"/>
                    </a:lnTo>
                    <a:lnTo>
                      <a:pt x="306" y="13"/>
                    </a:lnTo>
                    <a:lnTo>
                      <a:pt x="304" y="13"/>
                    </a:lnTo>
                    <a:lnTo>
                      <a:pt x="300" y="15"/>
                    </a:lnTo>
                    <a:lnTo>
                      <a:pt x="297" y="15"/>
                    </a:lnTo>
                    <a:lnTo>
                      <a:pt x="289" y="20"/>
                    </a:lnTo>
                    <a:lnTo>
                      <a:pt x="282" y="22"/>
                    </a:lnTo>
                    <a:lnTo>
                      <a:pt x="276" y="22"/>
                    </a:lnTo>
                    <a:lnTo>
                      <a:pt x="268" y="25"/>
                    </a:lnTo>
                    <a:lnTo>
                      <a:pt x="261" y="30"/>
                    </a:lnTo>
                    <a:lnTo>
                      <a:pt x="258" y="32"/>
                    </a:lnTo>
                    <a:lnTo>
                      <a:pt x="256" y="32"/>
                    </a:lnTo>
                    <a:lnTo>
                      <a:pt x="256" y="34"/>
                    </a:lnTo>
                    <a:lnTo>
                      <a:pt x="252" y="39"/>
                    </a:lnTo>
                    <a:lnTo>
                      <a:pt x="236" y="39"/>
                    </a:lnTo>
                    <a:lnTo>
                      <a:pt x="189" y="52"/>
                    </a:lnTo>
                    <a:lnTo>
                      <a:pt x="187" y="52"/>
                    </a:lnTo>
                    <a:lnTo>
                      <a:pt x="181" y="53"/>
                    </a:lnTo>
                    <a:lnTo>
                      <a:pt x="179" y="53"/>
                    </a:lnTo>
                    <a:lnTo>
                      <a:pt x="173" y="54"/>
                    </a:lnTo>
                    <a:lnTo>
                      <a:pt x="162" y="56"/>
                    </a:lnTo>
                    <a:lnTo>
                      <a:pt x="129" y="56"/>
                    </a:lnTo>
                    <a:lnTo>
                      <a:pt x="120" y="54"/>
                    </a:lnTo>
                    <a:lnTo>
                      <a:pt x="103" y="54"/>
                    </a:lnTo>
                    <a:lnTo>
                      <a:pt x="89" y="59"/>
                    </a:lnTo>
                    <a:lnTo>
                      <a:pt x="88" y="59"/>
                    </a:lnTo>
                    <a:lnTo>
                      <a:pt x="88" y="61"/>
                    </a:lnTo>
                    <a:lnTo>
                      <a:pt x="88" y="63"/>
                    </a:lnTo>
                    <a:lnTo>
                      <a:pt x="83" y="81"/>
                    </a:lnTo>
                    <a:lnTo>
                      <a:pt x="76" y="81"/>
                    </a:lnTo>
                    <a:lnTo>
                      <a:pt x="71" y="80"/>
                    </a:lnTo>
                    <a:lnTo>
                      <a:pt x="61" y="94"/>
                    </a:lnTo>
                    <a:lnTo>
                      <a:pt x="42" y="106"/>
                    </a:lnTo>
                    <a:lnTo>
                      <a:pt x="40" y="109"/>
                    </a:lnTo>
                    <a:lnTo>
                      <a:pt x="37" y="110"/>
                    </a:lnTo>
                    <a:lnTo>
                      <a:pt x="36" y="113"/>
                    </a:lnTo>
                    <a:lnTo>
                      <a:pt x="33" y="117"/>
                    </a:lnTo>
                    <a:lnTo>
                      <a:pt x="33" y="119"/>
                    </a:lnTo>
                    <a:lnTo>
                      <a:pt x="30" y="123"/>
                    </a:lnTo>
                    <a:lnTo>
                      <a:pt x="29" y="131"/>
                    </a:lnTo>
                    <a:lnTo>
                      <a:pt x="29" y="145"/>
                    </a:lnTo>
                    <a:lnTo>
                      <a:pt x="28" y="147"/>
                    </a:lnTo>
                    <a:lnTo>
                      <a:pt x="22" y="155"/>
                    </a:lnTo>
                    <a:lnTo>
                      <a:pt x="19" y="161"/>
                    </a:lnTo>
                    <a:lnTo>
                      <a:pt x="18" y="162"/>
                    </a:lnTo>
                    <a:lnTo>
                      <a:pt x="18" y="164"/>
                    </a:lnTo>
                    <a:lnTo>
                      <a:pt x="9" y="170"/>
                    </a:lnTo>
                    <a:lnTo>
                      <a:pt x="9" y="172"/>
                    </a:lnTo>
                    <a:lnTo>
                      <a:pt x="8" y="172"/>
                    </a:lnTo>
                    <a:lnTo>
                      <a:pt x="8" y="173"/>
                    </a:lnTo>
                    <a:lnTo>
                      <a:pt x="7" y="173"/>
                    </a:lnTo>
                    <a:lnTo>
                      <a:pt x="4" y="176"/>
                    </a:lnTo>
                    <a:lnTo>
                      <a:pt x="1" y="181"/>
                    </a:lnTo>
                    <a:lnTo>
                      <a:pt x="0" y="183"/>
                    </a:lnTo>
                    <a:lnTo>
                      <a:pt x="4" y="187"/>
                    </a:lnTo>
                    <a:lnTo>
                      <a:pt x="5" y="187"/>
                    </a:lnTo>
                    <a:lnTo>
                      <a:pt x="9" y="190"/>
                    </a:lnTo>
                    <a:lnTo>
                      <a:pt x="12" y="193"/>
                    </a:lnTo>
                    <a:lnTo>
                      <a:pt x="11" y="194"/>
                    </a:lnTo>
                    <a:lnTo>
                      <a:pt x="18" y="197"/>
                    </a:lnTo>
                    <a:lnTo>
                      <a:pt x="22" y="200"/>
                    </a:lnTo>
                    <a:lnTo>
                      <a:pt x="25" y="200"/>
                    </a:lnTo>
                    <a:lnTo>
                      <a:pt x="30" y="203"/>
                    </a:lnTo>
                    <a:lnTo>
                      <a:pt x="32" y="204"/>
                    </a:lnTo>
                    <a:lnTo>
                      <a:pt x="35" y="204"/>
                    </a:lnTo>
                    <a:lnTo>
                      <a:pt x="39" y="208"/>
                    </a:lnTo>
                    <a:lnTo>
                      <a:pt x="39" y="211"/>
                    </a:lnTo>
                    <a:lnTo>
                      <a:pt x="37" y="212"/>
                    </a:lnTo>
                    <a:lnTo>
                      <a:pt x="40" y="215"/>
                    </a:lnTo>
                    <a:lnTo>
                      <a:pt x="42" y="215"/>
                    </a:lnTo>
                    <a:lnTo>
                      <a:pt x="57" y="221"/>
                    </a:lnTo>
                    <a:lnTo>
                      <a:pt x="55" y="225"/>
                    </a:lnTo>
                    <a:lnTo>
                      <a:pt x="55" y="226"/>
                    </a:lnTo>
                    <a:lnTo>
                      <a:pt x="57" y="228"/>
                    </a:lnTo>
                    <a:lnTo>
                      <a:pt x="57" y="229"/>
                    </a:lnTo>
                    <a:lnTo>
                      <a:pt x="55" y="231"/>
                    </a:lnTo>
                    <a:lnTo>
                      <a:pt x="62" y="229"/>
                    </a:lnTo>
                    <a:lnTo>
                      <a:pt x="86" y="229"/>
                    </a:lnTo>
                    <a:lnTo>
                      <a:pt x="95" y="224"/>
                    </a:lnTo>
                    <a:lnTo>
                      <a:pt x="107" y="212"/>
                    </a:lnTo>
                    <a:lnTo>
                      <a:pt x="107" y="211"/>
                    </a:lnTo>
                    <a:lnTo>
                      <a:pt x="106" y="211"/>
                    </a:lnTo>
                    <a:lnTo>
                      <a:pt x="100" y="200"/>
                    </a:lnTo>
                    <a:lnTo>
                      <a:pt x="102" y="200"/>
                    </a:lnTo>
                    <a:lnTo>
                      <a:pt x="109" y="193"/>
                    </a:lnTo>
                    <a:lnTo>
                      <a:pt x="124" y="193"/>
                    </a:lnTo>
                    <a:lnTo>
                      <a:pt x="132" y="194"/>
                    </a:lnTo>
                    <a:lnTo>
                      <a:pt x="148" y="190"/>
                    </a:lnTo>
                    <a:lnTo>
                      <a:pt x="157" y="184"/>
                    </a:lnTo>
                    <a:lnTo>
                      <a:pt x="160" y="187"/>
                    </a:lnTo>
                    <a:lnTo>
                      <a:pt x="159" y="188"/>
                    </a:lnTo>
                    <a:lnTo>
                      <a:pt x="146" y="211"/>
                    </a:lnTo>
                    <a:lnTo>
                      <a:pt x="146" y="215"/>
                    </a:lnTo>
                    <a:lnTo>
                      <a:pt x="150" y="219"/>
                    </a:lnTo>
                    <a:lnTo>
                      <a:pt x="152" y="237"/>
                    </a:lnTo>
                    <a:lnTo>
                      <a:pt x="152" y="240"/>
                    </a:lnTo>
                    <a:lnTo>
                      <a:pt x="153" y="243"/>
                    </a:lnTo>
                    <a:lnTo>
                      <a:pt x="156" y="246"/>
                    </a:lnTo>
                    <a:lnTo>
                      <a:pt x="157" y="246"/>
                    </a:lnTo>
                    <a:lnTo>
                      <a:pt x="167" y="244"/>
                    </a:lnTo>
                    <a:lnTo>
                      <a:pt x="189" y="244"/>
                    </a:lnTo>
                    <a:lnTo>
                      <a:pt x="208" y="250"/>
                    </a:lnTo>
                    <a:lnTo>
                      <a:pt x="209" y="251"/>
                    </a:lnTo>
                    <a:lnTo>
                      <a:pt x="210" y="251"/>
                    </a:lnTo>
                    <a:lnTo>
                      <a:pt x="216" y="257"/>
                    </a:lnTo>
                    <a:lnTo>
                      <a:pt x="229" y="278"/>
                    </a:lnTo>
                    <a:lnTo>
                      <a:pt x="229" y="279"/>
                    </a:lnTo>
                    <a:lnTo>
                      <a:pt x="234" y="279"/>
                    </a:lnTo>
                    <a:lnTo>
                      <a:pt x="239" y="278"/>
                    </a:lnTo>
                    <a:lnTo>
                      <a:pt x="248" y="278"/>
                    </a:lnTo>
                    <a:lnTo>
                      <a:pt x="254" y="281"/>
                    </a:lnTo>
                    <a:lnTo>
                      <a:pt x="256" y="281"/>
                    </a:lnTo>
                    <a:lnTo>
                      <a:pt x="258" y="282"/>
                    </a:lnTo>
                    <a:lnTo>
                      <a:pt x="265" y="291"/>
                    </a:lnTo>
                    <a:lnTo>
                      <a:pt x="266" y="292"/>
                    </a:lnTo>
                    <a:lnTo>
                      <a:pt x="266" y="295"/>
                    </a:lnTo>
                    <a:lnTo>
                      <a:pt x="266" y="296"/>
                    </a:lnTo>
                    <a:lnTo>
                      <a:pt x="268" y="296"/>
                    </a:lnTo>
                    <a:lnTo>
                      <a:pt x="269" y="300"/>
                    </a:lnTo>
                    <a:lnTo>
                      <a:pt x="269" y="302"/>
                    </a:lnTo>
                    <a:lnTo>
                      <a:pt x="277" y="302"/>
                    </a:lnTo>
                    <a:lnTo>
                      <a:pt x="280" y="304"/>
                    </a:lnTo>
                    <a:lnTo>
                      <a:pt x="283" y="304"/>
                    </a:lnTo>
                    <a:lnTo>
                      <a:pt x="289" y="307"/>
                    </a:lnTo>
                    <a:lnTo>
                      <a:pt x="293" y="300"/>
                    </a:lnTo>
                    <a:lnTo>
                      <a:pt x="294" y="299"/>
                    </a:lnTo>
                    <a:lnTo>
                      <a:pt x="308" y="299"/>
                    </a:lnTo>
                    <a:lnTo>
                      <a:pt x="311" y="300"/>
                    </a:lnTo>
                    <a:lnTo>
                      <a:pt x="329" y="304"/>
                    </a:lnTo>
                    <a:lnTo>
                      <a:pt x="339" y="304"/>
                    </a:lnTo>
                    <a:lnTo>
                      <a:pt x="340" y="302"/>
                    </a:lnTo>
                    <a:lnTo>
                      <a:pt x="346" y="299"/>
                    </a:lnTo>
                    <a:lnTo>
                      <a:pt x="352" y="299"/>
                    </a:lnTo>
                    <a:lnTo>
                      <a:pt x="352" y="295"/>
                    </a:lnTo>
                    <a:lnTo>
                      <a:pt x="353" y="295"/>
                    </a:lnTo>
                    <a:lnTo>
                      <a:pt x="360" y="291"/>
                    </a:lnTo>
                    <a:lnTo>
                      <a:pt x="364" y="284"/>
                    </a:lnTo>
                    <a:lnTo>
                      <a:pt x="368" y="274"/>
                    </a:lnTo>
                    <a:lnTo>
                      <a:pt x="370" y="272"/>
                    </a:lnTo>
                    <a:lnTo>
                      <a:pt x="370" y="271"/>
                    </a:lnTo>
                    <a:lnTo>
                      <a:pt x="371" y="271"/>
                    </a:lnTo>
                    <a:lnTo>
                      <a:pt x="373" y="270"/>
                    </a:lnTo>
                    <a:lnTo>
                      <a:pt x="378" y="265"/>
                    </a:lnTo>
                    <a:lnTo>
                      <a:pt x="380" y="261"/>
                    </a:lnTo>
                    <a:lnTo>
                      <a:pt x="380" y="260"/>
                    </a:lnTo>
                    <a:lnTo>
                      <a:pt x="382" y="258"/>
                    </a:lnTo>
                    <a:lnTo>
                      <a:pt x="378" y="256"/>
                    </a:lnTo>
                    <a:lnTo>
                      <a:pt x="378" y="251"/>
                    </a:lnTo>
                    <a:lnTo>
                      <a:pt x="382" y="248"/>
                    </a:lnTo>
                    <a:lnTo>
                      <a:pt x="396" y="248"/>
                    </a:lnTo>
                    <a:lnTo>
                      <a:pt x="397" y="247"/>
                    </a:lnTo>
                    <a:lnTo>
                      <a:pt x="393" y="237"/>
                    </a:lnTo>
                    <a:lnTo>
                      <a:pt x="395" y="229"/>
                    </a:lnTo>
                    <a:lnTo>
                      <a:pt x="395" y="224"/>
                    </a:lnTo>
                    <a:lnTo>
                      <a:pt x="380" y="211"/>
                    </a:lnTo>
                    <a:lnTo>
                      <a:pt x="380" y="210"/>
                    </a:lnTo>
                    <a:lnTo>
                      <a:pt x="382" y="210"/>
                    </a:lnTo>
                    <a:lnTo>
                      <a:pt x="395" y="201"/>
                    </a:lnTo>
                    <a:lnTo>
                      <a:pt x="396" y="201"/>
                    </a:lnTo>
                    <a:lnTo>
                      <a:pt x="399" y="200"/>
                    </a:lnTo>
                    <a:lnTo>
                      <a:pt x="419" y="183"/>
                    </a:lnTo>
                    <a:lnTo>
                      <a:pt x="424" y="176"/>
                    </a:lnTo>
                    <a:lnTo>
                      <a:pt x="424" y="174"/>
                    </a:lnTo>
                    <a:lnTo>
                      <a:pt x="426" y="173"/>
                    </a:lnTo>
                    <a:lnTo>
                      <a:pt x="426" y="170"/>
                    </a:lnTo>
                    <a:lnTo>
                      <a:pt x="424" y="172"/>
                    </a:lnTo>
                    <a:lnTo>
                      <a:pt x="423" y="172"/>
                    </a:lnTo>
                    <a:lnTo>
                      <a:pt x="420" y="173"/>
                    </a:lnTo>
                    <a:lnTo>
                      <a:pt x="419" y="173"/>
                    </a:lnTo>
                    <a:lnTo>
                      <a:pt x="406" y="172"/>
                    </a:lnTo>
                    <a:lnTo>
                      <a:pt x="396" y="166"/>
                    </a:lnTo>
                    <a:lnTo>
                      <a:pt x="395" y="166"/>
                    </a:lnTo>
                    <a:lnTo>
                      <a:pt x="390" y="161"/>
                    </a:lnTo>
                    <a:lnTo>
                      <a:pt x="386" y="152"/>
                    </a:lnTo>
                    <a:lnTo>
                      <a:pt x="383" y="148"/>
                    </a:lnTo>
                    <a:lnTo>
                      <a:pt x="377" y="143"/>
                    </a:lnTo>
                    <a:lnTo>
                      <a:pt x="368" y="131"/>
                    </a:lnTo>
                    <a:lnTo>
                      <a:pt x="357" y="127"/>
                    </a:lnTo>
                    <a:lnTo>
                      <a:pt x="350" y="128"/>
                    </a:lnTo>
                    <a:lnTo>
                      <a:pt x="350" y="127"/>
                    </a:lnTo>
                    <a:lnTo>
                      <a:pt x="359" y="113"/>
                    </a:lnTo>
                    <a:lnTo>
                      <a:pt x="356" y="101"/>
                    </a:lnTo>
                    <a:lnTo>
                      <a:pt x="357" y="91"/>
                    </a:lnTo>
                    <a:lnTo>
                      <a:pt x="359" y="90"/>
                    </a:lnTo>
                    <a:lnTo>
                      <a:pt x="359" y="85"/>
                    </a:lnTo>
                    <a:lnTo>
                      <a:pt x="357" y="75"/>
                    </a:lnTo>
                    <a:lnTo>
                      <a:pt x="361" y="71"/>
                    </a:lnTo>
                    <a:lnTo>
                      <a:pt x="363" y="71"/>
                    </a:lnTo>
                    <a:lnTo>
                      <a:pt x="364" y="70"/>
                    </a:lnTo>
                    <a:lnTo>
                      <a:pt x="370" y="68"/>
                    </a:lnTo>
                    <a:lnTo>
                      <a:pt x="371" y="64"/>
                    </a:lnTo>
                    <a:lnTo>
                      <a:pt x="373" y="63"/>
                    </a:lnTo>
                    <a:lnTo>
                      <a:pt x="374" y="54"/>
                    </a:lnTo>
                    <a:lnTo>
                      <a:pt x="373" y="54"/>
                    </a:lnTo>
                    <a:lnTo>
                      <a:pt x="360" y="46"/>
                    </a:lnTo>
                    <a:lnTo>
                      <a:pt x="357" y="40"/>
                    </a:lnTo>
                    <a:lnTo>
                      <a:pt x="354" y="3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18" name="Freeform 648">
                <a:extLst>
                  <a:ext uri="{FF2B5EF4-FFF2-40B4-BE49-F238E27FC236}">
                    <a16:creationId xmlns:a16="http://schemas.microsoft.com/office/drawing/2014/main" id="{8D05A3EA-9ABB-62AE-A3C1-5A8459311D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5" y="861"/>
                <a:ext cx="64" cy="74"/>
              </a:xfrm>
              <a:custGeom>
                <a:avLst/>
                <a:gdLst>
                  <a:gd name="T0" fmla="*/ 22 w 256"/>
                  <a:gd name="T1" fmla="*/ 30 h 294"/>
                  <a:gd name="T2" fmla="*/ 7 w 256"/>
                  <a:gd name="T3" fmla="*/ 24 h 294"/>
                  <a:gd name="T4" fmla="*/ 1 w 256"/>
                  <a:gd name="T5" fmla="*/ 51 h 294"/>
                  <a:gd name="T6" fmla="*/ 18 w 256"/>
                  <a:gd name="T7" fmla="*/ 69 h 294"/>
                  <a:gd name="T8" fmla="*/ 21 w 256"/>
                  <a:gd name="T9" fmla="*/ 80 h 294"/>
                  <a:gd name="T10" fmla="*/ 19 w 256"/>
                  <a:gd name="T11" fmla="*/ 107 h 294"/>
                  <a:gd name="T12" fmla="*/ 8 w 256"/>
                  <a:gd name="T13" fmla="*/ 136 h 294"/>
                  <a:gd name="T14" fmla="*/ 23 w 256"/>
                  <a:gd name="T15" fmla="*/ 136 h 294"/>
                  <a:gd name="T16" fmla="*/ 32 w 256"/>
                  <a:gd name="T17" fmla="*/ 143 h 294"/>
                  <a:gd name="T18" fmla="*/ 39 w 256"/>
                  <a:gd name="T19" fmla="*/ 147 h 294"/>
                  <a:gd name="T20" fmla="*/ 18 w 256"/>
                  <a:gd name="T21" fmla="*/ 164 h 294"/>
                  <a:gd name="T22" fmla="*/ 29 w 256"/>
                  <a:gd name="T23" fmla="*/ 176 h 294"/>
                  <a:gd name="T24" fmla="*/ 37 w 256"/>
                  <a:gd name="T25" fmla="*/ 191 h 294"/>
                  <a:gd name="T26" fmla="*/ 40 w 256"/>
                  <a:gd name="T27" fmla="*/ 197 h 294"/>
                  <a:gd name="T28" fmla="*/ 47 w 256"/>
                  <a:gd name="T29" fmla="*/ 196 h 294"/>
                  <a:gd name="T30" fmla="*/ 72 w 256"/>
                  <a:gd name="T31" fmla="*/ 199 h 294"/>
                  <a:gd name="T32" fmla="*/ 92 w 256"/>
                  <a:gd name="T33" fmla="*/ 207 h 294"/>
                  <a:gd name="T34" fmla="*/ 107 w 256"/>
                  <a:gd name="T35" fmla="*/ 229 h 294"/>
                  <a:gd name="T36" fmla="*/ 120 w 256"/>
                  <a:gd name="T37" fmla="*/ 245 h 294"/>
                  <a:gd name="T38" fmla="*/ 125 w 256"/>
                  <a:gd name="T39" fmla="*/ 246 h 294"/>
                  <a:gd name="T40" fmla="*/ 145 w 256"/>
                  <a:gd name="T41" fmla="*/ 285 h 294"/>
                  <a:gd name="T42" fmla="*/ 191 w 256"/>
                  <a:gd name="T43" fmla="*/ 289 h 294"/>
                  <a:gd name="T44" fmla="*/ 202 w 256"/>
                  <a:gd name="T45" fmla="*/ 294 h 294"/>
                  <a:gd name="T46" fmla="*/ 198 w 256"/>
                  <a:gd name="T47" fmla="*/ 258 h 294"/>
                  <a:gd name="T48" fmla="*/ 182 w 256"/>
                  <a:gd name="T49" fmla="*/ 242 h 294"/>
                  <a:gd name="T50" fmla="*/ 174 w 256"/>
                  <a:gd name="T51" fmla="*/ 238 h 294"/>
                  <a:gd name="T52" fmla="*/ 149 w 256"/>
                  <a:gd name="T53" fmla="*/ 229 h 294"/>
                  <a:gd name="T54" fmla="*/ 156 w 256"/>
                  <a:gd name="T55" fmla="*/ 215 h 294"/>
                  <a:gd name="T56" fmla="*/ 163 w 256"/>
                  <a:gd name="T57" fmla="*/ 203 h 294"/>
                  <a:gd name="T58" fmla="*/ 170 w 256"/>
                  <a:gd name="T59" fmla="*/ 191 h 294"/>
                  <a:gd name="T60" fmla="*/ 208 w 256"/>
                  <a:gd name="T61" fmla="*/ 206 h 294"/>
                  <a:gd name="T62" fmla="*/ 216 w 256"/>
                  <a:gd name="T63" fmla="*/ 199 h 294"/>
                  <a:gd name="T64" fmla="*/ 227 w 256"/>
                  <a:gd name="T65" fmla="*/ 169 h 294"/>
                  <a:gd name="T66" fmla="*/ 215 w 256"/>
                  <a:gd name="T67" fmla="*/ 147 h 294"/>
                  <a:gd name="T68" fmla="*/ 185 w 256"/>
                  <a:gd name="T69" fmla="*/ 147 h 294"/>
                  <a:gd name="T70" fmla="*/ 195 w 256"/>
                  <a:gd name="T71" fmla="*/ 111 h 294"/>
                  <a:gd name="T72" fmla="*/ 220 w 256"/>
                  <a:gd name="T73" fmla="*/ 107 h 294"/>
                  <a:gd name="T74" fmla="*/ 226 w 256"/>
                  <a:gd name="T75" fmla="*/ 95 h 294"/>
                  <a:gd name="T76" fmla="*/ 240 w 256"/>
                  <a:gd name="T77" fmla="*/ 80 h 294"/>
                  <a:gd name="T78" fmla="*/ 245 w 256"/>
                  <a:gd name="T79" fmla="*/ 70 h 294"/>
                  <a:gd name="T80" fmla="*/ 252 w 256"/>
                  <a:gd name="T81" fmla="*/ 48 h 294"/>
                  <a:gd name="T82" fmla="*/ 247 w 256"/>
                  <a:gd name="T83" fmla="*/ 37 h 294"/>
                  <a:gd name="T84" fmla="*/ 222 w 256"/>
                  <a:gd name="T85" fmla="*/ 35 h 294"/>
                  <a:gd name="T86" fmla="*/ 202 w 256"/>
                  <a:gd name="T87" fmla="*/ 7 h 294"/>
                  <a:gd name="T88" fmla="*/ 152 w 256"/>
                  <a:gd name="T89" fmla="*/ 2 h 294"/>
                  <a:gd name="T90" fmla="*/ 149 w 256"/>
                  <a:gd name="T91" fmla="*/ 7 h 294"/>
                  <a:gd name="T92" fmla="*/ 136 w 256"/>
                  <a:gd name="T93" fmla="*/ 14 h 294"/>
                  <a:gd name="T94" fmla="*/ 113 w 256"/>
                  <a:gd name="T95" fmla="*/ 10 h 294"/>
                  <a:gd name="T96" fmla="*/ 97 w 256"/>
                  <a:gd name="T97" fmla="*/ 7 h 294"/>
                  <a:gd name="T98" fmla="*/ 67 w 256"/>
                  <a:gd name="T99" fmla="*/ 7 h 294"/>
                  <a:gd name="T100" fmla="*/ 36 w 256"/>
                  <a:gd name="T101" fmla="*/ 10 h 2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56" h="294">
                    <a:moveTo>
                      <a:pt x="32" y="16"/>
                    </a:moveTo>
                    <a:lnTo>
                      <a:pt x="29" y="16"/>
                    </a:lnTo>
                    <a:lnTo>
                      <a:pt x="29" y="20"/>
                    </a:lnTo>
                    <a:lnTo>
                      <a:pt x="22" y="30"/>
                    </a:lnTo>
                    <a:lnTo>
                      <a:pt x="21" y="31"/>
                    </a:lnTo>
                    <a:lnTo>
                      <a:pt x="15" y="28"/>
                    </a:lnTo>
                    <a:lnTo>
                      <a:pt x="12" y="26"/>
                    </a:lnTo>
                    <a:lnTo>
                      <a:pt x="7" y="24"/>
                    </a:lnTo>
                    <a:lnTo>
                      <a:pt x="1" y="24"/>
                    </a:lnTo>
                    <a:lnTo>
                      <a:pt x="0" y="37"/>
                    </a:lnTo>
                    <a:lnTo>
                      <a:pt x="1" y="49"/>
                    </a:lnTo>
                    <a:lnTo>
                      <a:pt x="1" y="51"/>
                    </a:lnTo>
                    <a:lnTo>
                      <a:pt x="8" y="52"/>
                    </a:lnTo>
                    <a:lnTo>
                      <a:pt x="12" y="58"/>
                    </a:lnTo>
                    <a:lnTo>
                      <a:pt x="14" y="66"/>
                    </a:lnTo>
                    <a:lnTo>
                      <a:pt x="18" y="69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5" y="79"/>
                    </a:lnTo>
                    <a:lnTo>
                      <a:pt x="21" y="80"/>
                    </a:lnTo>
                    <a:lnTo>
                      <a:pt x="22" y="83"/>
                    </a:lnTo>
                    <a:lnTo>
                      <a:pt x="22" y="98"/>
                    </a:lnTo>
                    <a:lnTo>
                      <a:pt x="19" y="104"/>
                    </a:lnTo>
                    <a:lnTo>
                      <a:pt x="19" y="107"/>
                    </a:lnTo>
                    <a:lnTo>
                      <a:pt x="25" y="109"/>
                    </a:lnTo>
                    <a:lnTo>
                      <a:pt x="18" y="119"/>
                    </a:lnTo>
                    <a:lnTo>
                      <a:pt x="12" y="126"/>
                    </a:lnTo>
                    <a:lnTo>
                      <a:pt x="8" y="136"/>
                    </a:lnTo>
                    <a:lnTo>
                      <a:pt x="14" y="136"/>
                    </a:lnTo>
                    <a:lnTo>
                      <a:pt x="16" y="134"/>
                    </a:lnTo>
                    <a:lnTo>
                      <a:pt x="18" y="134"/>
                    </a:lnTo>
                    <a:lnTo>
                      <a:pt x="23" y="136"/>
                    </a:lnTo>
                    <a:lnTo>
                      <a:pt x="33" y="141"/>
                    </a:lnTo>
                    <a:lnTo>
                      <a:pt x="35" y="141"/>
                    </a:lnTo>
                    <a:lnTo>
                      <a:pt x="33" y="143"/>
                    </a:lnTo>
                    <a:lnTo>
                      <a:pt x="32" y="143"/>
                    </a:lnTo>
                    <a:lnTo>
                      <a:pt x="32" y="144"/>
                    </a:lnTo>
                    <a:lnTo>
                      <a:pt x="36" y="146"/>
                    </a:lnTo>
                    <a:lnTo>
                      <a:pt x="39" y="146"/>
                    </a:lnTo>
                    <a:lnTo>
                      <a:pt x="39" y="147"/>
                    </a:lnTo>
                    <a:lnTo>
                      <a:pt x="28" y="158"/>
                    </a:lnTo>
                    <a:lnTo>
                      <a:pt x="25" y="160"/>
                    </a:lnTo>
                    <a:lnTo>
                      <a:pt x="23" y="161"/>
                    </a:lnTo>
                    <a:lnTo>
                      <a:pt x="18" y="164"/>
                    </a:lnTo>
                    <a:lnTo>
                      <a:pt x="16" y="165"/>
                    </a:lnTo>
                    <a:lnTo>
                      <a:pt x="18" y="165"/>
                    </a:lnTo>
                    <a:lnTo>
                      <a:pt x="25" y="169"/>
                    </a:lnTo>
                    <a:lnTo>
                      <a:pt x="29" y="176"/>
                    </a:lnTo>
                    <a:lnTo>
                      <a:pt x="35" y="182"/>
                    </a:lnTo>
                    <a:lnTo>
                      <a:pt x="32" y="185"/>
                    </a:lnTo>
                    <a:lnTo>
                      <a:pt x="32" y="188"/>
                    </a:lnTo>
                    <a:lnTo>
                      <a:pt x="37" y="191"/>
                    </a:lnTo>
                    <a:lnTo>
                      <a:pt x="37" y="194"/>
                    </a:lnTo>
                    <a:lnTo>
                      <a:pt x="36" y="196"/>
                    </a:lnTo>
                    <a:lnTo>
                      <a:pt x="37" y="196"/>
                    </a:lnTo>
                    <a:lnTo>
                      <a:pt x="40" y="197"/>
                    </a:lnTo>
                    <a:lnTo>
                      <a:pt x="39" y="199"/>
                    </a:lnTo>
                    <a:lnTo>
                      <a:pt x="40" y="200"/>
                    </a:lnTo>
                    <a:lnTo>
                      <a:pt x="40" y="199"/>
                    </a:lnTo>
                    <a:lnTo>
                      <a:pt x="47" y="196"/>
                    </a:lnTo>
                    <a:lnTo>
                      <a:pt x="58" y="191"/>
                    </a:lnTo>
                    <a:lnTo>
                      <a:pt x="60" y="193"/>
                    </a:lnTo>
                    <a:lnTo>
                      <a:pt x="61" y="199"/>
                    </a:lnTo>
                    <a:lnTo>
                      <a:pt x="72" y="199"/>
                    </a:lnTo>
                    <a:lnTo>
                      <a:pt x="83" y="197"/>
                    </a:lnTo>
                    <a:lnTo>
                      <a:pt x="88" y="197"/>
                    </a:lnTo>
                    <a:lnTo>
                      <a:pt x="89" y="199"/>
                    </a:lnTo>
                    <a:lnTo>
                      <a:pt x="92" y="207"/>
                    </a:lnTo>
                    <a:lnTo>
                      <a:pt x="93" y="217"/>
                    </a:lnTo>
                    <a:lnTo>
                      <a:pt x="95" y="220"/>
                    </a:lnTo>
                    <a:lnTo>
                      <a:pt x="99" y="224"/>
                    </a:lnTo>
                    <a:lnTo>
                      <a:pt x="107" y="229"/>
                    </a:lnTo>
                    <a:lnTo>
                      <a:pt x="110" y="232"/>
                    </a:lnTo>
                    <a:lnTo>
                      <a:pt x="113" y="235"/>
                    </a:lnTo>
                    <a:lnTo>
                      <a:pt x="118" y="244"/>
                    </a:lnTo>
                    <a:lnTo>
                      <a:pt x="120" y="245"/>
                    </a:lnTo>
                    <a:lnTo>
                      <a:pt x="122" y="249"/>
                    </a:lnTo>
                    <a:lnTo>
                      <a:pt x="124" y="248"/>
                    </a:lnTo>
                    <a:lnTo>
                      <a:pt x="125" y="248"/>
                    </a:lnTo>
                    <a:lnTo>
                      <a:pt x="125" y="246"/>
                    </a:lnTo>
                    <a:lnTo>
                      <a:pt x="139" y="277"/>
                    </a:lnTo>
                    <a:lnTo>
                      <a:pt x="141" y="278"/>
                    </a:lnTo>
                    <a:lnTo>
                      <a:pt x="143" y="284"/>
                    </a:lnTo>
                    <a:lnTo>
                      <a:pt x="145" y="285"/>
                    </a:lnTo>
                    <a:lnTo>
                      <a:pt x="149" y="284"/>
                    </a:lnTo>
                    <a:lnTo>
                      <a:pt x="160" y="282"/>
                    </a:lnTo>
                    <a:lnTo>
                      <a:pt x="181" y="285"/>
                    </a:lnTo>
                    <a:lnTo>
                      <a:pt x="191" y="289"/>
                    </a:lnTo>
                    <a:lnTo>
                      <a:pt x="192" y="292"/>
                    </a:lnTo>
                    <a:lnTo>
                      <a:pt x="194" y="292"/>
                    </a:lnTo>
                    <a:lnTo>
                      <a:pt x="195" y="294"/>
                    </a:lnTo>
                    <a:lnTo>
                      <a:pt x="202" y="294"/>
                    </a:lnTo>
                    <a:lnTo>
                      <a:pt x="201" y="292"/>
                    </a:lnTo>
                    <a:lnTo>
                      <a:pt x="201" y="289"/>
                    </a:lnTo>
                    <a:lnTo>
                      <a:pt x="198" y="260"/>
                    </a:lnTo>
                    <a:lnTo>
                      <a:pt x="198" y="258"/>
                    </a:lnTo>
                    <a:lnTo>
                      <a:pt x="192" y="256"/>
                    </a:lnTo>
                    <a:lnTo>
                      <a:pt x="187" y="256"/>
                    </a:lnTo>
                    <a:lnTo>
                      <a:pt x="182" y="245"/>
                    </a:lnTo>
                    <a:lnTo>
                      <a:pt x="182" y="242"/>
                    </a:lnTo>
                    <a:lnTo>
                      <a:pt x="184" y="241"/>
                    </a:lnTo>
                    <a:lnTo>
                      <a:pt x="182" y="239"/>
                    </a:lnTo>
                    <a:lnTo>
                      <a:pt x="180" y="239"/>
                    </a:lnTo>
                    <a:lnTo>
                      <a:pt x="174" y="238"/>
                    </a:lnTo>
                    <a:lnTo>
                      <a:pt x="165" y="238"/>
                    </a:lnTo>
                    <a:lnTo>
                      <a:pt x="156" y="234"/>
                    </a:lnTo>
                    <a:lnTo>
                      <a:pt x="153" y="234"/>
                    </a:lnTo>
                    <a:lnTo>
                      <a:pt x="149" y="229"/>
                    </a:lnTo>
                    <a:lnTo>
                      <a:pt x="146" y="228"/>
                    </a:lnTo>
                    <a:lnTo>
                      <a:pt x="146" y="227"/>
                    </a:lnTo>
                    <a:lnTo>
                      <a:pt x="153" y="218"/>
                    </a:lnTo>
                    <a:lnTo>
                      <a:pt x="156" y="215"/>
                    </a:lnTo>
                    <a:lnTo>
                      <a:pt x="157" y="215"/>
                    </a:lnTo>
                    <a:lnTo>
                      <a:pt x="160" y="213"/>
                    </a:lnTo>
                    <a:lnTo>
                      <a:pt x="163" y="207"/>
                    </a:lnTo>
                    <a:lnTo>
                      <a:pt x="163" y="203"/>
                    </a:lnTo>
                    <a:lnTo>
                      <a:pt x="162" y="200"/>
                    </a:lnTo>
                    <a:lnTo>
                      <a:pt x="166" y="196"/>
                    </a:lnTo>
                    <a:lnTo>
                      <a:pt x="169" y="191"/>
                    </a:lnTo>
                    <a:lnTo>
                      <a:pt x="170" y="191"/>
                    </a:lnTo>
                    <a:lnTo>
                      <a:pt x="173" y="193"/>
                    </a:lnTo>
                    <a:lnTo>
                      <a:pt x="174" y="193"/>
                    </a:lnTo>
                    <a:lnTo>
                      <a:pt x="205" y="206"/>
                    </a:lnTo>
                    <a:lnTo>
                      <a:pt x="208" y="206"/>
                    </a:lnTo>
                    <a:lnTo>
                      <a:pt x="209" y="207"/>
                    </a:lnTo>
                    <a:lnTo>
                      <a:pt x="212" y="207"/>
                    </a:lnTo>
                    <a:lnTo>
                      <a:pt x="215" y="203"/>
                    </a:lnTo>
                    <a:lnTo>
                      <a:pt x="216" y="199"/>
                    </a:lnTo>
                    <a:lnTo>
                      <a:pt x="216" y="188"/>
                    </a:lnTo>
                    <a:lnTo>
                      <a:pt x="220" y="174"/>
                    </a:lnTo>
                    <a:lnTo>
                      <a:pt x="227" y="171"/>
                    </a:lnTo>
                    <a:lnTo>
                      <a:pt x="227" y="169"/>
                    </a:lnTo>
                    <a:lnTo>
                      <a:pt x="222" y="151"/>
                    </a:lnTo>
                    <a:lnTo>
                      <a:pt x="220" y="148"/>
                    </a:lnTo>
                    <a:lnTo>
                      <a:pt x="219" y="147"/>
                    </a:lnTo>
                    <a:lnTo>
                      <a:pt x="215" y="147"/>
                    </a:lnTo>
                    <a:lnTo>
                      <a:pt x="208" y="144"/>
                    </a:lnTo>
                    <a:lnTo>
                      <a:pt x="202" y="146"/>
                    </a:lnTo>
                    <a:lnTo>
                      <a:pt x="201" y="147"/>
                    </a:lnTo>
                    <a:lnTo>
                      <a:pt x="185" y="147"/>
                    </a:lnTo>
                    <a:lnTo>
                      <a:pt x="184" y="146"/>
                    </a:lnTo>
                    <a:lnTo>
                      <a:pt x="185" y="144"/>
                    </a:lnTo>
                    <a:lnTo>
                      <a:pt x="194" y="121"/>
                    </a:lnTo>
                    <a:lnTo>
                      <a:pt x="195" y="111"/>
                    </a:lnTo>
                    <a:lnTo>
                      <a:pt x="198" y="109"/>
                    </a:lnTo>
                    <a:lnTo>
                      <a:pt x="201" y="109"/>
                    </a:lnTo>
                    <a:lnTo>
                      <a:pt x="219" y="107"/>
                    </a:lnTo>
                    <a:lnTo>
                      <a:pt x="220" y="107"/>
                    </a:lnTo>
                    <a:lnTo>
                      <a:pt x="222" y="105"/>
                    </a:lnTo>
                    <a:lnTo>
                      <a:pt x="223" y="102"/>
                    </a:lnTo>
                    <a:lnTo>
                      <a:pt x="223" y="101"/>
                    </a:lnTo>
                    <a:lnTo>
                      <a:pt x="226" y="95"/>
                    </a:lnTo>
                    <a:lnTo>
                      <a:pt x="232" y="87"/>
                    </a:lnTo>
                    <a:lnTo>
                      <a:pt x="234" y="84"/>
                    </a:lnTo>
                    <a:lnTo>
                      <a:pt x="239" y="81"/>
                    </a:lnTo>
                    <a:lnTo>
                      <a:pt x="240" y="80"/>
                    </a:lnTo>
                    <a:lnTo>
                      <a:pt x="240" y="79"/>
                    </a:lnTo>
                    <a:lnTo>
                      <a:pt x="244" y="76"/>
                    </a:lnTo>
                    <a:lnTo>
                      <a:pt x="244" y="74"/>
                    </a:lnTo>
                    <a:lnTo>
                      <a:pt x="245" y="70"/>
                    </a:lnTo>
                    <a:lnTo>
                      <a:pt x="245" y="66"/>
                    </a:lnTo>
                    <a:lnTo>
                      <a:pt x="248" y="58"/>
                    </a:lnTo>
                    <a:lnTo>
                      <a:pt x="249" y="51"/>
                    </a:lnTo>
                    <a:lnTo>
                      <a:pt x="252" y="48"/>
                    </a:lnTo>
                    <a:lnTo>
                      <a:pt x="256" y="50"/>
                    </a:lnTo>
                    <a:lnTo>
                      <a:pt x="251" y="38"/>
                    </a:lnTo>
                    <a:lnTo>
                      <a:pt x="249" y="37"/>
                    </a:lnTo>
                    <a:lnTo>
                      <a:pt x="247" y="37"/>
                    </a:lnTo>
                    <a:lnTo>
                      <a:pt x="241" y="34"/>
                    </a:lnTo>
                    <a:lnTo>
                      <a:pt x="232" y="34"/>
                    </a:lnTo>
                    <a:lnTo>
                      <a:pt x="227" y="35"/>
                    </a:lnTo>
                    <a:lnTo>
                      <a:pt x="222" y="35"/>
                    </a:lnTo>
                    <a:lnTo>
                      <a:pt x="222" y="34"/>
                    </a:lnTo>
                    <a:lnTo>
                      <a:pt x="209" y="13"/>
                    </a:lnTo>
                    <a:lnTo>
                      <a:pt x="203" y="7"/>
                    </a:lnTo>
                    <a:lnTo>
                      <a:pt x="202" y="7"/>
                    </a:lnTo>
                    <a:lnTo>
                      <a:pt x="201" y="6"/>
                    </a:lnTo>
                    <a:lnTo>
                      <a:pt x="182" y="0"/>
                    </a:lnTo>
                    <a:lnTo>
                      <a:pt x="160" y="0"/>
                    </a:lnTo>
                    <a:lnTo>
                      <a:pt x="152" y="2"/>
                    </a:lnTo>
                    <a:lnTo>
                      <a:pt x="150" y="2"/>
                    </a:lnTo>
                    <a:lnTo>
                      <a:pt x="150" y="4"/>
                    </a:lnTo>
                    <a:lnTo>
                      <a:pt x="149" y="6"/>
                    </a:lnTo>
                    <a:lnTo>
                      <a:pt x="149" y="7"/>
                    </a:lnTo>
                    <a:lnTo>
                      <a:pt x="150" y="9"/>
                    </a:lnTo>
                    <a:lnTo>
                      <a:pt x="149" y="9"/>
                    </a:lnTo>
                    <a:lnTo>
                      <a:pt x="138" y="14"/>
                    </a:lnTo>
                    <a:lnTo>
                      <a:pt x="136" y="14"/>
                    </a:lnTo>
                    <a:lnTo>
                      <a:pt x="135" y="13"/>
                    </a:lnTo>
                    <a:lnTo>
                      <a:pt x="134" y="13"/>
                    </a:lnTo>
                    <a:lnTo>
                      <a:pt x="128" y="14"/>
                    </a:lnTo>
                    <a:lnTo>
                      <a:pt x="113" y="10"/>
                    </a:lnTo>
                    <a:lnTo>
                      <a:pt x="107" y="10"/>
                    </a:lnTo>
                    <a:lnTo>
                      <a:pt x="99" y="16"/>
                    </a:lnTo>
                    <a:lnTo>
                      <a:pt x="97" y="13"/>
                    </a:lnTo>
                    <a:lnTo>
                      <a:pt x="97" y="7"/>
                    </a:lnTo>
                    <a:lnTo>
                      <a:pt x="96" y="3"/>
                    </a:lnTo>
                    <a:lnTo>
                      <a:pt x="74" y="4"/>
                    </a:lnTo>
                    <a:lnTo>
                      <a:pt x="72" y="4"/>
                    </a:lnTo>
                    <a:lnTo>
                      <a:pt x="67" y="7"/>
                    </a:lnTo>
                    <a:lnTo>
                      <a:pt x="61" y="9"/>
                    </a:lnTo>
                    <a:lnTo>
                      <a:pt x="58" y="9"/>
                    </a:lnTo>
                    <a:lnTo>
                      <a:pt x="47" y="10"/>
                    </a:lnTo>
                    <a:lnTo>
                      <a:pt x="36" y="10"/>
                    </a:lnTo>
                    <a:lnTo>
                      <a:pt x="35" y="12"/>
                    </a:lnTo>
                    <a:lnTo>
                      <a:pt x="32" y="1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19" name="Freeform 649">
                <a:extLst>
                  <a:ext uri="{FF2B5EF4-FFF2-40B4-BE49-F238E27FC236}">
                    <a16:creationId xmlns:a16="http://schemas.microsoft.com/office/drawing/2014/main" id="{26B99AAF-023E-4AD9-DD42-572686518F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9" y="1004"/>
                <a:ext cx="82" cy="95"/>
              </a:xfrm>
              <a:custGeom>
                <a:avLst/>
                <a:gdLst>
                  <a:gd name="T0" fmla="*/ 106 w 329"/>
                  <a:gd name="T1" fmla="*/ 19 h 381"/>
                  <a:gd name="T2" fmla="*/ 111 w 329"/>
                  <a:gd name="T3" fmla="*/ 40 h 381"/>
                  <a:gd name="T4" fmla="*/ 92 w 329"/>
                  <a:gd name="T5" fmla="*/ 61 h 381"/>
                  <a:gd name="T6" fmla="*/ 88 w 329"/>
                  <a:gd name="T7" fmla="*/ 62 h 381"/>
                  <a:gd name="T8" fmla="*/ 74 w 329"/>
                  <a:gd name="T9" fmla="*/ 64 h 381"/>
                  <a:gd name="T10" fmla="*/ 59 w 329"/>
                  <a:gd name="T11" fmla="*/ 57 h 381"/>
                  <a:gd name="T12" fmla="*/ 59 w 329"/>
                  <a:gd name="T13" fmla="*/ 84 h 381"/>
                  <a:gd name="T14" fmla="*/ 46 w 329"/>
                  <a:gd name="T15" fmla="*/ 104 h 381"/>
                  <a:gd name="T16" fmla="*/ 33 w 329"/>
                  <a:gd name="T17" fmla="*/ 110 h 381"/>
                  <a:gd name="T18" fmla="*/ 14 w 329"/>
                  <a:gd name="T19" fmla="*/ 122 h 381"/>
                  <a:gd name="T20" fmla="*/ 3 w 329"/>
                  <a:gd name="T21" fmla="*/ 132 h 381"/>
                  <a:gd name="T22" fmla="*/ 7 w 329"/>
                  <a:gd name="T23" fmla="*/ 144 h 381"/>
                  <a:gd name="T24" fmla="*/ 25 w 329"/>
                  <a:gd name="T25" fmla="*/ 180 h 381"/>
                  <a:gd name="T26" fmla="*/ 27 w 329"/>
                  <a:gd name="T27" fmla="*/ 226 h 381"/>
                  <a:gd name="T28" fmla="*/ 32 w 329"/>
                  <a:gd name="T29" fmla="*/ 233 h 381"/>
                  <a:gd name="T30" fmla="*/ 60 w 329"/>
                  <a:gd name="T31" fmla="*/ 218 h 381"/>
                  <a:gd name="T32" fmla="*/ 80 w 329"/>
                  <a:gd name="T33" fmla="*/ 247 h 381"/>
                  <a:gd name="T34" fmla="*/ 91 w 329"/>
                  <a:gd name="T35" fmla="*/ 261 h 381"/>
                  <a:gd name="T36" fmla="*/ 103 w 329"/>
                  <a:gd name="T37" fmla="*/ 301 h 381"/>
                  <a:gd name="T38" fmla="*/ 91 w 329"/>
                  <a:gd name="T39" fmla="*/ 305 h 381"/>
                  <a:gd name="T40" fmla="*/ 67 w 329"/>
                  <a:gd name="T41" fmla="*/ 321 h 381"/>
                  <a:gd name="T42" fmla="*/ 51 w 329"/>
                  <a:gd name="T43" fmla="*/ 331 h 381"/>
                  <a:gd name="T44" fmla="*/ 49 w 329"/>
                  <a:gd name="T45" fmla="*/ 343 h 381"/>
                  <a:gd name="T46" fmla="*/ 70 w 329"/>
                  <a:gd name="T47" fmla="*/ 352 h 381"/>
                  <a:gd name="T48" fmla="*/ 87 w 329"/>
                  <a:gd name="T49" fmla="*/ 345 h 381"/>
                  <a:gd name="T50" fmla="*/ 113 w 329"/>
                  <a:gd name="T51" fmla="*/ 326 h 381"/>
                  <a:gd name="T52" fmla="*/ 133 w 329"/>
                  <a:gd name="T53" fmla="*/ 346 h 381"/>
                  <a:gd name="T54" fmla="*/ 167 w 329"/>
                  <a:gd name="T55" fmla="*/ 372 h 381"/>
                  <a:gd name="T56" fmla="*/ 180 w 329"/>
                  <a:gd name="T57" fmla="*/ 347 h 381"/>
                  <a:gd name="T58" fmla="*/ 205 w 329"/>
                  <a:gd name="T59" fmla="*/ 331 h 381"/>
                  <a:gd name="T60" fmla="*/ 197 w 329"/>
                  <a:gd name="T61" fmla="*/ 314 h 381"/>
                  <a:gd name="T62" fmla="*/ 173 w 329"/>
                  <a:gd name="T63" fmla="*/ 295 h 381"/>
                  <a:gd name="T64" fmla="*/ 194 w 329"/>
                  <a:gd name="T65" fmla="*/ 258 h 381"/>
                  <a:gd name="T66" fmla="*/ 204 w 329"/>
                  <a:gd name="T67" fmla="*/ 252 h 381"/>
                  <a:gd name="T68" fmla="*/ 225 w 329"/>
                  <a:gd name="T69" fmla="*/ 250 h 381"/>
                  <a:gd name="T70" fmla="*/ 241 w 329"/>
                  <a:gd name="T71" fmla="*/ 244 h 381"/>
                  <a:gd name="T72" fmla="*/ 255 w 329"/>
                  <a:gd name="T73" fmla="*/ 237 h 381"/>
                  <a:gd name="T74" fmla="*/ 258 w 329"/>
                  <a:gd name="T75" fmla="*/ 233 h 381"/>
                  <a:gd name="T76" fmla="*/ 251 w 329"/>
                  <a:gd name="T77" fmla="*/ 220 h 381"/>
                  <a:gd name="T78" fmla="*/ 257 w 329"/>
                  <a:gd name="T79" fmla="*/ 218 h 381"/>
                  <a:gd name="T80" fmla="*/ 274 w 329"/>
                  <a:gd name="T81" fmla="*/ 184 h 381"/>
                  <a:gd name="T82" fmla="*/ 283 w 329"/>
                  <a:gd name="T83" fmla="*/ 174 h 381"/>
                  <a:gd name="T84" fmla="*/ 303 w 329"/>
                  <a:gd name="T85" fmla="*/ 151 h 381"/>
                  <a:gd name="T86" fmla="*/ 329 w 329"/>
                  <a:gd name="T87" fmla="*/ 111 h 381"/>
                  <a:gd name="T88" fmla="*/ 314 w 329"/>
                  <a:gd name="T89" fmla="*/ 104 h 381"/>
                  <a:gd name="T90" fmla="*/ 314 w 329"/>
                  <a:gd name="T91" fmla="*/ 86 h 381"/>
                  <a:gd name="T92" fmla="*/ 315 w 329"/>
                  <a:gd name="T93" fmla="*/ 72 h 381"/>
                  <a:gd name="T94" fmla="*/ 292 w 329"/>
                  <a:gd name="T95" fmla="*/ 51 h 381"/>
                  <a:gd name="T96" fmla="*/ 278 w 329"/>
                  <a:gd name="T97" fmla="*/ 41 h 381"/>
                  <a:gd name="T98" fmla="*/ 251 w 329"/>
                  <a:gd name="T99" fmla="*/ 33 h 381"/>
                  <a:gd name="T100" fmla="*/ 233 w 329"/>
                  <a:gd name="T101" fmla="*/ 30 h 381"/>
                  <a:gd name="T102" fmla="*/ 223 w 329"/>
                  <a:gd name="T103" fmla="*/ 25 h 381"/>
                  <a:gd name="T104" fmla="*/ 201 w 329"/>
                  <a:gd name="T105" fmla="*/ 19 h 381"/>
                  <a:gd name="T106" fmla="*/ 174 w 329"/>
                  <a:gd name="T107" fmla="*/ 9 h 381"/>
                  <a:gd name="T108" fmla="*/ 163 w 329"/>
                  <a:gd name="T109" fmla="*/ 11 h 381"/>
                  <a:gd name="T110" fmla="*/ 142 w 329"/>
                  <a:gd name="T111" fmla="*/ 2 h 3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329" h="381">
                    <a:moveTo>
                      <a:pt x="138" y="1"/>
                    </a:moveTo>
                    <a:lnTo>
                      <a:pt x="124" y="0"/>
                    </a:lnTo>
                    <a:lnTo>
                      <a:pt x="114" y="1"/>
                    </a:lnTo>
                    <a:lnTo>
                      <a:pt x="106" y="19"/>
                    </a:lnTo>
                    <a:lnTo>
                      <a:pt x="104" y="22"/>
                    </a:lnTo>
                    <a:lnTo>
                      <a:pt x="104" y="25"/>
                    </a:lnTo>
                    <a:lnTo>
                      <a:pt x="114" y="34"/>
                    </a:lnTo>
                    <a:lnTo>
                      <a:pt x="111" y="40"/>
                    </a:lnTo>
                    <a:lnTo>
                      <a:pt x="110" y="41"/>
                    </a:lnTo>
                    <a:lnTo>
                      <a:pt x="106" y="43"/>
                    </a:lnTo>
                    <a:lnTo>
                      <a:pt x="102" y="47"/>
                    </a:lnTo>
                    <a:lnTo>
                      <a:pt x="92" y="61"/>
                    </a:lnTo>
                    <a:lnTo>
                      <a:pt x="91" y="62"/>
                    </a:lnTo>
                    <a:lnTo>
                      <a:pt x="91" y="64"/>
                    </a:lnTo>
                    <a:lnTo>
                      <a:pt x="89" y="64"/>
                    </a:lnTo>
                    <a:lnTo>
                      <a:pt x="88" y="62"/>
                    </a:lnTo>
                    <a:lnTo>
                      <a:pt x="88" y="64"/>
                    </a:lnTo>
                    <a:lnTo>
                      <a:pt x="81" y="67"/>
                    </a:lnTo>
                    <a:lnTo>
                      <a:pt x="80" y="67"/>
                    </a:lnTo>
                    <a:lnTo>
                      <a:pt x="74" y="64"/>
                    </a:lnTo>
                    <a:lnTo>
                      <a:pt x="71" y="61"/>
                    </a:lnTo>
                    <a:lnTo>
                      <a:pt x="70" y="61"/>
                    </a:lnTo>
                    <a:lnTo>
                      <a:pt x="66" y="58"/>
                    </a:lnTo>
                    <a:lnTo>
                      <a:pt x="59" y="57"/>
                    </a:lnTo>
                    <a:lnTo>
                      <a:pt x="57" y="57"/>
                    </a:lnTo>
                    <a:lnTo>
                      <a:pt x="59" y="58"/>
                    </a:lnTo>
                    <a:lnTo>
                      <a:pt x="60" y="75"/>
                    </a:lnTo>
                    <a:lnTo>
                      <a:pt x="59" y="84"/>
                    </a:lnTo>
                    <a:lnTo>
                      <a:pt x="54" y="92"/>
                    </a:lnTo>
                    <a:lnTo>
                      <a:pt x="47" y="100"/>
                    </a:lnTo>
                    <a:lnTo>
                      <a:pt x="46" y="103"/>
                    </a:lnTo>
                    <a:lnTo>
                      <a:pt x="46" y="104"/>
                    </a:lnTo>
                    <a:lnTo>
                      <a:pt x="43" y="107"/>
                    </a:lnTo>
                    <a:lnTo>
                      <a:pt x="39" y="107"/>
                    </a:lnTo>
                    <a:lnTo>
                      <a:pt x="37" y="106"/>
                    </a:lnTo>
                    <a:lnTo>
                      <a:pt x="33" y="110"/>
                    </a:lnTo>
                    <a:lnTo>
                      <a:pt x="32" y="113"/>
                    </a:lnTo>
                    <a:lnTo>
                      <a:pt x="27" y="118"/>
                    </a:lnTo>
                    <a:lnTo>
                      <a:pt x="20" y="121"/>
                    </a:lnTo>
                    <a:lnTo>
                      <a:pt x="14" y="122"/>
                    </a:lnTo>
                    <a:lnTo>
                      <a:pt x="8" y="129"/>
                    </a:lnTo>
                    <a:lnTo>
                      <a:pt x="8" y="131"/>
                    </a:lnTo>
                    <a:lnTo>
                      <a:pt x="6" y="132"/>
                    </a:lnTo>
                    <a:lnTo>
                      <a:pt x="3" y="132"/>
                    </a:lnTo>
                    <a:lnTo>
                      <a:pt x="0" y="135"/>
                    </a:lnTo>
                    <a:lnTo>
                      <a:pt x="0" y="139"/>
                    </a:lnTo>
                    <a:lnTo>
                      <a:pt x="3" y="144"/>
                    </a:lnTo>
                    <a:lnTo>
                      <a:pt x="7" y="144"/>
                    </a:lnTo>
                    <a:lnTo>
                      <a:pt x="13" y="148"/>
                    </a:lnTo>
                    <a:lnTo>
                      <a:pt x="15" y="164"/>
                    </a:lnTo>
                    <a:lnTo>
                      <a:pt x="15" y="170"/>
                    </a:lnTo>
                    <a:lnTo>
                      <a:pt x="25" y="180"/>
                    </a:lnTo>
                    <a:lnTo>
                      <a:pt x="35" y="198"/>
                    </a:lnTo>
                    <a:lnTo>
                      <a:pt x="36" y="205"/>
                    </a:lnTo>
                    <a:lnTo>
                      <a:pt x="35" y="211"/>
                    </a:lnTo>
                    <a:lnTo>
                      <a:pt x="27" y="226"/>
                    </a:lnTo>
                    <a:lnTo>
                      <a:pt x="24" y="227"/>
                    </a:lnTo>
                    <a:lnTo>
                      <a:pt x="24" y="228"/>
                    </a:lnTo>
                    <a:lnTo>
                      <a:pt x="28" y="233"/>
                    </a:lnTo>
                    <a:lnTo>
                      <a:pt x="32" y="233"/>
                    </a:lnTo>
                    <a:lnTo>
                      <a:pt x="35" y="231"/>
                    </a:lnTo>
                    <a:lnTo>
                      <a:pt x="46" y="216"/>
                    </a:lnTo>
                    <a:lnTo>
                      <a:pt x="50" y="215"/>
                    </a:lnTo>
                    <a:lnTo>
                      <a:pt x="60" y="218"/>
                    </a:lnTo>
                    <a:lnTo>
                      <a:pt x="67" y="227"/>
                    </a:lnTo>
                    <a:lnTo>
                      <a:pt x="71" y="228"/>
                    </a:lnTo>
                    <a:lnTo>
                      <a:pt x="73" y="228"/>
                    </a:lnTo>
                    <a:lnTo>
                      <a:pt x="80" y="247"/>
                    </a:lnTo>
                    <a:lnTo>
                      <a:pt x="84" y="251"/>
                    </a:lnTo>
                    <a:lnTo>
                      <a:pt x="88" y="257"/>
                    </a:lnTo>
                    <a:lnTo>
                      <a:pt x="88" y="259"/>
                    </a:lnTo>
                    <a:lnTo>
                      <a:pt x="91" y="261"/>
                    </a:lnTo>
                    <a:lnTo>
                      <a:pt x="95" y="261"/>
                    </a:lnTo>
                    <a:lnTo>
                      <a:pt x="95" y="262"/>
                    </a:lnTo>
                    <a:lnTo>
                      <a:pt x="97" y="265"/>
                    </a:lnTo>
                    <a:lnTo>
                      <a:pt x="103" y="301"/>
                    </a:lnTo>
                    <a:lnTo>
                      <a:pt x="102" y="301"/>
                    </a:lnTo>
                    <a:lnTo>
                      <a:pt x="99" y="302"/>
                    </a:lnTo>
                    <a:lnTo>
                      <a:pt x="97" y="304"/>
                    </a:lnTo>
                    <a:lnTo>
                      <a:pt x="91" y="305"/>
                    </a:lnTo>
                    <a:lnTo>
                      <a:pt x="84" y="308"/>
                    </a:lnTo>
                    <a:lnTo>
                      <a:pt x="77" y="315"/>
                    </a:lnTo>
                    <a:lnTo>
                      <a:pt x="74" y="315"/>
                    </a:lnTo>
                    <a:lnTo>
                      <a:pt x="67" y="321"/>
                    </a:lnTo>
                    <a:lnTo>
                      <a:pt x="54" y="326"/>
                    </a:lnTo>
                    <a:lnTo>
                      <a:pt x="53" y="326"/>
                    </a:lnTo>
                    <a:lnTo>
                      <a:pt x="53" y="329"/>
                    </a:lnTo>
                    <a:lnTo>
                      <a:pt x="51" y="331"/>
                    </a:lnTo>
                    <a:lnTo>
                      <a:pt x="49" y="332"/>
                    </a:lnTo>
                    <a:lnTo>
                      <a:pt x="47" y="333"/>
                    </a:lnTo>
                    <a:lnTo>
                      <a:pt x="47" y="342"/>
                    </a:lnTo>
                    <a:lnTo>
                      <a:pt x="49" y="343"/>
                    </a:lnTo>
                    <a:lnTo>
                      <a:pt x="50" y="346"/>
                    </a:lnTo>
                    <a:lnTo>
                      <a:pt x="51" y="346"/>
                    </a:lnTo>
                    <a:lnTo>
                      <a:pt x="68" y="352"/>
                    </a:lnTo>
                    <a:lnTo>
                      <a:pt x="70" y="352"/>
                    </a:lnTo>
                    <a:lnTo>
                      <a:pt x="70" y="349"/>
                    </a:lnTo>
                    <a:lnTo>
                      <a:pt x="71" y="349"/>
                    </a:lnTo>
                    <a:lnTo>
                      <a:pt x="81" y="345"/>
                    </a:lnTo>
                    <a:lnTo>
                      <a:pt x="87" y="345"/>
                    </a:lnTo>
                    <a:lnTo>
                      <a:pt x="92" y="343"/>
                    </a:lnTo>
                    <a:lnTo>
                      <a:pt x="109" y="332"/>
                    </a:lnTo>
                    <a:lnTo>
                      <a:pt x="111" y="329"/>
                    </a:lnTo>
                    <a:lnTo>
                      <a:pt x="113" y="326"/>
                    </a:lnTo>
                    <a:lnTo>
                      <a:pt x="114" y="326"/>
                    </a:lnTo>
                    <a:lnTo>
                      <a:pt x="128" y="343"/>
                    </a:lnTo>
                    <a:lnTo>
                      <a:pt x="130" y="343"/>
                    </a:lnTo>
                    <a:lnTo>
                      <a:pt x="133" y="346"/>
                    </a:lnTo>
                    <a:lnTo>
                      <a:pt x="144" y="371"/>
                    </a:lnTo>
                    <a:lnTo>
                      <a:pt x="147" y="379"/>
                    </a:lnTo>
                    <a:lnTo>
                      <a:pt x="147" y="381"/>
                    </a:lnTo>
                    <a:lnTo>
                      <a:pt x="167" y="372"/>
                    </a:lnTo>
                    <a:lnTo>
                      <a:pt x="169" y="371"/>
                    </a:lnTo>
                    <a:lnTo>
                      <a:pt x="176" y="365"/>
                    </a:lnTo>
                    <a:lnTo>
                      <a:pt x="180" y="349"/>
                    </a:lnTo>
                    <a:lnTo>
                      <a:pt x="180" y="347"/>
                    </a:lnTo>
                    <a:lnTo>
                      <a:pt x="181" y="347"/>
                    </a:lnTo>
                    <a:lnTo>
                      <a:pt x="186" y="345"/>
                    </a:lnTo>
                    <a:lnTo>
                      <a:pt x="197" y="342"/>
                    </a:lnTo>
                    <a:lnTo>
                      <a:pt x="205" y="331"/>
                    </a:lnTo>
                    <a:lnTo>
                      <a:pt x="205" y="328"/>
                    </a:lnTo>
                    <a:lnTo>
                      <a:pt x="201" y="325"/>
                    </a:lnTo>
                    <a:lnTo>
                      <a:pt x="197" y="315"/>
                    </a:lnTo>
                    <a:lnTo>
                      <a:pt x="197" y="314"/>
                    </a:lnTo>
                    <a:lnTo>
                      <a:pt x="195" y="314"/>
                    </a:lnTo>
                    <a:lnTo>
                      <a:pt x="181" y="302"/>
                    </a:lnTo>
                    <a:lnTo>
                      <a:pt x="173" y="297"/>
                    </a:lnTo>
                    <a:lnTo>
                      <a:pt x="173" y="295"/>
                    </a:lnTo>
                    <a:lnTo>
                      <a:pt x="174" y="290"/>
                    </a:lnTo>
                    <a:lnTo>
                      <a:pt x="180" y="279"/>
                    </a:lnTo>
                    <a:lnTo>
                      <a:pt x="188" y="271"/>
                    </a:lnTo>
                    <a:lnTo>
                      <a:pt x="194" y="258"/>
                    </a:lnTo>
                    <a:lnTo>
                      <a:pt x="194" y="254"/>
                    </a:lnTo>
                    <a:lnTo>
                      <a:pt x="197" y="254"/>
                    </a:lnTo>
                    <a:lnTo>
                      <a:pt x="200" y="252"/>
                    </a:lnTo>
                    <a:lnTo>
                      <a:pt x="204" y="252"/>
                    </a:lnTo>
                    <a:lnTo>
                      <a:pt x="207" y="255"/>
                    </a:lnTo>
                    <a:lnTo>
                      <a:pt x="214" y="255"/>
                    </a:lnTo>
                    <a:lnTo>
                      <a:pt x="223" y="250"/>
                    </a:lnTo>
                    <a:lnTo>
                      <a:pt x="225" y="250"/>
                    </a:lnTo>
                    <a:lnTo>
                      <a:pt x="230" y="247"/>
                    </a:lnTo>
                    <a:lnTo>
                      <a:pt x="233" y="247"/>
                    </a:lnTo>
                    <a:lnTo>
                      <a:pt x="237" y="244"/>
                    </a:lnTo>
                    <a:lnTo>
                      <a:pt x="241" y="244"/>
                    </a:lnTo>
                    <a:lnTo>
                      <a:pt x="244" y="242"/>
                    </a:lnTo>
                    <a:lnTo>
                      <a:pt x="247" y="242"/>
                    </a:lnTo>
                    <a:lnTo>
                      <a:pt x="251" y="238"/>
                    </a:lnTo>
                    <a:lnTo>
                      <a:pt x="255" y="237"/>
                    </a:lnTo>
                    <a:lnTo>
                      <a:pt x="258" y="237"/>
                    </a:lnTo>
                    <a:lnTo>
                      <a:pt x="260" y="238"/>
                    </a:lnTo>
                    <a:lnTo>
                      <a:pt x="262" y="238"/>
                    </a:lnTo>
                    <a:lnTo>
                      <a:pt x="258" y="233"/>
                    </a:lnTo>
                    <a:lnTo>
                      <a:pt x="247" y="220"/>
                    </a:lnTo>
                    <a:lnTo>
                      <a:pt x="248" y="219"/>
                    </a:lnTo>
                    <a:lnTo>
                      <a:pt x="250" y="219"/>
                    </a:lnTo>
                    <a:lnTo>
                      <a:pt x="251" y="220"/>
                    </a:lnTo>
                    <a:lnTo>
                      <a:pt x="253" y="220"/>
                    </a:lnTo>
                    <a:lnTo>
                      <a:pt x="254" y="219"/>
                    </a:lnTo>
                    <a:lnTo>
                      <a:pt x="257" y="219"/>
                    </a:lnTo>
                    <a:lnTo>
                      <a:pt x="257" y="218"/>
                    </a:lnTo>
                    <a:lnTo>
                      <a:pt x="258" y="216"/>
                    </a:lnTo>
                    <a:lnTo>
                      <a:pt x="258" y="204"/>
                    </a:lnTo>
                    <a:lnTo>
                      <a:pt x="261" y="195"/>
                    </a:lnTo>
                    <a:lnTo>
                      <a:pt x="274" y="184"/>
                    </a:lnTo>
                    <a:lnTo>
                      <a:pt x="279" y="177"/>
                    </a:lnTo>
                    <a:lnTo>
                      <a:pt x="281" y="177"/>
                    </a:lnTo>
                    <a:lnTo>
                      <a:pt x="283" y="178"/>
                    </a:lnTo>
                    <a:lnTo>
                      <a:pt x="283" y="174"/>
                    </a:lnTo>
                    <a:lnTo>
                      <a:pt x="293" y="164"/>
                    </a:lnTo>
                    <a:lnTo>
                      <a:pt x="297" y="160"/>
                    </a:lnTo>
                    <a:lnTo>
                      <a:pt x="300" y="153"/>
                    </a:lnTo>
                    <a:lnTo>
                      <a:pt x="303" y="151"/>
                    </a:lnTo>
                    <a:lnTo>
                      <a:pt x="306" y="146"/>
                    </a:lnTo>
                    <a:lnTo>
                      <a:pt x="306" y="145"/>
                    </a:lnTo>
                    <a:lnTo>
                      <a:pt x="325" y="115"/>
                    </a:lnTo>
                    <a:lnTo>
                      <a:pt x="329" y="111"/>
                    </a:lnTo>
                    <a:lnTo>
                      <a:pt x="324" y="107"/>
                    </a:lnTo>
                    <a:lnTo>
                      <a:pt x="321" y="107"/>
                    </a:lnTo>
                    <a:lnTo>
                      <a:pt x="318" y="106"/>
                    </a:lnTo>
                    <a:lnTo>
                      <a:pt x="314" y="104"/>
                    </a:lnTo>
                    <a:lnTo>
                      <a:pt x="313" y="103"/>
                    </a:lnTo>
                    <a:lnTo>
                      <a:pt x="311" y="100"/>
                    </a:lnTo>
                    <a:lnTo>
                      <a:pt x="311" y="97"/>
                    </a:lnTo>
                    <a:lnTo>
                      <a:pt x="314" y="86"/>
                    </a:lnTo>
                    <a:lnTo>
                      <a:pt x="321" y="77"/>
                    </a:lnTo>
                    <a:lnTo>
                      <a:pt x="320" y="77"/>
                    </a:lnTo>
                    <a:lnTo>
                      <a:pt x="320" y="75"/>
                    </a:lnTo>
                    <a:lnTo>
                      <a:pt x="315" y="72"/>
                    </a:lnTo>
                    <a:lnTo>
                      <a:pt x="314" y="72"/>
                    </a:lnTo>
                    <a:lnTo>
                      <a:pt x="300" y="68"/>
                    </a:lnTo>
                    <a:lnTo>
                      <a:pt x="292" y="61"/>
                    </a:lnTo>
                    <a:lnTo>
                      <a:pt x="292" y="51"/>
                    </a:lnTo>
                    <a:lnTo>
                      <a:pt x="289" y="48"/>
                    </a:lnTo>
                    <a:lnTo>
                      <a:pt x="288" y="46"/>
                    </a:lnTo>
                    <a:lnTo>
                      <a:pt x="281" y="41"/>
                    </a:lnTo>
                    <a:lnTo>
                      <a:pt x="278" y="41"/>
                    </a:lnTo>
                    <a:lnTo>
                      <a:pt x="272" y="40"/>
                    </a:lnTo>
                    <a:lnTo>
                      <a:pt x="260" y="27"/>
                    </a:lnTo>
                    <a:lnTo>
                      <a:pt x="257" y="30"/>
                    </a:lnTo>
                    <a:lnTo>
                      <a:pt x="251" y="33"/>
                    </a:lnTo>
                    <a:lnTo>
                      <a:pt x="247" y="37"/>
                    </a:lnTo>
                    <a:lnTo>
                      <a:pt x="241" y="33"/>
                    </a:lnTo>
                    <a:lnTo>
                      <a:pt x="236" y="30"/>
                    </a:lnTo>
                    <a:lnTo>
                      <a:pt x="233" y="30"/>
                    </a:lnTo>
                    <a:lnTo>
                      <a:pt x="233" y="32"/>
                    </a:lnTo>
                    <a:lnTo>
                      <a:pt x="229" y="32"/>
                    </a:lnTo>
                    <a:lnTo>
                      <a:pt x="229" y="30"/>
                    </a:lnTo>
                    <a:lnTo>
                      <a:pt x="223" y="25"/>
                    </a:lnTo>
                    <a:lnTo>
                      <a:pt x="215" y="19"/>
                    </a:lnTo>
                    <a:lnTo>
                      <a:pt x="202" y="19"/>
                    </a:lnTo>
                    <a:lnTo>
                      <a:pt x="201" y="18"/>
                    </a:lnTo>
                    <a:lnTo>
                      <a:pt x="201" y="19"/>
                    </a:lnTo>
                    <a:lnTo>
                      <a:pt x="197" y="18"/>
                    </a:lnTo>
                    <a:lnTo>
                      <a:pt x="194" y="18"/>
                    </a:lnTo>
                    <a:lnTo>
                      <a:pt x="188" y="12"/>
                    </a:lnTo>
                    <a:lnTo>
                      <a:pt x="174" y="9"/>
                    </a:lnTo>
                    <a:lnTo>
                      <a:pt x="169" y="11"/>
                    </a:lnTo>
                    <a:lnTo>
                      <a:pt x="167" y="12"/>
                    </a:lnTo>
                    <a:lnTo>
                      <a:pt x="166" y="12"/>
                    </a:lnTo>
                    <a:lnTo>
                      <a:pt x="163" y="11"/>
                    </a:lnTo>
                    <a:lnTo>
                      <a:pt x="154" y="14"/>
                    </a:lnTo>
                    <a:lnTo>
                      <a:pt x="151" y="14"/>
                    </a:lnTo>
                    <a:lnTo>
                      <a:pt x="148" y="16"/>
                    </a:lnTo>
                    <a:lnTo>
                      <a:pt x="142" y="2"/>
                    </a:lnTo>
                    <a:lnTo>
                      <a:pt x="141" y="1"/>
                    </a:lnTo>
                    <a:lnTo>
                      <a:pt x="138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20" name="Freeform 650">
                <a:extLst>
                  <a:ext uri="{FF2B5EF4-FFF2-40B4-BE49-F238E27FC236}">
                    <a16:creationId xmlns:a16="http://schemas.microsoft.com/office/drawing/2014/main" id="{48FEC252-CDBB-FC49-3111-D63F2EB709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5" y="981"/>
                <a:ext cx="164" cy="141"/>
              </a:xfrm>
              <a:custGeom>
                <a:avLst/>
                <a:gdLst>
                  <a:gd name="T0" fmla="*/ 300 w 653"/>
                  <a:gd name="T1" fmla="*/ 99 h 560"/>
                  <a:gd name="T2" fmla="*/ 266 w 653"/>
                  <a:gd name="T3" fmla="*/ 131 h 560"/>
                  <a:gd name="T4" fmla="*/ 228 w 653"/>
                  <a:gd name="T5" fmla="*/ 134 h 560"/>
                  <a:gd name="T6" fmla="*/ 205 w 653"/>
                  <a:gd name="T7" fmla="*/ 136 h 560"/>
                  <a:gd name="T8" fmla="*/ 184 w 653"/>
                  <a:gd name="T9" fmla="*/ 152 h 560"/>
                  <a:gd name="T10" fmla="*/ 167 w 653"/>
                  <a:gd name="T11" fmla="*/ 176 h 560"/>
                  <a:gd name="T12" fmla="*/ 182 w 653"/>
                  <a:gd name="T13" fmla="*/ 201 h 560"/>
                  <a:gd name="T14" fmla="*/ 136 w 653"/>
                  <a:gd name="T15" fmla="*/ 264 h 560"/>
                  <a:gd name="T16" fmla="*/ 110 w 653"/>
                  <a:gd name="T17" fmla="*/ 308 h 560"/>
                  <a:gd name="T18" fmla="*/ 111 w 653"/>
                  <a:gd name="T19" fmla="*/ 323 h 560"/>
                  <a:gd name="T20" fmla="*/ 94 w 653"/>
                  <a:gd name="T21" fmla="*/ 334 h 560"/>
                  <a:gd name="T22" fmla="*/ 57 w 653"/>
                  <a:gd name="T23" fmla="*/ 342 h 560"/>
                  <a:gd name="T24" fmla="*/ 26 w 653"/>
                  <a:gd name="T25" fmla="*/ 385 h 560"/>
                  <a:gd name="T26" fmla="*/ 58 w 653"/>
                  <a:gd name="T27" fmla="*/ 421 h 560"/>
                  <a:gd name="T28" fmla="*/ 20 w 653"/>
                  <a:gd name="T29" fmla="*/ 462 h 560"/>
                  <a:gd name="T30" fmla="*/ 8 w 653"/>
                  <a:gd name="T31" fmla="*/ 541 h 560"/>
                  <a:gd name="T32" fmla="*/ 47 w 653"/>
                  <a:gd name="T33" fmla="*/ 525 h 560"/>
                  <a:gd name="T34" fmla="*/ 78 w 653"/>
                  <a:gd name="T35" fmla="*/ 541 h 560"/>
                  <a:gd name="T36" fmla="*/ 96 w 653"/>
                  <a:gd name="T37" fmla="*/ 535 h 560"/>
                  <a:gd name="T38" fmla="*/ 135 w 653"/>
                  <a:gd name="T39" fmla="*/ 505 h 560"/>
                  <a:gd name="T40" fmla="*/ 157 w 653"/>
                  <a:gd name="T41" fmla="*/ 500 h 560"/>
                  <a:gd name="T42" fmla="*/ 181 w 653"/>
                  <a:gd name="T43" fmla="*/ 482 h 560"/>
                  <a:gd name="T44" fmla="*/ 195 w 653"/>
                  <a:gd name="T45" fmla="*/ 495 h 560"/>
                  <a:gd name="T46" fmla="*/ 237 w 653"/>
                  <a:gd name="T47" fmla="*/ 559 h 560"/>
                  <a:gd name="T48" fmla="*/ 261 w 653"/>
                  <a:gd name="T49" fmla="*/ 531 h 560"/>
                  <a:gd name="T50" fmla="*/ 240 w 653"/>
                  <a:gd name="T51" fmla="*/ 476 h 560"/>
                  <a:gd name="T52" fmla="*/ 248 w 653"/>
                  <a:gd name="T53" fmla="*/ 452 h 560"/>
                  <a:gd name="T54" fmla="*/ 287 w 653"/>
                  <a:gd name="T55" fmla="*/ 479 h 560"/>
                  <a:gd name="T56" fmla="*/ 355 w 653"/>
                  <a:gd name="T57" fmla="*/ 509 h 560"/>
                  <a:gd name="T58" fmla="*/ 391 w 653"/>
                  <a:gd name="T59" fmla="*/ 483 h 560"/>
                  <a:gd name="T60" fmla="*/ 417 w 653"/>
                  <a:gd name="T61" fmla="*/ 454 h 560"/>
                  <a:gd name="T62" fmla="*/ 386 w 653"/>
                  <a:gd name="T63" fmla="*/ 414 h 560"/>
                  <a:gd name="T64" fmla="*/ 422 w 653"/>
                  <a:gd name="T65" fmla="*/ 387 h 560"/>
                  <a:gd name="T66" fmla="*/ 444 w 653"/>
                  <a:gd name="T67" fmla="*/ 375 h 560"/>
                  <a:gd name="T68" fmla="*/ 469 w 653"/>
                  <a:gd name="T69" fmla="*/ 368 h 560"/>
                  <a:gd name="T70" fmla="*/ 476 w 653"/>
                  <a:gd name="T71" fmla="*/ 363 h 560"/>
                  <a:gd name="T72" fmla="*/ 492 w 653"/>
                  <a:gd name="T73" fmla="*/ 361 h 560"/>
                  <a:gd name="T74" fmla="*/ 541 w 653"/>
                  <a:gd name="T75" fmla="*/ 375 h 560"/>
                  <a:gd name="T76" fmla="*/ 575 w 653"/>
                  <a:gd name="T77" fmla="*/ 355 h 560"/>
                  <a:gd name="T78" fmla="*/ 587 w 653"/>
                  <a:gd name="T79" fmla="*/ 345 h 560"/>
                  <a:gd name="T80" fmla="*/ 629 w 653"/>
                  <a:gd name="T81" fmla="*/ 294 h 560"/>
                  <a:gd name="T82" fmla="*/ 647 w 653"/>
                  <a:gd name="T83" fmla="*/ 251 h 560"/>
                  <a:gd name="T84" fmla="*/ 615 w 653"/>
                  <a:gd name="T85" fmla="*/ 241 h 560"/>
                  <a:gd name="T86" fmla="*/ 603 w 653"/>
                  <a:gd name="T87" fmla="*/ 191 h 560"/>
                  <a:gd name="T88" fmla="*/ 606 w 653"/>
                  <a:gd name="T89" fmla="*/ 168 h 560"/>
                  <a:gd name="T90" fmla="*/ 624 w 653"/>
                  <a:gd name="T91" fmla="*/ 130 h 560"/>
                  <a:gd name="T92" fmla="*/ 576 w 653"/>
                  <a:gd name="T93" fmla="*/ 104 h 560"/>
                  <a:gd name="T94" fmla="*/ 566 w 653"/>
                  <a:gd name="T95" fmla="*/ 113 h 560"/>
                  <a:gd name="T96" fmla="*/ 527 w 653"/>
                  <a:gd name="T97" fmla="*/ 108 h 560"/>
                  <a:gd name="T98" fmla="*/ 532 w 653"/>
                  <a:gd name="T99" fmla="*/ 84 h 560"/>
                  <a:gd name="T100" fmla="*/ 495 w 653"/>
                  <a:gd name="T101" fmla="*/ 78 h 560"/>
                  <a:gd name="T102" fmla="*/ 467 w 653"/>
                  <a:gd name="T103" fmla="*/ 59 h 560"/>
                  <a:gd name="T104" fmla="*/ 465 w 653"/>
                  <a:gd name="T105" fmla="*/ 10 h 560"/>
                  <a:gd name="T106" fmla="*/ 431 w 653"/>
                  <a:gd name="T107" fmla="*/ 11 h 560"/>
                  <a:gd name="T108" fmla="*/ 417 w 653"/>
                  <a:gd name="T109" fmla="*/ 34 h 560"/>
                  <a:gd name="T110" fmla="*/ 348 w 653"/>
                  <a:gd name="T111" fmla="*/ 77 h 5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653" h="560">
                    <a:moveTo>
                      <a:pt x="321" y="76"/>
                    </a:moveTo>
                    <a:lnTo>
                      <a:pt x="319" y="76"/>
                    </a:lnTo>
                    <a:lnTo>
                      <a:pt x="321" y="78"/>
                    </a:lnTo>
                    <a:lnTo>
                      <a:pt x="319" y="83"/>
                    </a:lnTo>
                    <a:lnTo>
                      <a:pt x="318" y="84"/>
                    </a:lnTo>
                    <a:lnTo>
                      <a:pt x="315" y="90"/>
                    </a:lnTo>
                    <a:lnTo>
                      <a:pt x="312" y="91"/>
                    </a:lnTo>
                    <a:lnTo>
                      <a:pt x="300" y="99"/>
                    </a:lnTo>
                    <a:lnTo>
                      <a:pt x="286" y="112"/>
                    </a:lnTo>
                    <a:lnTo>
                      <a:pt x="286" y="113"/>
                    </a:lnTo>
                    <a:lnTo>
                      <a:pt x="280" y="124"/>
                    </a:lnTo>
                    <a:lnTo>
                      <a:pt x="278" y="129"/>
                    </a:lnTo>
                    <a:lnTo>
                      <a:pt x="272" y="130"/>
                    </a:lnTo>
                    <a:lnTo>
                      <a:pt x="271" y="130"/>
                    </a:lnTo>
                    <a:lnTo>
                      <a:pt x="268" y="131"/>
                    </a:lnTo>
                    <a:lnTo>
                      <a:pt x="266" y="131"/>
                    </a:lnTo>
                    <a:lnTo>
                      <a:pt x="265" y="133"/>
                    </a:lnTo>
                    <a:lnTo>
                      <a:pt x="265" y="134"/>
                    </a:lnTo>
                    <a:lnTo>
                      <a:pt x="261" y="130"/>
                    </a:lnTo>
                    <a:lnTo>
                      <a:pt x="258" y="129"/>
                    </a:lnTo>
                    <a:lnTo>
                      <a:pt x="254" y="126"/>
                    </a:lnTo>
                    <a:lnTo>
                      <a:pt x="238" y="129"/>
                    </a:lnTo>
                    <a:lnTo>
                      <a:pt x="230" y="133"/>
                    </a:lnTo>
                    <a:lnTo>
                      <a:pt x="228" y="134"/>
                    </a:lnTo>
                    <a:lnTo>
                      <a:pt x="226" y="130"/>
                    </a:lnTo>
                    <a:lnTo>
                      <a:pt x="226" y="129"/>
                    </a:lnTo>
                    <a:lnTo>
                      <a:pt x="209" y="122"/>
                    </a:lnTo>
                    <a:lnTo>
                      <a:pt x="206" y="119"/>
                    </a:lnTo>
                    <a:lnTo>
                      <a:pt x="204" y="122"/>
                    </a:lnTo>
                    <a:lnTo>
                      <a:pt x="208" y="127"/>
                    </a:lnTo>
                    <a:lnTo>
                      <a:pt x="208" y="133"/>
                    </a:lnTo>
                    <a:lnTo>
                      <a:pt x="205" y="136"/>
                    </a:lnTo>
                    <a:lnTo>
                      <a:pt x="194" y="140"/>
                    </a:lnTo>
                    <a:lnTo>
                      <a:pt x="192" y="140"/>
                    </a:lnTo>
                    <a:lnTo>
                      <a:pt x="191" y="138"/>
                    </a:lnTo>
                    <a:lnTo>
                      <a:pt x="185" y="138"/>
                    </a:lnTo>
                    <a:lnTo>
                      <a:pt x="184" y="140"/>
                    </a:lnTo>
                    <a:lnTo>
                      <a:pt x="181" y="141"/>
                    </a:lnTo>
                    <a:lnTo>
                      <a:pt x="181" y="147"/>
                    </a:lnTo>
                    <a:lnTo>
                      <a:pt x="184" y="152"/>
                    </a:lnTo>
                    <a:lnTo>
                      <a:pt x="192" y="164"/>
                    </a:lnTo>
                    <a:lnTo>
                      <a:pt x="202" y="174"/>
                    </a:lnTo>
                    <a:lnTo>
                      <a:pt x="201" y="174"/>
                    </a:lnTo>
                    <a:lnTo>
                      <a:pt x="178" y="162"/>
                    </a:lnTo>
                    <a:lnTo>
                      <a:pt x="177" y="162"/>
                    </a:lnTo>
                    <a:lnTo>
                      <a:pt x="173" y="167"/>
                    </a:lnTo>
                    <a:lnTo>
                      <a:pt x="174" y="167"/>
                    </a:lnTo>
                    <a:lnTo>
                      <a:pt x="167" y="176"/>
                    </a:lnTo>
                    <a:lnTo>
                      <a:pt x="164" y="187"/>
                    </a:lnTo>
                    <a:lnTo>
                      <a:pt x="164" y="190"/>
                    </a:lnTo>
                    <a:lnTo>
                      <a:pt x="166" y="193"/>
                    </a:lnTo>
                    <a:lnTo>
                      <a:pt x="167" y="194"/>
                    </a:lnTo>
                    <a:lnTo>
                      <a:pt x="171" y="196"/>
                    </a:lnTo>
                    <a:lnTo>
                      <a:pt x="174" y="197"/>
                    </a:lnTo>
                    <a:lnTo>
                      <a:pt x="177" y="197"/>
                    </a:lnTo>
                    <a:lnTo>
                      <a:pt x="182" y="201"/>
                    </a:lnTo>
                    <a:lnTo>
                      <a:pt x="178" y="205"/>
                    </a:lnTo>
                    <a:lnTo>
                      <a:pt x="159" y="235"/>
                    </a:lnTo>
                    <a:lnTo>
                      <a:pt x="159" y="236"/>
                    </a:lnTo>
                    <a:lnTo>
                      <a:pt x="156" y="241"/>
                    </a:lnTo>
                    <a:lnTo>
                      <a:pt x="153" y="243"/>
                    </a:lnTo>
                    <a:lnTo>
                      <a:pt x="150" y="250"/>
                    </a:lnTo>
                    <a:lnTo>
                      <a:pt x="146" y="254"/>
                    </a:lnTo>
                    <a:lnTo>
                      <a:pt x="136" y="264"/>
                    </a:lnTo>
                    <a:lnTo>
                      <a:pt x="136" y="268"/>
                    </a:lnTo>
                    <a:lnTo>
                      <a:pt x="134" y="267"/>
                    </a:lnTo>
                    <a:lnTo>
                      <a:pt x="132" y="267"/>
                    </a:lnTo>
                    <a:lnTo>
                      <a:pt x="127" y="274"/>
                    </a:lnTo>
                    <a:lnTo>
                      <a:pt x="114" y="285"/>
                    </a:lnTo>
                    <a:lnTo>
                      <a:pt x="111" y="294"/>
                    </a:lnTo>
                    <a:lnTo>
                      <a:pt x="111" y="306"/>
                    </a:lnTo>
                    <a:lnTo>
                      <a:pt x="110" y="308"/>
                    </a:lnTo>
                    <a:lnTo>
                      <a:pt x="110" y="309"/>
                    </a:lnTo>
                    <a:lnTo>
                      <a:pt x="107" y="309"/>
                    </a:lnTo>
                    <a:lnTo>
                      <a:pt x="106" y="310"/>
                    </a:lnTo>
                    <a:lnTo>
                      <a:pt x="104" y="310"/>
                    </a:lnTo>
                    <a:lnTo>
                      <a:pt x="103" y="309"/>
                    </a:lnTo>
                    <a:lnTo>
                      <a:pt x="101" y="309"/>
                    </a:lnTo>
                    <a:lnTo>
                      <a:pt x="100" y="310"/>
                    </a:lnTo>
                    <a:lnTo>
                      <a:pt x="111" y="323"/>
                    </a:lnTo>
                    <a:lnTo>
                      <a:pt x="115" y="328"/>
                    </a:lnTo>
                    <a:lnTo>
                      <a:pt x="113" y="328"/>
                    </a:lnTo>
                    <a:lnTo>
                      <a:pt x="111" y="327"/>
                    </a:lnTo>
                    <a:lnTo>
                      <a:pt x="108" y="327"/>
                    </a:lnTo>
                    <a:lnTo>
                      <a:pt x="104" y="328"/>
                    </a:lnTo>
                    <a:lnTo>
                      <a:pt x="100" y="332"/>
                    </a:lnTo>
                    <a:lnTo>
                      <a:pt x="97" y="332"/>
                    </a:lnTo>
                    <a:lnTo>
                      <a:pt x="94" y="334"/>
                    </a:lnTo>
                    <a:lnTo>
                      <a:pt x="90" y="334"/>
                    </a:lnTo>
                    <a:lnTo>
                      <a:pt x="86" y="337"/>
                    </a:lnTo>
                    <a:lnTo>
                      <a:pt x="83" y="337"/>
                    </a:lnTo>
                    <a:lnTo>
                      <a:pt x="78" y="340"/>
                    </a:lnTo>
                    <a:lnTo>
                      <a:pt x="76" y="340"/>
                    </a:lnTo>
                    <a:lnTo>
                      <a:pt x="67" y="345"/>
                    </a:lnTo>
                    <a:lnTo>
                      <a:pt x="60" y="345"/>
                    </a:lnTo>
                    <a:lnTo>
                      <a:pt x="57" y="342"/>
                    </a:lnTo>
                    <a:lnTo>
                      <a:pt x="53" y="342"/>
                    </a:lnTo>
                    <a:lnTo>
                      <a:pt x="50" y="344"/>
                    </a:lnTo>
                    <a:lnTo>
                      <a:pt x="47" y="344"/>
                    </a:lnTo>
                    <a:lnTo>
                      <a:pt x="47" y="348"/>
                    </a:lnTo>
                    <a:lnTo>
                      <a:pt x="41" y="361"/>
                    </a:lnTo>
                    <a:lnTo>
                      <a:pt x="33" y="369"/>
                    </a:lnTo>
                    <a:lnTo>
                      <a:pt x="27" y="380"/>
                    </a:lnTo>
                    <a:lnTo>
                      <a:pt x="26" y="385"/>
                    </a:lnTo>
                    <a:lnTo>
                      <a:pt x="26" y="387"/>
                    </a:lnTo>
                    <a:lnTo>
                      <a:pt x="34" y="392"/>
                    </a:lnTo>
                    <a:lnTo>
                      <a:pt x="48" y="404"/>
                    </a:lnTo>
                    <a:lnTo>
                      <a:pt x="50" y="404"/>
                    </a:lnTo>
                    <a:lnTo>
                      <a:pt x="50" y="405"/>
                    </a:lnTo>
                    <a:lnTo>
                      <a:pt x="54" y="415"/>
                    </a:lnTo>
                    <a:lnTo>
                      <a:pt x="58" y="418"/>
                    </a:lnTo>
                    <a:lnTo>
                      <a:pt x="58" y="421"/>
                    </a:lnTo>
                    <a:lnTo>
                      <a:pt x="50" y="432"/>
                    </a:lnTo>
                    <a:lnTo>
                      <a:pt x="39" y="435"/>
                    </a:lnTo>
                    <a:lnTo>
                      <a:pt x="34" y="437"/>
                    </a:lnTo>
                    <a:lnTo>
                      <a:pt x="33" y="437"/>
                    </a:lnTo>
                    <a:lnTo>
                      <a:pt x="33" y="439"/>
                    </a:lnTo>
                    <a:lnTo>
                      <a:pt x="29" y="455"/>
                    </a:lnTo>
                    <a:lnTo>
                      <a:pt x="22" y="461"/>
                    </a:lnTo>
                    <a:lnTo>
                      <a:pt x="20" y="462"/>
                    </a:lnTo>
                    <a:lnTo>
                      <a:pt x="0" y="471"/>
                    </a:lnTo>
                    <a:lnTo>
                      <a:pt x="0" y="481"/>
                    </a:lnTo>
                    <a:lnTo>
                      <a:pt x="4" y="493"/>
                    </a:lnTo>
                    <a:lnTo>
                      <a:pt x="12" y="504"/>
                    </a:lnTo>
                    <a:lnTo>
                      <a:pt x="16" y="527"/>
                    </a:lnTo>
                    <a:lnTo>
                      <a:pt x="12" y="536"/>
                    </a:lnTo>
                    <a:lnTo>
                      <a:pt x="8" y="538"/>
                    </a:lnTo>
                    <a:lnTo>
                      <a:pt x="8" y="541"/>
                    </a:lnTo>
                    <a:lnTo>
                      <a:pt x="7" y="545"/>
                    </a:lnTo>
                    <a:lnTo>
                      <a:pt x="7" y="550"/>
                    </a:lnTo>
                    <a:lnTo>
                      <a:pt x="8" y="552"/>
                    </a:lnTo>
                    <a:lnTo>
                      <a:pt x="11" y="552"/>
                    </a:lnTo>
                    <a:lnTo>
                      <a:pt x="26" y="536"/>
                    </a:lnTo>
                    <a:lnTo>
                      <a:pt x="32" y="525"/>
                    </a:lnTo>
                    <a:lnTo>
                      <a:pt x="41" y="524"/>
                    </a:lnTo>
                    <a:lnTo>
                      <a:pt x="47" y="525"/>
                    </a:lnTo>
                    <a:lnTo>
                      <a:pt x="51" y="529"/>
                    </a:lnTo>
                    <a:lnTo>
                      <a:pt x="51" y="538"/>
                    </a:lnTo>
                    <a:lnTo>
                      <a:pt x="53" y="536"/>
                    </a:lnTo>
                    <a:lnTo>
                      <a:pt x="67" y="532"/>
                    </a:lnTo>
                    <a:lnTo>
                      <a:pt x="71" y="541"/>
                    </a:lnTo>
                    <a:lnTo>
                      <a:pt x="71" y="542"/>
                    </a:lnTo>
                    <a:lnTo>
                      <a:pt x="75" y="545"/>
                    </a:lnTo>
                    <a:lnTo>
                      <a:pt x="78" y="541"/>
                    </a:lnTo>
                    <a:lnTo>
                      <a:pt x="78" y="539"/>
                    </a:lnTo>
                    <a:lnTo>
                      <a:pt x="76" y="538"/>
                    </a:lnTo>
                    <a:lnTo>
                      <a:pt x="75" y="538"/>
                    </a:lnTo>
                    <a:lnTo>
                      <a:pt x="78" y="535"/>
                    </a:lnTo>
                    <a:lnTo>
                      <a:pt x="86" y="534"/>
                    </a:lnTo>
                    <a:lnTo>
                      <a:pt x="93" y="534"/>
                    </a:lnTo>
                    <a:lnTo>
                      <a:pt x="94" y="535"/>
                    </a:lnTo>
                    <a:lnTo>
                      <a:pt x="96" y="535"/>
                    </a:lnTo>
                    <a:lnTo>
                      <a:pt x="104" y="534"/>
                    </a:lnTo>
                    <a:lnTo>
                      <a:pt x="111" y="525"/>
                    </a:lnTo>
                    <a:lnTo>
                      <a:pt x="113" y="524"/>
                    </a:lnTo>
                    <a:lnTo>
                      <a:pt x="117" y="515"/>
                    </a:lnTo>
                    <a:lnTo>
                      <a:pt x="122" y="509"/>
                    </a:lnTo>
                    <a:lnTo>
                      <a:pt x="125" y="507"/>
                    </a:lnTo>
                    <a:lnTo>
                      <a:pt x="129" y="504"/>
                    </a:lnTo>
                    <a:lnTo>
                      <a:pt x="135" y="505"/>
                    </a:lnTo>
                    <a:lnTo>
                      <a:pt x="152" y="493"/>
                    </a:lnTo>
                    <a:lnTo>
                      <a:pt x="153" y="493"/>
                    </a:lnTo>
                    <a:lnTo>
                      <a:pt x="154" y="492"/>
                    </a:lnTo>
                    <a:lnTo>
                      <a:pt x="159" y="490"/>
                    </a:lnTo>
                    <a:lnTo>
                      <a:pt x="160" y="492"/>
                    </a:lnTo>
                    <a:lnTo>
                      <a:pt x="160" y="495"/>
                    </a:lnTo>
                    <a:lnTo>
                      <a:pt x="157" y="497"/>
                    </a:lnTo>
                    <a:lnTo>
                      <a:pt x="157" y="500"/>
                    </a:lnTo>
                    <a:lnTo>
                      <a:pt x="161" y="503"/>
                    </a:lnTo>
                    <a:lnTo>
                      <a:pt x="164" y="502"/>
                    </a:lnTo>
                    <a:lnTo>
                      <a:pt x="166" y="500"/>
                    </a:lnTo>
                    <a:lnTo>
                      <a:pt x="167" y="500"/>
                    </a:lnTo>
                    <a:lnTo>
                      <a:pt x="173" y="496"/>
                    </a:lnTo>
                    <a:lnTo>
                      <a:pt x="177" y="490"/>
                    </a:lnTo>
                    <a:lnTo>
                      <a:pt x="180" y="488"/>
                    </a:lnTo>
                    <a:lnTo>
                      <a:pt x="181" y="482"/>
                    </a:lnTo>
                    <a:lnTo>
                      <a:pt x="180" y="482"/>
                    </a:lnTo>
                    <a:lnTo>
                      <a:pt x="180" y="481"/>
                    </a:lnTo>
                    <a:lnTo>
                      <a:pt x="181" y="479"/>
                    </a:lnTo>
                    <a:lnTo>
                      <a:pt x="188" y="479"/>
                    </a:lnTo>
                    <a:lnTo>
                      <a:pt x="194" y="482"/>
                    </a:lnTo>
                    <a:lnTo>
                      <a:pt x="194" y="485"/>
                    </a:lnTo>
                    <a:lnTo>
                      <a:pt x="195" y="489"/>
                    </a:lnTo>
                    <a:lnTo>
                      <a:pt x="195" y="495"/>
                    </a:lnTo>
                    <a:lnTo>
                      <a:pt x="194" y="496"/>
                    </a:lnTo>
                    <a:lnTo>
                      <a:pt x="189" y="502"/>
                    </a:lnTo>
                    <a:lnTo>
                      <a:pt x="184" y="515"/>
                    </a:lnTo>
                    <a:lnTo>
                      <a:pt x="192" y="517"/>
                    </a:lnTo>
                    <a:lnTo>
                      <a:pt x="213" y="545"/>
                    </a:lnTo>
                    <a:lnTo>
                      <a:pt x="228" y="546"/>
                    </a:lnTo>
                    <a:lnTo>
                      <a:pt x="237" y="553"/>
                    </a:lnTo>
                    <a:lnTo>
                      <a:pt x="237" y="559"/>
                    </a:lnTo>
                    <a:lnTo>
                      <a:pt x="238" y="559"/>
                    </a:lnTo>
                    <a:lnTo>
                      <a:pt x="238" y="560"/>
                    </a:lnTo>
                    <a:lnTo>
                      <a:pt x="240" y="559"/>
                    </a:lnTo>
                    <a:lnTo>
                      <a:pt x="247" y="549"/>
                    </a:lnTo>
                    <a:lnTo>
                      <a:pt x="258" y="541"/>
                    </a:lnTo>
                    <a:lnTo>
                      <a:pt x="259" y="538"/>
                    </a:lnTo>
                    <a:lnTo>
                      <a:pt x="259" y="532"/>
                    </a:lnTo>
                    <a:lnTo>
                      <a:pt x="261" y="531"/>
                    </a:lnTo>
                    <a:lnTo>
                      <a:pt x="266" y="522"/>
                    </a:lnTo>
                    <a:lnTo>
                      <a:pt x="275" y="513"/>
                    </a:lnTo>
                    <a:lnTo>
                      <a:pt x="275" y="506"/>
                    </a:lnTo>
                    <a:lnTo>
                      <a:pt x="273" y="502"/>
                    </a:lnTo>
                    <a:lnTo>
                      <a:pt x="268" y="500"/>
                    </a:lnTo>
                    <a:lnTo>
                      <a:pt x="262" y="497"/>
                    </a:lnTo>
                    <a:lnTo>
                      <a:pt x="249" y="488"/>
                    </a:lnTo>
                    <a:lnTo>
                      <a:pt x="240" y="476"/>
                    </a:lnTo>
                    <a:lnTo>
                      <a:pt x="237" y="471"/>
                    </a:lnTo>
                    <a:lnTo>
                      <a:pt x="237" y="460"/>
                    </a:lnTo>
                    <a:lnTo>
                      <a:pt x="238" y="458"/>
                    </a:lnTo>
                    <a:lnTo>
                      <a:pt x="240" y="458"/>
                    </a:lnTo>
                    <a:lnTo>
                      <a:pt x="242" y="455"/>
                    </a:lnTo>
                    <a:lnTo>
                      <a:pt x="245" y="454"/>
                    </a:lnTo>
                    <a:lnTo>
                      <a:pt x="245" y="452"/>
                    </a:lnTo>
                    <a:lnTo>
                      <a:pt x="248" y="452"/>
                    </a:lnTo>
                    <a:lnTo>
                      <a:pt x="249" y="454"/>
                    </a:lnTo>
                    <a:lnTo>
                      <a:pt x="262" y="461"/>
                    </a:lnTo>
                    <a:lnTo>
                      <a:pt x="265" y="464"/>
                    </a:lnTo>
                    <a:lnTo>
                      <a:pt x="269" y="467"/>
                    </a:lnTo>
                    <a:lnTo>
                      <a:pt x="284" y="474"/>
                    </a:lnTo>
                    <a:lnTo>
                      <a:pt x="286" y="474"/>
                    </a:lnTo>
                    <a:lnTo>
                      <a:pt x="287" y="476"/>
                    </a:lnTo>
                    <a:lnTo>
                      <a:pt x="287" y="479"/>
                    </a:lnTo>
                    <a:lnTo>
                      <a:pt x="286" y="481"/>
                    </a:lnTo>
                    <a:lnTo>
                      <a:pt x="287" y="488"/>
                    </a:lnTo>
                    <a:lnTo>
                      <a:pt x="288" y="488"/>
                    </a:lnTo>
                    <a:lnTo>
                      <a:pt x="293" y="489"/>
                    </a:lnTo>
                    <a:lnTo>
                      <a:pt x="297" y="492"/>
                    </a:lnTo>
                    <a:lnTo>
                      <a:pt x="311" y="497"/>
                    </a:lnTo>
                    <a:lnTo>
                      <a:pt x="353" y="509"/>
                    </a:lnTo>
                    <a:lnTo>
                      <a:pt x="355" y="509"/>
                    </a:lnTo>
                    <a:lnTo>
                      <a:pt x="354" y="504"/>
                    </a:lnTo>
                    <a:lnTo>
                      <a:pt x="355" y="502"/>
                    </a:lnTo>
                    <a:lnTo>
                      <a:pt x="357" y="496"/>
                    </a:lnTo>
                    <a:lnTo>
                      <a:pt x="358" y="495"/>
                    </a:lnTo>
                    <a:lnTo>
                      <a:pt x="369" y="481"/>
                    </a:lnTo>
                    <a:lnTo>
                      <a:pt x="375" y="478"/>
                    </a:lnTo>
                    <a:lnTo>
                      <a:pt x="381" y="476"/>
                    </a:lnTo>
                    <a:lnTo>
                      <a:pt x="391" y="483"/>
                    </a:lnTo>
                    <a:lnTo>
                      <a:pt x="398" y="486"/>
                    </a:lnTo>
                    <a:lnTo>
                      <a:pt x="399" y="485"/>
                    </a:lnTo>
                    <a:lnTo>
                      <a:pt x="406" y="468"/>
                    </a:lnTo>
                    <a:lnTo>
                      <a:pt x="407" y="468"/>
                    </a:lnTo>
                    <a:lnTo>
                      <a:pt x="410" y="464"/>
                    </a:lnTo>
                    <a:lnTo>
                      <a:pt x="410" y="462"/>
                    </a:lnTo>
                    <a:lnTo>
                      <a:pt x="412" y="462"/>
                    </a:lnTo>
                    <a:lnTo>
                      <a:pt x="417" y="454"/>
                    </a:lnTo>
                    <a:lnTo>
                      <a:pt x="418" y="440"/>
                    </a:lnTo>
                    <a:lnTo>
                      <a:pt x="418" y="439"/>
                    </a:lnTo>
                    <a:lnTo>
                      <a:pt x="417" y="439"/>
                    </a:lnTo>
                    <a:lnTo>
                      <a:pt x="417" y="440"/>
                    </a:lnTo>
                    <a:lnTo>
                      <a:pt x="415" y="440"/>
                    </a:lnTo>
                    <a:lnTo>
                      <a:pt x="407" y="437"/>
                    </a:lnTo>
                    <a:lnTo>
                      <a:pt x="391" y="416"/>
                    </a:lnTo>
                    <a:lnTo>
                      <a:pt x="386" y="414"/>
                    </a:lnTo>
                    <a:lnTo>
                      <a:pt x="386" y="409"/>
                    </a:lnTo>
                    <a:lnTo>
                      <a:pt x="388" y="407"/>
                    </a:lnTo>
                    <a:lnTo>
                      <a:pt x="389" y="402"/>
                    </a:lnTo>
                    <a:lnTo>
                      <a:pt x="391" y="400"/>
                    </a:lnTo>
                    <a:lnTo>
                      <a:pt x="415" y="391"/>
                    </a:lnTo>
                    <a:lnTo>
                      <a:pt x="421" y="388"/>
                    </a:lnTo>
                    <a:lnTo>
                      <a:pt x="421" y="387"/>
                    </a:lnTo>
                    <a:lnTo>
                      <a:pt x="422" y="387"/>
                    </a:lnTo>
                    <a:lnTo>
                      <a:pt x="428" y="388"/>
                    </a:lnTo>
                    <a:lnTo>
                      <a:pt x="429" y="388"/>
                    </a:lnTo>
                    <a:lnTo>
                      <a:pt x="432" y="390"/>
                    </a:lnTo>
                    <a:lnTo>
                      <a:pt x="432" y="391"/>
                    </a:lnTo>
                    <a:lnTo>
                      <a:pt x="434" y="391"/>
                    </a:lnTo>
                    <a:lnTo>
                      <a:pt x="444" y="376"/>
                    </a:lnTo>
                    <a:lnTo>
                      <a:pt x="442" y="375"/>
                    </a:lnTo>
                    <a:lnTo>
                      <a:pt x="444" y="375"/>
                    </a:lnTo>
                    <a:lnTo>
                      <a:pt x="446" y="378"/>
                    </a:lnTo>
                    <a:lnTo>
                      <a:pt x="449" y="380"/>
                    </a:lnTo>
                    <a:lnTo>
                      <a:pt x="451" y="381"/>
                    </a:lnTo>
                    <a:lnTo>
                      <a:pt x="452" y="381"/>
                    </a:lnTo>
                    <a:lnTo>
                      <a:pt x="462" y="375"/>
                    </a:lnTo>
                    <a:lnTo>
                      <a:pt x="465" y="372"/>
                    </a:lnTo>
                    <a:lnTo>
                      <a:pt x="467" y="370"/>
                    </a:lnTo>
                    <a:lnTo>
                      <a:pt x="469" y="368"/>
                    </a:lnTo>
                    <a:lnTo>
                      <a:pt x="469" y="366"/>
                    </a:lnTo>
                    <a:lnTo>
                      <a:pt x="470" y="363"/>
                    </a:lnTo>
                    <a:lnTo>
                      <a:pt x="472" y="362"/>
                    </a:lnTo>
                    <a:lnTo>
                      <a:pt x="473" y="362"/>
                    </a:lnTo>
                    <a:lnTo>
                      <a:pt x="473" y="361"/>
                    </a:lnTo>
                    <a:lnTo>
                      <a:pt x="474" y="361"/>
                    </a:lnTo>
                    <a:lnTo>
                      <a:pt x="476" y="362"/>
                    </a:lnTo>
                    <a:lnTo>
                      <a:pt x="476" y="363"/>
                    </a:lnTo>
                    <a:lnTo>
                      <a:pt x="472" y="375"/>
                    </a:lnTo>
                    <a:lnTo>
                      <a:pt x="474" y="378"/>
                    </a:lnTo>
                    <a:lnTo>
                      <a:pt x="479" y="378"/>
                    </a:lnTo>
                    <a:lnTo>
                      <a:pt x="484" y="380"/>
                    </a:lnTo>
                    <a:lnTo>
                      <a:pt x="485" y="375"/>
                    </a:lnTo>
                    <a:lnTo>
                      <a:pt x="485" y="372"/>
                    </a:lnTo>
                    <a:lnTo>
                      <a:pt x="488" y="369"/>
                    </a:lnTo>
                    <a:lnTo>
                      <a:pt x="492" y="361"/>
                    </a:lnTo>
                    <a:lnTo>
                      <a:pt x="494" y="359"/>
                    </a:lnTo>
                    <a:lnTo>
                      <a:pt x="497" y="359"/>
                    </a:lnTo>
                    <a:lnTo>
                      <a:pt x="501" y="363"/>
                    </a:lnTo>
                    <a:lnTo>
                      <a:pt x="506" y="372"/>
                    </a:lnTo>
                    <a:lnTo>
                      <a:pt x="512" y="378"/>
                    </a:lnTo>
                    <a:lnTo>
                      <a:pt x="526" y="373"/>
                    </a:lnTo>
                    <a:lnTo>
                      <a:pt x="536" y="372"/>
                    </a:lnTo>
                    <a:lnTo>
                      <a:pt x="541" y="375"/>
                    </a:lnTo>
                    <a:lnTo>
                      <a:pt x="552" y="383"/>
                    </a:lnTo>
                    <a:lnTo>
                      <a:pt x="552" y="384"/>
                    </a:lnTo>
                    <a:lnTo>
                      <a:pt x="552" y="385"/>
                    </a:lnTo>
                    <a:lnTo>
                      <a:pt x="555" y="388"/>
                    </a:lnTo>
                    <a:lnTo>
                      <a:pt x="561" y="384"/>
                    </a:lnTo>
                    <a:lnTo>
                      <a:pt x="565" y="380"/>
                    </a:lnTo>
                    <a:lnTo>
                      <a:pt x="569" y="372"/>
                    </a:lnTo>
                    <a:lnTo>
                      <a:pt x="575" y="355"/>
                    </a:lnTo>
                    <a:lnTo>
                      <a:pt x="575" y="348"/>
                    </a:lnTo>
                    <a:lnTo>
                      <a:pt x="572" y="345"/>
                    </a:lnTo>
                    <a:lnTo>
                      <a:pt x="575" y="345"/>
                    </a:lnTo>
                    <a:lnTo>
                      <a:pt x="580" y="344"/>
                    </a:lnTo>
                    <a:lnTo>
                      <a:pt x="582" y="344"/>
                    </a:lnTo>
                    <a:lnTo>
                      <a:pt x="582" y="342"/>
                    </a:lnTo>
                    <a:lnTo>
                      <a:pt x="583" y="344"/>
                    </a:lnTo>
                    <a:lnTo>
                      <a:pt x="587" y="345"/>
                    </a:lnTo>
                    <a:lnTo>
                      <a:pt x="599" y="345"/>
                    </a:lnTo>
                    <a:lnTo>
                      <a:pt x="604" y="335"/>
                    </a:lnTo>
                    <a:lnTo>
                      <a:pt x="607" y="331"/>
                    </a:lnTo>
                    <a:lnTo>
                      <a:pt x="609" y="331"/>
                    </a:lnTo>
                    <a:lnTo>
                      <a:pt x="628" y="314"/>
                    </a:lnTo>
                    <a:lnTo>
                      <a:pt x="632" y="313"/>
                    </a:lnTo>
                    <a:lnTo>
                      <a:pt x="632" y="310"/>
                    </a:lnTo>
                    <a:lnTo>
                      <a:pt x="629" y="294"/>
                    </a:lnTo>
                    <a:lnTo>
                      <a:pt x="629" y="291"/>
                    </a:lnTo>
                    <a:lnTo>
                      <a:pt x="647" y="279"/>
                    </a:lnTo>
                    <a:lnTo>
                      <a:pt x="649" y="279"/>
                    </a:lnTo>
                    <a:lnTo>
                      <a:pt x="652" y="278"/>
                    </a:lnTo>
                    <a:lnTo>
                      <a:pt x="653" y="275"/>
                    </a:lnTo>
                    <a:lnTo>
                      <a:pt x="653" y="263"/>
                    </a:lnTo>
                    <a:lnTo>
                      <a:pt x="652" y="256"/>
                    </a:lnTo>
                    <a:lnTo>
                      <a:pt x="647" y="251"/>
                    </a:lnTo>
                    <a:lnTo>
                      <a:pt x="646" y="251"/>
                    </a:lnTo>
                    <a:lnTo>
                      <a:pt x="646" y="250"/>
                    </a:lnTo>
                    <a:lnTo>
                      <a:pt x="643" y="250"/>
                    </a:lnTo>
                    <a:lnTo>
                      <a:pt x="638" y="247"/>
                    </a:lnTo>
                    <a:lnTo>
                      <a:pt x="622" y="243"/>
                    </a:lnTo>
                    <a:lnTo>
                      <a:pt x="619" y="242"/>
                    </a:lnTo>
                    <a:lnTo>
                      <a:pt x="617" y="242"/>
                    </a:lnTo>
                    <a:lnTo>
                      <a:pt x="615" y="241"/>
                    </a:lnTo>
                    <a:lnTo>
                      <a:pt x="609" y="229"/>
                    </a:lnTo>
                    <a:lnTo>
                      <a:pt x="601" y="222"/>
                    </a:lnTo>
                    <a:lnTo>
                      <a:pt x="600" y="219"/>
                    </a:lnTo>
                    <a:lnTo>
                      <a:pt x="600" y="212"/>
                    </a:lnTo>
                    <a:lnTo>
                      <a:pt x="599" y="207"/>
                    </a:lnTo>
                    <a:lnTo>
                      <a:pt x="599" y="205"/>
                    </a:lnTo>
                    <a:lnTo>
                      <a:pt x="600" y="204"/>
                    </a:lnTo>
                    <a:lnTo>
                      <a:pt x="603" y="191"/>
                    </a:lnTo>
                    <a:lnTo>
                      <a:pt x="604" y="190"/>
                    </a:lnTo>
                    <a:lnTo>
                      <a:pt x="609" y="182"/>
                    </a:lnTo>
                    <a:lnTo>
                      <a:pt x="609" y="180"/>
                    </a:lnTo>
                    <a:lnTo>
                      <a:pt x="607" y="180"/>
                    </a:lnTo>
                    <a:lnTo>
                      <a:pt x="606" y="179"/>
                    </a:lnTo>
                    <a:lnTo>
                      <a:pt x="604" y="179"/>
                    </a:lnTo>
                    <a:lnTo>
                      <a:pt x="604" y="169"/>
                    </a:lnTo>
                    <a:lnTo>
                      <a:pt x="606" y="168"/>
                    </a:lnTo>
                    <a:lnTo>
                      <a:pt x="606" y="167"/>
                    </a:lnTo>
                    <a:lnTo>
                      <a:pt x="610" y="154"/>
                    </a:lnTo>
                    <a:lnTo>
                      <a:pt x="610" y="140"/>
                    </a:lnTo>
                    <a:lnTo>
                      <a:pt x="611" y="138"/>
                    </a:lnTo>
                    <a:lnTo>
                      <a:pt x="615" y="134"/>
                    </a:lnTo>
                    <a:lnTo>
                      <a:pt x="618" y="133"/>
                    </a:lnTo>
                    <a:lnTo>
                      <a:pt x="624" y="133"/>
                    </a:lnTo>
                    <a:lnTo>
                      <a:pt x="624" y="130"/>
                    </a:lnTo>
                    <a:lnTo>
                      <a:pt x="617" y="127"/>
                    </a:lnTo>
                    <a:lnTo>
                      <a:pt x="600" y="127"/>
                    </a:lnTo>
                    <a:lnTo>
                      <a:pt x="590" y="124"/>
                    </a:lnTo>
                    <a:lnTo>
                      <a:pt x="585" y="122"/>
                    </a:lnTo>
                    <a:lnTo>
                      <a:pt x="579" y="115"/>
                    </a:lnTo>
                    <a:lnTo>
                      <a:pt x="578" y="112"/>
                    </a:lnTo>
                    <a:lnTo>
                      <a:pt x="578" y="104"/>
                    </a:lnTo>
                    <a:lnTo>
                      <a:pt x="576" y="104"/>
                    </a:lnTo>
                    <a:lnTo>
                      <a:pt x="575" y="102"/>
                    </a:lnTo>
                    <a:lnTo>
                      <a:pt x="575" y="101"/>
                    </a:lnTo>
                    <a:lnTo>
                      <a:pt x="573" y="101"/>
                    </a:lnTo>
                    <a:lnTo>
                      <a:pt x="573" y="102"/>
                    </a:lnTo>
                    <a:lnTo>
                      <a:pt x="572" y="104"/>
                    </a:lnTo>
                    <a:lnTo>
                      <a:pt x="571" y="109"/>
                    </a:lnTo>
                    <a:lnTo>
                      <a:pt x="569" y="112"/>
                    </a:lnTo>
                    <a:lnTo>
                      <a:pt x="566" y="113"/>
                    </a:lnTo>
                    <a:lnTo>
                      <a:pt x="564" y="116"/>
                    </a:lnTo>
                    <a:lnTo>
                      <a:pt x="543" y="133"/>
                    </a:lnTo>
                    <a:lnTo>
                      <a:pt x="539" y="133"/>
                    </a:lnTo>
                    <a:lnTo>
                      <a:pt x="533" y="130"/>
                    </a:lnTo>
                    <a:lnTo>
                      <a:pt x="532" y="130"/>
                    </a:lnTo>
                    <a:lnTo>
                      <a:pt x="529" y="129"/>
                    </a:lnTo>
                    <a:lnTo>
                      <a:pt x="525" y="123"/>
                    </a:lnTo>
                    <a:lnTo>
                      <a:pt x="527" y="108"/>
                    </a:lnTo>
                    <a:lnTo>
                      <a:pt x="536" y="99"/>
                    </a:lnTo>
                    <a:lnTo>
                      <a:pt x="541" y="95"/>
                    </a:lnTo>
                    <a:lnTo>
                      <a:pt x="550" y="92"/>
                    </a:lnTo>
                    <a:lnTo>
                      <a:pt x="552" y="85"/>
                    </a:lnTo>
                    <a:lnTo>
                      <a:pt x="552" y="84"/>
                    </a:lnTo>
                    <a:lnTo>
                      <a:pt x="540" y="83"/>
                    </a:lnTo>
                    <a:lnTo>
                      <a:pt x="539" y="83"/>
                    </a:lnTo>
                    <a:lnTo>
                      <a:pt x="532" y="84"/>
                    </a:lnTo>
                    <a:lnTo>
                      <a:pt x="530" y="84"/>
                    </a:lnTo>
                    <a:lnTo>
                      <a:pt x="529" y="85"/>
                    </a:lnTo>
                    <a:lnTo>
                      <a:pt x="529" y="87"/>
                    </a:lnTo>
                    <a:lnTo>
                      <a:pt x="522" y="90"/>
                    </a:lnTo>
                    <a:lnTo>
                      <a:pt x="506" y="90"/>
                    </a:lnTo>
                    <a:lnTo>
                      <a:pt x="499" y="81"/>
                    </a:lnTo>
                    <a:lnTo>
                      <a:pt x="498" y="80"/>
                    </a:lnTo>
                    <a:lnTo>
                      <a:pt x="495" y="78"/>
                    </a:lnTo>
                    <a:lnTo>
                      <a:pt x="494" y="78"/>
                    </a:lnTo>
                    <a:lnTo>
                      <a:pt x="494" y="77"/>
                    </a:lnTo>
                    <a:lnTo>
                      <a:pt x="491" y="74"/>
                    </a:lnTo>
                    <a:lnTo>
                      <a:pt x="487" y="57"/>
                    </a:lnTo>
                    <a:lnTo>
                      <a:pt x="487" y="52"/>
                    </a:lnTo>
                    <a:lnTo>
                      <a:pt x="485" y="49"/>
                    </a:lnTo>
                    <a:lnTo>
                      <a:pt x="479" y="56"/>
                    </a:lnTo>
                    <a:lnTo>
                      <a:pt x="467" y="59"/>
                    </a:lnTo>
                    <a:lnTo>
                      <a:pt x="465" y="59"/>
                    </a:lnTo>
                    <a:lnTo>
                      <a:pt x="465" y="56"/>
                    </a:lnTo>
                    <a:lnTo>
                      <a:pt x="467" y="42"/>
                    </a:lnTo>
                    <a:lnTo>
                      <a:pt x="467" y="35"/>
                    </a:lnTo>
                    <a:lnTo>
                      <a:pt x="465" y="24"/>
                    </a:lnTo>
                    <a:lnTo>
                      <a:pt x="466" y="13"/>
                    </a:lnTo>
                    <a:lnTo>
                      <a:pt x="466" y="10"/>
                    </a:lnTo>
                    <a:lnTo>
                      <a:pt x="465" y="10"/>
                    </a:lnTo>
                    <a:lnTo>
                      <a:pt x="459" y="2"/>
                    </a:lnTo>
                    <a:lnTo>
                      <a:pt x="455" y="0"/>
                    </a:lnTo>
                    <a:lnTo>
                      <a:pt x="453" y="0"/>
                    </a:lnTo>
                    <a:lnTo>
                      <a:pt x="437" y="3"/>
                    </a:lnTo>
                    <a:lnTo>
                      <a:pt x="435" y="3"/>
                    </a:lnTo>
                    <a:lnTo>
                      <a:pt x="434" y="6"/>
                    </a:lnTo>
                    <a:lnTo>
                      <a:pt x="432" y="7"/>
                    </a:lnTo>
                    <a:lnTo>
                      <a:pt x="431" y="11"/>
                    </a:lnTo>
                    <a:lnTo>
                      <a:pt x="429" y="11"/>
                    </a:lnTo>
                    <a:lnTo>
                      <a:pt x="428" y="16"/>
                    </a:lnTo>
                    <a:lnTo>
                      <a:pt x="428" y="18"/>
                    </a:lnTo>
                    <a:lnTo>
                      <a:pt x="427" y="21"/>
                    </a:lnTo>
                    <a:lnTo>
                      <a:pt x="427" y="25"/>
                    </a:lnTo>
                    <a:lnTo>
                      <a:pt x="425" y="28"/>
                    </a:lnTo>
                    <a:lnTo>
                      <a:pt x="418" y="34"/>
                    </a:lnTo>
                    <a:lnTo>
                      <a:pt x="417" y="34"/>
                    </a:lnTo>
                    <a:lnTo>
                      <a:pt x="410" y="35"/>
                    </a:lnTo>
                    <a:lnTo>
                      <a:pt x="392" y="38"/>
                    </a:lnTo>
                    <a:lnTo>
                      <a:pt x="361" y="50"/>
                    </a:lnTo>
                    <a:lnTo>
                      <a:pt x="346" y="59"/>
                    </a:lnTo>
                    <a:lnTo>
                      <a:pt x="345" y="59"/>
                    </a:lnTo>
                    <a:lnTo>
                      <a:pt x="346" y="62"/>
                    </a:lnTo>
                    <a:lnTo>
                      <a:pt x="346" y="67"/>
                    </a:lnTo>
                    <a:lnTo>
                      <a:pt x="348" y="77"/>
                    </a:lnTo>
                    <a:lnTo>
                      <a:pt x="350" y="80"/>
                    </a:lnTo>
                    <a:lnTo>
                      <a:pt x="348" y="80"/>
                    </a:lnTo>
                    <a:lnTo>
                      <a:pt x="343" y="71"/>
                    </a:lnTo>
                    <a:lnTo>
                      <a:pt x="331" y="73"/>
                    </a:lnTo>
                    <a:lnTo>
                      <a:pt x="321" y="7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21" name="Freeform 651">
                <a:extLst>
                  <a:ext uri="{FF2B5EF4-FFF2-40B4-BE49-F238E27FC236}">
                    <a16:creationId xmlns:a16="http://schemas.microsoft.com/office/drawing/2014/main" id="{8EB1BBAE-28FD-1A5B-6DDB-94954BAF41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6" y="1005"/>
                <a:ext cx="67" cy="93"/>
              </a:xfrm>
              <a:custGeom>
                <a:avLst/>
                <a:gdLst>
                  <a:gd name="T0" fmla="*/ 116 w 267"/>
                  <a:gd name="T1" fmla="*/ 12 h 376"/>
                  <a:gd name="T2" fmla="*/ 99 w 267"/>
                  <a:gd name="T3" fmla="*/ 27 h 376"/>
                  <a:gd name="T4" fmla="*/ 81 w 267"/>
                  <a:gd name="T5" fmla="*/ 32 h 376"/>
                  <a:gd name="T6" fmla="*/ 57 w 267"/>
                  <a:gd name="T7" fmla="*/ 34 h 376"/>
                  <a:gd name="T8" fmla="*/ 42 w 267"/>
                  <a:gd name="T9" fmla="*/ 30 h 376"/>
                  <a:gd name="T10" fmla="*/ 39 w 267"/>
                  <a:gd name="T11" fmla="*/ 44 h 376"/>
                  <a:gd name="T12" fmla="*/ 53 w 267"/>
                  <a:gd name="T13" fmla="*/ 51 h 376"/>
                  <a:gd name="T14" fmla="*/ 67 w 267"/>
                  <a:gd name="T15" fmla="*/ 56 h 376"/>
                  <a:gd name="T16" fmla="*/ 80 w 267"/>
                  <a:gd name="T17" fmla="*/ 67 h 376"/>
                  <a:gd name="T18" fmla="*/ 28 w 267"/>
                  <a:gd name="T19" fmla="*/ 59 h 376"/>
                  <a:gd name="T20" fmla="*/ 10 w 267"/>
                  <a:gd name="T21" fmla="*/ 67 h 376"/>
                  <a:gd name="T22" fmla="*/ 11 w 267"/>
                  <a:gd name="T23" fmla="*/ 80 h 376"/>
                  <a:gd name="T24" fmla="*/ 22 w 267"/>
                  <a:gd name="T25" fmla="*/ 73 h 376"/>
                  <a:gd name="T26" fmla="*/ 10 w 267"/>
                  <a:gd name="T27" fmla="*/ 98 h 376"/>
                  <a:gd name="T28" fmla="*/ 25 w 267"/>
                  <a:gd name="T29" fmla="*/ 127 h 376"/>
                  <a:gd name="T30" fmla="*/ 46 w 267"/>
                  <a:gd name="T31" fmla="*/ 140 h 376"/>
                  <a:gd name="T32" fmla="*/ 38 w 267"/>
                  <a:gd name="T33" fmla="*/ 162 h 376"/>
                  <a:gd name="T34" fmla="*/ 7 w 267"/>
                  <a:gd name="T35" fmla="*/ 180 h 376"/>
                  <a:gd name="T36" fmla="*/ 46 w 267"/>
                  <a:gd name="T37" fmla="*/ 200 h 376"/>
                  <a:gd name="T38" fmla="*/ 70 w 267"/>
                  <a:gd name="T39" fmla="*/ 211 h 376"/>
                  <a:gd name="T40" fmla="*/ 84 w 267"/>
                  <a:gd name="T41" fmla="*/ 232 h 376"/>
                  <a:gd name="T42" fmla="*/ 98 w 267"/>
                  <a:gd name="T43" fmla="*/ 222 h 376"/>
                  <a:gd name="T44" fmla="*/ 99 w 267"/>
                  <a:gd name="T45" fmla="*/ 236 h 376"/>
                  <a:gd name="T46" fmla="*/ 106 w 267"/>
                  <a:gd name="T47" fmla="*/ 288 h 376"/>
                  <a:gd name="T48" fmla="*/ 113 w 267"/>
                  <a:gd name="T49" fmla="*/ 313 h 376"/>
                  <a:gd name="T50" fmla="*/ 131 w 267"/>
                  <a:gd name="T51" fmla="*/ 312 h 376"/>
                  <a:gd name="T52" fmla="*/ 172 w 267"/>
                  <a:gd name="T53" fmla="*/ 366 h 376"/>
                  <a:gd name="T54" fmla="*/ 183 w 267"/>
                  <a:gd name="T55" fmla="*/ 375 h 376"/>
                  <a:gd name="T56" fmla="*/ 186 w 267"/>
                  <a:gd name="T57" fmla="*/ 360 h 376"/>
                  <a:gd name="T58" fmla="*/ 177 w 267"/>
                  <a:gd name="T59" fmla="*/ 320 h 376"/>
                  <a:gd name="T60" fmla="*/ 186 w 267"/>
                  <a:gd name="T61" fmla="*/ 309 h 376"/>
                  <a:gd name="T62" fmla="*/ 197 w 267"/>
                  <a:gd name="T63" fmla="*/ 310 h 376"/>
                  <a:gd name="T64" fmla="*/ 205 w 267"/>
                  <a:gd name="T65" fmla="*/ 289 h 376"/>
                  <a:gd name="T66" fmla="*/ 240 w 267"/>
                  <a:gd name="T67" fmla="*/ 278 h 376"/>
                  <a:gd name="T68" fmla="*/ 260 w 267"/>
                  <a:gd name="T69" fmla="*/ 266 h 376"/>
                  <a:gd name="T70" fmla="*/ 267 w 267"/>
                  <a:gd name="T71" fmla="*/ 271 h 376"/>
                  <a:gd name="T72" fmla="*/ 255 w 267"/>
                  <a:gd name="T73" fmla="*/ 252 h 376"/>
                  <a:gd name="T74" fmla="*/ 243 w 267"/>
                  <a:gd name="T75" fmla="*/ 224 h 376"/>
                  <a:gd name="T76" fmla="*/ 240 w 267"/>
                  <a:gd name="T77" fmla="*/ 207 h 376"/>
                  <a:gd name="T78" fmla="*/ 250 w 267"/>
                  <a:gd name="T79" fmla="*/ 196 h 376"/>
                  <a:gd name="T80" fmla="*/ 252 w 267"/>
                  <a:gd name="T81" fmla="*/ 190 h 376"/>
                  <a:gd name="T82" fmla="*/ 247 w 267"/>
                  <a:gd name="T83" fmla="*/ 149 h 376"/>
                  <a:gd name="T84" fmla="*/ 230 w 267"/>
                  <a:gd name="T85" fmla="*/ 144 h 376"/>
                  <a:gd name="T86" fmla="*/ 225 w 267"/>
                  <a:gd name="T87" fmla="*/ 106 h 376"/>
                  <a:gd name="T88" fmla="*/ 223 w 267"/>
                  <a:gd name="T89" fmla="*/ 88 h 376"/>
                  <a:gd name="T90" fmla="*/ 200 w 267"/>
                  <a:gd name="T91" fmla="*/ 83 h 376"/>
                  <a:gd name="T92" fmla="*/ 175 w 267"/>
                  <a:gd name="T93" fmla="*/ 73 h 376"/>
                  <a:gd name="T94" fmla="*/ 194 w 267"/>
                  <a:gd name="T95" fmla="*/ 51 h 376"/>
                  <a:gd name="T96" fmla="*/ 187 w 267"/>
                  <a:gd name="T97" fmla="*/ 21 h 376"/>
                  <a:gd name="T98" fmla="*/ 175 w 267"/>
                  <a:gd name="T99" fmla="*/ 20 h 376"/>
                  <a:gd name="T100" fmla="*/ 165 w 267"/>
                  <a:gd name="T101" fmla="*/ 17 h 376"/>
                  <a:gd name="T102" fmla="*/ 168 w 267"/>
                  <a:gd name="T103" fmla="*/ 9 h 376"/>
                  <a:gd name="T104" fmla="*/ 158 w 267"/>
                  <a:gd name="T105" fmla="*/ 2 h 3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67" h="376">
                    <a:moveTo>
                      <a:pt x="134" y="6"/>
                    </a:moveTo>
                    <a:lnTo>
                      <a:pt x="123" y="12"/>
                    </a:lnTo>
                    <a:lnTo>
                      <a:pt x="120" y="13"/>
                    </a:lnTo>
                    <a:lnTo>
                      <a:pt x="119" y="13"/>
                    </a:lnTo>
                    <a:lnTo>
                      <a:pt x="116" y="12"/>
                    </a:lnTo>
                    <a:lnTo>
                      <a:pt x="112" y="13"/>
                    </a:lnTo>
                    <a:lnTo>
                      <a:pt x="110" y="17"/>
                    </a:lnTo>
                    <a:lnTo>
                      <a:pt x="106" y="23"/>
                    </a:lnTo>
                    <a:lnTo>
                      <a:pt x="103" y="24"/>
                    </a:lnTo>
                    <a:lnTo>
                      <a:pt x="99" y="27"/>
                    </a:lnTo>
                    <a:lnTo>
                      <a:pt x="96" y="27"/>
                    </a:lnTo>
                    <a:lnTo>
                      <a:pt x="89" y="30"/>
                    </a:lnTo>
                    <a:lnTo>
                      <a:pt x="88" y="31"/>
                    </a:lnTo>
                    <a:lnTo>
                      <a:pt x="84" y="32"/>
                    </a:lnTo>
                    <a:lnTo>
                      <a:pt x="81" y="32"/>
                    </a:lnTo>
                    <a:lnTo>
                      <a:pt x="78" y="34"/>
                    </a:lnTo>
                    <a:lnTo>
                      <a:pt x="67" y="34"/>
                    </a:lnTo>
                    <a:lnTo>
                      <a:pt x="64" y="32"/>
                    </a:lnTo>
                    <a:lnTo>
                      <a:pt x="58" y="32"/>
                    </a:lnTo>
                    <a:lnTo>
                      <a:pt x="57" y="34"/>
                    </a:lnTo>
                    <a:lnTo>
                      <a:pt x="53" y="34"/>
                    </a:lnTo>
                    <a:lnTo>
                      <a:pt x="53" y="35"/>
                    </a:lnTo>
                    <a:lnTo>
                      <a:pt x="43" y="35"/>
                    </a:lnTo>
                    <a:lnTo>
                      <a:pt x="42" y="34"/>
                    </a:lnTo>
                    <a:lnTo>
                      <a:pt x="42" y="30"/>
                    </a:lnTo>
                    <a:lnTo>
                      <a:pt x="36" y="30"/>
                    </a:lnTo>
                    <a:lnTo>
                      <a:pt x="35" y="32"/>
                    </a:lnTo>
                    <a:lnTo>
                      <a:pt x="35" y="34"/>
                    </a:lnTo>
                    <a:lnTo>
                      <a:pt x="39" y="42"/>
                    </a:lnTo>
                    <a:lnTo>
                      <a:pt x="39" y="44"/>
                    </a:lnTo>
                    <a:lnTo>
                      <a:pt x="41" y="44"/>
                    </a:lnTo>
                    <a:lnTo>
                      <a:pt x="43" y="45"/>
                    </a:lnTo>
                    <a:lnTo>
                      <a:pt x="48" y="45"/>
                    </a:lnTo>
                    <a:lnTo>
                      <a:pt x="52" y="48"/>
                    </a:lnTo>
                    <a:lnTo>
                      <a:pt x="53" y="51"/>
                    </a:lnTo>
                    <a:lnTo>
                      <a:pt x="56" y="52"/>
                    </a:lnTo>
                    <a:lnTo>
                      <a:pt x="56" y="55"/>
                    </a:lnTo>
                    <a:lnTo>
                      <a:pt x="58" y="55"/>
                    </a:lnTo>
                    <a:lnTo>
                      <a:pt x="60" y="56"/>
                    </a:lnTo>
                    <a:lnTo>
                      <a:pt x="67" y="56"/>
                    </a:lnTo>
                    <a:lnTo>
                      <a:pt x="71" y="58"/>
                    </a:lnTo>
                    <a:lnTo>
                      <a:pt x="73" y="58"/>
                    </a:lnTo>
                    <a:lnTo>
                      <a:pt x="74" y="59"/>
                    </a:lnTo>
                    <a:lnTo>
                      <a:pt x="80" y="63"/>
                    </a:lnTo>
                    <a:lnTo>
                      <a:pt x="80" y="67"/>
                    </a:lnTo>
                    <a:lnTo>
                      <a:pt x="78" y="67"/>
                    </a:lnTo>
                    <a:lnTo>
                      <a:pt x="73" y="65"/>
                    </a:lnTo>
                    <a:lnTo>
                      <a:pt x="58" y="62"/>
                    </a:lnTo>
                    <a:lnTo>
                      <a:pt x="52" y="62"/>
                    </a:lnTo>
                    <a:lnTo>
                      <a:pt x="28" y="59"/>
                    </a:lnTo>
                    <a:lnTo>
                      <a:pt x="21" y="58"/>
                    </a:lnTo>
                    <a:lnTo>
                      <a:pt x="15" y="62"/>
                    </a:lnTo>
                    <a:lnTo>
                      <a:pt x="14" y="62"/>
                    </a:lnTo>
                    <a:lnTo>
                      <a:pt x="12" y="63"/>
                    </a:lnTo>
                    <a:lnTo>
                      <a:pt x="10" y="67"/>
                    </a:lnTo>
                    <a:lnTo>
                      <a:pt x="0" y="76"/>
                    </a:lnTo>
                    <a:lnTo>
                      <a:pt x="1" y="77"/>
                    </a:lnTo>
                    <a:lnTo>
                      <a:pt x="7" y="79"/>
                    </a:lnTo>
                    <a:lnTo>
                      <a:pt x="8" y="79"/>
                    </a:lnTo>
                    <a:lnTo>
                      <a:pt x="11" y="80"/>
                    </a:lnTo>
                    <a:lnTo>
                      <a:pt x="14" y="70"/>
                    </a:lnTo>
                    <a:lnTo>
                      <a:pt x="14" y="67"/>
                    </a:lnTo>
                    <a:lnTo>
                      <a:pt x="15" y="67"/>
                    </a:lnTo>
                    <a:lnTo>
                      <a:pt x="21" y="72"/>
                    </a:lnTo>
                    <a:lnTo>
                      <a:pt x="22" y="73"/>
                    </a:lnTo>
                    <a:lnTo>
                      <a:pt x="18" y="87"/>
                    </a:lnTo>
                    <a:lnTo>
                      <a:pt x="15" y="88"/>
                    </a:lnTo>
                    <a:lnTo>
                      <a:pt x="14" y="90"/>
                    </a:lnTo>
                    <a:lnTo>
                      <a:pt x="14" y="91"/>
                    </a:lnTo>
                    <a:lnTo>
                      <a:pt x="10" y="98"/>
                    </a:lnTo>
                    <a:lnTo>
                      <a:pt x="10" y="104"/>
                    </a:lnTo>
                    <a:lnTo>
                      <a:pt x="15" y="115"/>
                    </a:lnTo>
                    <a:lnTo>
                      <a:pt x="15" y="116"/>
                    </a:lnTo>
                    <a:lnTo>
                      <a:pt x="20" y="120"/>
                    </a:lnTo>
                    <a:lnTo>
                      <a:pt x="25" y="127"/>
                    </a:lnTo>
                    <a:lnTo>
                      <a:pt x="35" y="130"/>
                    </a:lnTo>
                    <a:lnTo>
                      <a:pt x="42" y="136"/>
                    </a:lnTo>
                    <a:lnTo>
                      <a:pt x="43" y="137"/>
                    </a:lnTo>
                    <a:lnTo>
                      <a:pt x="45" y="137"/>
                    </a:lnTo>
                    <a:lnTo>
                      <a:pt x="46" y="140"/>
                    </a:lnTo>
                    <a:lnTo>
                      <a:pt x="48" y="142"/>
                    </a:lnTo>
                    <a:lnTo>
                      <a:pt x="46" y="142"/>
                    </a:lnTo>
                    <a:lnTo>
                      <a:pt x="46" y="143"/>
                    </a:lnTo>
                    <a:lnTo>
                      <a:pt x="38" y="151"/>
                    </a:lnTo>
                    <a:lnTo>
                      <a:pt x="38" y="162"/>
                    </a:lnTo>
                    <a:lnTo>
                      <a:pt x="27" y="165"/>
                    </a:lnTo>
                    <a:lnTo>
                      <a:pt x="22" y="171"/>
                    </a:lnTo>
                    <a:lnTo>
                      <a:pt x="15" y="173"/>
                    </a:lnTo>
                    <a:lnTo>
                      <a:pt x="12" y="176"/>
                    </a:lnTo>
                    <a:lnTo>
                      <a:pt x="7" y="180"/>
                    </a:lnTo>
                    <a:lnTo>
                      <a:pt x="8" y="180"/>
                    </a:lnTo>
                    <a:lnTo>
                      <a:pt x="18" y="186"/>
                    </a:lnTo>
                    <a:lnTo>
                      <a:pt x="34" y="192"/>
                    </a:lnTo>
                    <a:lnTo>
                      <a:pt x="41" y="197"/>
                    </a:lnTo>
                    <a:lnTo>
                      <a:pt x="46" y="200"/>
                    </a:lnTo>
                    <a:lnTo>
                      <a:pt x="53" y="203"/>
                    </a:lnTo>
                    <a:lnTo>
                      <a:pt x="56" y="203"/>
                    </a:lnTo>
                    <a:lnTo>
                      <a:pt x="61" y="207"/>
                    </a:lnTo>
                    <a:lnTo>
                      <a:pt x="67" y="209"/>
                    </a:lnTo>
                    <a:lnTo>
                      <a:pt x="70" y="211"/>
                    </a:lnTo>
                    <a:lnTo>
                      <a:pt x="70" y="213"/>
                    </a:lnTo>
                    <a:lnTo>
                      <a:pt x="75" y="228"/>
                    </a:lnTo>
                    <a:lnTo>
                      <a:pt x="75" y="229"/>
                    </a:lnTo>
                    <a:lnTo>
                      <a:pt x="77" y="232"/>
                    </a:lnTo>
                    <a:lnTo>
                      <a:pt x="84" y="232"/>
                    </a:lnTo>
                    <a:lnTo>
                      <a:pt x="85" y="229"/>
                    </a:lnTo>
                    <a:lnTo>
                      <a:pt x="85" y="228"/>
                    </a:lnTo>
                    <a:lnTo>
                      <a:pt x="91" y="222"/>
                    </a:lnTo>
                    <a:lnTo>
                      <a:pt x="98" y="221"/>
                    </a:lnTo>
                    <a:lnTo>
                      <a:pt x="98" y="222"/>
                    </a:lnTo>
                    <a:lnTo>
                      <a:pt x="99" y="226"/>
                    </a:lnTo>
                    <a:lnTo>
                      <a:pt x="102" y="231"/>
                    </a:lnTo>
                    <a:lnTo>
                      <a:pt x="103" y="231"/>
                    </a:lnTo>
                    <a:lnTo>
                      <a:pt x="99" y="235"/>
                    </a:lnTo>
                    <a:lnTo>
                      <a:pt x="99" y="236"/>
                    </a:lnTo>
                    <a:lnTo>
                      <a:pt x="98" y="236"/>
                    </a:lnTo>
                    <a:lnTo>
                      <a:pt x="101" y="252"/>
                    </a:lnTo>
                    <a:lnTo>
                      <a:pt x="105" y="262"/>
                    </a:lnTo>
                    <a:lnTo>
                      <a:pt x="105" y="277"/>
                    </a:lnTo>
                    <a:lnTo>
                      <a:pt x="106" y="288"/>
                    </a:lnTo>
                    <a:lnTo>
                      <a:pt x="108" y="289"/>
                    </a:lnTo>
                    <a:lnTo>
                      <a:pt x="109" y="293"/>
                    </a:lnTo>
                    <a:lnTo>
                      <a:pt x="109" y="300"/>
                    </a:lnTo>
                    <a:lnTo>
                      <a:pt x="110" y="306"/>
                    </a:lnTo>
                    <a:lnTo>
                      <a:pt x="113" y="313"/>
                    </a:lnTo>
                    <a:lnTo>
                      <a:pt x="115" y="315"/>
                    </a:lnTo>
                    <a:lnTo>
                      <a:pt x="123" y="312"/>
                    </a:lnTo>
                    <a:lnTo>
                      <a:pt x="125" y="309"/>
                    </a:lnTo>
                    <a:lnTo>
                      <a:pt x="127" y="309"/>
                    </a:lnTo>
                    <a:lnTo>
                      <a:pt x="131" y="312"/>
                    </a:lnTo>
                    <a:lnTo>
                      <a:pt x="133" y="313"/>
                    </a:lnTo>
                    <a:lnTo>
                      <a:pt x="138" y="336"/>
                    </a:lnTo>
                    <a:lnTo>
                      <a:pt x="142" y="344"/>
                    </a:lnTo>
                    <a:lnTo>
                      <a:pt x="154" y="356"/>
                    </a:lnTo>
                    <a:lnTo>
                      <a:pt x="172" y="366"/>
                    </a:lnTo>
                    <a:lnTo>
                      <a:pt x="173" y="368"/>
                    </a:lnTo>
                    <a:lnTo>
                      <a:pt x="175" y="368"/>
                    </a:lnTo>
                    <a:lnTo>
                      <a:pt x="176" y="369"/>
                    </a:lnTo>
                    <a:lnTo>
                      <a:pt x="176" y="370"/>
                    </a:lnTo>
                    <a:lnTo>
                      <a:pt x="183" y="375"/>
                    </a:lnTo>
                    <a:lnTo>
                      <a:pt x="184" y="375"/>
                    </a:lnTo>
                    <a:lnTo>
                      <a:pt x="186" y="376"/>
                    </a:lnTo>
                    <a:lnTo>
                      <a:pt x="186" y="375"/>
                    </a:lnTo>
                    <a:lnTo>
                      <a:pt x="184" y="365"/>
                    </a:lnTo>
                    <a:lnTo>
                      <a:pt x="186" y="360"/>
                    </a:lnTo>
                    <a:lnTo>
                      <a:pt x="186" y="353"/>
                    </a:lnTo>
                    <a:lnTo>
                      <a:pt x="187" y="337"/>
                    </a:lnTo>
                    <a:lnTo>
                      <a:pt x="187" y="336"/>
                    </a:lnTo>
                    <a:lnTo>
                      <a:pt x="186" y="333"/>
                    </a:lnTo>
                    <a:lnTo>
                      <a:pt x="177" y="320"/>
                    </a:lnTo>
                    <a:lnTo>
                      <a:pt x="177" y="313"/>
                    </a:lnTo>
                    <a:lnTo>
                      <a:pt x="179" y="313"/>
                    </a:lnTo>
                    <a:lnTo>
                      <a:pt x="180" y="312"/>
                    </a:lnTo>
                    <a:lnTo>
                      <a:pt x="182" y="312"/>
                    </a:lnTo>
                    <a:lnTo>
                      <a:pt x="186" y="309"/>
                    </a:lnTo>
                    <a:lnTo>
                      <a:pt x="190" y="309"/>
                    </a:lnTo>
                    <a:lnTo>
                      <a:pt x="193" y="310"/>
                    </a:lnTo>
                    <a:lnTo>
                      <a:pt x="195" y="310"/>
                    </a:lnTo>
                    <a:lnTo>
                      <a:pt x="195" y="312"/>
                    </a:lnTo>
                    <a:lnTo>
                      <a:pt x="197" y="310"/>
                    </a:lnTo>
                    <a:lnTo>
                      <a:pt x="197" y="303"/>
                    </a:lnTo>
                    <a:lnTo>
                      <a:pt x="200" y="295"/>
                    </a:lnTo>
                    <a:lnTo>
                      <a:pt x="202" y="291"/>
                    </a:lnTo>
                    <a:lnTo>
                      <a:pt x="204" y="289"/>
                    </a:lnTo>
                    <a:lnTo>
                      <a:pt x="205" y="289"/>
                    </a:lnTo>
                    <a:lnTo>
                      <a:pt x="211" y="292"/>
                    </a:lnTo>
                    <a:lnTo>
                      <a:pt x="216" y="293"/>
                    </a:lnTo>
                    <a:lnTo>
                      <a:pt x="222" y="286"/>
                    </a:lnTo>
                    <a:lnTo>
                      <a:pt x="230" y="281"/>
                    </a:lnTo>
                    <a:lnTo>
                      <a:pt x="240" y="278"/>
                    </a:lnTo>
                    <a:lnTo>
                      <a:pt x="240" y="273"/>
                    </a:lnTo>
                    <a:lnTo>
                      <a:pt x="239" y="273"/>
                    </a:lnTo>
                    <a:lnTo>
                      <a:pt x="242" y="270"/>
                    </a:lnTo>
                    <a:lnTo>
                      <a:pt x="245" y="266"/>
                    </a:lnTo>
                    <a:lnTo>
                      <a:pt x="260" y="266"/>
                    </a:lnTo>
                    <a:lnTo>
                      <a:pt x="260" y="267"/>
                    </a:lnTo>
                    <a:lnTo>
                      <a:pt x="261" y="267"/>
                    </a:lnTo>
                    <a:lnTo>
                      <a:pt x="264" y="270"/>
                    </a:lnTo>
                    <a:lnTo>
                      <a:pt x="265" y="270"/>
                    </a:lnTo>
                    <a:lnTo>
                      <a:pt x="267" y="271"/>
                    </a:lnTo>
                    <a:lnTo>
                      <a:pt x="267" y="263"/>
                    </a:lnTo>
                    <a:lnTo>
                      <a:pt x="265" y="262"/>
                    </a:lnTo>
                    <a:lnTo>
                      <a:pt x="257" y="259"/>
                    </a:lnTo>
                    <a:lnTo>
                      <a:pt x="255" y="257"/>
                    </a:lnTo>
                    <a:lnTo>
                      <a:pt x="255" y="252"/>
                    </a:lnTo>
                    <a:lnTo>
                      <a:pt x="253" y="246"/>
                    </a:lnTo>
                    <a:lnTo>
                      <a:pt x="250" y="242"/>
                    </a:lnTo>
                    <a:lnTo>
                      <a:pt x="249" y="235"/>
                    </a:lnTo>
                    <a:lnTo>
                      <a:pt x="249" y="233"/>
                    </a:lnTo>
                    <a:lnTo>
                      <a:pt x="243" y="224"/>
                    </a:lnTo>
                    <a:lnTo>
                      <a:pt x="239" y="218"/>
                    </a:lnTo>
                    <a:lnTo>
                      <a:pt x="237" y="214"/>
                    </a:lnTo>
                    <a:lnTo>
                      <a:pt x="239" y="213"/>
                    </a:lnTo>
                    <a:lnTo>
                      <a:pt x="239" y="211"/>
                    </a:lnTo>
                    <a:lnTo>
                      <a:pt x="240" y="207"/>
                    </a:lnTo>
                    <a:lnTo>
                      <a:pt x="243" y="204"/>
                    </a:lnTo>
                    <a:lnTo>
                      <a:pt x="246" y="207"/>
                    </a:lnTo>
                    <a:lnTo>
                      <a:pt x="247" y="207"/>
                    </a:lnTo>
                    <a:lnTo>
                      <a:pt x="247" y="206"/>
                    </a:lnTo>
                    <a:lnTo>
                      <a:pt x="250" y="196"/>
                    </a:lnTo>
                    <a:lnTo>
                      <a:pt x="255" y="196"/>
                    </a:lnTo>
                    <a:lnTo>
                      <a:pt x="257" y="195"/>
                    </a:lnTo>
                    <a:lnTo>
                      <a:pt x="257" y="192"/>
                    </a:lnTo>
                    <a:lnTo>
                      <a:pt x="255" y="190"/>
                    </a:lnTo>
                    <a:lnTo>
                      <a:pt x="252" y="190"/>
                    </a:lnTo>
                    <a:lnTo>
                      <a:pt x="252" y="187"/>
                    </a:lnTo>
                    <a:lnTo>
                      <a:pt x="253" y="183"/>
                    </a:lnTo>
                    <a:lnTo>
                      <a:pt x="252" y="162"/>
                    </a:lnTo>
                    <a:lnTo>
                      <a:pt x="250" y="159"/>
                    </a:lnTo>
                    <a:lnTo>
                      <a:pt x="247" y="149"/>
                    </a:lnTo>
                    <a:lnTo>
                      <a:pt x="247" y="144"/>
                    </a:lnTo>
                    <a:lnTo>
                      <a:pt x="243" y="144"/>
                    </a:lnTo>
                    <a:lnTo>
                      <a:pt x="242" y="146"/>
                    </a:lnTo>
                    <a:lnTo>
                      <a:pt x="232" y="146"/>
                    </a:lnTo>
                    <a:lnTo>
                      <a:pt x="230" y="144"/>
                    </a:lnTo>
                    <a:lnTo>
                      <a:pt x="223" y="132"/>
                    </a:lnTo>
                    <a:lnTo>
                      <a:pt x="223" y="120"/>
                    </a:lnTo>
                    <a:lnTo>
                      <a:pt x="225" y="115"/>
                    </a:lnTo>
                    <a:lnTo>
                      <a:pt x="226" y="112"/>
                    </a:lnTo>
                    <a:lnTo>
                      <a:pt x="225" y="106"/>
                    </a:lnTo>
                    <a:lnTo>
                      <a:pt x="223" y="106"/>
                    </a:lnTo>
                    <a:lnTo>
                      <a:pt x="229" y="94"/>
                    </a:lnTo>
                    <a:lnTo>
                      <a:pt x="229" y="92"/>
                    </a:lnTo>
                    <a:lnTo>
                      <a:pt x="226" y="88"/>
                    </a:lnTo>
                    <a:lnTo>
                      <a:pt x="223" y="88"/>
                    </a:lnTo>
                    <a:lnTo>
                      <a:pt x="216" y="87"/>
                    </a:lnTo>
                    <a:lnTo>
                      <a:pt x="214" y="87"/>
                    </a:lnTo>
                    <a:lnTo>
                      <a:pt x="204" y="80"/>
                    </a:lnTo>
                    <a:lnTo>
                      <a:pt x="202" y="79"/>
                    </a:lnTo>
                    <a:lnTo>
                      <a:pt x="200" y="83"/>
                    </a:lnTo>
                    <a:lnTo>
                      <a:pt x="195" y="84"/>
                    </a:lnTo>
                    <a:lnTo>
                      <a:pt x="180" y="79"/>
                    </a:lnTo>
                    <a:lnTo>
                      <a:pt x="180" y="77"/>
                    </a:lnTo>
                    <a:lnTo>
                      <a:pt x="177" y="76"/>
                    </a:lnTo>
                    <a:lnTo>
                      <a:pt x="175" y="73"/>
                    </a:lnTo>
                    <a:lnTo>
                      <a:pt x="175" y="70"/>
                    </a:lnTo>
                    <a:lnTo>
                      <a:pt x="176" y="69"/>
                    </a:lnTo>
                    <a:lnTo>
                      <a:pt x="180" y="60"/>
                    </a:lnTo>
                    <a:lnTo>
                      <a:pt x="184" y="56"/>
                    </a:lnTo>
                    <a:lnTo>
                      <a:pt x="194" y="51"/>
                    </a:lnTo>
                    <a:lnTo>
                      <a:pt x="204" y="35"/>
                    </a:lnTo>
                    <a:lnTo>
                      <a:pt x="202" y="31"/>
                    </a:lnTo>
                    <a:lnTo>
                      <a:pt x="200" y="27"/>
                    </a:lnTo>
                    <a:lnTo>
                      <a:pt x="190" y="21"/>
                    </a:lnTo>
                    <a:lnTo>
                      <a:pt x="187" y="21"/>
                    </a:lnTo>
                    <a:lnTo>
                      <a:pt x="184" y="13"/>
                    </a:lnTo>
                    <a:lnTo>
                      <a:pt x="183" y="12"/>
                    </a:lnTo>
                    <a:lnTo>
                      <a:pt x="180" y="12"/>
                    </a:lnTo>
                    <a:lnTo>
                      <a:pt x="176" y="16"/>
                    </a:lnTo>
                    <a:lnTo>
                      <a:pt x="175" y="20"/>
                    </a:lnTo>
                    <a:lnTo>
                      <a:pt x="175" y="21"/>
                    </a:lnTo>
                    <a:lnTo>
                      <a:pt x="173" y="23"/>
                    </a:lnTo>
                    <a:lnTo>
                      <a:pt x="170" y="23"/>
                    </a:lnTo>
                    <a:lnTo>
                      <a:pt x="166" y="20"/>
                    </a:lnTo>
                    <a:lnTo>
                      <a:pt x="165" y="17"/>
                    </a:lnTo>
                    <a:lnTo>
                      <a:pt x="165" y="14"/>
                    </a:lnTo>
                    <a:lnTo>
                      <a:pt x="166" y="14"/>
                    </a:lnTo>
                    <a:lnTo>
                      <a:pt x="166" y="13"/>
                    </a:lnTo>
                    <a:lnTo>
                      <a:pt x="168" y="10"/>
                    </a:lnTo>
                    <a:lnTo>
                      <a:pt x="168" y="9"/>
                    </a:lnTo>
                    <a:lnTo>
                      <a:pt x="166" y="6"/>
                    </a:lnTo>
                    <a:lnTo>
                      <a:pt x="165" y="5"/>
                    </a:lnTo>
                    <a:lnTo>
                      <a:pt x="161" y="3"/>
                    </a:lnTo>
                    <a:lnTo>
                      <a:pt x="158" y="3"/>
                    </a:lnTo>
                    <a:lnTo>
                      <a:pt x="158" y="2"/>
                    </a:lnTo>
                    <a:lnTo>
                      <a:pt x="152" y="0"/>
                    </a:lnTo>
                    <a:lnTo>
                      <a:pt x="140" y="0"/>
                    </a:lnTo>
                    <a:lnTo>
                      <a:pt x="134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22" name="Freeform 652">
                <a:extLst>
                  <a:ext uri="{FF2B5EF4-FFF2-40B4-BE49-F238E27FC236}">
                    <a16:creationId xmlns:a16="http://schemas.microsoft.com/office/drawing/2014/main" id="{93CB0DB3-FDB1-BE58-B3D6-2EF401736B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7" y="991"/>
                <a:ext cx="105" cy="73"/>
              </a:xfrm>
              <a:custGeom>
                <a:avLst/>
                <a:gdLst>
                  <a:gd name="T0" fmla="*/ 134 w 418"/>
                  <a:gd name="T1" fmla="*/ 53 h 291"/>
                  <a:gd name="T2" fmla="*/ 98 w 418"/>
                  <a:gd name="T3" fmla="*/ 91 h 291"/>
                  <a:gd name="T4" fmla="*/ 112 w 418"/>
                  <a:gd name="T5" fmla="*/ 106 h 291"/>
                  <a:gd name="T6" fmla="*/ 110 w 418"/>
                  <a:gd name="T7" fmla="*/ 113 h 291"/>
                  <a:gd name="T8" fmla="*/ 76 w 418"/>
                  <a:gd name="T9" fmla="*/ 115 h 291"/>
                  <a:gd name="T10" fmla="*/ 87 w 418"/>
                  <a:gd name="T11" fmla="*/ 104 h 291"/>
                  <a:gd name="T12" fmla="*/ 53 w 418"/>
                  <a:gd name="T13" fmla="*/ 112 h 291"/>
                  <a:gd name="T14" fmla="*/ 2 w 418"/>
                  <a:gd name="T15" fmla="*/ 133 h 291"/>
                  <a:gd name="T16" fmla="*/ 27 w 418"/>
                  <a:gd name="T17" fmla="*/ 147 h 291"/>
                  <a:gd name="T18" fmla="*/ 21 w 418"/>
                  <a:gd name="T19" fmla="*/ 185 h 291"/>
                  <a:gd name="T20" fmla="*/ 45 w 418"/>
                  <a:gd name="T21" fmla="*/ 202 h 291"/>
                  <a:gd name="T22" fmla="*/ 53 w 418"/>
                  <a:gd name="T23" fmla="*/ 243 h 291"/>
                  <a:gd name="T24" fmla="*/ 45 w 418"/>
                  <a:gd name="T25" fmla="*/ 260 h 291"/>
                  <a:gd name="T26" fmla="*/ 81 w 418"/>
                  <a:gd name="T27" fmla="*/ 274 h 291"/>
                  <a:gd name="T28" fmla="*/ 112 w 418"/>
                  <a:gd name="T29" fmla="*/ 289 h 291"/>
                  <a:gd name="T30" fmla="*/ 130 w 418"/>
                  <a:gd name="T31" fmla="*/ 270 h 291"/>
                  <a:gd name="T32" fmla="*/ 147 w 418"/>
                  <a:gd name="T33" fmla="*/ 217 h 291"/>
                  <a:gd name="T34" fmla="*/ 178 w 418"/>
                  <a:gd name="T35" fmla="*/ 179 h 291"/>
                  <a:gd name="T36" fmla="*/ 200 w 418"/>
                  <a:gd name="T37" fmla="*/ 204 h 291"/>
                  <a:gd name="T38" fmla="*/ 200 w 418"/>
                  <a:gd name="T39" fmla="*/ 173 h 291"/>
                  <a:gd name="T40" fmla="*/ 223 w 418"/>
                  <a:gd name="T41" fmla="*/ 182 h 291"/>
                  <a:gd name="T42" fmla="*/ 237 w 418"/>
                  <a:gd name="T43" fmla="*/ 188 h 291"/>
                  <a:gd name="T44" fmla="*/ 259 w 418"/>
                  <a:gd name="T45" fmla="*/ 199 h 291"/>
                  <a:gd name="T46" fmla="*/ 276 w 418"/>
                  <a:gd name="T47" fmla="*/ 221 h 291"/>
                  <a:gd name="T48" fmla="*/ 292 w 418"/>
                  <a:gd name="T49" fmla="*/ 196 h 291"/>
                  <a:gd name="T50" fmla="*/ 315 w 418"/>
                  <a:gd name="T51" fmla="*/ 222 h 291"/>
                  <a:gd name="T52" fmla="*/ 345 w 418"/>
                  <a:gd name="T53" fmla="*/ 236 h 291"/>
                  <a:gd name="T54" fmla="*/ 371 w 418"/>
                  <a:gd name="T55" fmla="*/ 252 h 291"/>
                  <a:gd name="T56" fmla="*/ 391 w 418"/>
                  <a:gd name="T57" fmla="*/ 263 h 291"/>
                  <a:gd name="T58" fmla="*/ 414 w 418"/>
                  <a:gd name="T59" fmla="*/ 233 h 291"/>
                  <a:gd name="T60" fmla="*/ 412 w 418"/>
                  <a:gd name="T61" fmla="*/ 221 h 291"/>
                  <a:gd name="T62" fmla="*/ 407 w 418"/>
                  <a:gd name="T63" fmla="*/ 162 h 291"/>
                  <a:gd name="T64" fmla="*/ 401 w 418"/>
                  <a:gd name="T65" fmla="*/ 143 h 291"/>
                  <a:gd name="T66" fmla="*/ 405 w 418"/>
                  <a:gd name="T67" fmla="*/ 111 h 291"/>
                  <a:gd name="T68" fmla="*/ 390 w 418"/>
                  <a:gd name="T69" fmla="*/ 84 h 291"/>
                  <a:gd name="T70" fmla="*/ 388 w 418"/>
                  <a:gd name="T71" fmla="*/ 56 h 291"/>
                  <a:gd name="T72" fmla="*/ 390 w 418"/>
                  <a:gd name="T73" fmla="*/ 45 h 291"/>
                  <a:gd name="T74" fmla="*/ 398 w 418"/>
                  <a:gd name="T75" fmla="*/ 21 h 291"/>
                  <a:gd name="T76" fmla="*/ 391 w 418"/>
                  <a:gd name="T77" fmla="*/ 10 h 291"/>
                  <a:gd name="T78" fmla="*/ 380 w 418"/>
                  <a:gd name="T79" fmla="*/ 3 h 291"/>
                  <a:gd name="T80" fmla="*/ 369 w 418"/>
                  <a:gd name="T81" fmla="*/ 16 h 291"/>
                  <a:gd name="T82" fmla="*/ 359 w 418"/>
                  <a:gd name="T83" fmla="*/ 28 h 291"/>
                  <a:gd name="T84" fmla="*/ 352 w 418"/>
                  <a:gd name="T85" fmla="*/ 11 h 291"/>
                  <a:gd name="T86" fmla="*/ 357 w 418"/>
                  <a:gd name="T87" fmla="*/ 3 h 291"/>
                  <a:gd name="T88" fmla="*/ 338 w 418"/>
                  <a:gd name="T89" fmla="*/ 27 h 291"/>
                  <a:gd name="T90" fmla="*/ 320 w 418"/>
                  <a:gd name="T91" fmla="*/ 23 h 291"/>
                  <a:gd name="T92" fmla="*/ 315 w 418"/>
                  <a:gd name="T93" fmla="*/ 34 h 291"/>
                  <a:gd name="T94" fmla="*/ 297 w 418"/>
                  <a:gd name="T95" fmla="*/ 35 h 291"/>
                  <a:gd name="T96" fmla="*/ 292 w 418"/>
                  <a:gd name="T97" fmla="*/ 67 h 291"/>
                  <a:gd name="T98" fmla="*/ 309 w 418"/>
                  <a:gd name="T99" fmla="*/ 67 h 291"/>
                  <a:gd name="T100" fmla="*/ 281 w 418"/>
                  <a:gd name="T101" fmla="*/ 66 h 291"/>
                  <a:gd name="T102" fmla="*/ 285 w 418"/>
                  <a:gd name="T103" fmla="*/ 98 h 291"/>
                  <a:gd name="T104" fmla="*/ 271 w 418"/>
                  <a:gd name="T105" fmla="*/ 69 h 291"/>
                  <a:gd name="T106" fmla="*/ 246 w 418"/>
                  <a:gd name="T107" fmla="*/ 56 h 291"/>
                  <a:gd name="T108" fmla="*/ 218 w 418"/>
                  <a:gd name="T109" fmla="*/ 48 h 291"/>
                  <a:gd name="T110" fmla="*/ 155 w 418"/>
                  <a:gd name="T111" fmla="*/ 52 h 2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418" h="291">
                    <a:moveTo>
                      <a:pt x="144" y="56"/>
                    </a:moveTo>
                    <a:lnTo>
                      <a:pt x="141" y="56"/>
                    </a:lnTo>
                    <a:lnTo>
                      <a:pt x="139" y="53"/>
                    </a:lnTo>
                    <a:lnTo>
                      <a:pt x="139" y="52"/>
                    </a:lnTo>
                    <a:lnTo>
                      <a:pt x="137" y="52"/>
                    </a:lnTo>
                    <a:lnTo>
                      <a:pt x="134" y="53"/>
                    </a:lnTo>
                    <a:lnTo>
                      <a:pt x="133" y="55"/>
                    </a:lnTo>
                    <a:lnTo>
                      <a:pt x="122" y="67"/>
                    </a:lnTo>
                    <a:lnTo>
                      <a:pt x="119" y="69"/>
                    </a:lnTo>
                    <a:lnTo>
                      <a:pt x="105" y="80"/>
                    </a:lnTo>
                    <a:lnTo>
                      <a:pt x="98" y="88"/>
                    </a:lnTo>
                    <a:lnTo>
                      <a:pt x="98" y="91"/>
                    </a:lnTo>
                    <a:lnTo>
                      <a:pt x="94" y="97"/>
                    </a:lnTo>
                    <a:lnTo>
                      <a:pt x="88" y="99"/>
                    </a:lnTo>
                    <a:lnTo>
                      <a:pt x="88" y="104"/>
                    </a:lnTo>
                    <a:lnTo>
                      <a:pt x="103" y="104"/>
                    </a:lnTo>
                    <a:lnTo>
                      <a:pt x="111" y="105"/>
                    </a:lnTo>
                    <a:lnTo>
                      <a:pt x="112" y="106"/>
                    </a:lnTo>
                    <a:lnTo>
                      <a:pt x="114" y="106"/>
                    </a:lnTo>
                    <a:lnTo>
                      <a:pt x="119" y="111"/>
                    </a:lnTo>
                    <a:lnTo>
                      <a:pt x="120" y="113"/>
                    </a:lnTo>
                    <a:lnTo>
                      <a:pt x="120" y="115"/>
                    </a:lnTo>
                    <a:lnTo>
                      <a:pt x="119" y="113"/>
                    </a:lnTo>
                    <a:lnTo>
                      <a:pt x="110" y="113"/>
                    </a:lnTo>
                    <a:lnTo>
                      <a:pt x="107" y="115"/>
                    </a:lnTo>
                    <a:lnTo>
                      <a:pt x="105" y="115"/>
                    </a:lnTo>
                    <a:lnTo>
                      <a:pt x="101" y="116"/>
                    </a:lnTo>
                    <a:lnTo>
                      <a:pt x="91" y="118"/>
                    </a:lnTo>
                    <a:lnTo>
                      <a:pt x="84" y="118"/>
                    </a:lnTo>
                    <a:lnTo>
                      <a:pt x="76" y="115"/>
                    </a:lnTo>
                    <a:lnTo>
                      <a:pt x="74" y="111"/>
                    </a:lnTo>
                    <a:lnTo>
                      <a:pt x="79" y="108"/>
                    </a:lnTo>
                    <a:lnTo>
                      <a:pt x="86" y="108"/>
                    </a:lnTo>
                    <a:lnTo>
                      <a:pt x="86" y="106"/>
                    </a:lnTo>
                    <a:lnTo>
                      <a:pt x="87" y="105"/>
                    </a:lnTo>
                    <a:lnTo>
                      <a:pt x="87" y="104"/>
                    </a:lnTo>
                    <a:lnTo>
                      <a:pt x="86" y="104"/>
                    </a:lnTo>
                    <a:lnTo>
                      <a:pt x="80" y="106"/>
                    </a:lnTo>
                    <a:lnTo>
                      <a:pt x="76" y="109"/>
                    </a:lnTo>
                    <a:lnTo>
                      <a:pt x="74" y="109"/>
                    </a:lnTo>
                    <a:lnTo>
                      <a:pt x="67" y="112"/>
                    </a:lnTo>
                    <a:lnTo>
                      <a:pt x="53" y="112"/>
                    </a:lnTo>
                    <a:lnTo>
                      <a:pt x="47" y="111"/>
                    </a:lnTo>
                    <a:lnTo>
                      <a:pt x="27" y="111"/>
                    </a:lnTo>
                    <a:lnTo>
                      <a:pt x="10" y="122"/>
                    </a:lnTo>
                    <a:lnTo>
                      <a:pt x="0" y="130"/>
                    </a:lnTo>
                    <a:lnTo>
                      <a:pt x="0" y="132"/>
                    </a:lnTo>
                    <a:lnTo>
                      <a:pt x="2" y="133"/>
                    </a:lnTo>
                    <a:lnTo>
                      <a:pt x="12" y="140"/>
                    </a:lnTo>
                    <a:lnTo>
                      <a:pt x="14" y="140"/>
                    </a:lnTo>
                    <a:lnTo>
                      <a:pt x="21" y="141"/>
                    </a:lnTo>
                    <a:lnTo>
                      <a:pt x="24" y="141"/>
                    </a:lnTo>
                    <a:lnTo>
                      <a:pt x="27" y="145"/>
                    </a:lnTo>
                    <a:lnTo>
                      <a:pt x="27" y="147"/>
                    </a:lnTo>
                    <a:lnTo>
                      <a:pt x="21" y="159"/>
                    </a:lnTo>
                    <a:lnTo>
                      <a:pt x="23" y="159"/>
                    </a:lnTo>
                    <a:lnTo>
                      <a:pt x="24" y="165"/>
                    </a:lnTo>
                    <a:lnTo>
                      <a:pt x="23" y="168"/>
                    </a:lnTo>
                    <a:lnTo>
                      <a:pt x="21" y="173"/>
                    </a:lnTo>
                    <a:lnTo>
                      <a:pt x="21" y="185"/>
                    </a:lnTo>
                    <a:lnTo>
                      <a:pt x="28" y="197"/>
                    </a:lnTo>
                    <a:lnTo>
                      <a:pt x="30" y="199"/>
                    </a:lnTo>
                    <a:lnTo>
                      <a:pt x="40" y="199"/>
                    </a:lnTo>
                    <a:lnTo>
                      <a:pt x="41" y="197"/>
                    </a:lnTo>
                    <a:lnTo>
                      <a:pt x="45" y="197"/>
                    </a:lnTo>
                    <a:lnTo>
                      <a:pt x="45" y="202"/>
                    </a:lnTo>
                    <a:lnTo>
                      <a:pt x="48" y="212"/>
                    </a:lnTo>
                    <a:lnTo>
                      <a:pt x="50" y="215"/>
                    </a:lnTo>
                    <a:lnTo>
                      <a:pt x="51" y="236"/>
                    </a:lnTo>
                    <a:lnTo>
                      <a:pt x="50" y="240"/>
                    </a:lnTo>
                    <a:lnTo>
                      <a:pt x="50" y="243"/>
                    </a:lnTo>
                    <a:lnTo>
                      <a:pt x="53" y="243"/>
                    </a:lnTo>
                    <a:lnTo>
                      <a:pt x="55" y="245"/>
                    </a:lnTo>
                    <a:lnTo>
                      <a:pt x="55" y="248"/>
                    </a:lnTo>
                    <a:lnTo>
                      <a:pt x="53" y="249"/>
                    </a:lnTo>
                    <a:lnTo>
                      <a:pt x="48" y="249"/>
                    </a:lnTo>
                    <a:lnTo>
                      <a:pt x="45" y="259"/>
                    </a:lnTo>
                    <a:lnTo>
                      <a:pt x="45" y="260"/>
                    </a:lnTo>
                    <a:lnTo>
                      <a:pt x="48" y="263"/>
                    </a:lnTo>
                    <a:lnTo>
                      <a:pt x="53" y="264"/>
                    </a:lnTo>
                    <a:lnTo>
                      <a:pt x="65" y="270"/>
                    </a:lnTo>
                    <a:lnTo>
                      <a:pt x="67" y="270"/>
                    </a:lnTo>
                    <a:lnTo>
                      <a:pt x="74" y="274"/>
                    </a:lnTo>
                    <a:lnTo>
                      <a:pt x="81" y="274"/>
                    </a:lnTo>
                    <a:lnTo>
                      <a:pt x="81" y="275"/>
                    </a:lnTo>
                    <a:lnTo>
                      <a:pt x="83" y="277"/>
                    </a:lnTo>
                    <a:lnTo>
                      <a:pt x="93" y="281"/>
                    </a:lnTo>
                    <a:lnTo>
                      <a:pt x="94" y="281"/>
                    </a:lnTo>
                    <a:lnTo>
                      <a:pt x="110" y="289"/>
                    </a:lnTo>
                    <a:lnTo>
                      <a:pt x="112" y="289"/>
                    </a:lnTo>
                    <a:lnTo>
                      <a:pt x="115" y="291"/>
                    </a:lnTo>
                    <a:lnTo>
                      <a:pt x="117" y="289"/>
                    </a:lnTo>
                    <a:lnTo>
                      <a:pt x="120" y="289"/>
                    </a:lnTo>
                    <a:lnTo>
                      <a:pt x="123" y="282"/>
                    </a:lnTo>
                    <a:lnTo>
                      <a:pt x="125" y="275"/>
                    </a:lnTo>
                    <a:lnTo>
                      <a:pt x="130" y="270"/>
                    </a:lnTo>
                    <a:lnTo>
                      <a:pt x="136" y="267"/>
                    </a:lnTo>
                    <a:lnTo>
                      <a:pt x="136" y="269"/>
                    </a:lnTo>
                    <a:lnTo>
                      <a:pt x="137" y="267"/>
                    </a:lnTo>
                    <a:lnTo>
                      <a:pt x="140" y="222"/>
                    </a:lnTo>
                    <a:lnTo>
                      <a:pt x="140" y="221"/>
                    </a:lnTo>
                    <a:lnTo>
                      <a:pt x="147" y="217"/>
                    </a:lnTo>
                    <a:lnTo>
                      <a:pt x="161" y="203"/>
                    </a:lnTo>
                    <a:lnTo>
                      <a:pt x="164" y="199"/>
                    </a:lnTo>
                    <a:lnTo>
                      <a:pt x="170" y="176"/>
                    </a:lnTo>
                    <a:lnTo>
                      <a:pt x="170" y="173"/>
                    </a:lnTo>
                    <a:lnTo>
                      <a:pt x="171" y="173"/>
                    </a:lnTo>
                    <a:lnTo>
                      <a:pt x="178" y="179"/>
                    </a:lnTo>
                    <a:lnTo>
                      <a:pt x="178" y="180"/>
                    </a:lnTo>
                    <a:lnTo>
                      <a:pt x="186" y="196"/>
                    </a:lnTo>
                    <a:lnTo>
                      <a:pt x="187" y="196"/>
                    </a:lnTo>
                    <a:lnTo>
                      <a:pt x="189" y="200"/>
                    </a:lnTo>
                    <a:lnTo>
                      <a:pt x="194" y="204"/>
                    </a:lnTo>
                    <a:lnTo>
                      <a:pt x="200" y="204"/>
                    </a:lnTo>
                    <a:lnTo>
                      <a:pt x="200" y="193"/>
                    </a:lnTo>
                    <a:lnTo>
                      <a:pt x="197" y="186"/>
                    </a:lnTo>
                    <a:lnTo>
                      <a:pt x="197" y="178"/>
                    </a:lnTo>
                    <a:lnTo>
                      <a:pt x="199" y="175"/>
                    </a:lnTo>
                    <a:lnTo>
                      <a:pt x="199" y="173"/>
                    </a:lnTo>
                    <a:lnTo>
                      <a:pt x="200" y="173"/>
                    </a:lnTo>
                    <a:lnTo>
                      <a:pt x="204" y="171"/>
                    </a:lnTo>
                    <a:lnTo>
                      <a:pt x="206" y="172"/>
                    </a:lnTo>
                    <a:lnTo>
                      <a:pt x="207" y="172"/>
                    </a:lnTo>
                    <a:lnTo>
                      <a:pt x="213" y="178"/>
                    </a:lnTo>
                    <a:lnTo>
                      <a:pt x="221" y="182"/>
                    </a:lnTo>
                    <a:lnTo>
                      <a:pt x="223" y="182"/>
                    </a:lnTo>
                    <a:lnTo>
                      <a:pt x="223" y="180"/>
                    </a:lnTo>
                    <a:lnTo>
                      <a:pt x="225" y="179"/>
                    </a:lnTo>
                    <a:lnTo>
                      <a:pt x="231" y="182"/>
                    </a:lnTo>
                    <a:lnTo>
                      <a:pt x="231" y="183"/>
                    </a:lnTo>
                    <a:lnTo>
                      <a:pt x="232" y="186"/>
                    </a:lnTo>
                    <a:lnTo>
                      <a:pt x="237" y="188"/>
                    </a:lnTo>
                    <a:lnTo>
                      <a:pt x="249" y="185"/>
                    </a:lnTo>
                    <a:lnTo>
                      <a:pt x="252" y="185"/>
                    </a:lnTo>
                    <a:lnTo>
                      <a:pt x="253" y="183"/>
                    </a:lnTo>
                    <a:lnTo>
                      <a:pt x="254" y="185"/>
                    </a:lnTo>
                    <a:lnTo>
                      <a:pt x="254" y="192"/>
                    </a:lnTo>
                    <a:lnTo>
                      <a:pt x="259" y="199"/>
                    </a:lnTo>
                    <a:lnTo>
                      <a:pt x="267" y="203"/>
                    </a:lnTo>
                    <a:lnTo>
                      <a:pt x="271" y="212"/>
                    </a:lnTo>
                    <a:lnTo>
                      <a:pt x="271" y="214"/>
                    </a:lnTo>
                    <a:lnTo>
                      <a:pt x="270" y="215"/>
                    </a:lnTo>
                    <a:lnTo>
                      <a:pt x="270" y="217"/>
                    </a:lnTo>
                    <a:lnTo>
                      <a:pt x="276" y="221"/>
                    </a:lnTo>
                    <a:lnTo>
                      <a:pt x="277" y="221"/>
                    </a:lnTo>
                    <a:lnTo>
                      <a:pt x="283" y="217"/>
                    </a:lnTo>
                    <a:lnTo>
                      <a:pt x="290" y="210"/>
                    </a:lnTo>
                    <a:lnTo>
                      <a:pt x="290" y="200"/>
                    </a:lnTo>
                    <a:lnTo>
                      <a:pt x="291" y="200"/>
                    </a:lnTo>
                    <a:lnTo>
                      <a:pt x="292" y="196"/>
                    </a:lnTo>
                    <a:lnTo>
                      <a:pt x="294" y="196"/>
                    </a:lnTo>
                    <a:lnTo>
                      <a:pt x="304" y="195"/>
                    </a:lnTo>
                    <a:lnTo>
                      <a:pt x="308" y="199"/>
                    </a:lnTo>
                    <a:lnTo>
                      <a:pt x="311" y="208"/>
                    </a:lnTo>
                    <a:lnTo>
                      <a:pt x="315" y="215"/>
                    </a:lnTo>
                    <a:lnTo>
                      <a:pt x="315" y="222"/>
                    </a:lnTo>
                    <a:lnTo>
                      <a:pt x="313" y="226"/>
                    </a:lnTo>
                    <a:lnTo>
                      <a:pt x="331" y="225"/>
                    </a:lnTo>
                    <a:lnTo>
                      <a:pt x="337" y="226"/>
                    </a:lnTo>
                    <a:lnTo>
                      <a:pt x="344" y="231"/>
                    </a:lnTo>
                    <a:lnTo>
                      <a:pt x="345" y="231"/>
                    </a:lnTo>
                    <a:lnTo>
                      <a:pt x="345" y="236"/>
                    </a:lnTo>
                    <a:lnTo>
                      <a:pt x="350" y="240"/>
                    </a:lnTo>
                    <a:lnTo>
                      <a:pt x="357" y="240"/>
                    </a:lnTo>
                    <a:lnTo>
                      <a:pt x="369" y="246"/>
                    </a:lnTo>
                    <a:lnTo>
                      <a:pt x="368" y="248"/>
                    </a:lnTo>
                    <a:lnTo>
                      <a:pt x="368" y="249"/>
                    </a:lnTo>
                    <a:lnTo>
                      <a:pt x="371" y="252"/>
                    </a:lnTo>
                    <a:lnTo>
                      <a:pt x="378" y="256"/>
                    </a:lnTo>
                    <a:lnTo>
                      <a:pt x="380" y="256"/>
                    </a:lnTo>
                    <a:lnTo>
                      <a:pt x="380" y="255"/>
                    </a:lnTo>
                    <a:lnTo>
                      <a:pt x="386" y="257"/>
                    </a:lnTo>
                    <a:lnTo>
                      <a:pt x="390" y="263"/>
                    </a:lnTo>
                    <a:lnTo>
                      <a:pt x="391" y="263"/>
                    </a:lnTo>
                    <a:lnTo>
                      <a:pt x="400" y="259"/>
                    </a:lnTo>
                    <a:lnTo>
                      <a:pt x="408" y="250"/>
                    </a:lnTo>
                    <a:lnTo>
                      <a:pt x="417" y="239"/>
                    </a:lnTo>
                    <a:lnTo>
                      <a:pt x="418" y="238"/>
                    </a:lnTo>
                    <a:lnTo>
                      <a:pt x="418" y="236"/>
                    </a:lnTo>
                    <a:lnTo>
                      <a:pt x="414" y="233"/>
                    </a:lnTo>
                    <a:lnTo>
                      <a:pt x="414" y="232"/>
                    </a:lnTo>
                    <a:lnTo>
                      <a:pt x="412" y="231"/>
                    </a:lnTo>
                    <a:lnTo>
                      <a:pt x="412" y="229"/>
                    </a:lnTo>
                    <a:lnTo>
                      <a:pt x="411" y="226"/>
                    </a:lnTo>
                    <a:lnTo>
                      <a:pt x="412" y="224"/>
                    </a:lnTo>
                    <a:lnTo>
                      <a:pt x="412" y="221"/>
                    </a:lnTo>
                    <a:lnTo>
                      <a:pt x="407" y="208"/>
                    </a:lnTo>
                    <a:lnTo>
                      <a:pt x="400" y="197"/>
                    </a:lnTo>
                    <a:lnTo>
                      <a:pt x="400" y="188"/>
                    </a:lnTo>
                    <a:lnTo>
                      <a:pt x="407" y="165"/>
                    </a:lnTo>
                    <a:lnTo>
                      <a:pt x="408" y="164"/>
                    </a:lnTo>
                    <a:lnTo>
                      <a:pt x="407" y="162"/>
                    </a:lnTo>
                    <a:lnTo>
                      <a:pt x="407" y="161"/>
                    </a:lnTo>
                    <a:lnTo>
                      <a:pt x="405" y="155"/>
                    </a:lnTo>
                    <a:lnTo>
                      <a:pt x="401" y="148"/>
                    </a:lnTo>
                    <a:lnTo>
                      <a:pt x="400" y="147"/>
                    </a:lnTo>
                    <a:lnTo>
                      <a:pt x="401" y="147"/>
                    </a:lnTo>
                    <a:lnTo>
                      <a:pt x="401" y="143"/>
                    </a:lnTo>
                    <a:lnTo>
                      <a:pt x="407" y="132"/>
                    </a:lnTo>
                    <a:lnTo>
                      <a:pt x="408" y="128"/>
                    </a:lnTo>
                    <a:lnTo>
                      <a:pt x="408" y="119"/>
                    </a:lnTo>
                    <a:lnTo>
                      <a:pt x="407" y="116"/>
                    </a:lnTo>
                    <a:lnTo>
                      <a:pt x="407" y="113"/>
                    </a:lnTo>
                    <a:lnTo>
                      <a:pt x="405" y="111"/>
                    </a:lnTo>
                    <a:lnTo>
                      <a:pt x="405" y="109"/>
                    </a:lnTo>
                    <a:lnTo>
                      <a:pt x="408" y="106"/>
                    </a:lnTo>
                    <a:lnTo>
                      <a:pt x="411" y="106"/>
                    </a:lnTo>
                    <a:lnTo>
                      <a:pt x="408" y="104"/>
                    </a:lnTo>
                    <a:lnTo>
                      <a:pt x="391" y="95"/>
                    </a:lnTo>
                    <a:lnTo>
                      <a:pt x="390" y="84"/>
                    </a:lnTo>
                    <a:lnTo>
                      <a:pt x="390" y="81"/>
                    </a:lnTo>
                    <a:lnTo>
                      <a:pt x="391" y="78"/>
                    </a:lnTo>
                    <a:lnTo>
                      <a:pt x="391" y="77"/>
                    </a:lnTo>
                    <a:lnTo>
                      <a:pt x="394" y="70"/>
                    </a:lnTo>
                    <a:lnTo>
                      <a:pt x="396" y="70"/>
                    </a:lnTo>
                    <a:lnTo>
                      <a:pt x="388" y="56"/>
                    </a:lnTo>
                    <a:lnTo>
                      <a:pt x="387" y="55"/>
                    </a:lnTo>
                    <a:lnTo>
                      <a:pt x="387" y="52"/>
                    </a:lnTo>
                    <a:lnTo>
                      <a:pt x="388" y="51"/>
                    </a:lnTo>
                    <a:lnTo>
                      <a:pt x="388" y="49"/>
                    </a:lnTo>
                    <a:lnTo>
                      <a:pt x="390" y="49"/>
                    </a:lnTo>
                    <a:lnTo>
                      <a:pt x="390" y="45"/>
                    </a:lnTo>
                    <a:lnTo>
                      <a:pt x="393" y="42"/>
                    </a:lnTo>
                    <a:lnTo>
                      <a:pt x="393" y="41"/>
                    </a:lnTo>
                    <a:lnTo>
                      <a:pt x="391" y="41"/>
                    </a:lnTo>
                    <a:lnTo>
                      <a:pt x="391" y="34"/>
                    </a:lnTo>
                    <a:lnTo>
                      <a:pt x="394" y="31"/>
                    </a:lnTo>
                    <a:lnTo>
                      <a:pt x="398" y="21"/>
                    </a:lnTo>
                    <a:lnTo>
                      <a:pt x="400" y="20"/>
                    </a:lnTo>
                    <a:lnTo>
                      <a:pt x="400" y="13"/>
                    </a:lnTo>
                    <a:lnTo>
                      <a:pt x="398" y="7"/>
                    </a:lnTo>
                    <a:lnTo>
                      <a:pt x="396" y="7"/>
                    </a:lnTo>
                    <a:lnTo>
                      <a:pt x="394" y="8"/>
                    </a:lnTo>
                    <a:lnTo>
                      <a:pt x="391" y="10"/>
                    </a:lnTo>
                    <a:lnTo>
                      <a:pt x="388" y="13"/>
                    </a:lnTo>
                    <a:lnTo>
                      <a:pt x="386" y="11"/>
                    </a:lnTo>
                    <a:lnTo>
                      <a:pt x="383" y="11"/>
                    </a:lnTo>
                    <a:lnTo>
                      <a:pt x="382" y="8"/>
                    </a:lnTo>
                    <a:lnTo>
                      <a:pt x="382" y="7"/>
                    </a:lnTo>
                    <a:lnTo>
                      <a:pt x="380" y="3"/>
                    </a:lnTo>
                    <a:lnTo>
                      <a:pt x="379" y="2"/>
                    </a:lnTo>
                    <a:lnTo>
                      <a:pt x="375" y="2"/>
                    </a:lnTo>
                    <a:lnTo>
                      <a:pt x="373" y="3"/>
                    </a:lnTo>
                    <a:lnTo>
                      <a:pt x="371" y="8"/>
                    </a:lnTo>
                    <a:lnTo>
                      <a:pt x="369" y="10"/>
                    </a:lnTo>
                    <a:lnTo>
                      <a:pt x="369" y="16"/>
                    </a:lnTo>
                    <a:lnTo>
                      <a:pt x="371" y="17"/>
                    </a:lnTo>
                    <a:lnTo>
                      <a:pt x="371" y="20"/>
                    </a:lnTo>
                    <a:lnTo>
                      <a:pt x="368" y="23"/>
                    </a:lnTo>
                    <a:lnTo>
                      <a:pt x="368" y="24"/>
                    </a:lnTo>
                    <a:lnTo>
                      <a:pt x="364" y="27"/>
                    </a:lnTo>
                    <a:lnTo>
                      <a:pt x="359" y="28"/>
                    </a:lnTo>
                    <a:lnTo>
                      <a:pt x="358" y="28"/>
                    </a:lnTo>
                    <a:lnTo>
                      <a:pt x="355" y="23"/>
                    </a:lnTo>
                    <a:lnTo>
                      <a:pt x="355" y="18"/>
                    </a:lnTo>
                    <a:lnTo>
                      <a:pt x="354" y="16"/>
                    </a:lnTo>
                    <a:lnTo>
                      <a:pt x="352" y="14"/>
                    </a:lnTo>
                    <a:lnTo>
                      <a:pt x="352" y="11"/>
                    </a:lnTo>
                    <a:lnTo>
                      <a:pt x="355" y="10"/>
                    </a:lnTo>
                    <a:lnTo>
                      <a:pt x="357" y="8"/>
                    </a:lnTo>
                    <a:lnTo>
                      <a:pt x="358" y="8"/>
                    </a:lnTo>
                    <a:lnTo>
                      <a:pt x="358" y="7"/>
                    </a:lnTo>
                    <a:lnTo>
                      <a:pt x="357" y="6"/>
                    </a:lnTo>
                    <a:lnTo>
                      <a:pt x="357" y="3"/>
                    </a:lnTo>
                    <a:lnTo>
                      <a:pt x="354" y="0"/>
                    </a:lnTo>
                    <a:lnTo>
                      <a:pt x="354" y="2"/>
                    </a:lnTo>
                    <a:lnTo>
                      <a:pt x="347" y="18"/>
                    </a:lnTo>
                    <a:lnTo>
                      <a:pt x="347" y="21"/>
                    </a:lnTo>
                    <a:lnTo>
                      <a:pt x="344" y="24"/>
                    </a:lnTo>
                    <a:lnTo>
                      <a:pt x="338" y="27"/>
                    </a:lnTo>
                    <a:lnTo>
                      <a:pt x="337" y="27"/>
                    </a:lnTo>
                    <a:lnTo>
                      <a:pt x="331" y="28"/>
                    </a:lnTo>
                    <a:lnTo>
                      <a:pt x="330" y="28"/>
                    </a:lnTo>
                    <a:lnTo>
                      <a:pt x="323" y="24"/>
                    </a:lnTo>
                    <a:lnTo>
                      <a:pt x="321" y="24"/>
                    </a:lnTo>
                    <a:lnTo>
                      <a:pt x="320" y="23"/>
                    </a:lnTo>
                    <a:lnTo>
                      <a:pt x="320" y="21"/>
                    </a:lnTo>
                    <a:lnTo>
                      <a:pt x="319" y="21"/>
                    </a:lnTo>
                    <a:lnTo>
                      <a:pt x="316" y="24"/>
                    </a:lnTo>
                    <a:lnTo>
                      <a:pt x="316" y="25"/>
                    </a:lnTo>
                    <a:lnTo>
                      <a:pt x="315" y="28"/>
                    </a:lnTo>
                    <a:lnTo>
                      <a:pt x="315" y="34"/>
                    </a:lnTo>
                    <a:lnTo>
                      <a:pt x="311" y="38"/>
                    </a:lnTo>
                    <a:lnTo>
                      <a:pt x="309" y="38"/>
                    </a:lnTo>
                    <a:lnTo>
                      <a:pt x="306" y="39"/>
                    </a:lnTo>
                    <a:lnTo>
                      <a:pt x="305" y="39"/>
                    </a:lnTo>
                    <a:lnTo>
                      <a:pt x="305" y="38"/>
                    </a:lnTo>
                    <a:lnTo>
                      <a:pt x="297" y="35"/>
                    </a:lnTo>
                    <a:lnTo>
                      <a:pt x="291" y="41"/>
                    </a:lnTo>
                    <a:lnTo>
                      <a:pt x="291" y="52"/>
                    </a:lnTo>
                    <a:lnTo>
                      <a:pt x="288" y="58"/>
                    </a:lnTo>
                    <a:lnTo>
                      <a:pt x="288" y="65"/>
                    </a:lnTo>
                    <a:lnTo>
                      <a:pt x="291" y="67"/>
                    </a:lnTo>
                    <a:lnTo>
                      <a:pt x="292" y="67"/>
                    </a:lnTo>
                    <a:lnTo>
                      <a:pt x="301" y="65"/>
                    </a:lnTo>
                    <a:lnTo>
                      <a:pt x="306" y="65"/>
                    </a:lnTo>
                    <a:lnTo>
                      <a:pt x="313" y="67"/>
                    </a:lnTo>
                    <a:lnTo>
                      <a:pt x="311" y="69"/>
                    </a:lnTo>
                    <a:lnTo>
                      <a:pt x="309" y="69"/>
                    </a:lnTo>
                    <a:lnTo>
                      <a:pt x="309" y="67"/>
                    </a:lnTo>
                    <a:lnTo>
                      <a:pt x="308" y="67"/>
                    </a:lnTo>
                    <a:lnTo>
                      <a:pt x="308" y="66"/>
                    </a:lnTo>
                    <a:lnTo>
                      <a:pt x="302" y="66"/>
                    </a:lnTo>
                    <a:lnTo>
                      <a:pt x="297" y="67"/>
                    </a:lnTo>
                    <a:lnTo>
                      <a:pt x="294" y="69"/>
                    </a:lnTo>
                    <a:lnTo>
                      <a:pt x="281" y="66"/>
                    </a:lnTo>
                    <a:lnTo>
                      <a:pt x="278" y="67"/>
                    </a:lnTo>
                    <a:lnTo>
                      <a:pt x="277" y="70"/>
                    </a:lnTo>
                    <a:lnTo>
                      <a:pt x="285" y="85"/>
                    </a:lnTo>
                    <a:lnTo>
                      <a:pt x="287" y="88"/>
                    </a:lnTo>
                    <a:lnTo>
                      <a:pt x="287" y="95"/>
                    </a:lnTo>
                    <a:lnTo>
                      <a:pt x="285" y="98"/>
                    </a:lnTo>
                    <a:lnTo>
                      <a:pt x="285" y="88"/>
                    </a:lnTo>
                    <a:lnTo>
                      <a:pt x="283" y="85"/>
                    </a:lnTo>
                    <a:lnTo>
                      <a:pt x="277" y="83"/>
                    </a:lnTo>
                    <a:lnTo>
                      <a:pt x="273" y="78"/>
                    </a:lnTo>
                    <a:lnTo>
                      <a:pt x="273" y="73"/>
                    </a:lnTo>
                    <a:lnTo>
                      <a:pt x="271" y="69"/>
                    </a:lnTo>
                    <a:lnTo>
                      <a:pt x="268" y="66"/>
                    </a:lnTo>
                    <a:lnTo>
                      <a:pt x="261" y="55"/>
                    </a:lnTo>
                    <a:lnTo>
                      <a:pt x="257" y="53"/>
                    </a:lnTo>
                    <a:lnTo>
                      <a:pt x="248" y="53"/>
                    </a:lnTo>
                    <a:lnTo>
                      <a:pt x="246" y="55"/>
                    </a:lnTo>
                    <a:lnTo>
                      <a:pt x="246" y="56"/>
                    </a:lnTo>
                    <a:lnTo>
                      <a:pt x="244" y="60"/>
                    </a:lnTo>
                    <a:lnTo>
                      <a:pt x="244" y="51"/>
                    </a:lnTo>
                    <a:lnTo>
                      <a:pt x="242" y="51"/>
                    </a:lnTo>
                    <a:lnTo>
                      <a:pt x="239" y="49"/>
                    </a:lnTo>
                    <a:lnTo>
                      <a:pt x="228" y="48"/>
                    </a:lnTo>
                    <a:lnTo>
                      <a:pt x="218" y="48"/>
                    </a:lnTo>
                    <a:lnTo>
                      <a:pt x="207" y="45"/>
                    </a:lnTo>
                    <a:lnTo>
                      <a:pt x="164" y="48"/>
                    </a:lnTo>
                    <a:lnTo>
                      <a:pt x="164" y="51"/>
                    </a:lnTo>
                    <a:lnTo>
                      <a:pt x="163" y="51"/>
                    </a:lnTo>
                    <a:lnTo>
                      <a:pt x="157" y="52"/>
                    </a:lnTo>
                    <a:lnTo>
                      <a:pt x="155" y="52"/>
                    </a:lnTo>
                    <a:lnTo>
                      <a:pt x="150" y="55"/>
                    </a:lnTo>
                    <a:lnTo>
                      <a:pt x="144" y="5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23" name="Freeform 653">
                <a:extLst>
                  <a:ext uri="{FF2B5EF4-FFF2-40B4-BE49-F238E27FC236}">
                    <a16:creationId xmlns:a16="http://schemas.microsoft.com/office/drawing/2014/main" id="{F6B0E6CD-DF09-E723-52E5-F03E0088BF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3" y="1000"/>
                <a:ext cx="134" cy="138"/>
              </a:xfrm>
              <a:custGeom>
                <a:avLst/>
                <a:gdLst>
                  <a:gd name="T0" fmla="*/ 201 w 534"/>
                  <a:gd name="T1" fmla="*/ 38 h 553"/>
                  <a:gd name="T2" fmla="*/ 183 w 534"/>
                  <a:gd name="T3" fmla="*/ 55 h 553"/>
                  <a:gd name="T4" fmla="*/ 190 w 534"/>
                  <a:gd name="T5" fmla="*/ 78 h 553"/>
                  <a:gd name="T6" fmla="*/ 179 w 534"/>
                  <a:gd name="T7" fmla="*/ 90 h 553"/>
                  <a:gd name="T8" fmla="*/ 168 w 534"/>
                  <a:gd name="T9" fmla="*/ 80 h 553"/>
                  <a:gd name="T10" fmla="*/ 178 w 534"/>
                  <a:gd name="T11" fmla="*/ 124 h 553"/>
                  <a:gd name="T12" fmla="*/ 182 w 534"/>
                  <a:gd name="T13" fmla="*/ 155 h 553"/>
                  <a:gd name="T14" fmla="*/ 225 w 534"/>
                  <a:gd name="T15" fmla="*/ 160 h 553"/>
                  <a:gd name="T16" fmla="*/ 179 w 534"/>
                  <a:gd name="T17" fmla="*/ 165 h 553"/>
                  <a:gd name="T18" fmla="*/ 167 w 534"/>
                  <a:gd name="T19" fmla="*/ 190 h 553"/>
                  <a:gd name="T20" fmla="*/ 158 w 534"/>
                  <a:gd name="T21" fmla="*/ 197 h 553"/>
                  <a:gd name="T22" fmla="*/ 161 w 534"/>
                  <a:gd name="T23" fmla="*/ 184 h 553"/>
                  <a:gd name="T24" fmla="*/ 167 w 534"/>
                  <a:gd name="T25" fmla="*/ 150 h 553"/>
                  <a:gd name="T26" fmla="*/ 126 w 534"/>
                  <a:gd name="T27" fmla="*/ 122 h 553"/>
                  <a:gd name="T28" fmla="*/ 119 w 534"/>
                  <a:gd name="T29" fmla="*/ 91 h 553"/>
                  <a:gd name="T30" fmla="*/ 137 w 534"/>
                  <a:gd name="T31" fmla="*/ 77 h 553"/>
                  <a:gd name="T32" fmla="*/ 108 w 534"/>
                  <a:gd name="T33" fmla="*/ 71 h 553"/>
                  <a:gd name="T34" fmla="*/ 91 w 534"/>
                  <a:gd name="T35" fmla="*/ 93 h 553"/>
                  <a:gd name="T36" fmla="*/ 69 w 534"/>
                  <a:gd name="T37" fmla="*/ 105 h 553"/>
                  <a:gd name="T38" fmla="*/ 66 w 534"/>
                  <a:gd name="T39" fmla="*/ 124 h 553"/>
                  <a:gd name="T40" fmla="*/ 59 w 534"/>
                  <a:gd name="T41" fmla="*/ 155 h 553"/>
                  <a:gd name="T42" fmla="*/ 69 w 534"/>
                  <a:gd name="T43" fmla="*/ 175 h 553"/>
                  <a:gd name="T44" fmla="*/ 73 w 534"/>
                  <a:gd name="T45" fmla="*/ 204 h 553"/>
                  <a:gd name="T46" fmla="*/ 67 w 534"/>
                  <a:gd name="T47" fmla="*/ 275 h 553"/>
                  <a:gd name="T48" fmla="*/ 35 w 534"/>
                  <a:gd name="T49" fmla="*/ 327 h 553"/>
                  <a:gd name="T50" fmla="*/ 3 w 534"/>
                  <a:gd name="T51" fmla="*/ 380 h 553"/>
                  <a:gd name="T52" fmla="*/ 10 w 534"/>
                  <a:gd name="T53" fmla="*/ 412 h 553"/>
                  <a:gd name="T54" fmla="*/ 0 w 534"/>
                  <a:gd name="T55" fmla="*/ 446 h 553"/>
                  <a:gd name="T56" fmla="*/ 10 w 534"/>
                  <a:gd name="T57" fmla="*/ 468 h 553"/>
                  <a:gd name="T58" fmla="*/ 31 w 534"/>
                  <a:gd name="T59" fmla="*/ 482 h 553"/>
                  <a:gd name="T60" fmla="*/ 79 w 534"/>
                  <a:gd name="T61" fmla="*/ 549 h 553"/>
                  <a:gd name="T62" fmla="*/ 150 w 534"/>
                  <a:gd name="T63" fmla="*/ 527 h 553"/>
                  <a:gd name="T64" fmla="*/ 161 w 534"/>
                  <a:gd name="T65" fmla="*/ 520 h 553"/>
                  <a:gd name="T66" fmla="*/ 224 w 534"/>
                  <a:gd name="T67" fmla="*/ 506 h 553"/>
                  <a:gd name="T68" fmla="*/ 263 w 534"/>
                  <a:gd name="T69" fmla="*/ 492 h 553"/>
                  <a:gd name="T70" fmla="*/ 292 w 534"/>
                  <a:gd name="T71" fmla="*/ 492 h 553"/>
                  <a:gd name="T72" fmla="*/ 338 w 534"/>
                  <a:gd name="T73" fmla="*/ 489 h 553"/>
                  <a:gd name="T74" fmla="*/ 364 w 534"/>
                  <a:gd name="T75" fmla="*/ 467 h 553"/>
                  <a:gd name="T76" fmla="*/ 424 w 534"/>
                  <a:gd name="T77" fmla="*/ 475 h 553"/>
                  <a:gd name="T78" fmla="*/ 435 w 534"/>
                  <a:gd name="T79" fmla="*/ 471 h 553"/>
                  <a:gd name="T80" fmla="*/ 451 w 534"/>
                  <a:gd name="T81" fmla="*/ 450 h 553"/>
                  <a:gd name="T82" fmla="*/ 461 w 534"/>
                  <a:gd name="T83" fmla="*/ 415 h 553"/>
                  <a:gd name="T84" fmla="*/ 517 w 534"/>
                  <a:gd name="T85" fmla="*/ 344 h 553"/>
                  <a:gd name="T86" fmla="*/ 465 w 534"/>
                  <a:gd name="T87" fmla="*/ 309 h 553"/>
                  <a:gd name="T88" fmla="*/ 482 w 534"/>
                  <a:gd name="T89" fmla="*/ 271 h 553"/>
                  <a:gd name="T90" fmla="*/ 468 w 534"/>
                  <a:gd name="T91" fmla="*/ 264 h 553"/>
                  <a:gd name="T92" fmla="*/ 426 w 534"/>
                  <a:gd name="T93" fmla="*/ 243 h 553"/>
                  <a:gd name="T94" fmla="*/ 424 w 534"/>
                  <a:gd name="T95" fmla="*/ 208 h 553"/>
                  <a:gd name="T96" fmla="*/ 408 w 534"/>
                  <a:gd name="T97" fmla="*/ 194 h 553"/>
                  <a:gd name="T98" fmla="*/ 410 w 534"/>
                  <a:gd name="T99" fmla="*/ 124 h 553"/>
                  <a:gd name="T100" fmla="*/ 425 w 534"/>
                  <a:gd name="T101" fmla="*/ 102 h 553"/>
                  <a:gd name="T102" fmla="*/ 421 w 534"/>
                  <a:gd name="T103" fmla="*/ 74 h 553"/>
                  <a:gd name="T104" fmla="*/ 432 w 534"/>
                  <a:gd name="T105" fmla="*/ 59 h 553"/>
                  <a:gd name="T106" fmla="*/ 394 w 534"/>
                  <a:gd name="T107" fmla="*/ 69 h 553"/>
                  <a:gd name="T108" fmla="*/ 384 w 534"/>
                  <a:gd name="T109" fmla="*/ 69 h 553"/>
                  <a:gd name="T110" fmla="*/ 354 w 534"/>
                  <a:gd name="T111" fmla="*/ 50 h 553"/>
                  <a:gd name="T112" fmla="*/ 309 w 534"/>
                  <a:gd name="T113" fmla="*/ 25 h 553"/>
                  <a:gd name="T114" fmla="*/ 278 w 534"/>
                  <a:gd name="T115" fmla="*/ 32 h 553"/>
                  <a:gd name="T116" fmla="*/ 256 w 534"/>
                  <a:gd name="T117" fmla="*/ 24 h 553"/>
                  <a:gd name="T118" fmla="*/ 231 w 534"/>
                  <a:gd name="T119" fmla="*/ 2 h 553"/>
                  <a:gd name="T120" fmla="*/ 225 w 534"/>
                  <a:gd name="T121" fmla="*/ 28 h 5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534" h="553">
                    <a:moveTo>
                      <a:pt x="213" y="10"/>
                    </a:moveTo>
                    <a:lnTo>
                      <a:pt x="207" y="17"/>
                    </a:lnTo>
                    <a:lnTo>
                      <a:pt x="204" y="23"/>
                    </a:lnTo>
                    <a:lnTo>
                      <a:pt x="201" y="27"/>
                    </a:lnTo>
                    <a:lnTo>
                      <a:pt x="203" y="28"/>
                    </a:lnTo>
                    <a:lnTo>
                      <a:pt x="201" y="31"/>
                    </a:lnTo>
                    <a:lnTo>
                      <a:pt x="201" y="38"/>
                    </a:lnTo>
                    <a:lnTo>
                      <a:pt x="200" y="38"/>
                    </a:lnTo>
                    <a:lnTo>
                      <a:pt x="199" y="39"/>
                    </a:lnTo>
                    <a:lnTo>
                      <a:pt x="196" y="39"/>
                    </a:lnTo>
                    <a:lnTo>
                      <a:pt x="192" y="38"/>
                    </a:lnTo>
                    <a:lnTo>
                      <a:pt x="190" y="42"/>
                    </a:lnTo>
                    <a:lnTo>
                      <a:pt x="185" y="49"/>
                    </a:lnTo>
                    <a:lnTo>
                      <a:pt x="183" y="55"/>
                    </a:lnTo>
                    <a:lnTo>
                      <a:pt x="183" y="59"/>
                    </a:lnTo>
                    <a:lnTo>
                      <a:pt x="186" y="59"/>
                    </a:lnTo>
                    <a:lnTo>
                      <a:pt x="187" y="60"/>
                    </a:lnTo>
                    <a:lnTo>
                      <a:pt x="189" y="60"/>
                    </a:lnTo>
                    <a:lnTo>
                      <a:pt x="189" y="66"/>
                    </a:lnTo>
                    <a:lnTo>
                      <a:pt x="190" y="74"/>
                    </a:lnTo>
                    <a:lnTo>
                      <a:pt x="190" y="78"/>
                    </a:lnTo>
                    <a:lnTo>
                      <a:pt x="189" y="83"/>
                    </a:lnTo>
                    <a:lnTo>
                      <a:pt x="187" y="91"/>
                    </a:lnTo>
                    <a:lnTo>
                      <a:pt x="189" y="98"/>
                    </a:lnTo>
                    <a:lnTo>
                      <a:pt x="189" y="101"/>
                    </a:lnTo>
                    <a:lnTo>
                      <a:pt x="186" y="101"/>
                    </a:lnTo>
                    <a:lnTo>
                      <a:pt x="180" y="95"/>
                    </a:lnTo>
                    <a:lnTo>
                      <a:pt x="179" y="90"/>
                    </a:lnTo>
                    <a:lnTo>
                      <a:pt x="179" y="88"/>
                    </a:lnTo>
                    <a:lnTo>
                      <a:pt x="182" y="85"/>
                    </a:lnTo>
                    <a:lnTo>
                      <a:pt x="182" y="84"/>
                    </a:lnTo>
                    <a:lnTo>
                      <a:pt x="180" y="80"/>
                    </a:lnTo>
                    <a:lnTo>
                      <a:pt x="179" y="77"/>
                    </a:lnTo>
                    <a:lnTo>
                      <a:pt x="171" y="77"/>
                    </a:lnTo>
                    <a:lnTo>
                      <a:pt x="168" y="80"/>
                    </a:lnTo>
                    <a:lnTo>
                      <a:pt x="168" y="81"/>
                    </a:lnTo>
                    <a:lnTo>
                      <a:pt x="175" y="93"/>
                    </a:lnTo>
                    <a:lnTo>
                      <a:pt x="176" y="98"/>
                    </a:lnTo>
                    <a:lnTo>
                      <a:pt x="176" y="102"/>
                    </a:lnTo>
                    <a:lnTo>
                      <a:pt x="175" y="106"/>
                    </a:lnTo>
                    <a:lnTo>
                      <a:pt x="175" y="117"/>
                    </a:lnTo>
                    <a:lnTo>
                      <a:pt x="178" y="124"/>
                    </a:lnTo>
                    <a:lnTo>
                      <a:pt x="178" y="127"/>
                    </a:lnTo>
                    <a:lnTo>
                      <a:pt x="179" y="129"/>
                    </a:lnTo>
                    <a:lnTo>
                      <a:pt x="179" y="130"/>
                    </a:lnTo>
                    <a:lnTo>
                      <a:pt x="180" y="136"/>
                    </a:lnTo>
                    <a:lnTo>
                      <a:pt x="180" y="141"/>
                    </a:lnTo>
                    <a:lnTo>
                      <a:pt x="182" y="148"/>
                    </a:lnTo>
                    <a:lnTo>
                      <a:pt x="182" y="155"/>
                    </a:lnTo>
                    <a:lnTo>
                      <a:pt x="183" y="157"/>
                    </a:lnTo>
                    <a:lnTo>
                      <a:pt x="186" y="158"/>
                    </a:lnTo>
                    <a:lnTo>
                      <a:pt x="189" y="158"/>
                    </a:lnTo>
                    <a:lnTo>
                      <a:pt x="190" y="157"/>
                    </a:lnTo>
                    <a:lnTo>
                      <a:pt x="208" y="157"/>
                    </a:lnTo>
                    <a:lnTo>
                      <a:pt x="214" y="160"/>
                    </a:lnTo>
                    <a:lnTo>
                      <a:pt x="225" y="160"/>
                    </a:lnTo>
                    <a:lnTo>
                      <a:pt x="224" y="161"/>
                    </a:lnTo>
                    <a:lnTo>
                      <a:pt x="207" y="161"/>
                    </a:lnTo>
                    <a:lnTo>
                      <a:pt x="201" y="160"/>
                    </a:lnTo>
                    <a:lnTo>
                      <a:pt x="192" y="160"/>
                    </a:lnTo>
                    <a:lnTo>
                      <a:pt x="185" y="161"/>
                    </a:lnTo>
                    <a:lnTo>
                      <a:pt x="183" y="161"/>
                    </a:lnTo>
                    <a:lnTo>
                      <a:pt x="179" y="165"/>
                    </a:lnTo>
                    <a:lnTo>
                      <a:pt x="176" y="167"/>
                    </a:lnTo>
                    <a:lnTo>
                      <a:pt x="173" y="173"/>
                    </a:lnTo>
                    <a:lnTo>
                      <a:pt x="167" y="180"/>
                    </a:lnTo>
                    <a:lnTo>
                      <a:pt x="165" y="182"/>
                    </a:lnTo>
                    <a:lnTo>
                      <a:pt x="165" y="187"/>
                    </a:lnTo>
                    <a:lnTo>
                      <a:pt x="167" y="189"/>
                    </a:lnTo>
                    <a:lnTo>
                      <a:pt x="167" y="190"/>
                    </a:lnTo>
                    <a:lnTo>
                      <a:pt x="175" y="197"/>
                    </a:lnTo>
                    <a:lnTo>
                      <a:pt x="175" y="198"/>
                    </a:lnTo>
                    <a:lnTo>
                      <a:pt x="176" y="200"/>
                    </a:lnTo>
                    <a:lnTo>
                      <a:pt x="176" y="203"/>
                    </a:lnTo>
                    <a:lnTo>
                      <a:pt x="175" y="201"/>
                    </a:lnTo>
                    <a:lnTo>
                      <a:pt x="175" y="200"/>
                    </a:lnTo>
                    <a:lnTo>
                      <a:pt x="158" y="197"/>
                    </a:lnTo>
                    <a:lnTo>
                      <a:pt x="155" y="200"/>
                    </a:lnTo>
                    <a:lnTo>
                      <a:pt x="150" y="200"/>
                    </a:lnTo>
                    <a:lnTo>
                      <a:pt x="151" y="198"/>
                    </a:lnTo>
                    <a:lnTo>
                      <a:pt x="157" y="196"/>
                    </a:lnTo>
                    <a:lnTo>
                      <a:pt x="161" y="193"/>
                    </a:lnTo>
                    <a:lnTo>
                      <a:pt x="163" y="184"/>
                    </a:lnTo>
                    <a:lnTo>
                      <a:pt x="161" y="184"/>
                    </a:lnTo>
                    <a:lnTo>
                      <a:pt x="163" y="183"/>
                    </a:lnTo>
                    <a:lnTo>
                      <a:pt x="163" y="180"/>
                    </a:lnTo>
                    <a:lnTo>
                      <a:pt x="170" y="173"/>
                    </a:lnTo>
                    <a:lnTo>
                      <a:pt x="170" y="158"/>
                    </a:lnTo>
                    <a:lnTo>
                      <a:pt x="168" y="157"/>
                    </a:lnTo>
                    <a:lnTo>
                      <a:pt x="168" y="155"/>
                    </a:lnTo>
                    <a:lnTo>
                      <a:pt x="167" y="150"/>
                    </a:lnTo>
                    <a:lnTo>
                      <a:pt x="164" y="147"/>
                    </a:lnTo>
                    <a:lnTo>
                      <a:pt x="164" y="145"/>
                    </a:lnTo>
                    <a:lnTo>
                      <a:pt x="144" y="136"/>
                    </a:lnTo>
                    <a:lnTo>
                      <a:pt x="143" y="134"/>
                    </a:lnTo>
                    <a:lnTo>
                      <a:pt x="137" y="133"/>
                    </a:lnTo>
                    <a:lnTo>
                      <a:pt x="130" y="127"/>
                    </a:lnTo>
                    <a:lnTo>
                      <a:pt x="126" y="122"/>
                    </a:lnTo>
                    <a:lnTo>
                      <a:pt x="125" y="120"/>
                    </a:lnTo>
                    <a:lnTo>
                      <a:pt x="123" y="113"/>
                    </a:lnTo>
                    <a:lnTo>
                      <a:pt x="119" y="101"/>
                    </a:lnTo>
                    <a:lnTo>
                      <a:pt x="119" y="100"/>
                    </a:lnTo>
                    <a:lnTo>
                      <a:pt x="118" y="95"/>
                    </a:lnTo>
                    <a:lnTo>
                      <a:pt x="118" y="94"/>
                    </a:lnTo>
                    <a:lnTo>
                      <a:pt x="119" y="91"/>
                    </a:lnTo>
                    <a:lnTo>
                      <a:pt x="119" y="90"/>
                    </a:lnTo>
                    <a:lnTo>
                      <a:pt x="120" y="88"/>
                    </a:lnTo>
                    <a:lnTo>
                      <a:pt x="122" y="88"/>
                    </a:lnTo>
                    <a:lnTo>
                      <a:pt x="134" y="85"/>
                    </a:lnTo>
                    <a:lnTo>
                      <a:pt x="136" y="85"/>
                    </a:lnTo>
                    <a:lnTo>
                      <a:pt x="137" y="84"/>
                    </a:lnTo>
                    <a:lnTo>
                      <a:pt x="137" y="77"/>
                    </a:lnTo>
                    <a:lnTo>
                      <a:pt x="132" y="76"/>
                    </a:lnTo>
                    <a:lnTo>
                      <a:pt x="127" y="76"/>
                    </a:lnTo>
                    <a:lnTo>
                      <a:pt x="125" y="77"/>
                    </a:lnTo>
                    <a:lnTo>
                      <a:pt x="118" y="78"/>
                    </a:lnTo>
                    <a:lnTo>
                      <a:pt x="113" y="78"/>
                    </a:lnTo>
                    <a:lnTo>
                      <a:pt x="113" y="77"/>
                    </a:lnTo>
                    <a:lnTo>
                      <a:pt x="108" y="71"/>
                    </a:lnTo>
                    <a:lnTo>
                      <a:pt x="101" y="67"/>
                    </a:lnTo>
                    <a:lnTo>
                      <a:pt x="98" y="70"/>
                    </a:lnTo>
                    <a:lnTo>
                      <a:pt x="95" y="80"/>
                    </a:lnTo>
                    <a:lnTo>
                      <a:pt x="93" y="84"/>
                    </a:lnTo>
                    <a:lnTo>
                      <a:pt x="93" y="85"/>
                    </a:lnTo>
                    <a:lnTo>
                      <a:pt x="91" y="88"/>
                    </a:lnTo>
                    <a:lnTo>
                      <a:pt x="91" y="93"/>
                    </a:lnTo>
                    <a:lnTo>
                      <a:pt x="88" y="97"/>
                    </a:lnTo>
                    <a:lnTo>
                      <a:pt x="86" y="97"/>
                    </a:lnTo>
                    <a:lnTo>
                      <a:pt x="84" y="98"/>
                    </a:lnTo>
                    <a:lnTo>
                      <a:pt x="81" y="97"/>
                    </a:lnTo>
                    <a:lnTo>
                      <a:pt x="77" y="97"/>
                    </a:lnTo>
                    <a:lnTo>
                      <a:pt x="73" y="101"/>
                    </a:lnTo>
                    <a:lnTo>
                      <a:pt x="69" y="105"/>
                    </a:lnTo>
                    <a:lnTo>
                      <a:pt x="65" y="105"/>
                    </a:lnTo>
                    <a:lnTo>
                      <a:pt x="63" y="106"/>
                    </a:lnTo>
                    <a:lnTo>
                      <a:pt x="63" y="109"/>
                    </a:lnTo>
                    <a:lnTo>
                      <a:pt x="62" y="113"/>
                    </a:lnTo>
                    <a:lnTo>
                      <a:pt x="62" y="117"/>
                    </a:lnTo>
                    <a:lnTo>
                      <a:pt x="65" y="123"/>
                    </a:lnTo>
                    <a:lnTo>
                      <a:pt x="66" y="124"/>
                    </a:lnTo>
                    <a:lnTo>
                      <a:pt x="66" y="127"/>
                    </a:lnTo>
                    <a:lnTo>
                      <a:pt x="65" y="131"/>
                    </a:lnTo>
                    <a:lnTo>
                      <a:pt x="63" y="134"/>
                    </a:lnTo>
                    <a:lnTo>
                      <a:pt x="62" y="140"/>
                    </a:lnTo>
                    <a:lnTo>
                      <a:pt x="60" y="143"/>
                    </a:lnTo>
                    <a:lnTo>
                      <a:pt x="59" y="148"/>
                    </a:lnTo>
                    <a:lnTo>
                      <a:pt x="59" y="155"/>
                    </a:lnTo>
                    <a:lnTo>
                      <a:pt x="60" y="158"/>
                    </a:lnTo>
                    <a:lnTo>
                      <a:pt x="62" y="164"/>
                    </a:lnTo>
                    <a:lnTo>
                      <a:pt x="66" y="169"/>
                    </a:lnTo>
                    <a:lnTo>
                      <a:pt x="66" y="172"/>
                    </a:lnTo>
                    <a:lnTo>
                      <a:pt x="72" y="173"/>
                    </a:lnTo>
                    <a:lnTo>
                      <a:pt x="72" y="175"/>
                    </a:lnTo>
                    <a:lnTo>
                      <a:pt x="69" y="175"/>
                    </a:lnTo>
                    <a:lnTo>
                      <a:pt x="67" y="184"/>
                    </a:lnTo>
                    <a:lnTo>
                      <a:pt x="73" y="197"/>
                    </a:lnTo>
                    <a:lnTo>
                      <a:pt x="73" y="198"/>
                    </a:lnTo>
                    <a:lnTo>
                      <a:pt x="74" y="200"/>
                    </a:lnTo>
                    <a:lnTo>
                      <a:pt x="74" y="203"/>
                    </a:lnTo>
                    <a:lnTo>
                      <a:pt x="73" y="203"/>
                    </a:lnTo>
                    <a:lnTo>
                      <a:pt x="73" y="204"/>
                    </a:lnTo>
                    <a:lnTo>
                      <a:pt x="77" y="213"/>
                    </a:lnTo>
                    <a:lnTo>
                      <a:pt x="83" y="229"/>
                    </a:lnTo>
                    <a:lnTo>
                      <a:pt x="81" y="234"/>
                    </a:lnTo>
                    <a:lnTo>
                      <a:pt x="80" y="235"/>
                    </a:lnTo>
                    <a:lnTo>
                      <a:pt x="70" y="260"/>
                    </a:lnTo>
                    <a:lnTo>
                      <a:pt x="72" y="263"/>
                    </a:lnTo>
                    <a:lnTo>
                      <a:pt x="67" y="275"/>
                    </a:lnTo>
                    <a:lnTo>
                      <a:pt x="59" y="288"/>
                    </a:lnTo>
                    <a:lnTo>
                      <a:pt x="58" y="292"/>
                    </a:lnTo>
                    <a:lnTo>
                      <a:pt x="56" y="292"/>
                    </a:lnTo>
                    <a:lnTo>
                      <a:pt x="53" y="296"/>
                    </a:lnTo>
                    <a:lnTo>
                      <a:pt x="43" y="306"/>
                    </a:lnTo>
                    <a:lnTo>
                      <a:pt x="35" y="320"/>
                    </a:lnTo>
                    <a:lnTo>
                      <a:pt x="35" y="327"/>
                    </a:lnTo>
                    <a:lnTo>
                      <a:pt x="34" y="330"/>
                    </a:lnTo>
                    <a:lnTo>
                      <a:pt x="28" y="338"/>
                    </a:lnTo>
                    <a:lnTo>
                      <a:pt x="20" y="345"/>
                    </a:lnTo>
                    <a:lnTo>
                      <a:pt x="6" y="376"/>
                    </a:lnTo>
                    <a:lnTo>
                      <a:pt x="6" y="377"/>
                    </a:lnTo>
                    <a:lnTo>
                      <a:pt x="5" y="380"/>
                    </a:lnTo>
                    <a:lnTo>
                      <a:pt x="3" y="380"/>
                    </a:lnTo>
                    <a:lnTo>
                      <a:pt x="0" y="393"/>
                    </a:lnTo>
                    <a:lnTo>
                      <a:pt x="0" y="397"/>
                    </a:lnTo>
                    <a:lnTo>
                      <a:pt x="2" y="402"/>
                    </a:lnTo>
                    <a:lnTo>
                      <a:pt x="5" y="407"/>
                    </a:lnTo>
                    <a:lnTo>
                      <a:pt x="7" y="408"/>
                    </a:lnTo>
                    <a:lnTo>
                      <a:pt x="7" y="409"/>
                    </a:lnTo>
                    <a:lnTo>
                      <a:pt x="10" y="412"/>
                    </a:lnTo>
                    <a:lnTo>
                      <a:pt x="12" y="418"/>
                    </a:lnTo>
                    <a:lnTo>
                      <a:pt x="12" y="428"/>
                    </a:lnTo>
                    <a:lnTo>
                      <a:pt x="7" y="432"/>
                    </a:lnTo>
                    <a:lnTo>
                      <a:pt x="7" y="436"/>
                    </a:lnTo>
                    <a:lnTo>
                      <a:pt x="6" y="441"/>
                    </a:lnTo>
                    <a:lnTo>
                      <a:pt x="3" y="444"/>
                    </a:lnTo>
                    <a:lnTo>
                      <a:pt x="0" y="446"/>
                    </a:lnTo>
                    <a:lnTo>
                      <a:pt x="0" y="450"/>
                    </a:lnTo>
                    <a:lnTo>
                      <a:pt x="2" y="453"/>
                    </a:lnTo>
                    <a:lnTo>
                      <a:pt x="2" y="454"/>
                    </a:lnTo>
                    <a:lnTo>
                      <a:pt x="9" y="461"/>
                    </a:lnTo>
                    <a:lnTo>
                      <a:pt x="9" y="465"/>
                    </a:lnTo>
                    <a:lnTo>
                      <a:pt x="10" y="467"/>
                    </a:lnTo>
                    <a:lnTo>
                      <a:pt x="10" y="468"/>
                    </a:lnTo>
                    <a:lnTo>
                      <a:pt x="13" y="471"/>
                    </a:lnTo>
                    <a:lnTo>
                      <a:pt x="17" y="476"/>
                    </a:lnTo>
                    <a:lnTo>
                      <a:pt x="21" y="478"/>
                    </a:lnTo>
                    <a:lnTo>
                      <a:pt x="27" y="476"/>
                    </a:lnTo>
                    <a:lnTo>
                      <a:pt x="30" y="479"/>
                    </a:lnTo>
                    <a:lnTo>
                      <a:pt x="31" y="479"/>
                    </a:lnTo>
                    <a:lnTo>
                      <a:pt x="31" y="482"/>
                    </a:lnTo>
                    <a:lnTo>
                      <a:pt x="38" y="488"/>
                    </a:lnTo>
                    <a:lnTo>
                      <a:pt x="51" y="500"/>
                    </a:lnTo>
                    <a:lnTo>
                      <a:pt x="53" y="507"/>
                    </a:lnTo>
                    <a:lnTo>
                      <a:pt x="63" y="539"/>
                    </a:lnTo>
                    <a:lnTo>
                      <a:pt x="63" y="553"/>
                    </a:lnTo>
                    <a:lnTo>
                      <a:pt x="65" y="553"/>
                    </a:lnTo>
                    <a:lnTo>
                      <a:pt x="79" y="549"/>
                    </a:lnTo>
                    <a:lnTo>
                      <a:pt x="83" y="546"/>
                    </a:lnTo>
                    <a:lnTo>
                      <a:pt x="103" y="538"/>
                    </a:lnTo>
                    <a:lnTo>
                      <a:pt x="118" y="535"/>
                    </a:lnTo>
                    <a:lnTo>
                      <a:pt x="120" y="534"/>
                    </a:lnTo>
                    <a:lnTo>
                      <a:pt x="125" y="534"/>
                    </a:lnTo>
                    <a:lnTo>
                      <a:pt x="140" y="531"/>
                    </a:lnTo>
                    <a:lnTo>
                      <a:pt x="150" y="527"/>
                    </a:lnTo>
                    <a:lnTo>
                      <a:pt x="151" y="527"/>
                    </a:lnTo>
                    <a:lnTo>
                      <a:pt x="151" y="528"/>
                    </a:lnTo>
                    <a:lnTo>
                      <a:pt x="153" y="527"/>
                    </a:lnTo>
                    <a:lnTo>
                      <a:pt x="157" y="524"/>
                    </a:lnTo>
                    <a:lnTo>
                      <a:pt x="157" y="522"/>
                    </a:lnTo>
                    <a:lnTo>
                      <a:pt x="160" y="520"/>
                    </a:lnTo>
                    <a:lnTo>
                      <a:pt x="161" y="520"/>
                    </a:lnTo>
                    <a:lnTo>
                      <a:pt x="167" y="517"/>
                    </a:lnTo>
                    <a:lnTo>
                      <a:pt x="168" y="517"/>
                    </a:lnTo>
                    <a:lnTo>
                      <a:pt x="173" y="515"/>
                    </a:lnTo>
                    <a:lnTo>
                      <a:pt x="185" y="515"/>
                    </a:lnTo>
                    <a:lnTo>
                      <a:pt x="187" y="517"/>
                    </a:lnTo>
                    <a:lnTo>
                      <a:pt x="201" y="517"/>
                    </a:lnTo>
                    <a:lnTo>
                      <a:pt x="224" y="506"/>
                    </a:lnTo>
                    <a:lnTo>
                      <a:pt x="227" y="506"/>
                    </a:lnTo>
                    <a:lnTo>
                      <a:pt x="228" y="504"/>
                    </a:lnTo>
                    <a:lnTo>
                      <a:pt x="240" y="502"/>
                    </a:lnTo>
                    <a:lnTo>
                      <a:pt x="242" y="502"/>
                    </a:lnTo>
                    <a:lnTo>
                      <a:pt x="245" y="500"/>
                    </a:lnTo>
                    <a:lnTo>
                      <a:pt x="246" y="499"/>
                    </a:lnTo>
                    <a:lnTo>
                      <a:pt x="263" y="492"/>
                    </a:lnTo>
                    <a:lnTo>
                      <a:pt x="266" y="492"/>
                    </a:lnTo>
                    <a:lnTo>
                      <a:pt x="266" y="493"/>
                    </a:lnTo>
                    <a:lnTo>
                      <a:pt x="268" y="493"/>
                    </a:lnTo>
                    <a:lnTo>
                      <a:pt x="270" y="492"/>
                    </a:lnTo>
                    <a:lnTo>
                      <a:pt x="280" y="490"/>
                    </a:lnTo>
                    <a:lnTo>
                      <a:pt x="284" y="490"/>
                    </a:lnTo>
                    <a:lnTo>
                      <a:pt x="292" y="492"/>
                    </a:lnTo>
                    <a:lnTo>
                      <a:pt x="295" y="492"/>
                    </a:lnTo>
                    <a:lnTo>
                      <a:pt x="304" y="495"/>
                    </a:lnTo>
                    <a:lnTo>
                      <a:pt x="313" y="493"/>
                    </a:lnTo>
                    <a:lnTo>
                      <a:pt x="320" y="493"/>
                    </a:lnTo>
                    <a:lnTo>
                      <a:pt x="323" y="488"/>
                    </a:lnTo>
                    <a:lnTo>
                      <a:pt x="328" y="485"/>
                    </a:lnTo>
                    <a:lnTo>
                      <a:pt x="338" y="489"/>
                    </a:lnTo>
                    <a:lnTo>
                      <a:pt x="341" y="489"/>
                    </a:lnTo>
                    <a:lnTo>
                      <a:pt x="343" y="488"/>
                    </a:lnTo>
                    <a:lnTo>
                      <a:pt x="347" y="485"/>
                    </a:lnTo>
                    <a:lnTo>
                      <a:pt x="347" y="483"/>
                    </a:lnTo>
                    <a:lnTo>
                      <a:pt x="358" y="471"/>
                    </a:lnTo>
                    <a:lnTo>
                      <a:pt x="362" y="468"/>
                    </a:lnTo>
                    <a:lnTo>
                      <a:pt x="364" y="467"/>
                    </a:lnTo>
                    <a:lnTo>
                      <a:pt x="365" y="468"/>
                    </a:lnTo>
                    <a:lnTo>
                      <a:pt x="388" y="468"/>
                    </a:lnTo>
                    <a:lnTo>
                      <a:pt x="404" y="454"/>
                    </a:lnTo>
                    <a:lnTo>
                      <a:pt x="417" y="460"/>
                    </a:lnTo>
                    <a:lnTo>
                      <a:pt x="421" y="468"/>
                    </a:lnTo>
                    <a:lnTo>
                      <a:pt x="422" y="474"/>
                    </a:lnTo>
                    <a:lnTo>
                      <a:pt x="424" y="475"/>
                    </a:lnTo>
                    <a:lnTo>
                      <a:pt x="424" y="476"/>
                    </a:lnTo>
                    <a:lnTo>
                      <a:pt x="431" y="479"/>
                    </a:lnTo>
                    <a:lnTo>
                      <a:pt x="436" y="479"/>
                    </a:lnTo>
                    <a:lnTo>
                      <a:pt x="436" y="478"/>
                    </a:lnTo>
                    <a:lnTo>
                      <a:pt x="433" y="475"/>
                    </a:lnTo>
                    <a:lnTo>
                      <a:pt x="435" y="472"/>
                    </a:lnTo>
                    <a:lnTo>
                      <a:pt x="435" y="471"/>
                    </a:lnTo>
                    <a:lnTo>
                      <a:pt x="450" y="464"/>
                    </a:lnTo>
                    <a:lnTo>
                      <a:pt x="451" y="465"/>
                    </a:lnTo>
                    <a:lnTo>
                      <a:pt x="453" y="465"/>
                    </a:lnTo>
                    <a:lnTo>
                      <a:pt x="453" y="464"/>
                    </a:lnTo>
                    <a:lnTo>
                      <a:pt x="456" y="461"/>
                    </a:lnTo>
                    <a:lnTo>
                      <a:pt x="453" y="455"/>
                    </a:lnTo>
                    <a:lnTo>
                      <a:pt x="451" y="450"/>
                    </a:lnTo>
                    <a:lnTo>
                      <a:pt x="451" y="443"/>
                    </a:lnTo>
                    <a:lnTo>
                      <a:pt x="450" y="428"/>
                    </a:lnTo>
                    <a:lnTo>
                      <a:pt x="450" y="419"/>
                    </a:lnTo>
                    <a:lnTo>
                      <a:pt x="451" y="418"/>
                    </a:lnTo>
                    <a:lnTo>
                      <a:pt x="453" y="418"/>
                    </a:lnTo>
                    <a:lnTo>
                      <a:pt x="458" y="415"/>
                    </a:lnTo>
                    <a:lnTo>
                      <a:pt x="461" y="415"/>
                    </a:lnTo>
                    <a:lnTo>
                      <a:pt x="478" y="404"/>
                    </a:lnTo>
                    <a:lnTo>
                      <a:pt x="484" y="395"/>
                    </a:lnTo>
                    <a:lnTo>
                      <a:pt x="516" y="362"/>
                    </a:lnTo>
                    <a:lnTo>
                      <a:pt x="534" y="351"/>
                    </a:lnTo>
                    <a:lnTo>
                      <a:pt x="534" y="349"/>
                    </a:lnTo>
                    <a:lnTo>
                      <a:pt x="532" y="349"/>
                    </a:lnTo>
                    <a:lnTo>
                      <a:pt x="517" y="344"/>
                    </a:lnTo>
                    <a:lnTo>
                      <a:pt x="514" y="334"/>
                    </a:lnTo>
                    <a:lnTo>
                      <a:pt x="499" y="316"/>
                    </a:lnTo>
                    <a:lnTo>
                      <a:pt x="484" y="318"/>
                    </a:lnTo>
                    <a:lnTo>
                      <a:pt x="474" y="316"/>
                    </a:lnTo>
                    <a:lnTo>
                      <a:pt x="471" y="316"/>
                    </a:lnTo>
                    <a:lnTo>
                      <a:pt x="467" y="311"/>
                    </a:lnTo>
                    <a:lnTo>
                      <a:pt x="465" y="309"/>
                    </a:lnTo>
                    <a:lnTo>
                      <a:pt x="465" y="306"/>
                    </a:lnTo>
                    <a:lnTo>
                      <a:pt x="467" y="304"/>
                    </a:lnTo>
                    <a:lnTo>
                      <a:pt x="467" y="302"/>
                    </a:lnTo>
                    <a:lnTo>
                      <a:pt x="474" y="299"/>
                    </a:lnTo>
                    <a:lnTo>
                      <a:pt x="479" y="294"/>
                    </a:lnTo>
                    <a:lnTo>
                      <a:pt x="485" y="282"/>
                    </a:lnTo>
                    <a:lnTo>
                      <a:pt x="482" y="271"/>
                    </a:lnTo>
                    <a:lnTo>
                      <a:pt x="475" y="260"/>
                    </a:lnTo>
                    <a:lnTo>
                      <a:pt x="475" y="261"/>
                    </a:lnTo>
                    <a:lnTo>
                      <a:pt x="474" y="261"/>
                    </a:lnTo>
                    <a:lnTo>
                      <a:pt x="474" y="263"/>
                    </a:lnTo>
                    <a:lnTo>
                      <a:pt x="471" y="263"/>
                    </a:lnTo>
                    <a:lnTo>
                      <a:pt x="470" y="264"/>
                    </a:lnTo>
                    <a:lnTo>
                      <a:pt x="468" y="264"/>
                    </a:lnTo>
                    <a:lnTo>
                      <a:pt x="467" y="263"/>
                    </a:lnTo>
                    <a:lnTo>
                      <a:pt x="467" y="261"/>
                    </a:lnTo>
                    <a:lnTo>
                      <a:pt x="463" y="257"/>
                    </a:lnTo>
                    <a:lnTo>
                      <a:pt x="449" y="250"/>
                    </a:lnTo>
                    <a:lnTo>
                      <a:pt x="432" y="250"/>
                    </a:lnTo>
                    <a:lnTo>
                      <a:pt x="428" y="244"/>
                    </a:lnTo>
                    <a:lnTo>
                      <a:pt x="426" y="243"/>
                    </a:lnTo>
                    <a:lnTo>
                      <a:pt x="426" y="242"/>
                    </a:lnTo>
                    <a:lnTo>
                      <a:pt x="421" y="235"/>
                    </a:lnTo>
                    <a:lnTo>
                      <a:pt x="425" y="218"/>
                    </a:lnTo>
                    <a:lnTo>
                      <a:pt x="425" y="214"/>
                    </a:lnTo>
                    <a:lnTo>
                      <a:pt x="426" y="211"/>
                    </a:lnTo>
                    <a:lnTo>
                      <a:pt x="426" y="208"/>
                    </a:lnTo>
                    <a:lnTo>
                      <a:pt x="424" y="208"/>
                    </a:lnTo>
                    <a:lnTo>
                      <a:pt x="421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2" y="210"/>
                    </a:lnTo>
                    <a:lnTo>
                      <a:pt x="410" y="198"/>
                    </a:lnTo>
                    <a:lnTo>
                      <a:pt x="410" y="197"/>
                    </a:lnTo>
                    <a:lnTo>
                      <a:pt x="408" y="194"/>
                    </a:lnTo>
                    <a:lnTo>
                      <a:pt x="408" y="180"/>
                    </a:lnTo>
                    <a:lnTo>
                      <a:pt x="407" y="173"/>
                    </a:lnTo>
                    <a:lnTo>
                      <a:pt x="407" y="168"/>
                    </a:lnTo>
                    <a:lnTo>
                      <a:pt x="403" y="140"/>
                    </a:lnTo>
                    <a:lnTo>
                      <a:pt x="404" y="131"/>
                    </a:lnTo>
                    <a:lnTo>
                      <a:pt x="408" y="129"/>
                    </a:lnTo>
                    <a:lnTo>
                      <a:pt x="410" y="124"/>
                    </a:lnTo>
                    <a:lnTo>
                      <a:pt x="410" y="123"/>
                    </a:lnTo>
                    <a:lnTo>
                      <a:pt x="410" y="122"/>
                    </a:lnTo>
                    <a:lnTo>
                      <a:pt x="412" y="117"/>
                    </a:lnTo>
                    <a:lnTo>
                      <a:pt x="414" y="116"/>
                    </a:lnTo>
                    <a:lnTo>
                      <a:pt x="417" y="110"/>
                    </a:lnTo>
                    <a:lnTo>
                      <a:pt x="418" y="109"/>
                    </a:lnTo>
                    <a:lnTo>
                      <a:pt x="425" y="102"/>
                    </a:lnTo>
                    <a:lnTo>
                      <a:pt x="431" y="101"/>
                    </a:lnTo>
                    <a:lnTo>
                      <a:pt x="432" y="98"/>
                    </a:lnTo>
                    <a:lnTo>
                      <a:pt x="433" y="94"/>
                    </a:lnTo>
                    <a:lnTo>
                      <a:pt x="429" y="93"/>
                    </a:lnTo>
                    <a:lnTo>
                      <a:pt x="418" y="83"/>
                    </a:lnTo>
                    <a:lnTo>
                      <a:pt x="418" y="81"/>
                    </a:lnTo>
                    <a:lnTo>
                      <a:pt x="421" y="74"/>
                    </a:lnTo>
                    <a:lnTo>
                      <a:pt x="426" y="69"/>
                    </a:lnTo>
                    <a:lnTo>
                      <a:pt x="431" y="67"/>
                    </a:lnTo>
                    <a:lnTo>
                      <a:pt x="432" y="64"/>
                    </a:lnTo>
                    <a:lnTo>
                      <a:pt x="433" y="60"/>
                    </a:lnTo>
                    <a:lnTo>
                      <a:pt x="433" y="57"/>
                    </a:lnTo>
                    <a:lnTo>
                      <a:pt x="432" y="57"/>
                    </a:lnTo>
                    <a:lnTo>
                      <a:pt x="432" y="59"/>
                    </a:lnTo>
                    <a:lnTo>
                      <a:pt x="429" y="62"/>
                    </a:lnTo>
                    <a:lnTo>
                      <a:pt x="422" y="62"/>
                    </a:lnTo>
                    <a:lnTo>
                      <a:pt x="421" y="60"/>
                    </a:lnTo>
                    <a:lnTo>
                      <a:pt x="417" y="59"/>
                    </a:lnTo>
                    <a:lnTo>
                      <a:pt x="408" y="62"/>
                    </a:lnTo>
                    <a:lnTo>
                      <a:pt x="407" y="63"/>
                    </a:lnTo>
                    <a:lnTo>
                      <a:pt x="394" y="69"/>
                    </a:lnTo>
                    <a:lnTo>
                      <a:pt x="394" y="70"/>
                    </a:lnTo>
                    <a:lnTo>
                      <a:pt x="393" y="71"/>
                    </a:lnTo>
                    <a:lnTo>
                      <a:pt x="391" y="71"/>
                    </a:lnTo>
                    <a:lnTo>
                      <a:pt x="388" y="70"/>
                    </a:lnTo>
                    <a:lnTo>
                      <a:pt x="387" y="70"/>
                    </a:lnTo>
                    <a:lnTo>
                      <a:pt x="386" y="69"/>
                    </a:lnTo>
                    <a:lnTo>
                      <a:pt x="384" y="69"/>
                    </a:lnTo>
                    <a:lnTo>
                      <a:pt x="384" y="64"/>
                    </a:lnTo>
                    <a:lnTo>
                      <a:pt x="381" y="62"/>
                    </a:lnTo>
                    <a:lnTo>
                      <a:pt x="373" y="62"/>
                    </a:lnTo>
                    <a:lnTo>
                      <a:pt x="368" y="63"/>
                    </a:lnTo>
                    <a:lnTo>
                      <a:pt x="364" y="63"/>
                    </a:lnTo>
                    <a:lnTo>
                      <a:pt x="362" y="62"/>
                    </a:lnTo>
                    <a:lnTo>
                      <a:pt x="354" y="50"/>
                    </a:lnTo>
                    <a:lnTo>
                      <a:pt x="348" y="39"/>
                    </a:lnTo>
                    <a:lnTo>
                      <a:pt x="338" y="31"/>
                    </a:lnTo>
                    <a:lnTo>
                      <a:pt x="330" y="28"/>
                    </a:lnTo>
                    <a:lnTo>
                      <a:pt x="323" y="27"/>
                    </a:lnTo>
                    <a:lnTo>
                      <a:pt x="316" y="27"/>
                    </a:lnTo>
                    <a:lnTo>
                      <a:pt x="313" y="25"/>
                    </a:lnTo>
                    <a:lnTo>
                      <a:pt x="309" y="25"/>
                    </a:lnTo>
                    <a:lnTo>
                      <a:pt x="298" y="23"/>
                    </a:lnTo>
                    <a:lnTo>
                      <a:pt x="291" y="23"/>
                    </a:lnTo>
                    <a:lnTo>
                      <a:pt x="285" y="24"/>
                    </a:lnTo>
                    <a:lnTo>
                      <a:pt x="281" y="27"/>
                    </a:lnTo>
                    <a:lnTo>
                      <a:pt x="280" y="28"/>
                    </a:lnTo>
                    <a:lnTo>
                      <a:pt x="280" y="30"/>
                    </a:lnTo>
                    <a:lnTo>
                      <a:pt x="278" y="32"/>
                    </a:lnTo>
                    <a:lnTo>
                      <a:pt x="277" y="32"/>
                    </a:lnTo>
                    <a:lnTo>
                      <a:pt x="274" y="34"/>
                    </a:lnTo>
                    <a:lnTo>
                      <a:pt x="266" y="34"/>
                    </a:lnTo>
                    <a:lnTo>
                      <a:pt x="264" y="32"/>
                    </a:lnTo>
                    <a:lnTo>
                      <a:pt x="259" y="28"/>
                    </a:lnTo>
                    <a:lnTo>
                      <a:pt x="256" y="25"/>
                    </a:lnTo>
                    <a:lnTo>
                      <a:pt x="256" y="24"/>
                    </a:lnTo>
                    <a:lnTo>
                      <a:pt x="253" y="18"/>
                    </a:lnTo>
                    <a:lnTo>
                      <a:pt x="253" y="16"/>
                    </a:lnTo>
                    <a:lnTo>
                      <a:pt x="250" y="14"/>
                    </a:lnTo>
                    <a:lnTo>
                      <a:pt x="243" y="14"/>
                    </a:lnTo>
                    <a:lnTo>
                      <a:pt x="235" y="10"/>
                    </a:lnTo>
                    <a:lnTo>
                      <a:pt x="232" y="6"/>
                    </a:lnTo>
                    <a:lnTo>
                      <a:pt x="231" y="2"/>
                    </a:lnTo>
                    <a:lnTo>
                      <a:pt x="231" y="0"/>
                    </a:lnTo>
                    <a:lnTo>
                      <a:pt x="227" y="0"/>
                    </a:lnTo>
                    <a:lnTo>
                      <a:pt x="230" y="11"/>
                    </a:lnTo>
                    <a:lnTo>
                      <a:pt x="228" y="16"/>
                    </a:lnTo>
                    <a:lnTo>
                      <a:pt x="227" y="17"/>
                    </a:lnTo>
                    <a:lnTo>
                      <a:pt x="225" y="20"/>
                    </a:lnTo>
                    <a:lnTo>
                      <a:pt x="225" y="28"/>
                    </a:lnTo>
                    <a:lnTo>
                      <a:pt x="224" y="30"/>
                    </a:lnTo>
                    <a:lnTo>
                      <a:pt x="223" y="30"/>
                    </a:lnTo>
                    <a:lnTo>
                      <a:pt x="217" y="25"/>
                    </a:lnTo>
                    <a:lnTo>
                      <a:pt x="217" y="18"/>
                    </a:lnTo>
                    <a:lnTo>
                      <a:pt x="215" y="11"/>
                    </a:lnTo>
                    <a:lnTo>
                      <a:pt x="213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24" name="Freeform 654">
                <a:extLst>
                  <a:ext uri="{FF2B5EF4-FFF2-40B4-BE49-F238E27FC236}">
                    <a16:creationId xmlns:a16="http://schemas.microsoft.com/office/drawing/2014/main" id="{3250E88F-DAD8-43E1-E935-1E407E277B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4" y="948"/>
                <a:ext cx="182" cy="173"/>
              </a:xfrm>
              <a:custGeom>
                <a:avLst/>
                <a:gdLst>
                  <a:gd name="T0" fmla="*/ 230 w 727"/>
                  <a:gd name="T1" fmla="*/ 47 h 691"/>
                  <a:gd name="T2" fmla="*/ 210 w 727"/>
                  <a:gd name="T3" fmla="*/ 48 h 691"/>
                  <a:gd name="T4" fmla="*/ 208 w 727"/>
                  <a:gd name="T5" fmla="*/ 32 h 691"/>
                  <a:gd name="T6" fmla="*/ 194 w 727"/>
                  <a:gd name="T7" fmla="*/ 60 h 691"/>
                  <a:gd name="T8" fmla="*/ 168 w 727"/>
                  <a:gd name="T9" fmla="*/ 65 h 691"/>
                  <a:gd name="T10" fmla="*/ 142 w 727"/>
                  <a:gd name="T11" fmla="*/ 96 h 691"/>
                  <a:gd name="T12" fmla="*/ 120 w 727"/>
                  <a:gd name="T13" fmla="*/ 124 h 691"/>
                  <a:gd name="T14" fmla="*/ 118 w 727"/>
                  <a:gd name="T15" fmla="*/ 149 h 691"/>
                  <a:gd name="T16" fmla="*/ 136 w 727"/>
                  <a:gd name="T17" fmla="*/ 162 h 691"/>
                  <a:gd name="T18" fmla="*/ 139 w 727"/>
                  <a:gd name="T19" fmla="*/ 219 h 691"/>
                  <a:gd name="T20" fmla="*/ 104 w 727"/>
                  <a:gd name="T21" fmla="*/ 233 h 691"/>
                  <a:gd name="T22" fmla="*/ 118 w 727"/>
                  <a:gd name="T23" fmla="*/ 292 h 691"/>
                  <a:gd name="T24" fmla="*/ 103 w 727"/>
                  <a:gd name="T25" fmla="*/ 319 h 691"/>
                  <a:gd name="T26" fmla="*/ 38 w 727"/>
                  <a:gd name="T27" fmla="*/ 292 h 691"/>
                  <a:gd name="T28" fmla="*/ 7 w 727"/>
                  <a:gd name="T29" fmla="*/ 332 h 691"/>
                  <a:gd name="T30" fmla="*/ 9 w 727"/>
                  <a:gd name="T31" fmla="*/ 419 h 691"/>
                  <a:gd name="T32" fmla="*/ 23 w 727"/>
                  <a:gd name="T33" fmla="*/ 452 h 691"/>
                  <a:gd name="T34" fmla="*/ 71 w 727"/>
                  <a:gd name="T35" fmla="*/ 470 h 691"/>
                  <a:gd name="T36" fmla="*/ 64 w 727"/>
                  <a:gd name="T37" fmla="*/ 520 h 691"/>
                  <a:gd name="T38" fmla="*/ 81 w 727"/>
                  <a:gd name="T39" fmla="*/ 604 h 691"/>
                  <a:gd name="T40" fmla="*/ 53 w 727"/>
                  <a:gd name="T41" fmla="*/ 670 h 691"/>
                  <a:gd name="T42" fmla="*/ 103 w 727"/>
                  <a:gd name="T43" fmla="*/ 673 h 691"/>
                  <a:gd name="T44" fmla="*/ 177 w 727"/>
                  <a:gd name="T45" fmla="*/ 666 h 691"/>
                  <a:gd name="T46" fmla="*/ 206 w 727"/>
                  <a:gd name="T47" fmla="*/ 653 h 691"/>
                  <a:gd name="T48" fmla="*/ 266 w 727"/>
                  <a:gd name="T49" fmla="*/ 637 h 691"/>
                  <a:gd name="T50" fmla="*/ 302 w 727"/>
                  <a:gd name="T51" fmla="*/ 547 h 691"/>
                  <a:gd name="T52" fmla="*/ 315 w 727"/>
                  <a:gd name="T53" fmla="*/ 511 h 691"/>
                  <a:gd name="T54" fmla="*/ 372 w 727"/>
                  <a:gd name="T55" fmla="*/ 443 h 691"/>
                  <a:gd name="T56" fmla="*/ 417 w 727"/>
                  <a:gd name="T57" fmla="*/ 371 h 691"/>
                  <a:gd name="T58" fmla="*/ 465 w 727"/>
                  <a:gd name="T59" fmla="*/ 362 h 691"/>
                  <a:gd name="T60" fmla="*/ 511 w 727"/>
                  <a:gd name="T61" fmla="*/ 347 h 691"/>
                  <a:gd name="T62" fmla="*/ 497 w 727"/>
                  <a:gd name="T63" fmla="*/ 307 h 691"/>
                  <a:gd name="T64" fmla="*/ 530 w 727"/>
                  <a:gd name="T65" fmla="*/ 303 h 691"/>
                  <a:gd name="T66" fmla="*/ 550 w 727"/>
                  <a:gd name="T67" fmla="*/ 244 h 691"/>
                  <a:gd name="T68" fmla="*/ 585 w 727"/>
                  <a:gd name="T69" fmla="*/ 232 h 691"/>
                  <a:gd name="T70" fmla="*/ 659 w 727"/>
                  <a:gd name="T71" fmla="*/ 204 h 691"/>
                  <a:gd name="T72" fmla="*/ 675 w 727"/>
                  <a:gd name="T73" fmla="*/ 166 h 691"/>
                  <a:gd name="T74" fmla="*/ 698 w 727"/>
                  <a:gd name="T75" fmla="*/ 118 h 691"/>
                  <a:gd name="T76" fmla="*/ 726 w 727"/>
                  <a:gd name="T77" fmla="*/ 81 h 691"/>
                  <a:gd name="T78" fmla="*/ 692 w 727"/>
                  <a:gd name="T79" fmla="*/ 78 h 691"/>
                  <a:gd name="T80" fmla="*/ 720 w 727"/>
                  <a:gd name="T81" fmla="*/ 26 h 691"/>
                  <a:gd name="T82" fmla="*/ 717 w 727"/>
                  <a:gd name="T83" fmla="*/ 17 h 691"/>
                  <a:gd name="T84" fmla="*/ 675 w 727"/>
                  <a:gd name="T85" fmla="*/ 14 h 691"/>
                  <a:gd name="T86" fmla="*/ 659 w 727"/>
                  <a:gd name="T87" fmla="*/ 21 h 691"/>
                  <a:gd name="T88" fmla="*/ 624 w 727"/>
                  <a:gd name="T89" fmla="*/ 35 h 691"/>
                  <a:gd name="T90" fmla="*/ 590 w 727"/>
                  <a:gd name="T91" fmla="*/ 55 h 691"/>
                  <a:gd name="T92" fmla="*/ 543 w 727"/>
                  <a:gd name="T93" fmla="*/ 141 h 691"/>
                  <a:gd name="T94" fmla="*/ 525 w 727"/>
                  <a:gd name="T95" fmla="*/ 139 h 691"/>
                  <a:gd name="T96" fmla="*/ 572 w 727"/>
                  <a:gd name="T97" fmla="*/ 60 h 691"/>
                  <a:gd name="T98" fmla="*/ 561 w 727"/>
                  <a:gd name="T99" fmla="*/ 42 h 691"/>
                  <a:gd name="T100" fmla="*/ 548 w 727"/>
                  <a:gd name="T101" fmla="*/ 0 h 691"/>
                  <a:gd name="T102" fmla="*/ 522 w 727"/>
                  <a:gd name="T103" fmla="*/ 21 h 691"/>
                  <a:gd name="T104" fmla="*/ 498 w 727"/>
                  <a:gd name="T105" fmla="*/ 57 h 691"/>
                  <a:gd name="T106" fmla="*/ 449 w 727"/>
                  <a:gd name="T107" fmla="*/ 48 h 691"/>
                  <a:gd name="T108" fmla="*/ 378 w 727"/>
                  <a:gd name="T109" fmla="*/ 75 h 691"/>
                  <a:gd name="T110" fmla="*/ 345 w 727"/>
                  <a:gd name="T111" fmla="*/ 102 h 691"/>
                  <a:gd name="T112" fmla="*/ 285 w 727"/>
                  <a:gd name="T113" fmla="*/ 93 h 691"/>
                  <a:gd name="T114" fmla="*/ 304 w 727"/>
                  <a:gd name="T115" fmla="*/ 65 h 691"/>
                  <a:gd name="T116" fmla="*/ 266 w 727"/>
                  <a:gd name="T117" fmla="*/ 71 h 691"/>
                  <a:gd name="T118" fmla="*/ 248 w 727"/>
                  <a:gd name="T119" fmla="*/ 31 h 6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727" h="691">
                    <a:moveTo>
                      <a:pt x="248" y="31"/>
                    </a:moveTo>
                    <a:lnTo>
                      <a:pt x="242" y="31"/>
                    </a:lnTo>
                    <a:lnTo>
                      <a:pt x="237" y="33"/>
                    </a:lnTo>
                    <a:lnTo>
                      <a:pt x="233" y="38"/>
                    </a:lnTo>
                    <a:lnTo>
                      <a:pt x="235" y="43"/>
                    </a:lnTo>
                    <a:lnTo>
                      <a:pt x="237" y="46"/>
                    </a:lnTo>
                    <a:lnTo>
                      <a:pt x="237" y="50"/>
                    </a:lnTo>
                    <a:lnTo>
                      <a:pt x="235" y="50"/>
                    </a:lnTo>
                    <a:lnTo>
                      <a:pt x="232" y="51"/>
                    </a:lnTo>
                    <a:lnTo>
                      <a:pt x="230" y="50"/>
                    </a:lnTo>
                    <a:lnTo>
                      <a:pt x="230" y="47"/>
                    </a:lnTo>
                    <a:lnTo>
                      <a:pt x="226" y="43"/>
                    </a:lnTo>
                    <a:lnTo>
                      <a:pt x="220" y="42"/>
                    </a:lnTo>
                    <a:lnTo>
                      <a:pt x="217" y="42"/>
                    </a:lnTo>
                    <a:lnTo>
                      <a:pt x="216" y="43"/>
                    </a:lnTo>
                    <a:lnTo>
                      <a:pt x="216" y="47"/>
                    </a:lnTo>
                    <a:lnTo>
                      <a:pt x="217" y="48"/>
                    </a:lnTo>
                    <a:lnTo>
                      <a:pt x="219" y="48"/>
                    </a:lnTo>
                    <a:lnTo>
                      <a:pt x="219" y="51"/>
                    </a:lnTo>
                    <a:lnTo>
                      <a:pt x="217" y="53"/>
                    </a:lnTo>
                    <a:lnTo>
                      <a:pt x="216" y="51"/>
                    </a:lnTo>
                    <a:lnTo>
                      <a:pt x="210" y="48"/>
                    </a:lnTo>
                    <a:lnTo>
                      <a:pt x="208" y="46"/>
                    </a:lnTo>
                    <a:lnTo>
                      <a:pt x="208" y="40"/>
                    </a:lnTo>
                    <a:lnTo>
                      <a:pt x="209" y="36"/>
                    </a:lnTo>
                    <a:lnTo>
                      <a:pt x="212" y="32"/>
                    </a:lnTo>
                    <a:lnTo>
                      <a:pt x="216" y="32"/>
                    </a:lnTo>
                    <a:lnTo>
                      <a:pt x="220" y="28"/>
                    </a:lnTo>
                    <a:lnTo>
                      <a:pt x="217" y="25"/>
                    </a:lnTo>
                    <a:lnTo>
                      <a:pt x="215" y="28"/>
                    </a:lnTo>
                    <a:lnTo>
                      <a:pt x="210" y="31"/>
                    </a:lnTo>
                    <a:lnTo>
                      <a:pt x="209" y="32"/>
                    </a:lnTo>
                    <a:lnTo>
                      <a:pt x="208" y="32"/>
                    </a:lnTo>
                    <a:lnTo>
                      <a:pt x="205" y="31"/>
                    </a:lnTo>
                    <a:lnTo>
                      <a:pt x="198" y="38"/>
                    </a:lnTo>
                    <a:lnTo>
                      <a:pt x="194" y="39"/>
                    </a:lnTo>
                    <a:lnTo>
                      <a:pt x="192" y="40"/>
                    </a:lnTo>
                    <a:lnTo>
                      <a:pt x="191" y="43"/>
                    </a:lnTo>
                    <a:lnTo>
                      <a:pt x="191" y="50"/>
                    </a:lnTo>
                    <a:lnTo>
                      <a:pt x="192" y="54"/>
                    </a:lnTo>
                    <a:lnTo>
                      <a:pt x="194" y="57"/>
                    </a:lnTo>
                    <a:lnTo>
                      <a:pt x="196" y="58"/>
                    </a:lnTo>
                    <a:lnTo>
                      <a:pt x="195" y="60"/>
                    </a:lnTo>
                    <a:lnTo>
                      <a:pt x="194" y="60"/>
                    </a:lnTo>
                    <a:lnTo>
                      <a:pt x="191" y="58"/>
                    </a:lnTo>
                    <a:lnTo>
                      <a:pt x="188" y="55"/>
                    </a:lnTo>
                    <a:lnTo>
                      <a:pt x="181" y="51"/>
                    </a:lnTo>
                    <a:lnTo>
                      <a:pt x="181" y="50"/>
                    </a:lnTo>
                    <a:lnTo>
                      <a:pt x="180" y="48"/>
                    </a:lnTo>
                    <a:lnTo>
                      <a:pt x="178" y="48"/>
                    </a:lnTo>
                    <a:lnTo>
                      <a:pt x="174" y="53"/>
                    </a:lnTo>
                    <a:lnTo>
                      <a:pt x="173" y="58"/>
                    </a:lnTo>
                    <a:lnTo>
                      <a:pt x="173" y="62"/>
                    </a:lnTo>
                    <a:lnTo>
                      <a:pt x="171" y="62"/>
                    </a:lnTo>
                    <a:lnTo>
                      <a:pt x="168" y="65"/>
                    </a:lnTo>
                    <a:lnTo>
                      <a:pt x="162" y="65"/>
                    </a:lnTo>
                    <a:lnTo>
                      <a:pt x="163" y="71"/>
                    </a:lnTo>
                    <a:lnTo>
                      <a:pt x="168" y="74"/>
                    </a:lnTo>
                    <a:lnTo>
                      <a:pt x="173" y="74"/>
                    </a:lnTo>
                    <a:lnTo>
                      <a:pt x="175" y="78"/>
                    </a:lnTo>
                    <a:lnTo>
                      <a:pt x="177" y="84"/>
                    </a:lnTo>
                    <a:lnTo>
                      <a:pt x="175" y="86"/>
                    </a:lnTo>
                    <a:lnTo>
                      <a:pt x="150" y="105"/>
                    </a:lnTo>
                    <a:lnTo>
                      <a:pt x="146" y="105"/>
                    </a:lnTo>
                    <a:lnTo>
                      <a:pt x="146" y="100"/>
                    </a:lnTo>
                    <a:lnTo>
                      <a:pt x="142" y="96"/>
                    </a:lnTo>
                    <a:lnTo>
                      <a:pt x="136" y="95"/>
                    </a:lnTo>
                    <a:lnTo>
                      <a:pt x="134" y="99"/>
                    </a:lnTo>
                    <a:lnTo>
                      <a:pt x="132" y="103"/>
                    </a:lnTo>
                    <a:lnTo>
                      <a:pt x="129" y="106"/>
                    </a:lnTo>
                    <a:lnTo>
                      <a:pt x="122" y="107"/>
                    </a:lnTo>
                    <a:lnTo>
                      <a:pt x="117" y="107"/>
                    </a:lnTo>
                    <a:lnTo>
                      <a:pt x="118" y="109"/>
                    </a:lnTo>
                    <a:lnTo>
                      <a:pt x="121" y="115"/>
                    </a:lnTo>
                    <a:lnTo>
                      <a:pt x="121" y="121"/>
                    </a:lnTo>
                    <a:lnTo>
                      <a:pt x="120" y="122"/>
                    </a:lnTo>
                    <a:lnTo>
                      <a:pt x="120" y="124"/>
                    </a:lnTo>
                    <a:lnTo>
                      <a:pt x="118" y="124"/>
                    </a:lnTo>
                    <a:lnTo>
                      <a:pt x="118" y="125"/>
                    </a:lnTo>
                    <a:lnTo>
                      <a:pt x="115" y="125"/>
                    </a:lnTo>
                    <a:lnTo>
                      <a:pt x="114" y="124"/>
                    </a:lnTo>
                    <a:lnTo>
                      <a:pt x="113" y="127"/>
                    </a:lnTo>
                    <a:lnTo>
                      <a:pt x="113" y="139"/>
                    </a:lnTo>
                    <a:lnTo>
                      <a:pt x="115" y="145"/>
                    </a:lnTo>
                    <a:lnTo>
                      <a:pt x="115" y="146"/>
                    </a:lnTo>
                    <a:lnTo>
                      <a:pt x="117" y="146"/>
                    </a:lnTo>
                    <a:lnTo>
                      <a:pt x="117" y="148"/>
                    </a:lnTo>
                    <a:lnTo>
                      <a:pt x="118" y="149"/>
                    </a:lnTo>
                    <a:lnTo>
                      <a:pt x="118" y="155"/>
                    </a:lnTo>
                    <a:lnTo>
                      <a:pt x="117" y="158"/>
                    </a:lnTo>
                    <a:lnTo>
                      <a:pt x="113" y="162"/>
                    </a:lnTo>
                    <a:lnTo>
                      <a:pt x="120" y="162"/>
                    </a:lnTo>
                    <a:lnTo>
                      <a:pt x="125" y="160"/>
                    </a:lnTo>
                    <a:lnTo>
                      <a:pt x="131" y="160"/>
                    </a:lnTo>
                    <a:lnTo>
                      <a:pt x="131" y="159"/>
                    </a:lnTo>
                    <a:lnTo>
                      <a:pt x="134" y="159"/>
                    </a:lnTo>
                    <a:lnTo>
                      <a:pt x="135" y="160"/>
                    </a:lnTo>
                    <a:lnTo>
                      <a:pt x="135" y="162"/>
                    </a:lnTo>
                    <a:lnTo>
                      <a:pt x="136" y="162"/>
                    </a:lnTo>
                    <a:lnTo>
                      <a:pt x="136" y="163"/>
                    </a:lnTo>
                    <a:lnTo>
                      <a:pt x="138" y="165"/>
                    </a:lnTo>
                    <a:lnTo>
                      <a:pt x="138" y="169"/>
                    </a:lnTo>
                    <a:lnTo>
                      <a:pt x="139" y="172"/>
                    </a:lnTo>
                    <a:lnTo>
                      <a:pt x="139" y="173"/>
                    </a:lnTo>
                    <a:lnTo>
                      <a:pt x="145" y="180"/>
                    </a:lnTo>
                    <a:lnTo>
                      <a:pt x="149" y="182"/>
                    </a:lnTo>
                    <a:lnTo>
                      <a:pt x="149" y="188"/>
                    </a:lnTo>
                    <a:lnTo>
                      <a:pt x="148" y="197"/>
                    </a:lnTo>
                    <a:lnTo>
                      <a:pt x="142" y="216"/>
                    </a:lnTo>
                    <a:lnTo>
                      <a:pt x="139" y="219"/>
                    </a:lnTo>
                    <a:lnTo>
                      <a:pt x="136" y="216"/>
                    </a:lnTo>
                    <a:lnTo>
                      <a:pt x="132" y="213"/>
                    </a:lnTo>
                    <a:lnTo>
                      <a:pt x="129" y="213"/>
                    </a:lnTo>
                    <a:lnTo>
                      <a:pt x="129" y="215"/>
                    </a:lnTo>
                    <a:lnTo>
                      <a:pt x="131" y="216"/>
                    </a:lnTo>
                    <a:lnTo>
                      <a:pt x="129" y="216"/>
                    </a:lnTo>
                    <a:lnTo>
                      <a:pt x="128" y="219"/>
                    </a:lnTo>
                    <a:lnTo>
                      <a:pt x="120" y="223"/>
                    </a:lnTo>
                    <a:lnTo>
                      <a:pt x="118" y="225"/>
                    </a:lnTo>
                    <a:lnTo>
                      <a:pt x="113" y="225"/>
                    </a:lnTo>
                    <a:lnTo>
                      <a:pt x="104" y="233"/>
                    </a:lnTo>
                    <a:lnTo>
                      <a:pt x="104" y="237"/>
                    </a:lnTo>
                    <a:lnTo>
                      <a:pt x="107" y="240"/>
                    </a:lnTo>
                    <a:lnTo>
                      <a:pt x="107" y="248"/>
                    </a:lnTo>
                    <a:lnTo>
                      <a:pt x="106" y="252"/>
                    </a:lnTo>
                    <a:lnTo>
                      <a:pt x="106" y="273"/>
                    </a:lnTo>
                    <a:lnTo>
                      <a:pt x="103" y="279"/>
                    </a:lnTo>
                    <a:lnTo>
                      <a:pt x="103" y="286"/>
                    </a:lnTo>
                    <a:lnTo>
                      <a:pt x="108" y="287"/>
                    </a:lnTo>
                    <a:lnTo>
                      <a:pt x="114" y="290"/>
                    </a:lnTo>
                    <a:lnTo>
                      <a:pt x="117" y="290"/>
                    </a:lnTo>
                    <a:lnTo>
                      <a:pt x="118" y="292"/>
                    </a:lnTo>
                    <a:lnTo>
                      <a:pt x="118" y="293"/>
                    </a:lnTo>
                    <a:lnTo>
                      <a:pt x="120" y="297"/>
                    </a:lnTo>
                    <a:lnTo>
                      <a:pt x="120" y="299"/>
                    </a:lnTo>
                    <a:lnTo>
                      <a:pt x="118" y="299"/>
                    </a:lnTo>
                    <a:lnTo>
                      <a:pt x="118" y="300"/>
                    </a:lnTo>
                    <a:lnTo>
                      <a:pt x="115" y="306"/>
                    </a:lnTo>
                    <a:lnTo>
                      <a:pt x="114" y="307"/>
                    </a:lnTo>
                    <a:lnTo>
                      <a:pt x="113" y="310"/>
                    </a:lnTo>
                    <a:lnTo>
                      <a:pt x="111" y="311"/>
                    </a:lnTo>
                    <a:lnTo>
                      <a:pt x="108" y="314"/>
                    </a:lnTo>
                    <a:lnTo>
                      <a:pt x="103" y="319"/>
                    </a:lnTo>
                    <a:lnTo>
                      <a:pt x="97" y="319"/>
                    </a:lnTo>
                    <a:lnTo>
                      <a:pt x="95" y="318"/>
                    </a:lnTo>
                    <a:lnTo>
                      <a:pt x="86" y="319"/>
                    </a:lnTo>
                    <a:lnTo>
                      <a:pt x="74" y="319"/>
                    </a:lnTo>
                    <a:lnTo>
                      <a:pt x="67" y="318"/>
                    </a:lnTo>
                    <a:lnTo>
                      <a:pt x="62" y="314"/>
                    </a:lnTo>
                    <a:lnTo>
                      <a:pt x="62" y="311"/>
                    </a:lnTo>
                    <a:lnTo>
                      <a:pt x="61" y="300"/>
                    </a:lnTo>
                    <a:lnTo>
                      <a:pt x="61" y="294"/>
                    </a:lnTo>
                    <a:lnTo>
                      <a:pt x="53" y="286"/>
                    </a:lnTo>
                    <a:lnTo>
                      <a:pt x="38" y="292"/>
                    </a:lnTo>
                    <a:lnTo>
                      <a:pt x="36" y="294"/>
                    </a:lnTo>
                    <a:lnTo>
                      <a:pt x="36" y="304"/>
                    </a:lnTo>
                    <a:lnTo>
                      <a:pt x="32" y="310"/>
                    </a:lnTo>
                    <a:lnTo>
                      <a:pt x="28" y="315"/>
                    </a:lnTo>
                    <a:lnTo>
                      <a:pt x="26" y="315"/>
                    </a:lnTo>
                    <a:lnTo>
                      <a:pt x="23" y="317"/>
                    </a:lnTo>
                    <a:lnTo>
                      <a:pt x="15" y="322"/>
                    </a:lnTo>
                    <a:lnTo>
                      <a:pt x="11" y="329"/>
                    </a:lnTo>
                    <a:lnTo>
                      <a:pt x="8" y="331"/>
                    </a:lnTo>
                    <a:lnTo>
                      <a:pt x="8" y="332"/>
                    </a:lnTo>
                    <a:lnTo>
                      <a:pt x="7" y="332"/>
                    </a:lnTo>
                    <a:lnTo>
                      <a:pt x="7" y="333"/>
                    </a:lnTo>
                    <a:lnTo>
                      <a:pt x="5" y="338"/>
                    </a:lnTo>
                    <a:lnTo>
                      <a:pt x="1" y="340"/>
                    </a:lnTo>
                    <a:lnTo>
                      <a:pt x="0" y="349"/>
                    </a:lnTo>
                    <a:lnTo>
                      <a:pt x="4" y="377"/>
                    </a:lnTo>
                    <a:lnTo>
                      <a:pt x="4" y="382"/>
                    </a:lnTo>
                    <a:lnTo>
                      <a:pt x="5" y="389"/>
                    </a:lnTo>
                    <a:lnTo>
                      <a:pt x="5" y="403"/>
                    </a:lnTo>
                    <a:lnTo>
                      <a:pt x="7" y="406"/>
                    </a:lnTo>
                    <a:lnTo>
                      <a:pt x="7" y="407"/>
                    </a:lnTo>
                    <a:lnTo>
                      <a:pt x="9" y="419"/>
                    </a:lnTo>
                    <a:lnTo>
                      <a:pt x="11" y="419"/>
                    </a:lnTo>
                    <a:lnTo>
                      <a:pt x="11" y="420"/>
                    </a:lnTo>
                    <a:lnTo>
                      <a:pt x="18" y="420"/>
                    </a:lnTo>
                    <a:lnTo>
                      <a:pt x="21" y="417"/>
                    </a:lnTo>
                    <a:lnTo>
                      <a:pt x="23" y="417"/>
                    </a:lnTo>
                    <a:lnTo>
                      <a:pt x="23" y="420"/>
                    </a:lnTo>
                    <a:lnTo>
                      <a:pt x="22" y="423"/>
                    </a:lnTo>
                    <a:lnTo>
                      <a:pt x="22" y="427"/>
                    </a:lnTo>
                    <a:lnTo>
                      <a:pt x="18" y="444"/>
                    </a:lnTo>
                    <a:lnTo>
                      <a:pt x="23" y="451"/>
                    </a:lnTo>
                    <a:lnTo>
                      <a:pt x="23" y="452"/>
                    </a:lnTo>
                    <a:lnTo>
                      <a:pt x="25" y="453"/>
                    </a:lnTo>
                    <a:lnTo>
                      <a:pt x="29" y="459"/>
                    </a:lnTo>
                    <a:lnTo>
                      <a:pt x="46" y="459"/>
                    </a:lnTo>
                    <a:lnTo>
                      <a:pt x="60" y="466"/>
                    </a:lnTo>
                    <a:lnTo>
                      <a:pt x="64" y="470"/>
                    </a:lnTo>
                    <a:lnTo>
                      <a:pt x="64" y="472"/>
                    </a:lnTo>
                    <a:lnTo>
                      <a:pt x="65" y="473"/>
                    </a:lnTo>
                    <a:lnTo>
                      <a:pt x="67" y="473"/>
                    </a:lnTo>
                    <a:lnTo>
                      <a:pt x="68" y="472"/>
                    </a:lnTo>
                    <a:lnTo>
                      <a:pt x="71" y="472"/>
                    </a:lnTo>
                    <a:lnTo>
                      <a:pt x="71" y="470"/>
                    </a:lnTo>
                    <a:lnTo>
                      <a:pt x="72" y="470"/>
                    </a:lnTo>
                    <a:lnTo>
                      <a:pt x="72" y="469"/>
                    </a:lnTo>
                    <a:lnTo>
                      <a:pt x="79" y="480"/>
                    </a:lnTo>
                    <a:lnTo>
                      <a:pt x="82" y="491"/>
                    </a:lnTo>
                    <a:lnTo>
                      <a:pt x="76" y="503"/>
                    </a:lnTo>
                    <a:lnTo>
                      <a:pt x="71" y="508"/>
                    </a:lnTo>
                    <a:lnTo>
                      <a:pt x="64" y="511"/>
                    </a:lnTo>
                    <a:lnTo>
                      <a:pt x="64" y="513"/>
                    </a:lnTo>
                    <a:lnTo>
                      <a:pt x="62" y="515"/>
                    </a:lnTo>
                    <a:lnTo>
                      <a:pt x="62" y="518"/>
                    </a:lnTo>
                    <a:lnTo>
                      <a:pt x="64" y="520"/>
                    </a:lnTo>
                    <a:lnTo>
                      <a:pt x="68" y="525"/>
                    </a:lnTo>
                    <a:lnTo>
                      <a:pt x="71" y="525"/>
                    </a:lnTo>
                    <a:lnTo>
                      <a:pt x="81" y="527"/>
                    </a:lnTo>
                    <a:lnTo>
                      <a:pt x="96" y="525"/>
                    </a:lnTo>
                    <a:lnTo>
                      <a:pt x="111" y="543"/>
                    </a:lnTo>
                    <a:lnTo>
                      <a:pt x="114" y="553"/>
                    </a:lnTo>
                    <a:lnTo>
                      <a:pt x="129" y="558"/>
                    </a:lnTo>
                    <a:lnTo>
                      <a:pt x="131" y="558"/>
                    </a:lnTo>
                    <a:lnTo>
                      <a:pt x="131" y="560"/>
                    </a:lnTo>
                    <a:lnTo>
                      <a:pt x="113" y="571"/>
                    </a:lnTo>
                    <a:lnTo>
                      <a:pt x="81" y="604"/>
                    </a:lnTo>
                    <a:lnTo>
                      <a:pt x="75" y="613"/>
                    </a:lnTo>
                    <a:lnTo>
                      <a:pt x="58" y="624"/>
                    </a:lnTo>
                    <a:lnTo>
                      <a:pt x="55" y="624"/>
                    </a:lnTo>
                    <a:lnTo>
                      <a:pt x="50" y="627"/>
                    </a:lnTo>
                    <a:lnTo>
                      <a:pt x="48" y="627"/>
                    </a:lnTo>
                    <a:lnTo>
                      <a:pt x="47" y="628"/>
                    </a:lnTo>
                    <a:lnTo>
                      <a:pt x="47" y="637"/>
                    </a:lnTo>
                    <a:lnTo>
                      <a:pt x="48" y="652"/>
                    </a:lnTo>
                    <a:lnTo>
                      <a:pt x="48" y="659"/>
                    </a:lnTo>
                    <a:lnTo>
                      <a:pt x="50" y="664"/>
                    </a:lnTo>
                    <a:lnTo>
                      <a:pt x="53" y="670"/>
                    </a:lnTo>
                    <a:lnTo>
                      <a:pt x="50" y="673"/>
                    </a:lnTo>
                    <a:lnTo>
                      <a:pt x="50" y="674"/>
                    </a:lnTo>
                    <a:lnTo>
                      <a:pt x="62" y="685"/>
                    </a:lnTo>
                    <a:lnTo>
                      <a:pt x="69" y="687"/>
                    </a:lnTo>
                    <a:lnTo>
                      <a:pt x="72" y="690"/>
                    </a:lnTo>
                    <a:lnTo>
                      <a:pt x="78" y="691"/>
                    </a:lnTo>
                    <a:lnTo>
                      <a:pt x="89" y="687"/>
                    </a:lnTo>
                    <a:lnTo>
                      <a:pt x="95" y="687"/>
                    </a:lnTo>
                    <a:lnTo>
                      <a:pt x="99" y="681"/>
                    </a:lnTo>
                    <a:lnTo>
                      <a:pt x="104" y="677"/>
                    </a:lnTo>
                    <a:lnTo>
                      <a:pt x="103" y="673"/>
                    </a:lnTo>
                    <a:lnTo>
                      <a:pt x="97" y="671"/>
                    </a:lnTo>
                    <a:lnTo>
                      <a:pt x="96" y="671"/>
                    </a:lnTo>
                    <a:lnTo>
                      <a:pt x="96" y="670"/>
                    </a:lnTo>
                    <a:lnTo>
                      <a:pt x="110" y="670"/>
                    </a:lnTo>
                    <a:lnTo>
                      <a:pt x="115" y="671"/>
                    </a:lnTo>
                    <a:lnTo>
                      <a:pt x="118" y="674"/>
                    </a:lnTo>
                    <a:lnTo>
                      <a:pt x="124" y="677"/>
                    </a:lnTo>
                    <a:lnTo>
                      <a:pt x="129" y="681"/>
                    </a:lnTo>
                    <a:lnTo>
                      <a:pt x="139" y="676"/>
                    </a:lnTo>
                    <a:lnTo>
                      <a:pt x="173" y="666"/>
                    </a:lnTo>
                    <a:lnTo>
                      <a:pt x="177" y="666"/>
                    </a:lnTo>
                    <a:lnTo>
                      <a:pt x="178" y="664"/>
                    </a:lnTo>
                    <a:lnTo>
                      <a:pt x="180" y="666"/>
                    </a:lnTo>
                    <a:lnTo>
                      <a:pt x="180" y="667"/>
                    </a:lnTo>
                    <a:lnTo>
                      <a:pt x="187" y="671"/>
                    </a:lnTo>
                    <a:lnTo>
                      <a:pt x="192" y="673"/>
                    </a:lnTo>
                    <a:lnTo>
                      <a:pt x="194" y="673"/>
                    </a:lnTo>
                    <a:lnTo>
                      <a:pt x="194" y="663"/>
                    </a:lnTo>
                    <a:lnTo>
                      <a:pt x="195" y="662"/>
                    </a:lnTo>
                    <a:lnTo>
                      <a:pt x="199" y="655"/>
                    </a:lnTo>
                    <a:lnTo>
                      <a:pt x="201" y="655"/>
                    </a:lnTo>
                    <a:lnTo>
                      <a:pt x="206" y="653"/>
                    </a:lnTo>
                    <a:lnTo>
                      <a:pt x="206" y="655"/>
                    </a:lnTo>
                    <a:lnTo>
                      <a:pt x="208" y="655"/>
                    </a:lnTo>
                    <a:lnTo>
                      <a:pt x="209" y="656"/>
                    </a:lnTo>
                    <a:lnTo>
                      <a:pt x="215" y="660"/>
                    </a:lnTo>
                    <a:lnTo>
                      <a:pt x="217" y="662"/>
                    </a:lnTo>
                    <a:lnTo>
                      <a:pt x="222" y="660"/>
                    </a:lnTo>
                    <a:lnTo>
                      <a:pt x="226" y="660"/>
                    </a:lnTo>
                    <a:lnTo>
                      <a:pt x="227" y="659"/>
                    </a:lnTo>
                    <a:lnTo>
                      <a:pt x="237" y="649"/>
                    </a:lnTo>
                    <a:lnTo>
                      <a:pt x="265" y="637"/>
                    </a:lnTo>
                    <a:lnTo>
                      <a:pt x="266" y="637"/>
                    </a:lnTo>
                    <a:lnTo>
                      <a:pt x="265" y="621"/>
                    </a:lnTo>
                    <a:lnTo>
                      <a:pt x="268" y="611"/>
                    </a:lnTo>
                    <a:lnTo>
                      <a:pt x="268" y="610"/>
                    </a:lnTo>
                    <a:lnTo>
                      <a:pt x="269" y="609"/>
                    </a:lnTo>
                    <a:lnTo>
                      <a:pt x="292" y="607"/>
                    </a:lnTo>
                    <a:lnTo>
                      <a:pt x="292" y="606"/>
                    </a:lnTo>
                    <a:lnTo>
                      <a:pt x="304" y="583"/>
                    </a:lnTo>
                    <a:lnTo>
                      <a:pt x="304" y="578"/>
                    </a:lnTo>
                    <a:lnTo>
                      <a:pt x="302" y="572"/>
                    </a:lnTo>
                    <a:lnTo>
                      <a:pt x="301" y="554"/>
                    </a:lnTo>
                    <a:lnTo>
                      <a:pt x="302" y="547"/>
                    </a:lnTo>
                    <a:lnTo>
                      <a:pt x="302" y="533"/>
                    </a:lnTo>
                    <a:lnTo>
                      <a:pt x="294" y="522"/>
                    </a:lnTo>
                    <a:lnTo>
                      <a:pt x="293" y="522"/>
                    </a:lnTo>
                    <a:lnTo>
                      <a:pt x="294" y="520"/>
                    </a:lnTo>
                    <a:lnTo>
                      <a:pt x="307" y="515"/>
                    </a:lnTo>
                    <a:lnTo>
                      <a:pt x="311" y="513"/>
                    </a:lnTo>
                    <a:lnTo>
                      <a:pt x="311" y="511"/>
                    </a:lnTo>
                    <a:lnTo>
                      <a:pt x="312" y="511"/>
                    </a:lnTo>
                    <a:lnTo>
                      <a:pt x="312" y="513"/>
                    </a:lnTo>
                    <a:lnTo>
                      <a:pt x="314" y="513"/>
                    </a:lnTo>
                    <a:lnTo>
                      <a:pt x="315" y="511"/>
                    </a:lnTo>
                    <a:lnTo>
                      <a:pt x="316" y="511"/>
                    </a:lnTo>
                    <a:lnTo>
                      <a:pt x="318" y="505"/>
                    </a:lnTo>
                    <a:lnTo>
                      <a:pt x="318" y="504"/>
                    </a:lnTo>
                    <a:lnTo>
                      <a:pt x="323" y="490"/>
                    </a:lnTo>
                    <a:lnTo>
                      <a:pt x="330" y="445"/>
                    </a:lnTo>
                    <a:lnTo>
                      <a:pt x="335" y="443"/>
                    </a:lnTo>
                    <a:lnTo>
                      <a:pt x="338" y="443"/>
                    </a:lnTo>
                    <a:lnTo>
                      <a:pt x="343" y="441"/>
                    </a:lnTo>
                    <a:lnTo>
                      <a:pt x="347" y="438"/>
                    </a:lnTo>
                    <a:lnTo>
                      <a:pt x="364" y="440"/>
                    </a:lnTo>
                    <a:lnTo>
                      <a:pt x="372" y="443"/>
                    </a:lnTo>
                    <a:lnTo>
                      <a:pt x="378" y="440"/>
                    </a:lnTo>
                    <a:lnTo>
                      <a:pt x="379" y="438"/>
                    </a:lnTo>
                    <a:lnTo>
                      <a:pt x="386" y="424"/>
                    </a:lnTo>
                    <a:lnTo>
                      <a:pt x="388" y="424"/>
                    </a:lnTo>
                    <a:lnTo>
                      <a:pt x="388" y="422"/>
                    </a:lnTo>
                    <a:lnTo>
                      <a:pt x="390" y="406"/>
                    </a:lnTo>
                    <a:lnTo>
                      <a:pt x="390" y="402"/>
                    </a:lnTo>
                    <a:lnTo>
                      <a:pt x="392" y="388"/>
                    </a:lnTo>
                    <a:lnTo>
                      <a:pt x="398" y="373"/>
                    </a:lnTo>
                    <a:lnTo>
                      <a:pt x="407" y="371"/>
                    </a:lnTo>
                    <a:lnTo>
                      <a:pt x="417" y="371"/>
                    </a:lnTo>
                    <a:lnTo>
                      <a:pt x="424" y="367"/>
                    </a:lnTo>
                    <a:lnTo>
                      <a:pt x="434" y="360"/>
                    </a:lnTo>
                    <a:lnTo>
                      <a:pt x="439" y="354"/>
                    </a:lnTo>
                    <a:lnTo>
                      <a:pt x="439" y="353"/>
                    </a:lnTo>
                    <a:lnTo>
                      <a:pt x="441" y="352"/>
                    </a:lnTo>
                    <a:lnTo>
                      <a:pt x="441" y="349"/>
                    </a:lnTo>
                    <a:lnTo>
                      <a:pt x="448" y="345"/>
                    </a:lnTo>
                    <a:lnTo>
                      <a:pt x="451" y="345"/>
                    </a:lnTo>
                    <a:lnTo>
                      <a:pt x="455" y="353"/>
                    </a:lnTo>
                    <a:lnTo>
                      <a:pt x="460" y="357"/>
                    </a:lnTo>
                    <a:lnTo>
                      <a:pt x="465" y="362"/>
                    </a:lnTo>
                    <a:lnTo>
                      <a:pt x="470" y="362"/>
                    </a:lnTo>
                    <a:lnTo>
                      <a:pt x="476" y="364"/>
                    </a:lnTo>
                    <a:lnTo>
                      <a:pt x="480" y="367"/>
                    </a:lnTo>
                    <a:lnTo>
                      <a:pt x="488" y="381"/>
                    </a:lnTo>
                    <a:lnTo>
                      <a:pt x="497" y="382"/>
                    </a:lnTo>
                    <a:lnTo>
                      <a:pt x="501" y="382"/>
                    </a:lnTo>
                    <a:lnTo>
                      <a:pt x="501" y="378"/>
                    </a:lnTo>
                    <a:lnTo>
                      <a:pt x="503" y="374"/>
                    </a:lnTo>
                    <a:lnTo>
                      <a:pt x="508" y="370"/>
                    </a:lnTo>
                    <a:lnTo>
                      <a:pt x="511" y="363"/>
                    </a:lnTo>
                    <a:lnTo>
                      <a:pt x="511" y="347"/>
                    </a:lnTo>
                    <a:lnTo>
                      <a:pt x="512" y="343"/>
                    </a:lnTo>
                    <a:lnTo>
                      <a:pt x="513" y="342"/>
                    </a:lnTo>
                    <a:lnTo>
                      <a:pt x="511" y="333"/>
                    </a:lnTo>
                    <a:lnTo>
                      <a:pt x="508" y="331"/>
                    </a:lnTo>
                    <a:lnTo>
                      <a:pt x="502" y="328"/>
                    </a:lnTo>
                    <a:lnTo>
                      <a:pt x="501" y="326"/>
                    </a:lnTo>
                    <a:lnTo>
                      <a:pt x="501" y="325"/>
                    </a:lnTo>
                    <a:lnTo>
                      <a:pt x="495" y="321"/>
                    </a:lnTo>
                    <a:lnTo>
                      <a:pt x="493" y="317"/>
                    </a:lnTo>
                    <a:lnTo>
                      <a:pt x="495" y="309"/>
                    </a:lnTo>
                    <a:lnTo>
                      <a:pt x="497" y="307"/>
                    </a:lnTo>
                    <a:lnTo>
                      <a:pt x="501" y="307"/>
                    </a:lnTo>
                    <a:lnTo>
                      <a:pt x="501" y="309"/>
                    </a:lnTo>
                    <a:lnTo>
                      <a:pt x="503" y="310"/>
                    </a:lnTo>
                    <a:lnTo>
                      <a:pt x="506" y="314"/>
                    </a:lnTo>
                    <a:lnTo>
                      <a:pt x="508" y="314"/>
                    </a:lnTo>
                    <a:lnTo>
                      <a:pt x="508" y="315"/>
                    </a:lnTo>
                    <a:lnTo>
                      <a:pt x="511" y="315"/>
                    </a:lnTo>
                    <a:lnTo>
                      <a:pt x="516" y="311"/>
                    </a:lnTo>
                    <a:lnTo>
                      <a:pt x="527" y="307"/>
                    </a:lnTo>
                    <a:lnTo>
                      <a:pt x="530" y="304"/>
                    </a:lnTo>
                    <a:lnTo>
                      <a:pt x="530" y="303"/>
                    </a:lnTo>
                    <a:lnTo>
                      <a:pt x="525" y="297"/>
                    </a:lnTo>
                    <a:lnTo>
                      <a:pt x="525" y="296"/>
                    </a:lnTo>
                    <a:lnTo>
                      <a:pt x="523" y="294"/>
                    </a:lnTo>
                    <a:lnTo>
                      <a:pt x="522" y="292"/>
                    </a:lnTo>
                    <a:lnTo>
                      <a:pt x="522" y="289"/>
                    </a:lnTo>
                    <a:lnTo>
                      <a:pt x="520" y="286"/>
                    </a:lnTo>
                    <a:lnTo>
                      <a:pt x="539" y="266"/>
                    </a:lnTo>
                    <a:lnTo>
                      <a:pt x="541" y="257"/>
                    </a:lnTo>
                    <a:lnTo>
                      <a:pt x="548" y="248"/>
                    </a:lnTo>
                    <a:lnTo>
                      <a:pt x="550" y="247"/>
                    </a:lnTo>
                    <a:lnTo>
                      <a:pt x="550" y="244"/>
                    </a:lnTo>
                    <a:lnTo>
                      <a:pt x="554" y="244"/>
                    </a:lnTo>
                    <a:lnTo>
                      <a:pt x="555" y="247"/>
                    </a:lnTo>
                    <a:lnTo>
                      <a:pt x="557" y="247"/>
                    </a:lnTo>
                    <a:lnTo>
                      <a:pt x="561" y="244"/>
                    </a:lnTo>
                    <a:lnTo>
                      <a:pt x="564" y="243"/>
                    </a:lnTo>
                    <a:lnTo>
                      <a:pt x="568" y="240"/>
                    </a:lnTo>
                    <a:lnTo>
                      <a:pt x="569" y="234"/>
                    </a:lnTo>
                    <a:lnTo>
                      <a:pt x="576" y="225"/>
                    </a:lnTo>
                    <a:lnTo>
                      <a:pt x="578" y="223"/>
                    </a:lnTo>
                    <a:lnTo>
                      <a:pt x="582" y="229"/>
                    </a:lnTo>
                    <a:lnTo>
                      <a:pt x="585" y="232"/>
                    </a:lnTo>
                    <a:lnTo>
                      <a:pt x="599" y="233"/>
                    </a:lnTo>
                    <a:lnTo>
                      <a:pt x="617" y="237"/>
                    </a:lnTo>
                    <a:lnTo>
                      <a:pt x="621" y="237"/>
                    </a:lnTo>
                    <a:lnTo>
                      <a:pt x="624" y="239"/>
                    </a:lnTo>
                    <a:lnTo>
                      <a:pt x="627" y="236"/>
                    </a:lnTo>
                    <a:lnTo>
                      <a:pt x="627" y="232"/>
                    </a:lnTo>
                    <a:lnTo>
                      <a:pt x="640" y="218"/>
                    </a:lnTo>
                    <a:lnTo>
                      <a:pt x="646" y="218"/>
                    </a:lnTo>
                    <a:lnTo>
                      <a:pt x="649" y="216"/>
                    </a:lnTo>
                    <a:lnTo>
                      <a:pt x="659" y="208"/>
                    </a:lnTo>
                    <a:lnTo>
                      <a:pt x="659" y="204"/>
                    </a:lnTo>
                    <a:lnTo>
                      <a:pt x="656" y="202"/>
                    </a:lnTo>
                    <a:lnTo>
                      <a:pt x="654" y="201"/>
                    </a:lnTo>
                    <a:lnTo>
                      <a:pt x="654" y="197"/>
                    </a:lnTo>
                    <a:lnTo>
                      <a:pt x="657" y="197"/>
                    </a:lnTo>
                    <a:lnTo>
                      <a:pt x="657" y="195"/>
                    </a:lnTo>
                    <a:lnTo>
                      <a:pt x="659" y="194"/>
                    </a:lnTo>
                    <a:lnTo>
                      <a:pt x="659" y="184"/>
                    </a:lnTo>
                    <a:lnTo>
                      <a:pt x="661" y="177"/>
                    </a:lnTo>
                    <a:lnTo>
                      <a:pt x="666" y="174"/>
                    </a:lnTo>
                    <a:lnTo>
                      <a:pt x="667" y="174"/>
                    </a:lnTo>
                    <a:lnTo>
                      <a:pt x="675" y="166"/>
                    </a:lnTo>
                    <a:lnTo>
                      <a:pt x="684" y="163"/>
                    </a:lnTo>
                    <a:lnTo>
                      <a:pt x="687" y="151"/>
                    </a:lnTo>
                    <a:lnTo>
                      <a:pt x="690" y="145"/>
                    </a:lnTo>
                    <a:lnTo>
                      <a:pt x="691" y="144"/>
                    </a:lnTo>
                    <a:lnTo>
                      <a:pt x="691" y="141"/>
                    </a:lnTo>
                    <a:lnTo>
                      <a:pt x="690" y="141"/>
                    </a:lnTo>
                    <a:lnTo>
                      <a:pt x="690" y="138"/>
                    </a:lnTo>
                    <a:lnTo>
                      <a:pt x="688" y="138"/>
                    </a:lnTo>
                    <a:lnTo>
                      <a:pt x="688" y="132"/>
                    </a:lnTo>
                    <a:lnTo>
                      <a:pt x="691" y="125"/>
                    </a:lnTo>
                    <a:lnTo>
                      <a:pt x="698" y="118"/>
                    </a:lnTo>
                    <a:lnTo>
                      <a:pt x="705" y="109"/>
                    </a:lnTo>
                    <a:lnTo>
                      <a:pt x="710" y="93"/>
                    </a:lnTo>
                    <a:lnTo>
                      <a:pt x="710" y="88"/>
                    </a:lnTo>
                    <a:lnTo>
                      <a:pt x="712" y="86"/>
                    </a:lnTo>
                    <a:lnTo>
                      <a:pt x="712" y="85"/>
                    </a:lnTo>
                    <a:lnTo>
                      <a:pt x="716" y="84"/>
                    </a:lnTo>
                    <a:lnTo>
                      <a:pt x="719" y="85"/>
                    </a:lnTo>
                    <a:lnTo>
                      <a:pt x="721" y="85"/>
                    </a:lnTo>
                    <a:lnTo>
                      <a:pt x="724" y="84"/>
                    </a:lnTo>
                    <a:lnTo>
                      <a:pt x="726" y="82"/>
                    </a:lnTo>
                    <a:lnTo>
                      <a:pt x="726" y="81"/>
                    </a:lnTo>
                    <a:lnTo>
                      <a:pt x="727" y="77"/>
                    </a:lnTo>
                    <a:lnTo>
                      <a:pt x="723" y="77"/>
                    </a:lnTo>
                    <a:lnTo>
                      <a:pt x="721" y="79"/>
                    </a:lnTo>
                    <a:lnTo>
                      <a:pt x="719" y="81"/>
                    </a:lnTo>
                    <a:lnTo>
                      <a:pt x="716" y="81"/>
                    </a:lnTo>
                    <a:lnTo>
                      <a:pt x="710" y="78"/>
                    </a:lnTo>
                    <a:lnTo>
                      <a:pt x="706" y="77"/>
                    </a:lnTo>
                    <a:lnTo>
                      <a:pt x="700" y="77"/>
                    </a:lnTo>
                    <a:lnTo>
                      <a:pt x="695" y="78"/>
                    </a:lnTo>
                    <a:lnTo>
                      <a:pt x="694" y="79"/>
                    </a:lnTo>
                    <a:lnTo>
                      <a:pt x="692" y="78"/>
                    </a:lnTo>
                    <a:lnTo>
                      <a:pt x="694" y="78"/>
                    </a:lnTo>
                    <a:lnTo>
                      <a:pt x="702" y="71"/>
                    </a:lnTo>
                    <a:lnTo>
                      <a:pt x="710" y="57"/>
                    </a:lnTo>
                    <a:lnTo>
                      <a:pt x="713" y="47"/>
                    </a:lnTo>
                    <a:lnTo>
                      <a:pt x="710" y="36"/>
                    </a:lnTo>
                    <a:lnTo>
                      <a:pt x="705" y="28"/>
                    </a:lnTo>
                    <a:lnTo>
                      <a:pt x="705" y="25"/>
                    </a:lnTo>
                    <a:lnTo>
                      <a:pt x="706" y="25"/>
                    </a:lnTo>
                    <a:lnTo>
                      <a:pt x="712" y="21"/>
                    </a:lnTo>
                    <a:lnTo>
                      <a:pt x="714" y="21"/>
                    </a:lnTo>
                    <a:lnTo>
                      <a:pt x="720" y="26"/>
                    </a:lnTo>
                    <a:lnTo>
                      <a:pt x="721" y="31"/>
                    </a:lnTo>
                    <a:lnTo>
                      <a:pt x="721" y="32"/>
                    </a:lnTo>
                    <a:lnTo>
                      <a:pt x="723" y="33"/>
                    </a:lnTo>
                    <a:lnTo>
                      <a:pt x="724" y="33"/>
                    </a:lnTo>
                    <a:lnTo>
                      <a:pt x="724" y="32"/>
                    </a:lnTo>
                    <a:lnTo>
                      <a:pt x="726" y="32"/>
                    </a:lnTo>
                    <a:lnTo>
                      <a:pt x="724" y="31"/>
                    </a:lnTo>
                    <a:lnTo>
                      <a:pt x="724" y="29"/>
                    </a:lnTo>
                    <a:lnTo>
                      <a:pt x="723" y="28"/>
                    </a:lnTo>
                    <a:lnTo>
                      <a:pt x="721" y="24"/>
                    </a:lnTo>
                    <a:lnTo>
                      <a:pt x="717" y="17"/>
                    </a:lnTo>
                    <a:lnTo>
                      <a:pt x="713" y="15"/>
                    </a:lnTo>
                    <a:lnTo>
                      <a:pt x="698" y="15"/>
                    </a:lnTo>
                    <a:lnTo>
                      <a:pt x="698" y="14"/>
                    </a:lnTo>
                    <a:lnTo>
                      <a:pt x="695" y="14"/>
                    </a:lnTo>
                    <a:lnTo>
                      <a:pt x="695" y="12"/>
                    </a:lnTo>
                    <a:lnTo>
                      <a:pt x="694" y="14"/>
                    </a:lnTo>
                    <a:lnTo>
                      <a:pt x="690" y="15"/>
                    </a:lnTo>
                    <a:lnTo>
                      <a:pt x="685" y="15"/>
                    </a:lnTo>
                    <a:lnTo>
                      <a:pt x="684" y="14"/>
                    </a:lnTo>
                    <a:lnTo>
                      <a:pt x="681" y="12"/>
                    </a:lnTo>
                    <a:lnTo>
                      <a:pt x="675" y="14"/>
                    </a:lnTo>
                    <a:lnTo>
                      <a:pt x="673" y="15"/>
                    </a:lnTo>
                    <a:lnTo>
                      <a:pt x="671" y="17"/>
                    </a:lnTo>
                    <a:lnTo>
                      <a:pt x="670" y="17"/>
                    </a:lnTo>
                    <a:lnTo>
                      <a:pt x="667" y="14"/>
                    </a:lnTo>
                    <a:lnTo>
                      <a:pt x="664" y="14"/>
                    </a:lnTo>
                    <a:lnTo>
                      <a:pt x="663" y="15"/>
                    </a:lnTo>
                    <a:lnTo>
                      <a:pt x="661" y="15"/>
                    </a:lnTo>
                    <a:lnTo>
                      <a:pt x="660" y="17"/>
                    </a:lnTo>
                    <a:lnTo>
                      <a:pt x="660" y="18"/>
                    </a:lnTo>
                    <a:lnTo>
                      <a:pt x="659" y="19"/>
                    </a:lnTo>
                    <a:lnTo>
                      <a:pt x="659" y="21"/>
                    </a:lnTo>
                    <a:lnTo>
                      <a:pt x="660" y="21"/>
                    </a:lnTo>
                    <a:lnTo>
                      <a:pt x="660" y="22"/>
                    </a:lnTo>
                    <a:lnTo>
                      <a:pt x="657" y="25"/>
                    </a:lnTo>
                    <a:lnTo>
                      <a:pt x="656" y="25"/>
                    </a:lnTo>
                    <a:lnTo>
                      <a:pt x="654" y="26"/>
                    </a:lnTo>
                    <a:lnTo>
                      <a:pt x="649" y="26"/>
                    </a:lnTo>
                    <a:lnTo>
                      <a:pt x="646" y="28"/>
                    </a:lnTo>
                    <a:lnTo>
                      <a:pt x="645" y="29"/>
                    </a:lnTo>
                    <a:lnTo>
                      <a:pt x="639" y="33"/>
                    </a:lnTo>
                    <a:lnTo>
                      <a:pt x="633" y="35"/>
                    </a:lnTo>
                    <a:lnTo>
                      <a:pt x="624" y="35"/>
                    </a:lnTo>
                    <a:lnTo>
                      <a:pt x="623" y="33"/>
                    </a:lnTo>
                    <a:lnTo>
                      <a:pt x="623" y="32"/>
                    </a:lnTo>
                    <a:lnTo>
                      <a:pt x="621" y="32"/>
                    </a:lnTo>
                    <a:lnTo>
                      <a:pt x="620" y="31"/>
                    </a:lnTo>
                    <a:lnTo>
                      <a:pt x="615" y="31"/>
                    </a:lnTo>
                    <a:lnTo>
                      <a:pt x="615" y="32"/>
                    </a:lnTo>
                    <a:lnTo>
                      <a:pt x="611" y="38"/>
                    </a:lnTo>
                    <a:lnTo>
                      <a:pt x="611" y="40"/>
                    </a:lnTo>
                    <a:lnTo>
                      <a:pt x="607" y="51"/>
                    </a:lnTo>
                    <a:lnTo>
                      <a:pt x="597" y="50"/>
                    </a:lnTo>
                    <a:lnTo>
                      <a:pt x="590" y="55"/>
                    </a:lnTo>
                    <a:lnTo>
                      <a:pt x="576" y="77"/>
                    </a:lnTo>
                    <a:lnTo>
                      <a:pt x="576" y="84"/>
                    </a:lnTo>
                    <a:lnTo>
                      <a:pt x="578" y="91"/>
                    </a:lnTo>
                    <a:lnTo>
                      <a:pt x="576" y="91"/>
                    </a:lnTo>
                    <a:lnTo>
                      <a:pt x="573" y="93"/>
                    </a:lnTo>
                    <a:lnTo>
                      <a:pt x="565" y="103"/>
                    </a:lnTo>
                    <a:lnTo>
                      <a:pt x="547" y="124"/>
                    </a:lnTo>
                    <a:lnTo>
                      <a:pt x="543" y="131"/>
                    </a:lnTo>
                    <a:lnTo>
                      <a:pt x="541" y="137"/>
                    </a:lnTo>
                    <a:lnTo>
                      <a:pt x="543" y="139"/>
                    </a:lnTo>
                    <a:lnTo>
                      <a:pt x="543" y="141"/>
                    </a:lnTo>
                    <a:lnTo>
                      <a:pt x="546" y="144"/>
                    </a:lnTo>
                    <a:lnTo>
                      <a:pt x="546" y="146"/>
                    </a:lnTo>
                    <a:lnTo>
                      <a:pt x="544" y="149"/>
                    </a:lnTo>
                    <a:lnTo>
                      <a:pt x="544" y="151"/>
                    </a:lnTo>
                    <a:lnTo>
                      <a:pt x="543" y="151"/>
                    </a:lnTo>
                    <a:lnTo>
                      <a:pt x="541" y="144"/>
                    </a:lnTo>
                    <a:lnTo>
                      <a:pt x="537" y="138"/>
                    </a:lnTo>
                    <a:lnTo>
                      <a:pt x="533" y="138"/>
                    </a:lnTo>
                    <a:lnTo>
                      <a:pt x="530" y="141"/>
                    </a:lnTo>
                    <a:lnTo>
                      <a:pt x="525" y="141"/>
                    </a:lnTo>
                    <a:lnTo>
                      <a:pt x="525" y="139"/>
                    </a:lnTo>
                    <a:lnTo>
                      <a:pt x="526" y="139"/>
                    </a:lnTo>
                    <a:lnTo>
                      <a:pt x="529" y="138"/>
                    </a:lnTo>
                    <a:lnTo>
                      <a:pt x="530" y="138"/>
                    </a:lnTo>
                    <a:lnTo>
                      <a:pt x="537" y="131"/>
                    </a:lnTo>
                    <a:lnTo>
                      <a:pt x="543" y="121"/>
                    </a:lnTo>
                    <a:lnTo>
                      <a:pt x="548" y="118"/>
                    </a:lnTo>
                    <a:lnTo>
                      <a:pt x="562" y="99"/>
                    </a:lnTo>
                    <a:lnTo>
                      <a:pt x="564" y="93"/>
                    </a:lnTo>
                    <a:lnTo>
                      <a:pt x="569" y="82"/>
                    </a:lnTo>
                    <a:lnTo>
                      <a:pt x="572" y="62"/>
                    </a:lnTo>
                    <a:lnTo>
                      <a:pt x="572" y="60"/>
                    </a:lnTo>
                    <a:lnTo>
                      <a:pt x="568" y="55"/>
                    </a:lnTo>
                    <a:lnTo>
                      <a:pt x="554" y="61"/>
                    </a:lnTo>
                    <a:lnTo>
                      <a:pt x="553" y="61"/>
                    </a:lnTo>
                    <a:lnTo>
                      <a:pt x="554" y="57"/>
                    </a:lnTo>
                    <a:lnTo>
                      <a:pt x="554" y="55"/>
                    </a:lnTo>
                    <a:lnTo>
                      <a:pt x="555" y="55"/>
                    </a:lnTo>
                    <a:lnTo>
                      <a:pt x="557" y="54"/>
                    </a:lnTo>
                    <a:lnTo>
                      <a:pt x="558" y="54"/>
                    </a:lnTo>
                    <a:lnTo>
                      <a:pt x="560" y="53"/>
                    </a:lnTo>
                    <a:lnTo>
                      <a:pt x="560" y="48"/>
                    </a:lnTo>
                    <a:lnTo>
                      <a:pt x="561" y="42"/>
                    </a:lnTo>
                    <a:lnTo>
                      <a:pt x="564" y="36"/>
                    </a:lnTo>
                    <a:lnTo>
                      <a:pt x="562" y="33"/>
                    </a:lnTo>
                    <a:lnTo>
                      <a:pt x="562" y="29"/>
                    </a:lnTo>
                    <a:lnTo>
                      <a:pt x="564" y="26"/>
                    </a:lnTo>
                    <a:lnTo>
                      <a:pt x="564" y="25"/>
                    </a:lnTo>
                    <a:lnTo>
                      <a:pt x="565" y="25"/>
                    </a:lnTo>
                    <a:lnTo>
                      <a:pt x="557" y="5"/>
                    </a:lnTo>
                    <a:lnTo>
                      <a:pt x="555" y="4"/>
                    </a:lnTo>
                    <a:lnTo>
                      <a:pt x="555" y="2"/>
                    </a:lnTo>
                    <a:lnTo>
                      <a:pt x="551" y="0"/>
                    </a:lnTo>
                    <a:lnTo>
                      <a:pt x="548" y="0"/>
                    </a:lnTo>
                    <a:lnTo>
                      <a:pt x="543" y="1"/>
                    </a:lnTo>
                    <a:lnTo>
                      <a:pt x="540" y="1"/>
                    </a:lnTo>
                    <a:lnTo>
                      <a:pt x="539" y="4"/>
                    </a:lnTo>
                    <a:lnTo>
                      <a:pt x="540" y="5"/>
                    </a:lnTo>
                    <a:lnTo>
                      <a:pt x="540" y="7"/>
                    </a:lnTo>
                    <a:lnTo>
                      <a:pt x="539" y="8"/>
                    </a:lnTo>
                    <a:lnTo>
                      <a:pt x="539" y="9"/>
                    </a:lnTo>
                    <a:lnTo>
                      <a:pt x="537" y="9"/>
                    </a:lnTo>
                    <a:lnTo>
                      <a:pt x="533" y="12"/>
                    </a:lnTo>
                    <a:lnTo>
                      <a:pt x="529" y="14"/>
                    </a:lnTo>
                    <a:lnTo>
                      <a:pt x="522" y="21"/>
                    </a:lnTo>
                    <a:lnTo>
                      <a:pt x="519" y="26"/>
                    </a:lnTo>
                    <a:lnTo>
                      <a:pt x="515" y="31"/>
                    </a:lnTo>
                    <a:lnTo>
                      <a:pt x="511" y="32"/>
                    </a:lnTo>
                    <a:lnTo>
                      <a:pt x="511" y="35"/>
                    </a:lnTo>
                    <a:lnTo>
                      <a:pt x="512" y="38"/>
                    </a:lnTo>
                    <a:lnTo>
                      <a:pt x="512" y="42"/>
                    </a:lnTo>
                    <a:lnTo>
                      <a:pt x="505" y="50"/>
                    </a:lnTo>
                    <a:lnTo>
                      <a:pt x="503" y="54"/>
                    </a:lnTo>
                    <a:lnTo>
                      <a:pt x="502" y="55"/>
                    </a:lnTo>
                    <a:lnTo>
                      <a:pt x="501" y="55"/>
                    </a:lnTo>
                    <a:lnTo>
                      <a:pt x="498" y="57"/>
                    </a:lnTo>
                    <a:lnTo>
                      <a:pt x="493" y="57"/>
                    </a:lnTo>
                    <a:lnTo>
                      <a:pt x="486" y="50"/>
                    </a:lnTo>
                    <a:lnTo>
                      <a:pt x="487" y="42"/>
                    </a:lnTo>
                    <a:lnTo>
                      <a:pt x="486" y="39"/>
                    </a:lnTo>
                    <a:lnTo>
                      <a:pt x="480" y="40"/>
                    </a:lnTo>
                    <a:lnTo>
                      <a:pt x="473" y="51"/>
                    </a:lnTo>
                    <a:lnTo>
                      <a:pt x="466" y="58"/>
                    </a:lnTo>
                    <a:lnTo>
                      <a:pt x="462" y="57"/>
                    </a:lnTo>
                    <a:lnTo>
                      <a:pt x="456" y="51"/>
                    </a:lnTo>
                    <a:lnTo>
                      <a:pt x="452" y="50"/>
                    </a:lnTo>
                    <a:lnTo>
                      <a:pt x="449" y="48"/>
                    </a:lnTo>
                    <a:lnTo>
                      <a:pt x="435" y="43"/>
                    </a:lnTo>
                    <a:lnTo>
                      <a:pt x="434" y="43"/>
                    </a:lnTo>
                    <a:lnTo>
                      <a:pt x="430" y="46"/>
                    </a:lnTo>
                    <a:lnTo>
                      <a:pt x="423" y="51"/>
                    </a:lnTo>
                    <a:lnTo>
                      <a:pt x="414" y="60"/>
                    </a:lnTo>
                    <a:lnTo>
                      <a:pt x="414" y="61"/>
                    </a:lnTo>
                    <a:lnTo>
                      <a:pt x="413" y="61"/>
                    </a:lnTo>
                    <a:lnTo>
                      <a:pt x="403" y="62"/>
                    </a:lnTo>
                    <a:lnTo>
                      <a:pt x="388" y="74"/>
                    </a:lnTo>
                    <a:lnTo>
                      <a:pt x="378" y="74"/>
                    </a:lnTo>
                    <a:lnTo>
                      <a:pt x="378" y="75"/>
                    </a:lnTo>
                    <a:lnTo>
                      <a:pt x="376" y="75"/>
                    </a:lnTo>
                    <a:lnTo>
                      <a:pt x="361" y="78"/>
                    </a:lnTo>
                    <a:lnTo>
                      <a:pt x="357" y="78"/>
                    </a:lnTo>
                    <a:lnTo>
                      <a:pt x="353" y="79"/>
                    </a:lnTo>
                    <a:lnTo>
                      <a:pt x="349" y="82"/>
                    </a:lnTo>
                    <a:lnTo>
                      <a:pt x="350" y="89"/>
                    </a:lnTo>
                    <a:lnTo>
                      <a:pt x="350" y="96"/>
                    </a:lnTo>
                    <a:lnTo>
                      <a:pt x="349" y="98"/>
                    </a:lnTo>
                    <a:lnTo>
                      <a:pt x="349" y="99"/>
                    </a:lnTo>
                    <a:lnTo>
                      <a:pt x="347" y="99"/>
                    </a:lnTo>
                    <a:lnTo>
                      <a:pt x="345" y="102"/>
                    </a:lnTo>
                    <a:lnTo>
                      <a:pt x="343" y="102"/>
                    </a:lnTo>
                    <a:lnTo>
                      <a:pt x="339" y="103"/>
                    </a:lnTo>
                    <a:lnTo>
                      <a:pt x="323" y="103"/>
                    </a:lnTo>
                    <a:lnTo>
                      <a:pt x="312" y="105"/>
                    </a:lnTo>
                    <a:lnTo>
                      <a:pt x="307" y="105"/>
                    </a:lnTo>
                    <a:lnTo>
                      <a:pt x="299" y="106"/>
                    </a:lnTo>
                    <a:lnTo>
                      <a:pt x="292" y="106"/>
                    </a:lnTo>
                    <a:lnTo>
                      <a:pt x="286" y="103"/>
                    </a:lnTo>
                    <a:lnTo>
                      <a:pt x="283" y="95"/>
                    </a:lnTo>
                    <a:lnTo>
                      <a:pt x="283" y="93"/>
                    </a:lnTo>
                    <a:lnTo>
                      <a:pt x="285" y="93"/>
                    </a:lnTo>
                    <a:lnTo>
                      <a:pt x="285" y="92"/>
                    </a:lnTo>
                    <a:lnTo>
                      <a:pt x="286" y="91"/>
                    </a:lnTo>
                    <a:lnTo>
                      <a:pt x="286" y="89"/>
                    </a:lnTo>
                    <a:lnTo>
                      <a:pt x="287" y="89"/>
                    </a:lnTo>
                    <a:lnTo>
                      <a:pt x="289" y="91"/>
                    </a:lnTo>
                    <a:lnTo>
                      <a:pt x="292" y="82"/>
                    </a:lnTo>
                    <a:lnTo>
                      <a:pt x="296" y="77"/>
                    </a:lnTo>
                    <a:lnTo>
                      <a:pt x="297" y="77"/>
                    </a:lnTo>
                    <a:lnTo>
                      <a:pt x="301" y="74"/>
                    </a:lnTo>
                    <a:lnTo>
                      <a:pt x="304" y="72"/>
                    </a:lnTo>
                    <a:lnTo>
                      <a:pt x="304" y="65"/>
                    </a:lnTo>
                    <a:lnTo>
                      <a:pt x="296" y="68"/>
                    </a:lnTo>
                    <a:lnTo>
                      <a:pt x="292" y="65"/>
                    </a:lnTo>
                    <a:lnTo>
                      <a:pt x="285" y="67"/>
                    </a:lnTo>
                    <a:lnTo>
                      <a:pt x="282" y="70"/>
                    </a:lnTo>
                    <a:lnTo>
                      <a:pt x="280" y="70"/>
                    </a:lnTo>
                    <a:lnTo>
                      <a:pt x="279" y="71"/>
                    </a:lnTo>
                    <a:lnTo>
                      <a:pt x="276" y="71"/>
                    </a:lnTo>
                    <a:lnTo>
                      <a:pt x="275" y="72"/>
                    </a:lnTo>
                    <a:lnTo>
                      <a:pt x="273" y="72"/>
                    </a:lnTo>
                    <a:lnTo>
                      <a:pt x="269" y="71"/>
                    </a:lnTo>
                    <a:lnTo>
                      <a:pt x="266" y="71"/>
                    </a:lnTo>
                    <a:lnTo>
                      <a:pt x="265" y="70"/>
                    </a:lnTo>
                    <a:lnTo>
                      <a:pt x="265" y="64"/>
                    </a:lnTo>
                    <a:lnTo>
                      <a:pt x="262" y="61"/>
                    </a:lnTo>
                    <a:lnTo>
                      <a:pt x="258" y="58"/>
                    </a:lnTo>
                    <a:lnTo>
                      <a:pt x="258" y="57"/>
                    </a:lnTo>
                    <a:lnTo>
                      <a:pt x="256" y="57"/>
                    </a:lnTo>
                    <a:lnTo>
                      <a:pt x="251" y="38"/>
                    </a:lnTo>
                    <a:lnTo>
                      <a:pt x="251" y="36"/>
                    </a:lnTo>
                    <a:lnTo>
                      <a:pt x="249" y="33"/>
                    </a:lnTo>
                    <a:lnTo>
                      <a:pt x="249" y="32"/>
                    </a:lnTo>
                    <a:lnTo>
                      <a:pt x="248" y="3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25" name="Freeform 655">
                <a:extLst>
                  <a:ext uri="{FF2B5EF4-FFF2-40B4-BE49-F238E27FC236}">
                    <a16:creationId xmlns:a16="http://schemas.microsoft.com/office/drawing/2014/main" id="{FBB4341A-B566-4511-B196-220B0DD79A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1" y="972"/>
                <a:ext cx="214" cy="216"/>
              </a:xfrm>
              <a:custGeom>
                <a:avLst/>
                <a:gdLst>
                  <a:gd name="T0" fmla="*/ 522 w 859"/>
                  <a:gd name="T1" fmla="*/ 152 h 866"/>
                  <a:gd name="T2" fmla="*/ 501 w 859"/>
                  <a:gd name="T3" fmla="*/ 211 h 866"/>
                  <a:gd name="T4" fmla="*/ 467 w 859"/>
                  <a:gd name="T5" fmla="*/ 221 h 866"/>
                  <a:gd name="T6" fmla="*/ 482 w 859"/>
                  <a:gd name="T7" fmla="*/ 274 h 866"/>
                  <a:gd name="T8" fmla="*/ 429 w 859"/>
                  <a:gd name="T9" fmla="*/ 257 h 866"/>
                  <a:gd name="T10" fmla="*/ 372 w 859"/>
                  <a:gd name="T11" fmla="*/ 277 h 866"/>
                  <a:gd name="T12" fmla="*/ 321 w 859"/>
                  <a:gd name="T13" fmla="*/ 342 h 866"/>
                  <a:gd name="T14" fmla="*/ 286 w 859"/>
                  <a:gd name="T15" fmla="*/ 417 h 866"/>
                  <a:gd name="T16" fmla="*/ 276 w 859"/>
                  <a:gd name="T17" fmla="*/ 476 h 866"/>
                  <a:gd name="T18" fmla="*/ 211 w 859"/>
                  <a:gd name="T19" fmla="*/ 553 h 866"/>
                  <a:gd name="T20" fmla="*/ 173 w 859"/>
                  <a:gd name="T21" fmla="*/ 559 h 866"/>
                  <a:gd name="T22" fmla="*/ 113 w 859"/>
                  <a:gd name="T23" fmla="*/ 580 h 866"/>
                  <a:gd name="T24" fmla="*/ 73 w 859"/>
                  <a:gd name="T25" fmla="*/ 585 h 866"/>
                  <a:gd name="T26" fmla="*/ 67 w 859"/>
                  <a:gd name="T27" fmla="*/ 633 h 866"/>
                  <a:gd name="T28" fmla="*/ 0 w 859"/>
                  <a:gd name="T29" fmla="*/ 723 h 866"/>
                  <a:gd name="T30" fmla="*/ 63 w 859"/>
                  <a:gd name="T31" fmla="*/ 749 h 866"/>
                  <a:gd name="T32" fmla="*/ 53 w 859"/>
                  <a:gd name="T33" fmla="*/ 824 h 866"/>
                  <a:gd name="T34" fmla="*/ 71 w 859"/>
                  <a:gd name="T35" fmla="*/ 863 h 866"/>
                  <a:gd name="T36" fmla="*/ 129 w 859"/>
                  <a:gd name="T37" fmla="*/ 821 h 866"/>
                  <a:gd name="T38" fmla="*/ 219 w 859"/>
                  <a:gd name="T39" fmla="*/ 807 h 866"/>
                  <a:gd name="T40" fmla="*/ 253 w 859"/>
                  <a:gd name="T41" fmla="*/ 828 h 866"/>
                  <a:gd name="T42" fmla="*/ 314 w 859"/>
                  <a:gd name="T43" fmla="*/ 846 h 866"/>
                  <a:gd name="T44" fmla="*/ 363 w 859"/>
                  <a:gd name="T45" fmla="*/ 829 h 866"/>
                  <a:gd name="T46" fmla="*/ 333 w 859"/>
                  <a:gd name="T47" fmla="*/ 785 h 866"/>
                  <a:gd name="T48" fmla="*/ 404 w 859"/>
                  <a:gd name="T49" fmla="*/ 769 h 866"/>
                  <a:gd name="T50" fmla="*/ 451 w 859"/>
                  <a:gd name="T51" fmla="*/ 758 h 866"/>
                  <a:gd name="T52" fmla="*/ 525 w 859"/>
                  <a:gd name="T53" fmla="*/ 772 h 866"/>
                  <a:gd name="T54" fmla="*/ 581 w 859"/>
                  <a:gd name="T55" fmla="*/ 825 h 866"/>
                  <a:gd name="T56" fmla="*/ 595 w 859"/>
                  <a:gd name="T57" fmla="*/ 723 h 866"/>
                  <a:gd name="T58" fmla="*/ 580 w 859"/>
                  <a:gd name="T59" fmla="*/ 716 h 866"/>
                  <a:gd name="T60" fmla="*/ 672 w 859"/>
                  <a:gd name="T61" fmla="*/ 714 h 866"/>
                  <a:gd name="T62" fmla="*/ 683 w 859"/>
                  <a:gd name="T63" fmla="*/ 679 h 866"/>
                  <a:gd name="T64" fmla="*/ 614 w 859"/>
                  <a:gd name="T65" fmla="*/ 617 h 866"/>
                  <a:gd name="T66" fmla="*/ 620 w 859"/>
                  <a:gd name="T67" fmla="*/ 563 h 866"/>
                  <a:gd name="T68" fmla="*/ 669 w 859"/>
                  <a:gd name="T69" fmla="*/ 524 h 866"/>
                  <a:gd name="T70" fmla="*/ 680 w 859"/>
                  <a:gd name="T71" fmla="*/ 471 h 866"/>
                  <a:gd name="T72" fmla="*/ 621 w 859"/>
                  <a:gd name="T73" fmla="*/ 422 h 866"/>
                  <a:gd name="T74" fmla="*/ 585 w 859"/>
                  <a:gd name="T75" fmla="*/ 369 h 866"/>
                  <a:gd name="T76" fmla="*/ 599 w 859"/>
                  <a:gd name="T77" fmla="*/ 307 h 866"/>
                  <a:gd name="T78" fmla="*/ 617 w 859"/>
                  <a:gd name="T79" fmla="*/ 303 h 866"/>
                  <a:gd name="T80" fmla="*/ 683 w 859"/>
                  <a:gd name="T81" fmla="*/ 236 h 866"/>
                  <a:gd name="T82" fmla="*/ 712 w 859"/>
                  <a:gd name="T83" fmla="*/ 246 h 866"/>
                  <a:gd name="T84" fmla="*/ 775 w 859"/>
                  <a:gd name="T85" fmla="*/ 258 h 866"/>
                  <a:gd name="T86" fmla="*/ 817 w 859"/>
                  <a:gd name="T87" fmla="*/ 219 h 866"/>
                  <a:gd name="T88" fmla="*/ 832 w 859"/>
                  <a:gd name="T89" fmla="*/ 180 h 866"/>
                  <a:gd name="T90" fmla="*/ 842 w 859"/>
                  <a:gd name="T91" fmla="*/ 148 h 866"/>
                  <a:gd name="T92" fmla="*/ 832 w 859"/>
                  <a:gd name="T93" fmla="*/ 109 h 866"/>
                  <a:gd name="T94" fmla="*/ 827 w 859"/>
                  <a:gd name="T95" fmla="*/ 115 h 866"/>
                  <a:gd name="T96" fmla="*/ 743 w 859"/>
                  <a:gd name="T97" fmla="*/ 86 h 866"/>
                  <a:gd name="T98" fmla="*/ 768 w 859"/>
                  <a:gd name="T99" fmla="*/ 77 h 866"/>
                  <a:gd name="T100" fmla="*/ 740 w 859"/>
                  <a:gd name="T101" fmla="*/ 60 h 866"/>
                  <a:gd name="T102" fmla="*/ 774 w 859"/>
                  <a:gd name="T103" fmla="*/ 45 h 866"/>
                  <a:gd name="T104" fmla="*/ 771 w 859"/>
                  <a:gd name="T105" fmla="*/ 14 h 866"/>
                  <a:gd name="T106" fmla="*/ 733 w 859"/>
                  <a:gd name="T107" fmla="*/ 10 h 866"/>
                  <a:gd name="T108" fmla="*/ 718 w 859"/>
                  <a:gd name="T109" fmla="*/ 0 h 866"/>
                  <a:gd name="T110" fmla="*/ 669 w 859"/>
                  <a:gd name="T111" fmla="*/ 52 h 866"/>
                  <a:gd name="T112" fmla="*/ 644 w 859"/>
                  <a:gd name="T113" fmla="*/ 98 h 866"/>
                  <a:gd name="T114" fmla="*/ 614 w 859"/>
                  <a:gd name="T115" fmla="*/ 122 h 8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859" h="866">
                    <a:moveTo>
                      <a:pt x="550" y="129"/>
                    </a:moveTo>
                    <a:lnTo>
                      <a:pt x="543" y="138"/>
                    </a:lnTo>
                    <a:lnTo>
                      <a:pt x="542" y="144"/>
                    </a:lnTo>
                    <a:lnTo>
                      <a:pt x="538" y="147"/>
                    </a:lnTo>
                    <a:lnTo>
                      <a:pt x="535" y="148"/>
                    </a:lnTo>
                    <a:lnTo>
                      <a:pt x="531" y="151"/>
                    </a:lnTo>
                    <a:lnTo>
                      <a:pt x="529" y="151"/>
                    </a:lnTo>
                    <a:lnTo>
                      <a:pt x="528" y="148"/>
                    </a:lnTo>
                    <a:lnTo>
                      <a:pt x="524" y="148"/>
                    </a:lnTo>
                    <a:lnTo>
                      <a:pt x="524" y="151"/>
                    </a:lnTo>
                    <a:lnTo>
                      <a:pt x="522" y="152"/>
                    </a:lnTo>
                    <a:lnTo>
                      <a:pt x="515" y="161"/>
                    </a:lnTo>
                    <a:lnTo>
                      <a:pt x="513" y="170"/>
                    </a:lnTo>
                    <a:lnTo>
                      <a:pt x="494" y="190"/>
                    </a:lnTo>
                    <a:lnTo>
                      <a:pt x="496" y="193"/>
                    </a:lnTo>
                    <a:lnTo>
                      <a:pt x="496" y="196"/>
                    </a:lnTo>
                    <a:lnTo>
                      <a:pt x="497" y="198"/>
                    </a:lnTo>
                    <a:lnTo>
                      <a:pt x="499" y="200"/>
                    </a:lnTo>
                    <a:lnTo>
                      <a:pt x="499" y="201"/>
                    </a:lnTo>
                    <a:lnTo>
                      <a:pt x="504" y="207"/>
                    </a:lnTo>
                    <a:lnTo>
                      <a:pt x="504" y="208"/>
                    </a:lnTo>
                    <a:lnTo>
                      <a:pt x="501" y="211"/>
                    </a:lnTo>
                    <a:lnTo>
                      <a:pt x="490" y="215"/>
                    </a:lnTo>
                    <a:lnTo>
                      <a:pt x="485" y="219"/>
                    </a:lnTo>
                    <a:lnTo>
                      <a:pt x="482" y="219"/>
                    </a:lnTo>
                    <a:lnTo>
                      <a:pt x="482" y="218"/>
                    </a:lnTo>
                    <a:lnTo>
                      <a:pt x="480" y="218"/>
                    </a:lnTo>
                    <a:lnTo>
                      <a:pt x="477" y="214"/>
                    </a:lnTo>
                    <a:lnTo>
                      <a:pt x="475" y="213"/>
                    </a:lnTo>
                    <a:lnTo>
                      <a:pt x="475" y="211"/>
                    </a:lnTo>
                    <a:lnTo>
                      <a:pt x="471" y="211"/>
                    </a:lnTo>
                    <a:lnTo>
                      <a:pt x="469" y="213"/>
                    </a:lnTo>
                    <a:lnTo>
                      <a:pt x="467" y="221"/>
                    </a:lnTo>
                    <a:lnTo>
                      <a:pt x="469" y="225"/>
                    </a:lnTo>
                    <a:lnTo>
                      <a:pt x="475" y="229"/>
                    </a:lnTo>
                    <a:lnTo>
                      <a:pt x="475" y="230"/>
                    </a:lnTo>
                    <a:lnTo>
                      <a:pt x="476" y="232"/>
                    </a:lnTo>
                    <a:lnTo>
                      <a:pt x="482" y="235"/>
                    </a:lnTo>
                    <a:lnTo>
                      <a:pt x="485" y="237"/>
                    </a:lnTo>
                    <a:lnTo>
                      <a:pt x="487" y="246"/>
                    </a:lnTo>
                    <a:lnTo>
                      <a:pt x="486" y="247"/>
                    </a:lnTo>
                    <a:lnTo>
                      <a:pt x="485" y="251"/>
                    </a:lnTo>
                    <a:lnTo>
                      <a:pt x="485" y="267"/>
                    </a:lnTo>
                    <a:lnTo>
                      <a:pt x="482" y="274"/>
                    </a:lnTo>
                    <a:lnTo>
                      <a:pt x="477" y="278"/>
                    </a:lnTo>
                    <a:lnTo>
                      <a:pt x="475" y="282"/>
                    </a:lnTo>
                    <a:lnTo>
                      <a:pt x="475" y="286"/>
                    </a:lnTo>
                    <a:lnTo>
                      <a:pt x="471" y="286"/>
                    </a:lnTo>
                    <a:lnTo>
                      <a:pt x="462" y="285"/>
                    </a:lnTo>
                    <a:lnTo>
                      <a:pt x="454" y="271"/>
                    </a:lnTo>
                    <a:lnTo>
                      <a:pt x="450" y="268"/>
                    </a:lnTo>
                    <a:lnTo>
                      <a:pt x="444" y="266"/>
                    </a:lnTo>
                    <a:lnTo>
                      <a:pt x="439" y="266"/>
                    </a:lnTo>
                    <a:lnTo>
                      <a:pt x="434" y="261"/>
                    </a:lnTo>
                    <a:lnTo>
                      <a:pt x="429" y="257"/>
                    </a:lnTo>
                    <a:lnTo>
                      <a:pt x="425" y="249"/>
                    </a:lnTo>
                    <a:lnTo>
                      <a:pt x="422" y="249"/>
                    </a:lnTo>
                    <a:lnTo>
                      <a:pt x="415" y="253"/>
                    </a:lnTo>
                    <a:lnTo>
                      <a:pt x="415" y="256"/>
                    </a:lnTo>
                    <a:lnTo>
                      <a:pt x="413" y="257"/>
                    </a:lnTo>
                    <a:lnTo>
                      <a:pt x="413" y="258"/>
                    </a:lnTo>
                    <a:lnTo>
                      <a:pt x="408" y="264"/>
                    </a:lnTo>
                    <a:lnTo>
                      <a:pt x="398" y="271"/>
                    </a:lnTo>
                    <a:lnTo>
                      <a:pt x="391" y="275"/>
                    </a:lnTo>
                    <a:lnTo>
                      <a:pt x="381" y="275"/>
                    </a:lnTo>
                    <a:lnTo>
                      <a:pt x="372" y="277"/>
                    </a:lnTo>
                    <a:lnTo>
                      <a:pt x="366" y="292"/>
                    </a:lnTo>
                    <a:lnTo>
                      <a:pt x="364" y="306"/>
                    </a:lnTo>
                    <a:lnTo>
                      <a:pt x="364" y="310"/>
                    </a:lnTo>
                    <a:lnTo>
                      <a:pt x="362" y="326"/>
                    </a:lnTo>
                    <a:lnTo>
                      <a:pt x="362" y="328"/>
                    </a:lnTo>
                    <a:lnTo>
                      <a:pt x="360" y="328"/>
                    </a:lnTo>
                    <a:lnTo>
                      <a:pt x="353" y="342"/>
                    </a:lnTo>
                    <a:lnTo>
                      <a:pt x="352" y="344"/>
                    </a:lnTo>
                    <a:lnTo>
                      <a:pt x="346" y="347"/>
                    </a:lnTo>
                    <a:lnTo>
                      <a:pt x="338" y="344"/>
                    </a:lnTo>
                    <a:lnTo>
                      <a:pt x="321" y="342"/>
                    </a:lnTo>
                    <a:lnTo>
                      <a:pt x="317" y="345"/>
                    </a:lnTo>
                    <a:lnTo>
                      <a:pt x="312" y="347"/>
                    </a:lnTo>
                    <a:lnTo>
                      <a:pt x="309" y="347"/>
                    </a:lnTo>
                    <a:lnTo>
                      <a:pt x="304" y="349"/>
                    </a:lnTo>
                    <a:lnTo>
                      <a:pt x="297" y="394"/>
                    </a:lnTo>
                    <a:lnTo>
                      <a:pt x="292" y="408"/>
                    </a:lnTo>
                    <a:lnTo>
                      <a:pt x="292" y="409"/>
                    </a:lnTo>
                    <a:lnTo>
                      <a:pt x="290" y="415"/>
                    </a:lnTo>
                    <a:lnTo>
                      <a:pt x="289" y="415"/>
                    </a:lnTo>
                    <a:lnTo>
                      <a:pt x="288" y="417"/>
                    </a:lnTo>
                    <a:lnTo>
                      <a:pt x="286" y="417"/>
                    </a:lnTo>
                    <a:lnTo>
                      <a:pt x="286" y="415"/>
                    </a:lnTo>
                    <a:lnTo>
                      <a:pt x="285" y="415"/>
                    </a:lnTo>
                    <a:lnTo>
                      <a:pt x="285" y="417"/>
                    </a:lnTo>
                    <a:lnTo>
                      <a:pt x="281" y="419"/>
                    </a:lnTo>
                    <a:lnTo>
                      <a:pt x="268" y="424"/>
                    </a:lnTo>
                    <a:lnTo>
                      <a:pt x="267" y="426"/>
                    </a:lnTo>
                    <a:lnTo>
                      <a:pt x="268" y="426"/>
                    </a:lnTo>
                    <a:lnTo>
                      <a:pt x="276" y="437"/>
                    </a:lnTo>
                    <a:lnTo>
                      <a:pt x="276" y="451"/>
                    </a:lnTo>
                    <a:lnTo>
                      <a:pt x="275" y="458"/>
                    </a:lnTo>
                    <a:lnTo>
                      <a:pt x="276" y="476"/>
                    </a:lnTo>
                    <a:lnTo>
                      <a:pt x="278" y="482"/>
                    </a:lnTo>
                    <a:lnTo>
                      <a:pt x="278" y="487"/>
                    </a:lnTo>
                    <a:lnTo>
                      <a:pt x="266" y="510"/>
                    </a:lnTo>
                    <a:lnTo>
                      <a:pt x="266" y="511"/>
                    </a:lnTo>
                    <a:lnTo>
                      <a:pt x="243" y="513"/>
                    </a:lnTo>
                    <a:lnTo>
                      <a:pt x="242" y="514"/>
                    </a:lnTo>
                    <a:lnTo>
                      <a:pt x="242" y="515"/>
                    </a:lnTo>
                    <a:lnTo>
                      <a:pt x="239" y="525"/>
                    </a:lnTo>
                    <a:lnTo>
                      <a:pt x="240" y="541"/>
                    </a:lnTo>
                    <a:lnTo>
                      <a:pt x="239" y="541"/>
                    </a:lnTo>
                    <a:lnTo>
                      <a:pt x="211" y="553"/>
                    </a:lnTo>
                    <a:lnTo>
                      <a:pt x="201" y="563"/>
                    </a:lnTo>
                    <a:lnTo>
                      <a:pt x="200" y="564"/>
                    </a:lnTo>
                    <a:lnTo>
                      <a:pt x="196" y="564"/>
                    </a:lnTo>
                    <a:lnTo>
                      <a:pt x="191" y="566"/>
                    </a:lnTo>
                    <a:lnTo>
                      <a:pt x="189" y="564"/>
                    </a:lnTo>
                    <a:lnTo>
                      <a:pt x="183" y="560"/>
                    </a:lnTo>
                    <a:lnTo>
                      <a:pt x="182" y="559"/>
                    </a:lnTo>
                    <a:lnTo>
                      <a:pt x="180" y="559"/>
                    </a:lnTo>
                    <a:lnTo>
                      <a:pt x="180" y="557"/>
                    </a:lnTo>
                    <a:lnTo>
                      <a:pt x="175" y="559"/>
                    </a:lnTo>
                    <a:lnTo>
                      <a:pt x="173" y="559"/>
                    </a:lnTo>
                    <a:lnTo>
                      <a:pt x="169" y="566"/>
                    </a:lnTo>
                    <a:lnTo>
                      <a:pt x="168" y="567"/>
                    </a:lnTo>
                    <a:lnTo>
                      <a:pt x="168" y="577"/>
                    </a:lnTo>
                    <a:lnTo>
                      <a:pt x="166" y="577"/>
                    </a:lnTo>
                    <a:lnTo>
                      <a:pt x="161" y="575"/>
                    </a:lnTo>
                    <a:lnTo>
                      <a:pt x="154" y="571"/>
                    </a:lnTo>
                    <a:lnTo>
                      <a:pt x="154" y="570"/>
                    </a:lnTo>
                    <a:lnTo>
                      <a:pt x="152" y="568"/>
                    </a:lnTo>
                    <a:lnTo>
                      <a:pt x="151" y="570"/>
                    </a:lnTo>
                    <a:lnTo>
                      <a:pt x="147" y="570"/>
                    </a:lnTo>
                    <a:lnTo>
                      <a:pt x="113" y="580"/>
                    </a:lnTo>
                    <a:lnTo>
                      <a:pt x="103" y="585"/>
                    </a:lnTo>
                    <a:lnTo>
                      <a:pt x="98" y="581"/>
                    </a:lnTo>
                    <a:lnTo>
                      <a:pt x="92" y="578"/>
                    </a:lnTo>
                    <a:lnTo>
                      <a:pt x="89" y="575"/>
                    </a:lnTo>
                    <a:lnTo>
                      <a:pt x="84" y="574"/>
                    </a:lnTo>
                    <a:lnTo>
                      <a:pt x="70" y="574"/>
                    </a:lnTo>
                    <a:lnTo>
                      <a:pt x="70" y="575"/>
                    </a:lnTo>
                    <a:lnTo>
                      <a:pt x="71" y="575"/>
                    </a:lnTo>
                    <a:lnTo>
                      <a:pt x="77" y="577"/>
                    </a:lnTo>
                    <a:lnTo>
                      <a:pt x="78" y="581"/>
                    </a:lnTo>
                    <a:lnTo>
                      <a:pt x="73" y="585"/>
                    </a:lnTo>
                    <a:lnTo>
                      <a:pt x="69" y="591"/>
                    </a:lnTo>
                    <a:lnTo>
                      <a:pt x="63" y="591"/>
                    </a:lnTo>
                    <a:lnTo>
                      <a:pt x="52" y="595"/>
                    </a:lnTo>
                    <a:lnTo>
                      <a:pt x="46" y="594"/>
                    </a:lnTo>
                    <a:lnTo>
                      <a:pt x="46" y="595"/>
                    </a:lnTo>
                    <a:lnTo>
                      <a:pt x="53" y="609"/>
                    </a:lnTo>
                    <a:lnTo>
                      <a:pt x="57" y="613"/>
                    </a:lnTo>
                    <a:lnTo>
                      <a:pt x="60" y="613"/>
                    </a:lnTo>
                    <a:lnTo>
                      <a:pt x="77" y="619"/>
                    </a:lnTo>
                    <a:lnTo>
                      <a:pt x="78" y="624"/>
                    </a:lnTo>
                    <a:lnTo>
                      <a:pt x="67" y="633"/>
                    </a:lnTo>
                    <a:lnTo>
                      <a:pt x="41" y="645"/>
                    </a:lnTo>
                    <a:lnTo>
                      <a:pt x="28" y="654"/>
                    </a:lnTo>
                    <a:lnTo>
                      <a:pt x="18" y="663"/>
                    </a:lnTo>
                    <a:lnTo>
                      <a:pt x="14" y="675"/>
                    </a:lnTo>
                    <a:lnTo>
                      <a:pt x="12" y="686"/>
                    </a:lnTo>
                    <a:lnTo>
                      <a:pt x="12" y="701"/>
                    </a:lnTo>
                    <a:lnTo>
                      <a:pt x="11" y="701"/>
                    </a:lnTo>
                    <a:lnTo>
                      <a:pt x="10" y="704"/>
                    </a:lnTo>
                    <a:lnTo>
                      <a:pt x="7" y="705"/>
                    </a:lnTo>
                    <a:lnTo>
                      <a:pt x="7" y="709"/>
                    </a:lnTo>
                    <a:lnTo>
                      <a:pt x="0" y="723"/>
                    </a:lnTo>
                    <a:lnTo>
                      <a:pt x="0" y="725"/>
                    </a:lnTo>
                    <a:lnTo>
                      <a:pt x="2" y="725"/>
                    </a:lnTo>
                    <a:lnTo>
                      <a:pt x="2" y="726"/>
                    </a:lnTo>
                    <a:lnTo>
                      <a:pt x="3" y="728"/>
                    </a:lnTo>
                    <a:lnTo>
                      <a:pt x="4" y="728"/>
                    </a:lnTo>
                    <a:lnTo>
                      <a:pt x="14" y="729"/>
                    </a:lnTo>
                    <a:lnTo>
                      <a:pt x="29" y="738"/>
                    </a:lnTo>
                    <a:lnTo>
                      <a:pt x="41" y="740"/>
                    </a:lnTo>
                    <a:lnTo>
                      <a:pt x="50" y="745"/>
                    </a:lnTo>
                    <a:lnTo>
                      <a:pt x="57" y="745"/>
                    </a:lnTo>
                    <a:lnTo>
                      <a:pt x="63" y="749"/>
                    </a:lnTo>
                    <a:lnTo>
                      <a:pt x="62" y="761"/>
                    </a:lnTo>
                    <a:lnTo>
                      <a:pt x="57" y="772"/>
                    </a:lnTo>
                    <a:lnTo>
                      <a:pt x="55" y="789"/>
                    </a:lnTo>
                    <a:lnTo>
                      <a:pt x="52" y="795"/>
                    </a:lnTo>
                    <a:lnTo>
                      <a:pt x="48" y="800"/>
                    </a:lnTo>
                    <a:lnTo>
                      <a:pt x="48" y="802"/>
                    </a:lnTo>
                    <a:lnTo>
                      <a:pt x="50" y="802"/>
                    </a:lnTo>
                    <a:lnTo>
                      <a:pt x="56" y="807"/>
                    </a:lnTo>
                    <a:lnTo>
                      <a:pt x="56" y="810"/>
                    </a:lnTo>
                    <a:lnTo>
                      <a:pt x="53" y="822"/>
                    </a:lnTo>
                    <a:lnTo>
                      <a:pt x="53" y="824"/>
                    </a:lnTo>
                    <a:lnTo>
                      <a:pt x="56" y="829"/>
                    </a:lnTo>
                    <a:lnTo>
                      <a:pt x="57" y="834"/>
                    </a:lnTo>
                    <a:lnTo>
                      <a:pt x="57" y="835"/>
                    </a:lnTo>
                    <a:lnTo>
                      <a:pt x="59" y="849"/>
                    </a:lnTo>
                    <a:lnTo>
                      <a:pt x="56" y="858"/>
                    </a:lnTo>
                    <a:lnTo>
                      <a:pt x="56" y="859"/>
                    </a:lnTo>
                    <a:lnTo>
                      <a:pt x="60" y="865"/>
                    </a:lnTo>
                    <a:lnTo>
                      <a:pt x="63" y="866"/>
                    </a:lnTo>
                    <a:lnTo>
                      <a:pt x="66" y="865"/>
                    </a:lnTo>
                    <a:lnTo>
                      <a:pt x="69" y="865"/>
                    </a:lnTo>
                    <a:lnTo>
                      <a:pt x="71" y="863"/>
                    </a:lnTo>
                    <a:lnTo>
                      <a:pt x="85" y="853"/>
                    </a:lnTo>
                    <a:lnTo>
                      <a:pt x="91" y="851"/>
                    </a:lnTo>
                    <a:lnTo>
                      <a:pt x="98" y="858"/>
                    </a:lnTo>
                    <a:lnTo>
                      <a:pt x="102" y="858"/>
                    </a:lnTo>
                    <a:lnTo>
                      <a:pt x="109" y="852"/>
                    </a:lnTo>
                    <a:lnTo>
                      <a:pt x="116" y="836"/>
                    </a:lnTo>
                    <a:lnTo>
                      <a:pt x="123" y="827"/>
                    </a:lnTo>
                    <a:lnTo>
                      <a:pt x="124" y="827"/>
                    </a:lnTo>
                    <a:lnTo>
                      <a:pt x="124" y="822"/>
                    </a:lnTo>
                    <a:lnTo>
                      <a:pt x="126" y="821"/>
                    </a:lnTo>
                    <a:lnTo>
                      <a:pt x="129" y="821"/>
                    </a:lnTo>
                    <a:lnTo>
                      <a:pt x="136" y="814"/>
                    </a:lnTo>
                    <a:lnTo>
                      <a:pt x="142" y="807"/>
                    </a:lnTo>
                    <a:lnTo>
                      <a:pt x="142" y="806"/>
                    </a:lnTo>
                    <a:lnTo>
                      <a:pt x="145" y="806"/>
                    </a:lnTo>
                    <a:lnTo>
                      <a:pt x="147" y="807"/>
                    </a:lnTo>
                    <a:lnTo>
                      <a:pt x="161" y="812"/>
                    </a:lnTo>
                    <a:lnTo>
                      <a:pt x="173" y="813"/>
                    </a:lnTo>
                    <a:lnTo>
                      <a:pt x="200" y="807"/>
                    </a:lnTo>
                    <a:lnTo>
                      <a:pt x="203" y="807"/>
                    </a:lnTo>
                    <a:lnTo>
                      <a:pt x="211" y="806"/>
                    </a:lnTo>
                    <a:lnTo>
                      <a:pt x="219" y="807"/>
                    </a:lnTo>
                    <a:lnTo>
                      <a:pt x="229" y="810"/>
                    </a:lnTo>
                    <a:lnTo>
                      <a:pt x="232" y="810"/>
                    </a:lnTo>
                    <a:lnTo>
                      <a:pt x="235" y="812"/>
                    </a:lnTo>
                    <a:lnTo>
                      <a:pt x="236" y="812"/>
                    </a:lnTo>
                    <a:lnTo>
                      <a:pt x="239" y="814"/>
                    </a:lnTo>
                    <a:lnTo>
                      <a:pt x="240" y="818"/>
                    </a:lnTo>
                    <a:lnTo>
                      <a:pt x="243" y="821"/>
                    </a:lnTo>
                    <a:lnTo>
                      <a:pt x="246" y="822"/>
                    </a:lnTo>
                    <a:lnTo>
                      <a:pt x="249" y="825"/>
                    </a:lnTo>
                    <a:lnTo>
                      <a:pt x="252" y="827"/>
                    </a:lnTo>
                    <a:lnTo>
                      <a:pt x="253" y="828"/>
                    </a:lnTo>
                    <a:lnTo>
                      <a:pt x="264" y="827"/>
                    </a:lnTo>
                    <a:lnTo>
                      <a:pt x="266" y="827"/>
                    </a:lnTo>
                    <a:lnTo>
                      <a:pt x="267" y="828"/>
                    </a:lnTo>
                    <a:lnTo>
                      <a:pt x="273" y="828"/>
                    </a:lnTo>
                    <a:lnTo>
                      <a:pt x="276" y="827"/>
                    </a:lnTo>
                    <a:lnTo>
                      <a:pt x="279" y="824"/>
                    </a:lnTo>
                    <a:lnTo>
                      <a:pt x="282" y="824"/>
                    </a:lnTo>
                    <a:lnTo>
                      <a:pt x="288" y="829"/>
                    </a:lnTo>
                    <a:lnTo>
                      <a:pt x="289" y="832"/>
                    </a:lnTo>
                    <a:lnTo>
                      <a:pt x="297" y="844"/>
                    </a:lnTo>
                    <a:lnTo>
                      <a:pt x="314" y="846"/>
                    </a:lnTo>
                    <a:lnTo>
                      <a:pt x="316" y="845"/>
                    </a:lnTo>
                    <a:lnTo>
                      <a:pt x="320" y="845"/>
                    </a:lnTo>
                    <a:lnTo>
                      <a:pt x="323" y="846"/>
                    </a:lnTo>
                    <a:lnTo>
                      <a:pt x="331" y="848"/>
                    </a:lnTo>
                    <a:lnTo>
                      <a:pt x="338" y="848"/>
                    </a:lnTo>
                    <a:lnTo>
                      <a:pt x="360" y="839"/>
                    </a:lnTo>
                    <a:lnTo>
                      <a:pt x="363" y="836"/>
                    </a:lnTo>
                    <a:lnTo>
                      <a:pt x="364" y="832"/>
                    </a:lnTo>
                    <a:lnTo>
                      <a:pt x="366" y="832"/>
                    </a:lnTo>
                    <a:lnTo>
                      <a:pt x="366" y="829"/>
                    </a:lnTo>
                    <a:lnTo>
                      <a:pt x="363" y="829"/>
                    </a:lnTo>
                    <a:lnTo>
                      <a:pt x="362" y="827"/>
                    </a:lnTo>
                    <a:lnTo>
                      <a:pt x="362" y="822"/>
                    </a:lnTo>
                    <a:lnTo>
                      <a:pt x="359" y="816"/>
                    </a:lnTo>
                    <a:lnTo>
                      <a:pt x="356" y="816"/>
                    </a:lnTo>
                    <a:lnTo>
                      <a:pt x="350" y="814"/>
                    </a:lnTo>
                    <a:lnTo>
                      <a:pt x="335" y="818"/>
                    </a:lnTo>
                    <a:lnTo>
                      <a:pt x="331" y="813"/>
                    </a:lnTo>
                    <a:lnTo>
                      <a:pt x="328" y="807"/>
                    </a:lnTo>
                    <a:lnTo>
                      <a:pt x="326" y="799"/>
                    </a:lnTo>
                    <a:lnTo>
                      <a:pt x="326" y="789"/>
                    </a:lnTo>
                    <a:lnTo>
                      <a:pt x="333" y="785"/>
                    </a:lnTo>
                    <a:lnTo>
                      <a:pt x="343" y="784"/>
                    </a:lnTo>
                    <a:lnTo>
                      <a:pt x="346" y="782"/>
                    </a:lnTo>
                    <a:lnTo>
                      <a:pt x="346" y="784"/>
                    </a:lnTo>
                    <a:lnTo>
                      <a:pt x="348" y="784"/>
                    </a:lnTo>
                    <a:lnTo>
                      <a:pt x="353" y="786"/>
                    </a:lnTo>
                    <a:lnTo>
                      <a:pt x="373" y="791"/>
                    </a:lnTo>
                    <a:lnTo>
                      <a:pt x="374" y="792"/>
                    </a:lnTo>
                    <a:lnTo>
                      <a:pt x="377" y="793"/>
                    </a:lnTo>
                    <a:lnTo>
                      <a:pt x="393" y="793"/>
                    </a:lnTo>
                    <a:lnTo>
                      <a:pt x="400" y="776"/>
                    </a:lnTo>
                    <a:lnTo>
                      <a:pt x="404" y="769"/>
                    </a:lnTo>
                    <a:lnTo>
                      <a:pt x="413" y="758"/>
                    </a:lnTo>
                    <a:lnTo>
                      <a:pt x="417" y="755"/>
                    </a:lnTo>
                    <a:lnTo>
                      <a:pt x="423" y="754"/>
                    </a:lnTo>
                    <a:lnTo>
                      <a:pt x="423" y="755"/>
                    </a:lnTo>
                    <a:lnTo>
                      <a:pt x="426" y="755"/>
                    </a:lnTo>
                    <a:lnTo>
                      <a:pt x="426" y="757"/>
                    </a:lnTo>
                    <a:lnTo>
                      <a:pt x="427" y="761"/>
                    </a:lnTo>
                    <a:lnTo>
                      <a:pt x="430" y="761"/>
                    </a:lnTo>
                    <a:lnTo>
                      <a:pt x="444" y="760"/>
                    </a:lnTo>
                    <a:lnTo>
                      <a:pt x="450" y="760"/>
                    </a:lnTo>
                    <a:lnTo>
                      <a:pt x="451" y="758"/>
                    </a:lnTo>
                    <a:lnTo>
                      <a:pt x="451" y="760"/>
                    </a:lnTo>
                    <a:lnTo>
                      <a:pt x="454" y="760"/>
                    </a:lnTo>
                    <a:lnTo>
                      <a:pt x="476" y="765"/>
                    </a:lnTo>
                    <a:lnTo>
                      <a:pt x="487" y="762"/>
                    </a:lnTo>
                    <a:lnTo>
                      <a:pt x="489" y="762"/>
                    </a:lnTo>
                    <a:lnTo>
                      <a:pt x="489" y="772"/>
                    </a:lnTo>
                    <a:lnTo>
                      <a:pt x="492" y="774"/>
                    </a:lnTo>
                    <a:lnTo>
                      <a:pt x="507" y="769"/>
                    </a:lnTo>
                    <a:lnTo>
                      <a:pt x="517" y="769"/>
                    </a:lnTo>
                    <a:lnTo>
                      <a:pt x="524" y="771"/>
                    </a:lnTo>
                    <a:lnTo>
                      <a:pt x="525" y="772"/>
                    </a:lnTo>
                    <a:lnTo>
                      <a:pt x="522" y="781"/>
                    </a:lnTo>
                    <a:lnTo>
                      <a:pt x="522" y="784"/>
                    </a:lnTo>
                    <a:lnTo>
                      <a:pt x="529" y="793"/>
                    </a:lnTo>
                    <a:lnTo>
                      <a:pt x="531" y="802"/>
                    </a:lnTo>
                    <a:lnTo>
                      <a:pt x="532" y="802"/>
                    </a:lnTo>
                    <a:lnTo>
                      <a:pt x="542" y="806"/>
                    </a:lnTo>
                    <a:lnTo>
                      <a:pt x="550" y="814"/>
                    </a:lnTo>
                    <a:lnTo>
                      <a:pt x="553" y="816"/>
                    </a:lnTo>
                    <a:lnTo>
                      <a:pt x="554" y="818"/>
                    </a:lnTo>
                    <a:lnTo>
                      <a:pt x="574" y="825"/>
                    </a:lnTo>
                    <a:lnTo>
                      <a:pt x="581" y="825"/>
                    </a:lnTo>
                    <a:lnTo>
                      <a:pt x="581" y="824"/>
                    </a:lnTo>
                    <a:lnTo>
                      <a:pt x="580" y="814"/>
                    </a:lnTo>
                    <a:lnTo>
                      <a:pt x="581" y="802"/>
                    </a:lnTo>
                    <a:lnTo>
                      <a:pt x="588" y="769"/>
                    </a:lnTo>
                    <a:lnTo>
                      <a:pt x="601" y="754"/>
                    </a:lnTo>
                    <a:lnTo>
                      <a:pt x="602" y="746"/>
                    </a:lnTo>
                    <a:lnTo>
                      <a:pt x="602" y="732"/>
                    </a:lnTo>
                    <a:lnTo>
                      <a:pt x="601" y="732"/>
                    </a:lnTo>
                    <a:lnTo>
                      <a:pt x="601" y="731"/>
                    </a:lnTo>
                    <a:lnTo>
                      <a:pt x="599" y="729"/>
                    </a:lnTo>
                    <a:lnTo>
                      <a:pt x="595" y="723"/>
                    </a:lnTo>
                    <a:lnTo>
                      <a:pt x="592" y="723"/>
                    </a:lnTo>
                    <a:lnTo>
                      <a:pt x="584" y="732"/>
                    </a:lnTo>
                    <a:lnTo>
                      <a:pt x="584" y="733"/>
                    </a:lnTo>
                    <a:lnTo>
                      <a:pt x="578" y="736"/>
                    </a:lnTo>
                    <a:lnTo>
                      <a:pt x="578" y="735"/>
                    </a:lnTo>
                    <a:lnTo>
                      <a:pt x="577" y="733"/>
                    </a:lnTo>
                    <a:lnTo>
                      <a:pt x="577" y="731"/>
                    </a:lnTo>
                    <a:lnTo>
                      <a:pt x="578" y="729"/>
                    </a:lnTo>
                    <a:lnTo>
                      <a:pt x="581" y="723"/>
                    </a:lnTo>
                    <a:lnTo>
                      <a:pt x="580" y="718"/>
                    </a:lnTo>
                    <a:lnTo>
                      <a:pt x="580" y="716"/>
                    </a:lnTo>
                    <a:lnTo>
                      <a:pt x="584" y="716"/>
                    </a:lnTo>
                    <a:lnTo>
                      <a:pt x="584" y="715"/>
                    </a:lnTo>
                    <a:lnTo>
                      <a:pt x="616" y="714"/>
                    </a:lnTo>
                    <a:lnTo>
                      <a:pt x="623" y="708"/>
                    </a:lnTo>
                    <a:lnTo>
                      <a:pt x="630" y="714"/>
                    </a:lnTo>
                    <a:lnTo>
                      <a:pt x="637" y="723"/>
                    </a:lnTo>
                    <a:lnTo>
                      <a:pt x="641" y="723"/>
                    </a:lnTo>
                    <a:lnTo>
                      <a:pt x="645" y="719"/>
                    </a:lnTo>
                    <a:lnTo>
                      <a:pt x="645" y="718"/>
                    </a:lnTo>
                    <a:lnTo>
                      <a:pt x="649" y="714"/>
                    </a:lnTo>
                    <a:lnTo>
                      <a:pt x="672" y="714"/>
                    </a:lnTo>
                    <a:lnTo>
                      <a:pt x="679" y="711"/>
                    </a:lnTo>
                    <a:lnTo>
                      <a:pt x="686" y="718"/>
                    </a:lnTo>
                    <a:lnTo>
                      <a:pt x="686" y="719"/>
                    </a:lnTo>
                    <a:lnTo>
                      <a:pt x="687" y="721"/>
                    </a:lnTo>
                    <a:lnTo>
                      <a:pt x="687" y="723"/>
                    </a:lnTo>
                    <a:lnTo>
                      <a:pt x="688" y="723"/>
                    </a:lnTo>
                    <a:lnTo>
                      <a:pt x="688" y="722"/>
                    </a:lnTo>
                    <a:lnTo>
                      <a:pt x="690" y="721"/>
                    </a:lnTo>
                    <a:lnTo>
                      <a:pt x="698" y="684"/>
                    </a:lnTo>
                    <a:lnTo>
                      <a:pt x="698" y="682"/>
                    </a:lnTo>
                    <a:lnTo>
                      <a:pt x="683" y="679"/>
                    </a:lnTo>
                    <a:lnTo>
                      <a:pt x="666" y="680"/>
                    </a:lnTo>
                    <a:lnTo>
                      <a:pt x="659" y="680"/>
                    </a:lnTo>
                    <a:lnTo>
                      <a:pt x="645" y="665"/>
                    </a:lnTo>
                    <a:lnTo>
                      <a:pt x="630" y="656"/>
                    </a:lnTo>
                    <a:lnTo>
                      <a:pt x="628" y="656"/>
                    </a:lnTo>
                    <a:lnTo>
                      <a:pt x="630" y="655"/>
                    </a:lnTo>
                    <a:lnTo>
                      <a:pt x="630" y="651"/>
                    </a:lnTo>
                    <a:lnTo>
                      <a:pt x="620" y="641"/>
                    </a:lnTo>
                    <a:lnTo>
                      <a:pt x="617" y="627"/>
                    </a:lnTo>
                    <a:lnTo>
                      <a:pt x="617" y="626"/>
                    </a:lnTo>
                    <a:lnTo>
                      <a:pt x="614" y="617"/>
                    </a:lnTo>
                    <a:lnTo>
                      <a:pt x="604" y="605"/>
                    </a:lnTo>
                    <a:lnTo>
                      <a:pt x="602" y="605"/>
                    </a:lnTo>
                    <a:lnTo>
                      <a:pt x="602" y="603"/>
                    </a:lnTo>
                    <a:lnTo>
                      <a:pt x="597" y="595"/>
                    </a:lnTo>
                    <a:lnTo>
                      <a:pt x="597" y="588"/>
                    </a:lnTo>
                    <a:lnTo>
                      <a:pt x="601" y="575"/>
                    </a:lnTo>
                    <a:lnTo>
                      <a:pt x="601" y="574"/>
                    </a:lnTo>
                    <a:lnTo>
                      <a:pt x="602" y="574"/>
                    </a:lnTo>
                    <a:lnTo>
                      <a:pt x="609" y="566"/>
                    </a:lnTo>
                    <a:lnTo>
                      <a:pt x="612" y="563"/>
                    </a:lnTo>
                    <a:lnTo>
                      <a:pt x="620" y="563"/>
                    </a:lnTo>
                    <a:lnTo>
                      <a:pt x="634" y="568"/>
                    </a:lnTo>
                    <a:lnTo>
                      <a:pt x="634" y="567"/>
                    </a:lnTo>
                    <a:lnTo>
                      <a:pt x="641" y="560"/>
                    </a:lnTo>
                    <a:lnTo>
                      <a:pt x="642" y="557"/>
                    </a:lnTo>
                    <a:lnTo>
                      <a:pt x="648" y="556"/>
                    </a:lnTo>
                    <a:lnTo>
                      <a:pt x="659" y="546"/>
                    </a:lnTo>
                    <a:lnTo>
                      <a:pt x="666" y="539"/>
                    </a:lnTo>
                    <a:lnTo>
                      <a:pt x="666" y="536"/>
                    </a:lnTo>
                    <a:lnTo>
                      <a:pt x="668" y="534"/>
                    </a:lnTo>
                    <a:lnTo>
                      <a:pt x="668" y="528"/>
                    </a:lnTo>
                    <a:lnTo>
                      <a:pt x="669" y="524"/>
                    </a:lnTo>
                    <a:lnTo>
                      <a:pt x="669" y="517"/>
                    </a:lnTo>
                    <a:lnTo>
                      <a:pt x="671" y="517"/>
                    </a:lnTo>
                    <a:lnTo>
                      <a:pt x="676" y="506"/>
                    </a:lnTo>
                    <a:lnTo>
                      <a:pt x="680" y="489"/>
                    </a:lnTo>
                    <a:lnTo>
                      <a:pt x="677" y="484"/>
                    </a:lnTo>
                    <a:lnTo>
                      <a:pt x="676" y="479"/>
                    </a:lnTo>
                    <a:lnTo>
                      <a:pt x="677" y="478"/>
                    </a:lnTo>
                    <a:lnTo>
                      <a:pt x="677" y="476"/>
                    </a:lnTo>
                    <a:lnTo>
                      <a:pt x="679" y="474"/>
                    </a:lnTo>
                    <a:lnTo>
                      <a:pt x="680" y="474"/>
                    </a:lnTo>
                    <a:lnTo>
                      <a:pt x="680" y="471"/>
                    </a:lnTo>
                    <a:lnTo>
                      <a:pt x="681" y="469"/>
                    </a:lnTo>
                    <a:lnTo>
                      <a:pt x="680" y="469"/>
                    </a:lnTo>
                    <a:lnTo>
                      <a:pt x="680" y="467"/>
                    </a:lnTo>
                    <a:lnTo>
                      <a:pt x="679" y="467"/>
                    </a:lnTo>
                    <a:lnTo>
                      <a:pt x="669" y="460"/>
                    </a:lnTo>
                    <a:lnTo>
                      <a:pt x="649" y="454"/>
                    </a:lnTo>
                    <a:lnTo>
                      <a:pt x="637" y="446"/>
                    </a:lnTo>
                    <a:lnTo>
                      <a:pt x="631" y="431"/>
                    </a:lnTo>
                    <a:lnTo>
                      <a:pt x="623" y="423"/>
                    </a:lnTo>
                    <a:lnTo>
                      <a:pt x="623" y="422"/>
                    </a:lnTo>
                    <a:lnTo>
                      <a:pt x="621" y="422"/>
                    </a:lnTo>
                    <a:lnTo>
                      <a:pt x="617" y="423"/>
                    </a:lnTo>
                    <a:lnTo>
                      <a:pt x="604" y="423"/>
                    </a:lnTo>
                    <a:lnTo>
                      <a:pt x="601" y="411"/>
                    </a:lnTo>
                    <a:lnTo>
                      <a:pt x="589" y="388"/>
                    </a:lnTo>
                    <a:lnTo>
                      <a:pt x="589" y="381"/>
                    </a:lnTo>
                    <a:lnTo>
                      <a:pt x="587" y="377"/>
                    </a:lnTo>
                    <a:lnTo>
                      <a:pt x="587" y="376"/>
                    </a:lnTo>
                    <a:lnTo>
                      <a:pt x="584" y="373"/>
                    </a:lnTo>
                    <a:lnTo>
                      <a:pt x="584" y="371"/>
                    </a:lnTo>
                    <a:lnTo>
                      <a:pt x="585" y="370"/>
                    </a:lnTo>
                    <a:lnTo>
                      <a:pt x="585" y="369"/>
                    </a:lnTo>
                    <a:lnTo>
                      <a:pt x="588" y="367"/>
                    </a:lnTo>
                    <a:lnTo>
                      <a:pt x="589" y="363"/>
                    </a:lnTo>
                    <a:lnTo>
                      <a:pt x="591" y="362"/>
                    </a:lnTo>
                    <a:lnTo>
                      <a:pt x="591" y="340"/>
                    </a:lnTo>
                    <a:lnTo>
                      <a:pt x="587" y="337"/>
                    </a:lnTo>
                    <a:lnTo>
                      <a:pt x="584" y="327"/>
                    </a:lnTo>
                    <a:lnTo>
                      <a:pt x="587" y="316"/>
                    </a:lnTo>
                    <a:lnTo>
                      <a:pt x="587" y="314"/>
                    </a:lnTo>
                    <a:lnTo>
                      <a:pt x="588" y="314"/>
                    </a:lnTo>
                    <a:lnTo>
                      <a:pt x="597" y="313"/>
                    </a:lnTo>
                    <a:lnTo>
                      <a:pt x="599" y="307"/>
                    </a:lnTo>
                    <a:lnTo>
                      <a:pt x="598" y="307"/>
                    </a:lnTo>
                    <a:lnTo>
                      <a:pt x="598" y="306"/>
                    </a:lnTo>
                    <a:lnTo>
                      <a:pt x="599" y="304"/>
                    </a:lnTo>
                    <a:lnTo>
                      <a:pt x="605" y="297"/>
                    </a:lnTo>
                    <a:lnTo>
                      <a:pt x="609" y="297"/>
                    </a:lnTo>
                    <a:lnTo>
                      <a:pt x="610" y="296"/>
                    </a:lnTo>
                    <a:lnTo>
                      <a:pt x="613" y="296"/>
                    </a:lnTo>
                    <a:lnTo>
                      <a:pt x="614" y="297"/>
                    </a:lnTo>
                    <a:lnTo>
                      <a:pt x="616" y="300"/>
                    </a:lnTo>
                    <a:lnTo>
                      <a:pt x="617" y="302"/>
                    </a:lnTo>
                    <a:lnTo>
                      <a:pt x="617" y="303"/>
                    </a:lnTo>
                    <a:lnTo>
                      <a:pt x="620" y="302"/>
                    </a:lnTo>
                    <a:lnTo>
                      <a:pt x="621" y="302"/>
                    </a:lnTo>
                    <a:lnTo>
                      <a:pt x="627" y="290"/>
                    </a:lnTo>
                    <a:lnTo>
                      <a:pt x="644" y="268"/>
                    </a:lnTo>
                    <a:lnTo>
                      <a:pt x="644" y="267"/>
                    </a:lnTo>
                    <a:lnTo>
                      <a:pt x="645" y="257"/>
                    </a:lnTo>
                    <a:lnTo>
                      <a:pt x="645" y="256"/>
                    </a:lnTo>
                    <a:lnTo>
                      <a:pt x="648" y="247"/>
                    </a:lnTo>
                    <a:lnTo>
                      <a:pt x="666" y="240"/>
                    </a:lnTo>
                    <a:lnTo>
                      <a:pt x="677" y="240"/>
                    </a:lnTo>
                    <a:lnTo>
                      <a:pt x="683" y="236"/>
                    </a:lnTo>
                    <a:lnTo>
                      <a:pt x="687" y="235"/>
                    </a:lnTo>
                    <a:lnTo>
                      <a:pt x="691" y="232"/>
                    </a:lnTo>
                    <a:lnTo>
                      <a:pt x="697" y="230"/>
                    </a:lnTo>
                    <a:lnTo>
                      <a:pt x="698" y="232"/>
                    </a:lnTo>
                    <a:lnTo>
                      <a:pt x="697" y="232"/>
                    </a:lnTo>
                    <a:lnTo>
                      <a:pt x="698" y="240"/>
                    </a:lnTo>
                    <a:lnTo>
                      <a:pt x="702" y="244"/>
                    </a:lnTo>
                    <a:lnTo>
                      <a:pt x="707" y="244"/>
                    </a:lnTo>
                    <a:lnTo>
                      <a:pt x="711" y="246"/>
                    </a:lnTo>
                    <a:lnTo>
                      <a:pt x="711" y="247"/>
                    </a:lnTo>
                    <a:lnTo>
                      <a:pt x="712" y="246"/>
                    </a:lnTo>
                    <a:lnTo>
                      <a:pt x="718" y="247"/>
                    </a:lnTo>
                    <a:lnTo>
                      <a:pt x="719" y="247"/>
                    </a:lnTo>
                    <a:lnTo>
                      <a:pt x="719" y="246"/>
                    </a:lnTo>
                    <a:lnTo>
                      <a:pt x="726" y="246"/>
                    </a:lnTo>
                    <a:lnTo>
                      <a:pt x="729" y="249"/>
                    </a:lnTo>
                    <a:lnTo>
                      <a:pt x="729" y="257"/>
                    </a:lnTo>
                    <a:lnTo>
                      <a:pt x="736" y="263"/>
                    </a:lnTo>
                    <a:lnTo>
                      <a:pt x="738" y="261"/>
                    </a:lnTo>
                    <a:lnTo>
                      <a:pt x="744" y="261"/>
                    </a:lnTo>
                    <a:lnTo>
                      <a:pt x="761" y="264"/>
                    </a:lnTo>
                    <a:lnTo>
                      <a:pt x="775" y="258"/>
                    </a:lnTo>
                    <a:lnTo>
                      <a:pt x="778" y="256"/>
                    </a:lnTo>
                    <a:lnTo>
                      <a:pt x="779" y="256"/>
                    </a:lnTo>
                    <a:lnTo>
                      <a:pt x="779" y="254"/>
                    </a:lnTo>
                    <a:lnTo>
                      <a:pt x="781" y="254"/>
                    </a:lnTo>
                    <a:lnTo>
                      <a:pt x="785" y="247"/>
                    </a:lnTo>
                    <a:lnTo>
                      <a:pt x="798" y="232"/>
                    </a:lnTo>
                    <a:lnTo>
                      <a:pt x="798" y="229"/>
                    </a:lnTo>
                    <a:lnTo>
                      <a:pt x="802" y="225"/>
                    </a:lnTo>
                    <a:lnTo>
                      <a:pt x="808" y="221"/>
                    </a:lnTo>
                    <a:lnTo>
                      <a:pt x="813" y="221"/>
                    </a:lnTo>
                    <a:lnTo>
                      <a:pt x="817" y="219"/>
                    </a:lnTo>
                    <a:lnTo>
                      <a:pt x="820" y="215"/>
                    </a:lnTo>
                    <a:lnTo>
                      <a:pt x="822" y="203"/>
                    </a:lnTo>
                    <a:lnTo>
                      <a:pt x="822" y="197"/>
                    </a:lnTo>
                    <a:lnTo>
                      <a:pt x="818" y="194"/>
                    </a:lnTo>
                    <a:lnTo>
                      <a:pt x="814" y="193"/>
                    </a:lnTo>
                    <a:lnTo>
                      <a:pt x="814" y="191"/>
                    </a:lnTo>
                    <a:lnTo>
                      <a:pt x="817" y="189"/>
                    </a:lnTo>
                    <a:lnTo>
                      <a:pt x="818" y="186"/>
                    </a:lnTo>
                    <a:lnTo>
                      <a:pt x="824" y="182"/>
                    </a:lnTo>
                    <a:lnTo>
                      <a:pt x="830" y="180"/>
                    </a:lnTo>
                    <a:lnTo>
                      <a:pt x="832" y="180"/>
                    </a:lnTo>
                    <a:lnTo>
                      <a:pt x="832" y="182"/>
                    </a:lnTo>
                    <a:lnTo>
                      <a:pt x="834" y="180"/>
                    </a:lnTo>
                    <a:lnTo>
                      <a:pt x="839" y="179"/>
                    </a:lnTo>
                    <a:lnTo>
                      <a:pt x="845" y="173"/>
                    </a:lnTo>
                    <a:lnTo>
                      <a:pt x="849" y="165"/>
                    </a:lnTo>
                    <a:lnTo>
                      <a:pt x="851" y="163"/>
                    </a:lnTo>
                    <a:lnTo>
                      <a:pt x="849" y="161"/>
                    </a:lnTo>
                    <a:lnTo>
                      <a:pt x="848" y="161"/>
                    </a:lnTo>
                    <a:lnTo>
                      <a:pt x="845" y="159"/>
                    </a:lnTo>
                    <a:lnTo>
                      <a:pt x="842" y="156"/>
                    </a:lnTo>
                    <a:lnTo>
                      <a:pt x="842" y="148"/>
                    </a:lnTo>
                    <a:lnTo>
                      <a:pt x="844" y="147"/>
                    </a:lnTo>
                    <a:lnTo>
                      <a:pt x="846" y="145"/>
                    </a:lnTo>
                    <a:lnTo>
                      <a:pt x="858" y="136"/>
                    </a:lnTo>
                    <a:lnTo>
                      <a:pt x="858" y="134"/>
                    </a:lnTo>
                    <a:lnTo>
                      <a:pt x="859" y="134"/>
                    </a:lnTo>
                    <a:lnTo>
                      <a:pt x="853" y="129"/>
                    </a:lnTo>
                    <a:lnTo>
                      <a:pt x="851" y="129"/>
                    </a:lnTo>
                    <a:lnTo>
                      <a:pt x="842" y="126"/>
                    </a:lnTo>
                    <a:lnTo>
                      <a:pt x="837" y="119"/>
                    </a:lnTo>
                    <a:lnTo>
                      <a:pt x="832" y="110"/>
                    </a:lnTo>
                    <a:lnTo>
                      <a:pt x="832" y="109"/>
                    </a:lnTo>
                    <a:lnTo>
                      <a:pt x="835" y="106"/>
                    </a:lnTo>
                    <a:lnTo>
                      <a:pt x="837" y="106"/>
                    </a:lnTo>
                    <a:lnTo>
                      <a:pt x="837" y="103"/>
                    </a:lnTo>
                    <a:lnTo>
                      <a:pt x="835" y="102"/>
                    </a:lnTo>
                    <a:lnTo>
                      <a:pt x="834" y="102"/>
                    </a:lnTo>
                    <a:lnTo>
                      <a:pt x="830" y="105"/>
                    </a:lnTo>
                    <a:lnTo>
                      <a:pt x="830" y="108"/>
                    </a:lnTo>
                    <a:lnTo>
                      <a:pt x="828" y="110"/>
                    </a:lnTo>
                    <a:lnTo>
                      <a:pt x="828" y="112"/>
                    </a:lnTo>
                    <a:lnTo>
                      <a:pt x="827" y="113"/>
                    </a:lnTo>
                    <a:lnTo>
                      <a:pt x="827" y="115"/>
                    </a:lnTo>
                    <a:lnTo>
                      <a:pt x="824" y="115"/>
                    </a:lnTo>
                    <a:lnTo>
                      <a:pt x="822" y="116"/>
                    </a:lnTo>
                    <a:lnTo>
                      <a:pt x="803" y="116"/>
                    </a:lnTo>
                    <a:lnTo>
                      <a:pt x="788" y="113"/>
                    </a:lnTo>
                    <a:lnTo>
                      <a:pt x="786" y="113"/>
                    </a:lnTo>
                    <a:lnTo>
                      <a:pt x="777" y="109"/>
                    </a:lnTo>
                    <a:lnTo>
                      <a:pt x="771" y="108"/>
                    </a:lnTo>
                    <a:lnTo>
                      <a:pt x="764" y="105"/>
                    </a:lnTo>
                    <a:lnTo>
                      <a:pt x="761" y="105"/>
                    </a:lnTo>
                    <a:lnTo>
                      <a:pt x="758" y="103"/>
                    </a:lnTo>
                    <a:lnTo>
                      <a:pt x="743" y="86"/>
                    </a:lnTo>
                    <a:lnTo>
                      <a:pt x="744" y="84"/>
                    </a:lnTo>
                    <a:lnTo>
                      <a:pt x="744" y="81"/>
                    </a:lnTo>
                    <a:lnTo>
                      <a:pt x="747" y="81"/>
                    </a:lnTo>
                    <a:lnTo>
                      <a:pt x="747" y="80"/>
                    </a:lnTo>
                    <a:lnTo>
                      <a:pt x="751" y="80"/>
                    </a:lnTo>
                    <a:lnTo>
                      <a:pt x="754" y="81"/>
                    </a:lnTo>
                    <a:lnTo>
                      <a:pt x="761" y="81"/>
                    </a:lnTo>
                    <a:lnTo>
                      <a:pt x="765" y="80"/>
                    </a:lnTo>
                    <a:lnTo>
                      <a:pt x="767" y="80"/>
                    </a:lnTo>
                    <a:lnTo>
                      <a:pt x="768" y="78"/>
                    </a:lnTo>
                    <a:lnTo>
                      <a:pt x="768" y="77"/>
                    </a:lnTo>
                    <a:lnTo>
                      <a:pt x="767" y="77"/>
                    </a:lnTo>
                    <a:lnTo>
                      <a:pt x="740" y="73"/>
                    </a:lnTo>
                    <a:lnTo>
                      <a:pt x="731" y="73"/>
                    </a:lnTo>
                    <a:lnTo>
                      <a:pt x="726" y="71"/>
                    </a:lnTo>
                    <a:lnTo>
                      <a:pt x="724" y="69"/>
                    </a:lnTo>
                    <a:lnTo>
                      <a:pt x="724" y="67"/>
                    </a:lnTo>
                    <a:lnTo>
                      <a:pt x="725" y="66"/>
                    </a:lnTo>
                    <a:lnTo>
                      <a:pt x="725" y="63"/>
                    </a:lnTo>
                    <a:lnTo>
                      <a:pt x="729" y="62"/>
                    </a:lnTo>
                    <a:lnTo>
                      <a:pt x="735" y="62"/>
                    </a:lnTo>
                    <a:lnTo>
                      <a:pt x="740" y="60"/>
                    </a:lnTo>
                    <a:lnTo>
                      <a:pt x="743" y="60"/>
                    </a:lnTo>
                    <a:lnTo>
                      <a:pt x="746" y="59"/>
                    </a:lnTo>
                    <a:lnTo>
                      <a:pt x="748" y="60"/>
                    </a:lnTo>
                    <a:lnTo>
                      <a:pt x="750" y="60"/>
                    </a:lnTo>
                    <a:lnTo>
                      <a:pt x="750" y="59"/>
                    </a:lnTo>
                    <a:lnTo>
                      <a:pt x="751" y="57"/>
                    </a:lnTo>
                    <a:lnTo>
                      <a:pt x="753" y="53"/>
                    </a:lnTo>
                    <a:lnTo>
                      <a:pt x="755" y="49"/>
                    </a:lnTo>
                    <a:lnTo>
                      <a:pt x="758" y="48"/>
                    </a:lnTo>
                    <a:lnTo>
                      <a:pt x="762" y="48"/>
                    </a:lnTo>
                    <a:lnTo>
                      <a:pt x="774" y="45"/>
                    </a:lnTo>
                    <a:lnTo>
                      <a:pt x="777" y="41"/>
                    </a:lnTo>
                    <a:lnTo>
                      <a:pt x="775" y="41"/>
                    </a:lnTo>
                    <a:lnTo>
                      <a:pt x="774" y="38"/>
                    </a:lnTo>
                    <a:lnTo>
                      <a:pt x="771" y="38"/>
                    </a:lnTo>
                    <a:lnTo>
                      <a:pt x="769" y="36"/>
                    </a:lnTo>
                    <a:lnTo>
                      <a:pt x="768" y="36"/>
                    </a:lnTo>
                    <a:lnTo>
                      <a:pt x="767" y="34"/>
                    </a:lnTo>
                    <a:lnTo>
                      <a:pt x="765" y="32"/>
                    </a:lnTo>
                    <a:lnTo>
                      <a:pt x="762" y="28"/>
                    </a:lnTo>
                    <a:lnTo>
                      <a:pt x="762" y="24"/>
                    </a:lnTo>
                    <a:lnTo>
                      <a:pt x="771" y="14"/>
                    </a:lnTo>
                    <a:lnTo>
                      <a:pt x="772" y="14"/>
                    </a:lnTo>
                    <a:lnTo>
                      <a:pt x="774" y="13"/>
                    </a:lnTo>
                    <a:lnTo>
                      <a:pt x="774" y="10"/>
                    </a:lnTo>
                    <a:lnTo>
                      <a:pt x="768" y="4"/>
                    </a:lnTo>
                    <a:lnTo>
                      <a:pt x="762" y="4"/>
                    </a:lnTo>
                    <a:lnTo>
                      <a:pt x="760" y="6"/>
                    </a:lnTo>
                    <a:lnTo>
                      <a:pt x="754" y="6"/>
                    </a:lnTo>
                    <a:lnTo>
                      <a:pt x="750" y="7"/>
                    </a:lnTo>
                    <a:lnTo>
                      <a:pt x="738" y="7"/>
                    </a:lnTo>
                    <a:lnTo>
                      <a:pt x="735" y="9"/>
                    </a:lnTo>
                    <a:lnTo>
                      <a:pt x="733" y="10"/>
                    </a:lnTo>
                    <a:lnTo>
                      <a:pt x="729" y="10"/>
                    </a:lnTo>
                    <a:lnTo>
                      <a:pt x="725" y="11"/>
                    </a:lnTo>
                    <a:lnTo>
                      <a:pt x="724" y="11"/>
                    </a:lnTo>
                    <a:lnTo>
                      <a:pt x="721" y="13"/>
                    </a:lnTo>
                    <a:lnTo>
                      <a:pt x="718" y="13"/>
                    </a:lnTo>
                    <a:lnTo>
                      <a:pt x="715" y="10"/>
                    </a:lnTo>
                    <a:lnTo>
                      <a:pt x="715" y="7"/>
                    </a:lnTo>
                    <a:lnTo>
                      <a:pt x="717" y="7"/>
                    </a:lnTo>
                    <a:lnTo>
                      <a:pt x="719" y="4"/>
                    </a:lnTo>
                    <a:lnTo>
                      <a:pt x="721" y="2"/>
                    </a:lnTo>
                    <a:lnTo>
                      <a:pt x="718" y="0"/>
                    </a:lnTo>
                    <a:lnTo>
                      <a:pt x="715" y="2"/>
                    </a:lnTo>
                    <a:lnTo>
                      <a:pt x="711" y="0"/>
                    </a:lnTo>
                    <a:lnTo>
                      <a:pt x="705" y="0"/>
                    </a:lnTo>
                    <a:lnTo>
                      <a:pt x="701" y="2"/>
                    </a:lnTo>
                    <a:lnTo>
                      <a:pt x="691" y="9"/>
                    </a:lnTo>
                    <a:lnTo>
                      <a:pt x="687" y="13"/>
                    </a:lnTo>
                    <a:lnTo>
                      <a:pt x="686" y="17"/>
                    </a:lnTo>
                    <a:lnTo>
                      <a:pt x="681" y="21"/>
                    </a:lnTo>
                    <a:lnTo>
                      <a:pt x="681" y="22"/>
                    </a:lnTo>
                    <a:lnTo>
                      <a:pt x="680" y="24"/>
                    </a:lnTo>
                    <a:lnTo>
                      <a:pt x="669" y="52"/>
                    </a:lnTo>
                    <a:lnTo>
                      <a:pt x="669" y="57"/>
                    </a:lnTo>
                    <a:lnTo>
                      <a:pt x="668" y="60"/>
                    </a:lnTo>
                    <a:lnTo>
                      <a:pt x="665" y="70"/>
                    </a:lnTo>
                    <a:lnTo>
                      <a:pt x="665" y="71"/>
                    </a:lnTo>
                    <a:lnTo>
                      <a:pt x="662" y="73"/>
                    </a:lnTo>
                    <a:lnTo>
                      <a:pt x="659" y="91"/>
                    </a:lnTo>
                    <a:lnTo>
                      <a:pt x="655" y="98"/>
                    </a:lnTo>
                    <a:lnTo>
                      <a:pt x="652" y="98"/>
                    </a:lnTo>
                    <a:lnTo>
                      <a:pt x="651" y="96"/>
                    </a:lnTo>
                    <a:lnTo>
                      <a:pt x="645" y="96"/>
                    </a:lnTo>
                    <a:lnTo>
                      <a:pt x="644" y="98"/>
                    </a:lnTo>
                    <a:lnTo>
                      <a:pt x="641" y="98"/>
                    </a:lnTo>
                    <a:lnTo>
                      <a:pt x="638" y="99"/>
                    </a:lnTo>
                    <a:lnTo>
                      <a:pt x="638" y="101"/>
                    </a:lnTo>
                    <a:lnTo>
                      <a:pt x="635" y="103"/>
                    </a:lnTo>
                    <a:lnTo>
                      <a:pt x="635" y="105"/>
                    </a:lnTo>
                    <a:lnTo>
                      <a:pt x="634" y="108"/>
                    </a:lnTo>
                    <a:lnTo>
                      <a:pt x="633" y="108"/>
                    </a:lnTo>
                    <a:lnTo>
                      <a:pt x="633" y="112"/>
                    </a:lnTo>
                    <a:lnTo>
                      <a:pt x="623" y="120"/>
                    </a:lnTo>
                    <a:lnTo>
                      <a:pt x="620" y="122"/>
                    </a:lnTo>
                    <a:lnTo>
                      <a:pt x="614" y="122"/>
                    </a:lnTo>
                    <a:lnTo>
                      <a:pt x="601" y="136"/>
                    </a:lnTo>
                    <a:lnTo>
                      <a:pt x="601" y="140"/>
                    </a:lnTo>
                    <a:lnTo>
                      <a:pt x="598" y="143"/>
                    </a:lnTo>
                    <a:lnTo>
                      <a:pt x="595" y="141"/>
                    </a:lnTo>
                    <a:lnTo>
                      <a:pt x="591" y="141"/>
                    </a:lnTo>
                    <a:lnTo>
                      <a:pt x="573" y="137"/>
                    </a:lnTo>
                    <a:lnTo>
                      <a:pt x="559" y="136"/>
                    </a:lnTo>
                    <a:lnTo>
                      <a:pt x="556" y="133"/>
                    </a:lnTo>
                    <a:lnTo>
                      <a:pt x="552" y="127"/>
                    </a:lnTo>
                    <a:lnTo>
                      <a:pt x="550" y="12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26" name="Freeform 656">
                <a:extLst>
                  <a:ext uri="{FF2B5EF4-FFF2-40B4-BE49-F238E27FC236}">
                    <a16:creationId xmlns:a16="http://schemas.microsoft.com/office/drawing/2014/main" id="{2ACC446D-012E-0DA3-490E-2969D12B4B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3" y="1061"/>
                <a:ext cx="167" cy="202"/>
              </a:xfrm>
              <a:custGeom>
                <a:avLst/>
                <a:gdLst>
                  <a:gd name="T0" fmla="*/ 378 w 667"/>
                  <a:gd name="T1" fmla="*/ 35 h 806"/>
                  <a:gd name="T2" fmla="*/ 356 w 667"/>
                  <a:gd name="T3" fmla="*/ 63 h 806"/>
                  <a:gd name="T4" fmla="*/ 320 w 667"/>
                  <a:gd name="T5" fmla="*/ 84 h 806"/>
                  <a:gd name="T6" fmla="*/ 276 w 667"/>
                  <a:gd name="T7" fmla="*/ 94 h 806"/>
                  <a:gd name="T8" fmla="*/ 253 w 667"/>
                  <a:gd name="T9" fmla="*/ 112 h 806"/>
                  <a:gd name="T10" fmla="*/ 254 w 667"/>
                  <a:gd name="T11" fmla="*/ 123 h 806"/>
                  <a:gd name="T12" fmla="*/ 188 w 667"/>
                  <a:gd name="T13" fmla="*/ 177 h 806"/>
                  <a:gd name="T14" fmla="*/ 170 w 667"/>
                  <a:gd name="T15" fmla="*/ 200 h 806"/>
                  <a:gd name="T16" fmla="*/ 191 w 667"/>
                  <a:gd name="T17" fmla="*/ 252 h 806"/>
                  <a:gd name="T18" fmla="*/ 150 w 667"/>
                  <a:gd name="T19" fmla="*/ 300 h 806"/>
                  <a:gd name="T20" fmla="*/ 138 w 667"/>
                  <a:gd name="T21" fmla="*/ 334 h 806"/>
                  <a:gd name="T22" fmla="*/ 99 w 667"/>
                  <a:gd name="T23" fmla="*/ 341 h 806"/>
                  <a:gd name="T24" fmla="*/ 64 w 667"/>
                  <a:gd name="T25" fmla="*/ 398 h 806"/>
                  <a:gd name="T26" fmla="*/ 29 w 667"/>
                  <a:gd name="T27" fmla="*/ 440 h 806"/>
                  <a:gd name="T28" fmla="*/ 28 w 667"/>
                  <a:gd name="T29" fmla="*/ 475 h 806"/>
                  <a:gd name="T30" fmla="*/ 43 w 667"/>
                  <a:gd name="T31" fmla="*/ 540 h 806"/>
                  <a:gd name="T32" fmla="*/ 54 w 667"/>
                  <a:gd name="T33" fmla="*/ 589 h 806"/>
                  <a:gd name="T34" fmla="*/ 124 w 667"/>
                  <a:gd name="T35" fmla="*/ 588 h 806"/>
                  <a:gd name="T36" fmla="*/ 160 w 667"/>
                  <a:gd name="T37" fmla="*/ 571 h 806"/>
                  <a:gd name="T38" fmla="*/ 198 w 667"/>
                  <a:gd name="T39" fmla="*/ 575 h 806"/>
                  <a:gd name="T40" fmla="*/ 227 w 667"/>
                  <a:gd name="T41" fmla="*/ 606 h 806"/>
                  <a:gd name="T42" fmla="*/ 266 w 667"/>
                  <a:gd name="T43" fmla="*/ 571 h 806"/>
                  <a:gd name="T44" fmla="*/ 313 w 667"/>
                  <a:gd name="T45" fmla="*/ 533 h 806"/>
                  <a:gd name="T46" fmla="*/ 350 w 667"/>
                  <a:gd name="T47" fmla="*/ 542 h 806"/>
                  <a:gd name="T48" fmla="*/ 352 w 667"/>
                  <a:gd name="T49" fmla="*/ 593 h 806"/>
                  <a:gd name="T50" fmla="*/ 371 w 667"/>
                  <a:gd name="T51" fmla="*/ 612 h 806"/>
                  <a:gd name="T52" fmla="*/ 434 w 667"/>
                  <a:gd name="T53" fmla="*/ 655 h 806"/>
                  <a:gd name="T54" fmla="*/ 438 w 667"/>
                  <a:gd name="T55" fmla="*/ 688 h 806"/>
                  <a:gd name="T56" fmla="*/ 476 w 667"/>
                  <a:gd name="T57" fmla="*/ 736 h 806"/>
                  <a:gd name="T58" fmla="*/ 500 w 667"/>
                  <a:gd name="T59" fmla="*/ 755 h 806"/>
                  <a:gd name="T60" fmla="*/ 532 w 667"/>
                  <a:gd name="T61" fmla="*/ 788 h 806"/>
                  <a:gd name="T62" fmla="*/ 577 w 667"/>
                  <a:gd name="T63" fmla="*/ 771 h 806"/>
                  <a:gd name="T64" fmla="*/ 557 w 667"/>
                  <a:gd name="T65" fmla="*/ 698 h 806"/>
                  <a:gd name="T66" fmla="*/ 553 w 667"/>
                  <a:gd name="T67" fmla="*/ 669 h 806"/>
                  <a:gd name="T68" fmla="*/ 560 w 667"/>
                  <a:gd name="T69" fmla="*/ 621 h 806"/>
                  <a:gd name="T70" fmla="*/ 591 w 667"/>
                  <a:gd name="T71" fmla="*/ 585 h 806"/>
                  <a:gd name="T72" fmla="*/ 627 w 667"/>
                  <a:gd name="T73" fmla="*/ 575 h 806"/>
                  <a:gd name="T74" fmla="*/ 658 w 667"/>
                  <a:gd name="T75" fmla="*/ 553 h 806"/>
                  <a:gd name="T76" fmla="*/ 663 w 667"/>
                  <a:gd name="T77" fmla="*/ 510 h 806"/>
                  <a:gd name="T78" fmla="*/ 634 w 667"/>
                  <a:gd name="T79" fmla="*/ 506 h 806"/>
                  <a:gd name="T80" fmla="*/ 614 w 667"/>
                  <a:gd name="T81" fmla="*/ 522 h 806"/>
                  <a:gd name="T82" fmla="*/ 560 w 667"/>
                  <a:gd name="T83" fmla="*/ 507 h 806"/>
                  <a:gd name="T84" fmla="*/ 532 w 667"/>
                  <a:gd name="T85" fmla="*/ 472 h 806"/>
                  <a:gd name="T86" fmla="*/ 554 w 667"/>
                  <a:gd name="T87" fmla="*/ 463 h 806"/>
                  <a:gd name="T88" fmla="*/ 584 w 667"/>
                  <a:gd name="T89" fmla="*/ 433 h 806"/>
                  <a:gd name="T90" fmla="*/ 567 w 667"/>
                  <a:gd name="T91" fmla="*/ 409 h 806"/>
                  <a:gd name="T92" fmla="*/ 518 w 667"/>
                  <a:gd name="T93" fmla="*/ 379 h 806"/>
                  <a:gd name="T94" fmla="*/ 539 w 667"/>
                  <a:gd name="T95" fmla="*/ 353 h 806"/>
                  <a:gd name="T96" fmla="*/ 543 w 667"/>
                  <a:gd name="T97" fmla="*/ 334 h 806"/>
                  <a:gd name="T98" fmla="*/ 524 w 667"/>
                  <a:gd name="T99" fmla="*/ 327 h 806"/>
                  <a:gd name="T100" fmla="*/ 512 w 667"/>
                  <a:gd name="T101" fmla="*/ 296 h 806"/>
                  <a:gd name="T102" fmla="*/ 515 w 667"/>
                  <a:gd name="T103" fmla="*/ 269 h 806"/>
                  <a:gd name="T104" fmla="*/ 517 w 667"/>
                  <a:gd name="T105" fmla="*/ 230 h 806"/>
                  <a:gd name="T106" fmla="*/ 500 w 667"/>
                  <a:gd name="T107" fmla="*/ 175 h 806"/>
                  <a:gd name="T108" fmla="*/ 495 w 667"/>
                  <a:gd name="T109" fmla="*/ 132 h 806"/>
                  <a:gd name="T110" fmla="*/ 508 w 667"/>
                  <a:gd name="T111" fmla="*/ 87 h 806"/>
                  <a:gd name="T112" fmla="*/ 484 w 667"/>
                  <a:gd name="T113" fmla="*/ 46 h 806"/>
                  <a:gd name="T114" fmla="*/ 448 w 667"/>
                  <a:gd name="T115" fmla="*/ 29 h 806"/>
                  <a:gd name="T116" fmla="*/ 435 w 667"/>
                  <a:gd name="T117" fmla="*/ 21 h 806"/>
                  <a:gd name="T118" fmla="*/ 412 w 667"/>
                  <a:gd name="T119" fmla="*/ 3 h 806"/>
                  <a:gd name="T120" fmla="*/ 378 w 667"/>
                  <a:gd name="T121" fmla="*/ 4 h 806"/>
                  <a:gd name="T122" fmla="*/ 363 w 667"/>
                  <a:gd name="T123" fmla="*/ 22 h 8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667" h="806">
                    <a:moveTo>
                      <a:pt x="364" y="24"/>
                    </a:moveTo>
                    <a:lnTo>
                      <a:pt x="367" y="24"/>
                    </a:lnTo>
                    <a:lnTo>
                      <a:pt x="374" y="27"/>
                    </a:lnTo>
                    <a:lnTo>
                      <a:pt x="377" y="27"/>
                    </a:lnTo>
                    <a:lnTo>
                      <a:pt x="380" y="29"/>
                    </a:lnTo>
                    <a:lnTo>
                      <a:pt x="380" y="34"/>
                    </a:lnTo>
                    <a:lnTo>
                      <a:pt x="378" y="35"/>
                    </a:lnTo>
                    <a:lnTo>
                      <a:pt x="378" y="36"/>
                    </a:lnTo>
                    <a:lnTo>
                      <a:pt x="377" y="38"/>
                    </a:lnTo>
                    <a:lnTo>
                      <a:pt x="373" y="46"/>
                    </a:lnTo>
                    <a:lnTo>
                      <a:pt x="373" y="48"/>
                    </a:lnTo>
                    <a:lnTo>
                      <a:pt x="363" y="58"/>
                    </a:lnTo>
                    <a:lnTo>
                      <a:pt x="357" y="61"/>
                    </a:lnTo>
                    <a:lnTo>
                      <a:pt x="356" y="63"/>
                    </a:lnTo>
                    <a:lnTo>
                      <a:pt x="352" y="63"/>
                    </a:lnTo>
                    <a:lnTo>
                      <a:pt x="349" y="65"/>
                    </a:lnTo>
                    <a:lnTo>
                      <a:pt x="347" y="70"/>
                    </a:lnTo>
                    <a:lnTo>
                      <a:pt x="345" y="72"/>
                    </a:lnTo>
                    <a:lnTo>
                      <a:pt x="336" y="77"/>
                    </a:lnTo>
                    <a:lnTo>
                      <a:pt x="321" y="82"/>
                    </a:lnTo>
                    <a:lnTo>
                      <a:pt x="320" y="84"/>
                    </a:lnTo>
                    <a:lnTo>
                      <a:pt x="299" y="91"/>
                    </a:lnTo>
                    <a:lnTo>
                      <a:pt x="290" y="91"/>
                    </a:lnTo>
                    <a:lnTo>
                      <a:pt x="283" y="88"/>
                    </a:lnTo>
                    <a:lnTo>
                      <a:pt x="277" y="87"/>
                    </a:lnTo>
                    <a:lnTo>
                      <a:pt x="275" y="89"/>
                    </a:lnTo>
                    <a:lnTo>
                      <a:pt x="276" y="91"/>
                    </a:lnTo>
                    <a:lnTo>
                      <a:pt x="276" y="94"/>
                    </a:lnTo>
                    <a:lnTo>
                      <a:pt x="275" y="95"/>
                    </a:lnTo>
                    <a:lnTo>
                      <a:pt x="275" y="96"/>
                    </a:lnTo>
                    <a:lnTo>
                      <a:pt x="269" y="102"/>
                    </a:lnTo>
                    <a:lnTo>
                      <a:pt x="268" y="105"/>
                    </a:lnTo>
                    <a:lnTo>
                      <a:pt x="265" y="108"/>
                    </a:lnTo>
                    <a:lnTo>
                      <a:pt x="257" y="112"/>
                    </a:lnTo>
                    <a:lnTo>
                      <a:pt x="253" y="112"/>
                    </a:lnTo>
                    <a:lnTo>
                      <a:pt x="253" y="110"/>
                    </a:lnTo>
                    <a:lnTo>
                      <a:pt x="251" y="110"/>
                    </a:lnTo>
                    <a:lnTo>
                      <a:pt x="251" y="117"/>
                    </a:lnTo>
                    <a:lnTo>
                      <a:pt x="253" y="120"/>
                    </a:lnTo>
                    <a:lnTo>
                      <a:pt x="254" y="122"/>
                    </a:lnTo>
                    <a:lnTo>
                      <a:pt x="255" y="122"/>
                    </a:lnTo>
                    <a:lnTo>
                      <a:pt x="254" y="123"/>
                    </a:lnTo>
                    <a:lnTo>
                      <a:pt x="253" y="122"/>
                    </a:lnTo>
                    <a:lnTo>
                      <a:pt x="250" y="120"/>
                    </a:lnTo>
                    <a:lnTo>
                      <a:pt x="248" y="120"/>
                    </a:lnTo>
                    <a:lnTo>
                      <a:pt x="244" y="123"/>
                    </a:lnTo>
                    <a:lnTo>
                      <a:pt x="244" y="127"/>
                    </a:lnTo>
                    <a:lnTo>
                      <a:pt x="206" y="165"/>
                    </a:lnTo>
                    <a:lnTo>
                      <a:pt x="188" y="177"/>
                    </a:lnTo>
                    <a:lnTo>
                      <a:pt x="180" y="180"/>
                    </a:lnTo>
                    <a:lnTo>
                      <a:pt x="179" y="182"/>
                    </a:lnTo>
                    <a:lnTo>
                      <a:pt x="177" y="182"/>
                    </a:lnTo>
                    <a:lnTo>
                      <a:pt x="177" y="184"/>
                    </a:lnTo>
                    <a:lnTo>
                      <a:pt x="173" y="187"/>
                    </a:lnTo>
                    <a:lnTo>
                      <a:pt x="172" y="190"/>
                    </a:lnTo>
                    <a:lnTo>
                      <a:pt x="170" y="200"/>
                    </a:lnTo>
                    <a:lnTo>
                      <a:pt x="173" y="209"/>
                    </a:lnTo>
                    <a:lnTo>
                      <a:pt x="177" y="214"/>
                    </a:lnTo>
                    <a:lnTo>
                      <a:pt x="184" y="232"/>
                    </a:lnTo>
                    <a:lnTo>
                      <a:pt x="187" y="247"/>
                    </a:lnTo>
                    <a:lnTo>
                      <a:pt x="187" y="250"/>
                    </a:lnTo>
                    <a:lnTo>
                      <a:pt x="188" y="252"/>
                    </a:lnTo>
                    <a:lnTo>
                      <a:pt x="191" y="252"/>
                    </a:lnTo>
                    <a:lnTo>
                      <a:pt x="193" y="267"/>
                    </a:lnTo>
                    <a:lnTo>
                      <a:pt x="191" y="282"/>
                    </a:lnTo>
                    <a:lnTo>
                      <a:pt x="190" y="286"/>
                    </a:lnTo>
                    <a:lnTo>
                      <a:pt x="177" y="299"/>
                    </a:lnTo>
                    <a:lnTo>
                      <a:pt x="172" y="302"/>
                    </a:lnTo>
                    <a:lnTo>
                      <a:pt x="166" y="303"/>
                    </a:lnTo>
                    <a:lnTo>
                      <a:pt x="150" y="300"/>
                    </a:lnTo>
                    <a:lnTo>
                      <a:pt x="149" y="300"/>
                    </a:lnTo>
                    <a:lnTo>
                      <a:pt x="142" y="328"/>
                    </a:lnTo>
                    <a:lnTo>
                      <a:pt x="142" y="329"/>
                    </a:lnTo>
                    <a:lnTo>
                      <a:pt x="141" y="331"/>
                    </a:lnTo>
                    <a:lnTo>
                      <a:pt x="139" y="331"/>
                    </a:lnTo>
                    <a:lnTo>
                      <a:pt x="139" y="332"/>
                    </a:lnTo>
                    <a:lnTo>
                      <a:pt x="138" y="334"/>
                    </a:lnTo>
                    <a:lnTo>
                      <a:pt x="135" y="339"/>
                    </a:lnTo>
                    <a:lnTo>
                      <a:pt x="131" y="345"/>
                    </a:lnTo>
                    <a:lnTo>
                      <a:pt x="116" y="345"/>
                    </a:lnTo>
                    <a:lnTo>
                      <a:pt x="107" y="343"/>
                    </a:lnTo>
                    <a:lnTo>
                      <a:pt x="104" y="343"/>
                    </a:lnTo>
                    <a:lnTo>
                      <a:pt x="103" y="342"/>
                    </a:lnTo>
                    <a:lnTo>
                      <a:pt x="99" y="341"/>
                    </a:lnTo>
                    <a:lnTo>
                      <a:pt x="85" y="343"/>
                    </a:lnTo>
                    <a:lnTo>
                      <a:pt x="82" y="343"/>
                    </a:lnTo>
                    <a:lnTo>
                      <a:pt x="82" y="345"/>
                    </a:lnTo>
                    <a:lnTo>
                      <a:pt x="72" y="370"/>
                    </a:lnTo>
                    <a:lnTo>
                      <a:pt x="68" y="392"/>
                    </a:lnTo>
                    <a:lnTo>
                      <a:pt x="65" y="395"/>
                    </a:lnTo>
                    <a:lnTo>
                      <a:pt x="64" y="398"/>
                    </a:lnTo>
                    <a:lnTo>
                      <a:pt x="64" y="399"/>
                    </a:lnTo>
                    <a:lnTo>
                      <a:pt x="57" y="402"/>
                    </a:lnTo>
                    <a:lnTo>
                      <a:pt x="56" y="405"/>
                    </a:lnTo>
                    <a:lnTo>
                      <a:pt x="54" y="409"/>
                    </a:lnTo>
                    <a:lnTo>
                      <a:pt x="50" y="413"/>
                    </a:lnTo>
                    <a:lnTo>
                      <a:pt x="42" y="429"/>
                    </a:lnTo>
                    <a:lnTo>
                      <a:pt x="29" y="440"/>
                    </a:lnTo>
                    <a:lnTo>
                      <a:pt x="4" y="450"/>
                    </a:lnTo>
                    <a:lnTo>
                      <a:pt x="2" y="450"/>
                    </a:lnTo>
                    <a:lnTo>
                      <a:pt x="0" y="453"/>
                    </a:lnTo>
                    <a:lnTo>
                      <a:pt x="0" y="455"/>
                    </a:lnTo>
                    <a:lnTo>
                      <a:pt x="9" y="469"/>
                    </a:lnTo>
                    <a:lnTo>
                      <a:pt x="16" y="475"/>
                    </a:lnTo>
                    <a:lnTo>
                      <a:pt x="28" y="475"/>
                    </a:lnTo>
                    <a:lnTo>
                      <a:pt x="40" y="483"/>
                    </a:lnTo>
                    <a:lnTo>
                      <a:pt x="40" y="487"/>
                    </a:lnTo>
                    <a:lnTo>
                      <a:pt x="37" y="497"/>
                    </a:lnTo>
                    <a:lnTo>
                      <a:pt x="36" y="507"/>
                    </a:lnTo>
                    <a:lnTo>
                      <a:pt x="36" y="511"/>
                    </a:lnTo>
                    <a:lnTo>
                      <a:pt x="40" y="536"/>
                    </a:lnTo>
                    <a:lnTo>
                      <a:pt x="43" y="540"/>
                    </a:lnTo>
                    <a:lnTo>
                      <a:pt x="46" y="542"/>
                    </a:lnTo>
                    <a:lnTo>
                      <a:pt x="46" y="549"/>
                    </a:lnTo>
                    <a:lnTo>
                      <a:pt x="43" y="557"/>
                    </a:lnTo>
                    <a:lnTo>
                      <a:pt x="37" y="564"/>
                    </a:lnTo>
                    <a:lnTo>
                      <a:pt x="33" y="577"/>
                    </a:lnTo>
                    <a:lnTo>
                      <a:pt x="35" y="578"/>
                    </a:lnTo>
                    <a:lnTo>
                      <a:pt x="54" y="589"/>
                    </a:lnTo>
                    <a:lnTo>
                      <a:pt x="86" y="589"/>
                    </a:lnTo>
                    <a:lnTo>
                      <a:pt x="96" y="582"/>
                    </a:lnTo>
                    <a:lnTo>
                      <a:pt x="106" y="585"/>
                    </a:lnTo>
                    <a:lnTo>
                      <a:pt x="117" y="593"/>
                    </a:lnTo>
                    <a:lnTo>
                      <a:pt x="123" y="595"/>
                    </a:lnTo>
                    <a:lnTo>
                      <a:pt x="124" y="593"/>
                    </a:lnTo>
                    <a:lnTo>
                      <a:pt x="124" y="588"/>
                    </a:lnTo>
                    <a:lnTo>
                      <a:pt x="126" y="585"/>
                    </a:lnTo>
                    <a:lnTo>
                      <a:pt x="127" y="584"/>
                    </a:lnTo>
                    <a:lnTo>
                      <a:pt x="132" y="581"/>
                    </a:lnTo>
                    <a:lnTo>
                      <a:pt x="134" y="580"/>
                    </a:lnTo>
                    <a:lnTo>
                      <a:pt x="148" y="580"/>
                    </a:lnTo>
                    <a:lnTo>
                      <a:pt x="162" y="575"/>
                    </a:lnTo>
                    <a:lnTo>
                      <a:pt x="160" y="571"/>
                    </a:lnTo>
                    <a:lnTo>
                      <a:pt x="159" y="570"/>
                    </a:lnTo>
                    <a:lnTo>
                      <a:pt x="165" y="570"/>
                    </a:lnTo>
                    <a:lnTo>
                      <a:pt x="184" y="573"/>
                    </a:lnTo>
                    <a:lnTo>
                      <a:pt x="190" y="573"/>
                    </a:lnTo>
                    <a:lnTo>
                      <a:pt x="193" y="574"/>
                    </a:lnTo>
                    <a:lnTo>
                      <a:pt x="198" y="574"/>
                    </a:lnTo>
                    <a:lnTo>
                      <a:pt x="198" y="575"/>
                    </a:lnTo>
                    <a:lnTo>
                      <a:pt x="219" y="588"/>
                    </a:lnTo>
                    <a:lnTo>
                      <a:pt x="219" y="589"/>
                    </a:lnTo>
                    <a:lnTo>
                      <a:pt x="216" y="596"/>
                    </a:lnTo>
                    <a:lnTo>
                      <a:pt x="216" y="598"/>
                    </a:lnTo>
                    <a:lnTo>
                      <a:pt x="222" y="598"/>
                    </a:lnTo>
                    <a:lnTo>
                      <a:pt x="222" y="599"/>
                    </a:lnTo>
                    <a:lnTo>
                      <a:pt x="227" y="606"/>
                    </a:lnTo>
                    <a:lnTo>
                      <a:pt x="239" y="610"/>
                    </a:lnTo>
                    <a:lnTo>
                      <a:pt x="240" y="610"/>
                    </a:lnTo>
                    <a:lnTo>
                      <a:pt x="243" y="612"/>
                    </a:lnTo>
                    <a:lnTo>
                      <a:pt x="250" y="612"/>
                    </a:lnTo>
                    <a:lnTo>
                      <a:pt x="254" y="607"/>
                    </a:lnTo>
                    <a:lnTo>
                      <a:pt x="254" y="606"/>
                    </a:lnTo>
                    <a:lnTo>
                      <a:pt x="266" y="571"/>
                    </a:lnTo>
                    <a:lnTo>
                      <a:pt x="272" y="566"/>
                    </a:lnTo>
                    <a:lnTo>
                      <a:pt x="294" y="554"/>
                    </a:lnTo>
                    <a:lnTo>
                      <a:pt x="303" y="537"/>
                    </a:lnTo>
                    <a:lnTo>
                      <a:pt x="304" y="537"/>
                    </a:lnTo>
                    <a:lnTo>
                      <a:pt x="306" y="536"/>
                    </a:lnTo>
                    <a:lnTo>
                      <a:pt x="307" y="536"/>
                    </a:lnTo>
                    <a:lnTo>
                      <a:pt x="313" y="533"/>
                    </a:lnTo>
                    <a:lnTo>
                      <a:pt x="318" y="532"/>
                    </a:lnTo>
                    <a:lnTo>
                      <a:pt x="321" y="532"/>
                    </a:lnTo>
                    <a:lnTo>
                      <a:pt x="322" y="535"/>
                    </a:lnTo>
                    <a:lnTo>
                      <a:pt x="333" y="537"/>
                    </a:lnTo>
                    <a:lnTo>
                      <a:pt x="345" y="537"/>
                    </a:lnTo>
                    <a:lnTo>
                      <a:pt x="350" y="540"/>
                    </a:lnTo>
                    <a:lnTo>
                      <a:pt x="350" y="542"/>
                    </a:lnTo>
                    <a:lnTo>
                      <a:pt x="352" y="545"/>
                    </a:lnTo>
                    <a:lnTo>
                      <a:pt x="353" y="573"/>
                    </a:lnTo>
                    <a:lnTo>
                      <a:pt x="349" y="584"/>
                    </a:lnTo>
                    <a:lnTo>
                      <a:pt x="349" y="585"/>
                    </a:lnTo>
                    <a:lnTo>
                      <a:pt x="350" y="587"/>
                    </a:lnTo>
                    <a:lnTo>
                      <a:pt x="350" y="589"/>
                    </a:lnTo>
                    <a:lnTo>
                      <a:pt x="352" y="593"/>
                    </a:lnTo>
                    <a:lnTo>
                      <a:pt x="367" y="607"/>
                    </a:lnTo>
                    <a:lnTo>
                      <a:pt x="367" y="609"/>
                    </a:lnTo>
                    <a:lnTo>
                      <a:pt x="368" y="613"/>
                    </a:lnTo>
                    <a:lnTo>
                      <a:pt x="368" y="614"/>
                    </a:lnTo>
                    <a:lnTo>
                      <a:pt x="370" y="614"/>
                    </a:lnTo>
                    <a:lnTo>
                      <a:pt x="370" y="613"/>
                    </a:lnTo>
                    <a:lnTo>
                      <a:pt x="371" y="612"/>
                    </a:lnTo>
                    <a:lnTo>
                      <a:pt x="396" y="612"/>
                    </a:lnTo>
                    <a:lnTo>
                      <a:pt x="412" y="605"/>
                    </a:lnTo>
                    <a:lnTo>
                      <a:pt x="413" y="603"/>
                    </a:lnTo>
                    <a:lnTo>
                      <a:pt x="416" y="620"/>
                    </a:lnTo>
                    <a:lnTo>
                      <a:pt x="424" y="635"/>
                    </a:lnTo>
                    <a:lnTo>
                      <a:pt x="427" y="645"/>
                    </a:lnTo>
                    <a:lnTo>
                      <a:pt x="434" y="655"/>
                    </a:lnTo>
                    <a:lnTo>
                      <a:pt x="442" y="660"/>
                    </a:lnTo>
                    <a:lnTo>
                      <a:pt x="444" y="660"/>
                    </a:lnTo>
                    <a:lnTo>
                      <a:pt x="440" y="669"/>
                    </a:lnTo>
                    <a:lnTo>
                      <a:pt x="438" y="674"/>
                    </a:lnTo>
                    <a:lnTo>
                      <a:pt x="437" y="684"/>
                    </a:lnTo>
                    <a:lnTo>
                      <a:pt x="437" y="686"/>
                    </a:lnTo>
                    <a:lnTo>
                      <a:pt x="438" y="688"/>
                    </a:lnTo>
                    <a:lnTo>
                      <a:pt x="438" y="690"/>
                    </a:lnTo>
                    <a:lnTo>
                      <a:pt x="440" y="695"/>
                    </a:lnTo>
                    <a:lnTo>
                      <a:pt x="442" y="700"/>
                    </a:lnTo>
                    <a:lnTo>
                      <a:pt x="454" y="708"/>
                    </a:lnTo>
                    <a:lnTo>
                      <a:pt x="462" y="717"/>
                    </a:lnTo>
                    <a:lnTo>
                      <a:pt x="473" y="736"/>
                    </a:lnTo>
                    <a:lnTo>
                      <a:pt x="476" y="736"/>
                    </a:lnTo>
                    <a:lnTo>
                      <a:pt x="481" y="733"/>
                    </a:lnTo>
                    <a:lnTo>
                      <a:pt x="487" y="727"/>
                    </a:lnTo>
                    <a:lnTo>
                      <a:pt x="488" y="727"/>
                    </a:lnTo>
                    <a:lnTo>
                      <a:pt x="490" y="729"/>
                    </a:lnTo>
                    <a:lnTo>
                      <a:pt x="497" y="744"/>
                    </a:lnTo>
                    <a:lnTo>
                      <a:pt x="497" y="746"/>
                    </a:lnTo>
                    <a:lnTo>
                      <a:pt x="500" y="755"/>
                    </a:lnTo>
                    <a:lnTo>
                      <a:pt x="494" y="770"/>
                    </a:lnTo>
                    <a:lnTo>
                      <a:pt x="497" y="781"/>
                    </a:lnTo>
                    <a:lnTo>
                      <a:pt x="511" y="777"/>
                    </a:lnTo>
                    <a:lnTo>
                      <a:pt x="522" y="782"/>
                    </a:lnTo>
                    <a:lnTo>
                      <a:pt x="524" y="784"/>
                    </a:lnTo>
                    <a:lnTo>
                      <a:pt x="527" y="785"/>
                    </a:lnTo>
                    <a:lnTo>
                      <a:pt x="532" y="788"/>
                    </a:lnTo>
                    <a:lnTo>
                      <a:pt x="554" y="799"/>
                    </a:lnTo>
                    <a:lnTo>
                      <a:pt x="562" y="800"/>
                    </a:lnTo>
                    <a:lnTo>
                      <a:pt x="579" y="806"/>
                    </a:lnTo>
                    <a:lnTo>
                      <a:pt x="581" y="806"/>
                    </a:lnTo>
                    <a:lnTo>
                      <a:pt x="582" y="793"/>
                    </a:lnTo>
                    <a:lnTo>
                      <a:pt x="579" y="785"/>
                    </a:lnTo>
                    <a:lnTo>
                      <a:pt x="577" y="771"/>
                    </a:lnTo>
                    <a:lnTo>
                      <a:pt x="564" y="743"/>
                    </a:lnTo>
                    <a:lnTo>
                      <a:pt x="568" y="705"/>
                    </a:lnTo>
                    <a:lnTo>
                      <a:pt x="567" y="702"/>
                    </a:lnTo>
                    <a:lnTo>
                      <a:pt x="567" y="701"/>
                    </a:lnTo>
                    <a:lnTo>
                      <a:pt x="565" y="700"/>
                    </a:lnTo>
                    <a:lnTo>
                      <a:pt x="560" y="698"/>
                    </a:lnTo>
                    <a:lnTo>
                      <a:pt x="557" y="698"/>
                    </a:lnTo>
                    <a:lnTo>
                      <a:pt x="554" y="695"/>
                    </a:lnTo>
                    <a:lnTo>
                      <a:pt x="554" y="690"/>
                    </a:lnTo>
                    <a:lnTo>
                      <a:pt x="553" y="684"/>
                    </a:lnTo>
                    <a:lnTo>
                      <a:pt x="553" y="676"/>
                    </a:lnTo>
                    <a:lnTo>
                      <a:pt x="554" y="672"/>
                    </a:lnTo>
                    <a:lnTo>
                      <a:pt x="553" y="670"/>
                    </a:lnTo>
                    <a:lnTo>
                      <a:pt x="553" y="669"/>
                    </a:lnTo>
                    <a:lnTo>
                      <a:pt x="557" y="657"/>
                    </a:lnTo>
                    <a:lnTo>
                      <a:pt x="564" y="649"/>
                    </a:lnTo>
                    <a:lnTo>
                      <a:pt x="567" y="642"/>
                    </a:lnTo>
                    <a:lnTo>
                      <a:pt x="567" y="637"/>
                    </a:lnTo>
                    <a:lnTo>
                      <a:pt x="565" y="630"/>
                    </a:lnTo>
                    <a:lnTo>
                      <a:pt x="561" y="623"/>
                    </a:lnTo>
                    <a:lnTo>
                      <a:pt x="560" y="621"/>
                    </a:lnTo>
                    <a:lnTo>
                      <a:pt x="558" y="617"/>
                    </a:lnTo>
                    <a:lnTo>
                      <a:pt x="558" y="610"/>
                    </a:lnTo>
                    <a:lnTo>
                      <a:pt x="560" y="606"/>
                    </a:lnTo>
                    <a:lnTo>
                      <a:pt x="570" y="599"/>
                    </a:lnTo>
                    <a:lnTo>
                      <a:pt x="581" y="587"/>
                    </a:lnTo>
                    <a:lnTo>
                      <a:pt x="586" y="585"/>
                    </a:lnTo>
                    <a:lnTo>
                      <a:pt x="591" y="585"/>
                    </a:lnTo>
                    <a:lnTo>
                      <a:pt x="599" y="581"/>
                    </a:lnTo>
                    <a:lnTo>
                      <a:pt x="601" y="578"/>
                    </a:lnTo>
                    <a:lnTo>
                      <a:pt x="608" y="575"/>
                    </a:lnTo>
                    <a:lnTo>
                      <a:pt x="615" y="574"/>
                    </a:lnTo>
                    <a:lnTo>
                      <a:pt x="624" y="574"/>
                    </a:lnTo>
                    <a:lnTo>
                      <a:pt x="625" y="575"/>
                    </a:lnTo>
                    <a:lnTo>
                      <a:pt x="627" y="575"/>
                    </a:lnTo>
                    <a:lnTo>
                      <a:pt x="627" y="574"/>
                    </a:lnTo>
                    <a:lnTo>
                      <a:pt x="628" y="571"/>
                    </a:lnTo>
                    <a:lnTo>
                      <a:pt x="628" y="568"/>
                    </a:lnTo>
                    <a:lnTo>
                      <a:pt x="627" y="566"/>
                    </a:lnTo>
                    <a:lnTo>
                      <a:pt x="627" y="564"/>
                    </a:lnTo>
                    <a:lnTo>
                      <a:pt x="656" y="553"/>
                    </a:lnTo>
                    <a:lnTo>
                      <a:pt x="658" y="553"/>
                    </a:lnTo>
                    <a:lnTo>
                      <a:pt x="658" y="552"/>
                    </a:lnTo>
                    <a:lnTo>
                      <a:pt x="667" y="533"/>
                    </a:lnTo>
                    <a:lnTo>
                      <a:pt x="663" y="528"/>
                    </a:lnTo>
                    <a:lnTo>
                      <a:pt x="663" y="520"/>
                    </a:lnTo>
                    <a:lnTo>
                      <a:pt x="664" y="513"/>
                    </a:lnTo>
                    <a:lnTo>
                      <a:pt x="664" y="510"/>
                    </a:lnTo>
                    <a:lnTo>
                      <a:pt x="663" y="510"/>
                    </a:lnTo>
                    <a:lnTo>
                      <a:pt x="656" y="506"/>
                    </a:lnTo>
                    <a:lnTo>
                      <a:pt x="649" y="499"/>
                    </a:lnTo>
                    <a:lnTo>
                      <a:pt x="648" y="494"/>
                    </a:lnTo>
                    <a:lnTo>
                      <a:pt x="646" y="492"/>
                    </a:lnTo>
                    <a:lnTo>
                      <a:pt x="646" y="490"/>
                    </a:lnTo>
                    <a:lnTo>
                      <a:pt x="634" y="490"/>
                    </a:lnTo>
                    <a:lnTo>
                      <a:pt x="634" y="506"/>
                    </a:lnTo>
                    <a:lnTo>
                      <a:pt x="632" y="507"/>
                    </a:lnTo>
                    <a:lnTo>
                      <a:pt x="631" y="507"/>
                    </a:lnTo>
                    <a:lnTo>
                      <a:pt x="630" y="508"/>
                    </a:lnTo>
                    <a:lnTo>
                      <a:pt x="627" y="508"/>
                    </a:lnTo>
                    <a:lnTo>
                      <a:pt x="624" y="510"/>
                    </a:lnTo>
                    <a:lnTo>
                      <a:pt x="615" y="517"/>
                    </a:lnTo>
                    <a:lnTo>
                      <a:pt x="614" y="522"/>
                    </a:lnTo>
                    <a:lnTo>
                      <a:pt x="610" y="529"/>
                    </a:lnTo>
                    <a:lnTo>
                      <a:pt x="608" y="530"/>
                    </a:lnTo>
                    <a:lnTo>
                      <a:pt x="585" y="513"/>
                    </a:lnTo>
                    <a:lnTo>
                      <a:pt x="571" y="511"/>
                    </a:lnTo>
                    <a:lnTo>
                      <a:pt x="561" y="508"/>
                    </a:lnTo>
                    <a:lnTo>
                      <a:pt x="560" y="508"/>
                    </a:lnTo>
                    <a:lnTo>
                      <a:pt x="560" y="507"/>
                    </a:lnTo>
                    <a:lnTo>
                      <a:pt x="554" y="503"/>
                    </a:lnTo>
                    <a:lnTo>
                      <a:pt x="551" y="504"/>
                    </a:lnTo>
                    <a:lnTo>
                      <a:pt x="547" y="503"/>
                    </a:lnTo>
                    <a:lnTo>
                      <a:pt x="548" y="501"/>
                    </a:lnTo>
                    <a:lnTo>
                      <a:pt x="548" y="496"/>
                    </a:lnTo>
                    <a:lnTo>
                      <a:pt x="533" y="475"/>
                    </a:lnTo>
                    <a:lnTo>
                      <a:pt x="532" y="472"/>
                    </a:lnTo>
                    <a:lnTo>
                      <a:pt x="532" y="463"/>
                    </a:lnTo>
                    <a:lnTo>
                      <a:pt x="537" y="461"/>
                    </a:lnTo>
                    <a:lnTo>
                      <a:pt x="539" y="462"/>
                    </a:lnTo>
                    <a:lnTo>
                      <a:pt x="540" y="462"/>
                    </a:lnTo>
                    <a:lnTo>
                      <a:pt x="543" y="465"/>
                    </a:lnTo>
                    <a:lnTo>
                      <a:pt x="547" y="463"/>
                    </a:lnTo>
                    <a:lnTo>
                      <a:pt x="554" y="463"/>
                    </a:lnTo>
                    <a:lnTo>
                      <a:pt x="558" y="459"/>
                    </a:lnTo>
                    <a:lnTo>
                      <a:pt x="565" y="450"/>
                    </a:lnTo>
                    <a:lnTo>
                      <a:pt x="574" y="448"/>
                    </a:lnTo>
                    <a:lnTo>
                      <a:pt x="581" y="443"/>
                    </a:lnTo>
                    <a:lnTo>
                      <a:pt x="582" y="443"/>
                    </a:lnTo>
                    <a:lnTo>
                      <a:pt x="582" y="441"/>
                    </a:lnTo>
                    <a:lnTo>
                      <a:pt x="584" y="433"/>
                    </a:lnTo>
                    <a:lnTo>
                      <a:pt x="584" y="430"/>
                    </a:lnTo>
                    <a:lnTo>
                      <a:pt x="570" y="430"/>
                    </a:lnTo>
                    <a:lnTo>
                      <a:pt x="568" y="429"/>
                    </a:lnTo>
                    <a:lnTo>
                      <a:pt x="564" y="422"/>
                    </a:lnTo>
                    <a:lnTo>
                      <a:pt x="565" y="422"/>
                    </a:lnTo>
                    <a:lnTo>
                      <a:pt x="567" y="416"/>
                    </a:lnTo>
                    <a:lnTo>
                      <a:pt x="567" y="409"/>
                    </a:lnTo>
                    <a:lnTo>
                      <a:pt x="565" y="402"/>
                    </a:lnTo>
                    <a:lnTo>
                      <a:pt x="565" y="395"/>
                    </a:lnTo>
                    <a:lnTo>
                      <a:pt x="560" y="394"/>
                    </a:lnTo>
                    <a:lnTo>
                      <a:pt x="548" y="394"/>
                    </a:lnTo>
                    <a:lnTo>
                      <a:pt x="547" y="395"/>
                    </a:lnTo>
                    <a:lnTo>
                      <a:pt x="518" y="380"/>
                    </a:lnTo>
                    <a:lnTo>
                      <a:pt x="518" y="379"/>
                    </a:lnTo>
                    <a:lnTo>
                      <a:pt x="519" y="379"/>
                    </a:lnTo>
                    <a:lnTo>
                      <a:pt x="529" y="367"/>
                    </a:lnTo>
                    <a:lnTo>
                      <a:pt x="530" y="355"/>
                    </a:lnTo>
                    <a:lnTo>
                      <a:pt x="533" y="350"/>
                    </a:lnTo>
                    <a:lnTo>
                      <a:pt x="534" y="350"/>
                    </a:lnTo>
                    <a:lnTo>
                      <a:pt x="536" y="352"/>
                    </a:lnTo>
                    <a:lnTo>
                      <a:pt x="539" y="353"/>
                    </a:lnTo>
                    <a:lnTo>
                      <a:pt x="540" y="355"/>
                    </a:lnTo>
                    <a:lnTo>
                      <a:pt x="541" y="355"/>
                    </a:lnTo>
                    <a:lnTo>
                      <a:pt x="541" y="353"/>
                    </a:lnTo>
                    <a:lnTo>
                      <a:pt x="544" y="352"/>
                    </a:lnTo>
                    <a:lnTo>
                      <a:pt x="544" y="348"/>
                    </a:lnTo>
                    <a:lnTo>
                      <a:pt x="543" y="342"/>
                    </a:lnTo>
                    <a:lnTo>
                      <a:pt x="543" y="334"/>
                    </a:lnTo>
                    <a:lnTo>
                      <a:pt x="547" y="328"/>
                    </a:lnTo>
                    <a:lnTo>
                      <a:pt x="548" y="328"/>
                    </a:lnTo>
                    <a:lnTo>
                      <a:pt x="548" y="323"/>
                    </a:lnTo>
                    <a:lnTo>
                      <a:pt x="539" y="323"/>
                    </a:lnTo>
                    <a:lnTo>
                      <a:pt x="536" y="325"/>
                    </a:lnTo>
                    <a:lnTo>
                      <a:pt x="529" y="325"/>
                    </a:lnTo>
                    <a:lnTo>
                      <a:pt x="524" y="327"/>
                    </a:lnTo>
                    <a:lnTo>
                      <a:pt x="521" y="327"/>
                    </a:lnTo>
                    <a:lnTo>
                      <a:pt x="512" y="325"/>
                    </a:lnTo>
                    <a:lnTo>
                      <a:pt x="509" y="319"/>
                    </a:lnTo>
                    <a:lnTo>
                      <a:pt x="505" y="316"/>
                    </a:lnTo>
                    <a:lnTo>
                      <a:pt x="502" y="307"/>
                    </a:lnTo>
                    <a:lnTo>
                      <a:pt x="511" y="297"/>
                    </a:lnTo>
                    <a:lnTo>
                      <a:pt x="512" y="296"/>
                    </a:lnTo>
                    <a:lnTo>
                      <a:pt x="515" y="295"/>
                    </a:lnTo>
                    <a:lnTo>
                      <a:pt x="517" y="293"/>
                    </a:lnTo>
                    <a:lnTo>
                      <a:pt x="522" y="281"/>
                    </a:lnTo>
                    <a:lnTo>
                      <a:pt x="524" y="276"/>
                    </a:lnTo>
                    <a:lnTo>
                      <a:pt x="524" y="271"/>
                    </a:lnTo>
                    <a:lnTo>
                      <a:pt x="522" y="271"/>
                    </a:lnTo>
                    <a:lnTo>
                      <a:pt x="515" y="269"/>
                    </a:lnTo>
                    <a:lnTo>
                      <a:pt x="505" y="264"/>
                    </a:lnTo>
                    <a:lnTo>
                      <a:pt x="505" y="261"/>
                    </a:lnTo>
                    <a:lnTo>
                      <a:pt x="504" y="256"/>
                    </a:lnTo>
                    <a:lnTo>
                      <a:pt x="504" y="244"/>
                    </a:lnTo>
                    <a:lnTo>
                      <a:pt x="505" y="244"/>
                    </a:lnTo>
                    <a:lnTo>
                      <a:pt x="515" y="232"/>
                    </a:lnTo>
                    <a:lnTo>
                      <a:pt x="517" y="230"/>
                    </a:lnTo>
                    <a:lnTo>
                      <a:pt x="517" y="228"/>
                    </a:lnTo>
                    <a:lnTo>
                      <a:pt x="518" y="228"/>
                    </a:lnTo>
                    <a:lnTo>
                      <a:pt x="517" y="226"/>
                    </a:lnTo>
                    <a:lnTo>
                      <a:pt x="514" y="214"/>
                    </a:lnTo>
                    <a:lnTo>
                      <a:pt x="504" y="184"/>
                    </a:lnTo>
                    <a:lnTo>
                      <a:pt x="500" y="177"/>
                    </a:lnTo>
                    <a:lnTo>
                      <a:pt x="500" y="175"/>
                    </a:lnTo>
                    <a:lnTo>
                      <a:pt x="501" y="166"/>
                    </a:lnTo>
                    <a:lnTo>
                      <a:pt x="507" y="159"/>
                    </a:lnTo>
                    <a:lnTo>
                      <a:pt x="509" y="154"/>
                    </a:lnTo>
                    <a:lnTo>
                      <a:pt x="509" y="151"/>
                    </a:lnTo>
                    <a:lnTo>
                      <a:pt x="508" y="144"/>
                    </a:lnTo>
                    <a:lnTo>
                      <a:pt x="504" y="137"/>
                    </a:lnTo>
                    <a:lnTo>
                      <a:pt x="495" y="132"/>
                    </a:lnTo>
                    <a:lnTo>
                      <a:pt x="494" y="127"/>
                    </a:lnTo>
                    <a:lnTo>
                      <a:pt x="497" y="120"/>
                    </a:lnTo>
                    <a:lnTo>
                      <a:pt x="502" y="113"/>
                    </a:lnTo>
                    <a:lnTo>
                      <a:pt x="505" y="102"/>
                    </a:lnTo>
                    <a:lnTo>
                      <a:pt x="511" y="88"/>
                    </a:lnTo>
                    <a:lnTo>
                      <a:pt x="509" y="88"/>
                    </a:lnTo>
                    <a:lnTo>
                      <a:pt x="508" y="87"/>
                    </a:lnTo>
                    <a:lnTo>
                      <a:pt x="508" y="88"/>
                    </a:lnTo>
                    <a:lnTo>
                      <a:pt x="498" y="88"/>
                    </a:lnTo>
                    <a:lnTo>
                      <a:pt x="493" y="84"/>
                    </a:lnTo>
                    <a:lnTo>
                      <a:pt x="488" y="75"/>
                    </a:lnTo>
                    <a:lnTo>
                      <a:pt x="487" y="67"/>
                    </a:lnTo>
                    <a:lnTo>
                      <a:pt x="487" y="60"/>
                    </a:lnTo>
                    <a:lnTo>
                      <a:pt x="484" y="46"/>
                    </a:lnTo>
                    <a:lnTo>
                      <a:pt x="481" y="41"/>
                    </a:lnTo>
                    <a:lnTo>
                      <a:pt x="479" y="39"/>
                    </a:lnTo>
                    <a:lnTo>
                      <a:pt x="474" y="39"/>
                    </a:lnTo>
                    <a:lnTo>
                      <a:pt x="470" y="38"/>
                    </a:lnTo>
                    <a:lnTo>
                      <a:pt x="463" y="31"/>
                    </a:lnTo>
                    <a:lnTo>
                      <a:pt x="459" y="29"/>
                    </a:lnTo>
                    <a:lnTo>
                      <a:pt x="448" y="29"/>
                    </a:lnTo>
                    <a:lnTo>
                      <a:pt x="447" y="31"/>
                    </a:lnTo>
                    <a:lnTo>
                      <a:pt x="442" y="31"/>
                    </a:lnTo>
                    <a:lnTo>
                      <a:pt x="440" y="35"/>
                    </a:lnTo>
                    <a:lnTo>
                      <a:pt x="438" y="35"/>
                    </a:lnTo>
                    <a:lnTo>
                      <a:pt x="437" y="34"/>
                    </a:lnTo>
                    <a:lnTo>
                      <a:pt x="437" y="25"/>
                    </a:lnTo>
                    <a:lnTo>
                      <a:pt x="435" y="21"/>
                    </a:lnTo>
                    <a:lnTo>
                      <a:pt x="437" y="17"/>
                    </a:lnTo>
                    <a:lnTo>
                      <a:pt x="437" y="11"/>
                    </a:lnTo>
                    <a:lnTo>
                      <a:pt x="430" y="7"/>
                    </a:lnTo>
                    <a:lnTo>
                      <a:pt x="427" y="7"/>
                    </a:lnTo>
                    <a:lnTo>
                      <a:pt x="420" y="0"/>
                    </a:lnTo>
                    <a:lnTo>
                      <a:pt x="413" y="1"/>
                    </a:lnTo>
                    <a:lnTo>
                      <a:pt x="412" y="3"/>
                    </a:lnTo>
                    <a:lnTo>
                      <a:pt x="405" y="4"/>
                    </a:lnTo>
                    <a:lnTo>
                      <a:pt x="402" y="7"/>
                    </a:lnTo>
                    <a:lnTo>
                      <a:pt x="399" y="7"/>
                    </a:lnTo>
                    <a:lnTo>
                      <a:pt x="385" y="4"/>
                    </a:lnTo>
                    <a:lnTo>
                      <a:pt x="385" y="3"/>
                    </a:lnTo>
                    <a:lnTo>
                      <a:pt x="381" y="3"/>
                    </a:lnTo>
                    <a:lnTo>
                      <a:pt x="378" y="4"/>
                    </a:lnTo>
                    <a:lnTo>
                      <a:pt x="377" y="7"/>
                    </a:lnTo>
                    <a:lnTo>
                      <a:pt x="375" y="7"/>
                    </a:lnTo>
                    <a:lnTo>
                      <a:pt x="374" y="8"/>
                    </a:lnTo>
                    <a:lnTo>
                      <a:pt x="371" y="10"/>
                    </a:lnTo>
                    <a:lnTo>
                      <a:pt x="360" y="10"/>
                    </a:lnTo>
                    <a:lnTo>
                      <a:pt x="357" y="12"/>
                    </a:lnTo>
                    <a:lnTo>
                      <a:pt x="363" y="22"/>
                    </a:lnTo>
                    <a:lnTo>
                      <a:pt x="364" y="2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27" name="Freeform 657">
                <a:extLst>
                  <a:ext uri="{FF2B5EF4-FFF2-40B4-BE49-F238E27FC236}">
                    <a16:creationId xmlns:a16="http://schemas.microsoft.com/office/drawing/2014/main" id="{8A592FA4-B90E-7D8B-9CA1-7420306AE9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4" y="1047"/>
                <a:ext cx="146" cy="218"/>
              </a:xfrm>
              <a:custGeom>
                <a:avLst/>
                <a:gdLst>
                  <a:gd name="T0" fmla="*/ 43 w 582"/>
                  <a:gd name="T1" fmla="*/ 131 h 871"/>
                  <a:gd name="T2" fmla="*/ 50 w 582"/>
                  <a:gd name="T3" fmla="*/ 188 h 871"/>
                  <a:gd name="T4" fmla="*/ 72 w 582"/>
                  <a:gd name="T5" fmla="*/ 282 h 871"/>
                  <a:gd name="T6" fmla="*/ 77 w 582"/>
                  <a:gd name="T7" fmla="*/ 327 h 871"/>
                  <a:gd name="T8" fmla="*/ 67 w 582"/>
                  <a:gd name="T9" fmla="*/ 381 h 871"/>
                  <a:gd name="T10" fmla="*/ 99 w 582"/>
                  <a:gd name="T11" fmla="*/ 404 h 871"/>
                  <a:gd name="T12" fmla="*/ 74 w 582"/>
                  <a:gd name="T13" fmla="*/ 435 h 871"/>
                  <a:gd name="T14" fmla="*/ 119 w 582"/>
                  <a:gd name="T15" fmla="*/ 478 h 871"/>
                  <a:gd name="T16" fmla="*/ 109 w 582"/>
                  <a:gd name="T17" fmla="*/ 519 h 871"/>
                  <a:gd name="T18" fmla="*/ 102 w 582"/>
                  <a:gd name="T19" fmla="*/ 559 h 871"/>
                  <a:gd name="T20" fmla="*/ 170 w 582"/>
                  <a:gd name="T21" fmla="*/ 573 h 871"/>
                  <a:gd name="T22" fmla="*/ 204 w 582"/>
                  <a:gd name="T23" fmla="*/ 555 h 871"/>
                  <a:gd name="T24" fmla="*/ 182 w 582"/>
                  <a:gd name="T25" fmla="*/ 620 h 871"/>
                  <a:gd name="T26" fmla="*/ 154 w 582"/>
                  <a:gd name="T27" fmla="*/ 637 h 871"/>
                  <a:gd name="T28" fmla="*/ 122 w 582"/>
                  <a:gd name="T29" fmla="*/ 693 h 871"/>
                  <a:gd name="T30" fmla="*/ 112 w 582"/>
                  <a:gd name="T31" fmla="*/ 754 h 871"/>
                  <a:gd name="T32" fmla="*/ 139 w 582"/>
                  <a:gd name="T33" fmla="*/ 864 h 871"/>
                  <a:gd name="T34" fmla="*/ 169 w 582"/>
                  <a:gd name="T35" fmla="*/ 863 h 871"/>
                  <a:gd name="T36" fmla="*/ 216 w 582"/>
                  <a:gd name="T37" fmla="*/ 834 h 871"/>
                  <a:gd name="T38" fmla="*/ 247 w 582"/>
                  <a:gd name="T39" fmla="*/ 790 h 871"/>
                  <a:gd name="T40" fmla="*/ 319 w 582"/>
                  <a:gd name="T41" fmla="*/ 799 h 871"/>
                  <a:gd name="T42" fmla="*/ 314 w 582"/>
                  <a:gd name="T43" fmla="*/ 763 h 871"/>
                  <a:gd name="T44" fmla="*/ 386 w 582"/>
                  <a:gd name="T45" fmla="*/ 721 h 871"/>
                  <a:gd name="T46" fmla="*/ 447 w 582"/>
                  <a:gd name="T47" fmla="*/ 747 h 871"/>
                  <a:gd name="T48" fmla="*/ 500 w 582"/>
                  <a:gd name="T49" fmla="*/ 736 h 871"/>
                  <a:gd name="T50" fmla="*/ 501 w 582"/>
                  <a:gd name="T51" fmla="*/ 644 h 871"/>
                  <a:gd name="T52" fmla="*/ 521 w 582"/>
                  <a:gd name="T53" fmla="*/ 602 h 871"/>
                  <a:gd name="T54" fmla="*/ 534 w 582"/>
                  <a:gd name="T55" fmla="*/ 548 h 871"/>
                  <a:gd name="T56" fmla="*/ 538 w 582"/>
                  <a:gd name="T57" fmla="*/ 509 h 871"/>
                  <a:gd name="T58" fmla="*/ 531 w 582"/>
                  <a:gd name="T59" fmla="*/ 462 h 871"/>
                  <a:gd name="T60" fmla="*/ 559 w 582"/>
                  <a:gd name="T61" fmla="*/ 409 h 871"/>
                  <a:gd name="T62" fmla="*/ 571 w 582"/>
                  <a:gd name="T63" fmla="*/ 358 h 871"/>
                  <a:gd name="T64" fmla="*/ 559 w 582"/>
                  <a:gd name="T65" fmla="*/ 278 h 871"/>
                  <a:gd name="T66" fmla="*/ 530 w 582"/>
                  <a:gd name="T67" fmla="*/ 327 h 871"/>
                  <a:gd name="T68" fmla="*/ 524 w 582"/>
                  <a:gd name="T69" fmla="*/ 318 h 871"/>
                  <a:gd name="T70" fmla="*/ 497 w 582"/>
                  <a:gd name="T71" fmla="*/ 348 h 871"/>
                  <a:gd name="T72" fmla="*/ 493 w 582"/>
                  <a:gd name="T73" fmla="*/ 365 h 871"/>
                  <a:gd name="T74" fmla="*/ 493 w 582"/>
                  <a:gd name="T75" fmla="*/ 318 h 871"/>
                  <a:gd name="T76" fmla="*/ 493 w 582"/>
                  <a:gd name="T77" fmla="*/ 282 h 871"/>
                  <a:gd name="T78" fmla="*/ 489 w 582"/>
                  <a:gd name="T79" fmla="*/ 258 h 871"/>
                  <a:gd name="T80" fmla="*/ 433 w 582"/>
                  <a:gd name="T81" fmla="*/ 282 h 871"/>
                  <a:gd name="T82" fmla="*/ 390 w 582"/>
                  <a:gd name="T83" fmla="*/ 264 h 871"/>
                  <a:gd name="T84" fmla="*/ 321 w 582"/>
                  <a:gd name="T85" fmla="*/ 295 h 871"/>
                  <a:gd name="T86" fmla="*/ 270 w 582"/>
                  <a:gd name="T87" fmla="*/ 246 h 871"/>
                  <a:gd name="T88" fmla="*/ 247 w 582"/>
                  <a:gd name="T89" fmla="*/ 217 h 871"/>
                  <a:gd name="T90" fmla="*/ 266 w 582"/>
                  <a:gd name="T91" fmla="*/ 158 h 871"/>
                  <a:gd name="T92" fmla="*/ 254 w 582"/>
                  <a:gd name="T93" fmla="*/ 168 h 871"/>
                  <a:gd name="T94" fmla="*/ 250 w 582"/>
                  <a:gd name="T95" fmla="*/ 191 h 871"/>
                  <a:gd name="T96" fmla="*/ 240 w 582"/>
                  <a:gd name="T97" fmla="*/ 204 h 871"/>
                  <a:gd name="T98" fmla="*/ 235 w 582"/>
                  <a:gd name="T99" fmla="*/ 194 h 871"/>
                  <a:gd name="T100" fmla="*/ 206 w 582"/>
                  <a:gd name="T101" fmla="*/ 145 h 871"/>
                  <a:gd name="T102" fmla="*/ 189 w 582"/>
                  <a:gd name="T103" fmla="*/ 108 h 871"/>
                  <a:gd name="T104" fmla="*/ 149 w 582"/>
                  <a:gd name="T105" fmla="*/ 106 h 871"/>
                  <a:gd name="T106" fmla="*/ 109 w 582"/>
                  <a:gd name="T107" fmla="*/ 137 h 871"/>
                  <a:gd name="T108" fmla="*/ 94 w 582"/>
                  <a:gd name="T109" fmla="*/ 117 h 871"/>
                  <a:gd name="T110" fmla="*/ 123 w 582"/>
                  <a:gd name="T111" fmla="*/ 81 h 871"/>
                  <a:gd name="T112" fmla="*/ 147 w 582"/>
                  <a:gd name="T113" fmla="*/ 50 h 871"/>
                  <a:gd name="T114" fmla="*/ 123 w 582"/>
                  <a:gd name="T115" fmla="*/ 31 h 871"/>
                  <a:gd name="T116" fmla="*/ 120 w 582"/>
                  <a:gd name="T117" fmla="*/ 1 h 871"/>
                  <a:gd name="T118" fmla="*/ 101 w 582"/>
                  <a:gd name="T119" fmla="*/ 30 h 871"/>
                  <a:gd name="T120" fmla="*/ 74 w 582"/>
                  <a:gd name="T121" fmla="*/ 46 h 871"/>
                  <a:gd name="T122" fmla="*/ 22 w 582"/>
                  <a:gd name="T123" fmla="*/ 76 h 8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582" h="871">
                    <a:moveTo>
                      <a:pt x="3" y="85"/>
                    </a:moveTo>
                    <a:lnTo>
                      <a:pt x="14" y="85"/>
                    </a:lnTo>
                    <a:lnTo>
                      <a:pt x="18" y="87"/>
                    </a:lnTo>
                    <a:lnTo>
                      <a:pt x="25" y="94"/>
                    </a:lnTo>
                    <a:lnTo>
                      <a:pt x="29" y="95"/>
                    </a:lnTo>
                    <a:lnTo>
                      <a:pt x="34" y="95"/>
                    </a:lnTo>
                    <a:lnTo>
                      <a:pt x="36" y="97"/>
                    </a:lnTo>
                    <a:lnTo>
                      <a:pt x="39" y="102"/>
                    </a:lnTo>
                    <a:lnTo>
                      <a:pt x="42" y="116"/>
                    </a:lnTo>
                    <a:lnTo>
                      <a:pt x="42" y="123"/>
                    </a:lnTo>
                    <a:lnTo>
                      <a:pt x="43" y="131"/>
                    </a:lnTo>
                    <a:lnTo>
                      <a:pt x="48" y="140"/>
                    </a:lnTo>
                    <a:lnTo>
                      <a:pt x="53" y="144"/>
                    </a:lnTo>
                    <a:lnTo>
                      <a:pt x="63" y="144"/>
                    </a:lnTo>
                    <a:lnTo>
                      <a:pt x="63" y="143"/>
                    </a:lnTo>
                    <a:lnTo>
                      <a:pt x="64" y="144"/>
                    </a:lnTo>
                    <a:lnTo>
                      <a:pt x="66" y="144"/>
                    </a:lnTo>
                    <a:lnTo>
                      <a:pt x="60" y="158"/>
                    </a:lnTo>
                    <a:lnTo>
                      <a:pt x="57" y="169"/>
                    </a:lnTo>
                    <a:lnTo>
                      <a:pt x="52" y="176"/>
                    </a:lnTo>
                    <a:lnTo>
                      <a:pt x="49" y="183"/>
                    </a:lnTo>
                    <a:lnTo>
                      <a:pt x="50" y="188"/>
                    </a:lnTo>
                    <a:lnTo>
                      <a:pt x="59" y="193"/>
                    </a:lnTo>
                    <a:lnTo>
                      <a:pt x="63" y="200"/>
                    </a:lnTo>
                    <a:lnTo>
                      <a:pt x="64" y="207"/>
                    </a:lnTo>
                    <a:lnTo>
                      <a:pt x="64" y="210"/>
                    </a:lnTo>
                    <a:lnTo>
                      <a:pt x="62" y="215"/>
                    </a:lnTo>
                    <a:lnTo>
                      <a:pt x="56" y="222"/>
                    </a:lnTo>
                    <a:lnTo>
                      <a:pt x="55" y="231"/>
                    </a:lnTo>
                    <a:lnTo>
                      <a:pt x="55" y="233"/>
                    </a:lnTo>
                    <a:lnTo>
                      <a:pt x="59" y="240"/>
                    </a:lnTo>
                    <a:lnTo>
                      <a:pt x="69" y="270"/>
                    </a:lnTo>
                    <a:lnTo>
                      <a:pt x="72" y="282"/>
                    </a:lnTo>
                    <a:lnTo>
                      <a:pt x="73" y="284"/>
                    </a:lnTo>
                    <a:lnTo>
                      <a:pt x="72" y="284"/>
                    </a:lnTo>
                    <a:lnTo>
                      <a:pt x="72" y="286"/>
                    </a:lnTo>
                    <a:lnTo>
                      <a:pt x="70" y="288"/>
                    </a:lnTo>
                    <a:lnTo>
                      <a:pt x="60" y="300"/>
                    </a:lnTo>
                    <a:lnTo>
                      <a:pt x="59" y="300"/>
                    </a:lnTo>
                    <a:lnTo>
                      <a:pt x="59" y="312"/>
                    </a:lnTo>
                    <a:lnTo>
                      <a:pt x="60" y="317"/>
                    </a:lnTo>
                    <a:lnTo>
                      <a:pt x="60" y="320"/>
                    </a:lnTo>
                    <a:lnTo>
                      <a:pt x="70" y="325"/>
                    </a:lnTo>
                    <a:lnTo>
                      <a:pt x="77" y="327"/>
                    </a:lnTo>
                    <a:lnTo>
                      <a:pt x="79" y="327"/>
                    </a:lnTo>
                    <a:lnTo>
                      <a:pt x="79" y="332"/>
                    </a:lnTo>
                    <a:lnTo>
                      <a:pt x="77" y="337"/>
                    </a:lnTo>
                    <a:lnTo>
                      <a:pt x="72" y="349"/>
                    </a:lnTo>
                    <a:lnTo>
                      <a:pt x="70" y="351"/>
                    </a:lnTo>
                    <a:lnTo>
                      <a:pt x="67" y="352"/>
                    </a:lnTo>
                    <a:lnTo>
                      <a:pt x="66" y="353"/>
                    </a:lnTo>
                    <a:lnTo>
                      <a:pt x="57" y="363"/>
                    </a:lnTo>
                    <a:lnTo>
                      <a:pt x="60" y="372"/>
                    </a:lnTo>
                    <a:lnTo>
                      <a:pt x="64" y="375"/>
                    </a:lnTo>
                    <a:lnTo>
                      <a:pt x="67" y="381"/>
                    </a:lnTo>
                    <a:lnTo>
                      <a:pt x="76" y="383"/>
                    </a:lnTo>
                    <a:lnTo>
                      <a:pt x="79" y="383"/>
                    </a:lnTo>
                    <a:lnTo>
                      <a:pt x="84" y="381"/>
                    </a:lnTo>
                    <a:lnTo>
                      <a:pt x="91" y="381"/>
                    </a:lnTo>
                    <a:lnTo>
                      <a:pt x="94" y="379"/>
                    </a:lnTo>
                    <a:lnTo>
                      <a:pt x="103" y="379"/>
                    </a:lnTo>
                    <a:lnTo>
                      <a:pt x="103" y="384"/>
                    </a:lnTo>
                    <a:lnTo>
                      <a:pt x="102" y="384"/>
                    </a:lnTo>
                    <a:lnTo>
                      <a:pt x="98" y="390"/>
                    </a:lnTo>
                    <a:lnTo>
                      <a:pt x="98" y="398"/>
                    </a:lnTo>
                    <a:lnTo>
                      <a:pt x="99" y="404"/>
                    </a:lnTo>
                    <a:lnTo>
                      <a:pt x="99" y="408"/>
                    </a:lnTo>
                    <a:lnTo>
                      <a:pt x="96" y="409"/>
                    </a:lnTo>
                    <a:lnTo>
                      <a:pt x="96" y="411"/>
                    </a:lnTo>
                    <a:lnTo>
                      <a:pt x="95" y="411"/>
                    </a:lnTo>
                    <a:lnTo>
                      <a:pt x="94" y="409"/>
                    </a:lnTo>
                    <a:lnTo>
                      <a:pt x="91" y="408"/>
                    </a:lnTo>
                    <a:lnTo>
                      <a:pt x="89" y="406"/>
                    </a:lnTo>
                    <a:lnTo>
                      <a:pt x="88" y="406"/>
                    </a:lnTo>
                    <a:lnTo>
                      <a:pt x="85" y="411"/>
                    </a:lnTo>
                    <a:lnTo>
                      <a:pt x="84" y="423"/>
                    </a:lnTo>
                    <a:lnTo>
                      <a:pt x="74" y="435"/>
                    </a:lnTo>
                    <a:lnTo>
                      <a:pt x="73" y="435"/>
                    </a:lnTo>
                    <a:lnTo>
                      <a:pt x="73" y="436"/>
                    </a:lnTo>
                    <a:lnTo>
                      <a:pt x="102" y="451"/>
                    </a:lnTo>
                    <a:lnTo>
                      <a:pt x="103" y="450"/>
                    </a:lnTo>
                    <a:lnTo>
                      <a:pt x="115" y="450"/>
                    </a:lnTo>
                    <a:lnTo>
                      <a:pt x="120" y="451"/>
                    </a:lnTo>
                    <a:lnTo>
                      <a:pt x="120" y="458"/>
                    </a:lnTo>
                    <a:lnTo>
                      <a:pt x="122" y="465"/>
                    </a:lnTo>
                    <a:lnTo>
                      <a:pt x="122" y="472"/>
                    </a:lnTo>
                    <a:lnTo>
                      <a:pt x="120" y="478"/>
                    </a:lnTo>
                    <a:lnTo>
                      <a:pt x="119" y="478"/>
                    </a:lnTo>
                    <a:lnTo>
                      <a:pt x="123" y="485"/>
                    </a:lnTo>
                    <a:lnTo>
                      <a:pt x="125" y="486"/>
                    </a:lnTo>
                    <a:lnTo>
                      <a:pt x="139" y="486"/>
                    </a:lnTo>
                    <a:lnTo>
                      <a:pt x="139" y="489"/>
                    </a:lnTo>
                    <a:lnTo>
                      <a:pt x="137" y="497"/>
                    </a:lnTo>
                    <a:lnTo>
                      <a:pt x="137" y="499"/>
                    </a:lnTo>
                    <a:lnTo>
                      <a:pt x="136" y="499"/>
                    </a:lnTo>
                    <a:lnTo>
                      <a:pt x="129" y="504"/>
                    </a:lnTo>
                    <a:lnTo>
                      <a:pt x="120" y="506"/>
                    </a:lnTo>
                    <a:lnTo>
                      <a:pt x="113" y="515"/>
                    </a:lnTo>
                    <a:lnTo>
                      <a:pt x="109" y="519"/>
                    </a:lnTo>
                    <a:lnTo>
                      <a:pt x="102" y="519"/>
                    </a:lnTo>
                    <a:lnTo>
                      <a:pt x="98" y="521"/>
                    </a:lnTo>
                    <a:lnTo>
                      <a:pt x="95" y="518"/>
                    </a:lnTo>
                    <a:lnTo>
                      <a:pt x="94" y="518"/>
                    </a:lnTo>
                    <a:lnTo>
                      <a:pt x="92" y="517"/>
                    </a:lnTo>
                    <a:lnTo>
                      <a:pt x="87" y="519"/>
                    </a:lnTo>
                    <a:lnTo>
                      <a:pt x="87" y="528"/>
                    </a:lnTo>
                    <a:lnTo>
                      <a:pt x="88" y="531"/>
                    </a:lnTo>
                    <a:lnTo>
                      <a:pt x="103" y="552"/>
                    </a:lnTo>
                    <a:lnTo>
                      <a:pt x="103" y="557"/>
                    </a:lnTo>
                    <a:lnTo>
                      <a:pt x="102" y="559"/>
                    </a:lnTo>
                    <a:lnTo>
                      <a:pt x="106" y="560"/>
                    </a:lnTo>
                    <a:lnTo>
                      <a:pt x="109" y="559"/>
                    </a:lnTo>
                    <a:lnTo>
                      <a:pt x="115" y="563"/>
                    </a:lnTo>
                    <a:lnTo>
                      <a:pt x="115" y="564"/>
                    </a:lnTo>
                    <a:lnTo>
                      <a:pt x="116" y="564"/>
                    </a:lnTo>
                    <a:lnTo>
                      <a:pt x="126" y="567"/>
                    </a:lnTo>
                    <a:lnTo>
                      <a:pt x="140" y="569"/>
                    </a:lnTo>
                    <a:lnTo>
                      <a:pt x="163" y="586"/>
                    </a:lnTo>
                    <a:lnTo>
                      <a:pt x="165" y="585"/>
                    </a:lnTo>
                    <a:lnTo>
                      <a:pt x="169" y="578"/>
                    </a:lnTo>
                    <a:lnTo>
                      <a:pt x="170" y="573"/>
                    </a:lnTo>
                    <a:lnTo>
                      <a:pt x="179" y="566"/>
                    </a:lnTo>
                    <a:lnTo>
                      <a:pt x="182" y="564"/>
                    </a:lnTo>
                    <a:lnTo>
                      <a:pt x="185" y="564"/>
                    </a:lnTo>
                    <a:lnTo>
                      <a:pt x="186" y="563"/>
                    </a:lnTo>
                    <a:lnTo>
                      <a:pt x="187" y="563"/>
                    </a:lnTo>
                    <a:lnTo>
                      <a:pt x="189" y="562"/>
                    </a:lnTo>
                    <a:lnTo>
                      <a:pt x="189" y="546"/>
                    </a:lnTo>
                    <a:lnTo>
                      <a:pt x="201" y="546"/>
                    </a:lnTo>
                    <a:lnTo>
                      <a:pt x="201" y="548"/>
                    </a:lnTo>
                    <a:lnTo>
                      <a:pt x="203" y="550"/>
                    </a:lnTo>
                    <a:lnTo>
                      <a:pt x="204" y="555"/>
                    </a:lnTo>
                    <a:lnTo>
                      <a:pt x="211" y="562"/>
                    </a:lnTo>
                    <a:lnTo>
                      <a:pt x="218" y="566"/>
                    </a:lnTo>
                    <a:lnTo>
                      <a:pt x="219" y="566"/>
                    </a:lnTo>
                    <a:lnTo>
                      <a:pt x="219" y="569"/>
                    </a:lnTo>
                    <a:lnTo>
                      <a:pt x="218" y="576"/>
                    </a:lnTo>
                    <a:lnTo>
                      <a:pt x="218" y="584"/>
                    </a:lnTo>
                    <a:lnTo>
                      <a:pt x="222" y="589"/>
                    </a:lnTo>
                    <a:lnTo>
                      <a:pt x="213" y="608"/>
                    </a:lnTo>
                    <a:lnTo>
                      <a:pt x="213" y="609"/>
                    </a:lnTo>
                    <a:lnTo>
                      <a:pt x="211" y="609"/>
                    </a:lnTo>
                    <a:lnTo>
                      <a:pt x="182" y="620"/>
                    </a:lnTo>
                    <a:lnTo>
                      <a:pt x="182" y="622"/>
                    </a:lnTo>
                    <a:lnTo>
                      <a:pt x="183" y="624"/>
                    </a:lnTo>
                    <a:lnTo>
                      <a:pt x="183" y="627"/>
                    </a:lnTo>
                    <a:lnTo>
                      <a:pt x="182" y="630"/>
                    </a:lnTo>
                    <a:lnTo>
                      <a:pt x="182" y="631"/>
                    </a:lnTo>
                    <a:lnTo>
                      <a:pt x="180" y="631"/>
                    </a:lnTo>
                    <a:lnTo>
                      <a:pt x="179" y="630"/>
                    </a:lnTo>
                    <a:lnTo>
                      <a:pt x="170" y="630"/>
                    </a:lnTo>
                    <a:lnTo>
                      <a:pt x="163" y="631"/>
                    </a:lnTo>
                    <a:lnTo>
                      <a:pt x="156" y="634"/>
                    </a:lnTo>
                    <a:lnTo>
                      <a:pt x="154" y="637"/>
                    </a:lnTo>
                    <a:lnTo>
                      <a:pt x="146" y="641"/>
                    </a:lnTo>
                    <a:lnTo>
                      <a:pt x="141" y="641"/>
                    </a:lnTo>
                    <a:lnTo>
                      <a:pt x="136" y="643"/>
                    </a:lnTo>
                    <a:lnTo>
                      <a:pt x="125" y="655"/>
                    </a:lnTo>
                    <a:lnTo>
                      <a:pt x="115" y="662"/>
                    </a:lnTo>
                    <a:lnTo>
                      <a:pt x="113" y="666"/>
                    </a:lnTo>
                    <a:lnTo>
                      <a:pt x="113" y="673"/>
                    </a:lnTo>
                    <a:lnTo>
                      <a:pt x="115" y="677"/>
                    </a:lnTo>
                    <a:lnTo>
                      <a:pt x="116" y="679"/>
                    </a:lnTo>
                    <a:lnTo>
                      <a:pt x="120" y="686"/>
                    </a:lnTo>
                    <a:lnTo>
                      <a:pt x="122" y="693"/>
                    </a:lnTo>
                    <a:lnTo>
                      <a:pt x="122" y="698"/>
                    </a:lnTo>
                    <a:lnTo>
                      <a:pt x="119" y="705"/>
                    </a:lnTo>
                    <a:lnTo>
                      <a:pt x="112" y="713"/>
                    </a:lnTo>
                    <a:lnTo>
                      <a:pt x="108" y="725"/>
                    </a:lnTo>
                    <a:lnTo>
                      <a:pt x="108" y="726"/>
                    </a:lnTo>
                    <a:lnTo>
                      <a:pt x="109" y="728"/>
                    </a:lnTo>
                    <a:lnTo>
                      <a:pt x="108" y="732"/>
                    </a:lnTo>
                    <a:lnTo>
                      <a:pt x="108" y="740"/>
                    </a:lnTo>
                    <a:lnTo>
                      <a:pt x="109" y="746"/>
                    </a:lnTo>
                    <a:lnTo>
                      <a:pt x="109" y="751"/>
                    </a:lnTo>
                    <a:lnTo>
                      <a:pt x="112" y="754"/>
                    </a:lnTo>
                    <a:lnTo>
                      <a:pt x="115" y="754"/>
                    </a:lnTo>
                    <a:lnTo>
                      <a:pt x="120" y="756"/>
                    </a:lnTo>
                    <a:lnTo>
                      <a:pt x="122" y="757"/>
                    </a:lnTo>
                    <a:lnTo>
                      <a:pt x="122" y="758"/>
                    </a:lnTo>
                    <a:lnTo>
                      <a:pt x="123" y="761"/>
                    </a:lnTo>
                    <a:lnTo>
                      <a:pt x="119" y="799"/>
                    </a:lnTo>
                    <a:lnTo>
                      <a:pt x="132" y="827"/>
                    </a:lnTo>
                    <a:lnTo>
                      <a:pt x="134" y="841"/>
                    </a:lnTo>
                    <a:lnTo>
                      <a:pt x="137" y="849"/>
                    </a:lnTo>
                    <a:lnTo>
                      <a:pt x="136" y="862"/>
                    </a:lnTo>
                    <a:lnTo>
                      <a:pt x="139" y="864"/>
                    </a:lnTo>
                    <a:lnTo>
                      <a:pt x="141" y="869"/>
                    </a:lnTo>
                    <a:lnTo>
                      <a:pt x="141" y="870"/>
                    </a:lnTo>
                    <a:lnTo>
                      <a:pt x="143" y="871"/>
                    </a:lnTo>
                    <a:lnTo>
                      <a:pt x="147" y="869"/>
                    </a:lnTo>
                    <a:lnTo>
                      <a:pt x="159" y="859"/>
                    </a:lnTo>
                    <a:lnTo>
                      <a:pt x="162" y="857"/>
                    </a:lnTo>
                    <a:lnTo>
                      <a:pt x="163" y="857"/>
                    </a:lnTo>
                    <a:lnTo>
                      <a:pt x="166" y="859"/>
                    </a:lnTo>
                    <a:lnTo>
                      <a:pt x="168" y="860"/>
                    </a:lnTo>
                    <a:lnTo>
                      <a:pt x="168" y="863"/>
                    </a:lnTo>
                    <a:lnTo>
                      <a:pt x="169" y="863"/>
                    </a:lnTo>
                    <a:lnTo>
                      <a:pt x="170" y="862"/>
                    </a:lnTo>
                    <a:lnTo>
                      <a:pt x="182" y="859"/>
                    </a:lnTo>
                    <a:lnTo>
                      <a:pt x="201" y="870"/>
                    </a:lnTo>
                    <a:lnTo>
                      <a:pt x="213" y="870"/>
                    </a:lnTo>
                    <a:lnTo>
                      <a:pt x="218" y="867"/>
                    </a:lnTo>
                    <a:lnTo>
                      <a:pt x="221" y="862"/>
                    </a:lnTo>
                    <a:lnTo>
                      <a:pt x="221" y="860"/>
                    </a:lnTo>
                    <a:lnTo>
                      <a:pt x="222" y="859"/>
                    </a:lnTo>
                    <a:lnTo>
                      <a:pt x="221" y="857"/>
                    </a:lnTo>
                    <a:lnTo>
                      <a:pt x="218" y="848"/>
                    </a:lnTo>
                    <a:lnTo>
                      <a:pt x="216" y="834"/>
                    </a:lnTo>
                    <a:lnTo>
                      <a:pt x="221" y="818"/>
                    </a:lnTo>
                    <a:lnTo>
                      <a:pt x="221" y="809"/>
                    </a:lnTo>
                    <a:lnTo>
                      <a:pt x="222" y="802"/>
                    </a:lnTo>
                    <a:lnTo>
                      <a:pt x="223" y="799"/>
                    </a:lnTo>
                    <a:lnTo>
                      <a:pt x="226" y="797"/>
                    </a:lnTo>
                    <a:lnTo>
                      <a:pt x="230" y="797"/>
                    </a:lnTo>
                    <a:lnTo>
                      <a:pt x="233" y="796"/>
                    </a:lnTo>
                    <a:lnTo>
                      <a:pt x="233" y="795"/>
                    </a:lnTo>
                    <a:lnTo>
                      <a:pt x="235" y="795"/>
                    </a:lnTo>
                    <a:lnTo>
                      <a:pt x="242" y="790"/>
                    </a:lnTo>
                    <a:lnTo>
                      <a:pt x="247" y="790"/>
                    </a:lnTo>
                    <a:lnTo>
                      <a:pt x="257" y="782"/>
                    </a:lnTo>
                    <a:lnTo>
                      <a:pt x="263" y="778"/>
                    </a:lnTo>
                    <a:lnTo>
                      <a:pt x="263" y="777"/>
                    </a:lnTo>
                    <a:lnTo>
                      <a:pt x="264" y="777"/>
                    </a:lnTo>
                    <a:lnTo>
                      <a:pt x="264" y="778"/>
                    </a:lnTo>
                    <a:lnTo>
                      <a:pt x="267" y="783"/>
                    </a:lnTo>
                    <a:lnTo>
                      <a:pt x="299" y="783"/>
                    </a:lnTo>
                    <a:lnTo>
                      <a:pt x="306" y="789"/>
                    </a:lnTo>
                    <a:lnTo>
                      <a:pt x="309" y="790"/>
                    </a:lnTo>
                    <a:lnTo>
                      <a:pt x="317" y="799"/>
                    </a:lnTo>
                    <a:lnTo>
                      <a:pt x="319" y="799"/>
                    </a:lnTo>
                    <a:lnTo>
                      <a:pt x="317" y="795"/>
                    </a:lnTo>
                    <a:lnTo>
                      <a:pt x="317" y="790"/>
                    </a:lnTo>
                    <a:lnTo>
                      <a:pt x="326" y="783"/>
                    </a:lnTo>
                    <a:lnTo>
                      <a:pt x="333" y="773"/>
                    </a:lnTo>
                    <a:lnTo>
                      <a:pt x="331" y="771"/>
                    </a:lnTo>
                    <a:lnTo>
                      <a:pt x="321" y="771"/>
                    </a:lnTo>
                    <a:lnTo>
                      <a:pt x="319" y="770"/>
                    </a:lnTo>
                    <a:lnTo>
                      <a:pt x="313" y="765"/>
                    </a:lnTo>
                    <a:lnTo>
                      <a:pt x="312" y="765"/>
                    </a:lnTo>
                    <a:lnTo>
                      <a:pt x="312" y="763"/>
                    </a:lnTo>
                    <a:lnTo>
                      <a:pt x="314" y="763"/>
                    </a:lnTo>
                    <a:lnTo>
                      <a:pt x="314" y="761"/>
                    </a:lnTo>
                    <a:lnTo>
                      <a:pt x="316" y="757"/>
                    </a:lnTo>
                    <a:lnTo>
                      <a:pt x="344" y="758"/>
                    </a:lnTo>
                    <a:lnTo>
                      <a:pt x="353" y="754"/>
                    </a:lnTo>
                    <a:lnTo>
                      <a:pt x="359" y="744"/>
                    </a:lnTo>
                    <a:lnTo>
                      <a:pt x="359" y="736"/>
                    </a:lnTo>
                    <a:lnTo>
                      <a:pt x="358" y="733"/>
                    </a:lnTo>
                    <a:lnTo>
                      <a:pt x="372" y="726"/>
                    </a:lnTo>
                    <a:lnTo>
                      <a:pt x="373" y="726"/>
                    </a:lnTo>
                    <a:lnTo>
                      <a:pt x="383" y="723"/>
                    </a:lnTo>
                    <a:lnTo>
                      <a:pt x="386" y="721"/>
                    </a:lnTo>
                    <a:lnTo>
                      <a:pt x="387" y="721"/>
                    </a:lnTo>
                    <a:lnTo>
                      <a:pt x="388" y="722"/>
                    </a:lnTo>
                    <a:lnTo>
                      <a:pt x="394" y="729"/>
                    </a:lnTo>
                    <a:lnTo>
                      <a:pt x="400" y="739"/>
                    </a:lnTo>
                    <a:lnTo>
                      <a:pt x="425" y="753"/>
                    </a:lnTo>
                    <a:lnTo>
                      <a:pt x="432" y="756"/>
                    </a:lnTo>
                    <a:lnTo>
                      <a:pt x="433" y="756"/>
                    </a:lnTo>
                    <a:lnTo>
                      <a:pt x="440" y="753"/>
                    </a:lnTo>
                    <a:lnTo>
                      <a:pt x="441" y="753"/>
                    </a:lnTo>
                    <a:lnTo>
                      <a:pt x="446" y="751"/>
                    </a:lnTo>
                    <a:lnTo>
                      <a:pt x="447" y="747"/>
                    </a:lnTo>
                    <a:lnTo>
                      <a:pt x="444" y="735"/>
                    </a:lnTo>
                    <a:lnTo>
                      <a:pt x="453" y="728"/>
                    </a:lnTo>
                    <a:lnTo>
                      <a:pt x="464" y="725"/>
                    </a:lnTo>
                    <a:lnTo>
                      <a:pt x="477" y="719"/>
                    </a:lnTo>
                    <a:lnTo>
                      <a:pt x="479" y="723"/>
                    </a:lnTo>
                    <a:lnTo>
                      <a:pt x="482" y="728"/>
                    </a:lnTo>
                    <a:lnTo>
                      <a:pt x="490" y="739"/>
                    </a:lnTo>
                    <a:lnTo>
                      <a:pt x="492" y="740"/>
                    </a:lnTo>
                    <a:lnTo>
                      <a:pt x="493" y="740"/>
                    </a:lnTo>
                    <a:lnTo>
                      <a:pt x="501" y="736"/>
                    </a:lnTo>
                    <a:lnTo>
                      <a:pt x="500" y="736"/>
                    </a:lnTo>
                    <a:lnTo>
                      <a:pt x="497" y="721"/>
                    </a:lnTo>
                    <a:lnTo>
                      <a:pt x="507" y="693"/>
                    </a:lnTo>
                    <a:lnTo>
                      <a:pt x="507" y="690"/>
                    </a:lnTo>
                    <a:lnTo>
                      <a:pt x="506" y="689"/>
                    </a:lnTo>
                    <a:lnTo>
                      <a:pt x="504" y="673"/>
                    </a:lnTo>
                    <a:lnTo>
                      <a:pt x="503" y="670"/>
                    </a:lnTo>
                    <a:lnTo>
                      <a:pt x="497" y="651"/>
                    </a:lnTo>
                    <a:lnTo>
                      <a:pt x="496" y="648"/>
                    </a:lnTo>
                    <a:lnTo>
                      <a:pt x="496" y="645"/>
                    </a:lnTo>
                    <a:lnTo>
                      <a:pt x="500" y="644"/>
                    </a:lnTo>
                    <a:lnTo>
                      <a:pt x="501" y="644"/>
                    </a:lnTo>
                    <a:lnTo>
                      <a:pt x="504" y="648"/>
                    </a:lnTo>
                    <a:lnTo>
                      <a:pt x="508" y="648"/>
                    </a:lnTo>
                    <a:lnTo>
                      <a:pt x="518" y="649"/>
                    </a:lnTo>
                    <a:lnTo>
                      <a:pt x="532" y="644"/>
                    </a:lnTo>
                    <a:lnTo>
                      <a:pt x="537" y="640"/>
                    </a:lnTo>
                    <a:lnTo>
                      <a:pt x="539" y="636"/>
                    </a:lnTo>
                    <a:lnTo>
                      <a:pt x="538" y="629"/>
                    </a:lnTo>
                    <a:lnTo>
                      <a:pt x="538" y="624"/>
                    </a:lnTo>
                    <a:lnTo>
                      <a:pt x="532" y="619"/>
                    </a:lnTo>
                    <a:lnTo>
                      <a:pt x="527" y="616"/>
                    </a:lnTo>
                    <a:lnTo>
                      <a:pt x="521" y="602"/>
                    </a:lnTo>
                    <a:lnTo>
                      <a:pt x="521" y="601"/>
                    </a:lnTo>
                    <a:lnTo>
                      <a:pt x="524" y="586"/>
                    </a:lnTo>
                    <a:lnTo>
                      <a:pt x="531" y="577"/>
                    </a:lnTo>
                    <a:lnTo>
                      <a:pt x="534" y="576"/>
                    </a:lnTo>
                    <a:lnTo>
                      <a:pt x="534" y="571"/>
                    </a:lnTo>
                    <a:lnTo>
                      <a:pt x="532" y="570"/>
                    </a:lnTo>
                    <a:lnTo>
                      <a:pt x="535" y="562"/>
                    </a:lnTo>
                    <a:lnTo>
                      <a:pt x="542" y="557"/>
                    </a:lnTo>
                    <a:lnTo>
                      <a:pt x="545" y="557"/>
                    </a:lnTo>
                    <a:lnTo>
                      <a:pt x="545" y="556"/>
                    </a:lnTo>
                    <a:lnTo>
                      <a:pt x="534" y="548"/>
                    </a:lnTo>
                    <a:lnTo>
                      <a:pt x="532" y="543"/>
                    </a:lnTo>
                    <a:lnTo>
                      <a:pt x="534" y="535"/>
                    </a:lnTo>
                    <a:lnTo>
                      <a:pt x="534" y="528"/>
                    </a:lnTo>
                    <a:lnTo>
                      <a:pt x="537" y="525"/>
                    </a:lnTo>
                    <a:lnTo>
                      <a:pt x="538" y="522"/>
                    </a:lnTo>
                    <a:lnTo>
                      <a:pt x="539" y="521"/>
                    </a:lnTo>
                    <a:lnTo>
                      <a:pt x="539" y="519"/>
                    </a:lnTo>
                    <a:lnTo>
                      <a:pt x="541" y="515"/>
                    </a:lnTo>
                    <a:lnTo>
                      <a:pt x="541" y="510"/>
                    </a:lnTo>
                    <a:lnTo>
                      <a:pt x="539" y="510"/>
                    </a:lnTo>
                    <a:lnTo>
                      <a:pt x="538" y="509"/>
                    </a:lnTo>
                    <a:lnTo>
                      <a:pt x="532" y="506"/>
                    </a:lnTo>
                    <a:lnTo>
                      <a:pt x="527" y="500"/>
                    </a:lnTo>
                    <a:lnTo>
                      <a:pt x="524" y="495"/>
                    </a:lnTo>
                    <a:lnTo>
                      <a:pt x="522" y="493"/>
                    </a:lnTo>
                    <a:lnTo>
                      <a:pt x="522" y="490"/>
                    </a:lnTo>
                    <a:lnTo>
                      <a:pt x="524" y="489"/>
                    </a:lnTo>
                    <a:lnTo>
                      <a:pt x="527" y="479"/>
                    </a:lnTo>
                    <a:lnTo>
                      <a:pt x="528" y="465"/>
                    </a:lnTo>
                    <a:lnTo>
                      <a:pt x="530" y="462"/>
                    </a:lnTo>
                    <a:lnTo>
                      <a:pt x="531" y="464"/>
                    </a:lnTo>
                    <a:lnTo>
                      <a:pt x="531" y="462"/>
                    </a:lnTo>
                    <a:lnTo>
                      <a:pt x="541" y="462"/>
                    </a:lnTo>
                    <a:lnTo>
                      <a:pt x="552" y="455"/>
                    </a:lnTo>
                    <a:lnTo>
                      <a:pt x="556" y="450"/>
                    </a:lnTo>
                    <a:lnTo>
                      <a:pt x="559" y="440"/>
                    </a:lnTo>
                    <a:lnTo>
                      <a:pt x="560" y="437"/>
                    </a:lnTo>
                    <a:lnTo>
                      <a:pt x="560" y="435"/>
                    </a:lnTo>
                    <a:lnTo>
                      <a:pt x="557" y="425"/>
                    </a:lnTo>
                    <a:lnTo>
                      <a:pt x="554" y="419"/>
                    </a:lnTo>
                    <a:lnTo>
                      <a:pt x="557" y="412"/>
                    </a:lnTo>
                    <a:lnTo>
                      <a:pt x="557" y="411"/>
                    </a:lnTo>
                    <a:lnTo>
                      <a:pt x="559" y="409"/>
                    </a:lnTo>
                    <a:lnTo>
                      <a:pt x="561" y="409"/>
                    </a:lnTo>
                    <a:lnTo>
                      <a:pt x="580" y="402"/>
                    </a:lnTo>
                    <a:lnTo>
                      <a:pt x="575" y="387"/>
                    </a:lnTo>
                    <a:lnTo>
                      <a:pt x="574" y="385"/>
                    </a:lnTo>
                    <a:lnTo>
                      <a:pt x="574" y="384"/>
                    </a:lnTo>
                    <a:lnTo>
                      <a:pt x="571" y="383"/>
                    </a:lnTo>
                    <a:lnTo>
                      <a:pt x="570" y="383"/>
                    </a:lnTo>
                    <a:lnTo>
                      <a:pt x="567" y="379"/>
                    </a:lnTo>
                    <a:lnTo>
                      <a:pt x="566" y="370"/>
                    </a:lnTo>
                    <a:lnTo>
                      <a:pt x="566" y="363"/>
                    </a:lnTo>
                    <a:lnTo>
                      <a:pt x="571" y="358"/>
                    </a:lnTo>
                    <a:lnTo>
                      <a:pt x="578" y="358"/>
                    </a:lnTo>
                    <a:lnTo>
                      <a:pt x="581" y="349"/>
                    </a:lnTo>
                    <a:lnTo>
                      <a:pt x="582" y="342"/>
                    </a:lnTo>
                    <a:lnTo>
                      <a:pt x="582" y="339"/>
                    </a:lnTo>
                    <a:lnTo>
                      <a:pt x="581" y="338"/>
                    </a:lnTo>
                    <a:lnTo>
                      <a:pt x="580" y="335"/>
                    </a:lnTo>
                    <a:lnTo>
                      <a:pt x="568" y="292"/>
                    </a:lnTo>
                    <a:lnTo>
                      <a:pt x="568" y="286"/>
                    </a:lnTo>
                    <a:lnTo>
                      <a:pt x="561" y="278"/>
                    </a:lnTo>
                    <a:lnTo>
                      <a:pt x="561" y="277"/>
                    </a:lnTo>
                    <a:lnTo>
                      <a:pt x="559" y="278"/>
                    </a:lnTo>
                    <a:lnTo>
                      <a:pt x="550" y="286"/>
                    </a:lnTo>
                    <a:lnTo>
                      <a:pt x="542" y="296"/>
                    </a:lnTo>
                    <a:lnTo>
                      <a:pt x="539" y="296"/>
                    </a:lnTo>
                    <a:lnTo>
                      <a:pt x="539" y="298"/>
                    </a:lnTo>
                    <a:lnTo>
                      <a:pt x="538" y="302"/>
                    </a:lnTo>
                    <a:lnTo>
                      <a:pt x="537" y="303"/>
                    </a:lnTo>
                    <a:lnTo>
                      <a:pt x="537" y="314"/>
                    </a:lnTo>
                    <a:lnTo>
                      <a:pt x="534" y="321"/>
                    </a:lnTo>
                    <a:lnTo>
                      <a:pt x="531" y="325"/>
                    </a:lnTo>
                    <a:lnTo>
                      <a:pt x="530" y="325"/>
                    </a:lnTo>
                    <a:lnTo>
                      <a:pt x="530" y="327"/>
                    </a:lnTo>
                    <a:lnTo>
                      <a:pt x="532" y="330"/>
                    </a:lnTo>
                    <a:lnTo>
                      <a:pt x="538" y="332"/>
                    </a:lnTo>
                    <a:lnTo>
                      <a:pt x="542" y="332"/>
                    </a:lnTo>
                    <a:lnTo>
                      <a:pt x="544" y="331"/>
                    </a:lnTo>
                    <a:lnTo>
                      <a:pt x="544" y="334"/>
                    </a:lnTo>
                    <a:lnTo>
                      <a:pt x="541" y="335"/>
                    </a:lnTo>
                    <a:lnTo>
                      <a:pt x="537" y="335"/>
                    </a:lnTo>
                    <a:lnTo>
                      <a:pt x="532" y="334"/>
                    </a:lnTo>
                    <a:lnTo>
                      <a:pt x="530" y="330"/>
                    </a:lnTo>
                    <a:lnTo>
                      <a:pt x="528" y="323"/>
                    </a:lnTo>
                    <a:lnTo>
                      <a:pt x="524" y="318"/>
                    </a:lnTo>
                    <a:lnTo>
                      <a:pt x="518" y="318"/>
                    </a:lnTo>
                    <a:lnTo>
                      <a:pt x="518" y="320"/>
                    </a:lnTo>
                    <a:lnTo>
                      <a:pt x="513" y="324"/>
                    </a:lnTo>
                    <a:lnTo>
                      <a:pt x="511" y="328"/>
                    </a:lnTo>
                    <a:lnTo>
                      <a:pt x="513" y="334"/>
                    </a:lnTo>
                    <a:lnTo>
                      <a:pt x="511" y="339"/>
                    </a:lnTo>
                    <a:lnTo>
                      <a:pt x="507" y="342"/>
                    </a:lnTo>
                    <a:lnTo>
                      <a:pt x="503" y="342"/>
                    </a:lnTo>
                    <a:lnTo>
                      <a:pt x="500" y="344"/>
                    </a:lnTo>
                    <a:lnTo>
                      <a:pt x="497" y="346"/>
                    </a:lnTo>
                    <a:lnTo>
                      <a:pt x="497" y="348"/>
                    </a:lnTo>
                    <a:lnTo>
                      <a:pt x="501" y="366"/>
                    </a:lnTo>
                    <a:lnTo>
                      <a:pt x="501" y="368"/>
                    </a:lnTo>
                    <a:lnTo>
                      <a:pt x="493" y="368"/>
                    </a:lnTo>
                    <a:lnTo>
                      <a:pt x="486" y="369"/>
                    </a:lnTo>
                    <a:lnTo>
                      <a:pt x="478" y="376"/>
                    </a:lnTo>
                    <a:lnTo>
                      <a:pt x="471" y="377"/>
                    </a:lnTo>
                    <a:lnTo>
                      <a:pt x="474" y="373"/>
                    </a:lnTo>
                    <a:lnTo>
                      <a:pt x="486" y="365"/>
                    </a:lnTo>
                    <a:lnTo>
                      <a:pt x="489" y="365"/>
                    </a:lnTo>
                    <a:lnTo>
                      <a:pt x="492" y="366"/>
                    </a:lnTo>
                    <a:lnTo>
                      <a:pt x="493" y="365"/>
                    </a:lnTo>
                    <a:lnTo>
                      <a:pt x="494" y="365"/>
                    </a:lnTo>
                    <a:lnTo>
                      <a:pt x="494" y="363"/>
                    </a:lnTo>
                    <a:lnTo>
                      <a:pt x="496" y="363"/>
                    </a:lnTo>
                    <a:lnTo>
                      <a:pt x="496" y="360"/>
                    </a:lnTo>
                    <a:lnTo>
                      <a:pt x="494" y="355"/>
                    </a:lnTo>
                    <a:lnTo>
                      <a:pt x="494" y="353"/>
                    </a:lnTo>
                    <a:lnTo>
                      <a:pt x="493" y="346"/>
                    </a:lnTo>
                    <a:lnTo>
                      <a:pt x="493" y="334"/>
                    </a:lnTo>
                    <a:lnTo>
                      <a:pt x="496" y="325"/>
                    </a:lnTo>
                    <a:lnTo>
                      <a:pt x="492" y="321"/>
                    </a:lnTo>
                    <a:lnTo>
                      <a:pt x="493" y="318"/>
                    </a:lnTo>
                    <a:lnTo>
                      <a:pt x="501" y="314"/>
                    </a:lnTo>
                    <a:lnTo>
                      <a:pt x="508" y="306"/>
                    </a:lnTo>
                    <a:lnTo>
                      <a:pt x="510" y="303"/>
                    </a:lnTo>
                    <a:lnTo>
                      <a:pt x="511" y="302"/>
                    </a:lnTo>
                    <a:lnTo>
                      <a:pt x="511" y="299"/>
                    </a:lnTo>
                    <a:lnTo>
                      <a:pt x="510" y="295"/>
                    </a:lnTo>
                    <a:lnTo>
                      <a:pt x="510" y="289"/>
                    </a:lnTo>
                    <a:lnTo>
                      <a:pt x="508" y="286"/>
                    </a:lnTo>
                    <a:lnTo>
                      <a:pt x="506" y="284"/>
                    </a:lnTo>
                    <a:lnTo>
                      <a:pt x="499" y="284"/>
                    </a:lnTo>
                    <a:lnTo>
                      <a:pt x="493" y="282"/>
                    </a:lnTo>
                    <a:lnTo>
                      <a:pt x="493" y="279"/>
                    </a:lnTo>
                    <a:lnTo>
                      <a:pt x="496" y="278"/>
                    </a:lnTo>
                    <a:lnTo>
                      <a:pt x="496" y="272"/>
                    </a:lnTo>
                    <a:lnTo>
                      <a:pt x="494" y="272"/>
                    </a:lnTo>
                    <a:lnTo>
                      <a:pt x="489" y="271"/>
                    </a:lnTo>
                    <a:lnTo>
                      <a:pt x="485" y="271"/>
                    </a:lnTo>
                    <a:lnTo>
                      <a:pt x="486" y="270"/>
                    </a:lnTo>
                    <a:lnTo>
                      <a:pt x="489" y="270"/>
                    </a:lnTo>
                    <a:lnTo>
                      <a:pt x="490" y="268"/>
                    </a:lnTo>
                    <a:lnTo>
                      <a:pt x="490" y="261"/>
                    </a:lnTo>
                    <a:lnTo>
                      <a:pt x="489" y="258"/>
                    </a:lnTo>
                    <a:lnTo>
                      <a:pt x="489" y="257"/>
                    </a:lnTo>
                    <a:lnTo>
                      <a:pt x="482" y="246"/>
                    </a:lnTo>
                    <a:lnTo>
                      <a:pt x="474" y="243"/>
                    </a:lnTo>
                    <a:lnTo>
                      <a:pt x="472" y="243"/>
                    </a:lnTo>
                    <a:lnTo>
                      <a:pt x="471" y="245"/>
                    </a:lnTo>
                    <a:lnTo>
                      <a:pt x="469" y="245"/>
                    </a:lnTo>
                    <a:lnTo>
                      <a:pt x="457" y="257"/>
                    </a:lnTo>
                    <a:lnTo>
                      <a:pt x="443" y="265"/>
                    </a:lnTo>
                    <a:lnTo>
                      <a:pt x="436" y="274"/>
                    </a:lnTo>
                    <a:lnTo>
                      <a:pt x="434" y="279"/>
                    </a:lnTo>
                    <a:lnTo>
                      <a:pt x="433" y="282"/>
                    </a:lnTo>
                    <a:lnTo>
                      <a:pt x="433" y="285"/>
                    </a:lnTo>
                    <a:lnTo>
                      <a:pt x="429" y="284"/>
                    </a:lnTo>
                    <a:lnTo>
                      <a:pt x="425" y="281"/>
                    </a:lnTo>
                    <a:lnTo>
                      <a:pt x="419" y="267"/>
                    </a:lnTo>
                    <a:lnTo>
                      <a:pt x="418" y="265"/>
                    </a:lnTo>
                    <a:lnTo>
                      <a:pt x="412" y="267"/>
                    </a:lnTo>
                    <a:lnTo>
                      <a:pt x="405" y="268"/>
                    </a:lnTo>
                    <a:lnTo>
                      <a:pt x="400" y="268"/>
                    </a:lnTo>
                    <a:lnTo>
                      <a:pt x="398" y="267"/>
                    </a:lnTo>
                    <a:lnTo>
                      <a:pt x="393" y="264"/>
                    </a:lnTo>
                    <a:lnTo>
                      <a:pt x="390" y="264"/>
                    </a:lnTo>
                    <a:lnTo>
                      <a:pt x="387" y="263"/>
                    </a:lnTo>
                    <a:lnTo>
                      <a:pt x="380" y="263"/>
                    </a:lnTo>
                    <a:lnTo>
                      <a:pt x="377" y="275"/>
                    </a:lnTo>
                    <a:lnTo>
                      <a:pt x="363" y="282"/>
                    </a:lnTo>
                    <a:lnTo>
                      <a:pt x="359" y="286"/>
                    </a:lnTo>
                    <a:lnTo>
                      <a:pt x="356" y="291"/>
                    </a:lnTo>
                    <a:lnTo>
                      <a:pt x="344" y="300"/>
                    </a:lnTo>
                    <a:lnTo>
                      <a:pt x="344" y="302"/>
                    </a:lnTo>
                    <a:lnTo>
                      <a:pt x="334" y="302"/>
                    </a:lnTo>
                    <a:lnTo>
                      <a:pt x="327" y="300"/>
                    </a:lnTo>
                    <a:lnTo>
                      <a:pt x="321" y="295"/>
                    </a:lnTo>
                    <a:lnTo>
                      <a:pt x="310" y="298"/>
                    </a:lnTo>
                    <a:lnTo>
                      <a:pt x="300" y="292"/>
                    </a:lnTo>
                    <a:lnTo>
                      <a:pt x="299" y="292"/>
                    </a:lnTo>
                    <a:lnTo>
                      <a:pt x="298" y="289"/>
                    </a:lnTo>
                    <a:lnTo>
                      <a:pt x="295" y="289"/>
                    </a:lnTo>
                    <a:lnTo>
                      <a:pt x="292" y="288"/>
                    </a:lnTo>
                    <a:lnTo>
                      <a:pt x="288" y="284"/>
                    </a:lnTo>
                    <a:lnTo>
                      <a:pt x="277" y="271"/>
                    </a:lnTo>
                    <a:lnTo>
                      <a:pt x="273" y="250"/>
                    </a:lnTo>
                    <a:lnTo>
                      <a:pt x="271" y="246"/>
                    </a:lnTo>
                    <a:lnTo>
                      <a:pt x="270" y="246"/>
                    </a:lnTo>
                    <a:lnTo>
                      <a:pt x="270" y="245"/>
                    </a:lnTo>
                    <a:lnTo>
                      <a:pt x="267" y="245"/>
                    </a:lnTo>
                    <a:lnTo>
                      <a:pt x="261" y="251"/>
                    </a:lnTo>
                    <a:lnTo>
                      <a:pt x="260" y="251"/>
                    </a:lnTo>
                    <a:lnTo>
                      <a:pt x="257" y="258"/>
                    </a:lnTo>
                    <a:lnTo>
                      <a:pt x="250" y="254"/>
                    </a:lnTo>
                    <a:lnTo>
                      <a:pt x="245" y="245"/>
                    </a:lnTo>
                    <a:lnTo>
                      <a:pt x="245" y="221"/>
                    </a:lnTo>
                    <a:lnTo>
                      <a:pt x="246" y="218"/>
                    </a:lnTo>
                    <a:lnTo>
                      <a:pt x="246" y="217"/>
                    </a:lnTo>
                    <a:lnTo>
                      <a:pt x="247" y="217"/>
                    </a:lnTo>
                    <a:lnTo>
                      <a:pt x="261" y="203"/>
                    </a:lnTo>
                    <a:lnTo>
                      <a:pt x="261" y="190"/>
                    </a:lnTo>
                    <a:lnTo>
                      <a:pt x="263" y="188"/>
                    </a:lnTo>
                    <a:lnTo>
                      <a:pt x="266" y="183"/>
                    </a:lnTo>
                    <a:lnTo>
                      <a:pt x="266" y="176"/>
                    </a:lnTo>
                    <a:lnTo>
                      <a:pt x="267" y="173"/>
                    </a:lnTo>
                    <a:lnTo>
                      <a:pt x="268" y="172"/>
                    </a:lnTo>
                    <a:lnTo>
                      <a:pt x="268" y="164"/>
                    </a:lnTo>
                    <a:lnTo>
                      <a:pt x="267" y="162"/>
                    </a:lnTo>
                    <a:lnTo>
                      <a:pt x="267" y="159"/>
                    </a:lnTo>
                    <a:lnTo>
                      <a:pt x="266" y="158"/>
                    </a:lnTo>
                    <a:lnTo>
                      <a:pt x="264" y="158"/>
                    </a:lnTo>
                    <a:lnTo>
                      <a:pt x="263" y="157"/>
                    </a:lnTo>
                    <a:lnTo>
                      <a:pt x="257" y="154"/>
                    </a:lnTo>
                    <a:lnTo>
                      <a:pt x="257" y="152"/>
                    </a:lnTo>
                    <a:lnTo>
                      <a:pt x="254" y="150"/>
                    </a:lnTo>
                    <a:lnTo>
                      <a:pt x="253" y="150"/>
                    </a:lnTo>
                    <a:lnTo>
                      <a:pt x="253" y="151"/>
                    </a:lnTo>
                    <a:lnTo>
                      <a:pt x="254" y="152"/>
                    </a:lnTo>
                    <a:lnTo>
                      <a:pt x="257" y="158"/>
                    </a:lnTo>
                    <a:lnTo>
                      <a:pt x="257" y="165"/>
                    </a:lnTo>
                    <a:lnTo>
                      <a:pt x="254" y="168"/>
                    </a:lnTo>
                    <a:lnTo>
                      <a:pt x="254" y="173"/>
                    </a:lnTo>
                    <a:lnTo>
                      <a:pt x="256" y="173"/>
                    </a:lnTo>
                    <a:lnTo>
                      <a:pt x="256" y="175"/>
                    </a:lnTo>
                    <a:lnTo>
                      <a:pt x="257" y="175"/>
                    </a:lnTo>
                    <a:lnTo>
                      <a:pt x="257" y="183"/>
                    </a:lnTo>
                    <a:lnTo>
                      <a:pt x="256" y="184"/>
                    </a:lnTo>
                    <a:lnTo>
                      <a:pt x="256" y="186"/>
                    </a:lnTo>
                    <a:lnTo>
                      <a:pt x="254" y="186"/>
                    </a:lnTo>
                    <a:lnTo>
                      <a:pt x="253" y="187"/>
                    </a:lnTo>
                    <a:lnTo>
                      <a:pt x="252" y="190"/>
                    </a:lnTo>
                    <a:lnTo>
                      <a:pt x="250" y="191"/>
                    </a:lnTo>
                    <a:lnTo>
                      <a:pt x="250" y="193"/>
                    </a:lnTo>
                    <a:lnTo>
                      <a:pt x="247" y="196"/>
                    </a:lnTo>
                    <a:lnTo>
                      <a:pt x="246" y="196"/>
                    </a:lnTo>
                    <a:lnTo>
                      <a:pt x="246" y="197"/>
                    </a:lnTo>
                    <a:lnTo>
                      <a:pt x="245" y="197"/>
                    </a:lnTo>
                    <a:lnTo>
                      <a:pt x="243" y="198"/>
                    </a:lnTo>
                    <a:lnTo>
                      <a:pt x="243" y="200"/>
                    </a:lnTo>
                    <a:lnTo>
                      <a:pt x="245" y="200"/>
                    </a:lnTo>
                    <a:lnTo>
                      <a:pt x="245" y="201"/>
                    </a:lnTo>
                    <a:lnTo>
                      <a:pt x="243" y="203"/>
                    </a:lnTo>
                    <a:lnTo>
                      <a:pt x="240" y="204"/>
                    </a:lnTo>
                    <a:lnTo>
                      <a:pt x="239" y="204"/>
                    </a:lnTo>
                    <a:lnTo>
                      <a:pt x="239" y="208"/>
                    </a:lnTo>
                    <a:lnTo>
                      <a:pt x="237" y="210"/>
                    </a:lnTo>
                    <a:lnTo>
                      <a:pt x="237" y="211"/>
                    </a:lnTo>
                    <a:lnTo>
                      <a:pt x="239" y="212"/>
                    </a:lnTo>
                    <a:lnTo>
                      <a:pt x="237" y="212"/>
                    </a:lnTo>
                    <a:lnTo>
                      <a:pt x="236" y="215"/>
                    </a:lnTo>
                    <a:lnTo>
                      <a:pt x="233" y="215"/>
                    </a:lnTo>
                    <a:lnTo>
                      <a:pt x="229" y="217"/>
                    </a:lnTo>
                    <a:lnTo>
                      <a:pt x="229" y="214"/>
                    </a:lnTo>
                    <a:lnTo>
                      <a:pt x="235" y="194"/>
                    </a:lnTo>
                    <a:lnTo>
                      <a:pt x="233" y="187"/>
                    </a:lnTo>
                    <a:lnTo>
                      <a:pt x="232" y="183"/>
                    </a:lnTo>
                    <a:lnTo>
                      <a:pt x="229" y="179"/>
                    </a:lnTo>
                    <a:lnTo>
                      <a:pt x="226" y="178"/>
                    </a:lnTo>
                    <a:lnTo>
                      <a:pt x="222" y="178"/>
                    </a:lnTo>
                    <a:lnTo>
                      <a:pt x="219" y="175"/>
                    </a:lnTo>
                    <a:lnTo>
                      <a:pt x="222" y="162"/>
                    </a:lnTo>
                    <a:lnTo>
                      <a:pt x="221" y="161"/>
                    </a:lnTo>
                    <a:lnTo>
                      <a:pt x="215" y="152"/>
                    </a:lnTo>
                    <a:lnTo>
                      <a:pt x="208" y="147"/>
                    </a:lnTo>
                    <a:lnTo>
                      <a:pt x="206" y="145"/>
                    </a:lnTo>
                    <a:lnTo>
                      <a:pt x="204" y="144"/>
                    </a:lnTo>
                    <a:lnTo>
                      <a:pt x="201" y="143"/>
                    </a:lnTo>
                    <a:lnTo>
                      <a:pt x="200" y="141"/>
                    </a:lnTo>
                    <a:lnTo>
                      <a:pt x="196" y="138"/>
                    </a:lnTo>
                    <a:lnTo>
                      <a:pt x="196" y="134"/>
                    </a:lnTo>
                    <a:lnTo>
                      <a:pt x="197" y="130"/>
                    </a:lnTo>
                    <a:lnTo>
                      <a:pt x="199" y="123"/>
                    </a:lnTo>
                    <a:lnTo>
                      <a:pt x="196" y="121"/>
                    </a:lnTo>
                    <a:lnTo>
                      <a:pt x="192" y="116"/>
                    </a:lnTo>
                    <a:lnTo>
                      <a:pt x="189" y="109"/>
                    </a:lnTo>
                    <a:lnTo>
                      <a:pt x="189" y="108"/>
                    </a:lnTo>
                    <a:lnTo>
                      <a:pt x="187" y="108"/>
                    </a:lnTo>
                    <a:lnTo>
                      <a:pt x="187" y="105"/>
                    </a:lnTo>
                    <a:lnTo>
                      <a:pt x="186" y="101"/>
                    </a:lnTo>
                    <a:lnTo>
                      <a:pt x="186" y="99"/>
                    </a:lnTo>
                    <a:lnTo>
                      <a:pt x="197" y="91"/>
                    </a:lnTo>
                    <a:lnTo>
                      <a:pt x="200" y="91"/>
                    </a:lnTo>
                    <a:lnTo>
                      <a:pt x="200" y="85"/>
                    </a:lnTo>
                    <a:lnTo>
                      <a:pt x="199" y="83"/>
                    </a:lnTo>
                    <a:lnTo>
                      <a:pt x="183" y="83"/>
                    </a:lnTo>
                    <a:lnTo>
                      <a:pt x="170" y="90"/>
                    </a:lnTo>
                    <a:lnTo>
                      <a:pt x="149" y="106"/>
                    </a:lnTo>
                    <a:lnTo>
                      <a:pt x="149" y="108"/>
                    </a:lnTo>
                    <a:lnTo>
                      <a:pt x="147" y="112"/>
                    </a:lnTo>
                    <a:lnTo>
                      <a:pt x="149" y="114"/>
                    </a:lnTo>
                    <a:lnTo>
                      <a:pt x="147" y="114"/>
                    </a:lnTo>
                    <a:lnTo>
                      <a:pt x="144" y="116"/>
                    </a:lnTo>
                    <a:lnTo>
                      <a:pt x="137" y="114"/>
                    </a:lnTo>
                    <a:lnTo>
                      <a:pt x="132" y="117"/>
                    </a:lnTo>
                    <a:lnTo>
                      <a:pt x="127" y="124"/>
                    </a:lnTo>
                    <a:lnTo>
                      <a:pt x="120" y="133"/>
                    </a:lnTo>
                    <a:lnTo>
                      <a:pt x="115" y="136"/>
                    </a:lnTo>
                    <a:lnTo>
                      <a:pt x="109" y="137"/>
                    </a:lnTo>
                    <a:lnTo>
                      <a:pt x="108" y="136"/>
                    </a:lnTo>
                    <a:lnTo>
                      <a:pt x="108" y="134"/>
                    </a:lnTo>
                    <a:lnTo>
                      <a:pt x="106" y="134"/>
                    </a:lnTo>
                    <a:lnTo>
                      <a:pt x="108" y="130"/>
                    </a:lnTo>
                    <a:lnTo>
                      <a:pt x="106" y="127"/>
                    </a:lnTo>
                    <a:lnTo>
                      <a:pt x="101" y="124"/>
                    </a:lnTo>
                    <a:lnTo>
                      <a:pt x="95" y="123"/>
                    </a:lnTo>
                    <a:lnTo>
                      <a:pt x="91" y="124"/>
                    </a:lnTo>
                    <a:lnTo>
                      <a:pt x="89" y="124"/>
                    </a:lnTo>
                    <a:lnTo>
                      <a:pt x="87" y="121"/>
                    </a:lnTo>
                    <a:lnTo>
                      <a:pt x="94" y="117"/>
                    </a:lnTo>
                    <a:lnTo>
                      <a:pt x="102" y="109"/>
                    </a:lnTo>
                    <a:lnTo>
                      <a:pt x="103" y="109"/>
                    </a:lnTo>
                    <a:lnTo>
                      <a:pt x="109" y="108"/>
                    </a:lnTo>
                    <a:lnTo>
                      <a:pt x="110" y="104"/>
                    </a:lnTo>
                    <a:lnTo>
                      <a:pt x="113" y="102"/>
                    </a:lnTo>
                    <a:lnTo>
                      <a:pt x="123" y="92"/>
                    </a:lnTo>
                    <a:lnTo>
                      <a:pt x="123" y="91"/>
                    </a:lnTo>
                    <a:lnTo>
                      <a:pt x="125" y="88"/>
                    </a:lnTo>
                    <a:lnTo>
                      <a:pt x="122" y="85"/>
                    </a:lnTo>
                    <a:lnTo>
                      <a:pt x="122" y="83"/>
                    </a:lnTo>
                    <a:lnTo>
                      <a:pt x="123" y="81"/>
                    </a:lnTo>
                    <a:lnTo>
                      <a:pt x="125" y="78"/>
                    </a:lnTo>
                    <a:lnTo>
                      <a:pt x="126" y="78"/>
                    </a:lnTo>
                    <a:lnTo>
                      <a:pt x="134" y="71"/>
                    </a:lnTo>
                    <a:lnTo>
                      <a:pt x="137" y="70"/>
                    </a:lnTo>
                    <a:lnTo>
                      <a:pt x="137" y="67"/>
                    </a:lnTo>
                    <a:lnTo>
                      <a:pt x="139" y="64"/>
                    </a:lnTo>
                    <a:lnTo>
                      <a:pt x="140" y="60"/>
                    </a:lnTo>
                    <a:lnTo>
                      <a:pt x="143" y="54"/>
                    </a:lnTo>
                    <a:lnTo>
                      <a:pt x="143" y="53"/>
                    </a:lnTo>
                    <a:lnTo>
                      <a:pt x="144" y="52"/>
                    </a:lnTo>
                    <a:lnTo>
                      <a:pt x="147" y="50"/>
                    </a:lnTo>
                    <a:lnTo>
                      <a:pt x="152" y="49"/>
                    </a:lnTo>
                    <a:lnTo>
                      <a:pt x="155" y="46"/>
                    </a:lnTo>
                    <a:lnTo>
                      <a:pt x="155" y="39"/>
                    </a:lnTo>
                    <a:lnTo>
                      <a:pt x="147" y="39"/>
                    </a:lnTo>
                    <a:lnTo>
                      <a:pt x="141" y="38"/>
                    </a:lnTo>
                    <a:lnTo>
                      <a:pt x="140" y="39"/>
                    </a:lnTo>
                    <a:lnTo>
                      <a:pt x="139" y="38"/>
                    </a:lnTo>
                    <a:lnTo>
                      <a:pt x="134" y="38"/>
                    </a:lnTo>
                    <a:lnTo>
                      <a:pt x="133" y="37"/>
                    </a:lnTo>
                    <a:lnTo>
                      <a:pt x="127" y="35"/>
                    </a:lnTo>
                    <a:lnTo>
                      <a:pt x="123" y="31"/>
                    </a:lnTo>
                    <a:lnTo>
                      <a:pt x="123" y="30"/>
                    </a:lnTo>
                    <a:lnTo>
                      <a:pt x="122" y="30"/>
                    </a:lnTo>
                    <a:lnTo>
                      <a:pt x="120" y="27"/>
                    </a:lnTo>
                    <a:lnTo>
                      <a:pt x="120" y="25"/>
                    </a:lnTo>
                    <a:lnTo>
                      <a:pt x="122" y="24"/>
                    </a:lnTo>
                    <a:lnTo>
                      <a:pt x="123" y="20"/>
                    </a:lnTo>
                    <a:lnTo>
                      <a:pt x="123" y="13"/>
                    </a:lnTo>
                    <a:lnTo>
                      <a:pt x="122" y="11"/>
                    </a:lnTo>
                    <a:lnTo>
                      <a:pt x="122" y="6"/>
                    </a:lnTo>
                    <a:lnTo>
                      <a:pt x="120" y="3"/>
                    </a:lnTo>
                    <a:lnTo>
                      <a:pt x="120" y="1"/>
                    </a:lnTo>
                    <a:lnTo>
                      <a:pt x="119" y="0"/>
                    </a:lnTo>
                    <a:lnTo>
                      <a:pt x="117" y="0"/>
                    </a:lnTo>
                    <a:lnTo>
                      <a:pt x="117" y="4"/>
                    </a:lnTo>
                    <a:lnTo>
                      <a:pt x="113" y="8"/>
                    </a:lnTo>
                    <a:lnTo>
                      <a:pt x="110" y="10"/>
                    </a:lnTo>
                    <a:lnTo>
                      <a:pt x="108" y="10"/>
                    </a:lnTo>
                    <a:lnTo>
                      <a:pt x="108" y="15"/>
                    </a:lnTo>
                    <a:lnTo>
                      <a:pt x="105" y="24"/>
                    </a:lnTo>
                    <a:lnTo>
                      <a:pt x="103" y="25"/>
                    </a:lnTo>
                    <a:lnTo>
                      <a:pt x="102" y="28"/>
                    </a:lnTo>
                    <a:lnTo>
                      <a:pt x="101" y="30"/>
                    </a:lnTo>
                    <a:lnTo>
                      <a:pt x="92" y="34"/>
                    </a:lnTo>
                    <a:lnTo>
                      <a:pt x="91" y="34"/>
                    </a:lnTo>
                    <a:lnTo>
                      <a:pt x="88" y="35"/>
                    </a:lnTo>
                    <a:lnTo>
                      <a:pt x="87" y="37"/>
                    </a:lnTo>
                    <a:lnTo>
                      <a:pt x="87" y="39"/>
                    </a:lnTo>
                    <a:lnTo>
                      <a:pt x="85" y="41"/>
                    </a:lnTo>
                    <a:lnTo>
                      <a:pt x="82" y="41"/>
                    </a:lnTo>
                    <a:lnTo>
                      <a:pt x="79" y="42"/>
                    </a:lnTo>
                    <a:lnTo>
                      <a:pt x="77" y="45"/>
                    </a:lnTo>
                    <a:lnTo>
                      <a:pt x="77" y="46"/>
                    </a:lnTo>
                    <a:lnTo>
                      <a:pt x="74" y="46"/>
                    </a:lnTo>
                    <a:lnTo>
                      <a:pt x="73" y="49"/>
                    </a:lnTo>
                    <a:lnTo>
                      <a:pt x="70" y="50"/>
                    </a:lnTo>
                    <a:lnTo>
                      <a:pt x="69" y="52"/>
                    </a:lnTo>
                    <a:lnTo>
                      <a:pt x="38" y="59"/>
                    </a:lnTo>
                    <a:lnTo>
                      <a:pt x="35" y="59"/>
                    </a:lnTo>
                    <a:lnTo>
                      <a:pt x="32" y="61"/>
                    </a:lnTo>
                    <a:lnTo>
                      <a:pt x="31" y="61"/>
                    </a:lnTo>
                    <a:lnTo>
                      <a:pt x="27" y="66"/>
                    </a:lnTo>
                    <a:lnTo>
                      <a:pt x="24" y="71"/>
                    </a:lnTo>
                    <a:lnTo>
                      <a:pt x="24" y="74"/>
                    </a:lnTo>
                    <a:lnTo>
                      <a:pt x="22" y="76"/>
                    </a:lnTo>
                    <a:lnTo>
                      <a:pt x="21" y="76"/>
                    </a:lnTo>
                    <a:lnTo>
                      <a:pt x="18" y="77"/>
                    </a:lnTo>
                    <a:lnTo>
                      <a:pt x="0" y="77"/>
                    </a:lnTo>
                    <a:lnTo>
                      <a:pt x="3" y="8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28" name="Freeform 658">
                <a:extLst>
                  <a:ext uri="{FF2B5EF4-FFF2-40B4-BE49-F238E27FC236}">
                    <a16:creationId xmlns:a16="http://schemas.microsoft.com/office/drawing/2014/main" id="{03C40348-0C48-0DD8-A0CA-54F6B21FCD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5" y="1042"/>
                <a:ext cx="136" cy="182"/>
              </a:xfrm>
              <a:custGeom>
                <a:avLst/>
                <a:gdLst>
                  <a:gd name="T0" fmla="*/ 372 w 546"/>
                  <a:gd name="T1" fmla="*/ 203 h 726"/>
                  <a:gd name="T2" fmla="*/ 358 w 546"/>
                  <a:gd name="T3" fmla="*/ 172 h 726"/>
                  <a:gd name="T4" fmla="*/ 345 w 546"/>
                  <a:gd name="T5" fmla="*/ 170 h 726"/>
                  <a:gd name="T6" fmla="*/ 312 w 546"/>
                  <a:gd name="T7" fmla="*/ 152 h 726"/>
                  <a:gd name="T8" fmla="*/ 312 w 546"/>
                  <a:gd name="T9" fmla="*/ 130 h 726"/>
                  <a:gd name="T10" fmla="*/ 298 w 546"/>
                  <a:gd name="T11" fmla="*/ 39 h 726"/>
                  <a:gd name="T12" fmla="*/ 283 w 546"/>
                  <a:gd name="T13" fmla="*/ 16 h 726"/>
                  <a:gd name="T14" fmla="*/ 227 w 546"/>
                  <a:gd name="T15" fmla="*/ 40 h 726"/>
                  <a:gd name="T16" fmla="*/ 194 w 546"/>
                  <a:gd name="T17" fmla="*/ 56 h 726"/>
                  <a:gd name="T18" fmla="*/ 178 w 546"/>
                  <a:gd name="T19" fmla="*/ 105 h 726"/>
                  <a:gd name="T20" fmla="*/ 182 w 546"/>
                  <a:gd name="T21" fmla="*/ 142 h 726"/>
                  <a:gd name="T22" fmla="*/ 196 w 546"/>
                  <a:gd name="T23" fmla="*/ 146 h 726"/>
                  <a:gd name="T24" fmla="*/ 217 w 546"/>
                  <a:gd name="T25" fmla="*/ 165 h 726"/>
                  <a:gd name="T26" fmla="*/ 251 w 546"/>
                  <a:gd name="T27" fmla="*/ 193 h 726"/>
                  <a:gd name="T28" fmla="*/ 245 w 546"/>
                  <a:gd name="T29" fmla="*/ 243 h 726"/>
                  <a:gd name="T30" fmla="*/ 252 w 546"/>
                  <a:gd name="T31" fmla="*/ 254 h 726"/>
                  <a:gd name="T32" fmla="*/ 240 w 546"/>
                  <a:gd name="T33" fmla="*/ 267 h 726"/>
                  <a:gd name="T34" fmla="*/ 242 w 546"/>
                  <a:gd name="T35" fmla="*/ 296 h 726"/>
                  <a:gd name="T36" fmla="*/ 254 w 546"/>
                  <a:gd name="T37" fmla="*/ 334 h 726"/>
                  <a:gd name="T38" fmla="*/ 194 w 546"/>
                  <a:gd name="T39" fmla="*/ 346 h 726"/>
                  <a:gd name="T40" fmla="*/ 173 w 546"/>
                  <a:gd name="T41" fmla="*/ 363 h 726"/>
                  <a:gd name="T42" fmla="*/ 156 w 546"/>
                  <a:gd name="T43" fmla="*/ 413 h 726"/>
                  <a:gd name="T44" fmla="*/ 118 w 546"/>
                  <a:gd name="T45" fmla="*/ 421 h 726"/>
                  <a:gd name="T46" fmla="*/ 72 w 546"/>
                  <a:gd name="T47" fmla="*/ 401 h 726"/>
                  <a:gd name="T48" fmla="*/ 43 w 546"/>
                  <a:gd name="T49" fmla="*/ 401 h 726"/>
                  <a:gd name="T50" fmla="*/ 30 w 546"/>
                  <a:gd name="T51" fmla="*/ 458 h 726"/>
                  <a:gd name="T52" fmla="*/ 5 w 546"/>
                  <a:gd name="T53" fmla="*/ 514 h 726"/>
                  <a:gd name="T54" fmla="*/ 17 w 546"/>
                  <a:gd name="T55" fmla="*/ 537 h 726"/>
                  <a:gd name="T56" fmla="*/ 58 w 546"/>
                  <a:gd name="T57" fmla="*/ 532 h 726"/>
                  <a:gd name="T58" fmla="*/ 55 w 546"/>
                  <a:gd name="T59" fmla="*/ 553 h 726"/>
                  <a:gd name="T60" fmla="*/ 84 w 546"/>
                  <a:gd name="T61" fmla="*/ 618 h 726"/>
                  <a:gd name="T62" fmla="*/ 122 w 546"/>
                  <a:gd name="T63" fmla="*/ 618 h 726"/>
                  <a:gd name="T64" fmla="*/ 146 w 546"/>
                  <a:gd name="T65" fmla="*/ 655 h 726"/>
                  <a:gd name="T66" fmla="*/ 189 w 546"/>
                  <a:gd name="T67" fmla="*/ 613 h 726"/>
                  <a:gd name="T68" fmla="*/ 195 w 546"/>
                  <a:gd name="T69" fmla="*/ 607 h 726"/>
                  <a:gd name="T70" fmla="*/ 205 w 546"/>
                  <a:gd name="T71" fmla="*/ 608 h 726"/>
                  <a:gd name="T72" fmla="*/ 223 w 546"/>
                  <a:gd name="T73" fmla="*/ 593 h 726"/>
                  <a:gd name="T74" fmla="*/ 230 w 546"/>
                  <a:gd name="T75" fmla="*/ 595 h 726"/>
                  <a:gd name="T76" fmla="*/ 225 w 546"/>
                  <a:gd name="T77" fmla="*/ 628 h 726"/>
                  <a:gd name="T78" fmla="*/ 256 w 546"/>
                  <a:gd name="T79" fmla="*/ 639 h 726"/>
                  <a:gd name="T80" fmla="*/ 258 w 546"/>
                  <a:gd name="T81" fmla="*/ 681 h 726"/>
                  <a:gd name="T82" fmla="*/ 283 w 546"/>
                  <a:gd name="T83" fmla="*/ 684 h 726"/>
                  <a:gd name="T84" fmla="*/ 305 w 546"/>
                  <a:gd name="T85" fmla="*/ 726 h 726"/>
                  <a:gd name="T86" fmla="*/ 323 w 546"/>
                  <a:gd name="T87" fmla="*/ 704 h 726"/>
                  <a:gd name="T88" fmla="*/ 308 w 546"/>
                  <a:gd name="T89" fmla="*/ 676 h 726"/>
                  <a:gd name="T90" fmla="*/ 322 w 546"/>
                  <a:gd name="T91" fmla="*/ 666 h 726"/>
                  <a:gd name="T92" fmla="*/ 372 w 546"/>
                  <a:gd name="T93" fmla="*/ 666 h 726"/>
                  <a:gd name="T94" fmla="*/ 399 w 546"/>
                  <a:gd name="T95" fmla="*/ 627 h 726"/>
                  <a:gd name="T96" fmla="*/ 393 w 546"/>
                  <a:gd name="T97" fmla="*/ 561 h 726"/>
                  <a:gd name="T98" fmla="*/ 382 w 546"/>
                  <a:gd name="T99" fmla="*/ 518 h 726"/>
                  <a:gd name="T100" fmla="*/ 418 w 546"/>
                  <a:gd name="T101" fmla="*/ 473 h 726"/>
                  <a:gd name="T102" fmla="*/ 457 w 546"/>
                  <a:gd name="T103" fmla="*/ 421 h 726"/>
                  <a:gd name="T104" fmla="*/ 494 w 546"/>
                  <a:gd name="T105" fmla="*/ 409 h 726"/>
                  <a:gd name="T106" fmla="*/ 543 w 546"/>
                  <a:gd name="T107" fmla="*/ 364 h 726"/>
                  <a:gd name="T108" fmla="*/ 530 w 546"/>
                  <a:gd name="T109" fmla="*/ 292 h 726"/>
                  <a:gd name="T110" fmla="*/ 492 w 546"/>
                  <a:gd name="T111" fmla="*/ 280 h 726"/>
                  <a:gd name="T112" fmla="*/ 470 w 546"/>
                  <a:gd name="T113" fmla="*/ 297 h 726"/>
                  <a:gd name="T114" fmla="*/ 457 w 546"/>
                  <a:gd name="T115" fmla="*/ 334 h 726"/>
                  <a:gd name="T116" fmla="*/ 459 w 546"/>
                  <a:gd name="T117" fmla="*/ 345 h 726"/>
                  <a:gd name="T118" fmla="*/ 427 w 546"/>
                  <a:gd name="T119" fmla="*/ 275 h 726"/>
                  <a:gd name="T120" fmla="*/ 422 w 546"/>
                  <a:gd name="T121" fmla="*/ 261 h 726"/>
                  <a:gd name="T122" fmla="*/ 425 w 546"/>
                  <a:gd name="T123" fmla="*/ 234 h 7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546" h="726">
                    <a:moveTo>
                      <a:pt x="425" y="234"/>
                    </a:moveTo>
                    <a:lnTo>
                      <a:pt x="425" y="227"/>
                    </a:lnTo>
                    <a:lnTo>
                      <a:pt x="400" y="216"/>
                    </a:lnTo>
                    <a:lnTo>
                      <a:pt x="397" y="216"/>
                    </a:lnTo>
                    <a:lnTo>
                      <a:pt x="395" y="215"/>
                    </a:lnTo>
                    <a:lnTo>
                      <a:pt x="389" y="213"/>
                    </a:lnTo>
                    <a:lnTo>
                      <a:pt x="374" y="205"/>
                    </a:lnTo>
                    <a:lnTo>
                      <a:pt x="372" y="203"/>
                    </a:lnTo>
                    <a:lnTo>
                      <a:pt x="371" y="203"/>
                    </a:lnTo>
                    <a:lnTo>
                      <a:pt x="371" y="201"/>
                    </a:lnTo>
                    <a:lnTo>
                      <a:pt x="368" y="198"/>
                    </a:lnTo>
                    <a:lnTo>
                      <a:pt x="365" y="197"/>
                    </a:lnTo>
                    <a:lnTo>
                      <a:pt x="364" y="197"/>
                    </a:lnTo>
                    <a:lnTo>
                      <a:pt x="362" y="195"/>
                    </a:lnTo>
                    <a:lnTo>
                      <a:pt x="362" y="187"/>
                    </a:lnTo>
                    <a:lnTo>
                      <a:pt x="358" y="172"/>
                    </a:lnTo>
                    <a:lnTo>
                      <a:pt x="357" y="170"/>
                    </a:lnTo>
                    <a:lnTo>
                      <a:pt x="357" y="169"/>
                    </a:lnTo>
                    <a:lnTo>
                      <a:pt x="354" y="169"/>
                    </a:lnTo>
                    <a:lnTo>
                      <a:pt x="351" y="167"/>
                    </a:lnTo>
                    <a:lnTo>
                      <a:pt x="350" y="167"/>
                    </a:lnTo>
                    <a:lnTo>
                      <a:pt x="350" y="169"/>
                    </a:lnTo>
                    <a:lnTo>
                      <a:pt x="346" y="170"/>
                    </a:lnTo>
                    <a:lnTo>
                      <a:pt x="345" y="170"/>
                    </a:lnTo>
                    <a:lnTo>
                      <a:pt x="339" y="169"/>
                    </a:lnTo>
                    <a:lnTo>
                      <a:pt x="337" y="166"/>
                    </a:lnTo>
                    <a:lnTo>
                      <a:pt x="336" y="166"/>
                    </a:lnTo>
                    <a:lnTo>
                      <a:pt x="325" y="155"/>
                    </a:lnTo>
                    <a:lnTo>
                      <a:pt x="322" y="155"/>
                    </a:lnTo>
                    <a:lnTo>
                      <a:pt x="322" y="153"/>
                    </a:lnTo>
                    <a:lnTo>
                      <a:pt x="316" y="152"/>
                    </a:lnTo>
                    <a:lnTo>
                      <a:pt x="312" y="152"/>
                    </a:lnTo>
                    <a:lnTo>
                      <a:pt x="311" y="150"/>
                    </a:lnTo>
                    <a:lnTo>
                      <a:pt x="309" y="150"/>
                    </a:lnTo>
                    <a:lnTo>
                      <a:pt x="308" y="149"/>
                    </a:lnTo>
                    <a:lnTo>
                      <a:pt x="308" y="148"/>
                    </a:lnTo>
                    <a:lnTo>
                      <a:pt x="305" y="146"/>
                    </a:lnTo>
                    <a:lnTo>
                      <a:pt x="305" y="143"/>
                    </a:lnTo>
                    <a:lnTo>
                      <a:pt x="304" y="138"/>
                    </a:lnTo>
                    <a:lnTo>
                      <a:pt x="312" y="130"/>
                    </a:lnTo>
                    <a:lnTo>
                      <a:pt x="318" y="119"/>
                    </a:lnTo>
                    <a:lnTo>
                      <a:pt x="315" y="109"/>
                    </a:lnTo>
                    <a:lnTo>
                      <a:pt x="315" y="106"/>
                    </a:lnTo>
                    <a:lnTo>
                      <a:pt x="309" y="76"/>
                    </a:lnTo>
                    <a:lnTo>
                      <a:pt x="309" y="59"/>
                    </a:lnTo>
                    <a:lnTo>
                      <a:pt x="308" y="47"/>
                    </a:lnTo>
                    <a:lnTo>
                      <a:pt x="305" y="39"/>
                    </a:lnTo>
                    <a:lnTo>
                      <a:pt x="298" y="39"/>
                    </a:lnTo>
                    <a:lnTo>
                      <a:pt x="298" y="37"/>
                    </a:lnTo>
                    <a:lnTo>
                      <a:pt x="297" y="37"/>
                    </a:lnTo>
                    <a:lnTo>
                      <a:pt x="295" y="32"/>
                    </a:lnTo>
                    <a:lnTo>
                      <a:pt x="294" y="29"/>
                    </a:lnTo>
                    <a:lnTo>
                      <a:pt x="294" y="23"/>
                    </a:lnTo>
                    <a:lnTo>
                      <a:pt x="291" y="22"/>
                    </a:lnTo>
                    <a:lnTo>
                      <a:pt x="284" y="16"/>
                    </a:lnTo>
                    <a:lnTo>
                      <a:pt x="283" y="16"/>
                    </a:lnTo>
                    <a:lnTo>
                      <a:pt x="273" y="7"/>
                    </a:lnTo>
                    <a:lnTo>
                      <a:pt x="269" y="4"/>
                    </a:lnTo>
                    <a:lnTo>
                      <a:pt x="248" y="0"/>
                    </a:lnTo>
                    <a:lnTo>
                      <a:pt x="248" y="1"/>
                    </a:lnTo>
                    <a:lnTo>
                      <a:pt x="242" y="15"/>
                    </a:lnTo>
                    <a:lnTo>
                      <a:pt x="227" y="37"/>
                    </a:lnTo>
                    <a:lnTo>
                      <a:pt x="228" y="39"/>
                    </a:lnTo>
                    <a:lnTo>
                      <a:pt x="227" y="40"/>
                    </a:lnTo>
                    <a:lnTo>
                      <a:pt x="223" y="43"/>
                    </a:lnTo>
                    <a:lnTo>
                      <a:pt x="212" y="53"/>
                    </a:lnTo>
                    <a:lnTo>
                      <a:pt x="209" y="53"/>
                    </a:lnTo>
                    <a:lnTo>
                      <a:pt x="203" y="50"/>
                    </a:lnTo>
                    <a:lnTo>
                      <a:pt x="201" y="47"/>
                    </a:lnTo>
                    <a:lnTo>
                      <a:pt x="196" y="45"/>
                    </a:lnTo>
                    <a:lnTo>
                      <a:pt x="195" y="53"/>
                    </a:lnTo>
                    <a:lnTo>
                      <a:pt x="194" y="56"/>
                    </a:lnTo>
                    <a:lnTo>
                      <a:pt x="194" y="63"/>
                    </a:lnTo>
                    <a:lnTo>
                      <a:pt x="195" y="72"/>
                    </a:lnTo>
                    <a:lnTo>
                      <a:pt x="195" y="74"/>
                    </a:lnTo>
                    <a:lnTo>
                      <a:pt x="194" y="74"/>
                    </a:lnTo>
                    <a:lnTo>
                      <a:pt x="194" y="76"/>
                    </a:lnTo>
                    <a:lnTo>
                      <a:pt x="188" y="92"/>
                    </a:lnTo>
                    <a:lnTo>
                      <a:pt x="180" y="103"/>
                    </a:lnTo>
                    <a:lnTo>
                      <a:pt x="178" y="105"/>
                    </a:lnTo>
                    <a:lnTo>
                      <a:pt x="180" y="105"/>
                    </a:lnTo>
                    <a:lnTo>
                      <a:pt x="180" y="106"/>
                    </a:lnTo>
                    <a:lnTo>
                      <a:pt x="184" y="117"/>
                    </a:lnTo>
                    <a:lnTo>
                      <a:pt x="188" y="123"/>
                    </a:lnTo>
                    <a:lnTo>
                      <a:pt x="189" y="124"/>
                    </a:lnTo>
                    <a:lnTo>
                      <a:pt x="192" y="130"/>
                    </a:lnTo>
                    <a:lnTo>
                      <a:pt x="188" y="131"/>
                    </a:lnTo>
                    <a:lnTo>
                      <a:pt x="182" y="142"/>
                    </a:lnTo>
                    <a:lnTo>
                      <a:pt x="182" y="143"/>
                    </a:lnTo>
                    <a:lnTo>
                      <a:pt x="181" y="146"/>
                    </a:lnTo>
                    <a:lnTo>
                      <a:pt x="181" y="149"/>
                    </a:lnTo>
                    <a:lnTo>
                      <a:pt x="182" y="152"/>
                    </a:lnTo>
                    <a:lnTo>
                      <a:pt x="182" y="153"/>
                    </a:lnTo>
                    <a:lnTo>
                      <a:pt x="185" y="153"/>
                    </a:lnTo>
                    <a:lnTo>
                      <a:pt x="191" y="149"/>
                    </a:lnTo>
                    <a:lnTo>
                      <a:pt x="196" y="146"/>
                    </a:lnTo>
                    <a:lnTo>
                      <a:pt x="196" y="145"/>
                    </a:lnTo>
                    <a:lnTo>
                      <a:pt x="199" y="145"/>
                    </a:lnTo>
                    <a:lnTo>
                      <a:pt x="199" y="143"/>
                    </a:lnTo>
                    <a:lnTo>
                      <a:pt x="201" y="143"/>
                    </a:lnTo>
                    <a:lnTo>
                      <a:pt x="203" y="145"/>
                    </a:lnTo>
                    <a:lnTo>
                      <a:pt x="205" y="145"/>
                    </a:lnTo>
                    <a:lnTo>
                      <a:pt x="217" y="163"/>
                    </a:lnTo>
                    <a:lnTo>
                      <a:pt x="217" y="165"/>
                    </a:lnTo>
                    <a:lnTo>
                      <a:pt x="221" y="165"/>
                    </a:lnTo>
                    <a:lnTo>
                      <a:pt x="256" y="153"/>
                    </a:lnTo>
                    <a:lnTo>
                      <a:pt x="258" y="153"/>
                    </a:lnTo>
                    <a:lnTo>
                      <a:pt x="258" y="155"/>
                    </a:lnTo>
                    <a:lnTo>
                      <a:pt x="254" y="181"/>
                    </a:lnTo>
                    <a:lnTo>
                      <a:pt x="252" y="184"/>
                    </a:lnTo>
                    <a:lnTo>
                      <a:pt x="251" y="191"/>
                    </a:lnTo>
                    <a:lnTo>
                      <a:pt x="251" y="193"/>
                    </a:lnTo>
                    <a:lnTo>
                      <a:pt x="252" y="205"/>
                    </a:lnTo>
                    <a:lnTo>
                      <a:pt x="252" y="206"/>
                    </a:lnTo>
                    <a:lnTo>
                      <a:pt x="247" y="216"/>
                    </a:lnTo>
                    <a:lnTo>
                      <a:pt x="244" y="219"/>
                    </a:lnTo>
                    <a:lnTo>
                      <a:pt x="235" y="230"/>
                    </a:lnTo>
                    <a:lnTo>
                      <a:pt x="234" y="232"/>
                    </a:lnTo>
                    <a:lnTo>
                      <a:pt x="235" y="232"/>
                    </a:lnTo>
                    <a:lnTo>
                      <a:pt x="245" y="243"/>
                    </a:lnTo>
                    <a:lnTo>
                      <a:pt x="245" y="244"/>
                    </a:lnTo>
                    <a:lnTo>
                      <a:pt x="249" y="246"/>
                    </a:lnTo>
                    <a:lnTo>
                      <a:pt x="254" y="248"/>
                    </a:lnTo>
                    <a:lnTo>
                      <a:pt x="256" y="251"/>
                    </a:lnTo>
                    <a:lnTo>
                      <a:pt x="255" y="251"/>
                    </a:lnTo>
                    <a:lnTo>
                      <a:pt x="254" y="253"/>
                    </a:lnTo>
                    <a:lnTo>
                      <a:pt x="252" y="253"/>
                    </a:lnTo>
                    <a:lnTo>
                      <a:pt x="252" y="254"/>
                    </a:lnTo>
                    <a:lnTo>
                      <a:pt x="255" y="255"/>
                    </a:lnTo>
                    <a:lnTo>
                      <a:pt x="249" y="258"/>
                    </a:lnTo>
                    <a:lnTo>
                      <a:pt x="247" y="258"/>
                    </a:lnTo>
                    <a:lnTo>
                      <a:pt x="241" y="257"/>
                    </a:lnTo>
                    <a:lnTo>
                      <a:pt x="238" y="258"/>
                    </a:lnTo>
                    <a:lnTo>
                      <a:pt x="238" y="261"/>
                    </a:lnTo>
                    <a:lnTo>
                      <a:pt x="240" y="265"/>
                    </a:lnTo>
                    <a:lnTo>
                      <a:pt x="240" y="267"/>
                    </a:lnTo>
                    <a:lnTo>
                      <a:pt x="242" y="272"/>
                    </a:lnTo>
                    <a:lnTo>
                      <a:pt x="242" y="275"/>
                    </a:lnTo>
                    <a:lnTo>
                      <a:pt x="241" y="278"/>
                    </a:lnTo>
                    <a:lnTo>
                      <a:pt x="244" y="290"/>
                    </a:lnTo>
                    <a:lnTo>
                      <a:pt x="242" y="290"/>
                    </a:lnTo>
                    <a:lnTo>
                      <a:pt x="241" y="292"/>
                    </a:lnTo>
                    <a:lnTo>
                      <a:pt x="241" y="293"/>
                    </a:lnTo>
                    <a:lnTo>
                      <a:pt x="242" y="296"/>
                    </a:lnTo>
                    <a:lnTo>
                      <a:pt x="245" y="300"/>
                    </a:lnTo>
                    <a:lnTo>
                      <a:pt x="245" y="306"/>
                    </a:lnTo>
                    <a:lnTo>
                      <a:pt x="244" y="313"/>
                    </a:lnTo>
                    <a:lnTo>
                      <a:pt x="247" y="320"/>
                    </a:lnTo>
                    <a:lnTo>
                      <a:pt x="252" y="325"/>
                    </a:lnTo>
                    <a:lnTo>
                      <a:pt x="252" y="330"/>
                    </a:lnTo>
                    <a:lnTo>
                      <a:pt x="254" y="332"/>
                    </a:lnTo>
                    <a:lnTo>
                      <a:pt x="254" y="334"/>
                    </a:lnTo>
                    <a:lnTo>
                      <a:pt x="252" y="332"/>
                    </a:lnTo>
                    <a:lnTo>
                      <a:pt x="238" y="328"/>
                    </a:lnTo>
                    <a:lnTo>
                      <a:pt x="237" y="328"/>
                    </a:lnTo>
                    <a:lnTo>
                      <a:pt x="237" y="330"/>
                    </a:lnTo>
                    <a:lnTo>
                      <a:pt x="231" y="332"/>
                    </a:lnTo>
                    <a:lnTo>
                      <a:pt x="216" y="336"/>
                    </a:lnTo>
                    <a:lnTo>
                      <a:pt x="210" y="336"/>
                    </a:lnTo>
                    <a:lnTo>
                      <a:pt x="194" y="346"/>
                    </a:lnTo>
                    <a:lnTo>
                      <a:pt x="191" y="349"/>
                    </a:lnTo>
                    <a:lnTo>
                      <a:pt x="189" y="352"/>
                    </a:lnTo>
                    <a:lnTo>
                      <a:pt x="188" y="352"/>
                    </a:lnTo>
                    <a:lnTo>
                      <a:pt x="178" y="360"/>
                    </a:lnTo>
                    <a:lnTo>
                      <a:pt x="175" y="359"/>
                    </a:lnTo>
                    <a:lnTo>
                      <a:pt x="174" y="359"/>
                    </a:lnTo>
                    <a:lnTo>
                      <a:pt x="170" y="360"/>
                    </a:lnTo>
                    <a:lnTo>
                      <a:pt x="173" y="363"/>
                    </a:lnTo>
                    <a:lnTo>
                      <a:pt x="173" y="364"/>
                    </a:lnTo>
                    <a:lnTo>
                      <a:pt x="171" y="381"/>
                    </a:lnTo>
                    <a:lnTo>
                      <a:pt x="171" y="384"/>
                    </a:lnTo>
                    <a:lnTo>
                      <a:pt x="170" y="385"/>
                    </a:lnTo>
                    <a:lnTo>
                      <a:pt x="170" y="387"/>
                    </a:lnTo>
                    <a:lnTo>
                      <a:pt x="160" y="405"/>
                    </a:lnTo>
                    <a:lnTo>
                      <a:pt x="160" y="406"/>
                    </a:lnTo>
                    <a:lnTo>
                      <a:pt x="156" y="413"/>
                    </a:lnTo>
                    <a:lnTo>
                      <a:pt x="156" y="419"/>
                    </a:lnTo>
                    <a:lnTo>
                      <a:pt x="153" y="423"/>
                    </a:lnTo>
                    <a:lnTo>
                      <a:pt x="146" y="433"/>
                    </a:lnTo>
                    <a:lnTo>
                      <a:pt x="143" y="434"/>
                    </a:lnTo>
                    <a:lnTo>
                      <a:pt x="141" y="434"/>
                    </a:lnTo>
                    <a:lnTo>
                      <a:pt x="121" y="423"/>
                    </a:lnTo>
                    <a:lnTo>
                      <a:pt x="120" y="423"/>
                    </a:lnTo>
                    <a:lnTo>
                      <a:pt x="118" y="421"/>
                    </a:lnTo>
                    <a:lnTo>
                      <a:pt x="115" y="420"/>
                    </a:lnTo>
                    <a:lnTo>
                      <a:pt x="111" y="420"/>
                    </a:lnTo>
                    <a:lnTo>
                      <a:pt x="94" y="426"/>
                    </a:lnTo>
                    <a:lnTo>
                      <a:pt x="83" y="426"/>
                    </a:lnTo>
                    <a:lnTo>
                      <a:pt x="81" y="423"/>
                    </a:lnTo>
                    <a:lnTo>
                      <a:pt x="81" y="413"/>
                    </a:lnTo>
                    <a:lnTo>
                      <a:pt x="79" y="410"/>
                    </a:lnTo>
                    <a:lnTo>
                      <a:pt x="72" y="401"/>
                    </a:lnTo>
                    <a:lnTo>
                      <a:pt x="65" y="397"/>
                    </a:lnTo>
                    <a:lnTo>
                      <a:pt x="61" y="397"/>
                    </a:lnTo>
                    <a:lnTo>
                      <a:pt x="57" y="398"/>
                    </a:lnTo>
                    <a:lnTo>
                      <a:pt x="50" y="394"/>
                    </a:lnTo>
                    <a:lnTo>
                      <a:pt x="50" y="392"/>
                    </a:lnTo>
                    <a:lnTo>
                      <a:pt x="45" y="392"/>
                    </a:lnTo>
                    <a:lnTo>
                      <a:pt x="45" y="394"/>
                    </a:lnTo>
                    <a:lnTo>
                      <a:pt x="43" y="401"/>
                    </a:lnTo>
                    <a:lnTo>
                      <a:pt x="41" y="401"/>
                    </a:lnTo>
                    <a:lnTo>
                      <a:pt x="41" y="403"/>
                    </a:lnTo>
                    <a:lnTo>
                      <a:pt x="33" y="440"/>
                    </a:lnTo>
                    <a:lnTo>
                      <a:pt x="31" y="441"/>
                    </a:lnTo>
                    <a:lnTo>
                      <a:pt x="31" y="442"/>
                    </a:lnTo>
                    <a:lnTo>
                      <a:pt x="31" y="444"/>
                    </a:lnTo>
                    <a:lnTo>
                      <a:pt x="30" y="457"/>
                    </a:lnTo>
                    <a:lnTo>
                      <a:pt x="30" y="458"/>
                    </a:lnTo>
                    <a:lnTo>
                      <a:pt x="14" y="476"/>
                    </a:lnTo>
                    <a:lnTo>
                      <a:pt x="14" y="477"/>
                    </a:lnTo>
                    <a:lnTo>
                      <a:pt x="12" y="477"/>
                    </a:lnTo>
                    <a:lnTo>
                      <a:pt x="0" y="504"/>
                    </a:lnTo>
                    <a:lnTo>
                      <a:pt x="2" y="514"/>
                    </a:lnTo>
                    <a:lnTo>
                      <a:pt x="2" y="515"/>
                    </a:lnTo>
                    <a:lnTo>
                      <a:pt x="4" y="515"/>
                    </a:lnTo>
                    <a:lnTo>
                      <a:pt x="5" y="514"/>
                    </a:lnTo>
                    <a:lnTo>
                      <a:pt x="8" y="512"/>
                    </a:lnTo>
                    <a:lnTo>
                      <a:pt x="14" y="514"/>
                    </a:lnTo>
                    <a:lnTo>
                      <a:pt x="19" y="522"/>
                    </a:lnTo>
                    <a:lnTo>
                      <a:pt x="17" y="525"/>
                    </a:lnTo>
                    <a:lnTo>
                      <a:pt x="15" y="525"/>
                    </a:lnTo>
                    <a:lnTo>
                      <a:pt x="12" y="529"/>
                    </a:lnTo>
                    <a:lnTo>
                      <a:pt x="11" y="529"/>
                    </a:lnTo>
                    <a:lnTo>
                      <a:pt x="17" y="537"/>
                    </a:lnTo>
                    <a:lnTo>
                      <a:pt x="22" y="537"/>
                    </a:lnTo>
                    <a:lnTo>
                      <a:pt x="24" y="533"/>
                    </a:lnTo>
                    <a:lnTo>
                      <a:pt x="26" y="533"/>
                    </a:lnTo>
                    <a:lnTo>
                      <a:pt x="30" y="535"/>
                    </a:lnTo>
                    <a:lnTo>
                      <a:pt x="38" y="535"/>
                    </a:lnTo>
                    <a:lnTo>
                      <a:pt x="57" y="529"/>
                    </a:lnTo>
                    <a:lnTo>
                      <a:pt x="58" y="529"/>
                    </a:lnTo>
                    <a:lnTo>
                      <a:pt x="58" y="532"/>
                    </a:lnTo>
                    <a:lnTo>
                      <a:pt x="60" y="533"/>
                    </a:lnTo>
                    <a:lnTo>
                      <a:pt x="61" y="533"/>
                    </a:lnTo>
                    <a:lnTo>
                      <a:pt x="61" y="540"/>
                    </a:lnTo>
                    <a:lnTo>
                      <a:pt x="50" y="540"/>
                    </a:lnTo>
                    <a:lnTo>
                      <a:pt x="48" y="543"/>
                    </a:lnTo>
                    <a:lnTo>
                      <a:pt x="48" y="547"/>
                    </a:lnTo>
                    <a:lnTo>
                      <a:pt x="51" y="548"/>
                    </a:lnTo>
                    <a:lnTo>
                      <a:pt x="55" y="553"/>
                    </a:lnTo>
                    <a:lnTo>
                      <a:pt x="62" y="558"/>
                    </a:lnTo>
                    <a:lnTo>
                      <a:pt x="68" y="568"/>
                    </a:lnTo>
                    <a:lnTo>
                      <a:pt x="72" y="581"/>
                    </a:lnTo>
                    <a:lnTo>
                      <a:pt x="75" y="603"/>
                    </a:lnTo>
                    <a:lnTo>
                      <a:pt x="75" y="610"/>
                    </a:lnTo>
                    <a:lnTo>
                      <a:pt x="78" y="613"/>
                    </a:lnTo>
                    <a:lnTo>
                      <a:pt x="79" y="615"/>
                    </a:lnTo>
                    <a:lnTo>
                      <a:pt x="84" y="618"/>
                    </a:lnTo>
                    <a:lnTo>
                      <a:pt x="91" y="621"/>
                    </a:lnTo>
                    <a:lnTo>
                      <a:pt x="96" y="621"/>
                    </a:lnTo>
                    <a:lnTo>
                      <a:pt x="100" y="623"/>
                    </a:lnTo>
                    <a:lnTo>
                      <a:pt x="101" y="621"/>
                    </a:lnTo>
                    <a:lnTo>
                      <a:pt x="108" y="618"/>
                    </a:lnTo>
                    <a:lnTo>
                      <a:pt x="114" y="617"/>
                    </a:lnTo>
                    <a:lnTo>
                      <a:pt x="120" y="617"/>
                    </a:lnTo>
                    <a:lnTo>
                      <a:pt x="122" y="618"/>
                    </a:lnTo>
                    <a:lnTo>
                      <a:pt x="122" y="620"/>
                    </a:lnTo>
                    <a:lnTo>
                      <a:pt x="121" y="621"/>
                    </a:lnTo>
                    <a:lnTo>
                      <a:pt x="121" y="623"/>
                    </a:lnTo>
                    <a:lnTo>
                      <a:pt x="120" y="625"/>
                    </a:lnTo>
                    <a:lnTo>
                      <a:pt x="124" y="631"/>
                    </a:lnTo>
                    <a:lnTo>
                      <a:pt x="139" y="642"/>
                    </a:lnTo>
                    <a:lnTo>
                      <a:pt x="146" y="651"/>
                    </a:lnTo>
                    <a:lnTo>
                      <a:pt x="146" y="655"/>
                    </a:lnTo>
                    <a:lnTo>
                      <a:pt x="160" y="655"/>
                    </a:lnTo>
                    <a:lnTo>
                      <a:pt x="163" y="653"/>
                    </a:lnTo>
                    <a:lnTo>
                      <a:pt x="163" y="649"/>
                    </a:lnTo>
                    <a:lnTo>
                      <a:pt x="168" y="634"/>
                    </a:lnTo>
                    <a:lnTo>
                      <a:pt x="180" y="627"/>
                    </a:lnTo>
                    <a:lnTo>
                      <a:pt x="188" y="620"/>
                    </a:lnTo>
                    <a:lnTo>
                      <a:pt x="189" y="620"/>
                    </a:lnTo>
                    <a:lnTo>
                      <a:pt x="189" y="613"/>
                    </a:lnTo>
                    <a:lnTo>
                      <a:pt x="185" y="606"/>
                    </a:lnTo>
                    <a:lnTo>
                      <a:pt x="185" y="604"/>
                    </a:lnTo>
                    <a:lnTo>
                      <a:pt x="187" y="606"/>
                    </a:lnTo>
                    <a:lnTo>
                      <a:pt x="187" y="607"/>
                    </a:lnTo>
                    <a:lnTo>
                      <a:pt x="188" y="607"/>
                    </a:lnTo>
                    <a:lnTo>
                      <a:pt x="189" y="608"/>
                    </a:lnTo>
                    <a:lnTo>
                      <a:pt x="194" y="608"/>
                    </a:lnTo>
                    <a:lnTo>
                      <a:pt x="195" y="607"/>
                    </a:lnTo>
                    <a:lnTo>
                      <a:pt x="195" y="604"/>
                    </a:lnTo>
                    <a:lnTo>
                      <a:pt x="196" y="599"/>
                    </a:lnTo>
                    <a:lnTo>
                      <a:pt x="201" y="599"/>
                    </a:lnTo>
                    <a:lnTo>
                      <a:pt x="205" y="600"/>
                    </a:lnTo>
                    <a:lnTo>
                      <a:pt x="206" y="603"/>
                    </a:lnTo>
                    <a:lnTo>
                      <a:pt x="206" y="604"/>
                    </a:lnTo>
                    <a:lnTo>
                      <a:pt x="205" y="604"/>
                    </a:lnTo>
                    <a:lnTo>
                      <a:pt x="205" y="608"/>
                    </a:lnTo>
                    <a:lnTo>
                      <a:pt x="206" y="611"/>
                    </a:lnTo>
                    <a:lnTo>
                      <a:pt x="210" y="611"/>
                    </a:lnTo>
                    <a:lnTo>
                      <a:pt x="210" y="610"/>
                    </a:lnTo>
                    <a:lnTo>
                      <a:pt x="212" y="607"/>
                    </a:lnTo>
                    <a:lnTo>
                      <a:pt x="220" y="603"/>
                    </a:lnTo>
                    <a:lnTo>
                      <a:pt x="221" y="599"/>
                    </a:lnTo>
                    <a:lnTo>
                      <a:pt x="223" y="595"/>
                    </a:lnTo>
                    <a:lnTo>
                      <a:pt x="223" y="593"/>
                    </a:lnTo>
                    <a:lnTo>
                      <a:pt x="220" y="593"/>
                    </a:lnTo>
                    <a:lnTo>
                      <a:pt x="218" y="595"/>
                    </a:lnTo>
                    <a:lnTo>
                      <a:pt x="217" y="595"/>
                    </a:lnTo>
                    <a:lnTo>
                      <a:pt x="220" y="592"/>
                    </a:lnTo>
                    <a:lnTo>
                      <a:pt x="221" y="592"/>
                    </a:lnTo>
                    <a:lnTo>
                      <a:pt x="227" y="591"/>
                    </a:lnTo>
                    <a:lnTo>
                      <a:pt x="230" y="592"/>
                    </a:lnTo>
                    <a:lnTo>
                      <a:pt x="230" y="595"/>
                    </a:lnTo>
                    <a:lnTo>
                      <a:pt x="233" y="600"/>
                    </a:lnTo>
                    <a:lnTo>
                      <a:pt x="233" y="604"/>
                    </a:lnTo>
                    <a:lnTo>
                      <a:pt x="234" y="608"/>
                    </a:lnTo>
                    <a:lnTo>
                      <a:pt x="234" y="610"/>
                    </a:lnTo>
                    <a:lnTo>
                      <a:pt x="228" y="613"/>
                    </a:lnTo>
                    <a:lnTo>
                      <a:pt x="224" y="617"/>
                    </a:lnTo>
                    <a:lnTo>
                      <a:pt x="224" y="627"/>
                    </a:lnTo>
                    <a:lnTo>
                      <a:pt x="225" y="628"/>
                    </a:lnTo>
                    <a:lnTo>
                      <a:pt x="225" y="630"/>
                    </a:lnTo>
                    <a:lnTo>
                      <a:pt x="240" y="630"/>
                    </a:lnTo>
                    <a:lnTo>
                      <a:pt x="245" y="627"/>
                    </a:lnTo>
                    <a:lnTo>
                      <a:pt x="249" y="627"/>
                    </a:lnTo>
                    <a:lnTo>
                      <a:pt x="252" y="631"/>
                    </a:lnTo>
                    <a:lnTo>
                      <a:pt x="252" y="632"/>
                    </a:lnTo>
                    <a:lnTo>
                      <a:pt x="255" y="638"/>
                    </a:lnTo>
                    <a:lnTo>
                      <a:pt x="256" y="639"/>
                    </a:lnTo>
                    <a:lnTo>
                      <a:pt x="259" y="641"/>
                    </a:lnTo>
                    <a:lnTo>
                      <a:pt x="259" y="639"/>
                    </a:lnTo>
                    <a:lnTo>
                      <a:pt x="262" y="641"/>
                    </a:lnTo>
                    <a:lnTo>
                      <a:pt x="263" y="644"/>
                    </a:lnTo>
                    <a:lnTo>
                      <a:pt x="263" y="651"/>
                    </a:lnTo>
                    <a:lnTo>
                      <a:pt x="261" y="670"/>
                    </a:lnTo>
                    <a:lnTo>
                      <a:pt x="258" y="678"/>
                    </a:lnTo>
                    <a:lnTo>
                      <a:pt x="258" y="681"/>
                    </a:lnTo>
                    <a:lnTo>
                      <a:pt x="259" y="687"/>
                    </a:lnTo>
                    <a:lnTo>
                      <a:pt x="261" y="690"/>
                    </a:lnTo>
                    <a:lnTo>
                      <a:pt x="265" y="691"/>
                    </a:lnTo>
                    <a:lnTo>
                      <a:pt x="265" y="690"/>
                    </a:lnTo>
                    <a:lnTo>
                      <a:pt x="270" y="684"/>
                    </a:lnTo>
                    <a:lnTo>
                      <a:pt x="273" y="683"/>
                    </a:lnTo>
                    <a:lnTo>
                      <a:pt x="280" y="683"/>
                    </a:lnTo>
                    <a:lnTo>
                      <a:pt x="283" y="684"/>
                    </a:lnTo>
                    <a:lnTo>
                      <a:pt x="290" y="695"/>
                    </a:lnTo>
                    <a:lnTo>
                      <a:pt x="290" y="699"/>
                    </a:lnTo>
                    <a:lnTo>
                      <a:pt x="294" y="709"/>
                    </a:lnTo>
                    <a:lnTo>
                      <a:pt x="294" y="712"/>
                    </a:lnTo>
                    <a:lnTo>
                      <a:pt x="301" y="723"/>
                    </a:lnTo>
                    <a:lnTo>
                      <a:pt x="301" y="725"/>
                    </a:lnTo>
                    <a:lnTo>
                      <a:pt x="304" y="726"/>
                    </a:lnTo>
                    <a:lnTo>
                      <a:pt x="305" y="726"/>
                    </a:lnTo>
                    <a:lnTo>
                      <a:pt x="305" y="725"/>
                    </a:lnTo>
                    <a:lnTo>
                      <a:pt x="307" y="722"/>
                    </a:lnTo>
                    <a:lnTo>
                      <a:pt x="308" y="720"/>
                    </a:lnTo>
                    <a:lnTo>
                      <a:pt x="315" y="716"/>
                    </a:lnTo>
                    <a:lnTo>
                      <a:pt x="316" y="716"/>
                    </a:lnTo>
                    <a:lnTo>
                      <a:pt x="325" y="708"/>
                    </a:lnTo>
                    <a:lnTo>
                      <a:pt x="323" y="705"/>
                    </a:lnTo>
                    <a:lnTo>
                      <a:pt x="323" y="704"/>
                    </a:lnTo>
                    <a:lnTo>
                      <a:pt x="312" y="692"/>
                    </a:lnTo>
                    <a:lnTo>
                      <a:pt x="304" y="688"/>
                    </a:lnTo>
                    <a:lnTo>
                      <a:pt x="302" y="687"/>
                    </a:lnTo>
                    <a:lnTo>
                      <a:pt x="301" y="684"/>
                    </a:lnTo>
                    <a:lnTo>
                      <a:pt x="302" y="680"/>
                    </a:lnTo>
                    <a:lnTo>
                      <a:pt x="302" y="678"/>
                    </a:lnTo>
                    <a:lnTo>
                      <a:pt x="307" y="677"/>
                    </a:lnTo>
                    <a:lnTo>
                      <a:pt x="308" y="676"/>
                    </a:lnTo>
                    <a:lnTo>
                      <a:pt x="308" y="677"/>
                    </a:lnTo>
                    <a:lnTo>
                      <a:pt x="309" y="680"/>
                    </a:lnTo>
                    <a:lnTo>
                      <a:pt x="311" y="680"/>
                    </a:lnTo>
                    <a:lnTo>
                      <a:pt x="312" y="681"/>
                    </a:lnTo>
                    <a:lnTo>
                      <a:pt x="318" y="677"/>
                    </a:lnTo>
                    <a:lnTo>
                      <a:pt x="319" y="676"/>
                    </a:lnTo>
                    <a:lnTo>
                      <a:pt x="319" y="674"/>
                    </a:lnTo>
                    <a:lnTo>
                      <a:pt x="322" y="666"/>
                    </a:lnTo>
                    <a:lnTo>
                      <a:pt x="322" y="662"/>
                    </a:lnTo>
                    <a:lnTo>
                      <a:pt x="321" y="660"/>
                    </a:lnTo>
                    <a:lnTo>
                      <a:pt x="318" y="660"/>
                    </a:lnTo>
                    <a:lnTo>
                      <a:pt x="318" y="659"/>
                    </a:lnTo>
                    <a:lnTo>
                      <a:pt x="326" y="651"/>
                    </a:lnTo>
                    <a:lnTo>
                      <a:pt x="358" y="652"/>
                    </a:lnTo>
                    <a:lnTo>
                      <a:pt x="371" y="666"/>
                    </a:lnTo>
                    <a:lnTo>
                      <a:pt x="372" y="666"/>
                    </a:lnTo>
                    <a:lnTo>
                      <a:pt x="383" y="658"/>
                    </a:lnTo>
                    <a:lnTo>
                      <a:pt x="385" y="658"/>
                    </a:lnTo>
                    <a:lnTo>
                      <a:pt x="385" y="656"/>
                    </a:lnTo>
                    <a:lnTo>
                      <a:pt x="386" y="656"/>
                    </a:lnTo>
                    <a:lnTo>
                      <a:pt x="386" y="655"/>
                    </a:lnTo>
                    <a:lnTo>
                      <a:pt x="390" y="642"/>
                    </a:lnTo>
                    <a:lnTo>
                      <a:pt x="396" y="635"/>
                    </a:lnTo>
                    <a:lnTo>
                      <a:pt x="399" y="627"/>
                    </a:lnTo>
                    <a:lnTo>
                      <a:pt x="399" y="620"/>
                    </a:lnTo>
                    <a:lnTo>
                      <a:pt x="396" y="618"/>
                    </a:lnTo>
                    <a:lnTo>
                      <a:pt x="393" y="614"/>
                    </a:lnTo>
                    <a:lnTo>
                      <a:pt x="389" y="589"/>
                    </a:lnTo>
                    <a:lnTo>
                      <a:pt x="389" y="585"/>
                    </a:lnTo>
                    <a:lnTo>
                      <a:pt x="390" y="575"/>
                    </a:lnTo>
                    <a:lnTo>
                      <a:pt x="393" y="565"/>
                    </a:lnTo>
                    <a:lnTo>
                      <a:pt x="393" y="561"/>
                    </a:lnTo>
                    <a:lnTo>
                      <a:pt x="381" y="553"/>
                    </a:lnTo>
                    <a:lnTo>
                      <a:pt x="369" y="553"/>
                    </a:lnTo>
                    <a:lnTo>
                      <a:pt x="362" y="547"/>
                    </a:lnTo>
                    <a:lnTo>
                      <a:pt x="353" y="533"/>
                    </a:lnTo>
                    <a:lnTo>
                      <a:pt x="353" y="531"/>
                    </a:lnTo>
                    <a:lnTo>
                      <a:pt x="355" y="528"/>
                    </a:lnTo>
                    <a:lnTo>
                      <a:pt x="357" y="528"/>
                    </a:lnTo>
                    <a:lnTo>
                      <a:pt x="382" y="518"/>
                    </a:lnTo>
                    <a:lnTo>
                      <a:pt x="395" y="507"/>
                    </a:lnTo>
                    <a:lnTo>
                      <a:pt x="403" y="491"/>
                    </a:lnTo>
                    <a:lnTo>
                      <a:pt x="407" y="487"/>
                    </a:lnTo>
                    <a:lnTo>
                      <a:pt x="409" y="483"/>
                    </a:lnTo>
                    <a:lnTo>
                      <a:pt x="410" y="480"/>
                    </a:lnTo>
                    <a:lnTo>
                      <a:pt x="417" y="477"/>
                    </a:lnTo>
                    <a:lnTo>
                      <a:pt x="417" y="476"/>
                    </a:lnTo>
                    <a:lnTo>
                      <a:pt x="418" y="473"/>
                    </a:lnTo>
                    <a:lnTo>
                      <a:pt x="421" y="470"/>
                    </a:lnTo>
                    <a:lnTo>
                      <a:pt x="425" y="448"/>
                    </a:lnTo>
                    <a:lnTo>
                      <a:pt x="435" y="423"/>
                    </a:lnTo>
                    <a:lnTo>
                      <a:pt x="435" y="421"/>
                    </a:lnTo>
                    <a:lnTo>
                      <a:pt x="438" y="421"/>
                    </a:lnTo>
                    <a:lnTo>
                      <a:pt x="452" y="419"/>
                    </a:lnTo>
                    <a:lnTo>
                      <a:pt x="456" y="420"/>
                    </a:lnTo>
                    <a:lnTo>
                      <a:pt x="457" y="421"/>
                    </a:lnTo>
                    <a:lnTo>
                      <a:pt x="460" y="421"/>
                    </a:lnTo>
                    <a:lnTo>
                      <a:pt x="469" y="423"/>
                    </a:lnTo>
                    <a:lnTo>
                      <a:pt x="484" y="423"/>
                    </a:lnTo>
                    <a:lnTo>
                      <a:pt x="488" y="417"/>
                    </a:lnTo>
                    <a:lnTo>
                      <a:pt x="491" y="412"/>
                    </a:lnTo>
                    <a:lnTo>
                      <a:pt x="492" y="410"/>
                    </a:lnTo>
                    <a:lnTo>
                      <a:pt x="492" y="409"/>
                    </a:lnTo>
                    <a:lnTo>
                      <a:pt x="494" y="409"/>
                    </a:lnTo>
                    <a:lnTo>
                      <a:pt x="495" y="407"/>
                    </a:lnTo>
                    <a:lnTo>
                      <a:pt x="495" y="406"/>
                    </a:lnTo>
                    <a:lnTo>
                      <a:pt x="502" y="378"/>
                    </a:lnTo>
                    <a:lnTo>
                      <a:pt x="503" y="378"/>
                    </a:lnTo>
                    <a:lnTo>
                      <a:pt x="519" y="381"/>
                    </a:lnTo>
                    <a:lnTo>
                      <a:pt x="525" y="380"/>
                    </a:lnTo>
                    <a:lnTo>
                      <a:pt x="530" y="377"/>
                    </a:lnTo>
                    <a:lnTo>
                      <a:pt x="543" y="364"/>
                    </a:lnTo>
                    <a:lnTo>
                      <a:pt x="544" y="360"/>
                    </a:lnTo>
                    <a:lnTo>
                      <a:pt x="546" y="345"/>
                    </a:lnTo>
                    <a:lnTo>
                      <a:pt x="544" y="330"/>
                    </a:lnTo>
                    <a:lnTo>
                      <a:pt x="541" y="330"/>
                    </a:lnTo>
                    <a:lnTo>
                      <a:pt x="540" y="328"/>
                    </a:lnTo>
                    <a:lnTo>
                      <a:pt x="540" y="325"/>
                    </a:lnTo>
                    <a:lnTo>
                      <a:pt x="537" y="310"/>
                    </a:lnTo>
                    <a:lnTo>
                      <a:pt x="530" y="292"/>
                    </a:lnTo>
                    <a:lnTo>
                      <a:pt x="526" y="287"/>
                    </a:lnTo>
                    <a:lnTo>
                      <a:pt x="516" y="292"/>
                    </a:lnTo>
                    <a:lnTo>
                      <a:pt x="510" y="292"/>
                    </a:lnTo>
                    <a:lnTo>
                      <a:pt x="496" y="287"/>
                    </a:lnTo>
                    <a:lnTo>
                      <a:pt x="496" y="286"/>
                    </a:lnTo>
                    <a:lnTo>
                      <a:pt x="494" y="285"/>
                    </a:lnTo>
                    <a:lnTo>
                      <a:pt x="492" y="285"/>
                    </a:lnTo>
                    <a:lnTo>
                      <a:pt x="492" y="280"/>
                    </a:lnTo>
                    <a:lnTo>
                      <a:pt x="489" y="276"/>
                    </a:lnTo>
                    <a:lnTo>
                      <a:pt x="482" y="268"/>
                    </a:lnTo>
                    <a:lnTo>
                      <a:pt x="477" y="267"/>
                    </a:lnTo>
                    <a:lnTo>
                      <a:pt x="469" y="272"/>
                    </a:lnTo>
                    <a:lnTo>
                      <a:pt x="465" y="275"/>
                    </a:lnTo>
                    <a:lnTo>
                      <a:pt x="469" y="292"/>
                    </a:lnTo>
                    <a:lnTo>
                      <a:pt x="470" y="296"/>
                    </a:lnTo>
                    <a:lnTo>
                      <a:pt x="470" y="297"/>
                    </a:lnTo>
                    <a:lnTo>
                      <a:pt x="469" y="300"/>
                    </a:lnTo>
                    <a:lnTo>
                      <a:pt x="469" y="310"/>
                    </a:lnTo>
                    <a:lnTo>
                      <a:pt x="467" y="317"/>
                    </a:lnTo>
                    <a:lnTo>
                      <a:pt x="465" y="322"/>
                    </a:lnTo>
                    <a:lnTo>
                      <a:pt x="462" y="327"/>
                    </a:lnTo>
                    <a:lnTo>
                      <a:pt x="460" y="327"/>
                    </a:lnTo>
                    <a:lnTo>
                      <a:pt x="457" y="331"/>
                    </a:lnTo>
                    <a:lnTo>
                      <a:pt x="457" y="334"/>
                    </a:lnTo>
                    <a:lnTo>
                      <a:pt x="459" y="338"/>
                    </a:lnTo>
                    <a:lnTo>
                      <a:pt x="463" y="342"/>
                    </a:lnTo>
                    <a:lnTo>
                      <a:pt x="465" y="342"/>
                    </a:lnTo>
                    <a:lnTo>
                      <a:pt x="466" y="345"/>
                    </a:lnTo>
                    <a:lnTo>
                      <a:pt x="467" y="346"/>
                    </a:lnTo>
                    <a:lnTo>
                      <a:pt x="467" y="347"/>
                    </a:lnTo>
                    <a:lnTo>
                      <a:pt x="463" y="345"/>
                    </a:lnTo>
                    <a:lnTo>
                      <a:pt x="459" y="345"/>
                    </a:lnTo>
                    <a:lnTo>
                      <a:pt x="453" y="338"/>
                    </a:lnTo>
                    <a:lnTo>
                      <a:pt x="446" y="322"/>
                    </a:lnTo>
                    <a:lnTo>
                      <a:pt x="442" y="318"/>
                    </a:lnTo>
                    <a:lnTo>
                      <a:pt x="432" y="293"/>
                    </a:lnTo>
                    <a:lnTo>
                      <a:pt x="431" y="292"/>
                    </a:lnTo>
                    <a:lnTo>
                      <a:pt x="431" y="290"/>
                    </a:lnTo>
                    <a:lnTo>
                      <a:pt x="427" y="286"/>
                    </a:lnTo>
                    <a:lnTo>
                      <a:pt x="427" y="275"/>
                    </a:lnTo>
                    <a:lnTo>
                      <a:pt x="428" y="275"/>
                    </a:lnTo>
                    <a:lnTo>
                      <a:pt x="432" y="272"/>
                    </a:lnTo>
                    <a:lnTo>
                      <a:pt x="432" y="268"/>
                    </a:lnTo>
                    <a:lnTo>
                      <a:pt x="429" y="268"/>
                    </a:lnTo>
                    <a:lnTo>
                      <a:pt x="425" y="271"/>
                    </a:lnTo>
                    <a:lnTo>
                      <a:pt x="421" y="271"/>
                    </a:lnTo>
                    <a:lnTo>
                      <a:pt x="420" y="267"/>
                    </a:lnTo>
                    <a:lnTo>
                      <a:pt x="422" y="261"/>
                    </a:lnTo>
                    <a:lnTo>
                      <a:pt x="422" y="254"/>
                    </a:lnTo>
                    <a:lnTo>
                      <a:pt x="420" y="251"/>
                    </a:lnTo>
                    <a:lnTo>
                      <a:pt x="420" y="250"/>
                    </a:lnTo>
                    <a:lnTo>
                      <a:pt x="418" y="248"/>
                    </a:lnTo>
                    <a:lnTo>
                      <a:pt x="417" y="244"/>
                    </a:lnTo>
                    <a:lnTo>
                      <a:pt x="417" y="241"/>
                    </a:lnTo>
                    <a:lnTo>
                      <a:pt x="418" y="240"/>
                    </a:lnTo>
                    <a:lnTo>
                      <a:pt x="425" y="23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29" name="Freeform 659">
                <a:extLst>
                  <a:ext uri="{FF2B5EF4-FFF2-40B4-BE49-F238E27FC236}">
                    <a16:creationId xmlns:a16="http://schemas.microsoft.com/office/drawing/2014/main" id="{7AC9FDBB-C78D-19F8-0608-C0B438E50D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7" y="1017"/>
                <a:ext cx="82" cy="133"/>
              </a:xfrm>
              <a:custGeom>
                <a:avLst/>
                <a:gdLst>
                  <a:gd name="T0" fmla="*/ 271 w 331"/>
                  <a:gd name="T1" fmla="*/ 31 h 535"/>
                  <a:gd name="T2" fmla="*/ 251 w 331"/>
                  <a:gd name="T3" fmla="*/ 13 h 535"/>
                  <a:gd name="T4" fmla="*/ 248 w 331"/>
                  <a:gd name="T5" fmla="*/ 0 h 535"/>
                  <a:gd name="T6" fmla="*/ 230 w 331"/>
                  <a:gd name="T7" fmla="*/ 11 h 535"/>
                  <a:gd name="T8" fmla="*/ 236 w 331"/>
                  <a:gd name="T9" fmla="*/ 35 h 535"/>
                  <a:gd name="T10" fmla="*/ 214 w 331"/>
                  <a:gd name="T11" fmla="*/ 49 h 535"/>
                  <a:gd name="T12" fmla="*/ 195 w 331"/>
                  <a:gd name="T13" fmla="*/ 76 h 535"/>
                  <a:gd name="T14" fmla="*/ 154 w 331"/>
                  <a:gd name="T15" fmla="*/ 81 h 535"/>
                  <a:gd name="T16" fmla="*/ 135 w 331"/>
                  <a:gd name="T17" fmla="*/ 66 h 535"/>
                  <a:gd name="T18" fmla="*/ 127 w 331"/>
                  <a:gd name="T19" fmla="*/ 66 h 535"/>
                  <a:gd name="T20" fmla="*/ 114 w 331"/>
                  <a:gd name="T21" fmla="*/ 52 h 535"/>
                  <a:gd name="T22" fmla="*/ 93 w 331"/>
                  <a:gd name="T23" fmla="*/ 60 h 535"/>
                  <a:gd name="T24" fmla="*/ 60 w 331"/>
                  <a:gd name="T25" fmla="*/ 87 h 535"/>
                  <a:gd name="T26" fmla="*/ 33 w 331"/>
                  <a:gd name="T27" fmla="*/ 123 h 535"/>
                  <a:gd name="T28" fmla="*/ 26 w 331"/>
                  <a:gd name="T29" fmla="*/ 116 h 535"/>
                  <a:gd name="T30" fmla="*/ 14 w 331"/>
                  <a:gd name="T31" fmla="*/ 127 h 535"/>
                  <a:gd name="T32" fmla="*/ 3 w 331"/>
                  <a:gd name="T33" fmla="*/ 136 h 535"/>
                  <a:gd name="T34" fmla="*/ 5 w 331"/>
                  <a:gd name="T35" fmla="*/ 183 h 535"/>
                  <a:gd name="T36" fmla="*/ 0 w 331"/>
                  <a:gd name="T37" fmla="*/ 193 h 535"/>
                  <a:gd name="T38" fmla="*/ 17 w 331"/>
                  <a:gd name="T39" fmla="*/ 231 h 535"/>
                  <a:gd name="T40" fmla="*/ 39 w 331"/>
                  <a:gd name="T41" fmla="*/ 243 h 535"/>
                  <a:gd name="T42" fmla="*/ 95 w 331"/>
                  <a:gd name="T43" fmla="*/ 287 h 535"/>
                  <a:gd name="T44" fmla="*/ 96 w 331"/>
                  <a:gd name="T45" fmla="*/ 294 h 535"/>
                  <a:gd name="T46" fmla="*/ 93 w 331"/>
                  <a:gd name="T47" fmla="*/ 304 h 535"/>
                  <a:gd name="T48" fmla="*/ 85 w 331"/>
                  <a:gd name="T49" fmla="*/ 344 h 535"/>
                  <a:gd name="T50" fmla="*/ 75 w 331"/>
                  <a:gd name="T51" fmla="*/ 366 h 535"/>
                  <a:gd name="T52" fmla="*/ 50 w 331"/>
                  <a:gd name="T53" fmla="*/ 388 h 535"/>
                  <a:gd name="T54" fmla="*/ 17 w 331"/>
                  <a:gd name="T55" fmla="*/ 394 h 535"/>
                  <a:gd name="T56" fmla="*/ 18 w 331"/>
                  <a:gd name="T57" fmla="*/ 425 h 535"/>
                  <a:gd name="T58" fmla="*/ 36 w 331"/>
                  <a:gd name="T59" fmla="*/ 461 h 535"/>
                  <a:gd name="T60" fmla="*/ 61 w 331"/>
                  <a:gd name="T61" fmla="*/ 485 h 535"/>
                  <a:gd name="T62" fmla="*/ 116 w 331"/>
                  <a:gd name="T63" fmla="*/ 502 h 535"/>
                  <a:gd name="T64" fmla="*/ 130 w 331"/>
                  <a:gd name="T65" fmla="*/ 499 h 535"/>
                  <a:gd name="T66" fmla="*/ 154 w 331"/>
                  <a:gd name="T67" fmla="*/ 514 h 535"/>
                  <a:gd name="T68" fmla="*/ 188 w 331"/>
                  <a:gd name="T69" fmla="*/ 521 h 535"/>
                  <a:gd name="T70" fmla="*/ 216 w 331"/>
                  <a:gd name="T71" fmla="*/ 535 h 535"/>
                  <a:gd name="T72" fmla="*/ 233 w 331"/>
                  <a:gd name="T73" fmla="*/ 507 h 535"/>
                  <a:gd name="T74" fmla="*/ 244 w 331"/>
                  <a:gd name="T75" fmla="*/ 482 h 535"/>
                  <a:gd name="T76" fmla="*/ 248 w 331"/>
                  <a:gd name="T77" fmla="*/ 460 h 535"/>
                  <a:gd name="T78" fmla="*/ 267 w 331"/>
                  <a:gd name="T79" fmla="*/ 447 h 535"/>
                  <a:gd name="T80" fmla="*/ 310 w 331"/>
                  <a:gd name="T81" fmla="*/ 429 h 535"/>
                  <a:gd name="T82" fmla="*/ 325 w 331"/>
                  <a:gd name="T83" fmla="*/ 431 h 535"/>
                  <a:gd name="T84" fmla="*/ 318 w 331"/>
                  <a:gd name="T85" fmla="*/ 401 h 535"/>
                  <a:gd name="T86" fmla="*/ 317 w 331"/>
                  <a:gd name="T87" fmla="*/ 391 h 535"/>
                  <a:gd name="T88" fmla="*/ 313 w 331"/>
                  <a:gd name="T89" fmla="*/ 366 h 535"/>
                  <a:gd name="T90" fmla="*/ 322 w 331"/>
                  <a:gd name="T91" fmla="*/ 359 h 535"/>
                  <a:gd name="T92" fmla="*/ 328 w 331"/>
                  <a:gd name="T93" fmla="*/ 352 h 535"/>
                  <a:gd name="T94" fmla="*/ 318 w 331"/>
                  <a:gd name="T95" fmla="*/ 344 h 535"/>
                  <a:gd name="T96" fmla="*/ 320 w 331"/>
                  <a:gd name="T97" fmla="*/ 317 h 535"/>
                  <a:gd name="T98" fmla="*/ 325 w 331"/>
                  <a:gd name="T99" fmla="*/ 285 h 535"/>
                  <a:gd name="T100" fmla="*/ 294 w 331"/>
                  <a:gd name="T101" fmla="*/ 266 h 535"/>
                  <a:gd name="T102" fmla="*/ 274 w 331"/>
                  <a:gd name="T103" fmla="*/ 244 h 535"/>
                  <a:gd name="T104" fmla="*/ 264 w 331"/>
                  <a:gd name="T105" fmla="*/ 250 h 535"/>
                  <a:gd name="T106" fmla="*/ 254 w 331"/>
                  <a:gd name="T107" fmla="*/ 247 h 535"/>
                  <a:gd name="T108" fmla="*/ 262 w 331"/>
                  <a:gd name="T109" fmla="*/ 225 h 535"/>
                  <a:gd name="T110" fmla="*/ 251 w 331"/>
                  <a:gd name="T111" fmla="*/ 206 h 535"/>
                  <a:gd name="T112" fmla="*/ 268 w 331"/>
                  <a:gd name="T113" fmla="*/ 175 h 535"/>
                  <a:gd name="T114" fmla="*/ 269 w 331"/>
                  <a:gd name="T115" fmla="*/ 146 h 535"/>
                  <a:gd name="T116" fmla="*/ 296 w 331"/>
                  <a:gd name="T117" fmla="*/ 144 h 535"/>
                  <a:gd name="T118" fmla="*/ 321 w 331"/>
                  <a:gd name="T119" fmla="*/ 102 h 535"/>
                  <a:gd name="T120" fmla="*/ 318 w 331"/>
                  <a:gd name="T121" fmla="*/ 78 h 5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31" h="535">
                    <a:moveTo>
                      <a:pt x="293" y="50"/>
                    </a:moveTo>
                    <a:lnTo>
                      <a:pt x="282" y="43"/>
                    </a:lnTo>
                    <a:lnTo>
                      <a:pt x="274" y="39"/>
                    </a:lnTo>
                    <a:lnTo>
                      <a:pt x="271" y="35"/>
                    </a:lnTo>
                    <a:lnTo>
                      <a:pt x="271" y="31"/>
                    </a:lnTo>
                    <a:lnTo>
                      <a:pt x="268" y="23"/>
                    </a:lnTo>
                    <a:lnTo>
                      <a:pt x="265" y="20"/>
                    </a:lnTo>
                    <a:lnTo>
                      <a:pt x="261" y="17"/>
                    </a:lnTo>
                    <a:lnTo>
                      <a:pt x="255" y="16"/>
                    </a:lnTo>
                    <a:lnTo>
                      <a:pt x="251" y="13"/>
                    </a:lnTo>
                    <a:lnTo>
                      <a:pt x="250" y="11"/>
                    </a:lnTo>
                    <a:lnTo>
                      <a:pt x="250" y="9"/>
                    </a:lnTo>
                    <a:lnTo>
                      <a:pt x="248" y="6"/>
                    </a:lnTo>
                    <a:lnTo>
                      <a:pt x="248" y="2"/>
                    </a:lnTo>
                    <a:lnTo>
                      <a:pt x="248" y="0"/>
                    </a:lnTo>
                    <a:lnTo>
                      <a:pt x="246" y="0"/>
                    </a:lnTo>
                    <a:lnTo>
                      <a:pt x="240" y="2"/>
                    </a:lnTo>
                    <a:lnTo>
                      <a:pt x="234" y="6"/>
                    </a:lnTo>
                    <a:lnTo>
                      <a:pt x="233" y="9"/>
                    </a:lnTo>
                    <a:lnTo>
                      <a:pt x="230" y="11"/>
                    </a:lnTo>
                    <a:lnTo>
                      <a:pt x="230" y="13"/>
                    </a:lnTo>
                    <a:lnTo>
                      <a:pt x="234" y="14"/>
                    </a:lnTo>
                    <a:lnTo>
                      <a:pt x="238" y="17"/>
                    </a:lnTo>
                    <a:lnTo>
                      <a:pt x="238" y="23"/>
                    </a:lnTo>
                    <a:lnTo>
                      <a:pt x="236" y="35"/>
                    </a:lnTo>
                    <a:lnTo>
                      <a:pt x="233" y="39"/>
                    </a:lnTo>
                    <a:lnTo>
                      <a:pt x="229" y="41"/>
                    </a:lnTo>
                    <a:lnTo>
                      <a:pt x="224" y="41"/>
                    </a:lnTo>
                    <a:lnTo>
                      <a:pt x="218" y="45"/>
                    </a:lnTo>
                    <a:lnTo>
                      <a:pt x="214" y="49"/>
                    </a:lnTo>
                    <a:lnTo>
                      <a:pt x="214" y="52"/>
                    </a:lnTo>
                    <a:lnTo>
                      <a:pt x="201" y="67"/>
                    </a:lnTo>
                    <a:lnTo>
                      <a:pt x="197" y="74"/>
                    </a:lnTo>
                    <a:lnTo>
                      <a:pt x="195" y="74"/>
                    </a:lnTo>
                    <a:lnTo>
                      <a:pt x="195" y="76"/>
                    </a:lnTo>
                    <a:lnTo>
                      <a:pt x="194" y="76"/>
                    </a:lnTo>
                    <a:lnTo>
                      <a:pt x="191" y="78"/>
                    </a:lnTo>
                    <a:lnTo>
                      <a:pt x="177" y="84"/>
                    </a:lnTo>
                    <a:lnTo>
                      <a:pt x="160" y="81"/>
                    </a:lnTo>
                    <a:lnTo>
                      <a:pt x="154" y="81"/>
                    </a:lnTo>
                    <a:lnTo>
                      <a:pt x="152" y="83"/>
                    </a:lnTo>
                    <a:lnTo>
                      <a:pt x="145" y="77"/>
                    </a:lnTo>
                    <a:lnTo>
                      <a:pt x="145" y="69"/>
                    </a:lnTo>
                    <a:lnTo>
                      <a:pt x="142" y="66"/>
                    </a:lnTo>
                    <a:lnTo>
                      <a:pt x="135" y="66"/>
                    </a:lnTo>
                    <a:lnTo>
                      <a:pt x="135" y="67"/>
                    </a:lnTo>
                    <a:lnTo>
                      <a:pt x="134" y="67"/>
                    </a:lnTo>
                    <a:lnTo>
                      <a:pt x="128" y="66"/>
                    </a:lnTo>
                    <a:lnTo>
                      <a:pt x="127" y="67"/>
                    </a:lnTo>
                    <a:lnTo>
                      <a:pt x="127" y="66"/>
                    </a:lnTo>
                    <a:lnTo>
                      <a:pt x="123" y="64"/>
                    </a:lnTo>
                    <a:lnTo>
                      <a:pt x="118" y="64"/>
                    </a:lnTo>
                    <a:lnTo>
                      <a:pt x="114" y="60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3" y="50"/>
                    </a:lnTo>
                    <a:lnTo>
                      <a:pt x="107" y="52"/>
                    </a:lnTo>
                    <a:lnTo>
                      <a:pt x="103" y="55"/>
                    </a:lnTo>
                    <a:lnTo>
                      <a:pt x="99" y="56"/>
                    </a:lnTo>
                    <a:lnTo>
                      <a:pt x="93" y="60"/>
                    </a:lnTo>
                    <a:lnTo>
                      <a:pt x="82" y="60"/>
                    </a:lnTo>
                    <a:lnTo>
                      <a:pt x="64" y="67"/>
                    </a:lnTo>
                    <a:lnTo>
                      <a:pt x="61" y="76"/>
                    </a:lnTo>
                    <a:lnTo>
                      <a:pt x="61" y="77"/>
                    </a:lnTo>
                    <a:lnTo>
                      <a:pt x="60" y="87"/>
                    </a:lnTo>
                    <a:lnTo>
                      <a:pt x="60" y="88"/>
                    </a:lnTo>
                    <a:lnTo>
                      <a:pt x="43" y="110"/>
                    </a:lnTo>
                    <a:lnTo>
                      <a:pt x="37" y="122"/>
                    </a:lnTo>
                    <a:lnTo>
                      <a:pt x="36" y="122"/>
                    </a:lnTo>
                    <a:lnTo>
                      <a:pt x="33" y="123"/>
                    </a:lnTo>
                    <a:lnTo>
                      <a:pt x="33" y="122"/>
                    </a:lnTo>
                    <a:lnTo>
                      <a:pt x="32" y="120"/>
                    </a:lnTo>
                    <a:lnTo>
                      <a:pt x="30" y="117"/>
                    </a:lnTo>
                    <a:lnTo>
                      <a:pt x="29" y="116"/>
                    </a:lnTo>
                    <a:lnTo>
                      <a:pt x="26" y="116"/>
                    </a:lnTo>
                    <a:lnTo>
                      <a:pt x="25" y="117"/>
                    </a:lnTo>
                    <a:lnTo>
                      <a:pt x="21" y="117"/>
                    </a:lnTo>
                    <a:lnTo>
                      <a:pt x="15" y="124"/>
                    </a:lnTo>
                    <a:lnTo>
                      <a:pt x="14" y="126"/>
                    </a:lnTo>
                    <a:lnTo>
                      <a:pt x="14" y="127"/>
                    </a:lnTo>
                    <a:lnTo>
                      <a:pt x="15" y="127"/>
                    </a:lnTo>
                    <a:lnTo>
                      <a:pt x="13" y="133"/>
                    </a:lnTo>
                    <a:lnTo>
                      <a:pt x="4" y="134"/>
                    </a:lnTo>
                    <a:lnTo>
                      <a:pt x="3" y="134"/>
                    </a:lnTo>
                    <a:lnTo>
                      <a:pt x="3" y="136"/>
                    </a:lnTo>
                    <a:lnTo>
                      <a:pt x="0" y="147"/>
                    </a:lnTo>
                    <a:lnTo>
                      <a:pt x="3" y="157"/>
                    </a:lnTo>
                    <a:lnTo>
                      <a:pt x="7" y="160"/>
                    </a:lnTo>
                    <a:lnTo>
                      <a:pt x="7" y="182"/>
                    </a:lnTo>
                    <a:lnTo>
                      <a:pt x="5" y="183"/>
                    </a:lnTo>
                    <a:lnTo>
                      <a:pt x="4" y="187"/>
                    </a:lnTo>
                    <a:lnTo>
                      <a:pt x="1" y="189"/>
                    </a:lnTo>
                    <a:lnTo>
                      <a:pt x="1" y="190"/>
                    </a:lnTo>
                    <a:lnTo>
                      <a:pt x="0" y="191"/>
                    </a:lnTo>
                    <a:lnTo>
                      <a:pt x="0" y="193"/>
                    </a:lnTo>
                    <a:lnTo>
                      <a:pt x="3" y="196"/>
                    </a:lnTo>
                    <a:lnTo>
                      <a:pt x="3" y="197"/>
                    </a:lnTo>
                    <a:lnTo>
                      <a:pt x="5" y="201"/>
                    </a:lnTo>
                    <a:lnTo>
                      <a:pt x="5" y="208"/>
                    </a:lnTo>
                    <a:lnTo>
                      <a:pt x="17" y="231"/>
                    </a:lnTo>
                    <a:lnTo>
                      <a:pt x="20" y="243"/>
                    </a:lnTo>
                    <a:lnTo>
                      <a:pt x="33" y="243"/>
                    </a:lnTo>
                    <a:lnTo>
                      <a:pt x="37" y="242"/>
                    </a:lnTo>
                    <a:lnTo>
                      <a:pt x="39" y="242"/>
                    </a:lnTo>
                    <a:lnTo>
                      <a:pt x="39" y="243"/>
                    </a:lnTo>
                    <a:lnTo>
                      <a:pt x="47" y="251"/>
                    </a:lnTo>
                    <a:lnTo>
                      <a:pt x="53" y="266"/>
                    </a:lnTo>
                    <a:lnTo>
                      <a:pt x="65" y="274"/>
                    </a:lnTo>
                    <a:lnTo>
                      <a:pt x="85" y="280"/>
                    </a:lnTo>
                    <a:lnTo>
                      <a:pt x="95" y="287"/>
                    </a:lnTo>
                    <a:lnTo>
                      <a:pt x="96" y="287"/>
                    </a:lnTo>
                    <a:lnTo>
                      <a:pt x="96" y="289"/>
                    </a:lnTo>
                    <a:lnTo>
                      <a:pt x="97" y="289"/>
                    </a:lnTo>
                    <a:lnTo>
                      <a:pt x="96" y="291"/>
                    </a:lnTo>
                    <a:lnTo>
                      <a:pt x="96" y="294"/>
                    </a:lnTo>
                    <a:lnTo>
                      <a:pt x="95" y="294"/>
                    </a:lnTo>
                    <a:lnTo>
                      <a:pt x="93" y="296"/>
                    </a:lnTo>
                    <a:lnTo>
                      <a:pt x="93" y="298"/>
                    </a:lnTo>
                    <a:lnTo>
                      <a:pt x="92" y="299"/>
                    </a:lnTo>
                    <a:lnTo>
                      <a:pt x="93" y="304"/>
                    </a:lnTo>
                    <a:lnTo>
                      <a:pt x="96" y="309"/>
                    </a:lnTo>
                    <a:lnTo>
                      <a:pt x="92" y="326"/>
                    </a:lnTo>
                    <a:lnTo>
                      <a:pt x="87" y="337"/>
                    </a:lnTo>
                    <a:lnTo>
                      <a:pt x="85" y="337"/>
                    </a:lnTo>
                    <a:lnTo>
                      <a:pt x="85" y="344"/>
                    </a:lnTo>
                    <a:lnTo>
                      <a:pt x="84" y="348"/>
                    </a:lnTo>
                    <a:lnTo>
                      <a:pt x="84" y="354"/>
                    </a:lnTo>
                    <a:lnTo>
                      <a:pt x="82" y="356"/>
                    </a:lnTo>
                    <a:lnTo>
                      <a:pt x="82" y="359"/>
                    </a:lnTo>
                    <a:lnTo>
                      <a:pt x="75" y="366"/>
                    </a:lnTo>
                    <a:lnTo>
                      <a:pt x="64" y="376"/>
                    </a:lnTo>
                    <a:lnTo>
                      <a:pt x="58" y="377"/>
                    </a:lnTo>
                    <a:lnTo>
                      <a:pt x="57" y="380"/>
                    </a:lnTo>
                    <a:lnTo>
                      <a:pt x="50" y="387"/>
                    </a:lnTo>
                    <a:lnTo>
                      <a:pt x="50" y="388"/>
                    </a:lnTo>
                    <a:lnTo>
                      <a:pt x="36" y="383"/>
                    </a:lnTo>
                    <a:lnTo>
                      <a:pt x="28" y="383"/>
                    </a:lnTo>
                    <a:lnTo>
                      <a:pt x="25" y="386"/>
                    </a:lnTo>
                    <a:lnTo>
                      <a:pt x="18" y="394"/>
                    </a:lnTo>
                    <a:lnTo>
                      <a:pt x="17" y="394"/>
                    </a:lnTo>
                    <a:lnTo>
                      <a:pt x="17" y="395"/>
                    </a:lnTo>
                    <a:lnTo>
                      <a:pt x="13" y="408"/>
                    </a:lnTo>
                    <a:lnTo>
                      <a:pt x="13" y="415"/>
                    </a:lnTo>
                    <a:lnTo>
                      <a:pt x="18" y="423"/>
                    </a:lnTo>
                    <a:lnTo>
                      <a:pt x="18" y="425"/>
                    </a:lnTo>
                    <a:lnTo>
                      <a:pt x="20" y="425"/>
                    </a:lnTo>
                    <a:lnTo>
                      <a:pt x="30" y="437"/>
                    </a:lnTo>
                    <a:lnTo>
                      <a:pt x="33" y="446"/>
                    </a:lnTo>
                    <a:lnTo>
                      <a:pt x="33" y="447"/>
                    </a:lnTo>
                    <a:lnTo>
                      <a:pt x="36" y="461"/>
                    </a:lnTo>
                    <a:lnTo>
                      <a:pt x="46" y="471"/>
                    </a:lnTo>
                    <a:lnTo>
                      <a:pt x="46" y="475"/>
                    </a:lnTo>
                    <a:lnTo>
                      <a:pt x="44" y="476"/>
                    </a:lnTo>
                    <a:lnTo>
                      <a:pt x="46" y="476"/>
                    </a:lnTo>
                    <a:lnTo>
                      <a:pt x="61" y="485"/>
                    </a:lnTo>
                    <a:lnTo>
                      <a:pt x="75" y="500"/>
                    </a:lnTo>
                    <a:lnTo>
                      <a:pt x="82" y="500"/>
                    </a:lnTo>
                    <a:lnTo>
                      <a:pt x="99" y="499"/>
                    </a:lnTo>
                    <a:lnTo>
                      <a:pt x="114" y="502"/>
                    </a:lnTo>
                    <a:lnTo>
                      <a:pt x="116" y="502"/>
                    </a:lnTo>
                    <a:lnTo>
                      <a:pt x="118" y="495"/>
                    </a:lnTo>
                    <a:lnTo>
                      <a:pt x="118" y="493"/>
                    </a:lnTo>
                    <a:lnTo>
                      <a:pt x="123" y="493"/>
                    </a:lnTo>
                    <a:lnTo>
                      <a:pt x="123" y="495"/>
                    </a:lnTo>
                    <a:lnTo>
                      <a:pt x="130" y="499"/>
                    </a:lnTo>
                    <a:lnTo>
                      <a:pt x="134" y="498"/>
                    </a:lnTo>
                    <a:lnTo>
                      <a:pt x="138" y="498"/>
                    </a:lnTo>
                    <a:lnTo>
                      <a:pt x="145" y="502"/>
                    </a:lnTo>
                    <a:lnTo>
                      <a:pt x="152" y="511"/>
                    </a:lnTo>
                    <a:lnTo>
                      <a:pt x="154" y="514"/>
                    </a:lnTo>
                    <a:lnTo>
                      <a:pt x="154" y="524"/>
                    </a:lnTo>
                    <a:lnTo>
                      <a:pt x="156" y="527"/>
                    </a:lnTo>
                    <a:lnTo>
                      <a:pt x="167" y="527"/>
                    </a:lnTo>
                    <a:lnTo>
                      <a:pt x="184" y="521"/>
                    </a:lnTo>
                    <a:lnTo>
                      <a:pt x="188" y="521"/>
                    </a:lnTo>
                    <a:lnTo>
                      <a:pt x="191" y="522"/>
                    </a:lnTo>
                    <a:lnTo>
                      <a:pt x="193" y="524"/>
                    </a:lnTo>
                    <a:lnTo>
                      <a:pt x="194" y="524"/>
                    </a:lnTo>
                    <a:lnTo>
                      <a:pt x="214" y="535"/>
                    </a:lnTo>
                    <a:lnTo>
                      <a:pt x="216" y="535"/>
                    </a:lnTo>
                    <a:lnTo>
                      <a:pt x="219" y="534"/>
                    </a:lnTo>
                    <a:lnTo>
                      <a:pt x="226" y="524"/>
                    </a:lnTo>
                    <a:lnTo>
                      <a:pt x="229" y="520"/>
                    </a:lnTo>
                    <a:lnTo>
                      <a:pt x="229" y="514"/>
                    </a:lnTo>
                    <a:lnTo>
                      <a:pt x="233" y="507"/>
                    </a:lnTo>
                    <a:lnTo>
                      <a:pt x="233" y="506"/>
                    </a:lnTo>
                    <a:lnTo>
                      <a:pt x="243" y="488"/>
                    </a:lnTo>
                    <a:lnTo>
                      <a:pt x="243" y="486"/>
                    </a:lnTo>
                    <a:lnTo>
                      <a:pt x="244" y="485"/>
                    </a:lnTo>
                    <a:lnTo>
                      <a:pt x="244" y="482"/>
                    </a:lnTo>
                    <a:lnTo>
                      <a:pt x="246" y="465"/>
                    </a:lnTo>
                    <a:lnTo>
                      <a:pt x="246" y="464"/>
                    </a:lnTo>
                    <a:lnTo>
                      <a:pt x="243" y="461"/>
                    </a:lnTo>
                    <a:lnTo>
                      <a:pt x="247" y="460"/>
                    </a:lnTo>
                    <a:lnTo>
                      <a:pt x="248" y="460"/>
                    </a:lnTo>
                    <a:lnTo>
                      <a:pt x="251" y="461"/>
                    </a:lnTo>
                    <a:lnTo>
                      <a:pt x="261" y="453"/>
                    </a:lnTo>
                    <a:lnTo>
                      <a:pt x="262" y="453"/>
                    </a:lnTo>
                    <a:lnTo>
                      <a:pt x="264" y="450"/>
                    </a:lnTo>
                    <a:lnTo>
                      <a:pt x="267" y="447"/>
                    </a:lnTo>
                    <a:lnTo>
                      <a:pt x="283" y="437"/>
                    </a:lnTo>
                    <a:lnTo>
                      <a:pt x="289" y="437"/>
                    </a:lnTo>
                    <a:lnTo>
                      <a:pt x="304" y="433"/>
                    </a:lnTo>
                    <a:lnTo>
                      <a:pt x="310" y="431"/>
                    </a:lnTo>
                    <a:lnTo>
                      <a:pt x="310" y="429"/>
                    </a:lnTo>
                    <a:lnTo>
                      <a:pt x="311" y="429"/>
                    </a:lnTo>
                    <a:lnTo>
                      <a:pt x="325" y="433"/>
                    </a:lnTo>
                    <a:lnTo>
                      <a:pt x="327" y="435"/>
                    </a:lnTo>
                    <a:lnTo>
                      <a:pt x="327" y="433"/>
                    </a:lnTo>
                    <a:lnTo>
                      <a:pt x="325" y="431"/>
                    </a:lnTo>
                    <a:lnTo>
                      <a:pt x="325" y="426"/>
                    </a:lnTo>
                    <a:lnTo>
                      <a:pt x="320" y="421"/>
                    </a:lnTo>
                    <a:lnTo>
                      <a:pt x="317" y="414"/>
                    </a:lnTo>
                    <a:lnTo>
                      <a:pt x="318" y="407"/>
                    </a:lnTo>
                    <a:lnTo>
                      <a:pt x="318" y="401"/>
                    </a:lnTo>
                    <a:lnTo>
                      <a:pt x="315" y="397"/>
                    </a:lnTo>
                    <a:lnTo>
                      <a:pt x="314" y="394"/>
                    </a:lnTo>
                    <a:lnTo>
                      <a:pt x="314" y="393"/>
                    </a:lnTo>
                    <a:lnTo>
                      <a:pt x="315" y="391"/>
                    </a:lnTo>
                    <a:lnTo>
                      <a:pt x="317" y="391"/>
                    </a:lnTo>
                    <a:lnTo>
                      <a:pt x="314" y="379"/>
                    </a:lnTo>
                    <a:lnTo>
                      <a:pt x="315" y="376"/>
                    </a:lnTo>
                    <a:lnTo>
                      <a:pt x="315" y="373"/>
                    </a:lnTo>
                    <a:lnTo>
                      <a:pt x="313" y="368"/>
                    </a:lnTo>
                    <a:lnTo>
                      <a:pt x="313" y="366"/>
                    </a:lnTo>
                    <a:lnTo>
                      <a:pt x="311" y="362"/>
                    </a:lnTo>
                    <a:lnTo>
                      <a:pt x="311" y="359"/>
                    </a:lnTo>
                    <a:lnTo>
                      <a:pt x="314" y="358"/>
                    </a:lnTo>
                    <a:lnTo>
                      <a:pt x="320" y="359"/>
                    </a:lnTo>
                    <a:lnTo>
                      <a:pt x="322" y="359"/>
                    </a:lnTo>
                    <a:lnTo>
                      <a:pt x="328" y="356"/>
                    </a:lnTo>
                    <a:lnTo>
                      <a:pt x="325" y="355"/>
                    </a:lnTo>
                    <a:lnTo>
                      <a:pt x="325" y="354"/>
                    </a:lnTo>
                    <a:lnTo>
                      <a:pt x="327" y="354"/>
                    </a:lnTo>
                    <a:lnTo>
                      <a:pt x="328" y="352"/>
                    </a:lnTo>
                    <a:lnTo>
                      <a:pt x="329" y="352"/>
                    </a:lnTo>
                    <a:lnTo>
                      <a:pt x="327" y="349"/>
                    </a:lnTo>
                    <a:lnTo>
                      <a:pt x="322" y="347"/>
                    </a:lnTo>
                    <a:lnTo>
                      <a:pt x="318" y="345"/>
                    </a:lnTo>
                    <a:lnTo>
                      <a:pt x="318" y="344"/>
                    </a:lnTo>
                    <a:lnTo>
                      <a:pt x="308" y="333"/>
                    </a:lnTo>
                    <a:lnTo>
                      <a:pt x="307" y="333"/>
                    </a:lnTo>
                    <a:lnTo>
                      <a:pt x="308" y="331"/>
                    </a:lnTo>
                    <a:lnTo>
                      <a:pt x="317" y="320"/>
                    </a:lnTo>
                    <a:lnTo>
                      <a:pt x="320" y="317"/>
                    </a:lnTo>
                    <a:lnTo>
                      <a:pt x="325" y="307"/>
                    </a:lnTo>
                    <a:lnTo>
                      <a:pt x="325" y="306"/>
                    </a:lnTo>
                    <a:lnTo>
                      <a:pt x="324" y="294"/>
                    </a:lnTo>
                    <a:lnTo>
                      <a:pt x="324" y="292"/>
                    </a:lnTo>
                    <a:lnTo>
                      <a:pt x="325" y="285"/>
                    </a:lnTo>
                    <a:lnTo>
                      <a:pt x="327" y="282"/>
                    </a:lnTo>
                    <a:lnTo>
                      <a:pt x="331" y="256"/>
                    </a:lnTo>
                    <a:lnTo>
                      <a:pt x="331" y="254"/>
                    </a:lnTo>
                    <a:lnTo>
                      <a:pt x="329" y="254"/>
                    </a:lnTo>
                    <a:lnTo>
                      <a:pt x="294" y="266"/>
                    </a:lnTo>
                    <a:lnTo>
                      <a:pt x="290" y="266"/>
                    </a:lnTo>
                    <a:lnTo>
                      <a:pt x="290" y="264"/>
                    </a:lnTo>
                    <a:lnTo>
                      <a:pt x="278" y="246"/>
                    </a:lnTo>
                    <a:lnTo>
                      <a:pt x="276" y="246"/>
                    </a:lnTo>
                    <a:lnTo>
                      <a:pt x="274" y="244"/>
                    </a:lnTo>
                    <a:lnTo>
                      <a:pt x="272" y="244"/>
                    </a:lnTo>
                    <a:lnTo>
                      <a:pt x="272" y="246"/>
                    </a:lnTo>
                    <a:lnTo>
                      <a:pt x="269" y="246"/>
                    </a:lnTo>
                    <a:lnTo>
                      <a:pt x="269" y="247"/>
                    </a:lnTo>
                    <a:lnTo>
                      <a:pt x="264" y="250"/>
                    </a:lnTo>
                    <a:lnTo>
                      <a:pt x="258" y="254"/>
                    </a:lnTo>
                    <a:lnTo>
                      <a:pt x="255" y="254"/>
                    </a:lnTo>
                    <a:lnTo>
                      <a:pt x="255" y="253"/>
                    </a:lnTo>
                    <a:lnTo>
                      <a:pt x="254" y="250"/>
                    </a:lnTo>
                    <a:lnTo>
                      <a:pt x="254" y="247"/>
                    </a:lnTo>
                    <a:lnTo>
                      <a:pt x="255" y="244"/>
                    </a:lnTo>
                    <a:lnTo>
                      <a:pt x="255" y="243"/>
                    </a:lnTo>
                    <a:lnTo>
                      <a:pt x="261" y="232"/>
                    </a:lnTo>
                    <a:lnTo>
                      <a:pt x="265" y="231"/>
                    </a:lnTo>
                    <a:lnTo>
                      <a:pt x="262" y="225"/>
                    </a:lnTo>
                    <a:lnTo>
                      <a:pt x="261" y="224"/>
                    </a:lnTo>
                    <a:lnTo>
                      <a:pt x="257" y="218"/>
                    </a:lnTo>
                    <a:lnTo>
                      <a:pt x="253" y="207"/>
                    </a:lnTo>
                    <a:lnTo>
                      <a:pt x="253" y="206"/>
                    </a:lnTo>
                    <a:lnTo>
                      <a:pt x="251" y="206"/>
                    </a:lnTo>
                    <a:lnTo>
                      <a:pt x="253" y="204"/>
                    </a:lnTo>
                    <a:lnTo>
                      <a:pt x="261" y="193"/>
                    </a:lnTo>
                    <a:lnTo>
                      <a:pt x="267" y="177"/>
                    </a:lnTo>
                    <a:lnTo>
                      <a:pt x="267" y="175"/>
                    </a:lnTo>
                    <a:lnTo>
                      <a:pt x="268" y="175"/>
                    </a:lnTo>
                    <a:lnTo>
                      <a:pt x="268" y="173"/>
                    </a:lnTo>
                    <a:lnTo>
                      <a:pt x="267" y="164"/>
                    </a:lnTo>
                    <a:lnTo>
                      <a:pt x="267" y="157"/>
                    </a:lnTo>
                    <a:lnTo>
                      <a:pt x="268" y="154"/>
                    </a:lnTo>
                    <a:lnTo>
                      <a:pt x="269" y="146"/>
                    </a:lnTo>
                    <a:lnTo>
                      <a:pt x="274" y="148"/>
                    </a:lnTo>
                    <a:lnTo>
                      <a:pt x="276" y="151"/>
                    </a:lnTo>
                    <a:lnTo>
                      <a:pt x="282" y="154"/>
                    </a:lnTo>
                    <a:lnTo>
                      <a:pt x="285" y="154"/>
                    </a:lnTo>
                    <a:lnTo>
                      <a:pt x="296" y="144"/>
                    </a:lnTo>
                    <a:lnTo>
                      <a:pt x="300" y="141"/>
                    </a:lnTo>
                    <a:lnTo>
                      <a:pt x="301" y="140"/>
                    </a:lnTo>
                    <a:lnTo>
                      <a:pt x="300" y="138"/>
                    </a:lnTo>
                    <a:lnTo>
                      <a:pt x="315" y="116"/>
                    </a:lnTo>
                    <a:lnTo>
                      <a:pt x="321" y="102"/>
                    </a:lnTo>
                    <a:lnTo>
                      <a:pt x="321" y="101"/>
                    </a:lnTo>
                    <a:lnTo>
                      <a:pt x="320" y="100"/>
                    </a:lnTo>
                    <a:lnTo>
                      <a:pt x="318" y="95"/>
                    </a:lnTo>
                    <a:lnTo>
                      <a:pt x="317" y="88"/>
                    </a:lnTo>
                    <a:lnTo>
                      <a:pt x="318" y="78"/>
                    </a:lnTo>
                    <a:lnTo>
                      <a:pt x="317" y="69"/>
                    </a:lnTo>
                    <a:lnTo>
                      <a:pt x="314" y="62"/>
                    </a:lnTo>
                    <a:lnTo>
                      <a:pt x="304" y="55"/>
                    </a:lnTo>
                    <a:lnTo>
                      <a:pt x="293" y="5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30" name="Freeform 660">
                <a:extLst>
                  <a:ext uri="{FF2B5EF4-FFF2-40B4-BE49-F238E27FC236}">
                    <a16:creationId xmlns:a16="http://schemas.microsoft.com/office/drawing/2014/main" id="{9FE26403-2222-7D53-5A7A-9BE92278C6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8" y="1174"/>
                <a:ext cx="260" cy="160"/>
              </a:xfrm>
              <a:custGeom>
                <a:avLst/>
                <a:gdLst>
                  <a:gd name="T0" fmla="*/ 292 w 1043"/>
                  <a:gd name="T1" fmla="*/ 66 h 640"/>
                  <a:gd name="T2" fmla="*/ 274 w 1043"/>
                  <a:gd name="T3" fmla="*/ 71 h 640"/>
                  <a:gd name="T4" fmla="*/ 254 w 1043"/>
                  <a:gd name="T5" fmla="*/ 77 h 640"/>
                  <a:gd name="T6" fmla="*/ 208 w 1043"/>
                  <a:gd name="T7" fmla="*/ 113 h 640"/>
                  <a:gd name="T8" fmla="*/ 169 w 1043"/>
                  <a:gd name="T9" fmla="*/ 94 h 640"/>
                  <a:gd name="T10" fmla="*/ 124 w 1043"/>
                  <a:gd name="T11" fmla="*/ 24 h 640"/>
                  <a:gd name="T12" fmla="*/ 107 w 1043"/>
                  <a:gd name="T13" fmla="*/ 6 h 640"/>
                  <a:gd name="T14" fmla="*/ 71 w 1043"/>
                  <a:gd name="T15" fmla="*/ 28 h 640"/>
                  <a:gd name="T16" fmla="*/ 32 w 1043"/>
                  <a:gd name="T17" fmla="*/ 106 h 640"/>
                  <a:gd name="T18" fmla="*/ 11 w 1043"/>
                  <a:gd name="T19" fmla="*/ 168 h 640"/>
                  <a:gd name="T20" fmla="*/ 13 w 1043"/>
                  <a:gd name="T21" fmla="*/ 209 h 640"/>
                  <a:gd name="T22" fmla="*/ 47 w 1043"/>
                  <a:gd name="T23" fmla="*/ 226 h 640"/>
                  <a:gd name="T24" fmla="*/ 22 w 1043"/>
                  <a:gd name="T25" fmla="*/ 289 h 640"/>
                  <a:gd name="T26" fmla="*/ 89 w 1043"/>
                  <a:gd name="T27" fmla="*/ 311 h 640"/>
                  <a:gd name="T28" fmla="*/ 120 w 1043"/>
                  <a:gd name="T29" fmla="*/ 383 h 640"/>
                  <a:gd name="T30" fmla="*/ 162 w 1043"/>
                  <a:gd name="T31" fmla="*/ 360 h 640"/>
                  <a:gd name="T32" fmla="*/ 176 w 1043"/>
                  <a:gd name="T33" fmla="*/ 333 h 640"/>
                  <a:gd name="T34" fmla="*/ 208 w 1043"/>
                  <a:gd name="T35" fmla="*/ 326 h 640"/>
                  <a:gd name="T36" fmla="*/ 237 w 1043"/>
                  <a:gd name="T37" fmla="*/ 376 h 640"/>
                  <a:gd name="T38" fmla="*/ 246 w 1043"/>
                  <a:gd name="T39" fmla="*/ 395 h 640"/>
                  <a:gd name="T40" fmla="*/ 313 w 1043"/>
                  <a:gd name="T41" fmla="*/ 423 h 640"/>
                  <a:gd name="T42" fmla="*/ 354 w 1043"/>
                  <a:gd name="T43" fmla="*/ 462 h 640"/>
                  <a:gd name="T44" fmla="*/ 364 w 1043"/>
                  <a:gd name="T45" fmla="*/ 507 h 640"/>
                  <a:gd name="T46" fmla="*/ 387 w 1043"/>
                  <a:gd name="T47" fmla="*/ 500 h 640"/>
                  <a:gd name="T48" fmla="*/ 462 w 1043"/>
                  <a:gd name="T49" fmla="*/ 477 h 640"/>
                  <a:gd name="T50" fmla="*/ 517 w 1043"/>
                  <a:gd name="T51" fmla="*/ 483 h 640"/>
                  <a:gd name="T52" fmla="*/ 490 w 1043"/>
                  <a:gd name="T53" fmla="*/ 580 h 640"/>
                  <a:gd name="T54" fmla="*/ 501 w 1043"/>
                  <a:gd name="T55" fmla="*/ 624 h 640"/>
                  <a:gd name="T56" fmla="*/ 561 w 1043"/>
                  <a:gd name="T57" fmla="*/ 617 h 640"/>
                  <a:gd name="T58" fmla="*/ 618 w 1043"/>
                  <a:gd name="T59" fmla="*/ 581 h 640"/>
                  <a:gd name="T60" fmla="*/ 641 w 1043"/>
                  <a:gd name="T61" fmla="*/ 527 h 640"/>
                  <a:gd name="T62" fmla="*/ 680 w 1043"/>
                  <a:gd name="T63" fmla="*/ 480 h 640"/>
                  <a:gd name="T64" fmla="*/ 709 w 1043"/>
                  <a:gd name="T65" fmla="*/ 429 h 640"/>
                  <a:gd name="T66" fmla="*/ 719 w 1043"/>
                  <a:gd name="T67" fmla="*/ 415 h 640"/>
                  <a:gd name="T68" fmla="*/ 769 w 1043"/>
                  <a:gd name="T69" fmla="*/ 405 h 640"/>
                  <a:gd name="T70" fmla="*/ 849 w 1043"/>
                  <a:gd name="T71" fmla="*/ 467 h 640"/>
                  <a:gd name="T72" fmla="*/ 877 w 1043"/>
                  <a:gd name="T73" fmla="*/ 499 h 640"/>
                  <a:gd name="T74" fmla="*/ 905 w 1043"/>
                  <a:gd name="T75" fmla="*/ 510 h 640"/>
                  <a:gd name="T76" fmla="*/ 966 w 1043"/>
                  <a:gd name="T77" fmla="*/ 468 h 640"/>
                  <a:gd name="T78" fmla="*/ 999 w 1043"/>
                  <a:gd name="T79" fmla="*/ 472 h 640"/>
                  <a:gd name="T80" fmla="*/ 1013 w 1043"/>
                  <a:gd name="T81" fmla="*/ 441 h 640"/>
                  <a:gd name="T82" fmla="*/ 1035 w 1043"/>
                  <a:gd name="T83" fmla="*/ 356 h 640"/>
                  <a:gd name="T84" fmla="*/ 1003 w 1043"/>
                  <a:gd name="T85" fmla="*/ 355 h 640"/>
                  <a:gd name="T86" fmla="*/ 922 w 1043"/>
                  <a:gd name="T87" fmla="*/ 304 h 640"/>
                  <a:gd name="T88" fmla="*/ 864 w 1043"/>
                  <a:gd name="T89" fmla="*/ 249 h 640"/>
                  <a:gd name="T90" fmla="*/ 849 w 1043"/>
                  <a:gd name="T91" fmla="*/ 194 h 640"/>
                  <a:gd name="T92" fmla="*/ 789 w 1043"/>
                  <a:gd name="T93" fmla="*/ 158 h 640"/>
                  <a:gd name="T94" fmla="*/ 767 w 1043"/>
                  <a:gd name="T95" fmla="*/ 86 h 640"/>
                  <a:gd name="T96" fmla="*/ 694 w 1043"/>
                  <a:gd name="T97" fmla="*/ 115 h 640"/>
                  <a:gd name="T98" fmla="*/ 638 w 1043"/>
                  <a:gd name="T99" fmla="*/ 147 h 640"/>
                  <a:gd name="T100" fmla="*/ 582 w 1043"/>
                  <a:gd name="T101" fmla="*/ 120 h 640"/>
                  <a:gd name="T102" fmla="*/ 528 w 1043"/>
                  <a:gd name="T103" fmla="*/ 134 h 640"/>
                  <a:gd name="T104" fmla="*/ 440 w 1043"/>
                  <a:gd name="T105" fmla="*/ 137 h 640"/>
                  <a:gd name="T106" fmla="*/ 381 w 1043"/>
                  <a:gd name="T107" fmla="*/ 152 h 640"/>
                  <a:gd name="T108" fmla="*/ 381 w 1043"/>
                  <a:gd name="T109" fmla="*/ 163 h 640"/>
                  <a:gd name="T110" fmla="*/ 370 w 1043"/>
                  <a:gd name="T111" fmla="*/ 196 h 640"/>
                  <a:gd name="T112" fmla="*/ 334 w 1043"/>
                  <a:gd name="T113" fmla="*/ 162 h 640"/>
                  <a:gd name="T114" fmla="*/ 325 w 1043"/>
                  <a:gd name="T115" fmla="*/ 110 h 640"/>
                  <a:gd name="T116" fmla="*/ 297 w 1043"/>
                  <a:gd name="T117" fmla="*/ 84 h 6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043" h="640">
                    <a:moveTo>
                      <a:pt x="302" y="71"/>
                    </a:moveTo>
                    <a:lnTo>
                      <a:pt x="299" y="66"/>
                    </a:lnTo>
                    <a:lnTo>
                      <a:pt x="299" y="63"/>
                    </a:lnTo>
                    <a:lnTo>
                      <a:pt x="296" y="62"/>
                    </a:lnTo>
                    <a:lnTo>
                      <a:pt x="290" y="63"/>
                    </a:lnTo>
                    <a:lnTo>
                      <a:pt x="289" y="63"/>
                    </a:lnTo>
                    <a:lnTo>
                      <a:pt x="286" y="66"/>
                    </a:lnTo>
                    <a:lnTo>
                      <a:pt x="287" y="66"/>
                    </a:lnTo>
                    <a:lnTo>
                      <a:pt x="289" y="64"/>
                    </a:lnTo>
                    <a:lnTo>
                      <a:pt x="292" y="64"/>
                    </a:lnTo>
                    <a:lnTo>
                      <a:pt x="292" y="66"/>
                    </a:lnTo>
                    <a:lnTo>
                      <a:pt x="290" y="70"/>
                    </a:lnTo>
                    <a:lnTo>
                      <a:pt x="289" y="74"/>
                    </a:lnTo>
                    <a:lnTo>
                      <a:pt x="281" y="78"/>
                    </a:lnTo>
                    <a:lnTo>
                      <a:pt x="279" y="81"/>
                    </a:lnTo>
                    <a:lnTo>
                      <a:pt x="279" y="82"/>
                    </a:lnTo>
                    <a:lnTo>
                      <a:pt x="275" y="82"/>
                    </a:lnTo>
                    <a:lnTo>
                      <a:pt x="274" y="79"/>
                    </a:lnTo>
                    <a:lnTo>
                      <a:pt x="274" y="75"/>
                    </a:lnTo>
                    <a:lnTo>
                      <a:pt x="275" y="75"/>
                    </a:lnTo>
                    <a:lnTo>
                      <a:pt x="275" y="74"/>
                    </a:lnTo>
                    <a:lnTo>
                      <a:pt x="274" y="71"/>
                    </a:lnTo>
                    <a:lnTo>
                      <a:pt x="270" y="70"/>
                    </a:lnTo>
                    <a:lnTo>
                      <a:pt x="265" y="70"/>
                    </a:lnTo>
                    <a:lnTo>
                      <a:pt x="264" y="75"/>
                    </a:lnTo>
                    <a:lnTo>
                      <a:pt x="264" y="78"/>
                    </a:lnTo>
                    <a:lnTo>
                      <a:pt x="263" y="79"/>
                    </a:lnTo>
                    <a:lnTo>
                      <a:pt x="258" y="79"/>
                    </a:lnTo>
                    <a:lnTo>
                      <a:pt x="257" y="78"/>
                    </a:lnTo>
                    <a:lnTo>
                      <a:pt x="256" y="78"/>
                    </a:lnTo>
                    <a:lnTo>
                      <a:pt x="256" y="77"/>
                    </a:lnTo>
                    <a:lnTo>
                      <a:pt x="254" y="75"/>
                    </a:lnTo>
                    <a:lnTo>
                      <a:pt x="254" y="77"/>
                    </a:lnTo>
                    <a:lnTo>
                      <a:pt x="258" y="84"/>
                    </a:lnTo>
                    <a:lnTo>
                      <a:pt x="258" y="91"/>
                    </a:lnTo>
                    <a:lnTo>
                      <a:pt x="257" y="91"/>
                    </a:lnTo>
                    <a:lnTo>
                      <a:pt x="249" y="98"/>
                    </a:lnTo>
                    <a:lnTo>
                      <a:pt x="237" y="105"/>
                    </a:lnTo>
                    <a:lnTo>
                      <a:pt x="232" y="120"/>
                    </a:lnTo>
                    <a:lnTo>
                      <a:pt x="232" y="124"/>
                    </a:lnTo>
                    <a:lnTo>
                      <a:pt x="229" y="126"/>
                    </a:lnTo>
                    <a:lnTo>
                      <a:pt x="215" y="126"/>
                    </a:lnTo>
                    <a:lnTo>
                      <a:pt x="215" y="122"/>
                    </a:lnTo>
                    <a:lnTo>
                      <a:pt x="208" y="113"/>
                    </a:lnTo>
                    <a:lnTo>
                      <a:pt x="193" y="102"/>
                    </a:lnTo>
                    <a:lnTo>
                      <a:pt x="189" y="96"/>
                    </a:lnTo>
                    <a:lnTo>
                      <a:pt x="190" y="94"/>
                    </a:lnTo>
                    <a:lnTo>
                      <a:pt x="190" y="92"/>
                    </a:lnTo>
                    <a:lnTo>
                      <a:pt x="191" y="91"/>
                    </a:lnTo>
                    <a:lnTo>
                      <a:pt x="191" y="89"/>
                    </a:lnTo>
                    <a:lnTo>
                      <a:pt x="189" y="88"/>
                    </a:lnTo>
                    <a:lnTo>
                      <a:pt x="183" y="88"/>
                    </a:lnTo>
                    <a:lnTo>
                      <a:pt x="177" y="89"/>
                    </a:lnTo>
                    <a:lnTo>
                      <a:pt x="170" y="92"/>
                    </a:lnTo>
                    <a:lnTo>
                      <a:pt x="169" y="94"/>
                    </a:lnTo>
                    <a:lnTo>
                      <a:pt x="165" y="92"/>
                    </a:lnTo>
                    <a:lnTo>
                      <a:pt x="160" y="92"/>
                    </a:lnTo>
                    <a:lnTo>
                      <a:pt x="153" y="89"/>
                    </a:lnTo>
                    <a:lnTo>
                      <a:pt x="148" y="86"/>
                    </a:lnTo>
                    <a:lnTo>
                      <a:pt x="147" y="84"/>
                    </a:lnTo>
                    <a:lnTo>
                      <a:pt x="144" y="81"/>
                    </a:lnTo>
                    <a:lnTo>
                      <a:pt x="144" y="74"/>
                    </a:lnTo>
                    <a:lnTo>
                      <a:pt x="141" y="52"/>
                    </a:lnTo>
                    <a:lnTo>
                      <a:pt x="137" y="39"/>
                    </a:lnTo>
                    <a:lnTo>
                      <a:pt x="131" y="29"/>
                    </a:lnTo>
                    <a:lnTo>
                      <a:pt x="124" y="24"/>
                    </a:lnTo>
                    <a:lnTo>
                      <a:pt x="120" y="19"/>
                    </a:lnTo>
                    <a:lnTo>
                      <a:pt x="117" y="18"/>
                    </a:lnTo>
                    <a:lnTo>
                      <a:pt x="117" y="14"/>
                    </a:lnTo>
                    <a:lnTo>
                      <a:pt x="119" y="11"/>
                    </a:lnTo>
                    <a:lnTo>
                      <a:pt x="130" y="11"/>
                    </a:lnTo>
                    <a:lnTo>
                      <a:pt x="130" y="4"/>
                    </a:lnTo>
                    <a:lnTo>
                      <a:pt x="129" y="4"/>
                    </a:lnTo>
                    <a:lnTo>
                      <a:pt x="127" y="3"/>
                    </a:lnTo>
                    <a:lnTo>
                      <a:pt x="127" y="0"/>
                    </a:lnTo>
                    <a:lnTo>
                      <a:pt x="126" y="0"/>
                    </a:lnTo>
                    <a:lnTo>
                      <a:pt x="107" y="6"/>
                    </a:lnTo>
                    <a:lnTo>
                      <a:pt x="99" y="6"/>
                    </a:lnTo>
                    <a:lnTo>
                      <a:pt x="95" y="4"/>
                    </a:lnTo>
                    <a:lnTo>
                      <a:pt x="93" y="4"/>
                    </a:lnTo>
                    <a:lnTo>
                      <a:pt x="93" y="6"/>
                    </a:lnTo>
                    <a:lnTo>
                      <a:pt x="91" y="15"/>
                    </a:lnTo>
                    <a:lnTo>
                      <a:pt x="76" y="21"/>
                    </a:lnTo>
                    <a:lnTo>
                      <a:pt x="74" y="21"/>
                    </a:lnTo>
                    <a:lnTo>
                      <a:pt x="74" y="22"/>
                    </a:lnTo>
                    <a:lnTo>
                      <a:pt x="73" y="25"/>
                    </a:lnTo>
                    <a:lnTo>
                      <a:pt x="71" y="26"/>
                    </a:lnTo>
                    <a:lnTo>
                      <a:pt x="71" y="28"/>
                    </a:lnTo>
                    <a:lnTo>
                      <a:pt x="46" y="48"/>
                    </a:lnTo>
                    <a:lnTo>
                      <a:pt x="43" y="49"/>
                    </a:lnTo>
                    <a:lnTo>
                      <a:pt x="32" y="62"/>
                    </a:lnTo>
                    <a:lnTo>
                      <a:pt x="28" y="70"/>
                    </a:lnTo>
                    <a:lnTo>
                      <a:pt x="28" y="78"/>
                    </a:lnTo>
                    <a:lnTo>
                      <a:pt x="38" y="91"/>
                    </a:lnTo>
                    <a:lnTo>
                      <a:pt x="42" y="98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36" y="105"/>
                    </a:lnTo>
                    <a:lnTo>
                      <a:pt x="32" y="106"/>
                    </a:lnTo>
                    <a:lnTo>
                      <a:pt x="26" y="110"/>
                    </a:lnTo>
                    <a:lnTo>
                      <a:pt x="22" y="116"/>
                    </a:lnTo>
                    <a:lnTo>
                      <a:pt x="11" y="116"/>
                    </a:lnTo>
                    <a:lnTo>
                      <a:pt x="0" y="123"/>
                    </a:lnTo>
                    <a:lnTo>
                      <a:pt x="0" y="124"/>
                    </a:lnTo>
                    <a:lnTo>
                      <a:pt x="1" y="124"/>
                    </a:lnTo>
                    <a:lnTo>
                      <a:pt x="13" y="147"/>
                    </a:lnTo>
                    <a:lnTo>
                      <a:pt x="13" y="152"/>
                    </a:lnTo>
                    <a:lnTo>
                      <a:pt x="10" y="159"/>
                    </a:lnTo>
                    <a:lnTo>
                      <a:pt x="10" y="166"/>
                    </a:lnTo>
                    <a:lnTo>
                      <a:pt x="11" y="168"/>
                    </a:lnTo>
                    <a:lnTo>
                      <a:pt x="14" y="172"/>
                    </a:lnTo>
                    <a:lnTo>
                      <a:pt x="16" y="179"/>
                    </a:lnTo>
                    <a:lnTo>
                      <a:pt x="14" y="183"/>
                    </a:lnTo>
                    <a:lnTo>
                      <a:pt x="11" y="186"/>
                    </a:lnTo>
                    <a:lnTo>
                      <a:pt x="10" y="189"/>
                    </a:lnTo>
                    <a:lnTo>
                      <a:pt x="10" y="193"/>
                    </a:lnTo>
                    <a:lnTo>
                      <a:pt x="11" y="193"/>
                    </a:lnTo>
                    <a:lnTo>
                      <a:pt x="13" y="196"/>
                    </a:lnTo>
                    <a:lnTo>
                      <a:pt x="16" y="198"/>
                    </a:lnTo>
                    <a:lnTo>
                      <a:pt x="16" y="200"/>
                    </a:lnTo>
                    <a:lnTo>
                      <a:pt x="13" y="209"/>
                    </a:lnTo>
                    <a:lnTo>
                      <a:pt x="11" y="209"/>
                    </a:lnTo>
                    <a:lnTo>
                      <a:pt x="10" y="211"/>
                    </a:lnTo>
                    <a:lnTo>
                      <a:pt x="13" y="211"/>
                    </a:lnTo>
                    <a:lnTo>
                      <a:pt x="32" y="214"/>
                    </a:lnTo>
                    <a:lnTo>
                      <a:pt x="33" y="214"/>
                    </a:lnTo>
                    <a:lnTo>
                      <a:pt x="32" y="215"/>
                    </a:lnTo>
                    <a:lnTo>
                      <a:pt x="32" y="216"/>
                    </a:lnTo>
                    <a:lnTo>
                      <a:pt x="38" y="225"/>
                    </a:lnTo>
                    <a:lnTo>
                      <a:pt x="40" y="226"/>
                    </a:lnTo>
                    <a:lnTo>
                      <a:pt x="46" y="225"/>
                    </a:lnTo>
                    <a:lnTo>
                      <a:pt x="47" y="226"/>
                    </a:lnTo>
                    <a:lnTo>
                      <a:pt x="49" y="226"/>
                    </a:lnTo>
                    <a:lnTo>
                      <a:pt x="52" y="237"/>
                    </a:lnTo>
                    <a:lnTo>
                      <a:pt x="52" y="250"/>
                    </a:lnTo>
                    <a:lnTo>
                      <a:pt x="47" y="260"/>
                    </a:lnTo>
                    <a:lnTo>
                      <a:pt x="46" y="261"/>
                    </a:lnTo>
                    <a:lnTo>
                      <a:pt x="42" y="263"/>
                    </a:lnTo>
                    <a:lnTo>
                      <a:pt x="35" y="263"/>
                    </a:lnTo>
                    <a:lnTo>
                      <a:pt x="28" y="275"/>
                    </a:lnTo>
                    <a:lnTo>
                      <a:pt x="25" y="282"/>
                    </a:lnTo>
                    <a:lnTo>
                      <a:pt x="21" y="285"/>
                    </a:lnTo>
                    <a:lnTo>
                      <a:pt x="22" y="289"/>
                    </a:lnTo>
                    <a:lnTo>
                      <a:pt x="25" y="292"/>
                    </a:lnTo>
                    <a:lnTo>
                      <a:pt x="25" y="293"/>
                    </a:lnTo>
                    <a:lnTo>
                      <a:pt x="28" y="293"/>
                    </a:lnTo>
                    <a:lnTo>
                      <a:pt x="29" y="295"/>
                    </a:lnTo>
                    <a:lnTo>
                      <a:pt x="39" y="295"/>
                    </a:lnTo>
                    <a:lnTo>
                      <a:pt x="40" y="293"/>
                    </a:lnTo>
                    <a:lnTo>
                      <a:pt x="43" y="293"/>
                    </a:lnTo>
                    <a:lnTo>
                      <a:pt x="57" y="299"/>
                    </a:lnTo>
                    <a:lnTo>
                      <a:pt x="70" y="307"/>
                    </a:lnTo>
                    <a:lnTo>
                      <a:pt x="80" y="310"/>
                    </a:lnTo>
                    <a:lnTo>
                      <a:pt x="89" y="311"/>
                    </a:lnTo>
                    <a:lnTo>
                      <a:pt x="93" y="311"/>
                    </a:lnTo>
                    <a:lnTo>
                      <a:pt x="95" y="348"/>
                    </a:lnTo>
                    <a:lnTo>
                      <a:pt x="99" y="362"/>
                    </a:lnTo>
                    <a:lnTo>
                      <a:pt x="106" y="364"/>
                    </a:lnTo>
                    <a:lnTo>
                      <a:pt x="109" y="367"/>
                    </a:lnTo>
                    <a:lnTo>
                      <a:pt x="106" y="377"/>
                    </a:lnTo>
                    <a:lnTo>
                      <a:pt x="106" y="379"/>
                    </a:lnTo>
                    <a:lnTo>
                      <a:pt x="107" y="379"/>
                    </a:lnTo>
                    <a:lnTo>
                      <a:pt x="109" y="377"/>
                    </a:lnTo>
                    <a:lnTo>
                      <a:pt x="110" y="379"/>
                    </a:lnTo>
                    <a:lnTo>
                      <a:pt x="120" y="383"/>
                    </a:lnTo>
                    <a:lnTo>
                      <a:pt x="121" y="383"/>
                    </a:lnTo>
                    <a:lnTo>
                      <a:pt x="127" y="381"/>
                    </a:lnTo>
                    <a:lnTo>
                      <a:pt x="130" y="380"/>
                    </a:lnTo>
                    <a:lnTo>
                      <a:pt x="140" y="371"/>
                    </a:lnTo>
                    <a:lnTo>
                      <a:pt x="147" y="369"/>
                    </a:lnTo>
                    <a:lnTo>
                      <a:pt x="148" y="367"/>
                    </a:lnTo>
                    <a:lnTo>
                      <a:pt x="150" y="367"/>
                    </a:lnTo>
                    <a:lnTo>
                      <a:pt x="150" y="366"/>
                    </a:lnTo>
                    <a:lnTo>
                      <a:pt x="153" y="362"/>
                    </a:lnTo>
                    <a:lnTo>
                      <a:pt x="156" y="360"/>
                    </a:lnTo>
                    <a:lnTo>
                      <a:pt x="162" y="360"/>
                    </a:lnTo>
                    <a:lnTo>
                      <a:pt x="166" y="359"/>
                    </a:lnTo>
                    <a:lnTo>
                      <a:pt x="172" y="353"/>
                    </a:lnTo>
                    <a:lnTo>
                      <a:pt x="169" y="350"/>
                    </a:lnTo>
                    <a:lnTo>
                      <a:pt x="166" y="350"/>
                    </a:lnTo>
                    <a:lnTo>
                      <a:pt x="165" y="349"/>
                    </a:lnTo>
                    <a:lnTo>
                      <a:pt x="165" y="348"/>
                    </a:lnTo>
                    <a:lnTo>
                      <a:pt x="163" y="345"/>
                    </a:lnTo>
                    <a:lnTo>
                      <a:pt x="163" y="342"/>
                    </a:lnTo>
                    <a:lnTo>
                      <a:pt x="169" y="338"/>
                    </a:lnTo>
                    <a:lnTo>
                      <a:pt x="173" y="335"/>
                    </a:lnTo>
                    <a:lnTo>
                      <a:pt x="176" y="333"/>
                    </a:lnTo>
                    <a:lnTo>
                      <a:pt x="174" y="319"/>
                    </a:lnTo>
                    <a:lnTo>
                      <a:pt x="174" y="317"/>
                    </a:lnTo>
                    <a:lnTo>
                      <a:pt x="176" y="317"/>
                    </a:lnTo>
                    <a:lnTo>
                      <a:pt x="189" y="313"/>
                    </a:lnTo>
                    <a:lnTo>
                      <a:pt x="190" y="313"/>
                    </a:lnTo>
                    <a:lnTo>
                      <a:pt x="186" y="330"/>
                    </a:lnTo>
                    <a:lnTo>
                      <a:pt x="187" y="331"/>
                    </a:lnTo>
                    <a:lnTo>
                      <a:pt x="187" y="333"/>
                    </a:lnTo>
                    <a:lnTo>
                      <a:pt x="189" y="331"/>
                    </a:lnTo>
                    <a:lnTo>
                      <a:pt x="200" y="326"/>
                    </a:lnTo>
                    <a:lnTo>
                      <a:pt x="208" y="326"/>
                    </a:lnTo>
                    <a:lnTo>
                      <a:pt x="214" y="324"/>
                    </a:lnTo>
                    <a:lnTo>
                      <a:pt x="217" y="327"/>
                    </a:lnTo>
                    <a:lnTo>
                      <a:pt x="219" y="330"/>
                    </a:lnTo>
                    <a:lnTo>
                      <a:pt x="222" y="341"/>
                    </a:lnTo>
                    <a:lnTo>
                      <a:pt x="222" y="343"/>
                    </a:lnTo>
                    <a:lnTo>
                      <a:pt x="220" y="343"/>
                    </a:lnTo>
                    <a:lnTo>
                      <a:pt x="219" y="345"/>
                    </a:lnTo>
                    <a:lnTo>
                      <a:pt x="222" y="352"/>
                    </a:lnTo>
                    <a:lnTo>
                      <a:pt x="225" y="364"/>
                    </a:lnTo>
                    <a:lnTo>
                      <a:pt x="226" y="369"/>
                    </a:lnTo>
                    <a:lnTo>
                      <a:pt x="237" y="376"/>
                    </a:lnTo>
                    <a:lnTo>
                      <a:pt x="239" y="376"/>
                    </a:lnTo>
                    <a:lnTo>
                      <a:pt x="240" y="374"/>
                    </a:lnTo>
                    <a:lnTo>
                      <a:pt x="242" y="374"/>
                    </a:lnTo>
                    <a:lnTo>
                      <a:pt x="242" y="377"/>
                    </a:lnTo>
                    <a:lnTo>
                      <a:pt x="237" y="381"/>
                    </a:lnTo>
                    <a:lnTo>
                      <a:pt x="236" y="381"/>
                    </a:lnTo>
                    <a:lnTo>
                      <a:pt x="237" y="383"/>
                    </a:lnTo>
                    <a:lnTo>
                      <a:pt x="239" y="386"/>
                    </a:lnTo>
                    <a:lnTo>
                      <a:pt x="240" y="387"/>
                    </a:lnTo>
                    <a:lnTo>
                      <a:pt x="244" y="394"/>
                    </a:lnTo>
                    <a:lnTo>
                      <a:pt x="246" y="395"/>
                    </a:lnTo>
                    <a:lnTo>
                      <a:pt x="247" y="398"/>
                    </a:lnTo>
                    <a:lnTo>
                      <a:pt x="250" y="408"/>
                    </a:lnTo>
                    <a:lnTo>
                      <a:pt x="250" y="409"/>
                    </a:lnTo>
                    <a:lnTo>
                      <a:pt x="254" y="409"/>
                    </a:lnTo>
                    <a:lnTo>
                      <a:pt x="261" y="416"/>
                    </a:lnTo>
                    <a:lnTo>
                      <a:pt x="279" y="427"/>
                    </a:lnTo>
                    <a:lnTo>
                      <a:pt x="285" y="427"/>
                    </a:lnTo>
                    <a:lnTo>
                      <a:pt x="287" y="429"/>
                    </a:lnTo>
                    <a:lnTo>
                      <a:pt x="294" y="429"/>
                    </a:lnTo>
                    <a:lnTo>
                      <a:pt x="297" y="427"/>
                    </a:lnTo>
                    <a:lnTo>
                      <a:pt x="313" y="423"/>
                    </a:lnTo>
                    <a:lnTo>
                      <a:pt x="325" y="422"/>
                    </a:lnTo>
                    <a:lnTo>
                      <a:pt x="328" y="422"/>
                    </a:lnTo>
                    <a:lnTo>
                      <a:pt x="330" y="423"/>
                    </a:lnTo>
                    <a:lnTo>
                      <a:pt x="330" y="422"/>
                    </a:lnTo>
                    <a:lnTo>
                      <a:pt x="331" y="422"/>
                    </a:lnTo>
                    <a:lnTo>
                      <a:pt x="331" y="423"/>
                    </a:lnTo>
                    <a:lnTo>
                      <a:pt x="337" y="427"/>
                    </a:lnTo>
                    <a:lnTo>
                      <a:pt x="345" y="441"/>
                    </a:lnTo>
                    <a:lnTo>
                      <a:pt x="353" y="458"/>
                    </a:lnTo>
                    <a:lnTo>
                      <a:pt x="353" y="461"/>
                    </a:lnTo>
                    <a:lnTo>
                      <a:pt x="354" y="462"/>
                    </a:lnTo>
                    <a:lnTo>
                      <a:pt x="354" y="465"/>
                    </a:lnTo>
                    <a:lnTo>
                      <a:pt x="356" y="465"/>
                    </a:lnTo>
                    <a:lnTo>
                      <a:pt x="357" y="467"/>
                    </a:lnTo>
                    <a:lnTo>
                      <a:pt x="359" y="467"/>
                    </a:lnTo>
                    <a:lnTo>
                      <a:pt x="362" y="469"/>
                    </a:lnTo>
                    <a:lnTo>
                      <a:pt x="362" y="475"/>
                    </a:lnTo>
                    <a:lnTo>
                      <a:pt x="360" y="486"/>
                    </a:lnTo>
                    <a:lnTo>
                      <a:pt x="359" y="486"/>
                    </a:lnTo>
                    <a:lnTo>
                      <a:pt x="359" y="489"/>
                    </a:lnTo>
                    <a:lnTo>
                      <a:pt x="360" y="491"/>
                    </a:lnTo>
                    <a:lnTo>
                      <a:pt x="364" y="507"/>
                    </a:lnTo>
                    <a:lnTo>
                      <a:pt x="364" y="518"/>
                    </a:lnTo>
                    <a:lnTo>
                      <a:pt x="363" y="520"/>
                    </a:lnTo>
                    <a:lnTo>
                      <a:pt x="363" y="527"/>
                    </a:lnTo>
                    <a:lnTo>
                      <a:pt x="364" y="529"/>
                    </a:lnTo>
                    <a:lnTo>
                      <a:pt x="364" y="531"/>
                    </a:lnTo>
                    <a:lnTo>
                      <a:pt x="366" y="531"/>
                    </a:lnTo>
                    <a:lnTo>
                      <a:pt x="376" y="524"/>
                    </a:lnTo>
                    <a:lnTo>
                      <a:pt x="383" y="514"/>
                    </a:lnTo>
                    <a:lnTo>
                      <a:pt x="385" y="508"/>
                    </a:lnTo>
                    <a:lnTo>
                      <a:pt x="387" y="503"/>
                    </a:lnTo>
                    <a:lnTo>
                      <a:pt x="387" y="500"/>
                    </a:lnTo>
                    <a:lnTo>
                      <a:pt x="390" y="489"/>
                    </a:lnTo>
                    <a:lnTo>
                      <a:pt x="394" y="482"/>
                    </a:lnTo>
                    <a:lnTo>
                      <a:pt x="397" y="480"/>
                    </a:lnTo>
                    <a:lnTo>
                      <a:pt x="397" y="482"/>
                    </a:lnTo>
                    <a:lnTo>
                      <a:pt x="429" y="486"/>
                    </a:lnTo>
                    <a:lnTo>
                      <a:pt x="448" y="491"/>
                    </a:lnTo>
                    <a:lnTo>
                      <a:pt x="454" y="491"/>
                    </a:lnTo>
                    <a:lnTo>
                      <a:pt x="454" y="489"/>
                    </a:lnTo>
                    <a:lnTo>
                      <a:pt x="457" y="482"/>
                    </a:lnTo>
                    <a:lnTo>
                      <a:pt x="461" y="477"/>
                    </a:lnTo>
                    <a:lnTo>
                      <a:pt x="462" y="477"/>
                    </a:lnTo>
                    <a:lnTo>
                      <a:pt x="486" y="462"/>
                    </a:lnTo>
                    <a:lnTo>
                      <a:pt x="487" y="461"/>
                    </a:lnTo>
                    <a:lnTo>
                      <a:pt x="490" y="460"/>
                    </a:lnTo>
                    <a:lnTo>
                      <a:pt x="491" y="460"/>
                    </a:lnTo>
                    <a:lnTo>
                      <a:pt x="493" y="458"/>
                    </a:lnTo>
                    <a:lnTo>
                      <a:pt x="507" y="467"/>
                    </a:lnTo>
                    <a:lnTo>
                      <a:pt x="508" y="472"/>
                    </a:lnTo>
                    <a:lnTo>
                      <a:pt x="511" y="480"/>
                    </a:lnTo>
                    <a:lnTo>
                      <a:pt x="512" y="482"/>
                    </a:lnTo>
                    <a:lnTo>
                      <a:pt x="515" y="483"/>
                    </a:lnTo>
                    <a:lnTo>
                      <a:pt x="517" y="483"/>
                    </a:lnTo>
                    <a:lnTo>
                      <a:pt x="517" y="499"/>
                    </a:lnTo>
                    <a:lnTo>
                      <a:pt x="515" y="500"/>
                    </a:lnTo>
                    <a:lnTo>
                      <a:pt x="515" y="501"/>
                    </a:lnTo>
                    <a:lnTo>
                      <a:pt x="512" y="517"/>
                    </a:lnTo>
                    <a:lnTo>
                      <a:pt x="514" y="525"/>
                    </a:lnTo>
                    <a:lnTo>
                      <a:pt x="510" y="536"/>
                    </a:lnTo>
                    <a:lnTo>
                      <a:pt x="505" y="543"/>
                    </a:lnTo>
                    <a:lnTo>
                      <a:pt x="503" y="549"/>
                    </a:lnTo>
                    <a:lnTo>
                      <a:pt x="500" y="552"/>
                    </a:lnTo>
                    <a:lnTo>
                      <a:pt x="497" y="566"/>
                    </a:lnTo>
                    <a:lnTo>
                      <a:pt x="490" y="580"/>
                    </a:lnTo>
                    <a:lnTo>
                      <a:pt x="489" y="598"/>
                    </a:lnTo>
                    <a:lnTo>
                      <a:pt x="487" y="603"/>
                    </a:lnTo>
                    <a:lnTo>
                      <a:pt x="486" y="603"/>
                    </a:lnTo>
                    <a:lnTo>
                      <a:pt x="486" y="610"/>
                    </a:lnTo>
                    <a:lnTo>
                      <a:pt x="491" y="617"/>
                    </a:lnTo>
                    <a:lnTo>
                      <a:pt x="494" y="619"/>
                    </a:lnTo>
                    <a:lnTo>
                      <a:pt x="496" y="619"/>
                    </a:lnTo>
                    <a:lnTo>
                      <a:pt x="497" y="617"/>
                    </a:lnTo>
                    <a:lnTo>
                      <a:pt x="498" y="617"/>
                    </a:lnTo>
                    <a:lnTo>
                      <a:pt x="501" y="621"/>
                    </a:lnTo>
                    <a:lnTo>
                      <a:pt x="501" y="624"/>
                    </a:lnTo>
                    <a:lnTo>
                      <a:pt x="500" y="626"/>
                    </a:lnTo>
                    <a:lnTo>
                      <a:pt x="500" y="631"/>
                    </a:lnTo>
                    <a:lnTo>
                      <a:pt x="501" y="638"/>
                    </a:lnTo>
                    <a:lnTo>
                      <a:pt x="501" y="640"/>
                    </a:lnTo>
                    <a:lnTo>
                      <a:pt x="504" y="630"/>
                    </a:lnTo>
                    <a:lnTo>
                      <a:pt x="511" y="627"/>
                    </a:lnTo>
                    <a:lnTo>
                      <a:pt x="519" y="628"/>
                    </a:lnTo>
                    <a:lnTo>
                      <a:pt x="531" y="635"/>
                    </a:lnTo>
                    <a:lnTo>
                      <a:pt x="543" y="631"/>
                    </a:lnTo>
                    <a:lnTo>
                      <a:pt x="551" y="624"/>
                    </a:lnTo>
                    <a:lnTo>
                      <a:pt x="561" y="617"/>
                    </a:lnTo>
                    <a:lnTo>
                      <a:pt x="577" y="609"/>
                    </a:lnTo>
                    <a:lnTo>
                      <a:pt x="585" y="599"/>
                    </a:lnTo>
                    <a:lnTo>
                      <a:pt x="595" y="587"/>
                    </a:lnTo>
                    <a:lnTo>
                      <a:pt x="595" y="584"/>
                    </a:lnTo>
                    <a:lnTo>
                      <a:pt x="599" y="580"/>
                    </a:lnTo>
                    <a:lnTo>
                      <a:pt x="603" y="578"/>
                    </a:lnTo>
                    <a:lnTo>
                      <a:pt x="608" y="581"/>
                    </a:lnTo>
                    <a:lnTo>
                      <a:pt x="615" y="584"/>
                    </a:lnTo>
                    <a:lnTo>
                      <a:pt x="618" y="582"/>
                    </a:lnTo>
                    <a:lnTo>
                      <a:pt x="620" y="582"/>
                    </a:lnTo>
                    <a:lnTo>
                      <a:pt x="618" y="581"/>
                    </a:lnTo>
                    <a:lnTo>
                      <a:pt x="617" y="578"/>
                    </a:lnTo>
                    <a:lnTo>
                      <a:pt x="620" y="573"/>
                    </a:lnTo>
                    <a:lnTo>
                      <a:pt x="621" y="573"/>
                    </a:lnTo>
                    <a:lnTo>
                      <a:pt x="627" y="571"/>
                    </a:lnTo>
                    <a:lnTo>
                      <a:pt x="634" y="571"/>
                    </a:lnTo>
                    <a:lnTo>
                      <a:pt x="635" y="570"/>
                    </a:lnTo>
                    <a:lnTo>
                      <a:pt x="635" y="554"/>
                    </a:lnTo>
                    <a:lnTo>
                      <a:pt x="637" y="550"/>
                    </a:lnTo>
                    <a:lnTo>
                      <a:pt x="637" y="535"/>
                    </a:lnTo>
                    <a:lnTo>
                      <a:pt x="638" y="529"/>
                    </a:lnTo>
                    <a:lnTo>
                      <a:pt x="641" y="527"/>
                    </a:lnTo>
                    <a:lnTo>
                      <a:pt x="641" y="525"/>
                    </a:lnTo>
                    <a:lnTo>
                      <a:pt x="644" y="524"/>
                    </a:lnTo>
                    <a:lnTo>
                      <a:pt x="645" y="522"/>
                    </a:lnTo>
                    <a:lnTo>
                      <a:pt x="647" y="522"/>
                    </a:lnTo>
                    <a:lnTo>
                      <a:pt x="654" y="515"/>
                    </a:lnTo>
                    <a:lnTo>
                      <a:pt x="659" y="511"/>
                    </a:lnTo>
                    <a:lnTo>
                      <a:pt x="662" y="507"/>
                    </a:lnTo>
                    <a:lnTo>
                      <a:pt x="665" y="504"/>
                    </a:lnTo>
                    <a:lnTo>
                      <a:pt x="673" y="491"/>
                    </a:lnTo>
                    <a:lnTo>
                      <a:pt x="673" y="487"/>
                    </a:lnTo>
                    <a:lnTo>
                      <a:pt x="680" y="480"/>
                    </a:lnTo>
                    <a:lnTo>
                      <a:pt x="684" y="472"/>
                    </a:lnTo>
                    <a:lnTo>
                      <a:pt x="684" y="465"/>
                    </a:lnTo>
                    <a:lnTo>
                      <a:pt x="680" y="455"/>
                    </a:lnTo>
                    <a:lnTo>
                      <a:pt x="672" y="448"/>
                    </a:lnTo>
                    <a:lnTo>
                      <a:pt x="666" y="440"/>
                    </a:lnTo>
                    <a:lnTo>
                      <a:pt x="662" y="430"/>
                    </a:lnTo>
                    <a:lnTo>
                      <a:pt x="662" y="427"/>
                    </a:lnTo>
                    <a:lnTo>
                      <a:pt x="663" y="427"/>
                    </a:lnTo>
                    <a:lnTo>
                      <a:pt x="688" y="424"/>
                    </a:lnTo>
                    <a:lnTo>
                      <a:pt x="699" y="426"/>
                    </a:lnTo>
                    <a:lnTo>
                      <a:pt x="709" y="429"/>
                    </a:lnTo>
                    <a:lnTo>
                      <a:pt x="716" y="434"/>
                    </a:lnTo>
                    <a:lnTo>
                      <a:pt x="718" y="434"/>
                    </a:lnTo>
                    <a:lnTo>
                      <a:pt x="722" y="433"/>
                    </a:lnTo>
                    <a:lnTo>
                      <a:pt x="722" y="431"/>
                    </a:lnTo>
                    <a:lnTo>
                      <a:pt x="719" y="427"/>
                    </a:lnTo>
                    <a:lnTo>
                      <a:pt x="718" y="426"/>
                    </a:lnTo>
                    <a:lnTo>
                      <a:pt x="716" y="423"/>
                    </a:lnTo>
                    <a:lnTo>
                      <a:pt x="716" y="422"/>
                    </a:lnTo>
                    <a:lnTo>
                      <a:pt x="718" y="420"/>
                    </a:lnTo>
                    <a:lnTo>
                      <a:pt x="718" y="417"/>
                    </a:lnTo>
                    <a:lnTo>
                      <a:pt x="719" y="415"/>
                    </a:lnTo>
                    <a:lnTo>
                      <a:pt x="721" y="413"/>
                    </a:lnTo>
                    <a:lnTo>
                      <a:pt x="730" y="416"/>
                    </a:lnTo>
                    <a:lnTo>
                      <a:pt x="735" y="420"/>
                    </a:lnTo>
                    <a:lnTo>
                      <a:pt x="736" y="423"/>
                    </a:lnTo>
                    <a:lnTo>
                      <a:pt x="743" y="423"/>
                    </a:lnTo>
                    <a:lnTo>
                      <a:pt x="752" y="422"/>
                    </a:lnTo>
                    <a:lnTo>
                      <a:pt x="758" y="419"/>
                    </a:lnTo>
                    <a:lnTo>
                      <a:pt x="761" y="415"/>
                    </a:lnTo>
                    <a:lnTo>
                      <a:pt x="762" y="409"/>
                    </a:lnTo>
                    <a:lnTo>
                      <a:pt x="767" y="405"/>
                    </a:lnTo>
                    <a:lnTo>
                      <a:pt x="769" y="405"/>
                    </a:lnTo>
                    <a:lnTo>
                      <a:pt x="769" y="408"/>
                    </a:lnTo>
                    <a:lnTo>
                      <a:pt x="785" y="408"/>
                    </a:lnTo>
                    <a:lnTo>
                      <a:pt x="793" y="405"/>
                    </a:lnTo>
                    <a:lnTo>
                      <a:pt x="799" y="405"/>
                    </a:lnTo>
                    <a:lnTo>
                      <a:pt x="802" y="408"/>
                    </a:lnTo>
                    <a:lnTo>
                      <a:pt x="803" y="409"/>
                    </a:lnTo>
                    <a:lnTo>
                      <a:pt x="813" y="416"/>
                    </a:lnTo>
                    <a:lnTo>
                      <a:pt x="827" y="444"/>
                    </a:lnTo>
                    <a:lnTo>
                      <a:pt x="846" y="465"/>
                    </a:lnTo>
                    <a:lnTo>
                      <a:pt x="846" y="467"/>
                    </a:lnTo>
                    <a:lnTo>
                      <a:pt x="849" y="467"/>
                    </a:lnTo>
                    <a:lnTo>
                      <a:pt x="849" y="468"/>
                    </a:lnTo>
                    <a:lnTo>
                      <a:pt x="850" y="467"/>
                    </a:lnTo>
                    <a:lnTo>
                      <a:pt x="850" y="490"/>
                    </a:lnTo>
                    <a:lnTo>
                      <a:pt x="853" y="503"/>
                    </a:lnTo>
                    <a:lnTo>
                      <a:pt x="857" y="511"/>
                    </a:lnTo>
                    <a:lnTo>
                      <a:pt x="866" y="521"/>
                    </a:lnTo>
                    <a:lnTo>
                      <a:pt x="866" y="522"/>
                    </a:lnTo>
                    <a:lnTo>
                      <a:pt x="869" y="522"/>
                    </a:lnTo>
                    <a:lnTo>
                      <a:pt x="874" y="513"/>
                    </a:lnTo>
                    <a:lnTo>
                      <a:pt x="877" y="503"/>
                    </a:lnTo>
                    <a:lnTo>
                      <a:pt x="877" y="499"/>
                    </a:lnTo>
                    <a:lnTo>
                      <a:pt x="879" y="497"/>
                    </a:lnTo>
                    <a:lnTo>
                      <a:pt x="880" y="497"/>
                    </a:lnTo>
                    <a:lnTo>
                      <a:pt x="884" y="496"/>
                    </a:lnTo>
                    <a:lnTo>
                      <a:pt x="887" y="496"/>
                    </a:lnTo>
                    <a:lnTo>
                      <a:pt x="892" y="499"/>
                    </a:lnTo>
                    <a:lnTo>
                      <a:pt x="894" y="500"/>
                    </a:lnTo>
                    <a:lnTo>
                      <a:pt x="895" y="503"/>
                    </a:lnTo>
                    <a:lnTo>
                      <a:pt x="896" y="504"/>
                    </a:lnTo>
                    <a:lnTo>
                      <a:pt x="896" y="507"/>
                    </a:lnTo>
                    <a:lnTo>
                      <a:pt x="899" y="510"/>
                    </a:lnTo>
                    <a:lnTo>
                      <a:pt x="905" y="510"/>
                    </a:lnTo>
                    <a:lnTo>
                      <a:pt x="909" y="508"/>
                    </a:lnTo>
                    <a:lnTo>
                      <a:pt x="913" y="506"/>
                    </a:lnTo>
                    <a:lnTo>
                      <a:pt x="913" y="496"/>
                    </a:lnTo>
                    <a:lnTo>
                      <a:pt x="915" y="487"/>
                    </a:lnTo>
                    <a:lnTo>
                      <a:pt x="923" y="486"/>
                    </a:lnTo>
                    <a:lnTo>
                      <a:pt x="931" y="482"/>
                    </a:lnTo>
                    <a:lnTo>
                      <a:pt x="944" y="489"/>
                    </a:lnTo>
                    <a:lnTo>
                      <a:pt x="956" y="489"/>
                    </a:lnTo>
                    <a:lnTo>
                      <a:pt x="955" y="487"/>
                    </a:lnTo>
                    <a:lnTo>
                      <a:pt x="961" y="468"/>
                    </a:lnTo>
                    <a:lnTo>
                      <a:pt x="966" y="468"/>
                    </a:lnTo>
                    <a:lnTo>
                      <a:pt x="976" y="460"/>
                    </a:lnTo>
                    <a:lnTo>
                      <a:pt x="980" y="459"/>
                    </a:lnTo>
                    <a:lnTo>
                      <a:pt x="984" y="458"/>
                    </a:lnTo>
                    <a:lnTo>
                      <a:pt x="989" y="460"/>
                    </a:lnTo>
                    <a:lnTo>
                      <a:pt x="992" y="460"/>
                    </a:lnTo>
                    <a:lnTo>
                      <a:pt x="993" y="461"/>
                    </a:lnTo>
                    <a:lnTo>
                      <a:pt x="993" y="467"/>
                    </a:lnTo>
                    <a:lnTo>
                      <a:pt x="994" y="468"/>
                    </a:lnTo>
                    <a:lnTo>
                      <a:pt x="994" y="469"/>
                    </a:lnTo>
                    <a:lnTo>
                      <a:pt x="996" y="471"/>
                    </a:lnTo>
                    <a:lnTo>
                      <a:pt x="999" y="472"/>
                    </a:lnTo>
                    <a:lnTo>
                      <a:pt x="1001" y="472"/>
                    </a:lnTo>
                    <a:lnTo>
                      <a:pt x="1004" y="471"/>
                    </a:lnTo>
                    <a:lnTo>
                      <a:pt x="1008" y="471"/>
                    </a:lnTo>
                    <a:lnTo>
                      <a:pt x="1011" y="472"/>
                    </a:lnTo>
                    <a:lnTo>
                      <a:pt x="1019" y="472"/>
                    </a:lnTo>
                    <a:lnTo>
                      <a:pt x="1019" y="465"/>
                    </a:lnTo>
                    <a:lnTo>
                      <a:pt x="1010" y="461"/>
                    </a:lnTo>
                    <a:lnTo>
                      <a:pt x="1004" y="457"/>
                    </a:lnTo>
                    <a:lnTo>
                      <a:pt x="1004" y="447"/>
                    </a:lnTo>
                    <a:lnTo>
                      <a:pt x="1010" y="443"/>
                    </a:lnTo>
                    <a:lnTo>
                      <a:pt x="1013" y="441"/>
                    </a:lnTo>
                    <a:lnTo>
                      <a:pt x="1014" y="440"/>
                    </a:lnTo>
                    <a:lnTo>
                      <a:pt x="1018" y="440"/>
                    </a:lnTo>
                    <a:lnTo>
                      <a:pt x="1023" y="441"/>
                    </a:lnTo>
                    <a:lnTo>
                      <a:pt x="1029" y="439"/>
                    </a:lnTo>
                    <a:lnTo>
                      <a:pt x="1030" y="437"/>
                    </a:lnTo>
                    <a:lnTo>
                      <a:pt x="1032" y="430"/>
                    </a:lnTo>
                    <a:lnTo>
                      <a:pt x="1035" y="427"/>
                    </a:lnTo>
                    <a:lnTo>
                      <a:pt x="1035" y="426"/>
                    </a:lnTo>
                    <a:lnTo>
                      <a:pt x="1043" y="373"/>
                    </a:lnTo>
                    <a:lnTo>
                      <a:pt x="1036" y="356"/>
                    </a:lnTo>
                    <a:lnTo>
                      <a:pt x="1035" y="356"/>
                    </a:lnTo>
                    <a:lnTo>
                      <a:pt x="1035" y="353"/>
                    </a:lnTo>
                    <a:lnTo>
                      <a:pt x="1033" y="352"/>
                    </a:lnTo>
                    <a:lnTo>
                      <a:pt x="1030" y="350"/>
                    </a:lnTo>
                    <a:lnTo>
                      <a:pt x="1029" y="350"/>
                    </a:lnTo>
                    <a:lnTo>
                      <a:pt x="1026" y="352"/>
                    </a:lnTo>
                    <a:lnTo>
                      <a:pt x="1014" y="362"/>
                    </a:lnTo>
                    <a:lnTo>
                      <a:pt x="1010" y="364"/>
                    </a:lnTo>
                    <a:lnTo>
                      <a:pt x="1008" y="363"/>
                    </a:lnTo>
                    <a:lnTo>
                      <a:pt x="1008" y="362"/>
                    </a:lnTo>
                    <a:lnTo>
                      <a:pt x="1006" y="357"/>
                    </a:lnTo>
                    <a:lnTo>
                      <a:pt x="1003" y="355"/>
                    </a:lnTo>
                    <a:lnTo>
                      <a:pt x="1001" y="355"/>
                    </a:lnTo>
                    <a:lnTo>
                      <a:pt x="984" y="349"/>
                    </a:lnTo>
                    <a:lnTo>
                      <a:pt x="976" y="348"/>
                    </a:lnTo>
                    <a:lnTo>
                      <a:pt x="954" y="337"/>
                    </a:lnTo>
                    <a:lnTo>
                      <a:pt x="949" y="334"/>
                    </a:lnTo>
                    <a:lnTo>
                      <a:pt x="946" y="333"/>
                    </a:lnTo>
                    <a:lnTo>
                      <a:pt x="944" y="331"/>
                    </a:lnTo>
                    <a:lnTo>
                      <a:pt x="933" y="326"/>
                    </a:lnTo>
                    <a:lnTo>
                      <a:pt x="919" y="330"/>
                    </a:lnTo>
                    <a:lnTo>
                      <a:pt x="916" y="319"/>
                    </a:lnTo>
                    <a:lnTo>
                      <a:pt x="922" y="304"/>
                    </a:lnTo>
                    <a:lnTo>
                      <a:pt x="919" y="295"/>
                    </a:lnTo>
                    <a:lnTo>
                      <a:pt x="919" y="293"/>
                    </a:lnTo>
                    <a:lnTo>
                      <a:pt x="912" y="278"/>
                    </a:lnTo>
                    <a:lnTo>
                      <a:pt x="910" y="276"/>
                    </a:lnTo>
                    <a:lnTo>
                      <a:pt x="909" y="276"/>
                    </a:lnTo>
                    <a:lnTo>
                      <a:pt x="903" y="282"/>
                    </a:lnTo>
                    <a:lnTo>
                      <a:pt x="898" y="285"/>
                    </a:lnTo>
                    <a:lnTo>
                      <a:pt x="895" y="285"/>
                    </a:lnTo>
                    <a:lnTo>
                      <a:pt x="884" y="266"/>
                    </a:lnTo>
                    <a:lnTo>
                      <a:pt x="876" y="257"/>
                    </a:lnTo>
                    <a:lnTo>
                      <a:pt x="864" y="249"/>
                    </a:lnTo>
                    <a:lnTo>
                      <a:pt x="862" y="244"/>
                    </a:lnTo>
                    <a:lnTo>
                      <a:pt x="860" y="239"/>
                    </a:lnTo>
                    <a:lnTo>
                      <a:pt x="860" y="237"/>
                    </a:lnTo>
                    <a:lnTo>
                      <a:pt x="859" y="235"/>
                    </a:lnTo>
                    <a:lnTo>
                      <a:pt x="859" y="233"/>
                    </a:lnTo>
                    <a:lnTo>
                      <a:pt x="860" y="223"/>
                    </a:lnTo>
                    <a:lnTo>
                      <a:pt x="862" y="218"/>
                    </a:lnTo>
                    <a:lnTo>
                      <a:pt x="866" y="209"/>
                    </a:lnTo>
                    <a:lnTo>
                      <a:pt x="864" y="209"/>
                    </a:lnTo>
                    <a:lnTo>
                      <a:pt x="856" y="204"/>
                    </a:lnTo>
                    <a:lnTo>
                      <a:pt x="849" y="194"/>
                    </a:lnTo>
                    <a:lnTo>
                      <a:pt x="846" y="184"/>
                    </a:lnTo>
                    <a:lnTo>
                      <a:pt x="838" y="169"/>
                    </a:lnTo>
                    <a:lnTo>
                      <a:pt x="835" y="152"/>
                    </a:lnTo>
                    <a:lnTo>
                      <a:pt x="834" y="154"/>
                    </a:lnTo>
                    <a:lnTo>
                      <a:pt x="818" y="161"/>
                    </a:lnTo>
                    <a:lnTo>
                      <a:pt x="793" y="161"/>
                    </a:lnTo>
                    <a:lnTo>
                      <a:pt x="792" y="162"/>
                    </a:lnTo>
                    <a:lnTo>
                      <a:pt x="792" y="163"/>
                    </a:lnTo>
                    <a:lnTo>
                      <a:pt x="790" y="163"/>
                    </a:lnTo>
                    <a:lnTo>
                      <a:pt x="790" y="162"/>
                    </a:lnTo>
                    <a:lnTo>
                      <a:pt x="789" y="158"/>
                    </a:lnTo>
                    <a:lnTo>
                      <a:pt x="789" y="156"/>
                    </a:lnTo>
                    <a:lnTo>
                      <a:pt x="774" y="142"/>
                    </a:lnTo>
                    <a:lnTo>
                      <a:pt x="772" y="138"/>
                    </a:lnTo>
                    <a:lnTo>
                      <a:pt x="772" y="136"/>
                    </a:lnTo>
                    <a:lnTo>
                      <a:pt x="771" y="134"/>
                    </a:lnTo>
                    <a:lnTo>
                      <a:pt x="771" y="133"/>
                    </a:lnTo>
                    <a:lnTo>
                      <a:pt x="775" y="122"/>
                    </a:lnTo>
                    <a:lnTo>
                      <a:pt x="774" y="94"/>
                    </a:lnTo>
                    <a:lnTo>
                      <a:pt x="772" y="91"/>
                    </a:lnTo>
                    <a:lnTo>
                      <a:pt x="772" y="89"/>
                    </a:lnTo>
                    <a:lnTo>
                      <a:pt x="767" y="86"/>
                    </a:lnTo>
                    <a:lnTo>
                      <a:pt x="755" y="86"/>
                    </a:lnTo>
                    <a:lnTo>
                      <a:pt x="744" y="84"/>
                    </a:lnTo>
                    <a:lnTo>
                      <a:pt x="743" y="81"/>
                    </a:lnTo>
                    <a:lnTo>
                      <a:pt x="740" y="81"/>
                    </a:lnTo>
                    <a:lnTo>
                      <a:pt x="735" y="82"/>
                    </a:lnTo>
                    <a:lnTo>
                      <a:pt x="729" y="85"/>
                    </a:lnTo>
                    <a:lnTo>
                      <a:pt x="728" y="85"/>
                    </a:lnTo>
                    <a:lnTo>
                      <a:pt x="726" y="86"/>
                    </a:lnTo>
                    <a:lnTo>
                      <a:pt x="725" y="86"/>
                    </a:lnTo>
                    <a:lnTo>
                      <a:pt x="716" y="103"/>
                    </a:lnTo>
                    <a:lnTo>
                      <a:pt x="694" y="115"/>
                    </a:lnTo>
                    <a:lnTo>
                      <a:pt x="688" y="120"/>
                    </a:lnTo>
                    <a:lnTo>
                      <a:pt x="676" y="155"/>
                    </a:lnTo>
                    <a:lnTo>
                      <a:pt x="676" y="156"/>
                    </a:lnTo>
                    <a:lnTo>
                      <a:pt x="672" y="161"/>
                    </a:lnTo>
                    <a:lnTo>
                      <a:pt x="665" y="161"/>
                    </a:lnTo>
                    <a:lnTo>
                      <a:pt x="662" y="159"/>
                    </a:lnTo>
                    <a:lnTo>
                      <a:pt x="661" y="159"/>
                    </a:lnTo>
                    <a:lnTo>
                      <a:pt x="649" y="155"/>
                    </a:lnTo>
                    <a:lnTo>
                      <a:pt x="644" y="148"/>
                    </a:lnTo>
                    <a:lnTo>
                      <a:pt x="644" y="147"/>
                    </a:lnTo>
                    <a:lnTo>
                      <a:pt x="638" y="147"/>
                    </a:lnTo>
                    <a:lnTo>
                      <a:pt x="638" y="145"/>
                    </a:lnTo>
                    <a:lnTo>
                      <a:pt x="641" y="138"/>
                    </a:lnTo>
                    <a:lnTo>
                      <a:pt x="641" y="137"/>
                    </a:lnTo>
                    <a:lnTo>
                      <a:pt x="620" y="124"/>
                    </a:lnTo>
                    <a:lnTo>
                      <a:pt x="620" y="123"/>
                    </a:lnTo>
                    <a:lnTo>
                      <a:pt x="615" y="123"/>
                    </a:lnTo>
                    <a:lnTo>
                      <a:pt x="612" y="122"/>
                    </a:lnTo>
                    <a:lnTo>
                      <a:pt x="606" y="122"/>
                    </a:lnTo>
                    <a:lnTo>
                      <a:pt x="587" y="119"/>
                    </a:lnTo>
                    <a:lnTo>
                      <a:pt x="581" y="119"/>
                    </a:lnTo>
                    <a:lnTo>
                      <a:pt x="582" y="120"/>
                    </a:lnTo>
                    <a:lnTo>
                      <a:pt x="584" y="124"/>
                    </a:lnTo>
                    <a:lnTo>
                      <a:pt x="570" y="129"/>
                    </a:lnTo>
                    <a:lnTo>
                      <a:pt x="556" y="129"/>
                    </a:lnTo>
                    <a:lnTo>
                      <a:pt x="554" y="130"/>
                    </a:lnTo>
                    <a:lnTo>
                      <a:pt x="549" y="133"/>
                    </a:lnTo>
                    <a:lnTo>
                      <a:pt x="548" y="134"/>
                    </a:lnTo>
                    <a:lnTo>
                      <a:pt x="546" y="137"/>
                    </a:lnTo>
                    <a:lnTo>
                      <a:pt x="546" y="142"/>
                    </a:lnTo>
                    <a:lnTo>
                      <a:pt x="545" y="144"/>
                    </a:lnTo>
                    <a:lnTo>
                      <a:pt x="539" y="142"/>
                    </a:lnTo>
                    <a:lnTo>
                      <a:pt x="528" y="134"/>
                    </a:lnTo>
                    <a:lnTo>
                      <a:pt x="518" y="131"/>
                    </a:lnTo>
                    <a:lnTo>
                      <a:pt x="508" y="138"/>
                    </a:lnTo>
                    <a:lnTo>
                      <a:pt x="476" y="138"/>
                    </a:lnTo>
                    <a:lnTo>
                      <a:pt x="457" y="127"/>
                    </a:lnTo>
                    <a:lnTo>
                      <a:pt x="455" y="126"/>
                    </a:lnTo>
                    <a:lnTo>
                      <a:pt x="455" y="127"/>
                    </a:lnTo>
                    <a:lnTo>
                      <a:pt x="454" y="127"/>
                    </a:lnTo>
                    <a:lnTo>
                      <a:pt x="454" y="129"/>
                    </a:lnTo>
                    <a:lnTo>
                      <a:pt x="452" y="129"/>
                    </a:lnTo>
                    <a:lnTo>
                      <a:pt x="441" y="137"/>
                    </a:lnTo>
                    <a:lnTo>
                      <a:pt x="440" y="137"/>
                    </a:lnTo>
                    <a:lnTo>
                      <a:pt x="427" y="123"/>
                    </a:lnTo>
                    <a:lnTo>
                      <a:pt x="395" y="122"/>
                    </a:lnTo>
                    <a:lnTo>
                      <a:pt x="387" y="130"/>
                    </a:lnTo>
                    <a:lnTo>
                      <a:pt x="387" y="131"/>
                    </a:lnTo>
                    <a:lnTo>
                      <a:pt x="390" y="131"/>
                    </a:lnTo>
                    <a:lnTo>
                      <a:pt x="391" y="133"/>
                    </a:lnTo>
                    <a:lnTo>
                      <a:pt x="391" y="137"/>
                    </a:lnTo>
                    <a:lnTo>
                      <a:pt x="388" y="145"/>
                    </a:lnTo>
                    <a:lnTo>
                      <a:pt x="388" y="147"/>
                    </a:lnTo>
                    <a:lnTo>
                      <a:pt x="387" y="148"/>
                    </a:lnTo>
                    <a:lnTo>
                      <a:pt x="381" y="152"/>
                    </a:lnTo>
                    <a:lnTo>
                      <a:pt x="380" y="151"/>
                    </a:lnTo>
                    <a:lnTo>
                      <a:pt x="378" y="151"/>
                    </a:lnTo>
                    <a:lnTo>
                      <a:pt x="377" y="148"/>
                    </a:lnTo>
                    <a:lnTo>
                      <a:pt x="377" y="147"/>
                    </a:lnTo>
                    <a:lnTo>
                      <a:pt x="376" y="148"/>
                    </a:lnTo>
                    <a:lnTo>
                      <a:pt x="371" y="149"/>
                    </a:lnTo>
                    <a:lnTo>
                      <a:pt x="371" y="151"/>
                    </a:lnTo>
                    <a:lnTo>
                      <a:pt x="370" y="155"/>
                    </a:lnTo>
                    <a:lnTo>
                      <a:pt x="371" y="158"/>
                    </a:lnTo>
                    <a:lnTo>
                      <a:pt x="373" y="159"/>
                    </a:lnTo>
                    <a:lnTo>
                      <a:pt x="381" y="163"/>
                    </a:lnTo>
                    <a:lnTo>
                      <a:pt x="392" y="175"/>
                    </a:lnTo>
                    <a:lnTo>
                      <a:pt x="392" y="176"/>
                    </a:lnTo>
                    <a:lnTo>
                      <a:pt x="394" y="179"/>
                    </a:lnTo>
                    <a:lnTo>
                      <a:pt x="385" y="187"/>
                    </a:lnTo>
                    <a:lnTo>
                      <a:pt x="384" y="187"/>
                    </a:lnTo>
                    <a:lnTo>
                      <a:pt x="377" y="191"/>
                    </a:lnTo>
                    <a:lnTo>
                      <a:pt x="376" y="193"/>
                    </a:lnTo>
                    <a:lnTo>
                      <a:pt x="374" y="196"/>
                    </a:lnTo>
                    <a:lnTo>
                      <a:pt x="374" y="197"/>
                    </a:lnTo>
                    <a:lnTo>
                      <a:pt x="373" y="197"/>
                    </a:lnTo>
                    <a:lnTo>
                      <a:pt x="370" y="196"/>
                    </a:lnTo>
                    <a:lnTo>
                      <a:pt x="370" y="194"/>
                    </a:lnTo>
                    <a:lnTo>
                      <a:pt x="363" y="183"/>
                    </a:lnTo>
                    <a:lnTo>
                      <a:pt x="363" y="180"/>
                    </a:lnTo>
                    <a:lnTo>
                      <a:pt x="359" y="170"/>
                    </a:lnTo>
                    <a:lnTo>
                      <a:pt x="359" y="166"/>
                    </a:lnTo>
                    <a:lnTo>
                      <a:pt x="352" y="155"/>
                    </a:lnTo>
                    <a:lnTo>
                      <a:pt x="349" y="154"/>
                    </a:lnTo>
                    <a:lnTo>
                      <a:pt x="342" y="154"/>
                    </a:lnTo>
                    <a:lnTo>
                      <a:pt x="339" y="155"/>
                    </a:lnTo>
                    <a:lnTo>
                      <a:pt x="334" y="161"/>
                    </a:lnTo>
                    <a:lnTo>
                      <a:pt x="334" y="162"/>
                    </a:lnTo>
                    <a:lnTo>
                      <a:pt x="330" y="161"/>
                    </a:lnTo>
                    <a:lnTo>
                      <a:pt x="328" y="158"/>
                    </a:lnTo>
                    <a:lnTo>
                      <a:pt x="327" y="152"/>
                    </a:lnTo>
                    <a:lnTo>
                      <a:pt x="327" y="149"/>
                    </a:lnTo>
                    <a:lnTo>
                      <a:pt x="330" y="141"/>
                    </a:lnTo>
                    <a:lnTo>
                      <a:pt x="332" y="122"/>
                    </a:lnTo>
                    <a:lnTo>
                      <a:pt x="332" y="115"/>
                    </a:lnTo>
                    <a:lnTo>
                      <a:pt x="331" y="112"/>
                    </a:lnTo>
                    <a:lnTo>
                      <a:pt x="328" y="110"/>
                    </a:lnTo>
                    <a:lnTo>
                      <a:pt x="328" y="112"/>
                    </a:lnTo>
                    <a:lnTo>
                      <a:pt x="325" y="110"/>
                    </a:lnTo>
                    <a:lnTo>
                      <a:pt x="324" y="109"/>
                    </a:lnTo>
                    <a:lnTo>
                      <a:pt x="321" y="103"/>
                    </a:lnTo>
                    <a:lnTo>
                      <a:pt x="321" y="102"/>
                    </a:lnTo>
                    <a:lnTo>
                      <a:pt x="318" y="98"/>
                    </a:lnTo>
                    <a:lnTo>
                      <a:pt x="314" y="98"/>
                    </a:lnTo>
                    <a:lnTo>
                      <a:pt x="309" y="101"/>
                    </a:lnTo>
                    <a:lnTo>
                      <a:pt x="294" y="101"/>
                    </a:lnTo>
                    <a:lnTo>
                      <a:pt x="294" y="99"/>
                    </a:lnTo>
                    <a:lnTo>
                      <a:pt x="293" y="98"/>
                    </a:lnTo>
                    <a:lnTo>
                      <a:pt x="293" y="88"/>
                    </a:lnTo>
                    <a:lnTo>
                      <a:pt x="297" y="84"/>
                    </a:lnTo>
                    <a:lnTo>
                      <a:pt x="303" y="81"/>
                    </a:lnTo>
                    <a:lnTo>
                      <a:pt x="303" y="79"/>
                    </a:lnTo>
                    <a:lnTo>
                      <a:pt x="302" y="75"/>
                    </a:lnTo>
                    <a:lnTo>
                      <a:pt x="302" y="7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31" name="Freeform 661">
                <a:extLst>
                  <a:ext uri="{FF2B5EF4-FFF2-40B4-BE49-F238E27FC236}">
                    <a16:creationId xmlns:a16="http://schemas.microsoft.com/office/drawing/2014/main" id="{53018133-7816-C53A-D3E2-F7D111A840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5" y="1149"/>
                <a:ext cx="147" cy="124"/>
              </a:xfrm>
              <a:custGeom>
                <a:avLst/>
                <a:gdLst>
                  <a:gd name="T0" fmla="*/ 546 w 589"/>
                  <a:gd name="T1" fmla="*/ 11 h 495"/>
                  <a:gd name="T2" fmla="*/ 485 w 589"/>
                  <a:gd name="T3" fmla="*/ 8 h 495"/>
                  <a:gd name="T4" fmla="*/ 479 w 589"/>
                  <a:gd name="T5" fmla="*/ 27 h 495"/>
                  <a:gd name="T6" fmla="*/ 502 w 589"/>
                  <a:gd name="T7" fmla="*/ 23 h 495"/>
                  <a:gd name="T8" fmla="*/ 481 w 589"/>
                  <a:gd name="T9" fmla="*/ 106 h 495"/>
                  <a:gd name="T10" fmla="*/ 443 w 589"/>
                  <a:gd name="T11" fmla="*/ 98 h 495"/>
                  <a:gd name="T12" fmla="*/ 425 w 589"/>
                  <a:gd name="T13" fmla="*/ 63 h 495"/>
                  <a:gd name="T14" fmla="*/ 377 w 589"/>
                  <a:gd name="T15" fmla="*/ 57 h 495"/>
                  <a:gd name="T16" fmla="*/ 328 w 589"/>
                  <a:gd name="T17" fmla="*/ 53 h 495"/>
                  <a:gd name="T18" fmla="*/ 305 w 589"/>
                  <a:gd name="T19" fmla="*/ 61 h 495"/>
                  <a:gd name="T20" fmla="*/ 249 w 589"/>
                  <a:gd name="T21" fmla="*/ 76 h 495"/>
                  <a:gd name="T22" fmla="*/ 229 w 589"/>
                  <a:gd name="T23" fmla="*/ 99 h 495"/>
                  <a:gd name="T24" fmla="*/ 263 w 589"/>
                  <a:gd name="T25" fmla="*/ 119 h 495"/>
                  <a:gd name="T26" fmla="*/ 239 w 589"/>
                  <a:gd name="T27" fmla="*/ 140 h 495"/>
                  <a:gd name="T28" fmla="*/ 190 w 589"/>
                  <a:gd name="T29" fmla="*/ 124 h 495"/>
                  <a:gd name="T30" fmla="*/ 167 w 589"/>
                  <a:gd name="T31" fmla="*/ 119 h 495"/>
                  <a:gd name="T32" fmla="*/ 141 w 589"/>
                  <a:gd name="T33" fmla="*/ 110 h 495"/>
                  <a:gd name="T34" fmla="*/ 112 w 589"/>
                  <a:gd name="T35" fmla="*/ 98 h 495"/>
                  <a:gd name="T36" fmla="*/ 43 w 589"/>
                  <a:gd name="T37" fmla="*/ 98 h 495"/>
                  <a:gd name="T38" fmla="*/ 24 w 589"/>
                  <a:gd name="T39" fmla="*/ 119 h 495"/>
                  <a:gd name="T40" fmla="*/ 2 w 589"/>
                  <a:gd name="T41" fmla="*/ 154 h 495"/>
                  <a:gd name="T42" fmla="*/ 6 w 589"/>
                  <a:gd name="T43" fmla="*/ 205 h 495"/>
                  <a:gd name="T44" fmla="*/ 77 w 589"/>
                  <a:gd name="T45" fmla="*/ 204 h 495"/>
                  <a:gd name="T46" fmla="*/ 73 w 589"/>
                  <a:gd name="T47" fmla="*/ 221 h 495"/>
                  <a:gd name="T48" fmla="*/ 53 w 589"/>
                  <a:gd name="T49" fmla="*/ 247 h 495"/>
                  <a:gd name="T50" fmla="*/ 25 w 589"/>
                  <a:gd name="T51" fmla="*/ 265 h 495"/>
                  <a:gd name="T52" fmla="*/ 20 w 589"/>
                  <a:gd name="T53" fmla="*/ 318 h 495"/>
                  <a:gd name="T54" fmla="*/ 20 w 589"/>
                  <a:gd name="T55" fmla="*/ 375 h 495"/>
                  <a:gd name="T56" fmla="*/ 60 w 589"/>
                  <a:gd name="T57" fmla="*/ 408 h 495"/>
                  <a:gd name="T58" fmla="*/ 67 w 589"/>
                  <a:gd name="T59" fmla="*/ 395 h 495"/>
                  <a:gd name="T60" fmla="*/ 85 w 589"/>
                  <a:gd name="T61" fmla="*/ 423 h 495"/>
                  <a:gd name="T62" fmla="*/ 73 w 589"/>
                  <a:gd name="T63" fmla="*/ 452 h 495"/>
                  <a:gd name="T64" fmla="*/ 94 w 589"/>
                  <a:gd name="T65" fmla="*/ 469 h 495"/>
                  <a:gd name="T66" fmla="*/ 154 w 589"/>
                  <a:gd name="T67" fmla="*/ 439 h 495"/>
                  <a:gd name="T68" fmla="*/ 201 w 589"/>
                  <a:gd name="T69" fmla="*/ 451 h 495"/>
                  <a:gd name="T70" fmla="*/ 229 w 589"/>
                  <a:gd name="T71" fmla="*/ 462 h 495"/>
                  <a:gd name="T72" fmla="*/ 254 w 589"/>
                  <a:gd name="T73" fmla="*/ 489 h 495"/>
                  <a:gd name="T74" fmla="*/ 275 w 589"/>
                  <a:gd name="T75" fmla="*/ 483 h 495"/>
                  <a:gd name="T76" fmla="*/ 318 w 589"/>
                  <a:gd name="T77" fmla="*/ 481 h 495"/>
                  <a:gd name="T78" fmla="*/ 335 w 589"/>
                  <a:gd name="T79" fmla="*/ 476 h 495"/>
                  <a:gd name="T80" fmla="*/ 381 w 589"/>
                  <a:gd name="T81" fmla="*/ 465 h 495"/>
                  <a:gd name="T82" fmla="*/ 401 w 589"/>
                  <a:gd name="T83" fmla="*/ 459 h 495"/>
                  <a:gd name="T84" fmla="*/ 428 w 589"/>
                  <a:gd name="T85" fmla="*/ 464 h 495"/>
                  <a:gd name="T86" fmla="*/ 433 w 589"/>
                  <a:gd name="T87" fmla="*/ 430 h 495"/>
                  <a:gd name="T88" fmla="*/ 464 w 589"/>
                  <a:gd name="T89" fmla="*/ 390 h 495"/>
                  <a:gd name="T90" fmla="*/ 486 w 589"/>
                  <a:gd name="T91" fmla="*/ 397 h 495"/>
                  <a:gd name="T92" fmla="*/ 499 w 589"/>
                  <a:gd name="T93" fmla="*/ 390 h 495"/>
                  <a:gd name="T94" fmla="*/ 517 w 589"/>
                  <a:gd name="T95" fmla="*/ 377 h 495"/>
                  <a:gd name="T96" fmla="*/ 538 w 589"/>
                  <a:gd name="T97" fmla="*/ 328 h 495"/>
                  <a:gd name="T98" fmla="*/ 522 w 589"/>
                  <a:gd name="T99" fmla="*/ 316 h 495"/>
                  <a:gd name="T100" fmla="*/ 505 w 589"/>
                  <a:gd name="T101" fmla="*/ 300 h 495"/>
                  <a:gd name="T102" fmla="*/ 505 w 589"/>
                  <a:gd name="T103" fmla="*/ 281 h 495"/>
                  <a:gd name="T104" fmla="*/ 490 w 589"/>
                  <a:gd name="T105" fmla="*/ 226 h 495"/>
                  <a:gd name="T106" fmla="*/ 525 w 589"/>
                  <a:gd name="T107" fmla="*/ 207 h 495"/>
                  <a:gd name="T108" fmla="*/ 521 w 589"/>
                  <a:gd name="T109" fmla="*/ 164 h 495"/>
                  <a:gd name="T110" fmla="*/ 563 w 589"/>
                  <a:gd name="T111" fmla="*/ 123 h 495"/>
                  <a:gd name="T112" fmla="*/ 569 w 589"/>
                  <a:gd name="T113" fmla="*/ 102 h 495"/>
                  <a:gd name="T114" fmla="*/ 563 w 589"/>
                  <a:gd name="T115" fmla="*/ 87 h 495"/>
                  <a:gd name="T116" fmla="*/ 572 w 589"/>
                  <a:gd name="T117" fmla="*/ 49 h 495"/>
                  <a:gd name="T118" fmla="*/ 587 w 589"/>
                  <a:gd name="T119" fmla="*/ 11 h 4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89" h="495">
                    <a:moveTo>
                      <a:pt x="587" y="11"/>
                    </a:moveTo>
                    <a:lnTo>
                      <a:pt x="587" y="10"/>
                    </a:lnTo>
                    <a:lnTo>
                      <a:pt x="580" y="3"/>
                    </a:lnTo>
                    <a:lnTo>
                      <a:pt x="573" y="6"/>
                    </a:lnTo>
                    <a:lnTo>
                      <a:pt x="550" y="6"/>
                    </a:lnTo>
                    <a:lnTo>
                      <a:pt x="546" y="10"/>
                    </a:lnTo>
                    <a:lnTo>
                      <a:pt x="546" y="11"/>
                    </a:lnTo>
                    <a:lnTo>
                      <a:pt x="542" y="15"/>
                    </a:lnTo>
                    <a:lnTo>
                      <a:pt x="538" y="15"/>
                    </a:lnTo>
                    <a:lnTo>
                      <a:pt x="531" y="6"/>
                    </a:lnTo>
                    <a:lnTo>
                      <a:pt x="524" y="0"/>
                    </a:lnTo>
                    <a:lnTo>
                      <a:pt x="517" y="6"/>
                    </a:lnTo>
                    <a:lnTo>
                      <a:pt x="485" y="7"/>
                    </a:lnTo>
                    <a:lnTo>
                      <a:pt x="485" y="8"/>
                    </a:lnTo>
                    <a:lnTo>
                      <a:pt x="481" y="8"/>
                    </a:lnTo>
                    <a:lnTo>
                      <a:pt x="481" y="10"/>
                    </a:lnTo>
                    <a:lnTo>
                      <a:pt x="482" y="15"/>
                    </a:lnTo>
                    <a:lnTo>
                      <a:pt x="479" y="21"/>
                    </a:lnTo>
                    <a:lnTo>
                      <a:pt x="478" y="23"/>
                    </a:lnTo>
                    <a:lnTo>
                      <a:pt x="478" y="25"/>
                    </a:lnTo>
                    <a:lnTo>
                      <a:pt x="479" y="27"/>
                    </a:lnTo>
                    <a:lnTo>
                      <a:pt x="479" y="28"/>
                    </a:lnTo>
                    <a:lnTo>
                      <a:pt x="485" y="25"/>
                    </a:lnTo>
                    <a:lnTo>
                      <a:pt x="485" y="24"/>
                    </a:lnTo>
                    <a:lnTo>
                      <a:pt x="493" y="15"/>
                    </a:lnTo>
                    <a:lnTo>
                      <a:pt x="496" y="15"/>
                    </a:lnTo>
                    <a:lnTo>
                      <a:pt x="500" y="21"/>
                    </a:lnTo>
                    <a:lnTo>
                      <a:pt x="502" y="23"/>
                    </a:lnTo>
                    <a:lnTo>
                      <a:pt x="502" y="24"/>
                    </a:lnTo>
                    <a:lnTo>
                      <a:pt x="503" y="24"/>
                    </a:lnTo>
                    <a:lnTo>
                      <a:pt x="503" y="38"/>
                    </a:lnTo>
                    <a:lnTo>
                      <a:pt x="502" y="46"/>
                    </a:lnTo>
                    <a:lnTo>
                      <a:pt x="489" y="61"/>
                    </a:lnTo>
                    <a:lnTo>
                      <a:pt x="482" y="94"/>
                    </a:lnTo>
                    <a:lnTo>
                      <a:pt x="481" y="106"/>
                    </a:lnTo>
                    <a:lnTo>
                      <a:pt x="482" y="116"/>
                    </a:lnTo>
                    <a:lnTo>
                      <a:pt x="482" y="117"/>
                    </a:lnTo>
                    <a:lnTo>
                      <a:pt x="475" y="117"/>
                    </a:lnTo>
                    <a:lnTo>
                      <a:pt x="455" y="110"/>
                    </a:lnTo>
                    <a:lnTo>
                      <a:pt x="454" y="108"/>
                    </a:lnTo>
                    <a:lnTo>
                      <a:pt x="451" y="106"/>
                    </a:lnTo>
                    <a:lnTo>
                      <a:pt x="443" y="98"/>
                    </a:lnTo>
                    <a:lnTo>
                      <a:pt x="433" y="94"/>
                    </a:lnTo>
                    <a:lnTo>
                      <a:pt x="432" y="94"/>
                    </a:lnTo>
                    <a:lnTo>
                      <a:pt x="430" y="85"/>
                    </a:lnTo>
                    <a:lnTo>
                      <a:pt x="423" y="76"/>
                    </a:lnTo>
                    <a:lnTo>
                      <a:pt x="423" y="73"/>
                    </a:lnTo>
                    <a:lnTo>
                      <a:pt x="426" y="64"/>
                    </a:lnTo>
                    <a:lnTo>
                      <a:pt x="425" y="63"/>
                    </a:lnTo>
                    <a:lnTo>
                      <a:pt x="418" y="61"/>
                    </a:lnTo>
                    <a:lnTo>
                      <a:pt x="408" y="61"/>
                    </a:lnTo>
                    <a:lnTo>
                      <a:pt x="393" y="66"/>
                    </a:lnTo>
                    <a:lnTo>
                      <a:pt x="390" y="64"/>
                    </a:lnTo>
                    <a:lnTo>
                      <a:pt x="390" y="54"/>
                    </a:lnTo>
                    <a:lnTo>
                      <a:pt x="388" y="54"/>
                    </a:lnTo>
                    <a:lnTo>
                      <a:pt x="377" y="57"/>
                    </a:lnTo>
                    <a:lnTo>
                      <a:pt x="355" y="52"/>
                    </a:lnTo>
                    <a:lnTo>
                      <a:pt x="352" y="52"/>
                    </a:lnTo>
                    <a:lnTo>
                      <a:pt x="352" y="50"/>
                    </a:lnTo>
                    <a:lnTo>
                      <a:pt x="351" y="52"/>
                    </a:lnTo>
                    <a:lnTo>
                      <a:pt x="345" y="52"/>
                    </a:lnTo>
                    <a:lnTo>
                      <a:pt x="331" y="53"/>
                    </a:lnTo>
                    <a:lnTo>
                      <a:pt x="328" y="53"/>
                    </a:lnTo>
                    <a:lnTo>
                      <a:pt x="327" y="49"/>
                    </a:lnTo>
                    <a:lnTo>
                      <a:pt x="327" y="47"/>
                    </a:lnTo>
                    <a:lnTo>
                      <a:pt x="324" y="47"/>
                    </a:lnTo>
                    <a:lnTo>
                      <a:pt x="324" y="46"/>
                    </a:lnTo>
                    <a:lnTo>
                      <a:pt x="318" y="47"/>
                    </a:lnTo>
                    <a:lnTo>
                      <a:pt x="314" y="50"/>
                    </a:lnTo>
                    <a:lnTo>
                      <a:pt x="305" y="61"/>
                    </a:lnTo>
                    <a:lnTo>
                      <a:pt x="301" y="68"/>
                    </a:lnTo>
                    <a:lnTo>
                      <a:pt x="294" y="85"/>
                    </a:lnTo>
                    <a:lnTo>
                      <a:pt x="278" y="85"/>
                    </a:lnTo>
                    <a:lnTo>
                      <a:pt x="275" y="84"/>
                    </a:lnTo>
                    <a:lnTo>
                      <a:pt x="274" y="83"/>
                    </a:lnTo>
                    <a:lnTo>
                      <a:pt x="254" y="78"/>
                    </a:lnTo>
                    <a:lnTo>
                      <a:pt x="249" y="76"/>
                    </a:lnTo>
                    <a:lnTo>
                      <a:pt x="247" y="76"/>
                    </a:lnTo>
                    <a:lnTo>
                      <a:pt x="247" y="74"/>
                    </a:lnTo>
                    <a:lnTo>
                      <a:pt x="244" y="76"/>
                    </a:lnTo>
                    <a:lnTo>
                      <a:pt x="234" y="77"/>
                    </a:lnTo>
                    <a:lnTo>
                      <a:pt x="227" y="81"/>
                    </a:lnTo>
                    <a:lnTo>
                      <a:pt x="227" y="91"/>
                    </a:lnTo>
                    <a:lnTo>
                      <a:pt x="229" y="99"/>
                    </a:lnTo>
                    <a:lnTo>
                      <a:pt x="232" y="105"/>
                    </a:lnTo>
                    <a:lnTo>
                      <a:pt x="236" y="110"/>
                    </a:lnTo>
                    <a:lnTo>
                      <a:pt x="251" y="106"/>
                    </a:lnTo>
                    <a:lnTo>
                      <a:pt x="257" y="108"/>
                    </a:lnTo>
                    <a:lnTo>
                      <a:pt x="260" y="108"/>
                    </a:lnTo>
                    <a:lnTo>
                      <a:pt x="263" y="114"/>
                    </a:lnTo>
                    <a:lnTo>
                      <a:pt x="263" y="119"/>
                    </a:lnTo>
                    <a:lnTo>
                      <a:pt x="264" y="121"/>
                    </a:lnTo>
                    <a:lnTo>
                      <a:pt x="267" y="121"/>
                    </a:lnTo>
                    <a:lnTo>
                      <a:pt x="267" y="124"/>
                    </a:lnTo>
                    <a:lnTo>
                      <a:pt x="265" y="124"/>
                    </a:lnTo>
                    <a:lnTo>
                      <a:pt x="264" y="128"/>
                    </a:lnTo>
                    <a:lnTo>
                      <a:pt x="261" y="131"/>
                    </a:lnTo>
                    <a:lnTo>
                      <a:pt x="239" y="140"/>
                    </a:lnTo>
                    <a:lnTo>
                      <a:pt x="232" y="140"/>
                    </a:lnTo>
                    <a:lnTo>
                      <a:pt x="224" y="138"/>
                    </a:lnTo>
                    <a:lnTo>
                      <a:pt x="221" y="137"/>
                    </a:lnTo>
                    <a:lnTo>
                      <a:pt x="217" y="137"/>
                    </a:lnTo>
                    <a:lnTo>
                      <a:pt x="215" y="138"/>
                    </a:lnTo>
                    <a:lnTo>
                      <a:pt x="198" y="136"/>
                    </a:lnTo>
                    <a:lnTo>
                      <a:pt x="190" y="124"/>
                    </a:lnTo>
                    <a:lnTo>
                      <a:pt x="189" y="121"/>
                    </a:lnTo>
                    <a:lnTo>
                      <a:pt x="183" y="116"/>
                    </a:lnTo>
                    <a:lnTo>
                      <a:pt x="180" y="116"/>
                    </a:lnTo>
                    <a:lnTo>
                      <a:pt x="177" y="119"/>
                    </a:lnTo>
                    <a:lnTo>
                      <a:pt x="174" y="120"/>
                    </a:lnTo>
                    <a:lnTo>
                      <a:pt x="168" y="120"/>
                    </a:lnTo>
                    <a:lnTo>
                      <a:pt x="167" y="119"/>
                    </a:lnTo>
                    <a:lnTo>
                      <a:pt x="165" y="119"/>
                    </a:lnTo>
                    <a:lnTo>
                      <a:pt x="154" y="120"/>
                    </a:lnTo>
                    <a:lnTo>
                      <a:pt x="153" y="119"/>
                    </a:lnTo>
                    <a:lnTo>
                      <a:pt x="150" y="117"/>
                    </a:lnTo>
                    <a:lnTo>
                      <a:pt x="147" y="114"/>
                    </a:lnTo>
                    <a:lnTo>
                      <a:pt x="144" y="113"/>
                    </a:lnTo>
                    <a:lnTo>
                      <a:pt x="141" y="110"/>
                    </a:lnTo>
                    <a:lnTo>
                      <a:pt x="140" y="106"/>
                    </a:lnTo>
                    <a:lnTo>
                      <a:pt x="137" y="104"/>
                    </a:lnTo>
                    <a:lnTo>
                      <a:pt x="136" y="104"/>
                    </a:lnTo>
                    <a:lnTo>
                      <a:pt x="133" y="102"/>
                    </a:lnTo>
                    <a:lnTo>
                      <a:pt x="130" y="102"/>
                    </a:lnTo>
                    <a:lnTo>
                      <a:pt x="120" y="99"/>
                    </a:lnTo>
                    <a:lnTo>
                      <a:pt x="112" y="98"/>
                    </a:lnTo>
                    <a:lnTo>
                      <a:pt x="104" y="99"/>
                    </a:lnTo>
                    <a:lnTo>
                      <a:pt x="101" y="99"/>
                    </a:lnTo>
                    <a:lnTo>
                      <a:pt x="74" y="105"/>
                    </a:lnTo>
                    <a:lnTo>
                      <a:pt x="62" y="104"/>
                    </a:lnTo>
                    <a:lnTo>
                      <a:pt x="48" y="99"/>
                    </a:lnTo>
                    <a:lnTo>
                      <a:pt x="46" y="98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37" y="106"/>
                    </a:lnTo>
                    <a:lnTo>
                      <a:pt x="30" y="113"/>
                    </a:lnTo>
                    <a:lnTo>
                      <a:pt x="27" y="113"/>
                    </a:lnTo>
                    <a:lnTo>
                      <a:pt x="25" y="114"/>
                    </a:lnTo>
                    <a:lnTo>
                      <a:pt x="25" y="119"/>
                    </a:lnTo>
                    <a:lnTo>
                      <a:pt x="24" y="119"/>
                    </a:lnTo>
                    <a:lnTo>
                      <a:pt x="17" y="128"/>
                    </a:lnTo>
                    <a:lnTo>
                      <a:pt x="10" y="144"/>
                    </a:lnTo>
                    <a:lnTo>
                      <a:pt x="7" y="148"/>
                    </a:lnTo>
                    <a:lnTo>
                      <a:pt x="6" y="150"/>
                    </a:lnTo>
                    <a:lnTo>
                      <a:pt x="3" y="150"/>
                    </a:lnTo>
                    <a:lnTo>
                      <a:pt x="3" y="152"/>
                    </a:lnTo>
                    <a:lnTo>
                      <a:pt x="2" y="154"/>
                    </a:lnTo>
                    <a:lnTo>
                      <a:pt x="3" y="154"/>
                    </a:lnTo>
                    <a:lnTo>
                      <a:pt x="3" y="173"/>
                    </a:lnTo>
                    <a:lnTo>
                      <a:pt x="0" y="193"/>
                    </a:lnTo>
                    <a:lnTo>
                      <a:pt x="2" y="200"/>
                    </a:lnTo>
                    <a:lnTo>
                      <a:pt x="4" y="201"/>
                    </a:lnTo>
                    <a:lnTo>
                      <a:pt x="6" y="204"/>
                    </a:lnTo>
                    <a:lnTo>
                      <a:pt x="6" y="205"/>
                    </a:lnTo>
                    <a:lnTo>
                      <a:pt x="7" y="212"/>
                    </a:lnTo>
                    <a:lnTo>
                      <a:pt x="28" y="205"/>
                    </a:lnTo>
                    <a:lnTo>
                      <a:pt x="31" y="204"/>
                    </a:lnTo>
                    <a:lnTo>
                      <a:pt x="35" y="203"/>
                    </a:lnTo>
                    <a:lnTo>
                      <a:pt x="38" y="203"/>
                    </a:lnTo>
                    <a:lnTo>
                      <a:pt x="59" y="207"/>
                    </a:lnTo>
                    <a:lnTo>
                      <a:pt x="77" y="204"/>
                    </a:lnTo>
                    <a:lnTo>
                      <a:pt x="77" y="205"/>
                    </a:lnTo>
                    <a:lnTo>
                      <a:pt x="80" y="207"/>
                    </a:lnTo>
                    <a:lnTo>
                      <a:pt x="81" y="210"/>
                    </a:lnTo>
                    <a:lnTo>
                      <a:pt x="81" y="211"/>
                    </a:lnTo>
                    <a:lnTo>
                      <a:pt x="80" y="212"/>
                    </a:lnTo>
                    <a:lnTo>
                      <a:pt x="76" y="219"/>
                    </a:lnTo>
                    <a:lnTo>
                      <a:pt x="73" y="221"/>
                    </a:lnTo>
                    <a:lnTo>
                      <a:pt x="71" y="222"/>
                    </a:lnTo>
                    <a:lnTo>
                      <a:pt x="56" y="222"/>
                    </a:lnTo>
                    <a:lnTo>
                      <a:pt x="53" y="225"/>
                    </a:lnTo>
                    <a:lnTo>
                      <a:pt x="59" y="243"/>
                    </a:lnTo>
                    <a:lnTo>
                      <a:pt x="60" y="243"/>
                    </a:lnTo>
                    <a:lnTo>
                      <a:pt x="60" y="244"/>
                    </a:lnTo>
                    <a:lnTo>
                      <a:pt x="53" y="247"/>
                    </a:lnTo>
                    <a:lnTo>
                      <a:pt x="52" y="249"/>
                    </a:lnTo>
                    <a:lnTo>
                      <a:pt x="49" y="249"/>
                    </a:lnTo>
                    <a:lnTo>
                      <a:pt x="32" y="257"/>
                    </a:lnTo>
                    <a:lnTo>
                      <a:pt x="31" y="260"/>
                    </a:lnTo>
                    <a:lnTo>
                      <a:pt x="30" y="261"/>
                    </a:lnTo>
                    <a:lnTo>
                      <a:pt x="30" y="263"/>
                    </a:lnTo>
                    <a:lnTo>
                      <a:pt x="25" y="265"/>
                    </a:lnTo>
                    <a:lnTo>
                      <a:pt x="24" y="267"/>
                    </a:lnTo>
                    <a:lnTo>
                      <a:pt x="20" y="268"/>
                    </a:lnTo>
                    <a:lnTo>
                      <a:pt x="11" y="268"/>
                    </a:lnTo>
                    <a:lnTo>
                      <a:pt x="10" y="278"/>
                    </a:lnTo>
                    <a:lnTo>
                      <a:pt x="10" y="284"/>
                    </a:lnTo>
                    <a:lnTo>
                      <a:pt x="13" y="300"/>
                    </a:lnTo>
                    <a:lnTo>
                      <a:pt x="20" y="318"/>
                    </a:lnTo>
                    <a:lnTo>
                      <a:pt x="21" y="318"/>
                    </a:lnTo>
                    <a:lnTo>
                      <a:pt x="21" y="320"/>
                    </a:lnTo>
                    <a:lnTo>
                      <a:pt x="23" y="324"/>
                    </a:lnTo>
                    <a:lnTo>
                      <a:pt x="24" y="332"/>
                    </a:lnTo>
                    <a:lnTo>
                      <a:pt x="21" y="358"/>
                    </a:lnTo>
                    <a:lnTo>
                      <a:pt x="21" y="360"/>
                    </a:lnTo>
                    <a:lnTo>
                      <a:pt x="20" y="375"/>
                    </a:lnTo>
                    <a:lnTo>
                      <a:pt x="21" y="383"/>
                    </a:lnTo>
                    <a:lnTo>
                      <a:pt x="24" y="391"/>
                    </a:lnTo>
                    <a:lnTo>
                      <a:pt x="32" y="401"/>
                    </a:lnTo>
                    <a:lnTo>
                      <a:pt x="46" y="402"/>
                    </a:lnTo>
                    <a:lnTo>
                      <a:pt x="50" y="404"/>
                    </a:lnTo>
                    <a:lnTo>
                      <a:pt x="56" y="408"/>
                    </a:lnTo>
                    <a:lnTo>
                      <a:pt x="60" y="408"/>
                    </a:lnTo>
                    <a:lnTo>
                      <a:pt x="62" y="406"/>
                    </a:lnTo>
                    <a:lnTo>
                      <a:pt x="66" y="404"/>
                    </a:lnTo>
                    <a:lnTo>
                      <a:pt x="66" y="402"/>
                    </a:lnTo>
                    <a:lnTo>
                      <a:pt x="67" y="397"/>
                    </a:lnTo>
                    <a:lnTo>
                      <a:pt x="66" y="392"/>
                    </a:lnTo>
                    <a:lnTo>
                      <a:pt x="67" y="394"/>
                    </a:lnTo>
                    <a:lnTo>
                      <a:pt x="67" y="395"/>
                    </a:lnTo>
                    <a:lnTo>
                      <a:pt x="70" y="397"/>
                    </a:lnTo>
                    <a:lnTo>
                      <a:pt x="91" y="412"/>
                    </a:lnTo>
                    <a:lnTo>
                      <a:pt x="91" y="413"/>
                    </a:lnTo>
                    <a:lnTo>
                      <a:pt x="92" y="416"/>
                    </a:lnTo>
                    <a:lnTo>
                      <a:pt x="92" y="422"/>
                    </a:lnTo>
                    <a:lnTo>
                      <a:pt x="88" y="423"/>
                    </a:lnTo>
                    <a:lnTo>
                      <a:pt x="85" y="423"/>
                    </a:lnTo>
                    <a:lnTo>
                      <a:pt x="80" y="426"/>
                    </a:lnTo>
                    <a:lnTo>
                      <a:pt x="71" y="436"/>
                    </a:lnTo>
                    <a:lnTo>
                      <a:pt x="70" y="436"/>
                    </a:lnTo>
                    <a:lnTo>
                      <a:pt x="70" y="440"/>
                    </a:lnTo>
                    <a:lnTo>
                      <a:pt x="71" y="450"/>
                    </a:lnTo>
                    <a:lnTo>
                      <a:pt x="73" y="451"/>
                    </a:lnTo>
                    <a:lnTo>
                      <a:pt x="73" y="452"/>
                    </a:lnTo>
                    <a:lnTo>
                      <a:pt x="74" y="454"/>
                    </a:lnTo>
                    <a:lnTo>
                      <a:pt x="77" y="454"/>
                    </a:lnTo>
                    <a:lnTo>
                      <a:pt x="87" y="461"/>
                    </a:lnTo>
                    <a:lnTo>
                      <a:pt x="90" y="464"/>
                    </a:lnTo>
                    <a:lnTo>
                      <a:pt x="92" y="468"/>
                    </a:lnTo>
                    <a:lnTo>
                      <a:pt x="92" y="469"/>
                    </a:lnTo>
                    <a:lnTo>
                      <a:pt x="94" y="469"/>
                    </a:lnTo>
                    <a:lnTo>
                      <a:pt x="113" y="455"/>
                    </a:lnTo>
                    <a:lnTo>
                      <a:pt x="120" y="454"/>
                    </a:lnTo>
                    <a:lnTo>
                      <a:pt x="127" y="454"/>
                    </a:lnTo>
                    <a:lnTo>
                      <a:pt x="134" y="452"/>
                    </a:lnTo>
                    <a:lnTo>
                      <a:pt x="140" y="450"/>
                    </a:lnTo>
                    <a:lnTo>
                      <a:pt x="145" y="440"/>
                    </a:lnTo>
                    <a:lnTo>
                      <a:pt x="154" y="439"/>
                    </a:lnTo>
                    <a:lnTo>
                      <a:pt x="161" y="440"/>
                    </a:lnTo>
                    <a:lnTo>
                      <a:pt x="177" y="440"/>
                    </a:lnTo>
                    <a:lnTo>
                      <a:pt x="183" y="435"/>
                    </a:lnTo>
                    <a:lnTo>
                      <a:pt x="184" y="432"/>
                    </a:lnTo>
                    <a:lnTo>
                      <a:pt x="189" y="430"/>
                    </a:lnTo>
                    <a:lnTo>
                      <a:pt x="194" y="430"/>
                    </a:lnTo>
                    <a:lnTo>
                      <a:pt x="201" y="451"/>
                    </a:lnTo>
                    <a:lnTo>
                      <a:pt x="213" y="473"/>
                    </a:lnTo>
                    <a:lnTo>
                      <a:pt x="214" y="466"/>
                    </a:lnTo>
                    <a:lnTo>
                      <a:pt x="215" y="462"/>
                    </a:lnTo>
                    <a:lnTo>
                      <a:pt x="218" y="462"/>
                    </a:lnTo>
                    <a:lnTo>
                      <a:pt x="222" y="461"/>
                    </a:lnTo>
                    <a:lnTo>
                      <a:pt x="225" y="462"/>
                    </a:lnTo>
                    <a:lnTo>
                      <a:pt x="229" y="462"/>
                    </a:lnTo>
                    <a:lnTo>
                      <a:pt x="235" y="464"/>
                    </a:lnTo>
                    <a:lnTo>
                      <a:pt x="246" y="472"/>
                    </a:lnTo>
                    <a:lnTo>
                      <a:pt x="247" y="473"/>
                    </a:lnTo>
                    <a:lnTo>
                      <a:pt x="247" y="476"/>
                    </a:lnTo>
                    <a:lnTo>
                      <a:pt x="250" y="483"/>
                    </a:lnTo>
                    <a:lnTo>
                      <a:pt x="250" y="485"/>
                    </a:lnTo>
                    <a:lnTo>
                      <a:pt x="254" y="489"/>
                    </a:lnTo>
                    <a:lnTo>
                      <a:pt x="256" y="489"/>
                    </a:lnTo>
                    <a:lnTo>
                      <a:pt x="267" y="493"/>
                    </a:lnTo>
                    <a:lnTo>
                      <a:pt x="268" y="492"/>
                    </a:lnTo>
                    <a:lnTo>
                      <a:pt x="268" y="486"/>
                    </a:lnTo>
                    <a:lnTo>
                      <a:pt x="270" y="486"/>
                    </a:lnTo>
                    <a:lnTo>
                      <a:pt x="273" y="483"/>
                    </a:lnTo>
                    <a:lnTo>
                      <a:pt x="275" y="483"/>
                    </a:lnTo>
                    <a:lnTo>
                      <a:pt x="277" y="485"/>
                    </a:lnTo>
                    <a:lnTo>
                      <a:pt x="280" y="486"/>
                    </a:lnTo>
                    <a:lnTo>
                      <a:pt x="284" y="483"/>
                    </a:lnTo>
                    <a:lnTo>
                      <a:pt x="289" y="481"/>
                    </a:lnTo>
                    <a:lnTo>
                      <a:pt x="291" y="479"/>
                    </a:lnTo>
                    <a:lnTo>
                      <a:pt x="302" y="478"/>
                    </a:lnTo>
                    <a:lnTo>
                      <a:pt x="318" y="481"/>
                    </a:lnTo>
                    <a:lnTo>
                      <a:pt x="337" y="493"/>
                    </a:lnTo>
                    <a:lnTo>
                      <a:pt x="338" y="495"/>
                    </a:lnTo>
                    <a:lnTo>
                      <a:pt x="340" y="495"/>
                    </a:lnTo>
                    <a:lnTo>
                      <a:pt x="340" y="493"/>
                    </a:lnTo>
                    <a:lnTo>
                      <a:pt x="337" y="486"/>
                    </a:lnTo>
                    <a:lnTo>
                      <a:pt x="335" y="486"/>
                    </a:lnTo>
                    <a:lnTo>
                      <a:pt x="335" y="476"/>
                    </a:lnTo>
                    <a:lnTo>
                      <a:pt x="337" y="475"/>
                    </a:lnTo>
                    <a:lnTo>
                      <a:pt x="337" y="472"/>
                    </a:lnTo>
                    <a:lnTo>
                      <a:pt x="349" y="464"/>
                    </a:lnTo>
                    <a:lnTo>
                      <a:pt x="365" y="457"/>
                    </a:lnTo>
                    <a:lnTo>
                      <a:pt x="366" y="458"/>
                    </a:lnTo>
                    <a:lnTo>
                      <a:pt x="376" y="464"/>
                    </a:lnTo>
                    <a:lnTo>
                      <a:pt x="381" y="465"/>
                    </a:lnTo>
                    <a:lnTo>
                      <a:pt x="381" y="464"/>
                    </a:lnTo>
                    <a:lnTo>
                      <a:pt x="384" y="466"/>
                    </a:lnTo>
                    <a:lnTo>
                      <a:pt x="384" y="468"/>
                    </a:lnTo>
                    <a:lnTo>
                      <a:pt x="387" y="468"/>
                    </a:lnTo>
                    <a:lnTo>
                      <a:pt x="397" y="464"/>
                    </a:lnTo>
                    <a:lnTo>
                      <a:pt x="398" y="464"/>
                    </a:lnTo>
                    <a:lnTo>
                      <a:pt x="401" y="459"/>
                    </a:lnTo>
                    <a:lnTo>
                      <a:pt x="405" y="455"/>
                    </a:lnTo>
                    <a:lnTo>
                      <a:pt x="405" y="454"/>
                    </a:lnTo>
                    <a:lnTo>
                      <a:pt x="407" y="454"/>
                    </a:lnTo>
                    <a:lnTo>
                      <a:pt x="408" y="471"/>
                    </a:lnTo>
                    <a:lnTo>
                      <a:pt x="409" y="471"/>
                    </a:lnTo>
                    <a:lnTo>
                      <a:pt x="422" y="466"/>
                    </a:lnTo>
                    <a:lnTo>
                      <a:pt x="428" y="464"/>
                    </a:lnTo>
                    <a:lnTo>
                      <a:pt x="440" y="440"/>
                    </a:lnTo>
                    <a:lnTo>
                      <a:pt x="440" y="437"/>
                    </a:lnTo>
                    <a:lnTo>
                      <a:pt x="439" y="437"/>
                    </a:lnTo>
                    <a:lnTo>
                      <a:pt x="436" y="435"/>
                    </a:lnTo>
                    <a:lnTo>
                      <a:pt x="435" y="435"/>
                    </a:lnTo>
                    <a:lnTo>
                      <a:pt x="435" y="433"/>
                    </a:lnTo>
                    <a:lnTo>
                      <a:pt x="433" y="430"/>
                    </a:lnTo>
                    <a:lnTo>
                      <a:pt x="433" y="428"/>
                    </a:lnTo>
                    <a:lnTo>
                      <a:pt x="435" y="419"/>
                    </a:lnTo>
                    <a:lnTo>
                      <a:pt x="440" y="406"/>
                    </a:lnTo>
                    <a:lnTo>
                      <a:pt x="455" y="399"/>
                    </a:lnTo>
                    <a:lnTo>
                      <a:pt x="462" y="390"/>
                    </a:lnTo>
                    <a:lnTo>
                      <a:pt x="464" y="388"/>
                    </a:lnTo>
                    <a:lnTo>
                      <a:pt x="464" y="390"/>
                    </a:lnTo>
                    <a:lnTo>
                      <a:pt x="471" y="391"/>
                    </a:lnTo>
                    <a:lnTo>
                      <a:pt x="485" y="391"/>
                    </a:lnTo>
                    <a:lnTo>
                      <a:pt x="485" y="392"/>
                    </a:lnTo>
                    <a:lnTo>
                      <a:pt x="486" y="394"/>
                    </a:lnTo>
                    <a:lnTo>
                      <a:pt x="486" y="395"/>
                    </a:lnTo>
                    <a:lnTo>
                      <a:pt x="488" y="397"/>
                    </a:lnTo>
                    <a:lnTo>
                      <a:pt x="486" y="397"/>
                    </a:lnTo>
                    <a:lnTo>
                      <a:pt x="486" y="398"/>
                    </a:lnTo>
                    <a:lnTo>
                      <a:pt x="488" y="399"/>
                    </a:lnTo>
                    <a:lnTo>
                      <a:pt x="489" y="399"/>
                    </a:lnTo>
                    <a:lnTo>
                      <a:pt x="492" y="398"/>
                    </a:lnTo>
                    <a:lnTo>
                      <a:pt x="498" y="397"/>
                    </a:lnTo>
                    <a:lnTo>
                      <a:pt x="499" y="395"/>
                    </a:lnTo>
                    <a:lnTo>
                      <a:pt x="499" y="390"/>
                    </a:lnTo>
                    <a:lnTo>
                      <a:pt x="500" y="388"/>
                    </a:lnTo>
                    <a:lnTo>
                      <a:pt x="500" y="387"/>
                    </a:lnTo>
                    <a:lnTo>
                      <a:pt x="503" y="385"/>
                    </a:lnTo>
                    <a:lnTo>
                      <a:pt x="510" y="385"/>
                    </a:lnTo>
                    <a:lnTo>
                      <a:pt x="510" y="387"/>
                    </a:lnTo>
                    <a:lnTo>
                      <a:pt x="514" y="384"/>
                    </a:lnTo>
                    <a:lnTo>
                      <a:pt x="517" y="377"/>
                    </a:lnTo>
                    <a:lnTo>
                      <a:pt x="524" y="365"/>
                    </a:lnTo>
                    <a:lnTo>
                      <a:pt x="531" y="365"/>
                    </a:lnTo>
                    <a:lnTo>
                      <a:pt x="535" y="363"/>
                    </a:lnTo>
                    <a:lnTo>
                      <a:pt x="536" y="362"/>
                    </a:lnTo>
                    <a:lnTo>
                      <a:pt x="541" y="352"/>
                    </a:lnTo>
                    <a:lnTo>
                      <a:pt x="541" y="339"/>
                    </a:lnTo>
                    <a:lnTo>
                      <a:pt x="538" y="328"/>
                    </a:lnTo>
                    <a:lnTo>
                      <a:pt x="536" y="328"/>
                    </a:lnTo>
                    <a:lnTo>
                      <a:pt x="535" y="327"/>
                    </a:lnTo>
                    <a:lnTo>
                      <a:pt x="529" y="328"/>
                    </a:lnTo>
                    <a:lnTo>
                      <a:pt x="527" y="327"/>
                    </a:lnTo>
                    <a:lnTo>
                      <a:pt x="521" y="318"/>
                    </a:lnTo>
                    <a:lnTo>
                      <a:pt x="521" y="317"/>
                    </a:lnTo>
                    <a:lnTo>
                      <a:pt x="522" y="316"/>
                    </a:lnTo>
                    <a:lnTo>
                      <a:pt x="521" y="316"/>
                    </a:lnTo>
                    <a:lnTo>
                      <a:pt x="502" y="313"/>
                    </a:lnTo>
                    <a:lnTo>
                      <a:pt x="499" y="313"/>
                    </a:lnTo>
                    <a:lnTo>
                      <a:pt x="500" y="311"/>
                    </a:lnTo>
                    <a:lnTo>
                      <a:pt x="502" y="311"/>
                    </a:lnTo>
                    <a:lnTo>
                      <a:pt x="505" y="302"/>
                    </a:lnTo>
                    <a:lnTo>
                      <a:pt x="505" y="300"/>
                    </a:lnTo>
                    <a:lnTo>
                      <a:pt x="502" y="298"/>
                    </a:lnTo>
                    <a:lnTo>
                      <a:pt x="500" y="295"/>
                    </a:lnTo>
                    <a:lnTo>
                      <a:pt x="499" y="295"/>
                    </a:lnTo>
                    <a:lnTo>
                      <a:pt x="499" y="291"/>
                    </a:lnTo>
                    <a:lnTo>
                      <a:pt x="500" y="288"/>
                    </a:lnTo>
                    <a:lnTo>
                      <a:pt x="503" y="285"/>
                    </a:lnTo>
                    <a:lnTo>
                      <a:pt x="505" y="281"/>
                    </a:lnTo>
                    <a:lnTo>
                      <a:pt x="503" y="274"/>
                    </a:lnTo>
                    <a:lnTo>
                      <a:pt x="500" y="270"/>
                    </a:lnTo>
                    <a:lnTo>
                      <a:pt x="499" y="268"/>
                    </a:lnTo>
                    <a:lnTo>
                      <a:pt x="499" y="261"/>
                    </a:lnTo>
                    <a:lnTo>
                      <a:pt x="502" y="254"/>
                    </a:lnTo>
                    <a:lnTo>
                      <a:pt x="502" y="249"/>
                    </a:lnTo>
                    <a:lnTo>
                      <a:pt x="490" y="226"/>
                    </a:lnTo>
                    <a:lnTo>
                      <a:pt x="489" y="226"/>
                    </a:lnTo>
                    <a:lnTo>
                      <a:pt x="489" y="225"/>
                    </a:lnTo>
                    <a:lnTo>
                      <a:pt x="500" y="218"/>
                    </a:lnTo>
                    <a:lnTo>
                      <a:pt x="511" y="218"/>
                    </a:lnTo>
                    <a:lnTo>
                      <a:pt x="515" y="212"/>
                    </a:lnTo>
                    <a:lnTo>
                      <a:pt x="521" y="208"/>
                    </a:lnTo>
                    <a:lnTo>
                      <a:pt x="525" y="207"/>
                    </a:lnTo>
                    <a:lnTo>
                      <a:pt x="532" y="201"/>
                    </a:lnTo>
                    <a:lnTo>
                      <a:pt x="532" y="200"/>
                    </a:lnTo>
                    <a:lnTo>
                      <a:pt x="531" y="200"/>
                    </a:lnTo>
                    <a:lnTo>
                      <a:pt x="527" y="193"/>
                    </a:lnTo>
                    <a:lnTo>
                      <a:pt x="517" y="180"/>
                    </a:lnTo>
                    <a:lnTo>
                      <a:pt x="517" y="172"/>
                    </a:lnTo>
                    <a:lnTo>
                      <a:pt x="521" y="164"/>
                    </a:lnTo>
                    <a:lnTo>
                      <a:pt x="532" y="151"/>
                    </a:lnTo>
                    <a:lnTo>
                      <a:pt x="535" y="150"/>
                    </a:lnTo>
                    <a:lnTo>
                      <a:pt x="560" y="130"/>
                    </a:lnTo>
                    <a:lnTo>
                      <a:pt x="560" y="128"/>
                    </a:lnTo>
                    <a:lnTo>
                      <a:pt x="562" y="127"/>
                    </a:lnTo>
                    <a:lnTo>
                      <a:pt x="563" y="124"/>
                    </a:lnTo>
                    <a:lnTo>
                      <a:pt x="563" y="123"/>
                    </a:lnTo>
                    <a:lnTo>
                      <a:pt x="565" y="123"/>
                    </a:lnTo>
                    <a:lnTo>
                      <a:pt x="580" y="117"/>
                    </a:lnTo>
                    <a:lnTo>
                      <a:pt x="582" y="108"/>
                    </a:lnTo>
                    <a:lnTo>
                      <a:pt x="582" y="106"/>
                    </a:lnTo>
                    <a:lnTo>
                      <a:pt x="580" y="110"/>
                    </a:lnTo>
                    <a:lnTo>
                      <a:pt x="575" y="110"/>
                    </a:lnTo>
                    <a:lnTo>
                      <a:pt x="569" y="102"/>
                    </a:lnTo>
                    <a:lnTo>
                      <a:pt x="570" y="102"/>
                    </a:lnTo>
                    <a:lnTo>
                      <a:pt x="573" y="98"/>
                    </a:lnTo>
                    <a:lnTo>
                      <a:pt x="575" y="98"/>
                    </a:lnTo>
                    <a:lnTo>
                      <a:pt x="577" y="95"/>
                    </a:lnTo>
                    <a:lnTo>
                      <a:pt x="572" y="87"/>
                    </a:lnTo>
                    <a:lnTo>
                      <a:pt x="566" y="85"/>
                    </a:lnTo>
                    <a:lnTo>
                      <a:pt x="563" y="87"/>
                    </a:lnTo>
                    <a:lnTo>
                      <a:pt x="562" y="88"/>
                    </a:lnTo>
                    <a:lnTo>
                      <a:pt x="560" y="88"/>
                    </a:lnTo>
                    <a:lnTo>
                      <a:pt x="560" y="87"/>
                    </a:lnTo>
                    <a:lnTo>
                      <a:pt x="558" y="77"/>
                    </a:lnTo>
                    <a:lnTo>
                      <a:pt x="570" y="50"/>
                    </a:lnTo>
                    <a:lnTo>
                      <a:pt x="572" y="50"/>
                    </a:lnTo>
                    <a:lnTo>
                      <a:pt x="572" y="49"/>
                    </a:lnTo>
                    <a:lnTo>
                      <a:pt x="588" y="31"/>
                    </a:lnTo>
                    <a:lnTo>
                      <a:pt x="588" y="30"/>
                    </a:lnTo>
                    <a:lnTo>
                      <a:pt x="589" y="17"/>
                    </a:lnTo>
                    <a:lnTo>
                      <a:pt x="589" y="15"/>
                    </a:lnTo>
                    <a:lnTo>
                      <a:pt x="588" y="15"/>
                    </a:lnTo>
                    <a:lnTo>
                      <a:pt x="588" y="13"/>
                    </a:lnTo>
                    <a:lnTo>
                      <a:pt x="587" y="1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32" name="Freeform 662">
                <a:extLst>
                  <a:ext uri="{FF2B5EF4-FFF2-40B4-BE49-F238E27FC236}">
                    <a16:creationId xmlns:a16="http://schemas.microsoft.com/office/drawing/2014/main" id="{E837FAE4-07F8-7FC4-C0FD-7975FBBFC8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8" y="1245"/>
                <a:ext cx="171" cy="138"/>
              </a:xfrm>
              <a:custGeom>
                <a:avLst/>
                <a:gdLst>
                  <a:gd name="T0" fmla="*/ 185 w 681"/>
                  <a:gd name="T1" fmla="*/ 12 h 551"/>
                  <a:gd name="T2" fmla="*/ 167 w 681"/>
                  <a:gd name="T3" fmla="*/ 2 h 551"/>
                  <a:gd name="T4" fmla="*/ 153 w 681"/>
                  <a:gd name="T5" fmla="*/ 13 h 551"/>
                  <a:gd name="T6" fmla="*/ 131 w 681"/>
                  <a:gd name="T7" fmla="*/ 5 h 551"/>
                  <a:gd name="T8" fmla="*/ 102 w 681"/>
                  <a:gd name="T9" fmla="*/ 48 h 551"/>
                  <a:gd name="T10" fmla="*/ 76 w 681"/>
                  <a:gd name="T11" fmla="*/ 86 h 551"/>
                  <a:gd name="T12" fmla="*/ 54 w 681"/>
                  <a:gd name="T13" fmla="*/ 83 h 551"/>
                  <a:gd name="T14" fmla="*/ 16 w 681"/>
                  <a:gd name="T15" fmla="*/ 79 h 551"/>
                  <a:gd name="T16" fmla="*/ 11 w 681"/>
                  <a:gd name="T17" fmla="*/ 129 h 551"/>
                  <a:gd name="T18" fmla="*/ 12 w 681"/>
                  <a:gd name="T19" fmla="*/ 211 h 551"/>
                  <a:gd name="T20" fmla="*/ 44 w 681"/>
                  <a:gd name="T21" fmla="*/ 203 h 551"/>
                  <a:gd name="T22" fmla="*/ 64 w 681"/>
                  <a:gd name="T23" fmla="*/ 210 h 551"/>
                  <a:gd name="T24" fmla="*/ 60 w 681"/>
                  <a:gd name="T25" fmla="*/ 263 h 551"/>
                  <a:gd name="T26" fmla="*/ 64 w 681"/>
                  <a:gd name="T27" fmla="*/ 316 h 551"/>
                  <a:gd name="T28" fmla="*/ 79 w 681"/>
                  <a:gd name="T29" fmla="*/ 354 h 551"/>
                  <a:gd name="T30" fmla="*/ 145 w 681"/>
                  <a:gd name="T31" fmla="*/ 364 h 551"/>
                  <a:gd name="T32" fmla="*/ 162 w 681"/>
                  <a:gd name="T33" fmla="*/ 362 h 551"/>
                  <a:gd name="T34" fmla="*/ 181 w 681"/>
                  <a:gd name="T35" fmla="*/ 350 h 551"/>
                  <a:gd name="T36" fmla="*/ 198 w 681"/>
                  <a:gd name="T37" fmla="*/ 362 h 551"/>
                  <a:gd name="T38" fmla="*/ 223 w 681"/>
                  <a:gd name="T39" fmla="*/ 337 h 551"/>
                  <a:gd name="T40" fmla="*/ 242 w 681"/>
                  <a:gd name="T41" fmla="*/ 361 h 551"/>
                  <a:gd name="T42" fmla="*/ 303 w 681"/>
                  <a:gd name="T43" fmla="*/ 397 h 551"/>
                  <a:gd name="T44" fmla="*/ 325 w 681"/>
                  <a:gd name="T45" fmla="*/ 404 h 551"/>
                  <a:gd name="T46" fmla="*/ 366 w 681"/>
                  <a:gd name="T47" fmla="*/ 383 h 551"/>
                  <a:gd name="T48" fmla="*/ 385 w 681"/>
                  <a:gd name="T49" fmla="*/ 354 h 551"/>
                  <a:gd name="T50" fmla="*/ 431 w 681"/>
                  <a:gd name="T51" fmla="*/ 357 h 551"/>
                  <a:gd name="T52" fmla="*/ 473 w 681"/>
                  <a:gd name="T53" fmla="*/ 340 h 551"/>
                  <a:gd name="T54" fmla="*/ 494 w 681"/>
                  <a:gd name="T55" fmla="*/ 379 h 551"/>
                  <a:gd name="T56" fmla="*/ 459 w 681"/>
                  <a:gd name="T57" fmla="*/ 429 h 551"/>
                  <a:gd name="T58" fmla="*/ 455 w 681"/>
                  <a:gd name="T59" fmla="*/ 464 h 551"/>
                  <a:gd name="T60" fmla="*/ 474 w 681"/>
                  <a:gd name="T61" fmla="*/ 464 h 551"/>
                  <a:gd name="T62" fmla="*/ 543 w 681"/>
                  <a:gd name="T63" fmla="*/ 457 h 551"/>
                  <a:gd name="T64" fmla="*/ 543 w 681"/>
                  <a:gd name="T65" fmla="*/ 481 h 551"/>
                  <a:gd name="T66" fmla="*/ 548 w 681"/>
                  <a:gd name="T67" fmla="*/ 535 h 551"/>
                  <a:gd name="T68" fmla="*/ 603 w 681"/>
                  <a:gd name="T69" fmla="*/ 528 h 551"/>
                  <a:gd name="T70" fmla="*/ 618 w 681"/>
                  <a:gd name="T71" fmla="*/ 493 h 551"/>
                  <a:gd name="T72" fmla="*/ 661 w 681"/>
                  <a:gd name="T73" fmla="*/ 479 h 551"/>
                  <a:gd name="T74" fmla="*/ 678 w 681"/>
                  <a:gd name="T75" fmla="*/ 464 h 551"/>
                  <a:gd name="T76" fmla="*/ 653 w 681"/>
                  <a:gd name="T77" fmla="*/ 429 h 551"/>
                  <a:gd name="T78" fmla="*/ 659 w 681"/>
                  <a:gd name="T79" fmla="*/ 398 h 551"/>
                  <a:gd name="T80" fmla="*/ 657 w 681"/>
                  <a:gd name="T81" fmla="*/ 341 h 551"/>
                  <a:gd name="T82" fmla="*/ 642 w 681"/>
                  <a:gd name="T83" fmla="*/ 320 h 551"/>
                  <a:gd name="T84" fmla="*/ 666 w 681"/>
                  <a:gd name="T85" fmla="*/ 253 h 551"/>
                  <a:gd name="T86" fmla="*/ 668 w 681"/>
                  <a:gd name="T87" fmla="*/ 199 h 551"/>
                  <a:gd name="T88" fmla="*/ 642 w 681"/>
                  <a:gd name="T89" fmla="*/ 179 h 551"/>
                  <a:gd name="T90" fmla="*/ 553 w 681"/>
                  <a:gd name="T91" fmla="*/ 199 h 551"/>
                  <a:gd name="T92" fmla="*/ 532 w 681"/>
                  <a:gd name="T93" fmla="*/ 241 h 551"/>
                  <a:gd name="T94" fmla="*/ 516 w 681"/>
                  <a:gd name="T95" fmla="*/ 208 h 551"/>
                  <a:gd name="T96" fmla="*/ 512 w 681"/>
                  <a:gd name="T97" fmla="*/ 182 h 551"/>
                  <a:gd name="T98" fmla="*/ 487 w 681"/>
                  <a:gd name="T99" fmla="*/ 139 h 551"/>
                  <a:gd name="T100" fmla="*/ 443 w 681"/>
                  <a:gd name="T101" fmla="*/ 146 h 551"/>
                  <a:gd name="T102" fmla="*/ 402 w 681"/>
                  <a:gd name="T103" fmla="*/ 112 h 551"/>
                  <a:gd name="T104" fmla="*/ 398 w 681"/>
                  <a:gd name="T105" fmla="*/ 91 h 551"/>
                  <a:gd name="T106" fmla="*/ 376 w 681"/>
                  <a:gd name="T107" fmla="*/ 60 h 551"/>
                  <a:gd name="T108" fmla="*/ 345 w 681"/>
                  <a:gd name="T109" fmla="*/ 48 h 551"/>
                  <a:gd name="T110" fmla="*/ 330 w 681"/>
                  <a:gd name="T111" fmla="*/ 36 h 551"/>
                  <a:gd name="T112" fmla="*/ 322 w 681"/>
                  <a:gd name="T113" fmla="*/ 67 h 551"/>
                  <a:gd name="T114" fmla="*/ 306 w 681"/>
                  <a:gd name="T115" fmla="*/ 84 h 551"/>
                  <a:gd name="T116" fmla="*/ 266 w 681"/>
                  <a:gd name="T117" fmla="*/ 96 h 551"/>
                  <a:gd name="T118" fmla="*/ 251 w 681"/>
                  <a:gd name="T119" fmla="*/ 65 h 5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681" h="551">
                    <a:moveTo>
                      <a:pt x="245" y="28"/>
                    </a:moveTo>
                    <a:lnTo>
                      <a:pt x="236" y="27"/>
                    </a:lnTo>
                    <a:lnTo>
                      <a:pt x="226" y="24"/>
                    </a:lnTo>
                    <a:lnTo>
                      <a:pt x="213" y="16"/>
                    </a:lnTo>
                    <a:lnTo>
                      <a:pt x="199" y="10"/>
                    </a:lnTo>
                    <a:lnTo>
                      <a:pt x="196" y="10"/>
                    </a:lnTo>
                    <a:lnTo>
                      <a:pt x="195" y="12"/>
                    </a:lnTo>
                    <a:lnTo>
                      <a:pt x="185" y="12"/>
                    </a:lnTo>
                    <a:lnTo>
                      <a:pt x="184" y="10"/>
                    </a:lnTo>
                    <a:lnTo>
                      <a:pt x="181" y="10"/>
                    </a:lnTo>
                    <a:lnTo>
                      <a:pt x="181" y="9"/>
                    </a:lnTo>
                    <a:lnTo>
                      <a:pt x="178" y="6"/>
                    </a:lnTo>
                    <a:lnTo>
                      <a:pt x="177" y="2"/>
                    </a:lnTo>
                    <a:lnTo>
                      <a:pt x="177" y="0"/>
                    </a:lnTo>
                    <a:lnTo>
                      <a:pt x="170" y="0"/>
                    </a:lnTo>
                    <a:lnTo>
                      <a:pt x="167" y="2"/>
                    </a:lnTo>
                    <a:lnTo>
                      <a:pt x="167" y="3"/>
                    </a:lnTo>
                    <a:lnTo>
                      <a:pt x="166" y="5"/>
                    </a:lnTo>
                    <a:lnTo>
                      <a:pt x="166" y="10"/>
                    </a:lnTo>
                    <a:lnTo>
                      <a:pt x="165" y="12"/>
                    </a:lnTo>
                    <a:lnTo>
                      <a:pt x="159" y="13"/>
                    </a:lnTo>
                    <a:lnTo>
                      <a:pt x="156" y="14"/>
                    </a:lnTo>
                    <a:lnTo>
                      <a:pt x="155" y="14"/>
                    </a:lnTo>
                    <a:lnTo>
                      <a:pt x="153" y="13"/>
                    </a:lnTo>
                    <a:lnTo>
                      <a:pt x="153" y="12"/>
                    </a:lnTo>
                    <a:lnTo>
                      <a:pt x="155" y="12"/>
                    </a:lnTo>
                    <a:lnTo>
                      <a:pt x="153" y="10"/>
                    </a:lnTo>
                    <a:lnTo>
                      <a:pt x="153" y="9"/>
                    </a:lnTo>
                    <a:lnTo>
                      <a:pt x="152" y="7"/>
                    </a:lnTo>
                    <a:lnTo>
                      <a:pt x="152" y="6"/>
                    </a:lnTo>
                    <a:lnTo>
                      <a:pt x="138" y="6"/>
                    </a:lnTo>
                    <a:lnTo>
                      <a:pt x="131" y="5"/>
                    </a:lnTo>
                    <a:lnTo>
                      <a:pt x="131" y="3"/>
                    </a:lnTo>
                    <a:lnTo>
                      <a:pt x="129" y="5"/>
                    </a:lnTo>
                    <a:lnTo>
                      <a:pt x="122" y="14"/>
                    </a:lnTo>
                    <a:lnTo>
                      <a:pt x="107" y="21"/>
                    </a:lnTo>
                    <a:lnTo>
                      <a:pt x="102" y="34"/>
                    </a:lnTo>
                    <a:lnTo>
                      <a:pt x="100" y="43"/>
                    </a:lnTo>
                    <a:lnTo>
                      <a:pt x="100" y="45"/>
                    </a:lnTo>
                    <a:lnTo>
                      <a:pt x="102" y="48"/>
                    </a:lnTo>
                    <a:lnTo>
                      <a:pt x="102" y="50"/>
                    </a:lnTo>
                    <a:lnTo>
                      <a:pt x="103" y="50"/>
                    </a:lnTo>
                    <a:lnTo>
                      <a:pt x="106" y="52"/>
                    </a:lnTo>
                    <a:lnTo>
                      <a:pt x="107" y="52"/>
                    </a:lnTo>
                    <a:lnTo>
                      <a:pt x="107" y="55"/>
                    </a:lnTo>
                    <a:lnTo>
                      <a:pt x="95" y="79"/>
                    </a:lnTo>
                    <a:lnTo>
                      <a:pt x="89" y="81"/>
                    </a:lnTo>
                    <a:lnTo>
                      <a:pt x="76" y="86"/>
                    </a:lnTo>
                    <a:lnTo>
                      <a:pt x="75" y="86"/>
                    </a:lnTo>
                    <a:lnTo>
                      <a:pt x="74" y="69"/>
                    </a:lnTo>
                    <a:lnTo>
                      <a:pt x="72" y="69"/>
                    </a:lnTo>
                    <a:lnTo>
                      <a:pt x="72" y="70"/>
                    </a:lnTo>
                    <a:lnTo>
                      <a:pt x="68" y="74"/>
                    </a:lnTo>
                    <a:lnTo>
                      <a:pt x="65" y="79"/>
                    </a:lnTo>
                    <a:lnTo>
                      <a:pt x="64" y="79"/>
                    </a:lnTo>
                    <a:lnTo>
                      <a:pt x="54" y="83"/>
                    </a:lnTo>
                    <a:lnTo>
                      <a:pt x="51" y="83"/>
                    </a:lnTo>
                    <a:lnTo>
                      <a:pt x="51" y="81"/>
                    </a:lnTo>
                    <a:lnTo>
                      <a:pt x="48" y="79"/>
                    </a:lnTo>
                    <a:lnTo>
                      <a:pt x="48" y="80"/>
                    </a:lnTo>
                    <a:lnTo>
                      <a:pt x="43" y="79"/>
                    </a:lnTo>
                    <a:lnTo>
                      <a:pt x="33" y="73"/>
                    </a:lnTo>
                    <a:lnTo>
                      <a:pt x="32" y="72"/>
                    </a:lnTo>
                    <a:lnTo>
                      <a:pt x="16" y="79"/>
                    </a:lnTo>
                    <a:lnTo>
                      <a:pt x="4" y="87"/>
                    </a:lnTo>
                    <a:lnTo>
                      <a:pt x="4" y="90"/>
                    </a:lnTo>
                    <a:lnTo>
                      <a:pt x="2" y="91"/>
                    </a:lnTo>
                    <a:lnTo>
                      <a:pt x="2" y="101"/>
                    </a:lnTo>
                    <a:lnTo>
                      <a:pt x="4" y="101"/>
                    </a:lnTo>
                    <a:lnTo>
                      <a:pt x="7" y="108"/>
                    </a:lnTo>
                    <a:lnTo>
                      <a:pt x="7" y="110"/>
                    </a:lnTo>
                    <a:lnTo>
                      <a:pt x="11" y="129"/>
                    </a:lnTo>
                    <a:lnTo>
                      <a:pt x="12" y="129"/>
                    </a:lnTo>
                    <a:lnTo>
                      <a:pt x="12" y="130"/>
                    </a:lnTo>
                    <a:lnTo>
                      <a:pt x="7" y="143"/>
                    </a:lnTo>
                    <a:lnTo>
                      <a:pt x="1" y="151"/>
                    </a:lnTo>
                    <a:lnTo>
                      <a:pt x="0" y="165"/>
                    </a:lnTo>
                    <a:lnTo>
                      <a:pt x="9" y="204"/>
                    </a:lnTo>
                    <a:lnTo>
                      <a:pt x="12" y="210"/>
                    </a:lnTo>
                    <a:lnTo>
                      <a:pt x="12" y="211"/>
                    </a:lnTo>
                    <a:lnTo>
                      <a:pt x="14" y="211"/>
                    </a:lnTo>
                    <a:lnTo>
                      <a:pt x="29" y="214"/>
                    </a:lnTo>
                    <a:lnTo>
                      <a:pt x="37" y="214"/>
                    </a:lnTo>
                    <a:lnTo>
                      <a:pt x="43" y="213"/>
                    </a:lnTo>
                    <a:lnTo>
                      <a:pt x="47" y="208"/>
                    </a:lnTo>
                    <a:lnTo>
                      <a:pt x="50" y="207"/>
                    </a:lnTo>
                    <a:lnTo>
                      <a:pt x="47" y="206"/>
                    </a:lnTo>
                    <a:lnTo>
                      <a:pt x="44" y="203"/>
                    </a:lnTo>
                    <a:lnTo>
                      <a:pt x="45" y="201"/>
                    </a:lnTo>
                    <a:lnTo>
                      <a:pt x="45" y="199"/>
                    </a:lnTo>
                    <a:lnTo>
                      <a:pt x="50" y="193"/>
                    </a:lnTo>
                    <a:lnTo>
                      <a:pt x="53" y="189"/>
                    </a:lnTo>
                    <a:lnTo>
                      <a:pt x="53" y="192"/>
                    </a:lnTo>
                    <a:lnTo>
                      <a:pt x="58" y="197"/>
                    </a:lnTo>
                    <a:lnTo>
                      <a:pt x="62" y="204"/>
                    </a:lnTo>
                    <a:lnTo>
                      <a:pt x="64" y="210"/>
                    </a:lnTo>
                    <a:lnTo>
                      <a:pt x="64" y="214"/>
                    </a:lnTo>
                    <a:lnTo>
                      <a:pt x="68" y="230"/>
                    </a:lnTo>
                    <a:lnTo>
                      <a:pt x="71" y="237"/>
                    </a:lnTo>
                    <a:lnTo>
                      <a:pt x="76" y="241"/>
                    </a:lnTo>
                    <a:lnTo>
                      <a:pt x="79" y="248"/>
                    </a:lnTo>
                    <a:lnTo>
                      <a:pt x="81" y="249"/>
                    </a:lnTo>
                    <a:lnTo>
                      <a:pt x="62" y="260"/>
                    </a:lnTo>
                    <a:lnTo>
                      <a:pt x="60" y="263"/>
                    </a:lnTo>
                    <a:lnTo>
                      <a:pt x="57" y="264"/>
                    </a:lnTo>
                    <a:lnTo>
                      <a:pt x="45" y="287"/>
                    </a:lnTo>
                    <a:lnTo>
                      <a:pt x="39" y="305"/>
                    </a:lnTo>
                    <a:lnTo>
                      <a:pt x="37" y="306"/>
                    </a:lnTo>
                    <a:lnTo>
                      <a:pt x="37" y="308"/>
                    </a:lnTo>
                    <a:lnTo>
                      <a:pt x="51" y="309"/>
                    </a:lnTo>
                    <a:lnTo>
                      <a:pt x="60" y="312"/>
                    </a:lnTo>
                    <a:lnTo>
                      <a:pt x="64" y="316"/>
                    </a:lnTo>
                    <a:lnTo>
                      <a:pt x="67" y="323"/>
                    </a:lnTo>
                    <a:lnTo>
                      <a:pt x="67" y="327"/>
                    </a:lnTo>
                    <a:lnTo>
                      <a:pt x="68" y="331"/>
                    </a:lnTo>
                    <a:lnTo>
                      <a:pt x="71" y="337"/>
                    </a:lnTo>
                    <a:lnTo>
                      <a:pt x="75" y="348"/>
                    </a:lnTo>
                    <a:lnTo>
                      <a:pt x="76" y="351"/>
                    </a:lnTo>
                    <a:lnTo>
                      <a:pt x="79" y="352"/>
                    </a:lnTo>
                    <a:lnTo>
                      <a:pt x="79" y="354"/>
                    </a:lnTo>
                    <a:lnTo>
                      <a:pt x="82" y="354"/>
                    </a:lnTo>
                    <a:lnTo>
                      <a:pt x="82" y="359"/>
                    </a:lnTo>
                    <a:lnTo>
                      <a:pt x="85" y="359"/>
                    </a:lnTo>
                    <a:lnTo>
                      <a:pt x="97" y="361"/>
                    </a:lnTo>
                    <a:lnTo>
                      <a:pt x="113" y="358"/>
                    </a:lnTo>
                    <a:lnTo>
                      <a:pt x="125" y="359"/>
                    </a:lnTo>
                    <a:lnTo>
                      <a:pt x="138" y="357"/>
                    </a:lnTo>
                    <a:lnTo>
                      <a:pt x="145" y="364"/>
                    </a:lnTo>
                    <a:lnTo>
                      <a:pt x="148" y="365"/>
                    </a:lnTo>
                    <a:lnTo>
                      <a:pt x="149" y="362"/>
                    </a:lnTo>
                    <a:lnTo>
                      <a:pt x="150" y="362"/>
                    </a:lnTo>
                    <a:lnTo>
                      <a:pt x="152" y="361"/>
                    </a:lnTo>
                    <a:lnTo>
                      <a:pt x="155" y="359"/>
                    </a:lnTo>
                    <a:lnTo>
                      <a:pt x="157" y="359"/>
                    </a:lnTo>
                    <a:lnTo>
                      <a:pt x="162" y="364"/>
                    </a:lnTo>
                    <a:lnTo>
                      <a:pt x="162" y="362"/>
                    </a:lnTo>
                    <a:lnTo>
                      <a:pt x="166" y="358"/>
                    </a:lnTo>
                    <a:lnTo>
                      <a:pt x="172" y="355"/>
                    </a:lnTo>
                    <a:lnTo>
                      <a:pt x="172" y="357"/>
                    </a:lnTo>
                    <a:lnTo>
                      <a:pt x="175" y="355"/>
                    </a:lnTo>
                    <a:lnTo>
                      <a:pt x="173" y="354"/>
                    </a:lnTo>
                    <a:lnTo>
                      <a:pt x="173" y="351"/>
                    </a:lnTo>
                    <a:lnTo>
                      <a:pt x="180" y="350"/>
                    </a:lnTo>
                    <a:lnTo>
                      <a:pt x="181" y="350"/>
                    </a:lnTo>
                    <a:lnTo>
                      <a:pt x="184" y="351"/>
                    </a:lnTo>
                    <a:lnTo>
                      <a:pt x="188" y="354"/>
                    </a:lnTo>
                    <a:lnTo>
                      <a:pt x="188" y="357"/>
                    </a:lnTo>
                    <a:lnTo>
                      <a:pt x="189" y="357"/>
                    </a:lnTo>
                    <a:lnTo>
                      <a:pt x="189" y="358"/>
                    </a:lnTo>
                    <a:lnTo>
                      <a:pt x="192" y="359"/>
                    </a:lnTo>
                    <a:lnTo>
                      <a:pt x="194" y="359"/>
                    </a:lnTo>
                    <a:lnTo>
                      <a:pt x="198" y="362"/>
                    </a:lnTo>
                    <a:lnTo>
                      <a:pt x="199" y="362"/>
                    </a:lnTo>
                    <a:lnTo>
                      <a:pt x="199" y="359"/>
                    </a:lnTo>
                    <a:lnTo>
                      <a:pt x="205" y="347"/>
                    </a:lnTo>
                    <a:lnTo>
                      <a:pt x="209" y="341"/>
                    </a:lnTo>
                    <a:lnTo>
                      <a:pt x="213" y="338"/>
                    </a:lnTo>
                    <a:lnTo>
                      <a:pt x="222" y="338"/>
                    </a:lnTo>
                    <a:lnTo>
                      <a:pt x="223" y="336"/>
                    </a:lnTo>
                    <a:lnTo>
                      <a:pt x="223" y="337"/>
                    </a:lnTo>
                    <a:lnTo>
                      <a:pt x="234" y="344"/>
                    </a:lnTo>
                    <a:lnTo>
                      <a:pt x="236" y="345"/>
                    </a:lnTo>
                    <a:lnTo>
                      <a:pt x="239" y="347"/>
                    </a:lnTo>
                    <a:lnTo>
                      <a:pt x="239" y="348"/>
                    </a:lnTo>
                    <a:lnTo>
                      <a:pt x="240" y="348"/>
                    </a:lnTo>
                    <a:lnTo>
                      <a:pt x="240" y="350"/>
                    </a:lnTo>
                    <a:lnTo>
                      <a:pt x="242" y="352"/>
                    </a:lnTo>
                    <a:lnTo>
                      <a:pt x="242" y="361"/>
                    </a:lnTo>
                    <a:lnTo>
                      <a:pt x="245" y="359"/>
                    </a:lnTo>
                    <a:lnTo>
                      <a:pt x="245" y="358"/>
                    </a:lnTo>
                    <a:lnTo>
                      <a:pt x="256" y="354"/>
                    </a:lnTo>
                    <a:lnTo>
                      <a:pt x="261" y="354"/>
                    </a:lnTo>
                    <a:lnTo>
                      <a:pt x="268" y="369"/>
                    </a:lnTo>
                    <a:lnTo>
                      <a:pt x="268" y="372"/>
                    </a:lnTo>
                    <a:lnTo>
                      <a:pt x="269" y="375"/>
                    </a:lnTo>
                    <a:lnTo>
                      <a:pt x="303" y="397"/>
                    </a:lnTo>
                    <a:lnTo>
                      <a:pt x="306" y="396"/>
                    </a:lnTo>
                    <a:lnTo>
                      <a:pt x="309" y="396"/>
                    </a:lnTo>
                    <a:lnTo>
                      <a:pt x="311" y="397"/>
                    </a:lnTo>
                    <a:lnTo>
                      <a:pt x="315" y="398"/>
                    </a:lnTo>
                    <a:lnTo>
                      <a:pt x="316" y="398"/>
                    </a:lnTo>
                    <a:lnTo>
                      <a:pt x="323" y="403"/>
                    </a:lnTo>
                    <a:lnTo>
                      <a:pt x="323" y="404"/>
                    </a:lnTo>
                    <a:lnTo>
                      <a:pt x="325" y="404"/>
                    </a:lnTo>
                    <a:lnTo>
                      <a:pt x="326" y="405"/>
                    </a:lnTo>
                    <a:lnTo>
                      <a:pt x="340" y="403"/>
                    </a:lnTo>
                    <a:lnTo>
                      <a:pt x="347" y="389"/>
                    </a:lnTo>
                    <a:lnTo>
                      <a:pt x="347" y="386"/>
                    </a:lnTo>
                    <a:lnTo>
                      <a:pt x="350" y="386"/>
                    </a:lnTo>
                    <a:lnTo>
                      <a:pt x="356" y="388"/>
                    </a:lnTo>
                    <a:lnTo>
                      <a:pt x="361" y="388"/>
                    </a:lnTo>
                    <a:lnTo>
                      <a:pt x="366" y="383"/>
                    </a:lnTo>
                    <a:lnTo>
                      <a:pt x="368" y="376"/>
                    </a:lnTo>
                    <a:lnTo>
                      <a:pt x="368" y="364"/>
                    </a:lnTo>
                    <a:lnTo>
                      <a:pt x="373" y="350"/>
                    </a:lnTo>
                    <a:lnTo>
                      <a:pt x="376" y="345"/>
                    </a:lnTo>
                    <a:lnTo>
                      <a:pt x="379" y="345"/>
                    </a:lnTo>
                    <a:lnTo>
                      <a:pt x="383" y="351"/>
                    </a:lnTo>
                    <a:lnTo>
                      <a:pt x="385" y="351"/>
                    </a:lnTo>
                    <a:lnTo>
                      <a:pt x="385" y="354"/>
                    </a:lnTo>
                    <a:lnTo>
                      <a:pt x="388" y="357"/>
                    </a:lnTo>
                    <a:lnTo>
                      <a:pt x="389" y="357"/>
                    </a:lnTo>
                    <a:lnTo>
                      <a:pt x="392" y="355"/>
                    </a:lnTo>
                    <a:lnTo>
                      <a:pt x="399" y="355"/>
                    </a:lnTo>
                    <a:lnTo>
                      <a:pt x="406" y="357"/>
                    </a:lnTo>
                    <a:lnTo>
                      <a:pt x="413" y="359"/>
                    </a:lnTo>
                    <a:lnTo>
                      <a:pt x="428" y="359"/>
                    </a:lnTo>
                    <a:lnTo>
                      <a:pt x="431" y="357"/>
                    </a:lnTo>
                    <a:lnTo>
                      <a:pt x="438" y="354"/>
                    </a:lnTo>
                    <a:lnTo>
                      <a:pt x="448" y="354"/>
                    </a:lnTo>
                    <a:lnTo>
                      <a:pt x="455" y="352"/>
                    </a:lnTo>
                    <a:lnTo>
                      <a:pt x="460" y="352"/>
                    </a:lnTo>
                    <a:lnTo>
                      <a:pt x="467" y="348"/>
                    </a:lnTo>
                    <a:lnTo>
                      <a:pt x="467" y="347"/>
                    </a:lnTo>
                    <a:lnTo>
                      <a:pt x="470" y="344"/>
                    </a:lnTo>
                    <a:lnTo>
                      <a:pt x="473" y="340"/>
                    </a:lnTo>
                    <a:lnTo>
                      <a:pt x="474" y="338"/>
                    </a:lnTo>
                    <a:lnTo>
                      <a:pt x="474" y="337"/>
                    </a:lnTo>
                    <a:lnTo>
                      <a:pt x="480" y="337"/>
                    </a:lnTo>
                    <a:lnTo>
                      <a:pt x="480" y="345"/>
                    </a:lnTo>
                    <a:lnTo>
                      <a:pt x="483" y="355"/>
                    </a:lnTo>
                    <a:lnTo>
                      <a:pt x="483" y="357"/>
                    </a:lnTo>
                    <a:lnTo>
                      <a:pt x="490" y="368"/>
                    </a:lnTo>
                    <a:lnTo>
                      <a:pt x="494" y="379"/>
                    </a:lnTo>
                    <a:lnTo>
                      <a:pt x="494" y="382"/>
                    </a:lnTo>
                    <a:lnTo>
                      <a:pt x="493" y="382"/>
                    </a:lnTo>
                    <a:lnTo>
                      <a:pt x="486" y="383"/>
                    </a:lnTo>
                    <a:lnTo>
                      <a:pt x="477" y="388"/>
                    </a:lnTo>
                    <a:lnTo>
                      <a:pt x="472" y="394"/>
                    </a:lnTo>
                    <a:lnTo>
                      <a:pt x="467" y="397"/>
                    </a:lnTo>
                    <a:lnTo>
                      <a:pt x="463" y="401"/>
                    </a:lnTo>
                    <a:lnTo>
                      <a:pt x="459" y="429"/>
                    </a:lnTo>
                    <a:lnTo>
                      <a:pt x="459" y="431"/>
                    </a:lnTo>
                    <a:lnTo>
                      <a:pt x="460" y="433"/>
                    </a:lnTo>
                    <a:lnTo>
                      <a:pt x="467" y="442"/>
                    </a:lnTo>
                    <a:lnTo>
                      <a:pt x="474" y="453"/>
                    </a:lnTo>
                    <a:lnTo>
                      <a:pt x="474" y="455"/>
                    </a:lnTo>
                    <a:lnTo>
                      <a:pt x="473" y="455"/>
                    </a:lnTo>
                    <a:lnTo>
                      <a:pt x="472" y="456"/>
                    </a:lnTo>
                    <a:lnTo>
                      <a:pt x="455" y="464"/>
                    </a:lnTo>
                    <a:lnTo>
                      <a:pt x="453" y="464"/>
                    </a:lnTo>
                    <a:lnTo>
                      <a:pt x="453" y="465"/>
                    </a:lnTo>
                    <a:lnTo>
                      <a:pt x="456" y="468"/>
                    </a:lnTo>
                    <a:lnTo>
                      <a:pt x="458" y="468"/>
                    </a:lnTo>
                    <a:lnTo>
                      <a:pt x="459" y="470"/>
                    </a:lnTo>
                    <a:lnTo>
                      <a:pt x="460" y="470"/>
                    </a:lnTo>
                    <a:lnTo>
                      <a:pt x="465" y="467"/>
                    </a:lnTo>
                    <a:lnTo>
                      <a:pt x="474" y="464"/>
                    </a:lnTo>
                    <a:lnTo>
                      <a:pt x="491" y="468"/>
                    </a:lnTo>
                    <a:lnTo>
                      <a:pt x="500" y="468"/>
                    </a:lnTo>
                    <a:lnTo>
                      <a:pt x="523" y="465"/>
                    </a:lnTo>
                    <a:lnTo>
                      <a:pt x="529" y="465"/>
                    </a:lnTo>
                    <a:lnTo>
                      <a:pt x="533" y="461"/>
                    </a:lnTo>
                    <a:lnTo>
                      <a:pt x="536" y="460"/>
                    </a:lnTo>
                    <a:lnTo>
                      <a:pt x="541" y="457"/>
                    </a:lnTo>
                    <a:lnTo>
                      <a:pt x="543" y="457"/>
                    </a:lnTo>
                    <a:lnTo>
                      <a:pt x="546" y="460"/>
                    </a:lnTo>
                    <a:lnTo>
                      <a:pt x="547" y="460"/>
                    </a:lnTo>
                    <a:lnTo>
                      <a:pt x="547" y="461"/>
                    </a:lnTo>
                    <a:lnTo>
                      <a:pt x="548" y="461"/>
                    </a:lnTo>
                    <a:lnTo>
                      <a:pt x="547" y="463"/>
                    </a:lnTo>
                    <a:lnTo>
                      <a:pt x="546" y="463"/>
                    </a:lnTo>
                    <a:lnTo>
                      <a:pt x="546" y="467"/>
                    </a:lnTo>
                    <a:lnTo>
                      <a:pt x="543" y="481"/>
                    </a:lnTo>
                    <a:lnTo>
                      <a:pt x="541" y="482"/>
                    </a:lnTo>
                    <a:lnTo>
                      <a:pt x="541" y="495"/>
                    </a:lnTo>
                    <a:lnTo>
                      <a:pt x="546" y="502"/>
                    </a:lnTo>
                    <a:lnTo>
                      <a:pt x="546" y="503"/>
                    </a:lnTo>
                    <a:lnTo>
                      <a:pt x="543" y="530"/>
                    </a:lnTo>
                    <a:lnTo>
                      <a:pt x="547" y="532"/>
                    </a:lnTo>
                    <a:lnTo>
                      <a:pt x="551" y="532"/>
                    </a:lnTo>
                    <a:lnTo>
                      <a:pt x="548" y="535"/>
                    </a:lnTo>
                    <a:lnTo>
                      <a:pt x="548" y="544"/>
                    </a:lnTo>
                    <a:lnTo>
                      <a:pt x="551" y="551"/>
                    </a:lnTo>
                    <a:lnTo>
                      <a:pt x="572" y="546"/>
                    </a:lnTo>
                    <a:lnTo>
                      <a:pt x="590" y="546"/>
                    </a:lnTo>
                    <a:lnTo>
                      <a:pt x="593" y="548"/>
                    </a:lnTo>
                    <a:lnTo>
                      <a:pt x="597" y="548"/>
                    </a:lnTo>
                    <a:lnTo>
                      <a:pt x="603" y="532"/>
                    </a:lnTo>
                    <a:lnTo>
                      <a:pt x="603" y="528"/>
                    </a:lnTo>
                    <a:lnTo>
                      <a:pt x="601" y="527"/>
                    </a:lnTo>
                    <a:lnTo>
                      <a:pt x="601" y="522"/>
                    </a:lnTo>
                    <a:lnTo>
                      <a:pt x="604" y="515"/>
                    </a:lnTo>
                    <a:lnTo>
                      <a:pt x="607" y="510"/>
                    </a:lnTo>
                    <a:lnTo>
                      <a:pt x="607" y="509"/>
                    </a:lnTo>
                    <a:lnTo>
                      <a:pt x="608" y="509"/>
                    </a:lnTo>
                    <a:lnTo>
                      <a:pt x="608" y="506"/>
                    </a:lnTo>
                    <a:lnTo>
                      <a:pt x="618" y="493"/>
                    </a:lnTo>
                    <a:lnTo>
                      <a:pt x="624" y="489"/>
                    </a:lnTo>
                    <a:lnTo>
                      <a:pt x="624" y="488"/>
                    </a:lnTo>
                    <a:lnTo>
                      <a:pt x="627" y="488"/>
                    </a:lnTo>
                    <a:lnTo>
                      <a:pt x="632" y="484"/>
                    </a:lnTo>
                    <a:lnTo>
                      <a:pt x="640" y="481"/>
                    </a:lnTo>
                    <a:lnTo>
                      <a:pt x="645" y="481"/>
                    </a:lnTo>
                    <a:lnTo>
                      <a:pt x="653" y="479"/>
                    </a:lnTo>
                    <a:lnTo>
                      <a:pt x="661" y="479"/>
                    </a:lnTo>
                    <a:lnTo>
                      <a:pt x="670" y="478"/>
                    </a:lnTo>
                    <a:lnTo>
                      <a:pt x="673" y="478"/>
                    </a:lnTo>
                    <a:lnTo>
                      <a:pt x="671" y="477"/>
                    </a:lnTo>
                    <a:lnTo>
                      <a:pt x="677" y="471"/>
                    </a:lnTo>
                    <a:lnTo>
                      <a:pt x="678" y="472"/>
                    </a:lnTo>
                    <a:lnTo>
                      <a:pt x="680" y="468"/>
                    </a:lnTo>
                    <a:lnTo>
                      <a:pt x="681" y="467"/>
                    </a:lnTo>
                    <a:lnTo>
                      <a:pt x="678" y="464"/>
                    </a:lnTo>
                    <a:lnTo>
                      <a:pt x="677" y="461"/>
                    </a:lnTo>
                    <a:lnTo>
                      <a:pt x="677" y="446"/>
                    </a:lnTo>
                    <a:lnTo>
                      <a:pt x="674" y="443"/>
                    </a:lnTo>
                    <a:lnTo>
                      <a:pt x="660" y="443"/>
                    </a:lnTo>
                    <a:lnTo>
                      <a:pt x="659" y="442"/>
                    </a:lnTo>
                    <a:lnTo>
                      <a:pt x="659" y="441"/>
                    </a:lnTo>
                    <a:lnTo>
                      <a:pt x="654" y="431"/>
                    </a:lnTo>
                    <a:lnTo>
                      <a:pt x="653" y="429"/>
                    </a:lnTo>
                    <a:lnTo>
                      <a:pt x="653" y="425"/>
                    </a:lnTo>
                    <a:lnTo>
                      <a:pt x="656" y="418"/>
                    </a:lnTo>
                    <a:lnTo>
                      <a:pt x="652" y="405"/>
                    </a:lnTo>
                    <a:lnTo>
                      <a:pt x="650" y="404"/>
                    </a:lnTo>
                    <a:lnTo>
                      <a:pt x="650" y="401"/>
                    </a:lnTo>
                    <a:lnTo>
                      <a:pt x="652" y="400"/>
                    </a:lnTo>
                    <a:lnTo>
                      <a:pt x="657" y="398"/>
                    </a:lnTo>
                    <a:lnTo>
                      <a:pt x="659" y="398"/>
                    </a:lnTo>
                    <a:lnTo>
                      <a:pt x="659" y="397"/>
                    </a:lnTo>
                    <a:lnTo>
                      <a:pt x="660" y="396"/>
                    </a:lnTo>
                    <a:lnTo>
                      <a:pt x="660" y="366"/>
                    </a:lnTo>
                    <a:lnTo>
                      <a:pt x="657" y="357"/>
                    </a:lnTo>
                    <a:lnTo>
                      <a:pt x="657" y="355"/>
                    </a:lnTo>
                    <a:lnTo>
                      <a:pt x="656" y="348"/>
                    </a:lnTo>
                    <a:lnTo>
                      <a:pt x="656" y="343"/>
                    </a:lnTo>
                    <a:lnTo>
                      <a:pt x="657" y="341"/>
                    </a:lnTo>
                    <a:lnTo>
                      <a:pt x="657" y="338"/>
                    </a:lnTo>
                    <a:lnTo>
                      <a:pt x="654" y="334"/>
                    </a:lnTo>
                    <a:lnTo>
                      <a:pt x="653" y="334"/>
                    </a:lnTo>
                    <a:lnTo>
                      <a:pt x="652" y="336"/>
                    </a:lnTo>
                    <a:lnTo>
                      <a:pt x="650" y="336"/>
                    </a:lnTo>
                    <a:lnTo>
                      <a:pt x="647" y="334"/>
                    </a:lnTo>
                    <a:lnTo>
                      <a:pt x="642" y="327"/>
                    </a:lnTo>
                    <a:lnTo>
                      <a:pt x="642" y="320"/>
                    </a:lnTo>
                    <a:lnTo>
                      <a:pt x="643" y="320"/>
                    </a:lnTo>
                    <a:lnTo>
                      <a:pt x="645" y="315"/>
                    </a:lnTo>
                    <a:lnTo>
                      <a:pt x="646" y="297"/>
                    </a:lnTo>
                    <a:lnTo>
                      <a:pt x="653" y="283"/>
                    </a:lnTo>
                    <a:lnTo>
                      <a:pt x="656" y="269"/>
                    </a:lnTo>
                    <a:lnTo>
                      <a:pt x="659" y="266"/>
                    </a:lnTo>
                    <a:lnTo>
                      <a:pt x="661" y="260"/>
                    </a:lnTo>
                    <a:lnTo>
                      <a:pt x="666" y="253"/>
                    </a:lnTo>
                    <a:lnTo>
                      <a:pt x="670" y="242"/>
                    </a:lnTo>
                    <a:lnTo>
                      <a:pt x="668" y="234"/>
                    </a:lnTo>
                    <a:lnTo>
                      <a:pt x="671" y="218"/>
                    </a:lnTo>
                    <a:lnTo>
                      <a:pt x="671" y="217"/>
                    </a:lnTo>
                    <a:lnTo>
                      <a:pt x="673" y="216"/>
                    </a:lnTo>
                    <a:lnTo>
                      <a:pt x="673" y="200"/>
                    </a:lnTo>
                    <a:lnTo>
                      <a:pt x="671" y="200"/>
                    </a:lnTo>
                    <a:lnTo>
                      <a:pt x="668" y="199"/>
                    </a:lnTo>
                    <a:lnTo>
                      <a:pt x="667" y="197"/>
                    </a:lnTo>
                    <a:lnTo>
                      <a:pt x="664" y="189"/>
                    </a:lnTo>
                    <a:lnTo>
                      <a:pt x="663" y="184"/>
                    </a:lnTo>
                    <a:lnTo>
                      <a:pt x="649" y="175"/>
                    </a:lnTo>
                    <a:lnTo>
                      <a:pt x="647" y="177"/>
                    </a:lnTo>
                    <a:lnTo>
                      <a:pt x="646" y="177"/>
                    </a:lnTo>
                    <a:lnTo>
                      <a:pt x="643" y="178"/>
                    </a:lnTo>
                    <a:lnTo>
                      <a:pt x="642" y="179"/>
                    </a:lnTo>
                    <a:lnTo>
                      <a:pt x="618" y="194"/>
                    </a:lnTo>
                    <a:lnTo>
                      <a:pt x="617" y="194"/>
                    </a:lnTo>
                    <a:lnTo>
                      <a:pt x="613" y="199"/>
                    </a:lnTo>
                    <a:lnTo>
                      <a:pt x="610" y="206"/>
                    </a:lnTo>
                    <a:lnTo>
                      <a:pt x="610" y="208"/>
                    </a:lnTo>
                    <a:lnTo>
                      <a:pt x="604" y="208"/>
                    </a:lnTo>
                    <a:lnTo>
                      <a:pt x="585" y="203"/>
                    </a:lnTo>
                    <a:lnTo>
                      <a:pt x="553" y="199"/>
                    </a:lnTo>
                    <a:lnTo>
                      <a:pt x="553" y="197"/>
                    </a:lnTo>
                    <a:lnTo>
                      <a:pt x="550" y="199"/>
                    </a:lnTo>
                    <a:lnTo>
                      <a:pt x="546" y="206"/>
                    </a:lnTo>
                    <a:lnTo>
                      <a:pt x="543" y="217"/>
                    </a:lnTo>
                    <a:lnTo>
                      <a:pt x="543" y="220"/>
                    </a:lnTo>
                    <a:lnTo>
                      <a:pt x="541" y="225"/>
                    </a:lnTo>
                    <a:lnTo>
                      <a:pt x="539" y="231"/>
                    </a:lnTo>
                    <a:lnTo>
                      <a:pt x="532" y="241"/>
                    </a:lnTo>
                    <a:lnTo>
                      <a:pt x="522" y="248"/>
                    </a:lnTo>
                    <a:lnTo>
                      <a:pt x="520" y="248"/>
                    </a:lnTo>
                    <a:lnTo>
                      <a:pt x="520" y="246"/>
                    </a:lnTo>
                    <a:lnTo>
                      <a:pt x="519" y="244"/>
                    </a:lnTo>
                    <a:lnTo>
                      <a:pt x="519" y="237"/>
                    </a:lnTo>
                    <a:lnTo>
                      <a:pt x="520" y="235"/>
                    </a:lnTo>
                    <a:lnTo>
                      <a:pt x="520" y="224"/>
                    </a:lnTo>
                    <a:lnTo>
                      <a:pt x="516" y="208"/>
                    </a:lnTo>
                    <a:lnTo>
                      <a:pt x="515" y="206"/>
                    </a:lnTo>
                    <a:lnTo>
                      <a:pt x="515" y="203"/>
                    </a:lnTo>
                    <a:lnTo>
                      <a:pt x="516" y="203"/>
                    </a:lnTo>
                    <a:lnTo>
                      <a:pt x="518" y="192"/>
                    </a:lnTo>
                    <a:lnTo>
                      <a:pt x="518" y="186"/>
                    </a:lnTo>
                    <a:lnTo>
                      <a:pt x="515" y="184"/>
                    </a:lnTo>
                    <a:lnTo>
                      <a:pt x="513" y="184"/>
                    </a:lnTo>
                    <a:lnTo>
                      <a:pt x="512" y="182"/>
                    </a:lnTo>
                    <a:lnTo>
                      <a:pt x="510" y="182"/>
                    </a:lnTo>
                    <a:lnTo>
                      <a:pt x="510" y="179"/>
                    </a:lnTo>
                    <a:lnTo>
                      <a:pt x="509" y="178"/>
                    </a:lnTo>
                    <a:lnTo>
                      <a:pt x="509" y="175"/>
                    </a:lnTo>
                    <a:lnTo>
                      <a:pt x="501" y="158"/>
                    </a:lnTo>
                    <a:lnTo>
                      <a:pt x="493" y="144"/>
                    </a:lnTo>
                    <a:lnTo>
                      <a:pt x="487" y="140"/>
                    </a:lnTo>
                    <a:lnTo>
                      <a:pt x="487" y="139"/>
                    </a:lnTo>
                    <a:lnTo>
                      <a:pt x="486" y="139"/>
                    </a:lnTo>
                    <a:lnTo>
                      <a:pt x="486" y="140"/>
                    </a:lnTo>
                    <a:lnTo>
                      <a:pt x="484" y="139"/>
                    </a:lnTo>
                    <a:lnTo>
                      <a:pt x="481" y="139"/>
                    </a:lnTo>
                    <a:lnTo>
                      <a:pt x="469" y="140"/>
                    </a:lnTo>
                    <a:lnTo>
                      <a:pt x="453" y="144"/>
                    </a:lnTo>
                    <a:lnTo>
                      <a:pt x="450" y="146"/>
                    </a:lnTo>
                    <a:lnTo>
                      <a:pt x="443" y="146"/>
                    </a:lnTo>
                    <a:lnTo>
                      <a:pt x="441" y="144"/>
                    </a:lnTo>
                    <a:lnTo>
                      <a:pt x="435" y="144"/>
                    </a:lnTo>
                    <a:lnTo>
                      <a:pt x="417" y="133"/>
                    </a:lnTo>
                    <a:lnTo>
                      <a:pt x="410" y="126"/>
                    </a:lnTo>
                    <a:lnTo>
                      <a:pt x="406" y="126"/>
                    </a:lnTo>
                    <a:lnTo>
                      <a:pt x="406" y="125"/>
                    </a:lnTo>
                    <a:lnTo>
                      <a:pt x="403" y="115"/>
                    </a:lnTo>
                    <a:lnTo>
                      <a:pt x="402" y="112"/>
                    </a:lnTo>
                    <a:lnTo>
                      <a:pt x="400" y="111"/>
                    </a:lnTo>
                    <a:lnTo>
                      <a:pt x="396" y="104"/>
                    </a:lnTo>
                    <a:lnTo>
                      <a:pt x="395" y="103"/>
                    </a:lnTo>
                    <a:lnTo>
                      <a:pt x="393" y="100"/>
                    </a:lnTo>
                    <a:lnTo>
                      <a:pt x="392" y="98"/>
                    </a:lnTo>
                    <a:lnTo>
                      <a:pt x="393" y="98"/>
                    </a:lnTo>
                    <a:lnTo>
                      <a:pt x="398" y="94"/>
                    </a:lnTo>
                    <a:lnTo>
                      <a:pt x="398" y="91"/>
                    </a:lnTo>
                    <a:lnTo>
                      <a:pt x="396" y="91"/>
                    </a:lnTo>
                    <a:lnTo>
                      <a:pt x="395" y="93"/>
                    </a:lnTo>
                    <a:lnTo>
                      <a:pt x="393" y="93"/>
                    </a:lnTo>
                    <a:lnTo>
                      <a:pt x="382" y="86"/>
                    </a:lnTo>
                    <a:lnTo>
                      <a:pt x="381" y="81"/>
                    </a:lnTo>
                    <a:lnTo>
                      <a:pt x="378" y="69"/>
                    </a:lnTo>
                    <a:lnTo>
                      <a:pt x="375" y="62"/>
                    </a:lnTo>
                    <a:lnTo>
                      <a:pt x="376" y="60"/>
                    </a:lnTo>
                    <a:lnTo>
                      <a:pt x="378" y="60"/>
                    </a:lnTo>
                    <a:lnTo>
                      <a:pt x="378" y="58"/>
                    </a:lnTo>
                    <a:lnTo>
                      <a:pt x="375" y="47"/>
                    </a:lnTo>
                    <a:lnTo>
                      <a:pt x="373" y="44"/>
                    </a:lnTo>
                    <a:lnTo>
                      <a:pt x="370" y="41"/>
                    </a:lnTo>
                    <a:lnTo>
                      <a:pt x="364" y="43"/>
                    </a:lnTo>
                    <a:lnTo>
                      <a:pt x="356" y="43"/>
                    </a:lnTo>
                    <a:lnTo>
                      <a:pt x="345" y="48"/>
                    </a:lnTo>
                    <a:lnTo>
                      <a:pt x="343" y="50"/>
                    </a:lnTo>
                    <a:lnTo>
                      <a:pt x="343" y="48"/>
                    </a:lnTo>
                    <a:lnTo>
                      <a:pt x="342" y="47"/>
                    </a:lnTo>
                    <a:lnTo>
                      <a:pt x="346" y="30"/>
                    </a:lnTo>
                    <a:lnTo>
                      <a:pt x="345" y="30"/>
                    </a:lnTo>
                    <a:lnTo>
                      <a:pt x="332" y="34"/>
                    </a:lnTo>
                    <a:lnTo>
                      <a:pt x="330" y="34"/>
                    </a:lnTo>
                    <a:lnTo>
                      <a:pt x="330" y="36"/>
                    </a:lnTo>
                    <a:lnTo>
                      <a:pt x="332" y="50"/>
                    </a:lnTo>
                    <a:lnTo>
                      <a:pt x="329" y="52"/>
                    </a:lnTo>
                    <a:lnTo>
                      <a:pt x="325" y="55"/>
                    </a:lnTo>
                    <a:lnTo>
                      <a:pt x="319" y="59"/>
                    </a:lnTo>
                    <a:lnTo>
                      <a:pt x="319" y="62"/>
                    </a:lnTo>
                    <a:lnTo>
                      <a:pt x="321" y="65"/>
                    </a:lnTo>
                    <a:lnTo>
                      <a:pt x="321" y="66"/>
                    </a:lnTo>
                    <a:lnTo>
                      <a:pt x="322" y="67"/>
                    </a:lnTo>
                    <a:lnTo>
                      <a:pt x="325" y="67"/>
                    </a:lnTo>
                    <a:lnTo>
                      <a:pt x="328" y="70"/>
                    </a:lnTo>
                    <a:lnTo>
                      <a:pt x="322" y="76"/>
                    </a:lnTo>
                    <a:lnTo>
                      <a:pt x="318" y="77"/>
                    </a:lnTo>
                    <a:lnTo>
                      <a:pt x="312" y="77"/>
                    </a:lnTo>
                    <a:lnTo>
                      <a:pt x="309" y="79"/>
                    </a:lnTo>
                    <a:lnTo>
                      <a:pt x="306" y="83"/>
                    </a:lnTo>
                    <a:lnTo>
                      <a:pt x="306" y="84"/>
                    </a:lnTo>
                    <a:lnTo>
                      <a:pt x="304" y="84"/>
                    </a:lnTo>
                    <a:lnTo>
                      <a:pt x="303" y="86"/>
                    </a:lnTo>
                    <a:lnTo>
                      <a:pt x="296" y="88"/>
                    </a:lnTo>
                    <a:lnTo>
                      <a:pt x="286" y="97"/>
                    </a:lnTo>
                    <a:lnTo>
                      <a:pt x="283" y="98"/>
                    </a:lnTo>
                    <a:lnTo>
                      <a:pt x="277" y="100"/>
                    </a:lnTo>
                    <a:lnTo>
                      <a:pt x="276" y="100"/>
                    </a:lnTo>
                    <a:lnTo>
                      <a:pt x="266" y="96"/>
                    </a:lnTo>
                    <a:lnTo>
                      <a:pt x="265" y="94"/>
                    </a:lnTo>
                    <a:lnTo>
                      <a:pt x="263" y="96"/>
                    </a:lnTo>
                    <a:lnTo>
                      <a:pt x="262" y="96"/>
                    </a:lnTo>
                    <a:lnTo>
                      <a:pt x="262" y="94"/>
                    </a:lnTo>
                    <a:lnTo>
                      <a:pt x="265" y="84"/>
                    </a:lnTo>
                    <a:lnTo>
                      <a:pt x="262" y="81"/>
                    </a:lnTo>
                    <a:lnTo>
                      <a:pt x="255" y="79"/>
                    </a:lnTo>
                    <a:lnTo>
                      <a:pt x="251" y="65"/>
                    </a:lnTo>
                    <a:lnTo>
                      <a:pt x="249" y="28"/>
                    </a:lnTo>
                    <a:lnTo>
                      <a:pt x="245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33" name="Freeform 663">
                <a:extLst>
                  <a:ext uri="{FF2B5EF4-FFF2-40B4-BE49-F238E27FC236}">
                    <a16:creationId xmlns:a16="http://schemas.microsoft.com/office/drawing/2014/main" id="{509743A1-98F8-32D8-C839-92AF957F48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9" y="1113"/>
                <a:ext cx="161" cy="88"/>
              </a:xfrm>
              <a:custGeom>
                <a:avLst/>
                <a:gdLst>
                  <a:gd name="T0" fmla="*/ 484 w 644"/>
                  <a:gd name="T1" fmla="*/ 29 h 351"/>
                  <a:gd name="T2" fmla="*/ 465 w 644"/>
                  <a:gd name="T3" fmla="*/ 31 h 351"/>
                  <a:gd name="T4" fmla="*/ 432 w 644"/>
                  <a:gd name="T5" fmla="*/ 38 h 351"/>
                  <a:gd name="T6" fmla="*/ 405 w 644"/>
                  <a:gd name="T7" fmla="*/ 39 h 351"/>
                  <a:gd name="T8" fmla="*/ 382 w 644"/>
                  <a:gd name="T9" fmla="*/ 46 h 351"/>
                  <a:gd name="T10" fmla="*/ 361 w 644"/>
                  <a:gd name="T11" fmla="*/ 52 h 351"/>
                  <a:gd name="T12" fmla="*/ 305 w 644"/>
                  <a:gd name="T13" fmla="*/ 63 h 351"/>
                  <a:gd name="T14" fmla="*/ 294 w 644"/>
                  <a:gd name="T15" fmla="*/ 70 h 351"/>
                  <a:gd name="T16" fmla="*/ 277 w 644"/>
                  <a:gd name="T17" fmla="*/ 77 h 351"/>
                  <a:gd name="T18" fmla="*/ 220 w 644"/>
                  <a:gd name="T19" fmla="*/ 92 h 351"/>
                  <a:gd name="T20" fmla="*/ 195 w 644"/>
                  <a:gd name="T21" fmla="*/ 104 h 351"/>
                  <a:gd name="T22" fmla="*/ 163 w 644"/>
                  <a:gd name="T23" fmla="*/ 135 h 351"/>
                  <a:gd name="T24" fmla="*/ 147 w 644"/>
                  <a:gd name="T25" fmla="*/ 159 h 351"/>
                  <a:gd name="T26" fmla="*/ 98 w 644"/>
                  <a:gd name="T27" fmla="*/ 156 h 351"/>
                  <a:gd name="T28" fmla="*/ 36 w 644"/>
                  <a:gd name="T29" fmla="*/ 168 h 351"/>
                  <a:gd name="T30" fmla="*/ 31 w 644"/>
                  <a:gd name="T31" fmla="*/ 205 h 351"/>
                  <a:gd name="T32" fmla="*/ 5 w 644"/>
                  <a:gd name="T33" fmla="*/ 247 h 351"/>
                  <a:gd name="T34" fmla="*/ 12 w 644"/>
                  <a:gd name="T35" fmla="*/ 254 h 351"/>
                  <a:gd name="T36" fmla="*/ 5 w 644"/>
                  <a:gd name="T37" fmla="*/ 318 h 351"/>
                  <a:gd name="T38" fmla="*/ 24 w 644"/>
                  <a:gd name="T39" fmla="*/ 351 h 351"/>
                  <a:gd name="T40" fmla="*/ 49 w 644"/>
                  <a:gd name="T41" fmla="*/ 339 h 351"/>
                  <a:gd name="T42" fmla="*/ 87 w 644"/>
                  <a:gd name="T43" fmla="*/ 307 h 351"/>
                  <a:gd name="T44" fmla="*/ 120 w 644"/>
                  <a:gd name="T45" fmla="*/ 313 h 351"/>
                  <a:gd name="T46" fmla="*/ 133 w 644"/>
                  <a:gd name="T47" fmla="*/ 299 h 351"/>
                  <a:gd name="T48" fmla="*/ 202 w 644"/>
                  <a:gd name="T49" fmla="*/ 275 h 351"/>
                  <a:gd name="T50" fmla="*/ 235 w 644"/>
                  <a:gd name="T51" fmla="*/ 277 h 351"/>
                  <a:gd name="T52" fmla="*/ 237 w 644"/>
                  <a:gd name="T53" fmla="*/ 285 h 351"/>
                  <a:gd name="T54" fmla="*/ 256 w 644"/>
                  <a:gd name="T55" fmla="*/ 281 h 351"/>
                  <a:gd name="T56" fmla="*/ 281 w 644"/>
                  <a:gd name="T57" fmla="*/ 245 h 351"/>
                  <a:gd name="T58" fmla="*/ 302 w 644"/>
                  <a:gd name="T59" fmla="*/ 243 h 351"/>
                  <a:gd name="T60" fmla="*/ 334 w 644"/>
                  <a:gd name="T61" fmla="*/ 254 h 351"/>
                  <a:gd name="T62" fmla="*/ 365 w 644"/>
                  <a:gd name="T63" fmla="*/ 279 h 351"/>
                  <a:gd name="T64" fmla="*/ 380 w 644"/>
                  <a:gd name="T65" fmla="*/ 295 h 351"/>
                  <a:gd name="T66" fmla="*/ 397 w 644"/>
                  <a:gd name="T67" fmla="*/ 293 h 351"/>
                  <a:gd name="T68" fmla="*/ 414 w 644"/>
                  <a:gd name="T69" fmla="*/ 305 h 351"/>
                  <a:gd name="T70" fmla="*/ 424 w 644"/>
                  <a:gd name="T71" fmla="*/ 314 h 351"/>
                  <a:gd name="T72" fmla="*/ 443 w 644"/>
                  <a:gd name="T73" fmla="*/ 348 h 351"/>
                  <a:gd name="T74" fmla="*/ 449 w 644"/>
                  <a:gd name="T75" fmla="*/ 346 h 351"/>
                  <a:gd name="T76" fmla="*/ 467 w 644"/>
                  <a:gd name="T77" fmla="*/ 312 h 351"/>
                  <a:gd name="T78" fmla="*/ 451 w 644"/>
                  <a:gd name="T79" fmla="*/ 298 h 351"/>
                  <a:gd name="T80" fmla="*/ 464 w 644"/>
                  <a:gd name="T81" fmla="*/ 267 h 351"/>
                  <a:gd name="T82" fmla="*/ 407 w 644"/>
                  <a:gd name="T83" fmla="*/ 221 h 351"/>
                  <a:gd name="T84" fmla="*/ 435 w 644"/>
                  <a:gd name="T85" fmla="*/ 179 h 351"/>
                  <a:gd name="T86" fmla="*/ 439 w 644"/>
                  <a:gd name="T87" fmla="*/ 147 h 351"/>
                  <a:gd name="T88" fmla="*/ 470 w 644"/>
                  <a:gd name="T89" fmla="*/ 152 h 351"/>
                  <a:gd name="T90" fmla="*/ 480 w 644"/>
                  <a:gd name="T91" fmla="*/ 178 h 351"/>
                  <a:gd name="T92" fmla="*/ 492 w 644"/>
                  <a:gd name="T93" fmla="*/ 154 h 351"/>
                  <a:gd name="T94" fmla="*/ 534 w 644"/>
                  <a:gd name="T95" fmla="*/ 168 h 351"/>
                  <a:gd name="T96" fmla="*/ 566 w 644"/>
                  <a:gd name="T97" fmla="*/ 158 h 351"/>
                  <a:gd name="T98" fmla="*/ 577 w 644"/>
                  <a:gd name="T99" fmla="*/ 134 h 351"/>
                  <a:gd name="T100" fmla="*/ 594 w 644"/>
                  <a:gd name="T101" fmla="*/ 87 h 351"/>
                  <a:gd name="T102" fmla="*/ 626 w 644"/>
                  <a:gd name="T103" fmla="*/ 46 h 351"/>
                  <a:gd name="T104" fmla="*/ 609 w 644"/>
                  <a:gd name="T105" fmla="*/ 24 h 351"/>
                  <a:gd name="T106" fmla="*/ 572 w 644"/>
                  <a:gd name="T107" fmla="*/ 17 h 351"/>
                  <a:gd name="T108" fmla="*/ 568 w 644"/>
                  <a:gd name="T109" fmla="*/ 25 h 351"/>
                  <a:gd name="T110" fmla="*/ 554 w 644"/>
                  <a:gd name="T111" fmla="*/ 6 h 3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644" h="351">
                    <a:moveTo>
                      <a:pt x="502" y="14"/>
                    </a:moveTo>
                    <a:lnTo>
                      <a:pt x="501" y="13"/>
                    </a:lnTo>
                    <a:lnTo>
                      <a:pt x="499" y="14"/>
                    </a:lnTo>
                    <a:lnTo>
                      <a:pt x="495" y="17"/>
                    </a:lnTo>
                    <a:lnTo>
                      <a:pt x="484" y="29"/>
                    </a:lnTo>
                    <a:lnTo>
                      <a:pt x="484" y="31"/>
                    </a:lnTo>
                    <a:lnTo>
                      <a:pt x="480" y="34"/>
                    </a:lnTo>
                    <a:lnTo>
                      <a:pt x="478" y="35"/>
                    </a:lnTo>
                    <a:lnTo>
                      <a:pt x="475" y="35"/>
                    </a:lnTo>
                    <a:lnTo>
                      <a:pt x="465" y="31"/>
                    </a:lnTo>
                    <a:lnTo>
                      <a:pt x="460" y="34"/>
                    </a:lnTo>
                    <a:lnTo>
                      <a:pt x="457" y="39"/>
                    </a:lnTo>
                    <a:lnTo>
                      <a:pt x="450" y="39"/>
                    </a:lnTo>
                    <a:lnTo>
                      <a:pt x="441" y="41"/>
                    </a:lnTo>
                    <a:lnTo>
                      <a:pt x="432" y="38"/>
                    </a:lnTo>
                    <a:lnTo>
                      <a:pt x="429" y="38"/>
                    </a:lnTo>
                    <a:lnTo>
                      <a:pt x="421" y="36"/>
                    </a:lnTo>
                    <a:lnTo>
                      <a:pt x="417" y="36"/>
                    </a:lnTo>
                    <a:lnTo>
                      <a:pt x="407" y="38"/>
                    </a:lnTo>
                    <a:lnTo>
                      <a:pt x="405" y="39"/>
                    </a:lnTo>
                    <a:lnTo>
                      <a:pt x="403" y="39"/>
                    </a:lnTo>
                    <a:lnTo>
                      <a:pt x="403" y="38"/>
                    </a:lnTo>
                    <a:lnTo>
                      <a:pt x="400" y="38"/>
                    </a:lnTo>
                    <a:lnTo>
                      <a:pt x="383" y="45"/>
                    </a:lnTo>
                    <a:lnTo>
                      <a:pt x="382" y="46"/>
                    </a:lnTo>
                    <a:lnTo>
                      <a:pt x="379" y="48"/>
                    </a:lnTo>
                    <a:lnTo>
                      <a:pt x="377" y="48"/>
                    </a:lnTo>
                    <a:lnTo>
                      <a:pt x="365" y="50"/>
                    </a:lnTo>
                    <a:lnTo>
                      <a:pt x="364" y="52"/>
                    </a:lnTo>
                    <a:lnTo>
                      <a:pt x="361" y="52"/>
                    </a:lnTo>
                    <a:lnTo>
                      <a:pt x="338" y="63"/>
                    </a:lnTo>
                    <a:lnTo>
                      <a:pt x="324" y="63"/>
                    </a:lnTo>
                    <a:lnTo>
                      <a:pt x="322" y="61"/>
                    </a:lnTo>
                    <a:lnTo>
                      <a:pt x="310" y="61"/>
                    </a:lnTo>
                    <a:lnTo>
                      <a:pt x="305" y="63"/>
                    </a:lnTo>
                    <a:lnTo>
                      <a:pt x="304" y="63"/>
                    </a:lnTo>
                    <a:lnTo>
                      <a:pt x="298" y="66"/>
                    </a:lnTo>
                    <a:lnTo>
                      <a:pt x="297" y="66"/>
                    </a:lnTo>
                    <a:lnTo>
                      <a:pt x="294" y="68"/>
                    </a:lnTo>
                    <a:lnTo>
                      <a:pt x="294" y="70"/>
                    </a:lnTo>
                    <a:lnTo>
                      <a:pt x="290" y="73"/>
                    </a:lnTo>
                    <a:lnTo>
                      <a:pt x="288" y="74"/>
                    </a:lnTo>
                    <a:lnTo>
                      <a:pt x="288" y="73"/>
                    </a:lnTo>
                    <a:lnTo>
                      <a:pt x="287" y="73"/>
                    </a:lnTo>
                    <a:lnTo>
                      <a:pt x="277" y="77"/>
                    </a:lnTo>
                    <a:lnTo>
                      <a:pt x="262" y="80"/>
                    </a:lnTo>
                    <a:lnTo>
                      <a:pt x="257" y="80"/>
                    </a:lnTo>
                    <a:lnTo>
                      <a:pt x="255" y="81"/>
                    </a:lnTo>
                    <a:lnTo>
                      <a:pt x="240" y="84"/>
                    </a:lnTo>
                    <a:lnTo>
                      <a:pt x="220" y="92"/>
                    </a:lnTo>
                    <a:lnTo>
                      <a:pt x="216" y="95"/>
                    </a:lnTo>
                    <a:lnTo>
                      <a:pt x="202" y="99"/>
                    </a:lnTo>
                    <a:lnTo>
                      <a:pt x="200" y="99"/>
                    </a:lnTo>
                    <a:lnTo>
                      <a:pt x="197" y="102"/>
                    </a:lnTo>
                    <a:lnTo>
                      <a:pt x="195" y="104"/>
                    </a:lnTo>
                    <a:lnTo>
                      <a:pt x="172" y="126"/>
                    </a:lnTo>
                    <a:lnTo>
                      <a:pt x="167" y="133"/>
                    </a:lnTo>
                    <a:lnTo>
                      <a:pt x="165" y="131"/>
                    </a:lnTo>
                    <a:lnTo>
                      <a:pt x="163" y="134"/>
                    </a:lnTo>
                    <a:lnTo>
                      <a:pt x="163" y="135"/>
                    </a:lnTo>
                    <a:lnTo>
                      <a:pt x="160" y="137"/>
                    </a:lnTo>
                    <a:lnTo>
                      <a:pt x="158" y="138"/>
                    </a:lnTo>
                    <a:lnTo>
                      <a:pt x="153" y="152"/>
                    </a:lnTo>
                    <a:lnTo>
                      <a:pt x="149" y="159"/>
                    </a:lnTo>
                    <a:lnTo>
                      <a:pt x="147" y="159"/>
                    </a:lnTo>
                    <a:lnTo>
                      <a:pt x="146" y="164"/>
                    </a:lnTo>
                    <a:lnTo>
                      <a:pt x="142" y="172"/>
                    </a:lnTo>
                    <a:lnTo>
                      <a:pt x="140" y="173"/>
                    </a:lnTo>
                    <a:lnTo>
                      <a:pt x="139" y="173"/>
                    </a:lnTo>
                    <a:lnTo>
                      <a:pt x="98" y="156"/>
                    </a:lnTo>
                    <a:lnTo>
                      <a:pt x="75" y="160"/>
                    </a:lnTo>
                    <a:lnTo>
                      <a:pt x="62" y="164"/>
                    </a:lnTo>
                    <a:lnTo>
                      <a:pt x="38" y="166"/>
                    </a:lnTo>
                    <a:lnTo>
                      <a:pt x="36" y="166"/>
                    </a:lnTo>
                    <a:lnTo>
                      <a:pt x="36" y="168"/>
                    </a:lnTo>
                    <a:lnTo>
                      <a:pt x="38" y="180"/>
                    </a:lnTo>
                    <a:lnTo>
                      <a:pt x="38" y="186"/>
                    </a:lnTo>
                    <a:lnTo>
                      <a:pt x="33" y="198"/>
                    </a:lnTo>
                    <a:lnTo>
                      <a:pt x="33" y="201"/>
                    </a:lnTo>
                    <a:lnTo>
                      <a:pt x="31" y="205"/>
                    </a:lnTo>
                    <a:lnTo>
                      <a:pt x="31" y="209"/>
                    </a:lnTo>
                    <a:lnTo>
                      <a:pt x="33" y="214"/>
                    </a:lnTo>
                    <a:lnTo>
                      <a:pt x="27" y="226"/>
                    </a:lnTo>
                    <a:lnTo>
                      <a:pt x="16" y="239"/>
                    </a:lnTo>
                    <a:lnTo>
                      <a:pt x="5" y="247"/>
                    </a:lnTo>
                    <a:lnTo>
                      <a:pt x="2" y="249"/>
                    </a:lnTo>
                    <a:lnTo>
                      <a:pt x="3" y="249"/>
                    </a:lnTo>
                    <a:lnTo>
                      <a:pt x="8" y="251"/>
                    </a:lnTo>
                    <a:lnTo>
                      <a:pt x="12" y="251"/>
                    </a:lnTo>
                    <a:lnTo>
                      <a:pt x="12" y="254"/>
                    </a:lnTo>
                    <a:lnTo>
                      <a:pt x="10" y="262"/>
                    </a:lnTo>
                    <a:lnTo>
                      <a:pt x="0" y="298"/>
                    </a:lnTo>
                    <a:lnTo>
                      <a:pt x="0" y="300"/>
                    </a:lnTo>
                    <a:lnTo>
                      <a:pt x="5" y="309"/>
                    </a:lnTo>
                    <a:lnTo>
                      <a:pt x="5" y="318"/>
                    </a:lnTo>
                    <a:lnTo>
                      <a:pt x="3" y="321"/>
                    </a:lnTo>
                    <a:lnTo>
                      <a:pt x="3" y="334"/>
                    </a:lnTo>
                    <a:lnTo>
                      <a:pt x="20" y="349"/>
                    </a:lnTo>
                    <a:lnTo>
                      <a:pt x="23" y="351"/>
                    </a:lnTo>
                    <a:lnTo>
                      <a:pt x="24" y="351"/>
                    </a:lnTo>
                    <a:lnTo>
                      <a:pt x="37" y="348"/>
                    </a:lnTo>
                    <a:lnTo>
                      <a:pt x="38" y="348"/>
                    </a:lnTo>
                    <a:lnTo>
                      <a:pt x="46" y="344"/>
                    </a:lnTo>
                    <a:lnTo>
                      <a:pt x="49" y="341"/>
                    </a:lnTo>
                    <a:lnTo>
                      <a:pt x="49" y="339"/>
                    </a:lnTo>
                    <a:lnTo>
                      <a:pt x="72" y="321"/>
                    </a:lnTo>
                    <a:lnTo>
                      <a:pt x="73" y="318"/>
                    </a:lnTo>
                    <a:lnTo>
                      <a:pt x="84" y="306"/>
                    </a:lnTo>
                    <a:lnTo>
                      <a:pt x="87" y="306"/>
                    </a:lnTo>
                    <a:lnTo>
                      <a:pt x="87" y="307"/>
                    </a:lnTo>
                    <a:lnTo>
                      <a:pt x="90" y="312"/>
                    </a:lnTo>
                    <a:lnTo>
                      <a:pt x="101" y="320"/>
                    </a:lnTo>
                    <a:lnTo>
                      <a:pt x="115" y="322"/>
                    </a:lnTo>
                    <a:lnTo>
                      <a:pt x="122" y="314"/>
                    </a:lnTo>
                    <a:lnTo>
                      <a:pt x="120" y="313"/>
                    </a:lnTo>
                    <a:lnTo>
                      <a:pt x="120" y="310"/>
                    </a:lnTo>
                    <a:lnTo>
                      <a:pt x="122" y="309"/>
                    </a:lnTo>
                    <a:lnTo>
                      <a:pt x="122" y="307"/>
                    </a:lnTo>
                    <a:lnTo>
                      <a:pt x="130" y="300"/>
                    </a:lnTo>
                    <a:lnTo>
                      <a:pt x="133" y="299"/>
                    </a:lnTo>
                    <a:lnTo>
                      <a:pt x="167" y="288"/>
                    </a:lnTo>
                    <a:lnTo>
                      <a:pt x="170" y="288"/>
                    </a:lnTo>
                    <a:lnTo>
                      <a:pt x="174" y="284"/>
                    </a:lnTo>
                    <a:lnTo>
                      <a:pt x="178" y="282"/>
                    </a:lnTo>
                    <a:lnTo>
                      <a:pt x="202" y="275"/>
                    </a:lnTo>
                    <a:lnTo>
                      <a:pt x="207" y="275"/>
                    </a:lnTo>
                    <a:lnTo>
                      <a:pt x="217" y="271"/>
                    </a:lnTo>
                    <a:lnTo>
                      <a:pt x="228" y="271"/>
                    </a:lnTo>
                    <a:lnTo>
                      <a:pt x="232" y="274"/>
                    </a:lnTo>
                    <a:lnTo>
                      <a:pt x="235" y="277"/>
                    </a:lnTo>
                    <a:lnTo>
                      <a:pt x="235" y="278"/>
                    </a:lnTo>
                    <a:lnTo>
                      <a:pt x="232" y="281"/>
                    </a:lnTo>
                    <a:lnTo>
                      <a:pt x="234" y="282"/>
                    </a:lnTo>
                    <a:lnTo>
                      <a:pt x="235" y="286"/>
                    </a:lnTo>
                    <a:lnTo>
                      <a:pt x="237" y="285"/>
                    </a:lnTo>
                    <a:lnTo>
                      <a:pt x="241" y="282"/>
                    </a:lnTo>
                    <a:lnTo>
                      <a:pt x="250" y="279"/>
                    </a:lnTo>
                    <a:lnTo>
                      <a:pt x="253" y="282"/>
                    </a:lnTo>
                    <a:lnTo>
                      <a:pt x="255" y="281"/>
                    </a:lnTo>
                    <a:lnTo>
                      <a:pt x="256" y="281"/>
                    </a:lnTo>
                    <a:lnTo>
                      <a:pt x="260" y="278"/>
                    </a:lnTo>
                    <a:lnTo>
                      <a:pt x="276" y="264"/>
                    </a:lnTo>
                    <a:lnTo>
                      <a:pt x="276" y="262"/>
                    </a:lnTo>
                    <a:lnTo>
                      <a:pt x="278" y="251"/>
                    </a:lnTo>
                    <a:lnTo>
                      <a:pt x="281" y="245"/>
                    </a:lnTo>
                    <a:lnTo>
                      <a:pt x="283" y="245"/>
                    </a:lnTo>
                    <a:lnTo>
                      <a:pt x="288" y="247"/>
                    </a:lnTo>
                    <a:lnTo>
                      <a:pt x="294" y="247"/>
                    </a:lnTo>
                    <a:lnTo>
                      <a:pt x="298" y="245"/>
                    </a:lnTo>
                    <a:lnTo>
                      <a:pt x="302" y="243"/>
                    </a:lnTo>
                    <a:lnTo>
                      <a:pt x="310" y="243"/>
                    </a:lnTo>
                    <a:lnTo>
                      <a:pt x="323" y="245"/>
                    </a:lnTo>
                    <a:lnTo>
                      <a:pt x="333" y="247"/>
                    </a:lnTo>
                    <a:lnTo>
                      <a:pt x="334" y="247"/>
                    </a:lnTo>
                    <a:lnTo>
                      <a:pt x="334" y="254"/>
                    </a:lnTo>
                    <a:lnTo>
                      <a:pt x="337" y="258"/>
                    </a:lnTo>
                    <a:lnTo>
                      <a:pt x="337" y="260"/>
                    </a:lnTo>
                    <a:lnTo>
                      <a:pt x="338" y="260"/>
                    </a:lnTo>
                    <a:lnTo>
                      <a:pt x="338" y="261"/>
                    </a:lnTo>
                    <a:lnTo>
                      <a:pt x="365" y="279"/>
                    </a:lnTo>
                    <a:lnTo>
                      <a:pt x="365" y="281"/>
                    </a:lnTo>
                    <a:lnTo>
                      <a:pt x="367" y="282"/>
                    </a:lnTo>
                    <a:lnTo>
                      <a:pt x="369" y="286"/>
                    </a:lnTo>
                    <a:lnTo>
                      <a:pt x="371" y="288"/>
                    </a:lnTo>
                    <a:lnTo>
                      <a:pt x="380" y="295"/>
                    </a:lnTo>
                    <a:lnTo>
                      <a:pt x="389" y="298"/>
                    </a:lnTo>
                    <a:lnTo>
                      <a:pt x="390" y="298"/>
                    </a:lnTo>
                    <a:lnTo>
                      <a:pt x="390" y="296"/>
                    </a:lnTo>
                    <a:lnTo>
                      <a:pt x="396" y="293"/>
                    </a:lnTo>
                    <a:lnTo>
                      <a:pt x="397" y="293"/>
                    </a:lnTo>
                    <a:lnTo>
                      <a:pt x="400" y="292"/>
                    </a:lnTo>
                    <a:lnTo>
                      <a:pt x="404" y="292"/>
                    </a:lnTo>
                    <a:lnTo>
                      <a:pt x="413" y="295"/>
                    </a:lnTo>
                    <a:lnTo>
                      <a:pt x="414" y="296"/>
                    </a:lnTo>
                    <a:lnTo>
                      <a:pt x="414" y="305"/>
                    </a:lnTo>
                    <a:lnTo>
                      <a:pt x="415" y="309"/>
                    </a:lnTo>
                    <a:lnTo>
                      <a:pt x="417" y="310"/>
                    </a:lnTo>
                    <a:lnTo>
                      <a:pt x="418" y="313"/>
                    </a:lnTo>
                    <a:lnTo>
                      <a:pt x="420" y="313"/>
                    </a:lnTo>
                    <a:lnTo>
                      <a:pt x="424" y="314"/>
                    </a:lnTo>
                    <a:lnTo>
                      <a:pt x="429" y="324"/>
                    </a:lnTo>
                    <a:lnTo>
                      <a:pt x="431" y="334"/>
                    </a:lnTo>
                    <a:lnTo>
                      <a:pt x="441" y="346"/>
                    </a:lnTo>
                    <a:lnTo>
                      <a:pt x="441" y="348"/>
                    </a:lnTo>
                    <a:lnTo>
                      <a:pt x="443" y="348"/>
                    </a:lnTo>
                    <a:lnTo>
                      <a:pt x="443" y="349"/>
                    </a:lnTo>
                    <a:lnTo>
                      <a:pt x="446" y="349"/>
                    </a:lnTo>
                    <a:lnTo>
                      <a:pt x="447" y="351"/>
                    </a:lnTo>
                    <a:lnTo>
                      <a:pt x="449" y="351"/>
                    </a:lnTo>
                    <a:lnTo>
                      <a:pt x="449" y="346"/>
                    </a:lnTo>
                    <a:lnTo>
                      <a:pt x="450" y="345"/>
                    </a:lnTo>
                    <a:lnTo>
                      <a:pt x="463" y="325"/>
                    </a:lnTo>
                    <a:lnTo>
                      <a:pt x="463" y="324"/>
                    </a:lnTo>
                    <a:lnTo>
                      <a:pt x="467" y="317"/>
                    </a:lnTo>
                    <a:lnTo>
                      <a:pt x="467" y="312"/>
                    </a:lnTo>
                    <a:lnTo>
                      <a:pt x="460" y="305"/>
                    </a:lnTo>
                    <a:lnTo>
                      <a:pt x="454" y="303"/>
                    </a:lnTo>
                    <a:lnTo>
                      <a:pt x="454" y="302"/>
                    </a:lnTo>
                    <a:lnTo>
                      <a:pt x="453" y="300"/>
                    </a:lnTo>
                    <a:lnTo>
                      <a:pt x="451" y="298"/>
                    </a:lnTo>
                    <a:lnTo>
                      <a:pt x="451" y="293"/>
                    </a:lnTo>
                    <a:lnTo>
                      <a:pt x="458" y="288"/>
                    </a:lnTo>
                    <a:lnTo>
                      <a:pt x="470" y="275"/>
                    </a:lnTo>
                    <a:lnTo>
                      <a:pt x="470" y="269"/>
                    </a:lnTo>
                    <a:lnTo>
                      <a:pt x="464" y="267"/>
                    </a:lnTo>
                    <a:lnTo>
                      <a:pt x="460" y="262"/>
                    </a:lnTo>
                    <a:lnTo>
                      <a:pt x="432" y="229"/>
                    </a:lnTo>
                    <a:lnTo>
                      <a:pt x="424" y="224"/>
                    </a:lnTo>
                    <a:lnTo>
                      <a:pt x="417" y="221"/>
                    </a:lnTo>
                    <a:lnTo>
                      <a:pt x="407" y="221"/>
                    </a:lnTo>
                    <a:lnTo>
                      <a:pt x="407" y="219"/>
                    </a:lnTo>
                    <a:lnTo>
                      <a:pt x="415" y="212"/>
                    </a:lnTo>
                    <a:lnTo>
                      <a:pt x="424" y="202"/>
                    </a:lnTo>
                    <a:lnTo>
                      <a:pt x="434" y="194"/>
                    </a:lnTo>
                    <a:lnTo>
                      <a:pt x="435" y="179"/>
                    </a:lnTo>
                    <a:lnTo>
                      <a:pt x="434" y="172"/>
                    </a:lnTo>
                    <a:lnTo>
                      <a:pt x="434" y="171"/>
                    </a:lnTo>
                    <a:lnTo>
                      <a:pt x="435" y="169"/>
                    </a:lnTo>
                    <a:lnTo>
                      <a:pt x="435" y="166"/>
                    </a:lnTo>
                    <a:lnTo>
                      <a:pt x="439" y="147"/>
                    </a:lnTo>
                    <a:lnTo>
                      <a:pt x="447" y="148"/>
                    </a:lnTo>
                    <a:lnTo>
                      <a:pt x="458" y="147"/>
                    </a:lnTo>
                    <a:lnTo>
                      <a:pt x="464" y="148"/>
                    </a:lnTo>
                    <a:lnTo>
                      <a:pt x="467" y="151"/>
                    </a:lnTo>
                    <a:lnTo>
                      <a:pt x="470" y="152"/>
                    </a:lnTo>
                    <a:lnTo>
                      <a:pt x="471" y="152"/>
                    </a:lnTo>
                    <a:lnTo>
                      <a:pt x="474" y="155"/>
                    </a:lnTo>
                    <a:lnTo>
                      <a:pt x="478" y="173"/>
                    </a:lnTo>
                    <a:lnTo>
                      <a:pt x="478" y="175"/>
                    </a:lnTo>
                    <a:lnTo>
                      <a:pt x="480" y="178"/>
                    </a:lnTo>
                    <a:lnTo>
                      <a:pt x="484" y="173"/>
                    </a:lnTo>
                    <a:lnTo>
                      <a:pt x="485" y="173"/>
                    </a:lnTo>
                    <a:lnTo>
                      <a:pt x="485" y="171"/>
                    </a:lnTo>
                    <a:lnTo>
                      <a:pt x="488" y="162"/>
                    </a:lnTo>
                    <a:lnTo>
                      <a:pt x="492" y="154"/>
                    </a:lnTo>
                    <a:lnTo>
                      <a:pt x="494" y="152"/>
                    </a:lnTo>
                    <a:lnTo>
                      <a:pt x="495" y="149"/>
                    </a:lnTo>
                    <a:lnTo>
                      <a:pt x="496" y="148"/>
                    </a:lnTo>
                    <a:lnTo>
                      <a:pt x="499" y="148"/>
                    </a:lnTo>
                    <a:lnTo>
                      <a:pt x="534" y="168"/>
                    </a:lnTo>
                    <a:lnTo>
                      <a:pt x="548" y="169"/>
                    </a:lnTo>
                    <a:lnTo>
                      <a:pt x="558" y="166"/>
                    </a:lnTo>
                    <a:lnTo>
                      <a:pt x="562" y="162"/>
                    </a:lnTo>
                    <a:lnTo>
                      <a:pt x="565" y="158"/>
                    </a:lnTo>
                    <a:lnTo>
                      <a:pt x="566" y="158"/>
                    </a:lnTo>
                    <a:lnTo>
                      <a:pt x="566" y="156"/>
                    </a:lnTo>
                    <a:lnTo>
                      <a:pt x="573" y="142"/>
                    </a:lnTo>
                    <a:lnTo>
                      <a:pt x="573" y="138"/>
                    </a:lnTo>
                    <a:lnTo>
                      <a:pt x="576" y="137"/>
                    </a:lnTo>
                    <a:lnTo>
                      <a:pt x="577" y="134"/>
                    </a:lnTo>
                    <a:lnTo>
                      <a:pt x="578" y="134"/>
                    </a:lnTo>
                    <a:lnTo>
                      <a:pt x="578" y="119"/>
                    </a:lnTo>
                    <a:lnTo>
                      <a:pt x="580" y="108"/>
                    </a:lnTo>
                    <a:lnTo>
                      <a:pt x="584" y="96"/>
                    </a:lnTo>
                    <a:lnTo>
                      <a:pt x="594" y="87"/>
                    </a:lnTo>
                    <a:lnTo>
                      <a:pt x="607" y="78"/>
                    </a:lnTo>
                    <a:lnTo>
                      <a:pt x="633" y="66"/>
                    </a:lnTo>
                    <a:lnTo>
                      <a:pt x="644" y="57"/>
                    </a:lnTo>
                    <a:lnTo>
                      <a:pt x="643" y="52"/>
                    </a:lnTo>
                    <a:lnTo>
                      <a:pt x="626" y="46"/>
                    </a:lnTo>
                    <a:lnTo>
                      <a:pt x="623" y="46"/>
                    </a:lnTo>
                    <a:lnTo>
                      <a:pt x="619" y="42"/>
                    </a:lnTo>
                    <a:lnTo>
                      <a:pt x="612" y="28"/>
                    </a:lnTo>
                    <a:lnTo>
                      <a:pt x="612" y="27"/>
                    </a:lnTo>
                    <a:lnTo>
                      <a:pt x="609" y="24"/>
                    </a:lnTo>
                    <a:lnTo>
                      <a:pt x="602" y="22"/>
                    </a:lnTo>
                    <a:lnTo>
                      <a:pt x="590" y="11"/>
                    </a:lnTo>
                    <a:lnTo>
                      <a:pt x="588" y="11"/>
                    </a:lnTo>
                    <a:lnTo>
                      <a:pt x="587" y="10"/>
                    </a:lnTo>
                    <a:lnTo>
                      <a:pt x="572" y="17"/>
                    </a:lnTo>
                    <a:lnTo>
                      <a:pt x="572" y="18"/>
                    </a:lnTo>
                    <a:lnTo>
                      <a:pt x="570" y="21"/>
                    </a:lnTo>
                    <a:lnTo>
                      <a:pt x="573" y="24"/>
                    </a:lnTo>
                    <a:lnTo>
                      <a:pt x="573" y="25"/>
                    </a:lnTo>
                    <a:lnTo>
                      <a:pt x="568" y="25"/>
                    </a:lnTo>
                    <a:lnTo>
                      <a:pt x="561" y="22"/>
                    </a:lnTo>
                    <a:lnTo>
                      <a:pt x="561" y="21"/>
                    </a:lnTo>
                    <a:lnTo>
                      <a:pt x="559" y="20"/>
                    </a:lnTo>
                    <a:lnTo>
                      <a:pt x="558" y="14"/>
                    </a:lnTo>
                    <a:lnTo>
                      <a:pt x="554" y="6"/>
                    </a:lnTo>
                    <a:lnTo>
                      <a:pt x="541" y="0"/>
                    </a:lnTo>
                    <a:lnTo>
                      <a:pt x="525" y="14"/>
                    </a:lnTo>
                    <a:lnTo>
                      <a:pt x="502" y="1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34" name="Freeform 664">
                <a:extLst>
                  <a:ext uri="{FF2B5EF4-FFF2-40B4-BE49-F238E27FC236}">
                    <a16:creationId xmlns:a16="http://schemas.microsoft.com/office/drawing/2014/main" id="{BBBBC1BB-246F-2BFE-0C30-FD1C771077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1" y="1150"/>
                <a:ext cx="85" cy="100"/>
              </a:xfrm>
              <a:custGeom>
                <a:avLst/>
                <a:gdLst>
                  <a:gd name="T0" fmla="*/ 188 w 339"/>
                  <a:gd name="T1" fmla="*/ 24 h 398"/>
                  <a:gd name="T2" fmla="*/ 161 w 339"/>
                  <a:gd name="T3" fmla="*/ 12 h 398"/>
                  <a:gd name="T4" fmla="*/ 155 w 339"/>
                  <a:gd name="T5" fmla="*/ 15 h 398"/>
                  <a:gd name="T6" fmla="*/ 92 w 339"/>
                  <a:gd name="T7" fmla="*/ 1 h 398"/>
                  <a:gd name="T8" fmla="*/ 85 w 339"/>
                  <a:gd name="T9" fmla="*/ 7 h 398"/>
                  <a:gd name="T10" fmla="*/ 77 w 339"/>
                  <a:gd name="T11" fmla="*/ 26 h 398"/>
                  <a:gd name="T12" fmla="*/ 67 w 339"/>
                  <a:gd name="T13" fmla="*/ 8 h 398"/>
                  <a:gd name="T14" fmla="*/ 57 w 339"/>
                  <a:gd name="T15" fmla="*/ 1 h 398"/>
                  <a:gd name="T16" fmla="*/ 28 w 339"/>
                  <a:gd name="T17" fmla="*/ 19 h 398"/>
                  <a:gd name="T18" fmla="*/ 28 w 339"/>
                  <a:gd name="T19" fmla="*/ 32 h 398"/>
                  <a:gd name="T20" fmla="*/ 0 w 339"/>
                  <a:gd name="T21" fmla="*/ 72 h 398"/>
                  <a:gd name="T22" fmla="*/ 25 w 339"/>
                  <a:gd name="T23" fmla="*/ 82 h 398"/>
                  <a:gd name="T24" fmla="*/ 63 w 339"/>
                  <a:gd name="T25" fmla="*/ 128 h 398"/>
                  <a:gd name="T26" fmla="*/ 46 w 339"/>
                  <a:gd name="T27" fmla="*/ 153 h 398"/>
                  <a:gd name="T28" fmla="*/ 60 w 339"/>
                  <a:gd name="T29" fmla="*/ 165 h 398"/>
                  <a:gd name="T30" fmla="*/ 43 w 339"/>
                  <a:gd name="T31" fmla="*/ 198 h 398"/>
                  <a:gd name="T32" fmla="*/ 43 w 339"/>
                  <a:gd name="T33" fmla="*/ 208 h 398"/>
                  <a:gd name="T34" fmla="*/ 34 w 339"/>
                  <a:gd name="T35" fmla="*/ 229 h 398"/>
                  <a:gd name="T36" fmla="*/ 15 w 339"/>
                  <a:gd name="T37" fmla="*/ 245 h 398"/>
                  <a:gd name="T38" fmla="*/ 28 w 339"/>
                  <a:gd name="T39" fmla="*/ 254 h 398"/>
                  <a:gd name="T40" fmla="*/ 31 w 339"/>
                  <a:gd name="T41" fmla="*/ 264 h 398"/>
                  <a:gd name="T42" fmla="*/ 25 w 339"/>
                  <a:gd name="T43" fmla="*/ 273 h 398"/>
                  <a:gd name="T44" fmla="*/ 13 w 339"/>
                  <a:gd name="T45" fmla="*/ 266 h 398"/>
                  <a:gd name="T46" fmla="*/ 4 w 339"/>
                  <a:gd name="T47" fmla="*/ 269 h 398"/>
                  <a:gd name="T48" fmla="*/ 1 w 339"/>
                  <a:gd name="T49" fmla="*/ 280 h 398"/>
                  <a:gd name="T50" fmla="*/ 18 w 339"/>
                  <a:gd name="T51" fmla="*/ 300 h 398"/>
                  <a:gd name="T52" fmla="*/ 39 w 339"/>
                  <a:gd name="T53" fmla="*/ 300 h 398"/>
                  <a:gd name="T54" fmla="*/ 70 w 339"/>
                  <a:gd name="T55" fmla="*/ 310 h 398"/>
                  <a:gd name="T56" fmla="*/ 80 w 339"/>
                  <a:gd name="T57" fmla="*/ 329 h 398"/>
                  <a:gd name="T58" fmla="*/ 109 w 339"/>
                  <a:gd name="T59" fmla="*/ 340 h 398"/>
                  <a:gd name="T60" fmla="*/ 114 w 339"/>
                  <a:gd name="T61" fmla="*/ 396 h 398"/>
                  <a:gd name="T62" fmla="*/ 148 w 339"/>
                  <a:gd name="T63" fmla="*/ 391 h 398"/>
                  <a:gd name="T64" fmla="*/ 181 w 339"/>
                  <a:gd name="T65" fmla="*/ 377 h 398"/>
                  <a:gd name="T66" fmla="*/ 225 w 339"/>
                  <a:gd name="T67" fmla="*/ 393 h 398"/>
                  <a:gd name="T68" fmla="*/ 279 w 339"/>
                  <a:gd name="T69" fmla="*/ 386 h 398"/>
                  <a:gd name="T70" fmla="*/ 279 w 339"/>
                  <a:gd name="T71" fmla="*/ 354 h 398"/>
                  <a:gd name="T72" fmla="*/ 279 w 339"/>
                  <a:gd name="T73" fmla="*/ 314 h 398"/>
                  <a:gd name="T74" fmla="*/ 268 w 339"/>
                  <a:gd name="T75" fmla="*/ 278 h 398"/>
                  <a:gd name="T76" fmla="*/ 282 w 339"/>
                  <a:gd name="T77" fmla="*/ 261 h 398"/>
                  <a:gd name="T78" fmla="*/ 289 w 339"/>
                  <a:gd name="T79" fmla="*/ 254 h 398"/>
                  <a:gd name="T80" fmla="*/ 311 w 339"/>
                  <a:gd name="T81" fmla="*/ 241 h 398"/>
                  <a:gd name="T82" fmla="*/ 311 w 339"/>
                  <a:gd name="T83" fmla="*/ 219 h 398"/>
                  <a:gd name="T84" fmla="*/ 334 w 339"/>
                  <a:gd name="T85" fmla="*/ 213 h 398"/>
                  <a:gd name="T86" fmla="*/ 338 w 339"/>
                  <a:gd name="T87" fmla="*/ 201 h 398"/>
                  <a:gd name="T88" fmla="*/ 296 w 339"/>
                  <a:gd name="T89" fmla="*/ 197 h 398"/>
                  <a:gd name="T90" fmla="*/ 265 w 339"/>
                  <a:gd name="T91" fmla="*/ 206 h 398"/>
                  <a:gd name="T92" fmla="*/ 260 w 339"/>
                  <a:gd name="T93" fmla="*/ 194 h 398"/>
                  <a:gd name="T94" fmla="*/ 260 w 339"/>
                  <a:gd name="T95" fmla="*/ 148 h 398"/>
                  <a:gd name="T96" fmla="*/ 250 w 339"/>
                  <a:gd name="T97" fmla="*/ 137 h 398"/>
                  <a:gd name="T98" fmla="*/ 225 w 339"/>
                  <a:gd name="T99" fmla="*/ 151 h 398"/>
                  <a:gd name="T100" fmla="*/ 215 w 339"/>
                  <a:gd name="T101" fmla="*/ 144 h 398"/>
                  <a:gd name="T102" fmla="*/ 215 w 339"/>
                  <a:gd name="T103" fmla="*/ 115 h 398"/>
                  <a:gd name="T104" fmla="*/ 215 w 339"/>
                  <a:gd name="T105" fmla="*/ 93 h 398"/>
                  <a:gd name="T106" fmla="*/ 211 w 339"/>
                  <a:gd name="T107" fmla="*/ 81 h 398"/>
                  <a:gd name="T108" fmla="*/ 222 w 339"/>
                  <a:gd name="T109" fmla="*/ 35 h 3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39" h="398">
                    <a:moveTo>
                      <a:pt x="216" y="31"/>
                    </a:moveTo>
                    <a:lnTo>
                      <a:pt x="209" y="31"/>
                    </a:lnTo>
                    <a:lnTo>
                      <a:pt x="200" y="26"/>
                    </a:lnTo>
                    <a:lnTo>
                      <a:pt x="188" y="24"/>
                    </a:lnTo>
                    <a:lnTo>
                      <a:pt x="173" y="15"/>
                    </a:lnTo>
                    <a:lnTo>
                      <a:pt x="163" y="14"/>
                    </a:lnTo>
                    <a:lnTo>
                      <a:pt x="162" y="14"/>
                    </a:lnTo>
                    <a:lnTo>
                      <a:pt x="161" y="12"/>
                    </a:lnTo>
                    <a:lnTo>
                      <a:pt x="161" y="11"/>
                    </a:lnTo>
                    <a:lnTo>
                      <a:pt x="159" y="11"/>
                    </a:lnTo>
                    <a:lnTo>
                      <a:pt x="158" y="11"/>
                    </a:lnTo>
                    <a:lnTo>
                      <a:pt x="155" y="15"/>
                    </a:lnTo>
                    <a:lnTo>
                      <a:pt x="151" y="19"/>
                    </a:lnTo>
                    <a:lnTo>
                      <a:pt x="141" y="22"/>
                    </a:lnTo>
                    <a:lnTo>
                      <a:pt x="127" y="21"/>
                    </a:lnTo>
                    <a:lnTo>
                      <a:pt x="92" y="1"/>
                    </a:lnTo>
                    <a:lnTo>
                      <a:pt x="89" y="1"/>
                    </a:lnTo>
                    <a:lnTo>
                      <a:pt x="88" y="2"/>
                    </a:lnTo>
                    <a:lnTo>
                      <a:pt x="87" y="5"/>
                    </a:lnTo>
                    <a:lnTo>
                      <a:pt x="85" y="7"/>
                    </a:lnTo>
                    <a:lnTo>
                      <a:pt x="81" y="15"/>
                    </a:lnTo>
                    <a:lnTo>
                      <a:pt x="78" y="24"/>
                    </a:lnTo>
                    <a:lnTo>
                      <a:pt x="78" y="26"/>
                    </a:lnTo>
                    <a:lnTo>
                      <a:pt x="77" y="26"/>
                    </a:lnTo>
                    <a:lnTo>
                      <a:pt x="73" y="31"/>
                    </a:lnTo>
                    <a:lnTo>
                      <a:pt x="71" y="28"/>
                    </a:lnTo>
                    <a:lnTo>
                      <a:pt x="71" y="26"/>
                    </a:lnTo>
                    <a:lnTo>
                      <a:pt x="67" y="8"/>
                    </a:lnTo>
                    <a:lnTo>
                      <a:pt x="64" y="5"/>
                    </a:lnTo>
                    <a:lnTo>
                      <a:pt x="63" y="5"/>
                    </a:lnTo>
                    <a:lnTo>
                      <a:pt x="60" y="4"/>
                    </a:lnTo>
                    <a:lnTo>
                      <a:pt x="57" y="1"/>
                    </a:lnTo>
                    <a:lnTo>
                      <a:pt x="51" y="0"/>
                    </a:lnTo>
                    <a:lnTo>
                      <a:pt x="40" y="1"/>
                    </a:lnTo>
                    <a:lnTo>
                      <a:pt x="32" y="0"/>
                    </a:lnTo>
                    <a:lnTo>
                      <a:pt x="28" y="19"/>
                    </a:lnTo>
                    <a:lnTo>
                      <a:pt x="28" y="22"/>
                    </a:lnTo>
                    <a:lnTo>
                      <a:pt x="27" y="24"/>
                    </a:lnTo>
                    <a:lnTo>
                      <a:pt x="27" y="25"/>
                    </a:lnTo>
                    <a:lnTo>
                      <a:pt x="28" y="32"/>
                    </a:lnTo>
                    <a:lnTo>
                      <a:pt x="27" y="47"/>
                    </a:lnTo>
                    <a:lnTo>
                      <a:pt x="17" y="55"/>
                    </a:lnTo>
                    <a:lnTo>
                      <a:pt x="8" y="65"/>
                    </a:lnTo>
                    <a:lnTo>
                      <a:pt x="0" y="72"/>
                    </a:lnTo>
                    <a:lnTo>
                      <a:pt x="0" y="74"/>
                    </a:lnTo>
                    <a:lnTo>
                      <a:pt x="10" y="74"/>
                    </a:lnTo>
                    <a:lnTo>
                      <a:pt x="17" y="77"/>
                    </a:lnTo>
                    <a:lnTo>
                      <a:pt x="25" y="82"/>
                    </a:lnTo>
                    <a:lnTo>
                      <a:pt x="53" y="115"/>
                    </a:lnTo>
                    <a:lnTo>
                      <a:pt x="57" y="120"/>
                    </a:lnTo>
                    <a:lnTo>
                      <a:pt x="63" y="122"/>
                    </a:lnTo>
                    <a:lnTo>
                      <a:pt x="63" y="128"/>
                    </a:lnTo>
                    <a:lnTo>
                      <a:pt x="51" y="141"/>
                    </a:lnTo>
                    <a:lnTo>
                      <a:pt x="44" y="146"/>
                    </a:lnTo>
                    <a:lnTo>
                      <a:pt x="44" y="151"/>
                    </a:lnTo>
                    <a:lnTo>
                      <a:pt x="46" y="153"/>
                    </a:lnTo>
                    <a:lnTo>
                      <a:pt x="47" y="155"/>
                    </a:lnTo>
                    <a:lnTo>
                      <a:pt x="47" y="156"/>
                    </a:lnTo>
                    <a:lnTo>
                      <a:pt x="53" y="158"/>
                    </a:lnTo>
                    <a:lnTo>
                      <a:pt x="60" y="165"/>
                    </a:lnTo>
                    <a:lnTo>
                      <a:pt x="60" y="170"/>
                    </a:lnTo>
                    <a:lnTo>
                      <a:pt x="56" y="177"/>
                    </a:lnTo>
                    <a:lnTo>
                      <a:pt x="56" y="178"/>
                    </a:lnTo>
                    <a:lnTo>
                      <a:pt x="43" y="198"/>
                    </a:lnTo>
                    <a:lnTo>
                      <a:pt x="42" y="199"/>
                    </a:lnTo>
                    <a:lnTo>
                      <a:pt x="42" y="204"/>
                    </a:lnTo>
                    <a:lnTo>
                      <a:pt x="43" y="205"/>
                    </a:lnTo>
                    <a:lnTo>
                      <a:pt x="43" y="208"/>
                    </a:lnTo>
                    <a:lnTo>
                      <a:pt x="37" y="220"/>
                    </a:lnTo>
                    <a:lnTo>
                      <a:pt x="37" y="222"/>
                    </a:lnTo>
                    <a:lnTo>
                      <a:pt x="34" y="225"/>
                    </a:lnTo>
                    <a:lnTo>
                      <a:pt x="34" y="229"/>
                    </a:lnTo>
                    <a:lnTo>
                      <a:pt x="32" y="230"/>
                    </a:lnTo>
                    <a:lnTo>
                      <a:pt x="18" y="238"/>
                    </a:lnTo>
                    <a:lnTo>
                      <a:pt x="18" y="240"/>
                    </a:lnTo>
                    <a:lnTo>
                      <a:pt x="15" y="245"/>
                    </a:lnTo>
                    <a:lnTo>
                      <a:pt x="15" y="248"/>
                    </a:lnTo>
                    <a:lnTo>
                      <a:pt x="18" y="251"/>
                    </a:lnTo>
                    <a:lnTo>
                      <a:pt x="22" y="251"/>
                    </a:lnTo>
                    <a:lnTo>
                      <a:pt x="28" y="254"/>
                    </a:lnTo>
                    <a:lnTo>
                      <a:pt x="29" y="255"/>
                    </a:lnTo>
                    <a:lnTo>
                      <a:pt x="29" y="257"/>
                    </a:lnTo>
                    <a:lnTo>
                      <a:pt x="31" y="258"/>
                    </a:lnTo>
                    <a:lnTo>
                      <a:pt x="31" y="264"/>
                    </a:lnTo>
                    <a:lnTo>
                      <a:pt x="29" y="266"/>
                    </a:lnTo>
                    <a:lnTo>
                      <a:pt x="29" y="268"/>
                    </a:lnTo>
                    <a:lnTo>
                      <a:pt x="28" y="271"/>
                    </a:lnTo>
                    <a:lnTo>
                      <a:pt x="25" y="273"/>
                    </a:lnTo>
                    <a:lnTo>
                      <a:pt x="22" y="273"/>
                    </a:lnTo>
                    <a:lnTo>
                      <a:pt x="22" y="272"/>
                    </a:lnTo>
                    <a:lnTo>
                      <a:pt x="20" y="269"/>
                    </a:lnTo>
                    <a:lnTo>
                      <a:pt x="13" y="266"/>
                    </a:lnTo>
                    <a:lnTo>
                      <a:pt x="11" y="265"/>
                    </a:lnTo>
                    <a:lnTo>
                      <a:pt x="10" y="265"/>
                    </a:lnTo>
                    <a:lnTo>
                      <a:pt x="7" y="266"/>
                    </a:lnTo>
                    <a:lnTo>
                      <a:pt x="4" y="269"/>
                    </a:lnTo>
                    <a:lnTo>
                      <a:pt x="3" y="272"/>
                    </a:lnTo>
                    <a:lnTo>
                      <a:pt x="3" y="273"/>
                    </a:lnTo>
                    <a:lnTo>
                      <a:pt x="1" y="276"/>
                    </a:lnTo>
                    <a:lnTo>
                      <a:pt x="1" y="280"/>
                    </a:lnTo>
                    <a:lnTo>
                      <a:pt x="3" y="293"/>
                    </a:lnTo>
                    <a:lnTo>
                      <a:pt x="11" y="297"/>
                    </a:lnTo>
                    <a:lnTo>
                      <a:pt x="13" y="297"/>
                    </a:lnTo>
                    <a:lnTo>
                      <a:pt x="18" y="300"/>
                    </a:lnTo>
                    <a:lnTo>
                      <a:pt x="20" y="304"/>
                    </a:lnTo>
                    <a:lnTo>
                      <a:pt x="28" y="296"/>
                    </a:lnTo>
                    <a:lnTo>
                      <a:pt x="32" y="297"/>
                    </a:lnTo>
                    <a:lnTo>
                      <a:pt x="39" y="300"/>
                    </a:lnTo>
                    <a:lnTo>
                      <a:pt x="51" y="304"/>
                    </a:lnTo>
                    <a:lnTo>
                      <a:pt x="58" y="302"/>
                    </a:lnTo>
                    <a:lnTo>
                      <a:pt x="67" y="307"/>
                    </a:lnTo>
                    <a:lnTo>
                      <a:pt x="70" y="310"/>
                    </a:lnTo>
                    <a:lnTo>
                      <a:pt x="70" y="315"/>
                    </a:lnTo>
                    <a:lnTo>
                      <a:pt x="71" y="315"/>
                    </a:lnTo>
                    <a:lnTo>
                      <a:pt x="78" y="329"/>
                    </a:lnTo>
                    <a:lnTo>
                      <a:pt x="80" y="329"/>
                    </a:lnTo>
                    <a:lnTo>
                      <a:pt x="82" y="331"/>
                    </a:lnTo>
                    <a:lnTo>
                      <a:pt x="99" y="335"/>
                    </a:lnTo>
                    <a:lnTo>
                      <a:pt x="103" y="335"/>
                    </a:lnTo>
                    <a:lnTo>
                      <a:pt x="109" y="340"/>
                    </a:lnTo>
                    <a:lnTo>
                      <a:pt x="110" y="350"/>
                    </a:lnTo>
                    <a:lnTo>
                      <a:pt x="111" y="396"/>
                    </a:lnTo>
                    <a:lnTo>
                      <a:pt x="113" y="398"/>
                    </a:lnTo>
                    <a:lnTo>
                      <a:pt x="114" y="396"/>
                    </a:lnTo>
                    <a:lnTo>
                      <a:pt x="124" y="393"/>
                    </a:lnTo>
                    <a:lnTo>
                      <a:pt x="131" y="392"/>
                    </a:lnTo>
                    <a:lnTo>
                      <a:pt x="140" y="392"/>
                    </a:lnTo>
                    <a:lnTo>
                      <a:pt x="148" y="391"/>
                    </a:lnTo>
                    <a:lnTo>
                      <a:pt x="154" y="388"/>
                    </a:lnTo>
                    <a:lnTo>
                      <a:pt x="156" y="385"/>
                    </a:lnTo>
                    <a:lnTo>
                      <a:pt x="180" y="377"/>
                    </a:lnTo>
                    <a:lnTo>
                      <a:pt x="181" y="377"/>
                    </a:lnTo>
                    <a:lnTo>
                      <a:pt x="195" y="388"/>
                    </a:lnTo>
                    <a:lnTo>
                      <a:pt x="195" y="389"/>
                    </a:lnTo>
                    <a:lnTo>
                      <a:pt x="218" y="393"/>
                    </a:lnTo>
                    <a:lnTo>
                      <a:pt x="225" y="393"/>
                    </a:lnTo>
                    <a:lnTo>
                      <a:pt x="261" y="389"/>
                    </a:lnTo>
                    <a:lnTo>
                      <a:pt x="265" y="389"/>
                    </a:lnTo>
                    <a:lnTo>
                      <a:pt x="276" y="386"/>
                    </a:lnTo>
                    <a:lnTo>
                      <a:pt x="279" y="386"/>
                    </a:lnTo>
                    <a:lnTo>
                      <a:pt x="282" y="385"/>
                    </a:lnTo>
                    <a:lnTo>
                      <a:pt x="279" y="377"/>
                    </a:lnTo>
                    <a:lnTo>
                      <a:pt x="278" y="369"/>
                    </a:lnTo>
                    <a:lnTo>
                      <a:pt x="279" y="354"/>
                    </a:lnTo>
                    <a:lnTo>
                      <a:pt x="279" y="352"/>
                    </a:lnTo>
                    <a:lnTo>
                      <a:pt x="282" y="326"/>
                    </a:lnTo>
                    <a:lnTo>
                      <a:pt x="281" y="318"/>
                    </a:lnTo>
                    <a:lnTo>
                      <a:pt x="279" y="314"/>
                    </a:lnTo>
                    <a:lnTo>
                      <a:pt x="279" y="312"/>
                    </a:lnTo>
                    <a:lnTo>
                      <a:pt x="278" y="312"/>
                    </a:lnTo>
                    <a:lnTo>
                      <a:pt x="271" y="294"/>
                    </a:lnTo>
                    <a:lnTo>
                      <a:pt x="268" y="278"/>
                    </a:lnTo>
                    <a:lnTo>
                      <a:pt x="268" y="272"/>
                    </a:lnTo>
                    <a:lnTo>
                      <a:pt x="269" y="262"/>
                    </a:lnTo>
                    <a:lnTo>
                      <a:pt x="278" y="262"/>
                    </a:lnTo>
                    <a:lnTo>
                      <a:pt x="282" y="261"/>
                    </a:lnTo>
                    <a:lnTo>
                      <a:pt x="283" y="259"/>
                    </a:lnTo>
                    <a:lnTo>
                      <a:pt x="288" y="257"/>
                    </a:lnTo>
                    <a:lnTo>
                      <a:pt x="288" y="255"/>
                    </a:lnTo>
                    <a:lnTo>
                      <a:pt x="289" y="254"/>
                    </a:lnTo>
                    <a:lnTo>
                      <a:pt x="290" y="251"/>
                    </a:lnTo>
                    <a:lnTo>
                      <a:pt x="307" y="243"/>
                    </a:lnTo>
                    <a:lnTo>
                      <a:pt x="310" y="243"/>
                    </a:lnTo>
                    <a:lnTo>
                      <a:pt x="311" y="241"/>
                    </a:lnTo>
                    <a:lnTo>
                      <a:pt x="318" y="238"/>
                    </a:lnTo>
                    <a:lnTo>
                      <a:pt x="318" y="237"/>
                    </a:lnTo>
                    <a:lnTo>
                      <a:pt x="317" y="237"/>
                    </a:lnTo>
                    <a:lnTo>
                      <a:pt x="311" y="219"/>
                    </a:lnTo>
                    <a:lnTo>
                      <a:pt x="314" y="216"/>
                    </a:lnTo>
                    <a:lnTo>
                      <a:pt x="329" y="216"/>
                    </a:lnTo>
                    <a:lnTo>
                      <a:pt x="331" y="215"/>
                    </a:lnTo>
                    <a:lnTo>
                      <a:pt x="334" y="213"/>
                    </a:lnTo>
                    <a:lnTo>
                      <a:pt x="338" y="206"/>
                    </a:lnTo>
                    <a:lnTo>
                      <a:pt x="339" y="205"/>
                    </a:lnTo>
                    <a:lnTo>
                      <a:pt x="339" y="204"/>
                    </a:lnTo>
                    <a:lnTo>
                      <a:pt x="338" y="201"/>
                    </a:lnTo>
                    <a:lnTo>
                      <a:pt x="335" y="199"/>
                    </a:lnTo>
                    <a:lnTo>
                      <a:pt x="335" y="198"/>
                    </a:lnTo>
                    <a:lnTo>
                      <a:pt x="317" y="201"/>
                    </a:lnTo>
                    <a:lnTo>
                      <a:pt x="296" y="197"/>
                    </a:lnTo>
                    <a:lnTo>
                      <a:pt x="293" y="197"/>
                    </a:lnTo>
                    <a:lnTo>
                      <a:pt x="289" y="198"/>
                    </a:lnTo>
                    <a:lnTo>
                      <a:pt x="286" y="199"/>
                    </a:lnTo>
                    <a:lnTo>
                      <a:pt x="265" y="206"/>
                    </a:lnTo>
                    <a:lnTo>
                      <a:pt x="264" y="199"/>
                    </a:lnTo>
                    <a:lnTo>
                      <a:pt x="264" y="198"/>
                    </a:lnTo>
                    <a:lnTo>
                      <a:pt x="262" y="195"/>
                    </a:lnTo>
                    <a:lnTo>
                      <a:pt x="260" y="194"/>
                    </a:lnTo>
                    <a:lnTo>
                      <a:pt x="258" y="187"/>
                    </a:lnTo>
                    <a:lnTo>
                      <a:pt x="261" y="167"/>
                    </a:lnTo>
                    <a:lnTo>
                      <a:pt x="261" y="148"/>
                    </a:lnTo>
                    <a:lnTo>
                      <a:pt x="260" y="148"/>
                    </a:lnTo>
                    <a:lnTo>
                      <a:pt x="261" y="146"/>
                    </a:lnTo>
                    <a:lnTo>
                      <a:pt x="261" y="144"/>
                    </a:lnTo>
                    <a:lnTo>
                      <a:pt x="257" y="144"/>
                    </a:lnTo>
                    <a:lnTo>
                      <a:pt x="250" y="137"/>
                    </a:lnTo>
                    <a:lnTo>
                      <a:pt x="244" y="139"/>
                    </a:lnTo>
                    <a:lnTo>
                      <a:pt x="230" y="149"/>
                    </a:lnTo>
                    <a:lnTo>
                      <a:pt x="228" y="151"/>
                    </a:lnTo>
                    <a:lnTo>
                      <a:pt x="225" y="151"/>
                    </a:lnTo>
                    <a:lnTo>
                      <a:pt x="222" y="152"/>
                    </a:lnTo>
                    <a:lnTo>
                      <a:pt x="219" y="151"/>
                    </a:lnTo>
                    <a:lnTo>
                      <a:pt x="215" y="145"/>
                    </a:lnTo>
                    <a:lnTo>
                      <a:pt x="215" y="144"/>
                    </a:lnTo>
                    <a:lnTo>
                      <a:pt x="218" y="135"/>
                    </a:lnTo>
                    <a:lnTo>
                      <a:pt x="216" y="121"/>
                    </a:lnTo>
                    <a:lnTo>
                      <a:pt x="216" y="120"/>
                    </a:lnTo>
                    <a:lnTo>
                      <a:pt x="215" y="115"/>
                    </a:lnTo>
                    <a:lnTo>
                      <a:pt x="212" y="110"/>
                    </a:lnTo>
                    <a:lnTo>
                      <a:pt x="212" y="108"/>
                    </a:lnTo>
                    <a:lnTo>
                      <a:pt x="215" y="96"/>
                    </a:lnTo>
                    <a:lnTo>
                      <a:pt x="215" y="93"/>
                    </a:lnTo>
                    <a:lnTo>
                      <a:pt x="209" y="88"/>
                    </a:lnTo>
                    <a:lnTo>
                      <a:pt x="207" y="88"/>
                    </a:lnTo>
                    <a:lnTo>
                      <a:pt x="207" y="86"/>
                    </a:lnTo>
                    <a:lnTo>
                      <a:pt x="211" y="81"/>
                    </a:lnTo>
                    <a:lnTo>
                      <a:pt x="214" y="75"/>
                    </a:lnTo>
                    <a:lnTo>
                      <a:pt x="216" y="58"/>
                    </a:lnTo>
                    <a:lnTo>
                      <a:pt x="221" y="47"/>
                    </a:lnTo>
                    <a:lnTo>
                      <a:pt x="222" y="35"/>
                    </a:lnTo>
                    <a:lnTo>
                      <a:pt x="216" y="3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35" name="Freeform 665">
                <a:extLst>
                  <a:ext uri="{FF2B5EF4-FFF2-40B4-BE49-F238E27FC236}">
                    <a16:creationId xmlns:a16="http://schemas.microsoft.com/office/drawing/2014/main" id="{092A12AF-5D4B-2016-10DC-E173D032BE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" y="1174"/>
                <a:ext cx="97" cy="129"/>
              </a:xfrm>
              <a:custGeom>
                <a:avLst/>
                <a:gdLst>
                  <a:gd name="T0" fmla="*/ 264 w 388"/>
                  <a:gd name="T1" fmla="*/ 50 h 515"/>
                  <a:gd name="T2" fmla="*/ 239 w 388"/>
                  <a:gd name="T3" fmla="*/ 45 h 515"/>
                  <a:gd name="T4" fmla="*/ 206 w 388"/>
                  <a:gd name="T5" fmla="*/ 18 h 515"/>
                  <a:gd name="T6" fmla="*/ 202 w 388"/>
                  <a:gd name="T7" fmla="*/ 4 h 515"/>
                  <a:gd name="T8" fmla="*/ 166 w 388"/>
                  <a:gd name="T9" fmla="*/ 2 h 515"/>
                  <a:gd name="T10" fmla="*/ 146 w 388"/>
                  <a:gd name="T11" fmla="*/ 8 h 515"/>
                  <a:gd name="T12" fmla="*/ 123 w 388"/>
                  <a:gd name="T13" fmla="*/ 38 h 515"/>
                  <a:gd name="T14" fmla="*/ 103 w 388"/>
                  <a:gd name="T15" fmla="*/ 43 h 515"/>
                  <a:gd name="T16" fmla="*/ 91 w 388"/>
                  <a:gd name="T17" fmla="*/ 42 h 515"/>
                  <a:gd name="T18" fmla="*/ 106 w 388"/>
                  <a:gd name="T19" fmla="*/ 81 h 515"/>
                  <a:gd name="T20" fmla="*/ 117 w 388"/>
                  <a:gd name="T21" fmla="*/ 98 h 515"/>
                  <a:gd name="T22" fmla="*/ 105 w 388"/>
                  <a:gd name="T23" fmla="*/ 115 h 515"/>
                  <a:gd name="T24" fmla="*/ 105 w 388"/>
                  <a:gd name="T25" fmla="*/ 145 h 515"/>
                  <a:gd name="T26" fmla="*/ 93 w 388"/>
                  <a:gd name="T27" fmla="*/ 168 h 515"/>
                  <a:gd name="T28" fmla="*/ 79 w 388"/>
                  <a:gd name="T29" fmla="*/ 218 h 515"/>
                  <a:gd name="T30" fmla="*/ 88 w 388"/>
                  <a:gd name="T31" fmla="*/ 237 h 515"/>
                  <a:gd name="T32" fmla="*/ 75 w 388"/>
                  <a:gd name="T33" fmla="*/ 251 h 515"/>
                  <a:gd name="T34" fmla="*/ 57 w 388"/>
                  <a:gd name="T35" fmla="*/ 258 h 515"/>
                  <a:gd name="T36" fmla="*/ 28 w 388"/>
                  <a:gd name="T37" fmla="*/ 270 h 515"/>
                  <a:gd name="T38" fmla="*/ 10 w 388"/>
                  <a:gd name="T39" fmla="*/ 306 h 515"/>
                  <a:gd name="T40" fmla="*/ 0 w 388"/>
                  <a:gd name="T41" fmla="*/ 323 h 515"/>
                  <a:gd name="T42" fmla="*/ 11 w 388"/>
                  <a:gd name="T43" fmla="*/ 337 h 515"/>
                  <a:gd name="T44" fmla="*/ 28 w 388"/>
                  <a:gd name="T45" fmla="*/ 345 h 515"/>
                  <a:gd name="T46" fmla="*/ 35 w 388"/>
                  <a:gd name="T47" fmla="*/ 359 h 515"/>
                  <a:gd name="T48" fmla="*/ 48 w 388"/>
                  <a:gd name="T49" fmla="*/ 367 h 515"/>
                  <a:gd name="T50" fmla="*/ 39 w 388"/>
                  <a:gd name="T51" fmla="*/ 404 h 515"/>
                  <a:gd name="T52" fmla="*/ 58 w 388"/>
                  <a:gd name="T53" fmla="*/ 430 h 515"/>
                  <a:gd name="T54" fmla="*/ 65 w 388"/>
                  <a:gd name="T55" fmla="*/ 440 h 515"/>
                  <a:gd name="T56" fmla="*/ 33 w 388"/>
                  <a:gd name="T57" fmla="*/ 465 h 515"/>
                  <a:gd name="T58" fmla="*/ 33 w 388"/>
                  <a:gd name="T59" fmla="*/ 500 h 515"/>
                  <a:gd name="T60" fmla="*/ 72 w 388"/>
                  <a:gd name="T61" fmla="*/ 510 h 515"/>
                  <a:gd name="T62" fmla="*/ 100 w 388"/>
                  <a:gd name="T63" fmla="*/ 508 h 515"/>
                  <a:gd name="T64" fmla="*/ 146 w 388"/>
                  <a:gd name="T65" fmla="*/ 468 h 515"/>
                  <a:gd name="T66" fmla="*/ 159 w 388"/>
                  <a:gd name="T67" fmla="*/ 484 h 515"/>
                  <a:gd name="T68" fmla="*/ 166 w 388"/>
                  <a:gd name="T69" fmla="*/ 482 h 515"/>
                  <a:gd name="T70" fmla="*/ 163 w 388"/>
                  <a:gd name="T71" fmla="*/ 467 h 515"/>
                  <a:gd name="T72" fmla="*/ 199 w 388"/>
                  <a:gd name="T73" fmla="*/ 437 h 515"/>
                  <a:gd name="T74" fmla="*/ 240 w 388"/>
                  <a:gd name="T75" fmla="*/ 426 h 515"/>
                  <a:gd name="T76" fmla="*/ 245 w 388"/>
                  <a:gd name="T77" fmla="*/ 401 h 515"/>
                  <a:gd name="T78" fmla="*/ 269 w 388"/>
                  <a:gd name="T79" fmla="*/ 360 h 515"/>
                  <a:gd name="T80" fmla="*/ 295 w 388"/>
                  <a:gd name="T81" fmla="*/ 333 h 515"/>
                  <a:gd name="T82" fmla="*/ 321 w 388"/>
                  <a:gd name="T83" fmla="*/ 330 h 515"/>
                  <a:gd name="T84" fmla="*/ 371 w 388"/>
                  <a:gd name="T85" fmla="*/ 309 h 515"/>
                  <a:gd name="T86" fmla="*/ 386 w 388"/>
                  <a:gd name="T87" fmla="*/ 300 h 515"/>
                  <a:gd name="T88" fmla="*/ 357 w 388"/>
                  <a:gd name="T89" fmla="*/ 235 h 515"/>
                  <a:gd name="T90" fmla="*/ 345 w 388"/>
                  <a:gd name="T91" fmla="*/ 214 h 515"/>
                  <a:gd name="T92" fmla="*/ 307 w 388"/>
                  <a:gd name="T93" fmla="*/ 201 h 515"/>
                  <a:gd name="T94" fmla="*/ 286 w 388"/>
                  <a:gd name="T95" fmla="*/ 201 h 515"/>
                  <a:gd name="T96" fmla="*/ 278 w 388"/>
                  <a:gd name="T97" fmla="*/ 176 h 515"/>
                  <a:gd name="T98" fmla="*/ 288 w 388"/>
                  <a:gd name="T99" fmla="*/ 170 h 515"/>
                  <a:gd name="T100" fmla="*/ 303 w 388"/>
                  <a:gd name="T101" fmla="*/ 175 h 515"/>
                  <a:gd name="T102" fmla="*/ 304 w 388"/>
                  <a:gd name="T103" fmla="*/ 161 h 515"/>
                  <a:gd name="T104" fmla="*/ 290 w 388"/>
                  <a:gd name="T105" fmla="*/ 152 h 515"/>
                  <a:gd name="T106" fmla="*/ 309 w 388"/>
                  <a:gd name="T107" fmla="*/ 133 h 515"/>
                  <a:gd name="T108" fmla="*/ 318 w 388"/>
                  <a:gd name="T109" fmla="*/ 109 h 515"/>
                  <a:gd name="T110" fmla="*/ 311 w 388"/>
                  <a:gd name="T111" fmla="*/ 105 h 515"/>
                  <a:gd name="T112" fmla="*/ 292 w 388"/>
                  <a:gd name="T113" fmla="*/ 71 h 515"/>
                  <a:gd name="T114" fmla="*/ 282 w 388"/>
                  <a:gd name="T115" fmla="*/ 62 h 5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88" h="515">
                    <a:moveTo>
                      <a:pt x="281" y="52"/>
                    </a:moveTo>
                    <a:lnTo>
                      <a:pt x="272" y="49"/>
                    </a:lnTo>
                    <a:lnTo>
                      <a:pt x="268" y="49"/>
                    </a:lnTo>
                    <a:lnTo>
                      <a:pt x="265" y="50"/>
                    </a:lnTo>
                    <a:lnTo>
                      <a:pt x="264" y="50"/>
                    </a:lnTo>
                    <a:lnTo>
                      <a:pt x="258" y="53"/>
                    </a:lnTo>
                    <a:lnTo>
                      <a:pt x="258" y="55"/>
                    </a:lnTo>
                    <a:lnTo>
                      <a:pt x="257" y="55"/>
                    </a:lnTo>
                    <a:lnTo>
                      <a:pt x="248" y="52"/>
                    </a:lnTo>
                    <a:lnTo>
                      <a:pt x="239" y="45"/>
                    </a:lnTo>
                    <a:lnTo>
                      <a:pt x="237" y="43"/>
                    </a:lnTo>
                    <a:lnTo>
                      <a:pt x="235" y="39"/>
                    </a:lnTo>
                    <a:lnTo>
                      <a:pt x="233" y="38"/>
                    </a:lnTo>
                    <a:lnTo>
                      <a:pt x="233" y="36"/>
                    </a:lnTo>
                    <a:lnTo>
                      <a:pt x="206" y="18"/>
                    </a:lnTo>
                    <a:lnTo>
                      <a:pt x="206" y="17"/>
                    </a:lnTo>
                    <a:lnTo>
                      <a:pt x="205" y="17"/>
                    </a:lnTo>
                    <a:lnTo>
                      <a:pt x="205" y="15"/>
                    </a:lnTo>
                    <a:lnTo>
                      <a:pt x="202" y="11"/>
                    </a:lnTo>
                    <a:lnTo>
                      <a:pt x="202" y="4"/>
                    </a:lnTo>
                    <a:lnTo>
                      <a:pt x="201" y="4"/>
                    </a:lnTo>
                    <a:lnTo>
                      <a:pt x="191" y="2"/>
                    </a:lnTo>
                    <a:lnTo>
                      <a:pt x="178" y="0"/>
                    </a:lnTo>
                    <a:lnTo>
                      <a:pt x="170" y="0"/>
                    </a:lnTo>
                    <a:lnTo>
                      <a:pt x="166" y="2"/>
                    </a:lnTo>
                    <a:lnTo>
                      <a:pt x="162" y="4"/>
                    </a:lnTo>
                    <a:lnTo>
                      <a:pt x="156" y="4"/>
                    </a:lnTo>
                    <a:lnTo>
                      <a:pt x="151" y="2"/>
                    </a:lnTo>
                    <a:lnTo>
                      <a:pt x="149" y="2"/>
                    </a:lnTo>
                    <a:lnTo>
                      <a:pt x="146" y="8"/>
                    </a:lnTo>
                    <a:lnTo>
                      <a:pt x="144" y="19"/>
                    </a:lnTo>
                    <a:lnTo>
                      <a:pt x="144" y="21"/>
                    </a:lnTo>
                    <a:lnTo>
                      <a:pt x="128" y="35"/>
                    </a:lnTo>
                    <a:lnTo>
                      <a:pt x="124" y="38"/>
                    </a:lnTo>
                    <a:lnTo>
                      <a:pt x="123" y="38"/>
                    </a:lnTo>
                    <a:lnTo>
                      <a:pt x="121" y="39"/>
                    </a:lnTo>
                    <a:lnTo>
                      <a:pt x="118" y="36"/>
                    </a:lnTo>
                    <a:lnTo>
                      <a:pt x="109" y="39"/>
                    </a:lnTo>
                    <a:lnTo>
                      <a:pt x="105" y="42"/>
                    </a:lnTo>
                    <a:lnTo>
                      <a:pt x="103" y="43"/>
                    </a:lnTo>
                    <a:lnTo>
                      <a:pt x="102" y="43"/>
                    </a:lnTo>
                    <a:lnTo>
                      <a:pt x="96" y="38"/>
                    </a:lnTo>
                    <a:lnTo>
                      <a:pt x="93" y="39"/>
                    </a:lnTo>
                    <a:lnTo>
                      <a:pt x="92" y="39"/>
                    </a:lnTo>
                    <a:lnTo>
                      <a:pt x="91" y="42"/>
                    </a:lnTo>
                    <a:lnTo>
                      <a:pt x="92" y="43"/>
                    </a:lnTo>
                    <a:lnTo>
                      <a:pt x="92" y="46"/>
                    </a:lnTo>
                    <a:lnTo>
                      <a:pt x="99" y="70"/>
                    </a:lnTo>
                    <a:lnTo>
                      <a:pt x="106" y="78"/>
                    </a:lnTo>
                    <a:lnTo>
                      <a:pt x="106" y="81"/>
                    </a:lnTo>
                    <a:lnTo>
                      <a:pt x="105" y="85"/>
                    </a:lnTo>
                    <a:lnTo>
                      <a:pt x="105" y="89"/>
                    </a:lnTo>
                    <a:lnTo>
                      <a:pt x="106" y="95"/>
                    </a:lnTo>
                    <a:lnTo>
                      <a:pt x="116" y="98"/>
                    </a:lnTo>
                    <a:lnTo>
                      <a:pt x="117" y="98"/>
                    </a:lnTo>
                    <a:lnTo>
                      <a:pt x="117" y="101"/>
                    </a:lnTo>
                    <a:lnTo>
                      <a:pt x="113" y="105"/>
                    </a:lnTo>
                    <a:lnTo>
                      <a:pt x="108" y="108"/>
                    </a:lnTo>
                    <a:lnTo>
                      <a:pt x="106" y="110"/>
                    </a:lnTo>
                    <a:lnTo>
                      <a:pt x="105" y="115"/>
                    </a:lnTo>
                    <a:lnTo>
                      <a:pt x="106" y="119"/>
                    </a:lnTo>
                    <a:lnTo>
                      <a:pt x="113" y="127"/>
                    </a:lnTo>
                    <a:lnTo>
                      <a:pt x="113" y="131"/>
                    </a:lnTo>
                    <a:lnTo>
                      <a:pt x="109" y="138"/>
                    </a:lnTo>
                    <a:lnTo>
                      <a:pt x="105" y="145"/>
                    </a:lnTo>
                    <a:lnTo>
                      <a:pt x="93" y="156"/>
                    </a:lnTo>
                    <a:lnTo>
                      <a:pt x="93" y="162"/>
                    </a:lnTo>
                    <a:lnTo>
                      <a:pt x="95" y="165"/>
                    </a:lnTo>
                    <a:lnTo>
                      <a:pt x="95" y="166"/>
                    </a:lnTo>
                    <a:lnTo>
                      <a:pt x="93" y="168"/>
                    </a:lnTo>
                    <a:lnTo>
                      <a:pt x="95" y="169"/>
                    </a:lnTo>
                    <a:lnTo>
                      <a:pt x="93" y="176"/>
                    </a:lnTo>
                    <a:lnTo>
                      <a:pt x="79" y="208"/>
                    </a:lnTo>
                    <a:lnTo>
                      <a:pt x="78" y="214"/>
                    </a:lnTo>
                    <a:lnTo>
                      <a:pt x="79" y="218"/>
                    </a:lnTo>
                    <a:lnTo>
                      <a:pt x="79" y="219"/>
                    </a:lnTo>
                    <a:lnTo>
                      <a:pt x="78" y="219"/>
                    </a:lnTo>
                    <a:lnTo>
                      <a:pt x="78" y="221"/>
                    </a:lnTo>
                    <a:lnTo>
                      <a:pt x="86" y="236"/>
                    </a:lnTo>
                    <a:lnTo>
                      <a:pt x="88" y="237"/>
                    </a:lnTo>
                    <a:lnTo>
                      <a:pt x="88" y="246"/>
                    </a:lnTo>
                    <a:lnTo>
                      <a:pt x="84" y="251"/>
                    </a:lnTo>
                    <a:lnTo>
                      <a:pt x="81" y="253"/>
                    </a:lnTo>
                    <a:lnTo>
                      <a:pt x="77" y="253"/>
                    </a:lnTo>
                    <a:lnTo>
                      <a:pt x="75" y="251"/>
                    </a:lnTo>
                    <a:lnTo>
                      <a:pt x="70" y="250"/>
                    </a:lnTo>
                    <a:lnTo>
                      <a:pt x="60" y="254"/>
                    </a:lnTo>
                    <a:lnTo>
                      <a:pt x="58" y="256"/>
                    </a:lnTo>
                    <a:lnTo>
                      <a:pt x="58" y="257"/>
                    </a:lnTo>
                    <a:lnTo>
                      <a:pt x="57" y="258"/>
                    </a:lnTo>
                    <a:lnTo>
                      <a:pt x="56" y="257"/>
                    </a:lnTo>
                    <a:lnTo>
                      <a:pt x="40" y="261"/>
                    </a:lnTo>
                    <a:lnTo>
                      <a:pt x="32" y="268"/>
                    </a:lnTo>
                    <a:lnTo>
                      <a:pt x="28" y="268"/>
                    </a:lnTo>
                    <a:lnTo>
                      <a:pt x="28" y="270"/>
                    </a:lnTo>
                    <a:lnTo>
                      <a:pt x="26" y="271"/>
                    </a:lnTo>
                    <a:lnTo>
                      <a:pt x="21" y="292"/>
                    </a:lnTo>
                    <a:lnTo>
                      <a:pt x="8" y="303"/>
                    </a:lnTo>
                    <a:lnTo>
                      <a:pt x="10" y="303"/>
                    </a:lnTo>
                    <a:lnTo>
                      <a:pt x="10" y="306"/>
                    </a:lnTo>
                    <a:lnTo>
                      <a:pt x="11" y="307"/>
                    </a:lnTo>
                    <a:lnTo>
                      <a:pt x="10" y="310"/>
                    </a:lnTo>
                    <a:lnTo>
                      <a:pt x="3" y="316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7" y="323"/>
                    </a:lnTo>
                    <a:lnTo>
                      <a:pt x="11" y="324"/>
                    </a:lnTo>
                    <a:lnTo>
                      <a:pt x="14" y="327"/>
                    </a:lnTo>
                    <a:lnTo>
                      <a:pt x="14" y="335"/>
                    </a:lnTo>
                    <a:lnTo>
                      <a:pt x="11" y="337"/>
                    </a:lnTo>
                    <a:lnTo>
                      <a:pt x="10" y="338"/>
                    </a:lnTo>
                    <a:lnTo>
                      <a:pt x="10" y="348"/>
                    </a:lnTo>
                    <a:lnTo>
                      <a:pt x="14" y="352"/>
                    </a:lnTo>
                    <a:lnTo>
                      <a:pt x="22" y="345"/>
                    </a:lnTo>
                    <a:lnTo>
                      <a:pt x="28" y="345"/>
                    </a:lnTo>
                    <a:lnTo>
                      <a:pt x="28" y="349"/>
                    </a:lnTo>
                    <a:lnTo>
                      <a:pt x="35" y="352"/>
                    </a:lnTo>
                    <a:lnTo>
                      <a:pt x="36" y="353"/>
                    </a:lnTo>
                    <a:lnTo>
                      <a:pt x="36" y="356"/>
                    </a:lnTo>
                    <a:lnTo>
                      <a:pt x="35" y="359"/>
                    </a:lnTo>
                    <a:lnTo>
                      <a:pt x="35" y="360"/>
                    </a:lnTo>
                    <a:lnTo>
                      <a:pt x="38" y="364"/>
                    </a:lnTo>
                    <a:lnTo>
                      <a:pt x="40" y="364"/>
                    </a:lnTo>
                    <a:lnTo>
                      <a:pt x="46" y="366"/>
                    </a:lnTo>
                    <a:lnTo>
                      <a:pt x="48" y="367"/>
                    </a:lnTo>
                    <a:lnTo>
                      <a:pt x="48" y="386"/>
                    </a:lnTo>
                    <a:lnTo>
                      <a:pt x="50" y="398"/>
                    </a:lnTo>
                    <a:lnTo>
                      <a:pt x="40" y="402"/>
                    </a:lnTo>
                    <a:lnTo>
                      <a:pt x="39" y="402"/>
                    </a:lnTo>
                    <a:lnTo>
                      <a:pt x="39" y="404"/>
                    </a:lnTo>
                    <a:lnTo>
                      <a:pt x="38" y="417"/>
                    </a:lnTo>
                    <a:lnTo>
                      <a:pt x="40" y="430"/>
                    </a:lnTo>
                    <a:lnTo>
                      <a:pt x="43" y="431"/>
                    </a:lnTo>
                    <a:lnTo>
                      <a:pt x="53" y="431"/>
                    </a:lnTo>
                    <a:lnTo>
                      <a:pt x="58" y="430"/>
                    </a:lnTo>
                    <a:lnTo>
                      <a:pt x="61" y="427"/>
                    </a:lnTo>
                    <a:lnTo>
                      <a:pt x="71" y="427"/>
                    </a:lnTo>
                    <a:lnTo>
                      <a:pt x="74" y="434"/>
                    </a:lnTo>
                    <a:lnTo>
                      <a:pt x="74" y="437"/>
                    </a:lnTo>
                    <a:lnTo>
                      <a:pt x="65" y="440"/>
                    </a:lnTo>
                    <a:lnTo>
                      <a:pt x="63" y="443"/>
                    </a:lnTo>
                    <a:lnTo>
                      <a:pt x="61" y="443"/>
                    </a:lnTo>
                    <a:lnTo>
                      <a:pt x="57" y="451"/>
                    </a:lnTo>
                    <a:lnTo>
                      <a:pt x="47" y="460"/>
                    </a:lnTo>
                    <a:lnTo>
                      <a:pt x="33" y="465"/>
                    </a:lnTo>
                    <a:lnTo>
                      <a:pt x="18" y="477"/>
                    </a:lnTo>
                    <a:lnTo>
                      <a:pt x="17" y="479"/>
                    </a:lnTo>
                    <a:lnTo>
                      <a:pt x="17" y="493"/>
                    </a:lnTo>
                    <a:lnTo>
                      <a:pt x="25" y="497"/>
                    </a:lnTo>
                    <a:lnTo>
                      <a:pt x="33" y="500"/>
                    </a:lnTo>
                    <a:lnTo>
                      <a:pt x="35" y="497"/>
                    </a:lnTo>
                    <a:lnTo>
                      <a:pt x="39" y="497"/>
                    </a:lnTo>
                    <a:lnTo>
                      <a:pt x="40" y="496"/>
                    </a:lnTo>
                    <a:lnTo>
                      <a:pt x="48" y="497"/>
                    </a:lnTo>
                    <a:lnTo>
                      <a:pt x="72" y="510"/>
                    </a:lnTo>
                    <a:lnTo>
                      <a:pt x="78" y="515"/>
                    </a:lnTo>
                    <a:lnTo>
                      <a:pt x="92" y="515"/>
                    </a:lnTo>
                    <a:lnTo>
                      <a:pt x="92" y="514"/>
                    </a:lnTo>
                    <a:lnTo>
                      <a:pt x="98" y="511"/>
                    </a:lnTo>
                    <a:lnTo>
                      <a:pt x="100" y="508"/>
                    </a:lnTo>
                    <a:lnTo>
                      <a:pt x="116" y="503"/>
                    </a:lnTo>
                    <a:lnTo>
                      <a:pt x="130" y="493"/>
                    </a:lnTo>
                    <a:lnTo>
                      <a:pt x="135" y="487"/>
                    </a:lnTo>
                    <a:lnTo>
                      <a:pt x="142" y="468"/>
                    </a:lnTo>
                    <a:lnTo>
                      <a:pt x="146" y="468"/>
                    </a:lnTo>
                    <a:lnTo>
                      <a:pt x="160" y="471"/>
                    </a:lnTo>
                    <a:lnTo>
                      <a:pt x="162" y="475"/>
                    </a:lnTo>
                    <a:lnTo>
                      <a:pt x="160" y="477"/>
                    </a:lnTo>
                    <a:lnTo>
                      <a:pt x="160" y="480"/>
                    </a:lnTo>
                    <a:lnTo>
                      <a:pt x="159" y="484"/>
                    </a:lnTo>
                    <a:lnTo>
                      <a:pt x="160" y="486"/>
                    </a:lnTo>
                    <a:lnTo>
                      <a:pt x="163" y="486"/>
                    </a:lnTo>
                    <a:lnTo>
                      <a:pt x="165" y="487"/>
                    </a:lnTo>
                    <a:lnTo>
                      <a:pt x="166" y="487"/>
                    </a:lnTo>
                    <a:lnTo>
                      <a:pt x="166" y="482"/>
                    </a:lnTo>
                    <a:lnTo>
                      <a:pt x="168" y="479"/>
                    </a:lnTo>
                    <a:lnTo>
                      <a:pt x="168" y="475"/>
                    </a:lnTo>
                    <a:lnTo>
                      <a:pt x="166" y="475"/>
                    </a:lnTo>
                    <a:lnTo>
                      <a:pt x="166" y="472"/>
                    </a:lnTo>
                    <a:lnTo>
                      <a:pt x="163" y="467"/>
                    </a:lnTo>
                    <a:lnTo>
                      <a:pt x="169" y="460"/>
                    </a:lnTo>
                    <a:lnTo>
                      <a:pt x="173" y="455"/>
                    </a:lnTo>
                    <a:lnTo>
                      <a:pt x="184" y="451"/>
                    </a:lnTo>
                    <a:lnTo>
                      <a:pt x="195" y="440"/>
                    </a:lnTo>
                    <a:lnTo>
                      <a:pt x="199" y="437"/>
                    </a:lnTo>
                    <a:lnTo>
                      <a:pt x="208" y="436"/>
                    </a:lnTo>
                    <a:lnTo>
                      <a:pt x="220" y="436"/>
                    </a:lnTo>
                    <a:lnTo>
                      <a:pt x="232" y="433"/>
                    </a:lnTo>
                    <a:lnTo>
                      <a:pt x="237" y="427"/>
                    </a:lnTo>
                    <a:lnTo>
                      <a:pt x="240" y="426"/>
                    </a:lnTo>
                    <a:lnTo>
                      <a:pt x="240" y="423"/>
                    </a:lnTo>
                    <a:lnTo>
                      <a:pt x="240" y="422"/>
                    </a:lnTo>
                    <a:lnTo>
                      <a:pt x="242" y="420"/>
                    </a:lnTo>
                    <a:lnTo>
                      <a:pt x="244" y="417"/>
                    </a:lnTo>
                    <a:lnTo>
                      <a:pt x="245" y="401"/>
                    </a:lnTo>
                    <a:lnTo>
                      <a:pt x="252" y="387"/>
                    </a:lnTo>
                    <a:lnTo>
                      <a:pt x="257" y="374"/>
                    </a:lnTo>
                    <a:lnTo>
                      <a:pt x="258" y="373"/>
                    </a:lnTo>
                    <a:lnTo>
                      <a:pt x="259" y="373"/>
                    </a:lnTo>
                    <a:lnTo>
                      <a:pt x="269" y="360"/>
                    </a:lnTo>
                    <a:lnTo>
                      <a:pt x="269" y="343"/>
                    </a:lnTo>
                    <a:lnTo>
                      <a:pt x="275" y="341"/>
                    </a:lnTo>
                    <a:lnTo>
                      <a:pt x="289" y="341"/>
                    </a:lnTo>
                    <a:lnTo>
                      <a:pt x="290" y="338"/>
                    </a:lnTo>
                    <a:lnTo>
                      <a:pt x="295" y="333"/>
                    </a:lnTo>
                    <a:lnTo>
                      <a:pt x="295" y="328"/>
                    </a:lnTo>
                    <a:lnTo>
                      <a:pt x="293" y="327"/>
                    </a:lnTo>
                    <a:lnTo>
                      <a:pt x="295" y="327"/>
                    </a:lnTo>
                    <a:lnTo>
                      <a:pt x="300" y="328"/>
                    </a:lnTo>
                    <a:lnTo>
                      <a:pt x="321" y="330"/>
                    </a:lnTo>
                    <a:lnTo>
                      <a:pt x="324" y="331"/>
                    </a:lnTo>
                    <a:lnTo>
                      <a:pt x="324" y="330"/>
                    </a:lnTo>
                    <a:lnTo>
                      <a:pt x="325" y="330"/>
                    </a:lnTo>
                    <a:lnTo>
                      <a:pt x="350" y="321"/>
                    </a:lnTo>
                    <a:lnTo>
                      <a:pt x="371" y="309"/>
                    </a:lnTo>
                    <a:lnTo>
                      <a:pt x="378" y="304"/>
                    </a:lnTo>
                    <a:lnTo>
                      <a:pt x="385" y="303"/>
                    </a:lnTo>
                    <a:lnTo>
                      <a:pt x="386" y="302"/>
                    </a:lnTo>
                    <a:lnTo>
                      <a:pt x="388" y="302"/>
                    </a:lnTo>
                    <a:lnTo>
                      <a:pt x="386" y="300"/>
                    </a:lnTo>
                    <a:lnTo>
                      <a:pt x="385" y="254"/>
                    </a:lnTo>
                    <a:lnTo>
                      <a:pt x="384" y="244"/>
                    </a:lnTo>
                    <a:lnTo>
                      <a:pt x="378" y="239"/>
                    </a:lnTo>
                    <a:lnTo>
                      <a:pt x="374" y="239"/>
                    </a:lnTo>
                    <a:lnTo>
                      <a:pt x="357" y="235"/>
                    </a:lnTo>
                    <a:lnTo>
                      <a:pt x="355" y="233"/>
                    </a:lnTo>
                    <a:lnTo>
                      <a:pt x="353" y="233"/>
                    </a:lnTo>
                    <a:lnTo>
                      <a:pt x="346" y="219"/>
                    </a:lnTo>
                    <a:lnTo>
                      <a:pt x="345" y="219"/>
                    </a:lnTo>
                    <a:lnTo>
                      <a:pt x="345" y="214"/>
                    </a:lnTo>
                    <a:lnTo>
                      <a:pt x="342" y="211"/>
                    </a:lnTo>
                    <a:lnTo>
                      <a:pt x="333" y="206"/>
                    </a:lnTo>
                    <a:lnTo>
                      <a:pt x="326" y="208"/>
                    </a:lnTo>
                    <a:lnTo>
                      <a:pt x="314" y="204"/>
                    </a:lnTo>
                    <a:lnTo>
                      <a:pt x="307" y="201"/>
                    </a:lnTo>
                    <a:lnTo>
                      <a:pt x="303" y="200"/>
                    </a:lnTo>
                    <a:lnTo>
                      <a:pt x="295" y="208"/>
                    </a:lnTo>
                    <a:lnTo>
                      <a:pt x="293" y="204"/>
                    </a:lnTo>
                    <a:lnTo>
                      <a:pt x="288" y="201"/>
                    </a:lnTo>
                    <a:lnTo>
                      <a:pt x="286" y="201"/>
                    </a:lnTo>
                    <a:lnTo>
                      <a:pt x="278" y="197"/>
                    </a:lnTo>
                    <a:lnTo>
                      <a:pt x="276" y="184"/>
                    </a:lnTo>
                    <a:lnTo>
                      <a:pt x="276" y="180"/>
                    </a:lnTo>
                    <a:lnTo>
                      <a:pt x="278" y="177"/>
                    </a:lnTo>
                    <a:lnTo>
                      <a:pt x="278" y="176"/>
                    </a:lnTo>
                    <a:lnTo>
                      <a:pt x="279" y="173"/>
                    </a:lnTo>
                    <a:lnTo>
                      <a:pt x="282" y="170"/>
                    </a:lnTo>
                    <a:lnTo>
                      <a:pt x="285" y="169"/>
                    </a:lnTo>
                    <a:lnTo>
                      <a:pt x="286" y="169"/>
                    </a:lnTo>
                    <a:lnTo>
                      <a:pt x="288" y="170"/>
                    </a:lnTo>
                    <a:lnTo>
                      <a:pt x="295" y="173"/>
                    </a:lnTo>
                    <a:lnTo>
                      <a:pt x="297" y="176"/>
                    </a:lnTo>
                    <a:lnTo>
                      <a:pt x="297" y="177"/>
                    </a:lnTo>
                    <a:lnTo>
                      <a:pt x="300" y="177"/>
                    </a:lnTo>
                    <a:lnTo>
                      <a:pt x="303" y="175"/>
                    </a:lnTo>
                    <a:lnTo>
                      <a:pt x="304" y="172"/>
                    </a:lnTo>
                    <a:lnTo>
                      <a:pt x="304" y="170"/>
                    </a:lnTo>
                    <a:lnTo>
                      <a:pt x="306" y="168"/>
                    </a:lnTo>
                    <a:lnTo>
                      <a:pt x="306" y="162"/>
                    </a:lnTo>
                    <a:lnTo>
                      <a:pt x="304" y="161"/>
                    </a:lnTo>
                    <a:lnTo>
                      <a:pt x="304" y="159"/>
                    </a:lnTo>
                    <a:lnTo>
                      <a:pt x="303" y="158"/>
                    </a:lnTo>
                    <a:lnTo>
                      <a:pt x="297" y="155"/>
                    </a:lnTo>
                    <a:lnTo>
                      <a:pt x="293" y="155"/>
                    </a:lnTo>
                    <a:lnTo>
                      <a:pt x="290" y="152"/>
                    </a:lnTo>
                    <a:lnTo>
                      <a:pt x="290" y="149"/>
                    </a:lnTo>
                    <a:lnTo>
                      <a:pt x="293" y="144"/>
                    </a:lnTo>
                    <a:lnTo>
                      <a:pt x="293" y="142"/>
                    </a:lnTo>
                    <a:lnTo>
                      <a:pt x="307" y="134"/>
                    </a:lnTo>
                    <a:lnTo>
                      <a:pt x="309" y="133"/>
                    </a:lnTo>
                    <a:lnTo>
                      <a:pt x="309" y="129"/>
                    </a:lnTo>
                    <a:lnTo>
                      <a:pt x="312" y="126"/>
                    </a:lnTo>
                    <a:lnTo>
                      <a:pt x="312" y="124"/>
                    </a:lnTo>
                    <a:lnTo>
                      <a:pt x="318" y="112"/>
                    </a:lnTo>
                    <a:lnTo>
                      <a:pt x="318" y="109"/>
                    </a:lnTo>
                    <a:lnTo>
                      <a:pt x="317" y="108"/>
                    </a:lnTo>
                    <a:lnTo>
                      <a:pt x="315" y="108"/>
                    </a:lnTo>
                    <a:lnTo>
                      <a:pt x="314" y="106"/>
                    </a:lnTo>
                    <a:lnTo>
                      <a:pt x="311" y="106"/>
                    </a:lnTo>
                    <a:lnTo>
                      <a:pt x="311" y="105"/>
                    </a:lnTo>
                    <a:lnTo>
                      <a:pt x="309" y="105"/>
                    </a:lnTo>
                    <a:lnTo>
                      <a:pt x="309" y="103"/>
                    </a:lnTo>
                    <a:lnTo>
                      <a:pt x="299" y="91"/>
                    </a:lnTo>
                    <a:lnTo>
                      <a:pt x="297" y="81"/>
                    </a:lnTo>
                    <a:lnTo>
                      <a:pt x="292" y="71"/>
                    </a:lnTo>
                    <a:lnTo>
                      <a:pt x="288" y="70"/>
                    </a:lnTo>
                    <a:lnTo>
                      <a:pt x="286" y="70"/>
                    </a:lnTo>
                    <a:lnTo>
                      <a:pt x="285" y="67"/>
                    </a:lnTo>
                    <a:lnTo>
                      <a:pt x="283" y="66"/>
                    </a:lnTo>
                    <a:lnTo>
                      <a:pt x="282" y="62"/>
                    </a:lnTo>
                    <a:lnTo>
                      <a:pt x="282" y="53"/>
                    </a:lnTo>
                    <a:lnTo>
                      <a:pt x="281" y="5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36" name="Freeform 666">
                <a:extLst>
                  <a:ext uri="{FF2B5EF4-FFF2-40B4-BE49-F238E27FC236}">
                    <a16:creationId xmlns:a16="http://schemas.microsoft.com/office/drawing/2014/main" id="{636B7AD1-5F81-AA9D-314D-8DBAAF8362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2" y="1244"/>
                <a:ext cx="177" cy="114"/>
              </a:xfrm>
              <a:custGeom>
                <a:avLst/>
                <a:gdLst>
                  <a:gd name="T0" fmla="*/ 55 w 707"/>
                  <a:gd name="T1" fmla="*/ 47 h 454"/>
                  <a:gd name="T2" fmla="*/ 29 w 707"/>
                  <a:gd name="T3" fmla="*/ 62 h 454"/>
                  <a:gd name="T4" fmla="*/ 12 w 707"/>
                  <a:gd name="T5" fmla="*/ 106 h 454"/>
                  <a:gd name="T6" fmla="*/ 0 w 707"/>
                  <a:gd name="T7" fmla="*/ 142 h 454"/>
                  <a:gd name="T8" fmla="*/ 39 w 707"/>
                  <a:gd name="T9" fmla="*/ 143 h 454"/>
                  <a:gd name="T10" fmla="*/ 42 w 707"/>
                  <a:gd name="T11" fmla="*/ 155 h 454"/>
                  <a:gd name="T12" fmla="*/ 36 w 707"/>
                  <a:gd name="T13" fmla="*/ 188 h 454"/>
                  <a:gd name="T14" fmla="*/ 39 w 707"/>
                  <a:gd name="T15" fmla="*/ 208 h 454"/>
                  <a:gd name="T16" fmla="*/ 64 w 707"/>
                  <a:gd name="T17" fmla="*/ 241 h 454"/>
                  <a:gd name="T18" fmla="*/ 74 w 707"/>
                  <a:gd name="T19" fmla="*/ 283 h 454"/>
                  <a:gd name="T20" fmla="*/ 78 w 707"/>
                  <a:gd name="T21" fmla="*/ 297 h 454"/>
                  <a:gd name="T22" fmla="*/ 84 w 707"/>
                  <a:gd name="T23" fmla="*/ 301 h 454"/>
                  <a:gd name="T24" fmla="*/ 95 w 707"/>
                  <a:gd name="T25" fmla="*/ 338 h 454"/>
                  <a:gd name="T26" fmla="*/ 96 w 707"/>
                  <a:gd name="T27" fmla="*/ 350 h 454"/>
                  <a:gd name="T28" fmla="*/ 137 w 707"/>
                  <a:gd name="T29" fmla="*/ 346 h 454"/>
                  <a:gd name="T30" fmla="*/ 179 w 707"/>
                  <a:gd name="T31" fmla="*/ 347 h 454"/>
                  <a:gd name="T32" fmla="*/ 211 w 707"/>
                  <a:gd name="T33" fmla="*/ 357 h 454"/>
                  <a:gd name="T34" fmla="*/ 240 w 707"/>
                  <a:gd name="T35" fmla="*/ 378 h 454"/>
                  <a:gd name="T36" fmla="*/ 275 w 707"/>
                  <a:gd name="T37" fmla="*/ 388 h 454"/>
                  <a:gd name="T38" fmla="*/ 297 w 707"/>
                  <a:gd name="T39" fmla="*/ 435 h 454"/>
                  <a:gd name="T40" fmla="*/ 304 w 707"/>
                  <a:gd name="T41" fmla="*/ 426 h 454"/>
                  <a:gd name="T42" fmla="*/ 324 w 707"/>
                  <a:gd name="T43" fmla="*/ 419 h 454"/>
                  <a:gd name="T44" fmla="*/ 371 w 707"/>
                  <a:gd name="T45" fmla="*/ 406 h 454"/>
                  <a:gd name="T46" fmla="*/ 387 w 707"/>
                  <a:gd name="T47" fmla="*/ 435 h 454"/>
                  <a:gd name="T48" fmla="*/ 424 w 707"/>
                  <a:gd name="T49" fmla="*/ 454 h 454"/>
                  <a:gd name="T50" fmla="*/ 434 w 707"/>
                  <a:gd name="T51" fmla="*/ 448 h 454"/>
                  <a:gd name="T52" fmla="*/ 444 w 707"/>
                  <a:gd name="T53" fmla="*/ 417 h 454"/>
                  <a:gd name="T54" fmla="*/ 475 w 707"/>
                  <a:gd name="T55" fmla="*/ 375 h 454"/>
                  <a:gd name="T56" fmla="*/ 497 w 707"/>
                  <a:gd name="T57" fmla="*/ 366 h 454"/>
                  <a:gd name="T58" fmla="*/ 543 w 707"/>
                  <a:gd name="T59" fmla="*/ 364 h 454"/>
                  <a:gd name="T60" fmla="*/ 571 w 707"/>
                  <a:gd name="T61" fmla="*/ 396 h 454"/>
                  <a:gd name="T62" fmla="*/ 584 w 707"/>
                  <a:gd name="T63" fmla="*/ 391 h 454"/>
                  <a:gd name="T64" fmla="*/ 626 w 707"/>
                  <a:gd name="T65" fmla="*/ 366 h 454"/>
                  <a:gd name="T66" fmla="*/ 662 w 707"/>
                  <a:gd name="T67" fmla="*/ 308 h 454"/>
                  <a:gd name="T68" fmla="*/ 683 w 707"/>
                  <a:gd name="T69" fmla="*/ 266 h 454"/>
                  <a:gd name="T70" fmla="*/ 702 w 707"/>
                  <a:gd name="T71" fmla="*/ 243 h 454"/>
                  <a:gd name="T72" fmla="*/ 688 w 707"/>
                  <a:gd name="T73" fmla="*/ 206 h 454"/>
                  <a:gd name="T74" fmla="*/ 671 w 707"/>
                  <a:gd name="T75" fmla="*/ 201 h 454"/>
                  <a:gd name="T76" fmla="*/ 673 w 707"/>
                  <a:gd name="T77" fmla="*/ 210 h 454"/>
                  <a:gd name="T78" fmla="*/ 638 w 707"/>
                  <a:gd name="T79" fmla="*/ 213 h 454"/>
                  <a:gd name="T80" fmla="*/ 633 w 707"/>
                  <a:gd name="T81" fmla="*/ 145 h 454"/>
                  <a:gd name="T82" fmla="*/ 631 w 707"/>
                  <a:gd name="T83" fmla="*/ 112 h 454"/>
                  <a:gd name="T84" fmla="*/ 582 w 707"/>
                  <a:gd name="T85" fmla="*/ 98 h 454"/>
                  <a:gd name="T86" fmla="*/ 566 w 707"/>
                  <a:gd name="T87" fmla="*/ 100 h 454"/>
                  <a:gd name="T88" fmla="*/ 549 w 707"/>
                  <a:gd name="T89" fmla="*/ 106 h 454"/>
                  <a:gd name="T90" fmla="*/ 540 w 707"/>
                  <a:gd name="T91" fmla="*/ 90 h 454"/>
                  <a:gd name="T92" fmla="*/ 515 w 707"/>
                  <a:gd name="T93" fmla="*/ 78 h 454"/>
                  <a:gd name="T94" fmla="*/ 494 w 707"/>
                  <a:gd name="T95" fmla="*/ 68 h 454"/>
                  <a:gd name="T96" fmla="*/ 470 w 707"/>
                  <a:gd name="T97" fmla="*/ 57 h 454"/>
                  <a:gd name="T98" fmla="*/ 427 w 707"/>
                  <a:gd name="T99" fmla="*/ 69 h 454"/>
                  <a:gd name="T100" fmla="*/ 385 w 707"/>
                  <a:gd name="T101" fmla="*/ 86 h 454"/>
                  <a:gd name="T102" fmla="*/ 367 w 707"/>
                  <a:gd name="T103" fmla="*/ 71 h 454"/>
                  <a:gd name="T104" fmla="*/ 363 w 707"/>
                  <a:gd name="T105" fmla="*/ 53 h 454"/>
                  <a:gd name="T106" fmla="*/ 385 w 707"/>
                  <a:gd name="T107" fmla="*/ 39 h 454"/>
                  <a:gd name="T108" fmla="*/ 360 w 707"/>
                  <a:gd name="T109" fmla="*/ 12 h 454"/>
                  <a:gd name="T110" fmla="*/ 359 w 707"/>
                  <a:gd name="T111" fmla="*/ 21 h 454"/>
                  <a:gd name="T112" fmla="*/ 339 w 707"/>
                  <a:gd name="T113" fmla="*/ 19 h 454"/>
                  <a:gd name="T114" fmla="*/ 300 w 707"/>
                  <a:gd name="T115" fmla="*/ 12 h 454"/>
                  <a:gd name="T116" fmla="*/ 230 w 707"/>
                  <a:gd name="T117" fmla="*/ 11 h 454"/>
                  <a:gd name="T118" fmla="*/ 183 w 707"/>
                  <a:gd name="T119" fmla="*/ 14 h 454"/>
                  <a:gd name="T120" fmla="*/ 148 w 707"/>
                  <a:gd name="T121" fmla="*/ 21 h 454"/>
                  <a:gd name="T122" fmla="*/ 110 w 707"/>
                  <a:gd name="T123" fmla="*/ 40 h 4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707" h="454">
                    <a:moveTo>
                      <a:pt x="81" y="49"/>
                    </a:moveTo>
                    <a:lnTo>
                      <a:pt x="60" y="47"/>
                    </a:lnTo>
                    <a:lnTo>
                      <a:pt x="55" y="46"/>
                    </a:lnTo>
                    <a:lnTo>
                      <a:pt x="53" y="46"/>
                    </a:lnTo>
                    <a:lnTo>
                      <a:pt x="55" y="47"/>
                    </a:lnTo>
                    <a:lnTo>
                      <a:pt x="55" y="52"/>
                    </a:lnTo>
                    <a:lnTo>
                      <a:pt x="50" y="57"/>
                    </a:lnTo>
                    <a:lnTo>
                      <a:pt x="49" y="60"/>
                    </a:lnTo>
                    <a:lnTo>
                      <a:pt x="35" y="60"/>
                    </a:lnTo>
                    <a:lnTo>
                      <a:pt x="29" y="62"/>
                    </a:lnTo>
                    <a:lnTo>
                      <a:pt x="29" y="79"/>
                    </a:lnTo>
                    <a:lnTo>
                      <a:pt x="19" y="92"/>
                    </a:lnTo>
                    <a:lnTo>
                      <a:pt x="18" y="92"/>
                    </a:lnTo>
                    <a:lnTo>
                      <a:pt x="17" y="93"/>
                    </a:lnTo>
                    <a:lnTo>
                      <a:pt x="12" y="106"/>
                    </a:lnTo>
                    <a:lnTo>
                      <a:pt x="5" y="120"/>
                    </a:lnTo>
                    <a:lnTo>
                      <a:pt x="4" y="136"/>
                    </a:lnTo>
                    <a:lnTo>
                      <a:pt x="2" y="139"/>
                    </a:lnTo>
                    <a:lnTo>
                      <a:pt x="0" y="141"/>
                    </a:lnTo>
                    <a:lnTo>
                      <a:pt x="0" y="142"/>
                    </a:lnTo>
                    <a:lnTo>
                      <a:pt x="4" y="143"/>
                    </a:lnTo>
                    <a:lnTo>
                      <a:pt x="24" y="141"/>
                    </a:lnTo>
                    <a:lnTo>
                      <a:pt x="25" y="141"/>
                    </a:lnTo>
                    <a:lnTo>
                      <a:pt x="38" y="143"/>
                    </a:lnTo>
                    <a:lnTo>
                      <a:pt x="39" y="143"/>
                    </a:lnTo>
                    <a:lnTo>
                      <a:pt x="41" y="145"/>
                    </a:lnTo>
                    <a:lnTo>
                      <a:pt x="43" y="149"/>
                    </a:lnTo>
                    <a:lnTo>
                      <a:pt x="46" y="150"/>
                    </a:lnTo>
                    <a:lnTo>
                      <a:pt x="46" y="152"/>
                    </a:lnTo>
                    <a:lnTo>
                      <a:pt x="42" y="155"/>
                    </a:lnTo>
                    <a:lnTo>
                      <a:pt x="35" y="162"/>
                    </a:lnTo>
                    <a:lnTo>
                      <a:pt x="35" y="163"/>
                    </a:lnTo>
                    <a:lnTo>
                      <a:pt x="33" y="167"/>
                    </a:lnTo>
                    <a:lnTo>
                      <a:pt x="36" y="183"/>
                    </a:lnTo>
                    <a:lnTo>
                      <a:pt x="36" y="188"/>
                    </a:lnTo>
                    <a:lnTo>
                      <a:pt x="35" y="195"/>
                    </a:lnTo>
                    <a:lnTo>
                      <a:pt x="28" y="199"/>
                    </a:lnTo>
                    <a:lnTo>
                      <a:pt x="35" y="205"/>
                    </a:lnTo>
                    <a:lnTo>
                      <a:pt x="38" y="208"/>
                    </a:lnTo>
                    <a:lnTo>
                      <a:pt x="39" y="208"/>
                    </a:lnTo>
                    <a:lnTo>
                      <a:pt x="50" y="212"/>
                    </a:lnTo>
                    <a:lnTo>
                      <a:pt x="57" y="213"/>
                    </a:lnTo>
                    <a:lnTo>
                      <a:pt x="62" y="219"/>
                    </a:lnTo>
                    <a:lnTo>
                      <a:pt x="64" y="227"/>
                    </a:lnTo>
                    <a:lnTo>
                      <a:pt x="64" y="241"/>
                    </a:lnTo>
                    <a:lnTo>
                      <a:pt x="67" y="251"/>
                    </a:lnTo>
                    <a:lnTo>
                      <a:pt x="74" y="255"/>
                    </a:lnTo>
                    <a:lnTo>
                      <a:pt x="75" y="258"/>
                    </a:lnTo>
                    <a:lnTo>
                      <a:pt x="75" y="272"/>
                    </a:lnTo>
                    <a:lnTo>
                      <a:pt x="74" y="283"/>
                    </a:lnTo>
                    <a:lnTo>
                      <a:pt x="74" y="286"/>
                    </a:lnTo>
                    <a:lnTo>
                      <a:pt x="75" y="293"/>
                    </a:lnTo>
                    <a:lnTo>
                      <a:pt x="77" y="294"/>
                    </a:lnTo>
                    <a:lnTo>
                      <a:pt x="77" y="296"/>
                    </a:lnTo>
                    <a:lnTo>
                      <a:pt x="78" y="297"/>
                    </a:lnTo>
                    <a:lnTo>
                      <a:pt x="78" y="299"/>
                    </a:lnTo>
                    <a:lnTo>
                      <a:pt x="79" y="299"/>
                    </a:lnTo>
                    <a:lnTo>
                      <a:pt x="79" y="300"/>
                    </a:lnTo>
                    <a:lnTo>
                      <a:pt x="82" y="300"/>
                    </a:lnTo>
                    <a:lnTo>
                      <a:pt x="84" y="301"/>
                    </a:lnTo>
                    <a:lnTo>
                      <a:pt x="89" y="311"/>
                    </a:lnTo>
                    <a:lnTo>
                      <a:pt x="89" y="324"/>
                    </a:lnTo>
                    <a:lnTo>
                      <a:pt x="91" y="325"/>
                    </a:lnTo>
                    <a:lnTo>
                      <a:pt x="92" y="329"/>
                    </a:lnTo>
                    <a:lnTo>
                      <a:pt x="95" y="338"/>
                    </a:lnTo>
                    <a:lnTo>
                      <a:pt x="96" y="340"/>
                    </a:lnTo>
                    <a:lnTo>
                      <a:pt x="96" y="346"/>
                    </a:lnTo>
                    <a:lnTo>
                      <a:pt x="95" y="347"/>
                    </a:lnTo>
                    <a:lnTo>
                      <a:pt x="95" y="350"/>
                    </a:lnTo>
                    <a:lnTo>
                      <a:pt x="96" y="350"/>
                    </a:lnTo>
                    <a:lnTo>
                      <a:pt x="112" y="356"/>
                    </a:lnTo>
                    <a:lnTo>
                      <a:pt x="127" y="353"/>
                    </a:lnTo>
                    <a:lnTo>
                      <a:pt x="130" y="353"/>
                    </a:lnTo>
                    <a:lnTo>
                      <a:pt x="130" y="352"/>
                    </a:lnTo>
                    <a:lnTo>
                      <a:pt x="137" y="346"/>
                    </a:lnTo>
                    <a:lnTo>
                      <a:pt x="152" y="346"/>
                    </a:lnTo>
                    <a:lnTo>
                      <a:pt x="156" y="349"/>
                    </a:lnTo>
                    <a:lnTo>
                      <a:pt x="158" y="349"/>
                    </a:lnTo>
                    <a:lnTo>
                      <a:pt x="166" y="354"/>
                    </a:lnTo>
                    <a:lnTo>
                      <a:pt x="179" y="347"/>
                    </a:lnTo>
                    <a:lnTo>
                      <a:pt x="193" y="345"/>
                    </a:lnTo>
                    <a:lnTo>
                      <a:pt x="198" y="345"/>
                    </a:lnTo>
                    <a:lnTo>
                      <a:pt x="204" y="349"/>
                    </a:lnTo>
                    <a:lnTo>
                      <a:pt x="205" y="352"/>
                    </a:lnTo>
                    <a:lnTo>
                      <a:pt x="211" y="357"/>
                    </a:lnTo>
                    <a:lnTo>
                      <a:pt x="222" y="357"/>
                    </a:lnTo>
                    <a:lnTo>
                      <a:pt x="228" y="360"/>
                    </a:lnTo>
                    <a:lnTo>
                      <a:pt x="235" y="374"/>
                    </a:lnTo>
                    <a:lnTo>
                      <a:pt x="237" y="377"/>
                    </a:lnTo>
                    <a:lnTo>
                      <a:pt x="240" y="378"/>
                    </a:lnTo>
                    <a:lnTo>
                      <a:pt x="244" y="381"/>
                    </a:lnTo>
                    <a:lnTo>
                      <a:pt x="256" y="381"/>
                    </a:lnTo>
                    <a:lnTo>
                      <a:pt x="264" y="380"/>
                    </a:lnTo>
                    <a:lnTo>
                      <a:pt x="265" y="380"/>
                    </a:lnTo>
                    <a:lnTo>
                      <a:pt x="275" y="388"/>
                    </a:lnTo>
                    <a:lnTo>
                      <a:pt x="279" y="398"/>
                    </a:lnTo>
                    <a:lnTo>
                      <a:pt x="279" y="400"/>
                    </a:lnTo>
                    <a:lnTo>
                      <a:pt x="286" y="433"/>
                    </a:lnTo>
                    <a:lnTo>
                      <a:pt x="293" y="433"/>
                    </a:lnTo>
                    <a:lnTo>
                      <a:pt x="297" y="435"/>
                    </a:lnTo>
                    <a:lnTo>
                      <a:pt x="297" y="438"/>
                    </a:lnTo>
                    <a:lnTo>
                      <a:pt x="296" y="438"/>
                    </a:lnTo>
                    <a:lnTo>
                      <a:pt x="297" y="440"/>
                    </a:lnTo>
                    <a:lnTo>
                      <a:pt x="303" y="434"/>
                    </a:lnTo>
                    <a:lnTo>
                      <a:pt x="304" y="426"/>
                    </a:lnTo>
                    <a:lnTo>
                      <a:pt x="306" y="421"/>
                    </a:lnTo>
                    <a:lnTo>
                      <a:pt x="306" y="420"/>
                    </a:lnTo>
                    <a:lnTo>
                      <a:pt x="309" y="417"/>
                    </a:lnTo>
                    <a:lnTo>
                      <a:pt x="316" y="420"/>
                    </a:lnTo>
                    <a:lnTo>
                      <a:pt x="324" y="419"/>
                    </a:lnTo>
                    <a:lnTo>
                      <a:pt x="325" y="417"/>
                    </a:lnTo>
                    <a:lnTo>
                      <a:pt x="348" y="407"/>
                    </a:lnTo>
                    <a:lnTo>
                      <a:pt x="357" y="400"/>
                    </a:lnTo>
                    <a:lnTo>
                      <a:pt x="370" y="405"/>
                    </a:lnTo>
                    <a:lnTo>
                      <a:pt x="371" y="406"/>
                    </a:lnTo>
                    <a:lnTo>
                      <a:pt x="376" y="407"/>
                    </a:lnTo>
                    <a:lnTo>
                      <a:pt x="377" y="407"/>
                    </a:lnTo>
                    <a:lnTo>
                      <a:pt x="377" y="409"/>
                    </a:lnTo>
                    <a:lnTo>
                      <a:pt x="388" y="430"/>
                    </a:lnTo>
                    <a:lnTo>
                      <a:pt x="387" y="435"/>
                    </a:lnTo>
                    <a:lnTo>
                      <a:pt x="398" y="437"/>
                    </a:lnTo>
                    <a:lnTo>
                      <a:pt x="409" y="437"/>
                    </a:lnTo>
                    <a:lnTo>
                      <a:pt x="417" y="443"/>
                    </a:lnTo>
                    <a:lnTo>
                      <a:pt x="420" y="448"/>
                    </a:lnTo>
                    <a:lnTo>
                      <a:pt x="424" y="454"/>
                    </a:lnTo>
                    <a:lnTo>
                      <a:pt x="426" y="454"/>
                    </a:lnTo>
                    <a:lnTo>
                      <a:pt x="427" y="452"/>
                    </a:lnTo>
                    <a:lnTo>
                      <a:pt x="431" y="451"/>
                    </a:lnTo>
                    <a:lnTo>
                      <a:pt x="431" y="450"/>
                    </a:lnTo>
                    <a:lnTo>
                      <a:pt x="434" y="448"/>
                    </a:lnTo>
                    <a:lnTo>
                      <a:pt x="436" y="445"/>
                    </a:lnTo>
                    <a:lnTo>
                      <a:pt x="436" y="444"/>
                    </a:lnTo>
                    <a:lnTo>
                      <a:pt x="438" y="437"/>
                    </a:lnTo>
                    <a:lnTo>
                      <a:pt x="440" y="428"/>
                    </a:lnTo>
                    <a:lnTo>
                      <a:pt x="444" y="417"/>
                    </a:lnTo>
                    <a:lnTo>
                      <a:pt x="453" y="405"/>
                    </a:lnTo>
                    <a:lnTo>
                      <a:pt x="457" y="396"/>
                    </a:lnTo>
                    <a:lnTo>
                      <a:pt x="458" y="395"/>
                    </a:lnTo>
                    <a:lnTo>
                      <a:pt x="458" y="392"/>
                    </a:lnTo>
                    <a:lnTo>
                      <a:pt x="475" y="375"/>
                    </a:lnTo>
                    <a:lnTo>
                      <a:pt x="480" y="375"/>
                    </a:lnTo>
                    <a:lnTo>
                      <a:pt x="489" y="373"/>
                    </a:lnTo>
                    <a:lnTo>
                      <a:pt x="496" y="368"/>
                    </a:lnTo>
                    <a:lnTo>
                      <a:pt x="496" y="367"/>
                    </a:lnTo>
                    <a:lnTo>
                      <a:pt x="497" y="366"/>
                    </a:lnTo>
                    <a:lnTo>
                      <a:pt x="498" y="367"/>
                    </a:lnTo>
                    <a:lnTo>
                      <a:pt x="508" y="367"/>
                    </a:lnTo>
                    <a:lnTo>
                      <a:pt x="522" y="364"/>
                    </a:lnTo>
                    <a:lnTo>
                      <a:pt x="540" y="366"/>
                    </a:lnTo>
                    <a:lnTo>
                      <a:pt x="543" y="364"/>
                    </a:lnTo>
                    <a:lnTo>
                      <a:pt x="547" y="366"/>
                    </a:lnTo>
                    <a:lnTo>
                      <a:pt x="554" y="373"/>
                    </a:lnTo>
                    <a:lnTo>
                      <a:pt x="560" y="381"/>
                    </a:lnTo>
                    <a:lnTo>
                      <a:pt x="564" y="384"/>
                    </a:lnTo>
                    <a:lnTo>
                      <a:pt x="571" y="396"/>
                    </a:lnTo>
                    <a:lnTo>
                      <a:pt x="580" y="396"/>
                    </a:lnTo>
                    <a:lnTo>
                      <a:pt x="581" y="395"/>
                    </a:lnTo>
                    <a:lnTo>
                      <a:pt x="581" y="392"/>
                    </a:lnTo>
                    <a:lnTo>
                      <a:pt x="582" y="391"/>
                    </a:lnTo>
                    <a:lnTo>
                      <a:pt x="584" y="391"/>
                    </a:lnTo>
                    <a:lnTo>
                      <a:pt x="595" y="380"/>
                    </a:lnTo>
                    <a:lnTo>
                      <a:pt x="599" y="378"/>
                    </a:lnTo>
                    <a:lnTo>
                      <a:pt x="609" y="377"/>
                    </a:lnTo>
                    <a:lnTo>
                      <a:pt x="620" y="371"/>
                    </a:lnTo>
                    <a:lnTo>
                      <a:pt x="626" y="366"/>
                    </a:lnTo>
                    <a:lnTo>
                      <a:pt x="631" y="349"/>
                    </a:lnTo>
                    <a:lnTo>
                      <a:pt x="647" y="322"/>
                    </a:lnTo>
                    <a:lnTo>
                      <a:pt x="648" y="322"/>
                    </a:lnTo>
                    <a:lnTo>
                      <a:pt x="659" y="310"/>
                    </a:lnTo>
                    <a:lnTo>
                      <a:pt x="662" y="308"/>
                    </a:lnTo>
                    <a:lnTo>
                      <a:pt x="663" y="310"/>
                    </a:lnTo>
                    <a:lnTo>
                      <a:pt x="663" y="308"/>
                    </a:lnTo>
                    <a:lnTo>
                      <a:pt x="665" y="307"/>
                    </a:lnTo>
                    <a:lnTo>
                      <a:pt x="671" y="289"/>
                    </a:lnTo>
                    <a:lnTo>
                      <a:pt x="683" y="266"/>
                    </a:lnTo>
                    <a:lnTo>
                      <a:pt x="686" y="265"/>
                    </a:lnTo>
                    <a:lnTo>
                      <a:pt x="688" y="262"/>
                    </a:lnTo>
                    <a:lnTo>
                      <a:pt x="707" y="251"/>
                    </a:lnTo>
                    <a:lnTo>
                      <a:pt x="705" y="250"/>
                    </a:lnTo>
                    <a:lnTo>
                      <a:pt x="702" y="243"/>
                    </a:lnTo>
                    <a:lnTo>
                      <a:pt x="697" y="239"/>
                    </a:lnTo>
                    <a:lnTo>
                      <a:pt x="694" y="232"/>
                    </a:lnTo>
                    <a:lnTo>
                      <a:pt x="690" y="216"/>
                    </a:lnTo>
                    <a:lnTo>
                      <a:pt x="690" y="212"/>
                    </a:lnTo>
                    <a:lnTo>
                      <a:pt x="688" y="206"/>
                    </a:lnTo>
                    <a:lnTo>
                      <a:pt x="684" y="199"/>
                    </a:lnTo>
                    <a:lnTo>
                      <a:pt x="679" y="194"/>
                    </a:lnTo>
                    <a:lnTo>
                      <a:pt x="679" y="191"/>
                    </a:lnTo>
                    <a:lnTo>
                      <a:pt x="676" y="195"/>
                    </a:lnTo>
                    <a:lnTo>
                      <a:pt x="671" y="201"/>
                    </a:lnTo>
                    <a:lnTo>
                      <a:pt x="671" y="203"/>
                    </a:lnTo>
                    <a:lnTo>
                      <a:pt x="670" y="205"/>
                    </a:lnTo>
                    <a:lnTo>
                      <a:pt x="673" y="208"/>
                    </a:lnTo>
                    <a:lnTo>
                      <a:pt x="676" y="209"/>
                    </a:lnTo>
                    <a:lnTo>
                      <a:pt x="673" y="210"/>
                    </a:lnTo>
                    <a:lnTo>
                      <a:pt x="669" y="215"/>
                    </a:lnTo>
                    <a:lnTo>
                      <a:pt x="663" y="216"/>
                    </a:lnTo>
                    <a:lnTo>
                      <a:pt x="655" y="216"/>
                    </a:lnTo>
                    <a:lnTo>
                      <a:pt x="640" y="213"/>
                    </a:lnTo>
                    <a:lnTo>
                      <a:pt x="638" y="213"/>
                    </a:lnTo>
                    <a:lnTo>
                      <a:pt x="638" y="212"/>
                    </a:lnTo>
                    <a:lnTo>
                      <a:pt x="635" y="206"/>
                    </a:lnTo>
                    <a:lnTo>
                      <a:pt x="626" y="167"/>
                    </a:lnTo>
                    <a:lnTo>
                      <a:pt x="627" y="153"/>
                    </a:lnTo>
                    <a:lnTo>
                      <a:pt x="633" y="145"/>
                    </a:lnTo>
                    <a:lnTo>
                      <a:pt x="638" y="132"/>
                    </a:lnTo>
                    <a:lnTo>
                      <a:pt x="638" y="131"/>
                    </a:lnTo>
                    <a:lnTo>
                      <a:pt x="637" y="131"/>
                    </a:lnTo>
                    <a:lnTo>
                      <a:pt x="633" y="112"/>
                    </a:lnTo>
                    <a:lnTo>
                      <a:pt x="631" y="112"/>
                    </a:lnTo>
                    <a:lnTo>
                      <a:pt x="630" y="110"/>
                    </a:lnTo>
                    <a:lnTo>
                      <a:pt x="611" y="98"/>
                    </a:lnTo>
                    <a:lnTo>
                      <a:pt x="595" y="95"/>
                    </a:lnTo>
                    <a:lnTo>
                      <a:pt x="584" y="96"/>
                    </a:lnTo>
                    <a:lnTo>
                      <a:pt x="582" y="98"/>
                    </a:lnTo>
                    <a:lnTo>
                      <a:pt x="577" y="100"/>
                    </a:lnTo>
                    <a:lnTo>
                      <a:pt x="573" y="103"/>
                    </a:lnTo>
                    <a:lnTo>
                      <a:pt x="570" y="102"/>
                    </a:lnTo>
                    <a:lnTo>
                      <a:pt x="568" y="100"/>
                    </a:lnTo>
                    <a:lnTo>
                      <a:pt x="566" y="100"/>
                    </a:lnTo>
                    <a:lnTo>
                      <a:pt x="563" y="103"/>
                    </a:lnTo>
                    <a:lnTo>
                      <a:pt x="561" y="103"/>
                    </a:lnTo>
                    <a:lnTo>
                      <a:pt x="561" y="109"/>
                    </a:lnTo>
                    <a:lnTo>
                      <a:pt x="560" y="110"/>
                    </a:lnTo>
                    <a:lnTo>
                      <a:pt x="549" y="106"/>
                    </a:lnTo>
                    <a:lnTo>
                      <a:pt x="547" y="106"/>
                    </a:lnTo>
                    <a:lnTo>
                      <a:pt x="543" y="102"/>
                    </a:lnTo>
                    <a:lnTo>
                      <a:pt x="543" y="100"/>
                    </a:lnTo>
                    <a:lnTo>
                      <a:pt x="540" y="93"/>
                    </a:lnTo>
                    <a:lnTo>
                      <a:pt x="540" y="90"/>
                    </a:lnTo>
                    <a:lnTo>
                      <a:pt x="539" y="89"/>
                    </a:lnTo>
                    <a:lnTo>
                      <a:pt x="528" y="81"/>
                    </a:lnTo>
                    <a:lnTo>
                      <a:pt x="522" y="79"/>
                    </a:lnTo>
                    <a:lnTo>
                      <a:pt x="518" y="79"/>
                    </a:lnTo>
                    <a:lnTo>
                      <a:pt x="515" y="78"/>
                    </a:lnTo>
                    <a:lnTo>
                      <a:pt x="511" y="79"/>
                    </a:lnTo>
                    <a:lnTo>
                      <a:pt x="508" y="79"/>
                    </a:lnTo>
                    <a:lnTo>
                      <a:pt x="507" y="83"/>
                    </a:lnTo>
                    <a:lnTo>
                      <a:pt x="506" y="90"/>
                    </a:lnTo>
                    <a:lnTo>
                      <a:pt x="494" y="68"/>
                    </a:lnTo>
                    <a:lnTo>
                      <a:pt x="487" y="47"/>
                    </a:lnTo>
                    <a:lnTo>
                      <a:pt x="482" y="47"/>
                    </a:lnTo>
                    <a:lnTo>
                      <a:pt x="477" y="49"/>
                    </a:lnTo>
                    <a:lnTo>
                      <a:pt x="476" y="52"/>
                    </a:lnTo>
                    <a:lnTo>
                      <a:pt x="470" y="57"/>
                    </a:lnTo>
                    <a:lnTo>
                      <a:pt x="454" y="57"/>
                    </a:lnTo>
                    <a:lnTo>
                      <a:pt x="447" y="56"/>
                    </a:lnTo>
                    <a:lnTo>
                      <a:pt x="438" y="57"/>
                    </a:lnTo>
                    <a:lnTo>
                      <a:pt x="433" y="67"/>
                    </a:lnTo>
                    <a:lnTo>
                      <a:pt x="427" y="69"/>
                    </a:lnTo>
                    <a:lnTo>
                      <a:pt x="420" y="71"/>
                    </a:lnTo>
                    <a:lnTo>
                      <a:pt x="413" y="71"/>
                    </a:lnTo>
                    <a:lnTo>
                      <a:pt x="406" y="72"/>
                    </a:lnTo>
                    <a:lnTo>
                      <a:pt x="387" y="86"/>
                    </a:lnTo>
                    <a:lnTo>
                      <a:pt x="385" y="86"/>
                    </a:lnTo>
                    <a:lnTo>
                      <a:pt x="385" y="85"/>
                    </a:lnTo>
                    <a:lnTo>
                      <a:pt x="383" y="81"/>
                    </a:lnTo>
                    <a:lnTo>
                      <a:pt x="380" y="78"/>
                    </a:lnTo>
                    <a:lnTo>
                      <a:pt x="370" y="71"/>
                    </a:lnTo>
                    <a:lnTo>
                      <a:pt x="367" y="71"/>
                    </a:lnTo>
                    <a:lnTo>
                      <a:pt x="366" y="69"/>
                    </a:lnTo>
                    <a:lnTo>
                      <a:pt x="366" y="68"/>
                    </a:lnTo>
                    <a:lnTo>
                      <a:pt x="364" y="67"/>
                    </a:lnTo>
                    <a:lnTo>
                      <a:pt x="363" y="57"/>
                    </a:lnTo>
                    <a:lnTo>
                      <a:pt x="363" y="53"/>
                    </a:lnTo>
                    <a:lnTo>
                      <a:pt x="364" y="53"/>
                    </a:lnTo>
                    <a:lnTo>
                      <a:pt x="373" y="43"/>
                    </a:lnTo>
                    <a:lnTo>
                      <a:pt x="378" y="40"/>
                    </a:lnTo>
                    <a:lnTo>
                      <a:pt x="381" y="40"/>
                    </a:lnTo>
                    <a:lnTo>
                      <a:pt x="385" y="39"/>
                    </a:lnTo>
                    <a:lnTo>
                      <a:pt x="385" y="33"/>
                    </a:lnTo>
                    <a:lnTo>
                      <a:pt x="384" y="30"/>
                    </a:lnTo>
                    <a:lnTo>
                      <a:pt x="384" y="29"/>
                    </a:lnTo>
                    <a:lnTo>
                      <a:pt x="363" y="14"/>
                    </a:lnTo>
                    <a:lnTo>
                      <a:pt x="360" y="12"/>
                    </a:lnTo>
                    <a:lnTo>
                      <a:pt x="360" y="11"/>
                    </a:lnTo>
                    <a:lnTo>
                      <a:pt x="359" y="9"/>
                    </a:lnTo>
                    <a:lnTo>
                      <a:pt x="360" y="14"/>
                    </a:lnTo>
                    <a:lnTo>
                      <a:pt x="359" y="19"/>
                    </a:lnTo>
                    <a:lnTo>
                      <a:pt x="359" y="21"/>
                    </a:lnTo>
                    <a:lnTo>
                      <a:pt x="355" y="23"/>
                    </a:lnTo>
                    <a:lnTo>
                      <a:pt x="353" y="25"/>
                    </a:lnTo>
                    <a:lnTo>
                      <a:pt x="349" y="25"/>
                    </a:lnTo>
                    <a:lnTo>
                      <a:pt x="343" y="21"/>
                    </a:lnTo>
                    <a:lnTo>
                      <a:pt x="339" y="19"/>
                    </a:lnTo>
                    <a:lnTo>
                      <a:pt x="325" y="18"/>
                    </a:lnTo>
                    <a:lnTo>
                      <a:pt x="317" y="8"/>
                    </a:lnTo>
                    <a:lnTo>
                      <a:pt x="314" y="9"/>
                    </a:lnTo>
                    <a:lnTo>
                      <a:pt x="311" y="9"/>
                    </a:lnTo>
                    <a:lnTo>
                      <a:pt x="300" y="12"/>
                    </a:lnTo>
                    <a:lnTo>
                      <a:pt x="296" y="12"/>
                    </a:lnTo>
                    <a:lnTo>
                      <a:pt x="260" y="16"/>
                    </a:lnTo>
                    <a:lnTo>
                      <a:pt x="253" y="16"/>
                    </a:lnTo>
                    <a:lnTo>
                      <a:pt x="230" y="12"/>
                    </a:lnTo>
                    <a:lnTo>
                      <a:pt x="230" y="11"/>
                    </a:lnTo>
                    <a:lnTo>
                      <a:pt x="216" y="0"/>
                    </a:lnTo>
                    <a:lnTo>
                      <a:pt x="215" y="0"/>
                    </a:lnTo>
                    <a:lnTo>
                      <a:pt x="191" y="8"/>
                    </a:lnTo>
                    <a:lnTo>
                      <a:pt x="189" y="11"/>
                    </a:lnTo>
                    <a:lnTo>
                      <a:pt x="183" y="14"/>
                    </a:lnTo>
                    <a:lnTo>
                      <a:pt x="175" y="15"/>
                    </a:lnTo>
                    <a:lnTo>
                      <a:pt x="166" y="15"/>
                    </a:lnTo>
                    <a:lnTo>
                      <a:pt x="159" y="16"/>
                    </a:lnTo>
                    <a:lnTo>
                      <a:pt x="149" y="19"/>
                    </a:lnTo>
                    <a:lnTo>
                      <a:pt x="148" y="21"/>
                    </a:lnTo>
                    <a:lnTo>
                      <a:pt x="146" y="21"/>
                    </a:lnTo>
                    <a:lnTo>
                      <a:pt x="145" y="22"/>
                    </a:lnTo>
                    <a:lnTo>
                      <a:pt x="138" y="23"/>
                    </a:lnTo>
                    <a:lnTo>
                      <a:pt x="131" y="28"/>
                    </a:lnTo>
                    <a:lnTo>
                      <a:pt x="110" y="40"/>
                    </a:lnTo>
                    <a:lnTo>
                      <a:pt x="85" y="49"/>
                    </a:lnTo>
                    <a:lnTo>
                      <a:pt x="84" y="49"/>
                    </a:lnTo>
                    <a:lnTo>
                      <a:pt x="84" y="50"/>
                    </a:lnTo>
                    <a:lnTo>
                      <a:pt x="81" y="4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37" name="Freeform 667">
                <a:extLst>
                  <a:ext uri="{FF2B5EF4-FFF2-40B4-BE49-F238E27FC236}">
                    <a16:creationId xmlns:a16="http://schemas.microsoft.com/office/drawing/2014/main" id="{7154A651-870E-697C-65C3-81BA16C267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0" y="1322"/>
                <a:ext cx="145" cy="144"/>
              </a:xfrm>
              <a:custGeom>
                <a:avLst/>
                <a:gdLst>
                  <a:gd name="T0" fmla="*/ 391 w 578"/>
                  <a:gd name="T1" fmla="*/ 83 h 580"/>
                  <a:gd name="T2" fmla="*/ 361 w 578"/>
                  <a:gd name="T3" fmla="*/ 65 h 580"/>
                  <a:gd name="T4" fmla="*/ 303 w 578"/>
                  <a:gd name="T5" fmla="*/ 59 h 580"/>
                  <a:gd name="T6" fmla="*/ 260 w 578"/>
                  <a:gd name="T7" fmla="*/ 97 h 580"/>
                  <a:gd name="T8" fmla="*/ 238 w 578"/>
                  <a:gd name="T9" fmla="*/ 143 h 580"/>
                  <a:gd name="T10" fmla="*/ 194 w 578"/>
                  <a:gd name="T11" fmla="*/ 127 h 580"/>
                  <a:gd name="T12" fmla="*/ 197 w 578"/>
                  <a:gd name="T13" fmla="*/ 168 h 580"/>
                  <a:gd name="T14" fmla="*/ 176 w 578"/>
                  <a:gd name="T15" fmla="*/ 186 h 580"/>
                  <a:gd name="T16" fmla="*/ 173 w 578"/>
                  <a:gd name="T17" fmla="*/ 238 h 580"/>
                  <a:gd name="T18" fmla="*/ 163 w 578"/>
                  <a:gd name="T19" fmla="*/ 284 h 580"/>
                  <a:gd name="T20" fmla="*/ 138 w 578"/>
                  <a:gd name="T21" fmla="*/ 273 h 580"/>
                  <a:gd name="T22" fmla="*/ 78 w 578"/>
                  <a:gd name="T23" fmla="*/ 329 h 580"/>
                  <a:gd name="T24" fmla="*/ 26 w 578"/>
                  <a:gd name="T25" fmla="*/ 315 h 580"/>
                  <a:gd name="T26" fmla="*/ 13 w 578"/>
                  <a:gd name="T27" fmla="*/ 312 h 580"/>
                  <a:gd name="T28" fmla="*/ 1 w 578"/>
                  <a:gd name="T29" fmla="*/ 343 h 580"/>
                  <a:gd name="T30" fmla="*/ 11 w 578"/>
                  <a:gd name="T31" fmla="*/ 362 h 580"/>
                  <a:gd name="T32" fmla="*/ 7 w 578"/>
                  <a:gd name="T33" fmla="*/ 443 h 580"/>
                  <a:gd name="T34" fmla="*/ 32 w 578"/>
                  <a:gd name="T35" fmla="*/ 492 h 580"/>
                  <a:gd name="T36" fmla="*/ 56 w 578"/>
                  <a:gd name="T37" fmla="*/ 542 h 580"/>
                  <a:gd name="T38" fmla="*/ 88 w 578"/>
                  <a:gd name="T39" fmla="*/ 580 h 580"/>
                  <a:gd name="T40" fmla="*/ 137 w 578"/>
                  <a:gd name="T41" fmla="*/ 571 h 580"/>
                  <a:gd name="T42" fmla="*/ 184 w 578"/>
                  <a:gd name="T43" fmla="*/ 556 h 580"/>
                  <a:gd name="T44" fmla="*/ 207 w 578"/>
                  <a:gd name="T45" fmla="*/ 523 h 580"/>
                  <a:gd name="T46" fmla="*/ 198 w 578"/>
                  <a:gd name="T47" fmla="*/ 463 h 580"/>
                  <a:gd name="T48" fmla="*/ 191 w 578"/>
                  <a:gd name="T49" fmla="*/ 433 h 580"/>
                  <a:gd name="T50" fmla="*/ 162 w 578"/>
                  <a:gd name="T51" fmla="*/ 382 h 580"/>
                  <a:gd name="T52" fmla="*/ 176 w 578"/>
                  <a:gd name="T53" fmla="*/ 382 h 580"/>
                  <a:gd name="T54" fmla="*/ 183 w 578"/>
                  <a:gd name="T55" fmla="*/ 350 h 580"/>
                  <a:gd name="T56" fmla="*/ 178 w 578"/>
                  <a:gd name="T57" fmla="*/ 389 h 580"/>
                  <a:gd name="T58" fmla="*/ 207 w 578"/>
                  <a:gd name="T59" fmla="*/ 453 h 580"/>
                  <a:gd name="T60" fmla="*/ 208 w 578"/>
                  <a:gd name="T61" fmla="*/ 468 h 580"/>
                  <a:gd name="T62" fmla="*/ 222 w 578"/>
                  <a:gd name="T63" fmla="*/ 506 h 580"/>
                  <a:gd name="T64" fmla="*/ 250 w 578"/>
                  <a:gd name="T65" fmla="*/ 495 h 580"/>
                  <a:gd name="T66" fmla="*/ 253 w 578"/>
                  <a:gd name="T67" fmla="*/ 482 h 580"/>
                  <a:gd name="T68" fmla="*/ 280 w 578"/>
                  <a:gd name="T69" fmla="*/ 463 h 580"/>
                  <a:gd name="T70" fmla="*/ 290 w 578"/>
                  <a:gd name="T71" fmla="*/ 458 h 580"/>
                  <a:gd name="T72" fmla="*/ 289 w 578"/>
                  <a:gd name="T73" fmla="*/ 439 h 580"/>
                  <a:gd name="T74" fmla="*/ 311 w 578"/>
                  <a:gd name="T75" fmla="*/ 419 h 580"/>
                  <a:gd name="T76" fmla="*/ 304 w 578"/>
                  <a:gd name="T77" fmla="*/ 422 h 580"/>
                  <a:gd name="T78" fmla="*/ 301 w 578"/>
                  <a:gd name="T79" fmla="*/ 444 h 580"/>
                  <a:gd name="T80" fmla="*/ 360 w 578"/>
                  <a:gd name="T81" fmla="*/ 405 h 580"/>
                  <a:gd name="T82" fmla="*/ 401 w 578"/>
                  <a:gd name="T83" fmla="*/ 435 h 580"/>
                  <a:gd name="T84" fmla="*/ 399 w 578"/>
                  <a:gd name="T85" fmla="*/ 451 h 580"/>
                  <a:gd name="T86" fmla="*/ 449 w 578"/>
                  <a:gd name="T87" fmla="*/ 471 h 580"/>
                  <a:gd name="T88" fmla="*/ 472 w 578"/>
                  <a:gd name="T89" fmla="*/ 464 h 580"/>
                  <a:gd name="T90" fmla="*/ 505 w 578"/>
                  <a:gd name="T91" fmla="*/ 417 h 580"/>
                  <a:gd name="T92" fmla="*/ 560 w 578"/>
                  <a:gd name="T93" fmla="*/ 377 h 580"/>
                  <a:gd name="T94" fmla="*/ 574 w 578"/>
                  <a:gd name="T95" fmla="*/ 308 h 580"/>
                  <a:gd name="T96" fmla="*/ 537 w 578"/>
                  <a:gd name="T97" fmla="*/ 289 h 580"/>
                  <a:gd name="T98" fmla="*/ 529 w 578"/>
                  <a:gd name="T99" fmla="*/ 273 h 580"/>
                  <a:gd name="T100" fmla="*/ 544 w 578"/>
                  <a:gd name="T101" fmla="*/ 281 h 580"/>
                  <a:gd name="T102" fmla="*/ 568 w 578"/>
                  <a:gd name="T103" fmla="*/ 236 h 580"/>
                  <a:gd name="T104" fmla="*/ 574 w 578"/>
                  <a:gd name="T105" fmla="*/ 203 h 580"/>
                  <a:gd name="T106" fmla="*/ 554 w 578"/>
                  <a:gd name="T107" fmla="*/ 176 h 580"/>
                  <a:gd name="T108" fmla="*/ 493 w 578"/>
                  <a:gd name="T109" fmla="*/ 125 h 580"/>
                  <a:gd name="T110" fmla="*/ 515 w 578"/>
                  <a:gd name="T111" fmla="*/ 48 h 580"/>
                  <a:gd name="T112" fmla="*/ 500 w 578"/>
                  <a:gd name="T113" fmla="*/ 17 h 580"/>
                  <a:gd name="T114" fmla="*/ 454 w 578"/>
                  <a:gd name="T115" fmla="*/ 14 h 5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578" h="580">
                    <a:moveTo>
                      <a:pt x="454" y="14"/>
                    </a:moveTo>
                    <a:lnTo>
                      <a:pt x="438" y="41"/>
                    </a:lnTo>
                    <a:lnTo>
                      <a:pt x="433" y="58"/>
                    </a:lnTo>
                    <a:lnTo>
                      <a:pt x="427" y="63"/>
                    </a:lnTo>
                    <a:lnTo>
                      <a:pt x="416" y="69"/>
                    </a:lnTo>
                    <a:lnTo>
                      <a:pt x="406" y="70"/>
                    </a:lnTo>
                    <a:lnTo>
                      <a:pt x="402" y="72"/>
                    </a:lnTo>
                    <a:lnTo>
                      <a:pt x="391" y="83"/>
                    </a:lnTo>
                    <a:lnTo>
                      <a:pt x="389" y="83"/>
                    </a:lnTo>
                    <a:lnTo>
                      <a:pt x="388" y="84"/>
                    </a:lnTo>
                    <a:lnTo>
                      <a:pt x="388" y="87"/>
                    </a:lnTo>
                    <a:lnTo>
                      <a:pt x="387" y="88"/>
                    </a:lnTo>
                    <a:lnTo>
                      <a:pt x="378" y="88"/>
                    </a:lnTo>
                    <a:lnTo>
                      <a:pt x="371" y="76"/>
                    </a:lnTo>
                    <a:lnTo>
                      <a:pt x="367" y="73"/>
                    </a:lnTo>
                    <a:lnTo>
                      <a:pt x="361" y="65"/>
                    </a:lnTo>
                    <a:lnTo>
                      <a:pt x="354" y="58"/>
                    </a:lnTo>
                    <a:lnTo>
                      <a:pt x="350" y="56"/>
                    </a:lnTo>
                    <a:lnTo>
                      <a:pt x="347" y="58"/>
                    </a:lnTo>
                    <a:lnTo>
                      <a:pt x="329" y="56"/>
                    </a:lnTo>
                    <a:lnTo>
                      <a:pt x="315" y="59"/>
                    </a:lnTo>
                    <a:lnTo>
                      <a:pt x="305" y="59"/>
                    </a:lnTo>
                    <a:lnTo>
                      <a:pt x="304" y="58"/>
                    </a:lnTo>
                    <a:lnTo>
                      <a:pt x="303" y="59"/>
                    </a:lnTo>
                    <a:lnTo>
                      <a:pt x="303" y="60"/>
                    </a:lnTo>
                    <a:lnTo>
                      <a:pt x="296" y="65"/>
                    </a:lnTo>
                    <a:lnTo>
                      <a:pt x="287" y="67"/>
                    </a:lnTo>
                    <a:lnTo>
                      <a:pt x="282" y="67"/>
                    </a:lnTo>
                    <a:lnTo>
                      <a:pt x="265" y="84"/>
                    </a:lnTo>
                    <a:lnTo>
                      <a:pt x="265" y="87"/>
                    </a:lnTo>
                    <a:lnTo>
                      <a:pt x="264" y="88"/>
                    </a:lnTo>
                    <a:lnTo>
                      <a:pt x="260" y="97"/>
                    </a:lnTo>
                    <a:lnTo>
                      <a:pt x="251" y="109"/>
                    </a:lnTo>
                    <a:lnTo>
                      <a:pt x="247" y="120"/>
                    </a:lnTo>
                    <a:lnTo>
                      <a:pt x="245" y="129"/>
                    </a:lnTo>
                    <a:lnTo>
                      <a:pt x="243" y="136"/>
                    </a:lnTo>
                    <a:lnTo>
                      <a:pt x="243" y="137"/>
                    </a:lnTo>
                    <a:lnTo>
                      <a:pt x="241" y="140"/>
                    </a:lnTo>
                    <a:lnTo>
                      <a:pt x="238" y="142"/>
                    </a:lnTo>
                    <a:lnTo>
                      <a:pt x="238" y="143"/>
                    </a:lnTo>
                    <a:lnTo>
                      <a:pt x="234" y="144"/>
                    </a:lnTo>
                    <a:lnTo>
                      <a:pt x="233" y="146"/>
                    </a:lnTo>
                    <a:lnTo>
                      <a:pt x="231" y="146"/>
                    </a:lnTo>
                    <a:lnTo>
                      <a:pt x="227" y="140"/>
                    </a:lnTo>
                    <a:lnTo>
                      <a:pt x="224" y="135"/>
                    </a:lnTo>
                    <a:lnTo>
                      <a:pt x="216" y="129"/>
                    </a:lnTo>
                    <a:lnTo>
                      <a:pt x="205" y="129"/>
                    </a:lnTo>
                    <a:lnTo>
                      <a:pt x="194" y="127"/>
                    </a:lnTo>
                    <a:lnTo>
                      <a:pt x="194" y="129"/>
                    </a:lnTo>
                    <a:lnTo>
                      <a:pt x="192" y="129"/>
                    </a:lnTo>
                    <a:lnTo>
                      <a:pt x="183" y="137"/>
                    </a:lnTo>
                    <a:lnTo>
                      <a:pt x="183" y="142"/>
                    </a:lnTo>
                    <a:lnTo>
                      <a:pt x="184" y="150"/>
                    </a:lnTo>
                    <a:lnTo>
                      <a:pt x="191" y="161"/>
                    </a:lnTo>
                    <a:lnTo>
                      <a:pt x="195" y="165"/>
                    </a:lnTo>
                    <a:lnTo>
                      <a:pt x="197" y="168"/>
                    </a:lnTo>
                    <a:lnTo>
                      <a:pt x="197" y="169"/>
                    </a:lnTo>
                    <a:lnTo>
                      <a:pt x="198" y="173"/>
                    </a:lnTo>
                    <a:lnTo>
                      <a:pt x="197" y="175"/>
                    </a:lnTo>
                    <a:lnTo>
                      <a:pt x="190" y="185"/>
                    </a:lnTo>
                    <a:lnTo>
                      <a:pt x="184" y="186"/>
                    </a:lnTo>
                    <a:lnTo>
                      <a:pt x="181" y="185"/>
                    </a:lnTo>
                    <a:lnTo>
                      <a:pt x="180" y="185"/>
                    </a:lnTo>
                    <a:lnTo>
                      <a:pt x="176" y="186"/>
                    </a:lnTo>
                    <a:lnTo>
                      <a:pt x="174" y="186"/>
                    </a:lnTo>
                    <a:lnTo>
                      <a:pt x="173" y="187"/>
                    </a:lnTo>
                    <a:lnTo>
                      <a:pt x="169" y="197"/>
                    </a:lnTo>
                    <a:lnTo>
                      <a:pt x="169" y="199"/>
                    </a:lnTo>
                    <a:lnTo>
                      <a:pt x="173" y="219"/>
                    </a:lnTo>
                    <a:lnTo>
                      <a:pt x="171" y="232"/>
                    </a:lnTo>
                    <a:lnTo>
                      <a:pt x="173" y="236"/>
                    </a:lnTo>
                    <a:lnTo>
                      <a:pt x="173" y="238"/>
                    </a:lnTo>
                    <a:lnTo>
                      <a:pt x="174" y="242"/>
                    </a:lnTo>
                    <a:lnTo>
                      <a:pt x="173" y="245"/>
                    </a:lnTo>
                    <a:lnTo>
                      <a:pt x="173" y="260"/>
                    </a:lnTo>
                    <a:lnTo>
                      <a:pt x="170" y="271"/>
                    </a:lnTo>
                    <a:lnTo>
                      <a:pt x="173" y="283"/>
                    </a:lnTo>
                    <a:lnTo>
                      <a:pt x="174" y="283"/>
                    </a:lnTo>
                    <a:lnTo>
                      <a:pt x="174" y="284"/>
                    </a:lnTo>
                    <a:lnTo>
                      <a:pt x="163" y="284"/>
                    </a:lnTo>
                    <a:lnTo>
                      <a:pt x="160" y="283"/>
                    </a:lnTo>
                    <a:lnTo>
                      <a:pt x="159" y="280"/>
                    </a:lnTo>
                    <a:lnTo>
                      <a:pt x="160" y="280"/>
                    </a:lnTo>
                    <a:lnTo>
                      <a:pt x="160" y="278"/>
                    </a:lnTo>
                    <a:lnTo>
                      <a:pt x="157" y="274"/>
                    </a:lnTo>
                    <a:lnTo>
                      <a:pt x="150" y="271"/>
                    </a:lnTo>
                    <a:lnTo>
                      <a:pt x="146" y="271"/>
                    </a:lnTo>
                    <a:lnTo>
                      <a:pt x="138" y="273"/>
                    </a:lnTo>
                    <a:lnTo>
                      <a:pt x="134" y="274"/>
                    </a:lnTo>
                    <a:lnTo>
                      <a:pt x="131" y="274"/>
                    </a:lnTo>
                    <a:lnTo>
                      <a:pt x="114" y="281"/>
                    </a:lnTo>
                    <a:lnTo>
                      <a:pt x="113" y="283"/>
                    </a:lnTo>
                    <a:lnTo>
                      <a:pt x="113" y="302"/>
                    </a:lnTo>
                    <a:lnTo>
                      <a:pt x="100" y="326"/>
                    </a:lnTo>
                    <a:lnTo>
                      <a:pt x="86" y="326"/>
                    </a:lnTo>
                    <a:lnTo>
                      <a:pt x="78" y="329"/>
                    </a:lnTo>
                    <a:lnTo>
                      <a:pt x="70" y="336"/>
                    </a:lnTo>
                    <a:lnTo>
                      <a:pt x="65" y="345"/>
                    </a:lnTo>
                    <a:lnTo>
                      <a:pt x="61" y="345"/>
                    </a:lnTo>
                    <a:lnTo>
                      <a:pt x="58" y="344"/>
                    </a:lnTo>
                    <a:lnTo>
                      <a:pt x="54" y="340"/>
                    </a:lnTo>
                    <a:lnTo>
                      <a:pt x="46" y="336"/>
                    </a:lnTo>
                    <a:lnTo>
                      <a:pt x="33" y="324"/>
                    </a:lnTo>
                    <a:lnTo>
                      <a:pt x="26" y="315"/>
                    </a:lnTo>
                    <a:lnTo>
                      <a:pt x="25" y="308"/>
                    </a:lnTo>
                    <a:lnTo>
                      <a:pt x="28" y="299"/>
                    </a:lnTo>
                    <a:lnTo>
                      <a:pt x="28" y="298"/>
                    </a:lnTo>
                    <a:lnTo>
                      <a:pt x="23" y="298"/>
                    </a:lnTo>
                    <a:lnTo>
                      <a:pt x="22" y="303"/>
                    </a:lnTo>
                    <a:lnTo>
                      <a:pt x="22" y="305"/>
                    </a:lnTo>
                    <a:lnTo>
                      <a:pt x="19" y="308"/>
                    </a:lnTo>
                    <a:lnTo>
                      <a:pt x="13" y="312"/>
                    </a:lnTo>
                    <a:lnTo>
                      <a:pt x="12" y="313"/>
                    </a:lnTo>
                    <a:lnTo>
                      <a:pt x="5" y="316"/>
                    </a:lnTo>
                    <a:lnTo>
                      <a:pt x="3" y="319"/>
                    </a:lnTo>
                    <a:lnTo>
                      <a:pt x="3" y="320"/>
                    </a:lnTo>
                    <a:lnTo>
                      <a:pt x="1" y="323"/>
                    </a:lnTo>
                    <a:lnTo>
                      <a:pt x="0" y="327"/>
                    </a:lnTo>
                    <a:lnTo>
                      <a:pt x="0" y="341"/>
                    </a:lnTo>
                    <a:lnTo>
                      <a:pt x="1" y="343"/>
                    </a:lnTo>
                    <a:lnTo>
                      <a:pt x="3" y="343"/>
                    </a:lnTo>
                    <a:lnTo>
                      <a:pt x="7" y="347"/>
                    </a:lnTo>
                    <a:lnTo>
                      <a:pt x="7" y="348"/>
                    </a:lnTo>
                    <a:lnTo>
                      <a:pt x="4" y="351"/>
                    </a:lnTo>
                    <a:lnTo>
                      <a:pt x="3" y="355"/>
                    </a:lnTo>
                    <a:lnTo>
                      <a:pt x="3" y="358"/>
                    </a:lnTo>
                    <a:lnTo>
                      <a:pt x="4" y="359"/>
                    </a:lnTo>
                    <a:lnTo>
                      <a:pt x="11" y="362"/>
                    </a:lnTo>
                    <a:lnTo>
                      <a:pt x="19" y="370"/>
                    </a:lnTo>
                    <a:lnTo>
                      <a:pt x="23" y="377"/>
                    </a:lnTo>
                    <a:lnTo>
                      <a:pt x="23" y="380"/>
                    </a:lnTo>
                    <a:lnTo>
                      <a:pt x="4" y="415"/>
                    </a:lnTo>
                    <a:lnTo>
                      <a:pt x="4" y="423"/>
                    </a:lnTo>
                    <a:lnTo>
                      <a:pt x="3" y="430"/>
                    </a:lnTo>
                    <a:lnTo>
                      <a:pt x="3" y="432"/>
                    </a:lnTo>
                    <a:lnTo>
                      <a:pt x="7" y="443"/>
                    </a:lnTo>
                    <a:lnTo>
                      <a:pt x="8" y="451"/>
                    </a:lnTo>
                    <a:lnTo>
                      <a:pt x="12" y="460"/>
                    </a:lnTo>
                    <a:lnTo>
                      <a:pt x="12" y="461"/>
                    </a:lnTo>
                    <a:lnTo>
                      <a:pt x="18" y="464"/>
                    </a:lnTo>
                    <a:lnTo>
                      <a:pt x="19" y="465"/>
                    </a:lnTo>
                    <a:lnTo>
                      <a:pt x="29" y="481"/>
                    </a:lnTo>
                    <a:lnTo>
                      <a:pt x="29" y="484"/>
                    </a:lnTo>
                    <a:lnTo>
                      <a:pt x="32" y="492"/>
                    </a:lnTo>
                    <a:lnTo>
                      <a:pt x="32" y="499"/>
                    </a:lnTo>
                    <a:lnTo>
                      <a:pt x="33" y="499"/>
                    </a:lnTo>
                    <a:lnTo>
                      <a:pt x="33" y="511"/>
                    </a:lnTo>
                    <a:lnTo>
                      <a:pt x="35" y="514"/>
                    </a:lnTo>
                    <a:lnTo>
                      <a:pt x="40" y="518"/>
                    </a:lnTo>
                    <a:lnTo>
                      <a:pt x="44" y="524"/>
                    </a:lnTo>
                    <a:lnTo>
                      <a:pt x="50" y="530"/>
                    </a:lnTo>
                    <a:lnTo>
                      <a:pt x="56" y="542"/>
                    </a:lnTo>
                    <a:lnTo>
                      <a:pt x="65" y="556"/>
                    </a:lnTo>
                    <a:lnTo>
                      <a:pt x="72" y="560"/>
                    </a:lnTo>
                    <a:lnTo>
                      <a:pt x="75" y="564"/>
                    </a:lnTo>
                    <a:lnTo>
                      <a:pt x="78" y="569"/>
                    </a:lnTo>
                    <a:lnTo>
                      <a:pt x="78" y="570"/>
                    </a:lnTo>
                    <a:lnTo>
                      <a:pt x="81" y="574"/>
                    </a:lnTo>
                    <a:lnTo>
                      <a:pt x="86" y="580"/>
                    </a:lnTo>
                    <a:lnTo>
                      <a:pt x="88" y="580"/>
                    </a:lnTo>
                    <a:lnTo>
                      <a:pt x="89" y="578"/>
                    </a:lnTo>
                    <a:lnTo>
                      <a:pt x="93" y="578"/>
                    </a:lnTo>
                    <a:lnTo>
                      <a:pt x="103" y="574"/>
                    </a:lnTo>
                    <a:lnTo>
                      <a:pt x="113" y="567"/>
                    </a:lnTo>
                    <a:lnTo>
                      <a:pt x="118" y="569"/>
                    </a:lnTo>
                    <a:lnTo>
                      <a:pt x="123" y="569"/>
                    </a:lnTo>
                    <a:lnTo>
                      <a:pt x="132" y="571"/>
                    </a:lnTo>
                    <a:lnTo>
                      <a:pt x="137" y="571"/>
                    </a:lnTo>
                    <a:lnTo>
                      <a:pt x="140" y="570"/>
                    </a:lnTo>
                    <a:lnTo>
                      <a:pt x="162" y="574"/>
                    </a:lnTo>
                    <a:lnTo>
                      <a:pt x="166" y="574"/>
                    </a:lnTo>
                    <a:lnTo>
                      <a:pt x="167" y="573"/>
                    </a:lnTo>
                    <a:lnTo>
                      <a:pt x="169" y="573"/>
                    </a:lnTo>
                    <a:lnTo>
                      <a:pt x="171" y="570"/>
                    </a:lnTo>
                    <a:lnTo>
                      <a:pt x="171" y="567"/>
                    </a:lnTo>
                    <a:lnTo>
                      <a:pt x="184" y="556"/>
                    </a:lnTo>
                    <a:lnTo>
                      <a:pt x="191" y="547"/>
                    </a:lnTo>
                    <a:lnTo>
                      <a:pt x="190" y="545"/>
                    </a:lnTo>
                    <a:lnTo>
                      <a:pt x="190" y="541"/>
                    </a:lnTo>
                    <a:lnTo>
                      <a:pt x="191" y="537"/>
                    </a:lnTo>
                    <a:lnTo>
                      <a:pt x="191" y="535"/>
                    </a:lnTo>
                    <a:lnTo>
                      <a:pt x="192" y="534"/>
                    </a:lnTo>
                    <a:lnTo>
                      <a:pt x="201" y="528"/>
                    </a:lnTo>
                    <a:lnTo>
                      <a:pt x="207" y="523"/>
                    </a:lnTo>
                    <a:lnTo>
                      <a:pt x="215" y="502"/>
                    </a:lnTo>
                    <a:lnTo>
                      <a:pt x="216" y="492"/>
                    </a:lnTo>
                    <a:lnTo>
                      <a:pt x="215" y="489"/>
                    </a:lnTo>
                    <a:lnTo>
                      <a:pt x="213" y="481"/>
                    </a:lnTo>
                    <a:lnTo>
                      <a:pt x="207" y="475"/>
                    </a:lnTo>
                    <a:lnTo>
                      <a:pt x="202" y="472"/>
                    </a:lnTo>
                    <a:lnTo>
                      <a:pt x="198" y="468"/>
                    </a:lnTo>
                    <a:lnTo>
                      <a:pt x="198" y="463"/>
                    </a:lnTo>
                    <a:lnTo>
                      <a:pt x="197" y="458"/>
                    </a:lnTo>
                    <a:lnTo>
                      <a:pt x="194" y="454"/>
                    </a:lnTo>
                    <a:lnTo>
                      <a:pt x="192" y="453"/>
                    </a:lnTo>
                    <a:lnTo>
                      <a:pt x="192" y="451"/>
                    </a:lnTo>
                    <a:lnTo>
                      <a:pt x="195" y="449"/>
                    </a:lnTo>
                    <a:lnTo>
                      <a:pt x="195" y="444"/>
                    </a:lnTo>
                    <a:lnTo>
                      <a:pt x="192" y="435"/>
                    </a:lnTo>
                    <a:lnTo>
                      <a:pt x="191" y="433"/>
                    </a:lnTo>
                    <a:lnTo>
                      <a:pt x="185" y="422"/>
                    </a:lnTo>
                    <a:lnTo>
                      <a:pt x="184" y="410"/>
                    </a:lnTo>
                    <a:lnTo>
                      <a:pt x="181" y="401"/>
                    </a:lnTo>
                    <a:lnTo>
                      <a:pt x="180" y="400"/>
                    </a:lnTo>
                    <a:lnTo>
                      <a:pt x="180" y="399"/>
                    </a:lnTo>
                    <a:lnTo>
                      <a:pt x="176" y="390"/>
                    </a:lnTo>
                    <a:lnTo>
                      <a:pt x="170" y="387"/>
                    </a:lnTo>
                    <a:lnTo>
                      <a:pt x="162" y="382"/>
                    </a:lnTo>
                    <a:lnTo>
                      <a:pt x="160" y="382"/>
                    </a:lnTo>
                    <a:lnTo>
                      <a:pt x="163" y="379"/>
                    </a:lnTo>
                    <a:lnTo>
                      <a:pt x="166" y="379"/>
                    </a:lnTo>
                    <a:lnTo>
                      <a:pt x="170" y="382"/>
                    </a:lnTo>
                    <a:lnTo>
                      <a:pt x="171" y="382"/>
                    </a:lnTo>
                    <a:lnTo>
                      <a:pt x="171" y="383"/>
                    </a:lnTo>
                    <a:lnTo>
                      <a:pt x="173" y="383"/>
                    </a:lnTo>
                    <a:lnTo>
                      <a:pt x="176" y="382"/>
                    </a:lnTo>
                    <a:lnTo>
                      <a:pt x="178" y="379"/>
                    </a:lnTo>
                    <a:lnTo>
                      <a:pt x="180" y="376"/>
                    </a:lnTo>
                    <a:lnTo>
                      <a:pt x="181" y="370"/>
                    </a:lnTo>
                    <a:lnTo>
                      <a:pt x="180" y="366"/>
                    </a:lnTo>
                    <a:lnTo>
                      <a:pt x="180" y="365"/>
                    </a:lnTo>
                    <a:lnTo>
                      <a:pt x="176" y="358"/>
                    </a:lnTo>
                    <a:lnTo>
                      <a:pt x="181" y="347"/>
                    </a:lnTo>
                    <a:lnTo>
                      <a:pt x="183" y="350"/>
                    </a:lnTo>
                    <a:lnTo>
                      <a:pt x="183" y="351"/>
                    </a:lnTo>
                    <a:lnTo>
                      <a:pt x="181" y="353"/>
                    </a:lnTo>
                    <a:lnTo>
                      <a:pt x="181" y="368"/>
                    </a:lnTo>
                    <a:lnTo>
                      <a:pt x="183" y="372"/>
                    </a:lnTo>
                    <a:lnTo>
                      <a:pt x="181" y="376"/>
                    </a:lnTo>
                    <a:lnTo>
                      <a:pt x="181" y="377"/>
                    </a:lnTo>
                    <a:lnTo>
                      <a:pt x="178" y="382"/>
                    </a:lnTo>
                    <a:lnTo>
                      <a:pt x="178" y="389"/>
                    </a:lnTo>
                    <a:lnTo>
                      <a:pt x="180" y="398"/>
                    </a:lnTo>
                    <a:lnTo>
                      <a:pt x="180" y="399"/>
                    </a:lnTo>
                    <a:lnTo>
                      <a:pt x="181" y="401"/>
                    </a:lnTo>
                    <a:lnTo>
                      <a:pt x="183" y="404"/>
                    </a:lnTo>
                    <a:lnTo>
                      <a:pt x="187" y="410"/>
                    </a:lnTo>
                    <a:lnTo>
                      <a:pt x="190" y="415"/>
                    </a:lnTo>
                    <a:lnTo>
                      <a:pt x="198" y="444"/>
                    </a:lnTo>
                    <a:lnTo>
                      <a:pt x="207" y="453"/>
                    </a:lnTo>
                    <a:lnTo>
                      <a:pt x="208" y="453"/>
                    </a:lnTo>
                    <a:lnTo>
                      <a:pt x="208" y="454"/>
                    </a:lnTo>
                    <a:lnTo>
                      <a:pt x="207" y="456"/>
                    </a:lnTo>
                    <a:lnTo>
                      <a:pt x="205" y="454"/>
                    </a:lnTo>
                    <a:lnTo>
                      <a:pt x="204" y="456"/>
                    </a:lnTo>
                    <a:lnTo>
                      <a:pt x="204" y="464"/>
                    </a:lnTo>
                    <a:lnTo>
                      <a:pt x="205" y="467"/>
                    </a:lnTo>
                    <a:lnTo>
                      <a:pt x="208" y="468"/>
                    </a:lnTo>
                    <a:lnTo>
                      <a:pt x="212" y="468"/>
                    </a:lnTo>
                    <a:lnTo>
                      <a:pt x="215" y="471"/>
                    </a:lnTo>
                    <a:lnTo>
                      <a:pt x="217" y="477"/>
                    </a:lnTo>
                    <a:lnTo>
                      <a:pt x="217" y="478"/>
                    </a:lnTo>
                    <a:lnTo>
                      <a:pt x="219" y="484"/>
                    </a:lnTo>
                    <a:lnTo>
                      <a:pt x="219" y="497"/>
                    </a:lnTo>
                    <a:lnTo>
                      <a:pt x="220" y="500"/>
                    </a:lnTo>
                    <a:lnTo>
                      <a:pt x="222" y="506"/>
                    </a:lnTo>
                    <a:lnTo>
                      <a:pt x="223" y="507"/>
                    </a:lnTo>
                    <a:lnTo>
                      <a:pt x="224" y="507"/>
                    </a:lnTo>
                    <a:lnTo>
                      <a:pt x="234" y="506"/>
                    </a:lnTo>
                    <a:lnTo>
                      <a:pt x="237" y="504"/>
                    </a:lnTo>
                    <a:lnTo>
                      <a:pt x="241" y="500"/>
                    </a:lnTo>
                    <a:lnTo>
                      <a:pt x="244" y="499"/>
                    </a:lnTo>
                    <a:lnTo>
                      <a:pt x="248" y="499"/>
                    </a:lnTo>
                    <a:lnTo>
                      <a:pt x="250" y="495"/>
                    </a:lnTo>
                    <a:lnTo>
                      <a:pt x="250" y="489"/>
                    </a:lnTo>
                    <a:lnTo>
                      <a:pt x="248" y="481"/>
                    </a:lnTo>
                    <a:lnTo>
                      <a:pt x="248" y="478"/>
                    </a:lnTo>
                    <a:lnTo>
                      <a:pt x="247" y="471"/>
                    </a:lnTo>
                    <a:lnTo>
                      <a:pt x="248" y="467"/>
                    </a:lnTo>
                    <a:lnTo>
                      <a:pt x="248" y="477"/>
                    </a:lnTo>
                    <a:lnTo>
                      <a:pt x="250" y="479"/>
                    </a:lnTo>
                    <a:lnTo>
                      <a:pt x="253" y="482"/>
                    </a:lnTo>
                    <a:lnTo>
                      <a:pt x="255" y="484"/>
                    </a:lnTo>
                    <a:lnTo>
                      <a:pt x="258" y="482"/>
                    </a:lnTo>
                    <a:lnTo>
                      <a:pt x="264" y="477"/>
                    </a:lnTo>
                    <a:lnTo>
                      <a:pt x="265" y="472"/>
                    </a:lnTo>
                    <a:lnTo>
                      <a:pt x="268" y="471"/>
                    </a:lnTo>
                    <a:lnTo>
                      <a:pt x="274" y="470"/>
                    </a:lnTo>
                    <a:lnTo>
                      <a:pt x="279" y="465"/>
                    </a:lnTo>
                    <a:lnTo>
                      <a:pt x="280" y="463"/>
                    </a:lnTo>
                    <a:lnTo>
                      <a:pt x="280" y="453"/>
                    </a:lnTo>
                    <a:lnTo>
                      <a:pt x="282" y="453"/>
                    </a:lnTo>
                    <a:lnTo>
                      <a:pt x="286" y="451"/>
                    </a:lnTo>
                    <a:lnTo>
                      <a:pt x="287" y="451"/>
                    </a:lnTo>
                    <a:lnTo>
                      <a:pt x="289" y="453"/>
                    </a:lnTo>
                    <a:lnTo>
                      <a:pt x="289" y="454"/>
                    </a:lnTo>
                    <a:lnTo>
                      <a:pt x="290" y="457"/>
                    </a:lnTo>
                    <a:lnTo>
                      <a:pt x="290" y="458"/>
                    </a:lnTo>
                    <a:lnTo>
                      <a:pt x="296" y="458"/>
                    </a:lnTo>
                    <a:lnTo>
                      <a:pt x="296" y="457"/>
                    </a:lnTo>
                    <a:lnTo>
                      <a:pt x="297" y="457"/>
                    </a:lnTo>
                    <a:lnTo>
                      <a:pt x="297" y="447"/>
                    </a:lnTo>
                    <a:lnTo>
                      <a:pt x="294" y="444"/>
                    </a:lnTo>
                    <a:lnTo>
                      <a:pt x="293" y="442"/>
                    </a:lnTo>
                    <a:lnTo>
                      <a:pt x="290" y="439"/>
                    </a:lnTo>
                    <a:lnTo>
                      <a:pt x="289" y="439"/>
                    </a:lnTo>
                    <a:lnTo>
                      <a:pt x="287" y="436"/>
                    </a:lnTo>
                    <a:lnTo>
                      <a:pt x="287" y="432"/>
                    </a:lnTo>
                    <a:lnTo>
                      <a:pt x="289" y="430"/>
                    </a:lnTo>
                    <a:lnTo>
                      <a:pt x="291" y="426"/>
                    </a:lnTo>
                    <a:lnTo>
                      <a:pt x="291" y="422"/>
                    </a:lnTo>
                    <a:lnTo>
                      <a:pt x="290" y="420"/>
                    </a:lnTo>
                    <a:lnTo>
                      <a:pt x="290" y="419"/>
                    </a:lnTo>
                    <a:lnTo>
                      <a:pt x="311" y="419"/>
                    </a:lnTo>
                    <a:lnTo>
                      <a:pt x="311" y="411"/>
                    </a:lnTo>
                    <a:lnTo>
                      <a:pt x="313" y="411"/>
                    </a:lnTo>
                    <a:lnTo>
                      <a:pt x="313" y="412"/>
                    </a:lnTo>
                    <a:lnTo>
                      <a:pt x="314" y="417"/>
                    </a:lnTo>
                    <a:lnTo>
                      <a:pt x="313" y="419"/>
                    </a:lnTo>
                    <a:lnTo>
                      <a:pt x="313" y="420"/>
                    </a:lnTo>
                    <a:lnTo>
                      <a:pt x="311" y="422"/>
                    </a:lnTo>
                    <a:lnTo>
                      <a:pt x="304" y="422"/>
                    </a:lnTo>
                    <a:lnTo>
                      <a:pt x="298" y="423"/>
                    </a:lnTo>
                    <a:lnTo>
                      <a:pt x="294" y="423"/>
                    </a:lnTo>
                    <a:lnTo>
                      <a:pt x="291" y="430"/>
                    </a:lnTo>
                    <a:lnTo>
                      <a:pt x="290" y="432"/>
                    </a:lnTo>
                    <a:lnTo>
                      <a:pt x="290" y="435"/>
                    </a:lnTo>
                    <a:lnTo>
                      <a:pt x="291" y="436"/>
                    </a:lnTo>
                    <a:lnTo>
                      <a:pt x="296" y="442"/>
                    </a:lnTo>
                    <a:lnTo>
                      <a:pt x="301" y="444"/>
                    </a:lnTo>
                    <a:lnTo>
                      <a:pt x="303" y="444"/>
                    </a:lnTo>
                    <a:lnTo>
                      <a:pt x="304" y="443"/>
                    </a:lnTo>
                    <a:lnTo>
                      <a:pt x="308" y="439"/>
                    </a:lnTo>
                    <a:lnTo>
                      <a:pt x="325" y="429"/>
                    </a:lnTo>
                    <a:lnTo>
                      <a:pt x="334" y="422"/>
                    </a:lnTo>
                    <a:lnTo>
                      <a:pt x="346" y="414"/>
                    </a:lnTo>
                    <a:lnTo>
                      <a:pt x="358" y="408"/>
                    </a:lnTo>
                    <a:lnTo>
                      <a:pt x="360" y="405"/>
                    </a:lnTo>
                    <a:lnTo>
                      <a:pt x="361" y="407"/>
                    </a:lnTo>
                    <a:lnTo>
                      <a:pt x="388" y="410"/>
                    </a:lnTo>
                    <a:lnTo>
                      <a:pt x="388" y="411"/>
                    </a:lnTo>
                    <a:lnTo>
                      <a:pt x="389" y="411"/>
                    </a:lnTo>
                    <a:lnTo>
                      <a:pt x="391" y="412"/>
                    </a:lnTo>
                    <a:lnTo>
                      <a:pt x="395" y="420"/>
                    </a:lnTo>
                    <a:lnTo>
                      <a:pt x="395" y="422"/>
                    </a:lnTo>
                    <a:lnTo>
                      <a:pt x="401" y="435"/>
                    </a:lnTo>
                    <a:lnTo>
                      <a:pt x="401" y="442"/>
                    </a:lnTo>
                    <a:lnTo>
                      <a:pt x="399" y="446"/>
                    </a:lnTo>
                    <a:lnTo>
                      <a:pt x="398" y="447"/>
                    </a:lnTo>
                    <a:lnTo>
                      <a:pt x="396" y="450"/>
                    </a:lnTo>
                    <a:lnTo>
                      <a:pt x="398" y="451"/>
                    </a:lnTo>
                    <a:lnTo>
                      <a:pt x="398" y="453"/>
                    </a:lnTo>
                    <a:lnTo>
                      <a:pt x="399" y="453"/>
                    </a:lnTo>
                    <a:lnTo>
                      <a:pt x="399" y="451"/>
                    </a:lnTo>
                    <a:lnTo>
                      <a:pt x="405" y="453"/>
                    </a:lnTo>
                    <a:lnTo>
                      <a:pt x="420" y="458"/>
                    </a:lnTo>
                    <a:lnTo>
                      <a:pt x="433" y="457"/>
                    </a:lnTo>
                    <a:lnTo>
                      <a:pt x="435" y="458"/>
                    </a:lnTo>
                    <a:lnTo>
                      <a:pt x="435" y="460"/>
                    </a:lnTo>
                    <a:lnTo>
                      <a:pt x="440" y="467"/>
                    </a:lnTo>
                    <a:lnTo>
                      <a:pt x="445" y="471"/>
                    </a:lnTo>
                    <a:lnTo>
                      <a:pt x="449" y="471"/>
                    </a:lnTo>
                    <a:lnTo>
                      <a:pt x="451" y="470"/>
                    </a:lnTo>
                    <a:lnTo>
                      <a:pt x="455" y="471"/>
                    </a:lnTo>
                    <a:lnTo>
                      <a:pt x="461" y="475"/>
                    </a:lnTo>
                    <a:lnTo>
                      <a:pt x="462" y="477"/>
                    </a:lnTo>
                    <a:lnTo>
                      <a:pt x="463" y="477"/>
                    </a:lnTo>
                    <a:lnTo>
                      <a:pt x="463" y="475"/>
                    </a:lnTo>
                    <a:lnTo>
                      <a:pt x="468" y="468"/>
                    </a:lnTo>
                    <a:lnTo>
                      <a:pt x="472" y="464"/>
                    </a:lnTo>
                    <a:lnTo>
                      <a:pt x="481" y="458"/>
                    </a:lnTo>
                    <a:lnTo>
                      <a:pt x="487" y="456"/>
                    </a:lnTo>
                    <a:lnTo>
                      <a:pt x="493" y="451"/>
                    </a:lnTo>
                    <a:lnTo>
                      <a:pt x="495" y="443"/>
                    </a:lnTo>
                    <a:lnTo>
                      <a:pt x="498" y="437"/>
                    </a:lnTo>
                    <a:lnTo>
                      <a:pt x="504" y="430"/>
                    </a:lnTo>
                    <a:lnTo>
                      <a:pt x="507" y="422"/>
                    </a:lnTo>
                    <a:lnTo>
                      <a:pt x="505" y="417"/>
                    </a:lnTo>
                    <a:lnTo>
                      <a:pt x="507" y="412"/>
                    </a:lnTo>
                    <a:lnTo>
                      <a:pt x="509" y="408"/>
                    </a:lnTo>
                    <a:lnTo>
                      <a:pt x="511" y="408"/>
                    </a:lnTo>
                    <a:lnTo>
                      <a:pt x="512" y="407"/>
                    </a:lnTo>
                    <a:lnTo>
                      <a:pt x="514" y="407"/>
                    </a:lnTo>
                    <a:lnTo>
                      <a:pt x="516" y="410"/>
                    </a:lnTo>
                    <a:lnTo>
                      <a:pt x="558" y="379"/>
                    </a:lnTo>
                    <a:lnTo>
                      <a:pt x="560" y="377"/>
                    </a:lnTo>
                    <a:lnTo>
                      <a:pt x="561" y="377"/>
                    </a:lnTo>
                    <a:lnTo>
                      <a:pt x="569" y="380"/>
                    </a:lnTo>
                    <a:lnTo>
                      <a:pt x="578" y="375"/>
                    </a:lnTo>
                    <a:lnTo>
                      <a:pt x="578" y="373"/>
                    </a:lnTo>
                    <a:lnTo>
                      <a:pt x="568" y="351"/>
                    </a:lnTo>
                    <a:lnTo>
                      <a:pt x="568" y="344"/>
                    </a:lnTo>
                    <a:lnTo>
                      <a:pt x="569" y="338"/>
                    </a:lnTo>
                    <a:lnTo>
                      <a:pt x="574" y="308"/>
                    </a:lnTo>
                    <a:lnTo>
                      <a:pt x="574" y="302"/>
                    </a:lnTo>
                    <a:lnTo>
                      <a:pt x="565" y="295"/>
                    </a:lnTo>
                    <a:lnTo>
                      <a:pt x="564" y="293"/>
                    </a:lnTo>
                    <a:lnTo>
                      <a:pt x="562" y="293"/>
                    </a:lnTo>
                    <a:lnTo>
                      <a:pt x="558" y="292"/>
                    </a:lnTo>
                    <a:lnTo>
                      <a:pt x="547" y="292"/>
                    </a:lnTo>
                    <a:lnTo>
                      <a:pt x="539" y="291"/>
                    </a:lnTo>
                    <a:lnTo>
                      <a:pt x="537" y="289"/>
                    </a:lnTo>
                    <a:lnTo>
                      <a:pt x="535" y="288"/>
                    </a:lnTo>
                    <a:lnTo>
                      <a:pt x="529" y="281"/>
                    </a:lnTo>
                    <a:lnTo>
                      <a:pt x="526" y="280"/>
                    </a:lnTo>
                    <a:lnTo>
                      <a:pt x="523" y="277"/>
                    </a:lnTo>
                    <a:lnTo>
                      <a:pt x="522" y="277"/>
                    </a:lnTo>
                    <a:lnTo>
                      <a:pt x="522" y="276"/>
                    </a:lnTo>
                    <a:lnTo>
                      <a:pt x="528" y="273"/>
                    </a:lnTo>
                    <a:lnTo>
                      <a:pt x="529" y="273"/>
                    </a:lnTo>
                    <a:lnTo>
                      <a:pt x="535" y="270"/>
                    </a:lnTo>
                    <a:lnTo>
                      <a:pt x="539" y="270"/>
                    </a:lnTo>
                    <a:lnTo>
                      <a:pt x="539" y="271"/>
                    </a:lnTo>
                    <a:lnTo>
                      <a:pt x="540" y="273"/>
                    </a:lnTo>
                    <a:lnTo>
                      <a:pt x="540" y="276"/>
                    </a:lnTo>
                    <a:lnTo>
                      <a:pt x="543" y="278"/>
                    </a:lnTo>
                    <a:lnTo>
                      <a:pt x="543" y="280"/>
                    </a:lnTo>
                    <a:lnTo>
                      <a:pt x="544" y="281"/>
                    </a:lnTo>
                    <a:lnTo>
                      <a:pt x="546" y="281"/>
                    </a:lnTo>
                    <a:lnTo>
                      <a:pt x="551" y="286"/>
                    </a:lnTo>
                    <a:lnTo>
                      <a:pt x="555" y="286"/>
                    </a:lnTo>
                    <a:lnTo>
                      <a:pt x="562" y="281"/>
                    </a:lnTo>
                    <a:lnTo>
                      <a:pt x="564" y="280"/>
                    </a:lnTo>
                    <a:lnTo>
                      <a:pt x="565" y="276"/>
                    </a:lnTo>
                    <a:lnTo>
                      <a:pt x="567" y="243"/>
                    </a:lnTo>
                    <a:lnTo>
                      <a:pt x="568" y="236"/>
                    </a:lnTo>
                    <a:lnTo>
                      <a:pt x="568" y="233"/>
                    </a:lnTo>
                    <a:lnTo>
                      <a:pt x="567" y="232"/>
                    </a:lnTo>
                    <a:lnTo>
                      <a:pt x="565" y="232"/>
                    </a:lnTo>
                    <a:lnTo>
                      <a:pt x="564" y="231"/>
                    </a:lnTo>
                    <a:lnTo>
                      <a:pt x="562" y="231"/>
                    </a:lnTo>
                    <a:lnTo>
                      <a:pt x="561" y="224"/>
                    </a:lnTo>
                    <a:lnTo>
                      <a:pt x="562" y="216"/>
                    </a:lnTo>
                    <a:lnTo>
                      <a:pt x="574" y="203"/>
                    </a:lnTo>
                    <a:lnTo>
                      <a:pt x="574" y="202"/>
                    </a:lnTo>
                    <a:lnTo>
                      <a:pt x="575" y="200"/>
                    </a:lnTo>
                    <a:lnTo>
                      <a:pt x="575" y="196"/>
                    </a:lnTo>
                    <a:lnTo>
                      <a:pt x="574" y="195"/>
                    </a:lnTo>
                    <a:lnTo>
                      <a:pt x="575" y="189"/>
                    </a:lnTo>
                    <a:lnTo>
                      <a:pt x="568" y="189"/>
                    </a:lnTo>
                    <a:lnTo>
                      <a:pt x="562" y="186"/>
                    </a:lnTo>
                    <a:lnTo>
                      <a:pt x="554" y="176"/>
                    </a:lnTo>
                    <a:lnTo>
                      <a:pt x="553" y="172"/>
                    </a:lnTo>
                    <a:lnTo>
                      <a:pt x="547" y="168"/>
                    </a:lnTo>
                    <a:lnTo>
                      <a:pt x="543" y="168"/>
                    </a:lnTo>
                    <a:lnTo>
                      <a:pt x="535" y="171"/>
                    </a:lnTo>
                    <a:lnTo>
                      <a:pt x="529" y="171"/>
                    </a:lnTo>
                    <a:lnTo>
                      <a:pt x="507" y="149"/>
                    </a:lnTo>
                    <a:lnTo>
                      <a:pt x="494" y="132"/>
                    </a:lnTo>
                    <a:lnTo>
                      <a:pt x="493" y="125"/>
                    </a:lnTo>
                    <a:lnTo>
                      <a:pt x="498" y="97"/>
                    </a:lnTo>
                    <a:lnTo>
                      <a:pt x="508" y="80"/>
                    </a:lnTo>
                    <a:lnTo>
                      <a:pt x="511" y="73"/>
                    </a:lnTo>
                    <a:lnTo>
                      <a:pt x="511" y="67"/>
                    </a:lnTo>
                    <a:lnTo>
                      <a:pt x="509" y="58"/>
                    </a:lnTo>
                    <a:lnTo>
                      <a:pt x="514" y="53"/>
                    </a:lnTo>
                    <a:lnTo>
                      <a:pt x="515" y="53"/>
                    </a:lnTo>
                    <a:lnTo>
                      <a:pt x="515" y="48"/>
                    </a:lnTo>
                    <a:lnTo>
                      <a:pt x="512" y="48"/>
                    </a:lnTo>
                    <a:lnTo>
                      <a:pt x="512" y="46"/>
                    </a:lnTo>
                    <a:lnTo>
                      <a:pt x="509" y="45"/>
                    </a:lnTo>
                    <a:lnTo>
                      <a:pt x="508" y="42"/>
                    </a:lnTo>
                    <a:lnTo>
                      <a:pt x="504" y="31"/>
                    </a:lnTo>
                    <a:lnTo>
                      <a:pt x="501" y="25"/>
                    </a:lnTo>
                    <a:lnTo>
                      <a:pt x="500" y="21"/>
                    </a:lnTo>
                    <a:lnTo>
                      <a:pt x="500" y="17"/>
                    </a:lnTo>
                    <a:lnTo>
                      <a:pt x="497" y="10"/>
                    </a:lnTo>
                    <a:lnTo>
                      <a:pt x="493" y="6"/>
                    </a:lnTo>
                    <a:lnTo>
                      <a:pt x="484" y="3"/>
                    </a:lnTo>
                    <a:lnTo>
                      <a:pt x="470" y="2"/>
                    </a:lnTo>
                    <a:lnTo>
                      <a:pt x="469" y="0"/>
                    </a:lnTo>
                    <a:lnTo>
                      <a:pt x="466" y="2"/>
                    </a:lnTo>
                    <a:lnTo>
                      <a:pt x="455" y="14"/>
                    </a:lnTo>
                    <a:lnTo>
                      <a:pt x="454" y="1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38" name="Freeform 668">
                <a:extLst>
                  <a:ext uri="{FF2B5EF4-FFF2-40B4-BE49-F238E27FC236}">
                    <a16:creationId xmlns:a16="http://schemas.microsoft.com/office/drawing/2014/main" id="{119EF11D-DF4D-EBB2-6AC6-E0867BC857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3" y="1329"/>
                <a:ext cx="76" cy="95"/>
              </a:xfrm>
              <a:custGeom>
                <a:avLst/>
                <a:gdLst>
                  <a:gd name="T0" fmla="*/ 162 w 303"/>
                  <a:gd name="T1" fmla="*/ 2 h 381"/>
                  <a:gd name="T2" fmla="*/ 145 w 303"/>
                  <a:gd name="T3" fmla="*/ 11 h 381"/>
                  <a:gd name="T4" fmla="*/ 138 w 303"/>
                  <a:gd name="T5" fmla="*/ 26 h 381"/>
                  <a:gd name="T6" fmla="*/ 129 w 303"/>
                  <a:gd name="T7" fmla="*/ 22 h 381"/>
                  <a:gd name="T8" fmla="*/ 128 w 303"/>
                  <a:gd name="T9" fmla="*/ 18 h 381"/>
                  <a:gd name="T10" fmla="*/ 120 w 303"/>
                  <a:gd name="T11" fmla="*/ 14 h 381"/>
                  <a:gd name="T12" fmla="*/ 115 w 303"/>
                  <a:gd name="T13" fmla="*/ 19 h 381"/>
                  <a:gd name="T14" fmla="*/ 106 w 303"/>
                  <a:gd name="T15" fmla="*/ 22 h 381"/>
                  <a:gd name="T16" fmla="*/ 102 w 303"/>
                  <a:gd name="T17" fmla="*/ 29 h 381"/>
                  <a:gd name="T18" fmla="*/ 102 w 303"/>
                  <a:gd name="T19" fmla="*/ 29 h 381"/>
                  <a:gd name="T20" fmla="*/ 95 w 303"/>
                  <a:gd name="T21" fmla="*/ 23 h 381"/>
                  <a:gd name="T22" fmla="*/ 89 w 303"/>
                  <a:gd name="T23" fmla="*/ 26 h 381"/>
                  <a:gd name="T24" fmla="*/ 78 w 303"/>
                  <a:gd name="T25" fmla="*/ 21 h 381"/>
                  <a:gd name="T26" fmla="*/ 37 w 303"/>
                  <a:gd name="T27" fmla="*/ 25 h 381"/>
                  <a:gd name="T28" fmla="*/ 21 w 303"/>
                  <a:gd name="T29" fmla="*/ 23 h 381"/>
                  <a:gd name="T30" fmla="*/ 18 w 303"/>
                  <a:gd name="T31" fmla="*/ 43 h 381"/>
                  <a:gd name="T32" fmla="*/ 0 w 303"/>
                  <a:gd name="T33" fmla="*/ 95 h 381"/>
                  <a:gd name="T34" fmla="*/ 36 w 303"/>
                  <a:gd name="T35" fmla="*/ 141 h 381"/>
                  <a:gd name="T36" fmla="*/ 54 w 303"/>
                  <a:gd name="T37" fmla="*/ 138 h 381"/>
                  <a:gd name="T38" fmla="*/ 69 w 303"/>
                  <a:gd name="T39" fmla="*/ 156 h 381"/>
                  <a:gd name="T40" fmla="*/ 81 w 303"/>
                  <a:gd name="T41" fmla="*/ 165 h 381"/>
                  <a:gd name="T42" fmla="*/ 81 w 303"/>
                  <a:gd name="T43" fmla="*/ 172 h 381"/>
                  <a:gd name="T44" fmla="*/ 68 w 303"/>
                  <a:gd name="T45" fmla="*/ 194 h 381"/>
                  <a:gd name="T46" fmla="*/ 72 w 303"/>
                  <a:gd name="T47" fmla="*/ 202 h 381"/>
                  <a:gd name="T48" fmla="*/ 75 w 303"/>
                  <a:gd name="T49" fmla="*/ 206 h 381"/>
                  <a:gd name="T50" fmla="*/ 71 w 303"/>
                  <a:gd name="T51" fmla="*/ 250 h 381"/>
                  <a:gd name="T52" fmla="*/ 58 w 303"/>
                  <a:gd name="T53" fmla="*/ 256 h 381"/>
                  <a:gd name="T54" fmla="*/ 50 w 303"/>
                  <a:gd name="T55" fmla="*/ 250 h 381"/>
                  <a:gd name="T56" fmla="*/ 47 w 303"/>
                  <a:gd name="T57" fmla="*/ 243 h 381"/>
                  <a:gd name="T58" fmla="*/ 42 w 303"/>
                  <a:gd name="T59" fmla="*/ 240 h 381"/>
                  <a:gd name="T60" fmla="*/ 29 w 303"/>
                  <a:gd name="T61" fmla="*/ 246 h 381"/>
                  <a:gd name="T62" fmla="*/ 33 w 303"/>
                  <a:gd name="T63" fmla="*/ 250 h 381"/>
                  <a:gd name="T64" fmla="*/ 44 w 303"/>
                  <a:gd name="T65" fmla="*/ 259 h 381"/>
                  <a:gd name="T66" fmla="*/ 65 w 303"/>
                  <a:gd name="T67" fmla="*/ 262 h 381"/>
                  <a:gd name="T68" fmla="*/ 72 w 303"/>
                  <a:gd name="T69" fmla="*/ 265 h 381"/>
                  <a:gd name="T70" fmla="*/ 76 w 303"/>
                  <a:gd name="T71" fmla="*/ 308 h 381"/>
                  <a:gd name="T72" fmla="*/ 85 w 303"/>
                  <a:gd name="T73" fmla="*/ 343 h 381"/>
                  <a:gd name="T74" fmla="*/ 96 w 303"/>
                  <a:gd name="T75" fmla="*/ 349 h 381"/>
                  <a:gd name="T76" fmla="*/ 112 w 303"/>
                  <a:gd name="T77" fmla="*/ 349 h 381"/>
                  <a:gd name="T78" fmla="*/ 118 w 303"/>
                  <a:gd name="T79" fmla="*/ 325 h 381"/>
                  <a:gd name="T80" fmla="*/ 143 w 303"/>
                  <a:gd name="T81" fmla="*/ 290 h 381"/>
                  <a:gd name="T82" fmla="*/ 167 w 303"/>
                  <a:gd name="T83" fmla="*/ 294 h 381"/>
                  <a:gd name="T84" fmla="*/ 202 w 303"/>
                  <a:gd name="T85" fmla="*/ 306 h 381"/>
                  <a:gd name="T86" fmla="*/ 219 w 303"/>
                  <a:gd name="T87" fmla="*/ 364 h 381"/>
                  <a:gd name="T88" fmla="*/ 249 w 303"/>
                  <a:gd name="T89" fmla="*/ 377 h 381"/>
                  <a:gd name="T90" fmla="*/ 264 w 303"/>
                  <a:gd name="T91" fmla="*/ 316 h 381"/>
                  <a:gd name="T92" fmla="*/ 266 w 303"/>
                  <a:gd name="T93" fmla="*/ 239 h 381"/>
                  <a:gd name="T94" fmla="*/ 263 w 303"/>
                  <a:gd name="T95" fmla="*/ 200 h 381"/>
                  <a:gd name="T96" fmla="*/ 274 w 303"/>
                  <a:gd name="T97" fmla="*/ 158 h 381"/>
                  <a:gd name="T98" fmla="*/ 287 w 303"/>
                  <a:gd name="T99" fmla="*/ 125 h 381"/>
                  <a:gd name="T100" fmla="*/ 263 w 303"/>
                  <a:gd name="T101" fmla="*/ 68 h 381"/>
                  <a:gd name="T102" fmla="*/ 255 w 303"/>
                  <a:gd name="T103" fmla="*/ 62 h 381"/>
                  <a:gd name="T104" fmla="*/ 246 w 303"/>
                  <a:gd name="T105" fmla="*/ 60 h 381"/>
                  <a:gd name="T106" fmla="*/ 208 w 303"/>
                  <a:gd name="T107" fmla="*/ 36 h 381"/>
                  <a:gd name="T108" fmla="*/ 196 w 303"/>
                  <a:gd name="T109" fmla="*/ 18 h 381"/>
                  <a:gd name="T110" fmla="*/ 182 w 303"/>
                  <a:gd name="T111" fmla="*/ 25 h 381"/>
                  <a:gd name="T112" fmla="*/ 180 w 303"/>
                  <a:gd name="T113" fmla="*/ 12 h 381"/>
                  <a:gd name="T114" fmla="*/ 176 w 303"/>
                  <a:gd name="T115" fmla="*/ 9 h 3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03" h="381">
                    <a:moveTo>
                      <a:pt x="163" y="1"/>
                    </a:moveTo>
                    <a:lnTo>
                      <a:pt x="163" y="0"/>
                    </a:lnTo>
                    <a:lnTo>
                      <a:pt x="162" y="2"/>
                    </a:lnTo>
                    <a:lnTo>
                      <a:pt x="153" y="2"/>
                    </a:lnTo>
                    <a:lnTo>
                      <a:pt x="149" y="5"/>
                    </a:lnTo>
                    <a:lnTo>
                      <a:pt x="145" y="11"/>
                    </a:lnTo>
                    <a:lnTo>
                      <a:pt x="139" y="23"/>
                    </a:lnTo>
                    <a:lnTo>
                      <a:pt x="139" y="26"/>
                    </a:lnTo>
                    <a:lnTo>
                      <a:pt x="138" y="26"/>
                    </a:lnTo>
                    <a:lnTo>
                      <a:pt x="134" y="23"/>
                    </a:lnTo>
                    <a:lnTo>
                      <a:pt x="132" y="23"/>
                    </a:lnTo>
                    <a:lnTo>
                      <a:pt x="129" y="22"/>
                    </a:lnTo>
                    <a:lnTo>
                      <a:pt x="129" y="21"/>
                    </a:lnTo>
                    <a:lnTo>
                      <a:pt x="128" y="21"/>
                    </a:lnTo>
                    <a:lnTo>
                      <a:pt x="128" y="18"/>
                    </a:lnTo>
                    <a:lnTo>
                      <a:pt x="124" y="15"/>
                    </a:lnTo>
                    <a:lnTo>
                      <a:pt x="121" y="14"/>
                    </a:lnTo>
                    <a:lnTo>
                      <a:pt x="120" y="14"/>
                    </a:lnTo>
                    <a:lnTo>
                      <a:pt x="113" y="15"/>
                    </a:lnTo>
                    <a:lnTo>
                      <a:pt x="113" y="18"/>
                    </a:lnTo>
                    <a:lnTo>
                      <a:pt x="115" y="19"/>
                    </a:lnTo>
                    <a:lnTo>
                      <a:pt x="112" y="21"/>
                    </a:lnTo>
                    <a:lnTo>
                      <a:pt x="112" y="19"/>
                    </a:lnTo>
                    <a:lnTo>
                      <a:pt x="106" y="22"/>
                    </a:lnTo>
                    <a:lnTo>
                      <a:pt x="102" y="26"/>
                    </a:lnTo>
                    <a:lnTo>
                      <a:pt x="102" y="28"/>
                    </a:lnTo>
                    <a:lnTo>
                      <a:pt x="102" y="29"/>
                    </a:lnTo>
                    <a:lnTo>
                      <a:pt x="103" y="29"/>
                    </a:lnTo>
                    <a:lnTo>
                      <a:pt x="103" y="30"/>
                    </a:lnTo>
                    <a:lnTo>
                      <a:pt x="102" y="29"/>
                    </a:lnTo>
                    <a:lnTo>
                      <a:pt x="102" y="28"/>
                    </a:lnTo>
                    <a:lnTo>
                      <a:pt x="97" y="23"/>
                    </a:lnTo>
                    <a:lnTo>
                      <a:pt x="95" y="23"/>
                    </a:lnTo>
                    <a:lnTo>
                      <a:pt x="92" y="25"/>
                    </a:lnTo>
                    <a:lnTo>
                      <a:pt x="90" y="26"/>
                    </a:lnTo>
                    <a:lnTo>
                      <a:pt x="89" y="26"/>
                    </a:lnTo>
                    <a:lnTo>
                      <a:pt x="88" y="29"/>
                    </a:lnTo>
                    <a:lnTo>
                      <a:pt x="85" y="28"/>
                    </a:lnTo>
                    <a:lnTo>
                      <a:pt x="78" y="21"/>
                    </a:lnTo>
                    <a:lnTo>
                      <a:pt x="65" y="23"/>
                    </a:lnTo>
                    <a:lnTo>
                      <a:pt x="53" y="22"/>
                    </a:lnTo>
                    <a:lnTo>
                      <a:pt x="37" y="25"/>
                    </a:lnTo>
                    <a:lnTo>
                      <a:pt x="25" y="23"/>
                    </a:lnTo>
                    <a:lnTo>
                      <a:pt x="22" y="23"/>
                    </a:lnTo>
                    <a:lnTo>
                      <a:pt x="21" y="23"/>
                    </a:lnTo>
                    <a:lnTo>
                      <a:pt x="16" y="28"/>
                    </a:lnTo>
                    <a:lnTo>
                      <a:pt x="18" y="37"/>
                    </a:lnTo>
                    <a:lnTo>
                      <a:pt x="18" y="43"/>
                    </a:lnTo>
                    <a:lnTo>
                      <a:pt x="15" y="50"/>
                    </a:lnTo>
                    <a:lnTo>
                      <a:pt x="5" y="67"/>
                    </a:lnTo>
                    <a:lnTo>
                      <a:pt x="0" y="95"/>
                    </a:lnTo>
                    <a:lnTo>
                      <a:pt x="1" y="102"/>
                    </a:lnTo>
                    <a:lnTo>
                      <a:pt x="14" y="119"/>
                    </a:lnTo>
                    <a:lnTo>
                      <a:pt x="36" y="141"/>
                    </a:lnTo>
                    <a:lnTo>
                      <a:pt x="42" y="141"/>
                    </a:lnTo>
                    <a:lnTo>
                      <a:pt x="50" y="138"/>
                    </a:lnTo>
                    <a:lnTo>
                      <a:pt x="54" y="138"/>
                    </a:lnTo>
                    <a:lnTo>
                      <a:pt x="60" y="142"/>
                    </a:lnTo>
                    <a:lnTo>
                      <a:pt x="61" y="146"/>
                    </a:lnTo>
                    <a:lnTo>
                      <a:pt x="69" y="156"/>
                    </a:lnTo>
                    <a:lnTo>
                      <a:pt x="75" y="159"/>
                    </a:lnTo>
                    <a:lnTo>
                      <a:pt x="82" y="159"/>
                    </a:lnTo>
                    <a:lnTo>
                      <a:pt x="81" y="165"/>
                    </a:lnTo>
                    <a:lnTo>
                      <a:pt x="82" y="166"/>
                    </a:lnTo>
                    <a:lnTo>
                      <a:pt x="82" y="170"/>
                    </a:lnTo>
                    <a:lnTo>
                      <a:pt x="81" y="172"/>
                    </a:lnTo>
                    <a:lnTo>
                      <a:pt x="81" y="173"/>
                    </a:lnTo>
                    <a:lnTo>
                      <a:pt x="69" y="186"/>
                    </a:lnTo>
                    <a:lnTo>
                      <a:pt x="68" y="194"/>
                    </a:lnTo>
                    <a:lnTo>
                      <a:pt x="69" y="201"/>
                    </a:lnTo>
                    <a:lnTo>
                      <a:pt x="71" y="201"/>
                    </a:lnTo>
                    <a:lnTo>
                      <a:pt x="72" y="202"/>
                    </a:lnTo>
                    <a:lnTo>
                      <a:pt x="74" y="202"/>
                    </a:lnTo>
                    <a:lnTo>
                      <a:pt x="75" y="203"/>
                    </a:lnTo>
                    <a:lnTo>
                      <a:pt x="75" y="206"/>
                    </a:lnTo>
                    <a:lnTo>
                      <a:pt x="74" y="213"/>
                    </a:lnTo>
                    <a:lnTo>
                      <a:pt x="72" y="246"/>
                    </a:lnTo>
                    <a:lnTo>
                      <a:pt x="71" y="250"/>
                    </a:lnTo>
                    <a:lnTo>
                      <a:pt x="69" y="251"/>
                    </a:lnTo>
                    <a:lnTo>
                      <a:pt x="62" y="256"/>
                    </a:lnTo>
                    <a:lnTo>
                      <a:pt x="58" y="256"/>
                    </a:lnTo>
                    <a:lnTo>
                      <a:pt x="53" y="251"/>
                    </a:lnTo>
                    <a:lnTo>
                      <a:pt x="51" y="251"/>
                    </a:lnTo>
                    <a:lnTo>
                      <a:pt x="50" y="250"/>
                    </a:lnTo>
                    <a:lnTo>
                      <a:pt x="50" y="248"/>
                    </a:lnTo>
                    <a:lnTo>
                      <a:pt x="47" y="246"/>
                    </a:lnTo>
                    <a:lnTo>
                      <a:pt x="47" y="243"/>
                    </a:lnTo>
                    <a:lnTo>
                      <a:pt x="46" y="241"/>
                    </a:lnTo>
                    <a:lnTo>
                      <a:pt x="46" y="240"/>
                    </a:lnTo>
                    <a:lnTo>
                      <a:pt x="42" y="240"/>
                    </a:lnTo>
                    <a:lnTo>
                      <a:pt x="36" y="243"/>
                    </a:lnTo>
                    <a:lnTo>
                      <a:pt x="35" y="243"/>
                    </a:lnTo>
                    <a:lnTo>
                      <a:pt x="29" y="246"/>
                    </a:lnTo>
                    <a:lnTo>
                      <a:pt x="29" y="247"/>
                    </a:lnTo>
                    <a:lnTo>
                      <a:pt x="30" y="247"/>
                    </a:lnTo>
                    <a:lnTo>
                      <a:pt x="33" y="250"/>
                    </a:lnTo>
                    <a:lnTo>
                      <a:pt x="36" y="251"/>
                    </a:lnTo>
                    <a:lnTo>
                      <a:pt x="42" y="258"/>
                    </a:lnTo>
                    <a:lnTo>
                      <a:pt x="44" y="259"/>
                    </a:lnTo>
                    <a:lnTo>
                      <a:pt x="46" y="261"/>
                    </a:lnTo>
                    <a:lnTo>
                      <a:pt x="54" y="262"/>
                    </a:lnTo>
                    <a:lnTo>
                      <a:pt x="65" y="262"/>
                    </a:lnTo>
                    <a:lnTo>
                      <a:pt x="69" y="263"/>
                    </a:lnTo>
                    <a:lnTo>
                      <a:pt x="71" y="263"/>
                    </a:lnTo>
                    <a:lnTo>
                      <a:pt x="72" y="265"/>
                    </a:lnTo>
                    <a:lnTo>
                      <a:pt x="81" y="272"/>
                    </a:lnTo>
                    <a:lnTo>
                      <a:pt x="81" y="278"/>
                    </a:lnTo>
                    <a:lnTo>
                      <a:pt x="76" y="308"/>
                    </a:lnTo>
                    <a:lnTo>
                      <a:pt x="75" y="314"/>
                    </a:lnTo>
                    <a:lnTo>
                      <a:pt x="75" y="321"/>
                    </a:lnTo>
                    <a:lnTo>
                      <a:pt x="85" y="343"/>
                    </a:lnTo>
                    <a:lnTo>
                      <a:pt x="89" y="343"/>
                    </a:lnTo>
                    <a:lnTo>
                      <a:pt x="95" y="349"/>
                    </a:lnTo>
                    <a:lnTo>
                      <a:pt x="96" y="349"/>
                    </a:lnTo>
                    <a:lnTo>
                      <a:pt x="99" y="352"/>
                    </a:lnTo>
                    <a:lnTo>
                      <a:pt x="106" y="352"/>
                    </a:lnTo>
                    <a:lnTo>
                      <a:pt x="112" y="349"/>
                    </a:lnTo>
                    <a:lnTo>
                      <a:pt x="113" y="345"/>
                    </a:lnTo>
                    <a:lnTo>
                      <a:pt x="115" y="345"/>
                    </a:lnTo>
                    <a:lnTo>
                      <a:pt x="118" y="325"/>
                    </a:lnTo>
                    <a:lnTo>
                      <a:pt x="122" y="313"/>
                    </a:lnTo>
                    <a:lnTo>
                      <a:pt x="135" y="296"/>
                    </a:lnTo>
                    <a:lnTo>
                      <a:pt x="143" y="290"/>
                    </a:lnTo>
                    <a:lnTo>
                      <a:pt x="148" y="289"/>
                    </a:lnTo>
                    <a:lnTo>
                      <a:pt x="152" y="289"/>
                    </a:lnTo>
                    <a:lnTo>
                      <a:pt x="167" y="294"/>
                    </a:lnTo>
                    <a:lnTo>
                      <a:pt x="188" y="297"/>
                    </a:lnTo>
                    <a:lnTo>
                      <a:pt x="194" y="299"/>
                    </a:lnTo>
                    <a:lnTo>
                      <a:pt x="202" y="306"/>
                    </a:lnTo>
                    <a:lnTo>
                      <a:pt x="203" y="306"/>
                    </a:lnTo>
                    <a:lnTo>
                      <a:pt x="213" y="361"/>
                    </a:lnTo>
                    <a:lnTo>
                      <a:pt x="219" y="364"/>
                    </a:lnTo>
                    <a:lnTo>
                      <a:pt x="220" y="364"/>
                    </a:lnTo>
                    <a:lnTo>
                      <a:pt x="225" y="366"/>
                    </a:lnTo>
                    <a:lnTo>
                      <a:pt x="249" y="377"/>
                    </a:lnTo>
                    <a:lnTo>
                      <a:pt x="259" y="381"/>
                    </a:lnTo>
                    <a:lnTo>
                      <a:pt x="264" y="357"/>
                    </a:lnTo>
                    <a:lnTo>
                      <a:pt x="264" y="316"/>
                    </a:lnTo>
                    <a:lnTo>
                      <a:pt x="285" y="278"/>
                    </a:lnTo>
                    <a:lnTo>
                      <a:pt x="285" y="239"/>
                    </a:lnTo>
                    <a:lnTo>
                      <a:pt x="266" y="239"/>
                    </a:lnTo>
                    <a:lnTo>
                      <a:pt x="284" y="218"/>
                    </a:lnTo>
                    <a:lnTo>
                      <a:pt x="263" y="218"/>
                    </a:lnTo>
                    <a:lnTo>
                      <a:pt x="263" y="200"/>
                    </a:lnTo>
                    <a:lnTo>
                      <a:pt x="242" y="176"/>
                    </a:lnTo>
                    <a:lnTo>
                      <a:pt x="260" y="176"/>
                    </a:lnTo>
                    <a:lnTo>
                      <a:pt x="274" y="158"/>
                    </a:lnTo>
                    <a:lnTo>
                      <a:pt x="303" y="160"/>
                    </a:lnTo>
                    <a:lnTo>
                      <a:pt x="303" y="143"/>
                    </a:lnTo>
                    <a:lnTo>
                      <a:pt x="287" y="125"/>
                    </a:lnTo>
                    <a:lnTo>
                      <a:pt x="287" y="103"/>
                    </a:lnTo>
                    <a:lnTo>
                      <a:pt x="267" y="88"/>
                    </a:lnTo>
                    <a:lnTo>
                      <a:pt x="263" y="68"/>
                    </a:lnTo>
                    <a:lnTo>
                      <a:pt x="263" y="67"/>
                    </a:lnTo>
                    <a:lnTo>
                      <a:pt x="256" y="62"/>
                    </a:lnTo>
                    <a:lnTo>
                      <a:pt x="255" y="62"/>
                    </a:lnTo>
                    <a:lnTo>
                      <a:pt x="251" y="61"/>
                    </a:lnTo>
                    <a:lnTo>
                      <a:pt x="249" y="60"/>
                    </a:lnTo>
                    <a:lnTo>
                      <a:pt x="246" y="60"/>
                    </a:lnTo>
                    <a:lnTo>
                      <a:pt x="243" y="61"/>
                    </a:lnTo>
                    <a:lnTo>
                      <a:pt x="209" y="39"/>
                    </a:lnTo>
                    <a:lnTo>
                      <a:pt x="208" y="36"/>
                    </a:lnTo>
                    <a:lnTo>
                      <a:pt x="208" y="33"/>
                    </a:lnTo>
                    <a:lnTo>
                      <a:pt x="201" y="18"/>
                    </a:lnTo>
                    <a:lnTo>
                      <a:pt x="196" y="18"/>
                    </a:lnTo>
                    <a:lnTo>
                      <a:pt x="185" y="22"/>
                    </a:lnTo>
                    <a:lnTo>
                      <a:pt x="185" y="23"/>
                    </a:lnTo>
                    <a:lnTo>
                      <a:pt x="182" y="25"/>
                    </a:lnTo>
                    <a:lnTo>
                      <a:pt x="182" y="16"/>
                    </a:lnTo>
                    <a:lnTo>
                      <a:pt x="180" y="14"/>
                    </a:lnTo>
                    <a:lnTo>
                      <a:pt x="180" y="12"/>
                    </a:lnTo>
                    <a:lnTo>
                      <a:pt x="179" y="12"/>
                    </a:lnTo>
                    <a:lnTo>
                      <a:pt x="179" y="11"/>
                    </a:lnTo>
                    <a:lnTo>
                      <a:pt x="176" y="9"/>
                    </a:lnTo>
                    <a:lnTo>
                      <a:pt x="174" y="8"/>
                    </a:lnTo>
                    <a:lnTo>
                      <a:pt x="163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39" name="Freeform 669">
                <a:extLst>
                  <a:ext uri="{FF2B5EF4-FFF2-40B4-BE49-F238E27FC236}">
                    <a16:creationId xmlns:a16="http://schemas.microsoft.com/office/drawing/2014/main" id="{1B74B971-2E2F-16CE-2032-9CBE0C188A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4" y="1280"/>
                <a:ext cx="126" cy="154"/>
              </a:xfrm>
              <a:custGeom>
                <a:avLst/>
                <a:gdLst>
                  <a:gd name="T0" fmla="*/ 107 w 501"/>
                  <a:gd name="T1" fmla="*/ 5 h 617"/>
                  <a:gd name="T2" fmla="*/ 39 w 501"/>
                  <a:gd name="T3" fmla="*/ 38 h 617"/>
                  <a:gd name="T4" fmla="*/ 35 w 501"/>
                  <a:gd name="T5" fmla="*/ 65 h 617"/>
                  <a:gd name="T6" fmla="*/ 11 w 501"/>
                  <a:gd name="T7" fmla="*/ 128 h 617"/>
                  <a:gd name="T8" fmla="*/ 0 w 501"/>
                  <a:gd name="T9" fmla="*/ 170 h 617"/>
                  <a:gd name="T10" fmla="*/ 65 w 501"/>
                  <a:gd name="T11" fmla="*/ 174 h 617"/>
                  <a:gd name="T12" fmla="*/ 62 w 501"/>
                  <a:gd name="T13" fmla="*/ 226 h 617"/>
                  <a:gd name="T14" fmla="*/ 62 w 501"/>
                  <a:gd name="T15" fmla="*/ 278 h 617"/>
                  <a:gd name="T16" fmla="*/ 57 w 501"/>
                  <a:gd name="T17" fmla="*/ 329 h 617"/>
                  <a:gd name="T18" fmla="*/ 79 w 501"/>
                  <a:gd name="T19" fmla="*/ 381 h 617"/>
                  <a:gd name="T20" fmla="*/ 76 w 501"/>
                  <a:gd name="T21" fmla="*/ 438 h 617"/>
                  <a:gd name="T22" fmla="*/ 54 w 501"/>
                  <a:gd name="T23" fmla="*/ 459 h 617"/>
                  <a:gd name="T24" fmla="*/ 55 w 501"/>
                  <a:gd name="T25" fmla="*/ 497 h 617"/>
                  <a:gd name="T26" fmla="*/ 68 w 501"/>
                  <a:gd name="T27" fmla="*/ 526 h 617"/>
                  <a:gd name="T28" fmla="*/ 117 w 501"/>
                  <a:gd name="T29" fmla="*/ 479 h 617"/>
                  <a:gd name="T30" fmla="*/ 121 w 501"/>
                  <a:gd name="T31" fmla="*/ 498 h 617"/>
                  <a:gd name="T32" fmla="*/ 166 w 501"/>
                  <a:gd name="T33" fmla="*/ 498 h 617"/>
                  <a:gd name="T34" fmla="*/ 181 w 501"/>
                  <a:gd name="T35" fmla="*/ 491 h 617"/>
                  <a:gd name="T36" fmla="*/ 151 w 501"/>
                  <a:gd name="T37" fmla="*/ 496 h 617"/>
                  <a:gd name="T38" fmla="*/ 128 w 501"/>
                  <a:gd name="T39" fmla="*/ 501 h 617"/>
                  <a:gd name="T40" fmla="*/ 105 w 501"/>
                  <a:gd name="T41" fmla="*/ 512 h 617"/>
                  <a:gd name="T42" fmla="*/ 92 w 501"/>
                  <a:gd name="T43" fmla="*/ 518 h 617"/>
                  <a:gd name="T44" fmla="*/ 78 w 501"/>
                  <a:gd name="T45" fmla="*/ 533 h 617"/>
                  <a:gd name="T46" fmla="*/ 103 w 501"/>
                  <a:gd name="T47" fmla="*/ 557 h 617"/>
                  <a:gd name="T48" fmla="*/ 134 w 501"/>
                  <a:gd name="T49" fmla="*/ 579 h 617"/>
                  <a:gd name="T50" fmla="*/ 143 w 501"/>
                  <a:gd name="T51" fmla="*/ 572 h 617"/>
                  <a:gd name="T52" fmla="*/ 163 w 501"/>
                  <a:gd name="T53" fmla="*/ 571 h 617"/>
                  <a:gd name="T54" fmla="*/ 179 w 501"/>
                  <a:gd name="T55" fmla="*/ 553 h 617"/>
                  <a:gd name="T56" fmla="*/ 163 w 501"/>
                  <a:gd name="T57" fmla="*/ 572 h 617"/>
                  <a:gd name="T58" fmla="*/ 176 w 501"/>
                  <a:gd name="T59" fmla="*/ 587 h 617"/>
                  <a:gd name="T60" fmla="*/ 201 w 501"/>
                  <a:gd name="T61" fmla="*/ 597 h 617"/>
                  <a:gd name="T62" fmla="*/ 213 w 501"/>
                  <a:gd name="T63" fmla="*/ 590 h 617"/>
                  <a:gd name="T64" fmla="*/ 215 w 501"/>
                  <a:gd name="T65" fmla="*/ 590 h 617"/>
                  <a:gd name="T66" fmla="*/ 229 w 501"/>
                  <a:gd name="T67" fmla="*/ 603 h 617"/>
                  <a:gd name="T68" fmla="*/ 265 w 501"/>
                  <a:gd name="T69" fmla="*/ 604 h 617"/>
                  <a:gd name="T70" fmla="*/ 292 w 501"/>
                  <a:gd name="T71" fmla="*/ 616 h 617"/>
                  <a:gd name="T72" fmla="*/ 304 w 501"/>
                  <a:gd name="T73" fmla="*/ 603 h 617"/>
                  <a:gd name="T74" fmla="*/ 311 w 501"/>
                  <a:gd name="T75" fmla="*/ 561 h 617"/>
                  <a:gd name="T76" fmla="*/ 319 w 501"/>
                  <a:gd name="T77" fmla="*/ 535 h 617"/>
                  <a:gd name="T78" fmla="*/ 297 w 501"/>
                  <a:gd name="T79" fmla="*/ 511 h 617"/>
                  <a:gd name="T80" fmla="*/ 304 w 501"/>
                  <a:gd name="T81" fmla="*/ 486 h 617"/>
                  <a:gd name="T82" fmla="*/ 315 w 501"/>
                  <a:gd name="T83" fmla="*/ 458 h 617"/>
                  <a:gd name="T84" fmla="*/ 306 w 501"/>
                  <a:gd name="T85" fmla="*/ 434 h 617"/>
                  <a:gd name="T86" fmla="*/ 326 w 501"/>
                  <a:gd name="T87" fmla="*/ 463 h 617"/>
                  <a:gd name="T88" fmla="*/ 357 w 501"/>
                  <a:gd name="T89" fmla="*/ 507 h 617"/>
                  <a:gd name="T90" fmla="*/ 416 w 501"/>
                  <a:gd name="T91" fmla="*/ 469 h 617"/>
                  <a:gd name="T92" fmla="*/ 460 w 501"/>
                  <a:gd name="T93" fmla="*/ 441 h 617"/>
                  <a:gd name="T94" fmla="*/ 476 w 501"/>
                  <a:gd name="T95" fmla="*/ 450 h 617"/>
                  <a:gd name="T96" fmla="*/ 476 w 501"/>
                  <a:gd name="T97" fmla="*/ 386 h 617"/>
                  <a:gd name="T98" fmla="*/ 487 w 501"/>
                  <a:gd name="T99" fmla="*/ 353 h 617"/>
                  <a:gd name="T100" fmla="*/ 487 w 501"/>
                  <a:gd name="T101" fmla="*/ 317 h 617"/>
                  <a:gd name="T102" fmla="*/ 487 w 501"/>
                  <a:gd name="T103" fmla="*/ 266 h 617"/>
                  <a:gd name="T104" fmla="*/ 426 w 501"/>
                  <a:gd name="T105" fmla="*/ 279 h 617"/>
                  <a:gd name="T106" fmla="*/ 407 w 501"/>
                  <a:gd name="T107" fmla="*/ 297 h 617"/>
                  <a:gd name="T108" fmla="*/ 374 w 501"/>
                  <a:gd name="T109" fmla="*/ 239 h 617"/>
                  <a:gd name="T110" fmla="*/ 321 w 501"/>
                  <a:gd name="T111" fmla="*/ 216 h 617"/>
                  <a:gd name="T112" fmla="*/ 266 w 501"/>
                  <a:gd name="T113" fmla="*/ 208 h 617"/>
                  <a:gd name="T114" fmla="*/ 205 w 501"/>
                  <a:gd name="T115" fmla="*/ 209 h 617"/>
                  <a:gd name="T116" fmla="*/ 199 w 501"/>
                  <a:gd name="T117" fmla="*/ 170 h 617"/>
                  <a:gd name="T118" fmla="*/ 187 w 501"/>
                  <a:gd name="T119" fmla="*/ 153 h 617"/>
                  <a:gd name="T120" fmla="*/ 174 w 501"/>
                  <a:gd name="T121" fmla="*/ 100 h 617"/>
                  <a:gd name="T122" fmla="*/ 138 w 501"/>
                  <a:gd name="T123" fmla="*/ 58 h 617"/>
                  <a:gd name="T124" fmla="*/ 156 w 501"/>
                  <a:gd name="T125" fmla="*/ 11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01" h="617">
                    <a:moveTo>
                      <a:pt x="149" y="2"/>
                    </a:moveTo>
                    <a:lnTo>
                      <a:pt x="148" y="2"/>
                    </a:lnTo>
                    <a:lnTo>
                      <a:pt x="135" y="0"/>
                    </a:lnTo>
                    <a:lnTo>
                      <a:pt x="134" y="0"/>
                    </a:lnTo>
                    <a:lnTo>
                      <a:pt x="114" y="2"/>
                    </a:lnTo>
                    <a:lnTo>
                      <a:pt x="110" y="1"/>
                    </a:lnTo>
                    <a:lnTo>
                      <a:pt x="110" y="4"/>
                    </a:lnTo>
                    <a:lnTo>
                      <a:pt x="107" y="5"/>
                    </a:lnTo>
                    <a:lnTo>
                      <a:pt x="102" y="11"/>
                    </a:lnTo>
                    <a:lnTo>
                      <a:pt x="90" y="14"/>
                    </a:lnTo>
                    <a:lnTo>
                      <a:pt x="78" y="14"/>
                    </a:lnTo>
                    <a:lnTo>
                      <a:pt x="69" y="15"/>
                    </a:lnTo>
                    <a:lnTo>
                      <a:pt x="65" y="18"/>
                    </a:lnTo>
                    <a:lnTo>
                      <a:pt x="54" y="29"/>
                    </a:lnTo>
                    <a:lnTo>
                      <a:pt x="43" y="33"/>
                    </a:lnTo>
                    <a:lnTo>
                      <a:pt x="39" y="38"/>
                    </a:lnTo>
                    <a:lnTo>
                      <a:pt x="33" y="45"/>
                    </a:lnTo>
                    <a:lnTo>
                      <a:pt x="36" y="50"/>
                    </a:lnTo>
                    <a:lnTo>
                      <a:pt x="36" y="53"/>
                    </a:lnTo>
                    <a:lnTo>
                      <a:pt x="38" y="53"/>
                    </a:lnTo>
                    <a:lnTo>
                      <a:pt x="38" y="57"/>
                    </a:lnTo>
                    <a:lnTo>
                      <a:pt x="36" y="60"/>
                    </a:lnTo>
                    <a:lnTo>
                      <a:pt x="36" y="65"/>
                    </a:lnTo>
                    <a:lnTo>
                      <a:pt x="35" y="65"/>
                    </a:lnTo>
                    <a:lnTo>
                      <a:pt x="33" y="64"/>
                    </a:lnTo>
                    <a:lnTo>
                      <a:pt x="30" y="64"/>
                    </a:lnTo>
                    <a:lnTo>
                      <a:pt x="29" y="62"/>
                    </a:lnTo>
                    <a:lnTo>
                      <a:pt x="29" y="64"/>
                    </a:lnTo>
                    <a:lnTo>
                      <a:pt x="15" y="102"/>
                    </a:lnTo>
                    <a:lnTo>
                      <a:pt x="15" y="109"/>
                    </a:lnTo>
                    <a:lnTo>
                      <a:pt x="14" y="122"/>
                    </a:lnTo>
                    <a:lnTo>
                      <a:pt x="11" y="128"/>
                    </a:lnTo>
                    <a:lnTo>
                      <a:pt x="11" y="130"/>
                    </a:lnTo>
                    <a:lnTo>
                      <a:pt x="9" y="130"/>
                    </a:lnTo>
                    <a:lnTo>
                      <a:pt x="7" y="132"/>
                    </a:lnTo>
                    <a:lnTo>
                      <a:pt x="5" y="135"/>
                    </a:lnTo>
                    <a:lnTo>
                      <a:pt x="5" y="141"/>
                    </a:lnTo>
                    <a:lnTo>
                      <a:pt x="2" y="166"/>
                    </a:lnTo>
                    <a:lnTo>
                      <a:pt x="1" y="167"/>
                    </a:lnTo>
                    <a:lnTo>
                      <a:pt x="0" y="170"/>
                    </a:lnTo>
                    <a:lnTo>
                      <a:pt x="0" y="172"/>
                    </a:lnTo>
                    <a:lnTo>
                      <a:pt x="9" y="172"/>
                    </a:lnTo>
                    <a:lnTo>
                      <a:pt x="21" y="166"/>
                    </a:lnTo>
                    <a:lnTo>
                      <a:pt x="23" y="167"/>
                    </a:lnTo>
                    <a:lnTo>
                      <a:pt x="29" y="173"/>
                    </a:lnTo>
                    <a:lnTo>
                      <a:pt x="53" y="177"/>
                    </a:lnTo>
                    <a:lnTo>
                      <a:pt x="58" y="177"/>
                    </a:lnTo>
                    <a:lnTo>
                      <a:pt x="65" y="174"/>
                    </a:lnTo>
                    <a:lnTo>
                      <a:pt x="67" y="177"/>
                    </a:lnTo>
                    <a:lnTo>
                      <a:pt x="67" y="180"/>
                    </a:lnTo>
                    <a:lnTo>
                      <a:pt x="68" y="184"/>
                    </a:lnTo>
                    <a:lnTo>
                      <a:pt x="72" y="199"/>
                    </a:lnTo>
                    <a:lnTo>
                      <a:pt x="71" y="211"/>
                    </a:lnTo>
                    <a:lnTo>
                      <a:pt x="71" y="223"/>
                    </a:lnTo>
                    <a:lnTo>
                      <a:pt x="65" y="227"/>
                    </a:lnTo>
                    <a:lnTo>
                      <a:pt x="62" y="226"/>
                    </a:lnTo>
                    <a:lnTo>
                      <a:pt x="61" y="227"/>
                    </a:lnTo>
                    <a:lnTo>
                      <a:pt x="60" y="227"/>
                    </a:lnTo>
                    <a:lnTo>
                      <a:pt x="54" y="233"/>
                    </a:lnTo>
                    <a:lnTo>
                      <a:pt x="54" y="234"/>
                    </a:lnTo>
                    <a:lnTo>
                      <a:pt x="55" y="244"/>
                    </a:lnTo>
                    <a:lnTo>
                      <a:pt x="58" y="255"/>
                    </a:lnTo>
                    <a:lnTo>
                      <a:pt x="60" y="268"/>
                    </a:lnTo>
                    <a:lnTo>
                      <a:pt x="62" y="278"/>
                    </a:lnTo>
                    <a:lnTo>
                      <a:pt x="62" y="289"/>
                    </a:lnTo>
                    <a:lnTo>
                      <a:pt x="61" y="289"/>
                    </a:lnTo>
                    <a:lnTo>
                      <a:pt x="57" y="292"/>
                    </a:lnTo>
                    <a:lnTo>
                      <a:pt x="50" y="299"/>
                    </a:lnTo>
                    <a:lnTo>
                      <a:pt x="48" y="313"/>
                    </a:lnTo>
                    <a:lnTo>
                      <a:pt x="54" y="325"/>
                    </a:lnTo>
                    <a:lnTo>
                      <a:pt x="57" y="328"/>
                    </a:lnTo>
                    <a:lnTo>
                      <a:pt x="57" y="329"/>
                    </a:lnTo>
                    <a:lnTo>
                      <a:pt x="60" y="335"/>
                    </a:lnTo>
                    <a:lnTo>
                      <a:pt x="58" y="342"/>
                    </a:lnTo>
                    <a:lnTo>
                      <a:pt x="57" y="346"/>
                    </a:lnTo>
                    <a:lnTo>
                      <a:pt x="55" y="346"/>
                    </a:lnTo>
                    <a:lnTo>
                      <a:pt x="54" y="347"/>
                    </a:lnTo>
                    <a:lnTo>
                      <a:pt x="54" y="349"/>
                    </a:lnTo>
                    <a:lnTo>
                      <a:pt x="55" y="350"/>
                    </a:lnTo>
                    <a:lnTo>
                      <a:pt x="79" y="381"/>
                    </a:lnTo>
                    <a:lnTo>
                      <a:pt x="85" y="398"/>
                    </a:lnTo>
                    <a:lnTo>
                      <a:pt x="85" y="406"/>
                    </a:lnTo>
                    <a:lnTo>
                      <a:pt x="83" y="412"/>
                    </a:lnTo>
                    <a:lnTo>
                      <a:pt x="79" y="417"/>
                    </a:lnTo>
                    <a:lnTo>
                      <a:pt x="76" y="423"/>
                    </a:lnTo>
                    <a:lnTo>
                      <a:pt x="76" y="431"/>
                    </a:lnTo>
                    <a:lnTo>
                      <a:pt x="78" y="436"/>
                    </a:lnTo>
                    <a:lnTo>
                      <a:pt x="76" y="438"/>
                    </a:lnTo>
                    <a:lnTo>
                      <a:pt x="68" y="443"/>
                    </a:lnTo>
                    <a:lnTo>
                      <a:pt x="57" y="443"/>
                    </a:lnTo>
                    <a:lnTo>
                      <a:pt x="55" y="443"/>
                    </a:lnTo>
                    <a:lnTo>
                      <a:pt x="55" y="444"/>
                    </a:lnTo>
                    <a:lnTo>
                      <a:pt x="54" y="450"/>
                    </a:lnTo>
                    <a:lnTo>
                      <a:pt x="57" y="453"/>
                    </a:lnTo>
                    <a:lnTo>
                      <a:pt x="57" y="456"/>
                    </a:lnTo>
                    <a:lnTo>
                      <a:pt x="54" y="459"/>
                    </a:lnTo>
                    <a:lnTo>
                      <a:pt x="51" y="466"/>
                    </a:lnTo>
                    <a:lnTo>
                      <a:pt x="54" y="473"/>
                    </a:lnTo>
                    <a:lnTo>
                      <a:pt x="57" y="477"/>
                    </a:lnTo>
                    <a:lnTo>
                      <a:pt x="58" y="479"/>
                    </a:lnTo>
                    <a:lnTo>
                      <a:pt x="58" y="484"/>
                    </a:lnTo>
                    <a:lnTo>
                      <a:pt x="57" y="491"/>
                    </a:lnTo>
                    <a:lnTo>
                      <a:pt x="57" y="494"/>
                    </a:lnTo>
                    <a:lnTo>
                      <a:pt x="55" y="497"/>
                    </a:lnTo>
                    <a:lnTo>
                      <a:pt x="55" y="498"/>
                    </a:lnTo>
                    <a:lnTo>
                      <a:pt x="57" y="501"/>
                    </a:lnTo>
                    <a:lnTo>
                      <a:pt x="58" y="507"/>
                    </a:lnTo>
                    <a:lnTo>
                      <a:pt x="60" y="510"/>
                    </a:lnTo>
                    <a:lnTo>
                      <a:pt x="62" y="518"/>
                    </a:lnTo>
                    <a:lnTo>
                      <a:pt x="65" y="523"/>
                    </a:lnTo>
                    <a:lnTo>
                      <a:pt x="67" y="526"/>
                    </a:lnTo>
                    <a:lnTo>
                      <a:pt x="68" y="526"/>
                    </a:lnTo>
                    <a:lnTo>
                      <a:pt x="69" y="525"/>
                    </a:lnTo>
                    <a:lnTo>
                      <a:pt x="74" y="523"/>
                    </a:lnTo>
                    <a:lnTo>
                      <a:pt x="107" y="500"/>
                    </a:lnTo>
                    <a:lnTo>
                      <a:pt x="114" y="487"/>
                    </a:lnTo>
                    <a:lnTo>
                      <a:pt x="115" y="486"/>
                    </a:lnTo>
                    <a:lnTo>
                      <a:pt x="115" y="482"/>
                    </a:lnTo>
                    <a:lnTo>
                      <a:pt x="114" y="479"/>
                    </a:lnTo>
                    <a:lnTo>
                      <a:pt x="117" y="479"/>
                    </a:lnTo>
                    <a:lnTo>
                      <a:pt x="118" y="482"/>
                    </a:lnTo>
                    <a:lnTo>
                      <a:pt x="118" y="486"/>
                    </a:lnTo>
                    <a:lnTo>
                      <a:pt x="117" y="489"/>
                    </a:lnTo>
                    <a:lnTo>
                      <a:pt x="114" y="491"/>
                    </a:lnTo>
                    <a:lnTo>
                      <a:pt x="114" y="496"/>
                    </a:lnTo>
                    <a:lnTo>
                      <a:pt x="117" y="497"/>
                    </a:lnTo>
                    <a:lnTo>
                      <a:pt x="118" y="498"/>
                    </a:lnTo>
                    <a:lnTo>
                      <a:pt x="121" y="498"/>
                    </a:lnTo>
                    <a:lnTo>
                      <a:pt x="127" y="497"/>
                    </a:lnTo>
                    <a:lnTo>
                      <a:pt x="142" y="491"/>
                    </a:lnTo>
                    <a:lnTo>
                      <a:pt x="149" y="493"/>
                    </a:lnTo>
                    <a:lnTo>
                      <a:pt x="152" y="493"/>
                    </a:lnTo>
                    <a:lnTo>
                      <a:pt x="159" y="494"/>
                    </a:lnTo>
                    <a:lnTo>
                      <a:pt x="160" y="494"/>
                    </a:lnTo>
                    <a:lnTo>
                      <a:pt x="163" y="496"/>
                    </a:lnTo>
                    <a:lnTo>
                      <a:pt x="166" y="498"/>
                    </a:lnTo>
                    <a:lnTo>
                      <a:pt x="169" y="498"/>
                    </a:lnTo>
                    <a:lnTo>
                      <a:pt x="174" y="496"/>
                    </a:lnTo>
                    <a:lnTo>
                      <a:pt x="176" y="493"/>
                    </a:lnTo>
                    <a:lnTo>
                      <a:pt x="179" y="491"/>
                    </a:lnTo>
                    <a:lnTo>
                      <a:pt x="182" y="489"/>
                    </a:lnTo>
                    <a:lnTo>
                      <a:pt x="184" y="489"/>
                    </a:lnTo>
                    <a:lnTo>
                      <a:pt x="184" y="490"/>
                    </a:lnTo>
                    <a:lnTo>
                      <a:pt x="181" y="491"/>
                    </a:lnTo>
                    <a:lnTo>
                      <a:pt x="169" y="503"/>
                    </a:lnTo>
                    <a:lnTo>
                      <a:pt x="167" y="503"/>
                    </a:lnTo>
                    <a:lnTo>
                      <a:pt x="163" y="500"/>
                    </a:lnTo>
                    <a:lnTo>
                      <a:pt x="162" y="500"/>
                    </a:lnTo>
                    <a:lnTo>
                      <a:pt x="158" y="498"/>
                    </a:lnTo>
                    <a:lnTo>
                      <a:pt x="155" y="498"/>
                    </a:lnTo>
                    <a:lnTo>
                      <a:pt x="153" y="496"/>
                    </a:lnTo>
                    <a:lnTo>
                      <a:pt x="151" y="496"/>
                    </a:lnTo>
                    <a:lnTo>
                      <a:pt x="146" y="494"/>
                    </a:lnTo>
                    <a:lnTo>
                      <a:pt x="142" y="494"/>
                    </a:lnTo>
                    <a:lnTo>
                      <a:pt x="136" y="496"/>
                    </a:lnTo>
                    <a:lnTo>
                      <a:pt x="134" y="496"/>
                    </a:lnTo>
                    <a:lnTo>
                      <a:pt x="131" y="497"/>
                    </a:lnTo>
                    <a:lnTo>
                      <a:pt x="129" y="498"/>
                    </a:lnTo>
                    <a:lnTo>
                      <a:pt x="129" y="500"/>
                    </a:lnTo>
                    <a:lnTo>
                      <a:pt x="128" y="501"/>
                    </a:lnTo>
                    <a:lnTo>
                      <a:pt x="110" y="501"/>
                    </a:lnTo>
                    <a:lnTo>
                      <a:pt x="105" y="508"/>
                    </a:lnTo>
                    <a:lnTo>
                      <a:pt x="105" y="510"/>
                    </a:lnTo>
                    <a:lnTo>
                      <a:pt x="107" y="512"/>
                    </a:lnTo>
                    <a:lnTo>
                      <a:pt x="107" y="518"/>
                    </a:lnTo>
                    <a:lnTo>
                      <a:pt x="106" y="520"/>
                    </a:lnTo>
                    <a:lnTo>
                      <a:pt x="106" y="517"/>
                    </a:lnTo>
                    <a:lnTo>
                      <a:pt x="105" y="512"/>
                    </a:lnTo>
                    <a:lnTo>
                      <a:pt x="105" y="511"/>
                    </a:lnTo>
                    <a:lnTo>
                      <a:pt x="103" y="511"/>
                    </a:lnTo>
                    <a:lnTo>
                      <a:pt x="99" y="510"/>
                    </a:lnTo>
                    <a:lnTo>
                      <a:pt x="98" y="511"/>
                    </a:lnTo>
                    <a:lnTo>
                      <a:pt x="95" y="512"/>
                    </a:lnTo>
                    <a:lnTo>
                      <a:pt x="93" y="512"/>
                    </a:lnTo>
                    <a:lnTo>
                      <a:pt x="93" y="514"/>
                    </a:lnTo>
                    <a:lnTo>
                      <a:pt x="92" y="518"/>
                    </a:lnTo>
                    <a:lnTo>
                      <a:pt x="92" y="520"/>
                    </a:lnTo>
                    <a:lnTo>
                      <a:pt x="90" y="520"/>
                    </a:lnTo>
                    <a:lnTo>
                      <a:pt x="89" y="522"/>
                    </a:lnTo>
                    <a:lnTo>
                      <a:pt x="83" y="522"/>
                    </a:lnTo>
                    <a:lnTo>
                      <a:pt x="81" y="526"/>
                    </a:lnTo>
                    <a:lnTo>
                      <a:pt x="79" y="527"/>
                    </a:lnTo>
                    <a:lnTo>
                      <a:pt x="79" y="533"/>
                    </a:lnTo>
                    <a:lnTo>
                      <a:pt x="78" y="533"/>
                    </a:lnTo>
                    <a:lnTo>
                      <a:pt x="78" y="535"/>
                    </a:lnTo>
                    <a:lnTo>
                      <a:pt x="88" y="542"/>
                    </a:lnTo>
                    <a:lnTo>
                      <a:pt x="89" y="544"/>
                    </a:lnTo>
                    <a:lnTo>
                      <a:pt x="89" y="546"/>
                    </a:lnTo>
                    <a:lnTo>
                      <a:pt x="98" y="551"/>
                    </a:lnTo>
                    <a:lnTo>
                      <a:pt x="99" y="554"/>
                    </a:lnTo>
                    <a:lnTo>
                      <a:pt x="102" y="557"/>
                    </a:lnTo>
                    <a:lnTo>
                      <a:pt x="103" y="557"/>
                    </a:lnTo>
                    <a:lnTo>
                      <a:pt x="103" y="558"/>
                    </a:lnTo>
                    <a:lnTo>
                      <a:pt x="106" y="558"/>
                    </a:lnTo>
                    <a:lnTo>
                      <a:pt x="109" y="561"/>
                    </a:lnTo>
                    <a:lnTo>
                      <a:pt x="110" y="564"/>
                    </a:lnTo>
                    <a:lnTo>
                      <a:pt x="120" y="572"/>
                    </a:lnTo>
                    <a:lnTo>
                      <a:pt x="124" y="575"/>
                    </a:lnTo>
                    <a:lnTo>
                      <a:pt x="125" y="577"/>
                    </a:lnTo>
                    <a:lnTo>
                      <a:pt x="134" y="579"/>
                    </a:lnTo>
                    <a:lnTo>
                      <a:pt x="134" y="578"/>
                    </a:lnTo>
                    <a:lnTo>
                      <a:pt x="135" y="578"/>
                    </a:lnTo>
                    <a:lnTo>
                      <a:pt x="135" y="577"/>
                    </a:lnTo>
                    <a:lnTo>
                      <a:pt x="139" y="570"/>
                    </a:lnTo>
                    <a:lnTo>
                      <a:pt x="139" y="567"/>
                    </a:lnTo>
                    <a:lnTo>
                      <a:pt x="141" y="571"/>
                    </a:lnTo>
                    <a:lnTo>
                      <a:pt x="142" y="572"/>
                    </a:lnTo>
                    <a:lnTo>
                      <a:pt x="143" y="572"/>
                    </a:lnTo>
                    <a:lnTo>
                      <a:pt x="145" y="571"/>
                    </a:lnTo>
                    <a:lnTo>
                      <a:pt x="148" y="571"/>
                    </a:lnTo>
                    <a:lnTo>
                      <a:pt x="149" y="574"/>
                    </a:lnTo>
                    <a:lnTo>
                      <a:pt x="151" y="574"/>
                    </a:lnTo>
                    <a:lnTo>
                      <a:pt x="152" y="575"/>
                    </a:lnTo>
                    <a:lnTo>
                      <a:pt x="162" y="575"/>
                    </a:lnTo>
                    <a:lnTo>
                      <a:pt x="162" y="574"/>
                    </a:lnTo>
                    <a:lnTo>
                      <a:pt x="163" y="571"/>
                    </a:lnTo>
                    <a:lnTo>
                      <a:pt x="165" y="570"/>
                    </a:lnTo>
                    <a:lnTo>
                      <a:pt x="166" y="570"/>
                    </a:lnTo>
                    <a:lnTo>
                      <a:pt x="169" y="567"/>
                    </a:lnTo>
                    <a:lnTo>
                      <a:pt x="169" y="565"/>
                    </a:lnTo>
                    <a:lnTo>
                      <a:pt x="172" y="560"/>
                    </a:lnTo>
                    <a:lnTo>
                      <a:pt x="174" y="557"/>
                    </a:lnTo>
                    <a:lnTo>
                      <a:pt x="174" y="556"/>
                    </a:lnTo>
                    <a:lnTo>
                      <a:pt x="179" y="553"/>
                    </a:lnTo>
                    <a:lnTo>
                      <a:pt x="179" y="554"/>
                    </a:lnTo>
                    <a:lnTo>
                      <a:pt x="177" y="557"/>
                    </a:lnTo>
                    <a:lnTo>
                      <a:pt x="172" y="563"/>
                    </a:lnTo>
                    <a:lnTo>
                      <a:pt x="172" y="564"/>
                    </a:lnTo>
                    <a:lnTo>
                      <a:pt x="169" y="570"/>
                    </a:lnTo>
                    <a:lnTo>
                      <a:pt x="166" y="571"/>
                    </a:lnTo>
                    <a:lnTo>
                      <a:pt x="165" y="572"/>
                    </a:lnTo>
                    <a:lnTo>
                      <a:pt x="163" y="572"/>
                    </a:lnTo>
                    <a:lnTo>
                      <a:pt x="163" y="575"/>
                    </a:lnTo>
                    <a:lnTo>
                      <a:pt x="165" y="577"/>
                    </a:lnTo>
                    <a:lnTo>
                      <a:pt x="166" y="577"/>
                    </a:lnTo>
                    <a:lnTo>
                      <a:pt x="167" y="579"/>
                    </a:lnTo>
                    <a:lnTo>
                      <a:pt x="167" y="582"/>
                    </a:lnTo>
                    <a:lnTo>
                      <a:pt x="170" y="586"/>
                    </a:lnTo>
                    <a:lnTo>
                      <a:pt x="173" y="586"/>
                    </a:lnTo>
                    <a:lnTo>
                      <a:pt x="176" y="587"/>
                    </a:lnTo>
                    <a:lnTo>
                      <a:pt x="177" y="587"/>
                    </a:lnTo>
                    <a:lnTo>
                      <a:pt x="179" y="589"/>
                    </a:lnTo>
                    <a:lnTo>
                      <a:pt x="181" y="589"/>
                    </a:lnTo>
                    <a:lnTo>
                      <a:pt x="185" y="590"/>
                    </a:lnTo>
                    <a:lnTo>
                      <a:pt x="188" y="593"/>
                    </a:lnTo>
                    <a:lnTo>
                      <a:pt x="191" y="595"/>
                    </a:lnTo>
                    <a:lnTo>
                      <a:pt x="198" y="595"/>
                    </a:lnTo>
                    <a:lnTo>
                      <a:pt x="201" y="597"/>
                    </a:lnTo>
                    <a:lnTo>
                      <a:pt x="202" y="597"/>
                    </a:lnTo>
                    <a:lnTo>
                      <a:pt x="202" y="596"/>
                    </a:lnTo>
                    <a:lnTo>
                      <a:pt x="203" y="597"/>
                    </a:lnTo>
                    <a:lnTo>
                      <a:pt x="208" y="597"/>
                    </a:lnTo>
                    <a:lnTo>
                      <a:pt x="211" y="595"/>
                    </a:lnTo>
                    <a:lnTo>
                      <a:pt x="212" y="592"/>
                    </a:lnTo>
                    <a:lnTo>
                      <a:pt x="213" y="592"/>
                    </a:lnTo>
                    <a:lnTo>
                      <a:pt x="213" y="590"/>
                    </a:lnTo>
                    <a:lnTo>
                      <a:pt x="216" y="586"/>
                    </a:lnTo>
                    <a:lnTo>
                      <a:pt x="218" y="582"/>
                    </a:lnTo>
                    <a:lnTo>
                      <a:pt x="219" y="582"/>
                    </a:lnTo>
                    <a:lnTo>
                      <a:pt x="218" y="586"/>
                    </a:lnTo>
                    <a:lnTo>
                      <a:pt x="218" y="587"/>
                    </a:lnTo>
                    <a:lnTo>
                      <a:pt x="216" y="589"/>
                    </a:lnTo>
                    <a:lnTo>
                      <a:pt x="216" y="590"/>
                    </a:lnTo>
                    <a:lnTo>
                      <a:pt x="215" y="590"/>
                    </a:lnTo>
                    <a:lnTo>
                      <a:pt x="213" y="592"/>
                    </a:lnTo>
                    <a:lnTo>
                      <a:pt x="212" y="592"/>
                    </a:lnTo>
                    <a:lnTo>
                      <a:pt x="212" y="596"/>
                    </a:lnTo>
                    <a:lnTo>
                      <a:pt x="215" y="597"/>
                    </a:lnTo>
                    <a:lnTo>
                      <a:pt x="219" y="600"/>
                    </a:lnTo>
                    <a:lnTo>
                      <a:pt x="227" y="600"/>
                    </a:lnTo>
                    <a:lnTo>
                      <a:pt x="227" y="602"/>
                    </a:lnTo>
                    <a:lnTo>
                      <a:pt x="229" y="603"/>
                    </a:lnTo>
                    <a:lnTo>
                      <a:pt x="240" y="603"/>
                    </a:lnTo>
                    <a:lnTo>
                      <a:pt x="243" y="604"/>
                    </a:lnTo>
                    <a:lnTo>
                      <a:pt x="247" y="604"/>
                    </a:lnTo>
                    <a:lnTo>
                      <a:pt x="252" y="602"/>
                    </a:lnTo>
                    <a:lnTo>
                      <a:pt x="254" y="602"/>
                    </a:lnTo>
                    <a:lnTo>
                      <a:pt x="262" y="603"/>
                    </a:lnTo>
                    <a:lnTo>
                      <a:pt x="263" y="604"/>
                    </a:lnTo>
                    <a:lnTo>
                      <a:pt x="265" y="604"/>
                    </a:lnTo>
                    <a:lnTo>
                      <a:pt x="266" y="606"/>
                    </a:lnTo>
                    <a:lnTo>
                      <a:pt x="268" y="606"/>
                    </a:lnTo>
                    <a:lnTo>
                      <a:pt x="273" y="609"/>
                    </a:lnTo>
                    <a:lnTo>
                      <a:pt x="276" y="611"/>
                    </a:lnTo>
                    <a:lnTo>
                      <a:pt x="280" y="613"/>
                    </a:lnTo>
                    <a:lnTo>
                      <a:pt x="287" y="613"/>
                    </a:lnTo>
                    <a:lnTo>
                      <a:pt x="290" y="616"/>
                    </a:lnTo>
                    <a:lnTo>
                      <a:pt x="292" y="616"/>
                    </a:lnTo>
                    <a:lnTo>
                      <a:pt x="293" y="617"/>
                    </a:lnTo>
                    <a:lnTo>
                      <a:pt x="296" y="617"/>
                    </a:lnTo>
                    <a:lnTo>
                      <a:pt x="296" y="616"/>
                    </a:lnTo>
                    <a:lnTo>
                      <a:pt x="297" y="613"/>
                    </a:lnTo>
                    <a:lnTo>
                      <a:pt x="300" y="610"/>
                    </a:lnTo>
                    <a:lnTo>
                      <a:pt x="303" y="609"/>
                    </a:lnTo>
                    <a:lnTo>
                      <a:pt x="303" y="606"/>
                    </a:lnTo>
                    <a:lnTo>
                      <a:pt x="304" y="603"/>
                    </a:lnTo>
                    <a:lnTo>
                      <a:pt x="303" y="595"/>
                    </a:lnTo>
                    <a:lnTo>
                      <a:pt x="304" y="586"/>
                    </a:lnTo>
                    <a:lnTo>
                      <a:pt x="306" y="581"/>
                    </a:lnTo>
                    <a:lnTo>
                      <a:pt x="306" y="579"/>
                    </a:lnTo>
                    <a:lnTo>
                      <a:pt x="307" y="578"/>
                    </a:lnTo>
                    <a:lnTo>
                      <a:pt x="310" y="572"/>
                    </a:lnTo>
                    <a:lnTo>
                      <a:pt x="308" y="567"/>
                    </a:lnTo>
                    <a:lnTo>
                      <a:pt x="311" y="561"/>
                    </a:lnTo>
                    <a:lnTo>
                      <a:pt x="316" y="557"/>
                    </a:lnTo>
                    <a:lnTo>
                      <a:pt x="319" y="556"/>
                    </a:lnTo>
                    <a:lnTo>
                      <a:pt x="321" y="556"/>
                    </a:lnTo>
                    <a:lnTo>
                      <a:pt x="321" y="553"/>
                    </a:lnTo>
                    <a:lnTo>
                      <a:pt x="318" y="546"/>
                    </a:lnTo>
                    <a:lnTo>
                      <a:pt x="314" y="543"/>
                    </a:lnTo>
                    <a:lnTo>
                      <a:pt x="319" y="537"/>
                    </a:lnTo>
                    <a:lnTo>
                      <a:pt x="319" y="535"/>
                    </a:lnTo>
                    <a:lnTo>
                      <a:pt x="311" y="532"/>
                    </a:lnTo>
                    <a:lnTo>
                      <a:pt x="307" y="529"/>
                    </a:lnTo>
                    <a:lnTo>
                      <a:pt x="304" y="523"/>
                    </a:lnTo>
                    <a:lnTo>
                      <a:pt x="304" y="520"/>
                    </a:lnTo>
                    <a:lnTo>
                      <a:pt x="307" y="517"/>
                    </a:lnTo>
                    <a:lnTo>
                      <a:pt x="307" y="514"/>
                    </a:lnTo>
                    <a:lnTo>
                      <a:pt x="303" y="511"/>
                    </a:lnTo>
                    <a:lnTo>
                      <a:pt x="297" y="511"/>
                    </a:lnTo>
                    <a:lnTo>
                      <a:pt x="297" y="510"/>
                    </a:lnTo>
                    <a:lnTo>
                      <a:pt x="300" y="510"/>
                    </a:lnTo>
                    <a:lnTo>
                      <a:pt x="300" y="505"/>
                    </a:lnTo>
                    <a:lnTo>
                      <a:pt x="301" y="501"/>
                    </a:lnTo>
                    <a:lnTo>
                      <a:pt x="301" y="493"/>
                    </a:lnTo>
                    <a:lnTo>
                      <a:pt x="303" y="490"/>
                    </a:lnTo>
                    <a:lnTo>
                      <a:pt x="303" y="487"/>
                    </a:lnTo>
                    <a:lnTo>
                      <a:pt x="304" y="486"/>
                    </a:lnTo>
                    <a:lnTo>
                      <a:pt x="304" y="484"/>
                    </a:lnTo>
                    <a:lnTo>
                      <a:pt x="310" y="479"/>
                    </a:lnTo>
                    <a:lnTo>
                      <a:pt x="321" y="473"/>
                    </a:lnTo>
                    <a:lnTo>
                      <a:pt x="319" y="470"/>
                    </a:lnTo>
                    <a:lnTo>
                      <a:pt x="319" y="467"/>
                    </a:lnTo>
                    <a:lnTo>
                      <a:pt x="316" y="459"/>
                    </a:lnTo>
                    <a:lnTo>
                      <a:pt x="316" y="458"/>
                    </a:lnTo>
                    <a:lnTo>
                      <a:pt x="315" y="458"/>
                    </a:lnTo>
                    <a:lnTo>
                      <a:pt x="311" y="453"/>
                    </a:lnTo>
                    <a:lnTo>
                      <a:pt x="306" y="450"/>
                    </a:lnTo>
                    <a:lnTo>
                      <a:pt x="303" y="450"/>
                    </a:lnTo>
                    <a:lnTo>
                      <a:pt x="303" y="448"/>
                    </a:lnTo>
                    <a:lnTo>
                      <a:pt x="301" y="445"/>
                    </a:lnTo>
                    <a:lnTo>
                      <a:pt x="303" y="443"/>
                    </a:lnTo>
                    <a:lnTo>
                      <a:pt x="303" y="441"/>
                    </a:lnTo>
                    <a:lnTo>
                      <a:pt x="306" y="434"/>
                    </a:lnTo>
                    <a:lnTo>
                      <a:pt x="306" y="443"/>
                    </a:lnTo>
                    <a:lnTo>
                      <a:pt x="308" y="450"/>
                    </a:lnTo>
                    <a:lnTo>
                      <a:pt x="315" y="450"/>
                    </a:lnTo>
                    <a:lnTo>
                      <a:pt x="319" y="451"/>
                    </a:lnTo>
                    <a:lnTo>
                      <a:pt x="322" y="455"/>
                    </a:lnTo>
                    <a:lnTo>
                      <a:pt x="324" y="458"/>
                    </a:lnTo>
                    <a:lnTo>
                      <a:pt x="325" y="459"/>
                    </a:lnTo>
                    <a:lnTo>
                      <a:pt x="326" y="463"/>
                    </a:lnTo>
                    <a:lnTo>
                      <a:pt x="326" y="465"/>
                    </a:lnTo>
                    <a:lnTo>
                      <a:pt x="331" y="465"/>
                    </a:lnTo>
                    <a:lnTo>
                      <a:pt x="331" y="466"/>
                    </a:lnTo>
                    <a:lnTo>
                      <a:pt x="328" y="475"/>
                    </a:lnTo>
                    <a:lnTo>
                      <a:pt x="329" y="482"/>
                    </a:lnTo>
                    <a:lnTo>
                      <a:pt x="336" y="491"/>
                    </a:lnTo>
                    <a:lnTo>
                      <a:pt x="349" y="503"/>
                    </a:lnTo>
                    <a:lnTo>
                      <a:pt x="357" y="507"/>
                    </a:lnTo>
                    <a:lnTo>
                      <a:pt x="361" y="511"/>
                    </a:lnTo>
                    <a:lnTo>
                      <a:pt x="364" y="512"/>
                    </a:lnTo>
                    <a:lnTo>
                      <a:pt x="368" y="512"/>
                    </a:lnTo>
                    <a:lnTo>
                      <a:pt x="373" y="503"/>
                    </a:lnTo>
                    <a:lnTo>
                      <a:pt x="381" y="496"/>
                    </a:lnTo>
                    <a:lnTo>
                      <a:pt x="389" y="493"/>
                    </a:lnTo>
                    <a:lnTo>
                      <a:pt x="403" y="493"/>
                    </a:lnTo>
                    <a:lnTo>
                      <a:pt x="416" y="469"/>
                    </a:lnTo>
                    <a:lnTo>
                      <a:pt x="416" y="450"/>
                    </a:lnTo>
                    <a:lnTo>
                      <a:pt x="417" y="448"/>
                    </a:lnTo>
                    <a:lnTo>
                      <a:pt x="434" y="441"/>
                    </a:lnTo>
                    <a:lnTo>
                      <a:pt x="437" y="441"/>
                    </a:lnTo>
                    <a:lnTo>
                      <a:pt x="441" y="440"/>
                    </a:lnTo>
                    <a:lnTo>
                      <a:pt x="449" y="438"/>
                    </a:lnTo>
                    <a:lnTo>
                      <a:pt x="453" y="438"/>
                    </a:lnTo>
                    <a:lnTo>
                      <a:pt x="460" y="441"/>
                    </a:lnTo>
                    <a:lnTo>
                      <a:pt x="463" y="445"/>
                    </a:lnTo>
                    <a:lnTo>
                      <a:pt x="463" y="447"/>
                    </a:lnTo>
                    <a:lnTo>
                      <a:pt x="462" y="447"/>
                    </a:lnTo>
                    <a:lnTo>
                      <a:pt x="463" y="450"/>
                    </a:lnTo>
                    <a:lnTo>
                      <a:pt x="466" y="451"/>
                    </a:lnTo>
                    <a:lnTo>
                      <a:pt x="477" y="451"/>
                    </a:lnTo>
                    <a:lnTo>
                      <a:pt x="477" y="450"/>
                    </a:lnTo>
                    <a:lnTo>
                      <a:pt x="476" y="450"/>
                    </a:lnTo>
                    <a:lnTo>
                      <a:pt x="473" y="438"/>
                    </a:lnTo>
                    <a:lnTo>
                      <a:pt x="476" y="427"/>
                    </a:lnTo>
                    <a:lnTo>
                      <a:pt x="476" y="412"/>
                    </a:lnTo>
                    <a:lnTo>
                      <a:pt x="477" y="409"/>
                    </a:lnTo>
                    <a:lnTo>
                      <a:pt x="476" y="405"/>
                    </a:lnTo>
                    <a:lnTo>
                      <a:pt x="476" y="403"/>
                    </a:lnTo>
                    <a:lnTo>
                      <a:pt x="474" y="399"/>
                    </a:lnTo>
                    <a:lnTo>
                      <a:pt x="476" y="386"/>
                    </a:lnTo>
                    <a:lnTo>
                      <a:pt x="472" y="366"/>
                    </a:lnTo>
                    <a:lnTo>
                      <a:pt x="472" y="364"/>
                    </a:lnTo>
                    <a:lnTo>
                      <a:pt x="476" y="354"/>
                    </a:lnTo>
                    <a:lnTo>
                      <a:pt x="477" y="353"/>
                    </a:lnTo>
                    <a:lnTo>
                      <a:pt x="479" y="353"/>
                    </a:lnTo>
                    <a:lnTo>
                      <a:pt x="483" y="352"/>
                    </a:lnTo>
                    <a:lnTo>
                      <a:pt x="484" y="352"/>
                    </a:lnTo>
                    <a:lnTo>
                      <a:pt x="487" y="353"/>
                    </a:lnTo>
                    <a:lnTo>
                      <a:pt x="493" y="352"/>
                    </a:lnTo>
                    <a:lnTo>
                      <a:pt x="500" y="342"/>
                    </a:lnTo>
                    <a:lnTo>
                      <a:pt x="501" y="340"/>
                    </a:lnTo>
                    <a:lnTo>
                      <a:pt x="500" y="336"/>
                    </a:lnTo>
                    <a:lnTo>
                      <a:pt x="500" y="335"/>
                    </a:lnTo>
                    <a:lnTo>
                      <a:pt x="498" y="332"/>
                    </a:lnTo>
                    <a:lnTo>
                      <a:pt x="494" y="328"/>
                    </a:lnTo>
                    <a:lnTo>
                      <a:pt x="487" y="317"/>
                    </a:lnTo>
                    <a:lnTo>
                      <a:pt x="486" y="309"/>
                    </a:lnTo>
                    <a:lnTo>
                      <a:pt x="486" y="304"/>
                    </a:lnTo>
                    <a:lnTo>
                      <a:pt x="495" y="296"/>
                    </a:lnTo>
                    <a:lnTo>
                      <a:pt x="497" y="296"/>
                    </a:lnTo>
                    <a:lnTo>
                      <a:pt x="497" y="294"/>
                    </a:lnTo>
                    <a:lnTo>
                      <a:pt x="498" y="289"/>
                    </a:lnTo>
                    <a:lnTo>
                      <a:pt x="487" y="268"/>
                    </a:lnTo>
                    <a:lnTo>
                      <a:pt x="487" y="266"/>
                    </a:lnTo>
                    <a:lnTo>
                      <a:pt x="486" y="266"/>
                    </a:lnTo>
                    <a:lnTo>
                      <a:pt x="481" y="265"/>
                    </a:lnTo>
                    <a:lnTo>
                      <a:pt x="480" y="264"/>
                    </a:lnTo>
                    <a:lnTo>
                      <a:pt x="467" y="259"/>
                    </a:lnTo>
                    <a:lnTo>
                      <a:pt x="458" y="266"/>
                    </a:lnTo>
                    <a:lnTo>
                      <a:pt x="435" y="276"/>
                    </a:lnTo>
                    <a:lnTo>
                      <a:pt x="434" y="278"/>
                    </a:lnTo>
                    <a:lnTo>
                      <a:pt x="426" y="279"/>
                    </a:lnTo>
                    <a:lnTo>
                      <a:pt x="419" y="276"/>
                    </a:lnTo>
                    <a:lnTo>
                      <a:pt x="416" y="279"/>
                    </a:lnTo>
                    <a:lnTo>
                      <a:pt x="416" y="280"/>
                    </a:lnTo>
                    <a:lnTo>
                      <a:pt x="414" y="285"/>
                    </a:lnTo>
                    <a:lnTo>
                      <a:pt x="413" y="293"/>
                    </a:lnTo>
                    <a:lnTo>
                      <a:pt x="407" y="299"/>
                    </a:lnTo>
                    <a:lnTo>
                      <a:pt x="406" y="297"/>
                    </a:lnTo>
                    <a:lnTo>
                      <a:pt x="407" y="297"/>
                    </a:lnTo>
                    <a:lnTo>
                      <a:pt x="407" y="294"/>
                    </a:lnTo>
                    <a:lnTo>
                      <a:pt x="403" y="292"/>
                    </a:lnTo>
                    <a:lnTo>
                      <a:pt x="396" y="292"/>
                    </a:lnTo>
                    <a:lnTo>
                      <a:pt x="389" y="259"/>
                    </a:lnTo>
                    <a:lnTo>
                      <a:pt x="389" y="257"/>
                    </a:lnTo>
                    <a:lnTo>
                      <a:pt x="385" y="247"/>
                    </a:lnTo>
                    <a:lnTo>
                      <a:pt x="375" y="239"/>
                    </a:lnTo>
                    <a:lnTo>
                      <a:pt x="374" y="239"/>
                    </a:lnTo>
                    <a:lnTo>
                      <a:pt x="366" y="240"/>
                    </a:lnTo>
                    <a:lnTo>
                      <a:pt x="354" y="240"/>
                    </a:lnTo>
                    <a:lnTo>
                      <a:pt x="350" y="237"/>
                    </a:lnTo>
                    <a:lnTo>
                      <a:pt x="347" y="236"/>
                    </a:lnTo>
                    <a:lnTo>
                      <a:pt x="345" y="233"/>
                    </a:lnTo>
                    <a:lnTo>
                      <a:pt x="338" y="219"/>
                    </a:lnTo>
                    <a:lnTo>
                      <a:pt x="332" y="216"/>
                    </a:lnTo>
                    <a:lnTo>
                      <a:pt x="321" y="216"/>
                    </a:lnTo>
                    <a:lnTo>
                      <a:pt x="315" y="211"/>
                    </a:lnTo>
                    <a:lnTo>
                      <a:pt x="314" y="208"/>
                    </a:lnTo>
                    <a:lnTo>
                      <a:pt x="308" y="204"/>
                    </a:lnTo>
                    <a:lnTo>
                      <a:pt x="303" y="204"/>
                    </a:lnTo>
                    <a:lnTo>
                      <a:pt x="289" y="206"/>
                    </a:lnTo>
                    <a:lnTo>
                      <a:pt x="276" y="213"/>
                    </a:lnTo>
                    <a:lnTo>
                      <a:pt x="268" y="208"/>
                    </a:lnTo>
                    <a:lnTo>
                      <a:pt x="266" y="208"/>
                    </a:lnTo>
                    <a:lnTo>
                      <a:pt x="262" y="205"/>
                    </a:lnTo>
                    <a:lnTo>
                      <a:pt x="247" y="205"/>
                    </a:lnTo>
                    <a:lnTo>
                      <a:pt x="240" y="211"/>
                    </a:lnTo>
                    <a:lnTo>
                      <a:pt x="240" y="212"/>
                    </a:lnTo>
                    <a:lnTo>
                      <a:pt x="237" y="212"/>
                    </a:lnTo>
                    <a:lnTo>
                      <a:pt x="222" y="215"/>
                    </a:lnTo>
                    <a:lnTo>
                      <a:pt x="206" y="209"/>
                    </a:lnTo>
                    <a:lnTo>
                      <a:pt x="205" y="209"/>
                    </a:lnTo>
                    <a:lnTo>
                      <a:pt x="205" y="206"/>
                    </a:lnTo>
                    <a:lnTo>
                      <a:pt x="206" y="205"/>
                    </a:lnTo>
                    <a:lnTo>
                      <a:pt x="206" y="199"/>
                    </a:lnTo>
                    <a:lnTo>
                      <a:pt x="205" y="197"/>
                    </a:lnTo>
                    <a:lnTo>
                      <a:pt x="202" y="188"/>
                    </a:lnTo>
                    <a:lnTo>
                      <a:pt x="201" y="184"/>
                    </a:lnTo>
                    <a:lnTo>
                      <a:pt x="199" y="183"/>
                    </a:lnTo>
                    <a:lnTo>
                      <a:pt x="199" y="170"/>
                    </a:lnTo>
                    <a:lnTo>
                      <a:pt x="194" y="160"/>
                    </a:lnTo>
                    <a:lnTo>
                      <a:pt x="192" y="159"/>
                    </a:lnTo>
                    <a:lnTo>
                      <a:pt x="189" y="159"/>
                    </a:lnTo>
                    <a:lnTo>
                      <a:pt x="189" y="158"/>
                    </a:lnTo>
                    <a:lnTo>
                      <a:pt x="188" y="158"/>
                    </a:lnTo>
                    <a:lnTo>
                      <a:pt x="188" y="156"/>
                    </a:lnTo>
                    <a:lnTo>
                      <a:pt x="187" y="155"/>
                    </a:lnTo>
                    <a:lnTo>
                      <a:pt x="187" y="153"/>
                    </a:lnTo>
                    <a:lnTo>
                      <a:pt x="185" y="152"/>
                    </a:lnTo>
                    <a:lnTo>
                      <a:pt x="184" y="145"/>
                    </a:lnTo>
                    <a:lnTo>
                      <a:pt x="184" y="142"/>
                    </a:lnTo>
                    <a:lnTo>
                      <a:pt x="185" y="131"/>
                    </a:lnTo>
                    <a:lnTo>
                      <a:pt x="185" y="117"/>
                    </a:lnTo>
                    <a:lnTo>
                      <a:pt x="184" y="114"/>
                    </a:lnTo>
                    <a:lnTo>
                      <a:pt x="177" y="110"/>
                    </a:lnTo>
                    <a:lnTo>
                      <a:pt x="174" y="100"/>
                    </a:lnTo>
                    <a:lnTo>
                      <a:pt x="174" y="86"/>
                    </a:lnTo>
                    <a:lnTo>
                      <a:pt x="172" y="78"/>
                    </a:lnTo>
                    <a:lnTo>
                      <a:pt x="167" y="72"/>
                    </a:lnTo>
                    <a:lnTo>
                      <a:pt x="160" y="71"/>
                    </a:lnTo>
                    <a:lnTo>
                      <a:pt x="149" y="67"/>
                    </a:lnTo>
                    <a:lnTo>
                      <a:pt x="148" y="67"/>
                    </a:lnTo>
                    <a:lnTo>
                      <a:pt x="145" y="64"/>
                    </a:lnTo>
                    <a:lnTo>
                      <a:pt x="138" y="58"/>
                    </a:lnTo>
                    <a:lnTo>
                      <a:pt x="145" y="54"/>
                    </a:lnTo>
                    <a:lnTo>
                      <a:pt x="146" y="47"/>
                    </a:lnTo>
                    <a:lnTo>
                      <a:pt x="146" y="42"/>
                    </a:lnTo>
                    <a:lnTo>
                      <a:pt x="143" y="26"/>
                    </a:lnTo>
                    <a:lnTo>
                      <a:pt x="145" y="22"/>
                    </a:lnTo>
                    <a:lnTo>
                      <a:pt x="145" y="21"/>
                    </a:lnTo>
                    <a:lnTo>
                      <a:pt x="152" y="14"/>
                    </a:lnTo>
                    <a:lnTo>
                      <a:pt x="156" y="11"/>
                    </a:lnTo>
                    <a:lnTo>
                      <a:pt x="156" y="9"/>
                    </a:lnTo>
                    <a:lnTo>
                      <a:pt x="153" y="8"/>
                    </a:lnTo>
                    <a:lnTo>
                      <a:pt x="151" y="4"/>
                    </a:lnTo>
                    <a:lnTo>
                      <a:pt x="149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40" name="Freeform 670">
                <a:extLst>
                  <a:ext uri="{FF2B5EF4-FFF2-40B4-BE49-F238E27FC236}">
                    <a16:creationId xmlns:a16="http://schemas.microsoft.com/office/drawing/2014/main" id="{4A220F43-0073-8125-2DB2-E0209B63CA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8" y="1447"/>
                <a:ext cx="31" cy="22"/>
              </a:xfrm>
              <a:custGeom>
                <a:avLst/>
                <a:gdLst>
                  <a:gd name="T0" fmla="*/ 32 w 121"/>
                  <a:gd name="T1" fmla="*/ 17 h 84"/>
                  <a:gd name="T2" fmla="*/ 27 w 121"/>
                  <a:gd name="T3" fmla="*/ 16 h 84"/>
                  <a:gd name="T4" fmla="*/ 24 w 121"/>
                  <a:gd name="T5" fmla="*/ 21 h 84"/>
                  <a:gd name="T6" fmla="*/ 27 w 121"/>
                  <a:gd name="T7" fmla="*/ 27 h 84"/>
                  <a:gd name="T8" fmla="*/ 25 w 121"/>
                  <a:gd name="T9" fmla="*/ 34 h 84"/>
                  <a:gd name="T10" fmla="*/ 30 w 121"/>
                  <a:gd name="T11" fmla="*/ 43 h 84"/>
                  <a:gd name="T12" fmla="*/ 28 w 121"/>
                  <a:gd name="T13" fmla="*/ 52 h 84"/>
                  <a:gd name="T14" fmla="*/ 25 w 121"/>
                  <a:gd name="T15" fmla="*/ 53 h 84"/>
                  <a:gd name="T16" fmla="*/ 21 w 121"/>
                  <a:gd name="T17" fmla="*/ 52 h 84"/>
                  <a:gd name="T18" fmla="*/ 20 w 121"/>
                  <a:gd name="T19" fmla="*/ 49 h 84"/>
                  <a:gd name="T20" fmla="*/ 16 w 121"/>
                  <a:gd name="T21" fmla="*/ 51 h 84"/>
                  <a:gd name="T22" fmla="*/ 20 w 121"/>
                  <a:gd name="T23" fmla="*/ 58 h 84"/>
                  <a:gd name="T24" fmla="*/ 18 w 121"/>
                  <a:gd name="T25" fmla="*/ 60 h 84"/>
                  <a:gd name="T26" fmla="*/ 13 w 121"/>
                  <a:gd name="T27" fmla="*/ 60 h 84"/>
                  <a:gd name="T28" fmla="*/ 10 w 121"/>
                  <a:gd name="T29" fmla="*/ 56 h 84"/>
                  <a:gd name="T30" fmla="*/ 9 w 121"/>
                  <a:gd name="T31" fmla="*/ 58 h 84"/>
                  <a:gd name="T32" fmla="*/ 6 w 121"/>
                  <a:gd name="T33" fmla="*/ 59 h 84"/>
                  <a:gd name="T34" fmla="*/ 3 w 121"/>
                  <a:gd name="T35" fmla="*/ 58 h 84"/>
                  <a:gd name="T36" fmla="*/ 2 w 121"/>
                  <a:gd name="T37" fmla="*/ 56 h 84"/>
                  <a:gd name="T38" fmla="*/ 0 w 121"/>
                  <a:gd name="T39" fmla="*/ 56 h 84"/>
                  <a:gd name="T40" fmla="*/ 2 w 121"/>
                  <a:gd name="T41" fmla="*/ 59 h 84"/>
                  <a:gd name="T42" fmla="*/ 5 w 121"/>
                  <a:gd name="T43" fmla="*/ 60 h 84"/>
                  <a:gd name="T44" fmla="*/ 8 w 121"/>
                  <a:gd name="T45" fmla="*/ 63 h 84"/>
                  <a:gd name="T46" fmla="*/ 9 w 121"/>
                  <a:gd name="T47" fmla="*/ 65 h 84"/>
                  <a:gd name="T48" fmla="*/ 9 w 121"/>
                  <a:gd name="T49" fmla="*/ 67 h 84"/>
                  <a:gd name="T50" fmla="*/ 15 w 121"/>
                  <a:gd name="T51" fmla="*/ 72 h 84"/>
                  <a:gd name="T52" fmla="*/ 18 w 121"/>
                  <a:gd name="T53" fmla="*/ 70 h 84"/>
                  <a:gd name="T54" fmla="*/ 23 w 121"/>
                  <a:gd name="T55" fmla="*/ 67 h 84"/>
                  <a:gd name="T56" fmla="*/ 25 w 121"/>
                  <a:gd name="T57" fmla="*/ 63 h 84"/>
                  <a:gd name="T58" fmla="*/ 30 w 121"/>
                  <a:gd name="T59" fmla="*/ 62 h 84"/>
                  <a:gd name="T60" fmla="*/ 37 w 121"/>
                  <a:gd name="T61" fmla="*/ 65 h 84"/>
                  <a:gd name="T62" fmla="*/ 42 w 121"/>
                  <a:gd name="T63" fmla="*/ 66 h 84"/>
                  <a:gd name="T64" fmla="*/ 51 w 121"/>
                  <a:gd name="T65" fmla="*/ 70 h 84"/>
                  <a:gd name="T66" fmla="*/ 65 w 121"/>
                  <a:gd name="T67" fmla="*/ 65 h 84"/>
                  <a:gd name="T68" fmla="*/ 66 w 121"/>
                  <a:gd name="T69" fmla="*/ 63 h 84"/>
                  <a:gd name="T70" fmla="*/ 58 w 121"/>
                  <a:gd name="T71" fmla="*/ 72 h 84"/>
                  <a:gd name="T72" fmla="*/ 59 w 121"/>
                  <a:gd name="T73" fmla="*/ 76 h 84"/>
                  <a:gd name="T74" fmla="*/ 65 w 121"/>
                  <a:gd name="T75" fmla="*/ 77 h 84"/>
                  <a:gd name="T76" fmla="*/ 88 w 121"/>
                  <a:gd name="T77" fmla="*/ 79 h 84"/>
                  <a:gd name="T78" fmla="*/ 94 w 121"/>
                  <a:gd name="T79" fmla="*/ 81 h 84"/>
                  <a:gd name="T80" fmla="*/ 97 w 121"/>
                  <a:gd name="T81" fmla="*/ 77 h 84"/>
                  <a:gd name="T82" fmla="*/ 115 w 121"/>
                  <a:gd name="T83" fmla="*/ 83 h 84"/>
                  <a:gd name="T84" fmla="*/ 119 w 121"/>
                  <a:gd name="T85" fmla="*/ 79 h 84"/>
                  <a:gd name="T86" fmla="*/ 121 w 121"/>
                  <a:gd name="T87" fmla="*/ 76 h 84"/>
                  <a:gd name="T88" fmla="*/ 105 w 121"/>
                  <a:gd name="T89" fmla="*/ 59 h 84"/>
                  <a:gd name="T90" fmla="*/ 104 w 121"/>
                  <a:gd name="T91" fmla="*/ 52 h 84"/>
                  <a:gd name="T92" fmla="*/ 108 w 121"/>
                  <a:gd name="T93" fmla="*/ 36 h 84"/>
                  <a:gd name="T94" fmla="*/ 88 w 121"/>
                  <a:gd name="T95" fmla="*/ 10 h 84"/>
                  <a:gd name="T96" fmla="*/ 84 w 121"/>
                  <a:gd name="T97" fmla="*/ 5 h 84"/>
                  <a:gd name="T98" fmla="*/ 68 w 121"/>
                  <a:gd name="T99" fmla="*/ 0 h 84"/>
                  <a:gd name="T100" fmla="*/ 66 w 121"/>
                  <a:gd name="T101" fmla="*/ 3 h 84"/>
                  <a:gd name="T102" fmla="*/ 61 w 121"/>
                  <a:gd name="T103" fmla="*/ 13 h 84"/>
                  <a:gd name="T104" fmla="*/ 56 w 121"/>
                  <a:gd name="T105" fmla="*/ 17 h 84"/>
                  <a:gd name="T106" fmla="*/ 53 w 121"/>
                  <a:gd name="T107" fmla="*/ 16 h 84"/>
                  <a:gd name="T108" fmla="*/ 46 w 121"/>
                  <a:gd name="T109" fmla="*/ 14 h 84"/>
                  <a:gd name="T110" fmla="*/ 42 w 121"/>
                  <a:gd name="T111" fmla="*/ 16 h 84"/>
                  <a:gd name="T112" fmla="*/ 46 w 121"/>
                  <a:gd name="T113" fmla="*/ 21 h 84"/>
                  <a:gd name="T114" fmla="*/ 42 w 121"/>
                  <a:gd name="T115" fmla="*/ 26 h 84"/>
                  <a:gd name="T116" fmla="*/ 34 w 121"/>
                  <a:gd name="T117" fmla="*/ 21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21" h="84">
                    <a:moveTo>
                      <a:pt x="34" y="21"/>
                    </a:moveTo>
                    <a:lnTo>
                      <a:pt x="32" y="17"/>
                    </a:lnTo>
                    <a:lnTo>
                      <a:pt x="30" y="14"/>
                    </a:lnTo>
                    <a:lnTo>
                      <a:pt x="27" y="16"/>
                    </a:lnTo>
                    <a:lnTo>
                      <a:pt x="27" y="17"/>
                    </a:lnTo>
                    <a:lnTo>
                      <a:pt x="24" y="21"/>
                    </a:lnTo>
                    <a:lnTo>
                      <a:pt x="24" y="24"/>
                    </a:lnTo>
                    <a:lnTo>
                      <a:pt x="27" y="27"/>
                    </a:lnTo>
                    <a:lnTo>
                      <a:pt x="28" y="30"/>
                    </a:lnTo>
                    <a:lnTo>
                      <a:pt x="25" y="34"/>
                    </a:lnTo>
                    <a:lnTo>
                      <a:pt x="28" y="41"/>
                    </a:lnTo>
                    <a:lnTo>
                      <a:pt x="30" y="43"/>
                    </a:lnTo>
                    <a:lnTo>
                      <a:pt x="30" y="49"/>
                    </a:lnTo>
                    <a:lnTo>
                      <a:pt x="28" y="52"/>
                    </a:lnTo>
                    <a:lnTo>
                      <a:pt x="27" y="52"/>
                    </a:lnTo>
                    <a:lnTo>
                      <a:pt x="25" y="53"/>
                    </a:lnTo>
                    <a:lnTo>
                      <a:pt x="24" y="53"/>
                    </a:lnTo>
                    <a:lnTo>
                      <a:pt x="21" y="52"/>
                    </a:lnTo>
                    <a:lnTo>
                      <a:pt x="21" y="51"/>
                    </a:lnTo>
                    <a:lnTo>
                      <a:pt x="20" y="49"/>
                    </a:lnTo>
                    <a:lnTo>
                      <a:pt x="18" y="49"/>
                    </a:lnTo>
                    <a:lnTo>
                      <a:pt x="16" y="51"/>
                    </a:lnTo>
                    <a:lnTo>
                      <a:pt x="16" y="55"/>
                    </a:lnTo>
                    <a:lnTo>
                      <a:pt x="20" y="58"/>
                    </a:lnTo>
                    <a:lnTo>
                      <a:pt x="20" y="59"/>
                    </a:lnTo>
                    <a:lnTo>
                      <a:pt x="18" y="60"/>
                    </a:lnTo>
                    <a:lnTo>
                      <a:pt x="15" y="62"/>
                    </a:lnTo>
                    <a:lnTo>
                      <a:pt x="13" y="60"/>
                    </a:lnTo>
                    <a:lnTo>
                      <a:pt x="12" y="58"/>
                    </a:lnTo>
                    <a:lnTo>
                      <a:pt x="10" y="56"/>
                    </a:lnTo>
                    <a:lnTo>
                      <a:pt x="10" y="58"/>
                    </a:lnTo>
                    <a:lnTo>
                      <a:pt x="9" y="58"/>
                    </a:lnTo>
                    <a:lnTo>
                      <a:pt x="8" y="59"/>
                    </a:lnTo>
                    <a:lnTo>
                      <a:pt x="6" y="59"/>
                    </a:lnTo>
                    <a:lnTo>
                      <a:pt x="5" y="58"/>
                    </a:lnTo>
                    <a:lnTo>
                      <a:pt x="3" y="58"/>
                    </a:lnTo>
                    <a:lnTo>
                      <a:pt x="3" y="56"/>
                    </a:lnTo>
                    <a:lnTo>
                      <a:pt x="2" y="56"/>
                    </a:lnTo>
                    <a:lnTo>
                      <a:pt x="2" y="55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2" y="59"/>
                    </a:lnTo>
                    <a:lnTo>
                      <a:pt x="3" y="60"/>
                    </a:lnTo>
                    <a:lnTo>
                      <a:pt x="5" y="60"/>
                    </a:lnTo>
                    <a:lnTo>
                      <a:pt x="5" y="62"/>
                    </a:lnTo>
                    <a:lnTo>
                      <a:pt x="8" y="63"/>
                    </a:lnTo>
                    <a:lnTo>
                      <a:pt x="8" y="65"/>
                    </a:lnTo>
                    <a:lnTo>
                      <a:pt x="9" y="65"/>
                    </a:lnTo>
                    <a:lnTo>
                      <a:pt x="8" y="66"/>
                    </a:lnTo>
                    <a:lnTo>
                      <a:pt x="9" y="67"/>
                    </a:lnTo>
                    <a:lnTo>
                      <a:pt x="10" y="67"/>
                    </a:lnTo>
                    <a:lnTo>
                      <a:pt x="15" y="72"/>
                    </a:lnTo>
                    <a:lnTo>
                      <a:pt x="18" y="72"/>
                    </a:lnTo>
                    <a:lnTo>
                      <a:pt x="18" y="70"/>
                    </a:lnTo>
                    <a:lnTo>
                      <a:pt x="21" y="67"/>
                    </a:lnTo>
                    <a:lnTo>
                      <a:pt x="23" y="67"/>
                    </a:lnTo>
                    <a:lnTo>
                      <a:pt x="25" y="65"/>
                    </a:lnTo>
                    <a:lnTo>
                      <a:pt x="25" y="63"/>
                    </a:lnTo>
                    <a:lnTo>
                      <a:pt x="28" y="63"/>
                    </a:lnTo>
                    <a:lnTo>
                      <a:pt x="30" y="62"/>
                    </a:lnTo>
                    <a:lnTo>
                      <a:pt x="31" y="63"/>
                    </a:lnTo>
                    <a:lnTo>
                      <a:pt x="37" y="65"/>
                    </a:lnTo>
                    <a:lnTo>
                      <a:pt x="38" y="66"/>
                    </a:lnTo>
                    <a:lnTo>
                      <a:pt x="42" y="66"/>
                    </a:lnTo>
                    <a:lnTo>
                      <a:pt x="46" y="67"/>
                    </a:lnTo>
                    <a:lnTo>
                      <a:pt x="51" y="70"/>
                    </a:lnTo>
                    <a:lnTo>
                      <a:pt x="52" y="72"/>
                    </a:lnTo>
                    <a:lnTo>
                      <a:pt x="65" y="65"/>
                    </a:lnTo>
                    <a:lnTo>
                      <a:pt x="66" y="65"/>
                    </a:lnTo>
                    <a:lnTo>
                      <a:pt x="66" y="63"/>
                    </a:lnTo>
                    <a:lnTo>
                      <a:pt x="76" y="63"/>
                    </a:lnTo>
                    <a:lnTo>
                      <a:pt x="58" y="72"/>
                    </a:lnTo>
                    <a:lnTo>
                      <a:pt x="59" y="74"/>
                    </a:lnTo>
                    <a:lnTo>
                      <a:pt x="59" y="76"/>
                    </a:lnTo>
                    <a:lnTo>
                      <a:pt x="61" y="76"/>
                    </a:lnTo>
                    <a:lnTo>
                      <a:pt x="65" y="77"/>
                    </a:lnTo>
                    <a:lnTo>
                      <a:pt x="87" y="77"/>
                    </a:lnTo>
                    <a:lnTo>
                      <a:pt x="88" y="79"/>
                    </a:lnTo>
                    <a:lnTo>
                      <a:pt x="92" y="80"/>
                    </a:lnTo>
                    <a:lnTo>
                      <a:pt x="94" y="81"/>
                    </a:lnTo>
                    <a:lnTo>
                      <a:pt x="94" y="80"/>
                    </a:lnTo>
                    <a:lnTo>
                      <a:pt x="97" y="77"/>
                    </a:lnTo>
                    <a:lnTo>
                      <a:pt x="113" y="84"/>
                    </a:lnTo>
                    <a:lnTo>
                      <a:pt x="115" y="83"/>
                    </a:lnTo>
                    <a:lnTo>
                      <a:pt x="118" y="81"/>
                    </a:lnTo>
                    <a:lnTo>
                      <a:pt x="119" y="79"/>
                    </a:lnTo>
                    <a:lnTo>
                      <a:pt x="119" y="77"/>
                    </a:lnTo>
                    <a:lnTo>
                      <a:pt x="121" y="76"/>
                    </a:lnTo>
                    <a:lnTo>
                      <a:pt x="121" y="74"/>
                    </a:lnTo>
                    <a:lnTo>
                      <a:pt x="105" y="59"/>
                    </a:lnTo>
                    <a:lnTo>
                      <a:pt x="104" y="56"/>
                    </a:lnTo>
                    <a:lnTo>
                      <a:pt x="104" y="52"/>
                    </a:lnTo>
                    <a:lnTo>
                      <a:pt x="111" y="44"/>
                    </a:lnTo>
                    <a:lnTo>
                      <a:pt x="108" y="36"/>
                    </a:lnTo>
                    <a:lnTo>
                      <a:pt x="98" y="19"/>
                    </a:lnTo>
                    <a:lnTo>
                      <a:pt x="88" y="10"/>
                    </a:lnTo>
                    <a:lnTo>
                      <a:pt x="82" y="7"/>
                    </a:lnTo>
                    <a:lnTo>
                      <a:pt x="84" y="5"/>
                    </a:lnTo>
                    <a:lnTo>
                      <a:pt x="82" y="2"/>
                    </a:lnTo>
                    <a:lnTo>
                      <a:pt x="68" y="0"/>
                    </a:lnTo>
                    <a:lnTo>
                      <a:pt x="66" y="0"/>
                    </a:lnTo>
                    <a:lnTo>
                      <a:pt x="66" y="3"/>
                    </a:lnTo>
                    <a:lnTo>
                      <a:pt x="65" y="7"/>
                    </a:lnTo>
                    <a:lnTo>
                      <a:pt x="61" y="13"/>
                    </a:lnTo>
                    <a:lnTo>
                      <a:pt x="56" y="16"/>
                    </a:lnTo>
                    <a:lnTo>
                      <a:pt x="56" y="17"/>
                    </a:lnTo>
                    <a:lnTo>
                      <a:pt x="55" y="17"/>
                    </a:lnTo>
                    <a:lnTo>
                      <a:pt x="53" y="16"/>
                    </a:lnTo>
                    <a:lnTo>
                      <a:pt x="51" y="16"/>
                    </a:lnTo>
                    <a:lnTo>
                      <a:pt x="46" y="14"/>
                    </a:lnTo>
                    <a:lnTo>
                      <a:pt x="42" y="14"/>
                    </a:lnTo>
                    <a:lnTo>
                      <a:pt x="42" y="16"/>
                    </a:lnTo>
                    <a:lnTo>
                      <a:pt x="44" y="19"/>
                    </a:lnTo>
                    <a:lnTo>
                      <a:pt x="46" y="21"/>
                    </a:lnTo>
                    <a:lnTo>
                      <a:pt x="45" y="24"/>
                    </a:lnTo>
                    <a:lnTo>
                      <a:pt x="42" y="26"/>
                    </a:lnTo>
                    <a:lnTo>
                      <a:pt x="39" y="26"/>
                    </a:lnTo>
                    <a:lnTo>
                      <a:pt x="34" y="2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41" name="Freeform 671">
                <a:extLst>
                  <a:ext uri="{FF2B5EF4-FFF2-40B4-BE49-F238E27FC236}">
                    <a16:creationId xmlns:a16="http://schemas.microsoft.com/office/drawing/2014/main" id="{30CD0799-20EA-EA60-1DA3-6945F6D04C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9" y="1466"/>
                <a:ext cx="18" cy="7"/>
              </a:xfrm>
              <a:custGeom>
                <a:avLst/>
                <a:gdLst>
                  <a:gd name="T0" fmla="*/ 1 w 73"/>
                  <a:gd name="T1" fmla="*/ 17 h 24"/>
                  <a:gd name="T2" fmla="*/ 0 w 73"/>
                  <a:gd name="T3" fmla="*/ 15 h 24"/>
                  <a:gd name="T4" fmla="*/ 1 w 73"/>
                  <a:gd name="T5" fmla="*/ 21 h 24"/>
                  <a:gd name="T6" fmla="*/ 3 w 73"/>
                  <a:gd name="T7" fmla="*/ 24 h 24"/>
                  <a:gd name="T8" fmla="*/ 6 w 73"/>
                  <a:gd name="T9" fmla="*/ 22 h 24"/>
                  <a:gd name="T10" fmla="*/ 10 w 73"/>
                  <a:gd name="T11" fmla="*/ 21 h 24"/>
                  <a:gd name="T12" fmla="*/ 11 w 73"/>
                  <a:gd name="T13" fmla="*/ 14 h 24"/>
                  <a:gd name="T14" fmla="*/ 13 w 73"/>
                  <a:gd name="T15" fmla="*/ 12 h 24"/>
                  <a:gd name="T16" fmla="*/ 29 w 73"/>
                  <a:gd name="T17" fmla="*/ 10 h 24"/>
                  <a:gd name="T18" fmla="*/ 36 w 73"/>
                  <a:gd name="T19" fmla="*/ 11 h 24"/>
                  <a:gd name="T20" fmla="*/ 63 w 73"/>
                  <a:gd name="T21" fmla="*/ 20 h 24"/>
                  <a:gd name="T22" fmla="*/ 73 w 73"/>
                  <a:gd name="T23" fmla="*/ 21 h 24"/>
                  <a:gd name="T24" fmla="*/ 70 w 73"/>
                  <a:gd name="T25" fmla="*/ 17 h 24"/>
                  <a:gd name="T26" fmla="*/ 68 w 73"/>
                  <a:gd name="T27" fmla="*/ 15 h 24"/>
                  <a:gd name="T28" fmla="*/ 67 w 73"/>
                  <a:gd name="T29" fmla="*/ 18 h 24"/>
                  <a:gd name="T30" fmla="*/ 63 w 73"/>
                  <a:gd name="T31" fmla="*/ 15 h 24"/>
                  <a:gd name="T32" fmla="*/ 60 w 73"/>
                  <a:gd name="T33" fmla="*/ 14 h 24"/>
                  <a:gd name="T34" fmla="*/ 59 w 73"/>
                  <a:gd name="T35" fmla="*/ 12 h 24"/>
                  <a:gd name="T36" fmla="*/ 56 w 73"/>
                  <a:gd name="T37" fmla="*/ 11 h 24"/>
                  <a:gd name="T38" fmla="*/ 56 w 73"/>
                  <a:gd name="T39" fmla="*/ 8 h 24"/>
                  <a:gd name="T40" fmla="*/ 54 w 73"/>
                  <a:gd name="T41" fmla="*/ 7 h 24"/>
                  <a:gd name="T42" fmla="*/ 49 w 73"/>
                  <a:gd name="T43" fmla="*/ 5 h 24"/>
                  <a:gd name="T44" fmla="*/ 47 w 73"/>
                  <a:gd name="T45" fmla="*/ 4 h 24"/>
                  <a:gd name="T46" fmla="*/ 44 w 73"/>
                  <a:gd name="T47" fmla="*/ 0 h 24"/>
                  <a:gd name="T48" fmla="*/ 32 w 73"/>
                  <a:gd name="T49" fmla="*/ 5 h 24"/>
                  <a:gd name="T50" fmla="*/ 29 w 73"/>
                  <a:gd name="T51" fmla="*/ 4 h 24"/>
                  <a:gd name="T52" fmla="*/ 25 w 73"/>
                  <a:gd name="T53" fmla="*/ 7 h 24"/>
                  <a:gd name="T54" fmla="*/ 19 w 73"/>
                  <a:gd name="T55" fmla="*/ 8 h 24"/>
                  <a:gd name="T56" fmla="*/ 19 w 73"/>
                  <a:gd name="T57" fmla="*/ 5 h 24"/>
                  <a:gd name="T58" fmla="*/ 10 w 73"/>
                  <a:gd name="T59" fmla="*/ 3 h 24"/>
                  <a:gd name="T60" fmla="*/ 7 w 73"/>
                  <a:gd name="T61" fmla="*/ 11 h 24"/>
                  <a:gd name="T62" fmla="*/ 4 w 73"/>
                  <a:gd name="T63" fmla="*/ 15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73" h="24">
                    <a:moveTo>
                      <a:pt x="3" y="17"/>
                    </a:moveTo>
                    <a:lnTo>
                      <a:pt x="1" y="17"/>
                    </a:lnTo>
                    <a:lnTo>
                      <a:pt x="1" y="15"/>
                    </a:lnTo>
                    <a:lnTo>
                      <a:pt x="0" y="15"/>
                    </a:lnTo>
                    <a:lnTo>
                      <a:pt x="1" y="20"/>
                    </a:lnTo>
                    <a:lnTo>
                      <a:pt x="1" y="21"/>
                    </a:lnTo>
                    <a:lnTo>
                      <a:pt x="3" y="21"/>
                    </a:lnTo>
                    <a:lnTo>
                      <a:pt x="3" y="24"/>
                    </a:lnTo>
                    <a:lnTo>
                      <a:pt x="6" y="24"/>
                    </a:lnTo>
                    <a:lnTo>
                      <a:pt x="6" y="22"/>
                    </a:lnTo>
                    <a:lnTo>
                      <a:pt x="7" y="21"/>
                    </a:lnTo>
                    <a:lnTo>
                      <a:pt x="10" y="21"/>
                    </a:lnTo>
                    <a:lnTo>
                      <a:pt x="10" y="15"/>
                    </a:lnTo>
                    <a:lnTo>
                      <a:pt x="11" y="14"/>
                    </a:lnTo>
                    <a:lnTo>
                      <a:pt x="11" y="12"/>
                    </a:lnTo>
                    <a:lnTo>
                      <a:pt x="13" y="12"/>
                    </a:lnTo>
                    <a:lnTo>
                      <a:pt x="19" y="10"/>
                    </a:lnTo>
                    <a:lnTo>
                      <a:pt x="29" y="10"/>
                    </a:lnTo>
                    <a:lnTo>
                      <a:pt x="35" y="11"/>
                    </a:lnTo>
                    <a:lnTo>
                      <a:pt x="36" y="11"/>
                    </a:lnTo>
                    <a:lnTo>
                      <a:pt x="53" y="15"/>
                    </a:lnTo>
                    <a:lnTo>
                      <a:pt x="63" y="20"/>
                    </a:lnTo>
                    <a:lnTo>
                      <a:pt x="71" y="22"/>
                    </a:lnTo>
                    <a:lnTo>
                      <a:pt x="73" y="21"/>
                    </a:lnTo>
                    <a:lnTo>
                      <a:pt x="71" y="20"/>
                    </a:lnTo>
                    <a:lnTo>
                      <a:pt x="70" y="17"/>
                    </a:lnTo>
                    <a:lnTo>
                      <a:pt x="70" y="15"/>
                    </a:lnTo>
                    <a:lnTo>
                      <a:pt x="68" y="15"/>
                    </a:lnTo>
                    <a:lnTo>
                      <a:pt x="68" y="18"/>
                    </a:lnTo>
                    <a:lnTo>
                      <a:pt x="67" y="18"/>
                    </a:lnTo>
                    <a:lnTo>
                      <a:pt x="66" y="17"/>
                    </a:lnTo>
                    <a:lnTo>
                      <a:pt x="63" y="15"/>
                    </a:lnTo>
                    <a:lnTo>
                      <a:pt x="61" y="14"/>
                    </a:lnTo>
                    <a:lnTo>
                      <a:pt x="60" y="14"/>
                    </a:lnTo>
                    <a:lnTo>
                      <a:pt x="60" y="12"/>
                    </a:lnTo>
                    <a:lnTo>
                      <a:pt x="59" y="12"/>
                    </a:lnTo>
                    <a:lnTo>
                      <a:pt x="57" y="11"/>
                    </a:lnTo>
                    <a:lnTo>
                      <a:pt x="56" y="11"/>
                    </a:lnTo>
                    <a:lnTo>
                      <a:pt x="54" y="10"/>
                    </a:lnTo>
                    <a:lnTo>
                      <a:pt x="56" y="8"/>
                    </a:lnTo>
                    <a:lnTo>
                      <a:pt x="56" y="7"/>
                    </a:lnTo>
                    <a:lnTo>
                      <a:pt x="54" y="7"/>
                    </a:lnTo>
                    <a:lnTo>
                      <a:pt x="54" y="5"/>
                    </a:lnTo>
                    <a:lnTo>
                      <a:pt x="49" y="5"/>
                    </a:lnTo>
                    <a:lnTo>
                      <a:pt x="49" y="4"/>
                    </a:lnTo>
                    <a:lnTo>
                      <a:pt x="47" y="4"/>
                    </a:lnTo>
                    <a:lnTo>
                      <a:pt x="47" y="0"/>
                    </a:lnTo>
                    <a:lnTo>
                      <a:pt x="44" y="0"/>
                    </a:lnTo>
                    <a:lnTo>
                      <a:pt x="39" y="5"/>
                    </a:lnTo>
                    <a:lnTo>
                      <a:pt x="32" y="5"/>
                    </a:lnTo>
                    <a:lnTo>
                      <a:pt x="32" y="4"/>
                    </a:lnTo>
                    <a:lnTo>
                      <a:pt x="29" y="4"/>
                    </a:lnTo>
                    <a:lnTo>
                      <a:pt x="28" y="7"/>
                    </a:lnTo>
                    <a:lnTo>
                      <a:pt x="25" y="7"/>
                    </a:lnTo>
                    <a:lnTo>
                      <a:pt x="23" y="8"/>
                    </a:lnTo>
                    <a:lnTo>
                      <a:pt x="19" y="8"/>
                    </a:lnTo>
                    <a:lnTo>
                      <a:pt x="18" y="7"/>
                    </a:lnTo>
                    <a:lnTo>
                      <a:pt x="19" y="5"/>
                    </a:lnTo>
                    <a:lnTo>
                      <a:pt x="13" y="0"/>
                    </a:lnTo>
                    <a:lnTo>
                      <a:pt x="10" y="3"/>
                    </a:lnTo>
                    <a:lnTo>
                      <a:pt x="10" y="8"/>
                    </a:lnTo>
                    <a:lnTo>
                      <a:pt x="7" y="11"/>
                    </a:lnTo>
                    <a:lnTo>
                      <a:pt x="4" y="11"/>
                    </a:lnTo>
                    <a:lnTo>
                      <a:pt x="4" y="15"/>
                    </a:lnTo>
                    <a:lnTo>
                      <a:pt x="3" y="1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42" name="Freeform 672">
                <a:extLst>
                  <a:ext uri="{FF2B5EF4-FFF2-40B4-BE49-F238E27FC236}">
                    <a16:creationId xmlns:a16="http://schemas.microsoft.com/office/drawing/2014/main" id="{AC16AF4C-7CF7-73A7-85FB-7109F92B8F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3" y="1401"/>
                <a:ext cx="105" cy="174"/>
              </a:xfrm>
              <a:custGeom>
                <a:avLst/>
                <a:gdLst>
                  <a:gd name="T0" fmla="*/ 134 w 422"/>
                  <a:gd name="T1" fmla="*/ 111 h 693"/>
                  <a:gd name="T2" fmla="*/ 88 w 422"/>
                  <a:gd name="T3" fmla="*/ 185 h 693"/>
                  <a:gd name="T4" fmla="*/ 107 w 422"/>
                  <a:gd name="T5" fmla="*/ 194 h 693"/>
                  <a:gd name="T6" fmla="*/ 84 w 422"/>
                  <a:gd name="T7" fmla="*/ 221 h 693"/>
                  <a:gd name="T8" fmla="*/ 96 w 422"/>
                  <a:gd name="T9" fmla="*/ 228 h 693"/>
                  <a:gd name="T10" fmla="*/ 85 w 422"/>
                  <a:gd name="T11" fmla="*/ 243 h 693"/>
                  <a:gd name="T12" fmla="*/ 89 w 422"/>
                  <a:gd name="T13" fmla="*/ 243 h 693"/>
                  <a:gd name="T14" fmla="*/ 132 w 422"/>
                  <a:gd name="T15" fmla="*/ 236 h 693"/>
                  <a:gd name="T16" fmla="*/ 134 w 422"/>
                  <a:gd name="T17" fmla="*/ 247 h 693"/>
                  <a:gd name="T18" fmla="*/ 120 w 422"/>
                  <a:gd name="T19" fmla="*/ 247 h 693"/>
                  <a:gd name="T20" fmla="*/ 110 w 422"/>
                  <a:gd name="T21" fmla="*/ 265 h 693"/>
                  <a:gd name="T22" fmla="*/ 89 w 422"/>
                  <a:gd name="T23" fmla="*/ 271 h 693"/>
                  <a:gd name="T24" fmla="*/ 84 w 422"/>
                  <a:gd name="T25" fmla="*/ 252 h 693"/>
                  <a:gd name="T26" fmla="*/ 78 w 422"/>
                  <a:gd name="T27" fmla="*/ 273 h 693"/>
                  <a:gd name="T28" fmla="*/ 63 w 422"/>
                  <a:gd name="T29" fmla="*/ 289 h 693"/>
                  <a:gd name="T30" fmla="*/ 72 w 422"/>
                  <a:gd name="T31" fmla="*/ 283 h 693"/>
                  <a:gd name="T32" fmla="*/ 98 w 422"/>
                  <a:gd name="T33" fmla="*/ 282 h 693"/>
                  <a:gd name="T34" fmla="*/ 88 w 422"/>
                  <a:gd name="T35" fmla="*/ 286 h 693"/>
                  <a:gd name="T36" fmla="*/ 57 w 422"/>
                  <a:gd name="T37" fmla="*/ 314 h 693"/>
                  <a:gd name="T38" fmla="*/ 8 w 422"/>
                  <a:gd name="T39" fmla="*/ 360 h 693"/>
                  <a:gd name="T40" fmla="*/ 28 w 422"/>
                  <a:gd name="T41" fmla="*/ 426 h 693"/>
                  <a:gd name="T42" fmla="*/ 77 w 422"/>
                  <a:gd name="T43" fmla="*/ 540 h 693"/>
                  <a:gd name="T44" fmla="*/ 51 w 422"/>
                  <a:gd name="T45" fmla="*/ 631 h 693"/>
                  <a:gd name="T46" fmla="*/ 60 w 422"/>
                  <a:gd name="T47" fmla="*/ 657 h 693"/>
                  <a:gd name="T48" fmla="*/ 65 w 422"/>
                  <a:gd name="T49" fmla="*/ 674 h 693"/>
                  <a:gd name="T50" fmla="*/ 79 w 422"/>
                  <a:gd name="T51" fmla="*/ 680 h 693"/>
                  <a:gd name="T52" fmla="*/ 121 w 422"/>
                  <a:gd name="T53" fmla="*/ 690 h 693"/>
                  <a:gd name="T54" fmla="*/ 106 w 422"/>
                  <a:gd name="T55" fmla="*/ 663 h 693"/>
                  <a:gd name="T56" fmla="*/ 78 w 422"/>
                  <a:gd name="T57" fmla="*/ 582 h 693"/>
                  <a:gd name="T58" fmla="*/ 89 w 422"/>
                  <a:gd name="T59" fmla="*/ 509 h 693"/>
                  <a:gd name="T60" fmla="*/ 95 w 422"/>
                  <a:gd name="T61" fmla="*/ 465 h 693"/>
                  <a:gd name="T62" fmla="*/ 131 w 422"/>
                  <a:gd name="T63" fmla="*/ 498 h 693"/>
                  <a:gd name="T64" fmla="*/ 152 w 422"/>
                  <a:gd name="T65" fmla="*/ 521 h 693"/>
                  <a:gd name="T66" fmla="*/ 192 w 422"/>
                  <a:gd name="T67" fmla="*/ 491 h 693"/>
                  <a:gd name="T68" fmla="*/ 215 w 422"/>
                  <a:gd name="T69" fmla="*/ 529 h 693"/>
                  <a:gd name="T70" fmla="*/ 212 w 422"/>
                  <a:gd name="T71" fmla="*/ 490 h 693"/>
                  <a:gd name="T72" fmla="*/ 232 w 422"/>
                  <a:gd name="T73" fmla="*/ 522 h 693"/>
                  <a:gd name="T74" fmla="*/ 258 w 422"/>
                  <a:gd name="T75" fmla="*/ 533 h 693"/>
                  <a:gd name="T76" fmla="*/ 255 w 422"/>
                  <a:gd name="T77" fmla="*/ 494 h 693"/>
                  <a:gd name="T78" fmla="*/ 264 w 422"/>
                  <a:gd name="T79" fmla="*/ 516 h 693"/>
                  <a:gd name="T80" fmla="*/ 273 w 422"/>
                  <a:gd name="T81" fmla="*/ 530 h 693"/>
                  <a:gd name="T82" fmla="*/ 288 w 422"/>
                  <a:gd name="T83" fmla="*/ 557 h 693"/>
                  <a:gd name="T84" fmla="*/ 297 w 422"/>
                  <a:gd name="T85" fmla="*/ 546 h 693"/>
                  <a:gd name="T86" fmla="*/ 322 w 422"/>
                  <a:gd name="T87" fmla="*/ 558 h 693"/>
                  <a:gd name="T88" fmla="*/ 312 w 422"/>
                  <a:gd name="T89" fmla="*/ 533 h 693"/>
                  <a:gd name="T90" fmla="*/ 293 w 422"/>
                  <a:gd name="T91" fmla="*/ 509 h 693"/>
                  <a:gd name="T92" fmla="*/ 280 w 422"/>
                  <a:gd name="T93" fmla="*/ 496 h 693"/>
                  <a:gd name="T94" fmla="*/ 303 w 422"/>
                  <a:gd name="T95" fmla="*/ 483 h 693"/>
                  <a:gd name="T96" fmla="*/ 290 w 422"/>
                  <a:gd name="T97" fmla="*/ 473 h 693"/>
                  <a:gd name="T98" fmla="*/ 295 w 422"/>
                  <a:gd name="T99" fmla="*/ 463 h 693"/>
                  <a:gd name="T100" fmla="*/ 285 w 422"/>
                  <a:gd name="T101" fmla="*/ 405 h 693"/>
                  <a:gd name="T102" fmla="*/ 303 w 422"/>
                  <a:gd name="T103" fmla="*/ 408 h 693"/>
                  <a:gd name="T104" fmla="*/ 339 w 422"/>
                  <a:gd name="T105" fmla="*/ 386 h 693"/>
                  <a:gd name="T106" fmla="*/ 384 w 422"/>
                  <a:gd name="T107" fmla="*/ 332 h 693"/>
                  <a:gd name="T108" fmla="*/ 410 w 422"/>
                  <a:gd name="T109" fmla="*/ 289 h 693"/>
                  <a:gd name="T110" fmla="*/ 416 w 422"/>
                  <a:gd name="T111" fmla="*/ 229 h 693"/>
                  <a:gd name="T112" fmla="*/ 364 w 422"/>
                  <a:gd name="T113" fmla="*/ 199 h 693"/>
                  <a:gd name="T114" fmla="*/ 353 w 422"/>
                  <a:gd name="T115" fmla="*/ 208 h 693"/>
                  <a:gd name="T116" fmla="*/ 338 w 422"/>
                  <a:gd name="T117" fmla="*/ 127 h 693"/>
                  <a:gd name="T118" fmla="*/ 348 w 422"/>
                  <a:gd name="T119" fmla="*/ 77 h 693"/>
                  <a:gd name="T120" fmla="*/ 238 w 422"/>
                  <a:gd name="T121" fmla="*/ 56 h 6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22" h="693">
                    <a:moveTo>
                      <a:pt x="208" y="54"/>
                    </a:moveTo>
                    <a:lnTo>
                      <a:pt x="208" y="56"/>
                    </a:lnTo>
                    <a:lnTo>
                      <a:pt x="199" y="61"/>
                    </a:lnTo>
                    <a:lnTo>
                      <a:pt x="191" y="58"/>
                    </a:lnTo>
                    <a:lnTo>
                      <a:pt x="190" y="58"/>
                    </a:lnTo>
                    <a:lnTo>
                      <a:pt x="188" y="60"/>
                    </a:lnTo>
                    <a:lnTo>
                      <a:pt x="146" y="91"/>
                    </a:lnTo>
                    <a:lnTo>
                      <a:pt x="144" y="88"/>
                    </a:lnTo>
                    <a:lnTo>
                      <a:pt x="142" y="88"/>
                    </a:lnTo>
                    <a:lnTo>
                      <a:pt x="141" y="89"/>
                    </a:lnTo>
                    <a:lnTo>
                      <a:pt x="139" y="89"/>
                    </a:lnTo>
                    <a:lnTo>
                      <a:pt x="137" y="93"/>
                    </a:lnTo>
                    <a:lnTo>
                      <a:pt x="135" y="98"/>
                    </a:lnTo>
                    <a:lnTo>
                      <a:pt x="137" y="103"/>
                    </a:lnTo>
                    <a:lnTo>
                      <a:pt x="134" y="111"/>
                    </a:lnTo>
                    <a:lnTo>
                      <a:pt x="128" y="118"/>
                    </a:lnTo>
                    <a:lnTo>
                      <a:pt x="125" y="124"/>
                    </a:lnTo>
                    <a:lnTo>
                      <a:pt x="123" y="132"/>
                    </a:lnTo>
                    <a:lnTo>
                      <a:pt x="117" y="137"/>
                    </a:lnTo>
                    <a:lnTo>
                      <a:pt x="111" y="139"/>
                    </a:lnTo>
                    <a:lnTo>
                      <a:pt x="102" y="145"/>
                    </a:lnTo>
                    <a:lnTo>
                      <a:pt x="98" y="149"/>
                    </a:lnTo>
                    <a:lnTo>
                      <a:pt x="93" y="156"/>
                    </a:lnTo>
                    <a:lnTo>
                      <a:pt x="93" y="158"/>
                    </a:lnTo>
                    <a:lnTo>
                      <a:pt x="92" y="158"/>
                    </a:lnTo>
                    <a:lnTo>
                      <a:pt x="91" y="159"/>
                    </a:lnTo>
                    <a:lnTo>
                      <a:pt x="88" y="171"/>
                    </a:lnTo>
                    <a:lnTo>
                      <a:pt x="86" y="184"/>
                    </a:lnTo>
                    <a:lnTo>
                      <a:pt x="88" y="184"/>
                    </a:lnTo>
                    <a:lnTo>
                      <a:pt x="88" y="185"/>
                    </a:lnTo>
                    <a:lnTo>
                      <a:pt x="89" y="185"/>
                    </a:lnTo>
                    <a:lnTo>
                      <a:pt x="92" y="188"/>
                    </a:lnTo>
                    <a:lnTo>
                      <a:pt x="91" y="194"/>
                    </a:lnTo>
                    <a:lnTo>
                      <a:pt x="91" y="199"/>
                    </a:lnTo>
                    <a:lnTo>
                      <a:pt x="89" y="201"/>
                    </a:lnTo>
                    <a:lnTo>
                      <a:pt x="89" y="202"/>
                    </a:lnTo>
                    <a:lnTo>
                      <a:pt x="91" y="205"/>
                    </a:lnTo>
                    <a:lnTo>
                      <a:pt x="98" y="204"/>
                    </a:lnTo>
                    <a:lnTo>
                      <a:pt x="98" y="202"/>
                    </a:lnTo>
                    <a:lnTo>
                      <a:pt x="99" y="202"/>
                    </a:lnTo>
                    <a:lnTo>
                      <a:pt x="102" y="199"/>
                    </a:lnTo>
                    <a:lnTo>
                      <a:pt x="102" y="198"/>
                    </a:lnTo>
                    <a:lnTo>
                      <a:pt x="103" y="197"/>
                    </a:lnTo>
                    <a:lnTo>
                      <a:pt x="106" y="194"/>
                    </a:lnTo>
                    <a:lnTo>
                      <a:pt x="107" y="194"/>
                    </a:lnTo>
                    <a:lnTo>
                      <a:pt x="108" y="192"/>
                    </a:lnTo>
                    <a:lnTo>
                      <a:pt x="113" y="192"/>
                    </a:lnTo>
                    <a:lnTo>
                      <a:pt x="114" y="191"/>
                    </a:lnTo>
                    <a:lnTo>
                      <a:pt x="116" y="191"/>
                    </a:lnTo>
                    <a:lnTo>
                      <a:pt x="116" y="192"/>
                    </a:lnTo>
                    <a:lnTo>
                      <a:pt x="110" y="194"/>
                    </a:lnTo>
                    <a:lnTo>
                      <a:pt x="103" y="201"/>
                    </a:lnTo>
                    <a:lnTo>
                      <a:pt x="102" y="205"/>
                    </a:lnTo>
                    <a:lnTo>
                      <a:pt x="99" y="206"/>
                    </a:lnTo>
                    <a:lnTo>
                      <a:pt x="95" y="209"/>
                    </a:lnTo>
                    <a:lnTo>
                      <a:pt x="91" y="211"/>
                    </a:lnTo>
                    <a:lnTo>
                      <a:pt x="86" y="213"/>
                    </a:lnTo>
                    <a:lnTo>
                      <a:pt x="85" y="218"/>
                    </a:lnTo>
                    <a:lnTo>
                      <a:pt x="84" y="219"/>
                    </a:lnTo>
                    <a:lnTo>
                      <a:pt x="84" y="221"/>
                    </a:lnTo>
                    <a:lnTo>
                      <a:pt x="85" y="221"/>
                    </a:lnTo>
                    <a:lnTo>
                      <a:pt x="86" y="223"/>
                    </a:lnTo>
                    <a:lnTo>
                      <a:pt x="89" y="225"/>
                    </a:lnTo>
                    <a:lnTo>
                      <a:pt x="91" y="222"/>
                    </a:lnTo>
                    <a:lnTo>
                      <a:pt x="96" y="221"/>
                    </a:lnTo>
                    <a:lnTo>
                      <a:pt x="98" y="219"/>
                    </a:lnTo>
                    <a:lnTo>
                      <a:pt x="100" y="219"/>
                    </a:lnTo>
                    <a:lnTo>
                      <a:pt x="102" y="221"/>
                    </a:lnTo>
                    <a:lnTo>
                      <a:pt x="103" y="221"/>
                    </a:lnTo>
                    <a:lnTo>
                      <a:pt x="103" y="228"/>
                    </a:lnTo>
                    <a:lnTo>
                      <a:pt x="102" y="230"/>
                    </a:lnTo>
                    <a:lnTo>
                      <a:pt x="100" y="230"/>
                    </a:lnTo>
                    <a:lnTo>
                      <a:pt x="99" y="232"/>
                    </a:lnTo>
                    <a:lnTo>
                      <a:pt x="96" y="230"/>
                    </a:lnTo>
                    <a:lnTo>
                      <a:pt x="96" y="228"/>
                    </a:lnTo>
                    <a:lnTo>
                      <a:pt x="99" y="225"/>
                    </a:lnTo>
                    <a:lnTo>
                      <a:pt x="98" y="223"/>
                    </a:lnTo>
                    <a:lnTo>
                      <a:pt x="98" y="222"/>
                    </a:lnTo>
                    <a:lnTo>
                      <a:pt x="95" y="222"/>
                    </a:lnTo>
                    <a:lnTo>
                      <a:pt x="92" y="225"/>
                    </a:lnTo>
                    <a:lnTo>
                      <a:pt x="92" y="228"/>
                    </a:lnTo>
                    <a:lnTo>
                      <a:pt x="91" y="229"/>
                    </a:lnTo>
                    <a:lnTo>
                      <a:pt x="89" y="229"/>
                    </a:lnTo>
                    <a:lnTo>
                      <a:pt x="89" y="230"/>
                    </a:lnTo>
                    <a:lnTo>
                      <a:pt x="88" y="232"/>
                    </a:lnTo>
                    <a:lnTo>
                      <a:pt x="88" y="236"/>
                    </a:lnTo>
                    <a:lnTo>
                      <a:pt x="86" y="237"/>
                    </a:lnTo>
                    <a:lnTo>
                      <a:pt x="86" y="241"/>
                    </a:lnTo>
                    <a:lnTo>
                      <a:pt x="85" y="241"/>
                    </a:lnTo>
                    <a:lnTo>
                      <a:pt x="85" y="243"/>
                    </a:lnTo>
                    <a:lnTo>
                      <a:pt x="84" y="243"/>
                    </a:lnTo>
                    <a:lnTo>
                      <a:pt x="82" y="241"/>
                    </a:lnTo>
                    <a:lnTo>
                      <a:pt x="84" y="238"/>
                    </a:lnTo>
                    <a:lnTo>
                      <a:pt x="85" y="238"/>
                    </a:lnTo>
                    <a:lnTo>
                      <a:pt x="85" y="234"/>
                    </a:lnTo>
                    <a:lnTo>
                      <a:pt x="84" y="232"/>
                    </a:lnTo>
                    <a:lnTo>
                      <a:pt x="82" y="234"/>
                    </a:lnTo>
                    <a:lnTo>
                      <a:pt x="82" y="240"/>
                    </a:lnTo>
                    <a:lnTo>
                      <a:pt x="81" y="241"/>
                    </a:lnTo>
                    <a:lnTo>
                      <a:pt x="79" y="244"/>
                    </a:lnTo>
                    <a:lnTo>
                      <a:pt x="79" y="247"/>
                    </a:lnTo>
                    <a:lnTo>
                      <a:pt x="86" y="247"/>
                    </a:lnTo>
                    <a:lnTo>
                      <a:pt x="88" y="245"/>
                    </a:lnTo>
                    <a:lnTo>
                      <a:pt x="89" y="245"/>
                    </a:lnTo>
                    <a:lnTo>
                      <a:pt x="89" y="243"/>
                    </a:lnTo>
                    <a:lnTo>
                      <a:pt x="91" y="243"/>
                    </a:lnTo>
                    <a:lnTo>
                      <a:pt x="91" y="241"/>
                    </a:lnTo>
                    <a:lnTo>
                      <a:pt x="93" y="241"/>
                    </a:lnTo>
                    <a:lnTo>
                      <a:pt x="95" y="243"/>
                    </a:lnTo>
                    <a:lnTo>
                      <a:pt x="106" y="243"/>
                    </a:lnTo>
                    <a:lnTo>
                      <a:pt x="108" y="240"/>
                    </a:lnTo>
                    <a:lnTo>
                      <a:pt x="111" y="234"/>
                    </a:lnTo>
                    <a:lnTo>
                      <a:pt x="111" y="232"/>
                    </a:lnTo>
                    <a:lnTo>
                      <a:pt x="116" y="234"/>
                    </a:lnTo>
                    <a:lnTo>
                      <a:pt x="117" y="236"/>
                    </a:lnTo>
                    <a:lnTo>
                      <a:pt x="120" y="236"/>
                    </a:lnTo>
                    <a:lnTo>
                      <a:pt x="120" y="237"/>
                    </a:lnTo>
                    <a:lnTo>
                      <a:pt x="131" y="237"/>
                    </a:lnTo>
                    <a:lnTo>
                      <a:pt x="131" y="236"/>
                    </a:lnTo>
                    <a:lnTo>
                      <a:pt x="132" y="236"/>
                    </a:lnTo>
                    <a:lnTo>
                      <a:pt x="134" y="234"/>
                    </a:lnTo>
                    <a:lnTo>
                      <a:pt x="134" y="236"/>
                    </a:lnTo>
                    <a:lnTo>
                      <a:pt x="132" y="237"/>
                    </a:lnTo>
                    <a:lnTo>
                      <a:pt x="132" y="238"/>
                    </a:lnTo>
                    <a:lnTo>
                      <a:pt x="135" y="241"/>
                    </a:lnTo>
                    <a:lnTo>
                      <a:pt x="138" y="243"/>
                    </a:lnTo>
                    <a:lnTo>
                      <a:pt x="138" y="244"/>
                    </a:lnTo>
                    <a:lnTo>
                      <a:pt x="137" y="245"/>
                    </a:lnTo>
                    <a:lnTo>
                      <a:pt x="137" y="248"/>
                    </a:lnTo>
                    <a:lnTo>
                      <a:pt x="139" y="252"/>
                    </a:lnTo>
                    <a:lnTo>
                      <a:pt x="139" y="254"/>
                    </a:lnTo>
                    <a:lnTo>
                      <a:pt x="138" y="254"/>
                    </a:lnTo>
                    <a:lnTo>
                      <a:pt x="135" y="250"/>
                    </a:lnTo>
                    <a:lnTo>
                      <a:pt x="134" y="248"/>
                    </a:lnTo>
                    <a:lnTo>
                      <a:pt x="134" y="247"/>
                    </a:lnTo>
                    <a:lnTo>
                      <a:pt x="135" y="245"/>
                    </a:lnTo>
                    <a:lnTo>
                      <a:pt x="135" y="244"/>
                    </a:lnTo>
                    <a:lnTo>
                      <a:pt x="134" y="244"/>
                    </a:lnTo>
                    <a:lnTo>
                      <a:pt x="134" y="243"/>
                    </a:lnTo>
                    <a:lnTo>
                      <a:pt x="130" y="243"/>
                    </a:lnTo>
                    <a:lnTo>
                      <a:pt x="128" y="241"/>
                    </a:lnTo>
                    <a:lnTo>
                      <a:pt x="127" y="241"/>
                    </a:lnTo>
                    <a:lnTo>
                      <a:pt x="125" y="240"/>
                    </a:lnTo>
                    <a:lnTo>
                      <a:pt x="123" y="240"/>
                    </a:lnTo>
                    <a:lnTo>
                      <a:pt x="121" y="238"/>
                    </a:lnTo>
                    <a:lnTo>
                      <a:pt x="114" y="238"/>
                    </a:lnTo>
                    <a:lnTo>
                      <a:pt x="114" y="241"/>
                    </a:lnTo>
                    <a:lnTo>
                      <a:pt x="117" y="245"/>
                    </a:lnTo>
                    <a:lnTo>
                      <a:pt x="118" y="245"/>
                    </a:lnTo>
                    <a:lnTo>
                      <a:pt x="120" y="247"/>
                    </a:lnTo>
                    <a:lnTo>
                      <a:pt x="120" y="248"/>
                    </a:lnTo>
                    <a:lnTo>
                      <a:pt x="118" y="250"/>
                    </a:lnTo>
                    <a:lnTo>
                      <a:pt x="116" y="251"/>
                    </a:lnTo>
                    <a:lnTo>
                      <a:pt x="113" y="251"/>
                    </a:lnTo>
                    <a:lnTo>
                      <a:pt x="110" y="254"/>
                    </a:lnTo>
                    <a:lnTo>
                      <a:pt x="110" y="255"/>
                    </a:lnTo>
                    <a:lnTo>
                      <a:pt x="108" y="257"/>
                    </a:lnTo>
                    <a:lnTo>
                      <a:pt x="107" y="257"/>
                    </a:lnTo>
                    <a:lnTo>
                      <a:pt x="107" y="255"/>
                    </a:lnTo>
                    <a:lnTo>
                      <a:pt x="106" y="257"/>
                    </a:lnTo>
                    <a:lnTo>
                      <a:pt x="106" y="259"/>
                    </a:lnTo>
                    <a:lnTo>
                      <a:pt x="107" y="262"/>
                    </a:lnTo>
                    <a:lnTo>
                      <a:pt x="108" y="264"/>
                    </a:lnTo>
                    <a:lnTo>
                      <a:pt x="108" y="265"/>
                    </a:lnTo>
                    <a:lnTo>
                      <a:pt x="110" y="265"/>
                    </a:lnTo>
                    <a:lnTo>
                      <a:pt x="110" y="269"/>
                    </a:lnTo>
                    <a:lnTo>
                      <a:pt x="108" y="271"/>
                    </a:lnTo>
                    <a:lnTo>
                      <a:pt x="108" y="273"/>
                    </a:lnTo>
                    <a:lnTo>
                      <a:pt x="107" y="275"/>
                    </a:lnTo>
                    <a:lnTo>
                      <a:pt x="103" y="275"/>
                    </a:lnTo>
                    <a:lnTo>
                      <a:pt x="100" y="273"/>
                    </a:lnTo>
                    <a:lnTo>
                      <a:pt x="100" y="271"/>
                    </a:lnTo>
                    <a:lnTo>
                      <a:pt x="99" y="269"/>
                    </a:lnTo>
                    <a:lnTo>
                      <a:pt x="98" y="269"/>
                    </a:lnTo>
                    <a:lnTo>
                      <a:pt x="96" y="271"/>
                    </a:lnTo>
                    <a:lnTo>
                      <a:pt x="96" y="272"/>
                    </a:lnTo>
                    <a:lnTo>
                      <a:pt x="93" y="269"/>
                    </a:lnTo>
                    <a:lnTo>
                      <a:pt x="92" y="269"/>
                    </a:lnTo>
                    <a:lnTo>
                      <a:pt x="91" y="271"/>
                    </a:lnTo>
                    <a:lnTo>
                      <a:pt x="89" y="271"/>
                    </a:lnTo>
                    <a:lnTo>
                      <a:pt x="89" y="269"/>
                    </a:lnTo>
                    <a:lnTo>
                      <a:pt x="88" y="269"/>
                    </a:lnTo>
                    <a:lnTo>
                      <a:pt x="88" y="265"/>
                    </a:lnTo>
                    <a:lnTo>
                      <a:pt x="86" y="265"/>
                    </a:lnTo>
                    <a:lnTo>
                      <a:pt x="86" y="264"/>
                    </a:lnTo>
                    <a:lnTo>
                      <a:pt x="89" y="261"/>
                    </a:lnTo>
                    <a:lnTo>
                      <a:pt x="91" y="261"/>
                    </a:lnTo>
                    <a:lnTo>
                      <a:pt x="91" y="257"/>
                    </a:lnTo>
                    <a:lnTo>
                      <a:pt x="92" y="257"/>
                    </a:lnTo>
                    <a:lnTo>
                      <a:pt x="92" y="252"/>
                    </a:lnTo>
                    <a:lnTo>
                      <a:pt x="89" y="252"/>
                    </a:lnTo>
                    <a:lnTo>
                      <a:pt x="86" y="254"/>
                    </a:lnTo>
                    <a:lnTo>
                      <a:pt x="85" y="252"/>
                    </a:lnTo>
                    <a:lnTo>
                      <a:pt x="85" y="251"/>
                    </a:lnTo>
                    <a:lnTo>
                      <a:pt x="84" y="252"/>
                    </a:lnTo>
                    <a:lnTo>
                      <a:pt x="84" y="255"/>
                    </a:lnTo>
                    <a:lnTo>
                      <a:pt x="85" y="255"/>
                    </a:lnTo>
                    <a:lnTo>
                      <a:pt x="86" y="257"/>
                    </a:lnTo>
                    <a:lnTo>
                      <a:pt x="86" y="258"/>
                    </a:lnTo>
                    <a:lnTo>
                      <a:pt x="88" y="259"/>
                    </a:lnTo>
                    <a:lnTo>
                      <a:pt x="86" y="259"/>
                    </a:lnTo>
                    <a:lnTo>
                      <a:pt x="82" y="261"/>
                    </a:lnTo>
                    <a:lnTo>
                      <a:pt x="82" y="262"/>
                    </a:lnTo>
                    <a:lnTo>
                      <a:pt x="81" y="264"/>
                    </a:lnTo>
                    <a:lnTo>
                      <a:pt x="81" y="268"/>
                    </a:lnTo>
                    <a:lnTo>
                      <a:pt x="84" y="268"/>
                    </a:lnTo>
                    <a:lnTo>
                      <a:pt x="84" y="275"/>
                    </a:lnTo>
                    <a:lnTo>
                      <a:pt x="82" y="275"/>
                    </a:lnTo>
                    <a:lnTo>
                      <a:pt x="81" y="273"/>
                    </a:lnTo>
                    <a:lnTo>
                      <a:pt x="78" y="273"/>
                    </a:lnTo>
                    <a:lnTo>
                      <a:pt x="78" y="272"/>
                    </a:lnTo>
                    <a:lnTo>
                      <a:pt x="77" y="272"/>
                    </a:lnTo>
                    <a:lnTo>
                      <a:pt x="77" y="279"/>
                    </a:lnTo>
                    <a:lnTo>
                      <a:pt x="72" y="279"/>
                    </a:lnTo>
                    <a:lnTo>
                      <a:pt x="68" y="281"/>
                    </a:lnTo>
                    <a:lnTo>
                      <a:pt x="65" y="281"/>
                    </a:lnTo>
                    <a:lnTo>
                      <a:pt x="63" y="278"/>
                    </a:lnTo>
                    <a:lnTo>
                      <a:pt x="63" y="279"/>
                    </a:lnTo>
                    <a:lnTo>
                      <a:pt x="61" y="281"/>
                    </a:lnTo>
                    <a:lnTo>
                      <a:pt x="61" y="282"/>
                    </a:lnTo>
                    <a:lnTo>
                      <a:pt x="58" y="282"/>
                    </a:lnTo>
                    <a:lnTo>
                      <a:pt x="58" y="285"/>
                    </a:lnTo>
                    <a:lnTo>
                      <a:pt x="61" y="288"/>
                    </a:lnTo>
                    <a:lnTo>
                      <a:pt x="63" y="288"/>
                    </a:lnTo>
                    <a:lnTo>
                      <a:pt x="63" y="289"/>
                    </a:lnTo>
                    <a:lnTo>
                      <a:pt x="67" y="289"/>
                    </a:lnTo>
                    <a:lnTo>
                      <a:pt x="68" y="290"/>
                    </a:lnTo>
                    <a:lnTo>
                      <a:pt x="70" y="290"/>
                    </a:lnTo>
                    <a:lnTo>
                      <a:pt x="71" y="292"/>
                    </a:lnTo>
                    <a:lnTo>
                      <a:pt x="72" y="292"/>
                    </a:lnTo>
                    <a:lnTo>
                      <a:pt x="75" y="289"/>
                    </a:lnTo>
                    <a:lnTo>
                      <a:pt x="77" y="289"/>
                    </a:lnTo>
                    <a:lnTo>
                      <a:pt x="77" y="288"/>
                    </a:lnTo>
                    <a:lnTo>
                      <a:pt x="75" y="288"/>
                    </a:lnTo>
                    <a:lnTo>
                      <a:pt x="74" y="286"/>
                    </a:lnTo>
                    <a:lnTo>
                      <a:pt x="72" y="286"/>
                    </a:lnTo>
                    <a:lnTo>
                      <a:pt x="71" y="285"/>
                    </a:lnTo>
                    <a:lnTo>
                      <a:pt x="70" y="285"/>
                    </a:lnTo>
                    <a:lnTo>
                      <a:pt x="70" y="283"/>
                    </a:lnTo>
                    <a:lnTo>
                      <a:pt x="72" y="283"/>
                    </a:lnTo>
                    <a:lnTo>
                      <a:pt x="74" y="282"/>
                    </a:lnTo>
                    <a:lnTo>
                      <a:pt x="75" y="282"/>
                    </a:lnTo>
                    <a:lnTo>
                      <a:pt x="75" y="281"/>
                    </a:lnTo>
                    <a:lnTo>
                      <a:pt x="77" y="281"/>
                    </a:lnTo>
                    <a:lnTo>
                      <a:pt x="79" y="283"/>
                    </a:lnTo>
                    <a:lnTo>
                      <a:pt x="82" y="283"/>
                    </a:lnTo>
                    <a:lnTo>
                      <a:pt x="84" y="285"/>
                    </a:lnTo>
                    <a:lnTo>
                      <a:pt x="86" y="285"/>
                    </a:lnTo>
                    <a:lnTo>
                      <a:pt x="88" y="283"/>
                    </a:lnTo>
                    <a:lnTo>
                      <a:pt x="88" y="282"/>
                    </a:lnTo>
                    <a:lnTo>
                      <a:pt x="91" y="282"/>
                    </a:lnTo>
                    <a:lnTo>
                      <a:pt x="91" y="281"/>
                    </a:lnTo>
                    <a:lnTo>
                      <a:pt x="93" y="281"/>
                    </a:lnTo>
                    <a:lnTo>
                      <a:pt x="95" y="282"/>
                    </a:lnTo>
                    <a:lnTo>
                      <a:pt x="98" y="282"/>
                    </a:lnTo>
                    <a:lnTo>
                      <a:pt x="99" y="281"/>
                    </a:lnTo>
                    <a:lnTo>
                      <a:pt x="100" y="281"/>
                    </a:lnTo>
                    <a:lnTo>
                      <a:pt x="102" y="279"/>
                    </a:lnTo>
                    <a:lnTo>
                      <a:pt x="102" y="281"/>
                    </a:lnTo>
                    <a:lnTo>
                      <a:pt x="99" y="283"/>
                    </a:lnTo>
                    <a:lnTo>
                      <a:pt x="99" y="285"/>
                    </a:lnTo>
                    <a:lnTo>
                      <a:pt x="98" y="285"/>
                    </a:lnTo>
                    <a:lnTo>
                      <a:pt x="98" y="286"/>
                    </a:lnTo>
                    <a:lnTo>
                      <a:pt x="96" y="286"/>
                    </a:lnTo>
                    <a:lnTo>
                      <a:pt x="93" y="285"/>
                    </a:lnTo>
                    <a:lnTo>
                      <a:pt x="92" y="283"/>
                    </a:lnTo>
                    <a:lnTo>
                      <a:pt x="91" y="283"/>
                    </a:lnTo>
                    <a:lnTo>
                      <a:pt x="91" y="285"/>
                    </a:lnTo>
                    <a:lnTo>
                      <a:pt x="89" y="286"/>
                    </a:lnTo>
                    <a:lnTo>
                      <a:pt x="88" y="286"/>
                    </a:lnTo>
                    <a:lnTo>
                      <a:pt x="88" y="288"/>
                    </a:lnTo>
                    <a:lnTo>
                      <a:pt x="85" y="288"/>
                    </a:lnTo>
                    <a:lnTo>
                      <a:pt x="84" y="289"/>
                    </a:lnTo>
                    <a:lnTo>
                      <a:pt x="84" y="288"/>
                    </a:lnTo>
                    <a:lnTo>
                      <a:pt x="82" y="288"/>
                    </a:lnTo>
                    <a:lnTo>
                      <a:pt x="77" y="301"/>
                    </a:lnTo>
                    <a:lnTo>
                      <a:pt x="72" y="303"/>
                    </a:lnTo>
                    <a:lnTo>
                      <a:pt x="70" y="301"/>
                    </a:lnTo>
                    <a:lnTo>
                      <a:pt x="67" y="301"/>
                    </a:lnTo>
                    <a:lnTo>
                      <a:pt x="64" y="304"/>
                    </a:lnTo>
                    <a:lnTo>
                      <a:pt x="64" y="315"/>
                    </a:lnTo>
                    <a:lnTo>
                      <a:pt x="63" y="317"/>
                    </a:lnTo>
                    <a:lnTo>
                      <a:pt x="61" y="315"/>
                    </a:lnTo>
                    <a:lnTo>
                      <a:pt x="58" y="315"/>
                    </a:lnTo>
                    <a:lnTo>
                      <a:pt x="57" y="314"/>
                    </a:lnTo>
                    <a:lnTo>
                      <a:pt x="47" y="311"/>
                    </a:lnTo>
                    <a:lnTo>
                      <a:pt x="47" y="312"/>
                    </a:lnTo>
                    <a:lnTo>
                      <a:pt x="46" y="312"/>
                    </a:lnTo>
                    <a:lnTo>
                      <a:pt x="41" y="311"/>
                    </a:lnTo>
                    <a:lnTo>
                      <a:pt x="39" y="310"/>
                    </a:lnTo>
                    <a:lnTo>
                      <a:pt x="35" y="305"/>
                    </a:lnTo>
                    <a:lnTo>
                      <a:pt x="29" y="308"/>
                    </a:lnTo>
                    <a:lnTo>
                      <a:pt x="18" y="322"/>
                    </a:lnTo>
                    <a:lnTo>
                      <a:pt x="17" y="325"/>
                    </a:lnTo>
                    <a:lnTo>
                      <a:pt x="10" y="335"/>
                    </a:lnTo>
                    <a:lnTo>
                      <a:pt x="8" y="338"/>
                    </a:lnTo>
                    <a:lnTo>
                      <a:pt x="5" y="341"/>
                    </a:lnTo>
                    <a:lnTo>
                      <a:pt x="5" y="349"/>
                    </a:lnTo>
                    <a:lnTo>
                      <a:pt x="7" y="359"/>
                    </a:lnTo>
                    <a:lnTo>
                      <a:pt x="8" y="360"/>
                    </a:lnTo>
                    <a:lnTo>
                      <a:pt x="8" y="368"/>
                    </a:lnTo>
                    <a:lnTo>
                      <a:pt x="7" y="370"/>
                    </a:lnTo>
                    <a:lnTo>
                      <a:pt x="7" y="371"/>
                    </a:lnTo>
                    <a:lnTo>
                      <a:pt x="3" y="371"/>
                    </a:lnTo>
                    <a:lnTo>
                      <a:pt x="3" y="372"/>
                    </a:lnTo>
                    <a:lnTo>
                      <a:pt x="0" y="377"/>
                    </a:lnTo>
                    <a:lnTo>
                      <a:pt x="0" y="379"/>
                    </a:lnTo>
                    <a:lnTo>
                      <a:pt x="1" y="381"/>
                    </a:lnTo>
                    <a:lnTo>
                      <a:pt x="5" y="389"/>
                    </a:lnTo>
                    <a:lnTo>
                      <a:pt x="7" y="391"/>
                    </a:lnTo>
                    <a:lnTo>
                      <a:pt x="11" y="399"/>
                    </a:lnTo>
                    <a:lnTo>
                      <a:pt x="12" y="405"/>
                    </a:lnTo>
                    <a:lnTo>
                      <a:pt x="12" y="406"/>
                    </a:lnTo>
                    <a:lnTo>
                      <a:pt x="18" y="416"/>
                    </a:lnTo>
                    <a:lnTo>
                      <a:pt x="28" y="426"/>
                    </a:lnTo>
                    <a:lnTo>
                      <a:pt x="48" y="438"/>
                    </a:lnTo>
                    <a:lnTo>
                      <a:pt x="58" y="446"/>
                    </a:lnTo>
                    <a:lnTo>
                      <a:pt x="58" y="448"/>
                    </a:lnTo>
                    <a:lnTo>
                      <a:pt x="60" y="452"/>
                    </a:lnTo>
                    <a:lnTo>
                      <a:pt x="63" y="458"/>
                    </a:lnTo>
                    <a:lnTo>
                      <a:pt x="67" y="463"/>
                    </a:lnTo>
                    <a:lnTo>
                      <a:pt x="67" y="466"/>
                    </a:lnTo>
                    <a:lnTo>
                      <a:pt x="70" y="470"/>
                    </a:lnTo>
                    <a:lnTo>
                      <a:pt x="70" y="473"/>
                    </a:lnTo>
                    <a:lnTo>
                      <a:pt x="77" y="497"/>
                    </a:lnTo>
                    <a:lnTo>
                      <a:pt x="77" y="518"/>
                    </a:lnTo>
                    <a:lnTo>
                      <a:pt x="75" y="529"/>
                    </a:lnTo>
                    <a:lnTo>
                      <a:pt x="75" y="533"/>
                    </a:lnTo>
                    <a:lnTo>
                      <a:pt x="77" y="537"/>
                    </a:lnTo>
                    <a:lnTo>
                      <a:pt x="77" y="540"/>
                    </a:lnTo>
                    <a:lnTo>
                      <a:pt x="78" y="546"/>
                    </a:lnTo>
                    <a:lnTo>
                      <a:pt x="78" y="560"/>
                    </a:lnTo>
                    <a:lnTo>
                      <a:pt x="71" y="572"/>
                    </a:lnTo>
                    <a:lnTo>
                      <a:pt x="70" y="576"/>
                    </a:lnTo>
                    <a:lnTo>
                      <a:pt x="68" y="579"/>
                    </a:lnTo>
                    <a:lnTo>
                      <a:pt x="67" y="579"/>
                    </a:lnTo>
                    <a:lnTo>
                      <a:pt x="63" y="583"/>
                    </a:lnTo>
                    <a:lnTo>
                      <a:pt x="54" y="589"/>
                    </a:lnTo>
                    <a:lnTo>
                      <a:pt x="53" y="589"/>
                    </a:lnTo>
                    <a:lnTo>
                      <a:pt x="48" y="588"/>
                    </a:lnTo>
                    <a:lnTo>
                      <a:pt x="54" y="614"/>
                    </a:lnTo>
                    <a:lnTo>
                      <a:pt x="54" y="621"/>
                    </a:lnTo>
                    <a:lnTo>
                      <a:pt x="53" y="626"/>
                    </a:lnTo>
                    <a:lnTo>
                      <a:pt x="53" y="630"/>
                    </a:lnTo>
                    <a:lnTo>
                      <a:pt x="51" y="631"/>
                    </a:lnTo>
                    <a:lnTo>
                      <a:pt x="53" y="634"/>
                    </a:lnTo>
                    <a:lnTo>
                      <a:pt x="53" y="635"/>
                    </a:lnTo>
                    <a:lnTo>
                      <a:pt x="54" y="636"/>
                    </a:lnTo>
                    <a:lnTo>
                      <a:pt x="54" y="638"/>
                    </a:lnTo>
                    <a:lnTo>
                      <a:pt x="53" y="639"/>
                    </a:lnTo>
                    <a:lnTo>
                      <a:pt x="54" y="642"/>
                    </a:lnTo>
                    <a:lnTo>
                      <a:pt x="56" y="643"/>
                    </a:lnTo>
                    <a:lnTo>
                      <a:pt x="56" y="646"/>
                    </a:lnTo>
                    <a:lnTo>
                      <a:pt x="57" y="648"/>
                    </a:lnTo>
                    <a:lnTo>
                      <a:pt x="56" y="648"/>
                    </a:lnTo>
                    <a:lnTo>
                      <a:pt x="56" y="650"/>
                    </a:lnTo>
                    <a:lnTo>
                      <a:pt x="58" y="653"/>
                    </a:lnTo>
                    <a:lnTo>
                      <a:pt x="61" y="653"/>
                    </a:lnTo>
                    <a:lnTo>
                      <a:pt x="61" y="656"/>
                    </a:lnTo>
                    <a:lnTo>
                      <a:pt x="60" y="657"/>
                    </a:lnTo>
                    <a:lnTo>
                      <a:pt x="58" y="657"/>
                    </a:lnTo>
                    <a:lnTo>
                      <a:pt x="58" y="659"/>
                    </a:lnTo>
                    <a:lnTo>
                      <a:pt x="57" y="659"/>
                    </a:lnTo>
                    <a:lnTo>
                      <a:pt x="57" y="660"/>
                    </a:lnTo>
                    <a:lnTo>
                      <a:pt x="58" y="663"/>
                    </a:lnTo>
                    <a:lnTo>
                      <a:pt x="60" y="664"/>
                    </a:lnTo>
                    <a:lnTo>
                      <a:pt x="60" y="667"/>
                    </a:lnTo>
                    <a:lnTo>
                      <a:pt x="58" y="667"/>
                    </a:lnTo>
                    <a:lnTo>
                      <a:pt x="58" y="666"/>
                    </a:lnTo>
                    <a:lnTo>
                      <a:pt x="57" y="666"/>
                    </a:lnTo>
                    <a:lnTo>
                      <a:pt x="57" y="669"/>
                    </a:lnTo>
                    <a:lnTo>
                      <a:pt x="60" y="669"/>
                    </a:lnTo>
                    <a:lnTo>
                      <a:pt x="63" y="671"/>
                    </a:lnTo>
                    <a:lnTo>
                      <a:pt x="65" y="671"/>
                    </a:lnTo>
                    <a:lnTo>
                      <a:pt x="65" y="674"/>
                    </a:lnTo>
                    <a:lnTo>
                      <a:pt x="67" y="676"/>
                    </a:lnTo>
                    <a:lnTo>
                      <a:pt x="67" y="677"/>
                    </a:lnTo>
                    <a:lnTo>
                      <a:pt x="68" y="677"/>
                    </a:lnTo>
                    <a:lnTo>
                      <a:pt x="70" y="681"/>
                    </a:lnTo>
                    <a:lnTo>
                      <a:pt x="70" y="684"/>
                    </a:lnTo>
                    <a:lnTo>
                      <a:pt x="71" y="686"/>
                    </a:lnTo>
                    <a:lnTo>
                      <a:pt x="72" y="686"/>
                    </a:lnTo>
                    <a:lnTo>
                      <a:pt x="72" y="688"/>
                    </a:lnTo>
                    <a:lnTo>
                      <a:pt x="74" y="688"/>
                    </a:lnTo>
                    <a:lnTo>
                      <a:pt x="74" y="687"/>
                    </a:lnTo>
                    <a:lnTo>
                      <a:pt x="75" y="686"/>
                    </a:lnTo>
                    <a:lnTo>
                      <a:pt x="75" y="684"/>
                    </a:lnTo>
                    <a:lnTo>
                      <a:pt x="78" y="683"/>
                    </a:lnTo>
                    <a:lnTo>
                      <a:pt x="79" y="681"/>
                    </a:lnTo>
                    <a:lnTo>
                      <a:pt x="79" y="680"/>
                    </a:lnTo>
                    <a:lnTo>
                      <a:pt x="84" y="678"/>
                    </a:lnTo>
                    <a:lnTo>
                      <a:pt x="89" y="678"/>
                    </a:lnTo>
                    <a:lnTo>
                      <a:pt x="93" y="683"/>
                    </a:lnTo>
                    <a:lnTo>
                      <a:pt x="95" y="686"/>
                    </a:lnTo>
                    <a:lnTo>
                      <a:pt x="96" y="687"/>
                    </a:lnTo>
                    <a:lnTo>
                      <a:pt x="96" y="690"/>
                    </a:lnTo>
                    <a:lnTo>
                      <a:pt x="99" y="693"/>
                    </a:lnTo>
                    <a:lnTo>
                      <a:pt x="102" y="690"/>
                    </a:lnTo>
                    <a:lnTo>
                      <a:pt x="107" y="690"/>
                    </a:lnTo>
                    <a:lnTo>
                      <a:pt x="108" y="691"/>
                    </a:lnTo>
                    <a:lnTo>
                      <a:pt x="120" y="691"/>
                    </a:lnTo>
                    <a:lnTo>
                      <a:pt x="121" y="693"/>
                    </a:lnTo>
                    <a:lnTo>
                      <a:pt x="123" y="693"/>
                    </a:lnTo>
                    <a:lnTo>
                      <a:pt x="123" y="691"/>
                    </a:lnTo>
                    <a:lnTo>
                      <a:pt x="121" y="690"/>
                    </a:lnTo>
                    <a:lnTo>
                      <a:pt x="121" y="684"/>
                    </a:lnTo>
                    <a:lnTo>
                      <a:pt x="120" y="684"/>
                    </a:lnTo>
                    <a:lnTo>
                      <a:pt x="120" y="678"/>
                    </a:lnTo>
                    <a:lnTo>
                      <a:pt x="118" y="674"/>
                    </a:lnTo>
                    <a:lnTo>
                      <a:pt x="117" y="674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1"/>
                    </a:lnTo>
                    <a:lnTo>
                      <a:pt x="113" y="670"/>
                    </a:lnTo>
                    <a:lnTo>
                      <a:pt x="114" y="670"/>
                    </a:lnTo>
                    <a:lnTo>
                      <a:pt x="113" y="669"/>
                    </a:lnTo>
                    <a:lnTo>
                      <a:pt x="110" y="669"/>
                    </a:lnTo>
                    <a:lnTo>
                      <a:pt x="108" y="667"/>
                    </a:lnTo>
                    <a:lnTo>
                      <a:pt x="107" y="664"/>
                    </a:lnTo>
                    <a:lnTo>
                      <a:pt x="106" y="663"/>
                    </a:lnTo>
                    <a:lnTo>
                      <a:pt x="102" y="663"/>
                    </a:lnTo>
                    <a:lnTo>
                      <a:pt x="100" y="662"/>
                    </a:lnTo>
                    <a:lnTo>
                      <a:pt x="100" y="660"/>
                    </a:lnTo>
                    <a:lnTo>
                      <a:pt x="99" y="659"/>
                    </a:lnTo>
                    <a:lnTo>
                      <a:pt x="99" y="656"/>
                    </a:lnTo>
                    <a:lnTo>
                      <a:pt x="98" y="655"/>
                    </a:lnTo>
                    <a:lnTo>
                      <a:pt x="98" y="653"/>
                    </a:lnTo>
                    <a:lnTo>
                      <a:pt x="96" y="650"/>
                    </a:lnTo>
                    <a:lnTo>
                      <a:pt x="95" y="649"/>
                    </a:lnTo>
                    <a:lnTo>
                      <a:pt x="92" y="649"/>
                    </a:lnTo>
                    <a:lnTo>
                      <a:pt x="91" y="646"/>
                    </a:lnTo>
                    <a:lnTo>
                      <a:pt x="91" y="623"/>
                    </a:lnTo>
                    <a:lnTo>
                      <a:pt x="84" y="613"/>
                    </a:lnTo>
                    <a:lnTo>
                      <a:pt x="81" y="593"/>
                    </a:lnTo>
                    <a:lnTo>
                      <a:pt x="78" y="582"/>
                    </a:lnTo>
                    <a:lnTo>
                      <a:pt x="79" y="561"/>
                    </a:lnTo>
                    <a:lnTo>
                      <a:pt x="88" y="532"/>
                    </a:lnTo>
                    <a:lnTo>
                      <a:pt x="88" y="530"/>
                    </a:lnTo>
                    <a:lnTo>
                      <a:pt x="89" y="529"/>
                    </a:lnTo>
                    <a:lnTo>
                      <a:pt x="95" y="516"/>
                    </a:lnTo>
                    <a:lnTo>
                      <a:pt x="98" y="512"/>
                    </a:lnTo>
                    <a:lnTo>
                      <a:pt x="100" y="511"/>
                    </a:lnTo>
                    <a:lnTo>
                      <a:pt x="102" y="509"/>
                    </a:lnTo>
                    <a:lnTo>
                      <a:pt x="102" y="508"/>
                    </a:lnTo>
                    <a:lnTo>
                      <a:pt x="103" y="504"/>
                    </a:lnTo>
                    <a:lnTo>
                      <a:pt x="99" y="508"/>
                    </a:lnTo>
                    <a:lnTo>
                      <a:pt x="93" y="511"/>
                    </a:lnTo>
                    <a:lnTo>
                      <a:pt x="92" y="511"/>
                    </a:lnTo>
                    <a:lnTo>
                      <a:pt x="91" y="509"/>
                    </a:lnTo>
                    <a:lnTo>
                      <a:pt x="89" y="509"/>
                    </a:lnTo>
                    <a:lnTo>
                      <a:pt x="88" y="508"/>
                    </a:lnTo>
                    <a:lnTo>
                      <a:pt x="88" y="506"/>
                    </a:lnTo>
                    <a:lnTo>
                      <a:pt x="91" y="501"/>
                    </a:lnTo>
                    <a:lnTo>
                      <a:pt x="91" y="498"/>
                    </a:lnTo>
                    <a:lnTo>
                      <a:pt x="89" y="497"/>
                    </a:lnTo>
                    <a:lnTo>
                      <a:pt x="88" y="491"/>
                    </a:lnTo>
                    <a:lnTo>
                      <a:pt x="88" y="484"/>
                    </a:lnTo>
                    <a:lnTo>
                      <a:pt x="89" y="482"/>
                    </a:lnTo>
                    <a:lnTo>
                      <a:pt x="89" y="480"/>
                    </a:lnTo>
                    <a:lnTo>
                      <a:pt x="91" y="479"/>
                    </a:lnTo>
                    <a:lnTo>
                      <a:pt x="91" y="472"/>
                    </a:lnTo>
                    <a:lnTo>
                      <a:pt x="89" y="470"/>
                    </a:lnTo>
                    <a:lnTo>
                      <a:pt x="89" y="469"/>
                    </a:lnTo>
                    <a:lnTo>
                      <a:pt x="92" y="466"/>
                    </a:lnTo>
                    <a:lnTo>
                      <a:pt x="95" y="465"/>
                    </a:lnTo>
                    <a:lnTo>
                      <a:pt x="96" y="463"/>
                    </a:lnTo>
                    <a:lnTo>
                      <a:pt x="102" y="475"/>
                    </a:lnTo>
                    <a:lnTo>
                      <a:pt x="102" y="477"/>
                    </a:lnTo>
                    <a:lnTo>
                      <a:pt x="103" y="479"/>
                    </a:lnTo>
                    <a:lnTo>
                      <a:pt x="106" y="479"/>
                    </a:lnTo>
                    <a:lnTo>
                      <a:pt x="108" y="480"/>
                    </a:lnTo>
                    <a:lnTo>
                      <a:pt x="108" y="482"/>
                    </a:lnTo>
                    <a:lnTo>
                      <a:pt x="117" y="490"/>
                    </a:lnTo>
                    <a:lnTo>
                      <a:pt x="121" y="493"/>
                    </a:lnTo>
                    <a:lnTo>
                      <a:pt x="121" y="496"/>
                    </a:lnTo>
                    <a:lnTo>
                      <a:pt x="120" y="497"/>
                    </a:lnTo>
                    <a:lnTo>
                      <a:pt x="123" y="501"/>
                    </a:lnTo>
                    <a:lnTo>
                      <a:pt x="124" y="501"/>
                    </a:lnTo>
                    <a:lnTo>
                      <a:pt x="127" y="498"/>
                    </a:lnTo>
                    <a:lnTo>
                      <a:pt x="131" y="498"/>
                    </a:lnTo>
                    <a:lnTo>
                      <a:pt x="134" y="502"/>
                    </a:lnTo>
                    <a:lnTo>
                      <a:pt x="134" y="512"/>
                    </a:lnTo>
                    <a:lnTo>
                      <a:pt x="131" y="511"/>
                    </a:lnTo>
                    <a:lnTo>
                      <a:pt x="130" y="509"/>
                    </a:lnTo>
                    <a:lnTo>
                      <a:pt x="127" y="504"/>
                    </a:lnTo>
                    <a:lnTo>
                      <a:pt x="118" y="504"/>
                    </a:lnTo>
                    <a:lnTo>
                      <a:pt x="117" y="505"/>
                    </a:lnTo>
                    <a:lnTo>
                      <a:pt x="117" y="512"/>
                    </a:lnTo>
                    <a:lnTo>
                      <a:pt x="124" y="518"/>
                    </a:lnTo>
                    <a:lnTo>
                      <a:pt x="127" y="522"/>
                    </a:lnTo>
                    <a:lnTo>
                      <a:pt x="130" y="528"/>
                    </a:lnTo>
                    <a:lnTo>
                      <a:pt x="134" y="528"/>
                    </a:lnTo>
                    <a:lnTo>
                      <a:pt x="144" y="525"/>
                    </a:lnTo>
                    <a:lnTo>
                      <a:pt x="148" y="522"/>
                    </a:lnTo>
                    <a:lnTo>
                      <a:pt x="152" y="521"/>
                    </a:lnTo>
                    <a:lnTo>
                      <a:pt x="158" y="518"/>
                    </a:lnTo>
                    <a:lnTo>
                      <a:pt x="170" y="518"/>
                    </a:lnTo>
                    <a:lnTo>
                      <a:pt x="177" y="521"/>
                    </a:lnTo>
                    <a:lnTo>
                      <a:pt x="177" y="522"/>
                    </a:lnTo>
                    <a:lnTo>
                      <a:pt x="180" y="518"/>
                    </a:lnTo>
                    <a:lnTo>
                      <a:pt x="181" y="512"/>
                    </a:lnTo>
                    <a:lnTo>
                      <a:pt x="181" y="511"/>
                    </a:lnTo>
                    <a:lnTo>
                      <a:pt x="183" y="509"/>
                    </a:lnTo>
                    <a:lnTo>
                      <a:pt x="185" y="508"/>
                    </a:lnTo>
                    <a:lnTo>
                      <a:pt x="190" y="508"/>
                    </a:lnTo>
                    <a:lnTo>
                      <a:pt x="191" y="509"/>
                    </a:lnTo>
                    <a:lnTo>
                      <a:pt x="194" y="508"/>
                    </a:lnTo>
                    <a:lnTo>
                      <a:pt x="194" y="497"/>
                    </a:lnTo>
                    <a:lnTo>
                      <a:pt x="192" y="494"/>
                    </a:lnTo>
                    <a:lnTo>
                      <a:pt x="192" y="491"/>
                    </a:lnTo>
                    <a:lnTo>
                      <a:pt x="195" y="491"/>
                    </a:lnTo>
                    <a:lnTo>
                      <a:pt x="195" y="493"/>
                    </a:lnTo>
                    <a:lnTo>
                      <a:pt x="197" y="493"/>
                    </a:lnTo>
                    <a:lnTo>
                      <a:pt x="198" y="496"/>
                    </a:lnTo>
                    <a:lnTo>
                      <a:pt x="198" y="501"/>
                    </a:lnTo>
                    <a:lnTo>
                      <a:pt x="199" y="502"/>
                    </a:lnTo>
                    <a:lnTo>
                      <a:pt x="199" y="504"/>
                    </a:lnTo>
                    <a:lnTo>
                      <a:pt x="201" y="504"/>
                    </a:lnTo>
                    <a:lnTo>
                      <a:pt x="202" y="506"/>
                    </a:lnTo>
                    <a:lnTo>
                      <a:pt x="204" y="508"/>
                    </a:lnTo>
                    <a:lnTo>
                      <a:pt x="204" y="511"/>
                    </a:lnTo>
                    <a:lnTo>
                      <a:pt x="206" y="516"/>
                    </a:lnTo>
                    <a:lnTo>
                      <a:pt x="209" y="519"/>
                    </a:lnTo>
                    <a:lnTo>
                      <a:pt x="212" y="523"/>
                    </a:lnTo>
                    <a:lnTo>
                      <a:pt x="215" y="529"/>
                    </a:lnTo>
                    <a:lnTo>
                      <a:pt x="216" y="530"/>
                    </a:lnTo>
                    <a:lnTo>
                      <a:pt x="222" y="532"/>
                    </a:lnTo>
                    <a:lnTo>
                      <a:pt x="222" y="530"/>
                    </a:lnTo>
                    <a:lnTo>
                      <a:pt x="219" y="523"/>
                    </a:lnTo>
                    <a:lnTo>
                      <a:pt x="218" y="523"/>
                    </a:lnTo>
                    <a:lnTo>
                      <a:pt x="218" y="521"/>
                    </a:lnTo>
                    <a:lnTo>
                      <a:pt x="216" y="521"/>
                    </a:lnTo>
                    <a:lnTo>
                      <a:pt x="216" y="519"/>
                    </a:lnTo>
                    <a:lnTo>
                      <a:pt x="218" y="515"/>
                    </a:lnTo>
                    <a:lnTo>
                      <a:pt x="218" y="509"/>
                    </a:lnTo>
                    <a:lnTo>
                      <a:pt x="213" y="505"/>
                    </a:lnTo>
                    <a:lnTo>
                      <a:pt x="213" y="501"/>
                    </a:lnTo>
                    <a:lnTo>
                      <a:pt x="215" y="496"/>
                    </a:lnTo>
                    <a:lnTo>
                      <a:pt x="215" y="493"/>
                    </a:lnTo>
                    <a:lnTo>
                      <a:pt x="212" y="490"/>
                    </a:lnTo>
                    <a:lnTo>
                      <a:pt x="212" y="489"/>
                    </a:lnTo>
                    <a:lnTo>
                      <a:pt x="215" y="486"/>
                    </a:lnTo>
                    <a:lnTo>
                      <a:pt x="218" y="486"/>
                    </a:lnTo>
                    <a:lnTo>
                      <a:pt x="218" y="487"/>
                    </a:lnTo>
                    <a:lnTo>
                      <a:pt x="219" y="487"/>
                    </a:lnTo>
                    <a:lnTo>
                      <a:pt x="219" y="486"/>
                    </a:lnTo>
                    <a:lnTo>
                      <a:pt x="220" y="490"/>
                    </a:lnTo>
                    <a:lnTo>
                      <a:pt x="223" y="493"/>
                    </a:lnTo>
                    <a:lnTo>
                      <a:pt x="226" y="502"/>
                    </a:lnTo>
                    <a:lnTo>
                      <a:pt x="229" y="505"/>
                    </a:lnTo>
                    <a:lnTo>
                      <a:pt x="229" y="506"/>
                    </a:lnTo>
                    <a:lnTo>
                      <a:pt x="230" y="508"/>
                    </a:lnTo>
                    <a:lnTo>
                      <a:pt x="230" y="518"/>
                    </a:lnTo>
                    <a:lnTo>
                      <a:pt x="232" y="521"/>
                    </a:lnTo>
                    <a:lnTo>
                      <a:pt x="232" y="522"/>
                    </a:lnTo>
                    <a:lnTo>
                      <a:pt x="238" y="533"/>
                    </a:lnTo>
                    <a:lnTo>
                      <a:pt x="245" y="533"/>
                    </a:lnTo>
                    <a:lnTo>
                      <a:pt x="248" y="535"/>
                    </a:lnTo>
                    <a:lnTo>
                      <a:pt x="250" y="533"/>
                    </a:lnTo>
                    <a:lnTo>
                      <a:pt x="248" y="530"/>
                    </a:lnTo>
                    <a:lnTo>
                      <a:pt x="247" y="529"/>
                    </a:lnTo>
                    <a:lnTo>
                      <a:pt x="247" y="526"/>
                    </a:lnTo>
                    <a:lnTo>
                      <a:pt x="250" y="526"/>
                    </a:lnTo>
                    <a:lnTo>
                      <a:pt x="251" y="525"/>
                    </a:lnTo>
                    <a:lnTo>
                      <a:pt x="252" y="525"/>
                    </a:lnTo>
                    <a:lnTo>
                      <a:pt x="254" y="528"/>
                    </a:lnTo>
                    <a:lnTo>
                      <a:pt x="255" y="528"/>
                    </a:lnTo>
                    <a:lnTo>
                      <a:pt x="257" y="530"/>
                    </a:lnTo>
                    <a:lnTo>
                      <a:pt x="257" y="532"/>
                    </a:lnTo>
                    <a:lnTo>
                      <a:pt x="258" y="533"/>
                    </a:lnTo>
                    <a:lnTo>
                      <a:pt x="258" y="535"/>
                    </a:lnTo>
                    <a:lnTo>
                      <a:pt x="259" y="535"/>
                    </a:lnTo>
                    <a:lnTo>
                      <a:pt x="258" y="530"/>
                    </a:lnTo>
                    <a:lnTo>
                      <a:pt x="257" y="528"/>
                    </a:lnTo>
                    <a:lnTo>
                      <a:pt x="254" y="525"/>
                    </a:lnTo>
                    <a:lnTo>
                      <a:pt x="255" y="522"/>
                    </a:lnTo>
                    <a:lnTo>
                      <a:pt x="254" y="521"/>
                    </a:lnTo>
                    <a:lnTo>
                      <a:pt x="254" y="516"/>
                    </a:lnTo>
                    <a:lnTo>
                      <a:pt x="250" y="504"/>
                    </a:lnTo>
                    <a:lnTo>
                      <a:pt x="250" y="494"/>
                    </a:lnTo>
                    <a:lnTo>
                      <a:pt x="248" y="491"/>
                    </a:lnTo>
                    <a:lnTo>
                      <a:pt x="248" y="490"/>
                    </a:lnTo>
                    <a:lnTo>
                      <a:pt x="254" y="490"/>
                    </a:lnTo>
                    <a:lnTo>
                      <a:pt x="254" y="491"/>
                    </a:lnTo>
                    <a:lnTo>
                      <a:pt x="255" y="494"/>
                    </a:lnTo>
                    <a:lnTo>
                      <a:pt x="254" y="497"/>
                    </a:lnTo>
                    <a:lnTo>
                      <a:pt x="254" y="498"/>
                    </a:lnTo>
                    <a:lnTo>
                      <a:pt x="255" y="501"/>
                    </a:lnTo>
                    <a:lnTo>
                      <a:pt x="258" y="502"/>
                    </a:lnTo>
                    <a:lnTo>
                      <a:pt x="259" y="502"/>
                    </a:lnTo>
                    <a:lnTo>
                      <a:pt x="259" y="504"/>
                    </a:lnTo>
                    <a:lnTo>
                      <a:pt x="258" y="504"/>
                    </a:lnTo>
                    <a:lnTo>
                      <a:pt x="255" y="506"/>
                    </a:lnTo>
                    <a:lnTo>
                      <a:pt x="255" y="509"/>
                    </a:lnTo>
                    <a:lnTo>
                      <a:pt x="258" y="511"/>
                    </a:lnTo>
                    <a:lnTo>
                      <a:pt x="259" y="511"/>
                    </a:lnTo>
                    <a:lnTo>
                      <a:pt x="261" y="514"/>
                    </a:lnTo>
                    <a:lnTo>
                      <a:pt x="261" y="515"/>
                    </a:lnTo>
                    <a:lnTo>
                      <a:pt x="262" y="516"/>
                    </a:lnTo>
                    <a:lnTo>
                      <a:pt x="264" y="516"/>
                    </a:lnTo>
                    <a:lnTo>
                      <a:pt x="266" y="514"/>
                    </a:lnTo>
                    <a:lnTo>
                      <a:pt x="268" y="514"/>
                    </a:lnTo>
                    <a:lnTo>
                      <a:pt x="271" y="516"/>
                    </a:lnTo>
                    <a:lnTo>
                      <a:pt x="273" y="516"/>
                    </a:lnTo>
                    <a:lnTo>
                      <a:pt x="275" y="519"/>
                    </a:lnTo>
                    <a:lnTo>
                      <a:pt x="272" y="522"/>
                    </a:lnTo>
                    <a:lnTo>
                      <a:pt x="273" y="522"/>
                    </a:lnTo>
                    <a:lnTo>
                      <a:pt x="278" y="526"/>
                    </a:lnTo>
                    <a:lnTo>
                      <a:pt x="279" y="530"/>
                    </a:lnTo>
                    <a:lnTo>
                      <a:pt x="279" y="532"/>
                    </a:lnTo>
                    <a:lnTo>
                      <a:pt x="280" y="535"/>
                    </a:lnTo>
                    <a:lnTo>
                      <a:pt x="280" y="536"/>
                    </a:lnTo>
                    <a:lnTo>
                      <a:pt x="278" y="533"/>
                    </a:lnTo>
                    <a:lnTo>
                      <a:pt x="276" y="530"/>
                    </a:lnTo>
                    <a:lnTo>
                      <a:pt x="273" y="530"/>
                    </a:lnTo>
                    <a:lnTo>
                      <a:pt x="273" y="532"/>
                    </a:lnTo>
                    <a:lnTo>
                      <a:pt x="276" y="535"/>
                    </a:lnTo>
                    <a:lnTo>
                      <a:pt x="276" y="536"/>
                    </a:lnTo>
                    <a:lnTo>
                      <a:pt x="278" y="537"/>
                    </a:lnTo>
                    <a:lnTo>
                      <a:pt x="278" y="539"/>
                    </a:lnTo>
                    <a:lnTo>
                      <a:pt x="279" y="540"/>
                    </a:lnTo>
                    <a:lnTo>
                      <a:pt x="279" y="544"/>
                    </a:lnTo>
                    <a:lnTo>
                      <a:pt x="280" y="544"/>
                    </a:lnTo>
                    <a:lnTo>
                      <a:pt x="280" y="549"/>
                    </a:lnTo>
                    <a:lnTo>
                      <a:pt x="276" y="549"/>
                    </a:lnTo>
                    <a:lnTo>
                      <a:pt x="280" y="553"/>
                    </a:lnTo>
                    <a:lnTo>
                      <a:pt x="282" y="556"/>
                    </a:lnTo>
                    <a:lnTo>
                      <a:pt x="286" y="560"/>
                    </a:lnTo>
                    <a:lnTo>
                      <a:pt x="288" y="560"/>
                    </a:lnTo>
                    <a:lnTo>
                      <a:pt x="288" y="557"/>
                    </a:lnTo>
                    <a:lnTo>
                      <a:pt x="286" y="556"/>
                    </a:lnTo>
                    <a:lnTo>
                      <a:pt x="286" y="553"/>
                    </a:lnTo>
                    <a:lnTo>
                      <a:pt x="290" y="550"/>
                    </a:lnTo>
                    <a:lnTo>
                      <a:pt x="293" y="550"/>
                    </a:lnTo>
                    <a:lnTo>
                      <a:pt x="293" y="549"/>
                    </a:lnTo>
                    <a:lnTo>
                      <a:pt x="295" y="547"/>
                    </a:lnTo>
                    <a:lnTo>
                      <a:pt x="293" y="546"/>
                    </a:lnTo>
                    <a:lnTo>
                      <a:pt x="292" y="546"/>
                    </a:lnTo>
                    <a:lnTo>
                      <a:pt x="292" y="543"/>
                    </a:lnTo>
                    <a:lnTo>
                      <a:pt x="293" y="543"/>
                    </a:lnTo>
                    <a:lnTo>
                      <a:pt x="295" y="542"/>
                    </a:lnTo>
                    <a:lnTo>
                      <a:pt x="295" y="540"/>
                    </a:lnTo>
                    <a:lnTo>
                      <a:pt x="296" y="540"/>
                    </a:lnTo>
                    <a:lnTo>
                      <a:pt x="296" y="544"/>
                    </a:lnTo>
                    <a:lnTo>
                      <a:pt x="297" y="546"/>
                    </a:lnTo>
                    <a:lnTo>
                      <a:pt x="297" y="547"/>
                    </a:lnTo>
                    <a:lnTo>
                      <a:pt x="300" y="549"/>
                    </a:lnTo>
                    <a:lnTo>
                      <a:pt x="300" y="550"/>
                    </a:lnTo>
                    <a:lnTo>
                      <a:pt x="302" y="551"/>
                    </a:lnTo>
                    <a:lnTo>
                      <a:pt x="302" y="553"/>
                    </a:lnTo>
                    <a:lnTo>
                      <a:pt x="300" y="556"/>
                    </a:lnTo>
                    <a:lnTo>
                      <a:pt x="308" y="556"/>
                    </a:lnTo>
                    <a:lnTo>
                      <a:pt x="310" y="557"/>
                    </a:lnTo>
                    <a:lnTo>
                      <a:pt x="311" y="557"/>
                    </a:lnTo>
                    <a:lnTo>
                      <a:pt x="312" y="558"/>
                    </a:lnTo>
                    <a:lnTo>
                      <a:pt x="315" y="560"/>
                    </a:lnTo>
                    <a:lnTo>
                      <a:pt x="317" y="561"/>
                    </a:lnTo>
                    <a:lnTo>
                      <a:pt x="318" y="561"/>
                    </a:lnTo>
                    <a:lnTo>
                      <a:pt x="321" y="558"/>
                    </a:lnTo>
                    <a:lnTo>
                      <a:pt x="322" y="558"/>
                    </a:lnTo>
                    <a:lnTo>
                      <a:pt x="322" y="560"/>
                    </a:lnTo>
                    <a:lnTo>
                      <a:pt x="324" y="560"/>
                    </a:lnTo>
                    <a:lnTo>
                      <a:pt x="325" y="561"/>
                    </a:lnTo>
                    <a:lnTo>
                      <a:pt x="328" y="561"/>
                    </a:lnTo>
                    <a:lnTo>
                      <a:pt x="331" y="558"/>
                    </a:lnTo>
                    <a:lnTo>
                      <a:pt x="331" y="554"/>
                    </a:lnTo>
                    <a:lnTo>
                      <a:pt x="329" y="553"/>
                    </a:lnTo>
                    <a:lnTo>
                      <a:pt x="324" y="550"/>
                    </a:lnTo>
                    <a:lnTo>
                      <a:pt x="324" y="549"/>
                    </a:lnTo>
                    <a:lnTo>
                      <a:pt x="319" y="549"/>
                    </a:lnTo>
                    <a:lnTo>
                      <a:pt x="319" y="537"/>
                    </a:lnTo>
                    <a:lnTo>
                      <a:pt x="317" y="537"/>
                    </a:lnTo>
                    <a:lnTo>
                      <a:pt x="314" y="536"/>
                    </a:lnTo>
                    <a:lnTo>
                      <a:pt x="314" y="535"/>
                    </a:lnTo>
                    <a:lnTo>
                      <a:pt x="312" y="533"/>
                    </a:lnTo>
                    <a:lnTo>
                      <a:pt x="312" y="530"/>
                    </a:lnTo>
                    <a:lnTo>
                      <a:pt x="311" y="530"/>
                    </a:lnTo>
                    <a:lnTo>
                      <a:pt x="310" y="529"/>
                    </a:lnTo>
                    <a:lnTo>
                      <a:pt x="310" y="528"/>
                    </a:lnTo>
                    <a:lnTo>
                      <a:pt x="311" y="526"/>
                    </a:lnTo>
                    <a:lnTo>
                      <a:pt x="311" y="522"/>
                    </a:lnTo>
                    <a:lnTo>
                      <a:pt x="310" y="519"/>
                    </a:lnTo>
                    <a:lnTo>
                      <a:pt x="310" y="515"/>
                    </a:lnTo>
                    <a:lnTo>
                      <a:pt x="299" y="515"/>
                    </a:lnTo>
                    <a:lnTo>
                      <a:pt x="297" y="514"/>
                    </a:lnTo>
                    <a:lnTo>
                      <a:pt x="297" y="512"/>
                    </a:lnTo>
                    <a:lnTo>
                      <a:pt x="296" y="511"/>
                    </a:lnTo>
                    <a:lnTo>
                      <a:pt x="295" y="512"/>
                    </a:lnTo>
                    <a:lnTo>
                      <a:pt x="295" y="511"/>
                    </a:lnTo>
                    <a:lnTo>
                      <a:pt x="293" y="509"/>
                    </a:lnTo>
                    <a:lnTo>
                      <a:pt x="293" y="508"/>
                    </a:lnTo>
                    <a:lnTo>
                      <a:pt x="292" y="508"/>
                    </a:lnTo>
                    <a:lnTo>
                      <a:pt x="292" y="504"/>
                    </a:lnTo>
                    <a:lnTo>
                      <a:pt x="290" y="502"/>
                    </a:lnTo>
                    <a:lnTo>
                      <a:pt x="290" y="501"/>
                    </a:lnTo>
                    <a:lnTo>
                      <a:pt x="292" y="498"/>
                    </a:lnTo>
                    <a:lnTo>
                      <a:pt x="290" y="497"/>
                    </a:lnTo>
                    <a:lnTo>
                      <a:pt x="289" y="498"/>
                    </a:lnTo>
                    <a:lnTo>
                      <a:pt x="288" y="498"/>
                    </a:lnTo>
                    <a:lnTo>
                      <a:pt x="288" y="501"/>
                    </a:lnTo>
                    <a:lnTo>
                      <a:pt x="286" y="502"/>
                    </a:lnTo>
                    <a:lnTo>
                      <a:pt x="286" y="498"/>
                    </a:lnTo>
                    <a:lnTo>
                      <a:pt x="285" y="498"/>
                    </a:lnTo>
                    <a:lnTo>
                      <a:pt x="283" y="497"/>
                    </a:lnTo>
                    <a:lnTo>
                      <a:pt x="280" y="496"/>
                    </a:lnTo>
                    <a:lnTo>
                      <a:pt x="286" y="496"/>
                    </a:lnTo>
                    <a:lnTo>
                      <a:pt x="288" y="497"/>
                    </a:lnTo>
                    <a:lnTo>
                      <a:pt x="289" y="497"/>
                    </a:lnTo>
                    <a:lnTo>
                      <a:pt x="290" y="494"/>
                    </a:lnTo>
                    <a:lnTo>
                      <a:pt x="290" y="493"/>
                    </a:lnTo>
                    <a:lnTo>
                      <a:pt x="292" y="493"/>
                    </a:lnTo>
                    <a:lnTo>
                      <a:pt x="292" y="491"/>
                    </a:lnTo>
                    <a:lnTo>
                      <a:pt x="293" y="491"/>
                    </a:lnTo>
                    <a:lnTo>
                      <a:pt x="295" y="490"/>
                    </a:lnTo>
                    <a:lnTo>
                      <a:pt x="295" y="487"/>
                    </a:lnTo>
                    <a:lnTo>
                      <a:pt x="296" y="487"/>
                    </a:lnTo>
                    <a:lnTo>
                      <a:pt x="297" y="489"/>
                    </a:lnTo>
                    <a:lnTo>
                      <a:pt x="302" y="484"/>
                    </a:lnTo>
                    <a:lnTo>
                      <a:pt x="302" y="483"/>
                    </a:lnTo>
                    <a:lnTo>
                      <a:pt x="303" y="483"/>
                    </a:lnTo>
                    <a:lnTo>
                      <a:pt x="303" y="480"/>
                    </a:lnTo>
                    <a:lnTo>
                      <a:pt x="302" y="480"/>
                    </a:lnTo>
                    <a:lnTo>
                      <a:pt x="300" y="479"/>
                    </a:lnTo>
                    <a:lnTo>
                      <a:pt x="297" y="479"/>
                    </a:lnTo>
                    <a:lnTo>
                      <a:pt x="297" y="480"/>
                    </a:lnTo>
                    <a:lnTo>
                      <a:pt x="296" y="482"/>
                    </a:lnTo>
                    <a:lnTo>
                      <a:pt x="295" y="482"/>
                    </a:lnTo>
                    <a:lnTo>
                      <a:pt x="295" y="477"/>
                    </a:lnTo>
                    <a:lnTo>
                      <a:pt x="297" y="477"/>
                    </a:lnTo>
                    <a:lnTo>
                      <a:pt x="297" y="475"/>
                    </a:lnTo>
                    <a:lnTo>
                      <a:pt x="296" y="473"/>
                    </a:lnTo>
                    <a:lnTo>
                      <a:pt x="295" y="473"/>
                    </a:lnTo>
                    <a:lnTo>
                      <a:pt x="295" y="475"/>
                    </a:lnTo>
                    <a:lnTo>
                      <a:pt x="292" y="475"/>
                    </a:lnTo>
                    <a:lnTo>
                      <a:pt x="290" y="473"/>
                    </a:lnTo>
                    <a:lnTo>
                      <a:pt x="290" y="468"/>
                    </a:lnTo>
                    <a:lnTo>
                      <a:pt x="288" y="468"/>
                    </a:lnTo>
                    <a:lnTo>
                      <a:pt x="286" y="469"/>
                    </a:lnTo>
                    <a:lnTo>
                      <a:pt x="286" y="472"/>
                    </a:lnTo>
                    <a:lnTo>
                      <a:pt x="285" y="472"/>
                    </a:lnTo>
                    <a:lnTo>
                      <a:pt x="285" y="470"/>
                    </a:lnTo>
                    <a:lnTo>
                      <a:pt x="286" y="468"/>
                    </a:lnTo>
                    <a:lnTo>
                      <a:pt x="285" y="466"/>
                    </a:lnTo>
                    <a:lnTo>
                      <a:pt x="285" y="465"/>
                    </a:lnTo>
                    <a:lnTo>
                      <a:pt x="283" y="465"/>
                    </a:lnTo>
                    <a:lnTo>
                      <a:pt x="283" y="462"/>
                    </a:lnTo>
                    <a:lnTo>
                      <a:pt x="288" y="466"/>
                    </a:lnTo>
                    <a:lnTo>
                      <a:pt x="289" y="466"/>
                    </a:lnTo>
                    <a:lnTo>
                      <a:pt x="293" y="463"/>
                    </a:lnTo>
                    <a:lnTo>
                      <a:pt x="295" y="463"/>
                    </a:lnTo>
                    <a:lnTo>
                      <a:pt x="295" y="459"/>
                    </a:lnTo>
                    <a:lnTo>
                      <a:pt x="293" y="459"/>
                    </a:lnTo>
                    <a:lnTo>
                      <a:pt x="293" y="455"/>
                    </a:lnTo>
                    <a:lnTo>
                      <a:pt x="297" y="451"/>
                    </a:lnTo>
                    <a:lnTo>
                      <a:pt x="300" y="451"/>
                    </a:lnTo>
                    <a:lnTo>
                      <a:pt x="303" y="454"/>
                    </a:lnTo>
                    <a:lnTo>
                      <a:pt x="302" y="455"/>
                    </a:lnTo>
                    <a:lnTo>
                      <a:pt x="305" y="456"/>
                    </a:lnTo>
                    <a:lnTo>
                      <a:pt x="307" y="456"/>
                    </a:lnTo>
                    <a:lnTo>
                      <a:pt x="307" y="455"/>
                    </a:lnTo>
                    <a:lnTo>
                      <a:pt x="305" y="452"/>
                    </a:lnTo>
                    <a:lnTo>
                      <a:pt x="297" y="420"/>
                    </a:lnTo>
                    <a:lnTo>
                      <a:pt x="292" y="415"/>
                    </a:lnTo>
                    <a:lnTo>
                      <a:pt x="288" y="413"/>
                    </a:lnTo>
                    <a:lnTo>
                      <a:pt x="285" y="405"/>
                    </a:lnTo>
                    <a:lnTo>
                      <a:pt x="289" y="396"/>
                    </a:lnTo>
                    <a:lnTo>
                      <a:pt x="282" y="386"/>
                    </a:lnTo>
                    <a:lnTo>
                      <a:pt x="278" y="377"/>
                    </a:lnTo>
                    <a:lnTo>
                      <a:pt x="278" y="375"/>
                    </a:lnTo>
                    <a:lnTo>
                      <a:pt x="279" y="377"/>
                    </a:lnTo>
                    <a:lnTo>
                      <a:pt x="280" y="375"/>
                    </a:lnTo>
                    <a:lnTo>
                      <a:pt x="283" y="374"/>
                    </a:lnTo>
                    <a:lnTo>
                      <a:pt x="282" y="371"/>
                    </a:lnTo>
                    <a:lnTo>
                      <a:pt x="283" y="367"/>
                    </a:lnTo>
                    <a:lnTo>
                      <a:pt x="283" y="368"/>
                    </a:lnTo>
                    <a:lnTo>
                      <a:pt x="289" y="381"/>
                    </a:lnTo>
                    <a:lnTo>
                      <a:pt x="289" y="382"/>
                    </a:lnTo>
                    <a:lnTo>
                      <a:pt x="290" y="384"/>
                    </a:lnTo>
                    <a:lnTo>
                      <a:pt x="296" y="399"/>
                    </a:lnTo>
                    <a:lnTo>
                      <a:pt x="303" y="408"/>
                    </a:lnTo>
                    <a:lnTo>
                      <a:pt x="303" y="409"/>
                    </a:lnTo>
                    <a:lnTo>
                      <a:pt x="305" y="409"/>
                    </a:lnTo>
                    <a:lnTo>
                      <a:pt x="308" y="408"/>
                    </a:lnTo>
                    <a:lnTo>
                      <a:pt x="310" y="406"/>
                    </a:lnTo>
                    <a:lnTo>
                      <a:pt x="310" y="402"/>
                    </a:lnTo>
                    <a:lnTo>
                      <a:pt x="311" y="401"/>
                    </a:lnTo>
                    <a:lnTo>
                      <a:pt x="314" y="396"/>
                    </a:lnTo>
                    <a:lnTo>
                      <a:pt x="314" y="395"/>
                    </a:lnTo>
                    <a:lnTo>
                      <a:pt x="315" y="394"/>
                    </a:lnTo>
                    <a:lnTo>
                      <a:pt x="326" y="388"/>
                    </a:lnTo>
                    <a:lnTo>
                      <a:pt x="328" y="386"/>
                    </a:lnTo>
                    <a:lnTo>
                      <a:pt x="333" y="385"/>
                    </a:lnTo>
                    <a:lnTo>
                      <a:pt x="335" y="384"/>
                    </a:lnTo>
                    <a:lnTo>
                      <a:pt x="338" y="386"/>
                    </a:lnTo>
                    <a:lnTo>
                      <a:pt x="339" y="386"/>
                    </a:lnTo>
                    <a:lnTo>
                      <a:pt x="343" y="384"/>
                    </a:lnTo>
                    <a:lnTo>
                      <a:pt x="346" y="377"/>
                    </a:lnTo>
                    <a:lnTo>
                      <a:pt x="348" y="370"/>
                    </a:lnTo>
                    <a:lnTo>
                      <a:pt x="349" y="368"/>
                    </a:lnTo>
                    <a:lnTo>
                      <a:pt x="350" y="356"/>
                    </a:lnTo>
                    <a:lnTo>
                      <a:pt x="350" y="346"/>
                    </a:lnTo>
                    <a:lnTo>
                      <a:pt x="356" y="341"/>
                    </a:lnTo>
                    <a:lnTo>
                      <a:pt x="360" y="338"/>
                    </a:lnTo>
                    <a:lnTo>
                      <a:pt x="364" y="336"/>
                    </a:lnTo>
                    <a:lnTo>
                      <a:pt x="366" y="336"/>
                    </a:lnTo>
                    <a:lnTo>
                      <a:pt x="369" y="339"/>
                    </a:lnTo>
                    <a:lnTo>
                      <a:pt x="369" y="341"/>
                    </a:lnTo>
                    <a:lnTo>
                      <a:pt x="374" y="341"/>
                    </a:lnTo>
                    <a:lnTo>
                      <a:pt x="379" y="338"/>
                    </a:lnTo>
                    <a:lnTo>
                      <a:pt x="384" y="332"/>
                    </a:lnTo>
                    <a:lnTo>
                      <a:pt x="388" y="329"/>
                    </a:lnTo>
                    <a:lnTo>
                      <a:pt x="389" y="329"/>
                    </a:lnTo>
                    <a:lnTo>
                      <a:pt x="389" y="328"/>
                    </a:lnTo>
                    <a:lnTo>
                      <a:pt x="391" y="328"/>
                    </a:lnTo>
                    <a:lnTo>
                      <a:pt x="392" y="329"/>
                    </a:lnTo>
                    <a:lnTo>
                      <a:pt x="395" y="331"/>
                    </a:lnTo>
                    <a:lnTo>
                      <a:pt x="396" y="331"/>
                    </a:lnTo>
                    <a:lnTo>
                      <a:pt x="398" y="329"/>
                    </a:lnTo>
                    <a:lnTo>
                      <a:pt x="400" y="329"/>
                    </a:lnTo>
                    <a:lnTo>
                      <a:pt x="402" y="328"/>
                    </a:lnTo>
                    <a:lnTo>
                      <a:pt x="402" y="317"/>
                    </a:lnTo>
                    <a:lnTo>
                      <a:pt x="406" y="307"/>
                    </a:lnTo>
                    <a:lnTo>
                      <a:pt x="408" y="297"/>
                    </a:lnTo>
                    <a:lnTo>
                      <a:pt x="410" y="290"/>
                    </a:lnTo>
                    <a:lnTo>
                      <a:pt x="410" y="289"/>
                    </a:lnTo>
                    <a:lnTo>
                      <a:pt x="405" y="286"/>
                    </a:lnTo>
                    <a:lnTo>
                      <a:pt x="399" y="282"/>
                    </a:lnTo>
                    <a:lnTo>
                      <a:pt x="399" y="281"/>
                    </a:lnTo>
                    <a:lnTo>
                      <a:pt x="396" y="278"/>
                    </a:lnTo>
                    <a:lnTo>
                      <a:pt x="396" y="276"/>
                    </a:lnTo>
                    <a:lnTo>
                      <a:pt x="402" y="271"/>
                    </a:lnTo>
                    <a:lnTo>
                      <a:pt x="408" y="268"/>
                    </a:lnTo>
                    <a:lnTo>
                      <a:pt x="410" y="269"/>
                    </a:lnTo>
                    <a:lnTo>
                      <a:pt x="413" y="269"/>
                    </a:lnTo>
                    <a:lnTo>
                      <a:pt x="417" y="264"/>
                    </a:lnTo>
                    <a:lnTo>
                      <a:pt x="417" y="259"/>
                    </a:lnTo>
                    <a:lnTo>
                      <a:pt x="416" y="251"/>
                    </a:lnTo>
                    <a:lnTo>
                      <a:pt x="416" y="244"/>
                    </a:lnTo>
                    <a:lnTo>
                      <a:pt x="415" y="236"/>
                    </a:lnTo>
                    <a:lnTo>
                      <a:pt x="416" y="229"/>
                    </a:lnTo>
                    <a:lnTo>
                      <a:pt x="420" y="221"/>
                    </a:lnTo>
                    <a:lnTo>
                      <a:pt x="422" y="216"/>
                    </a:lnTo>
                    <a:lnTo>
                      <a:pt x="422" y="213"/>
                    </a:lnTo>
                    <a:lnTo>
                      <a:pt x="413" y="199"/>
                    </a:lnTo>
                    <a:lnTo>
                      <a:pt x="405" y="199"/>
                    </a:lnTo>
                    <a:lnTo>
                      <a:pt x="402" y="198"/>
                    </a:lnTo>
                    <a:lnTo>
                      <a:pt x="399" y="198"/>
                    </a:lnTo>
                    <a:lnTo>
                      <a:pt x="391" y="194"/>
                    </a:lnTo>
                    <a:lnTo>
                      <a:pt x="382" y="191"/>
                    </a:lnTo>
                    <a:lnTo>
                      <a:pt x="378" y="188"/>
                    </a:lnTo>
                    <a:lnTo>
                      <a:pt x="377" y="188"/>
                    </a:lnTo>
                    <a:lnTo>
                      <a:pt x="369" y="187"/>
                    </a:lnTo>
                    <a:lnTo>
                      <a:pt x="363" y="192"/>
                    </a:lnTo>
                    <a:lnTo>
                      <a:pt x="360" y="194"/>
                    </a:lnTo>
                    <a:lnTo>
                      <a:pt x="364" y="199"/>
                    </a:lnTo>
                    <a:lnTo>
                      <a:pt x="374" y="202"/>
                    </a:lnTo>
                    <a:lnTo>
                      <a:pt x="378" y="206"/>
                    </a:lnTo>
                    <a:lnTo>
                      <a:pt x="379" y="209"/>
                    </a:lnTo>
                    <a:lnTo>
                      <a:pt x="378" y="212"/>
                    </a:lnTo>
                    <a:lnTo>
                      <a:pt x="378" y="213"/>
                    </a:lnTo>
                    <a:lnTo>
                      <a:pt x="377" y="213"/>
                    </a:lnTo>
                    <a:lnTo>
                      <a:pt x="375" y="215"/>
                    </a:lnTo>
                    <a:lnTo>
                      <a:pt x="374" y="215"/>
                    </a:lnTo>
                    <a:lnTo>
                      <a:pt x="372" y="216"/>
                    </a:lnTo>
                    <a:lnTo>
                      <a:pt x="362" y="216"/>
                    </a:lnTo>
                    <a:lnTo>
                      <a:pt x="356" y="215"/>
                    </a:lnTo>
                    <a:lnTo>
                      <a:pt x="355" y="212"/>
                    </a:lnTo>
                    <a:lnTo>
                      <a:pt x="355" y="209"/>
                    </a:lnTo>
                    <a:lnTo>
                      <a:pt x="353" y="209"/>
                    </a:lnTo>
                    <a:lnTo>
                      <a:pt x="353" y="208"/>
                    </a:lnTo>
                    <a:lnTo>
                      <a:pt x="349" y="208"/>
                    </a:lnTo>
                    <a:lnTo>
                      <a:pt x="340" y="216"/>
                    </a:lnTo>
                    <a:lnTo>
                      <a:pt x="328" y="216"/>
                    </a:lnTo>
                    <a:lnTo>
                      <a:pt x="322" y="211"/>
                    </a:lnTo>
                    <a:lnTo>
                      <a:pt x="322" y="209"/>
                    </a:lnTo>
                    <a:lnTo>
                      <a:pt x="324" y="209"/>
                    </a:lnTo>
                    <a:lnTo>
                      <a:pt x="331" y="195"/>
                    </a:lnTo>
                    <a:lnTo>
                      <a:pt x="335" y="165"/>
                    </a:lnTo>
                    <a:lnTo>
                      <a:pt x="335" y="149"/>
                    </a:lnTo>
                    <a:lnTo>
                      <a:pt x="329" y="135"/>
                    </a:lnTo>
                    <a:lnTo>
                      <a:pt x="328" y="134"/>
                    </a:lnTo>
                    <a:lnTo>
                      <a:pt x="328" y="132"/>
                    </a:lnTo>
                    <a:lnTo>
                      <a:pt x="329" y="131"/>
                    </a:lnTo>
                    <a:lnTo>
                      <a:pt x="333" y="128"/>
                    </a:lnTo>
                    <a:lnTo>
                      <a:pt x="338" y="127"/>
                    </a:lnTo>
                    <a:lnTo>
                      <a:pt x="345" y="123"/>
                    </a:lnTo>
                    <a:lnTo>
                      <a:pt x="346" y="123"/>
                    </a:lnTo>
                    <a:lnTo>
                      <a:pt x="348" y="124"/>
                    </a:lnTo>
                    <a:lnTo>
                      <a:pt x="348" y="125"/>
                    </a:lnTo>
                    <a:lnTo>
                      <a:pt x="353" y="125"/>
                    </a:lnTo>
                    <a:lnTo>
                      <a:pt x="356" y="111"/>
                    </a:lnTo>
                    <a:lnTo>
                      <a:pt x="359" y="101"/>
                    </a:lnTo>
                    <a:lnTo>
                      <a:pt x="362" y="95"/>
                    </a:lnTo>
                    <a:lnTo>
                      <a:pt x="364" y="93"/>
                    </a:lnTo>
                    <a:lnTo>
                      <a:pt x="366" y="93"/>
                    </a:lnTo>
                    <a:lnTo>
                      <a:pt x="369" y="92"/>
                    </a:lnTo>
                    <a:lnTo>
                      <a:pt x="371" y="91"/>
                    </a:lnTo>
                    <a:lnTo>
                      <a:pt x="371" y="89"/>
                    </a:lnTo>
                    <a:lnTo>
                      <a:pt x="372" y="88"/>
                    </a:lnTo>
                    <a:lnTo>
                      <a:pt x="348" y="77"/>
                    </a:lnTo>
                    <a:lnTo>
                      <a:pt x="343" y="75"/>
                    </a:lnTo>
                    <a:lnTo>
                      <a:pt x="342" y="75"/>
                    </a:lnTo>
                    <a:lnTo>
                      <a:pt x="336" y="72"/>
                    </a:lnTo>
                    <a:lnTo>
                      <a:pt x="326" y="17"/>
                    </a:lnTo>
                    <a:lnTo>
                      <a:pt x="325" y="17"/>
                    </a:lnTo>
                    <a:lnTo>
                      <a:pt x="317" y="10"/>
                    </a:lnTo>
                    <a:lnTo>
                      <a:pt x="311" y="8"/>
                    </a:lnTo>
                    <a:lnTo>
                      <a:pt x="290" y="5"/>
                    </a:lnTo>
                    <a:lnTo>
                      <a:pt x="275" y="0"/>
                    </a:lnTo>
                    <a:lnTo>
                      <a:pt x="271" y="0"/>
                    </a:lnTo>
                    <a:lnTo>
                      <a:pt x="266" y="1"/>
                    </a:lnTo>
                    <a:lnTo>
                      <a:pt x="258" y="7"/>
                    </a:lnTo>
                    <a:lnTo>
                      <a:pt x="245" y="24"/>
                    </a:lnTo>
                    <a:lnTo>
                      <a:pt x="241" y="36"/>
                    </a:lnTo>
                    <a:lnTo>
                      <a:pt x="238" y="56"/>
                    </a:lnTo>
                    <a:lnTo>
                      <a:pt x="236" y="56"/>
                    </a:lnTo>
                    <a:lnTo>
                      <a:pt x="235" y="60"/>
                    </a:lnTo>
                    <a:lnTo>
                      <a:pt x="229" y="63"/>
                    </a:lnTo>
                    <a:lnTo>
                      <a:pt x="222" y="63"/>
                    </a:lnTo>
                    <a:lnTo>
                      <a:pt x="219" y="60"/>
                    </a:lnTo>
                    <a:lnTo>
                      <a:pt x="218" y="60"/>
                    </a:lnTo>
                    <a:lnTo>
                      <a:pt x="212" y="54"/>
                    </a:lnTo>
                    <a:lnTo>
                      <a:pt x="208" y="5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43" name="Freeform 673">
                <a:extLst>
                  <a:ext uri="{FF2B5EF4-FFF2-40B4-BE49-F238E27FC236}">
                    <a16:creationId xmlns:a16="http://schemas.microsoft.com/office/drawing/2014/main" id="{ED567D20-0F86-8B2D-2411-8816111777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5" y="1423"/>
                <a:ext cx="51" cy="71"/>
              </a:xfrm>
              <a:custGeom>
                <a:avLst/>
                <a:gdLst>
                  <a:gd name="T0" fmla="*/ 193 w 204"/>
                  <a:gd name="T1" fmla="*/ 65 h 286"/>
                  <a:gd name="T2" fmla="*/ 177 w 204"/>
                  <a:gd name="T3" fmla="*/ 53 h 286"/>
                  <a:gd name="T4" fmla="*/ 141 w 204"/>
                  <a:gd name="T5" fmla="*/ 48 h 286"/>
                  <a:gd name="T6" fmla="*/ 141 w 204"/>
                  <a:gd name="T7" fmla="*/ 41 h 286"/>
                  <a:gd name="T8" fmla="*/ 133 w 204"/>
                  <a:gd name="T9" fmla="*/ 7 h 286"/>
                  <a:gd name="T10" fmla="*/ 102 w 204"/>
                  <a:gd name="T11" fmla="*/ 0 h 286"/>
                  <a:gd name="T12" fmla="*/ 50 w 204"/>
                  <a:gd name="T13" fmla="*/ 34 h 286"/>
                  <a:gd name="T14" fmla="*/ 39 w 204"/>
                  <a:gd name="T15" fmla="*/ 59 h 286"/>
                  <a:gd name="T16" fmla="*/ 13 w 204"/>
                  <a:gd name="T17" fmla="*/ 91 h 286"/>
                  <a:gd name="T18" fmla="*/ 2 w 204"/>
                  <a:gd name="T19" fmla="*/ 97 h 286"/>
                  <a:gd name="T20" fmla="*/ 18 w 204"/>
                  <a:gd name="T21" fmla="*/ 104 h 286"/>
                  <a:gd name="T22" fmla="*/ 45 w 204"/>
                  <a:gd name="T23" fmla="*/ 143 h 286"/>
                  <a:gd name="T24" fmla="*/ 55 w 204"/>
                  <a:gd name="T25" fmla="*/ 175 h 286"/>
                  <a:gd name="T26" fmla="*/ 47 w 204"/>
                  <a:gd name="T27" fmla="*/ 183 h 286"/>
                  <a:gd name="T28" fmla="*/ 31 w 204"/>
                  <a:gd name="T29" fmla="*/ 189 h 286"/>
                  <a:gd name="T30" fmla="*/ 32 w 204"/>
                  <a:gd name="T31" fmla="*/ 207 h 286"/>
                  <a:gd name="T32" fmla="*/ 16 w 204"/>
                  <a:gd name="T33" fmla="*/ 202 h 286"/>
                  <a:gd name="T34" fmla="*/ 42 w 204"/>
                  <a:gd name="T35" fmla="*/ 219 h 286"/>
                  <a:gd name="T36" fmla="*/ 69 w 204"/>
                  <a:gd name="T37" fmla="*/ 249 h 286"/>
                  <a:gd name="T38" fmla="*/ 99 w 204"/>
                  <a:gd name="T39" fmla="*/ 278 h 286"/>
                  <a:gd name="T40" fmla="*/ 110 w 204"/>
                  <a:gd name="T41" fmla="*/ 286 h 286"/>
                  <a:gd name="T42" fmla="*/ 112 w 204"/>
                  <a:gd name="T43" fmla="*/ 266 h 286"/>
                  <a:gd name="T44" fmla="*/ 105 w 204"/>
                  <a:gd name="T45" fmla="*/ 249 h 286"/>
                  <a:gd name="T46" fmla="*/ 120 w 204"/>
                  <a:gd name="T47" fmla="*/ 236 h 286"/>
                  <a:gd name="T48" fmla="*/ 126 w 204"/>
                  <a:gd name="T49" fmla="*/ 232 h 286"/>
                  <a:gd name="T50" fmla="*/ 131 w 204"/>
                  <a:gd name="T51" fmla="*/ 221 h 286"/>
                  <a:gd name="T52" fmla="*/ 119 w 204"/>
                  <a:gd name="T53" fmla="*/ 219 h 286"/>
                  <a:gd name="T54" fmla="*/ 117 w 204"/>
                  <a:gd name="T55" fmla="*/ 213 h 286"/>
                  <a:gd name="T56" fmla="*/ 122 w 204"/>
                  <a:gd name="T57" fmla="*/ 209 h 286"/>
                  <a:gd name="T58" fmla="*/ 113 w 204"/>
                  <a:gd name="T59" fmla="*/ 197 h 286"/>
                  <a:gd name="T60" fmla="*/ 120 w 204"/>
                  <a:gd name="T61" fmla="*/ 190 h 286"/>
                  <a:gd name="T62" fmla="*/ 124 w 204"/>
                  <a:gd name="T63" fmla="*/ 209 h 286"/>
                  <a:gd name="T64" fmla="*/ 131 w 204"/>
                  <a:gd name="T65" fmla="*/ 209 h 286"/>
                  <a:gd name="T66" fmla="*/ 144 w 204"/>
                  <a:gd name="T67" fmla="*/ 206 h 286"/>
                  <a:gd name="T68" fmla="*/ 131 w 204"/>
                  <a:gd name="T69" fmla="*/ 195 h 286"/>
                  <a:gd name="T70" fmla="*/ 138 w 204"/>
                  <a:gd name="T71" fmla="*/ 189 h 286"/>
                  <a:gd name="T72" fmla="*/ 153 w 204"/>
                  <a:gd name="T73" fmla="*/ 186 h 286"/>
                  <a:gd name="T74" fmla="*/ 162 w 204"/>
                  <a:gd name="T75" fmla="*/ 187 h 286"/>
                  <a:gd name="T76" fmla="*/ 166 w 204"/>
                  <a:gd name="T77" fmla="*/ 187 h 286"/>
                  <a:gd name="T78" fmla="*/ 170 w 204"/>
                  <a:gd name="T79" fmla="*/ 178 h 286"/>
                  <a:gd name="T80" fmla="*/ 168 w 204"/>
                  <a:gd name="T81" fmla="*/ 166 h 286"/>
                  <a:gd name="T82" fmla="*/ 166 w 204"/>
                  <a:gd name="T83" fmla="*/ 152 h 286"/>
                  <a:gd name="T84" fmla="*/ 175 w 204"/>
                  <a:gd name="T85" fmla="*/ 148 h 286"/>
                  <a:gd name="T86" fmla="*/ 168 w 204"/>
                  <a:gd name="T87" fmla="*/ 132 h 286"/>
                  <a:gd name="T88" fmla="*/ 158 w 204"/>
                  <a:gd name="T89" fmla="*/ 130 h 286"/>
                  <a:gd name="T90" fmla="*/ 145 w 204"/>
                  <a:gd name="T91" fmla="*/ 133 h 286"/>
                  <a:gd name="T92" fmla="*/ 145 w 204"/>
                  <a:gd name="T93" fmla="*/ 109 h 286"/>
                  <a:gd name="T94" fmla="*/ 144 w 204"/>
                  <a:gd name="T95" fmla="*/ 108 h 286"/>
                  <a:gd name="T96" fmla="*/ 148 w 204"/>
                  <a:gd name="T97" fmla="*/ 105 h 286"/>
                  <a:gd name="T98" fmla="*/ 156 w 204"/>
                  <a:gd name="T99" fmla="*/ 123 h 286"/>
                  <a:gd name="T100" fmla="*/ 170 w 204"/>
                  <a:gd name="T101" fmla="*/ 130 h 286"/>
                  <a:gd name="T102" fmla="*/ 182 w 204"/>
                  <a:gd name="T103" fmla="*/ 139 h 286"/>
                  <a:gd name="T104" fmla="*/ 190 w 204"/>
                  <a:gd name="T105" fmla="*/ 136 h 286"/>
                  <a:gd name="T106" fmla="*/ 186 w 204"/>
                  <a:gd name="T107" fmla="*/ 127 h 286"/>
                  <a:gd name="T108" fmla="*/ 200 w 204"/>
                  <a:gd name="T109" fmla="*/ 111 h 286"/>
                  <a:gd name="T110" fmla="*/ 203 w 204"/>
                  <a:gd name="T111" fmla="*/ 73 h 2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04" h="286">
                    <a:moveTo>
                      <a:pt x="203" y="73"/>
                    </a:moveTo>
                    <a:lnTo>
                      <a:pt x="204" y="72"/>
                    </a:lnTo>
                    <a:lnTo>
                      <a:pt x="203" y="70"/>
                    </a:lnTo>
                    <a:lnTo>
                      <a:pt x="197" y="66"/>
                    </a:lnTo>
                    <a:lnTo>
                      <a:pt x="193" y="65"/>
                    </a:lnTo>
                    <a:lnTo>
                      <a:pt x="191" y="66"/>
                    </a:lnTo>
                    <a:lnTo>
                      <a:pt x="187" y="66"/>
                    </a:lnTo>
                    <a:lnTo>
                      <a:pt x="182" y="62"/>
                    </a:lnTo>
                    <a:lnTo>
                      <a:pt x="177" y="55"/>
                    </a:lnTo>
                    <a:lnTo>
                      <a:pt x="177" y="53"/>
                    </a:lnTo>
                    <a:lnTo>
                      <a:pt x="175" y="52"/>
                    </a:lnTo>
                    <a:lnTo>
                      <a:pt x="162" y="53"/>
                    </a:lnTo>
                    <a:lnTo>
                      <a:pt x="147" y="48"/>
                    </a:lnTo>
                    <a:lnTo>
                      <a:pt x="141" y="46"/>
                    </a:lnTo>
                    <a:lnTo>
                      <a:pt x="141" y="48"/>
                    </a:lnTo>
                    <a:lnTo>
                      <a:pt x="140" y="48"/>
                    </a:lnTo>
                    <a:lnTo>
                      <a:pt x="140" y="46"/>
                    </a:lnTo>
                    <a:lnTo>
                      <a:pt x="138" y="45"/>
                    </a:lnTo>
                    <a:lnTo>
                      <a:pt x="140" y="42"/>
                    </a:lnTo>
                    <a:lnTo>
                      <a:pt x="141" y="41"/>
                    </a:lnTo>
                    <a:lnTo>
                      <a:pt x="143" y="37"/>
                    </a:lnTo>
                    <a:lnTo>
                      <a:pt x="143" y="30"/>
                    </a:lnTo>
                    <a:lnTo>
                      <a:pt x="137" y="17"/>
                    </a:lnTo>
                    <a:lnTo>
                      <a:pt x="137" y="15"/>
                    </a:lnTo>
                    <a:lnTo>
                      <a:pt x="133" y="7"/>
                    </a:lnTo>
                    <a:lnTo>
                      <a:pt x="131" y="6"/>
                    </a:lnTo>
                    <a:lnTo>
                      <a:pt x="130" y="6"/>
                    </a:lnTo>
                    <a:lnTo>
                      <a:pt x="130" y="5"/>
                    </a:lnTo>
                    <a:lnTo>
                      <a:pt x="103" y="2"/>
                    </a:lnTo>
                    <a:lnTo>
                      <a:pt x="102" y="0"/>
                    </a:lnTo>
                    <a:lnTo>
                      <a:pt x="100" y="3"/>
                    </a:lnTo>
                    <a:lnTo>
                      <a:pt x="88" y="9"/>
                    </a:lnTo>
                    <a:lnTo>
                      <a:pt x="76" y="17"/>
                    </a:lnTo>
                    <a:lnTo>
                      <a:pt x="67" y="24"/>
                    </a:lnTo>
                    <a:lnTo>
                      <a:pt x="50" y="34"/>
                    </a:lnTo>
                    <a:lnTo>
                      <a:pt x="46" y="38"/>
                    </a:lnTo>
                    <a:lnTo>
                      <a:pt x="46" y="39"/>
                    </a:lnTo>
                    <a:lnTo>
                      <a:pt x="45" y="39"/>
                    </a:lnTo>
                    <a:lnTo>
                      <a:pt x="45" y="45"/>
                    </a:lnTo>
                    <a:lnTo>
                      <a:pt x="39" y="59"/>
                    </a:lnTo>
                    <a:lnTo>
                      <a:pt x="38" y="60"/>
                    </a:lnTo>
                    <a:lnTo>
                      <a:pt x="25" y="58"/>
                    </a:lnTo>
                    <a:lnTo>
                      <a:pt x="19" y="66"/>
                    </a:lnTo>
                    <a:lnTo>
                      <a:pt x="19" y="72"/>
                    </a:lnTo>
                    <a:lnTo>
                      <a:pt x="13" y="91"/>
                    </a:lnTo>
                    <a:lnTo>
                      <a:pt x="11" y="94"/>
                    </a:lnTo>
                    <a:lnTo>
                      <a:pt x="10" y="95"/>
                    </a:lnTo>
                    <a:lnTo>
                      <a:pt x="9" y="95"/>
                    </a:lnTo>
                    <a:lnTo>
                      <a:pt x="9" y="97"/>
                    </a:lnTo>
                    <a:lnTo>
                      <a:pt x="2" y="97"/>
                    </a:lnTo>
                    <a:lnTo>
                      <a:pt x="0" y="98"/>
                    </a:lnTo>
                    <a:lnTo>
                      <a:pt x="0" y="99"/>
                    </a:lnTo>
                    <a:lnTo>
                      <a:pt x="2" y="99"/>
                    </a:lnTo>
                    <a:lnTo>
                      <a:pt x="16" y="101"/>
                    </a:lnTo>
                    <a:lnTo>
                      <a:pt x="18" y="104"/>
                    </a:lnTo>
                    <a:lnTo>
                      <a:pt x="16" y="106"/>
                    </a:lnTo>
                    <a:lnTo>
                      <a:pt x="22" y="109"/>
                    </a:lnTo>
                    <a:lnTo>
                      <a:pt x="32" y="118"/>
                    </a:lnTo>
                    <a:lnTo>
                      <a:pt x="42" y="135"/>
                    </a:lnTo>
                    <a:lnTo>
                      <a:pt x="45" y="143"/>
                    </a:lnTo>
                    <a:lnTo>
                      <a:pt x="38" y="151"/>
                    </a:lnTo>
                    <a:lnTo>
                      <a:pt x="38" y="155"/>
                    </a:lnTo>
                    <a:lnTo>
                      <a:pt x="39" y="158"/>
                    </a:lnTo>
                    <a:lnTo>
                      <a:pt x="55" y="173"/>
                    </a:lnTo>
                    <a:lnTo>
                      <a:pt x="55" y="175"/>
                    </a:lnTo>
                    <a:lnTo>
                      <a:pt x="53" y="176"/>
                    </a:lnTo>
                    <a:lnTo>
                      <a:pt x="53" y="178"/>
                    </a:lnTo>
                    <a:lnTo>
                      <a:pt x="52" y="180"/>
                    </a:lnTo>
                    <a:lnTo>
                      <a:pt x="49" y="182"/>
                    </a:lnTo>
                    <a:lnTo>
                      <a:pt x="47" y="183"/>
                    </a:lnTo>
                    <a:lnTo>
                      <a:pt x="31" y="176"/>
                    </a:lnTo>
                    <a:lnTo>
                      <a:pt x="28" y="179"/>
                    </a:lnTo>
                    <a:lnTo>
                      <a:pt x="28" y="180"/>
                    </a:lnTo>
                    <a:lnTo>
                      <a:pt x="28" y="182"/>
                    </a:lnTo>
                    <a:lnTo>
                      <a:pt x="31" y="189"/>
                    </a:lnTo>
                    <a:lnTo>
                      <a:pt x="31" y="192"/>
                    </a:lnTo>
                    <a:lnTo>
                      <a:pt x="35" y="200"/>
                    </a:lnTo>
                    <a:lnTo>
                      <a:pt x="35" y="203"/>
                    </a:lnTo>
                    <a:lnTo>
                      <a:pt x="33" y="206"/>
                    </a:lnTo>
                    <a:lnTo>
                      <a:pt x="32" y="207"/>
                    </a:lnTo>
                    <a:lnTo>
                      <a:pt x="28" y="207"/>
                    </a:lnTo>
                    <a:lnTo>
                      <a:pt x="28" y="206"/>
                    </a:lnTo>
                    <a:lnTo>
                      <a:pt x="26" y="206"/>
                    </a:lnTo>
                    <a:lnTo>
                      <a:pt x="21" y="203"/>
                    </a:lnTo>
                    <a:lnTo>
                      <a:pt x="16" y="202"/>
                    </a:lnTo>
                    <a:lnTo>
                      <a:pt x="13" y="200"/>
                    </a:lnTo>
                    <a:lnTo>
                      <a:pt x="31" y="210"/>
                    </a:lnTo>
                    <a:lnTo>
                      <a:pt x="35" y="213"/>
                    </a:lnTo>
                    <a:lnTo>
                      <a:pt x="38" y="217"/>
                    </a:lnTo>
                    <a:lnTo>
                      <a:pt x="42" y="219"/>
                    </a:lnTo>
                    <a:lnTo>
                      <a:pt x="52" y="229"/>
                    </a:lnTo>
                    <a:lnTo>
                      <a:pt x="53" y="232"/>
                    </a:lnTo>
                    <a:lnTo>
                      <a:pt x="57" y="235"/>
                    </a:lnTo>
                    <a:lnTo>
                      <a:pt x="60" y="239"/>
                    </a:lnTo>
                    <a:lnTo>
                      <a:pt x="69" y="249"/>
                    </a:lnTo>
                    <a:lnTo>
                      <a:pt x="74" y="252"/>
                    </a:lnTo>
                    <a:lnTo>
                      <a:pt x="85" y="262"/>
                    </a:lnTo>
                    <a:lnTo>
                      <a:pt x="89" y="267"/>
                    </a:lnTo>
                    <a:lnTo>
                      <a:pt x="96" y="274"/>
                    </a:lnTo>
                    <a:lnTo>
                      <a:pt x="99" y="278"/>
                    </a:lnTo>
                    <a:lnTo>
                      <a:pt x="102" y="281"/>
                    </a:lnTo>
                    <a:lnTo>
                      <a:pt x="103" y="284"/>
                    </a:lnTo>
                    <a:lnTo>
                      <a:pt x="105" y="285"/>
                    </a:lnTo>
                    <a:lnTo>
                      <a:pt x="107" y="286"/>
                    </a:lnTo>
                    <a:lnTo>
                      <a:pt x="110" y="286"/>
                    </a:lnTo>
                    <a:lnTo>
                      <a:pt x="110" y="281"/>
                    </a:lnTo>
                    <a:lnTo>
                      <a:pt x="112" y="278"/>
                    </a:lnTo>
                    <a:lnTo>
                      <a:pt x="113" y="276"/>
                    </a:lnTo>
                    <a:lnTo>
                      <a:pt x="113" y="269"/>
                    </a:lnTo>
                    <a:lnTo>
                      <a:pt x="112" y="266"/>
                    </a:lnTo>
                    <a:lnTo>
                      <a:pt x="112" y="262"/>
                    </a:lnTo>
                    <a:lnTo>
                      <a:pt x="113" y="262"/>
                    </a:lnTo>
                    <a:lnTo>
                      <a:pt x="113" y="256"/>
                    </a:lnTo>
                    <a:lnTo>
                      <a:pt x="109" y="253"/>
                    </a:lnTo>
                    <a:lnTo>
                      <a:pt x="105" y="249"/>
                    </a:lnTo>
                    <a:lnTo>
                      <a:pt x="112" y="242"/>
                    </a:lnTo>
                    <a:lnTo>
                      <a:pt x="115" y="240"/>
                    </a:lnTo>
                    <a:lnTo>
                      <a:pt x="120" y="240"/>
                    </a:lnTo>
                    <a:lnTo>
                      <a:pt x="122" y="238"/>
                    </a:lnTo>
                    <a:lnTo>
                      <a:pt x="120" y="236"/>
                    </a:lnTo>
                    <a:lnTo>
                      <a:pt x="119" y="232"/>
                    </a:lnTo>
                    <a:lnTo>
                      <a:pt x="119" y="231"/>
                    </a:lnTo>
                    <a:lnTo>
                      <a:pt x="120" y="231"/>
                    </a:lnTo>
                    <a:lnTo>
                      <a:pt x="124" y="232"/>
                    </a:lnTo>
                    <a:lnTo>
                      <a:pt x="126" y="232"/>
                    </a:lnTo>
                    <a:lnTo>
                      <a:pt x="126" y="229"/>
                    </a:lnTo>
                    <a:lnTo>
                      <a:pt x="127" y="228"/>
                    </a:lnTo>
                    <a:lnTo>
                      <a:pt x="127" y="226"/>
                    </a:lnTo>
                    <a:lnTo>
                      <a:pt x="130" y="224"/>
                    </a:lnTo>
                    <a:lnTo>
                      <a:pt x="131" y="221"/>
                    </a:lnTo>
                    <a:lnTo>
                      <a:pt x="130" y="221"/>
                    </a:lnTo>
                    <a:lnTo>
                      <a:pt x="129" y="219"/>
                    </a:lnTo>
                    <a:lnTo>
                      <a:pt x="123" y="218"/>
                    </a:lnTo>
                    <a:lnTo>
                      <a:pt x="119" y="218"/>
                    </a:lnTo>
                    <a:lnTo>
                      <a:pt x="119" y="219"/>
                    </a:lnTo>
                    <a:lnTo>
                      <a:pt x="117" y="219"/>
                    </a:lnTo>
                    <a:lnTo>
                      <a:pt x="117" y="218"/>
                    </a:lnTo>
                    <a:lnTo>
                      <a:pt x="116" y="218"/>
                    </a:lnTo>
                    <a:lnTo>
                      <a:pt x="116" y="217"/>
                    </a:lnTo>
                    <a:lnTo>
                      <a:pt x="117" y="213"/>
                    </a:lnTo>
                    <a:lnTo>
                      <a:pt x="120" y="213"/>
                    </a:lnTo>
                    <a:lnTo>
                      <a:pt x="120" y="215"/>
                    </a:lnTo>
                    <a:lnTo>
                      <a:pt x="123" y="211"/>
                    </a:lnTo>
                    <a:lnTo>
                      <a:pt x="123" y="210"/>
                    </a:lnTo>
                    <a:lnTo>
                      <a:pt x="122" y="209"/>
                    </a:lnTo>
                    <a:lnTo>
                      <a:pt x="122" y="207"/>
                    </a:lnTo>
                    <a:lnTo>
                      <a:pt x="120" y="207"/>
                    </a:lnTo>
                    <a:lnTo>
                      <a:pt x="117" y="204"/>
                    </a:lnTo>
                    <a:lnTo>
                      <a:pt x="113" y="206"/>
                    </a:lnTo>
                    <a:lnTo>
                      <a:pt x="113" y="197"/>
                    </a:lnTo>
                    <a:lnTo>
                      <a:pt x="115" y="196"/>
                    </a:lnTo>
                    <a:lnTo>
                      <a:pt x="116" y="193"/>
                    </a:lnTo>
                    <a:lnTo>
                      <a:pt x="117" y="192"/>
                    </a:lnTo>
                    <a:lnTo>
                      <a:pt x="119" y="192"/>
                    </a:lnTo>
                    <a:lnTo>
                      <a:pt x="120" y="190"/>
                    </a:lnTo>
                    <a:lnTo>
                      <a:pt x="120" y="192"/>
                    </a:lnTo>
                    <a:lnTo>
                      <a:pt x="119" y="193"/>
                    </a:lnTo>
                    <a:lnTo>
                      <a:pt x="119" y="202"/>
                    </a:lnTo>
                    <a:lnTo>
                      <a:pt x="120" y="204"/>
                    </a:lnTo>
                    <a:lnTo>
                      <a:pt x="124" y="209"/>
                    </a:lnTo>
                    <a:lnTo>
                      <a:pt x="126" y="207"/>
                    </a:lnTo>
                    <a:lnTo>
                      <a:pt x="126" y="204"/>
                    </a:lnTo>
                    <a:lnTo>
                      <a:pt x="127" y="204"/>
                    </a:lnTo>
                    <a:lnTo>
                      <a:pt x="130" y="206"/>
                    </a:lnTo>
                    <a:lnTo>
                      <a:pt x="131" y="209"/>
                    </a:lnTo>
                    <a:lnTo>
                      <a:pt x="131" y="213"/>
                    </a:lnTo>
                    <a:lnTo>
                      <a:pt x="134" y="213"/>
                    </a:lnTo>
                    <a:lnTo>
                      <a:pt x="137" y="210"/>
                    </a:lnTo>
                    <a:lnTo>
                      <a:pt x="143" y="207"/>
                    </a:lnTo>
                    <a:lnTo>
                      <a:pt x="144" y="206"/>
                    </a:lnTo>
                    <a:lnTo>
                      <a:pt x="144" y="204"/>
                    </a:lnTo>
                    <a:lnTo>
                      <a:pt x="140" y="200"/>
                    </a:lnTo>
                    <a:lnTo>
                      <a:pt x="136" y="200"/>
                    </a:lnTo>
                    <a:lnTo>
                      <a:pt x="133" y="196"/>
                    </a:lnTo>
                    <a:lnTo>
                      <a:pt x="131" y="195"/>
                    </a:lnTo>
                    <a:lnTo>
                      <a:pt x="134" y="192"/>
                    </a:lnTo>
                    <a:lnTo>
                      <a:pt x="136" y="192"/>
                    </a:lnTo>
                    <a:lnTo>
                      <a:pt x="137" y="190"/>
                    </a:lnTo>
                    <a:lnTo>
                      <a:pt x="138" y="190"/>
                    </a:lnTo>
                    <a:lnTo>
                      <a:pt x="138" y="189"/>
                    </a:lnTo>
                    <a:lnTo>
                      <a:pt x="140" y="187"/>
                    </a:lnTo>
                    <a:lnTo>
                      <a:pt x="137" y="185"/>
                    </a:lnTo>
                    <a:lnTo>
                      <a:pt x="144" y="185"/>
                    </a:lnTo>
                    <a:lnTo>
                      <a:pt x="147" y="186"/>
                    </a:lnTo>
                    <a:lnTo>
                      <a:pt x="153" y="186"/>
                    </a:lnTo>
                    <a:lnTo>
                      <a:pt x="160" y="182"/>
                    </a:lnTo>
                    <a:lnTo>
                      <a:pt x="162" y="180"/>
                    </a:lnTo>
                    <a:lnTo>
                      <a:pt x="165" y="180"/>
                    </a:lnTo>
                    <a:lnTo>
                      <a:pt x="165" y="183"/>
                    </a:lnTo>
                    <a:lnTo>
                      <a:pt x="162" y="187"/>
                    </a:lnTo>
                    <a:lnTo>
                      <a:pt x="162" y="192"/>
                    </a:lnTo>
                    <a:lnTo>
                      <a:pt x="165" y="190"/>
                    </a:lnTo>
                    <a:lnTo>
                      <a:pt x="165" y="189"/>
                    </a:lnTo>
                    <a:lnTo>
                      <a:pt x="166" y="189"/>
                    </a:lnTo>
                    <a:lnTo>
                      <a:pt x="166" y="187"/>
                    </a:lnTo>
                    <a:lnTo>
                      <a:pt x="168" y="187"/>
                    </a:lnTo>
                    <a:lnTo>
                      <a:pt x="170" y="186"/>
                    </a:lnTo>
                    <a:lnTo>
                      <a:pt x="172" y="186"/>
                    </a:lnTo>
                    <a:lnTo>
                      <a:pt x="172" y="182"/>
                    </a:lnTo>
                    <a:lnTo>
                      <a:pt x="170" y="178"/>
                    </a:lnTo>
                    <a:lnTo>
                      <a:pt x="168" y="175"/>
                    </a:lnTo>
                    <a:lnTo>
                      <a:pt x="170" y="171"/>
                    </a:lnTo>
                    <a:lnTo>
                      <a:pt x="175" y="168"/>
                    </a:lnTo>
                    <a:lnTo>
                      <a:pt x="173" y="166"/>
                    </a:lnTo>
                    <a:lnTo>
                      <a:pt x="168" y="166"/>
                    </a:lnTo>
                    <a:lnTo>
                      <a:pt x="166" y="165"/>
                    </a:lnTo>
                    <a:lnTo>
                      <a:pt x="165" y="159"/>
                    </a:lnTo>
                    <a:lnTo>
                      <a:pt x="165" y="155"/>
                    </a:lnTo>
                    <a:lnTo>
                      <a:pt x="166" y="154"/>
                    </a:lnTo>
                    <a:lnTo>
                      <a:pt x="166" y="152"/>
                    </a:lnTo>
                    <a:lnTo>
                      <a:pt x="170" y="152"/>
                    </a:lnTo>
                    <a:lnTo>
                      <a:pt x="172" y="151"/>
                    </a:lnTo>
                    <a:lnTo>
                      <a:pt x="173" y="151"/>
                    </a:lnTo>
                    <a:lnTo>
                      <a:pt x="173" y="150"/>
                    </a:lnTo>
                    <a:lnTo>
                      <a:pt x="175" y="148"/>
                    </a:lnTo>
                    <a:lnTo>
                      <a:pt x="173" y="143"/>
                    </a:lnTo>
                    <a:lnTo>
                      <a:pt x="173" y="142"/>
                    </a:lnTo>
                    <a:lnTo>
                      <a:pt x="172" y="142"/>
                    </a:lnTo>
                    <a:lnTo>
                      <a:pt x="169" y="137"/>
                    </a:lnTo>
                    <a:lnTo>
                      <a:pt x="168" y="132"/>
                    </a:lnTo>
                    <a:lnTo>
                      <a:pt x="166" y="129"/>
                    </a:lnTo>
                    <a:lnTo>
                      <a:pt x="163" y="126"/>
                    </a:lnTo>
                    <a:lnTo>
                      <a:pt x="160" y="126"/>
                    </a:lnTo>
                    <a:lnTo>
                      <a:pt x="160" y="127"/>
                    </a:lnTo>
                    <a:lnTo>
                      <a:pt x="158" y="130"/>
                    </a:lnTo>
                    <a:lnTo>
                      <a:pt x="158" y="132"/>
                    </a:lnTo>
                    <a:lnTo>
                      <a:pt x="156" y="133"/>
                    </a:lnTo>
                    <a:lnTo>
                      <a:pt x="152" y="135"/>
                    </a:lnTo>
                    <a:lnTo>
                      <a:pt x="147" y="133"/>
                    </a:lnTo>
                    <a:lnTo>
                      <a:pt x="145" y="133"/>
                    </a:lnTo>
                    <a:lnTo>
                      <a:pt x="145" y="129"/>
                    </a:lnTo>
                    <a:lnTo>
                      <a:pt x="148" y="115"/>
                    </a:lnTo>
                    <a:lnTo>
                      <a:pt x="148" y="106"/>
                    </a:lnTo>
                    <a:lnTo>
                      <a:pt x="147" y="106"/>
                    </a:lnTo>
                    <a:lnTo>
                      <a:pt x="145" y="109"/>
                    </a:lnTo>
                    <a:lnTo>
                      <a:pt x="144" y="109"/>
                    </a:lnTo>
                    <a:lnTo>
                      <a:pt x="141" y="111"/>
                    </a:lnTo>
                    <a:lnTo>
                      <a:pt x="140" y="109"/>
                    </a:lnTo>
                    <a:lnTo>
                      <a:pt x="141" y="109"/>
                    </a:lnTo>
                    <a:lnTo>
                      <a:pt x="144" y="108"/>
                    </a:lnTo>
                    <a:lnTo>
                      <a:pt x="145" y="106"/>
                    </a:lnTo>
                    <a:lnTo>
                      <a:pt x="145" y="105"/>
                    </a:lnTo>
                    <a:lnTo>
                      <a:pt x="147" y="105"/>
                    </a:lnTo>
                    <a:lnTo>
                      <a:pt x="148" y="104"/>
                    </a:lnTo>
                    <a:lnTo>
                      <a:pt x="148" y="105"/>
                    </a:lnTo>
                    <a:lnTo>
                      <a:pt x="153" y="108"/>
                    </a:lnTo>
                    <a:lnTo>
                      <a:pt x="152" y="112"/>
                    </a:lnTo>
                    <a:lnTo>
                      <a:pt x="153" y="119"/>
                    </a:lnTo>
                    <a:lnTo>
                      <a:pt x="155" y="122"/>
                    </a:lnTo>
                    <a:lnTo>
                      <a:pt x="156" y="123"/>
                    </a:lnTo>
                    <a:lnTo>
                      <a:pt x="162" y="123"/>
                    </a:lnTo>
                    <a:lnTo>
                      <a:pt x="166" y="125"/>
                    </a:lnTo>
                    <a:lnTo>
                      <a:pt x="169" y="125"/>
                    </a:lnTo>
                    <a:lnTo>
                      <a:pt x="170" y="127"/>
                    </a:lnTo>
                    <a:lnTo>
                      <a:pt x="170" y="130"/>
                    </a:lnTo>
                    <a:lnTo>
                      <a:pt x="172" y="136"/>
                    </a:lnTo>
                    <a:lnTo>
                      <a:pt x="172" y="137"/>
                    </a:lnTo>
                    <a:lnTo>
                      <a:pt x="173" y="137"/>
                    </a:lnTo>
                    <a:lnTo>
                      <a:pt x="176" y="139"/>
                    </a:lnTo>
                    <a:lnTo>
                      <a:pt x="182" y="139"/>
                    </a:lnTo>
                    <a:lnTo>
                      <a:pt x="184" y="142"/>
                    </a:lnTo>
                    <a:lnTo>
                      <a:pt x="187" y="142"/>
                    </a:lnTo>
                    <a:lnTo>
                      <a:pt x="187" y="140"/>
                    </a:lnTo>
                    <a:lnTo>
                      <a:pt x="189" y="140"/>
                    </a:lnTo>
                    <a:lnTo>
                      <a:pt x="190" y="136"/>
                    </a:lnTo>
                    <a:lnTo>
                      <a:pt x="189" y="133"/>
                    </a:lnTo>
                    <a:lnTo>
                      <a:pt x="187" y="133"/>
                    </a:lnTo>
                    <a:lnTo>
                      <a:pt x="184" y="130"/>
                    </a:lnTo>
                    <a:lnTo>
                      <a:pt x="186" y="129"/>
                    </a:lnTo>
                    <a:lnTo>
                      <a:pt x="186" y="127"/>
                    </a:lnTo>
                    <a:lnTo>
                      <a:pt x="187" y="127"/>
                    </a:lnTo>
                    <a:lnTo>
                      <a:pt x="191" y="125"/>
                    </a:lnTo>
                    <a:lnTo>
                      <a:pt x="194" y="119"/>
                    </a:lnTo>
                    <a:lnTo>
                      <a:pt x="198" y="115"/>
                    </a:lnTo>
                    <a:lnTo>
                      <a:pt x="200" y="111"/>
                    </a:lnTo>
                    <a:lnTo>
                      <a:pt x="200" y="99"/>
                    </a:lnTo>
                    <a:lnTo>
                      <a:pt x="200" y="98"/>
                    </a:lnTo>
                    <a:lnTo>
                      <a:pt x="198" y="98"/>
                    </a:lnTo>
                    <a:lnTo>
                      <a:pt x="200" y="85"/>
                    </a:lnTo>
                    <a:lnTo>
                      <a:pt x="203" y="7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44" name="Freeform 674">
                <a:extLst>
                  <a:ext uri="{FF2B5EF4-FFF2-40B4-BE49-F238E27FC236}">
                    <a16:creationId xmlns:a16="http://schemas.microsoft.com/office/drawing/2014/main" id="{4FB2FBB3-0F8B-F2A2-1799-868DA4582F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0" y="1276"/>
                <a:ext cx="160" cy="149"/>
              </a:xfrm>
              <a:custGeom>
                <a:avLst/>
                <a:gdLst>
                  <a:gd name="T0" fmla="*/ 342 w 641"/>
                  <a:gd name="T1" fmla="*/ 0 h 599"/>
                  <a:gd name="T2" fmla="*/ 310 w 641"/>
                  <a:gd name="T3" fmla="*/ 10 h 599"/>
                  <a:gd name="T4" fmla="*/ 279 w 641"/>
                  <a:gd name="T5" fmla="*/ 11 h 599"/>
                  <a:gd name="T6" fmla="*/ 265 w 641"/>
                  <a:gd name="T7" fmla="*/ 18 h 599"/>
                  <a:gd name="T8" fmla="*/ 265 w 641"/>
                  <a:gd name="T9" fmla="*/ 29 h 599"/>
                  <a:gd name="T10" fmla="*/ 211 w 641"/>
                  <a:gd name="T11" fmla="*/ 25 h 599"/>
                  <a:gd name="T12" fmla="*/ 229 w 641"/>
                  <a:gd name="T13" fmla="*/ 75 h 599"/>
                  <a:gd name="T14" fmla="*/ 203 w 641"/>
                  <a:gd name="T15" fmla="*/ 110 h 599"/>
                  <a:gd name="T16" fmla="*/ 187 w 641"/>
                  <a:gd name="T17" fmla="*/ 124 h 599"/>
                  <a:gd name="T18" fmla="*/ 176 w 641"/>
                  <a:gd name="T19" fmla="*/ 166 h 599"/>
                  <a:gd name="T20" fmla="*/ 167 w 641"/>
                  <a:gd name="T21" fmla="*/ 177 h 599"/>
                  <a:gd name="T22" fmla="*/ 144 w 641"/>
                  <a:gd name="T23" fmla="*/ 182 h 599"/>
                  <a:gd name="T24" fmla="*/ 80 w 641"/>
                  <a:gd name="T25" fmla="*/ 230 h 599"/>
                  <a:gd name="T26" fmla="*/ 53 w 641"/>
                  <a:gd name="T27" fmla="*/ 274 h 599"/>
                  <a:gd name="T28" fmla="*/ 43 w 641"/>
                  <a:gd name="T29" fmla="*/ 282 h 599"/>
                  <a:gd name="T30" fmla="*/ 52 w 641"/>
                  <a:gd name="T31" fmla="*/ 319 h 599"/>
                  <a:gd name="T32" fmla="*/ 71 w 641"/>
                  <a:gd name="T33" fmla="*/ 342 h 599"/>
                  <a:gd name="T34" fmla="*/ 66 w 641"/>
                  <a:gd name="T35" fmla="*/ 356 h 599"/>
                  <a:gd name="T36" fmla="*/ 25 w 641"/>
                  <a:gd name="T37" fmla="*/ 362 h 599"/>
                  <a:gd name="T38" fmla="*/ 1 w 641"/>
                  <a:gd name="T39" fmla="*/ 387 h 599"/>
                  <a:gd name="T40" fmla="*/ 40 w 641"/>
                  <a:gd name="T41" fmla="*/ 410 h 599"/>
                  <a:gd name="T42" fmla="*/ 56 w 641"/>
                  <a:gd name="T43" fmla="*/ 437 h 599"/>
                  <a:gd name="T44" fmla="*/ 87 w 641"/>
                  <a:gd name="T45" fmla="*/ 443 h 599"/>
                  <a:gd name="T46" fmla="*/ 105 w 641"/>
                  <a:gd name="T47" fmla="*/ 465 h 599"/>
                  <a:gd name="T48" fmla="*/ 106 w 641"/>
                  <a:gd name="T49" fmla="*/ 468 h 599"/>
                  <a:gd name="T50" fmla="*/ 70 w 641"/>
                  <a:gd name="T51" fmla="*/ 513 h 599"/>
                  <a:gd name="T52" fmla="*/ 97 w 641"/>
                  <a:gd name="T53" fmla="*/ 540 h 599"/>
                  <a:gd name="T54" fmla="*/ 134 w 641"/>
                  <a:gd name="T55" fmla="*/ 560 h 599"/>
                  <a:gd name="T56" fmla="*/ 161 w 641"/>
                  <a:gd name="T57" fmla="*/ 537 h 599"/>
                  <a:gd name="T58" fmla="*/ 188 w 641"/>
                  <a:gd name="T59" fmla="*/ 539 h 599"/>
                  <a:gd name="T60" fmla="*/ 215 w 641"/>
                  <a:gd name="T61" fmla="*/ 508 h 599"/>
                  <a:gd name="T62" fmla="*/ 237 w 641"/>
                  <a:gd name="T63" fmla="*/ 543 h 599"/>
                  <a:gd name="T64" fmla="*/ 257 w 641"/>
                  <a:gd name="T65" fmla="*/ 560 h 599"/>
                  <a:gd name="T66" fmla="*/ 270 w 641"/>
                  <a:gd name="T67" fmla="*/ 580 h 599"/>
                  <a:gd name="T68" fmla="*/ 292 w 641"/>
                  <a:gd name="T69" fmla="*/ 595 h 599"/>
                  <a:gd name="T70" fmla="*/ 323 w 641"/>
                  <a:gd name="T71" fmla="*/ 557 h 599"/>
                  <a:gd name="T72" fmla="*/ 348 w 641"/>
                  <a:gd name="T73" fmla="*/ 567 h 599"/>
                  <a:gd name="T74" fmla="*/ 388 w 641"/>
                  <a:gd name="T75" fmla="*/ 556 h 599"/>
                  <a:gd name="T76" fmla="*/ 422 w 641"/>
                  <a:gd name="T77" fmla="*/ 506 h 599"/>
                  <a:gd name="T78" fmla="*/ 418 w 641"/>
                  <a:gd name="T79" fmla="*/ 494 h 599"/>
                  <a:gd name="T80" fmla="*/ 447 w 641"/>
                  <a:gd name="T81" fmla="*/ 460 h 599"/>
                  <a:gd name="T82" fmla="*/ 501 w 641"/>
                  <a:gd name="T83" fmla="*/ 430 h 599"/>
                  <a:gd name="T84" fmla="*/ 572 w 641"/>
                  <a:gd name="T85" fmla="*/ 431 h 599"/>
                  <a:gd name="T86" fmla="*/ 575 w 641"/>
                  <a:gd name="T87" fmla="*/ 343 h 599"/>
                  <a:gd name="T88" fmla="*/ 493 w 641"/>
                  <a:gd name="T89" fmla="*/ 341 h 599"/>
                  <a:gd name="T90" fmla="*/ 500 w 641"/>
                  <a:gd name="T91" fmla="*/ 311 h 599"/>
                  <a:gd name="T92" fmla="*/ 508 w 641"/>
                  <a:gd name="T93" fmla="*/ 268 h 599"/>
                  <a:gd name="T94" fmla="*/ 546 w 641"/>
                  <a:gd name="T95" fmla="*/ 233 h 599"/>
                  <a:gd name="T96" fmla="*/ 598 w 641"/>
                  <a:gd name="T97" fmla="*/ 237 h 599"/>
                  <a:gd name="T98" fmla="*/ 639 w 641"/>
                  <a:gd name="T99" fmla="*/ 196 h 599"/>
                  <a:gd name="T100" fmla="*/ 623 w 641"/>
                  <a:gd name="T101" fmla="*/ 184 h 599"/>
                  <a:gd name="T102" fmla="*/ 560 w 641"/>
                  <a:gd name="T103" fmla="*/ 196 h 599"/>
                  <a:gd name="T104" fmla="*/ 535 w 641"/>
                  <a:gd name="T105" fmla="*/ 209 h 599"/>
                  <a:gd name="T106" fmla="*/ 539 w 641"/>
                  <a:gd name="T107" fmla="*/ 182 h 599"/>
                  <a:gd name="T108" fmla="*/ 539 w 641"/>
                  <a:gd name="T109" fmla="*/ 154 h 599"/>
                  <a:gd name="T110" fmla="*/ 539 w 641"/>
                  <a:gd name="T111" fmla="*/ 129 h 599"/>
                  <a:gd name="T112" fmla="*/ 462 w 641"/>
                  <a:gd name="T113" fmla="*/ 91 h 599"/>
                  <a:gd name="T114" fmla="*/ 445 w 641"/>
                  <a:gd name="T115" fmla="*/ 99 h 599"/>
                  <a:gd name="T116" fmla="*/ 429 w 641"/>
                  <a:gd name="T117" fmla="*/ 92 h 599"/>
                  <a:gd name="T118" fmla="*/ 415 w 641"/>
                  <a:gd name="T119" fmla="*/ 117 h 599"/>
                  <a:gd name="T120" fmla="*/ 398 w 641"/>
                  <a:gd name="T121" fmla="*/ 63 h 5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641" h="599">
                    <a:moveTo>
                      <a:pt x="376" y="39"/>
                    </a:moveTo>
                    <a:lnTo>
                      <a:pt x="362" y="11"/>
                    </a:lnTo>
                    <a:lnTo>
                      <a:pt x="352" y="4"/>
                    </a:lnTo>
                    <a:lnTo>
                      <a:pt x="351" y="3"/>
                    </a:lnTo>
                    <a:lnTo>
                      <a:pt x="348" y="0"/>
                    </a:lnTo>
                    <a:lnTo>
                      <a:pt x="342" y="0"/>
                    </a:lnTo>
                    <a:lnTo>
                      <a:pt x="334" y="3"/>
                    </a:lnTo>
                    <a:lnTo>
                      <a:pt x="318" y="3"/>
                    </a:lnTo>
                    <a:lnTo>
                      <a:pt x="318" y="0"/>
                    </a:lnTo>
                    <a:lnTo>
                      <a:pt x="316" y="0"/>
                    </a:lnTo>
                    <a:lnTo>
                      <a:pt x="311" y="4"/>
                    </a:lnTo>
                    <a:lnTo>
                      <a:pt x="310" y="10"/>
                    </a:lnTo>
                    <a:lnTo>
                      <a:pt x="307" y="14"/>
                    </a:lnTo>
                    <a:lnTo>
                      <a:pt x="301" y="17"/>
                    </a:lnTo>
                    <a:lnTo>
                      <a:pt x="292" y="18"/>
                    </a:lnTo>
                    <a:lnTo>
                      <a:pt x="285" y="18"/>
                    </a:lnTo>
                    <a:lnTo>
                      <a:pt x="284" y="15"/>
                    </a:lnTo>
                    <a:lnTo>
                      <a:pt x="279" y="11"/>
                    </a:lnTo>
                    <a:lnTo>
                      <a:pt x="270" y="8"/>
                    </a:lnTo>
                    <a:lnTo>
                      <a:pt x="268" y="10"/>
                    </a:lnTo>
                    <a:lnTo>
                      <a:pt x="267" y="12"/>
                    </a:lnTo>
                    <a:lnTo>
                      <a:pt x="267" y="15"/>
                    </a:lnTo>
                    <a:lnTo>
                      <a:pt x="265" y="17"/>
                    </a:lnTo>
                    <a:lnTo>
                      <a:pt x="265" y="18"/>
                    </a:lnTo>
                    <a:lnTo>
                      <a:pt x="267" y="21"/>
                    </a:lnTo>
                    <a:lnTo>
                      <a:pt x="268" y="22"/>
                    </a:lnTo>
                    <a:lnTo>
                      <a:pt x="271" y="26"/>
                    </a:lnTo>
                    <a:lnTo>
                      <a:pt x="271" y="28"/>
                    </a:lnTo>
                    <a:lnTo>
                      <a:pt x="267" y="29"/>
                    </a:lnTo>
                    <a:lnTo>
                      <a:pt x="265" y="29"/>
                    </a:lnTo>
                    <a:lnTo>
                      <a:pt x="258" y="24"/>
                    </a:lnTo>
                    <a:lnTo>
                      <a:pt x="248" y="21"/>
                    </a:lnTo>
                    <a:lnTo>
                      <a:pt x="237" y="19"/>
                    </a:lnTo>
                    <a:lnTo>
                      <a:pt x="212" y="22"/>
                    </a:lnTo>
                    <a:lnTo>
                      <a:pt x="211" y="22"/>
                    </a:lnTo>
                    <a:lnTo>
                      <a:pt x="211" y="25"/>
                    </a:lnTo>
                    <a:lnTo>
                      <a:pt x="215" y="35"/>
                    </a:lnTo>
                    <a:lnTo>
                      <a:pt x="221" y="43"/>
                    </a:lnTo>
                    <a:lnTo>
                      <a:pt x="229" y="50"/>
                    </a:lnTo>
                    <a:lnTo>
                      <a:pt x="233" y="60"/>
                    </a:lnTo>
                    <a:lnTo>
                      <a:pt x="233" y="67"/>
                    </a:lnTo>
                    <a:lnTo>
                      <a:pt x="229" y="75"/>
                    </a:lnTo>
                    <a:lnTo>
                      <a:pt x="222" y="82"/>
                    </a:lnTo>
                    <a:lnTo>
                      <a:pt x="222" y="86"/>
                    </a:lnTo>
                    <a:lnTo>
                      <a:pt x="214" y="99"/>
                    </a:lnTo>
                    <a:lnTo>
                      <a:pt x="211" y="102"/>
                    </a:lnTo>
                    <a:lnTo>
                      <a:pt x="208" y="106"/>
                    </a:lnTo>
                    <a:lnTo>
                      <a:pt x="203" y="110"/>
                    </a:lnTo>
                    <a:lnTo>
                      <a:pt x="196" y="117"/>
                    </a:lnTo>
                    <a:lnTo>
                      <a:pt x="194" y="117"/>
                    </a:lnTo>
                    <a:lnTo>
                      <a:pt x="193" y="119"/>
                    </a:lnTo>
                    <a:lnTo>
                      <a:pt x="190" y="120"/>
                    </a:lnTo>
                    <a:lnTo>
                      <a:pt x="190" y="122"/>
                    </a:lnTo>
                    <a:lnTo>
                      <a:pt x="187" y="124"/>
                    </a:lnTo>
                    <a:lnTo>
                      <a:pt x="186" y="130"/>
                    </a:lnTo>
                    <a:lnTo>
                      <a:pt x="186" y="145"/>
                    </a:lnTo>
                    <a:lnTo>
                      <a:pt x="184" y="149"/>
                    </a:lnTo>
                    <a:lnTo>
                      <a:pt x="184" y="165"/>
                    </a:lnTo>
                    <a:lnTo>
                      <a:pt x="183" y="166"/>
                    </a:lnTo>
                    <a:lnTo>
                      <a:pt x="176" y="166"/>
                    </a:lnTo>
                    <a:lnTo>
                      <a:pt x="170" y="168"/>
                    </a:lnTo>
                    <a:lnTo>
                      <a:pt x="169" y="168"/>
                    </a:lnTo>
                    <a:lnTo>
                      <a:pt x="166" y="173"/>
                    </a:lnTo>
                    <a:lnTo>
                      <a:pt x="167" y="176"/>
                    </a:lnTo>
                    <a:lnTo>
                      <a:pt x="169" y="177"/>
                    </a:lnTo>
                    <a:lnTo>
                      <a:pt x="167" y="177"/>
                    </a:lnTo>
                    <a:lnTo>
                      <a:pt x="164" y="179"/>
                    </a:lnTo>
                    <a:lnTo>
                      <a:pt x="157" y="176"/>
                    </a:lnTo>
                    <a:lnTo>
                      <a:pt x="152" y="173"/>
                    </a:lnTo>
                    <a:lnTo>
                      <a:pt x="148" y="175"/>
                    </a:lnTo>
                    <a:lnTo>
                      <a:pt x="144" y="179"/>
                    </a:lnTo>
                    <a:lnTo>
                      <a:pt x="144" y="182"/>
                    </a:lnTo>
                    <a:lnTo>
                      <a:pt x="134" y="194"/>
                    </a:lnTo>
                    <a:lnTo>
                      <a:pt x="126" y="204"/>
                    </a:lnTo>
                    <a:lnTo>
                      <a:pt x="110" y="212"/>
                    </a:lnTo>
                    <a:lnTo>
                      <a:pt x="100" y="219"/>
                    </a:lnTo>
                    <a:lnTo>
                      <a:pt x="92" y="226"/>
                    </a:lnTo>
                    <a:lnTo>
                      <a:pt x="80" y="230"/>
                    </a:lnTo>
                    <a:lnTo>
                      <a:pt x="68" y="223"/>
                    </a:lnTo>
                    <a:lnTo>
                      <a:pt x="60" y="222"/>
                    </a:lnTo>
                    <a:lnTo>
                      <a:pt x="53" y="225"/>
                    </a:lnTo>
                    <a:lnTo>
                      <a:pt x="50" y="235"/>
                    </a:lnTo>
                    <a:lnTo>
                      <a:pt x="53" y="244"/>
                    </a:lnTo>
                    <a:lnTo>
                      <a:pt x="53" y="274"/>
                    </a:lnTo>
                    <a:lnTo>
                      <a:pt x="52" y="275"/>
                    </a:lnTo>
                    <a:lnTo>
                      <a:pt x="52" y="276"/>
                    </a:lnTo>
                    <a:lnTo>
                      <a:pt x="50" y="276"/>
                    </a:lnTo>
                    <a:lnTo>
                      <a:pt x="45" y="278"/>
                    </a:lnTo>
                    <a:lnTo>
                      <a:pt x="43" y="279"/>
                    </a:lnTo>
                    <a:lnTo>
                      <a:pt x="43" y="282"/>
                    </a:lnTo>
                    <a:lnTo>
                      <a:pt x="45" y="283"/>
                    </a:lnTo>
                    <a:lnTo>
                      <a:pt x="49" y="296"/>
                    </a:lnTo>
                    <a:lnTo>
                      <a:pt x="46" y="303"/>
                    </a:lnTo>
                    <a:lnTo>
                      <a:pt x="46" y="307"/>
                    </a:lnTo>
                    <a:lnTo>
                      <a:pt x="47" y="309"/>
                    </a:lnTo>
                    <a:lnTo>
                      <a:pt x="52" y="319"/>
                    </a:lnTo>
                    <a:lnTo>
                      <a:pt x="52" y="320"/>
                    </a:lnTo>
                    <a:lnTo>
                      <a:pt x="53" y="321"/>
                    </a:lnTo>
                    <a:lnTo>
                      <a:pt x="67" y="321"/>
                    </a:lnTo>
                    <a:lnTo>
                      <a:pt x="70" y="324"/>
                    </a:lnTo>
                    <a:lnTo>
                      <a:pt x="70" y="339"/>
                    </a:lnTo>
                    <a:lnTo>
                      <a:pt x="71" y="342"/>
                    </a:lnTo>
                    <a:lnTo>
                      <a:pt x="74" y="345"/>
                    </a:lnTo>
                    <a:lnTo>
                      <a:pt x="73" y="346"/>
                    </a:lnTo>
                    <a:lnTo>
                      <a:pt x="71" y="350"/>
                    </a:lnTo>
                    <a:lnTo>
                      <a:pt x="70" y="349"/>
                    </a:lnTo>
                    <a:lnTo>
                      <a:pt x="64" y="355"/>
                    </a:lnTo>
                    <a:lnTo>
                      <a:pt x="66" y="356"/>
                    </a:lnTo>
                    <a:lnTo>
                      <a:pt x="63" y="356"/>
                    </a:lnTo>
                    <a:lnTo>
                      <a:pt x="54" y="357"/>
                    </a:lnTo>
                    <a:lnTo>
                      <a:pt x="46" y="357"/>
                    </a:lnTo>
                    <a:lnTo>
                      <a:pt x="38" y="359"/>
                    </a:lnTo>
                    <a:lnTo>
                      <a:pt x="33" y="359"/>
                    </a:lnTo>
                    <a:lnTo>
                      <a:pt x="25" y="362"/>
                    </a:lnTo>
                    <a:lnTo>
                      <a:pt x="20" y="366"/>
                    </a:lnTo>
                    <a:lnTo>
                      <a:pt x="17" y="366"/>
                    </a:lnTo>
                    <a:lnTo>
                      <a:pt x="17" y="367"/>
                    </a:lnTo>
                    <a:lnTo>
                      <a:pt x="11" y="371"/>
                    </a:lnTo>
                    <a:lnTo>
                      <a:pt x="1" y="384"/>
                    </a:lnTo>
                    <a:lnTo>
                      <a:pt x="1" y="387"/>
                    </a:lnTo>
                    <a:lnTo>
                      <a:pt x="0" y="387"/>
                    </a:lnTo>
                    <a:lnTo>
                      <a:pt x="6" y="397"/>
                    </a:lnTo>
                    <a:lnTo>
                      <a:pt x="17" y="401"/>
                    </a:lnTo>
                    <a:lnTo>
                      <a:pt x="25" y="403"/>
                    </a:lnTo>
                    <a:lnTo>
                      <a:pt x="42" y="403"/>
                    </a:lnTo>
                    <a:lnTo>
                      <a:pt x="40" y="410"/>
                    </a:lnTo>
                    <a:lnTo>
                      <a:pt x="39" y="413"/>
                    </a:lnTo>
                    <a:lnTo>
                      <a:pt x="36" y="423"/>
                    </a:lnTo>
                    <a:lnTo>
                      <a:pt x="36" y="436"/>
                    </a:lnTo>
                    <a:lnTo>
                      <a:pt x="39" y="443"/>
                    </a:lnTo>
                    <a:lnTo>
                      <a:pt x="40" y="444"/>
                    </a:lnTo>
                    <a:lnTo>
                      <a:pt x="56" y="437"/>
                    </a:lnTo>
                    <a:lnTo>
                      <a:pt x="57" y="436"/>
                    </a:lnTo>
                    <a:lnTo>
                      <a:pt x="64" y="434"/>
                    </a:lnTo>
                    <a:lnTo>
                      <a:pt x="68" y="434"/>
                    </a:lnTo>
                    <a:lnTo>
                      <a:pt x="74" y="436"/>
                    </a:lnTo>
                    <a:lnTo>
                      <a:pt x="87" y="441"/>
                    </a:lnTo>
                    <a:lnTo>
                      <a:pt x="87" y="443"/>
                    </a:lnTo>
                    <a:lnTo>
                      <a:pt x="90" y="444"/>
                    </a:lnTo>
                    <a:lnTo>
                      <a:pt x="100" y="455"/>
                    </a:lnTo>
                    <a:lnTo>
                      <a:pt x="100" y="457"/>
                    </a:lnTo>
                    <a:lnTo>
                      <a:pt x="103" y="462"/>
                    </a:lnTo>
                    <a:lnTo>
                      <a:pt x="103" y="465"/>
                    </a:lnTo>
                    <a:lnTo>
                      <a:pt x="105" y="465"/>
                    </a:lnTo>
                    <a:lnTo>
                      <a:pt x="105" y="467"/>
                    </a:lnTo>
                    <a:lnTo>
                      <a:pt x="107" y="467"/>
                    </a:lnTo>
                    <a:lnTo>
                      <a:pt x="109" y="465"/>
                    </a:lnTo>
                    <a:lnTo>
                      <a:pt x="109" y="467"/>
                    </a:lnTo>
                    <a:lnTo>
                      <a:pt x="107" y="467"/>
                    </a:lnTo>
                    <a:lnTo>
                      <a:pt x="106" y="468"/>
                    </a:lnTo>
                    <a:lnTo>
                      <a:pt x="91" y="476"/>
                    </a:lnTo>
                    <a:lnTo>
                      <a:pt x="78" y="486"/>
                    </a:lnTo>
                    <a:lnTo>
                      <a:pt x="73" y="492"/>
                    </a:lnTo>
                    <a:lnTo>
                      <a:pt x="66" y="501"/>
                    </a:lnTo>
                    <a:lnTo>
                      <a:pt x="66" y="504"/>
                    </a:lnTo>
                    <a:lnTo>
                      <a:pt x="70" y="513"/>
                    </a:lnTo>
                    <a:lnTo>
                      <a:pt x="71" y="520"/>
                    </a:lnTo>
                    <a:lnTo>
                      <a:pt x="71" y="525"/>
                    </a:lnTo>
                    <a:lnTo>
                      <a:pt x="75" y="535"/>
                    </a:lnTo>
                    <a:lnTo>
                      <a:pt x="83" y="546"/>
                    </a:lnTo>
                    <a:lnTo>
                      <a:pt x="84" y="546"/>
                    </a:lnTo>
                    <a:lnTo>
                      <a:pt x="97" y="540"/>
                    </a:lnTo>
                    <a:lnTo>
                      <a:pt x="114" y="543"/>
                    </a:lnTo>
                    <a:lnTo>
                      <a:pt x="119" y="549"/>
                    </a:lnTo>
                    <a:lnTo>
                      <a:pt x="121" y="554"/>
                    </a:lnTo>
                    <a:lnTo>
                      <a:pt x="124" y="559"/>
                    </a:lnTo>
                    <a:lnTo>
                      <a:pt x="133" y="560"/>
                    </a:lnTo>
                    <a:lnTo>
                      <a:pt x="134" y="560"/>
                    </a:lnTo>
                    <a:lnTo>
                      <a:pt x="137" y="560"/>
                    </a:lnTo>
                    <a:lnTo>
                      <a:pt x="144" y="557"/>
                    </a:lnTo>
                    <a:lnTo>
                      <a:pt x="147" y="554"/>
                    </a:lnTo>
                    <a:lnTo>
                      <a:pt x="151" y="540"/>
                    </a:lnTo>
                    <a:lnTo>
                      <a:pt x="155" y="535"/>
                    </a:lnTo>
                    <a:lnTo>
                      <a:pt x="161" y="537"/>
                    </a:lnTo>
                    <a:lnTo>
                      <a:pt x="162" y="543"/>
                    </a:lnTo>
                    <a:lnTo>
                      <a:pt x="169" y="549"/>
                    </a:lnTo>
                    <a:lnTo>
                      <a:pt x="172" y="549"/>
                    </a:lnTo>
                    <a:lnTo>
                      <a:pt x="173" y="547"/>
                    </a:lnTo>
                    <a:lnTo>
                      <a:pt x="174" y="543"/>
                    </a:lnTo>
                    <a:lnTo>
                      <a:pt x="188" y="539"/>
                    </a:lnTo>
                    <a:lnTo>
                      <a:pt x="188" y="521"/>
                    </a:lnTo>
                    <a:lnTo>
                      <a:pt x="190" y="515"/>
                    </a:lnTo>
                    <a:lnTo>
                      <a:pt x="200" y="506"/>
                    </a:lnTo>
                    <a:lnTo>
                      <a:pt x="204" y="506"/>
                    </a:lnTo>
                    <a:lnTo>
                      <a:pt x="211" y="507"/>
                    </a:lnTo>
                    <a:lnTo>
                      <a:pt x="215" y="508"/>
                    </a:lnTo>
                    <a:lnTo>
                      <a:pt x="235" y="510"/>
                    </a:lnTo>
                    <a:lnTo>
                      <a:pt x="235" y="524"/>
                    </a:lnTo>
                    <a:lnTo>
                      <a:pt x="241" y="528"/>
                    </a:lnTo>
                    <a:lnTo>
                      <a:pt x="241" y="529"/>
                    </a:lnTo>
                    <a:lnTo>
                      <a:pt x="239" y="535"/>
                    </a:lnTo>
                    <a:lnTo>
                      <a:pt x="237" y="543"/>
                    </a:lnTo>
                    <a:lnTo>
                      <a:pt x="236" y="557"/>
                    </a:lnTo>
                    <a:lnTo>
                      <a:pt x="236" y="566"/>
                    </a:lnTo>
                    <a:lnTo>
                      <a:pt x="239" y="566"/>
                    </a:lnTo>
                    <a:lnTo>
                      <a:pt x="246" y="563"/>
                    </a:lnTo>
                    <a:lnTo>
                      <a:pt x="253" y="561"/>
                    </a:lnTo>
                    <a:lnTo>
                      <a:pt x="257" y="560"/>
                    </a:lnTo>
                    <a:lnTo>
                      <a:pt x="260" y="560"/>
                    </a:lnTo>
                    <a:lnTo>
                      <a:pt x="268" y="561"/>
                    </a:lnTo>
                    <a:lnTo>
                      <a:pt x="268" y="570"/>
                    </a:lnTo>
                    <a:lnTo>
                      <a:pt x="267" y="573"/>
                    </a:lnTo>
                    <a:lnTo>
                      <a:pt x="267" y="575"/>
                    </a:lnTo>
                    <a:lnTo>
                      <a:pt x="270" y="580"/>
                    </a:lnTo>
                    <a:lnTo>
                      <a:pt x="272" y="585"/>
                    </a:lnTo>
                    <a:lnTo>
                      <a:pt x="277" y="588"/>
                    </a:lnTo>
                    <a:lnTo>
                      <a:pt x="282" y="587"/>
                    </a:lnTo>
                    <a:lnTo>
                      <a:pt x="284" y="587"/>
                    </a:lnTo>
                    <a:lnTo>
                      <a:pt x="284" y="588"/>
                    </a:lnTo>
                    <a:lnTo>
                      <a:pt x="292" y="595"/>
                    </a:lnTo>
                    <a:lnTo>
                      <a:pt x="300" y="599"/>
                    </a:lnTo>
                    <a:lnTo>
                      <a:pt x="301" y="599"/>
                    </a:lnTo>
                    <a:lnTo>
                      <a:pt x="313" y="574"/>
                    </a:lnTo>
                    <a:lnTo>
                      <a:pt x="318" y="573"/>
                    </a:lnTo>
                    <a:lnTo>
                      <a:pt x="323" y="561"/>
                    </a:lnTo>
                    <a:lnTo>
                      <a:pt x="323" y="557"/>
                    </a:lnTo>
                    <a:lnTo>
                      <a:pt x="324" y="556"/>
                    </a:lnTo>
                    <a:lnTo>
                      <a:pt x="328" y="554"/>
                    </a:lnTo>
                    <a:lnTo>
                      <a:pt x="335" y="556"/>
                    </a:lnTo>
                    <a:lnTo>
                      <a:pt x="344" y="560"/>
                    </a:lnTo>
                    <a:lnTo>
                      <a:pt x="348" y="566"/>
                    </a:lnTo>
                    <a:lnTo>
                      <a:pt x="348" y="567"/>
                    </a:lnTo>
                    <a:lnTo>
                      <a:pt x="356" y="570"/>
                    </a:lnTo>
                    <a:lnTo>
                      <a:pt x="363" y="570"/>
                    </a:lnTo>
                    <a:lnTo>
                      <a:pt x="371" y="566"/>
                    </a:lnTo>
                    <a:lnTo>
                      <a:pt x="377" y="560"/>
                    </a:lnTo>
                    <a:lnTo>
                      <a:pt x="378" y="556"/>
                    </a:lnTo>
                    <a:lnTo>
                      <a:pt x="388" y="556"/>
                    </a:lnTo>
                    <a:lnTo>
                      <a:pt x="397" y="550"/>
                    </a:lnTo>
                    <a:lnTo>
                      <a:pt x="415" y="524"/>
                    </a:lnTo>
                    <a:lnTo>
                      <a:pt x="422" y="511"/>
                    </a:lnTo>
                    <a:lnTo>
                      <a:pt x="422" y="508"/>
                    </a:lnTo>
                    <a:lnTo>
                      <a:pt x="423" y="506"/>
                    </a:lnTo>
                    <a:lnTo>
                      <a:pt x="422" y="506"/>
                    </a:lnTo>
                    <a:lnTo>
                      <a:pt x="420" y="504"/>
                    </a:lnTo>
                    <a:lnTo>
                      <a:pt x="419" y="506"/>
                    </a:lnTo>
                    <a:lnTo>
                      <a:pt x="419" y="504"/>
                    </a:lnTo>
                    <a:lnTo>
                      <a:pt x="416" y="499"/>
                    </a:lnTo>
                    <a:lnTo>
                      <a:pt x="416" y="496"/>
                    </a:lnTo>
                    <a:lnTo>
                      <a:pt x="418" y="494"/>
                    </a:lnTo>
                    <a:lnTo>
                      <a:pt x="433" y="490"/>
                    </a:lnTo>
                    <a:lnTo>
                      <a:pt x="443" y="484"/>
                    </a:lnTo>
                    <a:lnTo>
                      <a:pt x="444" y="479"/>
                    </a:lnTo>
                    <a:lnTo>
                      <a:pt x="444" y="475"/>
                    </a:lnTo>
                    <a:lnTo>
                      <a:pt x="447" y="464"/>
                    </a:lnTo>
                    <a:lnTo>
                      <a:pt x="447" y="460"/>
                    </a:lnTo>
                    <a:lnTo>
                      <a:pt x="454" y="460"/>
                    </a:lnTo>
                    <a:lnTo>
                      <a:pt x="461" y="454"/>
                    </a:lnTo>
                    <a:lnTo>
                      <a:pt x="459" y="441"/>
                    </a:lnTo>
                    <a:lnTo>
                      <a:pt x="469" y="434"/>
                    </a:lnTo>
                    <a:lnTo>
                      <a:pt x="472" y="436"/>
                    </a:lnTo>
                    <a:lnTo>
                      <a:pt x="501" y="430"/>
                    </a:lnTo>
                    <a:lnTo>
                      <a:pt x="535" y="430"/>
                    </a:lnTo>
                    <a:lnTo>
                      <a:pt x="541" y="433"/>
                    </a:lnTo>
                    <a:lnTo>
                      <a:pt x="545" y="439"/>
                    </a:lnTo>
                    <a:lnTo>
                      <a:pt x="555" y="447"/>
                    </a:lnTo>
                    <a:lnTo>
                      <a:pt x="556" y="447"/>
                    </a:lnTo>
                    <a:lnTo>
                      <a:pt x="572" y="431"/>
                    </a:lnTo>
                    <a:lnTo>
                      <a:pt x="577" y="419"/>
                    </a:lnTo>
                    <a:lnTo>
                      <a:pt x="578" y="416"/>
                    </a:lnTo>
                    <a:lnTo>
                      <a:pt x="578" y="406"/>
                    </a:lnTo>
                    <a:lnTo>
                      <a:pt x="574" y="393"/>
                    </a:lnTo>
                    <a:lnTo>
                      <a:pt x="571" y="373"/>
                    </a:lnTo>
                    <a:lnTo>
                      <a:pt x="575" y="343"/>
                    </a:lnTo>
                    <a:lnTo>
                      <a:pt x="575" y="341"/>
                    </a:lnTo>
                    <a:lnTo>
                      <a:pt x="574" y="342"/>
                    </a:lnTo>
                    <a:lnTo>
                      <a:pt x="562" y="338"/>
                    </a:lnTo>
                    <a:lnTo>
                      <a:pt x="545" y="327"/>
                    </a:lnTo>
                    <a:lnTo>
                      <a:pt x="496" y="339"/>
                    </a:lnTo>
                    <a:lnTo>
                      <a:pt x="493" y="341"/>
                    </a:lnTo>
                    <a:lnTo>
                      <a:pt x="492" y="341"/>
                    </a:lnTo>
                    <a:lnTo>
                      <a:pt x="488" y="339"/>
                    </a:lnTo>
                    <a:lnTo>
                      <a:pt x="486" y="339"/>
                    </a:lnTo>
                    <a:lnTo>
                      <a:pt x="486" y="320"/>
                    </a:lnTo>
                    <a:lnTo>
                      <a:pt x="498" y="314"/>
                    </a:lnTo>
                    <a:lnTo>
                      <a:pt x="500" y="311"/>
                    </a:lnTo>
                    <a:lnTo>
                      <a:pt x="504" y="307"/>
                    </a:lnTo>
                    <a:lnTo>
                      <a:pt x="504" y="304"/>
                    </a:lnTo>
                    <a:lnTo>
                      <a:pt x="503" y="299"/>
                    </a:lnTo>
                    <a:lnTo>
                      <a:pt x="498" y="296"/>
                    </a:lnTo>
                    <a:lnTo>
                      <a:pt x="501" y="276"/>
                    </a:lnTo>
                    <a:lnTo>
                      <a:pt x="508" y="268"/>
                    </a:lnTo>
                    <a:lnTo>
                      <a:pt x="510" y="268"/>
                    </a:lnTo>
                    <a:lnTo>
                      <a:pt x="515" y="261"/>
                    </a:lnTo>
                    <a:lnTo>
                      <a:pt x="531" y="247"/>
                    </a:lnTo>
                    <a:lnTo>
                      <a:pt x="536" y="244"/>
                    </a:lnTo>
                    <a:lnTo>
                      <a:pt x="538" y="242"/>
                    </a:lnTo>
                    <a:lnTo>
                      <a:pt x="546" y="233"/>
                    </a:lnTo>
                    <a:lnTo>
                      <a:pt x="548" y="233"/>
                    </a:lnTo>
                    <a:lnTo>
                      <a:pt x="549" y="232"/>
                    </a:lnTo>
                    <a:lnTo>
                      <a:pt x="552" y="232"/>
                    </a:lnTo>
                    <a:lnTo>
                      <a:pt x="574" y="237"/>
                    </a:lnTo>
                    <a:lnTo>
                      <a:pt x="584" y="236"/>
                    </a:lnTo>
                    <a:lnTo>
                      <a:pt x="598" y="237"/>
                    </a:lnTo>
                    <a:lnTo>
                      <a:pt x="601" y="237"/>
                    </a:lnTo>
                    <a:lnTo>
                      <a:pt x="605" y="239"/>
                    </a:lnTo>
                    <a:lnTo>
                      <a:pt x="606" y="239"/>
                    </a:lnTo>
                    <a:lnTo>
                      <a:pt x="632" y="221"/>
                    </a:lnTo>
                    <a:lnTo>
                      <a:pt x="635" y="204"/>
                    </a:lnTo>
                    <a:lnTo>
                      <a:pt x="639" y="196"/>
                    </a:lnTo>
                    <a:lnTo>
                      <a:pt x="641" y="196"/>
                    </a:lnTo>
                    <a:lnTo>
                      <a:pt x="638" y="194"/>
                    </a:lnTo>
                    <a:lnTo>
                      <a:pt x="634" y="189"/>
                    </a:lnTo>
                    <a:lnTo>
                      <a:pt x="626" y="183"/>
                    </a:lnTo>
                    <a:lnTo>
                      <a:pt x="624" y="183"/>
                    </a:lnTo>
                    <a:lnTo>
                      <a:pt x="623" y="184"/>
                    </a:lnTo>
                    <a:lnTo>
                      <a:pt x="617" y="186"/>
                    </a:lnTo>
                    <a:lnTo>
                      <a:pt x="612" y="186"/>
                    </a:lnTo>
                    <a:lnTo>
                      <a:pt x="595" y="184"/>
                    </a:lnTo>
                    <a:lnTo>
                      <a:pt x="578" y="186"/>
                    </a:lnTo>
                    <a:lnTo>
                      <a:pt x="562" y="191"/>
                    </a:lnTo>
                    <a:lnTo>
                      <a:pt x="560" y="196"/>
                    </a:lnTo>
                    <a:lnTo>
                      <a:pt x="560" y="212"/>
                    </a:lnTo>
                    <a:lnTo>
                      <a:pt x="559" y="215"/>
                    </a:lnTo>
                    <a:lnTo>
                      <a:pt x="556" y="215"/>
                    </a:lnTo>
                    <a:lnTo>
                      <a:pt x="555" y="214"/>
                    </a:lnTo>
                    <a:lnTo>
                      <a:pt x="533" y="214"/>
                    </a:lnTo>
                    <a:lnTo>
                      <a:pt x="535" y="209"/>
                    </a:lnTo>
                    <a:lnTo>
                      <a:pt x="535" y="208"/>
                    </a:lnTo>
                    <a:lnTo>
                      <a:pt x="532" y="198"/>
                    </a:lnTo>
                    <a:lnTo>
                      <a:pt x="532" y="194"/>
                    </a:lnTo>
                    <a:lnTo>
                      <a:pt x="535" y="189"/>
                    </a:lnTo>
                    <a:lnTo>
                      <a:pt x="536" y="187"/>
                    </a:lnTo>
                    <a:lnTo>
                      <a:pt x="539" y="182"/>
                    </a:lnTo>
                    <a:lnTo>
                      <a:pt x="541" y="175"/>
                    </a:lnTo>
                    <a:lnTo>
                      <a:pt x="541" y="168"/>
                    </a:lnTo>
                    <a:lnTo>
                      <a:pt x="539" y="166"/>
                    </a:lnTo>
                    <a:lnTo>
                      <a:pt x="539" y="165"/>
                    </a:lnTo>
                    <a:lnTo>
                      <a:pt x="541" y="159"/>
                    </a:lnTo>
                    <a:lnTo>
                      <a:pt x="539" y="154"/>
                    </a:lnTo>
                    <a:lnTo>
                      <a:pt x="538" y="152"/>
                    </a:lnTo>
                    <a:lnTo>
                      <a:pt x="539" y="151"/>
                    </a:lnTo>
                    <a:lnTo>
                      <a:pt x="541" y="137"/>
                    </a:lnTo>
                    <a:lnTo>
                      <a:pt x="542" y="134"/>
                    </a:lnTo>
                    <a:lnTo>
                      <a:pt x="541" y="133"/>
                    </a:lnTo>
                    <a:lnTo>
                      <a:pt x="539" y="129"/>
                    </a:lnTo>
                    <a:lnTo>
                      <a:pt x="505" y="84"/>
                    </a:lnTo>
                    <a:lnTo>
                      <a:pt x="493" y="84"/>
                    </a:lnTo>
                    <a:lnTo>
                      <a:pt x="480" y="77"/>
                    </a:lnTo>
                    <a:lnTo>
                      <a:pt x="472" y="81"/>
                    </a:lnTo>
                    <a:lnTo>
                      <a:pt x="464" y="82"/>
                    </a:lnTo>
                    <a:lnTo>
                      <a:pt x="462" y="91"/>
                    </a:lnTo>
                    <a:lnTo>
                      <a:pt x="462" y="101"/>
                    </a:lnTo>
                    <a:lnTo>
                      <a:pt x="458" y="103"/>
                    </a:lnTo>
                    <a:lnTo>
                      <a:pt x="454" y="105"/>
                    </a:lnTo>
                    <a:lnTo>
                      <a:pt x="448" y="105"/>
                    </a:lnTo>
                    <a:lnTo>
                      <a:pt x="445" y="102"/>
                    </a:lnTo>
                    <a:lnTo>
                      <a:pt x="445" y="99"/>
                    </a:lnTo>
                    <a:lnTo>
                      <a:pt x="444" y="98"/>
                    </a:lnTo>
                    <a:lnTo>
                      <a:pt x="443" y="95"/>
                    </a:lnTo>
                    <a:lnTo>
                      <a:pt x="441" y="94"/>
                    </a:lnTo>
                    <a:lnTo>
                      <a:pt x="436" y="91"/>
                    </a:lnTo>
                    <a:lnTo>
                      <a:pt x="433" y="91"/>
                    </a:lnTo>
                    <a:lnTo>
                      <a:pt x="429" y="92"/>
                    </a:lnTo>
                    <a:lnTo>
                      <a:pt x="428" y="92"/>
                    </a:lnTo>
                    <a:lnTo>
                      <a:pt x="426" y="94"/>
                    </a:lnTo>
                    <a:lnTo>
                      <a:pt x="426" y="98"/>
                    </a:lnTo>
                    <a:lnTo>
                      <a:pt x="423" y="108"/>
                    </a:lnTo>
                    <a:lnTo>
                      <a:pt x="418" y="117"/>
                    </a:lnTo>
                    <a:lnTo>
                      <a:pt x="415" y="117"/>
                    </a:lnTo>
                    <a:lnTo>
                      <a:pt x="415" y="116"/>
                    </a:lnTo>
                    <a:lnTo>
                      <a:pt x="406" y="106"/>
                    </a:lnTo>
                    <a:lnTo>
                      <a:pt x="402" y="98"/>
                    </a:lnTo>
                    <a:lnTo>
                      <a:pt x="399" y="85"/>
                    </a:lnTo>
                    <a:lnTo>
                      <a:pt x="399" y="62"/>
                    </a:lnTo>
                    <a:lnTo>
                      <a:pt x="398" y="63"/>
                    </a:lnTo>
                    <a:lnTo>
                      <a:pt x="398" y="62"/>
                    </a:lnTo>
                    <a:lnTo>
                      <a:pt x="395" y="62"/>
                    </a:lnTo>
                    <a:lnTo>
                      <a:pt x="395" y="60"/>
                    </a:lnTo>
                    <a:lnTo>
                      <a:pt x="376" y="3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45" name="Freeform 675">
                <a:extLst>
                  <a:ext uri="{FF2B5EF4-FFF2-40B4-BE49-F238E27FC236}">
                    <a16:creationId xmlns:a16="http://schemas.microsoft.com/office/drawing/2014/main" id="{D0DD9BC6-156A-807D-335B-3573A1027A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4" y="1329"/>
                <a:ext cx="114" cy="117"/>
              </a:xfrm>
              <a:custGeom>
                <a:avLst/>
                <a:gdLst>
                  <a:gd name="T0" fmla="*/ 311 w 456"/>
                  <a:gd name="T1" fmla="*/ 182 h 468"/>
                  <a:gd name="T2" fmla="*/ 299 w 456"/>
                  <a:gd name="T3" fmla="*/ 190 h 468"/>
                  <a:gd name="T4" fmla="*/ 288 w 456"/>
                  <a:gd name="T5" fmla="*/ 209 h 468"/>
                  <a:gd name="T6" fmla="*/ 249 w 456"/>
                  <a:gd name="T7" fmla="*/ 195 h 468"/>
                  <a:gd name="T8" fmla="*/ 239 w 456"/>
                  <a:gd name="T9" fmla="*/ 158 h 468"/>
                  <a:gd name="T10" fmla="*/ 245 w 456"/>
                  <a:gd name="T11" fmla="*/ 126 h 468"/>
                  <a:gd name="T12" fmla="*/ 241 w 456"/>
                  <a:gd name="T13" fmla="*/ 120 h 468"/>
                  <a:gd name="T14" fmla="*/ 221 w 456"/>
                  <a:gd name="T15" fmla="*/ 128 h 468"/>
                  <a:gd name="T16" fmla="*/ 158 w 456"/>
                  <a:gd name="T17" fmla="*/ 133 h 468"/>
                  <a:gd name="T18" fmla="*/ 151 w 456"/>
                  <a:gd name="T19" fmla="*/ 127 h 468"/>
                  <a:gd name="T20" fmla="*/ 172 w 456"/>
                  <a:gd name="T21" fmla="*/ 116 h 468"/>
                  <a:gd name="T22" fmla="*/ 161 w 456"/>
                  <a:gd name="T23" fmla="*/ 64 h 468"/>
                  <a:gd name="T24" fmla="*/ 191 w 456"/>
                  <a:gd name="T25" fmla="*/ 45 h 468"/>
                  <a:gd name="T26" fmla="*/ 181 w 456"/>
                  <a:gd name="T27" fmla="*/ 18 h 468"/>
                  <a:gd name="T28" fmla="*/ 171 w 456"/>
                  <a:gd name="T29" fmla="*/ 3 h 468"/>
                  <a:gd name="T30" fmla="*/ 153 w 456"/>
                  <a:gd name="T31" fmla="*/ 15 h 468"/>
                  <a:gd name="T32" fmla="*/ 111 w 456"/>
                  <a:gd name="T33" fmla="*/ 22 h 468"/>
                  <a:gd name="T34" fmla="*/ 86 w 456"/>
                  <a:gd name="T35" fmla="*/ 20 h 468"/>
                  <a:gd name="T36" fmla="*/ 74 w 456"/>
                  <a:gd name="T37" fmla="*/ 8 h 468"/>
                  <a:gd name="T38" fmla="*/ 59 w 456"/>
                  <a:gd name="T39" fmla="*/ 51 h 468"/>
                  <a:gd name="T40" fmla="*/ 38 w 456"/>
                  <a:gd name="T41" fmla="*/ 66 h 468"/>
                  <a:gd name="T42" fmla="*/ 45 w 456"/>
                  <a:gd name="T43" fmla="*/ 102 h 468"/>
                  <a:gd name="T44" fmla="*/ 18 w 456"/>
                  <a:gd name="T45" fmla="*/ 175 h 468"/>
                  <a:gd name="T46" fmla="*/ 24 w 456"/>
                  <a:gd name="T47" fmla="*/ 238 h 468"/>
                  <a:gd name="T48" fmla="*/ 17 w 456"/>
                  <a:gd name="T49" fmla="*/ 380 h 468"/>
                  <a:gd name="T50" fmla="*/ 59 w 456"/>
                  <a:gd name="T51" fmla="*/ 383 h 468"/>
                  <a:gd name="T52" fmla="*/ 84 w 456"/>
                  <a:gd name="T53" fmla="*/ 391 h 468"/>
                  <a:gd name="T54" fmla="*/ 122 w 456"/>
                  <a:gd name="T55" fmla="*/ 358 h 468"/>
                  <a:gd name="T56" fmla="*/ 158 w 456"/>
                  <a:gd name="T57" fmla="*/ 345 h 468"/>
                  <a:gd name="T58" fmla="*/ 192 w 456"/>
                  <a:gd name="T59" fmla="*/ 358 h 468"/>
                  <a:gd name="T60" fmla="*/ 185 w 456"/>
                  <a:gd name="T61" fmla="*/ 405 h 468"/>
                  <a:gd name="T62" fmla="*/ 210 w 456"/>
                  <a:gd name="T63" fmla="*/ 429 h 468"/>
                  <a:gd name="T64" fmla="*/ 239 w 456"/>
                  <a:gd name="T65" fmla="*/ 432 h 468"/>
                  <a:gd name="T66" fmla="*/ 258 w 456"/>
                  <a:gd name="T67" fmla="*/ 427 h 468"/>
                  <a:gd name="T68" fmla="*/ 280 w 456"/>
                  <a:gd name="T69" fmla="*/ 416 h 468"/>
                  <a:gd name="T70" fmla="*/ 294 w 456"/>
                  <a:gd name="T71" fmla="*/ 381 h 468"/>
                  <a:gd name="T72" fmla="*/ 299 w 456"/>
                  <a:gd name="T73" fmla="*/ 401 h 468"/>
                  <a:gd name="T74" fmla="*/ 294 w 456"/>
                  <a:gd name="T75" fmla="*/ 415 h 468"/>
                  <a:gd name="T76" fmla="*/ 306 w 456"/>
                  <a:gd name="T77" fmla="*/ 418 h 468"/>
                  <a:gd name="T78" fmla="*/ 299 w 456"/>
                  <a:gd name="T79" fmla="*/ 426 h 468"/>
                  <a:gd name="T80" fmla="*/ 306 w 456"/>
                  <a:gd name="T81" fmla="*/ 436 h 468"/>
                  <a:gd name="T82" fmla="*/ 302 w 456"/>
                  <a:gd name="T83" fmla="*/ 450 h 468"/>
                  <a:gd name="T84" fmla="*/ 323 w 456"/>
                  <a:gd name="T85" fmla="*/ 466 h 468"/>
                  <a:gd name="T86" fmla="*/ 336 w 456"/>
                  <a:gd name="T87" fmla="*/ 453 h 468"/>
                  <a:gd name="T88" fmla="*/ 361 w 456"/>
                  <a:gd name="T89" fmla="*/ 441 h 468"/>
                  <a:gd name="T90" fmla="*/ 376 w 456"/>
                  <a:gd name="T91" fmla="*/ 432 h 468"/>
                  <a:gd name="T92" fmla="*/ 429 w 456"/>
                  <a:gd name="T93" fmla="*/ 444 h 468"/>
                  <a:gd name="T94" fmla="*/ 456 w 456"/>
                  <a:gd name="T95" fmla="*/ 423 h 468"/>
                  <a:gd name="T96" fmla="*/ 431 w 456"/>
                  <a:gd name="T97" fmla="*/ 401 h 468"/>
                  <a:gd name="T98" fmla="*/ 424 w 456"/>
                  <a:gd name="T99" fmla="*/ 367 h 468"/>
                  <a:gd name="T100" fmla="*/ 436 w 456"/>
                  <a:gd name="T101" fmla="*/ 359 h 468"/>
                  <a:gd name="T102" fmla="*/ 426 w 456"/>
                  <a:gd name="T103" fmla="*/ 339 h 468"/>
                  <a:gd name="T104" fmla="*/ 388 w 456"/>
                  <a:gd name="T105" fmla="*/ 331 h 468"/>
                  <a:gd name="T106" fmla="*/ 371 w 456"/>
                  <a:gd name="T107" fmla="*/ 289 h 468"/>
                  <a:gd name="T108" fmla="*/ 411 w 456"/>
                  <a:gd name="T109" fmla="*/ 253 h 468"/>
                  <a:gd name="T110" fmla="*/ 408 w 456"/>
                  <a:gd name="T111" fmla="*/ 247 h 468"/>
                  <a:gd name="T112" fmla="*/ 392 w 456"/>
                  <a:gd name="T113" fmla="*/ 226 h 468"/>
                  <a:gd name="T114" fmla="*/ 361 w 456"/>
                  <a:gd name="T115" fmla="*/ 222 h 468"/>
                  <a:gd name="T116" fmla="*/ 344 w 456"/>
                  <a:gd name="T117" fmla="*/ 198 h 4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456" h="468">
                    <a:moveTo>
                      <a:pt x="345" y="195"/>
                    </a:moveTo>
                    <a:lnTo>
                      <a:pt x="347" y="188"/>
                    </a:lnTo>
                    <a:lnTo>
                      <a:pt x="330" y="188"/>
                    </a:lnTo>
                    <a:lnTo>
                      <a:pt x="322" y="186"/>
                    </a:lnTo>
                    <a:lnTo>
                      <a:pt x="311" y="182"/>
                    </a:lnTo>
                    <a:lnTo>
                      <a:pt x="305" y="172"/>
                    </a:lnTo>
                    <a:lnTo>
                      <a:pt x="305" y="173"/>
                    </a:lnTo>
                    <a:lnTo>
                      <a:pt x="302" y="178"/>
                    </a:lnTo>
                    <a:lnTo>
                      <a:pt x="299" y="185"/>
                    </a:lnTo>
                    <a:lnTo>
                      <a:pt x="299" y="190"/>
                    </a:lnTo>
                    <a:lnTo>
                      <a:pt x="301" y="191"/>
                    </a:lnTo>
                    <a:lnTo>
                      <a:pt x="301" y="195"/>
                    </a:lnTo>
                    <a:lnTo>
                      <a:pt x="295" y="211"/>
                    </a:lnTo>
                    <a:lnTo>
                      <a:pt x="291" y="211"/>
                    </a:lnTo>
                    <a:lnTo>
                      <a:pt x="288" y="209"/>
                    </a:lnTo>
                    <a:lnTo>
                      <a:pt x="270" y="209"/>
                    </a:lnTo>
                    <a:lnTo>
                      <a:pt x="249" y="214"/>
                    </a:lnTo>
                    <a:lnTo>
                      <a:pt x="246" y="207"/>
                    </a:lnTo>
                    <a:lnTo>
                      <a:pt x="246" y="198"/>
                    </a:lnTo>
                    <a:lnTo>
                      <a:pt x="249" y="195"/>
                    </a:lnTo>
                    <a:lnTo>
                      <a:pt x="245" y="195"/>
                    </a:lnTo>
                    <a:lnTo>
                      <a:pt x="241" y="193"/>
                    </a:lnTo>
                    <a:lnTo>
                      <a:pt x="244" y="166"/>
                    </a:lnTo>
                    <a:lnTo>
                      <a:pt x="244" y="165"/>
                    </a:lnTo>
                    <a:lnTo>
                      <a:pt x="239" y="158"/>
                    </a:lnTo>
                    <a:lnTo>
                      <a:pt x="239" y="145"/>
                    </a:lnTo>
                    <a:lnTo>
                      <a:pt x="241" y="144"/>
                    </a:lnTo>
                    <a:lnTo>
                      <a:pt x="244" y="130"/>
                    </a:lnTo>
                    <a:lnTo>
                      <a:pt x="244" y="126"/>
                    </a:lnTo>
                    <a:lnTo>
                      <a:pt x="245" y="126"/>
                    </a:lnTo>
                    <a:lnTo>
                      <a:pt x="246" y="124"/>
                    </a:lnTo>
                    <a:lnTo>
                      <a:pt x="245" y="124"/>
                    </a:lnTo>
                    <a:lnTo>
                      <a:pt x="245" y="123"/>
                    </a:lnTo>
                    <a:lnTo>
                      <a:pt x="244" y="123"/>
                    </a:lnTo>
                    <a:lnTo>
                      <a:pt x="241" y="120"/>
                    </a:lnTo>
                    <a:lnTo>
                      <a:pt x="239" y="120"/>
                    </a:lnTo>
                    <a:lnTo>
                      <a:pt x="234" y="123"/>
                    </a:lnTo>
                    <a:lnTo>
                      <a:pt x="231" y="124"/>
                    </a:lnTo>
                    <a:lnTo>
                      <a:pt x="227" y="128"/>
                    </a:lnTo>
                    <a:lnTo>
                      <a:pt x="221" y="128"/>
                    </a:lnTo>
                    <a:lnTo>
                      <a:pt x="198" y="131"/>
                    </a:lnTo>
                    <a:lnTo>
                      <a:pt x="189" y="131"/>
                    </a:lnTo>
                    <a:lnTo>
                      <a:pt x="172" y="127"/>
                    </a:lnTo>
                    <a:lnTo>
                      <a:pt x="163" y="130"/>
                    </a:lnTo>
                    <a:lnTo>
                      <a:pt x="158" y="133"/>
                    </a:lnTo>
                    <a:lnTo>
                      <a:pt x="157" y="133"/>
                    </a:lnTo>
                    <a:lnTo>
                      <a:pt x="156" y="131"/>
                    </a:lnTo>
                    <a:lnTo>
                      <a:pt x="154" y="131"/>
                    </a:lnTo>
                    <a:lnTo>
                      <a:pt x="151" y="128"/>
                    </a:lnTo>
                    <a:lnTo>
                      <a:pt x="151" y="127"/>
                    </a:lnTo>
                    <a:lnTo>
                      <a:pt x="153" y="127"/>
                    </a:lnTo>
                    <a:lnTo>
                      <a:pt x="170" y="119"/>
                    </a:lnTo>
                    <a:lnTo>
                      <a:pt x="171" y="118"/>
                    </a:lnTo>
                    <a:lnTo>
                      <a:pt x="172" y="118"/>
                    </a:lnTo>
                    <a:lnTo>
                      <a:pt x="172" y="116"/>
                    </a:lnTo>
                    <a:lnTo>
                      <a:pt x="165" y="105"/>
                    </a:lnTo>
                    <a:lnTo>
                      <a:pt x="158" y="96"/>
                    </a:lnTo>
                    <a:lnTo>
                      <a:pt x="157" y="94"/>
                    </a:lnTo>
                    <a:lnTo>
                      <a:pt x="157" y="92"/>
                    </a:lnTo>
                    <a:lnTo>
                      <a:pt x="161" y="64"/>
                    </a:lnTo>
                    <a:lnTo>
                      <a:pt x="165" y="60"/>
                    </a:lnTo>
                    <a:lnTo>
                      <a:pt x="170" y="57"/>
                    </a:lnTo>
                    <a:lnTo>
                      <a:pt x="175" y="51"/>
                    </a:lnTo>
                    <a:lnTo>
                      <a:pt x="184" y="46"/>
                    </a:lnTo>
                    <a:lnTo>
                      <a:pt x="191" y="45"/>
                    </a:lnTo>
                    <a:lnTo>
                      <a:pt x="192" y="45"/>
                    </a:lnTo>
                    <a:lnTo>
                      <a:pt x="192" y="42"/>
                    </a:lnTo>
                    <a:lnTo>
                      <a:pt x="188" y="31"/>
                    </a:lnTo>
                    <a:lnTo>
                      <a:pt x="181" y="20"/>
                    </a:lnTo>
                    <a:lnTo>
                      <a:pt x="181" y="18"/>
                    </a:lnTo>
                    <a:lnTo>
                      <a:pt x="178" y="8"/>
                    </a:lnTo>
                    <a:lnTo>
                      <a:pt x="178" y="0"/>
                    </a:lnTo>
                    <a:lnTo>
                      <a:pt x="172" y="0"/>
                    </a:lnTo>
                    <a:lnTo>
                      <a:pt x="172" y="1"/>
                    </a:lnTo>
                    <a:lnTo>
                      <a:pt x="171" y="3"/>
                    </a:lnTo>
                    <a:lnTo>
                      <a:pt x="168" y="7"/>
                    </a:lnTo>
                    <a:lnTo>
                      <a:pt x="165" y="10"/>
                    </a:lnTo>
                    <a:lnTo>
                      <a:pt x="165" y="11"/>
                    </a:lnTo>
                    <a:lnTo>
                      <a:pt x="158" y="15"/>
                    </a:lnTo>
                    <a:lnTo>
                      <a:pt x="153" y="15"/>
                    </a:lnTo>
                    <a:lnTo>
                      <a:pt x="146" y="17"/>
                    </a:lnTo>
                    <a:lnTo>
                      <a:pt x="136" y="17"/>
                    </a:lnTo>
                    <a:lnTo>
                      <a:pt x="129" y="20"/>
                    </a:lnTo>
                    <a:lnTo>
                      <a:pt x="126" y="22"/>
                    </a:lnTo>
                    <a:lnTo>
                      <a:pt x="111" y="22"/>
                    </a:lnTo>
                    <a:lnTo>
                      <a:pt x="104" y="20"/>
                    </a:lnTo>
                    <a:lnTo>
                      <a:pt x="97" y="18"/>
                    </a:lnTo>
                    <a:lnTo>
                      <a:pt x="90" y="18"/>
                    </a:lnTo>
                    <a:lnTo>
                      <a:pt x="87" y="20"/>
                    </a:lnTo>
                    <a:lnTo>
                      <a:pt x="86" y="20"/>
                    </a:lnTo>
                    <a:lnTo>
                      <a:pt x="83" y="17"/>
                    </a:lnTo>
                    <a:lnTo>
                      <a:pt x="83" y="14"/>
                    </a:lnTo>
                    <a:lnTo>
                      <a:pt x="81" y="14"/>
                    </a:lnTo>
                    <a:lnTo>
                      <a:pt x="77" y="8"/>
                    </a:lnTo>
                    <a:lnTo>
                      <a:pt x="74" y="8"/>
                    </a:lnTo>
                    <a:lnTo>
                      <a:pt x="71" y="13"/>
                    </a:lnTo>
                    <a:lnTo>
                      <a:pt x="66" y="27"/>
                    </a:lnTo>
                    <a:lnTo>
                      <a:pt x="66" y="39"/>
                    </a:lnTo>
                    <a:lnTo>
                      <a:pt x="64" y="46"/>
                    </a:lnTo>
                    <a:lnTo>
                      <a:pt x="59" y="51"/>
                    </a:lnTo>
                    <a:lnTo>
                      <a:pt x="54" y="51"/>
                    </a:lnTo>
                    <a:lnTo>
                      <a:pt x="48" y="49"/>
                    </a:lnTo>
                    <a:lnTo>
                      <a:pt x="45" y="49"/>
                    </a:lnTo>
                    <a:lnTo>
                      <a:pt x="45" y="52"/>
                    </a:lnTo>
                    <a:lnTo>
                      <a:pt x="38" y="66"/>
                    </a:lnTo>
                    <a:lnTo>
                      <a:pt x="24" y="68"/>
                    </a:lnTo>
                    <a:lnTo>
                      <a:pt x="23" y="67"/>
                    </a:lnTo>
                    <a:lnTo>
                      <a:pt x="21" y="67"/>
                    </a:lnTo>
                    <a:lnTo>
                      <a:pt x="25" y="87"/>
                    </a:lnTo>
                    <a:lnTo>
                      <a:pt x="45" y="102"/>
                    </a:lnTo>
                    <a:lnTo>
                      <a:pt x="45" y="124"/>
                    </a:lnTo>
                    <a:lnTo>
                      <a:pt x="61" y="142"/>
                    </a:lnTo>
                    <a:lnTo>
                      <a:pt x="61" y="159"/>
                    </a:lnTo>
                    <a:lnTo>
                      <a:pt x="32" y="157"/>
                    </a:lnTo>
                    <a:lnTo>
                      <a:pt x="18" y="175"/>
                    </a:lnTo>
                    <a:lnTo>
                      <a:pt x="0" y="175"/>
                    </a:lnTo>
                    <a:lnTo>
                      <a:pt x="21" y="199"/>
                    </a:lnTo>
                    <a:lnTo>
                      <a:pt x="21" y="217"/>
                    </a:lnTo>
                    <a:lnTo>
                      <a:pt x="42" y="217"/>
                    </a:lnTo>
                    <a:lnTo>
                      <a:pt x="24" y="238"/>
                    </a:lnTo>
                    <a:lnTo>
                      <a:pt x="43" y="238"/>
                    </a:lnTo>
                    <a:lnTo>
                      <a:pt x="43" y="277"/>
                    </a:lnTo>
                    <a:lnTo>
                      <a:pt x="22" y="315"/>
                    </a:lnTo>
                    <a:lnTo>
                      <a:pt x="22" y="356"/>
                    </a:lnTo>
                    <a:lnTo>
                      <a:pt x="17" y="380"/>
                    </a:lnTo>
                    <a:lnTo>
                      <a:pt x="21" y="380"/>
                    </a:lnTo>
                    <a:lnTo>
                      <a:pt x="24" y="381"/>
                    </a:lnTo>
                    <a:lnTo>
                      <a:pt x="54" y="381"/>
                    </a:lnTo>
                    <a:lnTo>
                      <a:pt x="57" y="383"/>
                    </a:lnTo>
                    <a:lnTo>
                      <a:pt x="59" y="383"/>
                    </a:lnTo>
                    <a:lnTo>
                      <a:pt x="61" y="384"/>
                    </a:lnTo>
                    <a:lnTo>
                      <a:pt x="65" y="386"/>
                    </a:lnTo>
                    <a:lnTo>
                      <a:pt x="66" y="386"/>
                    </a:lnTo>
                    <a:lnTo>
                      <a:pt x="79" y="391"/>
                    </a:lnTo>
                    <a:lnTo>
                      <a:pt x="84" y="391"/>
                    </a:lnTo>
                    <a:lnTo>
                      <a:pt x="88" y="388"/>
                    </a:lnTo>
                    <a:lnTo>
                      <a:pt x="88" y="384"/>
                    </a:lnTo>
                    <a:lnTo>
                      <a:pt x="100" y="372"/>
                    </a:lnTo>
                    <a:lnTo>
                      <a:pt x="111" y="363"/>
                    </a:lnTo>
                    <a:lnTo>
                      <a:pt x="122" y="358"/>
                    </a:lnTo>
                    <a:lnTo>
                      <a:pt x="126" y="358"/>
                    </a:lnTo>
                    <a:lnTo>
                      <a:pt x="133" y="355"/>
                    </a:lnTo>
                    <a:lnTo>
                      <a:pt x="153" y="351"/>
                    </a:lnTo>
                    <a:lnTo>
                      <a:pt x="157" y="345"/>
                    </a:lnTo>
                    <a:lnTo>
                      <a:pt x="158" y="345"/>
                    </a:lnTo>
                    <a:lnTo>
                      <a:pt x="177" y="353"/>
                    </a:lnTo>
                    <a:lnTo>
                      <a:pt x="184" y="353"/>
                    </a:lnTo>
                    <a:lnTo>
                      <a:pt x="186" y="355"/>
                    </a:lnTo>
                    <a:lnTo>
                      <a:pt x="189" y="355"/>
                    </a:lnTo>
                    <a:lnTo>
                      <a:pt x="192" y="358"/>
                    </a:lnTo>
                    <a:lnTo>
                      <a:pt x="196" y="370"/>
                    </a:lnTo>
                    <a:lnTo>
                      <a:pt x="196" y="374"/>
                    </a:lnTo>
                    <a:lnTo>
                      <a:pt x="195" y="380"/>
                    </a:lnTo>
                    <a:lnTo>
                      <a:pt x="195" y="381"/>
                    </a:lnTo>
                    <a:lnTo>
                      <a:pt x="185" y="405"/>
                    </a:lnTo>
                    <a:lnTo>
                      <a:pt x="179" y="411"/>
                    </a:lnTo>
                    <a:lnTo>
                      <a:pt x="186" y="416"/>
                    </a:lnTo>
                    <a:lnTo>
                      <a:pt x="192" y="419"/>
                    </a:lnTo>
                    <a:lnTo>
                      <a:pt x="192" y="420"/>
                    </a:lnTo>
                    <a:lnTo>
                      <a:pt x="210" y="429"/>
                    </a:lnTo>
                    <a:lnTo>
                      <a:pt x="213" y="429"/>
                    </a:lnTo>
                    <a:lnTo>
                      <a:pt x="228" y="430"/>
                    </a:lnTo>
                    <a:lnTo>
                      <a:pt x="230" y="430"/>
                    </a:lnTo>
                    <a:lnTo>
                      <a:pt x="237" y="432"/>
                    </a:lnTo>
                    <a:lnTo>
                      <a:pt x="239" y="432"/>
                    </a:lnTo>
                    <a:lnTo>
                      <a:pt x="251" y="437"/>
                    </a:lnTo>
                    <a:lnTo>
                      <a:pt x="258" y="437"/>
                    </a:lnTo>
                    <a:lnTo>
                      <a:pt x="259" y="436"/>
                    </a:lnTo>
                    <a:lnTo>
                      <a:pt x="259" y="432"/>
                    </a:lnTo>
                    <a:lnTo>
                      <a:pt x="258" y="427"/>
                    </a:lnTo>
                    <a:lnTo>
                      <a:pt x="259" y="425"/>
                    </a:lnTo>
                    <a:lnTo>
                      <a:pt x="263" y="425"/>
                    </a:lnTo>
                    <a:lnTo>
                      <a:pt x="273" y="426"/>
                    </a:lnTo>
                    <a:lnTo>
                      <a:pt x="277" y="422"/>
                    </a:lnTo>
                    <a:lnTo>
                      <a:pt x="280" y="416"/>
                    </a:lnTo>
                    <a:lnTo>
                      <a:pt x="280" y="411"/>
                    </a:lnTo>
                    <a:lnTo>
                      <a:pt x="284" y="391"/>
                    </a:lnTo>
                    <a:lnTo>
                      <a:pt x="291" y="380"/>
                    </a:lnTo>
                    <a:lnTo>
                      <a:pt x="292" y="380"/>
                    </a:lnTo>
                    <a:lnTo>
                      <a:pt x="294" y="381"/>
                    </a:lnTo>
                    <a:lnTo>
                      <a:pt x="302" y="386"/>
                    </a:lnTo>
                    <a:lnTo>
                      <a:pt x="306" y="391"/>
                    </a:lnTo>
                    <a:lnTo>
                      <a:pt x="305" y="394"/>
                    </a:lnTo>
                    <a:lnTo>
                      <a:pt x="302" y="397"/>
                    </a:lnTo>
                    <a:lnTo>
                      <a:pt x="299" y="401"/>
                    </a:lnTo>
                    <a:lnTo>
                      <a:pt x="295" y="404"/>
                    </a:lnTo>
                    <a:lnTo>
                      <a:pt x="295" y="405"/>
                    </a:lnTo>
                    <a:lnTo>
                      <a:pt x="292" y="411"/>
                    </a:lnTo>
                    <a:lnTo>
                      <a:pt x="292" y="415"/>
                    </a:lnTo>
                    <a:lnTo>
                      <a:pt x="294" y="415"/>
                    </a:lnTo>
                    <a:lnTo>
                      <a:pt x="295" y="413"/>
                    </a:lnTo>
                    <a:lnTo>
                      <a:pt x="305" y="413"/>
                    </a:lnTo>
                    <a:lnTo>
                      <a:pt x="305" y="415"/>
                    </a:lnTo>
                    <a:lnTo>
                      <a:pt x="306" y="416"/>
                    </a:lnTo>
                    <a:lnTo>
                      <a:pt x="306" y="418"/>
                    </a:lnTo>
                    <a:lnTo>
                      <a:pt x="305" y="418"/>
                    </a:lnTo>
                    <a:lnTo>
                      <a:pt x="302" y="420"/>
                    </a:lnTo>
                    <a:lnTo>
                      <a:pt x="301" y="420"/>
                    </a:lnTo>
                    <a:lnTo>
                      <a:pt x="301" y="422"/>
                    </a:lnTo>
                    <a:lnTo>
                      <a:pt x="299" y="426"/>
                    </a:lnTo>
                    <a:lnTo>
                      <a:pt x="302" y="427"/>
                    </a:lnTo>
                    <a:lnTo>
                      <a:pt x="308" y="427"/>
                    </a:lnTo>
                    <a:lnTo>
                      <a:pt x="309" y="429"/>
                    </a:lnTo>
                    <a:lnTo>
                      <a:pt x="309" y="433"/>
                    </a:lnTo>
                    <a:lnTo>
                      <a:pt x="306" y="436"/>
                    </a:lnTo>
                    <a:lnTo>
                      <a:pt x="305" y="436"/>
                    </a:lnTo>
                    <a:lnTo>
                      <a:pt x="301" y="440"/>
                    </a:lnTo>
                    <a:lnTo>
                      <a:pt x="297" y="446"/>
                    </a:lnTo>
                    <a:lnTo>
                      <a:pt x="297" y="450"/>
                    </a:lnTo>
                    <a:lnTo>
                      <a:pt x="302" y="450"/>
                    </a:lnTo>
                    <a:lnTo>
                      <a:pt x="309" y="453"/>
                    </a:lnTo>
                    <a:lnTo>
                      <a:pt x="318" y="459"/>
                    </a:lnTo>
                    <a:lnTo>
                      <a:pt x="319" y="462"/>
                    </a:lnTo>
                    <a:lnTo>
                      <a:pt x="320" y="468"/>
                    </a:lnTo>
                    <a:lnTo>
                      <a:pt x="323" y="466"/>
                    </a:lnTo>
                    <a:lnTo>
                      <a:pt x="328" y="462"/>
                    </a:lnTo>
                    <a:lnTo>
                      <a:pt x="330" y="455"/>
                    </a:lnTo>
                    <a:lnTo>
                      <a:pt x="333" y="451"/>
                    </a:lnTo>
                    <a:lnTo>
                      <a:pt x="335" y="451"/>
                    </a:lnTo>
                    <a:lnTo>
                      <a:pt x="336" y="453"/>
                    </a:lnTo>
                    <a:lnTo>
                      <a:pt x="343" y="457"/>
                    </a:lnTo>
                    <a:lnTo>
                      <a:pt x="347" y="457"/>
                    </a:lnTo>
                    <a:lnTo>
                      <a:pt x="357" y="455"/>
                    </a:lnTo>
                    <a:lnTo>
                      <a:pt x="364" y="451"/>
                    </a:lnTo>
                    <a:lnTo>
                      <a:pt x="361" y="441"/>
                    </a:lnTo>
                    <a:lnTo>
                      <a:pt x="361" y="439"/>
                    </a:lnTo>
                    <a:lnTo>
                      <a:pt x="365" y="434"/>
                    </a:lnTo>
                    <a:lnTo>
                      <a:pt x="371" y="433"/>
                    </a:lnTo>
                    <a:lnTo>
                      <a:pt x="372" y="432"/>
                    </a:lnTo>
                    <a:lnTo>
                      <a:pt x="376" y="432"/>
                    </a:lnTo>
                    <a:lnTo>
                      <a:pt x="386" y="430"/>
                    </a:lnTo>
                    <a:lnTo>
                      <a:pt x="393" y="427"/>
                    </a:lnTo>
                    <a:lnTo>
                      <a:pt x="407" y="429"/>
                    </a:lnTo>
                    <a:lnTo>
                      <a:pt x="418" y="439"/>
                    </a:lnTo>
                    <a:lnTo>
                      <a:pt x="429" y="444"/>
                    </a:lnTo>
                    <a:lnTo>
                      <a:pt x="435" y="446"/>
                    </a:lnTo>
                    <a:lnTo>
                      <a:pt x="442" y="446"/>
                    </a:lnTo>
                    <a:lnTo>
                      <a:pt x="452" y="433"/>
                    </a:lnTo>
                    <a:lnTo>
                      <a:pt x="456" y="425"/>
                    </a:lnTo>
                    <a:lnTo>
                      <a:pt x="456" y="423"/>
                    </a:lnTo>
                    <a:lnTo>
                      <a:pt x="450" y="408"/>
                    </a:lnTo>
                    <a:lnTo>
                      <a:pt x="441" y="405"/>
                    </a:lnTo>
                    <a:lnTo>
                      <a:pt x="432" y="405"/>
                    </a:lnTo>
                    <a:lnTo>
                      <a:pt x="432" y="402"/>
                    </a:lnTo>
                    <a:lnTo>
                      <a:pt x="431" y="401"/>
                    </a:lnTo>
                    <a:lnTo>
                      <a:pt x="429" y="389"/>
                    </a:lnTo>
                    <a:lnTo>
                      <a:pt x="429" y="388"/>
                    </a:lnTo>
                    <a:lnTo>
                      <a:pt x="425" y="373"/>
                    </a:lnTo>
                    <a:lnTo>
                      <a:pt x="424" y="370"/>
                    </a:lnTo>
                    <a:lnTo>
                      <a:pt x="424" y="367"/>
                    </a:lnTo>
                    <a:lnTo>
                      <a:pt x="425" y="363"/>
                    </a:lnTo>
                    <a:lnTo>
                      <a:pt x="426" y="363"/>
                    </a:lnTo>
                    <a:lnTo>
                      <a:pt x="433" y="360"/>
                    </a:lnTo>
                    <a:lnTo>
                      <a:pt x="436" y="360"/>
                    </a:lnTo>
                    <a:lnTo>
                      <a:pt x="436" y="359"/>
                    </a:lnTo>
                    <a:lnTo>
                      <a:pt x="439" y="346"/>
                    </a:lnTo>
                    <a:lnTo>
                      <a:pt x="439" y="345"/>
                    </a:lnTo>
                    <a:lnTo>
                      <a:pt x="438" y="345"/>
                    </a:lnTo>
                    <a:lnTo>
                      <a:pt x="429" y="344"/>
                    </a:lnTo>
                    <a:lnTo>
                      <a:pt x="426" y="339"/>
                    </a:lnTo>
                    <a:lnTo>
                      <a:pt x="424" y="334"/>
                    </a:lnTo>
                    <a:lnTo>
                      <a:pt x="419" y="328"/>
                    </a:lnTo>
                    <a:lnTo>
                      <a:pt x="402" y="325"/>
                    </a:lnTo>
                    <a:lnTo>
                      <a:pt x="389" y="331"/>
                    </a:lnTo>
                    <a:lnTo>
                      <a:pt x="388" y="331"/>
                    </a:lnTo>
                    <a:lnTo>
                      <a:pt x="380" y="320"/>
                    </a:lnTo>
                    <a:lnTo>
                      <a:pt x="376" y="310"/>
                    </a:lnTo>
                    <a:lnTo>
                      <a:pt x="376" y="305"/>
                    </a:lnTo>
                    <a:lnTo>
                      <a:pt x="375" y="298"/>
                    </a:lnTo>
                    <a:lnTo>
                      <a:pt x="371" y="289"/>
                    </a:lnTo>
                    <a:lnTo>
                      <a:pt x="371" y="286"/>
                    </a:lnTo>
                    <a:lnTo>
                      <a:pt x="378" y="277"/>
                    </a:lnTo>
                    <a:lnTo>
                      <a:pt x="383" y="271"/>
                    </a:lnTo>
                    <a:lnTo>
                      <a:pt x="396" y="261"/>
                    </a:lnTo>
                    <a:lnTo>
                      <a:pt x="411" y="253"/>
                    </a:lnTo>
                    <a:lnTo>
                      <a:pt x="412" y="252"/>
                    </a:lnTo>
                    <a:lnTo>
                      <a:pt x="410" y="252"/>
                    </a:lnTo>
                    <a:lnTo>
                      <a:pt x="410" y="250"/>
                    </a:lnTo>
                    <a:lnTo>
                      <a:pt x="408" y="250"/>
                    </a:lnTo>
                    <a:lnTo>
                      <a:pt x="408" y="247"/>
                    </a:lnTo>
                    <a:lnTo>
                      <a:pt x="405" y="242"/>
                    </a:lnTo>
                    <a:lnTo>
                      <a:pt x="405" y="240"/>
                    </a:lnTo>
                    <a:lnTo>
                      <a:pt x="395" y="229"/>
                    </a:lnTo>
                    <a:lnTo>
                      <a:pt x="392" y="228"/>
                    </a:lnTo>
                    <a:lnTo>
                      <a:pt x="392" y="226"/>
                    </a:lnTo>
                    <a:lnTo>
                      <a:pt x="379" y="221"/>
                    </a:lnTo>
                    <a:lnTo>
                      <a:pt x="373" y="219"/>
                    </a:lnTo>
                    <a:lnTo>
                      <a:pt x="369" y="219"/>
                    </a:lnTo>
                    <a:lnTo>
                      <a:pt x="362" y="221"/>
                    </a:lnTo>
                    <a:lnTo>
                      <a:pt x="361" y="222"/>
                    </a:lnTo>
                    <a:lnTo>
                      <a:pt x="345" y="229"/>
                    </a:lnTo>
                    <a:lnTo>
                      <a:pt x="344" y="228"/>
                    </a:lnTo>
                    <a:lnTo>
                      <a:pt x="341" y="221"/>
                    </a:lnTo>
                    <a:lnTo>
                      <a:pt x="341" y="208"/>
                    </a:lnTo>
                    <a:lnTo>
                      <a:pt x="344" y="198"/>
                    </a:lnTo>
                    <a:lnTo>
                      <a:pt x="345" y="19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46" name="Freeform 676">
                <a:extLst>
                  <a:ext uri="{FF2B5EF4-FFF2-40B4-BE49-F238E27FC236}">
                    <a16:creationId xmlns:a16="http://schemas.microsoft.com/office/drawing/2014/main" id="{B7282AF7-FCB8-A890-B8F4-8F2B0E9F64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8" y="1415"/>
                <a:ext cx="141" cy="160"/>
              </a:xfrm>
              <a:custGeom>
                <a:avLst/>
                <a:gdLst>
                  <a:gd name="T0" fmla="*/ 69 w 564"/>
                  <a:gd name="T1" fmla="*/ 34 h 636"/>
                  <a:gd name="T2" fmla="*/ 26 w 564"/>
                  <a:gd name="T3" fmla="*/ 159 h 636"/>
                  <a:gd name="T4" fmla="*/ 80 w 564"/>
                  <a:gd name="T5" fmla="*/ 134 h 636"/>
                  <a:gd name="T6" fmla="*/ 108 w 564"/>
                  <a:gd name="T7" fmla="*/ 232 h 636"/>
                  <a:gd name="T8" fmla="*/ 48 w 564"/>
                  <a:gd name="T9" fmla="*/ 289 h 636"/>
                  <a:gd name="T10" fmla="*/ 6 w 564"/>
                  <a:gd name="T11" fmla="*/ 373 h 636"/>
                  <a:gd name="T12" fmla="*/ 24 w 564"/>
                  <a:gd name="T13" fmla="*/ 448 h 636"/>
                  <a:gd name="T14" fmla="*/ 38 w 564"/>
                  <a:gd name="T15" fmla="*/ 432 h 636"/>
                  <a:gd name="T16" fmla="*/ 40 w 564"/>
                  <a:gd name="T17" fmla="*/ 455 h 636"/>
                  <a:gd name="T18" fmla="*/ 70 w 564"/>
                  <a:gd name="T19" fmla="*/ 459 h 636"/>
                  <a:gd name="T20" fmla="*/ 77 w 564"/>
                  <a:gd name="T21" fmla="*/ 432 h 636"/>
                  <a:gd name="T22" fmla="*/ 110 w 564"/>
                  <a:gd name="T23" fmla="*/ 398 h 636"/>
                  <a:gd name="T24" fmla="*/ 216 w 564"/>
                  <a:gd name="T25" fmla="*/ 388 h 636"/>
                  <a:gd name="T26" fmla="*/ 231 w 564"/>
                  <a:gd name="T27" fmla="*/ 384 h 636"/>
                  <a:gd name="T28" fmla="*/ 256 w 564"/>
                  <a:gd name="T29" fmla="*/ 395 h 636"/>
                  <a:gd name="T30" fmla="*/ 258 w 564"/>
                  <a:gd name="T31" fmla="*/ 412 h 636"/>
                  <a:gd name="T32" fmla="*/ 219 w 564"/>
                  <a:gd name="T33" fmla="*/ 394 h 636"/>
                  <a:gd name="T34" fmla="*/ 244 w 564"/>
                  <a:gd name="T35" fmla="*/ 418 h 636"/>
                  <a:gd name="T36" fmla="*/ 269 w 564"/>
                  <a:gd name="T37" fmla="*/ 434 h 636"/>
                  <a:gd name="T38" fmla="*/ 300 w 564"/>
                  <a:gd name="T39" fmla="*/ 447 h 636"/>
                  <a:gd name="T40" fmla="*/ 294 w 564"/>
                  <a:gd name="T41" fmla="*/ 423 h 636"/>
                  <a:gd name="T42" fmla="*/ 314 w 564"/>
                  <a:gd name="T43" fmla="*/ 427 h 636"/>
                  <a:gd name="T44" fmla="*/ 304 w 564"/>
                  <a:gd name="T45" fmla="*/ 408 h 636"/>
                  <a:gd name="T46" fmla="*/ 308 w 564"/>
                  <a:gd name="T47" fmla="*/ 402 h 636"/>
                  <a:gd name="T48" fmla="*/ 298 w 564"/>
                  <a:gd name="T49" fmla="*/ 380 h 636"/>
                  <a:gd name="T50" fmla="*/ 314 w 564"/>
                  <a:gd name="T51" fmla="*/ 384 h 636"/>
                  <a:gd name="T52" fmla="*/ 323 w 564"/>
                  <a:gd name="T53" fmla="*/ 434 h 636"/>
                  <a:gd name="T54" fmla="*/ 286 w 564"/>
                  <a:gd name="T55" fmla="*/ 486 h 636"/>
                  <a:gd name="T56" fmla="*/ 252 w 564"/>
                  <a:gd name="T57" fmla="*/ 546 h 636"/>
                  <a:gd name="T58" fmla="*/ 206 w 564"/>
                  <a:gd name="T59" fmla="*/ 540 h 636"/>
                  <a:gd name="T60" fmla="*/ 171 w 564"/>
                  <a:gd name="T61" fmla="*/ 536 h 636"/>
                  <a:gd name="T62" fmla="*/ 149 w 564"/>
                  <a:gd name="T63" fmla="*/ 533 h 636"/>
                  <a:gd name="T64" fmla="*/ 120 w 564"/>
                  <a:gd name="T65" fmla="*/ 525 h 636"/>
                  <a:gd name="T66" fmla="*/ 110 w 564"/>
                  <a:gd name="T67" fmla="*/ 529 h 636"/>
                  <a:gd name="T68" fmla="*/ 93 w 564"/>
                  <a:gd name="T69" fmla="*/ 524 h 636"/>
                  <a:gd name="T70" fmla="*/ 87 w 564"/>
                  <a:gd name="T71" fmla="*/ 507 h 636"/>
                  <a:gd name="T72" fmla="*/ 79 w 564"/>
                  <a:gd name="T73" fmla="*/ 501 h 636"/>
                  <a:gd name="T74" fmla="*/ 51 w 564"/>
                  <a:gd name="T75" fmla="*/ 493 h 636"/>
                  <a:gd name="T76" fmla="*/ 37 w 564"/>
                  <a:gd name="T77" fmla="*/ 517 h 636"/>
                  <a:gd name="T78" fmla="*/ 72 w 564"/>
                  <a:gd name="T79" fmla="*/ 526 h 636"/>
                  <a:gd name="T80" fmla="*/ 72 w 564"/>
                  <a:gd name="T81" fmla="*/ 538 h 636"/>
                  <a:gd name="T82" fmla="*/ 160 w 564"/>
                  <a:gd name="T83" fmla="*/ 634 h 636"/>
                  <a:gd name="T84" fmla="*/ 256 w 564"/>
                  <a:gd name="T85" fmla="*/ 609 h 636"/>
                  <a:gd name="T86" fmla="*/ 374 w 564"/>
                  <a:gd name="T87" fmla="*/ 593 h 636"/>
                  <a:gd name="T88" fmla="*/ 391 w 564"/>
                  <a:gd name="T89" fmla="*/ 584 h 636"/>
                  <a:gd name="T90" fmla="*/ 353 w 564"/>
                  <a:gd name="T91" fmla="*/ 564 h 636"/>
                  <a:gd name="T92" fmla="*/ 343 w 564"/>
                  <a:gd name="T93" fmla="*/ 545 h 636"/>
                  <a:gd name="T94" fmla="*/ 365 w 564"/>
                  <a:gd name="T95" fmla="*/ 556 h 636"/>
                  <a:gd name="T96" fmla="*/ 393 w 564"/>
                  <a:gd name="T97" fmla="*/ 570 h 636"/>
                  <a:gd name="T98" fmla="*/ 395 w 564"/>
                  <a:gd name="T99" fmla="*/ 538 h 636"/>
                  <a:gd name="T100" fmla="*/ 410 w 564"/>
                  <a:gd name="T101" fmla="*/ 521 h 636"/>
                  <a:gd name="T102" fmla="*/ 410 w 564"/>
                  <a:gd name="T103" fmla="*/ 559 h 636"/>
                  <a:gd name="T104" fmla="*/ 435 w 564"/>
                  <a:gd name="T105" fmla="*/ 561 h 636"/>
                  <a:gd name="T106" fmla="*/ 446 w 564"/>
                  <a:gd name="T107" fmla="*/ 506 h 636"/>
                  <a:gd name="T108" fmla="*/ 462 w 564"/>
                  <a:gd name="T109" fmla="*/ 401 h 636"/>
                  <a:gd name="T110" fmla="*/ 547 w 564"/>
                  <a:gd name="T111" fmla="*/ 351 h 636"/>
                  <a:gd name="T112" fmla="*/ 492 w 564"/>
                  <a:gd name="T113" fmla="*/ 306 h 636"/>
                  <a:gd name="T114" fmla="*/ 537 w 564"/>
                  <a:gd name="T115" fmla="*/ 232 h 636"/>
                  <a:gd name="T116" fmla="*/ 518 w 564"/>
                  <a:gd name="T117" fmla="*/ 145 h 636"/>
                  <a:gd name="T118" fmla="*/ 420 w 564"/>
                  <a:gd name="T119" fmla="*/ 110 h 636"/>
                  <a:gd name="T120" fmla="*/ 364 w 564"/>
                  <a:gd name="T121" fmla="*/ 77 h 636"/>
                  <a:gd name="T122" fmla="*/ 343 w 564"/>
                  <a:gd name="T123" fmla="*/ 71 h 636"/>
                  <a:gd name="T124" fmla="*/ 259 w 564"/>
                  <a:gd name="T125" fmla="*/ 25 h 6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64" h="636">
                    <a:moveTo>
                      <a:pt x="221" y="0"/>
                    </a:moveTo>
                    <a:lnTo>
                      <a:pt x="220" y="0"/>
                    </a:lnTo>
                    <a:lnTo>
                      <a:pt x="216" y="6"/>
                    </a:lnTo>
                    <a:lnTo>
                      <a:pt x="196" y="10"/>
                    </a:lnTo>
                    <a:lnTo>
                      <a:pt x="189" y="13"/>
                    </a:lnTo>
                    <a:lnTo>
                      <a:pt x="185" y="13"/>
                    </a:lnTo>
                    <a:lnTo>
                      <a:pt x="174" y="18"/>
                    </a:lnTo>
                    <a:lnTo>
                      <a:pt x="163" y="27"/>
                    </a:lnTo>
                    <a:lnTo>
                      <a:pt x="151" y="39"/>
                    </a:lnTo>
                    <a:lnTo>
                      <a:pt x="151" y="43"/>
                    </a:lnTo>
                    <a:lnTo>
                      <a:pt x="147" y="46"/>
                    </a:lnTo>
                    <a:lnTo>
                      <a:pt x="142" y="46"/>
                    </a:lnTo>
                    <a:lnTo>
                      <a:pt x="129" y="41"/>
                    </a:lnTo>
                    <a:lnTo>
                      <a:pt x="128" y="41"/>
                    </a:lnTo>
                    <a:lnTo>
                      <a:pt x="124" y="39"/>
                    </a:lnTo>
                    <a:lnTo>
                      <a:pt x="122" y="38"/>
                    </a:lnTo>
                    <a:lnTo>
                      <a:pt x="120" y="38"/>
                    </a:lnTo>
                    <a:lnTo>
                      <a:pt x="117" y="36"/>
                    </a:lnTo>
                    <a:lnTo>
                      <a:pt x="87" y="36"/>
                    </a:lnTo>
                    <a:lnTo>
                      <a:pt x="84" y="35"/>
                    </a:lnTo>
                    <a:lnTo>
                      <a:pt x="80" y="35"/>
                    </a:lnTo>
                    <a:lnTo>
                      <a:pt x="70" y="31"/>
                    </a:lnTo>
                    <a:lnTo>
                      <a:pt x="69" y="32"/>
                    </a:lnTo>
                    <a:lnTo>
                      <a:pt x="69" y="34"/>
                    </a:lnTo>
                    <a:lnTo>
                      <a:pt x="67" y="35"/>
                    </a:lnTo>
                    <a:lnTo>
                      <a:pt x="64" y="36"/>
                    </a:lnTo>
                    <a:lnTo>
                      <a:pt x="62" y="36"/>
                    </a:lnTo>
                    <a:lnTo>
                      <a:pt x="60" y="38"/>
                    </a:lnTo>
                    <a:lnTo>
                      <a:pt x="57" y="44"/>
                    </a:lnTo>
                    <a:lnTo>
                      <a:pt x="54" y="54"/>
                    </a:lnTo>
                    <a:lnTo>
                      <a:pt x="51" y="68"/>
                    </a:lnTo>
                    <a:lnTo>
                      <a:pt x="46" y="68"/>
                    </a:lnTo>
                    <a:lnTo>
                      <a:pt x="46" y="67"/>
                    </a:lnTo>
                    <a:lnTo>
                      <a:pt x="44" y="66"/>
                    </a:lnTo>
                    <a:lnTo>
                      <a:pt x="43" y="66"/>
                    </a:lnTo>
                    <a:lnTo>
                      <a:pt x="36" y="70"/>
                    </a:lnTo>
                    <a:lnTo>
                      <a:pt x="31" y="71"/>
                    </a:lnTo>
                    <a:lnTo>
                      <a:pt x="27" y="74"/>
                    </a:lnTo>
                    <a:lnTo>
                      <a:pt x="26" y="75"/>
                    </a:lnTo>
                    <a:lnTo>
                      <a:pt x="26" y="77"/>
                    </a:lnTo>
                    <a:lnTo>
                      <a:pt x="27" y="78"/>
                    </a:lnTo>
                    <a:lnTo>
                      <a:pt x="33" y="92"/>
                    </a:lnTo>
                    <a:lnTo>
                      <a:pt x="33" y="108"/>
                    </a:lnTo>
                    <a:lnTo>
                      <a:pt x="29" y="138"/>
                    </a:lnTo>
                    <a:lnTo>
                      <a:pt x="22" y="152"/>
                    </a:lnTo>
                    <a:lnTo>
                      <a:pt x="20" y="152"/>
                    </a:lnTo>
                    <a:lnTo>
                      <a:pt x="20" y="154"/>
                    </a:lnTo>
                    <a:lnTo>
                      <a:pt x="26" y="159"/>
                    </a:lnTo>
                    <a:lnTo>
                      <a:pt x="38" y="159"/>
                    </a:lnTo>
                    <a:lnTo>
                      <a:pt x="47" y="151"/>
                    </a:lnTo>
                    <a:lnTo>
                      <a:pt x="51" y="151"/>
                    </a:lnTo>
                    <a:lnTo>
                      <a:pt x="51" y="152"/>
                    </a:lnTo>
                    <a:lnTo>
                      <a:pt x="53" y="152"/>
                    </a:lnTo>
                    <a:lnTo>
                      <a:pt x="53" y="155"/>
                    </a:lnTo>
                    <a:lnTo>
                      <a:pt x="54" y="158"/>
                    </a:lnTo>
                    <a:lnTo>
                      <a:pt x="60" y="159"/>
                    </a:lnTo>
                    <a:lnTo>
                      <a:pt x="70" y="159"/>
                    </a:lnTo>
                    <a:lnTo>
                      <a:pt x="72" y="158"/>
                    </a:lnTo>
                    <a:lnTo>
                      <a:pt x="73" y="158"/>
                    </a:lnTo>
                    <a:lnTo>
                      <a:pt x="75" y="156"/>
                    </a:lnTo>
                    <a:lnTo>
                      <a:pt x="76" y="156"/>
                    </a:lnTo>
                    <a:lnTo>
                      <a:pt x="76" y="155"/>
                    </a:lnTo>
                    <a:lnTo>
                      <a:pt x="77" y="152"/>
                    </a:lnTo>
                    <a:lnTo>
                      <a:pt x="76" y="149"/>
                    </a:lnTo>
                    <a:lnTo>
                      <a:pt x="72" y="145"/>
                    </a:lnTo>
                    <a:lnTo>
                      <a:pt x="62" y="142"/>
                    </a:lnTo>
                    <a:lnTo>
                      <a:pt x="58" y="137"/>
                    </a:lnTo>
                    <a:lnTo>
                      <a:pt x="61" y="135"/>
                    </a:lnTo>
                    <a:lnTo>
                      <a:pt x="67" y="130"/>
                    </a:lnTo>
                    <a:lnTo>
                      <a:pt x="75" y="131"/>
                    </a:lnTo>
                    <a:lnTo>
                      <a:pt x="76" y="131"/>
                    </a:lnTo>
                    <a:lnTo>
                      <a:pt x="80" y="134"/>
                    </a:lnTo>
                    <a:lnTo>
                      <a:pt x="89" y="137"/>
                    </a:lnTo>
                    <a:lnTo>
                      <a:pt x="97" y="141"/>
                    </a:lnTo>
                    <a:lnTo>
                      <a:pt x="100" y="141"/>
                    </a:lnTo>
                    <a:lnTo>
                      <a:pt x="103" y="142"/>
                    </a:lnTo>
                    <a:lnTo>
                      <a:pt x="111" y="142"/>
                    </a:lnTo>
                    <a:lnTo>
                      <a:pt x="120" y="156"/>
                    </a:lnTo>
                    <a:lnTo>
                      <a:pt x="120" y="159"/>
                    </a:lnTo>
                    <a:lnTo>
                      <a:pt x="118" y="164"/>
                    </a:lnTo>
                    <a:lnTo>
                      <a:pt x="114" y="172"/>
                    </a:lnTo>
                    <a:lnTo>
                      <a:pt x="113" y="179"/>
                    </a:lnTo>
                    <a:lnTo>
                      <a:pt x="114" y="187"/>
                    </a:lnTo>
                    <a:lnTo>
                      <a:pt x="114" y="194"/>
                    </a:lnTo>
                    <a:lnTo>
                      <a:pt x="115" y="202"/>
                    </a:lnTo>
                    <a:lnTo>
                      <a:pt x="115" y="207"/>
                    </a:lnTo>
                    <a:lnTo>
                      <a:pt x="111" y="212"/>
                    </a:lnTo>
                    <a:lnTo>
                      <a:pt x="108" y="212"/>
                    </a:lnTo>
                    <a:lnTo>
                      <a:pt x="106" y="211"/>
                    </a:lnTo>
                    <a:lnTo>
                      <a:pt x="100" y="214"/>
                    </a:lnTo>
                    <a:lnTo>
                      <a:pt x="94" y="219"/>
                    </a:lnTo>
                    <a:lnTo>
                      <a:pt x="94" y="221"/>
                    </a:lnTo>
                    <a:lnTo>
                      <a:pt x="97" y="224"/>
                    </a:lnTo>
                    <a:lnTo>
                      <a:pt x="97" y="225"/>
                    </a:lnTo>
                    <a:lnTo>
                      <a:pt x="103" y="229"/>
                    </a:lnTo>
                    <a:lnTo>
                      <a:pt x="108" y="232"/>
                    </a:lnTo>
                    <a:lnTo>
                      <a:pt x="108" y="233"/>
                    </a:lnTo>
                    <a:lnTo>
                      <a:pt x="106" y="240"/>
                    </a:lnTo>
                    <a:lnTo>
                      <a:pt x="104" y="250"/>
                    </a:lnTo>
                    <a:lnTo>
                      <a:pt x="100" y="260"/>
                    </a:lnTo>
                    <a:lnTo>
                      <a:pt x="100" y="271"/>
                    </a:lnTo>
                    <a:lnTo>
                      <a:pt x="98" y="272"/>
                    </a:lnTo>
                    <a:lnTo>
                      <a:pt x="96" y="272"/>
                    </a:lnTo>
                    <a:lnTo>
                      <a:pt x="94" y="274"/>
                    </a:lnTo>
                    <a:lnTo>
                      <a:pt x="93" y="274"/>
                    </a:lnTo>
                    <a:lnTo>
                      <a:pt x="90" y="272"/>
                    </a:lnTo>
                    <a:lnTo>
                      <a:pt x="89" y="271"/>
                    </a:lnTo>
                    <a:lnTo>
                      <a:pt x="87" y="271"/>
                    </a:lnTo>
                    <a:lnTo>
                      <a:pt x="87" y="272"/>
                    </a:lnTo>
                    <a:lnTo>
                      <a:pt x="86" y="272"/>
                    </a:lnTo>
                    <a:lnTo>
                      <a:pt x="82" y="275"/>
                    </a:lnTo>
                    <a:lnTo>
                      <a:pt x="77" y="281"/>
                    </a:lnTo>
                    <a:lnTo>
                      <a:pt x="72" y="284"/>
                    </a:lnTo>
                    <a:lnTo>
                      <a:pt x="67" y="284"/>
                    </a:lnTo>
                    <a:lnTo>
                      <a:pt x="67" y="282"/>
                    </a:lnTo>
                    <a:lnTo>
                      <a:pt x="64" y="279"/>
                    </a:lnTo>
                    <a:lnTo>
                      <a:pt x="62" y="279"/>
                    </a:lnTo>
                    <a:lnTo>
                      <a:pt x="58" y="281"/>
                    </a:lnTo>
                    <a:lnTo>
                      <a:pt x="54" y="284"/>
                    </a:lnTo>
                    <a:lnTo>
                      <a:pt x="48" y="289"/>
                    </a:lnTo>
                    <a:lnTo>
                      <a:pt x="48" y="299"/>
                    </a:lnTo>
                    <a:lnTo>
                      <a:pt x="47" y="311"/>
                    </a:lnTo>
                    <a:lnTo>
                      <a:pt x="46" y="313"/>
                    </a:lnTo>
                    <a:lnTo>
                      <a:pt x="44" y="320"/>
                    </a:lnTo>
                    <a:lnTo>
                      <a:pt x="41" y="327"/>
                    </a:lnTo>
                    <a:lnTo>
                      <a:pt x="37" y="329"/>
                    </a:lnTo>
                    <a:lnTo>
                      <a:pt x="36" y="329"/>
                    </a:lnTo>
                    <a:lnTo>
                      <a:pt x="33" y="327"/>
                    </a:lnTo>
                    <a:lnTo>
                      <a:pt x="31" y="328"/>
                    </a:lnTo>
                    <a:lnTo>
                      <a:pt x="26" y="329"/>
                    </a:lnTo>
                    <a:lnTo>
                      <a:pt x="24" y="331"/>
                    </a:lnTo>
                    <a:lnTo>
                      <a:pt x="13" y="337"/>
                    </a:lnTo>
                    <a:lnTo>
                      <a:pt x="12" y="338"/>
                    </a:lnTo>
                    <a:lnTo>
                      <a:pt x="12" y="339"/>
                    </a:lnTo>
                    <a:lnTo>
                      <a:pt x="9" y="344"/>
                    </a:lnTo>
                    <a:lnTo>
                      <a:pt x="8" y="345"/>
                    </a:lnTo>
                    <a:lnTo>
                      <a:pt x="8" y="349"/>
                    </a:lnTo>
                    <a:lnTo>
                      <a:pt x="6" y="351"/>
                    </a:lnTo>
                    <a:lnTo>
                      <a:pt x="3" y="352"/>
                    </a:lnTo>
                    <a:lnTo>
                      <a:pt x="0" y="358"/>
                    </a:lnTo>
                    <a:lnTo>
                      <a:pt x="0" y="372"/>
                    </a:lnTo>
                    <a:lnTo>
                      <a:pt x="3" y="374"/>
                    </a:lnTo>
                    <a:lnTo>
                      <a:pt x="5" y="374"/>
                    </a:lnTo>
                    <a:lnTo>
                      <a:pt x="6" y="373"/>
                    </a:lnTo>
                    <a:lnTo>
                      <a:pt x="10" y="372"/>
                    </a:lnTo>
                    <a:lnTo>
                      <a:pt x="15" y="369"/>
                    </a:lnTo>
                    <a:lnTo>
                      <a:pt x="20" y="369"/>
                    </a:lnTo>
                    <a:lnTo>
                      <a:pt x="27" y="377"/>
                    </a:lnTo>
                    <a:lnTo>
                      <a:pt x="27" y="378"/>
                    </a:lnTo>
                    <a:lnTo>
                      <a:pt x="24" y="377"/>
                    </a:lnTo>
                    <a:lnTo>
                      <a:pt x="17" y="377"/>
                    </a:lnTo>
                    <a:lnTo>
                      <a:pt x="12" y="382"/>
                    </a:lnTo>
                    <a:lnTo>
                      <a:pt x="10" y="385"/>
                    </a:lnTo>
                    <a:lnTo>
                      <a:pt x="10" y="388"/>
                    </a:lnTo>
                    <a:lnTo>
                      <a:pt x="12" y="391"/>
                    </a:lnTo>
                    <a:lnTo>
                      <a:pt x="10" y="394"/>
                    </a:lnTo>
                    <a:lnTo>
                      <a:pt x="12" y="398"/>
                    </a:lnTo>
                    <a:lnTo>
                      <a:pt x="12" y="399"/>
                    </a:lnTo>
                    <a:lnTo>
                      <a:pt x="8" y="404"/>
                    </a:lnTo>
                    <a:lnTo>
                      <a:pt x="8" y="408"/>
                    </a:lnTo>
                    <a:lnTo>
                      <a:pt x="12" y="408"/>
                    </a:lnTo>
                    <a:lnTo>
                      <a:pt x="16" y="420"/>
                    </a:lnTo>
                    <a:lnTo>
                      <a:pt x="16" y="422"/>
                    </a:lnTo>
                    <a:lnTo>
                      <a:pt x="17" y="427"/>
                    </a:lnTo>
                    <a:lnTo>
                      <a:pt x="19" y="430"/>
                    </a:lnTo>
                    <a:lnTo>
                      <a:pt x="19" y="445"/>
                    </a:lnTo>
                    <a:lnTo>
                      <a:pt x="20" y="448"/>
                    </a:lnTo>
                    <a:lnTo>
                      <a:pt x="24" y="448"/>
                    </a:lnTo>
                    <a:lnTo>
                      <a:pt x="24" y="441"/>
                    </a:lnTo>
                    <a:lnTo>
                      <a:pt x="22" y="439"/>
                    </a:lnTo>
                    <a:lnTo>
                      <a:pt x="22" y="429"/>
                    </a:lnTo>
                    <a:lnTo>
                      <a:pt x="23" y="427"/>
                    </a:lnTo>
                    <a:lnTo>
                      <a:pt x="23" y="426"/>
                    </a:lnTo>
                    <a:lnTo>
                      <a:pt x="26" y="425"/>
                    </a:lnTo>
                    <a:lnTo>
                      <a:pt x="29" y="422"/>
                    </a:lnTo>
                    <a:lnTo>
                      <a:pt x="29" y="413"/>
                    </a:lnTo>
                    <a:lnTo>
                      <a:pt x="30" y="412"/>
                    </a:lnTo>
                    <a:lnTo>
                      <a:pt x="34" y="408"/>
                    </a:lnTo>
                    <a:lnTo>
                      <a:pt x="36" y="408"/>
                    </a:lnTo>
                    <a:lnTo>
                      <a:pt x="36" y="409"/>
                    </a:lnTo>
                    <a:lnTo>
                      <a:pt x="34" y="411"/>
                    </a:lnTo>
                    <a:lnTo>
                      <a:pt x="34" y="412"/>
                    </a:lnTo>
                    <a:lnTo>
                      <a:pt x="30" y="412"/>
                    </a:lnTo>
                    <a:lnTo>
                      <a:pt x="30" y="416"/>
                    </a:lnTo>
                    <a:lnTo>
                      <a:pt x="31" y="418"/>
                    </a:lnTo>
                    <a:lnTo>
                      <a:pt x="34" y="419"/>
                    </a:lnTo>
                    <a:lnTo>
                      <a:pt x="34" y="432"/>
                    </a:lnTo>
                    <a:lnTo>
                      <a:pt x="33" y="433"/>
                    </a:lnTo>
                    <a:lnTo>
                      <a:pt x="33" y="437"/>
                    </a:lnTo>
                    <a:lnTo>
                      <a:pt x="34" y="437"/>
                    </a:lnTo>
                    <a:lnTo>
                      <a:pt x="36" y="436"/>
                    </a:lnTo>
                    <a:lnTo>
                      <a:pt x="38" y="432"/>
                    </a:lnTo>
                    <a:lnTo>
                      <a:pt x="38" y="430"/>
                    </a:lnTo>
                    <a:lnTo>
                      <a:pt x="40" y="427"/>
                    </a:lnTo>
                    <a:lnTo>
                      <a:pt x="40" y="426"/>
                    </a:lnTo>
                    <a:lnTo>
                      <a:pt x="41" y="426"/>
                    </a:lnTo>
                    <a:lnTo>
                      <a:pt x="43" y="423"/>
                    </a:lnTo>
                    <a:lnTo>
                      <a:pt x="43" y="420"/>
                    </a:lnTo>
                    <a:lnTo>
                      <a:pt x="46" y="420"/>
                    </a:lnTo>
                    <a:lnTo>
                      <a:pt x="46" y="432"/>
                    </a:lnTo>
                    <a:lnTo>
                      <a:pt x="43" y="434"/>
                    </a:lnTo>
                    <a:lnTo>
                      <a:pt x="41" y="434"/>
                    </a:lnTo>
                    <a:lnTo>
                      <a:pt x="41" y="440"/>
                    </a:lnTo>
                    <a:lnTo>
                      <a:pt x="40" y="441"/>
                    </a:lnTo>
                    <a:lnTo>
                      <a:pt x="38" y="441"/>
                    </a:lnTo>
                    <a:lnTo>
                      <a:pt x="38" y="440"/>
                    </a:lnTo>
                    <a:lnTo>
                      <a:pt x="37" y="439"/>
                    </a:lnTo>
                    <a:lnTo>
                      <a:pt x="37" y="437"/>
                    </a:lnTo>
                    <a:lnTo>
                      <a:pt x="34" y="437"/>
                    </a:lnTo>
                    <a:lnTo>
                      <a:pt x="33" y="439"/>
                    </a:lnTo>
                    <a:lnTo>
                      <a:pt x="33" y="444"/>
                    </a:lnTo>
                    <a:lnTo>
                      <a:pt x="36" y="449"/>
                    </a:lnTo>
                    <a:lnTo>
                      <a:pt x="38" y="451"/>
                    </a:lnTo>
                    <a:lnTo>
                      <a:pt x="38" y="452"/>
                    </a:lnTo>
                    <a:lnTo>
                      <a:pt x="40" y="454"/>
                    </a:lnTo>
                    <a:lnTo>
                      <a:pt x="40" y="455"/>
                    </a:lnTo>
                    <a:lnTo>
                      <a:pt x="41" y="455"/>
                    </a:lnTo>
                    <a:lnTo>
                      <a:pt x="43" y="457"/>
                    </a:lnTo>
                    <a:lnTo>
                      <a:pt x="44" y="455"/>
                    </a:lnTo>
                    <a:lnTo>
                      <a:pt x="44" y="454"/>
                    </a:lnTo>
                    <a:lnTo>
                      <a:pt x="43" y="451"/>
                    </a:lnTo>
                    <a:lnTo>
                      <a:pt x="43" y="448"/>
                    </a:lnTo>
                    <a:lnTo>
                      <a:pt x="47" y="448"/>
                    </a:lnTo>
                    <a:lnTo>
                      <a:pt x="47" y="447"/>
                    </a:lnTo>
                    <a:lnTo>
                      <a:pt x="48" y="444"/>
                    </a:lnTo>
                    <a:lnTo>
                      <a:pt x="48" y="439"/>
                    </a:lnTo>
                    <a:lnTo>
                      <a:pt x="53" y="439"/>
                    </a:lnTo>
                    <a:lnTo>
                      <a:pt x="58" y="441"/>
                    </a:lnTo>
                    <a:lnTo>
                      <a:pt x="60" y="445"/>
                    </a:lnTo>
                    <a:lnTo>
                      <a:pt x="60" y="451"/>
                    </a:lnTo>
                    <a:lnTo>
                      <a:pt x="58" y="451"/>
                    </a:lnTo>
                    <a:lnTo>
                      <a:pt x="58" y="452"/>
                    </a:lnTo>
                    <a:lnTo>
                      <a:pt x="57" y="455"/>
                    </a:lnTo>
                    <a:lnTo>
                      <a:pt x="57" y="458"/>
                    </a:lnTo>
                    <a:lnTo>
                      <a:pt x="60" y="458"/>
                    </a:lnTo>
                    <a:lnTo>
                      <a:pt x="62" y="457"/>
                    </a:lnTo>
                    <a:lnTo>
                      <a:pt x="64" y="455"/>
                    </a:lnTo>
                    <a:lnTo>
                      <a:pt x="65" y="452"/>
                    </a:lnTo>
                    <a:lnTo>
                      <a:pt x="70" y="452"/>
                    </a:lnTo>
                    <a:lnTo>
                      <a:pt x="70" y="459"/>
                    </a:lnTo>
                    <a:lnTo>
                      <a:pt x="72" y="459"/>
                    </a:lnTo>
                    <a:lnTo>
                      <a:pt x="75" y="458"/>
                    </a:lnTo>
                    <a:lnTo>
                      <a:pt x="77" y="458"/>
                    </a:lnTo>
                    <a:lnTo>
                      <a:pt x="77" y="459"/>
                    </a:lnTo>
                    <a:lnTo>
                      <a:pt x="79" y="459"/>
                    </a:lnTo>
                    <a:lnTo>
                      <a:pt x="77" y="462"/>
                    </a:lnTo>
                    <a:lnTo>
                      <a:pt x="75" y="465"/>
                    </a:lnTo>
                    <a:lnTo>
                      <a:pt x="75" y="468"/>
                    </a:lnTo>
                    <a:lnTo>
                      <a:pt x="73" y="471"/>
                    </a:lnTo>
                    <a:lnTo>
                      <a:pt x="76" y="473"/>
                    </a:lnTo>
                    <a:lnTo>
                      <a:pt x="79" y="471"/>
                    </a:lnTo>
                    <a:lnTo>
                      <a:pt x="79" y="468"/>
                    </a:lnTo>
                    <a:lnTo>
                      <a:pt x="82" y="466"/>
                    </a:lnTo>
                    <a:lnTo>
                      <a:pt x="82" y="459"/>
                    </a:lnTo>
                    <a:lnTo>
                      <a:pt x="80" y="459"/>
                    </a:lnTo>
                    <a:lnTo>
                      <a:pt x="77" y="457"/>
                    </a:lnTo>
                    <a:lnTo>
                      <a:pt x="76" y="454"/>
                    </a:lnTo>
                    <a:lnTo>
                      <a:pt x="76" y="452"/>
                    </a:lnTo>
                    <a:lnTo>
                      <a:pt x="77" y="451"/>
                    </a:lnTo>
                    <a:lnTo>
                      <a:pt x="77" y="447"/>
                    </a:lnTo>
                    <a:lnTo>
                      <a:pt x="79" y="441"/>
                    </a:lnTo>
                    <a:lnTo>
                      <a:pt x="80" y="440"/>
                    </a:lnTo>
                    <a:lnTo>
                      <a:pt x="80" y="437"/>
                    </a:lnTo>
                    <a:lnTo>
                      <a:pt x="77" y="432"/>
                    </a:lnTo>
                    <a:lnTo>
                      <a:pt x="77" y="429"/>
                    </a:lnTo>
                    <a:lnTo>
                      <a:pt x="79" y="426"/>
                    </a:lnTo>
                    <a:lnTo>
                      <a:pt x="79" y="425"/>
                    </a:lnTo>
                    <a:lnTo>
                      <a:pt x="80" y="422"/>
                    </a:lnTo>
                    <a:lnTo>
                      <a:pt x="82" y="420"/>
                    </a:lnTo>
                    <a:lnTo>
                      <a:pt x="86" y="420"/>
                    </a:lnTo>
                    <a:lnTo>
                      <a:pt x="101" y="432"/>
                    </a:lnTo>
                    <a:lnTo>
                      <a:pt x="108" y="433"/>
                    </a:lnTo>
                    <a:lnTo>
                      <a:pt x="113" y="433"/>
                    </a:lnTo>
                    <a:lnTo>
                      <a:pt x="117" y="427"/>
                    </a:lnTo>
                    <a:lnTo>
                      <a:pt x="117" y="425"/>
                    </a:lnTo>
                    <a:lnTo>
                      <a:pt x="115" y="423"/>
                    </a:lnTo>
                    <a:lnTo>
                      <a:pt x="113" y="423"/>
                    </a:lnTo>
                    <a:lnTo>
                      <a:pt x="110" y="422"/>
                    </a:lnTo>
                    <a:lnTo>
                      <a:pt x="107" y="419"/>
                    </a:lnTo>
                    <a:lnTo>
                      <a:pt x="107" y="415"/>
                    </a:lnTo>
                    <a:lnTo>
                      <a:pt x="113" y="409"/>
                    </a:lnTo>
                    <a:lnTo>
                      <a:pt x="118" y="408"/>
                    </a:lnTo>
                    <a:lnTo>
                      <a:pt x="121" y="404"/>
                    </a:lnTo>
                    <a:lnTo>
                      <a:pt x="120" y="398"/>
                    </a:lnTo>
                    <a:lnTo>
                      <a:pt x="118" y="397"/>
                    </a:lnTo>
                    <a:lnTo>
                      <a:pt x="115" y="397"/>
                    </a:lnTo>
                    <a:lnTo>
                      <a:pt x="114" y="398"/>
                    </a:lnTo>
                    <a:lnTo>
                      <a:pt x="110" y="398"/>
                    </a:lnTo>
                    <a:lnTo>
                      <a:pt x="110" y="397"/>
                    </a:lnTo>
                    <a:lnTo>
                      <a:pt x="111" y="397"/>
                    </a:lnTo>
                    <a:lnTo>
                      <a:pt x="113" y="395"/>
                    </a:lnTo>
                    <a:lnTo>
                      <a:pt x="113" y="392"/>
                    </a:lnTo>
                    <a:lnTo>
                      <a:pt x="115" y="389"/>
                    </a:lnTo>
                    <a:lnTo>
                      <a:pt x="118" y="389"/>
                    </a:lnTo>
                    <a:lnTo>
                      <a:pt x="120" y="388"/>
                    </a:lnTo>
                    <a:lnTo>
                      <a:pt x="122" y="391"/>
                    </a:lnTo>
                    <a:lnTo>
                      <a:pt x="124" y="394"/>
                    </a:lnTo>
                    <a:lnTo>
                      <a:pt x="128" y="397"/>
                    </a:lnTo>
                    <a:lnTo>
                      <a:pt x="142" y="401"/>
                    </a:lnTo>
                    <a:lnTo>
                      <a:pt x="150" y="406"/>
                    </a:lnTo>
                    <a:lnTo>
                      <a:pt x="153" y="406"/>
                    </a:lnTo>
                    <a:lnTo>
                      <a:pt x="164" y="401"/>
                    </a:lnTo>
                    <a:lnTo>
                      <a:pt x="167" y="398"/>
                    </a:lnTo>
                    <a:lnTo>
                      <a:pt x="175" y="394"/>
                    </a:lnTo>
                    <a:lnTo>
                      <a:pt x="178" y="394"/>
                    </a:lnTo>
                    <a:lnTo>
                      <a:pt x="184" y="397"/>
                    </a:lnTo>
                    <a:lnTo>
                      <a:pt x="185" y="398"/>
                    </a:lnTo>
                    <a:lnTo>
                      <a:pt x="192" y="401"/>
                    </a:lnTo>
                    <a:lnTo>
                      <a:pt x="203" y="401"/>
                    </a:lnTo>
                    <a:lnTo>
                      <a:pt x="211" y="399"/>
                    </a:lnTo>
                    <a:lnTo>
                      <a:pt x="216" y="389"/>
                    </a:lnTo>
                    <a:lnTo>
                      <a:pt x="216" y="388"/>
                    </a:lnTo>
                    <a:lnTo>
                      <a:pt x="213" y="382"/>
                    </a:lnTo>
                    <a:lnTo>
                      <a:pt x="211" y="382"/>
                    </a:lnTo>
                    <a:lnTo>
                      <a:pt x="206" y="378"/>
                    </a:lnTo>
                    <a:lnTo>
                      <a:pt x="202" y="373"/>
                    </a:lnTo>
                    <a:lnTo>
                      <a:pt x="199" y="370"/>
                    </a:lnTo>
                    <a:lnTo>
                      <a:pt x="199" y="369"/>
                    </a:lnTo>
                    <a:lnTo>
                      <a:pt x="203" y="359"/>
                    </a:lnTo>
                    <a:lnTo>
                      <a:pt x="202" y="355"/>
                    </a:lnTo>
                    <a:lnTo>
                      <a:pt x="203" y="355"/>
                    </a:lnTo>
                    <a:lnTo>
                      <a:pt x="207" y="363"/>
                    </a:lnTo>
                    <a:lnTo>
                      <a:pt x="207" y="372"/>
                    </a:lnTo>
                    <a:lnTo>
                      <a:pt x="209" y="374"/>
                    </a:lnTo>
                    <a:lnTo>
                      <a:pt x="210" y="377"/>
                    </a:lnTo>
                    <a:lnTo>
                      <a:pt x="216" y="384"/>
                    </a:lnTo>
                    <a:lnTo>
                      <a:pt x="217" y="385"/>
                    </a:lnTo>
                    <a:lnTo>
                      <a:pt x="217" y="381"/>
                    </a:lnTo>
                    <a:lnTo>
                      <a:pt x="216" y="380"/>
                    </a:lnTo>
                    <a:lnTo>
                      <a:pt x="217" y="380"/>
                    </a:lnTo>
                    <a:lnTo>
                      <a:pt x="217" y="378"/>
                    </a:lnTo>
                    <a:lnTo>
                      <a:pt x="219" y="378"/>
                    </a:lnTo>
                    <a:lnTo>
                      <a:pt x="221" y="380"/>
                    </a:lnTo>
                    <a:lnTo>
                      <a:pt x="223" y="380"/>
                    </a:lnTo>
                    <a:lnTo>
                      <a:pt x="227" y="384"/>
                    </a:lnTo>
                    <a:lnTo>
                      <a:pt x="231" y="384"/>
                    </a:lnTo>
                    <a:lnTo>
                      <a:pt x="235" y="382"/>
                    </a:lnTo>
                    <a:lnTo>
                      <a:pt x="238" y="380"/>
                    </a:lnTo>
                    <a:lnTo>
                      <a:pt x="238" y="378"/>
                    </a:lnTo>
                    <a:lnTo>
                      <a:pt x="240" y="367"/>
                    </a:lnTo>
                    <a:lnTo>
                      <a:pt x="241" y="365"/>
                    </a:lnTo>
                    <a:lnTo>
                      <a:pt x="247" y="370"/>
                    </a:lnTo>
                    <a:lnTo>
                      <a:pt x="247" y="372"/>
                    </a:lnTo>
                    <a:lnTo>
                      <a:pt x="248" y="374"/>
                    </a:lnTo>
                    <a:lnTo>
                      <a:pt x="247" y="377"/>
                    </a:lnTo>
                    <a:lnTo>
                      <a:pt x="247" y="378"/>
                    </a:lnTo>
                    <a:lnTo>
                      <a:pt x="244" y="381"/>
                    </a:lnTo>
                    <a:lnTo>
                      <a:pt x="244" y="385"/>
                    </a:lnTo>
                    <a:lnTo>
                      <a:pt x="245" y="387"/>
                    </a:lnTo>
                    <a:lnTo>
                      <a:pt x="247" y="387"/>
                    </a:lnTo>
                    <a:lnTo>
                      <a:pt x="248" y="388"/>
                    </a:lnTo>
                    <a:lnTo>
                      <a:pt x="248" y="391"/>
                    </a:lnTo>
                    <a:lnTo>
                      <a:pt x="249" y="394"/>
                    </a:lnTo>
                    <a:lnTo>
                      <a:pt x="249" y="398"/>
                    </a:lnTo>
                    <a:lnTo>
                      <a:pt x="251" y="401"/>
                    </a:lnTo>
                    <a:lnTo>
                      <a:pt x="252" y="401"/>
                    </a:lnTo>
                    <a:lnTo>
                      <a:pt x="254" y="402"/>
                    </a:lnTo>
                    <a:lnTo>
                      <a:pt x="255" y="402"/>
                    </a:lnTo>
                    <a:lnTo>
                      <a:pt x="256" y="401"/>
                    </a:lnTo>
                    <a:lnTo>
                      <a:pt x="256" y="395"/>
                    </a:lnTo>
                    <a:lnTo>
                      <a:pt x="259" y="391"/>
                    </a:lnTo>
                    <a:lnTo>
                      <a:pt x="262" y="391"/>
                    </a:lnTo>
                    <a:lnTo>
                      <a:pt x="262" y="394"/>
                    </a:lnTo>
                    <a:lnTo>
                      <a:pt x="261" y="394"/>
                    </a:lnTo>
                    <a:lnTo>
                      <a:pt x="259" y="395"/>
                    </a:lnTo>
                    <a:lnTo>
                      <a:pt x="259" y="401"/>
                    </a:lnTo>
                    <a:lnTo>
                      <a:pt x="261" y="402"/>
                    </a:lnTo>
                    <a:lnTo>
                      <a:pt x="261" y="404"/>
                    </a:lnTo>
                    <a:lnTo>
                      <a:pt x="262" y="405"/>
                    </a:lnTo>
                    <a:lnTo>
                      <a:pt x="262" y="408"/>
                    </a:lnTo>
                    <a:lnTo>
                      <a:pt x="263" y="408"/>
                    </a:lnTo>
                    <a:lnTo>
                      <a:pt x="265" y="409"/>
                    </a:lnTo>
                    <a:lnTo>
                      <a:pt x="266" y="412"/>
                    </a:lnTo>
                    <a:lnTo>
                      <a:pt x="270" y="413"/>
                    </a:lnTo>
                    <a:lnTo>
                      <a:pt x="271" y="415"/>
                    </a:lnTo>
                    <a:lnTo>
                      <a:pt x="271" y="416"/>
                    </a:lnTo>
                    <a:lnTo>
                      <a:pt x="270" y="418"/>
                    </a:lnTo>
                    <a:lnTo>
                      <a:pt x="269" y="416"/>
                    </a:lnTo>
                    <a:lnTo>
                      <a:pt x="266" y="416"/>
                    </a:lnTo>
                    <a:lnTo>
                      <a:pt x="265" y="415"/>
                    </a:lnTo>
                    <a:lnTo>
                      <a:pt x="263" y="416"/>
                    </a:lnTo>
                    <a:lnTo>
                      <a:pt x="262" y="415"/>
                    </a:lnTo>
                    <a:lnTo>
                      <a:pt x="258" y="415"/>
                    </a:lnTo>
                    <a:lnTo>
                      <a:pt x="258" y="412"/>
                    </a:lnTo>
                    <a:lnTo>
                      <a:pt x="255" y="409"/>
                    </a:lnTo>
                    <a:lnTo>
                      <a:pt x="255" y="406"/>
                    </a:lnTo>
                    <a:lnTo>
                      <a:pt x="254" y="406"/>
                    </a:lnTo>
                    <a:lnTo>
                      <a:pt x="252" y="408"/>
                    </a:lnTo>
                    <a:lnTo>
                      <a:pt x="249" y="408"/>
                    </a:lnTo>
                    <a:lnTo>
                      <a:pt x="249" y="409"/>
                    </a:lnTo>
                    <a:lnTo>
                      <a:pt x="248" y="409"/>
                    </a:lnTo>
                    <a:lnTo>
                      <a:pt x="247" y="408"/>
                    </a:lnTo>
                    <a:lnTo>
                      <a:pt x="244" y="408"/>
                    </a:lnTo>
                    <a:lnTo>
                      <a:pt x="244" y="405"/>
                    </a:lnTo>
                    <a:lnTo>
                      <a:pt x="242" y="402"/>
                    </a:lnTo>
                    <a:lnTo>
                      <a:pt x="238" y="402"/>
                    </a:lnTo>
                    <a:lnTo>
                      <a:pt x="237" y="401"/>
                    </a:lnTo>
                    <a:lnTo>
                      <a:pt x="237" y="399"/>
                    </a:lnTo>
                    <a:lnTo>
                      <a:pt x="235" y="398"/>
                    </a:lnTo>
                    <a:lnTo>
                      <a:pt x="231" y="398"/>
                    </a:lnTo>
                    <a:lnTo>
                      <a:pt x="230" y="397"/>
                    </a:lnTo>
                    <a:lnTo>
                      <a:pt x="228" y="397"/>
                    </a:lnTo>
                    <a:lnTo>
                      <a:pt x="227" y="395"/>
                    </a:lnTo>
                    <a:lnTo>
                      <a:pt x="226" y="395"/>
                    </a:lnTo>
                    <a:lnTo>
                      <a:pt x="223" y="392"/>
                    </a:lnTo>
                    <a:lnTo>
                      <a:pt x="217" y="392"/>
                    </a:lnTo>
                    <a:lnTo>
                      <a:pt x="217" y="394"/>
                    </a:lnTo>
                    <a:lnTo>
                      <a:pt x="219" y="394"/>
                    </a:lnTo>
                    <a:lnTo>
                      <a:pt x="219" y="395"/>
                    </a:lnTo>
                    <a:lnTo>
                      <a:pt x="216" y="397"/>
                    </a:lnTo>
                    <a:lnTo>
                      <a:pt x="216" y="401"/>
                    </a:lnTo>
                    <a:lnTo>
                      <a:pt x="217" y="402"/>
                    </a:lnTo>
                    <a:lnTo>
                      <a:pt x="217" y="404"/>
                    </a:lnTo>
                    <a:lnTo>
                      <a:pt x="219" y="404"/>
                    </a:lnTo>
                    <a:lnTo>
                      <a:pt x="220" y="405"/>
                    </a:lnTo>
                    <a:lnTo>
                      <a:pt x="221" y="405"/>
                    </a:lnTo>
                    <a:lnTo>
                      <a:pt x="223" y="406"/>
                    </a:lnTo>
                    <a:lnTo>
                      <a:pt x="224" y="406"/>
                    </a:lnTo>
                    <a:lnTo>
                      <a:pt x="228" y="411"/>
                    </a:lnTo>
                    <a:lnTo>
                      <a:pt x="231" y="411"/>
                    </a:lnTo>
                    <a:lnTo>
                      <a:pt x="233" y="412"/>
                    </a:lnTo>
                    <a:lnTo>
                      <a:pt x="233" y="413"/>
                    </a:lnTo>
                    <a:lnTo>
                      <a:pt x="234" y="413"/>
                    </a:lnTo>
                    <a:lnTo>
                      <a:pt x="234" y="411"/>
                    </a:lnTo>
                    <a:lnTo>
                      <a:pt x="235" y="411"/>
                    </a:lnTo>
                    <a:lnTo>
                      <a:pt x="237" y="412"/>
                    </a:lnTo>
                    <a:lnTo>
                      <a:pt x="241" y="412"/>
                    </a:lnTo>
                    <a:lnTo>
                      <a:pt x="241" y="415"/>
                    </a:lnTo>
                    <a:lnTo>
                      <a:pt x="240" y="415"/>
                    </a:lnTo>
                    <a:lnTo>
                      <a:pt x="241" y="416"/>
                    </a:lnTo>
                    <a:lnTo>
                      <a:pt x="242" y="416"/>
                    </a:lnTo>
                    <a:lnTo>
                      <a:pt x="244" y="418"/>
                    </a:lnTo>
                    <a:lnTo>
                      <a:pt x="245" y="420"/>
                    </a:lnTo>
                    <a:lnTo>
                      <a:pt x="249" y="420"/>
                    </a:lnTo>
                    <a:lnTo>
                      <a:pt x="249" y="422"/>
                    </a:lnTo>
                    <a:lnTo>
                      <a:pt x="251" y="422"/>
                    </a:lnTo>
                    <a:lnTo>
                      <a:pt x="252" y="423"/>
                    </a:lnTo>
                    <a:lnTo>
                      <a:pt x="252" y="425"/>
                    </a:lnTo>
                    <a:lnTo>
                      <a:pt x="255" y="427"/>
                    </a:lnTo>
                    <a:lnTo>
                      <a:pt x="256" y="427"/>
                    </a:lnTo>
                    <a:lnTo>
                      <a:pt x="256" y="430"/>
                    </a:lnTo>
                    <a:lnTo>
                      <a:pt x="259" y="430"/>
                    </a:lnTo>
                    <a:lnTo>
                      <a:pt x="261" y="432"/>
                    </a:lnTo>
                    <a:lnTo>
                      <a:pt x="261" y="433"/>
                    </a:lnTo>
                    <a:lnTo>
                      <a:pt x="270" y="441"/>
                    </a:lnTo>
                    <a:lnTo>
                      <a:pt x="270" y="444"/>
                    </a:lnTo>
                    <a:lnTo>
                      <a:pt x="271" y="444"/>
                    </a:lnTo>
                    <a:lnTo>
                      <a:pt x="273" y="441"/>
                    </a:lnTo>
                    <a:lnTo>
                      <a:pt x="271" y="441"/>
                    </a:lnTo>
                    <a:lnTo>
                      <a:pt x="271" y="439"/>
                    </a:lnTo>
                    <a:lnTo>
                      <a:pt x="263" y="432"/>
                    </a:lnTo>
                    <a:lnTo>
                      <a:pt x="263" y="430"/>
                    </a:lnTo>
                    <a:lnTo>
                      <a:pt x="265" y="429"/>
                    </a:lnTo>
                    <a:lnTo>
                      <a:pt x="266" y="430"/>
                    </a:lnTo>
                    <a:lnTo>
                      <a:pt x="266" y="433"/>
                    </a:lnTo>
                    <a:lnTo>
                      <a:pt x="269" y="434"/>
                    </a:lnTo>
                    <a:lnTo>
                      <a:pt x="273" y="430"/>
                    </a:lnTo>
                    <a:lnTo>
                      <a:pt x="274" y="433"/>
                    </a:lnTo>
                    <a:lnTo>
                      <a:pt x="274" y="436"/>
                    </a:lnTo>
                    <a:lnTo>
                      <a:pt x="273" y="437"/>
                    </a:lnTo>
                    <a:lnTo>
                      <a:pt x="276" y="437"/>
                    </a:lnTo>
                    <a:lnTo>
                      <a:pt x="277" y="436"/>
                    </a:lnTo>
                    <a:lnTo>
                      <a:pt x="281" y="436"/>
                    </a:lnTo>
                    <a:lnTo>
                      <a:pt x="283" y="434"/>
                    </a:lnTo>
                    <a:lnTo>
                      <a:pt x="284" y="436"/>
                    </a:lnTo>
                    <a:lnTo>
                      <a:pt x="284" y="437"/>
                    </a:lnTo>
                    <a:lnTo>
                      <a:pt x="286" y="439"/>
                    </a:lnTo>
                    <a:lnTo>
                      <a:pt x="286" y="441"/>
                    </a:lnTo>
                    <a:lnTo>
                      <a:pt x="287" y="444"/>
                    </a:lnTo>
                    <a:lnTo>
                      <a:pt x="287" y="448"/>
                    </a:lnTo>
                    <a:lnTo>
                      <a:pt x="286" y="449"/>
                    </a:lnTo>
                    <a:lnTo>
                      <a:pt x="287" y="452"/>
                    </a:lnTo>
                    <a:lnTo>
                      <a:pt x="287" y="455"/>
                    </a:lnTo>
                    <a:lnTo>
                      <a:pt x="294" y="455"/>
                    </a:lnTo>
                    <a:lnTo>
                      <a:pt x="294" y="454"/>
                    </a:lnTo>
                    <a:lnTo>
                      <a:pt x="293" y="452"/>
                    </a:lnTo>
                    <a:lnTo>
                      <a:pt x="293" y="449"/>
                    </a:lnTo>
                    <a:lnTo>
                      <a:pt x="294" y="449"/>
                    </a:lnTo>
                    <a:lnTo>
                      <a:pt x="297" y="447"/>
                    </a:lnTo>
                    <a:lnTo>
                      <a:pt x="300" y="447"/>
                    </a:lnTo>
                    <a:lnTo>
                      <a:pt x="300" y="445"/>
                    </a:lnTo>
                    <a:lnTo>
                      <a:pt x="302" y="445"/>
                    </a:lnTo>
                    <a:lnTo>
                      <a:pt x="304" y="444"/>
                    </a:lnTo>
                    <a:lnTo>
                      <a:pt x="305" y="444"/>
                    </a:lnTo>
                    <a:lnTo>
                      <a:pt x="305" y="440"/>
                    </a:lnTo>
                    <a:lnTo>
                      <a:pt x="307" y="439"/>
                    </a:lnTo>
                    <a:lnTo>
                      <a:pt x="302" y="439"/>
                    </a:lnTo>
                    <a:lnTo>
                      <a:pt x="302" y="440"/>
                    </a:lnTo>
                    <a:lnTo>
                      <a:pt x="301" y="440"/>
                    </a:lnTo>
                    <a:lnTo>
                      <a:pt x="300" y="441"/>
                    </a:lnTo>
                    <a:lnTo>
                      <a:pt x="298" y="441"/>
                    </a:lnTo>
                    <a:lnTo>
                      <a:pt x="297" y="440"/>
                    </a:lnTo>
                    <a:lnTo>
                      <a:pt x="295" y="440"/>
                    </a:lnTo>
                    <a:lnTo>
                      <a:pt x="295" y="439"/>
                    </a:lnTo>
                    <a:lnTo>
                      <a:pt x="294" y="439"/>
                    </a:lnTo>
                    <a:lnTo>
                      <a:pt x="294" y="436"/>
                    </a:lnTo>
                    <a:lnTo>
                      <a:pt x="295" y="434"/>
                    </a:lnTo>
                    <a:lnTo>
                      <a:pt x="298" y="434"/>
                    </a:lnTo>
                    <a:lnTo>
                      <a:pt x="298" y="430"/>
                    </a:lnTo>
                    <a:lnTo>
                      <a:pt x="297" y="430"/>
                    </a:lnTo>
                    <a:lnTo>
                      <a:pt x="297" y="427"/>
                    </a:lnTo>
                    <a:lnTo>
                      <a:pt x="298" y="426"/>
                    </a:lnTo>
                    <a:lnTo>
                      <a:pt x="298" y="423"/>
                    </a:lnTo>
                    <a:lnTo>
                      <a:pt x="294" y="423"/>
                    </a:lnTo>
                    <a:lnTo>
                      <a:pt x="294" y="420"/>
                    </a:lnTo>
                    <a:lnTo>
                      <a:pt x="291" y="420"/>
                    </a:lnTo>
                    <a:lnTo>
                      <a:pt x="290" y="419"/>
                    </a:lnTo>
                    <a:lnTo>
                      <a:pt x="290" y="415"/>
                    </a:lnTo>
                    <a:lnTo>
                      <a:pt x="295" y="415"/>
                    </a:lnTo>
                    <a:lnTo>
                      <a:pt x="297" y="413"/>
                    </a:lnTo>
                    <a:lnTo>
                      <a:pt x="297" y="412"/>
                    </a:lnTo>
                    <a:lnTo>
                      <a:pt x="301" y="412"/>
                    </a:lnTo>
                    <a:lnTo>
                      <a:pt x="301" y="413"/>
                    </a:lnTo>
                    <a:lnTo>
                      <a:pt x="302" y="413"/>
                    </a:lnTo>
                    <a:lnTo>
                      <a:pt x="302" y="423"/>
                    </a:lnTo>
                    <a:lnTo>
                      <a:pt x="304" y="423"/>
                    </a:lnTo>
                    <a:lnTo>
                      <a:pt x="304" y="425"/>
                    </a:lnTo>
                    <a:lnTo>
                      <a:pt x="305" y="426"/>
                    </a:lnTo>
                    <a:lnTo>
                      <a:pt x="305" y="427"/>
                    </a:lnTo>
                    <a:lnTo>
                      <a:pt x="307" y="429"/>
                    </a:lnTo>
                    <a:lnTo>
                      <a:pt x="307" y="430"/>
                    </a:lnTo>
                    <a:lnTo>
                      <a:pt x="308" y="430"/>
                    </a:lnTo>
                    <a:lnTo>
                      <a:pt x="308" y="432"/>
                    </a:lnTo>
                    <a:lnTo>
                      <a:pt x="309" y="430"/>
                    </a:lnTo>
                    <a:lnTo>
                      <a:pt x="311" y="430"/>
                    </a:lnTo>
                    <a:lnTo>
                      <a:pt x="312" y="429"/>
                    </a:lnTo>
                    <a:lnTo>
                      <a:pt x="314" y="429"/>
                    </a:lnTo>
                    <a:lnTo>
                      <a:pt x="314" y="427"/>
                    </a:lnTo>
                    <a:lnTo>
                      <a:pt x="315" y="427"/>
                    </a:lnTo>
                    <a:lnTo>
                      <a:pt x="315" y="423"/>
                    </a:lnTo>
                    <a:lnTo>
                      <a:pt x="311" y="423"/>
                    </a:lnTo>
                    <a:lnTo>
                      <a:pt x="311" y="426"/>
                    </a:lnTo>
                    <a:lnTo>
                      <a:pt x="309" y="425"/>
                    </a:lnTo>
                    <a:lnTo>
                      <a:pt x="309" y="423"/>
                    </a:lnTo>
                    <a:lnTo>
                      <a:pt x="311" y="422"/>
                    </a:lnTo>
                    <a:lnTo>
                      <a:pt x="314" y="422"/>
                    </a:lnTo>
                    <a:lnTo>
                      <a:pt x="314" y="420"/>
                    </a:lnTo>
                    <a:lnTo>
                      <a:pt x="312" y="419"/>
                    </a:lnTo>
                    <a:lnTo>
                      <a:pt x="312" y="418"/>
                    </a:lnTo>
                    <a:lnTo>
                      <a:pt x="311" y="416"/>
                    </a:lnTo>
                    <a:lnTo>
                      <a:pt x="312" y="413"/>
                    </a:lnTo>
                    <a:lnTo>
                      <a:pt x="312" y="412"/>
                    </a:lnTo>
                    <a:lnTo>
                      <a:pt x="311" y="411"/>
                    </a:lnTo>
                    <a:lnTo>
                      <a:pt x="309" y="411"/>
                    </a:lnTo>
                    <a:lnTo>
                      <a:pt x="309" y="412"/>
                    </a:lnTo>
                    <a:lnTo>
                      <a:pt x="308" y="413"/>
                    </a:lnTo>
                    <a:lnTo>
                      <a:pt x="308" y="416"/>
                    </a:lnTo>
                    <a:lnTo>
                      <a:pt x="307" y="416"/>
                    </a:lnTo>
                    <a:lnTo>
                      <a:pt x="307" y="411"/>
                    </a:lnTo>
                    <a:lnTo>
                      <a:pt x="305" y="411"/>
                    </a:lnTo>
                    <a:lnTo>
                      <a:pt x="305" y="409"/>
                    </a:lnTo>
                    <a:lnTo>
                      <a:pt x="304" y="408"/>
                    </a:lnTo>
                    <a:lnTo>
                      <a:pt x="301" y="408"/>
                    </a:lnTo>
                    <a:lnTo>
                      <a:pt x="301" y="409"/>
                    </a:lnTo>
                    <a:lnTo>
                      <a:pt x="300" y="411"/>
                    </a:lnTo>
                    <a:lnTo>
                      <a:pt x="300" y="408"/>
                    </a:lnTo>
                    <a:lnTo>
                      <a:pt x="298" y="408"/>
                    </a:lnTo>
                    <a:lnTo>
                      <a:pt x="298" y="406"/>
                    </a:lnTo>
                    <a:lnTo>
                      <a:pt x="297" y="406"/>
                    </a:lnTo>
                    <a:lnTo>
                      <a:pt x="297" y="408"/>
                    </a:lnTo>
                    <a:lnTo>
                      <a:pt x="295" y="408"/>
                    </a:lnTo>
                    <a:lnTo>
                      <a:pt x="295" y="409"/>
                    </a:lnTo>
                    <a:lnTo>
                      <a:pt x="293" y="409"/>
                    </a:lnTo>
                    <a:lnTo>
                      <a:pt x="291" y="408"/>
                    </a:lnTo>
                    <a:lnTo>
                      <a:pt x="291" y="401"/>
                    </a:lnTo>
                    <a:lnTo>
                      <a:pt x="294" y="398"/>
                    </a:lnTo>
                    <a:lnTo>
                      <a:pt x="294" y="397"/>
                    </a:lnTo>
                    <a:lnTo>
                      <a:pt x="297" y="397"/>
                    </a:lnTo>
                    <a:lnTo>
                      <a:pt x="298" y="398"/>
                    </a:lnTo>
                    <a:lnTo>
                      <a:pt x="298" y="404"/>
                    </a:lnTo>
                    <a:lnTo>
                      <a:pt x="300" y="404"/>
                    </a:lnTo>
                    <a:lnTo>
                      <a:pt x="302" y="401"/>
                    </a:lnTo>
                    <a:lnTo>
                      <a:pt x="305" y="401"/>
                    </a:lnTo>
                    <a:lnTo>
                      <a:pt x="305" y="404"/>
                    </a:lnTo>
                    <a:lnTo>
                      <a:pt x="308" y="404"/>
                    </a:lnTo>
                    <a:lnTo>
                      <a:pt x="308" y="402"/>
                    </a:lnTo>
                    <a:lnTo>
                      <a:pt x="309" y="402"/>
                    </a:lnTo>
                    <a:lnTo>
                      <a:pt x="309" y="398"/>
                    </a:lnTo>
                    <a:lnTo>
                      <a:pt x="308" y="397"/>
                    </a:lnTo>
                    <a:lnTo>
                      <a:pt x="307" y="397"/>
                    </a:lnTo>
                    <a:lnTo>
                      <a:pt x="307" y="398"/>
                    </a:lnTo>
                    <a:lnTo>
                      <a:pt x="305" y="398"/>
                    </a:lnTo>
                    <a:lnTo>
                      <a:pt x="305" y="397"/>
                    </a:lnTo>
                    <a:lnTo>
                      <a:pt x="304" y="395"/>
                    </a:lnTo>
                    <a:lnTo>
                      <a:pt x="302" y="395"/>
                    </a:lnTo>
                    <a:lnTo>
                      <a:pt x="302" y="397"/>
                    </a:lnTo>
                    <a:lnTo>
                      <a:pt x="301" y="397"/>
                    </a:lnTo>
                    <a:lnTo>
                      <a:pt x="301" y="394"/>
                    </a:lnTo>
                    <a:lnTo>
                      <a:pt x="302" y="392"/>
                    </a:lnTo>
                    <a:lnTo>
                      <a:pt x="302" y="391"/>
                    </a:lnTo>
                    <a:lnTo>
                      <a:pt x="301" y="391"/>
                    </a:lnTo>
                    <a:lnTo>
                      <a:pt x="300" y="392"/>
                    </a:lnTo>
                    <a:lnTo>
                      <a:pt x="297" y="392"/>
                    </a:lnTo>
                    <a:lnTo>
                      <a:pt x="295" y="391"/>
                    </a:lnTo>
                    <a:lnTo>
                      <a:pt x="295" y="387"/>
                    </a:lnTo>
                    <a:lnTo>
                      <a:pt x="294" y="387"/>
                    </a:lnTo>
                    <a:lnTo>
                      <a:pt x="294" y="385"/>
                    </a:lnTo>
                    <a:lnTo>
                      <a:pt x="295" y="384"/>
                    </a:lnTo>
                    <a:lnTo>
                      <a:pt x="295" y="382"/>
                    </a:lnTo>
                    <a:lnTo>
                      <a:pt x="298" y="380"/>
                    </a:lnTo>
                    <a:lnTo>
                      <a:pt x="300" y="381"/>
                    </a:lnTo>
                    <a:lnTo>
                      <a:pt x="305" y="381"/>
                    </a:lnTo>
                    <a:lnTo>
                      <a:pt x="305" y="380"/>
                    </a:lnTo>
                    <a:lnTo>
                      <a:pt x="304" y="380"/>
                    </a:lnTo>
                    <a:lnTo>
                      <a:pt x="304" y="378"/>
                    </a:lnTo>
                    <a:lnTo>
                      <a:pt x="302" y="377"/>
                    </a:lnTo>
                    <a:lnTo>
                      <a:pt x="302" y="370"/>
                    </a:lnTo>
                    <a:lnTo>
                      <a:pt x="304" y="369"/>
                    </a:lnTo>
                    <a:lnTo>
                      <a:pt x="304" y="366"/>
                    </a:lnTo>
                    <a:lnTo>
                      <a:pt x="302" y="366"/>
                    </a:lnTo>
                    <a:lnTo>
                      <a:pt x="300" y="363"/>
                    </a:lnTo>
                    <a:lnTo>
                      <a:pt x="300" y="359"/>
                    </a:lnTo>
                    <a:lnTo>
                      <a:pt x="301" y="359"/>
                    </a:lnTo>
                    <a:lnTo>
                      <a:pt x="301" y="355"/>
                    </a:lnTo>
                    <a:lnTo>
                      <a:pt x="302" y="355"/>
                    </a:lnTo>
                    <a:lnTo>
                      <a:pt x="308" y="369"/>
                    </a:lnTo>
                    <a:lnTo>
                      <a:pt x="311" y="373"/>
                    </a:lnTo>
                    <a:lnTo>
                      <a:pt x="314" y="374"/>
                    </a:lnTo>
                    <a:lnTo>
                      <a:pt x="325" y="374"/>
                    </a:lnTo>
                    <a:lnTo>
                      <a:pt x="325" y="377"/>
                    </a:lnTo>
                    <a:lnTo>
                      <a:pt x="326" y="378"/>
                    </a:lnTo>
                    <a:lnTo>
                      <a:pt x="326" y="380"/>
                    </a:lnTo>
                    <a:lnTo>
                      <a:pt x="325" y="380"/>
                    </a:lnTo>
                    <a:lnTo>
                      <a:pt x="314" y="384"/>
                    </a:lnTo>
                    <a:lnTo>
                      <a:pt x="314" y="382"/>
                    </a:lnTo>
                    <a:lnTo>
                      <a:pt x="312" y="382"/>
                    </a:lnTo>
                    <a:lnTo>
                      <a:pt x="311" y="385"/>
                    </a:lnTo>
                    <a:lnTo>
                      <a:pt x="309" y="387"/>
                    </a:lnTo>
                    <a:lnTo>
                      <a:pt x="309" y="388"/>
                    </a:lnTo>
                    <a:lnTo>
                      <a:pt x="311" y="388"/>
                    </a:lnTo>
                    <a:lnTo>
                      <a:pt x="314" y="391"/>
                    </a:lnTo>
                    <a:lnTo>
                      <a:pt x="316" y="392"/>
                    </a:lnTo>
                    <a:lnTo>
                      <a:pt x="318" y="392"/>
                    </a:lnTo>
                    <a:lnTo>
                      <a:pt x="326" y="388"/>
                    </a:lnTo>
                    <a:lnTo>
                      <a:pt x="329" y="388"/>
                    </a:lnTo>
                    <a:lnTo>
                      <a:pt x="329" y="389"/>
                    </a:lnTo>
                    <a:lnTo>
                      <a:pt x="322" y="397"/>
                    </a:lnTo>
                    <a:lnTo>
                      <a:pt x="321" y="401"/>
                    </a:lnTo>
                    <a:lnTo>
                      <a:pt x="321" y="404"/>
                    </a:lnTo>
                    <a:lnTo>
                      <a:pt x="328" y="413"/>
                    </a:lnTo>
                    <a:lnTo>
                      <a:pt x="328" y="415"/>
                    </a:lnTo>
                    <a:lnTo>
                      <a:pt x="326" y="422"/>
                    </a:lnTo>
                    <a:lnTo>
                      <a:pt x="325" y="425"/>
                    </a:lnTo>
                    <a:lnTo>
                      <a:pt x="325" y="426"/>
                    </a:lnTo>
                    <a:lnTo>
                      <a:pt x="328" y="432"/>
                    </a:lnTo>
                    <a:lnTo>
                      <a:pt x="331" y="436"/>
                    </a:lnTo>
                    <a:lnTo>
                      <a:pt x="328" y="436"/>
                    </a:lnTo>
                    <a:lnTo>
                      <a:pt x="323" y="434"/>
                    </a:lnTo>
                    <a:lnTo>
                      <a:pt x="322" y="434"/>
                    </a:lnTo>
                    <a:lnTo>
                      <a:pt x="319" y="432"/>
                    </a:lnTo>
                    <a:lnTo>
                      <a:pt x="321" y="430"/>
                    </a:lnTo>
                    <a:lnTo>
                      <a:pt x="319" y="430"/>
                    </a:lnTo>
                    <a:lnTo>
                      <a:pt x="318" y="432"/>
                    </a:lnTo>
                    <a:lnTo>
                      <a:pt x="318" y="433"/>
                    </a:lnTo>
                    <a:lnTo>
                      <a:pt x="319" y="433"/>
                    </a:lnTo>
                    <a:lnTo>
                      <a:pt x="321" y="434"/>
                    </a:lnTo>
                    <a:lnTo>
                      <a:pt x="321" y="461"/>
                    </a:lnTo>
                    <a:lnTo>
                      <a:pt x="319" y="462"/>
                    </a:lnTo>
                    <a:lnTo>
                      <a:pt x="319" y="464"/>
                    </a:lnTo>
                    <a:lnTo>
                      <a:pt x="315" y="464"/>
                    </a:lnTo>
                    <a:lnTo>
                      <a:pt x="309" y="461"/>
                    </a:lnTo>
                    <a:lnTo>
                      <a:pt x="302" y="464"/>
                    </a:lnTo>
                    <a:lnTo>
                      <a:pt x="300" y="469"/>
                    </a:lnTo>
                    <a:lnTo>
                      <a:pt x="301" y="476"/>
                    </a:lnTo>
                    <a:lnTo>
                      <a:pt x="301" y="480"/>
                    </a:lnTo>
                    <a:lnTo>
                      <a:pt x="297" y="485"/>
                    </a:lnTo>
                    <a:lnTo>
                      <a:pt x="295" y="485"/>
                    </a:lnTo>
                    <a:lnTo>
                      <a:pt x="293" y="479"/>
                    </a:lnTo>
                    <a:lnTo>
                      <a:pt x="290" y="476"/>
                    </a:lnTo>
                    <a:lnTo>
                      <a:pt x="290" y="479"/>
                    </a:lnTo>
                    <a:lnTo>
                      <a:pt x="288" y="483"/>
                    </a:lnTo>
                    <a:lnTo>
                      <a:pt x="286" y="486"/>
                    </a:lnTo>
                    <a:lnTo>
                      <a:pt x="286" y="489"/>
                    </a:lnTo>
                    <a:lnTo>
                      <a:pt x="284" y="493"/>
                    </a:lnTo>
                    <a:lnTo>
                      <a:pt x="284" y="499"/>
                    </a:lnTo>
                    <a:lnTo>
                      <a:pt x="283" y="500"/>
                    </a:lnTo>
                    <a:lnTo>
                      <a:pt x="276" y="501"/>
                    </a:lnTo>
                    <a:lnTo>
                      <a:pt x="274" y="499"/>
                    </a:lnTo>
                    <a:lnTo>
                      <a:pt x="274" y="496"/>
                    </a:lnTo>
                    <a:lnTo>
                      <a:pt x="273" y="496"/>
                    </a:lnTo>
                    <a:lnTo>
                      <a:pt x="270" y="499"/>
                    </a:lnTo>
                    <a:lnTo>
                      <a:pt x="273" y="503"/>
                    </a:lnTo>
                    <a:lnTo>
                      <a:pt x="270" y="511"/>
                    </a:lnTo>
                    <a:lnTo>
                      <a:pt x="269" y="518"/>
                    </a:lnTo>
                    <a:lnTo>
                      <a:pt x="263" y="524"/>
                    </a:lnTo>
                    <a:lnTo>
                      <a:pt x="261" y="526"/>
                    </a:lnTo>
                    <a:lnTo>
                      <a:pt x="265" y="531"/>
                    </a:lnTo>
                    <a:lnTo>
                      <a:pt x="265" y="529"/>
                    </a:lnTo>
                    <a:lnTo>
                      <a:pt x="266" y="531"/>
                    </a:lnTo>
                    <a:lnTo>
                      <a:pt x="269" y="533"/>
                    </a:lnTo>
                    <a:lnTo>
                      <a:pt x="269" y="536"/>
                    </a:lnTo>
                    <a:lnTo>
                      <a:pt x="265" y="542"/>
                    </a:lnTo>
                    <a:lnTo>
                      <a:pt x="265" y="543"/>
                    </a:lnTo>
                    <a:lnTo>
                      <a:pt x="263" y="545"/>
                    </a:lnTo>
                    <a:lnTo>
                      <a:pt x="259" y="546"/>
                    </a:lnTo>
                    <a:lnTo>
                      <a:pt x="252" y="546"/>
                    </a:lnTo>
                    <a:lnTo>
                      <a:pt x="252" y="545"/>
                    </a:lnTo>
                    <a:lnTo>
                      <a:pt x="249" y="543"/>
                    </a:lnTo>
                    <a:lnTo>
                      <a:pt x="247" y="543"/>
                    </a:lnTo>
                    <a:lnTo>
                      <a:pt x="240" y="550"/>
                    </a:lnTo>
                    <a:lnTo>
                      <a:pt x="237" y="550"/>
                    </a:lnTo>
                    <a:lnTo>
                      <a:pt x="234" y="552"/>
                    </a:lnTo>
                    <a:lnTo>
                      <a:pt x="221" y="552"/>
                    </a:lnTo>
                    <a:lnTo>
                      <a:pt x="221" y="550"/>
                    </a:lnTo>
                    <a:lnTo>
                      <a:pt x="223" y="550"/>
                    </a:lnTo>
                    <a:lnTo>
                      <a:pt x="223" y="549"/>
                    </a:lnTo>
                    <a:lnTo>
                      <a:pt x="224" y="547"/>
                    </a:lnTo>
                    <a:lnTo>
                      <a:pt x="224" y="546"/>
                    </a:lnTo>
                    <a:lnTo>
                      <a:pt x="221" y="539"/>
                    </a:lnTo>
                    <a:lnTo>
                      <a:pt x="219" y="539"/>
                    </a:lnTo>
                    <a:lnTo>
                      <a:pt x="219" y="542"/>
                    </a:lnTo>
                    <a:lnTo>
                      <a:pt x="221" y="545"/>
                    </a:lnTo>
                    <a:lnTo>
                      <a:pt x="221" y="546"/>
                    </a:lnTo>
                    <a:lnTo>
                      <a:pt x="213" y="546"/>
                    </a:lnTo>
                    <a:lnTo>
                      <a:pt x="211" y="547"/>
                    </a:lnTo>
                    <a:lnTo>
                      <a:pt x="209" y="547"/>
                    </a:lnTo>
                    <a:lnTo>
                      <a:pt x="206" y="546"/>
                    </a:lnTo>
                    <a:lnTo>
                      <a:pt x="204" y="543"/>
                    </a:lnTo>
                    <a:lnTo>
                      <a:pt x="206" y="542"/>
                    </a:lnTo>
                    <a:lnTo>
                      <a:pt x="206" y="540"/>
                    </a:lnTo>
                    <a:lnTo>
                      <a:pt x="209" y="535"/>
                    </a:lnTo>
                    <a:lnTo>
                      <a:pt x="210" y="533"/>
                    </a:lnTo>
                    <a:lnTo>
                      <a:pt x="210" y="532"/>
                    </a:lnTo>
                    <a:lnTo>
                      <a:pt x="209" y="529"/>
                    </a:lnTo>
                    <a:lnTo>
                      <a:pt x="207" y="532"/>
                    </a:lnTo>
                    <a:lnTo>
                      <a:pt x="206" y="533"/>
                    </a:lnTo>
                    <a:lnTo>
                      <a:pt x="202" y="533"/>
                    </a:lnTo>
                    <a:lnTo>
                      <a:pt x="198" y="531"/>
                    </a:lnTo>
                    <a:lnTo>
                      <a:pt x="198" y="529"/>
                    </a:lnTo>
                    <a:lnTo>
                      <a:pt x="199" y="528"/>
                    </a:lnTo>
                    <a:lnTo>
                      <a:pt x="199" y="522"/>
                    </a:lnTo>
                    <a:lnTo>
                      <a:pt x="196" y="521"/>
                    </a:lnTo>
                    <a:lnTo>
                      <a:pt x="196" y="522"/>
                    </a:lnTo>
                    <a:lnTo>
                      <a:pt x="189" y="525"/>
                    </a:lnTo>
                    <a:lnTo>
                      <a:pt x="185" y="528"/>
                    </a:lnTo>
                    <a:lnTo>
                      <a:pt x="182" y="531"/>
                    </a:lnTo>
                    <a:lnTo>
                      <a:pt x="182" y="533"/>
                    </a:lnTo>
                    <a:lnTo>
                      <a:pt x="184" y="539"/>
                    </a:lnTo>
                    <a:lnTo>
                      <a:pt x="182" y="543"/>
                    </a:lnTo>
                    <a:lnTo>
                      <a:pt x="181" y="545"/>
                    </a:lnTo>
                    <a:lnTo>
                      <a:pt x="180" y="545"/>
                    </a:lnTo>
                    <a:lnTo>
                      <a:pt x="174" y="540"/>
                    </a:lnTo>
                    <a:lnTo>
                      <a:pt x="171" y="539"/>
                    </a:lnTo>
                    <a:lnTo>
                      <a:pt x="171" y="536"/>
                    </a:lnTo>
                    <a:lnTo>
                      <a:pt x="173" y="531"/>
                    </a:lnTo>
                    <a:lnTo>
                      <a:pt x="175" y="525"/>
                    </a:lnTo>
                    <a:lnTo>
                      <a:pt x="175" y="515"/>
                    </a:lnTo>
                    <a:lnTo>
                      <a:pt x="174" y="514"/>
                    </a:lnTo>
                    <a:lnTo>
                      <a:pt x="173" y="514"/>
                    </a:lnTo>
                    <a:lnTo>
                      <a:pt x="170" y="517"/>
                    </a:lnTo>
                    <a:lnTo>
                      <a:pt x="170" y="518"/>
                    </a:lnTo>
                    <a:lnTo>
                      <a:pt x="166" y="518"/>
                    </a:lnTo>
                    <a:lnTo>
                      <a:pt x="163" y="517"/>
                    </a:lnTo>
                    <a:lnTo>
                      <a:pt x="163" y="515"/>
                    </a:lnTo>
                    <a:lnTo>
                      <a:pt x="160" y="512"/>
                    </a:lnTo>
                    <a:lnTo>
                      <a:pt x="156" y="511"/>
                    </a:lnTo>
                    <a:lnTo>
                      <a:pt x="153" y="511"/>
                    </a:lnTo>
                    <a:lnTo>
                      <a:pt x="151" y="512"/>
                    </a:lnTo>
                    <a:lnTo>
                      <a:pt x="151" y="514"/>
                    </a:lnTo>
                    <a:lnTo>
                      <a:pt x="154" y="521"/>
                    </a:lnTo>
                    <a:lnTo>
                      <a:pt x="156" y="521"/>
                    </a:lnTo>
                    <a:lnTo>
                      <a:pt x="157" y="522"/>
                    </a:lnTo>
                    <a:lnTo>
                      <a:pt x="159" y="526"/>
                    </a:lnTo>
                    <a:lnTo>
                      <a:pt x="159" y="528"/>
                    </a:lnTo>
                    <a:lnTo>
                      <a:pt x="157" y="533"/>
                    </a:lnTo>
                    <a:lnTo>
                      <a:pt x="156" y="536"/>
                    </a:lnTo>
                    <a:lnTo>
                      <a:pt x="151" y="533"/>
                    </a:lnTo>
                    <a:lnTo>
                      <a:pt x="149" y="533"/>
                    </a:lnTo>
                    <a:lnTo>
                      <a:pt x="149" y="542"/>
                    </a:lnTo>
                    <a:lnTo>
                      <a:pt x="151" y="543"/>
                    </a:lnTo>
                    <a:lnTo>
                      <a:pt x="151" y="546"/>
                    </a:lnTo>
                    <a:lnTo>
                      <a:pt x="147" y="546"/>
                    </a:lnTo>
                    <a:lnTo>
                      <a:pt x="147" y="535"/>
                    </a:lnTo>
                    <a:lnTo>
                      <a:pt x="144" y="532"/>
                    </a:lnTo>
                    <a:lnTo>
                      <a:pt x="144" y="529"/>
                    </a:lnTo>
                    <a:lnTo>
                      <a:pt x="146" y="528"/>
                    </a:lnTo>
                    <a:lnTo>
                      <a:pt x="147" y="528"/>
                    </a:lnTo>
                    <a:lnTo>
                      <a:pt x="150" y="525"/>
                    </a:lnTo>
                    <a:lnTo>
                      <a:pt x="150" y="522"/>
                    </a:lnTo>
                    <a:lnTo>
                      <a:pt x="149" y="522"/>
                    </a:lnTo>
                    <a:lnTo>
                      <a:pt x="147" y="524"/>
                    </a:lnTo>
                    <a:lnTo>
                      <a:pt x="146" y="526"/>
                    </a:lnTo>
                    <a:lnTo>
                      <a:pt x="144" y="526"/>
                    </a:lnTo>
                    <a:lnTo>
                      <a:pt x="143" y="528"/>
                    </a:lnTo>
                    <a:lnTo>
                      <a:pt x="134" y="532"/>
                    </a:lnTo>
                    <a:lnTo>
                      <a:pt x="131" y="532"/>
                    </a:lnTo>
                    <a:lnTo>
                      <a:pt x="127" y="529"/>
                    </a:lnTo>
                    <a:lnTo>
                      <a:pt x="125" y="528"/>
                    </a:lnTo>
                    <a:lnTo>
                      <a:pt x="125" y="525"/>
                    </a:lnTo>
                    <a:lnTo>
                      <a:pt x="124" y="524"/>
                    </a:lnTo>
                    <a:lnTo>
                      <a:pt x="122" y="524"/>
                    </a:lnTo>
                    <a:lnTo>
                      <a:pt x="120" y="525"/>
                    </a:lnTo>
                    <a:lnTo>
                      <a:pt x="120" y="526"/>
                    </a:lnTo>
                    <a:lnTo>
                      <a:pt x="117" y="532"/>
                    </a:lnTo>
                    <a:lnTo>
                      <a:pt x="118" y="533"/>
                    </a:lnTo>
                    <a:lnTo>
                      <a:pt x="122" y="535"/>
                    </a:lnTo>
                    <a:lnTo>
                      <a:pt x="124" y="535"/>
                    </a:lnTo>
                    <a:lnTo>
                      <a:pt x="124" y="536"/>
                    </a:lnTo>
                    <a:lnTo>
                      <a:pt x="125" y="538"/>
                    </a:lnTo>
                    <a:lnTo>
                      <a:pt x="125" y="542"/>
                    </a:lnTo>
                    <a:lnTo>
                      <a:pt x="124" y="540"/>
                    </a:lnTo>
                    <a:lnTo>
                      <a:pt x="124" y="536"/>
                    </a:lnTo>
                    <a:lnTo>
                      <a:pt x="121" y="536"/>
                    </a:lnTo>
                    <a:lnTo>
                      <a:pt x="121" y="538"/>
                    </a:lnTo>
                    <a:lnTo>
                      <a:pt x="115" y="543"/>
                    </a:lnTo>
                    <a:lnTo>
                      <a:pt x="114" y="543"/>
                    </a:lnTo>
                    <a:lnTo>
                      <a:pt x="114" y="539"/>
                    </a:lnTo>
                    <a:lnTo>
                      <a:pt x="113" y="539"/>
                    </a:lnTo>
                    <a:lnTo>
                      <a:pt x="108" y="535"/>
                    </a:lnTo>
                    <a:lnTo>
                      <a:pt x="106" y="538"/>
                    </a:lnTo>
                    <a:lnTo>
                      <a:pt x="106" y="533"/>
                    </a:lnTo>
                    <a:lnTo>
                      <a:pt x="107" y="532"/>
                    </a:lnTo>
                    <a:lnTo>
                      <a:pt x="107" y="531"/>
                    </a:lnTo>
                    <a:lnTo>
                      <a:pt x="108" y="531"/>
                    </a:lnTo>
                    <a:lnTo>
                      <a:pt x="108" y="529"/>
                    </a:lnTo>
                    <a:lnTo>
                      <a:pt x="110" y="529"/>
                    </a:lnTo>
                    <a:lnTo>
                      <a:pt x="110" y="528"/>
                    </a:lnTo>
                    <a:lnTo>
                      <a:pt x="111" y="528"/>
                    </a:lnTo>
                    <a:lnTo>
                      <a:pt x="110" y="526"/>
                    </a:lnTo>
                    <a:lnTo>
                      <a:pt x="110" y="522"/>
                    </a:lnTo>
                    <a:lnTo>
                      <a:pt x="111" y="521"/>
                    </a:lnTo>
                    <a:lnTo>
                      <a:pt x="111" y="518"/>
                    </a:lnTo>
                    <a:lnTo>
                      <a:pt x="110" y="518"/>
                    </a:lnTo>
                    <a:lnTo>
                      <a:pt x="107" y="517"/>
                    </a:lnTo>
                    <a:lnTo>
                      <a:pt x="107" y="515"/>
                    </a:lnTo>
                    <a:lnTo>
                      <a:pt x="106" y="515"/>
                    </a:lnTo>
                    <a:lnTo>
                      <a:pt x="106" y="514"/>
                    </a:lnTo>
                    <a:lnTo>
                      <a:pt x="104" y="514"/>
                    </a:lnTo>
                    <a:lnTo>
                      <a:pt x="104" y="515"/>
                    </a:lnTo>
                    <a:lnTo>
                      <a:pt x="103" y="515"/>
                    </a:lnTo>
                    <a:lnTo>
                      <a:pt x="103" y="517"/>
                    </a:lnTo>
                    <a:lnTo>
                      <a:pt x="101" y="515"/>
                    </a:lnTo>
                    <a:lnTo>
                      <a:pt x="100" y="517"/>
                    </a:lnTo>
                    <a:lnTo>
                      <a:pt x="97" y="517"/>
                    </a:lnTo>
                    <a:lnTo>
                      <a:pt x="96" y="518"/>
                    </a:lnTo>
                    <a:lnTo>
                      <a:pt x="96" y="522"/>
                    </a:lnTo>
                    <a:lnTo>
                      <a:pt x="94" y="524"/>
                    </a:lnTo>
                    <a:lnTo>
                      <a:pt x="94" y="525"/>
                    </a:lnTo>
                    <a:lnTo>
                      <a:pt x="93" y="525"/>
                    </a:lnTo>
                    <a:lnTo>
                      <a:pt x="93" y="524"/>
                    </a:lnTo>
                    <a:lnTo>
                      <a:pt x="91" y="522"/>
                    </a:lnTo>
                    <a:lnTo>
                      <a:pt x="91" y="519"/>
                    </a:lnTo>
                    <a:lnTo>
                      <a:pt x="93" y="517"/>
                    </a:lnTo>
                    <a:lnTo>
                      <a:pt x="96" y="514"/>
                    </a:lnTo>
                    <a:lnTo>
                      <a:pt x="97" y="514"/>
                    </a:lnTo>
                    <a:lnTo>
                      <a:pt x="97" y="512"/>
                    </a:lnTo>
                    <a:lnTo>
                      <a:pt x="98" y="512"/>
                    </a:lnTo>
                    <a:lnTo>
                      <a:pt x="97" y="511"/>
                    </a:lnTo>
                    <a:lnTo>
                      <a:pt x="97" y="507"/>
                    </a:lnTo>
                    <a:lnTo>
                      <a:pt x="98" y="507"/>
                    </a:lnTo>
                    <a:lnTo>
                      <a:pt x="100" y="506"/>
                    </a:lnTo>
                    <a:lnTo>
                      <a:pt x="100" y="504"/>
                    </a:lnTo>
                    <a:lnTo>
                      <a:pt x="101" y="504"/>
                    </a:lnTo>
                    <a:lnTo>
                      <a:pt x="101" y="501"/>
                    </a:lnTo>
                    <a:lnTo>
                      <a:pt x="98" y="503"/>
                    </a:lnTo>
                    <a:lnTo>
                      <a:pt x="98" y="506"/>
                    </a:lnTo>
                    <a:lnTo>
                      <a:pt x="97" y="506"/>
                    </a:lnTo>
                    <a:lnTo>
                      <a:pt x="96" y="507"/>
                    </a:lnTo>
                    <a:lnTo>
                      <a:pt x="93" y="510"/>
                    </a:lnTo>
                    <a:lnTo>
                      <a:pt x="91" y="510"/>
                    </a:lnTo>
                    <a:lnTo>
                      <a:pt x="90" y="511"/>
                    </a:lnTo>
                    <a:lnTo>
                      <a:pt x="90" y="510"/>
                    </a:lnTo>
                    <a:lnTo>
                      <a:pt x="89" y="510"/>
                    </a:lnTo>
                    <a:lnTo>
                      <a:pt x="87" y="507"/>
                    </a:lnTo>
                    <a:lnTo>
                      <a:pt x="87" y="504"/>
                    </a:lnTo>
                    <a:lnTo>
                      <a:pt x="89" y="504"/>
                    </a:lnTo>
                    <a:lnTo>
                      <a:pt x="89" y="501"/>
                    </a:lnTo>
                    <a:lnTo>
                      <a:pt x="90" y="500"/>
                    </a:lnTo>
                    <a:lnTo>
                      <a:pt x="90" y="496"/>
                    </a:lnTo>
                    <a:lnTo>
                      <a:pt x="89" y="494"/>
                    </a:lnTo>
                    <a:lnTo>
                      <a:pt x="90" y="494"/>
                    </a:lnTo>
                    <a:lnTo>
                      <a:pt x="90" y="493"/>
                    </a:lnTo>
                    <a:lnTo>
                      <a:pt x="89" y="493"/>
                    </a:lnTo>
                    <a:lnTo>
                      <a:pt x="89" y="492"/>
                    </a:lnTo>
                    <a:lnTo>
                      <a:pt x="86" y="492"/>
                    </a:lnTo>
                    <a:lnTo>
                      <a:pt x="86" y="493"/>
                    </a:lnTo>
                    <a:lnTo>
                      <a:pt x="83" y="493"/>
                    </a:lnTo>
                    <a:lnTo>
                      <a:pt x="83" y="494"/>
                    </a:lnTo>
                    <a:lnTo>
                      <a:pt x="82" y="494"/>
                    </a:lnTo>
                    <a:lnTo>
                      <a:pt x="82" y="497"/>
                    </a:lnTo>
                    <a:lnTo>
                      <a:pt x="83" y="497"/>
                    </a:lnTo>
                    <a:lnTo>
                      <a:pt x="83" y="501"/>
                    </a:lnTo>
                    <a:lnTo>
                      <a:pt x="82" y="503"/>
                    </a:lnTo>
                    <a:lnTo>
                      <a:pt x="83" y="504"/>
                    </a:lnTo>
                    <a:lnTo>
                      <a:pt x="82" y="504"/>
                    </a:lnTo>
                    <a:lnTo>
                      <a:pt x="82" y="503"/>
                    </a:lnTo>
                    <a:lnTo>
                      <a:pt x="80" y="503"/>
                    </a:lnTo>
                    <a:lnTo>
                      <a:pt x="79" y="501"/>
                    </a:lnTo>
                    <a:lnTo>
                      <a:pt x="77" y="501"/>
                    </a:lnTo>
                    <a:lnTo>
                      <a:pt x="77" y="500"/>
                    </a:lnTo>
                    <a:lnTo>
                      <a:pt x="76" y="497"/>
                    </a:lnTo>
                    <a:lnTo>
                      <a:pt x="75" y="497"/>
                    </a:lnTo>
                    <a:lnTo>
                      <a:pt x="75" y="494"/>
                    </a:lnTo>
                    <a:lnTo>
                      <a:pt x="73" y="494"/>
                    </a:lnTo>
                    <a:lnTo>
                      <a:pt x="72" y="496"/>
                    </a:lnTo>
                    <a:lnTo>
                      <a:pt x="72" y="501"/>
                    </a:lnTo>
                    <a:lnTo>
                      <a:pt x="70" y="503"/>
                    </a:lnTo>
                    <a:lnTo>
                      <a:pt x="70" y="504"/>
                    </a:lnTo>
                    <a:lnTo>
                      <a:pt x="67" y="507"/>
                    </a:lnTo>
                    <a:lnTo>
                      <a:pt x="67" y="504"/>
                    </a:lnTo>
                    <a:lnTo>
                      <a:pt x="65" y="504"/>
                    </a:lnTo>
                    <a:lnTo>
                      <a:pt x="65" y="490"/>
                    </a:lnTo>
                    <a:lnTo>
                      <a:pt x="64" y="490"/>
                    </a:lnTo>
                    <a:lnTo>
                      <a:pt x="61" y="492"/>
                    </a:lnTo>
                    <a:lnTo>
                      <a:pt x="61" y="493"/>
                    </a:lnTo>
                    <a:lnTo>
                      <a:pt x="60" y="494"/>
                    </a:lnTo>
                    <a:lnTo>
                      <a:pt x="60" y="496"/>
                    </a:lnTo>
                    <a:lnTo>
                      <a:pt x="58" y="497"/>
                    </a:lnTo>
                    <a:lnTo>
                      <a:pt x="54" y="497"/>
                    </a:lnTo>
                    <a:lnTo>
                      <a:pt x="54" y="490"/>
                    </a:lnTo>
                    <a:lnTo>
                      <a:pt x="53" y="490"/>
                    </a:lnTo>
                    <a:lnTo>
                      <a:pt x="51" y="493"/>
                    </a:lnTo>
                    <a:lnTo>
                      <a:pt x="51" y="496"/>
                    </a:lnTo>
                    <a:lnTo>
                      <a:pt x="50" y="497"/>
                    </a:lnTo>
                    <a:lnTo>
                      <a:pt x="50" y="499"/>
                    </a:lnTo>
                    <a:lnTo>
                      <a:pt x="48" y="500"/>
                    </a:lnTo>
                    <a:lnTo>
                      <a:pt x="48" y="501"/>
                    </a:lnTo>
                    <a:lnTo>
                      <a:pt x="47" y="503"/>
                    </a:lnTo>
                    <a:lnTo>
                      <a:pt x="46" y="503"/>
                    </a:lnTo>
                    <a:lnTo>
                      <a:pt x="46" y="500"/>
                    </a:lnTo>
                    <a:lnTo>
                      <a:pt x="44" y="500"/>
                    </a:lnTo>
                    <a:lnTo>
                      <a:pt x="44" y="501"/>
                    </a:lnTo>
                    <a:lnTo>
                      <a:pt x="43" y="501"/>
                    </a:lnTo>
                    <a:lnTo>
                      <a:pt x="43" y="506"/>
                    </a:lnTo>
                    <a:lnTo>
                      <a:pt x="44" y="507"/>
                    </a:lnTo>
                    <a:lnTo>
                      <a:pt x="47" y="507"/>
                    </a:lnTo>
                    <a:lnTo>
                      <a:pt x="48" y="510"/>
                    </a:lnTo>
                    <a:lnTo>
                      <a:pt x="48" y="512"/>
                    </a:lnTo>
                    <a:lnTo>
                      <a:pt x="50" y="514"/>
                    </a:lnTo>
                    <a:lnTo>
                      <a:pt x="50" y="515"/>
                    </a:lnTo>
                    <a:lnTo>
                      <a:pt x="48" y="517"/>
                    </a:lnTo>
                    <a:lnTo>
                      <a:pt x="46" y="517"/>
                    </a:lnTo>
                    <a:lnTo>
                      <a:pt x="44" y="518"/>
                    </a:lnTo>
                    <a:lnTo>
                      <a:pt x="41" y="518"/>
                    </a:lnTo>
                    <a:lnTo>
                      <a:pt x="41" y="517"/>
                    </a:lnTo>
                    <a:lnTo>
                      <a:pt x="37" y="517"/>
                    </a:lnTo>
                    <a:lnTo>
                      <a:pt x="37" y="519"/>
                    </a:lnTo>
                    <a:lnTo>
                      <a:pt x="40" y="522"/>
                    </a:lnTo>
                    <a:lnTo>
                      <a:pt x="44" y="522"/>
                    </a:lnTo>
                    <a:lnTo>
                      <a:pt x="44" y="529"/>
                    </a:lnTo>
                    <a:lnTo>
                      <a:pt x="47" y="529"/>
                    </a:lnTo>
                    <a:lnTo>
                      <a:pt x="47" y="531"/>
                    </a:lnTo>
                    <a:lnTo>
                      <a:pt x="48" y="529"/>
                    </a:lnTo>
                    <a:lnTo>
                      <a:pt x="51" y="529"/>
                    </a:lnTo>
                    <a:lnTo>
                      <a:pt x="54" y="528"/>
                    </a:lnTo>
                    <a:lnTo>
                      <a:pt x="54" y="529"/>
                    </a:lnTo>
                    <a:lnTo>
                      <a:pt x="55" y="528"/>
                    </a:lnTo>
                    <a:lnTo>
                      <a:pt x="57" y="529"/>
                    </a:lnTo>
                    <a:lnTo>
                      <a:pt x="60" y="529"/>
                    </a:lnTo>
                    <a:lnTo>
                      <a:pt x="61" y="531"/>
                    </a:lnTo>
                    <a:lnTo>
                      <a:pt x="62" y="529"/>
                    </a:lnTo>
                    <a:lnTo>
                      <a:pt x="62" y="528"/>
                    </a:lnTo>
                    <a:lnTo>
                      <a:pt x="64" y="526"/>
                    </a:lnTo>
                    <a:lnTo>
                      <a:pt x="65" y="526"/>
                    </a:lnTo>
                    <a:lnTo>
                      <a:pt x="65" y="524"/>
                    </a:lnTo>
                    <a:lnTo>
                      <a:pt x="67" y="524"/>
                    </a:lnTo>
                    <a:lnTo>
                      <a:pt x="69" y="526"/>
                    </a:lnTo>
                    <a:lnTo>
                      <a:pt x="70" y="525"/>
                    </a:lnTo>
                    <a:lnTo>
                      <a:pt x="72" y="525"/>
                    </a:lnTo>
                    <a:lnTo>
                      <a:pt x="72" y="526"/>
                    </a:lnTo>
                    <a:lnTo>
                      <a:pt x="70" y="528"/>
                    </a:lnTo>
                    <a:lnTo>
                      <a:pt x="69" y="528"/>
                    </a:lnTo>
                    <a:lnTo>
                      <a:pt x="69" y="529"/>
                    </a:lnTo>
                    <a:lnTo>
                      <a:pt x="65" y="529"/>
                    </a:lnTo>
                    <a:lnTo>
                      <a:pt x="65" y="531"/>
                    </a:lnTo>
                    <a:lnTo>
                      <a:pt x="62" y="531"/>
                    </a:lnTo>
                    <a:lnTo>
                      <a:pt x="61" y="532"/>
                    </a:lnTo>
                    <a:lnTo>
                      <a:pt x="57" y="532"/>
                    </a:lnTo>
                    <a:lnTo>
                      <a:pt x="57" y="533"/>
                    </a:lnTo>
                    <a:lnTo>
                      <a:pt x="54" y="533"/>
                    </a:lnTo>
                    <a:lnTo>
                      <a:pt x="54" y="535"/>
                    </a:lnTo>
                    <a:lnTo>
                      <a:pt x="53" y="536"/>
                    </a:lnTo>
                    <a:lnTo>
                      <a:pt x="51" y="536"/>
                    </a:lnTo>
                    <a:lnTo>
                      <a:pt x="51" y="539"/>
                    </a:lnTo>
                    <a:lnTo>
                      <a:pt x="53" y="540"/>
                    </a:lnTo>
                    <a:lnTo>
                      <a:pt x="53" y="542"/>
                    </a:lnTo>
                    <a:lnTo>
                      <a:pt x="54" y="543"/>
                    </a:lnTo>
                    <a:lnTo>
                      <a:pt x="60" y="543"/>
                    </a:lnTo>
                    <a:lnTo>
                      <a:pt x="61" y="542"/>
                    </a:lnTo>
                    <a:lnTo>
                      <a:pt x="61" y="540"/>
                    </a:lnTo>
                    <a:lnTo>
                      <a:pt x="62" y="539"/>
                    </a:lnTo>
                    <a:lnTo>
                      <a:pt x="62" y="536"/>
                    </a:lnTo>
                    <a:lnTo>
                      <a:pt x="70" y="536"/>
                    </a:lnTo>
                    <a:lnTo>
                      <a:pt x="72" y="538"/>
                    </a:lnTo>
                    <a:lnTo>
                      <a:pt x="76" y="538"/>
                    </a:lnTo>
                    <a:lnTo>
                      <a:pt x="79" y="540"/>
                    </a:lnTo>
                    <a:lnTo>
                      <a:pt x="80" y="540"/>
                    </a:lnTo>
                    <a:lnTo>
                      <a:pt x="83" y="543"/>
                    </a:lnTo>
                    <a:lnTo>
                      <a:pt x="84" y="543"/>
                    </a:lnTo>
                    <a:lnTo>
                      <a:pt x="84" y="545"/>
                    </a:lnTo>
                    <a:lnTo>
                      <a:pt x="89" y="545"/>
                    </a:lnTo>
                    <a:lnTo>
                      <a:pt x="90" y="547"/>
                    </a:lnTo>
                    <a:lnTo>
                      <a:pt x="93" y="549"/>
                    </a:lnTo>
                    <a:lnTo>
                      <a:pt x="96" y="553"/>
                    </a:lnTo>
                    <a:lnTo>
                      <a:pt x="96" y="554"/>
                    </a:lnTo>
                    <a:lnTo>
                      <a:pt x="97" y="556"/>
                    </a:lnTo>
                    <a:lnTo>
                      <a:pt x="115" y="582"/>
                    </a:lnTo>
                    <a:lnTo>
                      <a:pt x="118" y="588"/>
                    </a:lnTo>
                    <a:lnTo>
                      <a:pt x="120" y="589"/>
                    </a:lnTo>
                    <a:lnTo>
                      <a:pt x="118" y="591"/>
                    </a:lnTo>
                    <a:lnTo>
                      <a:pt x="118" y="593"/>
                    </a:lnTo>
                    <a:lnTo>
                      <a:pt x="117" y="598"/>
                    </a:lnTo>
                    <a:lnTo>
                      <a:pt x="115" y="605"/>
                    </a:lnTo>
                    <a:lnTo>
                      <a:pt x="115" y="612"/>
                    </a:lnTo>
                    <a:lnTo>
                      <a:pt x="134" y="623"/>
                    </a:lnTo>
                    <a:lnTo>
                      <a:pt x="142" y="626"/>
                    </a:lnTo>
                    <a:lnTo>
                      <a:pt x="149" y="631"/>
                    </a:lnTo>
                    <a:lnTo>
                      <a:pt x="160" y="634"/>
                    </a:lnTo>
                    <a:lnTo>
                      <a:pt x="161" y="634"/>
                    </a:lnTo>
                    <a:lnTo>
                      <a:pt x="161" y="633"/>
                    </a:lnTo>
                    <a:lnTo>
                      <a:pt x="168" y="633"/>
                    </a:lnTo>
                    <a:lnTo>
                      <a:pt x="170" y="634"/>
                    </a:lnTo>
                    <a:lnTo>
                      <a:pt x="173" y="636"/>
                    </a:lnTo>
                    <a:lnTo>
                      <a:pt x="180" y="636"/>
                    </a:lnTo>
                    <a:lnTo>
                      <a:pt x="192" y="626"/>
                    </a:lnTo>
                    <a:lnTo>
                      <a:pt x="194" y="626"/>
                    </a:lnTo>
                    <a:lnTo>
                      <a:pt x="196" y="623"/>
                    </a:lnTo>
                    <a:lnTo>
                      <a:pt x="199" y="623"/>
                    </a:lnTo>
                    <a:lnTo>
                      <a:pt x="203" y="621"/>
                    </a:lnTo>
                    <a:lnTo>
                      <a:pt x="211" y="620"/>
                    </a:lnTo>
                    <a:lnTo>
                      <a:pt x="214" y="620"/>
                    </a:lnTo>
                    <a:lnTo>
                      <a:pt x="217" y="621"/>
                    </a:lnTo>
                    <a:lnTo>
                      <a:pt x="223" y="621"/>
                    </a:lnTo>
                    <a:lnTo>
                      <a:pt x="226" y="623"/>
                    </a:lnTo>
                    <a:lnTo>
                      <a:pt x="228" y="623"/>
                    </a:lnTo>
                    <a:lnTo>
                      <a:pt x="240" y="620"/>
                    </a:lnTo>
                    <a:lnTo>
                      <a:pt x="247" y="616"/>
                    </a:lnTo>
                    <a:lnTo>
                      <a:pt x="247" y="614"/>
                    </a:lnTo>
                    <a:lnTo>
                      <a:pt x="248" y="614"/>
                    </a:lnTo>
                    <a:lnTo>
                      <a:pt x="249" y="613"/>
                    </a:lnTo>
                    <a:lnTo>
                      <a:pt x="249" y="612"/>
                    </a:lnTo>
                    <a:lnTo>
                      <a:pt x="256" y="609"/>
                    </a:lnTo>
                    <a:lnTo>
                      <a:pt x="273" y="609"/>
                    </a:lnTo>
                    <a:lnTo>
                      <a:pt x="279" y="612"/>
                    </a:lnTo>
                    <a:lnTo>
                      <a:pt x="283" y="613"/>
                    </a:lnTo>
                    <a:lnTo>
                      <a:pt x="287" y="616"/>
                    </a:lnTo>
                    <a:lnTo>
                      <a:pt x="291" y="617"/>
                    </a:lnTo>
                    <a:lnTo>
                      <a:pt x="318" y="631"/>
                    </a:lnTo>
                    <a:lnTo>
                      <a:pt x="322" y="626"/>
                    </a:lnTo>
                    <a:lnTo>
                      <a:pt x="331" y="617"/>
                    </a:lnTo>
                    <a:lnTo>
                      <a:pt x="339" y="607"/>
                    </a:lnTo>
                    <a:lnTo>
                      <a:pt x="337" y="606"/>
                    </a:lnTo>
                    <a:lnTo>
                      <a:pt x="337" y="602"/>
                    </a:lnTo>
                    <a:lnTo>
                      <a:pt x="339" y="598"/>
                    </a:lnTo>
                    <a:lnTo>
                      <a:pt x="343" y="592"/>
                    </a:lnTo>
                    <a:lnTo>
                      <a:pt x="346" y="592"/>
                    </a:lnTo>
                    <a:lnTo>
                      <a:pt x="346" y="593"/>
                    </a:lnTo>
                    <a:lnTo>
                      <a:pt x="351" y="593"/>
                    </a:lnTo>
                    <a:lnTo>
                      <a:pt x="355" y="595"/>
                    </a:lnTo>
                    <a:lnTo>
                      <a:pt x="361" y="595"/>
                    </a:lnTo>
                    <a:lnTo>
                      <a:pt x="362" y="596"/>
                    </a:lnTo>
                    <a:lnTo>
                      <a:pt x="368" y="599"/>
                    </a:lnTo>
                    <a:lnTo>
                      <a:pt x="371" y="599"/>
                    </a:lnTo>
                    <a:lnTo>
                      <a:pt x="372" y="598"/>
                    </a:lnTo>
                    <a:lnTo>
                      <a:pt x="372" y="595"/>
                    </a:lnTo>
                    <a:lnTo>
                      <a:pt x="374" y="593"/>
                    </a:lnTo>
                    <a:lnTo>
                      <a:pt x="374" y="595"/>
                    </a:lnTo>
                    <a:lnTo>
                      <a:pt x="376" y="595"/>
                    </a:lnTo>
                    <a:lnTo>
                      <a:pt x="376" y="586"/>
                    </a:lnTo>
                    <a:lnTo>
                      <a:pt x="382" y="586"/>
                    </a:lnTo>
                    <a:lnTo>
                      <a:pt x="383" y="585"/>
                    </a:lnTo>
                    <a:lnTo>
                      <a:pt x="386" y="586"/>
                    </a:lnTo>
                    <a:lnTo>
                      <a:pt x="388" y="586"/>
                    </a:lnTo>
                    <a:lnTo>
                      <a:pt x="388" y="589"/>
                    </a:lnTo>
                    <a:lnTo>
                      <a:pt x="386" y="591"/>
                    </a:lnTo>
                    <a:lnTo>
                      <a:pt x="381" y="593"/>
                    </a:lnTo>
                    <a:lnTo>
                      <a:pt x="381" y="596"/>
                    </a:lnTo>
                    <a:lnTo>
                      <a:pt x="383" y="598"/>
                    </a:lnTo>
                    <a:lnTo>
                      <a:pt x="386" y="598"/>
                    </a:lnTo>
                    <a:lnTo>
                      <a:pt x="391" y="596"/>
                    </a:lnTo>
                    <a:lnTo>
                      <a:pt x="392" y="595"/>
                    </a:lnTo>
                    <a:lnTo>
                      <a:pt x="392" y="591"/>
                    </a:lnTo>
                    <a:lnTo>
                      <a:pt x="391" y="591"/>
                    </a:lnTo>
                    <a:lnTo>
                      <a:pt x="391" y="589"/>
                    </a:lnTo>
                    <a:lnTo>
                      <a:pt x="393" y="586"/>
                    </a:lnTo>
                    <a:lnTo>
                      <a:pt x="395" y="584"/>
                    </a:lnTo>
                    <a:lnTo>
                      <a:pt x="395" y="581"/>
                    </a:lnTo>
                    <a:lnTo>
                      <a:pt x="392" y="581"/>
                    </a:lnTo>
                    <a:lnTo>
                      <a:pt x="392" y="582"/>
                    </a:lnTo>
                    <a:lnTo>
                      <a:pt x="391" y="584"/>
                    </a:lnTo>
                    <a:lnTo>
                      <a:pt x="383" y="584"/>
                    </a:lnTo>
                    <a:lnTo>
                      <a:pt x="382" y="582"/>
                    </a:lnTo>
                    <a:lnTo>
                      <a:pt x="379" y="581"/>
                    </a:lnTo>
                    <a:lnTo>
                      <a:pt x="379" y="579"/>
                    </a:lnTo>
                    <a:lnTo>
                      <a:pt x="381" y="578"/>
                    </a:lnTo>
                    <a:lnTo>
                      <a:pt x="382" y="574"/>
                    </a:lnTo>
                    <a:lnTo>
                      <a:pt x="378" y="574"/>
                    </a:lnTo>
                    <a:lnTo>
                      <a:pt x="378" y="573"/>
                    </a:lnTo>
                    <a:lnTo>
                      <a:pt x="372" y="573"/>
                    </a:lnTo>
                    <a:lnTo>
                      <a:pt x="372" y="574"/>
                    </a:lnTo>
                    <a:lnTo>
                      <a:pt x="371" y="577"/>
                    </a:lnTo>
                    <a:lnTo>
                      <a:pt x="361" y="577"/>
                    </a:lnTo>
                    <a:lnTo>
                      <a:pt x="358" y="574"/>
                    </a:lnTo>
                    <a:lnTo>
                      <a:pt x="355" y="571"/>
                    </a:lnTo>
                    <a:lnTo>
                      <a:pt x="354" y="571"/>
                    </a:lnTo>
                    <a:lnTo>
                      <a:pt x="354" y="569"/>
                    </a:lnTo>
                    <a:lnTo>
                      <a:pt x="355" y="570"/>
                    </a:lnTo>
                    <a:lnTo>
                      <a:pt x="360" y="570"/>
                    </a:lnTo>
                    <a:lnTo>
                      <a:pt x="360" y="569"/>
                    </a:lnTo>
                    <a:lnTo>
                      <a:pt x="361" y="567"/>
                    </a:lnTo>
                    <a:lnTo>
                      <a:pt x="360" y="566"/>
                    </a:lnTo>
                    <a:lnTo>
                      <a:pt x="357" y="566"/>
                    </a:lnTo>
                    <a:lnTo>
                      <a:pt x="355" y="564"/>
                    </a:lnTo>
                    <a:lnTo>
                      <a:pt x="353" y="564"/>
                    </a:lnTo>
                    <a:lnTo>
                      <a:pt x="353" y="563"/>
                    </a:lnTo>
                    <a:lnTo>
                      <a:pt x="354" y="563"/>
                    </a:lnTo>
                    <a:lnTo>
                      <a:pt x="354" y="561"/>
                    </a:lnTo>
                    <a:lnTo>
                      <a:pt x="353" y="560"/>
                    </a:lnTo>
                    <a:lnTo>
                      <a:pt x="348" y="560"/>
                    </a:lnTo>
                    <a:lnTo>
                      <a:pt x="344" y="561"/>
                    </a:lnTo>
                    <a:lnTo>
                      <a:pt x="344" y="563"/>
                    </a:lnTo>
                    <a:lnTo>
                      <a:pt x="343" y="563"/>
                    </a:lnTo>
                    <a:lnTo>
                      <a:pt x="341" y="566"/>
                    </a:lnTo>
                    <a:lnTo>
                      <a:pt x="340" y="566"/>
                    </a:lnTo>
                    <a:lnTo>
                      <a:pt x="340" y="564"/>
                    </a:lnTo>
                    <a:lnTo>
                      <a:pt x="337" y="560"/>
                    </a:lnTo>
                    <a:lnTo>
                      <a:pt x="337" y="557"/>
                    </a:lnTo>
                    <a:lnTo>
                      <a:pt x="343" y="557"/>
                    </a:lnTo>
                    <a:lnTo>
                      <a:pt x="344" y="556"/>
                    </a:lnTo>
                    <a:lnTo>
                      <a:pt x="346" y="556"/>
                    </a:lnTo>
                    <a:lnTo>
                      <a:pt x="346" y="554"/>
                    </a:lnTo>
                    <a:lnTo>
                      <a:pt x="344" y="554"/>
                    </a:lnTo>
                    <a:lnTo>
                      <a:pt x="341" y="553"/>
                    </a:lnTo>
                    <a:lnTo>
                      <a:pt x="339" y="550"/>
                    </a:lnTo>
                    <a:lnTo>
                      <a:pt x="339" y="546"/>
                    </a:lnTo>
                    <a:lnTo>
                      <a:pt x="341" y="546"/>
                    </a:lnTo>
                    <a:lnTo>
                      <a:pt x="341" y="545"/>
                    </a:lnTo>
                    <a:lnTo>
                      <a:pt x="343" y="545"/>
                    </a:lnTo>
                    <a:lnTo>
                      <a:pt x="344" y="546"/>
                    </a:lnTo>
                    <a:lnTo>
                      <a:pt x="346" y="546"/>
                    </a:lnTo>
                    <a:lnTo>
                      <a:pt x="346" y="547"/>
                    </a:lnTo>
                    <a:lnTo>
                      <a:pt x="347" y="547"/>
                    </a:lnTo>
                    <a:lnTo>
                      <a:pt x="347" y="546"/>
                    </a:lnTo>
                    <a:lnTo>
                      <a:pt x="348" y="546"/>
                    </a:lnTo>
                    <a:lnTo>
                      <a:pt x="348" y="542"/>
                    </a:lnTo>
                    <a:lnTo>
                      <a:pt x="347" y="540"/>
                    </a:lnTo>
                    <a:lnTo>
                      <a:pt x="348" y="539"/>
                    </a:lnTo>
                    <a:lnTo>
                      <a:pt x="353" y="538"/>
                    </a:lnTo>
                    <a:lnTo>
                      <a:pt x="353" y="540"/>
                    </a:lnTo>
                    <a:lnTo>
                      <a:pt x="354" y="545"/>
                    </a:lnTo>
                    <a:lnTo>
                      <a:pt x="353" y="547"/>
                    </a:lnTo>
                    <a:lnTo>
                      <a:pt x="353" y="549"/>
                    </a:lnTo>
                    <a:lnTo>
                      <a:pt x="354" y="550"/>
                    </a:lnTo>
                    <a:lnTo>
                      <a:pt x="354" y="549"/>
                    </a:lnTo>
                    <a:lnTo>
                      <a:pt x="357" y="547"/>
                    </a:lnTo>
                    <a:lnTo>
                      <a:pt x="358" y="547"/>
                    </a:lnTo>
                    <a:lnTo>
                      <a:pt x="361" y="552"/>
                    </a:lnTo>
                    <a:lnTo>
                      <a:pt x="360" y="553"/>
                    </a:lnTo>
                    <a:lnTo>
                      <a:pt x="360" y="557"/>
                    </a:lnTo>
                    <a:lnTo>
                      <a:pt x="361" y="559"/>
                    </a:lnTo>
                    <a:lnTo>
                      <a:pt x="362" y="559"/>
                    </a:lnTo>
                    <a:lnTo>
                      <a:pt x="365" y="556"/>
                    </a:lnTo>
                    <a:lnTo>
                      <a:pt x="365" y="554"/>
                    </a:lnTo>
                    <a:lnTo>
                      <a:pt x="367" y="554"/>
                    </a:lnTo>
                    <a:lnTo>
                      <a:pt x="368" y="556"/>
                    </a:lnTo>
                    <a:lnTo>
                      <a:pt x="368" y="560"/>
                    </a:lnTo>
                    <a:lnTo>
                      <a:pt x="367" y="560"/>
                    </a:lnTo>
                    <a:lnTo>
                      <a:pt x="367" y="561"/>
                    </a:lnTo>
                    <a:lnTo>
                      <a:pt x="368" y="563"/>
                    </a:lnTo>
                    <a:lnTo>
                      <a:pt x="371" y="563"/>
                    </a:lnTo>
                    <a:lnTo>
                      <a:pt x="374" y="564"/>
                    </a:lnTo>
                    <a:lnTo>
                      <a:pt x="375" y="563"/>
                    </a:lnTo>
                    <a:lnTo>
                      <a:pt x="378" y="563"/>
                    </a:lnTo>
                    <a:lnTo>
                      <a:pt x="379" y="561"/>
                    </a:lnTo>
                    <a:lnTo>
                      <a:pt x="379" y="563"/>
                    </a:lnTo>
                    <a:lnTo>
                      <a:pt x="381" y="566"/>
                    </a:lnTo>
                    <a:lnTo>
                      <a:pt x="381" y="567"/>
                    </a:lnTo>
                    <a:lnTo>
                      <a:pt x="382" y="567"/>
                    </a:lnTo>
                    <a:lnTo>
                      <a:pt x="382" y="569"/>
                    </a:lnTo>
                    <a:lnTo>
                      <a:pt x="385" y="569"/>
                    </a:lnTo>
                    <a:lnTo>
                      <a:pt x="388" y="571"/>
                    </a:lnTo>
                    <a:lnTo>
                      <a:pt x="388" y="573"/>
                    </a:lnTo>
                    <a:lnTo>
                      <a:pt x="396" y="573"/>
                    </a:lnTo>
                    <a:lnTo>
                      <a:pt x="396" y="571"/>
                    </a:lnTo>
                    <a:lnTo>
                      <a:pt x="395" y="570"/>
                    </a:lnTo>
                    <a:lnTo>
                      <a:pt x="393" y="570"/>
                    </a:lnTo>
                    <a:lnTo>
                      <a:pt x="393" y="569"/>
                    </a:lnTo>
                    <a:lnTo>
                      <a:pt x="392" y="569"/>
                    </a:lnTo>
                    <a:lnTo>
                      <a:pt x="391" y="567"/>
                    </a:lnTo>
                    <a:lnTo>
                      <a:pt x="391" y="566"/>
                    </a:lnTo>
                    <a:lnTo>
                      <a:pt x="392" y="564"/>
                    </a:lnTo>
                    <a:lnTo>
                      <a:pt x="393" y="566"/>
                    </a:lnTo>
                    <a:lnTo>
                      <a:pt x="401" y="566"/>
                    </a:lnTo>
                    <a:lnTo>
                      <a:pt x="403" y="564"/>
                    </a:lnTo>
                    <a:lnTo>
                      <a:pt x="403" y="561"/>
                    </a:lnTo>
                    <a:lnTo>
                      <a:pt x="399" y="561"/>
                    </a:lnTo>
                    <a:lnTo>
                      <a:pt x="396" y="559"/>
                    </a:lnTo>
                    <a:lnTo>
                      <a:pt x="396" y="554"/>
                    </a:lnTo>
                    <a:lnTo>
                      <a:pt x="398" y="553"/>
                    </a:lnTo>
                    <a:lnTo>
                      <a:pt x="398" y="552"/>
                    </a:lnTo>
                    <a:lnTo>
                      <a:pt x="395" y="552"/>
                    </a:lnTo>
                    <a:lnTo>
                      <a:pt x="393" y="550"/>
                    </a:lnTo>
                    <a:lnTo>
                      <a:pt x="391" y="550"/>
                    </a:lnTo>
                    <a:lnTo>
                      <a:pt x="391" y="547"/>
                    </a:lnTo>
                    <a:lnTo>
                      <a:pt x="389" y="545"/>
                    </a:lnTo>
                    <a:lnTo>
                      <a:pt x="388" y="540"/>
                    </a:lnTo>
                    <a:lnTo>
                      <a:pt x="388" y="539"/>
                    </a:lnTo>
                    <a:lnTo>
                      <a:pt x="392" y="539"/>
                    </a:lnTo>
                    <a:lnTo>
                      <a:pt x="395" y="540"/>
                    </a:lnTo>
                    <a:lnTo>
                      <a:pt x="395" y="538"/>
                    </a:lnTo>
                    <a:lnTo>
                      <a:pt x="396" y="536"/>
                    </a:lnTo>
                    <a:lnTo>
                      <a:pt x="399" y="535"/>
                    </a:lnTo>
                    <a:lnTo>
                      <a:pt x="401" y="535"/>
                    </a:lnTo>
                    <a:lnTo>
                      <a:pt x="401" y="519"/>
                    </a:lnTo>
                    <a:lnTo>
                      <a:pt x="403" y="519"/>
                    </a:lnTo>
                    <a:lnTo>
                      <a:pt x="403" y="521"/>
                    </a:lnTo>
                    <a:lnTo>
                      <a:pt x="404" y="521"/>
                    </a:lnTo>
                    <a:lnTo>
                      <a:pt x="404" y="522"/>
                    </a:lnTo>
                    <a:lnTo>
                      <a:pt x="406" y="522"/>
                    </a:lnTo>
                    <a:lnTo>
                      <a:pt x="406" y="521"/>
                    </a:lnTo>
                    <a:lnTo>
                      <a:pt x="407" y="519"/>
                    </a:lnTo>
                    <a:lnTo>
                      <a:pt x="408" y="515"/>
                    </a:lnTo>
                    <a:lnTo>
                      <a:pt x="408" y="514"/>
                    </a:lnTo>
                    <a:lnTo>
                      <a:pt x="413" y="514"/>
                    </a:lnTo>
                    <a:lnTo>
                      <a:pt x="413" y="511"/>
                    </a:lnTo>
                    <a:lnTo>
                      <a:pt x="406" y="504"/>
                    </a:lnTo>
                    <a:lnTo>
                      <a:pt x="406" y="503"/>
                    </a:lnTo>
                    <a:lnTo>
                      <a:pt x="411" y="507"/>
                    </a:lnTo>
                    <a:lnTo>
                      <a:pt x="414" y="510"/>
                    </a:lnTo>
                    <a:lnTo>
                      <a:pt x="414" y="511"/>
                    </a:lnTo>
                    <a:lnTo>
                      <a:pt x="415" y="512"/>
                    </a:lnTo>
                    <a:lnTo>
                      <a:pt x="415" y="514"/>
                    </a:lnTo>
                    <a:lnTo>
                      <a:pt x="414" y="517"/>
                    </a:lnTo>
                    <a:lnTo>
                      <a:pt x="410" y="521"/>
                    </a:lnTo>
                    <a:lnTo>
                      <a:pt x="408" y="521"/>
                    </a:lnTo>
                    <a:lnTo>
                      <a:pt x="408" y="524"/>
                    </a:lnTo>
                    <a:lnTo>
                      <a:pt x="407" y="524"/>
                    </a:lnTo>
                    <a:lnTo>
                      <a:pt x="407" y="525"/>
                    </a:lnTo>
                    <a:lnTo>
                      <a:pt x="404" y="526"/>
                    </a:lnTo>
                    <a:lnTo>
                      <a:pt x="404" y="532"/>
                    </a:lnTo>
                    <a:lnTo>
                      <a:pt x="403" y="535"/>
                    </a:lnTo>
                    <a:lnTo>
                      <a:pt x="403" y="539"/>
                    </a:lnTo>
                    <a:lnTo>
                      <a:pt x="404" y="542"/>
                    </a:lnTo>
                    <a:lnTo>
                      <a:pt x="406" y="543"/>
                    </a:lnTo>
                    <a:lnTo>
                      <a:pt x="407" y="546"/>
                    </a:lnTo>
                    <a:lnTo>
                      <a:pt x="403" y="550"/>
                    </a:lnTo>
                    <a:lnTo>
                      <a:pt x="403" y="552"/>
                    </a:lnTo>
                    <a:lnTo>
                      <a:pt x="406" y="552"/>
                    </a:lnTo>
                    <a:lnTo>
                      <a:pt x="408" y="550"/>
                    </a:lnTo>
                    <a:lnTo>
                      <a:pt x="410" y="549"/>
                    </a:lnTo>
                    <a:lnTo>
                      <a:pt x="411" y="549"/>
                    </a:lnTo>
                    <a:lnTo>
                      <a:pt x="408" y="552"/>
                    </a:lnTo>
                    <a:lnTo>
                      <a:pt x="406" y="553"/>
                    </a:lnTo>
                    <a:lnTo>
                      <a:pt x="407" y="554"/>
                    </a:lnTo>
                    <a:lnTo>
                      <a:pt x="408" y="557"/>
                    </a:lnTo>
                    <a:lnTo>
                      <a:pt x="411" y="557"/>
                    </a:lnTo>
                    <a:lnTo>
                      <a:pt x="413" y="559"/>
                    </a:lnTo>
                    <a:lnTo>
                      <a:pt x="410" y="559"/>
                    </a:lnTo>
                    <a:lnTo>
                      <a:pt x="407" y="560"/>
                    </a:lnTo>
                    <a:lnTo>
                      <a:pt x="408" y="561"/>
                    </a:lnTo>
                    <a:lnTo>
                      <a:pt x="408" y="563"/>
                    </a:lnTo>
                    <a:lnTo>
                      <a:pt x="415" y="563"/>
                    </a:lnTo>
                    <a:lnTo>
                      <a:pt x="415" y="564"/>
                    </a:lnTo>
                    <a:lnTo>
                      <a:pt x="417" y="564"/>
                    </a:lnTo>
                    <a:lnTo>
                      <a:pt x="418" y="566"/>
                    </a:lnTo>
                    <a:lnTo>
                      <a:pt x="413" y="569"/>
                    </a:lnTo>
                    <a:lnTo>
                      <a:pt x="413" y="570"/>
                    </a:lnTo>
                    <a:lnTo>
                      <a:pt x="414" y="571"/>
                    </a:lnTo>
                    <a:lnTo>
                      <a:pt x="415" y="574"/>
                    </a:lnTo>
                    <a:lnTo>
                      <a:pt x="418" y="574"/>
                    </a:lnTo>
                    <a:lnTo>
                      <a:pt x="420" y="573"/>
                    </a:lnTo>
                    <a:lnTo>
                      <a:pt x="422" y="571"/>
                    </a:lnTo>
                    <a:lnTo>
                      <a:pt x="427" y="571"/>
                    </a:lnTo>
                    <a:lnTo>
                      <a:pt x="432" y="566"/>
                    </a:lnTo>
                    <a:lnTo>
                      <a:pt x="432" y="563"/>
                    </a:lnTo>
                    <a:lnTo>
                      <a:pt x="431" y="563"/>
                    </a:lnTo>
                    <a:lnTo>
                      <a:pt x="428" y="560"/>
                    </a:lnTo>
                    <a:lnTo>
                      <a:pt x="428" y="556"/>
                    </a:lnTo>
                    <a:lnTo>
                      <a:pt x="434" y="556"/>
                    </a:lnTo>
                    <a:lnTo>
                      <a:pt x="434" y="560"/>
                    </a:lnTo>
                    <a:lnTo>
                      <a:pt x="435" y="560"/>
                    </a:lnTo>
                    <a:lnTo>
                      <a:pt x="435" y="561"/>
                    </a:lnTo>
                    <a:lnTo>
                      <a:pt x="436" y="560"/>
                    </a:lnTo>
                    <a:lnTo>
                      <a:pt x="438" y="560"/>
                    </a:lnTo>
                    <a:lnTo>
                      <a:pt x="439" y="559"/>
                    </a:lnTo>
                    <a:lnTo>
                      <a:pt x="439" y="557"/>
                    </a:lnTo>
                    <a:lnTo>
                      <a:pt x="441" y="556"/>
                    </a:lnTo>
                    <a:lnTo>
                      <a:pt x="442" y="556"/>
                    </a:lnTo>
                    <a:lnTo>
                      <a:pt x="443" y="553"/>
                    </a:lnTo>
                    <a:lnTo>
                      <a:pt x="443" y="550"/>
                    </a:lnTo>
                    <a:lnTo>
                      <a:pt x="445" y="549"/>
                    </a:lnTo>
                    <a:lnTo>
                      <a:pt x="445" y="540"/>
                    </a:lnTo>
                    <a:lnTo>
                      <a:pt x="441" y="536"/>
                    </a:lnTo>
                    <a:lnTo>
                      <a:pt x="439" y="532"/>
                    </a:lnTo>
                    <a:lnTo>
                      <a:pt x="439" y="531"/>
                    </a:lnTo>
                    <a:lnTo>
                      <a:pt x="442" y="528"/>
                    </a:lnTo>
                    <a:lnTo>
                      <a:pt x="442" y="526"/>
                    </a:lnTo>
                    <a:lnTo>
                      <a:pt x="441" y="525"/>
                    </a:lnTo>
                    <a:lnTo>
                      <a:pt x="441" y="522"/>
                    </a:lnTo>
                    <a:lnTo>
                      <a:pt x="439" y="522"/>
                    </a:lnTo>
                    <a:lnTo>
                      <a:pt x="439" y="521"/>
                    </a:lnTo>
                    <a:lnTo>
                      <a:pt x="441" y="519"/>
                    </a:lnTo>
                    <a:lnTo>
                      <a:pt x="446" y="522"/>
                    </a:lnTo>
                    <a:lnTo>
                      <a:pt x="448" y="517"/>
                    </a:lnTo>
                    <a:lnTo>
                      <a:pt x="448" y="514"/>
                    </a:lnTo>
                    <a:lnTo>
                      <a:pt x="446" y="506"/>
                    </a:lnTo>
                    <a:lnTo>
                      <a:pt x="445" y="501"/>
                    </a:lnTo>
                    <a:lnTo>
                      <a:pt x="455" y="487"/>
                    </a:lnTo>
                    <a:lnTo>
                      <a:pt x="459" y="486"/>
                    </a:lnTo>
                    <a:lnTo>
                      <a:pt x="462" y="483"/>
                    </a:lnTo>
                    <a:lnTo>
                      <a:pt x="470" y="471"/>
                    </a:lnTo>
                    <a:lnTo>
                      <a:pt x="480" y="462"/>
                    </a:lnTo>
                    <a:lnTo>
                      <a:pt x="481" y="461"/>
                    </a:lnTo>
                    <a:lnTo>
                      <a:pt x="470" y="460"/>
                    </a:lnTo>
                    <a:lnTo>
                      <a:pt x="462" y="459"/>
                    </a:lnTo>
                    <a:lnTo>
                      <a:pt x="453" y="455"/>
                    </a:lnTo>
                    <a:lnTo>
                      <a:pt x="451" y="452"/>
                    </a:lnTo>
                    <a:lnTo>
                      <a:pt x="451" y="432"/>
                    </a:lnTo>
                    <a:lnTo>
                      <a:pt x="453" y="426"/>
                    </a:lnTo>
                    <a:lnTo>
                      <a:pt x="453" y="425"/>
                    </a:lnTo>
                    <a:lnTo>
                      <a:pt x="455" y="425"/>
                    </a:lnTo>
                    <a:lnTo>
                      <a:pt x="456" y="426"/>
                    </a:lnTo>
                    <a:lnTo>
                      <a:pt x="458" y="426"/>
                    </a:lnTo>
                    <a:lnTo>
                      <a:pt x="470" y="409"/>
                    </a:lnTo>
                    <a:lnTo>
                      <a:pt x="475" y="405"/>
                    </a:lnTo>
                    <a:lnTo>
                      <a:pt x="475" y="404"/>
                    </a:lnTo>
                    <a:lnTo>
                      <a:pt x="474" y="404"/>
                    </a:lnTo>
                    <a:lnTo>
                      <a:pt x="474" y="402"/>
                    </a:lnTo>
                    <a:lnTo>
                      <a:pt x="468" y="401"/>
                    </a:lnTo>
                    <a:lnTo>
                      <a:pt x="462" y="401"/>
                    </a:lnTo>
                    <a:lnTo>
                      <a:pt x="459" y="399"/>
                    </a:lnTo>
                    <a:lnTo>
                      <a:pt x="459" y="392"/>
                    </a:lnTo>
                    <a:lnTo>
                      <a:pt x="462" y="387"/>
                    </a:lnTo>
                    <a:lnTo>
                      <a:pt x="463" y="387"/>
                    </a:lnTo>
                    <a:lnTo>
                      <a:pt x="465" y="385"/>
                    </a:lnTo>
                    <a:lnTo>
                      <a:pt x="465" y="384"/>
                    </a:lnTo>
                    <a:lnTo>
                      <a:pt x="475" y="374"/>
                    </a:lnTo>
                    <a:lnTo>
                      <a:pt x="477" y="373"/>
                    </a:lnTo>
                    <a:lnTo>
                      <a:pt x="480" y="369"/>
                    </a:lnTo>
                    <a:lnTo>
                      <a:pt x="488" y="363"/>
                    </a:lnTo>
                    <a:lnTo>
                      <a:pt x="494" y="363"/>
                    </a:lnTo>
                    <a:lnTo>
                      <a:pt x="495" y="365"/>
                    </a:lnTo>
                    <a:lnTo>
                      <a:pt x="498" y="366"/>
                    </a:lnTo>
                    <a:lnTo>
                      <a:pt x="502" y="367"/>
                    </a:lnTo>
                    <a:lnTo>
                      <a:pt x="505" y="365"/>
                    </a:lnTo>
                    <a:lnTo>
                      <a:pt x="513" y="359"/>
                    </a:lnTo>
                    <a:lnTo>
                      <a:pt x="520" y="358"/>
                    </a:lnTo>
                    <a:lnTo>
                      <a:pt x="525" y="358"/>
                    </a:lnTo>
                    <a:lnTo>
                      <a:pt x="529" y="359"/>
                    </a:lnTo>
                    <a:lnTo>
                      <a:pt x="535" y="359"/>
                    </a:lnTo>
                    <a:lnTo>
                      <a:pt x="540" y="358"/>
                    </a:lnTo>
                    <a:lnTo>
                      <a:pt x="541" y="356"/>
                    </a:lnTo>
                    <a:lnTo>
                      <a:pt x="544" y="352"/>
                    </a:lnTo>
                    <a:lnTo>
                      <a:pt x="547" y="351"/>
                    </a:lnTo>
                    <a:lnTo>
                      <a:pt x="549" y="352"/>
                    </a:lnTo>
                    <a:lnTo>
                      <a:pt x="554" y="356"/>
                    </a:lnTo>
                    <a:lnTo>
                      <a:pt x="559" y="360"/>
                    </a:lnTo>
                    <a:lnTo>
                      <a:pt x="561" y="362"/>
                    </a:lnTo>
                    <a:lnTo>
                      <a:pt x="561" y="360"/>
                    </a:lnTo>
                    <a:lnTo>
                      <a:pt x="564" y="358"/>
                    </a:lnTo>
                    <a:lnTo>
                      <a:pt x="564" y="356"/>
                    </a:lnTo>
                    <a:lnTo>
                      <a:pt x="562" y="355"/>
                    </a:lnTo>
                    <a:lnTo>
                      <a:pt x="561" y="348"/>
                    </a:lnTo>
                    <a:lnTo>
                      <a:pt x="558" y="341"/>
                    </a:lnTo>
                    <a:lnTo>
                      <a:pt x="556" y="341"/>
                    </a:lnTo>
                    <a:lnTo>
                      <a:pt x="556" y="339"/>
                    </a:lnTo>
                    <a:lnTo>
                      <a:pt x="555" y="334"/>
                    </a:lnTo>
                    <a:lnTo>
                      <a:pt x="549" y="328"/>
                    </a:lnTo>
                    <a:lnTo>
                      <a:pt x="548" y="325"/>
                    </a:lnTo>
                    <a:lnTo>
                      <a:pt x="547" y="325"/>
                    </a:lnTo>
                    <a:lnTo>
                      <a:pt x="544" y="324"/>
                    </a:lnTo>
                    <a:lnTo>
                      <a:pt x="540" y="327"/>
                    </a:lnTo>
                    <a:lnTo>
                      <a:pt x="537" y="328"/>
                    </a:lnTo>
                    <a:lnTo>
                      <a:pt x="532" y="328"/>
                    </a:lnTo>
                    <a:lnTo>
                      <a:pt x="530" y="327"/>
                    </a:lnTo>
                    <a:lnTo>
                      <a:pt x="502" y="313"/>
                    </a:lnTo>
                    <a:lnTo>
                      <a:pt x="494" y="313"/>
                    </a:lnTo>
                    <a:lnTo>
                      <a:pt x="492" y="306"/>
                    </a:lnTo>
                    <a:lnTo>
                      <a:pt x="492" y="303"/>
                    </a:lnTo>
                    <a:lnTo>
                      <a:pt x="494" y="300"/>
                    </a:lnTo>
                    <a:lnTo>
                      <a:pt x="494" y="299"/>
                    </a:lnTo>
                    <a:lnTo>
                      <a:pt x="495" y="299"/>
                    </a:lnTo>
                    <a:lnTo>
                      <a:pt x="498" y="298"/>
                    </a:lnTo>
                    <a:lnTo>
                      <a:pt x="499" y="298"/>
                    </a:lnTo>
                    <a:lnTo>
                      <a:pt x="499" y="295"/>
                    </a:lnTo>
                    <a:lnTo>
                      <a:pt x="498" y="293"/>
                    </a:lnTo>
                    <a:lnTo>
                      <a:pt x="498" y="292"/>
                    </a:lnTo>
                    <a:lnTo>
                      <a:pt x="499" y="279"/>
                    </a:lnTo>
                    <a:lnTo>
                      <a:pt x="512" y="274"/>
                    </a:lnTo>
                    <a:lnTo>
                      <a:pt x="513" y="274"/>
                    </a:lnTo>
                    <a:lnTo>
                      <a:pt x="515" y="271"/>
                    </a:lnTo>
                    <a:lnTo>
                      <a:pt x="519" y="265"/>
                    </a:lnTo>
                    <a:lnTo>
                      <a:pt x="519" y="264"/>
                    </a:lnTo>
                    <a:lnTo>
                      <a:pt x="520" y="262"/>
                    </a:lnTo>
                    <a:lnTo>
                      <a:pt x="519" y="260"/>
                    </a:lnTo>
                    <a:lnTo>
                      <a:pt x="519" y="258"/>
                    </a:lnTo>
                    <a:lnTo>
                      <a:pt x="518" y="255"/>
                    </a:lnTo>
                    <a:lnTo>
                      <a:pt x="518" y="244"/>
                    </a:lnTo>
                    <a:lnTo>
                      <a:pt x="519" y="242"/>
                    </a:lnTo>
                    <a:lnTo>
                      <a:pt x="520" y="242"/>
                    </a:lnTo>
                    <a:lnTo>
                      <a:pt x="532" y="236"/>
                    </a:lnTo>
                    <a:lnTo>
                      <a:pt x="537" y="232"/>
                    </a:lnTo>
                    <a:lnTo>
                      <a:pt x="541" y="222"/>
                    </a:lnTo>
                    <a:lnTo>
                      <a:pt x="541" y="221"/>
                    </a:lnTo>
                    <a:lnTo>
                      <a:pt x="537" y="221"/>
                    </a:lnTo>
                    <a:lnTo>
                      <a:pt x="526" y="212"/>
                    </a:lnTo>
                    <a:lnTo>
                      <a:pt x="526" y="211"/>
                    </a:lnTo>
                    <a:lnTo>
                      <a:pt x="525" y="211"/>
                    </a:lnTo>
                    <a:lnTo>
                      <a:pt x="525" y="209"/>
                    </a:lnTo>
                    <a:lnTo>
                      <a:pt x="523" y="208"/>
                    </a:lnTo>
                    <a:lnTo>
                      <a:pt x="522" y="205"/>
                    </a:lnTo>
                    <a:lnTo>
                      <a:pt x="522" y="197"/>
                    </a:lnTo>
                    <a:lnTo>
                      <a:pt x="523" y="194"/>
                    </a:lnTo>
                    <a:lnTo>
                      <a:pt x="526" y="191"/>
                    </a:lnTo>
                    <a:lnTo>
                      <a:pt x="527" y="187"/>
                    </a:lnTo>
                    <a:lnTo>
                      <a:pt x="529" y="184"/>
                    </a:lnTo>
                    <a:lnTo>
                      <a:pt x="529" y="177"/>
                    </a:lnTo>
                    <a:lnTo>
                      <a:pt x="526" y="172"/>
                    </a:lnTo>
                    <a:lnTo>
                      <a:pt x="522" y="169"/>
                    </a:lnTo>
                    <a:lnTo>
                      <a:pt x="523" y="169"/>
                    </a:lnTo>
                    <a:lnTo>
                      <a:pt x="526" y="166"/>
                    </a:lnTo>
                    <a:lnTo>
                      <a:pt x="532" y="156"/>
                    </a:lnTo>
                    <a:lnTo>
                      <a:pt x="532" y="155"/>
                    </a:lnTo>
                    <a:lnTo>
                      <a:pt x="526" y="152"/>
                    </a:lnTo>
                    <a:lnTo>
                      <a:pt x="518" y="147"/>
                    </a:lnTo>
                    <a:lnTo>
                      <a:pt x="518" y="145"/>
                    </a:lnTo>
                    <a:lnTo>
                      <a:pt x="516" y="144"/>
                    </a:lnTo>
                    <a:lnTo>
                      <a:pt x="513" y="140"/>
                    </a:lnTo>
                    <a:lnTo>
                      <a:pt x="512" y="138"/>
                    </a:lnTo>
                    <a:lnTo>
                      <a:pt x="512" y="135"/>
                    </a:lnTo>
                    <a:lnTo>
                      <a:pt x="515" y="130"/>
                    </a:lnTo>
                    <a:lnTo>
                      <a:pt x="525" y="116"/>
                    </a:lnTo>
                    <a:lnTo>
                      <a:pt x="525" y="112"/>
                    </a:lnTo>
                    <a:lnTo>
                      <a:pt x="520" y="112"/>
                    </a:lnTo>
                    <a:lnTo>
                      <a:pt x="505" y="102"/>
                    </a:lnTo>
                    <a:lnTo>
                      <a:pt x="505" y="101"/>
                    </a:lnTo>
                    <a:lnTo>
                      <a:pt x="498" y="101"/>
                    </a:lnTo>
                    <a:lnTo>
                      <a:pt x="492" y="99"/>
                    </a:lnTo>
                    <a:lnTo>
                      <a:pt x="481" y="94"/>
                    </a:lnTo>
                    <a:lnTo>
                      <a:pt x="470" y="84"/>
                    </a:lnTo>
                    <a:lnTo>
                      <a:pt x="456" y="82"/>
                    </a:lnTo>
                    <a:lnTo>
                      <a:pt x="449" y="85"/>
                    </a:lnTo>
                    <a:lnTo>
                      <a:pt x="439" y="87"/>
                    </a:lnTo>
                    <a:lnTo>
                      <a:pt x="435" y="87"/>
                    </a:lnTo>
                    <a:lnTo>
                      <a:pt x="434" y="88"/>
                    </a:lnTo>
                    <a:lnTo>
                      <a:pt x="428" y="89"/>
                    </a:lnTo>
                    <a:lnTo>
                      <a:pt x="424" y="94"/>
                    </a:lnTo>
                    <a:lnTo>
                      <a:pt x="424" y="96"/>
                    </a:lnTo>
                    <a:lnTo>
                      <a:pt x="427" y="106"/>
                    </a:lnTo>
                    <a:lnTo>
                      <a:pt x="420" y="110"/>
                    </a:lnTo>
                    <a:lnTo>
                      <a:pt x="410" y="112"/>
                    </a:lnTo>
                    <a:lnTo>
                      <a:pt x="406" y="112"/>
                    </a:lnTo>
                    <a:lnTo>
                      <a:pt x="399" y="108"/>
                    </a:lnTo>
                    <a:lnTo>
                      <a:pt x="398" y="106"/>
                    </a:lnTo>
                    <a:lnTo>
                      <a:pt x="396" y="106"/>
                    </a:lnTo>
                    <a:lnTo>
                      <a:pt x="393" y="110"/>
                    </a:lnTo>
                    <a:lnTo>
                      <a:pt x="391" y="117"/>
                    </a:lnTo>
                    <a:lnTo>
                      <a:pt x="386" y="121"/>
                    </a:lnTo>
                    <a:lnTo>
                      <a:pt x="383" y="123"/>
                    </a:lnTo>
                    <a:lnTo>
                      <a:pt x="382" y="117"/>
                    </a:lnTo>
                    <a:lnTo>
                      <a:pt x="381" y="114"/>
                    </a:lnTo>
                    <a:lnTo>
                      <a:pt x="372" y="108"/>
                    </a:lnTo>
                    <a:lnTo>
                      <a:pt x="365" y="105"/>
                    </a:lnTo>
                    <a:lnTo>
                      <a:pt x="360" y="105"/>
                    </a:lnTo>
                    <a:lnTo>
                      <a:pt x="360" y="101"/>
                    </a:lnTo>
                    <a:lnTo>
                      <a:pt x="364" y="95"/>
                    </a:lnTo>
                    <a:lnTo>
                      <a:pt x="368" y="91"/>
                    </a:lnTo>
                    <a:lnTo>
                      <a:pt x="369" y="91"/>
                    </a:lnTo>
                    <a:lnTo>
                      <a:pt x="372" y="88"/>
                    </a:lnTo>
                    <a:lnTo>
                      <a:pt x="372" y="84"/>
                    </a:lnTo>
                    <a:lnTo>
                      <a:pt x="371" y="82"/>
                    </a:lnTo>
                    <a:lnTo>
                      <a:pt x="365" y="82"/>
                    </a:lnTo>
                    <a:lnTo>
                      <a:pt x="362" y="81"/>
                    </a:lnTo>
                    <a:lnTo>
                      <a:pt x="364" y="77"/>
                    </a:lnTo>
                    <a:lnTo>
                      <a:pt x="364" y="75"/>
                    </a:lnTo>
                    <a:lnTo>
                      <a:pt x="365" y="75"/>
                    </a:lnTo>
                    <a:lnTo>
                      <a:pt x="368" y="73"/>
                    </a:lnTo>
                    <a:lnTo>
                      <a:pt x="369" y="73"/>
                    </a:lnTo>
                    <a:lnTo>
                      <a:pt x="369" y="71"/>
                    </a:lnTo>
                    <a:lnTo>
                      <a:pt x="368" y="70"/>
                    </a:lnTo>
                    <a:lnTo>
                      <a:pt x="368" y="68"/>
                    </a:lnTo>
                    <a:lnTo>
                      <a:pt x="358" y="68"/>
                    </a:lnTo>
                    <a:lnTo>
                      <a:pt x="357" y="70"/>
                    </a:lnTo>
                    <a:lnTo>
                      <a:pt x="355" y="70"/>
                    </a:lnTo>
                    <a:lnTo>
                      <a:pt x="355" y="66"/>
                    </a:lnTo>
                    <a:lnTo>
                      <a:pt x="358" y="60"/>
                    </a:lnTo>
                    <a:lnTo>
                      <a:pt x="358" y="59"/>
                    </a:lnTo>
                    <a:lnTo>
                      <a:pt x="362" y="56"/>
                    </a:lnTo>
                    <a:lnTo>
                      <a:pt x="365" y="52"/>
                    </a:lnTo>
                    <a:lnTo>
                      <a:pt x="368" y="49"/>
                    </a:lnTo>
                    <a:lnTo>
                      <a:pt x="369" y="46"/>
                    </a:lnTo>
                    <a:lnTo>
                      <a:pt x="365" y="41"/>
                    </a:lnTo>
                    <a:lnTo>
                      <a:pt x="357" y="36"/>
                    </a:lnTo>
                    <a:lnTo>
                      <a:pt x="355" y="35"/>
                    </a:lnTo>
                    <a:lnTo>
                      <a:pt x="354" y="35"/>
                    </a:lnTo>
                    <a:lnTo>
                      <a:pt x="347" y="46"/>
                    </a:lnTo>
                    <a:lnTo>
                      <a:pt x="343" y="66"/>
                    </a:lnTo>
                    <a:lnTo>
                      <a:pt x="343" y="71"/>
                    </a:lnTo>
                    <a:lnTo>
                      <a:pt x="340" y="77"/>
                    </a:lnTo>
                    <a:lnTo>
                      <a:pt x="336" y="81"/>
                    </a:lnTo>
                    <a:lnTo>
                      <a:pt x="326" y="80"/>
                    </a:lnTo>
                    <a:lnTo>
                      <a:pt x="322" y="80"/>
                    </a:lnTo>
                    <a:lnTo>
                      <a:pt x="321" y="82"/>
                    </a:lnTo>
                    <a:lnTo>
                      <a:pt x="322" y="87"/>
                    </a:lnTo>
                    <a:lnTo>
                      <a:pt x="322" y="91"/>
                    </a:lnTo>
                    <a:lnTo>
                      <a:pt x="321" y="92"/>
                    </a:lnTo>
                    <a:lnTo>
                      <a:pt x="314" y="92"/>
                    </a:lnTo>
                    <a:lnTo>
                      <a:pt x="302" y="87"/>
                    </a:lnTo>
                    <a:lnTo>
                      <a:pt x="300" y="87"/>
                    </a:lnTo>
                    <a:lnTo>
                      <a:pt x="293" y="85"/>
                    </a:lnTo>
                    <a:lnTo>
                      <a:pt x="291" y="85"/>
                    </a:lnTo>
                    <a:lnTo>
                      <a:pt x="276" y="84"/>
                    </a:lnTo>
                    <a:lnTo>
                      <a:pt x="273" y="84"/>
                    </a:lnTo>
                    <a:lnTo>
                      <a:pt x="255" y="75"/>
                    </a:lnTo>
                    <a:lnTo>
                      <a:pt x="255" y="74"/>
                    </a:lnTo>
                    <a:lnTo>
                      <a:pt x="249" y="71"/>
                    </a:lnTo>
                    <a:lnTo>
                      <a:pt x="242" y="66"/>
                    </a:lnTo>
                    <a:lnTo>
                      <a:pt x="248" y="60"/>
                    </a:lnTo>
                    <a:lnTo>
                      <a:pt x="258" y="36"/>
                    </a:lnTo>
                    <a:lnTo>
                      <a:pt x="258" y="35"/>
                    </a:lnTo>
                    <a:lnTo>
                      <a:pt x="259" y="29"/>
                    </a:lnTo>
                    <a:lnTo>
                      <a:pt x="259" y="25"/>
                    </a:lnTo>
                    <a:lnTo>
                      <a:pt x="255" y="13"/>
                    </a:lnTo>
                    <a:lnTo>
                      <a:pt x="252" y="10"/>
                    </a:lnTo>
                    <a:lnTo>
                      <a:pt x="249" y="10"/>
                    </a:lnTo>
                    <a:lnTo>
                      <a:pt x="247" y="8"/>
                    </a:lnTo>
                    <a:lnTo>
                      <a:pt x="240" y="8"/>
                    </a:lnTo>
                    <a:lnTo>
                      <a:pt x="22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47" name="Freeform 677">
                <a:extLst>
                  <a:ext uri="{FF2B5EF4-FFF2-40B4-BE49-F238E27FC236}">
                    <a16:creationId xmlns:a16="http://schemas.microsoft.com/office/drawing/2014/main" id="{9FFF1D38-7F5C-7290-2FBF-6E1971CFF8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0" y="1360"/>
                <a:ext cx="163" cy="126"/>
              </a:xfrm>
              <a:custGeom>
                <a:avLst/>
                <a:gdLst>
                  <a:gd name="T0" fmla="*/ 303 w 653"/>
                  <a:gd name="T1" fmla="*/ 167 h 502"/>
                  <a:gd name="T2" fmla="*/ 269 w 653"/>
                  <a:gd name="T3" fmla="*/ 217 h 502"/>
                  <a:gd name="T4" fmla="*/ 229 w 653"/>
                  <a:gd name="T5" fmla="*/ 228 h 502"/>
                  <a:gd name="T6" fmla="*/ 204 w 653"/>
                  <a:gd name="T7" fmla="*/ 218 h 502"/>
                  <a:gd name="T8" fmla="*/ 173 w 653"/>
                  <a:gd name="T9" fmla="*/ 256 h 502"/>
                  <a:gd name="T10" fmla="*/ 151 w 653"/>
                  <a:gd name="T11" fmla="*/ 241 h 502"/>
                  <a:gd name="T12" fmla="*/ 138 w 653"/>
                  <a:gd name="T13" fmla="*/ 221 h 502"/>
                  <a:gd name="T14" fmla="*/ 118 w 653"/>
                  <a:gd name="T15" fmla="*/ 204 h 502"/>
                  <a:gd name="T16" fmla="*/ 96 w 653"/>
                  <a:gd name="T17" fmla="*/ 169 h 502"/>
                  <a:gd name="T18" fmla="*/ 69 w 653"/>
                  <a:gd name="T19" fmla="*/ 200 h 502"/>
                  <a:gd name="T20" fmla="*/ 42 w 653"/>
                  <a:gd name="T21" fmla="*/ 198 h 502"/>
                  <a:gd name="T22" fmla="*/ 15 w 653"/>
                  <a:gd name="T23" fmla="*/ 221 h 502"/>
                  <a:gd name="T24" fmla="*/ 1 w 653"/>
                  <a:gd name="T25" fmla="*/ 239 h 502"/>
                  <a:gd name="T26" fmla="*/ 7 w 653"/>
                  <a:gd name="T27" fmla="*/ 277 h 502"/>
                  <a:gd name="T28" fmla="*/ 32 w 653"/>
                  <a:gd name="T29" fmla="*/ 301 h 502"/>
                  <a:gd name="T30" fmla="*/ 38 w 653"/>
                  <a:gd name="T31" fmla="*/ 337 h 502"/>
                  <a:gd name="T32" fmla="*/ 31 w 653"/>
                  <a:gd name="T33" fmla="*/ 366 h 502"/>
                  <a:gd name="T34" fmla="*/ 57 w 653"/>
                  <a:gd name="T35" fmla="*/ 382 h 502"/>
                  <a:gd name="T36" fmla="*/ 106 w 653"/>
                  <a:gd name="T37" fmla="*/ 390 h 502"/>
                  <a:gd name="T38" fmla="*/ 122 w 653"/>
                  <a:gd name="T39" fmla="*/ 396 h 502"/>
                  <a:gd name="T40" fmla="*/ 144 w 653"/>
                  <a:gd name="T41" fmla="*/ 385 h 502"/>
                  <a:gd name="T42" fmla="*/ 158 w 653"/>
                  <a:gd name="T43" fmla="*/ 411 h 502"/>
                  <a:gd name="T44" fmla="*/ 204 w 653"/>
                  <a:gd name="T45" fmla="*/ 418 h 502"/>
                  <a:gd name="T46" fmla="*/ 258 w 653"/>
                  <a:gd name="T47" fmla="*/ 436 h 502"/>
                  <a:gd name="T48" fmla="*/ 303 w 653"/>
                  <a:gd name="T49" fmla="*/ 460 h 502"/>
                  <a:gd name="T50" fmla="*/ 359 w 653"/>
                  <a:gd name="T51" fmla="*/ 442 h 502"/>
                  <a:gd name="T52" fmla="*/ 410 w 653"/>
                  <a:gd name="T53" fmla="*/ 459 h 502"/>
                  <a:gd name="T54" fmla="*/ 412 w 653"/>
                  <a:gd name="T55" fmla="*/ 419 h 502"/>
                  <a:gd name="T56" fmla="*/ 456 w 653"/>
                  <a:gd name="T57" fmla="*/ 400 h 502"/>
                  <a:gd name="T58" fmla="*/ 484 w 653"/>
                  <a:gd name="T59" fmla="*/ 446 h 502"/>
                  <a:gd name="T60" fmla="*/ 476 w 653"/>
                  <a:gd name="T61" fmla="*/ 482 h 502"/>
                  <a:gd name="T62" fmla="*/ 505 w 653"/>
                  <a:gd name="T63" fmla="*/ 490 h 502"/>
                  <a:gd name="T64" fmla="*/ 529 w 653"/>
                  <a:gd name="T65" fmla="*/ 489 h 502"/>
                  <a:gd name="T66" fmla="*/ 575 w 653"/>
                  <a:gd name="T67" fmla="*/ 468 h 502"/>
                  <a:gd name="T68" fmla="*/ 610 w 653"/>
                  <a:gd name="T69" fmla="*/ 447 h 502"/>
                  <a:gd name="T70" fmla="*/ 579 w 653"/>
                  <a:gd name="T71" fmla="*/ 423 h 502"/>
                  <a:gd name="T72" fmla="*/ 549 w 653"/>
                  <a:gd name="T73" fmla="*/ 408 h 502"/>
                  <a:gd name="T74" fmla="*/ 603 w 653"/>
                  <a:gd name="T75" fmla="*/ 376 h 502"/>
                  <a:gd name="T76" fmla="*/ 634 w 653"/>
                  <a:gd name="T77" fmla="*/ 331 h 502"/>
                  <a:gd name="T78" fmla="*/ 641 w 653"/>
                  <a:gd name="T79" fmla="*/ 316 h 502"/>
                  <a:gd name="T80" fmla="*/ 647 w 653"/>
                  <a:gd name="T81" fmla="*/ 299 h 502"/>
                  <a:gd name="T82" fmla="*/ 634 w 653"/>
                  <a:gd name="T83" fmla="*/ 287 h 502"/>
                  <a:gd name="T84" fmla="*/ 632 w 653"/>
                  <a:gd name="T85" fmla="*/ 239 h 502"/>
                  <a:gd name="T86" fmla="*/ 620 w 653"/>
                  <a:gd name="T87" fmla="*/ 253 h 502"/>
                  <a:gd name="T88" fmla="*/ 565 w 653"/>
                  <a:gd name="T89" fmla="*/ 267 h 502"/>
                  <a:gd name="T90" fmla="*/ 565 w 653"/>
                  <a:gd name="T91" fmla="*/ 222 h 502"/>
                  <a:gd name="T92" fmla="*/ 575 w 653"/>
                  <a:gd name="T93" fmla="*/ 179 h 502"/>
                  <a:gd name="T94" fmla="*/ 590 w 653"/>
                  <a:gd name="T95" fmla="*/ 174 h 502"/>
                  <a:gd name="T96" fmla="*/ 604 w 653"/>
                  <a:gd name="T97" fmla="*/ 137 h 502"/>
                  <a:gd name="T98" fmla="*/ 579 w 653"/>
                  <a:gd name="T99" fmla="*/ 77 h 502"/>
                  <a:gd name="T100" fmla="*/ 563 w 653"/>
                  <a:gd name="T101" fmla="*/ 59 h 502"/>
                  <a:gd name="T102" fmla="*/ 540 w 653"/>
                  <a:gd name="T103" fmla="*/ 27 h 502"/>
                  <a:gd name="T104" fmla="*/ 469 w 653"/>
                  <a:gd name="T105" fmla="*/ 2 h 502"/>
                  <a:gd name="T106" fmla="*/ 452 w 653"/>
                  <a:gd name="T107" fmla="*/ 34 h 502"/>
                  <a:gd name="T108" fmla="*/ 437 w 653"/>
                  <a:gd name="T109" fmla="*/ 108 h 502"/>
                  <a:gd name="T110" fmla="*/ 353 w 653"/>
                  <a:gd name="T111" fmla="*/ 97 h 502"/>
                  <a:gd name="T112" fmla="*/ 328 w 653"/>
                  <a:gd name="T113" fmla="*/ 125 h 502"/>
                  <a:gd name="T114" fmla="*/ 297 w 653"/>
                  <a:gd name="T115" fmla="*/ 157 h 5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653" h="502">
                    <a:moveTo>
                      <a:pt x="297" y="157"/>
                    </a:moveTo>
                    <a:lnTo>
                      <a:pt x="297" y="160"/>
                    </a:lnTo>
                    <a:lnTo>
                      <a:pt x="300" y="165"/>
                    </a:lnTo>
                    <a:lnTo>
                      <a:pt x="300" y="167"/>
                    </a:lnTo>
                    <a:lnTo>
                      <a:pt x="301" y="165"/>
                    </a:lnTo>
                    <a:lnTo>
                      <a:pt x="303" y="167"/>
                    </a:lnTo>
                    <a:lnTo>
                      <a:pt x="304" y="167"/>
                    </a:lnTo>
                    <a:lnTo>
                      <a:pt x="303" y="169"/>
                    </a:lnTo>
                    <a:lnTo>
                      <a:pt x="303" y="172"/>
                    </a:lnTo>
                    <a:lnTo>
                      <a:pt x="296" y="185"/>
                    </a:lnTo>
                    <a:lnTo>
                      <a:pt x="278" y="211"/>
                    </a:lnTo>
                    <a:lnTo>
                      <a:pt x="269" y="217"/>
                    </a:lnTo>
                    <a:lnTo>
                      <a:pt x="259" y="217"/>
                    </a:lnTo>
                    <a:lnTo>
                      <a:pt x="258" y="221"/>
                    </a:lnTo>
                    <a:lnTo>
                      <a:pt x="252" y="227"/>
                    </a:lnTo>
                    <a:lnTo>
                      <a:pt x="244" y="231"/>
                    </a:lnTo>
                    <a:lnTo>
                      <a:pt x="237" y="231"/>
                    </a:lnTo>
                    <a:lnTo>
                      <a:pt x="229" y="228"/>
                    </a:lnTo>
                    <a:lnTo>
                      <a:pt x="229" y="227"/>
                    </a:lnTo>
                    <a:lnTo>
                      <a:pt x="225" y="221"/>
                    </a:lnTo>
                    <a:lnTo>
                      <a:pt x="216" y="217"/>
                    </a:lnTo>
                    <a:lnTo>
                      <a:pt x="209" y="215"/>
                    </a:lnTo>
                    <a:lnTo>
                      <a:pt x="205" y="217"/>
                    </a:lnTo>
                    <a:lnTo>
                      <a:pt x="204" y="218"/>
                    </a:lnTo>
                    <a:lnTo>
                      <a:pt x="204" y="222"/>
                    </a:lnTo>
                    <a:lnTo>
                      <a:pt x="199" y="234"/>
                    </a:lnTo>
                    <a:lnTo>
                      <a:pt x="194" y="235"/>
                    </a:lnTo>
                    <a:lnTo>
                      <a:pt x="182" y="260"/>
                    </a:lnTo>
                    <a:lnTo>
                      <a:pt x="181" y="260"/>
                    </a:lnTo>
                    <a:lnTo>
                      <a:pt x="173" y="256"/>
                    </a:lnTo>
                    <a:lnTo>
                      <a:pt x="165" y="249"/>
                    </a:lnTo>
                    <a:lnTo>
                      <a:pt x="165" y="248"/>
                    </a:lnTo>
                    <a:lnTo>
                      <a:pt x="163" y="248"/>
                    </a:lnTo>
                    <a:lnTo>
                      <a:pt x="158" y="249"/>
                    </a:lnTo>
                    <a:lnTo>
                      <a:pt x="153" y="246"/>
                    </a:lnTo>
                    <a:lnTo>
                      <a:pt x="151" y="241"/>
                    </a:lnTo>
                    <a:lnTo>
                      <a:pt x="148" y="236"/>
                    </a:lnTo>
                    <a:lnTo>
                      <a:pt x="148" y="234"/>
                    </a:lnTo>
                    <a:lnTo>
                      <a:pt x="149" y="231"/>
                    </a:lnTo>
                    <a:lnTo>
                      <a:pt x="149" y="222"/>
                    </a:lnTo>
                    <a:lnTo>
                      <a:pt x="141" y="221"/>
                    </a:lnTo>
                    <a:lnTo>
                      <a:pt x="138" y="221"/>
                    </a:lnTo>
                    <a:lnTo>
                      <a:pt x="134" y="222"/>
                    </a:lnTo>
                    <a:lnTo>
                      <a:pt x="127" y="224"/>
                    </a:lnTo>
                    <a:lnTo>
                      <a:pt x="120" y="227"/>
                    </a:lnTo>
                    <a:lnTo>
                      <a:pt x="117" y="227"/>
                    </a:lnTo>
                    <a:lnTo>
                      <a:pt x="117" y="218"/>
                    </a:lnTo>
                    <a:lnTo>
                      <a:pt x="118" y="204"/>
                    </a:lnTo>
                    <a:lnTo>
                      <a:pt x="120" y="196"/>
                    </a:lnTo>
                    <a:lnTo>
                      <a:pt x="122" y="190"/>
                    </a:lnTo>
                    <a:lnTo>
                      <a:pt x="122" y="189"/>
                    </a:lnTo>
                    <a:lnTo>
                      <a:pt x="116" y="185"/>
                    </a:lnTo>
                    <a:lnTo>
                      <a:pt x="116" y="171"/>
                    </a:lnTo>
                    <a:lnTo>
                      <a:pt x="96" y="169"/>
                    </a:lnTo>
                    <a:lnTo>
                      <a:pt x="92" y="168"/>
                    </a:lnTo>
                    <a:lnTo>
                      <a:pt x="85" y="167"/>
                    </a:lnTo>
                    <a:lnTo>
                      <a:pt x="81" y="167"/>
                    </a:lnTo>
                    <a:lnTo>
                      <a:pt x="71" y="176"/>
                    </a:lnTo>
                    <a:lnTo>
                      <a:pt x="69" y="182"/>
                    </a:lnTo>
                    <a:lnTo>
                      <a:pt x="69" y="200"/>
                    </a:lnTo>
                    <a:lnTo>
                      <a:pt x="55" y="204"/>
                    </a:lnTo>
                    <a:lnTo>
                      <a:pt x="54" y="208"/>
                    </a:lnTo>
                    <a:lnTo>
                      <a:pt x="53" y="210"/>
                    </a:lnTo>
                    <a:lnTo>
                      <a:pt x="50" y="210"/>
                    </a:lnTo>
                    <a:lnTo>
                      <a:pt x="43" y="204"/>
                    </a:lnTo>
                    <a:lnTo>
                      <a:pt x="42" y="198"/>
                    </a:lnTo>
                    <a:lnTo>
                      <a:pt x="36" y="196"/>
                    </a:lnTo>
                    <a:lnTo>
                      <a:pt x="32" y="201"/>
                    </a:lnTo>
                    <a:lnTo>
                      <a:pt x="28" y="215"/>
                    </a:lnTo>
                    <a:lnTo>
                      <a:pt x="25" y="218"/>
                    </a:lnTo>
                    <a:lnTo>
                      <a:pt x="18" y="221"/>
                    </a:lnTo>
                    <a:lnTo>
                      <a:pt x="15" y="221"/>
                    </a:lnTo>
                    <a:lnTo>
                      <a:pt x="15" y="222"/>
                    </a:lnTo>
                    <a:lnTo>
                      <a:pt x="12" y="235"/>
                    </a:lnTo>
                    <a:lnTo>
                      <a:pt x="12" y="236"/>
                    </a:lnTo>
                    <a:lnTo>
                      <a:pt x="9" y="236"/>
                    </a:lnTo>
                    <a:lnTo>
                      <a:pt x="2" y="239"/>
                    </a:lnTo>
                    <a:lnTo>
                      <a:pt x="1" y="239"/>
                    </a:lnTo>
                    <a:lnTo>
                      <a:pt x="0" y="243"/>
                    </a:lnTo>
                    <a:lnTo>
                      <a:pt x="0" y="246"/>
                    </a:lnTo>
                    <a:lnTo>
                      <a:pt x="1" y="249"/>
                    </a:lnTo>
                    <a:lnTo>
                      <a:pt x="5" y="264"/>
                    </a:lnTo>
                    <a:lnTo>
                      <a:pt x="5" y="265"/>
                    </a:lnTo>
                    <a:lnTo>
                      <a:pt x="7" y="277"/>
                    </a:lnTo>
                    <a:lnTo>
                      <a:pt x="8" y="278"/>
                    </a:lnTo>
                    <a:lnTo>
                      <a:pt x="8" y="281"/>
                    </a:lnTo>
                    <a:lnTo>
                      <a:pt x="17" y="281"/>
                    </a:lnTo>
                    <a:lnTo>
                      <a:pt x="26" y="284"/>
                    </a:lnTo>
                    <a:lnTo>
                      <a:pt x="32" y="299"/>
                    </a:lnTo>
                    <a:lnTo>
                      <a:pt x="32" y="301"/>
                    </a:lnTo>
                    <a:lnTo>
                      <a:pt x="28" y="309"/>
                    </a:lnTo>
                    <a:lnTo>
                      <a:pt x="18" y="322"/>
                    </a:lnTo>
                    <a:lnTo>
                      <a:pt x="18" y="323"/>
                    </a:lnTo>
                    <a:lnTo>
                      <a:pt x="33" y="333"/>
                    </a:lnTo>
                    <a:lnTo>
                      <a:pt x="38" y="333"/>
                    </a:lnTo>
                    <a:lnTo>
                      <a:pt x="38" y="337"/>
                    </a:lnTo>
                    <a:lnTo>
                      <a:pt x="28" y="351"/>
                    </a:lnTo>
                    <a:lnTo>
                      <a:pt x="25" y="356"/>
                    </a:lnTo>
                    <a:lnTo>
                      <a:pt x="25" y="359"/>
                    </a:lnTo>
                    <a:lnTo>
                      <a:pt x="26" y="361"/>
                    </a:lnTo>
                    <a:lnTo>
                      <a:pt x="29" y="365"/>
                    </a:lnTo>
                    <a:lnTo>
                      <a:pt x="31" y="366"/>
                    </a:lnTo>
                    <a:lnTo>
                      <a:pt x="31" y="368"/>
                    </a:lnTo>
                    <a:lnTo>
                      <a:pt x="39" y="373"/>
                    </a:lnTo>
                    <a:lnTo>
                      <a:pt x="45" y="376"/>
                    </a:lnTo>
                    <a:lnTo>
                      <a:pt x="45" y="377"/>
                    </a:lnTo>
                    <a:lnTo>
                      <a:pt x="47" y="377"/>
                    </a:lnTo>
                    <a:lnTo>
                      <a:pt x="57" y="382"/>
                    </a:lnTo>
                    <a:lnTo>
                      <a:pt x="88" y="383"/>
                    </a:lnTo>
                    <a:lnTo>
                      <a:pt x="96" y="390"/>
                    </a:lnTo>
                    <a:lnTo>
                      <a:pt x="99" y="394"/>
                    </a:lnTo>
                    <a:lnTo>
                      <a:pt x="103" y="398"/>
                    </a:lnTo>
                    <a:lnTo>
                      <a:pt x="106" y="396"/>
                    </a:lnTo>
                    <a:lnTo>
                      <a:pt x="106" y="390"/>
                    </a:lnTo>
                    <a:lnTo>
                      <a:pt x="107" y="389"/>
                    </a:lnTo>
                    <a:lnTo>
                      <a:pt x="109" y="389"/>
                    </a:lnTo>
                    <a:lnTo>
                      <a:pt x="112" y="390"/>
                    </a:lnTo>
                    <a:lnTo>
                      <a:pt x="112" y="392"/>
                    </a:lnTo>
                    <a:lnTo>
                      <a:pt x="115" y="394"/>
                    </a:lnTo>
                    <a:lnTo>
                      <a:pt x="122" y="396"/>
                    </a:lnTo>
                    <a:lnTo>
                      <a:pt x="125" y="394"/>
                    </a:lnTo>
                    <a:lnTo>
                      <a:pt x="127" y="393"/>
                    </a:lnTo>
                    <a:lnTo>
                      <a:pt x="134" y="393"/>
                    </a:lnTo>
                    <a:lnTo>
                      <a:pt x="141" y="389"/>
                    </a:lnTo>
                    <a:lnTo>
                      <a:pt x="142" y="387"/>
                    </a:lnTo>
                    <a:lnTo>
                      <a:pt x="144" y="385"/>
                    </a:lnTo>
                    <a:lnTo>
                      <a:pt x="145" y="386"/>
                    </a:lnTo>
                    <a:lnTo>
                      <a:pt x="145" y="387"/>
                    </a:lnTo>
                    <a:lnTo>
                      <a:pt x="146" y="387"/>
                    </a:lnTo>
                    <a:lnTo>
                      <a:pt x="149" y="393"/>
                    </a:lnTo>
                    <a:lnTo>
                      <a:pt x="151" y="394"/>
                    </a:lnTo>
                    <a:lnTo>
                      <a:pt x="158" y="411"/>
                    </a:lnTo>
                    <a:lnTo>
                      <a:pt x="180" y="415"/>
                    </a:lnTo>
                    <a:lnTo>
                      <a:pt x="191" y="415"/>
                    </a:lnTo>
                    <a:lnTo>
                      <a:pt x="192" y="414"/>
                    </a:lnTo>
                    <a:lnTo>
                      <a:pt x="197" y="414"/>
                    </a:lnTo>
                    <a:lnTo>
                      <a:pt x="202" y="415"/>
                    </a:lnTo>
                    <a:lnTo>
                      <a:pt x="204" y="418"/>
                    </a:lnTo>
                    <a:lnTo>
                      <a:pt x="204" y="419"/>
                    </a:lnTo>
                    <a:lnTo>
                      <a:pt x="206" y="429"/>
                    </a:lnTo>
                    <a:lnTo>
                      <a:pt x="225" y="440"/>
                    </a:lnTo>
                    <a:lnTo>
                      <a:pt x="244" y="440"/>
                    </a:lnTo>
                    <a:lnTo>
                      <a:pt x="251" y="437"/>
                    </a:lnTo>
                    <a:lnTo>
                      <a:pt x="258" y="436"/>
                    </a:lnTo>
                    <a:lnTo>
                      <a:pt x="261" y="435"/>
                    </a:lnTo>
                    <a:lnTo>
                      <a:pt x="265" y="435"/>
                    </a:lnTo>
                    <a:lnTo>
                      <a:pt x="279" y="443"/>
                    </a:lnTo>
                    <a:lnTo>
                      <a:pt x="299" y="459"/>
                    </a:lnTo>
                    <a:lnTo>
                      <a:pt x="300" y="460"/>
                    </a:lnTo>
                    <a:lnTo>
                      <a:pt x="303" y="460"/>
                    </a:lnTo>
                    <a:lnTo>
                      <a:pt x="306" y="459"/>
                    </a:lnTo>
                    <a:lnTo>
                      <a:pt x="332" y="457"/>
                    </a:lnTo>
                    <a:lnTo>
                      <a:pt x="335" y="454"/>
                    </a:lnTo>
                    <a:lnTo>
                      <a:pt x="346" y="445"/>
                    </a:lnTo>
                    <a:lnTo>
                      <a:pt x="346" y="443"/>
                    </a:lnTo>
                    <a:lnTo>
                      <a:pt x="359" y="442"/>
                    </a:lnTo>
                    <a:lnTo>
                      <a:pt x="371" y="447"/>
                    </a:lnTo>
                    <a:lnTo>
                      <a:pt x="377" y="456"/>
                    </a:lnTo>
                    <a:lnTo>
                      <a:pt x="379" y="456"/>
                    </a:lnTo>
                    <a:lnTo>
                      <a:pt x="393" y="452"/>
                    </a:lnTo>
                    <a:lnTo>
                      <a:pt x="407" y="456"/>
                    </a:lnTo>
                    <a:lnTo>
                      <a:pt x="410" y="459"/>
                    </a:lnTo>
                    <a:lnTo>
                      <a:pt x="412" y="457"/>
                    </a:lnTo>
                    <a:lnTo>
                      <a:pt x="416" y="456"/>
                    </a:lnTo>
                    <a:lnTo>
                      <a:pt x="419" y="447"/>
                    </a:lnTo>
                    <a:lnTo>
                      <a:pt x="420" y="445"/>
                    </a:lnTo>
                    <a:lnTo>
                      <a:pt x="420" y="443"/>
                    </a:lnTo>
                    <a:lnTo>
                      <a:pt x="412" y="419"/>
                    </a:lnTo>
                    <a:lnTo>
                      <a:pt x="414" y="409"/>
                    </a:lnTo>
                    <a:lnTo>
                      <a:pt x="419" y="404"/>
                    </a:lnTo>
                    <a:lnTo>
                      <a:pt x="427" y="394"/>
                    </a:lnTo>
                    <a:lnTo>
                      <a:pt x="429" y="389"/>
                    </a:lnTo>
                    <a:lnTo>
                      <a:pt x="430" y="389"/>
                    </a:lnTo>
                    <a:lnTo>
                      <a:pt x="456" y="400"/>
                    </a:lnTo>
                    <a:lnTo>
                      <a:pt x="458" y="400"/>
                    </a:lnTo>
                    <a:lnTo>
                      <a:pt x="458" y="414"/>
                    </a:lnTo>
                    <a:lnTo>
                      <a:pt x="476" y="422"/>
                    </a:lnTo>
                    <a:lnTo>
                      <a:pt x="489" y="425"/>
                    </a:lnTo>
                    <a:lnTo>
                      <a:pt x="489" y="428"/>
                    </a:lnTo>
                    <a:lnTo>
                      <a:pt x="484" y="446"/>
                    </a:lnTo>
                    <a:lnTo>
                      <a:pt x="486" y="450"/>
                    </a:lnTo>
                    <a:lnTo>
                      <a:pt x="486" y="456"/>
                    </a:lnTo>
                    <a:lnTo>
                      <a:pt x="482" y="461"/>
                    </a:lnTo>
                    <a:lnTo>
                      <a:pt x="476" y="465"/>
                    </a:lnTo>
                    <a:lnTo>
                      <a:pt x="473" y="478"/>
                    </a:lnTo>
                    <a:lnTo>
                      <a:pt x="476" y="482"/>
                    </a:lnTo>
                    <a:lnTo>
                      <a:pt x="479" y="482"/>
                    </a:lnTo>
                    <a:lnTo>
                      <a:pt x="482" y="486"/>
                    </a:lnTo>
                    <a:lnTo>
                      <a:pt x="483" y="489"/>
                    </a:lnTo>
                    <a:lnTo>
                      <a:pt x="487" y="488"/>
                    </a:lnTo>
                    <a:lnTo>
                      <a:pt x="490" y="488"/>
                    </a:lnTo>
                    <a:lnTo>
                      <a:pt x="505" y="490"/>
                    </a:lnTo>
                    <a:lnTo>
                      <a:pt x="513" y="496"/>
                    </a:lnTo>
                    <a:lnTo>
                      <a:pt x="526" y="502"/>
                    </a:lnTo>
                    <a:lnTo>
                      <a:pt x="526" y="500"/>
                    </a:lnTo>
                    <a:lnTo>
                      <a:pt x="525" y="495"/>
                    </a:lnTo>
                    <a:lnTo>
                      <a:pt x="525" y="493"/>
                    </a:lnTo>
                    <a:lnTo>
                      <a:pt x="529" y="489"/>
                    </a:lnTo>
                    <a:lnTo>
                      <a:pt x="532" y="489"/>
                    </a:lnTo>
                    <a:lnTo>
                      <a:pt x="534" y="488"/>
                    </a:lnTo>
                    <a:lnTo>
                      <a:pt x="543" y="485"/>
                    </a:lnTo>
                    <a:lnTo>
                      <a:pt x="553" y="479"/>
                    </a:lnTo>
                    <a:lnTo>
                      <a:pt x="553" y="471"/>
                    </a:lnTo>
                    <a:lnTo>
                      <a:pt x="575" y="468"/>
                    </a:lnTo>
                    <a:lnTo>
                      <a:pt x="614" y="471"/>
                    </a:lnTo>
                    <a:lnTo>
                      <a:pt x="614" y="459"/>
                    </a:lnTo>
                    <a:lnTo>
                      <a:pt x="613" y="450"/>
                    </a:lnTo>
                    <a:lnTo>
                      <a:pt x="611" y="447"/>
                    </a:lnTo>
                    <a:lnTo>
                      <a:pt x="611" y="446"/>
                    </a:lnTo>
                    <a:lnTo>
                      <a:pt x="610" y="447"/>
                    </a:lnTo>
                    <a:lnTo>
                      <a:pt x="590" y="447"/>
                    </a:lnTo>
                    <a:lnTo>
                      <a:pt x="585" y="432"/>
                    </a:lnTo>
                    <a:lnTo>
                      <a:pt x="586" y="430"/>
                    </a:lnTo>
                    <a:lnTo>
                      <a:pt x="586" y="425"/>
                    </a:lnTo>
                    <a:lnTo>
                      <a:pt x="585" y="425"/>
                    </a:lnTo>
                    <a:lnTo>
                      <a:pt x="579" y="423"/>
                    </a:lnTo>
                    <a:lnTo>
                      <a:pt x="543" y="423"/>
                    </a:lnTo>
                    <a:lnTo>
                      <a:pt x="536" y="425"/>
                    </a:lnTo>
                    <a:lnTo>
                      <a:pt x="534" y="425"/>
                    </a:lnTo>
                    <a:lnTo>
                      <a:pt x="533" y="423"/>
                    </a:lnTo>
                    <a:lnTo>
                      <a:pt x="534" y="418"/>
                    </a:lnTo>
                    <a:lnTo>
                      <a:pt x="549" y="408"/>
                    </a:lnTo>
                    <a:lnTo>
                      <a:pt x="553" y="402"/>
                    </a:lnTo>
                    <a:lnTo>
                      <a:pt x="556" y="394"/>
                    </a:lnTo>
                    <a:lnTo>
                      <a:pt x="556" y="393"/>
                    </a:lnTo>
                    <a:lnTo>
                      <a:pt x="575" y="393"/>
                    </a:lnTo>
                    <a:lnTo>
                      <a:pt x="602" y="377"/>
                    </a:lnTo>
                    <a:lnTo>
                      <a:pt x="603" y="376"/>
                    </a:lnTo>
                    <a:lnTo>
                      <a:pt x="604" y="372"/>
                    </a:lnTo>
                    <a:lnTo>
                      <a:pt x="604" y="361"/>
                    </a:lnTo>
                    <a:lnTo>
                      <a:pt x="609" y="347"/>
                    </a:lnTo>
                    <a:lnTo>
                      <a:pt x="609" y="338"/>
                    </a:lnTo>
                    <a:lnTo>
                      <a:pt x="611" y="335"/>
                    </a:lnTo>
                    <a:lnTo>
                      <a:pt x="634" y="331"/>
                    </a:lnTo>
                    <a:lnTo>
                      <a:pt x="634" y="329"/>
                    </a:lnTo>
                    <a:lnTo>
                      <a:pt x="635" y="327"/>
                    </a:lnTo>
                    <a:lnTo>
                      <a:pt x="637" y="327"/>
                    </a:lnTo>
                    <a:lnTo>
                      <a:pt x="637" y="326"/>
                    </a:lnTo>
                    <a:lnTo>
                      <a:pt x="641" y="317"/>
                    </a:lnTo>
                    <a:lnTo>
                      <a:pt x="641" y="316"/>
                    </a:lnTo>
                    <a:lnTo>
                      <a:pt x="645" y="312"/>
                    </a:lnTo>
                    <a:lnTo>
                      <a:pt x="653" y="303"/>
                    </a:lnTo>
                    <a:lnTo>
                      <a:pt x="653" y="302"/>
                    </a:lnTo>
                    <a:lnTo>
                      <a:pt x="652" y="302"/>
                    </a:lnTo>
                    <a:lnTo>
                      <a:pt x="652" y="301"/>
                    </a:lnTo>
                    <a:lnTo>
                      <a:pt x="647" y="299"/>
                    </a:lnTo>
                    <a:lnTo>
                      <a:pt x="646" y="298"/>
                    </a:lnTo>
                    <a:lnTo>
                      <a:pt x="638" y="295"/>
                    </a:lnTo>
                    <a:lnTo>
                      <a:pt x="637" y="295"/>
                    </a:lnTo>
                    <a:lnTo>
                      <a:pt x="635" y="294"/>
                    </a:lnTo>
                    <a:lnTo>
                      <a:pt x="634" y="288"/>
                    </a:lnTo>
                    <a:lnTo>
                      <a:pt x="634" y="287"/>
                    </a:lnTo>
                    <a:lnTo>
                      <a:pt x="632" y="273"/>
                    </a:lnTo>
                    <a:lnTo>
                      <a:pt x="637" y="259"/>
                    </a:lnTo>
                    <a:lnTo>
                      <a:pt x="637" y="257"/>
                    </a:lnTo>
                    <a:lnTo>
                      <a:pt x="635" y="257"/>
                    </a:lnTo>
                    <a:lnTo>
                      <a:pt x="632" y="245"/>
                    </a:lnTo>
                    <a:lnTo>
                      <a:pt x="632" y="239"/>
                    </a:lnTo>
                    <a:lnTo>
                      <a:pt x="634" y="236"/>
                    </a:lnTo>
                    <a:lnTo>
                      <a:pt x="631" y="238"/>
                    </a:lnTo>
                    <a:lnTo>
                      <a:pt x="627" y="242"/>
                    </a:lnTo>
                    <a:lnTo>
                      <a:pt x="624" y="246"/>
                    </a:lnTo>
                    <a:lnTo>
                      <a:pt x="623" y="248"/>
                    </a:lnTo>
                    <a:lnTo>
                      <a:pt x="620" y="253"/>
                    </a:lnTo>
                    <a:lnTo>
                      <a:pt x="609" y="267"/>
                    </a:lnTo>
                    <a:lnTo>
                      <a:pt x="589" y="280"/>
                    </a:lnTo>
                    <a:lnTo>
                      <a:pt x="582" y="280"/>
                    </a:lnTo>
                    <a:lnTo>
                      <a:pt x="580" y="278"/>
                    </a:lnTo>
                    <a:lnTo>
                      <a:pt x="565" y="270"/>
                    </a:lnTo>
                    <a:lnTo>
                      <a:pt x="565" y="267"/>
                    </a:lnTo>
                    <a:lnTo>
                      <a:pt x="571" y="255"/>
                    </a:lnTo>
                    <a:lnTo>
                      <a:pt x="579" y="249"/>
                    </a:lnTo>
                    <a:lnTo>
                      <a:pt x="582" y="248"/>
                    </a:lnTo>
                    <a:lnTo>
                      <a:pt x="583" y="245"/>
                    </a:lnTo>
                    <a:lnTo>
                      <a:pt x="582" y="241"/>
                    </a:lnTo>
                    <a:lnTo>
                      <a:pt x="565" y="222"/>
                    </a:lnTo>
                    <a:lnTo>
                      <a:pt x="565" y="221"/>
                    </a:lnTo>
                    <a:lnTo>
                      <a:pt x="563" y="217"/>
                    </a:lnTo>
                    <a:lnTo>
                      <a:pt x="561" y="211"/>
                    </a:lnTo>
                    <a:lnTo>
                      <a:pt x="567" y="190"/>
                    </a:lnTo>
                    <a:lnTo>
                      <a:pt x="572" y="186"/>
                    </a:lnTo>
                    <a:lnTo>
                      <a:pt x="575" y="179"/>
                    </a:lnTo>
                    <a:lnTo>
                      <a:pt x="575" y="178"/>
                    </a:lnTo>
                    <a:lnTo>
                      <a:pt x="574" y="175"/>
                    </a:lnTo>
                    <a:lnTo>
                      <a:pt x="575" y="175"/>
                    </a:lnTo>
                    <a:lnTo>
                      <a:pt x="575" y="172"/>
                    </a:lnTo>
                    <a:lnTo>
                      <a:pt x="577" y="172"/>
                    </a:lnTo>
                    <a:lnTo>
                      <a:pt x="590" y="174"/>
                    </a:lnTo>
                    <a:lnTo>
                      <a:pt x="604" y="164"/>
                    </a:lnTo>
                    <a:lnTo>
                      <a:pt x="606" y="162"/>
                    </a:lnTo>
                    <a:lnTo>
                      <a:pt x="604" y="161"/>
                    </a:lnTo>
                    <a:lnTo>
                      <a:pt x="610" y="147"/>
                    </a:lnTo>
                    <a:lnTo>
                      <a:pt x="610" y="144"/>
                    </a:lnTo>
                    <a:lnTo>
                      <a:pt x="604" y="137"/>
                    </a:lnTo>
                    <a:lnTo>
                      <a:pt x="602" y="131"/>
                    </a:lnTo>
                    <a:lnTo>
                      <a:pt x="587" y="111"/>
                    </a:lnTo>
                    <a:lnTo>
                      <a:pt x="587" y="105"/>
                    </a:lnTo>
                    <a:lnTo>
                      <a:pt x="583" y="87"/>
                    </a:lnTo>
                    <a:lnTo>
                      <a:pt x="583" y="84"/>
                    </a:lnTo>
                    <a:lnTo>
                      <a:pt x="579" y="77"/>
                    </a:lnTo>
                    <a:lnTo>
                      <a:pt x="572" y="71"/>
                    </a:lnTo>
                    <a:lnTo>
                      <a:pt x="567" y="67"/>
                    </a:lnTo>
                    <a:lnTo>
                      <a:pt x="565" y="67"/>
                    </a:lnTo>
                    <a:lnTo>
                      <a:pt x="565" y="62"/>
                    </a:lnTo>
                    <a:lnTo>
                      <a:pt x="563" y="62"/>
                    </a:lnTo>
                    <a:lnTo>
                      <a:pt x="563" y="59"/>
                    </a:lnTo>
                    <a:lnTo>
                      <a:pt x="556" y="52"/>
                    </a:lnTo>
                    <a:lnTo>
                      <a:pt x="547" y="32"/>
                    </a:lnTo>
                    <a:lnTo>
                      <a:pt x="544" y="32"/>
                    </a:lnTo>
                    <a:lnTo>
                      <a:pt x="543" y="31"/>
                    </a:lnTo>
                    <a:lnTo>
                      <a:pt x="542" y="28"/>
                    </a:lnTo>
                    <a:lnTo>
                      <a:pt x="540" y="27"/>
                    </a:lnTo>
                    <a:lnTo>
                      <a:pt x="529" y="24"/>
                    </a:lnTo>
                    <a:lnTo>
                      <a:pt x="518" y="25"/>
                    </a:lnTo>
                    <a:lnTo>
                      <a:pt x="503" y="30"/>
                    </a:lnTo>
                    <a:lnTo>
                      <a:pt x="490" y="24"/>
                    </a:lnTo>
                    <a:lnTo>
                      <a:pt x="482" y="9"/>
                    </a:lnTo>
                    <a:lnTo>
                      <a:pt x="469" y="2"/>
                    </a:lnTo>
                    <a:lnTo>
                      <a:pt x="467" y="2"/>
                    </a:lnTo>
                    <a:lnTo>
                      <a:pt x="463" y="0"/>
                    </a:lnTo>
                    <a:lnTo>
                      <a:pt x="458" y="2"/>
                    </a:lnTo>
                    <a:lnTo>
                      <a:pt x="456" y="2"/>
                    </a:lnTo>
                    <a:lnTo>
                      <a:pt x="456" y="4"/>
                    </a:lnTo>
                    <a:lnTo>
                      <a:pt x="452" y="34"/>
                    </a:lnTo>
                    <a:lnTo>
                      <a:pt x="455" y="54"/>
                    </a:lnTo>
                    <a:lnTo>
                      <a:pt x="459" y="67"/>
                    </a:lnTo>
                    <a:lnTo>
                      <a:pt x="459" y="77"/>
                    </a:lnTo>
                    <a:lnTo>
                      <a:pt x="458" y="80"/>
                    </a:lnTo>
                    <a:lnTo>
                      <a:pt x="453" y="92"/>
                    </a:lnTo>
                    <a:lnTo>
                      <a:pt x="437" y="108"/>
                    </a:lnTo>
                    <a:lnTo>
                      <a:pt x="436" y="108"/>
                    </a:lnTo>
                    <a:lnTo>
                      <a:pt x="426" y="100"/>
                    </a:lnTo>
                    <a:lnTo>
                      <a:pt x="422" y="94"/>
                    </a:lnTo>
                    <a:lnTo>
                      <a:pt x="416" y="91"/>
                    </a:lnTo>
                    <a:lnTo>
                      <a:pt x="382" y="91"/>
                    </a:lnTo>
                    <a:lnTo>
                      <a:pt x="353" y="97"/>
                    </a:lnTo>
                    <a:lnTo>
                      <a:pt x="350" y="95"/>
                    </a:lnTo>
                    <a:lnTo>
                      <a:pt x="340" y="102"/>
                    </a:lnTo>
                    <a:lnTo>
                      <a:pt x="342" y="115"/>
                    </a:lnTo>
                    <a:lnTo>
                      <a:pt x="335" y="121"/>
                    </a:lnTo>
                    <a:lnTo>
                      <a:pt x="328" y="121"/>
                    </a:lnTo>
                    <a:lnTo>
                      <a:pt x="328" y="125"/>
                    </a:lnTo>
                    <a:lnTo>
                      <a:pt x="325" y="136"/>
                    </a:lnTo>
                    <a:lnTo>
                      <a:pt x="325" y="140"/>
                    </a:lnTo>
                    <a:lnTo>
                      <a:pt x="324" y="145"/>
                    </a:lnTo>
                    <a:lnTo>
                      <a:pt x="314" y="151"/>
                    </a:lnTo>
                    <a:lnTo>
                      <a:pt x="299" y="155"/>
                    </a:lnTo>
                    <a:lnTo>
                      <a:pt x="297" y="15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48" name="Freeform 678">
                <a:extLst>
                  <a:ext uri="{FF2B5EF4-FFF2-40B4-BE49-F238E27FC236}">
                    <a16:creationId xmlns:a16="http://schemas.microsoft.com/office/drawing/2014/main" id="{1DB70527-2D87-A682-25B0-03CEE674A4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1" y="1455"/>
                <a:ext cx="106" cy="80"/>
              </a:xfrm>
              <a:custGeom>
                <a:avLst/>
                <a:gdLst>
                  <a:gd name="T0" fmla="*/ 142 w 424"/>
                  <a:gd name="T1" fmla="*/ 13 h 323"/>
                  <a:gd name="T2" fmla="*/ 124 w 424"/>
                  <a:gd name="T3" fmla="*/ 6 h 323"/>
                  <a:gd name="T4" fmla="*/ 72 w 424"/>
                  <a:gd name="T5" fmla="*/ 13 h 323"/>
                  <a:gd name="T6" fmla="*/ 76 w 424"/>
                  <a:gd name="T7" fmla="*/ 31 h 323"/>
                  <a:gd name="T8" fmla="*/ 72 w 424"/>
                  <a:gd name="T9" fmla="*/ 52 h 323"/>
                  <a:gd name="T10" fmla="*/ 86 w 424"/>
                  <a:gd name="T11" fmla="*/ 65 h 323"/>
                  <a:gd name="T12" fmla="*/ 69 w 424"/>
                  <a:gd name="T13" fmla="*/ 86 h 323"/>
                  <a:gd name="T14" fmla="*/ 68 w 424"/>
                  <a:gd name="T15" fmla="*/ 104 h 323"/>
                  <a:gd name="T16" fmla="*/ 62 w 424"/>
                  <a:gd name="T17" fmla="*/ 118 h 323"/>
                  <a:gd name="T18" fmla="*/ 48 w 424"/>
                  <a:gd name="T19" fmla="*/ 139 h 323"/>
                  <a:gd name="T20" fmla="*/ 43 w 424"/>
                  <a:gd name="T21" fmla="*/ 144 h 323"/>
                  <a:gd name="T22" fmla="*/ 79 w 424"/>
                  <a:gd name="T23" fmla="*/ 171 h 323"/>
                  <a:gd name="T24" fmla="*/ 96 w 424"/>
                  <a:gd name="T25" fmla="*/ 169 h 323"/>
                  <a:gd name="T26" fmla="*/ 105 w 424"/>
                  <a:gd name="T27" fmla="*/ 185 h 323"/>
                  <a:gd name="T28" fmla="*/ 113 w 424"/>
                  <a:gd name="T29" fmla="*/ 202 h 323"/>
                  <a:gd name="T30" fmla="*/ 98 w 424"/>
                  <a:gd name="T31" fmla="*/ 196 h 323"/>
                  <a:gd name="T32" fmla="*/ 84 w 424"/>
                  <a:gd name="T33" fmla="*/ 203 h 323"/>
                  <a:gd name="T34" fmla="*/ 54 w 424"/>
                  <a:gd name="T35" fmla="*/ 209 h 323"/>
                  <a:gd name="T36" fmla="*/ 37 w 424"/>
                  <a:gd name="T37" fmla="*/ 207 h 323"/>
                  <a:gd name="T38" fmla="*/ 14 w 424"/>
                  <a:gd name="T39" fmla="*/ 229 h 323"/>
                  <a:gd name="T40" fmla="*/ 11 w 424"/>
                  <a:gd name="T41" fmla="*/ 245 h 323"/>
                  <a:gd name="T42" fmla="*/ 24 w 424"/>
                  <a:gd name="T43" fmla="*/ 249 h 323"/>
                  <a:gd name="T44" fmla="*/ 2 w 424"/>
                  <a:gd name="T45" fmla="*/ 269 h 323"/>
                  <a:gd name="T46" fmla="*/ 11 w 424"/>
                  <a:gd name="T47" fmla="*/ 303 h 323"/>
                  <a:gd name="T48" fmla="*/ 57 w 424"/>
                  <a:gd name="T49" fmla="*/ 299 h 323"/>
                  <a:gd name="T50" fmla="*/ 89 w 424"/>
                  <a:gd name="T51" fmla="*/ 262 h 323"/>
                  <a:gd name="T52" fmla="*/ 115 w 424"/>
                  <a:gd name="T53" fmla="*/ 255 h 323"/>
                  <a:gd name="T54" fmla="*/ 145 w 424"/>
                  <a:gd name="T55" fmla="*/ 245 h 323"/>
                  <a:gd name="T56" fmla="*/ 178 w 424"/>
                  <a:gd name="T57" fmla="*/ 255 h 323"/>
                  <a:gd name="T58" fmla="*/ 178 w 424"/>
                  <a:gd name="T59" fmla="*/ 266 h 323"/>
                  <a:gd name="T60" fmla="*/ 174 w 424"/>
                  <a:gd name="T61" fmla="*/ 277 h 323"/>
                  <a:gd name="T62" fmla="*/ 189 w 424"/>
                  <a:gd name="T63" fmla="*/ 274 h 323"/>
                  <a:gd name="T64" fmla="*/ 212 w 424"/>
                  <a:gd name="T65" fmla="*/ 283 h 323"/>
                  <a:gd name="T66" fmla="*/ 231 w 424"/>
                  <a:gd name="T67" fmla="*/ 281 h 323"/>
                  <a:gd name="T68" fmla="*/ 235 w 424"/>
                  <a:gd name="T69" fmla="*/ 291 h 323"/>
                  <a:gd name="T70" fmla="*/ 259 w 424"/>
                  <a:gd name="T71" fmla="*/ 302 h 323"/>
                  <a:gd name="T72" fmla="*/ 308 w 424"/>
                  <a:gd name="T73" fmla="*/ 301 h 323"/>
                  <a:gd name="T74" fmla="*/ 329 w 424"/>
                  <a:gd name="T75" fmla="*/ 301 h 323"/>
                  <a:gd name="T76" fmla="*/ 379 w 424"/>
                  <a:gd name="T77" fmla="*/ 277 h 323"/>
                  <a:gd name="T78" fmla="*/ 415 w 424"/>
                  <a:gd name="T79" fmla="*/ 224 h 323"/>
                  <a:gd name="T80" fmla="*/ 399 w 424"/>
                  <a:gd name="T81" fmla="*/ 216 h 323"/>
                  <a:gd name="T82" fmla="*/ 421 w 424"/>
                  <a:gd name="T83" fmla="*/ 186 h 323"/>
                  <a:gd name="T84" fmla="*/ 403 w 424"/>
                  <a:gd name="T85" fmla="*/ 128 h 323"/>
                  <a:gd name="T86" fmla="*/ 413 w 424"/>
                  <a:gd name="T87" fmla="*/ 79 h 323"/>
                  <a:gd name="T88" fmla="*/ 371 w 424"/>
                  <a:gd name="T89" fmla="*/ 77 h 323"/>
                  <a:gd name="T90" fmla="*/ 335 w 424"/>
                  <a:gd name="T91" fmla="*/ 82 h 323"/>
                  <a:gd name="T92" fmla="*/ 287 w 424"/>
                  <a:gd name="T93" fmla="*/ 60 h 323"/>
                  <a:gd name="T94" fmla="*/ 240 w 424"/>
                  <a:gd name="T95" fmla="*/ 41 h 323"/>
                  <a:gd name="T96" fmla="*/ 216 w 424"/>
                  <a:gd name="T97" fmla="*/ 38 h 323"/>
                  <a:gd name="T98" fmla="*/ 181 w 424"/>
                  <a:gd name="T99" fmla="*/ 10 h 323"/>
                  <a:gd name="T100" fmla="*/ 170 w 424"/>
                  <a:gd name="T101" fmla="*/ 16 h 323"/>
                  <a:gd name="T102" fmla="*/ 148 w 424"/>
                  <a:gd name="T103" fmla="*/ 15 h 3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424" h="323">
                    <a:moveTo>
                      <a:pt x="148" y="15"/>
                    </a:moveTo>
                    <a:lnTo>
                      <a:pt x="148" y="13"/>
                    </a:lnTo>
                    <a:lnTo>
                      <a:pt x="145" y="12"/>
                    </a:lnTo>
                    <a:lnTo>
                      <a:pt x="143" y="12"/>
                    </a:lnTo>
                    <a:lnTo>
                      <a:pt x="142" y="13"/>
                    </a:lnTo>
                    <a:lnTo>
                      <a:pt x="142" y="19"/>
                    </a:lnTo>
                    <a:lnTo>
                      <a:pt x="139" y="21"/>
                    </a:lnTo>
                    <a:lnTo>
                      <a:pt x="135" y="17"/>
                    </a:lnTo>
                    <a:lnTo>
                      <a:pt x="132" y="13"/>
                    </a:lnTo>
                    <a:lnTo>
                      <a:pt x="124" y="6"/>
                    </a:lnTo>
                    <a:lnTo>
                      <a:pt x="93" y="5"/>
                    </a:lnTo>
                    <a:lnTo>
                      <a:pt x="83" y="0"/>
                    </a:lnTo>
                    <a:lnTo>
                      <a:pt x="81" y="0"/>
                    </a:lnTo>
                    <a:lnTo>
                      <a:pt x="75" y="10"/>
                    </a:lnTo>
                    <a:lnTo>
                      <a:pt x="72" y="13"/>
                    </a:lnTo>
                    <a:lnTo>
                      <a:pt x="71" y="13"/>
                    </a:lnTo>
                    <a:lnTo>
                      <a:pt x="75" y="16"/>
                    </a:lnTo>
                    <a:lnTo>
                      <a:pt x="78" y="21"/>
                    </a:lnTo>
                    <a:lnTo>
                      <a:pt x="78" y="28"/>
                    </a:lnTo>
                    <a:lnTo>
                      <a:pt x="76" y="31"/>
                    </a:lnTo>
                    <a:lnTo>
                      <a:pt x="75" y="35"/>
                    </a:lnTo>
                    <a:lnTo>
                      <a:pt x="72" y="38"/>
                    </a:lnTo>
                    <a:lnTo>
                      <a:pt x="71" y="41"/>
                    </a:lnTo>
                    <a:lnTo>
                      <a:pt x="71" y="49"/>
                    </a:lnTo>
                    <a:lnTo>
                      <a:pt x="72" y="52"/>
                    </a:lnTo>
                    <a:lnTo>
                      <a:pt x="74" y="53"/>
                    </a:lnTo>
                    <a:lnTo>
                      <a:pt x="74" y="55"/>
                    </a:lnTo>
                    <a:lnTo>
                      <a:pt x="75" y="55"/>
                    </a:lnTo>
                    <a:lnTo>
                      <a:pt x="75" y="56"/>
                    </a:lnTo>
                    <a:lnTo>
                      <a:pt x="86" y="65"/>
                    </a:lnTo>
                    <a:lnTo>
                      <a:pt x="90" y="65"/>
                    </a:lnTo>
                    <a:lnTo>
                      <a:pt x="90" y="66"/>
                    </a:lnTo>
                    <a:lnTo>
                      <a:pt x="86" y="76"/>
                    </a:lnTo>
                    <a:lnTo>
                      <a:pt x="81" y="80"/>
                    </a:lnTo>
                    <a:lnTo>
                      <a:pt x="69" y="86"/>
                    </a:lnTo>
                    <a:lnTo>
                      <a:pt x="68" y="86"/>
                    </a:lnTo>
                    <a:lnTo>
                      <a:pt x="67" y="88"/>
                    </a:lnTo>
                    <a:lnTo>
                      <a:pt x="67" y="99"/>
                    </a:lnTo>
                    <a:lnTo>
                      <a:pt x="68" y="102"/>
                    </a:lnTo>
                    <a:lnTo>
                      <a:pt x="68" y="104"/>
                    </a:lnTo>
                    <a:lnTo>
                      <a:pt x="69" y="106"/>
                    </a:lnTo>
                    <a:lnTo>
                      <a:pt x="68" y="108"/>
                    </a:lnTo>
                    <a:lnTo>
                      <a:pt x="68" y="109"/>
                    </a:lnTo>
                    <a:lnTo>
                      <a:pt x="64" y="115"/>
                    </a:lnTo>
                    <a:lnTo>
                      <a:pt x="62" y="118"/>
                    </a:lnTo>
                    <a:lnTo>
                      <a:pt x="61" y="118"/>
                    </a:lnTo>
                    <a:lnTo>
                      <a:pt x="48" y="123"/>
                    </a:lnTo>
                    <a:lnTo>
                      <a:pt x="47" y="136"/>
                    </a:lnTo>
                    <a:lnTo>
                      <a:pt x="47" y="137"/>
                    </a:lnTo>
                    <a:lnTo>
                      <a:pt x="48" y="139"/>
                    </a:lnTo>
                    <a:lnTo>
                      <a:pt x="48" y="142"/>
                    </a:lnTo>
                    <a:lnTo>
                      <a:pt x="47" y="142"/>
                    </a:lnTo>
                    <a:lnTo>
                      <a:pt x="44" y="143"/>
                    </a:lnTo>
                    <a:lnTo>
                      <a:pt x="43" y="143"/>
                    </a:lnTo>
                    <a:lnTo>
                      <a:pt x="43" y="144"/>
                    </a:lnTo>
                    <a:lnTo>
                      <a:pt x="41" y="147"/>
                    </a:lnTo>
                    <a:lnTo>
                      <a:pt x="41" y="150"/>
                    </a:lnTo>
                    <a:lnTo>
                      <a:pt x="43" y="157"/>
                    </a:lnTo>
                    <a:lnTo>
                      <a:pt x="51" y="157"/>
                    </a:lnTo>
                    <a:lnTo>
                      <a:pt x="79" y="171"/>
                    </a:lnTo>
                    <a:lnTo>
                      <a:pt x="81" y="172"/>
                    </a:lnTo>
                    <a:lnTo>
                      <a:pt x="86" y="172"/>
                    </a:lnTo>
                    <a:lnTo>
                      <a:pt x="89" y="171"/>
                    </a:lnTo>
                    <a:lnTo>
                      <a:pt x="93" y="168"/>
                    </a:lnTo>
                    <a:lnTo>
                      <a:pt x="96" y="169"/>
                    </a:lnTo>
                    <a:lnTo>
                      <a:pt x="97" y="169"/>
                    </a:lnTo>
                    <a:lnTo>
                      <a:pt x="98" y="172"/>
                    </a:lnTo>
                    <a:lnTo>
                      <a:pt x="104" y="178"/>
                    </a:lnTo>
                    <a:lnTo>
                      <a:pt x="105" y="183"/>
                    </a:lnTo>
                    <a:lnTo>
                      <a:pt x="105" y="185"/>
                    </a:lnTo>
                    <a:lnTo>
                      <a:pt x="107" y="185"/>
                    </a:lnTo>
                    <a:lnTo>
                      <a:pt x="110" y="192"/>
                    </a:lnTo>
                    <a:lnTo>
                      <a:pt x="111" y="199"/>
                    </a:lnTo>
                    <a:lnTo>
                      <a:pt x="113" y="200"/>
                    </a:lnTo>
                    <a:lnTo>
                      <a:pt x="113" y="202"/>
                    </a:lnTo>
                    <a:lnTo>
                      <a:pt x="110" y="204"/>
                    </a:lnTo>
                    <a:lnTo>
                      <a:pt x="110" y="206"/>
                    </a:lnTo>
                    <a:lnTo>
                      <a:pt x="108" y="204"/>
                    </a:lnTo>
                    <a:lnTo>
                      <a:pt x="103" y="200"/>
                    </a:lnTo>
                    <a:lnTo>
                      <a:pt x="98" y="196"/>
                    </a:lnTo>
                    <a:lnTo>
                      <a:pt x="96" y="195"/>
                    </a:lnTo>
                    <a:lnTo>
                      <a:pt x="93" y="196"/>
                    </a:lnTo>
                    <a:lnTo>
                      <a:pt x="90" y="200"/>
                    </a:lnTo>
                    <a:lnTo>
                      <a:pt x="89" y="202"/>
                    </a:lnTo>
                    <a:lnTo>
                      <a:pt x="84" y="203"/>
                    </a:lnTo>
                    <a:lnTo>
                      <a:pt x="78" y="203"/>
                    </a:lnTo>
                    <a:lnTo>
                      <a:pt x="74" y="202"/>
                    </a:lnTo>
                    <a:lnTo>
                      <a:pt x="69" y="202"/>
                    </a:lnTo>
                    <a:lnTo>
                      <a:pt x="62" y="203"/>
                    </a:lnTo>
                    <a:lnTo>
                      <a:pt x="54" y="209"/>
                    </a:lnTo>
                    <a:lnTo>
                      <a:pt x="51" y="211"/>
                    </a:lnTo>
                    <a:lnTo>
                      <a:pt x="47" y="210"/>
                    </a:lnTo>
                    <a:lnTo>
                      <a:pt x="44" y="209"/>
                    </a:lnTo>
                    <a:lnTo>
                      <a:pt x="43" y="207"/>
                    </a:lnTo>
                    <a:lnTo>
                      <a:pt x="37" y="207"/>
                    </a:lnTo>
                    <a:lnTo>
                      <a:pt x="29" y="213"/>
                    </a:lnTo>
                    <a:lnTo>
                      <a:pt x="26" y="217"/>
                    </a:lnTo>
                    <a:lnTo>
                      <a:pt x="24" y="218"/>
                    </a:lnTo>
                    <a:lnTo>
                      <a:pt x="14" y="228"/>
                    </a:lnTo>
                    <a:lnTo>
                      <a:pt x="14" y="229"/>
                    </a:lnTo>
                    <a:lnTo>
                      <a:pt x="12" y="231"/>
                    </a:lnTo>
                    <a:lnTo>
                      <a:pt x="11" y="231"/>
                    </a:lnTo>
                    <a:lnTo>
                      <a:pt x="8" y="236"/>
                    </a:lnTo>
                    <a:lnTo>
                      <a:pt x="8" y="243"/>
                    </a:lnTo>
                    <a:lnTo>
                      <a:pt x="11" y="245"/>
                    </a:lnTo>
                    <a:lnTo>
                      <a:pt x="17" y="245"/>
                    </a:lnTo>
                    <a:lnTo>
                      <a:pt x="23" y="246"/>
                    </a:lnTo>
                    <a:lnTo>
                      <a:pt x="23" y="248"/>
                    </a:lnTo>
                    <a:lnTo>
                      <a:pt x="24" y="248"/>
                    </a:lnTo>
                    <a:lnTo>
                      <a:pt x="24" y="249"/>
                    </a:lnTo>
                    <a:lnTo>
                      <a:pt x="19" y="253"/>
                    </a:lnTo>
                    <a:lnTo>
                      <a:pt x="7" y="270"/>
                    </a:lnTo>
                    <a:lnTo>
                      <a:pt x="5" y="270"/>
                    </a:lnTo>
                    <a:lnTo>
                      <a:pt x="4" y="269"/>
                    </a:lnTo>
                    <a:lnTo>
                      <a:pt x="2" y="269"/>
                    </a:lnTo>
                    <a:lnTo>
                      <a:pt x="2" y="270"/>
                    </a:lnTo>
                    <a:lnTo>
                      <a:pt x="0" y="276"/>
                    </a:lnTo>
                    <a:lnTo>
                      <a:pt x="0" y="296"/>
                    </a:lnTo>
                    <a:lnTo>
                      <a:pt x="2" y="299"/>
                    </a:lnTo>
                    <a:lnTo>
                      <a:pt x="11" y="303"/>
                    </a:lnTo>
                    <a:lnTo>
                      <a:pt x="19" y="304"/>
                    </a:lnTo>
                    <a:lnTo>
                      <a:pt x="34" y="305"/>
                    </a:lnTo>
                    <a:lnTo>
                      <a:pt x="37" y="303"/>
                    </a:lnTo>
                    <a:lnTo>
                      <a:pt x="45" y="301"/>
                    </a:lnTo>
                    <a:lnTo>
                      <a:pt x="57" y="299"/>
                    </a:lnTo>
                    <a:lnTo>
                      <a:pt x="67" y="302"/>
                    </a:lnTo>
                    <a:lnTo>
                      <a:pt x="68" y="302"/>
                    </a:lnTo>
                    <a:lnTo>
                      <a:pt x="68" y="270"/>
                    </a:lnTo>
                    <a:lnTo>
                      <a:pt x="79" y="270"/>
                    </a:lnTo>
                    <a:lnTo>
                      <a:pt x="89" y="262"/>
                    </a:lnTo>
                    <a:lnTo>
                      <a:pt x="96" y="262"/>
                    </a:lnTo>
                    <a:lnTo>
                      <a:pt x="100" y="264"/>
                    </a:lnTo>
                    <a:lnTo>
                      <a:pt x="105" y="266"/>
                    </a:lnTo>
                    <a:lnTo>
                      <a:pt x="111" y="260"/>
                    </a:lnTo>
                    <a:lnTo>
                      <a:pt x="115" y="255"/>
                    </a:lnTo>
                    <a:lnTo>
                      <a:pt x="120" y="246"/>
                    </a:lnTo>
                    <a:lnTo>
                      <a:pt x="120" y="245"/>
                    </a:lnTo>
                    <a:lnTo>
                      <a:pt x="121" y="245"/>
                    </a:lnTo>
                    <a:lnTo>
                      <a:pt x="139" y="249"/>
                    </a:lnTo>
                    <a:lnTo>
                      <a:pt x="145" y="245"/>
                    </a:lnTo>
                    <a:lnTo>
                      <a:pt x="153" y="242"/>
                    </a:lnTo>
                    <a:lnTo>
                      <a:pt x="158" y="241"/>
                    </a:lnTo>
                    <a:lnTo>
                      <a:pt x="175" y="256"/>
                    </a:lnTo>
                    <a:lnTo>
                      <a:pt x="177" y="255"/>
                    </a:lnTo>
                    <a:lnTo>
                      <a:pt x="178" y="255"/>
                    </a:lnTo>
                    <a:lnTo>
                      <a:pt x="178" y="256"/>
                    </a:lnTo>
                    <a:lnTo>
                      <a:pt x="180" y="262"/>
                    </a:lnTo>
                    <a:lnTo>
                      <a:pt x="180" y="263"/>
                    </a:lnTo>
                    <a:lnTo>
                      <a:pt x="178" y="264"/>
                    </a:lnTo>
                    <a:lnTo>
                      <a:pt x="178" y="266"/>
                    </a:lnTo>
                    <a:lnTo>
                      <a:pt x="174" y="269"/>
                    </a:lnTo>
                    <a:lnTo>
                      <a:pt x="168" y="274"/>
                    </a:lnTo>
                    <a:lnTo>
                      <a:pt x="168" y="276"/>
                    </a:lnTo>
                    <a:lnTo>
                      <a:pt x="170" y="277"/>
                    </a:lnTo>
                    <a:lnTo>
                      <a:pt x="174" y="277"/>
                    </a:lnTo>
                    <a:lnTo>
                      <a:pt x="177" y="278"/>
                    </a:lnTo>
                    <a:lnTo>
                      <a:pt x="181" y="278"/>
                    </a:lnTo>
                    <a:lnTo>
                      <a:pt x="185" y="277"/>
                    </a:lnTo>
                    <a:lnTo>
                      <a:pt x="187" y="276"/>
                    </a:lnTo>
                    <a:lnTo>
                      <a:pt x="189" y="274"/>
                    </a:lnTo>
                    <a:lnTo>
                      <a:pt x="199" y="274"/>
                    </a:lnTo>
                    <a:lnTo>
                      <a:pt x="203" y="278"/>
                    </a:lnTo>
                    <a:lnTo>
                      <a:pt x="205" y="281"/>
                    </a:lnTo>
                    <a:lnTo>
                      <a:pt x="206" y="283"/>
                    </a:lnTo>
                    <a:lnTo>
                      <a:pt x="212" y="283"/>
                    </a:lnTo>
                    <a:lnTo>
                      <a:pt x="221" y="278"/>
                    </a:lnTo>
                    <a:lnTo>
                      <a:pt x="224" y="278"/>
                    </a:lnTo>
                    <a:lnTo>
                      <a:pt x="227" y="280"/>
                    </a:lnTo>
                    <a:lnTo>
                      <a:pt x="230" y="280"/>
                    </a:lnTo>
                    <a:lnTo>
                      <a:pt x="231" y="281"/>
                    </a:lnTo>
                    <a:lnTo>
                      <a:pt x="231" y="288"/>
                    </a:lnTo>
                    <a:lnTo>
                      <a:pt x="233" y="288"/>
                    </a:lnTo>
                    <a:lnTo>
                      <a:pt x="234" y="289"/>
                    </a:lnTo>
                    <a:lnTo>
                      <a:pt x="235" y="289"/>
                    </a:lnTo>
                    <a:lnTo>
                      <a:pt x="235" y="291"/>
                    </a:lnTo>
                    <a:lnTo>
                      <a:pt x="238" y="292"/>
                    </a:lnTo>
                    <a:lnTo>
                      <a:pt x="241" y="288"/>
                    </a:lnTo>
                    <a:lnTo>
                      <a:pt x="247" y="291"/>
                    </a:lnTo>
                    <a:lnTo>
                      <a:pt x="252" y="295"/>
                    </a:lnTo>
                    <a:lnTo>
                      <a:pt x="259" y="302"/>
                    </a:lnTo>
                    <a:lnTo>
                      <a:pt x="265" y="305"/>
                    </a:lnTo>
                    <a:lnTo>
                      <a:pt x="283" y="310"/>
                    </a:lnTo>
                    <a:lnTo>
                      <a:pt x="288" y="308"/>
                    </a:lnTo>
                    <a:lnTo>
                      <a:pt x="297" y="301"/>
                    </a:lnTo>
                    <a:lnTo>
                      <a:pt x="308" y="301"/>
                    </a:lnTo>
                    <a:lnTo>
                      <a:pt x="319" y="296"/>
                    </a:lnTo>
                    <a:lnTo>
                      <a:pt x="319" y="295"/>
                    </a:lnTo>
                    <a:lnTo>
                      <a:pt x="321" y="295"/>
                    </a:lnTo>
                    <a:lnTo>
                      <a:pt x="322" y="296"/>
                    </a:lnTo>
                    <a:lnTo>
                      <a:pt x="329" y="301"/>
                    </a:lnTo>
                    <a:lnTo>
                      <a:pt x="343" y="320"/>
                    </a:lnTo>
                    <a:lnTo>
                      <a:pt x="343" y="323"/>
                    </a:lnTo>
                    <a:lnTo>
                      <a:pt x="345" y="323"/>
                    </a:lnTo>
                    <a:lnTo>
                      <a:pt x="361" y="313"/>
                    </a:lnTo>
                    <a:lnTo>
                      <a:pt x="379" y="277"/>
                    </a:lnTo>
                    <a:lnTo>
                      <a:pt x="385" y="273"/>
                    </a:lnTo>
                    <a:lnTo>
                      <a:pt x="396" y="271"/>
                    </a:lnTo>
                    <a:lnTo>
                      <a:pt x="397" y="271"/>
                    </a:lnTo>
                    <a:lnTo>
                      <a:pt x="412" y="236"/>
                    </a:lnTo>
                    <a:lnTo>
                      <a:pt x="415" y="224"/>
                    </a:lnTo>
                    <a:lnTo>
                      <a:pt x="417" y="222"/>
                    </a:lnTo>
                    <a:lnTo>
                      <a:pt x="410" y="218"/>
                    </a:lnTo>
                    <a:lnTo>
                      <a:pt x="403" y="217"/>
                    </a:lnTo>
                    <a:lnTo>
                      <a:pt x="400" y="216"/>
                    </a:lnTo>
                    <a:lnTo>
                      <a:pt x="399" y="216"/>
                    </a:lnTo>
                    <a:lnTo>
                      <a:pt x="399" y="214"/>
                    </a:lnTo>
                    <a:lnTo>
                      <a:pt x="402" y="202"/>
                    </a:lnTo>
                    <a:lnTo>
                      <a:pt x="417" y="192"/>
                    </a:lnTo>
                    <a:lnTo>
                      <a:pt x="420" y="189"/>
                    </a:lnTo>
                    <a:lnTo>
                      <a:pt x="421" y="186"/>
                    </a:lnTo>
                    <a:lnTo>
                      <a:pt x="424" y="182"/>
                    </a:lnTo>
                    <a:lnTo>
                      <a:pt x="422" y="150"/>
                    </a:lnTo>
                    <a:lnTo>
                      <a:pt x="420" y="143"/>
                    </a:lnTo>
                    <a:lnTo>
                      <a:pt x="403" y="129"/>
                    </a:lnTo>
                    <a:lnTo>
                      <a:pt x="403" y="128"/>
                    </a:lnTo>
                    <a:lnTo>
                      <a:pt x="397" y="119"/>
                    </a:lnTo>
                    <a:lnTo>
                      <a:pt x="397" y="99"/>
                    </a:lnTo>
                    <a:lnTo>
                      <a:pt x="406" y="88"/>
                    </a:lnTo>
                    <a:lnTo>
                      <a:pt x="415" y="79"/>
                    </a:lnTo>
                    <a:lnTo>
                      <a:pt x="413" y="79"/>
                    </a:lnTo>
                    <a:lnTo>
                      <a:pt x="407" y="70"/>
                    </a:lnTo>
                    <a:lnTo>
                      <a:pt x="395" y="65"/>
                    </a:lnTo>
                    <a:lnTo>
                      <a:pt x="382" y="66"/>
                    </a:lnTo>
                    <a:lnTo>
                      <a:pt x="382" y="68"/>
                    </a:lnTo>
                    <a:lnTo>
                      <a:pt x="371" y="77"/>
                    </a:lnTo>
                    <a:lnTo>
                      <a:pt x="368" y="80"/>
                    </a:lnTo>
                    <a:lnTo>
                      <a:pt x="342" y="82"/>
                    </a:lnTo>
                    <a:lnTo>
                      <a:pt x="339" y="83"/>
                    </a:lnTo>
                    <a:lnTo>
                      <a:pt x="336" y="83"/>
                    </a:lnTo>
                    <a:lnTo>
                      <a:pt x="335" y="82"/>
                    </a:lnTo>
                    <a:lnTo>
                      <a:pt x="315" y="66"/>
                    </a:lnTo>
                    <a:lnTo>
                      <a:pt x="301" y="58"/>
                    </a:lnTo>
                    <a:lnTo>
                      <a:pt x="297" y="58"/>
                    </a:lnTo>
                    <a:lnTo>
                      <a:pt x="294" y="59"/>
                    </a:lnTo>
                    <a:lnTo>
                      <a:pt x="287" y="60"/>
                    </a:lnTo>
                    <a:lnTo>
                      <a:pt x="280" y="63"/>
                    </a:lnTo>
                    <a:lnTo>
                      <a:pt x="261" y="63"/>
                    </a:lnTo>
                    <a:lnTo>
                      <a:pt x="242" y="52"/>
                    </a:lnTo>
                    <a:lnTo>
                      <a:pt x="240" y="42"/>
                    </a:lnTo>
                    <a:lnTo>
                      <a:pt x="240" y="41"/>
                    </a:lnTo>
                    <a:lnTo>
                      <a:pt x="238" y="38"/>
                    </a:lnTo>
                    <a:lnTo>
                      <a:pt x="233" y="37"/>
                    </a:lnTo>
                    <a:lnTo>
                      <a:pt x="228" y="37"/>
                    </a:lnTo>
                    <a:lnTo>
                      <a:pt x="227" y="38"/>
                    </a:lnTo>
                    <a:lnTo>
                      <a:pt x="216" y="38"/>
                    </a:lnTo>
                    <a:lnTo>
                      <a:pt x="194" y="34"/>
                    </a:lnTo>
                    <a:lnTo>
                      <a:pt x="187" y="17"/>
                    </a:lnTo>
                    <a:lnTo>
                      <a:pt x="185" y="16"/>
                    </a:lnTo>
                    <a:lnTo>
                      <a:pt x="182" y="10"/>
                    </a:lnTo>
                    <a:lnTo>
                      <a:pt x="181" y="10"/>
                    </a:lnTo>
                    <a:lnTo>
                      <a:pt x="181" y="9"/>
                    </a:lnTo>
                    <a:lnTo>
                      <a:pt x="180" y="8"/>
                    </a:lnTo>
                    <a:lnTo>
                      <a:pt x="178" y="10"/>
                    </a:lnTo>
                    <a:lnTo>
                      <a:pt x="177" y="12"/>
                    </a:lnTo>
                    <a:lnTo>
                      <a:pt x="170" y="16"/>
                    </a:lnTo>
                    <a:lnTo>
                      <a:pt x="163" y="16"/>
                    </a:lnTo>
                    <a:lnTo>
                      <a:pt x="161" y="17"/>
                    </a:lnTo>
                    <a:lnTo>
                      <a:pt x="158" y="19"/>
                    </a:lnTo>
                    <a:lnTo>
                      <a:pt x="151" y="17"/>
                    </a:lnTo>
                    <a:lnTo>
                      <a:pt x="148" y="1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49" name="Freeform 679">
                <a:extLst>
                  <a:ext uri="{FF2B5EF4-FFF2-40B4-BE49-F238E27FC236}">
                    <a16:creationId xmlns:a16="http://schemas.microsoft.com/office/drawing/2014/main" id="{80160123-A387-58DE-8A2A-7AE1355914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6" y="1034"/>
                <a:ext cx="98" cy="124"/>
              </a:xfrm>
              <a:custGeom>
                <a:avLst/>
                <a:gdLst>
                  <a:gd name="T0" fmla="*/ 351 w 393"/>
                  <a:gd name="T1" fmla="*/ 86 h 494"/>
                  <a:gd name="T2" fmla="*/ 333 w 393"/>
                  <a:gd name="T3" fmla="*/ 77 h 494"/>
                  <a:gd name="T4" fmla="*/ 309 w 393"/>
                  <a:gd name="T5" fmla="*/ 60 h 494"/>
                  <a:gd name="T6" fmla="*/ 276 w 393"/>
                  <a:gd name="T7" fmla="*/ 37 h 494"/>
                  <a:gd name="T8" fmla="*/ 255 w 393"/>
                  <a:gd name="T9" fmla="*/ 29 h 494"/>
                  <a:gd name="T10" fmla="*/ 235 w 393"/>
                  <a:gd name="T11" fmla="*/ 44 h 494"/>
                  <a:gd name="T12" fmla="*/ 219 w 393"/>
                  <a:gd name="T13" fmla="*/ 14 h 494"/>
                  <a:gd name="T14" fmla="*/ 196 w 393"/>
                  <a:gd name="T15" fmla="*/ 12 h 494"/>
                  <a:gd name="T16" fmla="*/ 178 w 393"/>
                  <a:gd name="T17" fmla="*/ 7 h 494"/>
                  <a:gd name="T18" fmla="*/ 164 w 393"/>
                  <a:gd name="T19" fmla="*/ 4 h 494"/>
                  <a:gd name="T20" fmla="*/ 154 w 393"/>
                  <a:gd name="T21" fmla="*/ 29 h 494"/>
                  <a:gd name="T22" fmla="*/ 135 w 393"/>
                  <a:gd name="T23" fmla="*/ 2 h 494"/>
                  <a:gd name="T24" fmla="*/ 105 w 393"/>
                  <a:gd name="T25" fmla="*/ 51 h 494"/>
                  <a:gd name="T26" fmla="*/ 90 w 393"/>
                  <a:gd name="T27" fmla="*/ 104 h 494"/>
                  <a:gd name="T28" fmla="*/ 75 w 393"/>
                  <a:gd name="T29" fmla="*/ 118 h 494"/>
                  <a:gd name="T30" fmla="*/ 39 w 393"/>
                  <a:gd name="T31" fmla="*/ 103 h 494"/>
                  <a:gd name="T32" fmla="*/ 9 w 393"/>
                  <a:gd name="T33" fmla="*/ 89 h 494"/>
                  <a:gd name="T34" fmla="*/ 2 w 393"/>
                  <a:gd name="T35" fmla="*/ 100 h 494"/>
                  <a:gd name="T36" fmla="*/ 18 w 393"/>
                  <a:gd name="T37" fmla="*/ 134 h 494"/>
                  <a:gd name="T38" fmla="*/ 28 w 393"/>
                  <a:gd name="T39" fmla="*/ 152 h 494"/>
                  <a:gd name="T40" fmla="*/ 5 w 393"/>
                  <a:gd name="T41" fmla="*/ 152 h 494"/>
                  <a:gd name="T42" fmla="*/ 3 w 393"/>
                  <a:gd name="T43" fmla="*/ 171 h 494"/>
                  <a:gd name="T44" fmla="*/ 16 w 393"/>
                  <a:gd name="T45" fmla="*/ 190 h 494"/>
                  <a:gd name="T46" fmla="*/ 31 w 393"/>
                  <a:gd name="T47" fmla="*/ 215 h 494"/>
                  <a:gd name="T48" fmla="*/ 44 w 393"/>
                  <a:gd name="T49" fmla="*/ 218 h 494"/>
                  <a:gd name="T50" fmla="*/ 55 w 393"/>
                  <a:gd name="T51" fmla="*/ 204 h 494"/>
                  <a:gd name="T52" fmla="*/ 66 w 393"/>
                  <a:gd name="T53" fmla="*/ 219 h 494"/>
                  <a:gd name="T54" fmla="*/ 56 w 393"/>
                  <a:gd name="T55" fmla="*/ 233 h 494"/>
                  <a:gd name="T56" fmla="*/ 49 w 393"/>
                  <a:gd name="T57" fmla="*/ 242 h 494"/>
                  <a:gd name="T58" fmla="*/ 68 w 393"/>
                  <a:gd name="T59" fmla="*/ 252 h 494"/>
                  <a:gd name="T60" fmla="*/ 109 w 393"/>
                  <a:gd name="T61" fmla="*/ 245 h 494"/>
                  <a:gd name="T62" fmla="*/ 146 w 393"/>
                  <a:gd name="T63" fmla="*/ 240 h 494"/>
                  <a:gd name="T64" fmla="*/ 164 w 393"/>
                  <a:gd name="T65" fmla="*/ 264 h 494"/>
                  <a:gd name="T66" fmla="*/ 161 w 393"/>
                  <a:gd name="T67" fmla="*/ 286 h 494"/>
                  <a:gd name="T68" fmla="*/ 169 w 393"/>
                  <a:gd name="T69" fmla="*/ 314 h 494"/>
                  <a:gd name="T70" fmla="*/ 169 w 393"/>
                  <a:gd name="T71" fmla="*/ 331 h 494"/>
                  <a:gd name="T72" fmla="*/ 155 w 393"/>
                  <a:gd name="T73" fmla="*/ 360 h 494"/>
                  <a:gd name="T74" fmla="*/ 154 w 393"/>
                  <a:gd name="T75" fmla="*/ 399 h 494"/>
                  <a:gd name="T76" fmla="*/ 175 w 393"/>
                  <a:gd name="T77" fmla="*/ 469 h 494"/>
                  <a:gd name="T78" fmla="*/ 197 w 393"/>
                  <a:gd name="T79" fmla="*/ 494 h 494"/>
                  <a:gd name="T80" fmla="*/ 235 w 393"/>
                  <a:gd name="T81" fmla="*/ 482 h 494"/>
                  <a:gd name="T82" fmla="*/ 315 w 393"/>
                  <a:gd name="T83" fmla="*/ 490 h 494"/>
                  <a:gd name="T84" fmla="*/ 333 w 393"/>
                  <a:gd name="T85" fmla="*/ 455 h 494"/>
                  <a:gd name="T86" fmla="*/ 368 w 393"/>
                  <a:gd name="T87" fmla="*/ 422 h 494"/>
                  <a:gd name="T88" fmla="*/ 348 w 393"/>
                  <a:gd name="T89" fmla="*/ 352 h 494"/>
                  <a:gd name="T90" fmla="*/ 327 w 393"/>
                  <a:gd name="T91" fmla="*/ 340 h 494"/>
                  <a:gd name="T92" fmla="*/ 312 w 393"/>
                  <a:gd name="T93" fmla="*/ 318 h 494"/>
                  <a:gd name="T94" fmla="*/ 317 w 393"/>
                  <a:gd name="T95" fmla="*/ 300 h 494"/>
                  <a:gd name="T96" fmla="*/ 317 w 393"/>
                  <a:gd name="T97" fmla="*/ 272 h 494"/>
                  <a:gd name="T98" fmla="*/ 315 w 393"/>
                  <a:gd name="T99" fmla="*/ 244 h 494"/>
                  <a:gd name="T100" fmla="*/ 345 w 393"/>
                  <a:gd name="T101" fmla="*/ 191 h 494"/>
                  <a:gd name="T102" fmla="*/ 369 w 393"/>
                  <a:gd name="T103" fmla="*/ 152 h 494"/>
                  <a:gd name="T104" fmla="*/ 393 w 393"/>
                  <a:gd name="T105" fmla="*/ 93 h 4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93" h="494">
                    <a:moveTo>
                      <a:pt x="382" y="68"/>
                    </a:moveTo>
                    <a:lnTo>
                      <a:pt x="373" y="79"/>
                    </a:lnTo>
                    <a:lnTo>
                      <a:pt x="365" y="88"/>
                    </a:lnTo>
                    <a:lnTo>
                      <a:pt x="356" y="92"/>
                    </a:lnTo>
                    <a:lnTo>
                      <a:pt x="355" y="92"/>
                    </a:lnTo>
                    <a:lnTo>
                      <a:pt x="351" y="86"/>
                    </a:lnTo>
                    <a:lnTo>
                      <a:pt x="345" y="84"/>
                    </a:lnTo>
                    <a:lnTo>
                      <a:pt x="345" y="85"/>
                    </a:lnTo>
                    <a:lnTo>
                      <a:pt x="343" y="85"/>
                    </a:lnTo>
                    <a:lnTo>
                      <a:pt x="336" y="81"/>
                    </a:lnTo>
                    <a:lnTo>
                      <a:pt x="333" y="78"/>
                    </a:lnTo>
                    <a:lnTo>
                      <a:pt x="333" y="77"/>
                    </a:lnTo>
                    <a:lnTo>
                      <a:pt x="334" y="75"/>
                    </a:lnTo>
                    <a:lnTo>
                      <a:pt x="322" y="69"/>
                    </a:lnTo>
                    <a:lnTo>
                      <a:pt x="315" y="69"/>
                    </a:lnTo>
                    <a:lnTo>
                      <a:pt x="310" y="65"/>
                    </a:lnTo>
                    <a:lnTo>
                      <a:pt x="310" y="60"/>
                    </a:lnTo>
                    <a:lnTo>
                      <a:pt x="309" y="60"/>
                    </a:lnTo>
                    <a:lnTo>
                      <a:pt x="302" y="55"/>
                    </a:lnTo>
                    <a:lnTo>
                      <a:pt x="296" y="54"/>
                    </a:lnTo>
                    <a:lnTo>
                      <a:pt x="278" y="55"/>
                    </a:lnTo>
                    <a:lnTo>
                      <a:pt x="280" y="51"/>
                    </a:lnTo>
                    <a:lnTo>
                      <a:pt x="280" y="44"/>
                    </a:lnTo>
                    <a:lnTo>
                      <a:pt x="276" y="37"/>
                    </a:lnTo>
                    <a:lnTo>
                      <a:pt x="273" y="28"/>
                    </a:lnTo>
                    <a:lnTo>
                      <a:pt x="269" y="24"/>
                    </a:lnTo>
                    <a:lnTo>
                      <a:pt x="259" y="25"/>
                    </a:lnTo>
                    <a:lnTo>
                      <a:pt x="257" y="25"/>
                    </a:lnTo>
                    <a:lnTo>
                      <a:pt x="256" y="29"/>
                    </a:lnTo>
                    <a:lnTo>
                      <a:pt x="255" y="29"/>
                    </a:lnTo>
                    <a:lnTo>
                      <a:pt x="255" y="39"/>
                    </a:lnTo>
                    <a:lnTo>
                      <a:pt x="248" y="46"/>
                    </a:lnTo>
                    <a:lnTo>
                      <a:pt x="242" y="50"/>
                    </a:lnTo>
                    <a:lnTo>
                      <a:pt x="241" y="50"/>
                    </a:lnTo>
                    <a:lnTo>
                      <a:pt x="235" y="46"/>
                    </a:lnTo>
                    <a:lnTo>
                      <a:pt x="235" y="44"/>
                    </a:lnTo>
                    <a:lnTo>
                      <a:pt x="236" y="43"/>
                    </a:lnTo>
                    <a:lnTo>
                      <a:pt x="236" y="41"/>
                    </a:lnTo>
                    <a:lnTo>
                      <a:pt x="232" y="32"/>
                    </a:lnTo>
                    <a:lnTo>
                      <a:pt x="224" y="28"/>
                    </a:lnTo>
                    <a:lnTo>
                      <a:pt x="219" y="21"/>
                    </a:lnTo>
                    <a:lnTo>
                      <a:pt x="219" y="14"/>
                    </a:lnTo>
                    <a:lnTo>
                      <a:pt x="218" y="12"/>
                    </a:lnTo>
                    <a:lnTo>
                      <a:pt x="217" y="14"/>
                    </a:lnTo>
                    <a:lnTo>
                      <a:pt x="214" y="14"/>
                    </a:lnTo>
                    <a:lnTo>
                      <a:pt x="202" y="17"/>
                    </a:lnTo>
                    <a:lnTo>
                      <a:pt x="197" y="15"/>
                    </a:lnTo>
                    <a:lnTo>
                      <a:pt x="196" y="12"/>
                    </a:lnTo>
                    <a:lnTo>
                      <a:pt x="196" y="11"/>
                    </a:lnTo>
                    <a:lnTo>
                      <a:pt x="190" y="8"/>
                    </a:lnTo>
                    <a:lnTo>
                      <a:pt x="188" y="9"/>
                    </a:lnTo>
                    <a:lnTo>
                      <a:pt x="188" y="11"/>
                    </a:lnTo>
                    <a:lnTo>
                      <a:pt x="186" y="11"/>
                    </a:lnTo>
                    <a:lnTo>
                      <a:pt x="178" y="7"/>
                    </a:lnTo>
                    <a:lnTo>
                      <a:pt x="172" y="1"/>
                    </a:lnTo>
                    <a:lnTo>
                      <a:pt x="171" y="1"/>
                    </a:lnTo>
                    <a:lnTo>
                      <a:pt x="169" y="0"/>
                    </a:lnTo>
                    <a:lnTo>
                      <a:pt x="165" y="2"/>
                    </a:lnTo>
                    <a:lnTo>
                      <a:pt x="164" y="2"/>
                    </a:lnTo>
                    <a:lnTo>
                      <a:pt x="164" y="4"/>
                    </a:lnTo>
                    <a:lnTo>
                      <a:pt x="162" y="7"/>
                    </a:lnTo>
                    <a:lnTo>
                      <a:pt x="162" y="15"/>
                    </a:lnTo>
                    <a:lnTo>
                      <a:pt x="165" y="22"/>
                    </a:lnTo>
                    <a:lnTo>
                      <a:pt x="165" y="33"/>
                    </a:lnTo>
                    <a:lnTo>
                      <a:pt x="159" y="33"/>
                    </a:lnTo>
                    <a:lnTo>
                      <a:pt x="154" y="29"/>
                    </a:lnTo>
                    <a:lnTo>
                      <a:pt x="152" y="25"/>
                    </a:lnTo>
                    <a:lnTo>
                      <a:pt x="151" y="25"/>
                    </a:lnTo>
                    <a:lnTo>
                      <a:pt x="143" y="9"/>
                    </a:lnTo>
                    <a:lnTo>
                      <a:pt x="143" y="8"/>
                    </a:lnTo>
                    <a:lnTo>
                      <a:pt x="136" y="2"/>
                    </a:lnTo>
                    <a:lnTo>
                      <a:pt x="135" y="2"/>
                    </a:lnTo>
                    <a:lnTo>
                      <a:pt x="135" y="5"/>
                    </a:lnTo>
                    <a:lnTo>
                      <a:pt x="129" y="28"/>
                    </a:lnTo>
                    <a:lnTo>
                      <a:pt x="126" y="32"/>
                    </a:lnTo>
                    <a:lnTo>
                      <a:pt x="112" y="46"/>
                    </a:lnTo>
                    <a:lnTo>
                      <a:pt x="105" y="50"/>
                    </a:lnTo>
                    <a:lnTo>
                      <a:pt x="105" y="51"/>
                    </a:lnTo>
                    <a:lnTo>
                      <a:pt x="104" y="85"/>
                    </a:lnTo>
                    <a:lnTo>
                      <a:pt x="102" y="96"/>
                    </a:lnTo>
                    <a:lnTo>
                      <a:pt x="101" y="98"/>
                    </a:lnTo>
                    <a:lnTo>
                      <a:pt x="101" y="96"/>
                    </a:lnTo>
                    <a:lnTo>
                      <a:pt x="95" y="99"/>
                    </a:lnTo>
                    <a:lnTo>
                      <a:pt x="90" y="104"/>
                    </a:lnTo>
                    <a:lnTo>
                      <a:pt x="88" y="111"/>
                    </a:lnTo>
                    <a:lnTo>
                      <a:pt x="85" y="118"/>
                    </a:lnTo>
                    <a:lnTo>
                      <a:pt x="82" y="118"/>
                    </a:lnTo>
                    <a:lnTo>
                      <a:pt x="80" y="120"/>
                    </a:lnTo>
                    <a:lnTo>
                      <a:pt x="77" y="118"/>
                    </a:lnTo>
                    <a:lnTo>
                      <a:pt x="75" y="118"/>
                    </a:lnTo>
                    <a:lnTo>
                      <a:pt x="59" y="110"/>
                    </a:lnTo>
                    <a:lnTo>
                      <a:pt x="58" y="110"/>
                    </a:lnTo>
                    <a:lnTo>
                      <a:pt x="48" y="106"/>
                    </a:lnTo>
                    <a:lnTo>
                      <a:pt x="46" y="104"/>
                    </a:lnTo>
                    <a:lnTo>
                      <a:pt x="46" y="103"/>
                    </a:lnTo>
                    <a:lnTo>
                      <a:pt x="39" y="103"/>
                    </a:lnTo>
                    <a:lnTo>
                      <a:pt x="32" y="99"/>
                    </a:lnTo>
                    <a:lnTo>
                      <a:pt x="30" y="99"/>
                    </a:lnTo>
                    <a:lnTo>
                      <a:pt x="18" y="93"/>
                    </a:lnTo>
                    <a:lnTo>
                      <a:pt x="13" y="92"/>
                    </a:lnTo>
                    <a:lnTo>
                      <a:pt x="10" y="89"/>
                    </a:lnTo>
                    <a:lnTo>
                      <a:pt x="9" y="89"/>
                    </a:lnTo>
                    <a:lnTo>
                      <a:pt x="6" y="86"/>
                    </a:lnTo>
                    <a:lnTo>
                      <a:pt x="3" y="89"/>
                    </a:lnTo>
                    <a:lnTo>
                      <a:pt x="2" y="93"/>
                    </a:lnTo>
                    <a:lnTo>
                      <a:pt x="2" y="95"/>
                    </a:lnTo>
                    <a:lnTo>
                      <a:pt x="0" y="96"/>
                    </a:lnTo>
                    <a:lnTo>
                      <a:pt x="2" y="100"/>
                    </a:lnTo>
                    <a:lnTo>
                      <a:pt x="6" y="106"/>
                    </a:lnTo>
                    <a:lnTo>
                      <a:pt x="12" y="115"/>
                    </a:lnTo>
                    <a:lnTo>
                      <a:pt x="12" y="117"/>
                    </a:lnTo>
                    <a:lnTo>
                      <a:pt x="13" y="124"/>
                    </a:lnTo>
                    <a:lnTo>
                      <a:pt x="16" y="128"/>
                    </a:lnTo>
                    <a:lnTo>
                      <a:pt x="18" y="134"/>
                    </a:lnTo>
                    <a:lnTo>
                      <a:pt x="18" y="139"/>
                    </a:lnTo>
                    <a:lnTo>
                      <a:pt x="20" y="141"/>
                    </a:lnTo>
                    <a:lnTo>
                      <a:pt x="28" y="144"/>
                    </a:lnTo>
                    <a:lnTo>
                      <a:pt x="30" y="145"/>
                    </a:lnTo>
                    <a:lnTo>
                      <a:pt x="30" y="153"/>
                    </a:lnTo>
                    <a:lnTo>
                      <a:pt x="28" y="152"/>
                    </a:lnTo>
                    <a:lnTo>
                      <a:pt x="27" y="152"/>
                    </a:lnTo>
                    <a:lnTo>
                      <a:pt x="24" y="149"/>
                    </a:lnTo>
                    <a:lnTo>
                      <a:pt x="23" y="149"/>
                    </a:lnTo>
                    <a:lnTo>
                      <a:pt x="23" y="148"/>
                    </a:lnTo>
                    <a:lnTo>
                      <a:pt x="8" y="148"/>
                    </a:lnTo>
                    <a:lnTo>
                      <a:pt x="5" y="152"/>
                    </a:lnTo>
                    <a:lnTo>
                      <a:pt x="2" y="155"/>
                    </a:lnTo>
                    <a:lnTo>
                      <a:pt x="3" y="155"/>
                    </a:lnTo>
                    <a:lnTo>
                      <a:pt x="3" y="160"/>
                    </a:lnTo>
                    <a:lnTo>
                      <a:pt x="5" y="163"/>
                    </a:lnTo>
                    <a:lnTo>
                      <a:pt x="3" y="170"/>
                    </a:lnTo>
                    <a:lnTo>
                      <a:pt x="3" y="171"/>
                    </a:lnTo>
                    <a:lnTo>
                      <a:pt x="5" y="178"/>
                    </a:lnTo>
                    <a:lnTo>
                      <a:pt x="5" y="182"/>
                    </a:lnTo>
                    <a:lnTo>
                      <a:pt x="6" y="187"/>
                    </a:lnTo>
                    <a:lnTo>
                      <a:pt x="8" y="188"/>
                    </a:lnTo>
                    <a:lnTo>
                      <a:pt x="10" y="190"/>
                    </a:lnTo>
                    <a:lnTo>
                      <a:pt x="16" y="190"/>
                    </a:lnTo>
                    <a:lnTo>
                      <a:pt x="20" y="195"/>
                    </a:lnTo>
                    <a:lnTo>
                      <a:pt x="20" y="199"/>
                    </a:lnTo>
                    <a:lnTo>
                      <a:pt x="21" y="205"/>
                    </a:lnTo>
                    <a:lnTo>
                      <a:pt x="21" y="209"/>
                    </a:lnTo>
                    <a:lnTo>
                      <a:pt x="28" y="212"/>
                    </a:lnTo>
                    <a:lnTo>
                      <a:pt x="31" y="215"/>
                    </a:lnTo>
                    <a:lnTo>
                      <a:pt x="34" y="222"/>
                    </a:lnTo>
                    <a:lnTo>
                      <a:pt x="35" y="222"/>
                    </a:lnTo>
                    <a:lnTo>
                      <a:pt x="37" y="220"/>
                    </a:lnTo>
                    <a:lnTo>
                      <a:pt x="39" y="219"/>
                    </a:lnTo>
                    <a:lnTo>
                      <a:pt x="41" y="218"/>
                    </a:lnTo>
                    <a:lnTo>
                      <a:pt x="44" y="218"/>
                    </a:lnTo>
                    <a:lnTo>
                      <a:pt x="48" y="213"/>
                    </a:lnTo>
                    <a:lnTo>
                      <a:pt x="48" y="211"/>
                    </a:lnTo>
                    <a:lnTo>
                      <a:pt x="46" y="208"/>
                    </a:lnTo>
                    <a:lnTo>
                      <a:pt x="52" y="202"/>
                    </a:lnTo>
                    <a:lnTo>
                      <a:pt x="53" y="202"/>
                    </a:lnTo>
                    <a:lnTo>
                      <a:pt x="55" y="204"/>
                    </a:lnTo>
                    <a:lnTo>
                      <a:pt x="56" y="206"/>
                    </a:lnTo>
                    <a:lnTo>
                      <a:pt x="58" y="211"/>
                    </a:lnTo>
                    <a:lnTo>
                      <a:pt x="58" y="212"/>
                    </a:lnTo>
                    <a:lnTo>
                      <a:pt x="59" y="215"/>
                    </a:lnTo>
                    <a:lnTo>
                      <a:pt x="63" y="219"/>
                    </a:lnTo>
                    <a:lnTo>
                      <a:pt x="66" y="219"/>
                    </a:lnTo>
                    <a:lnTo>
                      <a:pt x="68" y="220"/>
                    </a:lnTo>
                    <a:lnTo>
                      <a:pt x="68" y="226"/>
                    </a:lnTo>
                    <a:lnTo>
                      <a:pt x="65" y="227"/>
                    </a:lnTo>
                    <a:lnTo>
                      <a:pt x="60" y="227"/>
                    </a:lnTo>
                    <a:lnTo>
                      <a:pt x="58" y="230"/>
                    </a:lnTo>
                    <a:lnTo>
                      <a:pt x="56" y="233"/>
                    </a:lnTo>
                    <a:lnTo>
                      <a:pt x="55" y="235"/>
                    </a:lnTo>
                    <a:lnTo>
                      <a:pt x="52" y="235"/>
                    </a:lnTo>
                    <a:lnTo>
                      <a:pt x="52" y="237"/>
                    </a:lnTo>
                    <a:lnTo>
                      <a:pt x="51" y="238"/>
                    </a:lnTo>
                    <a:lnTo>
                      <a:pt x="49" y="241"/>
                    </a:lnTo>
                    <a:lnTo>
                      <a:pt x="49" y="242"/>
                    </a:lnTo>
                    <a:lnTo>
                      <a:pt x="51" y="245"/>
                    </a:lnTo>
                    <a:lnTo>
                      <a:pt x="52" y="247"/>
                    </a:lnTo>
                    <a:lnTo>
                      <a:pt x="58" y="247"/>
                    </a:lnTo>
                    <a:lnTo>
                      <a:pt x="63" y="248"/>
                    </a:lnTo>
                    <a:lnTo>
                      <a:pt x="66" y="250"/>
                    </a:lnTo>
                    <a:lnTo>
                      <a:pt x="68" y="252"/>
                    </a:lnTo>
                    <a:lnTo>
                      <a:pt x="77" y="248"/>
                    </a:lnTo>
                    <a:lnTo>
                      <a:pt x="84" y="242"/>
                    </a:lnTo>
                    <a:lnTo>
                      <a:pt x="91" y="241"/>
                    </a:lnTo>
                    <a:lnTo>
                      <a:pt x="94" y="240"/>
                    </a:lnTo>
                    <a:lnTo>
                      <a:pt x="97" y="240"/>
                    </a:lnTo>
                    <a:lnTo>
                      <a:pt x="109" y="245"/>
                    </a:lnTo>
                    <a:lnTo>
                      <a:pt x="111" y="247"/>
                    </a:lnTo>
                    <a:lnTo>
                      <a:pt x="113" y="247"/>
                    </a:lnTo>
                    <a:lnTo>
                      <a:pt x="118" y="245"/>
                    </a:lnTo>
                    <a:lnTo>
                      <a:pt x="142" y="241"/>
                    </a:lnTo>
                    <a:lnTo>
                      <a:pt x="144" y="240"/>
                    </a:lnTo>
                    <a:lnTo>
                      <a:pt x="146" y="240"/>
                    </a:lnTo>
                    <a:lnTo>
                      <a:pt x="147" y="238"/>
                    </a:lnTo>
                    <a:lnTo>
                      <a:pt x="147" y="241"/>
                    </a:lnTo>
                    <a:lnTo>
                      <a:pt x="154" y="248"/>
                    </a:lnTo>
                    <a:lnTo>
                      <a:pt x="158" y="252"/>
                    </a:lnTo>
                    <a:lnTo>
                      <a:pt x="162" y="262"/>
                    </a:lnTo>
                    <a:lnTo>
                      <a:pt x="164" y="264"/>
                    </a:lnTo>
                    <a:lnTo>
                      <a:pt x="161" y="268"/>
                    </a:lnTo>
                    <a:lnTo>
                      <a:pt x="151" y="278"/>
                    </a:lnTo>
                    <a:lnTo>
                      <a:pt x="149" y="280"/>
                    </a:lnTo>
                    <a:lnTo>
                      <a:pt x="149" y="282"/>
                    </a:lnTo>
                    <a:lnTo>
                      <a:pt x="155" y="286"/>
                    </a:lnTo>
                    <a:lnTo>
                      <a:pt x="161" y="286"/>
                    </a:lnTo>
                    <a:lnTo>
                      <a:pt x="164" y="289"/>
                    </a:lnTo>
                    <a:lnTo>
                      <a:pt x="165" y="296"/>
                    </a:lnTo>
                    <a:lnTo>
                      <a:pt x="162" y="304"/>
                    </a:lnTo>
                    <a:lnTo>
                      <a:pt x="162" y="308"/>
                    </a:lnTo>
                    <a:lnTo>
                      <a:pt x="164" y="312"/>
                    </a:lnTo>
                    <a:lnTo>
                      <a:pt x="169" y="314"/>
                    </a:lnTo>
                    <a:lnTo>
                      <a:pt x="182" y="314"/>
                    </a:lnTo>
                    <a:lnTo>
                      <a:pt x="181" y="315"/>
                    </a:lnTo>
                    <a:lnTo>
                      <a:pt x="176" y="318"/>
                    </a:lnTo>
                    <a:lnTo>
                      <a:pt x="173" y="324"/>
                    </a:lnTo>
                    <a:lnTo>
                      <a:pt x="169" y="329"/>
                    </a:lnTo>
                    <a:lnTo>
                      <a:pt x="169" y="331"/>
                    </a:lnTo>
                    <a:lnTo>
                      <a:pt x="161" y="338"/>
                    </a:lnTo>
                    <a:lnTo>
                      <a:pt x="158" y="340"/>
                    </a:lnTo>
                    <a:lnTo>
                      <a:pt x="155" y="346"/>
                    </a:lnTo>
                    <a:lnTo>
                      <a:pt x="155" y="352"/>
                    </a:lnTo>
                    <a:lnTo>
                      <a:pt x="154" y="356"/>
                    </a:lnTo>
                    <a:lnTo>
                      <a:pt x="155" y="360"/>
                    </a:lnTo>
                    <a:lnTo>
                      <a:pt x="155" y="377"/>
                    </a:lnTo>
                    <a:lnTo>
                      <a:pt x="154" y="377"/>
                    </a:lnTo>
                    <a:lnTo>
                      <a:pt x="152" y="378"/>
                    </a:lnTo>
                    <a:lnTo>
                      <a:pt x="154" y="381"/>
                    </a:lnTo>
                    <a:lnTo>
                      <a:pt x="155" y="386"/>
                    </a:lnTo>
                    <a:lnTo>
                      <a:pt x="154" y="399"/>
                    </a:lnTo>
                    <a:lnTo>
                      <a:pt x="158" y="412"/>
                    </a:lnTo>
                    <a:lnTo>
                      <a:pt x="162" y="435"/>
                    </a:lnTo>
                    <a:lnTo>
                      <a:pt x="164" y="435"/>
                    </a:lnTo>
                    <a:lnTo>
                      <a:pt x="165" y="441"/>
                    </a:lnTo>
                    <a:lnTo>
                      <a:pt x="166" y="442"/>
                    </a:lnTo>
                    <a:lnTo>
                      <a:pt x="175" y="469"/>
                    </a:lnTo>
                    <a:lnTo>
                      <a:pt x="179" y="477"/>
                    </a:lnTo>
                    <a:lnTo>
                      <a:pt x="181" y="477"/>
                    </a:lnTo>
                    <a:lnTo>
                      <a:pt x="183" y="480"/>
                    </a:lnTo>
                    <a:lnTo>
                      <a:pt x="185" y="480"/>
                    </a:lnTo>
                    <a:lnTo>
                      <a:pt x="197" y="493"/>
                    </a:lnTo>
                    <a:lnTo>
                      <a:pt x="197" y="494"/>
                    </a:lnTo>
                    <a:lnTo>
                      <a:pt x="200" y="491"/>
                    </a:lnTo>
                    <a:lnTo>
                      <a:pt x="200" y="490"/>
                    </a:lnTo>
                    <a:lnTo>
                      <a:pt x="203" y="489"/>
                    </a:lnTo>
                    <a:lnTo>
                      <a:pt x="209" y="484"/>
                    </a:lnTo>
                    <a:lnTo>
                      <a:pt x="211" y="484"/>
                    </a:lnTo>
                    <a:lnTo>
                      <a:pt x="235" y="482"/>
                    </a:lnTo>
                    <a:lnTo>
                      <a:pt x="248" y="478"/>
                    </a:lnTo>
                    <a:lnTo>
                      <a:pt x="257" y="476"/>
                    </a:lnTo>
                    <a:lnTo>
                      <a:pt x="271" y="474"/>
                    </a:lnTo>
                    <a:lnTo>
                      <a:pt x="312" y="491"/>
                    </a:lnTo>
                    <a:lnTo>
                      <a:pt x="313" y="491"/>
                    </a:lnTo>
                    <a:lnTo>
                      <a:pt x="315" y="490"/>
                    </a:lnTo>
                    <a:lnTo>
                      <a:pt x="319" y="482"/>
                    </a:lnTo>
                    <a:lnTo>
                      <a:pt x="320" y="477"/>
                    </a:lnTo>
                    <a:lnTo>
                      <a:pt x="322" y="477"/>
                    </a:lnTo>
                    <a:lnTo>
                      <a:pt x="326" y="470"/>
                    </a:lnTo>
                    <a:lnTo>
                      <a:pt x="331" y="456"/>
                    </a:lnTo>
                    <a:lnTo>
                      <a:pt x="333" y="455"/>
                    </a:lnTo>
                    <a:lnTo>
                      <a:pt x="336" y="453"/>
                    </a:lnTo>
                    <a:lnTo>
                      <a:pt x="336" y="452"/>
                    </a:lnTo>
                    <a:lnTo>
                      <a:pt x="338" y="449"/>
                    </a:lnTo>
                    <a:lnTo>
                      <a:pt x="340" y="451"/>
                    </a:lnTo>
                    <a:lnTo>
                      <a:pt x="345" y="444"/>
                    </a:lnTo>
                    <a:lnTo>
                      <a:pt x="368" y="422"/>
                    </a:lnTo>
                    <a:lnTo>
                      <a:pt x="370" y="420"/>
                    </a:lnTo>
                    <a:lnTo>
                      <a:pt x="373" y="417"/>
                    </a:lnTo>
                    <a:lnTo>
                      <a:pt x="373" y="403"/>
                    </a:lnTo>
                    <a:lnTo>
                      <a:pt x="363" y="371"/>
                    </a:lnTo>
                    <a:lnTo>
                      <a:pt x="361" y="364"/>
                    </a:lnTo>
                    <a:lnTo>
                      <a:pt x="348" y="352"/>
                    </a:lnTo>
                    <a:lnTo>
                      <a:pt x="341" y="346"/>
                    </a:lnTo>
                    <a:lnTo>
                      <a:pt x="341" y="343"/>
                    </a:lnTo>
                    <a:lnTo>
                      <a:pt x="340" y="343"/>
                    </a:lnTo>
                    <a:lnTo>
                      <a:pt x="337" y="340"/>
                    </a:lnTo>
                    <a:lnTo>
                      <a:pt x="331" y="342"/>
                    </a:lnTo>
                    <a:lnTo>
                      <a:pt x="327" y="340"/>
                    </a:lnTo>
                    <a:lnTo>
                      <a:pt x="323" y="335"/>
                    </a:lnTo>
                    <a:lnTo>
                      <a:pt x="320" y="332"/>
                    </a:lnTo>
                    <a:lnTo>
                      <a:pt x="320" y="331"/>
                    </a:lnTo>
                    <a:lnTo>
                      <a:pt x="319" y="329"/>
                    </a:lnTo>
                    <a:lnTo>
                      <a:pt x="319" y="325"/>
                    </a:lnTo>
                    <a:lnTo>
                      <a:pt x="312" y="318"/>
                    </a:lnTo>
                    <a:lnTo>
                      <a:pt x="312" y="317"/>
                    </a:lnTo>
                    <a:lnTo>
                      <a:pt x="310" y="314"/>
                    </a:lnTo>
                    <a:lnTo>
                      <a:pt x="310" y="310"/>
                    </a:lnTo>
                    <a:lnTo>
                      <a:pt x="313" y="308"/>
                    </a:lnTo>
                    <a:lnTo>
                      <a:pt x="316" y="305"/>
                    </a:lnTo>
                    <a:lnTo>
                      <a:pt x="317" y="300"/>
                    </a:lnTo>
                    <a:lnTo>
                      <a:pt x="317" y="296"/>
                    </a:lnTo>
                    <a:lnTo>
                      <a:pt x="322" y="292"/>
                    </a:lnTo>
                    <a:lnTo>
                      <a:pt x="322" y="282"/>
                    </a:lnTo>
                    <a:lnTo>
                      <a:pt x="320" y="276"/>
                    </a:lnTo>
                    <a:lnTo>
                      <a:pt x="317" y="273"/>
                    </a:lnTo>
                    <a:lnTo>
                      <a:pt x="317" y="272"/>
                    </a:lnTo>
                    <a:lnTo>
                      <a:pt x="315" y="271"/>
                    </a:lnTo>
                    <a:lnTo>
                      <a:pt x="312" y="266"/>
                    </a:lnTo>
                    <a:lnTo>
                      <a:pt x="310" y="261"/>
                    </a:lnTo>
                    <a:lnTo>
                      <a:pt x="310" y="257"/>
                    </a:lnTo>
                    <a:lnTo>
                      <a:pt x="313" y="244"/>
                    </a:lnTo>
                    <a:lnTo>
                      <a:pt x="315" y="244"/>
                    </a:lnTo>
                    <a:lnTo>
                      <a:pt x="316" y="241"/>
                    </a:lnTo>
                    <a:lnTo>
                      <a:pt x="316" y="240"/>
                    </a:lnTo>
                    <a:lnTo>
                      <a:pt x="330" y="209"/>
                    </a:lnTo>
                    <a:lnTo>
                      <a:pt x="338" y="202"/>
                    </a:lnTo>
                    <a:lnTo>
                      <a:pt x="344" y="194"/>
                    </a:lnTo>
                    <a:lnTo>
                      <a:pt x="345" y="191"/>
                    </a:lnTo>
                    <a:lnTo>
                      <a:pt x="345" y="184"/>
                    </a:lnTo>
                    <a:lnTo>
                      <a:pt x="353" y="170"/>
                    </a:lnTo>
                    <a:lnTo>
                      <a:pt x="363" y="160"/>
                    </a:lnTo>
                    <a:lnTo>
                      <a:pt x="366" y="156"/>
                    </a:lnTo>
                    <a:lnTo>
                      <a:pt x="368" y="156"/>
                    </a:lnTo>
                    <a:lnTo>
                      <a:pt x="369" y="152"/>
                    </a:lnTo>
                    <a:lnTo>
                      <a:pt x="377" y="139"/>
                    </a:lnTo>
                    <a:lnTo>
                      <a:pt x="382" y="127"/>
                    </a:lnTo>
                    <a:lnTo>
                      <a:pt x="380" y="124"/>
                    </a:lnTo>
                    <a:lnTo>
                      <a:pt x="390" y="99"/>
                    </a:lnTo>
                    <a:lnTo>
                      <a:pt x="391" y="98"/>
                    </a:lnTo>
                    <a:lnTo>
                      <a:pt x="393" y="93"/>
                    </a:lnTo>
                    <a:lnTo>
                      <a:pt x="387" y="77"/>
                    </a:lnTo>
                    <a:lnTo>
                      <a:pt x="383" y="68"/>
                    </a:lnTo>
                    <a:lnTo>
                      <a:pt x="383" y="67"/>
                    </a:lnTo>
                    <a:lnTo>
                      <a:pt x="382" y="6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50" name="Freeform 680">
                <a:extLst>
                  <a:ext uri="{FF2B5EF4-FFF2-40B4-BE49-F238E27FC236}">
                    <a16:creationId xmlns:a16="http://schemas.microsoft.com/office/drawing/2014/main" id="{A7A2B830-8373-C427-ABFD-3AB6A8290F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9" y="1074"/>
                <a:ext cx="90" cy="104"/>
              </a:xfrm>
              <a:custGeom>
                <a:avLst/>
                <a:gdLst>
                  <a:gd name="T0" fmla="*/ 308 w 357"/>
                  <a:gd name="T1" fmla="*/ 148 h 416"/>
                  <a:gd name="T2" fmla="*/ 307 w 357"/>
                  <a:gd name="T3" fmla="*/ 108 h 416"/>
                  <a:gd name="T4" fmla="*/ 288 w 357"/>
                  <a:gd name="T5" fmla="*/ 81 h 416"/>
                  <a:gd name="T6" fmla="*/ 223 w 357"/>
                  <a:gd name="T7" fmla="*/ 88 h 416"/>
                  <a:gd name="T8" fmla="*/ 197 w 357"/>
                  <a:gd name="T9" fmla="*/ 78 h 416"/>
                  <a:gd name="T10" fmla="*/ 214 w 357"/>
                  <a:gd name="T11" fmla="*/ 60 h 416"/>
                  <a:gd name="T12" fmla="*/ 198 w 357"/>
                  <a:gd name="T13" fmla="*/ 42 h 416"/>
                  <a:gd name="T14" fmla="*/ 180 w 357"/>
                  <a:gd name="T15" fmla="*/ 62 h 416"/>
                  <a:gd name="T16" fmla="*/ 154 w 357"/>
                  <a:gd name="T17" fmla="*/ 28 h 416"/>
                  <a:gd name="T18" fmla="*/ 131 w 357"/>
                  <a:gd name="T19" fmla="*/ 8 h 416"/>
                  <a:gd name="T20" fmla="*/ 104 w 357"/>
                  <a:gd name="T21" fmla="*/ 34 h 416"/>
                  <a:gd name="T22" fmla="*/ 86 w 357"/>
                  <a:gd name="T23" fmla="*/ 42 h 416"/>
                  <a:gd name="T24" fmla="*/ 93 w 357"/>
                  <a:gd name="T25" fmla="*/ 97 h 416"/>
                  <a:gd name="T26" fmla="*/ 47 w 357"/>
                  <a:gd name="T27" fmla="*/ 58 h 416"/>
                  <a:gd name="T28" fmla="*/ 21 w 357"/>
                  <a:gd name="T29" fmla="*/ 46 h 416"/>
                  <a:gd name="T30" fmla="*/ 26 w 357"/>
                  <a:gd name="T31" fmla="*/ 82 h 416"/>
                  <a:gd name="T32" fmla="*/ 18 w 357"/>
                  <a:gd name="T33" fmla="*/ 105 h 416"/>
                  <a:gd name="T34" fmla="*/ 18 w 357"/>
                  <a:gd name="T35" fmla="*/ 154 h 416"/>
                  <a:gd name="T36" fmla="*/ 70 w 357"/>
                  <a:gd name="T37" fmla="*/ 171 h 416"/>
                  <a:gd name="T38" fmla="*/ 95 w 357"/>
                  <a:gd name="T39" fmla="*/ 152 h 416"/>
                  <a:gd name="T40" fmla="*/ 95 w 357"/>
                  <a:gd name="T41" fmla="*/ 157 h 416"/>
                  <a:gd name="T42" fmla="*/ 7 w 357"/>
                  <a:gd name="T43" fmla="*/ 214 h 416"/>
                  <a:gd name="T44" fmla="*/ 29 w 357"/>
                  <a:gd name="T45" fmla="*/ 260 h 416"/>
                  <a:gd name="T46" fmla="*/ 36 w 357"/>
                  <a:gd name="T47" fmla="*/ 285 h 416"/>
                  <a:gd name="T48" fmla="*/ 26 w 357"/>
                  <a:gd name="T49" fmla="*/ 300 h 416"/>
                  <a:gd name="T50" fmla="*/ 19 w 357"/>
                  <a:gd name="T51" fmla="*/ 312 h 416"/>
                  <a:gd name="T52" fmla="*/ 36 w 357"/>
                  <a:gd name="T53" fmla="*/ 323 h 416"/>
                  <a:gd name="T54" fmla="*/ 51 w 357"/>
                  <a:gd name="T55" fmla="*/ 316 h 416"/>
                  <a:gd name="T56" fmla="*/ 54 w 357"/>
                  <a:gd name="T57" fmla="*/ 300 h 416"/>
                  <a:gd name="T58" fmla="*/ 96 w 357"/>
                  <a:gd name="T59" fmla="*/ 300 h 416"/>
                  <a:gd name="T60" fmla="*/ 91 w 357"/>
                  <a:gd name="T61" fmla="*/ 309 h 416"/>
                  <a:gd name="T62" fmla="*/ 78 w 357"/>
                  <a:gd name="T63" fmla="*/ 322 h 416"/>
                  <a:gd name="T64" fmla="*/ 61 w 357"/>
                  <a:gd name="T65" fmla="*/ 330 h 416"/>
                  <a:gd name="T66" fmla="*/ 44 w 357"/>
                  <a:gd name="T67" fmla="*/ 342 h 416"/>
                  <a:gd name="T68" fmla="*/ 43 w 357"/>
                  <a:gd name="T69" fmla="*/ 351 h 416"/>
                  <a:gd name="T70" fmla="*/ 28 w 357"/>
                  <a:gd name="T71" fmla="*/ 353 h 416"/>
                  <a:gd name="T72" fmla="*/ 22 w 357"/>
                  <a:gd name="T73" fmla="*/ 356 h 416"/>
                  <a:gd name="T74" fmla="*/ 11 w 357"/>
                  <a:gd name="T75" fmla="*/ 367 h 416"/>
                  <a:gd name="T76" fmla="*/ 12 w 357"/>
                  <a:gd name="T77" fmla="*/ 370 h 416"/>
                  <a:gd name="T78" fmla="*/ 36 w 357"/>
                  <a:gd name="T79" fmla="*/ 373 h 416"/>
                  <a:gd name="T80" fmla="*/ 42 w 357"/>
                  <a:gd name="T81" fmla="*/ 370 h 416"/>
                  <a:gd name="T82" fmla="*/ 61 w 357"/>
                  <a:gd name="T83" fmla="*/ 379 h 416"/>
                  <a:gd name="T84" fmla="*/ 71 w 357"/>
                  <a:gd name="T85" fmla="*/ 370 h 416"/>
                  <a:gd name="T86" fmla="*/ 74 w 357"/>
                  <a:gd name="T87" fmla="*/ 369 h 416"/>
                  <a:gd name="T88" fmla="*/ 99 w 357"/>
                  <a:gd name="T89" fmla="*/ 363 h 416"/>
                  <a:gd name="T90" fmla="*/ 116 w 357"/>
                  <a:gd name="T91" fmla="*/ 359 h 416"/>
                  <a:gd name="T92" fmla="*/ 81 w 357"/>
                  <a:gd name="T93" fmla="*/ 373 h 416"/>
                  <a:gd name="T94" fmla="*/ 77 w 357"/>
                  <a:gd name="T95" fmla="*/ 383 h 416"/>
                  <a:gd name="T96" fmla="*/ 102 w 357"/>
                  <a:gd name="T97" fmla="*/ 391 h 416"/>
                  <a:gd name="T98" fmla="*/ 109 w 357"/>
                  <a:gd name="T99" fmla="*/ 405 h 416"/>
                  <a:gd name="T100" fmla="*/ 114 w 357"/>
                  <a:gd name="T101" fmla="*/ 390 h 416"/>
                  <a:gd name="T102" fmla="*/ 141 w 357"/>
                  <a:gd name="T103" fmla="*/ 386 h 416"/>
                  <a:gd name="T104" fmla="*/ 159 w 357"/>
                  <a:gd name="T105" fmla="*/ 415 h 416"/>
                  <a:gd name="T106" fmla="*/ 206 w 357"/>
                  <a:gd name="T107" fmla="*/ 412 h 416"/>
                  <a:gd name="T108" fmla="*/ 271 w 357"/>
                  <a:gd name="T109" fmla="*/ 382 h 416"/>
                  <a:gd name="T110" fmla="*/ 346 w 357"/>
                  <a:gd name="T111" fmla="*/ 384 h 416"/>
                  <a:gd name="T112" fmla="*/ 355 w 357"/>
                  <a:gd name="T113" fmla="*/ 324 h 416"/>
                  <a:gd name="T114" fmla="*/ 325 w 357"/>
                  <a:gd name="T115" fmla="*/ 317 h 416"/>
                  <a:gd name="T116" fmla="*/ 300 w 357"/>
                  <a:gd name="T117" fmla="*/ 221 h 416"/>
                  <a:gd name="T118" fmla="*/ 307 w 357"/>
                  <a:gd name="T119" fmla="*/ 178 h 4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57" h="416">
                    <a:moveTo>
                      <a:pt x="315" y="171"/>
                    </a:moveTo>
                    <a:lnTo>
                      <a:pt x="315" y="169"/>
                    </a:lnTo>
                    <a:lnTo>
                      <a:pt x="319" y="164"/>
                    </a:lnTo>
                    <a:lnTo>
                      <a:pt x="322" y="158"/>
                    </a:lnTo>
                    <a:lnTo>
                      <a:pt x="327" y="155"/>
                    </a:lnTo>
                    <a:lnTo>
                      <a:pt x="328" y="154"/>
                    </a:lnTo>
                    <a:lnTo>
                      <a:pt x="315" y="154"/>
                    </a:lnTo>
                    <a:lnTo>
                      <a:pt x="310" y="152"/>
                    </a:lnTo>
                    <a:lnTo>
                      <a:pt x="308" y="148"/>
                    </a:lnTo>
                    <a:lnTo>
                      <a:pt x="308" y="144"/>
                    </a:lnTo>
                    <a:lnTo>
                      <a:pt x="311" y="136"/>
                    </a:lnTo>
                    <a:lnTo>
                      <a:pt x="310" y="129"/>
                    </a:lnTo>
                    <a:lnTo>
                      <a:pt x="307" y="126"/>
                    </a:lnTo>
                    <a:lnTo>
                      <a:pt x="301" y="126"/>
                    </a:lnTo>
                    <a:lnTo>
                      <a:pt x="295" y="122"/>
                    </a:lnTo>
                    <a:lnTo>
                      <a:pt x="295" y="120"/>
                    </a:lnTo>
                    <a:lnTo>
                      <a:pt x="297" y="118"/>
                    </a:lnTo>
                    <a:lnTo>
                      <a:pt x="307" y="108"/>
                    </a:lnTo>
                    <a:lnTo>
                      <a:pt x="310" y="104"/>
                    </a:lnTo>
                    <a:lnTo>
                      <a:pt x="308" y="102"/>
                    </a:lnTo>
                    <a:lnTo>
                      <a:pt x="304" y="92"/>
                    </a:lnTo>
                    <a:lnTo>
                      <a:pt x="300" y="88"/>
                    </a:lnTo>
                    <a:lnTo>
                      <a:pt x="293" y="81"/>
                    </a:lnTo>
                    <a:lnTo>
                      <a:pt x="293" y="78"/>
                    </a:lnTo>
                    <a:lnTo>
                      <a:pt x="292" y="80"/>
                    </a:lnTo>
                    <a:lnTo>
                      <a:pt x="290" y="80"/>
                    </a:lnTo>
                    <a:lnTo>
                      <a:pt x="288" y="81"/>
                    </a:lnTo>
                    <a:lnTo>
                      <a:pt x="264" y="85"/>
                    </a:lnTo>
                    <a:lnTo>
                      <a:pt x="259" y="87"/>
                    </a:lnTo>
                    <a:lnTo>
                      <a:pt x="257" y="87"/>
                    </a:lnTo>
                    <a:lnTo>
                      <a:pt x="255" y="85"/>
                    </a:lnTo>
                    <a:lnTo>
                      <a:pt x="243" y="80"/>
                    </a:lnTo>
                    <a:lnTo>
                      <a:pt x="240" y="80"/>
                    </a:lnTo>
                    <a:lnTo>
                      <a:pt x="237" y="81"/>
                    </a:lnTo>
                    <a:lnTo>
                      <a:pt x="230" y="82"/>
                    </a:lnTo>
                    <a:lnTo>
                      <a:pt x="223" y="88"/>
                    </a:lnTo>
                    <a:lnTo>
                      <a:pt x="214" y="92"/>
                    </a:lnTo>
                    <a:lnTo>
                      <a:pt x="212" y="90"/>
                    </a:lnTo>
                    <a:lnTo>
                      <a:pt x="209" y="88"/>
                    </a:lnTo>
                    <a:lnTo>
                      <a:pt x="204" y="87"/>
                    </a:lnTo>
                    <a:lnTo>
                      <a:pt x="198" y="87"/>
                    </a:lnTo>
                    <a:lnTo>
                      <a:pt x="197" y="85"/>
                    </a:lnTo>
                    <a:lnTo>
                      <a:pt x="195" y="82"/>
                    </a:lnTo>
                    <a:lnTo>
                      <a:pt x="195" y="81"/>
                    </a:lnTo>
                    <a:lnTo>
                      <a:pt x="197" y="78"/>
                    </a:lnTo>
                    <a:lnTo>
                      <a:pt x="198" y="77"/>
                    </a:lnTo>
                    <a:lnTo>
                      <a:pt x="198" y="75"/>
                    </a:lnTo>
                    <a:lnTo>
                      <a:pt x="201" y="75"/>
                    </a:lnTo>
                    <a:lnTo>
                      <a:pt x="202" y="73"/>
                    </a:lnTo>
                    <a:lnTo>
                      <a:pt x="204" y="70"/>
                    </a:lnTo>
                    <a:lnTo>
                      <a:pt x="206" y="67"/>
                    </a:lnTo>
                    <a:lnTo>
                      <a:pt x="211" y="67"/>
                    </a:lnTo>
                    <a:lnTo>
                      <a:pt x="214" y="66"/>
                    </a:lnTo>
                    <a:lnTo>
                      <a:pt x="214" y="60"/>
                    </a:lnTo>
                    <a:lnTo>
                      <a:pt x="212" y="59"/>
                    </a:lnTo>
                    <a:lnTo>
                      <a:pt x="209" y="59"/>
                    </a:lnTo>
                    <a:lnTo>
                      <a:pt x="205" y="55"/>
                    </a:lnTo>
                    <a:lnTo>
                      <a:pt x="204" y="52"/>
                    </a:lnTo>
                    <a:lnTo>
                      <a:pt x="204" y="51"/>
                    </a:lnTo>
                    <a:lnTo>
                      <a:pt x="202" y="46"/>
                    </a:lnTo>
                    <a:lnTo>
                      <a:pt x="201" y="44"/>
                    </a:lnTo>
                    <a:lnTo>
                      <a:pt x="199" y="42"/>
                    </a:lnTo>
                    <a:lnTo>
                      <a:pt x="198" y="42"/>
                    </a:lnTo>
                    <a:lnTo>
                      <a:pt x="192" y="48"/>
                    </a:lnTo>
                    <a:lnTo>
                      <a:pt x="194" y="51"/>
                    </a:lnTo>
                    <a:lnTo>
                      <a:pt x="194" y="53"/>
                    </a:lnTo>
                    <a:lnTo>
                      <a:pt x="190" y="58"/>
                    </a:lnTo>
                    <a:lnTo>
                      <a:pt x="187" y="58"/>
                    </a:lnTo>
                    <a:lnTo>
                      <a:pt x="185" y="59"/>
                    </a:lnTo>
                    <a:lnTo>
                      <a:pt x="183" y="60"/>
                    </a:lnTo>
                    <a:lnTo>
                      <a:pt x="181" y="62"/>
                    </a:lnTo>
                    <a:lnTo>
                      <a:pt x="180" y="62"/>
                    </a:lnTo>
                    <a:lnTo>
                      <a:pt x="177" y="55"/>
                    </a:lnTo>
                    <a:lnTo>
                      <a:pt x="174" y="52"/>
                    </a:lnTo>
                    <a:lnTo>
                      <a:pt x="167" y="49"/>
                    </a:lnTo>
                    <a:lnTo>
                      <a:pt x="167" y="45"/>
                    </a:lnTo>
                    <a:lnTo>
                      <a:pt x="166" y="39"/>
                    </a:lnTo>
                    <a:lnTo>
                      <a:pt x="166" y="35"/>
                    </a:lnTo>
                    <a:lnTo>
                      <a:pt x="162" y="30"/>
                    </a:lnTo>
                    <a:lnTo>
                      <a:pt x="156" y="30"/>
                    </a:lnTo>
                    <a:lnTo>
                      <a:pt x="154" y="28"/>
                    </a:lnTo>
                    <a:lnTo>
                      <a:pt x="152" y="27"/>
                    </a:lnTo>
                    <a:lnTo>
                      <a:pt x="151" y="22"/>
                    </a:lnTo>
                    <a:lnTo>
                      <a:pt x="151" y="18"/>
                    </a:lnTo>
                    <a:lnTo>
                      <a:pt x="149" y="11"/>
                    </a:lnTo>
                    <a:lnTo>
                      <a:pt x="149" y="10"/>
                    </a:lnTo>
                    <a:lnTo>
                      <a:pt x="151" y="3"/>
                    </a:lnTo>
                    <a:lnTo>
                      <a:pt x="149" y="0"/>
                    </a:lnTo>
                    <a:lnTo>
                      <a:pt x="139" y="3"/>
                    </a:lnTo>
                    <a:lnTo>
                      <a:pt x="131" y="8"/>
                    </a:lnTo>
                    <a:lnTo>
                      <a:pt x="125" y="15"/>
                    </a:lnTo>
                    <a:lnTo>
                      <a:pt x="120" y="14"/>
                    </a:lnTo>
                    <a:lnTo>
                      <a:pt x="114" y="11"/>
                    </a:lnTo>
                    <a:lnTo>
                      <a:pt x="113" y="11"/>
                    </a:lnTo>
                    <a:lnTo>
                      <a:pt x="111" y="13"/>
                    </a:lnTo>
                    <a:lnTo>
                      <a:pt x="109" y="17"/>
                    </a:lnTo>
                    <a:lnTo>
                      <a:pt x="106" y="25"/>
                    </a:lnTo>
                    <a:lnTo>
                      <a:pt x="106" y="32"/>
                    </a:lnTo>
                    <a:lnTo>
                      <a:pt x="104" y="34"/>
                    </a:lnTo>
                    <a:lnTo>
                      <a:pt x="104" y="32"/>
                    </a:lnTo>
                    <a:lnTo>
                      <a:pt x="102" y="32"/>
                    </a:lnTo>
                    <a:lnTo>
                      <a:pt x="99" y="31"/>
                    </a:lnTo>
                    <a:lnTo>
                      <a:pt x="95" y="31"/>
                    </a:lnTo>
                    <a:lnTo>
                      <a:pt x="91" y="34"/>
                    </a:lnTo>
                    <a:lnTo>
                      <a:pt x="89" y="34"/>
                    </a:lnTo>
                    <a:lnTo>
                      <a:pt x="88" y="35"/>
                    </a:lnTo>
                    <a:lnTo>
                      <a:pt x="86" y="35"/>
                    </a:lnTo>
                    <a:lnTo>
                      <a:pt x="86" y="42"/>
                    </a:lnTo>
                    <a:lnTo>
                      <a:pt x="95" y="55"/>
                    </a:lnTo>
                    <a:lnTo>
                      <a:pt x="96" y="58"/>
                    </a:lnTo>
                    <a:lnTo>
                      <a:pt x="96" y="59"/>
                    </a:lnTo>
                    <a:lnTo>
                      <a:pt x="95" y="75"/>
                    </a:lnTo>
                    <a:lnTo>
                      <a:pt x="95" y="82"/>
                    </a:lnTo>
                    <a:lnTo>
                      <a:pt x="93" y="87"/>
                    </a:lnTo>
                    <a:lnTo>
                      <a:pt x="95" y="97"/>
                    </a:lnTo>
                    <a:lnTo>
                      <a:pt x="95" y="98"/>
                    </a:lnTo>
                    <a:lnTo>
                      <a:pt x="93" y="97"/>
                    </a:lnTo>
                    <a:lnTo>
                      <a:pt x="92" y="97"/>
                    </a:lnTo>
                    <a:lnTo>
                      <a:pt x="85" y="92"/>
                    </a:lnTo>
                    <a:lnTo>
                      <a:pt x="85" y="91"/>
                    </a:lnTo>
                    <a:lnTo>
                      <a:pt x="84" y="90"/>
                    </a:lnTo>
                    <a:lnTo>
                      <a:pt x="82" y="90"/>
                    </a:lnTo>
                    <a:lnTo>
                      <a:pt x="81" y="88"/>
                    </a:lnTo>
                    <a:lnTo>
                      <a:pt x="63" y="78"/>
                    </a:lnTo>
                    <a:lnTo>
                      <a:pt x="51" y="66"/>
                    </a:lnTo>
                    <a:lnTo>
                      <a:pt x="47" y="58"/>
                    </a:lnTo>
                    <a:lnTo>
                      <a:pt x="42" y="35"/>
                    </a:lnTo>
                    <a:lnTo>
                      <a:pt x="40" y="34"/>
                    </a:lnTo>
                    <a:lnTo>
                      <a:pt x="36" y="31"/>
                    </a:lnTo>
                    <a:lnTo>
                      <a:pt x="34" y="31"/>
                    </a:lnTo>
                    <a:lnTo>
                      <a:pt x="32" y="34"/>
                    </a:lnTo>
                    <a:lnTo>
                      <a:pt x="24" y="37"/>
                    </a:lnTo>
                    <a:lnTo>
                      <a:pt x="25" y="37"/>
                    </a:lnTo>
                    <a:lnTo>
                      <a:pt x="25" y="38"/>
                    </a:lnTo>
                    <a:lnTo>
                      <a:pt x="21" y="46"/>
                    </a:lnTo>
                    <a:lnTo>
                      <a:pt x="17" y="52"/>
                    </a:lnTo>
                    <a:lnTo>
                      <a:pt x="17" y="53"/>
                    </a:lnTo>
                    <a:lnTo>
                      <a:pt x="15" y="56"/>
                    </a:lnTo>
                    <a:lnTo>
                      <a:pt x="15" y="58"/>
                    </a:lnTo>
                    <a:lnTo>
                      <a:pt x="17" y="59"/>
                    </a:lnTo>
                    <a:lnTo>
                      <a:pt x="18" y="70"/>
                    </a:lnTo>
                    <a:lnTo>
                      <a:pt x="21" y="78"/>
                    </a:lnTo>
                    <a:lnTo>
                      <a:pt x="24" y="80"/>
                    </a:lnTo>
                    <a:lnTo>
                      <a:pt x="26" y="82"/>
                    </a:lnTo>
                    <a:lnTo>
                      <a:pt x="26" y="85"/>
                    </a:lnTo>
                    <a:lnTo>
                      <a:pt x="28" y="92"/>
                    </a:lnTo>
                    <a:lnTo>
                      <a:pt x="28" y="95"/>
                    </a:lnTo>
                    <a:lnTo>
                      <a:pt x="26" y="99"/>
                    </a:lnTo>
                    <a:lnTo>
                      <a:pt x="26" y="101"/>
                    </a:lnTo>
                    <a:lnTo>
                      <a:pt x="24" y="104"/>
                    </a:lnTo>
                    <a:lnTo>
                      <a:pt x="22" y="104"/>
                    </a:lnTo>
                    <a:lnTo>
                      <a:pt x="21" y="105"/>
                    </a:lnTo>
                    <a:lnTo>
                      <a:pt x="18" y="105"/>
                    </a:lnTo>
                    <a:lnTo>
                      <a:pt x="0" y="112"/>
                    </a:lnTo>
                    <a:lnTo>
                      <a:pt x="0" y="116"/>
                    </a:lnTo>
                    <a:lnTo>
                      <a:pt x="8" y="119"/>
                    </a:lnTo>
                    <a:lnTo>
                      <a:pt x="11" y="122"/>
                    </a:lnTo>
                    <a:lnTo>
                      <a:pt x="18" y="136"/>
                    </a:lnTo>
                    <a:lnTo>
                      <a:pt x="18" y="148"/>
                    </a:lnTo>
                    <a:lnTo>
                      <a:pt x="17" y="148"/>
                    </a:lnTo>
                    <a:lnTo>
                      <a:pt x="17" y="151"/>
                    </a:lnTo>
                    <a:lnTo>
                      <a:pt x="18" y="154"/>
                    </a:lnTo>
                    <a:lnTo>
                      <a:pt x="19" y="155"/>
                    </a:lnTo>
                    <a:lnTo>
                      <a:pt x="19" y="158"/>
                    </a:lnTo>
                    <a:lnTo>
                      <a:pt x="22" y="175"/>
                    </a:lnTo>
                    <a:lnTo>
                      <a:pt x="33" y="185"/>
                    </a:lnTo>
                    <a:lnTo>
                      <a:pt x="33" y="186"/>
                    </a:lnTo>
                    <a:lnTo>
                      <a:pt x="34" y="186"/>
                    </a:lnTo>
                    <a:lnTo>
                      <a:pt x="42" y="185"/>
                    </a:lnTo>
                    <a:lnTo>
                      <a:pt x="57" y="179"/>
                    </a:lnTo>
                    <a:lnTo>
                      <a:pt x="70" y="171"/>
                    </a:lnTo>
                    <a:lnTo>
                      <a:pt x="79" y="161"/>
                    </a:lnTo>
                    <a:lnTo>
                      <a:pt x="82" y="159"/>
                    </a:lnTo>
                    <a:lnTo>
                      <a:pt x="84" y="158"/>
                    </a:lnTo>
                    <a:lnTo>
                      <a:pt x="94" y="158"/>
                    </a:lnTo>
                    <a:lnTo>
                      <a:pt x="95" y="157"/>
                    </a:lnTo>
                    <a:lnTo>
                      <a:pt x="96" y="155"/>
                    </a:lnTo>
                    <a:lnTo>
                      <a:pt x="95" y="154"/>
                    </a:lnTo>
                    <a:lnTo>
                      <a:pt x="96" y="154"/>
                    </a:lnTo>
                    <a:lnTo>
                      <a:pt x="95" y="152"/>
                    </a:lnTo>
                    <a:lnTo>
                      <a:pt x="95" y="151"/>
                    </a:lnTo>
                    <a:lnTo>
                      <a:pt x="103" y="147"/>
                    </a:lnTo>
                    <a:lnTo>
                      <a:pt x="104" y="145"/>
                    </a:lnTo>
                    <a:lnTo>
                      <a:pt x="107" y="145"/>
                    </a:lnTo>
                    <a:lnTo>
                      <a:pt x="109" y="147"/>
                    </a:lnTo>
                    <a:lnTo>
                      <a:pt x="109" y="148"/>
                    </a:lnTo>
                    <a:lnTo>
                      <a:pt x="106" y="148"/>
                    </a:lnTo>
                    <a:lnTo>
                      <a:pt x="100" y="152"/>
                    </a:lnTo>
                    <a:lnTo>
                      <a:pt x="95" y="157"/>
                    </a:lnTo>
                    <a:lnTo>
                      <a:pt x="95" y="158"/>
                    </a:lnTo>
                    <a:lnTo>
                      <a:pt x="94" y="158"/>
                    </a:lnTo>
                    <a:lnTo>
                      <a:pt x="91" y="162"/>
                    </a:lnTo>
                    <a:lnTo>
                      <a:pt x="50" y="192"/>
                    </a:lnTo>
                    <a:lnTo>
                      <a:pt x="43" y="193"/>
                    </a:lnTo>
                    <a:lnTo>
                      <a:pt x="42" y="194"/>
                    </a:lnTo>
                    <a:lnTo>
                      <a:pt x="14" y="211"/>
                    </a:lnTo>
                    <a:lnTo>
                      <a:pt x="8" y="212"/>
                    </a:lnTo>
                    <a:lnTo>
                      <a:pt x="7" y="214"/>
                    </a:lnTo>
                    <a:lnTo>
                      <a:pt x="7" y="215"/>
                    </a:lnTo>
                    <a:lnTo>
                      <a:pt x="8" y="217"/>
                    </a:lnTo>
                    <a:lnTo>
                      <a:pt x="10" y="219"/>
                    </a:lnTo>
                    <a:lnTo>
                      <a:pt x="14" y="238"/>
                    </a:lnTo>
                    <a:lnTo>
                      <a:pt x="18" y="243"/>
                    </a:lnTo>
                    <a:lnTo>
                      <a:pt x="28" y="250"/>
                    </a:lnTo>
                    <a:lnTo>
                      <a:pt x="32" y="253"/>
                    </a:lnTo>
                    <a:lnTo>
                      <a:pt x="32" y="257"/>
                    </a:lnTo>
                    <a:lnTo>
                      <a:pt x="29" y="260"/>
                    </a:lnTo>
                    <a:lnTo>
                      <a:pt x="25" y="264"/>
                    </a:lnTo>
                    <a:lnTo>
                      <a:pt x="24" y="267"/>
                    </a:lnTo>
                    <a:lnTo>
                      <a:pt x="21" y="271"/>
                    </a:lnTo>
                    <a:lnTo>
                      <a:pt x="21" y="277"/>
                    </a:lnTo>
                    <a:lnTo>
                      <a:pt x="22" y="278"/>
                    </a:lnTo>
                    <a:lnTo>
                      <a:pt x="28" y="278"/>
                    </a:lnTo>
                    <a:lnTo>
                      <a:pt x="29" y="279"/>
                    </a:lnTo>
                    <a:lnTo>
                      <a:pt x="33" y="281"/>
                    </a:lnTo>
                    <a:lnTo>
                      <a:pt x="36" y="285"/>
                    </a:lnTo>
                    <a:lnTo>
                      <a:pt x="36" y="288"/>
                    </a:lnTo>
                    <a:lnTo>
                      <a:pt x="37" y="288"/>
                    </a:lnTo>
                    <a:lnTo>
                      <a:pt x="36" y="289"/>
                    </a:lnTo>
                    <a:lnTo>
                      <a:pt x="36" y="291"/>
                    </a:lnTo>
                    <a:lnTo>
                      <a:pt x="34" y="292"/>
                    </a:lnTo>
                    <a:lnTo>
                      <a:pt x="34" y="293"/>
                    </a:lnTo>
                    <a:lnTo>
                      <a:pt x="33" y="296"/>
                    </a:lnTo>
                    <a:lnTo>
                      <a:pt x="28" y="300"/>
                    </a:lnTo>
                    <a:lnTo>
                      <a:pt x="26" y="300"/>
                    </a:lnTo>
                    <a:lnTo>
                      <a:pt x="25" y="303"/>
                    </a:lnTo>
                    <a:lnTo>
                      <a:pt x="24" y="305"/>
                    </a:lnTo>
                    <a:lnTo>
                      <a:pt x="24" y="306"/>
                    </a:lnTo>
                    <a:lnTo>
                      <a:pt x="25" y="307"/>
                    </a:lnTo>
                    <a:lnTo>
                      <a:pt x="25" y="309"/>
                    </a:lnTo>
                    <a:lnTo>
                      <a:pt x="24" y="309"/>
                    </a:lnTo>
                    <a:lnTo>
                      <a:pt x="22" y="310"/>
                    </a:lnTo>
                    <a:lnTo>
                      <a:pt x="21" y="310"/>
                    </a:lnTo>
                    <a:lnTo>
                      <a:pt x="19" y="312"/>
                    </a:lnTo>
                    <a:lnTo>
                      <a:pt x="18" y="314"/>
                    </a:lnTo>
                    <a:lnTo>
                      <a:pt x="18" y="324"/>
                    </a:lnTo>
                    <a:lnTo>
                      <a:pt x="19" y="326"/>
                    </a:lnTo>
                    <a:lnTo>
                      <a:pt x="21" y="324"/>
                    </a:lnTo>
                    <a:lnTo>
                      <a:pt x="28" y="324"/>
                    </a:lnTo>
                    <a:lnTo>
                      <a:pt x="32" y="323"/>
                    </a:lnTo>
                    <a:lnTo>
                      <a:pt x="33" y="322"/>
                    </a:lnTo>
                    <a:lnTo>
                      <a:pt x="34" y="322"/>
                    </a:lnTo>
                    <a:lnTo>
                      <a:pt x="36" y="323"/>
                    </a:lnTo>
                    <a:lnTo>
                      <a:pt x="39" y="323"/>
                    </a:lnTo>
                    <a:lnTo>
                      <a:pt x="40" y="322"/>
                    </a:lnTo>
                    <a:lnTo>
                      <a:pt x="43" y="322"/>
                    </a:lnTo>
                    <a:lnTo>
                      <a:pt x="44" y="323"/>
                    </a:lnTo>
                    <a:lnTo>
                      <a:pt x="47" y="322"/>
                    </a:lnTo>
                    <a:lnTo>
                      <a:pt x="53" y="322"/>
                    </a:lnTo>
                    <a:lnTo>
                      <a:pt x="56" y="320"/>
                    </a:lnTo>
                    <a:lnTo>
                      <a:pt x="57" y="319"/>
                    </a:lnTo>
                    <a:lnTo>
                      <a:pt x="51" y="316"/>
                    </a:lnTo>
                    <a:lnTo>
                      <a:pt x="51" y="314"/>
                    </a:lnTo>
                    <a:lnTo>
                      <a:pt x="49" y="312"/>
                    </a:lnTo>
                    <a:lnTo>
                      <a:pt x="50" y="312"/>
                    </a:lnTo>
                    <a:lnTo>
                      <a:pt x="50" y="307"/>
                    </a:lnTo>
                    <a:lnTo>
                      <a:pt x="51" y="306"/>
                    </a:lnTo>
                    <a:lnTo>
                      <a:pt x="51" y="305"/>
                    </a:lnTo>
                    <a:lnTo>
                      <a:pt x="50" y="303"/>
                    </a:lnTo>
                    <a:lnTo>
                      <a:pt x="51" y="303"/>
                    </a:lnTo>
                    <a:lnTo>
                      <a:pt x="54" y="300"/>
                    </a:lnTo>
                    <a:lnTo>
                      <a:pt x="60" y="300"/>
                    </a:lnTo>
                    <a:lnTo>
                      <a:pt x="61" y="302"/>
                    </a:lnTo>
                    <a:lnTo>
                      <a:pt x="63" y="302"/>
                    </a:lnTo>
                    <a:lnTo>
                      <a:pt x="63" y="305"/>
                    </a:lnTo>
                    <a:lnTo>
                      <a:pt x="71" y="306"/>
                    </a:lnTo>
                    <a:lnTo>
                      <a:pt x="81" y="305"/>
                    </a:lnTo>
                    <a:lnTo>
                      <a:pt x="93" y="300"/>
                    </a:lnTo>
                    <a:lnTo>
                      <a:pt x="95" y="302"/>
                    </a:lnTo>
                    <a:lnTo>
                      <a:pt x="96" y="300"/>
                    </a:lnTo>
                    <a:lnTo>
                      <a:pt x="102" y="300"/>
                    </a:lnTo>
                    <a:lnTo>
                      <a:pt x="102" y="299"/>
                    </a:lnTo>
                    <a:lnTo>
                      <a:pt x="103" y="296"/>
                    </a:lnTo>
                    <a:lnTo>
                      <a:pt x="104" y="296"/>
                    </a:lnTo>
                    <a:lnTo>
                      <a:pt x="104" y="298"/>
                    </a:lnTo>
                    <a:lnTo>
                      <a:pt x="103" y="299"/>
                    </a:lnTo>
                    <a:lnTo>
                      <a:pt x="103" y="300"/>
                    </a:lnTo>
                    <a:lnTo>
                      <a:pt x="102" y="302"/>
                    </a:lnTo>
                    <a:lnTo>
                      <a:pt x="91" y="309"/>
                    </a:lnTo>
                    <a:lnTo>
                      <a:pt x="86" y="309"/>
                    </a:lnTo>
                    <a:lnTo>
                      <a:pt x="81" y="310"/>
                    </a:lnTo>
                    <a:lnTo>
                      <a:pt x="78" y="312"/>
                    </a:lnTo>
                    <a:lnTo>
                      <a:pt x="67" y="312"/>
                    </a:lnTo>
                    <a:lnTo>
                      <a:pt x="67" y="314"/>
                    </a:lnTo>
                    <a:lnTo>
                      <a:pt x="68" y="316"/>
                    </a:lnTo>
                    <a:lnTo>
                      <a:pt x="70" y="316"/>
                    </a:lnTo>
                    <a:lnTo>
                      <a:pt x="72" y="317"/>
                    </a:lnTo>
                    <a:lnTo>
                      <a:pt x="78" y="322"/>
                    </a:lnTo>
                    <a:lnTo>
                      <a:pt x="81" y="323"/>
                    </a:lnTo>
                    <a:lnTo>
                      <a:pt x="78" y="323"/>
                    </a:lnTo>
                    <a:lnTo>
                      <a:pt x="75" y="326"/>
                    </a:lnTo>
                    <a:lnTo>
                      <a:pt x="74" y="326"/>
                    </a:lnTo>
                    <a:lnTo>
                      <a:pt x="72" y="327"/>
                    </a:lnTo>
                    <a:lnTo>
                      <a:pt x="70" y="327"/>
                    </a:lnTo>
                    <a:lnTo>
                      <a:pt x="70" y="326"/>
                    </a:lnTo>
                    <a:lnTo>
                      <a:pt x="65" y="326"/>
                    </a:lnTo>
                    <a:lnTo>
                      <a:pt x="61" y="330"/>
                    </a:lnTo>
                    <a:lnTo>
                      <a:pt x="56" y="333"/>
                    </a:lnTo>
                    <a:lnTo>
                      <a:pt x="51" y="333"/>
                    </a:lnTo>
                    <a:lnTo>
                      <a:pt x="50" y="331"/>
                    </a:lnTo>
                    <a:lnTo>
                      <a:pt x="44" y="331"/>
                    </a:lnTo>
                    <a:lnTo>
                      <a:pt x="42" y="334"/>
                    </a:lnTo>
                    <a:lnTo>
                      <a:pt x="34" y="334"/>
                    </a:lnTo>
                    <a:lnTo>
                      <a:pt x="33" y="336"/>
                    </a:lnTo>
                    <a:lnTo>
                      <a:pt x="33" y="342"/>
                    </a:lnTo>
                    <a:lnTo>
                      <a:pt x="44" y="342"/>
                    </a:lnTo>
                    <a:lnTo>
                      <a:pt x="46" y="340"/>
                    </a:lnTo>
                    <a:lnTo>
                      <a:pt x="47" y="340"/>
                    </a:lnTo>
                    <a:lnTo>
                      <a:pt x="47" y="342"/>
                    </a:lnTo>
                    <a:lnTo>
                      <a:pt x="50" y="342"/>
                    </a:lnTo>
                    <a:lnTo>
                      <a:pt x="50" y="345"/>
                    </a:lnTo>
                    <a:lnTo>
                      <a:pt x="49" y="346"/>
                    </a:lnTo>
                    <a:lnTo>
                      <a:pt x="46" y="346"/>
                    </a:lnTo>
                    <a:lnTo>
                      <a:pt x="44" y="349"/>
                    </a:lnTo>
                    <a:lnTo>
                      <a:pt x="43" y="351"/>
                    </a:lnTo>
                    <a:lnTo>
                      <a:pt x="39" y="351"/>
                    </a:lnTo>
                    <a:lnTo>
                      <a:pt x="36" y="349"/>
                    </a:lnTo>
                    <a:lnTo>
                      <a:pt x="36" y="348"/>
                    </a:lnTo>
                    <a:lnTo>
                      <a:pt x="29" y="348"/>
                    </a:lnTo>
                    <a:lnTo>
                      <a:pt x="26" y="349"/>
                    </a:lnTo>
                    <a:lnTo>
                      <a:pt x="25" y="351"/>
                    </a:lnTo>
                    <a:lnTo>
                      <a:pt x="25" y="352"/>
                    </a:lnTo>
                    <a:lnTo>
                      <a:pt x="28" y="352"/>
                    </a:lnTo>
                    <a:lnTo>
                      <a:pt x="28" y="353"/>
                    </a:lnTo>
                    <a:lnTo>
                      <a:pt x="32" y="353"/>
                    </a:lnTo>
                    <a:lnTo>
                      <a:pt x="32" y="355"/>
                    </a:lnTo>
                    <a:lnTo>
                      <a:pt x="29" y="356"/>
                    </a:lnTo>
                    <a:lnTo>
                      <a:pt x="29" y="358"/>
                    </a:lnTo>
                    <a:lnTo>
                      <a:pt x="28" y="359"/>
                    </a:lnTo>
                    <a:lnTo>
                      <a:pt x="25" y="359"/>
                    </a:lnTo>
                    <a:lnTo>
                      <a:pt x="25" y="358"/>
                    </a:lnTo>
                    <a:lnTo>
                      <a:pt x="24" y="358"/>
                    </a:lnTo>
                    <a:lnTo>
                      <a:pt x="22" y="356"/>
                    </a:lnTo>
                    <a:lnTo>
                      <a:pt x="21" y="356"/>
                    </a:lnTo>
                    <a:lnTo>
                      <a:pt x="21" y="360"/>
                    </a:lnTo>
                    <a:lnTo>
                      <a:pt x="18" y="363"/>
                    </a:lnTo>
                    <a:lnTo>
                      <a:pt x="17" y="363"/>
                    </a:lnTo>
                    <a:lnTo>
                      <a:pt x="17" y="362"/>
                    </a:lnTo>
                    <a:lnTo>
                      <a:pt x="15" y="362"/>
                    </a:lnTo>
                    <a:lnTo>
                      <a:pt x="14" y="363"/>
                    </a:lnTo>
                    <a:lnTo>
                      <a:pt x="12" y="366"/>
                    </a:lnTo>
                    <a:lnTo>
                      <a:pt x="11" y="367"/>
                    </a:lnTo>
                    <a:lnTo>
                      <a:pt x="8" y="367"/>
                    </a:lnTo>
                    <a:lnTo>
                      <a:pt x="7" y="369"/>
                    </a:lnTo>
                    <a:lnTo>
                      <a:pt x="7" y="370"/>
                    </a:lnTo>
                    <a:lnTo>
                      <a:pt x="10" y="370"/>
                    </a:lnTo>
                    <a:lnTo>
                      <a:pt x="10" y="372"/>
                    </a:lnTo>
                    <a:lnTo>
                      <a:pt x="8" y="372"/>
                    </a:lnTo>
                    <a:lnTo>
                      <a:pt x="8" y="373"/>
                    </a:lnTo>
                    <a:lnTo>
                      <a:pt x="10" y="373"/>
                    </a:lnTo>
                    <a:lnTo>
                      <a:pt x="12" y="370"/>
                    </a:lnTo>
                    <a:lnTo>
                      <a:pt x="26" y="370"/>
                    </a:lnTo>
                    <a:lnTo>
                      <a:pt x="28" y="372"/>
                    </a:lnTo>
                    <a:lnTo>
                      <a:pt x="28" y="373"/>
                    </a:lnTo>
                    <a:lnTo>
                      <a:pt x="32" y="373"/>
                    </a:lnTo>
                    <a:lnTo>
                      <a:pt x="33" y="372"/>
                    </a:lnTo>
                    <a:lnTo>
                      <a:pt x="33" y="370"/>
                    </a:lnTo>
                    <a:lnTo>
                      <a:pt x="34" y="370"/>
                    </a:lnTo>
                    <a:lnTo>
                      <a:pt x="34" y="372"/>
                    </a:lnTo>
                    <a:lnTo>
                      <a:pt x="36" y="373"/>
                    </a:lnTo>
                    <a:lnTo>
                      <a:pt x="40" y="373"/>
                    </a:lnTo>
                    <a:lnTo>
                      <a:pt x="40" y="372"/>
                    </a:lnTo>
                    <a:lnTo>
                      <a:pt x="37" y="370"/>
                    </a:lnTo>
                    <a:lnTo>
                      <a:pt x="37" y="369"/>
                    </a:lnTo>
                    <a:lnTo>
                      <a:pt x="40" y="369"/>
                    </a:lnTo>
                    <a:lnTo>
                      <a:pt x="43" y="366"/>
                    </a:lnTo>
                    <a:lnTo>
                      <a:pt x="43" y="367"/>
                    </a:lnTo>
                    <a:lnTo>
                      <a:pt x="42" y="369"/>
                    </a:lnTo>
                    <a:lnTo>
                      <a:pt x="42" y="370"/>
                    </a:lnTo>
                    <a:lnTo>
                      <a:pt x="43" y="373"/>
                    </a:lnTo>
                    <a:lnTo>
                      <a:pt x="46" y="375"/>
                    </a:lnTo>
                    <a:lnTo>
                      <a:pt x="47" y="376"/>
                    </a:lnTo>
                    <a:lnTo>
                      <a:pt x="50" y="376"/>
                    </a:lnTo>
                    <a:lnTo>
                      <a:pt x="53" y="379"/>
                    </a:lnTo>
                    <a:lnTo>
                      <a:pt x="54" y="379"/>
                    </a:lnTo>
                    <a:lnTo>
                      <a:pt x="56" y="380"/>
                    </a:lnTo>
                    <a:lnTo>
                      <a:pt x="60" y="380"/>
                    </a:lnTo>
                    <a:lnTo>
                      <a:pt x="61" y="379"/>
                    </a:lnTo>
                    <a:lnTo>
                      <a:pt x="64" y="377"/>
                    </a:lnTo>
                    <a:lnTo>
                      <a:pt x="64" y="376"/>
                    </a:lnTo>
                    <a:lnTo>
                      <a:pt x="65" y="376"/>
                    </a:lnTo>
                    <a:lnTo>
                      <a:pt x="67" y="375"/>
                    </a:lnTo>
                    <a:lnTo>
                      <a:pt x="67" y="372"/>
                    </a:lnTo>
                    <a:lnTo>
                      <a:pt x="68" y="372"/>
                    </a:lnTo>
                    <a:lnTo>
                      <a:pt x="70" y="373"/>
                    </a:lnTo>
                    <a:lnTo>
                      <a:pt x="71" y="372"/>
                    </a:lnTo>
                    <a:lnTo>
                      <a:pt x="71" y="370"/>
                    </a:lnTo>
                    <a:lnTo>
                      <a:pt x="72" y="369"/>
                    </a:lnTo>
                    <a:lnTo>
                      <a:pt x="72" y="367"/>
                    </a:lnTo>
                    <a:lnTo>
                      <a:pt x="71" y="367"/>
                    </a:lnTo>
                    <a:lnTo>
                      <a:pt x="70" y="366"/>
                    </a:lnTo>
                    <a:lnTo>
                      <a:pt x="70" y="365"/>
                    </a:lnTo>
                    <a:lnTo>
                      <a:pt x="71" y="363"/>
                    </a:lnTo>
                    <a:lnTo>
                      <a:pt x="71" y="366"/>
                    </a:lnTo>
                    <a:lnTo>
                      <a:pt x="72" y="367"/>
                    </a:lnTo>
                    <a:lnTo>
                      <a:pt x="74" y="369"/>
                    </a:lnTo>
                    <a:lnTo>
                      <a:pt x="77" y="369"/>
                    </a:lnTo>
                    <a:lnTo>
                      <a:pt x="77" y="366"/>
                    </a:lnTo>
                    <a:lnTo>
                      <a:pt x="79" y="366"/>
                    </a:lnTo>
                    <a:lnTo>
                      <a:pt x="82" y="369"/>
                    </a:lnTo>
                    <a:lnTo>
                      <a:pt x="85" y="369"/>
                    </a:lnTo>
                    <a:lnTo>
                      <a:pt x="88" y="367"/>
                    </a:lnTo>
                    <a:lnTo>
                      <a:pt x="86" y="366"/>
                    </a:lnTo>
                    <a:lnTo>
                      <a:pt x="89" y="363"/>
                    </a:lnTo>
                    <a:lnTo>
                      <a:pt x="99" y="363"/>
                    </a:lnTo>
                    <a:lnTo>
                      <a:pt x="99" y="362"/>
                    </a:lnTo>
                    <a:lnTo>
                      <a:pt x="102" y="362"/>
                    </a:lnTo>
                    <a:lnTo>
                      <a:pt x="103" y="360"/>
                    </a:lnTo>
                    <a:lnTo>
                      <a:pt x="104" y="360"/>
                    </a:lnTo>
                    <a:lnTo>
                      <a:pt x="106" y="359"/>
                    </a:lnTo>
                    <a:lnTo>
                      <a:pt x="106" y="356"/>
                    </a:lnTo>
                    <a:lnTo>
                      <a:pt x="109" y="359"/>
                    </a:lnTo>
                    <a:lnTo>
                      <a:pt x="114" y="358"/>
                    </a:lnTo>
                    <a:lnTo>
                      <a:pt x="116" y="359"/>
                    </a:lnTo>
                    <a:lnTo>
                      <a:pt x="110" y="365"/>
                    </a:lnTo>
                    <a:lnTo>
                      <a:pt x="104" y="365"/>
                    </a:lnTo>
                    <a:lnTo>
                      <a:pt x="102" y="366"/>
                    </a:lnTo>
                    <a:lnTo>
                      <a:pt x="99" y="366"/>
                    </a:lnTo>
                    <a:lnTo>
                      <a:pt x="96" y="367"/>
                    </a:lnTo>
                    <a:lnTo>
                      <a:pt x="91" y="367"/>
                    </a:lnTo>
                    <a:lnTo>
                      <a:pt x="91" y="372"/>
                    </a:lnTo>
                    <a:lnTo>
                      <a:pt x="85" y="372"/>
                    </a:lnTo>
                    <a:lnTo>
                      <a:pt x="81" y="373"/>
                    </a:lnTo>
                    <a:lnTo>
                      <a:pt x="78" y="373"/>
                    </a:lnTo>
                    <a:lnTo>
                      <a:pt x="78" y="375"/>
                    </a:lnTo>
                    <a:lnTo>
                      <a:pt x="77" y="375"/>
                    </a:lnTo>
                    <a:lnTo>
                      <a:pt x="72" y="376"/>
                    </a:lnTo>
                    <a:lnTo>
                      <a:pt x="72" y="377"/>
                    </a:lnTo>
                    <a:lnTo>
                      <a:pt x="71" y="377"/>
                    </a:lnTo>
                    <a:lnTo>
                      <a:pt x="71" y="380"/>
                    </a:lnTo>
                    <a:lnTo>
                      <a:pt x="75" y="383"/>
                    </a:lnTo>
                    <a:lnTo>
                      <a:pt x="77" y="383"/>
                    </a:lnTo>
                    <a:lnTo>
                      <a:pt x="78" y="384"/>
                    </a:lnTo>
                    <a:lnTo>
                      <a:pt x="78" y="386"/>
                    </a:lnTo>
                    <a:lnTo>
                      <a:pt x="79" y="387"/>
                    </a:lnTo>
                    <a:lnTo>
                      <a:pt x="82" y="389"/>
                    </a:lnTo>
                    <a:lnTo>
                      <a:pt x="99" y="389"/>
                    </a:lnTo>
                    <a:lnTo>
                      <a:pt x="102" y="387"/>
                    </a:lnTo>
                    <a:lnTo>
                      <a:pt x="103" y="389"/>
                    </a:lnTo>
                    <a:lnTo>
                      <a:pt x="103" y="390"/>
                    </a:lnTo>
                    <a:lnTo>
                      <a:pt x="102" y="391"/>
                    </a:lnTo>
                    <a:lnTo>
                      <a:pt x="96" y="391"/>
                    </a:lnTo>
                    <a:lnTo>
                      <a:pt x="96" y="393"/>
                    </a:lnTo>
                    <a:lnTo>
                      <a:pt x="100" y="394"/>
                    </a:lnTo>
                    <a:lnTo>
                      <a:pt x="102" y="394"/>
                    </a:lnTo>
                    <a:lnTo>
                      <a:pt x="103" y="396"/>
                    </a:lnTo>
                    <a:lnTo>
                      <a:pt x="103" y="397"/>
                    </a:lnTo>
                    <a:lnTo>
                      <a:pt x="104" y="400"/>
                    </a:lnTo>
                    <a:lnTo>
                      <a:pt x="107" y="403"/>
                    </a:lnTo>
                    <a:lnTo>
                      <a:pt x="109" y="405"/>
                    </a:lnTo>
                    <a:lnTo>
                      <a:pt x="111" y="409"/>
                    </a:lnTo>
                    <a:lnTo>
                      <a:pt x="113" y="409"/>
                    </a:lnTo>
                    <a:lnTo>
                      <a:pt x="113" y="407"/>
                    </a:lnTo>
                    <a:lnTo>
                      <a:pt x="110" y="404"/>
                    </a:lnTo>
                    <a:lnTo>
                      <a:pt x="109" y="404"/>
                    </a:lnTo>
                    <a:lnTo>
                      <a:pt x="109" y="403"/>
                    </a:lnTo>
                    <a:lnTo>
                      <a:pt x="113" y="398"/>
                    </a:lnTo>
                    <a:lnTo>
                      <a:pt x="114" y="394"/>
                    </a:lnTo>
                    <a:lnTo>
                      <a:pt x="114" y="390"/>
                    </a:lnTo>
                    <a:lnTo>
                      <a:pt x="116" y="389"/>
                    </a:lnTo>
                    <a:lnTo>
                      <a:pt x="121" y="387"/>
                    </a:lnTo>
                    <a:lnTo>
                      <a:pt x="125" y="387"/>
                    </a:lnTo>
                    <a:lnTo>
                      <a:pt x="128" y="386"/>
                    </a:lnTo>
                    <a:lnTo>
                      <a:pt x="130" y="386"/>
                    </a:lnTo>
                    <a:lnTo>
                      <a:pt x="135" y="384"/>
                    </a:lnTo>
                    <a:lnTo>
                      <a:pt x="144" y="384"/>
                    </a:lnTo>
                    <a:lnTo>
                      <a:pt x="142" y="386"/>
                    </a:lnTo>
                    <a:lnTo>
                      <a:pt x="141" y="386"/>
                    </a:lnTo>
                    <a:lnTo>
                      <a:pt x="120" y="393"/>
                    </a:lnTo>
                    <a:lnTo>
                      <a:pt x="120" y="398"/>
                    </a:lnTo>
                    <a:lnTo>
                      <a:pt x="124" y="409"/>
                    </a:lnTo>
                    <a:lnTo>
                      <a:pt x="131" y="415"/>
                    </a:lnTo>
                    <a:lnTo>
                      <a:pt x="134" y="415"/>
                    </a:lnTo>
                    <a:lnTo>
                      <a:pt x="138" y="416"/>
                    </a:lnTo>
                    <a:lnTo>
                      <a:pt x="142" y="416"/>
                    </a:lnTo>
                    <a:lnTo>
                      <a:pt x="146" y="415"/>
                    </a:lnTo>
                    <a:lnTo>
                      <a:pt x="159" y="415"/>
                    </a:lnTo>
                    <a:lnTo>
                      <a:pt x="167" y="416"/>
                    </a:lnTo>
                    <a:lnTo>
                      <a:pt x="174" y="416"/>
                    </a:lnTo>
                    <a:lnTo>
                      <a:pt x="181" y="407"/>
                    </a:lnTo>
                    <a:lnTo>
                      <a:pt x="184" y="404"/>
                    </a:lnTo>
                    <a:lnTo>
                      <a:pt x="194" y="407"/>
                    </a:lnTo>
                    <a:lnTo>
                      <a:pt x="198" y="412"/>
                    </a:lnTo>
                    <a:lnTo>
                      <a:pt x="198" y="413"/>
                    </a:lnTo>
                    <a:lnTo>
                      <a:pt x="202" y="412"/>
                    </a:lnTo>
                    <a:lnTo>
                      <a:pt x="206" y="412"/>
                    </a:lnTo>
                    <a:lnTo>
                      <a:pt x="211" y="411"/>
                    </a:lnTo>
                    <a:lnTo>
                      <a:pt x="214" y="409"/>
                    </a:lnTo>
                    <a:lnTo>
                      <a:pt x="225" y="401"/>
                    </a:lnTo>
                    <a:lnTo>
                      <a:pt x="228" y="400"/>
                    </a:lnTo>
                    <a:lnTo>
                      <a:pt x="234" y="389"/>
                    </a:lnTo>
                    <a:lnTo>
                      <a:pt x="241" y="382"/>
                    </a:lnTo>
                    <a:lnTo>
                      <a:pt x="252" y="377"/>
                    </a:lnTo>
                    <a:lnTo>
                      <a:pt x="258" y="377"/>
                    </a:lnTo>
                    <a:lnTo>
                      <a:pt x="271" y="382"/>
                    </a:lnTo>
                    <a:lnTo>
                      <a:pt x="281" y="389"/>
                    </a:lnTo>
                    <a:lnTo>
                      <a:pt x="293" y="401"/>
                    </a:lnTo>
                    <a:lnTo>
                      <a:pt x="301" y="404"/>
                    </a:lnTo>
                    <a:lnTo>
                      <a:pt x="305" y="404"/>
                    </a:lnTo>
                    <a:lnTo>
                      <a:pt x="319" y="407"/>
                    </a:lnTo>
                    <a:lnTo>
                      <a:pt x="321" y="407"/>
                    </a:lnTo>
                    <a:lnTo>
                      <a:pt x="324" y="405"/>
                    </a:lnTo>
                    <a:lnTo>
                      <a:pt x="335" y="397"/>
                    </a:lnTo>
                    <a:lnTo>
                      <a:pt x="346" y="384"/>
                    </a:lnTo>
                    <a:lnTo>
                      <a:pt x="352" y="372"/>
                    </a:lnTo>
                    <a:lnTo>
                      <a:pt x="350" y="367"/>
                    </a:lnTo>
                    <a:lnTo>
                      <a:pt x="350" y="363"/>
                    </a:lnTo>
                    <a:lnTo>
                      <a:pt x="352" y="359"/>
                    </a:lnTo>
                    <a:lnTo>
                      <a:pt x="352" y="356"/>
                    </a:lnTo>
                    <a:lnTo>
                      <a:pt x="357" y="344"/>
                    </a:lnTo>
                    <a:lnTo>
                      <a:pt x="357" y="338"/>
                    </a:lnTo>
                    <a:lnTo>
                      <a:pt x="355" y="326"/>
                    </a:lnTo>
                    <a:lnTo>
                      <a:pt x="355" y="324"/>
                    </a:lnTo>
                    <a:lnTo>
                      <a:pt x="349" y="329"/>
                    </a:lnTo>
                    <a:lnTo>
                      <a:pt x="346" y="330"/>
                    </a:lnTo>
                    <a:lnTo>
                      <a:pt x="346" y="331"/>
                    </a:lnTo>
                    <a:lnTo>
                      <a:pt x="343" y="334"/>
                    </a:lnTo>
                    <a:lnTo>
                      <a:pt x="343" y="333"/>
                    </a:lnTo>
                    <a:lnTo>
                      <a:pt x="331" y="320"/>
                    </a:lnTo>
                    <a:lnTo>
                      <a:pt x="329" y="320"/>
                    </a:lnTo>
                    <a:lnTo>
                      <a:pt x="327" y="317"/>
                    </a:lnTo>
                    <a:lnTo>
                      <a:pt x="325" y="317"/>
                    </a:lnTo>
                    <a:lnTo>
                      <a:pt x="321" y="309"/>
                    </a:lnTo>
                    <a:lnTo>
                      <a:pt x="312" y="282"/>
                    </a:lnTo>
                    <a:lnTo>
                      <a:pt x="311" y="281"/>
                    </a:lnTo>
                    <a:lnTo>
                      <a:pt x="310" y="275"/>
                    </a:lnTo>
                    <a:lnTo>
                      <a:pt x="308" y="275"/>
                    </a:lnTo>
                    <a:lnTo>
                      <a:pt x="304" y="252"/>
                    </a:lnTo>
                    <a:lnTo>
                      <a:pt x="300" y="239"/>
                    </a:lnTo>
                    <a:lnTo>
                      <a:pt x="301" y="226"/>
                    </a:lnTo>
                    <a:lnTo>
                      <a:pt x="300" y="221"/>
                    </a:lnTo>
                    <a:lnTo>
                      <a:pt x="298" y="218"/>
                    </a:lnTo>
                    <a:lnTo>
                      <a:pt x="300" y="217"/>
                    </a:lnTo>
                    <a:lnTo>
                      <a:pt x="301" y="217"/>
                    </a:lnTo>
                    <a:lnTo>
                      <a:pt x="301" y="200"/>
                    </a:lnTo>
                    <a:lnTo>
                      <a:pt x="300" y="196"/>
                    </a:lnTo>
                    <a:lnTo>
                      <a:pt x="301" y="192"/>
                    </a:lnTo>
                    <a:lnTo>
                      <a:pt x="301" y="186"/>
                    </a:lnTo>
                    <a:lnTo>
                      <a:pt x="304" y="180"/>
                    </a:lnTo>
                    <a:lnTo>
                      <a:pt x="307" y="178"/>
                    </a:lnTo>
                    <a:lnTo>
                      <a:pt x="315" y="17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51" name="Freeform 681">
                <a:extLst>
                  <a:ext uri="{FF2B5EF4-FFF2-40B4-BE49-F238E27FC236}">
                    <a16:creationId xmlns:a16="http://schemas.microsoft.com/office/drawing/2014/main" id="{90B8438B-1200-1D50-13CA-5109271004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9" y="1017"/>
                <a:ext cx="87" cy="86"/>
              </a:xfrm>
              <a:custGeom>
                <a:avLst/>
                <a:gdLst>
                  <a:gd name="T0" fmla="*/ 232 w 351"/>
                  <a:gd name="T1" fmla="*/ 27 h 345"/>
                  <a:gd name="T2" fmla="*/ 211 w 351"/>
                  <a:gd name="T3" fmla="*/ 31 h 345"/>
                  <a:gd name="T4" fmla="*/ 186 w 351"/>
                  <a:gd name="T5" fmla="*/ 33 h 345"/>
                  <a:gd name="T6" fmla="*/ 175 w 351"/>
                  <a:gd name="T7" fmla="*/ 17 h 345"/>
                  <a:gd name="T8" fmla="*/ 158 w 351"/>
                  <a:gd name="T9" fmla="*/ 16 h 345"/>
                  <a:gd name="T10" fmla="*/ 140 w 351"/>
                  <a:gd name="T11" fmla="*/ 0 h 345"/>
                  <a:gd name="T12" fmla="*/ 134 w 351"/>
                  <a:gd name="T13" fmla="*/ 13 h 345"/>
                  <a:gd name="T14" fmla="*/ 133 w 351"/>
                  <a:gd name="T15" fmla="*/ 24 h 345"/>
                  <a:gd name="T16" fmla="*/ 113 w 351"/>
                  <a:gd name="T17" fmla="*/ 21 h 345"/>
                  <a:gd name="T18" fmla="*/ 113 w 351"/>
                  <a:gd name="T19" fmla="*/ 27 h 345"/>
                  <a:gd name="T20" fmla="*/ 110 w 351"/>
                  <a:gd name="T21" fmla="*/ 35 h 345"/>
                  <a:gd name="T22" fmla="*/ 109 w 351"/>
                  <a:gd name="T23" fmla="*/ 50 h 345"/>
                  <a:gd name="T24" fmla="*/ 112 w 351"/>
                  <a:gd name="T25" fmla="*/ 57 h 345"/>
                  <a:gd name="T26" fmla="*/ 127 w 351"/>
                  <a:gd name="T27" fmla="*/ 64 h 345"/>
                  <a:gd name="T28" fmla="*/ 153 w 351"/>
                  <a:gd name="T29" fmla="*/ 78 h 345"/>
                  <a:gd name="T30" fmla="*/ 161 w 351"/>
                  <a:gd name="T31" fmla="*/ 80 h 345"/>
                  <a:gd name="T32" fmla="*/ 175 w 351"/>
                  <a:gd name="T33" fmla="*/ 91 h 345"/>
                  <a:gd name="T34" fmla="*/ 186 w 351"/>
                  <a:gd name="T35" fmla="*/ 102 h 345"/>
                  <a:gd name="T36" fmla="*/ 204 w 351"/>
                  <a:gd name="T37" fmla="*/ 124 h 345"/>
                  <a:gd name="T38" fmla="*/ 148 w 351"/>
                  <a:gd name="T39" fmla="*/ 77 h 345"/>
                  <a:gd name="T40" fmla="*/ 113 w 351"/>
                  <a:gd name="T41" fmla="*/ 73 h 345"/>
                  <a:gd name="T42" fmla="*/ 98 w 351"/>
                  <a:gd name="T43" fmla="*/ 70 h 345"/>
                  <a:gd name="T44" fmla="*/ 79 w 351"/>
                  <a:gd name="T45" fmla="*/ 63 h 345"/>
                  <a:gd name="T46" fmla="*/ 70 w 351"/>
                  <a:gd name="T47" fmla="*/ 46 h 345"/>
                  <a:gd name="T48" fmla="*/ 59 w 351"/>
                  <a:gd name="T49" fmla="*/ 83 h 345"/>
                  <a:gd name="T50" fmla="*/ 64 w 351"/>
                  <a:gd name="T51" fmla="*/ 106 h 345"/>
                  <a:gd name="T52" fmla="*/ 124 w 351"/>
                  <a:gd name="T53" fmla="*/ 138 h 345"/>
                  <a:gd name="T54" fmla="*/ 163 w 351"/>
                  <a:gd name="T55" fmla="*/ 161 h 345"/>
                  <a:gd name="T56" fmla="*/ 139 w 351"/>
                  <a:gd name="T57" fmla="*/ 151 h 345"/>
                  <a:gd name="T58" fmla="*/ 137 w 351"/>
                  <a:gd name="T59" fmla="*/ 158 h 345"/>
                  <a:gd name="T60" fmla="*/ 76 w 351"/>
                  <a:gd name="T61" fmla="*/ 136 h 345"/>
                  <a:gd name="T62" fmla="*/ 62 w 351"/>
                  <a:gd name="T63" fmla="*/ 143 h 345"/>
                  <a:gd name="T64" fmla="*/ 25 w 351"/>
                  <a:gd name="T65" fmla="*/ 95 h 345"/>
                  <a:gd name="T66" fmla="*/ 4 w 351"/>
                  <a:gd name="T67" fmla="*/ 117 h 345"/>
                  <a:gd name="T68" fmla="*/ 24 w 351"/>
                  <a:gd name="T69" fmla="*/ 165 h 345"/>
                  <a:gd name="T70" fmla="*/ 2 w 351"/>
                  <a:gd name="T71" fmla="*/ 169 h 345"/>
                  <a:gd name="T72" fmla="*/ 20 w 351"/>
                  <a:gd name="T73" fmla="*/ 228 h 345"/>
                  <a:gd name="T74" fmla="*/ 57 w 351"/>
                  <a:gd name="T75" fmla="*/ 228 h 345"/>
                  <a:gd name="T76" fmla="*/ 69 w 351"/>
                  <a:gd name="T77" fmla="*/ 218 h 345"/>
                  <a:gd name="T78" fmla="*/ 96 w 351"/>
                  <a:gd name="T79" fmla="*/ 234 h 345"/>
                  <a:gd name="T80" fmla="*/ 109 w 351"/>
                  <a:gd name="T81" fmla="*/ 273 h 345"/>
                  <a:gd name="T82" fmla="*/ 146 w 351"/>
                  <a:gd name="T83" fmla="*/ 302 h 345"/>
                  <a:gd name="T84" fmla="*/ 162 w 351"/>
                  <a:gd name="T85" fmla="*/ 328 h 345"/>
                  <a:gd name="T86" fmla="*/ 182 w 351"/>
                  <a:gd name="T87" fmla="*/ 319 h 345"/>
                  <a:gd name="T88" fmla="*/ 217 w 351"/>
                  <a:gd name="T89" fmla="*/ 335 h 345"/>
                  <a:gd name="T90" fmla="*/ 242 w 351"/>
                  <a:gd name="T91" fmla="*/ 331 h 345"/>
                  <a:gd name="T92" fmla="*/ 295 w 351"/>
                  <a:gd name="T93" fmla="*/ 337 h 345"/>
                  <a:gd name="T94" fmla="*/ 347 w 351"/>
                  <a:gd name="T95" fmla="*/ 333 h 345"/>
                  <a:gd name="T96" fmla="*/ 344 w 351"/>
                  <a:gd name="T97" fmla="*/ 307 h 345"/>
                  <a:gd name="T98" fmla="*/ 348 w 351"/>
                  <a:gd name="T99" fmla="*/ 267 h 345"/>
                  <a:gd name="T100" fmla="*/ 338 w 351"/>
                  <a:gd name="T101" fmla="*/ 239 h 345"/>
                  <a:gd name="T102" fmla="*/ 334 w 351"/>
                  <a:gd name="T103" fmla="*/ 182 h 345"/>
                  <a:gd name="T104" fmla="*/ 309 w 351"/>
                  <a:gd name="T105" fmla="*/ 183 h 345"/>
                  <a:gd name="T106" fmla="*/ 285 w 351"/>
                  <a:gd name="T107" fmla="*/ 154 h 345"/>
                  <a:gd name="T108" fmla="*/ 247 w 351"/>
                  <a:gd name="T109" fmla="*/ 124 h 345"/>
                  <a:gd name="T110" fmla="*/ 278 w 351"/>
                  <a:gd name="T111" fmla="*/ 91 h 345"/>
                  <a:gd name="T112" fmla="*/ 247 w 351"/>
                  <a:gd name="T113" fmla="*/ 66 h 345"/>
                  <a:gd name="T114" fmla="*/ 253 w 351"/>
                  <a:gd name="T115" fmla="*/ 23 h 3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51" h="345">
                    <a:moveTo>
                      <a:pt x="247" y="18"/>
                    </a:moveTo>
                    <a:lnTo>
                      <a:pt x="246" y="18"/>
                    </a:lnTo>
                    <a:lnTo>
                      <a:pt x="246" y="21"/>
                    </a:lnTo>
                    <a:lnTo>
                      <a:pt x="243" y="31"/>
                    </a:lnTo>
                    <a:lnTo>
                      <a:pt x="240" y="30"/>
                    </a:lnTo>
                    <a:lnTo>
                      <a:pt x="239" y="30"/>
                    </a:lnTo>
                    <a:lnTo>
                      <a:pt x="233" y="28"/>
                    </a:lnTo>
                    <a:lnTo>
                      <a:pt x="232" y="27"/>
                    </a:lnTo>
                    <a:lnTo>
                      <a:pt x="230" y="28"/>
                    </a:lnTo>
                    <a:lnTo>
                      <a:pt x="229" y="28"/>
                    </a:lnTo>
                    <a:lnTo>
                      <a:pt x="226" y="27"/>
                    </a:lnTo>
                    <a:lnTo>
                      <a:pt x="225" y="27"/>
                    </a:lnTo>
                    <a:lnTo>
                      <a:pt x="223" y="28"/>
                    </a:lnTo>
                    <a:lnTo>
                      <a:pt x="221" y="30"/>
                    </a:lnTo>
                    <a:lnTo>
                      <a:pt x="215" y="31"/>
                    </a:lnTo>
                    <a:lnTo>
                      <a:pt x="211" y="31"/>
                    </a:lnTo>
                    <a:lnTo>
                      <a:pt x="207" y="30"/>
                    </a:lnTo>
                    <a:lnTo>
                      <a:pt x="201" y="30"/>
                    </a:lnTo>
                    <a:lnTo>
                      <a:pt x="200" y="28"/>
                    </a:lnTo>
                    <a:lnTo>
                      <a:pt x="197" y="28"/>
                    </a:lnTo>
                    <a:lnTo>
                      <a:pt x="196" y="27"/>
                    </a:lnTo>
                    <a:lnTo>
                      <a:pt x="194" y="27"/>
                    </a:lnTo>
                    <a:lnTo>
                      <a:pt x="190" y="31"/>
                    </a:lnTo>
                    <a:lnTo>
                      <a:pt x="186" y="33"/>
                    </a:lnTo>
                    <a:lnTo>
                      <a:pt x="183" y="33"/>
                    </a:lnTo>
                    <a:lnTo>
                      <a:pt x="180" y="30"/>
                    </a:lnTo>
                    <a:lnTo>
                      <a:pt x="179" y="30"/>
                    </a:lnTo>
                    <a:lnTo>
                      <a:pt x="176" y="28"/>
                    </a:lnTo>
                    <a:lnTo>
                      <a:pt x="173" y="21"/>
                    </a:lnTo>
                    <a:lnTo>
                      <a:pt x="173" y="18"/>
                    </a:lnTo>
                    <a:lnTo>
                      <a:pt x="176" y="18"/>
                    </a:lnTo>
                    <a:lnTo>
                      <a:pt x="175" y="17"/>
                    </a:lnTo>
                    <a:lnTo>
                      <a:pt x="176" y="16"/>
                    </a:lnTo>
                    <a:lnTo>
                      <a:pt x="176" y="11"/>
                    </a:lnTo>
                    <a:lnTo>
                      <a:pt x="168" y="7"/>
                    </a:lnTo>
                    <a:lnTo>
                      <a:pt x="163" y="7"/>
                    </a:lnTo>
                    <a:lnTo>
                      <a:pt x="162" y="9"/>
                    </a:lnTo>
                    <a:lnTo>
                      <a:pt x="162" y="10"/>
                    </a:lnTo>
                    <a:lnTo>
                      <a:pt x="159" y="13"/>
                    </a:lnTo>
                    <a:lnTo>
                      <a:pt x="158" y="16"/>
                    </a:lnTo>
                    <a:lnTo>
                      <a:pt x="153" y="16"/>
                    </a:lnTo>
                    <a:lnTo>
                      <a:pt x="150" y="14"/>
                    </a:lnTo>
                    <a:lnTo>
                      <a:pt x="148" y="14"/>
                    </a:lnTo>
                    <a:lnTo>
                      <a:pt x="144" y="11"/>
                    </a:lnTo>
                    <a:lnTo>
                      <a:pt x="141" y="11"/>
                    </a:lnTo>
                    <a:lnTo>
                      <a:pt x="141" y="4"/>
                    </a:lnTo>
                    <a:lnTo>
                      <a:pt x="144" y="2"/>
                    </a:lnTo>
                    <a:lnTo>
                      <a:pt x="140" y="0"/>
                    </a:lnTo>
                    <a:lnTo>
                      <a:pt x="139" y="2"/>
                    </a:lnTo>
                    <a:lnTo>
                      <a:pt x="137" y="2"/>
                    </a:lnTo>
                    <a:lnTo>
                      <a:pt x="137" y="4"/>
                    </a:lnTo>
                    <a:lnTo>
                      <a:pt x="133" y="4"/>
                    </a:lnTo>
                    <a:lnTo>
                      <a:pt x="132" y="6"/>
                    </a:lnTo>
                    <a:lnTo>
                      <a:pt x="132" y="7"/>
                    </a:lnTo>
                    <a:lnTo>
                      <a:pt x="134" y="10"/>
                    </a:lnTo>
                    <a:lnTo>
                      <a:pt x="134" y="13"/>
                    </a:lnTo>
                    <a:lnTo>
                      <a:pt x="133" y="14"/>
                    </a:lnTo>
                    <a:lnTo>
                      <a:pt x="136" y="17"/>
                    </a:lnTo>
                    <a:lnTo>
                      <a:pt x="137" y="17"/>
                    </a:lnTo>
                    <a:lnTo>
                      <a:pt x="137" y="18"/>
                    </a:lnTo>
                    <a:lnTo>
                      <a:pt x="139" y="21"/>
                    </a:lnTo>
                    <a:lnTo>
                      <a:pt x="139" y="23"/>
                    </a:lnTo>
                    <a:lnTo>
                      <a:pt x="136" y="24"/>
                    </a:lnTo>
                    <a:lnTo>
                      <a:pt x="133" y="24"/>
                    </a:lnTo>
                    <a:lnTo>
                      <a:pt x="133" y="23"/>
                    </a:lnTo>
                    <a:lnTo>
                      <a:pt x="132" y="23"/>
                    </a:lnTo>
                    <a:lnTo>
                      <a:pt x="130" y="21"/>
                    </a:lnTo>
                    <a:lnTo>
                      <a:pt x="123" y="21"/>
                    </a:lnTo>
                    <a:lnTo>
                      <a:pt x="122" y="23"/>
                    </a:lnTo>
                    <a:lnTo>
                      <a:pt x="117" y="23"/>
                    </a:lnTo>
                    <a:lnTo>
                      <a:pt x="115" y="21"/>
                    </a:lnTo>
                    <a:lnTo>
                      <a:pt x="113" y="21"/>
                    </a:lnTo>
                    <a:lnTo>
                      <a:pt x="112" y="20"/>
                    </a:lnTo>
                    <a:lnTo>
                      <a:pt x="112" y="18"/>
                    </a:lnTo>
                    <a:lnTo>
                      <a:pt x="109" y="18"/>
                    </a:lnTo>
                    <a:lnTo>
                      <a:pt x="109" y="20"/>
                    </a:lnTo>
                    <a:lnTo>
                      <a:pt x="110" y="23"/>
                    </a:lnTo>
                    <a:lnTo>
                      <a:pt x="112" y="24"/>
                    </a:lnTo>
                    <a:lnTo>
                      <a:pt x="113" y="24"/>
                    </a:lnTo>
                    <a:lnTo>
                      <a:pt x="113" y="27"/>
                    </a:lnTo>
                    <a:lnTo>
                      <a:pt x="112" y="30"/>
                    </a:lnTo>
                    <a:lnTo>
                      <a:pt x="108" y="30"/>
                    </a:lnTo>
                    <a:lnTo>
                      <a:pt x="106" y="28"/>
                    </a:lnTo>
                    <a:lnTo>
                      <a:pt x="105" y="30"/>
                    </a:lnTo>
                    <a:lnTo>
                      <a:pt x="103" y="33"/>
                    </a:lnTo>
                    <a:lnTo>
                      <a:pt x="103" y="34"/>
                    </a:lnTo>
                    <a:lnTo>
                      <a:pt x="109" y="34"/>
                    </a:lnTo>
                    <a:lnTo>
                      <a:pt x="110" y="35"/>
                    </a:lnTo>
                    <a:lnTo>
                      <a:pt x="110" y="39"/>
                    </a:lnTo>
                    <a:lnTo>
                      <a:pt x="108" y="41"/>
                    </a:lnTo>
                    <a:lnTo>
                      <a:pt x="108" y="42"/>
                    </a:lnTo>
                    <a:lnTo>
                      <a:pt x="105" y="45"/>
                    </a:lnTo>
                    <a:lnTo>
                      <a:pt x="103" y="45"/>
                    </a:lnTo>
                    <a:lnTo>
                      <a:pt x="103" y="46"/>
                    </a:lnTo>
                    <a:lnTo>
                      <a:pt x="105" y="48"/>
                    </a:lnTo>
                    <a:lnTo>
                      <a:pt x="109" y="50"/>
                    </a:lnTo>
                    <a:lnTo>
                      <a:pt x="113" y="48"/>
                    </a:lnTo>
                    <a:lnTo>
                      <a:pt x="117" y="48"/>
                    </a:lnTo>
                    <a:lnTo>
                      <a:pt x="122" y="46"/>
                    </a:lnTo>
                    <a:lnTo>
                      <a:pt x="123" y="46"/>
                    </a:lnTo>
                    <a:lnTo>
                      <a:pt x="123" y="48"/>
                    </a:lnTo>
                    <a:lnTo>
                      <a:pt x="117" y="53"/>
                    </a:lnTo>
                    <a:lnTo>
                      <a:pt x="115" y="55"/>
                    </a:lnTo>
                    <a:lnTo>
                      <a:pt x="112" y="57"/>
                    </a:lnTo>
                    <a:lnTo>
                      <a:pt x="113" y="59"/>
                    </a:lnTo>
                    <a:lnTo>
                      <a:pt x="115" y="59"/>
                    </a:lnTo>
                    <a:lnTo>
                      <a:pt x="117" y="57"/>
                    </a:lnTo>
                    <a:lnTo>
                      <a:pt x="120" y="57"/>
                    </a:lnTo>
                    <a:lnTo>
                      <a:pt x="124" y="59"/>
                    </a:lnTo>
                    <a:lnTo>
                      <a:pt x="124" y="63"/>
                    </a:lnTo>
                    <a:lnTo>
                      <a:pt x="126" y="63"/>
                    </a:lnTo>
                    <a:lnTo>
                      <a:pt x="127" y="64"/>
                    </a:lnTo>
                    <a:lnTo>
                      <a:pt x="129" y="64"/>
                    </a:lnTo>
                    <a:lnTo>
                      <a:pt x="129" y="63"/>
                    </a:lnTo>
                    <a:lnTo>
                      <a:pt x="133" y="63"/>
                    </a:lnTo>
                    <a:lnTo>
                      <a:pt x="141" y="71"/>
                    </a:lnTo>
                    <a:lnTo>
                      <a:pt x="148" y="74"/>
                    </a:lnTo>
                    <a:lnTo>
                      <a:pt x="150" y="74"/>
                    </a:lnTo>
                    <a:lnTo>
                      <a:pt x="153" y="76"/>
                    </a:lnTo>
                    <a:lnTo>
                      <a:pt x="153" y="78"/>
                    </a:lnTo>
                    <a:lnTo>
                      <a:pt x="155" y="78"/>
                    </a:lnTo>
                    <a:lnTo>
                      <a:pt x="156" y="80"/>
                    </a:lnTo>
                    <a:lnTo>
                      <a:pt x="158" y="78"/>
                    </a:lnTo>
                    <a:lnTo>
                      <a:pt x="161" y="78"/>
                    </a:lnTo>
                    <a:lnTo>
                      <a:pt x="162" y="80"/>
                    </a:lnTo>
                    <a:lnTo>
                      <a:pt x="163" y="80"/>
                    </a:lnTo>
                    <a:lnTo>
                      <a:pt x="162" y="81"/>
                    </a:lnTo>
                    <a:lnTo>
                      <a:pt x="161" y="80"/>
                    </a:lnTo>
                    <a:lnTo>
                      <a:pt x="159" y="80"/>
                    </a:lnTo>
                    <a:lnTo>
                      <a:pt x="158" y="81"/>
                    </a:lnTo>
                    <a:lnTo>
                      <a:pt x="158" y="88"/>
                    </a:lnTo>
                    <a:lnTo>
                      <a:pt x="161" y="88"/>
                    </a:lnTo>
                    <a:lnTo>
                      <a:pt x="165" y="90"/>
                    </a:lnTo>
                    <a:lnTo>
                      <a:pt x="170" y="90"/>
                    </a:lnTo>
                    <a:lnTo>
                      <a:pt x="173" y="91"/>
                    </a:lnTo>
                    <a:lnTo>
                      <a:pt x="175" y="91"/>
                    </a:lnTo>
                    <a:lnTo>
                      <a:pt x="177" y="90"/>
                    </a:lnTo>
                    <a:lnTo>
                      <a:pt x="183" y="90"/>
                    </a:lnTo>
                    <a:lnTo>
                      <a:pt x="186" y="91"/>
                    </a:lnTo>
                    <a:lnTo>
                      <a:pt x="182" y="91"/>
                    </a:lnTo>
                    <a:lnTo>
                      <a:pt x="182" y="97"/>
                    </a:lnTo>
                    <a:lnTo>
                      <a:pt x="183" y="98"/>
                    </a:lnTo>
                    <a:lnTo>
                      <a:pt x="183" y="100"/>
                    </a:lnTo>
                    <a:lnTo>
                      <a:pt x="186" y="102"/>
                    </a:lnTo>
                    <a:lnTo>
                      <a:pt x="189" y="105"/>
                    </a:lnTo>
                    <a:lnTo>
                      <a:pt x="193" y="113"/>
                    </a:lnTo>
                    <a:lnTo>
                      <a:pt x="194" y="115"/>
                    </a:lnTo>
                    <a:lnTo>
                      <a:pt x="194" y="116"/>
                    </a:lnTo>
                    <a:lnTo>
                      <a:pt x="200" y="120"/>
                    </a:lnTo>
                    <a:lnTo>
                      <a:pt x="203" y="122"/>
                    </a:lnTo>
                    <a:lnTo>
                      <a:pt x="204" y="122"/>
                    </a:lnTo>
                    <a:lnTo>
                      <a:pt x="204" y="124"/>
                    </a:lnTo>
                    <a:lnTo>
                      <a:pt x="203" y="124"/>
                    </a:lnTo>
                    <a:lnTo>
                      <a:pt x="196" y="122"/>
                    </a:lnTo>
                    <a:lnTo>
                      <a:pt x="189" y="116"/>
                    </a:lnTo>
                    <a:lnTo>
                      <a:pt x="182" y="102"/>
                    </a:lnTo>
                    <a:lnTo>
                      <a:pt x="169" y="94"/>
                    </a:lnTo>
                    <a:lnTo>
                      <a:pt x="156" y="91"/>
                    </a:lnTo>
                    <a:lnTo>
                      <a:pt x="148" y="81"/>
                    </a:lnTo>
                    <a:lnTo>
                      <a:pt x="148" y="77"/>
                    </a:lnTo>
                    <a:lnTo>
                      <a:pt x="147" y="77"/>
                    </a:lnTo>
                    <a:lnTo>
                      <a:pt x="134" y="73"/>
                    </a:lnTo>
                    <a:lnTo>
                      <a:pt x="134" y="71"/>
                    </a:lnTo>
                    <a:lnTo>
                      <a:pt x="133" y="71"/>
                    </a:lnTo>
                    <a:lnTo>
                      <a:pt x="129" y="70"/>
                    </a:lnTo>
                    <a:lnTo>
                      <a:pt x="123" y="71"/>
                    </a:lnTo>
                    <a:lnTo>
                      <a:pt x="116" y="74"/>
                    </a:lnTo>
                    <a:lnTo>
                      <a:pt x="113" y="73"/>
                    </a:lnTo>
                    <a:lnTo>
                      <a:pt x="112" y="70"/>
                    </a:lnTo>
                    <a:lnTo>
                      <a:pt x="112" y="69"/>
                    </a:lnTo>
                    <a:lnTo>
                      <a:pt x="110" y="67"/>
                    </a:lnTo>
                    <a:lnTo>
                      <a:pt x="102" y="67"/>
                    </a:lnTo>
                    <a:lnTo>
                      <a:pt x="102" y="69"/>
                    </a:lnTo>
                    <a:lnTo>
                      <a:pt x="101" y="69"/>
                    </a:lnTo>
                    <a:lnTo>
                      <a:pt x="99" y="70"/>
                    </a:lnTo>
                    <a:lnTo>
                      <a:pt x="98" y="70"/>
                    </a:lnTo>
                    <a:lnTo>
                      <a:pt x="95" y="71"/>
                    </a:lnTo>
                    <a:lnTo>
                      <a:pt x="74" y="71"/>
                    </a:lnTo>
                    <a:lnTo>
                      <a:pt x="72" y="73"/>
                    </a:lnTo>
                    <a:lnTo>
                      <a:pt x="69" y="73"/>
                    </a:lnTo>
                    <a:lnTo>
                      <a:pt x="69" y="70"/>
                    </a:lnTo>
                    <a:lnTo>
                      <a:pt x="73" y="64"/>
                    </a:lnTo>
                    <a:lnTo>
                      <a:pt x="76" y="63"/>
                    </a:lnTo>
                    <a:lnTo>
                      <a:pt x="79" y="63"/>
                    </a:lnTo>
                    <a:lnTo>
                      <a:pt x="81" y="60"/>
                    </a:lnTo>
                    <a:lnTo>
                      <a:pt x="81" y="57"/>
                    </a:lnTo>
                    <a:lnTo>
                      <a:pt x="80" y="56"/>
                    </a:lnTo>
                    <a:lnTo>
                      <a:pt x="76" y="56"/>
                    </a:lnTo>
                    <a:lnTo>
                      <a:pt x="73" y="55"/>
                    </a:lnTo>
                    <a:lnTo>
                      <a:pt x="73" y="53"/>
                    </a:lnTo>
                    <a:lnTo>
                      <a:pt x="72" y="49"/>
                    </a:lnTo>
                    <a:lnTo>
                      <a:pt x="70" y="46"/>
                    </a:lnTo>
                    <a:lnTo>
                      <a:pt x="67" y="46"/>
                    </a:lnTo>
                    <a:lnTo>
                      <a:pt x="55" y="66"/>
                    </a:lnTo>
                    <a:lnTo>
                      <a:pt x="55" y="67"/>
                    </a:lnTo>
                    <a:lnTo>
                      <a:pt x="56" y="74"/>
                    </a:lnTo>
                    <a:lnTo>
                      <a:pt x="56" y="80"/>
                    </a:lnTo>
                    <a:lnTo>
                      <a:pt x="57" y="80"/>
                    </a:lnTo>
                    <a:lnTo>
                      <a:pt x="57" y="81"/>
                    </a:lnTo>
                    <a:lnTo>
                      <a:pt x="59" y="83"/>
                    </a:lnTo>
                    <a:lnTo>
                      <a:pt x="59" y="88"/>
                    </a:lnTo>
                    <a:lnTo>
                      <a:pt x="53" y="95"/>
                    </a:lnTo>
                    <a:lnTo>
                      <a:pt x="49" y="97"/>
                    </a:lnTo>
                    <a:lnTo>
                      <a:pt x="48" y="98"/>
                    </a:lnTo>
                    <a:lnTo>
                      <a:pt x="49" y="101"/>
                    </a:lnTo>
                    <a:lnTo>
                      <a:pt x="49" y="102"/>
                    </a:lnTo>
                    <a:lnTo>
                      <a:pt x="50" y="102"/>
                    </a:lnTo>
                    <a:lnTo>
                      <a:pt x="64" y="106"/>
                    </a:lnTo>
                    <a:lnTo>
                      <a:pt x="67" y="106"/>
                    </a:lnTo>
                    <a:lnTo>
                      <a:pt x="69" y="108"/>
                    </a:lnTo>
                    <a:lnTo>
                      <a:pt x="72" y="113"/>
                    </a:lnTo>
                    <a:lnTo>
                      <a:pt x="72" y="116"/>
                    </a:lnTo>
                    <a:lnTo>
                      <a:pt x="73" y="120"/>
                    </a:lnTo>
                    <a:lnTo>
                      <a:pt x="81" y="130"/>
                    </a:lnTo>
                    <a:lnTo>
                      <a:pt x="115" y="137"/>
                    </a:lnTo>
                    <a:lnTo>
                      <a:pt x="124" y="138"/>
                    </a:lnTo>
                    <a:lnTo>
                      <a:pt x="150" y="150"/>
                    </a:lnTo>
                    <a:lnTo>
                      <a:pt x="165" y="154"/>
                    </a:lnTo>
                    <a:lnTo>
                      <a:pt x="168" y="154"/>
                    </a:lnTo>
                    <a:lnTo>
                      <a:pt x="166" y="155"/>
                    </a:lnTo>
                    <a:lnTo>
                      <a:pt x="165" y="158"/>
                    </a:lnTo>
                    <a:lnTo>
                      <a:pt x="165" y="160"/>
                    </a:lnTo>
                    <a:lnTo>
                      <a:pt x="166" y="162"/>
                    </a:lnTo>
                    <a:lnTo>
                      <a:pt x="163" y="161"/>
                    </a:lnTo>
                    <a:lnTo>
                      <a:pt x="159" y="160"/>
                    </a:lnTo>
                    <a:lnTo>
                      <a:pt x="156" y="158"/>
                    </a:lnTo>
                    <a:lnTo>
                      <a:pt x="151" y="154"/>
                    </a:lnTo>
                    <a:lnTo>
                      <a:pt x="151" y="153"/>
                    </a:lnTo>
                    <a:lnTo>
                      <a:pt x="144" y="150"/>
                    </a:lnTo>
                    <a:lnTo>
                      <a:pt x="143" y="148"/>
                    </a:lnTo>
                    <a:lnTo>
                      <a:pt x="141" y="148"/>
                    </a:lnTo>
                    <a:lnTo>
                      <a:pt x="139" y="151"/>
                    </a:lnTo>
                    <a:lnTo>
                      <a:pt x="137" y="151"/>
                    </a:lnTo>
                    <a:lnTo>
                      <a:pt x="137" y="153"/>
                    </a:lnTo>
                    <a:lnTo>
                      <a:pt x="139" y="153"/>
                    </a:lnTo>
                    <a:lnTo>
                      <a:pt x="140" y="155"/>
                    </a:lnTo>
                    <a:lnTo>
                      <a:pt x="139" y="158"/>
                    </a:lnTo>
                    <a:lnTo>
                      <a:pt x="139" y="160"/>
                    </a:lnTo>
                    <a:lnTo>
                      <a:pt x="137" y="160"/>
                    </a:lnTo>
                    <a:lnTo>
                      <a:pt x="137" y="158"/>
                    </a:lnTo>
                    <a:lnTo>
                      <a:pt x="132" y="150"/>
                    </a:lnTo>
                    <a:lnTo>
                      <a:pt x="127" y="146"/>
                    </a:lnTo>
                    <a:lnTo>
                      <a:pt x="124" y="144"/>
                    </a:lnTo>
                    <a:lnTo>
                      <a:pt x="98" y="136"/>
                    </a:lnTo>
                    <a:lnTo>
                      <a:pt x="92" y="136"/>
                    </a:lnTo>
                    <a:lnTo>
                      <a:pt x="84" y="133"/>
                    </a:lnTo>
                    <a:lnTo>
                      <a:pt x="77" y="133"/>
                    </a:lnTo>
                    <a:lnTo>
                      <a:pt x="76" y="136"/>
                    </a:lnTo>
                    <a:lnTo>
                      <a:pt x="77" y="137"/>
                    </a:lnTo>
                    <a:lnTo>
                      <a:pt x="80" y="141"/>
                    </a:lnTo>
                    <a:lnTo>
                      <a:pt x="81" y="141"/>
                    </a:lnTo>
                    <a:lnTo>
                      <a:pt x="81" y="143"/>
                    </a:lnTo>
                    <a:lnTo>
                      <a:pt x="80" y="143"/>
                    </a:lnTo>
                    <a:lnTo>
                      <a:pt x="63" y="144"/>
                    </a:lnTo>
                    <a:lnTo>
                      <a:pt x="62" y="144"/>
                    </a:lnTo>
                    <a:lnTo>
                      <a:pt x="62" y="143"/>
                    </a:lnTo>
                    <a:lnTo>
                      <a:pt x="67" y="137"/>
                    </a:lnTo>
                    <a:lnTo>
                      <a:pt x="66" y="133"/>
                    </a:lnTo>
                    <a:lnTo>
                      <a:pt x="66" y="129"/>
                    </a:lnTo>
                    <a:lnTo>
                      <a:pt x="64" y="126"/>
                    </a:lnTo>
                    <a:lnTo>
                      <a:pt x="64" y="113"/>
                    </a:lnTo>
                    <a:lnTo>
                      <a:pt x="55" y="109"/>
                    </a:lnTo>
                    <a:lnTo>
                      <a:pt x="45" y="106"/>
                    </a:lnTo>
                    <a:lnTo>
                      <a:pt x="25" y="95"/>
                    </a:lnTo>
                    <a:lnTo>
                      <a:pt x="19" y="100"/>
                    </a:lnTo>
                    <a:lnTo>
                      <a:pt x="16" y="101"/>
                    </a:lnTo>
                    <a:lnTo>
                      <a:pt x="13" y="101"/>
                    </a:lnTo>
                    <a:lnTo>
                      <a:pt x="10" y="102"/>
                    </a:lnTo>
                    <a:lnTo>
                      <a:pt x="7" y="102"/>
                    </a:lnTo>
                    <a:lnTo>
                      <a:pt x="4" y="105"/>
                    </a:lnTo>
                    <a:lnTo>
                      <a:pt x="3" y="110"/>
                    </a:lnTo>
                    <a:lnTo>
                      <a:pt x="4" y="117"/>
                    </a:lnTo>
                    <a:lnTo>
                      <a:pt x="10" y="133"/>
                    </a:lnTo>
                    <a:lnTo>
                      <a:pt x="19" y="146"/>
                    </a:lnTo>
                    <a:lnTo>
                      <a:pt x="20" y="147"/>
                    </a:lnTo>
                    <a:lnTo>
                      <a:pt x="20" y="155"/>
                    </a:lnTo>
                    <a:lnTo>
                      <a:pt x="22" y="158"/>
                    </a:lnTo>
                    <a:lnTo>
                      <a:pt x="22" y="161"/>
                    </a:lnTo>
                    <a:lnTo>
                      <a:pt x="24" y="162"/>
                    </a:lnTo>
                    <a:lnTo>
                      <a:pt x="24" y="165"/>
                    </a:lnTo>
                    <a:lnTo>
                      <a:pt x="20" y="175"/>
                    </a:lnTo>
                    <a:lnTo>
                      <a:pt x="14" y="168"/>
                    </a:lnTo>
                    <a:lnTo>
                      <a:pt x="10" y="167"/>
                    </a:lnTo>
                    <a:lnTo>
                      <a:pt x="3" y="165"/>
                    </a:lnTo>
                    <a:lnTo>
                      <a:pt x="2" y="164"/>
                    </a:lnTo>
                    <a:lnTo>
                      <a:pt x="2" y="165"/>
                    </a:lnTo>
                    <a:lnTo>
                      <a:pt x="0" y="168"/>
                    </a:lnTo>
                    <a:lnTo>
                      <a:pt x="2" y="169"/>
                    </a:lnTo>
                    <a:lnTo>
                      <a:pt x="3" y="177"/>
                    </a:lnTo>
                    <a:lnTo>
                      <a:pt x="6" y="183"/>
                    </a:lnTo>
                    <a:lnTo>
                      <a:pt x="9" y="187"/>
                    </a:lnTo>
                    <a:lnTo>
                      <a:pt x="14" y="200"/>
                    </a:lnTo>
                    <a:lnTo>
                      <a:pt x="14" y="201"/>
                    </a:lnTo>
                    <a:lnTo>
                      <a:pt x="11" y="218"/>
                    </a:lnTo>
                    <a:lnTo>
                      <a:pt x="11" y="221"/>
                    </a:lnTo>
                    <a:lnTo>
                      <a:pt x="20" y="228"/>
                    </a:lnTo>
                    <a:lnTo>
                      <a:pt x="24" y="228"/>
                    </a:lnTo>
                    <a:lnTo>
                      <a:pt x="24" y="231"/>
                    </a:lnTo>
                    <a:lnTo>
                      <a:pt x="27" y="232"/>
                    </a:lnTo>
                    <a:lnTo>
                      <a:pt x="28" y="234"/>
                    </a:lnTo>
                    <a:lnTo>
                      <a:pt x="48" y="234"/>
                    </a:lnTo>
                    <a:lnTo>
                      <a:pt x="50" y="232"/>
                    </a:lnTo>
                    <a:lnTo>
                      <a:pt x="56" y="231"/>
                    </a:lnTo>
                    <a:lnTo>
                      <a:pt x="57" y="228"/>
                    </a:lnTo>
                    <a:lnTo>
                      <a:pt x="63" y="222"/>
                    </a:lnTo>
                    <a:lnTo>
                      <a:pt x="67" y="227"/>
                    </a:lnTo>
                    <a:lnTo>
                      <a:pt x="66" y="222"/>
                    </a:lnTo>
                    <a:lnTo>
                      <a:pt x="66" y="224"/>
                    </a:lnTo>
                    <a:lnTo>
                      <a:pt x="64" y="222"/>
                    </a:lnTo>
                    <a:lnTo>
                      <a:pt x="64" y="220"/>
                    </a:lnTo>
                    <a:lnTo>
                      <a:pt x="67" y="218"/>
                    </a:lnTo>
                    <a:lnTo>
                      <a:pt x="69" y="218"/>
                    </a:lnTo>
                    <a:lnTo>
                      <a:pt x="79" y="221"/>
                    </a:lnTo>
                    <a:lnTo>
                      <a:pt x="80" y="222"/>
                    </a:lnTo>
                    <a:lnTo>
                      <a:pt x="81" y="222"/>
                    </a:lnTo>
                    <a:lnTo>
                      <a:pt x="81" y="227"/>
                    </a:lnTo>
                    <a:lnTo>
                      <a:pt x="83" y="229"/>
                    </a:lnTo>
                    <a:lnTo>
                      <a:pt x="88" y="231"/>
                    </a:lnTo>
                    <a:lnTo>
                      <a:pt x="89" y="231"/>
                    </a:lnTo>
                    <a:lnTo>
                      <a:pt x="96" y="234"/>
                    </a:lnTo>
                    <a:lnTo>
                      <a:pt x="101" y="244"/>
                    </a:lnTo>
                    <a:lnTo>
                      <a:pt x="101" y="253"/>
                    </a:lnTo>
                    <a:lnTo>
                      <a:pt x="102" y="257"/>
                    </a:lnTo>
                    <a:lnTo>
                      <a:pt x="102" y="261"/>
                    </a:lnTo>
                    <a:lnTo>
                      <a:pt x="103" y="264"/>
                    </a:lnTo>
                    <a:lnTo>
                      <a:pt x="105" y="266"/>
                    </a:lnTo>
                    <a:lnTo>
                      <a:pt x="108" y="271"/>
                    </a:lnTo>
                    <a:lnTo>
                      <a:pt x="109" y="273"/>
                    </a:lnTo>
                    <a:lnTo>
                      <a:pt x="108" y="275"/>
                    </a:lnTo>
                    <a:lnTo>
                      <a:pt x="108" y="280"/>
                    </a:lnTo>
                    <a:lnTo>
                      <a:pt x="120" y="282"/>
                    </a:lnTo>
                    <a:lnTo>
                      <a:pt x="124" y="285"/>
                    </a:lnTo>
                    <a:lnTo>
                      <a:pt x="129" y="287"/>
                    </a:lnTo>
                    <a:lnTo>
                      <a:pt x="129" y="288"/>
                    </a:lnTo>
                    <a:lnTo>
                      <a:pt x="139" y="298"/>
                    </a:lnTo>
                    <a:lnTo>
                      <a:pt x="146" y="302"/>
                    </a:lnTo>
                    <a:lnTo>
                      <a:pt x="155" y="304"/>
                    </a:lnTo>
                    <a:lnTo>
                      <a:pt x="158" y="309"/>
                    </a:lnTo>
                    <a:lnTo>
                      <a:pt x="158" y="310"/>
                    </a:lnTo>
                    <a:lnTo>
                      <a:pt x="153" y="323"/>
                    </a:lnTo>
                    <a:lnTo>
                      <a:pt x="156" y="328"/>
                    </a:lnTo>
                    <a:lnTo>
                      <a:pt x="156" y="330"/>
                    </a:lnTo>
                    <a:lnTo>
                      <a:pt x="161" y="330"/>
                    </a:lnTo>
                    <a:lnTo>
                      <a:pt x="162" y="328"/>
                    </a:lnTo>
                    <a:lnTo>
                      <a:pt x="161" y="327"/>
                    </a:lnTo>
                    <a:lnTo>
                      <a:pt x="161" y="324"/>
                    </a:lnTo>
                    <a:lnTo>
                      <a:pt x="163" y="324"/>
                    </a:lnTo>
                    <a:lnTo>
                      <a:pt x="168" y="328"/>
                    </a:lnTo>
                    <a:lnTo>
                      <a:pt x="168" y="333"/>
                    </a:lnTo>
                    <a:lnTo>
                      <a:pt x="169" y="334"/>
                    </a:lnTo>
                    <a:lnTo>
                      <a:pt x="170" y="331"/>
                    </a:lnTo>
                    <a:lnTo>
                      <a:pt x="182" y="319"/>
                    </a:lnTo>
                    <a:lnTo>
                      <a:pt x="186" y="311"/>
                    </a:lnTo>
                    <a:lnTo>
                      <a:pt x="187" y="310"/>
                    </a:lnTo>
                    <a:lnTo>
                      <a:pt x="196" y="313"/>
                    </a:lnTo>
                    <a:lnTo>
                      <a:pt x="201" y="323"/>
                    </a:lnTo>
                    <a:lnTo>
                      <a:pt x="201" y="326"/>
                    </a:lnTo>
                    <a:lnTo>
                      <a:pt x="204" y="330"/>
                    </a:lnTo>
                    <a:lnTo>
                      <a:pt x="208" y="333"/>
                    </a:lnTo>
                    <a:lnTo>
                      <a:pt x="217" y="335"/>
                    </a:lnTo>
                    <a:lnTo>
                      <a:pt x="218" y="337"/>
                    </a:lnTo>
                    <a:lnTo>
                      <a:pt x="226" y="337"/>
                    </a:lnTo>
                    <a:lnTo>
                      <a:pt x="229" y="335"/>
                    </a:lnTo>
                    <a:lnTo>
                      <a:pt x="230" y="334"/>
                    </a:lnTo>
                    <a:lnTo>
                      <a:pt x="235" y="333"/>
                    </a:lnTo>
                    <a:lnTo>
                      <a:pt x="237" y="331"/>
                    </a:lnTo>
                    <a:lnTo>
                      <a:pt x="242" y="330"/>
                    </a:lnTo>
                    <a:lnTo>
                      <a:pt x="242" y="331"/>
                    </a:lnTo>
                    <a:lnTo>
                      <a:pt x="243" y="333"/>
                    </a:lnTo>
                    <a:lnTo>
                      <a:pt x="259" y="333"/>
                    </a:lnTo>
                    <a:lnTo>
                      <a:pt x="266" y="331"/>
                    </a:lnTo>
                    <a:lnTo>
                      <a:pt x="275" y="327"/>
                    </a:lnTo>
                    <a:lnTo>
                      <a:pt x="290" y="334"/>
                    </a:lnTo>
                    <a:lnTo>
                      <a:pt x="293" y="333"/>
                    </a:lnTo>
                    <a:lnTo>
                      <a:pt x="295" y="335"/>
                    </a:lnTo>
                    <a:lnTo>
                      <a:pt x="295" y="337"/>
                    </a:lnTo>
                    <a:lnTo>
                      <a:pt x="305" y="342"/>
                    </a:lnTo>
                    <a:lnTo>
                      <a:pt x="314" y="345"/>
                    </a:lnTo>
                    <a:lnTo>
                      <a:pt x="319" y="344"/>
                    </a:lnTo>
                    <a:lnTo>
                      <a:pt x="323" y="341"/>
                    </a:lnTo>
                    <a:lnTo>
                      <a:pt x="341" y="334"/>
                    </a:lnTo>
                    <a:lnTo>
                      <a:pt x="344" y="334"/>
                    </a:lnTo>
                    <a:lnTo>
                      <a:pt x="345" y="333"/>
                    </a:lnTo>
                    <a:lnTo>
                      <a:pt x="347" y="333"/>
                    </a:lnTo>
                    <a:lnTo>
                      <a:pt x="349" y="330"/>
                    </a:lnTo>
                    <a:lnTo>
                      <a:pt x="349" y="328"/>
                    </a:lnTo>
                    <a:lnTo>
                      <a:pt x="351" y="324"/>
                    </a:lnTo>
                    <a:lnTo>
                      <a:pt x="351" y="321"/>
                    </a:lnTo>
                    <a:lnTo>
                      <a:pt x="349" y="314"/>
                    </a:lnTo>
                    <a:lnTo>
                      <a:pt x="349" y="311"/>
                    </a:lnTo>
                    <a:lnTo>
                      <a:pt x="347" y="309"/>
                    </a:lnTo>
                    <a:lnTo>
                      <a:pt x="344" y="307"/>
                    </a:lnTo>
                    <a:lnTo>
                      <a:pt x="341" y="299"/>
                    </a:lnTo>
                    <a:lnTo>
                      <a:pt x="340" y="288"/>
                    </a:lnTo>
                    <a:lnTo>
                      <a:pt x="338" y="287"/>
                    </a:lnTo>
                    <a:lnTo>
                      <a:pt x="338" y="285"/>
                    </a:lnTo>
                    <a:lnTo>
                      <a:pt x="340" y="282"/>
                    </a:lnTo>
                    <a:lnTo>
                      <a:pt x="340" y="281"/>
                    </a:lnTo>
                    <a:lnTo>
                      <a:pt x="344" y="275"/>
                    </a:lnTo>
                    <a:lnTo>
                      <a:pt x="348" y="267"/>
                    </a:lnTo>
                    <a:lnTo>
                      <a:pt x="348" y="266"/>
                    </a:lnTo>
                    <a:lnTo>
                      <a:pt x="347" y="266"/>
                    </a:lnTo>
                    <a:lnTo>
                      <a:pt x="345" y="264"/>
                    </a:lnTo>
                    <a:lnTo>
                      <a:pt x="342" y="257"/>
                    </a:lnTo>
                    <a:lnTo>
                      <a:pt x="341" y="251"/>
                    </a:lnTo>
                    <a:lnTo>
                      <a:pt x="341" y="244"/>
                    </a:lnTo>
                    <a:lnTo>
                      <a:pt x="340" y="240"/>
                    </a:lnTo>
                    <a:lnTo>
                      <a:pt x="338" y="239"/>
                    </a:lnTo>
                    <a:lnTo>
                      <a:pt x="337" y="228"/>
                    </a:lnTo>
                    <a:lnTo>
                      <a:pt x="337" y="213"/>
                    </a:lnTo>
                    <a:lnTo>
                      <a:pt x="333" y="203"/>
                    </a:lnTo>
                    <a:lnTo>
                      <a:pt x="330" y="187"/>
                    </a:lnTo>
                    <a:lnTo>
                      <a:pt x="331" y="187"/>
                    </a:lnTo>
                    <a:lnTo>
                      <a:pt x="331" y="186"/>
                    </a:lnTo>
                    <a:lnTo>
                      <a:pt x="335" y="182"/>
                    </a:lnTo>
                    <a:lnTo>
                      <a:pt x="334" y="182"/>
                    </a:lnTo>
                    <a:lnTo>
                      <a:pt x="331" y="177"/>
                    </a:lnTo>
                    <a:lnTo>
                      <a:pt x="330" y="173"/>
                    </a:lnTo>
                    <a:lnTo>
                      <a:pt x="330" y="172"/>
                    </a:lnTo>
                    <a:lnTo>
                      <a:pt x="323" y="173"/>
                    </a:lnTo>
                    <a:lnTo>
                      <a:pt x="317" y="179"/>
                    </a:lnTo>
                    <a:lnTo>
                      <a:pt x="317" y="180"/>
                    </a:lnTo>
                    <a:lnTo>
                      <a:pt x="316" y="183"/>
                    </a:lnTo>
                    <a:lnTo>
                      <a:pt x="309" y="183"/>
                    </a:lnTo>
                    <a:lnTo>
                      <a:pt x="307" y="180"/>
                    </a:lnTo>
                    <a:lnTo>
                      <a:pt x="307" y="179"/>
                    </a:lnTo>
                    <a:lnTo>
                      <a:pt x="302" y="164"/>
                    </a:lnTo>
                    <a:lnTo>
                      <a:pt x="302" y="162"/>
                    </a:lnTo>
                    <a:lnTo>
                      <a:pt x="299" y="160"/>
                    </a:lnTo>
                    <a:lnTo>
                      <a:pt x="293" y="158"/>
                    </a:lnTo>
                    <a:lnTo>
                      <a:pt x="288" y="154"/>
                    </a:lnTo>
                    <a:lnTo>
                      <a:pt x="285" y="154"/>
                    </a:lnTo>
                    <a:lnTo>
                      <a:pt x="278" y="151"/>
                    </a:lnTo>
                    <a:lnTo>
                      <a:pt x="273" y="148"/>
                    </a:lnTo>
                    <a:lnTo>
                      <a:pt x="266" y="143"/>
                    </a:lnTo>
                    <a:lnTo>
                      <a:pt x="250" y="137"/>
                    </a:lnTo>
                    <a:lnTo>
                      <a:pt x="240" y="131"/>
                    </a:lnTo>
                    <a:lnTo>
                      <a:pt x="239" y="131"/>
                    </a:lnTo>
                    <a:lnTo>
                      <a:pt x="244" y="127"/>
                    </a:lnTo>
                    <a:lnTo>
                      <a:pt x="247" y="124"/>
                    </a:lnTo>
                    <a:lnTo>
                      <a:pt x="254" y="122"/>
                    </a:lnTo>
                    <a:lnTo>
                      <a:pt x="259" y="116"/>
                    </a:lnTo>
                    <a:lnTo>
                      <a:pt x="270" y="113"/>
                    </a:lnTo>
                    <a:lnTo>
                      <a:pt x="270" y="102"/>
                    </a:lnTo>
                    <a:lnTo>
                      <a:pt x="278" y="94"/>
                    </a:lnTo>
                    <a:lnTo>
                      <a:pt x="278" y="93"/>
                    </a:lnTo>
                    <a:lnTo>
                      <a:pt x="280" y="93"/>
                    </a:lnTo>
                    <a:lnTo>
                      <a:pt x="278" y="91"/>
                    </a:lnTo>
                    <a:lnTo>
                      <a:pt x="277" y="88"/>
                    </a:lnTo>
                    <a:lnTo>
                      <a:pt x="275" y="88"/>
                    </a:lnTo>
                    <a:lnTo>
                      <a:pt x="274" y="87"/>
                    </a:lnTo>
                    <a:lnTo>
                      <a:pt x="267" y="81"/>
                    </a:lnTo>
                    <a:lnTo>
                      <a:pt x="257" y="78"/>
                    </a:lnTo>
                    <a:lnTo>
                      <a:pt x="252" y="71"/>
                    </a:lnTo>
                    <a:lnTo>
                      <a:pt x="247" y="67"/>
                    </a:lnTo>
                    <a:lnTo>
                      <a:pt x="247" y="66"/>
                    </a:lnTo>
                    <a:lnTo>
                      <a:pt x="242" y="55"/>
                    </a:lnTo>
                    <a:lnTo>
                      <a:pt x="242" y="49"/>
                    </a:lnTo>
                    <a:lnTo>
                      <a:pt x="246" y="42"/>
                    </a:lnTo>
                    <a:lnTo>
                      <a:pt x="246" y="41"/>
                    </a:lnTo>
                    <a:lnTo>
                      <a:pt x="247" y="39"/>
                    </a:lnTo>
                    <a:lnTo>
                      <a:pt x="250" y="38"/>
                    </a:lnTo>
                    <a:lnTo>
                      <a:pt x="254" y="24"/>
                    </a:lnTo>
                    <a:lnTo>
                      <a:pt x="253" y="23"/>
                    </a:lnTo>
                    <a:lnTo>
                      <a:pt x="247" y="1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52" name="Freeform 682">
                <a:extLst>
                  <a:ext uri="{FF2B5EF4-FFF2-40B4-BE49-F238E27FC236}">
                    <a16:creationId xmlns:a16="http://schemas.microsoft.com/office/drawing/2014/main" id="{5FBAFD5B-E72F-3269-7597-367F605D17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3" y="1094"/>
                <a:ext cx="94" cy="54"/>
              </a:xfrm>
              <a:custGeom>
                <a:avLst/>
                <a:gdLst>
                  <a:gd name="T0" fmla="*/ 263 w 377"/>
                  <a:gd name="T1" fmla="*/ 20 h 217"/>
                  <a:gd name="T2" fmla="*/ 251 w 377"/>
                  <a:gd name="T3" fmla="*/ 24 h 217"/>
                  <a:gd name="T4" fmla="*/ 239 w 377"/>
                  <a:gd name="T5" fmla="*/ 27 h 217"/>
                  <a:gd name="T6" fmla="*/ 225 w 377"/>
                  <a:gd name="T7" fmla="*/ 20 h 217"/>
                  <a:gd name="T8" fmla="*/ 217 w 377"/>
                  <a:gd name="T9" fmla="*/ 3 h 217"/>
                  <a:gd name="T10" fmla="*/ 203 w 377"/>
                  <a:gd name="T11" fmla="*/ 9 h 217"/>
                  <a:gd name="T12" fmla="*/ 189 w 377"/>
                  <a:gd name="T13" fmla="*/ 23 h 217"/>
                  <a:gd name="T14" fmla="*/ 182 w 377"/>
                  <a:gd name="T15" fmla="*/ 14 h 217"/>
                  <a:gd name="T16" fmla="*/ 182 w 377"/>
                  <a:gd name="T17" fmla="*/ 20 h 217"/>
                  <a:gd name="T18" fmla="*/ 171 w 377"/>
                  <a:gd name="T19" fmla="*/ 20 h 217"/>
                  <a:gd name="T20" fmla="*/ 148 w 377"/>
                  <a:gd name="T21" fmla="*/ 28 h 217"/>
                  <a:gd name="T22" fmla="*/ 150 w 377"/>
                  <a:gd name="T23" fmla="*/ 37 h 217"/>
                  <a:gd name="T24" fmla="*/ 130 w 377"/>
                  <a:gd name="T25" fmla="*/ 51 h 217"/>
                  <a:gd name="T26" fmla="*/ 122 w 377"/>
                  <a:gd name="T27" fmla="*/ 46 h 217"/>
                  <a:gd name="T28" fmla="*/ 116 w 377"/>
                  <a:gd name="T29" fmla="*/ 37 h 217"/>
                  <a:gd name="T30" fmla="*/ 107 w 377"/>
                  <a:gd name="T31" fmla="*/ 32 h 217"/>
                  <a:gd name="T32" fmla="*/ 83 w 377"/>
                  <a:gd name="T33" fmla="*/ 45 h 217"/>
                  <a:gd name="T34" fmla="*/ 55 w 377"/>
                  <a:gd name="T35" fmla="*/ 58 h 217"/>
                  <a:gd name="T36" fmla="*/ 59 w 377"/>
                  <a:gd name="T37" fmla="*/ 70 h 217"/>
                  <a:gd name="T38" fmla="*/ 63 w 377"/>
                  <a:gd name="T39" fmla="*/ 90 h 217"/>
                  <a:gd name="T40" fmla="*/ 41 w 377"/>
                  <a:gd name="T41" fmla="*/ 91 h 217"/>
                  <a:gd name="T42" fmla="*/ 31 w 377"/>
                  <a:gd name="T43" fmla="*/ 84 h 217"/>
                  <a:gd name="T44" fmla="*/ 13 w 377"/>
                  <a:gd name="T45" fmla="*/ 84 h 217"/>
                  <a:gd name="T46" fmla="*/ 0 w 377"/>
                  <a:gd name="T47" fmla="*/ 84 h 217"/>
                  <a:gd name="T48" fmla="*/ 2 w 377"/>
                  <a:gd name="T49" fmla="*/ 90 h 217"/>
                  <a:gd name="T50" fmla="*/ 4 w 377"/>
                  <a:gd name="T51" fmla="*/ 94 h 217"/>
                  <a:gd name="T52" fmla="*/ 9 w 377"/>
                  <a:gd name="T53" fmla="*/ 106 h 217"/>
                  <a:gd name="T54" fmla="*/ 11 w 377"/>
                  <a:gd name="T55" fmla="*/ 116 h 217"/>
                  <a:gd name="T56" fmla="*/ 13 w 377"/>
                  <a:gd name="T57" fmla="*/ 141 h 217"/>
                  <a:gd name="T58" fmla="*/ 23 w 377"/>
                  <a:gd name="T59" fmla="*/ 179 h 217"/>
                  <a:gd name="T60" fmla="*/ 16 w 377"/>
                  <a:gd name="T61" fmla="*/ 198 h 217"/>
                  <a:gd name="T62" fmla="*/ 17 w 377"/>
                  <a:gd name="T63" fmla="*/ 214 h 217"/>
                  <a:gd name="T64" fmla="*/ 31 w 377"/>
                  <a:gd name="T65" fmla="*/ 217 h 217"/>
                  <a:gd name="T66" fmla="*/ 60 w 377"/>
                  <a:gd name="T67" fmla="*/ 203 h 217"/>
                  <a:gd name="T68" fmla="*/ 98 w 377"/>
                  <a:gd name="T69" fmla="*/ 183 h 217"/>
                  <a:gd name="T70" fmla="*/ 100 w 377"/>
                  <a:gd name="T71" fmla="*/ 181 h 217"/>
                  <a:gd name="T72" fmla="*/ 119 w 377"/>
                  <a:gd name="T73" fmla="*/ 190 h 217"/>
                  <a:gd name="T74" fmla="*/ 140 w 377"/>
                  <a:gd name="T75" fmla="*/ 175 h 217"/>
                  <a:gd name="T76" fmla="*/ 172 w 377"/>
                  <a:gd name="T77" fmla="*/ 159 h 217"/>
                  <a:gd name="T78" fmla="*/ 189 w 377"/>
                  <a:gd name="T79" fmla="*/ 152 h 217"/>
                  <a:gd name="T80" fmla="*/ 203 w 377"/>
                  <a:gd name="T81" fmla="*/ 157 h 217"/>
                  <a:gd name="T82" fmla="*/ 213 w 377"/>
                  <a:gd name="T83" fmla="*/ 148 h 217"/>
                  <a:gd name="T84" fmla="*/ 227 w 377"/>
                  <a:gd name="T85" fmla="*/ 151 h 217"/>
                  <a:gd name="T86" fmla="*/ 243 w 377"/>
                  <a:gd name="T87" fmla="*/ 157 h 217"/>
                  <a:gd name="T88" fmla="*/ 249 w 377"/>
                  <a:gd name="T89" fmla="*/ 144 h 217"/>
                  <a:gd name="T90" fmla="*/ 251 w 377"/>
                  <a:gd name="T91" fmla="*/ 131 h 217"/>
                  <a:gd name="T92" fmla="*/ 263 w 377"/>
                  <a:gd name="T93" fmla="*/ 133 h 217"/>
                  <a:gd name="T94" fmla="*/ 278 w 377"/>
                  <a:gd name="T95" fmla="*/ 145 h 217"/>
                  <a:gd name="T96" fmla="*/ 288 w 377"/>
                  <a:gd name="T97" fmla="*/ 147 h 217"/>
                  <a:gd name="T98" fmla="*/ 316 w 377"/>
                  <a:gd name="T99" fmla="*/ 133 h 217"/>
                  <a:gd name="T100" fmla="*/ 327 w 377"/>
                  <a:gd name="T101" fmla="*/ 127 h 217"/>
                  <a:gd name="T102" fmla="*/ 327 w 377"/>
                  <a:gd name="T103" fmla="*/ 122 h 217"/>
                  <a:gd name="T104" fmla="*/ 335 w 377"/>
                  <a:gd name="T105" fmla="*/ 119 h 217"/>
                  <a:gd name="T106" fmla="*/ 358 w 377"/>
                  <a:gd name="T107" fmla="*/ 115 h 217"/>
                  <a:gd name="T108" fmla="*/ 366 w 377"/>
                  <a:gd name="T109" fmla="*/ 109 h 217"/>
                  <a:gd name="T110" fmla="*/ 366 w 377"/>
                  <a:gd name="T111" fmla="*/ 94 h 217"/>
                  <a:gd name="T112" fmla="*/ 362 w 377"/>
                  <a:gd name="T113" fmla="*/ 73 h 217"/>
                  <a:gd name="T114" fmla="*/ 362 w 377"/>
                  <a:gd name="T115" fmla="*/ 67 h 217"/>
                  <a:gd name="T116" fmla="*/ 352 w 377"/>
                  <a:gd name="T117" fmla="*/ 38 h 217"/>
                  <a:gd name="T118" fmla="*/ 340 w 377"/>
                  <a:gd name="T119" fmla="*/ 34 h 217"/>
                  <a:gd name="T120" fmla="*/ 316 w 377"/>
                  <a:gd name="T121" fmla="*/ 27 h 217"/>
                  <a:gd name="T122" fmla="*/ 311 w 377"/>
                  <a:gd name="T123" fmla="*/ 24 h 217"/>
                  <a:gd name="T124" fmla="*/ 280 w 377"/>
                  <a:gd name="T125" fmla="*/ 23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77" h="217">
                    <a:moveTo>
                      <a:pt x="264" y="23"/>
                    </a:moveTo>
                    <a:lnTo>
                      <a:pt x="263" y="21"/>
                    </a:lnTo>
                    <a:lnTo>
                      <a:pt x="263" y="20"/>
                    </a:lnTo>
                    <a:lnTo>
                      <a:pt x="258" y="21"/>
                    </a:lnTo>
                    <a:lnTo>
                      <a:pt x="256" y="23"/>
                    </a:lnTo>
                    <a:lnTo>
                      <a:pt x="251" y="24"/>
                    </a:lnTo>
                    <a:lnTo>
                      <a:pt x="250" y="25"/>
                    </a:lnTo>
                    <a:lnTo>
                      <a:pt x="247" y="27"/>
                    </a:lnTo>
                    <a:lnTo>
                      <a:pt x="239" y="27"/>
                    </a:lnTo>
                    <a:lnTo>
                      <a:pt x="238" y="25"/>
                    </a:lnTo>
                    <a:lnTo>
                      <a:pt x="229" y="23"/>
                    </a:lnTo>
                    <a:lnTo>
                      <a:pt x="225" y="20"/>
                    </a:lnTo>
                    <a:lnTo>
                      <a:pt x="222" y="16"/>
                    </a:lnTo>
                    <a:lnTo>
                      <a:pt x="222" y="13"/>
                    </a:lnTo>
                    <a:lnTo>
                      <a:pt x="217" y="3"/>
                    </a:lnTo>
                    <a:lnTo>
                      <a:pt x="208" y="0"/>
                    </a:lnTo>
                    <a:lnTo>
                      <a:pt x="207" y="1"/>
                    </a:lnTo>
                    <a:lnTo>
                      <a:pt x="203" y="9"/>
                    </a:lnTo>
                    <a:lnTo>
                      <a:pt x="191" y="21"/>
                    </a:lnTo>
                    <a:lnTo>
                      <a:pt x="190" y="24"/>
                    </a:lnTo>
                    <a:lnTo>
                      <a:pt x="189" y="23"/>
                    </a:lnTo>
                    <a:lnTo>
                      <a:pt x="189" y="18"/>
                    </a:lnTo>
                    <a:lnTo>
                      <a:pt x="184" y="14"/>
                    </a:lnTo>
                    <a:lnTo>
                      <a:pt x="182" y="14"/>
                    </a:lnTo>
                    <a:lnTo>
                      <a:pt x="182" y="17"/>
                    </a:lnTo>
                    <a:lnTo>
                      <a:pt x="183" y="18"/>
                    </a:lnTo>
                    <a:lnTo>
                      <a:pt x="182" y="20"/>
                    </a:lnTo>
                    <a:lnTo>
                      <a:pt x="177" y="20"/>
                    </a:lnTo>
                    <a:lnTo>
                      <a:pt x="177" y="23"/>
                    </a:lnTo>
                    <a:lnTo>
                      <a:pt x="171" y="20"/>
                    </a:lnTo>
                    <a:lnTo>
                      <a:pt x="155" y="27"/>
                    </a:lnTo>
                    <a:lnTo>
                      <a:pt x="155" y="28"/>
                    </a:lnTo>
                    <a:lnTo>
                      <a:pt x="148" y="28"/>
                    </a:lnTo>
                    <a:lnTo>
                      <a:pt x="148" y="31"/>
                    </a:lnTo>
                    <a:lnTo>
                      <a:pt x="150" y="34"/>
                    </a:lnTo>
                    <a:lnTo>
                      <a:pt x="150" y="37"/>
                    </a:lnTo>
                    <a:lnTo>
                      <a:pt x="129" y="44"/>
                    </a:lnTo>
                    <a:lnTo>
                      <a:pt x="129" y="48"/>
                    </a:lnTo>
                    <a:lnTo>
                      <a:pt x="130" y="51"/>
                    </a:lnTo>
                    <a:lnTo>
                      <a:pt x="127" y="52"/>
                    </a:lnTo>
                    <a:lnTo>
                      <a:pt x="123" y="49"/>
                    </a:lnTo>
                    <a:lnTo>
                      <a:pt x="122" y="46"/>
                    </a:lnTo>
                    <a:lnTo>
                      <a:pt x="120" y="46"/>
                    </a:lnTo>
                    <a:lnTo>
                      <a:pt x="120" y="39"/>
                    </a:lnTo>
                    <a:lnTo>
                      <a:pt x="116" y="37"/>
                    </a:lnTo>
                    <a:lnTo>
                      <a:pt x="115" y="35"/>
                    </a:lnTo>
                    <a:lnTo>
                      <a:pt x="110" y="34"/>
                    </a:lnTo>
                    <a:lnTo>
                      <a:pt x="107" y="32"/>
                    </a:lnTo>
                    <a:lnTo>
                      <a:pt x="102" y="32"/>
                    </a:lnTo>
                    <a:lnTo>
                      <a:pt x="88" y="39"/>
                    </a:lnTo>
                    <a:lnTo>
                      <a:pt x="83" y="45"/>
                    </a:lnTo>
                    <a:lnTo>
                      <a:pt x="59" y="56"/>
                    </a:lnTo>
                    <a:lnTo>
                      <a:pt x="57" y="56"/>
                    </a:lnTo>
                    <a:lnTo>
                      <a:pt x="55" y="58"/>
                    </a:lnTo>
                    <a:lnTo>
                      <a:pt x="55" y="63"/>
                    </a:lnTo>
                    <a:lnTo>
                      <a:pt x="56" y="67"/>
                    </a:lnTo>
                    <a:lnTo>
                      <a:pt x="59" y="70"/>
                    </a:lnTo>
                    <a:lnTo>
                      <a:pt x="64" y="87"/>
                    </a:lnTo>
                    <a:lnTo>
                      <a:pt x="64" y="90"/>
                    </a:lnTo>
                    <a:lnTo>
                      <a:pt x="63" y="90"/>
                    </a:lnTo>
                    <a:lnTo>
                      <a:pt x="62" y="91"/>
                    </a:lnTo>
                    <a:lnTo>
                      <a:pt x="48" y="94"/>
                    </a:lnTo>
                    <a:lnTo>
                      <a:pt x="41" y="91"/>
                    </a:lnTo>
                    <a:lnTo>
                      <a:pt x="37" y="85"/>
                    </a:lnTo>
                    <a:lnTo>
                      <a:pt x="34" y="84"/>
                    </a:lnTo>
                    <a:lnTo>
                      <a:pt x="31" y="84"/>
                    </a:lnTo>
                    <a:lnTo>
                      <a:pt x="20" y="81"/>
                    </a:lnTo>
                    <a:lnTo>
                      <a:pt x="13" y="83"/>
                    </a:lnTo>
                    <a:lnTo>
                      <a:pt x="13" y="84"/>
                    </a:lnTo>
                    <a:lnTo>
                      <a:pt x="9" y="88"/>
                    </a:lnTo>
                    <a:lnTo>
                      <a:pt x="6" y="88"/>
                    </a:lnTo>
                    <a:lnTo>
                      <a:pt x="0" y="84"/>
                    </a:lnTo>
                    <a:lnTo>
                      <a:pt x="0" y="88"/>
                    </a:lnTo>
                    <a:lnTo>
                      <a:pt x="2" y="88"/>
                    </a:lnTo>
                    <a:lnTo>
                      <a:pt x="2" y="90"/>
                    </a:lnTo>
                    <a:lnTo>
                      <a:pt x="3" y="91"/>
                    </a:lnTo>
                    <a:lnTo>
                      <a:pt x="3" y="92"/>
                    </a:lnTo>
                    <a:lnTo>
                      <a:pt x="4" y="94"/>
                    </a:lnTo>
                    <a:lnTo>
                      <a:pt x="7" y="99"/>
                    </a:lnTo>
                    <a:lnTo>
                      <a:pt x="9" y="104"/>
                    </a:lnTo>
                    <a:lnTo>
                      <a:pt x="9" y="106"/>
                    </a:lnTo>
                    <a:lnTo>
                      <a:pt x="10" y="109"/>
                    </a:lnTo>
                    <a:lnTo>
                      <a:pt x="11" y="115"/>
                    </a:lnTo>
                    <a:lnTo>
                      <a:pt x="11" y="116"/>
                    </a:lnTo>
                    <a:lnTo>
                      <a:pt x="9" y="122"/>
                    </a:lnTo>
                    <a:lnTo>
                      <a:pt x="10" y="134"/>
                    </a:lnTo>
                    <a:lnTo>
                      <a:pt x="13" y="141"/>
                    </a:lnTo>
                    <a:lnTo>
                      <a:pt x="16" y="144"/>
                    </a:lnTo>
                    <a:lnTo>
                      <a:pt x="17" y="147"/>
                    </a:lnTo>
                    <a:lnTo>
                      <a:pt x="23" y="179"/>
                    </a:lnTo>
                    <a:lnTo>
                      <a:pt x="17" y="194"/>
                    </a:lnTo>
                    <a:lnTo>
                      <a:pt x="16" y="197"/>
                    </a:lnTo>
                    <a:lnTo>
                      <a:pt x="16" y="198"/>
                    </a:lnTo>
                    <a:lnTo>
                      <a:pt x="14" y="203"/>
                    </a:lnTo>
                    <a:lnTo>
                      <a:pt x="14" y="215"/>
                    </a:lnTo>
                    <a:lnTo>
                      <a:pt x="17" y="214"/>
                    </a:lnTo>
                    <a:lnTo>
                      <a:pt x="21" y="214"/>
                    </a:lnTo>
                    <a:lnTo>
                      <a:pt x="24" y="217"/>
                    </a:lnTo>
                    <a:lnTo>
                      <a:pt x="31" y="217"/>
                    </a:lnTo>
                    <a:lnTo>
                      <a:pt x="45" y="210"/>
                    </a:lnTo>
                    <a:lnTo>
                      <a:pt x="49" y="208"/>
                    </a:lnTo>
                    <a:lnTo>
                      <a:pt x="60" y="203"/>
                    </a:lnTo>
                    <a:lnTo>
                      <a:pt x="67" y="201"/>
                    </a:lnTo>
                    <a:lnTo>
                      <a:pt x="95" y="189"/>
                    </a:lnTo>
                    <a:lnTo>
                      <a:pt x="98" y="183"/>
                    </a:lnTo>
                    <a:lnTo>
                      <a:pt x="100" y="182"/>
                    </a:lnTo>
                    <a:lnTo>
                      <a:pt x="98" y="181"/>
                    </a:lnTo>
                    <a:lnTo>
                      <a:pt x="100" y="181"/>
                    </a:lnTo>
                    <a:lnTo>
                      <a:pt x="101" y="179"/>
                    </a:lnTo>
                    <a:lnTo>
                      <a:pt x="104" y="181"/>
                    </a:lnTo>
                    <a:lnTo>
                      <a:pt x="119" y="190"/>
                    </a:lnTo>
                    <a:lnTo>
                      <a:pt x="123" y="190"/>
                    </a:lnTo>
                    <a:lnTo>
                      <a:pt x="131" y="179"/>
                    </a:lnTo>
                    <a:lnTo>
                      <a:pt x="140" y="175"/>
                    </a:lnTo>
                    <a:lnTo>
                      <a:pt x="158" y="162"/>
                    </a:lnTo>
                    <a:lnTo>
                      <a:pt x="168" y="159"/>
                    </a:lnTo>
                    <a:lnTo>
                      <a:pt x="172" y="159"/>
                    </a:lnTo>
                    <a:lnTo>
                      <a:pt x="180" y="158"/>
                    </a:lnTo>
                    <a:lnTo>
                      <a:pt x="183" y="155"/>
                    </a:lnTo>
                    <a:lnTo>
                      <a:pt x="189" y="152"/>
                    </a:lnTo>
                    <a:lnTo>
                      <a:pt x="194" y="151"/>
                    </a:lnTo>
                    <a:lnTo>
                      <a:pt x="198" y="155"/>
                    </a:lnTo>
                    <a:lnTo>
                      <a:pt x="203" y="157"/>
                    </a:lnTo>
                    <a:lnTo>
                      <a:pt x="205" y="157"/>
                    </a:lnTo>
                    <a:lnTo>
                      <a:pt x="208" y="152"/>
                    </a:lnTo>
                    <a:lnTo>
                      <a:pt x="213" y="148"/>
                    </a:lnTo>
                    <a:lnTo>
                      <a:pt x="214" y="148"/>
                    </a:lnTo>
                    <a:lnTo>
                      <a:pt x="220" y="147"/>
                    </a:lnTo>
                    <a:lnTo>
                      <a:pt x="227" y="151"/>
                    </a:lnTo>
                    <a:lnTo>
                      <a:pt x="228" y="151"/>
                    </a:lnTo>
                    <a:lnTo>
                      <a:pt x="235" y="157"/>
                    </a:lnTo>
                    <a:lnTo>
                      <a:pt x="243" y="157"/>
                    </a:lnTo>
                    <a:lnTo>
                      <a:pt x="244" y="155"/>
                    </a:lnTo>
                    <a:lnTo>
                      <a:pt x="247" y="147"/>
                    </a:lnTo>
                    <a:lnTo>
                      <a:pt x="249" y="144"/>
                    </a:lnTo>
                    <a:lnTo>
                      <a:pt x="249" y="133"/>
                    </a:lnTo>
                    <a:lnTo>
                      <a:pt x="250" y="133"/>
                    </a:lnTo>
                    <a:lnTo>
                      <a:pt x="251" y="131"/>
                    </a:lnTo>
                    <a:lnTo>
                      <a:pt x="260" y="131"/>
                    </a:lnTo>
                    <a:lnTo>
                      <a:pt x="260" y="133"/>
                    </a:lnTo>
                    <a:lnTo>
                      <a:pt x="263" y="133"/>
                    </a:lnTo>
                    <a:lnTo>
                      <a:pt x="268" y="137"/>
                    </a:lnTo>
                    <a:lnTo>
                      <a:pt x="273" y="143"/>
                    </a:lnTo>
                    <a:lnTo>
                      <a:pt x="278" y="145"/>
                    </a:lnTo>
                    <a:lnTo>
                      <a:pt x="281" y="145"/>
                    </a:lnTo>
                    <a:lnTo>
                      <a:pt x="284" y="147"/>
                    </a:lnTo>
                    <a:lnTo>
                      <a:pt x="288" y="147"/>
                    </a:lnTo>
                    <a:lnTo>
                      <a:pt x="291" y="143"/>
                    </a:lnTo>
                    <a:lnTo>
                      <a:pt x="294" y="140"/>
                    </a:lnTo>
                    <a:lnTo>
                      <a:pt x="316" y="133"/>
                    </a:lnTo>
                    <a:lnTo>
                      <a:pt x="324" y="133"/>
                    </a:lnTo>
                    <a:lnTo>
                      <a:pt x="327" y="131"/>
                    </a:lnTo>
                    <a:lnTo>
                      <a:pt x="327" y="127"/>
                    </a:lnTo>
                    <a:lnTo>
                      <a:pt x="326" y="125"/>
                    </a:lnTo>
                    <a:lnTo>
                      <a:pt x="327" y="123"/>
                    </a:lnTo>
                    <a:lnTo>
                      <a:pt x="327" y="122"/>
                    </a:lnTo>
                    <a:lnTo>
                      <a:pt x="328" y="121"/>
                    </a:lnTo>
                    <a:lnTo>
                      <a:pt x="331" y="119"/>
                    </a:lnTo>
                    <a:lnTo>
                      <a:pt x="335" y="119"/>
                    </a:lnTo>
                    <a:lnTo>
                      <a:pt x="340" y="118"/>
                    </a:lnTo>
                    <a:lnTo>
                      <a:pt x="355" y="118"/>
                    </a:lnTo>
                    <a:lnTo>
                      <a:pt x="358" y="115"/>
                    </a:lnTo>
                    <a:lnTo>
                      <a:pt x="362" y="112"/>
                    </a:lnTo>
                    <a:lnTo>
                      <a:pt x="365" y="109"/>
                    </a:lnTo>
                    <a:lnTo>
                      <a:pt x="366" y="109"/>
                    </a:lnTo>
                    <a:lnTo>
                      <a:pt x="377" y="106"/>
                    </a:lnTo>
                    <a:lnTo>
                      <a:pt x="377" y="105"/>
                    </a:lnTo>
                    <a:lnTo>
                      <a:pt x="366" y="94"/>
                    </a:lnTo>
                    <a:lnTo>
                      <a:pt x="363" y="77"/>
                    </a:lnTo>
                    <a:lnTo>
                      <a:pt x="363" y="74"/>
                    </a:lnTo>
                    <a:lnTo>
                      <a:pt x="362" y="73"/>
                    </a:lnTo>
                    <a:lnTo>
                      <a:pt x="361" y="70"/>
                    </a:lnTo>
                    <a:lnTo>
                      <a:pt x="361" y="67"/>
                    </a:lnTo>
                    <a:lnTo>
                      <a:pt x="362" y="67"/>
                    </a:lnTo>
                    <a:lnTo>
                      <a:pt x="362" y="55"/>
                    </a:lnTo>
                    <a:lnTo>
                      <a:pt x="355" y="41"/>
                    </a:lnTo>
                    <a:lnTo>
                      <a:pt x="352" y="38"/>
                    </a:lnTo>
                    <a:lnTo>
                      <a:pt x="344" y="35"/>
                    </a:lnTo>
                    <a:lnTo>
                      <a:pt x="344" y="31"/>
                    </a:lnTo>
                    <a:lnTo>
                      <a:pt x="340" y="34"/>
                    </a:lnTo>
                    <a:lnTo>
                      <a:pt x="335" y="35"/>
                    </a:lnTo>
                    <a:lnTo>
                      <a:pt x="326" y="32"/>
                    </a:lnTo>
                    <a:lnTo>
                      <a:pt x="316" y="27"/>
                    </a:lnTo>
                    <a:lnTo>
                      <a:pt x="316" y="25"/>
                    </a:lnTo>
                    <a:lnTo>
                      <a:pt x="314" y="23"/>
                    </a:lnTo>
                    <a:lnTo>
                      <a:pt x="311" y="24"/>
                    </a:lnTo>
                    <a:lnTo>
                      <a:pt x="296" y="17"/>
                    </a:lnTo>
                    <a:lnTo>
                      <a:pt x="287" y="21"/>
                    </a:lnTo>
                    <a:lnTo>
                      <a:pt x="280" y="23"/>
                    </a:lnTo>
                    <a:lnTo>
                      <a:pt x="264" y="2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53" name="Freeform 683">
                <a:extLst>
                  <a:ext uri="{FF2B5EF4-FFF2-40B4-BE49-F238E27FC236}">
                    <a16:creationId xmlns:a16="http://schemas.microsoft.com/office/drawing/2014/main" id="{22471D0D-7E87-773E-CC24-9F100A90C6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5" y="1127"/>
                <a:ext cx="43" cy="33"/>
              </a:xfrm>
              <a:custGeom>
                <a:avLst/>
                <a:gdLst>
                  <a:gd name="T0" fmla="*/ 76 w 172"/>
                  <a:gd name="T1" fmla="*/ 31 h 135"/>
                  <a:gd name="T2" fmla="*/ 69 w 172"/>
                  <a:gd name="T3" fmla="*/ 36 h 135"/>
                  <a:gd name="T4" fmla="*/ 59 w 172"/>
                  <a:gd name="T5" fmla="*/ 46 h 135"/>
                  <a:gd name="T6" fmla="*/ 55 w 172"/>
                  <a:gd name="T7" fmla="*/ 53 h 135"/>
                  <a:gd name="T8" fmla="*/ 48 w 172"/>
                  <a:gd name="T9" fmla="*/ 56 h 135"/>
                  <a:gd name="T10" fmla="*/ 41 w 172"/>
                  <a:gd name="T11" fmla="*/ 59 h 135"/>
                  <a:gd name="T12" fmla="*/ 35 w 172"/>
                  <a:gd name="T13" fmla="*/ 64 h 135"/>
                  <a:gd name="T14" fmla="*/ 30 w 172"/>
                  <a:gd name="T15" fmla="*/ 70 h 135"/>
                  <a:gd name="T16" fmla="*/ 30 w 172"/>
                  <a:gd name="T17" fmla="*/ 77 h 135"/>
                  <a:gd name="T18" fmla="*/ 23 w 172"/>
                  <a:gd name="T19" fmla="*/ 81 h 135"/>
                  <a:gd name="T20" fmla="*/ 20 w 172"/>
                  <a:gd name="T21" fmla="*/ 85 h 135"/>
                  <a:gd name="T22" fmla="*/ 20 w 172"/>
                  <a:gd name="T23" fmla="*/ 92 h 135"/>
                  <a:gd name="T24" fmla="*/ 26 w 172"/>
                  <a:gd name="T25" fmla="*/ 95 h 135"/>
                  <a:gd name="T26" fmla="*/ 21 w 172"/>
                  <a:gd name="T27" fmla="*/ 102 h 135"/>
                  <a:gd name="T28" fmla="*/ 12 w 172"/>
                  <a:gd name="T29" fmla="*/ 106 h 135"/>
                  <a:gd name="T30" fmla="*/ 13 w 172"/>
                  <a:gd name="T31" fmla="*/ 109 h 135"/>
                  <a:gd name="T32" fmla="*/ 7 w 172"/>
                  <a:gd name="T33" fmla="*/ 120 h 135"/>
                  <a:gd name="T34" fmla="*/ 2 w 172"/>
                  <a:gd name="T35" fmla="*/ 123 h 135"/>
                  <a:gd name="T36" fmla="*/ 19 w 172"/>
                  <a:gd name="T37" fmla="*/ 126 h 135"/>
                  <a:gd name="T38" fmla="*/ 23 w 172"/>
                  <a:gd name="T39" fmla="*/ 123 h 135"/>
                  <a:gd name="T40" fmla="*/ 34 w 172"/>
                  <a:gd name="T41" fmla="*/ 119 h 135"/>
                  <a:gd name="T42" fmla="*/ 48 w 172"/>
                  <a:gd name="T43" fmla="*/ 115 h 135"/>
                  <a:gd name="T44" fmla="*/ 60 w 172"/>
                  <a:gd name="T45" fmla="*/ 108 h 135"/>
                  <a:gd name="T46" fmla="*/ 66 w 172"/>
                  <a:gd name="T47" fmla="*/ 106 h 135"/>
                  <a:gd name="T48" fmla="*/ 80 w 172"/>
                  <a:gd name="T49" fmla="*/ 105 h 135"/>
                  <a:gd name="T50" fmla="*/ 73 w 172"/>
                  <a:gd name="T51" fmla="*/ 108 h 135"/>
                  <a:gd name="T52" fmla="*/ 67 w 172"/>
                  <a:gd name="T53" fmla="*/ 111 h 135"/>
                  <a:gd name="T54" fmla="*/ 60 w 172"/>
                  <a:gd name="T55" fmla="*/ 116 h 135"/>
                  <a:gd name="T56" fmla="*/ 50 w 172"/>
                  <a:gd name="T57" fmla="*/ 131 h 135"/>
                  <a:gd name="T58" fmla="*/ 60 w 172"/>
                  <a:gd name="T59" fmla="*/ 134 h 135"/>
                  <a:gd name="T60" fmla="*/ 81 w 172"/>
                  <a:gd name="T61" fmla="*/ 134 h 135"/>
                  <a:gd name="T62" fmla="*/ 101 w 172"/>
                  <a:gd name="T63" fmla="*/ 134 h 135"/>
                  <a:gd name="T64" fmla="*/ 108 w 172"/>
                  <a:gd name="T65" fmla="*/ 122 h 135"/>
                  <a:gd name="T66" fmla="*/ 109 w 172"/>
                  <a:gd name="T67" fmla="*/ 112 h 135"/>
                  <a:gd name="T68" fmla="*/ 112 w 172"/>
                  <a:gd name="T69" fmla="*/ 102 h 135"/>
                  <a:gd name="T70" fmla="*/ 119 w 172"/>
                  <a:gd name="T71" fmla="*/ 99 h 135"/>
                  <a:gd name="T72" fmla="*/ 125 w 172"/>
                  <a:gd name="T73" fmla="*/ 96 h 135"/>
                  <a:gd name="T74" fmla="*/ 143 w 172"/>
                  <a:gd name="T75" fmla="*/ 84 h 135"/>
                  <a:gd name="T76" fmla="*/ 146 w 172"/>
                  <a:gd name="T77" fmla="*/ 82 h 135"/>
                  <a:gd name="T78" fmla="*/ 133 w 172"/>
                  <a:gd name="T79" fmla="*/ 94 h 135"/>
                  <a:gd name="T80" fmla="*/ 127 w 172"/>
                  <a:gd name="T81" fmla="*/ 102 h 135"/>
                  <a:gd name="T82" fmla="*/ 129 w 172"/>
                  <a:gd name="T83" fmla="*/ 105 h 135"/>
                  <a:gd name="T84" fmla="*/ 136 w 172"/>
                  <a:gd name="T85" fmla="*/ 109 h 135"/>
                  <a:gd name="T86" fmla="*/ 144 w 172"/>
                  <a:gd name="T87" fmla="*/ 99 h 135"/>
                  <a:gd name="T88" fmla="*/ 154 w 172"/>
                  <a:gd name="T89" fmla="*/ 94 h 135"/>
                  <a:gd name="T90" fmla="*/ 158 w 172"/>
                  <a:gd name="T91" fmla="*/ 88 h 135"/>
                  <a:gd name="T92" fmla="*/ 165 w 172"/>
                  <a:gd name="T93" fmla="*/ 82 h 135"/>
                  <a:gd name="T94" fmla="*/ 172 w 172"/>
                  <a:gd name="T95" fmla="*/ 77 h 135"/>
                  <a:gd name="T96" fmla="*/ 164 w 172"/>
                  <a:gd name="T97" fmla="*/ 67 h 135"/>
                  <a:gd name="T98" fmla="*/ 160 w 172"/>
                  <a:gd name="T99" fmla="*/ 56 h 135"/>
                  <a:gd name="T100" fmla="*/ 168 w 172"/>
                  <a:gd name="T101" fmla="*/ 42 h 135"/>
                  <a:gd name="T102" fmla="*/ 146 w 172"/>
                  <a:gd name="T103" fmla="*/ 8 h 135"/>
                  <a:gd name="T104" fmla="*/ 141 w 172"/>
                  <a:gd name="T105" fmla="*/ 3 h 135"/>
                  <a:gd name="T106" fmla="*/ 130 w 172"/>
                  <a:gd name="T107" fmla="*/ 1 h 135"/>
                  <a:gd name="T108" fmla="*/ 123 w 172"/>
                  <a:gd name="T109" fmla="*/ 7 h 135"/>
                  <a:gd name="T110" fmla="*/ 115 w 172"/>
                  <a:gd name="T111" fmla="*/ 13 h 135"/>
                  <a:gd name="T112" fmla="*/ 105 w 172"/>
                  <a:gd name="T113" fmla="*/ 15 h 135"/>
                  <a:gd name="T114" fmla="*/ 94 w 172"/>
                  <a:gd name="T115" fmla="*/ 21 h 135"/>
                  <a:gd name="T116" fmla="*/ 83 w 172"/>
                  <a:gd name="T117" fmla="*/ 24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72" h="135">
                    <a:moveTo>
                      <a:pt x="83" y="24"/>
                    </a:moveTo>
                    <a:lnTo>
                      <a:pt x="83" y="25"/>
                    </a:lnTo>
                    <a:lnTo>
                      <a:pt x="79" y="29"/>
                    </a:lnTo>
                    <a:lnTo>
                      <a:pt x="76" y="31"/>
                    </a:lnTo>
                    <a:lnTo>
                      <a:pt x="73" y="31"/>
                    </a:lnTo>
                    <a:lnTo>
                      <a:pt x="72" y="32"/>
                    </a:lnTo>
                    <a:lnTo>
                      <a:pt x="69" y="34"/>
                    </a:lnTo>
                    <a:lnTo>
                      <a:pt x="69" y="36"/>
                    </a:lnTo>
                    <a:lnTo>
                      <a:pt x="65" y="41"/>
                    </a:lnTo>
                    <a:lnTo>
                      <a:pt x="65" y="42"/>
                    </a:lnTo>
                    <a:lnTo>
                      <a:pt x="62" y="45"/>
                    </a:lnTo>
                    <a:lnTo>
                      <a:pt x="59" y="46"/>
                    </a:lnTo>
                    <a:lnTo>
                      <a:pt x="59" y="48"/>
                    </a:lnTo>
                    <a:lnTo>
                      <a:pt x="57" y="48"/>
                    </a:lnTo>
                    <a:lnTo>
                      <a:pt x="57" y="51"/>
                    </a:lnTo>
                    <a:lnTo>
                      <a:pt x="55" y="53"/>
                    </a:lnTo>
                    <a:lnTo>
                      <a:pt x="53" y="53"/>
                    </a:lnTo>
                    <a:lnTo>
                      <a:pt x="50" y="55"/>
                    </a:lnTo>
                    <a:lnTo>
                      <a:pt x="49" y="55"/>
                    </a:lnTo>
                    <a:lnTo>
                      <a:pt x="48" y="56"/>
                    </a:lnTo>
                    <a:lnTo>
                      <a:pt x="45" y="56"/>
                    </a:lnTo>
                    <a:lnTo>
                      <a:pt x="43" y="58"/>
                    </a:lnTo>
                    <a:lnTo>
                      <a:pt x="42" y="58"/>
                    </a:lnTo>
                    <a:lnTo>
                      <a:pt x="41" y="59"/>
                    </a:lnTo>
                    <a:lnTo>
                      <a:pt x="38" y="60"/>
                    </a:lnTo>
                    <a:lnTo>
                      <a:pt x="36" y="62"/>
                    </a:lnTo>
                    <a:lnTo>
                      <a:pt x="35" y="62"/>
                    </a:lnTo>
                    <a:lnTo>
                      <a:pt x="35" y="64"/>
                    </a:lnTo>
                    <a:lnTo>
                      <a:pt x="34" y="66"/>
                    </a:lnTo>
                    <a:lnTo>
                      <a:pt x="34" y="67"/>
                    </a:lnTo>
                    <a:lnTo>
                      <a:pt x="30" y="67"/>
                    </a:lnTo>
                    <a:lnTo>
                      <a:pt x="30" y="70"/>
                    </a:lnTo>
                    <a:lnTo>
                      <a:pt x="31" y="70"/>
                    </a:lnTo>
                    <a:lnTo>
                      <a:pt x="31" y="74"/>
                    </a:lnTo>
                    <a:lnTo>
                      <a:pt x="30" y="75"/>
                    </a:lnTo>
                    <a:lnTo>
                      <a:pt x="30" y="77"/>
                    </a:lnTo>
                    <a:lnTo>
                      <a:pt x="24" y="77"/>
                    </a:lnTo>
                    <a:lnTo>
                      <a:pt x="24" y="78"/>
                    </a:lnTo>
                    <a:lnTo>
                      <a:pt x="23" y="78"/>
                    </a:lnTo>
                    <a:lnTo>
                      <a:pt x="23" y="81"/>
                    </a:lnTo>
                    <a:lnTo>
                      <a:pt x="21" y="84"/>
                    </a:lnTo>
                    <a:lnTo>
                      <a:pt x="20" y="84"/>
                    </a:lnTo>
                    <a:lnTo>
                      <a:pt x="19" y="85"/>
                    </a:lnTo>
                    <a:lnTo>
                      <a:pt x="20" y="85"/>
                    </a:lnTo>
                    <a:lnTo>
                      <a:pt x="20" y="87"/>
                    </a:lnTo>
                    <a:lnTo>
                      <a:pt x="21" y="88"/>
                    </a:lnTo>
                    <a:lnTo>
                      <a:pt x="21" y="92"/>
                    </a:lnTo>
                    <a:lnTo>
                      <a:pt x="20" y="92"/>
                    </a:lnTo>
                    <a:lnTo>
                      <a:pt x="19" y="94"/>
                    </a:lnTo>
                    <a:lnTo>
                      <a:pt x="20" y="94"/>
                    </a:lnTo>
                    <a:lnTo>
                      <a:pt x="21" y="95"/>
                    </a:lnTo>
                    <a:lnTo>
                      <a:pt x="26" y="95"/>
                    </a:lnTo>
                    <a:lnTo>
                      <a:pt x="26" y="96"/>
                    </a:lnTo>
                    <a:lnTo>
                      <a:pt x="24" y="99"/>
                    </a:lnTo>
                    <a:lnTo>
                      <a:pt x="24" y="101"/>
                    </a:lnTo>
                    <a:lnTo>
                      <a:pt x="21" y="102"/>
                    </a:lnTo>
                    <a:lnTo>
                      <a:pt x="19" y="102"/>
                    </a:lnTo>
                    <a:lnTo>
                      <a:pt x="16" y="105"/>
                    </a:lnTo>
                    <a:lnTo>
                      <a:pt x="14" y="105"/>
                    </a:lnTo>
                    <a:lnTo>
                      <a:pt x="12" y="106"/>
                    </a:lnTo>
                    <a:lnTo>
                      <a:pt x="10" y="106"/>
                    </a:lnTo>
                    <a:lnTo>
                      <a:pt x="10" y="108"/>
                    </a:lnTo>
                    <a:lnTo>
                      <a:pt x="12" y="109"/>
                    </a:lnTo>
                    <a:lnTo>
                      <a:pt x="13" y="109"/>
                    </a:lnTo>
                    <a:lnTo>
                      <a:pt x="13" y="116"/>
                    </a:lnTo>
                    <a:lnTo>
                      <a:pt x="10" y="119"/>
                    </a:lnTo>
                    <a:lnTo>
                      <a:pt x="7" y="119"/>
                    </a:lnTo>
                    <a:lnTo>
                      <a:pt x="7" y="120"/>
                    </a:lnTo>
                    <a:lnTo>
                      <a:pt x="5" y="122"/>
                    </a:lnTo>
                    <a:lnTo>
                      <a:pt x="0" y="122"/>
                    </a:lnTo>
                    <a:lnTo>
                      <a:pt x="0" y="123"/>
                    </a:lnTo>
                    <a:lnTo>
                      <a:pt x="2" y="123"/>
                    </a:lnTo>
                    <a:lnTo>
                      <a:pt x="3" y="125"/>
                    </a:lnTo>
                    <a:lnTo>
                      <a:pt x="5" y="125"/>
                    </a:lnTo>
                    <a:lnTo>
                      <a:pt x="6" y="126"/>
                    </a:lnTo>
                    <a:lnTo>
                      <a:pt x="19" y="126"/>
                    </a:lnTo>
                    <a:lnTo>
                      <a:pt x="20" y="125"/>
                    </a:lnTo>
                    <a:lnTo>
                      <a:pt x="21" y="125"/>
                    </a:lnTo>
                    <a:lnTo>
                      <a:pt x="21" y="123"/>
                    </a:lnTo>
                    <a:lnTo>
                      <a:pt x="23" y="123"/>
                    </a:lnTo>
                    <a:lnTo>
                      <a:pt x="26" y="122"/>
                    </a:lnTo>
                    <a:lnTo>
                      <a:pt x="31" y="122"/>
                    </a:lnTo>
                    <a:lnTo>
                      <a:pt x="31" y="120"/>
                    </a:lnTo>
                    <a:lnTo>
                      <a:pt x="34" y="119"/>
                    </a:lnTo>
                    <a:lnTo>
                      <a:pt x="36" y="119"/>
                    </a:lnTo>
                    <a:lnTo>
                      <a:pt x="39" y="118"/>
                    </a:lnTo>
                    <a:lnTo>
                      <a:pt x="45" y="118"/>
                    </a:lnTo>
                    <a:lnTo>
                      <a:pt x="48" y="115"/>
                    </a:lnTo>
                    <a:lnTo>
                      <a:pt x="48" y="113"/>
                    </a:lnTo>
                    <a:lnTo>
                      <a:pt x="53" y="111"/>
                    </a:lnTo>
                    <a:lnTo>
                      <a:pt x="56" y="108"/>
                    </a:lnTo>
                    <a:lnTo>
                      <a:pt x="60" y="108"/>
                    </a:lnTo>
                    <a:lnTo>
                      <a:pt x="62" y="109"/>
                    </a:lnTo>
                    <a:lnTo>
                      <a:pt x="62" y="108"/>
                    </a:lnTo>
                    <a:lnTo>
                      <a:pt x="65" y="108"/>
                    </a:lnTo>
                    <a:lnTo>
                      <a:pt x="66" y="106"/>
                    </a:lnTo>
                    <a:lnTo>
                      <a:pt x="69" y="105"/>
                    </a:lnTo>
                    <a:lnTo>
                      <a:pt x="70" y="103"/>
                    </a:lnTo>
                    <a:lnTo>
                      <a:pt x="77" y="103"/>
                    </a:lnTo>
                    <a:lnTo>
                      <a:pt x="80" y="105"/>
                    </a:lnTo>
                    <a:lnTo>
                      <a:pt x="81" y="105"/>
                    </a:lnTo>
                    <a:lnTo>
                      <a:pt x="80" y="106"/>
                    </a:lnTo>
                    <a:lnTo>
                      <a:pt x="74" y="106"/>
                    </a:lnTo>
                    <a:lnTo>
                      <a:pt x="73" y="108"/>
                    </a:lnTo>
                    <a:lnTo>
                      <a:pt x="70" y="108"/>
                    </a:lnTo>
                    <a:lnTo>
                      <a:pt x="69" y="109"/>
                    </a:lnTo>
                    <a:lnTo>
                      <a:pt x="67" y="109"/>
                    </a:lnTo>
                    <a:lnTo>
                      <a:pt x="67" y="111"/>
                    </a:lnTo>
                    <a:lnTo>
                      <a:pt x="66" y="113"/>
                    </a:lnTo>
                    <a:lnTo>
                      <a:pt x="65" y="113"/>
                    </a:lnTo>
                    <a:lnTo>
                      <a:pt x="62" y="116"/>
                    </a:lnTo>
                    <a:lnTo>
                      <a:pt x="60" y="116"/>
                    </a:lnTo>
                    <a:lnTo>
                      <a:pt x="57" y="122"/>
                    </a:lnTo>
                    <a:lnTo>
                      <a:pt x="53" y="126"/>
                    </a:lnTo>
                    <a:lnTo>
                      <a:pt x="52" y="129"/>
                    </a:lnTo>
                    <a:lnTo>
                      <a:pt x="50" y="131"/>
                    </a:lnTo>
                    <a:lnTo>
                      <a:pt x="50" y="133"/>
                    </a:lnTo>
                    <a:lnTo>
                      <a:pt x="49" y="133"/>
                    </a:lnTo>
                    <a:lnTo>
                      <a:pt x="49" y="134"/>
                    </a:lnTo>
                    <a:lnTo>
                      <a:pt x="60" y="134"/>
                    </a:lnTo>
                    <a:lnTo>
                      <a:pt x="62" y="135"/>
                    </a:lnTo>
                    <a:lnTo>
                      <a:pt x="73" y="135"/>
                    </a:lnTo>
                    <a:lnTo>
                      <a:pt x="74" y="134"/>
                    </a:lnTo>
                    <a:lnTo>
                      <a:pt x="81" y="134"/>
                    </a:lnTo>
                    <a:lnTo>
                      <a:pt x="83" y="135"/>
                    </a:lnTo>
                    <a:lnTo>
                      <a:pt x="95" y="135"/>
                    </a:lnTo>
                    <a:lnTo>
                      <a:pt x="98" y="134"/>
                    </a:lnTo>
                    <a:lnTo>
                      <a:pt x="101" y="134"/>
                    </a:lnTo>
                    <a:lnTo>
                      <a:pt x="103" y="131"/>
                    </a:lnTo>
                    <a:lnTo>
                      <a:pt x="103" y="125"/>
                    </a:lnTo>
                    <a:lnTo>
                      <a:pt x="105" y="123"/>
                    </a:lnTo>
                    <a:lnTo>
                      <a:pt x="108" y="122"/>
                    </a:lnTo>
                    <a:lnTo>
                      <a:pt x="109" y="119"/>
                    </a:lnTo>
                    <a:lnTo>
                      <a:pt x="108" y="118"/>
                    </a:lnTo>
                    <a:lnTo>
                      <a:pt x="108" y="113"/>
                    </a:lnTo>
                    <a:lnTo>
                      <a:pt x="109" y="112"/>
                    </a:lnTo>
                    <a:lnTo>
                      <a:pt x="109" y="111"/>
                    </a:lnTo>
                    <a:lnTo>
                      <a:pt x="110" y="109"/>
                    </a:lnTo>
                    <a:lnTo>
                      <a:pt x="110" y="103"/>
                    </a:lnTo>
                    <a:lnTo>
                      <a:pt x="112" y="102"/>
                    </a:lnTo>
                    <a:lnTo>
                      <a:pt x="113" y="102"/>
                    </a:lnTo>
                    <a:lnTo>
                      <a:pt x="116" y="101"/>
                    </a:lnTo>
                    <a:lnTo>
                      <a:pt x="116" y="99"/>
                    </a:lnTo>
                    <a:lnTo>
                      <a:pt x="119" y="99"/>
                    </a:lnTo>
                    <a:lnTo>
                      <a:pt x="120" y="98"/>
                    </a:lnTo>
                    <a:lnTo>
                      <a:pt x="123" y="98"/>
                    </a:lnTo>
                    <a:lnTo>
                      <a:pt x="123" y="96"/>
                    </a:lnTo>
                    <a:lnTo>
                      <a:pt x="125" y="96"/>
                    </a:lnTo>
                    <a:lnTo>
                      <a:pt x="127" y="94"/>
                    </a:lnTo>
                    <a:lnTo>
                      <a:pt x="133" y="91"/>
                    </a:lnTo>
                    <a:lnTo>
                      <a:pt x="137" y="87"/>
                    </a:lnTo>
                    <a:lnTo>
                      <a:pt x="143" y="84"/>
                    </a:lnTo>
                    <a:lnTo>
                      <a:pt x="144" y="84"/>
                    </a:lnTo>
                    <a:lnTo>
                      <a:pt x="144" y="81"/>
                    </a:lnTo>
                    <a:lnTo>
                      <a:pt x="146" y="81"/>
                    </a:lnTo>
                    <a:lnTo>
                      <a:pt x="146" y="82"/>
                    </a:lnTo>
                    <a:lnTo>
                      <a:pt x="144" y="84"/>
                    </a:lnTo>
                    <a:lnTo>
                      <a:pt x="143" y="85"/>
                    </a:lnTo>
                    <a:lnTo>
                      <a:pt x="141" y="85"/>
                    </a:lnTo>
                    <a:lnTo>
                      <a:pt x="133" y="94"/>
                    </a:lnTo>
                    <a:lnTo>
                      <a:pt x="132" y="94"/>
                    </a:lnTo>
                    <a:lnTo>
                      <a:pt x="130" y="96"/>
                    </a:lnTo>
                    <a:lnTo>
                      <a:pt x="127" y="99"/>
                    </a:lnTo>
                    <a:lnTo>
                      <a:pt x="127" y="102"/>
                    </a:lnTo>
                    <a:lnTo>
                      <a:pt x="125" y="102"/>
                    </a:lnTo>
                    <a:lnTo>
                      <a:pt x="125" y="106"/>
                    </a:lnTo>
                    <a:lnTo>
                      <a:pt x="127" y="106"/>
                    </a:lnTo>
                    <a:lnTo>
                      <a:pt x="129" y="105"/>
                    </a:lnTo>
                    <a:lnTo>
                      <a:pt x="133" y="105"/>
                    </a:lnTo>
                    <a:lnTo>
                      <a:pt x="134" y="106"/>
                    </a:lnTo>
                    <a:lnTo>
                      <a:pt x="134" y="109"/>
                    </a:lnTo>
                    <a:lnTo>
                      <a:pt x="136" y="109"/>
                    </a:lnTo>
                    <a:lnTo>
                      <a:pt x="141" y="103"/>
                    </a:lnTo>
                    <a:lnTo>
                      <a:pt x="141" y="101"/>
                    </a:lnTo>
                    <a:lnTo>
                      <a:pt x="143" y="99"/>
                    </a:lnTo>
                    <a:lnTo>
                      <a:pt x="144" y="99"/>
                    </a:lnTo>
                    <a:lnTo>
                      <a:pt x="147" y="98"/>
                    </a:lnTo>
                    <a:lnTo>
                      <a:pt x="150" y="95"/>
                    </a:lnTo>
                    <a:lnTo>
                      <a:pt x="153" y="95"/>
                    </a:lnTo>
                    <a:lnTo>
                      <a:pt x="154" y="94"/>
                    </a:lnTo>
                    <a:lnTo>
                      <a:pt x="157" y="92"/>
                    </a:lnTo>
                    <a:lnTo>
                      <a:pt x="157" y="91"/>
                    </a:lnTo>
                    <a:lnTo>
                      <a:pt x="158" y="89"/>
                    </a:lnTo>
                    <a:lnTo>
                      <a:pt x="158" y="88"/>
                    </a:lnTo>
                    <a:lnTo>
                      <a:pt x="160" y="88"/>
                    </a:lnTo>
                    <a:lnTo>
                      <a:pt x="162" y="87"/>
                    </a:lnTo>
                    <a:lnTo>
                      <a:pt x="164" y="85"/>
                    </a:lnTo>
                    <a:lnTo>
                      <a:pt x="165" y="82"/>
                    </a:lnTo>
                    <a:lnTo>
                      <a:pt x="169" y="81"/>
                    </a:lnTo>
                    <a:lnTo>
                      <a:pt x="169" y="78"/>
                    </a:lnTo>
                    <a:lnTo>
                      <a:pt x="170" y="78"/>
                    </a:lnTo>
                    <a:lnTo>
                      <a:pt x="172" y="77"/>
                    </a:lnTo>
                    <a:lnTo>
                      <a:pt x="172" y="74"/>
                    </a:lnTo>
                    <a:lnTo>
                      <a:pt x="169" y="70"/>
                    </a:lnTo>
                    <a:lnTo>
                      <a:pt x="165" y="68"/>
                    </a:lnTo>
                    <a:lnTo>
                      <a:pt x="164" y="67"/>
                    </a:lnTo>
                    <a:lnTo>
                      <a:pt x="158" y="67"/>
                    </a:lnTo>
                    <a:lnTo>
                      <a:pt x="157" y="66"/>
                    </a:lnTo>
                    <a:lnTo>
                      <a:pt x="157" y="60"/>
                    </a:lnTo>
                    <a:lnTo>
                      <a:pt x="160" y="56"/>
                    </a:lnTo>
                    <a:lnTo>
                      <a:pt x="161" y="53"/>
                    </a:lnTo>
                    <a:lnTo>
                      <a:pt x="165" y="49"/>
                    </a:lnTo>
                    <a:lnTo>
                      <a:pt x="168" y="46"/>
                    </a:lnTo>
                    <a:lnTo>
                      <a:pt x="168" y="42"/>
                    </a:lnTo>
                    <a:lnTo>
                      <a:pt x="164" y="39"/>
                    </a:lnTo>
                    <a:lnTo>
                      <a:pt x="154" y="32"/>
                    </a:lnTo>
                    <a:lnTo>
                      <a:pt x="150" y="27"/>
                    </a:lnTo>
                    <a:lnTo>
                      <a:pt x="146" y="8"/>
                    </a:lnTo>
                    <a:lnTo>
                      <a:pt x="144" y="6"/>
                    </a:lnTo>
                    <a:lnTo>
                      <a:pt x="143" y="4"/>
                    </a:lnTo>
                    <a:lnTo>
                      <a:pt x="143" y="3"/>
                    </a:lnTo>
                    <a:lnTo>
                      <a:pt x="141" y="3"/>
                    </a:lnTo>
                    <a:lnTo>
                      <a:pt x="140" y="1"/>
                    </a:lnTo>
                    <a:lnTo>
                      <a:pt x="136" y="0"/>
                    </a:lnTo>
                    <a:lnTo>
                      <a:pt x="132" y="0"/>
                    </a:lnTo>
                    <a:lnTo>
                      <a:pt x="130" y="1"/>
                    </a:lnTo>
                    <a:lnTo>
                      <a:pt x="129" y="1"/>
                    </a:lnTo>
                    <a:lnTo>
                      <a:pt x="126" y="4"/>
                    </a:lnTo>
                    <a:lnTo>
                      <a:pt x="123" y="6"/>
                    </a:lnTo>
                    <a:lnTo>
                      <a:pt x="123" y="7"/>
                    </a:lnTo>
                    <a:lnTo>
                      <a:pt x="122" y="8"/>
                    </a:lnTo>
                    <a:lnTo>
                      <a:pt x="120" y="11"/>
                    </a:lnTo>
                    <a:lnTo>
                      <a:pt x="119" y="13"/>
                    </a:lnTo>
                    <a:lnTo>
                      <a:pt x="115" y="13"/>
                    </a:lnTo>
                    <a:lnTo>
                      <a:pt x="115" y="14"/>
                    </a:lnTo>
                    <a:lnTo>
                      <a:pt x="110" y="14"/>
                    </a:lnTo>
                    <a:lnTo>
                      <a:pt x="109" y="15"/>
                    </a:lnTo>
                    <a:lnTo>
                      <a:pt x="105" y="15"/>
                    </a:lnTo>
                    <a:lnTo>
                      <a:pt x="103" y="17"/>
                    </a:lnTo>
                    <a:lnTo>
                      <a:pt x="102" y="17"/>
                    </a:lnTo>
                    <a:lnTo>
                      <a:pt x="101" y="18"/>
                    </a:lnTo>
                    <a:lnTo>
                      <a:pt x="94" y="21"/>
                    </a:lnTo>
                    <a:lnTo>
                      <a:pt x="93" y="22"/>
                    </a:lnTo>
                    <a:lnTo>
                      <a:pt x="90" y="22"/>
                    </a:lnTo>
                    <a:lnTo>
                      <a:pt x="88" y="24"/>
                    </a:lnTo>
                    <a:lnTo>
                      <a:pt x="83" y="2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54" name="Freeform 684">
                <a:extLst>
                  <a:ext uri="{FF2B5EF4-FFF2-40B4-BE49-F238E27FC236}">
                    <a16:creationId xmlns:a16="http://schemas.microsoft.com/office/drawing/2014/main" id="{4843254E-29F4-D647-152D-938A738BA2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6" y="1168"/>
                <a:ext cx="66" cy="40"/>
              </a:xfrm>
              <a:custGeom>
                <a:avLst/>
                <a:gdLst>
                  <a:gd name="T0" fmla="*/ 87 w 263"/>
                  <a:gd name="T1" fmla="*/ 48 h 157"/>
                  <a:gd name="T2" fmla="*/ 76 w 263"/>
                  <a:gd name="T3" fmla="*/ 50 h 157"/>
                  <a:gd name="T4" fmla="*/ 71 w 263"/>
                  <a:gd name="T5" fmla="*/ 52 h 157"/>
                  <a:gd name="T6" fmla="*/ 66 w 263"/>
                  <a:gd name="T7" fmla="*/ 52 h 157"/>
                  <a:gd name="T8" fmla="*/ 63 w 263"/>
                  <a:gd name="T9" fmla="*/ 48 h 157"/>
                  <a:gd name="T10" fmla="*/ 53 w 263"/>
                  <a:gd name="T11" fmla="*/ 48 h 157"/>
                  <a:gd name="T12" fmla="*/ 48 w 263"/>
                  <a:gd name="T13" fmla="*/ 53 h 157"/>
                  <a:gd name="T14" fmla="*/ 28 w 263"/>
                  <a:gd name="T15" fmla="*/ 62 h 157"/>
                  <a:gd name="T16" fmla="*/ 21 w 263"/>
                  <a:gd name="T17" fmla="*/ 65 h 157"/>
                  <a:gd name="T18" fmla="*/ 6 w 263"/>
                  <a:gd name="T19" fmla="*/ 62 h 157"/>
                  <a:gd name="T20" fmla="*/ 0 w 263"/>
                  <a:gd name="T21" fmla="*/ 63 h 157"/>
                  <a:gd name="T22" fmla="*/ 7 w 263"/>
                  <a:gd name="T23" fmla="*/ 72 h 157"/>
                  <a:gd name="T24" fmla="*/ 14 w 263"/>
                  <a:gd name="T25" fmla="*/ 76 h 157"/>
                  <a:gd name="T26" fmla="*/ 28 w 263"/>
                  <a:gd name="T27" fmla="*/ 84 h 157"/>
                  <a:gd name="T28" fmla="*/ 38 w 263"/>
                  <a:gd name="T29" fmla="*/ 102 h 157"/>
                  <a:gd name="T30" fmla="*/ 41 w 263"/>
                  <a:gd name="T31" fmla="*/ 108 h 157"/>
                  <a:gd name="T32" fmla="*/ 45 w 263"/>
                  <a:gd name="T33" fmla="*/ 112 h 157"/>
                  <a:gd name="T34" fmla="*/ 48 w 263"/>
                  <a:gd name="T35" fmla="*/ 112 h 157"/>
                  <a:gd name="T36" fmla="*/ 52 w 263"/>
                  <a:gd name="T37" fmla="*/ 108 h 157"/>
                  <a:gd name="T38" fmla="*/ 59 w 263"/>
                  <a:gd name="T39" fmla="*/ 108 h 157"/>
                  <a:gd name="T40" fmla="*/ 62 w 263"/>
                  <a:gd name="T41" fmla="*/ 105 h 157"/>
                  <a:gd name="T42" fmla="*/ 69 w 263"/>
                  <a:gd name="T43" fmla="*/ 102 h 157"/>
                  <a:gd name="T44" fmla="*/ 74 w 263"/>
                  <a:gd name="T45" fmla="*/ 103 h 157"/>
                  <a:gd name="T46" fmla="*/ 80 w 263"/>
                  <a:gd name="T47" fmla="*/ 109 h 157"/>
                  <a:gd name="T48" fmla="*/ 84 w 263"/>
                  <a:gd name="T49" fmla="*/ 125 h 157"/>
                  <a:gd name="T50" fmla="*/ 94 w 263"/>
                  <a:gd name="T51" fmla="*/ 122 h 157"/>
                  <a:gd name="T52" fmla="*/ 120 w 263"/>
                  <a:gd name="T53" fmla="*/ 127 h 157"/>
                  <a:gd name="T54" fmla="*/ 138 w 263"/>
                  <a:gd name="T55" fmla="*/ 133 h 157"/>
                  <a:gd name="T56" fmla="*/ 150 w 263"/>
                  <a:gd name="T57" fmla="*/ 130 h 157"/>
                  <a:gd name="T58" fmla="*/ 158 w 263"/>
                  <a:gd name="T59" fmla="*/ 144 h 157"/>
                  <a:gd name="T60" fmla="*/ 170 w 263"/>
                  <a:gd name="T61" fmla="*/ 146 h 157"/>
                  <a:gd name="T62" fmla="*/ 184 w 263"/>
                  <a:gd name="T63" fmla="*/ 140 h 157"/>
                  <a:gd name="T64" fmla="*/ 196 w 263"/>
                  <a:gd name="T65" fmla="*/ 136 h 157"/>
                  <a:gd name="T66" fmla="*/ 214 w 263"/>
                  <a:gd name="T67" fmla="*/ 125 h 157"/>
                  <a:gd name="T68" fmla="*/ 200 w 263"/>
                  <a:gd name="T69" fmla="*/ 137 h 157"/>
                  <a:gd name="T70" fmla="*/ 198 w 263"/>
                  <a:gd name="T71" fmla="*/ 148 h 157"/>
                  <a:gd name="T72" fmla="*/ 208 w 263"/>
                  <a:gd name="T73" fmla="*/ 157 h 157"/>
                  <a:gd name="T74" fmla="*/ 230 w 263"/>
                  <a:gd name="T75" fmla="*/ 140 h 157"/>
                  <a:gd name="T76" fmla="*/ 240 w 263"/>
                  <a:gd name="T77" fmla="*/ 126 h 157"/>
                  <a:gd name="T78" fmla="*/ 254 w 263"/>
                  <a:gd name="T79" fmla="*/ 115 h 157"/>
                  <a:gd name="T80" fmla="*/ 256 w 263"/>
                  <a:gd name="T81" fmla="*/ 90 h 157"/>
                  <a:gd name="T82" fmla="*/ 261 w 263"/>
                  <a:gd name="T83" fmla="*/ 43 h 157"/>
                  <a:gd name="T84" fmla="*/ 259 w 263"/>
                  <a:gd name="T85" fmla="*/ 32 h 157"/>
                  <a:gd name="T86" fmla="*/ 251 w 263"/>
                  <a:gd name="T87" fmla="*/ 30 h 157"/>
                  <a:gd name="T88" fmla="*/ 225 w 263"/>
                  <a:gd name="T89" fmla="*/ 24 h 157"/>
                  <a:gd name="T90" fmla="*/ 190 w 263"/>
                  <a:gd name="T91" fmla="*/ 0 h 157"/>
                  <a:gd name="T92" fmla="*/ 166 w 263"/>
                  <a:gd name="T93" fmla="*/ 12 h 157"/>
                  <a:gd name="T94" fmla="*/ 146 w 263"/>
                  <a:gd name="T95" fmla="*/ 32 h 157"/>
                  <a:gd name="T96" fmla="*/ 134 w 263"/>
                  <a:gd name="T97" fmla="*/ 35 h 157"/>
                  <a:gd name="T98" fmla="*/ 126 w 263"/>
                  <a:gd name="T99" fmla="*/ 30 h 157"/>
                  <a:gd name="T100" fmla="*/ 106 w 263"/>
                  <a:gd name="T101" fmla="*/ 39 h 157"/>
                  <a:gd name="T102" fmla="*/ 117 w 263"/>
                  <a:gd name="T103" fmla="*/ 43 h 157"/>
                  <a:gd name="T104" fmla="*/ 106 w 263"/>
                  <a:gd name="T105" fmla="*/ 46 h 157"/>
                  <a:gd name="T106" fmla="*/ 103 w 263"/>
                  <a:gd name="T107" fmla="*/ 50 h 1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63" h="157">
                    <a:moveTo>
                      <a:pt x="96" y="45"/>
                    </a:moveTo>
                    <a:lnTo>
                      <a:pt x="94" y="45"/>
                    </a:lnTo>
                    <a:lnTo>
                      <a:pt x="87" y="48"/>
                    </a:lnTo>
                    <a:lnTo>
                      <a:pt x="84" y="52"/>
                    </a:lnTo>
                    <a:lnTo>
                      <a:pt x="78" y="52"/>
                    </a:lnTo>
                    <a:lnTo>
                      <a:pt x="76" y="50"/>
                    </a:lnTo>
                    <a:lnTo>
                      <a:pt x="74" y="50"/>
                    </a:lnTo>
                    <a:lnTo>
                      <a:pt x="73" y="52"/>
                    </a:lnTo>
                    <a:lnTo>
                      <a:pt x="71" y="52"/>
                    </a:lnTo>
                    <a:lnTo>
                      <a:pt x="70" y="53"/>
                    </a:lnTo>
                    <a:lnTo>
                      <a:pt x="66" y="53"/>
                    </a:lnTo>
                    <a:lnTo>
                      <a:pt x="66" y="52"/>
                    </a:lnTo>
                    <a:lnTo>
                      <a:pt x="64" y="49"/>
                    </a:lnTo>
                    <a:lnTo>
                      <a:pt x="64" y="48"/>
                    </a:lnTo>
                    <a:lnTo>
                      <a:pt x="63" y="48"/>
                    </a:lnTo>
                    <a:lnTo>
                      <a:pt x="60" y="46"/>
                    </a:lnTo>
                    <a:lnTo>
                      <a:pt x="57" y="46"/>
                    </a:lnTo>
                    <a:lnTo>
                      <a:pt x="53" y="48"/>
                    </a:lnTo>
                    <a:lnTo>
                      <a:pt x="50" y="50"/>
                    </a:lnTo>
                    <a:lnTo>
                      <a:pt x="49" y="53"/>
                    </a:lnTo>
                    <a:lnTo>
                      <a:pt x="48" y="53"/>
                    </a:lnTo>
                    <a:lnTo>
                      <a:pt x="42" y="55"/>
                    </a:lnTo>
                    <a:lnTo>
                      <a:pt x="34" y="59"/>
                    </a:lnTo>
                    <a:lnTo>
                      <a:pt x="28" y="62"/>
                    </a:lnTo>
                    <a:lnTo>
                      <a:pt x="27" y="63"/>
                    </a:lnTo>
                    <a:lnTo>
                      <a:pt x="25" y="63"/>
                    </a:lnTo>
                    <a:lnTo>
                      <a:pt x="21" y="65"/>
                    </a:lnTo>
                    <a:lnTo>
                      <a:pt x="13" y="65"/>
                    </a:lnTo>
                    <a:lnTo>
                      <a:pt x="10" y="63"/>
                    </a:lnTo>
                    <a:lnTo>
                      <a:pt x="6" y="62"/>
                    </a:lnTo>
                    <a:lnTo>
                      <a:pt x="4" y="60"/>
                    </a:lnTo>
                    <a:lnTo>
                      <a:pt x="3" y="60"/>
                    </a:lnTo>
                    <a:lnTo>
                      <a:pt x="0" y="63"/>
                    </a:lnTo>
                    <a:lnTo>
                      <a:pt x="0" y="66"/>
                    </a:lnTo>
                    <a:lnTo>
                      <a:pt x="2" y="66"/>
                    </a:lnTo>
                    <a:lnTo>
                      <a:pt x="7" y="72"/>
                    </a:lnTo>
                    <a:lnTo>
                      <a:pt x="10" y="73"/>
                    </a:lnTo>
                    <a:lnTo>
                      <a:pt x="11" y="74"/>
                    </a:lnTo>
                    <a:lnTo>
                      <a:pt x="14" y="76"/>
                    </a:lnTo>
                    <a:lnTo>
                      <a:pt x="23" y="83"/>
                    </a:lnTo>
                    <a:lnTo>
                      <a:pt x="25" y="83"/>
                    </a:lnTo>
                    <a:lnTo>
                      <a:pt x="28" y="84"/>
                    </a:lnTo>
                    <a:lnTo>
                      <a:pt x="36" y="91"/>
                    </a:lnTo>
                    <a:lnTo>
                      <a:pt x="38" y="98"/>
                    </a:lnTo>
                    <a:lnTo>
                      <a:pt x="38" y="102"/>
                    </a:lnTo>
                    <a:lnTo>
                      <a:pt x="39" y="105"/>
                    </a:lnTo>
                    <a:lnTo>
                      <a:pt x="39" y="106"/>
                    </a:lnTo>
                    <a:lnTo>
                      <a:pt x="41" y="108"/>
                    </a:lnTo>
                    <a:lnTo>
                      <a:pt x="42" y="110"/>
                    </a:lnTo>
                    <a:lnTo>
                      <a:pt x="43" y="112"/>
                    </a:lnTo>
                    <a:lnTo>
                      <a:pt x="45" y="112"/>
                    </a:lnTo>
                    <a:lnTo>
                      <a:pt x="46" y="113"/>
                    </a:lnTo>
                    <a:lnTo>
                      <a:pt x="48" y="113"/>
                    </a:lnTo>
                    <a:lnTo>
                      <a:pt x="48" y="112"/>
                    </a:lnTo>
                    <a:lnTo>
                      <a:pt x="49" y="109"/>
                    </a:lnTo>
                    <a:lnTo>
                      <a:pt x="50" y="109"/>
                    </a:lnTo>
                    <a:lnTo>
                      <a:pt x="52" y="108"/>
                    </a:lnTo>
                    <a:lnTo>
                      <a:pt x="53" y="109"/>
                    </a:lnTo>
                    <a:lnTo>
                      <a:pt x="57" y="109"/>
                    </a:lnTo>
                    <a:lnTo>
                      <a:pt x="59" y="108"/>
                    </a:lnTo>
                    <a:lnTo>
                      <a:pt x="59" y="106"/>
                    </a:lnTo>
                    <a:lnTo>
                      <a:pt x="60" y="105"/>
                    </a:lnTo>
                    <a:lnTo>
                      <a:pt x="62" y="105"/>
                    </a:lnTo>
                    <a:lnTo>
                      <a:pt x="62" y="103"/>
                    </a:lnTo>
                    <a:lnTo>
                      <a:pt x="64" y="103"/>
                    </a:lnTo>
                    <a:lnTo>
                      <a:pt x="69" y="102"/>
                    </a:lnTo>
                    <a:lnTo>
                      <a:pt x="73" y="102"/>
                    </a:lnTo>
                    <a:lnTo>
                      <a:pt x="73" y="103"/>
                    </a:lnTo>
                    <a:lnTo>
                      <a:pt x="74" y="103"/>
                    </a:lnTo>
                    <a:lnTo>
                      <a:pt x="77" y="106"/>
                    </a:lnTo>
                    <a:lnTo>
                      <a:pt x="78" y="109"/>
                    </a:lnTo>
                    <a:lnTo>
                      <a:pt x="80" y="109"/>
                    </a:lnTo>
                    <a:lnTo>
                      <a:pt x="81" y="115"/>
                    </a:lnTo>
                    <a:lnTo>
                      <a:pt x="81" y="122"/>
                    </a:lnTo>
                    <a:lnTo>
                      <a:pt x="84" y="125"/>
                    </a:lnTo>
                    <a:lnTo>
                      <a:pt x="90" y="125"/>
                    </a:lnTo>
                    <a:lnTo>
                      <a:pt x="91" y="123"/>
                    </a:lnTo>
                    <a:lnTo>
                      <a:pt x="94" y="122"/>
                    </a:lnTo>
                    <a:lnTo>
                      <a:pt x="96" y="123"/>
                    </a:lnTo>
                    <a:lnTo>
                      <a:pt x="112" y="127"/>
                    </a:lnTo>
                    <a:lnTo>
                      <a:pt x="120" y="127"/>
                    </a:lnTo>
                    <a:lnTo>
                      <a:pt x="124" y="130"/>
                    </a:lnTo>
                    <a:lnTo>
                      <a:pt x="127" y="130"/>
                    </a:lnTo>
                    <a:lnTo>
                      <a:pt x="138" y="133"/>
                    </a:lnTo>
                    <a:lnTo>
                      <a:pt x="144" y="133"/>
                    </a:lnTo>
                    <a:lnTo>
                      <a:pt x="147" y="130"/>
                    </a:lnTo>
                    <a:lnTo>
                      <a:pt x="150" y="130"/>
                    </a:lnTo>
                    <a:lnTo>
                      <a:pt x="150" y="134"/>
                    </a:lnTo>
                    <a:lnTo>
                      <a:pt x="154" y="140"/>
                    </a:lnTo>
                    <a:lnTo>
                      <a:pt x="158" y="144"/>
                    </a:lnTo>
                    <a:lnTo>
                      <a:pt x="160" y="144"/>
                    </a:lnTo>
                    <a:lnTo>
                      <a:pt x="168" y="146"/>
                    </a:lnTo>
                    <a:lnTo>
                      <a:pt x="170" y="146"/>
                    </a:lnTo>
                    <a:lnTo>
                      <a:pt x="173" y="143"/>
                    </a:lnTo>
                    <a:lnTo>
                      <a:pt x="177" y="141"/>
                    </a:lnTo>
                    <a:lnTo>
                      <a:pt x="184" y="140"/>
                    </a:lnTo>
                    <a:lnTo>
                      <a:pt x="190" y="137"/>
                    </a:lnTo>
                    <a:lnTo>
                      <a:pt x="193" y="137"/>
                    </a:lnTo>
                    <a:lnTo>
                      <a:pt x="196" y="136"/>
                    </a:lnTo>
                    <a:lnTo>
                      <a:pt x="198" y="133"/>
                    </a:lnTo>
                    <a:lnTo>
                      <a:pt x="198" y="132"/>
                    </a:lnTo>
                    <a:lnTo>
                      <a:pt x="214" y="125"/>
                    </a:lnTo>
                    <a:lnTo>
                      <a:pt x="203" y="136"/>
                    </a:lnTo>
                    <a:lnTo>
                      <a:pt x="201" y="136"/>
                    </a:lnTo>
                    <a:lnTo>
                      <a:pt x="200" y="137"/>
                    </a:lnTo>
                    <a:lnTo>
                      <a:pt x="200" y="139"/>
                    </a:lnTo>
                    <a:lnTo>
                      <a:pt x="198" y="141"/>
                    </a:lnTo>
                    <a:lnTo>
                      <a:pt x="198" y="148"/>
                    </a:lnTo>
                    <a:lnTo>
                      <a:pt x="197" y="150"/>
                    </a:lnTo>
                    <a:lnTo>
                      <a:pt x="197" y="151"/>
                    </a:lnTo>
                    <a:lnTo>
                      <a:pt x="208" y="157"/>
                    </a:lnTo>
                    <a:lnTo>
                      <a:pt x="220" y="157"/>
                    </a:lnTo>
                    <a:lnTo>
                      <a:pt x="225" y="154"/>
                    </a:lnTo>
                    <a:lnTo>
                      <a:pt x="230" y="140"/>
                    </a:lnTo>
                    <a:lnTo>
                      <a:pt x="236" y="132"/>
                    </a:lnTo>
                    <a:lnTo>
                      <a:pt x="237" y="132"/>
                    </a:lnTo>
                    <a:lnTo>
                      <a:pt x="240" y="126"/>
                    </a:lnTo>
                    <a:lnTo>
                      <a:pt x="251" y="118"/>
                    </a:lnTo>
                    <a:lnTo>
                      <a:pt x="253" y="115"/>
                    </a:lnTo>
                    <a:lnTo>
                      <a:pt x="254" y="115"/>
                    </a:lnTo>
                    <a:lnTo>
                      <a:pt x="254" y="102"/>
                    </a:lnTo>
                    <a:lnTo>
                      <a:pt x="256" y="99"/>
                    </a:lnTo>
                    <a:lnTo>
                      <a:pt x="256" y="90"/>
                    </a:lnTo>
                    <a:lnTo>
                      <a:pt x="251" y="81"/>
                    </a:lnTo>
                    <a:lnTo>
                      <a:pt x="251" y="79"/>
                    </a:lnTo>
                    <a:lnTo>
                      <a:pt x="261" y="43"/>
                    </a:lnTo>
                    <a:lnTo>
                      <a:pt x="263" y="35"/>
                    </a:lnTo>
                    <a:lnTo>
                      <a:pt x="263" y="32"/>
                    </a:lnTo>
                    <a:lnTo>
                      <a:pt x="259" y="32"/>
                    </a:lnTo>
                    <a:lnTo>
                      <a:pt x="254" y="30"/>
                    </a:lnTo>
                    <a:lnTo>
                      <a:pt x="253" y="30"/>
                    </a:lnTo>
                    <a:lnTo>
                      <a:pt x="251" y="30"/>
                    </a:lnTo>
                    <a:lnTo>
                      <a:pt x="237" y="27"/>
                    </a:lnTo>
                    <a:lnTo>
                      <a:pt x="233" y="27"/>
                    </a:lnTo>
                    <a:lnTo>
                      <a:pt x="225" y="24"/>
                    </a:lnTo>
                    <a:lnTo>
                      <a:pt x="213" y="12"/>
                    </a:lnTo>
                    <a:lnTo>
                      <a:pt x="203" y="5"/>
                    </a:lnTo>
                    <a:lnTo>
                      <a:pt x="190" y="0"/>
                    </a:lnTo>
                    <a:lnTo>
                      <a:pt x="184" y="0"/>
                    </a:lnTo>
                    <a:lnTo>
                      <a:pt x="173" y="5"/>
                    </a:lnTo>
                    <a:lnTo>
                      <a:pt x="166" y="12"/>
                    </a:lnTo>
                    <a:lnTo>
                      <a:pt x="160" y="23"/>
                    </a:lnTo>
                    <a:lnTo>
                      <a:pt x="157" y="24"/>
                    </a:lnTo>
                    <a:lnTo>
                      <a:pt x="146" y="32"/>
                    </a:lnTo>
                    <a:lnTo>
                      <a:pt x="143" y="34"/>
                    </a:lnTo>
                    <a:lnTo>
                      <a:pt x="138" y="35"/>
                    </a:lnTo>
                    <a:lnTo>
                      <a:pt x="134" y="35"/>
                    </a:lnTo>
                    <a:lnTo>
                      <a:pt x="130" y="36"/>
                    </a:lnTo>
                    <a:lnTo>
                      <a:pt x="130" y="35"/>
                    </a:lnTo>
                    <a:lnTo>
                      <a:pt x="126" y="30"/>
                    </a:lnTo>
                    <a:lnTo>
                      <a:pt x="116" y="27"/>
                    </a:lnTo>
                    <a:lnTo>
                      <a:pt x="113" y="30"/>
                    </a:lnTo>
                    <a:lnTo>
                      <a:pt x="106" y="39"/>
                    </a:lnTo>
                    <a:lnTo>
                      <a:pt x="108" y="39"/>
                    </a:lnTo>
                    <a:lnTo>
                      <a:pt x="109" y="41"/>
                    </a:lnTo>
                    <a:lnTo>
                      <a:pt x="117" y="43"/>
                    </a:lnTo>
                    <a:lnTo>
                      <a:pt x="116" y="45"/>
                    </a:lnTo>
                    <a:lnTo>
                      <a:pt x="109" y="45"/>
                    </a:lnTo>
                    <a:lnTo>
                      <a:pt x="106" y="46"/>
                    </a:lnTo>
                    <a:lnTo>
                      <a:pt x="105" y="46"/>
                    </a:lnTo>
                    <a:lnTo>
                      <a:pt x="103" y="48"/>
                    </a:lnTo>
                    <a:lnTo>
                      <a:pt x="103" y="50"/>
                    </a:lnTo>
                    <a:lnTo>
                      <a:pt x="99" y="46"/>
                    </a:lnTo>
                    <a:lnTo>
                      <a:pt x="96" y="4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55" name="Freeform 685">
                <a:extLst>
                  <a:ext uri="{FF2B5EF4-FFF2-40B4-BE49-F238E27FC236}">
                    <a16:creationId xmlns:a16="http://schemas.microsoft.com/office/drawing/2014/main" id="{8ECDEDFA-4D67-00C1-E18C-BFC0C8593B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1" y="1181"/>
                <a:ext cx="140" cy="86"/>
              </a:xfrm>
              <a:custGeom>
                <a:avLst/>
                <a:gdLst>
                  <a:gd name="T0" fmla="*/ 114 w 561"/>
                  <a:gd name="T1" fmla="*/ 68 h 345"/>
                  <a:gd name="T2" fmla="*/ 102 w 561"/>
                  <a:gd name="T3" fmla="*/ 66 h 345"/>
                  <a:gd name="T4" fmla="*/ 92 w 561"/>
                  <a:gd name="T5" fmla="*/ 88 h 345"/>
                  <a:gd name="T6" fmla="*/ 70 w 561"/>
                  <a:gd name="T7" fmla="*/ 98 h 345"/>
                  <a:gd name="T8" fmla="*/ 49 w 561"/>
                  <a:gd name="T9" fmla="*/ 96 h 345"/>
                  <a:gd name="T10" fmla="*/ 15 w 561"/>
                  <a:gd name="T11" fmla="*/ 124 h 345"/>
                  <a:gd name="T12" fmla="*/ 21 w 561"/>
                  <a:gd name="T13" fmla="*/ 165 h 345"/>
                  <a:gd name="T14" fmla="*/ 29 w 561"/>
                  <a:gd name="T15" fmla="*/ 205 h 345"/>
                  <a:gd name="T16" fmla="*/ 22 w 561"/>
                  <a:gd name="T17" fmla="*/ 221 h 345"/>
                  <a:gd name="T18" fmla="*/ 49 w 561"/>
                  <a:gd name="T19" fmla="*/ 233 h 345"/>
                  <a:gd name="T20" fmla="*/ 33 w 561"/>
                  <a:gd name="T21" fmla="*/ 295 h 345"/>
                  <a:gd name="T22" fmla="*/ 27 w 561"/>
                  <a:gd name="T23" fmla="*/ 317 h 345"/>
                  <a:gd name="T24" fmla="*/ 61 w 561"/>
                  <a:gd name="T25" fmla="*/ 324 h 345"/>
                  <a:gd name="T26" fmla="*/ 67 w 561"/>
                  <a:gd name="T27" fmla="*/ 336 h 345"/>
                  <a:gd name="T28" fmla="*/ 84 w 561"/>
                  <a:gd name="T29" fmla="*/ 342 h 345"/>
                  <a:gd name="T30" fmla="*/ 124 w 561"/>
                  <a:gd name="T31" fmla="*/ 327 h 345"/>
                  <a:gd name="T32" fmla="*/ 121 w 561"/>
                  <a:gd name="T33" fmla="*/ 307 h 345"/>
                  <a:gd name="T34" fmla="*/ 152 w 561"/>
                  <a:gd name="T35" fmla="*/ 288 h 345"/>
                  <a:gd name="T36" fmla="*/ 197 w 561"/>
                  <a:gd name="T37" fmla="*/ 279 h 345"/>
                  <a:gd name="T38" fmla="*/ 219 w 561"/>
                  <a:gd name="T39" fmla="*/ 274 h 345"/>
                  <a:gd name="T40" fmla="*/ 230 w 561"/>
                  <a:gd name="T41" fmla="*/ 295 h 345"/>
                  <a:gd name="T42" fmla="*/ 244 w 561"/>
                  <a:gd name="T43" fmla="*/ 296 h 345"/>
                  <a:gd name="T44" fmla="*/ 278 w 561"/>
                  <a:gd name="T45" fmla="*/ 313 h 345"/>
                  <a:gd name="T46" fmla="*/ 282 w 561"/>
                  <a:gd name="T47" fmla="*/ 306 h 345"/>
                  <a:gd name="T48" fmla="*/ 301 w 561"/>
                  <a:gd name="T49" fmla="*/ 289 h 345"/>
                  <a:gd name="T50" fmla="*/ 314 w 561"/>
                  <a:gd name="T51" fmla="*/ 245 h 345"/>
                  <a:gd name="T52" fmla="*/ 356 w 561"/>
                  <a:gd name="T53" fmla="*/ 254 h 345"/>
                  <a:gd name="T54" fmla="*/ 364 w 561"/>
                  <a:gd name="T55" fmla="*/ 283 h 345"/>
                  <a:gd name="T56" fmla="*/ 470 w 561"/>
                  <a:gd name="T57" fmla="*/ 243 h 345"/>
                  <a:gd name="T58" fmla="*/ 500 w 561"/>
                  <a:gd name="T59" fmla="*/ 229 h 345"/>
                  <a:gd name="T60" fmla="*/ 514 w 561"/>
                  <a:gd name="T61" fmla="*/ 222 h 345"/>
                  <a:gd name="T62" fmla="*/ 532 w 561"/>
                  <a:gd name="T63" fmla="*/ 218 h 345"/>
                  <a:gd name="T64" fmla="*/ 523 w 561"/>
                  <a:gd name="T65" fmla="*/ 191 h 345"/>
                  <a:gd name="T66" fmla="*/ 539 w 561"/>
                  <a:gd name="T67" fmla="*/ 141 h 345"/>
                  <a:gd name="T68" fmla="*/ 537 w 561"/>
                  <a:gd name="T69" fmla="*/ 128 h 345"/>
                  <a:gd name="T70" fmla="*/ 550 w 561"/>
                  <a:gd name="T71" fmla="*/ 91 h 345"/>
                  <a:gd name="T72" fmla="*/ 561 w 561"/>
                  <a:gd name="T73" fmla="*/ 73 h 345"/>
                  <a:gd name="T74" fmla="*/ 549 w 561"/>
                  <a:gd name="T75" fmla="*/ 57 h 345"/>
                  <a:gd name="T76" fmla="*/ 536 w 561"/>
                  <a:gd name="T77" fmla="*/ 15 h 345"/>
                  <a:gd name="T78" fmla="*/ 546 w 561"/>
                  <a:gd name="T79" fmla="*/ 15 h 345"/>
                  <a:gd name="T80" fmla="*/ 547 w 561"/>
                  <a:gd name="T81" fmla="*/ 6 h 345"/>
                  <a:gd name="T82" fmla="*/ 514 w 561"/>
                  <a:gd name="T83" fmla="*/ 4 h 345"/>
                  <a:gd name="T84" fmla="*/ 445 w 561"/>
                  <a:gd name="T85" fmla="*/ 28 h 345"/>
                  <a:gd name="T86" fmla="*/ 432 w 561"/>
                  <a:gd name="T87" fmla="*/ 42 h 345"/>
                  <a:gd name="T88" fmla="*/ 399 w 561"/>
                  <a:gd name="T89" fmla="*/ 36 h 345"/>
                  <a:gd name="T90" fmla="*/ 361 w 561"/>
                  <a:gd name="T91" fmla="*/ 68 h 345"/>
                  <a:gd name="T92" fmla="*/ 336 w 561"/>
                  <a:gd name="T93" fmla="*/ 80 h 345"/>
                  <a:gd name="T94" fmla="*/ 312 w 561"/>
                  <a:gd name="T95" fmla="*/ 66 h 345"/>
                  <a:gd name="T96" fmla="*/ 286 w 561"/>
                  <a:gd name="T97" fmla="*/ 102 h 345"/>
                  <a:gd name="T98" fmla="*/ 255 w 561"/>
                  <a:gd name="T99" fmla="*/ 101 h 345"/>
                  <a:gd name="T100" fmla="*/ 250 w 561"/>
                  <a:gd name="T101" fmla="*/ 128 h 345"/>
                  <a:gd name="T102" fmla="*/ 245 w 561"/>
                  <a:gd name="T103" fmla="*/ 130 h 345"/>
                  <a:gd name="T104" fmla="*/ 248 w 561"/>
                  <a:gd name="T105" fmla="*/ 110 h 345"/>
                  <a:gd name="T106" fmla="*/ 250 w 561"/>
                  <a:gd name="T107" fmla="*/ 91 h 345"/>
                  <a:gd name="T108" fmla="*/ 229 w 561"/>
                  <a:gd name="T109" fmla="*/ 102 h 345"/>
                  <a:gd name="T110" fmla="*/ 204 w 561"/>
                  <a:gd name="T111" fmla="*/ 87 h 345"/>
                  <a:gd name="T112" fmla="*/ 141 w 561"/>
                  <a:gd name="T113" fmla="*/ 84 h 345"/>
                  <a:gd name="T114" fmla="*/ 134 w 561"/>
                  <a:gd name="T115" fmla="*/ 73 h 345"/>
                  <a:gd name="T116" fmla="*/ 130 w 561"/>
                  <a:gd name="T117" fmla="*/ 54 h 3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561" h="345">
                    <a:moveTo>
                      <a:pt x="127" y="56"/>
                    </a:moveTo>
                    <a:lnTo>
                      <a:pt x="125" y="57"/>
                    </a:lnTo>
                    <a:lnTo>
                      <a:pt x="124" y="60"/>
                    </a:lnTo>
                    <a:lnTo>
                      <a:pt x="121" y="64"/>
                    </a:lnTo>
                    <a:lnTo>
                      <a:pt x="114" y="68"/>
                    </a:lnTo>
                    <a:lnTo>
                      <a:pt x="110" y="68"/>
                    </a:lnTo>
                    <a:lnTo>
                      <a:pt x="109" y="67"/>
                    </a:lnTo>
                    <a:lnTo>
                      <a:pt x="107" y="67"/>
                    </a:lnTo>
                    <a:lnTo>
                      <a:pt x="106" y="66"/>
                    </a:lnTo>
                    <a:lnTo>
                      <a:pt x="102" y="66"/>
                    </a:lnTo>
                    <a:lnTo>
                      <a:pt x="100" y="67"/>
                    </a:lnTo>
                    <a:lnTo>
                      <a:pt x="100" y="68"/>
                    </a:lnTo>
                    <a:lnTo>
                      <a:pt x="100" y="74"/>
                    </a:lnTo>
                    <a:lnTo>
                      <a:pt x="92" y="87"/>
                    </a:lnTo>
                    <a:lnTo>
                      <a:pt x="92" y="88"/>
                    </a:lnTo>
                    <a:lnTo>
                      <a:pt x="88" y="88"/>
                    </a:lnTo>
                    <a:lnTo>
                      <a:pt x="79" y="91"/>
                    </a:lnTo>
                    <a:lnTo>
                      <a:pt x="77" y="94"/>
                    </a:lnTo>
                    <a:lnTo>
                      <a:pt x="72" y="95"/>
                    </a:lnTo>
                    <a:lnTo>
                      <a:pt x="70" y="98"/>
                    </a:lnTo>
                    <a:lnTo>
                      <a:pt x="68" y="101"/>
                    </a:lnTo>
                    <a:lnTo>
                      <a:pt x="68" y="99"/>
                    </a:lnTo>
                    <a:lnTo>
                      <a:pt x="65" y="98"/>
                    </a:lnTo>
                    <a:lnTo>
                      <a:pt x="60" y="98"/>
                    </a:lnTo>
                    <a:lnTo>
                      <a:pt x="49" y="96"/>
                    </a:lnTo>
                    <a:lnTo>
                      <a:pt x="43" y="98"/>
                    </a:lnTo>
                    <a:lnTo>
                      <a:pt x="39" y="98"/>
                    </a:lnTo>
                    <a:lnTo>
                      <a:pt x="27" y="103"/>
                    </a:lnTo>
                    <a:lnTo>
                      <a:pt x="22" y="108"/>
                    </a:lnTo>
                    <a:lnTo>
                      <a:pt x="15" y="124"/>
                    </a:lnTo>
                    <a:lnTo>
                      <a:pt x="10" y="127"/>
                    </a:lnTo>
                    <a:lnTo>
                      <a:pt x="0" y="140"/>
                    </a:lnTo>
                    <a:lnTo>
                      <a:pt x="0" y="141"/>
                    </a:lnTo>
                    <a:lnTo>
                      <a:pt x="5" y="145"/>
                    </a:lnTo>
                    <a:lnTo>
                      <a:pt x="21" y="165"/>
                    </a:lnTo>
                    <a:lnTo>
                      <a:pt x="26" y="178"/>
                    </a:lnTo>
                    <a:lnTo>
                      <a:pt x="26" y="180"/>
                    </a:lnTo>
                    <a:lnTo>
                      <a:pt x="30" y="194"/>
                    </a:lnTo>
                    <a:lnTo>
                      <a:pt x="30" y="204"/>
                    </a:lnTo>
                    <a:lnTo>
                      <a:pt x="29" y="205"/>
                    </a:lnTo>
                    <a:lnTo>
                      <a:pt x="29" y="207"/>
                    </a:lnTo>
                    <a:lnTo>
                      <a:pt x="27" y="208"/>
                    </a:lnTo>
                    <a:lnTo>
                      <a:pt x="26" y="208"/>
                    </a:lnTo>
                    <a:lnTo>
                      <a:pt x="22" y="212"/>
                    </a:lnTo>
                    <a:lnTo>
                      <a:pt x="22" y="221"/>
                    </a:lnTo>
                    <a:lnTo>
                      <a:pt x="26" y="226"/>
                    </a:lnTo>
                    <a:lnTo>
                      <a:pt x="33" y="229"/>
                    </a:lnTo>
                    <a:lnTo>
                      <a:pt x="42" y="230"/>
                    </a:lnTo>
                    <a:lnTo>
                      <a:pt x="46" y="230"/>
                    </a:lnTo>
                    <a:lnTo>
                      <a:pt x="49" y="233"/>
                    </a:lnTo>
                    <a:lnTo>
                      <a:pt x="49" y="269"/>
                    </a:lnTo>
                    <a:lnTo>
                      <a:pt x="47" y="272"/>
                    </a:lnTo>
                    <a:lnTo>
                      <a:pt x="32" y="282"/>
                    </a:lnTo>
                    <a:lnTo>
                      <a:pt x="30" y="286"/>
                    </a:lnTo>
                    <a:lnTo>
                      <a:pt x="33" y="295"/>
                    </a:lnTo>
                    <a:lnTo>
                      <a:pt x="33" y="303"/>
                    </a:lnTo>
                    <a:lnTo>
                      <a:pt x="30" y="307"/>
                    </a:lnTo>
                    <a:lnTo>
                      <a:pt x="30" y="310"/>
                    </a:lnTo>
                    <a:lnTo>
                      <a:pt x="27" y="314"/>
                    </a:lnTo>
                    <a:lnTo>
                      <a:pt x="27" y="317"/>
                    </a:lnTo>
                    <a:lnTo>
                      <a:pt x="39" y="317"/>
                    </a:lnTo>
                    <a:lnTo>
                      <a:pt x="46" y="315"/>
                    </a:lnTo>
                    <a:lnTo>
                      <a:pt x="49" y="315"/>
                    </a:lnTo>
                    <a:lnTo>
                      <a:pt x="58" y="320"/>
                    </a:lnTo>
                    <a:lnTo>
                      <a:pt x="61" y="324"/>
                    </a:lnTo>
                    <a:lnTo>
                      <a:pt x="63" y="325"/>
                    </a:lnTo>
                    <a:lnTo>
                      <a:pt x="63" y="328"/>
                    </a:lnTo>
                    <a:lnTo>
                      <a:pt x="64" y="331"/>
                    </a:lnTo>
                    <a:lnTo>
                      <a:pt x="64" y="332"/>
                    </a:lnTo>
                    <a:lnTo>
                      <a:pt x="67" y="336"/>
                    </a:lnTo>
                    <a:lnTo>
                      <a:pt x="68" y="338"/>
                    </a:lnTo>
                    <a:lnTo>
                      <a:pt x="74" y="342"/>
                    </a:lnTo>
                    <a:lnTo>
                      <a:pt x="81" y="345"/>
                    </a:lnTo>
                    <a:lnTo>
                      <a:pt x="84" y="343"/>
                    </a:lnTo>
                    <a:lnTo>
                      <a:pt x="84" y="342"/>
                    </a:lnTo>
                    <a:lnTo>
                      <a:pt x="86" y="328"/>
                    </a:lnTo>
                    <a:lnTo>
                      <a:pt x="88" y="324"/>
                    </a:lnTo>
                    <a:lnTo>
                      <a:pt x="93" y="322"/>
                    </a:lnTo>
                    <a:lnTo>
                      <a:pt x="118" y="327"/>
                    </a:lnTo>
                    <a:lnTo>
                      <a:pt x="124" y="327"/>
                    </a:lnTo>
                    <a:lnTo>
                      <a:pt x="127" y="320"/>
                    </a:lnTo>
                    <a:lnTo>
                      <a:pt x="127" y="318"/>
                    </a:lnTo>
                    <a:lnTo>
                      <a:pt x="124" y="318"/>
                    </a:lnTo>
                    <a:lnTo>
                      <a:pt x="121" y="317"/>
                    </a:lnTo>
                    <a:lnTo>
                      <a:pt x="121" y="307"/>
                    </a:lnTo>
                    <a:lnTo>
                      <a:pt x="123" y="300"/>
                    </a:lnTo>
                    <a:lnTo>
                      <a:pt x="135" y="292"/>
                    </a:lnTo>
                    <a:lnTo>
                      <a:pt x="141" y="286"/>
                    </a:lnTo>
                    <a:lnTo>
                      <a:pt x="142" y="286"/>
                    </a:lnTo>
                    <a:lnTo>
                      <a:pt x="152" y="288"/>
                    </a:lnTo>
                    <a:lnTo>
                      <a:pt x="166" y="292"/>
                    </a:lnTo>
                    <a:lnTo>
                      <a:pt x="171" y="291"/>
                    </a:lnTo>
                    <a:lnTo>
                      <a:pt x="173" y="291"/>
                    </a:lnTo>
                    <a:lnTo>
                      <a:pt x="177" y="289"/>
                    </a:lnTo>
                    <a:lnTo>
                      <a:pt x="197" y="279"/>
                    </a:lnTo>
                    <a:lnTo>
                      <a:pt x="207" y="271"/>
                    </a:lnTo>
                    <a:lnTo>
                      <a:pt x="211" y="268"/>
                    </a:lnTo>
                    <a:lnTo>
                      <a:pt x="212" y="268"/>
                    </a:lnTo>
                    <a:lnTo>
                      <a:pt x="215" y="271"/>
                    </a:lnTo>
                    <a:lnTo>
                      <a:pt x="219" y="274"/>
                    </a:lnTo>
                    <a:lnTo>
                      <a:pt x="221" y="275"/>
                    </a:lnTo>
                    <a:lnTo>
                      <a:pt x="224" y="276"/>
                    </a:lnTo>
                    <a:lnTo>
                      <a:pt x="224" y="279"/>
                    </a:lnTo>
                    <a:lnTo>
                      <a:pt x="229" y="286"/>
                    </a:lnTo>
                    <a:lnTo>
                      <a:pt x="230" y="295"/>
                    </a:lnTo>
                    <a:lnTo>
                      <a:pt x="233" y="300"/>
                    </a:lnTo>
                    <a:lnTo>
                      <a:pt x="234" y="302"/>
                    </a:lnTo>
                    <a:lnTo>
                      <a:pt x="236" y="302"/>
                    </a:lnTo>
                    <a:lnTo>
                      <a:pt x="243" y="298"/>
                    </a:lnTo>
                    <a:lnTo>
                      <a:pt x="244" y="296"/>
                    </a:lnTo>
                    <a:lnTo>
                      <a:pt x="248" y="298"/>
                    </a:lnTo>
                    <a:lnTo>
                      <a:pt x="251" y="298"/>
                    </a:lnTo>
                    <a:lnTo>
                      <a:pt x="262" y="302"/>
                    </a:lnTo>
                    <a:lnTo>
                      <a:pt x="275" y="314"/>
                    </a:lnTo>
                    <a:lnTo>
                      <a:pt x="278" y="313"/>
                    </a:lnTo>
                    <a:lnTo>
                      <a:pt x="279" y="313"/>
                    </a:lnTo>
                    <a:lnTo>
                      <a:pt x="279" y="310"/>
                    </a:lnTo>
                    <a:lnTo>
                      <a:pt x="281" y="309"/>
                    </a:lnTo>
                    <a:lnTo>
                      <a:pt x="281" y="307"/>
                    </a:lnTo>
                    <a:lnTo>
                      <a:pt x="282" y="306"/>
                    </a:lnTo>
                    <a:lnTo>
                      <a:pt x="283" y="306"/>
                    </a:lnTo>
                    <a:lnTo>
                      <a:pt x="285" y="305"/>
                    </a:lnTo>
                    <a:lnTo>
                      <a:pt x="294" y="293"/>
                    </a:lnTo>
                    <a:lnTo>
                      <a:pt x="296" y="293"/>
                    </a:lnTo>
                    <a:lnTo>
                      <a:pt x="301" y="289"/>
                    </a:lnTo>
                    <a:lnTo>
                      <a:pt x="304" y="286"/>
                    </a:lnTo>
                    <a:lnTo>
                      <a:pt x="304" y="254"/>
                    </a:lnTo>
                    <a:lnTo>
                      <a:pt x="308" y="247"/>
                    </a:lnTo>
                    <a:lnTo>
                      <a:pt x="312" y="245"/>
                    </a:lnTo>
                    <a:lnTo>
                      <a:pt x="314" y="245"/>
                    </a:lnTo>
                    <a:lnTo>
                      <a:pt x="327" y="247"/>
                    </a:lnTo>
                    <a:lnTo>
                      <a:pt x="336" y="251"/>
                    </a:lnTo>
                    <a:lnTo>
                      <a:pt x="341" y="251"/>
                    </a:lnTo>
                    <a:lnTo>
                      <a:pt x="352" y="254"/>
                    </a:lnTo>
                    <a:lnTo>
                      <a:pt x="356" y="254"/>
                    </a:lnTo>
                    <a:lnTo>
                      <a:pt x="356" y="255"/>
                    </a:lnTo>
                    <a:lnTo>
                      <a:pt x="360" y="269"/>
                    </a:lnTo>
                    <a:lnTo>
                      <a:pt x="361" y="281"/>
                    </a:lnTo>
                    <a:lnTo>
                      <a:pt x="361" y="282"/>
                    </a:lnTo>
                    <a:lnTo>
                      <a:pt x="364" y="283"/>
                    </a:lnTo>
                    <a:lnTo>
                      <a:pt x="391" y="283"/>
                    </a:lnTo>
                    <a:lnTo>
                      <a:pt x="434" y="274"/>
                    </a:lnTo>
                    <a:lnTo>
                      <a:pt x="452" y="275"/>
                    </a:lnTo>
                    <a:lnTo>
                      <a:pt x="465" y="264"/>
                    </a:lnTo>
                    <a:lnTo>
                      <a:pt x="470" y="243"/>
                    </a:lnTo>
                    <a:lnTo>
                      <a:pt x="472" y="242"/>
                    </a:lnTo>
                    <a:lnTo>
                      <a:pt x="472" y="240"/>
                    </a:lnTo>
                    <a:lnTo>
                      <a:pt x="476" y="240"/>
                    </a:lnTo>
                    <a:lnTo>
                      <a:pt x="484" y="233"/>
                    </a:lnTo>
                    <a:lnTo>
                      <a:pt x="500" y="229"/>
                    </a:lnTo>
                    <a:lnTo>
                      <a:pt x="501" y="230"/>
                    </a:lnTo>
                    <a:lnTo>
                      <a:pt x="502" y="229"/>
                    </a:lnTo>
                    <a:lnTo>
                      <a:pt x="502" y="228"/>
                    </a:lnTo>
                    <a:lnTo>
                      <a:pt x="504" y="226"/>
                    </a:lnTo>
                    <a:lnTo>
                      <a:pt x="514" y="222"/>
                    </a:lnTo>
                    <a:lnTo>
                      <a:pt x="519" y="223"/>
                    </a:lnTo>
                    <a:lnTo>
                      <a:pt x="521" y="225"/>
                    </a:lnTo>
                    <a:lnTo>
                      <a:pt x="525" y="225"/>
                    </a:lnTo>
                    <a:lnTo>
                      <a:pt x="528" y="223"/>
                    </a:lnTo>
                    <a:lnTo>
                      <a:pt x="532" y="218"/>
                    </a:lnTo>
                    <a:lnTo>
                      <a:pt x="532" y="209"/>
                    </a:lnTo>
                    <a:lnTo>
                      <a:pt x="530" y="208"/>
                    </a:lnTo>
                    <a:lnTo>
                      <a:pt x="522" y="193"/>
                    </a:lnTo>
                    <a:lnTo>
                      <a:pt x="522" y="191"/>
                    </a:lnTo>
                    <a:lnTo>
                      <a:pt x="523" y="191"/>
                    </a:lnTo>
                    <a:lnTo>
                      <a:pt x="523" y="190"/>
                    </a:lnTo>
                    <a:lnTo>
                      <a:pt x="522" y="186"/>
                    </a:lnTo>
                    <a:lnTo>
                      <a:pt x="523" y="180"/>
                    </a:lnTo>
                    <a:lnTo>
                      <a:pt x="537" y="148"/>
                    </a:lnTo>
                    <a:lnTo>
                      <a:pt x="539" y="141"/>
                    </a:lnTo>
                    <a:lnTo>
                      <a:pt x="537" y="140"/>
                    </a:lnTo>
                    <a:lnTo>
                      <a:pt x="539" y="138"/>
                    </a:lnTo>
                    <a:lnTo>
                      <a:pt x="539" y="137"/>
                    </a:lnTo>
                    <a:lnTo>
                      <a:pt x="537" y="134"/>
                    </a:lnTo>
                    <a:lnTo>
                      <a:pt x="537" y="128"/>
                    </a:lnTo>
                    <a:lnTo>
                      <a:pt x="549" y="117"/>
                    </a:lnTo>
                    <a:lnTo>
                      <a:pt x="553" y="110"/>
                    </a:lnTo>
                    <a:lnTo>
                      <a:pt x="557" y="103"/>
                    </a:lnTo>
                    <a:lnTo>
                      <a:pt x="557" y="99"/>
                    </a:lnTo>
                    <a:lnTo>
                      <a:pt x="550" y="91"/>
                    </a:lnTo>
                    <a:lnTo>
                      <a:pt x="549" y="87"/>
                    </a:lnTo>
                    <a:lnTo>
                      <a:pt x="550" y="82"/>
                    </a:lnTo>
                    <a:lnTo>
                      <a:pt x="552" y="80"/>
                    </a:lnTo>
                    <a:lnTo>
                      <a:pt x="557" y="77"/>
                    </a:lnTo>
                    <a:lnTo>
                      <a:pt x="561" y="73"/>
                    </a:lnTo>
                    <a:lnTo>
                      <a:pt x="561" y="70"/>
                    </a:lnTo>
                    <a:lnTo>
                      <a:pt x="560" y="70"/>
                    </a:lnTo>
                    <a:lnTo>
                      <a:pt x="550" y="67"/>
                    </a:lnTo>
                    <a:lnTo>
                      <a:pt x="549" y="61"/>
                    </a:lnTo>
                    <a:lnTo>
                      <a:pt x="549" y="57"/>
                    </a:lnTo>
                    <a:lnTo>
                      <a:pt x="550" y="53"/>
                    </a:lnTo>
                    <a:lnTo>
                      <a:pt x="550" y="50"/>
                    </a:lnTo>
                    <a:lnTo>
                      <a:pt x="543" y="42"/>
                    </a:lnTo>
                    <a:lnTo>
                      <a:pt x="536" y="18"/>
                    </a:lnTo>
                    <a:lnTo>
                      <a:pt x="536" y="15"/>
                    </a:lnTo>
                    <a:lnTo>
                      <a:pt x="535" y="14"/>
                    </a:lnTo>
                    <a:lnTo>
                      <a:pt x="536" y="11"/>
                    </a:lnTo>
                    <a:lnTo>
                      <a:pt x="537" y="11"/>
                    </a:lnTo>
                    <a:lnTo>
                      <a:pt x="540" y="10"/>
                    </a:lnTo>
                    <a:lnTo>
                      <a:pt x="546" y="15"/>
                    </a:lnTo>
                    <a:lnTo>
                      <a:pt x="547" y="15"/>
                    </a:lnTo>
                    <a:lnTo>
                      <a:pt x="546" y="11"/>
                    </a:lnTo>
                    <a:lnTo>
                      <a:pt x="544" y="10"/>
                    </a:lnTo>
                    <a:lnTo>
                      <a:pt x="547" y="7"/>
                    </a:lnTo>
                    <a:lnTo>
                      <a:pt x="547" y="6"/>
                    </a:lnTo>
                    <a:lnTo>
                      <a:pt x="544" y="3"/>
                    </a:lnTo>
                    <a:lnTo>
                      <a:pt x="540" y="0"/>
                    </a:lnTo>
                    <a:lnTo>
                      <a:pt x="529" y="0"/>
                    </a:lnTo>
                    <a:lnTo>
                      <a:pt x="519" y="4"/>
                    </a:lnTo>
                    <a:lnTo>
                      <a:pt x="514" y="4"/>
                    </a:lnTo>
                    <a:lnTo>
                      <a:pt x="490" y="11"/>
                    </a:lnTo>
                    <a:lnTo>
                      <a:pt x="486" y="13"/>
                    </a:lnTo>
                    <a:lnTo>
                      <a:pt x="482" y="17"/>
                    </a:lnTo>
                    <a:lnTo>
                      <a:pt x="479" y="17"/>
                    </a:lnTo>
                    <a:lnTo>
                      <a:pt x="445" y="28"/>
                    </a:lnTo>
                    <a:lnTo>
                      <a:pt x="442" y="29"/>
                    </a:lnTo>
                    <a:lnTo>
                      <a:pt x="434" y="36"/>
                    </a:lnTo>
                    <a:lnTo>
                      <a:pt x="434" y="38"/>
                    </a:lnTo>
                    <a:lnTo>
                      <a:pt x="432" y="39"/>
                    </a:lnTo>
                    <a:lnTo>
                      <a:pt x="432" y="42"/>
                    </a:lnTo>
                    <a:lnTo>
                      <a:pt x="434" y="43"/>
                    </a:lnTo>
                    <a:lnTo>
                      <a:pt x="427" y="51"/>
                    </a:lnTo>
                    <a:lnTo>
                      <a:pt x="413" y="49"/>
                    </a:lnTo>
                    <a:lnTo>
                      <a:pt x="402" y="41"/>
                    </a:lnTo>
                    <a:lnTo>
                      <a:pt x="399" y="36"/>
                    </a:lnTo>
                    <a:lnTo>
                      <a:pt x="399" y="35"/>
                    </a:lnTo>
                    <a:lnTo>
                      <a:pt x="396" y="35"/>
                    </a:lnTo>
                    <a:lnTo>
                      <a:pt x="385" y="47"/>
                    </a:lnTo>
                    <a:lnTo>
                      <a:pt x="384" y="50"/>
                    </a:lnTo>
                    <a:lnTo>
                      <a:pt x="361" y="68"/>
                    </a:lnTo>
                    <a:lnTo>
                      <a:pt x="361" y="70"/>
                    </a:lnTo>
                    <a:lnTo>
                      <a:pt x="358" y="73"/>
                    </a:lnTo>
                    <a:lnTo>
                      <a:pt x="350" y="77"/>
                    </a:lnTo>
                    <a:lnTo>
                      <a:pt x="349" y="77"/>
                    </a:lnTo>
                    <a:lnTo>
                      <a:pt x="336" y="80"/>
                    </a:lnTo>
                    <a:lnTo>
                      <a:pt x="335" y="80"/>
                    </a:lnTo>
                    <a:lnTo>
                      <a:pt x="332" y="78"/>
                    </a:lnTo>
                    <a:lnTo>
                      <a:pt x="315" y="63"/>
                    </a:lnTo>
                    <a:lnTo>
                      <a:pt x="314" y="63"/>
                    </a:lnTo>
                    <a:lnTo>
                      <a:pt x="312" y="66"/>
                    </a:lnTo>
                    <a:lnTo>
                      <a:pt x="301" y="74"/>
                    </a:lnTo>
                    <a:lnTo>
                      <a:pt x="298" y="80"/>
                    </a:lnTo>
                    <a:lnTo>
                      <a:pt x="297" y="80"/>
                    </a:lnTo>
                    <a:lnTo>
                      <a:pt x="291" y="88"/>
                    </a:lnTo>
                    <a:lnTo>
                      <a:pt x="286" y="102"/>
                    </a:lnTo>
                    <a:lnTo>
                      <a:pt x="281" y="105"/>
                    </a:lnTo>
                    <a:lnTo>
                      <a:pt x="269" y="105"/>
                    </a:lnTo>
                    <a:lnTo>
                      <a:pt x="258" y="99"/>
                    </a:lnTo>
                    <a:lnTo>
                      <a:pt x="258" y="98"/>
                    </a:lnTo>
                    <a:lnTo>
                      <a:pt x="255" y="101"/>
                    </a:lnTo>
                    <a:lnTo>
                      <a:pt x="255" y="102"/>
                    </a:lnTo>
                    <a:lnTo>
                      <a:pt x="254" y="105"/>
                    </a:lnTo>
                    <a:lnTo>
                      <a:pt x="251" y="114"/>
                    </a:lnTo>
                    <a:lnTo>
                      <a:pt x="251" y="123"/>
                    </a:lnTo>
                    <a:lnTo>
                      <a:pt x="250" y="128"/>
                    </a:lnTo>
                    <a:lnTo>
                      <a:pt x="247" y="135"/>
                    </a:lnTo>
                    <a:lnTo>
                      <a:pt x="247" y="137"/>
                    </a:lnTo>
                    <a:lnTo>
                      <a:pt x="244" y="137"/>
                    </a:lnTo>
                    <a:lnTo>
                      <a:pt x="244" y="133"/>
                    </a:lnTo>
                    <a:lnTo>
                      <a:pt x="245" y="130"/>
                    </a:lnTo>
                    <a:lnTo>
                      <a:pt x="247" y="128"/>
                    </a:lnTo>
                    <a:lnTo>
                      <a:pt x="247" y="127"/>
                    </a:lnTo>
                    <a:lnTo>
                      <a:pt x="248" y="126"/>
                    </a:lnTo>
                    <a:lnTo>
                      <a:pt x="247" y="120"/>
                    </a:lnTo>
                    <a:lnTo>
                      <a:pt x="248" y="110"/>
                    </a:lnTo>
                    <a:lnTo>
                      <a:pt x="248" y="109"/>
                    </a:lnTo>
                    <a:lnTo>
                      <a:pt x="257" y="94"/>
                    </a:lnTo>
                    <a:lnTo>
                      <a:pt x="257" y="92"/>
                    </a:lnTo>
                    <a:lnTo>
                      <a:pt x="255" y="91"/>
                    </a:lnTo>
                    <a:lnTo>
                      <a:pt x="250" y="91"/>
                    </a:lnTo>
                    <a:lnTo>
                      <a:pt x="247" y="94"/>
                    </a:lnTo>
                    <a:lnTo>
                      <a:pt x="238" y="98"/>
                    </a:lnTo>
                    <a:lnTo>
                      <a:pt x="234" y="101"/>
                    </a:lnTo>
                    <a:lnTo>
                      <a:pt x="233" y="102"/>
                    </a:lnTo>
                    <a:lnTo>
                      <a:pt x="229" y="102"/>
                    </a:lnTo>
                    <a:lnTo>
                      <a:pt x="226" y="103"/>
                    </a:lnTo>
                    <a:lnTo>
                      <a:pt x="219" y="101"/>
                    </a:lnTo>
                    <a:lnTo>
                      <a:pt x="214" y="94"/>
                    </a:lnTo>
                    <a:lnTo>
                      <a:pt x="205" y="88"/>
                    </a:lnTo>
                    <a:lnTo>
                      <a:pt x="204" y="87"/>
                    </a:lnTo>
                    <a:lnTo>
                      <a:pt x="202" y="87"/>
                    </a:lnTo>
                    <a:lnTo>
                      <a:pt x="170" y="80"/>
                    </a:lnTo>
                    <a:lnTo>
                      <a:pt x="151" y="80"/>
                    </a:lnTo>
                    <a:lnTo>
                      <a:pt x="145" y="81"/>
                    </a:lnTo>
                    <a:lnTo>
                      <a:pt x="141" y="84"/>
                    </a:lnTo>
                    <a:lnTo>
                      <a:pt x="141" y="85"/>
                    </a:lnTo>
                    <a:lnTo>
                      <a:pt x="142" y="89"/>
                    </a:lnTo>
                    <a:lnTo>
                      <a:pt x="142" y="91"/>
                    </a:lnTo>
                    <a:lnTo>
                      <a:pt x="139" y="88"/>
                    </a:lnTo>
                    <a:lnTo>
                      <a:pt x="134" y="73"/>
                    </a:lnTo>
                    <a:lnTo>
                      <a:pt x="134" y="64"/>
                    </a:lnTo>
                    <a:lnTo>
                      <a:pt x="132" y="57"/>
                    </a:lnTo>
                    <a:lnTo>
                      <a:pt x="131" y="56"/>
                    </a:lnTo>
                    <a:lnTo>
                      <a:pt x="131" y="54"/>
                    </a:lnTo>
                    <a:lnTo>
                      <a:pt x="130" y="54"/>
                    </a:lnTo>
                    <a:lnTo>
                      <a:pt x="128" y="56"/>
                    </a:lnTo>
                    <a:lnTo>
                      <a:pt x="127" y="5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56" name="Freeform 686">
                <a:extLst>
                  <a:ext uri="{FF2B5EF4-FFF2-40B4-BE49-F238E27FC236}">
                    <a16:creationId xmlns:a16="http://schemas.microsoft.com/office/drawing/2014/main" id="{15EDE186-2D6D-0197-8DB6-7BC9F99C3D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1" y="1149"/>
                <a:ext cx="115" cy="77"/>
              </a:xfrm>
              <a:custGeom>
                <a:avLst/>
                <a:gdLst>
                  <a:gd name="T0" fmla="*/ 316 w 458"/>
                  <a:gd name="T1" fmla="*/ 134 h 310"/>
                  <a:gd name="T2" fmla="*/ 253 w 458"/>
                  <a:gd name="T3" fmla="*/ 113 h 310"/>
                  <a:gd name="T4" fmla="*/ 191 w 458"/>
                  <a:gd name="T5" fmla="*/ 105 h 310"/>
                  <a:gd name="T6" fmla="*/ 147 w 458"/>
                  <a:gd name="T7" fmla="*/ 105 h 310"/>
                  <a:gd name="T8" fmla="*/ 138 w 458"/>
                  <a:gd name="T9" fmla="*/ 85 h 310"/>
                  <a:gd name="T10" fmla="*/ 152 w 458"/>
                  <a:gd name="T11" fmla="*/ 59 h 310"/>
                  <a:gd name="T12" fmla="*/ 129 w 458"/>
                  <a:gd name="T13" fmla="*/ 88 h 310"/>
                  <a:gd name="T14" fmla="*/ 116 w 458"/>
                  <a:gd name="T15" fmla="*/ 104 h 310"/>
                  <a:gd name="T16" fmla="*/ 107 w 458"/>
                  <a:gd name="T17" fmla="*/ 91 h 310"/>
                  <a:gd name="T18" fmla="*/ 94 w 458"/>
                  <a:gd name="T19" fmla="*/ 71 h 310"/>
                  <a:gd name="T20" fmla="*/ 101 w 458"/>
                  <a:gd name="T21" fmla="*/ 63 h 310"/>
                  <a:gd name="T22" fmla="*/ 111 w 458"/>
                  <a:gd name="T23" fmla="*/ 41 h 310"/>
                  <a:gd name="T24" fmla="*/ 127 w 458"/>
                  <a:gd name="T25" fmla="*/ 0 h 310"/>
                  <a:gd name="T26" fmla="*/ 101 w 458"/>
                  <a:gd name="T27" fmla="*/ 4 h 310"/>
                  <a:gd name="T28" fmla="*/ 90 w 458"/>
                  <a:gd name="T29" fmla="*/ 15 h 310"/>
                  <a:gd name="T30" fmla="*/ 71 w 458"/>
                  <a:gd name="T31" fmla="*/ 27 h 310"/>
                  <a:gd name="T32" fmla="*/ 67 w 458"/>
                  <a:gd name="T33" fmla="*/ 35 h 310"/>
                  <a:gd name="T34" fmla="*/ 73 w 458"/>
                  <a:gd name="T35" fmla="*/ 50 h 310"/>
                  <a:gd name="T36" fmla="*/ 74 w 458"/>
                  <a:gd name="T37" fmla="*/ 61 h 310"/>
                  <a:gd name="T38" fmla="*/ 77 w 458"/>
                  <a:gd name="T39" fmla="*/ 76 h 310"/>
                  <a:gd name="T40" fmla="*/ 74 w 458"/>
                  <a:gd name="T41" fmla="*/ 102 h 310"/>
                  <a:gd name="T42" fmla="*/ 62 w 458"/>
                  <a:gd name="T43" fmla="*/ 112 h 310"/>
                  <a:gd name="T44" fmla="*/ 41 w 458"/>
                  <a:gd name="T45" fmla="*/ 105 h 310"/>
                  <a:gd name="T46" fmla="*/ 34 w 458"/>
                  <a:gd name="T47" fmla="*/ 90 h 310"/>
                  <a:gd name="T48" fmla="*/ 24 w 458"/>
                  <a:gd name="T49" fmla="*/ 102 h 310"/>
                  <a:gd name="T50" fmla="*/ 4 w 458"/>
                  <a:gd name="T51" fmla="*/ 98 h 310"/>
                  <a:gd name="T52" fmla="*/ 17 w 458"/>
                  <a:gd name="T53" fmla="*/ 108 h 310"/>
                  <a:gd name="T54" fmla="*/ 11 w 458"/>
                  <a:gd name="T55" fmla="*/ 128 h 310"/>
                  <a:gd name="T56" fmla="*/ 6 w 458"/>
                  <a:gd name="T57" fmla="*/ 147 h 310"/>
                  <a:gd name="T58" fmla="*/ 21 w 458"/>
                  <a:gd name="T59" fmla="*/ 134 h 310"/>
                  <a:gd name="T60" fmla="*/ 38 w 458"/>
                  <a:gd name="T61" fmla="*/ 147 h 310"/>
                  <a:gd name="T62" fmla="*/ 48 w 458"/>
                  <a:gd name="T63" fmla="*/ 154 h 310"/>
                  <a:gd name="T64" fmla="*/ 69 w 458"/>
                  <a:gd name="T65" fmla="*/ 154 h 310"/>
                  <a:gd name="T66" fmla="*/ 85 w 458"/>
                  <a:gd name="T67" fmla="*/ 147 h 310"/>
                  <a:gd name="T68" fmla="*/ 98 w 458"/>
                  <a:gd name="T69" fmla="*/ 179 h 310"/>
                  <a:gd name="T70" fmla="*/ 64 w 458"/>
                  <a:gd name="T71" fmla="*/ 194 h 310"/>
                  <a:gd name="T72" fmla="*/ 77 w 458"/>
                  <a:gd name="T73" fmla="*/ 205 h 310"/>
                  <a:gd name="T74" fmla="*/ 81 w 458"/>
                  <a:gd name="T75" fmla="*/ 250 h 310"/>
                  <a:gd name="T76" fmla="*/ 71 w 458"/>
                  <a:gd name="T77" fmla="*/ 291 h 310"/>
                  <a:gd name="T78" fmla="*/ 88 w 458"/>
                  <a:gd name="T79" fmla="*/ 310 h 310"/>
                  <a:gd name="T80" fmla="*/ 107 w 458"/>
                  <a:gd name="T81" fmla="*/ 279 h 310"/>
                  <a:gd name="T82" fmla="*/ 129 w 458"/>
                  <a:gd name="T83" fmla="*/ 244 h 310"/>
                  <a:gd name="T84" fmla="*/ 154 w 458"/>
                  <a:gd name="T85" fmla="*/ 219 h 310"/>
                  <a:gd name="T86" fmla="*/ 151 w 458"/>
                  <a:gd name="T87" fmla="*/ 200 h 310"/>
                  <a:gd name="T88" fmla="*/ 186 w 458"/>
                  <a:gd name="T89" fmla="*/ 194 h 310"/>
                  <a:gd name="T90" fmla="*/ 220 w 458"/>
                  <a:gd name="T91" fmla="*/ 205 h 310"/>
                  <a:gd name="T92" fmla="*/ 222 w 458"/>
                  <a:gd name="T93" fmla="*/ 217 h 310"/>
                  <a:gd name="T94" fmla="*/ 241 w 458"/>
                  <a:gd name="T95" fmla="*/ 218 h 310"/>
                  <a:gd name="T96" fmla="*/ 261 w 458"/>
                  <a:gd name="T97" fmla="*/ 228 h 310"/>
                  <a:gd name="T98" fmla="*/ 298 w 458"/>
                  <a:gd name="T99" fmla="*/ 257 h 310"/>
                  <a:gd name="T100" fmla="*/ 373 w 458"/>
                  <a:gd name="T101" fmla="*/ 254 h 310"/>
                  <a:gd name="T102" fmla="*/ 426 w 458"/>
                  <a:gd name="T103" fmla="*/ 231 h 310"/>
                  <a:gd name="T104" fmla="*/ 458 w 458"/>
                  <a:gd name="T105" fmla="*/ 198 h 310"/>
                  <a:gd name="T106" fmla="*/ 440 w 458"/>
                  <a:gd name="T107" fmla="*/ 165 h 310"/>
                  <a:gd name="T108" fmla="*/ 414 w 458"/>
                  <a:gd name="T109" fmla="*/ 141 h 310"/>
                  <a:gd name="T110" fmla="*/ 430 w 458"/>
                  <a:gd name="T111" fmla="*/ 131 h 310"/>
                  <a:gd name="T112" fmla="*/ 432 w 458"/>
                  <a:gd name="T113" fmla="*/ 112 h 310"/>
                  <a:gd name="T114" fmla="*/ 365 w 458"/>
                  <a:gd name="T115" fmla="*/ 116 h 3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458" h="310">
                    <a:moveTo>
                      <a:pt x="352" y="123"/>
                    </a:moveTo>
                    <a:lnTo>
                      <a:pt x="349" y="123"/>
                    </a:lnTo>
                    <a:lnTo>
                      <a:pt x="347" y="121"/>
                    </a:lnTo>
                    <a:lnTo>
                      <a:pt x="340" y="120"/>
                    </a:lnTo>
                    <a:lnTo>
                      <a:pt x="334" y="120"/>
                    </a:lnTo>
                    <a:lnTo>
                      <a:pt x="325" y="128"/>
                    </a:lnTo>
                    <a:lnTo>
                      <a:pt x="318" y="133"/>
                    </a:lnTo>
                    <a:lnTo>
                      <a:pt x="317" y="134"/>
                    </a:lnTo>
                    <a:lnTo>
                      <a:pt x="316" y="134"/>
                    </a:lnTo>
                    <a:lnTo>
                      <a:pt x="295" y="137"/>
                    </a:lnTo>
                    <a:lnTo>
                      <a:pt x="292" y="137"/>
                    </a:lnTo>
                    <a:lnTo>
                      <a:pt x="275" y="134"/>
                    </a:lnTo>
                    <a:lnTo>
                      <a:pt x="267" y="134"/>
                    </a:lnTo>
                    <a:lnTo>
                      <a:pt x="265" y="133"/>
                    </a:lnTo>
                    <a:lnTo>
                      <a:pt x="264" y="133"/>
                    </a:lnTo>
                    <a:lnTo>
                      <a:pt x="261" y="130"/>
                    </a:lnTo>
                    <a:lnTo>
                      <a:pt x="261" y="128"/>
                    </a:lnTo>
                    <a:lnTo>
                      <a:pt x="253" y="113"/>
                    </a:lnTo>
                    <a:lnTo>
                      <a:pt x="253" y="110"/>
                    </a:lnTo>
                    <a:lnTo>
                      <a:pt x="254" y="106"/>
                    </a:lnTo>
                    <a:lnTo>
                      <a:pt x="250" y="102"/>
                    </a:lnTo>
                    <a:lnTo>
                      <a:pt x="212" y="97"/>
                    </a:lnTo>
                    <a:lnTo>
                      <a:pt x="203" y="98"/>
                    </a:lnTo>
                    <a:lnTo>
                      <a:pt x="203" y="99"/>
                    </a:lnTo>
                    <a:lnTo>
                      <a:pt x="200" y="102"/>
                    </a:lnTo>
                    <a:lnTo>
                      <a:pt x="194" y="105"/>
                    </a:lnTo>
                    <a:lnTo>
                      <a:pt x="191" y="105"/>
                    </a:lnTo>
                    <a:lnTo>
                      <a:pt x="176" y="110"/>
                    </a:lnTo>
                    <a:lnTo>
                      <a:pt x="160" y="112"/>
                    </a:lnTo>
                    <a:lnTo>
                      <a:pt x="155" y="112"/>
                    </a:lnTo>
                    <a:lnTo>
                      <a:pt x="155" y="113"/>
                    </a:lnTo>
                    <a:lnTo>
                      <a:pt x="154" y="113"/>
                    </a:lnTo>
                    <a:lnTo>
                      <a:pt x="151" y="110"/>
                    </a:lnTo>
                    <a:lnTo>
                      <a:pt x="148" y="108"/>
                    </a:lnTo>
                    <a:lnTo>
                      <a:pt x="147" y="106"/>
                    </a:lnTo>
                    <a:lnTo>
                      <a:pt x="147" y="105"/>
                    </a:lnTo>
                    <a:lnTo>
                      <a:pt x="148" y="104"/>
                    </a:lnTo>
                    <a:lnTo>
                      <a:pt x="148" y="101"/>
                    </a:lnTo>
                    <a:lnTo>
                      <a:pt x="147" y="97"/>
                    </a:lnTo>
                    <a:lnTo>
                      <a:pt x="145" y="95"/>
                    </a:lnTo>
                    <a:lnTo>
                      <a:pt x="143" y="94"/>
                    </a:lnTo>
                    <a:lnTo>
                      <a:pt x="141" y="94"/>
                    </a:lnTo>
                    <a:lnTo>
                      <a:pt x="140" y="92"/>
                    </a:lnTo>
                    <a:lnTo>
                      <a:pt x="138" y="90"/>
                    </a:lnTo>
                    <a:lnTo>
                      <a:pt x="138" y="85"/>
                    </a:lnTo>
                    <a:lnTo>
                      <a:pt x="141" y="83"/>
                    </a:lnTo>
                    <a:lnTo>
                      <a:pt x="145" y="83"/>
                    </a:lnTo>
                    <a:lnTo>
                      <a:pt x="150" y="77"/>
                    </a:lnTo>
                    <a:lnTo>
                      <a:pt x="152" y="74"/>
                    </a:lnTo>
                    <a:lnTo>
                      <a:pt x="160" y="68"/>
                    </a:lnTo>
                    <a:lnTo>
                      <a:pt x="162" y="63"/>
                    </a:lnTo>
                    <a:lnTo>
                      <a:pt x="168" y="63"/>
                    </a:lnTo>
                    <a:lnTo>
                      <a:pt x="167" y="61"/>
                    </a:lnTo>
                    <a:lnTo>
                      <a:pt x="152" y="59"/>
                    </a:lnTo>
                    <a:lnTo>
                      <a:pt x="152" y="60"/>
                    </a:lnTo>
                    <a:lnTo>
                      <a:pt x="150" y="63"/>
                    </a:lnTo>
                    <a:lnTo>
                      <a:pt x="148" y="66"/>
                    </a:lnTo>
                    <a:lnTo>
                      <a:pt x="144" y="71"/>
                    </a:lnTo>
                    <a:lnTo>
                      <a:pt x="144" y="73"/>
                    </a:lnTo>
                    <a:lnTo>
                      <a:pt x="140" y="78"/>
                    </a:lnTo>
                    <a:lnTo>
                      <a:pt x="133" y="84"/>
                    </a:lnTo>
                    <a:lnTo>
                      <a:pt x="129" y="85"/>
                    </a:lnTo>
                    <a:lnTo>
                      <a:pt x="129" y="88"/>
                    </a:lnTo>
                    <a:lnTo>
                      <a:pt x="130" y="90"/>
                    </a:lnTo>
                    <a:lnTo>
                      <a:pt x="131" y="90"/>
                    </a:lnTo>
                    <a:lnTo>
                      <a:pt x="133" y="91"/>
                    </a:lnTo>
                    <a:lnTo>
                      <a:pt x="133" y="94"/>
                    </a:lnTo>
                    <a:lnTo>
                      <a:pt x="131" y="94"/>
                    </a:lnTo>
                    <a:lnTo>
                      <a:pt x="127" y="98"/>
                    </a:lnTo>
                    <a:lnTo>
                      <a:pt x="122" y="101"/>
                    </a:lnTo>
                    <a:lnTo>
                      <a:pt x="117" y="102"/>
                    </a:lnTo>
                    <a:lnTo>
                      <a:pt x="116" y="104"/>
                    </a:lnTo>
                    <a:lnTo>
                      <a:pt x="111" y="99"/>
                    </a:lnTo>
                    <a:lnTo>
                      <a:pt x="109" y="95"/>
                    </a:lnTo>
                    <a:lnTo>
                      <a:pt x="116" y="90"/>
                    </a:lnTo>
                    <a:lnTo>
                      <a:pt x="116" y="88"/>
                    </a:lnTo>
                    <a:lnTo>
                      <a:pt x="114" y="87"/>
                    </a:lnTo>
                    <a:lnTo>
                      <a:pt x="112" y="87"/>
                    </a:lnTo>
                    <a:lnTo>
                      <a:pt x="111" y="88"/>
                    </a:lnTo>
                    <a:lnTo>
                      <a:pt x="111" y="91"/>
                    </a:lnTo>
                    <a:lnTo>
                      <a:pt x="107" y="91"/>
                    </a:lnTo>
                    <a:lnTo>
                      <a:pt x="101" y="88"/>
                    </a:lnTo>
                    <a:lnTo>
                      <a:pt x="97" y="83"/>
                    </a:lnTo>
                    <a:lnTo>
                      <a:pt x="97" y="81"/>
                    </a:lnTo>
                    <a:lnTo>
                      <a:pt x="95" y="80"/>
                    </a:lnTo>
                    <a:lnTo>
                      <a:pt x="95" y="78"/>
                    </a:lnTo>
                    <a:lnTo>
                      <a:pt x="94" y="77"/>
                    </a:lnTo>
                    <a:lnTo>
                      <a:pt x="94" y="76"/>
                    </a:lnTo>
                    <a:lnTo>
                      <a:pt x="92" y="73"/>
                    </a:lnTo>
                    <a:lnTo>
                      <a:pt x="94" y="71"/>
                    </a:lnTo>
                    <a:lnTo>
                      <a:pt x="94" y="66"/>
                    </a:lnTo>
                    <a:lnTo>
                      <a:pt x="92" y="64"/>
                    </a:lnTo>
                    <a:lnTo>
                      <a:pt x="91" y="64"/>
                    </a:lnTo>
                    <a:lnTo>
                      <a:pt x="90" y="63"/>
                    </a:lnTo>
                    <a:lnTo>
                      <a:pt x="95" y="63"/>
                    </a:lnTo>
                    <a:lnTo>
                      <a:pt x="95" y="64"/>
                    </a:lnTo>
                    <a:lnTo>
                      <a:pt x="97" y="64"/>
                    </a:lnTo>
                    <a:lnTo>
                      <a:pt x="98" y="63"/>
                    </a:lnTo>
                    <a:lnTo>
                      <a:pt x="101" y="63"/>
                    </a:lnTo>
                    <a:lnTo>
                      <a:pt x="101" y="60"/>
                    </a:lnTo>
                    <a:lnTo>
                      <a:pt x="102" y="57"/>
                    </a:lnTo>
                    <a:lnTo>
                      <a:pt x="105" y="57"/>
                    </a:lnTo>
                    <a:lnTo>
                      <a:pt x="105" y="54"/>
                    </a:lnTo>
                    <a:lnTo>
                      <a:pt x="107" y="53"/>
                    </a:lnTo>
                    <a:lnTo>
                      <a:pt x="107" y="49"/>
                    </a:lnTo>
                    <a:lnTo>
                      <a:pt x="108" y="49"/>
                    </a:lnTo>
                    <a:lnTo>
                      <a:pt x="108" y="41"/>
                    </a:lnTo>
                    <a:lnTo>
                      <a:pt x="111" y="41"/>
                    </a:lnTo>
                    <a:lnTo>
                      <a:pt x="111" y="28"/>
                    </a:lnTo>
                    <a:lnTo>
                      <a:pt x="112" y="28"/>
                    </a:lnTo>
                    <a:lnTo>
                      <a:pt x="112" y="25"/>
                    </a:lnTo>
                    <a:lnTo>
                      <a:pt x="120" y="18"/>
                    </a:lnTo>
                    <a:lnTo>
                      <a:pt x="123" y="13"/>
                    </a:lnTo>
                    <a:lnTo>
                      <a:pt x="124" y="13"/>
                    </a:lnTo>
                    <a:lnTo>
                      <a:pt x="129" y="6"/>
                    </a:lnTo>
                    <a:lnTo>
                      <a:pt x="129" y="0"/>
                    </a:lnTo>
                    <a:lnTo>
                      <a:pt x="127" y="0"/>
                    </a:lnTo>
                    <a:lnTo>
                      <a:pt x="124" y="1"/>
                    </a:lnTo>
                    <a:lnTo>
                      <a:pt x="122" y="1"/>
                    </a:lnTo>
                    <a:lnTo>
                      <a:pt x="120" y="3"/>
                    </a:lnTo>
                    <a:lnTo>
                      <a:pt x="119" y="1"/>
                    </a:lnTo>
                    <a:lnTo>
                      <a:pt x="116" y="1"/>
                    </a:lnTo>
                    <a:lnTo>
                      <a:pt x="116" y="3"/>
                    </a:lnTo>
                    <a:lnTo>
                      <a:pt x="114" y="3"/>
                    </a:lnTo>
                    <a:lnTo>
                      <a:pt x="112" y="4"/>
                    </a:lnTo>
                    <a:lnTo>
                      <a:pt x="101" y="4"/>
                    </a:lnTo>
                    <a:lnTo>
                      <a:pt x="100" y="6"/>
                    </a:lnTo>
                    <a:lnTo>
                      <a:pt x="100" y="7"/>
                    </a:lnTo>
                    <a:lnTo>
                      <a:pt x="97" y="10"/>
                    </a:lnTo>
                    <a:lnTo>
                      <a:pt x="94" y="10"/>
                    </a:lnTo>
                    <a:lnTo>
                      <a:pt x="92" y="11"/>
                    </a:lnTo>
                    <a:lnTo>
                      <a:pt x="92" y="13"/>
                    </a:lnTo>
                    <a:lnTo>
                      <a:pt x="91" y="13"/>
                    </a:lnTo>
                    <a:lnTo>
                      <a:pt x="91" y="14"/>
                    </a:lnTo>
                    <a:lnTo>
                      <a:pt x="90" y="15"/>
                    </a:lnTo>
                    <a:lnTo>
                      <a:pt x="83" y="15"/>
                    </a:lnTo>
                    <a:lnTo>
                      <a:pt x="81" y="17"/>
                    </a:lnTo>
                    <a:lnTo>
                      <a:pt x="81" y="23"/>
                    </a:lnTo>
                    <a:lnTo>
                      <a:pt x="80" y="23"/>
                    </a:lnTo>
                    <a:lnTo>
                      <a:pt x="80" y="24"/>
                    </a:lnTo>
                    <a:lnTo>
                      <a:pt x="77" y="24"/>
                    </a:lnTo>
                    <a:lnTo>
                      <a:pt x="76" y="25"/>
                    </a:lnTo>
                    <a:lnTo>
                      <a:pt x="71" y="25"/>
                    </a:lnTo>
                    <a:lnTo>
                      <a:pt x="71" y="27"/>
                    </a:lnTo>
                    <a:lnTo>
                      <a:pt x="73" y="27"/>
                    </a:lnTo>
                    <a:lnTo>
                      <a:pt x="73" y="28"/>
                    </a:lnTo>
                    <a:lnTo>
                      <a:pt x="71" y="28"/>
                    </a:lnTo>
                    <a:lnTo>
                      <a:pt x="71" y="31"/>
                    </a:lnTo>
                    <a:lnTo>
                      <a:pt x="70" y="31"/>
                    </a:lnTo>
                    <a:lnTo>
                      <a:pt x="70" y="34"/>
                    </a:lnTo>
                    <a:lnTo>
                      <a:pt x="69" y="34"/>
                    </a:lnTo>
                    <a:lnTo>
                      <a:pt x="69" y="35"/>
                    </a:lnTo>
                    <a:lnTo>
                      <a:pt x="67" y="35"/>
                    </a:lnTo>
                    <a:lnTo>
                      <a:pt x="69" y="37"/>
                    </a:lnTo>
                    <a:lnTo>
                      <a:pt x="69" y="38"/>
                    </a:lnTo>
                    <a:lnTo>
                      <a:pt x="71" y="38"/>
                    </a:lnTo>
                    <a:lnTo>
                      <a:pt x="71" y="39"/>
                    </a:lnTo>
                    <a:lnTo>
                      <a:pt x="73" y="39"/>
                    </a:lnTo>
                    <a:lnTo>
                      <a:pt x="73" y="46"/>
                    </a:lnTo>
                    <a:lnTo>
                      <a:pt x="74" y="47"/>
                    </a:lnTo>
                    <a:lnTo>
                      <a:pt x="74" y="50"/>
                    </a:lnTo>
                    <a:lnTo>
                      <a:pt x="73" y="50"/>
                    </a:lnTo>
                    <a:lnTo>
                      <a:pt x="73" y="52"/>
                    </a:lnTo>
                    <a:lnTo>
                      <a:pt x="71" y="53"/>
                    </a:lnTo>
                    <a:lnTo>
                      <a:pt x="71" y="54"/>
                    </a:lnTo>
                    <a:lnTo>
                      <a:pt x="73" y="53"/>
                    </a:lnTo>
                    <a:lnTo>
                      <a:pt x="74" y="53"/>
                    </a:lnTo>
                    <a:lnTo>
                      <a:pt x="74" y="57"/>
                    </a:lnTo>
                    <a:lnTo>
                      <a:pt x="73" y="60"/>
                    </a:lnTo>
                    <a:lnTo>
                      <a:pt x="74" y="60"/>
                    </a:lnTo>
                    <a:lnTo>
                      <a:pt x="74" y="61"/>
                    </a:lnTo>
                    <a:lnTo>
                      <a:pt x="77" y="61"/>
                    </a:lnTo>
                    <a:lnTo>
                      <a:pt x="77" y="64"/>
                    </a:lnTo>
                    <a:lnTo>
                      <a:pt x="76" y="66"/>
                    </a:lnTo>
                    <a:lnTo>
                      <a:pt x="76" y="71"/>
                    </a:lnTo>
                    <a:lnTo>
                      <a:pt x="74" y="71"/>
                    </a:lnTo>
                    <a:lnTo>
                      <a:pt x="74" y="73"/>
                    </a:lnTo>
                    <a:lnTo>
                      <a:pt x="73" y="73"/>
                    </a:lnTo>
                    <a:lnTo>
                      <a:pt x="76" y="76"/>
                    </a:lnTo>
                    <a:lnTo>
                      <a:pt x="77" y="76"/>
                    </a:lnTo>
                    <a:lnTo>
                      <a:pt x="78" y="77"/>
                    </a:lnTo>
                    <a:lnTo>
                      <a:pt x="78" y="81"/>
                    </a:lnTo>
                    <a:lnTo>
                      <a:pt x="77" y="83"/>
                    </a:lnTo>
                    <a:lnTo>
                      <a:pt x="78" y="84"/>
                    </a:lnTo>
                    <a:lnTo>
                      <a:pt x="78" y="97"/>
                    </a:lnTo>
                    <a:lnTo>
                      <a:pt x="77" y="97"/>
                    </a:lnTo>
                    <a:lnTo>
                      <a:pt x="76" y="99"/>
                    </a:lnTo>
                    <a:lnTo>
                      <a:pt x="76" y="101"/>
                    </a:lnTo>
                    <a:lnTo>
                      <a:pt x="74" y="102"/>
                    </a:lnTo>
                    <a:lnTo>
                      <a:pt x="74" y="104"/>
                    </a:lnTo>
                    <a:lnTo>
                      <a:pt x="71" y="104"/>
                    </a:lnTo>
                    <a:lnTo>
                      <a:pt x="71" y="102"/>
                    </a:lnTo>
                    <a:lnTo>
                      <a:pt x="69" y="102"/>
                    </a:lnTo>
                    <a:lnTo>
                      <a:pt x="67" y="105"/>
                    </a:lnTo>
                    <a:lnTo>
                      <a:pt x="67" y="106"/>
                    </a:lnTo>
                    <a:lnTo>
                      <a:pt x="66" y="108"/>
                    </a:lnTo>
                    <a:lnTo>
                      <a:pt x="63" y="110"/>
                    </a:lnTo>
                    <a:lnTo>
                      <a:pt x="62" y="112"/>
                    </a:lnTo>
                    <a:lnTo>
                      <a:pt x="59" y="112"/>
                    </a:lnTo>
                    <a:lnTo>
                      <a:pt x="57" y="113"/>
                    </a:lnTo>
                    <a:lnTo>
                      <a:pt x="55" y="113"/>
                    </a:lnTo>
                    <a:lnTo>
                      <a:pt x="53" y="114"/>
                    </a:lnTo>
                    <a:lnTo>
                      <a:pt x="52" y="112"/>
                    </a:lnTo>
                    <a:lnTo>
                      <a:pt x="47" y="113"/>
                    </a:lnTo>
                    <a:lnTo>
                      <a:pt x="44" y="113"/>
                    </a:lnTo>
                    <a:lnTo>
                      <a:pt x="41" y="106"/>
                    </a:lnTo>
                    <a:lnTo>
                      <a:pt x="41" y="105"/>
                    </a:lnTo>
                    <a:lnTo>
                      <a:pt x="39" y="102"/>
                    </a:lnTo>
                    <a:lnTo>
                      <a:pt x="39" y="101"/>
                    </a:lnTo>
                    <a:lnTo>
                      <a:pt x="39" y="99"/>
                    </a:lnTo>
                    <a:lnTo>
                      <a:pt x="38" y="99"/>
                    </a:lnTo>
                    <a:lnTo>
                      <a:pt x="37" y="98"/>
                    </a:lnTo>
                    <a:lnTo>
                      <a:pt x="37" y="95"/>
                    </a:lnTo>
                    <a:lnTo>
                      <a:pt x="38" y="94"/>
                    </a:lnTo>
                    <a:lnTo>
                      <a:pt x="38" y="90"/>
                    </a:lnTo>
                    <a:lnTo>
                      <a:pt x="34" y="90"/>
                    </a:lnTo>
                    <a:lnTo>
                      <a:pt x="30" y="92"/>
                    </a:lnTo>
                    <a:lnTo>
                      <a:pt x="30" y="94"/>
                    </a:lnTo>
                    <a:lnTo>
                      <a:pt x="28" y="94"/>
                    </a:lnTo>
                    <a:lnTo>
                      <a:pt x="28" y="97"/>
                    </a:lnTo>
                    <a:lnTo>
                      <a:pt x="27" y="97"/>
                    </a:lnTo>
                    <a:lnTo>
                      <a:pt x="27" y="98"/>
                    </a:lnTo>
                    <a:lnTo>
                      <a:pt x="25" y="99"/>
                    </a:lnTo>
                    <a:lnTo>
                      <a:pt x="25" y="101"/>
                    </a:lnTo>
                    <a:lnTo>
                      <a:pt x="24" y="102"/>
                    </a:lnTo>
                    <a:lnTo>
                      <a:pt x="21" y="102"/>
                    </a:lnTo>
                    <a:lnTo>
                      <a:pt x="21" y="101"/>
                    </a:lnTo>
                    <a:lnTo>
                      <a:pt x="20" y="101"/>
                    </a:lnTo>
                    <a:lnTo>
                      <a:pt x="20" y="98"/>
                    </a:lnTo>
                    <a:lnTo>
                      <a:pt x="17" y="98"/>
                    </a:lnTo>
                    <a:lnTo>
                      <a:pt x="16" y="99"/>
                    </a:lnTo>
                    <a:lnTo>
                      <a:pt x="11" y="99"/>
                    </a:lnTo>
                    <a:lnTo>
                      <a:pt x="7" y="98"/>
                    </a:lnTo>
                    <a:lnTo>
                      <a:pt x="4" y="98"/>
                    </a:lnTo>
                    <a:lnTo>
                      <a:pt x="3" y="99"/>
                    </a:lnTo>
                    <a:lnTo>
                      <a:pt x="2" y="99"/>
                    </a:lnTo>
                    <a:lnTo>
                      <a:pt x="0" y="101"/>
                    </a:lnTo>
                    <a:lnTo>
                      <a:pt x="4" y="101"/>
                    </a:lnTo>
                    <a:lnTo>
                      <a:pt x="7" y="102"/>
                    </a:lnTo>
                    <a:lnTo>
                      <a:pt x="9" y="102"/>
                    </a:lnTo>
                    <a:lnTo>
                      <a:pt x="11" y="105"/>
                    </a:lnTo>
                    <a:lnTo>
                      <a:pt x="13" y="104"/>
                    </a:lnTo>
                    <a:lnTo>
                      <a:pt x="17" y="108"/>
                    </a:lnTo>
                    <a:lnTo>
                      <a:pt x="17" y="110"/>
                    </a:lnTo>
                    <a:lnTo>
                      <a:pt x="18" y="113"/>
                    </a:lnTo>
                    <a:lnTo>
                      <a:pt x="18" y="116"/>
                    </a:lnTo>
                    <a:lnTo>
                      <a:pt x="17" y="119"/>
                    </a:lnTo>
                    <a:lnTo>
                      <a:pt x="17" y="120"/>
                    </a:lnTo>
                    <a:lnTo>
                      <a:pt x="16" y="123"/>
                    </a:lnTo>
                    <a:lnTo>
                      <a:pt x="16" y="124"/>
                    </a:lnTo>
                    <a:lnTo>
                      <a:pt x="13" y="126"/>
                    </a:lnTo>
                    <a:lnTo>
                      <a:pt x="11" y="128"/>
                    </a:lnTo>
                    <a:lnTo>
                      <a:pt x="11" y="131"/>
                    </a:lnTo>
                    <a:lnTo>
                      <a:pt x="10" y="131"/>
                    </a:lnTo>
                    <a:lnTo>
                      <a:pt x="9" y="134"/>
                    </a:lnTo>
                    <a:lnTo>
                      <a:pt x="4" y="138"/>
                    </a:lnTo>
                    <a:lnTo>
                      <a:pt x="3" y="141"/>
                    </a:lnTo>
                    <a:lnTo>
                      <a:pt x="3" y="143"/>
                    </a:lnTo>
                    <a:lnTo>
                      <a:pt x="7" y="143"/>
                    </a:lnTo>
                    <a:lnTo>
                      <a:pt x="7" y="145"/>
                    </a:lnTo>
                    <a:lnTo>
                      <a:pt x="6" y="147"/>
                    </a:lnTo>
                    <a:lnTo>
                      <a:pt x="6" y="150"/>
                    </a:lnTo>
                    <a:lnTo>
                      <a:pt x="9" y="147"/>
                    </a:lnTo>
                    <a:lnTo>
                      <a:pt x="10" y="144"/>
                    </a:lnTo>
                    <a:lnTo>
                      <a:pt x="11" y="143"/>
                    </a:lnTo>
                    <a:lnTo>
                      <a:pt x="11" y="140"/>
                    </a:lnTo>
                    <a:lnTo>
                      <a:pt x="13" y="136"/>
                    </a:lnTo>
                    <a:lnTo>
                      <a:pt x="16" y="136"/>
                    </a:lnTo>
                    <a:lnTo>
                      <a:pt x="18" y="134"/>
                    </a:lnTo>
                    <a:lnTo>
                      <a:pt x="21" y="134"/>
                    </a:lnTo>
                    <a:lnTo>
                      <a:pt x="24" y="137"/>
                    </a:lnTo>
                    <a:lnTo>
                      <a:pt x="25" y="136"/>
                    </a:lnTo>
                    <a:lnTo>
                      <a:pt x="25" y="137"/>
                    </a:lnTo>
                    <a:lnTo>
                      <a:pt x="30" y="137"/>
                    </a:lnTo>
                    <a:lnTo>
                      <a:pt x="31" y="138"/>
                    </a:lnTo>
                    <a:lnTo>
                      <a:pt x="31" y="143"/>
                    </a:lnTo>
                    <a:lnTo>
                      <a:pt x="34" y="144"/>
                    </a:lnTo>
                    <a:lnTo>
                      <a:pt x="37" y="147"/>
                    </a:lnTo>
                    <a:lnTo>
                      <a:pt x="38" y="147"/>
                    </a:lnTo>
                    <a:lnTo>
                      <a:pt x="38" y="150"/>
                    </a:lnTo>
                    <a:lnTo>
                      <a:pt x="37" y="151"/>
                    </a:lnTo>
                    <a:lnTo>
                      <a:pt x="37" y="152"/>
                    </a:lnTo>
                    <a:lnTo>
                      <a:pt x="35" y="152"/>
                    </a:lnTo>
                    <a:lnTo>
                      <a:pt x="37" y="154"/>
                    </a:lnTo>
                    <a:lnTo>
                      <a:pt x="42" y="154"/>
                    </a:lnTo>
                    <a:lnTo>
                      <a:pt x="45" y="152"/>
                    </a:lnTo>
                    <a:lnTo>
                      <a:pt x="48" y="152"/>
                    </a:lnTo>
                    <a:lnTo>
                      <a:pt x="48" y="154"/>
                    </a:lnTo>
                    <a:lnTo>
                      <a:pt x="53" y="154"/>
                    </a:lnTo>
                    <a:lnTo>
                      <a:pt x="53" y="157"/>
                    </a:lnTo>
                    <a:lnTo>
                      <a:pt x="55" y="158"/>
                    </a:lnTo>
                    <a:lnTo>
                      <a:pt x="56" y="157"/>
                    </a:lnTo>
                    <a:lnTo>
                      <a:pt x="59" y="155"/>
                    </a:lnTo>
                    <a:lnTo>
                      <a:pt x="63" y="151"/>
                    </a:lnTo>
                    <a:lnTo>
                      <a:pt x="64" y="151"/>
                    </a:lnTo>
                    <a:lnTo>
                      <a:pt x="67" y="154"/>
                    </a:lnTo>
                    <a:lnTo>
                      <a:pt x="69" y="154"/>
                    </a:lnTo>
                    <a:lnTo>
                      <a:pt x="70" y="152"/>
                    </a:lnTo>
                    <a:lnTo>
                      <a:pt x="76" y="152"/>
                    </a:lnTo>
                    <a:lnTo>
                      <a:pt x="77" y="151"/>
                    </a:lnTo>
                    <a:lnTo>
                      <a:pt x="80" y="150"/>
                    </a:lnTo>
                    <a:lnTo>
                      <a:pt x="80" y="148"/>
                    </a:lnTo>
                    <a:lnTo>
                      <a:pt x="81" y="148"/>
                    </a:lnTo>
                    <a:lnTo>
                      <a:pt x="81" y="145"/>
                    </a:lnTo>
                    <a:lnTo>
                      <a:pt x="84" y="145"/>
                    </a:lnTo>
                    <a:lnTo>
                      <a:pt x="85" y="147"/>
                    </a:lnTo>
                    <a:lnTo>
                      <a:pt x="87" y="147"/>
                    </a:lnTo>
                    <a:lnTo>
                      <a:pt x="87" y="148"/>
                    </a:lnTo>
                    <a:lnTo>
                      <a:pt x="88" y="150"/>
                    </a:lnTo>
                    <a:lnTo>
                      <a:pt x="90" y="152"/>
                    </a:lnTo>
                    <a:lnTo>
                      <a:pt x="91" y="152"/>
                    </a:lnTo>
                    <a:lnTo>
                      <a:pt x="100" y="164"/>
                    </a:lnTo>
                    <a:lnTo>
                      <a:pt x="100" y="165"/>
                    </a:lnTo>
                    <a:lnTo>
                      <a:pt x="98" y="169"/>
                    </a:lnTo>
                    <a:lnTo>
                      <a:pt x="98" y="179"/>
                    </a:lnTo>
                    <a:lnTo>
                      <a:pt x="97" y="180"/>
                    </a:lnTo>
                    <a:lnTo>
                      <a:pt x="97" y="181"/>
                    </a:lnTo>
                    <a:lnTo>
                      <a:pt x="85" y="181"/>
                    </a:lnTo>
                    <a:lnTo>
                      <a:pt x="84" y="183"/>
                    </a:lnTo>
                    <a:lnTo>
                      <a:pt x="81" y="184"/>
                    </a:lnTo>
                    <a:lnTo>
                      <a:pt x="78" y="187"/>
                    </a:lnTo>
                    <a:lnTo>
                      <a:pt x="66" y="187"/>
                    </a:lnTo>
                    <a:lnTo>
                      <a:pt x="64" y="188"/>
                    </a:lnTo>
                    <a:lnTo>
                      <a:pt x="64" y="194"/>
                    </a:lnTo>
                    <a:lnTo>
                      <a:pt x="67" y="194"/>
                    </a:lnTo>
                    <a:lnTo>
                      <a:pt x="70" y="193"/>
                    </a:lnTo>
                    <a:lnTo>
                      <a:pt x="73" y="193"/>
                    </a:lnTo>
                    <a:lnTo>
                      <a:pt x="74" y="194"/>
                    </a:lnTo>
                    <a:lnTo>
                      <a:pt x="74" y="197"/>
                    </a:lnTo>
                    <a:lnTo>
                      <a:pt x="76" y="198"/>
                    </a:lnTo>
                    <a:lnTo>
                      <a:pt x="74" y="201"/>
                    </a:lnTo>
                    <a:lnTo>
                      <a:pt x="76" y="203"/>
                    </a:lnTo>
                    <a:lnTo>
                      <a:pt x="77" y="205"/>
                    </a:lnTo>
                    <a:lnTo>
                      <a:pt x="77" y="214"/>
                    </a:lnTo>
                    <a:lnTo>
                      <a:pt x="76" y="217"/>
                    </a:lnTo>
                    <a:lnTo>
                      <a:pt x="76" y="219"/>
                    </a:lnTo>
                    <a:lnTo>
                      <a:pt x="81" y="228"/>
                    </a:lnTo>
                    <a:lnTo>
                      <a:pt x="81" y="229"/>
                    </a:lnTo>
                    <a:lnTo>
                      <a:pt x="83" y="232"/>
                    </a:lnTo>
                    <a:lnTo>
                      <a:pt x="83" y="236"/>
                    </a:lnTo>
                    <a:lnTo>
                      <a:pt x="81" y="244"/>
                    </a:lnTo>
                    <a:lnTo>
                      <a:pt x="81" y="250"/>
                    </a:lnTo>
                    <a:lnTo>
                      <a:pt x="83" y="257"/>
                    </a:lnTo>
                    <a:lnTo>
                      <a:pt x="83" y="264"/>
                    </a:lnTo>
                    <a:lnTo>
                      <a:pt x="80" y="270"/>
                    </a:lnTo>
                    <a:lnTo>
                      <a:pt x="77" y="279"/>
                    </a:lnTo>
                    <a:lnTo>
                      <a:pt x="78" y="282"/>
                    </a:lnTo>
                    <a:lnTo>
                      <a:pt x="80" y="282"/>
                    </a:lnTo>
                    <a:lnTo>
                      <a:pt x="80" y="285"/>
                    </a:lnTo>
                    <a:lnTo>
                      <a:pt x="76" y="289"/>
                    </a:lnTo>
                    <a:lnTo>
                      <a:pt x="71" y="291"/>
                    </a:lnTo>
                    <a:lnTo>
                      <a:pt x="69" y="291"/>
                    </a:lnTo>
                    <a:lnTo>
                      <a:pt x="67" y="292"/>
                    </a:lnTo>
                    <a:lnTo>
                      <a:pt x="67" y="293"/>
                    </a:lnTo>
                    <a:lnTo>
                      <a:pt x="69" y="293"/>
                    </a:lnTo>
                    <a:lnTo>
                      <a:pt x="69" y="295"/>
                    </a:lnTo>
                    <a:lnTo>
                      <a:pt x="70" y="298"/>
                    </a:lnTo>
                    <a:lnTo>
                      <a:pt x="70" y="305"/>
                    </a:lnTo>
                    <a:lnTo>
                      <a:pt x="73" y="310"/>
                    </a:lnTo>
                    <a:lnTo>
                      <a:pt x="88" y="310"/>
                    </a:lnTo>
                    <a:lnTo>
                      <a:pt x="90" y="306"/>
                    </a:lnTo>
                    <a:lnTo>
                      <a:pt x="91" y="306"/>
                    </a:lnTo>
                    <a:lnTo>
                      <a:pt x="91" y="303"/>
                    </a:lnTo>
                    <a:lnTo>
                      <a:pt x="90" y="302"/>
                    </a:lnTo>
                    <a:lnTo>
                      <a:pt x="90" y="299"/>
                    </a:lnTo>
                    <a:lnTo>
                      <a:pt x="91" y="298"/>
                    </a:lnTo>
                    <a:lnTo>
                      <a:pt x="92" y="295"/>
                    </a:lnTo>
                    <a:lnTo>
                      <a:pt x="92" y="286"/>
                    </a:lnTo>
                    <a:lnTo>
                      <a:pt x="107" y="279"/>
                    </a:lnTo>
                    <a:lnTo>
                      <a:pt x="112" y="274"/>
                    </a:lnTo>
                    <a:lnTo>
                      <a:pt x="120" y="268"/>
                    </a:lnTo>
                    <a:lnTo>
                      <a:pt x="119" y="264"/>
                    </a:lnTo>
                    <a:lnTo>
                      <a:pt x="119" y="261"/>
                    </a:lnTo>
                    <a:lnTo>
                      <a:pt x="122" y="261"/>
                    </a:lnTo>
                    <a:lnTo>
                      <a:pt x="126" y="254"/>
                    </a:lnTo>
                    <a:lnTo>
                      <a:pt x="127" y="253"/>
                    </a:lnTo>
                    <a:lnTo>
                      <a:pt x="127" y="246"/>
                    </a:lnTo>
                    <a:lnTo>
                      <a:pt x="129" y="244"/>
                    </a:lnTo>
                    <a:lnTo>
                      <a:pt x="133" y="236"/>
                    </a:lnTo>
                    <a:lnTo>
                      <a:pt x="133" y="235"/>
                    </a:lnTo>
                    <a:lnTo>
                      <a:pt x="134" y="233"/>
                    </a:lnTo>
                    <a:lnTo>
                      <a:pt x="143" y="229"/>
                    </a:lnTo>
                    <a:lnTo>
                      <a:pt x="144" y="228"/>
                    </a:lnTo>
                    <a:lnTo>
                      <a:pt x="150" y="228"/>
                    </a:lnTo>
                    <a:lnTo>
                      <a:pt x="152" y="222"/>
                    </a:lnTo>
                    <a:lnTo>
                      <a:pt x="152" y="221"/>
                    </a:lnTo>
                    <a:lnTo>
                      <a:pt x="154" y="219"/>
                    </a:lnTo>
                    <a:lnTo>
                      <a:pt x="152" y="218"/>
                    </a:lnTo>
                    <a:lnTo>
                      <a:pt x="151" y="215"/>
                    </a:lnTo>
                    <a:lnTo>
                      <a:pt x="145" y="215"/>
                    </a:lnTo>
                    <a:lnTo>
                      <a:pt x="145" y="214"/>
                    </a:lnTo>
                    <a:lnTo>
                      <a:pt x="144" y="212"/>
                    </a:lnTo>
                    <a:lnTo>
                      <a:pt x="143" y="212"/>
                    </a:lnTo>
                    <a:lnTo>
                      <a:pt x="143" y="211"/>
                    </a:lnTo>
                    <a:lnTo>
                      <a:pt x="147" y="203"/>
                    </a:lnTo>
                    <a:lnTo>
                      <a:pt x="151" y="200"/>
                    </a:lnTo>
                    <a:lnTo>
                      <a:pt x="154" y="197"/>
                    </a:lnTo>
                    <a:lnTo>
                      <a:pt x="162" y="194"/>
                    </a:lnTo>
                    <a:lnTo>
                      <a:pt x="164" y="194"/>
                    </a:lnTo>
                    <a:lnTo>
                      <a:pt x="171" y="196"/>
                    </a:lnTo>
                    <a:lnTo>
                      <a:pt x="172" y="196"/>
                    </a:lnTo>
                    <a:lnTo>
                      <a:pt x="176" y="197"/>
                    </a:lnTo>
                    <a:lnTo>
                      <a:pt x="179" y="197"/>
                    </a:lnTo>
                    <a:lnTo>
                      <a:pt x="184" y="194"/>
                    </a:lnTo>
                    <a:lnTo>
                      <a:pt x="186" y="194"/>
                    </a:lnTo>
                    <a:lnTo>
                      <a:pt x="189" y="193"/>
                    </a:lnTo>
                    <a:lnTo>
                      <a:pt x="191" y="193"/>
                    </a:lnTo>
                    <a:lnTo>
                      <a:pt x="194" y="194"/>
                    </a:lnTo>
                    <a:lnTo>
                      <a:pt x="196" y="196"/>
                    </a:lnTo>
                    <a:lnTo>
                      <a:pt x="197" y="198"/>
                    </a:lnTo>
                    <a:lnTo>
                      <a:pt x="205" y="198"/>
                    </a:lnTo>
                    <a:lnTo>
                      <a:pt x="211" y="200"/>
                    </a:lnTo>
                    <a:lnTo>
                      <a:pt x="212" y="201"/>
                    </a:lnTo>
                    <a:lnTo>
                      <a:pt x="220" y="205"/>
                    </a:lnTo>
                    <a:lnTo>
                      <a:pt x="222" y="210"/>
                    </a:lnTo>
                    <a:lnTo>
                      <a:pt x="225" y="211"/>
                    </a:lnTo>
                    <a:lnTo>
                      <a:pt x="229" y="211"/>
                    </a:lnTo>
                    <a:lnTo>
                      <a:pt x="229" y="210"/>
                    </a:lnTo>
                    <a:lnTo>
                      <a:pt x="231" y="210"/>
                    </a:lnTo>
                    <a:lnTo>
                      <a:pt x="231" y="211"/>
                    </a:lnTo>
                    <a:lnTo>
                      <a:pt x="227" y="215"/>
                    </a:lnTo>
                    <a:lnTo>
                      <a:pt x="225" y="215"/>
                    </a:lnTo>
                    <a:lnTo>
                      <a:pt x="222" y="217"/>
                    </a:lnTo>
                    <a:lnTo>
                      <a:pt x="220" y="219"/>
                    </a:lnTo>
                    <a:lnTo>
                      <a:pt x="220" y="221"/>
                    </a:lnTo>
                    <a:lnTo>
                      <a:pt x="221" y="221"/>
                    </a:lnTo>
                    <a:lnTo>
                      <a:pt x="224" y="222"/>
                    </a:lnTo>
                    <a:lnTo>
                      <a:pt x="225" y="222"/>
                    </a:lnTo>
                    <a:lnTo>
                      <a:pt x="225" y="217"/>
                    </a:lnTo>
                    <a:lnTo>
                      <a:pt x="234" y="214"/>
                    </a:lnTo>
                    <a:lnTo>
                      <a:pt x="236" y="214"/>
                    </a:lnTo>
                    <a:lnTo>
                      <a:pt x="241" y="218"/>
                    </a:lnTo>
                    <a:lnTo>
                      <a:pt x="241" y="219"/>
                    </a:lnTo>
                    <a:lnTo>
                      <a:pt x="242" y="219"/>
                    </a:lnTo>
                    <a:lnTo>
                      <a:pt x="242" y="218"/>
                    </a:lnTo>
                    <a:lnTo>
                      <a:pt x="246" y="218"/>
                    </a:lnTo>
                    <a:lnTo>
                      <a:pt x="249" y="219"/>
                    </a:lnTo>
                    <a:lnTo>
                      <a:pt x="250" y="222"/>
                    </a:lnTo>
                    <a:lnTo>
                      <a:pt x="254" y="226"/>
                    </a:lnTo>
                    <a:lnTo>
                      <a:pt x="260" y="228"/>
                    </a:lnTo>
                    <a:lnTo>
                      <a:pt x="261" y="228"/>
                    </a:lnTo>
                    <a:lnTo>
                      <a:pt x="280" y="236"/>
                    </a:lnTo>
                    <a:lnTo>
                      <a:pt x="282" y="236"/>
                    </a:lnTo>
                    <a:lnTo>
                      <a:pt x="294" y="240"/>
                    </a:lnTo>
                    <a:lnTo>
                      <a:pt x="295" y="243"/>
                    </a:lnTo>
                    <a:lnTo>
                      <a:pt x="298" y="250"/>
                    </a:lnTo>
                    <a:lnTo>
                      <a:pt x="301" y="253"/>
                    </a:lnTo>
                    <a:lnTo>
                      <a:pt x="301" y="256"/>
                    </a:lnTo>
                    <a:lnTo>
                      <a:pt x="299" y="257"/>
                    </a:lnTo>
                    <a:lnTo>
                      <a:pt x="298" y="257"/>
                    </a:lnTo>
                    <a:lnTo>
                      <a:pt x="302" y="264"/>
                    </a:lnTo>
                    <a:lnTo>
                      <a:pt x="345" y="265"/>
                    </a:lnTo>
                    <a:lnTo>
                      <a:pt x="347" y="267"/>
                    </a:lnTo>
                    <a:lnTo>
                      <a:pt x="348" y="270"/>
                    </a:lnTo>
                    <a:lnTo>
                      <a:pt x="356" y="271"/>
                    </a:lnTo>
                    <a:lnTo>
                      <a:pt x="358" y="271"/>
                    </a:lnTo>
                    <a:lnTo>
                      <a:pt x="358" y="270"/>
                    </a:lnTo>
                    <a:lnTo>
                      <a:pt x="368" y="257"/>
                    </a:lnTo>
                    <a:lnTo>
                      <a:pt x="373" y="254"/>
                    </a:lnTo>
                    <a:lnTo>
                      <a:pt x="380" y="238"/>
                    </a:lnTo>
                    <a:lnTo>
                      <a:pt x="385" y="233"/>
                    </a:lnTo>
                    <a:lnTo>
                      <a:pt x="397" y="228"/>
                    </a:lnTo>
                    <a:lnTo>
                      <a:pt x="401" y="228"/>
                    </a:lnTo>
                    <a:lnTo>
                      <a:pt x="407" y="226"/>
                    </a:lnTo>
                    <a:lnTo>
                      <a:pt x="418" y="228"/>
                    </a:lnTo>
                    <a:lnTo>
                      <a:pt x="423" y="228"/>
                    </a:lnTo>
                    <a:lnTo>
                      <a:pt x="426" y="229"/>
                    </a:lnTo>
                    <a:lnTo>
                      <a:pt x="426" y="231"/>
                    </a:lnTo>
                    <a:lnTo>
                      <a:pt x="428" y="228"/>
                    </a:lnTo>
                    <a:lnTo>
                      <a:pt x="430" y="225"/>
                    </a:lnTo>
                    <a:lnTo>
                      <a:pt x="435" y="224"/>
                    </a:lnTo>
                    <a:lnTo>
                      <a:pt x="437" y="221"/>
                    </a:lnTo>
                    <a:lnTo>
                      <a:pt x="446" y="218"/>
                    </a:lnTo>
                    <a:lnTo>
                      <a:pt x="450" y="218"/>
                    </a:lnTo>
                    <a:lnTo>
                      <a:pt x="450" y="217"/>
                    </a:lnTo>
                    <a:lnTo>
                      <a:pt x="458" y="204"/>
                    </a:lnTo>
                    <a:lnTo>
                      <a:pt x="458" y="198"/>
                    </a:lnTo>
                    <a:lnTo>
                      <a:pt x="455" y="196"/>
                    </a:lnTo>
                    <a:lnTo>
                      <a:pt x="454" y="188"/>
                    </a:lnTo>
                    <a:lnTo>
                      <a:pt x="447" y="181"/>
                    </a:lnTo>
                    <a:lnTo>
                      <a:pt x="430" y="179"/>
                    </a:lnTo>
                    <a:lnTo>
                      <a:pt x="432" y="179"/>
                    </a:lnTo>
                    <a:lnTo>
                      <a:pt x="444" y="173"/>
                    </a:lnTo>
                    <a:lnTo>
                      <a:pt x="443" y="169"/>
                    </a:lnTo>
                    <a:lnTo>
                      <a:pt x="440" y="166"/>
                    </a:lnTo>
                    <a:lnTo>
                      <a:pt x="440" y="165"/>
                    </a:lnTo>
                    <a:lnTo>
                      <a:pt x="429" y="159"/>
                    </a:lnTo>
                    <a:lnTo>
                      <a:pt x="418" y="148"/>
                    </a:lnTo>
                    <a:lnTo>
                      <a:pt x="415" y="148"/>
                    </a:lnTo>
                    <a:lnTo>
                      <a:pt x="408" y="150"/>
                    </a:lnTo>
                    <a:lnTo>
                      <a:pt x="408" y="148"/>
                    </a:lnTo>
                    <a:lnTo>
                      <a:pt x="409" y="148"/>
                    </a:lnTo>
                    <a:lnTo>
                      <a:pt x="412" y="145"/>
                    </a:lnTo>
                    <a:lnTo>
                      <a:pt x="414" y="145"/>
                    </a:lnTo>
                    <a:lnTo>
                      <a:pt x="414" y="141"/>
                    </a:lnTo>
                    <a:lnTo>
                      <a:pt x="412" y="140"/>
                    </a:lnTo>
                    <a:lnTo>
                      <a:pt x="412" y="133"/>
                    </a:lnTo>
                    <a:lnTo>
                      <a:pt x="415" y="126"/>
                    </a:lnTo>
                    <a:lnTo>
                      <a:pt x="418" y="123"/>
                    </a:lnTo>
                    <a:lnTo>
                      <a:pt x="425" y="123"/>
                    </a:lnTo>
                    <a:lnTo>
                      <a:pt x="428" y="124"/>
                    </a:lnTo>
                    <a:lnTo>
                      <a:pt x="429" y="126"/>
                    </a:lnTo>
                    <a:lnTo>
                      <a:pt x="429" y="128"/>
                    </a:lnTo>
                    <a:lnTo>
                      <a:pt x="430" y="131"/>
                    </a:lnTo>
                    <a:lnTo>
                      <a:pt x="433" y="134"/>
                    </a:lnTo>
                    <a:lnTo>
                      <a:pt x="436" y="134"/>
                    </a:lnTo>
                    <a:lnTo>
                      <a:pt x="436" y="133"/>
                    </a:lnTo>
                    <a:lnTo>
                      <a:pt x="437" y="131"/>
                    </a:lnTo>
                    <a:lnTo>
                      <a:pt x="439" y="127"/>
                    </a:lnTo>
                    <a:lnTo>
                      <a:pt x="439" y="119"/>
                    </a:lnTo>
                    <a:lnTo>
                      <a:pt x="433" y="113"/>
                    </a:lnTo>
                    <a:lnTo>
                      <a:pt x="432" y="113"/>
                    </a:lnTo>
                    <a:lnTo>
                      <a:pt x="432" y="112"/>
                    </a:lnTo>
                    <a:lnTo>
                      <a:pt x="426" y="112"/>
                    </a:lnTo>
                    <a:lnTo>
                      <a:pt x="412" y="106"/>
                    </a:lnTo>
                    <a:lnTo>
                      <a:pt x="405" y="106"/>
                    </a:lnTo>
                    <a:lnTo>
                      <a:pt x="402" y="105"/>
                    </a:lnTo>
                    <a:lnTo>
                      <a:pt x="388" y="105"/>
                    </a:lnTo>
                    <a:lnTo>
                      <a:pt x="375" y="112"/>
                    </a:lnTo>
                    <a:lnTo>
                      <a:pt x="372" y="114"/>
                    </a:lnTo>
                    <a:lnTo>
                      <a:pt x="369" y="114"/>
                    </a:lnTo>
                    <a:lnTo>
                      <a:pt x="365" y="116"/>
                    </a:lnTo>
                    <a:lnTo>
                      <a:pt x="359" y="116"/>
                    </a:lnTo>
                    <a:lnTo>
                      <a:pt x="359" y="117"/>
                    </a:lnTo>
                    <a:lnTo>
                      <a:pt x="354" y="120"/>
                    </a:lnTo>
                    <a:lnTo>
                      <a:pt x="354" y="121"/>
                    </a:lnTo>
                    <a:lnTo>
                      <a:pt x="352" y="12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57" name="Freeform 687">
                <a:extLst>
                  <a:ext uri="{FF2B5EF4-FFF2-40B4-BE49-F238E27FC236}">
                    <a16:creationId xmlns:a16="http://schemas.microsoft.com/office/drawing/2014/main" id="{0FF705CD-59E6-13F2-1807-F738B7EB90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6" y="1257"/>
                <a:ext cx="67" cy="46"/>
              </a:xfrm>
              <a:custGeom>
                <a:avLst/>
                <a:gdLst>
                  <a:gd name="T0" fmla="*/ 105 w 268"/>
                  <a:gd name="T1" fmla="*/ 0 h 183"/>
                  <a:gd name="T2" fmla="*/ 95 w 268"/>
                  <a:gd name="T3" fmla="*/ 4 h 183"/>
                  <a:gd name="T4" fmla="*/ 84 w 268"/>
                  <a:gd name="T5" fmla="*/ 8 h 183"/>
                  <a:gd name="T6" fmla="*/ 66 w 268"/>
                  <a:gd name="T7" fmla="*/ 5 h 183"/>
                  <a:gd name="T8" fmla="*/ 28 w 268"/>
                  <a:gd name="T9" fmla="*/ 16 h 183"/>
                  <a:gd name="T10" fmla="*/ 0 w 268"/>
                  <a:gd name="T11" fmla="*/ 16 h 183"/>
                  <a:gd name="T12" fmla="*/ 10 w 268"/>
                  <a:gd name="T13" fmla="*/ 30 h 183"/>
                  <a:gd name="T14" fmla="*/ 22 w 268"/>
                  <a:gd name="T15" fmla="*/ 46 h 183"/>
                  <a:gd name="T16" fmla="*/ 35 w 268"/>
                  <a:gd name="T17" fmla="*/ 43 h 183"/>
                  <a:gd name="T18" fmla="*/ 41 w 268"/>
                  <a:gd name="T19" fmla="*/ 64 h 183"/>
                  <a:gd name="T20" fmla="*/ 38 w 268"/>
                  <a:gd name="T21" fmla="*/ 82 h 183"/>
                  <a:gd name="T22" fmla="*/ 46 w 268"/>
                  <a:gd name="T23" fmla="*/ 94 h 183"/>
                  <a:gd name="T24" fmla="*/ 59 w 268"/>
                  <a:gd name="T25" fmla="*/ 116 h 183"/>
                  <a:gd name="T26" fmla="*/ 87 w 268"/>
                  <a:gd name="T27" fmla="*/ 120 h 183"/>
                  <a:gd name="T28" fmla="*/ 94 w 268"/>
                  <a:gd name="T29" fmla="*/ 113 h 183"/>
                  <a:gd name="T30" fmla="*/ 101 w 268"/>
                  <a:gd name="T31" fmla="*/ 99 h 183"/>
                  <a:gd name="T32" fmla="*/ 108 w 268"/>
                  <a:gd name="T33" fmla="*/ 114 h 183"/>
                  <a:gd name="T34" fmla="*/ 104 w 268"/>
                  <a:gd name="T35" fmla="*/ 117 h 183"/>
                  <a:gd name="T36" fmla="*/ 96 w 268"/>
                  <a:gd name="T37" fmla="*/ 135 h 183"/>
                  <a:gd name="T38" fmla="*/ 96 w 268"/>
                  <a:gd name="T39" fmla="*/ 147 h 183"/>
                  <a:gd name="T40" fmla="*/ 101 w 268"/>
                  <a:gd name="T41" fmla="*/ 154 h 183"/>
                  <a:gd name="T42" fmla="*/ 140 w 268"/>
                  <a:gd name="T43" fmla="*/ 159 h 183"/>
                  <a:gd name="T44" fmla="*/ 182 w 268"/>
                  <a:gd name="T45" fmla="*/ 183 h 183"/>
                  <a:gd name="T46" fmla="*/ 193 w 268"/>
                  <a:gd name="T47" fmla="*/ 169 h 183"/>
                  <a:gd name="T48" fmla="*/ 190 w 268"/>
                  <a:gd name="T49" fmla="*/ 160 h 183"/>
                  <a:gd name="T50" fmla="*/ 200 w 268"/>
                  <a:gd name="T51" fmla="*/ 125 h 183"/>
                  <a:gd name="T52" fmla="*/ 218 w 268"/>
                  <a:gd name="T53" fmla="*/ 137 h 183"/>
                  <a:gd name="T54" fmla="*/ 248 w 268"/>
                  <a:gd name="T55" fmla="*/ 151 h 183"/>
                  <a:gd name="T56" fmla="*/ 259 w 268"/>
                  <a:gd name="T57" fmla="*/ 138 h 183"/>
                  <a:gd name="T58" fmla="*/ 263 w 268"/>
                  <a:gd name="T59" fmla="*/ 131 h 183"/>
                  <a:gd name="T60" fmla="*/ 263 w 268"/>
                  <a:gd name="T61" fmla="*/ 120 h 183"/>
                  <a:gd name="T62" fmla="*/ 257 w 268"/>
                  <a:gd name="T63" fmla="*/ 118 h 183"/>
                  <a:gd name="T64" fmla="*/ 249 w 268"/>
                  <a:gd name="T65" fmla="*/ 107 h 183"/>
                  <a:gd name="T66" fmla="*/ 249 w 268"/>
                  <a:gd name="T67" fmla="*/ 103 h 183"/>
                  <a:gd name="T68" fmla="*/ 239 w 268"/>
                  <a:gd name="T69" fmla="*/ 87 h 183"/>
                  <a:gd name="T70" fmla="*/ 240 w 268"/>
                  <a:gd name="T71" fmla="*/ 83 h 183"/>
                  <a:gd name="T72" fmla="*/ 264 w 268"/>
                  <a:gd name="T73" fmla="*/ 44 h 183"/>
                  <a:gd name="T74" fmla="*/ 263 w 268"/>
                  <a:gd name="T75" fmla="*/ 43 h 183"/>
                  <a:gd name="T76" fmla="*/ 249 w 268"/>
                  <a:gd name="T77" fmla="*/ 34 h 183"/>
                  <a:gd name="T78" fmla="*/ 245 w 268"/>
                  <a:gd name="T79" fmla="*/ 26 h 183"/>
                  <a:gd name="T80" fmla="*/ 240 w 268"/>
                  <a:gd name="T81" fmla="*/ 18 h 183"/>
                  <a:gd name="T82" fmla="*/ 221 w 268"/>
                  <a:gd name="T83" fmla="*/ 15 h 183"/>
                  <a:gd name="T84" fmla="*/ 192 w 268"/>
                  <a:gd name="T85" fmla="*/ 41 h 183"/>
                  <a:gd name="T86" fmla="*/ 179 w 268"/>
                  <a:gd name="T87" fmla="*/ 46 h 183"/>
                  <a:gd name="T88" fmla="*/ 165 w 268"/>
                  <a:gd name="T89" fmla="*/ 39 h 183"/>
                  <a:gd name="T90" fmla="*/ 161 w 268"/>
                  <a:gd name="T91" fmla="*/ 30 h 183"/>
                  <a:gd name="T92" fmla="*/ 158 w 268"/>
                  <a:gd name="T93" fmla="*/ 27 h 183"/>
                  <a:gd name="T94" fmla="*/ 157 w 268"/>
                  <a:gd name="T95" fmla="*/ 25 h 183"/>
                  <a:gd name="T96" fmla="*/ 149 w 268"/>
                  <a:gd name="T97" fmla="*/ 27 h 183"/>
                  <a:gd name="T98" fmla="*/ 148 w 268"/>
                  <a:gd name="T99" fmla="*/ 36 h 183"/>
                  <a:gd name="T100" fmla="*/ 151 w 268"/>
                  <a:gd name="T101" fmla="*/ 54 h 183"/>
                  <a:gd name="T102" fmla="*/ 147 w 268"/>
                  <a:gd name="T103" fmla="*/ 39 h 183"/>
                  <a:gd name="T104" fmla="*/ 132 w 268"/>
                  <a:gd name="T105" fmla="*/ 19 h 183"/>
                  <a:gd name="T106" fmla="*/ 118 w 268"/>
                  <a:gd name="T107" fmla="*/ 5 h 1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68" h="183">
                    <a:moveTo>
                      <a:pt x="118" y="5"/>
                    </a:moveTo>
                    <a:lnTo>
                      <a:pt x="115" y="3"/>
                    </a:lnTo>
                    <a:lnTo>
                      <a:pt x="105" y="0"/>
                    </a:lnTo>
                    <a:lnTo>
                      <a:pt x="101" y="0"/>
                    </a:lnTo>
                    <a:lnTo>
                      <a:pt x="96" y="3"/>
                    </a:lnTo>
                    <a:lnTo>
                      <a:pt x="95" y="4"/>
                    </a:lnTo>
                    <a:lnTo>
                      <a:pt x="94" y="4"/>
                    </a:lnTo>
                    <a:lnTo>
                      <a:pt x="88" y="7"/>
                    </a:lnTo>
                    <a:lnTo>
                      <a:pt x="84" y="8"/>
                    </a:lnTo>
                    <a:lnTo>
                      <a:pt x="78" y="8"/>
                    </a:lnTo>
                    <a:lnTo>
                      <a:pt x="75" y="7"/>
                    </a:lnTo>
                    <a:lnTo>
                      <a:pt x="66" y="5"/>
                    </a:lnTo>
                    <a:lnTo>
                      <a:pt x="59" y="3"/>
                    </a:lnTo>
                    <a:lnTo>
                      <a:pt x="42" y="8"/>
                    </a:lnTo>
                    <a:lnTo>
                      <a:pt x="28" y="16"/>
                    </a:lnTo>
                    <a:lnTo>
                      <a:pt x="21" y="18"/>
                    </a:lnTo>
                    <a:lnTo>
                      <a:pt x="20" y="16"/>
                    </a:lnTo>
                    <a:lnTo>
                      <a:pt x="0" y="16"/>
                    </a:lnTo>
                    <a:lnTo>
                      <a:pt x="0" y="18"/>
                    </a:lnTo>
                    <a:lnTo>
                      <a:pt x="7" y="27"/>
                    </a:lnTo>
                    <a:lnTo>
                      <a:pt x="10" y="30"/>
                    </a:lnTo>
                    <a:lnTo>
                      <a:pt x="20" y="46"/>
                    </a:lnTo>
                    <a:lnTo>
                      <a:pt x="20" y="47"/>
                    </a:lnTo>
                    <a:lnTo>
                      <a:pt x="22" y="46"/>
                    </a:lnTo>
                    <a:lnTo>
                      <a:pt x="24" y="46"/>
                    </a:lnTo>
                    <a:lnTo>
                      <a:pt x="34" y="43"/>
                    </a:lnTo>
                    <a:lnTo>
                      <a:pt x="35" y="43"/>
                    </a:lnTo>
                    <a:lnTo>
                      <a:pt x="41" y="46"/>
                    </a:lnTo>
                    <a:lnTo>
                      <a:pt x="42" y="56"/>
                    </a:lnTo>
                    <a:lnTo>
                      <a:pt x="41" y="64"/>
                    </a:lnTo>
                    <a:lnTo>
                      <a:pt x="39" y="64"/>
                    </a:lnTo>
                    <a:lnTo>
                      <a:pt x="38" y="71"/>
                    </a:lnTo>
                    <a:lnTo>
                      <a:pt x="38" y="82"/>
                    </a:lnTo>
                    <a:lnTo>
                      <a:pt x="41" y="89"/>
                    </a:lnTo>
                    <a:lnTo>
                      <a:pt x="42" y="94"/>
                    </a:lnTo>
                    <a:lnTo>
                      <a:pt x="46" y="94"/>
                    </a:lnTo>
                    <a:lnTo>
                      <a:pt x="52" y="96"/>
                    </a:lnTo>
                    <a:lnTo>
                      <a:pt x="59" y="103"/>
                    </a:lnTo>
                    <a:lnTo>
                      <a:pt x="59" y="116"/>
                    </a:lnTo>
                    <a:lnTo>
                      <a:pt x="69" y="117"/>
                    </a:lnTo>
                    <a:lnTo>
                      <a:pt x="78" y="120"/>
                    </a:lnTo>
                    <a:lnTo>
                      <a:pt x="87" y="120"/>
                    </a:lnTo>
                    <a:lnTo>
                      <a:pt x="91" y="117"/>
                    </a:lnTo>
                    <a:lnTo>
                      <a:pt x="92" y="113"/>
                    </a:lnTo>
                    <a:lnTo>
                      <a:pt x="94" y="113"/>
                    </a:lnTo>
                    <a:lnTo>
                      <a:pt x="96" y="101"/>
                    </a:lnTo>
                    <a:lnTo>
                      <a:pt x="98" y="99"/>
                    </a:lnTo>
                    <a:lnTo>
                      <a:pt x="101" y="99"/>
                    </a:lnTo>
                    <a:lnTo>
                      <a:pt x="101" y="100"/>
                    </a:lnTo>
                    <a:lnTo>
                      <a:pt x="104" y="110"/>
                    </a:lnTo>
                    <a:lnTo>
                      <a:pt x="108" y="114"/>
                    </a:lnTo>
                    <a:lnTo>
                      <a:pt x="109" y="114"/>
                    </a:lnTo>
                    <a:lnTo>
                      <a:pt x="109" y="116"/>
                    </a:lnTo>
                    <a:lnTo>
                      <a:pt x="104" y="117"/>
                    </a:lnTo>
                    <a:lnTo>
                      <a:pt x="98" y="117"/>
                    </a:lnTo>
                    <a:lnTo>
                      <a:pt x="96" y="127"/>
                    </a:lnTo>
                    <a:lnTo>
                      <a:pt x="96" y="135"/>
                    </a:lnTo>
                    <a:lnTo>
                      <a:pt x="96" y="139"/>
                    </a:lnTo>
                    <a:lnTo>
                      <a:pt x="95" y="141"/>
                    </a:lnTo>
                    <a:lnTo>
                      <a:pt x="96" y="147"/>
                    </a:lnTo>
                    <a:lnTo>
                      <a:pt x="96" y="152"/>
                    </a:lnTo>
                    <a:lnTo>
                      <a:pt x="99" y="153"/>
                    </a:lnTo>
                    <a:lnTo>
                      <a:pt x="101" y="154"/>
                    </a:lnTo>
                    <a:lnTo>
                      <a:pt x="109" y="154"/>
                    </a:lnTo>
                    <a:lnTo>
                      <a:pt x="137" y="159"/>
                    </a:lnTo>
                    <a:lnTo>
                      <a:pt x="140" y="159"/>
                    </a:lnTo>
                    <a:lnTo>
                      <a:pt x="154" y="163"/>
                    </a:lnTo>
                    <a:lnTo>
                      <a:pt x="164" y="171"/>
                    </a:lnTo>
                    <a:lnTo>
                      <a:pt x="182" y="183"/>
                    </a:lnTo>
                    <a:lnTo>
                      <a:pt x="186" y="180"/>
                    </a:lnTo>
                    <a:lnTo>
                      <a:pt x="190" y="176"/>
                    </a:lnTo>
                    <a:lnTo>
                      <a:pt x="193" y="169"/>
                    </a:lnTo>
                    <a:lnTo>
                      <a:pt x="193" y="166"/>
                    </a:lnTo>
                    <a:lnTo>
                      <a:pt x="192" y="164"/>
                    </a:lnTo>
                    <a:lnTo>
                      <a:pt x="190" y="160"/>
                    </a:lnTo>
                    <a:lnTo>
                      <a:pt x="193" y="146"/>
                    </a:lnTo>
                    <a:lnTo>
                      <a:pt x="200" y="127"/>
                    </a:lnTo>
                    <a:lnTo>
                      <a:pt x="200" y="125"/>
                    </a:lnTo>
                    <a:lnTo>
                      <a:pt x="201" y="125"/>
                    </a:lnTo>
                    <a:lnTo>
                      <a:pt x="209" y="132"/>
                    </a:lnTo>
                    <a:lnTo>
                      <a:pt x="218" y="137"/>
                    </a:lnTo>
                    <a:lnTo>
                      <a:pt x="233" y="141"/>
                    </a:lnTo>
                    <a:lnTo>
                      <a:pt x="247" y="150"/>
                    </a:lnTo>
                    <a:lnTo>
                      <a:pt x="248" y="151"/>
                    </a:lnTo>
                    <a:lnTo>
                      <a:pt x="249" y="151"/>
                    </a:lnTo>
                    <a:lnTo>
                      <a:pt x="249" y="150"/>
                    </a:lnTo>
                    <a:lnTo>
                      <a:pt x="259" y="138"/>
                    </a:lnTo>
                    <a:lnTo>
                      <a:pt x="260" y="135"/>
                    </a:lnTo>
                    <a:lnTo>
                      <a:pt x="261" y="134"/>
                    </a:lnTo>
                    <a:lnTo>
                      <a:pt x="263" y="131"/>
                    </a:lnTo>
                    <a:lnTo>
                      <a:pt x="263" y="127"/>
                    </a:lnTo>
                    <a:lnTo>
                      <a:pt x="264" y="125"/>
                    </a:lnTo>
                    <a:lnTo>
                      <a:pt x="263" y="120"/>
                    </a:lnTo>
                    <a:lnTo>
                      <a:pt x="260" y="120"/>
                    </a:lnTo>
                    <a:lnTo>
                      <a:pt x="260" y="118"/>
                    </a:lnTo>
                    <a:lnTo>
                      <a:pt x="257" y="118"/>
                    </a:lnTo>
                    <a:lnTo>
                      <a:pt x="253" y="116"/>
                    </a:lnTo>
                    <a:lnTo>
                      <a:pt x="252" y="114"/>
                    </a:lnTo>
                    <a:lnTo>
                      <a:pt x="249" y="107"/>
                    </a:lnTo>
                    <a:lnTo>
                      <a:pt x="249" y="104"/>
                    </a:lnTo>
                    <a:lnTo>
                      <a:pt x="250" y="103"/>
                    </a:lnTo>
                    <a:lnTo>
                      <a:pt x="249" y="103"/>
                    </a:lnTo>
                    <a:lnTo>
                      <a:pt x="242" y="97"/>
                    </a:lnTo>
                    <a:lnTo>
                      <a:pt x="239" y="89"/>
                    </a:lnTo>
                    <a:lnTo>
                      <a:pt x="239" y="87"/>
                    </a:lnTo>
                    <a:lnTo>
                      <a:pt x="238" y="85"/>
                    </a:lnTo>
                    <a:lnTo>
                      <a:pt x="238" y="83"/>
                    </a:lnTo>
                    <a:lnTo>
                      <a:pt x="240" y="83"/>
                    </a:lnTo>
                    <a:lnTo>
                      <a:pt x="268" y="71"/>
                    </a:lnTo>
                    <a:lnTo>
                      <a:pt x="260" y="53"/>
                    </a:lnTo>
                    <a:lnTo>
                      <a:pt x="264" y="44"/>
                    </a:lnTo>
                    <a:lnTo>
                      <a:pt x="266" y="43"/>
                    </a:lnTo>
                    <a:lnTo>
                      <a:pt x="266" y="41"/>
                    </a:lnTo>
                    <a:lnTo>
                      <a:pt x="263" y="43"/>
                    </a:lnTo>
                    <a:lnTo>
                      <a:pt x="256" y="40"/>
                    </a:lnTo>
                    <a:lnTo>
                      <a:pt x="250" y="36"/>
                    </a:lnTo>
                    <a:lnTo>
                      <a:pt x="249" y="34"/>
                    </a:lnTo>
                    <a:lnTo>
                      <a:pt x="246" y="30"/>
                    </a:lnTo>
                    <a:lnTo>
                      <a:pt x="246" y="29"/>
                    </a:lnTo>
                    <a:lnTo>
                      <a:pt x="245" y="26"/>
                    </a:lnTo>
                    <a:lnTo>
                      <a:pt x="245" y="23"/>
                    </a:lnTo>
                    <a:lnTo>
                      <a:pt x="243" y="22"/>
                    </a:lnTo>
                    <a:lnTo>
                      <a:pt x="240" y="18"/>
                    </a:lnTo>
                    <a:lnTo>
                      <a:pt x="231" y="13"/>
                    </a:lnTo>
                    <a:lnTo>
                      <a:pt x="228" y="13"/>
                    </a:lnTo>
                    <a:lnTo>
                      <a:pt x="221" y="15"/>
                    </a:lnTo>
                    <a:lnTo>
                      <a:pt x="209" y="15"/>
                    </a:lnTo>
                    <a:lnTo>
                      <a:pt x="192" y="40"/>
                    </a:lnTo>
                    <a:lnTo>
                      <a:pt x="192" y="41"/>
                    </a:lnTo>
                    <a:lnTo>
                      <a:pt x="182" y="44"/>
                    </a:lnTo>
                    <a:lnTo>
                      <a:pt x="180" y="46"/>
                    </a:lnTo>
                    <a:lnTo>
                      <a:pt x="179" y="46"/>
                    </a:lnTo>
                    <a:lnTo>
                      <a:pt x="176" y="43"/>
                    </a:lnTo>
                    <a:lnTo>
                      <a:pt x="166" y="37"/>
                    </a:lnTo>
                    <a:lnTo>
                      <a:pt x="165" y="39"/>
                    </a:lnTo>
                    <a:lnTo>
                      <a:pt x="162" y="37"/>
                    </a:lnTo>
                    <a:lnTo>
                      <a:pt x="161" y="37"/>
                    </a:lnTo>
                    <a:lnTo>
                      <a:pt x="161" y="30"/>
                    </a:lnTo>
                    <a:lnTo>
                      <a:pt x="162" y="30"/>
                    </a:lnTo>
                    <a:lnTo>
                      <a:pt x="162" y="27"/>
                    </a:lnTo>
                    <a:lnTo>
                      <a:pt x="158" y="27"/>
                    </a:lnTo>
                    <a:lnTo>
                      <a:pt x="158" y="23"/>
                    </a:lnTo>
                    <a:lnTo>
                      <a:pt x="157" y="23"/>
                    </a:lnTo>
                    <a:lnTo>
                      <a:pt x="157" y="25"/>
                    </a:lnTo>
                    <a:lnTo>
                      <a:pt x="154" y="29"/>
                    </a:lnTo>
                    <a:lnTo>
                      <a:pt x="151" y="29"/>
                    </a:lnTo>
                    <a:lnTo>
                      <a:pt x="149" y="27"/>
                    </a:lnTo>
                    <a:lnTo>
                      <a:pt x="147" y="27"/>
                    </a:lnTo>
                    <a:lnTo>
                      <a:pt x="147" y="33"/>
                    </a:lnTo>
                    <a:lnTo>
                      <a:pt x="148" y="36"/>
                    </a:lnTo>
                    <a:lnTo>
                      <a:pt x="149" y="41"/>
                    </a:lnTo>
                    <a:lnTo>
                      <a:pt x="149" y="43"/>
                    </a:lnTo>
                    <a:lnTo>
                      <a:pt x="151" y="54"/>
                    </a:lnTo>
                    <a:lnTo>
                      <a:pt x="151" y="57"/>
                    </a:lnTo>
                    <a:lnTo>
                      <a:pt x="148" y="49"/>
                    </a:lnTo>
                    <a:lnTo>
                      <a:pt x="147" y="39"/>
                    </a:lnTo>
                    <a:lnTo>
                      <a:pt x="141" y="22"/>
                    </a:lnTo>
                    <a:lnTo>
                      <a:pt x="137" y="20"/>
                    </a:lnTo>
                    <a:lnTo>
                      <a:pt x="132" y="19"/>
                    </a:lnTo>
                    <a:lnTo>
                      <a:pt x="125" y="15"/>
                    </a:lnTo>
                    <a:lnTo>
                      <a:pt x="120" y="11"/>
                    </a:lnTo>
                    <a:lnTo>
                      <a:pt x="118" y="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58" name="Freeform 688">
                <a:extLst>
                  <a:ext uri="{FF2B5EF4-FFF2-40B4-BE49-F238E27FC236}">
                    <a16:creationId xmlns:a16="http://schemas.microsoft.com/office/drawing/2014/main" id="{A94DD0A3-1CFD-F84A-BBC7-68B48B77CF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1" y="1243"/>
                <a:ext cx="119" cy="115"/>
              </a:xfrm>
              <a:custGeom>
                <a:avLst/>
                <a:gdLst>
                  <a:gd name="T0" fmla="*/ 84 w 478"/>
                  <a:gd name="T1" fmla="*/ 82 h 463"/>
                  <a:gd name="T2" fmla="*/ 44 w 478"/>
                  <a:gd name="T3" fmla="*/ 100 h 463"/>
                  <a:gd name="T4" fmla="*/ 17 w 478"/>
                  <a:gd name="T5" fmla="*/ 144 h 463"/>
                  <a:gd name="T6" fmla="*/ 30 w 478"/>
                  <a:gd name="T7" fmla="*/ 171 h 463"/>
                  <a:gd name="T8" fmla="*/ 41 w 478"/>
                  <a:gd name="T9" fmla="*/ 184 h 463"/>
                  <a:gd name="T10" fmla="*/ 27 w 478"/>
                  <a:gd name="T11" fmla="*/ 210 h 463"/>
                  <a:gd name="T12" fmla="*/ 10 w 478"/>
                  <a:gd name="T13" fmla="*/ 241 h 463"/>
                  <a:gd name="T14" fmla="*/ 13 w 478"/>
                  <a:gd name="T15" fmla="*/ 259 h 463"/>
                  <a:gd name="T16" fmla="*/ 35 w 478"/>
                  <a:gd name="T17" fmla="*/ 270 h 463"/>
                  <a:gd name="T18" fmla="*/ 27 w 478"/>
                  <a:gd name="T19" fmla="*/ 290 h 463"/>
                  <a:gd name="T20" fmla="*/ 45 w 478"/>
                  <a:gd name="T21" fmla="*/ 316 h 463"/>
                  <a:gd name="T22" fmla="*/ 41 w 478"/>
                  <a:gd name="T23" fmla="*/ 339 h 463"/>
                  <a:gd name="T24" fmla="*/ 42 w 478"/>
                  <a:gd name="T25" fmla="*/ 360 h 463"/>
                  <a:gd name="T26" fmla="*/ 71 w 478"/>
                  <a:gd name="T27" fmla="*/ 393 h 463"/>
                  <a:gd name="T28" fmla="*/ 78 w 478"/>
                  <a:gd name="T29" fmla="*/ 408 h 463"/>
                  <a:gd name="T30" fmla="*/ 84 w 478"/>
                  <a:gd name="T31" fmla="*/ 442 h 463"/>
                  <a:gd name="T32" fmla="*/ 102 w 478"/>
                  <a:gd name="T33" fmla="*/ 463 h 463"/>
                  <a:gd name="T34" fmla="*/ 117 w 478"/>
                  <a:gd name="T35" fmla="*/ 439 h 463"/>
                  <a:gd name="T36" fmla="*/ 144 w 478"/>
                  <a:gd name="T37" fmla="*/ 403 h 463"/>
                  <a:gd name="T38" fmla="*/ 165 w 478"/>
                  <a:gd name="T39" fmla="*/ 398 h 463"/>
                  <a:gd name="T40" fmla="*/ 169 w 478"/>
                  <a:gd name="T41" fmla="*/ 353 h 463"/>
                  <a:gd name="T42" fmla="*/ 168 w 478"/>
                  <a:gd name="T43" fmla="*/ 343 h 463"/>
                  <a:gd name="T44" fmla="*/ 179 w 478"/>
                  <a:gd name="T45" fmla="*/ 343 h 463"/>
                  <a:gd name="T46" fmla="*/ 172 w 478"/>
                  <a:gd name="T47" fmla="*/ 332 h 463"/>
                  <a:gd name="T48" fmla="*/ 167 w 478"/>
                  <a:gd name="T49" fmla="*/ 311 h 463"/>
                  <a:gd name="T50" fmla="*/ 184 w 478"/>
                  <a:gd name="T51" fmla="*/ 330 h 463"/>
                  <a:gd name="T52" fmla="*/ 187 w 478"/>
                  <a:gd name="T53" fmla="*/ 364 h 463"/>
                  <a:gd name="T54" fmla="*/ 172 w 478"/>
                  <a:gd name="T55" fmla="*/ 371 h 463"/>
                  <a:gd name="T56" fmla="*/ 174 w 478"/>
                  <a:gd name="T57" fmla="*/ 386 h 463"/>
                  <a:gd name="T58" fmla="*/ 193 w 478"/>
                  <a:gd name="T59" fmla="*/ 381 h 463"/>
                  <a:gd name="T60" fmla="*/ 205 w 478"/>
                  <a:gd name="T61" fmla="*/ 374 h 463"/>
                  <a:gd name="T62" fmla="*/ 191 w 478"/>
                  <a:gd name="T63" fmla="*/ 386 h 463"/>
                  <a:gd name="T64" fmla="*/ 201 w 478"/>
                  <a:gd name="T65" fmla="*/ 398 h 463"/>
                  <a:gd name="T66" fmla="*/ 214 w 478"/>
                  <a:gd name="T67" fmla="*/ 407 h 463"/>
                  <a:gd name="T68" fmla="*/ 242 w 478"/>
                  <a:gd name="T69" fmla="*/ 403 h 463"/>
                  <a:gd name="T70" fmla="*/ 260 w 478"/>
                  <a:gd name="T71" fmla="*/ 362 h 463"/>
                  <a:gd name="T72" fmla="*/ 294 w 478"/>
                  <a:gd name="T73" fmla="*/ 321 h 463"/>
                  <a:gd name="T74" fmla="*/ 334 w 478"/>
                  <a:gd name="T75" fmla="*/ 325 h 463"/>
                  <a:gd name="T76" fmla="*/ 365 w 478"/>
                  <a:gd name="T77" fmla="*/ 277 h 463"/>
                  <a:gd name="T78" fmla="*/ 369 w 478"/>
                  <a:gd name="T79" fmla="*/ 241 h 463"/>
                  <a:gd name="T80" fmla="*/ 356 w 478"/>
                  <a:gd name="T81" fmla="*/ 223 h 463"/>
                  <a:gd name="T82" fmla="*/ 397 w 478"/>
                  <a:gd name="T83" fmla="*/ 211 h 463"/>
                  <a:gd name="T84" fmla="*/ 461 w 478"/>
                  <a:gd name="T85" fmla="*/ 178 h 463"/>
                  <a:gd name="T86" fmla="*/ 465 w 478"/>
                  <a:gd name="T87" fmla="*/ 154 h 463"/>
                  <a:gd name="T88" fmla="*/ 443 w 478"/>
                  <a:gd name="T89" fmla="*/ 129 h 463"/>
                  <a:gd name="T90" fmla="*/ 442 w 478"/>
                  <a:gd name="T91" fmla="*/ 91 h 463"/>
                  <a:gd name="T92" fmla="*/ 432 w 478"/>
                  <a:gd name="T93" fmla="*/ 72 h 463"/>
                  <a:gd name="T94" fmla="*/ 418 w 478"/>
                  <a:gd name="T95" fmla="*/ 54 h 463"/>
                  <a:gd name="T96" fmla="*/ 415 w 478"/>
                  <a:gd name="T97" fmla="*/ 34 h 463"/>
                  <a:gd name="T98" fmla="*/ 321 w 478"/>
                  <a:gd name="T99" fmla="*/ 37 h 463"/>
                  <a:gd name="T100" fmla="*/ 296 w 478"/>
                  <a:gd name="T101" fmla="*/ 6 h 463"/>
                  <a:gd name="T102" fmla="*/ 261 w 478"/>
                  <a:gd name="T103" fmla="*/ 44 h 463"/>
                  <a:gd name="T104" fmla="*/ 241 w 478"/>
                  <a:gd name="T105" fmla="*/ 64 h 463"/>
                  <a:gd name="T106" fmla="*/ 208 w 478"/>
                  <a:gd name="T107" fmla="*/ 53 h 463"/>
                  <a:gd name="T108" fmla="*/ 189 w 478"/>
                  <a:gd name="T109" fmla="*/ 41 h 463"/>
                  <a:gd name="T110" fmla="*/ 171 w 478"/>
                  <a:gd name="T111" fmla="*/ 23 h 463"/>
                  <a:gd name="T112" fmla="*/ 112 w 478"/>
                  <a:gd name="T113" fmla="*/ 43 h 4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478" h="463">
                    <a:moveTo>
                      <a:pt x="83" y="55"/>
                    </a:moveTo>
                    <a:lnTo>
                      <a:pt x="81" y="62"/>
                    </a:lnTo>
                    <a:lnTo>
                      <a:pt x="81" y="72"/>
                    </a:lnTo>
                    <a:lnTo>
                      <a:pt x="84" y="73"/>
                    </a:lnTo>
                    <a:lnTo>
                      <a:pt x="87" y="73"/>
                    </a:lnTo>
                    <a:lnTo>
                      <a:pt x="87" y="75"/>
                    </a:lnTo>
                    <a:lnTo>
                      <a:pt x="84" y="82"/>
                    </a:lnTo>
                    <a:lnTo>
                      <a:pt x="78" y="82"/>
                    </a:lnTo>
                    <a:lnTo>
                      <a:pt x="53" y="77"/>
                    </a:lnTo>
                    <a:lnTo>
                      <a:pt x="48" y="79"/>
                    </a:lnTo>
                    <a:lnTo>
                      <a:pt x="46" y="83"/>
                    </a:lnTo>
                    <a:lnTo>
                      <a:pt x="44" y="97"/>
                    </a:lnTo>
                    <a:lnTo>
                      <a:pt x="44" y="98"/>
                    </a:lnTo>
                    <a:lnTo>
                      <a:pt x="44" y="100"/>
                    </a:lnTo>
                    <a:lnTo>
                      <a:pt x="42" y="101"/>
                    </a:lnTo>
                    <a:lnTo>
                      <a:pt x="38" y="110"/>
                    </a:lnTo>
                    <a:lnTo>
                      <a:pt x="46" y="128"/>
                    </a:lnTo>
                    <a:lnTo>
                      <a:pt x="18" y="140"/>
                    </a:lnTo>
                    <a:lnTo>
                      <a:pt x="16" y="140"/>
                    </a:lnTo>
                    <a:lnTo>
                      <a:pt x="16" y="142"/>
                    </a:lnTo>
                    <a:lnTo>
                      <a:pt x="17" y="144"/>
                    </a:lnTo>
                    <a:lnTo>
                      <a:pt x="17" y="146"/>
                    </a:lnTo>
                    <a:lnTo>
                      <a:pt x="20" y="154"/>
                    </a:lnTo>
                    <a:lnTo>
                      <a:pt x="27" y="160"/>
                    </a:lnTo>
                    <a:lnTo>
                      <a:pt x="28" y="160"/>
                    </a:lnTo>
                    <a:lnTo>
                      <a:pt x="27" y="161"/>
                    </a:lnTo>
                    <a:lnTo>
                      <a:pt x="27" y="164"/>
                    </a:lnTo>
                    <a:lnTo>
                      <a:pt x="30" y="171"/>
                    </a:lnTo>
                    <a:lnTo>
                      <a:pt x="31" y="173"/>
                    </a:lnTo>
                    <a:lnTo>
                      <a:pt x="35" y="175"/>
                    </a:lnTo>
                    <a:lnTo>
                      <a:pt x="38" y="175"/>
                    </a:lnTo>
                    <a:lnTo>
                      <a:pt x="38" y="177"/>
                    </a:lnTo>
                    <a:lnTo>
                      <a:pt x="41" y="177"/>
                    </a:lnTo>
                    <a:lnTo>
                      <a:pt x="42" y="182"/>
                    </a:lnTo>
                    <a:lnTo>
                      <a:pt x="41" y="184"/>
                    </a:lnTo>
                    <a:lnTo>
                      <a:pt x="41" y="188"/>
                    </a:lnTo>
                    <a:lnTo>
                      <a:pt x="39" y="191"/>
                    </a:lnTo>
                    <a:lnTo>
                      <a:pt x="38" y="192"/>
                    </a:lnTo>
                    <a:lnTo>
                      <a:pt x="37" y="195"/>
                    </a:lnTo>
                    <a:lnTo>
                      <a:pt x="27" y="208"/>
                    </a:lnTo>
                    <a:lnTo>
                      <a:pt x="27" y="209"/>
                    </a:lnTo>
                    <a:lnTo>
                      <a:pt x="27" y="210"/>
                    </a:lnTo>
                    <a:lnTo>
                      <a:pt x="23" y="211"/>
                    </a:lnTo>
                    <a:lnTo>
                      <a:pt x="16" y="223"/>
                    </a:lnTo>
                    <a:lnTo>
                      <a:pt x="13" y="233"/>
                    </a:lnTo>
                    <a:lnTo>
                      <a:pt x="11" y="235"/>
                    </a:lnTo>
                    <a:lnTo>
                      <a:pt x="11" y="238"/>
                    </a:lnTo>
                    <a:lnTo>
                      <a:pt x="10" y="240"/>
                    </a:lnTo>
                    <a:lnTo>
                      <a:pt x="10" y="241"/>
                    </a:lnTo>
                    <a:lnTo>
                      <a:pt x="6" y="245"/>
                    </a:lnTo>
                    <a:lnTo>
                      <a:pt x="0" y="248"/>
                    </a:lnTo>
                    <a:lnTo>
                      <a:pt x="0" y="249"/>
                    </a:lnTo>
                    <a:lnTo>
                      <a:pt x="11" y="249"/>
                    </a:lnTo>
                    <a:lnTo>
                      <a:pt x="14" y="251"/>
                    </a:lnTo>
                    <a:lnTo>
                      <a:pt x="14" y="252"/>
                    </a:lnTo>
                    <a:lnTo>
                      <a:pt x="13" y="259"/>
                    </a:lnTo>
                    <a:lnTo>
                      <a:pt x="13" y="270"/>
                    </a:lnTo>
                    <a:lnTo>
                      <a:pt x="17" y="276"/>
                    </a:lnTo>
                    <a:lnTo>
                      <a:pt x="23" y="274"/>
                    </a:lnTo>
                    <a:lnTo>
                      <a:pt x="25" y="273"/>
                    </a:lnTo>
                    <a:lnTo>
                      <a:pt x="28" y="273"/>
                    </a:lnTo>
                    <a:lnTo>
                      <a:pt x="31" y="271"/>
                    </a:lnTo>
                    <a:lnTo>
                      <a:pt x="35" y="270"/>
                    </a:lnTo>
                    <a:lnTo>
                      <a:pt x="37" y="271"/>
                    </a:lnTo>
                    <a:lnTo>
                      <a:pt x="37" y="273"/>
                    </a:lnTo>
                    <a:lnTo>
                      <a:pt x="31" y="276"/>
                    </a:lnTo>
                    <a:lnTo>
                      <a:pt x="28" y="279"/>
                    </a:lnTo>
                    <a:lnTo>
                      <a:pt x="28" y="281"/>
                    </a:lnTo>
                    <a:lnTo>
                      <a:pt x="27" y="286"/>
                    </a:lnTo>
                    <a:lnTo>
                      <a:pt x="27" y="290"/>
                    </a:lnTo>
                    <a:lnTo>
                      <a:pt x="24" y="291"/>
                    </a:lnTo>
                    <a:lnTo>
                      <a:pt x="23" y="294"/>
                    </a:lnTo>
                    <a:lnTo>
                      <a:pt x="21" y="301"/>
                    </a:lnTo>
                    <a:lnTo>
                      <a:pt x="21" y="307"/>
                    </a:lnTo>
                    <a:lnTo>
                      <a:pt x="23" y="308"/>
                    </a:lnTo>
                    <a:lnTo>
                      <a:pt x="31" y="312"/>
                    </a:lnTo>
                    <a:lnTo>
                      <a:pt x="45" y="316"/>
                    </a:lnTo>
                    <a:lnTo>
                      <a:pt x="46" y="316"/>
                    </a:lnTo>
                    <a:lnTo>
                      <a:pt x="46" y="318"/>
                    </a:lnTo>
                    <a:lnTo>
                      <a:pt x="48" y="322"/>
                    </a:lnTo>
                    <a:lnTo>
                      <a:pt x="46" y="323"/>
                    </a:lnTo>
                    <a:lnTo>
                      <a:pt x="46" y="328"/>
                    </a:lnTo>
                    <a:lnTo>
                      <a:pt x="45" y="332"/>
                    </a:lnTo>
                    <a:lnTo>
                      <a:pt x="41" y="339"/>
                    </a:lnTo>
                    <a:lnTo>
                      <a:pt x="41" y="341"/>
                    </a:lnTo>
                    <a:lnTo>
                      <a:pt x="46" y="347"/>
                    </a:lnTo>
                    <a:lnTo>
                      <a:pt x="48" y="346"/>
                    </a:lnTo>
                    <a:lnTo>
                      <a:pt x="49" y="350"/>
                    </a:lnTo>
                    <a:lnTo>
                      <a:pt x="49" y="353"/>
                    </a:lnTo>
                    <a:lnTo>
                      <a:pt x="48" y="355"/>
                    </a:lnTo>
                    <a:lnTo>
                      <a:pt x="42" y="360"/>
                    </a:lnTo>
                    <a:lnTo>
                      <a:pt x="39" y="368"/>
                    </a:lnTo>
                    <a:lnTo>
                      <a:pt x="39" y="369"/>
                    </a:lnTo>
                    <a:lnTo>
                      <a:pt x="41" y="371"/>
                    </a:lnTo>
                    <a:lnTo>
                      <a:pt x="42" y="371"/>
                    </a:lnTo>
                    <a:lnTo>
                      <a:pt x="64" y="379"/>
                    </a:lnTo>
                    <a:lnTo>
                      <a:pt x="67" y="381"/>
                    </a:lnTo>
                    <a:lnTo>
                      <a:pt x="71" y="393"/>
                    </a:lnTo>
                    <a:lnTo>
                      <a:pt x="73" y="395"/>
                    </a:lnTo>
                    <a:lnTo>
                      <a:pt x="73" y="398"/>
                    </a:lnTo>
                    <a:lnTo>
                      <a:pt x="74" y="399"/>
                    </a:lnTo>
                    <a:lnTo>
                      <a:pt x="73" y="399"/>
                    </a:lnTo>
                    <a:lnTo>
                      <a:pt x="73" y="400"/>
                    </a:lnTo>
                    <a:lnTo>
                      <a:pt x="77" y="406"/>
                    </a:lnTo>
                    <a:lnTo>
                      <a:pt x="78" y="408"/>
                    </a:lnTo>
                    <a:lnTo>
                      <a:pt x="81" y="411"/>
                    </a:lnTo>
                    <a:lnTo>
                      <a:pt x="83" y="414"/>
                    </a:lnTo>
                    <a:lnTo>
                      <a:pt x="85" y="417"/>
                    </a:lnTo>
                    <a:lnTo>
                      <a:pt x="90" y="425"/>
                    </a:lnTo>
                    <a:lnTo>
                      <a:pt x="88" y="432"/>
                    </a:lnTo>
                    <a:lnTo>
                      <a:pt x="84" y="441"/>
                    </a:lnTo>
                    <a:lnTo>
                      <a:pt x="84" y="442"/>
                    </a:lnTo>
                    <a:lnTo>
                      <a:pt x="85" y="442"/>
                    </a:lnTo>
                    <a:lnTo>
                      <a:pt x="87" y="445"/>
                    </a:lnTo>
                    <a:lnTo>
                      <a:pt x="87" y="448"/>
                    </a:lnTo>
                    <a:lnTo>
                      <a:pt x="90" y="455"/>
                    </a:lnTo>
                    <a:lnTo>
                      <a:pt x="92" y="459"/>
                    </a:lnTo>
                    <a:lnTo>
                      <a:pt x="97" y="462"/>
                    </a:lnTo>
                    <a:lnTo>
                      <a:pt x="102" y="463"/>
                    </a:lnTo>
                    <a:lnTo>
                      <a:pt x="105" y="463"/>
                    </a:lnTo>
                    <a:lnTo>
                      <a:pt x="109" y="462"/>
                    </a:lnTo>
                    <a:lnTo>
                      <a:pt x="120" y="462"/>
                    </a:lnTo>
                    <a:lnTo>
                      <a:pt x="120" y="449"/>
                    </a:lnTo>
                    <a:lnTo>
                      <a:pt x="119" y="448"/>
                    </a:lnTo>
                    <a:lnTo>
                      <a:pt x="119" y="443"/>
                    </a:lnTo>
                    <a:lnTo>
                      <a:pt x="117" y="439"/>
                    </a:lnTo>
                    <a:lnTo>
                      <a:pt x="120" y="432"/>
                    </a:lnTo>
                    <a:lnTo>
                      <a:pt x="123" y="428"/>
                    </a:lnTo>
                    <a:lnTo>
                      <a:pt x="124" y="427"/>
                    </a:lnTo>
                    <a:lnTo>
                      <a:pt x="133" y="415"/>
                    </a:lnTo>
                    <a:lnTo>
                      <a:pt x="137" y="411"/>
                    </a:lnTo>
                    <a:lnTo>
                      <a:pt x="140" y="407"/>
                    </a:lnTo>
                    <a:lnTo>
                      <a:pt x="144" y="403"/>
                    </a:lnTo>
                    <a:lnTo>
                      <a:pt x="151" y="403"/>
                    </a:lnTo>
                    <a:lnTo>
                      <a:pt x="157" y="406"/>
                    </a:lnTo>
                    <a:lnTo>
                      <a:pt x="158" y="406"/>
                    </a:lnTo>
                    <a:lnTo>
                      <a:pt x="158" y="404"/>
                    </a:lnTo>
                    <a:lnTo>
                      <a:pt x="159" y="404"/>
                    </a:lnTo>
                    <a:lnTo>
                      <a:pt x="164" y="400"/>
                    </a:lnTo>
                    <a:lnTo>
                      <a:pt x="165" y="398"/>
                    </a:lnTo>
                    <a:lnTo>
                      <a:pt x="168" y="395"/>
                    </a:lnTo>
                    <a:lnTo>
                      <a:pt x="168" y="389"/>
                    </a:lnTo>
                    <a:lnTo>
                      <a:pt x="167" y="385"/>
                    </a:lnTo>
                    <a:lnTo>
                      <a:pt x="167" y="378"/>
                    </a:lnTo>
                    <a:lnTo>
                      <a:pt x="164" y="368"/>
                    </a:lnTo>
                    <a:lnTo>
                      <a:pt x="169" y="362"/>
                    </a:lnTo>
                    <a:lnTo>
                      <a:pt x="169" y="353"/>
                    </a:lnTo>
                    <a:lnTo>
                      <a:pt x="168" y="351"/>
                    </a:lnTo>
                    <a:lnTo>
                      <a:pt x="168" y="350"/>
                    </a:lnTo>
                    <a:lnTo>
                      <a:pt x="167" y="347"/>
                    </a:lnTo>
                    <a:lnTo>
                      <a:pt x="165" y="347"/>
                    </a:lnTo>
                    <a:lnTo>
                      <a:pt x="162" y="344"/>
                    </a:lnTo>
                    <a:lnTo>
                      <a:pt x="164" y="344"/>
                    </a:lnTo>
                    <a:lnTo>
                      <a:pt x="168" y="343"/>
                    </a:lnTo>
                    <a:lnTo>
                      <a:pt x="169" y="343"/>
                    </a:lnTo>
                    <a:lnTo>
                      <a:pt x="171" y="344"/>
                    </a:lnTo>
                    <a:lnTo>
                      <a:pt x="172" y="344"/>
                    </a:lnTo>
                    <a:lnTo>
                      <a:pt x="172" y="346"/>
                    </a:lnTo>
                    <a:lnTo>
                      <a:pt x="174" y="347"/>
                    </a:lnTo>
                    <a:lnTo>
                      <a:pt x="175" y="347"/>
                    </a:lnTo>
                    <a:lnTo>
                      <a:pt x="179" y="343"/>
                    </a:lnTo>
                    <a:lnTo>
                      <a:pt x="183" y="341"/>
                    </a:lnTo>
                    <a:lnTo>
                      <a:pt x="184" y="339"/>
                    </a:lnTo>
                    <a:lnTo>
                      <a:pt x="186" y="337"/>
                    </a:lnTo>
                    <a:lnTo>
                      <a:pt x="186" y="336"/>
                    </a:lnTo>
                    <a:lnTo>
                      <a:pt x="184" y="333"/>
                    </a:lnTo>
                    <a:lnTo>
                      <a:pt x="175" y="333"/>
                    </a:lnTo>
                    <a:lnTo>
                      <a:pt x="172" y="332"/>
                    </a:lnTo>
                    <a:lnTo>
                      <a:pt x="171" y="332"/>
                    </a:lnTo>
                    <a:lnTo>
                      <a:pt x="169" y="330"/>
                    </a:lnTo>
                    <a:lnTo>
                      <a:pt x="167" y="326"/>
                    </a:lnTo>
                    <a:lnTo>
                      <a:pt x="165" y="325"/>
                    </a:lnTo>
                    <a:lnTo>
                      <a:pt x="165" y="318"/>
                    </a:lnTo>
                    <a:lnTo>
                      <a:pt x="167" y="315"/>
                    </a:lnTo>
                    <a:lnTo>
                      <a:pt x="167" y="311"/>
                    </a:lnTo>
                    <a:lnTo>
                      <a:pt x="169" y="311"/>
                    </a:lnTo>
                    <a:lnTo>
                      <a:pt x="169" y="315"/>
                    </a:lnTo>
                    <a:lnTo>
                      <a:pt x="168" y="319"/>
                    </a:lnTo>
                    <a:lnTo>
                      <a:pt x="168" y="325"/>
                    </a:lnTo>
                    <a:lnTo>
                      <a:pt x="171" y="326"/>
                    </a:lnTo>
                    <a:lnTo>
                      <a:pt x="181" y="329"/>
                    </a:lnTo>
                    <a:lnTo>
                      <a:pt x="184" y="330"/>
                    </a:lnTo>
                    <a:lnTo>
                      <a:pt x="189" y="333"/>
                    </a:lnTo>
                    <a:lnTo>
                      <a:pt x="190" y="337"/>
                    </a:lnTo>
                    <a:lnTo>
                      <a:pt x="191" y="339"/>
                    </a:lnTo>
                    <a:lnTo>
                      <a:pt x="191" y="354"/>
                    </a:lnTo>
                    <a:lnTo>
                      <a:pt x="190" y="357"/>
                    </a:lnTo>
                    <a:lnTo>
                      <a:pt x="189" y="361"/>
                    </a:lnTo>
                    <a:lnTo>
                      <a:pt x="187" y="364"/>
                    </a:lnTo>
                    <a:lnTo>
                      <a:pt x="187" y="368"/>
                    </a:lnTo>
                    <a:lnTo>
                      <a:pt x="184" y="371"/>
                    </a:lnTo>
                    <a:lnTo>
                      <a:pt x="183" y="371"/>
                    </a:lnTo>
                    <a:lnTo>
                      <a:pt x="179" y="372"/>
                    </a:lnTo>
                    <a:lnTo>
                      <a:pt x="175" y="372"/>
                    </a:lnTo>
                    <a:lnTo>
                      <a:pt x="174" y="371"/>
                    </a:lnTo>
                    <a:lnTo>
                      <a:pt x="172" y="371"/>
                    </a:lnTo>
                    <a:lnTo>
                      <a:pt x="171" y="372"/>
                    </a:lnTo>
                    <a:lnTo>
                      <a:pt x="171" y="375"/>
                    </a:lnTo>
                    <a:lnTo>
                      <a:pt x="172" y="376"/>
                    </a:lnTo>
                    <a:lnTo>
                      <a:pt x="172" y="381"/>
                    </a:lnTo>
                    <a:lnTo>
                      <a:pt x="171" y="382"/>
                    </a:lnTo>
                    <a:lnTo>
                      <a:pt x="171" y="385"/>
                    </a:lnTo>
                    <a:lnTo>
                      <a:pt x="174" y="386"/>
                    </a:lnTo>
                    <a:lnTo>
                      <a:pt x="176" y="386"/>
                    </a:lnTo>
                    <a:lnTo>
                      <a:pt x="179" y="383"/>
                    </a:lnTo>
                    <a:lnTo>
                      <a:pt x="181" y="383"/>
                    </a:lnTo>
                    <a:lnTo>
                      <a:pt x="186" y="388"/>
                    </a:lnTo>
                    <a:lnTo>
                      <a:pt x="187" y="388"/>
                    </a:lnTo>
                    <a:lnTo>
                      <a:pt x="187" y="386"/>
                    </a:lnTo>
                    <a:lnTo>
                      <a:pt x="193" y="381"/>
                    </a:lnTo>
                    <a:lnTo>
                      <a:pt x="203" y="368"/>
                    </a:lnTo>
                    <a:lnTo>
                      <a:pt x="204" y="367"/>
                    </a:lnTo>
                    <a:lnTo>
                      <a:pt x="204" y="368"/>
                    </a:lnTo>
                    <a:lnTo>
                      <a:pt x="203" y="369"/>
                    </a:lnTo>
                    <a:lnTo>
                      <a:pt x="203" y="372"/>
                    </a:lnTo>
                    <a:lnTo>
                      <a:pt x="204" y="374"/>
                    </a:lnTo>
                    <a:lnTo>
                      <a:pt x="205" y="374"/>
                    </a:lnTo>
                    <a:lnTo>
                      <a:pt x="208" y="375"/>
                    </a:lnTo>
                    <a:lnTo>
                      <a:pt x="211" y="378"/>
                    </a:lnTo>
                    <a:lnTo>
                      <a:pt x="210" y="378"/>
                    </a:lnTo>
                    <a:lnTo>
                      <a:pt x="204" y="375"/>
                    </a:lnTo>
                    <a:lnTo>
                      <a:pt x="200" y="375"/>
                    </a:lnTo>
                    <a:lnTo>
                      <a:pt x="196" y="382"/>
                    </a:lnTo>
                    <a:lnTo>
                      <a:pt x="191" y="386"/>
                    </a:lnTo>
                    <a:lnTo>
                      <a:pt x="189" y="388"/>
                    </a:lnTo>
                    <a:lnTo>
                      <a:pt x="187" y="389"/>
                    </a:lnTo>
                    <a:lnTo>
                      <a:pt x="190" y="392"/>
                    </a:lnTo>
                    <a:lnTo>
                      <a:pt x="190" y="393"/>
                    </a:lnTo>
                    <a:lnTo>
                      <a:pt x="194" y="393"/>
                    </a:lnTo>
                    <a:lnTo>
                      <a:pt x="197" y="396"/>
                    </a:lnTo>
                    <a:lnTo>
                      <a:pt x="201" y="398"/>
                    </a:lnTo>
                    <a:lnTo>
                      <a:pt x="203" y="398"/>
                    </a:lnTo>
                    <a:lnTo>
                      <a:pt x="205" y="399"/>
                    </a:lnTo>
                    <a:lnTo>
                      <a:pt x="207" y="399"/>
                    </a:lnTo>
                    <a:lnTo>
                      <a:pt x="207" y="400"/>
                    </a:lnTo>
                    <a:lnTo>
                      <a:pt x="211" y="406"/>
                    </a:lnTo>
                    <a:lnTo>
                      <a:pt x="212" y="406"/>
                    </a:lnTo>
                    <a:lnTo>
                      <a:pt x="214" y="407"/>
                    </a:lnTo>
                    <a:lnTo>
                      <a:pt x="217" y="407"/>
                    </a:lnTo>
                    <a:lnTo>
                      <a:pt x="219" y="408"/>
                    </a:lnTo>
                    <a:lnTo>
                      <a:pt x="221" y="410"/>
                    </a:lnTo>
                    <a:lnTo>
                      <a:pt x="221" y="411"/>
                    </a:lnTo>
                    <a:lnTo>
                      <a:pt x="222" y="413"/>
                    </a:lnTo>
                    <a:lnTo>
                      <a:pt x="228" y="413"/>
                    </a:lnTo>
                    <a:lnTo>
                      <a:pt x="242" y="403"/>
                    </a:lnTo>
                    <a:lnTo>
                      <a:pt x="243" y="403"/>
                    </a:lnTo>
                    <a:lnTo>
                      <a:pt x="243" y="399"/>
                    </a:lnTo>
                    <a:lnTo>
                      <a:pt x="253" y="385"/>
                    </a:lnTo>
                    <a:lnTo>
                      <a:pt x="258" y="378"/>
                    </a:lnTo>
                    <a:lnTo>
                      <a:pt x="258" y="376"/>
                    </a:lnTo>
                    <a:lnTo>
                      <a:pt x="260" y="371"/>
                    </a:lnTo>
                    <a:lnTo>
                      <a:pt x="260" y="362"/>
                    </a:lnTo>
                    <a:lnTo>
                      <a:pt x="263" y="353"/>
                    </a:lnTo>
                    <a:lnTo>
                      <a:pt x="272" y="346"/>
                    </a:lnTo>
                    <a:lnTo>
                      <a:pt x="284" y="340"/>
                    </a:lnTo>
                    <a:lnTo>
                      <a:pt x="291" y="333"/>
                    </a:lnTo>
                    <a:lnTo>
                      <a:pt x="292" y="326"/>
                    </a:lnTo>
                    <a:lnTo>
                      <a:pt x="292" y="323"/>
                    </a:lnTo>
                    <a:lnTo>
                      <a:pt x="294" y="321"/>
                    </a:lnTo>
                    <a:lnTo>
                      <a:pt x="291" y="315"/>
                    </a:lnTo>
                    <a:lnTo>
                      <a:pt x="291" y="314"/>
                    </a:lnTo>
                    <a:lnTo>
                      <a:pt x="310" y="315"/>
                    </a:lnTo>
                    <a:lnTo>
                      <a:pt x="324" y="322"/>
                    </a:lnTo>
                    <a:lnTo>
                      <a:pt x="327" y="325"/>
                    </a:lnTo>
                    <a:lnTo>
                      <a:pt x="331" y="325"/>
                    </a:lnTo>
                    <a:lnTo>
                      <a:pt x="334" y="325"/>
                    </a:lnTo>
                    <a:lnTo>
                      <a:pt x="347" y="328"/>
                    </a:lnTo>
                    <a:lnTo>
                      <a:pt x="348" y="326"/>
                    </a:lnTo>
                    <a:lnTo>
                      <a:pt x="349" y="319"/>
                    </a:lnTo>
                    <a:lnTo>
                      <a:pt x="351" y="316"/>
                    </a:lnTo>
                    <a:lnTo>
                      <a:pt x="356" y="288"/>
                    </a:lnTo>
                    <a:lnTo>
                      <a:pt x="359" y="280"/>
                    </a:lnTo>
                    <a:lnTo>
                      <a:pt x="365" y="277"/>
                    </a:lnTo>
                    <a:lnTo>
                      <a:pt x="365" y="270"/>
                    </a:lnTo>
                    <a:lnTo>
                      <a:pt x="366" y="259"/>
                    </a:lnTo>
                    <a:lnTo>
                      <a:pt x="372" y="251"/>
                    </a:lnTo>
                    <a:lnTo>
                      <a:pt x="375" y="248"/>
                    </a:lnTo>
                    <a:lnTo>
                      <a:pt x="372" y="245"/>
                    </a:lnTo>
                    <a:lnTo>
                      <a:pt x="372" y="242"/>
                    </a:lnTo>
                    <a:lnTo>
                      <a:pt x="369" y="241"/>
                    </a:lnTo>
                    <a:lnTo>
                      <a:pt x="365" y="237"/>
                    </a:lnTo>
                    <a:lnTo>
                      <a:pt x="354" y="230"/>
                    </a:lnTo>
                    <a:lnTo>
                      <a:pt x="349" y="228"/>
                    </a:lnTo>
                    <a:lnTo>
                      <a:pt x="349" y="227"/>
                    </a:lnTo>
                    <a:lnTo>
                      <a:pt x="352" y="224"/>
                    </a:lnTo>
                    <a:lnTo>
                      <a:pt x="355" y="223"/>
                    </a:lnTo>
                    <a:lnTo>
                      <a:pt x="356" y="223"/>
                    </a:lnTo>
                    <a:lnTo>
                      <a:pt x="361" y="221"/>
                    </a:lnTo>
                    <a:lnTo>
                      <a:pt x="363" y="223"/>
                    </a:lnTo>
                    <a:lnTo>
                      <a:pt x="383" y="218"/>
                    </a:lnTo>
                    <a:lnTo>
                      <a:pt x="383" y="217"/>
                    </a:lnTo>
                    <a:lnTo>
                      <a:pt x="384" y="217"/>
                    </a:lnTo>
                    <a:lnTo>
                      <a:pt x="385" y="216"/>
                    </a:lnTo>
                    <a:lnTo>
                      <a:pt x="397" y="211"/>
                    </a:lnTo>
                    <a:lnTo>
                      <a:pt x="408" y="209"/>
                    </a:lnTo>
                    <a:lnTo>
                      <a:pt x="415" y="206"/>
                    </a:lnTo>
                    <a:lnTo>
                      <a:pt x="421" y="206"/>
                    </a:lnTo>
                    <a:lnTo>
                      <a:pt x="422" y="204"/>
                    </a:lnTo>
                    <a:lnTo>
                      <a:pt x="437" y="192"/>
                    </a:lnTo>
                    <a:lnTo>
                      <a:pt x="451" y="187"/>
                    </a:lnTo>
                    <a:lnTo>
                      <a:pt x="461" y="178"/>
                    </a:lnTo>
                    <a:lnTo>
                      <a:pt x="465" y="170"/>
                    </a:lnTo>
                    <a:lnTo>
                      <a:pt x="467" y="170"/>
                    </a:lnTo>
                    <a:lnTo>
                      <a:pt x="469" y="167"/>
                    </a:lnTo>
                    <a:lnTo>
                      <a:pt x="478" y="164"/>
                    </a:lnTo>
                    <a:lnTo>
                      <a:pt x="478" y="161"/>
                    </a:lnTo>
                    <a:lnTo>
                      <a:pt x="475" y="154"/>
                    </a:lnTo>
                    <a:lnTo>
                      <a:pt x="465" y="154"/>
                    </a:lnTo>
                    <a:lnTo>
                      <a:pt x="462" y="157"/>
                    </a:lnTo>
                    <a:lnTo>
                      <a:pt x="457" y="158"/>
                    </a:lnTo>
                    <a:lnTo>
                      <a:pt x="447" y="158"/>
                    </a:lnTo>
                    <a:lnTo>
                      <a:pt x="444" y="157"/>
                    </a:lnTo>
                    <a:lnTo>
                      <a:pt x="442" y="144"/>
                    </a:lnTo>
                    <a:lnTo>
                      <a:pt x="443" y="131"/>
                    </a:lnTo>
                    <a:lnTo>
                      <a:pt x="443" y="129"/>
                    </a:lnTo>
                    <a:lnTo>
                      <a:pt x="444" y="129"/>
                    </a:lnTo>
                    <a:lnTo>
                      <a:pt x="454" y="125"/>
                    </a:lnTo>
                    <a:lnTo>
                      <a:pt x="452" y="113"/>
                    </a:lnTo>
                    <a:lnTo>
                      <a:pt x="452" y="94"/>
                    </a:lnTo>
                    <a:lnTo>
                      <a:pt x="450" y="93"/>
                    </a:lnTo>
                    <a:lnTo>
                      <a:pt x="444" y="91"/>
                    </a:lnTo>
                    <a:lnTo>
                      <a:pt x="442" y="91"/>
                    </a:lnTo>
                    <a:lnTo>
                      <a:pt x="439" y="87"/>
                    </a:lnTo>
                    <a:lnTo>
                      <a:pt x="439" y="86"/>
                    </a:lnTo>
                    <a:lnTo>
                      <a:pt x="440" y="83"/>
                    </a:lnTo>
                    <a:lnTo>
                      <a:pt x="440" y="80"/>
                    </a:lnTo>
                    <a:lnTo>
                      <a:pt x="439" y="79"/>
                    </a:lnTo>
                    <a:lnTo>
                      <a:pt x="432" y="76"/>
                    </a:lnTo>
                    <a:lnTo>
                      <a:pt x="432" y="72"/>
                    </a:lnTo>
                    <a:lnTo>
                      <a:pt x="426" y="72"/>
                    </a:lnTo>
                    <a:lnTo>
                      <a:pt x="418" y="79"/>
                    </a:lnTo>
                    <a:lnTo>
                      <a:pt x="414" y="75"/>
                    </a:lnTo>
                    <a:lnTo>
                      <a:pt x="414" y="65"/>
                    </a:lnTo>
                    <a:lnTo>
                      <a:pt x="415" y="64"/>
                    </a:lnTo>
                    <a:lnTo>
                      <a:pt x="418" y="62"/>
                    </a:lnTo>
                    <a:lnTo>
                      <a:pt x="418" y="54"/>
                    </a:lnTo>
                    <a:lnTo>
                      <a:pt x="415" y="51"/>
                    </a:lnTo>
                    <a:lnTo>
                      <a:pt x="411" y="50"/>
                    </a:lnTo>
                    <a:lnTo>
                      <a:pt x="404" y="50"/>
                    </a:lnTo>
                    <a:lnTo>
                      <a:pt x="404" y="46"/>
                    </a:lnTo>
                    <a:lnTo>
                      <a:pt x="407" y="43"/>
                    </a:lnTo>
                    <a:lnTo>
                      <a:pt x="414" y="37"/>
                    </a:lnTo>
                    <a:lnTo>
                      <a:pt x="415" y="34"/>
                    </a:lnTo>
                    <a:lnTo>
                      <a:pt x="414" y="33"/>
                    </a:lnTo>
                    <a:lnTo>
                      <a:pt x="414" y="30"/>
                    </a:lnTo>
                    <a:lnTo>
                      <a:pt x="412" y="30"/>
                    </a:lnTo>
                    <a:lnTo>
                      <a:pt x="394" y="29"/>
                    </a:lnTo>
                    <a:lnTo>
                      <a:pt x="351" y="38"/>
                    </a:lnTo>
                    <a:lnTo>
                      <a:pt x="324" y="38"/>
                    </a:lnTo>
                    <a:lnTo>
                      <a:pt x="321" y="37"/>
                    </a:lnTo>
                    <a:lnTo>
                      <a:pt x="321" y="36"/>
                    </a:lnTo>
                    <a:lnTo>
                      <a:pt x="320" y="24"/>
                    </a:lnTo>
                    <a:lnTo>
                      <a:pt x="316" y="10"/>
                    </a:lnTo>
                    <a:lnTo>
                      <a:pt x="316" y="9"/>
                    </a:lnTo>
                    <a:lnTo>
                      <a:pt x="312" y="9"/>
                    </a:lnTo>
                    <a:lnTo>
                      <a:pt x="301" y="6"/>
                    </a:lnTo>
                    <a:lnTo>
                      <a:pt x="296" y="6"/>
                    </a:lnTo>
                    <a:lnTo>
                      <a:pt x="287" y="2"/>
                    </a:lnTo>
                    <a:lnTo>
                      <a:pt x="274" y="0"/>
                    </a:lnTo>
                    <a:lnTo>
                      <a:pt x="272" y="0"/>
                    </a:lnTo>
                    <a:lnTo>
                      <a:pt x="268" y="2"/>
                    </a:lnTo>
                    <a:lnTo>
                      <a:pt x="264" y="9"/>
                    </a:lnTo>
                    <a:lnTo>
                      <a:pt x="264" y="41"/>
                    </a:lnTo>
                    <a:lnTo>
                      <a:pt x="261" y="44"/>
                    </a:lnTo>
                    <a:lnTo>
                      <a:pt x="256" y="48"/>
                    </a:lnTo>
                    <a:lnTo>
                      <a:pt x="254" y="48"/>
                    </a:lnTo>
                    <a:lnTo>
                      <a:pt x="245" y="60"/>
                    </a:lnTo>
                    <a:lnTo>
                      <a:pt x="243" y="61"/>
                    </a:lnTo>
                    <a:lnTo>
                      <a:pt x="242" y="61"/>
                    </a:lnTo>
                    <a:lnTo>
                      <a:pt x="241" y="62"/>
                    </a:lnTo>
                    <a:lnTo>
                      <a:pt x="241" y="64"/>
                    </a:lnTo>
                    <a:lnTo>
                      <a:pt x="239" y="65"/>
                    </a:lnTo>
                    <a:lnTo>
                      <a:pt x="239" y="68"/>
                    </a:lnTo>
                    <a:lnTo>
                      <a:pt x="238" y="68"/>
                    </a:lnTo>
                    <a:lnTo>
                      <a:pt x="235" y="69"/>
                    </a:lnTo>
                    <a:lnTo>
                      <a:pt x="222" y="57"/>
                    </a:lnTo>
                    <a:lnTo>
                      <a:pt x="211" y="53"/>
                    </a:lnTo>
                    <a:lnTo>
                      <a:pt x="208" y="53"/>
                    </a:lnTo>
                    <a:lnTo>
                      <a:pt x="204" y="51"/>
                    </a:lnTo>
                    <a:lnTo>
                      <a:pt x="203" y="53"/>
                    </a:lnTo>
                    <a:lnTo>
                      <a:pt x="196" y="57"/>
                    </a:lnTo>
                    <a:lnTo>
                      <a:pt x="194" y="57"/>
                    </a:lnTo>
                    <a:lnTo>
                      <a:pt x="193" y="55"/>
                    </a:lnTo>
                    <a:lnTo>
                      <a:pt x="190" y="50"/>
                    </a:lnTo>
                    <a:lnTo>
                      <a:pt x="189" y="41"/>
                    </a:lnTo>
                    <a:lnTo>
                      <a:pt x="184" y="34"/>
                    </a:lnTo>
                    <a:lnTo>
                      <a:pt x="184" y="31"/>
                    </a:lnTo>
                    <a:lnTo>
                      <a:pt x="181" y="30"/>
                    </a:lnTo>
                    <a:lnTo>
                      <a:pt x="179" y="29"/>
                    </a:lnTo>
                    <a:lnTo>
                      <a:pt x="175" y="26"/>
                    </a:lnTo>
                    <a:lnTo>
                      <a:pt x="172" y="23"/>
                    </a:lnTo>
                    <a:lnTo>
                      <a:pt x="171" y="23"/>
                    </a:lnTo>
                    <a:lnTo>
                      <a:pt x="167" y="26"/>
                    </a:lnTo>
                    <a:lnTo>
                      <a:pt x="157" y="34"/>
                    </a:lnTo>
                    <a:lnTo>
                      <a:pt x="137" y="44"/>
                    </a:lnTo>
                    <a:lnTo>
                      <a:pt x="133" y="46"/>
                    </a:lnTo>
                    <a:lnTo>
                      <a:pt x="131" y="46"/>
                    </a:lnTo>
                    <a:lnTo>
                      <a:pt x="126" y="47"/>
                    </a:lnTo>
                    <a:lnTo>
                      <a:pt x="112" y="43"/>
                    </a:lnTo>
                    <a:lnTo>
                      <a:pt x="102" y="41"/>
                    </a:lnTo>
                    <a:lnTo>
                      <a:pt x="101" y="41"/>
                    </a:lnTo>
                    <a:lnTo>
                      <a:pt x="95" y="47"/>
                    </a:lnTo>
                    <a:lnTo>
                      <a:pt x="83" y="5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59" name="Freeform 689">
                <a:extLst>
                  <a:ext uri="{FF2B5EF4-FFF2-40B4-BE49-F238E27FC236}">
                    <a16:creationId xmlns:a16="http://schemas.microsoft.com/office/drawing/2014/main" id="{78949491-E3C4-5A22-3AA0-94EFAE2856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9" y="1040"/>
                <a:ext cx="89" cy="109"/>
              </a:xfrm>
              <a:custGeom>
                <a:avLst/>
                <a:gdLst>
                  <a:gd name="T0" fmla="*/ 201 w 355"/>
                  <a:gd name="T1" fmla="*/ 11 h 434"/>
                  <a:gd name="T2" fmla="*/ 175 w 355"/>
                  <a:gd name="T3" fmla="*/ 0 h 434"/>
                  <a:gd name="T4" fmla="*/ 158 w 355"/>
                  <a:gd name="T5" fmla="*/ 15 h 434"/>
                  <a:gd name="T6" fmla="*/ 139 w 355"/>
                  <a:gd name="T7" fmla="*/ 7 h 434"/>
                  <a:gd name="T8" fmla="*/ 134 w 355"/>
                  <a:gd name="T9" fmla="*/ 22 h 434"/>
                  <a:gd name="T10" fmla="*/ 127 w 355"/>
                  <a:gd name="T11" fmla="*/ 37 h 434"/>
                  <a:gd name="T12" fmla="*/ 116 w 355"/>
                  <a:gd name="T13" fmla="*/ 28 h 434"/>
                  <a:gd name="T14" fmla="*/ 91 w 355"/>
                  <a:gd name="T15" fmla="*/ 40 h 434"/>
                  <a:gd name="T16" fmla="*/ 66 w 355"/>
                  <a:gd name="T17" fmla="*/ 67 h 434"/>
                  <a:gd name="T18" fmla="*/ 58 w 355"/>
                  <a:gd name="T19" fmla="*/ 90 h 434"/>
                  <a:gd name="T20" fmla="*/ 49 w 355"/>
                  <a:gd name="T21" fmla="*/ 86 h 434"/>
                  <a:gd name="T22" fmla="*/ 52 w 355"/>
                  <a:gd name="T23" fmla="*/ 96 h 434"/>
                  <a:gd name="T24" fmla="*/ 46 w 355"/>
                  <a:gd name="T25" fmla="*/ 96 h 434"/>
                  <a:gd name="T26" fmla="*/ 45 w 355"/>
                  <a:gd name="T27" fmla="*/ 110 h 434"/>
                  <a:gd name="T28" fmla="*/ 36 w 355"/>
                  <a:gd name="T29" fmla="*/ 148 h 434"/>
                  <a:gd name="T30" fmla="*/ 48 w 355"/>
                  <a:gd name="T31" fmla="*/ 176 h 434"/>
                  <a:gd name="T32" fmla="*/ 65 w 355"/>
                  <a:gd name="T33" fmla="*/ 177 h 434"/>
                  <a:gd name="T34" fmla="*/ 101 w 355"/>
                  <a:gd name="T35" fmla="*/ 176 h 434"/>
                  <a:gd name="T36" fmla="*/ 60 w 355"/>
                  <a:gd name="T37" fmla="*/ 179 h 434"/>
                  <a:gd name="T38" fmla="*/ 49 w 355"/>
                  <a:gd name="T39" fmla="*/ 194 h 434"/>
                  <a:gd name="T40" fmla="*/ 41 w 355"/>
                  <a:gd name="T41" fmla="*/ 190 h 434"/>
                  <a:gd name="T42" fmla="*/ 31 w 355"/>
                  <a:gd name="T43" fmla="*/ 205 h 434"/>
                  <a:gd name="T44" fmla="*/ 16 w 355"/>
                  <a:gd name="T45" fmla="*/ 234 h 434"/>
                  <a:gd name="T46" fmla="*/ 9 w 355"/>
                  <a:gd name="T47" fmla="*/ 286 h 434"/>
                  <a:gd name="T48" fmla="*/ 21 w 355"/>
                  <a:gd name="T49" fmla="*/ 308 h 434"/>
                  <a:gd name="T50" fmla="*/ 34 w 355"/>
                  <a:gd name="T51" fmla="*/ 343 h 434"/>
                  <a:gd name="T52" fmla="*/ 31 w 355"/>
                  <a:gd name="T53" fmla="*/ 356 h 434"/>
                  <a:gd name="T54" fmla="*/ 21 w 355"/>
                  <a:gd name="T55" fmla="*/ 368 h 434"/>
                  <a:gd name="T56" fmla="*/ 48 w 355"/>
                  <a:gd name="T57" fmla="*/ 366 h 434"/>
                  <a:gd name="T58" fmla="*/ 22 w 355"/>
                  <a:gd name="T59" fmla="*/ 373 h 434"/>
                  <a:gd name="T60" fmla="*/ 5 w 355"/>
                  <a:gd name="T61" fmla="*/ 375 h 434"/>
                  <a:gd name="T62" fmla="*/ 12 w 355"/>
                  <a:gd name="T63" fmla="*/ 406 h 434"/>
                  <a:gd name="T64" fmla="*/ 9 w 355"/>
                  <a:gd name="T65" fmla="*/ 424 h 434"/>
                  <a:gd name="T66" fmla="*/ 48 w 355"/>
                  <a:gd name="T67" fmla="*/ 430 h 434"/>
                  <a:gd name="T68" fmla="*/ 76 w 355"/>
                  <a:gd name="T69" fmla="*/ 434 h 434"/>
                  <a:gd name="T70" fmla="*/ 95 w 355"/>
                  <a:gd name="T71" fmla="*/ 406 h 434"/>
                  <a:gd name="T72" fmla="*/ 123 w 355"/>
                  <a:gd name="T73" fmla="*/ 392 h 434"/>
                  <a:gd name="T74" fmla="*/ 168 w 355"/>
                  <a:gd name="T75" fmla="*/ 416 h 434"/>
                  <a:gd name="T76" fmla="*/ 192 w 355"/>
                  <a:gd name="T77" fmla="*/ 414 h 434"/>
                  <a:gd name="T78" fmla="*/ 189 w 355"/>
                  <a:gd name="T79" fmla="*/ 357 h 434"/>
                  <a:gd name="T80" fmla="*/ 185 w 355"/>
                  <a:gd name="T81" fmla="*/ 322 h 434"/>
                  <a:gd name="T82" fmla="*/ 178 w 355"/>
                  <a:gd name="T83" fmla="*/ 306 h 434"/>
                  <a:gd name="T84" fmla="*/ 189 w 355"/>
                  <a:gd name="T85" fmla="*/ 300 h 434"/>
                  <a:gd name="T86" fmla="*/ 217 w 355"/>
                  <a:gd name="T87" fmla="*/ 307 h 434"/>
                  <a:gd name="T88" fmla="*/ 235 w 355"/>
                  <a:gd name="T89" fmla="*/ 286 h 434"/>
                  <a:gd name="T90" fmla="*/ 259 w 355"/>
                  <a:gd name="T91" fmla="*/ 261 h 434"/>
                  <a:gd name="T92" fmla="*/ 292 w 355"/>
                  <a:gd name="T93" fmla="*/ 253 h 434"/>
                  <a:gd name="T94" fmla="*/ 306 w 355"/>
                  <a:gd name="T95" fmla="*/ 267 h 434"/>
                  <a:gd name="T96" fmla="*/ 324 w 355"/>
                  <a:gd name="T97" fmla="*/ 244 h 434"/>
                  <a:gd name="T98" fmla="*/ 350 w 355"/>
                  <a:gd name="T99" fmla="*/ 229 h 434"/>
                  <a:gd name="T100" fmla="*/ 326 w 355"/>
                  <a:gd name="T101" fmla="*/ 194 h 434"/>
                  <a:gd name="T102" fmla="*/ 306 w 355"/>
                  <a:gd name="T103" fmla="*/ 179 h 434"/>
                  <a:gd name="T104" fmla="*/ 298 w 355"/>
                  <a:gd name="T105" fmla="*/ 159 h 434"/>
                  <a:gd name="T106" fmla="*/ 278 w 355"/>
                  <a:gd name="T107" fmla="*/ 133 h 434"/>
                  <a:gd name="T108" fmla="*/ 261 w 355"/>
                  <a:gd name="T109" fmla="*/ 126 h 434"/>
                  <a:gd name="T110" fmla="*/ 254 w 355"/>
                  <a:gd name="T111" fmla="*/ 134 h 434"/>
                  <a:gd name="T112" fmla="*/ 221 w 355"/>
                  <a:gd name="T113" fmla="*/ 137 h 434"/>
                  <a:gd name="T114" fmla="*/ 211 w 355"/>
                  <a:gd name="T115" fmla="*/ 106 h 434"/>
                  <a:gd name="T116" fmla="*/ 199 w 355"/>
                  <a:gd name="T117" fmla="*/ 71 h 434"/>
                  <a:gd name="T118" fmla="*/ 221 w 355"/>
                  <a:gd name="T119" fmla="*/ 71 h 4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55" h="434">
                    <a:moveTo>
                      <a:pt x="217" y="53"/>
                    </a:moveTo>
                    <a:lnTo>
                      <a:pt x="216" y="52"/>
                    </a:lnTo>
                    <a:lnTo>
                      <a:pt x="207" y="39"/>
                    </a:lnTo>
                    <a:lnTo>
                      <a:pt x="201" y="23"/>
                    </a:lnTo>
                    <a:lnTo>
                      <a:pt x="200" y="16"/>
                    </a:lnTo>
                    <a:lnTo>
                      <a:pt x="201" y="11"/>
                    </a:lnTo>
                    <a:lnTo>
                      <a:pt x="199" y="11"/>
                    </a:lnTo>
                    <a:lnTo>
                      <a:pt x="182" y="14"/>
                    </a:lnTo>
                    <a:lnTo>
                      <a:pt x="182" y="12"/>
                    </a:lnTo>
                    <a:lnTo>
                      <a:pt x="180" y="11"/>
                    </a:lnTo>
                    <a:lnTo>
                      <a:pt x="176" y="1"/>
                    </a:lnTo>
                    <a:lnTo>
                      <a:pt x="175" y="0"/>
                    </a:lnTo>
                    <a:lnTo>
                      <a:pt x="173" y="1"/>
                    </a:lnTo>
                    <a:lnTo>
                      <a:pt x="173" y="8"/>
                    </a:lnTo>
                    <a:lnTo>
                      <a:pt x="171" y="12"/>
                    </a:lnTo>
                    <a:lnTo>
                      <a:pt x="168" y="14"/>
                    </a:lnTo>
                    <a:lnTo>
                      <a:pt x="166" y="15"/>
                    </a:lnTo>
                    <a:lnTo>
                      <a:pt x="158" y="15"/>
                    </a:lnTo>
                    <a:lnTo>
                      <a:pt x="155" y="12"/>
                    </a:lnTo>
                    <a:lnTo>
                      <a:pt x="155" y="8"/>
                    </a:lnTo>
                    <a:lnTo>
                      <a:pt x="150" y="6"/>
                    </a:lnTo>
                    <a:lnTo>
                      <a:pt x="146" y="7"/>
                    </a:lnTo>
                    <a:lnTo>
                      <a:pt x="143" y="8"/>
                    </a:lnTo>
                    <a:lnTo>
                      <a:pt x="139" y="7"/>
                    </a:lnTo>
                    <a:lnTo>
                      <a:pt x="133" y="7"/>
                    </a:lnTo>
                    <a:lnTo>
                      <a:pt x="132" y="8"/>
                    </a:lnTo>
                    <a:lnTo>
                      <a:pt x="137" y="15"/>
                    </a:lnTo>
                    <a:lnTo>
                      <a:pt x="137" y="16"/>
                    </a:lnTo>
                    <a:lnTo>
                      <a:pt x="136" y="16"/>
                    </a:lnTo>
                    <a:lnTo>
                      <a:pt x="134" y="22"/>
                    </a:lnTo>
                    <a:lnTo>
                      <a:pt x="132" y="26"/>
                    </a:lnTo>
                    <a:lnTo>
                      <a:pt x="132" y="30"/>
                    </a:lnTo>
                    <a:lnTo>
                      <a:pt x="133" y="33"/>
                    </a:lnTo>
                    <a:lnTo>
                      <a:pt x="133" y="36"/>
                    </a:lnTo>
                    <a:lnTo>
                      <a:pt x="130" y="43"/>
                    </a:lnTo>
                    <a:lnTo>
                      <a:pt x="127" y="37"/>
                    </a:lnTo>
                    <a:lnTo>
                      <a:pt x="127" y="35"/>
                    </a:lnTo>
                    <a:lnTo>
                      <a:pt x="119" y="35"/>
                    </a:lnTo>
                    <a:lnTo>
                      <a:pt x="116" y="32"/>
                    </a:lnTo>
                    <a:lnTo>
                      <a:pt x="115" y="32"/>
                    </a:lnTo>
                    <a:lnTo>
                      <a:pt x="115" y="29"/>
                    </a:lnTo>
                    <a:lnTo>
                      <a:pt x="116" y="28"/>
                    </a:lnTo>
                    <a:lnTo>
                      <a:pt x="116" y="26"/>
                    </a:lnTo>
                    <a:lnTo>
                      <a:pt x="109" y="26"/>
                    </a:lnTo>
                    <a:lnTo>
                      <a:pt x="99" y="29"/>
                    </a:lnTo>
                    <a:lnTo>
                      <a:pt x="99" y="30"/>
                    </a:lnTo>
                    <a:lnTo>
                      <a:pt x="97" y="35"/>
                    </a:lnTo>
                    <a:lnTo>
                      <a:pt x="91" y="40"/>
                    </a:lnTo>
                    <a:lnTo>
                      <a:pt x="84" y="43"/>
                    </a:lnTo>
                    <a:lnTo>
                      <a:pt x="79" y="47"/>
                    </a:lnTo>
                    <a:lnTo>
                      <a:pt x="73" y="50"/>
                    </a:lnTo>
                    <a:lnTo>
                      <a:pt x="73" y="66"/>
                    </a:lnTo>
                    <a:lnTo>
                      <a:pt x="72" y="70"/>
                    </a:lnTo>
                    <a:lnTo>
                      <a:pt x="66" y="67"/>
                    </a:lnTo>
                    <a:lnTo>
                      <a:pt x="63" y="67"/>
                    </a:lnTo>
                    <a:lnTo>
                      <a:pt x="56" y="70"/>
                    </a:lnTo>
                    <a:lnTo>
                      <a:pt x="58" y="79"/>
                    </a:lnTo>
                    <a:lnTo>
                      <a:pt x="60" y="86"/>
                    </a:lnTo>
                    <a:lnTo>
                      <a:pt x="60" y="89"/>
                    </a:lnTo>
                    <a:lnTo>
                      <a:pt x="58" y="90"/>
                    </a:lnTo>
                    <a:lnTo>
                      <a:pt x="55" y="90"/>
                    </a:lnTo>
                    <a:lnTo>
                      <a:pt x="53" y="88"/>
                    </a:lnTo>
                    <a:lnTo>
                      <a:pt x="53" y="85"/>
                    </a:lnTo>
                    <a:lnTo>
                      <a:pt x="52" y="85"/>
                    </a:lnTo>
                    <a:lnTo>
                      <a:pt x="51" y="86"/>
                    </a:lnTo>
                    <a:lnTo>
                      <a:pt x="49" y="86"/>
                    </a:lnTo>
                    <a:lnTo>
                      <a:pt x="48" y="88"/>
                    </a:lnTo>
                    <a:lnTo>
                      <a:pt x="51" y="89"/>
                    </a:lnTo>
                    <a:lnTo>
                      <a:pt x="52" y="89"/>
                    </a:lnTo>
                    <a:lnTo>
                      <a:pt x="55" y="92"/>
                    </a:lnTo>
                    <a:lnTo>
                      <a:pt x="53" y="92"/>
                    </a:lnTo>
                    <a:lnTo>
                      <a:pt x="52" y="96"/>
                    </a:lnTo>
                    <a:lnTo>
                      <a:pt x="51" y="97"/>
                    </a:lnTo>
                    <a:lnTo>
                      <a:pt x="49" y="97"/>
                    </a:lnTo>
                    <a:lnTo>
                      <a:pt x="44" y="90"/>
                    </a:lnTo>
                    <a:lnTo>
                      <a:pt x="41" y="90"/>
                    </a:lnTo>
                    <a:lnTo>
                      <a:pt x="38" y="96"/>
                    </a:lnTo>
                    <a:lnTo>
                      <a:pt x="46" y="96"/>
                    </a:lnTo>
                    <a:lnTo>
                      <a:pt x="46" y="97"/>
                    </a:lnTo>
                    <a:lnTo>
                      <a:pt x="49" y="106"/>
                    </a:lnTo>
                    <a:lnTo>
                      <a:pt x="49" y="109"/>
                    </a:lnTo>
                    <a:lnTo>
                      <a:pt x="48" y="109"/>
                    </a:lnTo>
                    <a:lnTo>
                      <a:pt x="46" y="110"/>
                    </a:lnTo>
                    <a:lnTo>
                      <a:pt x="45" y="110"/>
                    </a:lnTo>
                    <a:lnTo>
                      <a:pt x="42" y="112"/>
                    </a:lnTo>
                    <a:lnTo>
                      <a:pt x="41" y="112"/>
                    </a:lnTo>
                    <a:lnTo>
                      <a:pt x="38" y="113"/>
                    </a:lnTo>
                    <a:lnTo>
                      <a:pt x="35" y="119"/>
                    </a:lnTo>
                    <a:lnTo>
                      <a:pt x="35" y="140"/>
                    </a:lnTo>
                    <a:lnTo>
                      <a:pt x="36" y="148"/>
                    </a:lnTo>
                    <a:lnTo>
                      <a:pt x="44" y="160"/>
                    </a:lnTo>
                    <a:lnTo>
                      <a:pt x="42" y="162"/>
                    </a:lnTo>
                    <a:lnTo>
                      <a:pt x="39" y="162"/>
                    </a:lnTo>
                    <a:lnTo>
                      <a:pt x="39" y="163"/>
                    </a:lnTo>
                    <a:lnTo>
                      <a:pt x="46" y="173"/>
                    </a:lnTo>
                    <a:lnTo>
                      <a:pt x="48" y="176"/>
                    </a:lnTo>
                    <a:lnTo>
                      <a:pt x="51" y="179"/>
                    </a:lnTo>
                    <a:lnTo>
                      <a:pt x="52" y="179"/>
                    </a:lnTo>
                    <a:lnTo>
                      <a:pt x="53" y="180"/>
                    </a:lnTo>
                    <a:lnTo>
                      <a:pt x="53" y="179"/>
                    </a:lnTo>
                    <a:lnTo>
                      <a:pt x="55" y="179"/>
                    </a:lnTo>
                    <a:lnTo>
                      <a:pt x="65" y="177"/>
                    </a:lnTo>
                    <a:lnTo>
                      <a:pt x="72" y="177"/>
                    </a:lnTo>
                    <a:lnTo>
                      <a:pt x="80" y="176"/>
                    </a:lnTo>
                    <a:lnTo>
                      <a:pt x="92" y="172"/>
                    </a:lnTo>
                    <a:lnTo>
                      <a:pt x="94" y="172"/>
                    </a:lnTo>
                    <a:lnTo>
                      <a:pt x="99" y="174"/>
                    </a:lnTo>
                    <a:lnTo>
                      <a:pt x="101" y="176"/>
                    </a:lnTo>
                    <a:lnTo>
                      <a:pt x="101" y="177"/>
                    </a:lnTo>
                    <a:lnTo>
                      <a:pt x="95" y="177"/>
                    </a:lnTo>
                    <a:lnTo>
                      <a:pt x="81" y="180"/>
                    </a:lnTo>
                    <a:lnTo>
                      <a:pt x="74" y="180"/>
                    </a:lnTo>
                    <a:lnTo>
                      <a:pt x="67" y="179"/>
                    </a:lnTo>
                    <a:lnTo>
                      <a:pt x="60" y="179"/>
                    </a:lnTo>
                    <a:lnTo>
                      <a:pt x="58" y="181"/>
                    </a:lnTo>
                    <a:lnTo>
                      <a:pt x="49" y="197"/>
                    </a:lnTo>
                    <a:lnTo>
                      <a:pt x="49" y="198"/>
                    </a:lnTo>
                    <a:lnTo>
                      <a:pt x="48" y="198"/>
                    </a:lnTo>
                    <a:lnTo>
                      <a:pt x="48" y="195"/>
                    </a:lnTo>
                    <a:lnTo>
                      <a:pt x="49" y="194"/>
                    </a:lnTo>
                    <a:lnTo>
                      <a:pt x="51" y="191"/>
                    </a:lnTo>
                    <a:lnTo>
                      <a:pt x="51" y="190"/>
                    </a:lnTo>
                    <a:lnTo>
                      <a:pt x="53" y="187"/>
                    </a:lnTo>
                    <a:lnTo>
                      <a:pt x="53" y="183"/>
                    </a:lnTo>
                    <a:lnTo>
                      <a:pt x="48" y="181"/>
                    </a:lnTo>
                    <a:lnTo>
                      <a:pt x="41" y="190"/>
                    </a:lnTo>
                    <a:lnTo>
                      <a:pt x="38" y="193"/>
                    </a:lnTo>
                    <a:lnTo>
                      <a:pt x="35" y="201"/>
                    </a:lnTo>
                    <a:lnTo>
                      <a:pt x="35" y="202"/>
                    </a:lnTo>
                    <a:lnTo>
                      <a:pt x="34" y="204"/>
                    </a:lnTo>
                    <a:lnTo>
                      <a:pt x="34" y="205"/>
                    </a:lnTo>
                    <a:lnTo>
                      <a:pt x="31" y="205"/>
                    </a:lnTo>
                    <a:lnTo>
                      <a:pt x="24" y="217"/>
                    </a:lnTo>
                    <a:lnTo>
                      <a:pt x="24" y="220"/>
                    </a:lnTo>
                    <a:lnTo>
                      <a:pt x="25" y="222"/>
                    </a:lnTo>
                    <a:lnTo>
                      <a:pt x="27" y="222"/>
                    </a:lnTo>
                    <a:lnTo>
                      <a:pt x="27" y="226"/>
                    </a:lnTo>
                    <a:lnTo>
                      <a:pt x="16" y="234"/>
                    </a:lnTo>
                    <a:lnTo>
                      <a:pt x="12" y="250"/>
                    </a:lnTo>
                    <a:lnTo>
                      <a:pt x="6" y="262"/>
                    </a:lnTo>
                    <a:lnTo>
                      <a:pt x="0" y="271"/>
                    </a:lnTo>
                    <a:lnTo>
                      <a:pt x="0" y="275"/>
                    </a:lnTo>
                    <a:lnTo>
                      <a:pt x="3" y="279"/>
                    </a:lnTo>
                    <a:lnTo>
                      <a:pt x="9" y="286"/>
                    </a:lnTo>
                    <a:lnTo>
                      <a:pt x="17" y="290"/>
                    </a:lnTo>
                    <a:lnTo>
                      <a:pt x="20" y="290"/>
                    </a:lnTo>
                    <a:lnTo>
                      <a:pt x="22" y="293"/>
                    </a:lnTo>
                    <a:lnTo>
                      <a:pt x="22" y="296"/>
                    </a:lnTo>
                    <a:lnTo>
                      <a:pt x="21" y="304"/>
                    </a:lnTo>
                    <a:lnTo>
                      <a:pt x="21" y="308"/>
                    </a:lnTo>
                    <a:lnTo>
                      <a:pt x="17" y="315"/>
                    </a:lnTo>
                    <a:lnTo>
                      <a:pt x="17" y="321"/>
                    </a:lnTo>
                    <a:lnTo>
                      <a:pt x="27" y="338"/>
                    </a:lnTo>
                    <a:lnTo>
                      <a:pt x="28" y="339"/>
                    </a:lnTo>
                    <a:lnTo>
                      <a:pt x="32" y="343"/>
                    </a:lnTo>
                    <a:lnTo>
                      <a:pt x="34" y="343"/>
                    </a:lnTo>
                    <a:lnTo>
                      <a:pt x="32" y="345"/>
                    </a:lnTo>
                    <a:lnTo>
                      <a:pt x="31" y="345"/>
                    </a:lnTo>
                    <a:lnTo>
                      <a:pt x="31" y="347"/>
                    </a:lnTo>
                    <a:lnTo>
                      <a:pt x="32" y="349"/>
                    </a:lnTo>
                    <a:lnTo>
                      <a:pt x="32" y="353"/>
                    </a:lnTo>
                    <a:lnTo>
                      <a:pt x="31" y="356"/>
                    </a:lnTo>
                    <a:lnTo>
                      <a:pt x="21" y="366"/>
                    </a:lnTo>
                    <a:lnTo>
                      <a:pt x="16" y="366"/>
                    </a:lnTo>
                    <a:lnTo>
                      <a:pt x="13" y="367"/>
                    </a:lnTo>
                    <a:lnTo>
                      <a:pt x="12" y="367"/>
                    </a:lnTo>
                    <a:lnTo>
                      <a:pt x="13" y="368"/>
                    </a:lnTo>
                    <a:lnTo>
                      <a:pt x="21" y="368"/>
                    </a:lnTo>
                    <a:lnTo>
                      <a:pt x="24" y="370"/>
                    </a:lnTo>
                    <a:lnTo>
                      <a:pt x="38" y="370"/>
                    </a:lnTo>
                    <a:lnTo>
                      <a:pt x="39" y="368"/>
                    </a:lnTo>
                    <a:lnTo>
                      <a:pt x="44" y="368"/>
                    </a:lnTo>
                    <a:lnTo>
                      <a:pt x="46" y="367"/>
                    </a:lnTo>
                    <a:lnTo>
                      <a:pt x="48" y="366"/>
                    </a:lnTo>
                    <a:lnTo>
                      <a:pt x="48" y="367"/>
                    </a:lnTo>
                    <a:lnTo>
                      <a:pt x="42" y="375"/>
                    </a:lnTo>
                    <a:lnTo>
                      <a:pt x="42" y="377"/>
                    </a:lnTo>
                    <a:lnTo>
                      <a:pt x="29" y="375"/>
                    </a:lnTo>
                    <a:lnTo>
                      <a:pt x="28" y="374"/>
                    </a:lnTo>
                    <a:lnTo>
                      <a:pt x="22" y="373"/>
                    </a:lnTo>
                    <a:lnTo>
                      <a:pt x="20" y="371"/>
                    </a:lnTo>
                    <a:lnTo>
                      <a:pt x="12" y="371"/>
                    </a:lnTo>
                    <a:lnTo>
                      <a:pt x="10" y="373"/>
                    </a:lnTo>
                    <a:lnTo>
                      <a:pt x="9" y="373"/>
                    </a:lnTo>
                    <a:lnTo>
                      <a:pt x="6" y="375"/>
                    </a:lnTo>
                    <a:lnTo>
                      <a:pt x="5" y="375"/>
                    </a:lnTo>
                    <a:lnTo>
                      <a:pt x="5" y="385"/>
                    </a:lnTo>
                    <a:lnTo>
                      <a:pt x="7" y="388"/>
                    </a:lnTo>
                    <a:lnTo>
                      <a:pt x="12" y="391"/>
                    </a:lnTo>
                    <a:lnTo>
                      <a:pt x="14" y="395"/>
                    </a:lnTo>
                    <a:lnTo>
                      <a:pt x="14" y="399"/>
                    </a:lnTo>
                    <a:lnTo>
                      <a:pt x="12" y="406"/>
                    </a:lnTo>
                    <a:lnTo>
                      <a:pt x="12" y="408"/>
                    </a:lnTo>
                    <a:lnTo>
                      <a:pt x="10" y="412"/>
                    </a:lnTo>
                    <a:lnTo>
                      <a:pt x="12" y="419"/>
                    </a:lnTo>
                    <a:lnTo>
                      <a:pt x="12" y="421"/>
                    </a:lnTo>
                    <a:lnTo>
                      <a:pt x="10" y="424"/>
                    </a:lnTo>
                    <a:lnTo>
                      <a:pt x="9" y="424"/>
                    </a:lnTo>
                    <a:lnTo>
                      <a:pt x="9" y="430"/>
                    </a:lnTo>
                    <a:lnTo>
                      <a:pt x="10" y="430"/>
                    </a:lnTo>
                    <a:lnTo>
                      <a:pt x="13" y="431"/>
                    </a:lnTo>
                    <a:lnTo>
                      <a:pt x="21" y="433"/>
                    </a:lnTo>
                    <a:lnTo>
                      <a:pt x="31" y="433"/>
                    </a:lnTo>
                    <a:lnTo>
                      <a:pt x="48" y="430"/>
                    </a:lnTo>
                    <a:lnTo>
                      <a:pt x="53" y="430"/>
                    </a:lnTo>
                    <a:lnTo>
                      <a:pt x="60" y="431"/>
                    </a:lnTo>
                    <a:lnTo>
                      <a:pt x="62" y="433"/>
                    </a:lnTo>
                    <a:lnTo>
                      <a:pt x="65" y="433"/>
                    </a:lnTo>
                    <a:lnTo>
                      <a:pt x="69" y="434"/>
                    </a:lnTo>
                    <a:lnTo>
                      <a:pt x="76" y="434"/>
                    </a:lnTo>
                    <a:lnTo>
                      <a:pt x="88" y="431"/>
                    </a:lnTo>
                    <a:lnTo>
                      <a:pt x="97" y="426"/>
                    </a:lnTo>
                    <a:lnTo>
                      <a:pt x="101" y="421"/>
                    </a:lnTo>
                    <a:lnTo>
                      <a:pt x="99" y="416"/>
                    </a:lnTo>
                    <a:lnTo>
                      <a:pt x="95" y="408"/>
                    </a:lnTo>
                    <a:lnTo>
                      <a:pt x="95" y="406"/>
                    </a:lnTo>
                    <a:lnTo>
                      <a:pt x="97" y="405"/>
                    </a:lnTo>
                    <a:lnTo>
                      <a:pt x="99" y="399"/>
                    </a:lnTo>
                    <a:lnTo>
                      <a:pt x="101" y="399"/>
                    </a:lnTo>
                    <a:lnTo>
                      <a:pt x="106" y="397"/>
                    </a:lnTo>
                    <a:lnTo>
                      <a:pt x="116" y="395"/>
                    </a:lnTo>
                    <a:lnTo>
                      <a:pt x="123" y="392"/>
                    </a:lnTo>
                    <a:lnTo>
                      <a:pt x="125" y="392"/>
                    </a:lnTo>
                    <a:lnTo>
                      <a:pt x="126" y="394"/>
                    </a:lnTo>
                    <a:lnTo>
                      <a:pt x="139" y="399"/>
                    </a:lnTo>
                    <a:lnTo>
                      <a:pt x="148" y="406"/>
                    </a:lnTo>
                    <a:lnTo>
                      <a:pt x="154" y="413"/>
                    </a:lnTo>
                    <a:lnTo>
                      <a:pt x="168" y="416"/>
                    </a:lnTo>
                    <a:lnTo>
                      <a:pt x="172" y="417"/>
                    </a:lnTo>
                    <a:lnTo>
                      <a:pt x="179" y="424"/>
                    </a:lnTo>
                    <a:lnTo>
                      <a:pt x="182" y="431"/>
                    </a:lnTo>
                    <a:lnTo>
                      <a:pt x="190" y="431"/>
                    </a:lnTo>
                    <a:lnTo>
                      <a:pt x="190" y="419"/>
                    </a:lnTo>
                    <a:lnTo>
                      <a:pt x="192" y="414"/>
                    </a:lnTo>
                    <a:lnTo>
                      <a:pt x="192" y="413"/>
                    </a:lnTo>
                    <a:lnTo>
                      <a:pt x="193" y="410"/>
                    </a:lnTo>
                    <a:lnTo>
                      <a:pt x="199" y="395"/>
                    </a:lnTo>
                    <a:lnTo>
                      <a:pt x="193" y="363"/>
                    </a:lnTo>
                    <a:lnTo>
                      <a:pt x="192" y="360"/>
                    </a:lnTo>
                    <a:lnTo>
                      <a:pt x="189" y="357"/>
                    </a:lnTo>
                    <a:lnTo>
                      <a:pt x="186" y="350"/>
                    </a:lnTo>
                    <a:lnTo>
                      <a:pt x="185" y="338"/>
                    </a:lnTo>
                    <a:lnTo>
                      <a:pt x="187" y="332"/>
                    </a:lnTo>
                    <a:lnTo>
                      <a:pt x="187" y="331"/>
                    </a:lnTo>
                    <a:lnTo>
                      <a:pt x="186" y="325"/>
                    </a:lnTo>
                    <a:lnTo>
                      <a:pt x="185" y="322"/>
                    </a:lnTo>
                    <a:lnTo>
                      <a:pt x="185" y="320"/>
                    </a:lnTo>
                    <a:lnTo>
                      <a:pt x="183" y="315"/>
                    </a:lnTo>
                    <a:lnTo>
                      <a:pt x="180" y="310"/>
                    </a:lnTo>
                    <a:lnTo>
                      <a:pt x="179" y="308"/>
                    </a:lnTo>
                    <a:lnTo>
                      <a:pt x="179" y="307"/>
                    </a:lnTo>
                    <a:lnTo>
                      <a:pt x="178" y="306"/>
                    </a:lnTo>
                    <a:lnTo>
                      <a:pt x="178" y="304"/>
                    </a:lnTo>
                    <a:lnTo>
                      <a:pt x="176" y="304"/>
                    </a:lnTo>
                    <a:lnTo>
                      <a:pt x="176" y="300"/>
                    </a:lnTo>
                    <a:lnTo>
                      <a:pt x="182" y="304"/>
                    </a:lnTo>
                    <a:lnTo>
                      <a:pt x="185" y="304"/>
                    </a:lnTo>
                    <a:lnTo>
                      <a:pt x="189" y="300"/>
                    </a:lnTo>
                    <a:lnTo>
                      <a:pt x="189" y="299"/>
                    </a:lnTo>
                    <a:lnTo>
                      <a:pt x="196" y="297"/>
                    </a:lnTo>
                    <a:lnTo>
                      <a:pt x="207" y="300"/>
                    </a:lnTo>
                    <a:lnTo>
                      <a:pt x="210" y="300"/>
                    </a:lnTo>
                    <a:lnTo>
                      <a:pt x="213" y="301"/>
                    </a:lnTo>
                    <a:lnTo>
                      <a:pt x="217" y="307"/>
                    </a:lnTo>
                    <a:lnTo>
                      <a:pt x="224" y="310"/>
                    </a:lnTo>
                    <a:lnTo>
                      <a:pt x="238" y="307"/>
                    </a:lnTo>
                    <a:lnTo>
                      <a:pt x="239" y="306"/>
                    </a:lnTo>
                    <a:lnTo>
                      <a:pt x="240" y="306"/>
                    </a:lnTo>
                    <a:lnTo>
                      <a:pt x="240" y="303"/>
                    </a:lnTo>
                    <a:lnTo>
                      <a:pt x="235" y="286"/>
                    </a:lnTo>
                    <a:lnTo>
                      <a:pt x="232" y="283"/>
                    </a:lnTo>
                    <a:lnTo>
                      <a:pt x="231" y="279"/>
                    </a:lnTo>
                    <a:lnTo>
                      <a:pt x="231" y="274"/>
                    </a:lnTo>
                    <a:lnTo>
                      <a:pt x="233" y="272"/>
                    </a:lnTo>
                    <a:lnTo>
                      <a:pt x="235" y="272"/>
                    </a:lnTo>
                    <a:lnTo>
                      <a:pt x="259" y="261"/>
                    </a:lnTo>
                    <a:lnTo>
                      <a:pt x="264" y="255"/>
                    </a:lnTo>
                    <a:lnTo>
                      <a:pt x="278" y="248"/>
                    </a:lnTo>
                    <a:lnTo>
                      <a:pt x="283" y="248"/>
                    </a:lnTo>
                    <a:lnTo>
                      <a:pt x="286" y="250"/>
                    </a:lnTo>
                    <a:lnTo>
                      <a:pt x="291" y="251"/>
                    </a:lnTo>
                    <a:lnTo>
                      <a:pt x="292" y="253"/>
                    </a:lnTo>
                    <a:lnTo>
                      <a:pt x="296" y="255"/>
                    </a:lnTo>
                    <a:lnTo>
                      <a:pt x="296" y="262"/>
                    </a:lnTo>
                    <a:lnTo>
                      <a:pt x="298" y="262"/>
                    </a:lnTo>
                    <a:lnTo>
                      <a:pt x="299" y="265"/>
                    </a:lnTo>
                    <a:lnTo>
                      <a:pt x="303" y="268"/>
                    </a:lnTo>
                    <a:lnTo>
                      <a:pt x="306" y="267"/>
                    </a:lnTo>
                    <a:lnTo>
                      <a:pt x="305" y="264"/>
                    </a:lnTo>
                    <a:lnTo>
                      <a:pt x="305" y="260"/>
                    </a:lnTo>
                    <a:lnTo>
                      <a:pt x="326" y="253"/>
                    </a:lnTo>
                    <a:lnTo>
                      <a:pt x="326" y="250"/>
                    </a:lnTo>
                    <a:lnTo>
                      <a:pt x="324" y="247"/>
                    </a:lnTo>
                    <a:lnTo>
                      <a:pt x="324" y="244"/>
                    </a:lnTo>
                    <a:lnTo>
                      <a:pt x="331" y="244"/>
                    </a:lnTo>
                    <a:lnTo>
                      <a:pt x="331" y="243"/>
                    </a:lnTo>
                    <a:lnTo>
                      <a:pt x="347" y="236"/>
                    </a:lnTo>
                    <a:lnTo>
                      <a:pt x="353" y="236"/>
                    </a:lnTo>
                    <a:lnTo>
                      <a:pt x="353" y="234"/>
                    </a:lnTo>
                    <a:lnTo>
                      <a:pt x="350" y="229"/>
                    </a:lnTo>
                    <a:lnTo>
                      <a:pt x="355" y="216"/>
                    </a:lnTo>
                    <a:lnTo>
                      <a:pt x="355" y="215"/>
                    </a:lnTo>
                    <a:lnTo>
                      <a:pt x="352" y="210"/>
                    </a:lnTo>
                    <a:lnTo>
                      <a:pt x="343" y="208"/>
                    </a:lnTo>
                    <a:lnTo>
                      <a:pt x="336" y="204"/>
                    </a:lnTo>
                    <a:lnTo>
                      <a:pt x="326" y="194"/>
                    </a:lnTo>
                    <a:lnTo>
                      <a:pt x="326" y="193"/>
                    </a:lnTo>
                    <a:lnTo>
                      <a:pt x="321" y="191"/>
                    </a:lnTo>
                    <a:lnTo>
                      <a:pt x="317" y="188"/>
                    </a:lnTo>
                    <a:lnTo>
                      <a:pt x="305" y="186"/>
                    </a:lnTo>
                    <a:lnTo>
                      <a:pt x="305" y="181"/>
                    </a:lnTo>
                    <a:lnTo>
                      <a:pt x="306" y="179"/>
                    </a:lnTo>
                    <a:lnTo>
                      <a:pt x="305" y="177"/>
                    </a:lnTo>
                    <a:lnTo>
                      <a:pt x="302" y="172"/>
                    </a:lnTo>
                    <a:lnTo>
                      <a:pt x="300" y="170"/>
                    </a:lnTo>
                    <a:lnTo>
                      <a:pt x="299" y="167"/>
                    </a:lnTo>
                    <a:lnTo>
                      <a:pt x="299" y="163"/>
                    </a:lnTo>
                    <a:lnTo>
                      <a:pt x="298" y="159"/>
                    </a:lnTo>
                    <a:lnTo>
                      <a:pt x="298" y="150"/>
                    </a:lnTo>
                    <a:lnTo>
                      <a:pt x="293" y="140"/>
                    </a:lnTo>
                    <a:lnTo>
                      <a:pt x="286" y="137"/>
                    </a:lnTo>
                    <a:lnTo>
                      <a:pt x="285" y="137"/>
                    </a:lnTo>
                    <a:lnTo>
                      <a:pt x="280" y="135"/>
                    </a:lnTo>
                    <a:lnTo>
                      <a:pt x="278" y="133"/>
                    </a:lnTo>
                    <a:lnTo>
                      <a:pt x="278" y="128"/>
                    </a:lnTo>
                    <a:lnTo>
                      <a:pt x="277" y="128"/>
                    </a:lnTo>
                    <a:lnTo>
                      <a:pt x="276" y="127"/>
                    </a:lnTo>
                    <a:lnTo>
                      <a:pt x="266" y="124"/>
                    </a:lnTo>
                    <a:lnTo>
                      <a:pt x="264" y="124"/>
                    </a:lnTo>
                    <a:lnTo>
                      <a:pt x="261" y="126"/>
                    </a:lnTo>
                    <a:lnTo>
                      <a:pt x="261" y="128"/>
                    </a:lnTo>
                    <a:lnTo>
                      <a:pt x="263" y="130"/>
                    </a:lnTo>
                    <a:lnTo>
                      <a:pt x="263" y="128"/>
                    </a:lnTo>
                    <a:lnTo>
                      <a:pt x="264" y="133"/>
                    </a:lnTo>
                    <a:lnTo>
                      <a:pt x="260" y="128"/>
                    </a:lnTo>
                    <a:lnTo>
                      <a:pt x="254" y="134"/>
                    </a:lnTo>
                    <a:lnTo>
                      <a:pt x="253" y="137"/>
                    </a:lnTo>
                    <a:lnTo>
                      <a:pt x="247" y="138"/>
                    </a:lnTo>
                    <a:lnTo>
                      <a:pt x="245" y="140"/>
                    </a:lnTo>
                    <a:lnTo>
                      <a:pt x="225" y="140"/>
                    </a:lnTo>
                    <a:lnTo>
                      <a:pt x="224" y="138"/>
                    </a:lnTo>
                    <a:lnTo>
                      <a:pt x="221" y="137"/>
                    </a:lnTo>
                    <a:lnTo>
                      <a:pt x="221" y="134"/>
                    </a:lnTo>
                    <a:lnTo>
                      <a:pt x="217" y="134"/>
                    </a:lnTo>
                    <a:lnTo>
                      <a:pt x="208" y="127"/>
                    </a:lnTo>
                    <a:lnTo>
                      <a:pt x="208" y="124"/>
                    </a:lnTo>
                    <a:lnTo>
                      <a:pt x="211" y="107"/>
                    </a:lnTo>
                    <a:lnTo>
                      <a:pt x="211" y="106"/>
                    </a:lnTo>
                    <a:lnTo>
                      <a:pt x="206" y="93"/>
                    </a:lnTo>
                    <a:lnTo>
                      <a:pt x="203" y="89"/>
                    </a:lnTo>
                    <a:lnTo>
                      <a:pt x="200" y="83"/>
                    </a:lnTo>
                    <a:lnTo>
                      <a:pt x="199" y="75"/>
                    </a:lnTo>
                    <a:lnTo>
                      <a:pt x="197" y="74"/>
                    </a:lnTo>
                    <a:lnTo>
                      <a:pt x="199" y="71"/>
                    </a:lnTo>
                    <a:lnTo>
                      <a:pt x="199" y="70"/>
                    </a:lnTo>
                    <a:lnTo>
                      <a:pt x="200" y="71"/>
                    </a:lnTo>
                    <a:lnTo>
                      <a:pt x="207" y="73"/>
                    </a:lnTo>
                    <a:lnTo>
                      <a:pt x="211" y="74"/>
                    </a:lnTo>
                    <a:lnTo>
                      <a:pt x="217" y="81"/>
                    </a:lnTo>
                    <a:lnTo>
                      <a:pt x="221" y="71"/>
                    </a:lnTo>
                    <a:lnTo>
                      <a:pt x="221" y="68"/>
                    </a:lnTo>
                    <a:lnTo>
                      <a:pt x="219" y="67"/>
                    </a:lnTo>
                    <a:lnTo>
                      <a:pt x="219" y="64"/>
                    </a:lnTo>
                    <a:lnTo>
                      <a:pt x="217" y="61"/>
                    </a:lnTo>
                    <a:lnTo>
                      <a:pt x="217" y="5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60" name="Freeform 690">
                <a:extLst>
                  <a:ext uri="{FF2B5EF4-FFF2-40B4-BE49-F238E27FC236}">
                    <a16:creationId xmlns:a16="http://schemas.microsoft.com/office/drawing/2014/main" id="{DD9136E2-77A8-CE36-3833-974A642A3D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9" y="1259"/>
                <a:ext cx="114" cy="51"/>
              </a:xfrm>
              <a:custGeom>
                <a:avLst/>
                <a:gdLst>
                  <a:gd name="T0" fmla="*/ 387 w 454"/>
                  <a:gd name="T1" fmla="*/ 48 h 206"/>
                  <a:gd name="T2" fmla="*/ 369 w 454"/>
                  <a:gd name="T3" fmla="*/ 38 h 206"/>
                  <a:gd name="T4" fmla="*/ 355 w 454"/>
                  <a:gd name="T5" fmla="*/ 22 h 206"/>
                  <a:gd name="T6" fmla="*/ 345 w 454"/>
                  <a:gd name="T7" fmla="*/ 7 h 206"/>
                  <a:gd name="T8" fmla="*/ 334 w 454"/>
                  <a:gd name="T9" fmla="*/ 0 h 206"/>
                  <a:gd name="T10" fmla="*/ 310 w 454"/>
                  <a:gd name="T11" fmla="*/ 21 h 206"/>
                  <a:gd name="T12" fmla="*/ 303 w 454"/>
                  <a:gd name="T13" fmla="*/ 21 h 206"/>
                  <a:gd name="T14" fmla="*/ 267 w 454"/>
                  <a:gd name="T15" fmla="*/ 17 h 206"/>
                  <a:gd name="T16" fmla="*/ 246 w 454"/>
                  <a:gd name="T17" fmla="*/ 12 h 206"/>
                  <a:gd name="T18" fmla="*/ 228 w 454"/>
                  <a:gd name="T19" fmla="*/ 31 h 206"/>
                  <a:gd name="T20" fmla="*/ 196 w 454"/>
                  <a:gd name="T21" fmla="*/ 19 h 206"/>
                  <a:gd name="T22" fmla="*/ 183 w 454"/>
                  <a:gd name="T23" fmla="*/ 26 h 206"/>
                  <a:gd name="T24" fmla="*/ 144 w 454"/>
                  <a:gd name="T25" fmla="*/ 38 h 206"/>
                  <a:gd name="T26" fmla="*/ 134 w 454"/>
                  <a:gd name="T27" fmla="*/ 33 h 206"/>
                  <a:gd name="T28" fmla="*/ 105 w 454"/>
                  <a:gd name="T29" fmla="*/ 35 h 206"/>
                  <a:gd name="T30" fmla="*/ 95 w 454"/>
                  <a:gd name="T31" fmla="*/ 28 h 206"/>
                  <a:gd name="T32" fmla="*/ 87 w 454"/>
                  <a:gd name="T33" fmla="*/ 38 h 206"/>
                  <a:gd name="T34" fmla="*/ 53 w 454"/>
                  <a:gd name="T35" fmla="*/ 42 h 206"/>
                  <a:gd name="T36" fmla="*/ 31 w 454"/>
                  <a:gd name="T37" fmla="*/ 38 h 206"/>
                  <a:gd name="T38" fmla="*/ 39 w 454"/>
                  <a:gd name="T39" fmla="*/ 62 h 206"/>
                  <a:gd name="T40" fmla="*/ 0 w 454"/>
                  <a:gd name="T41" fmla="*/ 75 h 206"/>
                  <a:gd name="T42" fmla="*/ 7 w 454"/>
                  <a:gd name="T43" fmla="*/ 84 h 206"/>
                  <a:gd name="T44" fmla="*/ 32 w 454"/>
                  <a:gd name="T45" fmla="*/ 91 h 206"/>
                  <a:gd name="T46" fmla="*/ 72 w 454"/>
                  <a:gd name="T47" fmla="*/ 106 h 206"/>
                  <a:gd name="T48" fmla="*/ 97 w 454"/>
                  <a:gd name="T49" fmla="*/ 117 h 206"/>
                  <a:gd name="T50" fmla="*/ 115 w 454"/>
                  <a:gd name="T51" fmla="*/ 110 h 206"/>
                  <a:gd name="T52" fmla="*/ 126 w 454"/>
                  <a:gd name="T53" fmla="*/ 109 h 206"/>
                  <a:gd name="T54" fmla="*/ 137 w 454"/>
                  <a:gd name="T55" fmla="*/ 129 h 206"/>
                  <a:gd name="T56" fmla="*/ 166 w 454"/>
                  <a:gd name="T57" fmla="*/ 139 h 206"/>
                  <a:gd name="T58" fmla="*/ 180 w 454"/>
                  <a:gd name="T59" fmla="*/ 156 h 206"/>
                  <a:gd name="T60" fmla="*/ 199 w 454"/>
                  <a:gd name="T61" fmla="*/ 168 h 206"/>
                  <a:gd name="T62" fmla="*/ 221 w 454"/>
                  <a:gd name="T63" fmla="*/ 148 h 206"/>
                  <a:gd name="T64" fmla="*/ 239 w 454"/>
                  <a:gd name="T65" fmla="*/ 141 h 206"/>
                  <a:gd name="T66" fmla="*/ 239 w 454"/>
                  <a:gd name="T67" fmla="*/ 124 h 206"/>
                  <a:gd name="T68" fmla="*/ 240 w 454"/>
                  <a:gd name="T69" fmla="*/ 105 h 206"/>
                  <a:gd name="T70" fmla="*/ 252 w 454"/>
                  <a:gd name="T71" fmla="*/ 102 h 206"/>
                  <a:gd name="T72" fmla="*/ 283 w 454"/>
                  <a:gd name="T73" fmla="*/ 106 h 206"/>
                  <a:gd name="T74" fmla="*/ 295 w 454"/>
                  <a:gd name="T75" fmla="*/ 105 h 206"/>
                  <a:gd name="T76" fmla="*/ 291 w 454"/>
                  <a:gd name="T77" fmla="*/ 106 h 206"/>
                  <a:gd name="T78" fmla="*/ 278 w 454"/>
                  <a:gd name="T79" fmla="*/ 110 h 206"/>
                  <a:gd name="T80" fmla="*/ 250 w 454"/>
                  <a:gd name="T81" fmla="*/ 108 h 206"/>
                  <a:gd name="T82" fmla="*/ 245 w 454"/>
                  <a:gd name="T83" fmla="*/ 116 h 206"/>
                  <a:gd name="T84" fmla="*/ 242 w 454"/>
                  <a:gd name="T85" fmla="*/ 131 h 206"/>
                  <a:gd name="T86" fmla="*/ 236 w 454"/>
                  <a:gd name="T87" fmla="*/ 148 h 206"/>
                  <a:gd name="T88" fmla="*/ 246 w 454"/>
                  <a:gd name="T89" fmla="*/ 158 h 206"/>
                  <a:gd name="T90" fmla="*/ 269 w 454"/>
                  <a:gd name="T91" fmla="*/ 165 h 206"/>
                  <a:gd name="T92" fmla="*/ 292 w 454"/>
                  <a:gd name="T93" fmla="*/ 183 h 206"/>
                  <a:gd name="T94" fmla="*/ 302 w 454"/>
                  <a:gd name="T95" fmla="*/ 193 h 206"/>
                  <a:gd name="T96" fmla="*/ 306 w 454"/>
                  <a:gd name="T97" fmla="*/ 204 h 206"/>
                  <a:gd name="T98" fmla="*/ 319 w 454"/>
                  <a:gd name="T99" fmla="*/ 205 h 206"/>
                  <a:gd name="T100" fmla="*/ 350 w 454"/>
                  <a:gd name="T101" fmla="*/ 187 h 206"/>
                  <a:gd name="T102" fmla="*/ 362 w 454"/>
                  <a:gd name="T103" fmla="*/ 166 h 206"/>
                  <a:gd name="T104" fmla="*/ 376 w 454"/>
                  <a:gd name="T105" fmla="*/ 172 h 206"/>
                  <a:gd name="T106" fmla="*/ 404 w 454"/>
                  <a:gd name="T107" fmla="*/ 175 h 206"/>
                  <a:gd name="T108" fmla="*/ 414 w 454"/>
                  <a:gd name="T109" fmla="*/ 148 h 206"/>
                  <a:gd name="T110" fmla="*/ 423 w 454"/>
                  <a:gd name="T111" fmla="*/ 122 h 206"/>
                  <a:gd name="T112" fmla="*/ 443 w 454"/>
                  <a:gd name="T113" fmla="*/ 109 h 206"/>
                  <a:gd name="T114" fmla="*/ 453 w 454"/>
                  <a:gd name="T115" fmla="*/ 106 h 206"/>
                  <a:gd name="T116" fmla="*/ 443 w 454"/>
                  <a:gd name="T117" fmla="*/ 91 h 206"/>
                  <a:gd name="T118" fmla="*/ 436 w 454"/>
                  <a:gd name="T119" fmla="*/ 109 h 206"/>
                  <a:gd name="T120" fmla="*/ 404 w 454"/>
                  <a:gd name="T121" fmla="*/ 108 h 206"/>
                  <a:gd name="T122" fmla="*/ 387 w 454"/>
                  <a:gd name="T123" fmla="*/ 86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54" h="206">
                    <a:moveTo>
                      <a:pt x="383" y="63"/>
                    </a:moveTo>
                    <a:lnTo>
                      <a:pt x="384" y="56"/>
                    </a:lnTo>
                    <a:lnTo>
                      <a:pt x="386" y="56"/>
                    </a:lnTo>
                    <a:lnTo>
                      <a:pt x="387" y="48"/>
                    </a:lnTo>
                    <a:lnTo>
                      <a:pt x="386" y="38"/>
                    </a:lnTo>
                    <a:lnTo>
                      <a:pt x="380" y="35"/>
                    </a:lnTo>
                    <a:lnTo>
                      <a:pt x="379" y="35"/>
                    </a:lnTo>
                    <a:lnTo>
                      <a:pt x="369" y="38"/>
                    </a:lnTo>
                    <a:lnTo>
                      <a:pt x="367" y="38"/>
                    </a:lnTo>
                    <a:lnTo>
                      <a:pt x="365" y="39"/>
                    </a:lnTo>
                    <a:lnTo>
                      <a:pt x="365" y="38"/>
                    </a:lnTo>
                    <a:lnTo>
                      <a:pt x="355" y="22"/>
                    </a:lnTo>
                    <a:lnTo>
                      <a:pt x="352" y="19"/>
                    </a:lnTo>
                    <a:lnTo>
                      <a:pt x="345" y="10"/>
                    </a:lnTo>
                    <a:lnTo>
                      <a:pt x="345" y="8"/>
                    </a:lnTo>
                    <a:lnTo>
                      <a:pt x="345" y="7"/>
                    </a:lnTo>
                    <a:lnTo>
                      <a:pt x="340" y="3"/>
                    </a:lnTo>
                    <a:lnTo>
                      <a:pt x="337" y="3"/>
                    </a:lnTo>
                    <a:lnTo>
                      <a:pt x="336" y="0"/>
                    </a:lnTo>
                    <a:lnTo>
                      <a:pt x="334" y="0"/>
                    </a:lnTo>
                    <a:lnTo>
                      <a:pt x="331" y="5"/>
                    </a:lnTo>
                    <a:lnTo>
                      <a:pt x="320" y="10"/>
                    </a:lnTo>
                    <a:lnTo>
                      <a:pt x="312" y="18"/>
                    </a:lnTo>
                    <a:lnTo>
                      <a:pt x="310" y="21"/>
                    </a:lnTo>
                    <a:lnTo>
                      <a:pt x="309" y="21"/>
                    </a:lnTo>
                    <a:lnTo>
                      <a:pt x="307" y="22"/>
                    </a:lnTo>
                    <a:lnTo>
                      <a:pt x="306" y="21"/>
                    </a:lnTo>
                    <a:lnTo>
                      <a:pt x="303" y="21"/>
                    </a:lnTo>
                    <a:lnTo>
                      <a:pt x="298" y="18"/>
                    </a:lnTo>
                    <a:lnTo>
                      <a:pt x="283" y="15"/>
                    </a:lnTo>
                    <a:lnTo>
                      <a:pt x="271" y="15"/>
                    </a:lnTo>
                    <a:lnTo>
                      <a:pt x="267" y="17"/>
                    </a:lnTo>
                    <a:lnTo>
                      <a:pt x="263" y="15"/>
                    </a:lnTo>
                    <a:lnTo>
                      <a:pt x="257" y="15"/>
                    </a:lnTo>
                    <a:lnTo>
                      <a:pt x="252" y="12"/>
                    </a:lnTo>
                    <a:lnTo>
                      <a:pt x="246" y="12"/>
                    </a:lnTo>
                    <a:lnTo>
                      <a:pt x="246" y="14"/>
                    </a:lnTo>
                    <a:lnTo>
                      <a:pt x="238" y="29"/>
                    </a:lnTo>
                    <a:lnTo>
                      <a:pt x="236" y="31"/>
                    </a:lnTo>
                    <a:lnTo>
                      <a:pt x="228" y="31"/>
                    </a:lnTo>
                    <a:lnTo>
                      <a:pt x="216" y="24"/>
                    </a:lnTo>
                    <a:lnTo>
                      <a:pt x="207" y="21"/>
                    </a:lnTo>
                    <a:lnTo>
                      <a:pt x="204" y="19"/>
                    </a:lnTo>
                    <a:lnTo>
                      <a:pt x="196" y="19"/>
                    </a:lnTo>
                    <a:lnTo>
                      <a:pt x="193" y="21"/>
                    </a:lnTo>
                    <a:lnTo>
                      <a:pt x="193" y="22"/>
                    </a:lnTo>
                    <a:lnTo>
                      <a:pt x="192" y="22"/>
                    </a:lnTo>
                    <a:lnTo>
                      <a:pt x="183" y="26"/>
                    </a:lnTo>
                    <a:lnTo>
                      <a:pt x="176" y="28"/>
                    </a:lnTo>
                    <a:lnTo>
                      <a:pt x="165" y="28"/>
                    </a:lnTo>
                    <a:lnTo>
                      <a:pt x="157" y="33"/>
                    </a:lnTo>
                    <a:lnTo>
                      <a:pt x="144" y="38"/>
                    </a:lnTo>
                    <a:lnTo>
                      <a:pt x="140" y="33"/>
                    </a:lnTo>
                    <a:lnTo>
                      <a:pt x="133" y="29"/>
                    </a:lnTo>
                    <a:lnTo>
                      <a:pt x="133" y="31"/>
                    </a:lnTo>
                    <a:lnTo>
                      <a:pt x="134" y="33"/>
                    </a:lnTo>
                    <a:lnTo>
                      <a:pt x="130" y="39"/>
                    </a:lnTo>
                    <a:lnTo>
                      <a:pt x="122" y="38"/>
                    </a:lnTo>
                    <a:lnTo>
                      <a:pt x="113" y="35"/>
                    </a:lnTo>
                    <a:lnTo>
                      <a:pt x="105" y="35"/>
                    </a:lnTo>
                    <a:lnTo>
                      <a:pt x="95" y="31"/>
                    </a:lnTo>
                    <a:lnTo>
                      <a:pt x="97" y="31"/>
                    </a:lnTo>
                    <a:lnTo>
                      <a:pt x="97" y="29"/>
                    </a:lnTo>
                    <a:lnTo>
                      <a:pt x="95" y="28"/>
                    </a:lnTo>
                    <a:lnTo>
                      <a:pt x="95" y="26"/>
                    </a:lnTo>
                    <a:lnTo>
                      <a:pt x="92" y="26"/>
                    </a:lnTo>
                    <a:lnTo>
                      <a:pt x="89" y="29"/>
                    </a:lnTo>
                    <a:lnTo>
                      <a:pt x="87" y="38"/>
                    </a:lnTo>
                    <a:lnTo>
                      <a:pt x="80" y="46"/>
                    </a:lnTo>
                    <a:lnTo>
                      <a:pt x="76" y="45"/>
                    </a:lnTo>
                    <a:lnTo>
                      <a:pt x="59" y="42"/>
                    </a:lnTo>
                    <a:lnTo>
                      <a:pt x="53" y="42"/>
                    </a:lnTo>
                    <a:lnTo>
                      <a:pt x="45" y="39"/>
                    </a:lnTo>
                    <a:lnTo>
                      <a:pt x="38" y="35"/>
                    </a:lnTo>
                    <a:lnTo>
                      <a:pt x="34" y="35"/>
                    </a:lnTo>
                    <a:lnTo>
                      <a:pt x="31" y="38"/>
                    </a:lnTo>
                    <a:lnTo>
                      <a:pt x="31" y="39"/>
                    </a:lnTo>
                    <a:lnTo>
                      <a:pt x="34" y="48"/>
                    </a:lnTo>
                    <a:lnTo>
                      <a:pt x="35" y="55"/>
                    </a:lnTo>
                    <a:lnTo>
                      <a:pt x="39" y="62"/>
                    </a:lnTo>
                    <a:lnTo>
                      <a:pt x="39" y="71"/>
                    </a:lnTo>
                    <a:lnTo>
                      <a:pt x="38" y="72"/>
                    </a:lnTo>
                    <a:lnTo>
                      <a:pt x="31" y="75"/>
                    </a:lnTo>
                    <a:lnTo>
                      <a:pt x="0" y="75"/>
                    </a:lnTo>
                    <a:lnTo>
                      <a:pt x="0" y="78"/>
                    </a:lnTo>
                    <a:lnTo>
                      <a:pt x="5" y="81"/>
                    </a:lnTo>
                    <a:lnTo>
                      <a:pt x="6" y="81"/>
                    </a:lnTo>
                    <a:lnTo>
                      <a:pt x="7" y="84"/>
                    </a:lnTo>
                    <a:lnTo>
                      <a:pt x="9" y="85"/>
                    </a:lnTo>
                    <a:lnTo>
                      <a:pt x="17" y="89"/>
                    </a:lnTo>
                    <a:lnTo>
                      <a:pt x="24" y="91"/>
                    </a:lnTo>
                    <a:lnTo>
                      <a:pt x="32" y="91"/>
                    </a:lnTo>
                    <a:lnTo>
                      <a:pt x="44" y="102"/>
                    </a:lnTo>
                    <a:lnTo>
                      <a:pt x="55" y="105"/>
                    </a:lnTo>
                    <a:lnTo>
                      <a:pt x="65" y="105"/>
                    </a:lnTo>
                    <a:lnTo>
                      <a:pt x="72" y="106"/>
                    </a:lnTo>
                    <a:lnTo>
                      <a:pt x="76" y="108"/>
                    </a:lnTo>
                    <a:lnTo>
                      <a:pt x="83" y="109"/>
                    </a:lnTo>
                    <a:lnTo>
                      <a:pt x="88" y="110"/>
                    </a:lnTo>
                    <a:lnTo>
                      <a:pt x="97" y="117"/>
                    </a:lnTo>
                    <a:lnTo>
                      <a:pt x="101" y="117"/>
                    </a:lnTo>
                    <a:lnTo>
                      <a:pt x="108" y="116"/>
                    </a:lnTo>
                    <a:lnTo>
                      <a:pt x="115" y="112"/>
                    </a:lnTo>
                    <a:lnTo>
                      <a:pt x="115" y="110"/>
                    </a:lnTo>
                    <a:lnTo>
                      <a:pt x="122" y="106"/>
                    </a:lnTo>
                    <a:lnTo>
                      <a:pt x="125" y="106"/>
                    </a:lnTo>
                    <a:lnTo>
                      <a:pt x="125" y="108"/>
                    </a:lnTo>
                    <a:lnTo>
                      <a:pt x="126" y="109"/>
                    </a:lnTo>
                    <a:lnTo>
                      <a:pt x="129" y="113"/>
                    </a:lnTo>
                    <a:lnTo>
                      <a:pt x="129" y="119"/>
                    </a:lnTo>
                    <a:lnTo>
                      <a:pt x="133" y="123"/>
                    </a:lnTo>
                    <a:lnTo>
                      <a:pt x="137" y="129"/>
                    </a:lnTo>
                    <a:lnTo>
                      <a:pt x="140" y="131"/>
                    </a:lnTo>
                    <a:lnTo>
                      <a:pt x="157" y="137"/>
                    </a:lnTo>
                    <a:lnTo>
                      <a:pt x="165" y="137"/>
                    </a:lnTo>
                    <a:lnTo>
                      <a:pt x="166" y="139"/>
                    </a:lnTo>
                    <a:lnTo>
                      <a:pt x="171" y="142"/>
                    </a:lnTo>
                    <a:lnTo>
                      <a:pt x="171" y="152"/>
                    </a:lnTo>
                    <a:lnTo>
                      <a:pt x="179" y="156"/>
                    </a:lnTo>
                    <a:lnTo>
                      <a:pt x="180" y="156"/>
                    </a:lnTo>
                    <a:lnTo>
                      <a:pt x="182" y="158"/>
                    </a:lnTo>
                    <a:lnTo>
                      <a:pt x="194" y="166"/>
                    </a:lnTo>
                    <a:lnTo>
                      <a:pt x="196" y="166"/>
                    </a:lnTo>
                    <a:lnTo>
                      <a:pt x="199" y="168"/>
                    </a:lnTo>
                    <a:lnTo>
                      <a:pt x="200" y="168"/>
                    </a:lnTo>
                    <a:lnTo>
                      <a:pt x="206" y="163"/>
                    </a:lnTo>
                    <a:lnTo>
                      <a:pt x="210" y="161"/>
                    </a:lnTo>
                    <a:lnTo>
                      <a:pt x="221" y="148"/>
                    </a:lnTo>
                    <a:lnTo>
                      <a:pt x="222" y="148"/>
                    </a:lnTo>
                    <a:lnTo>
                      <a:pt x="229" y="149"/>
                    </a:lnTo>
                    <a:lnTo>
                      <a:pt x="231" y="149"/>
                    </a:lnTo>
                    <a:lnTo>
                      <a:pt x="239" y="141"/>
                    </a:lnTo>
                    <a:lnTo>
                      <a:pt x="240" y="138"/>
                    </a:lnTo>
                    <a:lnTo>
                      <a:pt x="240" y="137"/>
                    </a:lnTo>
                    <a:lnTo>
                      <a:pt x="239" y="137"/>
                    </a:lnTo>
                    <a:lnTo>
                      <a:pt x="239" y="124"/>
                    </a:lnTo>
                    <a:lnTo>
                      <a:pt x="243" y="110"/>
                    </a:lnTo>
                    <a:lnTo>
                      <a:pt x="243" y="106"/>
                    </a:lnTo>
                    <a:lnTo>
                      <a:pt x="242" y="106"/>
                    </a:lnTo>
                    <a:lnTo>
                      <a:pt x="240" y="105"/>
                    </a:lnTo>
                    <a:lnTo>
                      <a:pt x="236" y="105"/>
                    </a:lnTo>
                    <a:lnTo>
                      <a:pt x="236" y="103"/>
                    </a:lnTo>
                    <a:lnTo>
                      <a:pt x="240" y="103"/>
                    </a:lnTo>
                    <a:lnTo>
                      <a:pt x="252" y="102"/>
                    </a:lnTo>
                    <a:lnTo>
                      <a:pt x="252" y="103"/>
                    </a:lnTo>
                    <a:lnTo>
                      <a:pt x="263" y="103"/>
                    </a:lnTo>
                    <a:lnTo>
                      <a:pt x="277" y="106"/>
                    </a:lnTo>
                    <a:lnTo>
                      <a:pt x="283" y="106"/>
                    </a:lnTo>
                    <a:lnTo>
                      <a:pt x="286" y="105"/>
                    </a:lnTo>
                    <a:lnTo>
                      <a:pt x="288" y="103"/>
                    </a:lnTo>
                    <a:lnTo>
                      <a:pt x="293" y="103"/>
                    </a:lnTo>
                    <a:lnTo>
                      <a:pt x="295" y="105"/>
                    </a:lnTo>
                    <a:lnTo>
                      <a:pt x="300" y="108"/>
                    </a:lnTo>
                    <a:lnTo>
                      <a:pt x="296" y="108"/>
                    </a:lnTo>
                    <a:lnTo>
                      <a:pt x="295" y="106"/>
                    </a:lnTo>
                    <a:lnTo>
                      <a:pt x="291" y="106"/>
                    </a:lnTo>
                    <a:lnTo>
                      <a:pt x="285" y="108"/>
                    </a:lnTo>
                    <a:lnTo>
                      <a:pt x="285" y="109"/>
                    </a:lnTo>
                    <a:lnTo>
                      <a:pt x="281" y="109"/>
                    </a:lnTo>
                    <a:lnTo>
                      <a:pt x="278" y="110"/>
                    </a:lnTo>
                    <a:lnTo>
                      <a:pt x="274" y="110"/>
                    </a:lnTo>
                    <a:lnTo>
                      <a:pt x="271" y="109"/>
                    </a:lnTo>
                    <a:lnTo>
                      <a:pt x="254" y="106"/>
                    </a:lnTo>
                    <a:lnTo>
                      <a:pt x="250" y="108"/>
                    </a:lnTo>
                    <a:lnTo>
                      <a:pt x="249" y="108"/>
                    </a:lnTo>
                    <a:lnTo>
                      <a:pt x="243" y="113"/>
                    </a:lnTo>
                    <a:lnTo>
                      <a:pt x="243" y="115"/>
                    </a:lnTo>
                    <a:lnTo>
                      <a:pt x="245" y="116"/>
                    </a:lnTo>
                    <a:lnTo>
                      <a:pt x="246" y="120"/>
                    </a:lnTo>
                    <a:lnTo>
                      <a:pt x="246" y="122"/>
                    </a:lnTo>
                    <a:lnTo>
                      <a:pt x="243" y="126"/>
                    </a:lnTo>
                    <a:lnTo>
                      <a:pt x="242" y="131"/>
                    </a:lnTo>
                    <a:lnTo>
                      <a:pt x="243" y="137"/>
                    </a:lnTo>
                    <a:lnTo>
                      <a:pt x="242" y="139"/>
                    </a:lnTo>
                    <a:lnTo>
                      <a:pt x="240" y="144"/>
                    </a:lnTo>
                    <a:lnTo>
                      <a:pt x="236" y="148"/>
                    </a:lnTo>
                    <a:lnTo>
                      <a:pt x="236" y="149"/>
                    </a:lnTo>
                    <a:lnTo>
                      <a:pt x="238" y="152"/>
                    </a:lnTo>
                    <a:lnTo>
                      <a:pt x="239" y="153"/>
                    </a:lnTo>
                    <a:lnTo>
                      <a:pt x="246" y="158"/>
                    </a:lnTo>
                    <a:lnTo>
                      <a:pt x="250" y="162"/>
                    </a:lnTo>
                    <a:lnTo>
                      <a:pt x="261" y="162"/>
                    </a:lnTo>
                    <a:lnTo>
                      <a:pt x="267" y="165"/>
                    </a:lnTo>
                    <a:lnTo>
                      <a:pt x="269" y="165"/>
                    </a:lnTo>
                    <a:lnTo>
                      <a:pt x="277" y="170"/>
                    </a:lnTo>
                    <a:lnTo>
                      <a:pt x="280" y="173"/>
                    </a:lnTo>
                    <a:lnTo>
                      <a:pt x="285" y="176"/>
                    </a:lnTo>
                    <a:lnTo>
                      <a:pt x="292" y="183"/>
                    </a:lnTo>
                    <a:lnTo>
                      <a:pt x="295" y="184"/>
                    </a:lnTo>
                    <a:lnTo>
                      <a:pt x="299" y="187"/>
                    </a:lnTo>
                    <a:lnTo>
                      <a:pt x="299" y="189"/>
                    </a:lnTo>
                    <a:lnTo>
                      <a:pt x="302" y="193"/>
                    </a:lnTo>
                    <a:lnTo>
                      <a:pt x="303" y="194"/>
                    </a:lnTo>
                    <a:lnTo>
                      <a:pt x="303" y="198"/>
                    </a:lnTo>
                    <a:lnTo>
                      <a:pt x="306" y="201"/>
                    </a:lnTo>
                    <a:lnTo>
                      <a:pt x="306" y="204"/>
                    </a:lnTo>
                    <a:lnTo>
                      <a:pt x="313" y="205"/>
                    </a:lnTo>
                    <a:lnTo>
                      <a:pt x="316" y="206"/>
                    </a:lnTo>
                    <a:lnTo>
                      <a:pt x="319" y="206"/>
                    </a:lnTo>
                    <a:lnTo>
                      <a:pt x="319" y="205"/>
                    </a:lnTo>
                    <a:lnTo>
                      <a:pt x="320" y="205"/>
                    </a:lnTo>
                    <a:lnTo>
                      <a:pt x="331" y="196"/>
                    </a:lnTo>
                    <a:lnTo>
                      <a:pt x="338" y="191"/>
                    </a:lnTo>
                    <a:lnTo>
                      <a:pt x="350" y="187"/>
                    </a:lnTo>
                    <a:lnTo>
                      <a:pt x="352" y="187"/>
                    </a:lnTo>
                    <a:lnTo>
                      <a:pt x="353" y="186"/>
                    </a:lnTo>
                    <a:lnTo>
                      <a:pt x="362" y="179"/>
                    </a:lnTo>
                    <a:lnTo>
                      <a:pt x="362" y="166"/>
                    </a:lnTo>
                    <a:lnTo>
                      <a:pt x="363" y="166"/>
                    </a:lnTo>
                    <a:lnTo>
                      <a:pt x="365" y="165"/>
                    </a:lnTo>
                    <a:lnTo>
                      <a:pt x="370" y="168"/>
                    </a:lnTo>
                    <a:lnTo>
                      <a:pt x="376" y="172"/>
                    </a:lnTo>
                    <a:lnTo>
                      <a:pt x="377" y="173"/>
                    </a:lnTo>
                    <a:lnTo>
                      <a:pt x="379" y="177"/>
                    </a:lnTo>
                    <a:lnTo>
                      <a:pt x="381" y="182"/>
                    </a:lnTo>
                    <a:lnTo>
                      <a:pt x="404" y="175"/>
                    </a:lnTo>
                    <a:lnTo>
                      <a:pt x="411" y="170"/>
                    </a:lnTo>
                    <a:lnTo>
                      <a:pt x="412" y="169"/>
                    </a:lnTo>
                    <a:lnTo>
                      <a:pt x="414" y="169"/>
                    </a:lnTo>
                    <a:lnTo>
                      <a:pt x="414" y="148"/>
                    </a:lnTo>
                    <a:lnTo>
                      <a:pt x="415" y="144"/>
                    </a:lnTo>
                    <a:lnTo>
                      <a:pt x="415" y="133"/>
                    </a:lnTo>
                    <a:lnTo>
                      <a:pt x="423" y="130"/>
                    </a:lnTo>
                    <a:lnTo>
                      <a:pt x="423" y="122"/>
                    </a:lnTo>
                    <a:lnTo>
                      <a:pt x="440" y="127"/>
                    </a:lnTo>
                    <a:lnTo>
                      <a:pt x="441" y="127"/>
                    </a:lnTo>
                    <a:lnTo>
                      <a:pt x="441" y="119"/>
                    </a:lnTo>
                    <a:lnTo>
                      <a:pt x="443" y="109"/>
                    </a:lnTo>
                    <a:lnTo>
                      <a:pt x="449" y="109"/>
                    </a:lnTo>
                    <a:lnTo>
                      <a:pt x="454" y="108"/>
                    </a:lnTo>
                    <a:lnTo>
                      <a:pt x="454" y="106"/>
                    </a:lnTo>
                    <a:lnTo>
                      <a:pt x="453" y="106"/>
                    </a:lnTo>
                    <a:lnTo>
                      <a:pt x="449" y="102"/>
                    </a:lnTo>
                    <a:lnTo>
                      <a:pt x="446" y="92"/>
                    </a:lnTo>
                    <a:lnTo>
                      <a:pt x="446" y="91"/>
                    </a:lnTo>
                    <a:lnTo>
                      <a:pt x="443" y="91"/>
                    </a:lnTo>
                    <a:lnTo>
                      <a:pt x="441" y="93"/>
                    </a:lnTo>
                    <a:lnTo>
                      <a:pt x="439" y="105"/>
                    </a:lnTo>
                    <a:lnTo>
                      <a:pt x="437" y="105"/>
                    </a:lnTo>
                    <a:lnTo>
                      <a:pt x="436" y="109"/>
                    </a:lnTo>
                    <a:lnTo>
                      <a:pt x="432" y="112"/>
                    </a:lnTo>
                    <a:lnTo>
                      <a:pt x="423" y="112"/>
                    </a:lnTo>
                    <a:lnTo>
                      <a:pt x="414" y="109"/>
                    </a:lnTo>
                    <a:lnTo>
                      <a:pt x="404" y="108"/>
                    </a:lnTo>
                    <a:lnTo>
                      <a:pt x="404" y="95"/>
                    </a:lnTo>
                    <a:lnTo>
                      <a:pt x="397" y="88"/>
                    </a:lnTo>
                    <a:lnTo>
                      <a:pt x="391" y="86"/>
                    </a:lnTo>
                    <a:lnTo>
                      <a:pt x="387" y="86"/>
                    </a:lnTo>
                    <a:lnTo>
                      <a:pt x="386" y="81"/>
                    </a:lnTo>
                    <a:lnTo>
                      <a:pt x="383" y="74"/>
                    </a:lnTo>
                    <a:lnTo>
                      <a:pt x="383" y="6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61" name="Freeform 691">
                <a:extLst>
                  <a:ext uri="{FF2B5EF4-FFF2-40B4-BE49-F238E27FC236}">
                    <a16:creationId xmlns:a16="http://schemas.microsoft.com/office/drawing/2014/main" id="{22A616A0-AEEB-9C0B-7E7D-E2CA6E8DB4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9" y="1288"/>
                <a:ext cx="80" cy="81"/>
              </a:xfrm>
              <a:custGeom>
                <a:avLst/>
                <a:gdLst>
                  <a:gd name="T0" fmla="*/ 94 w 318"/>
                  <a:gd name="T1" fmla="*/ 52 h 324"/>
                  <a:gd name="T2" fmla="*/ 61 w 318"/>
                  <a:gd name="T3" fmla="*/ 65 h 324"/>
                  <a:gd name="T4" fmla="*/ 50 w 318"/>
                  <a:gd name="T5" fmla="*/ 51 h 324"/>
                  <a:gd name="T6" fmla="*/ 42 w 318"/>
                  <a:gd name="T7" fmla="*/ 62 h 324"/>
                  <a:gd name="T8" fmla="*/ 18 w 318"/>
                  <a:gd name="T9" fmla="*/ 74 h 324"/>
                  <a:gd name="T10" fmla="*/ 0 w 318"/>
                  <a:gd name="T11" fmla="*/ 89 h 324"/>
                  <a:gd name="T12" fmla="*/ 9 w 318"/>
                  <a:gd name="T13" fmla="*/ 95 h 324"/>
                  <a:gd name="T14" fmla="*/ 47 w 318"/>
                  <a:gd name="T15" fmla="*/ 139 h 324"/>
                  <a:gd name="T16" fmla="*/ 54 w 318"/>
                  <a:gd name="T17" fmla="*/ 157 h 324"/>
                  <a:gd name="T18" fmla="*/ 67 w 318"/>
                  <a:gd name="T19" fmla="*/ 178 h 324"/>
                  <a:gd name="T20" fmla="*/ 73 w 318"/>
                  <a:gd name="T21" fmla="*/ 186 h 324"/>
                  <a:gd name="T22" fmla="*/ 85 w 318"/>
                  <a:gd name="T23" fmla="*/ 213 h 324"/>
                  <a:gd name="T24" fmla="*/ 92 w 318"/>
                  <a:gd name="T25" fmla="*/ 238 h 324"/>
                  <a:gd name="T26" fmla="*/ 105 w 318"/>
                  <a:gd name="T27" fmla="*/ 271 h 324"/>
                  <a:gd name="T28" fmla="*/ 119 w 318"/>
                  <a:gd name="T29" fmla="*/ 261 h 324"/>
                  <a:gd name="T30" fmla="*/ 151 w 318"/>
                  <a:gd name="T31" fmla="*/ 252 h 324"/>
                  <a:gd name="T32" fmla="*/ 177 w 318"/>
                  <a:gd name="T33" fmla="*/ 264 h 324"/>
                  <a:gd name="T34" fmla="*/ 155 w 318"/>
                  <a:gd name="T35" fmla="*/ 305 h 324"/>
                  <a:gd name="T36" fmla="*/ 127 w 318"/>
                  <a:gd name="T37" fmla="*/ 312 h 324"/>
                  <a:gd name="T38" fmla="*/ 129 w 318"/>
                  <a:gd name="T39" fmla="*/ 319 h 324"/>
                  <a:gd name="T40" fmla="*/ 161 w 318"/>
                  <a:gd name="T41" fmla="*/ 310 h 324"/>
                  <a:gd name="T42" fmla="*/ 197 w 318"/>
                  <a:gd name="T43" fmla="*/ 298 h 324"/>
                  <a:gd name="T44" fmla="*/ 205 w 318"/>
                  <a:gd name="T45" fmla="*/ 298 h 324"/>
                  <a:gd name="T46" fmla="*/ 217 w 318"/>
                  <a:gd name="T47" fmla="*/ 319 h 324"/>
                  <a:gd name="T48" fmla="*/ 228 w 318"/>
                  <a:gd name="T49" fmla="*/ 316 h 324"/>
                  <a:gd name="T50" fmla="*/ 234 w 318"/>
                  <a:gd name="T51" fmla="*/ 317 h 324"/>
                  <a:gd name="T52" fmla="*/ 261 w 318"/>
                  <a:gd name="T53" fmla="*/ 324 h 324"/>
                  <a:gd name="T54" fmla="*/ 265 w 318"/>
                  <a:gd name="T55" fmla="*/ 307 h 324"/>
                  <a:gd name="T56" fmla="*/ 256 w 318"/>
                  <a:gd name="T57" fmla="*/ 299 h 324"/>
                  <a:gd name="T58" fmla="*/ 253 w 318"/>
                  <a:gd name="T59" fmla="*/ 273 h 324"/>
                  <a:gd name="T60" fmla="*/ 251 w 318"/>
                  <a:gd name="T61" fmla="*/ 243 h 324"/>
                  <a:gd name="T62" fmla="*/ 260 w 318"/>
                  <a:gd name="T63" fmla="*/ 232 h 324"/>
                  <a:gd name="T64" fmla="*/ 282 w 318"/>
                  <a:gd name="T65" fmla="*/ 221 h 324"/>
                  <a:gd name="T66" fmla="*/ 289 w 318"/>
                  <a:gd name="T67" fmla="*/ 226 h 324"/>
                  <a:gd name="T68" fmla="*/ 299 w 318"/>
                  <a:gd name="T69" fmla="*/ 222 h 324"/>
                  <a:gd name="T70" fmla="*/ 318 w 318"/>
                  <a:gd name="T71" fmla="*/ 211 h 324"/>
                  <a:gd name="T72" fmla="*/ 288 w 318"/>
                  <a:gd name="T73" fmla="*/ 189 h 324"/>
                  <a:gd name="T74" fmla="*/ 295 w 318"/>
                  <a:gd name="T75" fmla="*/ 173 h 324"/>
                  <a:gd name="T76" fmla="*/ 293 w 318"/>
                  <a:gd name="T77" fmla="*/ 165 h 324"/>
                  <a:gd name="T78" fmla="*/ 293 w 318"/>
                  <a:gd name="T79" fmla="*/ 146 h 324"/>
                  <a:gd name="T80" fmla="*/ 293 w 318"/>
                  <a:gd name="T81" fmla="*/ 134 h 324"/>
                  <a:gd name="T82" fmla="*/ 268 w 318"/>
                  <a:gd name="T83" fmla="*/ 125 h 324"/>
                  <a:gd name="T84" fmla="*/ 274 w 318"/>
                  <a:gd name="T85" fmla="*/ 108 h 324"/>
                  <a:gd name="T86" fmla="*/ 278 w 318"/>
                  <a:gd name="T87" fmla="*/ 94 h 324"/>
                  <a:gd name="T88" fmla="*/ 278 w 318"/>
                  <a:gd name="T89" fmla="*/ 89 h 324"/>
                  <a:gd name="T90" fmla="*/ 264 w 318"/>
                  <a:gd name="T91" fmla="*/ 94 h 324"/>
                  <a:gd name="T92" fmla="*/ 261 w 318"/>
                  <a:gd name="T93" fmla="*/ 69 h 324"/>
                  <a:gd name="T94" fmla="*/ 253 w 318"/>
                  <a:gd name="T95" fmla="*/ 63 h 324"/>
                  <a:gd name="T96" fmla="*/ 258 w 318"/>
                  <a:gd name="T97" fmla="*/ 53 h 324"/>
                  <a:gd name="T98" fmla="*/ 274 w 318"/>
                  <a:gd name="T99" fmla="*/ 28 h 324"/>
                  <a:gd name="T100" fmla="*/ 258 w 318"/>
                  <a:gd name="T101" fmla="*/ 16 h 324"/>
                  <a:gd name="T102" fmla="*/ 225 w 318"/>
                  <a:gd name="T103" fmla="*/ 0 h 324"/>
                  <a:gd name="T104" fmla="*/ 217 w 318"/>
                  <a:gd name="T105" fmla="*/ 39 h 324"/>
                  <a:gd name="T106" fmla="*/ 211 w 318"/>
                  <a:gd name="T107" fmla="*/ 55 h 324"/>
                  <a:gd name="T108" fmla="*/ 165 w 318"/>
                  <a:gd name="T109" fmla="*/ 34 h 324"/>
                  <a:gd name="T110" fmla="*/ 124 w 318"/>
                  <a:gd name="T111" fmla="*/ 28 h 324"/>
                  <a:gd name="T112" fmla="*/ 121 w 318"/>
                  <a:gd name="T113" fmla="*/ 14 h 324"/>
                  <a:gd name="T114" fmla="*/ 103 w 318"/>
                  <a:gd name="T115" fmla="*/ 13 h 3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18" h="324">
                    <a:moveTo>
                      <a:pt x="95" y="16"/>
                    </a:moveTo>
                    <a:lnTo>
                      <a:pt x="95" y="27"/>
                    </a:lnTo>
                    <a:lnTo>
                      <a:pt x="94" y="31"/>
                    </a:lnTo>
                    <a:lnTo>
                      <a:pt x="94" y="52"/>
                    </a:lnTo>
                    <a:lnTo>
                      <a:pt x="92" y="52"/>
                    </a:lnTo>
                    <a:lnTo>
                      <a:pt x="91" y="53"/>
                    </a:lnTo>
                    <a:lnTo>
                      <a:pt x="84" y="58"/>
                    </a:lnTo>
                    <a:lnTo>
                      <a:pt x="61" y="65"/>
                    </a:lnTo>
                    <a:lnTo>
                      <a:pt x="59" y="60"/>
                    </a:lnTo>
                    <a:lnTo>
                      <a:pt x="57" y="56"/>
                    </a:lnTo>
                    <a:lnTo>
                      <a:pt x="56" y="55"/>
                    </a:lnTo>
                    <a:lnTo>
                      <a:pt x="50" y="51"/>
                    </a:lnTo>
                    <a:lnTo>
                      <a:pt x="45" y="48"/>
                    </a:lnTo>
                    <a:lnTo>
                      <a:pt x="43" y="49"/>
                    </a:lnTo>
                    <a:lnTo>
                      <a:pt x="42" y="49"/>
                    </a:lnTo>
                    <a:lnTo>
                      <a:pt x="42" y="62"/>
                    </a:lnTo>
                    <a:lnTo>
                      <a:pt x="33" y="69"/>
                    </a:lnTo>
                    <a:lnTo>
                      <a:pt x="32" y="70"/>
                    </a:lnTo>
                    <a:lnTo>
                      <a:pt x="30" y="70"/>
                    </a:lnTo>
                    <a:lnTo>
                      <a:pt x="18" y="74"/>
                    </a:lnTo>
                    <a:lnTo>
                      <a:pt x="11" y="79"/>
                    </a:lnTo>
                    <a:lnTo>
                      <a:pt x="1" y="88"/>
                    </a:lnTo>
                    <a:lnTo>
                      <a:pt x="0" y="88"/>
                    </a:lnTo>
                    <a:lnTo>
                      <a:pt x="0" y="89"/>
                    </a:lnTo>
                    <a:lnTo>
                      <a:pt x="1" y="89"/>
                    </a:lnTo>
                    <a:lnTo>
                      <a:pt x="6" y="94"/>
                    </a:lnTo>
                    <a:lnTo>
                      <a:pt x="7" y="94"/>
                    </a:lnTo>
                    <a:lnTo>
                      <a:pt x="9" y="95"/>
                    </a:lnTo>
                    <a:lnTo>
                      <a:pt x="11" y="95"/>
                    </a:lnTo>
                    <a:lnTo>
                      <a:pt x="25" y="113"/>
                    </a:lnTo>
                    <a:lnTo>
                      <a:pt x="45" y="132"/>
                    </a:lnTo>
                    <a:lnTo>
                      <a:pt x="47" y="139"/>
                    </a:lnTo>
                    <a:lnTo>
                      <a:pt x="50" y="143"/>
                    </a:lnTo>
                    <a:lnTo>
                      <a:pt x="52" y="146"/>
                    </a:lnTo>
                    <a:lnTo>
                      <a:pt x="54" y="155"/>
                    </a:lnTo>
                    <a:lnTo>
                      <a:pt x="54" y="157"/>
                    </a:lnTo>
                    <a:lnTo>
                      <a:pt x="56" y="159"/>
                    </a:lnTo>
                    <a:lnTo>
                      <a:pt x="56" y="161"/>
                    </a:lnTo>
                    <a:lnTo>
                      <a:pt x="57" y="164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70" y="182"/>
                    </a:lnTo>
                    <a:lnTo>
                      <a:pt x="71" y="185"/>
                    </a:lnTo>
                    <a:lnTo>
                      <a:pt x="73" y="186"/>
                    </a:lnTo>
                    <a:lnTo>
                      <a:pt x="76" y="193"/>
                    </a:lnTo>
                    <a:lnTo>
                      <a:pt x="78" y="197"/>
                    </a:lnTo>
                    <a:lnTo>
                      <a:pt x="80" y="201"/>
                    </a:lnTo>
                    <a:lnTo>
                      <a:pt x="85" y="213"/>
                    </a:lnTo>
                    <a:lnTo>
                      <a:pt x="85" y="216"/>
                    </a:lnTo>
                    <a:lnTo>
                      <a:pt x="88" y="225"/>
                    </a:lnTo>
                    <a:lnTo>
                      <a:pt x="90" y="228"/>
                    </a:lnTo>
                    <a:lnTo>
                      <a:pt x="92" y="238"/>
                    </a:lnTo>
                    <a:lnTo>
                      <a:pt x="94" y="240"/>
                    </a:lnTo>
                    <a:lnTo>
                      <a:pt x="102" y="264"/>
                    </a:lnTo>
                    <a:lnTo>
                      <a:pt x="105" y="270"/>
                    </a:lnTo>
                    <a:lnTo>
                      <a:pt x="105" y="271"/>
                    </a:lnTo>
                    <a:lnTo>
                      <a:pt x="107" y="273"/>
                    </a:lnTo>
                    <a:lnTo>
                      <a:pt x="107" y="271"/>
                    </a:lnTo>
                    <a:lnTo>
                      <a:pt x="113" y="264"/>
                    </a:lnTo>
                    <a:lnTo>
                      <a:pt x="119" y="261"/>
                    </a:lnTo>
                    <a:lnTo>
                      <a:pt x="148" y="250"/>
                    </a:lnTo>
                    <a:lnTo>
                      <a:pt x="150" y="250"/>
                    </a:lnTo>
                    <a:lnTo>
                      <a:pt x="150" y="252"/>
                    </a:lnTo>
                    <a:lnTo>
                      <a:pt x="151" y="252"/>
                    </a:lnTo>
                    <a:lnTo>
                      <a:pt x="166" y="266"/>
                    </a:lnTo>
                    <a:lnTo>
                      <a:pt x="167" y="266"/>
                    </a:lnTo>
                    <a:lnTo>
                      <a:pt x="170" y="264"/>
                    </a:lnTo>
                    <a:lnTo>
                      <a:pt x="177" y="264"/>
                    </a:lnTo>
                    <a:lnTo>
                      <a:pt x="182" y="276"/>
                    </a:lnTo>
                    <a:lnTo>
                      <a:pt x="182" y="288"/>
                    </a:lnTo>
                    <a:lnTo>
                      <a:pt x="173" y="296"/>
                    </a:lnTo>
                    <a:lnTo>
                      <a:pt x="155" y="305"/>
                    </a:lnTo>
                    <a:lnTo>
                      <a:pt x="143" y="309"/>
                    </a:lnTo>
                    <a:lnTo>
                      <a:pt x="141" y="309"/>
                    </a:lnTo>
                    <a:lnTo>
                      <a:pt x="131" y="312"/>
                    </a:lnTo>
                    <a:lnTo>
                      <a:pt x="127" y="312"/>
                    </a:lnTo>
                    <a:lnTo>
                      <a:pt x="126" y="313"/>
                    </a:lnTo>
                    <a:lnTo>
                      <a:pt x="123" y="314"/>
                    </a:lnTo>
                    <a:lnTo>
                      <a:pt x="127" y="317"/>
                    </a:lnTo>
                    <a:lnTo>
                      <a:pt x="129" y="319"/>
                    </a:lnTo>
                    <a:lnTo>
                      <a:pt x="130" y="319"/>
                    </a:lnTo>
                    <a:lnTo>
                      <a:pt x="137" y="317"/>
                    </a:lnTo>
                    <a:lnTo>
                      <a:pt x="140" y="317"/>
                    </a:lnTo>
                    <a:lnTo>
                      <a:pt x="161" y="310"/>
                    </a:lnTo>
                    <a:lnTo>
                      <a:pt x="179" y="310"/>
                    </a:lnTo>
                    <a:lnTo>
                      <a:pt x="184" y="309"/>
                    </a:lnTo>
                    <a:lnTo>
                      <a:pt x="196" y="298"/>
                    </a:lnTo>
                    <a:lnTo>
                      <a:pt x="197" y="298"/>
                    </a:lnTo>
                    <a:lnTo>
                      <a:pt x="198" y="296"/>
                    </a:lnTo>
                    <a:lnTo>
                      <a:pt x="201" y="296"/>
                    </a:lnTo>
                    <a:lnTo>
                      <a:pt x="204" y="298"/>
                    </a:lnTo>
                    <a:lnTo>
                      <a:pt x="205" y="298"/>
                    </a:lnTo>
                    <a:lnTo>
                      <a:pt x="207" y="299"/>
                    </a:lnTo>
                    <a:lnTo>
                      <a:pt x="208" y="309"/>
                    </a:lnTo>
                    <a:lnTo>
                      <a:pt x="214" y="316"/>
                    </a:lnTo>
                    <a:lnTo>
                      <a:pt x="217" y="319"/>
                    </a:lnTo>
                    <a:lnTo>
                      <a:pt x="225" y="317"/>
                    </a:lnTo>
                    <a:lnTo>
                      <a:pt x="226" y="317"/>
                    </a:lnTo>
                    <a:lnTo>
                      <a:pt x="226" y="316"/>
                    </a:lnTo>
                    <a:lnTo>
                      <a:pt x="228" y="316"/>
                    </a:lnTo>
                    <a:lnTo>
                      <a:pt x="228" y="314"/>
                    </a:lnTo>
                    <a:lnTo>
                      <a:pt x="229" y="314"/>
                    </a:lnTo>
                    <a:lnTo>
                      <a:pt x="233" y="316"/>
                    </a:lnTo>
                    <a:lnTo>
                      <a:pt x="234" y="317"/>
                    </a:lnTo>
                    <a:lnTo>
                      <a:pt x="242" y="321"/>
                    </a:lnTo>
                    <a:lnTo>
                      <a:pt x="249" y="323"/>
                    </a:lnTo>
                    <a:lnTo>
                      <a:pt x="249" y="324"/>
                    </a:lnTo>
                    <a:lnTo>
                      <a:pt x="261" y="324"/>
                    </a:lnTo>
                    <a:lnTo>
                      <a:pt x="264" y="323"/>
                    </a:lnTo>
                    <a:lnTo>
                      <a:pt x="265" y="321"/>
                    </a:lnTo>
                    <a:lnTo>
                      <a:pt x="267" y="314"/>
                    </a:lnTo>
                    <a:lnTo>
                      <a:pt x="265" y="307"/>
                    </a:lnTo>
                    <a:lnTo>
                      <a:pt x="263" y="303"/>
                    </a:lnTo>
                    <a:lnTo>
                      <a:pt x="258" y="303"/>
                    </a:lnTo>
                    <a:lnTo>
                      <a:pt x="258" y="302"/>
                    </a:lnTo>
                    <a:lnTo>
                      <a:pt x="256" y="299"/>
                    </a:lnTo>
                    <a:lnTo>
                      <a:pt x="256" y="291"/>
                    </a:lnTo>
                    <a:lnTo>
                      <a:pt x="251" y="277"/>
                    </a:lnTo>
                    <a:lnTo>
                      <a:pt x="251" y="274"/>
                    </a:lnTo>
                    <a:lnTo>
                      <a:pt x="253" y="273"/>
                    </a:lnTo>
                    <a:lnTo>
                      <a:pt x="256" y="260"/>
                    </a:lnTo>
                    <a:lnTo>
                      <a:pt x="256" y="256"/>
                    </a:lnTo>
                    <a:lnTo>
                      <a:pt x="253" y="249"/>
                    </a:lnTo>
                    <a:lnTo>
                      <a:pt x="251" y="243"/>
                    </a:lnTo>
                    <a:lnTo>
                      <a:pt x="251" y="239"/>
                    </a:lnTo>
                    <a:lnTo>
                      <a:pt x="253" y="235"/>
                    </a:lnTo>
                    <a:lnTo>
                      <a:pt x="254" y="233"/>
                    </a:lnTo>
                    <a:lnTo>
                      <a:pt x="260" y="232"/>
                    </a:lnTo>
                    <a:lnTo>
                      <a:pt x="260" y="235"/>
                    </a:lnTo>
                    <a:lnTo>
                      <a:pt x="268" y="240"/>
                    </a:lnTo>
                    <a:lnTo>
                      <a:pt x="277" y="225"/>
                    </a:lnTo>
                    <a:lnTo>
                      <a:pt x="282" y="221"/>
                    </a:lnTo>
                    <a:lnTo>
                      <a:pt x="284" y="221"/>
                    </a:lnTo>
                    <a:lnTo>
                      <a:pt x="286" y="222"/>
                    </a:lnTo>
                    <a:lnTo>
                      <a:pt x="289" y="225"/>
                    </a:lnTo>
                    <a:lnTo>
                      <a:pt x="289" y="226"/>
                    </a:lnTo>
                    <a:lnTo>
                      <a:pt x="288" y="228"/>
                    </a:lnTo>
                    <a:lnTo>
                      <a:pt x="293" y="228"/>
                    </a:lnTo>
                    <a:lnTo>
                      <a:pt x="295" y="226"/>
                    </a:lnTo>
                    <a:lnTo>
                      <a:pt x="299" y="222"/>
                    </a:lnTo>
                    <a:lnTo>
                      <a:pt x="299" y="218"/>
                    </a:lnTo>
                    <a:lnTo>
                      <a:pt x="304" y="213"/>
                    </a:lnTo>
                    <a:lnTo>
                      <a:pt x="314" y="211"/>
                    </a:lnTo>
                    <a:lnTo>
                      <a:pt x="318" y="211"/>
                    </a:lnTo>
                    <a:lnTo>
                      <a:pt x="314" y="199"/>
                    </a:lnTo>
                    <a:lnTo>
                      <a:pt x="311" y="197"/>
                    </a:lnTo>
                    <a:lnTo>
                      <a:pt x="289" y="189"/>
                    </a:lnTo>
                    <a:lnTo>
                      <a:pt x="288" y="189"/>
                    </a:lnTo>
                    <a:lnTo>
                      <a:pt x="286" y="187"/>
                    </a:lnTo>
                    <a:lnTo>
                      <a:pt x="286" y="186"/>
                    </a:lnTo>
                    <a:lnTo>
                      <a:pt x="289" y="178"/>
                    </a:lnTo>
                    <a:lnTo>
                      <a:pt x="295" y="173"/>
                    </a:lnTo>
                    <a:lnTo>
                      <a:pt x="296" y="171"/>
                    </a:lnTo>
                    <a:lnTo>
                      <a:pt x="296" y="168"/>
                    </a:lnTo>
                    <a:lnTo>
                      <a:pt x="295" y="164"/>
                    </a:lnTo>
                    <a:lnTo>
                      <a:pt x="293" y="165"/>
                    </a:lnTo>
                    <a:lnTo>
                      <a:pt x="288" y="159"/>
                    </a:lnTo>
                    <a:lnTo>
                      <a:pt x="288" y="157"/>
                    </a:lnTo>
                    <a:lnTo>
                      <a:pt x="292" y="150"/>
                    </a:lnTo>
                    <a:lnTo>
                      <a:pt x="293" y="146"/>
                    </a:lnTo>
                    <a:lnTo>
                      <a:pt x="293" y="141"/>
                    </a:lnTo>
                    <a:lnTo>
                      <a:pt x="295" y="140"/>
                    </a:lnTo>
                    <a:lnTo>
                      <a:pt x="293" y="136"/>
                    </a:lnTo>
                    <a:lnTo>
                      <a:pt x="293" y="134"/>
                    </a:lnTo>
                    <a:lnTo>
                      <a:pt x="292" y="134"/>
                    </a:lnTo>
                    <a:lnTo>
                      <a:pt x="278" y="130"/>
                    </a:lnTo>
                    <a:lnTo>
                      <a:pt x="270" y="126"/>
                    </a:lnTo>
                    <a:lnTo>
                      <a:pt x="268" y="125"/>
                    </a:lnTo>
                    <a:lnTo>
                      <a:pt x="268" y="119"/>
                    </a:lnTo>
                    <a:lnTo>
                      <a:pt x="270" y="112"/>
                    </a:lnTo>
                    <a:lnTo>
                      <a:pt x="271" y="109"/>
                    </a:lnTo>
                    <a:lnTo>
                      <a:pt x="274" y="108"/>
                    </a:lnTo>
                    <a:lnTo>
                      <a:pt x="274" y="104"/>
                    </a:lnTo>
                    <a:lnTo>
                      <a:pt x="275" y="99"/>
                    </a:lnTo>
                    <a:lnTo>
                      <a:pt x="275" y="97"/>
                    </a:lnTo>
                    <a:lnTo>
                      <a:pt x="278" y="94"/>
                    </a:lnTo>
                    <a:lnTo>
                      <a:pt x="284" y="91"/>
                    </a:lnTo>
                    <a:lnTo>
                      <a:pt x="284" y="89"/>
                    </a:lnTo>
                    <a:lnTo>
                      <a:pt x="282" y="88"/>
                    </a:lnTo>
                    <a:lnTo>
                      <a:pt x="278" y="89"/>
                    </a:lnTo>
                    <a:lnTo>
                      <a:pt x="275" y="91"/>
                    </a:lnTo>
                    <a:lnTo>
                      <a:pt x="272" y="91"/>
                    </a:lnTo>
                    <a:lnTo>
                      <a:pt x="270" y="92"/>
                    </a:lnTo>
                    <a:lnTo>
                      <a:pt x="264" y="94"/>
                    </a:lnTo>
                    <a:lnTo>
                      <a:pt x="260" y="88"/>
                    </a:lnTo>
                    <a:lnTo>
                      <a:pt x="260" y="77"/>
                    </a:lnTo>
                    <a:lnTo>
                      <a:pt x="261" y="70"/>
                    </a:lnTo>
                    <a:lnTo>
                      <a:pt x="261" y="69"/>
                    </a:lnTo>
                    <a:lnTo>
                      <a:pt x="258" y="67"/>
                    </a:lnTo>
                    <a:lnTo>
                      <a:pt x="247" y="67"/>
                    </a:lnTo>
                    <a:lnTo>
                      <a:pt x="247" y="66"/>
                    </a:lnTo>
                    <a:lnTo>
                      <a:pt x="253" y="63"/>
                    </a:lnTo>
                    <a:lnTo>
                      <a:pt x="257" y="59"/>
                    </a:lnTo>
                    <a:lnTo>
                      <a:pt x="257" y="58"/>
                    </a:lnTo>
                    <a:lnTo>
                      <a:pt x="258" y="56"/>
                    </a:lnTo>
                    <a:lnTo>
                      <a:pt x="258" y="53"/>
                    </a:lnTo>
                    <a:lnTo>
                      <a:pt x="260" y="51"/>
                    </a:lnTo>
                    <a:lnTo>
                      <a:pt x="263" y="41"/>
                    </a:lnTo>
                    <a:lnTo>
                      <a:pt x="270" y="29"/>
                    </a:lnTo>
                    <a:lnTo>
                      <a:pt x="274" y="28"/>
                    </a:lnTo>
                    <a:lnTo>
                      <a:pt x="274" y="27"/>
                    </a:lnTo>
                    <a:lnTo>
                      <a:pt x="273" y="26"/>
                    </a:lnTo>
                    <a:lnTo>
                      <a:pt x="272" y="25"/>
                    </a:lnTo>
                    <a:lnTo>
                      <a:pt x="258" y="16"/>
                    </a:lnTo>
                    <a:lnTo>
                      <a:pt x="243" y="12"/>
                    </a:lnTo>
                    <a:lnTo>
                      <a:pt x="234" y="7"/>
                    </a:lnTo>
                    <a:lnTo>
                      <a:pt x="226" y="0"/>
                    </a:lnTo>
                    <a:lnTo>
                      <a:pt x="225" y="0"/>
                    </a:lnTo>
                    <a:lnTo>
                      <a:pt x="225" y="2"/>
                    </a:lnTo>
                    <a:lnTo>
                      <a:pt x="218" y="21"/>
                    </a:lnTo>
                    <a:lnTo>
                      <a:pt x="215" y="35"/>
                    </a:lnTo>
                    <a:lnTo>
                      <a:pt x="217" y="39"/>
                    </a:lnTo>
                    <a:lnTo>
                      <a:pt x="218" y="41"/>
                    </a:lnTo>
                    <a:lnTo>
                      <a:pt x="218" y="44"/>
                    </a:lnTo>
                    <a:lnTo>
                      <a:pt x="215" y="51"/>
                    </a:lnTo>
                    <a:lnTo>
                      <a:pt x="211" y="55"/>
                    </a:lnTo>
                    <a:lnTo>
                      <a:pt x="207" y="58"/>
                    </a:lnTo>
                    <a:lnTo>
                      <a:pt x="189" y="46"/>
                    </a:lnTo>
                    <a:lnTo>
                      <a:pt x="179" y="38"/>
                    </a:lnTo>
                    <a:lnTo>
                      <a:pt x="165" y="34"/>
                    </a:lnTo>
                    <a:lnTo>
                      <a:pt x="162" y="34"/>
                    </a:lnTo>
                    <a:lnTo>
                      <a:pt x="134" y="29"/>
                    </a:lnTo>
                    <a:lnTo>
                      <a:pt x="126" y="29"/>
                    </a:lnTo>
                    <a:lnTo>
                      <a:pt x="124" y="28"/>
                    </a:lnTo>
                    <a:lnTo>
                      <a:pt x="121" y="27"/>
                    </a:lnTo>
                    <a:lnTo>
                      <a:pt x="121" y="22"/>
                    </a:lnTo>
                    <a:lnTo>
                      <a:pt x="120" y="16"/>
                    </a:lnTo>
                    <a:lnTo>
                      <a:pt x="121" y="14"/>
                    </a:lnTo>
                    <a:lnTo>
                      <a:pt x="121" y="10"/>
                    </a:lnTo>
                    <a:lnTo>
                      <a:pt x="120" y="10"/>
                    </a:lnTo>
                    <a:lnTo>
                      <a:pt x="103" y="5"/>
                    </a:lnTo>
                    <a:lnTo>
                      <a:pt x="103" y="13"/>
                    </a:lnTo>
                    <a:lnTo>
                      <a:pt x="95" y="1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62" name="Freeform 692">
                <a:extLst>
                  <a:ext uri="{FF2B5EF4-FFF2-40B4-BE49-F238E27FC236}">
                    <a16:creationId xmlns:a16="http://schemas.microsoft.com/office/drawing/2014/main" id="{A60F27EB-9367-4754-9DAC-9B824A6176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7" y="1341"/>
                <a:ext cx="83" cy="62"/>
              </a:xfrm>
              <a:custGeom>
                <a:avLst/>
                <a:gdLst>
                  <a:gd name="T0" fmla="*/ 7 w 331"/>
                  <a:gd name="T1" fmla="*/ 176 h 249"/>
                  <a:gd name="T2" fmla="*/ 0 w 331"/>
                  <a:gd name="T3" fmla="*/ 190 h 249"/>
                  <a:gd name="T4" fmla="*/ 8 w 331"/>
                  <a:gd name="T5" fmla="*/ 206 h 249"/>
                  <a:gd name="T6" fmla="*/ 25 w 331"/>
                  <a:gd name="T7" fmla="*/ 226 h 249"/>
                  <a:gd name="T8" fmla="*/ 63 w 331"/>
                  <a:gd name="T9" fmla="*/ 228 h 249"/>
                  <a:gd name="T10" fmla="*/ 91 w 331"/>
                  <a:gd name="T11" fmla="*/ 225 h 249"/>
                  <a:gd name="T12" fmla="*/ 103 w 331"/>
                  <a:gd name="T13" fmla="*/ 235 h 249"/>
                  <a:gd name="T14" fmla="*/ 124 w 331"/>
                  <a:gd name="T15" fmla="*/ 233 h 249"/>
                  <a:gd name="T16" fmla="*/ 120 w 331"/>
                  <a:gd name="T17" fmla="*/ 239 h 249"/>
                  <a:gd name="T18" fmla="*/ 184 w 331"/>
                  <a:gd name="T19" fmla="*/ 249 h 249"/>
                  <a:gd name="T20" fmla="*/ 194 w 331"/>
                  <a:gd name="T21" fmla="*/ 243 h 249"/>
                  <a:gd name="T22" fmla="*/ 198 w 331"/>
                  <a:gd name="T23" fmla="*/ 228 h 249"/>
                  <a:gd name="T24" fmla="*/ 188 w 331"/>
                  <a:gd name="T25" fmla="*/ 218 h 249"/>
                  <a:gd name="T26" fmla="*/ 197 w 331"/>
                  <a:gd name="T27" fmla="*/ 216 h 249"/>
                  <a:gd name="T28" fmla="*/ 193 w 331"/>
                  <a:gd name="T29" fmla="*/ 207 h 249"/>
                  <a:gd name="T30" fmla="*/ 202 w 331"/>
                  <a:gd name="T31" fmla="*/ 226 h 249"/>
                  <a:gd name="T32" fmla="*/ 214 w 331"/>
                  <a:gd name="T33" fmla="*/ 238 h 249"/>
                  <a:gd name="T34" fmla="*/ 247 w 331"/>
                  <a:gd name="T35" fmla="*/ 218 h 249"/>
                  <a:gd name="T36" fmla="*/ 257 w 331"/>
                  <a:gd name="T37" fmla="*/ 212 h 249"/>
                  <a:gd name="T38" fmla="*/ 265 w 331"/>
                  <a:gd name="T39" fmla="*/ 197 h 249"/>
                  <a:gd name="T40" fmla="*/ 269 w 331"/>
                  <a:gd name="T41" fmla="*/ 185 h 249"/>
                  <a:gd name="T42" fmla="*/ 251 w 331"/>
                  <a:gd name="T43" fmla="*/ 178 h 249"/>
                  <a:gd name="T44" fmla="*/ 234 w 331"/>
                  <a:gd name="T45" fmla="*/ 173 h 249"/>
                  <a:gd name="T46" fmla="*/ 247 w 331"/>
                  <a:gd name="T47" fmla="*/ 170 h 249"/>
                  <a:gd name="T48" fmla="*/ 239 w 331"/>
                  <a:gd name="T49" fmla="*/ 152 h 249"/>
                  <a:gd name="T50" fmla="*/ 229 w 331"/>
                  <a:gd name="T51" fmla="*/ 136 h 249"/>
                  <a:gd name="T52" fmla="*/ 216 w 331"/>
                  <a:gd name="T53" fmla="*/ 126 h 249"/>
                  <a:gd name="T54" fmla="*/ 212 w 331"/>
                  <a:gd name="T55" fmla="*/ 116 h 249"/>
                  <a:gd name="T56" fmla="*/ 218 w 331"/>
                  <a:gd name="T57" fmla="*/ 118 h 249"/>
                  <a:gd name="T58" fmla="*/ 222 w 331"/>
                  <a:gd name="T59" fmla="*/ 127 h 249"/>
                  <a:gd name="T60" fmla="*/ 237 w 331"/>
                  <a:gd name="T61" fmla="*/ 116 h 249"/>
                  <a:gd name="T62" fmla="*/ 241 w 331"/>
                  <a:gd name="T63" fmla="*/ 103 h 249"/>
                  <a:gd name="T64" fmla="*/ 247 w 331"/>
                  <a:gd name="T65" fmla="*/ 96 h 249"/>
                  <a:gd name="T66" fmla="*/ 265 w 331"/>
                  <a:gd name="T67" fmla="*/ 139 h 249"/>
                  <a:gd name="T68" fmla="*/ 260 w 331"/>
                  <a:gd name="T69" fmla="*/ 162 h 249"/>
                  <a:gd name="T70" fmla="*/ 267 w 331"/>
                  <a:gd name="T71" fmla="*/ 154 h 249"/>
                  <a:gd name="T72" fmla="*/ 282 w 331"/>
                  <a:gd name="T73" fmla="*/ 145 h 249"/>
                  <a:gd name="T74" fmla="*/ 328 w 331"/>
                  <a:gd name="T75" fmla="*/ 136 h 249"/>
                  <a:gd name="T76" fmla="*/ 322 w 331"/>
                  <a:gd name="T77" fmla="*/ 110 h 249"/>
                  <a:gd name="T78" fmla="*/ 318 w 331"/>
                  <a:gd name="T79" fmla="*/ 92 h 249"/>
                  <a:gd name="T80" fmla="*/ 282 w 331"/>
                  <a:gd name="T81" fmla="*/ 73 h 249"/>
                  <a:gd name="T82" fmla="*/ 262 w 331"/>
                  <a:gd name="T83" fmla="*/ 60 h 249"/>
                  <a:gd name="T84" fmla="*/ 262 w 331"/>
                  <a:gd name="T85" fmla="*/ 24 h 249"/>
                  <a:gd name="T86" fmla="*/ 250 w 331"/>
                  <a:gd name="T87" fmla="*/ 6 h 249"/>
                  <a:gd name="T88" fmla="*/ 234 w 331"/>
                  <a:gd name="T89" fmla="*/ 2 h 249"/>
                  <a:gd name="T90" fmla="*/ 219 w 331"/>
                  <a:gd name="T91" fmla="*/ 15 h 249"/>
                  <a:gd name="T92" fmla="*/ 198 w 331"/>
                  <a:gd name="T93" fmla="*/ 29 h 249"/>
                  <a:gd name="T94" fmla="*/ 181 w 331"/>
                  <a:gd name="T95" fmla="*/ 32 h 249"/>
                  <a:gd name="T96" fmla="*/ 181 w 331"/>
                  <a:gd name="T97" fmla="*/ 66 h 249"/>
                  <a:gd name="T98" fmla="*/ 195 w 331"/>
                  <a:gd name="T99" fmla="*/ 96 h 249"/>
                  <a:gd name="T100" fmla="*/ 179 w 331"/>
                  <a:gd name="T101" fmla="*/ 112 h 249"/>
                  <a:gd name="T102" fmla="*/ 158 w 331"/>
                  <a:gd name="T103" fmla="*/ 105 h 249"/>
                  <a:gd name="T104" fmla="*/ 138 w 331"/>
                  <a:gd name="T105" fmla="*/ 98 h 249"/>
                  <a:gd name="T106" fmla="*/ 127 w 331"/>
                  <a:gd name="T107" fmla="*/ 87 h 249"/>
                  <a:gd name="T108" fmla="*/ 67 w 331"/>
                  <a:gd name="T109" fmla="*/ 106 h 249"/>
                  <a:gd name="T110" fmla="*/ 57 w 331"/>
                  <a:gd name="T111" fmla="*/ 101 h 249"/>
                  <a:gd name="T112" fmla="*/ 112 w 331"/>
                  <a:gd name="T113" fmla="*/ 77 h 249"/>
                  <a:gd name="T114" fmla="*/ 81 w 331"/>
                  <a:gd name="T115" fmla="*/ 41 h 249"/>
                  <a:gd name="T116" fmla="*/ 37 w 331"/>
                  <a:gd name="T117" fmla="*/ 60 h 249"/>
                  <a:gd name="T118" fmla="*/ 42 w 331"/>
                  <a:gd name="T119" fmla="*/ 108 h 249"/>
                  <a:gd name="T120" fmla="*/ 37 w 331"/>
                  <a:gd name="T121" fmla="*/ 169 h 2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31" h="249">
                    <a:moveTo>
                      <a:pt x="29" y="173"/>
                    </a:moveTo>
                    <a:lnTo>
                      <a:pt x="28" y="172"/>
                    </a:lnTo>
                    <a:lnTo>
                      <a:pt x="25" y="172"/>
                    </a:lnTo>
                    <a:lnTo>
                      <a:pt x="24" y="170"/>
                    </a:lnTo>
                    <a:lnTo>
                      <a:pt x="18" y="170"/>
                    </a:lnTo>
                    <a:lnTo>
                      <a:pt x="7" y="176"/>
                    </a:lnTo>
                    <a:lnTo>
                      <a:pt x="3" y="178"/>
                    </a:lnTo>
                    <a:lnTo>
                      <a:pt x="3" y="179"/>
                    </a:lnTo>
                    <a:lnTo>
                      <a:pt x="1" y="180"/>
                    </a:lnTo>
                    <a:lnTo>
                      <a:pt x="1" y="182"/>
                    </a:lnTo>
                    <a:lnTo>
                      <a:pt x="0" y="186"/>
                    </a:lnTo>
                    <a:lnTo>
                      <a:pt x="0" y="190"/>
                    </a:lnTo>
                    <a:lnTo>
                      <a:pt x="4" y="186"/>
                    </a:lnTo>
                    <a:lnTo>
                      <a:pt x="7" y="187"/>
                    </a:lnTo>
                    <a:lnTo>
                      <a:pt x="7" y="190"/>
                    </a:lnTo>
                    <a:lnTo>
                      <a:pt x="10" y="199"/>
                    </a:lnTo>
                    <a:lnTo>
                      <a:pt x="10" y="204"/>
                    </a:lnTo>
                    <a:lnTo>
                      <a:pt x="8" y="206"/>
                    </a:lnTo>
                    <a:lnTo>
                      <a:pt x="7" y="209"/>
                    </a:lnTo>
                    <a:lnTo>
                      <a:pt x="6" y="215"/>
                    </a:lnTo>
                    <a:lnTo>
                      <a:pt x="6" y="221"/>
                    </a:lnTo>
                    <a:lnTo>
                      <a:pt x="8" y="223"/>
                    </a:lnTo>
                    <a:lnTo>
                      <a:pt x="15" y="226"/>
                    </a:lnTo>
                    <a:lnTo>
                      <a:pt x="25" y="226"/>
                    </a:lnTo>
                    <a:lnTo>
                      <a:pt x="37" y="222"/>
                    </a:lnTo>
                    <a:lnTo>
                      <a:pt x="46" y="222"/>
                    </a:lnTo>
                    <a:lnTo>
                      <a:pt x="51" y="223"/>
                    </a:lnTo>
                    <a:lnTo>
                      <a:pt x="54" y="225"/>
                    </a:lnTo>
                    <a:lnTo>
                      <a:pt x="57" y="225"/>
                    </a:lnTo>
                    <a:lnTo>
                      <a:pt x="63" y="228"/>
                    </a:lnTo>
                    <a:lnTo>
                      <a:pt x="66" y="228"/>
                    </a:lnTo>
                    <a:lnTo>
                      <a:pt x="68" y="226"/>
                    </a:lnTo>
                    <a:lnTo>
                      <a:pt x="73" y="225"/>
                    </a:lnTo>
                    <a:lnTo>
                      <a:pt x="75" y="223"/>
                    </a:lnTo>
                    <a:lnTo>
                      <a:pt x="88" y="223"/>
                    </a:lnTo>
                    <a:lnTo>
                      <a:pt x="91" y="225"/>
                    </a:lnTo>
                    <a:lnTo>
                      <a:pt x="96" y="225"/>
                    </a:lnTo>
                    <a:lnTo>
                      <a:pt x="97" y="226"/>
                    </a:lnTo>
                    <a:lnTo>
                      <a:pt x="100" y="228"/>
                    </a:lnTo>
                    <a:lnTo>
                      <a:pt x="102" y="232"/>
                    </a:lnTo>
                    <a:lnTo>
                      <a:pt x="103" y="232"/>
                    </a:lnTo>
                    <a:lnTo>
                      <a:pt x="103" y="235"/>
                    </a:lnTo>
                    <a:lnTo>
                      <a:pt x="102" y="238"/>
                    </a:lnTo>
                    <a:lnTo>
                      <a:pt x="100" y="238"/>
                    </a:lnTo>
                    <a:lnTo>
                      <a:pt x="104" y="240"/>
                    </a:lnTo>
                    <a:lnTo>
                      <a:pt x="114" y="240"/>
                    </a:lnTo>
                    <a:lnTo>
                      <a:pt x="123" y="236"/>
                    </a:lnTo>
                    <a:lnTo>
                      <a:pt x="124" y="233"/>
                    </a:lnTo>
                    <a:lnTo>
                      <a:pt x="124" y="232"/>
                    </a:lnTo>
                    <a:lnTo>
                      <a:pt x="128" y="228"/>
                    </a:lnTo>
                    <a:lnTo>
                      <a:pt x="130" y="231"/>
                    </a:lnTo>
                    <a:lnTo>
                      <a:pt x="130" y="233"/>
                    </a:lnTo>
                    <a:lnTo>
                      <a:pt x="128" y="233"/>
                    </a:lnTo>
                    <a:lnTo>
                      <a:pt x="120" y="239"/>
                    </a:lnTo>
                    <a:lnTo>
                      <a:pt x="121" y="245"/>
                    </a:lnTo>
                    <a:lnTo>
                      <a:pt x="130" y="246"/>
                    </a:lnTo>
                    <a:lnTo>
                      <a:pt x="167" y="246"/>
                    </a:lnTo>
                    <a:lnTo>
                      <a:pt x="176" y="245"/>
                    </a:lnTo>
                    <a:lnTo>
                      <a:pt x="181" y="246"/>
                    </a:lnTo>
                    <a:lnTo>
                      <a:pt x="184" y="249"/>
                    </a:lnTo>
                    <a:lnTo>
                      <a:pt x="186" y="249"/>
                    </a:lnTo>
                    <a:lnTo>
                      <a:pt x="186" y="247"/>
                    </a:lnTo>
                    <a:lnTo>
                      <a:pt x="190" y="247"/>
                    </a:lnTo>
                    <a:lnTo>
                      <a:pt x="191" y="249"/>
                    </a:lnTo>
                    <a:lnTo>
                      <a:pt x="194" y="247"/>
                    </a:lnTo>
                    <a:lnTo>
                      <a:pt x="194" y="243"/>
                    </a:lnTo>
                    <a:lnTo>
                      <a:pt x="195" y="243"/>
                    </a:lnTo>
                    <a:lnTo>
                      <a:pt x="197" y="240"/>
                    </a:lnTo>
                    <a:lnTo>
                      <a:pt x="198" y="240"/>
                    </a:lnTo>
                    <a:lnTo>
                      <a:pt x="200" y="240"/>
                    </a:lnTo>
                    <a:lnTo>
                      <a:pt x="200" y="231"/>
                    </a:lnTo>
                    <a:lnTo>
                      <a:pt x="198" y="228"/>
                    </a:lnTo>
                    <a:lnTo>
                      <a:pt x="198" y="222"/>
                    </a:lnTo>
                    <a:lnTo>
                      <a:pt x="197" y="219"/>
                    </a:lnTo>
                    <a:lnTo>
                      <a:pt x="197" y="218"/>
                    </a:lnTo>
                    <a:lnTo>
                      <a:pt x="194" y="218"/>
                    </a:lnTo>
                    <a:lnTo>
                      <a:pt x="191" y="218"/>
                    </a:lnTo>
                    <a:lnTo>
                      <a:pt x="188" y="218"/>
                    </a:lnTo>
                    <a:lnTo>
                      <a:pt x="188" y="216"/>
                    </a:lnTo>
                    <a:lnTo>
                      <a:pt x="187" y="215"/>
                    </a:lnTo>
                    <a:lnTo>
                      <a:pt x="188" y="215"/>
                    </a:lnTo>
                    <a:lnTo>
                      <a:pt x="191" y="218"/>
                    </a:lnTo>
                    <a:lnTo>
                      <a:pt x="194" y="218"/>
                    </a:lnTo>
                    <a:lnTo>
                      <a:pt x="197" y="216"/>
                    </a:lnTo>
                    <a:lnTo>
                      <a:pt x="197" y="214"/>
                    </a:lnTo>
                    <a:lnTo>
                      <a:pt x="195" y="211"/>
                    </a:lnTo>
                    <a:lnTo>
                      <a:pt x="194" y="211"/>
                    </a:lnTo>
                    <a:lnTo>
                      <a:pt x="193" y="209"/>
                    </a:lnTo>
                    <a:lnTo>
                      <a:pt x="191" y="209"/>
                    </a:lnTo>
                    <a:lnTo>
                      <a:pt x="193" y="207"/>
                    </a:lnTo>
                    <a:lnTo>
                      <a:pt x="197" y="211"/>
                    </a:lnTo>
                    <a:lnTo>
                      <a:pt x="198" y="212"/>
                    </a:lnTo>
                    <a:lnTo>
                      <a:pt x="198" y="215"/>
                    </a:lnTo>
                    <a:lnTo>
                      <a:pt x="200" y="218"/>
                    </a:lnTo>
                    <a:lnTo>
                      <a:pt x="200" y="221"/>
                    </a:lnTo>
                    <a:lnTo>
                      <a:pt x="202" y="226"/>
                    </a:lnTo>
                    <a:lnTo>
                      <a:pt x="202" y="233"/>
                    </a:lnTo>
                    <a:lnTo>
                      <a:pt x="205" y="233"/>
                    </a:lnTo>
                    <a:lnTo>
                      <a:pt x="205" y="236"/>
                    </a:lnTo>
                    <a:lnTo>
                      <a:pt x="209" y="236"/>
                    </a:lnTo>
                    <a:lnTo>
                      <a:pt x="212" y="238"/>
                    </a:lnTo>
                    <a:lnTo>
                      <a:pt x="214" y="238"/>
                    </a:lnTo>
                    <a:lnTo>
                      <a:pt x="216" y="240"/>
                    </a:lnTo>
                    <a:lnTo>
                      <a:pt x="223" y="243"/>
                    </a:lnTo>
                    <a:lnTo>
                      <a:pt x="232" y="240"/>
                    </a:lnTo>
                    <a:lnTo>
                      <a:pt x="236" y="238"/>
                    </a:lnTo>
                    <a:lnTo>
                      <a:pt x="247" y="226"/>
                    </a:lnTo>
                    <a:lnTo>
                      <a:pt x="247" y="218"/>
                    </a:lnTo>
                    <a:lnTo>
                      <a:pt x="248" y="218"/>
                    </a:lnTo>
                    <a:lnTo>
                      <a:pt x="251" y="216"/>
                    </a:lnTo>
                    <a:lnTo>
                      <a:pt x="254" y="216"/>
                    </a:lnTo>
                    <a:lnTo>
                      <a:pt x="257" y="215"/>
                    </a:lnTo>
                    <a:lnTo>
                      <a:pt x="258" y="214"/>
                    </a:lnTo>
                    <a:lnTo>
                      <a:pt x="257" y="212"/>
                    </a:lnTo>
                    <a:lnTo>
                      <a:pt x="257" y="211"/>
                    </a:lnTo>
                    <a:lnTo>
                      <a:pt x="258" y="207"/>
                    </a:lnTo>
                    <a:lnTo>
                      <a:pt x="258" y="206"/>
                    </a:lnTo>
                    <a:lnTo>
                      <a:pt x="262" y="201"/>
                    </a:lnTo>
                    <a:lnTo>
                      <a:pt x="264" y="201"/>
                    </a:lnTo>
                    <a:lnTo>
                      <a:pt x="265" y="197"/>
                    </a:lnTo>
                    <a:lnTo>
                      <a:pt x="265" y="196"/>
                    </a:lnTo>
                    <a:lnTo>
                      <a:pt x="264" y="194"/>
                    </a:lnTo>
                    <a:lnTo>
                      <a:pt x="264" y="192"/>
                    </a:lnTo>
                    <a:lnTo>
                      <a:pt x="265" y="189"/>
                    </a:lnTo>
                    <a:lnTo>
                      <a:pt x="268" y="187"/>
                    </a:lnTo>
                    <a:lnTo>
                      <a:pt x="269" y="185"/>
                    </a:lnTo>
                    <a:lnTo>
                      <a:pt x="264" y="179"/>
                    </a:lnTo>
                    <a:lnTo>
                      <a:pt x="260" y="178"/>
                    </a:lnTo>
                    <a:lnTo>
                      <a:pt x="258" y="176"/>
                    </a:lnTo>
                    <a:lnTo>
                      <a:pt x="254" y="176"/>
                    </a:lnTo>
                    <a:lnTo>
                      <a:pt x="254" y="178"/>
                    </a:lnTo>
                    <a:lnTo>
                      <a:pt x="251" y="178"/>
                    </a:lnTo>
                    <a:lnTo>
                      <a:pt x="248" y="179"/>
                    </a:lnTo>
                    <a:lnTo>
                      <a:pt x="247" y="178"/>
                    </a:lnTo>
                    <a:lnTo>
                      <a:pt x="246" y="175"/>
                    </a:lnTo>
                    <a:lnTo>
                      <a:pt x="241" y="170"/>
                    </a:lnTo>
                    <a:lnTo>
                      <a:pt x="239" y="169"/>
                    </a:lnTo>
                    <a:lnTo>
                      <a:pt x="234" y="173"/>
                    </a:lnTo>
                    <a:lnTo>
                      <a:pt x="234" y="172"/>
                    </a:lnTo>
                    <a:lnTo>
                      <a:pt x="237" y="169"/>
                    </a:lnTo>
                    <a:lnTo>
                      <a:pt x="239" y="169"/>
                    </a:lnTo>
                    <a:lnTo>
                      <a:pt x="241" y="169"/>
                    </a:lnTo>
                    <a:lnTo>
                      <a:pt x="243" y="170"/>
                    </a:lnTo>
                    <a:lnTo>
                      <a:pt x="247" y="170"/>
                    </a:lnTo>
                    <a:lnTo>
                      <a:pt x="247" y="169"/>
                    </a:lnTo>
                    <a:lnTo>
                      <a:pt x="244" y="163"/>
                    </a:lnTo>
                    <a:lnTo>
                      <a:pt x="234" y="156"/>
                    </a:lnTo>
                    <a:lnTo>
                      <a:pt x="234" y="155"/>
                    </a:lnTo>
                    <a:lnTo>
                      <a:pt x="236" y="152"/>
                    </a:lnTo>
                    <a:lnTo>
                      <a:pt x="239" y="152"/>
                    </a:lnTo>
                    <a:lnTo>
                      <a:pt x="239" y="149"/>
                    </a:lnTo>
                    <a:lnTo>
                      <a:pt x="237" y="147"/>
                    </a:lnTo>
                    <a:lnTo>
                      <a:pt x="232" y="144"/>
                    </a:lnTo>
                    <a:lnTo>
                      <a:pt x="232" y="140"/>
                    </a:lnTo>
                    <a:lnTo>
                      <a:pt x="230" y="136"/>
                    </a:lnTo>
                    <a:lnTo>
                      <a:pt x="229" y="136"/>
                    </a:lnTo>
                    <a:lnTo>
                      <a:pt x="226" y="134"/>
                    </a:lnTo>
                    <a:lnTo>
                      <a:pt x="225" y="132"/>
                    </a:lnTo>
                    <a:lnTo>
                      <a:pt x="223" y="130"/>
                    </a:lnTo>
                    <a:lnTo>
                      <a:pt x="223" y="129"/>
                    </a:lnTo>
                    <a:lnTo>
                      <a:pt x="222" y="129"/>
                    </a:lnTo>
                    <a:lnTo>
                      <a:pt x="216" y="126"/>
                    </a:lnTo>
                    <a:lnTo>
                      <a:pt x="215" y="125"/>
                    </a:lnTo>
                    <a:lnTo>
                      <a:pt x="216" y="123"/>
                    </a:lnTo>
                    <a:lnTo>
                      <a:pt x="218" y="123"/>
                    </a:lnTo>
                    <a:lnTo>
                      <a:pt x="218" y="122"/>
                    </a:lnTo>
                    <a:lnTo>
                      <a:pt x="213" y="117"/>
                    </a:lnTo>
                    <a:lnTo>
                      <a:pt x="212" y="116"/>
                    </a:lnTo>
                    <a:lnTo>
                      <a:pt x="211" y="116"/>
                    </a:lnTo>
                    <a:lnTo>
                      <a:pt x="208" y="115"/>
                    </a:lnTo>
                    <a:lnTo>
                      <a:pt x="212" y="116"/>
                    </a:lnTo>
                    <a:lnTo>
                      <a:pt x="213" y="117"/>
                    </a:lnTo>
                    <a:lnTo>
                      <a:pt x="215" y="118"/>
                    </a:lnTo>
                    <a:lnTo>
                      <a:pt x="218" y="118"/>
                    </a:lnTo>
                    <a:lnTo>
                      <a:pt x="218" y="119"/>
                    </a:lnTo>
                    <a:lnTo>
                      <a:pt x="219" y="120"/>
                    </a:lnTo>
                    <a:lnTo>
                      <a:pt x="219" y="123"/>
                    </a:lnTo>
                    <a:lnTo>
                      <a:pt x="221" y="125"/>
                    </a:lnTo>
                    <a:lnTo>
                      <a:pt x="221" y="126"/>
                    </a:lnTo>
                    <a:lnTo>
                      <a:pt x="222" y="127"/>
                    </a:lnTo>
                    <a:lnTo>
                      <a:pt x="226" y="130"/>
                    </a:lnTo>
                    <a:lnTo>
                      <a:pt x="229" y="130"/>
                    </a:lnTo>
                    <a:lnTo>
                      <a:pt x="229" y="129"/>
                    </a:lnTo>
                    <a:lnTo>
                      <a:pt x="232" y="122"/>
                    </a:lnTo>
                    <a:lnTo>
                      <a:pt x="234" y="120"/>
                    </a:lnTo>
                    <a:lnTo>
                      <a:pt x="237" y="116"/>
                    </a:lnTo>
                    <a:lnTo>
                      <a:pt x="237" y="110"/>
                    </a:lnTo>
                    <a:lnTo>
                      <a:pt x="234" y="105"/>
                    </a:lnTo>
                    <a:lnTo>
                      <a:pt x="233" y="103"/>
                    </a:lnTo>
                    <a:lnTo>
                      <a:pt x="233" y="102"/>
                    </a:lnTo>
                    <a:lnTo>
                      <a:pt x="240" y="102"/>
                    </a:lnTo>
                    <a:lnTo>
                      <a:pt x="241" y="103"/>
                    </a:lnTo>
                    <a:lnTo>
                      <a:pt x="244" y="103"/>
                    </a:lnTo>
                    <a:lnTo>
                      <a:pt x="246" y="105"/>
                    </a:lnTo>
                    <a:lnTo>
                      <a:pt x="247" y="103"/>
                    </a:lnTo>
                    <a:lnTo>
                      <a:pt x="247" y="102"/>
                    </a:lnTo>
                    <a:lnTo>
                      <a:pt x="248" y="98"/>
                    </a:lnTo>
                    <a:lnTo>
                      <a:pt x="247" y="96"/>
                    </a:lnTo>
                    <a:lnTo>
                      <a:pt x="247" y="95"/>
                    </a:lnTo>
                    <a:lnTo>
                      <a:pt x="248" y="95"/>
                    </a:lnTo>
                    <a:lnTo>
                      <a:pt x="255" y="101"/>
                    </a:lnTo>
                    <a:lnTo>
                      <a:pt x="258" y="105"/>
                    </a:lnTo>
                    <a:lnTo>
                      <a:pt x="264" y="139"/>
                    </a:lnTo>
                    <a:lnTo>
                      <a:pt x="265" y="139"/>
                    </a:lnTo>
                    <a:lnTo>
                      <a:pt x="265" y="149"/>
                    </a:lnTo>
                    <a:lnTo>
                      <a:pt x="264" y="149"/>
                    </a:lnTo>
                    <a:lnTo>
                      <a:pt x="261" y="152"/>
                    </a:lnTo>
                    <a:lnTo>
                      <a:pt x="261" y="154"/>
                    </a:lnTo>
                    <a:lnTo>
                      <a:pt x="260" y="156"/>
                    </a:lnTo>
                    <a:lnTo>
                      <a:pt x="260" y="162"/>
                    </a:lnTo>
                    <a:lnTo>
                      <a:pt x="258" y="166"/>
                    </a:lnTo>
                    <a:lnTo>
                      <a:pt x="258" y="170"/>
                    </a:lnTo>
                    <a:lnTo>
                      <a:pt x="260" y="170"/>
                    </a:lnTo>
                    <a:lnTo>
                      <a:pt x="260" y="169"/>
                    </a:lnTo>
                    <a:lnTo>
                      <a:pt x="264" y="156"/>
                    </a:lnTo>
                    <a:lnTo>
                      <a:pt x="267" y="154"/>
                    </a:lnTo>
                    <a:lnTo>
                      <a:pt x="269" y="152"/>
                    </a:lnTo>
                    <a:lnTo>
                      <a:pt x="271" y="152"/>
                    </a:lnTo>
                    <a:lnTo>
                      <a:pt x="272" y="151"/>
                    </a:lnTo>
                    <a:lnTo>
                      <a:pt x="274" y="151"/>
                    </a:lnTo>
                    <a:lnTo>
                      <a:pt x="278" y="149"/>
                    </a:lnTo>
                    <a:lnTo>
                      <a:pt x="282" y="145"/>
                    </a:lnTo>
                    <a:lnTo>
                      <a:pt x="284" y="145"/>
                    </a:lnTo>
                    <a:lnTo>
                      <a:pt x="289" y="140"/>
                    </a:lnTo>
                    <a:lnTo>
                      <a:pt x="314" y="130"/>
                    </a:lnTo>
                    <a:lnTo>
                      <a:pt x="321" y="130"/>
                    </a:lnTo>
                    <a:lnTo>
                      <a:pt x="324" y="132"/>
                    </a:lnTo>
                    <a:lnTo>
                      <a:pt x="328" y="136"/>
                    </a:lnTo>
                    <a:lnTo>
                      <a:pt x="329" y="136"/>
                    </a:lnTo>
                    <a:lnTo>
                      <a:pt x="331" y="132"/>
                    </a:lnTo>
                    <a:lnTo>
                      <a:pt x="331" y="125"/>
                    </a:lnTo>
                    <a:lnTo>
                      <a:pt x="328" y="118"/>
                    </a:lnTo>
                    <a:lnTo>
                      <a:pt x="325" y="115"/>
                    </a:lnTo>
                    <a:lnTo>
                      <a:pt x="322" y="110"/>
                    </a:lnTo>
                    <a:lnTo>
                      <a:pt x="321" y="108"/>
                    </a:lnTo>
                    <a:lnTo>
                      <a:pt x="320" y="102"/>
                    </a:lnTo>
                    <a:lnTo>
                      <a:pt x="321" y="102"/>
                    </a:lnTo>
                    <a:lnTo>
                      <a:pt x="322" y="101"/>
                    </a:lnTo>
                    <a:lnTo>
                      <a:pt x="322" y="96"/>
                    </a:lnTo>
                    <a:lnTo>
                      <a:pt x="318" y="92"/>
                    </a:lnTo>
                    <a:lnTo>
                      <a:pt x="307" y="77"/>
                    </a:lnTo>
                    <a:lnTo>
                      <a:pt x="303" y="72"/>
                    </a:lnTo>
                    <a:lnTo>
                      <a:pt x="297" y="72"/>
                    </a:lnTo>
                    <a:lnTo>
                      <a:pt x="288" y="74"/>
                    </a:lnTo>
                    <a:lnTo>
                      <a:pt x="285" y="74"/>
                    </a:lnTo>
                    <a:lnTo>
                      <a:pt x="282" y="73"/>
                    </a:lnTo>
                    <a:lnTo>
                      <a:pt x="279" y="74"/>
                    </a:lnTo>
                    <a:lnTo>
                      <a:pt x="276" y="74"/>
                    </a:lnTo>
                    <a:lnTo>
                      <a:pt x="271" y="73"/>
                    </a:lnTo>
                    <a:lnTo>
                      <a:pt x="265" y="70"/>
                    </a:lnTo>
                    <a:lnTo>
                      <a:pt x="264" y="62"/>
                    </a:lnTo>
                    <a:lnTo>
                      <a:pt x="262" y="60"/>
                    </a:lnTo>
                    <a:lnTo>
                      <a:pt x="262" y="56"/>
                    </a:lnTo>
                    <a:lnTo>
                      <a:pt x="261" y="49"/>
                    </a:lnTo>
                    <a:lnTo>
                      <a:pt x="261" y="48"/>
                    </a:lnTo>
                    <a:lnTo>
                      <a:pt x="265" y="39"/>
                    </a:lnTo>
                    <a:lnTo>
                      <a:pt x="267" y="32"/>
                    </a:lnTo>
                    <a:lnTo>
                      <a:pt x="262" y="24"/>
                    </a:lnTo>
                    <a:lnTo>
                      <a:pt x="260" y="21"/>
                    </a:lnTo>
                    <a:lnTo>
                      <a:pt x="258" y="18"/>
                    </a:lnTo>
                    <a:lnTo>
                      <a:pt x="255" y="15"/>
                    </a:lnTo>
                    <a:lnTo>
                      <a:pt x="254" y="13"/>
                    </a:lnTo>
                    <a:lnTo>
                      <a:pt x="250" y="7"/>
                    </a:lnTo>
                    <a:lnTo>
                      <a:pt x="250" y="6"/>
                    </a:lnTo>
                    <a:lnTo>
                      <a:pt x="251" y="6"/>
                    </a:lnTo>
                    <a:lnTo>
                      <a:pt x="250" y="5"/>
                    </a:lnTo>
                    <a:lnTo>
                      <a:pt x="250" y="2"/>
                    </a:lnTo>
                    <a:lnTo>
                      <a:pt x="248" y="0"/>
                    </a:lnTo>
                    <a:lnTo>
                      <a:pt x="244" y="0"/>
                    </a:lnTo>
                    <a:lnTo>
                      <a:pt x="234" y="2"/>
                    </a:lnTo>
                    <a:lnTo>
                      <a:pt x="229" y="7"/>
                    </a:lnTo>
                    <a:lnTo>
                      <a:pt x="229" y="11"/>
                    </a:lnTo>
                    <a:lnTo>
                      <a:pt x="225" y="15"/>
                    </a:lnTo>
                    <a:lnTo>
                      <a:pt x="223" y="17"/>
                    </a:lnTo>
                    <a:lnTo>
                      <a:pt x="218" y="17"/>
                    </a:lnTo>
                    <a:lnTo>
                      <a:pt x="219" y="15"/>
                    </a:lnTo>
                    <a:lnTo>
                      <a:pt x="219" y="14"/>
                    </a:lnTo>
                    <a:lnTo>
                      <a:pt x="216" y="11"/>
                    </a:lnTo>
                    <a:lnTo>
                      <a:pt x="214" y="10"/>
                    </a:lnTo>
                    <a:lnTo>
                      <a:pt x="212" y="10"/>
                    </a:lnTo>
                    <a:lnTo>
                      <a:pt x="207" y="14"/>
                    </a:lnTo>
                    <a:lnTo>
                      <a:pt x="198" y="29"/>
                    </a:lnTo>
                    <a:lnTo>
                      <a:pt x="190" y="24"/>
                    </a:lnTo>
                    <a:lnTo>
                      <a:pt x="190" y="21"/>
                    </a:lnTo>
                    <a:lnTo>
                      <a:pt x="184" y="22"/>
                    </a:lnTo>
                    <a:lnTo>
                      <a:pt x="183" y="24"/>
                    </a:lnTo>
                    <a:lnTo>
                      <a:pt x="181" y="28"/>
                    </a:lnTo>
                    <a:lnTo>
                      <a:pt x="181" y="32"/>
                    </a:lnTo>
                    <a:lnTo>
                      <a:pt x="183" y="38"/>
                    </a:lnTo>
                    <a:lnTo>
                      <a:pt x="186" y="45"/>
                    </a:lnTo>
                    <a:lnTo>
                      <a:pt x="186" y="49"/>
                    </a:lnTo>
                    <a:lnTo>
                      <a:pt x="183" y="62"/>
                    </a:lnTo>
                    <a:lnTo>
                      <a:pt x="181" y="63"/>
                    </a:lnTo>
                    <a:lnTo>
                      <a:pt x="181" y="66"/>
                    </a:lnTo>
                    <a:lnTo>
                      <a:pt x="186" y="80"/>
                    </a:lnTo>
                    <a:lnTo>
                      <a:pt x="186" y="88"/>
                    </a:lnTo>
                    <a:lnTo>
                      <a:pt x="188" y="91"/>
                    </a:lnTo>
                    <a:lnTo>
                      <a:pt x="188" y="92"/>
                    </a:lnTo>
                    <a:lnTo>
                      <a:pt x="193" y="92"/>
                    </a:lnTo>
                    <a:lnTo>
                      <a:pt x="195" y="96"/>
                    </a:lnTo>
                    <a:lnTo>
                      <a:pt x="197" y="103"/>
                    </a:lnTo>
                    <a:lnTo>
                      <a:pt x="195" y="110"/>
                    </a:lnTo>
                    <a:lnTo>
                      <a:pt x="194" y="112"/>
                    </a:lnTo>
                    <a:lnTo>
                      <a:pt x="191" y="113"/>
                    </a:lnTo>
                    <a:lnTo>
                      <a:pt x="179" y="113"/>
                    </a:lnTo>
                    <a:lnTo>
                      <a:pt x="179" y="112"/>
                    </a:lnTo>
                    <a:lnTo>
                      <a:pt x="172" y="110"/>
                    </a:lnTo>
                    <a:lnTo>
                      <a:pt x="164" y="106"/>
                    </a:lnTo>
                    <a:lnTo>
                      <a:pt x="163" y="105"/>
                    </a:lnTo>
                    <a:lnTo>
                      <a:pt x="159" y="103"/>
                    </a:lnTo>
                    <a:lnTo>
                      <a:pt x="158" y="103"/>
                    </a:lnTo>
                    <a:lnTo>
                      <a:pt x="158" y="105"/>
                    </a:lnTo>
                    <a:lnTo>
                      <a:pt x="156" y="105"/>
                    </a:lnTo>
                    <a:lnTo>
                      <a:pt x="156" y="106"/>
                    </a:lnTo>
                    <a:lnTo>
                      <a:pt x="155" y="106"/>
                    </a:lnTo>
                    <a:lnTo>
                      <a:pt x="147" y="108"/>
                    </a:lnTo>
                    <a:lnTo>
                      <a:pt x="144" y="105"/>
                    </a:lnTo>
                    <a:lnTo>
                      <a:pt x="138" y="98"/>
                    </a:lnTo>
                    <a:lnTo>
                      <a:pt x="137" y="88"/>
                    </a:lnTo>
                    <a:lnTo>
                      <a:pt x="135" y="87"/>
                    </a:lnTo>
                    <a:lnTo>
                      <a:pt x="134" y="87"/>
                    </a:lnTo>
                    <a:lnTo>
                      <a:pt x="131" y="85"/>
                    </a:lnTo>
                    <a:lnTo>
                      <a:pt x="128" y="85"/>
                    </a:lnTo>
                    <a:lnTo>
                      <a:pt x="127" y="87"/>
                    </a:lnTo>
                    <a:lnTo>
                      <a:pt x="126" y="87"/>
                    </a:lnTo>
                    <a:lnTo>
                      <a:pt x="114" y="98"/>
                    </a:lnTo>
                    <a:lnTo>
                      <a:pt x="109" y="99"/>
                    </a:lnTo>
                    <a:lnTo>
                      <a:pt x="91" y="99"/>
                    </a:lnTo>
                    <a:lnTo>
                      <a:pt x="70" y="106"/>
                    </a:lnTo>
                    <a:lnTo>
                      <a:pt x="67" y="106"/>
                    </a:lnTo>
                    <a:lnTo>
                      <a:pt x="60" y="108"/>
                    </a:lnTo>
                    <a:lnTo>
                      <a:pt x="59" y="108"/>
                    </a:lnTo>
                    <a:lnTo>
                      <a:pt x="57" y="106"/>
                    </a:lnTo>
                    <a:lnTo>
                      <a:pt x="53" y="103"/>
                    </a:lnTo>
                    <a:lnTo>
                      <a:pt x="56" y="102"/>
                    </a:lnTo>
                    <a:lnTo>
                      <a:pt x="57" y="101"/>
                    </a:lnTo>
                    <a:lnTo>
                      <a:pt x="61" y="101"/>
                    </a:lnTo>
                    <a:lnTo>
                      <a:pt x="71" y="98"/>
                    </a:lnTo>
                    <a:lnTo>
                      <a:pt x="73" y="98"/>
                    </a:lnTo>
                    <a:lnTo>
                      <a:pt x="85" y="94"/>
                    </a:lnTo>
                    <a:lnTo>
                      <a:pt x="103" y="85"/>
                    </a:lnTo>
                    <a:lnTo>
                      <a:pt x="112" y="77"/>
                    </a:lnTo>
                    <a:lnTo>
                      <a:pt x="112" y="65"/>
                    </a:lnTo>
                    <a:lnTo>
                      <a:pt x="107" y="53"/>
                    </a:lnTo>
                    <a:lnTo>
                      <a:pt x="100" y="53"/>
                    </a:lnTo>
                    <a:lnTo>
                      <a:pt x="97" y="55"/>
                    </a:lnTo>
                    <a:lnTo>
                      <a:pt x="96" y="55"/>
                    </a:lnTo>
                    <a:lnTo>
                      <a:pt x="81" y="41"/>
                    </a:lnTo>
                    <a:lnTo>
                      <a:pt x="80" y="41"/>
                    </a:lnTo>
                    <a:lnTo>
                      <a:pt x="80" y="39"/>
                    </a:lnTo>
                    <a:lnTo>
                      <a:pt x="78" y="39"/>
                    </a:lnTo>
                    <a:lnTo>
                      <a:pt x="49" y="50"/>
                    </a:lnTo>
                    <a:lnTo>
                      <a:pt x="43" y="53"/>
                    </a:lnTo>
                    <a:lnTo>
                      <a:pt x="37" y="60"/>
                    </a:lnTo>
                    <a:lnTo>
                      <a:pt x="37" y="62"/>
                    </a:lnTo>
                    <a:lnTo>
                      <a:pt x="35" y="60"/>
                    </a:lnTo>
                    <a:lnTo>
                      <a:pt x="35" y="63"/>
                    </a:lnTo>
                    <a:lnTo>
                      <a:pt x="36" y="72"/>
                    </a:lnTo>
                    <a:lnTo>
                      <a:pt x="36" y="78"/>
                    </a:lnTo>
                    <a:lnTo>
                      <a:pt x="42" y="108"/>
                    </a:lnTo>
                    <a:lnTo>
                      <a:pt x="43" y="110"/>
                    </a:lnTo>
                    <a:lnTo>
                      <a:pt x="46" y="132"/>
                    </a:lnTo>
                    <a:lnTo>
                      <a:pt x="46" y="151"/>
                    </a:lnTo>
                    <a:lnTo>
                      <a:pt x="40" y="166"/>
                    </a:lnTo>
                    <a:lnTo>
                      <a:pt x="39" y="166"/>
                    </a:lnTo>
                    <a:lnTo>
                      <a:pt x="37" y="169"/>
                    </a:lnTo>
                    <a:lnTo>
                      <a:pt x="36" y="169"/>
                    </a:lnTo>
                    <a:lnTo>
                      <a:pt x="32" y="172"/>
                    </a:lnTo>
                    <a:lnTo>
                      <a:pt x="30" y="173"/>
                    </a:lnTo>
                    <a:lnTo>
                      <a:pt x="29" y="17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63" name="Freeform 693">
                <a:extLst>
                  <a:ext uri="{FF2B5EF4-FFF2-40B4-BE49-F238E27FC236}">
                    <a16:creationId xmlns:a16="http://schemas.microsoft.com/office/drawing/2014/main" id="{B1459192-2958-E5B9-63F2-5FFE39D382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1" y="1291"/>
                <a:ext cx="75" cy="125"/>
              </a:xfrm>
              <a:custGeom>
                <a:avLst/>
                <a:gdLst>
                  <a:gd name="T0" fmla="*/ 225 w 298"/>
                  <a:gd name="T1" fmla="*/ 0 h 500"/>
                  <a:gd name="T2" fmla="*/ 175 w 298"/>
                  <a:gd name="T3" fmla="*/ 46 h 500"/>
                  <a:gd name="T4" fmla="*/ 122 w 298"/>
                  <a:gd name="T5" fmla="*/ 29 h 500"/>
                  <a:gd name="T6" fmla="*/ 94 w 298"/>
                  <a:gd name="T7" fmla="*/ 11 h 500"/>
                  <a:gd name="T8" fmla="*/ 62 w 298"/>
                  <a:gd name="T9" fmla="*/ 23 h 500"/>
                  <a:gd name="T10" fmla="*/ 28 w 298"/>
                  <a:gd name="T11" fmla="*/ 32 h 500"/>
                  <a:gd name="T12" fmla="*/ 51 w 298"/>
                  <a:gd name="T13" fmla="*/ 50 h 500"/>
                  <a:gd name="T14" fmla="*/ 38 w 298"/>
                  <a:gd name="T15" fmla="*/ 85 h 500"/>
                  <a:gd name="T16" fmla="*/ 13 w 298"/>
                  <a:gd name="T17" fmla="*/ 130 h 500"/>
                  <a:gd name="T18" fmla="*/ 2 w 298"/>
                  <a:gd name="T19" fmla="*/ 166 h 500"/>
                  <a:gd name="T20" fmla="*/ 4 w 298"/>
                  <a:gd name="T21" fmla="*/ 205 h 500"/>
                  <a:gd name="T22" fmla="*/ 28 w 298"/>
                  <a:gd name="T23" fmla="*/ 208 h 500"/>
                  <a:gd name="T24" fmla="*/ 31 w 298"/>
                  <a:gd name="T25" fmla="*/ 216 h 500"/>
                  <a:gd name="T26" fmla="*/ 52 w 298"/>
                  <a:gd name="T27" fmla="*/ 215 h 500"/>
                  <a:gd name="T28" fmla="*/ 66 w 298"/>
                  <a:gd name="T29" fmla="*/ 222 h 500"/>
                  <a:gd name="T30" fmla="*/ 42 w 298"/>
                  <a:gd name="T31" fmla="*/ 240 h 500"/>
                  <a:gd name="T32" fmla="*/ 38 w 298"/>
                  <a:gd name="T33" fmla="*/ 279 h 500"/>
                  <a:gd name="T34" fmla="*/ 37 w 298"/>
                  <a:gd name="T35" fmla="*/ 299 h 500"/>
                  <a:gd name="T36" fmla="*/ 35 w 298"/>
                  <a:gd name="T37" fmla="*/ 301 h 500"/>
                  <a:gd name="T38" fmla="*/ 42 w 298"/>
                  <a:gd name="T39" fmla="*/ 314 h 500"/>
                  <a:gd name="T40" fmla="*/ 54 w 298"/>
                  <a:gd name="T41" fmla="*/ 338 h 500"/>
                  <a:gd name="T42" fmla="*/ 73 w 298"/>
                  <a:gd name="T43" fmla="*/ 337 h 500"/>
                  <a:gd name="T44" fmla="*/ 84 w 298"/>
                  <a:gd name="T45" fmla="*/ 360 h 500"/>
                  <a:gd name="T46" fmla="*/ 79 w 298"/>
                  <a:gd name="T47" fmla="*/ 367 h 500"/>
                  <a:gd name="T48" fmla="*/ 71 w 298"/>
                  <a:gd name="T49" fmla="*/ 360 h 500"/>
                  <a:gd name="T50" fmla="*/ 73 w 298"/>
                  <a:gd name="T51" fmla="*/ 371 h 500"/>
                  <a:gd name="T52" fmla="*/ 104 w 298"/>
                  <a:gd name="T53" fmla="*/ 366 h 500"/>
                  <a:gd name="T54" fmla="*/ 98 w 298"/>
                  <a:gd name="T55" fmla="*/ 373 h 500"/>
                  <a:gd name="T56" fmla="*/ 81 w 298"/>
                  <a:gd name="T57" fmla="*/ 402 h 500"/>
                  <a:gd name="T58" fmla="*/ 93 w 298"/>
                  <a:gd name="T59" fmla="*/ 412 h 500"/>
                  <a:gd name="T60" fmla="*/ 125 w 298"/>
                  <a:gd name="T61" fmla="*/ 457 h 500"/>
                  <a:gd name="T62" fmla="*/ 136 w 298"/>
                  <a:gd name="T63" fmla="*/ 472 h 500"/>
                  <a:gd name="T64" fmla="*/ 154 w 298"/>
                  <a:gd name="T65" fmla="*/ 480 h 500"/>
                  <a:gd name="T66" fmla="*/ 189 w 298"/>
                  <a:gd name="T67" fmla="*/ 497 h 500"/>
                  <a:gd name="T68" fmla="*/ 211 w 298"/>
                  <a:gd name="T69" fmla="*/ 494 h 500"/>
                  <a:gd name="T70" fmla="*/ 258 w 298"/>
                  <a:gd name="T71" fmla="*/ 493 h 500"/>
                  <a:gd name="T72" fmla="*/ 268 w 298"/>
                  <a:gd name="T73" fmla="*/ 464 h 500"/>
                  <a:gd name="T74" fmla="*/ 255 w 298"/>
                  <a:gd name="T75" fmla="*/ 447 h 500"/>
                  <a:gd name="T76" fmla="*/ 266 w 298"/>
                  <a:gd name="T77" fmla="*/ 451 h 500"/>
                  <a:gd name="T78" fmla="*/ 261 w 298"/>
                  <a:gd name="T79" fmla="*/ 433 h 500"/>
                  <a:gd name="T80" fmla="*/ 259 w 298"/>
                  <a:gd name="T81" fmla="*/ 410 h 500"/>
                  <a:gd name="T82" fmla="*/ 267 w 298"/>
                  <a:gd name="T83" fmla="*/ 404 h 500"/>
                  <a:gd name="T84" fmla="*/ 270 w 298"/>
                  <a:gd name="T85" fmla="*/ 397 h 500"/>
                  <a:gd name="T86" fmla="*/ 292 w 298"/>
                  <a:gd name="T87" fmla="*/ 371 h 500"/>
                  <a:gd name="T88" fmla="*/ 267 w 298"/>
                  <a:gd name="T89" fmla="*/ 303 h 500"/>
                  <a:gd name="T90" fmla="*/ 270 w 298"/>
                  <a:gd name="T91" fmla="*/ 283 h 500"/>
                  <a:gd name="T92" fmla="*/ 274 w 298"/>
                  <a:gd name="T93" fmla="*/ 243 h 500"/>
                  <a:gd name="T94" fmla="*/ 267 w 298"/>
                  <a:gd name="T95" fmla="*/ 188 h 500"/>
                  <a:gd name="T96" fmla="*/ 284 w 298"/>
                  <a:gd name="T97" fmla="*/ 177 h 500"/>
                  <a:gd name="T98" fmla="*/ 271 w 298"/>
                  <a:gd name="T99" fmla="*/ 131 h 500"/>
                  <a:gd name="T100" fmla="*/ 213 w 298"/>
                  <a:gd name="T101" fmla="*/ 126 h 500"/>
                  <a:gd name="T102" fmla="*/ 220 w 298"/>
                  <a:gd name="T103" fmla="*/ 86 h 500"/>
                  <a:gd name="T104" fmla="*/ 228 w 298"/>
                  <a:gd name="T105" fmla="*/ 56 h 5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98" h="500">
                    <a:moveTo>
                      <a:pt x="243" y="12"/>
                    </a:moveTo>
                    <a:lnTo>
                      <a:pt x="243" y="9"/>
                    </a:lnTo>
                    <a:lnTo>
                      <a:pt x="245" y="7"/>
                    </a:lnTo>
                    <a:lnTo>
                      <a:pt x="243" y="3"/>
                    </a:lnTo>
                    <a:lnTo>
                      <a:pt x="229" y="0"/>
                    </a:lnTo>
                    <a:lnTo>
                      <a:pt x="225" y="0"/>
                    </a:lnTo>
                    <a:lnTo>
                      <a:pt x="218" y="19"/>
                    </a:lnTo>
                    <a:lnTo>
                      <a:pt x="213" y="25"/>
                    </a:lnTo>
                    <a:lnTo>
                      <a:pt x="199" y="35"/>
                    </a:lnTo>
                    <a:lnTo>
                      <a:pt x="183" y="40"/>
                    </a:lnTo>
                    <a:lnTo>
                      <a:pt x="181" y="43"/>
                    </a:lnTo>
                    <a:lnTo>
                      <a:pt x="175" y="46"/>
                    </a:lnTo>
                    <a:lnTo>
                      <a:pt x="175" y="47"/>
                    </a:lnTo>
                    <a:lnTo>
                      <a:pt x="161" y="47"/>
                    </a:lnTo>
                    <a:lnTo>
                      <a:pt x="155" y="42"/>
                    </a:lnTo>
                    <a:lnTo>
                      <a:pt x="131" y="29"/>
                    </a:lnTo>
                    <a:lnTo>
                      <a:pt x="123" y="28"/>
                    </a:lnTo>
                    <a:lnTo>
                      <a:pt x="122" y="29"/>
                    </a:lnTo>
                    <a:lnTo>
                      <a:pt x="118" y="29"/>
                    </a:lnTo>
                    <a:lnTo>
                      <a:pt x="116" y="32"/>
                    </a:lnTo>
                    <a:lnTo>
                      <a:pt x="108" y="29"/>
                    </a:lnTo>
                    <a:lnTo>
                      <a:pt x="100" y="25"/>
                    </a:lnTo>
                    <a:lnTo>
                      <a:pt x="100" y="11"/>
                    </a:lnTo>
                    <a:lnTo>
                      <a:pt x="94" y="11"/>
                    </a:lnTo>
                    <a:lnTo>
                      <a:pt x="87" y="14"/>
                    </a:lnTo>
                    <a:lnTo>
                      <a:pt x="76" y="16"/>
                    </a:lnTo>
                    <a:lnTo>
                      <a:pt x="64" y="21"/>
                    </a:lnTo>
                    <a:lnTo>
                      <a:pt x="63" y="22"/>
                    </a:lnTo>
                    <a:lnTo>
                      <a:pt x="62" y="22"/>
                    </a:lnTo>
                    <a:lnTo>
                      <a:pt x="62" y="23"/>
                    </a:lnTo>
                    <a:lnTo>
                      <a:pt x="42" y="28"/>
                    </a:lnTo>
                    <a:lnTo>
                      <a:pt x="40" y="26"/>
                    </a:lnTo>
                    <a:lnTo>
                      <a:pt x="35" y="28"/>
                    </a:lnTo>
                    <a:lnTo>
                      <a:pt x="34" y="28"/>
                    </a:lnTo>
                    <a:lnTo>
                      <a:pt x="31" y="29"/>
                    </a:lnTo>
                    <a:lnTo>
                      <a:pt x="28" y="32"/>
                    </a:lnTo>
                    <a:lnTo>
                      <a:pt x="28" y="33"/>
                    </a:lnTo>
                    <a:lnTo>
                      <a:pt x="33" y="35"/>
                    </a:lnTo>
                    <a:lnTo>
                      <a:pt x="44" y="42"/>
                    </a:lnTo>
                    <a:lnTo>
                      <a:pt x="48" y="46"/>
                    </a:lnTo>
                    <a:lnTo>
                      <a:pt x="51" y="47"/>
                    </a:lnTo>
                    <a:lnTo>
                      <a:pt x="51" y="50"/>
                    </a:lnTo>
                    <a:lnTo>
                      <a:pt x="54" y="53"/>
                    </a:lnTo>
                    <a:lnTo>
                      <a:pt x="51" y="56"/>
                    </a:lnTo>
                    <a:lnTo>
                      <a:pt x="45" y="64"/>
                    </a:lnTo>
                    <a:lnTo>
                      <a:pt x="44" y="75"/>
                    </a:lnTo>
                    <a:lnTo>
                      <a:pt x="44" y="82"/>
                    </a:lnTo>
                    <a:lnTo>
                      <a:pt x="38" y="85"/>
                    </a:lnTo>
                    <a:lnTo>
                      <a:pt x="35" y="93"/>
                    </a:lnTo>
                    <a:lnTo>
                      <a:pt x="30" y="121"/>
                    </a:lnTo>
                    <a:lnTo>
                      <a:pt x="28" y="124"/>
                    </a:lnTo>
                    <a:lnTo>
                      <a:pt x="27" y="131"/>
                    </a:lnTo>
                    <a:lnTo>
                      <a:pt x="26" y="133"/>
                    </a:lnTo>
                    <a:lnTo>
                      <a:pt x="13" y="130"/>
                    </a:lnTo>
                    <a:lnTo>
                      <a:pt x="10" y="130"/>
                    </a:lnTo>
                    <a:lnTo>
                      <a:pt x="10" y="137"/>
                    </a:lnTo>
                    <a:lnTo>
                      <a:pt x="9" y="141"/>
                    </a:lnTo>
                    <a:lnTo>
                      <a:pt x="6" y="149"/>
                    </a:lnTo>
                    <a:lnTo>
                      <a:pt x="0" y="156"/>
                    </a:lnTo>
                    <a:lnTo>
                      <a:pt x="2" y="166"/>
                    </a:lnTo>
                    <a:lnTo>
                      <a:pt x="9" y="181"/>
                    </a:lnTo>
                    <a:lnTo>
                      <a:pt x="4" y="195"/>
                    </a:lnTo>
                    <a:lnTo>
                      <a:pt x="0" y="204"/>
                    </a:lnTo>
                    <a:lnTo>
                      <a:pt x="0" y="209"/>
                    </a:lnTo>
                    <a:lnTo>
                      <a:pt x="2" y="209"/>
                    </a:lnTo>
                    <a:lnTo>
                      <a:pt x="4" y="205"/>
                    </a:lnTo>
                    <a:lnTo>
                      <a:pt x="9" y="198"/>
                    </a:lnTo>
                    <a:lnTo>
                      <a:pt x="13" y="197"/>
                    </a:lnTo>
                    <a:lnTo>
                      <a:pt x="16" y="197"/>
                    </a:lnTo>
                    <a:lnTo>
                      <a:pt x="20" y="198"/>
                    </a:lnTo>
                    <a:lnTo>
                      <a:pt x="26" y="201"/>
                    </a:lnTo>
                    <a:lnTo>
                      <a:pt x="28" y="208"/>
                    </a:lnTo>
                    <a:lnTo>
                      <a:pt x="28" y="209"/>
                    </a:lnTo>
                    <a:lnTo>
                      <a:pt x="27" y="209"/>
                    </a:lnTo>
                    <a:lnTo>
                      <a:pt x="27" y="211"/>
                    </a:lnTo>
                    <a:lnTo>
                      <a:pt x="28" y="212"/>
                    </a:lnTo>
                    <a:lnTo>
                      <a:pt x="28" y="213"/>
                    </a:lnTo>
                    <a:lnTo>
                      <a:pt x="31" y="216"/>
                    </a:lnTo>
                    <a:lnTo>
                      <a:pt x="37" y="218"/>
                    </a:lnTo>
                    <a:lnTo>
                      <a:pt x="40" y="218"/>
                    </a:lnTo>
                    <a:lnTo>
                      <a:pt x="44" y="213"/>
                    </a:lnTo>
                    <a:lnTo>
                      <a:pt x="47" y="213"/>
                    </a:lnTo>
                    <a:lnTo>
                      <a:pt x="51" y="215"/>
                    </a:lnTo>
                    <a:lnTo>
                      <a:pt x="52" y="215"/>
                    </a:lnTo>
                    <a:lnTo>
                      <a:pt x="54" y="216"/>
                    </a:lnTo>
                    <a:lnTo>
                      <a:pt x="56" y="216"/>
                    </a:lnTo>
                    <a:lnTo>
                      <a:pt x="58" y="215"/>
                    </a:lnTo>
                    <a:lnTo>
                      <a:pt x="64" y="216"/>
                    </a:lnTo>
                    <a:lnTo>
                      <a:pt x="66" y="218"/>
                    </a:lnTo>
                    <a:lnTo>
                      <a:pt x="66" y="222"/>
                    </a:lnTo>
                    <a:lnTo>
                      <a:pt x="64" y="223"/>
                    </a:lnTo>
                    <a:lnTo>
                      <a:pt x="62" y="229"/>
                    </a:lnTo>
                    <a:lnTo>
                      <a:pt x="62" y="236"/>
                    </a:lnTo>
                    <a:lnTo>
                      <a:pt x="59" y="237"/>
                    </a:lnTo>
                    <a:lnTo>
                      <a:pt x="51" y="240"/>
                    </a:lnTo>
                    <a:lnTo>
                      <a:pt x="42" y="240"/>
                    </a:lnTo>
                    <a:lnTo>
                      <a:pt x="38" y="241"/>
                    </a:lnTo>
                    <a:lnTo>
                      <a:pt x="37" y="247"/>
                    </a:lnTo>
                    <a:lnTo>
                      <a:pt x="37" y="265"/>
                    </a:lnTo>
                    <a:lnTo>
                      <a:pt x="40" y="276"/>
                    </a:lnTo>
                    <a:lnTo>
                      <a:pt x="40" y="278"/>
                    </a:lnTo>
                    <a:lnTo>
                      <a:pt x="38" y="279"/>
                    </a:lnTo>
                    <a:lnTo>
                      <a:pt x="38" y="280"/>
                    </a:lnTo>
                    <a:lnTo>
                      <a:pt x="33" y="296"/>
                    </a:lnTo>
                    <a:lnTo>
                      <a:pt x="33" y="301"/>
                    </a:lnTo>
                    <a:lnTo>
                      <a:pt x="35" y="300"/>
                    </a:lnTo>
                    <a:lnTo>
                      <a:pt x="37" y="300"/>
                    </a:lnTo>
                    <a:lnTo>
                      <a:pt x="37" y="299"/>
                    </a:lnTo>
                    <a:lnTo>
                      <a:pt x="41" y="294"/>
                    </a:lnTo>
                    <a:lnTo>
                      <a:pt x="44" y="294"/>
                    </a:lnTo>
                    <a:lnTo>
                      <a:pt x="44" y="296"/>
                    </a:lnTo>
                    <a:lnTo>
                      <a:pt x="41" y="296"/>
                    </a:lnTo>
                    <a:lnTo>
                      <a:pt x="37" y="300"/>
                    </a:lnTo>
                    <a:lnTo>
                      <a:pt x="35" y="301"/>
                    </a:lnTo>
                    <a:lnTo>
                      <a:pt x="34" y="306"/>
                    </a:lnTo>
                    <a:lnTo>
                      <a:pt x="34" y="307"/>
                    </a:lnTo>
                    <a:lnTo>
                      <a:pt x="35" y="307"/>
                    </a:lnTo>
                    <a:lnTo>
                      <a:pt x="38" y="310"/>
                    </a:lnTo>
                    <a:lnTo>
                      <a:pt x="40" y="313"/>
                    </a:lnTo>
                    <a:lnTo>
                      <a:pt x="42" y="314"/>
                    </a:lnTo>
                    <a:lnTo>
                      <a:pt x="47" y="316"/>
                    </a:lnTo>
                    <a:lnTo>
                      <a:pt x="48" y="316"/>
                    </a:lnTo>
                    <a:lnTo>
                      <a:pt x="51" y="318"/>
                    </a:lnTo>
                    <a:lnTo>
                      <a:pt x="52" y="321"/>
                    </a:lnTo>
                    <a:lnTo>
                      <a:pt x="54" y="328"/>
                    </a:lnTo>
                    <a:lnTo>
                      <a:pt x="54" y="338"/>
                    </a:lnTo>
                    <a:lnTo>
                      <a:pt x="56" y="342"/>
                    </a:lnTo>
                    <a:lnTo>
                      <a:pt x="67" y="343"/>
                    </a:lnTo>
                    <a:lnTo>
                      <a:pt x="70" y="342"/>
                    </a:lnTo>
                    <a:lnTo>
                      <a:pt x="70" y="338"/>
                    </a:lnTo>
                    <a:lnTo>
                      <a:pt x="71" y="337"/>
                    </a:lnTo>
                    <a:lnTo>
                      <a:pt x="73" y="337"/>
                    </a:lnTo>
                    <a:lnTo>
                      <a:pt x="76" y="340"/>
                    </a:lnTo>
                    <a:lnTo>
                      <a:pt x="76" y="349"/>
                    </a:lnTo>
                    <a:lnTo>
                      <a:pt x="79" y="356"/>
                    </a:lnTo>
                    <a:lnTo>
                      <a:pt x="81" y="359"/>
                    </a:lnTo>
                    <a:lnTo>
                      <a:pt x="81" y="360"/>
                    </a:lnTo>
                    <a:lnTo>
                      <a:pt x="84" y="360"/>
                    </a:lnTo>
                    <a:lnTo>
                      <a:pt x="84" y="359"/>
                    </a:lnTo>
                    <a:lnTo>
                      <a:pt x="87" y="360"/>
                    </a:lnTo>
                    <a:lnTo>
                      <a:pt x="83" y="364"/>
                    </a:lnTo>
                    <a:lnTo>
                      <a:pt x="83" y="366"/>
                    </a:lnTo>
                    <a:lnTo>
                      <a:pt x="80" y="367"/>
                    </a:lnTo>
                    <a:lnTo>
                      <a:pt x="79" y="367"/>
                    </a:lnTo>
                    <a:lnTo>
                      <a:pt x="77" y="366"/>
                    </a:lnTo>
                    <a:lnTo>
                      <a:pt x="76" y="366"/>
                    </a:lnTo>
                    <a:lnTo>
                      <a:pt x="76" y="364"/>
                    </a:lnTo>
                    <a:lnTo>
                      <a:pt x="74" y="363"/>
                    </a:lnTo>
                    <a:lnTo>
                      <a:pt x="73" y="360"/>
                    </a:lnTo>
                    <a:lnTo>
                      <a:pt x="71" y="360"/>
                    </a:lnTo>
                    <a:lnTo>
                      <a:pt x="67" y="363"/>
                    </a:lnTo>
                    <a:lnTo>
                      <a:pt x="66" y="366"/>
                    </a:lnTo>
                    <a:lnTo>
                      <a:pt x="67" y="367"/>
                    </a:lnTo>
                    <a:lnTo>
                      <a:pt x="69" y="367"/>
                    </a:lnTo>
                    <a:lnTo>
                      <a:pt x="71" y="368"/>
                    </a:lnTo>
                    <a:lnTo>
                      <a:pt x="73" y="371"/>
                    </a:lnTo>
                    <a:lnTo>
                      <a:pt x="77" y="376"/>
                    </a:lnTo>
                    <a:lnTo>
                      <a:pt x="84" y="377"/>
                    </a:lnTo>
                    <a:lnTo>
                      <a:pt x="91" y="376"/>
                    </a:lnTo>
                    <a:lnTo>
                      <a:pt x="102" y="367"/>
                    </a:lnTo>
                    <a:lnTo>
                      <a:pt x="103" y="367"/>
                    </a:lnTo>
                    <a:lnTo>
                      <a:pt x="104" y="366"/>
                    </a:lnTo>
                    <a:lnTo>
                      <a:pt x="105" y="366"/>
                    </a:lnTo>
                    <a:lnTo>
                      <a:pt x="112" y="363"/>
                    </a:lnTo>
                    <a:lnTo>
                      <a:pt x="112" y="366"/>
                    </a:lnTo>
                    <a:lnTo>
                      <a:pt x="105" y="366"/>
                    </a:lnTo>
                    <a:lnTo>
                      <a:pt x="103" y="367"/>
                    </a:lnTo>
                    <a:lnTo>
                      <a:pt x="98" y="373"/>
                    </a:lnTo>
                    <a:lnTo>
                      <a:pt x="95" y="374"/>
                    </a:lnTo>
                    <a:lnTo>
                      <a:pt x="93" y="378"/>
                    </a:lnTo>
                    <a:lnTo>
                      <a:pt x="90" y="387"/>
                    </a:lnTo>
                    <a:lnTo>
                      <a:pt x="84" y="394"/>
                    </a:lnTo>
                    <a:lnTo>
                      <a:pt x="83" y="399"/>
                    </a:lnTo>
                    <a:lnTo>
                      <a:pt x="81" y="402"/>
                    </a:lnTo>
                    <a:lnTo>
                      <a:pt x="81" y="404"/>
                    </a:lnTo>
                    <a:lnTo>
                      <a:pt x="83" y="405"/>
                    </a:lnTo>
                    <a:lnTo>
                      <a:pt x="86" y="407"/>
                    </a:lnTo>
                    <a:lnTo>
                      <a:pt x="86" y="409"/>
                    </a:lnTo>
                    <a:lnTo>
                      <a:pt x="88" y="409"/>
                    </a:lnTo>
                    <a:lnTo>
                      <a:pt x="93" y="412"/>
                    </a:lnTo>
                    <a:lnTo>
                      <a:pt x="97" y="417"/>
                    </a:lnTo>
                    <a:lnTo>
                      <a:pt x="100" y="420"/>
                    </a:lnTo>
                    <a:lnTo>
                      <a:pt x="100" y="423"/>
                    </a:lnTo>
                    <a:lnTo>
                      <a:pt x="119" y="452"/>
                    </a:lnTo>
                    <a:lnTo>
                      <a:pt x="122" y="455"/>
                    </a:lnTo>
                    <a:lnTo>
                      <a:pt x="125" y="457"/>
                    </a:lnTo>
                    <a:lnTo>
                      <a:pt x="129" y="459"/>
                    </a:lnTo>
                    <a:lnTo>
                      <a:pt x="131" y="461"/>
                    </a:lnTo>
                    <a:lnTo>
                      <a:pt x="134" y="465"/>
                    </a:lnTo>
                    <a:lnTo>
                      <a:pt x="134" y="466"/>
                    </a:lnTo>
                    <a:lnTo>
                      <a:pt x="136" y="468"/>
                    </a:lnTo>
                    <a:lnTo>
                      <a:pt x="136" y="472"/>
                    </a:lnTo>
                    <a:lnTo>
                      <a:pt x="137" y="480"/>
                    </a:lnTo>
                    <a:lnTo>
                      <a:pt x="133" y="487"/>
                    </a:lnTo>
                    <a:lnTo>
                      <a:pt x="143" y="487"/>
                    </a:lnTo>
                    <a:lnTo>
                      <a:pt x="147" y="484"/>
                    </a:lnTo>
                    <a:lnTo>
                      <a:pt x="150" y="481"/>
                    </a:lnTo>
                    <a:lnTo>
                      <a:pt x="154" y="480"/>
                    </a:lnTo>
                    <a:lnTo>
                      <a:pt x="160" y="481"/>
                    </a:lnTo>
                    <a:lnTo>
                      <a:pt x="172" y="481"/>
                    </a:lnTo>
                    <a:lnTo>
                      <a:pt x="183" y="487"/>
                    </a:lnTo>
                    <a:lnTo>
                      <a:pt x="183" y="490"/>
                    </a:lnTo>
                    <a:lnTo>
                      <a:pt x="185" y="491"/>
                    </a:lnTo>
                    <a:lnTo>
                      <a:pt x="189" y="497"/>
                    </a:lnTo>
                    <a:lnTo>
                      <a:pt x="196" y="500"/>
                    </a:lnTo>
                    <a:lnTo>
                      <a:pt x="201" y="497"/>
                    </a:lnTo>
                    <a:lnTo>
                      <a:pt x="203" y="497"/>
                    </a:lnTo>
                    <a:lnTo>
                      <a:pt x="207" y="496"/>
                    </a:lnTo>
                    <a:lnTo>
                      <a:pt x="210" y="496"/>
                    </a:lnTo>
                    <a:lnTo>
                      <a:pt x="211" y="494"/>
                    </a:lnTo>
                    <a:lnTo>
                      <a:pt x="218" y="497"/>
                    </a:lnTo>
                    <a:lnTo>
                      <a:pt x="222" y="497"/>
                    </a:lnTo>
                    <a:lnTo>
                      <a:pt x="227" y="498"/>
                    </a:lnTo>
                    <a:lnTo>
                      <a:pt x="249" y="498"/>
                    </a:lnTo>
                    <a:lnTo>
                      <a:pt x="251" y="497"/>
                    </a:lnTo>
                    <a:lnTo>
                      <a:pt x="258" y="493"/>
                    </a:lnTo>
                    <a:lnTo>
                      <a:pt x="266" y="491"/>
                    </a:lnTo>
                    <a:lnTo>
                      <a:pt x="268" y="489"/>
                    </a:lnTo>
                    <a:lnTo>
                      <a:pt x="273" y="486"/>
                    </a:lnTo>
                    <a:lnTo>
                      <a:pt x="271" y="483"/>
                    </a:lnTo>
                    <a:lnTo>
                      <a:pt x="271" y="466"/>
                    </a:lnTo>
                    <a:lnTo>
                      <a:pt x="268" y="464"/>
                    </a:lnTo>
                    <a:lnTo>
                      <a:pt x="268" y="462"/>
                    </a:lnTo>
                    <a:lnTo>
                      <a:pt x="266" y="455"/>
                    </a:lnTo>
                    <a:lnTo>
                      <a:pt x="264" y="455"/>
                    </a:lnTo>
                    <a:lnTo>
                      <a:pt x="253" y="452"/>
                    </a:lnTo>
                    <a:lnTo>
                      <a:pt x="253" y="450"/>
                    </a:lnTo>
                    <a:lnTo>
                      <a:pt x="255" y="447"/>
                    </a:lnTo>
                    <a:lnTo>
                      <a:pt x="255" y="448"/>
                    </a:lnTo>
                    <a:lnTo>
                      <a:pt x="256" y="451"/>
                    </a:lnTo>
                    <a:lnTo>
                      <a:pt x="259" y="452"/>
                    </a:lnTo>
                    <a:lnTo>
                      <a:pt x="261" y="454"/>
                    </a:lnTo>
                    <a:lnTo>
                      <a:pt x="263" y="454"/>
                    </a:lnTo>
                    <a:lnTo>
                      <a:pt x="266" y="451"/>
                    </a:lnTo>
                    <a:lnTo>
                      <a:pt x="267" y="448"/>
                    </a:lnTo>
                    <a:lnTo>
                      <a:pt x="267" y="444"/>
                    </a:lnTo>
                    <a:lnTo>
                      <a:pt x="268" y="440"/>
                    </a:lnTo>
                    <a:lnTo>
                      <a:pt x="268" y="437"/>
                    </a:lnTo>
                    <a:lnTo>
                      <a:pt x="266" y="434"/>
                    </a:lnTo>
                    <a:lnTo>
                      <a:pt x="261" y="433"/>
                    </a:lnTo>
                    <a:lnTo>
                      <a:pt x="258" y="421"/>
                    </a:lnTo>
                    <a:lnTo>
                      <a:pt x="258" y="419"/>
                    </a:lnTo>
                    <a:lnTo>
                      <a:pt x="261" y="417"/>
                    </a:lnTo>
                    <a:lnTo>
                      <a:pt x="261" y="414"/>
                    </a:lnTo>
                    <a:lnTo>
                      <a:pt x="259" y="412"/>
                    </a:lnTo>
                    <a:lnTo>
                      <a:pt x="259" y="410"/>
                    </a:lnTo>
                    <a:lnTo>
                      <a:pt x="261" y="410"/>
                    </a:lnTo>
                    <a:lnTo>
                      <a:pt x="261" y="413"/>
                    </a:lnTo>
                    <a:lnTo>
                      <a:pt x="263" y="413"/>
                    </a:lnTo>
                    <a:lnTo>
                      <a:pt x="266" y="412"/>
                    </a:lnTo>
                    <a:lnTo>
                      <a:pt x="267" y="412"/>
                    </a:lnTo>
                    <a:lnTo>
                      <a:pt x="267" y="404"/>
                    </a:lnTo>
                    <a:lnTo>
                      <a:pt x="266" y="404"/>
                    </a:lnTo>
                    <a:lnTo>
                      <a:pt x="264" y="402"/>
                    </a:lnTo>
                    <a:lnTo>
                      <a:pt x="261" y="404"/>
                    </a:lnTo>
                    <a:lnTo>
                      <a:pt x="259" y="404"/>
                    </a:lnTo>
                    <a:lnTo>
                      <a:pt x="268" y="395"/>
                    </a:lnTo>
                    <a:lnTo>
                      <a:pt x="270" y="397"/>
                    </a:lnTo>
                    <a:lnTo>
                      <a:pt x="281" y="397"/>
                    </a:lnTo>
                    <a:lnTo>
                      <a:pt x="289" y="392"/>
                    </a:lnTo>
                    <a:lnTo>
                      <a:pt x="291" y="390"/>
                    </a:lnTo>
                    <a:lnTo>
                      <a:pt x="289" y="385"/>
                    </a:lnTo>
                    <a:lnTo>
                      <a:pt x="289" y="377"/>
                    </a:lnTo>
                    <a:lnTo>
                      <a:pt x="292" y="371"/>
                    </a:lnTo>
                    <a:lnTo>
                      <a:pt x="296" y="366"/>
                    </a:lnTo>
                    <a:lnTo>
                      <a:pt x="298" y="360"/>
                    </a:lnTo>
                    <a:lnTo>
                      <a:pt x="298" y="352"/>
                    </a:lnTo>
                    <a:lnTo>
                      <a:pt x="292" y="335"/>
                    </a:lnTo>
                    <a:lnTo>
                      <a:pt x="268" y="304"/>
                    </a:lnTo>
                    <a:lnTo>
                      <a:pt x="267" y="303"/>
                    </a:lnTo>
                    <a:lnTo>
                      <a:pt x="267" y="301"/>
                    </a:lnTo>
                    <a:lnTo>
                      <a:pt x="268" y="300"/>
                    </a:lnTo>
                    <a:lnTo>
                      <a:pt x="270" y="300"/>
                    </a:lnTo>
                    <a:lnTo>
                      <a:pt x="271" y="296"/>
                    </a:lnTo>
                    <a:lnTo>
                      <a:pt x="273" y="289"/>
                    </a:lnTo>
                    <a:lnTo>
                      <a:pt x="270" y="283"/>
                    </a:lnTo>
                    <a:lnTo>
                      <a:pt x="270" y="282"/>
                    </a:lnTo>
                    <a:lnTo>
                      <a:pt x="267" y="279"/>
                    </a:lnTo>
                    <a:lnTo>
                      <a:pt x="261" y="267"/>
                    </a:lnTo>
                    <a:lnTo>
                      <a:pt x="263" y="253"/>
                    </a:lnTo>
                    <a:lnTo>
                      <a:pt x="270" y="246"/>
                    </a:lnTo>
                    <a:lnTo>
                      <a:pt x="274" y="243"/>
                    </a:lnTo>
                    <a:lnTo>
                      <a:pt x="275" y="243"/>
                    </a:lnTo>
                    <a:lnTo>
                      <a:pt x="275" y="232"/>
                    </a:lnTo>
                    <a:lnTo>
                      <a:pt x="273" y="222"/>
                    </a:lnTo>
                    <a:lnTo>
                      <a:pt x="271" y="209"/>
                    </a:lnTo>
                    <a:lnTo>
                      <a:pt x="268" y="198"/>
                    </a:lnTo>
                    <a:lnTo>
                      <a:pt x="267" y="188"/>
                    </a:lnTo>
                    <a:lnTo>
                      <a:pt x="267" y="187"/>
                    </a:lnTo>
                    <a:lnTo>
                      <a:pt x="273" y="181"/>
                    </a:lnTo>
                    <a:lnTo>
                      <a:pt x="274" y="181"/>
                    </a:lnTo>
                    <a:lnTo>
                      <a:pt x="275" y="180"/>
                    </a:lnTo>
                    <a:lnTo>
                      <a:pt x="278" y="181"/>
                    </a:lnTo>
                    <a:lnTo>
                      <a:pt x="284" y="177"/>
                    </a:lnTo>
                    <a:lnTo>
                      <a:pt x="284" y="165"/>
                    </a:lnTo>
                    <a:lnTo>
                      <a:pt x="285" y="153"/>
                    </a:lnTo>
                    <a:lnTo>
                      <a:pt x="280" y="134"/>
                    </a:lnTo>
                    <a:lnTo>
                      <a:pt x="280" y="131"/>
                    </a:lnTo>
                    <a:lnTo>
                      <a:pt x="278" y="128"/>
                    </a:lnTo>
                    <a:lnTo>
                      <a:pt x="271" y="131"/>
                    </a:lnTo>
                    <a:lnTo>
                      <a:pt x="266" y="131"/>
                    </a:lnTo>
                    <a:lnTo>
                      <a:pt x="242" y="127"/>
                    </a:lnTo>
                    <a:lnTo>
                      <a:pt x="236" y="121"/>
                    </a:lnTo>
                    <a:lnTo>
                      <a:pt x="234" y="120"/>
                    </a:lnTo>
                    <a:lnTo>
                      <a:pt x="222" y="126"/>
                    </a:lnTo>
                    <a:lnTo>
                      <a:pt x="213" y="126"/>
                    </a:lnTo>
                    <a:lnTo>
                      <a:pt x="213" y="124"/>
                    </a:lnTo>
                    <a:lnTo>
                      <a:pt x="214" y="121"/>
                    </a:lnTo>
                    <a:lnTo>
                      <a:pt x="215" y="120"/>
                    </a:lnTo>
                    <a:lnTo>
                      <a:pt x="218" y="95"/>
                    </a:lnTo>
                    <a:lnTo>
                      <a:pt x="218" y="89"/>
                    </a:lnTo>
                    <a:lnTo>
                      <a:pt x="220" y="86"/>
                    </a:lnTo>
                    <a:lnTo>
                      <a:pt x="222" y="84"/>
                    </a:lnTo>
                    <a:lnTo>
                      <a:pt x="224" y="84"/>
                    </a:lnTo>
                    <a:lnTo>
                      <a:pt x="224" y="82"/>
                    </a:lnTo>
                    <a:lnTo>
                      <a:pt x="227" y="76"/>
                    </a:lnTo>
                    <a:lnTo>
                      <a:pt x="228" y="63"/>
                    </a:lnTo>
                    <a:lnTo>
                      <a:pt x="228" y="56"/>
                    </a:lnTo>
                    <a:lnTo>
                      <a:pt x="242" y="18"/>
                    </a:lnTo>
                    <a:lnTo>
                      <a:pt x="242" y="16"/>
                    </a:lnTo>
                    <a:lnTo>
                      <a:pt x="243" y="1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64" name="Freeform 694">
                <a:extLst>
                  <a:ext uri="{FF2B5EF4-FFF2-40B4-BE49-F238E27FC236}">
                    <a16:creationId xmlns:a16="http://schemas.microsoft.com/office/drawing/2014/main" id="{E0D1056D-492F-7C1E-C652-2005D68A2D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2" y="1321"/>
                <a:ext cx="66" cy="63"/>
              </a:xfrm>
              <a:custGeom>
                <a:avLst/>
                <a:gdLst>
                  <a:gd name="T0" fmla="*/ 169 w 264"/>
                  <a:gd name="T1" fmla="*/ 12 h 252"/>
                  <a:gd name="T2" fmla="*/ 137 w 264"/>
                  <a:gd name="T3" fmla="*/ 48 h 252"/>
                  <a:gd name="T4" fmla="*/ 120 w 264"/>
                  <a:gd name="T5" fmla="*/ 85 h 252"/>
                  <a:gd name="T6" fmla="*/ 98 w 264"/>
                  <a:gd name="T7" fmla="*/ 97 h 252"/>
                  <a:gd name="T8" fmla="*/ 88 w 264"/>
                  <a:gd name="T9" fmla="*/ 93 h 252"/>
                  <a:gd name="T10" fmla="*/ 81 w 264"/>
                  <a:gd name="T11" fmla="*/ 85 h 252"/>
                  <a:gd name="T12" fmla="*/ 51 w 264"/>
                  <a:gd name="T13" fmla="*/ 75 h 252"/>
                  <a:gd name="T14" fmla="*/ 45 w 264"/>
                  <a:gd name="T15" fmla="*/ 82 h 252"/>
                  <a:gd name="T16" fmla="*/ 36 w 264"/>
                  <a:gd name="T17" fmla="*/ 93 h 252"/>
                  <a:gd name="T18" fmla="*/ 18 w 264"/>
                  <a:gd name="T19" fmla="*/ 100 h 252"/>
                  <a:gd name="T20" fmla="*/ 8 w 264"/>
                  <a:gd name="T21" fmla="*/ 106 h 252"/>
                  <a:gd name="T22" fmla="*/ 0 w 264"/>
                  <a:gd name="T23" fmla="*/ 124 h 252"/>
                  <a:gd name="T24" fmla="*/ 10 w 264"/>
                  <a:gd name="T25" fmla="*/ 145 h 252"/>
                  <a:gd name="T26" fmla="*/ 17 w 264"/>
                  <a:gd name="T27" fmla="*/ 159 h 252"/>
                  <a:gd name="T28" fmla="*/ 29 w 264"/>
                  <a:gd name="T29" fmla="*/ 157 h 252"/>
                  <a:gd name="T30" fmla="*/ 20 w 264"/>
                  <a:gd name="T31" fmla="*/ 163 h 252"/>
                  <a:gd name="T32" fmla="*/ 27 w 264"/>
                  <a:gd name="T33" fmla="*/ 173 h 252"/>
                  <a:gd name="T34" fmla="*/ 42 w 264"/>
                  <a:gd name="T35" fmla="*/ 182 h 252"/>
                  <a:gd name="T36" fmla="*/ 27 w 264"/>
                  <a:gd name="T37" fmla="*/ 184 h 252"/>
                  <a:gd name="T38" fmla="*/ 38 w 264"/>
                  <a:gd name="T39" fmla="*/ 198 h 252"/>
                  <a:gd name="T40" fmla="*/ 44 w 264"/>
                  <a:gd name="T41" fmla="*/ 209 h 252"/>
                  <a:gd name="T42" fmla="*/ 58 w 264"/>
                  <a:gd name="T43" fmla="*/ 215 h 252"/>
                  <a:gd name="T44" fmla="*/ 68 w 264"/>
                  <a:gd name="T45" fmla="*/ 201 h 252"/>
                  <a:gd name="T46" fmla="*/ 74 w 264"/>
                  <a:gd name="T47" fmla="*/ 195 h 252"/>
                  <a:gd name="T48" fmla="*/ 73 w 264"/>
                  <a:gd name="T49" fmla="*/ 206 h 252"/>
                  <a:gd name="T50" fmla="*/ 82 w 264"/>
                  <a:gd name="T51" fmla="*/ 208 h 252"/>
                  <a:gd name="T52" fmla="*/ 82 w 264"/>
                  <a:gd name="T53" fmla="*/ 209 h 252"/>
                  <a:gd name="T54" fmla="*/ 88 w 264"/>
                  <a:gd name="T55" fmla="*/ 216 h 252"/>
                  <a:gd name="T56" fmla="*/ 91 w 264"/>
                  <a:gd name="T57" fmla="*/ 215 h 252"/>
                  <a:gd name="T58" fmla="*/ 91 w 264"/>
                  <a:gd name="T59" fmla="*/ 223 h 252"/>
                  <a:gd name="T60" fmla="*/ 104 w 264"/>
                  <a:gd name="T61" fmla="*/ 235 h 252"/>
                  <a:gd name="T62" fmla="*/ 106 w 264"/>
                  <a:gd name="T63" fmla="*/ 240 h 252"/>
                  <a:gd name="T64" fmla="*/ 113 w 264"/>
                  <a:gd name="T65" fmla="*/ 251 h 252"/>
                  <a:gd name="T66" fmla="*/ 122 w 264"/>
                  <a:gd name="T67" fmla="*/ 248 h 252"/>
                  <a:gd name="T68" fmla="*/ 186 w 264"/>
                  <a:gd name="T69" fmla="*/ 242 h 252"/>
                  <a:gd name="T70" fmla="*/ 187 w 264"/>
                  <a:gd name="T71" fmla="*/ 235 h 252"/>
                  <a:gd name="T72" fmla="*/ 185 w 264"/>
                  <a:gd name="T73" fmla="*/ 216 h 252"/>
                  <a:gd name="T74" fmla="*/ 180 w 264"/>
                  <a:gd name="T75" fmla="*/ 192 h 252"/>
                  <a:gd name="T76" fmla="*/ 193 w 264"/>
                  <a:gd name="T77" fmla="*/ 182 h 252"/>
                  <a:gd name="T78" fmla="*/ 202 w 264"/>
                  <a:gd name="T79" fmla="*/ 178 h 252"/>
                  <a:gd name="T80" fmla="*/ 193 w 264"/>
                  <a:gd name="T81" fmla="*/ 180 h 252"/>
                  <a:gd name="T82" fmla="*/ 183 w 264"/>
                  <a:gd name="T83" fmla="*/ 174 h 252"/>
                  <a:gd name="T84" fmla="*/ 189 w 264"/>
                  <a:gd name="T85" fmla="*/ 171 h 252"/>
                  <a:gd name="T86" fmla="*/ 200 w 264"/>
                  <a:gd name="T87" fmla="*/ 149 h 252"/>
                  <a:gd name="T88" fmla="*/ 207 w 264"/>
                  <a:gd name="T89" fmla="*/ 170 h 252"/>
                  <a:gd name="T90" fmla="*/ 236 w 264"/>
                  <a:gd name="T91" fmla="*/ 157 h 252"/>
                  <a:gd name="T92" fmla="*/ 240 w 264"/>
                  <a:gd name="T93" fmla="*/ 121 h 252"/>
                  <a:gd name="T94" fmla="*/ 262 w 264"/>
                  <a:gd name="T95" fmla="*/ 104 h 252"/>
                  <a:gd name="T96" fmla="*/ 254 w 264"/>
                  <a:gd name="T97" fmla="*/ 97 h 252"/>
                  <a:gd name="T98" fmla="*/ 242 w 264"/>
                  <a:gd name="T99" fmla="*/ 94 h 252"/>
                  <a:gd name="T100" fmla="*/ 226 w 264"/>
                  <a:gd name="T101" fmla="*/ 93 h 252"/>
                  <a:gd name="T102" fmla="*/ 224 w 264"/>
                  <a:gd name="T103" fmla="*/ 82 h 252"/>
                  <a:gd name="T104" fmla="*/ 202 w 264"/>
                  <a:gd name="T105" fmla="*/ 86 h 252"/>
                  <a:gd name="T106" fmla="*/ 207 w 264"/>
                  <a:gd name="T107" fmla="*/ 62 h 252"/>
                  <a:gd name="T108" fmla="*/ 208 w 264"/>
                  <a:gd name="T109" fmla="*/ 18 h 252"/>
                  <a:gd name="T110" fmla="*/ 168 w 264"/>
                  <a:gd name="T111" fmla="*/ 0 h 2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64" h="252">
                    <a:moveTo>
                      <a:pt x="168" y="0"/>
                    </a:moveTo>
                    <a:lnTo>
                      <a:pt x="168" y="1"/>
                    </a:lnTo>
                    <a:lnTo>
                      <a:pt x="171" y="7"/>
                    </a:lnTo>
                    <a:lnTo>
                      <a:pt x="169" y="9"/>
                    </a:lnTo>
                    <a:lnTo>
                      <a:pt x="169" y="12"/>
                    </a:lnTo>
                    <a:lnTo>
                      <a:pt x="168" y="19"/>
                    </a:lnTo>
                    <a:lnTo>
                      <a:pt x="161" y="26"/>
                    </a:lnTo>
                    <a:lnTo>
                      <a:pt x="149" y="32"/>
                    </a:lnTo>
                    <a:lnTo>
                      <a:pt x="140" y="39"/>
                    </a:lnTo>
                    <a:lnTo>
                      <a:pt x="137" y="48"/>
                    </a:lnTo>
                    <a:lnTo>
                      <a:pt x="137" y="57"/>
                    </a:lnTo>
                    <a:lnTo>
                      <a:pt x="135" y="62"/>
                    </a:lnTo>
                    <a:lnTo>
                      <a:pt x="135" y="64"/>
                    </a:lnTo>
                    <a:lnTo>
                      <a:pt x="130" y="71"/>
                    </a:lnTo>
                    <a:lnTo>
                      <a:pt x="120" y="85"/>
                    </a:lnTo>
                    <a:lnTo>
                      <a:pt x="120" y="89"/>
                    </a:lnTo>
                    <a:lnTo>
                      <a:pt x="119" y="89"/>
                    </a:lnTo>
                    <a:lnTo>
                      <a:pt x="105" y="99"/>
                    </a:lnTo>
                    <a:lnTo>
                      <a:pt x="99" y="99"/>
                    </a:lnTo>
                    <a:lnTo>
                      <a:pt x="98" y="97"/>
                    </a:lnTo>
                    <a:lnTo>
                      <a:pt x="98" y="96"/>
                    </a:lnTo>
                    <a:lnTo>
                      <a:pt x="96" y="94"/>
                    </a:lnTo>
                    <a:lnTo>
                      <a:pt x="94" y="93"/>
                    </a:lnTo>
                    <a:lnTo>
                      <a:pt x="91" y="93"/>
                    </a:lnTo>
                    <a:lnTo>
                      <a:pt x="88" y="93"/>
                    </a:lnTo>
                    <a:lnTo>
                      <a:pt x="85" y="92"/>
                    </a:lnTo>
                    <a:lnTo>
                      <a:pt x="84" y="89"/>
                    </a:lnTo>
                    <a:lnTo>
                      <a:pt x="82" y="89"/>
                    </a:lnTo>
                    <a:lnTo>
                      <a:pt x="82" y="86"/>
                    </a:lnTo>
                    <a:lnTo>
                      <a:pt x="81" y="85"/>
                    </a:lnTo>
                    <a:lnTo>
                      <a:pt x="66" y="81"/>
                    </a:lnTo>
                    <a:lnTo>
                      <a:pt x="60" y="71"/>
                    </a:lnTo>
                    <a:lnTo>
                      <a:pt x="56" y="71"/>
                    </a:lnTo>
                    <a:lnTo>
                      <a:pt x="55" y="72"/>
                    </a:lnTo>
                    <a:lnTo>
                      <a:pt x="51" y="75"/>
                    </a:lnTo>
                    <a:lnTo>
                      <a:pt x="51" y="74"/>
                    </a:lnTo>
                    <a:lnTo>
                      <a:pt x="49" y="72"/>
                    </a:lnTo>
                    <a:lnTo>
                      <a:pt x="46" y="72"/>
                    </a:lnTo>
                    <a:lnTo>
                      <a:pt x="46" y="76"/>
                    </a:lnTo>
                    <a:lnTo>
                      <a:pt x="45" y="82"/>
                    </a:lnTo>
                    <a:lnTo>
                      <a:pt x="45" y="84"/>
                    </a:lnTo>
                    <a:lnTo>
                      <a:pt x="42" y="89"/>
                    </a:lnTo>
                    <a:lnTo>
                      <a:pt x="41" y="90"/>
                    </a:lnTo>
                    <a:lnTo>
                      <a:pt x="39" y="90"/>
                    </a:lnTo>
                    <a:lnTo>
                      <a:pt x="36" y="93"/>
                    </a:lnTo>
                    <a:lnTo>
                      <a:pt x="35" y="93"/>
                    </a:lnTo>
                    <a:lnTo>
                      <a:pt x="28" y="92"/>
                    </a:lnTo>
                    <a:lnTo>
                      <a:pt x="20" y="92"/>
                    </a:lnTo>
                    <a:lnTo>
                      <a:pt x="20" y="99"/>
                    </a:lnTo>
                    <a:lnTo>
                      <a:pt x="18" y="100"/>
                    </a:lnTo>
                    <a:lnTo>
                      <a:pt x="17" y="100"/>
                    </a:lnTo>
                    <a:lnTo>
                      <a:pt x="13" y="101"/>
                    </a:lnTo>
                    <a:lnTo>
                      <a:pt x="11" y="103"/>
                    </a:lnTo>
                    <a:lnTo>
                      <a:pt x="8" y="104"/>
                    </a:lnTo>
                    <a:lnTo>
                      <a:pt x="8" y="106"/>
                    </a:lnTo>
                    <a:lnTo>
                      <a:pt x="7" y="110"/>
                    </a:lnTo>
                    <a:lnTo>
                      <a:pt x="3" y="117"/>
                    </a:lnTo>
                    <a:lnTo>
                      <a:pt x="1" y="118"/>
                    </a:lnTo>
                    <a:lnTo>
                      <a:pt x="1" y="120"/>
                    </a:lnTo>
                    <a:lnTo>
                      <a:pt x="0" y="124"/>
                    </a:lnTo>
                    <a:lnTo>
                      <a:pt x="1" y="129"/>
                    </a:lnTo>
                    <a:lnTo>
                      <a:pt x="1" y="139"/>
                    </a:lnTo>
                    <a:lnTo>
                      <a:pt x="6" y="148"/>
                    </a:lnTo>
                    <a:lnTo>
                      <a:pt x="7" y="148"/>
                    </a:lnTo>
                    <a:lnTo>
                      <a:pt x="10" y="145"/>
                    </a:lnTo>
                    <a:lnTo>
                      <a:pt x="11" y="146"/>
                    </a:lnTo>
                    <a:lnTo>
                      <a:pt x="11" y="148"/>
                    </a:lnTo>
                    <a:lnTo>
                      <a:pt x="14" y="156"/>
                    </a:lnTo>
                    <a:lnTo>
                      <a:pt x="14" y="157"/>
                    </a:lnTo>
                    <a:lnTo>
                      <a:pt x="17" y="159"/>
                    </a:lnTo>
                    <a:lnTo>
                      <a:pt x="22" y="159"/>
                    </a:lnTo>
                    <a:lnTo>
                      <a:pt x="25" y="156"/>
                    </a:lnTo>
                    <a:lnTo>
                      <a:pt x="31" y="152"/>
                    </a:lnTo>
                    <a:lnTo>
                      <a:pt x="32" y="152"/>
                    </a:lnTo>
                    <a:lnTo>
                      <a:pt x="29" y="157"/>
                    </a:lnTo>
                    <a:lnTo>
                      <a:pt x="25" y="160"/>
                    </a:lnTo>
                    <a:lnTo>
                      <a:pt x="22" y="160"/>
                    </a:lnTo>
                    <a:lnTo>
                      <a:pt x="21" y="161"/>
                    </a:lnTo>
                    <a:lnTo>
                      <a:pt x="20" y="161"/>
                    </a:lnTo>
                    <a:lnTo>
                      <a:pt x="20" y="163"/>
                    </a:lnTo>
                    <a:lnTo>
                      <a:pt x="21" y="168"/>
                    </a:lnTo>
                    <a:lnTo>
                      <a:pt x="21" y="170"/>
                    </a:lnTo>
                    <a:lnTo>
                      <a:pt x="22" y="171"/>
                    </a:lnTo>
                    <a:lnTo>
                      <a:pt x="24" y="171"/>
                    </a:lnTo>
                    <a:lnTo>
                      <a:pt x="27" y="173"/>
                    </a:lnTo>
                    <a:lnTo>
                      <a:pt x="35" y="175"/>
                    </a:lnTo>
                    <a:lnTo>
                      <a:pt x="38" y="178"/>
                    </a:lnTo>
                    <a:lnTo>
                      <a:pt x="39" y="178"/>
                    </a:lnTo>
                    <a:lnTo>
                      <a:pt x="42" y="181"/>
                    </a:lnTo>
                    <a:lnTo>
                      <a:pt x="42" y="182"/>
                    </a:lnTo>
                    <a:lnTo>
                      <a:pt x="41" y="182"/>
                    </a:lnTo>
                    <a:lnTo>
                      <a:pt x="34" y="178"/>
                    </a:lnTo>
                    <a:lnTo>
                      <a:pt x="31" y="178"/>
                    </a:lnTo>
                    <a:lnTo>
                      <a:pt x="29" y="180"/>
                    </a:lnTo>
                    <a:lnTo>
                      <a:pt x="27" y="184"/>
                    </a:lnTo>
                    <a:lnTo>
                      <a:pt x="27" y="188"/>
                    </a:lnTo>
                    <a:lnTo>
                      <a:pt x="28" y="189"/>
                    </a:lnTo>
                    <a:lnTo>
                      <a:pt x="31" y="194"/>
                    </a:lnTo>
                    <a:lnTo>
                      <a:pt x="32" y="198"/>
                    </a:lnTo>
                    <a:lnTo>
                      <a:pt x="38" y="198"/>
                    </a:lnTo>
                    <a:lnTo>
                      <a:pt x="41" y="199"/>
                    </a:lnTo>
                    <a:lnTo>
                      <a:pt x="42" y="199"/>
                    </a:lnTo>
                    <a:lnTo>
                      <a:pt x="45" y="202"/>
                    </a:lnTo>
                    <a:lnTo>
                      <a:pt x="45" y="204"/>
                    </a:lnTo>
                    <a:lnTo>
                      <a:pt x="44" y="209"/>
                    </a:lnTo>
                    <a:lnTo>
                      <a:pt x="46" y="215"/>
                    </a:lnTo>
                    <a:lnTo>
                      <a:pt x="48" y="216"/>
                    </a:lnTo>
                    <a:lnTo>
                      <a:pt x="56" y="219"/>
                    </a:lnTo>
                    <a:lnTo>
                      <a:pt x="56" y="215"/>
                    </a:lnTo>
                    <a:lnTo>
                      <a:pt x="58" y="215"/>
                    </a:lnTo>
                    <a:lnTo>
                      <a:pt x="60" y="213"/>
                    </a:lnTo>
                    <a:lnTo>
                      <a:pt x="70" y="213"/>
                    </a:lnTo>
                    <a:lnTo>
                      <a:pt x="73" y="212"/>
                    </a:lnTo>
                    <a:lnTo>
                      <a:pt x="73" y="209"/>
                    </a:lnTo>
                    <a:lnTo>
                      <a:pt x="68" y="201"/>
                    </a:lnTo>
                    <a:lnTo>
                      <a:pt x="68" y="199"/>
                    </a:lnTo>
                    <a:lnTo>
                      <a:pt x="71" y="192"/>
                    </a:lnTo>
                    <a:lnTo>
                      <a:pt x="71" y="191"/>
                    </a:lnTo>
                    <a:lnTo>
                      <a:pt x="73" y="191"/>
                    </a:lnTo>
                    <a:lnTo>
                      <a:pt x="74" y="195"/>
                    </a:lnTo>
                    <a:lnTo>
                      <a:pt x="74" y="197"/>
                    </a:lnTo>
                    <a:lnTo>
                      <a:pt x="73" y="198"/>
                    </a:lnTo>
                    <a:lnTo>
                      <a:pt x="71" y="201"/>
                    </a:lnTo>
                    <a:lnTo>
                      <a:pt x="71" y="204"/>
                    </a:lnTo>
                    <a:lnTo>
                      <a:pt x="73" y="206"/>
                    </a:lnTo>
                    <a:lnTo>
                      <a:pt x="74" y="208"/>
                    </a:lnTo>
                    <a:lnTo>
                      <a:pt x="77" y="208"/>
                    </a:lnTo>
                    <a:lnTo>
                      <a:pt x="78" y="209"/>
                    </a:lnTo>
                    <a:lnTo>
                      <a:pt x="81" y="208"/>
                    </a:lnTo>
                    <a:lnTo>
                      <a:pt x="82" y="208"/>
                    </a:lnTo>
                    <a:lnTo>
                      <a:pt x="84" y="206"/>
                    </a:lnTo>
                    <a:lnTo>
                      <a:pt x="84" y="205"/>
                    </a:lnTo>
                    <a:lnTo>
                      <a:pt x="87" y="204"/>
                    </a:lnTo>
                    <a:lnTo>
                      <a:pt x="84" y="208"/>
                    </a:lnTo>
                    <a:lnTo>
                      <a:pt x="82" y="209"/>
                    </a:lnTo>
                    <a:lnTo>
                      <a:pt x="80" y="211"/>
                    </a:lnTo>
                    <a:lnTo>
                      <a:pt x="78" y="213"/>
                    </a:lnTo>
                    <a:lnTo>
                      <a:pt x="80" y="216"/>
                    </a:lnTo>
                    <a:lnTo>
                      <a:pt x="85" y="218"/>
                    </a:lnTo>
                    <a:lnTo>
                      <a:pt x="88" y="216"/>
                    </a:lnTo>
                    <a:lnTo>
                      <a:pt x="88" y="215"/>
                    </a:lnTo>
                    <a:lnTo>
                      <a:pt x="89" y="213"/>
                    </a:lnTo>
                    <a:lnTo>
                      <a:pt x="89" y="211"/>
                    </a:lnTo>
                    <a:lnTo>
                      <a:pt x="91" y="213"/>
                    </a:lnTo>
                    <a:lnTo>
                      <a:pt x="91" y="215"/>
                    </a:lnTo>
                    <a:lnTo>
                      <a:pt x="89" y="215"/>
                    </a:lnTo>
                    <a:lnTo>
                      <a:pt x="88" y="216"/>
                    </a:lnTo>
                    <a:lnTo>
                      <a:pt x="88" y="219"/>
                    </a:lnTo>
                    <a:lnTo>
                      <a:pt x="89" y="223"/>
                    </a:lnTo>
                    <a:lnTo>
                      <a:pt x="91" y="223"/>
                    </a:lnTo>
                    <a:lnTo>
                      <a:pt x="95" y="226"/>
                    </a:lnTo>
                    <a:lnTo>
                      <a:pt x="101" y="231"/>
                    </a:lnTo>
                    <a:lnTo>
                      <a:pt x="101" y="234"/>
                    </a:lnTo>
                    <a:lnTo>
                      <a:pt x="102" y="235"/>
                    </a:lnTo>
                    <a:lnTo>
                      <a:pt x="104" y="235"/>
                    </a:lnTo>
                    <a:lnTo>
                      <a:pt x="105" y="237"/>
                    </a:lnTo>
                    <a:lnTo>
                      <a:pt x="109" y="238"/>
                    </a:lnTo>
                    <a:lnTo>
                      <a:pt x="108" y="240"/>
                    </a:lnTo>
                    <a:lnTo>
                      <a:pt x="108" y="241"/>
                    </a:lnTo>
                    <a:lnTo>
                      <a:pt x="106" y="240"/>
                    </a:lnTo>
                    <a:lnTo>
                      <a:pt x="104" y="238"/>
                    </a:lnTo>
                    <a:lnTo>
                      <a:pt x="106" y="242"/>
                    </a:lnTo>
                    <a:lnTo>
                      <a:pt x="109" y="245"/>
                    </a:lnTo>
                    <a:lnTo>
                      <a:pt x="112" y="249"/>
                    </a:lnTo>
                    <a:lnTo>
                      <a:pt x="113" y="251"/>
                    </a:lnTo>
                    <a:lnTo>
                      <a:pt x="113" y="252"/>
                    </a:lnTo>
                    <a:lnTo>
                      <a:pt x="115" y="252"/>
                    </a:lnTo>
                    <a:lnTo>
                      <a:pt x="118" y="251"/>
                    </a:lnTo>
                    <a:lnTo>
                      <a:pt x="120" y="248"/>
                    </a:lnTo>
                    <a:lnTo>
                      <a:pt x="122" y="248"/>
                    </a:lnTo>
                    <a:lnTo>
                      <a:pt x="123" y="247"/>
                    </a:lnTo>
                    <a:lnTo>
                      <a:pt x="127" y="245"/>
                    </a:lnTo>
                    <a:lnTo>
                      <a:pt x="162" y="245"/>
                    </a:lnTo>
                    <a:lnTo>
                      <a:pt x="173" y="242"/>
                    </a:lnTo>
                    <a:lnTo>
                      <a:pt x="186" y="242"/>
                    </a:lnTo>
                    <a:lnTo>
                      <a:pt x="190" y="244"/>
                    </a:lnTo>
                    <a:lnTo>
                      <a:pt x="193" y="244"/>
                    </a:lnTo>
                    <a:lnTo>
                      <a:pt x="194" y="242"/>
                    </a:lnTo>
                    <a:lnTo>
                      <a:pt x="195" y="242"/>
                    </a:lnTo>
                    <a:lnTo>
                      <a:pt x="187" y="235"/>
                    </a:lnTo>
                    <a:lnTo>
                      <a:pt x="185" y="231"/>
                    </a:lnTo>
                    <a:lnTo>
                      <a:pt x="185" y="227"/>
                    </a:lnTo>
                    <a:lnTo>
                      <a:pt x="183" y="226"/>
                    </a:lnTo>
                    <a:lnTo>
                      <a:pt x="183" y="218"/>
                    </a:lnTo>
                    <a:lnTo>
                      <a:pt x="185" y="216"/>
                    </a:lnTo>
                    <a:lnTo>
                      <a:pt x="185" y="208"/>
                    </a:lnTo>
                    <a:lnTo>
                      <a:pt x="183" y="201"/>
                    </a:lnTo>
                    <a:lnTo>
                      <a:pt x="183" y="197"/>
                    </a:lnTo>
                    <a:lnTo>
                      <a:pt x="182" y="194"/>
                    </a:lnTo>
                    <a:lnTo>
                      <a:pt x="180" y="192"/>
                    </a:lnTo>
                    <a:lnTo>
                      <a:pt x="180" y="191"/>
                    </a:lnTo>
                    <a:lnTo>
                      <a:pt x="182" y="189"/>
                    </a:lnTo>
                    <a:lnTo>
                      <a:pt x="185" y="188"/>
                    </a:lnTo>
                    <a:lnTo>
                      <a:pt x="187" y="185"/>
                    </a:lnTo>
                    <a:lnTo>
                      <a:pt x="193" y="182"/>
                    </a:lnTo>
                    <a:lnTo>
                      <a:pt x="195" y="181"/>
                    </a:lnTo>
                    <a:lnTo>
                      <a:pt x="198" y="181"/>
                    </a:lnTo>
                    <a:lnTo>
                      <a:pt x="200" y="180"/>
                    </a:lnTo>
                    <a:lnTo>
                      <a:pt x="202" y="180"/>
                    </a:lnTo>
                    <a:lnTo>
                      <a:pt x="202" y="178"/>
                    </a:lnTo>
                    <a:lnTo>
                      <a:pt x="201" y="178"/>
                    </a:lnTo>
                    <a:lnTo>
                      <a:pt x="198" y="180"/>
                    </a:lnTo>
                    <a:lnTo>
                      <a:pt x="197" y="180"/>
                    </a:lnTo>
                    <a:lnTo>
                      <a:pt x="194" y="181"/>
                    </a:lnTo>
                    <a:lnTo>
                      <a:pt x="193" y="180"/>
                    </a:lnTo>
                    <a:lnTo>
                      <a:pt x="187" y="178"/>
                    </a:lnTo>
                    <a:lnTo>
                      <a:pt x="186" y="178"/>
                    </a:lnTo>
                    <a:lnTo>
                      <a:pt x="185" y="177"/>
                    </a:lnTo>
                    <a:lnTo>
                      <a:pt x="185" y="175"/>
                    </a:lnTo>
                    <a:lnTo>
                      <a:pt x="183" y="174"/>
                    </a:lnTo>
                    <a:lnTo>
                      <a:pt x="183" y="173"/>
                    </a:lnTo>
                    <a:lnTo>
                      <a:pt x="180" y="170"/>
                    </a:lnTo>
                    <a:lnTo>
                      <a:pt x="180" y="166"/>
                    </a:lnTo>
                    <a:lnTo>
                      <a:pt x="183" y="166"/>
                    </a:lnTo>
                    <a:lnTo>
                      <a:pt x="189" y="171"/>
                    </a:lnTo>
                    <a:lnTo>
                      <a:pt x="193" y="171"/>
                    </a:lnTo>
                    <a:lnTo>
                      <a:pt x="194" y="168"/>
                    </a:lnTo>
                    <a:lnTo>
                      <a:pt x="195" y="161"/>
                    </a:lnTo>
                    <a:lnTo>
                      <a:pt x="198" y="152"/>
                    </a:lnTo>
                    <a:lnTo>
                      <a:pt x="200" y="149"/>
                    </a:lnTo>
                    <a:lnTo>
                      <a:pt x="201" y="151"/>
                    </a:lnTo>
                    <a:lnTo>
                      <a:pt x="201" y="159"/>
                    </a:lnTo>
                    <a:lnTo>
                      <a:pt x="202" y="161"/>
                    </a:lnTo>
                    <a:lnTo>
                      <a:pt x="204" y="167"/>
                    </a:lnTo>
                    <a:lnTo>
                      <a:pt x="207" y="170"/>
                    </a:lnTo>
                    <a:lnTo>
                      <a:pt x="217" y="170"/>
                    </a:lnTo>
                    <a:lnTo>
                      <a:pt x="225" y="173"/>
                    </a:lnTo>
                    <a:lnTo>
                      <a:pt x="228" y="174"/>
                    </a:lnTo>
                    <a:lnTo>
                      <a:pt x="236" y="159"/>
                    </a:lnTo>
                    <a:lnTo>
                      <a:pt x="236" y="157"/>
                    </a:lnTo>
                    <a:lnTo>
                      <a:pt x="238" y="157"/>
                    </a:lnTo>
                    <a:lnTo>
                      <a:pt x="235" y="146"/>
                    </a:lnTo>
                    <a:lnTo>
                      <a:pt x="235" y="128"/>
                    </a:lnTo>
                    <a:lnTo>
                      <a:pt x="236" y="122"/>
                    </a:lnTo>
                    <a:lnTo>
                      <a:pt x="240" y="121"/>
                    </a:lnTo>
                    <a:lnTo>
                      <a:pt x="249" y="121"/>
                    </a:lnTo>
                    <a:lnTo>
                      <a:pt x="257" y="118"/>
                    </a:lnTo>
                    <a:lnTo>
                      <a:pt x="260" y="117"/>
                    </a:lnTo>
                    <a:lnTo>
                      <a:pt x="260" y="110"/>
                    </a:lnTo>
                    <a:lnTo>
                      <a:pt x="262" y="104"/>
                    </a:lnTo>
                    <a:lnTo>
                      <a:pt x="264" y="103"/>
                    </a:lnTo>
                    <a:lnTo>
                      <a:pt x="264" y="99"/>
                    </a:lnTo>
                    <a:lnTo>
                      <a:pt x="262" y="97"/>
                    </a:lnTo>
                    <a:lnTo>
                      <a:pt x="256" y="96"/>
                    </a:lnTo>
                    <a:lnTo>
                      <a:pt x="254" y="97"/>
                    </a:lnTo>
                    <a:lnTo>
                      <a:pt x="252" y="97"/>
                    </a:lnTo>
                    <a:lnTo>
                      <a:pt x="250" y="96"/>
                    </a:lnTo>
                    <a:lnTo>
                      <a:pt x="249" y="96"/>
                    </a:lnTo>
                    <a:lnTo>
                      <a:pt x="245" y="94"/>
                    </a:lnTo>
                    <a:lnTo>
                      <a:pt x="242" y="94"/>
                    </a:lnTo>
                    <a:lnTo>
                      <a:pt x="238" y="99"/>
                    </a:lnTo>
                    <a:lnTo>
                      <a:pt x="235" y="99"/>
                    </a:lnTo>
                    <a:lnTo>
                      <a:pt x="229" y="97"/>
                    </a:lnTo>
                    <a:lnTo>
                      <a:pt x="226" y="94"/>
                    </a:lnTo>
                    <a:lnTo>
                      <a:pt x="226" y="93"/>
                    </a:lnTo>
                    <a:lnTo>
                      <a:pt x="225" y="92"/>
                    </a:lnTo>
                    <a:lnTo>
                      <a:pt x="225" y="90"/>
                    </a:lnTo>
                    <a:lnTo>
                      <a:pt x="226" y="90"/>
                    </a:lnTo>
                    <a:lnTo>
                      <a:pt x="226" y="89"/>
                    </a:lnTo>
                    <a:lnTo>
                      <a:pt x="224" y="82"/>
                    </a:lnTo>
                    <a:lnTo>
                      <a:pt x="218" y="79"/>
                    </a:lnTo>
                    <a:lnTo>
                      <a:pt x="214" y="78"/>
                    </a:lnTo>
                    <a:lnTo>
                      <a:pt x="211" y="78"/>
                    </a:lnTo>
                    <a:lnTo>
                      <a:pt x="207" y="79"/>
                    </a:lnTo>
                    <a:lnTo>
                      <a:pt x="202" y="86"/>
                    </a:lnTo>
                    <a:lnTo>
                      <a:pt x="200" y="90"/>
                    </a:lnTo>
                    <a:lnTo>
                      <a:pt x="198" y="90"/>
                    </a:lnTo>
                    <a:lnTo>
                      <a:pt x="198" y="85"/>
                    </a:lnTo>
                    <a:lnTo>
                      <a:pt x="202" y="76"/>
                    </a:lnTo>
                    <a:lnTo>
                      <a:pt x="207" y="62"/>
                    </a:lnTo>
                    <a:lnTo>
                      <a:pt x="200" y="47"/>
                    </a:lnTo>
                    <a:lnTo>
                      <a:pt x="198" y="37"/>
                    </a:lnTo>
                    <a:lnTo>
                      <a:pt x="204" y="30"/>
                    </a:lnTo>
                    <a:lnTo>
                      <a:pt x="207" y="22"/>
                    </a:lnTo>
                    <a:lnTo>
                      <a:pt x="208" y="18"/>
                    </a:lnTo>
                    <a:lnTo>
                      <a:pt x="208" y="11"/>
                    </a:lnTo>
                    <a:lnTo>
                      <a:pt x="204" y="11"/>
                    </a:lnTo>
                    <a:lnTo>
                      <a:pt x="201" y="8"/>
                    </a:lnTo>
                    <a:lnTo>
                      <a:pt x="187" y="1"/>
                    </a:lnTo>
                    <a:lnTo>
                      <a:pt x="16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65" name="Freeform 695">
                <a:extLst>
                  <a:ext uri="{FF2B5EF4-FFF2-40B4-BE49-F238E27FC236}">
                    <a16:creationId xmlns:a16="http://schemas.microsoft.com/office/drawing/2014/main" id="{21A8E088-2726-7D08-E1FC-BF73962D9D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0" y="1515"/>
                <a:ext cx="149" cy="72"/>
              </a:xfrm>
              <a:custGeom>
                <a:avLst/>
                <a:gdLst>
                  <a:gd name="T0" fmla="*/ 280 w 599"/>
                  <a:gd name="T1" fmla="*/ 50 h 287"/>
                  <a:gd name="T2" fmla="*/ 272 w 599"/>
                  <a:gd name="T3" fmla="*/ 39 h 287"/>
                  <a:gd name="T4" fmla="*/ 244 w 599"/>
                  <a:gd name="T5" fmla="*/ 33 h 287"/>
                  <a:gd name="T6" fmla="*/ 215 w 599"/>
                  <a:gd name="T7" fmla="*/ 36 h 287"/>
                  <a:gd name="T8" fmla="*/ 225 w 599"/>
                  <a:gd name="T9" fmla="*/ 21 h 287"/>
                  <a:gd name="T10" fmla="*/ 190 w 599"/>
                  <a:gd name="T11" fmla="*/ 4 h 287"/>
                  <a:gd name="T12" fmla="*/ 150 w 599"/>
                  <a:gd name="T13" fmla="*/ 25 h 287"/>
                  <a:gd name="T14" fmla="*/ 112 w 599"/>
                  <a:gd name="T15" fmla="*/ 61 h 287"/>
                  <a:gd name="T16" fmla="*/ 64 w 599"/>
                  <a:gd name="T17" fmla="*/ 74 h 287"/>
                  <a:gd name="T18" fmla="*/ 42 w 599"/>
                  <a:gd name="T19" fmla="*/ 120 h 287"/>
                  <a:gd name="T20" fmla="*/ 47 w 599"/>
                  <a:gd name="T21" fmla="*/ 135 h 287"/>
                  <a:gd name="T22" fmla="*/ 49 w 599"/>
                  <a:gd name="T23" fmla="*/ 145 h 287"/>
                  <a:gd name="T24" fmla="*/ 65 w 599"/>
                  <a:gd name="T25" fmla="*/ 142 h 287"/>
                  <a:gd name="T26" fmla="*/ 53 w 599"/>
                  <a:gd name="T27" fmla="*/ 153 h 287"/>
                  <a:gd name="T28" fmla="*/ 40 w 599"/>
                  <a:gd name="T29" fmla="*/ 169 h 287"/>
                  <a:gd name="T30" fmla="*/ 56 w 599"/>
                  <a:gd name="T31" fmla="*/ 173 h 287"/>
                  <a:gd name="T32" fmla="*/ 50 w 599"/>
                  <a:gd name="T33" fmla="*/ 180 h 287"/>
                  <a:gd name="T34" fmla="*/ 40 w 599"/>
                  <a:gd name="T35" fmla="*/ 176 h 287"/>
                  <a:gd name="T36" fmla="*/ 29 w 599"/>
                  <a:gd name="T37" fmla="*/ 182 h 287"/>
                  <a:gd name="T38" fmla="*/ 39 w 599"/>
                  <a:gd name="T39" fmla="*/ 188 h 287"/>
                  <a:gd name="T40" fmla="*/ 46 w 599"/>
                  <a:gd name="T41" fmla="*/ 192 h 287"/>
                  <a:gd name="T42" fmla="*/ 40 w 599"/>
                  <a:gd name="T43" fmla="*/ 196 h 287"/>
                  <a:gd name="T44" fmla="*/ 33 w 599"/>
                  <a:gd name="T45" fmla="*/ 195 h 287"/>
                  <a:gd name="T46" fmla="*/ 25 w 599"/>
                  <a:gd name="T47" fmla="*/ 194 h 287"/>
                  <a:gd name="T48" fmla="*/ 11 w 599"/>
                  <a:gd name="T49" fmla="*/ 191 h 287"/>
                  <a:gd name="T50" fmla="*/ 2 w 599"/>
                  <a:gd name="T51" fmla="*/ 188 h 287"/>
                  <a:gd name="T52" fmla="*/ 1 w 599"/>
                  <a:gd name="T53" fmla="*/ 195 h 287"/>
                  <a:gd name="T54" fmla="*/ 8 w 599"/>
                  <a:gd name="T55" fmla="*/ 205 h 287"/>
                  <a:gd name="T56" fmla="*/ 42 w 599"/>
                  <a:gd name="T57" fmla="*/ 208 h 287"/>
                  <a:gd name="T58" fmla="*/ 60 w 599"/>
                  <a:gd name="T59" fmla="*/ 212 h 287"/>
                  <a:gd name="T60" fmla="*/ 71 w 599"/>
                  <a:gd name="T61" fmla="*/ 216 h 287"/>
                  <a:gd name="T62" fmla="*/ 82 w 599"/>
                  <a:gd name="T63" fmla="*/ 205 h 287"/>
                  <a:gd name="T64" fmla="*/ 90 w 599"/>
                  <a:gd name="T65" fmla="*/ 194 h 287"/>
                  <a:gd name="T66" fmla="*/ 135 w 599"/>
                  <a:gd name="T67" fmla="*/ 210 h 287"/>
                  <a:gd name="T68" fmla="*/ 188 w 599"/>
                  <a:gd name="T69" fmla="*/ 233 h 287"/>
                  <a:gd name="T70" fmla="*/ 210 w 599"/>
                  <a:gd name="T71" fmla="*/ 254 h 287"/>
                  <a:gd name="T72" fmla="*/ 243 w 599"/>
                  <a:gd name="T73" fmla="*/ 259 h 287"/>
                  <a:gd name="T74" fmla="*/ 275 w 599"/>
                  <a:gd name="T75" fmla="*/ 255 h 287"/>
                  <a:gd name="T76" fmla="*/ 290 w 599"/>
                  <a:gd name="T77" fmla="*/ 254 h 287"/>
                  <a:gd name="T78" fmla="*/ 313 w 599"/>
                  <a:gd name="T79" fmla="*/ 229 h 287"/>
                  <a:gd name="T80" fmla="*/ 336 w 599"/>
                  <a:gd name="T81" fmla="*/ 237 h 287"/>
                  <a:gd name="T82" fmla="*/ 375 w 599"/>
                  <a:gd name="T83" fmla="*/ 229 h 287"/>
                  <a:gd name="T84" fmla="*/ 421 w 599"/>
                  <a:gd name="T85" fmla="*/ 239 h 287"/>
                  <a:gd name="T86" fmla="*/ 417 w 599"/>
                  <a:gd name="T87" fmla="*/ 258 h 287"/>
                  <a:gd name="T88" fmla="*/ 469 w 599"/>
                  <a:gd name="T89" fmla="*/ 259 h 287"/>
                  <a:gd name="T90" fmla="*/ 515 w 599"/>
                  <a:gd name="T91" fmla="*/ 266 h 287"/>
                  <a:gd name="T92" fmla="*/ 505 w 599"/>
                  <a:gd name="T93" fmla="*/ 268 h 287"/>
                  <a:gd name="T94" fmla="*/ 529 w 599"/>
                  <a:gd name="T95" fmla="*/ 283 h 287"/>
                  <a:gd name="T96" fmla="*/ 551 w 599"/>
                  <a:gd name="T97" fmla="*/ 269 h 287"/>
                  <a:gd name="T98" fmla="*/ 553 w 599"/>
                  <a:gd name="T99" fmla="*/ 232 h 287"/>
                  <a:gd name="T100" fmla="*/ 586 w 599"/>
                  <a:gd name="T101" fmla="*/ 153 h 287"/>
                  <a:gd name="T102" fmla="*/ 548 w 599"/>
                  <a:gd name="T103" fmla="*/ 114 h 287"/>
                  <a:gd name="T104" fmla="*/ 532 w 599"/>
                  <a:gd name="T105" fmla="*/ 118 h 287"/>
                  <a:gd name="T106" fmla="*/ 512 w 599"/>
                  <a:gd name="T107" fmla="*/ 104 h 287"/>
                  <a:gd name="T108" fmla="*/ 465 w 599"/>
                  <a:gd name="T109" fmla="*/ 118 h 287"/>
                  <a:gd name="T110" fmla="*/ 441 w 599"/>
                  <a:gd name="T111" fmla="*/ 125 h 287"/>
                  <a:gd name="T112" fmla="*/ 399 w 599"/>
                  <a:gd name="T113" fmla="*/ 113 h 287"/>
                  <a:gd name="T114" fmla="*/ 367 w 599"/>
                  <a:gd name="T115" fmla="*/ 55 h 287"/>
                  <a:gd name="T116" fmla="*/ 328 w 599"/>
                  <a:gd name="T117" fmla="*/ 69 h 2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599" h="287">
                    <a:moveTo>
                      <a:pt x="310" y="64"/>
                    </a:moveTo>
                    <a:lnTo>
                      <a:pt x="304" y="61"/>
                    </a:lnTo>
                    <a:lnTo>
                      <a:pt x="297" y="54"/>
                    </a:lnTo>
                    <a:lnTo>
                      <a:pt x="292" y="50"/>
                    </a:lnTo>
                    <a:lnTo>
                      <a:pt x="286" y="47"/>
                    </a:lnTo>
                    <a:lnTo>
                      <a:pt x="283" y="51"/>
                    </a:lnTo>
                    <a:lnTo>
                      <a:pt x="280" y="50"/>
                    </a:lnTo>
                    <a:lnTo>
                      <a:pt x="280" y="48"/>
                    </a:lnTo>
                    <a:lnTo>
                      <a:pt x="279" y="48"/>
                    </a:lnTo>
                    <a:lnTo>
                      <a:pt x="278" y="47"/>
                    </a:lnTo>
                    <a:lnTo>
                      <a:pt x="276" y="47"/>
                    </a:lnTo>
                    <a:lnTo>
                      <a:pt x="276" y="40"/>
                    </a:lnTo>
                    <a:lnTo>
                      <a:pt x="275" y="39"/>
                    </a:lnTo>
                    <a:lnTo>
                      <a:pt x="272" y="39"/>
                    </a:lnTo>
                    <a:lnTo>
                      <a:pt x="269" y="37"/>
                    </a:lnTo>
                    <a:lnTo>
                      <a:pt x="266" y="37"/>
                    </a:lnTo>
                    <a:lnTo>
                      <a:pt x="257" y="42"/>
                    </a:lnTo>
                    <a:lnTo>
                      <a:pt x="251" y="42"/>
                    </a:lnTo>
                    <a:lnTo>
                      <a:pt x="250" y="40"/>
                    </a:lnTo>
                    <a:lnTo>
                      <a:pt x="248" y="37"/>
                    </a:lnTo>
                    <a:lnTo>
                      <a:pt x="244" y="33"/>
                    </a:lnTo>
                    <a:lnTo>
                      <a:pt x="234" y="33"/>
                    </a:lnTo>
                    <a:lnTo>
                      <a:pt x="232" y="35"/>
                    </a:lnTo>
                    <a:lnTo>
                      <a:pt x="230" y="36"/>
                    </a:lnTo>
                    <a:lnTo>
                      <a:pt x="226" y="37"/>
                    </a:lnTo>
                    <a:lnTo>
                      <a:pt x="222" y="37"/>
                    </a:lnTo>
                    <a:lnTo>
                      <a:pt x="219" y="36"/>
                    </a:lnTo>
                    <a:lnTo>
                      <a:pt x="215" y="36"/>
                    </a:lnTo>
                    <a:lnTo>
                      <a:pt x="213" y="35"/>
                    </a:lnTo>
                    <a:lnTo>
                      <a:pt x="213" y="33"/>
                    </a:lnTo>
                    <a:lnTo>
                      <a:pt x="219" y="28"/>
                    </a:lnTo>
                    <a:lnTo>
                      <a:pt x="223" y="25"/>
                    </a:lnTo>
                    <a:lnTo>
                      <a:pt x="223" y="23"/>
                    </a:lnTo>
                    <a:lnTo>
                      <a:pt x="225" y="22"/>
                    </a:lnTo>
                    <a:lnTo>
                      <a:pt x="225" y="21"/>
                    </a:lnTo>
                    <a:lnTo>
                      <a:pt x="223" y="15"/>
                    </a:lnTo>
                    <a:lnTo>
                      <a:pt x="223" y="14"/>
                    </a:lnTo>
                    <a:lnTo>
                      <a:pt x="222" y="14"/>
                    </a:lnTo>
                    <a:lnTo>
                      <a:pt x="220" y="15"/>
                    </a:lnTo>
                    <a:lnTo>
                      <a:pt x="203" y="0"/>
                    </a:lnTo>
                    <a:lnTo>
                      <a:pt x="198" y="1"/>
                    </a:lnTo>
                    <a:lnTo>
                      <a:pt x="190" y="4"/>
                    </a:lnTo>
                    <a:lnTo>
                      <a:pt x="184" y="8"/>
                    </a:lnTo>
                    <a:lnTo>
                      <a:pt x="166" y="4"/>
                    </a:lnTo>
                    <a:lnTo>
                      <a:pt x="165" y="4"/>
                    </a:lnTo>
                    <a:lnTo>
                      <a:pt x="165" y="5"/>
                    </a:lnTo>
                    <a:lnTo>
                      <a:pt x="160" y="14"/>
                    </a:lnTo>
                    <a:lnTo>
                      <a:pt x="156" y="19"/>
                    </a:lnTo>
                    <a:lnTo>
                      <a:pt x="150" y="25"/>
                    </a:lnTo>
                    <a:lnTo>
                      <a:pt x="145" y="23"/>
                    </a:lnTo>
                    <a:lnTo>
                      <a:pt x="141" y="21"/>
                    </a:lnTo>
                    <a:lnTo>
                      <a:pt x="134" y="21"/>
                    </a:lnTo>
                    <a:lnTo>
                      <a:pt x="124" y="29"/>
                    </a:lnTo>
                    <a:lnTo>
                      <a:pt x="113" y="29"/>
                    </a:lnTo>
                    <a:lnTo>
                      <a:pt x="113" y="61"/>
                    </a:lnTo>
                    <a:lnTo>
                      <a:pt x="112" y="61"/>
                    </a:lnTo>
                    <a:lnTo>
                      <a:pt x="102" y="58"/>
                    </a:lnTo>
                    <a:lnTo>
                      <a:pt x="90" y="60"/>
                    </a:lnTo>
                    <a:lnTo>
                      <a:pt x="82" y="62"/>
                    </a:lnTo>
                    <a:lnTo>
                      <a:pt x="79" y="64"/>
                    </a:lnTo>
                    <a:lnTo>
                      <a:pt x="75" y="64"/>
                    </a:lnTo>
                    <a:lnTo>
                      <a:pt x="74" y="65"/>
                    </a:lnTo>
                    <a:lnTo>
                      <a:pt x="64" y="74"/>
                    </a:lnTo>
                    <a:lnTo>
                      <a:pt x="56" y="86"/>
                    </a:lnTo>
                    <a:lnTo>
                      <a:pt x="53" y="89"/>
                    </a:lnTo>
                    <a:lnTo>
                      <a:pt x="49" y="90"/>
                    </a:lnTo>
                    <a:lnTo>
                      <a:pt x="39" y="104"/>
                    </a:lnTo>
                    <a:lnTo>
                      <a:pt x="40" y="109"/>
                    </a:lnTo>
                    <a:lnTo>
                      <a:pt x="42" y="117"/>
                    </a:lnTo>
                    <a:lnTo>
                      <a:pt x="42" y="120"/>
                    </a:lnTo>
                    <a:lnTo>
                      <a:pt x="40" y="125"/>
                    </a:lnTo>
                    <a:lnTo>
                      <a:pt x="42" y="125"/>
                    </a:lnTo>
                    <a:lnTo>
                      <a:pt x="43" y="127"/>
                    </a:lnTo>
                    <a:lnTo>
                      <a:pt x="49" y="131"/>
                    </a:lnTo>
                    <a:lnTo>
                      <a:pt x="50" y="131"/>
                    </a:lnTo>
                    <a:lnTo>
                      <a:pt x="50" y="132"/>
                    </a:lnTo>
                    <a:lnTo>
                      <a:pt x="47" y="135"/>
                    </a:lnTo>
                    <a:lnTo>
                      <a:pt x="43" y="136"/>
                    </a:lnTo>
                    <a:lnTo>
                      <a:pt x="42" y="139"/>
                    </a:lnTo>
                    <a:lnTo>
                      <a:pt x="40" y="141"/>
                    </a:lnTo>
                    <a:lnTo>
                      <a:pt x="40" y="142"/>
                    </a:lnTo>
                    <a:lnTo>
                      <a:pt x="43" y="146"/>
                    </a:lnTo>
                    <a:lnTo>
                      <a:pt x="47" y="146"/>
                    </a:lnTo>
                    <a:lnTo>
                      <a:pt x="49" y="145"/>
                    </a:lnTo>
                    <a:lnTo>
                      <a:pt x="49" y="141"/>
                    </a:lnTo>
                    <a:lnTo>
                      <a:pt x="50" y="138"/>
                    </a:lnTo>
                    <a:lnTo>
                      <a:pt x="53" y="136"/>
                    </a:lnTo>
                    <a:lnTo>
                      <a:pt x="56" y="136"/>
                    </a:lnTo>
                    <a:lnTo>
                      <a:pt x="56" y="138"/>
                    </a:lnTo>
                    <a:lnTo>
                      <a:pt x="57" y="138"/>
                    </a:lnTo>
                    <a:lnTo>
                      <a:pt x="65" y="142"/>
                    </a:lnTo>
                    <a:lnTo>
                      <a:pt x="67" y="145"/>
                    </a:lnTo>
                    <a:lnTo>
                      <a:pt x="67" y="146"/>
                    </a:lnTo>
                    <a:lnTo>
                      <a:pt x="64" y="152"/>
                    </a:lnTo>
                    <a:lnTo>
                      <a:pt x="62" y="152"/>
                    </a:lnTo>
                    <a:lnTo>
                      <a:pt x="57" y="155"/>
                    </a:lnTo>
                    <a:lnTo>
                      <a:pt x="56" y="155"/>
                    </a:lnTo>
                    <a:lnTo>
                      <a:pt x="53" y="153"/>
                    </a:lnTo>
                    <a:lnTo>
                      <a:pt x="46" y="156"/>
                    </a:lnTo>
                    <a:lnTo>
                      <a:pt x="46" y="159"/>
                    </a:lnTo>
                    <a:lnTo>
                      <a:pt x="45" y="162"/>
                    </a:lnTo>
                    <a:lnTo>
                      <a:pt x="45" y="164"/>
                    </a:lnTo>
                    <a:lnTo>
                      <a:pt x="43" y="166"/>
                    </a:lnTo>
                    <a:lnTo>
                      <a:pt x="42" y="166"/>
                    </a:lnTo>
                    <a:lnTo>
                      <a:pt x="40" y="169"/>
                    </a:lnTo>
                    <a:lnTo>
                      <a:pt x="39" y="169"/>
                    </a:lnTo>
                    <a:lnTo>
                      <a:pt x="39" y="170"/>
                    </a:lnTo>
                    <a:lnTo>
                      <a:pt x="37" y="170"/>
                    </a:lnTo>
                    <a:lnTo>
                      <a:pt x="37" y="172"/>
                    </a:lnTo>
                    <a:lnTo>
                      <a:pt x="46" y="176"/>
                    </a:lnTo>
                    <a:lnTo>
                      <a:pt x="50" y="176"/>
                    </a:lnTo>
                    <a:lnTo>
                      <a:pt x="56" y="173"/>
                    </a:lnTo>
                    <a:lnTo>
                      <a:pt x="57" y="173"/>
                    </a:lnTo>
                    <a:lnTo>
                      <a:pt x="57" y="176"/>
                    </a:lnTo>
                    <a:lnTo>
                      <a:pt x="54" y="180"/>
                    </a:lnTo>
                    <a:lnTo>
                      <a:pt x="53" y="180"/>
                    </a:lnTo>
                    <a:lnTo>
                      <a:pt x="53" y="181"/>
                    </a:lnTo>
                    <a:lnTo>
                      <a:pt x="50" y="181"/>
                    </a:lnTo>
                    <a:lnTo>
                      <a:pt x="50" y="180"/>
                    </a:lnTo>
                    <a:lnTo>
                      <a:pt x="47" y="180"/>
                    </a:lnTo>
                    <a:lnTo>
                      <a:pt x="47" y="181"/>
                    </a:lnTo>
                    <a:lnTo>
                      <a:pt x="46" y="181"/>
                    </a:lnTo>
                    <a:lnTo>
                      <a:pt x="46" y="180"/>
                    </a:lnTo>
                    <a:lnTo>
                      <a:pt x="45" y="180"/>
                    </a:lnTo>
                    <a:lnTo>
                      <a:pt x="42" y="176"/>
                    </a:lnTo>
                    <a:lnTo>
                      <a:pt x="40" y="176"/>
                    </a:lnTo>
                    <a:lnTo>
                      <a:pt x="39" y="174"/>
                    </a:lnTo>
                    <a:lnTo>
                      <a:pt x="37" y="174"/>
                    </a:lnTo>
                    <a:lnTo>
                      <a:pt x="37" y="180"/>
                    </a:lnTo>
                    <a:lnTo>
                      <a:pt x="39" y="181"/>
                    </a:lnTo>
                    <a:lnTo>
                      <a:pt x="33" y="181"/>
                    </a:lnTo>
                    <a:lnTo>
                      <a:pt x="32" y="182"/>
                    </a:lnTo>
                    <a:lnTo>
                      <a:pt x="29" y="182"/>
                    </a:lnTo>
                    <a:lnTo>
                      <a:pt x="29" y="188"/>
                    </a:lnTo>
                    <a:lnTo>
                      <a:pt x="30" y="189"/>
                    </a:lnTo>
                    <a:lnTo>
                      <a:pt x="33" y="189"/>
                    </a:lnTo>
                    <a:lnTo>
                      <a:pt x="33" y="188"/>
                    </a:lnTo>
                    <a:lnTo>
                      <a:pt x="36" y="189"/>
                    </a:lnTo>
                    <a:lnTo>
                      <a:pt x="37" y="188"/>
                    </a:lnTo>
                    <a:lnTo>
                      <a:pt x="39" y="188"/>
                    </a:lnTo>
                    <a:lnTo>
                      <a:pt x="39" y="189"/>
                    </a:lnTo>
                    <a:lnTo>
                      <a:pt x="40" y="191"/>
                    </a:lnTo>
                    <a:lnTo>
                      <a:pt x="39" y="192"/>
                    </a:lnTo>
                    <a:lnTo>
                      <a:pt x="39" y="195"/>
                    </a:lnTo>
                    <a:lnTo>
                      <a:pt x="42" y="195"/>
                    </a:lnTo>
                    <a:lnTo>
                      <a:pt x="45" y="192"/>
                    </a:lnTo>
                    <a:lnTo>
                      <a:pt x="46" y="192"/>
                    </a:lnTo>
                    <a:lnTo>
                      <a:pt x="46" y="194"/>
                    </a:lnTo>
                    <a:lnTo>
                      <a:pt x="45" y="194"/>
                    </a:lnTo>
                    <a:lnTo>
                      <a:pt x="45" y="196"/>
                    </a:lnTo>
                    <a:lnTo>
                      <a:pt x="43" y="196"/>
                    </a:lnTo>
                    <a:lnTo>
                      <a:pt x="43" y="198"/>
                    </a:lnTo>
                    <a:lnTo>
                      <a:pt x="40" y="198"/>
                    </a:lnTo>
                    <a:lnTo>
                      <a:pt x="40" y="196"/>
                    </a:lnTo>
                    <a:lnTo>
                      <a:pt x="39" y="196"/>
                    </a:lnTo>
                    <a:lnTo>
                      <a:pt x="39" y="198"/>
                    </a:lnTo>
                    <a:lnTo>
                      <a:pt x="37" y="198"/>
                    </a:lnTo>
                    <a:lnTo>
                      <a:pt x="37" y="196"/>
                    </a:lnTo>
                    <a:lnTo>
                      <a:pt x="35" y="196"/>
                    </a:lnTo>
                    <a:lnTo>
                      <a:pt x="35" y="195"/>
                    </a:lnTo>
                    <a:lnTo>
                      <a:pt x="33" y="195"/>
                    </a:lnTo>
                    <a:lnTo>
                      <a:pt x="33" y="196"/>
                    </a:lnTo>
                    <a:lnTo>
                      <a:pt x="30" y="196"/>
                    </a:lnTo>
                    <a:lnTo>
                      <a:pt x="29" y="195"/>
                    </a:lnTo>
                    <a:lnTo>
                      <a:pt x="29" y="194"/>
                    </a:lnTo>
                    <a:lnTo>
                      <a:pt x="26" y="194"/>
                    </a:lnTo>
                    <a:lnTo>
                      <a:pt x="25" y="192"/>
                    </a:lnTo>
                    <a:lnTo>
                      <a:pt x="25" y="194"/>
                    </a:lnTo>
                    <a:lnTo>
                      <a:pt x="23" y="194"/>
                    </a:lnTo>
                    <a:lnTo>
                      <a:pt x="23" y="192"/>
                    </a:lnTo>
                    <a:lnTo>
                      <a:pt x="22" y="191"/>
                    </a:lnTo>
                    <a:lnTo>
                      <a:pt x="16" y="191"/>
                    </a:lnTo>
                    <a:lnTo>
                      <a:pt x="15" y="192"/>
                    </a:lnTo>
                    <a:lnTo>
                      <a:pt x="12" y="192"/>
                    </a:lnTo>
                    <a:lnTo>
                      <a:pt x="11" y="191"/>
                    </a:lnTo>
                    <a:lnTo>
                      <a:pt x="9" y="191"/>
                    </a:lnTo>
                    <a:lnTo>
                      <a:pt x="8" y="189"/>
                    </a:lnTo>
                    <a:lnTo>
                      <a:pt x="11" y="187"/>
                    </a:lnTo>
                    <a:lnTo>
                      <a:pt x="11" y="185"/>
                    </a:lnTo>
                    <a:lnTo>
                      <a:pt x="9" y="184"/>
                    </a:lnTo>
                    <a:lnTo>
                      <a:pt x="7" y="184"/>
                    </a:lnTo>
                    <a:lnTo>
                      <a:pt x="2" y="188"/>
                    </a:lnTo>
                    <a:lnTo>
                      <a:pt x="2" y="189"/>
                    </a:lnTo>
                    <a:lnTo>
                      <a:pt x="1" y="189"/>
                    </a:lnTo>
                    <a:lnTo>
                      <a:pt x="1" y="191"/>
                    </a:lnTo>
                    <a:lnTo>
                      <a:pt x="0" y="191"/>
                    </a:lnTo>
                    <a:lnTo>
                      <a:pt x="0" y="194"/>
                    </a:lnTo>
                    <a:lnTo>
                      <a:pt x="1" y="194"/>
                    </a:lnTo>
                    <a:lnTo>
                      <a:pt x="1" y="195"/>
                    </a:lnTo>
                    <a:lnTo>
                      <a:pt x="4" y="198"/>
                    </a:lnTo>
                    <a:lnTo>
                      <a:pt x="4" y="199"/>
                    </a:lnTo>
                    <a:lnTo>
                      <a:pt x="5" y="201"/>
                    </a:lnTo>
                    <a:lnTo>
                      <a:pt x="5" y="202"/>
                    </a:lnTo>
                    <a:lnTo>
                      <a:pt x="7" y="203"/>
                    </a:lnTo>
                    <a:lnTo>
                      <a:pt x="7" y="206"/>
                    </a:lnTo>
                    <a:lnTo>
                      <a:pt x="8" y="205"/>
                    </a:lnTo>
                    <a:lnTo>
                      <a:pt x="12" y="205"/>
                    </a:lnTo>
                    <a:lnTo>
                      <a:pt x="15" y="203"/>
                    </a:lnTo>
                    <a:lnTo>
                      <a:pt x="33" y="203"/>
                    </a:lnTo>
                    <a:lnTo>
                      <a:pt x="35" y="205"/>
                    </a:lnTo>
                    <a:lnTo>
                      <a:pt x="39" y="206"/>
                    </a:lnTo>
                    <a:lnTo>
                      <a:pt x="40" y="206"/>
                    </a:lnTo>
                    <a:lnTo>
                      <a:pt x="42" y="208"/>
                    </a:lnTo>
                    <a:lnTo>
                      <a:pt x="45" y="206"/>
                    </a:lnTo>
                    <a:lnTo>
                      <a:pt x="46" y="206"/>
                    </a:lnTo>
                    <a:lnTo>
                      <a:pt x="49" y="208"/>
                    </a:lnTo>
                    <a:lnTo>
                      <a:pt x="52" y="208"/>
                    </a:lnTo>
                    <a:lnTo>
                      <a:pt x="57" y="210"/>
                    </a:lnTo>
                    <a:lnTo>
                      <a:pt x="59" y="212"/>
                    </a:lnTo>
                    <a:lnTo>
                      <a:pt x="60" y="212"/>
                    </a:lnTo>
                    <a:lnTo>
                      <a:pt x="67" y="215"/>
                    </a:lnTo>
                    <a:lnTo>
                      <a:pt x="69" y="217"/>
                    </a:lnTo>
                    <a:lnTo>
                      <a:pt x="71" y="217"/>
                    </a:lnTo>
                    <a:lnTo>
                      <a:pt x="72" y="219"/>
                    </a:lnTo>
                    <a:lnTo>
                      <a:pt x="74" y="219"/>
                    </a:lnTo>
                    <a:lnTo>
                      <a:pt x="74" y="216"/>
                    </a:lnTo>
                    <a:lnTo>
                      <a:pt x="71" y="216"/>
                    </a:lnTo>
                    <a:lnTo>
                      <a:pt x="71" y="212"/>
                    </a:lnTo>
                    <a:lnTo>
                      <a:pt x="72" y="212"/>
                    </a:lnTo>
                    <a:lnTo>
                      <a:pt x="76" y="208"/>
                    </a:lnTo>
                    <a:lnTo>
                      <a:pt x="79" y="208"/>
                    </a:lnTo>
                    <a:lnTo>
                      <a:pt x="81" y="206"/>
                    </a:lnTo>
                    <a:lnTo>
                      <a:pt x="81" y="205"/>
                    </a:lnTo>
                    <a:lnTo>
                      <a:pt x="82" y="205"/>
                    </a:lnTo>
                    <a:lnTo>
                      <a:pt x="82" y="203"/>
                    </a:lnTo>
                    <a:lnTo>
                      <a:pt x="81" y="203"/>
                    </a:lnTo>
                    <a:lnTo>
                      <a:pt x="81" y="199"/>
                    </a:lnTo>
                    <a:lnTo>
                      <a:pt x="82" y="199"/>
                    </a:lnTo>
                    <a:lnTo>
                      <a:pt x="82" y="198"/>
                    </a:lnTo>
                    <a:lnTo>
                      <a:pt x="83" y="198"/>
                    </a:lnTo>
                    <a:lnTo>
                      <a:pt x="90" y="194"/>
                    </a:lnTo>
                    <a:lnTo>
                      <a:pt x="107" y="195"/>
                    </a:lnTo>
                    <a:lnTo>
                      <a:pt x="114" y="194"/>
                    </a:lnTo>
                    <a:lnTo>
                      <a:pt x="124" y="198"/>
                    </a:lnTo>
                    <a:lnTo>
                      <a:pt x="128" y="199"/>
                    </a:lnTo>
                    <a:lnTo>
                      <a:pt x="131" y="203"/>
                    </a:lnTo>
                    <a:lnTo>
                      <a:pt x="134" y="206"/>
                    </a:lnTo>
                    <a:lnTo>
                      <a:pt x="135" y="210"/>
                    </a:lnTo>
                    <a:lnTo>
                      <a:pt x="135" y="215"/>
                    </a:lnTo>
                    <a:lnTo>
                      <a:pt x="138" y="212"/>
                    </a:lnTo>
                    <a:lnTo>
                      <a:pt x="141" y="212"/>
                    </a:lnTo>
                    <a:lnTo>
                      <a:pt x="148" y="213"/>
                    </a:lnTo>
                    <a:lnTo>
                      <a:pt x="172" y="224"/>
                    </a:lnTo>
                    <a:lnTo>
                      <a:pt x="174" y="224"/>
                    </a:lnTo>
                    <a:lnTo>
                      <a:pt x="188" y="233"/>
                    </a:lnTo>
                    <a:lnTo>
                      <a:pt x="199" y="247"/>
                    </a:lnTo>
                    <a:lnTo>
                      <a:pt x="199" y="248"/>
                    </a:lnTo>
                    <a:lnTo>
                      <a:pt x="201" y="248"/>
                    </a:lnTo>
                    <a:lnTo>
                      <a:pt x="203" y="249"/>
                    </a:lnTo>
                    <a:lnTo>
                      <a:pt x="203" y="255"/>
                    </a:lnTo>
                    <a:lnTo>
                      <a:pt x="208" y="255"/>
                    </a:lnTo>
                    <a:lnTo>
                      <a:pt x="210" y="254"/>
                    </a:lnTo>
                    <a:lnTo>
                      <a:pt x="219" y="254"/>
                    </a:lnTo>
                    <a:lnTo>
                      <a:pt x="229" y="258"/>
                    </a:lnTo>
                    <a:lnTo>
                      <a:pt x="230" y="259"/>
                    </a:lnTo>
                    <a:lnTo>
                      <a:pt x="233" y="261"/>
                    </a:lnTo>
                    <a:lnTo>
                      <a:pt x="240" y="261"/>
                    </a:lnTo>
                    <a:lnTo>
                      <a:pt x="241" y="259"/>
                    </a:lnTo>
                    <a:lnTo>
                      <a:pt x="243" y="259"/>
                    </a:lnTo>
                    <a:lnTo>
                      <a:pt x="246" y="258"/>
                    </a:lnTo>
                    <a:lnTo>
                      <a:pt x="250" y="252"/>
                    </a:lnTo>
                    <a:lnTo>
                      <a:pt x="251" y="251"/>
                    </a:lnTo>
                    <a:lnTo>
                      <a:pt x="261" y="249"/>
                    </a:lnTo>
                    <a:lnTo>
                      <a:pt x="270" y="251"/>
                    </a:lnTo>
                    <a:lnTo>
                      <a:pt x="272" y="254"/>
                    </a:lnTo>
                    <a:lnTo>
                      <a:pt x="275" y="255"/>
                    </a:lnTo>
                    <a:lnTo>
                      <a:pt x="278" y="258"/>
                    </a:lnTo>
                    <a:lnTo>
                      <a:pt x="282" y="258"/>
                    </a:lnTo>
                    <a:lnTo>
                      <a:pt x="283" y="256"/>
                    </a:lnTo>
                    <a:lnTo>
                      <a:pt x="285" y="256"/>
                    </a:lnTo>
                    <a:lnTo>
                      <a:pt x="286" y="255"/>
                    </a:lnTo>
                    <a:lnTo>
                      <a:pt x="289" y="254"/>
                    </a:lnTo>
                    <a:lnTo>
                      <a:pt x="290" y="254"/>
                    </a:lnTo>
                    <a:lnTo>
                      <a:pt x="296" y="248"/>
                    </a:lnTo>
                    <a:lnTo>
                      <a:pt x="307" y="239"/>
                    </a:lnTo>
                    <a:lnTo>
                      <a:pt x="307" y="237"/>
                    </a:lnTo>
                    <a:lnTo>
                      <a:pt x="308" y="234"/>
                    </a:lnTo>
                    <a:lnTo>
                      <a:pt x="310" y="233"/>
                    </a:lnTo>
                    <a:lnTo>
                      <a:pt x="311" y="230"/>
                    </a:lnTo>
                    <a:lnTo>
                      <a:pt x="313" y="229"/>
                    </a:lnTo>
                    <a:lnTo>
                      <a:pt x="314" y="229"/>
                    </a:lnTo>
                    <a:lnTo>
                      <a:pt x="317" y="227"/>
                    </a:lnTo>
                    <a:lnTo>
                      <a:pt x="320" y="227"/>
                    </a:lnTo>
                    <a:lnTo>
                      <a:pt x="322" y="229"/>
                    </a:lnTo>
                    <a:lnTo>
                      <a:pt x="328" y="233"/>
                    </a:lnTo>
                    <a:lnTo>
                      <a:pt x="332" y="234"/>
                    </a:lnTo>
                    <a:lnTo>
                      <a:pt x="336" y="237"/>
                    </a:lnTo>
                    <a:lnTo>
                      <a:pt x="343" y="237"/>
                    </a:lnTo>
                    <a:lnTo>
                      <a:pt x="345" y="236"/>
                    </a:lnTo>
                    <a:lnTo>
                      <a:pt x="357" y="229"/>
                    </a:lnTo>
                    <a:lnTo>
                      <a:pt x="366" y="226"/>
                    </a:lnTo>
                    <a:lnTo>
                      <a:pt x="367" y="226"/>
                    </a:lnTo>
                    <a:lnTo>
                      <a:pt x="373" y="227"/>
                    </a:lnTo>
                    <a:lnTo>
                      <a:pt x="375" y="229"/>
                    </a:lnTo>
                    <a:lnTo>
                      <a:pt x="378" y="232"/>
                    </a:lnTo>
                    <a:lnTo>
                      <a:pt x="380" y="230"/>
                    </a:lnTo>
                    <a:lnTo>
                      <a:pt x="381" y="230"/>
                    </a:lnTo>
                    <a:lnTo>
                      <a:pt x="398" y="241"/>
                    </a:lnTo>
                    <a:lnTo>
                      <a:pt x="399" y="243"/>
                    </a:lnTo>
                    <a:lnTo>
                      <a:pt x="400" y="243"/>
                    </a:lnTo>
                    <a:lnTo>
                      <a:pt x="421" y="239"/>
                    </a:lnTo>
                    <a:lnTo>
                      <a:pt x="431" y="241"/>
                    </a:lnTo>
                    <a:lnTo>
                      <a:pt x="430" y="249"/>
                    </a:lnTo>
                    <a:lnTo>
                      <a:pt x="430" y="251"/>
                    </a:lnTo>
                    <a:lnTo>
                      <a:pt x="427" y="254"/>
                    </a:lnTo>
                    <a:lnTo>
                      <a:pt x="427" y="255"/>
                    </a:lnTo>
                    <a:lnTo>
                      <a:pt x="426" y="255"/>
                    </a:lnTo>
                    <a:lnTo>
                      <a:pt x="417" y="258"/>
                    </a:lnTo>
                    <a:lnTo>
                      <a:pt x="417" y="259"/>
                    </a:lnTo>
                    <a:lnTo>
                      <a:pt x="435" y="270"/>
                    </a:lnTo>
                    <a:lnTo>
                      <a:pt x="441" y="275"/>
                    </a:lnTo>
                    <a:lnTo>
                      <a:pt x="442" y="275"/>
                    </a:lnTo>
                    <a:lnTo>
                      <a:pt x="452" y="270"/>
                    </a:lnTo>
                    <a:lnTo>
                      <a:pt x="466" y="262"/>
                    </a:lnTo>
                    <a:lnTo>
                      <a:pt x="469" y="259"/>
                    </a:lnTo>
                    <a:lnTo>
                      <a:pt x="483" y="251"/>
                    </a:lnTo>
                    <a:lnTo>
                      <a:pt x="508" y="247"/>
                    </a:lnTo>
                    <a:lnTo>
                      <a:pt x="515" y="248"/>
                    </a:lnTo>
                    <a:lnTo>
                      <a:pt x="514" y="254"/>
                    </a:lnTo>
                    <a:lnTo>
                      <a:pt x="514" y="258"/>
                    </a:lnTo>
                    <a:lnTo>
                      <a:pt x="515" y="261"/>
                    </a:lnTo>
                    <a:lnTo>
                      <a:pt x="515" y="266"/>
                    </a:lnTo>
                    <a:lnTo>
                      <a:pt x="514" y="266"/>
                    </a:lnTo>
                    <a:lnTo>
                      <a:pt x="512" y="268"/>
                    </a:lnTo>
                    <a:lnTo>
                      <a:pt x="510" y="269"/>
                    </a:lnTo>
                    <a:lnTo>
                      <a:pt x="508" y="268"/>
                    </a:lnTo>
                    <a:lnTo>
                      <a:pt x="507" y="268"/>
                    </a:lnTo>
                    <a:lnTo>
                      <a:pt x="507" y="266"/>
                    </a:lnTo>
                    <a:lnTo>
                      <a:pt x="505" y="268"/>
                    </a:lnTo>
                    <a:lnTo>
                      <a:pt x="505" y="275"/>
                    </a:lnTo>
                    <a:lnTo>
                      <a:pt x="507" y="277"/>
                    </a:lnTo>
                    <a:lnTo>
                      <a:pt x="508" y="279"/>
                    </a:lnTo>
                    <a:lnTo>
                      <a:pt x="515" y="283"/>
                    </a:lnTo>
                    <a:lnTo>
                      <a:pt x="521" y="284"/>
                    </a:lnTo>
                    <a:lnTo>
                      <a:pt x="525" y="283"/>
                    </a:lnTo>
                    <a:lnTo>
                      <a:pt x="529" y="283"/>
                    </a:lnTo>
                    <a:lnTo>
                      <a:pt x="532" y="286"/>
                    </a:lnTo>
                    <a:lnTo>
                      <a:pt x="536" y="287"/>
                    </a:lnTo>
                    <a:lnTo>
                      <a:pt x="539" y="287"/>
                    </a:lnTo>
                    <a:lnTo>
                      <a:pt x="541" y="286"/>
                    </a:lnTo>
                    <a:lnTo>
                      <a:pt x="551" y="277"/>
                    </a:lnTo>
                    <a:lnTo>
                      <a:pt x="553" y="272"/>
                    </a:lnTo>
                    <a:lnTo>
                      <a:pt x="551" y="269"/>
                    </a:lnTo>
                    <a:lnTo>
                      <a:pt x="551" y="266"/>
                    </a:lnTo>
                    <a:lnTo>
                      <a:pt x="553" y="258"/>
                    </a:lnTo>
                    <a:lnTo>
                      <a:pt x="553" y="256"/>
                    </a:lnTo>
                    <a:lnTo>
                      <a:pt x="554" y="255"/>
                    </a:lnTo>
                    <a:lnTo>
                      <a:pt x="554" y="252"/>
                    </a:lnTo>
                    <a:lnTo>
                      <a:pt x="553" y="243"/>
                    </a:lnTo>
                    <a:lnTo>
                      <a:pt x="553" y="232"/>
                    </a:lnTo>
                    <a:lnTo>
                      <a:pt x="563" y="229"/>
                    </a:lnTo>
                    <a:lnTo>
                      <a:pt x="563" y="227"/>
                    </a:lnTo>
                    <a:lnTo>
                      <a:pt x="567" y="227"/>
                    </a:lnTo>
                    <a:lnTo>
                      <a:pt x="567" y="226"/>
                    </a:lnTo>
                    <a:lnTo>
                      <a:pt x="572" y="205"/>
                    </a:lnTo>
                    <a:lnTo>
                      <a:pt x="581" y="187"/>
                    </a:lnTo>
                    <a:lnTo>
                      <a:pt x="586" y="153"/>
                    </a:lnTo>
                    <a:lnTo>
                      <a:pt x="588" y="150"/>
                    </a:lnTo>
                    <a:lnTo>
                      <a:pt x="594" y="136"/>
                    </a:lnTo>
                    <a:lnTo>
                      <a:pt x="599" y="134"/>
                    </a:lnTo>
                    <a:lnTo>
                      <a:pt x="581" y="115"/>
                    </a:lnTo>
                    <a:lnTo>
                      <a:pt x="572" y="115"/>
                    </a:lnTo>
                    <a:lnTo>
                      <a:pt x="564" y="117"/>
                    </a:lnTo>
                    <a:lnTo>
                      <a:pt x="548" y="114"/>
                    </a:lnTo>
                    <a:lnTo>
                      <a:pt x="546" y="110"/>
                    </a:lnTo>
                    <a:lnTo>
                      <a:pt x="539" y="110"/>
                    </a:lnTo>
                    <a:lnTo>
                      <a:pt x="539" y="113"/>
                    </a:lnTo>
                    <a:lnTo>
                      <a:pt x="536" y="115"/>
                    </a:lnTo>
                    <a:lnTo>
                      <a:pt x="534" y="115"/>
                    </a:lnTo>
                    <a:lnTo>
                      <a:pt x="533" y="118"/>
                    </a:lnTo>
                    <a:lnTo>
                      <a:pt x="532" y="118"/>
                    </a:lnTo>
                    <a:lnTo>
                      <a:pt x="530" y="120"/>
                    </a:lnTo>
                    <a:lnTo>
                      <a:pt x="525" y="120"/>
                    </a:lnTo>
                    <a:lnTo>
                      <a:pt x="525" y="118"/>
                    </a:lnTo>
                    <a:lnTo>
                      <a:pt x="522" y="117"/>
                    </a:lnTo>
                    <a:lnTo>
                      <a:pt x="518" y="113"/>
                    </a:lnTo>
                    <a:lnTo>
                      <a:pt x="514" y="106"/>
                    </a:lnTo>
                    <a:lnTo>
                      <a:pt x="512" y="104"/>
                    </a:lnTo>
                    <a:lnTo>
                      <a:pt x="505" y="104"/>
                    </a:lnTo>
                    <a:lnTo>
                      <a:pt x="503" y="106"/>
                    </a:lnTo>
                    <a:lnTo>
                      <a:pt x="497" y="113"/>
                    </a:lnTo>
                    <a:lnTo>
                      <a:pt x="494" y="113"/>
                    </a:lnTo>
                    <a:lnTo>
                      <a:pt x="490" y="114"/>
                    </a:lnTo>
                    <a:lnTo>
                      <a:pt x="484" y="114"/>
                    </a:lnTo>
                    <a:lnTo>
                      <a:pt x="465" y="118"/>
                    </a:lnTo>
                    <a:lnTo>
                      <a:pt x="463" y="122"/>
                    </a:lnTo>
                    <a:lnTo>
                      <a:pt x="462" y="124"/>
                    </a:lnTo>
                    <a:lnTo>
                      <a:pt x="460" y="127"/>
                    </a:lnTo>
                    <a:lnTo>
                      <a:pt x="458" y="127"/>
                    </a:lnTo>
                    <a:lnTo>
                      <a:pt x="455" y="128"/>
                    </a:lnTo>
                    <a:lnTo>
                      <a:pt x="445" y="128"/>
                    </a:lnTo>
                    <a:lnTo>
                      <a:pt x="441" y="125"/>
                    </a:lnTo>
                    <a:lnTo>
                      <a:pt x="427" y="122"/>
                    </a:lnTo>
                    <a:lnTo>
                      <a:pt x="407" y="125"/>
                    </a:lnTo>
                    <a:lnTo>
                      <a:pt x="406" y="125"/>
                    </a:lnTo>
                    <a:lnTo>
                      <a:pt x="406" y="127"/>
                    </a:lnTo>
                    <a:lnTo>
                      <a:pt x="405" y="127"/>
                    </a:lnTo>
                    <a:lnTo>
                      <a:pt x="403" y="125"/>
                    </a:lnTo>
                    <a:lnTo>
                      <a:pt x="399" y="113"/>
                    </a:lnTo>
                    <a:lnTo>
                      <a:pt x="391" y="102"/>
                    </a:lnTo>
                    <a:lnTo>
                      <a:pt x="390" y="93"/>
                    </a:lnTo>
                    <a:lnTo>
                      <a:pt x="390" y="88"/>
                    </a:lnTo>
                    <a:lnTo>
                      <a:pt x="388" y="82"/>
                    </a:lnTo>
                    <a:lnTo>
                      <a:pt x="388" y="79"/>
                    </a:lnTo>
                    <a:lnTo>
                      <a:pt x="374" y="60"/>
                    </a:lnTo>
                    <a:lnTo>
                      <a:pt x="367" y="55"/>
                    </a:lnTo>
                    <a:lnTo>
                      <a:pt x="366" y="54"/>
                    </a:lnTo>
                    <a:lnTo>
                      <a:pt x="364" y="54"/>
                    </a:lnTo>
                    <a:lnTo>
                      <a:pt x="364" y="55"/>
                    </a:lnTo>
                    <a:lnTo>
                      <a:pt x="353" y="60"/>
                    </a:lnTo>
                    <a:lnTo>
                      <a:pt x="342" y="60"/>
                    </a:lnTo>
                    <a:lnTo>
                      <a:pt x="333" y="67"/>
                    </a:lnTo>
                    <a:lnTo>
                      <a:pt x="328" y="69"/>
                    </a:lnTo>
                    <a:lnTo>
                      <a:pt x="310" y="6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66" name="Freeform 696">
                <a:extLst>
                  <a:ext uri="{FF2B5EF4-FFF2-40B4-BE49-F238E27FC236}">
                    <a16:creationId xmlns:a16="http://schemas.microsoft.com/office/drawing/2014/main" id="{44EAC94A-CA90-8E0D-C8DD-4A80829974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1421"/>
                <a:ext cx="181" cy="165"/>
              </a:xfrm>
              <a:custGeom>
                <a:avLst/>
                <a:gdLst>
                  <a:gd name="T0" fmla="*/ 18 w 726"/>
                  <a:gd name="T1" fmla="*/ 501 h 660"/>
                  <a:gd name="T2" fmla="*/ 72 w 726"/>
                  <a:gd name="T3" fmla="*/ 503 h 660"/>
                  <a:gd name="T4" fmla="*/ 109 w 726"/>
                  <a:gd name="T5" fmla="*/ 489 h 660"/>
                  <a:gd name="T6" fmla="*/ 137 w 726"/>
                  <a:gd name="T7" fmla="*/ 494 h 660"/>
                  <a:gd name="T8" fmla="*/ 151 w 726"/>
                  <a:gd name="T9" fmla="*/ 489 h 660"/>
                  <a:gd name="T10" fmla="*/ 211 w 726"/>
                  <a:gd name="T11" fmla="*/ 510 h 660"/>
                  <a:gd name="T12" fmla="*/ 179 w 726"/>
                  <a:gd name="T13" fmla="*/ 603 h 660"/>
                  <a:gd name="T14" fmla="*/ 237 w 726"/>
                  <a:gd name="T15" fmla="*/ 577 h 660"/>
                  <a:gd name="T16" fmla="*/ 261 w 726"/>
                  <a:gd name="T17" fmla="*/ 512 h 660"/>
                  <a:gd name="T18" fmla="*/ 324 w 726"/>
                  <a:gd name="T19" fmla="*/ 539 h 660"/>
                  <a:gd name="T20" fmla="*/ 359 w 726"/>
                  <a:gd name="T21" fmla="*/ 579 h 660"/>
                  <a:gd name="T22" fmla="*/ 392 w 726"/>
                  <a:gd name="T23" fmla="*/ 584 h 660"/>
                  <a:gd name="T24" fmla="*/ 399 w 726"/>
                  <a:gd name="T25" fmla="*/ 617 h 660"/>
                  <a:gd name="T26" fmla="*/ 417 w 726"/>
                  <a:gd name="T27" fmla="*/ 619 h 660"/>
                  <a:gd name="T28" fmla="*/ 416 w 726"/>
                  <a:gd name="T29" fmla="*/ 634 h 660"/>
                  <a:gd name="T30" fmla="*/ 431 w 726"/>
                  <a:gd name="T31" fmla="*/ 651 h 660"/>
                  <a:gd name="T32" fmla="*/ 493 w 726"/>
                  <a:gd name="T33" fmla="*/ 646 h 660"/>
                  <a:gd name="T34" fmla="*/ 524 w 726"/>
                  <a:gd name="T35" fmla="*/ 646 h 660"/>
                  <a:gd name="T36" fmla="*/ 578 w 726"/>
                  <a:gd name="T37" fmla="*/ 588 h 660"/>
                  <a:gd name="T38" fmla="*/ 614 w 726"/>
                  <a:gd name="T39" fmla="*/ 546 h 660"/>
                  <a:gd name="T40" fmla="*/ 652 w 726"/>
                  <a:gd name="T41" fmla="*/ 535 h 660"/>
                  <a:gd name="T42" fmla="*/ 685 w 726"/>
                  <a:gd name="T43" fmla="*/ 496 h 660"/>
                  <a:gd name="T44" fmla="*/ 694 w 726"/>
                  <a:gd name="T45" fmla="*/ 479 h 660"/>
                  <a:gd name="T46" fmla="*/ 693 w 726"/>
                  <a:gd name="T47" fmla="*/ 411 h 660"/>
                  <a:gd name="T48" fmla="*/ 716 w 726"/>
                  <a:gd name="T49" fmla="*/ 366 h 660"/>
                  <a:gd name="T50" fmla="*/ 716 w 726"/>
                  <a:gd name="T51" fmla="*/ 341 h 660"/>
                  <a:gd name="T52" fmla="*/ 694 w 726"/>
                  <a:gd name="T53" fmla="*/ 316 h 660"/>
                  <a:gd name="T54" fmla="*/ 634 w 726"/>
                  <a:gd name="T55" fmla="*/ 318 h 660"/>
                  <a:gd name="T56" fmla="*/ 598 w 726"/>
                  <a:gd name="T57" fmla="*/ 307 h 660"/>
                  <a:gd name="T58" fmla="*/ 567 w 726"/>
                  <a:gd name="T59" fmla="*/ 254 h 660"/>
                  <a:gd name="T60" fmla="*/ 585 w 726"/>
                  <a:gd name="T61" fmla="*/ 229 h 660"/>
                  <a:gd name="T62" fmla="*/ 580 w 726"/>
                  <a:gd name="T63" fmla="*/ 198 h 660"/>
                  <a:gd name="T64" fmla="*/ 565 w 726"/>
                  <a:gd name="T65" fmla="*/ 190 h 660"/>
                  <a:gd name="T66" fmla="*/ 547 w 726"/>
                  <a:gd name="T67" fmla="*/ 179 h 660"/>
                  <a:gd name="T68" fmla="*/ 520 w 726"/>
                  <a:gd name="T69" fmla="*/ 82 h 660"/>
                  <a:gd name="T70" fmla="*/ 505 w 726"/>
                  <a:gd name="T71" fmla="*/ 60 h 660"/>
                  <a:gd name="T72" fmla="*/ 521 w 726"/>
                  <a:gd name="T73" fmla="*/ 31 h 660"/>
                  <a:gd name="T74" fmla="*/ 503 w 726"/>
                  <a:gd name="T75" fmla="*/ 4 h 660"/>
                  <a:gd name="T76" fmla="*/ 462 w 726"/>
                  <a:gd name="T77" fmla="*/ 17 h 660"/>
                  <a:gd name="T78" fmla="*/ 419 w 726"/>
                  <a:gd name="T79" fmla="*/ 14 h 660"/>
                  <a:gd name="T80" fmla="*/ 430 w 726"/>
                  <a:gd name="T81" fmla="*/ 39 h 660"/>
                  <a:gd name="T82" fmla="*/ 420 w 726"/>
                  <a:gd name="T83" fmla="*/ 52 h 660"/>
                  <a:gd name="T84" fmla="*/ 377 w 726"/>
                  <a:gd name="T85" fmla="*/ 46 h 660"/>
                  <a:gd name="T86" fmla="*/ 349 w 726"/>
                  <a:gd name="T87" fmla="*/ 50 h 660"/>
                  <a:gd name="T88" fmla="*/ 346 w 726"/>
                  <a:gd name="T89" fmla="*/ 61 h 660"/>
                  <a:gd name="T90" fmla="*/ 327 w 726"/>
                  <a:gd name="T91" fmla="*/ 87 h 660"/>
                  <a:gd name="T92" fmla="*/ 296 w 726"/>
                  <a:gd name="T93" fmla="*/ 134 h 660"/>
                  <a:gd name="T94" fmla="*/ 227 w 726"/>
                  <a:gd name="T95" fmla="*/ 176 h 660"/>
                  <a:gd name="T96" fmla="*/ 279 w 726"/>
                  <a:gd name="T97" fmla="*/ 183 h 660"/>
                  <a:gd name="T98" fmla="*/ 306 w 726"/>
                  <a:gd name="T99" fmla="*/ 208 h 660"/>
                  <a:gd name="T100" fmla="*/ 227 w 726"/>
                  <a:gd name="T101" fmla="*/ 246 h 660"/>
                  <a:gd name="T102" fmla="*/ 206 w 726"/>
                  <a:gd name="T103" fmla="*/ 254 h 660"/>
                  <a:gd name="T104" fmla="*/ 169 w 726"/>
                  <a:gd name="T105" fmla="*/ 240 h 660"/>
                  <a:gd name="T106" fmla="*/ 182 w 726"/>
                  <a:gd name="T107" fmla="*/ 186 h 660"/>
                  <a:gd name="T108" fmla="*/ 122 w 726"/>
                  <a:gd name="T109" fmla="*/ 147 h 660"/>
                  <a:gd name="T110" fmla="*/ 112 w 726"/>
                  <a:gd name="T111" fmla="*/ 205 h 660"/>
                  <a:gd name="T112" fmla="*/ 63 w 726"/>
                  <a:gd name="T113" fmla="*/ 223 h 660"/>
                  <a:gd name="T114" fmla="*/ 81 w 726"/>
                  <a:gd name="T115" fmla="*/ 317 h 660"/>
                  <a:gd name="T116" fmla="*/ 57 w 726"/>
                  <a:gd name="T117" fmla="*/ 351 h 660"/>
                  <a:gd name="T118" fmla="*/ 53 w 726"/>
                  <a:gd name="T119" fmla="*/ 406 h 660"/>
                  <a:gd name="T120" fmla="*/ 2 w 726"/>
                  <a:gd name="T121" fmla="*/ 469 h 6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726" h="660">
                    <a:moveTo>
                      <a:pt x="2" y="469"/>
                    </a:moveTo>
                    <a:lnTo>
                      <a:pt x="3" y="478"/>
                    </a:lnTo>
                    <a:lnTo>
                      <a:pt x="11" y="489"/>
                    </a:lnTo>
                    <a:lnTo>
                      <a:pt x="15" y="501"/>
                    </a:lnTo>
                    <a:lnTo>
                      <a:pt x="17" y="503"/>
                    </a:lnTo>
                    <a:lnTo>
                      <a:pt x="18" y="503"/>
                    </a:lnTo>
                    <a:lnTo>
                      <a:pt x="18" y="501"/>
                    </a:lnTo>
                    <a:lnTo>
                      <a:pt x="19" y="501"/>
                    </a:lnTo>
                    <a:lnTo>
                      <a:pt x="39" y="498"/>
                    </a:lnTo>
                    <a:lnTo>
                      <a:pt x="53" y="501"/>
                    </a:lnTo>
                    <a:lnTo>
                      <a:pt x="57" y="504"/>
                    </a:lnTo>
                    <a:lnTo>
                      <a:pt x="67" y="504"/>
                    </a:lnTo>
                    <a:lnTo>
                      <a:pt x="70" y="503"/>
                    </a:lnTo>
                    <a:lnTo>
                      <a:pt x="72" y="503"/>
                    </a:lnTo>
                    <a:lnTo>
                      <a:pt x="74" y="500"/>
                    </a:lnTo>
                    <a:lnTo>
                      <a:pt x="75" y="498"/>
                    </a:lnTo>
                    <a:lnTo>
                      <a:pt x="77" y="494"/>
                    </a:lnTo>
                    <a:lnTo>
                      <a:pt x="96" y="490"/>
                    </a:lnTo>
                    <a:lnTo>
                      <a:pt x="102" y="490"/>
                    </a:lnTo>
                    <a:lnTo>
                      <a:pt x="106" y="489"/>
                    </a:lnTo>
                    <a:lnTo>
                      <a:pt x="109" y="489"/>
                    </a:lnTo>
                    <a:lnTo>
                      <a:pt x="115" y="482"/>
                    </a:lnTo>
                    <a:lnTo>
                      <a:pt x="117" y="480"/>
                    </a:lnTo>
                    <a:lnTo>
                      <a:pt x="124" y="480"/>
                    </a:lnTo>
                    <a:lnTo>
                      <a:pt x="126" y="482"/>
                    </a:lnTo>
                    <a:lnTo>
                      <a:pt x="130" y="489"/>
                    </a:lnTo>
                    <a:lnTo>
                      <a:pt x="134" y="493"/>
                    </a:lnTo>
                    <a:lnTo>
                      <a:pt x="137" y="494"/>
                    </a:lnTo>
                    <a:lnTo>
                      <a:pt x="137" y="496"/>
                    </a:lnTo>
                    <a:lnTo>
                      <a:pt x="142" y="496"/>
                    </a:lnTo>
                    <a:lnTo>
                      <a:pt x="144" y="494"/>
                    </a:lnTo>
                    <a:lnTo>
                      <a:pt x="145" y="494"/>
                    </a:lnTo>
                    <a:lnTo>
                      <a:pt x="146" y="491"/>
                    </a:lnTo>
                    <a:lnTo>
                      <a:pt x="148" y="491"/>
                    </a:lnTo>
                    <a:lnTo>
                      <a:pt x="151" y="489"/>
                    </a:lnTo>
                    <a:lnTo>
                      <a:pt x="151" y="486"/>
                    </a:lnTo>
                    <a:lnTo>
                      <a:pt x="158" y="486"/>
                    </a:lnTo>
                    <a:lnTo>
                      <a:pt x="160" y="490"/>
                    </a:lnTo>
                    <a:lnTo>
                      <a:pt x="176" y="493"/>
                    </a:lnTo>
                    <a:lnTo>
                      <a:pt x="184" y="491"/>
                    </a:lnTo>
                    <a:lnTo>
                      <a:pt x="193" y="491"/>
                    </a:lnTo>
                    <a:lnTo>
                      <a:pt x="211" y="510"/>
                    </a:lnTo>
                    <a:lnTo>
                      <a:pt x="206" y="512"/>
                    </a:lnTo>
                    <a:lnTo>
                      <a:pt x="200" y="526"/>
                    </a:lnTo>
                    <a:lnTo>
                      <a:pt x="198" y="529"/>
                    </a:lnTo>
                    <a:lnTo>
                      <a:pt x="193" y="563"/>
                    </a:lnTo>
                    <a:lnTo>
                      <a:pt x="184" y="581"/>
                    </a:lnTo>
                    <a:lnTo>
                      <a:pt x="179" y="602"/>
                    </a:lnTo>
                    <a:lnTo>
                      <a:pt x="179" y="603"/>
                    </a:lnTo>
                    <a:lnTo>
                      <a:pt x="183" y="603"/>
                    </a:lnTo>
                    <a:lnTo>
                      <a:pt x="225" y="595"/>
                    </a:lnTo>
                    <a:lnTo>
                      <a:pt x="232" y="592"/>
                    </a:lnTo>
                    <a:lnTo>
                      <a:pt x="233" y="591"/>
                    </a:lnTo>
                    <a:lnTo>
                      <a:pt x="235" y="591"/>
                    </a:lnTo>
                    <a:lnTo>
                      <a:pt x="237" y="579"/>
                    </a:lnTo>
                    <a:lnTo>
                      <a:pt x="237" y="577"/>
                    </a:lnTo>
                    <a:lnTo>
                      <a:pt x="236" y="575"/>
                    </a:lnTo>
                    <a:lnTo>
                      <a:pt x="230" y="561"/>
                    </a:lnTo>
                    <a:lnTo>
                      <a:pt x="242" y="525"/>
                    </a:lnTo>
                    <a:lnTo>
                      <a:pt x="242" y="521"/>
                    </a:lnTo>
                    <a:lnTo>
                      <a:pt x="249" y="515"/>
                    </a:lnTo>
                    <a:lnTo>
                      <a:pt x="257" y="512"/>
                    </a:lnTo>
                    <a:lnTo>
                      <a:pt x="261" y="512"/>
                    </a:lnTo>
                    <a:lnTo>
                      <a:pt x="263" y="514"/>
                    </a:lnTo>
                    <a:lnTo>
                      <a:pt x="264" y="518"/>
                    </a:lnTo>
                    <a:lnTo>
                      <a:pt x="278" y="522"/>
                    </a:lnTo>
                    <a:lnTo>
                      <a:pt x="296" y="525"/>
                    </a:lnTo>
                    <a:lnTo>
                      <a:pt x="297" y="525"/>
                    </a:lnTo>
                    <a:lnTo>
                      <a:pt x="311" y="531"/>
                    </a:lnTo>
                    <a:lnTo>
                      <a:pt x="324" y="539"/>
                    </a:lnTo>
                    <a:lnTo>
                      <a:pt x="327" y="539"/>
                    </a:lnTo>
                    <a:lnTo>
                      <a:pt x="335" y="546"/>
                    </a:lnTo>
                    <a:lnTo>
                      <a:pt x="342" y="549"/>
                    </a:lnTo>
                    <a:lnTo>
                      <a:pt x="348" y="556"/>
                    </a:lnTo>
                    <a:lnTo>
                      <a:pt x="353" y="565"/>
                    </a:lnTo>
                    <a:lnTo>
                      <a:pt x="357" y="578"/>
                    </a:lnTo>
                    <a:lnTo>
                      <a:pt x="359" y="579"/>
                    </a:lnTo>
                    <a:lnTo>
                      <a:pt x="360" y="579"/>
                    </a:lnTo>
                    <a:lnTo>
                      <a:pt x="362" y="582"/>
                    </a:lnTo>
                    <a:lnTo>
                      <a:pt x="363" y="582"/>
                    </a:lnTo>
                    <a:lnTo>
                      <a:pt x="373" y="584"/>
                    </a:lnTo>
                    <a:lnTo>
                      <a:pt x="390" y="582"/>
                    </a:lnTo>
                    <a:lnTo>
                      <a:pt x="391" y="582"/>
                    </a:lnTo>
                    <a:lnTo>
                      <a:pt x="392" y="584"/>
                    </a:lnTo>
                    <a:lnTo>
                      <a:pt x="395" y="585"/>
                    </a:lnTo>
                    <a:lnTo>
                      <a:pt x="397" y="586"/>
                    </a:lnTo>
                    <a:lnTo>
                      <a:pt x="401" y="602"/>
                    </a:lnTo>
                    <a:lnTo>
                      <a:pt x="399" y="610"/>
                    </a:lnTo>
                    <a:lnTo>
                      <a:pt x="398" y="612"/>
                    </a:lnTo>
                    <a:lnTo>
                      <a:pt x="398" y="616"/>
                    </a:lnTo>
                    <a:lnTo>
                      <a:pt x="399" y="617"/>
                    </a:lnTo>
                    <a:lnTo>
                      <a:pt x="405" y="620"/>
                    </a:lnTo>
                    <a:lnTo>
                      <a:pt x="406" y="623"/>
                    </a:lnTo>
                    <a:lnTo>
                      <a:pt x="410" y="623"/>
                    </a:lnTo>
                    <a:lnTo>
                      <a:pt x="413" y="619"/>
                    </a:lnTo>
                    <a:lnTo>
                      <a:pt x="413" y="617"/>
                    </a:lnTo>
                    <a:lnTo>
                      <a:pt x="415" y="617"/>
                    </a:lnTo>
                    <a:lnTo>
                      <a:pt x="417" y="619"/>
                    </a:lnTo>
                    <a:lnTo>
                      <a:pt x="419" y="619"/>
                    </a:lnTo>
                    <a:lnTo>
                      <a:pt x="419" y="620"/>
                    </a:lnTo>
                    <a:lnTo>
                      <a:pt x="420" y="623"/>
                    </a:lnTo>
                    <a:lnTo>
                      <a:pt x="419" y="628"/>
                    </a:lnTo>
                    <a:lnTo>
                      <a:pt x="419" y="632"/>
                    </a:lnTo>
                    <a:lnTo>
                      <a:pt x="417" y="634"/>
                    </a:lnTo>
                    <a:lnTo>
                      <a:pt x="416" y="634"/>
                    </a:lnTo>
                    <a:lnTo>
                      <a:pt x="416" y="645"/>
                    </a:lnTo>
                    <a:lnTo>
                      <a:pt x="417" y="648"/>
                    </a:lnTo>
                    <a:lnTo>
                      <a:pt x="417" y="649"/>
                    </a:lnTo>
                    <a:lnTo>
                      <a:pt x="419" y="651"/>
                    </a:lnTo>
                    <a:lnTo>
                      <a:pt x="422" y="652"/>
                    </a:lnTo>
                    <a:lnTo>
                      <a:pt x="430" y="652"/>
                    </a:lnTo>
                    <a:lnTo>
                      <a:pt x="431" y="651"/>
                    </a:lnTo>
                    <a:lnTo>
                      <a:pt x="443" y="651"/>
                    </a:lnTo>
                    <a:lnTo>
                      <a:pt x="450" y="652"/>
                    </a:lnTo>
                    <a:lnTo>
                      <a:pt x="477" y="652"/>
                    </a:lnTo>
                    <a:lnTo>
                      <a:pt x="484" y="651"/>
                    </a:lnTo>
                    <a:lnTo>
                      <a:pt x="490" y="648"/>
                    </a:lnTo>
                    <a:lnTo>
                      <a:pt x="493" y="648"/>
                    </a:lnTo>
                    <a:lnTo>
                      <a:pt x="493" y="646"/>
                    </a:lnTo>
                    <a:lnTo>
                      <a:pt x="494" y="645"/>
                    </a:lnTo>
                    <a:lnTo>
                      <a:pt x="497" y="648"/>
                    </a:lnTo>
                    <a:lnTo>
                      <a:pt x="498" y="651"/>
                    </a:lnTo>
                    <a:lnTo>
                      <a:pt x="501" y="653"/>
                    </a:lnTo>
                    <a:lnTo>
                      <a:pt x="503" y="658"/>
                    </a:lnTo>
                    <a:lnTo>
                      <a:pt x="505" y="660"/>
                    </a:lnTo>
                    <a:lnTo>
                      <a:pt x="524" y="646"/>
                    </a:lnTo>
                    <a:lnTo>
                      <a:pt x="560" y="625"/>
                    </a:lnTo>
                    <a:lnTo>
                      <a:pt x="560" y="624"/>
                    </a:lnTo>
                    <a:lnTo>
                      <a:pt x="561" y="612"/>
                    </a:lnTo>
                    <a:lnTo>
                      <a:pt x="561" y="610"/>
                    </a:lnTo>
                    <a:lnTo>
                      <a:pt x="568" y="596"/>
                    </a:lnTo>
                    <a:lnTo>
                      <a:pt x="575" y="589"/>
                    </a:lnTo>
                    <a:lnTo>
                      <a:pt x="578" y="588"/>
                    </a:lnTo>
                    <a:lnTo>
                      <a:pt x="589" y="588"/>
                    </a:lnTo>
                    <a:lnTo>
                      <a:pt x="601" y="585"/>
                    </a:lnTo>
                    <a:lnTo>
                      <a:pt x="610" y="581"/>
                    </a:lnTo>
                    <a:lnTo>
                      <a:pt x="613" y="577"/>
                    </a:lnTo>
                    <a:lnTo>
                      <a:pt x="613" y="571"/>
                    </a:lnTo>
                    <a:lnTo>
                      <a:pt x="610" y="558"/>
                    </a:lnTo>
                    <a:lnTo>
                      <a:pt x="614" y="546"/>
                    </a:lnTo>
                    <a:lnTo>
                      <a:pt x="616" y="545"/>
                    </a:lnTo>
                    <a:lnTo>
                      <a:pt x="617" y="542"/>
                    </a:lnTo>
                    <a:lnTo>
                      <a:pt x="618" y="542"/>
                    </a:lnTo>
                    <a:lnTo>
                      <a:pt x="624" y="539"/>
                    </a:lnTo>
                    <a:lnTo>
                      <a:pt x="634" y="532"/>
                    </a:lnTo>
                    <a:lnTo>
                      <a:pt x="635" y="532"/>
                    </a:lnTo>
                    <a:lnTo>
                      <a:pt x="652" y="535"/>
                    </a:lnTo>
                    <a:lnTo>
                      <a:pt x="670" y="540"/>
                    </a:lnTo>
                    <a:lnTo>
                      <a:pt x="673" y="542"/>
                    </a:lnTo>
                    <a:lnTo>
                      <a:pt x="673" y="540"/>
                    </a:lnTo>
                    <a:lnTo>
                      <a:pt x="678" y="522"/>
                    </a:lnTo>
                    <a:lnTo>
                      <a:pt x="678" y="519"/>
                    </a:lnTo>
                    <a:lnTo>
                      <a:pt x="677" y="512"/>
                    </a:lnTo>
                    <a:lnTo>
                      <a:pt x="685" y="496"/>
                    </a:lnTo>
                    <a:lnTo>
                      <a:pt x="687" y="494"/>
                    </a:lnTo>
                    <a:lnTo>
                      <a:pt x="687" y="493"/>
                    </a:lnTo>
                    <a:lnTo>
                      <a:pt x="688" y="490"/>
                    </a:lnTo>
                    <a:lnTo>
                      <a:pt x="688" y="482"/>
                    </a:lnTo>
                    <a:lnTo>
                      <a:pt x="687" y="480"/>
                    </a:lnTo>
                    <a:lnTo>
                      <a:pt x="688" y="480"/>
                    </a:lnTo>
                    <a:lnTo>
                      <a:pt x="694" y="479"/>
                    </a:lnTo>
                    <a:lnTo>
                      <a:pt x="708" y="479"/>
                    </a:lnTo>
                    <a:lnTo>
                      <a:pt x="708" y="472"/>
                    </a:lnTo>
                    <a:lnTo>
                      <a:pt x="707" y="464"/>
                    </a:lnTo>
                    <a:lnTo>
                      <a:pt x="700" y="451"/>
                    </a:lnTo>
                    <a:lnTo>
                      <a:pt x="698" y="444"/>
                    </a:lnTo>
                    <a:lnTo>
                      <a:pt x="697" y="427"/>
                    </a:lnTo>
                    <a:lnTo>
                      <a:pt x="693" y="411"/>
                    </a:lnTo>
                    <a:lnTo>
                      <a:pt x="700" y="391"/>
                    </a:lnTo>
                    <a:lnTo>
                      <a:pt x="702" y="387"/>
                    </a:lnTo>
                    <a:lnTo>
                      <a:pt x="702" y="380"/>
                    </a:lnTo>
                    <a:lnTo>
                      <a:pt x="707" y="380"/>
                    </a:lnTo>
                    <a:lnTo>
                      <a:pt x="711" y="376"/>
                    </a:lnTo>
                    <a:lnTo>
                      <a:pt x="714" y="371"/>
                    </a:lnTo>
                    <a:lnTo>
                      <a:pt x="716" y="366"/>
                    </a:lnTo>
                    <a:lnTo>
                      <a:pt x="721" y="360"/>
                    </a:lnTo>
                    <a:lnTo>
                      <a:pt x="726" y="356"/>
                    </a:lnTo>
                    <a:lnTo>
                      <a:pt x="726" y="348"/>
                    </a:lnTo>
                    <a:lnTo>
                      <a:pt x="722" y="344"/>
                    </a:lnTo>
                    <a:lnTo>
                      <a:pt x="719" y="342"/>
                    </a:lnTo>
                    <a:lnTo>
                      <a:pt x="718" y="341"/>
                    </a:lnTo>
                    <a:lnTo>
                      <a:pt x="716" y="341"/>
                    </a:lnTo>
                    <a:lnTo>
                      <a:pt x="712" y="342"/>
                    </a:lnTo>
                    <a:lnTo>
                      <a:pt x="702" y="342"/>
                    </a:lnTo>
                    <a:lnTo>
                      <a:pt x="694" y="334"/>
                    </a:lnTo>
                    <a:lnTo>
                      <a:pt x="693" y="328"/>
                    </a:lnTo>
                    <a:lnTo>
                      <a:pt x="693" y="323"/>
                    </a:lnTo>
                    <a:lnTo>
                      <a:pt x="697" y="318"/>
                    </a:lnTo>
                    <a:lnTo>
                      <a:pt x="694" y="316"/>
                    </a:lnTo>
                    <a:lnTo>
                      <a:pt x="694" y="314"/>
                    </a:lnTo>
                    <a:lnTo>
                      <a:pt x="681" y="308"/>
                    </a:lnTo>
                    <a:lnTo>
                      <a:pt x="676" y="307"/>
                    </a:lnTo>
                    <a:lnTo>
                      <a:pt x="670" y="308"/>
                    </a:lnTo>
                    <a:lnTo>
                      <a:pt x="666" y="311"/>
                    </a:lnTo>
                    <a:lnTo>
                      <a:pt x="648" y="321"/>
                    </a:lnTo>
                    <a:lnTo>
                      <a:pt x="634" y="318"/>
                    </a:lnTo>
                    <a:lnTo>
                      <a:pt x="631" y="318"/>
                    </a:lnTo>
                    <a:lnTo>
                      <a:pt x="631" y="317"/>
                    </a:lnTo>
                    <a:lnTo>
                      <a:pt x="628" y="314"/>
                    </a:lnTo>
                    <a:lnTo>
                      <a:pt x="628" y="313"/>
                    </a:lnTo>
                    <a:lnTo>
                      <a:pt x="627" y="313"/>
                    </a:lnTo>
                    <a:lnTo>
                      <a:pt x="625" y="314"/>
                    </a:lnTo>
                    <a:lnTo>
                      <a:pt x="598" y="307"/>
                    </a:lnTo>
                    <a:lnTo>
                      <a:pt x="585" y="300"/>
                    </a:lnTo>
                    <a:lnTo>
                      <a:pt x="575" y="299"/>
                    </a:lnTo>
                    <a:lnTo>
                      <a:pt x="571" y="301"/>
                    </a:lnTo>
                    <a:lnTo>
                      <a:pt x="570" y="301"/>
                    </a:lnTo>
                    <a:lnTo>
                      <a:pt x="570" y="300"/>
                    </a:lnTo>
                    <a:lnTo>
                      <a:pt x="574" y="275"/>
                    </a:lnTo>
                    <a:lnTo>
                      <a:pt x="567" y="254"/>
                    </a:lnTo>
                    <a:lnTo>
                      <a:pt x="565" y="253"/>
                    </a:lnTo>
                    <a:lnTo>
                      <a:pt x="565" y="247"/>
                    </a:lnTo>
                    <a:lnTo>
                      <a:pt x="568" y="240"/>
                    </a:lnTo>
                    <a:lnTo>
                      <a:pt x="577" y="233"/>
                    </a:lnTo>
                    <a:lnTo>
                      <a:pt x="580" y="232"/>
                    </a:lnTo>
                    <a:lnTo>
                      <a:pt x="581" y="229"/>
                    </a:lnTo>
                    <a:lnTo>
                      <a:pt x="585" y="229"/>
                    </a:lnTo>
                    <a:lnTo>
                      <a:pt x="587" y="227"/>
                    </a:lnTo>
                    <a:lnTo>
                      <a:pt x="599" y="204"/>
                    </a:lnTo>
                    <a:lnTo>
                      <a:pt x="599" y="200"/>
                    </a:lnTo>
                    <a:lnTo>
                      <a:pt x="598" y="198"/>
                    </a:lnTo>
                    <a:lnTo>
                      <a:pt x="592" y="194"/>
                    </a:lnTo>
                    <a:lnTo>
                      <a:pt x="588" y="194"/>
                    </a:lnTo>
                    <a:lnTo>
                      <a:pt x="580" y="198"/>
                    </a:lnTo>
                    <a:lnTo>
                      <a:pt x="574" y="200"/>
                    </a:lnTo>
                    <a:lnTo>
                      <a:pt x="571" y="200"/>
                    </a:lnTo>
                    <a:lnTo>
                      <a:pt x="567" y="198"/>
                    </a:lnTo>
                    <a:lnTo>
                      <a:pt x="565" y="197"/>
                    </a:lnTo>
                    <a:lnTo>
                      <a:pt x="565" y="191"/>
                    </a:lnTo>
                    <a:lnTo>
                      <a:pt x="567" y="190"/>
                    </a:lnTo>
                    <a:lnTo>
                      <a:pt x="565" y="190"/>
                    </a:lnTo>
                    <a:lnTo>
                      <a:pt x="547" y="194"/>
                    </a:lnTo>
                    <a:lnTo>
                      <a:pt x="544" y="194"/>
                    </a:lnTo>
                    <a:lnTo>
                      <a:pt x="542" y="193"/>
                    </a:lnTo>
                    <a:lnTo>
                      <a:pt x="543" y="190"/>
                    </a:lnTo>
                    <a:lnTo>
                      <a:pt x="544" y="188"/>
                    </a:lnTo>
                    <a:lnTo>
                      <a:pt x="547" y="181"/>
                    </a:lnTo>
                    <a:lnTo>
                      <a:pt x="547" y="179"/>
                    </a:lnTo>
                    <a:lnTo>
                      <a:pt x="537" y="152"/>
                    </a:lnTo>
                    <a:lnTo>
                      <a:pt x="537" y="144"/>
                    </a:lnTo>
                    <a:lnTo>
                      <a:pt x="539" y="134"/>
                    </a:lnTo>
                    <a:lnTo>
                      <a:pt x="535" y="120"/>
                    </a:lnTo>
                    <a:lnTo>
                      <a:pt x="534" y="93"/>
                    </a:lnTo>
                    <a:lnTo>
                      <a:pt x="532" y="93"/>
                    </a:lnTo>
                    <a:lnTo>
                      <a:pt x="520" y="82"/>
                    </a:lnTo>
                    <a:lnTo>
                      <a:pt x="494" y="74"/>
                    </a:lnTo>
                    <a:lnTo>
                      <a:pt x="490" y="67"/>
                    </a:lnTo>
                    <a:lnTo>
                      <a:pt x="489" y="66"/>
                    </a:lnTo>
                    <a:lnTo>
                      <a:pt x="489" y="57"/>
                    </a:lnTo>
                    <a:lnTo>
                      <a:pt x="494" y="57"/>
                    </a:lnTo>
                    <a:lnTo>
                      <a:pt x="500" y="60"/>
                    </a:lnTo>
                    <a:lnTo>
                      <a:pt x="505" y="60"/>
                    </a:lnTo>
                    <a:lnTo>
                      <a:pt x="512" y="59"/>
                    </a:lnTo>
                    <a:lnTo>
                      <a:pt x="517" y="56"/>
                    </a:lnTo>
                    <a:lnTo>
                      <a:pt x="521" y="54"/>
                    </a:lnTo>
                    <a:lnTo>
                      <a:pt x="522" y="54"/>
                    </a:lnTo>
                    <a:lnTo>
                      <a:pt x="522" y="46"/>
                    </a:lnTo>
                    <a:lnTo>
                      <a:pt x="520" y="39"/>
                    </a:lnTo>
                    <a:lnTo>
                      <a:pt x="521" y="31"/>
                    </a:lnTo>
                    <a:lnTo>
                      <a:pt x="514" y="25"/>
                    </a:lnTo>
                    <a:lnTo>
                      <a:pt x="510" y="18"/>
                    </a:lnTo>
                    <a:lnTo>
                      <a:pt x="507" y="13"/>
                    </a:lnTo>
                    <a:lnTo>
                      <a:pt x="510" y="10"/>
                    </a:lnTo>
                    <a:lnTo>
                      <a:pt x="510" y="6"/>
                    </a:lnTo>
                    <a:lnTo>
                      <a:pt x="508" y="4"/>
                    </a:lnTo>
                    <a:lnTo>
                      <a:pt x="503" y="4"/>
                    </a:lnTo>
                    <a:lnTo>
                      <a:pt x="500" y="3"/>
                    </a:lnTo>
                    <a:lnTo>
                      <a:pt x="490" y="0"/>
                    </a:lnTo>
                    <a:lnTo>
                      <a:pt x="484" y="0"/>
                    </a:lnTo>
                    <a:lnTo>
                      <a:pt x="477" y="7"/>
                    </a:lnTo>
                    <a:lnTo>
                      <a:pt x="472" y="15"/>
                    </a:lnTo>
                    <a:lnTo>
                      <a:pt x="468" y="15"/>
                    </a:lnTo>
                    <a:lnTo>
                      <a:pt x="462" y="17"/>
                    </a:lnTo>
                    <a:lnTo>
                      <a:pt x="457" y="20"/>
                    </a:lnTo>
                    <a:lnTo>
                      <a:pt x="448" y="20"/>
                    </a:lnTo>
                    <a:lnTo>
                      <a:pt x="443" y="18"/>
                    </a:lnTo>
                    <a:lnTo>
                      <a:pt x="443" y="17"/>
                    </a:lnTo>
                    <a:lnTo>
                      <a:pt x="433" y="13"/>
                    </a:lnTo>
                    <a:lnTo>
                      <a:pt x="431" y="14"/>
                    </a:lnTo>
                    <a:lnTo>
                      <a:pt x="419" y="14"/>
                    </a:lnTo>
                    <a:lnTo>
                      <a:pt x="417" y="13"/>
                    </a:lnTo>
                    <a:lnTo>
                      <a:pt x="415" y="13"/>
                    </a:lnTo>
                    <a:lnTo>
                      <a:pt x="410" y="20"/>
                    </a:lnTo>
                    <a:lnTo>
                      <a:pt x="415" y="25"/>
                    </a:lnTo>
                    <a:lnTo>
                      <a:pt x="420" y="28"/>
                    </a:lnTo>
                    <a:lnTo>
                      <a:pt x="427" y="33"/>
                    </a:lnTo>
                    <a:lnTo>
                      <a:pt x="430" y="39"/>
                    </a:lnTo>
                    <a:lnTo>
                      <a:pt x="433" y="43"/>
                    </a:lnTo>
                    <a:lnTo>
                      <a:pt x="437" y="46"/>
                    </a:lnTo>
                    <a:lnTo>
                      <a:pt x="441" y="46"/>
                    </a:lnTo>
                    <a:lnTo>
                      <a:pt x="444" y="49"/>
                    </a:lnTo>
                    <a:lnTo>
                      <a:pt x="443" y="52"/>
                    </a:lnTo>
                    <a:lnTo>
                      <a:pt x="430" y="53"/>
                    </a:lnTo>
                    <a:lnTo>
                      <a:pt x="420" y="52"/>
                    </a:lnTo>
                    <a:lnTo>
                      <a:pt x="410" y="36"/>
                    </a:lnTo>
                    <a:lnTo>
                      <a:pt x="410" y="35"/>
                    </a:lnTo>
                    <a:lnTo>
                      <a:pt x="409" y="29"/>
                    </a:lnTo>
                    <a:lnTo>
                      <a:pt x="395" y="26"/>
                    </a:lnTo>
                    <a:lnTo>
                      <a:pt x="394" y="26"/>
                    </a:lnTo>
                    <a:lnTo>
                      <a:pt x="378" y="45"/>
                    </a:lnTo>
                    <a:lnTo>
                      <a:pt x="377" y="46"/>
                    </a:lnTo>
                    <a:lnTo>
                      <a:pt x="374" y="46"/>
                    </a:lnTo>
                    <a:lnTo>
                      <a:pt x="370" y="42"/>
                    </a:lnTo>
                    <a:lnTo>
                      <a:pt x="366" y="40"/>
                    </a:lnTo>
                    <a:lnTo>
                      <a:pt x="362" y="40"/>
                    </a:lnTo>
                    <a:lnTo>
                      <a:pt x="355" y="49"/>
                    </a:lnTo>
                    <a:lnTo>
                      <a:pt x="350" y="50"/>
                    </a:lnTo>
                    <a:lnTo>
                      <a:pt x="349" y="50"/>
                    </a:lnTo>
                    <a:lnTo>
                      <a:pt x="348" y="52"/>
                    </a:lnTo>
                    <a:lnTo>
                      <a:pt x="348" y="53"/>
                    </a:lnTo>
                    <a:lnTo>
                      <a:pt x="346" y="54"/>
                    </a:lnTo>
                    <a:lnTo>
                      <a:pt x="346" y="59"/>
                    </a:lnTo>
                    <a:lnTo>
                      <a:pt x="345" y="60"/>
                    </a:lnTo>
                    <a:lnTo>
                      <a:pt x="346" y="60"/>
                    </a:lnTo>
                    <a:lnTo>
                      <a:pt x="346" y="61"/>
                    </a:lnTo>
                    <a:lnTo>
                      <a:pt x="338" y="70"/>
                    </a:lnTo>
                    <a:lnTo>
                      <a:pt x="334" y="74"/>
                    </a:lnTo>
                    <a:lnTo>
                      <a:pt x="334" y="75"/>
                    </a:lnTo>
                    <a:lnTo>
                      <a:pt x="330" y="84"/>
                    </a:lnTo>
                    <a:lnTo>
                      <a:pt x="330" y="85"/>
                    </a:lnTo>
                    <a:lnTo>
                      <a:pt x="328" y="85"/>
                    </a:lnTo>
                    <a:lnTo>
                      <a:pt x="327" y="87"/>
                    </a:lnTo>
                    <a:lnTo>
                      <a:pt x="327" y="89"/>
                    </a:lnTo>
                    <a:lnTo>
                      <a:pt x="304" y="93"/>
                    </a:lnTo>
                    <a:lnTo>
                      <a:pt x="302" y="96"/>
                    </a:lnTo>
                    <a:lnTo>
                      <a:pt x="302" y="105"/>
                    </a:lnTo>
                    <a:lnTo>
                      <a:pt x="297" y="119"/>
                    </a:lnTo>
                    <a:lnTo>
                      <a:pt x="297" y="130"/>
                    </a:lnTo>
                    <a:lnTo>
                      <a:pt x="296" y="134"/>
                    </a:lnTo>
                    <a:lnTo>
                      <a:pt x="295" y="135"/>
                    </a:lnTo>
                    <a:lnTo>
                      <a:pt x="268" y="151"/>
                    </a:lnTo>
                    <a:lnTo>
                      <a:pt x="249" y="151"/>
                    </a:lnTo>
                    <a:lnTo>
                      <a:pt x="249" y="152"/>
                    </a:lnTo>
                    <a:lnTo>
                      <a:pt x="246" y="160"/>
                    </a:lnTo>
                    <a:lnTo>
                      <a:pt x="242" y="166"/>
                    </a:lnTo>
                    <a:lnTo>
                      <a:pt x="227" y="176"/>
                    </a:lnTo>
                    <a:lnTo>
                      <a:pt x="226" y="181"/>
                    </a:lnTo>
                    <a:lnTo>
                      <a:pt x="227" y="183"/>
                    </a:lnTo>
                    <a:lnTo>
                      <a:pt x="229" y="183"/>
                    </a:lnTo>
                    <a:lnTo>
                      <a:pt x="236" y="181"/>
                    </a:lnTo>
                    <a:lnTo>
                      <a:pt x="272" y="181"/>
                    </a:lnTo>
                    <a:lnTo>
                      <a:pt x="278" y="183"/>
                    </a:lnTo>
                    <a:lnTo>
                      <a:pt x="279" y="183"/>
                    </a:lnTo>
                    <a:lnTo>
                      <a:pt x="279" y="188"/>
                    </a:lnTo>
                    <a:lnTo>
                      <a:pt x="278" y="190"/>
                    </a:lnTo>
                    <a:lnTo>
                      <a:pt x="283" y="205"/>
                    </a:lnTo>
                    <a:lnTo>
                      <a:pt x="303" y="205"/>
                    </a:lnTo>
                    <a:lnTo>
                      <a:pt x="304" y="204"/>
                    </a:lnTo>
                    <a:lnTo>
                      <a:pt x="304" y="205"/>
                    </a:lnTo>
                    <a:lnTo>
                      <a:pt x="306" y="208"/>
                    </a:lnTo>
                    <a:lnTo>
                      <a:pt x="307" y="217"/>
                    </a:lnTo>
                    <a:lnTo>
                      <a:pt x="307" y="229"/>
                    </a:lnTo>
                    <a:lnTo>
                      <a:pt x="268" y="226"/>
                    </a:lnTo>
                    <a:lnTo>
                      <a:pt x="246" y="229"/>
                    </a:lnTo>
                    <a:lnTo>
                      <a:pt x="246" y="237"/>
                    </a:lnTo>
                    <a:lnTo>
                      <a:pt x="236" y="243"/>
                    </a:lnTo>
                    <a:lnTo>
                      <a:pt x="227" y="246"/>
                    </a:lnTo>
                    <a:lnTo>
                      <a:pt x="225" y="247"/>
                    </a:lnTo>
                    <a:lnTo>
                      <a:pt x="222" y="247"/>
                    </a:lnTo>
                    <a:lnTo>
                      <a:pt x="218" y="251"/>
                    </a:lnTo>
                    <a:lnTo>
                      <a:pt x="218" y="253"/>
                    </a:lnTo>
                    <a:lnTo>
                      <a:pt x="219" y="258"/>
                    </a:lnTo>
                    <a:lnTo>
                      <a:pt x="219" y="260"/>
                    </a:lnTo>
                    <a:lnTo>
                      <a:pt x="206" y="254"/>
                    </a:lnTo>
                    <a:lnTo>
                      <a:pt x="198" y="248"/>
                    </a:lnTo>
                    <a:lnTo>
                      <a:pt x="183" y="246"/>
                    </a:lnTo>
                    <a:lnTo>
                      <a:pt x="180" y="246"/>
                    </a:lnTo>
                    <a:lnTo>
                      <a:pt x="176" y="247"/>
                    </a:lnTo>
                    <a:lnTo>
                      <a:pt x="175" y="244"/>
                    </a:lnTo>
                    <a:lnTo>
                      <a:pt x="172" y="240"/>
                    </a:lnTo>
                    <a:lnTo>
                      <a:pt x="169" y="240"/>
                    </a:lnTo>
                    <a:lnTo>
                      <a:pt x="166" y="236"/>
                    </a:lnTo>
                    <a:lnTo>
                      <a:pt x="169" y="223"/>
                    </a:lnTo>
                    <a:lnTo>
                      <a:pt x="175" y="219"/>
                    </a:lnTo>
                    <a:lnTo>
                      <a:pt x="179" y="214"/>
                    </a:lnTo>
                    <a:lnTo>
                      <a:pt x="179" y="208"/>
                    </a:lnTo>
                    <a:lnTo>
                      <a:pt x="177" y="204"/>
                    </a:lnTo>
                    <a:lnTo>
                      <a:pt x="182" y="186"/>
                    </a:lnTo>
                    <a:lnTo>
                      <a:pt x="182" y="183"/>
                    </a:lnTo>
                    <a:lnTo>
                      <a:pt x="169" y="180"/>
                    </a:lnTo>
                    <a:lnTo>
                      <a:pt x="151" y="172"/>
                    </a:lnTo>
                    <a:lnTo>
                      <a:pt x="151" y="158"/>
                    </a:lnTo>
                    <a:lnTo>
                      <a:pt x="149" y="158"/>
                    </a:lnTo>
                    <a:lnTo>
                      <a:pt x="123" y="147"/>
                    </a:lnTo>
                    <a:lnTo>
                      <a:pt x="122" y="147"/>
                    </a:lnTo>
                    <a:lnTo>
                      <a:pt x="120" y="152"/>
                    </a:lnTo>
                    <a:lnTo>
                      <a:pt x="112" y="162"/>
                    </a:lnTo>
                    <a:lnTo>
                      <a:pt x="107" y="167"/>
                    </a:lnTo>
                    <a:lnTo>
                      <a:pt x="105" y="177"/>
                    </a:lnTo>
                    <a:lnTo>
                      <a:pt x="113" y="201"/>
                    </a:lnTo>
                    <a:lnTo>
                      <a:pt x="113" y="203"/>
                    </a:lnTo>
                    <a:lnTo>
                      <a:pt x="112" y="205"/>
                    </a:lnTo>
                    <a:lnTo>
                      <a:pt x="109" y="214"/>
                    </a:lnTo>
                    <a:lnTo>
                      <a:pt x="105" y="215"/>
                    </a:lnTo>
                    <a:lnTo>
                      <a:pt x="103" y="217"/>
                    </a:lnTo>
                    <a:lnTo>
                      <a:pt x="100" y="214"/>
                    </a:lnTo>
                    <a:lnTo>
                      <a:pt x="86" y="210"/>
                    </a:lnTo>
                    <a:lnTo>
                      <a:pt x="72" y="214"/>
                    </a:lnTo>
                    <a:lnTo>
                      <a:pt x="63" y="223"/>
                    </a:lnTo>
                    <a:lnTo>
                      <a:pt x="54" y="234"/>
                    </a:lnTo>
                    <a:lnTo>
                      <a:pt x="54" y="254"/>
                    </a:lnTo>
                    <a:lnTo>
                      <a:pt x="60" y="263"/>
                    </a:lnTo>
                    <a:lnTo>
                      <a:pt x="60" y="264"/>
                    </a:lnTo>
                    <a:lnTo>
                      <a:pt x="77" y="278"/>
                    </a:lnTo>
                    <a:lnTo>
                      <a:pt x="79" y="285"/>
                    </a:lnTo>
                    <a:lnTo>
                      <a:pt x="81" y="317"/>
                    </a:lnTo>
                    <a:lnTo>
                      <a:pt x="78" y="321"/>
                    </a:lnTo>
                    <a:lnTo>
                      <a:pt x="77" y="324"/>
                    </a:lnTo>
                    <a:lnTo>
                      <a:pt x="74" y="327"/>
                    </a:lnTo>
                    <a:lnTo>
                      <a:pt x="59" y="337"/>
                    </a:lnTo>
                    <a:lnTo>
                      <a:pt x="56" y="349"/>
                    </a:lnTo>
                    <a:lnTo>
                      <a:pt x="56" y="351"/>
                    </a:lnTo>
                    <a:lnTo>
                      <a:pt x="57" y="351"/>
                    </a:lnTo>
                    <a:lnTo>
                      <a:pt x="60" y="352"/>
                    </a:lnTo>
                    <a:lnTo>
                      <a:pt x="67" y="353"/>
                    </a:lnTo>
                    <a:lnTo>
                      <a:pt x="74" y="357"/>
                    </a:lnTo>
                    <a:lnTo>
                      <a:pt x="72" y="359"/>
                    </a:lnTo>
                    <a:lnTo>
                      <a:pt x="69" y="371"/>
                    </a:lnTo>
                    <a:lnTo>
                      <a:pt x="54" y="406"/>
                    </a:lnTo>
                    <a:lnTo>
                      <a:pt x="53" y="406"/>
                    </a:lnTo>
                    <a:lnTo>
                      <a:pt x="42" y="408"/>
                    </a:lnTo>
                    <a:lnTo>
                      <a:pt x="36" y="412"/>
                    </a:lnTo>
                    <a:lnTo>
                      <a:pt x="18" y="448"/>
                    </a:lnTo>
                    <a:lnTo>
                      <a:pt x="2" y="458"/>
                    </a:lnTo>
                    <a:lnTo>
                      <a:pt x="0" y="458"/>
                    </a:lnTo>
                    <a:lnTo>
                      <a:pt x="2" y="464"/>
                    </a:lnTo>
                    <a:lnTo>
                      <a:pt x="2" y="46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67" name="Freeform 697">
                <a:extLst>
                  <a:ext uri="{FF2B5EF4-FFF2-40B4-BE49-F238E27FC236}">
                    <a16:creationId xmlns:a16="http://schemas.microsoft.com/office/drawing/2014/main" id="{90EC2FBC-4B9A-FF72-A825-96DB901B80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1" y="1571"/>
                <a:ext cx="99" cy="114"/>
              </a:xfrm>
              <a:custGeom>
                <a:avLst/>
                <a:gdLst>
                  <a:gd name="T0" fmla="*/ 262 w 396"/>
                  <a:gd name="T1" fmla="*/ 13 h 455"/>
                  <a:gd name="T2" fmla="*/ 238 w 396"/>
                  <a:gd name="T3" fmla="*/ 30 h 455"/>
                  <a:gd name="T4" fmla="*/ 216 w 396"/>
                  <a:gd name="T5" fmla="*/ 23 h 455"/>
                  <a:gd name="T6" fmla="*/ 195 w 396"/>
                  <a:gd name="T7" fmla="*/ 35 h 455"/>
                  <a:gd name="T8" fmla="*/ 180 w 396"/>
                  <a:gd name="T9" fmla="*/ 35 h 455"/>
                  <a:gd name="T10" fmla="*/ 148 w 396"/>
                  <a:gd name="T11" fmla="*/ 33 h 455"/>
                  <a:gd name="T12" fmla="*/ 136 w 396"/>
                  <a:gd name="T13" fmla="*/ 40 h 455"/>
                  <a:gd name="T14" fmla="*/ 131 w 396"/>
                  <a:gd name="T15" fmla="*/ 49 h 455"/>
                  <a:gd name="T16" fmla="*/ 118 w 396"/>
                  <a:gd name="T17" fmla="*/ 35 h 455"/>
                  <a:gd name="T18" fmla="*/ 103 w 396"/>
                  <a:gd name="T19" fmla="*/ 28 h 455"/>
                  <a:gd name="T20" fmla="*/ 87 w 396"/>
                  <a:gd name="T21" fmla="*/ 30 h 455"/>
                  <a:gd name="T22" fmla="*/ 91 w 396"/>
                  <a:gd name="T23" fmla="*/ 49 h 455"/>
                  <a:gd name="T24" fmla="*/ 98 w 396"/>
                  <a:gd name="T25" fmla="*/ 70 h 455"/>
                  <a:gd name="T26" fmla="*/ 90 w 396"/>
                  <a:gd name="T27" fmla="*/ 88 h 455"/>
                  <a:gd name="T28" fmla="*/ 89 w 396"/>
                  <a:gd name="T29" fmla="*/ 102 h 455"/>
                  <a:gd name="T30" fmla="*/ 105 w 396"/>
                  <a:gd name="T31" fmla="*/ 119 h 455"/>
                  <a:gd name="T32" fmla="*/ 120 w 396"/>
                  <a:gd name="T33" fmla="*/ 110 h 455"/>
                  <a:gd name="T34" fmla="*/ 132 w 396"/>
                  <a:gd name="T35" fmla="*/ 113 h 455"/>
                  <a:gd name="T36" fmla="*/ 131 w 396"/>
                  <a:gd name="T37" fmla="*/ 151 h 455"/>
                  <a:gd name="T38" fmla="*/ 134 w 396"/>
                  <a:gd name="T39" fmla="*/ 152 h 455"/>
                  <a:gd name="T40" fmla="*/ 160 w 396"/>
                  <a:gd name="T41" fmla="*/ 176 h 455"/>
                  <a:gd name="T42" fmla="*/ 89 w 396"/>
                  <a:gd name="T43" fmla="*/ 183 h 455"/>
                  <a:gd name="T44" fmla="*/ 72 w 396"/>
                  <a:gd name="T45" fmla="*/ 190 h 455"/>
                  <a:gd name="T46" fmla="*/ 24 w 396"/>
                  <a:gd name="T47" fmla="*/ 226 h 455"/>
                  <a:gd name="T48" fmla="*/ 1 w 396"/>
                  <a:gd name="T49" fmla="*/ 240 h 455"/>
                  <a:gd name="T50" fmla="*/ 31 w 396"/>
                  <a:gd name="T51" fmla="*/ 253 h 455"/>
                  <a:gd name="T52" fmla="*/ 55 w 396"/>
                  <a:gd name="T53" fmla="*/ 290 h 455"/>
                  <a:gd name="T54" fmla="*/ 60 w 396"/>
                  <a:gd name="T55" fmla="*/ 343 h 455"/>
                  <a:gd name="T56" fmla="*/ 47 w 396"/>
                  <a:gd name="T57" fmla="*/ 375 h 455"/>
                  <a:gd name="T58" fmla="*/ 26 w 396"/>
                  <a:gd name="T59" fmla="*/ 371 h 455"/>
                  <a:gd name="T60" fmla="*/ 4 w 396"/>
                  <a:gd name="T61" fmla="*/ 382 h 455"/>
                  <a:gd name="T62" fmla="*/ 31 w 396"/>
                  <a:gd name="T63" fmla="*/ 395 h 455"/>
                  <a:gd name="T64" fmla="*/ 54 w 396"/>
                  <a:gd name="T65" fmla="*/ 408 h 455"/>
                  <a:gd name="T66" fmla="*/ 81 w 396"/>
                  <a:gd name="T67" fmla="*/ 424 h 455"/>
                  <a:gd name="T68" fmla="*/ 115 w 396"/>
                  <a:gd name="T69" fmla="*/ 441 h 455"/>
                  <a:gd name="T70" fmla="*/ 153 w 396"/>
                  <a:gd name="T71" fmla="*/ 455 h 455"/>
                  <a:gd name="T72" fmla="*/ 151 w 396"/>
                  <a:gd name="T73" fmla="*/ 430 h 455"/>
                  <a:gd name="T74" fmla="*/ 178 w 396"/>
                  <a:gd name="T75" fmla="*/ 416 h 455"/>
                  <a:gd name="T76" fmla="*/ 228 w 396"/>
                  <a:gd name="T77" fmla="*/ 431 h 455"/>
                  <a:gd name="T78" fmla="*/ 255 w 396"/>
                  <a:gd name="T79" fmla="*/ 444 h 455"/>
                  <a:gd name="T80" fmla="*/ 291 w 396"/>
                  <a:gd name="T81" fmla="*/ 421 h 455"/>
                  <a:gd name="T82" fmla="*/ 305 w 396"/>
                  <a:gd name="T83" fmla="*/ 382 h 455"/>
                  <a:gd name="T84" fmla="*/ 286 w 396"/>
                  <a:gd name="T85" fmla="*/ 384 h 455"/>
                  <a:gd name="T86" fmla="*/ 231 w 396"/>
                  <a:gd name="T87" fmla="*/ 360 h 455"/>
                  <a:gd name="T88" fmla="*/ 273 w 396"/>
                  <a:gd name="T89" fmla="*/ 308 h 455"/>
                  <a:gd name="T90" fmla="*/ 295 w 396"/>
                  <a:gd name="T91" fmla="*/ 274 h 455"/>
                  <a:gd name="T92" fmla="*/ 312 w 396"/>
                  <a:gd name="T93" fmla="*/ 258 h 455"/>
                  <a:gd name="T94" fmla="*/ 321 w 396"/>
                  <a:gd name="T95" fmla="*/ 234 h 455"/>
                  <a:gd name="T96" fmla="*/ 335 w 396"/>
                  <a:gd name="T97" fmla="*/ 207 h 455"/>
                  <a:gd name="T98" fmla="*/ 355 w 396"/>
                  <a:gd name="T99" fmla="*/ 176 h 455"/>
                  <a:gd name="T100" fmla="*/ 347 w 396"/>
                  <a:gd name="T101" fmla="*/ 128 h 455"/>
                  <a:gd name="T102" fmla="*/ 375 w 396"/>
                  <a:gd name="T103" fmla="*/ 95 h 455"/>
                  <a:gd name="T104" fmla="*/ 396 w 396"/>
                  <a:gd name="T105" fmla="*/ 49 h 455"/>
                  <a:gd name="T106" fmla="*/ 385 w 396"/>
                  <a:gd name="T107" fmla="*/ 25 h 455"/>
                  <a:gd name="T108" fmla="*/ 353 w 396"/>
                  <a:gd name="T109" fmla="*/ 15 h 455"/>
                  <a:gd name="T110" fmla="*/ 322 w 396"/>
                  <a:gd name="T111" fmla="*/ 0 h 455"/>
                  <a:gd name="T112" fmla="*/ 287 w 396"/>
                  <a:gd name="T113" fmla="*/ 8 h 455"/>
                  <a:gd name="T114" fmla="*/ 268 w 396"/>
                  <a:gd name="T115" fmla="*/ 3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96" h="455">
                    <a:moveTo>
                      <a:pt x="268" y="3"/>
                    </a:moveTo>
                    <a:lnTo>
                      <a:pt x="266" y="4"/>
                    </a:lnTo>
                    <a:lnTo>
                      <a:pt x="265" y="7"/>
                    </a:lnTo>
                    <a:lnTo>
                      <a:pt x="263" y="8"/>
                    </a:lnTo>
                    <a:lnTo>
                      <a:pt x="262" y="11"/>
                    </a:lnTo>
                    <a:lnTo>
                      <a:pt x="262" y="13"/>
                    </a:lnTo>
                    <a:lnTo>
                      <a:pt x="251" y="22"/>
                    </a:lnTo>
                    <a:lnTo>
                      <a:pt x="245" y="28"/>
                    </a:lnTo>
                    <a:lnTo>
                      <a:pt x="244" y="28"/>
                    </a:lnTo>
                    <a:lnTo>
                      <a:pt x="241" y="29"/>
                    </a:lnTo>
                    <a:lnTo>
                      <a:pt x="240" y="30"/>
                    </a:lnTo>
                    <a:lnTo>
                      <a:pt x="238" y="30"/>
                    </a:lnTo>
                    <a:lnTo>
                      <a:pt x="237" y="32"/>
                    </a:lnTo>
                    <a:lnTo>
                      <a:pt x="233" y="32"/>
                    </a:lnTo>
                    <a:lnTo>
                      <a:pt x="230" y="29"/>
                    </a:lnTo>
                    <a:lnTo>
                      <a:pt x="227" y="28"/>
                    </a:lnTo>
                    <a:lnTo>
                      <a:pt x="225" y="25"/>
                    </a:lnTo>
                    <a:lnTo>
                      <a:pt x="216" y="23"/>
                    </a:lnTo>
                    <a:lnTo>
                      <a:pt x="206" y="25"/>
                    </a:lnTo>
                    <a:lnTo>
                      <a:pt x="205" y="26"/>
                    </a:lnTo>
                    <a:lnTo>
                      <a:pt x="201" y="32"/>
                    </a:lnTo>
                    <a:lnTo>
                      <a:pt x="198" y="33"/>
                    </a:lnTo>
                    <a:lnTo>
                      <a:pt x="196" y="33"/>
                    </a:lnTo>
                    <a:lnTo>
                      <a:pt x="195" y="35"/>
                    </a:lnTo>
                    <a:lnTo>
                      <a:pt x="188" y="35"/>
                    </a:lnTo>
                    <a:lnTo>
                      <a:pt x="185" y="33"/>
                    </a:lnTo>
                    <a:lnTo>
                      <a:pt x="184" y="32"/>
                    </a:lnTo>
                    <a:lnTo>
                      <a:pt x="181" y="36"/>
                    </a:lnTo>
                    <a:lnTo>
                      <a:pt x="180" y="36"/>
                    </a:lnTo>
                    <a:lnTo>
                      <a:pt x="180" y="35"/>
                    </a:lnTo>
                    <a:lnTo>
                      <a:pt x="177" y="33"/>
                    </a:lnTo>
                    <a:lnTo>
                      <a:pt x="160" y="33"/>
                    </a:lnTo>
                    <a:lnTo>
                      <a:pt x="158" y="32"/>
                    </a:lnTo>
                    <a:lnTo>
                      <a:pt x="156" y="32"/>
                    </a:lnTo>
                    <a:lnTo>
                      <a:pt x="151" y="30"/>
                    </a:lnTo>
                    <a:lnTo>
                      <a:pt x="148" y="33"/>
                    </a:lnTo>
                    <a:lnTo>
                      <a:pt x="146" y="36"/>
                    </a:lnTo>
                    <a:lnTo>
                      <a:pt x="146" y="37"/>
                    </a:lnTo>
                    <a:lnTo>
                      <a:pt x="145" y="39"/>
                    </a:lnTo>
                    <a:lnTo>
                      <a:pt x="142" y="39"/>
                    </a:lnTo>
                    <a:lnTo>
                      <a:pt x="142" y="40"/>
                    </a:lnTo>
                    <a:lnTo>
                      <a:pt x="136" y="40"/>
                    </a:lnTo>
                    <a:lnTo>
                      <a:pt x="138" y="42"/>
                    </a:lnTo>
                    <a:lnTo>
                      <a:pt x="138" y="44"/>
                    </a:lnTo>
                    <a:lnTo>
                      <a:pt x="136" y="46"/>
                    </a:lnTo>
                    <a:lnTo>
                      <a:pt x="135" y="46"/>
                    </a:lnTo>
                    <a:lnTo>
                      <a:pt x="132" y="49"/>
                    </a:lnTo>
                    <a:lnTo>
                      <a:pt x="131" y="49"/>
                    </a:lnTo>
                    <a:lnTo>
                      <a:pt x="131" y="50"/>
                    </a:lnTo>
                    <a:lnTo>
                      <a:pt x="125" y="50"/>
                    </a:lnTo>
                    <a:lnTo>
                      <a:pt x="117" y="42"/>
                    </a:lnTo>
                    <a:lnTo>
                      <a:pt x="117" y="39"/>
                    </a:lnTo>
                    <a:lnTo>
                      <a:pt x="118" y="37"/>
                    </a:lnTo>
                    <a:lnTo>
                      <a:pt x="118" y="35"/>
                    </a:lnTo>
                    <a:lnTo>
                      <a:pt x="114" y="30"/>
                    </a:lnTo>
                    <a:lnTo>
                      <a:pt x="110" y="28"/>
                    </a:lnTo>
                    <a:lnTo>
                      <a:pt x="108" y="26"/>
                    </a:lnTo>
                    <a:lnTo>
                      <a:pt x="105" y="26"/>
                    </a:lnTo>
                    <a:lnTo>
                      <a:pt x="104" y="28"/>
                    </a:lnTo>
                    <a:lnTo>
                      <a:pt x="103" y="28"/>
                    </a:lnTo>
                    <a:lnTo>
                      <a:pt x="101" y="26"/>
                    </a:lnTo>
                    <a:lnTo>
                      <a:pt x="96" y="23"/>
                    </a:lnTo>
                    <a:lnTo>
                      <a:pt x="93" y="23"/>
                    </a:lnTo>
                    <a:lnTo>
                      <a:pt x="89" y="26"/>
                    </a:lnTo>
                    <a:lnTo>
                      <a:pt x="89" y="28"/>
                    </a:lnTo>
                    <a:lnTo>
                      <a:pt x="87" y="30"/>
                    </a:lnTo>
                    <a:lnTo>
                      <a:pt x="84" y="33"/>
                    </a:lnTo>
                    <a:lnTo>
                      <a:pt x="84" y="35"/>
                    </a:lnTo>
                    <a:lnTo>
                      <a:pt x="86" y="37"/>
                    </a:lnTo>
                    <a:lnTo>
                      <a:pt x="87" y="43"/>
                    </a:lnTo>
                    <a:lnTo>
                      <a:pt x="87" y="44"/>
                    </a:lnTo>
                    <a:lnTo>
                      <a:pt x="91" y="49"/>
                    </a:lnTo>
                    <a:lnTo>
                      <a:pt x="94" y="54"/>
                    </a:lnTo>
                    <a:lnTo>
                      <a:pt x="94" y="56"/>
                    </a:lnTo>
                    <a:lnTo>
                      <a:pt x="96" y="57"/>
                    </a:lnTo>
                    <a:lnTo>
                      <a:pt x="97" y="61"/>
                    </a:lnTo>
                    <a:lnTo>
                      <a:pt x="97" y="66"/>
                    </a:lnTo>
                    <a:lnTo>
                      <a:pt x="98" y="70"/>
                    </a:lnTo>
                    <a:lnTo>
                      <a:pt x="97" y="74"/>
                    </a:lnTo>
                    <a:lnTo>
                      <a:pt x="94" y="78"/>
                    </a:lnTo>
                    <a:lnTo>
                      <a:pt x="93" y="80"/>
                    </a:lnTo>
                    <a:lnTo>
                      <a:pt x="91" y="82"/>
                    </a:lnTo>
                    <a:lnTo>
                      <a:pt x="91" y="84"/>
                    </a:lnTo>
                    <a:lnTo>
                      <a:pt x="90" y="88"/>
                    </a:lnTo>
                    <a:lnTo>
                      <a:pt x="87" y="89"/>
                    </a:lnTo>
                    <a:lnTo>
                      <a:pt x="86" y="90"/>
                    </a:lnTo>
                    <a:lnTo>
                      <a:pt x="84" y="93"/>
                    </a:lnTo>
                    <a:lnTo>
                      <a:pt x="87" y="97"/>
                    </a:lnTo>
                    <a:lnTo>
                      <a:pt x="87" y="99"/>
                    </a:lnTo>
                    <a:lnTo>
                      <a:pt x="89" y="102"/>
                    </a:lnTo>
                    <a:lnTo>
                      <a:pt x="89" y="106"/>
                    </a:lnTo>
                    <a:lnTo>
                      <a:pt x="91" y="113"/>
                    </a:lnTo>
                    <a:lnTo>
                      <a:pt x="93" y="113"/>
                    </a:lnTo>
                    <a:lnTo>
                      <a:pt x="96" y="116"/>
                    </a:lnTo>
                    <a:lnTo>
                      <a:pt x="105" y="121"/>
                    </a:lnTo>
                    <a:lnTo>
                      <a:pt x="105" y="119"/>
                    </a:lnTo>
                    <a:lnTo>
                      <a:pt x="107" y="117"/>
                    </a:lnTo>
                    <a:lnTo>
                      <a:pt x="110" y="116"/>
                    </a:lnTo>
                    <a:lnTo>
                      <a:pt x="113" y="116"/>
                    </a:lnTo>
                    <a:lnTo>
                      <a:pt x="117" y="111"/>
                    </a:lnTo>
                    <a:lnTo>
                      <a:pt x="117" y="110"/>
                    </a:lnTo>
                    <a:lnTo>
                      <a:pt x="120" y="110"/>
                    </a:lnTo>
                    <a:lnTo>
                      <a:pt x="122" y="109"/>
                    </a:lnTo>
                    <a:lnTo>
                      <a:pt x="125" y="110"/>
                    </a:lnTo>
                    <a:lnTo>
                      <a:pt x="127" y="111"/>
                    </a:lnTo>
                    <a:lnTo>
                      <a:pt x="128" y="111"/>
                    </a:lnTo>
                    <a:lnTo>
                      <a:pt x="131" y="113"/>
                    </a:lnTo>
                    <a:lnTo>
                      <a:pt x="132" y="113"/>
                    </a:lnTo>
                    <a:lnTo>
                      <a:pt x="138" y="119"/>
                    </a:lnTo>
                    <a:lnTo>
                      <a:pt x="145" y="130"/>
                    </a:lnTo>
                    <a:lnTo>
                      <a:pt x="145" y="137"/>
                    </a:lnTo>
                    <a:lnTo>
                      <a:pt x="142" y="137"/>
                    </a:lnTo>
                    <a:lnTo>
                      <a:pt x="136" y="138"/>
                    </a:lnTo>
                    <a:lnTo>
                      <a:pt x="131" y="151"/>
                    </a:lnTo>
                    <a:lnTo>
                      <a:pt x="128" y="156"/>
                    </a:lnTo>
                    <a:lnTo>
                      <a:pt x="128" y="159"/>
                    </a:lnTo>
                    <a:lnTo>
                      <a:pt x="129" y="159"/>
                    </a:lnTo>
                    <a:lnTo>
                      <a:pt x="131" y="157"/>
                    </a:lnTo>
                    <a:lnTo>
                      <a:pt x="132" y="155"/>
                    </a:lnTo>
                    <a:lnTo>
                      <a:pt x="134" y="152"/>
                    </a:lnTo>
                    <a:lnTo>
                      <a:pt x="135" y="152"/>
                    </a:lnTo>
                    <a:lnTo>
                      <a:pt x="138" y="155"/>
                    </a:lnTo>
                    <a:lnTo>
                      <a:pt x="158" y="170"/>
                    </a:lnTo>
                    <a:lnTo>
                      <a:pt x="158" y="171"/>
                    </a:lnTo>
                    <a:lnTo>
                      <a:pt x="160" y="173"/>
                    </a:lnTo>
                    <a:lnTo>
                      <a:pt x="160" y="176"/>
                    </a:lnTo>
                    <a:lnTo>
                      <a:pt x="158" y="177"/>
                    </a:lnTo>
                    <a:lnTo>
                      <a:pt x="127" y="177"/>
                    </a:lnTo>
                    <a:lnTo>
                      <a:pt x="122" y="174"/>
                    </a:lnTo>
                    <a:lnTo>
                      <a:pt x="118" y="170"/>
                    </a:lnTo>
                    <a:lnTo>
                      <a:pt x="110" y="169"/>
                    </a:lnTo>
                    <a:lnTo>
                      <a:pt x="89" y="183"/>
                    </a:lnTo>
                    <a:lnTo>
                      <a:pt x="89" y="186"/>
                    </a:lnTo>
                    <a:lnTo>
                      <a:pt x="86" y="188"/>
                    </a:lnTo>
                    <a:lnTo>
                      <a:pt x="78" y="188"/>
                    </a:lnTo>
                    <a:lnTo>
                      <a:pt x="76" y="187"/>
                    </a:lnTo>
                    <a:lnTo>
                      <a:pt x="75" y="187"/>
                    </a:lnTo>
                    <a:lnTo>
                      <a:pt x="72" y="190"/>
                    </a:lnTo>
                    <a:lnTo>
                      <a:pt x="51" y="205"/>
                    </a:lnTo>
                    <a:lnTo>
                      <a:pt x="47" y="207"/>
                    </a:lnTo>
                    <a:lnTo>
                      <a:pt x="41" y="212"/>
                    </a:lnTo>
                    <a:lnTo>
                      <a:pt x="37" y="218"/>
                    </a:lnTo>
                    <a:lnTo>
                      <a:pt x="31" y="223"/>
                    </a:lnTo>
                    <a:lnTo>
                      <a:pt x="24" y="226"/>
                    </a:lnTo>
                    <a:lnTo>
                      <a:pt x="17" y="226"/>
                    </a:lnTo>
                    <a:lnTo>
                      <a:pt x="8" y="229"/>
                    </a:lnTo>
                    <a:lnTo>
                      <a:pt x="4" y="231"/>
                    </a:lnTo>
                    <a:lnTo>
                      <a:pt x="0" y="236"/>
                    </a:lnTo>
                    <a:lnTo>
                      <a:pt x="1" y="239"/>
                    </a:lnTo>
                    <a:lnTo>
                      <a:pt x="1" y="240"/>
                    </a:lnTo>
                    <a:lnTo>
                      <a:pt x="7" y="244"/>
                    </a:lnTo>
                    <a:lnTo>
                      <a:pt x="22" y="253"/>
                    </a:lnTo>
                    <a:lnTo>
                      <a:pt x="23" y="254"/>
                    </a:lnTo>
                    <a:lnTo>
                      <a:pt x="29" y="254"/>
                    </a:lnTo>
                    <a:lnTo>
                      <a:pt x="30" y="253"/>
                    </a:lnTo>
                    <a:lnTo>
                      <a:pt x="31" y="253"/>
                    </a:lnTo>
                    <a:lnTo>
                      <a:pt x="40" y="261"/>
                    </a:lnTo>
                    <a:lnTo>
                      <a:pt x="41" y="264"/>
                    </a:lnTo>
                    <a:lnTo>
                      <a:pt x="44" y="267"/>
                    </a:lnTo>
                    <a:lnTo>
                      <a:pt x="45" y="274"/>
                    </a:lnTo>
                    <a:lnTo>
                      <a:pt x="53" y="286"/>
                    </a:lnTo>
                    <a:lnTo>
                      <a:pt x="55" y="290"/>
                    </a:lnTo>
                    <a:lnTo>
                      <a:pt x="57" y="294"/>
                    </a:lnTo>
                    <a:lnTo>
                      <a:pt x="58" y="294"/>
                    </a:lnTo>
                    <a:lnTo>
                      <a:pt x="60" y="300"/>
                    </a:lnTo>
                    <a:lnTo>
                      <a:pt x="62" y="322"/>
                    </a:lnTo>
                    <a:lnTo>
                      <a:pt x="61" y="329"/>
                    </a:lnTo>
                    <a:lnTo>
                      <a:pt x="60" y="343"/>
                    </a:lnTo>
                    <a:lnTo>
                      <a:pt x="58" y="349"/>
                    </a:lnTo>
                    <a:lnTo>
                      <a:pt x="50" y="363"/>
                    </a:lnTo>
                    <a:lnTo>
                      <a:pt x="45" y="367"/>
                    </a:lnTo>
                    <a:lnTo>
                      <a:pt x="50" y="371"/>
                    </a:lnTo>
                    <a:lnTo>
                      <a:pt x="50" y="373"/>
                    </a:lnTo>
                    <a:lnTo>
                      <a:pt x="47" y="375"/>
                    </a:lnTo>
                    <a:lnTo>
                      <a:pt x="44" y="375"/>
                    </a:lnTo>
                    <a:lnTo>
                      <a:pt x="41" y="373"/>
                    </a:lnTo>
                    <a:lnTo>
                      <a:pt x="40" y="373"/>
                    </a:lnTo>
                    <a:lnTo>
                      <a:pt x="37" y="370"/>
                    </a:lnTo>
                    <a:lnTo>
                      <a:pt x="30" y="370"/>
                    </a:lnTo>
                    <a:lnTo>
                      <a:pt x="26" y="371"/>
                    </a:lnTo>
                    <a:lnTo>
                      <a:pt x="20" y="371"/>
                    </a:lnTo>
                    <a:lnTo>
                      <a:pt x="15" y="373"/>
                    </a:lnTo>
                    <a:lnTo>
                      <a:pt x="9" y="373"/>
                    </a:lnTo>
                    <a:lnTo>
                      <a:pt x="7" y="374"/>
                    </a:lnTo>
                    <a:lnTo>
                      <a:pt x="7" y="377"/>
                    </a:lnTo>
                    <a:lnTo>
                      <a:pt x="4" y="382"/>
                    </a:lnTo>
                    <a:lnTo>
                      <a:pt x="5" y="387"/>
                    </a:lnTo>
                    <a:lnTo>
                      <a:pt x="7" y="388"/>
                    </a:lnTo>
                    <a:lnTo>
                      <a:pt x="17" y="391"/>
                    </a:lnTo>
                    <a:lnTo>
                      <a:pt x="22" y="394"/>
                    </a:lnTo>
                    <a:lnTo>
                      <a:pt x="26" y="395"/>
                    </a:lnTo>
                    <a:lnTo>
                      <a:pt x="31" y="395"/>
                    </a:lnTo>
                    <a:lnTo>
                      <a:pt x="34" y="396"/>
                    </a:lnTo>
                    <a:lnTo>
                      <a:pt x="36" y="398"/>
                    </a:lnTo>
                    <a:lnTo>
                      <a:pt x="38" y="398"/>
                    </a:lnTo>
                    <a:lnTo>
                      <a:pt x="44" y="401"/>
                    </a:lnTo>
                    <a:lnTo>
                      <a:pt x="48" y="405"/>
                    </a:lnTo>
                    <a:lnTo>
                      <a:pt x="54" y="408"/>
                    </a:lnTo>
                    <a:lnTo>
                      <a:pt x="54" y="409"/>
                    </a:lnTo>
                    <a:lnTo>
                      <a:pt x="55" y="409"/>
                    </a:lnTo>
                    <a:lnTo>
                      <a:pt x="55" y="408"/>
                    </a:lnTo>
                    <a:lnTo>
                      <a:pt x="61" y="408"/>
                    </a:lnTo>
                    <a:lnTo>
                      <a:pt x="65" y="412"/>
                    </a:lnTo>
                    <a:lnTo>
                      <a:pt x="81" y="424"/>
                    </a:lnTo>
                    <a:lnTo>
                      <a:pt x="98" y="431"/>
                    </a:lnTo>
                    <a:lnTo>
                      <a:pt x="101" y="431"/>
                    </a:lnTo>
                    <a:lnTo>
                      <a:pt x="113" y="435"/>
                    </a:lnTo>
                    <a:lnTo>
                      <a:pt x="114" y="437"/>
                    </a:lnTo>
                    <a:lnTo>
                      <a:pt x="115" y="440"/>
                    </a:lnTo>
                    <a:lnTo>
                      <a:pt x="115" y="441"/>
                    </a:lnTo>
                    <a:lnTo>
                      <a:pt x="118" y="444"/>
                    </a:lnTo>
                    <a:lnTo>
                      <a:pt x="120" y="444"/>
                    </a:lnTo>
                    <a:lnTo>
                      <a:pt x="121" y="447"/>
                    </a:lnTo>
                    <a:lnTo>
                      <a:pt x="132" y="451"/>
                    </a:lnTo>
                    <a:lnTo>
                      <a:pt x="151" y="454"/>
                    </a:lnTo>
                    <a:lnTo>
                      <a:pt x="153" y="455"/>
                    </a:lnTo>
                    <a:lnTo>
                      <a:pt x="160" y="455"/>
                    </a:lnTo>
                    <a:lnTo>
                      <a:pt x="160" y="449"/>
                    </a:lnTo>
                    <a:lnTo>
                      <a:pt x="153" y="437"/>
                    </a:lnTo>
                    <a:lnTo>
                      <a:pt x="150" y="434"/>
                    </a:lnTo>
                    <a:lnTo>
                      <a:pt x="150" y="431"/>
                    </a:lnTo>
                    <a:lnTo>
                      <a:pt x="151" y="430"/>
                    </a:lnTo>
                    <a:lnTo>
                      <a:pt x="153" y="427"/>
                    </a:lnTo>
                    <a:lnTo>
                      <a:pt x="157" y="423"/>
                    </a:lnTo>
                    <a:lnTo>
                      <a:pt x="164" y="419"/>
                    </a:lnTo>
                    <a:lnTo>
                      <a:pt x="168" y="418"/>
                    </a:lnTo>
                    <a:lnTo>
                      <a:pt x="173" y="418"/>
                    </a:lnTo>
                    <a:lnTo>
                      <a:pt x="178" y="416"/>
                    </a:lnTo>
                    <a:lnTo>
                      <a:pt x="182" y="416"/>
                    </a:lnTo>
                    <a:lnTo>
                      <a:pt x="184" y="415"/>
                    </a:lnTo>
                    <a:lnTo>
                      <a:pt x="191" y="416"/>
                    </a:lnTo>
                    <a:lnTo>
                      <a:pt x="194" y="416"/>
                    </a:lnTo>
                    <a:lnTo>
                      <a:pt x="212" y="423"/>
                    </a:lnTo>
                    <a:lnTo>
                      <a:pt x="228" y="431"/>
                    </a:lnTo>
                    <a:lnTo>
                      <a:pt x="233" y="435"/>
                    </a:lnTo>
                    <a:lnTo>
                      <a:pt x="234" y="434"/>
                    </a:lnTo>
                    <a:lnTo>
                      <a:pt x="237" y="434"/>
                    </a:lnTo>
                    <a:lnTo>
                      <a:pt x="240" y="435"/>
                    </a:lnTo>
                    <a:lnTo>
                      <a:pt x="240" y="437"/>
                    </a:lnTo>
                    <a:lnTo>
                      <a:pt x="255" y="444"/>
                    </a:lnTo>
                    <a:lnTo>
                      <a:pt x="261" y="445"/>
                    </a:lnTo>
                    <a:lnTo>
                      <a:pt x="263" y="445"/>
                    </a:lnTo>
                    <a:lnTo>
                      <a:pt x="266" y="444"/>
                    </a:lnTo>
                    <a:lnTo>
                      <a:pt x="279" y="435"/>
                    </a:lnTo>
                    <a:lnTo>
                      <a:pt x="288" y="424"/>
                    </a:lnTo>
                    <a:lnTo>
                      <a:pt x="291" y="421"/>
                    </a:lnTo>
                    <a:lnTo>
                      <a:pt x="295" y="418"/>
                    </a:lnTo>
                    <a:lnTo>
                      <a:pt x="305" y="398"/>
                    </a:lnTo>
                    <a:lnTo>
                      <a:pt x="309" y="387"/>
                    </a:lnTo>
                    <a:lnTo>
                      <a:pt x="309" y="385"/>
                    </a:lnTo>
                    <a:lnTo>
                      <a:pt x="307" y="382"/>
                    </a:lnTo>
                    <a:lnTo>
                      <a:pt x="305" y="382"/>
                    </a:lnTo>
                    <a:lnTo>
                      <a:pt x="304" y="381"/>
                    </a:lnTo>
                    <a:lnTo>
                      <a:pt x="304" y="382"/>
                    </a:lnTo>
                    <a:lnTo>
                      <a:pt x="300" y="387"/>
                    </a:lnTo>
                    <a:lnTo>
                      <a:pt x="293" y="388"/>
                    </a:lnTo>
                    <a:lnTo>
                      <a:pt x="290" y="388"/>
                    </a:lnTo>
                    <a:lnTo>
                      <a:pt x="286" y="384"/>
                    </a:lnTo>
                    <a:lnTo>
                      <a:pt x="277" y="380"/>
                    </a:lnTo>
                    <a:lnTo>
                      <a:pt x="252" y="374"/>
                    </a:lnTo>
                    <a:lnTo>
                      <a:pt x="240" y="364"/>
                    </a:lnTo>
                    <a:lnTo>
                      <a:pt x="238" y="363"/>
                    </a:lnTo>
                    <a:lnTo>
                      <a:pt x="233" y="360"/>
                    </a:lnTo>
                    <a:lnTo>
                      <a:pt x="231" y="360"/>
                    </a:lnTo>
                    <a:lnTo>
                      <a:pt x="228" y="359"/>
                    </a:lnTo>
                    <a:lnTo>
                      <a:pt x="240" y="334"/>
                    </a:lnTo>
                    <a:lnTo>
                      <a:pt x="258" y="327"/>
                    </a:lnTo>
                    <a:lnTo>
                      <a:pt x="259" y="325"/>
                    </a:lnTo>
                    <a:lnTo>
                      <a:pt x="262" y="320"/>
                    </a:lnTo>
                    <a:lnTo>
                      <a:pt x="273" y="308"/>
                    </a:lnTo>
                    <a:lnTo>
                      <a:pt x="294" y="294"/>
                    </a:lnTo>
                    <a:lnTo>
                      <a:pt x="294" y="293"/>
                    </a:lnTo>
                    <a:lnTo>
                      <a:pt x="295" y="292"/>
                    </a:lnTo>
                    <a:lnTo>
                      <a:pt x="297" y="289"/>
                    </a:lnTo>
                    <a:lnTo>
                      <a:pt x="297" y="283"/>
                    </a:lnTo>
                    <a:lnTo>
                      <a:pt x="295" y="274"/>
                    </a:lnTo>
                    <a:lnTo>
                      <a:pt x="288" y="271"/>
                    </a:lnTo>
                    <a:lnTo>
                      <a:pt x="295" y="265"/>
                    </a:lnTo>
                    <a:lnTo>
                      <a:pt x="304" y="261"/>
                    </a:lnTo>
                    <a:lnTo>
                      <a:pt x="307" y="261"/>
                    </a:lnTo>
                    <a:lnTo>
                      <a:pt x="311" y="258"/>
                    </a:lnTo>
                    <a:lnTo>
                      <a:pt x="312" y="258"/>
                    </a:lnTo>
                    <a:lnTo>
                      <a:pt x="314" y="255"/>
                    </a:lnTo>
                    <a:lnTo>
                      <a:pt x="318" y="251"/>
                    </a:lnTo>
                    <a:lnTo>
                      <a:pt x="318" y="250"/>
                    </a:lnTo>
                    <a:lnTo>
                      <a:pt x="319" y="248"/>
                    </a:lnTo>
                    <a:lnTo>
                      <a:pt x="319" y="240"/>
                    </a:lnTo>
                    <a:lnTo>
                      <a:pt x="321" y="234"/>
                    </a:lnTo>
                    <a:lnTo>
                      <a:pt x="322" y="233"/>
                    </a:lnTo>
                    <a:lnTo>
                      <a:pt x="325" y="227"/>
                    </a:lnTo>
                    <a:lnTo>
                      <a:pt x="325" y="222"/>
                    </a:lnTo>
                    <a:lnTo>
                      <a:pt x="322" y="211"/>
                    </a:lnTo>
                    <a:lnTo>
                      <a:pt x="322" y="208"/>
                    </a:lnTo>
                    <a:lnTo>
                      <a:pt x="335" y="207"/>
                    </a:lnTo>
                    <a:lnTo>
                      <a:pt x="345" y="197"/>
                    </a:lnTo>
                    <a:lnTo>
                      <a:pt x="351" y="188"/>
                    </a:lnTo>
                    <a:lnTo>
                      <a:pt x="354" y="187"/>
                    </a:lnTo>
                    <a:lnTo>
                      <a:pt x="354" y="184"/>
                    </a:lnTo>
                    <a:lnTo>
                      <a:pt x="355" y="183"/>
                    </a:lnTo>
                    <a:lnTo>
                      <a:pt x="355" y="176"/>
                    </a:lnTo>
                    <a:lnTo>
                      <a:pt x="353" y="159"/>
                    </a:lnTo>
                    <a:lnTo>
                      <a:pt x="351" y="156"/>
                    </a:lnTo>
                    <a:lnTo>
                      <a:pt x="350" y="155"/>
                    </a:lnTo>
                    <a:lnTo>
                      <a:pt x="346" y="144"/>
                    </a:lnTo>
                    <a:lnTo>
                      <a:pt x="346" y="133"/>
                    </a:lnTo>
                    <a:lnTo>
                      <a:pt x="347" y="128"/>
                    </a:lnTo>
                    <a:lnTo>
                      <a:pt x="355" y="123"/>
                    </a:lnTo>
                    <a:lnTo>
                      <a:pt x="358" y="121"/>
                    </a:lnTo>
                    <a:lnTo>
                      <a:pt x="371" y="121"/>
                    </a:lnTo>
                    <a:lnTo>
                      <a:pt x="371" y="114"/>
                    </a:lnTo>
                    <a:lnTo>
                      <a:pt x="369" y="113"/>
                    </a:lnTo>
                    <a:lnTo>
                      <a:pt x="375" y="95"/>
                    </a:lnTo>
                    <a:lnTo>
                      <a:pt x="376" y="81"/>
                    </a:lnTo>
                    <a:lnTo>
                      <a:pt x="374" y="71"/>
                    </a:lnTo>
                    <a:lnTo>
                      <a:pt x="375" y="67"/>
                    </a:lnTo>
                    <a:lnTo>
                      <a:pt x="379" y="63"/>
                    </a:lnTo>
                    <a:lnTo>
                      <a:pt x="395" y="50"/>
                    </a:lnTo>
                    <a:lnTo>
                      <a:pt x="396" y="49"/>
                    </a:lnTo>
                    <a:lnTo>
                      <a:pt x="372" y="33"/>
                    </a:lnTo>
                    <a:lnTo>
                      <a:pt x="372" y="32"/>
                    </a:lnTo>
                    <a:lnTo>
                      <a:pt x="381" y="29"/>
                    </a:lnTo>
                    <a:lnTo>
                      <a:pt x="382" y="29"/>
                    </a:lnTo>
                    <a:lnTo>
                      <a:pt x="382" y="28"/>
                    </a:lnTo>
                    <a:lnTo>
                      <a:pt x="385" y="25"/>
                    </a:lnTo>
                    <a:lnTo>
                      <a:pt x="385" y="23"/>
                    </a:lnTo>
                    <a:lnTo>
                      <a:pt x="386" y="15"/>
                    </a:lnTo>
                    <a:lnTo>
                      <a:pt x="376" y="13"/>
                    </a:lnTo>
                    <a:lnTo>
                      <a:pt x="355" y="17"/>
                    </a:lnTo>
                    <a:lnTo>
                      <a:pt x="354" y="17"/>
                    </a:lnTo>
                    <a:lnTo>
                      <a:pt x="353" y="15"/>
                    </a:lnTo>
                    <a:lnTo>
                      <a:pt x="336" y="4"/>
                    </a:lnTo>
                    <a:lnTo>
                      <a:pt x="335" y="4"/>
                    </a:lnTo>
                    <a:lnTo>
                      <a:pt x="333" y="6"/>
                    </a:lnTo>
                    <a:lnTo>
                      <a:pt x="330" y="3"/>
                    </a:lnTo>
                    <a:lnTo>
                      <a:pt x="328" y="1"/>
                    </a:lnTo>
                    <a:lnTo>
                      <a:pt x="322" y="0"/>
                    </a:lnTo>
                    <a:lnTo>
                      <a:pt x="321" y="0"/>
                    </a:lnTo>
                    <a:lnTo>
                      <a:pt x="312" y="3"/>
                    </a:lnTo>
                    <a:lnTo>
                      <a:pt x="300" y="10"/>
                    </a:lnTo>
                    <a:lnTo>
                      <a:pt x="298" y="11"/>
                    </a:lnTo>
                    <a:lnTo>
                      <a:pt x="291" y="11"/>
                    </a:lnTo>
                    <a:lnTo>
                      <a:pt x="287" y="8"/>
                    </a:lnTo>
                    <a:lnTo>
                      <a:pt x="283" y="7"/>
                    </a:lnTo>
                    <a:lnTo>
                      <a:pt x="277" y="3"/>
                    </a:lnTo>
                    <a:lnTo>
                      <a:pt x="275" y="1"/>
                    </a:lnTo>
                    <a:lnTo>
                      <a:pt x="272" y="1"/>
                    </a:lnTo>
                    <a:lnTo>
                      <a:pt x="269" y="3"/>
                    </a:lnTo>
                    <a:lnTo>
                      <a:pt x="268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68" name="Freeform 698">
                <a:extLst>
                  <a:ext uri="{FF2B5EF4-FFF2-40B4-BE49-F238E27FC236}">
                    <a16:creationId xmlns:a16="http://schemas.microsoft.com/office/drawing/2014/main" id="{4EC6B531-8E5B-B5C2-5944-D310E97711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2" y="1565"/>
                <a:ext cx="9" cy="6"/>
              </a:xfrm>
              <a:custGeom>
                <a:avLst/>
                <a:gdLst>
                  <a:gd name="T0" fmla="*/ 31 w 37"/>
                  <a:gd name="T1" fmla="*/ 2 h 20"/>
                  <a:gd name="T2" fmla="*/ 30 w 37"/>
                  <a:gd name="T3" fmla="*/ 6 h 20"/>
                  <a:gd name="T4" fmla="*/ 31 w 37"/>
                  <a:gd name="T5" fmla="*/ 12 h 20"/>
                  <a:gd name="T6" fmla="*/ 30 w 37"/>
                  <a:gd name="T7" fmla="*/ 13 h 20"/>
                  <a:gd name="T8" fmla="*/ 27 w 37"/>
                  <a:gd name="T9" fmla="*/ 14 h 20"/>
                  <a:gd name="T10" fmla="*/ 25 w 37"/>
                  <a:gd name="T11" fmla="*/ 13 h 20"/>
                  <a:gd name="T12" fmla="*/ 22 w 37"/>
                  <a:gd name="T13" fmla="*/ 12 h 20"/>
                  <a:gd name="T14" fmla="*/ 20 w 37"/>
                  <a:gd name="T15" fmla="*/ 7 h 20"/>
                  <a:gd name="T16" fmla="*/ 23 w 37"/>
                  <a:gd name="T17" fmla="*/ 6 h 20"/>
                  <a:gd name="T18" fmla="*/ 22 w 37"/>
                  <a:gd name="T19" fmla="*/ 5 h 20"/>
                  <a:gd name="T20" fmla="*/ 20 w 37"/>
                  <a:gd name="T21" fmla="*/ 5 h 20"/>
                  <a:gd name="T22" fmla="*/ 13 w 37"/>
                  <a:gd name="T23" fmla="*/ 7 h 20"/>
                  <a:gd name="T24" fmla="*/ 10 w 37"/>
                  <a:gd name="T25" fmla="*/ 9 h 20"/>
                  <a:gd name="T26" fmla="*/ 7 w 37"/>
                  <a:gd name="T27" fmla="*/ 13 h 20"/>
                  <a:gd name="T28" fmla="*/ 6 w 37"/>
                  <a:gd name="T29" fmla="*/ 16 h 20"/>
                  <a:gd name="T30" fmla="*/ 3 w 37"/>
                  <a:gd name="T31" fmla="*/ 17 h 20"/>
                  <a:gd name="T32" fmla="*/ 2 w 37"/>
                  <a:gd name="T33" fmla="*/ 14 h 20"/>
                  <a:gd name="T34" fmla="*/ 0 w 37"/>
                  <a:gd name="T35" fmla="*/ 16 h 20"/>
                  <a:gd name="T36" fmla="*/ 2 w 37"/>
                  <a:gd name="T37" fmla="*/ 19 h 20"/>
                  <a:gd name="T38" fmla="*/ 5 w 37"/>
                  <a:gd name="T39" fmla="*/ 19 h 20"/>
                  <a:gd name="T40" fmla="*/ 10 w 37"/>
                  <a:gd name="T41" fmla="*/ 20 h 20"/>
                  <a:gd name="T42" fmla="*/ 19 w 37"/>
                  <a:gd name="T43" fmla="*/ 19 h 20"/>
                  <a:gd name="T44" fmla="*/ 20 w 37"/>
                  <a:gd name="T45" fmla="*/ 17 h 20"/>
                  <a:gd name="T46" fmla="*/ 27 w 37"/>
                  <a:gd name="T47" fmla="*/ 16 h 20"/>
                  <a:gd name="T48" fmla="*/ 30 w 37"/>
                  <a:gd name="T49" fmla="*/ 16 h 20"/>
                  <a:gd name="T50" fmla="*/ 32 w 37"/>
                  <a:gd name="T51" fmla="*/ 14 h 20"/>
                  <a:gd name="T52" fmla="*/ 31 w 37"/>
                  <a:gd name="T53" fmla="*/ 13 h 20"/>
                  <a:gd name="T54" fmla="*/ 32 w 37"/>
                  <a:gd name="T55" fmla="*/ 10 h 20"/>
                  <a:gd name="T56" fmla="*/ 35 w 37"/>
                  <a:gd name="T57" fmla="*/ 5 h 20"/>
                  <a:gd name="T58" fmla="*/ 35 w 37"/>
                  <a:gd name="T59" fmla="*/ 3 h 20"/>
                  <a:gd name="T60" fmla="*/ 34 w 37"/>
                  <a:gd name="T61" fmla="*/ 2 h 20"/>
                  <a:gd name="T62" fmla="*/ 31 w 37"/>
                  <a:gd name="T63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37" h="20">
                    <a:moveTo>
                      <a:pt x="31" y="0"/>
                    </a:moveTo>
                    <a:lnTo>
                      <a:pt x="31" y="2"/>
                    </a:lnTo>
                    <a:lnTo>
                      <a:pt x="30" y="3"/>
                    </a:lnTo>
                    <a:lnTo>
                      <a:pt x="30" y="6"/>
                    </a:lnTo>
                    <a:lnTo>
                      <a:pt x="31" y="7"/>
                    </a:lnTo>
                    <a:lnTo>
                      <a:pt x="31" y="12"/>
                    </a:lnTo>
                    <a:lnTo>
                      <a:pt x="30" y="12"/>
                    </a:lnTo>
                    <a:lnTo>
                      <a:pt x="30" y="13"/>
                    </a:lnTo>
                    <a:lnTo>
                      <a:pt x="28" y="13"/>
                    </a:lnTo>
                    <a:lnTo>
                      <a:pt x="27" y="14"/>
                    </a:lnTo>
                    <a:lnTo>
                      <a:pt x="27" y="13"/>
                    </a:lnTo>
                    <a:lnTo>
                      <a:pt x="25" y="13"/>
                    </a:lnTo>
                    <a:lnTo>
                      <a:pt x="23" y="12"/>
                    </a:lnTo>
                    <a:lnTo>
                      <a:pt x="22" y="12"/>
                    </a:lnTo>
                    <a:lnTo>
                      <a:pt x="20" y="10"/>
                    </a:lnTo>
                    <a:lnTo>
                      <a:pt x="20" y="7"/>
                    </a:lnTo>
                    <a:lnTo>
                      <a:pt x="22" y="6"/>
                    </a:lnTo>
                    <a:lnTo>
                      <a:pt x="23" y="6"/>
                    </a:lnTo>
                    <a:lnTo>
                      <a:pt x="23" y="5"/>
                    </a:lnTo>
                    <a:lnTo>
                      <a:pt x="22" y="5"/>
                    </a:lnTo>
                    <a:lnTo>
                      <a:pt x="22" y="3"/>
                    </a:lnTo>
                    <a:lnTo>
                      <a:pt x="20" y="5"/>
                    </a:lnTo>
                    <a:lnTo>
                      <a:pt x="13" y="5"/>
                    </a:lnTo>
                    <a:lnTo>
                      <a:pt x="13" y="7"/>
                    </a:lnTo>
                    <a:lnTo>
                      <a:pt x="12" y="7"/>
                    </a:lnTo>
                    <a:lnTo>
                      <a:pt x="10" y="9"/>
                    </a:lnTo>
                    <a:lnTo>
                      <a:pt x="10" y="10"/>
                    </a:lnTo>
                    <a:lnTo>
                      <a:pt x="7" y="13"/>
                    </a:lnTo>
                    <a:lnTo>
                      <a:pt x="7" y="16"/>
                    </a:lnTo>
                    <a:lnTo>
                      <a:pt x="6" y="16"/>
                    </a:lnTo>
                    <a:lnTo>
                      <a:pt x="5" y="17"/>
                    </a:lnTo>
                    <a:lnTo>
                      <a:pt x="3" y="17"/>
                    </a:lnTo>
                    <a:lnTo>
                      <a:pt x="3" y="13"/>
                    </a:lnTo>
                    <a:lnTo>
                      <a:pt x="2" y="14"/>
                    </a:lnTo>
                    <a:lnTo>
                      <a:pt x="2" y="16"/>
                    </a:lnTo>
                    <a:lnTo>
                      <a:pt x="0" y="16"/>
                    </a:lnTo>
                    <a:lnTo>
                      <a:pt x="2" y="17"/>
                    </a:lnTo>
                    <a:lnTo>
                      <a:pt x="2" y="19"/>
                    </a:lnTo>
                    <a:lnTo>
                      <a:pt x="3" y="20"/>
                    </a:lnTo>
                    <a:lnTo>
                      <a:pt x="5" y="19"/>
                    </a:lnTo>
                    <a:lnTo>
                      <a:pt x="9" y="19"/>
                    </a:lnTo>
                    <a:lnTo>
                      <a:pt x="10" y="20"/>
                    </a:lnTo>
                    <a:lnTo>
                      <a:pt x="19" y="20"/>
                    </a:lnTo>
                    <a:lnTo>
                      <a:pt x="19" y="19"/>
                    </a:lnTo>
                    <a:lnTo>
                      <a:pt x="20" y="19"/>
                    </a:lnTo>
                    <a:lnTo>
                      <a:pt x="20" y="17"/>
                    </a:lnTo>
                    <a:lnTo>
                      <a:pt x="23" y="16"/>
                    </a:lnTo>
                    <a:lnTo>
                      <a:pt x="27" y="16"/>
                    </a:lnTo>
                    <a:lnTo>
                      <a:pt x="28" y="14"/>
                    </a:lnTo>
                    <a:lnTo>
                      <a:pt x="30" y="16"/>
                    </a:lnTo>
                    <a:lnTo>
                      <a:pt x="31" y="14"/>
                    </a:lnTo>
                    <a:lnTo>
                      <a:pt x="32" y="14"/>
                    </a:lnTo>
                    <a:lnTo>
                      <a:pt x="32" y="13"/>
                    </a:lnTo>
                    <a:lnTo>
                      <a:pt x="31" y="13"/>
                    </a:lnTo>
                    <a:lnTo>
                      <a:pt x="32" y="12"/>
                    </a:lnTo>
                    <a:lnTo>
                      <a:pt x="32" y="10"/>
                    </a:lnTo>
                    <a:lnTo>
                      <a:pt x="35" y="7"/>
                    </a:lnTo>
                    <a:lnTo>
                      <a:pt x="35" y="5"/>
                    </a:lnTo>
                    <a:lnTo>
                      <a:pt x="37" y="3"/>
                    </a:lnTo>
                    <a:lnTo>
                      <a:pt x="35" y="3"/>
                    </a:lnTo>
                    <a:lnTo>
                      <a:pt x="35" y="2"/>
                    </a:lnTo>
                    <a:lnTo>
                      <a:pt x="34" y="2"/>
                    </a:lnTo>
                    <a:lnTo>
                      <a:pt x="32" y="0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69" name="Freeform 699">
                <a:extLst>
                  <a:ext uri="{FF2B5EF4-FFF2-40B4-BE49-F238E27FC236}">
                    <a16:creationId xmlns:a16="http://schemas.microsoft.com/office/drawing/2014/main" id="{D9BAEE1F-0728-C5DA-9153-8CB3C0071A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8" y="1599"/>
                <a:ext cx="111" cy="99"/>
              </a:xfrm>
              <a:custGeom>
                <a:avLst/>
                <a:gdLst>
                  <a:gd name="T0" fmla="*/ 118 w 442"/>
                  <a:gd name="T1" fmla="*/ 23 h 398"/>
                  <a:gd name="T2" fmla="*/ 125 w 442"/>
                  <a:gd name="T3" fmla="*/ 49 h 398"/>
                  <a:gd name="T4" fmla="*/ 126 w 442"/>
                  <a:gd name="T5" fmla="*/ 77 h 398"/>
                  <a:gd name="T6" fmla="*/ 94 w 442"/>
                  <a:gd name="T7" fmla="*/ 98 h 398"/>
                  <a:gd name="T8" fmla="*/ 94 w 442"/>
                  <a:gd name="T9" fmla="*/ 123 h 398"/>
                  <a:gd name="T10" fmla="*/ 90 w 442"/>
                  <a:gd name="T11" fmla="*/ 140 h 398"/>
                  <a:gd name="T12" fmla="*/ 83 w 442"/>
                  <a:gd name="T13" fmla="*/ 148 h 398"/>
                  <a:gd name="T14" fmla="*/ 60 w 442"/>
                  <a:gd name="T15" fmla="*/ 161 h 398"/>
                  <a:gd name="T16" fmla="*/ 67 w 442"/>
                  <a:gd name="T17" fmla="*/ 182 h 398"/>
                  <a:gd name="T18" fmla="*/ 34 w 442"/>
                  <a:gd name="T19" fmla="*/ 210 h 398"/>
                  <a:gd name="T20" fmla="*/ 0 w 442"/>
                  <a:gd name="T21" fmla="*/ 249 h 398"/>
                  <a:gd name="T22" fmla="*/ 12 w 442"/>
                  <a:gd name="T23" fmla="*/ 254 h 398"/>
                  <a:gd name="T24" fmla="*/ 62 w 442"/>
                  <a:gd name="T25" fmla="*/ 278 h 398"/>
                  <a:gd name="T26" fmla="*/ 76 w 442"/>
                  <a:gd name="T27" fmla="*/ 271 h 398"/>
                  <a:gd name="T28" fmla="*/ 81 w 442"/>
                  <a:gd name="T29" fmla="*/ 277 h 398"/>
                  <a:gd name="T30" fmla="*/ 60 w 442"/>
                  <a:gd name="T31" fmla="*/ 314 h 398"/>
                  <a:gd name="T32" fmla="*/ 33 w 442"/>
                  <a:gd name="T33" fmla="*/ 335 h 398"/>
                  <a:gd name="T34" fmla="*/ 9 w 442"/>
                  <a:gd name="T35" fmla="*/ 324 h 398"/>
                  <a:gd name="T36" fmla="*/ 16 w 442"/>
                  <a:gd name="T37" fmla="*/ 335 h 398"/>
                  <a:gd name="T38" fmla="*/ 28 w 442"/>
                  <a:gd name="T39" fmla="*/ 362 h 398"/>
                  <a:gd name="T40" fmla="*/ 60 w 442"/>
                  <a:gd name="T41" fmla="*/ 388 h 398"/>
                  <a:gd name="T42" fmla="*/ 76 w 442"/>
                  <a:gd name="T43" fmla="*/ 398 h 398"/>
                  <a:gd name="T44" fmla="*/ 115 w 442"/>
                  <a:gd name="T45" fmla="*/ 385 h 398"/>
                  <a:gd name="T46" fmla="*/ 125 w 442"/>
                  <a:gd name="T47" fmla="*/ 373 h 398"/>
                  <a:gd name="T48" fmla="*/ 143 w 442"/>
                  <a:gd name="T49" fmla="*/ 363 h 398"/>
                  <a:gd name="T50" fmla="*/ 167 w 442"/>
                  <a:gd name="T51" fmla="*/ 356 h 398"/>
                  <a:gd name="T52" fmla="*/ 171 w 442"/>
                  <a:gd name="T53" fmla="*/ 345 h 398"/>
                  <a:gd name="T54" fmla="*/ 206 w 442"/>
                  <a:gd name="T55" fmla="*/ 330 h 398"/>
                  <a:gd name="T56" fmla="*/ 290 w 442"/>
                  <a:gd name="T57" fmla="*/ 306 h 398"/>
                  <a:gd name="T58" fmla="*/ 380 w 442"/>
                  <a:gd name="T59" fmla="*/ 303 h 398"/>
                  <a:gd name="T60" fmla="*/ 419 w 442"/>
                  <a:gd name="T61" fmla="*/ 299 h 398"/>
                  <a:gd name="T62" fmla="*/ 439 w 442"/>
                  <a:gd name="T63" fmla="*/ 270 h 398"/>
                  <a:gd name="T64" fmla="*/ 440 w 442"/>
                  <a:gd name="T65" fmla="*/ 246 h 398"/>
                  <a:gd name="T66" fmla="*/ 435 w 442"/>
                  <a:gd name="T67" fmla="*/ 225 h 398"/>
                  <a:gd name="T68" fmla="*/ 390 w 442"/>
                  <a:gd name="T69" fmla="*/ 204 h 398"/>
                  <a:gd name="T70" fmla="*/ 378 w 442"/>
                  <a:gd name="T71" fmla="*/ 196 h 398"/>
                  <a:gd name="T72" fmla="*/ 407 w 442"/>
                  <a:gd name="T73" fmla="*/ 169 h 398"/>
                  <a:gd name="T74" fmla="*/ 397 w 442"/>
                  <a:gd name="T75" fmla="*/ 157 h 398"/>
                  <a:gd name="T76" fmla="*/ 380 w 442"/>
                  <a:gd name="T77" fmla="*/ 154 h 398"/>
                  <a:gd name="T78" fmla="*/ 383 w 442"/>
                  <a:gd name="T79" fmla="*/ 136 h 398"/>
                  <a:gd name="T80" fmla="*/ 362 w 442"/>
                  <a:gd name="T81" fmla="*/ 117 h 398"/>
                  <a:gd name="T82" fmla="*/ 355 w 442"/>
                  <a:gd name="T83" fmla="*/ 101 h 398"/>
                  <a:gd name="T84" fmla="*/ 335 w 442"/>
                  <a:gd name="T85" fmla="*/ 104 h 398"/>
                  <a:gd name="T86" fmla="*/ 327 w 442"/>
                  <a:gd name="T87" fmla="*/ 116 h 398"/>
                  <a:gd name="T88" fmla="*/ 324 w 442"/>
                  <a:gd name="T89" fmla="*/ 138 h 398"/>
                  <a:gd name="T90" fmla="*/ 313 w 442"/>
                  <a:gd name="T91" fmla="*/ 161 h 398"/>
                  <a:gd name="T92" fmla="*/ 290 w 442"/>
                  <a:gd name="T93" fmla="*/ 148 h 398"/>
                  <a:gd name="T94" fmla="*/ 287 w 442"/>
                  <a:gd name="T95" fmla="*/ 164 h 398"/>
                  <a:gd name="T96" fmla="*/ 277 w 442"/>
                  <a:gd name="T97" fmla="*/ 162 h 398"/>
                  <a:gd name="T98" fmla="*/ 254 w 442"/>
                  <a:gd name="T99" fmla="*/ 134 h 398"/>
                  <a:gd name="T100" fmla="*/ 230 w 442"/>
                  <a:gd name="T101" fmla="*/ 126 h 398"/>
                  <a:gd name="T102" fmla="*/ 222 w 442"/>
                  <a:gd name="T103" fmla="*/ 116 h 398"/>
                  <a:gd name="T104" fmla="*/ 213 w 442"/>
                  <a:gd name="T105" fmla="*/ 81 h 398"/>
                  <a:gd name="T106" fmla="*/ 197 w 442"/>
                  <a:gd name="T107" fmla="*/ 67 h 398"/>
                  <a:gd name="T108" fmla="*/ 177 w 442"/>
                  <a:gd name="T109" fmla="*/ 38 h 398"/>
                  <a:gd name="T110" fmla="*/ 182 w 442"/>
                  <a:gd name="T111" fmla="*/ 30 h 398"/>
                  <a:gd name="T112" fmla="*/ 193 w 442"/>
                  <a:gd name="T113" fmla="*/ 16 h 398"/>
                  <a:gd name="T114" fmla="*/ 151 w 442"/>
                  <a:gd name="T115" fmla="*/ 7 h 398"/>
                  <a:gd name="T116" fmla="*/ 130 w 442"/>
                  <a:gd name="T117" fmla="*/ 11 h 3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442" h="398">
                    <a:moveTo>
                      <a:pt x="130" y="11"/>
                    </a:moveTo>
                    <a:lnTo>
                      <a:pt x="127" y="13"/>
                    </a:lnTo>
                    <a:lnTo>
                      <a:pt x="119" y="18"/>
                    </a:lnTo>
                    <a:lnTo>
                      <a:pt x="118" y="23"/>
                    </a:lnTo>
                    <a:lnTo>
                      <a:pt x="118" y="34"/>
                    </a:lnTo>
                    <a:lnTo>
                      <a:pt x="122" y="45"/>
                    </a:lnTo>
                    <a:lnTo>
                      <a:pt x="123" y="46"/>
                    </a:lnTo>
                    <a:lnTo>
                      <a:pt x="125" y="49"/>
                    </a:lnTo>
                    <a:lnTo>
                      <a:pt x="127" y="66"/>
                    </a:lnTo>
                    <a:lnTo>
                      <a:pt x="127" y="73"/>
                    </a:lnTo>
                    <a:lnTo>
                      <a:pt x="126" y="74"/>
                    </a:lnTo>
                    <a:lnTo>
                      <a:pt x="126" y="77"/>
                    </a:lnTo>
                    <a:lnTo>
                      <a:pt x="123" y="78"/>
                    </a:lnTo>
                    <a:lnTo>
                      <a:pt x="117" y="87"/>
                    </a:lnTo>
                    <a:lnTo>
                      <a:pt x="107" y="97"/>
                    </a:lnTo>
                    <a:lnTo>
                      <a:pt x="94" y="98"/>
                    </a:lnTo>
                    <a:lnTo>
                      <a:pt x="94" y="101"/>
                    </a:lnTo>
                    <a:lnTo>
                      <a:pt x="97" y="112"/>
                    </a:lnTo>
                    <a:lnTo>
                      <a:pt x="97" y="117"/>
                    </a:lnTo>
                    <a:lnTo>
                      <a:pt x="94" y="123"/>
                    </a:lnTo>
                    <a:lnTo>
                      <a:pt x="93" y="124"/>
                    </a:lnTo>
                    <a:lnTo>
                      <a:pt x="91" y="130"/>
                    </a:lnTo>
                    <a:lnTo>
                      <a:pt x="91" y="138"/>
                    </a:lnTo>
                    <a:lnTo>
                      <a:pt x="90" y="140"/>
                    </a:lnTo>
                    <a:lnTo>
                      <a:pt x="90" y="141"/>
                    </a:lnTo>
                    <a:lnTo>
                      <a:pt x="86" y="145"/>
                    </a:lnTo>
                    <a:lnTo>
                      <a:pt x="84" y="148"/>
                    </a:lnTo>
                    <a:lnTo>
                      <a:pt x="83" y="148"/>
                    </a:lnTo>
                    <a:lnTo>
                      <a:pt x="79" y="151"/>
                    </a:lnTo>
                    <a:lnTo>
                      <a:pt x="76" y="151"/>
                    </a:lnTo>
                    <a:lnTo>
                      <a:pt x="67" y="155"/>
                    </a:lnTo>
                    <a:lnTo>
                      <a:pt x="60" y="161"/>
                    </a:lnTo>
                    <a:lnTo>
                      <a:pt x="67" y="164"/>
                    </a:lnTo>
                    <a:lnTo>
                      <a:pt x="69" y="173"/>
                    </a:lnTo>
                    <a:lnTo>
                      <a:pt x="69" y="179"/>
                    </a:lnTo>
                    <a:lnTo>
                      <a:pt x="67" y="182"/>
                    </a:lnTo>
                    <a:lnTo>
                      <a:pt x="66" y="183"/>
                    </a:lnTo>
                    <a:lnTo>
                      <a:pt x="66" y="184"/>
                    </a:lnTo>
                    <a:lnTo>
                      <a:pt x="45" y="198"/>
                    </a:lnTo>
                    <a:lnTo>
                      <a:pt x="34" y="210"/>
                    </a:lnTo>
                    <a:lnTo>
                      <a:pt x="31" y="215"/>
                    </a:lnTo>
                    <a:lnTo>
                      <a:pt x="30" y="217"/>
                    </a:lnTo>
                    <a:lnTo>
                      <a:pt x="12" y="224"/>
                    </a:lnTo>
                    <a:lnTo>
                      <a:pt x="0" y="249"/>
                    </a:lnTo>
                    <a:lnTo>
                      <a:pt x="3" y="250"/>
                    </a:lnTo>
                    <a:lnTo>
                      <a:pt x="5" y="250"/>
                    </a:lnTo>
                    <a:lnTo>
                      <a:pt x="10" y="253"/>
                    </a:lnTo>
                    <a:lnTo>
                      <a:pt x="12" y="254"/>
                    </a:lnTo>
                    <a:lnTo>
                      <a:pt x="24" y="264"/>
                    </a:lnTo>
                    <a:lnTo>
                      <a:pt x="49" y="270"/>
                    </a:lnTo>
                    <a:lnTo>
                      <a:pt x="58" y="274"/>
                    </a:lnTo>
                    <a:lnTo>
                      <a:pt x="62" y="278"/>
                    </a:lnTo>
                    <a:lnTo>
                      <a:pt x="65" y="278"/>
                    </a:lnTo>
                    <a:lnTo>
                      <a:pt x="72" y="277"/>
                    </a:lnTo>
                    <a:lnTo>
                      <a:pt x="76" y="272"/>
                    </a:lnTo>
                    <a:lnTo>
                      <a:pt x="76" y="271"/>
                    </a:lnTo>
                    <a:lnTo>
                      <a:pt x="77" y="272"/>
                    </a:lnTo>
                    <a:lnTo>
                      <a:pt x="79" y="272"/>
                    </a:lnTo>
                    <a:lnTo>
                      <a:pt x="81" y="275"/>
                    </a:lnTo>
                    <a:lnTo>
                      <a:pt x="81" y="277"/>
                    </a:lnTo>
                    <a:lnTo>
                      <a:pt x="77" y="288"/>
                    </a:lnTo>
                    <a:lnTo>
                      <a:pt x="67" y="308"/>
                    </a:lnTo>
                    <a:lnTo>
                      <a:pt x="63" y="311"/>
                    </a:lnTo>
                    <a:lnTo>
                      <a:pt x="60" y="314"/>
                    </a:lnTo>
                    <a:lnTo>
                      <a:pt x="51" y="325"/>
                    </a:lnTo>
                    <a:lnTo>
                      <a:pt x="38" y="334"/>
                    </a:lnTo>
                    <a:lnTo>
                      <a:pt x="35" y="335"/>
                    </a:lnTo>
                    <a:lnTo>
                      <a:pt x="33" y="335"/>
                    </a:lnTo>
                    <a:lnTo>
                      <a:pt x="27" y="334"/>
                    </a:lnTo>
                    <a:lnTo>
                      <a:pt x="12" y="327"/>
                    </a:lnTo>
                    <a:lnTo>
                      <a:pt x="12" y="325"/>
                    </a:lnTo>
                    <a:lnTo>
                      <a:pt x="9" y="324"/>
                    </a:lnTo>
                    <a:lnTo>
                      <a:pt x="6" y="324"/>
                    </a:lnTo>
                    <a:lnTo>
                      <a:pt x="5" y="325"/>
                    </a:lnTo>
                    <a:lnTo>
                      <a:pt x="7" y="327"/>
                    </a:lnTo>
                    <a:lnTo>
                      <a:pt x="16" y="335"/>
                    </a:lnTo>
                    <a:lnTo>
                      <a:pt x="23" y="348"/>
                    </a:lnTo>
                    <a:lnTo>
                      <a:pt x="23" y="351"/>
                    </a:lnTo>
                    <a:lnTo>
                      <a:pt x="24" y="358"/>
                    </a:lnTo>
                    <a:lnTo>
                      <a:pt x="28" y="362"/>
                    </a:lnTo>
                    <a:lnTo>
                      <a:pt x="28" y="363"/>
                    </a:lnTo>
                    <a:lnTo>
                      <a:pt x="34" y="368"/>
                    </a:lnTo>
                    <a:lnTo>
                      <a:pt x="44" y="373"/>
                    </a:lnTo>
                    <a:lnTo>
                      <a:pt x="60" y="388"/>
                    </a:lnTo>
                    <a:lnTo>
                      <a:pt x="66" y="392"/>
                    </a:lnTo>
                    <a:lnTo>
                      <a:pt x="67" y="392"/>
                    </a:lnTo>
                    <a:lnTo>
                      <a:pt x="69" y="395"/>
                    </a:lnTo>
                    <a:lnTo>
                      <a:pt x="76" y="398"/>
                    </a:lnTo>
                    <a:lnTo>
                      <a:pt x="81" y="395"/>
                    </a:lnTo>
                    <a:lnTo>
                      <a:pt x="107" y="391"/>
                    </a:lnTo>
                    <a:lnTo>
                      <a:pt x="114" y="388"/>
                    </a:lnTo>
                    <a:lnTo>
                      <a:pt x="115" y="385"/>
                    </a:lnTo>
                    <a:lnTo>
                      <a:pt x="118" y="383"/>
                    </a:lnTo>
                    <a:lnTo>
                      <a:pt x="118" y="381"/>
                    </a:lnTo>
                    <a:lnTo>
                      <a:pt x="119" y="376"/>
                    </a:lnTo>
                    <a:lnTo>
                      <a:pt x="125" y="373"/>
                    </a:lnTo>
                    <a:lnTo>
                      <a:pt x="127" y="370"/>
                    </a:lnTo>
                    <a:lnTo>
                      <a:pt x="136" y="365"/>
                    </a:lnTo>
                    <a:lnTo>
                      <a:pt x="137" y="363"/>
                    </a:lnTo>
                    <a:lnTo>
                      <a:pt x="143" y="363"/>
                    </a:lnTo>
                    <a:lnTo>
                      <a:pt x="154" y="365"/>
                    </a:lnTo>
                    <a:lnTo>
                      <a:pt x="160" y="365"/>
                    </a:lnTo>
                    <a:lnTo>
                      <a:pt x="165" y="362"/>
                    </a:lnTo>
                    <a:lnTo>
                      <a:pt x="167" y="356"/>
                    </a:lnTo>
                    <a:lnTo>
                      <a:pt x="165" y="352"/>
                    </a:lnTo>
                    <a:lnTo>
                      <a:pt x="165" y="349"/>
                    </a:lnTo>
                    <a:lnTo>
                      <a:pt x="167" y="349"/>
                    </a:lnTo>
                    <a:lnTo>
                      <a:pt x="171" y="345"/>
                    </a:lnTo>
                    <a:lnTo>
                      <a:pt x="182" y="341"/>
                    </a:lnTo>
                    <a:lnTo>
                      <a:pt x="187" y="341"/>
                    </a:lnTo>
                    <a:lnTo>
                      <a:pt x="203" y="334"/>
                    </a:lnTo>
                    <a:lnTo>
                      <a:pt x="206" y="330"/>
                    </a:lnTo>
                    <a:lnTo>
                      <a:pt x="213" y="325"/>
                    </a:lnTo>
                    <a:lnTo>
                      <a:pt x="220" y="332"/>
                    </a:lnTo>
                    <a:lnTo>
                      <a:pt x="237" y="328"/>
                    </a:lnTo>
                    <a:lnTo>
                      <a:pt x="290" y="306"/>
                    </a:lnTo>
                    <a:lnTo>
                      <a:pt x="297" y="305"/>
                    </a:lnTo>
                    <a:lnTo>
                      <a:pt x="352" y="309"/>
                    </a:lnTo>
                    <a:lnTo>
                      <a:pt x="352" y="311"/>
                    </a:lnTo>
                    <a:lnTo>
                      <a:pt x="380" y="303"/>
                    </a:lnTo>
                    <a:lnTo>
                      <a:pt x="382" y="302"/>
                    </a:lnTo>
                    <a:lnTo>
                      <a:pt x="390" y="301"/>
                    </a:lnTo>
                    <a:lnTo>
                      <a:pt x="392" y="301"/>
                    </a:lnTo>
                    <a:lnTo>
                      <a:pt x="419" y="299"/>
                    </a:lnTo>
                    <a:lnTo>
                      <a:pt x="422" y="302"/>
                    </a:lnTo>
                    <a:lnTo>
                      <a:pt x="431" y="303"/>
                    </a:lnTo>
                    <a:lnTo>
                      <a:pt x="431" y="289"/>
                    </a:lnTo>
                    <a:lnTo>
                      <a:pt x="439" y="270"/>
                    </a:lnTo>
                    <a:lnTo>
                      <a:pt x="440" y="254"/>
                    </a:lnTo>
                    <a:lnTo>
                      <a:pt x="442" y="251"/>
                    </a:lnTo>
                    <a:lnTo>
                      <a:pt x="442" y="247"/>
                    </a:lnTo>
                    <a:lnTo>
                      <a:pt x="440" y="246"/>
                    </a:lnTo>
                    <a:lnTo>
                      <a:pt x="440" y="244"/>
                    </a:lnTo>
                    <a:lnTo>
                      <a:pt x="439" y="242"/>
                    </a:lnTo>
                    <a:lnTo>
                      <a:pt x="435" y="232"/>
                    </a:lnTo>
                    <a:lnTo>
                      <a:pt x="435" y="225"/>
                    </a:lnTo>
                    <a:lnTo>
                      <a:pt x="432" y="222"/>
                    </a:lnTo>
                    <a:lnTo>
                      <a:pt x="429" y="222"/>
                    </a:lnTo>
                    <a:lnTo>
                      <a:pt x="425" y="221"/>
                    </a:lnTo>
                    <a:lnTo>
                      <a:pt x="390" y="204"/>
                    </a:lnTo>
                    <a:lnTo>
                      <a:pt x="379" y="201"/>
                    </a:lnTo>
                    <a:lnTo>
                      <a:pt x="376" y="200"/>
                    </a:lnTo>
                    <a:lnTo>
                      <a:pt x="376" y="197"/>
                    </a:lnTo>
                    <a:lnTo>
                      <a:pt x="378" y="196"/>
                    </a:lnTo>
                    <a:lnTo>
                      <a:pt x="383" y="191"/>
                    </a:lnTo>
                    <a:lnTo>
                      <a:pt x="401" y="186"/>
                    </a:lnTo>
                    <a:lnTo>
                      <a:pt x="403" y="184"/>
                    </a:lnTo>
                    <a:lnTo>
                      <a:pt x="407" y="169"/>
                    </a:lnTo>
                    <a:lnTo>
                      <a:pt x="403" y="158"/>
                    </a:lnTo>
                    <a:lnTo>
                      <a:pt x="403" y="157"/>
                    </a:lnTo>
                    <a:lnTo>
                      <a:pt x="401" y="157"/>
                    </a:lnTo>
                    <a:lnTo>
                      <a:pt x="397" y="157"/>
                    </a:lnTo>
                    <a:lnTo>
                      <a:pt x="395" y="158"/>
                    </a:lnTo>
                    <a:lnTo>
                      <a:pt x="387" y="159"/>
                    </a:lnTo>
                    <a:lnTo>
                      <a:pt x="387" y="158"/>
                    </a:lnTo>
                    <a:lnTo>
                      <a:pt x="380" y="154"/>
                    </a:lnTo>
                    <a:lnTo>
                      <a:pt x="376" y="147"/>
                    </a:lnTo>
                    <a:lnTo>
                      <a:pt x="375" y="145"/>
                    </a:lnTo>
                    <a:lnTo>
                      <a:pt x="375" y="144"/>
                    </a:lnTo>
                    <a:lnTo>
                      <a:pt x="383" y="136"/>
                    </a:lnTo>
                    <a:lnTo>
                      <a:pt x="383" y="134"/>
                    </a:lnTo>
                    <a:lnTo>
                      <a:pt x="369" y="131"/>
                    </a:lnTo>
                    <a:lnTo>
                      <a:pt x="364" y="121"/>
                    </a:lnTo>
                    <a:lnTo>
                      <a:pt x="362" y="117"/>
                    </a:lnTo>
                    <a:lnTo>
                      <a:pt x="357" y="108"/>
                    </a:lnTo>
                    <a:lnTo>
                      <a:pt x="357" y="102"/>
                    </a:lnTo>
                    <a:lnTo>
                      <a:pt x="355" y="102"/>
                    </a:lnTo>
                    <a:lnTo>
                      <a:pt x="355" y="101"/>
                    </a:lnTo>
                    <a:lnTo>
                      <a:pt x="354" y="101"/>
                    </a:lnTo>
                    <a:lnTo>
                      <a:pt x="338" y="99"/>
                    </a:lnTo>
                    <a:lnTo>
                      <a:pt x="335" y="101"/>
                    </a:lnTo>
                    <a:lnTo>
                      <a:pt x="335" y="104"/>
                    </a:lnTo>
                    <a:lnTo>
                      <a:pt x="331" y="113"/>
                    </a:lnTo>
                    <a:lnTo>
                      <a:pt x="328" y="114"/>
                    </a:lnTo>
                    <a:lnTo>
                      <a:pt x="328" y="116"/>
                    </a:lnTo>
                    <a:lnTo>
                      <a:pt x="327" y="116"/>
                    </a:lnTo>
                    <a:lnTo>
                      <a:pt x="327" y="119"/>
                    </a:lnTo>
                    <a:lnTo>
                      <a:pt x="326" y="126"/>
                    </a:lnTo>
                    <a:lnTo>
                      <a:pt x="326" y="130"/>
                    </a:lnTo>
                    <a:lnTo>
                      <a:pt x="324" y="138"/>
                    </a:lnTo>
                    <a:lnTo>
                      <a:pt x="324" y="143"/>
                    </a:lnTo>
                    <a:lnTo>
                      <a:pt x="318" y="152"/>
                    </a:lnTo>
                    <a:lnTo>
                      <a:pt x="316" y="157"/>
                    </a:lnTo>
                    <a:lnTo>
                      <a:pt x="313" y="161"/>
                    </a:lnTo>
                    <a:lnTo>
                      <a:pt x="311" y="162"/>
                    </a:lnTo>
                    <a:lnTo>
                      <a:pt x="305" y="157"/>
                    </a:lnTo>
                    <a:lnTo>
                      <a:pt x="295" y="144"/>
                    </a:lnTo>
                    <a:lnTo>
                      <a:pt x="290" y="148"/>
                    </a:lnTo>
                    <a:lnTo>
                      <a:pt x="288" y="150"/>
                    </a:lnTo>
                    <a:lnTo>
                      <a:pt x="288" y="151"/>
                    </a:lnTo>
                    <a:lnTo>
                      <a:pt x="287" y="155"/>
                    </a:lnTo>
                    <a:lnTo>
                      <a:pt x="287" y="164"/>
                    </a:lnTo>
                    <a:lnTo>
                      <a:pt x="284" y="166"/>
                    </a:lnTo>
                    <a:lnTo>
                      <a:pt x="280" y="161"/>
                    </a:lnTo>
                    <a:lnTo>
                      <a:pt x="278" y="161"/>
                    </a:lnTo>
                    <a:lnTo>
                      <a:pt x="277" y="162"/>
                    </a:lnTo>
                    <a:lnTo>
                      <a:pt x="275" y="162"/>
                    </a:lnTo>
                    <a:lnTo>
                      <a:pt x="274" y="161"/>
                    </a:lnTo>
                    <a:lnTo>
                      <a:pt x="254" y="136"/>
                    </a:lnTo>
                    <a:lnTo>
                      <a:pt x="254" y="134"/>
                    </a:lnTo>
                    <a:lnTo>
                      <a:pt x="242" y="121"/>
                    </a:lnTo>
                    <a:lnTo>
                      <a:pt x="237" y="121"/>
                    </a:lnTo>
                    <a:lnTo>
                      <a:pt x="235" y="124"/>
                    </a:lnTo>
                    <a:lnTo>
                      <a:pt x="230" y="126"/>
                    </a:lnTo>
                    <a:lnTo>
                      <a:pt x="228" y="126"/>
                    </a:lnTo>
                    <a:lnTo>
                      <a:pt x="227" y="124"/>
                    </a:lnTo>
                    <a:lnTo>
                      <a:pt x="227" y="123"/>
                    </a:lnTo>
                    <a:lnTo>
                      <a:pt x="222" y="116"/>
                    </a:lnTo>
                    <a:lnTo>
                      <a:pt x="228" y="101"/>
                    </a:lnTo>
                    <a:lnTo>
                      <a:pt x="215" y="84"/>
                    </a:lnTo>
                    <a:lnTo>
                      <a:pt x="214" y="81"/>
                    </a:lnTo>
                    <a:lnTo>
                      <a:pt x="213" y="81"/>
                    </a:lnTo>
                    <a:lnTo>
                      <a:pt x="213" y="80"/>
                    </a:lnTo>
                    <a:lnTo>
                      <a:pt x="206" y="71"/>
                    </a:lnTo>
                    <a:lnTo>
                      <a:pt x="204" y="70"/>
                    </a:lnTo>
                    <a:lnTo>
                      <a:pt x="197" y="67"/>
                    </a:lnTo>
                    <a:lnTo>
                      <a:pt x="200" y="57"/>
                    </a:lnTo>
                    <a:lnTo>
                      <a:pt x="200" y="53"/>
                    </a:lnTo>
                    <a:lnTo>
                      <a:pt x="197" y="49"/>
                    </a:lnTo>
                    <a:lnTo>
                      <a:pt x="177" y="38"/>
                    </a:lnTo>
                    <a:lnTo>
                      <a:pt x="179" y="32"/>
                    </a:lnTo>
                    <a:lnTo>
                      <a:pt x="179" y="31"/>
                    </a:lnTo>
                    <a:lnTo>
                      <a:pt x="181" y="30"/>
                    </a:lnTo>
                    <a:lnTo>
                      <a:pt x="182" y="30"/>
                    </a:lnTo>
                    <a:lnTo>
                      <a:pt x="187" y="28"/>
                    </a:lnTo>
                    <a:lnTo>
                      <a:pt x="189" y="28"/>
                    </a:lnTo>
                    <a:lnTo>
                      <a:pt x="190" y="27"/>
                    </a:lnTo>
                    <a:lnTo>
                      <a:pt x="193" y="16"/>
                    </a:lnTo>
                    <a:lnTo>
                      <a:pt x="193" y="3"/>
                    </a:lnTo>
                    <a:lnTo>
                      <a:pt x="177" y="0"/>
                    </a:lnTo>
                    <a:lnTo>
                      <a:pt x="164" y="6"/>
                    </a:lnTo>
                    <a:lnTo>
                      <a:pt x="151" y="7"/>
                    </a:lnTo>
                    <a:lnTo>
                      <a:pt x="144" y="6"/>
                    </a:lnTo>
                    <a:lnTo>
                      <a:pt x="143" y="4"/>
                    </a:lnTo>
                    <a:lnTo>
                      <a:pt x="143" y="11"/>
                    </a:lnTo>
                    <a:lnTo>
                      <a:pt x="130" y="1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70" name="Freeform 700">
                <a:extLst>
                  <a:ext uri="{FF2B5EF4-FFF2-40B4-BE49-F238E27FC236}">
                    <a16:creationId xmlns:a16="http://schemas.microsoft.com/office/drawing/2014/main" id="{BE8BC5F4-5508-AAE5-2A1F-8F4FE94CCB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8" y="1707"/>
                <a:ext cx="164" cy="107"/>
              </a:xfrm>
              <a:custGeom>
                <a:avLst/>
                <a:gdLst>
                  <a:gd name="T0" fmla="*/ 3 w 654"/>
                  <a:gd name="T1" fmla="*/ 155 h 429"/>
                  <a:gd name="T2" fmla="*/ 24 w 654"/>
                  <a:gd name="T3" fmla="*/ 156 h 429"/>
                  <a:gd name="T4" fmla="*/ 31 w 654"/>
                  <a:gd name="T5" fmla="*/ 163 h 429"/>
                  <a:gd name="T6" fmla="*/ 43 w 654"/>
                  <a:gd name="T7" fmla="*/ 169 h 429"/>
                  <a:gd name="T8" fmla="*/ 68 w 654"/>
                  <a:gd name="T9" fmla="*/ 175 h 429"/>
                  <a:gd name="T10" fmla="*/ 109 w 654"/>
                  <a:gd name="T11" fmla="*/ 194 h 429"/>
                  <a:gd name="T12" fmla="*/ 153 w 654"/>
                  <a:gd name="T13" fmla="*/ 203 h 429"/>
                  <a:gd name="T14" fmla="*/ 201 w 654"/>
                  <a:gd name="T15" fmla="*/ 219 h 429"/>
                  <a:gd name="T16" fmla="*/ 235 w 654"/>
                  <a:gd name="T17" fmla="*/ 244 h 429"/>
                  <a:gd name="T18" fmla="*/ 257 w 654"/>
                  <a:gd name="T19" fmla="*/ 278 h 429"/>
                  <a:gd name="T20" fmla="*/ 269 w 654"/>
                  <a:gd name="T21" fmla="*/ 282 h 429"/>
                  <a:gd name="T22" fmla="*/ 288 w 654"/>
                  <a:gd name="T23" fmla="*/ 297 h 429"/>
                  <a:gd name="T24" fmla="*/ 311 w 654"/>
                  <a:gd name="T25" fmla="*/ 357 h 429"/>
                  <a:gd name="T26" fmla="*/ 327 w 654"/>
                  <a:gd name="T27" fmla="*/ 360 h 429"/>
                  <a:gd name="T28" fmla="*/ 350 w 654"/>
                  <a:gd name="T29" fmla="*/ 415 h 429"/>
                  <a:gd name="T30" fmla="*/ 363 w 654"/>
                  <a:gd name="T31" fmla="*/ 422 h 429"/>
                  <a:gd name="T32" fmla="*/ 387 w 654"/>
                  <a:gd name="T33" fmla="*/ 429 h 429"/>
                  <a:gd name="T34" fmla="*/ 467 w 654"/>
                  <a:gd name="T35" fmla="*/ 392 h 429"/>
                  <a:gd name="T36" fmla="*/ 524 w 654"/>
                  <a:gd name="T37" fmla="*/ 360 h 429"/>
                  <a:gd name="T38" fmla="*/ 518 w 654"/>
                  <a:gd name="T39" fmla="*/ 330 h 429"/>
                  <a:gd name="T40" fmla="*/ 549 w 654"/>
                  <a:gd name="T41" fmla="*/ 307 h 429"/>
                  <a:gd name="T42" fmla="*/ 556 w 654"/>
                  <a:gd name="T43" fmla="*/ 260 h 429"/>
                  <a:gd name="T44" fmla="*/ 591 w 654"/>
                  <a:gd name="T45" fmla="*/ 240 h 429"/>
                  <a:gd name="T46" fmla="*/ 611 w 654"/>
                  <a:gd name="T47" fmla="*/ 232 h 429"/>
                  <a:gd name="T48" fmla="*/ 623 w 654"/>
                  <a:gd name="T49" fmla="*/ 189 h 429"/>
                  <a:gd name="T50" fmla="*/ 630 w 654"/>
                  <a:gd name="T51" fmla="*/ 175 h 429"/>
                  <a:gd name="T52" fmla="*/ 647 w 654"/>
                  <a:gd name="T53" fmla="*/ 159 h 429"/>
                  <a:gd name="T54" fmla="*/ 654 w 654"/>
                  <a:gd name="T55" fmla="*/ 154 h 429"/>
                  <a:gd name="T56" fmla="*/ 616 w 654"/>
                  <a:gd name="T57" fmla="*/ 143 h 429"/>
                  <a:gd name="T58" fmla="*/ 587 w 654"/>
                  <a:gd name="T59" fmla="*/ 123 h 429"/>
                  <a:gd name="T60" fmla="*/ 584 w 654"/>
                  <a:gd name="T61" fmla="*/ 117 h 429"/>
                  <a:gd name="T62" fmla="*/ 595 w 654"/>
                  <a:gd name="T63" fmla="*/ 99 h 429"/>
                  <a:gd name="T64" fmla="*/ 584 w 654"/>
                  <a:gd name="T65" fmla="*/ 96 h 429"/>
                  <a:gd name="T66" fmla="*/ 533 w 654"/>
                  <a:gd name="T67" fmla="*/ 86 h 429"/>
                  <a:gd name="T68" fmla="*/ 517 w 654"/>
                  <a:gd name="T69" fmla="*/ 41 h 429"/>
                  <a:gd name="T70" fmla="*/ 490 w 654"/>
                  <a:gd name="T71" fmla="*/ 18 h 429"/>
                  <a:gd name="T72" fmla="*/ 477 w 654"/>
                  <a:gd name="T73" fmla="*/ 9 h 429"/>
                  <a:gd name="T74" fmla="*/ 476 w 654"/>
                  <a:gd name="T75" fmla="*/ 2 h 429"/>
                  <a:gd name="T76" fmla="*/ 465 w 654"/>
                  <a:gd name="T77" fmla="*/ 24 h 429"/>
                  <a:gd name="T78" fmla="*/ 457 w 654"/>
                  <a:gd name="T79" fmla="*/ 43 h 429"/>
                  <a:gd name="T80" fmla="*/ 426 w 654"/>
                  <a:gd name="T81" fmla="*/ 33 h 429"/>
                  <a:gd name="T82" fmla="*/ 413 w 654"/>
                  <a:gd name="T83" fmla="*/ 46 h 429"/>
                  <a:gd name="T84" fmla="*/ 399 w 654"/>
                  <a:gd name="T85" fmla="*/ 43 h 429"/>
                  <a:gd name="T86" fmla="*/ 328 w 654"/>
                  <a:gd name="T87" fmla="*/ 43 h 429"/>
                  <a:gd name="T88" fmla="*/ 317 w 654"/>
                  <a:gd name="T89" fmla="*/ 43 h 429"/>
                  <a:gd name="T90" fmla="*/ 311 w 654"/>
                  <a:gd name="T91" fmla="*/ 59 h 429"/>
                  <a:gd name="T92" fmla="*/ 307 w 654"/>
                  <a:gd name="T93" fmla="*/ 66 h 429"/>
                  <a:gd name="T94" fmla="*/ 254 w 654"/>
                  <a:gd name="T95" fmla="*/ 64 h 429"/>
                  <a:gd name="T96" fmla="*/ 218 w 654"/>
                  <a:gd name="T97" fmla="*/ 56 h 429"/>
                  <a:gd name="T98" fmla="*/ 168 w 654"/>
                  <a:gd name="T99" fmla="*/ 56 h 429"/>
                  <a:gd name="T100" fmla="*/ 130 w 654"/>
                  <a:gd name="T101" fmla="*/ 46 h 429"/>
                  <a:gd name="T102" fmla="*/ 116 w 654"/>
                  <a:gd name="T103" fmla="*/ 46 h 429"/>
                  <a:gd name="T104" fmla="*/ 100 w 654"/>
                  <a:gd name="T105" fmla="*/ 101 h 429"/>
                  <a:gd name="T106" fmla="*/ 85 w 654"/>
                  <a:gd name="T107" fmla="*/ 115 h 429"/>
                  <a:gd name="T108" fmla="*/ 35 w 654"/>
                  <a:gd name="T109" fmla="*/ 116 h 429"/>
                  <a:gd name="T110" fmla="*/ 29 w 654"/>
                  <a:gd name="T111" fmla="*/ 116 h 429"/>
                  <a:gd name="T112" fmla="*/ 24 w 654"/>
                  <a:gd name="T113" fmla="*/ 130 h 4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654" h="429">
                    <a:moveTo>
                      <a:pt x="4" y="146"/>
                    </a:moveTo>
                    <a:lnTo>
                      <a:pt x="3" y="146"/>
                    </a:lnTo>
                    <a:lnTo>
                      <a:pt x="0" y="149"/>
                    </a:lnTo>
                    <a:lnTo>
                      <a:pt x="3" y="155"/>
                    </a:lnTo>
                    <a:lnTo>
                      <a:pt x="4" y="155"/>
                    </a:lnTo>
                    <a:lnTo>
                      <a:pt x="10" y="152"/>
                    </a:lnTo>
                    <a:lnTo>
                      <a:pt x="21" y="155"/>
                    </a:lnTo>
                    <a:lnTo>
                      <a:pt x="24" y="156"/>
                    </a:lnTo>
                    <a:lnTo>
                      <a:pt x="25" y="156"/>
                    </a:lnTo>
                    <a:lnTo>
                      <a:pt x="29" y="162"/>
                    </a:lnTo>
                    <a:lnTo>
                      <a:pt x="31" y="162"/>
                    </a:lnTo>
                    <a:lnTo>
                      <a:pt x="31" y="163"/>
                    </a:lnTo>
                    <a:lnTo>
                      <a:pt x="32" y="166"/>
                    </a:lnTo>
                    <a:lnTo>
                      <a:pt x="33" y="168"/>
                    </a:lnTo>
                    <a:lnTo>
                      <a:pt x="38" y="169"/>
                    </a:lnTo>
                    <a:lnTo>
                      <a:pt x="43" y="169"/>
                    </a:lnTo>
                    <a:lnTo>
                      <a:pt x="53" y="170"/>
                    </a:lnTo>
                    <a:lnTo>
                      <a:pt x="59" y="172"/>
                    </a:lnTo>
                    <a:lnTo>
                      <a:pt x="67" y="175"/>
                    </a:lnTo>
                    <a:lnTo>
                      <a:pt x="68" y="175"/>
                    </a:lnTo>
                    <a:lnTo>
                      <a:pt x="74" y="176"/>
                    </a:lnTo>
                    <a:lnTo>
                      <a:pt x="85" y="176"/>
                    </a:lnTo>
                    <a:lnTo>
                      <a:pt x="91" y="182"/>
                    </a:lnTo>
                    <a:lnTo>
                      <a:pt x="109" y="194"/>
                    </a:lnTo>
                    <a:lnTo>
                      <a:pt x="113" y="194"/>
                    </a:lnTo>
                    <a:lnTo>
                      <a:pt x="123" y="197"/>
                    </a:lnTo>
                    <a:lnTo>
                      <a:pt x="138" y="198"/>
                    </a:lnTo>
                    <a:lnTo>
                      <a:pt x="153" y="203"/>
                    </a:lnTo>
                    <a:lnTo>
                      <a:pt x="160" y="203"/>
                    </a:lnTo>
                    <a:lnTo>
                      <a:pt x="170" y="205"/>
                    </a:lnTo>
                    <a:lnTo>
                      <a:pt x="183" y="214"/>
                    </a:lnTo>
                    <a:lnTo>
                      <a:pt x="201" y="219"/>
                    </a:lnTo>
                    <a:lnTo>
                      <a:pt x="219" y="230"/>
                    </a:lnTo>
                    <a:lnTo>
                      <a:pt x="232" y="236"/>
                    </a:lnTo>
                    <a:lnTo>
                      <a:pt x="235" y="243"/>
                    </a:lnTo>
                    <a:lnTo>
                      <a:pt x="235" y="244"/>
                    </a:lnTo>
                    <a:lnTo>
                      <a:pt x="236" y="249"/>
                    </a:lnTo>
                    <a:lnTo>
                      <a:pt x="237" y="250"/>
                    </a:lnTo>
                    <a:lnTo>
                      <a:pt x="256" y="274"/>
                    </a:lnTo>
                    <a:lnTo>
                      <a:pt x="257" y="278"/>
                    </a:lnTo>
                    <a:lnTo>
                      <a:pt x="260" y="279"/>
                    </a:lnTo>
                    <a:lnTo>
                      <a:pt x="261" y="279"/>
                    </a:lnTo>
                    <a:lnTo>
                      <a:pt x="268" y="282"/>
                    </a:lnTo>
                    <a:lnTo>
                      <a:pt x="269" y="282"/>
                    </a:lnTo>
                    <a:lnTo>
                      <a:pt x="271" y="285"/>
                    </a:lnTo>
                    <a:lnTo>
                      <a:pt x="278" y="292"/>
                    </a:lnTo>
                    <a:lnTo>
                      <a:pt x="285" y="295"/>
                    </a:lnTo>
                    <a:lnTo>
                      <a:pt x="288" y="297"/>
                    </a:lnTo>
                    <a:lnTo>
                      <a:pt x="295" y="309"/>
                    </a:lnTo>
                    <a:lnTo>
                      <a:pt x="296" y="314"/>
                    </a:lnTo>
                    <a:lnTo>
                      <a:pt x="310" y="357"/>
                    </a:lnTo>
                    <a:lnTo>
                      <a:pt x="311" y="357"/>
                    </a:lnTo>
                    <a:lnTo>
                      <a:pt x="314" y="359"/>
                    </a:lnTo>
                    <a:lnTo>
                      <a:pt x="324" y="359"/>
                    </a:lnTo>
                    <a:lnTo>
                      <a:pt x="325" y="360"/>
                    </a:lnTo>
                    <a:lnTo>
                      <a:pt x="327" y="360"/>
                    </a:lnTo>
                    <a:lnTo>
                      <a:pt x="327" y="362"/>
                    </a:lnTo>
                    <a:lnTo>
                      <a:pt x="331" y="364"/>
                    </a:lnTo>
                    <a:lnTo>
                      <a:pt x="335" y="371"/>
                    </a:lnTo>
                    <a:lnTo>
                      <a:pt x="350" y="415"/>
                    </a:lnTo>
                    <a:lnTo>
                      <a:pt x="356" y="423"/>
                    </a:lnTo>
                    <a:lnTo>
                      <a:pt x="357" y="424"/>
                    </a:lnTo>
                    <a:lnTo>
                      <a:pt x="362" y="424"/>
                    </a:lnTo>
                    <a:lnTo>
                      <a:pt x="363" y="422"/>
                    </a:lnTo>
                    <a:lnTo>
                      <a:pt x="363" y="420"/>
                    </a:lnTo>
                    <a:lnTo>
                      <a:pt x="366" y="420"/>
                    </a:lnTo>
                    <a:lnTo>
                      <a:pt x="367" y="422"/>
                    </a:lnTo>
                    <a:lnTo>
                      <a:pt x="387" y="429"/>
                    </a:lnTo>
                    <a:lnTo>
                      <a:pt x="407" y="417"/>
                    </a:lnTo>
                    <a:lnTo>
                      <a:pt x="434" y="425"/>
                    </a:lnTo>
                    <a:lnTo>
                      <a:pt x="442" y="405"/>
                    </a:lnTo>
                    <a:lnTo>
                      <a:pt x="467" y="392"/>
                    </a:lnTo>
                    <a:lnTo>
                      <a:pt x="486" y="401"/>
                    </a:lnTo>
                    <a:lnTo>
                      <a:pt x="504" y="390"/>
                    </a:lnTo>
                    <a:lnTo>
                      <a:pt x="508" y="370"/>
                    </a:lnTo>
                    <a:lnTo>
                      <a:pt x="524" y="360"/>
                    </a:lnTo>
                    <a:lnTo>
                      <a:pt x="515" y="341"/>
                    </a:lnTo>
                    <a:lnTo>
                      <a:pt x="515" y="337"/>
                    </a:lnTo>
                    <a:lnTo>
                      <a:pt x="514" y="337"/>
                    </a:lnTo>
                    <a:lnTo>
                      <a:pt x="518" y="330"/>
                    </a:lnTo>
                    <a:lnTo>
                      <a:pt x="532" y="323"/>
                    </a:lnTo>
                    <a:lnTo>
                      <a:pt x="546" y="311"/>
                    </a:lnTo>
                    <a:lnTo>
                      <a:pt x="546" y="310"/>
                    </a:lnTo>
                    <a:lnTo>
                      <a:pt x="549" y="307"/>
                    </a:lnTo>
                    <a:lnTo>
                      <a:pt x="549" y="306"/>
                    </a:lnTo>
                    <a:lnTo>
                      <a:pt x="553" y="290"/>
                    </a:lnTo>
                    <a:lnTo>
                      <a:pt x="554" y="260"/>
                    </a:lnTo>
                    <a:lnTo>
                      <a:pt x="556" y="260"/>
                    </a:lnTo>
                    <a:lnTo>
                      <a:pt x="557" y="258"/>
                    </a:lnTo>
                    <a:lnTo>
                      <a:pt x="582" y="251"/>
                    </a:lnTo>
                    <a:lnTo>
                      <a:pt x="591" y="242"/>
                    </a:lnTo>
                    <a:lnTo>
                      <a:pt x="591" y="240"/>
                    </a:lnTo>
                    <a:lnTo>
                      <a:pt x="592" y="240"/>
                    </a:lnTo>
                    <a:lnTo>
                      <a:pt x="594" y="239"/>
                    </a:lnTo>
                    <a:lnTo>
                      <a:pt x="595" y="239"/>
                    </a:lnTo>
                    <a:lnTo>
                      <a:pt x="611" y="232"/>
                    </a:lnTo>
                    <a:lnTo>
                      <a:pt x="634" y="205"/>
                    </a:lnTo>
                    <a:lnTo>
                      <a:pt x="635" y="203"/>
                    </a:lnTo>
                    <a:lnTo>
                      <a:pt x="627" y="191"/>
                    </a:lnTo>
                    <a:lnTo>
                      <a:pt x="623" y="189"/>
                    </a:lnTo>
                    <a:lnTo>
                      <a:pt x="620" y="186"/>
                    </a:lnTo>
                    <a:lnTo>
                      <a:pt x="623" y="183"/>
                    </a:lnTo>
                    <a:lnTo>
                      <a:pt x="625" y="179"/>
                    </a:lnTo>
                    <a:lnTo>
                      <a:pt x="630" y="175"/>
                    </a:lnTo>
                    <a:lnTo>
                      <a:pt x="634" y="169"/>
                    </a:lnTo>
                    <a:lnTo>
                      <a:pt x="637" y="166"/>
                    </a:lnTo>
                    <a:lnTo>
                      <a:pt x="647" y="161"/>
                    </a:lnTo>
                    <a:lnTo>
                      <a:pt x="647" y="159"/>
                    </a:lnTo>
                    <a:lnTo>
                      <a:pt x="651" y="158"/>
                    </a:lnTo>
                    <a:lnTo>
                      <a:pt x="652" y="156"/>
                    </a:lnTo>
                    <a:lnTo>
                      <a:pt x="652" y="155"/>
                    </a:lnTo>
                    <a:lnTo>
                      <a:pt x="654" y="154"/>
                    </a:lnTo>
                    <a:lnTo>
                      <a:pt x="652" y="154"/>
                    </a:lnTo>
                    <a:lnTo>
                      <a:pt x="631" y="148"/>
                    </a:lnTo>
                    <a:lnTo>
                      <a:pt x="625" y="148"/>
                    </a:lnTo>
                    <a:lnTo>
                      <a:pt x="616" y="143"/>
                    </a:lnTo>
                    <a:lnTo>
                      <a:pt x="606" y="130"/>
                    </a:lnTo>
                    <a:lnTo>
                      <a:pt x="595" y="124"/>
                    </a:lnTo>
                    <a:lnTo>
                      <a:pt x="589" y="123"/>
                    </a:lnTo>
                    <a:lnTo>
                      <a:pt x="587" y="123"/>
                    </a:lnTo>
                    <a:lnTo>
                      <a:pt x="584" y="122"/>
                    </a:lnTo>
                    <a:lnTo>
                      <a:pt x="582" y="122"/>
                    </a:lnTo>
                    <a:lnTo>
                      <a:pt x="582" y="120"/>
                    </a:lnTo>
                    <a:lnTo>
                      <a:pt x="584" y="117"/>
                    </a:lnTo>
                    <a:lnTo>
                      <a:pt x="585" y="116"/>
                    </a:lnTo>
                    <a:lnTo>
                      <a:pt x="585" y="115"/>
                    </a:lnTo>
                    <a:lnTo>
                      <a:pt x="586" y="114"/>
                    </a:lnTo>
                    <a:lnTo>
                      <a:pt x="595" y="99"/>
                    </a:lnTo>
                    <a:lnTo>
                      <a:pt x="595" y="98"/>
                    </a:lnTo>
                    <a:lnTo>
                      <a:pt x="592" y="98"/>
                    </a:lnTo>
                    <a:lnTo>
                      <a:pt x="585" y="96"/>
                    </a:lnTo>
                    <a:lnTo>
                      <a:pt x="584" y="96"/>
                    </a:lnTo>
                    <a:lnTo>
                      <a:pt x="575" y="93"/>
                    </a:lnTo>
                    <a:lnTo>
                      <a:pt x="565" y="88"/>
                    </a:lnTo>
                    <a:lnTo>
                      <a:pt x="544" y="81"/>
                    </a:lnTo>
                    <a:lnTo>
                      <a:pt x="533" y="86"/>
                    </a:lnTo>
                    <a:lnTo>
                      <a:pt x="522" y="81"/>
                    </a:lnTo>
                    <a:lnTo>
                      <a:pt x="522" y="80"/>
                    </a:lnTo>
                    <a:lnTo>
                      <a:pt x="530" y="60"/>
                    </a:lnTo>
                    <a:lnTo>
                      <a:pt x="517" y="41"/>
                    </a:lnTo>
                    <a:lnTo>
                      <a:pt x="510" y="33"/>
                    </a:lnTo>
                    <a:lnTo>
                      <a:pt x="500" y="26"/>
                    </a:lnTo>
                    <a:lnTo>
                      <a:pt x="494" y="21"/>
                    </a:lnTo>
                    <a:lnTo>
                      <a:pt x="490" y="18"/>
                    </a:lnTo>
                    <a:lnTo>
                      <a:pt x="489" y="17"/>
                    </a:lnTo>
                    <a:lnTo>
                      <a:pt x="486" y="15"/>
                    </a:lnTo>
                    <a:lnTo>
                      <a:pt x="483" y="12"/>
                    </a:lnTo>
                    <a:lnTo>
                      <a:pt x="477" y="9"/>
                    </a:lnTo>
                    <a:lnTo>
                      <a:pt x="477" y="7"/>
                    </a:lnTo>
                    <a:lnTo>
                      <a:pt x="480" y="4"/>
                    </a:lnTo>
                    <a:lnTo>
                      <a:pt x="479" y="0"/>
                    </a:lnTo>
                    <a:lnTo>
                      <a:pt x="476" y="2"/>
                    </a:lnTo>
                    <a:lnTo>
                      <a:pt x="466" y="9"/>
                    </a:lnTo>
                    <a:lnTo>
                      <a:pt x="462" y="14"/>
                    </a:lnTo>
                    <a:lnTo>
                      <a:pt x="462" y="19"/>
                    </a:lnTo>
                    <a:lnTo>
                      <a:pt x="465" y="24"/>
                    </a:lnTo>
                    <a:lnTo>
                      <a:pt x="465" y="26"/>
                    </a:lnTo>
                    <a:lnTo>
                      <a:pt x="462" y="29"/>
                    </a:lnTo>
                    <a:lnTo>
                      <a:pt x="461" y="36"/>
                    </a:lnTo>
                    <a:lnTo>
                      <a:pt x="457" y="43"/>
                    </a:lnTo>
                    <a:lnTo>
                      <a:pt x="452" y="45"/>
                    </a:lnTo>
                    <a:lnTo>
                      <a:pt x="450" y="45"/>
                    </a:lnTo>
                    <a:lnTo>
                      <a:pt x="427" y="35"/>
                    </a:lnTo>
                    <a:lnTo>
                      <a:pt x="426" y="33"/>
                    </a:lnTo>
                    <a:lnTo>
                      <a:pt x="424" y="33"/>
                    </a:lnTo>
                    <a:lnTo>
                      <a:pt x="419" y="35"/>
                    </a:lnTo>
                    <a:lnTo>
                      <a:pt x="417" y="39"/>
                    </a:lnTo>
                    <a:lnTo>
                      <a:pt x="413" y="46"/>
                    </a:lnTo>
                    <a:lnTo>
                      <a:pt x="406" y="46"/>
                    </a:lnTo>
                    <a:lnTo>
                      <a:pt x="406" y="45"/>
                    </a:lnTo>
                    <a:lnTo>
                      <a:pt x="405" y="45"/>
                    </a:lnTo>
                    <a:lnTo>
                      <a:pt x="399" y="43"/>
                    </a:lnTo>
                    <a:lnTo>
                      <a:pt x="394" y="43"/>
                    </a:lnTo>
                    <a:lnTo>
                      <a:pt x="384" y="42"/>
                    </a:lnTo>
                    <a:lnTo>
                      <a:pt x="346" y="46"/>
                    </a:lnTo>
                    <a:lnTo>
                      <a:pt x="328" y="43"/>
                    </a:lnTo>
                    <a:lnTo>
                      <a:pt x="323" y="43"/>
                    </a:lnTo>
                    <a:lnTo>
                      <a:pt x="320" y="42"/>
                    </a:lnTo>
                    <a:lnTo>
                      <a:pt x="317" y="42"/>
                    </a:lnTo>
                    <a:lnTo>
                      <a:pt x="317" y="43"/>
                    </a:lnTo>
                    <a:lnTo>
                      <a:pt x="314" y="46"/>
                    </a:lnTo>
                    <a:lnTo>
                      <a:pt x="313" y="52"/>
                    </a:lnTo>
                    <a:lnTo>
                      <a:pt x="313" y="56"/>
                    </a:lnTo>
                    <a:lnTo>
                      <a:pt x="311" y="59"/>
                    </a:lnTo>
                    <a:lnTo>
                      <a:pt x="310" y="63"/>
                    </a:lnTo>
                    <a:lnTo>
                      <a:pt x="310" y="64"/>
                    </a:lnTo>
                    <a:lnTo>
                      <a:pt x="309" y="66"/>
                    </a:lnTo>
                    <a:lnTo>
                      <a:pt x="307" y="66"/>
                    </a:lnTo>
                    <a:lnTo>
                      <a:pt x="299" y="67"/>
                    </a:lnTo>
                    <a:lnTo>
                      <a:pt x="288" y="67"/>
                    </a:lnTo>
                    <a:lnTo>
                      <a:pt x="285" y="66"/>
                    </a:lnTo>
                    <a:lnTo>
                      <a:pt x="254" y="64"/>
                    </a:lnTo>
                    <a:lnTo>
                      <a:pt x="247" y="62"/>
                    </a:lnTo>
                    <a:lnTo>
                      <a:pt x="247" y="64"/>
                    </a:lnTo>
                    <a:lnTo>
                      <a:pt x="244" y="64"/>
                    </a:lnTo>
                    <a:lnTo>
                      <a:pt x="218" y="56"/>
                    </a:lnTo>
                    <a:lnTo>
                      <a:pt x="216" y="56"/>
                    </a:lnTo>
                    <a:lnTo>
                      <a:pt x="215" y="55"/>
                    </a:lnTo>
                    <a:lnTo>
                      <a:pt x="205" y="56"/>
                    </a:lnTo>
                    <a:lnTo>
                      <a:pt x="168" y="56"/>
                    </a:lnTo>
                    <a:lnTo>
                      <a:pt x="155" y="50"/>
                    </a:lnTo>
                    <a:lnTo>
                      <a:pt x="149" y="49"/>
                    </a:lnTo>
                    <a:lnTo>
                      <a:pt x="138" y="49"/>
                    </a:lnTo>
                    <a:lnTo>
                      <a:pt x="130" y="46"/>
                    </a:lnTo>
                    <a:lnTo>
                      <a:pt x="127" y="45"/>
                    </a:lnTo>
                    <a:lnTo>
                      <a:pt x="119" y="43"/>
                    </a:lnTo>
                    <a:lnTo>
                      <a:pt x="116" y="43"/>
                    </a:lnTo>
                    <a:lnTo>
                      <a:pt x="116" y="46"/>
                    </a:lnTo>
                    <a:lnTo>
                      <a:pt x="110" y="64"/>
                    </a:lnTo>
                    <a:lnTo>
                      <a:pt x="109" y="73"/>
                    </a:lnTo>
                    <a:lnTo>
                      <a:pt x="102" y="98"/>
                    </a:lnTo>
                    <a:lnTo>
                      <a:pt x="100" y="101"/>
                    </a:lnTo>
                    <a:lnTo>
                      <a:pt x="98" y="103"/>
                    </a:lnTo>
                    <a:lnTo>
                      <a:pt x="96" y="106"/>
                    </a:lnTo>
                    <a:lnTo>
                      <a:pt x="88" y="115"/>
                    </a:lnTo>
                    <a:lnTo>
                      <a:pt x="85" y="115"/>
                    </a:lnTo>
                    <a:lnTo>
                      <a:pt x="77" y="112"/>
                    </a:lnTo>
                    <a:lnTo>
                      <a:pt x="59" y="109"/>
                    </a:lnTo>
                    <a:lnTo>
                      <a:pt x="42" y="115"/>
                    </a:lnTo>
                    <a:lnTo>
                      <a:pt x="35" y="116"/>
                    </a:lnTo>
                    <a:lnTo>
                      <a:pt x="33" y="116"/>
                    </a:lnTo>
                    <a:lnTo>
                      <a:pt x="32" y="115"/>
                    </a:lnTo>
                    <a:lnTo>
                      <a:pt x="31" y="116"/>
                    </a:lnTo>
                    <a:lnTo>
                      <a:pt x="29" y="116"/>
                    </a:lnTo>
                    <a:lnTo>
                      <a:pt x="29" y="117"/>
                    </a:lnTo>
                    <a:lnTo>
                      <a:pt x="28" y="117"/>
                    </a:lnTo>
                    <a:lnTo>
                      <a:pt x="25" y="127"/>
                    </a:lnTo>
                    <a:lnTo>
                      <a:pt x="24" y="130"/>
                    </a:lnTo>
                    <a:lnTo>
                      <a:pt x="24" y="131"/>
                    </a:lnTo>
                    <a:lnTo>
                      <a:pt x="21" y="133"/>
                    </a:lnTo>
                    <a:lnTo>
                      <a:pt x="4" y="14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71" name="Freeform 701">
                <a:extLst>
                  <a:ext uri="{FF2B5EF4-FFF2-40B4-BE49-F238E27FC236}">
                    <a16:creationId xmlns:a16="http://schemas.microsoft.com/office/drawing/2014/main" id="{14F98047-BE65-4272-D325-C7F8287CA7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4" y="1071"/>
                <a:ext cx="117" cy="95"/>
              </a:xfrm>
              <a:custGeom>
                <a:avLst/>
                <a:gdLst>
                  <a:gd name="T0" fmla="*/ 289 w 468"/>
                  <a:gd name="T1" fmla="*/ 14 h 380"/>
                  <a:gd name="T2" fmla="*/ 257 w 468"/>
                  <a:gd name="T3" fmla="*/ 0 h 380"/>
                  <a:gd name="T4" fmla="*/ 247 w 468"/>
                  <a:gd name="T5" fmla="*/ 21 h 380"/>
                  <a:gd name="T6" fmla="*/ 239 w 468"/>
                  <a:gd name="T7" fmla="*/ 3 h 380"/>
                  <a:gd name="T8" fmla="*/ 233 w 468"/>
                  <a:gd name="T9" fmla="*/ 4 h 380"/>
                  <a:gd name="T10" fmla="*/ 225 w 468"/>
                  <a:gd name="T11" fmla="*/ 16 h 380"/>
                  <a:gd name="T12" fmla="*/ 207 w 468"/>
                  <a:gd name="T13" fmla="*/ 16 h 380"/>
                  <a:gd name="T14" fmla="*/ 195 w 468"/>
                  <a:gd name="T15" fmla="*/ 31 h 380"/>
                  <a:gd name="T16" fmla="*/ 184 w 468"/>
                  <a:gd name="T17" fmla="*/ 29 h 380"/>
                  <a:gd name="T18" fmla="*/ 149 w 468"/>
                  <a:gd name="T19" fmla="*/ 50 h 380"/>
                  <a:gd name="T20" fmla="*/ 180 w 468"/>
                  <a:gd name="T21" fmla="*/ 81 h 380"/>
                  <a:gd name="T22" fmla="*/ 175 w 468"/>
                  <a:gd name="T23" fmla="*/ 103 h 380"/>
                  <a:gd name="T24" fmla="*/ 162 w 468"/>
                  <a:gd name="T25" fmla="*/ 126 h 380"/>
                  <a:gd name="T26" fmla="*/ 132 w 468"/>
                  <a:gd name="T27" fmla="*/ 122 h 380"/>
                  <a:gd name="T28" fmla="*/ 118 w 468"/>
                  <a:gd name="T29" fmla="*/ 150 h 380"/>
                  <a:gd name="T30" fmla="*/ 51 w 468"/>
                  <a:gd name="T31" fmla="*/ 129 h 380"/>
                  <a:gd name="T32" fmla="*/ 49 w 468"/>
                  <a:gd name="T33" fmla="*/ 115 h 380"/>
                  <a:gd name="T34" fmla="*/ 12 w 468"/>
                  <a:gd name="T35" fmla="*/ 95 h 380"/>
                  <a:gd name="T36" fmla="*/ 3 w 468"/>
                  <a:gd name="T37" fmla="*/ 99 h 380"/>
                  <a:gd name="T38" fmla="*/ 12 w 468"/>
                  <a:gd name="T39" fmla="*/ 129 h 380"/>
                  <a:gd name="T40" fmla="*/ 38 w 468"/>
                  <a:gd name="T41" fmla="*/ 154 h 380"/>
                  <a:gd name="T42" fmla="*/ 32 w 468"/>
                  <a:gd name="T43" fmla="*/ 179 h 380"/>
                  <a:gd name="T44" fmla="*/ 61 w 468"/>
                  <a:gd name="T45" fmla="*/ 187 h 380"/>
                  <a:gd name="T46" fmla="*/ 68 w 468"/>
                  <a:gd name="T47" fmla="*/ 240 h 380"/>
                  <a:gd name="T48" fmla="*/ 89 w 468"/>
                  <a:gd name="T49" fmla="*/ 292 h 380"/>
                  <a:gd name="T50" fmla="*/ 140 w 468"/>
                  <a:gd name="T51" fmla="*/ 299 h 380"/>
                  <a:gd name="T52" fmla="*/ 155 w 468"/>
                  <a:gd name="T53" fmla="*/ 304 h 380"/>
                  <a:gd name="T54" fmla="*/ 161 w 468"/>
                  <a:gd name="T55" fmla="*/ 317 h 380"/>
                  <a:gd name="T56" fmla="*/ 222 w 468"/>
                  <a:gd name="T57" fmla="*/ 321 h 380"/>
                  <a:gd name="T58" fmla="*/ 269 w 468"/>
                  <a:gd name="T59" fmla="*/ 345 h 380"/>
                  <a:gd name="T60" fmla="*/ 281 w 468"/>
                  <a:gd name="T61" fmla="*/ 351 h 380"/>
                  <a:gd name="T62" fmla="*/ 292 w 468"/>
                  <a:gd name="T63" fmla="*/ 353 h 380"/>
                  <a:gd name="T64" fmla="*/ 315 w 468"/>
                  <a:gd name="T65" fmla="*/ 362 h 380"/>
                  <a:gd name="T66" fmla="*/ 338 w 468"/>
                  <a:gd name="T67" fmla="*/ 353 h 380"/>
                  <a:gd name="T68" fmla="*/ 355 w 468"/>
                  <a:gd name="T69" fmla="*/ 369 h 380"/>
                  <a:gd name="T70" fmla="*/ 372 w 468"/>
                  <a:gd name="T71" fmla="*/ 380 h 380"/>
                  <a:gd name="T72" fmla="*/ 385 w 468"/>
                  <a:gd name="T73" fmla="*/ 373 h 380"/>
                  <a:gd name="T74" fmla="*/ 395 w 468"/>
                  <a:gd name="T75" fmla="*/ 341 h 380"/>
                  <a:gd name="T76" fmla="*/ 429 w 468"/>
                  <a:gd name="T77" fmla="*/ 342 h 380"/>
                  <a:gd name="T78" fmla="*/ 416 w 468"/>
                  <a:gd name="T79" fmla="*/ 323 h 380"/>
                  <a:gd name="T80" fmla="*/ 430 w 468"/>
                  <a:gd name="T81" fmla="*/ 300 h 380"/>
                  <a:gd name="T82" fmla="*/ 462 w 468"/>
                  <a:gd name="T83" fmla="*/ 299 h 380"/>
                  <a:gd name="T84" fmla="*/ 463 w 468"/>
                  <a:gd name="T85" fmla="*/ 278 h 380"/>
                  <a:gd name="T86" fmla="*/ 429 w 468"/>
                  <a:gd name="T87" fmla="*/ 249 h 380"/>
                  <a:gd name="T88" fmla="*/ 413 w 468"/>
                  <a:gd name="T89" fmla="*/ 233 h 380"/>
                  <a:gd name="T90" fmla="*/ 405 w 468"/>
                  <a:gd name="T91" fmla="*/ 187 h 380"/>
                  <a:gd name="T92" fmla="*/ 398 w 468"/>
                  <a:gd name="T93" fmla="*/ 154 h 380"/>
                  <a:gd name="T94" fmla="*/ 420 w 468"/>
                  <a:gd name="T95" fmla="*/ 103 h 380"/>
                  <a:gd name="T96" fmla="*/ 387 w 468"/>
                  <a:gd name="T97" fmla="*/ 93 h 380"/>
                  <a:gd name="T98" fmla="*/ 373 w 468"/>
                  <a:gd name="T99" fmla="*/ 88 h 380"/>
                  <a:gd name="T100" fmla="*/ 341 w 468"/>
                  <a:gd name="T101" fmla="*/ 66 h 380"/>
                  <a:gd name="T102" fmla="*/ 307 w 468"/>
                  <a:gd name="T103" fmla="*/ 46 h 3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468" h="380">
                    <a:moveTo>
                      <a:pt x="315" y="25"/>
                    </a:moveTo>
                    <a:lnTo>
                      <a:pt x="315" y="24"/>
                    </a:lnTo>
                    <a:lnTo>
                      <a:pt x="304" y="16"/>
                    </a:lnTo>
                    <a:lnTo>
                      <a:pt x="299" y="13"/>
                    </a:lnTo>
                    <a:lnTo>
                      <a:pt x="289" y="14"/>
                    </a:lnTo>
                    <a:lnTo>
                      <a:pt x="275" y="19"/>
                    </a:lnTo>
                    <a:lnTo>
                      <a:pt x="269" y="13"/>
                    </a:lnTo>
                    <a:lnTo>
                      <a:pt x="264" y="4"/>
                    </a:lnTo>
                    <a:lnTo>
                      <a:pt x="260" y="0"/>
                    </a:lnTo>
                    <a:lnTo>
                      <a:pt x="257" y="0"/>
                    </a:lnTo>
                    <a:lnTo>
                      <a:pt x="255" y="2"/>
                    </a:lnTo>
                    <a:lnTo>
                      <a:pt x="251" y="10"/>
                    </a:lnTo>
                    <a:lnTo>
                      <a:pt x="248" y="13"/>
                    </a:lnTo>
                    <a:lnTo>
                      <a:pt x="248" y="16"/>
                    </a:lnTo>
                    <a:lnTo>
                      <a:pt x="247" y="21"/>
                    </a:lnTo>
                    <a:lnTo>
                      <a:pt x="242" y="19"/>
                    </a:lnTo>
                    <a:lnTo>
                      <a:pt x="237" y="19"/>
                    </a:lnTo>
                    <a:lnTo>
                      <a:pt x="235" y="16"/>
                    </a:lnTo>
                    <a:lnTo>
                      <a:pt x="239" y="4"/>
                    </a:lnTo>
                    <a:lnTo>
                      <a:pt x="239" y="3"/>
                    </a:lnTo>
                    <a:lnTo>
                      <a:pt x="237" y="2"/>
                    </a:lnTo>
                    <a:lnTo>
                      <a:pt x="236" y="2"/>
                    </a:lnTo>
                    <a:lnTo>
                      <a:pt x="236" y="3"/>
                    </a:lnTo>
                    <a:lnTo>
                      <a:pt x="235" y="3"/>
                    </a:lnTo>
                    <a:lnTo>
                      <a:pt x="233" y="4"/>
                    </a:lnTo>
                    <a:lnTo>
                      <a:pt x="232" y="7"/>
                    </a:lnTo>
                    <a:lnTo>
                      <a:pt x="232" y="9"/>
                    </a:lnTo>
                    <a:lnTo>
                      <a:pt x="230" y="11"/>
                    </a:lnTo>
                    <a:lnTo>
                      <a:pt x="228" y="13"/>
                    </a:lnTo>
                    <a:lnTo>
                      <a:pt x="225" y="16"/>
                    </a:lnTo>
                    <a:lnTo>
                      <a:pt x="215" y="22"/>
                    </a:lnTo>
                    <a:lnTo>
                      <a:pt x="214" y="22"/>
                    </a:lnTo>
                    <a:lnTo>
                      <a:pt x="212" y="21"/>
                    </a:lnTo>
                    <a:lnTo>
                      <a:pt x="209" y="19"/>
                    </a:lnTo>
                    <a:lnTo>
                      <a:pt x="207" y="16"/>
                    </a:lnTo>
                    <a:lnTo>
                      <a:pt x="205" y="16"/>
                    </a:lnTo>
                    <a:lnTo>
                      <a:pt x="207" y="17"/>
                    </a:lnTo>
                    <a:lnTo>
                      <a:pt x="197" y="32"/>
                    </a:lnTo>
                    <a:lnTo>
                      <a:pt x="195" y="32"/>
                    </a:lnTo>
                    <a:lnTo>
                      <a:pt x="195" y="31"/>
                    </a:lnTo>
                    <a:lnTo>
                      <a:pt x="192" y="29"/>
                    </a:lnTo>
                    <a:lnTo>
                      <a:pt x="191" y="29"/>
                    </a:lnTo>
                    <a:lnTo>
                      <a:pt x="185" y="28"/>
                    </a:lnTo>
                    <a:lnTo>
                      <a:pt x="184" y="28"/>
                    </a:lnTo>
                    <a:lnTo>
                      <a:pt x="184" y="29"/>
                    </a:lnTo>
                    <a:lnTo>
                      <a:pt x="178" y="32"/>
                    </a:lnTo>
                    <a:lnTo>
                      <a:pt x="154" y="41"/>
                    </a:lnTo>
                    <a:lnTo>
                      <a:pt x="152" y="43"/>
                    </a:lnTo>
                    <a:lnTo>
                      <a:pt x="151" y="48"/>
                    </a:lnTo>
                    <a:lnTo>
                      <a:pt x="149" y="50"/>
                    </a:lnTo>
                    <a:lnTo>
                      <a:pt x="149" y="55"/>
                    </a:lnTo>
                    <a:lnTo>
                      <a:pt x="154" y="57"/>
                    </a:lnTo>
                    <a:lnTo>
                      <a:pt x="170" y="78"/>
                    </a:lnTo>
                    <a:lnTo>
                      <a:pt x="178" y="81"/>
                    </a:lnTo>
                    <a:lnTo>
                      <a:pt x="180" y="81"/>
                    </a:lnTo>
                    <a:lnTo>
                      <a:pt x="180" y="80"/>
                    </a:lnTo>
                    <a:lnTo>
                      <a:pt x="181" y="80"/>
                    </a:lnTo>
                    <a:lnTo>
                      <a:pt x="181" y="81"/>
                    </a:lnTo>
                    <a:lnTo>
                      <a:pt x="180" y="95"/>
                    </a:lnTo>
                    <a:lnTo>
                      <a:pt x="175" y="103"/>
                    </a:lnTo>
                    <a:lnTo>
                      <a:pt x="173" y="103"/>
                    </a:lnTo>
                    <a:lnTo>
                      <a:pt x="173" y="105"/>
                    </a:lnTo>
                    <a:lnTo>
                      <a:pt x="170" y="109"/>
                    </a:lnTo>
                    <a:lnTo>
                      <a:pt x="169" y="109"/>
                    </a:lnTo>
                    <a:lnTo>
                      <a:pt x="162" y="126"/>
                    </a:lnTo>
                    <a:lnTo>
                      <a:pt x="161" y="127"/>
                    </a:lnTo>
                    <a:lnTo>
                      <a:pt x="154" y="124"/>
                    </a:lnTo>
                    <a:lnTo>
                      <a:pt x="144" y="117"/>
                    </a:lnTo>
                    <a:lnTo>
                      <a:pt x="138" y="119"/>
                    </a:lnTo>
                    <a:lnTo>
                      <a:pt x="132" y="122"/>
                    </a:lnTo>
                    <a:lnTo>
                      <a:pt x="121" y="136"/>
                    </a:lnTo>
                    <a:lnTo>
                      <a:pt x="120" y="137"/>
                    </a:lnTo>
                    <a:lnTo>
                      <a:pt x="118" y="143"/>
                    </a:lnTo>
                    <a:lnTo>
                      <a:pt x="117" y="145"/>
                    </a:lnTo>
                    <a:lnTo>
                      <a:pt x="118" y="150"/>
                    </a:lnTo>
                    <a:lnTo>
                      <a:pt x="116" y="150"/>
                    </a:lnTo>
                    <a:lnTo>
                      <a:pt x="74" y="138"/>
                    </a:lnTo>
                    <a:lnTo>
                      <a:pt x="60" y="133"/>
                    </a:lnTo>
                    <a:lnTo>
                      <a:pt x="56" y="130"/>
                    </a:lnTo>
                    <a:lnTo>
                      <a:pt x="51" y="129"/>
                    </a:lnTo>
                    <a:lnTo>
                      <a:pt x="50" y="129"/>
                    </a:lnTo>
                    <a:lnTo>
                      <a:pt x="49" y="122"/>
                    </a:lnTo>
                    <a:lnTo>
                      <a:pt x="50" y="120"/>
                    </a:lnTo>
                    <a:lnTo>
                      <a:pt x="50" y="117"/>
                    </a:lnTo>
                    <a:lnTo>
                      <a:pt x="49" y="115"/>
                    </a:lnTo>
                    <a:lnTo>
                      <a:pt x="47" y="115"/>
                    </a:lnTo>
                    <a:lnTo>
                      <a:pt x="32" y="108"/>
                    </a:lnTo>
                    <a:lnTo>
                      <a:pt x="28" y="105"/>
                    </a:lnTo>
                    <a:lnTo>
                      <a:pt x="25" y="102"/>
                    </a:lnTo>
                    <a:lnTo>
                      <a:pt x="12" y="95"/>
                    </a:lnTo>
                    <a:lnTo>
                      <a:pt x="11" y="93"/>
                    </a:lnTo>
                    <a:lnTo>
                      <a:pt x="8" y="93"/>
                    </a:lnTo>
                    <a:lnTo>
                      <a:pt x="8" y="95"/>
                    </a:lnTo>
                    <a:lnTo>
                      <a:pt x="5" y="96"/>
                    </a:lnTo>
                    <a:lnTo>
                      <a:pt x="3" y="99"/>
                    </a:lnTo>
                    <a:lnTo>
                      <a:pt x="1" y="99"/>
                    </a:lnTo>
                    <a:lnTo>
                      <a:pt x="0" y="101"/>
                    </a:lnTo>
                    <a:lnTo>
                      <a:pt x="0" y="112"/>
                    </a:lnTo>
                    <a:lnTo>
                      <a:pt x="3" y="117"/>
                    </a:lnTo>
                    <a:lnTo>
                      <a:pt x="12" y="129"/>
                    </a:lnTo>
                    <a:lnTo>
                      <a:pt x="25" y="138"/>
                    </a:lnTo>
                    <a:lnTo>
                      <a:pt x="31" y="141"/>
                    </a:lnTo>
                    <a:lnTo>
                      <a:pt x="36" y="143"/>
                    </a:lnTo>
                    <a:lnTo>
                      <a:pt x="38" y="147"/>
                    </a:lnTo>
                    <a:lnTo>
                      <a:pt x="38" y="154"/>
                    </a:lnTo>
                    <a:lnTo>
                      <a:pt x="29" y="163"/>
                    </a:lnTo>
                    <a:lnTo>
                      <a:pt x="24" y="172"/>
                    </a:lnTo>
                    <a:lnTo>
                      <a:pt x="22" y="173"/>
                    </a:lnTo>
                    <a:lnTo>
                      <a:pt x="22" y="179"/>
                    </a:lnTo>
                    <a:lnTo>
                      <a:pt x="32" y="179"/>
                    </a:lnTo>
                    <a:lnTo>
                      <a:pt x="39" y="183"/>
                    </a:lnTo>
                    <a:lnTo>
                      <a:pt x="58" y="180"/>
                    </a:lnTo>
                    <a:lnTo>
                      <a:pt x="58" y="182"/>
                    </a:lnTo>
                    <a:lnTo>
                      <a:pt x="61" y="186"/>
                    </a:lnTo>
                    <a:lnTo>
                      <a:pt x="61" y="187"/>
                    </a:lnTo>
                    <a:lnTo>
                      <a:pt x="68" y="203"/>
                    </a:lnTo>
                    <a:lnTo>
                      <a:pt x="74" y="222"/>
                    </a:lnTo>
                    <a:lnTo>
                      <a:pt x="74" y="225"/>
                    </a:lnTo>
                    <a:lnTo>
                      <a:pt x="72" y="228"/>
                    </a:lnTo>
                    <a:lnTo>
                      <a:pt x="68" y="240"/>
                    </a:lnTo>
                    <a:lnTo>
                      <a:pt x="68" y="256"/>
                    </a:lnTo>
                    <a:lnTo>
                      <a:pt x="71" y="273"/>
                    </a:lnTo>
                    <a:lnTo>
                      <a:pt x="72" y="275"/>
                    </a:lnTo>
                    <a:lnTo>
                      <a:pt x="85" y="292"/>
                    </a:lnTo>
                    <a:lnTo>
                      <a:pt x="89" y="292"/>
                    </a:lnTo>
                    <a:lnTo>
                      <a:pt x="94" y="293"/>
                    </a:lnTo>
                    <a:lnTo>
                      <a:pt x="102" y="293"/>
                    </a:lnTo>
                    <a:lnTo>
                      <a:pt x="117" y="296"/>
                    </a:lnTo>
                    <a:lnTo>
                      <a:pt x="123" y="296"/>
                    </a:lnTo>
                    <a:lnTo>
                      <a:pt x="140" y="299"/>
                    </a:lnTo>
                    <a:lnTo>
                      <a:pt x="142" y="299"/>
                    </a:lnTo>
                    <a:lnTo>
                      <a:pt x="154" y="300"/>
                    </a:lnTo>
                    <a:lnTo>
                      <a:pt x="155" y="300"/>
                    </a:lnTo>
                    <a:lnTo>
                      <a:pt x="156" y="303"/>
                    </a:lnTo>
                    <a:lnTo>
                      <a:pt x="155" y="304"/>
                    </a:lnTo>
                    <a:lnTo>
                      <a:pt x="155" y="306"/>
                    </a:lnTo>
                    <a:lnTo>
                      <a:pt x="156" y="309"/>
                    </a:lnTo>
                    <a:lnTo>
                      <a:pt x="158" y="310"/>
                    </a:lnTo>
                    <a:lnTo>
                      <a:pt x="161" y="316"/>
                    </a:lnTo>
                    <a:lnTo>
                      <a:pt x="161" y="317"/>
                    </a:lnTo>
                    <a:lnTo>
                      <a:pt x="169" y="317"/>
                    </a:lnTo>
                    <a:lnTo>
                      <a:pt x="192" y="324"/>
                    </a:lnTo>
                    <a:lnTo>
                      <a:pt x="212" y="323"/>
                    </a:lnTo>
                    <a:lnTo>
                      <a:pt x="214" y="321"/>
                    </a:lnTo>
                    <a:lnTo>
                      <a:pt x="222" y="321"/>
                    </a:lnTo>
                    <a:lnTo>
                      <a:pt x="233" y="320"/>
                    </a:lnTo>
                    <a:lnTo>
                      <a:pt x="260" y="330"/>
                    </a:lnTo>
                    <a:lnTo>
                      <a:pt x="262" y="340"/>
                    </a:lnTo>
                    <a:lnTo>
                      <a:pt x="267" y="344"/>
                    </a:lnTo>
                    <a:lnTo>
                      <a:pt x="269" y="345"/>
                    </a:lnTo>
                    <a:lnTo>
                      <a:pt x="271" y="345"/>
                    </a:lnTo>
                    <a:lnTo>
                      <a:pt x="272" y="344"/>
                    </a:lnTo>
                    <a:lnTo>
                      <a:pt x="276" y="345"/>
                    </a:lnTo>
                    <a:lnTo>
                      <a:pt x="281" y="349"/>
                    </a:lnTo>
                    <a:lnTo>
                      <a:pt x="281" y="351"/>
                    </a:lnTo>
                    <a:lnTo>
                      <a:pt x="282" y="356"/>
                    </a:lnTo>
                    <a:lnTo>
                      <a:pt x="283" y="355"/>
                    </a:lnTo>
                    <a:lnTo>
                      <a:pt x="288" y="355"/>
                    </a:lnTo>
                    <a:lnTo>
                      <a:pt x="290" y="353"/>
                    </a:lnTo>
                    <a:lnTo>
                      <a:pt x="292" y="353"/>
                    </a:lnTo>
                    <a:lnTo>
                      <a:pt x="297" y="355"/>
                    </a:lnTo>
                    <a:lnTo>
                      <a:pt x="302" y="357"/>
                    </a:lnTo>
                    <a:lnTo>
                      <a:pt x="302" y="359"/>
                    </a:lnTo>
                    <a:lnTo>
                      <a:pt x="307" y="362"/>
                    </a:lnTo>
                    <a:lnTo>
                      <a:pt x="315" y="362"/>
                    </a:lnTo>
                    <a:lnTo>
                      <a:pt x="320" y="359"/>
                    </a:lnTo>
                    <a:lnTo>
                      <a:pt x="322" y="355"/>
                    </a:lnTo>
                    <a:lnTo>
                      <a:pt x="325" y="351"/>
                    </a:lnTo>
                    <a:lnTo>
                      <a:pt x="328" y="351"/>
                    </a:lnTo>
                    <a:lnTo>
                      <a:pt x="338" y="353"/>
                    </a:lnTo>
                    <a:lnTo>
                      <a:pt x="349" y="353"/>
                    </a:lnTo>
                    <a:lnTo>
                      <a:pt x="350" y="355"/>
                    </a:lnTo>
                    <a:lnTo>
                      <a:pt x="350" y="357"/>
                    </a:lnTo>
                    <a:lnTo>
                      <a:pt x="355" y="367"/>
                    </a:lnTo>
                    <a:lnTo>
                      <a:pt x="355" y="369"/>
                    </a:lnTo>
                    <a:lnTo>
                      <a:pt x="355" y="373"/>
                    </a:lnTo>
                    <a:lnTo>
                      <a:pt x="360" y="378"/>
                    </a:lnTo>
                    <a:lnTo>
                      <a:pt x="362" y="378"/>
                    </a:lnTo>
                    <a:lnTo>
                      <a:pt x="366" y="380"/>
                    </a:lnTo>
                    <a:lnTo>
                      <a:pt x="372" y="380"/>
                    </a:lnTo>
                    <a:lnTo>
                      <a:pt x="374" y="378"/>
                    </a:lnTo>
                    <a:lnTo>
                      <a:pt x="380" y="378"/>
                    </a:lnTo>
                    <a:lnTo>
                      <a:pt x="382" y="380"/>
                    </a:lnTo>
                    <a:lnTo>
                      <a:pt x="384" y="380"/>
                    </a:lnTo>
                    <a:lnTo>
                      <a:pt x="385" y="373"/>
                    </a:lnTo>
                    <a:lnTo>
                      <a:pt x="387" y="370"/>
                    </a:lnTo>
                    <a:lnTo>
                      <a:pt x="387" y="369"/>
                    </a:lnTo>
                    <a:lnTo>
                      <a:pt x="389" y="357"/>
                    </a:lnTo>
                    <a:lnTo>
                      <a:pt x="394" y="347"/>
                    </a:lnTo>
                    <a:lnTo>
                      <a:pt x="395" y="341"/>
                    </a:lnTo>
                    <a:lnTo>
                      <a:pt x="401" y="342"/>
                    </a:lnTo>
                    <a:lnTo>
                      <a:pt x="403" y="342"/>
                    </a:lnTo>
                    <a:lnTo>
                      <a:pt x="420" y="347"/>
                    </a:lnTo>
                    <a:lnTo>
                      <a:pt x="423" y="347"/>
                    </a:lnTo>
                    <a:lnTo>
                      <a:pt x="429" y="342"/>
                    </a:lnTo>
                    <a:lnTo>
                      <a:pt x="429" y="337"/>
                    </a:lnTo>
                    <a:lnTo>
                      <a:pt x="427" y="334"/>
                    </a:lnTo>
                    <a:lnTo>
                      <a:pt x="423" y="331"/>
                    </a:lnTo>
                    <a:lnTo>
                      <a:pt x="422" y="330"/>
                    </a:lnTo>
                    <a:lnTo>
                      <a:pt x="416" y="323"/>
                    </a:lnTo>
                    <a:lnTo>
                      <a:pt x="422" y="310"/>
                    </a:lnTo>
                    <a:lnTo>
                      <a:pt x="423" y="306"/>
                    </a:lnTo>
                    <a:lnTo>
                      <a:pt x="423" y="299"/>
                    </a:lnTo>
                    <a:lnTo>
                      <a:pt x="424" y="299"/>
                    </a:lnTo>
                    <a:lnTo>
                      <a:pt x="430" y="300"/>
                    </a:lnTo>
                    <a:lnTo>
                      <a:pt x="430" y="299"/>
                    </a:lnTo>
                    <a:lnTo>
                      <a:pt x="434" y="296"/>
                    </a:lnTo>
                    <a:lnTo>
                      <a:pt x="440" y="293"/>
                    </a:lnTo>
                    <a:lnTo>
                      <a:pt x="459" y="299"/>
                    </a:lnTo>
                    <a:lnTo>
                      <a:pt x="462" y="299"/>
                    </a:lnTo>
                    <a:lnTo>
                      <a:pt x="468" y="297"/>
                    </a:lnTo>
                    <a:lnTo>
                      <a:pt x="468" y="295"/>
                    </a:lnTo>
                    <a:lnTo>
                      <a:pt x="467" y="293"/>
                    </a:lnTo>
                    <a:lnTo>
                      <a:pt x="463" y="280"/>
                    </a:lnTo>
                    <a:lnTo>
                      <a:pt x="463" y="278"/>
                    </a:lnTo>
                    <a:lnTo>
                      <a:pt x="461" y="278"/>
                    </a:lnTo>
                    <a:lnTo>
                      <a:pt x="455" y="273"/>
                    </a:lnTo>
                    <a:lnTo>
                      <a:pt x="434" y="258"/>
                    </a:lnTo>
                    <a:lnTo>
                      <a:pt x="429" y="250"/>
                    </a:lnTo>
                    <a:lnTo>
                      <a:pt x="429" y="249"/>
                    </a:lnTo>
                    <a:lnTo>
                      <a:pt x="424" y="249"/>
                    </a:lnTo>
                    <a:lnTo>
                      <a:pt x="419" y="246"/>
                    </a:lnTo>
                    <a:lnTo>
                      <a:pt x="416" y="240"/>
                    </a:lnTo>
                    <a:lnTo>
                      <a:pt x="416" y="239"/>
                    </a:lnTo>
                    <a:lnTo>
                      <a:pt x="413" y="233"/>
                    </a:lnTo>
                    <a:lnTo>
                      <a:pt x="399" y="208"/>
                    </a:lnTo>
                    <a:lnTo>
                      <a:pt x="406" y="198"/>
                    </a:lnTo>
                    <a:lnTo>
                      <a:pt x="408" y="198"/>
                    </a:lnTo>
                    <a:lnTo>
                      <a:pt x="406" y="196"/>
                    </a:lnTo>
                    <a:lnTo>
                      <a:pt x="405" y="187"/>
                    </a:lnTo>
                    <a:lnTo>
                      <a:pt x="412" y="161"/>
                    </a:lnTo>
                    <a:lnTo>
                      <a:pt x="409" y="156"/>
                    </a:lnTo>
                    <a:lnTo>
                      <a:pt x="406" y="155"/>
                    </a:lnTo>
                    <a:lnTo>
                      <a:pt x="398" y="155"/>
                    </a:lnTo>
                    <a:lnTo>
                      <a:pt x="398" y="154"/>
                    </a:lnTo>
                    <a:lnTo>
                      <a:pt x="399" y="150"/>
                    </a:lnTo>
                    <a:lnTo>
                      <a:pt x="401" y="148"/>
                    </a:lnTo>
                    <a:lnTo>
                      <a:pt x="402" y="148"/>
                    </a:lnTo>
                    <a:lnTo>
                      <a:pt x="423" y="113"/>
                    </a:lnTo>
                    <a:lnTo>
                      <a:pt x="420" y="103"/>
                    </a:lnTo>
                    <a:lnTo>
                      <a:pt x="420" y="102"/>
                    </a:lnTo>
                    <a:lnTo>
                      <a:pt x="419" y="102"/>
                    </a:lnTo>
                    <a:lnTo>
                      <a:pt x="417" y="103"/>
                    </a:lnTo>
                    <a:lnTo>
                      <a:pt x="398" y="101"/>
                    </a:lnTo>
                    <a:lnTo>
                      <a:pt x="387" y="93"/>
                    </a:lnTo>
                    <a:lnTo>
                      <a:pt x="382" y="92"/>
                    </a:lnTo>
                    <a:lnTo>
                      <a:pt x="380" y="92"/>
                    </a:lnTo>
                    <a:lnTo>
                      <a:pt x="377" y="91"/>
                    </a:lnTo>
                    <a:lnTo>
                      <a:pt x="374" y="91"/>
                    </a:lnTo>
                    <a:lnTo>
                      <a:pt x="373" y="88"/>
                    </a:lnTo>
                    <a:lnTo>
                      <a:pt x="373" y="80"/>
                    </a:lnTo>
                    <a:lnTo>
                      <a:pt x="378" y="76"/>
                    </a:lnTo>
                    <a:lnTo>
                      <a:pt x="378" y="73"/>
                    </a:lnTo>
                    <a:lnTo>
                      <a:pt x="363" y="69"/>
                    </a:lnTo>
                    <a:lnTo>
                      <a:pt x="341" y="66"/>
                    </a:lnTo>
                    <a:lnTo>
                      <a:pt x="335" y="66"/>
                    </a:lnTo>
                    <a:lnTo>
                      <a:pt x="334" y="64"/>
                    </a:lnTo>
                    <a:lnTo>
                      <a:pt x="324" y="59"/>
                    </a:lnTo>
                    <a:lnTo>
                      <a:pt x="313" y="55"/>
                    </a:lnTo>
                    <a:lnTo>
                      <a:pt x="307" y="46"/>
                    </a:lnTo>
                    <a:lnTo>
                      <a:pt x="307" y="45"/>
                    </a:lnTo>
                    <a:lnTo>
                      <a:pt x="313" y="28"/>
                    </a:lnTo>
                    <a:lnTo>
                      <a:pt x="315" y="2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72" name="Freeform 702">
                <a:extLst>
                  <a:ext uri="{FF2B5EF4-FFF2-40B4-BE49-F238E27FC236}">
                    <a16:creationId xmlns:a16="http://schemas.microsoft.com/office/drawing/2014/main" id="{CCB8DA3C-C92C-F386-4C66-820587EED3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0" y="1101"/>
                <a:ext cx="116" cy="70"/>
              </a:xfrm>
              <a:custGeom>
                <a:avLst/>
                <a:gdLst>
                  <a:gd name="T0" fmla="*/ 152 w 463"/>
                  <a:gd name="T1" fmla="*/ 73 h 280"/>
                  <a:gd name="T2" fmla="*/ 149 w 463"/>
                  <a:gd name="T3" fmla="*/ 59 h 280"/>
                  <a:gd name="T4" fmla="*/ 141 w 463"/>
                  <a:gd name="T5" fmla="*/ 2 h 280"/>
                  <a:gd name="T6" fmla="*/ 72 w 463"/>
                  <a:gd name="T7" fmla="*/ 30 h 280"/>
                  <a:gd name="T8" fmla="*/ 47 w 463"/>
                  <a:gd name="T9" fmla="*/ 30 h 280"/>
                  <a:gd name="T10" fmla="*/ 69 w 463"/>
                  <a:gd name="T11" fmla="*/ 42 h 280"/>
                  <a:gd name="T12" fmla="*/ 101 w 463"/>
                  <a:gd name="T13" fmla="*/ 50 h 280"/>
                  <a:gd name="T14" fmla="*/ 85 w 463"/>
                  <a:gd name="T15" fmla="*/ 66 h 280"/>
                  <a:gd name="T16" fmla="*/ 72 w 463"/>
                  <a:gd name="T17" fmla="*/ 84 h 280"/>
                  <a:gd name="T18" fmla="*/ 48 w 463"/>
                  <a:gd name="T19" fmla="*/ 109 h 280"/>
                  <a:gd name="T20" fmla="*/ 54 w 463"/>
                  <a:gd name="T21" fmla="*/ 126 h 280"/>
                  <a:gd name="T22" fmla="*/ 47 w 463"/>
                  <a:gd name="T23" fmla="*/ 182 h 280"/>
                  <a:gd name="T24" fmla="*/ 72 w 463"/>
                  <a:gd name="T25" fmla="*/ 198 h 280"/>
                  <a:gd name="T26" fmla="*/ 40 w 463"/>
                  <a:gd name="T27" fmla="*/ 220 h 280"/>
                  <a:gd name="T28" fmla="*/ 24 w 463"/>
                  <a:gd name="T29" fmla="*/ 221 h 280"/>
                  <a:gd name="T30" fmla="*/ 2 w 463"/>
                  <a:gd name="T31" fmla="*/ 231 h 280"/>
                  <a:gd name="T32" fmla="*/ 5 w 463"/>
                  <a:gd name="T33" fmla="*/ 249 h 280"/>
                  <a:gd name="T34" fmla="*/ 26 w 463"/>
                  <a:gd name="T35" fmla="*/ 257 h 280"/>
                  <a:gd name="T36" fmla="*/ 51 w 463"/>
                  <a:gd name="T37" fmla="*/ 271 h 280"/>
                  <a:gd name="T38" fmla="*/ 62 w 463"/>
                  <a:gd name="T39" fmla="*/ 250 h 280"/>
                  <a:gd name="T40" fmla="*/ 93 w 463"/>
                  <a:gd name="T41" fmla="*/ 211 h 280"/>
                  <a:gd name="T42" fmla="*/ 141 w 463"/>
                  <a:gd name="T43" fmla="*/ 243 h 280"/>
                  <a:gd name="T44" fmla="*/ 171 w 463"/>
                  <a:gd name="T45" fmla="*/ 210 h 280"/>
                  <a:gd name="T46" fmla="*/ 182 w 463"/>
                  <a:gd name="T47" fmla="*/ 180 h 280"/>
                  <a:gd name="T48" fmla="*/ 163 w 463"/>
                  <a:gd name="T49" fmla="*/ 169 h 280"/>
                  <a:gd name="T50" fmla="*/ 181 w 463"/>
                  <a:gd name="T51" fmla="*/ 143 h 280"/>
                  <a:gd name="T52" fmla="*/ 202 w 463"/>
                  <a:gd name="T53" fmla="*/ 147 h 280"/>
                  <a:gd name="T54" fmla="*/ 245 w 463"/>
                  <a:gd name="T55" fmla="*/ 162 h 280"/>
                  <a:gd name="T56" fmla="*/ 266 w 463"/>
                  <a:gd name="T57" fmla="*/ 187 h 280"/>
                  <a:gd name="T58" fmla="*/ 302 w 463"/>
                  <a:gd name="T59" fmla="*/ 211 h 280"/>
                  <a:gd name="T60" fmla="*/ 318 w 463"/>
                  <a:gd name="T61" fmla="*/ 194 h 280"/>
                  <a:gd name="T62" fmla="*/ 332 w 463"/>
                  <a:gd name="T63" fmla="*/ 180 h 280"/>
                  <a:gd name="T64" fmla="*/ 346 w 463"/>
                  <a:gd name="T65" fmla="*/ 168 h 280"/>
                  <a:gd name="T66" fmla="*/ 353 w 463"/>
                  <a:gd name="T67" fmla="*/ 187 h 280"/>
                  <a:gd name="T68" fmla="*/ 364 w 463"/>
                  <a:gd name="T69" fmla="*/ 189 h 280"/>
                  <a:gd name="T70" fmla="*/ 376 w 463"/>
                  <a:gd name="T71" fmla="*/ 203 h 280"/>
                  <a:gd name="T72" fmla="*/ 390 w 463"/>
                  <a:gd name="T73" fmla="*/ 204 h 280"/>
                  <a:gd name="T74" fmla="*/ 410 w 463"/>
                  <a:gd name="T75" fmla="*/ 201 h 280"/>
                  <a:gd name="T76" fmla="*/ 419 w 463"/>
                  <a:gd name="T77" fmla="*/ 175 h 280"/>
                  <a:gd name="T78" fmla="*/ 449 w 463"/>
                  <a:gd name="T79" fmla="*/ 153 h 280"/>
                  <a:gd name="T80" fmla="*/ 452 w 463"/>
                  <a:gd name="T81" fmla="*/ 102 h 280"/>
                  <a:gd name="T82" fmla="*/ 436 w 463"/>
                  <a:gd name="T83" fmla="*/ 60 h 280"/>
                  <a:gd name="T84" fmla="*/ 388 w 463"/>
                  <a:gd name="T85" fmla="*/ 70 h 280"/>
                  <a:gd name="T86" fmla="*/ 378 w 463"/>
                  <a:gd name="T87" fmla="*/ 74 h 280"/>
                  <a:gd name="T88" fmla="*/ 330 w 463"/>
                  <a:gd name="T89" fmla="*/ 23 h 280"/>
                  <a:gd name="T90" fmla="*/ 335 w 463"/>
                  <a:gd name="T91" fmla="*/ 3 h 280"/>
                  <a:gd name="T92" fmla="*/ 322 w 463"/>
                  <a:gd name="T93" fmla="*/ 3 h 280"/>
                  <a:gd name="T94" fmla="*/ 307 w 463"/>
                  <a:gd name="T95" fmla="*/ 21 h 280"/>
                  <a:gd name="T96" fmla="*/ 301 w 463"/>
                  <a:gd name="T97" fmla="*/ 16 h 280"/>
                  <a:gd name="T98" fmla="*/ 293 w 463"/>
                  <a:gd name="T99" fmla="*/ 14 h 280"/>
                  <a:gd name="T100" fmla="*/ 258 w 463"/>
                  <a:gd name="T101" fmla="*/ 36 h 280"/>
                  <a:gd name="T102" fmla="*/ 235 w 463"/>
                  <a:gd name="T103" fmla="*/ 56 h 280"/>
                  <a:gd name="T104" fmla="*/ 217 w 463"/>
                  <a:gd name="T105" fmla="*/ 59 h 280"/>
                  <a:gd name="T106" fmla="*/ 212 w 463"/>
                  <a:gd name="T107" fmla="*/ 62 h 280"/>
                  <a:gd name="T108" fmla="*/ 188 w 463"/>
                  <a:gd name="T109" fmla="*/ 46 h 2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463" h="280">
                    <a:moveTo>
                      <a:pt x="188" y="46"/>
                    </a:moveTo>
                    <a:lnTo>
                      <a:pt x="182" y="45"/>
                    </a:lnTo>
                    <a:lnTo>
                      <a:pt x="173" y="46"/>
                    </a:lnTo>
                    <a:lnTo>
                      <a:pt x="167" y="57"/>
                    </a:lnTo>
                    <a:lnTo>
                      <a:pt x="152" y="73"/>
                    </a:lnTo>
                    <a:lnTo>
                      <a:pt x="149" y="73"/>
                    </a:lnTo>
                    <a:lnTo>
                      <a:pt x="148" y="71"/>
                    </a:lnTo>
                    <a:lnTo>
                      <a:pt x="148" y="66"/>
                    </a:lnTo>
                    <a:lnTo>
                      <a:pt x="149" y="62"/>
                    </a:lnTo>
                    <a:lnTo>
                      <a:pt x="149" y="59"/>
                    </a:lnTo>
                    <a:lnTo>
                      <a:pt x="153" y="57"/>
                    </a:lnTo>
                    <a:lnTo>
                      <a:pt x="157" y="48"/>
                    </a:lnTo>
                    <a:lnTo>
                      <a:pt x="153" y="25"/>
                    </a:lnTo>
                    <a:lnTo>
                      <a:pt x="145" y="14"/>
                    </a:lnTo>
                    <a:lnTo>
                      <a:pt x="141" y="2"/>
                    </a:lnTo>
                    <a:lnTo>
                      <a:pt x="127" y="13"/>
                    </a:lnTo>
                    <a:lnTo>
                      <a:pt x="115" y="17"/>
                    </a:lnTo>
                    <a:lnTo>
                      <a:pt x="103" y="25"/>
                    </a:lnTo>
                    <a:lnTo>
                      <a:pt x="101" y="30"/>
                    </a:lnTo>
                    <a:lnTo>
                      <a:pt x="72" y="30"/>
                    </a:lnTo>
                    <a:lnTo>
                      <a:pt x="58" y="27"/>
                    </a:lnTo>
                    <a:lnTo>
                      <a:pt x="54" y="24"/>
                    </a:lnTo>
                    <a:lnTo>
                      <a:pt x="51" y="24"/>
                    </a:lnTo>
                    <a:lnTo>
                      <a:pt x="47" y="28"/>
                    </a:lnTo>
                    <a:lnTo>
                      <a:pt x="47" y="30"/>
                    </a:lnTo>
                    <a:lnTo>
                      <a:pt x="48" y="31"/>
                    </a:lnTo>
                    <a:lnTo>
                      <a:pt x="64" y="42"/>
                    </a:lnTo>
                    <a:lnTo>
                      <a:pt x="68" y="43"/>
                    </a:lnTo>
                    <a:lnTo>
                      <a:pt x="69" y="43"/>
                    </a:lnTo>
                    <a:lnTo>
                      <a:pt x="69" y="42"/>
                    </a:lnTo>
                    <a:lnTo>
                      <a:pt x="72" y="42"/>
                    </a:lnTo>
                    <a:lnTo>
                      <a:pt x="78" y="41"/>
                    </a:lnTo>
                    <a:lnTo>
                      <a:pt x="86" y="42"/>
                    </a:lnTo>
                    <a:lnTo>
                      <a:pt x="93" y="46"/>
                    </a:lnTo>
                    <a:lnTo>
                      <a:pt x="101" y="50"/>
                    </a:lnTo>
                    <a:lnTo>
                      <a:pt x="111" y="59"/>
                    </a:lnTo>
                    <a:lnTo>
                      <a:pt x="113" y="62"/>
                    </a:lnTo>
                    <a:lnTo>
                      <a:pt x="108" y="63"/>
                    </a:lnTo>
                    <a:lnTo>
                      <a:pt x="88" y="64"/>
                    </a:lnTo>
                    <a:lnTo>
                      <a:pt x="85" y="66"/>
                    </a:lnTo>
                    <a:lnTo>
                      <a:pt x="82" y="69"/>
                    </a:lnTo>
                    <a:lnTo>
                      <a:pt x="82" y="70"/>
                    </a:lnTo>
                    <a:lnTo>
                      <a:pt x="81" y="71"/>
                    </a:lnTo>
                    <a:lnTo>
                      <a:pt x="81" y="73"/>
                    </a:lnTo>
                    <a:lnTo>
                      <a:pt x="72" y="84"/>
                    </a:lnTo>
                    <a:lnTo>
                      <a:pt x="67" y="90"/>
                    </a:lnTo>
                    <a:lnTo>
                      <a:pt x="65" y="90"/>
                    </a:lnTo>
                    <a:lnTo>
                      <a:pt x="57" y="94"/>
                    </a:lnTo>
                    <a:lnTo>
                      <a:pt x="50" y="102"/>
                    </a:lnTo>
                    <a:lnTo>
                      <a:pt x="48" y="109"/>
                    </a:lnTo>
                    <a:lnTo>
                      <a:pt x="48" y="116"/>
                    </a:lnTo>
                    <a:lnTo>
                      <a:pt x="50" y="123"/>
                    </a:lnTo>
                    <a:lnTo>
                      <a:pt x="50" y="124"/>
                    </a:lnTo>
                    <a:lnTo>
                      <a:pt x="51" y="126"/>
                    </a:lnTo>
                    <a:lnTo>
                      <a:pt x="54" y="126"/>
                    </a:lnTo>
                    <a:lnTo>
                      <a:pt x="58" y="130"/>
                    </a:lnTo>
                    <a:lnTo>
                      <a:pt x="58" y="145"/>
                    </a:lnTo>
                    <a:lnTo>
                      <a:pt x="54" y="154"/>
                    </a:lnTo>
                    <a:lnTo>
                      <a:pt x="47" y="180"/>
                    </a:lnTo>
                    <a:lnTo>
                      <a:pt x="47" y="182"/>
                    </a:lnTo>
                    <a:lnTo>
                      <a:pt x="50" y="183"/>
                    </a:lnTo>
                    <a:lnTo>
                      <a:pt x="51" y="183"/>
                    </a:lnTo>
                    <a:lnTo>
                      <a:pt x="54" y="186"/>
                    </a:lnTo>
                    <a:lnTo>
                      <a:pt x="71" y="198"/>
                    </a:lnTo>
                    <a:lnTo>
                      <a:pt x="72" y="198"/>
                    </a:lnTo>
                    <a:lnTo>
                      <a:pt x="71" y="201"/>
                    </a:lnTo>
                    <a:lnTo>
                      <a:pt x="69" y="201"/>
                    </a:lnTo>
                    <a:lnTo>
                      <a:pt x="54" y="204"/>
                    </a:lnTo>
                    <a:lnTo>
                      <a:pt x="45" y="208"/>
                    </a:lnTo>
                    <a:lnTo>
                      <a:pt x="40" y="220"/>
                    </a:lnTo>
                    <a:lnTo>
                      <a:pt x="38" y="225"/>
                    </a:lnTo>
                    <a:lnTo>
                      <a:pt x="30" y="225"/>
                    </a:lnTo>
                    <a:lnTo>
                      <a:pt x="27" y="222"/>
                    </a:lnTo>
                    <a:lnTo>
                      <a:pt x="26" y="222"/>
                    </a:lnTo>
                    <a:lnTo>
                      <a:pt x="24" y="221"/>
                    </a:lnTo>
                    <a:lnTo>
                      <a:pt x="26" y="220"/>
                    </a:lnTo>
                    <a:lnTo>
                      <a:pt x="21" y="215"/>
                    </a:lnTo>
                    <a:lnTo>
                      <a:pt x="15" y="214"/>
                    </a:lnTo>
                    <a:lnTo>
                      <a:pt x="0" y="229"/>
                    </a:lnTo>
                    <a:lnTo>
                      <a:pt x="2" y="231"/>
                    </a:lnTo>
                    <a:lnTo>
                      <a:pt x="4" y="231"/>
                    </a:lnTo>
                    <a:lnTo>
                      <a:pt x="7" y="235"/>
                    </a:lnTo>
                    <a:lnTo>
                      <a:pt x="4" y="246"/>
                    </a:lnTo>
                    <a:lnTo>
                      <a:pt x="4" y="247"/>
                    </a:lnTo>
                    <a:lnTo>
                      <a:pt x="5" y="249"/>
                    </a:lnTo>
                    <a:lnTo>
                      <a:pt x="7" y="249"/>
                    </a:lnTo>
                    <a:lnTo>
                      <a:pt x="21" y="258"/>
                    </a:lnTo>
                    <a:lnTo>
                      <a:pt x="22" y="258"/>
                    </a:lnTo>
                    <a:lnTo>
                      <a:pt x="24" y="257"/>
                    </a:lnTo>
                    <a:lnTo>
                      <a:pt x="26" y="257"/>
                    </a:lnTo>
                    <a:lnTo>
                      <a:pt x="34" y="263"/>
                    </a:lnTo>
                    <a:lnTo>
                      <a:pt x="34" y="273"/>
                    </a:lnTo>
                    <a:lnTo>
                      <a:pt x="50" y="280"/>
                    </a:lnTo>
                    <a:lnTo>
                      <a:pt x="51" y="280"/>
                    </a:lnTo>
                    <a:lnTo>
                      <a:pt x="51" y="271"/>
                    </a:lnTo>
                    <a:lnTo>
                      <a:pt x="50" y="264"/>
                    </a:lnTo>
                    <a:lnTo>
                      <a:pt x="48" y="261"/>
                    </a:lnTo>
                    <a:lnTo>
                      <a:pt x="48" y="258"/>
                    </a:lnTo>
                    <a:lnTo>
                      <a:pt x="54" y="250"/>
                    </a:lnTo>
                    <a:lnTo>
                      <a:pt x="62" y="250"/>
                    </a:lnTo>
                    <a:lnTo>
                      <a:pt x="68" y="247"/>
                    </a:lnTo>
                    <a:lnTo>
                      <a:pt x="74" y="242"/>
                    </a:lnTo>
                    <a:lnTo>
                      <a:pt x="76" y="231"/>
                    </a:lnTo>
                    <a:lnTo>
                      <a:pt x="89" y="214"/>
                    </a:lnTo>
                    <a:lnTo>
                      <a:pt x="93" y="211"/>
                    </a:lnTo>
                    <a:lnTo>
                      <a:pt x="105" y="220"/>
                    </a:lnTo>
                    <a:lnTo>
                      <a:pt x="105" y="221"/>
                    </a:lnTo>
                    <a:lnTo>
                      <a:pt x="110" y="221"/>
                    </a:lnTo>
                    <a:lnTo>
                      <a:pt x="129" y="233"/>
                    </a:lnTo>
                    <a:lnTo>
                      <a:pt x="141" y="243"/>
                    </a:lnTo>
                    <a:lnTo>
                      <a:pt x="143" y="242"/>
                    </a:lnTo>
                    <a:lnTo>
                      <a:pt x="149" y="243"/>
                    </a:lnTo>
                    <a:lnTo>
                      <a:pt x="149" y="239"/>
                    </a:lnTo>
                    <a:lnTo>
                      <a:pt x="157" y="215"/>
                    </a:lnTo>
                    <a:lnTo>
                      <a:pt x="171" y="210"/>
                    </a:lnTo>
                    <a:lnTo>
                      <a:pt x="180" y="201"/>
                    </a:lnTo>
                    <a:lnTo>
                      <a:pt x="187" y="191"/>
                    </a:lnTo>
                    <a:lnTo>
                      <a:pt x="187" y="189"/>
                    </a:lnTo>
                    <a:lnTo>
                      <a:pt x="185" y="187"/>
                    </a:lnTo>
                    <a:lnTo>
                      <a:pt x="182" y="180"/>
                    </a:lnTo>
                    <a:lnTo>
                      <a:pt x="181" y="180"/>
                    </a:lnTo>
                    <a:lnTo>
                      <a:pt x="171" y="176"/>
                    </a:lnTo>
                    <a:lnTo>
                      <a:pt x="168" y="173"/>
                    </a:lnTo>
                    <a:lnTo>
                      <a:pt x="165" y="172"/>
                    </a:lnTo>
                    <a:lnTo>
                      <a:pt x="163" y="169"/>
                    </a:lnTo>
                    <a:lnTo>
                      <a:pt x="168" y="164"/>
                    </a:lnTo>
                    <a:lnTo>
                      <a:pt x="171" y="161"/>
                    </a:lnTo>
                    <a:lnTo>
                      <a:pt x="177" y="154"/>
                    </a:lnTo>
                    <a:lnTo>
                      <a:pt x="181" y="147"/>
                    </a:lnTo>
                    <a:lnTo>
                      <a:pt x="181" y="143"/>
                    </a:lnTo>
                    <a:lnTo>
                      <a:pt x="184" y="138"/>
                    </a:lnTo>
                    <a:lnTo>
                      <a:pt x="184" y="137"/>
                    </a:lnTo>
                    <a:lnTo>
                      <a:pt x="188" y="136"/>
                    </a:lnTo>
                    <a:lnTo>
                      <a:pt x="199" y="147"/>
                    </a:lnTo>
                    <a:lnTo>
                      <a:pt x="202" y="147"/>
                    </a:lnTo>
                    <a:lnTo>
                      <a:pt x="213" y="150"/>
                    </a:lnTo>
                    <a:lnTo>
                      <a:pt x="220" y="148"/>
                    </a:lnTo>
                    <a:lnTo>
                      <a:pt x="230" y="145"/>
                    </a:lnTo>
                    <a:lnTo>
                      <a:pt x="245" y="161"/>
                    </a:lnTo>
                    <a:lnTo>
                      <a:pt x="245" y="162"/>
                    </a:lnTo>
                    <a:lnTo>
                      <a:pt x="247" y="166"/>
                    </a:lnTo>
                    <a:lnTo>
                      <a:pt x="248" y="168"/>
                    </a:lnTo>
                    <a:lnTo>
                      <a:pt x="249" y="172"/>
                    </a:lnTo>
                    <a:lnTo>
                      <a:pt x="249" y="173"/>
                    </a:lnTo>
                    <a:lnTo>
                      <a:pt x="266" y="187"/>
                    </a:lnTo>
                    <a:lnTo>
                      <a:pt x="272" y="194"/>
                    </a:lnTo>
                    <a:lnTo>
                      <a:pt x="293" y="205"/>
                    </a:lnTo>
                    <a:lnTo>
                      <a:pt x="297" y="207"/>
                    </a:lnTo>
                    <a:lnTo>
                      <a:pt x="300" y="210"/>
                    </a:lnTo>
                    <a:lnTo>
                      <a:pt x="302" y="211"/>
                    </a:lnTo>
                    <a:lnTo>
                      <a:pt x="304" y="211"/>
                    </a:lnTo>
                    <a:lnTo>
                      <a:pt x="309" y="208"/>
                    </a:lnTo>
                    <a:lnTo>
                      <a:pt x="311" y="205"/>
                    </a:lnTo>
                    <a:lnTo>
                      <a:pt x="316" y="200"/>
                    </a:lnTo>
                    <a:lnTo>
                      <a:pt x="318" y="194"/>
                    </a:lnTo>
                    <a:lnTo>
                      <a:pt x="326" y="184"/>
                    </a:lnTo>
                    <a:lnTo>
                      <a:pt x="328" y="184"/>
                    </a:lnTo>
                    <a:lnTo>
                      <a:pt x="329" y="183"/>
                    </a:lnTo>
                    <a:lnTo>
                      <a:pt x="330" y="180"/>
                    </a:lnTo>
                    <a:lnTo>
                      <a:pt x="332" y="180"/>
                    </a:lnTo>
                    <a:lnTo>
                      <a:pt x="336" y="175"/>
                    </a:lnTo>
                    <a:lnTo>
                      <a:pt x="339" y="169"/>
                    </a:lnTo>
                    <a:lnTo>
                      <a:pt x="345" y="162"/>
                    </a:lnTo>
                    <a:lnTo>
                      <a:pt x="349" y="162"/>
                    </a:lnTo>
                    <a:lnTo>
                      <a:pt x="346" y="168"/>
                    </a:lnTo>
                    <a:lnTo>
                      <a:pt x="343" y="170"/>
                    </a:lnTo>
                    <a:lnTo>
                      <a:pt x="343" y="172"/>
                    </a:lnTo>
                    <a:lnTo>
                      <a:pt x="346" y="177"/>
                    </a:lnTo>
                    <a:lnTo>
                      <a:pt x="346" y="179"/>
                    </a:lnTo>
                    <a:lnTo>
                      <a:pt x="353" y="187"/>
                    </a:lnTo>
                    <a:lnTo>
                      <a:pt x="357" y="189"/>
                    </a:lnTo>
                    <a:lnTo>
                      <a:pt x="358" y="190"/>
                    </a:lnTo>
                    <a:lnTo>
                      <a:pt x="360" y="190"/>
                    </a:lnTo>
                    <a:lnTo>
                      <a:pt x="360" y="189"/>
                    </a:lnTo>
                    <a:lnTo>
                      <a:pt x="364" y="189"/>
                    </a:lnTo>
                    <a:lnTo>
                      <a:pt x="365" y="190"/>
                    </a:lnTo>
                    <a:lnTo>
                      <a:pt x="369" y="191"/>
                    </a:lnTo>
                    <a:lnTo>
                      <a:pt x="371" y="193"/>
                    </a:lnTo>
                    <a:lnTo>
                      <a:pt x="371" y="194"/>
                    </a:lnTo>
                    <a:lnTo>
                      <a:pt x="376" y="203"/>
                    </a:lnTo>
                    <a:lnTo>
                      <a:pt x="378" y="207"/>
                    </a:lnTo>
                    <a:lnTo>
                      <a:pt x="378" y="208"/>
                    </a:lnTo>
                    <a:lnTo>
                      <a:pt x="385" y="208"/>
                    </a:lnTo>
                    <a:lnTo>
                      <a:pt x="389" y="205"/>
                    </a:lnTo>
                    <a:lnTo>
                      <a:pt x="390" y="204"/>
                    </a:lnTo>
                    <a:lnTo>
                      <a:pt x="395" y="203"/>
                    </a:lnTo>
                    <a:lnTo>
                      <a:pt x="399" y="203"/>
                    </a:lnTo>
                    <a:lnTo>
                      <a:pt x="400" y="204"/>
                    </a:lnTo>
                    <a:lnTo>
                      <a:pt x="405" y="204"/>
                    </a:lnTo>
                    <a:lnTo>
                      <a:pt x="410" y="201"/>
                    </a:lnTo>
                    <a:lnTo>
                      <a:pt x="410" y="198"/>
                    </a:lnTo>
                    <a:lnTo>
                      <a:pt x="409" y="194"/>
                    </a:lnTo>
                    <a:lnTo>
                      <a:pt x="409" y="179"/>
                    </a:lnTo>
                    <a:lnTo>
                      <a:pt x="412" y="175"/>
                    </a:lnTo>
                    <a:lnTo>
                      <a:pt x="419" y="175"/>
                    </a:lnTo>
                    <a:lnTo>
                      <a:pt x="409" y="166"/>
                    </a:lnTo>
                    <a:lnTo>
                      <a:pt x="414" y="166"/>
                    </a:lnTo>
                    <a:lnTo>
                      <a:pt x="463" y="172"/>
                    </a:lnTo>
                    <a:lnTo>
                      <a:pt x="450" y="155"/>
                    </a:lnTo>
                    <a:lnTo>
                      <a:pt x="449" y="153"/>
                    </a:lnTo>
                    <a:lnTo>
                      <a:pt x="446" y="136"/>
                    </a:lnTo>
                    <a:lnTo>
                      <a:pt x="446" y="120"/>
                    </a:lnTo>
                    <a:lnTo>
                      <a:pt x="450" y="108"/>
                    </a:lnTo>
                    <a:lnTo>
                      <a:pt x="452" y="105"/>
                    </a:lnTo>
                    <a:lnTo>
                      <a:pt x="452" y="102"/>
                    </a:lnTo>
                    <a:lnTo>
                      <a:pt x="446" y="83"/>
                    </a:lnTo>
                    <a:lnTo>
                      <a:pt x="439" y="67"/>
                    </a:lnTo>
                    <a:lnTo>
                      <a:pt x="439" y="66"/>
                    </a:lnTo>
                    <a:lnTo>
                      <a:pt x="436" y="62"/>
                    </a:lnTo>
                    <a:lnTo>
                      <a:pt x="436" y="60"/>
                    </a:lnTo>
                    <a:lnTo>
                      <a:pt x="417" y="63"/>
                    </a:lnTo>
                    <a:lnTo>
                      <a:pt x="410" y="59"/>
                    </a:lnTo>
                    <a:lnTo>
                      <a:pt x="400" y="59"/>
                    </a:lnTo>
                    <a:lnTo>
                      <a:pt x="399" y="62"/>
                    </a:lnTo>
                    <a:lnTo>
                      <a:pt x="388" y="70"/>
                    </a:lnTo>
                    <a:lnTo>
                      <a:pt x="381" y="80"/>
                    </a:lnTo>
                    <a:lnTo>
                      <a:pt x="379" y="81"/>
                    </a:lnTo>
                    <a:lnTo>
                      <a:pt x="379" y="80"/>
                    </a:lnTo>
                    <a:lnTo>
                      <a:pt x="378" y="80"/>
                    </a:lnTo>
                    <a:lnTo>
                      <a:pt x="378" y="74"/>
                    </a:lnTo>
                    <a:lnTo>
                      <a:pt x="369" y="67"/>
                    </a:lnTo>
                    <a:lnTo>
                      <a:pt x="354" y="66"/>
                    </a:lnTo>
                    <a:lnTo>
                      <a:pt x="333" y="38"/>
                    </a:lnTo>
                    <a:lnTo>
                      <a:pt x="325" y="36"/>
                    </a:lnTo>
                    <a:lnTo>
                      <a:pt x="330" y="23"/>
                    </a:lnTo>
                    <a:lnTo>
                      <a:pt x="335" y="17"/>
                    </a:lnTo>
                    <a:lnTo>
                      <a:pt x="336" y="16"/>
                    </a:lnTo>
                    <a:lnTo>
                      <a:pt x="336" y="10"/>
                    </a:lnTo>
                    <a:lnTo>
                      <a:pt x="335" y="6"/>
                    </a:lnTo>
                    <a:lnTo>
                      <a:pt x="335" y="3"/>
                    </a:lnTo>
                    <a:lnTo>
                      <a:pt x="329" y="0"/>
                    </a:lnTo>
                    <a:lnTo>
                      <a:pt x="322" y="0"/>
                    </a:lnTo>
                    <a:lnTo>
                      <a:pt x="321" y="2"/>
                    </a:lnTo>
                    <a:lnTo>
                      <a:pt x="321" y="3"/>
                    </a:lnTo>
                    <a:lnTo>
                      <a:pt x="322" y="3"/>
                    </a:lnTo>
                    <a:lnTo>
                      <a:pt x="321" y="9"/>
                    </a:lnTo>
                    <a:lnTo>
                      <a:pt x="318" y="11"/>
                    </a:lnTo>
                    <a:lnTo>
                      <a:pt x="314" y="17"/>
                    </a:lnTo>
                    <a:lnTo>
                      <a:pt x="308" y="21"/>
                    </a:lnTo>
                    <a:lnTo>
                      <a:pt x="307" y="21"/>
                    </a:lnTo>
                    <a:lnTo>
                      <a:pt x="305" y="23"/>
                    </a:lnTo>
                    <a:lnTo>
                      <a:pt x="302" y="24"/>
                    </a:lnTo>
                    <a:lnTo>
                      <a:pt x="298" y="21"/>
                    </a:lnTo>
                    <a:lnTo>
                      <a:pt x="298" y="18"/>
                    </a:lnTo>
                    <a:lnTo>
                      <a:pt x="301" y="16"/>
                    </a:lnTo>
                    <a:lnTo>
                      <a:pt x="301" y="13"/>
                    </a:lnTo>
                    <a:lnTo>
                      <a:pt x="300" y="11"/>
                    </a:lnTo>
                    <a:lnTo>
                      <a:pt x="295" y="13"/>
                    </a:lnTo>
                    <a:lnTo>
                      <a:pt x="294" y="14"/>
                    </a:lnTo>
                    <a:lnTo>
                      <a:pt x="293" y="14"/>
                    </a:lnTo>
                    <a:lnTo>
                      <a:pt x="276" y="26"/>
                    </a:lnTo>
                    <a:lnTo>
                      <a:pt x="270" y="25"/>
                    </a:lnTo>
                    <a:lnTo>
                      <a:pt x="266" y="28"/>
                    </a:lnTo>
                    <a:lnTo>
                      <a:pt x="263" y="30"/>
                    </a:lnTo>
                    <a:lnTo>
                      <a:pt x="258" y="36"/>
                    </a:lnTo>
                    <a:lnTo>
                      <a:pt x="254" y="45"/>
                    </a:lnTo>
                    <a:lnTo>
                      <a:pt x="252" y="46"/>
                    </a:lnTo>
                    <a:lnTo>
                      <a:pt x="245" y="55"/>
                    </a:lnTo>
                    <a:lnTo>
                      <a:pt x="237" y="56"/>
                    </a:lnTo>
                    <a:lnTo>
                      <a:pt x="235" y="56"/>
                    </a:lnTo>
                    <a:lnTo>
                      <a:pt x="234" y="55"/>
                    </a:lnTo>
                    <a:lnTo>
                      <a:pt x="227" y="55"/>
                    </a:lnTo>
                    <a:lnTo>
                      <a:pt x="219" y="56"/>
                    </a:lnTo>
                    <a:lnTo>
                      <a:pt x="216" y="59"/>
                    </a:lnTo>
                    <a:lnTo>
                      <a:pt x="217" y="59"/>
                    </a:lnTo>
                    <a:lnTo>
                      <a:pt x="219" y="60"/>
                    </a:lnTo>
                    <a:lnTo>
                      <a:pt x="219" y="62"/>
                    </a:lnTo>
                    <a:lnTo>
                      <a:pt x="216" y="66"/>
                    </a:lnTo>
                    <a:lnTo>
                      <a:pt x="212" y="63"/>
                    </a:lnTo>
                    <a:lnTo>
                      <a:pt x="212" y="62"/>
                    </a:lnTo>
                    <a:lnTo>
                      <a:pt x="208" y="53"/>
                    </a:lnTo>
                    <a:lnTo>
                      <a:pt x="194" y="57"/>
                    </a:lnTo>
                    <a:lnTo>
                      <a:pt x="192" y="59"/>
                    </a:lnTo>
                    <a:lnTo>
                      <a:pt x="192" y="50"/>
                    </a:lnTo>
                    <a:lnTo>
                      <a:pt x="188" y="4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73" name="Freeform 703">
                <a:extLst>
                  <a:ext uri="{FF2B5EF4-FFF2-40B4-BE49-F238E27FC236}">
                    <a16:creationId xmlns:a16="http://schemas.microsoft.com/office/drawing/2014/main" id="{3F7A9367-1B57-028F-E9C0-FA53D12000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7" y="1142"/>
                <a:ext cx="152" cy="89"/>
              </a:xfrm>
              <a:custGeom>
                <a:avLst/>
                <a:gdLst>
                  <a:gd name="T0" fmla="*/ 206 w 609"/>
                  <a:gd name="T1" fmla="*/ 11 h 356"/>
                  <a:gd name="T2" fmla="*/ 146 w 609"/>
                  <a:gd name="T3" fmla="*/ 13 h 356"/>
                  <a:gd name="T4" fmla="*/ 134 w 609"/>
                  <a:gd name="T5" fmla="*/ 42 h 356"/>
                  <a:gd name="T6" fmla="*/ 112 w 609"/>
                  <a:gd name="T7" fmla="*/ 46 h 356"/>
                  <a:gd name="T8" fmla="*/ 99 w 609"/>
                  <a:gd name="T9" fmla="*/ 28 h 356"/>
                  <a:gd name="T10" fmla="*/ 87 w 609"/>
                  <a:gd name="T11" fmla="*/ 25 h 356"/>
                  <a:gd name="T12" fmla="*/ 83 w 609"/>
                  <a:gd name="T13" fmla="*/ 0 h 356"/>
                  <a:gd name="T14" fmla="*/ 63 w 609"/>
                  <a:gd name="T15" fmla="*/ 21 h 356"/>
                  <a:gd name="T16" fmla="*/ 43 w 609"/>
                  <a:gd name="T17" fmla="*/ 46 h 356"/>
                  <a:gd name="T18" fmla="*/ 21 w 609"/>
                  <a:gd name="T19" fmla="*/ 62 h 356"/>
                  <a:gd name="T20" fmla="*/ 2 w 609"/>
                  <a:gd name="T21" fmla="*/ 95 h 356"/>
                  <a:gd name="T22" fmla="*/ 27 w 609"/>
                  <a:gd name="T23" fmla="*/ 133 h 356"/>
                  <a:gd name="T24" fmla="*/ 25 w 609"/>
                  <a:gd name="T25" fmla="*/ 172 h 356"/>
                  <a:gd name="T26" fmla="*/ 55 w 609"/>
                  <a:gd name="T27" fmla="*/ 192 h 356"/>
                  <a:gd name="T28" fmla="*/ 96 w 609"/>
                  <a:gd name="T29" fmla="*/ 192 h 356"/>
                  <a:gd name="T30" fmla="*/ 116 w 609"/>
                  <a:gd name="T31" fmla="*/ 190 h 356"/>
                  <a:gd name="T32" fmla="*/ 126 w 609"/>
                  <a:gd name="T33" fmla="*/ 180 h 356"/>
                  <a:gd name="T34" fmla="*/ 143 w 609"/>
                  <a:gd name="T35" fmla="*/ 197 h 356"/>
                  <a:gd name="T36" fmla="*/ 136 w 609"/>
                  <a:gd name="T37" fmla="*/ 225 h 356"/>
                  <a:gd name="T38" fmla="*/ 136 w 609"/>
                  <a:gd name="T39" fmla="*/ 253 h 356"/>
                  <a:gd name="T40" fmla="*/ 136 w 609"/>
                  <a:gd name="T41" fmla="*/ 295 h 356"/>
                  <a:gd name="T42" fmla="*/ 131 w 609"/>
                  <a:gd name="T43" fmla="*/ 321 h 356"/>
                  <a:gd name="T44" fmla="*/ 172 w 609"/>
                  <a:gd name="T45" fmla="*/ 306 h 356"/>
                  <a:gd name="T46" fmla="*/ 203 w 609"/>
                  <a:gd name="T47" fmla="*/ 293 h 356"/>
                  <a:gd name="T48" fmla="*/ 229 w 609"/>
                  <a:gd name="T49" fmla="*/ 320 h 356"/>
                  <a:gd name="T50" fmla="*/ 273 w 609"/>
                  <a:gd name="T51" fmla="*/ 320 h 356"/>
                  <a:gd name="T52" fmla="*/ 304 w 609"/>
                  <a:gd name="T53" fmla="*/ 317 h 356"/>
                  <a:gd name="T54" fmla="*/ 328 w 609"/>
                  <a:gd name="T55" fmla="*/ 344 h 356"/>
                  <a:gd name="T56" fmla="*/ 357 w 609"/>
                  <a:gd name="T57" fmla="*/ 356 h 356"/>
                  <a:gd name="T58" fmla="*/ 380 w 609"/>
                  <a:gd name="T59" fmla="*/ 336 h 356"/>
                  <a:gd name="T60" fmla="*/ 402 w 609"/>
                  <a:gd name="T61" fmla="*/ 327 h 356"/>
                  <a:gd name="T62" fmla="*/ 457 w 609"/>
                  <a:gd name="T63" fmla="*/ 293 h 356"/>
                  <a:gd name="T64" fmla="*/ 508 w 609"/>
                  <a:gd name="T65" fmla="*/ 235 h 356"/>
                  <a:gd name="T66" fmla="*/ 561 w 609"/>
                  <a:gd name="T67" fmla="*/ 226 h 356"/>
                  <a:gd name="T68" fmla="*/ 567 w 609"/>
                  <a:gd name="T69" fmla="*/ 238 h 356"/>
                  <a:gd name="T70" fmla="*/ 582 w 609"/>
                  <a:gd name="T71" fmla="*/ 238 h 356"/>
                  <a:gd name="T72" fmla="*/ 608 w 609"/>
                  <a:gd name="T73" fmla="*/ 194 h 356"/>
                  <a:gd name="T74" fmla="*/ 581 w 609"/>
                  <a:gd name="T75" fmla="*/ 171 h 356"/>
                  <a:gd name="T76" fmla="*/ 534 w 609"/>
                  <a:gd name="T77" fmla="*/ 156 h 356"/>
                  <a:gd name="T78" fmla="*/ 517 w 609"/>
                  <a:gd name="T79" fmla="*/ 154 h 356"/>
                  <a:gd name="T80" fmla="*/ 464 w 609"/>
                  <a:gd name="T81" fmla="*/ 164 h 356"/>
                  <a:gd name="T82" fmla="*/ 440 w 609"/>
                  <a:gd name="T83" fmla="*/ 178 h 356"/>
                  <a:gd name="T84" fmla="*/ 423 w 609"/>
                  <a:gd name="T85" fmla="*/ 152 h 356"/>
                  <a:gd name="T86" fmla="*/ 446 w 609"/>
                  <a:gd name="T87" fmla="*/ 120 h 356"/>
                  <a:gd name="T88" fmla="*/ 451 w 609"/>
                  <a:gd name="T89" fmla="*/ 102 h 356"/>
                  <a:gd name="T90" fmla="*/ 440 w 609"/>
                  <a:gd name="T91" fmla="*/ 85 h 356"/>
                  <a:gd name="T92" fmla="*/ 467 w 609"/>
                  <a:gd name="T93" fmla="*/ 85 h 356"/>
                  <a:gd name="T94" fmla="*/ 437 w 609"/>
                  <a:gd name="T95" fmla="*/ 69 h 356"/>
                  <a:gd name="T96" fmla="*/ 414 w 609"/>
                  <a:gd name="T97" fmla="*/ 75 h 356"/>
                  <a:gd name="T98" fmla="*/ 394 w 609"/>
                  <a:gd name="T99" fmla="*/ 74 h 356"/>
                  <a:gd name="T100" fmla="*/ 381 w 609"/>
                  <a:gd name="T101" fmla="*/ 63 h 356"/>
                  <a:gd name="T102" fmla="*/ 326 w 609"/>
                  <a:gd name="T103" fmla="*/ 39 h 356"/>
                  <a:gd name="T104" fmla="*/ 270 w 609"/>
                  <a:gd name="T105" fmla="*/ 28 h 356"/>
                  <a:gd name="T106" fmla="*/ 266 w 609"/>
                  <a:gd name="T107" fmla="*/ 18 h 3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609" h="356">
                    <a:moveTo>
                      <a:pt x="254" y="17"/>
                    </a:moveTo>
                    <a:lnTo>
                      <a:pt x="252" y="17"/>
                    </a:lnTo>
                    <a:lnTo>
                      <a:pt x="235" y="14"/>
                    </a:lnTo>
                    <a:lnTo>
                      <a:pt x="229" y="14"/>
                    </a:lnTo>
                    <a:lnTo>
                      <a:pt x="214" y="11"/>
                    </a:lnTo>
                    <a:lnTo>
                      <a:pt x="206" y="11"/>
                    </a:lnTo>
                    <a:lnTo>
                      <a:pt x="201" y="10"/>
                    </a:lnTo>
                    <a:lnTo>
                      <a:pt x="197" y="10"/>
                    </a:lnTo>
                    <a:lnTo>
                      <a:pt x="148" y="4"/>
                    </a:lnTo>
                    <a:lnTo>
                      <a:pt x="143" y="4"/>
                    </a:lnTo>
                    <a:lnTo>
                      <a:pt x="153" y="13"/>
                    </a:lnTo>
                    <a:lnTo>
                      <a:pt x="146" y="13"/>
                    </a:lnTo>
                    <a:lnTo>
                      <a:pt x="143" y="17"/>
                    </a:lnTo>
                    <a:lnTo>
                      <a:pt x="143" y="32"/>
                    </a:lnTo>
                    <a:lnTo>
                      <a:pt x="144" y="36"/>
                    </a:lnTo>
                    <a:lnTo>
                      <a:pt x="144" y="39"/>
                    </a:lnTo>
                    <a:lnTo>
                      <a:pt x="139" y="42"/>
                    </a:lnTo>
                    <a:lnTo>
                      <a:pt x="134" y="42"/>
                    </a:lnTo>
                    <a:lnTo>
                      <a:pt x="133" y="41"/>
                    </a:lnTo>
                    <a:lnTo>
                      <a:pt x="129" y="41"/>
                    </a:lnTo>
                    <a:lnTo>
                      <a:pt x="124" y="42"/>
                    </a:lnTo>
                    <a:lnTo>
                      <a:pt x="123" y="43"/>
                    </a:lnTo>
                    <a:lnTo>
                      <a:pt x="119" y="46"/>
                    </a:lnTo>
                    <a:lnTo>
                      <a:pt x="112" y="46"/>
                    </a:lnTo>
                    <a:lnTo>
                      <a:pt x="112" y="45"/>
                    </a:lnTo>
                    <a:lnTo>
                      <a:pt x="110" y="41"/>
                    </a:lnTo>
                    <a:lnTo>
                      <a:pt x="105" y="32"/>
                    </a:lnTo>
                    <a:lnTo>
                      <a:pt x="105" y="31"/>
                    </a:lnTo>
                    <a:lnTo>
                      <a:pt x="103" y="29"/>
                    </a:lnTo>
                    <a:lnTo>
                      <a:pt x="99" y="28"/>
                    </a:lnTo>
                    <a:lnTo>
                      <a:pt x="98" y="27"/>
                    </a:lnTo>
                    <a:lnTo>
                      <a:pt x="94" y="27"/>
                    </a:lnTo>
                    <a:lnTo>
                      <a:pt x="94" y="28"/>
                    </a:lnTo>
                    <a:lnTo>
                      <a:pt x="92" y="28"/>
                    </a:lnTo>
                    <a:lnTo>
                      <a:pt x="91" y="27"/>
                    </a:lnTo>
                    <a:lnTo>
                      <a:pt x="87" y="25"/>
                    </a:lnTo>
                    <a:lnTo>
                      <a:pt x="80" y="17"/>
                    </a:lnTo>
                    <a:lnTo>
                      <a:pt x="80" y="15"/>
                    </a:lnTo>
                    <a:lnTo>
                      <a:pt x="77" y="10"/>
                    </a:lnTo>
                    <a:lnTo>
                      <a:pt x="77" y="8"/>
                    </a:lnTo>
                    <a:lnTo>
                      <a:pt x="80" y="6"/>
                    </a:lnTo>
                    <a:lnTo>
                      <a:pt x="83" y="0"/>
                    </a:lnTo>
                    <a:lnTo>
                      <a:pt x="79" y="0"/>
                    </a:lnTo>
                    <a:lnTo>
                      <a:pt x="73" y="7"/>
                    </a:lnTo>
                    <a:lnTo>
                      <a:pt x="70" y="13"/>
                    </a:lnTo>
                    <a:lnTo>
                      <a:pt x="66" y="18"/>
                    </a:lnTo>
                    <a:lnTo>
                      <a:pt x="64" y="18"/>
                    </a:lnTo>
                    <a:lnTo>
                      <a:pt x="63" y="21"/>
                    </a:lnTo>
                    <a:lnTo>
                      <a:pt x="62" y="22"/>
                    </a:lnTo>
                    <a:lnTo>
                      <a:pt x="60" y="22"/>
                    </a:lnTo>
                    <a:lnTo>
                      <a:pt x="52" y="32"/>
                    </a:lnTo>
                    <a:lnTo>
                      <a:pt x="50" y="38"/>
                    </a:lnTo>
                    <a:lnTo>
                      <a:pt x="45" y="43"/>
                    </a:lnTo>
                    <a:lnTo>
                      <a:pt x="43" y="46"/>
                    </a:lnTo>
                    <a:lnTo>
                      <a:pt x="38" y="49"/>
                    </a:lnTo>
                    <a:lnTo>
                      <a:pt x="36" y="49"/>
                    </a:lnTo>
                    <a:lnTo>
                      <a:pt x="36" y="51"/>
                    </a:lnTo>
                    <a:lnTo>
                      <a:pt x="35" y="62"/>
                    </a:lnTo>
                    <a:lnTo>
                      <a:pt x="28" y="65"/>
                    </a:lnTo>
                    <a:lnTo>
                      <a:pt x="21" y="62"/>
                    </a:lnTo>
                    <a:lnTo>
                      <a:pt x="11" y="67"/>
                    </a:lnTo>
                    <a:lnTo>
                      <a:pt x="9" y="71"/>
                    </a:lnTo>
                    <a:lnTo>
                      <a:pt x="3" y="80"/>
                    </a:lnTo>
                    <a:lnTo>
                      <a:pt x="2" y="94"/>
                    </a:lnTo>
                    <a:lnTo>
                      <a:pt x="0" y="95"/>
                    </a:lnTo>
                    <a:lnTo>
                      <a:pt x="2" y="95"/>
                    </a:lnTo>
                    <a:lnTo>
                      <a:pt x="10" y="98"/>
                    </a:lnTo>
                    <a:lnTo>
                      <a:pt x="17" y="105"/>
                    </a:lnTo>
                    <a:lnTo>
                      <a:pt x="20" y="116"/>
                    </a:lnTo>
                    <a:lnTo>
                      <a:pt x="20" y="123"/>
                    </a:lnTo>
                    <a:lnTo>
                      <a:pt x="25" y="127"/>
                    </a:lnTo>
                    <a:lnTo>
                      <a:pt x="27" y="133"/>
                    </a:lnTo>
                    <a:lnTo>
                      <a:pt x="27" y="134"/>
                    </a:lnTo>
                    <a:lnTo>
                      <a:pt x="25" y="140"/>
                    </a:lnTo>
                    <a:lnTo>
                      <a:pt x="24" y="141"/>
                    </a:lnTo>
                    <a:lnTo>
                      <a:pt x="21" y="141"/>
                    </a:lnTo>
                    <a:lnTo>
                      <a:pt x="25" y="161"/>
                    </a:lnTo>
                    <a:lnTo>
                      <a:pt x="25" y="172"/>
                    </a:lnTo>
                    <a:lnTo>
                      <a:pt x="28" y="178"/>
                    </a:lnTo>
                    <a:lnTo>
                      <a:pt x="29" y="178"/>
                    </a:lnTo>
                    <a:lnTo>
                      <a:pt x="32" y="180"/>
                    </a:lnTo>
                    <a:lnTo>
                      <a:pt x="38" y="183"/>
                    </a:lnTo>
                    <a:lnTo>
                      <a:pt x="39" y="185"/>
                    </a:lnTo>
                    <a:lnTo>
                      <a:pt x="55" y="192"/>
                    </a:lnTo>
                    <a:lnTo>
                      <a:pt x="56" y="192"/>
                    </a:lnTo>
                    <a:lnTo>
                      <a:pt x="62" y="193"/>
                    </a:lnTo>
                    <a:lnTo>
                      <a:pt x="70" y="193"/>
                    </a:lnTo>
                    <a:lnTo>
                      <a:pt x="73" y="194"/>
                    </a:lnTo>
                    <a:lnTo>
                      <a:pt x="84" y="194"/>
                    </a:lnTo>
                    <a:lnTo>
                      <a:pt x="96" y="192"/>
                    </a:lnTo>
                    <a:lnTo>
                      <a:pt x="106" y="192"/>
                    </a:lnTo>
                    <a:lnTo>
                      <a:pt x="106" y="193"/>
                    </a:lnTo>
                    <a:lnTo>
                      <a:pt x="108" y="193"/>
                    </a:lnTo>
                    <a:lnTo>
                      <a:pt x="112" y="192"/>
                    </a:lnTo>
                    <a:lnTo>
                      <a:pt x="116" y="192"/>
                    </a:lnTo>
                    <a:lnTo>
                      <a:pt x="116" y="190"/>
                    </a:lnTo>
                    <a:lnTo>
                      <a:pt x="117" y="187"/>
                    </a:lnTo>
                    <a:lnTo>
                      <a:pt x="117" y="186"/>
                    </a:lnTo>
                    <a:lnTo>
                      <a:pt x="116" y="185"/>
                    </a:lnTo>
                    <a:lnTo>
                      <a:pt x="116" y="179"/>
                    </a:lnTo>
                    <a:lnTo>
                      <a:pt x="119" y="178"/>
                    </a:lnTo>
                    <a:lnTo>
                      <a:pt x="126" y="180"/>
                    </a:lnTo>
                    <a:lnTo>
                      <a:pt x="129" y="182"/>
                    </a:lnTo>
                    <a:lnTo>
                      <a:pt x="130" y="182"/>
                    </a:lnTo>
                    <a:lnTo>
                      <a:pt x="139" y="186"/>
                    </a:lnTo>
                    <a:lnTo>
                      <a:pt x="140" y="187"/>
                    </a:lnTo>
                    <a:lnTo>
                      <a:pt x="143" y="194"/>
                    </a:lnTo>
                    <a:lnTo>
                      <a:pt x="143" y="197"/>
                    </a:lnTo>
                    <a:lnTo>
                      <a:pt x="141" y="200"/>
                    </a:lnTo>
                    <a:lnTo>
                      <a:pt x="139" y="214"/>
                    </a:lnTo>
                    <a:lnTo>
                      <a:pt x="139" y="216"/>
                    </a:lnTo>
                    <a:lnTo>
                      <a:pt x="137" y="219"/>
                    </a:lnTo>
                    <a:lnTo>
                      <a:pt x="137" y="222"/>
                    </a:lnTo>
                    <a:lnTo>
                      <a:pt x="136" y="225"/>
                    </a:lnTo>
                    <a:lnTo>
                      <a:pt x="136" y="228"/>
                    </a:lnTo>
                    <a:lnTo>
                      <a:pt x="134" y="229"/>
                    </a:lnTo>
                    <a:lnTo>
                      <a:pt x="134" y="228"/>
                    </a:lnTo>
                    <a:lnTo>
                      <a:pt x="133" y="231"/>
                    </a:lnTo>
                    <a:lnTo>
                      <a:pt x="133" y="232"/>
                    </a:lnTo>
                    <a:lnTo>
                      <a:pt x="136" y="253"/>
                    </a:lnTo>
                    <a:lnTo>
                      <a:pt x="136" y="257"/>
                    </a:lnTo>
                    <a:lnTo>
                      <a:pt x="137" y="260"/>
                    </a:lnTo>
                    <a:lnTo>
                      <a:pt x="131" y="285"/>
                    </a:lnTo>
                    <a:lnTo>
                      <a:pt x="131" y="292"/>
                    </a:lnTo>
                    <a:lnTo>
                      <a:pt x="134" y="295"/>
                    </a:lnTo>
                    <a:lnTo>
                      <a:pt x="136" y="295"/>
                    </a:lnTo>
                    <a:lnTo>
                      <a:pt x="136" y="299"/>
                    </a:lnTo>
                    <a:lnTo>
                      <a:pt x="134" y="302"/>
                    </a:lnTo>
                    <a:lnTo>
                      <a:pt x="133" y="314"/>
                    </a:lnTo>
                    <a:lnTo>
                      <a:pt x="133" y="317"/>
                    </a:lnTo>
                    <a:lnTo>
                      <a:pt x="131" y="320"/>
                    </a:lnTo>
                    <a:lnTo>
                      <a:pt x="131" y="321"/>
                    </a:lnTo>
                    <a:lnTo>
                      <a:pt x="133" y="324"/>
                    </a:lnTo>
                    <a:lnTo>
                      <a:pt x="136" y="327"/>
                    </a:lnTo>
                    <a:lnTo>
                      <a:pt x="139" y="327"/>
                    </a:lnTo>
                    <a:lnTo>
                      <a:pt x="139" y="326"/>
                    </a:lnTo>
                    <a:lnTo>
                      <a:pt x="155" y="310"/>
                    </a:lnTo>
                    <a:lnTo>
                      <a:pt x="172" y="306"/>
                    </a:lnTo>
                    <a:lnTo>
                      <a:pt x="175" y="296"/>
                    </a:lnTo>
                    <a:lnTo>
                      <a:pt x="177" y="296"/>
                    </a:lnTo>
                    <a:lnTo>
                      <a:pt x="196" y="291"/>
                    </a:lnTo>
                    <a:lnTo>
                      <a:pt x="199" y="291"/>
                    </a:lnTo>
                    <a:lnTo>
                      <a:pt x="201" y="292"/>
                    </a:lnTo>
                    <a:lnTo>
                      <a:pt x="203" y="293"/>
                    </a:lnTo>
                    <a:lnTo>
                      <a:pt x="203" y="298"/>
                    </a:lnTo>
                    <a:lnTo>
                      <a:pt x="206" y="306"/>
                    </a:lnTo>
                    <a:lnTo>
                      <a:pt x="217" y="317"/>
                    </a:lnTo>
                    <a:lnTo>
                      <a:pt x="223" y="321"/>
                    </a:lnTo>
                    <a:lnTo>
                      <a:pt x="226" y="321"/>
                    </a:lnTo>
                    <a:lnTo>
                      <a:pt x="229" y="320"/>
                    </a:lnTo>
                    <a:lnTo>
                      <a:pt x="230" y="320"/>
                    </a:lnTo>
                    <a:lnTo>
                      <a:pt x="237" y="321"/>
                    </a:lnTo>
                    <a:lnTo>
                      <a:pt x="242" y="323"/>
                    </a:lnTo>
                    <a:lnTo>
                      <a:pt x="246" y="321"/>
                    </a:lnTo>
                    <a:lnTo>
                      <a:pt x="266" y="321"/>
                    </a:lnTo>
                    <a:lnTo>
                      <a:pt x="273" y="320"/>
                    </a:lnTo>
                    <a:lnTo>
                      <a:pt x="273" y="319"/>
                    </a:lnTo>
                    <a:lnTo>
                      <a:pt x="274" y="316"/>
                    </a:lnTo>
                    <a:lnTo>
                      <a:pt x="277" y="316"/>
                    </a:lnTo>
                    <a:lnTo>
                      <a:pt x="284" y="314"/>
                    </a:lnTo>
                    <a:lnTo>
                      <a:pt x="295" y="314"/>
                    </a:lnTo>
                    <a:lnTo>
                      <a:pt x="304" y="317"/>
                    </a:lnTo>
                    <a:lnTo>
                      <a:pt x="310" y="320"/>
                    </a:lnTo>
                    <a:lnTo>
                      <a:pt x="312" y="321"/>
                    </a:lnTo>
                    <a:lnTo>
                      <a:pt x="312" y="331"/>
                    </a:lnTo>
                    <a:lnTo>
                      <a:pt x="313" y="333"/>
                    </a:lnTo>
                    <a:lnTo>
                      <a:pt x="320" y="333"/>
                    </a:lnTo>
                    <a:lnTo>
                      <a:pt x="328" y="344"/>
                    </a:lnTo>
                    <a:lnTo>
                      <a:pt x="328" y="349"/>
                    </a:lnTo>
                    <a:lnTo>
                      <a:pt x="331" y="351"/>
                    </a:lnTo>
                    <a:lnTo>
                      <a:pt x="340" y="352"/>
                    </a:lnTo>
                    <a:lnTo>
                      <a:pt x="345" y="355"/>
                    </a:lnTo>
                    <a:lnTo>
                      <a:pt x="352" y="355"/>
                    </a:lnTo>
                    <a:lnTo>
                      <a:pt x="357" y="356"/>
                    </a:lnTo>
                    <a:lnTo>
                      <a:pt x="356" y="351"/>
                    </a:lnTo>
                    <a:lnTo>
                      <a:pt x="365" y="345"/>
                    </a:lnTo>
                    <a:lnTo>
                      <a:pt x="370" y="344"/>
                    </a:lnTo>
                    <a:lnTo>
                      <a:pt x="372" y="342"/>
                    </a:lnTo>
                    <a:lnTo>
                      <a:pt x="373" y="342"/>
                    </a:lnTo>
                    <a:lnTo>
                      <a:pt x="380" y="336"/>
                    </a:lnTo>
                    <a:lnTo>
                      <a:pt x="381" y="334"/>
                    </a:lnTo>
                    <a:lnTo>
                      <a:pt x="383" y="334"/>
                    </a:lnTo>
                    <a:lnTo>
                      <a:pt x="386" y="336"/>
                    </a:lnTo>
                    <a:lnTo>
                      <a:pt x="386" y="334"/>
                    </a:lnTo>
                    <a:lnTo>
                      <a:pt x="387" y="331"/>
                    </a:lnTo>
                    <a:lnTo>
                      <a:pt x="402" y="327"/>
                    </a:lnTo>
                    <a:lnTo>
                      <a:pt x="411" y="331"/>
                    </a:lnTo>
                    <a:lnTo>
                      <a:pt x="439" y="303"/>
                    </a:lnTo>
                    <a:lnTo>
                      <a:pt x="440" y="303"/>
                    </a:lnTo>
                    <a:lnTo>
                      <a:pt x="440" y="302"/>
                    </a:lnTo>
                    <a:lnTo>
                      <a:pt x="447" y="295"/>
                    </a:lnTo>
                    <a:lnTo>
                      <a:pt x="457" y="293"/>
                    </a:lnTo>
                    <a:lnTo>
                      <a:pt x="464" y="298"/>
                    </a:lnTo>
                    <a:lnTo>
                      <a:pt x="471" y="292"/>
                    </a:lnTo>
                    <a:lnTo>
                      <a:pt x="510" y="266"/>
                    </a:lnTo>
                    <a:lnTo>
                      <a:pt x="510" y="250"/>
                    </a:lnTo>
                    <a:lnTo>
                      <a:pt x="508" y="243"/>
                    </a:lnTo>
                    <a:lnTo>
                      <a:pt x="508" y="235"/>
                    </a:lnTo>
                    <a:lnTo>
                      <a:pt x="517" y="235"/>
                    </a:lnTo>
                    <a:lnTo>
                      <a:pt x="531" y="240"/>
                    </a:lnTo>
                    <a:lnTo>
                      <a:pt x="532" y="240"/>
                    </a:lnTo>
                    <a:lnTo>
                      <a:pt x="536" y="225"/>
                    </a:lnTo>
                    <a:lnTo>
                      <a:pt x="560" y="225"/>
                    </a:lnTo>
                    <a:lnTo>
                      <a:pt x="561" y="226"/>
                    </a:lnTo>
                    <a:lnTo>
                      <a:pt x="563" y="229"/>
                    </a:lnTo>
                    <a:lnTo>
                      <a:pt x="563" y="231"/>
                    </a:lnTo>
                    <a:lnTo>
                      <a:pt x="564" y="235"/>
                    </a:lnTo>
                    <a:lnTo>
                      <a:pt x="564" y="236"/>
                    </a:lnTo>
                    <a:lnTo>
                      <a:pt x="566" y="236"/>
                    </a:lnTo>
                    <a:lnTo>
                      <a:pt x="567" y="238"/>
                    </a:lnTo>
                    <a:lnTo>
                      <a:pt x="574" y="242"/>
                    </a:lnTo>
                    <a:lnTo>
                      <a:pt x="575" y="242"/>
                    </a:lnTo>
                    <a:lnTo>
                      <a:pt x="578" y="239"/>
                    </a:lnTo>
                    <a:lnTo>
                      <a:pt x="580" y="239"/>
                    </a:lnTo>
                    <a:lnTo>
                      <a:pt x="581" y="238"/>
                    </a:lnTo>
                    <a:lnTo>
                      <a:pt x="582" y="238"/>
                    </a:lnTo>
                    <a:lnTo>
                      <a:pt x="578" y="231"/>
                    </a:lnTo>
                    <a:lnTo>
                      <a:pt x="594" y="216"/>
                    </a:lnTo>
                    <a:lnTo>
                      <a:pt x="598" y="214"/>
                    </a:lnTo>
                    <a:lnTo>
                      <a:pt x="602" y="208"/>
                    </a:lnTo>
                    <a:lnTo>
                      <a:pt x="602" y="205"/>
                    </a:lnTo>
                    <a:lnTo>
                      <a:pt x="608" y="194"/>
                    </a:lnTo>
                    <a:lnTo>
                      <a:pt x="609" y="190"/>
                    </a:lnTo>
                    <a:lnTo>
                      <a:pt x="608" y="190"/>
                    </a:lnTo>
                    <a:lnTo>
                      <a:pt x="604" y="186"/>
                    </a:lnTo>
                    <a:lnTo>
                      <a:pt x="594" y="172"/>
                    </a:lnTo>
                    <a:lnTo>
                      <a:pt x="582" y="171"/>
                    </a:lnTo>
                    <a:lnTo>
                      <a:pt x="581" y="171"/>
                    </a:lnTo>
                    <a:lnTo>
                      <a:pt x="580" y="168"/>
                    </a:lnTo>
                    <a:lnTo>
                      <a:pt x="578" y="168"/>
                    </a:lnTo>
                    <a:lnTo>
                      <a:pt x="557" y="155"/>
                    </a:lnTo>
                    <a:lnTo>
                      <a:pt x="542" y="152"/>
                    </a:lnTo>
                    <a:lnTo>
                      <a:pt x="541" y="152"/>
                    </a:lnTo>
                    <a:lnTo>
                      <a:pt x="534" y="156"/>
                    </a:lnTo>
                    <a:lnTo>
                      <a:pt x="532" y="155"/>
                    </a:lnTo>
                    <a:lnTo>
                      <a:pt x="529" y="154"/>
                    </a:lnTo>
                    <a:lnTo>
                      <a:pt x="528" y="151"/>
                    </a:lnTo>
                    <a:lnTo>
                      <a:pt x="518" y="148"/>
                    </a:lnTo>
                    <a:lnTo>
                      <a:pt x="518" y="149"/>
                    </a:lnTo>
                    <a:lnTo>
                      <a:pt x="517" y="154"/>
                    </a:lnTo>
                    <a:lnTo>
                      <a:pt x="513" y="159"/>
                    </a:lnTo>
                    <a:lnTo>
                      <a:pt x="504" y="162"/>
                    </a:lnTo>
                    <a:lnTo>
                      <a:pt x="481" y="165"/>
                    </a:lnTo>
                    <a:lnTo>
                      <a:pt x="474" y="165"/>
                    </a:lnTo>
                    <a:lnTo>
                      <a:pt x="468" y="164"/>
                    </a:lnTo>
                    <a:lnTo>
                      <a:pt x="464" y="164"/>
                    </a:lnTo>
                    <a:lnTo>
                      <a:pt x="462" y="165"/>
                    </a:lnTo>
                    <a:lnTo>
                      <a:pt x="461" y="165"/>
                    </a:lnTo>
                    <a:lnTo>
                      <a:pt x="455" y="166"/>
                    </a:lnTo>
                    <a:lnTo>
                      <a:pt x="446" y="172"/>
                    </a:lnTo>
                    <a:lnTo>
                      <a:pt x="440" y="176"/>
                    </a:lnTo>
                    <a:lnTo>
                      <a:pt x="440" y="178"/>
                    </a:lnTo>
                    <a:lnTo>
                      <a:pt x="437" y="179"/>
                    </a:lnTo>
                    <a:lnTo>
                      <a:pt x="436" y="179"/>
                    </a:lnTo>
                    <a:lnTo>
                      <a:pt x="436" y="178"/>
                    </a:lnTo>
                    <a:lnTo>
                      <a:pt x="423" y="154"/>
                    </a:lnTo>
                    <a:lnTo>
                      <a:pt x="422" y="152"/>
                    </a:lnTo>
                    <a:lnTo>
                      <a:pt x="423" y="152"/>
                    </a:lnTo>
                    <a:lnTo>
                      <a:pt x="427" y="148"/>
                    </a:lnTo>
                    <a:lnTo>
                      <a:pt x="427" y="145"/>
                    </a:lnTo>
                    <a:lnTo>
                      <a:pt x="430" y="145"/>
                    </a:lnTo>
                    <a:lnTo>
                      <a:pt x="443" y="127"/>
                    </a:lnTo>
                    <a:lnTo>
                      <a:pt x="443" y="126"/>
                    </a:lnTo>
                    <a:lnTo>
                      <a:pt x="446" y="120"/>
                    </a:lnTo>
                    <a:lnTo>
                      <a:pt x="446" y="119"/>
                    </a:lnTo>
                    <a:lnTo>
                      <a:pt x="447" y="119"/>
                    </a:lnTo>
                    <a:lnTo>
                      <a:pt x="447" y="111"/>
                    </a:lnTo>
                    <a:lnTo>
                      <a:pt x="450" y="105"/>
                    </a:lnTo>
                    <a:lnTo>
                      <a:pt x="451" y="104"/>
                    </a:lnTo>
                    <a:lnTo>
                      <a:pt x="451" y="102"/>
                    </a:lnTo>
                    <a:lnTo>
                      <a:pt x="453" y="98"/>
                    </a:lnTo>
                    <a:lnTo>
                      <a:pt x="453" y="96"/>
                    </a:lnTo>
                    <a:lnTo>
                      <a:pt x="450" y="94"/>
                    </a:lnTo>
                    <a:lnTo>
                      <a:pt x="447" y="92"/>
                    </a:lnTo>
                    <a:lnTo>
                      <a:pt x="441" y="88"/>
                    </a:lnTo>
                    <a:lnTo>
                      <a:pt x="440" y="85"/>
                    </a:lnTo>
                    <a:lnTo>
                      <a:pt x="441" y="82"/>
                    </a:lnTo>
                    <a:lnTo>
                      <a:pt x="446" y="82"/>
                    </a:lnTo>
                    <a:lnTo>
                      <a:pt x="451" y="85"/>
                    </a:lnTo>
                    <a:lnTo>
                      <a:pt x="465" y="85"/>
                    </a:lnTo>
                    <a:lnTo>
                      <a:pt x="467" y="87"/>
                    </a:lnTo>
                    <a:lnTo>
                      <a:pt x="467" y="85"/>
                    </a:lnTo>
                    <a:lnTo>
                      <a:pt x="462" y="75"/>
                    </a:lnTo>
                    <a:lnTo>
                      <a:pt x="462" y="73"/>
                    </a:lnTo>
                    <a:lnTo>
                      <a:pt x="461" y="71"/>
                    </a:lnTo>
                    <a:lnTo>
                      <a:pt x="450" y="71"/>
                    </a:lnTo>
                    <a:lnTo>
                      <a:pt x="440" y="69"/>
                    </a:lnTo>
                    <a:lnTo>
                      <a:pt x="437" y="69"/>
                    </a:lnTo>
                    <a:lnTo>
                      <a:pt x="434" y="73"/>
                    </a:lnTo>
                    <a:lnTo>
                      <a:pt x="432" y="77"/>
                    </a:lnTo>
                    <a:lnTo>
                      <a:pt x="427" y="80"/>
                    </a:lnTo>
                    <a:lnTo>
                      <a:pt x="419" y="80"/>
                    </a:lnTo>
                    <a:lnTo>
                      <a:pt x="414" y="77"/>
                    </a:lnTo>
                    <a:lnTo>
                      <a:pt x="414" y="75"/>
                    </a:lnTo>
                    <a:lnTo>
                      <a:pt x="409" y="73"/>
                    </a:lnTo>
                    <a:lnTo>
                      <a:pt x="404" y="71"/>
                    </a:lnTo>
                    <a:lnTo>
                      <a:pt x="402" y="71"/>
                    </a:lnTo>
                    <a:lnTo>
                      <a:pt x="400" y="73"/>
                    </a:lnTo>
                    <a:lnTo>
                      <a:pt x="395" y="73"/>
                    </a:lnTo>
                    <a:lnTo>
                      <a:pt x="394" y="74"/>
                    </a:lnTo>
                    <a:lnTo>
                      <a:pt x="393" y="69"/>
                    </a:lnTo>
                    <a:lnTo>
                      <a:pt x="393" y="67"/>
                    </a:lnTo>
                    <a:lnTo>
                      <a:pt x="388" y="63"/>
                    </a:lnTo>
                    <a:lnTo>
                      <a:pt x="384" y="62"/>
                    </a:lnTo>
                    <a:lnTo>
                      <a:pt x="383" y="63"/>
                    </a:lnTo>
                    <a:lnTo>
                      <a:pt x="381" y="63"/>
                    </a:lnTo>
                    <a:lnTo>
                      <a:pt x="379" y="62"/>
                    </a:lnTo>
                    <a:lnTo>
                      <a:pt x="374" y="58"/>
                    </a:lnTo>
                    <a:lnTo>
                      <a:pt x="372" y="48"/>
                    </a:lnTo>
                    <a:lnTo>
                      <a:pt x="345" y="38"/>
                    </a:lnTo>
                    <a:lnTo>
                      <a:pt x="334" y="39"/>
                    </a:lnTo>
                    <a:lnTo>
                      <a:pt x="326" y="39"/>
                    </a:lnTo>
                    <a:lnTo>
                      <a:pt x="324" y="41"/>
                    </a:lnTo>
                    <a:lnTo>
                      <a:pt x="304" y="42"/>
                    </a:lnTo>
                    <a:lnTo>
                      <a:pt x="281" y="35"/>
                    </a:lnTo>
                    <a:lnTo>
                      <a:pt x="273" y="35"/>
                    </a:lnTo>
                    <a:lnTo>
                      <a:pt x="273" y="34"/>
                    </a:lnTo>
                    <a:lnTo>
                      <a:pt x="270" y="28"/>
                    </a:lnTo>
                    <a:lnTo>
                      <a:pt x="268" y="27"/>
                    </a:lnTo>
                    <a:lnTo>
                      <a:pt x="267" y="24"/>
                    </a:lnTo>
                    <a:lnTo>
                      <a:pt x="267" y="22"/>
                    </a:lnTo>
                    <a:lnTo>
                      <a:pt x="268" y="21"/>
                    </a:lnTo>
                    <a:lnTo>
                      <a:pt x="267" y="18"/>
                    </a:lnTo>
                    <a:lnTo>
                      <a:pt x="266" y="18"/>
                    </a:lnTo>
                    <a:lnTo>
                      <a:pt x="254" y="1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74" name="Freeform 704">
                <a:extLst>
                  <a:ext uri="{FF2B5EF4-FFF2-40B4-BE49-F238E27FC236}">
                    <a16:creationId xmlns:a16="http://schemas.microsoft.com/office/drawing/2014/main" id="{4CFEE0AA-2743-D391-126B-61FF4B64F5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5" y="1135"/>
                <a:ext cx="117" cy="148"/>
              </a:xfrm>
              <a:custGeom>
                <a:avLst/>
                <a:gdLst>
                  <a:gd name="T0" fmla="*/ 354 w 468"/>
                  <a:gd name="T1" fmla="*/ 204 h 593"/>
                  <a:gd name="T2" fmla="*/ 350 w 468"/>
                  <a:gd name="T3" fmla="*/ 166 h 593"/>
                  <a:gd name="T4" fmla="*/ 342 w 468"/>
                  <a:gd name="T5" fmla="*/ 131 h 593"/>
                  <a:gd name="T6" fmla="*/ 334 w 468"/>
                  <a:gd name="T7" fmla="*/ 97 h 593"/>
                  <a:gd name="T8" fmla="*/ 361 w 468"/>
                  <a:gd name="T9" fmla="*/ 75 h 593"/>
                  <a:gd name="T10" fmla="*/ 308 w 468"/>
                  <a:gd name="T11" fmla="*/ 37 h 593"/>
                  <a:gd name="T12" fmla="*/ 289 w 468"/>
                  <a:gd name="T13" fmla="*/ 9 h 593"/>
                  <a:gd name="T14" fmla="*/ 243 w 468"/>
                  <a:gd name="T15" fmla="*/ 1 h 593"/>
                  <a:gd name="T16" fmla="*/ 227 w 468"/>
                  <a:gd name="T17" fmla="*/ 28 h 593"/>
                  <a:gd name="T18" fmla="*/ 241 w 468"/>
                  <a:gd name="T19" fmla="*/ 44 h 593"/>
                  <a:gd name="T20" fmla="*/ 216 w 468"/>
                  <a:gd name="T21" fmla="*/ 79 h 593"/>
                  <a:gd name="T22" fmla="*/ 169 w 468"/>
                  <a:gd name="T23" fmla="*/ 85 h 593"/>
                  <a:gd name="T24" fmla="*/ 133 w 468"/>
                  <a:gd name="T25" fmla="*/ 106 h 593"/>
                  <a:gd name="T26" fmla="*/ 109 w 468"/>
                  <a:gd name="T27" fmla="*/ 128 h 593"/>
                  <a:gd name="T28" fmla="*/ 85 w 468"/>
                  <a:gd name="T29" fmla="*/ 121 h 593"/>
                  <a:gd name="T30" fmla="*/ 63 w 468"/>
                  <a:gd name="T31" fmla="*/ 111 h 593"/>
                  <a:gd name="T32" fmla="*/ 32 w 468"/>
                  <a:gd name="T33" fmla="*/ 190 h 593"/>
                  <a:gd name="T34" fmla="*/ 6 w 468"/>
                  <a:gd name="T35" fmla="*/ 201 h 593"/>
                  <a:gd name="T36" fmla="*/ 19 w 468"/>
                  <a:gd name="T37" fmla="*/ 234 h 593"/>
                  <a:gd name="T38" fmla="*/ 54 w 468"/>
                  <a:gd name="T39" fmla="*/ 254 h 593"/>
                  <a:gd name="T40" fmla="*/ 88 w 468"/>
                  <a:gd name="T41" fmla="*/ 272 h 593"/>
                  <a:gd name="T42" fmla="*/ 68 w 468"/>
                  <a:gd name="T43" fmla="*/ 304 h 593"/>
                  <a:gd name="T44" fmla="*/ 53 w 468"/>
                  <a:gd name="T45" fmla="*/ 354 h 593"/>
                  <a:gd name="T46" fmla="*/ 71 w 468"/>
                  <a:gd name="T47" fmla="*/ 392 h 593"/>
                  <a:gd name="T48" fmla="*/ 49 w 468"/>
                  <a:gd name="T49" fmla="*/ 438 h 593"/>
                  <a:gd name="T50" fmla="*/ 83 w 468"/>
                  <a:gd name="T51" fmla="*/ 458 h 593"/>
                  <a:gd name="T52" fmla="*/ 121 w 468"/>
                  <a:gd name="T53" fmla="*/ 459 h 593"/>
                  <a:gd name="T54" fmla="*/ 142 w 468"/>
                  <a:gd name="T55" fmla="*/ 472 h 593"/>
                  <a:gd name="T56" fmla="*/ 173 w 468"/>
                  <a:gd name="T57" fmla="*/ 470 h 593"/>
                  <a:gd name="T58" fmla="*/ 188 w 468"/>
                  <a:gd name="T59" fmla="*/ 482 h 593"/>
                  <a:gd name="T60" fmla="*/ 180 w 468"/>
                  <a:gd name="T61" fmla="*/ 504 h 593"/>
                  <a:gd name="T62" fmla="*/ 198 w 468"/>
                  <a:gd name="T63" fmla="*/ 516 h 593"/>
                  <a:gd name="T64" fmla="*/ 248 w 468"/>
                  <a:gd name="T65" fmla="*/ 530 h 593"/>
                  <a:gd name="T66" fmla="*/ 272 w 468"/>
                  <a:gd name="T67" fmla="*/ 529 h 593"/>
                  <a:gd name="T68" fmla="*/ 275 w 468"/>
                  <a:gd name="T69" fmla="*/ 576 h 593"/>
                  <a:gd name="T70" fmla="*/ 321 w 468"/>
                  <a:gd name="T71" fmla="*/ 593 h 593"/>
                  <a:gd name="T72" fmla="*/ 331 w 468"/>
                  <a:gd name="T73" fmla="*/ 542 h 593"/>
                  <a:gd name="T74" fmla="*/ 335 w 468"/>
                  <a:gd name="T75" fmla="*/ 525 h 593"/>
                  <a:gd name="T76" fmla="*/ 350 w 468"/>
                  <a:gd name="T77" fmla="*/ 482 h 593"/>
                  <a:gd name="T78" fmla="*/ 331 w 468"/>
                  <a:gd name="T79" fmla="*/ 451 h 593"/>
                  <a:gd name="T80" fmla="*/ 342 w 468"/>
                  <a:gd name="T81" fmla="*/ 406 h 593"/>
                  <a:gd name="T82" fmla="*/ 370 w 468"/>
                  <a:gd name="T83" fmla="*/ 413 h 593"/>
                  <a:gd name="T84" fmla="*/ 357 w 468"/>
                  <a:gd name="T85" fmla="*/ 375 h 593"/>
                  <a:gd name="T86" fmla="*/ 381 w 468"/>
                  <a:gd name="T87" fmla="*/ 364 h 593"/>
                  <a:gd name="T88" fmla="*/ 398 w 468"/>
                  <a:gd name="T89" fmla="*/ 352 h 593"/>
                  <a:gd name="T90" fmla="*/ 431 w 468"/>
                  <a:gd name="T91" fmla="*/ 362 h 593"/>
                  <a:gd name="T92" fmla="*/ 456 w 468"/>
                  <a:gd name="T93" fmla="*/ 340 h 593"/>
                  <a:gd name="T94" fmla="*/ 456 w 468"/>
                  <a:gd name="T95" fmla="*/ 318 h 593"/>
                  <a:gd name="T96" fmla="*/ 458 w 468"/>
                  <a:gd name="T97" fmla="*/ 257 h 593"/>
                  <a:gd name="T98" fmla="*/ 462 w 468"/>
                  <a:gd name="T99" fmla="*/ 245 h 593"/>
                  <a:gd name="T100" fmla="*/ 465 w 468"/>
                  <a:gd name="T101" fmla="*/ 213 h 593"/>
                  <a:gd name="T102" fmla="*/ 441 w 468"/>
                  <a:gd name="T103" fmla="*/ 211 h 593"/>
                  <a:gd name="T104" fmla="*/ 433 w 468"/>
                  <a:gd name="T105" fmla="*/ 219 h 593"/>
                  <a:gd name="T106" fmla="*/ 395 w 468"/>
                  <a:gd name="T107" fmla="*/ 219 h 5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468" h="593">
                    <a:moveTo>
                      <a:pt x="381" y="218"/>
                    </a:moveTo>
                    <a:lnTo>
                      <a:pt x="380" y="218"/>
                    </a:lnTo>
                    <a:lnTo>
                      <a:pt x="364" y="211"/>
                    </a:lnTo>
                    <a:lnTo>
                      <a:pt x="363" y="209"/>
                    </a:lnTo>
                    <a:lnTo>
                      <a:pt x="357" y="206"/>
                    </a:lnTo>
                    <a:lnTo>
                      <a:pt x="354" y="204"/>
                    </a:lnTo>
                    <a:lnTo>
                      <a:pt x="353" y="204"/>
                    </a:lnTo>
                    <a:lnTo>
                      <a:pt x="350" y="198"/>
                    </a:lnTo>
                    <a:lnTo>
                      <a:pt x="350" y="187"/>
                    </a:lnTo>
                    <a:lnTo>
                      <a:pt x="346" y="167"/>
                    </a:lnTo>
                    <a:lnTo>
                      <a:pt x="349" y="167"/>
                    </a:lnTo>
                    <a:lnTo>
                      <a:pt x="350" y="166"/>
                    </a:lnTo>
                    <a:lnTo>
                      <a:pt x="352" y="160"/>
                    </a:lnTo>
                    <a:lnTo>
                      <a:pt x="352" y="159"/>
                    </a:lnTo>
                    <a:lnTo>
                      <a:pt x="350" y="153"/>
                    </a:lnTo>
                    <a:lnTo>
                      <a:pt x="345" y="149"/>
                    </a:lnTo>
                    <a:lnTo>
                      <a:pt x="345" y="142"/>
                    </a:lnTo>
                    <a:lnTo>
                      <a:pt x="342" y="131"/>
                    </a:lnTo>
                    <a:lnTo>
                      <a:pt x="335" y="124"/>
                    </a:lnTo>
                    <a:lnTo>
                      <a:pt x="327" y="121"/>
                    </a:lnTo>
                    <a:lnTo>
                      <a:pt x="325" y="121"/>
                    </a:lnTo>
                    <a:lnTo>
                      <a:pt x="327" y="120"/>
                    </a:lnTo>
                    <a:lnTo>
                      <a:pt x="328" y="106"/>
                    </a:lnTo>
                    <a:lnTo>
                      <a:pt x="334" y="97"/>
                    </a:lnTo>
                    <a:lnTo>
                      <a:pt x="336" y="93"/>
                    </a:lnTo>
                    <a:lnTo>
                      <a:pt x="346" y="88"/>
                    </a:lnTo>
                    <a:lnTo>
                      <a:pt x="353" y="91"/>
                    </a:lnTo>
                    <a:lnTo>
                      <a:pt x="360" y="88"/>
                    </a:lnTo>
                    <a:lnTo>
                      <a:pt x="361" y="77"/>
                    </a:lnTo>
                    <a:lnTo>
                      <a:pt x="361" y="75"/>
                    </a:lnTo>
                    <a:lnTo>
                      <a:pt x="359" y="74"/>
                    </a:lnTo>
                    <a:lnTo>
                      <a:pt x="356" y="71"/>
                    </a:lnTo>
                    <a:lnTo>
                      <a:pt x="352" y="69"/>
                    </a:lnTo>
                    <a:lnTo>
                      <a:pt x="331" y="58"/>
                    </a:lnTo>
                    <a:lnTo>
                      <a:pt x="325" y="51"/>
                    </a:lnTo>
                    <a:lnTo>
                      <a:pt x="308" y="37"/>
                    </a:lnTo>
                    <a:lnTo>
                      <a:pt x="308" y="36"/>
                    </a:lnTo>
                    <a:lnTo>
                      <a:pt x="307" y="32"/>
                    </a:lnTo>
                    <a:lnTo>
                      <a:pt x="306" y="30"/>
                    </a:lnTo>
                    <a:lnTo>
                      <a:pt x="304" y="26"/>
                    </a:lnTo>
                    <a:lnTo>
                      <a:pt x="304" y="25"/>
                    </a:lnTo>
                    <a:lnTo>
                      <a:pt x="289" y="9"/>
                    </a:lnTo>
                    <a:lnTo>
                      <a:pt x="279" y="12"/>
                    </a:lnTo>
                    <a:lnTo>
                      <a:pt x="272" y="14"/>
                    </a:lnTo>
                    <a:lnTo>
                      <a:pt x="261" y="11"/>
                    </a:lnTo>
                    <a:lnTo>
                      <a:pt x="258" y="11"/>
                    </a:lnTo>
                    <a:lnTo>
                      <a:pt x="247" y="0"/>
                    </a:lnTo>
                    <a:lnTo>
                      <a:pt x="243" y="1"/>
                    </a:lnTo>
                    <a:lnTo>
                      <a:pt x="243" y="2"/>
                    </a:lnTo>
                    <a:lnTo>
                      <a:pt x="240" y="7"/>
                    </a:lnTo>
                    <a:lnTo>
                      <a:pt x="240" y="11"/>
                    </a:lnTo>
                    <a:lnTo>
                      <a:pt x="236" y="18"/>
                    </a:lnTo>
                    <a:lnTo>
                      <a:pt x="230" y="25"/>
                    </a:lnTo>
                    <a:lnTo>
                      <a:pt x="227" y="28"/>
                    </a:lnTo>
                    <a:lnTo>
                      <a:pt x="222" y="33"/>
                    </a:lnTo>
                    <a:lnTo>
                      <a:pt x="224" y="36"/>
                    </a:lnTo>
                    <a:lnTo>
                      <a:pt x="227" y="37"/>
                    </a:lnTo>
                    <a:lnTo>
                      <a:pt x="230" y="40"/>
                    </a:lnTo>
                    <a:lnTo>
                      <a:pt x="240" y="44"/>
                    </a:lnTo>
                    <a:lnTo>
                      <a:pt x="241" y="44"/>
                    </a:lnTo>
                    <a:lnTo>
                      <a:pt x="244" y="51"/>
                    </a:lnTo>
                    <a:lnTo>
                      <a:pt x="246" y="53"/>
                    </a:lnTo>
                    <a:lnTo>
                      <a:pt x="246" y="55"/>
                    </a:lnTo>
                    <a:lnTo>
                      <a:pt x="239" y="65"/>
                    </a:lnTo>
                    <a:lnTo>
                      <a:pt x="230" y="74"/>
                    </a:lnTo>
                    <a:lnTo>
                      <a:pt x="216" y="79"/>
                    </a:lnTo>
                    <a:lnTo>
                      <a:pt x="208" y="103"/>
                    </a:lnTo>
                    <a:lnTo>
                      <a:pt x="208" y="107"/>
                    </a:lnTo>
                    <a:lnTo>
                      <a:pt x="202" y="106"/>
                    </a:lnTo>
                    <a:lnTo>
                      <a:pt x="200" y="107"/>
                    </a:lnTo>
                    <a:lnTo>
                      <a:pt x="188" y="97"/>
                    </a:lnTo>
                    <a:lnTo>
                      <a:pt x="169" y="85"/>
                    </a:lnTo>
                    <a:lnTo>
                      <a:pt x="164" y="85"/>
                    </a:lnTo>
                    <a:lnTo>
                      <a:pt x="164" y="84"/>
                    </a:lnTo>
                    <a:lnTo>
                      <a:pt x="152" y="75"/>
                    </a:lnTo>
                    <a:lnTo>
                      <a:pt x="148" y="78"/>
                    </a:lnTo>
                    <a:lnTo>
                      <a:pt x="135" y="95"/>
                    </a:lnTo>
                    <a:lnTo>
                      <a:pt x="133" y="106"/>
                    </a:lnTo>
                    <a:lnTo>
                      <a:pt x="127" y="111"/>
                    </a:lnTo>
                    <a:lnTo>
                      <a:pt x="121" y="114"/>
                    </a:lnTo>
                    <a:lnTo>
                      <a:pt x="113" y="114"/>
                    </a:lnTo>
                    <a:lnTo>
                      <a:pt x="107" y="122"/>
                    </a:lnTo>
                    <a:lnTo>
                      <a:pt x="107" y="125"/>
                    </a:lnTo>
                    <a:lnTo>
                      <a:pt x="109" y="128"/>
                    </a:lnTo>
                    <a:lnTo>
                      <a:pt x="110" y="135"/>
                    </a:lnTo>
                    <a:lnTo>
                      <a:pt x="110" y="144"/>
                    </a:lnTo>
                    <a:lnTo>
                      <a:pt x="109" y="144"/>
                    </a:lnTo>
                    <a:lnTo>
                      <a:pt x="93" y="137"/>
                    </a:lnTo>
                    <a:lnTo>
                      <a:pt x="93" y="127"/>
                    </a:lnTo>
                    <a:lnTo>
                      <a:pt x="85" y="121"/>
                    </a:lnTo>
                    <a:lnTo>
                      <a:pt x="83" y="121"/>
                    </a:lnTo>
                    <a:lnTo>
                      <a:pt x="81" y="122"/>
                    </a:lnTo>
                    <a:lnTo>
                      <a:pt x="80" y="122"/>
                    </a:lnTo>
                    <a:lnTo>
                      <a:pt x="66" y="113"/>
                    </a:lnTo>
                    <a:lnTo>
                      <a:pt x="64" y="113"/>
                    </a:lnTo>
                    <a:lnTo>
                      <a:pt x="63" y="111"/>
                    </a:lnTo>
                    <a:lnTo>
                      <a:pt x="53" y="168"/>
                    </a:lnTo>
                    <a:lnTo>
                      <a:pt x="53" y="184"/>
                    </a:lnTo>
                    <a:lnTo>
                      <a:pt x="54" y="185"/>
                    </a:lnTo>
                    <a:lnTo>
                      <a:pt x="50" y="190"/>
                    </a:lnTo>
                    <a:lnTo>
                      <a:pt x="42" y="191"/>
                    </a:lnTo>
                    <a:lnTo>
                      <a:pt x="32" y="190"/>
                    </a:lnTo>
                    <a:lnTo>
                      <a:pt x="29" y="194"/>
                    </a:lnTo>
                    <a:lnTo>
                      <a:pt x="26" y="197"/>
                    </a:lnTo>
                    <a:lnTo>
                      <a:pt x="22" y="197"/>
                    </a:lnTo>
                    <a:lnTo>
                      <a:pt x="10" y="199"/>
                    </a:lnTo>
                    <a:lnTo>
                      <a:pt x="7" y="199"/>
                    </a:lnTo>
                    <a:lnTo>
                      <a:pt x="6" y="201"/>
                    </a:lnTo>
                    <a:lnTo>
                      <a:pt x="4" y="204"/>
                    </a:lnTo>
                    <a:lnTo>
                      <a:pt x="0" y="208"/>
                    </a:lnTo>
                    <a:lnTo>
                      <a:pt x="0" y="209"/>
                    </a:lnTo>
                    <a:lnTo>
                      <a:pt x="11" y="227"/>
                    </a:lnTo>
                    <a:lnTo>
                      <a:pt x="13" y="227"/>
                    </a:lnTo>
                    <a:lnTo>
                      <a:pt x="19" y="234"/>
                    </a:lnTo>
                    <a:lnTo>
                      <a:pt x="25" y="234"/>
                    </a:lnTo>
                    <a:lnTo>
                      <a:pt x="33" y="233"/>
                    </a:lnTo>
                    <a:lnTo>
                      <a:pt x="42" y="234"/>
                    </a:lnTo>
                    <a:lnTo>
                      <a:pt x="51" y="240"/>
                    </a:lnTo>
                    <a:lnTo>
                      <a:pt x="56" y="248"/>
                    </a:lnTo>
                    <a:lnTo>
                      <a:pt x="54" y="254"/>
                    </a:lnTo>
                    <a:lnTo>
                      <a:pt x="54" y="257"/>
                    </a:lnTo>
                    <a:lnTo>
                      <a:pt x="78" y="265"/>
                    </a:lnTo>
                    <a:lnTo>
                      <a:pt x="83" y="265"/>
                    </a:lnTo>
                    <a:lnTo>
                      <a:pt x="86" y="264"/>
                    </a:lnTo>
                    <a:lnTo>
                      <a:pt x="88" y="264"/>
                    </a:lnTo>
                    <a:lnTo>
                      <a:pt x="88" y="272"/>
                    </a:lnTo>
                    <a:lnTo>
                      <a:pt x="86" y="275"/>
                    </a:lnTo>
                    <a:lnTo>
                      <a:pt x="86" y="276"/>
                    </a:lnTo>
                    <a:lnTo>
                      <a:pt x="85" y="278"/>
                    </a:lnTo>
                    <a:lnTo>
                      <a:pt x="74" y="294"/>
                    </a:lnTo>
                    <a:lnTo>
                      <a:pt x="74" y="298"/>
                    </a:lnTo>
                    <a:lnTo>
                      <a:pt x="68" y="304"/>
                    </a:lnTo>
                    <a:lnTo>
                      <a:pt x="59" y="317"/>
                    </a:lnTo>
                    <a:lnTo>
                      <a:pt x="53" y="321"/>
                    </a:lnTo>
                    <a:lnTo>
                      <a:pt x="46" y="328"/>
                    </a:lnTo>
                    <a:lnTo>
                      <a:pt x="51" y="339"/>
                    </a:lnTo>
                    <a:lnTo>
                      <a:pt x="51" y="347"/>
                    </a:lnTo>
                    <a:lnTo>
                      <a:pt x="53" y="354"/>
                    </a:lnTo>
                    <a:lnTo>
                      <a:pt x="57" y="360"/>
                    </a:lnTo>
                    <a:lnTo>
                      <a:pt x="73" y="375"/>
                    </a:lnTo>
                    <a:lnTo>
                      <a:pt x="75" y="377"/>
                    </a:lnTo>
                    <a:lnTo>
                      <a:pt x="77" y="377"/>
                    </a:lnTo>
                    <a:lnTo>
                      <a:pt x="80" y="378"/>
                    </a:lnTo>
                    <a:lnTo>
                      <a:pt x="71" y="392"/>
                    </a:lnTo>
                    <a:lnTo>
                      <a:pt x="67" y="429"/>
                    </a:lnTo>
                    <a:lnTo>
                      <a:pt x="66" y="431"/>
                    </a:lnTo>
                    <a:lnTo>
                      <a:pt x="56" y="437"/>
                    </a:lnTo>
                    <a:lnTo>
                      <a:pt x="51" y="437"/>
                    </a:lnTo>
                    <a:lnTo>
                      <a:pt x="50" y="438"/>
                    </a:lnTo>
                    <a:lnTo>
                      <a:pt x="49" y="438"/>
                    </a:lnTo>
                    <a:lnTo>
                      <a:pt x="47" y="441"/>
                    </a:lnTo>
                    <a:lnTo>
                      <a:pt x="47" y="442"/>
                    </a:lnTo>
                    <a:lnTo>
                      <a:pt x="49" y="442"/>
                    </a:lnTo>
                    <a:lnTo>
                      <a:pt x="54" y="446"/>
                    </a:lnTo>
                    <a:lnTo>
                      <a:pt x="66" y="452"/>
                    </a:lnTo>
                    <a:lnTo>
                      <a:pt x="83" y="458"/>
                    </a:lnTo>
                    <a:lnTo>
                      <a:pt x="88" y="456"/>
                    </a:lnTo>
                    <a:lnTo>
                      <a:pt x="97" y="456"/>
                    </a:lnTo>
                    <a:lnTo>
                      <a:pt x="112" y="460"/>
                    </a:lnTo>
                    <a:lnTo>
                      <a:pt x="117" y="460"/>
                    </a:lnTo>
                    <a:lnTo>
                      <a:pt x="117" y="459"/>
                    </a:lnTo>
                    <a:lnTo>
                      <a:pt x="121" y="459"/>
                    </a:lnTo>
                    <a:lnTo>
                      <a:pt x="126" y="460"/>
                    </a:lnTo>
                    <a:lnTo>
                      <a:pt x="130" y="465"/>
                    </a:lnTo>
                    <a:lnTo>
                      <a:pt x="134" y="472"/>
                    </a:lnTo>
                    <a:lnTo>
                      <a:pt x="135" y="473"/>
                    </a:lnTo>
                    <a:lnTo>
                      <a:pt x="137" y="473"/>
                    </a:lnTo>
                    <a:lnTo>
                      <a:pt x="142" y="472"/>
                    </a:lnTo>
                    <a:lnTo>
                      <a:pt x="144" y="475"/>
                    </a:lnTo>
                    <a:lnTo>
                      <a:pt x="144" y="476"/>
                    </a:lnTo>
                    <a:lnTo>
                      <a:pt x="145" y="479"/>
                    </a:lnTo>
                    <a:lnTo>
                      <a:pt x="148" y="477"/>
                    </a:lnTo>
                    <a:lnTo>
                      <a:pt x="170" y="473"/>
                    </a:lnTo>
                    <a:lnTo>
                      <a:pt x="173" y="470"/>
                    </a:lnTo>
                    <a:lnTo>
                      <a:pt x="176" y="470"/>
                    </a:lnTo>
                    <a:lnTo>
                      <a:pt x="177" y="472"/>
                    </a:lnTo>
                    <a:lnTo>
                      <a:pt x="181" y="473"/>
                    </a:lnTo>
                    <a:lnTo>
                      <a:pt x="187" y="477"/>
                    </a:lnTo>
                    <a:lnTo>
                      <a:pt x="190" y="480"/>
                    </a:lnTo>
                    <a:lnTo>
                      <a:pt x="188" y="482"/>
                    </a:lnTo>
                    <a:lnTo>
                      <a:pt x="184" y="483"/>
                    </a:lnTo>
                    <a:lnTo>
                      <a:pt x="183" y="483"/>
                    </a:lnTo>
                    <a:lnTo>
                      <a:pt x="180" y="486"/>
                    </a:lnTo>
                    <a:lnTo>
                      <a:pt x="176" y="498"/>
                    </a:lnTo>
                    <a:lnTo>
                      <a:pt x="176" y="499"/>
                    </a:lnTo>
                    <a:lnTo>
                      <a:pt x="180" y="504"/>
                    </a:lnTo>
                    <a:lnTo>
                      <a:pt x="183" y="505"/>
                    </a:lnTo>
                    <a:lnTo>
                      <a:pt x="184" y="506"/>
                    </a:lnTo>
                    <a:lnTo>
                      <a:pt x="184" y="513"/>
                    </a:lnTo>
                    <a:lnTo>
                      <a:pt x="187" y="515"/>
                    </a:lnTo>
                    <a:lnTo>
                      <a:pt x="191" y="515"/>
                    </a:lnTo>
                    <a:lnTo>
                      <a:pt x="198" y="516"/>
                    </a:lnTo>
                    <a:lnTo>
                      <a:pt x="202" y="518"/>
                    </a:lnTo>
                    <a:lnTo>
                      <a:pt x="212" y="518"/>
                    </a:lnTo>
                    <a:lnTo>
                      <a:pt x="226" y="519"/>
                    </a:lnTo>
                    <a:lnTo>
                      <a:pt x="244" y="527"/>
                    </a:lnTo>
                    <a:lnTo>
                      <a:pt x="246" y="527"/>
                    </a:lnTo>
                    <a:lnTo>
                      <a:pt x="248" y="530"/>
                    </a:lnTo>
                    <a:lnTo>
                      <a:pt x="253" y="533"/>
                    </a:lnTo>
                    <a:lnTo>
                      <a:pt x="254" y="535"/>
                    </a:lnTo>
                    <a:lnTo>
                      <a:pt x="254" y="536"/>
                    </a:lnTo>
                    <a:lnTo>
                      <a:pt x="262" y="536"/>
                    </a:lnTo>
                    <a:lnTo>
                      <a:pt x="267" y="532"/>
                    </a:lnTo>
                    <a:lnTo>
                      <a:pt x="272" y="529"/>
                    </a:lnTo>
                    <a:lnTo>
                      <a:pt x="275" y="529"/>
                    </a:lnTo>
                    <a:lnTo>
                      <a:pt x="275" y="540"/>
                    </a:lnTo>
                    <a:lnTo>
                      <a:pt x="272" y="547"/>
                    </a:lnTo>
                    <a:lnTo>
                      <a:pt x="269" y="566"/>
                    </a:lnTo>
                    <a:lnTo>
                      <a:pt x="271" y="573"/>
                    </a:lnTo>
                    <a:lnTo>
                      <a:pt x="275" y="576"/>
                    </a:lnTo>
                    <a:lnTo>
                      <a:pt x="297" y="583"/>
                    </a:lnTo>
                    <a:lnTo>
                      <a:pt x="300" y="585"/>
                    </a:lnTo>
                    <a:lnTo>
                      <a:pt x="304" y="586"/>
                    </a:lnTo>
                    <a:lnTo>
                      <a:pt x="310" y="592"/>
                    </a:lnTo>
                    <a:lnTo>
                      <a:pt x="320" y="593"/>
                    </a:lnTo>
                    <a:lnTo>
                      <a:pt x="321" y="593"/>
                    </a:lnTo>
                    <a:lnTo>
                      <a:pt x="321" y="589"/>
                    </a:lnTo>
                    <a:lnTo>
                      <a:pt x="320" y="579"/>
                    </a:lnTo>
                    <a:lnTo>
                      <a:pt x="320" y="556"/>
                    </a:lnTo>
                    <a:lnTo>
                      <a:pt x="322" y="550"/>
                    </a:lnTo>
                    <a:lnTo>
                      <a:pt x="325" y="550"/>
                    </a:lnTo>
                    <a:lnTo>
                      <a:pt x="331" y="542"/>
                    </a:lnTo>
                    <a:lnTo>
                      <a:pt x="332" y="536"/>
                    </a:lnTo>
                    <a:lnTo>
                      <a:pt x="332" y="532"/>
                    </a:lnTo>
                    <a:lnTo>
                      <a:pt x="335" y="527"/>
                    </a:lnTo>
                    <a:lnTo>
                      <a:pt x="335" y="526"/>
                    </a:lnTo>
                    <a:lnTo>
                      <a:pt x="336" y="526"/>
                    </a:lnTo>
                    <a:lnTo>
                      <a:pt x="335" y="525"/>
                    </a:lnTo>
                    <a:lnTo>
                      <a:pt x="336" y="522"/>
                    </a:lnTo>
                    <a:lnTo>
                      <a:pt x="338" y="511"/>
                    </a:lnTo>
                    <a:lnTo>
                      <a:pt x="344" y="502"/>
                    </a:lnTo>
                    <a:lnTo>
                      <a:pt x="349" y="498"/>
                    </a:lnTo>
                    <a:lnTo>
                      <a:pt x="352" y="487"/>
                    </a:lnTo>
                    <a:lnTo>
                      <a:pt x="350" y="482"/>
                    </a:lnTo>
                    <a:lnTo>
                      <a:pt x="349" y="472"/>
                    </a:lnTo>
                    <a:lnTo>
                      <a:pt x="341" y="459"/>
                    </a:lnTo>
                    <a:lnTo>
                      <a:pt x="334" y="459"/>
                    </a:lnTo>
                    <a:lnTo>
                      <a:pt x="332" y="458"/>
                    </a:lnTo>
                    <a:lnTo>
                      <a:pt x="332" y="453"/>
                    </a:lnTo>
                    <a:lnTo>
                      <a:pt x="331" y="451"/>
                    </a:lnTo>
                    <a:lnTo>
                      <a:pt x="329" y="441"/>
                    </a:lnTo>
                    <a:lnTo>
                      <a:pt x="331" y="431"/>
                    </a:lnTo>
                    <a:lnTo>
                      <a:pt x="331" y="420"/>
                    </a:lnTo>
                    <a:lnTo>
                      <a:pt x="332" y="413"/>
                    </a:lnTo>
                    <a:lnTo>
                      <a:pt x="338" y="406"/>
                    </a:lnTo>
                    <a:lnTo>
                      <a:pt x="342" y="406"/>
                    </a:lnTo>
                    <a:lnTo>
                      <a:pt x="344" y="405"/>
                    </a:lnTo>
                    <a:lnTo>
                      <a:pt x="373" y="416"/>
                    </a:lnTo>
                    <a:lnTo>
                      <a:pt x="374" y="416"/>
                    </a:lnTo>
                    <a:lnTo>
                      <a:pt x="374" y="414"/>
                    </a:lnTo>
                    <a:lnTo>
                      <a:pt x="373" y="413"/>
                    </a:lnTo>
                    <a:lnTo>
                      <a:pt x="370" y="413"/>
                    </a:lnTo>
                    <a:lnTo>
                      <a:pt x="370" y="412"/>
                    </a:lnTo>
                    <a:lnTo>
                      <a:pt x="367" y="412"/>
                    </a:lnTo>
                    <a:lnTo>
                      <a:pt x="364" y="407"/>
                    </a:lnTo>
                    <a:lnTo>
                      <a:pt x="363" y="407"/>
                    </a:lnTo>
                    <a:lnTo>
                      <a:pt x="363" y="406"/>
                    </a:lnTo>
                    <a:lnTo>
                      <a:pt x="357" y="375"/>
                    </a:lnTo>
                    <a:lnTo>
                      <a:pt x="359" y="371"/>
                    </a:lnTo>
                    <a:lnTo>
                      <a:pt x="359" y="370"/>
                    </a:lnTo>
                    <a:lnTo>
                      <a:pt x="364" y="368"/>
                    </a:lnTo>
                    <a:lnTo>
                      <a:pt x="370" y="368"/>
                    </a:lnTo>
                    <a:lnTo>
                      <a:pt x="380" y="365"/>
                    </a:lnTo>
                    <a:lnTo>
                      <a:pt x="381" y="364"/>
                    </a:lnTo>
                    <a:lnTo>
                      <a:pt x="382" y="364"/>
                    </a:lnTo>
                    <a:lnTo>
                      <a:pt x="384" y="362"/>
                    </a:lnTo>
                    <a:lnTo>
                      <a:pt x="385" y="359"/>
                    </a:lnTo>
                    <a:lnTo>
                      <a:pt x="388" y="354"/>
                    </a:lnTo>
                    <a:lnTo>
                      <a:pt x="388" y="352"/>
                    </a:lnTo>
                    <a:lnTo>
                      <a:pt x="398" y="352"/>
                    </a:lnTo>
                    <a:lnTo>
                      <a:pt x="411" y="353"/>
                    </a:lnTo>
                    <a:lnTo>
                      <a:pt x="421" y="360"/>
                    </a:lnTo>
                    <a:lnTo>
                      <a:pt x="423" y="362"/>
                    </a:lnTo>
                    <a:lnTo>
                      <a:pt x="427" y="364"/>
                    </a:lnTo>
                    <a:lnTo>
                      <a:pt x="430" y="364"/>
                    </a:lnTo>
                    <a:lnTo>
                      <a:pt x="431" y="362"/>
                    </a:lnTo>
                    <a:lnTo>
                      <a:pt x="435" y="356"/>
                    </a:lnTo>
                    <a:lnTo>
                      <a:pt x="435" y="353"/>
                    </a:lnTo>
                    <a:lnTo>
                      <a:pt x="440" y="349"/>
                    </a:lnTo>
                    <a:lnTo>
                      <a:pt x="452" y="342"/>
                    </a:lnTo>
                    <a:lnTo>
                      <a:pt x="454" y="342"/>
                    </a:lnTo>
                    <a:lnTo>
                      <a:pt x="456" y="340"/>
                    </a:lnTo>
                    <a:lnTo>
                      <a:pt x="458" y="340"/>
                    </a:lnTo>
                    <a:lnTo>
                      <a:pt x="459" y="328"/>
                    </a:lnTo>
                    <a:lnTo>
                      <a:pt x="461" y="325"/>
                    </a:lnTo>
                    <a:lnTo>
                      <a:pt x="461" y="321"/>
                    </a:lnTo>
                    <a:lnTo>
                      <a:pt x="459" y="321"/>
                    </a:lnTo>
                    <a:lnTo>
                      <a:pt x="456" y="318"/>
                    </a:lnTo>
                    <a:lnTo>
                      <a:pt x="456" y="311"/>
                    </a:lnTo>
                    <a:lnTo>
                      <a:pt x="462" y="286"/>
                    </a:lnTo>
                    <a:lnTo>
                      <a:pt x="461" y="283"/>
                    </a:lnTo>
                    <a:lnTo>
                      <a:pt x="461" y="279"/>
                    </a:lnTo>
                    <a:lnTo>
                      <a:pt x="458" y="258"/>
                    </a:lnTo>
                    <a:lnTo>
                      <a:pt x="458" y="257"/>
                    </a:lnTo>
                    <a:lnTo>
                      <a:pt x="459" y="254"/>
                    </a:lnTo>
                    <a:lnTo>
                      <a:pt x="459" y="255"/>
                    </a:lnTo>
                    <a:lnTo>
                      <a:pt x="461" y="254"/>
                    </a:lnTo>
                    <a:lnTo>
                      <a:pt x="461" y="251"/>
                    </a:lnTo>
                    <a:lnTo>
                      <a:pt x="462" y="248"/>
                    </a:lnTo>
                    <a:lnTo>
                      <a:pt x="462" y="245"/>
                    </a:lnTo>
                    <a:lnTo>
                      <a:pt x="464" y="242"/>
                    </a:lnTo>
                    <a:lnTo>
                      <a:pt x="464" y="240"/>
                    </a:lnTo>
                    <a:lnTo>
                      <a:pt x="466" y="226"/>
                    </a:lnTo>
                    <a:lnTo>
                      <a:pt x="468" y="223"/>
                    </a:lnTo>
                    <a:lnTo>
                      <a:pt x="468" y="220"/>
                    </a:lnTo>
                    <a:lnTo>
                      <a:pt x="465" y="213"/>
                    </a:lnTo>
                    <a:lnTo>
                      <a:pt x="464" y="212"/>
                    </a:lnTo>
                    <a:lnTo>
                      <a:pt x="455" y="208"/>
                    </a:lnTo>
                    <a:lnTo>
                      <a:pt x="454" y="208"/>
                    </a:lnTo>
                    <a:lnTo>
                      <a:pt x="444" y="204"/>
                    </a:lnTo>
                    <a:lnTo>
                      <a:pt x="441" y="205"/>
                    </a:lnTo>
                    <a:lnTo>
                      <a:pt x="441" y="211"/>
                    </a:lnTo>
                    <a:lnTo>
                      <a:pt x="442" y="212"/>
                    </a:lnTo>
                    <a:lnTo>
                      <a:pt x="442" y="213"/>
                    </a:lnTo>
                    <a:lnTo>
                      <a:pt x="441" y="216"/>
                    </a:lnTo>
                    <a:lnTo>
                      <a:pt x="441" y="218"/>
                    </a:lnTo>
                    <a:lnTo>
                      <a:pt x="437" y="218"/>
                    </a:lnTo>
                    <a:lnTo>
                      <a:pt x="433" y="219"/>
                    </a:lnTo>
                    <a:lnTo>
                      <a:pt x="431" y="219"/>
                    </a:lnTo>
                    <a:lnTo>
                      <a:pt x="431" y="218"/>
                    </a:lnTo>
                    <a:lnTo>
                      <a:pt x="421" y="218"/>
                    </a:lnTo>
                    <a:lnTo>
                      <a:pt x="409" y="220"/>
                    </a:lnTo>
                    <a:lnTo>
                      <a:pt x="398" y="220"/>
                    </a:lnTo>
                    <a:lnTo>
                      <a:pt x="395" y="219"/>
                    </a:lnTo>
                    <a:lnTo>
                      <a:pt x="387" y="219"/>
                    </a:lnTo>
                    <a:lnTo>
                      <a:pt x="381" y="21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75" name="Freeform 705">
                <a:extLst>
                  <a:ext uri="{FF2B5EF4-FFF2-40B4-BE49-F238E27FC236}">
                    <a16:creationId xmlns:a16="http://schemas.microsoft.com/office/drawing/2014/main" id="{B4AB46FA-5883-FC41-7A9B-C14AA87F7D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8" y="1214"/>
                <a:ext cx="115" cy="104"/>
              </a:xfrm>
              <a:custGeom>
                <a:avLst/>
                <a:gdLst>
                  <a:gd name="T0" fmla="*/ 28 w 461"/>
                  <a:gd name="T1" fmla="*/ 58 h 413"/>
                  <a:gd name="T2" fmla="*/ 41 w 461"/>
                  <a:gd name="T3" fmla="*/ 95 h 413"/>
                  <a:gd name="T4" fmla="*/ 44 w 461"/>
                  <a:gd name="T5" fmla="*/ 99 h 413"/>
                  <a:gd name="T6" fmla="*/ 2 w 461"/>
                  <a:gd name="T7" fmla="*/ 103 h 413"/>
                  <a:gd name="T8" fmla="*/ 3 w 461"/>
                  <a:gd name="T9" fmla="*/ 141 h 413"/>
                  <a:gd name="T10" fmla="*/ 23 w 461"/>
                  <a:gd name="T11" fmla="*/ 170 h 413"/>
                  <a:gd name="T12" fmla="*/ 6 w 461"/>
                  <a:gd name="T13" fmla="*/ 208 h 413"/>
                  <a:gd name="T14" fmla="*/ 20 w 461"/>
                  <a:gd name="T15" fmla="*/ 216 h 413"/>
                  <a:gd name="T16" fmla="*/ 82 w 461"/>
                  <a:gd name="T17" fmla="*/ 210 h 413"/>
                  <a:gd name="T18" fmla="*/ 75 w 461"/>
                  <a:gd name="T19" fmla="*/ 240 h 413"/>
                  <a:gd name="T20" fmla="*/ 112 w 461"/>
                  <a:gd name="T21" fmla="*/ 256 h 413"/>
                  <a:gd name="T22" fmla="*/ 115 w 461"/>
                  <a:gd name="T23" fmla="*/ 270 h 413"/>
                  <a:gd name="T24" fmla="*/ 108 w 461"/>
                  <a:gd name="T25" fmla="*/ 306 h 413"/>
                  <a:gd name="T26" fmla="*/ 132 w 461"/>
                  <a:gd name="T27" fmla="*/ 314 h 413"/>
                  <a:gd name="T28" fmla="*/ 165 w 461"/>
                  <a:gd name="T29" fmla="*/ 330 h 413"/>
                  <a:gd name="T30" fmla="*/ 175 w 461"/>
                  <a:gd name="T31" fmla="*/ 371 h 413"/>
                  <a:gd name="T32" fmla="*/ 161 w 461"/>
                  <a:gd name="T33" fmla="*/ 385 h 413"/>
                  <a:gd name="T34" fmla="*/ 171 w 461"/>
                  <a:gd name="T35" fmla="*/ 393 h 413"/>
                  <a:gd name="T36" fmla="*/ 189 w 461"/>
                  <a:gd name="T37" fmla="*/ 406 h 413"/>
                  <a:gd name="T38" fmla="*/ 213 w 461"/>
                  <a:gd name="T39" fmla="*/ 403 h 413"/>
                  <a:gd name="T40" fmla="*/ 233 w 461"/>
                  <a:gd name="T41" fmla="*/ 403 h 413"/>
                  <a:gd name="T42" fmla="*/ 246 w 461"/>
                  <a:gd name="T43" fmla="*/ 391 h 413"/>
                  <a:gd name="T44" fmla="*/ 264 w 461"/>
                  <a:gd name="T45" fmla="*/ 403 h 413"/>
                  <a:gd name="T46" fmla="*/ 293 w 461"/>
                  <a:gd name="T47" fmla="*/ 400 h 413"/>
                  <a:gd name="T48" fmla="*/ 341 w 461"/>
                  <a:gd name="T49" fmla="*/ 412 h 413"/>
                  <a:gd name="T50" fmla="*/ 362 w 461"/>
                  <a:gd name="T51" fmla="*/ 395 h 413"/>
                  <a:gd name="T52" fmla="*/ 359 w 461"/>
                  <a:gd name="T53" fmla="*/ 375 h 413"/>
                  <a:gd name="T54" fmla="*/ 397 w 461"/>
                  <a:gd name="T55" fmla="*/ 373 h 413"/>
                  <a:gd name="T56" fmla="*/ 407 w 461"/>
                  <a:gd name="T57" fmla="*/ 349 h 413"/>
                  <a:gd name="T58" fmla="*/ 408 w 461"/>
                  <a:gd name="T59" fmla="*/ 338 h 413"/>
                  <a:gd name="T60" fmla="*/ 414 w 461"/>
                  <a:gd name="T61" fmla="*/ 321 h 413"/>
                  <a:gd name="T62" fmla="*/ 408 w 461"/>
                  <a:gd name="T63" fmla="*/ 296 h 413"/>
                  <a:gd name="T64" fmla="*/ 421 w 461"/>
                  <a:gd name="T65" fmla="*/ 270 h 413"/>
                  <a:gd name="T66" fmla="*/ 426 w 461"/>
                  <a:gd name="T67" fmla="*/ 247 h 413"/>
                  <a:gd name="T68" fmla="*/ 422 w 461"/>
                  <a:gd name="T69" fmla="*/ 226 h 413"/>
                  <a:gd name="T70" fmla="*/ 435 w 461"/>
                  <a:gd name="T71" fmla="*/ 185 h 413"/>
                  <a:gd name="T72" fmla="*/ 454 w 461"/>
                  <a:gd name="T73" fmla="*/ 160 h 413"/>
                  <a:gd name="T74" fmla="*/ 419 w 461"/>
                  <a:gd name="T75" fmla="*/ 134 h 413"/>
                  <a:gd name="T76" fmla="*/ 410 w 461"/>
                  <a:gd name="T77" fmla="*/ 132 h 413"/>
                  <a:gd name="T78" fmla="*/ 408 w 461"/>
                  <a:gd name="T79" fmla="*/ 103 h 413"/>
                  <a:gd name="T80" fmla="*/ 430 w 461"/>
                  <a:gd name="T81" fmla="*/ 90 h 413"/>
                  <a:gd name="T82" fmla="*/ 450 w 461"/>
                  <a:gd name="T83" fmla="*/ 95 h 413"/>
                  <a:gd name="T84" fmla="*/ 458 w 461"/>
                  <a:gd name="T85" fmla="*/ 75 h 413"/>
                  <a:gd name="T86" fmla="*/ 435 w 461"/>
                  <a:gd name="T87" fmla="*/ 12 h 413"/>
                  <a:gd name="T88" fmla="*/ 382 w 461"/>
                  <a:gd name="T89" fmla="*/ 45 h 413"/>
                  <a:gd name="T90" fmla="*/ 368 w 461"/>
                  <a:gd name="T91" fmla="*/ 51 h 413"/>
                  <a:gd name="T92" fmla="*/ 348 w 461"/>
                  <a:gd name="T93" fmla="*/ 64 h 413"/>
                  <a:gd name="T94" fmla="*/ 324 w 461"/>
                  <a:gd name="T95" fmla="*/ 53 h 413"/>
                  <a:gd name="T96" fmla="*/ 306 w 461"/>
                  <a:gd name="T97" fmla="*/ 29 h 413"/>
                  <a:gd name="T98" fmla="*/ 270 w 461"/>
                  <a:gd name="T99" fmla="*/ 25 h 413"/>
                  <a:gd name="T100" fmla="*/ 238 w 461"/>
                  <a:gd name="T101" fmla="*/ 32 h 413"/>
                  <a:gd name="T102" fmla="*/ 219 w 461"/>
                  <a:gd name="T103" fmla="*/ 30 h 413"/>
                  <a:gd name="T104" fmla="*/ 197 w 461"/>
                  <a:gd name="T105" fmla="*/ 1 h 413"/>
                  <a:gd name="T106" fmla="*/ 168 w 461"/>
                  <a:gd name="T107" fmla="*/ 15 h 413"/>
                  <a:gd name="T108" fmla="*/ 129 w 461"/>
                  <a:gd name="T109" fmla="*/ 33 h 413"/>
                  <a:gd name="T110" fmla="*/ 127 w 461"/>
                  <a:gd name="T111" fmla="*/ 23 h 413"/>
                  <a:gd name="T112" fmla="*/ 106 w 461"/>
                  <a:gd name="T113" fmla="*/ 39 h 413"/>
                  <a:gd name="T114" fmla="*/ 92 w 461"/>
                  <a:gd name="T115" fmla="*/ 43 h 413"/>
                  <a:gd name="T116" fmla="*/ 56 w 461"/>
                  <a:gd name="T117" fmla="*/ 42 h 413"/>
                  <a:gd name="T118" fmla="*/ 41 w 461"/>
                  <a:gd name="T119" fmla="*/ 51 h 4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61" h="413">
                    <a:moveTo>
                      <a:pt x="41" y="51"/>
                    </a:moveTo>
                    <a:lnTo>
                      <a:pt x="35" y="51"/>
                    </a:lnTo>
                    <a:lnTo>
                      <a:pt x="30" y="53"/>
                    </a:lnTo>
                    <a:lnTo>
                      <a:pt x="30" y="54"/>
                    </a:lnTo>
                    <a:lnTo>
                      <a:pt x="28" y="58"/>
                    </a:lnTo>
                    <a:lnTo>
                      <a:pt x="34" y="89"/>
                    </a:lnTo>
                    <a:lnTo>
                      <a:pt x="34" y="90"/>
                    </a:lnTo>
                    <a:lnTo>
                      <a:pt x="35" y="90"/>
                    </a:lnTo>
                    <a:lnTo>
                      <a:pt x="38" y="95"/>
                    </a:lnTo>
                    <a:lnTo>
                      <a:pt x="41" y="95"/>
                    </a:lnTo>
                    <a:lnTo>
                      <a:pt x="41" y="96"/>
                    </a:lnTo>
                    <a:lnTo>
                      <a:pt x="44" y="96"/>
                    </a:lnTo>
                    <a:lnTo>
                      <a:pt x="45" y="97"/>
                    </a:lnTo>
                    <a:lnTo>
                      <a:pt x="45" y="99"/>
                    </a:lnTo>
                    <a:lnTo>
                      <a:pt x="44" y="99"/>
                    </a:lnTo>
                    <a:lnTo>
                      <a:pt x="15" y="88"/>
                    </a:lnTo>
                    <a:lnTo>
                      <a:pt x="13" y="89"/>
                    </a:lnTo>
                    <a:lnTo>
                      <a:pt x="9" y="89"/>
                    </a:lnTo>
                    <a:lnTo>
                      <a:pt x="3" y="96"/>
                    </a:lnTo>
                    <a:lnTo>
                      <a:pt x="2" y="103"/>
                    </a:lnTo>
                    <a:lnTo>
                      <a:pt x="2" y="114"/>
                    </a:lnTo>
                    <a:lnTo>
                      <a:pt x="0" y="124"/>
                    </a:lnTo>
                    <a:lnTo>
                      <a:pt x="2" y="134"/>
                    </a:lnTo>
                    <a:lnTo>
                      <a:pt x="3" y="136"/>
                    </a:lnTo>
                    <a:lnTo>
                      <a:pt x="3" y="141"/>
                    </a:lnTo>
                    <a:lnTo>
                      <a:pt x="5" y="142"/>
                    </a:lnTo>
                    <a:lnTo>
                      <a:pt x="12" y="142"/>
                    </a:lnTo>
                    <a:lnTo>
                      <a:pt x="20" y="155"/>
                    </a:lnTo>
                    <a:lnTo>
                      <a:pt x="21" y="165"/>
                    </a:lnTo>
                    <a:lnTo>
                      <a:pt x="23" y="170"/>
                    </a:lnTo>
                    <a:lnTo>
                      <a:pt x="20" y="181"/>
                    </a:lnTo>
                    <a:lnTo>
                      <a:pt x="15" y="185"/>
                    </a:lnTo>
                    <a:lnTo>
                      <a:pt x="9" y="194"/>
                    </a:lnTo>
                    <a:lnTo>
                      <a:pt x="7" y="205"/>
                    </a:lnTo>
                    <a:lnTo>
                      <a:pt x="6" y="208"/>
                    </a:lnTo>
                    <a:lnTo>
                      <a:pt x="7" y="209"/>
                    </a:lnTo>
                    <a:lnTo>
                      <a:pt x="7" y="210"/>
                    </a:lnTo>
                    <a:lnTo>
                      <a:pt x="16" y="215"/>
                    </a:lnTo>
                    <a:lnTo>
                      <a:pt x="17" y="216"/>
                    </a:lnTo>
                    <a:lnTo>
                      <a:pt x="20" y="216"/>
                    </a:lnTo>
                    <a:lnTo>
                      <a:pt x="31" y="218"/>
                    </a:lnTo>
                    <a:lnTo>
                      <a:pt x="48" y="213"/>
                    </a:lnTo>
                    <a:lnTo>
                      <a:pt x="51" y="212"/>
                    </a:lnTo>
                    <a:lnTo>
                      <a:pt x="65" y="208"/>
                    </a:lnTo>
                    <a:lnTo>
                      <a:pt x="82" y="210"/>
                    </a:lnTo>
                    <a:lnTo>
                      <a:pt x="84" y="218"/>
                    </a:lnTo>
                    <a:lnTo>
                      <a:pt x="87" y="219"/>
                    </a:lnTo>
                    <a:lnTo>
                      <a:pt x="82" y="226"/>
                    </a:lnTo>
                    <a:lnTo>
                      <a:pt x="77" y="230"/>
                    </a:lnTo>
                    <a:lnTo>
                      <a:pt x="75" y="240"/>
                    </a:lnTo>
                    <a:lnTo>
                      <a:pt x="82" y="247"/>
                    </a:lnTo>
                    <a:lnTo>
                      <a:pt x="104" y="251"/>
                    </a:lnTo>
                    <a:lnTo>
                      <a:pt x="106" y="251"/>
                    </a:lnTo>
                    <a:lnTo>
                      <a:pt x="106" y="252"/>
                    </a:lnTo>
                    <a:lnTo>
                      <a:pt x="112" y="256"/>
                    </a:lnTo>
                    <a:lnTo>
                      <a:pt x="115" y="263"/>
                    </a:lnTo>
                    <a:lnTo>
                      <a:pt x="115" y="266"/>
                    </a:lnTo>
                    <a:lnTo>
                      <a:pt x="116" y="269"/>
                    </a:lnTo>
                    <a:lnTo>
                      <a:pt x="116" y="270"/>
                    </a:lnTo>
                    <a:lnTo>
                      <a:pt x="115" y="270"/>
                    </a:lnTo>
                    <a:lnTo>
                      <a:pt x="115" y="272"/>
                    </a:lnTo>
                    <a:lnTo>
                      <a:pt x="111" y="275"/>
                    </a:lnTo>
                    <a:lnTo>
                      <a:pt x="105" y="286"/>
                    </a:lnTo>
                    <a:lnTo>
                      <a:pt x="105" y="297"/>
                    </a:lnTo>
                    <a:lnTo>
                      <a:pt x="108" y="306"/>
                    </a:lnTo>
                    <a:lnTo>
                      <a:pt x="111" y="311"/>
                    </a:lnTo>
                    <a:lnTo>
                      <a:pt x="119" y="316"/>
                    </a:lnTo>
                    <a:lnTo>
                      <a:pt x="120" y="315"/>
                    </a:lnTo>
                    <a:lnTo>
                      <a:pt x="123" y="314"/>
                    </a:lnTo>
                    <a:lnTo>
                      <a:pt x="132" y="314"/>
                    </a:lnTo>
                    <a:lnTo>
                      <a:pt x="144" y="319"/>
                    </a:lnTo>
                    <a:lnTo>
                      <a:pt x="158" y="322"/>
                    </a:lnTo>
                    <a:lnTo>
                      <a:pt x="159" y="322"/>
                    </a:lnTo>
                    <a:lnTo>
                      <a:pt x="162" y="325"/>
                    </a:lnTo>
                    <a:lnTo>
                      <a:pt x="165" y="330"/>
                    </a:lnTo>
                    <a:lnTo>
                      <a:pt x="164" y="332"/>
                    </a:lnTo>
                    <a:lnTo>
                      <a:pt x="166" y="346"/>
                    </a:lnTo>
                    <a:lnTo>
                      <a:pt x="176" y="368"/>
                    </a:lnTo>
                    <a:lnTo>
                      <a:pt x="176" y="370"/>
                    </a:lnTo>
                    <a:lnTo>
                      <a:pt x="175" y="371"/>
                    </a:lnTo>
                    <a:lnTo>
                      <a:pt x="173" y="371"/>
                    </a:lnTo>
                    <a:lnTo>
                      <a:pt x="168" y="377"/>
                    </a:lnTo>
                    <a:lnTo>
                      <a:pt x="164" y="378"/>
                    </a:lnTo>
                    <a:lnTo>
                      <a:pt x="161" y="378"/>
                    </a:lnTo>
                    <a:lnTo>
                      <a:pt x="161" y="385"/>
                    </a:lnTo>
                    <a:lnTo>
                      <a:pt x="165" y="389"/>
                    </a:lnTo>
                    <a:lnTo>
                      <a:pt x="165" y="392"/>
                    </a:lnTo>
                    <a:lnTo>
                      <a:pt x="166" y="393"/>
                    </a:lnTo>
                    <a:lnTo>
                      <a:pt x="169" y="392"/>
                    </a:lnTo>
                    <a:lnTo>
                      <a:pt x="171" y="393"/>
                    </a:lnTo>
                    <a:lnTo>
                      <a:pt x="176" y="398"/>
                    </a:lnTo>
                    <a:lnTo>
                      <a:pt x="178" y="403"/>
                    </a:lnTo>
                    <a:lnTo>
                      <a:pt x="178" y="406"/>
                    </a:lnTo>
                    <a:lnTo>
                      <a:pt x="183" y="407"/>
                    </a:lnTo>
                    <a:lnTo>
                      <a:pt x="189" y="406"/>
                    </a:lnTo>
                    <a:lnTo>
                      <a:pt x="193" y="403"/>
                    </a:lnTo>
                    <a:lnTo>
                      <a:pt x="199" y="402"/>
                    </a:lnTo>
                    <a:lnTo>
                      <a:pt x="200" y="400"/>
                    </a:lnTo>
                    <a:lnTo>
                      <a:pt x="211" y="402"/>
                    </a:lnTo>
                    <a:lnTo>
                      <a:pt x="213" y="403"/>
                    </a:lnTo>
                    <a:lnTo>
                      <a:pt x="216" y="407"/>
                    </a:lnTo>
                    <a:lnTo>
                      <a:pt x="217" y="410"/>
                    </a:lnTo>
                    <a:lnTo>
                      <a:pt x="221" y="409"/>
                    </a:lnTo>
                    <a:lnTo>
                      <a:pt x="224" y="409"/>
                    </a:lnTo>
                    <a:lnTo>
                      <a:pt x="233" y="403"/>
                    </a:lnTo>
                    <a:lnTo>
                      <a:pt x="242" y="396"/>
                    </a:lnTo>
                    <a:lnTo>
                      <a:pt x="242" y="395"/>
                    </a:lnTo>
                    <a:lnTo>
                      <a:pt x="243" y="395"/>
                    </a:lnTo>
                    <a:lnTo>
                      <a:pt x="243" y="393"/>
                    </a:lnTo>
                    <a:lnTo>
                      <a:pt x="246" y="391"/>
                    </a:lnTo>
                    <a:lnTo>
                      <a:pt x="249" y="389"/>
                    </a:lnTo>
                    <a:lnTo>
                      <a:pt x="257" y="388"/>
                    </a:lnTo>
                    <a:lnTo>
                      <a:pt x="259" y="388"/>
                    </a:lnTo>
                    <a:lnTo>
                      <a:pt x="259" y="389"/>
                    </a:lnTo>
                    <a:lnTo>
                      <a:pt x="264" y="403"/>
                    </a:lnTo>
                    <a:lnTo>
                      <a:pt x="266" y="410"/>
                    </a:lnTo>
                    <a:lnTo>
                      <a:pt x="266" y="412"/>
                    </a:lnTo>
                    <a:lnTo>
                      <a:pt x="270" y="409"/>
                    </a:lnTo>
                    <a:lnTo>
                      <a:pt x="274" y="409"/>
                    </a:lnTo>
                    <a:lnTo>
                      <a:pt x="293" y="400"/>
                    </a:lnTo>
                    <a:lnTo>
                      <a:pt x="295" y="399"/>
                    </a:lnTo>
                    <a:lnTo>
                      <a:pt x="299" y="399"/>
                    </a:lnTo>
                    <a:lnTo>
                      <a:pt x="306" y="400"/>
                    </a:lnTo>
                    <a:lnTo>
                      <a:pt x="316" y="413"/>
                    </a:lnTo>
                    <a:lnTo>
                      <a:pt x="341" y="412"/>
                    </a:lnTo>
                    <a:lnTo>
                      <a:pt x="344" y="410"/>
                    </a:lnTo>
                    <a:lnTo>
                      <a:pt x="350" y="403"/>
                    </a:lnTo>
                    <a:lnTo>
                      <a:pt x="352" y="402"/>
                    </a:lnTo>
                    <a:lnTo>
                      <a:pt x="359" y="396"/>
                    </a:lnTo>
                    <a:lnTo>
                      <a:pt x="362" y="395"/>
                    </a:lnTo>
                    <a:lnTo>
                      <a:pt x="363" y="395"/>
                    </a:lnTo>
                    <a:lnTo>
                      <a:pt x="362" y="393"/>
                    </a:lnTo>
                    <a:lnTo>
                      <a:pt x="356" y="378"/>
                    </a:lnTo>
                    <a:lnTo>
                      <a:pt x="356" y="377"/>
                    </a:lnTo>
                    <a:lnTo>
                      <a:pt x="359" y="375"/>
                    </a:lnTo>
                    <a:lnTo>
                      <a:pt x="376" y="375"/>
                    </a:lnTo>
                    <a:lnTo>
                      <a:pt x="384" y="377"/>
                    </a:lnTo>
                    <a:lnTo>
                      <a:pt x="390" y="377"/>
                    </a:lnTo>
                    <a:lnTo>
                      <a:pt x="396" y="374"/>
                    </a:lnTo>
                    <a:lnTo>
                      <a:pt x="397" y="373"/>
                    </a:lnTo>
                    <a:lnTo>
                      <a:pt x="400" y="371"/>
                    </a:lnTo>
                    <a:lnTo>
                      <a:pt x="403" y="368"/>
                    </a:lnTo>
                    <a:lnTo>
                      <a:pt x="403" y="367"/>
                    </a:lnTo>
                    <a:lnTo>
                      <a:pt x="401" y="366"/>
                    </a:lnTo>
                    <a:lnTo>
                      <a:pt x="407" y="349"/>
                    </a:lnTo>
                    <a:lnTo>
                      <a:pt x="407" y="347"/>
                    </a:lnTo>
                    <a:lnTo>
                      <a:pt x="407" y="340"/>
                    </a:lnTo>
                    <a:lnTo>
                      <a:pt x="408" y="339"/>
                    </a:lnTo>
                    <a:lnTo>
                      <a:pt x="407" y="338"/>
                    </a:lnTo>
                    <a:lnTo>
                      <a:pt x="408" y="338"/>
                    </a:lnTo>
                    <a:lnTo>
                      <a:pt x="415" y="329"/>
                    </a:lnTo>
                    <a:lnTo>
                      <a:pt x="419" y="323"/>
                    </a:lnTo>
                    <a:lnTo>
                      <a:pt x="419" y="322"/>
                    </a:lnTo>
                    <a:lnTo>
                      <a:pt x="415" y="322"/>
                    </a:lnTo>
                    <a:lnTo>
                      <a:pt x="414" y="321"/>
                    </a:lnTo>
                    <a:lnTo>
                      <a:pt x="411" y="319"/>
                    </a:lnTo>
                    <a:lnTo>
                      <a:pt x="407" y="310"/>
                    </a:lnTo>
                    <a:lnTo>
                      <a:pt x="405" y="306"/>
                    </a:lnTo>
                    <a:lnTo>
                      <a:pt x="405" y="300"/>
                    </a:lnTo>
                    <a:lnTo>
                      <a:pt x="408" y="296"/>
                    </a:lnTo>
                    <a:lnTo>
                      <a:pt x="410" y="286"/>
                    </a:lnTo>
                    <a:lnTo>
                      <a:pt x="410" y="275"/>
                    </a:lnTo>
                    <a:lnTo>
                      <a:pt x="411" y="273"/>
                    </a:lnTo>
                    <a:lnTo>
                      <a:pt x="418" y="272"/>
                    </a:lnTo>
                    <a:lnTo>
                      <a:pt x="421" y="270"/>
                    </a:lnTo>
                    <a:lnTo>
                      <a:pt x="423" y="270"/>
                    </a:lnTo>
                    <a:lnTo>
                      <a:pt x="426" y="268"/>
                    </a:lnTo>
                    <a:lnTo>
                      <a:pt x="429" y="266"/>
                    </a:lnTo>
                    <a:lnTo>
                      <a:pt x="429" y="254"/>
                    </a:lnTo>
                    <a:lnTo>
                      <a:pt x="426" y="247"/>
                    </a:lnTo>
                    <a:lnTo>
                      <a:pt x="418" y="240"/>
                    </a:lnTo>
                    <a:lnTo>
                      <a:pt x="415" y="240"/>
                    </a:lnTo>
                    <a:lnTo>
                      <a:pt x="415" y="239"/>
                    </a:lnTo>
                    <a:lnTo>
                      <a:pt x="418" y="233"/>
                    </a:lnTo>
                    <a:lnTo>
                      <a:pt x="422" y="226"/>
                    </a:lnTo>
                    <a:lnTo>
                      <a:pt x="422" y="225"/>
                    </a:lnTo>
                    <a:lnTo>
                      <a:pt x="423" y="220"/>
                    </a:lnTo>
                    <a:lnTo>
                      <a:pt x="423" y="206"/>
                    </a:lnTo>
                    <a:lnTo>
                      <a:pt x="425" y="195"/>
                    </a:lnTo>
                    <a:lnTo>
                      <a:pt x="435" y="185"/>
                    </a:lnTo>
                    <a:lnTo>
                      <a:pt x="443" y="188"/>
                    </a:lnTo>
                    <a:lnTo>
                      <a:pt x="444" y="188"/>
                    </a:lnTo>
                    <a:lnTo>
                      <a:pt x="444" y="187"/>
                    </a:lnTo>
                    <a:lnTo>
                      <a:pt x="453" y="163"/>
                    </a:lnTo>
                    <a:lnTo>
                      <a:pt x="454" y="160"/>
                    </a:lnTo>
                    <a:lnTo>
                      <a:pt x="456" y="142"/>
                    </a:lnTo>
                    <a:lnTo>
                      <a:pt x="453" y="139"/>
                    </a:lnTo>
                    <a:lnTo>
                      <a:pt x="439" y="135"/>
                    </a:lnTo>
                    <a:lnTo>
                      <a:pt x="421" y="135"/>
                    </a:lnTo>
                    <a:lnTo>
                      <a:pt x="419" y="134"/>
                    </a:lnTo>
                    <a:lnTo>
                      <a:pt x="418" y="136"/>
                    </a:lnTo>
                    <a:lnTo>
                      <a:pt x="418" y="141"/>
                    </a:lnTo>
                    <a:lnTo>
                      <a:pt x="414" y="136"/>
                    </a:lnTo>
                    <a:lnTo>
                      <a:pt x="410" y="134"/>
                    </a:lnTo>
                    <a:lnTo>
                      <a:pt x="410" y="132"/>
                    </a:lnTo>
                    <a:lnTo>
                      <a:pt x="397" y="132"/>
                    </a:lnTo>
                    <a:lnTo>
                      <a:pt x="391" y="131"/>
                    </a:lnTo>
                    <a:lnTo>
                      <a:pt x="394" y="122"/>
                    </a:lnTo>
                    <a:lnTo>
                      <a:pt x="404" y="105"/>
                    </a:lnTo>
                    <a:lnTo>
                      <a:pt x="408" y="103"/>
                    </a:lnTo>
                    <a:lnTo>
                      <a:pt x="418" y="103"/>
                    </a:lnTo>
                    <a:lnTo>
                      <a:pt x="422" y="102"/>
                    </a:lnTo>
                    <a:lnTo>
                      <a:pt x="423" y="99"/>
                    </a:lnTo>
                    <a:lnTo>
                      <a:pt x="430" y="92"/>
                    </a:lnTo>
                    <a:lnTo>
                      <a:pt x="430" y="90"/>
                    </a:lnTo>
                    <a:lnTo>
                      <a:pt x="432" y="86"/>
                    </a:lnTo>
                    <a:lnTo>
                      <a:pt x="432" y="85"/>
                    </a:lnTo>
                    <a:lnTo>
                      <a:pt x="449" y="95"/>
                    </a:lnTo>
                    <a:lnTo>
                      <a:pt x="450" y="96"/>
                    </a:lnTo>
                    <a:lnTo>
                      <a:pt x="450" y="95"/>
                    </a:lnTo>
                    <a:lnTo>
                      <a:pt x="451" y="95"/>
                    </a:lnTo>
                    <a:lnTo>
                      <a:pt x="453" y="86"/>
                    </a:lnTo>
                    <a:lnTo>
                      <a:pt x="457" y="79"/>
                    </a:lnTo>
                    <a:lnTo>
                      <a:pt x="458" y="79"/>
                    </a:lnTo>
                    <a:lnTo>
                      <a:pt x="458" y="75"/>
                    </a:lnTo>
                    <a:lnTo>
                      <a:pt x="461" y="60"/>
                    </a:lnTo>
                    <a:lnTo>
                      <a:pt x="458" y="54"/>
                    </a:lnTo>
                    <a:lnTo>
                      <a:pt x="453" y="48"/>
                    </a:lnTo>
                    <a:lnTo>
                      <a:pt x="436" y="12"/>
                    </a:lnTo>
                    <a:lnTo>
                      <a:pt x="435" y="12"/>
                    </a:lnTo>
                    <a:lnTo>
                      <a:pt x="407" y="40"/>
                    </a:lnTo>
                    <a:lnTo>
                      <a:pt x="398" y="36"/>
                    </a:lnTo>
                    <a:lnTo>
                      <a:pt x="383" y="40"/>
                    </a:lnTo>
                    <a:lnTo>
                      <a:pt x="382" y="43"/>
                    </a:lnTo>
                    <a:lnTo>
                      <a:pt x="382" y="45"/>
                    </a:lnTo>
                    <a:lnTo>
                      <a:pt x="379" y="43"/>
                    </a:lnTo>
                    <a:lnTo>
                      <a:pt x="377" y="43"/>
                    </a:lnTo>
                    <a:lnTo>
                      <a:pt x="376" y="45"/>
                    </a:lnTo>
                    <a:lnTo>
                      <a:pt x="369" y="51"/>
                    </a:lnTo>
                    <a:lnTo>
                      <a:pt x="368" y="51"/>
                    </a:lnTo>
                    <a:lnTo>
                      <a:pt x="366" y="53"/>
                    </a:lnTo>
                    <a:lnTo>
                      <a:pt x="361" y="54"/>
                    </a:lnTo>
                    <a:lnTo>
                      <a:pt x="352" y="60"/>
                    </a:lnTo>
                    <a:lnTo>
                      <a:pt x="353" y="65"/>
                    </a:lnTo>
                    <a:lnTo>
                      <a:pt x="348" y="64"/>
                    </a:lnTo>
                    <a:lnTo>
                      <a:pt x="341" y="64"/>
                    </a:lnTo>
                    <a:lnTo>
                      <a:pt x="336" y="61"/>
                    </a:lnTo>
                    <a:lnTo>
                      <a:pt x="327" y="60"/>
                    </a:lnTo>
                    <a:lnTo>
                      <a:pt x="324" y="58"/>
                    </a:lnTo>
                    <a:lnTo>
                      <a:pt x="324" y="53"/>
                    </a:lnTo>
                    <a:lnTo>
                      <a:pt x="316" y="42"/>
                    </a:lnTo>
                    <a:lnTo>
                      <a:pt x="309" y="42"/>
                    </a:lnTo>
                    <a:lnTo>
                      <a:pt x="308" y="40"/>
                    </a:lnTo>
                    <a:lnTo>
                      <a:pt x="308" y="30"/>
                    </a:lnTo>
                    <a:lnTo>
                      <a:pt x="306" y="29"/>
                    </a:lnTo>
                    <a:lnTo>
                      <a:pt x="300" y="26"/>
                    </a:lnTo>
                    <a:lnTo>
                      <a:pt x="291" y="23"/>
                    </a:lnTo>
                    <a:lnTo>
                      <a:pt x="280" y="23"/>
                    </a:lnTo>
                    <a:lnTo>
                      <a:pt x="273" y="25"/>
                    </a:lnTo>
                    <a:lnTo>
                      <a:pt x="270" y="25"/>
                    </a:lnTo>
                    <a:lnTo>
                      <a:pt x="269" y="28"/>
                    </a:lnTo>
                    <a:lnTo>
                      <a:pt x="269" y="29"/>
                    </a:lnTo>
                    <a:lnTo>
                      <a:pt x="262" y="30"/>
                    </a:lnTo>
                    <a:lnTo>
                      <a:pt x="242" y="30"/>
                    </a:lnTo>
                    <a:lnTo>
                      <a:pt x="238" y="32"/>
                    </a:lnTo>
                    <a:lnTo>
                      <a:pt x="233" y="30"/>
                    </a:lnTo>
                    <a:lnTo>
                      <a:pt x="226" y="29"/>
                    </a:lnTo>
                    <a:lnTo>
                      <a:pt x="225" y="29"/>
                    </a:lnTo>
                    <a:lnTo>
                      <a:pt x="222" y="30"/>
                    </a:lnTo>
                    <a:lnTo>
                      <a:pt x="219" y="30"/>
                    </a:lnTo>
                    <a:lnTo>
                      <a:pt x="213" y="26"/>
                    </a:lnTo>
                    <a:lnTo>
                      <a:pt x="202" y="15"/>
                    </a:lnTo>
                    <a:lnTo>
                      <a:pt x="199" y="7"/>
                    </a:lnTo>
                    <a:lnTo>
                      <a:pt x="199" y="2"/>
                    </a:lnTo>
                    <a:lnTo>
                      <a:pt x="197" y="1"/>
                    </a:lnTo>
                    <a:lnTo>
                      <a:pt x="195" y="0"/>
                    </a:lnTo>
                    <a:lnTo>
                      <a:pt x="192" y="0"/>
                    </a:lnTo>
                    <a:lnTo>
                      <a:pt x="173" y="5"/>
                    </a:lnTo>
                    <a:lnTo>
                      <a:pt x="171" y="5"/>
                    </a:lnTo>
                    <a:lnTo>
                      <a:pt x="168" y="15"/>
                    </a:lnTo>
                    <a:lnTo>
                      <a:pt x="151" y="19"/>
                    </a:lnTo>
                    <a:lnTo>
                      <a:pt x="135" y="35"/>
                    </a:lnTo>
                    <a:lnTo>
                      <a:pt x="135" y="36"/>
                    </a:lnTo>
                    <a:lnTo>
                      <a:pt x="132" y="36"/>
                    </a:lnTo>
                    <a:lnTo>
                      <a:pt x="129" y="33"/>
                    </a:lnTo>
                    <a:lnTo>
                      <a:pt x="127" y="30"/>
                    </a:lnTo>
                    <a:lnTo>
                      <a:pt x="127" y="29"/>
                    </a:lnTo>
                    <a:lnTo>
                      <a:pt x="129" y="26"/>
                    </a:lnTo>
                    <a:lnTo>
                      <a:pt x="129" y="23"/>
                    </a:lnTo>
                    <a:lnTo>
                      <a:pt x="127" y="23"/>
                    </a:lnTo>
                    <a:lnTo>
                      <a:pt x="125" y="25"/>
                    </a:lnTo>
                    <a:lnTo>
                      <a:pt x="123" y="25"/>
                    </a:lnTo>
                    <a:lnTo>
                      <a:pt x="111" y="32"/>
                    </a:lnTo>
                    <a:lnTo>
                      <a:pt x="106" y="36"/>
                    </a:lnTo>
                    <a:lnTo>
                      <a:pt x="106" y="39"/>
                    </a:lnTo>
                    <a:lnTo>
                      <a:pt x="102" y="45"/>
                    </a:lnTo>
                    <a:lnTo>
                      <a:pt x="101" y="47"/>
                    </a:lnTo>
                    <a:lnTo>
                      <a:pt x="98" y="47"/>
                    </a:lnTo>
                    <a:lnTo>
                      <a:pt x="94" y="45"/>
                    </a:lnTo>
                    <a:lnTo>
                      <a:pt x="92" y="43"/>
                    </a:lnTo>
                    <a:lnTo>
                      <a:pt x="82" y="36"/>
                    </a:lnTo>
                    <a:lnTo>
                      <a:pt x="69" y="35"/>
                    </a:lnTo>
                    <a:lnTo>
                      <a:pt x="59" y="35"/>
                    </a:lnTo>
                    <a:lnTo>
                      <a:pt x="59" y="37"/>
                    </a:lnTo>
                    <a:lnTo>
                      <a:pt x="56" y="42"/>
                    </a:lnTo>
                    <a:lnTo>
                      <a:pt x="55" y="45"/>
                    </a:lnTo>
                    <a:lnTo>
                      <a:pt x="53" y="47"/>
                    </a:lnTo>
                    <a:lnTo>
                      <a:pt x="52" y="47"/>
                    </a:lnTo>
                    <a:lnTo>
                      <a:pt x="51" y="48"/>
                    </a:lnTo>
                    <a:lnTo>
                      <a:pt x="41" y="5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76" name="Freeform 706">
                <a:extLst>
                  <a:ext uri="{FF2B5EF4-FFF2-40B4-BE49-F238E27FC236}">
                    <a16:creationId xmlns:a16="http://schemas.microsoft.com/office/drawing/2014/main" id="{C1BA934E-EE42-8760-6ADD-ECC18E8829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3" y="1246"/>
                <a:ext cx="147" cy="170"/>
              </a:xfrm>
              <a:custGeom>
                <a:avLst/>
                <a:gdLst>
                  <a:gd name="T0" fmla="*/ 392 w 586"/>
                  <a:gd name="T1" fmla="*/ 33 h 683"/>
                  <a:gd name="T2" fmla="*/ 374 w 586"/>
                  <a:gd name="T3" fmla="*/ 18 h 683"/>
                  <a:gd name="T4" fmla="*/ 336 w 586"/>
                  <a:gd name="T5" fmla="*/ 14 h 683"/>
                  <a:gd name="T6" fmla="*/ 295 w 586"/>
                  <a:gd name="T7" fmla="*/ 2 h 683"/>
                  <a:gd name="T8" fmla="*/ 281 w 586"/>
                  <a:gd name="T9" fmla="*/ 10 h 683"/>
                  <a:gd name="T10" fmla="*/ 259 w 586"/>
                  <a:gd name="T11" fmla="*/ 44 h 683"/>
                  <a:gd name="T12" fmla="*/ 224 w 586"/>
                  <a:gd name="T13" fmla="*/ 74 h 683"/>
                  <a:gd name="T14" fmla="*/ 218 w 586"/>
                  <a:gd name="T15" fmla="*/ 126 h 683"/>
                  <a:gd name="T16" fmla="*/ 194 w 586"/>
                  <a:gd name="T17" fmla="*/ 154 h 683"/>
                  <a:gd name="T18" fmla="*/ 168 w 586"/>
                  <a:gd name="T19" fmla="*/ 179 h 683"/>
                  <a:gd name="T20" fmla="*/ 142 w 586"/>
                  <a:gd name="T21" fmla="*/ 176 h 683"/>
                  <a:gd name="T22" fmla="*/ 112 w 586"/>
                  <a:gd name="T23" fmla="*/ 133 h 683"/>
                  <a:gd name="T24" fmla="*/ 58 w 586"/>
                  <a:gd name="T25" fmla="*/ 155 h 683"/>
                  <a:gd name="T26" fmla="*/ 55 w 586"/>
                  <a:gd name="T27" fmla="*/ 171 h 683"/>
                  <a:gd name="T28" fmla="*/ 27 w 586"/>
                  <a:gd name="T29" fmla="*/ 176 h 683"/>
                  <a:gd name="T30" fmla="*/ 0 w 586"/>
                  <a:gd name="T31" fmla="*/ 250 h 683"/>
                  <a:gd name="T32" fmla="*/ 17 w 586"/>
                  <a:gd name="T33" fmla="*/ 268 h 683"/>
                  <a:gd name="T34" fmla="*/ 20 w 586"/>
                  <a:gd name="T35" fmla="*/ 308 h 683"/>
                  <a:gd name="T36" fmla="*/ 5 w 586"/>
                  <a:gd name="T37" fmla="*/ 327 h 683"/>
                  <a:gd name="T38" fmla="*/ 9 w 586"/>
                  <a:gd name="T39" fmla="*/ 334 h 683"/>
                  <a:gd name="T40" fmla="*/ 43 w 586"/>
                  <a:gd name="T41" fmla="*/ 379 h 683"/>
                  <a:gd name="T42" fmla="*/ 66 w 586"/>
                  <a:gd name="T43" fmla="*/ 409 h 683"/>
                  <a:gd name="T44" fmla="*/ 84 w 586"/>
                  <a:gd name="T45" fmla="*/ 408 h 683"/>
                  <a:gd name="T46" fmla="*/ 97 w 586"/>
                  <a:gd name="T47" fmla="*/ 402 h 683"/>
                  <a:gd name="T48" fmla="*/ 117 w 586"/>
                  <a:gd name="T49" fmla="*/ 408 h 683"/>
                  <a:gd name="T50" fmla="*/ 124 w 586"/>
                  <a:gd name="T51" fmla="*/ 433 h 683"/>
                  <a:gd name="T52" fmla="*/ 135 w 586"/>
                  <a:gd name="T53" fmla="*/ 476 h 683"/>
                  <a:gd name="T54" fmla="*/ 105 w 586"/>
                  <a:gd name="T55" fmla="*/ 472 h 683"/>
                  <a:gd name="T56" fmla="*/ 84 w 586"/>
                  <a:gd name="T57" fmla="*/ 488 h 683"/>
                  <a:gd name="T58" fmla="*/ 146 w 586"/>
                  <a:gd name="T59" fmla="*/ 513 h 683"/>
                  <a:gd name="T60" fmla="*/ 164 w 586"/>
                  <a:gd name="T61" fmla="*/ 534 h 683"/>
                  <a:gd name="T62" fmla="*/ 191 w 586"/>
                  <a:gd name="T63" fmla="*/ 538 h 683"/>
                  <a:gd name="T64" fmla="*/ 209 w 586"/>
                  <a:gd name="T65" fmla="*/ 563 h 683"/>
                  <a:gd name="T66" fmla="*/ 242 w 586"/>
                  <a:gd name="T67" fmla="*/ 612 h 683"/>
                  <a:gd name="T68" fmla="*/ 249 w 586"/>
                  <a:gd name="T69" fmla="*/ 640 h 683"/>
                  <a:gd name="T70" fmla="*/ 280 w 586"/>
                  <a:gd name="T71" fmla="*/ 682 h 683"/>
                  <a:gd name="T72" fmla="*/ 308 w 586"/>
                  <a:gd name="T73" fmla="*/ 640 h 683"/>
                  <a:gd name="T74" fmla="*/ 281 w 586"/>
                  <a:gd name="T75" fmla="*/ 625 h 683"/>
                  <a:gd name="T76" fmla="*/ 277 w 586"/>
                  <a:gd name="T77" fmla="*/ 599 h 683"/>
                  <a:gd name="T78" fmla="*/ 350 w 586"/>
                  <a:gd name="T79" fmla="*/ 570 h 683"/>
                  <a:gd name="T80" fmla="*/ 344 w 586"/>
                  <a:gd name="T81" fmla="*/ 550 h 683"/>
                  <a:gd name="T82" fmla="*/ 345 w 586"/>
                  <a:gd name="T83" fmla="*/ 510 h 683"/>
                  <a:gd name="T84" fmla="*/ 348 w 586"/>
                  <a:gd name="T85" fmla="*/ 482 h 683"/>
                  <a:gd name="T86" fmla="*/ 365 w 586"/>
                  <a:gd name="T87" fmla="*/ 490 h 683"/>
                  <a:gd name="T88" fmla="*/ 407 w 586"/>
                  <a:gd name="T89" fmla="*/ 468 h 683"/>
                  <a:gd name="T90" fmla="*/ 472 w 586"/>
                  <a:gd name="T91" fmla="*/ 469 h 683"/>
                  <a:gd name="T92" fmla="*/ 480 w 586"/>
                  <a:gd name="T93" fmla="*/ 436 h 683"/>
                  <a:gd name="T94" fmla="*/ 492 w 586"/>
                  <a:gd name="T95" fmla="*/ 377 h 683"/>
                  <a:gd name="T96" fmla="*/ 487 w 586"/>
                  <a:gd name="T97" fmla="*/ 356 h 683"/>
                  <a:gd name="T98" fmla="*/ 449 w 586"/>
                  <a:gd name="T99" fmla="*/ 331 h 683"/>
                  <a:gd name="T100" fmla="*/ 471 w 586"/>
                  <a:gd name="T101" fmla="*/ 309 h 683"/>
                  <a:gd name="T102" fmla="*/ 456 w 586"/>
                  <a:gd name="T103" fmla="*/ 292 h 683"/>
                  <a:gd name="T104" fmla="*/ 519 w 586"/>
                  <a:gd name="T105" fmla="*/ 258 h 683"/>
                  <a:gd name="T106" fmla="*/ 544 w 586"/>
                  <a:gd name="T107" fmla="*/ 236 h 683"/>
                  <a:gd name="T108" fmla="*/ 583 w 586"/>
                  <a:gd name="T109" fmla="*/ 211 h 683"/>
                  <a:gd name="T110" fmla="*/ 586 w 586"/>
                  <a:gd name="T111" fmla="*/ 182 h 683"/>
                  <a:gd name="T112" fmla="*/ 568 w 586"/>
                  <a:gd name="T113" fmla="*/ 151 h 683"/>
                  <a:gd name="T114" fmla="*/ 519 w 586"/>
                  <a:gd name="T115" fmla="*/ 131 h 683"/>
                  <a:gd name="T116" fmla="*/ 515 w 586"/>
                  <a:gd name="T117" fmla="*/ 90 h 683"/>
                  <a:gd name="T118" fmla="*/ 494 w 586"/>
                  <a:gd name="T119" fmla="*/ 85 h 683"/>
                  <a:gd name="T120" fmla="*/ 439 w 586"/>
                  <a:gd name="T121" fmla="*/ 73 h 683"/>
                  <a:gd name="T122" fmla="*/ 424 w 586"/>
                  <a:gd name="T123" fmla="*/ 57 h 683"/>
                  <a:gd name="T124" fmla="*/ 438 w 586"/>
                  <a:gd name="T125" fmla="*/ 38 h 6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86" h="683">
                    <a:moveTo>
                      <a:pt x="421" y="28"/>
                    </a:moveTo>
                    <a:lnTo>
                      <a:pt x="418" y="31"/>
                    </a:lnTo>
                    <a:lnTo>
                      <a:pt x="396" y="35"/>
                    </a:lnTo>
                    <a:lnTo>
                      <a:pt x="393" y="37"/>
                    </a:lnTo>
                    <a:lnTo>
                      <a:pt x="392" y="34"/>
                    </a:lnTo>
                    <a:lnTo>
                      <a:pt x="392" y="33"/>
                    </a:lnTo>
                    <a:lnTo>
                      <a:pt x="390" y="30"/>
                    </a:lnTo>
                    <a:lnTo>
                      <a:pt x="385" y="31"/>
                    </a:lnTo>
                    <a:lnTo>
                      <a:pt x="383" y="31"/>
                    </a:lnTo>
                    <a:lnTo>
                      <a:pt x="382" y="30"/>
                    </a:lnTo>
                    <a:lnTo>
                      <a:pt x="378" y="23"/>
                    </a:lnTo>
                    <a:lnTo>
                      <a:pt x="374" y="18"/>
                    </a:lnTo>
                    <a:lnTo>
                      <a:pt x="369" y="17"/>
                    </a:lnTo>
                    <a:lnTo>
                      <a:pt x="365" y="17"/>
                    </a:lnTo>
                    <a:lnTo>
                      <a:pt x="365" y="18"/>
                    </a:lnTo>
                    <a:lnTo>
                      <a:pt x="360" y="18"/>
                    </a:lnTo>
                    <a:lnTo>
                      <a:pt x="345" y="14"/>
                    </a:lnTo>
                    <a:lnTo>
                      <a:pt x="336" y="14"/>
                    </a:lnTo>
                    <a:lnTo>
                      <a:pt x="331" y="16"/>
                    </a:lnTo>
                    <a:lnTo>
                      <a:pt x="314" y="10"/>
                    </a:lnTo>
                    <a:lnTo>
                      <a:pt x="302" y="4"/>
                    </a:lnTo>
                    <a:lnTo>
                      <a:pt x="297" y="0"/>
                    </a:lnTo>
                    <a:lnTo>
                      <a:pt x="295" y="0"/>
                    </a:lnTo>
                    <a:lnTo>
                      <a:pt x="295" y="2"/>
                    </a:lnTo>
                    <a:lnTo>
                      <a:pt x="294" y="2"/>
                    </a:lnTo>
                    <a:lnTo>
                      <a:pt x="284" y="7"/>
                    </a:lnTo>
                    <a:lnTo>
                      <a:pt x="283" y="7"/>
                    </a:lnTo>
                    <a:lnTo>
                      <a:pt x="284" y="9"/>
                    </a:lnTo>
                    <a:lnTo>
                      <a:pt x="283" y="9"/>
                    </a:lnTo>
                    <a:lnTo>
                      <a:pt x="281" y="10"/>
                    </a:lnTo>
                    <a:lnTo>
                      <a:pt x="277" y="13"/>
                    </a:lnTo>
                    <a:lnTo>
                      <a:pt x="274" y="13"/>
                    </a:lnTo>
                    <a:lnTo>
                      <a:pt x="269" y="18"/>
                    </a:lnTo>
                    <a:lnTo>
                      <a:pt x="266" y="24"/>
                    </a:lnTo>
                    <a:lnTo>
                      <a:pt x="266" y="34"/>
                    </a:lnTo>
                    <a:lnTo>
                      <a:pt x="259" y="44"/>
                    </a:lnTo>
                    <a:lnTo>
                      <a:pt x="255" y="47"/>
                    </a:lnTo>
                    <a:lnTo>
                      <a:pt x="254" y="47"/>
                    </a:lnTo>
                    <a:lnTo>
                      <a:pt x="249" y="51"/>
                    </a:lnTo>
                    <a:lnTo>
                      <a:pt x="237" y="55"/>
                    </a:lnTo>
                    <a:lnTo>
                      <a:pt x="224" y="69"/>
                    </a:lnTo>
                    <a:lnTo>
                      <a:pt x="224" y="74"/>
                    </a:lnTo>
                    <a:lnTo>
                      <a:pt x="221" y="101"/>
                    </a:lnTo>
                    <a:lnTo>
                      <a:pt x="225" y="111"/>
                    </a:lnTo>
                    <a:lnTo>
                      <a:pt x="225" y="116"/>
                    </a:lnTo>
                    <a:lnTo>
                      <a:pt x="223" y="123"/>
                    </a:lnTo>
                    <a:lnTo>
                      <a:pt x="220" y="126"/>
                    </a:lnTo>
                    <a:lnTo>
                      <a:pt x="218" y="126"/>
                    </a:lnTo>
                    <a:lnTo>
                      <a:pt x="206" y="145"/>
                    </a:lnTo>
                    <a:lnTo>
                      <a:pt x="206" y="147"/>
                    </a:lnTo>
                    <a:lnTo>
                      <a:pt x="203" y="147"/>
                    </a:lnTo>
                    <a:lnTo>
                      <a:pt x="196" y="150"/>
                    </a:lnTo>
                    <a:lnTo>
                      <a:pt x="195" y="151"/>
                    </a:lnTo>
                    <a:lnTo>
                      <a:pt x="194" y="154"/>
                    </a:lnTo>
                    <a:lnTo>
                      <a:pt x="194" y="164"/>
                    </a:lnTo>
                    <a:lnTo>
                      <a:pt x="192" y="167"/>
                    </a:lnTo>
                    <a:lnTo>
                      <a:pt x="189" y="171"/>
                    </a:lnTo>
                    <a:lnTo>
                      <a:pt x="181" y="178"/>
                    </a:lnTo>
                    <a:lnTo>
                      <a:pt x="179" y="178"/>
                    </a:lnTo>
                    <a:lnTo>
                      <a:pt x="168" y="179"/>
                    </a:lnTo>
                    <a:lnTo>
                      <a:pt x="156" y="183"/>
                    </a:lnTo>
                    <a:lnTo>
                      <a:pt x="153" y="183"/>
                    </a:lnTo>
                    <a:lnTo>
                      <a:pt x="153" y="185"/>
                    </a:lnTo>
                    <a:lnTo>
                      <a:pt x="150" y="183"/>
                    </a:lnTo>
                    <a:lnTo>
                      <a:pt x="149" y="182"/>
                    </a:lnTo>
                    <a:lnTo>
                      <a:pt x="142" y="176"/>
                    </a:lnTo>
                    <a:lnTo>
                      <a:pt x="142" y="171"/>
                    </a:lnTo>
                    <a:lnTo>
                      <a:pt x="128" y="167"/>
                    </a:lnTo>
                    <a:lnTo>
                      <a:pt x="119" y="162"/>
                    </a:lnTo>
                    <a:lnTo>
                      <a:pt x="114" y="154"/>
                    </a:lnTo>
                    <a:lnTo>
                      <a:pt x="112" y="148"/>
                    </a:lnTo>
                    <a:lnTo>
                      <a:pt x="112" y="133"/>
                    </a:lnTo>
                    <a:lnTo>
                      <a:pt x="111" y="130"/>
                    </a:lnTo>
                    <a:lnTo>
                      <a:pt x="110" y="130"/>
                    </a:lnTo>
                    <a:lnTo>
                      <a:pt x="90" y="144"/>
                    </a:lnTo>
                    <a:lnTo>
                      <a:pt x="66" y="143"/>
                    </a:lnTo>
                    <a:lnTo>
                      <a:pt x="58" y="154"/>
                    </a:lnTo>
                    <a:lnTo>
                      <a:pt x="58" y="155"/>
                    </a:lnTo>
                    <a:lnTo>
                      <a:pt x="55" y="161"/>
                    </a:lnTo>
                    <a:lnTo>
                      <a:pt x="55" y="162"/>
                    </a:lnTo>
                    <a:lnTo>
                      <a:pt x="54" y="165"/>
                    </a:lnTo>
                    <a:lnTo>
                      <a:pt x="54" y="167"/>
                    </a:lnTo>
                    <a:lnTo>
                      <a:pt x="55" y="169"/>
                    </a:lnTo>
                    <a:lnTo>
                      <a:pt x="55" y="171"/>
                    </a:lnTo>
                    <a:lnTo>
                      <a:pt x="57" y="174"/>
                    </a:lnTo>
                    <a:lnTo>
                      <a:pt x="57" y="175"/>
                    </a:lnTo>
                    <a:lnTo>
                      <a:pt x="58" y="178"/>
                    </a:lnTo>
                    <a:lnTo>
                      <a:pt x="55" y="178"/>
                    </a:lnTo>
                    <a:lnTo>
                      <a:pt x="33" y="172"/>
                    </a:lnTo>
                    <a:lnTo>
                      <a:pt x="27" y="176"/>
                    </a:lnTo>
                    <a:lnTo>
                      <a:pt x="26" y="178"/>
                    </a:lnTo>
                    <a:lnTo>
                      <a:pt x="19" y="190"/>
                    </a:lnTo>
                    <a:lnTo>
                      <a:pt x="15" y="194"/>
                    </a:lnTo>
                    <a:lnTo>
                      <a:pt x="12" y="205"/>
                    </a:lnTo>
                    <a:lnTo>
                      <a:pt x="0" y="236"/>
                    </a:lnTo>
                    <a:lnTo>
                      <a:pt x="0" y="250"/>
                    </a:lnTo>
                    <a:lnTo>
                      <a:pt x="6" y="246"/>
                    </a:lnTo>
                    <a:lnTo>
                      <a:pt x="9" y="246"/>
                    </a:lnTo>
                    <a:lnTo>
                      <a:pt x="16" y="256"/>
                    </a:lnTo>
                    <a:lnTo>
                      <a:pt x="16" y="260"/>
                    </a:lnTo>
                    <a:lnTo>
                      <a:pt x="17" y="266"/>
                    </a:lnTo>
                    <a:lnTo>
                      <a:pt x="17" y="268"/>
                    </a:lnTo>
                    <a:lnTo>
                      <a:pt x="13" y="274"/>
                    </a:lnTo>
                    <a:lnTo>
                      <a:pt x="9" y="284"/>
                    </a:lnTo>
                    <a:lnTo>
                      <a:pt x="9" y="289"/>
                    </a:lnTo>
                    <a:lnTo>
                      <a:pt x="12" y="294"/>
                    </a:lnTo>
                    <a:lnTo>
                      <a:pt x="15" y="296"/>
                    </a:lnTo>
                    <a:lnTo>
                      <a:pt x="20" y="308"/>
                    </a:lnTo>
                    <a:lnTo>
                      <a:pt x="20" y="309"/>
                    </a:lnTo>
                    <a:lnTo>
                      <a:pt x="19" y="312"/>
                    </a:lnTo>
                    <a:lnTo>
                      <a:pt x="16" y="313"/>
                    </a:lnTo>
                    <a:lnTo>
                      <a:pt x="2" y="313"/>
                    </a:lnTo>
                    <a:lnTo>
                      <a:pt x="2" y="324"/>
                    </a:lnTo>
                    <a:lnTo>
                      <a:pt x="5" y="327"/>
                    </a:lnTo>
                    <a:lnTo>
                      <a:pt x="7" y="328"/>
                    </a:lnTo>
                    <a:lnTo>
                      <a:pt x="12" y="328"/>
                    </a:lnTo>
                    <a:lnTo>
                      <a:pt x="12" y="331"/>
                    </a:lnTo>
                    <a:lnTo>
                      <a:pt x="10" y="333"/>
                    </a:lnTo>
                    <a:lnTo>
                      <a:pt x="10" y="334"/>
                    </a:lnTo>
                    <a:lnTo>
                      <a:pt x="9" y="334"/>
                    </a:lnTo>
                    <a:lnTo>
                      <a:pt x="7" y="335"/>
                    </a:lnTo>
                    <a:lnTo>
                      <a:pt x="7" y="348"/>
                    </a:lnTo>
                    <a:lnTo>
                      <a:pt x="13" y="354"/>
                    </a:lnTo>
                    <a:lnTo>
                      <a:pt x="26" y="363"/>
                    </a:lnTo>
                    <a:lnTo>
                      <a:pt x="36" y="373"/>
                    </a:lnTo>
                    <a:lnTo>
                      <a:pt x="43" y="379"/>
                    </a:lnTo>
                    <a:lnTo>
                      <a:pt x="48" y="390"/>
                    </a:lnTo>
                    <a:lnTo>
                      <a:pt x="52" y="395"/>
                    </a:lnTo>
                    <a:lnTo>
                      <a:pt x="58" y="400"/>
                    </a:lnTo>
                    <a:lnTo>
                      <a:pt x="61" y="401"/>
                    </a:lnTo>
                    <a:lnTo>
                      <a:pt x="62" y="402"/>
                    </a:lnTo>
                    <a:lnTo>
                      <a:pt x="66" y="409"/>
                    </a:lnTo>
                    <a:lnTo>
                      <a:pt x="67" y="411"/>
                    </a:lnTo>
                    <a:lnTo>
                      <a:pt x="70" y="412"/>
                    </a:lnTo>
                    <a:lnTo>
                      <a:pt x="72" y="412"/>
                    </a:lnTo>
                    <a:lnTo>
                      <a:pt x="77" y="411"/>
                    </a:lnTo>
                    <a:lnTo>
                      <a:pt x="83" y="408"/>
                    </a:lnTo>
                    <a:lnTo>
                      <a:pt x="84" y="408"/>
                    </a:lnTo>
                    <a:lnTo>
                      <a:pt x="84" y="412"/>
                    </a:lnTo>
                    <a:lnTo>
                      <a:pt x="89" y="412"/>
                    </a:lnTo>
                    <a:lnTo>
                      <a:pt x="93" y="411"/>
                    </a:lnTo>
                    <a:lnTo>
                      <a:pt x="96" y="408"/>
                    </a:lnTo>
                    <a:lnTo>
                      <a:pt x="96" y="405"/>
                    </a:lnTo>
                    <a:lnTo>
                      <a:pt x="97" y="402"/>
                    </a:lnTo>
                    <a:lnTo>
                      <a:pt x="98" y="402"/>
                    </a:lnTo>
                    <a:lnTo>
                      <a:pt x="100" y="401"/>
                    </a:lnTo>
                    <a:lnTo>
                      <a:pt x="104" y="402"/>
                    </a:lnTo>
                    <a:lnTo>
                      <a:pt x="107" y="402"/>
                    </a:lnTo>
                    <a:lnTo>
                      <a:pt x="111" y="404"/>
                    </a:lnTo>
                    <a:lnTo>
                      <a:pt x="117" y="408"/>
                    </a:lnTo>
                    <a:lnTo>
                      <a:pt x="119" y="409"/>
                    </a:lnTo>
                    <a:lnTo>
                      <a:pt x="122" y="416"/>
                    </a:lnTo>
                    <a:lnTo>
                      <a:pt x="121" y="426"/>
                    </a:lnTo>
                    <a:lnTo>
                      <a:pt x="118" y="430"/>
                    </a:lnTo>
                    <a:lnTo>
                      <a:pt x="119" y="433"/>
                    </a:lnTo>
                    <a:lnTo>
                      <a:pt x="124" y="433"/>
                    </a:lnTo>
                    <a:lnTo>
                      <a:pt x="124" y="435"/>
                    </a:lnTo>
                    <a:lnTo>
                      <a:pt x="125" y="438"/>
                    </a:lnTo>
                    <a:lnTo>
                      <a:pt x="125" y="442"/>
                    </a:lnTo>
                    <a:lnTo>
                      <a:pt x="133" y="447"/>
                    </a:lnTo>
                    <a:lnTo>
                      <a:pt x="136" y="462"/>
                    </a:lnTo>
                    <a:lnTo>
                      <a:pt x="135" y="476"/>
                    </a:lnTo>
                    <a:lnTo>
                      <a:pt x="136" y="481"/>
                    </a:lnTo>
                    <a:lnTo>
                      <a:pt x="133" y="479"/>
                    </a:lnTo>
                    <a:lnTo>
                      <a:pt x="121" y="475"/>
                    </a:lnTo>
                    <a:lnTo>
                      <a:pt x="118" y="474"/>
                    </a:lnTo>
                    <a:lnTo>
                      <a:pt x="117" y="474"/>
                    </a:lnTo>
                    <a:lnTo>
                      <a:pt x="105" y="472"/>
                    </a:lnTo>
                    <a:lnTo>
                      <a:pt x="96" y="472"/>
                    </a:lnTo>
                    <a:lnTo>
                      <a:pt x="89" y="482"/>
                    </a:lnTo>
                    <a:lnTo>
                      <a:pt x="83" y="485"/>
                    </a:lnTo>
                    <a:lnTo>
                      <a:pt x="82" y="486"/>
                    </a:lnTo>
                    <a:lnTo>
                      <a:pt x="83" y="488"/>
                    </a:lnTo>
                    <a:lnTo>
                      <a:pt x="84" y="488"/>
                    </a:lnTo>
                    <a:lnTo>
                      <a:pt x="96" y="498"/>
                    </a:lnTo>
                    <a:lnTo>
                      <a:pt x="108" y="500"/>
                    </a:lnTo>
                    <a:lnTo>
                      <a:pt x="117" y="505"/>
                    </a:lnTo>
                    <a:lnTo>
                      <a:pt x="128" y="507"/>
                    </a:lnTo>
                    <a:lnTo>
                      <a:pt x="135" y="507"/>
                    </a:lnTo>
                    <a:lnTo>
                      <a:pt x="146" y="513"/>
                    </a:lnTo>
                    <a:lnTo>
                      <a:pt x="149" y="516"/>
                    </a:lnTo>
                    <a:lnTo>
                      <a:pt x="151" y="522"/>
                    </a:lnTo>
                    <a:lnTo>
                      <a:pt x="157" y="529"/>
                    </a:lnTo>
                    <a:lnTo>
                      <a:pt x="161" y="532"/>
                    </a:lnTo>
                    <a:lnTo>
                      <a:pt x="164" y="532"/>
                    </a:lnTo>
                    <a:lnTo>
                      <a:pt x="164" y="534"/>
                    </a:lnTo>
                    <a:lnTo>
                      <a:pt x="167" y="535"/>
                    </a:lnTo>
                    <a:lnTo>
                      <a:pt x="170" y="538"/>
                    </a:lnTo>
                    <a:lnTo>
                      <a:pt x="179" y="541"/>
                    </a:lnTo>
                    <a:lnTo>
                      <a:pt x="185" y="541"/>
                    </a:lnTo>
                    <a:lnTo>
                      <a:pt x="189" y="539"/>
                    </a:lnTo>
                    <a:lnTo>
                      <a:pt x="191" y="538"/>
                    </a:lnTo>
                    <a:lnTo>
                      <a:pt x="192" y="539"/>
                    </a:lnTo>
                    <a:lnTo>
                      <a:pt x="194" y="546"/>
                    </a:lnTo>
                    <a:lnTo>
                      <a:pt x="202" y="558"/>
                    </a:lnTo>
                    <a:lnTo>
                      <a:pt x="204" y="558"/>
                    </a:lnTo>
                    <a:lnTo>
                      <a:pt x="207" y="560"/>
                    </a:lnTo>
                    <a:lnTo>
                      <a:pt x="209" y="563"/>
                    </a:lnTo>
                    <a:lnTo>
                      <a:pt x="210" y="569"/>
                    </a:lnTo>
                    <a:lnTo>
                      <a:pt x="224" y="594"/>
                    </a:lnTo>
                    <a:lnTo>
                      <a:pt x="230" y="601"/>
                    </a:lnTo>
                    <a:lnTo>
                      <a:pt x="231" y="602"/>
                    </a:lnTo>
                    <a:lnTo>
                      <a:pt x="234" y="603"/>
                    </a:lnTo>
                    <a:lnTo>
                      <a:pt x="242" y="612"/>
                    </a:lnTo>
                    <a:lnTo>
                      <a:pt x="242" y="616"/>
                    </a:lnTo>
                    <a:lnTo>
                      <a:pt x="241" y="625"/>
                    </a:lnTo>
                    <a:lnTo>
                      <a:pt x="237" y="636"/>
                    </a:lnTo>
                    <a:lnTo>
                      <a:pt x="238" y="637"/>
                    </a:lnTo>
                    <a:lnTo>
                      <a:pt x="239" y="637"/>
                    </a:lnTo>
                    <a:lnTo>
                      <a:pt x="249" y="640"/>
                    </a:lnTo>
                    <a:lnTo>
                      <a:pt x="258" y="646"/>
                    </a:lnTo>
                    <a:lnTo>
                      <a:pt x="263" y="658"/>
                    </a:lnTo>
                    <a:lnTo>
                      <a:pt x="270" y="679"/>
                    </a:lnTo>
                    <a:lnTo>
                      <a:pt x="273" y="683"/>
                    </a:lnTo>
                    <a:lnTo>
                      <a:pt x="277" y="683"/>
                    </a:lnTo>
                    <a:lnTo>
                      <a:pt x="280" y="682"/>
                    </a:lnTo>
                    <a:lnTo>
                      <a:pt x="285" y="678"/>
                    </a:lnTo>
                    <a:lnTo>
                      <a:pt x="287" y="675"/>
                    </a:lnTo>
                    <a:lnTo>
                      <a:pt x="304" y="658"/>
                    </a:lnTo>
                    <a:lnTo>
                      <a:pt x="307" y="643"/>
                    </a:lnTo>
                    <a:lnTo>
                      <a:pt x="307" y="641"/>
                    </a:lnTo>
                    <a:lnTo>
                      <a:pt x="308" y="640"/>
                    </a:lnTo>
                    <a:lnTo>
                      <a:pt x="305" y="640"/>
                    </a:lnTo>
                    <a:lnTo>
                      <a:pt x="297" y="637"/>
                    </a:lnTo>
                    <a:lnTo>
                      <a:pt x="297" y="629"/>
                    </a:lnTo>
                    <a:lnTo>
                      <a:pt x="295" y="627"/>
                    </a:lnTo>
                    <a:lnTo>
                      <a:pt x="283" y="625"/>
                    </a:lnTo>
                    <a:lnTo>
                      <a:pt x="281" y="625"/>
                    </a:lnTo>
                    <a:lnTo>
                      <a:pt x="278" y="623"/>
                    </a:lnTo>
                    <a:lnTo>
                      <a:pt x="278" y="620"/>
                    </a:lnTo>
                    <a:lnTo>
                      <a:pt x="280" y="615"/>
                    </a:lnTo>
                    <a:lnTo>
                      <a:pt x="283" y="609"/>
                    </a:lnTo>
                    <a:lnTo>
                      <a:pt x="280" y="605"/>
                    </a:lnTo>
                    <a:lnTo>
                      <a:pt x="277" y="599"/>
                    </a:lnTo>
                    <a:lnTo>
                      <a:pt x="291" y="595"/>
                    </a:lnTo>
                    <a:lnTo>
                      <a:pt x="297" y="591"/>
                    </a:lnTo>
                    <a:lnTo>
                      <a:pt x="301" y="589"/>
                    </a:lnTo>
                    <a:lnTo>
                      <a:pt x="318" y="587"/>
                    </a:lnTo>
                    <a:lnTo>
                      <a:pt x="337" y="579"/>
                    </a:lnTo>
                    <a:lnTo>
                      <a:pt x="350" y="570"/>
                    </a:lnTo>
                    <a:lnTo>
                      <a:pt x="361" y="570"/>
                    </a:lnTo>
                    <a:lnTo>
                      <a:pt x="372" y="563"/>
                    </a:lnTo>
                    <a:lnTo>
                      <a:pt x="374" y="562"/>
                    </a:lnTo>
                    <a:lnTo>
                      <a:pt x="365" y="562"/>
                    </a:lnTo>
                    <a:lnTo>
                      <a:pt x="355" y="558"/>
                    </a:lnTo>
                    <a:lnTo>
                      <a:pt x="344" y="550"/>
                    </a:lnTo>
                    <a:lnTo>
                      <a:pt x="337" y="549"/>
                    </a:lnTo>
                    <a:lnTo>
                      <a:pt x="338" y="541"/>
                    </a:lnTo>
                    <a:lnTo>
                      <a:pt x="343" y="532"/>
                    </a:lnTo>
                    <a:lnTo>
                      <a:pt x="344" y="531"/>
                    </a:lnTo>
                    <a:lnTo>
                      <a:pt x="345" y="525"/>
                    </a:lnTo>
                    <a:lnTo>
                      <a:pt x="345" y="510"/>
                    </a:lnTo>
                    <a:lnTo>
                      <a:pt x="344" y="509"/>
                    </a:lnTo>
                    <a:lnTo>
                      <a:pt x="341" y="503"/>
                    </a:lnTo>
                    <a:lnTo>
                      <a:pt x="338" y="493"/>
                    </a:lnTo>
                    <a:lnTo>
                      <a:pt x="337" y="492"/>
                    </a:lnTo>
                    <a:lnTo>
                      <a:pt x="341" y="488"/>
                    </a:lnTo>
                    <a:lnTo>
                      <a:pt x="348" y="482"/>
                    </a:lnTo>
                    <a:lnTo>
                      <a:pt x="351" y="481"/>
                    </a:lnTo>
                    <a:lnTo>
                      <a:pt x="352" y="481"/>
                    </a:lnTo>
                    <a:lnTo>
                      <a:pt x="355" y="483"/>
                    </a:lnTo>
                    <a:lnTo>
                      <a:pt x="360" y="486"/>
                    </a:lnTo>
                    <a:lnTo>
                      <a:pt x="362" y="489"/>
                    </a:lnTo>
                    <a:lnTo>
                      <a:pt x="365" y="490"/>
                    </a:lnTo>
                    <a:lnTo>
                      <a:pt x="367" y="490"/>
                    </a:lnTo>
                    <a:lnTo>
                      <a:pt x="392" y="479"/>
                    </a:lnTo>
                    <a:lnTo>
                      <a:pt x="393" y="479"/>
                    </a:lnTo>
                    <a:lnTo>
                      <a:pt x="407" y="475"/>
                    </a:lnTo>
                    <a:lnTo>
                      <a:pt x="410" y="472"/>
                    </a:lnTo>
                    <a:lnTo>
                      <a:pt x="407" y="468"/>
                    </a:lnTo>
                    <a:lnTo>
                      <a:pt x="405" y="468"/>
                    </a:lnTo>
                    <a:lnTo>
                      <a:pt x="425" y="458"/>
                    </a:lnTo>
                    <a:lnTo>
                      <a:pt x="434" y="461"/>
                    </a:lnTo>
                    <a:lnTo>
                      <a:pt x="457" y="465"/>
                    </a:lnTo>
                    <a:lnTo>
                      <a:pt x="468" y="469"/>
                    </a:lnTo>
                    <a:lnTo>
                      <a:pt x="472" y="469"/>
                    </a:lnTo>
                    <a:lnTo>
                      <a:pt x="474" y="462"/>
                    </a:lnTo>
                    <a:lnTo>
                      <a:pt x="478" y="450"/>
                    </a:lnTo>
                    <a:lnTo>
                      <a:pt x="478" y="447"/>
                    </a:lnTo>
                    <a:lnTo>
                      <a:pt x="478" y="446"/>
                    </a:lnTo>
                    <a:lnTo>
                      <a:pt x="480" y="443"/>
                    </a:lnTo>
                    <a:lnTo>
                      <a:pt x="480" y="436"/>
                    </a:lnTo>
                    <a:lnTo>
                      <a:pt x="465" y="421"/>
                    </a:lnTo>
                    <a:lnTo>
                      <a:pt x="474" y="397"/>
                    </a:lnTo>
                    <a:lnTo>
                      <a:pt x="480" y="394"/>
                    </a:lnTo>
                    <a:lnTo>
                      <a:pt x="485" y="393"/>
                    </a:lnTo>
                    <a:lnTo>
                      <a:pt x="492" y="385"/>
                    </a:lnTo>
                    <a:lnTo>
                      <a:pt x="492" y="377"/>
                    </a:lnTo>
                    <a:lnTo>
                      <a:pt x="494" y="373"/>
                    </a:lnTo>
                    <a:lnTo>
                      <a:pt x="494" y="372"/>
                    </a:lnTo>
                    <a:lnTo>
                      <a:pt x="491" y="369"/>
                    </a:lnTo>
                    <a:lnTo>
                      <a:pt x="488" y="368"/>
                    </a:lnTo>
                    <a:lnTo>
                      <a:pt x="485" y="359"/>
                    </a:lnTo>
                    <a:lnTo>
                      <a:pt x="487" y="356"/>
                    </a:lnTo>
                    <a:lnTo>
                      <a:pt x="487" y="355"/>
                    </a:lnTo>
                    <a:lnTo>
                      <a:pt x="478" y="352"/>
                    </a:lnTo>
                    <a:lnTo>
                      <a:pt x="471" y="351"/>
                    </a:lnTo>
                    <a:lnTo>
                      <a:pt x="457" y="345"/>
                    </a:lnTo>
                    <a:lnTo>
                      <a:pt x="450" y="333"/>
                    </a:lnTo>
                    <a:lnTo>
                      <a:pt x="449" y="331"/>
                    </a:lnTo>
                    <a:lnTo>
                      <a:pt x="449" y="330"/>
                    </a:lnTo>
                    <a:lnTo>
                      <a:pt x="450" y="330"/>
                    </a:lnTo>
                    <a:lnTo>
                      <a:pt x="456" y="324"/>
                    </a:lnTo>
                    <a:lnTo>
                      <a:pt x="456" y="320"/>
                    </a:lnTo>
                    <a:lnTo>
                      <a:pt x="459" y="316"/>
                    </a:lnTo>
                    <a:lnTo>
                      <a:pt x="471" y="309"/>
                    </a:lnTo>
                    <a:lnTo>
                      <a:pt x="471" y="301"/>
                    </a:lnTo>
                    <a:lnTo>
                      <a:pt x="468" y="301"/>
                    </a:lnTo>
                    <a:lnTo>
                      <a:pt x="465" y="302"/>
                    </a:lnTo>
                    <a:lnTo>
                      <a:pt x="457" y="302"/>
                    </a:lnTo>
                    <a:lnTo>
                      <a:pt x="457" y="301"/>
                    </a:lnTo>
                    <a:lnTo>
                      <a:pt x="456" y="292"/>
                    </a:lnTo>
                    <a:lnTo>
                      <a:pt x="459" y="288"/>
                    </a:lnTo>
                    <a:lnTo>
                      <a:pt x="460" y="288"/>
                    </a:lnTo>
                    <a:lnTo>
                      <a:pt x="480" y="273"/>
                    </a:lnTo>
                    <a:lnTo>
                      <a:pt x="481" y="273"/>
                    </a:lnTo>
                    <a:lnTo>
                      <a:pt x="506" y="261"/>
                    </a:lnTo>
                    <a:lnTo>
                      <a:pt x="519" y="258"/>
                    </a:lnTo>
                    <a:lnTo>
                      <a:pt x="531" y="250"/>
                    </a:lnTo>
                    <a:lnTo>
                      <a:pt x="534" y="249"/>
                    </a:lnTo>
                    <a:lnTo>
                      <a:pt x="535" y="249"/>
                    </a:lnTo>
                    <a:lnTo>
                      <a:pt x="535" y="248"/>
                    </a:lnTo>
                    <a:lnTo>
                      <a:pt x="540" y="241"/>
                    </a:lnTo>
                    <a:lnTo>
                      <a:pt x="544" y="236"/>
                    </a:lnTo>
                    <a:lnTo>
                      <a:pt x="548" y="234"/>
                    </a:lnTo>
                    <a:lnTo>
                      <a:pt x="562" y="221"/>
                    </a:lnTo>
                    <a:lnTo>
                      <a:pt x="566" y="218"/>
                    </a:lnTo>
                    <a:lnTo>
                      <a:pt x="573" y="217"/>
                    </a:lnTo>
                    <a:lnTo>
                      <a:pt x="583" y="213"/>
                    </a:lnTo>
                    <a:lnTo>
                      <a:pt x="583" y="211"/>
                    </a:lnTo>
                    <a:lnTo>
                      <a:pt x="579" y="203"/>
                    </a:lnTo>
                    <a:lnTo>
                      <a:pt x="576" y="200"/>
                    </a:lnTo>
                    <a:lnTo>
                      <a:pt x="576" y="194"/>
                    </a:lnTo>
                    <a:lnTo>
                      <a:pt x="579" y="189"/>
                    </a:lnTo>
                    <a:lnTo>
                      <a:pt x="584" y="182"/>
                    </a:lnTo>
                    <a:lnTo>
                      <a:pt x="586" y="182"/>
                    </a:lnTo>
                    <a:lnTo>
                      <a:pt x="586" y="178"/>
                    </a:lnTo>
                    <a:lnTo>
                      <a:pt x="584" y="174"/>
                    </a:lnTo>
                    <a:lnTo>
                      <a:pt x="583" y="172"/>
                    </a:lnTo>
                    <a:lnTo>
                      <a:pt x="572" y="151"/>
                    </a:lnTo>
                    <a:lnTo>
                      <a:pt x="569" y="151"/>
                    </a:lnTo>
                    <a:lnTo>
                      <a:pt x="568" y="151"/>
                    </a:lnTo>
                    <a:lnTo>
                      <a:pt x="558" y="150"/>
                    </a:lnTo>
                    <a:lnTo>
                      <a:pt x="552" y="144"/>
                    </a:lnTo>
                    <a:lnTo>
                      <a:pt x="548" y="143"/>
                    </a:lnTo>
                    <a:lnTo>
                      <a:pt x="545" y="141"/>
                    </a:lnTo>
                    <a:lnTo>
                      <a:pt x="523" y="134"/>
                    </a:lnTo>
                    <a:lnTo>
                      <a:pt x="519" y="131"/>
                    </a:lnTo>
                    <a:lnTo>
                      <a:pt x="517" y="124"/>
                    </a:lnTo>
                    <a:lnTo>
                      <a:pt x="520" y="105"/>
                    </a:lnTo>
                    <a:lnTo>
                      <a:pt x="523" y="98"/>
                    </a:lnTo>
                    <a:lnTo>
                      <a:pt x="523" y="87"/>
                    </a:lnTo>
                    <a:lnTo>
                      <a:pt x="520" y="87"/>
                    </a:lnTo>
                    <a:lnTo>
                      <a:pt x="515" y="90"/>
                    </a:lnTo>
                    <a:lnTo>
                      <a:pt x="510" y="94"/>
                    </a:lnTo>
                    <a:lnTo>
                      <a:pt x="502" y="94"/>
                    </a:lnTo>
                    <a:lnTo>
                      <a:pt x="502" y="93"/>
                    </a:lnTo>
                    <a:lnTo>
                      <a:pt x="501" y="91"/>
                    </a:lnTo>
                    <a:lnTo>
                      <a:pt x="496" y="88"/>
                    </a:lnTo>
                    <a:lnTo>
                      <a:pt x="494" y="85"/>
                    </a:lnTo>
                    <a:lnTo>
                      <a:pt x="492" y="85"/>
                    </a:lnTo>
                    <a:lnTo>
                      <a:pt x="474" y="77"/>
                    </a:lnTo>
                    <a:lnTo>
                      <a:pt x="460" y="76"/>
                    </a:lnTo>
                    <a:lnTo>
                      <a:pt x="450" y="76"/>
                    </a:lnTo>
                    <a:lnTo>
                      <a:pt x="446" y="74"/>
                    </a:lnTo>
                    <a:lnTo>
                      <a:pt x="439" y="73"/>
                    </a:lnTo>
                    <a:lnTo>
                      <a:pt x="435" y="73"/>
                    </a:lnTo>
                    <a:lnTo>
                      <a:pt x="432" y="71"/>
                    </a:lnTo>
                    <a:lnTo>
                      <a:pt x="432" y="64"/>
                    </a:lnTo>
                    <a:lnTo>
                      <a:pt x="431" y="63"/>
                    </a:lnTo>
                    <a:lnTo>
                      <a:pt x="428" y="62"/>
                    </a:lnTo>
                    <a:lnTo>
                      <a:pt x="424" y="57"/>
                    </a:lnTo>
                    <a:lnTo>
                      <a:pt x="424" y="56"/>
                    </a:lnTo>
                    <a:lnTo>
                      <a:pt x="428" y="44"/>
                    </a:lnTo>
                    <a:lnTo>
                      <a:pt x="431" y="41"/>
                    </a:lnTo>
                    <a:lnTo>
                      <a:pt x="432" y="41"/>
                    </a:lnTo>
                    <a:lnTo>
                      <a:pt x="436" y="40"/>
                    </a:lnTo>
                    <a:lnTo>
                      <a:pt x="438" y="38"/>
                    </a:lnTo>
                    <a:lnTo>
                      <a:pt x="435" y="35"/>
                    </a:lnTo>
                    <a:lnTo>
                      <a:pt x="429" y="31"/>
                    </a:lnTo>
                    <a:lnTo>
                      <a:pt x="425" y="30"/>
                    </a:lnTo>
                    <a:lnTo>
                      <a:pt x="424" y="28"/>
                    </a:lnTo>
                    <a:lnTo>
                      <a:pt x="421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77" name="Freeform 707">
                <a:extLst>
                  <a:ext uri="{FF2B5EF4-FFF2-40B4-BE49-F238E27FC236}">
                    <a16:creationId xmlns:a16="http://schemas.microsoft.com/office/drawing/2014/main" id="{3100C623-EF03-4FEC-C8AA-3F63CC7509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2" y="1116"/>
                <a:ext cx="146" cy="71"/>
              </a:xfrm>
              <a:custGeom>
                <a:avLst/>
                <a:gdLst>
                  <a:gd name="T0" fmla="*/ 300 w 586"/>
                  <a:gd name="T1" fmla="*/ 98 h 284"/>
                  <a:gd name="T2" fmla="*/ 300 w 586"/>
                  <a:gd name="T3" fmla="*/ 136 h 284"/>
                  <a:gd name="T4" fmla="*/ 268 w 586"/>
                  <a:gd name="T5" fmla="*/ 116 h 284"/>
                  <a:gd name="T6" fmla="*/ 260 w 586"/>
                  <a:gd name="T7" fmla="*/ 112 h 284"/>
                  <a:gd name="T8" fmla="*/ 252 w 586"/>
                  <a:gd name="T9" fmla="*/ 95 h 284"/>
                  <a:gd name="T10" fmla="*/ 230 w 586"/>
                  <a:gd name="T11" fmla="*/ 69 h 284"/>
                  <a:gd name="T12" fmla="*/ 214 w 586"/>
                  <a:gd name="T13" fmla="*/ 46 h 284"/>
                  <a:gd name="T14" fmla="*/ 187 w 586"/>
                  <a:gd name="T15" fmla="*/ 41 h 284"/>
                  <a:gd name="T16" fmla="*/ 181 w 586"/>
                  <a:gd name="T17" fmla="*/ 33 h 284"/>
                  <a:gd name="T18" fmla="*/ 172 w 586"/>
                  <a:gd name="T19" fmla="*/ 16 h 284"/>
                  <a:gd name="T20" fmla="*/ 130 w 586"/>
                  <a:gd name="T21" fmla="*/ 0 h 284"/>
                  <a:gd name="T22" fmla="*/ 116 w 586"/>
                  <a:gd name="T23" fmla="*/ 18 h 284"/>
                  <a:gd name="T24" fmla="*/ 109 w 586"/>
                  <a:gd name="T25" fmla="*/ 49 h 284"/>
                  <a:gd name="T26" fmla="*/ 72 w 586"/>
                  <a:gd name="T27" fmla="*/ 77 h 284"/>
                  <a:gd name="T28" fmla="*/ 65 w 586"/>
                  <a:gd name="T29" fmla="*/ 83 h 284"/>
                  <a:gd name="T30" fmla="*/ 5 w 586"/>
                  <a:gd name="T31" fmla="*/ 148 h 284"/>
                  <a:gd name="T32" fmla="*/ 17 w 586"/>
                  <a:gd name="T33" fmla="*/ 167 h 284"/>
                  <a:gd name="T34" fmla="*/ 27 w 586"/>
                  <a:gd name="T35" fmla="*/ 194 h 284"/>
                  <a:gd name="T36" fmla="*/ 41 w 586"/>
                  <a:gd name="T37" fmla="*/ 211 h 284"/>
                  <a:gd name="T38" fmla="*/ 47 w 586"/>
                  <a:gd name="T39" fmla="*/ 220 h 284"/>
                  <a:gd name="T40" fmla="*/ 61 w 586"/>
                  <a:gd name="T41" fmla="*/ 243 h 284"/>
                  <a:gd name="T42" fmla="*/ 71 w 586"/>
                  <a:gd name="T43" fmla="*/ 229 h 284"/>
                  <a:gd name="T44" fmla="*/ 92 w 586"/>
                  <a:gd name="T45" fmla="*/ 253 h 284"/>
                  <a:gd name="T46" fmla="*/ 108 w 586"/>
                  <a:gd name="T47" fmla="*/ 282 h 284"/>
                  <a:gd name="T48" fmla="*/ 155 w 586"/>
                  <a:gd name="T49" fmla="*/ 270 h 284"/>
                  <a:gd name="T50" fmla="*/ 169 w 586"/>
                  <a:gd name="T51" fmla="*/ 257 h 284"/>
                  <a:gd name="T52" fmla="*/ 148 w 586"/>
                  <a:gd name="T53" fmla="*/ 243 h 284"/>
                  <a:gd name="T54" fmla="*/ 145 w 586"/>
                  <a:gd name="T55" fmla="*/ 231 h 284"/>
                  <a:gd name="T56" fmla="*/ 169 w 586"/>
                  <a:gd name="T57" fmla="*/ 227 h 284"/>
                  <a:gd name="T58" fmla="*/ 187 w 586"/>
                  <a:gd name="T59" fmla="*/ 218 h 284"/>
                  <a:gd name="T60" fmla="*/ 198 w 586"/>
                  <a:gd name="T61" fmla="*/ 231 h 284"/>
                  <a:gd name="T62" fmla="*/ 222 w 586"/>
                  <a:gd name="T63" fmla="*/ 206 h 284"/>
                  <a:gd name="T64" fmla="*/ 235 w 586"/>
                  <a:gd name="T65" fmla="*/ 208 h 284"/>
                  <a:gd name="T66" fmla="*/ 240 w 586"/>
                  <a:gd name="T67" fmla="*/ 275 h 284"/>
                  <a:gd name="T68" fmla="*/ 315 w 586"/>
                  <a:gd name="T69" fmla="*/ 228 h 284"/>
                  <a:gd name="T70" fmla="*/ 339 w 586"/>
                  <a:gd name="T71" fmla="*/ 235 h 284"/>
                  <a:gd name="T72" fmla="*/ 352 w 586"/>
                  <a:gd name="T73" fmla="*/ 228 h 284"/>
                  <a:gd name="T74" fmla="*/ 366 w 586"/>
                  <a:gd name="T75" fmla="*/ 224 h 284"/>
                  <a:gd name="T76" fmla="*/ 396 w 586"/>
                  <a:gd name="T77" fmla="*/ 190 h 284"/>
                  <a:gd name="T78" fmla="*/ 417 w 586"/>
                  <a:gd name="T79" fmla="*/ 168 h 284"/>
                  <a:gd name="T80" fmla="*/ 455 w 586"/>
                  <a:gd name="T81" fmla="*/ 183 h 284"/>
                  <a:gd name="T82" fmla="*/ 519 w 586"/>
                  <a:gd name="T83" fmla="*/ 171 h 284"/>
                  <a:gd name="T84" fmla="*/ 549 w 586"/>
                  <a:gd name="T85" fmla="*/ 169 h 284"/>
                  <a:gd name="T86" fmla="*/ 585 w 586"/>
                  <a:gd name="T87" fmla="*/ 119 h 284"/>
                  <a:gd name="T88" fmla="*/ 560 w 586"/>
                  <a:gd name="T89" fmla="*/ 94 h 284"/>
                  <a:gd name="T90" fmla="*/ 544 w 586"/>
                  <a:gd name="T91" fmla="*/ 56 h 284"/>
                  <a:gd name="T92" fmla="*/ 550 w 586"/>
                  <a:gd name="T93" fmla="*/ 33 h 284"/>
                  <a:gd name="T94" fmla="*/ 539 w 586"/>
                  <a:gd name="T95" fmla="*/ 30 h 284"/>
                  <a:gd name="T96" fmla="*/ 529 w 586"/>
                  <a:gd name="T97" fmla="*/ 7 h 284"/>
                  <a:gd name="T98" fmla="*/ 514 w 586"/>
                  <a:gd name="T99" fmla="*/ 33 h 284"/>
                  <a:gd name="T100" fmla="*/ 470 w 586"/>
                  <a:gd name="T101" fmla="*/ 57 h 284"/>
                  <a:gd name="T102" fmla="*/ 384 w 586"/>
                  <a:gd name="T103" fmla="*/ 34 h 284"/>
                  <a:gd name="T104" fmla="*/ 366 w 586"/>
                  <a:gd name="T105" fmla="*/ 27 h 284"/>
                  <a:gd name="T106" fmla="*/ 348 w 586"/>
                  <a:gd name="T107" fmla="*/ 57 h 2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586" h="284">
                    <a:moveTo>
                      <a:pt x="321" y="63"/>
                    </a:moveTo>
                    <a:lnTo>
                      <a:pt x="310" y="58"/>
                    </a:lnTo>
                    <a:lnTo>
                      <a:pt x="303" y="63"/>
                    </a:lnTo>
                    <a:lnTo>
                      <a:pt x="303" y="83"/>
                    </a:lnTo>
                    <a:lnTo>
                      <a:pt x="302" y="85"/>
                    </a:lnTo>
                    <a:lnTo>
                      <a:pt x="300" y="98"/>
                    </a:lnTo>
                    <a:lnTo>
                      <a:pt x="304" y="112"/>
                    </a:lnTo>
                    <a:lnTo>
                      <a:pt x="306" y="112"/>
                    </a:lnTo>
                    <a:lnTo>
                      <a:pt x="312" y="127"/>
                    </a:lnTo>
                    <a:lnTo>
                      <a:pt x="312" y="131"/>
                    </a:lnTo>
                    <a:lnTo>
                      <a:pt x="310" y="136"/>
                    </a:lnTo>
                    <a:lnTo>
                      <a:pt x="300" y="136"/>
                    </a:lnTo>
                    <a:lnTo>
                      <a:pt x="299" y="138"/>
                    </a:lnTo>
                    <a:lnTo>
                      <a:pt x="299" y="140"/>
                    </a:lnTo>
                    <a:lnTo>
                      <a:pt x="289" y="137"/>
                    </a:lnTo>
                    <a:lnTo>
                      <a:pt x="285" y="127"/>
                    </a:lnTo>
                    <a:lnTo>
                      <a:pt x="274" y="116"/>
                    </a:lnTo>
                    <a:lnTo>
                      <a:pt x="268" y="116"/>
                    </a:lnTo>
                    <a:lnTo>
                      <a:pt x="264" y="115"/>
                    </a:lnTo>
                    <a:lnTo>
                      <a:pt x="262" y="115"/>
                    </a:lnTo>
                    <a:lnTo>
                      <a:pt x="260" y="117"/>
                    </a:lnTo>
                    <a:lnTo>
                      <a:pt x="258" y="117"/>
                    </a:lnTo>
                    <a:lnTo>
                      <a:pt x="258" y="116"/>
                    </a:lnTo>
                    <a:lnTo>
                      <a:pt x="260" y="112"/>
                    </a:lnTo>
                    <a:lnTo>
                      <a:pt x="258" y="106"/>
                    </a:lnTo>
                    <a:lnTo>
                      <a:pt x="258" y="102"/>
                    </a:lnTo>
                    <a:lnTo>
                      <a:pt x="257" y="98"/>
                    </a:lnTo>
                    <a:lnTo>
                      <a:pt x="257" y="97"/>
                    </a:lnTo>
                    <a:lnTo>
                      <a:pt x="255" y="95"/>
                    </a:lnTo>
                    <a:lnTo>
                      <a:pt x="252" y="95"/>
                    </a:lnTo>
                    <a:lnTo>
                      <a:pt x="248" y="77"/>
                    </a:lnTo>
                    <a:lnTo>
                      <a:pt x="251" y="70"/>
                    </a:lnTo>
                    <a:lnTo>
                      <a:pt x="251" y="69"/>
                    </a:lnTo>
                    <a:lnTo>
                      <a:pt x="248" y="63"/>
                    </a:lnTo>
                    <a:lnTo>
                      <a:pt x="239" y="64"/>
                    </a:lnTo>
                    <a:lnTo>
                      <a:pt x="230" y="69"/>
                    </a:lnTo>
                    <a:lnTo>
                      <a:pt x="225" y="69"/>
                    </a:lnTo>
                    <a:lnTo>
                      <a:pt x="225" y="67"/>
                    </a:lnTo>
                    <a:lnTo>
                      <a:pt x="230" y="62"/>
                    </a:lnTo>
                    <a:lnTo>
                      <a:pt x="233" y="55"/>
                    </a:lnTo>
                    <a:lnTo>
                      <a:pt x="232" y="55"/>
                    </a:lnTo>
                    <a:lnTo>
                      <a:pt x="214" y="46"/>
                    </a:lnTo>
                    <a:lnTo>
                      <a:pt x="214" y="45"/>
                    </a:lnTo>
                    <a:lnTo>
                      <a:pt x="212" y="43"/>
                    </a:lnTo>
                    <a:lnTo>
                      <a:pt x="208" y="43"/>
                    </a:lnTo>
                    <a:lnTo>
                      <a:pt x="205" y="45"/>
                    </a:lnTo>
                    <a:lnTo>
                      <a:pt x="188" y="41"/>
                    </a:lnTo>
                    <a:lnTo>
                      <a:pt x="187" y="41"/>
                    </a:lnTo>
                    <a:lnTo>
                      <a:pt x="185" y="42"/>
                    </a:lnTo>
                    <a:lnTo>
                      <a:pt x="185" y="43"/>
                    </a:lnTo>
                    <a:lnTo>
                      <a:pt x="184" y="42"/>
                    </a:lnTo>
                    <a:lnTo>
                      <a:pt x="183" y="37"/>
                    </a:lnTo>
                    <a:lnTo>
                      <a:pt x="183" y="35"/>
                    </a:lnTo>
                    <a:lnTo>
                      <a:pt x="181" y="33"/>
                    </a:lnTo>
                    <a:lnTo>
                      <a:pt x="180" y="31"/>
                    </a:lnTo>
                    <a:lnTo>
                      <a:pt x="176" y="30"/>
                    </a:lnTo>
                    <a:lnTo>
                      <a:pt x="173" y="27"/>
                    </a:lnTo>
                    <a:lnTo>
                      <a:pt x="173" y="25"/>
                    </a:lnTo>
                    <a:lnTo>
                      <a:pt x="172" y="23"/>
                    </a:lnTo>
                    <a:lnTo>
                      <a:pt x="172" y="16"/>
                    </a:lnTo>
                    <a:lnTo>
                      <a:pt x="151" y="13"/>
                    </a:lnTo>
                    <a:lnTo>
                      <a:pt x="149" y="13"/>
                    </a:lnTo>
                    <a:lnTo>
                      <a:pt x="147" y="11"/>
                    </a:lnTo>
                    <a:lnTo>
                      <a:pt x="142" y="10"/>
                    </a:lnTo>
                    <a:lnTo>
                      <a:pt x="130" y="2"/>
                    </a:lnTo>
                    <a:lnTo>
                      <a:pt x="130" y="0"/>
                    </a:lnTo>
                    <a:lnTo>
                      <a:pt x="128" y="0"/>
                    </a:lnTo>
                    <a:lnTo>
                      <a:pt x="123" y="3"/>
                    </a:lnTo>
                    <a:lnTo>
                      <a:pt x="120" y="3"/>
                    </a:lnTo>
                    <a:lnTo>
                      <a:pt x="117" y="7"/>
                    </a:lnTo>
                    <a:lnTo>
                      <a:pt x="116" y="13"/>
                    </a:lnTo>
                    <a:lnTo>
                      <a:pt x="116" y="18"/>
                    </a:lnTo>
                    <a:lnTo>
                      <a:pt x="114" y="23"/>
                    </a:lnTo>
                    <a:lnTo>
                      <a:pt x="106" y="35"/>
                    </a:lnTo>
                    <a:lnTo>
                      <a:pt x="105" y="37"/>
                    </a:lnTo>
                    <a:lnTo>
                      <a:pt x="108" y="39"/>
                    </a:lnTo>
                    <a:lnTo>
                      <a:pt x="109" y="42"/>
                    </a:lnTo>
                    <a:lnTo>
                      <a:pt x="109" y="49"/>
                    </a:lnTo>
                    <a:lnTo>
                      <a:pt x="108" y="52"/>
                    </a:lnTo>
                    <a:lnTo>
                      <a:pt x="108" y="56"/>
                    </a:lnTo>
                    <a:lnTo>
                      <a:pt x="106" y="56"/>
                    </a:lnTo>
                    <a:lnTo>
                      <a:pt x="102" y="62"/>
                    </a:lnTo>
                    <a:lnTo>
                      <a:pt x="89" y="73"/>
                    </a:lnTo>
                    <a:lnTo>
                      <a:pt x="72" y="77"/>
                    </a:lnTo>
                    <a:lnTo>
                      <a:pt x="68" y="77"/>
                    </a:lnTo>
                    <a:lnTo>
                      <a:pt x="68" y="78"/>
                    </a:lnTo>
                    <a:lnTo>
                      <a:pt x="67" y="78"/>
                    </a:lnTo>
                    <a:lnTo>
                      <a:pt x="67" y="80"/>
                    </a:lnTo>
                    <a:lnTo>
                      <a:pt x="65" y="81"/>
                    </a:lnTo>
                    <a:lnTo>
                      <a:pt x="65" y="83"/>
                    </a:lnTo>
                    <a:lnTo>
                      <a:pt x="40" y="110"/>
                    </a:lnTo>
                    <a:lnTo>
                      <a:pt x="17" y="126"/>
                    </a:lnTo>
                    <a:lnTo>
                      <a:pt x="17" y="127"/>
                    </a:lnTo>
                    <a:lnTo>
                      <a:pt x="12" y="131"/>
                    </a:lnTo>
                    <a:lnTo>
                      <a:pt x="5" y="147"/>
                    </a:lnTo>
                    <a:lnTo>
                      <a:pt x="5" y="148"/>
                    </a:lnTo>
                    <a:lnTo>
                      <a:pt x="7" y="148"/>
                    </a:lnTo>
                    <a:lnTo>
                      <a:pt x="4" y="153"/>
                    </a:lnTo>
                    <a:lnTo>
                      <a:pt x="3" y="157"/>
                    </a:lnTo>
                    <a:lnTo>
                      <a:pt x="0" y="161"/>
                    </a:lnTo>
                    <a:lnTo>
                      <a:pt x="8" y="167"/>
                    </a:lnTo>
                    <a:lnTo>
                      <a:pt x="17" y="167"/>
                    </a:lnTo>
                    <a:lnTo>
                      <a:pt x="21" y="175"/>
                    </a:lnTo>
                    <a:lnTo>
                      <a:pt x="22" y="176"/>
                    </a:lnTo>
                    <a:lnTo>
                      <a:pt x="22" y="182"/>
                    </a:lnTo>
                    <a:lnTo>
                      <a:pt x="25" y="191"/>
                    </a:lnTo>
                    <a:lnTo>
                      <a:pt x="25" y="193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34" y="203"/>
                    </a:lnTo>
                    <a:lnTo>
                      <a:pt x="36" y="208"/>
                    </a:lnTo>
                    <a:lnTo>
                      <a:pt x="38" y="210"/>
                    </a:lnTo>
                    <a:lnTo>
                      <a:pt x="39" y="210"/>
                    </a:lnTo>
                    <a:lnTo>
                      <a:pt x="41" y="211"/>
                    </a:lnTo>
                    <a:lnTo>
                      <a:pt x="42" y="210"/>
                    </a:lnTo>
                    <a:lnTo>
                      <a:pt x="42" y="208"/>
                    </a:lnTo>
                    <a:lnTo>
                      <a:pt x="43" y="208"/>
                    </a:lnTo>
                    <a:lnTo>
                      <a:pt x="47" y="213"/>
                    </a:lnTo>
                    <a:lnTo>
                      <a:pt x="49" y="220"/>
                    </a:lnTo>
                    <a:lnTo>
                      <a:pt x="47" y="220"/>
                    </a:lnTo>
                    <a:lnTo>
                      <a:pt x="47" y="222"/>
                    </a:lnTo>
                    <a:lnTo>
                      <a:pt x="50" y="234"/>
                    </a:lnTo>
                    <a:lnTo>
                      <a:pt x="50" y="243"/>
                    </a:lnTo>
                    <a:lnTo>
                      <a:pt x="51" y="247"/>
                    </a:lnTo>
                    <a:lnTo>
                      <a:pt x="53" y="247"/>
                    </a:lnTo>
                    <a:lnTo>
                      <a:pt x="61" y="243"/>
                    </a:lnTo>
                    <a:lnTo>
                      <a:pt x="64" y="243"/>
                    </a:lnTo>
                    <a:lnTo>
                      <a:pt x="67" y="242"/>
                    </a:lnTo>
                    <a:lnTo>
                      <a:pt x="68" y="242"/>
                    </a:lnTo>
                    <a:lnTo>
                      <a:pt x="70" y="240"/>
                    </a:lnTo>
                    <a:lnTo>
                      <a:pt x="71" y="234"/>
                    </a:lnTo>
                    <a:lnTo>
                      <a:pt x="71" y="229"/>
                    </a:lnTo>
                    <a:lnTo>
                      <a:pt x="75" y="228"/>
                    </a:lnTo>
                    <a:lnTo>
                      <a:pt x="88" y="231"/>
                    </a:lnTo>
                    <a:lnTo>
                      <a:pt x="92" y="231"/>
                    </a:lnTo>
                    <a:lnTo>
                      <a:pt x="95" y="229"/>
                    </a:lnTo>
                    <a:lnTo>
                      <a:pt x="95" y="240"/>
                    </a:lnTo>
                    <a:lnTo>
                      <a:pt x="92" y="253"/>
                    </a:lnTo>
                    <a:lnTo>
                      <a:pt x="96" y="270"/>
                    </a:lnTo>
                    <a:lnTo>
                      <a:pt x="96" y="271"/>
                    </a:lnTo>
                    <a:lnTo>
                      <a:pt x="99" y="271"/>
                    </a:lnTo>
                    <a:lnTo>
                      <a:pt x="105" y="275"/>
                    </a:lnTo>
                    <a:lnTo>
                      <a:pt x="108" y="280"/>
                    </a:lnTo>
                    <a:lnTo>
                      <a:pt x="108" y="282"/>
                    </a:lnTo>
                    <a:lnTo>
                      <a:pt x="113" y="284"/>
                    </a:lnTo>
                    <a:lnTo>
                      <a:pt x="117" y="284"/>
                    </a:lnTo>
                    <a:lnTo>
                      <a:pt x="118" y="282"/>
                    </a:lnTo>
                    <a:lnTo>
                      <a:pt x="120" y="282"/>
                    </a:lnTo>
                    <a:lnTo>
                      <a:pt x="144" y="270"/>
                    </a:lnTo>
                    <a:lnTo>
                      <a:pt x="155" y="270"/>
                    </a:lnTo>
                    <a:lnTo>
                      <a:pt x="163" y="266"/>
                    </a:lnTo>
                    <a:lnTo>
                      <a:pt x="166" y="266"/>
                    </a:lnTo>
                    <a:lnTo>
                      <a:pt x="168" y="264"/>
                    </a:lnTo>
                    <a:lnTo>
                      <a:pt x="168" y="263"/>
                    </a:lnTo>
                    <a:lnTo>
                      <a:pt x="169" y="261"/>
                    </a:lnTo>
                    <a:lnTo>
                      <a:pt x="169" y="257"/>
                    </a:lnTo>
                    <a:lnTo>
                      <a:pt x="168" y="254"/>
                    </a:lnTo>
                    <a:lnTo>
                      <a:pt x="166" y="254"/>
                    </a:lnTo>
                    <a:lnTo>
                      <a:pt x="162" y="253"/>
                    </a:lnTo>
                    <a:lnTo>
                      <a:pt x="159" y="251"/>
                    </a:lnTo>
                    <a:lnTo>
                      <a:pt x="155" y="247"/>
                    </a:lnTo>
                    <a:lnTo>
                      <a:pt x="148" y="243"/>
                    </a:lnTo>
                    <a:lnTo>
                      <a:pt x="145" y="243"/>
                    </a:lnTo>
                    <a:lnTo>
                      <a:pt x="144" y="242"/>
                    </a:lnTo>
                    <a:lnTo>
                      <a:pt x="144" y="240"/>
                    </a:lnTo>
                    <a:lnTo>
                      <a:pt x="142" y="236"/>
                    </a:lnTo>
                    <a:lnTo>
                      <a:pt x="142" y="234"/>
                    </a:lnTo>
                    <a:lnTo>
                      <a:pt x="145" y="231"/>
                    </a:lnTo>
                    <a:lnTo>
                      <a:pt x="151" y="221"/>
                    </a:lnTo>
                    <a:lnTo>
                      <a:pt x="152" y="220"/>
                    </a:lnTo>
                    <a:lnTo>
                      <a:pt x="158" y="218"/>
                    </a:lnTo>
                    <a:lnTo>
                      <a:pt x="158" y="220"/>
                    </a:lnTo>
                    <a:lnTo>
                      <a:pt x="163" y="225"/>
                    </a:lnTo>
                    <a:lnTo>
                      <a:pt x="169" y="227"/>
                    </a:lnTo>
                    <a:lnTo>
                      <a:pt x="172" y="227"/>
                    </a:lnTo>
                    <a:lnTo>
                      <a:pt x="175" y="224"/>
                    </a:lnTo>
                    <a:lnTo>
                      <a:pt x="175" y="221"/>
                    </a:lnTo>
                    <a:lnTo>
                      <a:pt x="181" y="215"/>
                    </a:lnTo>
                    <a:lnTo>
                      <a:pt x="183" y="217"/>
                    </a:lnTo>
                    <a:lnTo>
                      <a:pt x="187" y="218"/>
                    </a:lnTo>
                    <a:lnTo>
                      <a:pt x="188" y="218"/>
                    </a:lnTo>
                    <a:lnTo>
                      <a:pt x="188" y="221"/>
                    </a:lnTo>
                    <a:lnTo>
                      <a:pt x="185" y="224"/>
                    </a:lnTo>
                    <a:lnTo>
                      <a:pt x="184" y="224"/>
                    </a:lnTo>
                    <a:lnTo>
                      <a:pt x="184" y="231"/>
                    </a:lnTo>
                    <a:lnTo>
                      <a:pt x="198" y="231"/>
                    </a:lnTo>
                    <a:lnTo>
                      <a:pt x="201" y="228"/>
                    </a:lnTo>
                    <a:lnTo>
                      <a:pt x="202" y="228"/>
                    </a:lnTo>
                    <a:lnTo>
                      <a:pt x="205" y="217"/>
                    </a:lnTo>
                    <a:lnTo>
                      <a:pt x="215" y="211"/>
                    </a:lnTo>
                    <a:lnTo>
                      <a:pt x="218" y="208"/>
                    </a:lnTo>
                    <a:lnTo>
                      <a:pt x="222" y="206"/>
                    </a:lnTo>
                    <a:lnTo>
                      <a:pt x="226" y="200"/>
                    </a:lnTo>
                    <a:lnTo>
                      <a:pt x="226" y="198"/>
                    </a:lnTo>
                    <a:lnTo>
                      <a:pt x="228" y="200"/>
                    </a:lnTo>
                    <a:lnTo>
                      <a:pt x="229" y="200"/>
                    </a:lnTo>
                    <a:lnTo>
                      <a:pt x="232" y="203"/>
                    </a:lnTo>
                    <a:lnTo>
                      <a:pt x="235" y="208"/>
                    </a:lnTo>
                    <a:lnTo>
                      <a:pt x="239" y="238"/>
                    </a:lnTo>
                    <a:lnTo>
                      <a:pt x="240" y="244"/>
                    </a:lnTo>
                    <a:lnTo>
                      <a:pt x="242" y="247"/>
                    </a:lnTo>
                    <a:lnTo>
                      <a:pt x="242" y="256"/>
                    </a:lnTo>
                    <a:lnTo>
                      <a:pt x="240" y="258"/>
                    </a:lnTo>
                    <a:lnTo>
                      <a:pt x="240" y="275"/>
                    </a:lnTo>
                    <a:lnTo>
                      <a:pt x="244" y="275"/>
                    </a:lnTo>
                    <a:lnTo>
                      <a:pt x="265" y="260"/>
                    </a:lnTo>
                    <a:lnTo>
                      <a:pt x="285" y="251"/>
                    </a:lnTo>
                    <a:lnTo>
                      <a:pt x="299" y="242"/>
                    </a:lnTo>
                    <a:lnTo>
                      <a:pt x="311" y="228"/>
                    </a:lnTo>
                    <a:lnTo>
                      <a:pt x="315" y="228"/>
                    </a:lnTo>
                    <a:lnTo>
                      <a:pt x="315" y="231"/>
                    </a:lnTo>
                    <a:lnTo>
                      <a:pt x="317" y="229"/>
                    </a:lnTo>
                    <a:lnTo>
                      <a:pt x="320" y="229"/>
                    </a:lnTo>
                    <a:lnTo>
                      <a:pt x="324" y="228"/>
                    </a:lnTo>
                    <a:lnTo>
                      <a:pt x="324" y="229"/>
                    </a:lnTo>
                    <a:lnTo>
                      <a:pt x="339" y="235"/>
                    </a:lnTo>
                    <a:lnTo>
                      <a:pt x="341" y="235"/>
                    </a:lnTo>
                    <a:lnTo>
                      <a:pt x="346" y="225"/>
                    </a:lnTo>
                    <a:lnTo>
                      <a:pt x="348" y="221"/>
                    </a:lnTo>
                    <a:lnTo>
                      <a:pt x="350" y="221"/>
                    </a:lnTo>
                    <a:lnTo>
                      <a:pt x="350" y="222"/>
                    </a:lnTo>
                    <a:lnTo>
                      <a:pt x="352" y="228"/>
                    </a:lnTo>
                    <a:lnTo>
                      <a:pt x="355" y="231"/>
                    </a:lnTo>
                    <a:lnTo>
                      <a:pt x="357" y="231"/>
                    </a:lnTo>
                    <a:lnTo>
                      <a:pt x="364" y="229"/>
                    </a:lnTo>
                    <a:lnTo>
                      <a:pt x="364" y="228"/>
                    </a:lnTo>
                    <a:lnTo>
                      <a:pt x="366" y="228"/>
                    </a:lnTo>
                    <a:lnTo>
                      <a:pt x="366" y="224"/>
                    </a:lnTo>
                    <a:lnTo>
                      <a:pt x="384" y="198"/>
                    </a:lnTo>
                    <a:lnTo>
                      <a:pt x="387" y="197"/>
                    </a:lnTo>
                    <a:lnTo>
                      <a:pt x="389" y="193"/>
                    </a:lnTo>
                    <a:lnTo>
                      <a:pt x="391" y="191"/>
                    </a:lnTo>
                    <a:lnTo>
                      <a:pt x="392" y="191"/>
                    </a:lnTo>
                    <a:lnTo>
                      <a:pt x="396" y="190"/>
                    </a:lnTo>
                    <a:lnTo>
                      <a:pt x="399" y="190"/>
                    </a:lnTo>
                    <a:lnTo>
                      <a:pt x="409" y="182"/>
                    </a:lnTo>
                    <a:lnTo>
                      <a:pt x="413" y="169"/>
                    </a:lnTo>
                    <a:lnTo>
                      <a:pt x="415" y="169"/>
                    </a:lnTo>
                    <a:lnTo>
                      <a:pt x="417" y="167"/>
                    </a:lnTo>
                    <a:lnTo>
                      <a:pt x="417" y="168"/>
                    </a:lnTo>
                    <a:lnTo>
                      <a:pt x="420" y="171"/>
                    </a:lnTo>
                    <a:lnTo>
                      <a:pt x="422" y="171"/>
                    </a:lnTo>
                    <a:lnTo>
                      <a:pt x="423" y="173"/>
                    </a:lnTo>
                    <a:lnTo>
                      <a:pt x="433" y="179"/>
                    </a:lnTo>
                    <a:lnTo>
                      <a:pt x="441" y="182"/>
                    </a:lnTo>
                    <a:lnTo>
                      <a:pt x="455" y="183"/>
                    </a:lnTo>
                    <a:lnTo>
                      <a:pt x="455" y="182"/>
                    </a:lnTo>
                    <a:lnTo>
                      <a:pt x="465" y="168"/>
                    </a:lnTo>
                    <a:lnTo>
                      <a:pt x="475" y="162"/>
                    </a:lnTo>
                    <a:lnTo>
                      <a:pt x="497" y="162"/>
                    </a:lnTo>
                    <a:lnTo>
                      <a:pt x="512" y="165"/>
                    </a:lnTo>
                    <a:lnTo>
                      <a:pt x="519" y="171"/>
                    </a:lnTo>
                    <a:lnTo>
                      <a:pt x="519" y="173"/>
                    </a:lnTo>
                    <a:lnTo>
                      <a:pt x="518" y="175"/>
                    </a:lnTo>
                    <a:lnTo>
                      <a:pt x="519" y="175"/>
                    </a:lnTo>
                    <a:lnTo>
                      <a:pt x="533" y="177"/>
                    </a:lnTo>
                    <a:lnTo>
                      <a:pt x="549" y="171"/>
                    </a:lnTo>
                    <a:lnTo>
                      <a:pt x="549" y="169"/>
                    </a:lnTo>
                    <a:lnTo>
                      <a:pt x="552" y="169"/>
                    </a:lnTo>
                    <a:lnTo>
                      <a:pt x="567" y="154"/>
                    </a:lnTo>
                    <a:lnTo>
                      <a:pt x="567" y="153"/>
                    </a:lnTo>
                    <a:lnTo>
                      <a:pt x="583" y="122"/>
                    </a:lnTo>
                    <a:lnTo>
                      <a:pt x="586" y="120"/>
                    </a:lnTo>
                    <a:lnTo>
                      <a:pt x="585" y="119"/>
                    </a:lnTo>
                    <a:lnTo>
                      <a:pt x="585" y="117"/>
                    </a:lnTo>
                    <a:lnTo>
                      <a:pt x="570" y="109"/>
                    </a:lnTo>
                    <a:lnTo>
                      <a:pt x="566" y="104"/>
                    </a:lnTo>
                    <a:lnTo>
                      <a:pt x="559" y="100"/>
                    </a:lnTo>
                    <a:lnTo>
                      <a:pt x="559" y="98"/>
                    </a:lnTo>
                    <a:lnTo>
                      <a:pt x="560" y="94"/>
                    </a:lnTo>
                    <a:lnTo>
                      <a:pt x="560" y="93"/>
                    </a:lnTo>
                    <a:lnTo>
                      <a:pt x="564" y="88"/>
                    </a:lnTo>
                    <a:lnTo>
                      <a:pt x="566" y="85"/>
                    </a:lnTo>
                    <a:lnTo>
                      <a:pt x="543" y="67"/>
                    </a:lnTo>
                    <a:lnTo>
                      <a:pt x="543" y="66"/>
                    </a:lnTo>
                    <a:lnTo>
                      <a:pt x="544" y="56"/>
                    </a:lnTo>
                    <a:lnTo>
                      <a:pt x="546" y="50"/>
                    </a:lnTo>
                    <a:lnTo>
                      <a:pt x="549" y="45"/>
                    </a:lnTo>
                    <a:lnTo>
                      <a:pt x="550" y="43"/>
                    </a:lnTo>
                    <a:lnTo>
                      <a:pt x="552" y="41"/>
                    </a:lnTo>
                    <a:lnTo>
                      <a:pt x="552" y="34"/>
                    </a:lnTo>
                    <a:lnTo>
                      <a:pt x="550" y="33"/>
                    </a:lnTo>
                    <a:lnTo>
                      <a:pt x="549" y="30"/>
                    </a:lnTo>
                    <a:lnTo>
                      <a:pt x="547" y="30"/>
                    </a:lnTo>
                    <a:lnTo>
                      <a:pt x="547" y="28"/>
                    </a:lnTo>
                    <a:lnTo>
                      <a:pt x="543" y="33"/>
                    </a:lnTo>
                    <a:lnTo>
                      <a:pt x="542" y="33"/>
                    </a:lnTo>
                    <a:lnTo>
                      <a:pt x="539" y="30"/>
                    </a:lnTo>
                    <a:lnTo>
                      <a:pt x="533" y="25"/>
                    </a:lnTo>
                    <a:lnTo>
                      <a:pt x="532" y="24"/>
                    </a:lnTo>
                    <a:lnTo>
                      <a:pt x="532" y="16"/>
                    </a:lnTo>
                    <a:lnTo>
                      <a:pt x="533" y="14"/>
                    </a:lnTo>
                    <a:lnTo>
                      <a:pt x="532" y="10"/>
                    </a:lnTo>
                    <a:lnTo>
                      <a:pt x="529" y="7"/>
                    </a:lnTo>
                    <a:lnTo>
                      <a:pt x="525" y="7"/>
                    </a:lnTo>
                    <a:lnTo>
                      <a:pt x="521" y="9"/>
                    </a:lnTo>
                    <a:lnTo>
                      <a:pt x="503" y="13"/>
                    </a:lnTo>
                    <a:lnTo>
                      <a:pt x="507" y="28"/>
                    </a:lnTo>
                    <a:lnTo>
                      <a:pt x="508" y="28"/>
                    </a:lnTo>
                    <a:lnTo>
                      <a:pt x="514" y="33"/>
                    </a:lnTo>
                    <a:lnTo>
                      <a:pt x="515" y="35"/>
                    </a:lnTo>
                    <a:lnTo>
                      <a:pt x="504" y="34"/>
                    </a:lnTo>
                    <a:lnTo>
                      <a:pt x="504" y="35"/>
                    </a:lnTo>
                    <a:lnTo>
                      <a:pt x="489" y="52"/>
                    </a:lnTo>
                    <a:lnTo>
                      <a:pt x="480" y="56"/>
                    </a:lnTo>
                    <a:lnTo>
                      <a:pt x="470" y="57"/>
                    </a:lnTo>
                    <a:lnTo>
                      <a:pt x="447" y="49"/>
                    </a:lnTo>
                    <a:lnTo>
                      <a:pt x="409" y="42"/>
                    </a:lnTo>
                    <a:lnTo>
                      <a:pt x="408" y="42"/>
                    </a:lnTo>
                    <a:lnTo>
                      <a:pt x="405" y="41"/>
                    </a:lnTo>
                    <a:lnTo>
                      <a:pt x="387" y="35"/>
                    </a:lnTo>
                    <a:lnTo>
                      <a:pt x="384" y="34"/>
                    </a:lnTo>
                    <a:lnTo>
                      <a:pt x="382" y="33"/>
                    </a:lnTo>
                    <a:lnTo>
                      <a:pt x="381" y="33"/>
                    </a:lnTo>
                    <a:lnTo>
                      <a:pt x="380" y="31"/>
                    </a:lnTo>
                    <a:lnTo>
                      <a:pt x="377" y="30"/>
                    </a:lnTo>
                    <a:lnTo>
                      <a:pt x="367" y="27"/>
                    </a:lnTo>
                    <a:lnTo>
                      <a:pt x="366" y="27"/>
                    </a:lnTo>
                    <a:lnTo>
                      <a:pt x="366" y="28"/>
                    </a:lnTo>
                    <a:lnTo>
                      <a:pt x="364" y="28"/>
                    </a:lnTo>
                    <a:lnTo>
                      <a:pt x="355" y="34"/>
                    </a:lnTo>
                    <a:lnTo>
                      <a:pt x="349" y="50"/>
                    </a:lnTo>
                    <a:lnTo>
                      <a:pt x="349" y="57"/>
                    </a:lnTo>
                    <a:lnTo>
                      <a:pt x="348" y="57"/>
                    </a:lnTo>
                    <a:lnTo>
                      <a:pt x="346" y="59"/>
                    </a:lnTo>
                    <a:lnTo>
                      <a:pt x="338" y="64"/>
                    </a:lnTo>
                    <a:lnTo>
                      <a:pt x="335" y="66"/>
                    </a:lnTo>
                    <a:lnTo>
                      <a:pt x="334" y="66"/>
                    </a:lnTo>
                    <a:lnTo>
                      <a:pt x="321" y="6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78" name="Freeform 708">
                <a:extLst>
                  <a:ext uri="{FF2B5EF4-FFF2-40B4-BE49-F238E27FC236}">
                    <a16:creationId xmlns:a16="http://schemas.microsoft.com/office/drawing/2014/main" id="{1D5B95FC-2BE7-D52C-9D83-042FE39847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4" y="1020"/>
                <a:ext cx="249" cy="148"/>
              </a:xfrm>
              <a:custGeom>
                <a:avLst/>
                <a:gdLst>
                  <a:gd name="T0" fmla="*/ 828 w 997"/>
                  <a:gd name="T1" fmla="*/ 86 h 591"/>
                  <a:gd name="T2" fmla="*/ 788 w 997"/>
                  <a:gd name="T3" fmla="*/ 59 h 591"/>
                  <a:gd name="T4" fmla="*/ 726 w 997"/>
                  <a:gd name="T5" fmla="*/ 38 h 591"/>
                  <a:gd name="T6" fmla="*/ 664 w 997"/>
                  <a:gd name="T7" fmla="*/ 43 h 591"/>
                  <a:gd name="T8" fmla="*/ 620 w 997"/>
                  <a:gd name="T9" fmla="*/ 55 h 591"/>
                  <a:gd name="T10" fmla="*/ 650 w 997"/>
                  <a:gd name="T11" fmla="*/ 103 h 591"/>
                  <a:gd name="T12" fmla="*/ 594 w 997"/>
                  <a:gd name="T13" fmla="*/ 92 h 591"/>
                  <a:gd name="T14" fmla="*/ 574 w 997"/>
                  <a:gd name="T15" fmla="*/ 63 h 591"/>
                  <a:gd name="T16" fmla="*/ 528 w 997"/>
                  <a:gd name="T17" fmla="*/ 66 h 591"/>
                  <a:gd name="T18" fmla="*/ 472 w 997"/>
                  <a:gd name="T19" fmla="*/ 39 h 591"/>
                  <a:gd name="T20" fmla="*/ 446 w 997"/>
                  <a:gd name="T21" fmla="*/ 17 h 591"/>
                  <a:gd name="T22" fmla="*/ 387 w 997"/>
                  <a:gd name="T23" fmla="*/ 27 h 591"/>
                  <a:gd name="T24" fmla="*/ 369 w 997"/>
                  <a:gd name="T25" fmla="*/ 17 h 591"/>
                  <a:gd name="T26" fmla="*/ 300 w 997"/>
                  <a:gd name="T27" fmla="*/ 14 h 591"/>
                  <a:gd name="T28" fmla="*/ 266 w 997"/>
                  <a:gd name="T29" fmla="*/ 35 h 591"/>
                  <a:gd name="T30" fmla="*/ 250 w 997"/>
                  <a:gd name="T31" fmla="*/ 7 h 591"/>
                  <a:gd name="T32" fmla="*/ 208 w 997"/>
                  <a:gd name="T33" fmla="*/ 3 h 591"/>
                  <a:gd name="T34" fmla="*/ 115 w 997"/>
                  <a:gd name="T35" fmla="*/ 41 h 591"/>
                  <a:gd name="T36" fmla="*/ 103 w 997"/>
                  <a:gd name="T37" fmla="*/ 80 h 591"/>
                  <a:gd name="T38" fmla="*/ 73 w 997"/>
                  <a:gd name="T39" fmla="*/ 123 h 591"/>
                  <a:gd name="T40" fmla="*/ 129 w 997"/>
                  <a:gd name="T41" fmla="*/ 192 h 591"/>
                  <a:gd name="T42" fmla="*/ 152 w 997"/>
                  <a:gd name="T43" fmla="*/ 233 h 591"/>
                  <a:gd name="T44" fmla="*/ 216 w 997"/>
                  <a:gd name="T45" fmla="*/ 194 h 591"/>
                  <a:gd name="T46" fmla="*/ 231 w 997"/>
                  <a:gd name="T47" fmla="*/ 190 h 591"/>
                  <a:gd name="T48" fmla="*/ 207 w 997"/>
                  <a:gd name="T49" fmla="*/ 239 h 591"/>
                  <a:gd name="T50" fmla="*/ 252 w 997"/>
                  <a:gd name="T51" fmla="*/ 267 h 591"/>
                  <a:gd name="T52" fmla="*/ 254 w 997"/>
                  <a:gd name="T53" fmla="*/ 278 h 591"/>
                  <a:gd name="T54" fmla="*/ 194 w 997"/>
                  <a:gd name="T55" fmla="*/ 257 h 591"/>
                  <a:gd name="T56" fmla="*/ 146 w 997"/>
                  <a:gd name="T57" fmla="*/ 290 h 591"/>
                  <a:gd name="T58" fmla="*/ 69 w 997"/>
                  <a:gd name="T59" fmla="*/ 297 h 591"/>
                  <a:gd name="T60" fmla="*/ 27 w 997"/>
                  <a:gd name="T61" fmla="*/ 271 h 591"/>
                  <a:gd name="T62" fmla="*/ 29 w 997"/>
                  <a:gd name="T63" fmla="*/ 348 h 591"/>
                  <a:gd name="T64" fmla="*/ 56 w 997"/>
                  <a:gd name="T65" fmla="*/ 387 h 591"/>
                  <a:gd name="T66" fmla="*/ 53 w 997"/>
                  <a:gd name="T67" fmla="*/ 453 h 591"/>
                  <a:gd name="T68" fmla="*/ 84 w 997"/>
                  <a:gd name="T69" fmla="*/ 527 h 591"/>
                  <a:gd name="T70" fmla="*/ 140 w 997"/>
                  <a:gd name="T71" fmla="*/ 561 h 591"/>
                  <a:gd name="T72" fmla="*/ 192 w 997"/>
                  <a:gd name="T73" fmla="*/ 582 h 591"/>
                  <a:gd name="T74" fmla="*/ 238 w 997"/>
                  <a:gd name="T75" fmla="*/ 575 h 591"/>
                  <a:gd name="T76" fmla="*/ 266 w 997"/>
                  <a:gd name="T77" fmla="*/ 534 h 591"/>
                  <a:gd name="T78" fmla="*/ 284 w 997"/>
                  <a:gd name="T79" fmla="*/ 520 h 591"/>
                  <a:gd name="T80" fmla="*/ 337 w 997"/>
                  <a:gd name="T81" fmla="*/ 499 h 591"/>
                  <a:gd name="T82" fmla="*/ 374 w 997"/>
                  <a:gd name="T83" fmla="*/ 446 h 591"/>
                  <a:gd name="T84" fmla="*/ 429 w 997"/>
                  <a:gd name="T85" fmla="*/ 454 h 591"/>
                  <a:gd name="T86" fmla="*/ 475 w 997"/>
                  <a:gd name="T87" fmla="*/ 481 h 591"/>
                  <a:gd name="T88" fmla="*/ 506 w 997"/>
                  <a:gd name="T89" fmla="*/ 497 h 591"/>
                  <a:gd name="T90" fmla="*/ 595 w 997"/>
                  <a:gd name="T91" fmla="*/ 510 h 591"/>
                  <a:gd name="T92" fmla="*/ 684 w 997"/>
                  <a:gd name="T93" fmla="*/ 552 h 591"/>
                  <a:gd name="T94" fmla="*/ 729 w 997"/>
                  <a:gd name="T95" fmla="*/ 515 h 591"/>
                  <a:gd name="T96" fmla="*/ 789 w 997"/>
                  <a:gd name="T97" fmla="*/ 553 h 591"/>
                  <a:gd name="T98" fmla="*/ 838 w 997"/>
                  <a:gd name="T99" fmla="*/ 537 h 591"/>
                  <a:gd name="T100" fmla="*/ 901 w 997"/>
                  <a:gd name="T101" fmla="*/ 462 h 591"/>
                  <a:gd name="T102" fmla="*/ 942 w 997"/>
                  <a:gd name="T103" fmla="*/ 423 h 591"/>
                  <a:gd name="T104" fmla="*/ 964 w 997"/>
                  <a:gd name="T105" fmla="*/ 381 h 591"/>
                  <a:gd name="T106" fmla="*/ 986 w 997"/>
                  <a:gd name="T107" fmla="*/ 328 h 591"/>
                  <a:gd name="T108" fmla="*/ 951 w 997"/>
                  <a:gd name="T109" fmla="*/ 278 h 591"/>
                  <a:gd name="T110" fmla="*/ 975 w 997"/>
                  <a:gd name="T111" fmla="*/ 213 h 591"/>
                  <a:gd name="T112" fmla="*/ 925 w 997"/>
                  <a:gd name="T113" fmla="*/ 175 h 591"/>
                  <a:gd name="T114" fmla="*/ 887 w 997"/>
                  <a:gd name="T115" fmla="*/ 139 h 591"/>
                  <a:gd name="T116" fmla="*/ 885 w 997"/>
                  <a:gd name="T117" fmla="*/ 84 h 5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997" h="591">
                    <a:moveTo>
                      <a:pt x="905" y="66"/>
                    </a:moveTo>
                    <a:lnTo>
                      <a:pt x="905" y="64"/>
                    </a:lnTo>
                    <a:lnTo>
                      <a:pt x="904" y="64"/>
                    </a:lnTo>
                    <a:lnTo>
                      <a:pt x="902" y="63"/>
                    </a:lnTo>
                    <a:lnTo>
                      <a:pt x="897" y="69"/>
                    </a:lnTo>
                    <a:lnTo>
                      <a:pt x="880" y="76"/>
                    </a:lnTo>
                    <a:lnTo>
                      <a:pt x="863" y="76"/>
                    </a:lnTo>
                    <a:lnTo>
                      <a:pt x="845" y="87"/>
                    </a:lnTo>
                    <a:lnTo>
                      <a:pt x="844" y="88"/>
                    </a:lnTo>
                    <a:lnTo>
                      <a:pt x="839" y="88"/>
                    </a:lnTo>
                    <a:lnTo>
                      <a:pt x="828" y="86"/>
                    </a:lnTo>
                    <a:lnTo>
                      <a:pt x="827" y="86"/>
                    </a:lnTo>
                    <a:lnTo>
                      <a:pt x="827" y="83"/>
                    </a:lnTo>
                    <a:lnTo>
                      <a:pt x="828" y="80"/>
                    </a:lnTo>
                    <a:lnTo>
                      <a:pt x="828" y="79"/>
                    </a:lnTo>
                    <a:lnTo>
                      <a:pt x="825" y="76"/>
                    </a:lnTo>
                    <a:lnTo>
                      <a:pt x="823" y="72"/>
                    </a:lnTo>
                    <a:lnTo>
                      <a:pt x="818" y="69"/>
                    </a:lnTo>
                    <a:lnTo>
                      <a:pt x="809" y="66"/>
                    </a:lnTo>
                    <a:lnTo>
                      <a:pt x="806" y="64"/>
                    </a:lnTo>
                    <a:lnTo>
                      <a:pt x="803" y="64"/>
                    </a:lnTo>
                    <a:lnTo>
                      <a:pt x="788" y="59"/>
                    </a:lnTo>
                    <a:lnTo>
                      <a:pt x="777" y="53"/>
                    </a:lnTo>
                    <a:lnTo>
                      <a:pt x="767" y="46"/>
                    </a:lnTo>
                    <a:lnTo>
                      <a:pt x="764" y="45"/>
                    </a:lnTo>
                    <a:lnTo>
                      <a:pt x="763" y="45"/>
                    </a:lnTo>
                    <a:lnTo>
                      <a:pt x="764" y="43"/>
                    </a:lnTo>
                    <a:lnTo>
                      <a:pt x="761" y="36"/>
                    </a:lnTo>
                    <a:lnTo>
                      <a:pt x="758" y="34"/>
                    </a:lnTo>
                    <a:lnTo>
                      <a:pt x="747" y="28"/>
                    </a:lnTo>
                    <a:lnTo>
                      <a:pt x="732" y="29"/>
                    </a:lnTo>
                    <a:lnTo>
                      <a:pt x="731" y="31"/>
                    </a:lnTo>
                    <a:lnTo>
                      <a:pt x="726" y="38"/>
                    </a:lnTo>
                    <a:lnTo>
                      <a:pt x="726" y="52"/>
                    </a:lnTo>
                    <a:lnTo>
                      <a:pt x="724" y="52"/>
                    </a:lnTo>
                    <a:lnTo>
                      <a:pt x="710" y="43"/>
                    </a:lnTo>
                    <a:lnTo>
                      <a:pt x="708" y="43"/>
                    </a:lnTo>
                    <a:lnTo>
                      <a:pt x="707" y="42"/>
                    </a:lnTo>
                    <a:lnTo>
                      <a:pt x="703" y="42"/>
                    </a:lnTo>
                    <a:lnTo>
                      <a:pt x="700" y="43"/>
                    </a:lnTo>
                    <a:lnTo>
                      <a:pt x="698" y="43"/>
                    </a:lnTo>
                    <a:lnTo>
                      <a:pt x="680" y="48"/>
                    </a:lnTo>
                    <a:lnTo>
                      <a:pt x="672" y="46"/>
                    </a:lnTo>
                    <a:lnTo>
                      <a:pt x="664" y="43"/>
                    </a:lnTo>
                    <a:lnTo>
                      <a:pt x="650" y="34"/>
                    </a:lnTo>
                    <a:lnTo>
                      <a:pt x="648" y="32"/>
                    </a:lnTo>
                    <a:lnTo>
                      <a:pt x="648" y="31"/>
                    </a:lnTo>
                    <a:lnTo>
                      <a:pt x="638" y="31"/>
                    </a:lnTo>
                    <a:lnTo>
                      <a:pt x="636" y="34"/>
                    </a:lnTo>
                    <a:lnTo>
                      <a:pt x="628" y="39"/>
                    </a:lnTo>
                    <a:lnTo>
                      <a:pt x="623" y="46"/>
                    </a:lnTo>
                    <a:lnTo>
                      <a:pt x="624" y="46"/>
                    </a:lnTo>
                    <a:lnTo>
                      <a:pt x="624" y="52"/>
                    </a:lnTo>
                    <a:lnTo>
                      <a:pt x="621" y="53"/>
                    </a:lnTo>
                    <a:lnTo>
                      <a:pt x="620" y="55"/>
                    </a:lnTo>
                    <a:lnTo>
                      <a:pt x="620" y="57"/>
                    </a:lnTo>
                    <a:lnTo>
                      <a:pt x="619" y="59"/>
                    </a:lnTo>
                    <a:lnTo>
                      <a:pt x="619" y="64"/>
                    </a:lnTo>
                    <a:lnTo>
                      <a:pt x="620" y="69"/>
                    </a:lnTo>
                    <a:lnTo>
                      <a:pt x="627" y="83"/>
                    </a:lnTo>
                    <a:lnTo>
                      <a:pt x="634" y="87"/>
                    </a:lnTo>
                    <a:lnTo>
                      <a:pt x="647" y="91"/>
                    </a:lnTo>
                    <a:lnTo>
                      <a:pt x="645" y="92"/>
                    </a:lnTo>
                    <a:lnTo>
                      <a:pt x="647" y="92"/>
                    </a:lnTo>
                    <a:lnTo>
                      <a:pt x="648" y="95"/>
                    </a:lnTo>
                    <a:lnTo>
                      <a:pt x="650" y="103"/>
                    </a:lnTo>
                    <a:lnTo>
                      <a:pt x="648" y="112"/>
                    </a:lnTo>
                    <a:lnTo>
                      <a:pt x="641" y="119"/>
                    </a:lnTo>
                    <a:lnTo>
                      <a:pt x="634" y="120"/>
                    </a:lnTo>
                    <a:lnTo>
                      <a:pt x="630" y="120"/>
                    </a:lnTo>
                    <a:lnTo>
                      <a:pt x="627" y="119"/>
                    </a:lnTo>
                    <a:lnTo>
                      <a:pt x="621" y="117"/>
                    </a:lnTo>
                    <a:lnTo>
                      <a:pt x="611" y="113"/>
                    </a:lnTo>
                    <a:lnTo>
                      <a:pt x="608" y="109"/>
                    </a:lnTo>
                    <a:lnTo>
                      <a:pt x="602" y="105"/>
                    </a:lnTo>
                    <a:lnTo>
                      <a:pt x="594" y="96"/>
                    </a:lnTo>
                    <a:lnTo>
                      <a:pt x="594" y="92"/>
                    </a:lnTo>
                    <a:lnTo>
                      <a:pt x="598" y="91"/>
                    </a:lnTo>
                    <a:lnTo>
                      <a:pt x="602" y="87"/>
                    </a:lnTo>
                    <a:lnTo>
                      <a:pt x="604" y="84"/>
                    </a:lnTo>
                    <a:lnTo>
                      <a:pt x="604" y="77"/>
                    </a:lnTo>
                    <a:lnTo>
                      <a:pt x="602" y="76"/>
                    </a:lnTo>
                    <a:lnTo>
                      <a:pt x="599" y="76"/>
                    </a:lnTo>
                    <a:lnTo>
                      <a:pt x="594" y="74"/>
                    </a:lnTo>
                    <a:lnTo>
                      <a:pt x="580" y="73"/>
                    </a:lnTo>
                    <a:lnTo>
                      <a:pt x="576" y="70"/>
                    </a:lnTo>
                    <a:lnTo>
                      <a:pt x="574" y="67"/>
                    </a:lnTo>
                    <a:lnTo>
                      <a:pt x="574" y="63"/>
                    </a:lnTo>
                    <a:lnTo>
                      <a:pt x="573" y="59"/>
                    </a:lnTo>
                    <a:lnTo>
                      <a:pt x="570" y="53"/>
                    </a:lnTo>
                    <a:lnTo>
                      <a:pt x="559" y="48"/>
                    </a:lnTo>
                    <a:lnTo>
                      <a:pt x="549" y="48"/>
                    </a:lnTo>
                    <a:lnTo>
                      <a:pt x="541" y="49"/>
                    </a:lnTo>
                    <a:lnTo>
                      <a:pt x="535" y="52"/>
                    </a:lnTo>
                    <a:lnTo>
                      <a:pt x="534" y="52"/>
                    </a:lnTo>
                    <a:lnTo>
                      <a:pt x="534" y="53"/>
                    </a:lnTo>
                    <a:lnTo>
                      <a:pt x="532" y="62"/>
                    </a:lnTo>
                    <a:lnTo>
                      <a:pt x="531" y="64"/>
                    </a:lnTo>
                    <a:lnTo>
                      <a:pt x="528" y="66"/>
                    </a:lnTo>
                    <a:lnTo>
                      <a:pt x="525" y="64"/>
                    </a:lnTo>
                    <a:lnTo>
                      <a:pt x="518" y="64"/>
                    </a:lnTo>
                    <a:lnTo>
                      <a:pt x="514" y="62"/>
                    </a:lnTo>
                    <a:lnTo>
                      <a:pt x="511" y="59"/>
                    </a:lnTo>
                    <a:lnTo>
                      <a:pt x="504" y="53"/>
                    </a:lnTo>
                    <a:lnTo>
                      <a:pt x="503" y="53"/>
                    </a:lnTo>
                    <a:lnTo>
                      <a:pt x="501" y="52"/>
                    </a:lnTo>
                    <a:lnTo>
                      <a:pt x="499" y="52"/>
                    </a:lnTo>
                    <a:lnTo>
                      <a:pt x="477" y="49"/>
                    </a:lnTo>
                    <a:lnTo>
                      <a:pt x="477" y="48"/>
                    </a:lnTo>
                    <a:lnTo>
                      <a:pt x="472" y="39"/>
                    </a:lnTo>
                    <a:lnTo>
                      <a:pt x="472" y="36"/>
                    </a:lnTo>
                    <a:lnTo>
                      <a:pt x="474" y="29"/>
                    </a:lnTo>
                    <a:lnTo>
                      <a:pt x="474" y="24"/>
                    </a:lnTo>
                    <a:lnTo>
                      <a:pt x="472" y="24"/>
                    </a:lnTo>
                    <a:lnTo>
                      <a:pt x="471" y="21"/>
                    </a:lnTo>
                    <a:lnTo>
                      <a:pt x="468" y="25"/>
                    </a:lnTo>
                    <a:lnTo>
                      <a:pt x="463" y="25"/>
                    </a:lnTo>
                    <a:lnTo>
                      <a:pt x="453" y="21"/>
                    </a:lnTo>
                    <a:lnTo>
                      <a:pt x="450" y="19"/>
                    </a:lnTo>
                    <a:lnTo>
                      <a:pt x="447" y="17"/>
                    </a:lnTo>
                    <a:lnTo>
                      <a:pt x="446" y="17"/>
                    </a:lnTo>
                    <a:lnTo>
                      <a:pt x="446" y="16"/>
                    </a:lnTo>
                    <a:lnTo>
                      <a:pt x="443" y="14"/>
                    </a:lnTo>
                    <a:lnTo>
                      <a:pt x="434" y="13"/>
                    </a:lnTo>
                    <a:lnTo>
                      <a:pt x="430" y="14"/>
                    </a:lnTo>
                    <a:lnTo>
                      <a:pt x="429" y="16"/>
                    </a:lnTo>
                    <a:lnTo>
                      <a:pt x="427" y="19"/>
                    </a:lnTo>
                    <a:lnTo>
                      <a:pt x="426" y="20"/>
                    </a:lnTo>
                    <a:lnTo>
                      <a:pt x="415" y="27"/>
                    </a:lnTo>
                    <a:lnTo>
                      <a:pt x="401" y="25"/>
                    </a:lnTo>
                    <a:lnTo>
                      <a:pt x="393" y="25"/>
                    </a:lnTo>
                    <a:lnTo>
                      <a:pt x="387" y="27"/>
                    </a:lnTo>
                    <a:lnTo>
                      <a:pt x="386" y="29"/>
                    </a:lnTo>
                    <a:lnTo>
                      <a:pt x="386" y="38"/>
                    </a:lnTo>
                    <a:lnTo>
                      <a:pt x="384" y="38"/>
                    </a:lnTo>
                    <a:lnTo>
                      <a:pt x="381" y="39"/>
                    </a:lnTo>
                    <a:lnTo>
                      <a:pt x="377" y="39"/>
                    </a:lnTo>
                    <a:lnTo>
                      <a:pt x="369" y="36"/>
                    </a:lnTo>
                    <a:lnTo>
                      <a:pt x="369" y="29"/>
                    </a:lnTo>
                    <a:lnTo>
                      <a:pt x="370" y="28"/>
                    </a:lnTo>
                    <a:lnTo>
                      <a:pt x="370" y="27"/>
                    </a:lnTo>
                    <a:lnTo>
                      <a:pt x="369" y="19"/>
                    </a:lnTo>
                    <a:lnTo>
                      <a:pt x="369" y="17"/>
                    </a:lnTo>
                    <a:lnTo>
                      <a:pt x="362" y="17"/>
                    </a:lnTo>
                    <a:lnTo>
                      <a:pt x="345" y="16"/>
                    </a:lnTo>
                    <a:lnTo>
                      <a:pt x="343" y="14"/>
                    </a:lnTo>
                    <a:lnTo>
                      <a:pt x="343" y="13"/>
                    </a:lnTo>
                    <a:lnTo>
                      <a:pt x="320" y="2"/>
                    </a:lnTo>
                    <a:lnTo>
                      <a:pt x="319" y="2"/>
                    </a:lnTo>
                    <a:lnTo>
                      <a:pt x="319" y="0"/>
                    </a:lnTo>
                    <a:lnTo>
                      <a:pt x="316" y="0"/>
                    </a:lnTo>
                    <a:lnTo>
                      <a:pt x="316" y="10"/>
                    </a:lnTo>
                    <a:lnTo>
                      <a:pt x="313" y="12"/>
                    </a:lnTo>
                    <a:lnTo>
                      <a:pt x="300" y="14"/>
                    </a:lnTo>
                    <a:lnTo>
                      <a:pt x="299" y="14"/>
                    </a:lnTo>
                    <a:lnTo>
                      <a:pt x="298" y="16"/>
                    </a:lnTo>
                    <a:lnTo>
                      <a:pt x="298" y="14"/>
                    </a:lnTo>
                    <a:lnTo>
                      <a:pt x="296" y="14"/>
                    </a:lnTo>
                    <a:lnTo>
                      <a:pt x="293" y="12"/>
                    </a:lnTo>
                    <a:lnTo>
                      <a:pt x="293" y="10"/>
                    </a:lnTo>
                    <a:lnTo>
                      <a:pt x="292" y="10"/>
                    </a:lnTo>
                    <a:lnTo>
                      <a:pt x="284" y="13"/>
                    </a:lnTo>
                    <a:lnTo>
                      <a:pt x="275" y="17"/>
                    </a:lnTo>
                    <a:lnTo>
                      <a:pt x="268" y="24"/>
                    </a:lnTo>
                    <a:lnTo>
                      <a:pt x="266" y="35"/>
                    </a:lnTo>
                    <a:lnTo>
                      <a:pt x="266" y="36"/>
                    </a:lnTo>
                    <a:lnTo>
                      <a:pt x="264" y="36"/>
                    </a:lnTo>
                    <a:lnTo>
                      <a:pt x="263" y="39"/>
                    </a:lnTo>
                    <a:lnTo>
                      <a:pt x="260" y="41"/>
                    </a:lnTo>
                    <a:lnTo>
                      <a:pt x="260" y="38"/>
                    </a:lnTo>
                    <a:lnTo>
                      <a:pt x="257" y="32"/>
                    </a:lnTo>
                    <a:lnTo>
                      <a:pt x="256" y="31"/>
                    </a:lnTo>
                    <a:lnTo>
                      <a:pt x="256" y="29"/>
                    </a:lnTo>
                    <a:lnTo>
                      <a:pt x="254" y="27"/>
                    </a:lnTo>
                    <a:lnTo>
                      <a:pt x="254" y="7"/>
                    </a:lnTo>
                    <a:lnTo>
                      <a:pt x="250" y="7"/>
                    </a:lnTo>
                    <a:lnTo>
                      <a:pt x="247" y="9"/>
                    </a:lnTo>
                    <a:lnTo>
                      <a:pt x="247" y="14"/>
                    </a:lnTo>
                    <a:lnTo>
                      <a:pt x="246" y="16"/>
                    </a:lnTo>
                    <a:lnTo>
                      <a:pt x="246" y="17"/>
                    </a:lnTo>
                    <a:lnTo>
                      <a:pt x="245" y="17"/>
                    </a:lnTo>
                    <a:lnTo>
                      <a:pt x="232" y="12"/>
                    </a:lnTo>
                    <a:lnTo>
                      <a:pt x="223" y="6"/>
                    </a:lnTo>
                    <a:lnTo>
                      <a:pt x="222" y="6"/>
                    </a:lnTo>
                    <a:lnTo>
                      <a:pt x="221" y="4"/>
                    </a:lnTo>
                    <a:lnTo>
                      <a:pt x="219" y="4"/>
                    </a:lnTo>
                    <a:lnTo>
                      <a:pt x="208" y="3"/>
                    </a:lnTo>
                    <a:lnTo>
                      <a:pt x="207" y="3"/>
                    </a:lnTo>
                    <a:lnTo>
                      <a:pt x="203" y="4"/>
                    </a:lnTo>
                    <a:lnTo>
                      <a:pt x="199" y="17"/>
                    </a:lnTo>
                    <a:lnTo>
                      <a:pt x="196" y="21"/>
                    </a:lnTo>
                    <a:lnTo>
                      <a:pt x="189" y="25"/>
                    </a:lnTo>
                    <a:lnTo>
                      <a:pt x="182" y="20"/>
                    </a:lnTo>
                    <a:lnTo>
                      <a:pt x="169" y="14"/>
                    </a:lnTo>
                    <a:lnTo>
                      <a:pt x="155" y="13"/>
                    </a:lnTo>
                    <a:lnTo>
                      <a:pt x="115" y="14"/>
                    </a:lnTo>
                    <a:lnTo>
                      <a:pt x="113" y="16"/>
                    </a:lnTo>
                    <a:lnTo>
                      <a:pt x="115" y="41"/>
                    </a:lnTo>
                    <a:lnTo>
                      <a:pt x="113" y="41"/>
                    </a:lnTo>
                    <a:lnTo>
                      <a:pt x="109" y="39"/>
                    </a:lnTo>
                    <a:lnTo>
                      <a:pt x="106" y="39"/>
                    </a:lnTo>
                    <a:lnTo>
                      <a:pt x="106" y="41"/>
                    </a:lnTo>
                    <a:lnTo>
                      <a:pt x="103" y="53"/>
                    </a:lnTo>
                    <a:lnTo>
                      <a:pt x="103" y="57"/>
                    </a:lnTo>
                    <a:lnTo>
                      <a:pt x="102" y="63"/>
                    </a:lnTo>
                    <a:lnTo>
                      <a:pt x="108" y="73"/>
                    </a:lnTo>
                    <a:lnTo>
                      <a:pt x="108" y="74"/>
                    </a:lnTo>
                    <a:lnTo>
                      <a:pt x="105" y="77"/>
                    </a:lnTo>
                    <a:lnTo>
                      <a:pt x="103" y="80"/>
                    </a:lnTo>
                    <a:lnTo>
                      <a:pt x="102" y="80"/>
                    </a:lnTo>
                    <a:lnTo>
                      <a:pt x="101" y="81"/>
                    </a:lnTo>
                    <a:lnTo>
                      <a:pt x="98" y="88"/>
                    </a:lnTo>
                    <a:lnTo>
                      <a:pt x="69" y="87"/>
                    </a:lnTo>
                    <a:lnTo>
                      <a:pt x="56" y="91"/>
                    </a:lnTo>
                    <a:lnTo>
                      <a:pt x="58" y="92"/>
                    </a:lnTo>
                    <a:lnTo>
                      <a:pt x="65" y="103"/>
                    </a:lnTo>
                    <a:lnTo>
                      <a:pt x="70" y="116"/>
                    </a:lnTo>
                    <a:lnTo>
                      <a:pt x="72" y="117"/>
                    </a:lnTo>
                    <a:lnTo>
                      <a:pt x="72" y="119"/>
                    </a:lnTo>
                    <a:lnTo>
                      <a:pt x="73" y="123"/>
                    </a:lnTo>
                    <a:lnTo>
                      <a:pt x="73" y="124"/>
                    </a:lnTo>
                    <a:lnTo>
                      <a:pt x="84" y="166"/>
                    </a:lnTo>
                    <a:lnTo>
                      <a:pt x="84" y="168"/>
                    </a:lnTo>
                    <a:lnTo>
                      <a:pt x="85" y="172"/>
                    </a:lnTo>
                    <a:lnTo>
                      <a:pt x="92" y="177"/>
                    </a:lnTo>
                    <a:lnTo>
                      <a:pt x="94" y="177"/>
                    </a:lnTo>
                    <a:lnTo>
                      <a:pt x="95" y="179"/>
                    </a:lnTo>
                    <a:lnTo>
                      <a:pt x="98" y="177"/>
                    </a:lnTo>
                    <a:lnTo>
                      <a:pt x="113" y="179"/>
                    </a:lnTo>
                    <a:lnTo>
                      <a:pt x="122" y="183"/>
                    </a:lnTo>
                    <a:lnTo>
                      <a:pt x="129" y="192"/>
                    </a:lnTo>
                    <a:lnTo>
                      <a:pt x="139" y="199"/>
                    </a:lnTo>
                    <a:lnTo>
                      <a:pt x="140" y="199"/>
                    </a:lnTo>
                    <a:lnTo>
                      <a:pt x="143" y="203"/>
                    </a:lnTo>
                    <a:lnTo>
                      <a:pt x="146" y="204"/>
                    </a:lnTo>
                    <a:lnTo>
                      <a:pt x="148" y="204"/>
                    </a:lnTo>
                    <a:lnTo>
                      <a:pt x="151" y="208"/>
                    </a:lnTo>
                    <a:lnTo>
                      <a:pt x="152" y="214"/>
                    </a:lnTo>
                    <a:lnTo>
                      <a:pt x="152" y="221"/>
                    </a:lnTo>
                    <a:lnTo>
                      <a:pt x="151" y="229"/>
                    </a:lnTo>
                    <a:lnTo>
                      <a:pt x="151" y="230"/>
                    </a:lnTo>
                    <a:lnTo>
                      <a:pt x="152" y="233"/>
                    </a:lnTo>
                    <a:lnTo>
                      <a:pt x="158" y="233"/>
                    </a:lnTo>
                    <a:lnTo>
                      <a:pt x="161" y="230"/>
                    </a:lnTo>
                    <a:lnTo>
                      <a:pt x="163" y="226"/>
                    </a:lnTo>
                    <a:lnTo>
                      <a:pt x="163" y="223"/>
                    </a:lnTo>
                    <a:lnTo>
                      <a:pt x="165" y="218"/>
                    </a:lnTo>
                    <a:lnTo>
                      <a:pt x="168" y="214"/>
                    </a:lnTo>
                    <a:lnTo>
                      <a:pt x="169" y="214"/>
                    </a:lnTo>
                    <a:lnTo>
                      <a:pt x="171" y="213"/>
                    </a:lnTo>
                    <a:lnTo>
                      <a:pt x="203" y="203"/>
                    </a:lnTo>
                    <a:lnTo>
                      <a:pt x="215" y="196"/>
                    </a:lnTo>
                    <a:lnTo>
                      <a:pt x="216" y="194"/>
                    </a:lnTo>
                    <a:lnTo>
                      <a:pt x="223" y="192"/>
                    </a:lnTo>
                    <a:lnTo>
                      <a:pt x="231" y="185"/>
                    </a:lnTo>
                    <a:lnTo>
                      <a:pt x="239" y="173"/>
                    </a:lnTo>
                    <a:lnTo>
                      <a:pt x="243" y="169"/>
                    </a:lnTo>
                    <a:lnTo>
                      <a:pt x="243" y="170"/>
                    </a:lnTo>
                    <a:lnTo>
                      <a:pt x="239" y="183"/>
                    </a:lnTo>
                    <a:lnTo>
                      <a:pt x="238" y="185"/>
                    </a:lnTo>
                    <a:lnTo>
                      <a:pt x="233" y="187"/>
                    </a:lnTo>
                    <a:lnTo>
                      <a:pt x="232" y="189"/>
                    </a:lnTo>
                    <a:lnTo>
                      <a:pt x="231" y="189"/>
                    </a:lnTo>
                    <a:lnTo>
                      <a:pt x="231" y="190"/>
                    </a:lnTo>
                    <a:lnTo>
                      <a:pt x="228" y="197"/>
                    </a:lnTo>
                    <a:lnTo>
                      <a:pt x="225" y="201"/>
                    </a:lnTo>
                    <a:lnTo>
                      <a:pt x="225" y="203"/>
                    </a:lnTo>
                    <a:lnTo>
                      <a:pt x="218" y="213"/>
                    </a:lnTo>
                    <a:lnTo>
                      <a:pt x="213" y="215"/>
                    </a:lnTo>
                    <a:lnTo>
                      <a:pt x="207" y="225"/>
                    </a:lnTo>
                    <a:lnTo>
                      <a:pt x="207" y="226"/>
                    </a:lnTo>
                    <a:lnTo>
                      <a:pt x="206" y="228"/>
                    </a:lnTo>
                    <a:lnTo>
                      <a:pt x="206" y="230"/>
                    </a:lnTo>
                    <a:lnTo>
                      <a:pt x="207" y="236"/>
                    </a:lnTo>
                    <a:lnTo>
                      <a:pt x="207" y="239"/>
                    </a:lnTo>
                    <a:lnTo>
                      <a:pt x="213" y="245"/>
                    </a:lnTo>
                    <a:lnTo>
                      <a:pt x="215" y="245"/>
                    </a:lnTo>
                    <a:lnTo>
                      <a:pt x="216" y="246"/>
                    </a:lnTo>
                    <a:lnTo>
                      <a:pt x="218" y="246"/>
                    </a:lnTo>
                    <a:lnTo>
                      <a:pt x="221" y="245"/>
                    </a:lnTo>
                    <a:lnTo>
                      <a:pt x="231" y="245"/>
                    </a:lnTo>
                    <a:lnTo>
                      <a:pt x="232" y="246"/>
                    </a:lnTo>
                    <a:lnTo>
                      <a:pt x="245" y="253"/>
                    </a:lnTo>
                    <a:lnTo>
                      <a:pt x="250" y="263"/>
                    </a:lnTo>
                    <a:lnTo>
                      <a:pt x="252" y="264"/>
                    </a:lnTo>
                    <a:lnTo>
                      <a:pt x="252" y="267"/>
                    </a:lnTo>
                    <a:lnTo>
                      <a:pt x="254" y="273"/>
                    </a:lnTo>
                    <a:lnTo>
                      <a:pt x="254" y="274"/>
                    </a:lnTo>
                    <a:lnTo>
                      <a:pt x="260" y="280"/>
                    </a:lnTo>
                    <a:lnTo>
                      <a:pt x="268" y="280"/>
                    </a:lnTo>
                    <a:lnTo>
                      <a:pt x="268" y="281"/>
                    </a:lnTo>
                    <a:lnTo>
                      <a:pt x="266" y="282"/>
                    </a:lnTo>
                    <a:lnTo>
                      <a:pt x="261" y="282"/>
                    </a:lnTo>
                    <a:lnTo>
                      <a:pt x="260" y="281"/>
                    </a:lnTo>
                    <a:lnTo>
                      <a:pt x="257" y="280"/>
                    </a:lnTo>
                    <a:lnTo>
                      <a:pt x="256" y="278"/>
                    </a:lnTo>
                    <a:lnTo>
                      <a:pt x="254" y="278"/>
                    </a:lnTo>
                    <a:lnTo>
                      <a:pt x="252" y="277"/>
                    </a:lnTo>
                    <a:lnTo>
                      <a:pt x="250" y="277"/>
                    </a:lnTo>
                    <a:lnTo>
                      <a:pt x="249" y="275"/>
                    </a:lnTo>
                    <a:lnTo>
                      <a:pt x="247" y="275"/>
                    </a:lnTo>
                    <a:lnTo>
                      <a:pt x="245" y="273"/>
                    </a:lnTo>
                    <a:lnTo>
                      <a:pt x="245" y="271"/>
                    </a:lnTo>
                    <a:lnTo>
                      <a:pt x="243" y="268"/>
                    </a:lnTo>
                    <a:lnTo>
                      <a:pt x="243" y="267"/>
                    </a:lnTo>
                    <a:lnTo>
                      <a:pt x="231" y="261"/>
                    </a:lnTo>
                    <a:lnTo>
                      <a:pt x="200" y="257"/>
                    </a:lnTo>
                    <a:lnTo>
                      <a:pt x="194" y="257"/>
                    </a:lnTo>
                    <a:lnTo>
                      <a:pt x="190" y="259"/>
                    </a:lnTo>
                    <a:lnTo>
                      <a:pt x="189" y="260"/>
                    </a:lnTo>
                    <a:lnTo>
                      <a:pt x="183" y="263"/>
                    </a:lnTo>
                    <a:lnTo>
                      <a:pt x="180" y="263"/>
                    </a:lnTo>
                    <a:lnTo>
                      <a:pt x="176" y="261"/>
                    </a:lnTo>
                    <a:lnTo>
                      <a:pt x="175" y="266"/>
                    </a:lnTo>
                    <a:lnTo>
                      <a:pt x="171" y="268"/>
                    </a:lnTo>
                    <a:lnTo>
                      <a:pt x="162" y="277"/>
                    </a:lnTo>
                    <a:lnTo>
                      <a:pt x="152" y="282"/>
                    </a:lnTo>
                    <a:lnTo>
                      <a:pt x="146" y="288"/>
                    </a:lnTo>
                    <a:lnTo>
                      <a:pt x="146" y="290"/>
                    </a:lnTo>
                    <a:lnTo>
                      <a:pt x="144" y="290"/>
                    </a:lnTo>
                    <a:lnTo>
                      <a:pt x="140" y="287"/>
                    </a:lnTo>
                    <a:lnTo>
                      <a:pt x="127" y="290"/>
                    </a:lnTo>
                    <a:lnTo>
                      <a:pt x="113" y="296"/>
                    </a:lnTo>
                    <a:lnTo>
                      <a:pt x="111" y="296"/>
                    </a:lnTo>
                    <a:lnTo>
                      <a:pt x="99" y="295"/>
                    </a:lnTo>
                    <a:lnTo>
                      <a:pt x="70" y="295"/>
                    </a:lnTo>
                    <a:lnTo>
                      <a:pt x="70" y="296"/>
                    </a:lnTo>
                    <a:lnTo>
                      <a:pt x="69" y="305"/>
                    </a:lnTo>
                    <a:lnTo>
                      <a:pt x="67" y="305"/>
                    </a:lnTo>
                    <a:lnTo>
                      <a:pt x="69" y="297"/>
                    </a:lnTo>
                    <a:lnTo>
                      <a:pt x="69" y="296"/>
                    </a:lnTo>
                    <a:lnTo>
                      <a:pt x="67" y="295"/>
                    </a:lnTo>
                    <a:lnTo>
                      <a:pt x="65" y="295"/>
                    </a:lnTo>
                    <a:lnTo>
                      <a:pt x="65" y="293"/>
                    </a:lnTo>
                    <a:lnTo>
                      <a:pt x="63" y="282"/>
                    </a:lnTo>
                    <a:lnTo>
                      <a:pt x="63" y="278"/>
                    </a:lnTo>
                    <a:lnTo>
                      <a:pt x="50" y="273"/>
                    </a:lnTo>
                    <a:lnTo>
                      <a:pt x="48" y="273"/>
                    </a:lnTo>
                    <a:lnTo>
                      <a:pt x="35" y="270"/>
                    </a:lnTo>
                    <a:lnTo>
                      <a:pt x="34" y="270"/>
                    </a:lnTo>
                    <a:lnTo>
                      <a:pt x="27" y="271"/>
                    </a:lnTo>
                    <a:lnTo>
                      <a:pt x="22" y="271"/>
                    </a:lnTo>
                    <a:lnTo>
                      <a:pt x="0" y="275"/>
                    </a:lnTo>
                    <a:lnTo>
                      <a:pt x="3" y="280"/>
                    </a:lnTo>
                    <a:lnTo>
                      <a:pt x="6" y="288"/>
                    </a:lnTo>
                    <a:lnTo>
                      <a:pt x="6" y="299"/>
                    </a:lnTo>
                    <a:lnTo>
                      <a:pt x="18" y="307"/>
                    </a:lnTo>
                    <a:lnTo>
                      <a:pt x="18" y="309"/>
                    </a:lnTo>
                    <a:lnTo>
                      <a:pt x="25" y="312"/>
                    </a:lnTo>
                    <a:lnTo>
                      <a:pt x="35" y="326"/>
                    </a:lnTo>
                    <a:lnTo>
                      <a:pt x="35" y="334"/>
                    </a:lnTo>
                    <a:lnTo>
                      <a:pt x="29" y="348"/>
                    </a:lnTo>
                    <a:lnTo>
                      <a:pt x="29" y="362"/>
                    </a:lnTo>
                    <a:lnTo>
                      <a:pt x="31" y="362"/>
                    </a:lnTo>
                    <a:lnTo>
                      <a:pt x="31" y="363"/>
                    </a:lnTo>
                    <a:lnTo>
                      <a:pt x="34" y="363"/>
                    </a:lnTo>
                    <a:lnTo>
                      <a:pt x="36" y="362"/>
                    </a:lnTo>
                    <a:lnTo>
                      <a:pt x="46" y="365"/>
                    </a:lnTo>
                    <a:lnTo>
                      <a:pt x="46" y="373"/>
                    </a:lnTo>
                    <a:lnTo>
                      <a:pt x="50" y="377"/>
                    </a:lnTo>
                    <a:lnTo>
                      <a:pt x="55" y="384"/>
                    </a:lnTo>
                    <a:lnTo>
                      <a:pt x="56" y="386"/>
                    </a:lnTo>
                    <a:lnTo>
                      <a:pt x="56" y="387"/>
                    </a:lnTo>
                    <a:lnTo>
                      <a:pt x="53" y="390"/>
                    </a:lnTo>
                    <a:lnTo>
                      <a:pt x="46" y="394"/>
                    </a:lnTo>
                    <a:lnTo>
                      <a:pt x="43" y="397"/>
                    </a:lnTo>
                    <a:lnTo>
                      <a:pt x="38" y="409"/>
                    </a:lnTo>
                    <a:lnTo>
                      <a:pt x="36" y="414"/>
                    </a:lnTo>
                    <a:lnTo>
                      <a:pt x="36" y="417"/>
                    </a:lnTo>
                    <a:lnTo>
                      <a:pt x="38" y="419"/>
                    </a:lnTo>
                    <a:lnTo>
                      <a:pt x="46" y="430"/>
                    </a:lnTo>
                    <a:lnTo>
                      <a:pt x="53" y="434"/>
                    </a:lnTo>
                    <a:lnTo>
                      <a:pt x="55" y="441"/>
                    </a:lnTo>
                    <a:lnTo>
                      <a:pt x="53" y="453"/>
                    </a:lnTo>
                    <a:lnTo>
                      <a:pt x="55" y="454"/>
                    </a:lnTo>
                    <a:lnTo>
                      <a:pt x="56" y="453"/>
                    </a:lnTo>
                    <a:lnTo>
                      <a:pt x="58" y="453"/>
                    </a:lnTo>
                    <a:lnTo>
                      <a:pt x="60" y="462"/>
                    </a:lnTo>
                    <a:lnTo>
                      <a:pt x="63" y="465"/>
                    </a:lnTo>
                    <a:lnTo>
                      <a:pt x="69" y="479"/>
                    </a:lnTo>
                    <a:lnTo>
                      <a:pt x="72" y="485"/>
                    </a:lnTo>
                    <a:lnTo>
                      <a:pt x="77" y="492"/>
                    </a:lnTo>
                    <a:lnTo>
                      <a:pt x="77" y="499"/>
                    </a:lnTo>
                    <a:lnTo>
                      <a:pt x="82" y="527"/>
                    </a:lnTo>
                    <a:lnTo>
                      <a:pt x="84" y="527"/>
                    </a:lnTo>
                    <a:lnTo>
                      <a:pt x="88" y="525"/>
                    </a:lnTo>
                    <a:lnTo>
                      <a:pt x="94" y="532"/>
                    </a:lnTo>
                    <a:lnTo>
                      <a:pt x="102" y="535"/>
                    </a:lnTo>
                    <a:lnTo>
                      <a:pt x="106" y="532"/>
                    </a:lnTo>
                    <a:lnTo>
                      <a:pt x="108" y="532"/>
                    </a:lnTo>
                    <a:lnTo>
                      <a:pt x="109" y="531"/>
                    </a:lnTo>
                    <a:lnTo>
                      <a:pt x="112" y="531"/>
                    </a:lnTo>
                    <a:lnTo>
                      <a:pt x="130" y="535"/>
                    </a:lnTo>
                    <a:lnTo>
                      <a:pt x="137" y="539"/>
                    </a:lnTo>
                    <a:lnTo>
                      <a:pt x="146" y="551"/>
                    </a:lnTo>
                    <a:lnTo>
                      <a:pt x="140" y="561"/>
                    </a:lnTo>
                    <a:lnTo>
                      <a:pt x="139" y="561"/>
                    </a:lnTo>
                    <a:lnTo>
                      <a:pt x="140" y="563"/>
                    </a:lnTo>
                    <a:lnTo>
                      <a:pt x="152" y="580"/>
                    </a:lnTo>
                    <a:lnTo>
                      <a:pt x="154" y="580"/>
                    </a:lnTo>
                    <a:lnTo>
                      <a:pt x="154" y="581"/>
                    </a:lnTo>
                    <a:lnTo>
                      <a:pt x="159" y="582"/>
                    </a:lnTo>
                    <a:lnTo>
                      <a:pt x="165" y="582"/>
                    </a:lnTo>
                    <a:lnTo>
                      <a:pt x="179" y="584"/>
                    </a:lnTo>
                    <a:lnTo>
                      <a:pt x="187" y="584"/>
                    </a:lnTo>
                    <a:lnTo>
                      <a:pt x="190" y="582"/>
                    </a:lnTo>
                    <a:lnTo>
                      <a:pt x="192" y="582"/>
                    </a:lnTo>
                    <a:lnTo>
                      <a:pt x="197" y="585"/>
                    </a:lnTo>
                    <a:lnTo>
                      <a:pt x="199" y="587"/>
                    </a:lnTo>
                    <a:lnTo>
                      <a:pt x="206" y="590"/>
                    </a:lnTo>
                    <a:lnTo>
                      <a:pt x="215" y="591"/>
                    </a:lnTo>
                    <a:lnTo>
                      <a:pt x="216" y="590"/>
                    </a:lnTo>
                    <a:lnTo>
                      <a:pt x="216" y="588"/>
                    </a:lnTo>
                    <a:lnTo>
                      <a:pt x="221" y="588"/>
                    </a:lnTo>
                    <a:lnTo>
                      <a:pt x="223" y="587"/>
                    </a:lnTo>
                    <a:lnTo>
                      <a:pt x="226" y="584"/>
                    </a:lnTo>
                    <a:lnTo>
                      <a:pt x="228" y="581"/>
                    </a:lnTo>
                    <a:lnTo>
                      <a:pt x="238" y="575"/>
                    </a:lnTo>
                    <a:lnTo>
                      <a:pt x="245" y="574"/>
                    </a:lnTo>
                    <a:lnTo>
                      <a:pt x="252" y="568"/>
                    </a:lnTo>
                    <a:lnTo>
                      <a:pt x="253" y="567"/>
                    </a:lnTo>
                    <a:lnTo>
                      <a:pt x="254" y="567"/>
                    </a:lnTo>
                    <a:lnTo>
                      <a:pt x="253" y="563"/>
                    </a:lnTo>
                    <a:lnTo>
                      <a:pt x="254" y="545"/>
                    </a:lnTo>
                    <a:lnTo>
                      <a:pt x="259" y="538"/>
                    </a:lnTo>
                    <a:lnTo>
                      <a:pt x="260" y="537"/>
                    </a:lnTo>
                    <a:lnTo>
                      <a:pt x="260" y="535"/>
                    </a:lnTo>
                    <a:lnTo>
                      <a:pt x="261" y="534"/>
                    </a:lnTo>
                    <a:lnTo>
                      <a:pt x="266" y="534"/>
                    </a:lnTo>
                    <a:lnTo>
                      <a:pt x="268" y="537"/>
                    </a:lnTo>
                    <a:lnTo>
                      <a:pt x="271" y="542"/>
                    </a:lnTo>
                    <a:lnTo>
                      <a:pt x="273" y="544"/>
                    </a:lnTo>
                    <a:lnTo>
                      <a:pt x="274" y="544"/>
                    </a:lnTo>
                    <a:lnTo>
                      <a:pt x="274" y="541"/>
                    </a:lnTo>
                    <a:lnTo>
                      <a:pt x="273" y="537"/>
                    </a:lnTo>
                    <a:lnTo>
                      <a:pt x="273" y="532"/>
                    </a:lnTo>
                    <a:lnTo>
                      <a:pt x="277" y="522"/>
                    </a:lnTo>
                    <a:lnTo>
                      <a:pt x="278" y="521"/>
                    </a:lnTo>
                    <a:lnTo>
                      <a:pt x="282" y="521"/>
                    </a:lnTo>
                    <a:lnTo>
                      <a:pt x="284" y="520"/>
                    </a:lnTo>
                    <a:lnTo>
                      <a:pt x="286" y="520"/>
                    </a:lnTo>
                    <a:lnTo>
                      <a:pt x="286" y="521"/>
                    </a:lnTo>
                    <a:lnTo>
                      <a:pt x="293" y="524"/>
                    </a:lnTo>
                    <a:lnTo>
                      <a:pt x="307" y="522"/>
                    </a:lnTo>
                    <a:lnTo>
                      <a:pt x="314" y="515"/>
                    </a:lnTo>
                    <a:lnTo>
                      <a:pt x="324" y="510"/>
                    </a:lnTo>
                    <a:lnTo>
                      <a:pt x="324" y="508"/>
                    </a:lnTo>
                    <a:lnTo>
                      <a:pt x="326" y="506"/>
                    </a:lnTo>
                    <a:lnTo>
                      <a:pt x="326" y="504"/>
                    </a:lnTo>
                    <a:lnTo>
                      <a:pt x="335" y="506"/>
                    </a:lnTo>
                    <a:lnTo>
                      <a:pt x="337" y="499"/>
                    </a:lnTo>
                    <a:lnTo>
                      <a:pt x="340" y="493"/>
                    </a:lnTo>
                    <a:lnTo>
                      <a:pt x="348" y="482"/>
                    </a:lnTo>
                    <a:lnTo>
                      <a:pt x="349" y="481"/>
                    </a:lnTo>
                    <a:lnTo>
                      <a:pt x="349" y="479"/>
                    </a:lnTo>
                    <a:lnTo>
                      <a:pt x="351" y="471"/>
                    </a:lnTo>
                    <a:lnTo>
                      <a:pt x="345" y="464"/>
                    </a:lnTo>
                    <a:lnTo>
                      <a:pt x="345" y="461"/>
                    </a:lnTo>
                    <a:lnTo>
                      <a:pt x="362" y="450"/>
                    </a:lnTo>
                    <a:lnTo>
                      <a:pt x="367" y="447"/>
                    </a:lnTo>
                    <a:lnTo>
                      <a:pt x="369" y="446"/>
                    </a:lnTo>
                    <a:lnTo>
                      <a:pt x="374" y="446"/>
                    </a:lnTo>
                    <a:lnTo>
                      <a:pt x="374" y="448"/>
                    </a:lnTo>
                    <a:lnTo>
                      <a:pt x="377" y="451"/>
                    </a:lnTo>
                    <a:lnTo>
                      <a:pt x="390" y="457"/>
                    </a:lnTo>
                    <a:lnTo>
                      <a:pt x="398" y="458"/>
                    </a:lnTo>
                    <a:lnTo>
                      <a:pt x="415" y="458"/>
                    </a:lnTo>
                    <a:lnTo>
                      <a:pt x="419" y="455"/>
                    </a:lnTo>
                    <a:lnTo>
                      <a:pt x="425" y="453"/>
                    </a:lnTo>
                    <a:lnTo>
                      <a:pt x="425" y="451"/>
                    </a:lnTo>
                    <a:lnTo>
                      <a:pt x="426" y="451"/>
                    </a:lnTo>
                    <a:lnTo>
                      <a:pt x="429" y="453"/>
                    </a:lnTo>
                    <a:lnTo>
                      <a:pt x="429" y="454"/>
                    </a:lnTo>
                    <a:lnTo>
                      <a:pt x="433" y="462"/>
                    </a:lnTo>
                    <a:lnTo>
                      <a:pt x="433" y="464"/>
                    </a:lnTo>
                    <a:lnTo>
                      <a:pt x="446" y="477"/>
                    </a:lnTo>
                    <a:lnTo>
                      <a:pt x="447" y="477"/>
                    </a:lnTo>
                    <a:lnTo>
                      <a:pt x="460" y="474"/>
                    </a:lnTo>
                    <a:lnTo>
                      <a:pt x="467" y="474"/>
                    </a:lnTo>
                    <a:lnTo>
                      <a:pt x="471" y="475"/>
                    </a:lnTo>
                    <a:lnTo>
                      <a:pt x="471" y="477"/>
                    </a:lnTo>
                    <a:lnTo>
                      <a:pt x="472" y="477"/>
                    </a:lnTo>
                    <a:lnTo>
                      <a:pt x="475" y="479"/>
                    </a:lnTo>
                    <a:lnTo>
                      <a:pt x="475" y="481"/>
                    </a:lnTo>
                    <a:lnTo>
                      <a:pt x="477" y="484"/>
                    </a:lnTo>
                    <a:lnTo>
                      <a:pt x="477" y="485"/>
                    </a:lnTo>
                    <a:lnTo>
                      <a:pt x="478" y="486"/>
                    </a:lnTo>
                    <a:lnTo>
                      <a:pt x="480" y="486"/>
                    </a:lnTo>
                    <a:lnTo>
                      <a:pt x="482" y="488"/>
                    </a:lnTo>
                    <a:lnTo>
                      <a:pt x="482" y="490"/>
                    </a:lnTo>
                    <a:lnTo>
                      <a:pt x="483" y="492"/>
                    </a:lnTo>
                    <a:lnTo>
                      <a:pt x="494" y="500"/>
                    </a:lnTo>
                    <a:lnTo>
                      <a:pt x="496" y="499"/>
                    </a:lnTo>
                    <a:lnTo>
                      <a:pt x="501" y="499"/>
                    </a:lnTo>
                    <a:lnTo>
                      <a:pt x="506" y="497"/>
                    </a:lnTo>
                    <a:lnTo>
                      <a:pt x="514" y="493"/>
                    </a:lnTo>
                    <a:lnTo>
                      <a:pt x="528" y="493"/>
                    </a:lnTo>
                    <a:lnTo>
                      <a:pt x="530" y="494"/>
                    </a:lnTo>
                    <a:lnTo>
                      <a:pt x="531" y="494"/>
                    </a:lnTo>
                    <a:lnTo>
                      <a:pt x="538" y="504"/>
                    </a:lnTo>
                    <a:lnTo>
                      <a:pt x="553" y="513"/>
                    </a:lnTo>
                    <a:lnTo>
                      <a:pt x="583" y="520"/>
                    </a:lnTo>
                    <a:lnTo>
                      <a:pt x="584" y="520"/>
                    </a:lnTo>
                    <a:lnTo>
                      <a:pt x="587" y="517"/>
                    </a:lnTo>
                    <a:lnTo>
                      <a:pt x="590" y="517"/>
                    </a:lnTo>
                    <a:lnTo>
                      <a:pt x="595" y="510"/>
                    </a:lnTo>
                    <a:lnTo>
                      <a:pt x="595" y="508"/>
                    </a:lnTo>
                    <a:lnTo>
                      <a:pt x="597" y="508"/>
                    </a:lnTo>
                    <a:lnTo>
                      <a:pt x="606" y="520"/>
                    </a:lnTo>
                    <a:lnTo>
                      <a:pt x="651" y="551"/>
                    </a:lnTo>
                    <a:lnTo>
                      <a:pt x="652" y="551"/>
                    </a:lnTo>
                    <a:lnTo>
                      <a:pt x="652" y="552"/>
                    </a:lnTo>
                    <a:lnTo>
                      <a:pt x="661" y="559"/>
                    </a:lnTo>
                    <a:lnTo>
                      <a:pt x="662" y="560"/>
                    </a:lnTo>
                    <a:lnTo>
                      <a:pt x="664" y="559"/>
                    </a:lnTo>
                    <a:lnTo>
                      <a:pt x="668" y="555"/>
                    </a:lnTo>
                    <a:lnTo>
                      <a:pt x="684" y="552"/>
                    </a:lnTo>
                    <a:lnTo>
                      <a:pt x="696" y="552"/>
                    </a:lnTo>
                    <a:lnTo>
                      <a:pt x="698" y="551"/>
                    </a:lnTo>
                    <a:lnTo>
                      <a:pt x="700" y="551"/>
                    </a:lnTo>
                    <a:lnTo>
                      <a:pt x="711" y="535"/>
                    </a:lnTo>
                    <a:lnTo>
                      <a:pt x="712" y="535"/>
                    </a:lnTo>
                    <a:lnTo>
                      <a:pt x="712" y="529"/>
                    </a:lnTo>
                    <a:lnTo>
                      <a:pt x="711" y="525"/>
                    </a:lnTo>
                    <a:lnTo>
                      <a:pt x="711" y="521"/>
                    </a:lnTo>
                    <a:lnTo>
                      <a:pt x="712" y="518"/>
                    </a:lnTo>
                    <a:lnTo>
                      <a:pt x="721" y="513"/>
                    </a:lnTo>
                    <a:lnTo>
                      <a:pt x="729" y="515"/>
                    </a:lnTo>
                    <a:lnTo>
                      <a:pt x="731" y="517"/>
                    </a:lnTo>
                    <a:lnTo>
                      <a:pt x="747" y="517"/>
                    </a:lnTo>
                    <a:lnTo>
                      <a:pt x="758" y="520"/>
                    </a:lnTo>
                    <a:lnTo>
                      <a:pt x="761" y="522"/>
                    </a:lnTo>
                    <a:lnTo>
                      <a:pt x="763" y="525"/>
                    </a:lnTo>
                    <a:lnTo>
                      <a:pt x="760" y="531"/>
                    </a:lnTo>
                    <a:lnTo>
                      <a:pt x="760" y="538"/>
                    </a:lnTo>
                    <a:lnTo>
                      <a:pt x="761" y="539"/>
                    </a:lnTo>
                    <a:lnTo>
                      <a:pt x="764" y="544"/>
                    </a:lnTo>
                    <a:lnTo>
                      <a:pt x="781" y="549"/>
                    </a:lnTo>
                    <a:lnTo>
                      <a:pt x="789" y="553"/>
                    </a:lnTo>
                    <a:lnTo>
                      <a:pt x="791" y="555"/>
                    </a:lnTo>
                    <a:lnTo>
                      <a:pt x="793" y="553"/>
                    </a:lnTo>
                    <a:lnTo>
                      <a:pt x="806" y="549"/>
                    </a:lnTo>
                    <a:lnTo>
                      <a:pt x="813" y="546"/>
                    </a:lnTo>
                    <a:lnTo>
                      <a:pt x="820" y="549"/>
                    </a:lnTo>
                    <a:lnTo>
                      <a:pt x="821" y="551"/>
                    </a:lnTo>
                    <a:lnTo>
                      <a:pt x="823" y="549"/>
                    </a:lnTo>
                    <a:lnTo>
                      <a:pt x="825" y="549"/>
                    </a:lnTo>
                    <a:lnTo>
                      <a:pt x="834" y="545"/>
                    </a:lnTo>
                    <a:lnTo>
                      <a:pt x="837" y="541"/>
                    </a:lnTo>
                    <a:lnTo>
                      <a:pt x="838" y="537"/>
                    </a:lnTo>
                    <a:lnTo>
                      <a:pt x="841" y="532"/>
                    </a:lnTo>
                    <a:lnTo>
                      <a:pt x="839" y="532"/>
                    </a:lnTo>
                    <a:lnTo>
                      <a:pt x="839" y="531"/>
                    </a:lnTo>
                    <a:lnTo>
                      <a:pt x="846" y="515"/>
                    </a:lnTo>
                    <a:lnTo>
                      <a:pt x="851" y="511"/>
                    </a:lnTo>
                    <a:lnTo>
                      <a:pt x="851" y="510"/>
                    </a:lnTo>
                    <a:lnTo>
                      <a:pt x="874" y="494"/>
                    </a:lnTo>
                    <a:lnTo>
                      <a:pt x="899" y="467"/>
                    </a:lnTo>
                    <a:lnTo>
                      <a:pt x="899" y="465"/>
                    </a:lnTo>
                    <a:lnTo>
                      <a:pt x="901" y="464"/>
                    </a:lnTo>
                    <a:lnTo>
                      <a:pt x="901" y="462"/>
                    </a:lnTo>
                    <a:lnTo>
                      <a:pt x="902" y="462"/>
                    </a:lnTo>
                    <a:lnTo>
                      <a:pt x="902" y="461"/>
                    </a:lnTo>
                    <a:lnTo>
                      <a:pt x="906" y="461"/>
                    </a:lnTo>
                    <a:lnTo>
                      <a:pt x="923" y="457"/>
                    </a:lnTo>
                    <a:lnTo>
                      <a:pt x="936" y="446"/>
                    </a:lnTo>
                    <a:lnTo>
                      <a:pt x="940" y="440"/>
                    </a:lnTo>
                    <a:lnTo>
                      <a:pt x="942" y="440"/>
                    </a:lnTo>
                    <a:lnTo>
                      <a:pt x="942" y="436"/>
                    </a:lnTo>
                    <a:lnTo>
                      <a:pt x="943" y="433"/>
                    </a:lnTo>
                    <a:lnTo>
                      <a:pt x="943" y="426"/>
                    </a:lnTo>
                    <a:lnTo>
                      <a:pt x="942" y="423"/>
                    </a:lnTo>
                    <a:lnTo>
                      <a:pt x="939" y="421"/>
                    </a:lnTo>
                    <a:lnTo>
                      <a:pt x="940" y="419"/>
                    </a:lnTo>
                    <a:lnTo>
                      <a:pt x="948" y="407"/>
                    </a:lnTo>
                    <a:lnTo>
                      <a:pt x="950" y="402"/>
                    </a:lnTo>
                    <a:lnTo>
                      <a:pt x="950" y="397"/>
                    </a:lnTo>
                    <a:lnTo>
                      <a:pt x="951" y="391"/>
                    </a:lnTo>
                    <a:lnTo>
                      <a:pt x="954" y="387"/>
                    </a:lnTo>
                    <a:lnTo>
                      <a:pt x="957" y="387"/>
                    </a:lnTo>
                    <a:lnTo>
                      <a:pt x="962" y="384"/>
                    </a:lnTo>
                    <a:lnTo>
                      <a:pt x="964" y="384"/>
                    </a:lnTo>
                    <a:lnTo>
                      <a:pt x="964" y="381"/>
                    </a:lnTo>
                    <a:lnTo>
                      <a:pt x="971" y="374"/>
                    </a:lnTo>
                    <a:lnTo>
                      <a:pt x="971" y="373"/>
                    </a:lnTo>
                    <a:lnTo>
                      <a:pt x="972" y="372"/>
                    </a:lnTo>
                    <a:lnTo>
                      <a:pt x="973" y="359"/>
                    </a:lnTo>
                    <a:lnTo>
                      <a:pt x="972" y="342"/>
                    </a:lnTo>
                    <a:lnTo>
                      <a:pt x="976" y="335"/>
                    </a:lnTo>
                    <a:lnTo>
                      <a:pt x="979" y="335"/>
                    </a:lnTo>
                    <a:lnTo>
                      <a:pt x="986" y="337"/>
                    </a:lnTo>
                    <a:lnTo>
                      <a:pt x="988" y="335"/>
                    </a:lnTo>
                    <a:lnTo>
                      <a:pt x="988" y="331"/>
                    </a:lnTo>
                    <a:lnTo>
                      <a:pt x="986" y="328"/>
                    </a:lnTo>
                    <a:lnTo>
                      <a:pt x="983" y="326"/>
                    </a:lnTo>
                    <a:lnTo>
                      <a:pt x="979" y="326"/>
                    </a:lnTo>
                    <a:lnTo>
                      <a:pt x="972" y="323"/>
                    </a:lnTo>
                    <a:lnTo>
                      <a:pt x="969" y="323"/>
                    </a:lnTo>
                    <a:lnTo>
                      <a:pt x="964" y="319"/>
                    </a:lnTo>
                    <a:lnTo>
                      <a:pt x="961" y="317"/>
                    </a:lnTo>
                    <a:lnTo>
                      <a:pt x="959" y="314"/>
                    </a:lnTo>
                    <a:lnTo>
                      <a:pt x="959" y="313"/>
                    </a:lnTo>
                    <a:lnTo>
                      <a:pt x="958" y="299"/>
                    </a:lnTo>
                    <a:lnTo>
                      <a:pt x="952" y="284"/>
                    </a:lnTo>
                    <a:lnTo>
                      <a:pt x="951" y="278"/>
                    </a:lnTo>
                    <a:lnTo>
                      <a:pt x="951" y="270"/>
                    </a:lnTo>
                    <a:lnTo>
                      <a:pt x="954" y="268"/>
                    </a:lnTo>
                    <a:lnTo>
                      <a:pt x="955" y="267"/>
                    </a:lnTo>
                    <a:lnTo>
                      <a:pt x="959" y="264"/>
                    </a:lnTo>
                    <a:lnTo>
                      <a:pt x="975" y="242"/>
                    </a:lnTo>
                    <a:lnTo>
                      <a:pt x="995" y="233"/>
                    </a:lnTo>
                    <a:lnTo>
                      <a:pt x="996" y="233"/>
                    </a:lnTo>
                    <a:lnTo>
                      <a:pt x="997" y="226"/>
                    </a:lnTo>
                    <a:lnTo>
                      <a:pt x="996" y="220"/>
                    </a:lnTo>
                    <a:lnTo>
                      <a:pt x="979" y="213"/>
                    </a:lnTo>
                    <a:lnTo>
                      <a:pt x="975" y="213"/>
                    </a:lnTo>
                    <a:lnTo>
                      <a:pt x="959" y="204"/>
                    </a:lnTo>
                    <a:lnTo>
                      <a:pt x="957" y="201"/>
                    </a:lnTo>
                    <a:lnTo>
                      <a:pt x="957" y="199"/>
                    </a:lnTo>
                    <a:lnTo>
                      <a:pt x="955" y="197"/>
                    </a:lnTo>
                    <a:lnTo>
                      <a:pt x="954" y="194"/>
                    </a:lnTo>
                    <a:lnTo>
                      <a:pt x="948" y="190"/>
                    </a:lnTo>
                    <a:lnTo>
                      <a:pt x="940" y="187"/>
                    </a:lnTo>
                    <a:lnTo>
                      <a:pt x="928" y="177"/>
                    </a:lnTo>
                    <a:lnTo>
                      <a:pt x="926" y="177"/>
                    </a:lnTo>
                    <a:lnTo>
                      <a:pt x="926" y="176"/>
                    </a:lnTo>
                    <a:lnTo>
                      <a:pt x="925" y="175"/>
                    </a:lnTo>
                    <a:lnTo>
                      <a:pt x="919" y="165"/>
                    </a:lnTo>
                    <a:lnTo>
                      <a:pt x="918" y="159"/>
                    </a:lnTo>
                    <a:lnTo>
                      <a:pt x="918" y="153"/>
                    </a:lnTo>
                    <a:lnTo>
                      <a:pt x="916" y="148"/>
                    </a:lnTo>
                    <a:lnTo>
                      <a:pt x="915" y="148"/>
                    </a:lnTo>
                    <a:lnTo>
                      <a:pt x="915" y="147"/>
                    </a:lnTo>
                    <a:lnTo>
                      <a:pt x="904" y="136"/>
                    </a:lnTo>
                    <a:lnTo>
                      <a:pt x="901" y="136"/>
                    </a:lnTo>
                    <a:lnTo>
                      <a:pt x="899" y="134"/>
                    </a:lnTo>
                    <a:lnTo>
                      <a:pt x="888" y="137"/>
                    </a:lnTo>
                    <a:lnTo>
                      <a:pt x="887" y="139"/>
                    </a:lnTo>
                    <a:lnTo>
                      <a:pt x="881" y="140"/>
                    </a:lnTo>
                    <a:lnTo>
                      <a:pt x="875" y="140"/>
                    </a:lnTo>
                    <a:lnTo>
                      <a:pt x="875" y="139"/>
                    </a:lnTo>
                    <a:lnTo>
                      <a:pt x="873" y="139"/>
                    </a:lnTo>
                    <a:lnTo>
                      <a:pt x="866" y="134"/>
                    </a:lnTo>
                    <a:lnTo>
                      <a:pt x="865" y="127"/>
                    </a:lnTo>
                    <a:lnTo>
                      <a:pt x="865" y="106"/>
                    </a:lnTo>
                    <a:lnTo>
                      <a:pt x="868" y="105"/>
                    </a:lnTo>
                    <a:lnTo>
                      <a:pt x="877" y="98"/>
                    </a:lnTo>
                    <a:lnTo>
                      <a:pt x="877" y="96"/>
                    </a:lnTo>
                    <a:lnTo>
                      <a:pt x="885" y="84"/>
                    </a:lnTo>
                    <a:lnTo>
                      <a:pt x="902" y="74"/>
                    </a:lnTo>
                    <a:lnTo>
                      <a:pt x="902" y="73"/>
                    </a:lnTo>
                    <a:lnTo>
                      <a:pt x="905" y="6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79" name="Freeform 709">
                <a:extLst>
                  <a:ext uri="{FF2B5EF4-FFF2-40B4-BE49-F238E27FC236}">
                    <a16:creationId xmlns:a16="http://schemas.microsoft.com/office/drawing/2014/main" id="{0A26043C-C8DB-8066-0C50-CDEA4A3861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4" y="1147"/>
                <a:ext cx="174" cy="103"/>
              </a:xfrm>
              <a:custGeom>
                <a:avLst/>
                <a:gdLst>
                  <a:gd name="T0" fmla="*/ 416 w 695"/>
                  <a:gd name="T1" fmla="*/ 119 h 411"/>
                  <a:gd name="T2" fmla="*/ 439 w 695"/>
                  <a:gd name="T3" fmla="*/ 130 h 411"/>
                  <a:gd name="T4" fmla="*/ 434 w 695"/>
                  <a:gd name="T5" fmla="*/ 142 h 411"/>
                  <a:gd name="T6" fmla="*/ 384 w 695"/>
                  <a:gd name="T7" fmla="*/ 160 h 411"/>
                  <a:gd name="T8" fmla="*/ 367 w 695"/>
                  <a:gd name="T9" fmla="*/ 146 h 411"/>
                  <a:gd name="T10" fmla="*/ 346 w 695"/>
                  <a:gd name="T11" fmla="*/ 104 h 411"/>
                  <a:gd name="T12" fmla="*/ 335 w 695"/>
                  <a:gd name="T13" fmla="*/ 119 h 411"/>
                  <a:gd name="T14" fmla="*/ 318 w 695"/>
                  <a:gd name="T15" fmla="*/ 98 h 411"/>
                  <a:gd name="T16" fmla="*/ 313 w 695"/>
                  <a:gd name="T17" fmla="*/ 86 h 411"/>
                  <a:gd name="T18" fmla="*/ 299 w 695"/>
                  <a:gd name="T19" fmla="*/ 70 h 411"/>
                  <a:gd name="T20" fmla="*/ 292 w 695"/>
                  <a:gd name="T21" fmla="*/ 51 h 411"/>
                  <a:gd name="T22" fmla="*/ 258 w 695"/>
                  <a:gd name="T23" fmla="*/ 43 h 411"/>
                  <a:gd name="T24" fmla="*/ 226 w 695"/>
                  <a:gd name="T25" fmla="*/ 45 h 411"/>
                  <a:gd name="T26" fmla="*/ 200 w 695"/>
                  <a:gd name="T27" fmla="*/ 17 h 411"/>
                  <a:gd name="T28" fmla="*/ 158 w 695"/>
                  <a:gd name="T29" fmla="*/ 5 h 411"/>
                  <a:gd name="T30" fmla="*/ 148 w 695"/>
                  <a:gd name="T31" fmla="*/ 27 h 411"/>
                  <a:gd name="T32" fmla="*/ 101 w 695"/>
                  <a:gd name="T33" fmla="*/ 51 h 411"/>
                  <a:gd name="T34" fmla="*/ 43 w 695"/>
                  <a:gd name="T35" fmla="*/ 12 h 411"/>
                  <a:gd name="T36" fmla="*/ 21 w 695"/>
                  <a:gd name="T37" fmla="*/ 12 h 411"/>
                  <a:gd name="T38" fmla="*/ 13 w 695"/>
                  <a:gd name="T39" fmla="*/ 49 h 411"/>
                  <a:gd name="T40" fmla="*/ 24 w 695"/>
                  <a:gd name="T41" fmla="*/ 84 h 411"/>
                  <a:gd name="T42" fmla="*/ 20 w 695"/>
                  <a:gd name="T43" fmla="*/ 100 h 411"/>
                  <a:gd name="T44" fmla="*/ 3 w 695"/>
                  <a:gd name="T45" fmla="*/ 132 h 411"/>
                  <a:gd name="T46" fmla="*/ 3 w 695"/>
                  <a:gd name="T47" fmla="*/ 172 h 411"/>
                  <a:gd name="T48" fmla="*/ 17 w 695"/>
                  <a:gd name="T49" fmla="*/ 206 h 411"/>
                  <a:gd name="T50" fmla="*/ 35 w 695"/>
                  <a:gd name="T51" fmla="*/ 241 h 411"/>
                  <a:gd name="T52" fmla="*/ 95 w 695"/>
                  <a:gd name="T53" fmla="*/ 263 h 411"/>
                  <a:gd name="T54" fmla="*/ 135 w 695"/>
                  <a:gd name="T55" fmla="*/ 276 h 411"/>
                  <a:gd name="T56" fmla="*/ 180 w 695"/>
                  <a:gd name="T57" fmla="*/ 270 h 411"/>
                  <a:gd name="T58" fmla="*/ 243 w 695"/>
                  <a:gd name="T59" fmla="*/ 280 h 411"/>
                  <a:gd name="T60" fmla="*/ 305 w 695"/>
                  <a:gd name="T61" fmla="*/ 283 h 411"/>
                  <a:gd name="T62" fmla="*/ 320 w 695"/>
                  <a:gd name="T63" fmla="*/ 269 h 411"/>
                  <a:gd name="T64" fmla="*/ 324 w 695"/>
                  <a:gd name="T65" fmla="*/ 288 h 411"/>
                  <a:gd name="T66" fmla="*/ 325 w 695"/>
                  <a:gd name="T67" fmla="*/ 333 h 411"/>
                  <a:gd name="T68" fmla="*/ 322 w 695"/>
                  <a:gd name="T69" fmla="*/ 358 h 411"/>
                  <a:gd name="T70" fmla="*/ 338 w 695"/>
                  <a:gd name="T71" fmla="*/ 390 h 411"/>
                  <a:gd name="T72" fmla="*/ 358 w 695"/>
                  <a:gd name="T73" fmla="*/ 404 h 411"/>
                  <a:gd name="T74" fmla="*/ 432 w 695"/>
                  <a:gd name="T75" fmla="*/ 362 h 411"/>
                  <a:gd name="T76" fmla="*/ 455 w 695"/>
                  <a:gd name="T77" fmla="*/ 340 h 411"/>
                  <a:gd name="T78" fmla="*/ 490 w 695"/>
                  <a:gd name="T79" fmla="*/ 357 h 411"/>
                  <a:gd name="T80" fmla="*/ 531 w 695"/>
                  <a:gd name="T81" fmla="*/ 327 h 411"/>
                  <a:gd name="T82" fmla="*/ 533 w 695"/>
                  <a:gd name="T83" fmla="*/ 271 h 411"/>
                  <a:gd name="T84" fmla="*/ 564 w 695"/>
                  <a:gd name="T85" fmla="*/ 269 h 411"/>
                  <a:gd name="T86" fmla="*/ 603 w 695"/>
                  <a:gd name="T87" fmla="*/ 288 h 411"/>
                  <a:gd name="T88" fmla="*/ 614 w 695"/>
                  <a:gd name="T89" fmla="*/ 242 h 411"/>
                  <a:gd name="T90" fmla="*/ 634 w 695"/>
                  <a:gd name="T91" fmla="*/ 227 h 411"/>
                  <a:gd name="T92" fmla="*/ 677 w 695"/>
                  <a:gd name="T93" fmla="*/ 238 h 411"/>
                  <a:gd name="T94" fmla="*/ 681 w 695"/>
                  <a:gd name="T95" fmla="*/ 249 h 411"/>
                  <a:gd name="T96" fmla="*/ 695 w 695"/>
                  <a:gd name="T97" fmla="*/ 241 h 411"/>
                  <a:gd name="T98" fmla="*/ 670 w 695"/>
                  <a:gd name="T99" fmla="*/ 209 h 411"/>
                  <a:gd name="T100" fmla="*/ 624 w 695"/>
                  <a:gd name="T101" fmla="*/ 182 h 411"/>
                  <a:gd name="T102" fmla="*/ 593 w 695"/>
                  <a:gd name="T103" fmla="*/ 158 h 411"/>
                  <a:gd name="T104" fmla="*/ 596 w 695"/>
                  <a:gd name="T105" fmla="*/ 144 h 411"/>
                  <a:gd name="T106" fmla="*/ 586 w 695"/>
                  <a:gd name="T107" fmla="*/ 107 h 411"/>
                  <a:gd name="T108" fmla="*/ 515 w 695"/>
                  <a:gd name="T109" fmla="*/ 151 h 411"/>
                  <a:gd name="T110" fmla="*/ 510 w 695"/>
                  <a:gd name="T111" fmla="*/ 114 h 411"/>
                  <a:gd name="T112" fmla="*/ 497 w 695"/>
                  <a:gd name="T113" fmla="*/ 76 h 411"/>
                  <a:gd name="T114" fmla="*/ 472 w 695"/>
                  <a:gd name="T115" fmla="*/ 104 h 411"/>
                  <a:gd name="T116" fmla="*/ 459 w 695"/>
                  <a:gd name="T117" fmla="*/ 94 h 411"/>
                  <a:gd name="T118" fmla="*/ 443 w 695"/>
                  <a:gd name="T119" fmla="*/ 103 h 411"/>
                  <a:gd name="T120" fmla="*/ 422 w 695"/>
                  <a:gd name="T121" fmla="*/ 97 h 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695" h="411">
                    <a:moveTo>
                      <a:pt x="416" y="107"/>
                    </a:moveTo>
                    <a:lnTo>
                      <a:pt x="413" y="110"/>
                    </a:lnTo>
                    <a:lnTo>
                      <a:pt x="413" y="112"/>
                    </a:lnTo>
                    <a:lnTo>
                      <a:pt x="415" y="116"/>
                    </a:lnTo>
                    <a:lnTo>
                      <a:pt x="415" y="118"/>
                    </a:lnTo>
                    <a:lnTo>
                      <a:pt x="416" y="119"/>
                    </a:lnTo>
                    <a:lnTo>
                      <a:pt x="419" y="119"/>
                    </a:lnTo>
                    <a:lnTo>
                      <a:pt x="426" y="123"/>
                    </a:lnTo>
                    <a:lnTo>
                      <a:pt x="430" y="127"/>
                    </a:lnTo>
                    <a:lnTo>
                      <a:pt x="433" y="129"/>
                    </a:lnTo>
                    <a:lnTo>
                      <a:pt x="437" y="130"/>
                    </a:lnTo>
                    <a:lnTo>
                      <a:pt x="439" y="130"/>
                    </a:lnTo>
                    <a:lnTo>
                      <a:pt x="440" y="133"/>
                    </a:lnTo>
                    <a:lnTo>
                      <a:pt x="440" y="137"/>
                    </a:lnTo>
                    <a:lnTo>
                      <a:pt x="439" y="139"/>
                    </a:lnTo>
                    <a:lnTo>
                      <a:pt x="439" y="140"/>
                    </a:lnTo>
                    <a:lnTo>
                      <a:pt x="437" y="142"/>
                    </a:lnTo>
                    <a:lnTo>
                      <a:pt x="434" y="142"/>
                    </a:lnTo>
                    <a:lnTo>
                      <a:pt x="426" y="146"/>
                    </a:lnTo>
                    <a:lnTo>
                      <a:pt x="415" y="146"/>
                    </a:lnTo>
                    <a:lnTo>
                      <a:pt x="391" y="158"/>
                    </a:lnTo>
                    <a:lnTo>
                      <a:pt x="389" y="158"/>
                    </a:lnTo>
                    <a:lnTo>
                      <a:pt x="388" y="160"/>
                    </a:lnTo>
                    <a:lnTo>
                      <a:pt x="384" y="160"/>
                    </a:lnTo>
                    <a:lnTo>
                      <a:pt x="379" y="158"/>
                    </a:lnTo>
                    <a:lnTo>
                      <a:pt x="379" y="156"/>
                    </a:lnTo>
                    <a:lnTo>
                      <a:pt x="376" y="151"/>
                    </a:lnTo>
                    <a:lnTo>
                      <a:pt x="370" y="147"/>
                    </a:lnTo>
                    <a:lnTo>
                      <a:pt x="367" y="147"/>
                    </a:lnTo>
                    <a:lnTo>
                      <a:pt x="367" y="146"/>
                    </a:lnTo>
                    <a:lnTo>
                      <a:pt x="363" y="129"/>
                    </a:lnTo>
                    <a:lnTo>
                      <a:pt x="366" y="116"/>
                    </a:lnTo>
                    <a:lnTo>
                      <a:pt x="366" y="105"/>
                    </a:lnTo>
                    <a:lnTo>
                      <a:pt x="363" y="107"/>
                    </a:lnTo>
                    <a:lnTo>
                      <a:pt x="359" y="107"/>
                    </a:lnTo>
                    <a:lnTo>
                      <a:pt x="346" y="104"/>
                    </a:lnTo>
                    <a:lnTo>
                      <a:pt x="342" y="105"/>
                    </a:lnTo>
                    <a:lnTo>
                      <a:pt x="342" y="110"/>
                    </a:lnTo>
                    <a:lnTo>
                      <a:pt x="341" y="116"/>
                    </a:lnTo>
                    <a:lnTo>
                      <a:pt x="339" y="118"/>
                    </a:lnTo>
                    <a:lnTo>
                      <a:pt x="338" y="118"/>
                    </a:lnTo>
                    <a:lnTo>
                      <a:pt x="335" y="119"/>
                    </a:lnTo>
                    <a:lnTo>
                      <a:pt x="332" y="119"/>
                    </a:lnTo>
                    <a:lnTo>
                      <a:pt x="324" y="123"/>
                    </a:lnTo>
                    <a:lnTo>
                      <a:pt x="322" y="123"/>
                    </a:lnTo>
                    <a:lnTo>
                      <a:pt x="321" y="119"/>
                    </a:lnTo>
                    <a:lnTo>
                      <a:pt x="321" y="110"/>
                    </a:lnTo>
                    <a:lnTo>
                      <a:pt x="318" y="98"/>
                    </a:lnTo>
                    <a:lnTo>
                      <a:pt x="318" y="96"/>
                    </a:lnTo>
                    <a:lnTo>
                      <a:pt x="320" y="96"/>
                    </a:lnTo>
                    <a:lnTo>
                      <a:pt x="318" y="89"/>
                    </a:lnTo>
                    <a:lnTo>
                      <a:pt x="314" y="84"/>
                    </a:lnTo>
                    <a:lnTo>
                      <a:pt x="313" y="84"/>
                    </a:lnTo>
                    <a:lnTo>
                      <a:pt x="313" y="86"/>
                    </a:lnTo>
                    <a:lnTo>
                      <a:pt x="312" y="87"/>
                    </a:lnTo>
                    <a:lnTo>
                      <a:pt x="310" y="86"/>
                    </a:lnTo>
                    <a:lnTo>
                      <a:pt x="309" y="86"/>
                    </a:lnTo>
                    <a:lnTo>
                      <a:pt x="307" y="84"/>
                    </a:lnTo>
                    <a:lnTo>
                      <a:pt x="305" y="79"/>
                    </a:lnTo>
                    <a:lnTo>
                      <a:pt x="299" y="70"/>
                    </a:lnTo>
                    <a:lnTo>
                      <a:pt x="298" y="70"/>
                    </a:lnTo>
                    <a:lnTo>
                      <a:pt x="296" y="69"/>
                    </a:lnTo>
                    <a:lnTo>
                      <a:pt x="296" y="67"/>
                    </a:lnTo>
                    <a:lnTo>
                      <a:pt x="293" y="58"/>
                    </a:lnTo>
                    <a:lnTo>
                      <a:pt x="293" y="52"/>
                    </a:lnTo>
                    <a:lnTo>
                      <a:pt x="292" y="51"/>
                    </a:lnTo>
                    <a:lnTo>
                      <a:pt x="288" y="43"/>
                    </a:lnTo>
                    <a:lnTo>
                      <a:pt x="279" y="43"/>
                    </a:lnTo>
                    <a:lnTo>
                      <a:pt x="271" y="37"/>
                    </a:lnTo>
                    <a:lnTo>
                      <a:pt x="262" y="41"/>
                    </a:lnTo>
                    <a:lnTo>
                      <a:pt x="260" y="41"/>
                    </a:lnTo>
                    <a:lnTo>
                      <a:pt x="258" y="43"/>
                    </a:lnTo>
                    <a:lnTo>
                      <a:pt x="257" y="41"/>
                    </a:lnTo>
                    <a:lnTo>
                      <a:pt x="250" y="38"/>
                    </a:lnTo>
                    <a:lnTo>
                      <a:pt x="243" y="41"/>
                    </a:lnTo>
                    <a:lnTo>
                      <a:pt x="230" y="45"/>
                    </a:lnTo>
                    <a:lnTo>
                      <a:pt x="228" y="47"/>
                    </a:lnTo>
                    <a:lnTo>
                      <a:pt x="226" y="45"/>
                    </a:lnTo>
                    <a:lnTo>
                      <a:pt x="218" y="41"/>
                    </a:lnTo>
                    <a:lnTo>
                      <a:pt x="201" y="36"/>
                    </a:lnTo>
                    <a:lnTo>
                      <a:pt x="198" y="31"/>
                    </a:lnTo>
                    <a:lnTo>
                      <a:pt x="197" y="30"/>
                    </a:lnTo>
                    <a:lnTo>
                      <a:pt x="197" y="23"/>
                    </a:lnTo>
                    <a:lnTo>
                      <a:pt x="200" y="17"/>
                    </a:lnTo>
                    <a:lnTo>
                      <a:pt x="198" y="14"/>
                    </a:lnTo>
                    <a:lnTo>
                      <a:pt x="195" y="12"/>
                    </a:lnTo>
                    <a:lnTo>
                      <a:pt x="184" y="9"/>
                    </a:lnTo>
                    <a:lnTo>
                      <a:pt x="168" y="9"/>
                    </a:lnTo>
                    <a:lnTo>
                      <a:pt x="166" y="7"/>
                    </a:lnTo>
                    <a:lnTo>
                      <a:pt x="158" y="5"/>
                    </a:lnTo>
                    <a:lnTo>
                      <a:pt x="149" y="10"/>
                    </a:lnTo>
                    <a:lnTo>
                      <a:pt x="148" y="13"/>
                    </a:lnTo>
                    <a:lnTo>
                      <a:pt x="148" y="17"/>
                    </a:lnTo>
                    <a:lnTo>
                      <a:pt x="149" y="21"/>
                    </a:lnTo>
                    <a:lnTo>
                      <a:pt x="149" y="27"/>
                    </a:lnTo>
                    <a:lnTo>
                      <a:pt x="148" y="27"/>
                    </a:lnTo>
                    <a:lnTo>
                      <a:pt x="137" y="43"/>
                    </a:lnTo>
                    <a:lnTo>
                      <a:pt x="135" y="43"/>
                    </a:lnTo>
                    <a:lnTo>
                      <a:pt x="133" y="44"/>
                    </a:lnTo>
                    <a:lnTo>
                      <a:pt x="121" y="44"/>
                    </a:lnTo>
                    <a:lnTo>
                      <a:pt x="105" y="47"/>
                    </a:lnTo>
                    <a:lnTo>
                      <a:pt x="101" y="51"/>
                    </a:lnTo>
                    <a:lnTo>
                      <a:pt x="99" y="52"/>
                    </a:lnTo>
                    <a:lnTo>
                      <a:pt x="98" y="51"/>
                    </a:lnTo>
                    <a:lnTo>
                      <a:pt x="89" y="44"/>
                    </a:lnTo>
                    <a:lnTo>
                      <a:pt x="89" y="43"/>
                    </a:lnTo>
                    <a:lnTo>
                      <a:pt x="88" y="43"/>
                    </a:lnTo>
                    <a:lnTo>
                      <a:pt x="43" y="12"/>
                    </a:lnTo>
                    <a:lnTo>
                      <a:pt x="34" y="0"/>
                    </a:lnTo>
                    <a:lnTo>
                      <a:pt x="32" y="0"/>
                    </a:lnTo>
                    <a:lnTo>
                      <a:pt x="32" y="2"/>
                    </a:lnTo>
                    <a:lnTo>
                      <a:pt x="27" y="9"/>
                    </a:lnTo>
                    <a:lnTo>
                      <a:pt x="24" y="9"/>
                    </a:lnTo>
                    <a:lnTo>
                      <a:pt x="21" y="12"/>
                    </a:lnTo>
                    <a:lnTo>
                      <a:pt x="19" y="22"/>
                    </a:lnTo>
                    <a:lnTo>
                      <a:pt x="18" y="23"/>
                    </a:lnTo>
                    <a:lnTo>
                      <a:pt x="14" y="27"/>
                    </a:lnTo>
                    <a:lnTo>
                      <a:pt x="11" y="40"/>
                    </a:lnTo>
                    <a:lnTo>
                      <a:pt x="13" y="44"/>
                    </a:lnTo>
                    <a:lnTo>
                      <a:pt x="13" y="49"/>
                    </a:lnTo>
                    <a:lnTo>
                      <a:pt x="10" y="60"/>
                    </a:lnTo>
                    <a:lnTo>
                      <a:pt x="14" y="74"/>
                    </a:lnTo>
                    <a:lnTo>
                      <a:pt x="20" y="80"/>
                    </a:lnTo>
                    <a:lnTo>
                      <a:pt x="21" y="80"/>
                    </a:lnTo>
                    <a:lnTo>
                      <a:pt x="22" y="82"/>
                    </a:lnTo>
                    <a:lnTo>
                      <a:pt x="24" y="84"/>
                    </a:lnTo>
                    <a:lnTo>
                      <a:pt x="24" y="86"/>
                    </a:lnTo>
                    <a:lnTo>
                      <a:pt x="25" y="87"/>
                    </a:lnTo>
                    <a:lnTo>
                      <a:pt x="24" y="87"/>
                    </a:lnTo>
                    <a:lnTo>
                      <a:pt x="21" y="96"/>
                    </a:lnTo>
                    <a:lnTo>
                      <a:pt x="21" y="98"/>
                    </a:lnTo>
                    <a:lnTo>
                      <a:pt x="20" y="100"/>
                    </a:lnTo>
                    <a:lnTo>
                      <a:pt x="21" y="114"/>
                    </a:lnTo>
                    <a:lnTo>
                      <a:pt x="20" y="116"/>
                    </a:lnTo>
                    <a:lnTo>
                      <a:pt x="15" y="122"/>
                    </a:lnTo>
                    <a:lnTo>
                      <a:pt x="10" y="125"/>
                    </a:lnTo>
                    <a:lnTo>
                      <a:pt x="4" y="129"/>
                    </a:lnTo>
                    <a:lnTo>
                      <a:pt x="3" y="132"/>
                    </a:lnTo>
                    <a:lnTo>
                      <a:pt x="3" y="133"/>
                    </a:lnTo>
                    <a:lnTo>
                      <a:pt x="0" y="143"/>
                    </a:lnTo>
                    <a:lnTo>
                      <a:pt x="0" y="150"/>
                    </a:lnTo>
                    <a:lnTo>
                      <a:pt x="4" y="165"/>
                    </a:lnTo>
                    <a:lnTo>
                      <a:pt x="4" y="172"/>
                    </a:lnTo>
                    <a:lnTo>
                      <a:pt x="3" y="172"/>
                    </a:lnTo>
                    <a:lnTo>
                      <a:pt x="1" y="174"/>
                    </a:lnTo>
                    <a:lnTo>
                      <a:pt x="1" y="175"/>
                    </a:lnTo>
                    <a:lnTo>
                      <a:pt x="3" y="183"/>
                    </a:lnTo>
                    <a:lnTo>
                      <a:pt x="5" y="187"/>
                    </a:lnTo>
                    <a:lnTo>
                      <a:pt x="11" y="193"/>
                    </a:lnTo>
                    <a:lnTo>
                      <a:pt x="17" y="206"/>
                    </a:lnTo>
                    <a:lnTo>
                      <a:pt x="21" y="221"/>
                    </a:lnTo>
                    <a:lnTo>
                      <a:pt x="25" y="228"/>
                    </a:lnTo>
                    <a:lnTo>
                      <a:pt x="28" y="235"/>
                    </a:lnTo>
                    <a:lnTo>
                      <a:pt x="29" y="235"/>
                    </a:lnTo>
                    <a:lnTo>
                      <a:pt x="29" y="241"/>
                    </a:lnTo>
                    <a:lnTo>
                      <a:pt x="35" y="241"/>
                    </a:lnTo>
                    <a:lnTo>
                      <a:pt x="35" y="244"/>
                    </a:lnTo>
                    <a:lnTo>
                      <a:pt x="39" y="244"/>
                    </a:lnTo>
                    <a:lnTo>
                      <a:pt x="60" y="246"/>
                    </a:lnTo>
                    <a:lnTo>
                      <a:pt x="74" y="259"/>
                    </a:lnTo>
                    <a:lnTo>
                      <a:pt x="88" y="264"/>
                    </a:lnTo>
                    <a:lnTo>
                      <a:pt x="95" y="263"/>
                    </a:lnTo>
                    <a:lnTo>
                      <a:pt x="101" y="263"/>
                    </a:lnTo>
                    <a:lnTo>
                      <a:pt x="116" y="269"/>
                    </a:lnTo>
                    <a:lnTo>
                      <a:pt x="118" y="273"/>
                    </a:lnTo>
                    <a:lnTo>
                      <a:pt x="118" y="274"/>
                    </a:lnTo>
                    <a:lnTo>
                      <a:pt x="123" y="276"/>
                    </a:lnTo>
                    <a:lnTo>
                      <a:pt x="135" y="276"/>
                    </a:lnTo>
                    <a:lnTo>
                      <a:pt x="141" y="274"/>
                    </a:lnTo>
                    <a:lnTo>
                      <a:pt x="145" y="276"/>
                    </a:lnTo>
                    <a:lnTo>
                      <a:pt x="155" y="299"/>
                    </a:lnTo>
                    <a:lnTo>
                      <a:pt x="156" y="298"/>
                    </a:lnTo>
                    <a:lnTo>
                      <a:pt x="163" y="284"/>
                    </a:lnTo>
                    <a:lnTo>
                      <a:pt x="180" y="270"/>
                    </a:lnTo>
                    <a:lnTo>
                      <a:pt x="180" y="269"/>
                    </a:lnTo>
                    <a:lnTo>
                      <a:pt x="184" y="269"/>
                    </a:lnTo>
                    <a:lnTo>
                      <a:pt x="204" y="271"/>
                    </a:lnTo>
                    <a:lnTo>
                      <a:pt x="229" y="270"/>
                    </a:lnTo>
                    <a:lnTo>
                      <a:pt x="232" y="278"/>
                    </a:lnTo>
                    <a:lnTo>
                      <a:pt x="243" y="280"/>
                    </a:lnTo>
                    <a:lnTo>
                      <a:pt x="255" y="273"/>
                    </a:lnTo>
                    <a:lnTo>
                      <a:pt x="258" y="264"/>
                    </a:lnTo>
                    <a:lnTo>
                      <a:pt x="265" y="263"/>
                    </a:lnTo>
                    <a:lnTo>
                      <a:pt x="269" y="276"/>
                    </a:lnTo>
                    <a:lnTo>
                      <a:pt x="276" y="283"/>
                    </a:lnTo>
                    <a:lnTo>
                      <a:pt x="305" y="283"/>
                    </a:lnTo>
                    <a:lnTo>
                      <a:pt x="310" y="277"/>
                    </a:lnTo>
                    <a:lnTo>
                      <a:pt x="310" y="276"/>
                    </a:lnTo>
                    <a:lnTo>
                      <a:pt x="312" y="274"/>
                    </a:lnTo>
                    <a:lnTo>
                      <a:pt x="312" y="273"/>
                    </a:lnTo>
                    <a:lnTo>
                      <a:pt x="313" y="271"/>
                    </a:lnTo>
                    <a:lnTo>
                      <a:pt x="320" y="269"/>
                    </a:lnTo>
                    <a:lnTo>
                      <a:pt x="327" y="269"/>
                    </a:lnTo>
                    <a:lnTo>
                      <a:pt x="327" y="270"/>
                    </a:lnTo>
                    <a:lnTo>
                      <a:pt x="328" y="273"/>
                    </a:lnTo>
                    <a:lnTo>
                      <a:pt x="328" y="280"/>
                    </a:lnTo>
                    <a:lnTo>
                      <a:pt x="325" y="287"/>
                    </a:lnTo>
                    <a:lnTo>
                      <a:pt x="324" y="288"/>
                    </a:lnTo>
                    <a:lnTo>
                      <a:pt x="324" y="290"/>
                    </a:lnTo>
                    <a:lnTo>
                      <a:pt x="322" y="298"/>
                    </a:lnTo>
                    <a:lnTo>
                      <a:pt x="324" y="308"/>
                    </a:lnTo>
                    <a:lnTo>
                      <a:pt x="327" y="314"/>
                    </a:lnTo>
                    <a:lnTo>
                      <a:pt x="328" y="322"/>
                    </a:lnTo>
                    <a:lnTo>
                      <a:pt x="325" y="333"/>
                    </a:lnTo>
                    <a:lnTo>
                      <a:pt x="325" y="338"/>
                    </a:lnTo>
                    <a:lnTo>
                      <a:pt x="324" y="341"/>
                    </a:lnTo>
                    <a:lnTo>
                      <a:pt x="321" y="344"/>
                    </a:lnTo>
                    <a:lnTo>
                      <a:pt x="320" y="350"/>
                    </a:lnTo>
                    <a:lnTo>
                      <a:pt x="320" y="354"/>
                    </a:lnTo>
                    <a:lnTo>
                      <a:pt x="322" y="358"/>
                    </a:lnTo>
                    <a:lnTo>
                      <a:pt x="324" y="362"/>
                    </a:lnTo>
                    <a:lnTo>
                      <a:pt x="324" y="375"/>
                    </a:lnTo>
                    <a:lnTo>
                      <a:pt x="327" y="376"/>
                    </a:lnTo>
                    <a:lnTo>
                      <a:pt x="328" y="378"/>
                    </a:lnTo>
                    <a:lnTo>
                      <a:pt x="336" y="383"/>
                    </a:lnTo>
                    <a:lnTo>
                      <a:pt x="338" y="390"/>
                    </a:lnTo>
                    <a:lnTo>
                      <a:pt x="336" y="401"/>
                    </a:lnTo>
                    <a:lnTo>
                      <a:pt x="346" y="410"/>
                    </a:lnTo>
                    <a:lnTo>
                      <a:pt x="346" y="411"/>
                    </a:lnTo>
                    <a:lnTo>
                      <a:pt x="348" y="411"/>
                    </a:lnTo>
                    <a:lnTo>
                      <a:pt x="353" y="405"/>
                    </a:lnTo>
                    <a:lnTo>
                      <a:pt x="358" y="404"/>
                    </a:lnTo>
                    <a:lnTo>
                      <a:pt x="358" y="403"/>
                    </a:lnTo>
                    <a:lnTo>
                      <a:pt x="374" y="393"/>
                    </a:lnTo>
                    <a:lnTo>
                      <a:pt x="387" y="390"/>
                    </a:lnTo>
                    <a:lnTo>
                      <a:pt x="399" y="379"/>
                    </a:lnTo>
                    <a:lnTo>
                      <a:pt x="408" y="371"/>
                    </a:lnTo>
                    <a:lnTo>
                      <a:pt x="432" y="362"/>
                    </a:lnTo>
                    <a:lnTo>
                      <a:pt x="436" y="358"/>
                    </a:lnTo>
                    <a:lnTo>
                      <a:pt x="443" y="343"/>
                    </a:lnTo>
                    <a:lnTo>
                      <a:pt x="447" y="344"/>
                    </a:lnTo>
                    <a:lnTo>
                      <a:pt x="449" y="345"/>
                    </a:lnTo>
                    <a:lnTo>
                      <a:pt x="449" y="344"/>
                    </a:lnTo>
                    <a:lnTo>
                      <a:pt x="455" y="340"/>
                    </a:lnTo>
                    <a:lnTo>
                      <a:pt x="461" y="341"/>
                    </a:lnTo>
                    <a:lnTo>
                      <a:pt x="469" y="345"/>
                    </a:lnTo>
                    <a:lnTo>
                      <a:pt x="475" y="351"/>
                    </a:lnTo>
                    <a:lnTo>
                      <a:pt x="489" y="355"/>
                    </a:lnTo>
                    <a:lnTo>
                      <a:pt x="490" y="355"/>
                    </a:lnTo>
                    <a:lnTo>
                      <a:pt x="490" y="357"/>
                    </a:lnTo>
                    <a:lnTo>
                      <a:pt x="492" y="361"/>
                    </a:lnTo>
                    <a:lnTo>
                      <a:pt x="493" y="362"/>
                    </a:lnTo>
                    <a:lnTo>
                      <a:pt x="513" y="340"/>
                    </a:lnTo>
                    <a:lnTo>
                      <a:pt x="521" y="334"/>
                    </a:lnTo>
                    <a:lnTo>
                      <a:pt x="522" y="333"/>
                    </a:lnTo>
                    <a:lnTo>
                      <a:pt x="531" y="327"/>
                    </a:lnTo>
                    <a:lnTo>
                      <a:pt x="531" y="326"/>
                    </a:lnTo>
                    <a:lnTo>
                      <a:pt x="536" y="317"/>
                    </a:lnTo>
                    <a:lnTo>
                      <a:pt x="536" y="299"/>
                    </a:lnTo>
                    <a:lnTo>
                      <a:pt x="535" y="297"/>
                    </a:lnTo>
                    <a:lnTo>
                      <a:pt x="533" y="292"/>
                    </a:lnTo>
                    <a:lnTo>
                      <a:pt x="533" y="271"/>
                    </a:lnTo>
                    <a:lnTo>
                      <a:pt x="535" y="263"/>
                    </a:lnTo>
                    <a:lnTo>
                      <a:pt x="538" y="263"/>
                    </a:lnTo>
                    <a:lnTo>
                      <a:pt x="546" y="266"/>
                    </a:lnTo>
                    <a:lnTo>
                      <a:pt x="550" y="269"/>
                    </a:lnTo>
                    <a:lnTo>
                      <a:pt x="556" y="274"/>
                    </a:lnTo>
                    <a:lnTo>
                      <a:pt x="564" y="269"/>
                    </a:lnTo>
                    <a:lnTo>
                      <a:pt x="585" y="269"/>
                    </a:lnTo>
                    <a:lnTo>
                      <a:pt x="585" y="273"/>
                    </a:lnTo>
                    <a:lnTo>
                      <a:pt x="575" y="290"/>
                    </a:lnTo>
                    <a:lnTo>
                      <a:pt x="575" y="291"/>
                    </a:lnTo>
                    <a:lnTo>
                      <a:pt x="592" y="291"/>
                    </a:lnTo>
                    <a:lnTo>
                      <a:pt x="603" y="288"/>
                    </a:lnTo>
                    <a:lnTo>
                      <a:pt x="603" y="287"/>
                    </a:lnTo>
                    <a:lnTo>
                      <a:pt x="605" y="281"/>
                    </a:lnTo>
                    <a:lnTo>
                      <a:pt x="614" y="271"/>
                    </a:lnTo>
                    <a:lnTo>
                      <a:pt x="617" y="264"/>
                    </a:lnTo>
                    <a:lnTo>
                      <a:pt x="614" y="252"/>
                    </a:lnTo>
                    <a:lnTo>
                      <a:pt x="614" y="242"/>
                    </a:lnTo>
                    <a:lnTo>
                      <a:pt x="616" y="230"/>
                    </a:lnTo>
                    <a:lnTo>
                      <a:pt x="617" y="224"/>
                    </a:lnTo>
                    <a:lnTo>
                      <a:pt x="617" y="221"/>
                    </a:lnTo>
                    <a:lnTo>
                      <a:pt x="621" y="216"/>
                    </a:lnTo>
                    <a:lnTo>
                      <a:pt x="628" y="220"/>
                    </a:lnTo>
                    <a:lnTo>
                      <a:pt x="634" y="227"/>
                    </a:lnTo>
                    <a:lnTo>
                      <a:pt x="637" y="232"/>
                    </a:lnTo>
                    <a:lnTo>
                      <a:pt x="640" y="235"/>
                    </a:lnTo>
                    <a:lnTo>
                      <a:pt x="640" y="237"/>
                    </a:lnTo>
                    <a:lnTo>
                      <a:pt x="641" y="237"/>
                    </a:lnTo>
                    <a:lnTo>
                      <a:pt x="642" y="238"/>
                    </a:lnTo>
                    <a:lnTo>
                      <a:pt x="677" y="238"/>
                    </a:lnTo>
                    <a:lnTo>
                      <a:pt x="677" y="239"/>
                    </a:lnTo>
                    <a:lnTo>
                      <a:pt x="679" y="241"/>
                    </a:lnTo>
                    <a:lnTo>
                      <a:pt x="679" y="242"/>
                    </a:lnTo>
                    <a:lnTo>
                      <a:pt x="680" y="245"/>
                    </a:lnTo>
                    <a:lnTo>
                      <a:pt x="680" y="249"/>
                    </a:lnTo>
                    <a:lnTo>
                      <a:pt x="681" y="249"/>
                    </a:lnTo>
                    <a:lnTo>
                      <a:pt x="684" y="250"/>
                    </a:lnTo>
                    <a:lnTo>
                      <a:pt x="688" y="253"/>
                    </a:lnTo>
                    <a:lnTo>
                      <a:pt x="693" y="253"/>
                    </a:lnTo>
                    <a:lnTo>
                      <a:pt x="694" y="252"/>
                    </a:lnTo>
                    <a:lnTo>
                      <a:pt x="695" y="244"/>
                    </a:lnTo>
                    <a:lnTo>
                      <a:pt x="695" y="241"/>
                    </a:lnTo>
                    <a:lnTo>
                      <a:pt x="693" y="234"/>
                    </a:lnTo>
                    <a:lnTo>
                      <a:pt x="690" y="230"/>
                    </a:lnTo>
                    <a:lnTo>
                      <a:pt x="687" y="228"/>
                    </a:lnTo>
                    <a:lnTo>
                      <a:pt x="680" y="228"/>
                    </a:lnTo>
                    <a:lnTo>
                      <a:pt x="673" y="225"/>
                    </a:lnTo>
                    <a:lnTo>
                      <a:pt x="670" y="209"/>
                    </a:lnTo>
                    <a:lnTo>
                      <a:pt x="667" y="206"/>
                    </a:lnTo>
                    <a:lnTo>
                      <a:pt x="638" y="203"/>
                    </a:lnTo>
                    <a:lnTo>
                      <a:pt x="631" y="203"/>
                    </a:lnTo>
                    <a:lnTo>
                      <a:pt x="628" y="200"/>
                    </a:lnTo>
                    <a:lnTo>
                      <a:pt x="624" y="187"/>
                    </a:lnTo>
                    <a:lnTo>
                      <a:pt x="624" y="182"/>
                    </a:lnTo>
                    <a:lnTo>
                      <a:pt x="623" y="177"/>
                    </a:lnTo>
                    <a:lnTo>
                      <a:pt x="609" y="170"/>
                    </a:lnTo>
                    <a:lnTo>
                      <a:pt x="599" y="170"/>
                    </a:lnTo>
                    <a:lnTo>
                      <a:pt x="598" y="168"/>
                    </a:lnTo>
                    <a:lnTo>
                      <a:pt x="595" y="163"/>
                    </a:lnTo>
                    <a:lnTo>
                      <a:pt x="593" y="158"/>
                    </a:lnTo>
                    <a:lnTo>
                      <a:pt x="593" y="153"/>
                    </a:lnTo>
                    <a:lnTo>
                      <a:pt x="592" y="151"/>
                    </a:lnTo>
                    <a:lnTo>
                      <a:pt x="592" y="150"/>
                    </a:lnTo>
                    <a:lnTo>
                      <a:pt x="593" y="150"/>
                    </a:lnTo>
                    <a:lnTo>
                      <a:pt x="596" y="147"/>
                    </a:lnTo>
                    <a:lnTo>
                      <a:pt x="596" y="144"/>
                    </a:lnTo>
                    <a:lnTo>
                      <a:pt x="598" y="140"/>
                    </a:lnTo>
                    <a:lnTo>
                      <a:pt x="596" y="139"/>
                    </a:lnTo>
                    <a:lnTo>
                      <a:pt x="593" y="123"/>
                    </a:lnTo>
                    <a:lnTo>
                      <a:pt x="585" y="116"/>
                    </a:lnTo>
                    <a:lnTo>
                      <a:pt x="585" y="108"/>
                    </a:lnTo>
                    <a:lnTo>
                      <a:pt x="586" y="107"/>
                    </a:lnTo>
                    <a:lnTo>
                      <a:pt x="586" y="104"/>
                    </a:lnTo>
                    <a:lnTo>
                      <a:pt x="582" y="104"/>
                    </a:lnTo>
                    <a:lnTo>
                      <a:pt x="570" y="118"/>
                    </a:lnTo>
                    <a:lnTo>
                      <a:pt x="556" y="127"/>
                    </a:lnTo>
                    <a:lnTo>
                      <a:pt x="536" y="136"/>
                    </a:lnTo>
                    <a:lnTo>
                      <a:pt x="515" y="151"/>
                    </a:lnTo>
                    <a:lnTo>
                      <a:pt x="511" y="151"/>
                    </a:lnTo>
                    <a:lnTo>
                      <a:pt x="511" y="134"/>
                    </a:lnTo>
                    <a:lnTo>
                      <a:pt x="513" y="132"/>
                    </a:lnTo>
                    <a:lnTo>
                      <a:pt x="513" y="123"/>
                    </a:lnTo>
                    <a:lnTo>
                      <a:pt x="511" y="120"/>
                    </a:lnTo>
                    <a:lnTo>
                      <a:pt x="510" y="114"/>
                    </a:lnTo>
                    <a:lnTo>
                      <a:pt x="506" y="84"/>
                    </a:lnTo>
                    <a:lnTo>
                      <a:pt x="503" y="79"/>
                    </a:lnTo>
                    <a:lnTo>
                      <a:pt x="500" y="76"/>
                    </a:lnTo>
                    <a:lnTo>
                      <a:pt x="499" y="76"/>
                    </a:lnTo>
                    <a:lnTo>
                      <a:pt x="497" y="74"/>
                    </a:lnTo>
                    <a:lnTo>
                      <a:pt x="497" y="76"/>
                    </a:lnTo>
                    <a:lnTo>
                      <a:pt x="493" y="82"/>
                    </a:lnTo>
                    <a:lnTo>
                      <a:pt x="489" y="84"/>
                    </a:lnTo>
                    <a:lnTo>
                      <a:pt x="486" y="87"/>
                    </a:lnTo>
                    <a:lnTo>
                      <a:pt x="476" y="93"/>
                    </a:lnTo>
                    <a:lnTo>
                      <a:pt x="473" y="104"/>
                    </a:lnTo>
                    <a:lnTo>
                      <a:pt x="472" y="104"/>
                    </a:lnTo>
                    <a:lnTo>
                      <a:pt x="469" y="107"/>
                    </a:lnTo>
                    <a:lnTo>
                      <a:pt x="455" y="107"/>
                    </a:lnTo>
                    <a:lnTo>
                      <a:pt x="455" y="100"/>
                    </a:lnTo>
                    <a:lnTo>
                      <a:pt x="456" y="100"/>
                    </a:lnTo>
                    <a:lnTo>
                      <a:pt x="459" y="97"/>
                    </a:lnTo>
                    <a:lnTo>
                      <a:pt x="459" y="94"/>
                    </a:lnTo>
                    <a:lnTo>
                      <a:pt x="458" y="94"/>
                    </a:lnTo>
                    <a:lnTo>
                      <a:pt x="454" y="93"/>
                    </a:lnTo>
                    <a:lnTo>
                      <a:pt x="452" y="91"/>
                    </a:lnTo>
                    <a:lnTo>
                      <a:pt x="446" y="97"/>
                    </a:lnTo>
                    <a:lnTo>
                      <a:pt x="446" y="100"/>
                    </a:lnTo>
                    <a:lnTo>
                      <a:pt x="443" y="103"/>
                    </a:lnTo>
                    <a:lnTo>
                      <a:pt x="440" y="103"/>
                    </a:lnTo>
                    <a:lnTo>
                      <a:pt x="434" y="101"/>
                    </a:lnTo>
                    <a:lnTo>
                      <a:pt x="429" y="96"/>
                    </a:lnTo>
                    <a:lnTo>
                      <a:pt x="429" y="94"/>
                    </a:lnTo>
                    <a:lnTo>
                      <a:pt x="423" y="96"/>
                    </a:lnTo>
                    <a:lnTo>
                      <a:pt x="422" y="97"/>
                    </a:lnTo>
                    <a:lnTo>
                      <a:pt x="416" y="10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80" name="Freeform 710">
                <a:extLst>
                  <a:ext uri="{FF2B5EF4-FFF2-40B4-BE49-F238E27FC236}">
                    <a16:creationId xmlns:a16="http://schemas.microsoft.com/office/drawing/2014/main" id="{0B5126FB-3CC1-5F62-5AFA-C49DE35283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5" y="1208"/>
                <a:ext cx="113" cy="107"/>
              </a:xfrm>
              <a:custGeom>
                <a:avLst/>
                <a:gdLst>
                  <a:gd name="T0" fmla="*/ 222 w 453"/>
                  <a:gd name="T1" fmla="*/ 28 h 431"/>
                  <a:gd name="T2" fmla="*/ 194 w 453"/>
                  <a:gd name="T3" fmla="*/ 57 h 431"/>
                  <a:gd name="T4" fmla="*/ 173 w 453"/>
                  <a:gd name="T5" fmla="*/ 35 h 431"/>
                  <a:gd name="T6" fmla="*/ 154 w 453"/>
                  <a:gd name="T7" fmla="*/ 28 h 431"/>
                  <a:gd name="T8" fmla="*/ 112 w 453"/>
                  <a:gd name="T9" fmla="*/ 18 h 431"/>
                  <a:gd name="T10" fmla="*/ 73 w 453"/>
                  <a:gd name="T11" fmla="*/ 0 h 431"/>
                  <a:gd name="T12" fmla="*/ 63 w 453"/>
                  <a:gd name="T13" fmla="*/ 4 h 431"/>
                  <a:gd name="T14" fmla="*/ 59 w 453"/>
                  <a:gd name="T15" fmla="*/ 15 h 431"/>
                  <a:gd name="T16" fmla="*/ 58 w 453"/>
                  <a:gd name="T17" fmla="*/ 42 h 431"/>
                  <a:gd name="T18" fmla="*/ 60 w 453"/>
                  <a:gd name="T19" fmla="*/ 73 h 431"/>
                  <a:gd name="T20" fmla="*/ 73 w 453"/>
                  <a:gd name="T21" fmla="*/ 96 h 431"/>
                  <a:gd name="T22" fmla="*/ 52 w 453"/>
                  <a:gd name="T23" fmla="*/ 124 h 431"/>
                  <a:gd name="T24" fmla="*/ 27 w 453"/>
                  <a:gd name="T25" fmla="*/ 146 h 431"/>
                  <a:gd name="T26" fmla="*/ 10 w 453"/>
                  <a:gd name="T27" fmla="*/ 176 h 431"/>
                  <a:gd name="T28" fmla="*/ 2 w 453"/>
                  <a:gd name="T29" fmla="*/ 198 h 431"/>
                  <a:gd name="T30" fmla="*/ 6 w 453"/>
                  <a:gd name="T31" fmla="*/ 238 h 431"/>
                  <a:gd name="T32" fmla="*/ 19 w 453"/>
                  <a:gd name="T33" fmla="*/ 293 h 431"/>
                  <a:gd name="T34" fmla="*/ 14 w 453"/>
                  <a:gd name="T35" fmla="*/ 308 h 431"/>
                  <a:gd name="T36" fmla="*/ 19 w 453"/>
                  <a:gd name="T37" fmla="*/ 315 h 431"/>
                  <a:gd name="T38" fmla="*/ 19 w 453"/>
                  <a:gd name="T39" fmla="*/ 358 h 431"/>
                  <a:gd name="T40" fmla="*/ 42 w 453"/>
                  <a:gd name="T41" fmla="*/ 349 h 431"/>
                  <a:gd name="T42" fmla="*/ 58 w 453"/>
                  <a:gd name="T43" fmla="*/ 353 h 431"/>
                  <a:gd name="T44" fmla="*/ 89 w 453"/>
                  <a:gd name="T45" fmla="*/ 368 h 431"/>
                  <a:gd name="T46" fmla="*/ 111 w 453"/>
                  <a:gd name="T47" fmla="*/ 363 h 431"/>
                  <a:gd name="T48" fmla="*/ 139 w 453"/>
                  <a:gd name="T49" fmla="*/ 332 h 431"/>
                  <a:gd name="T50" fmla="*/ 173 w 453"/>
                  <a:gd name="T51" fmla="*/ 356 h 431"/>
                  <a:gd name="T52" fmla="*/ 171 w 453"/>
                  <a:gd name="T53" fmla="*/ 381 h 431"/>
                  <a:gd name="T54" fmla="*/ 185 w 453"/>
                  <a:gd name="T55" fmla="*/ 398 h 431"/>
                  <a:gd name="T56" fmla="*/ 179 w 453"/>
                  <a:gd name="T57" fmla="*/ 411 h 431"/>
                  <a:gd name="T58" fmla="*/ 214 w 453"/>
                  <a:gd name="T59" fmla="*/ 419 h 431"/>
                  <a:gd name="T60" fmla="*/ 233 w 453"/>
                  <a:gd name="T61" fmla="*/ 413 h 431"/>
                  <a:gd name="T62" fmla="*/ 264 w 453"/>
                  <a:gd name="T63" fmla="*/ 414 h 431"/>
                  <a:gd name="T64" fmla="*/ 275 w 453"/>
                  <a:gd name="T65" fmla="*/ 417 h 431"/>
                  <a:gd name="T66" fmla="*/ 288 w 453"/>
                  <a:gd name="T67" fmla="*/ 411 h 431"/>
                  <a:gd name="T68" fmla="*/ 302 w 453"/>
                  <a:gd name="T69" fmla="*/ 420 h 431"/>
                  <a:gd name="T70" fmla="*/ 345 w 453"/>
                  <a:gd name="T71" fmla="*/ 414 h 431"/>
                  <a:gd name="T72" fmla="*/ 370 w 453"/>
                  <a:gd name="T73" fmla="*/ 427 h 431"/>
                  <a:gd name="T74" fmla="*/ 379 w 453"/>
                  <a:gd name="T75" fmla="*/ 431 h 431"/>
                  <a:gd name="T76" fmla="*/ 387 w 453"/>
                  <a:gd name="T77" fmla="*/ 406 h 431"/>
                  <a:gd name="T78" fmla="*/ 405 w 453"/>
                  <a:gd name="T79" fmla="*/ 409 h 431"/>
                  <a:gd name="T80" fmla="*/ 412 w 453"/>
                  <a:gd name="T81" fmla="*/ 395 h 431"/>
                  <a:gd name="T82" fmla="*/ 412 w 453"/>
                  <a:gd name="T83" fmla="*/ 388 h 431"/>
                  <a:gd name="T84" fmla="*/ 453 w 453"/>
                  <a:gd name="T85" fmla="*/ 349 h 431"/>
                  <a:gd name="T86" fmla="*/ 398 w 453"/>
                  <a:gd name="T87" fmla="*/ 336 h 431"/>
                  <a:gd name="T88" fmla="*/ 398 w 453"/>
                  <a:gd name="T89" fmla="*/ 314 h 431"/>
                  <a:gd name="T90" fmla="*/ 380 w 453"/>
                  <a:gd name="T91" fmla="*/ 300 h 431"/>
                  <a:gd name="T92" fmla="*/ 381 w 453"/>
                  <a:gd name="T93" fmla="*/ 271 h 431"/>
                  <a:gd name="T94" fmla="*/ 367 w 453"/>
                  <a:gd name="T95" fmla="*/ 251 h 431"/>
                  <a:gd name="T96" fmla="*/ 337 w 453"/>
                  <a:gd name="T97" fmla="*/ 251 h 431"/>
                  <a:gd name="T98" fmla="*/ 340 w 453"/>
                  <a:gd name="T99" fmla="*/ 224 h 431"/>
                  <a:gd name="T100" fmla="*/ 380 w 453"/>
                  <a:gd name="T101" fmla="*/ 176 h 431"/>
                  <a:gd name="T102" fmla="*/ 374 w 453"/>
                  <a:gd name="T103" fmla="*/ 160 h 431"/>
                  <a:gd name="T104" fmla="*/ 365 w 453"/>
                  <a:gd name="T105" fmla="*/ 135 h 431"/>
                  <a:gd name="T106" fmla="*/ 358 w 453"/>
                  <a:gd name="T107" fmla="*/ 113 h 431"/>
                  <a:gd name="T108" fmla="*/ 363 w 453"/>
                  <a:gd name="T109" fmla="*/ 97 h 431"/>
                  <a:gd name="T110" fmla="*/ 362 w 453"/>
                  <a:gd name="T111" fmla="*/ 67 h 431"/>
                  <a:gd name="T112" fmla="*/ 363 w 453"/>
                  <a:gd name="T113" fmla="*/ 46 h 431"/>
                  <a:gd name="T114" fmla="*/ 365 w 453"/>
                  <a:gd name="T115" fmla="*/ 28 h 431"/>
                  <a:gd name="T116" fmla="*/ 350 w 453"/>
                  <a:gd name="T117" fmla="*/ 33 h 431"/>
                  <a:gd name="T118" fmla="*/ 314 w 453"/>
                  <a:gd name="T119" fmla="*/ 42 h 431"/>
                  <a:gd name="T120" fmla="*/ 293 w 453"/>
                  <a:gd name="T121" fmla="*/ 32 h 4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53" h="431">
                    <a:moveTo>
                      <a:pt x="270" y="37"/>
                    </a:moveTo>
                    <a:lnTo>
                      <a:pt x="267" y="29"/>
                    </a:lnTo>
                    <a:lnTo>
                      <a:pt x="242" y="30"/>
                    </a:lnTo>
                    <a:lnTo>
                      <a:pt x="222" y="28"/>
                    </a:lnTo>
                    <a:lnTo>
                      <a:pt x="218" y="28"/>
                    </a:lnTo>
                    <a:lnTo>
                      <a:pt x="218" y="29"/>
                    </a:lnTo>
                    <a:lnTo>
                      <a:pt x="201" y="43"/>
                    </a:lnTo>
                    <a:lnTo>
                      <a:pt x="194" y="57"/>
                    </a:lnTo>
                    <a:lnTo>
                      <a:pt x="193" y="58"/>
                    </a:lnTo>
                    <a:lnTo>
                      <a:pt x="183" y="35"/>
                    </a:lnTo>
                    <a:lnTo>
                      <a:pt x="179" y="33"/>
                    </a:lnTo>
                    <a:lnTo>
                      <a:pt x="173" y="35"/>
                    </a:lnTo>
                    <a:lnTo>
                      <a:pt x="161" y="35"/>
                    </a:lnTo>
                    <a:lnTo>
                      <a:pt x="156" y="33"/>
                    </a:lnTo>
                    <a:lnTo>
                      <a:pt x="156" y="32"/>
                    </a:lnTo>
                    <a:lnTo>
                      <a:pt x="154" y="28"/>
                    </a:lnTo>
                    <a:lnTo>
                      <a:pt x="139" y="22"/>
                    </a:lnTo>
                    <a:lnTo>
                      <a:pt x="133" y="22"/>
                    </a:lnTo>
                    <a:lnTo>
                      <a:pt x="126" y="23"/>
                    </a:lnTo>
                    <a:lnTo>
                      <a:pt x="112" y="18"/>
                    </a:lnTo>
                    <a:lnTo>
                      <a:pt x="98" y="5"/>
                    </a:lnTo>
                    <a:lnTo>
                      <a:pt x="77" y="3"/>
                    </a:lnTo>
                    <a:lnTo>
                      <a:pt x="73" y="3"/>
                    </a:lnTo>
                    <a:lnTo>
                      <a:pt x="73" y="0"/>
                    </a:lnTo>
                    <a:lnTo>
                      <a:pt x="67" y="0"/>
                    </a:lnTo>
                    <a:lnTo>
                      <a:pt x="65" y="3"/>
                    </a:lnTo>
                    <a:lnTo>
                      <a:pt x="63" y="3"/>
                    </a:lnTo>
                    <a:lnTo>
                      <a:pt x="63" y="4"/>
                    </a:lnTo>
                    <a:lnTo>
                      <a:pt x="62" y="11"/>
                    </a:lnTo>
                    <a:lnTo>
                      <a:pt x="62" y="12"/>
                    </a:lnTo>
                    <a:lnTo>
                      <a:pt x="59" y="14"/>
                    </a:lnTo>
                    <a:lnTo>
                      <a:pt x="59" y="15"/>
                    </a:lnTo>
                    <a:lnTo>
                      <a:pt x="53" y="23"/>
                    </a:lnTo>
                    <a:lnTo>
                      <a:pt x="53" y="25"/>
                    </a:lnTo>
                    <a:lnTo>
                      <a:pt x="59" y="39"/>
                    </a:lnTo>
                    <a:lnTo>
                      <a:pt x="58" y="42"/>
                    </a:lnTo>
                    <a:lnTo>
                      <a:pt x="58" y="54"/>
                    </a:lnTo>
                    <a:lnTo>
                      <a:pt x="59" y="60"/>
                    </a:lnTo>
                    <a:lnTo>
                      <a:pt x="60" y="63"/>
                    </a:lnTo>
                    <a:lnTo>
                      <a:pt x="60" y="73"/>
                    </a:lnTo>
                    <a:lnTo>
                      <a:pt x="65" y="81"/>
                    </a:lnTo>
                    <a:lnTo>
                      <a:pt x="69" y="85"/>
                    </a:lnTo>
                    <a:lnTo>
                      <a:pt x="70" y="90"/>
                    </a:lnTo>
                    <a:lnTo>
                      <a:pt x="73" y="96"/>
                    </a:lnTo>
                    <a:lnTo>
                      <a:pt x="65" y="104"/>
                    </a:lnTo>
                    <a:lnTo>
                      <a:pt x="53" y="121"/>
                    </a:lnTo>
                    <a:lnTo>
                      <a:pt x="55" y="123"/>
                    </a:lnTo>
                    <a:lnTo>
                      <a:pt x="52" y="124"/>
                    </a:lnTo>
                    <a:lnTo>
                      <a:pt x="52" y="125"/>
                    </a:lnTo>
                    <a:lnTo>
                      <a:pt x="29" y="143"/>
                    </a:lnTo>
                    <a:lnTo>
                      <a:pt x="29" y="145"/>
                    </a:lnTo>
                    <a:lnTo>
                      <a:pt x="27" y="146"/>
                    </a:lnTo>
                    <a:lnTo>
                      <a:pt x="27" y="148"/>
                    </a:lnTo>
                    <a:lnTo>
                      <a:pt x="16" y="162"/>
                    </a:lnTo>
                    <a:lnTo>
                      <a:pt x="12" y="173"/>
                    </a:lnTo>
                    <a:lnTo>
                      <a:pt x="10" y="176"/>
                    </a:lnTo>
                    <a:lnTo>
                      <a:pt x="10" y="178"/>
                    </a:lnTo>
                    <a:lnTo>
                      <a:pt x="9" y="181"/>
                    </a:lnTo>
                    <a:lnTo>
                      <a:pt x="9" y="191"/>
                    </a:lnTo>
                    <a:lnTo>
                      <a:pt x="2" y="198"/>
                    </a:lnTo>
                    <a:lnTo>
                      <a:pt x="2" y="201"/>
                    </a:lnTo>
                    <a:lnTo>
                      <a:pt x="0" y="216"/>
                    </a:lnTo>
                    <a:lnTo>
                      <a:pt x="2" y="226"/>
                    </a:lnTo>
                    <a:lnTo>
                      <a:pt x="6" y="238"/>
                    </a:lnTo>
                    <a:lnTo>
                      <a:pt x="13" y="272"/>
                    </a:lnTo>
                    <a:lnTo>
                      <a:pt x="19" y="287"/>
                    </a:lnTo>
                    <a:lnTo>
                      <a:pt x="20" y="289"/>
                    </a:lnTo>
                    <a:lnTo>
                      <a:pt x="19" y="293"/>
                    </a:lnTo>
                    <a:lnTo>
                      <a:pt x="13" y="303"/>
                    </a:lnTo>
                    <a:lnTo>
                      <a:pt x="10" y="306"/>
                    </a:lnTo>
                    <a:lnTo>
                      <a:pt x="13" y="308"/>
                    </a:lnTo>
                    <a:lnTo>
                      <a:pt x="14" y="308"/>
                    </a:lnTo>
                    <a:lnTo>
                      <a:pt x="16" y="310"/>
                    </a:lnTo>
                    <a:lnTo>
                      <a:pt x="17" y="313"/>
                    </a:lnTo>
                    <a:lnTo>
                      <a:pt x="17" y="315"/>
                    </a:lnTo>
                    <a:lnTo>
                      <a:pt x="19" y="315"/>
                    </a:lnTo>
                    <a:lnTo>
                      <a:pt x="25" y="327"/>
                    </a:lnTo>
                    <a:lnTo>
                      <a:pt x="22" y="342"/>
                    </a:lnTo>
                    <a:lnTo>
                      <a:pt x="17" y="353"/>
                    </a:lnTo>
                    <a:lnTo>
                      <a:pt x="19" y="358"/>
                    </a:lnTo>
                    <a:lnTo>
                      <a:pt x="22" y="358"/>
                    </a:lnTo>
                    <a:lnTo>
                      <a:pt x="36" y="349"/>
                    </a:lnTo>
                    <a:lnTo>
                      <a:pt x="41" y="347"/>
                    </a:lnTo>
                    <a:lnTo>
                      <a:pt x="42" y="349"/>
                    </a:lnTo>
                    <a:lnTo>
                      <a:pt x="45" y="349"/>
                    </a:lnTo>
                    <a:lnTo>
                      <a:pt x="46" y="350"/>
                    </a:lnTo>
                    <a:lnTo>
                      <a:pt x="52" y="353"/>
                    </a:lnTo>
                    <a:lnTo>
                      <a:pt x="58" y="353"/>
                    </a:lnTo>
                    <a:lnTo>
                      <a:pt x="69" y="354"/>
                    </a:lnTo>
                    <a:lnTo>
                      <a:pt x="77" y="354"/>
                    </a:lnTo>
                    <a:lnTo>
                      <a:pt x="88" y="366"/>
                    </a:lnTo>
                    <a:lnTo>
                      <a:pt x="89" y="368"/>
                    </a:lnTo>
                    <a:lnTo>
                      <a:pt x="94" y="373"/>
                    </a:lnTo>
                    <a:lnTo>
                      <a:pt x="101" y="377"/>
                    </a:lnTo>
                    <a:lnTo>
                      <a:pt x="103" y="375"/>
                    </a:lnTo>
                    <a:lnTo>
                      <a:pt x="111" y="363"/>
                    </a:lnTo>
                    <a:lnTo>
                      <a:pt x="120" y="354"/>
                    </a:lnTo>
                    <a:lnTo>
                      <a:pt x="125" y="344"/>
                    </a:lnTo>
                    <a:lnTo>
                      <a:pt x="125" y="338"/>
                    </a:lnTo>
                    <a:lnTo>
                      <a:pt x="139" y="332"/>
                    </a:lnTo>
                    <a:lnTo>
                      <a:pt x="159" y="332"/>
                    </a:lnTo>
                    <a:lnTo>
                      <a:pt x="172" y="349"/>
                    </a:lnTo>
                    <a:lnTo>
                      <a:pt x="172" y="350"/>
                    </a:lnTo>
                    <a:lnTo>
                      <a:pt x="173" y="356"/>
                    </a:lnTo>
                    <a:lnTo>
                      <a:pt x="175" y="357"/>
                    </a:lnTo>
                    <a:lnTo>
                      <a:pt x="175" y="358"/>
                    </a:lnTo>
                    <a:lnTo>
                      <a:pt x="172" y="361"/>
                    </a:lnTo>
                    <a:lnTo>
                      <a:pt x="171" y="381"/>
                    </a:lnTo>
                    <a:lnTo>
                      <a:pt x="172" y="381"/>
                    </a:lnTo>
                    <a:lnTo>
                      <a:pt x="175" y="385"/>
                    </a:lnTo>
                    <a:lnTo>
                      <a:pt x="182" y="391"/>
                    </a:lnTo>
                    <a:lnTo>
                      <a:pt x="185" y="398"/>
                    </a:lnTo>
                    <a:lnTo>
                      <a:pt x="185" y="402"/>
                    </a:lnTo>
                    <a:lnTo>
                      <a:pt x="182" y="403"/>
                    </a:lnTo>
                    <a:lnTo>
                      <a:pt x="178" y="409"/>
                    </a:lnTo>
                    <a:lnTo>
                      <a:pt x="179" y="411"/>
                    </a:lnTo>
                    <a:lnTo>
                      <a:pt x="179" y="413"/>
                    </a:lnTo>
                    <a:lnTo>
                      <a:pt x="187" y="413"/>
                    </a:lnTo>
                    <a:lnTo>
                      <a:pt x="213" y="419"/>
                    </a:lnTo>
                    <a:lnTo>
                      <a:pt x="214" y="419"/>
                    </a:lnTo>
                    <a:lnTo>
                      <a:pt x="217" y="420"/>
                    </a:lnTo>
                    <a:lnTo>
                      <a:pt x="218" y="419"/>
                    </a:lnTo>
                    <a:lnTo>
                      <a:pt x="222" y="419"/>
                    </a:lnTo>
                    <a:lnTo>
                      <a:pt x="233" y="413"/>
                    </a:lnTo>
                    <a:lnTo>
                      <a:pt x="240" y="406"/>
                    </a:lnTo>
                    <a:lnTo>
                      <a:pt x="260" y="413"/>
                    </a:lnTo>
                    <a:lnTo>
                      <a:pt x="263" y="414"/>
                    </a:lnTo>
                    <a:lnTo>
                      <a:pt x="264" y="414"/>
                    </a:lnTo>
                    <a:lnTo>
                      <a:pt x="268" y="416"/>
                    </a:lnTo>
                    <a:lnTo>
                      <a:pt x="271" y="416"/>
                    </a:lnTo>
                    <a:lnTo>
                      <a:pt x="273" y="417"/>
                    </a:lnTo>
                    <a:lnTo>
                      <a:pt x="275" y="417"/>
                    </a:lnTo>
                    <a:lnTo>
                      <a:pt x="277" y="416"/>
                    </a:lnTo>
                    <a:lnTo>
                      <a:pt x="281" y="409"/>
                    </a:lnTo>
                    <a:lnTo>
                      <a:pt x="283" y="410"/>
                    </a:lnTo>
                    <a:lnTo>
                      <a:pt x="288" y="411"/>
                    </a:lnTo>
                    <a:lnTo>
                      <a:pt x="293" y="414"/>
                    </a:lnTo>
                    <a:lnTo>
                      <a:pt x="299" y="420"/>
                    </a:lnTo>
                    <a:lnTo>
                      <a:pt x="299" y="421"/>
                    </a:lnTo>
                    <a:lnTo>
                      <a:pt x="302" y="420"/>
                    </a:lnTo>
                    <a:lnTo>
                      <a:pt x="303" y="419"/>
                    </a:lnTo>
                    <a:lnTo>
                      <a:pt x="305" y="419"/>
                    </a:lnTo>
                    <a:lnTo>
                      <a:pt x="314" y="416"/>
                    </a:lnTo>
                    <a:lnTo>
                      <a:pt x="345" y="414"/>
                    </a:lnTo>
                    <a:lnTo>
                      <a:pt x="351" y="417"/>
                    </a:lnTo>
                    <a:lnTo>
                      <a:pt x="360" y="420"/>
                    </a:lnTo>
                    <a:lnTo>
                      <a:pt x="366" y="423"/>
                    </a:lnTo>
                    <a:lnTo>
                      <a:pt x="370" y="427"/>
                    </a:lnTo>
                    <a:lnTo>
                      <a:pt x="373" y="428"/>
                    </a:lnTo>
                    <a:lnTo>
                      <a:pt x="374" y="430"/>
                    </a:lnTo>
                    <a:lnTo>
                      <a:pt x="377" y="431"/>
                    </a:lnTo>
                    <a:lnTo>
                      <a:pt x="379" y="431"/>
                    </a:lnTo>
                    <a:lnTo>
                      <a:pt x="388" y="427"/>
                    </a:lnTo>
                    <a:lnTo>
                      <a:pt x="391" y="420"/>
                    </a:lnTo>
                    <a:lnTo>
                      <a:pt x="387" y="409"/>
                    </a:lnTo>
                    <a:lnTo>
                      <a:pt x="387" y="406"/>
                    </a:lnTo>
                    <a:lnTo>
                      <a:pt x="390" y="403"/>
                    </a:lnTo>
                    <a:lnTo>
                      <a:pt x="403" y="403"/>
                    </a:lnTo>
                    <a:lnTo>
                      <a:pt x="405" y="406"/>
                    </a:lnTo>
                    <a:lnTo>
                      <a:pt x="405" y="409"/>
                    </a:lnTo>
                    <a:lnTo>
                      <a:pt x="407" y="410"/>
                    </a:lnTo>
                    <a:lnTo>
                      <a:pt x="422" y="410"/>
                    </a:lnTo>
                    <a:lnTo>
                      <a:pt x="412" y="396"/>
                    </a:lnTo>
                    <a:lnTo>
                      <a:pt x="412" y="395"/>
                    </a:lnTo>
                    <a:lnTo>
                      <a:pt x="411" y="394"/>
                    </a:lnTo>
                    <a:lnTo>
                      <a:pt x="411" y="392"/>
                    </a:lnTo>
                    <a:lnTo>
                      <a:pt x="412" y="391"/>
                    </a:lnTo>
                    <a:lnTo>
                      <a:pt x="412" y="388"/>
                    </a:lnTo>
                    <a:lnTo>
                      <a:pt x="432" y="367"/>
                    </a:lnTo>
                    <a:lnTo>
                      <a:pt x="434" y="367"/>
                    </a:lnTo>
                    <a:lnTo>
                      <a:pt x="453" y="350"/>
                    </a:lnTo>
                    <a:lnTo>
                      <a:pt x="453" y="349"/>
                    </a:lnTo>
                    <a:lnTo>
                      <a:pt x="440" y="338"/>
                    </a:lnTo>
                    <a:lnTo>
                      <a:pt x="426" y="334"/>
                    </a:lnTo>
                    <a:lnTo>
                      <a:pt x="420" y="334"/>
                    </a:lnTo>
                    <a:lnTo>
                      <a:pt x="398" y="336"/>
                    </a:lnTo>
                    <a:lnTo>
                      <a:pt x="398" y="335"/>
                    </a:lnTo>
                    <a:lnTo>
                      <a:pt x="400" y="321"/>
                    </a:lnTo>
                    <a:lnTo>
                      <a:pt x="398" y="318"/>
                    </a:lnTo>
                    <a:lnTo>
                      <a:pt x="398" y="314"/>
                    </a:lnTo>
                    <a:lnTo>
                      <a:pt x="396" y="314"/>
                    </a:lnTo>
                    <a:lnTo>
                      <a:pt x="393" y="313"/>
                    </a:lnTo>
                    <a:lnTo>
                      <a:pt x="388" y="313"/>
                    </a:lnTo>
                    <a:lnTo>
                      <a:pt x="380" y="300"/>
                    </a:lnTo>
                    <a:lnTo>
                      <a:pt x="380" y="291"/>
                    </a:lnTo>
                    <a:lnTo>
                      <a:pt x="384" y="287"/>
                    </a:lnTo>
                    <a:lnTo>
                      <a:pt x="384" y="277"/>
                    </a:lnTo>
                    <a:lnTo>
                      <a:pt x="381" y="271"/>
                    </a:lnTo>
                    <a:lnTo>
                      <a:pt x="370" y="260"/>
                    </a:lnTo>
                    <a:lnTo>
                      <a:pt x="369" y="257"/>
                    </a:lnTo>
                    <a:lnTo>
                      <a:pt x="369" y="251"/>
                    </a:lnTo>
                    <a:lnTo>
                      <a:pt x="367" y="251"/>
                    </a:lnTo>
                    <a:lnTo>
                      <a:pt x="352" y="254"/>
                    </a:lnTo>
                    <a:lnTo>
                      <a:pt x="345" y="257"/>
                    </a:lnTo>
                    <a:lnTo>
                      <a:pt x="341" y="255"/>
                    </a:lnTo>
                    <a:lnTo>
                      <a:pt x="337" y="251"/>
                    </a:lnTo>
                    <a:lnTo>
                      <a:pt x="337" y="248"/>
                    </a:lnTo>
                    <a:lnTo>
                      <a:pt x="334" y="241"/>
                    </a:lnTo>
                    <a:lnTo>
                      <a:pt x="336" y="233"/>
                    </a:lnTo>
                    <a:lnTo>
                      <a:pt x="340" y="224"/>
                    </a:lnTo>
                    <a:lnTo>
                      <a:pt x="340" y="223"/>
                    </a:lnTo>
                    <a:lnTo>
                      <a:pt x="341" y="222"/>
                    </a:lnTo>
                    <a:lnTo>
                      <a:pt x="376" y="183"/>
                    </a:lnTo>
                    <a:lnTo>
                      <a:pt x="380" y="176"/>
                    </a:lnTo>
                    <a:lnTo>
                      <a:pt x="386" y="170"/>
                    </a:lnTo>
                    <a:lnTo>
                      <a:pt x="384" y="170"/>
                    </a:lnTo>
                    <a:lnTo>
                      <a:pt x="384" y="169"/>
                    </a:lnTo>
                    <a:lnTo>
                      <a:pt x="374" y="160"/>
                    </a:lnTo>
                    <a:lnTo>
                      <a:pt x="376" y="149"/>
                    </a:lnTo>
                    <a:lnTo>
                      <a:pt x="374" y="142"/>
                    </a:lnTo>
                    <a:lnTo>
                      <a:pt x="366" y="137"/>
                    </a:lnTo>
                    <a:lnTo>
                      <a:pt x="365" y="135"/>
                    </a:lnTo>
                    <a:lnTo>
                      <a:pt x="362" y="134"/>
                    </a:lnTo>
                    <a:lnTo>
                      <a:pt x="362" y="121"/>
                    </a:lnTo>
                    <a:lnTo>
                      <a:pt x="360" y="117"/>
                    </a:lnTo>
                    <a:lnTo>
                      <a:pt x="358" y="113"/>
                    </a:lnTo>
                    <a:lnTo>
                      <a:pt x="358" y="109"/>
                    </a:lnTo>
                    <a:lnTo>
                      <a:pt x="359" y="103"/>
                    </a:lnTo>
                    <a:lnTo>
                      <a:pt x="362" y="100"/>
                    </a:lnTo>
                    <a:lnTo>
                      <a:pt x="363" y="97"/>
                    </a:lnTo>
                    <a:lnTo>
                      <a:pt x="363" y="92"/>
                    </a:lnTo>
                    <a:lnTo>
                      <a:pt x="366" y="81"/>
                    </a:lnTo>
                    <a:lnTo>
                      <a:pt x="365" y="73"/>
                    </a:lnTo>
                    <a:lnTo>
                      <a:pt x="362" y="67"/>
                    </a:lnTo>
                    <a:lnTo>
                      <a:pt x="360" y="57"/>
                    </a:lnTo>
                    <a:lnTo>
                      <a:pt x="362" y="49"/>
                    </a:lnTo>
                    <a:lnTo>
                      <a:pt x="362" y="47"/>
                    </a:lnTo>
                    <a:lnTo>
                      <a:pt x="363" y="46"/>
                    </a:lnTo>
                    <a:lnTo>
                      <a:pt x="366" y="39"/>
                    </a:lnTo>
                    <a:lnTo>
                      <a:pt x="366" y="32"/>
                    </a:lnTo>
                    <a:lnTo>
                      <a:pt x="365" y="29"/>
                    </a:lnTo>
                    <a:lnTo>
                      <a:pt x="365" y="28"/>
                    </a:lnTo>
                    <a:lnTo>
                      <a:pt x="358" y="28"/>
                    </a:lnTo>
                    <a:lnTo>
                      <a:pt x="351" y="30"/>
                    </a:lnTo>
                    <a:lnTo>
                      <a:pt x="350" y="32"/>
                    </a:lnTo>
                    <a:lnTo>
                      <a:pt x="350" y="33"/>
                    </a:lnTo>
                    <a:lnTo>
                      <a:pt x="348" y="35"/>
                    </a:lnTo>
                    <a:lnTo>
                      <a:pt x="348" y="36"/>
                    </a:lnTo>
                    <a:lnTo>
                      <a:pt x="343" y="42"/>
                    </a:lnTo>
                    <a:lnTo>
                      <a:pt x="314" y="42"/>
                    </a:lnTo>
                    <a:lnTo>
                      <a:pt x="307" y="35"/>
                    </a:lnTo>
                    <a:lnTo>
                      <a:pt x="303" y="22"/>
                    </a:lnTo>
                    <a:lnTo>
                      <a:pt x="296" y="23"/>
                    </a:lnTo>
                    <a:lnTo>
                      <a:pt x="293" y="32"/>
                    </a:lnTo>
                    <a:lnTo>
                      <a:pt x="281" y="39"/>
                    </a:lnTo>
                    <a:lnTo>
                      <a:pt x="270" y="3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81" name="Freeform 711">
                <a:extLst>
                  <a:ext uri="{FF2B5EF4-FFF2-40B4-BE49-F238E27FC236}">
                    <a16:creationId xmlns:a16="http://schemas.microsoft.com/office/drawing/2014/main" id="{4D4C7C62-3857-1D81-3470-BC40B04692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8" y="1157"/>
                <a:ext cx="139" cy="159"/>
              </a:xfrm>
              <a:custGeom>
                <a:avLst/>
                <a:gdLst>
                  <a:gd name="T0" fmla="*/ 62 w 556"/>
                  <a:gd name="T1" fmla="*/ 366 h 636"/>
                  <a:gd name="T2" fmla="*/ 6 w 556"/>
                  <a:gd name="T3" fmla="*/ 426 h 636"/>
                  <a:gd name="T4" fmla="*/ 7 w 556"/>
                  <a:gd name="T5" fmla="*/ 458 h 636"/>
                  <a:gd name="T6" fmla="*/ 36 w 556"/>
                  <a:gd name="T7" fmla="*/ 463 h 636"/>
                  <a:gd name="T8" fmla="*/ 54 w 556"/>
                  <a:gd name="T9" fmla="*/ 516 h 636"/>
                  <a:gd name="T10" fmla="*/ 64 w 556"/>
                  <a:gd name="T11" fmla="*/ 538 h 636"/>
                  <a:gd name="T12" fmla="*/ 119 w 556"/>
                  <a:gd name="T13" fmla="*/ 553 h 636"/>
                  <a:gd name="T14" fmla="*/ 122 w 556"/>
                  <a:gd name="T15" fmla="*/ 584 h 636"/>
                  <a:gd name="T16" fmla="*/ 127 w 556"/>
                  <a:gd name="T17" fmla="*/ 608 h 636"/>
                  <a:gd name="T18" fmla="*/ 138 w 556"/>
                  <a:gd name="T19" fmla="*/ 627 h 636"/>
                  <a:gd name="T20" fmla="*/ 162 w 556"/>
                  <a:gd name="T21" fmla="*/ 609 h 636"/>
                  <a:gd name="T22" fmla="*/ 217 w 556"/>
                  <a:gd name="T23" fmla="*/ 608 h 636"/>
                  <a:gd name="T24" fmla="*/ 246 w 556"/>
                  <a:gd name="T25" fmla="*/ 534 h 636"/>
                  <a:gd name="T26" fmla="*/ 277 w 556"/>
                  <a:gd name="T27" fmla="*/ 530 h 636"/>
                  <a:gd name="T28" fmla="*/ 275 w 556"/>
                  <a:gd name="T29" fmla="*/ 517 h 636"/>
                  <a:gd name="T30" fmla="*/ 331 w 556"/>
                  <a:gd name="T31" fmla="*/ 486 h 636"/>
                  <a:gd name="T32" fmla="*/ 362 w 556"/>
                  <a:gd name="T33" fmla="*/ 527 h 636"/>
                  <a:gd name="T34" fmla="*/ 376 w 556"/>
                  <a:gd name="T35" fmla="*/ 539 h 636"/>
                  <a:gd name="T36" fmla="*/ 414 w 556"/>
                  <a:gd name="T37" fmla="*/ 520 h 636"/>
                  <a:gd name="T38" fmla="*/ 426 w 556"/>
                  <a:gd name="T39" fmla="*/ 501 h 636"/>
                  <a:gd name="T40" fmla="*/ 441 w 556"/>
                  <a:gd name="T41" fmla="*/ 457 h 636"/>
                  <a:gd name="T42" fmla="*/ 475 w 556"/>
                  <a:gd name="T43" fmla="*/ 403 h 636"/>
                  <a:gd name="T44" fmla="*/ 497 w 556"/>
                  <a:gd name="T45" fmla="*/ 369 h 636"/>
                  <a:gd name="T46" fmla="*/ 514 w 556"/>
                  <a:gd name="T47" fmla="*/ 358 h 636"/>
                  <a:gd name="T48" fmla="*/ 519 w 556"/>
                  <a:gd name="T49" fmla="*/ 351 h 636"/>
                  <a:gd name="T50" fmla="*/ 545 w 556"/>
                  <a:gd name="T51" fmla="*/ 291 h 636"/>
                  <a:gd name="T52" fmla="*/ 519 w 556"/>
                  <a:gd name="T53" fmla="*/ 253 h 636"/>
                  <a:gd name="T54" fmla="*/ 542 w 556"/>
                  <a:gd name="T55" fmla="*/ 208 h 636"/>
                  <a:gd name="T56" fmla="*/ 554 w 556"/>
                  <a:gd name="T57" fmla="*/ 178 h 636"/>
                  <a:gd name="T58" fmla="*/ 519 w 556"/>
                  <a:gd name="T59" fmla="*/ 154 h 636"/>
                  <a:gd name="T60" fmla="*/ 479 w 556"/>
                  <a:gd name="T61" fmla="*/ 141 h 636"/>
                  <a:gd name="T62" fmla="*/ 478 w 556"/>
                  <a:gd name="T63" fmla="*/ 113 h 636"/>
                  <a:gd name="T64" fmla="*/ 518 w 556"/>
                  <a:gd name="T65" fmla="*/ 104 h 636"/>
                  <a:gd name="T66" fmla="*/ 534 w 556"/>
                  <a:gd name="T67" fmla="*/ 13 h 636"/>
                  <a:gd name="T68" fmla="*/ 508 w 556"/>
                  <a:gd name="T69" fmla="*/ 15 h 636"/>
                  <a:gd name="T70" fmla="*/ 472 w 556"/>
                  <a:gd name="T71" fmla="*/ 0 h 636"/>
                  <a:gd name="T72" fmla="*/ 408 w 556"/>
                  <a:gd name="T73" fmla="*/ 17 h 636"/>
                  <a:gd name="T74" fmla="*/ 390 w 556"/>
                  <a:gd name="T75" fmla="*/ 7 h 636"/>
                  <a:gd name="T76" fmla="*/ 366 w 556"/>
                  <a:gd name="T77" fmla="*/ 29 h 636"/>
                  <a:gd name="T78" fmla="*/ 339 w 556"/>
                  <a:gd name="T79" fmla="*/ 66 h 636"/>
                  <a:gd name="T80" fmla="*/ 325 w 556"/>
                  <a:gd name="T81" fmla="*/ 59 h 636"/>
                  <a:gd name="T82" fmla="*/ 299 w 556"/>
                  <a:gd name="T83" fmla="*/ 66 h 636"/>
                  <a:gd name="T84" fmla="*/ 297 w 556"/>
                  <a:gd name="T85" fmla="*/ 85 h 636"/>
                  <a:gd name="T86" fmla="*/ 296 w 556"/>
                  <a:gd name="T87" fmla="*/ 112 h 636"/>
                  <a:gd name="T88" fmla="*/ 303 w 556"/>
                  <a:gd name="T89" fmla="*/ 132 h 636"/>
                  <a:gd name="T90" fmla="*/ 335 w 556"/>
                  <a:gd name="T91" fmla="*/ 165 h 636"/>
                  <a:gd name="T92" fmla="*/ 391 w 556"/>
                  <a:gd name="T93" fmla="*/ 190 h 636"/>
                  <a:gd name="T94" fmla="*/ 397 w 556"/>
                  <a:gd name="T95" fmla="*/ 215 h 636"/>
                  <a:gd name="T96" fmla="*/ 383 w 556"/>
                  <a:gd name="T97" fmla="*/ 204 h 636"/>
                  <a:gd name="T98" fmla="*/ 344 w 556"/>
                  <a:gd name="T99" fmla="*/ 199 h 636"/>
                  <a:gd name="T100" fmla="*/ 321 w 556"/>
                  <a:gd name="T101" fmla="*/ 183 h 636"/>
                  <a:gd name="T102" fmla="*/ 318 w 556"/>
                  <a:gd name="T103" fmla="*/ 233 h 636"/>
                  <a:gd name="T104" fmla="*/ 279 w 556"/>
                  <a:gd name="T105" fmla="*/ 252 h 636"/>
                  <a:gd name="T106" fmla="*/ 250 w 556"/>
                  <a:gd name="T107" fmla="*/ 228 h 636"/>
                  <a:gd name="T108" fmla="*/ 240 w 556"/>
                  <a:gd name="T109" fmla="*/ 261 h 636"/>
                  <a:gd name="T110" fmla="*/ 217 w 556"/>
                  <a:gd name="T111" fmla="*/ 302 h 636"/>
                  <a:gd name="T112" fmla="*/ 179 w 556"/>
                  <a:gd name="T113" fmla="*/ 313 h 636"/>
                  <a:gd name="T114" fmla="*/ 151 w 556"/>
                  <a:gd name="T115" fmla="*/ 306 h 6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556" h="636">
                    <a:moveTo>
                      <a:pt x="112" y="333"/>
                    </a:moveTo>
                    <a:lnTo>
                      <a:pt x="103" y="341"/>
                    </a:lnTo>
                    <a:lnTo>
                      <a:pt x="91" y="352"/>
                    </a:lnTo>
                    <a:lnTo>
                      <a:pt x="78" y="355"/>
                    </a:lnTo>
                    <a:lnTo>
                      <a:pt x="62" y="365"/>
                    </a:lnTo>
                    <a:lnTo>
                      <a:pt x="62" y="366"/>
                    </a:lnTo>
                    <a:lnTo>
                      <a:pt x="57" y="367"/>
                    </a:lnTo>
                    <a:lnTo>
                      <a:pt x="52" y="373"/>
                    </a:lnTo>
                    <a:lnTo>
                      <a:pt x="46" y="379"/>
                    </a:lnTo>
                    <a:lnTo>
                      <a:pt x="42" y="386"/>
                    </a:lnTo>
                    <a:lnTo>
                      <a:pt x="7" y="425"/>
                    </a:lnTo>
                    <a:lnTo>
                      <a:pt x="6" y="426"/>
                    </a:lnTo>
                    <a:lnTo>
                      <a:pt x="6" y="427"/>
                    </a:lnTo>
                    <a:lnTo>
                      <a:pt x="2" y="436"/>
                    </a:lnTo>
                    <a:lnTo>
                      <a:pt x="0" y="444"/>
                    </a:lnTo>
                    <a:lnTo>
                      <a:pt x="3" y="451"/>
                    </a:lnTo>
                    <a:lnTo>
                      <a:pt x="3" y="454"/>
                    </a:lnTo>
                    <a:lnTo>
                      <a:pt x="7" y="458"/>
                    </a:lnTo>
                    <a:lnTo>
                      <a:pt x="11" y="460"/>
                    </a:lnTo>
                    <a:lnTo>
                      <a:pt x="18" y="457"/>
                    </a:lnTo>
                    <a:lnTo>
                      <a:pt x="33" y="454"/>
                    </a:lnTo>
                    <a:lnTo>
                      <a:pt x="35" y="454"/>
                    </a:lnTo>
                    <a:lnTo>
                      <a:pt x="35" y="460"/>
                    </a:lnTo>
                    <a:lnTo>
                      <a:pt x="36" y="463"/>
                    </a:lnTo>
                    <a:lnTo>
                      <a:pt x="47" y="474"/>
                    </a:lnTo>
                    <a:lnTo>
                      <a:pt x="50" y="480"/>
                    </a:lnTo>
                    <a:lnTo>
                      <a:pt x="50" y="490"/>
                    </a:lnTo>
                    <a:lnTo>
                      <a:pt x="46" y="494"/>
                    </a:lnTo>
                    <a:lnTo>
                      <a:pt x="46" y="503"/>
                    </a:lnTo>
                    <a:lnTo>
                      <a:pt x="54" y="516"/>
                    </a:lnTo>
                    <a:lnTo>
                      <a:pt x="59" y="516"/>
                    </a:lnTo>
                    <a:lnTo>
                      <a:pt x="62" y="517"/>
                    </a:lnTo>
                    <a:lnTo>
                      <a:pt x="64" y="517"/>
                    </a:lnTo>
                    <a:lnTo>
                      <a:pt x="64" y="521"/>
                    </a:lnTo>
                    <a:lnTo>
                      <a:pt x="66" y="524"/>
                    </a:lnTo>
                    <a:lnTo>
                      <a:pt x="64" y="538"/>
                    </a:lnTo>
                    <a:lnTo>
                      <a:pt x="64" y="539"/>
                    </a:lnTo>
                    <a:lnTo>
                      <a:pt x="86" y="537"/>
                    </a:lnTo>
                    <a:lnTo>
                      <a:pt x="92" y="537"/>
                    </a:lnTo>
                    <a:lnTo>
                      <a:pt x="106" y="541"/>
                    </a:lnTo>
                    <a:lnTo>
                      <a:pt x="119" y="552"/>
                    </a:lnTo>
                    <a:lnTo>
                      <a:pt x="119" y="553"/>
                    </a:lnTo>
                    <a:lnTo>
                      <a:pt x="100" y="570"/>
                    </a:lnTo>
                    <a:lnTo>
                      <a:pt x="102" y="571"/>
                    </a:lnTo>
                    <a:lnTo>
                      <a:pt x="102" y="576"/>
                    </a:lnTo>
                    <a:lnTo>
                      <a:pt x="106" y="580"/>
                    </a:lnTo>
                    <a:lnTo>
                      <a:pt x="114" y="583"/>
                    </a:lnTo>
                    <a:lnTo>
                      <a:pt x="122" y="584"/>
                    </a:lnTo>
                    <a:lnTo>
                      <a:pt x="130" y="587"/>
                    </a:lnTo>
                    <a:lnTo>
                      <a:pt x="130" y="591"/>
                    </a:lnTo>
                    <a:lnTo>
                      <a:pt x="124" y="592"/>
                    </a:lnTo>
                    <a:lnTo>
                      <a:pt x="124" y="601"/>
                    </a:lnTo>
                    <a:lnTo>
                      <a:pt x="126" y="605"/>
                    </a:lnTo>
                    <a:lnTo>
                      <a:pt x="127" y="608"/>
                    </a:lnTo>
                    <a:lnTo>
                      <a:pt x="130" y="608"/>
                    </a:lnTo>
                    <a:lnTo>
                      <a:pt x="136" y="614"/>
                    </a:lnTo>
                    <a:lnTo>
                      <a:pt x="140" y="620"/>
                    </a:lnTo>
                    <a:lnTo>
                      <a:pt x="140" y="622"/>
                    </a:lnTo>
                    <a:lnTo>
                      <a:pt x="137" y="627"/>
                    </a:lnTo>
                    <a:lnTo>
                      <a:pt x="138" y="627"/>
                    </a:lnTo>
                    <a:lnTo>
                      <a:pt x="151" y="636"/>
                    </a:lnTo>
                    <a:lnTo>
                      <a:pt x="159" y="636"/>
                    </a:lnTo>
                    <a:lnTo>
                      <a:pt x="160" y="634"/>
                    </a:lnTo>
                    <a:lnTo>
                      <a:pt x="163" y="634"/>
                    </a:lnTo>
                    <a:lnTo>
                      <a:pt x="165" y="633"/>
                    </a:lnTo>
                    <a:lnTo>
                      <a:pt x="162" y="609"/>
                    </a:lnTo>
                    <a:lnTo>
                      <a:pt x="160" y="604"/>
                    </a:lnTo>
                    <a:lnTo>
                      <a:pt x="165" y="598"/>
                    </a:lnTo>
                    <a:lnTo>
                      <a:pt x="170" y="598"/>
                    </a:lnTo>
                    <a:lnTo>
                      <a:pt x="200" y="605"/>
                    </a:lnTo>
                    <a:lnTo>
                      <a:pt x="211" y="605"/>
                    </a:lnTo>
                    <a:lnTo>
                      <a:pt x="217" y="608"/>
                    </a:lnTo>
                    <a:lnTo>
                      <a:pt x="220" y="606"/>
                    </a:lnTo>
                    <a:lnTo>
                      <a:pt x="220" y="592"/>
                    </a:lnTo>
                    <a:lnTo>
                      <a:pt x="232" y="561"/>
                    </a:lnTo>
                    <a:lnTo>
                      <a:pt x="235" y="550"/>
                    </a:lnTo>
                    <a:lnTo>
                      <a:pt x="239" y="546"/>
                    </a:lnTo>
                    <a:lnTo>
                      <a:pt x="246" y="534"/>
                    </a:lnTo>
                    <a:lnTo>
                      <a:pt x="247" y="532"/>
                    </a:lnTo>
                    <a:lnTo>
                      <a:pt x="253" y="528"/>
                    </a:lnTo>
                    <a:lnTo>
                      <a:pt x="275" y="534"/>
                    </a:lnTo>
                    <a:lnTo>
                      <a:pt x="278" y="534"/>
                    </a:lnTo>
                    <a:lnTo>
                      <a:pt x="277" y="531"/>
                    </a:lnTo>
                    <a:lnTo>
                      <a:pt x="277" y="530"/>
                    </a:lnTo>
                    <a:lnTo>
                      <a:pt x="275" y="527"/>
                    </a:lnTo>
                    <a:lnTo>
                      <a:pt x="275" y="525"/>
                    </a:lnTo>
                    <a:lnTo>
                      <a:pt x="274" y="523"/>
                    </a:lnTo>
                    <a:lnTo>
                      <a:pt x="274" y="521"/>
                    </a:lnTo>
                    <a:lnTo>
                      <a:pt x="275" y="518"/>
                    </a:lnTo>
                    <a:lnTo>
                      <a:pt x="275" y="517"/>
                    </a:lnTo>
                    <a:lnTo>
                      <a:pt x="278" y="511"/>
                    </a:lnTo>
                    <a:lnTo>
                      <a:pt x="278" y="510"/>
                    </a:lnTo>
                    <a:lnTo>
                      <a:pt x="286" y="499"/>
                    </a:lnTo>
                    <a:lnTo>
                      <a:pt x="310" y="500"/>
                    </a:lnTo>
                    <a:lnTo>
                      <a:pt x="330" y="486"/>
                    </a:lnTo>
                    <a:lnTo>
                      <a:pt x="331" y="486"/>
                    </a:lnTo>
                    <a:lnTo>
                      <a:pt x="332" y="489"/>
                    </a:lnTo>
                    <a:lnTo>
                      <a:pt x="332" y="504"/>
                    </a:lnTo>
                    <a:lnTo>
                      <a:pt x="334" y="510"/>
                    </a:lnTo>
                    <a:lnTo>
                      <a:pt x="339" y="518"/>
                    </a:lnTo>
                    <a:lnTo>
                      <a:pt x="348" y="523"/>
                    </a:lnTo>
                    <a:lnTo>
                      <a:pt x="362" y="527"/>
                    </a:lnTo>
                    <a:lnTo>
                      <a:pt x="362" y="532"/>
                    </a:lnTo>
                    <a:lnTo>
                      <a:pt x="369" y="538"/>
                    </a:lnTo>
                    <a:lnTo>
                      <a:pt x="370" y="539"/>
                    </a:lnTo>
                    <a:lnTo>
                      <a:pt x="373" y="541"/>
                    </a:lnTo>
                    <a:lnTo>
                      <a:pt x="373" y="539"/>
                    </a:lnTo>
                    <a:lnTo>
                      <a:pt x="376" y="539"/>
                    </a:lnTo>
                    <a:lnTo>
                      <a:pt x="388" y="535"/>
                    </a:lnTo>
                    <a:lnTo>
                      <a:pt x="399" y="534"/>
                    </a:lnTo>
                    <a:lnTo>
                      <a:pt x="401" y="534"/>
                    </a:lnTo>
                    <a:lnTo>
                      <a:pt x="409" y="527"/>
                    </a:lnTo>
                    <a:lnTo>
                      <a:pt x="412" y="523"/>
                    </a:lnTo>
                    <a:lnTo>
                      <a:pt x="414" y="520"/>
                    </a:lnTo>
                    <a:lnTo>
                      <a:pt x="414" y="510"/>
                    </a:lnTo>
                    <a:lnTo>
                      <a:pt x="415" y="507"/>
                    </a:lnTo>
                    <a:lnTo>
                      <a:pt x="416" y="506"/>
                    </a:lnTo>
                    <a:lnTo>
                      <a:pt x="423" y="503"/>
                    </a:lnTo>
                    <a:lnTo>
                      <a:pt x="426" y="503"/>
                    </a:lnTo>
                    <a:lnTo>
                      <a:pt x="426" y="501"/>
                    </a:lnTo>
                    <a:lnTo>
                      <a:pt x="438" y="482"/>
                    </a:lnTo>
                    <a:lnTo>
                      <a:pt x="440" y="482"/>
                    </a:lnTo>
                    <a:lnTo>
                      <a:pt x="443" y="479"/>
                    </a:lnTo>
                    <a:lnTo>
                      <a:pt x="445" y="472"/>
                    </a:lnTo>
                    <a:lnTo>
                      <a:pt x="445" y="467"/>
                    </a:lnTo>
                    <a:lnTo>
                      <a:pt x="441" y="457"/>
                    </a:lnTo>
                    <a:lnTo>
                      <a:pt x="444" y="430"/>
                    </a:lnTo>
                    <a:lnTo>
                      <a:pt x="444" y="425"/>
                    </a:lnTo>
                    <a:lnTo>
                      <a:pt x="457" y="411"/>
                    </a:lnTo>
                    <a:lnTo>
                      <a:pt x="469" y="407"/>
                    </a:lnTo>
                    <a:lnTo>
                      <a:pt x="474" y="403"/>
                    </a:lnTo>
                    <a:lnTo>
                      <a:pt x="475" y="403"/>
                    </a:lnTo>
                    <a:lnTo>
                      <a:pt x="479" y="400"/>
                    </a:lnTo>
                    <a:lnTo>
                      <a:pt x="486" y="390"/>
                    </a:lnTo>
                    <a:lnTo>
                      <a:pt x="486" y="380"/>
                    </a:lnTo>
                    <a:lnTo>
                      <a:pt x="489" y="374"/>
                    </a:lnTo>
                    <a:lnTo>
                      <a:pt x="494" y="369"/>
                    </a:lnTo>
                    <a:lnTo>
                      <a:pt x="497" y="369"/>
                    </a:lnTo>
                    <a:lnTo>
                      <a:pt x="501" y="366"/>
                    </a:lnTo>
                    <a:lnTo>
                      <a:pt x="503" y="365"/>
                    </a:lnTo>
                    <a:lnTo>
                      <a:pt x="504" y="365"/>
                    </a:lnTo>
                    <a:lnTo>
                      <a:pt x="503" y="363"/>
                    </a:lnTo>
                    <a:lnTo>
                      <a:pt x="504" y="363"/>
                    </a:lnTo>
                    <a:lnTo>
                      <a:pt x="514" y="358"/>
                    </a:lnTo>
                    <a:lnTo>
                      <a:pt x="515" y="358"/>
                    </a:lnTo>
                    <a:lnTo>
                      <a:pt x="515" y="356"/>
                    </a:lnTo>
                    <a:lnTo>
                      <a:pt x="515" y="355"/>
                    </a:lnTo>
                    <a:lnTo>
                      <a:pt x="517" y="352"/>
                    </a:lnTo>
                    <a:lnTo>
                      <a:pt x="518" y="352"/>
                    </a:lnTo>
                    <a:lnTo>
                      <a:pt x="519" y="351"/>
                    </a:lnTo>
                    <a:lnTo>
                      <a:pt x="524" y="351"/>
                    </a:lnTo>
                    <a:lnTo>
                      <a:pt x="534" y="345"/>
                    </a:lnTo>
                    <a:lnTo>
                      <a:pt x="535" y="343"/>
                    </a:lnTo>
                    <a:lnTo>
                      <a:pt x="539" y="306"/>
                    </a:lnTo>
                    <a:lnTo>
                      <a:pt x="548" y="292"/>
                    </a:lnTo>
                    <a:lnTo>
                      <a:pt x="545" y="291"/>
                    </a:lnTo>
                    <a:lnTo>
                      <a:pt x="543" y="291"/>
                    </a:lnTo>
                    <a:lnTo>
                      <a:pt x="541" y="289"/>
                    </a:lnTo>
                    <a:lnTo>
                      <a:pt x="525" y="274"/>
                    </a:lnTo>
                    <a:lnTo>
                      <a:pt x="521" y="268"/>
                    </a:lnTo>
                    <a:lnTo>
                      <a:pt x="519" y="261"/>
                    </a:lnTo>
                    <a:lnTo>
                      <a:pt x="519" y="253"/>
                    </a:lnTo>
                    <a:lnTo>
                      <a:pt x="514" y="242"/>
                    </a:lnTo>
                    <a:lnTo>
                      <a:pt x="521" y="235"/>
                    </a:lnTo>
                    <a:lnTo>
                      <a:pt x="527" y="231"/>
                    </a:lnTo>
                    <a:lnTo>
                      <a:pt x="536" y="218"/>
                    </a:lnTo>
                    <a:lnTo>
                      <a:pt x="542" y="212"/>
                    </a:lnTo>
                    <a:lnTo>
                      <a:pt x="542" y="208"/>
                    </a:lnTo>
                    <a:lnTo>
                      <a:pt x="553" y="192"/>
                    </a:lnTo>
                    <a:lnTo>
                      <a:pt x="554" y="190"/>
                    </a:lnTo>
                    <a:lnTo>
                      <a:pt x="554" y="189"/>
                    </a:lnTo>
                    <a:lnTo>
                      <a:pt x="556" y="186"/>
                    </a:lnTo>
                    <a:lnTo>
                      <a:pt x="556" y="178"/>
                    </a:lnTo>
                    <a:lnTo>
                      <a:pt x="554" y="178"/>
                    </a:lnTo>
                    <a:lnTo>
                      <a:pt x="551" y="179"/>
                    </a:lnTo>
                    <a:lnTo>
                      <a:pt x="546" y="179"/>
                    </a:lnTo>
                    <a:lnTo>
                      <a:pt x="522" y="171"/>
                    </a:lnTo>
                    <a:lnTo>
                      <a:pt x="522" y="168"/>
                    </a:lnTo>
                    <a:lnTo>
                      <a:pt x="524" y="162"/>
                    </a:lnTo>
                    <a:lnTo>
                      <a:pt x="519" y="154"/>
                    </a:lnTo>
                    <a:lnTo>
                      <a:pt x="510" y="148"/>
                    </a:lnTo>
                    <a:lnTo>
                      <a:pt x="501" y="147"/>
                    </a:lnTo>
                    <a:lnTo>
                      <a:pt x="493" y="148"/>
                    </a:lnTo>
                    <a:lnTo>
                      <a:pt x="487" y="148"/>
                    </a:lnTo>
                    <a:lnTo>
                      <a:pt x="481" y="141"/>
                    </a:lnTo>
                    <a:lnTo>
                      <a:pt x="479" y="141"/>
                    </a:lnTo>
                    <a:lnTo>
                      <a:pt x="468" y="123"/>
                    </a:lnTo>
                    <a:lnTo>
                      <a:pt x="468" y="122"/>
                    </a:lnTo>
                    <a:lnTo>
                      <a:pt x="472" y="118"/>
                    </a:lnTo>
                    <a:lnTo>
                      <a:pt x="474" y="115"/>
                    </a:lnTo>
                    <a:lnTo>
                      <a:pt x="475" y="113"/>
                    </a:lnTo>
                    <a:lnTo>
                      <a:pt x="478" y="113"/>
                    </a:lnTo>
                    <a:lnTo>
                      <a:pt x="490" y="111"/>
                    </a:lnTo>
                    <a:lnTo>
                      <a:pt x="494" y="111"/>
                    </a:lnTo>
                    <a:lnTo>
                      <a:pt x="497" y="108"/>
                    </a:lnTo>
                    <a:lnTo>
                      <a:pt x="500" y="104"/>
                    </a:lnTo>
                    <a:lnTo>
                      <a:pt x="510" y="105"/>
                    </a:lnTo>
                    <a:lnTo>
                      <a:pt x="518" y="104"/>
                    </a:lnTo>
                    <a:lnTo>
                      <a:pt x="522" y="99"/>
                    </a:lnTo>
                    <a:lnTo>
                      <a:pt x="521" y="98"/>
                    </a:lnTo>
                    <a:lnTo>
                      <a:pt x="521" y="82"/>
                    </a:lnTo>
                    <a:lnTo>
                      <a:pt x="531" y="25"/>
                    </a:lnTo>
                    <a:lnTo>
                      <a:pt x="531" y="24"/>
                    </a:lnTo>
                    <a:lnTo>
                      <a:pt x="534" y="13"/>
                    </a:lnTo>
                    <a:lnTo>
                      <a:pt x="531" y="9"/>
                    </a:lnTo>
                    <a:lnTo>
                      <a:pt x="529" y="9"/>
                    </a:lnTo>
                    <a:lnTo>
                      <a:pt x="527" y="7"/>
                    </a:lnTo>
                    <a:lnTo>
                      <a:pt x="524" y="7"/>
                    </a:lnTo>
                    <a:lnTo>
                      <a:pt x="524" y="9"/>
                    </a:lnTo>
                    <a:lnTo>
                      <a:pt x="508" y="15"/>
                    </a:lnTo>
                    <a:lnTo>
                      <a:pt x="494" y="13"/>
                    </a:lnTo>
                    <a:lnTo>
                      <a:pt x="493" y="13"/>
                    </a:lnTo>
                    <a:lnTo>
                      <a:pt x="494" y="11"/>
                    </a:lnTo>
                    <a:lnTo>
                      <a:pt x="494" y="9"/>
                    </a:lnTo>
                    <a:lnTo>
                      <a:pt x="487" y="3"/>
                    </a:lnTo>
                    <a:lnTo>
                      <a:pt x="472" y="0"/>
                    </a:lnTo>
                    <a:lnTo>
                      <a:pt x="450" y="0"/>
                    </a:lnTo>
                    <a:lnTo>
                      <a:pt x="440" y="6"/>
                    </a:lnTo>
                    <a:lnTo>
                      <a:pt x="430" y="20"/>
                    </a:lnTo>
                    <a:lnTo>
                      <a:pt x="430" y="21"/>
                    </a:lnTo>
                    <a:lnTo>
                      <a:pt x="416" y="20"/>
                    </a:lnTo>
                    <a:lnTo>
                      <a:pt x="408" y="17"/>
                    </a:lnTo>
                    <a:lnTo>
                      <a:pt x="398" y="11"/>
                    </a:lnTo>
                    <a:lnTo>
                      <a:pt x="397" y="9"/>
                    </a:lnTo>
                    <a:lnTo>
                      <a:pt x="395" y="9"/>
                    </a:lnTo>
                    <a:lnTo>
                      <a:pt x="392" y="6"/>
                    </a:lnTo>
                    <a:lnTo>
                      <a:pt x="392" y="5"/>
                    </a:lnTo>
                    <a:lnTo>
                      <a:pt x="390" y="7"/>
                    </a:lnTo>
                    <a:lnTo>
                      <a:pt x="388" y="7"/>
                    </a:lnTo>
                    <a:lnTo>
                      <a:pt x="384" y="20"/>
                    </a:lnTo>
                    <a:lnTo>
                      <a:pt x="374" y="28"/>
                    </a:lnTo>
                    <a:lnTo>
                      <a:pt x="371" y="28"/>
                    </a:lnTo>
                    <a:lnTo>
                      <a:pt x="367" y="29"/>
                    </a:lnTo>
                    <a:lnTo>
                      <a:pt x="366" y="29"/>
                    </a:lnTo>
                    <a:lnTo>
                      <a:pt x="364" y="31"/>
                    </a:lnTo>
                    <a:lnTo>
                      <a:pt x="362" y="35"/>
                    </a:lnTo>
                    <a:lnTo>
                      <a:pt x="359" y="36"/>
                    </a:lnTo>
                    <a:lnTo>
                      <a:pt x="341" y="62"/>
                    </a:lnTo>
                    <a:lnTo>
                      <a:pt x="341" y="66"/>
                    </a:lnTo>
                    <a:lnTo>
                      <a:pt x="339" y="66"/>
                    </a:lnTo>
                    <a:lnTo>
                      <a:pt x="339" y="67"/>
                    </a:lnTo>
                    <a:lnTo>
                      <a:pt x="332" y="69"/>
                    </a:lnTo>
                    <a:lnTo>
                      <a:pt x="330" y="69"/>
                    </a:lnTo>
                    <a:lnTo>
                      <a:pt x="327" y="66"/>
                    </a:lnTo>
                    <a:lnTo>
                      <a:pt x="325" y="60"/>
                    </a:lnTo>
                    <a:lnTo>
                      <a:pt x="325" y="59"/>
                    </a:lnTo>
                    <a:lnTo>
                      <a:pt x="323" y="59"/>
                    </a:lnTo>
                    <a:lnTo>
                      <a:pt x="321" y="63"/>
                    </a:lnTo>
                    <a:lnTo>
                      <a:pt x="316" y="73"/>
                    </a:lnTo>
                    <a:lnTo>
                      <a:pt x="314" y="73"/>
                    </a:lnTo>
                    <a:lnTo>
                      <a:pt x="299" y="67"/>
                    </a:lnTo>
                    <a:lnTo>
                      <a:pt x="299" y="66"/>
                    </a:lnTo>
                    <a:lnTo>
                      <a:pt x="295" y="67"/>
                    </a:lnTo>
                    <a:lnTo>
                      <a:pt x="292" y="67"/>
                    </a:lnTo>
                    <a:lnTo>
                      <a:pt x="290" y="69"/>
                    </a:lnTo>
                    <a:lnTo>
                      <a:pt x="289" y="70"/>
                    </a:lnTo>
                    <a:lnTo>
                      <a:pt x="289" y="78"/>
                    </a:lnTo>
                    <a:lnTo>
                      <a:pt x="297" y="85"/>
                    </a:lnTo>
                    <a:lnTo>
                      <a:pt x="300" y="101"/>
                    </a:lnTo>
                    <a:lnTo>
                      <a:pt x="302" y="102"/>
                    </a:lnTo>
                    <a:lnTo>
                      <a:pt x="300" y="106"/>
                    </a:lnTo>
                    <a:lnTo>
                      <a:pt x="300" y="109"/>
                    </a:lnTo>
                    <a:lnTo>
                      <a:pt x="297" y="112"/>
                    </a:lnTo>
                    <a:lnTo>
                      <a:pt x="296" y="112"/>
                    </a:lnTo>
                    <a:lnTo>
                      <a:pt x="296" y="113"/>
                    </a:lnTo>
                    <a:lnTo>
                      <a:pt x="297" y="115"/>
                    </a:lnTo>
                    <a:lnTo>
                      <a:pt x="297" y="120"/>
                    </a:lnTo>
                    <a:lnTo>
                      <a:pt x="299" y="125"/>
                    </a:lnTo>
                    <a:lnTo>
                      <a:pt x="302" y="130"/>
                    </a:lnTo>
                    <a:lnTo>
                      <a:pt x="303" y="132"/>
                    </a:lnTo>
                    <a:lnTo>
                      <a:pt x="313" y="132"/>
                    </a:lnTo>
                    <a:lnTo>
                      <a:pt x="327" y="139"/>
                    </a:lnTo>
                    <a:lnTo>
                      <a:pt x="328" y="144"/>
                    </a:lnTo>
                    <a:lnTo>
                      <a:pt x="328" y="149"/>
                    </a:lnTo>
                    <a:lnTo>
                      <a:pt x="332" y="162"/>
                    </a:lnTo>
                    <a:lnTo>
                      <a:pt x="335" y="165"/>
                    </a:lnTo>
                    <a:lnTo>
                      <a:pt x="342" y="165"/>
                    </a:lnTo>
                    <a:lnTo>
                      <a:pt x="371" y="168"/>
                    </a:lnTo>
                    <a:lnTo>
                      <a:pt x="374" y="171"/>
                    </a:lnTo>
                    <a:lnTo>
                      <a:pt x="377" y="187"/>
                    </a:lnTo>
                    <a:lnTo>
                      <a:pt x="384" y="190"/>
                    </a:lnTo>
                    <a:lnTo>
                      <a:pt x="391" y="190"/>
                    </a:lnTo>
                    <a:lnTo>
                      <a:pt x="394" y="192"/>
                    </a:lnTo>
                    <a:lnTo>
                      <a:pt x="397" y="196"/>
                    </a:lnTo>
                    <a:lnTo>
                      <a:pt x="399" y="203"/>
                    </a:lnTo>
                    <a:lnTo>
                      <a:pt x="399" y="206"/>
                    </a:lnTo>
                    <a:lnTo>
                      <a:pt x="398" y="214"/>
                    </a:lnTo>
                    <a:lnTo>
                      <a:pt x="397" y="215"/>
                    </a:lnTo>
                    <a:lnTo>
                      <a:pt x="392" y="215"/>
                    </a:lnTo>
                    <a:lnTo>
                      <a:pt x="388" y="212"/>
                    </a:lnTo>
                    <a:lnTo>
                      <a:pt x="385" y="211"/>
                    </a:lnTo>
                    <a:lnTo>
                      <a:pt x="384" y="211"/>
                    </a:lnTo>
                    <a:lnTo>
                      <a:pt x="384" y="207"/>
                    </a:lnTo>
                    <a:lnTo>
                      <a:pt x="383" y="204"/>
                    </a:lnTo>
                    <a:lnTo>
                      <a:pt x="383" y="203"/>
                    </a:lnTo>
                    <a:lnTo>
                      <a:pt x="381" y="201"/>
                    </a:lnTo>
                    <a:lnTo>
                      <a:pt x="381" y="200"/>
                    </a:lnTo>
                    <a:lnTo>
                      <a:pt x="346" y="200"/>
                    </a:lnTo>
                    <a:lnTo>
                      <a:pt x="345" y="199"/>
                    </a:lnTo>
                    <a:lnTo>
                      <a:pt x="344" y="199"/>
                    </a:lnTo>
                    <a:lnTo>
                      <a:pt x="344" y="197"/>
                    </a:lnTo>
                    <a:lnTo>
                      <a:pt x="341" y="194"/>
                    </a:lnTo>
                    <a:lnTo>
                      <a:pt x="338" y="189"/>
                    </a:lnTo>
                    <a:lnTo>
                      <a:pt x="332" y="182"/>
                    </a:lnTo>
                    <a:lnTo>
                      <a:pt x="325" y="178"/>
                    </a:lnTo>
                    <a:lnTo>
                      <a:pt x="321" y="183"/>
                    </a:lnTo>
                    <a:lnTo>
                      <a:pt x="321" y="186"/>
                    </a:lnTo>
                    <a:lnTo>
                      <a:pt x="320" y="192"/>
                    </a:lnTo>
                    <a:lnTo>
                      <a:pt x="318" y="204"/>
                    </a:lnTo>
                    <a:lnTo>
                      <a:pt x="318" y="214"/>
                    </a:lnTo>
                    <a:lnTo>
                      <a:pt x="321" y="226"/>
                    </a:lnTo>
                    <a:lnTo>
                      <a:pt x="318" y="233"/>
                    </a:lnTo>
                    <a:lnTo>
                      <a:pt x="309" y="243"/>
                    </a:lnTo>
                    <a:lnTo>
                      <a:pt x="307" y="249"/>
                    </a:lnTo>
                    <a:lnTo>
                      <a:pt x="307" y="250"/>
                    </a:lnTo>
                    <a:lnTo>
                      <a:pt x="296" y="253"/>
                    </a:lnTo>
                    <a:lnTo>
                      <a:pt x="279" y="253"/>
                    </a:lnTo>
                    <a:lnTo>
                      <a:pt x="279" y="252"/>
                    </a:lnTo>
                    <a:lnTo>
                      <a:pt x="289" y="235"/>
                    </a:lnTo>
                    <a:lnTo>
                      <a:pt x="289" y="231"/>
                    </a:lnTo>
                    <a:lnTo>
                      <a:pt x="268" y="231"/>
                    </a:lnTo>
                    <a:lnTo>
                      <a:pt x="260" y="236"/>
                    </a:lnTo>
                    <a:lnTo>
                      <a:pt x="254" y="231"/>
                    </a:lnTo>
                    <a:lnTo>
                      <a:pt x="250" y="228"/>
                    </a:lnTo>
                    <a:lnTo>
                      <a:pt x="242" y="225"/>
                    </a:lnTo>
                    <a:lnTo>
                      <a:pt x="239" y="225"/>
                    </a:lnTo>
                    <a:lnTo>
                      <a:pt x="237" y="233"/>
                    </a:lnTo>
                    <a:lnTo>
                      <a:pt x="237" y="254"/>
                    </a:lnTo>
                    <a:lnTo>
                      <a:pt x="239" y="259"/>
                    </a:lnTo>
                    <a:lnTo>
                      <a:pt x="240" y="261"/>
                    </a:lnTo>
                    <a:lnTo>
                      <a:pt x="240" y="279"/>
                    </a:lnTo>
                    <a:lnTo>
                      <a:pt x="235" y="288"/>
                    </a:lnTo>
                    <a:lnTo>
                      <a:pt x="235" y="289"/>
                    </a:lnTo>
                    <a:lnTo>
                      <a:pt x="226" y="295"/>
                    </a:lnTo>
                    <a:lnTo>
                      <a:pt x="225" y="296"/>
                    </a:lnTo>
                    <a:lnTo>
                      <a:pt x="217" y="302"/>
                    </a:lnTo>
                    <a:lnTo>
                      <a:pt x="197" y="324"/>
                    </a:lnTo>
                    <a:lnTo>
                      <a:pt x="196" y="323"/>
                    </a:lnTo>
                    <a:lnTo>
                      <a:pt x="194" y="319"/>
                    </a:lnTo>
                    <a:lnTo>
                      <a:pt x="194" y="317"/>
                    </a:lnTo>
                    <a:lnTo>
                      <a:pt x="193" y="317"/>
                    </a:lnTo>
                    <a:lnTo>
                      <a:pt x="179" y="313"/>
                    </a:lnTo>
                    <a:lnTo>
                      <a:pt x="173" y="307"/>
                    </a:lnTo>
                    <a:lnTo>
                      <a:pt x="165" y="303"/>
                    </a:lnTo>
                    <a:lnTo>
                      <a:pt x="159" y="302"/>
                    </a:lnTo>
                    <a:lnTo>
                      <a:pt x="153" y="306"/>
                    </a:lnTo>
                    <a:lnTo>
                      <a:pt x="153" y="307"/>
                    </a:lnTo>
                    <a:lnTo>
                      <a:pt x="151" y="306"/>
                    </a:lnTo>
                    <a:lnTo>
                      <a:pt x="147" y="305"/>
                    </a:lnTo>
                    <a:lnTo>
                      <a:pt x="140" y="320"/>
                    </a:lnTo>
                    <a:lnTo>
                      <a:pt x="136" y="324"/>
                    </a:lnTo>
                    <a:lnTo>
                      <a:pt x="112" y="33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82" name="Freeform 712">
                <a:extLst>
                  <a:ext uri="{FF2B5EF4-FFF2-40B4-BE49-F238E27FC236}">
                    <a16:creationId xmlns:a16="http://schemas.microsoft.com/office/drawing/2014/main" id="{447FF74D-188B-1E33-9C5A-EFEC2EE645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0" y="1291"/>
                <a:ext cx="167" cy="115"/>
              </a:xfrm>
              <a:custGeom>
                <a:avLst/>
                <a:gdLst>
                  <a:gd name="T0" fmla="*/ 532 w 671"/>
                  <a:gd name="T1" fmla="*/ 73 h 462"/>
                  <a:gd name="T2" fmla="*/ 480 w 671"/>
                  <a:gd name="T3" fmla="*/ 98 h 462"/>
                  <a:gd name="T4" fmla="*/ 455 w 671"/>
                  <a:gd name="T5" fmla="*/ 87 h 462"/>
                  <a:gd name="T6" fmla="*/ 439 w 671"/>
                  <a:gd name="T7" fmla="*/ 57 h 462"/>
                  <a:gd name="T8" fmla="*/ 417 w 671"/>
                  <a:gd name="T9" fmla="*/ 36 h 462"/>
                  <a:gd name="T10" fmla="*/ 393 w 671"/>
                  <a:gd name="T11" fmla="*/ 63 h 462"/>
                  <a:gd name="T12" fmla="*/ 371 w 671"/>
                  <a:gd name="T13" fmla="*/ 71 h 462"/>
                  <a:gd name="T14" fmla="*/ 355 w 671"/>
                  <a:gd name="T15" fmla="*/ 98 h 462"/>
                  <a:gd name="T16" fmla="*/ 295 w 671"/>
                  <a:gd name="T17" fmla="*/ 84 h 462"/>
                  <a:gd name="T18" fmla="*/ 269 w 671"/>
                  <a:gd name="T19" fmla="*/ 79 h 462"/>
                  <a:gd name="T20" fmla="*/ 249 w 671"/>
                  <a:gd name="T21" fmla="*/ 84 h 462"/>
                  <a:gd name="T22" fmla="*/ 199 w 671"/>
                  <a:gd name="T23" fmla="*/ 87 h 462"/>
                  <a:gd name="T24" fmla="*/ 159 w 671"/>
                  <a:gd name="T25" fmla="*/ 77 h 462"/>
                  <a:gd name="T26" fmla="*/ 152 w 671"/>
                  <a:gd name="T27" fmla="*/ 49 h 462"/>
                  <a:gd name="T28" fmla="*/ 140 w 671"/>
                  <a:gd name="T29" fmla="*/ 0 h 462"/>
                  <a:gd name="T30" fmla="*/ 82 w 671"/>
                  <a:gd name="T31" fmla="*/ 45 h 462"/>
                  <a:gd name="T32" fmla="*/ 33 w 671"/>
                  <a:gd name="T33" fmla="*/ 21 h 462"/>
                  <a:gd name="T34" fmla="*/ 0 w 671"/>
                  <a:gd name="T35" fmla="*/ 26 h 462"/>
                  <a:gd name="T36" fmla="*/ 19 w 671"/>
                  <a:gd name="T37" fmla="*/ 82 h 462"/>
                  <a:gd name="T38" fmla="*/ 27 w 671"/>
                  <a:gd name="T39" fmla="*/ 190 h 462"/>
                  <a:gd name="T40" fmla="*/ 43 w 671"/>
                  <a:gd name="T41" fmla="*/ 218 h 462"/>
                  <a:gd name="T42" fmla="*/ 48 w 671"/>
                  <a:gd name="T43" fmla="*/ 244 h 462"/>
                  <a:gd name="T44" fmla="*/ 46 w 671"/>
                  <a:gd name="T45" fmla="*/ 286 h 462"/>
                  <a:gd name="T46" fmla="*/ 57 w 671"/>
                  <a:gd name="T47" fmla="*/ 346 h 462"/>
                  <a:gd name="T48" fmla="*/ 67 w 671"/>
                  <a:gd name="T49" fmla="*/ 404 h 462"/>
                  <a:gd name="T50" fmla="*/ 89 w 671"/>
                  <a:gd name="T51" fmla="*/ 413 h 462"/>
                  <a:gd name="T52" fmla="*/ 97 w 671"/>
                  <a:gd name="T53" fmla="*/ 407 h 462"/>
                  <a:gd name="T54" fmla="*/ 137 w 671"/>
                  <a:gd name="T55" fmla="*/ 397 h 462"/>
                  <a:gd name="T56" fmla="*/ 181 w 671"/>
                  <a:gd name="T57" fmla="*/ 350 h 462"/>
                  <a:gd name="T58" fmla="*/ 241 w 671"/>
                  <a:gd name="T59" fmla="*/ 355 h 462"/>
                  <a:gd name="T60" fmla="*/ 277 w 671"/>
                  <a:gd name="T61" fmla="*/ 390 h 462"/>
                  <a:gd name="T62" fmla="*/ 298 w 671"/>
                  <a:gd name="T63" fmla="*/ 417 h 462"/>
                  <a:gd name="T64" fmla="*/ 329 w 671"/>
                  <a:gd name="T65" fmla="*/ 443 h 462"/>
                  <a:gd name="T66" fmla="*/ 351 w 671"/>
                  <a:gd name="T67" fmla="*/ 437 h 462"/>
                  <a:gd name="T68" fmla="*/ 385 w 671"/>
                  <a:gd name="T69" fmla="*/ 427 h 462"/>
                  <a:gd name="T70" fmla="*/ 404 w 671"/>
                  <a:gd name="T71" fmla="*/ 430 h 462"/>
                  <a:gd name="T72" fmla="*/ 434 w 671"/>
                  <a:gd name="T73" fmla="*/ 460 h 462"/>
                  <a:gd name="T74" fmla="*/ 442 w 671"/>
                  <a:gd name="T75" fmla="*/ 417 h 462"/>
                  <a:gd name="T76" fmla="*/ 488 w 671"/>
                  <a:gd name="T77" fmla="*/ 402 h 462"/>
                  <a:gd name="T78" fmla="*/ 529 w 671"/>
                  <a:gd name="T79" fmla="*/ 384 h 462"/>
                  <a:gd name="T80" fmla="*/ 511 w 671"/>
                  <a:gd name="T81" fmla="*/ 353 h 462"/>
                  <a:gd name="T82" fmla="*/ 511 w 671"/>
                  <a:gd name="T83" fmla="*/ 314 h 462"/>
                  <a:gd name="T84" fmla="*/ 554 w 671"/>
                  <a:gd name="T85" fmla="*/ 296 h 462"/>
                  <a:gd name="T86" fmla="*/ 573 w 671"/>
                  <a:gd name="T87" fmla="*/ 299 h 462"/>
                  <a:gd name="T88" fmla="*/ 602 w 671"/>
                  <a:gd name="T89" fmla="*/ 282 h 462"/>
                  <a:gd name="T90" fmla="*/ 615 w 671"/>
                  <a:gd name="T91" fmla="*/ 295 h 462"/>
                  <a:gd name="T92" fmla="*/ 631 w 671"/>
                  <a:gd name="T93" fmla="*/ 293 h 462"/>
                  <a:gd name="T94" fmla="*/ 670 w 671"/>
                  <a:gd name="T95" fmla="*/ 297 h 462"/>
                  <a:gd name="T96" fmla="*/ 654 w 671"/>
                  <a:gd name="T97" fmla="*/ 254 h 462"/>
                  <a:gd name="T98" fmla="*/ 642 w 671"/>
                  <a:gd name="T99" fmla="*/ 223 h 462"/>
                  <a:gd name="T100" fmla="*/ 628 w 671"/>
                  <a:gd name="T101" fmla="*/ 232 h 462"/>
                  <a:gd name="T102" fmla="*/ 605 w 671"/>
                  <a:gd name="T103" fmla="*/ 233 h 462"/>
                  <a:gd name="T104" fmla="*/ 583 w 671"/>
                  <a:gd name="T105" fmla="*/ 211 h 462"/>
                  <a:gd name="T106" fmla="*/ 544 w 671"/>
                  <a:gd name="T107" fmla="*/ 155 h 462"/>
                  <a:gd name="T108" fmla="*/ 537 w 671"/>
                  <a:gd name="T109" fmla="*/ 145 h 462"/>
                  <a:gd name="T110" fmla="*/ 547 w 671"/>
                  <a:gd name="T111" fmla="*/ 115 h 4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671" h="462">
                    <a:moveTo>
                      <a:pt x="552" y="87"/>
                    </a:moveTo>
                    <a:lnTo>
                      <a:pt x="551" y="81"/>
                    </a:lnTo>
                    <a:lnTo>
                      <a:pt x="551" y="77"/>
                    </a:lnTo>
                    <a:lnTo>
                      <a:pt x="544" y="67"/>
                    </a:lnTo>
                    <a:lnTo>
                      <a:pt x="541" y="67"/>
                    </a:lnTo>
                    <a:lnTo>
                      <a:pt x="535" y="71"/>
                    </a:lnTo>
                    <a:lnTo>
                      <a:pt x="532" y="73"/>
                    </a:lnTo>
                    <a:lnTo>
                      <a:pt x="526" y="70"/>
                    </a:lnTo>
                    <a:lnTo>
                      <a:pt x="515" y="70"/>
                    </a:lnTo>
                    <a:lnTo>
                      <a:pt x="485" y="63"/>
                    </a:lnTo>
                    <a:lnTo>
                      <a:pt x="480" y="63"/>
                    </a:lnTo>
                    <a:lnTo>
                      <a:pt x="475" y="69"/>
                    </a:lnTo>
                    <a:lnTo>
                      <a:pt x="477" y="74"/>
                    </a:lnTo>
                    <a:lnTo>
                      <a:pt x="480" y="98"/>
                    </a:lnTo>
                    <a:lnTo>
                      <a:pt x="478" y="99"/>
                    </a:lnTo>
                    <a:lnTo>
                      <a:pt x="475" y="99"/>
                    </a:lnTo>
                    <a:lnTo>
                      <a:pt x="474" y="101"/>
                    </a:lnTo>
                    <a:lnTo>
                      <a:pt x="466" y="101"/>
                    </a:lnTo>
                    <a:lnTo>
                      <a:pt x="453" y="92"/>
                    </a:lnTo>
                    <a:lnTo>
                      <a:pt x="452" y="92"/>
                    </a:lnTo>
                    <a:lnTo>
                      <a:pt x="455" y="87"/>
                    </a:lnTo>
                    <a:lnTo>
                      <a:pt x="455" y="85"/>
                    </a:lnTo>
                    <a:lnTo>
                      <a:pt x="451" y="79"/>
                    </a:lnTo>
                    <a:lnTo>
                      <a:pt x="445" y="73"/>
                    </a:lnTo>
                    <a:lnTo>
                      <a:pt x="442" y="73"/>
                    </a:lnTo>
                    <a:lnTo>
                      <a:pt x="441" y="70"/>
                    </a:lnTo>
                    <a:lnTo>
                      <a:pt x="439" y="66"/>
                    </a:lnTo>
                    <a:lnTo>
                      <a:pt x="439" y="57"/>
                    </a:lnTo>
                    <a:lnTo>
                      <a:pt x="445" y="56"/>
                    </a:lnTo>
                    <a:lnTo>
                      <a:pt x="445" y="52"/>
                    </a:lnTo>
                    <a:lnTo>
                      <a:pt x="437" y="49"/>
                    </a:lnTo>
                    <a:lnTo>
                      <a:pt x="429" y="48"/>
                    </a:lnTo>
                    <a:lnTo>
                      <a:pt x="421" y="45"/>
                    </a:lnTo>
                    <a:lnTo>
                      <a:pt x="417" y="41"/>
                    </a:lnTo>
                    <a:lnTo>
                      <a:pt x="417" y="36"/>
                    </a:lnTo>
                    <a:lnTo>
                      <a:pt x="415" y="35"/>
                    </a:lnTo>
                    <a:lnTo>
                      <a:pt x="413" y="35"/>
                    </a:lnTo>
                    <a:lnTo>
                      <a:pt x="393" y="56"/>
                    </a:lnTo>
                    <a:lnTo>
                      <a:pt x="393" y="59"/>
                    </a:lnTo>
                    <a:lnTo>
                      <a:pt x="392" y="60"/>
                    </a:lnTo>
                    <a:lnTo>
                      <a:pt x="392" y="62"/>
                    </a:lnTo>
                    <a:lnTo>
                      <a:pt x="393" y="63"/>
                    </a:lnTo>
                    <a:lnTo>
                      <a:pt x="393" y="64"/>
                    </a:lnTo>
                    <a:lnTo>
                      <a:pt x="403" y="78"/>
                    </a:lnTo>
                    <a:lnTo>
                      <a:pt x="388" y="78"/>
                    </a:lnTo>
                    <a:lnTo>
                      <a:pt x="386" y="77"/>
                    </a:lnTo>
                    <a:lnTo>
                      <a:pt x="386" y="74"/>
                    </a:lnTo>
                    <a:lnTo>
                      <a:pt x="384" y="71"/>
                    </a:lnTo>
                    <a:lnTo>
                      <a:pt x="371" y="71"/>
                    </a:lnTo>
                    <a:lnTo>
                      <a:pt x="368" y="74"/>
                    </a:lnTo>
                    <a:lnTo>
                      <a:pt x="368" y="77"/>
                    </a:lnTo>
                    <a:lnTo>
                      <a:pt x="372" y="88"/>
                    </a:lnTo>
                    <a:lnTo>
                      <a:pt x="369" y="95"/>
                    </a:lnTo>
                    <a:lnTo>
                      <a:pt x="360" y="99"/>
                    </a:lnTo>
                    <a:lnTo>
                      <a:pt x="358" y="99"/>
                    </a:lnTo>
                    <a:lnTo>
                      <a:pt x="355" y="98"/>
                    </a:lnTo>
                    <a:lnTo>
                      <a:pt x="354" y="96"/>
                    </a:lnTo>
                    <a:lnTo>
                      <a:pt x="351" y="95"/>
                    </a:lnTo>
                    <a:lnTo>
                      <a:pt x="347" y="91"/>
                    </a:lnTo>
                    <a:lnTo>
                      <a:pt x="341" y="88"/>
                    </a:lnTo>
                    <a:lnTo>
                      <a:pt x="332" y="85"/>
                    </a:lnTo>
                    <a:lnTo>
                      <a:pt x="326" y="82"/>
                    </a:lnTo>
                    <a:lnTo>
                      <a:pt x="295" y="84"/>
                    </a:lnTo>
                    <a:lnTo>
                      <a:pt x="286" y="87"/>
                    </a:lnTo>
                    <a:lnTo>
                      <a:pt x="284" y="87"/>
                    </a:lnTo>
                    <a:lnTo>
                      <a:pt x="283" y="88"/>
                    </a:lnTo>
                    <a:lnTo>
                      <a:pt x="280" y="89"/>
                    </a:lnTo>
                    <a:lnTo>
                      <a:pt x="280" y="88"/>
                    </a:lnTo>
                    <a:lnTo>
                      <a:pt x="274" y="82"/>
                    </a:lnTo>
                    <a:lnTo>
                      <a:pt x="269" y="79"/>
                    </a:lnTo>
                    <a:lnTo>
                      <a:pt x="264" y="78"/>
                    </a:lnTo>
                    <a:lnTo>
                      <a:pt x="262" y="77"/>
                    </a:lnTo>
                    <a:lnTo>
                      <a:pt x="258" y="84"/>
                    </a:lnTo>
                    <a:lnTo>
                      <a:pt x="256" y="85"/>
                    </a:lnTo>
                    <a:lnTo>
                      <a:pt x="254" y="85"/>
                    </a:lnTo>
                    <a:lnTo>
                      <a:pt x="252" y="84"/>
                    </a:lnTo>
                    <a:lnTo>
                      <a:pt x="249" y="84"/>
                    </a:lnTo>
                    <a:lnTo>
                      <a:pt x="245" y="82"/>
                    </a:lnTo>
                    <a:lnTo>
                      <a:pt x="244" y="82"/>
                    </a:lnTo>
                    <a:lnTo>
                      <a:pt x="241" y="81"/>
                    </a:lnTo>
                    <a:lnTo>
                      <a:pt x="221" y="74"/>
                    </a:lnTo>
                    <a:lnTo>
                      <a:pt x="214" y="81"/>
                    </a:lnTo>
                    <a:lnTo>
                      <a:pt x="203" y="87"/>
                    </a:lnTo>
                    <a:lnTo>
                      <a:pt x="199" y="87"/>
                    </a:lnTo>
                    <a:lnTo>
                      <a:pt x="198" y="88"/>
                    </a:lnTo>
                    <a:lnTo>
                      <a:pt x="195" y="87"/>
                    </a:lnTo>
                    <a:lnTo>
                      <a:pt x="194" y="87"/>
                    </a:lnTo>
                    <a:lnTo>
                      <a:pt x="168" y="81"/>
                    </a:lnTo>
                    <a:lnTo>
                      <a:pt x="160" y="81"/>
                    </a:lnTo>
                    <a:lnTo>
                      <a:pt x="160" y="79"/>
                    </a:lnTo>
                    <a:lnTo>
                      <a:pt x="159" y="77"/>
                    </a:lnTo>
                    <a:lnTo>
                      <a:pt x="163" y="71"/>
                    </a:lnTo>
                    <a:lnTo>
                      <a:pt x="166" y="70"/>
                    </a:lnTo>
                    <a:lnTo>
                      <a:pt x="166" y="66"/>
                    </a:lnTo>
                    <a:lnTo>
                      <a:pt x="163" y="59"/>
                    </a:lnTo>
                    <a:lnTo>
                      <a:pt x="156" y="53"/>
                    </a:lnTo>
                    <a:lnTo>
                      <a:pt x="153" y="49"/>
                    </a:lnTo>
                    <a:lnTo>
                      <a:pt x="152" y="49"/>
                    </a:lnTo>
                    <a:lnTo>
                      <a:pt x="153" y="29"/>
                    </a:lnTo>
                    <a:lnTo>
                      <a:pt x="156" y="26"/>
                    </a:lnTo>
                    <a:lnTo>
                      <a:pt x="156" y="25"/>
                    </a:lnTo>
                    <a:lnTo>
                      <a:pt x="154" y="24"/>
                    </a:lnTo>
                    <a:lnTo>
                      <a:pt x="153" y="18"/>
                    </a:lnTo>
                    <a:lnTo>
                      <a:pt x="153" y="17"/>
                    </a:lnTo>
                    <a:lnTo>
                      <a:pt x="140" y="0"/>
                    </a:lnTo>
                    <a:lnTo>
                      <a:pt x="120" y="0"/>
                    </a:lnTo>
                    <a:lnTo>
                      <a:pt x="106" y="6"/>
                    </a:lnTo>
                    <a:lnTo>
                      <a:pt x="106" y="12"/>
                    </a:lnTo>
                    <a:lnTo>
                      <a:pt x="101" y="22"/>
                    </a:lnTo>
                    <a:lnTo>
                      <a:pt x="92" y="31"/>
                    </a:lnTo>
                    <a:lnTo>
                      <a:pt x="84" y="43"/>
                    </a:lnTo>
                    <a:lnTo>
                      <a:pt x="82" y="45"/>
                    </a:lnTo>
                    <a:lnTo>
                      <a:pt x="75" y="41"/>
                    </a:lnTo>
                    <a:lnTo>
                      <a:pt x="70" y="36"/>
                    </a:lnTo>
                    <a:lnTo>
                      <a:pt x="69" y="34"/>
                    </a:lnTo>
                    <a:lnTo>
                      <a:pt x="58" y="22"/>
                    </a:lnTo>
                    <a:lnTo>
                      <a:pt x="50" y="22"/>
                    </a:lnTo>
                    <a:lnTo>
                      <a:pt x="39" y="21"/>
                    </a:lnTo>
                    <a:lnTo>
                      <a:pt x="33" y="21"/>
                    </a:lnTo>
                    <a:lnTo>
                      <a:pt x="27" y="18"/>
                    </a:lnTo>
                    <a:lnTo>
                      <a:pt x="26" y="17"/>
                    </a:lnTo>
                    <a:lnTo>
                      <a:pt x="23" y="17"/>
                    </a:lnTo>
                    <a:lnTo>
                      <a:pt x="22" y="15"/>
                    </a:lnTo>
                    <a:lnTo>
                      <a:pt x="17" y="17"/>
                    </a:lnTo>
                    <a:lnTo>
                      <a:pt x="3" y="26"/>
                    </a:lnTo>
                    <a:lnTo>
                      <a:pt x="0" y="26"/>
                    </a:lnTo>
                    <a:lnTo>
                      <a:pt x="0" y="29"/>
                    </a:lnTo>
                    <a:lnTo>
                      <a:pt x="3" y="50"/>
                    </a:lnTo>
                    <a:lnTo>
                      <a:pt x="3" y="64"/>
                    </a:lnTo>
                    <a:lnTo>
                      <a:pt x="9" y="64"/>
                    </a:lnTo>
                    <a:lnTo>
                      <a:pt x="16" y="74"/>
                    </a:lnTo>
                    <a:lnTo>
                      <a:pt x="19" y="81"/>
                    </a:lnTo>
                    <a:lnTo>
                      <a:pt x="19" y="82"/>
                    </a:lnTo>
                    <a:lnTo>
                      <a:pt x="17" y="103"/>
                    </a:lnTo>
                    <a:lnTo>
                      <a:pt x="19" y="112"/>
                    </a:lnTo>
                    <a:lnTo>
                      <a:pt x="19" y="120"/>
                    </a:lnTo>
                    <a:lnTo>
                      <a:pt x="17" y="124"/>
                    </a:lnTo>
                    <a:lnTo>
                      <a:pt x="19" y="126"/>
                    </a:lnTo>
                    <a:lnTo>
                      <a:pt x="26" y="190"/>
                    </a:lnTo>
                    <a:lnTo>
                      <a:pt x="27" y="190"/>
                    </a:lnTo>
                    <a:lnTo>
                      <a:pt x="27" y="191"/>
                    </a:lnTo>
                    <a:lnTo>
                      <a:pt x="29" y="196"/>
                    </a:lnTo>
                    <a:lnTo>
                      <a:pt x="36" y="211"/>
                    </a:lnTo>
                    <a:lnTo>
                      <a:pt x="36" y="212"/>
                    </a:lnTo>
                    <a:lnTo>
                      <a:pt x="37" y="214"/>
                    </a:lnTo>
                    <a:lnTo>
                      <a:pt x="43" y="216"/>
                    </a:lnTo>
                    <a:lnTo>
                      <a:pt x="43" y="218"/>
                    </a:lnTo>
                    <a:lnTo>
                      <a:pt x="53" y="228"/>
                    </a:lnTo>
                    <a:lnTo>
                      <a:pt x="54" y="228"/>
                    </a:lnTo>
                    <a:lnTo>
                      <a:pt x="55" y="229"/>
                    </a:lnTo>
                    <a:lnTo>
                      <a:pt x="55" y="232"/>
                    </a:lnTo>
                    <a:lnTo>
                      <a:pt x="50" y="237"/>
                    </a:lnTo>
                    <a:lnTo>
                      <a:pt x="50" y="243"/>
                    </a:lnTo>
                    <a:lnTo>
                      <a:pt x="48" y="244"/>
                    </a:lnTo>
                    <a:lnTo>
                      <a:pt x="46" y="249"/>
                    </a:lnTo>
                    <a:lnTo>
                      <a:pt x="44" y="253"/>
                    </a:lnTo>
                    <a:lnTo>
                      <a:pt x="41" y="259"/>
                    </a:lnTo>
                    <a:lnTo>
                      <a:pt x="44" y="263"/>
                    </a:lnTo>
                    <a:lnTo>
                      <a:pt x="48" y="271"/>
                    </a:lnTo>
                    <a:lnTo>
                      <a:pt x="47" y="283"/>
                    </a:lnTo>
                    <a:lnTo>
                      <a:pt x="46" y="286"/>
                    </a:lnTo>
                    <a:lnTo>
                      <a:pt x="43" y="289"/>
                    </a:lnTo>
                    <a:lnTo>
                      <a:pt x="41" y="296"/>
                    </a:lnTo>
                    <a:lnTo>
                      <a:pt x="43" y="302"/>
                    </a:lnTo>
                    <a:lnTo>
                      <a:pt x="46" y="309"/>
                    </a:lnTo>
                    <a:lnTo>
                      <a:pt x="55" y="326"/>
                    </a:lnTo>
                    <a:lnTo>
                      <a:pt x="57" y="330"/>
                    </a:lnTo>
                    <a:lnTo>
                      <a:pt x="57" y="346"/>
                    </a:lnTo>
                    <a:lnTo>
                      <a:pt x="51" y="362"/>
                    </a:lnTo>
                    <a:lnTo>
                      <a:pt x="41" y="366"/>
                    </a:lnTo>
                    <a:lnTo>
                      <a:pt x="44" y="374"/>
                    </a:lnTo>
                    <a:lnTo>
                      <a:pt x="51" y="376"/>
                    </a:lnTo>
                    <a:lnTo>
                      <a:pt x="57" y="376"/>
                    </a:lnTo>
                    <a:lnTo>
                      <a:pt x="62" y="380"/>
                    </a:lnTo>
                    <a:lnTo>
                      <a:pt x="67" y="404"/>
                    </a:lnTo>
                    <a:lnTo>
                      <a:pt x="69" y="407"/>
                    </a:lnTo>
                    <a:lnTo>
                      <a:pt x="70" y="408"/>
                    </a:lnTo>
                    <a:lnTo>
                      <a:pt x="70" y="410"/>
                    </a:lnTo>
                    <a:lnTo>
                      <a:pt x="73" y="413"/>
                    </a:lnTo>
                    <a:lnTo>
                      <a:pt x="76" y="415"/>
                    </a:lnTo>
                    <a:lnTo>
                      <a:pt x="80" y="413"/>
                    </a:lnTo>
                    <a:lnTo>
                      <a:pt x="89" y="413"/>
                    </a:lnTo>
                    <a:lnTo>
                      <a:pt x="94" y="415"/>
                    </a:lnTo>
                    <a:lnTo>
                      <a:pt x="96" y="417"/>
                    </a:lnTo>
                    <a:lnTo>
                      <a:pt x="96" y="416"/>
                    </a:lnTo>
                    <a:lnTo>
                      <a:pt x="100" y="412"/>
                    </a:lnTo>
                    <a:lnTo>
                      <a:pt x="100" y="408"/>
                    </a:lnTo>
                    <a:lnTo>
                      <a:pt x="99" y="408"/>
                    </a:lnTo>
                    <a:lnTo>
                      <a:pt x="97" y="407"/>
                    </a:lnTo>
                    <a:lnTo>
                      <a:pt x="97" y="401"/>
                    </a:lnTo>
                    <a:lnTo>
                      <a:pt x="101" y="397"/>
                    </a:lnTo>
                    <a:lnTo>
                      <a:pt x="104" y="397"/>
                    </a:lnTo>
                    <a:lnTo>
                      <a:pt x="107" y="395"/>
                    </a:lnTo>
                    <a:lnTo>
                      <a:pt x="111" y="395"/>
                    </a:lnTo>
                    <a:lnTo>
                      <a:pt x="121" y="397"/>
                    </a:lnTo>
                    <a:lnTo>
                      <a:pt x="137" y="397"/>
                    </a:lnTo>
                    <a:lnTo>
                      <a:pt x="145" y="394"/>
                    </a:lnTo>
                    <a:lnTo>
                      <a:pt x="149" y="390"/>
                    </a:lnTo>
                    <a:lnTo>
                      <a:pt x="150" y="390"/>
                    </a:lnTo>
                    <a:lnTo>
                      <a:pt x="164" y="397"/>
                    </a:lnTo>
                    <a:lnTo>
                      <a:pt x="166" y="397"/>
                    </a:lnTo>
                    <a:lnTo>
                      <a:pt x="166" y="395"/>
                    </a:lnTo>
                    <a:lnTo>
                      <a:pt x="181" y="350"/>
                    </a:lnTo>
                    <a:lnTo>
                      <a:pt x="187" y="345"/>
                    </a:lnTo>
                    <a:lnTo>
                      <a:pt x="203" y="345"/>
                    </a:lnTo>
                    <a:lnTo>
                      <a:pt x="217" y="348"/>
                    </a:lnTo>
                    <a:lnTo>
                      <a:pt x="221" y="348"/>
                    </a:lnTo>
                    <a:lnTo>
                      <a:pt x="233" y="349"/>
                    </a:lnTo>
                    <a:lnTo>
                      <a:pt x="237" y="350"/>
                    </a:lnTo>
                    <a:lnTo>
                      <a:pt x="241" y="355"/>
                    </a:lnTo>
                    <a:lnTo>
                      <a:pt x="242" y="364"/>
                    </a:lnTo>
                    <a:lnTo>
                      <a:pt x="241" y="381"/>
                    </a:lnTo>
                    <a:lnTo>
                      <a:pt x="245" y="390"/>
                    </a:lnTo>
                    <a:lnTo>
                      <a:pt x="273" y="388"/>
                    </a:lnTo>
                    <a:lnTo>
                      <a:pt x="274" y="387"/>
                    </a:lnTo>
                    <a:lnTo>
                      <a:pt x="277" y="386"/>
                    </a:lnTo>
                    <a:lnTo>
                      <a:pt x="277" y="390"/>
                    </a:lnTo>
                    <a:lnTo>
                      <a:pt x="280" y="390"/>
                    </a:lnTo>
                    <a:lnTo>
                      <a:pt x="280" y="391"/>
                    </a:lnTo>
                    <a:lnTo>
                      <a:pt x="283" y="390"/>
                    </a:lnTo>
                    <a:lnTo>
                      <a:pt x="284" y="390"/>
                    </a:lnTo>
                    <a:lnTo>
                      <a:pt x="286" y="394"/>
                    </a:lnTo>
                    <a:lnTo>
                      <a:pt x="294" y="407"/>
                    </a:lnTo>
                    <a:lnTo>
                      <a:pt x="298" y="417"/>
                    </a:lnTo>
                    <a:lnTo>
                      <a:pt x="319" y="440"/>
                    </a:lnTo>
                    <a:lnTo>
                      <a:pt x="321" y="443"/>
                    </a:lnTo>
                    <a:lnTo>
                      <a:pt x="321" y="450"/>
                    </a:lnTo>
                    <a:lnTo>
                      <a:pt x="319" y="451"/>
                    </a:lnTo>
                    <a:lnTo>
                      <a:pt x="321" y="451"/>
                    </a:lnTo>
                    <a:lnTo>
                      <a:pt x="329" y="444"/>
                    </a:lnTo>
                    <a:lnTo>
                      <a:pt x="329" y="443"/>
                    </a:lnTo>
                    <a:lnTo>
                      <a:pt x="331" y="441"/>
                    </a:lnTo>
                    <a:lnTo>
                      <a:pt x="333" y="440"/>
                    </a:lnTo>
                    <a:lnTo>
                      <a:pt x="337" y="440"/>
                    </a:lnTo>
                    <a:lnTo>
                      <a:pt x="340" y="439"/>
                    </a:lnTo>
                    <a:lnTo>
                      <a:pt x="343" y="439"/>
                    </a:lnTo>
                    <a:lnTo>
                      <a:pt x="348" y="437"/>
                    </a:lnTo>
                    <a:lnTo>
                      <a:pt x="351" y="437"/>
                    </a:lnTo>
                    <a:lnTo>
                      <a:pt x="354" y="439"/>
                    </a:lnTo>
                    <a:lnTo>
                      <a:pt x="361" y="439"/>
                    </a:lnTo>
                    <a:lnTo>
                      <a:pt x="367" y="436"/>
                    </a:lnTo>
                    <a:lnTo>
                      <a:pt x="371" y="434"/>
                    </a:lnTo>
                    <a:lnTo>
                      <a:pt x="379" y="434"/>
                    </a:lnTo>
                    <a:lnTo>
                      <a:pt x="381" y="432"/>
                    </a:lnTo>
                    <a:lnTo>
                      <a:pt x="385" y="427"/>
                    </a:lnTo>
                    <a:lnTo>
                      <a:pt x="391" y="417"/>
                    </a:lnTo>
                    <a:lnTo>
                      <a:pt x="392" y="412"/>
                    </a:lnTo>
                    <a:lnTo>
                      <a:pt x="401" y="402"/>
                    </a:lnTo>
                    <a:lnTo>
                      <a:pt x="401" y="404"/>
                    </a:lnTo>
                    <a:lnTo>
                      <a:pt x="406" y="416"/>
                    </a:lnTo>
                    <a:lnTo>
                      <a:pt x="406" y="423"/>
                    </a:lnTo>
                    <a:lnTo>
                      <a:pt x="404" y="430"/>
                    </a:lnTo>
                    <a:lnTo>
                      <a:pt x="404" y="439"/>
                    </a:lnTo>
                    <a:lnTo>
                      <a:pt x="406" y="447"/>
                    </a:lnTo>
                    <a:lnTo>
                      <a:pt x="408" y="453"/>
                    </a:lnTo>
                    <a:lnTo>
                      <a:pt x="410" y="460"/>
                    </a:lnTo>
                    <a:lnTo>
                      <a:pt x="410" y="462"/>
                    </a:lnTo>
                    <a:lnTo>
                      <a:pt x="414" y="462"/>
                    </a:lnTo>
                    <a:lnTo>
                      <a:pt x="434" y="460"/>
                    </a:lnTo>
                    <a:lnTo>
                      <a:pt x="439" y="457"/>
                    </a:lnTo>
                    <a:lnTo>
                      <a:pt x="444" y="453"/>
                    </a:lnTo>
                    <a:lnTo>
                      <a:pt x="444" y="450"/>
                    </a:lnTo>
                    <a:lnTo>
                      <a:pt x="441" y="424"/>
                    </a:lnTo>
                    <a:lnTo>
                      <a:pt x="439" y="423"/>
                    </a:lnTo>
                    <a:lnTo>
                      <a:pt x="439" y="420"/>
                    </a:lnTo>
                    <a:lnTo>
                      <a:pt x="442" y="417"/>
                    </a:lnTo>
                    <a:lnTo>
                      <a:pt x="445" y="417"/>
                    </a:lnTo>
                    <a:lnTo>
                      <a:pt x="449" y="422"/>
                    </a:lnTo>
                    <a:lnTo>
                      <a:pt x="456" y="422"/>
                    </a:lnTo>
                    <a:lnTo>
                      <a:pt x="459" y="415"/>
                    </a:lnTo>
                    <a:lnTo>
                      <a:pt x="463" y="412"/>
                    </a:lnTo>
                    <a:lnTo>
                      <a:pt x="480" y="407"/>
                    </a:lnTo>
                    <a:lnTo>
                      <a:pt x="488" y="402"/>
                    </a:lnTo>
                    <a:lnTo>
                      <a:pt x="502" y="393"/>
                    </a:lnTo>
                    <a:lnTo>
                      <a:pt x="504" y="393"/>
                    </a:lnTo>
                    <a:lnTo>
                      <a:pt x="505" y="390"/>
                    </a:lnTo>
                    <a:lnTo>
                      <a:pt x="505" y="388"/>
                    </a:lnTo>
                    <a:lnTo>
                      <a:pt x="515" y="387"/>
                    </a:lnTo>
                    <a:lnTo>
                      <a:pt x="527" y="387"/>
                    </a:lnTo>
                    <a:lnTo>
                      <a:pt x="529" y="384"/>
                    </a:lnTo>
                    <a:lnTo>
                      <a:pt x="530" y="377"/>
                    </a:lnTo>
                    <a:lnTo>
                      <a:pt x="530" y="362"/>
                    </a:lnTo>
                    <a:lnTo>
                      <a:pt x="527" y="362"/>
                    </a:lnTo>
                    <a:lnTo>
                      <a:pt x="527" y="360"/>
                    </a:lnTo>
                    <a:lnTo>
                      <a:pt x="522" y="359"/>
                    </a:lnTo>
                    <a:lnTo>
                      <a:pt x="518" y="356"/>
                    </a:lnTo>
                    <a:lnTo>
                      <a:pt x="511" y="353"/>
                    </a:lnTo>
                    <a:lnTo>
                      <a:pt x="491" y="353"/>
                    </a:lnTo>
                    <a:lnTo>
                      <a:pt x="491" y="352"/>
                    </a:lnTo>
                    <a:lnTo>
                      <a:pt x="501" y="331"/>
                    </a:lnTo>
                    <a:lnTo>
                      <a:pt x="502" y="327"/>
                    </a:lnTo>
                    <a:lnTo>
                      <a:pt x="506" y="320"/>
                    </a:lnTo>
                    <a:lnTo>
                      <a:pt x="511" y="316"/>
                    </a:lnTo>
                    <a:lnTo>
                      <a:pt x="511" y="314"/>
                    </a:lnTo>
                    <a:lnTo>
                      <a:pt x="523" y="302"/>
                    </a:lnTo>
                    <a:lnTo>
                      <a:pt x="530" y="297"/>
                    </a:lnTo>
                    <a:lnTo>
                      <a:pt x="537" y="296"/>
                    </a:lnTo>
                    <a:lnTo>
                      <a:pt x="542" y="296"/>
                    </a:lnTo>
                    <a:lnTo>
                      <a:pt x="545" y="299"/>
                    </a:lnTo>
                    <a:lnTo>
                      <a:pt x="550" y="299"/>
                    </a:lnTo>
                    <a:lnTo>
                      <a:pt x="554" y="296"/>
                    </a:lnTo>
                    <a:lnTo>
                      <a:pt x="555" y="297"/>
                    </a:lnTo>
                    <a:lnTo>
                      <a:pt x="565" y="306"/>
                    </a:lnTo>
                    <a:lnTo>
                      <a:pt x="565" y="307"/>
                    </a:lnTo>
                    <a:lnTo>
                      <a:pt x="568" y="309"/>
                    </a:lnTo>
                    <a:lnTo>
                      <a:pt x="569" y="309"/>
                    </a:lnTo>
                    <a:lnTo>
                      <a:pt x="572" y="304"/>
                    </a:lnTo>
                    <a:lnTo>
                      <a:pt x="573" y="299"/>
                    </a:lnTo>
                    <a:lnTo>
                      <a:pt x="572" y="295"/>
                    </a:lnTo>
                    <a:lnTo>
                      <a:pt x="578" y="289"/>
                    </a:lnTo>
                    <a:lnTo>
                      <a:pt x="580" y="283"/>
                    </a:lnTo>
                    <a:lnTo>
                      <a:pt x="580" y="282"/>
                    </a:lnTo>
                    <a:lnTo>
                      <a:pt x="587" y="282"/>
                    </a:lnTo>
                    <a:lnTo>
                      <a:pt x="597" y="288"/>
                    </a:lnTo>
                    <a:lnTo>
                      <a:pt x="602" y="282"/>
                    </a:lnTo>
                    <a:lnTo>
                      <a:pt x="604" y="278"/>
                    </a:lnTo>
                    <a:lnTo>
                      <a:pt x="607" y="275"/>
                    </a:lnTo>
                    <a:lnTo>
                      <a:pt x="608" y="278"/>
                    </a:lnTo>
                    <a:lnTo>
                      <a:pt x="610" y="278"/>
                    </a:lnTo>
                    <a:lnTo>
                      <a:pt x="614" y="286"/>
                    </a:lnTo>
                    <a:lnTo>
                      <a:pt x="615" y="293"/>
                    </a:lnTo>
                    <a:lnTo>
                      <a:pt x="615" y="295"/>
                    </a:lnTo>
                    <a:lnTo>
                      <a:pt x="608" y="302"/>
                    </a:lnTo>
                    <a:lnTo>
                      <a:pt x="608" y="303"/>
                    </a:lnTo>
                    <a:lnTo>
                      <a:pt x="610" y="303"/>
                    </a:lnTo>
                    <a:lnTo>
                      <a:pt x="615" y="309"/>
                    </a:lnTo>
                    <a:lnTo>
                      <a:pt x="618" y="306"/>
                    </a:lnTo>
                    <a:lnTo>
                      <a:pt x="624" y="303"/>
                    </a:lnTo>
                    <a:lnTo>
                      <a:pt x="631" y="293"/>
                    </a:lnTo>
                    <a:lnTo>
                      <a:pt x="640" y="293"/>
                    </a:lnTo>
                    <a:lnTo>
                      <a:pt x="652" y="295"/>
                    </a:lnTo>
                    <a:lnTo>
                      <a:pt x="653" y="295"/>
                    </a:lnTo>
                    <a:lnTo>
                      <a:pt x="656" y="296"/>
                    </a:lnTo>
                    <a:lnTo>
                      <a:pt x="668" y="300"/>
                    </a:lnTo>
                    <a:lnTo>
                      <a:pt x="671" y="302"/>
                    </a:lnTo>
                    <a:lnTo>
                      <a:pt x="670" y="297"/>
                    </a:lnTo>
                    <a:lnTo>
                      <a:pt x="671" y="283"/>
                    </a:lnTo>
                    <a:lnTo>
                      <a:pt x="668" y="268"/>
                    </a:lnTo>
                    <a:lnTo>
                      <a:pt x="660" y="263"/>
                    </a:lnTo>
                    <a:lnTo>
                      <a:pt x="660" y="259"/>
                    </a:lnTo>
                    <a:lnTo>
                      <a:pt x="659" y="256"/>
                    </a:lnTo>
                    <a:lnTo>
                      <a:pt x="659" y="254"/>
                    </a:lnTo>
                    <a:lnTo>
                      <a:pt x="654" y="254"/>
                    </a:lnTo>
                    <a:lnTo>
                      <a:pt x="653" y="251"/>
                    </a:lnTo>
                    <a:lnTo>
                      <a:pt x="656" y="247"/>
                    </a:lnTo>
                    <a:lnTo>
                      <a:pt x="657" y="237"/>
                    </a:lnTo>
                    <a:lnTo>
                      <a:pt x="654" y="230"/>
                    </a:lnTo>
                    <a:lnTo>
                      <a:pt x="652" y="229"/>
                    </a:lnTo>
                    <a:lnTo>
                      <a:pt x="646" y="225"/>
                    </a:lnTo>
                    <a:lnTo>
                      <a:pt x="642" y="223"/>
                    </a:lnTo>
                    <a:lnTo>
                      <a:pt x="639" y="223"/>
                    </a:lnTo>
                    <a:lnTo>
                      <a:pt x="635" y="222"/>
                    </a:lnTo>
                    <a:lnTo>
                      <a:pt x="633" y="223"/>
                    </a:lnTo>
                    <a:lnTo>
                      <a:pt x="632" y="223"/>
                    </a:lnTo>
                    <a:lnTo>
                      <a:pt x="631" y="226"/>
                    </a:lnTo>
                    <a:lnTo>
                      <a:pt x="631" y="229"/>
                    </a:lnTo>
                    <a:lnTo>
                      <a:pt x="628" y="232"/>
                    </a:lnTo>
                    <a:lnTo>
                      <a:pt x="624" y="233"/>
                    </a:lnTo>
                    <a:lnTo>
                      <a:pt x="619" y="233"/>
                    </a:lnTo>
                    <a:lnTo>
                      <a:pt x="619" y="229"/>
                    </a:lnTo>
                    <a:lnTo>
                      <a:pt x="618" y="229"/>
                    </a:lnTo>
                    <a:lnTo>
                      <a:pt x="612" y="232"/>
                    </a:lnTo>
                    <a:lnTo>
                      <a:pt x="607" y="233"/>
                    </a:lnTo>
                    <a:lnTo>
                      <a:pt x="605" y="233"/>
                    </a:lnTo>
                    <a:lnTo>
                      <a:pt x="602" y="232"/>
                    </a:lnTo>
                    <a:lnTo>
                      <a:pt x="601" y="230"/>
                    </a:lnTo>
                    <a:lnTo>
                      <a:pt x="597" y="223"/>
                    </a:lnTo>
                    <a:lnTo>
                      <a:pt x="596" y="222"/>
                    </a:lnTo>
                    <a:lnTo>
                      <a:pt x="593" y="221"/>
                    </a:lnTo>
                    <a:lnTo>
                      <a:pt x="587" y="216"/>
                    </a:lnTo>
                    <a:lnTo>
                      <a:pt x="583" y="211"/>
                    </a:lnTo>
                    <a:lnTo>
                      <a:pt x="578" y="200"/>
                    </a:lnTo>
                    <a:lnTo>
                      <a:pt x="571" y="194"/>
                    </a:lnTo>
                    <a:lnTo>
                      <a:pt x="561" y="184"/>
                    </a:lnTo>
                    <a:lnTo>
                      <a:pt x="548" y="175"/>
                    </a:lnTo>
                    <a:lnTo>
                      <a:pt x="542" y="169"/>
                    </a:lnTo>
                    <a:lnTo>
                      <a:pt x="542" y="156"/>
                    </a:lnTo>
                    <a:lnTo>
                      <a:pt x="544" y="155"/>
                    </a:lnTo>
                    <a:lnTo>
                      <a:pt x="545" y="155"/>
                    </a:lnTo>
                    <a:lnTo>
                      <a:pt x="545" y="154"/>
                    </a:lnTo>
                    <a:lnTo>
                      <a:pt x="547" y="152"/>
                    </a:lnTo>
                    <a:lnTo>
                      <a:pt x="547" y="149"/>
                    </a:lnTo>
                    <a:lnTo>
                      <a:pt x="542" y="149"/>
                    </a:lnTo>
                    <a:lnTo>
                      <a:pt x="540" y="148"/>
                    </a:lnTo>
                    <a:lnTo>
                      <a:pt x="537" y="145"/>
                    </a:lnTo>
                    <a:lnTo>
                      <a:pt x="537" y="134"/>
                    </a:lnTo>
                    <a:lnTo>
                      <a:pt x="551" y="134"/>
                    </a:lnTo>
                    <a:lnTo>
                      <a:pt x="554" y="133"/>
                    </a:lnTo>
                    <a:lnTo>
                      <a:pt x="555" y="130"/>
                    </a:lnTo>
                    <a:lnTo>
                      <a:pt x="555" y="129"/>
                    </a:lnTo>
                    <a:lnTo>
                      <a:pt x="550" y="117"/>
                    </a:lnTo>
                    <a:lnTo>
                      <a:pt x="547" y="115"/>
                    </a:lnTo>
                    <a:lnTo>
                      <a:pt x="544" y="110"/>
                    </a:lnTo>
                    <a:lnTo>
                      <a:pt x="544" y="105"/>
                    </a:lnTo>
                    <a:lnTo>
                      <a:pt x="548" y="95"/>
                    </a:lnTo>
                    <a:lnTo>
                      <a:pt x="552" y="89"/>
                    </a:lnTo>
                    <a:lnTo>
                      <a:pt x="552" y="8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83" name="Freeform 713">
                <a:extLst>
                  <a:ext uri="{FF2B5EF4-FFF2-40B4-BE49-F238E27FC236}">
                    <a16:creationId xmlns:a16="http://schemas.microsoft.com/office/drawing/2014/main" id="{B2FADE99-A947-34A0-AC76-2DDC45AA21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8" y="1359"/>
                <a:ext cx="138" cy="114"/>
              </a:xfrm>
              <a:custGeom>
                <a:avLst/>
                <a:gdLst>
                  <a:gd name="T0" fmla="*/ 187 w 552"/>
                  <a:gd name="T1" fmla="*/ 8 h 453"/>
                  <a:gd name="T2" fmla="*/ 175 w 552"/>
                  <a:gd name="T3" fmla="*/ 34 h 453"/>
                  <a:gd name="T4" fmla="*/ 152 w 552"/>
                  <a:gd name="T5" fmla="*/ 24 h 453"/>
                  <a:gd name="T6" fmla="*/ 118 w 552"/>
                  <a:gd name="T7" fmla="*/ 41 h 453"/>
                  <a:gd name="T8" fmla="*/ 118 w 552"/>
                  <a:gd name="T9" fmla="*/ 78 h 453"/>
                  <a:gd name="T10" fmla="*/ 137 w 552"/>
                  <a:gd name="T11" fmla="*/ 102 h 453"/>
                  <a:gd name="T12" fmla="*/ 111 w 552"/>
                  <a:gd name="T13" fmla="*/ 118 h 453"/>
                  <a:gd name="T14" fmla="*/ 63 w 552"/>
                  <a:gd name="T15" fmla="*/ 147 h 453"/>
                  <a:gd name="T16" fmla="*/ 48 w 552"/>
                  <a:gd name="T17" fmla="*/ 149 h 453"/>
                  <a:gd name="T18" fmla="*/ 17 w 552"/>
                  <a:gd name="T19" fmla="*/ 187 h 453"/>
                  <a:gd name="T20" fmla="*/ 27 w 552"/>
                  <a:gd name="T21" fmla="*/ 196 h 453"/>
                  <a:gd name="T22" fmla="*/ 24 w 552"/>
                  <a:gd name="T23" fmla="*/ 218 h 453"/>
                  <a:gd name="T24" fmla="*/ 5 w 552"/>
                  <a:gd name="T25" fmla="*/ 247 h 453"/>
                  <a:gd name="T26" fmla="*/ 28 w 552"/>
                  <a:gd name="T27" fmla="*/ 260 h 453"/>
                  <a:gd name="T28" fmla="*/ 55 w 552"/>
                  <a:gd name="T29" fmla="*/ 278 h 453"/>
                  <a:gd name="T30" fmla="*/ 73 w 552"/>
                  <a:gd name="T31" fmla="*/ 299 h 453"/>
                  <a:gd name="T32" fmla="*/ 122 w 552"/>
                  <a:gd name="T33" fmla="*/ 317 h 453"/>
                  <a:gd name="T34" fmla="*/ 186 w 552"/>
                  <a:gd name="T35" fmla="*/ 275 h 453"/>
                  <a:gd name="T36" fmla="*/ 204 w 552"/>
                  <a:gd name="T37" fmla="*/ 296 h 453"/>
                  <a:gd name="T38" fmla="*/ 196 w 552"/>
                  <a:gd name="T39" fmla="*/ 323 h 453"/>
                  <a:gd name="T40" fmla="*/ 197 w 552"/>
                  <a:gd name="T41" fmla="*/ 335 h 453"/>
                  <a:gd name="T42" fmla="*/ 214 w 552"/>
                  <a:gd name="T43" fmla="*/ 390 h 453"/>
                  <a:gd name="T44" fmla="*/ 247 w 552"/>
                  <a:gd name="T45" fmla="*/ 409 h 453"/>
                  <a:gd name="T46" fmla="*/ 267 w 552"/>
                  <a:gd name="T47" fmla="*/ 425 h 453"/>
                  <a:gd name="T48" fmla="*/ 351 w 552"/>
                  <a:gd name="T49" fmla="*/ 453 h 453"/>
                  <a:gd name="T50" fmla="*/ 344 w 552"/>
                  <a:gd name="T51" fmla="*/ 404 h 453"/>
                  <a:gd name="T52" fmla="*/ 376 w 552"/>
                  <a:gd name="T53" fmla="*/ 387 h 453"/>
                  <a:gd name="T54" fmla="*/ 380 w 552"/>
                  <a:gd name="T55" fmla="*/ 366 h 453"/>
                  <a:gd name="T56" fmla="*/ 396 w 552"/>
                  <a:gd name="T57" fmla="*/ 320 h 453"/>
                  <a:gd name="T58" fmla="*/ 384 w 552"/>
                  <a:gd name="T59" fmla="*/ 300 h 453"/>
                  <a:gd name="T60" fmla="*/ 393 w 552"/>
                  <a:gd name="T61" fmla="*/ 291 h 453"/>
                  <a:gd name="T62" fmla="*/ 389 w 552"/>
                  <a:gd name="T63" fmla="*/ 257 h 453"/>
                  <a:gd name="T64" fmla="*/ 393 w 552"/>
                  <a:gd name="T65" fmla="*/ 259 h 453"/>
                  <a:gd name="T66" fmla="*/ 401 w 552"/>
                  <a:gd name="T67" fmla="*/ 263 h 453"/>
                  <a:gd name="T68" fmla="*/ 413 w 552"/>
                  <a:gd name="T69" fmla="*/ 242 h 453"/>
                  <a:gd name="T70" fmla="*/ 485 w 552"/>
                  <a:gd name="T71" fmla="*/ 232 h 453"/>
                  <a:gd name="T72" fmla="*/ 511 w 552"/>
                  <a:gd name="T73" fmla="*/ 224 h 453"/>
                  <a:gd name="T74" fmla="*/ 550 w 552"/>
                  <a:gd name="T75" fmla="*/ 197 h 453"/>
                  <a:gd name="T76" fmla="*/ 538 w 552"/>
                  <a:gd name="T77" fmla="*/ 190 h 453"/>
                  <a:gd name="T78" fmla="*/ 521 w 552"/>
                  <a:gd name="T79" fmla="*/ 178 h 453"/>
                  <a:gd name="T80" fmla="*/ 510 w 552"/>
                  <a:gd name="T81" fmla="*/ 118 h 453"/>
                  <a:gd name="T82" fmla="*/ 517 w 552"/>
                  <a:gd name="T83" fmla="*/ 108 h 453"/>
                  <a:gd name="T84" fmla="*/ 460 w 552"/>
                  <a:gd name="T85" fmla="*/ 133 h 453"/>
                  <a:gd name="T86" fmla="*/ 425 w 552"/>
                  <a:gd name="T87" fmla="*/ 155 h 453"/>
                  <a:gd name="T88" fmla="*/ 437 w 552"/>
                  <a:gd name="T89" fmla="*/ 173 h 453"/>
                  <a:gd name="T90" fmla="*/ 449 w 552"/>
                  <a:gd name="T91" fmla="*/ 189 h 453"/>
                  <a:gd name="T92" fmla="*/ 415 w 552"/>
                  <a:gd name="T93" fmla="*/ 229 h 453"/>
                  <a:gd name="T94" fmla="*/ 380 w 552"/>
                  <a:gd name="T95" fmla="*/ 183 h 453"/>
                  <a:gd name="T96" fmla="*/ 373 w 552"/>
                  <a:gd name="T97" fmla="*/ 148 h 453"/>
                  <a:gd name="T98" fmla="*/ 346 w 552"/>
                  <a:gd name="T99" fmla="*/ 104 h 453"/>
                  <a:gd name="T100" fmla="*/ 327 w 552"/>
                  <a:gd name="T101" fmla="*/ 87 h 453"/>
                  <a:gd name="T102" fmla="*/ 303 w 552"/>
                  <a:gd name="T103" fmla="*/ 78 h 453"/>
                  <a:gd name="T104" fmla="*/ 270 w 552"/>
                  <a:gd name="T105" fmla="*/ 53 h 453"/>
                  <a:gd name="T106" fmla="*/ 224 w 552"/>
                  <a:gd name="T107" fmla="*/ 32 h 453"/>
                  <a:gd name="T108" fmla="*/ 222 w 552"/>
                  <a:gd name="T109" fmla="*/ 18 h 4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552" h="453">
                    <a:moveTo>
                      <a:pt x="211" y="3"/>
                    </a:moveTo>
                    <a:lnTo>
                      <a:pt x="209" y="7"/>
                    </a:lnTo>
                    <a:lnTo>
                      <a:pt x="204" y="13"/>
                    </a:lnTo>
                    <a:lnTo>
                      <a:pt x="194" y="7"/>
                    </a:lnTo>
                    <a:lnTo>
                      <a:pt x="187" y="7"/>
                    </a:lnTo>
                    <a:lnTo>
                      <a:pt x="187" y="8"/>
                    </a:lnTo>
                    <a:lnTo>
                      <a:pt x="185" y="14"/>
                    </a:lnTo>
                    <a:lnTo>
                      <a:pt x="179" y="20"/>
                    </a:lnTo>
                    <a:lnTo>
                      <a:pt x="180" y="24"/>
                    </a:lnTo>
                    <a:lnTo>
                      <a:pt x="179" y="29"/>
                    </a:lnTo>
                    <a:lnTo>
                      <a:pt x="176" y="34"/>
                    </a:lnTo>
                    <a:lnTo>
                      <a:pt x="175" y="34"/>
                    </a:lnTo>
                    <a:lnTo>
                      <a:pt x="172" y="32"/>
                    </a:lnTo>
                    <a:lnTo>
                      <a:pt x="172" y="31"/>
                    </a:lnTo>
                    <a:lnTo>
                      <a:pt x="162" y="22"/>
                    </a:lnTo>
                    <a:lnTo>
                      <a:pt x="161" y="21"/>
                    </a:lnTo>
                    <a:lnTo>
                      <a:pt x="157" y="24"/>
                    </a:lnTo>
                    <a:lnTo>
                      <a:pt x="152" y="24"/>
                    </a:lnTo>
                    <a:lnTo>
                      <a:pt x="149" y="21"/>
                    </a:lnTo>
                    <a:lnTo>
                      <a:pt x="144" y="21"/>
                    </a:lnTo>
                    <a:lnTo>
                      <a:pt x="137" y="22"/>
                    </a:lnTo>
                    <a:lnTo>
                      <a:pt x="130" y="27"/>
                    </a:lnTo>
                    <a:lnTo>
                      <a:pt x="118" y="39"/>
                    </a:lnTo>
                    <a:lnTo>
                      <a:pt x="118" y="41"/>
                    </a:lnTo>
                    <a:lnTo>
                      <a:pt x="113" y="45"/>
                    </a:lnTo>
                    <a:lnTo>
                      <a:pt x="109" y="52"/>
                    </a:lnTo>
                    <a:lnTo>
                      <a:pt x="108" y="56"/>
                    </a:lnTo>
                    <a:lnTo>
                      <a:pt x="98" y="77"/>
                    </a:lnTo>
                    <a:lnTo>
                      <a:pt x="98" y="78"/>
                    </a:lnTo>
                    <a:lnTo>
                      <a:pt x="118" y="78"/>
                    </a:lnTo>
                    <a:lnTo>
                      <a:pt x="125" y="81"/>
                    </a:lnTo>
                    <a:lnTo>
                      <a:pt x="129" y="84"/>
                    </a:lnTo>
                    <a:lnTo>
                      <a:pt x="134" y="85"/>
                    </a:lnTo>
                    <a:lnTo>
                      <a:pt x="134" y="87"/>
                    </a:lnTo>
                    <a:lnTo>
                      <a:pt x="137" y="87"/>
                    </a:lnTo>
                    <a:lnTo>
                      <a:pt x="137" y="102"/>
                    </a:lnTo>
                    <a:lnTo>
                      <a:pt x="136" y="109"/>
                    </a:lnTo>
                    <a:lnTo>
                      <a:pt x="134" y="112"/>
                    </a:lnTo>
                    <a:lnTo>
                      <a:pt x="122" y="112"/>
                    </a:lnTo>
                    <a:lnTo>
                      <a:pt x="112" y="113"/>
                    </a:lnTo>
                    <a:lnTo>
                      <a:pt x="112" y="115"/>
                    </a:lnTo>
                    <a:lnTo>
                      <a:pt x="111" y="118"/>
                    </a:lnTo>
                    <a:lnTo>
                      <a:pt x="109" y="118"/>
                    </a:lnTo>
                    <a:lnTo>
                      <a:pt x="95" y="127"/>
                    </a:lnTo>
                    <a:lnTo>
                      <a:pt x="87" y="132"/>
                    </a:lnTo>
                    <a:lnTo>
                      <a:pt x="70" y="137"/>
                    </a:lnTo>
                    <a:lnTo>
                      <a:pt x="66" y="140"/>
                    </a:lnTo>
                    <a:lnTo>
                      <a:pt x="63" y="147"/>
                    </a:lnTo>
                    <a:lnTo>
                      <a:pt x="56" y="147"/>
                    </a:lnTo>
                    <a:lnTo>
                      <a:pt x="52" y="142"/>
                    </a:lnTo>
                    <a:lnTo>
                      <a:pt x="49" y="142"/>
                    </a:lnTo>
                    <a:lnTo>
                      <a:pt x="46" y="145"/>
                    </a:lnTo>
                    <a:lnTo>
                      <a:pt x="46" y="148"/>
                    </a:lnTo>
                    <a:lnTo>
                      <a:pt x="48" y="149"/>
                    </a:lnTo>
                    <a:lnTo>
                      <a:pt x="51" y="175"/>
                    </a:lnTo>
                    <a:lnTo>
                      <a:pt x="51" y="178"/>
                    </a:lnTo>
                    <a:lnTo>
                      <a:pt x="46" y="182"/>
                    </a:lnTo>
                    <a:lnTo>
                      <a:pt x="41" y="185"/>
                    </a:lnTo>
                    <a:lnTo>
                      <a:pt x="21" y="187"/>
                    </a:lnTo>
                    <a:lnTo>
                      <a:pt x="17" y="187"/>
                    </a:lnTo>
                    <a:lnTo>
                      <a:pt x="17" y="190"/>
                    </a:lnTo>
                    <a:lnTo>
                      <a:pt x="18" y="192"/>
                    </a:lnTo>
                    <a:lnTo>
                      <a:pt x="21" y="192"/>
                    </a:lnTo>
                    <a:lnTo>
                      <a:pt x="22" y="193"/>
                    </a:lnTo>
                    <a:lnTo>
                      <a:pt x="24" y="193"/>
                    </a:lnTo>
                    <a:lnTo>
                      <a:pt x="27" y="196"/>
                    </a:lnTo>
                    <a:lnTo>
                      <a:pt x="27" y="197"/>
                    </a:lnTo>
                    <a:lnTo>
                      <a:pt x="31" y="215"/>
                    </a:lnTo>
                    <a:lnTo>
                      <a:pt x="29" y="219"/>
                    </a:lnTo>
                    <a:lnTo>
                      <a:pt x="27" y="222"/>
                    </a:lnTo>
                    <a:lnTo>
                      <a:pt x="25" y="221"/>
                    </a:lnTo>
                    <a:lnTo>
                      <a:pt x="24" y="218"/>
                    </a:lnTo>
                    <a:lnTo>
                      <a:pt x="22" y="217"/>
                    </a:lnTo>
                    <a:lnTo>
                      <a:pt x="11" y="217"/>
                    </a:lnTo>
                    <a:lnTo>
                      <a:pt x="11" y="218"/>
                    </a:lnTo>
                    <a:lnTo>
                      <a:pt x="0" y="231"/>
                    </a:lnTo>
                    <a:lnTo>
                      <a:pt x="0" y="238"/>
                    </a:lnTo>
                    <a:lnTo>
                      <a:pt x="5" y="247"/>
                    </a:lnTo>
                    <a:lnTo>
                      <a:pt x="5" y="249"/>
                    </a:lnTo>
                    <a:lnTo>
                      <a:pt x="6" y="249"/>
                    </a:lnTo>
                    <a:lnTo>
                      <a:pt x="13" y="254"/>
                    </a:lnTo>
                    <a:lnTo>
                      <a:pt x="15" y="254"/>
                    </a:lnTo>
                    <a:lnTo>
                      <a:pt x="25" y="257"/>
                    </a:lnTo>
                    <a:lnTo>
                      <a:pt x="28" y="260"/>
                    </a:lnTo>
                    <a:lnTo>
                      <a:pt x="31" y="261"/>
                    </a:lnTo>
                    <a:lnTo>
                      <a:pt x="38" y="269"/>
                    </a:lnTo>
                    <a:lnTo>
                      <a:pt x="46" y="281"/>
                    </a:lnTo>
                    <a:lnTo>
                      <a:pt x="48" y="282"/>
                    </a:lnTo>
                    <a:lnTo>
                      <a:pt x="51" y="279"/>
                    </a:lnTo>
                    <a:lnTo>
                      <a:pt x="55" y="278"/>
                    </a:lnTo>
                    <a:lnTo>
                      <a:pt x="59" y="281"/>
                    </a:lnTo>
                    <a:lnTo>
                      <a:pt x="65" y="284"/>
                    </a:lnTo>
                    <a:lnTo>
                      <a:pt x="67" y="286"/>
                    </a:lnTo>
                    <a:lnTo>
                      <a:pt x="67" y="291"/>
                    </a:lnTo>
                    <a:lnTo>
                      <a:pt x="70" y="299"/>
                    </a:lnTo>
                    <a:lnTo>
                      <a:pt x="73" y="299"/>
                    </a:lnTo>
                    <a:lnTo>
                      <a:pt x="82" y="298"/>
                    </a:lnTo>
                    <a:lnTo>
                      <a:pt x="94" y="293"/>
                    </a:lnTo>
                    <a:lnTo>
                      <a:pt x="101" y="293"/>
                    </a:lnTo>
                    <a:lnTo>
                      <a:pt x="108" y="296"/>
                    </a:lnTo>
                    <a:lnTo>
                      <a:pt x="122" y="316"/>
                    </a:lnTo>
                    <a:lnTo>
                      <a:pt x="122" y="317"/>
                    </a:lnTo>
                    <a:lnTo>
                      <a:pt x="125" y="323"/>
                    </a:lnTo>
                    <a:lnTo>
                      <a:pt x="164" y="286"/>
                    </a:lnTo>
                    <a:lnTo>
                      <a:pt x="173" y="281"/>
                    </a:lnTo>
                    <a:lnTo>
                      <a:pt x="179" y="282"/>
                    </a:lnTo>
                    <a:lnTo>
                      <a:pt x="183" y="275"/>
                    </a:lnTo>
                    <a:lnTo>
                      <a:pt x="186" y="275"/>
                    </a:lnTo>
                    <a:lnTo>
                      <a:pt x="186" y="277"/>
                    </a:lnTo>
                    <a:lnTo>
                      <a:pt x="189" y="281"/>
                    </a:lnTo>
                    <a:lnTo>
                      <a:pt x="190" y="281"/>
                    </a:lnTo>
                    <a:lnTo>
                      <a:pt x="193" y="282"/>
                    </a:lnTo>
                    <a:lnTo>
                      <a:pt x="200" y="288"/>
                    </a:lnTo>
                    <a:lnTo>
                      <a:pt x="204" y="296"/>
                    </a:lnTo>
                    <a:lnTo>
                      <a:pt x="208" y="300"/>
                    </a:lnTo>
                    <a:lnTo>
                      <a:pt x="208" y="316"/>
                    </a:lnTo>
                    <a:lnTo>
                      <a:pt x="204" y="321"/>
                    </a:lnTo>
                    <a:lnTo>
                      <a:pt x="201" y="324"/>
                    </a:lnTo>
                    <a:lnTo>
                      <a:pt x="199" y="324"/>
                    </a:lnTo>
                    <a:lnTo>
                      <a:pt x="196" y="323"/>
                    </a:lnTo>
                    <a:lnTo>
                      <a:pt x="192" y="323"/>
                    </a:lnTo>
                    <a:lnTo>
                      <a:pt x="183" y="328"/>
                    </a:lnTo>
                    <a:lnTo>
                      <a:pt x="182" y="333"/>
                    </a:lnTo>
                    <a:lnTo>
                      <a:pt x="182" y="335"/>
                    </a:lnTo>
                    <a:lnTo>
                      <a:pt x="194" y="333"/>
                    </a:lnTo>
                    <a:lnTo>
                      <a:pt x="197" y="335"/>
                    </a:lnTo>
                    <a:lnTo>
                      <a:pt x="201" y="353"/>
                    </a:lnTo>
                    <a:lnTo>
                      <a:pt x="201" y="358"/>
                    </a:lnTo>
                    <a:lnTo>
                      <a:pt x="204" y="362"/>
                    </a:lnTo>
                    <a:lnTo>
                      <a:pt x="211" y="367"/>
                    </a:lnTo>
                    <a:lnTo>
                      <a:pt x="214" y="373"/>
                    </a:lnTo>
                    <a:lnTo>
                      <a:pt x="214" y="390"/>
                    </a:lnTo>
                    <a:lnTo>
                      <a:pt x="217" y="398"/>
                    </a:lnTo>
                    <a:lnTo>
                      <a:pt x="219" y="404"/>
                    </a:lnTo>
                    <a:lnTo>
                      <a:pt x="224" y="406"/>
                    </a:lnTo>
                    <a:lnTo>
                      <a:pt x="231" y="406"/>
                    </a:lnTo>
                    <a:lnTo>
                      <a:pt x="243" y="409"/>
                    </a:lnTo>
                    <a:lnTo>
                      <a:pt x="247" y="409"/>
                    </a:lnTo>
                    <a:lnTo>
                      <a:pt x="254" y="411"/>
                    </a:lnTo>
                    <a:lnTo>
                      <a:pt x="256" y="411"/>
                    </a:lnTo>
                    <a:lnTo>
                      <a:pt x="260" y="412"/>
                    </a:lnTo>
                    <a:lnTo>
                      <a:pt x="263" y="413"/>
                    </a:lnTo>
                    <a:lnTo>
                      <a:pt x="267" y="420"/>
                    </a:lnTo>
                    <a:lnTo>
                      <a:pt x="267" y="425"/>
                    </a:lnTo>
                    <a:lnTo>
                      <a:pt x="281" y="430"/>
                    </a:lnTo>
                    <a:lnTo>
                      <a:pt x="326" y="437"/>
                    </a:lnTo>
                    <a:lnTo>
                      <a:pt x="327" y="437"/>
                    </a:lnTo>
                    <a:lnTo>
                      <a:pt x="329" y="439"/>
                    </a:lnTo>
                    <a:lnTo>
                      <a:pt x="349" y="453"/>
                    </a:lnTo>
                    <a:lnTo>
                      <a:pt x="351" y="453"/>
                    </a:lnTo>
                    <a:lnTo>
                      <a:pt x="351" y="443"/>
                    </a:lnTo>
                    <a:lnTo>
                      <a:pt x="345" y="426"/>
                    </a:lnTo>
                    <a:lnTo>
                      <a:pt x="337" y="415"/>
                    </a:lnTo>
                    <a:lnTo>
                      <a:pt x="334" y="412"/>
                    </a:lnTo>
                    <a:lnTo>
                      <a:pt x="334" y="411"/>
                    </a:lnTo>
                    <a:lnTo>
                      <a:pt x="344" y="404"/>
                    </a:lnTo>
                    <a:lnTo>
                      <a:pt x="353" y="397"/>
                    </a:lnTo>
                    <a:lnTo>
                      <a:pt x="358" y="389"/>
                    </a:lnTo>
                    <a:lnTo>
                      <a:pt x="363" y="384"/>
                    </a:lnTo>
                    <a:lnTo>
                      <a:pt x="370" y="384"/>
                    </a:lnTo>
                    <a:lnTo>
                      <a:pt x="374" y="386"/>
                    </a:lnTo>
                    <a:lnTo>
                      <a:pt x="376" y="387"/>
                    </a:lnTo>
                    <a:lnTo>
                      <a:pt x="380" y="387"/>
                    </a:lnTo>
                    <a:lnTo>
                      <a:pt x="380" y="376"/>
                    </a:lnTo>
                    <a:lnTo>
                      <a:pt x="379" y="374"/>
                    </a:lnTo>
                    <a:lnTo>
                      <a:pt x="379" y="367"/>
                    </a:lnTo>
                    <a:lnTo>
                      <a:pt x="380" y="367"/>
                    </a:lnTo>
                    <a:lnTo>
                      <a:pt x="380" y="366"/>
                    </a:lnTo>
                    <a:lnTo>
                      <a:pt x="377" y="338"/>
                    </a:lnTo>
                    <a:lnTo>
                      <a:pt x="374" y="339"/>
                    </a:lnTo>
                    <a:lnTo>
                      <a:pt x="374" y="338"/>
                    </a:lnTo>
                    <a:lnTo>
                      <a:pt x="380" y="327"/>
                    </a:lnTo>
                    <a:lnTo>
                      <a:pt x="384" y="326"/>
                    </a:lnTo>
                    <a:lnTo>
                      <a:pt x="396" y="320"/>
                    </a:lnTo>
                    <a:lnTo>
                      <a:pt x="408" y="312"/>
                    </a:lnTo>
                    <a:lnTo>
                      <a:pt x="408" y="310"/>
                    </a:lnTo>
                    <a:lnTo>
                      <a:pt x="396" y="305"/>
                    </a:lnTo>
                    <a:lnTo>
                      <a:pt x="391" y="305"/>
                    </a:lnTo>
                    <a:lnTo>
                      <a:pt x="386" y="300"/>
                    </a:lnTo>
                    <a:lnTo>
                      <a:pt x="384" y="300"/>
                    </a:lnTo>
                    <a:lnTo>
                      <a:pt x="384" y="299"/>
                    </a:lnTo>
                    <a:lnTo>
                      <a:pt x="386" y="299"/>
                    </a:lnTo>
                    <a:lnTo>
                      <a:pt x="389" y="298"/>
                    </a:lnTo>
                    <a:lnTo>
                      <a:pt x="389" y="296"/>
                    </a:lnTo>
                    <a:lnTo>
                      <a:pt x="391" y="293"/>
                    </a:lnTo>
                    <a:lnTo>
                      <a:pt x="393" y="291"/>
                    </a:lnTo>
                    <a:lnTo>
                      <a:pt x="393" y="285"/>
                    </a:lnTo>
                    <a:lnTo>
                      <a:pt x="391" y="275"/>
                    </a:lnTo>
                    <a:lnTo>
                      <a:pt x="390" y="272"/>
                    </a:lnTo>
                    <a:lnTo>
                      <a:pt x="384" y="263"/>
                    </a:lnTo>
                    <a:lnTo>
                      <a:pt x="386" y="260"/>
                    </a:lnTo>
                    <a:lnTo>
                      <a:pt x="389" y="257"/>
                    </a:lnTo>
                    <a:lnTo>
                      <a:pt x="390" y="257"/>
                    </a:lnTo>
                    <a:lnTo>
                      <a:pt x="396" y="254"/>
                    </a:lnTo>
                    <a:lnTo>
                      <a:pt x="397" y="254"/>
                    </a:lnTo>
                    <a:lnTo>
                      <a:pt x="397" y="256"/>
                    </a:lnTo>
                    <a:lnTo>
                      <a:pt x="396" y="256"/>
                    </a:lnTo>
                    <a:lnTo>
                      <a:pt x="393" y="259"/>
                    </a:lnTo>
                    <a:lnTo>
                      <a:pt x="391" y="261"/>
                    </a:lnTo>
                    <a:lnTo>
                      <a:pt x="393" y="264"/>
                    </a:lnTo>
                    <a:lnTo>
                      <a:pt x="396" y="268"/>
                    </a:lnTo>
                    <a:lnTo>
                      <a:pt x="397" y="268"/>
                    </a:lnTo>
                    <a:lnTo>
                      <a:pt x="397" y="266"/>
                    </a:lnTo>
                    <a:lnTo>
                      <a:pt x="401" y="263"/>
                    </a:lnTo>
                    <a:lnTo>
                      <a:pt x="403" y="261"/>
                    </a:lnTo>
                    <a:lnTo>
                      <a:pt x="404" y="261"/>
                    </a:lnTo>
                    <a:lnTo>
                      <a:pt x="404" y="246"/>
                    </a:lnTo>
                    <a:lnTo>
                      <a:pt x="405" y="243"/>
                    </a:lnTo>
                    <a:lnTo>
                      <a:pt x="411" y="242"/>
                    </a:lnTo>
                    <a:lnTo>
                      <a:pt x="413" y="242"/>
                    </a:lnTo>
                    <a:lnTo>
                      <a:pt x="419" y="238"/>
                    </a:lnTo>
                    <a:lnTo>
                      <a:pt x="440" y="238"/>
                    </a:lnTo>
                    <a:lnTo>
                      <a:pt x="451" y="233"/>
                    </a:lnTo>
                    <a:lnTo>
                      <a:pt x="454" y="233"/>
                    </a:lnTo>
                    <a:lnTo>
                      <a:pt x="465" y="235"/>
                    </a:lnTo>
                    <a:lnTo>
                      <a:pt x="485" y="232"/>
                    </a:lnTo>
                    <a:lnTo>
                      <a:pt x="496" y="232"/>
                    </a:lnTo>
                    <a:lnTo>
                      <a:pt x="497" y="233"/>
                    </a:lnTo>
                    <a:lnTo>
                      <a:pt x="497" y="232"/>
                    </a:lnTo>
                    <a:lnTo>
                      <a:pt x="502" y="231"/>
                    </a:lnTo>
                    <a:lnTo>
                      <a:pt x="509" y="224"/>
                    </a:lnTo>
                    <a:lnTo>
                      <a:pt x="511" y="224"/>
                    </a:lnTo>
                    <a:lnTo>
                      <a:pt x="525" y="219"/>
                    </a:lnTo>
                    <a:lnTo>
                      <a:pt x="530" y="215"/>
                    </a:lnTo>
                    <a:lnTo>
                      <a:pt x="532" y="209"/>
                    </a:lnTo>
                    <a:lnTo>
                      <a:pt x="545" y="202"/>
                    </a:lnTo>
                    <a:lnTo>
                      <a:pt x="549" y="197"/>
                    </a:lnTo>
                    <a:lnTo>
                      <a:pt x="550" y="197"/>
                    </a:lnTo>
                    <a:lnTo>
                      <a:pt x="550" y="196"/>
                    </a:lnTo>
                    <a:lnTo>
                      <a:pt x="552" y="194"/>
                    </a:lnTo>
                    <a:lnTo>
                      <a:pt x="546" y="194"/>
                    </a:lnTo>
                    <a:lnTo>
                      <a:pt x="545" y="193"/>
                    </a:lnTo>
                    <a:lnTo>
                      <a:pt x="543" y="193"/>
                    </a:lnTo>
                    <a:lnTo>
                      <a:pt x="538" y="190"/>
                    </a:lnTo>
                    <a:lnTo>
                      <a:pt x="537" y="189"/>
                    </a:lnTo>
                    <a:lnTo>
                      <a:pt x="537" y="187"/>
                    </a:lnTo>
                    <a:lnTo>
                      <a:pt x="535" y="187"/>
                    </a:lnTo>
                    <a:lnTo>
                      <a:pt x="527" y="185"/>
                    </a:lnTo>
                    <a:lnTo>
                      <a:pt x="521" y="179"/>
                    </a:lnTo>
                    <a:lnTo>
                      <a:pt x="521" y="178"/>
                    </a:lnTo>
                    <a:lnTo>
                      <a:pt x="523" y="175"/>
                    </a:lnTo>
                    <a:lnTo>
                      <a:pt x="523" y="173"/>
                    </a:lnTo>
                    <a:lnTo>
                      <a:pt x="525" y="165"/>
                    </a:lnTo>
                    <a:lnTo>
                      <a:pt x="525" y="159"/>
                    </a:lnTo>
                    <a:lnTo>
                      <a:pt x="510" y="126"/>
                    </a:lnTo>
                    <a:lnTo>
                      <a:pt x="510" y="118"/>
                    </a:lnTo>
                    <a:lnTo>
                      <a:pt x="511" y="115"/>
                    </a:lnTo>
                    <a:lnTo>
                      <a:pt x="513" y="113"/>
                    </a:lnTo>
                    <a:lnTo>
                      <a:pt x="513" y="112"/>
                    </a:lnTo>
                    <a:lnTo>
                      <a:pt x="516" y="109"/>
                    </a:lnTo>
                    <a:lnTo>
                      <a:pt x="517" y="109"/>
                    </a:lnTo>
                    <a:lnTo>
                      <a:pt x="517" y="108"/>
                    </a:lnTo>
                    <a:lnTo>
                      <a:pt x="516" y="108"/>
                    </a:lnTo>
                    <a:lnTo>
                      <a:pt x="514" y="109"/>
                    </a:lnTo>
                    <a:lnTo>
                      <a:pt x="503" y="116"/>
                    </a:lnTo>
                    <a:lnTo>
                      <a:pt x="492" y="116"/>
                    </a:lnTo>
                    <a:lnTo>
                      <a:pt x="479" y="125"/>
                    </a:lnTo>
                    <a:lnTo>
                      <a:pt x="460" y="133"/>
                    </a:lnTo>
                    <a:lnTo>
                      <a:pt x="443" y="135"/>
                    </a:lnTo>
                    <a:lnTo>
                      <a:pt x="439" y="137"/>
                    </a:lnTo>
                    <a:lnTo>
                      <a:pt x="433" y="141"/>
                    </a:lnTo>
                    <a:lnTo>
                      <a:pt x="419" y="145"/>
                    </a:lnTo>
                    <a:lnTo>
                      <a:pt x="422" y="151"/>
                    </a:lnTo>
                    <a:lnTo>
                      <a:pt x="425" y="155"/>
                    </a:lnTo>
                    <a:lnTo>
                      <a:pt x="422" y="161"/>
                    </a:lnTo>
                    <a:lnTo>
                      <a:pt x="420" y="166"/>
                    </a:lnTo>
                    <a:lnTo>
                      <a:pt x="420" y="169"/>
                    </a:lnTo>
                    <a:lnTo>
                      <a:pt x="423" y="171"/>
                    </a:lnTo>
                    <a:lnTo>
                      <a:pt x="425" y="171"/>
                    </a:lnTo>
                    <a:lnTo>
                      <a:pt x="437" y="173"/>
                    </a:lnTo>
                    <a:lnTo>
                      <a:pt x="439" y="175"/>
                    </a:lnTo>
                    <a:lnTo>
                      <a:pt x="439" y="183"/>
                    </a:lnTo>
                    <a:lnTo>
                      <a:pt x="447" y="186"/>
                    </a:lnTo>
                    <a:lnTo>
                      <a:pt x="450" y="186"/>
                    </a:lnTo>
                    <a:lnTo>
                      <a:pt x="449" y="187"/>
                    </a:lnTo>
                    <a:lnTo>
                      <a:pt x="449" y="189"/>
                    </a:lnTo>
                    <a:lnTo>
                      <a:pt x="446" y="204"/>
                    </a:lnTo>
                    <a:lnTo>
                      <a:pt x="429" y="221"/>
                    </a:lnTo>
                    <a:lnTo>
                      <a:pt x="427" y="224"/>
                    </a:lnTo>
                    <a:lnTo>
                      <a:pt x="422" y="228"/>
                    </a:lnTo>
                    <a:lnTo>
                      <a:pt x="419" y="229"/>
                    </a:lnTo>
                    <a:lnTo>
                      <a:pt x="415" y="229"/>
                    </a:lnTo>
                    <a:lnTo>
                      <a:pt x="412" y="225"/>
                    </a:lnTo>
                    <a:lnTo>
                      <a:pt x="405" y="204"/>
                    </a:lnTo>
                    <a:lnTo>
                      <a:pt x="400" y="192"/>
                    </a:lnTo>
                    <a:lnTo>
                      <a:pt x="391" y="186"/>
                    </a:lnTo>
                    <a:lnTo>
                      <a:pt x="381" y="183"/>
                    </a:lnTo>
                    <a:lnTo>
                      <a:pt x="380" y="183"/>
                    </a:lnTo>
                    <a:lnTo>
                      <a:pt x="379" y="182"/>
                    </a:lnTo>
                    <a:lnTo>
                      <a:pt x="383" y="171"/>
                    </a:lnTo>
                    <a:lnTo>
                      <a:pt x="384" y="162"/>
                    </a:lnTo>
                    <a:lnTo>
                      <a:pt x="384" y="158"/>
                    </a:lnTo>
                    <a:lnTo>
                      <a:pt x="376" y="149"/>
                    </a:lnTo>
                    <a:lnTo>
                      <a:pt x="373" y="148"/>
                    </a:lnTo>
                    <a:lnTo>
                      <a:pt x="372" y="147"/>
                    </a:lnTo>
                    <a:lnTo>
                      <a:pt x="366" y="140"/>
                    </a:lnTo>
                    <a:lnTo>
                      <a:pt x="352" y="115"/>
                    </a:lnTo>
                    <a:lnTo>
                      <a:pt x="351" y="109"/>
                    </a:lnTo>
                    <a:lnTo>
                      <a:pt x="349" y="106"/>
                    </a:lnTo>
                    <a:lnTo>
                      <a:pt x="346" y="104"/>
                    </a:lnTo>
                    <a:lnTo>
                      <a:pt x="344" y="104"/>
                    </a:lnTo>
                    <a:lnTo>
                      <a:pt x="336" y="92"/>
                    </a:lnTo>
                    <a:lnTo>
                      <a:pt x="334" y="85"/>
                    </a:lnTo>
                    <a:lnTo>
                      <a:pt x="333" y="84"/>
                    </a:lnTo>
                    <a:lnTo>
                      <a:pt x="331" y="85"/>
                    </a:lnTo>
                    <a:lnTo>
                      <a:pt x="327" y="87"/>
                    </a:lnTo>
                    <a:lnTo>
                      <a:pt x="321" y="87"/>
                    </a:lnTo>
                    <a:lnTo>
                      <a:pt x="312" y="84"/>
                    </a:lnTo>
                    <a:lnTo>
                      <a:pt x="309" y="81"/>
                    </a:lnTo>
                    <a:lnTo>
                      <a:pt x="306" y="80"/>
                    </a:lnTo>
                    <a:lnTo>
                      <a:pt x="306" y="78"/>
                    </a:lnTo>
                    <a:lnTo>
                      <a:pt x="303" y="78"/>
                    </a:lnTo>
                    <a:lnTo>
                      <a:pt x="299" y="75"/>
                    </a:lnTo>
                    <a:lnTo>
                      <a:pt x="293" y="68"/>
                    </a:lnTo>
                    <a:lnTo>
                      <a:pt x="291" y="62"/>
                    </a:lnTo>
                    <a:lnTo>
                      <a:pt x="288" y="59"/>
                    </a:lnTo>
                    <a:lnTo>
                      <a:pt x="277" y="53"/>
                    </a:lnTo>
                    <a:lnTo>
                      <a:pt x="270" y="53"/>
                    </a:lnTo>
                    <a:lnTo>
                      <a:pt x="259" y="51"/>
                    </a:lnTo>
                    <a:lnTo>
                      <a:pt x="250" y="46"/>
                    </a:lnTo>
                    <a:lnTo>
                      <a:pt x="238" y="44"/>
                    </a:lnTo>
                    <a:lnTo>
                      <a:pt x="226" y="34"/>
                    </a:lnTo>
                    <a:lnTo>
                      <a:pt x="225" y="34"/>
                    </a:lnTo>
                    <a:lnTo>
                      <a:pt x="224" y="32"/>
                    </a:lnTo>
                    <a:lnTo>
                      <a:pt x="222" y="34"/>
                    </a:lnTo>
                    <a:lnTo>
                      <a:pt x="217" y="28"/>
                    </a:lnTo>
                    <a:lnTo>
                      <a:pt x="215" y="28"/>
                    </a:lnTo>
                    <a:lnTo>
                      <a:pt x="215" y="27"/>
                    </a:lnTo>
                    <a:lnTo>
                      <a:pt x="222" y="20"/>
                    </a:lnTo>
                    <a:lnTo>
                      <a:pt x="222" y="18"/>
                    </a:lnTo>
                    <a:lnTo>
                      <a:pt x="221" y="11"/>
                    </a:lnTo>
                    <a:lnTo>
                      <a:pt x="217" y="3"/>
                    </a:lnTo>
                    <a:lnTo>
                      <a:pt x="215" y="3"/>
                    </a:lnTo>
                    <a:lnTo>
                      <a:pt x="214" y="0"/>
                    </a:lnTo>
                    <a:lnTo>
                      <a:pt x="211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84" name="Freeform 714">
                <a:extLst>
                  <a:ext uri="{FF2B5EF4-FFF2-40B4-BE49-F238E27FC236}">
                    <a16:creationId xmlns:a16="http://schemas.microsoft.com/office/drawing/2014/main" id="{690C2EAB-6848-AAE3-DDE4-B137C1AEA3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7" y="1358"/>
                <a:ext cx="117" cy="116"/>
              </a:xfrm>
              <a:custGeom>
                <a:avLst/>
                <a:gdLst>
                  <a:gd name="T0" fmla="*/ 18 w 468"/>
                  <a:gd name="T1" fmla="*/ 36 h 467"/>
                  <a:gd name="T2" fmla="*/ 1 w 468"/>
                  <a:gd name="T3" fmla="*/ 46 h 467"/>
                  <a:gd name="T4" fmla="*/ 6 w 468"/>
                  <a:gd name="T5" fmla="*/ 85 h 467"/>
                  <a:gd name="T6" fmla="*/ 37 w 468"/>
                  <a:gd name="T7" fmla="*/ 115 h 467"/>
                  <a:gd name="T8" fmla="*/ 32 w 468"/>
                  <a:gd name="T9" fmla="*/ 122 h 467"/>
                  <a:gd name="T10" fmla="*/ 44 w 468"/>
                  <a:gd name="T11" fmla="*/ 182 h 467"/>
                  <a:gd name="T12" fmla="*/ 58 w 468"/>
                  <a:gd name="T13" fmla="*/ 196 h 467"/>
                  <a:gd name="T14" fmla="*/ 71 w 468"/>
                  <a:gd name="T15" fmla="*/ 203 h 467"/>
                  <a:gd name="T16" fmla="*/ 46 w 468"/>
                  <a:gd name="T17" fmla="*/ 226 h 467"/>
                  <a:gd name="T18" fmla="*/ 20 w 468"/>
                  <a:gd name="T19" fmla="*/ 240 h 467"/>
                  <a:gd name="T20" fmla="*/ 56 w 468"/>
                  <a:gd name="T21" fmla="*/ 306 h 467"/>
                  <a:gd name="T22" fmla="*/ 99 w 468"/>
                  <a:gd name="T23" fmla="*/ 314 h 467"/>
                  <a:gd name="T24" fmla="*/ 125 w 468"/>
                  <a:gd name="T25" fmla="*/ 309 h 467"/>
                  <a:gd name="T26" fmla="*/ 141 w 468"/>
                  <a:gd name="T27" fmla="*/ 331 h 467"/>
                  <a:gd name="T28" fmla="*/ 171 w 468"/>
                  <a:gd name="T29" fmla="*/ 326 h 467"/>
                  <a:gd name="T30" fmla="*/ 194 w 468"/>
                  <a:gd name="T31" fmla="*/ 342 h 467"/>
                  <a:gd name="T32" fmla="*/ 225 w 468"/>
                  <a:gd name="T33" fmla="*/ 381 h 467"/>
                  <a:gd name="T34" fmla="*/ 218 w 468"/>
                  <a:gd name="T35" fmla="*/ 407 h 467"/>
                  <a:gd name="T36" fmla="*/ 253 w 468"/>
                  <a:gd name="T37" fmla="*/ 434 h 467"/>
                  <a:gd name="T38" fmla="*/ 275 w 468"/>
                  <a:gd name="T39" fmla="*/ 464 h 467"/>
                  <a:gd name="T40" fmla="*/ 292 w 468"/>
                  <a:gd name="T41" fmla="*/ 463 h 467"/>
                  <a:gd name="T42" fmla="*/ 324 w 468"/>
                  <a:gd name="T43" fmla="*/ 419 h 467"/>
                  <a:gd name="T44" fmla="*/ 320 w 468"/>
                  <a:gd name="T45" fmla="*/ 370 h 467"/>
                  <a:gd name="T46" fmla="*/ 342 w 468"/>
                  <a:gd name="T47" fmla="*/ 358 h 467"/>
                  <a:gd name="T48" fmla="*/ 330 w 468"/>
                  <a:gd name="T49" fmla="*/ 353 h 467"/>
                  <a:gd name="T50" fmla="*/ 331 w 468"/>
                  <a:gd name="T51" fmla="*/ 337 h 467"/>
                  <a:gd name="T52" fmla="*/ 341 w 468"/>
                  <a:gd name="T53" fmla="*/ 289 h 467"/>
                  <a:gd name="T54" fmla="*/ 345 w 468"/>
                  <a:gd name="T55" fmla="*/ 271 h 467"/>
                  <a:gd name="T56" fmla="*/ 367 w 468"/>
                  <a:gd name="T57" fmla="*/ 232 h 467"/>
                  <a:gd name="T58" fmla="*/ 387 w 468"/>
                  <a:gd name="T59" fmla="*/ 196 h 467"/>
                  <a:gd name="T60" fmla="*/ 404 w 468"/>
                  <a:gd name="T61" fmla="*/ 197 h 467"/>
                  <a:gd name="T62" fmla="*/ 386 w 468"/>
                  <a:gd name="T63" fmla="*/ 165 h 467"/>
                  <a:gd name="T64" fmla="*/ 416 w 468"/>
                  <a:gd name="T65" fmla="*/ 149 h 467"/>
                  <a:gd name="T66" fmla="*/ 412 w 468"/>
                  <a:gd name="T67" fmla="*/ 168 h 467"/>
                  <a:gd name="T68" fmla="*/ 433 w 468"/>
                  <a:gd name="T69" fmla="*/ 180 h 467"/>
                  <a:gd name="T70" fmla="*/ 461 w 468"/>
                  <a:gd name="T71" fmla="*/ 154 h 467"/>
                  <a:gd name="T72" fmla="*/ 451 w 468"/>
                  <a:gd name="T73" fmla="*/ 116 h 467"/>
                  <a:gd name="T74" fmla="*/ 459 w 468"/>
                  <a:gd name="T75" fmla="*/ 85 h 467"/>
                  <a:gd name="T76" fmla="*/ 436 w 468"/>
                  <a:gd name="T77" fmla="*/ 38 h 467"/>
                  <a:gd name="T78" fmla="*/ 439 w 468"/>
                  <a:gd name="T79" fmla="*/ 24 h 467"/>
                  <a:gd name="T80" fmla="*/ 412 w 468"/>
                  <a:gd name="T81" fmla="*/ 36 h 467"/>
                  <a:gd name="T82" fmla="*/ 404 w 468"/>
                  <a:gd name="T83" fmla="*/ 49 h 467"/>
                  <a:gd name="T84" fmla="*/ 382 w 468"/>
                  <a:gd name="T85" fmla="*/ 29 h 467"/>
                  <a:gd name="T86" fmla="*/ 338 w 468"/>
                  <a:gd name="T87" fmla="*/ 42 h 467"/>
                  <a:gd name="T88" fmla="*/ 327 w 468"/>
                  <a:gd name="T89" fmla="*/ 45 h 467"/>
                  <a:gd name="T90" fmla="*/ 306 w 468"/>
                  <a:gd name="T91" fmla="*/ 53 h 467"/>
                  <a:gd name="T92" fmla="*/ 264 w 468"/>
                  <a:gd name="T93" fmla="*/ 55 h 467"/>
                  <a:gd name="T94" fmla="*/ 238 w 468"/>
                  <a:gd name="T95" fmla="*/ 35 h 467"/>
                  <a:gd name="T96" fmla="*/ 205 w 468"/>
                  <a:gd name="T97" fmla="*/ 17 h 467"/>
                  <a:gd name="T98" fmla="*/ 189 w 468"/>
                  <a:gd name="T99" fmla="*/ 22 h 467"/>
                  <a:gd name="T100" fmla="*/ 161 w 468"/>
                  <a:gd name="T101" fmla="*/ 2 h 467"/>
                  <a:gd name="T102" fmla="*/ 131 w 468"/>
                  <a:gd name="T103" fmla="*/ 22 h 467"/>
                  <a:gd name="T104" fmla="*/ 73 w 468"/>
                  <a:gd name="T105" fmla="*/ 25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468" h="467">
                    <a:moveTo>
                      <a:pt x="55" y="32"/>
                    </a:moveTo>
                    <a:lnTo>
                      <a:pt x="30" y="43"/>
                    </a:lnTo>
                    <a:lnTo>
                      <a:pt x="28" y="43"/>
                    </a:lnTo>
                    <a:lnTo>
                      <a:pt x="25" y="42"/>
                    </a:lnTo>
                    <a:lnTo>
                      <a:pt x="23" y="39"/>
                    </a:lnTo>
                    <a:lnTo>
                      <a:pt x="18" y="36"/>
                    </a:lnTo>
                    <a:lnTo>
                      <a:pt x="15" y="34"/>
                    </a:lnTo>
                    <a:lnTo>
                      <a:pt x="14" y="34"/>
                    </a:lnTo>
                    <a:lnTo>
                      <a:pt x="11" y="35"/>
                    </a:lnTo>
                    <a:lnTo>
                      <a:pt x="4" y="41"/>
                    </a:lnTo>
                    <a:lnTo>
                      <a:pt x="0" y="45"/>
                    </a:lnTo>
                    <a:lnTo>
                      <a:pt x="1" y="46"/>
                    </a:lnTo>
                    <a:lnTo>
                      <a:pt x="4" y="56"/>
                    </a:lnTo>
                    <a:lnTo>
                      <a:pt x="7" y="62"/>
                    </a:lnTo>
                    <a:lnTo>
                      <a:pt x="8" y="63"/>
                    </a:lnTo>
                    <a:lnTo>
                      <a:pt x="8" y="78"/>
                    </a:lnTo>
                    <a:lnTo>
                      <a:pt x="7" y="84"/>
                    </a:lnTo>
                    <a:lnTo>
                      <a:pt x="6" y="85"/>
                    </a:lnTo>
                    <a:lnTo>
                      <a:pt x="1" y="94"/>
                    </a:lnTo>
                    <a:lnTo>
                      <a:pt x="0" y="102"/>
                    </a:lnTo>
                    <a:lnTo>
                      <a:pt x="7" y="103"/>
                    </a:lnTo>
                    <a:lnTo>
                      <a:pt x="18" y="111"/>
                    </a:lnTo>
                    <a:lnTo>
                      <a:pt x="28" y="115"/>
                    </a:lnTo>
                    <a:lnTo>
                      <a:pt x="37" y="115"/>
                    </a:lnTo>
                    <a:lnTo>
                      <a:pt x="38" y="115"/>
                    </a:lnTo>
                    <a:lnTo>
                      <a:pt x="38" y="116"/>
                    </a:lnTo>
                    <a:lnTo>
                      <a:pt x="37" y="116"/>
                    </a:lnTo>
                    <a:lnTo>
                      <a:pt x="34" y="119"/>
                    </a:lnTo>
                    <a:lnTo>
                      <a:pt x="34" y="120"/>
                    </a:lnTo>
                    <a:lnTo>
                      <a:pt x="32" y="122"/>
                    </a:lnTo>
                    <a:lnTo>
                      <a:pt x="31" y="125"/>
                    </a:lnTo>
                    <a:lnTo>
                      <a:pt x="31" y="133"/>
                    </a:lnTo>
                    <a:lnTo>
                      <a:pt x="46" y="166"/>
                    </a:lnTo>
                    <a:lnTo>
                      <a:pt x="46" y="172"/>
                    </a:lnTo>
                    <a:lnTo>
                      <a:pt x="44" y="180"/>
                    </a:lnTo>
                    <a:lnTo>
                      <a:pt x="44" y="182"/>
                    </a:lnTo>
                    <a:lnTo>
                      <a:pt x="42" y="185"/>
                    </a:lnTo>
                    <a:lnTo>
                      <a:pt x="42" y="186"/>
                    </a:lnTo>
                    <a:lnTo>
                      <a:pt x="48" y="192"/>
                    </a:lnTo>
                    <a:lnTo>
                      <a:pt x="56" y="194"/>
                    </a:lnTo>
                    <a:lnTo>
                      <a:pt x="58" y="194"/>
                    </a:lnTo>
                    <a:lnTo>
                      <a:pt x="58" y="196"/>
                    </a:lnTo>
                    <a:lnTo>
                      <a:pt x="59" y="197"/>
                    </a:lnTo>
                    <a:lnTo>
                      <a:pt x="64" y="200"/>
                    </a:lnTo>
                    <a:lnTo>
                      <a:pt x="66" y="200"/>
                    </a:lnTo>
                    <a:lnTo>
                      <a:pt x="67" y="201"/>
                    </a:lnTo>
                    <a:lnTo>
                      <a:pt x="73" y="201"/>
                    </a:lnTo>
                    <a:lnTo>
                      <a:pt x="71" y="203"/>
                    </a:lnTo>
                    <a:lnTo>
                      <a:pt x="71" y="204"/>
                    </a:lnTo>
                    <a:lnTo>
                      <a:pt x="70" y="204"/>
                    </a:lnTo>
                    <a:lnTo>
                      <a:pt x="66" y="209"/>
                    </a:lnTo>
                    <a:lnTo>
                      <a:pt x="53" y="216"/>
                    </a:lnTo>
                    <a:lnTo>
                      <a:pt x="51" y="222"/>
                    </a:lnTo>
                    <a:lnTo>
                      <a:pt x="46" y="226"/>
                    </a:lnTo>
                    <a:lnTo>
                      <a:pt x="32" y="231"/>
                    </a:lnTo>
                    <a:lnTo>
                      <a:pt x="30" y="231"/>
                    </a:lnTo>
                    <a:lnTo>
                      <a:pt x="23" y="238"/>
                    </a:lnTo>
                    <a:lnTo>
                      <a:pt x="18" y="239"/>
                    </a:lnTo>
                    <a:lnTo>
                      <a:pt x="18" y="240"/>
                    </a:lnTo>
                    <a:lnTo>
                      <a:pt x="20" y="240"/>
                    </a:lnTo>
                    <a:lnTo>
                      <a:pt x="37" y="254"/>
                    </a:lnTo>
                    <a:lnTo>
                      <a:pt x="37" y="257"/>
                    </a:lnTo>
                    <a:lnTo>
                      <a:pt x="38" y="264"/>
                    </a:lnTo>
                    <a:lnTo>
                      <a:pt x="42" y="278"/>
                    </a:lnTo>
                    <a:lnTo>
                      <a:pt x="52" y="292"/>
                    </a:lnTo>
                    <a:lnTo>
                      <a:pt x="56" y="306"/>
                    </a:lnTo>
                    <a:lnTo>
                      <a:pt x="66" y="314"/>
                    </a:lnTo>
                    <a:lnTo>
                      <a:pt x="71" y="317"/>
                    </a:lnTo>
                    <a:lnTo>
                      <a:pt x="73" y="317"/>
                    </a:lnTo>
                    <a:lnTo>
                      <a:pt x="78" y="316"/>
                    </a:lnTo>
                    <a:lnTo>
                      <a:pt x="90" y="316"/>
                    </a:lnTo>
                    <a:lnTo>
                      <a:pt x="99" y="314"/>
                    </a:lnTo>
                    <a:lnTo>
                      <a:pt x="106" y="309"/>
                    </a:lnTo>
                    <a:lnTo>
                      <a:pt x="115" y="295"/>
                    </a:lnTo>
                    <a:lnTo>
                      <a:pt x="116" y="293"/>
                    </a:lnTo>
                    <a:lnTo>
                      <a:pt x="116" y="295"/>
                    </a:lnTo>
                    <a:lnTo>
                      <a:pt x="120" y="299"/>
                    </a:lnTo>
                    <a:lnTo>
                      <a:pt x="125" y="309"/>
                    </a:lnTo>
                    <a:lnTo>
                      <a:pt x="123" y="309"/>
                    </a:lnTo>
                    <a:lnTo>
                      <a:pt x="123" y="312"/>
                    </a:lnTo>
                    <a:lnTo>
                      <a:pt x="130" y="323"/>
                    </a:lnTo>
                    <a:lnTo>
                      <a:pt x="131" y="324"/>
                    </a:lnTo>
                    <a:lnTo>
                      <a:pt x="135" y="330"/>
                    </a:lnTo>
                    <a:lnTo>
                      <a:pt x="141" y="331"/>
                    </a:lnTo>
                    <a:lnTo>
                      <a:pt x="151" y="331"/>
                    </a:lnTo>
                    <a:lnTo>
                      <a:pt x="152" y="330"/>
                    </a:lnTo>
                    <a:lnTo>
                      <a:pt x="154" y="330"/>
                    </a:lnTo>
                    <a:lnTo>
                      <a:pt x="162" y="324"/>
                    </a:lnTo>
                    <a:lnTo>
                      <a:pt x="169" y="326"/>
                    </a:lnTo>
                    <a:lnTo>
                      <a:pt x="171" y="326"/>
                    </a:lnTo>
                    <a:lnTo>
                      <a:pt x="182" y="331"/>
                    </a:lnTo>
                    <a:lnTo>
                      <a:pt x="185" y="335"/>
                    </a:lnTo>
                    <a:lnTo>
                      <a:pt x="185" y="337"/>
                    </a:lnTo>
                    <a:lnTo>
                      <a:pt x="187" y="337"/>
                    </a:lnTo>
                    <a:lnTo>
                      <a:pt x="190" y="338"/>
                    </a:lnTo>
                    <a:lnTo>
                      <a:pt x="194" y="342"/>
                    </a:lnTo>
                    <a:lnTo>
                      <a:pt x="194" y="351"/>
                    </a:lnTo>
                    <a:lnTo>
                      <a:pt x="195" y="358"/>
                    </a:lnTo>
                    <a:lnTo>
                      <a:pt x="221" y="358"/>
                    </a:lnTo>
                    <a:lnTo>
                      <a:pt x="222" y="359"/>
                    </a:lnTo>
                    <a:lnTo>
                      <a:pt x="226" y="376"/>
                    </a:lnTo>
                    <a:lnTo>
                      <a:pt x="225" y="381"/>
                    </a:lnTo>
                    <a:lnTo>
                      <a:pt x="222" y="384"/>
                    </a:lnTo>
                    <a:lnTo>
                      <a:pt x="215" y="390"/>
                    </a:lnTo>
                    <a:lnTo>
                      <a:pt x="208" y="398"/>
                    </a:lnTo>
                    <a:lnTo>
                      <a:pt x="207" y="400"/>
                    </a:lnTo>
                    <a:lnTo>
                      <a:pt x="207" y="407"/>
                    </a:lnTo>
                    <a:lnTo>
                      <a:pt x="218" y="407"/>
                    </a:lnTo>
                    <a:lnTo>
                      <a:pt x="238" y="418"/>
                    </a:lnTo>
                    <a:lnTo>
                      <a:pt x="242" y="419"/>
                    </a:lnTo>
                    <a:lnTo>
                      <a:pt x="246" y="422"/>
                    </a:lnTo>
                    <a:lnTo>
                      <a:pt x="249" y="425"/>
                    </a:lnTo>
                    <a:lnTo>
                      <a:pt x="253" y="433"/>
                    </a:lnTo>
                    <a:lnTo>
                      <a:pt x="253" y="434"/>
                    </a:lnTo>
                    <a:lnTo>
                      <a:pt x="264" y="451"/>
                    </a:lnTo>
                    <a:lnTo>
                      <a:pt x="271" y="457"/>
                    </a:lnTo>
                    <a:lnTo>
                      <a:pt x="272" y="460"/>
                    </a:lnTo>
                    <a:lnTo>
                      <a:pt x="274" y="461"/>
                    </a:lnTo>
                    <a:lnTo>
                      <a:pt x="274" y="463"/>
                    </a:lnTo>
                    <a:lnTo>
                      <a:pt x="275" y="464"/>
                    </a:lnTo>
                    <a:lnTo>
                      <a:pt x="282" y="467"/>
                    </a:lnTo>
                    <a:lnTo>
                      <a:pt x="288" y="467"/>
                    </a:lnTo>
                    <a:lnTo>
                      <a:pt x="288" y="465"/>
                    </a:lnTo>
                    <a:lnTo>
                      <a:pt x="291" y="465"/>
                    </a:lnTo>
                    <a:lnTo>
                      <a:pt x="292" y="464"/>
                    </a:lnTo>
                    <a:lnTo>
                      <a:pt x="292" y="463"/>
                    </a:lnTo>
                    <a:lnTo>
                      <a:pt x="305" y="450"/>
                    </a:lnTo>
                    <a:lnTo>
                      <a:pt x="315" y="434"/>
                    </a:lnTo>
                    <a:lnTo>
                      <a:pt x="317" y="429"/>
                    </a:lnTo>
                    <a:lnTo>
                      <a:pt x="323" y="422"/>
                    </a:lnTo>
                    <a:lnTo>
                      <a:pt x="324" y="420"/>
                    </a:lnTo>
                    <a:lnTo>
                      <a:pt x="324" y="419"/>
                    </a:lnTo>
                    <a:lnTo>
                      <a:pt x="322" y="416"/>
                    </a:lnTo>
                    <a:lnTo>
                      <a:pt x="316" y="403"/>
                    </a:lnTo>
                    <a:lnTo>
                      <a:pt x="317" y="379"/>
                    </a:lnTo>
                    <a:lnTo>
                      <a:pt x="319" y="373"/>
                    </a:lnTo>
                    <a:lnTo>
                      <a:pt x="319" y="372"/>
                    </a:lnTo>
                    <a:lnTo>
                      <a:pt x="320" y="370"/>
                    </a:lnTo>
                    <a:lnTo>
                      <a:pt x="322" y="370"/>
                    </a:lnTo>
                    <a:lnTo>
                      <a:pt x="328" y="369"/>
                    </a:lnTo>
                    <a:lnTo>
                      <a:pt x="334" y="365"/>
                    </a:lnTo>
                    <a:lnTo>
                      <a:pt x="339" y="359"/>
                    </a:lnTo>
                    <a:lnTo>
                      <a:pt x="339" y="358"/>
                    </a:lnTo>
                    <a:lnTo>
                      <a:pt x="342" y="358"/>
                    </a:lnTo>
                    <a:lnTo>
                      <a:pt x="342" y="356"/>
                    </a:lnTo>
                    <a:lnTo>
                      <a:pt x="339" y="353"/>
                    </a:lnTo>
                    <a:lnTo>
                      <a:pt x="338" y="353"/>
                    </a:lnTo>
                    <a:lnTo>
                      <a:pt x="338" y="355"/>
                    </a:lnTo>
                    <a:lnTo>
                      <a:pt x="332" y="355"/>
                    </a:lnTo>
                    <a:lnTo>
                      <a:pt x="330" y="353"/>
                    </a:lnTo>
                    <a:lnTo>
                      <a:pt x="327" y="353"/>
                    </a:lnTo>
                    <a:lnTo>
                      <a:pt x="327" y="352"/>
                    </a:lnTo>
                    <a:lnTo>
                      <a:pt x="324" y="351"/>
                    </a:lnTo>
                    <a:lnTo>
                      <a:pt x="328" y="342"/>
                    </a:lnTo>
                    <a:lnTo>
                      <a:pt x="331" y="338"/>
                    </a:lnTo>
                    <a:lnTo>
                      <a:pt x="331" y="337"/>
                    </a:lnTo>
                    <a:lnTo>
                      <a:pt x="332" y="335"/>
                    </a:lnTo>
                    <a:lnTo>
                      <a:pt x="334" y="296"/>
                    </a:lnTo>
                    <a:lnTo>
                      <a:pt x="332" y="292"/>
                    </a:lnTo>
                    <a:lnTo>
                      <a:pt x="337" y="288"/>
                    </a:lnTo>
                    <a:lnTo>
                      <a:pt x="338" y="288"/>
                    </a:lnTo>
                    <a:lnTo>
                      <a:pt x="341" y="289"/>
                    </a:lnTo>
                    <a:lnTo>
                      <a:pt x="346" y="289"/>
                    </a:lnTo>
                    <a:lnTo>
                      <a:pt x="346" y="288"/>
                    </a:lnTo>
                    <a:lnTo>
                      <a:pt x="349" y="288"/>
                    </a:lnTo>
                    <a:lnTo>
                      <a:pt x="349" y="286"/>
                    </a:lnTo>
                    <a:lnTo>
                      <a:pt x="348" y="286"/>
                    </a:lnTo>
                    <a:lnTo>
                      <a:pt x="345" y="271"/>
                    </a:lnTo>
                    <a:lnTo>
                      <a:pt x="348" y="257"/>
                    </a:lnTo>
                    <a:lnTo>
                      <a:pt x="353" y="249"/>
                    </a:lnTo>
                    <a:lnTo>
                      <a:pt x="355" y="246"/>
                    </a:lnTo>
                    <a:lnTo>
                      <a:pt x="358" y="245"/>
                    </a:lnTo>
                    <a:lnTo>
                      <a:pt x="365" y="238"/>
                    </a:lnTo>
                    <a:lnTo>
                      <a:pt x="367" y="232"/>
                    </a:lnTo>
                    <a:lnTo>
                      <a:pt x="363" y="206"/>
                    </a:lnTo>
                    <a:lnTo>
                      <a:pt x="365" y="204"/>
                    </a:lnTo>
                    <a:lnTo>
                      <a:pt x="366" y="201"/>
                    </a:lnTo>
                    <a:lnTo>
                      <a:pt x="370" y="199"/>
                    </a:lnTo>
                    <a:lnTo>
                      <a:pt x="375" y="199"/>
                    </a:lnTo>
                    <a:lnTo>
                      <a:pt x="387" y="196"/>
                    </a:lnTo>
                    <a:lnTo>
                      <a:pt x="389" y="196"/>
                    </a:lnTo>
                    <a:lnTo>
                      <a:pt x="391" y="194"/>
                    </a:lnTo>
                    <a:lnTo>
                      <a:pt x="397" y="194"/>
                    </a:lnTo>
                    <a:lnTo>
                      <a:pt x="398" y="196"/>
                    </a:lnTo>
                    <a:lnTo>
                      <a:pt x="401" y="196"/>
                    </a:lnTo>
                    <a:lnTo>
                      <a:pt x="404" y="197"/>
                    </a:lnTo>
                    <a:lnTo>
                      <a:pt x="405" y="193"/>
                    </a:lnTo>
                    <a:lnTo>
                      <a:pt x="406" y="192"/>
                    </a:lnTo>
                    <a:lnTo>
                      <a:pt x="402" y="182"/>
                    </a:lnTo>
                    <a:lnTo>
                      <a:pt x="389" y="173"/>
                    </a:lnTo>
                    <a:lnTo>
                      <a:pt x="386" y="168"/>
                    </a:lnTo>
                    <a:lnTo>
                      <a:pt x="386" y="165"/>
                    </a:lnTo>
                    <a:lnTo>
                      <a:pt x="390" y="161"/>
                    </a:lnTo>
                    <a:lnTo>
                      <a:pt x="398" y="158"/>
                    </a:lnTo>
                    <a:lnTo>
                      <a:pt x="404" y="152"/>
                    </a:lnTo>
                    <a:lnTo>
                      <a:pt x="406" y="151"/>
                    </a:lnTo>
                    <a:lnTo>
                      <a:pt x="406" y="149"/>
                    </a:lnTo>
                    <a:lnTo>
                      <a:pt x="416" y="149"/>
                    </a:lnTo>
                    <a:lnTo>
                      <a:pt x="422" y="148"/>
                    </a:lnTo>
                    <a:lnTo>
                      <a:pt x="423" y="148"/>
                    </a:lnTo>
                    <a:lnTo>
                      <a:pt x="423" y="152"/>
                    </a:lnTo>
                    <a:lnTo>
                      <a:pt x="419" y="159"/>
                    </a:lnTo>
                    <a:lnTo>
                      <a:pt x="413" y="165"/>
                    </a:lnTo>
                    <a:lnTo>
                      <a:pt x="412" y="168"/>
                    </a:lnTo>
                    <a:lnTo>
                      <a:pt x="411" y="169"/>
                    </a:lnTo>
                    <a:lnTo>
                      <a:pt x="416" y="175"/>
                    </a:lnTo>
                    <a:lnTo>
                      <a:pt x="418" y="175"/>
                    </a:lnTo>
                    <a:lnTo>
                      <a:pt x="420" y="176"/>
                    </a:lnTo>
                    <a:lnTo>
                      <a:pt x="430" y="179"/>
                    </a:lnTo>
                    <a:lnTo>
                      <a:pt x="433" y="180"/>
                    </a:lnTo>
                    <a:lnTo>
                      <a:pt x="435" y="180"/>
                    </a:lnTo>
                    <a:lnTo>
                      <a:pt x="444" y="178"/>
                    </a:lnTo>
                    <a:lnTo>
                      <a:pt x="446" y="178"/>
                    </a:lnTo>
                    <a:lnTo>
                      <a:pt x="451" y="175"/>
                    </a:lnTo>
                    <a:lnTo>
                      <a:pt x="451" y="171"/>
                    </a:lnTo>
                    <a:lnTo>
                      <a:pt x="461" y="154"/>
                    </a:lnTo>
                    <a:lnTo>
                      <a:pt x="461" y="142"/>
                    </a:lnTo>
                    <a:lnTo>
                      <a:pt x="459" y="134"/>
                    </a:lnTo>
                    <a:lnTo>
                      <a:pt x="451" y="127"/>
                    </a:lnTo>
                    <a:lnTo>
                      <a:pt x="450" y="120"/>
                    </a:lnTo>
                    <a:lnTo>
                      <a:pt x="450" y="118"/>
                    </a:lnTo>
                    <a:lnTo>
                      <a:pt x="451" y="116"/>
                    </a:lnTo>
                    <a:lnTo>
                      <a:pt x="465" y="116"/>
                    </a:lnTo>
                    <a:lnTo>
                      <a:pt x="465" y="112"/>
                    </a:lnTo>
                    <a:lnTo>
                      <a:pt x="468" y="101"/>
                    </a:lnTo>
                    <a:lnTo>
                      <a:pt x="466" y="96"/>
                    </a:lnTo>
                    <a:lnTo>
                      <a:pt x="459" y="87"/>
                    </a:lnTo>
                    <a:lnTo>
                      <a:pt x="459" y="85"/>
                    </a:lnTo>
                    <a:lnTo>
                      <a:pt x="457" y="81"/>
                    </a:lnTo>
                    <a:lnTo>
                      <a:pt x="443" y="53"/>
                    </a:lnTo>
                    <a:lnTo>
                      <a:pt x="443" y="52"/>
                    </a:lnTo>
                    <a:lnTo>
                      <a:pt x="439" y="49"/>
                    </a:lnTo>
                    <a:lnTo>
                      <a:pt x="436" y="45"/>
                    </a:lnTo>
                    <a:lnTo>
                      <a:pt x="436" y="38"/>
                    </a:lnTo>
                    <a:lnTo>
                      <a:pt x="437" y="35"/>
                    </a:lnTo>
                    <a:lnTo>
                      <a:pt x="437" y="32"/>
                    </a:lnTo>
                    <a:lnTo>
                      <a:pt x="439" y="31"/>
                    </a:lnTo>
                    <a:lnTo>
                      <a:pt x="442" y="22"/>
                    </a:lnTo>
                    <a:lnTo>
                      <a:pt x="440" y="22"/>
                    </a:lnTo>
                    <a:lnTo>
                      <a:pt x="439" y="24"/>
                    </a:lnTo>
                    <a:lnTo>
                      <a:pt x="432" y="25"/>
                    </a:lnTo>
                    <a:lnTo>
                      <a:pt x="412" y="20"/>
                    </a:lnTo>
                    <a:lnTo>
                      <a:pt x="409" y="22"/>
                    </a:lnTo>
                    <a:lnTo>
                      <a:pt x="408" y="27"/>
                    </a:lnTo>
                    <a:lnTo>
                      <a:pt x="409" y="31"/>
                    </a:lnTo>
                    <a:lnTo>
                      <a:pt x="412" y="36"/>
                    </a:lnTo>
                    <a:lnTo>
                      <a:pt x="413" y="41"/>
                    </a:lnTo>
                    <a:lnTo>
                      <a:pt x="413" y="43"/>
                    </a:lnTo>
                    <a:lnTo>
                      <a:pt x="412" y="45"/>
                    </a:lnTo>
                    <a:lnTo>
                      <a:pt x="412" y="46"/>
                    </a:lnTo>
                    <a:lnTo>
                      <a:pt x="406" y="49"/>
                    </a:lnTo>
                    <a:lnTo>
                      <a:pt x="404" y="49"/>
                    </a:lnTo>
                    <a:lnTo>
                      <a:pt x="402" y="48"/>
                    </a:lnTo>
                    <a:lnTo>
                      <a:pt x="397" y="45"/>
                    </a:lnTo>
                    <a:lnTo>
                      <a:pt x="386" y="32"/>
                    </a:lnTo>
                    <a:lnTo>
                      <a:pt x="384" y="32"/>
                    </a:lnTo>
                    <a:lnTo>
                      <a:pt x="384" y="31"/>
                    </a:lnTo>
                    <a:lnTo>
                      <a:pt x="382" y="29"/>
                    </a:lnTo>
                    <a:lnTo>
                      <a:pt x="376" y="28"/>
                    </a:lnTo>
                    <a:lnTo>
                      <a:pt x="372" y="28"/>
                    </a:lnTo>
                    <a:lnTo>
                      <a:pt x="355" y="36"/>
                    </a:lnTo>
                    <a:lnTo>
                      <a:pt x="351" y="41"/>
                    </a:lnTo>
                    <a:lnTo>
                      <a:pt x="349" y="46"/>
                    </a:lnTo>
                    <a:lnTo>
                      <a:pt x="338" y="42"/>
                    </a:lnTo>
                    <a:lnTo>
                      <a:pt x="335" y="41"/>
                    </a:lnTo>
                    <a:lnTo>
                      <a:pt x="335" y="39"/>
                    </a:lnTo>
                    <a:lnTo>
                      <a:pt x="337" y="38"/>
                    </a:lnTo>
                    <a:lnTo>
                      <a:pt x="334" y="36"/>
                    </a:lnTo>
                    <a:lnTo>
                      <a:pt x="331" y="39"/>
                    </a:lnTo>
                    <a:lnTo>
                      <a:pt x="327" y="45"/>
                    </a:lnTo>
                    <a:lnTo>
                      <a:pt x="319" y="52"/>
                    </a:lnTo>
                    <a:lnTo>
                      <a:pt x="319" y="53"/>
                    </a:lnTo>
                    <a:lnTo>
                      <a:pt x="317" y="58"/>
                    </a:lnTo>
                    <a:lnTo>
                      <a:pt x="312" y="55"/>
                    </a:lnTo>
                    <a:lnTo>
                      <a:pt x="310" y="55"/>
                    </a:lnTo>
                    <a:lnTo>
                      <a:pt x="306" y="53"/>
                    </a:lnTo>
                    <a:lnTo>
                      <a:pt x="296" y="53"/>
                    </a:lnTo>
                    <a:lnTo>
                      <a:pt x="295" y="52"/>
                    </a:lnTo>
                    <a:lnTo>
                      <a:pt x="284" y="52"/>
                    </a:lnTo>
                    <a:lnTo>
                      <a:pt x="274" y="53"/>
                    </a:lnTo>
                    <a:lnTo>
                      <a:pt x="271" y="55"/>
                    </a:lnTo>
                    <a:lnTo>
                      <a:pt x="264" y="55"/>
                    </a:lnTo>
                    <a:lnTo>
                      <a:pt x="261" y="52"/>
                    </a:lnTo>
                    <a:lnTo>
                      <a:pt x="250" y="35"/>
                    </a:lnTo>
                    <a:lnTo>
                      <a:pt x="245" y="34"/>
                    </a:lnTo>
                    <a:lnTo>
                      <a:pt x="240" y="34"/>
                    </a:lnTo>
                    <a:lnTo>
                      <a:pt x="239" y="35"/>
                    </a:lnTo>
                    <a:lnTo>
                      <a:pt x="238" y="35"/>
                    </a:lnTo>
                    <a:lnTo>
                      <a:pt x="226" y="41"/>
                    </a:lnTo>
                    <a:lnTo>
                      <a:pt x="197" y="35"/>
                    </a:lnTo>
                    <a:lnTo>
                      <a:pt x="195" y="35"/>
                    </a:lnTo>
                    <a:lnTo>
                      <a:pt x="195" y="24"/>
                    </a:lnTo>
                    <a:lnTo>
                      <a:pt x="207" y="17"/>
                    </a:lnTo>
                    <a:lnTo>
                      <a:pt x="205" y="17"/>
                    </a:lnTo>
                    <a:lnTo>
                      <a:pt x="204" y="15"/>
                    </a:lnTo>
                    <a:lnTo>
                      <a:pt x="198" y="17"/>
                    </a:lnTo>
                    <a:lnTo>
                      <a:pt x="194" y="21"/>
                    </a:lnTo>
                    <a:lnTo>
                      <a:pt x="193" y="24"/>
                    </a:lnTo>
                    <a:lnTo>
                      <a:pt x="190" y="24"/>
                    </a:lnTo>
                    <a:lnTo>
                      <a:pt x="189" y="22"/>
                    </a:lnTo>
                    <a:lnTo>
                      <a:pt x="185" y="21"/>
                    </a:lnTo>
                    <a:lnTo>
                      <a:pt x="182" y="14"/>
                    </a:lnTo>
                    <a:lnTo>
                      <a:pt x="182" y="13"/>
                    </a:lnTo>
                    <a:lnTo>
                      <a:pt x="171" y="2"/>
                    </a:lnTo>
                    <a:lnTo>
                      <a:pt x="165" y="0"/>
                    </a:lnTo>
                    <a:lnTo>
                      <a:pt x="161" y="2"/>
                    </a:lnTo>
                    <a:lnTo>
                      <a:pt x="154" y="1"/>
                    </a:lnTo>
                    <a:lnTo>
                      <a:pt x="141" y="0"/>
                    </a:lnTo>
                    <a:lnTo>
                      <a:pt x="141" y="3"/>
                    </a:lnTo>
                    <a:lnTo>
                      <a:pt x="137" y="15"/>
                    </a:lnTo>
                    <a:lnTo>
                      <a:pt x="135" y="22"/>
                    </a:lnTo>
                    <a:lnTo>
                      <a:pt x="131" y="22"/>
                    </a:lnTo>
                    <a:lnTo>
                      <a:pt x="120" y="18"/>
                    </a:lnTo>
                    <a:lnTo>
                      <a:pt x="97" y="14"/>
                    </a:lnTo>
                    <a:lnTo>
                      <a:pt x="88" y="11"/>
                    </a:lnTo>
                    <a:lnTo>
                      <a:pt x="68" y="21"/>
                    </a:lnTo>
                    <a:lnTo>
                      <a:pt x="70" y="21"/>
                    </a:lnTo>
                    <a:lnTo>
                      <a:pt x="73" y="25"/>
                    </a:lnTo>
                    <a:lnTo>
                      <a:pt x="70" y="28"/>
                    </a:lnTo>
                    <a:lnTo>
                      <a:pt x="56" y="32"/>
                    </a:lnTo>
                    <a:lnTo>
                      <a:pt x="55" y="3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85" name="Freeform 715">
                <a:extLst>
                  <a:ext uri="{FF2B5EF4-FFF2-40B4-BE49-F238E27FC236}">
                    <a16:creationId xmlns:a16="http://schemas.microsoft.com/office/drawing/2014/main" id="{F51BAC97-0976-A19A-9718-4E79705404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3" y="1377"/>
                <a:ext cx="152" cy="115"/>
              </a:xfrm>
              <a:custGeom>
                <a:avLst/>
                <a:gdLst>
                  <a:gd name="T0" fmla="*/ 377 w 609"/>
                  <a:gd name="T1" fmla="*/ 45 h 461"/>
                  <a:gd name="T2" fmla="*/ 334 w 609"/>
                  <a:gd name="T3" fmla="*/ 50 h 461"/>
                  <a:gd name="T4" fmla="*/ 327 w 609"/>
                  <a:gd name="T5" fmla="*/ 63 h 461"/>
                  <a:gd name="T6" fmla="*/ 307 w 609"/>
                  <a:gd name="T7" fmla="*/ 68 h 461"/>
                  <a:gd name="T8" fmla="*/ 294 w 609"/>
                  <a:gd name="T9" fmla="*/ 59 h 461"/>
                  <a:gd name="T10" fmla="*/ 261 w 609"/>
                  <a:gd name="T11" fmla="*/ 21 h 461"/>
                  <a:gd name="T12" fmla="*/ 221 w 609"/>
                  <a:gd name="T13" fmla="*/ 35 h 461"/>
                  <a:gd name="T14" fmla="*/ 204 w 609"/>
                  <a:gd name="T15" fmla="*/ 31 h 461"/>
                  <a:gd name="T16" fmla="*/ 180 w 609"/>
                  <a:gd name="T17" fmla="*/ 22 h 461"/>
                  <a:gd name="T18" fmla="*/ 150 w 609"/>
                  <a:gd name="T19" fmla="*/ 49 h 461"/>
                  <a:gd name="T20" fmla="*/ 113 w 609"/>
                  <a:gd name="T21" fmla="*/ 65 h 461"/>
                  <a:gd name="T22" fmla="*/ 98 w 609"/>
                  <a:gd name="T23" fmla="*/ 115 h 461"/>
                  <a:gd name="T24" fmla="*/ 86 w 609"/>
                  <a:gd name="T25" fmla="*/ 159 h 461"/>
                  <a:gd name="T26" fmla="*/ 57 w 609"/>
                  <a:gd name="T27" fmla="*/ 194 h 461"/>
                  <a:gd name="T28" fmla="*/ 62 w 609"/>
                  <a:gd name="T29" fmla="*/ 237 h 461"/>
                  <a:gd name="T30" fmla="*/ 42 w 609"/>
                  <a:gd name="T31" fmla="*/ 250 h 461"/>
                  <a:gd name="T32" fmla="*/ 28 w 609"/>
                  <a:gd name="T33" fmla="*/ 267 h 461"/>
                  <a:gd name="T34" fmla="*/ 31 w 609"/>
                  <a:gd name="T35" fmla="*/ 288 h 461"/>
                  <a:gd name="T36" fmla="*/ 21 w 609"/>
                  <a:gd name="T37" fmla="*/ 316 h 461"/>
                  <a:gd name="T38" fmla="*/ 7 w 609"/>
                  <a:gd name="T39" fmla="*/ 316 h 461"/>
                  <a:gd name="T40" fmla="*/ 31 w 609"/>
                  <a:gd name="T41" fmla="*/ 350 h 461"/>
                  <a:gd name="T42" fmla="*/ 112 w 609"/>
                  <a:gd name="T43" fmla="*/ 405 h 461"/>
                  <a:gd name="T44" fmla="*/ 116 w 609"/>
                  <a:gd name="T45" fmla="*/ 390 h 461"/>
                  <a:gd name="T46" fmla="*/ 184 w 609"/>
                  <a:gd name="T47" fmla="*/ 408 h 461"/>
                  <a:gd name="T48" fmla="*/ 227 w 609"/>
                  <a:gd name="T49" fmla="*/ 412 h 461"/>
                  <a:gd name="T50" fmla="*/ 251 w 609"/>
                  <a:gd name="T51" fmla="*/ 409 h 461"/>
                  <a:gd name="T52" fmla="*/ 260 w 609"/>
                  <a:gd name="T53" fmla="*/ 415 h 461"/>
                  <a:gd name="T54" fmla="*/ 299 w 609"/>
                  <a:gd name="T55" fmla="*/ 433 h 461"/>
                  <a:gd name="T56" fmla="*/ 330 w 609"/>
                  <a:gd name="T57" fmla="*/ 427 h 461"/>
                  <a:gd name="T58" fmla="*/ 341 w 609"/>
                  <a:gd name="T59" fmla="*/ 420 h 461"/>
                  <a:gd name="T60" fmla="*/ 319 w 609"/>
                  <a:gd name="T61" fmla="*/ 399 h 461"/>
                  <a:gd name="T62" fmla="*/ 344 w 609"/>
                  <a:gd name="T63" fmla="*/ 376 h 461"/>
                  <a:gd name="T64" fmla="*/ 369 w 609"/>
                  <a:gd name="T65" fmla="*/ 394 h 461"/>
                  <a:gd name="T66" fmla="*/ 369 w 609"/>
                  <a:gd name="T67" fmla="*/ 383 h 461"/>
                  <a:gd name="T68" fmla="*/ 386 w 609"/>
                  <a:gd name="T69" fmla="*/ 403 h 461"/>
                  <a:gd name="T70" fmla="*/ 421 w 609"/>
                  <a:gd name="T71" fmla="*/ 439 h 461"/>
                  <a:gd name="T72" fmla="*/ 476 w 609"/>
                  <a:gd name="T73" fmla="*/ 461 h 461"/>
                  <a:gd name="T74" fmla="*/ 482 w 609"/>
                  <a:gd name="T75" fmla="*/ 424 h 461"/>
                  <a:gd name="T76" fmla="*/ 479 w 609"/>
                  <a:gd name="T77" fmla="*/ 395 h 461"/>
                  <a:gd name="T78" fmla="*/ 462 w 609"/>
                  <a:gd name="T79" fmla="*/ 341 h 461"/>
                  <a:gd name="T80" fmla="*/ 441 w 609"/>
                  <a:gd name="T81" fmla="*/ 286 h 461"/>
                  <a:gd name="T82" fmla="*/ 448 w 609"/>
                  <a:gd name="T83" fmla="*/ 267 h 461"/>
                  <a:gd name="T84" fmla="*/ 483 w 609"/>
                  <a:gd name="T85" fmla="*/ 249 h 461"/>
                  <a:gd name="T86" fmla="*/ 499 w 609"/>
                  <a:gd name="T87" fmla="*/ 230 h 461"/>
                  <a:gd name="T88" fmla="*/ 479 w 609"/>
                  <a:gd name="T89" fmla="*/ 194 h 461"/>
                  <a:gd name="T90" fmla="*/ 520 w 609"/>
                  <a:gd name="T91" fmla="*/ 196 h 461"/>
                  <a:gd name="T92" fmla="*/ 556 w 609"/>
                  <a:gd name="T93" fmla="*/ 223 h 461"/>
                  <a:gd name="T94" fmla="*/ 575 w 609"/>
                  <a:gd name="T95" fmla="*/ 218 h 461"/>
                  <a:gd name="T96" fmla="*/ 585 w 609"/>
                  <a:gd name="T97" fmla="*/ 183 h 461"/>
                  <a:gd name="T98" fmla="*/ 594 w 609"/>
                  <a:gd name="T99" fmla="*/ 152 h 461"/>
                  <a:gd name="T100" fmla="*/ 606 w 609"/>
                  <a:gd name="T101" fmla="*/ 149 h 461"/>
                  <a:gd name="T102" fmla="*/ 588 w 609"/>
                  <a:gd name="T103" fmla="*/ 94 h 461"/>
                  <a:gd name="T104" fmla="*/ 564 w 609"/>
                  <a:gd name="T105" fmla="*/ 95 h 461"/>
                  <a:gd name="T106" fmla="*/ 546 w 609"/>
                  <a:gd name="T107" fmla="*/ 106 h 461"/>
                  <a:gd name="T108" fmla="*/ 513 w 609"/>
                  <a:gd name="T109" fmla="*/ 49 h 461"/>
                  <a:gd name="T110" fmla="*/ 504 w 609"/>
                  <a:gd name="T111" fmla="*/ 41 h 461"/>
                  <a:gd name="T112" fmla="*/ 468 w 609"/>
                  <a:gd name="T113" fmla="*/ 10 h 461"/>
                  <a:gd name="T114" fmla="*/ 414 w 609"/>
                  <a:gd name="T115" fmla="*/ 0 h 4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609" h="461">
                    <a:moveTo>
                      <a:pt x="414" y="0"/>
                    </a:moveTo>
                    <a:lnTo>
                      <a:pt x="408" y="5"/>
                    </a:lnTo>
                    <a:lnTo>
                      <a:pt x="393" y="50"/>
                    </a:lnTo>
                    <a:lnTo>
                      <a:pt x="393" y="52"/>
                    </a:lnTo>
                    <a:lnTo>
                      <a:pt x="391" y="52"/>
                    </a:lnTo>
                    <a:lnTo>
                      <a:pt x="377" y="45"/>
                    </a:lnTo>
                    <a:lnTo>
                      <a:pt x="376" y="45"/>
                    </a:lnTo>
                    <a:lnTo>
                      <a:pt x="372" y="49"/>
                    </a:lnTo>
                    <a:lnTo>
                      <a:pt x="364" y="52"/>
                    </a:lnTo>
                    <a:lnTo>
                      <a:pt x="348" y="52"/>
                    </a:lnTo>
                    <a:lnTo>
                      <a:pt x="338" y="50"/>
                    </a:lnTo>
                    <a:lnTo>
                      <a:pt x="334" y="50"/>
                    </a:lnTo>
                    <a:lnTo>
                      <a:pt x="331" y="52"/>
                    </a:lnTo>
                    <a:lnTo>
                      <a:pt x="328" y="52"/>
                    </a:lnTo>
                    <a:lnTo>
                      <a:pt x="324" y="56"/>
                    </a:lnTo>
                    <a:lnTo>
                      <a:pt x="324" y="62"/>
                    </a:lnTo>
                    <a:lnTo>
                      <a:pt x="326" y="63"/>
                    </a:lnTo>
                    <a:lnTo>
                      <a:pt x="327" y="63"/>
                    </a:lnTo>
                    <a:lnTo>
                      <a:pt x="327" y="67"/>
                    </a:lnTo>
                    <a:lnTo>
                      <a:pt x="323" y="71"/>
                    </a:lnTo>
                    <a:lnTo>
                      <a:pt x="323" y="72"/>
                    </a:lnTo>
                    <a:lnTo>
                      <a:pt x="321" y="70"/>
                    </a:lnTo>
                    <a:lnTo>
                      <a:pt x="316" y="68"/>
                    </a:lnTo>
                    <a:lnTo>
                      <a:pt x="307" y="68"/>
                    </a:lnTo>
                    <a:lnTo>
                      <a:pt x="303" y="70"/>
                    </a:lnTo>
                    <a:lnTo>
                      <a:pt x="300" y="68"/>
                    </a:lnTo>
                    <a:lnTo>
                      <a:pt x="297" y="65"/>
                    </a:lnTo>
                    <a:lnTo>
                      <a:pt x="297" y="63"/>
                    </a:lnTo>
                    <a:lnTo>
                      <a:pt x="296" y="62"/>
                    </a:lnTo>
                    <a:lnTo>
                      <a:pt x="294" y="59"/>
                    </a:lnTo>
                    <a:lnTo>
                      <a:pt x="289" y="35"/>
                    </a:lnTo>
                    <a:lnTo>
                      <a:pt x="284" y="31"/>
                    </a:lnTo>
                    <a:lnTo>
                      <a:pt x="278" y="31"/>
                    </a:lnTo>
                    <a:lnTo>
                      <a:pt x="271" y="29"/>
                    </a:lnTo>
                    <a:lnTo>
                      <a:pt x="268" y="21"/>
                    </a:lnTo>
                    <a:lnTo>
                      <a:pt x="261" y="21"/>
                    </a:lnTo>
                    <a:lnTo>
                      <a:pt x="259" y="22"/>
                    </a:lnTo>
                    <a:lnTo>
                      <a:pt x="254" y="24"/>
                    </a:lnTo>
                    <a:lnTo>
                      <a:pt x="250" y="26"/>
                    </a:lnTo>
                    <a:lnTo>
                      <a:pt x="250" y="29"/>
                    </a:lnTo>
                    <a:lnTo>
                      <a:pt x="237" y="34"/>
                    </a:lnTo>
                    <a:lnTo>
                      <a:pt x="221" y="35"/>
                    </a:lnTo>
                    <a:lnTo>
                      <a:pt x="220" y="35"/>
                    </a:lnTo>
                    <a:lnTo>
                      <a:pt x="218" y="36"/>
                    </a:lnTo>
                    <a:lnTo>
                      <a:pt x="217" y="36"/>
                    </a:lnTo>
                    <a:lnTo>
                      <a:pt x="213" y="35"/>
                    </a:lnTo>
                    <a:lnTo>
                      <a:pt x="211" y="34"/>
                    </a:lnTo>
                    <a:lnTo>
                      <a:pt x="204" y="31"/>
                    </a:lnTo>
                    <a:lnTo>
                      <a:pt x="200" y="26"/>
                    </a:lnTo>
                    <a:lnTo>
                      <a:pt x="194" y="25"/>
                    </a:lnTo>
                    <a:lnTo>
                      <a:pt x="191" y="25"/>
                    </a:lnTo>
                    <a:lnTo>
                      <a:pt x="191" y="26"/>
                    </a:lnTo>
                    <a:lnTo>
                      <a:pt x="186" y="26"/>
                    </a:lnTo>
                    <a:lnTo>
                      <a:pt x="180" y="22"/>
                    </a:lnTo>
                    <a:lnTo>
                      <a:pt x="166" y="22"/>
                    </a:lnTo>
                    <a:lnTo>
                      <a:pt x="163" y="24"/>
                    </a:lnTo>
                    <a:lnTo>
                      <a:pt x="155" y="25"/>
                    </a:lnTo>
                    <a:lnTo>
                      <a:pt x="151" y="28"/>
                    </a:lnTo>
                    <a:lnTo>
                      <a:pt x="150" y="32"/>
                    </a:lnTo>
                    <a:lnTo>
                      <a:pt x="150" y="49"/>
                    </a:lnTo>
                    <a:lnTo>
                      <a:pt x="147" y="52"/>
                    </a:lnTo>
                    <a:lnTo>
                      <a:pt x="140" y="55"/>
                    </a:lnTo>
                    <a:lnTo>
                      <a:pt x="133" y="56"/>
                    </a:lnTo>
                    <a:lnTo>
                      <a:pt x="123" y="56"/>
                    </a:lnTo>
                    <a:lnTo>
                      <a:pt x="116" y="60"/>
                    </a:lnTo>
                    <a:lnTo>
                      <a:pt x="113" y="65"/>
                    </a:lnTo>
                    <a:lnTo>
                      <a:pt x="112" y="71"/>
                    </a:lnTo>
                    <a:lnTo>
                      <a:pt x="108" y="82"/>
                    </a:lnTo>
                    <a:lnTo>
                      <a:pt x="106" y="84"/>
                    </a:lnTo>
                    <a:lnTo>
                      <a:pt x="106" y="102"/>
                    </a:lnTo>
                    <a:lnTo>
                      <a:pt x="108" y="108"/>
                    </a:lnTo>
                    <a:lnTo>
                      <a:pt x="98" y="115"/>
                    </a:lnTo>
                    <a:lnTo>
                      <a:pt x="98" y="117"/>
                    </a:lnTo>
                    <a:lnTo>
                      <a:pt x="99" y="120"/>
                    </a:lnTo>
                    <a:lnTo>
                      <a:pt x="98" y="135"/>
                    </a:lnTo>
                    <a:lnTo>
                      <a:pt x="94" y="145"/>
                    </a:lnTo>
                    <a:lnTo>
                      <a:pt x="87" y="155"/>
                    </a:lnTo>
                    <a:lnTo>
                      <a:pt x="86" y="159"/>
                    </a:lnTo>
                    <a:lnTo>
                      <a:pt x="83" y="165"/>
                    </a:lnTo>
                    <a:lnTo>
                      <a:pt x="83" y="182"/>
                    </a:lnTo>
                    <a:lnTo>
                      <a:pt x="70" y="190"/>
                    </a:lnTo>
                    <a:lnTo>
                      <a:pt x="67" y="190"/>
                    </a:lnTo>
                    <a:lnTo>
                      <a:pt x="63" y="191"/>
                    </a:lnTo>
                    <a:lnTo>
                      <a:pt x="57" y="194"/>
                    </a:lnTo>
                    <a:lnTo>
                      <a:pt x="56" y="214"/>
                    </a:lnTo>
                    <a:lnTo>
                      <a:pt x="59" y="218"/>
                    </a:lnTo>
                    <a:lnTo>
                      <a:pt x="64" y="233"/>
                    </a:lnTo>
                    <a:lnTo>
                      <a:pt x="64" y="236"/>
                    </a:lnTo>
                    <a:lnTo>
                      <a:pt x="63" y="237"/>
                    </a:lnTo>
                    <a:lnTo>
                      <a:pt x="62" y="237"/>
                    </a:lnTo>
                    <a:lnTo>
                      <a:pt x="59" y="239"/>
                    </a:lnTo>
                    <a:lnTo>
                      <a:pt x="53" y="243"/>
                    </a:lnTo>
                    <a:lnTo>
                      <a:pt x="49" y="249"/>
                    </a:lnTo>
                    <a:lnTo>
                      <a:pt x="48" y="253"/>
                    </a:lnTo>
                    <a:lnTo>
                      <a:pt x="46" y="251"/>
                    </a:lnTo>
                    <a:lnTo>
                      <a:pt x="42" y="250"/>
                    </a:lnTo>
                    <a:lnTo>
                      <a:pt x="39" y="251"/>
                    </a:lnTo>
                    <a:lnTo>
                      <a:pt x="35" y="251"/>
                    </a:lnTo>
                    <a:lnTo>
                      <a:pt x="35" y="250"/>
                    </a:lnTo>
                    <a:lnTo>
                      <a:pt x="31" y="250"/>
                    </a:lnTo>
                    <a:lnTo>
                      <a:pt x="23" y="258"/>
                    </a:lnTo>
                    <a:lnTo>
                      <a:pt x="28" y="267"/>
                    </a:lnTo>
                    <a:lnTo>
                      <a:pt x="31" y="269"/>
                    </a:lnTo>
                    <a:lnTo>
                      <a:pt x="32" y="271"/>
                    </a:lnTo>
                    <a:lnTo>
                      <a:pt x="34" y="274"/>
                    </a:lnTo>
                    <a:lnTo>
                      <a:pt x="34" y="275"/>
                    </a:lnTo>
                    <a:lnTo>
                      <a:pt x="32" y="283"/>
                    </a:lnTo>
                    <a:lnTo>
                      <a:pt x="31" y="288"/>
                    </a:lnTo>
                    <a:lnTo>
                      <a:pt x="28" y="289"/>
                    </a:lnTo>
                    <a:lnTo>
                      <a:pt x="28" y="290"/>
                    </a:lnTo>
                    <a:lnTo>
                      <a:pt x="23" y="304"/>
                    </a:lnTo>
                    <a:lnTo>
                      <a:pt x="21" y="314"/>
                    </a:lnTo>
                    <a:lnTo>
                      <a:pt x="23" y="316"/>
                    </a:lnTo>
                    <a:lnTo>
                      <a:pt x="21" y="316"/>
                    </a:lnTo>
                    <a:lnTo>
                      <a:pt x="20" y="319"/>
                    </a:lnTo>
                    <a:lnTo>
                      <a:pt x="18" y="319"/>
                    </a:lnTo>
                    <a:lnTo>
                      <a:pt x="18" y="317"/>
                    </a:lnTo>
                    <a:lnTo>
                      <a:pt x="17" y="317"/>
                    </a:lnTo>
                    <a:lnTo>
                      <a:pt x="16" y="316"/>
                    </a:lnTo>
                    <a:lnTo>
                      <a:pt x="7" y="316"/>
                    </a:lnTo>
                    <a:lnTo>
                      <a:pt x="6" y="319"/>
                    </a:lnTo>
                    <a:lnTo>
                      <a:pt x="4" y="320"/>
                    </a:lnTo>
                    <a:lnTo>
                      <a:pt x="0" y="334"/>
                    </a:lnTo>
                    <a:lnTo>
                      <a:pt x="0" y="335"/>
                    </a:lnTo>
                    <a:lnTo>
                      <a:pt x="23" y="348"/>
                    </a:lnTo>
                    <a:lnTo>
                      <a:pt x="31" y="350"/>
                    </a:lnTo>
                    <a:lnTo>
                      <a:pt x="32" y="359"/>
                    </a:lnTo>
                    <a:lnTo>
                      <a:pt x="66" y="383"/>
                    </a:lnTo>
                    <a:lnTo>
                      <a:pt x="70" y="383"/>
                    </a:lnTo>
                    <a:lnTo>
                      <a:pt x="70" y="384"/>
                    </a:lnTo>
                    <a:lnTo>
                      <a:pt x="84" y="393"/>
                    </a:lnTo>
                    <a:lnTo>
                      <a:pt x="112" y="405"/>
                    </a:lnTo>
                    <a:lnTo>
                      <a:pt x="115" y="403"/>
                    </a:lnTo>
                    <a:lnTo>
                      <a:pt x="116" y="403"/>
                    </a:lnTo>
                    <a:lnTo>
                      <a:pt x="119" y="401"/>
                    </a:lnTo>
                    <a:lnTo>
                      <a:pt x="119" y="397"/>
                    </a:lnTo>
                    <a:lnTo>
                      <a:pt x="117" y="395"/>
                    </a:lnTo>
                    <a:lnTo>
                      <a:pt x="116" y="390"/>
                    </a:lnTo>
                    <a:lnTo>
                      <a:pt x="119" y="390"/>
                    </a:lnTo>
                    <a:lnTo>
                      <a:pt x="124" y="387"/>
                    </a:lnTo>
                    <a:lnTo>
                      <a:pt x="137" y="387"/>
                    </a:lnTo>
                    <a:lnTo>
                      <a:pt x="165" y="393"/>
                    </a:lnTo>
                    <a:lnTo>
                      <a:pt x="180" y="403"/>
                    </a:lnTo>
                    <a:lnTo>
                      <a:pt x="184" y="408"/>
                    </a:lnTo>
                    <a:lnTo>
                      <a:pt x="187" y="408"/>
                    </a:lnTo>
                    <a:lnTo>
                      <a:pt x="193" y="409"/>
                    </a:lnTo>
                    <a:lnTo>
                      <a:pt x="196" y="409"/>
                    </a:lnTo>
                    <a:lnTo>
                      <a:pt x="197" y="410"/>
                    </a:lnTo>
                    <a:lnTo>
                      <a:pt x="203" y="412"/>
                    </a:lnTo>
                    <a:lnTo>
                      <a:pt x="227" y="412"/>
                    </a:lnTo>
                    <a:lnTo>
                      <a:pt x="232" y="413"/>
                    </a:lnTo>
                    <a:lnTo>
                      <a:pt x="232" y="415"/>
                    </a:lnTo>
                    <a:lnTo>
                      <a:pt x="233" y="415"/>
                    </a:lnTo>
                    <a:lnTo>
                      <a:pt x="240" y="417"/>
                    </a:lnTo>
                    <a:lnTo>
                      <a:pt x="247" y="417"/>
                    </a:lnTo>
                    <a:lnTo>
                      <a:pt x="251" y="409"/>
                    </a:lnTo>
                    <a:lnTo>
                      <a:pt x="251" y="408"/>
                    </a:lnTo>
                    <a:lnTo>
                      <a:pt x="254" y="406"/>
                    </a:lnTo>
                    <a:lnTo>
                      <a:pt x="261" y="406"/>
                    </a:lnTo>
                    <a:lnTo>
                      <a:pt x="261" y="409"/>
                    </a:lnTo>
                    <a:lnTo>
                      <a:pt x="260" y="410"/>
                    </a:lnTo>
                    <a:lnTo>
                      <a:pt x="260" y="415"/>
                    </a:lnTo>
                    <a:lnTo>
                      <a:pt x="268" y="423"/>
                    </a:lnTo>
                    <a:lnTo>
                      <a:pt x="273" y="424"/>
                    </a:lnTo>
                    <a:lnTo>
                      <a:pt x="275" y="424"/>
                    </a:lnTo>
                    <a:lnTo>
                      <a:pt x="275" y="426"/>
                    </a:lnTo>
                    <a:lnTo>
                      <a:pt x="291" y="431"/>
                    </a:lnTo>
                    <a:lnTo>
                      <a:pt x="299" y="433"/>
                    </a:lnTo>
                    <a:lnTo>
                      <a:pt x="302" y="436"/>
                    </a:lnTo>
                    <a:lnTo>
                      <a:pt x="309" y="436"/>
                    </a:lnTo>
                    <a:lnTo>
                      <a:pt x="313" y="431"/>
                    </a:lnTo>
                    <a:lnTo>
                      <a:pt x="321" y="429"/>
                    </a:lnTo>
                    <a:lnTo>
                      <a:pt x="324" y="429"/>
                    </a:lnTo>
                    <a:lnTo>
                      <a:pt x="330" y="427"/>
                    </a:lnTo>
                    <a:lnTo>
                      <a:pt x="331" y="427"/>
                    </a:lnTo>
                    <a:lnTo>
                      <a:pt x="334" y="429"/>
                    </a:lnTo>
                    <a:lnTo>
                      <a:pt x="337" y="429"/>
                    </a:lnTo>
                    <a:lnTo>
                      <a:pt x="341" y="430"/>
                    </a:lnTo>
                    <a:lnTo>
                      <a:pt x="342" y="427"/>
                    </a:lnTo>
                    <a:lnTo>
                      <a:pt x="341" y="420"/>
                    </a:lnTo>
                    <a:lnTo>
                      <a:pt x="338" y="412"/>
                    </a:lnTo>
                    <a:lnTo>
                      <a:pt x="335" y="406"/>
                    </a:lnTo>
                    <a:lnTo>
                      <a:pt x="331" y="405"/>
                    </a:lnTo>
                    <a:lnTo>
                      <a:pt x="330" y="405"/>
                    </a:lnTo>
                    <a:lnTo>
                      <a:pt x="326" y="403"/>
                    </a:lnTo>
                    <a:lnTo>
                      <a:pt x="319" y="399"/>
                    </a:lnTo>
                    <a:lnTo>
                      <a:pt x="320" y="394"/>
                    </a:lnTo>
                    <a:lnTo>
                      <a:pt x="334" y="376"/>
                    </a:lnTo>
                    <a:lnTo>
                      <a:pt x="335" y="376"/>
                    </a:lnTo>
                    <a:lnTo>
                      <a:pt x="342" y="377"/>
                    </a:lnTo>
                    <a:lnTo>
                      <a:pt x="342" y="376"/>
                    </a:lnTo>
                    <a:lnTo>
                      <a:pt x="344" y="376"/>
                    </a:lnTo>
                    <a:lnTo>
                      <a:pt x="345" y="377"/>
                    </a:lnTo>
                    <a:lnTo>
                      <a:pt x="348" y="379"/>
                    </a:lnTo>
                    <a:lnTo>
                      <a:pt x="349" y="380"/>
                    </a:lnTo>
                    <a:lnTo>
                      <a:pt x="356" y="393"/>
                    </a:lnTo>
                    <a:lnTo>
                      <a:pt x="364" y="397"/>
                    </a:lnTo>
                    <a:lnTo>
                      <a:pt x="369" y="394"/>
                    </a:lnTo>
                    <a:lnTo>
                      <a:pt x="370" y="394"/>
                    </a:lnTo>
                    <a:lnTo>
                      <a:pt x="370" y="391"/>
                    </a:lnTo>
                    <a:lnTo>
                      <a:pt x="369" y="390"/>
                    </a:lnTo>
                    <a:lnTo>
                      <a:pt x="369" y="387"/>
                    </a:lnTo>
                    <a:lnTo>
                      <a:pt x="367" y="384"/>
                    </a:lnTo>
                    <a:lnTo>
                      <a:pt x="369" y="383"/>
                    </a:lnTo>
                    <a:lnTo>
                      <a:pt x="370" y="383"/>
                    </a:lnTo>
                    <a:lnTo>
                      <a:pt x="370" y="384"/>
                    </a:lnTo>
                    <a:lnTo>
                      <a:pt x="372" y="387"/>
                    </a:lnTo>
                    <a:lnTo>
                      <a:pt x="383" y="402"/>
                    </a:lnTo>
                    <a:lnTo>
                      <a:pt x="384" y="402"/>
                    </a:lnTo>
                    <a:lnTo>
                      <a:pt x="386" y="403"/>
                    </a:lnTo>
                    <a:lnTo>
                      <a:pt x="397" y="408"/>
                    </a:lnTo>
                    <a:lnTo>
                      <a:pt x="411" y="420"/>
                    </a:lnTo>
                    <a:lnTo>
                      <a:pt x="412" y="430"/>
                    </a:lnTo>
                    <a:lnTo>
                      <a:pt x="412" y="433"/>
                    </a:lnTo>
                    <a:lnTo>
                      <a:pt x="416" y="439"/>
                    </a:lnTo>
                    <a:lnTo>
                      <a:pt x="421" y="439"/>
                    </a:lnTo>
                    <a:lnTo>
                      <a:pt x="426" y="440"/>
                    </a:lnTo>
                    <a:lnTo>
                      <a:pt x="429" y="440"/>
                    </a:lnTo>
                    <a:lnTo>
                      <a:pt x="450" y="450"/>
                    </a:lnTo>
                    <a:lnTo>
                      <a:pt x="454" y="450"/>
                    </a:lnTo>
                    <a:lnTo>
                      <a:pt x="475" y="461"/>
                    </a:lnTo>
                    <a:lnTo>
                      <a:pt x="476" y="461"/>
                    </a:lnTo>
                    <a:lnTo>
                      <a:pt x="476" y="453"/>
                    </a:lnTo>
                    <a:lnTo>
                      <a:pt x="478" y="443"/>
                    </a:lnTo>
                    <a:lnTo>
                      <a:pt x="476" y="433"/>
                    </a:lnTo>
                    <a:lnTo>
                      <a:pt x="479" y="431"/>
                    </a:lnTo>
                    <a:lnTo>
                      <a:pt x="482" y="431"/>
                    </a:lnTo>
                    <a:lnTo>
                      <a:pt x="482" y="424"/>
                    </a:lnTo>
                    <a:lnTo>
                      <a:pt x="481" y="417"/>
                    </a:lnTo>
                    <a:lnTo>
                      <a:pt x="478" y="415"/>
                    </a:lnTo>
                    <a:lnTo>
                      <a:pt x="476" y="415"/>
                    </a:lnTo>
                    <a:lnTo>
                      <a:pt x="471" y="406"/>
                    </a:lnTo>
                    <a:lnTo>
                      <a:pt x="471" y="395"/>
                    </a:lnTo>
                    <a:lnTo>
                      <a:pt x="479" y="395"/>
                    </a:lnTo>
                    <a:lnTo>
                      <a:pt x="479" y="394"/>
                    </a:lnTo>
                    <a:lnTo>
                      <a:pt x="474" y="357"/>
                    </a:lnTo>
                    <a:lnTo>
                      <a:pt x="468" y="352"/>
                    </a:lnTo>
                    <a:lnTo>
                      <a:pt x="464" y="352"/>
                    </a:lnTo>
                    <a:lnTo>
                      <a:pt x="465" y="348"/>
                    </a:lnTo>
                    <a:lnTo>
                      <a:pt x="462" y="341"/>
                    </a:lnTo>
                    <a:lnTo>
                      <a:pt x="460" y="338"/>
                    </a:lnTo>
                    <a:lnTo>
                      <a:pt x="460" y="334"/>
                    </a:lnTo>
                    <a:lnTo>
                      <a:pt x="457" y="334"/>
                    </a:lnTo>
                    <a:lnTo>
                      <a:pt x="448" y="311"/>
                    </a:lnTo>
                    <a:lnTo>
                      <a:pt x="437" y="299"/>
                    </a:lnTo>
                    <a:lnTo>
                      <a:pt x="441" y="286"/>
                    </a:lnTo>
                    <a:lnTo>
                      <a:pt x="444" y="286"/>
                    </a:lnTo>
                    <a:lnTo>
                      <a:pt x="446" y="285"/>
                    </a:lnTo>
                    <a:lnTo>
                      <a:pt x="446" y="283"/>
                    </a:lnTo>
                    <a:lnTo>
                      <a:pt x="447" y="281"/>
                    </a:lnTo>
                    <a:lnTo>
                      <a:pt x="448" y="271"/>
                    </a:lnTo>
                    <a:lnTo>
                      <a:pt x="448" y="267"/>
                    </a:lnTo>
                    <a:lnTo>
                      <a:pt x="447" y="265"/>
                    </a:lnTo>
                    <a:lnTo>
                      <a:pt x="447" y="261"/>
                    </a:lnTo>
                    <a:lnTo>
                      <a:pt x="448" y="261"/>
                    </a:lnTo>
                    <a:lnTo>
                      <a:pt x="457" y="265"/>
                    </a:lnTo>
                    <a:lnTo>
                      <a:pt x="468" y="256"/>
                    </a:lnTo>
                    <a:lnTo>
                      <a:pt x="483" y="249"/>
                    </a:lnTo>
                    <a:lnTo>
                      <a:pt x="489" y="247"/>
                    </a:lnTo>
                    <a:lnTo>
                      <a:pt x="491" y="246"/>
                    </a:lnTo>
                    <a:lnTo>
                      <a:pt x="497" y="239"/>
                    </a:lnTo>
                    <a:lnTo>
                      <a:pt x="497" y="235"/>
                    </a:lnTo>
                    <a:lnTo>
                      <a:pt x="499" y="235"/>
                    </a:lnTo>
                    <a:lnTo>
                      <a:pt x="499" y="230"/>
                    </a:lnTo>
                    <a:lnTo>
                      <a:pt x="497" y="230"/>
                    </a:lnTo>
                    <a:lnTo>
                      <a:pt x="496" y="228"/>
                    </a:lnTo>
                    <a:lnTo>
                      <a:pt x="486" y="219"/>
                    </a:lnTo>
                    <a:lnTo>
                      <a:pt x="483" y="215"/>
                    </a:lnTo>
                    <a:lnTo>
                      <a:pt x="479" y="196"/>
                    </a:lnTo>
                    <a:lnTo>
                      <a:pt x="479" y="194"/>
                    </a:lnTo>
                    <a:lnTo>
                      <a:pt x="482" y="191"/>
                    </a:lnTo>
                    <a:lnTo>
                      <a:pt x="489" y="191"/>
                    </a:lnTo>
                    <a:lnTo>
                      <a:pt x="491" y="187"/>
                    </a:lnTo>
                    <a:lnTo>
                      <a:pt x="492" y="186"/>
                    </a:lnTo>
                    <a:lnTo>
                      <a:pt x="493" y="186"/>
                    </a:lnTo>
                    <a:lnTo>
                      <a:pt x="520" y="196"/>
                    </a:lnTo>
                    <a:lnTo>
                      <a:pt x="521" y="196"/>
                    </a:lnTo>
                    <a:lnTo>
                      <a:pt x="524" y="198"/>
                    </a:lnTo>
                    <a:lnTo>
                      <a:pt x="528" y="202"/>
                    </a:lnTo>
                    <a:lnTo>
                      <a:pt x="528" y="205"/>
                    </a:lnTo>
                    <a:lnTo>
                      <a:pt x="532" y="211"/>
                    </a:lnTo>
                    <a:lnTo>
                      <a:pt x="556" y="223"/>
                    </a:lnTo>
                    <a:lnTo>
                      <a:pt x="560" y="225"/>
                    </a:lnTo>
                    <a:lnTo>
                      <a:pt x="568" y="225"/>
                    </a:lnTo>
                    <a:lnTo>
                      <a:pt x="568" y="223"/>
                    </a:lnTo>
                    <a:lnTo>
                      <a:pt x="570" y="222"/>
                    </a:lnTo>
                    <a:lnTo>
                      <a:pt x="573" y="222"/>
                    </a:lnTo>
                    <a:lnTo>
                      <a:pt x="575" y="218"/>
                    </a:lnTo>
                    <a:lnTo>
                      <a:pt x="566" y="204"/>
                    </a:lnTo>
                    <a:lnTo>
                      <a:pt x="564" y="201"/>
                    </a:lnTo>
                    <a:lnTo>
                      <a:pt x="563" y="199"/>
                    </a:lnTo>
                    <a:lnTo>
                      <a:pt x="573" y="199"/>
                    </a:lnTo>
                    <a:lnTo>
                      <a:pt x="578" y="190"/>
                    </a:lnTo>
                    <a:lnTo>
                      <a:pt x="585" y="183"/>
                    </a:lnTo>
                    <a:lnTo>
                      <a:pt x="585" y="180"/>
                    </a:lnTo>
                    <a:lnTo>
                      <a:pt x="587" y="177"/>
                    </a:lnTo>
                    <a:lnTo>
                      <a:pt x="587" y="172"/>
                    </a:lnTo>
                    <a:lnTo>
                      <a:pt x="584" y="166"/>
                    </a:lnTo>
                    <a:lnTo>
                      <a:pt x="591" y="154"/>
                    </a:lnTo>
                    <a:lnTo>
                      <a:pt x="594" y="152"/>
                    </a:lnTo>
                    <a:lnTo>
                      <a:pt x="599" y="154"/>
                    </a:lnTo>
                    <a:lnTo>
                      <a:pt x="606" y="154"/>
                    </a:lnTo>
                    <a:lnTo>
                      <a:pt x="608" y="152"/>
                    </a:lnTo>
                    <a:lnTo>
                      <a:pt x="608" y="151"/>
                    </a:lnTo>
                    <a:lnTo>
                      <a:pt x="609" y="148"/>
                    </a:lnTo>
                    <a:lnTo>
                      <a:pt x="606" y="149"/>
                    </a:lnTo>
                    <a:lnTo>
                      <a:pt x="605" y="148"/>
                    </a:lnTo>
                    <a:lnTo>
                      <a:pt x="601" y="139"/>
                    </a:lnTo>
                    <a:lnTo>
                      <a:pt x="594" y="110"/>
                    </a:lnTo>
                    <a:lnTo>
                      <a:pt x="594" y="108"/>
                    </a:lnTo>
                    <a:lnTo>
                      <a:pt x="589" y="95"/>
                    </a:lnTo>
                    <a:lnTo>
                      <a:pt x="588" y="94"/>
                    </a:lnTo>
                    <a:lnTo>
                      <a:pt x="581" y="94"/>
                    </a:lnTo>
                    <a:lnTo>
                      <a:pt x="578" y="92"/>
                    </a:lnTo>
                    <a:lnTo>
                      <a:pt x="575" y="92"/>
                    </a:lnTo>
                    <a:lnTo>
                      <a:pt x="570" y="94"/>
                    </a:lnTo>
                    <a:lnTo>
                      <a:pt x="567" y="94"/>
                    </a:lnTo>
                    <a:lnTo>
                      <a:pt x="564" y="95"/>
                    </a:lnTo>
                    <a:lnTo>
                      <a:pt x="560" y="95"/>
                    </a:lnTo>
                    <a:lnTo>
                      <a:pt x="558" y="96"/>
                    </a:lnTo>
                    <a:lnTo>
                      <a:pt x="556" y="98"/>
                    </a:lnTo>
                    <a:lnTo>
                      <a:pt x="556" y="99"/>
                    </a:lnTo>
                    <a:lnTo>
                      <a:pt x="548" y="106"/>
                    </a:lnTo>
                    <a:lnTo>
                      <a:pt x="546" y="106"/>
                    </a:lnTo>
                    <a:lnTo>
                      <a:pt x="548" y="105"/>
                    </a:lnTo>
                    <a:lnTo>
                      <a:pt x="548" y="98"/>
                    </a:lnTo>
                    <a:lnTo>
                      <a:pt x="546" y="95"/>
                    </a:lnTo>
                    <a:lnTo>
                      <a:pt x="525" y="72"/>
                    </a:lnTo>
                    <a:lnTo>
                      <a:pt x="521" y="62"/>
                    </a:lnTo>
                    <a:lnTo>
                      <a:pt x="513" y="49"/>
                    </a:lnTo>
                    <a:lnTo>
                      <a:pt x="511" y="45"/>
                    </a:lnTo>
                    <a:lnTo>
                      <a:pt x="510" y="45"/>
                    </a:lnTo>
                    <a:lnTo>
                      <a:pt x="507" y="46"/>
                    </a:lnTo>
                    <a:lnTo>
                      <a:pt x="507" y="45"/>
                    </a:lnTo>
                    <a:lnTo>
                      <a:pt x="504" y="45"/>
                    </a:lnTo>
                    <a:lnTo>
                      <a:pt x="504" y="41"/>
                    </a:lnTo>
                    <a:lnTo>
                      <a:pt x="501" y="42"/>
                    </a:lnTo>
                    <a:lnTo>
                      <a:pt x="500" y="43"/>
                    </a:lnTo>
                    <a:lnTo>
                      <a:pt x="472" y="45"/>
                    </a:lnTo>
                    <a:lnTo>
                      <a:pt x="468" y="36"/>
                    </a:lnTo>
                    <a:lnTo>
                      <a:pt x="469" y="19"/>
                    </a:lnTo>
                    <a:lnTo>
                      <a:pt x="468" y="10"/>
                    </a:lnTo>
                    <a:lnTo>
                      <a:pt x="464" y="5"/>
                    </a:lnTo>
                    <a:lnTo>
                      <a:pt x="460" y="4"/>
                    </a:lnTo>
                    <a:lnTo>
                      <a:pt x="448" y="3"/>
                    </a:lnTo>
                    <a:lnTo>
                      <a:pt x="444" y="3"/>
                    </a:lnTo>
                    <a:lnTo>
                      <a:pt x="430" y="0"/>
                    </a:lnTo>
                    <a:lnTo>
                      <a:pt x="41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86" name="Freeform 716">
                <a:extLst>
                  <a:ext uri="{FF2B5EF4-FFF2-40B4-BE49-F238E27FC236}">
                    <a16:creationId xmlns:a16="http://schemas.microsoft.com/office/drawing/2014/main" id="{317A9C72-300D-271D-A760-67A3F93391D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012" y="1391"/>
                <a:ext cx="150" cy="113"/>
              </a:xfrm>
              <a:custGeom>
                <a:avLst/>
                <a:gdLst>
                  <a:gd name="T0" fmla="*/ 161 w 601"/>
                  <a:gd name="T1" fmla="*/ 32 h 450"/>
                  <a:gd name="T2" fmla="*/ 164 w 601"/>
                  <a:gd name="T3" fmla="*/ 82 h 450"/>
                  <a:gd name="T4" fmla="*/ 169 w 601"/>
                  <a:gd name="T5" fmla="*/ 97 h 450"/>
                  <a:gd name="T6" fmla="*/ 150 w 601"/>
                  <a:gd name="T7" fmla="*/ 120 h 450"/>
                  <a:gd name="T8" fmla="*/ 127 w 601"/>
                  <a:gd name="T9" fmla="*/ 144 h 450"/>
                  <a:gd name="T10" fmla="*/ 131 w 601"/>
                  <a:gd name="T11" fmla="*/ 168 h 450"/>
                  <a:gd name="T12" fmla="*/ 87 w 601"/>
                  <a:gd name="T13" fmla="*/ 141 h 450"/>
                  <a:gd name="T14" fmla="*/ 52 w 601"/>
                  <a:gd name="T15" fmla="*/ 134 h 450"/>
                  <a:gd name="T16" fmla="*/ 59 w 601"/>
                  <a:gd name="T17" fmla="*/ 171 h 450"/>
                  <a:gd name="T18" fmla="*/ 54 w 601"/>
                  <a:gd name="T19" fmla="*/ 189 h 450"/>
                  <a:gd name="T20" fmla="*/ 10 w 601"/>
                  <a:gd name="T21" fmla="*/ 204 h 450"/>
                  <a:gd name="T22" fmla="*/ 9 w 601"/>
                  <a:gd name="T23" fmla="*/ 228 h 450"/>
                  <a:gd name="T24" fmla="*/ 23 w 601"/>
                  <a:gd name="T25" fmla="*/ 277 h 450"/>
                  <a:gd name="T26" fmla="*/ 37 w 601"/>
                  <a:gd name="T27" fmla="*/ 300 h 450"/>
                  <a:gd name="T28" fmla="*/ 41 w 601"/>
                  <a:gd name="T29" fmla="*/ 358 h 450"/>
                  <a:gd name="T30" fmla="*/ 62 w 601"/>
                  <a:gd name="T31" fmla="*/ 374 h 450"/>
                  <a:gd name="T32" fmla="*/ 74 w 601"/>
                  <a:gd name="T33" fmla="*/ 384 h 450"/>
                  <a:gd name="T34" fmla="*/ 129 w 601"/>
                  <a:gd name="T35" fmla="*/ 408 h 450"/>
                  <a:gd name="T36" fmla="*/ 155 w 601"/>
                  <a:gd name="T37" fmla="*/ 436 h 450"/>
                  <a:gd name="T38" fmla="*/ 181 w 601"/>
                  <a:gd name="T39" fmla="*/ 430 h 450"/>
                  <a:gd name="T40" fmla="*/ 196 w 601"/>
                  <a:gd name="T41" fmla="*/ 426 h 450"/>
                  <a:gd name="T42" fmla="*/ 227 w 601"/>
                  <a:gd name="T43" fmla="*/ 437 h 450"/>
                  <a:gd name="T44" fmla="*/ 271 w 601"/>
                  <a:gd name="T45" fmla="*/ 443 h 450"/>
                  <a:gd name="T46" fmla="*/ 302 w 601"/>
                  <a:gd name="T47" fmla="*/ 446 h 450"/>
                  <a:gd name="T48" fmla="*/ 338 w 601"/>
                  <a:gd name="T49" fmla="*/ 420 h 450"/>
                  <a:gd name="T50" fmla="*/ 358 w 601"/>
                  <a:gd name="T51" fmla="*/ 419 h 450"/>
                  <a:gd name="T52" fmla="*/ 390 w 601"/>
                  <a:gd name="T53" fmla="*/ 419 h 450"/>
                  <a:gd name="T54" fmla="*/ 409 w 601"/>
                  <a:gd name="T55" fmla="*/ 425 h 450"/>
                  <a:gd name="T56" fmla="*/ 426 w 601"/>
                  <a:gd name="T57" fmla="*/ 386 h 450"/>
                  <a:gd name="T58" fmla="*/ 443 w 601"/>
                  <a:gd name="T59" fmla="*/ 366 h 450"/>
                  <a:gd name="T60" fmla="*/ 504 w 601"/>
                  <a:gd name="T61" fmla="*/ 419 h 450"/>
                  <a:gd name="T62" fmla="*/ 559 w 601"/>
                  <a:gd name="T63" fmla="*/ 404 h 450"/>
                  <a:gd name="T64" fmla="*/ 574 w 601"/>
                  <a:gd name="T65" fmla="*/ 396 h 450"/>
                  <a:gd name="T66" fmla="*/ 588 w 601"/>
                  <a:gd name="T67" fmla="*/ 400 h 450"/>
                  <a:gd name="T68" fmla="*/ 594 w 601"/>
                  <a:gd name="T69" fmla="*/ 416 h 450"/>
                  <a:gd name="T70" fmla="*/ 596 w 601"/>
                  <a:gd name="T71" fmla="*/ 376 h 450"/>
                  <a:gd name="T72" fmla="*/ 595 w 601"/>
                  <a:gd name="T73" fmla="*/ 355 h 450"/>
                  <a:gd name="T74" fmla="*/ 556 w 601"/>
                  <a:gd name="T75" fmla="*/ 338 h 450"/>
                  <a:gd name="T76" fmla="*/ 510 w 601"/>
                  <a:gd name="T77" fmla="*/ 310 h 450"/>
                  <a:gd name="T78" fmla="*/ 443 w 601"/>
                  <a:gd name="T79" fmla="*/ 285 h 450"/>
                  <a:gd name="T80" fmla="*/ 407 w 601"/>
                  <a:gd name="T81" fmla="*/ 279 h 450"/>
                  <a:gd name="T82" fmla="*/ 387 w 601"/>
                  <a:gd name="T83" fmla="*/ 235 h 450"/>
                  <a:gd name="T84" fmla="*/ 365 w 601"/>
                  <a:gd name="T85" fmla="*/ 206 h 450"/>
                  <a:gd name="T86" fmla="*/ 387 w 601"/>
                  <a:gd name="T87" fmla="*/ 194 h 450"/>
                  <a:gd name="T88" fmla="*/ 373 w 601"/>
                  <a:gd name="T89" fmla="*/ 154 h 450"/>
                  <a:gd name="T90" fmla="*/ 356 w 601"/>
                  <a:gd name="T91" fmla="*/ 154 h 450"/>
                  <a:gd name="T92" fmla="*/ 284 w 601"/>
                  <a:gd name="T93" fmla="*/ 166 h 450"/>
                  <a:gd name="T94" fmla="*/ 250 w 601"/>
                  <a:gd name="T95" fmla="*/ 159 h 450"/>
                  <a:gd name="T96" fmla="*/ 229 w 601"/>
                  <a:gd name="T97" fmla="*/ 154 h 450"/>
                  <a:gd name="T98" fmla="*/ 196 w 601"/>
                  <a:gd name="T99" fmla="*/ 127 h 450"/>
                  <a:gd name="T100" fmla="*/ 194 w 601"/>
                  <a:gd name="T101" fmla="*/ 91 h 450"/>
                  <a:gd name="T102" fmla="*/ 212 w 601"/>
                  <a:gd name="T103" fmla="*/ 92 h 450"/>
                  <a:gd name="T104" fmla="*/ 204 w 601"/>
                  <a:gd name="T105" fmla="*/ 65 h 450"/>
                  <a:gd name="T106" fmla="*/ 196 w 601"/>
                  <a:gd name="T107" fmla="*/ 45 h 450"/>
                  <a:gd name="T108" fmla="*/ 191 w 601"/>
                  <a:gd name="T109" fmla="*/ 0 h 450"/>
                  <a:gd name="T110" fmla="*/ 157 w 601"/>
                  <a:gd name="T111" fmla="*/ 429 h 4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601" h="450">
                    <a:moveTo>
                      <a:pt x="182" y="10"/>
                    </a:moveTo>
                    <a:lnTo>
                      <a:pt x="181" y="15"/>
                    </a:lnTo>
                    <a:lnTo>
                      <a:pt x="175" y="25"/>
                    </a:lnTo>
                    <a:lnTo>
                      <a:pt x="171" y="30"/>
                    </a:lnTo>
                    <a:lnTo>
                      <a:pt x="169" y="32"/>
                    </a:lnTo>
                    <a:lnTo>
                      <a:pt x="161" y="32"/>
                    </a:lnTo>
                    <a:lnTo>
                      <a:pt x="157" y="34"/>
                    </a:lnTo>
                    <a:lnTo>
                      <a:pt x="151" y="37"/>
                    </a:lnTo>
                    <a:lnTo>
                      <a:pt x="152" y="38"/>
                    </a:lnTo>
                    <a:lnTo>
                      <a:pt x="157" y="51"/>
                    </a:lnTo>
                    <a:lnTo>
                      <a:pt x="157" y="53"/>
                    </a:lnTo>
                    <a:lnTo>
                      <a:pt x="164" y="82"/>
                    </a:lnTo>
                    <a:lnTo>
                      <a:pt x="168" y="91"/>
                    </a:lnTo>
                    <a:lnTo>
                      <a:pt x="169" y="92"/>
                    </a:lnTo>
                    <a:lnTo>
                      <a:pt x="172" y="91"/>
                    </a:lnTo>
                    <a:lnTo>
                      <a:pt x="171" y="94"/>
                    </a:lnTo>
                    <a:lnTo>
                      <a:pt x="171" y="95"/>
                    </a:lnTo>
                    <a:lnTo>
                      <a:pt x="169" y="97"/>
                    </a:lnTo>
                    <a:lnTo>
                      <a:pt x="162" y="97"/>
                    </a:lnTo>
                    <a:lnTo>
                      <a:pt x="157" y="95"/>
                    </a:lnTo>
                    <a:lnTo>
                      <a:pt x="154" y="97"/>
                    </a:lnTo>
                    <a:lnTo>
                      <a:pt x="147" y="109"/>
                    </a:lnTo>
                    <a:lnTo>
                      <a:pt x="150" y="115"/>
                    </a:lnTo>
                    <a:lnTo>
                      <a:pt x="150" y="120"/>
                    </a:lnTo>
                    <a:lnTo>
                      <a:pt x="148" y="123"/>
                    </a:lnTo>
                    <a:lnTo>
                      <a:pt x="148" y="126"/>
                    </a:lnTo>
                    <a:lnTo>
                      <a:pt x="141" y="133"/>
                    </a:lnTo>
                    <a:lnTo>
                      <a:pt x="136" y="142"/>
                    </a:lnTo>
                    <a:lnTo>
                      <a:pt x="126" y="142"/>
                    </a:lnTo>
                    <a:lnTo>
                      <a:pt x="127" y="144"/>
                    </a:lnTo>
                    <a:lnTo>
                      <a:pt x="129" y="147"/>
                    </a:lnTo>
                    <a:lnTo>
                      <a:pt x="138" y="161"/>
                    </a:lnTo>
                    <a:lnTo>
                      <a:pt x="136" y="165"/>
                    </a:lnTo>
                    <a:lnTo>
                      <a:pt x="133" y="165"/>
                    </a:lnTo>
                    <a:lnTo>
                      <a:pt x="131" y="166"/>
                    </a:lnTo>
                    <a:lnTo>
                      <a:pt x="131" y="168"/>
                    </a:lnTo>
                    <a:lnTo>
                      <a:pt x="123" y="168"/>
                    </a:lnTo>
                    <a:lnTo>
                      <a:pt x="119" y="166"/>
                    </a:lnTo>
                    <a:lnTo>
                      <a:pt x="95" y="154"/>
                    </a:lnTo>
                    <a:lnTo>
                      <a:pt x="91" y="148"/>
                    </a:lnTo>
                    <a:lnTo>
                      <a:pt x="91" y="145"/>
                    </a:lnTo>
                    <a:lnTo>
                      <a:pt x="87" y="141"/>
                    </a:lnTo>
                    <a:lnTo>
                      <a:pt x="84" y="139"/>
                    </a:lnTo>
                    <a:lnTo>
                      <a:pt x="83" y="139"/>
                    </a:lnTo>
                    <a:lnTo>
                      <a:pt x="56" y="129"/>
                    </a:lnTo>
                    <a:lnTo>
                      <a:pt x="55" y="129"/>
                    </a:lnTo>
                    <a:lnTo>
                      <a:pt x="54" y="130"/>
                    </a:lnTo>
                    <a:lnTo>
                      <a:pt x="52" y="134"/>
                    </a:lnTo>
                    <a:lnTo>
                      <a:pt x="45" y="134"/>
                    </a:lnTo>
                    <a:lnTo>
                      <a:pt x="42" y="137"/>
                    </a:lnTo>
                    <a:lnTo>
                      <a:pt x="42" y="139"/>
                    </a:lnTo>
                    <a:lnTo>
                      <a:pt x="46" y="158"/>
                    </a:lnTo>
                    <a:lnTo>
                      <a:pt x="49" y="162"/>
                    </a:lnTo>
                    <a:lnTo>
                      <a:pt x="59" y="171"/>
                    </a:lnTo>
                    <a:lnTo>
                      <a:pt x="60" y="173"/>
                    </a:lnTo>
                    <a:lnTo>
                      <a:pt x="62" y="173"/>
                    </a:lnTo>
                    <a:lnTo>
                      <a:pt x="62" y="178"/>
                    </a:lnTo>
                    <a:lnTo>
                      <a:pt x="60" y="178"/>
                    </a:lnTo>
                    <a:lnTo>
                      <a:pt x="60" y="182"/>
                    </a:lnTo>
                    <a:lnTo>
                      <a:pt x="54" y="189"/>
                    </a:lnTo>
                    <a:lnTo>
                      <a:pt x="52" y="190"/>
                    </a:lnTo>
                    <a:lnTo>
                      <a:pt x="46" y="192"/>
                    </a:lnTo>
                    <a:lnTo>
                      <a:pt x="31" y="199"/>
                    </a:lnTo>
                    <a:lnTo>
                      <a:pt x="20" y="208"/>
                    </a:lnTo>
                    <a:lnTo>
                      <a:pt x="11" y="204"/>
                    </a:lnTo>
                    <a:lnTo>
                      <a:pt x="10" y="204"/>
                    </a:lnTo>
                    <a:lnTo>
                      <a:pt x="10" y="208"/>
                    </a:lnTo>
                    <a:lnTo>
                      <a:pt x="11" y="210"/>
                    </a:lnTo>
                    <a:lnTo>
                      <a:pt x="11" y="214"/>
                    </a:lnTo>
                    <a:lnTo>
                      <a:pt x="10" y="224"/>
                    </a:lnTo>
                    <a:lnTo>
                      <a:pt x="9" y="226"/>
                    </a:lnTo>
                    <a:lnTo>
                      <a:pt x="9" y="228"/>
                    </a:lnTo>
                    <a:lnTo>
                      <a:pt x="7" y="229"/>
                    </a:lnTo>
                    <a:lnTo>
                      <a:pt x="4" y="229"/>
                    </a:lnTo>
                    <a:lnTo>
                      <a:pt x="0" y="242"/>
                    </a:lnTo>
                    <a:lnTo>
                      <a:pt x="11" y="254"/>
                    </a:lnTo>
                    <a:lnTo>
                      <a:pt x="20" y="277"/>
                    </a:lnTo>
                    <a:lnTo>
                      <a:pt x="23" y="277"/>
                    </a:lnTo>
                    <a:lnTo>
                      <a:pt x="23" y="281"/>
                    </a:lnTo>
                    <a:lnTo>
                      <a:pt x="25" y="284"/>
                    </a:lnTo>
                    <a:lnTo>
                      <a:pt x="28" y="291"/>
                    </a:lnTo>
                    <a:lnTo>
                      <a:pt x="27" y="295"/>
                    </a:lnTo>
                    <a:lnTo>
                      <a:pt x="31" y="295"/>
                    </a:lnTo>
                    <a:lnTo>
                      <a:pt x="37" y="300"/>
                    </a:lnTo>
                    <a:lnTo>
                      <a:pt x="42" y="337"/>
                    </a:lnTo>
                    <a:lnTo>
                      <a:pt x="42" y="338"/>
                    </a:lnTo>
                    <a:lnTo>
                      <a:pt x="34" y="338"/>
                    </a:lnTo>
                    <a:lnTo>
                      <a:pt x="34" y="349"/>
                    </a:lnTo>
                    <a:lnTo>
                      <a:pt x="39" y="358"/>
                    </a:lnTo>
                    <a:lnTo>
                      <a:pt x="41" y="358"/>
                    </a:lnTo>
                    <a:lnTo>
                      <a:pt x="44" y="360"/>
                    </a:lnTo>
                    <a:lnTo>
                      <a:pt x="45" y="367"/>
                    </a:lnTo>
                    <a:lnTo>
                      <a:pt x="45" y="374"/>
                    </a:lnTo>
                    <a:lnTo>
                      <a:pt x="46" y="374"/>
                    </a:lnTo>
                    <a:lnTo>
                      <a:pt x="59" y="373"/>
                    </a:lnTo>
                    <a:lnTo>
                      <a:pt x="62" y="374"/>
                    </a:lnTo>
                    <a:lnTo>
                      <a:pt x="63" y="373"/>
                    </a:lnTo>
                    <a:lnTo>
                      <a:pt x="69" y="373"/>
                    </a:lnTo>
                    <a:lnTo>
                      <a:pt x="70" y="374"/>
                    </a:lnTo>
                    <a:lnTo>
                      <a:pt x="70" y="379"/>
                    </a:lnTo>
                    <a:lnTo>
                      <a:pt x="71" y="382"/>
                    </a:lnTo>
                    <a:lnTo>
                      <a:pt x="74" y="384"/>
                    </a:lnTo>
                    <a:lnTo>
                      <a:pt x="87" y="384"/>
                    </a:lnTo>
                    <a:lnTo>
                      <a:pt x="95" y="390"/>
                    </a:lnTo>
                    <a:lnTo>
                      <a:pt x="101" y="398"/>
                    </a:lnTo>
                    <a:lnTo>
                      <a:pt x="105" y="412"/>
                    </a:lnTo>
                    <a:lnTo>
                      <a:pt x="107" y="412"/>
                    </a:lnTo>
                    <a:lnTo>
                      <a:pt x="129" y="408"/>
                    </a:lnTo>
                    <a:lnTo>
                      <a:pt x="136" y="408"/>
                    </a:lnTo>
                    <a:lnTo>
                      <a:pt x="138" y="411"/>
                    </a:lnTo>
                    <a:lnTo>
                      <a:pt x="141" y="416"/>
                    </a:lnTo>
                    <a:lnTo>
                      <a:pt x="141" y="420"/>
                    </a:lnTo>
                    <a:lnTo>
                      <a:pt x="143" y="426"/>
                    </a:lnTo>
                    <a:lnTo>
                      <a:pt x="155" y="436"/>
                    </a:lnTo>
                    <a:lnTo>
                      <a:pt x="164" y="436"/>
                    </a:lnTo>
                    <a:lnTo>
                      <a:pt x="168" y="430"/>
                    </a:lnTo>
                    <a:lnTo>
                      <a:pt x="171" y="429"/>
                    </a:lnTo>
                    <a:lnTo>
                      <a:pt x="175" y="429"/>
                    </a:lnTo>
                    <a:lnTo>
                      <a:pt x="178" y="430"/>
                    </a:lnTo>
                    <a:lnTo>
                      <a:pt x="181" y="430"/>
                    </a:lnTo>
                    <a:lnTo>
                      <a:pt x="183" y="432"/>
                    </a:lnTo>
                    <a:lnTo>
                      <a:pt x="183" y="433"/>
                    </a:lnTo>
                    <a:lnTo>
                      <a:pt x="188" y="433"/>
                    </a:lnTo>
                    <a:lnTo>
                      <a:pt x="188" y="432"/>
                    </a:lnTo>
                    <a:lnTo>
                      <a:pt x="194" y="426"/>
                    </a:lnTo>
                    <a:lnTo>
                      <a:pt x="196" y="426"/>
                    </a:lnTo>
                    <a:lnTo>
                      <a:pt x="198" y="427"/>
                    </a:lnTo>
                    <a:lnTo>
                      <a:pt x="200" y="427"/>
                    </a:lnTo>
                    <a:lnTo>
                      <a:pt x="201" y="429"/>
                    </a:lnTo>
                    <a:lnTo>
                      <a:pt x="205" y="432"/>
                    </a:lnTo>
                    <a:lnTo>
                      <a:pt x="221" y="437"/>
                    </a:lnTo>
                    <a:lnTo>
                      <a:pt x="227" y="437"/>
                    </a:lnTo>
                    <a:lnTo>
                      <a:pt x="228" y="436"/>
                    </a:lnTo>
                    <a:lnTo>
                      <a:pt x="234" y="435"/>
                    </a:lnTo>
                    <a:lnTo>
                      <a:pt x="241" y="435"/>
                    </a:lnTo>
                    <a:lnTo>
                      <a:pt x="263" y="450"/>
                    </a:lnTo>
                    <a:lnTo>
                      <a:pt x="271" y="444"/>
                    </a:lnTo>
                    <a:lnTo>
                      <a:pt x="271" y="443"/>
                    </a:lnTo>
                    <a:lnTo>
                      <a:pt x="272" y="444"/>
                    </a:lnTo>
                    <a:lnTo>
                      <a:pt x="278" y="446"/>
                    </a:lnTo>
                    <a:lnTo>
                      <a:pt x="281" y="446"/>
                    </a:lnTo>
                    <a:lnTo>
                      <a:pt x="294" y="443"/>
                    </a:lnTo>
                    <a:lnTo>
                      <a:pt x="299" y="443"/>
                    </a:lnTo>
                    <a:lnTo>
                      <a:pt x="302" y="446"/>
                    </a:lnTo>
                    <a:lnTo>
                      <a:pt x="308" y="447"/>
                    </a:lnTo>
                    <a:lnTo>
                      <a:pt x="313" y="447"/>
                    </a:lnTo>
                    <a:lnTo>
                      <a:pt x="315" y="446"/>
                    </a:lnTo>
                    <a:lnTo>
                      <a:pt x="320" y="437"/>
                    </a:lnTo>
                    <a:lnTo>
                      <a:pt x="327" y="435"/>
                    </a:lnTo>
                    <a:lnTo>
                      <a:pt x="338" y="420"/>
                    </a:lnTo>
                    <a:lnTo>
                      <a:pt x="341" y="415"/>
                    </a:lnTo>
                    <a:lnTo>
                      <a:pt x="347" y="409"/>
                    </a:lnTo>
                    <a:lnTo>
                      <a:pt x="348" y="409"/>
                    </a:lnTo>
                    <a:lnTo>
                      <a:pt x="354" y="416"/>
                    </a:lnTo>
                    <a:lnTo>
                      <a:pt x="355" y="418"/>
                    </a:lnTo>
                    <a:lnTo>
                      <a:pt x="358" y="419"/>
                    </a:lnTo>
                    <a:lnTo>
                      <a:pt x="361" y="419"/>
                    </a:lnTo>
                    <a:lnTo>
                      <a:pt x="366" y="415"/>
                    </a:lnTo>
                    <a:lnTo>
                      <a:pt x="373" y="412"/>
                    </a:lnTo>
                    <a:lnTo>
                      <a:pt x="377" y="412"/>
                    </a:lnTo>
                    <a:lnTo>
                      <a:pt x="380" y="415"/>
                    </a:lnTo>
                    <a:lnTo>
                      <a:pt x="390" y="419"/>
                    </a:lnTo>
                    <a:lnTo>
                      <a:pt x="394" y="420"/>
                    </a:lnTo>
                    <a:lnTo>
                      <a:pt x="397" y="422"/>
                    </a:lnTo>
                    <a:lnTo>
                      <a:pt x="407" y="425"/>
                    </a:lnTo>
                    <a:lnTo>
                      <a:pt x="408" y="426"/>
                    </a:lnTo>
                    <a:lnTo>
                      <a:pt x="409" y="426"/>
                    </a:lnTo>
                    <a:lnTo>
                      <a:pt x="409" y="425"/>
                    </a:lnTo>
                    <a:lnTo>
                      <a:pt x="415" y="419"/>
                    </a:lnTo>
                    <a:lnTo>
                      <a:pt x="426" y="401"/>
                    </a:lnTo>
                    <a:lnTo>
                      <a:pt x="429" y="393"/>
                    </a:lnTo>
                    <a:lnTo>
                      <a:pt x="429" y="391"/>
                    </a:lnTo>
                    <a:lnTo>
                      <a:pt x="428" y="390"/>
                    </a:lnTo>
                    <a:lnTo>
                      <a:pt x="426" y="386"/>
                    </a:lnTo>
                    <a:lnTo>
                      <a:pt x="423" y="369"/>
                    </a:lnTo>
                    <a:lnTo>
                      <a:pt x="425" y="366"/>
                    </a:lnTo>
                    <a:lnTo>
                      <a:pt x="440" y="363"/>
                    </a:lnTo>
                    <a:lnTo>
                      <a:pt x="442" y="363"/>
                    </a:lnTo>
                    <a:lnTo>
                      <a:pt x="443" y="365"/>
                    </a:lnTo>
                    <a:lnTo>
                      <a:pt x="443" y="366"/>
                    </a:lnTo>
                    <a:lnTo>
                      <a:pt x="444" y="366"/>
                    </a:lnTo>
                    <a:lnTo>
                      <a:pt x="492" y="397"/>
                    </a:lnTo>
                    <a:lnTo>
                      <a:pt x="493" y="397"/>
                    </a:lnTo>
                    <a:lnTo>
                      <a:pt x="495" y="398"/>
                    </a:lnTo>
                    <a:lnTo>
                      <a:pt x="497" y="403"/>
                    </a:lnTo>
                    <a:lnTo>
                      <a:pt x="504" y="419"/>
                    </a:lnTo>
                    <a:lnTo>
                      <a:pt x="506" y="418"/>
                    </a:lnTo>
                    <a:lnTo>
                      <a:pt x="521" y="405"/>
                    </a:lnTo>
                    <a:lnTo>
                      <a:pt x="542" y="403"/>
                    </a:lnTo>
                    <a:lnTo>
                      <a:pt x="556" y="405"/>
                    </a:lnTo>
                    <a:lnTo>
                      <a:pt x="559" y="405"/>
                    </a:lnTo>
                    <a:lnTo>
                      <a:pt x="559" y="404"/>
                    </a:lnTo>
                    <a:lnTo>
                      <a:pt x="557" y="397"/>
                    </a:lnTo>
                    <a:lnTo>
                      <a:pt x="553" y="386"/>
                    </a:lnTo>
                    <a:lnTo>
                      <a:pt x="553" y="382"/>
                    </a:lnTo>
                    <a:lnTo>
                      <a:pt x="555" y="379"/>
                    </a:lnTo>
                    <a:lnTo>
                      <a:pt x="559" y="380"/>
                    </a:lnTo>
                    <a:lnTo>
                      <a:pt x="574" y="396"/>
                    </a:lnTo>
                    <a:lnTo>
                      <a:pt x="576" y="396"/>
                    </a:lnTo>
                    <a:lnTo>
                      <a:pt x="580" y="398"/>
                    </a:lnTo>
                    <a:lnTo>
                      <a:pt x="583" y="397"/>
                    </a:lnTo>
                    <a:lnTo>
                      <a:pt x="584" y="397"/>
                    </a:lnTo>
                    <a:lnTo>
                      <a:pt x="587" y="398"/>
                    </a:lnTo>
                    <a:lnTo>
                      <a:pt x="588" y="400"/>
                    </a:lnTo>
                    <a:lnTo>
                      <a:pt x="592" y="405"/>
                    </a:lnTo>
                    <a:lnTo>
                      <a:pt x="594" y="408"/>
                    </a:lnTo>
                    <a:lnTo>
                      <a:pt x="594" y="412"/>
                    </a:lnTo>
                    <a:lnTo>
                      <a:pt x="592" y="412"/>
                    </a:lnTo>
                    <a:lnTo>
                      <a:pt x="592" y="416"/>
                    </a:lnTo>
                    <a:lnTo>
                      <a:pt x="594" y="416"/>
                    </a:lnTo>
                    <a:lnTo>
                      <a:pt x="596" y="412"/>
                    </a:lnTo>
                    <a:lnTo>
                      <a:pt x="599" y="409"/>
                    </a:lnTo>
                    <a:lnTo>
                      <a:pt x="601" y="405"/>
                    </a:lnTo>
                    <a:lnTo>
                      <a:pt x="601" y="393"/>
                    </a:lnTo>
                    <a:lnTo>
                      <a:pt x="598" y="379"/>
                    </a:lnTo>
                    <a:lnTo>
                      <a:pt x="596" y="376"/>
                    </a:lnTo>
                    <a:lnTo>
                      <a:pt x="596" y="374"/>
                    </a:lnTo>
                    <a:lnTo>
                      <a:pt x="595" y="372"/>
                    </a:lnTo>
                    <a:lnTo>
                      <a:pt x="595" y="370"/>
                    </a:lnTo>
                    <a:lnTo>
                      <a:pt x="596" y="366"/>
                    </a:lnTo>
                    <a:lnTo>
                      <a:pt x="596" y="358"/>
                    </a:lnTo>
                    <a:lnTo>
                      <a:pt x="595" y="355"/>
                    </a:lnTo>
                    <a:lnTo>
                      <a:pt x="588" y="337"/>
                    </a:lnTo>
                    <a:lnTo>
                      <a:pt x="587" y="334"/>
                    </a:lnTo>
                    <a:lnTo>
                      <a:pt x="583" y="336"/>
                    </a:lnTo>
                    <a:lnTo>
                      <a:pt x="581" y="334"/>
                    </a:lnTo>
                    <a:lnTo>
                      <a:pt x="562" y="337"/>
                    </a:lnTo>
                    <a:lnTo>
                      <a:pt x="556" y="338"/>
                    </a:lnTo>
                    <a:lnTo>
                      <a:pt x="545" y="334"/>
                    </a:lnTo>
                    <a:lnTo>
                      <a:pt x="536" y="329"/>
                    </a:lnTo>
                    <a:lnTo>
                      <a:pt x="534" y="326"/>
                    </a:lnTo>
                    <a:lnTo>
                      <a:pt x="532" y="326"/>
                    </a:lnTo>
                    <a:lnTo>
                      <a:pt x="512" y="312"/>
                    </a:lnTo>
                    <a:lnTo>
                      <a:pt x="510" y="310"/>
                    </a:lnTo>
                    <a:lnTo>
                      <a:pt x="509" y="310"/>
                    </a:lnTo>
                    <a:lnTo>
                      <a:pt x="464" y="303"/>
                    </a:lnTo>
                    <a:lnTo>
                      <a:pt x="450" y="298"/>
                    </a:lnTo>
                    <a:lnTo>
                      <a:pt x="450" y="293"/>
                    </a:lnTo>
                    <a:lnTo>
                      <a:pt x="446" y="286"/>
                    </a:lnTo>
                    <a:lnTo>
                      <a:pt x="443" y="285"/>
                    </a:lnTo>
                    <a:lnTo>
                      <a:pt x="439" y="284"/>
                    </a:lnTo>
                    <a:lnTo>
                      <a:pt x="437" y="284"/>
                    </a:lnTo>
                    <a:lnTo>
                      <a:pt x="430" y="282"/>
                    </a:lnTo>
                    <a:lnTo>
                      <a:pt x="426" y="282"/>
                    </a:lnTo>
                    <a:lnTo>
                      <a:pt x="414" y="279"/>
                    </a:lnTo>
                    <a:lnTo>
                      <a:pt x="407" y="279"/>
                    </a:lnTo>
                    <a:lnTo>
                      <a:pt x="402" y="277"/>
                    </a:lnTo>
                    <a:lnTo>
                      <a:pt x="400" y="271"/>
                    </a:lnTo>
                    <a:lnTo>
                      <a:pt x="397" y="263"/>
                    </a:lnTo>
                    <a:lnTo>
                      <a:pt x="397" y="246"/>
                    </a:lnTo>
                    <a:lnTo>
                      <a:pt x="394" y="240"/>
                    </a:lnTo>
                    <a:lnTo>
                      <a:pt x="387" y="235"/>
                    </a:lnTo>
                    <a:lnTo>
                      <a:pt x="384" y="231"/>
                    </a:lnTo>
                    <a:lnTo>
                      <a:pt x="384" y="226"/>
                    </a:lnTo>
                    <a:lnTo>
                      <a:pt x="380" y="208"/>
                    </a:lnTo>
                    <a:lnTo>
                      <a:pt x="377" y="206"/>
                    </a:lnTo>
                    <a:lnTo>
                      <a:pt x="365" y="208"/>
                    </a:lnTo>
                    <a:lnTo>
                      <a:pt x="365" y="206"/>
                    </a:lnTo>
                    <a:lnTo>
                      <a:pt x="366" y="201"/>
                    </a:lnTo>
                    <a:lnTo>
                      <a:pt x="375" y="196"/>
                    </a:lnTo>
                    <a:lnTo>
                      <a:pt x="379" y="196"/>
                    </a:lnTo>
                    <a:lnTo>
                      <a:pt x="382" y="197"/>
                    </a:lnTo>
                    <a:lnTo>
                      <a:pt x="384" y="197"/>
                    </a:lnTo>
                    <a:lnTo>
                      <a:pt x="387" y="194"/>
                    </a:lnTo>
                    <a:lnTo>
                      <a:pt x="391" y="189"/>
                    </a:lnTo>
                    <a:lnTo>
                      <a:pt x="391" y="173"/>
                    </a:lnTo>
                    <a:lnTo>
                      <a:pt x="387" y="169"/>
                    </a:lnTo>
                    <a:lnTo>
                      <a:pt x="383" y="161"/>
                    </a:lnTo>
                    <a:lnTo>
                      <a:pt x="376" y="155"/>
                    </a:lnTo>
                    <a:lnTo>
                      <a:pt x="373" y="154"/>
                    </a:lnTo>
                    <a:lnTo>
                      <a:pt x="372" y="154"/>
                    </a:lnTo>
                    <a:lnTo>
                      <a:pt x="369" y="150"/>
                    </a:lnTo>
                    <a:lnTo>
                      <a:pt x="369" y="148"/>
                    </a:lnTo>
                    <a:lnTo>
                      <a:pt x="366" y="148"/>
                    </a:lnTo>
                    <a:lnTo>
                      <a:pt x="362" y="155"/>
                    </a:lnTo>
                    <a:lnTo>
                      <a:pt x="356" y="154"/>
                    </a:lnTo>
                    <a:lnTo>
                      <a:pt x="347" y="159"/>
                    </a:lnTo>
                    <a:lnTo>
                      <a:pt x="308" y="196"/>
                    </a:lnTo>
                    <a:lnTo>
                      <a:pt x="305" y="190"/>
                    </a:lnTo>
                    <a:lnTo>
                      <a:pt x="305" y="189"/>
                    </a:lnTo>
                    <a:lnTo>
                      <a:pt x="291" y="169"/>
                    </a:lnTo>
                    <a:lnTo>
                      <a:pt x="284" y="166"/>
                    </a:lnTo>
                    <a:lnTo>
                      <a:pt x="277" y="166"/>
                    </a:lnTo>
                    <a:lnTo>
                      <a:pt x="265" y="171"/>
                    </a:lnTo>
                    <a:lnTo>
                      <a:pt x="256" y="172"/>
                    </a:lnTo>
                    <a:lnTo>
                      <a:pt x="253" y="172"/>
                    </a:lnTo>
                    <a:lnTo>
                      <a:pt x="250" y="164"/>
                    </a:lnTo>
                    <a:lnTo>
                      <a:pt x="250" y="159"/>
                    </a:lnTo>
                    <a:lnTo>
                      <a:pt x="248" y="157"/>
                    </a:lnTo>
                    <a:lnTo>
                      <a:pt x="242" y="154"/>
                    </a:lnTo>
                    <a:lnTo>
                      <a:pt x="238" y="151"/>
                    </a:lnTo>
                    <a:lnTo>
                      <a:pt x="234" y="152"/>
                    </a:lnTo>
                    <a:lnTo>
                      <a:pt x="231" y="155"/>
                    </a:lnTo>
                    <a:lnTo>
                      <a:pt x="229" y="154"/>
                    </a:lnTo>
                    <a:lnTo>
                      <a:pt x="221" y="142"/>
                    </a:lnTo>
                    <a:lnTo>
                      <a:pt x="214" y="134"/>
                    </a:lnTo>
                    <a:lnTo>
                      <a:pt x="211" y="133"/>
                    </a:lnTo>
                    <a:lnTo>
                      <a:pt x="208" y="130"/>
                    </a:lnTo>
                    <a:lnTo>
                      <a:pt x="198" y="127"/>
                    </a:lnTo>
                    <a:lnTo>
                      <a:pt x="196" y="127"/>
                    </a:lnTo>
                    <a:lnTo>
                      <a:pt x="189" y="122"/>
                    </a:lnTo>
                    <a:lnTo>
                      <a:pt x="188" y="122"/>
                    </a:lnTo>
                    <a:lnTo>
                      <a:pt x="188" y="120"/>
                    </a:lnTo>
                    <a:lnTo>
                      <a:pt x="183" y="111"/>
                    </a:lnTo>
                    <a:lnTo>
                      <a:pt x="183" y="104"/>
                    </a:lnTo>
                    <a:lnTo>
                      <a:pt x="194" y="91"/>
                    </a:lnTo>
                    <a:lnTo>
                      <a:pt x="194" y="90"/>
                    </a:lnTo>
                    <a:lnTo>
                      <a:pt x="205" y="90"/>
                    </a:lnTo>
                    <a:lnTo>
                      <a:pt x="207" y="91"/>
                    </a:lnTo>
                    <a:lnTo>
                      <a:pt x="208" y="94"/>
                    </a:lnTo>
                    <a:lnTo>
                      <a:pt x="210" y="95"/>
                    </a:lnTo>
                    <a:lnTo>
                      <a:pt x="212" y="92"/>
                    </a:lnTo>
                    <a:lnTo>
                      <a:pt x="214" y="88"/>
                    </a:lnTo>
                    <a:lnTo>
                      <a:pt x="210" y="70"/>
                    </a:lnTo>
                    <a:lnTo>
                      <a:pt x="210" y="69"/>
                    </a:lnTo>
                    <a:lnTo>
                      <a:pt x="207" y="66"/>
                    </a:lnTo>
                    <a:lnTo>
                      <a:pt x="205" y="66"/>
                    </a:lnTo>
                    <a:lnTo>
                      <a:pt x="204" y="65"/>
                    </a:lnTo>
                    <a:lnTo>
                      <a:pt x="201" y="65"/>
                    </a:lnTo>
                    <a:lnTo>
                      <a:pt x="200" y="63"/>
                    </a:lnTo>
                    <a:lnTo>
                      <a:pt x="200" y="60"/>
                    </a:lnTo>
                    <a:lnTo>
                      <a:pt x="200" y="58"/>
                    </a:lnTo>
                    <a:lnTo>
                      <a:pt x="198" y="51"/>
                    </a:lnTo>
                    <a:lnTo>
                      <a:pt x="196" y="45"/>
                    </a:lnTo>
                    <a:lnTo>
                      <a:pt x="194" y="37"/>
                    </a:lnTo>
                    <a:lnTo>
                      <a:pt x="194" y="28"/>
                    </a:lnTo>
                    <a:lnTo>
                      <a:pt x="196" y="21"/>
                    </a:lnTo>
                    <a:lnTo>
                      <a:pt x="196" y="14"/>
                    </a:lnTo>
                    <a:lnTo>
                      <a:pt x="191" y="2"/>
                    </a:lnTo>
                    <a:lnTo>
                      <a:pt x="191" y="0"/>
                    </a:lnTo>
                    <a:lnTo>
                      <a:pt x="182" y="10"/>
                    </a:lnTo>
                    <a:close/>
                    <a:moveTo>
                      <a:pt x="158" y="430"/>
                    </a:moveTo>
                    <a:lnTo>
                      <a:pt x="158" y="433"/>
                    </a:lnTo>
                    <a:lnTo>
                      <a:pt x="155" y="433"/>
                    </a:lnTo>
                    <a:lnTo>
                      <a:pt x="155" y="430"/>
                    </a:lnTo>
                    <a:lnTo>
                      <a:pt x="157" y="429"/>
                    </a:lnTo>
                    <a:lnTo>
                      <a:pt x="158" y="43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87" name="Freeform 717">
                <a:extLst>
                  <a:ext uri="{FF2B5EF4-FFF2-40B4-BE49-F238E27FC236}">
                    <a16:creationId xmlns:a16="http://schemas.microsoft.com/office/drawing/2014/main" id="{4CFA60F4-4BD3-A875-378A-BCD1FC5E90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6" y="1460"/>
                <a:ext cx="168" cy="121"/>
              </a:xfrm>
              <a:custGeom>
                <a:avLst/>
                <a:gdLst>
                  <a:gd name="T0" fmla="*/ 397 w 673"/>
                  <a:gd name="T1" fmla="*/ 55 h 482"/>
                  <a:gd name="T2" fmla="*/ 377 w 673"/>
                  <a:gd name="T3" fmla="*/ 45 h 482"/>
                  <a:gd name="T4" fmla="*/ 363 w 673"/>
                  <a:gd name="T5" fmla="*/ 41 h 482"/>
                  <a:gd name="T6" fmla="*/ 359 w 673"/>
                  <a:gd name="T7" fmla="*/ 70 h 482"/>
                  <a:gd name="T8" fmla="*/ 365 w 673"/>
                  <a:gd name="T9" fmla="*/ 94 h 482"/>
                  <a:gd name="T10" fmla="*/ 341 w 673"/>
                  <a:gd name="T11" fmla="*/ 96 h 482"/>
                  <a:gd name="T12" fmla="*/ 303 w 673"/>
                  <a:gd name="T13" fmla="*/ 89 h 482"/>
                  <a:gd name="T14" fmla="*/ 289 w 673"/>
                  <a:gd name="T15" fmla="*/ 71 h 482"/>
                  <a:gd name="T16" fmla="*/ 261 w 673"/>
                  <a:gd name="T17" fmla="*/ 80 h 482"/>
                  <a:gd name="T18" fmla="*/ 224 w 673"/>
                  <a:gd name="T19" fmla="*/ 74 h 482"/>
                  <a:gd name="T20" fmla="*/ 165 w 673"/>
                  <a:gd name="T21" fmla="*/ 52 h 482"/>
                  <a:gd name="T22" fmla="*/ 147 w 673"/>
                  <a:gd name="T23" fmla="*/ 66 h 482"/>
                  <a:gd name="T24" fmla="*/ 98 w 673"/>
                  <a:gd name="T25" fmla="*/ 48 h 482"/>
                  <a:gd name="T26" fmla="*/ 25 w 673"/>
                  <a:gd name="T27" fmla="*/ 0 h 482"/>
                  <a:gd name="T28" fmla="*/ 16 w 673"/>
                  <a:gd name="T29" fmla="*/ 59 h 482"/>
                  <a:gd name="T30" fmla="*/ 23 w 673"/>
                  <a:gd name="T31" fmla="*/ 96 h 482"/>
                  <a:gd name="T32" fmla="*/ 4 w 673"/>
                  <a:gd name="T33" fmla="*/ 140 h 482"/>
                  <a:gd name="T34" fmla="*/ 59 w 673"/>
                  <a:gd name="T35" fmla="*/ 164 h 482"/>
                  <a:gd name="T36" fmla="*/ 71 w 673"/>
                  <a:gd name="T37" fmla="*/ 165 h 482"/>
                  <a:gd name="T38" fmla="*/ 73 w 673"/>
                  <a:gd name="T39" fmla="*/ 185 h 482"/>
                  <a:gd name="T40" fmla="*/ 87 w 673"/>
                  <a:gd name="T41" fmla="*/ 205 h 482"/>
                  <a:gd name="T42" fmla="*/ 91 w 673"/>
                  <a:gd name="T43" fmla="*/ 229 h 482"/>
                  <a:gd name="T44" fmla="*/ 98 w 673"/>
                  <a:gd name="T45" fmla="*/ 271 h 482"/>
                  <a:gd name="T46" fmla="*/ 109 w 673"/>
                  <a:gd name="T47" fmla="*/ 316 h 482"/>
                  <a:gd name="T48" fmla="*/ 151 w 673"/>
                  <a:gd name="T49" fmla="*/ 346 h 482"/>
                  <a:gd name="T50" fmla="*/ 186 w 673"/>
                  <a:gd name="T51" fmla="*/ 355 h 482"/>
                  <a:gd name="T52" fmla="*/ 238 w 673"/>
                  <a:gd name="T53" fmla="*/ 381 h 482"/>
                  <a:gd name="T54" fmla="*/ 278 w 673"/>
                  <a:gd name="T55" fmla="*/ 401 h 482"/>
                  <a:gd name="T56" fmla="*/ 284 w 673"/>
                  <a:gd name="T57" fmla="*/ 415 h 482"/>
                  <a:gd name="T58" fmla="*/ 252 w 673"/>
                  <a:gd name="T59" fmla="*/ 439 h 482"/>
                  <a:gd name="T60" fmla="*/ 229 w 673"/>
                  <a:gd name="T61" fmla="*/ 458 h 482"/>
                  <a:gd name="T62" fmla="*/ 242 w 673"/>
                  <a:gd name="T63" fmla="*/ 479 h 482"/>
                  <a:gd name="T64" fmla="*/ 284 w 673"/>
                  <a:gd name="T65" fmla="*/ 468 h 482"/>
                  <a:gd name="T66" fmla="*/ 359 w 673"/>
                  <a:gd name="T67" fmla="*/ 472 h 482"/>
                  <a:gd name="T68" fmla="*/ 411 w 673"/>
                  <a:gd name="T69" fmla="*/ 476 h 482"/>
                  <a:gd name="T70" fmla="*/ 414 w 673"/>
                  <a:gd name="T71" fmla="*/ 447 h 482"/>
                  <a:gd name="T72" fmla="*/ 429 w 673"/>
                  <a:gd name="T73" fmla="*/ 419 h 482"/>
                  <a:gd name="T74" fmla="*/ 468 w 673"/>
                  <a:gd name="T75" fmla="*/ 377 h 482"/>
                  <a:gd name="T76" fmla="*/ 478 w 673"/>
                  <a:gd name="T77" fmla="*/ 360 h 482"/>
                  <a:gd name="T78" fmla="*/ 509 w 673"/>
                  <a:gd name="T79" fmla="*/ 339 h 482"/>
                  <a:gd name="T80" fmla="*/ 521 w 673"/>
                  <a:gd name="T81" fmla="*/ 323 h 482"/>
                  <a:gd name="T82" fmla="*/ 538 w 673"/>
                  <a:gd name="T83" fmla="*/ 303 h 482"/>
                  <a:gd name="T84" fmla="*/ 543 w 673"/>
                  <a:gd name="T85" fmla="*/ 269 h 482"/>
                  <a:gd name="T86" fmla="*/ 562 w 673"/>
                  <a:gd name="T87" fmla="*/ 260 h 482"/>
                  <a:gd name="T88" fmla="*/ 586 w 673"/>
                  <a:gd name="T89" fmla="*/ 284 h 482"/>
                  <a:gd name="T90" fmla="*/ 603 w 673"/>
                  <a:gd name="T91" fmla="*/ 295 h 482"/>
                  <a:gd name="T92" fmla="*/ 617 w 673"/>
                  <a:gd name="T93" fmla="*/ 269 h 482"/>
                  <a:gd name="T94" fmla="*/ 646 w 673"/>
                  <a:gd name="T95" fmla="*/ 260 h 482"/>
                  <a:gd name="T96" fmla="*/ 668 w 673"/>
                  <a:gd name="T97" fmla="*/ 225 h 482"/>
                  <a:gd name="T98" fmla="*/ 673 w 673"/>
                  <a:gd name="T99" fmla="*/ 198 h 482"/>
                  <a:gd name="T100" fmla="*/ 648 w 673"/>
                  <a:gd name="T101" fmla="*/ 158 h 482"/>
                  <a:gd name="T102" fmla="*/ 636 w 673"/>
                  <a:gd name="T103" fmla="*/ 151 h 482"/>
                  <a:gd name="T104" fmla="*/ 606 w 673"/>
                  <a:gd name="T105" fmla="*/ 138 h 482"/>
                  <a:gd name="T106" fmla="*/ 566 w 673"/>
                  <a:gd name="T107" fmla="*/ 120 h 482"/>
                  <a:gd name="T108" fmla="*/ 535 w 673"/>
                  <a:gd name="T109" fmla="*/ 96 h 482"/>
                  <a:gd name="T110" fmla="*/ 510 w 673"/>
                  <a:gd name="T111" fmla="*/ 96 h 482"/>
                  <a:gd name="T112" fmla="*/ 503 w 673"/>
                  <a:gd name="T113" fmla="*/ 126 h 482"/>
                  <a:gd name="T114" fmla="*/ 444 w 673"/>
                  <a:gd name="T115" fmla="*/ 104 h 482"/>
                  <a:gd name="T116" fmla="*/ 412 w 673"/>
                  <a:gd name="T117" fmla="*/ 67 h 4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673" h="482">
                    <a:moveTo>
                      <a:pt x="398" y="49"/>
                    </a:moveTo>
                    <a:lnTo>
                      <a:pt x="398" y="48"/>
                    </a:lnTo>
                    <a:lnTo>
                      <a:pt x="397" y="48"/>
                    </a:lnTo>
                    <a:lnTo>
                      <a:pt x="395" y="49"/>
                    </a:lnTo>
                    <a:lnTo>
                      <a:pt x="397" y="52"/>
                    </a:lnTo>
                    <a:lnTo>
                      <a:pt x="397" y="55"/>
                    </a:lnTo>
                    <a:lnTo>
                      <a:pt x="398" y="56"/>
                    </a:lnTo>
                    <a:lnTo>
                      <a:pt x="398" y="59"/>
                    </a:lnTo>
                    <a:lnTo>
                      <a:pt x="397" y="59"/>
                    </a:lnTo>
                    <a:lnTo>
                      <a:pt x="392" y="62"/>
                    </a:lnTo>
                    <a:lnTo>
                      <a:pt x="384" y="58"/>
                    </a:lnTo>
                    <a:lnTo>
                      <a:pt x="377" y="45"/>
                    </a:lnTo>
                    <a:lnTo>
                      <a:pt x="376" y="44"/>
                    </a:lnTo>
                    <a:lnTo>
                      <a:pt x="373" y="42"/>
                    </a:lnTo>
                    <a:lnTo>
                      <a:pt x="372" y="41"/>
                    </a:lnTo>
                    <a:lnTo>
                      <a:pt x="370" y="41"/>
                    </a:lnTo>
                    <a:lnTo>
                      <a:pt x="370" y="42"/>
                    </a:lnTo>
                    <a:lnTo>
                      <a:pt x="363" y="41"/>
                    </a:lnTo>
                    <a:lnTo>
                      <a:pt x="362" y="41"/>
                    </a:lnTo>
                    <a:lnTo>
                      <a:pt x="348" y="59"/>
                    </a:lnTo>
                    <a:lnTo>
                      <a:pt x="347" y="64"/>
                    </a:lnTo>
                    <a:lnTo>
                      <a:pt x="354" y="68"/>
                    </a:lnTo>
                    <a:lnTo>
                      <a:pt x="358" y="70"/>
                    </a:lnTo>
                    <a:lnTo>
                      <a:pt x="359" y="70"/>
                    </a:lnTo>
                    <a:lnTo>
                      <a:pt x="363" y="71"/>
                    </a:lnTo>
                    <a:lnTo>
                      <a:pt x="366" y="77"/>
                    </a:lnTo>
                    <a:lnTo>
                      <a:pt x="369" y="85"/>
                    </a:lnTo>
                    <a:lnTo>
                      <a:pt x="370" y="92"/>
                    </a:lnTo>
                    <a:lnTo>
                      <a:pt x="369" y="95"/>
                    </a:lnTo>
                    <a:lnTo>
                      <a:pt x="365" y="94"/>
                    </a:lnTo>
                    <a:lnTo>
                      <a:pt x="362" y="94"/>
                    </a:lnTo>
                    <a:lnTo>
                      <a:pt x="359" y="92"/>
                    </a:lnTo>
                    <a:lnTo>
                      <a:pt x="358" y="92"/>
                    </a:lnTo>
                    <a:lnTo>
                      <a:pt x="352" y="94"/>
                    </a:lnTo>
                    <a:lnTo>
                      <a:pt x="349" y="94"/>
                    </a:lnTo>
                    <a:lnTo>
                      <a:pt x="341" y="96"/>
                    </a:lnTo>
                    <a:lnTo>
                      <a:pt x="337" y="101"/>
                    </a:lnTo>
                    <a:lnTo>
                      <a:pt x="330" y="101"/>
                    </a:lnTo>
                    <a:lnTo>
                      <a:pt x="327" y="98"/>
                    </a:lnTo>
                    <a:lnTo>
                      <a:pt x="319" y="96"/>
                    </a:lnTo>
                    <a:lnTo>
                      <a:pt x="303" y="91"/>
                    </a:lnTo>
                    <a:lnTo>
                      <a:pt x="303" y="89"/>
                    </a:lnTo>
                    <a:lnTo>
                      <a:pt x="301" y="89"/>
                    </a:lnTo>
                    <a:lnTo>
                      <a:pt x="296" y="88"/>
                    </a:lnTo>
                    <a:lnTo>
                      <a:pt x="288" y="80"/>
                    </a:lnTo>
                    <a:lnTo>
                      <a:pt x="288" y="75"/>
                    </a:lnTo>
                    <a:lnTo>
                      <a:pt x="289" y="74"/>
                    </a:lnTo>
                    <a:lnTo>
                      <a:pt x="289" y="71"/>
                    </a:lnTo>
                    <a:lnTo>
                      <a:pt x="282" y="71"/>
                    </a:lnTo>
                    <a:lnTo>
                      <a:pt x="279" y="73"/>
                    </a:lnTo>
                    <a:lnTo>
                      <a:pt x="279" y="74"/>
                    </a:lnTo>
                    <a:lnTo>
                      <a:pt x="275" y="82"/>
                    </a:lnTo>
                    <a:lnTo>
                      <a:pt x="268" y="82"/>
                    </a:lnTo>
                    <a:lnTo>
                      <a:pt x="261" y="80"/>
                    </a:lnTo>
                    <a:lnTo>
                      <a:pt x="260" y="80"/>
                    </a:lnTo>
                    <a:lnTo>
                      <a:pt x="260" y="78"/>
                    </a:lnTo>
                    <a:lnTo>
                      <a:pt x="255" y="77"/>
                    </a:lnTo>
                    <a:lnTo>
                      <a:pt x="231" y="77"/>
                    </a:lnTo>
                    <a:lnTo>
                      <a:pt x="225" y="75"/>
                    </a:lnTo>
                    <a:lnTo>
                      <a:pt x="224" y="74"/>
                    </a:lnTo>
                    <a:lnTo>
                      <a:pt x="221" y="74"/>
                    </a:lnTo>
                    <a:lnTo>
                      <a:pt x="215" y="73"/>
                    </a:lnTo>
                    <a:lnTo>
                      <a:pt x="212" y="73"/>
                    </a:lnTo>
                    <a:lnTo>
                      <a:pt x="208" y="68"/>
                    </a:lnTo>
                    <a:lnTo>
                      <a:pt x="193" y="58"/>
                    </a:lnTo>
                    <a:lnTo>
                      <a:pt x="165" y="52"/>
                    </a:lnTo>
                    <a:lnTo>
                      <a:pt x="152" y="52"/>
                    </a:lnTo>
                    <a:lnTo>
                      <a:pt x="147" y="55"/>
                    </a:lnTo>
                    <a:lnTo>
                      <a:pt x="144" y="55"/>
                    </a:lnTo>
                    <a:lnTo>
                      <a:pt x="145" y="60"/>
                    </a:lnTo>
                    <a:lnTo>
                      <a:pt x="147" y="62"/>
                    </a:lnTo>
                    <a:lnTo>
                      <a:pt x="147" y="66"/>
                    </a:lnTo>
                    <a:lnTo>
                      <a:pt x="144" y="68"/>
                    </a:lnTo>
                    <a:lnTo>
                      <a:pt x="143" y="68"/>
                    </a:lnTo>
                    <a:lnTo>
                      <a:pt x="140" y="70"/>
                    </a:lnTo>
                    <a:lnTo>
                      <a:pt x="112" y="58"/>
                    </a:lnTo>
                    <a:lnTo>
                      <a:pt x="98" y="49"/>
                    </a:lnTo>
                    <a:lnTo>
                      <a:pt x="98" y="48"/>
                    </a:lnTo>
                    <a:lnTo>
                      <a:pt x="94" y="48"/>
                    </a:lnTo>
                    <a:lnTo>
                      <a:pt x="60" y="24"/>
                    </a:lnTo>
                    <a:lnTo>
                      <a:pt x="59" y="15"/>
                    </a:lnTo>
                    <a:lnTo>
                      <a:pt x="51" y="13"/>
                    </a:lnTo>
                    <a:lnTo>
                      <a:pt x="28" y="0"/>
                    </a:lnTo>
                    <a:lnTo>
                      <a:pt x="25" y="0"/>
                    </a:lnTo>
                    <a:lnTo>
                      <a:pt x="24" y="3"/>
                    </a:lnTo>
                    <a:lnTo>
                      <a:pt x="24" y="4"/>
                    </a:lnTo>
                    <a:lnTo>
                      <a:pt x="25" y="11"/>
                    </a:lnTo>
                    <a:lnTo>
                      <a:pt x="25" y="17"/>
                    </a:lnTo>
                    <a:lnTo>
                      <a:pt x="16" y="58"/>
                    </a:lnTo>
                    <a:lnTo>
                      <a:pt x="16" y="59"/>
                    </a:lnTo>
                    <a:lnTo>
                      <a:pt x="14" y="64"/>
                    </a:lnTo>
                    <a:lnTo>
                      <a:pt x="11" y="78"/>
                    </a:lnTo>
                    <a:lnTo>
                      <a:pt x="11" y="82"/>
                    </a:lnTo>
                    <a:lnTo>
                      <a:pt x="17" y="91"/>
                    </a:lnTo>
                    <a:lnTo>
                      <a:pt x="21" y="92"/>
                    </a:lnTo>
                    <a:lnTo>
                      <a:pt x="23" y="96"/>
                    </a:lnTo>
                    <a:lnTo>
                      <a:pt x="18" y="116"/>
                    </a:lnTo>
                    <a:lnTo>
                      <a:pt x="17" y="119"/>
                    </a:lnTo>
                    <a:lnTo>
                      <a:pt x="0" y="119"/>
                    </a:lnTo>
                    <a:lnTo>
                      <a:pt x="0" y="120"/>
                    </a:lnTo>
                    <a:lnTo>
                      <a:pt x="2" y="135"/>
                    </a:lnTo>
                    <a:lnTo>
                      <a:pt x="4" y="140"/>
                    </a:lnTo>
                    <a:lnTo>
                      <a:pt x="28" y="155"/>
                    </a:lnTo>
                    <a:lnTo>
                      <a:pt x="30" y="155"/>
                    </a:lnTo>
                    <a:lnTo>
                      <a:pt x="31" y="157"/>
                    </a:lnTo>
                    <a:lnTo>
                      <a:pt x="35" y="158"/>
                    </a:lnTo>
                    <a:lnTo>
                      <a:pt x="45" y="164"/>
                    </a:lnTo>
                    <a:lnTo>
                      <a:pt x="59" y="164"/>
                    </a:lnTo>
                    <a:lnTo>
                      <a:pt x="69" y="161"/>
                    </a:lnTo>
                    <a:lnTo>
                      <a:pt x="70" y="161"/>
                    </a:lnTo>
                    <a:lnTo>
                      <a:pt x="71" y="159"/>
                    </a:lnTo>
                    <a:lnTo>
                      <a:pt x="71" y="161"/>
                    </a:lnTo>
                    <a:lnTo>
                      <a:pt x="73" y="164"/>
                    </a:lnTo>
                    <a:lnTo>
                      <a:pt x="71" y="165"/>
                    </a:lnTo>
                    <a:lnTo>
                      <a:pt x="71" y="166"/>
                    </a:lnTo>
                    <a:lnTo>
                      <a:pt x="70" y="172"/>
                    </a:lnTo>
                    <a:lnTo>
                      <a:pt x="70" y="182"/>
                    </a:lnTo>
                    <a:lnTo>
                      <a:pt x="71" y="183"/>
                    </a:lnTo>
                    <a:lnTo>
                      <a:pt x="71" y="185"/>
                    </a:lnTo>
                    <a:lnTo>
                      <a:pt x="73" y="185"/>
                    </a:lnTo>
                    <a:lnTo>
                      <a:pt x="76" y="186"/>
                    </a:lnTo>
                    <a:lnTo>
                      <a:pt x="81" y="192"/>
                    </a:lnTo>
                    <a:lnTo>
                      <a:pt x="84" y="197"/>
                    </a:lnTo>
                    <a:lnTo>
                      <a:pt x="81" y="201"/>
                    </a:lnTo>
                    <a:lnTo>
                      <a:pt x="85" y="205"/>
                    </a:lnTo>
                    <a:lnTo>
                      <a:pt x="87" y="205"/>
                    </a:lnTo>
                    <a:lnTo>
                      <a:pt x="88" y="207"/>
                    </a:lnTo>
                    <a:lnTo>
                      <a:pt x="91" y="207"/>
                    </a:lnTo>
                    <a:lnTo>
                      <a:pt x="94" y="209"/>
                    </a:lnTo>
                    <a:lnTo>
                      <a:pt x="94" y="211"/>
                    </a:lnTo>
                    <a:lnTo>
                      <a:pt x="90" y="218"/>
                    </a:lnTo>
                    <a:lnTo>
                      <a:pt x="91" y="229"/>
                    </a:lnTo>
                    <a:lnTo>
                      <a:pt x="84" y="245"/>
                    </a:lnTo>
                    <a:lnTo>
                      <a:pt x="81" y="254"/>
                    </a:lnTo>
                    <a:lnTo>
                      <a:pt x="83" y="256"/>
                    </a:lnTo>
                    <a:lnTo>
                      <a:pt x="84" y="261"/>
                    </a:lnTo>
                    <a:lnTo>
                      <a:pt x="97" y="269"/>
                    </a:lnTo>
                    <a:lnTo>
                      <a:pt x="98" y="271"/>
                    </a:lnTo>
                    <a:lnTo>
                      <a:pt x="104" y="272"/>
                    </a:lnTo>
                    <a:lnTo>
                      <a:pt x="105" y="272"/>
                    </a:lnTo>
                    <a:lnTo>
                      <a:pt x="108" y="269"/>
                    </a:lnTo>
                    <a:lnTo>
                      <a:pt x="109" y="307"/>
                    </a:lnTo>
                    <a:lnTo>
                      <a:pt x="108" y="314"/>
                    </a:lnTo>
                    <a:lnTo>
                      <a:pt x="109" y="316"/>
                    </a:lnTo>
                    <a:lnTo>
                      <a:pt x="109" y="317"/>
                    </a:lnTo>
                    <a:lnTo>
                      <a:pt x="127" y="335"/>
                    </a:lnTo>
                    <a:lnTo>
                      <a:pt x="131" y="346"/>
                    </a:lnTo>
                    <a:lnTo>
                      <a:pt x="131" y="348"/>
                    </a:lnTo>
                    <a:lnTo>
                      <a:pt x="148" y="348"/>
                    </a:lnTo>
                    <a:lnTo>
                      <a:pt x="151" y="346"/>
                    </a:lnTo>
                    <a:lnTo>
                      <a:pt x="176" y="346"/>
                    </a:lnTo>
                    <a:lnTo>
                      <a:pt x="181" y="351"/>
                    </a:lnTo>
                    <a:lnTo>
                      <a:pt x="182" y="351"/>
                    </a:lnTo>
                    <a:lnTo>
                      <a:pt x="183" y="353"/>
                    </a:lnTo>
                    <a:lnTo>
                      <a:pt x="185" y="353"/>
                    </a:lnTo>
                    <a:lnTo>
                      <a:pt x="186" y="355"/>
                    </a:lnTo>
                    <a:lnTo>
                      <a:pt x="186" y="358"/>
                    </a:lnTo>
                    <a:lnTo>
                      <a:pt x="188" y="365"/>
                    </a:lnTo>
                    <a:lnTo>
                      <a:pt x="228" y="384"/>
                    </a:lnTo>
                    <a:lnTo>
                      <a:pt x="234" y="384"/>
                    </a:lnTo>
                    <a:lnTo>
                      <a:pt x="236" y="383"/>
                    </a:lnTo>
                    <a:lnTo>
                      <a:pt x="238" y="381"/>
                    </a:lnTo>
                    <a:lnTo>
                      <a:pt x="246" y="381"/>
                    </a:lnTo>
                    <a:lnTo>
                      <a:pt x="265" y="390"/>
                    </a:lnTo>
                    <a:lnTo>
                      <a:pt x="267" y="390"/>
                    </a:lnTo>
                    <a:lnTo>
                      <a:pt x="270" y="394"/>
                    </a:lnTo>
                    <a:lnTo>
                      <a:pt x="271" y="397"/>
                    </a:lnTo>
                    <a:lnTo>
                      <a:pt x="278" y="401"/>
                    </a:lnTo>
                    <a:lnTo>
                      <a:pt x="279" y="402"/>
                    </a:lnTo>
                    <a:lnTo>
                      <a:pt x="284" y="405"/>
                    </a:lnTo>
                    <a:lnTo>
                      <a:pt x="287" y="409"/>
                    </a:lnTo>
                    <a:lnTo>
                      <a:pt x="287" y="411"/>
                    </a:lnTo>
                    <a:lnTo>
                      <a:pt x="285" y="412"/>
                    </a:lnTo>
                    <a:lnTo>
                      <a:pt x="284" y="415"/>
                    </a:lnTo>
                    <a:lnTo>
                      <a:pt x="282" y="415"/>
                    </a:lnTo>
                    <a:lnTo>
                      <a:pt x="267" y="432"/>
                    </a:lnTo>
                    <a:lnTo>
                      <a:pt x="255" y="437"/>
                    </a:lnTo>
                    <a:lnTo>
                      <a:pt x="253" y="437"/>
                    </a:lnTo>
                    <a:lnTo>
                      <a:pt x="253" y="439"/>
                    </a:lnTo>
                    <a:lnTo>
                      <a:pt x="252" y="439"/>
                    </a:lnTo>
                    <a:lnTo>
                      <a:pt x="238" y="453"/>
                    </a:lnTo>
                    <a:lnTo>
                      <a:pt x="227" y="449"/>
                    </a:lnTo>
                    <a:lnTo>
                      <a:pt x="225" y="449"/>
                    </a:lnTo>
                    <a:lnTo>
                      <a:pt x="225" y="450"/>
                    </a:lnTo>
                    <a:lnTo>
                      <a:pt x="228" y="453"/>
                    </a:lnTo>
                    <a:lnTo>
                      <a:pt x="229" y="458"/>
                    </a:lnTo>
                    <a:lnTo>
                      <a:pt x="229" y="469"/>
                    </a:lnTo>
                    <a:lnTo>
                      <a:pt x="228" y="475"/>
                    </a:lnTo>
                    <a:lnTo>
                      <a:pt x="232" y="482"/>
                    </a:lnTo>
                    <a:lnTo>
                      <a:pt x="238" y="480"/>
                    </a:lnTo>
                    <a:lnTo>
                      <a:pt x="239" y="480"/>
                    </a:lnTo>
                    <a:lnTo>
                      <a:pt x="242" y="479"/>
                    </a:lnTo>
                    <a:lnTo>
                      <a:pt x="243" y="479"/>
                    </a:lnTo>
                    <a:lnTo>
                      <a:pt x="249" y="475"/>
                    </a:lnTo>
                    <a:lnTo>
                      <a:pt x="260" y="478"/>
                    </a:lnTo>
                    <a:lnTo>
                      <a:pt x="267" y="476"/>
                    </a:lnTo>
                    <a:lnTo>
                      <a:pt x="270" y="469"/>
                    </a:lnTo>
                    <a:lnTo>
                      <a:pt x="284" y="468"/>
                    </a:lnTo>
                    <a:lnTo>
                      <a:pt x="284" y="465"/>
                    </a:lnTo>
                    <a:lnTo>
                      <a:pt x="285" y="464"/>
                    </a:lnTo>
                    <a:lnTo>
                      <a:pt x="292" y="461"/>
                    </a:lnTo>
                    <a:lnTo>
                      <a:pt x="305" y="471"/>
                    </a:lnTo>
                    <a:lnTo>
                      <a:pt x="332" y="475"/>
                    </a:lnTo>
                    <a:lnTo>
                      <a:pt x="359" y="472"/>
                    </a:lnTo>
                    <a:lnTo>
                      <a:pt x="361" y="473"/>
                    </a:lnTo>
                    <a:lnTo>
                      <a:pt x="362" y="473"/>
                    </a:lnTo>
                    <a:lnTo>
                      <a:pt x="373" y="475"/>
                    </a:lnTo>
                    <a:lnTo>
                      <a:pt x="383" y="478"/>
                    </a:lnTo>
                    <a:lnTo>
                      <a:pt x="409" y="478"/>
                    </a:lnTo>
                    <a:lnTo>
                      <a:pt x="411" y="476"/>
                    </a:lnTo>
                    <a:lnTo>
                      <a:pt x="411" y="475"/>
                    </a:lnTo>
                    <a:lnTo>
                      <a:pt x="409" y="473"/>
                    </a:lnTo>
                    <a:lnTo>
                      <a:pt x="407" y="461"/>
                    </a:lnTo>
                    <a:lnTo>
                      <a:pt x="407" y="449"/>
                    </a:lnTo>
                    <a:lnTo>
                      <a:pt x="408" y="447"/>
                    </a:lnTo>
                    <a:lnTo>
                      <a:pt x="414" y="447"/>
                    </a:lnTo>
                    <a:lnTo>
                      <a:pt x="415" y="446"/>
                    </a:lnTo>
                    <a:lnTo>
                      <a:pt x="419" y="436"/>
                    </a:lnTo>
                    <a:lnTo>
                      <a:pt x="423" y="432"/>
                    </a:lnTo>
                    <a:lnTo>
                      <a:pt x="425" y="427"/>
                    </a:lnTo>
                    <a:lnTo>
                      <a:pt x="429" y="423"/>
                    </a:lnTo>
                    <a:lnTo>
                      <a:pt x="429" y="419"/>
                    </a:lnTo>
                    <a:lnTo>
                      <a:pt x="444" y="416"/>
                    </a:lnTo>
                    <a:lnTo>
                      <a:pt x="450" y="411"/>
                    </a:lnTo>
                    <a:lnTo>
                      <a:pt x="451" y="404"/>
                    </a:lnTo>
                    <a:lnTo>
                      <a:pt x="460" y="393"/>
                    </a:lnTo>
                    <a:lnTo>
                      <a:pt x="465" y="389"/>
                    </a:lnTo>
                    <a:lnTo>
                      <a:pt x="468" y="377"/>
                    </a:lnTo>
                    <a:lnTo>
                      <a:pt x="471" y="372"/>
                    </a:lnTo>
                    <a:lnTo>
                      <a:pt x="471" y="370"/>
                    </a:lnTo>
                    <a:lnTo>
                      <a:pt x="474" y="369"/>
                    </a:lnTo>
                    <a:lnTo>
                      <a:pt x="476" y="366"/>
                    </a:lnTo>
                    <a:lnTo>
                      <a:pt x="476" y="363"/>
                    </a:lnTo>
                    <a:lnTo>
                      <a:pt x="478" y="360"/>
                    </a:lnTo>
                    <a:lnTo>
                      <a:pt x="478" y="352"/>
                    </a:lnTo>
                    <a:lnTo>
                      <a:pt x="479" y="352"/>
                    </a:lnTo>
                    <a:lnTo>
                      <a:pt x="500" y="353"/>
                    </a:lnTo>
                    <a:lnTo>
                      <a:pt x="502" y="351"/>
                    </a:lnTo>
                    <a:lnTo>
                      <a:pt x="507" y="344"/>
                    </a:lnTo>
                    <a:lnTo>
                      <a:pt x="509" y="339"/>
                    </a:lnTo>
                    <a:lnTo>
                      <a:pt x="510" y="330"/>
                    </a:lnTo>
                    <a:lnTo>
                      <a:pt x="511" y="330"/>
                    </a:lnTo>
                    <a:lnTo>
                      <a:pt x="519" y="327"/>
                    </a:lnTo>
                    <a:lnTo>
                      <a:pt x="520" y="326"/>
                    </a:lnTo>
                    <a:lnTo>
                      <a:pt x="524" y="324"/>
                    </a:lnTo>
                    <a:lnTo>
                      <a:pt x="521" y="323"/>
                    </a:lnTo>
                    <a:lnTo>
                      <a:pt x="521" y="319"/>
                    </a:lnTo>
                    <a:lnTo>
                      <a:pt x="525" y="314"/>
                    </a:lnTo>
                    <a:lnTo>
                      <a:pt x="528" y="313"/>
                    </a:lnTo>
                    <a:lnTo>
                      <a:pt x="528" y="312"/>
                    </a:lnTo>
                    <a:lnTo>
                      <a:pt x="538" y="305"/>
                    </a:lnTo>
                    <a:lnTo>
                      <a:pt x="538" y="303"/>
                    </a:lnTo>
                    <a:lnTo>
                      <a:pt x="536" y="302"/>
                    </a:lnTo>
                    <a:lnTo>
                      <a:pt x="532" y="292"/>
                    </a:lnTo>
                    <a:lnTo>
                      <a:pt x="532" y="288"/>
                    </a:lnTo>
                    <a:lnTo>
                      <a:pt x="534" y="286"/>
                    </a:lnTo>
                    <a:lnTo>
                      <a:pt x="541" y="275"/>
                    </a:lnTo>
                    <a:lnTo>
                      <a:pt x="543" y="269"/>
                    </a:lnTo>
                    <a:lnTo>
                      <a:pt x="546" y="265"/>
                    </a:lnTo>
                    <a:lnTo>
                      <a:pt x="548" y="264"/>
                    </a:lnTo>
                    <a:lnTo>
                      <a:pt x="548" y="261"/>
                    </a:lnTo>
                    <a:lnTo>
                      <a:pt x="550" y="261"/>
                    </a:lnTo>
                    <a:lnTo>
                      <a:pt x="556" y="260"/>
                    </a:lnTo>
                    <a:lnTo>
                      <a:pt x="562" y="260"/>
                    </a:lnTo>
                    <a:lnTo>
                      <a:pt x="570" y="265"/>
                    </a:lnTo>
                    <a:lnTo>
                      <a:pt x="580" y="274"/>
                    </a:lnTo>
                    <a:lnTo>
                      <a:pt x="583" y="278"/>
                    </a:lnTo>
                    <a:lnTo>
                      <a:pt x="584" y="279"/>
                    </a:lnTo>
                    <a:lnTo>
                      <a:pt x="586" y="282"/>
                    </a:lnTo>
                    <a:lnTo>
                      <a:pt x="586" y="284"/>
                    </a:lnTo>
                    <a:lnTo>
                      <a:pt x="587" y="284"/>
                    </a:lnTo>
                    <a:lnTo>
                      <a:pt x="591" y="285"/>
                    </a:lnTo>
                    <a:lnTo>
                      <a:pt x="592" y="285"/>
                    </a:lnTo>
                    <a:lnTo>
                      <a:pt x="592" y="288"/>
                    </a:lnTo>
                    <a:lnTo>
                      <a:pt x="594" y="289"/>
                    </a:lnTo>
                    <a:lnTo>
                      <a:pt x="603" y="295"/>
                    </a:lnTo>
                    <a:lnTo>
                      <a:pt x="610" y="292"/>
                    </a:lnTo>
                    <a:lnTo>
                      <a:pt x="615" y="292"/>
                    </a:lnTo>
                    <a:lnTo>
                      <a:pt x="617" y="285"/>
                    </a:lnTo>
                    <a:lnTo>
                      <a:pt x="616" y="275"/>
                    </a:lnTo>
                    <a:lnTo>
                      <a:pt x="616" y="272"/>
                    </a:lnTo>
                    <a:lnTo>
                      <a:pt x="617" y="269"/>
                    </a:lnTo>
                    <a:lnTo>
                      <a:pt x="617" y="268"/>
                    </a:lnTo>
                    <a:lnTo>
                      <a:pt x="626" y="264"/>
                    </a:lnTo>
                    <a:lnTo>
                      <a:pt x="634" y="260"/>
                    </a:lnTo>
                    <a:lnTo>
                      <a:pt x="644" y="261"/>
                    </a:lnTo>
                    <a:lnTo>
                      <a:pt x="646" y="261"/>
                    </a:lnTo>
                    <a:lnTo>
                      <a:pt x="646" y="260"/>
                    </a:lnTo>
                    <a:lnTo>
                      <a:pt x="644" y="249"/>
                    </a:lnTo>
                    <a:lnTo>
                      <a:pt x="646" y="243"/>
                    </a:lnTo>
                    <a:lnTo>
                      <a:pt x="650" y="239"/>
                    </a:lnTo>
                    <a:lnTo>
                      <a:pt x="666" y="232"/>
                    </a:lnTo>
                    <a:lnTo>
                      <a:pt x="666" y="229"/>
                    </a:lnTo>
                    <a:lnTo>
                      <a:pt x="668" y="225"/>
                    </a:lnTo>
                    <a:lnTo>
                      <a:pt x="668" y="218"/>
                    </a:lnTo>
                    <a:lnTo>
                      <a:pt x="666" y="214"/>
                    </a:lnTo>
                    <a:lnTo>
                      <a:pt x="666" y="211"/>
                    </a:lnTo>
                    <a:lnTo>
                      <a:pt x="670" y="202"/>
                    </a:lnTo>
                    <a:lnTo>
                      <a:pt x="673" y="200"/>
                    </a:lnTo>
                    <a:lnTo>
                      <a:pt x="673" y="198"/>
                    </a:lnTo>
                    <a:lnTo>
                      <a:pt x="672" y="198"/>
                    </a:lnTo>
                    <a:lnTo>
                      <a:pt x="661" y="189"/>
                    </a:lnTo>
                    <a:lnTo>
                      <a:pt x="648" y="183"/>
                    </a:lnTo>
                    <a:lnTo>
                      <a:pt x="647" y="183"/>
                    </a:lnTo>
                    <a:lnTo>
                      <a:pt x="643" y="178"/>
                    </a:lnTo>
                    <a:lnTo>
                      <a:pt x="648" y="158"/>
                    </a:lnTo>
                    <a:lnTo>
                      <a:pt x="648" y="155"/>
                    </a:lnTo>
                    <a:lnTo>
                      <a:pt x="648" y="154"/>
                    </a:lnTo>
                    <a:lnTo>
                      <a:pt x="646" y="152"/>
                    </a:lnTo>
                    <a:lnTo>
                      <a:pt x="643" y="152"/>
                    </a:lnTo>
                    <a:lnTo>
                      <a:pt x="640" y="151"/>
                    </a:lnTo>
                    <a:lnTo>
                      <a:pt x="636" y="151"/>
                    </a:lnTo>
                    <a:lnTo>
                      <a:pt x="633" y="152"/>
                    </a:lnTo>
                    <a:lnTo>
                      <a:pt x="629" y="158"/>
                    </a:lnTo>
                    <a:lnTo>
                      <a:pt x="620" y="158"/>
                    </a:lnTo>
                    <a:lnTo>
                      <a:pt x="608" y="148"/>
                    </a:lnTo>
                    <a:lnTo>
                      <a:pt x="606" y="142"/>
                    </a:lnTo>
                    <a:lnTo>
                      <a:pt x="606" y="138"/>
                    </a:lnTo>
                    <a:lnTo>
                      <a:pt x="603" y="133"/>
                    </a:lnTo>
                    <a:lnTo>
                      <a:pt x="601" y="130"/>
                    </a:lnTo>
                    <a:lnTo>
                      <a:pt x="594" y="130"/>
                    </a:lnTo>
                    <a:lnTo>
                      <a:pt x="572" y="134"/>
                    </a:lnTo>
                    <a:lnTo>
                      <a:pt x="570" y="134"/>
                    </a:lnTo>
                    <a:lnTo>
                      <a:pt x="566" y="120"/>
                    </a:lnTo>
                    <a:lnTo>
                      <a:pt x="560" y="112"/>
                    </a:lnTo>
                    <a:lnTo>
                      <a:pt x="552" y="106"/>
                    </a:lnTo>
                    <a:lnTo>
                      <a:pt x="539" y="106"/>
                    </a:lnTo>
                    <a:lnTo>
                      <a:pt x="536" y="104"/>
                    </a:lnTo>
                    <a:lnTo>
                      <a:pt x="535" y="101"/>
                    </a:lnTo>
                    <a:lnTo>
                      <a:pt x="535" y="96"/>
                    </a:lnTo>
                    <a:lnTo>
                      <a:pt x="534" y="95"/>
                    </a:lnTo>
                    <a:lnTo>
                      <a:pt x="528" y="95"/>
                    </a:lnTo>
                    <a:lnTo>
                      <a:pt x="527" y="96"/>
                    </a:lnTo>
                    <a:lnTo>
                      <a:pt x="524" y="95"/>
                    </a:lnTo>
                    <a:lnTo>
                      <a:pt x="511" y="96"/>
                    </a:lnTo>
                    <a:lnTo>
                      <a:pt x="510" y="96"/>
                    </a:lnTo>
                    <a:lnTo>
                      <a:pt x="507" y="96"/>
                    </a:lnTo>
                    <a:lnTo>
                      <a:pt x="504" y="98"/>
                    </a:lnTo>
                    <a:lnTo>
                      <a:pt x="506" y="108"/>
                    </a:lnTo>
                    <a:lnTo>
                      <a:pt x="504" y="118"/>
                    </a:lnTo>
                    <a:lnTo>
                      <a:pt x="504" y="126"/>
                    </a:lnTo>
                    <a:lnTo>
                      <a:pt x="503" y="126"/>
                    </a:lnTo>
                    <a:lnTo>
                      <a:pt x="482" y="115"/>
                    </a:lnTo>
                    <a:lnTo>
                      <a:pt x="478" y="115"/>
                    </a:lnTo>
                    <a:lnTo>
                      <a:pt x="457" y="105"/>
                    </a:lnTo>
                    <a:lnTo>
                      <a:pt x="454" y="105"/>
                    </a:lnTo>
                    <a:lnTo>
                      <a:pt x="449" y="104"/>
                    </a:lnTo>
                    <a:lnTo>
                      <a:pt x="444" y="104"/>
                    </a:lnTo>
                    <a:lnTo>
                      <a:pt x="440" y="98"/>
                    </a:lnTo>
                    <a:lnTo>
                      <a:pt x="440" y="95"/>
                    </a:lnTo>
                    <a:lnTo>
                      <a:pt x="439" y="85"/>
                    </a:lnTo>
                    <a:lnTo>
                      <a:pt x="425" y="73"/>
                    </a:lnTo>
                    <a:lnTo>
                      <a:pt x="414" y="68"/>
                    </a:lnTo>
                    <a:lnTo>
                      <a:pt x="412" y="67"/>
                    </a:lnTo>
                    <a:lnTo>
                      <a:pt x="411" y="67"/>
                    </a:lnTo>
                    <a:lnTo>
                      <a:pt x="400" y="52"/>
                    </a:lnTo>
                    <a:lnTo>
                      <a:pt x="398" y="4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88" name="Freeform 718">
                <a:extLst>
                  <a:ext uri="{FF2B5EF4-FFF2-40B4-BE49-F238E27FC236}">
                    <a16:creationId xmlns:a16="http://schemas.microsoft.com/office/drawing/2014/main" id="{035AA03E-29AA-016A-139E-52D4B5B29D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4" y="1482"/>
                <a:ext cx="191" cy="158"/>
              </a:xfrm>
              <a:custGeom>
                <a:avLst/>
                <a:gdLst>
                  <a:gd name="T0" fmla="*/ 431 w 764"/>
                  <a:gd name="T1" fmla="*/ 64 h 633"/>
                  <a:gd name="T2" fmla="*/ 411 w 764"/>
                  <a:gd name="T3" fmla="*/ 93 h 633"/>
                  <a:gd name="T4" fmla="*/ 438 w 764"/>
                  <a:gd name="T5" fmla="*/ 117 h 633"/>
                  <a:gd name="T6" fmla="*/ 418 w 764"/>
                  <a:gd name="T7" fmla="*/ 154 h 633"/>
                  <a:gd name="T8" fmla="*/ 394 w 764"/>
                  <a:gd name="T9" fmla="*/ 179 h 633"/>
                  <a:gd name="T10" fmla="*/ 378 w 764"/>
                  <a:gd name="T11" fmla="*/ 207 h 633"/>
                  <a:gd name="T12" fmla="*/ 354 w 764"/>
                  <a:gd name="T13" fmla="*/ 199 h 633"/>
                  <a:gd name="T14" fmla="*/ 324 w 764"/>
                  <a:gd name="T15" fmla="*/ 175 h 633"/>
                  <a:gd name="T16" fmla="*/ 302 w 764"/>
                  <a:gd name="T17" fmla="*/ 201 h 633"/>
                  <a:gd name="T18" fmla="*/ 296 w 764"/>
                  <a:gd name="T19" fmla="*/ 228 h 633"/>
                  <a:gd name="T20" fmla="*/ 279 w 764"/>
                  <a:gd name="T21" fmla="*/ 245 h 633"/>
                  <a:gd name="T22" fmla="*/ 246 w 764"/>
                  <a:gd name="T23" fmla="*/ 267 h 633"/>
                  <a:gd name="T24" fmla="*/ 236 w 764"/>
                  <a:gd name="T25" fmla="*/ 292 h 633"/>
                  <a:gd name="T26" fmla="*/ 197 w 764"/>
                  <a:gd name="T27" fmla="*/ 338 h 633"/>
                  <a:gd name="T28" fmla="*/ 175 w 764"/>
                  <a:gd name="T29" fmla="*/ 364 h 633"/>
                  <a:gd name="T30" fmla="*/ 141 w 764"/>
                  <a:gd name="T31" fmla="*/ 390 h 633"/>
                  <a:gd name="T32" fmla="*/ 53 w 764"/>
                  <a:gd name="T33" fmla="*/ 379 h 633"/>
                  <a:gd name="T34" fmla="*/ 11 w 764"/>
                  <a:gd name="T35" fmla="*/ 394 h 633"/>
                  <a:gd name="T36" fmla="*/ 2 w 764"/>
                  <a:gd name="T37" fmla="*/ 453 h 633"/>
                  <a:gd name="T38" fmla="*/ 23 w 764"/>
                  <a:gd name="T39" fmla="*/ 482 h 633"/>
                  <a:gd name="T40" fmla="*/ 83 w 764"/>
                  <a:gd name="T41" fmla="*/ 500 h 633"/>
                  <a:gd name="T42" fmla="*/ 100 w 764"/>
                  <a:gd name="T43" fmla="*/ 522 h 633"/>
                  <a:gd name="T44" fmla="*/ 107 w 764"/>
                  <a:gd name="T45" fmla="*/ 569 h 633"/>
                  <a:gd name="T46" fmla="*/ 117 w 764"/>
                  <a:gd name="T47" fmla="*/ 627 h 633"/>
                  <a:gd name="T48" fmla="*/ 143 w 764"/>
                  <a:gd name="T49" fmla="*/ 620 h 633"/>
                  <a:gd name="T50" fmla="*/ 159 w 764"/>
                  <a:gd name="T51" fmla="*/ 559 h 633"/>
                  <a:gd name="T52" fmla="*/ 168 w 764"/>
                  <a:gd name="T53" fmla="*/ 567 h 633"/>
                  <a:gd name="T54" fmla="*/ 189 w 764"/>
                  <a:gd name="T55" fmla="*/ 563 h 633"/>
                  <a:gd name="T56" fmla="*/ 261 w 764"/>
                  <a:gd name="T57" fmla="*/ 591 h 633"/>
                  <a:gd name="T58" fmla="*/ 263 w 764"/>
                  <a:gd name="T59" fmla="*/ 608 h 633"/>
                  <a:gd name="T60" fmla="*/ 304 w 764"/>
                  <a:gd name="T61" fmla="*/ 616 h 633"/>
                  <a:gd name="T62" fmla="*/ 341 w 764"/>
                  <a:gd name="T63" fmla="*/ 602 h 633"/>
                  <a:gd name="T64" fmla="*/ 360 w 764"/>
                  <a:gd name="T65" fmla="*/ 599 h 633"/>
                  <a:gd name="T66" fmla="*/ 344 w 764"/>
                  <a:gd name="T67" fmla="*/ 555 h 633"/>
                  <a:gd name="T68" fmla="*/ 359 w 764"/>
                  <a:gd name="T69" fmla="*/ 551 h 633"/>
                  <a:gd name="T70" fmla="*/ 376 w 764"/>
                  <a:gd name="T71" fmla="*/ 506 h 633"/>
                  <a:gd name="T72" fmla="*/ 331 w 764"/>
                  <a:gd name="T73" fmla="*/ 471 h 633"/>
                  <a:gd name="T74" fmla="*/ 337 w 764"/>
                  <a:gd name="T75" fmla="*/ 440 h 633"/>
                  <a:gd name="T76" fmla="*/ 352 w 764"/>
                  <a:gd name="T77" fmla="*/ 393 h 633"/>
                  <a:gd name="T78" fmla="*/ 381 w 764"/>
                  <a:gd name="T79" fmla="*/ 390 h 633"/>
                  <a:gd name="T80" fmla="*/ 436 w 764"/>
                  <a:gd name="T81" fmla="*/ 373 h 633"/>
                  <a:gd name="T82" fmla="*/ 457 w 764"/>
                  <a:gd name="T83" fmla="*/ 341 h 633"/>
                  <a:gd name="T84" fmla="*/ 515 w 764"/>
                  <a:gd name="T85" fmla="*/ 314 h 633"/>
                  <a:gd name="T86" fmla="*/ 568 w 764"/>
                  <a:gd name="T87" fmla="*/ 281 h 633"/>
                  <a:gd name="T88" fmla="*/ 603 w 764"/>
                  <a:gd name="T89" fmla="*/ 267 h 633"/>
                  <a:gd name="T90" fmla="*/ 662 w 764"/>
                  <a:gd name="T91" fmla="*/ 271 h 633"/>
                  <a:gd name="T92" fmla="*/ 705 w 764"/>
                  <a:gd name="T93" fmla="*/ 245 h 633"/>
                  <a:gd name="T94" fmla="*/ 702 w 764"/>
                  <a:gd name="T95" fmla="*/ 217 h 633"/>
                  <a:gd name="T96" fmla="*/ 749 w 764"/>
                  <a:gd name="T97" fmla="*/ 184 h 633"/>
                  <a:gd name="T98" fmla="*/ 740 w 764"/>
                  <a:gd name="T99" fmla="*/ 150 h 633"/>
                  <a:gd name="T100" fmla="*/ 757 w 764"/>
                  <a:gd name="T101" fmla="*/ 133 h 633"/>
                  <a:gd name="T102" fmla="*/ 746 w 764"/>
                  <a:gd name="T103" fmla="*/ 104 h 633"/>
                  <a:gd name="T104" fmla="*/ 739 w 764"/>
                  <a:gd name="T105" fmla="*/ 80 h 633"/>
                  <a:gd name="T106" fmla="*/ 728 w 764"/>
                  <a:gd name="T107" fmla="*/ 35 h 633"/>
                  <a:gd name="T108" fmla="*/ 673 w 764"/>
                  <a:gd name="T109" fmla="*/ 0 h 633"/>
                  <a:gd name="T110" fmla="*/ 659 w 764"/>
                  <a:gd name="T111" fmla="*/ 38 h 633"/>
                  <a:gd name="T112" fmla="*/ 627 w 764"/>
                  <a:gd name="T113" fmla="*/ 57 h 633"/>
                  <a:gd name="T114" fmla="*/ 591 w 764"/>
                  <a:gd name="T115" fmla="*/ 56 h 633"/>
                  <a:gd name="T116" fmla="*/ 560 w 764"/>
                  <a:gd name="T117" fmla="*/ 72 h 633"/>
                  <a:gd name="T118" fmla="*/ 527 w 764"/>
                  <a:gd name="T119" fmla="*/ 80 h 633"/>
                  <a:gd name="T120" fmla="*/ 474 w 764"/>
                  <a:gd name="T121" fmla="*/ 72 h 6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764" h="633">
                    <a:moveTo>
                      <a:pt x="461" y="73"/>
                    </a:moveTo>
                    <a:lnTo>
                      <a:pt x="460" y="74"/>
                    </a:lnTo>
                    <a:lnTo>
                      <a:pt x="454" y="74"/>
                    </a:lnTo>
                    <a:lnTo>
                      <a:pt x="438" y="69"/>
                    </a:lnTo>
                    <a:lnTo>
                      <a:pt x="434" y="66"/>
                    </a:lnTo>
                    <a:lnTo>
                      <a:pt x="433" y="64"/>
                    </a:lnTo>
                    <a:lnTo>
                      <a:pt x="431" y="64"/>
                    </a:lnTo>
                    <a:lnTo>
                      <a:pt x="429" y="63"/>
                    </a:lnTo>
                    <a:lnTo>
                      <a:pt x="427" y="63"/>
                    </a:lnTo>
                    <a:lnTo>
                      <a:pt x="421" y="69"/>
                    </a:lnTo>
                    <a:lnTo>
                      <a:pt x="421" y="70"/>
                    </a:lnTo>
                    <a:lnTo>
                      <a:pt x="416" y="70"/>
                    </a:lnTo>
                    <a:lnTo>
                      <a:pt x="416" y="73"/>
                    </a:lnTo>
                    <a:lnTo>
                      <a:pt x="411" y="93"/>
                    </a:lnTo>
                    <a:lnTo>
                      <a:pt x="415" y="98"/>
                    </a:lnTo>
                    <a:lnTo>
                      <a:pt x="416" y="98"/>
                    </a:lnTo>
                    <a:lnTo>
                      <a:pt x="429" y="104"/>
                    </a:lnTo>
                    <a:lnTo>
                      <a:pt x="440" y="113"/>
                    </a:lnTo>
                    <a:lnTo>
                      <a:pt x="441" y="113"/>
                    </a:lnTo>
                    <a:lnTo>
                      <a:pt x="441" y="115"/>
                    </a:lnTo>
                    <a:lnTo>
                      <a:pt x="438" y="117"/>
                    </a:lnTo>
                    <a:lnTo>
                      <a:pt x="434" y="126"/>
                    </a:lnTo>
                    <a:lnTo>
                      <a:pt x="434" y="129"/>
                    </a:lnTo>
                    <a:lnTo>
                      <a:pt x="436" y="133"/>
                    </a:lnTo>
                    <a:lnTo>
                      <a:pt x="436" y="140"/>
                    </a:lnTo>
                    <a:lnTo>
                      <a:pt x="434" y="144"/>
                    </a:lnTo>
                    <a:lnTo>
                      <a:pt x="434" y="147"/>
                    </a:lnTo>
                    <a:lnTo>
                      <a:pt x="418" y="154"/>
                    </a:lnTo>
                    <a:lnTo>
                      <a:pt x="414" y="158"/>
                    </a:lnTo>
                    <a:lnTo>
                      <a:pt x="412" y="164"/>
                    </a:lnTo>
                    <a:lnTo>
                      <a:pt x="414" y="175"/>
                    </a:lnTo>
                    <a:lnTo>
                      <a:pt x="414" y="176"/>
                    </a:lnTo>
                    <a:lnTo>
                      <a:pt x="412" y="176"/>
                    </a:lnTo>
                    <a:lnTo>
                      <a:pt x="402" y="175"/>
                    </a:lnTo>
                    <a:lnTo>
                      <a:pt x="394" y="179"/>
                    </a:lnTo>
                    <a:lnTo>
                      <a:pt x="385" y="183"/>
                    </a:lnTo>
                    <a:lnTo>
                      <a:pt x="385" y="184"/>
                    </a:lnTo>
                    <a:lnTo>
                      <a:pt x="384" y="187"/>
                    </a:lnTo>
                    <a:lnTo>
                      <a:pt x="384" y="190"/>
                    </a:lnTo>
                    <a:lnTo>
                      <a:pt x="385" y="200"/>
                    </a:lnTo>
                    <a:lnTo>
                      <a:pt x="383" y="207"/>
                    </a:lnTo>
                    <a:lnTo>
                      <a:pt x="378" y="207"/>
                    </a:lnTo>
                    <a:lnTo>
                      <a:pt x="371" y="210"/>
                    </a:lnTo>
                    <a:lnTo>
                      <a:pt x="362" y="204"/>
                    </a:lnTo>
                    <a:lnTo>
                      <a:pt x="360" y="203"/>
                    </a:lnTo>
                    <a:lnTo>
                      <a:pt x="360" y="200"/>
                    </a:lnTo>
                    <a:lnTo>
                      <a:pt x="359" y="200"/>
                    </a:lnTo>
                    <a:lnTo>
                      <a:pt x="355" y="199"/>
                    </a:lnTo>
                    <a:lnTo>
                      <a:pt x="354" y="199"/>
                    </a:lnTo>
                    <a:lnTo>
                      <a:pt x="354" y="197"/>
                    </a:lnTo>
                    <a:lnTo>
                      <a:pt x="352" y="194"/>
                    </a:lnTo>
                    <a:lnTo>
                      <a:pt x="351" y="193"/>
                    </a:lnTo>
                    <a:lnTo>
                      <a:pt x="348" y="189"/>
                    </a:lnTo>
                    <a:lnTo>
                      <a:pt x="338" y="180"/>
                    </a:lnTo>
                    <a:lnTo>
                      <a:pt x="330" y="175"/>
                    </a:lnTo>
                    <a:lnTo>
                      <a:pt x="324" y="175"/>
                    </a:lnTo>
                    <a:lnTo>
                      <a:pt x="318" y="176"/>
                    </a:lnTo>
                    <a:lnTo>
                      <a:pt x="316" y="176"/>
                    </a:lnTo>
                    <a:lnTo>
                      <a:pt x="316" y="179"/>
                    </a:lnTo>
                    <a:lnTo>
                      <a:pt x="314" y="180"/>
                    </a:lnTo>
                    <a:lnTo>
                      <a:pt x="311" y="184"/>
                    </a:lnTo>
                    <a:lnTo>
                      <a:pt x="309" y="190"/>
                    </a:lnTo>
                    <a:lnTo>
                      <a:pt x="302" y="201"/>
                    </a:lnTo>
                    <a:lnTo>
                      <a:pt x="300" y="203"/>
                    </a:lnTo>
                    <a:lnTo>
                      <a:pt x="300" y="207"/>
                    </a:lnTo>
                    <a:lnTo>
                      <a:pt x="304" y="217"/>
                    </a:lnTo>
                    <a:lnTo>
                      <a:pt x="306" y="218"/>
                    </a:lnTo>
                    <a:lnTo>
                      <a:pt x="306" y="220"/>
                    </a:lnTo>
                    <a:lnTo>
                      <a:pt x="296" y="227"/>
                    </a:lnTo>
                    <a:lnTo>
                      <a:pt x="296" y="228"/>
                    </a:lnTo>
                    <a:lnTo>
                      <a:pt x="293" y="229"/>
                    </a:lnTo>
                    <a:lnTo>
                      <a:pt x="289" y="234"/>
                    </a:lnTo>
                    <a:lnTo>
                      <a:pt x="289" y="238"/>
                    </a:lnTo>
                    <a:lnTo>
                      <a:pt x="292" y="239"/>
                    </a:lnTo>
                    <a:lnTo>
                      <a:pt x="288" y="241"/>
                    </a:lnTo>
                    <a:lnTo>
                      <a:pt x="287" y="242"/>
                    </a:lnTo>
                    <a:lnTo>
                      <a:pt x="279" y="245"/>
                    </a:lnTo>
                    <a:lnTo>
                      <a:pt x="278" y="245"/>
                    </a:lnTo>
                    <a:lnTo>
                      <a:pt x="277" y="254"/>
                    </a:lnTo>
                    <a:lnTo>
                      <a:pt x="275" y="259"/>
                    </a:lnTo>
                    <a:lnTo>
                      <a:pt x="270" y="266"/>
                    </a:lnTo>
                    <a:lnTo>
                      <a:pt x="268" y="268"/>
                    </a:lnTo>
                    <a:lnTo>
                      <a:pt x="247" y="267"/>
                    </a:lnTo>
                    <a:lnTo>
                      <a:pt x="246" y="267"/>
                    </a:lnTo>
                    <a:lnTo>
                      <a:pt x="246" y="275"/>
                    </a:lnTo>
                    <a:lnTo>
                      <a:pt x="244" y="278"/>
                    </a:lnTo>
                    <a:lnTo>
                      <a:pt x="244" y="281"/>
                    </a:lnTo>
                    <a:lnTo>
                      <a:pt x="242" y="284"/>
                    </a:lnTo>
                    <a:lnTo>
                      <a:pt x="239" y="285"/>
                    </a:lnTo>
                    <a:lnTo>
                      <a:pt x="239" y="287"/>
                    </a:lnTo>
                    <a:lnTo>
                      <a:pt x="236" y="292"/>
                    </a:lnTo>
                    <a:lnTo>
                      <a:pt x="233" y="304"/>
                    </a:lnTo>
                    <a:lnTo>
                      <a:pt x="228" y="308"/>
                    </a:lnTo>
                    <a:lnTo>
                      <a:pt x="219" y="319"/>
                    </a:lnTo>
                    <a:lnTo>
                      <a:pt x="218" y="326"/>
                    </a:lnTo>
                    <a:lnTo>
                      <a:pt x="212" y="331"/>
                    </a:lnTo>
                    <a:lnTo>
                      <a:pt x="197" y="334"/>
                    </a:lnTo>
                    <a:lnTo>
                      <a:pt x="197" y="338"/>
                    </a:lnTo>
                    <a:lnTo>
                      <a:pt x="193" y="342"/>
                    </a:lnTo>
                    <a:lnTo>
                      <a:pt x="191" y="347"/>
                    </a:lnTo>
                    <a:lnTo>
                      <a:pt x="187" y="351"/>
                    </a:lnTo>
                    <a:lnTo>
                      <a:pt x="183" y="361"/>
                    </a:lnTo>
                    <a:lnTo>
                      <a:pt x="182" y="362"/>
                    </a:lnTo>
                    <a:lnTo>
                      <a:pt x="176" y="362"/>
                    </a:lnTo>
                    <a:lnTo>
                      <a:pt x="175" y="364"/>
                    </a:lnTo>
                    <a:lnTo>
                      <a:pt x="175" y="376"/>
                    </a:lnTo>
                    <a:lnTo>
                      <a:pt x="177" y="388"/>
                    </a:lnTo>
                    <a:lnTo>
                      <a:pt x="179" y="390"/>
                    </a:lnTo>
                    <a:lnTo>
                      <a:pt x="179" y="391"/>
                    </a:lnTo>
                    <a:lnTo>
                      <a:pt x="177" y="393"/>
                    </a:lnTo>
                    <a:lnTo>
                      <a:pt x="151" y="393"/>
                    </a:lnTo>
                    <a:lnTo>
                      <a:pt x="141" y="390"/>
                    </a:lnTo>
                    <a:lnTo>
                      <a:pt x="130" y="388"/>
                    </a:lnTo>
                    <a:lnTo>
                      <a:pt x="129" y="388"/>
                    </a:lnTo>
                    <a:lnTo>
                      <a:pt x="127" y="387"/>
                    </a:lnTo>
                    <a:lnTo>
                      <a:pt x="100" y="390"/>
                    </a:lnTo>
                    <a:lnTo>
                      <a:pt x="73" y="386"/>
                    </a:lnTo>
                    <a:lnTo>
                      <a:pt x="60" y="376"/>
                    </a:lnTo>
                    <a:lnTo>
                      <a:pt x="53" y="379"/>
                    </a:lnTo>
                    <a:lnTo>
                      <a:pt x="52" y="380"/>
                    </a:lnTo>
                    <a:lnTo>
                      <a:pt x="52" y="383"/>
                    </a:lnTo>
                    <a:lnTo>
                      <a:pt x="38" y="384"/>
                    </a:lnTo>
                    <a:lnTo>
                      <a:pt x="35" y="391"/>
                    </a:lnTo>
                    <a:lnTo>
                      <a:pt x="28" y="393"/>
                    </a:lnTo>
                    <a:lnTo>
                      <a:pt x="17" y="390"/>
                    </a:lnTo>
                    <a:lnTo>
                      <a:pt x="11" y="394"/>
                    </a:lnTo>
                    <a:lnTo>
                      <a:pt x="13" y="397"/>
                    </a:lnTo>
                    <a:lnTo>
                      <a:pt x="13" y="415"/>
                    </a:lnTo>
                    <a:lnTo>
                      <a:pt x="11" y="421"/>
                    </a:lnTo>
                    <a:lnTo>
                      <a:pt x="11" y="425"/>
                    </a:lnTo>
                    <a:lnTo>
                      <a:pt x="10" y="428"/>
                    </a:lnTo>
                    <a:lnTo>
                      <a:pt x="9" y="436"/>
                    </a:lnTo>
                    <a:lnTo>
                      <a:pt x="2" y="453"/>
                    </a:lnTo>
                    <a:lnTo>
                      <a:pt x="0" y="458"/>
                    </a:lnTo>
                    <a:lnTo>
                      <a:pt x="2" y="464"/>
                    </a:lnTo>
                    <a:lnTo>
                      <a:pt x="2" y="471"/>
                    </a:lnTo>
                    <a:lnTo>
                      <a:pt x="4" y="472"/>
                    </a:lnTo>
                    <a:lnTo>
                      <a:pt x="9" y="472"/>
                    </a:lnTo>
                    <a:lnTo>
                      <a:pt x="11" y="474"/>
                    </a:lnTo>
                    <a:lnTo>
                      <a:pt x="23" y="482"/>
                    </a:lnTo>
                    <a:lnTo>
                      <a:pt x="29" y="488"/>
                    </a:lnTo>
                    <a:lnTo>
                      <a:pt x="29" y="489"/>
                    </a:lnTo>
                    <a:lnTo>
                      <a:pt x="31" y="492"/>
                    </a:lnTo>
                    <a:lnTo>
                      <a:pt x="32" y="493"/>
                    </a:lnTo>
                    <a:lnTo>
                      <a:pt x="45" y="503"/>
                    </a:lnTo>
                    <a:lnTo>
                      <a:pt x="52" y="503"/>
                    </a:lnTo>
                    <a:lnTo>
                      <a:pt x="83" y="500"/>
                    </a:lnTo>
                    <a:lnTo>
                      <a:pt x="88" y="499"/>
                    </a:lnTo>
                    <a:lnTo>
                      <a:pt x="96" y="499"/>
                    </a:lnTo>
                    <a:lnTo>
                      <a:pt x="96" y="500"/>
                    </a:lnTo>
                    <a:lnTo>
                      <a:pt x="98" y="502"/>
                    </a:lnTo>
                    <a:lnTo>
                      <a:pt x="103" y="520"/>
                    </a:lnTo>
                    <a:lnTo>
                      <a:pt x="103" y="521"/>
                    </a:lnTo>
                    <a:lnTo>
                      <a:pt x="100" y="522"/>
                    </a:lnTo>
                    <a:lnTo>
                      <a:pt x="96" y="527"/>
                    </a:lnTo>
                    <a:lnTo>
                      <a:pt x="93" y="532"/>
                    </a:lnTo>
                    <a:lnTo>
                      <a:pt x="93" y="534"/>
                    </a:lnTo>
                    <a:lnTo>
                      <a:pt x="92" y="542"/>
                    </a:lnTo>
                    <a:lnTo>
                      <a:pt x="92" y="544"/>
                    </a:lnTo>
                    <a:lnTo>
                      <a:pt x="93" y="544"/>
                    </a:lnTo>
                    <a:lnTo>
                      <a:pt x="107" y="569"/>
                    </a:lnTo>
                    <a:lnTo>
                      <a:pt x="106" y="589"/>
                    </a:lnTo>
                    <a:lnTo>
                      <a:pt x="112" y="622"/>
                    </a:lnTo>
                    <a:lnTo>
                      <a:pt x="112" y="627"/>
                    </a:lnTo>
                    <a:lnTo>
                      <a:pt x="117" y="633"/>
                    </a:lnTo>
                    <a:lnTo>
                      <a:pt x="119" y="632"/>
                    </a:lnTo>
                    <a:lnTo>
                      <a:pt x="117" y="629"/>
                    </a:lnTo>
                    <a:lnTo>
                      <a:pt x="117" y="627"/>
                    </a:lnTo>
                    <a:lnTo>
                      <a:pt x="119" y="626"/>
                    </a:lnTo>
                    <a:lnTo>
                      <a:pt x="122" y="625"/>
                    </a:lnTo>
                    <a:lnTo>
                      <a:pt x="126" y="622"/>
                    </a:lnTo>
                    <a:lnTo>
                      <a:pt x="131" y="619"/>
                    </a:lnTo>
                    <a:lnTo>
                      <a:pt x="137" y="619"/>
                    </a:lnTo>
                    <a:lnTo>
                      <a:pt x="141" y="620"/>
                    </a:lnTo>
                    <a:lnTo>
                      <a:pt x="143" y="620"/>
                    </a:lnTo>
                    <a:lnTo>
                      <a:pt x="143" y="612"/>
                    </a:lnTo>
                    <a:lnTo>
                      <a:pt x="144" y="605"/>
                    </a:lnTo>
                    <a:lnTo>
                      <a:pt x="144" y="585"/>
                    </a:lnTo>
                    <a:lnTo>
                      <a:pt x="143" y="576"/>
                    </a:lnTo>
                    <a:lnTo>
                      <a:pt x="143" y="555"/>
                    </a:lnTo>
                    <a:lnTo>
                      <a:pt x="151" y="556"/>
                    </a:lnTo>
                    <a:lnTo>
                      <a:pt x="159" y="559"/>
                    </a:lnTo>
                    <a:lnTo>
                      <a:pt x="159" y="569"/>
                    </a:lnTo>
                    <a:lnTo>
                      <a:pt x="160" y="576"/>
                    </a:lnTo>
                    <a:lnTo>
                      <a:pt x="160" y="577"/>
                    </a:lnTo>
                    <a:lnTo>
                      <a:pt x="163" y="581"/>
                    </a:lnTo>
                    <a:lnTo>
                      <a:pt x="165" y="580"/>
                    </a:lnTo>
                    <a:lnTo>
                      <a:pt x="169" y="569"/>
                    </a:lnTo>
                    <a:lnTo>
                      <a:pt x="168" y="567"/>
                    </a:lnTo>
                    <a:lnTo>
                      <a:pt x="168" y="566"/>
                    </a:lnTo>
                    <a:lnTo>
                      <a:pt x="169" y="562"/>
                    </a:lnTo>
                    <a:lnTo>
                      <a:pt x="170" y="562"/>
                    </a:lnTo>
                    <a:lnTo>
                      <a:pt x="175" y="560"/>
                    </a:lnTo>
                    <a:lnTo>
                      <a:pt x="177" y="559"/>
                    </a:lnTo>
                    <a:lnTo>
                      <a:pt x="184" y="560"/>
                    </a:lnTo>
                    <a:lnTo>
                      <a:pt x="189" y="563"/>
                    </a:lnTo>
                    <a:lnTo>
                      <a:pt x="193" y="567"/>
                    </a:lnTo>
                    <a:lnTo>
                      <a:pt x="214" y="581"/>
                    </a:lnTo>
                    <a:lnTo>
                      <a:pt x="215" y="581"/>
                    </a:lnTo>
                    <a:lnTo>
                      <a:pt x="215" y="580"/>
                    </a:lnTo>
                    <a:lnTo>
                      <a:pt x="218" y="580"/>
                    </a:lnTo>
                    <a:lnTo>
                      <a:pt x="260" y="588"/>
                    </a:lnTo>
                    <a:lnTo>
                      <a:pt x="261" y="591"/>
                    </a:lnTo>
                    <a:lnTo>
                      <a:pt x="264" y="594"/>
                    </a:lnTo>
                    <a:lnTo>
                      <a:pt x="264" y="599"/>
                    </a:lnTo>
                    <a:lnTo>
                      <a:pt x="261" y="602"/>
                    </a:lnTo>
                    <a:lnTo>
                      <a:pt x="260" y="602"/>
                    </a:lnTo>
                    <a:lnTo>
                      <a:pt x="261" y="605"/>
                    </a:lnTo>
                    <a:lnTo>
                      <a:pt x="261" y="606"/>
                    </a:lnTo>
                    <a:lnTo>
                      <a:pt x="263" y="608"/>
                    </a:lnTo>
                    <a:lnTo>
                      <a:pt x="264" y="606"/>
                    </a:lnTo>
                    <a:lnTo>
                      <a:pt x="270" y="606"/>
                    </a:lnTo>
                    <a:lnTo>
                      <a:pt x="274" y="608"/>
                    </a:lnTo>
                    <a:lnTo>
                      <a:pt x="289" y="616"/>
                    </a:lnTo>
                    <a:lnTo>
                      <a:pt x="297" y="619"/>
                    </a:lnTo>
                    <a:lnTo>
                      <a:pt x="302" y="619"/>
                    </a:lnTo>
                    <a:lnTo>
                      <a:pt x="304" y="616"/>
                    </a:lnTo>
                    <a:lnTo>
                      <a:pt x="313" y="616"/>
                    </a:lnTo>
                    <a:lnTo>
                      <a:pt x="325" y="619"/>
                    </a:lnTo>
                    <a:lnTo>
                      <a:pt x="327" y="619"/>
                    </a:lnTo>
                    <a:lnTo>
                      <a:pt x="327" y="616"/>
                    </a:lnTo>
                    <a:lnTo>
                      <a:pt x="340" y="606"/>
                    </a:lnTo>
                    <a:lnTo>
                      <a:pt x="342" y="606"/>
                    </a:lnTo>
                    <a:lnTo>
                      <a:pt x="341" y="602"/>
                    </a:lnTo>
                    <a:lnTo>
                      <a:pt x="347" y="602"/>
                    </a:lnTo>
                    <a:lnTo>
                      <a:pt x="348" y="604"/>
                    </a:lnTo>
                    <a:lnTo>
                      <a:pt x="351" y="604"/>
                    </a:lnTo>
                    <a:lnTo>
                      <a:pt x="352" y="605"/>
                    </a:lnTo>
                    <a:lnTo>
                      <a:pt x="359" y="604"/>
                    </a:lnTo>
                    <a:lnTo>
                      <a:pt x="359" y="601"/>
                    </a:lnTo>
                    <a:lnTo>
                      <a:pt x="360" y="599"/>
                    </a:lnTo>
                    <a:lnTo>
                      <a:pt x="359" y="597"/>
                    </a:lnTo>
                    <a:lnTo>
                      <a:pt x="354" y="585"/>
                    </a:lnTo>
                    <a:lnTo>
                      <a:pt x="349" y="580"/>
                    </a:lnTo>
                    <a:lnTo>
                      <a:pt x="340" y="573"/>
                    </a:lnTo>
                    <a:lnTo>
                      <a:pt x="342" y="559"/>
                    </a:lnTo>
                    <a:lnTo>
                      <a:pt x="342" y="555"/>
                    </a:lnTo>
                    <a:lnTo>
                      <a:pt x="344" y="555"/>
                    </a:lnTo>
                    <a:lnTo>
                      <a:pt x="348" y="548"/>
                    </a:lnTo>
                    <a:lnTo>
                      <a:pt x="348" y="546"/>
                    </a:lnTo>
                    <a:lnTo>
                      <a:pt x="351" y="546"/>
                    </a:lnTo>
                    <a:lnTo>
                      <a:pt x="352" y="548"/>
                    </a:lnTo>
                    <a:lnTo>
                      <a:pt x="354" y="548"/>
                    </a:lnTo>
                    <a:lnTo>
                      <a:pt x="355" y="549"/>
                    </a:lnTo>
                    <a:lnTo>
                      <a:pt x="359" y="551"/>
                    </a:lnTo>
                    <a:lnTo>
                      <a:pt x="362" y="551"/>
                    </a:lnTo>
                    <a:lnTo>
                      <a:pt x="374" y="531"/>
                    </a:lnTo>
                    <a:lnTo>
                      <a:pt x="376" y="529"/>
                    </a:lnTo>
                    <a:lnTo>
                      <a:pt x="376" y="528"/>
                    </a:lnTo>
                    <a:lnTo>
                      <a:pt x="373" y="518"/>
                    </a:lnTo>
                    <a:lnTo>
                      <a:pt x="374" y="510"/>
                    </a:lnTo>
                    <a:lnTo>
                      <a:pt x="376" y="506"/>
                    </a:lnTo>
                    <a:lnTo>
                      <a:pt x="376" y="505"/>
                    </a:lnTo>
                    <a:lnTo>
                      <a:pt x="374" y="505"/>
                    </a:lnTo>
                    <a:lnTo>
                      <a:pt x="367" y="495"/>
                    </a:lnTo>
                    <a:lnTo>
                      <a:pt x="359" y="486"/>
                    </a:lnTo>
                    <a:lnTo>
                      <a:pt x="348" y="481"/>
                    </a:lnTo>
                    <a:lnTo>
                      <a:pt x="340" y="478"/>
                    </a:lnTo>
                    <a:lnTo>
                      <a:pt x="331" y="471"/>
                    </a:lnTo>
                    <a:lnTo>
                      <a:pt x="321" y="465"/>
                    </a:lnTo>
                    <a:lnTo>
                      <a:pt x="317" y="461"/>
                    </a:lnTo>
                    <a:lnTo>
                      <a:pt x="316" y="461"/>
                    </a:lnTo>
                    <a:lnTo>
                      <a:pt x="316" y="455"/>
                    </a:lnTo>
                    <a:lnTo>
                      <a:pt x="323" y="446"/>
                    </a:lnTo>
                    <a:lnTo>
                      <a:pt x="328" y="446"/>
                    </a:lnTo>
                    <a:lnTo>
                      <a:pt x="337" y="440"/>
                    </a:lnTo>
                    <a:lnTo>
                      <a:pt x="344" y="431"/>
                    </a:lnTo>
                    <a:lnTo>
                      <a:pt x="345" y="424"/>
                    </a:lnTo>
                    <a:lnTo>
                      <a:pt x="345" y="419"/>
                    </a:lnTo>
                    <a:lnTo>
                      <a:pt x="348" y="400"/>
                    </a:lnTo>
                    <a:lnTo>
                      <a:pt x="349" y="394"/>
                    </a:lnTo>
                    <a:lnTo>
                      <a:pt x="351" y="393"/>
                    </a:lnTo>
                    <a:lnTo>
                      <a:pt x="352" y="393"/>
                    </a:lnTo>
                    <a:lnTo>
                      <a:pt x="363" y="390"/>
                    </a:lnTo>
                    <a:lnTo>
                      <a:pt x="366" y="390"/>
                    </a:lnTo>
                    <a:lnTo>
                      <a:pt x="373" y="387"/>
                    </a:lnTo>
                    <a:lnTo>
                      <a:pt x="373" y="388"/>
                    </a:lnTo>
                    <a:lnTo>
                      <a:pt x="377" y="388"/>
                    </a:lnTo>
                    <a:lnTo>
                      <a:pt x="380" y="390"/>
                    </a:lnTo>
                    <a:lnTo>
                      <a:pt x="381" y="390"/>
                    </a:lnTo>
                    <a:lnTo>
                      <a:pt x="384" y="386"/>
                    </a:lnTo>
                    <a:lnTo>
                      <a:pt x="385" y="386"/>
                    </a:lnTo>
                    <a:lnTo>
                      <a:pt x="395" y="388"/>
                    </a:lnTo>
                    <a:lnTo>
                      <a:pt x="407" y="388"/>
                    </a:lnTo>
                    <a:lnTo>
                      <a:pt x="415" y="391"/>
                    </a:lnTo>
                    <a:lnTo>
                      <a:pt x="424" y="386"/>
                    </a:lnTo>
                    <a:lnTo>
                      <a:pt x="436" y="373"/>
                    </a:lnTo>
                    <a:lnTo>
                      <a:pt x="438" y="372"/>
                    </a:lnTo>
                    <a:lnTo>
                      <a:pt x="438" y="369"/>
                    </a:lnTo>
                    <a:lnTo>
                      <a:pt x="436" y="359"/>
                    </a:lnTo>
                    <a:lnTo>
                      <a:pt x="436" y="355"/>
                    </a:lnTo>
                    <a:lnTo>
                      <a:pt x="443" y="344"/>
                    </a:lnTo>
                    <a:lnTo>
                      <a:pt x="450" y="338"/>
                    </a:lnTo>
                    <a:lnTo>
                      <a:pt x="457" y="341"/>
                    </a:lnTo>
                    <a:lnTo>
                      <a:pt x="467" y="340"/>
                    </a:lnTo>
                    <a:lnTo>
                      <a:pt x="474" y="335"/>
                    </a:lnTo>
                    <a:lnTo>
                      <a:pt x="475" y="335"/>
                    </a:lnTo>
                    <a:lnTo>
                      <a:pt x="485" y="321"/>
                    </a:lnTo>
                    <a:lnTo>
                      <a:pt x="498" y="313"/>
                    </a:lnTo>
                    <a:lnTo>
                      <a:pt x="503" y="313"/>
                    </a:lnTo>
                    <a:lnTo>
                      <a:pt x="515" y="314"/>
                    </a:lnTo>
                    <a:lnTo>
                      <a:pt x="517" y="316"/>
                    </a:lnTo>
                    <a:lnTo>
                      <a:pt x="517" y="314"/>
                    </a:lnTo>
                    <a:lnTo>
                      <a:pt x="548" y="308"/>
                    </a:lnTo>
                    <a:lnTo>
                      <a:pt x="563" y="298"/>
                    </a:lnTo>
                    <a:lnTo>
                      <a:pt x="570" y="296"/>
                    </a:lnTo>
                    <a:lnTo>
                      <a:pt x="570" y="289"/>
                    </a:lnTo>
                    <a:lnTo>
                      <a:pt x="568" y="281"/>
                    </a:lnTo>
                    <a:lnTo>
                      <a:pt x="571" y="271"/>
                    </a:lnTo>
                    <a:lnTo>
                      <a:pt x="573" y="268"/>
                    </a:lnTo>
                    <a:lnTo>
                      <a:pt x="581" y="263"/>
                    </a:lnTo>
                    <a:lnTo>
                      <a:pt x="585" y="263"/>
                    </a:lnTo>
                    <a:lnTo>
                      <a:pt x="594" y="264"/>
                    </a:lnTo>
                    <a:lnTo>
                      <a:pt x="602" y="268"/>
                    </a:lnTo>
                    <a:lnTo>
                      <a:pt x="603" y="267"/>
                    </a:lnTo>
                    <a:lnTo>
                      <a:pt x="610" y="254"/>
                    </a:lnTo>
                    <a:lnTo>
                      <a:pt x="620" y="250"/>
                    </a:lnTo>
                    <a:lnTo>
                      <a:pt x="628" y="249"/>
                    </a:lnTo>
                    <a:lnTo>
                      <a:pt x="631" y="247"/>
                    </a:lnTo>
                    <a:lnTo>
                      <a:pt x="634" y="249"/>
                    </a:lnTo>
                    <a:lnTo>
                      <a:pt x="638" y="249"/>
                    </a:lnTo>
                    <a:lnTo>
                      <a:pt x="662" y="271"/>
                    </a:lnTo>
                    <a:lnTo>
                      <a:pt x="666" y="274"/>
                    </a:lnTo>
                    <a:lnTo>
                      <a:pt x="690" y="274"/>
                    </a:lnTo>
                    <a:lnTo>
                      <a:pt x="700" y="273"/>
                    </a:lnTo>
                    <a:lnTo>
                      <a:pt x="700" y="271"/>
                    </a:lnTo>
                    <a:lnTo>
                      <a:pt x="707" y="252"/>
                    </a:lnTo>
                    <a:lnTo>
                      <a:pt x="707" y="249"/>
                    </a:lnTo>
                    <a:lnTo>
                      <a:pt x="705" y="245"/>
                    </a:lnTo>
                    <a:lnTo>
                      <a:pt x="693" y="234"/>
                    </a:lnTo>
                    <a:lnTo>
                      <a:pt x="690" y="232"/>
                    </a:lnTo>
                    <a:lnTo>
                      <a:pt x="687" y="231"/>
                    </a:lnTo>
                    <a:lnTo>
                      <a:pt x="687" y="229"/>
                    </a:lnTo>
                    <a:lnTo>
                      <a:pt x="686" y="224"/>
                    </a:lnTo>
                    <a:lnTo>
                      <a:pt x="687" y="222"/>
                    </a:lnTo>
                    <a:lnTo>
                      <a:pt x="702" y="217"/>
                    </a:lnTo>
                    <a:lnTo>
                      <a:pt x="704" y="213"/>
                    </a:lnTo>
                    <a:lnTo>
                      <a:pt x="708" y="206"/>
                    </a:lnTo>
                    <a:lnTo>
                      <a:pt x="712" y="194"/>
                    </a:lnTo>
                    <a:lnTo>
                      <a:pt x="725" y="194"/>
                    </a:lnTo>
                    <a:lnTo>
                      <a:pt x="726" y="193"/>
                    </a:lnTo>
                    <a:lnTo>
                      <a:pt x="730" y="193"/>
                    </a:lnTo>
                    <a:lnTo>
                      <a:pt x="749" y="184"/>
                    </a:lnTo>
                    <a:lnTo>
                      <a:pt x="750" y="184"/>
                    </a:lnTo>
                    <a:lnTo>
                      <a:pt x="750" y="176"/>
                    </a:lnTo>
                    <a:lnTo>
                      <a:pt x="749" y="169"/>
                    </a:lnTo>
                    <a:lnTo>
                      <a:pt x="745" y="164"/>
                    </a:lnTo>
                    <a:lnTo>
                      <a:pt x="739" y="153"/>
                    </a:lnTo>
                    <a:lnTo>
                      <a:pt x="739" y="151"/>
                    </a:lnTo>
                    <a:lnTo>
                      <a:pt x="740" y="150"/>
                    </a:lnTo>
                    <a:lnTo>
                      <a:pt x="745" y="147"/>
                    </a:lnTo>
                    <a:lnTo>
                      <a:pt x="749" y="146"/>
                    </a:lnTo>
                    <a:lnTo>
                      <a:pt x="753" y="141"/>
                    </a:lnTo>
                    <a:lnTo>
                      <a:pt x="753" y="140"/>
                    </a:lnTo>
                    <a:lnTo>
                      <a:pt x="754" y="137"/>
                    </a:lnTo>
                    <a:lnTo>
                      <a:pt x="757" y="136"/>
                    </a:lnTo>
                    <a:lnTo>
                      <a:pt x="757" y="133"/>
                    </a:lnTo>
                    <a:lnTo>
                      <a:pt x="754" y="132"/>
                    </a:lnTo>
                    <a:lnTo>
                      <a:pt x="752" y="126"/>
                    </a:lnTo>
                    <a:lnTo>
                      <a:pt x="747" y="122"/>
                    </a:lnTo>
                    <a:lnTo>
                      <a:pt x="746" y="122"/>
                    </a:lnTo>
                    <a:lnTo>
                      <a:pt x="745" y="119"/>
                    </a:lnTo>
                    <a:lnTo>
                      <a:pt x="745" y="108"/>
                    </a:lnTo>
                    <a:lnTo>
                      <a:pt x="746" y="104"/>
                    </a:lnTo>
                    <a:lnTo>
                      <a:pt x="749" y="101"/>
                    </a:lnTo>
                    <a:lnTo>
                      <a:pt x="749" y="100"/>
                    </a:lnTo>
                    <a:lnTo>
                      <a:pt x="762" y="95"/>
                    </a:lnTo>
                    <a:lnTo>
                      <a:pt x="764" y="94"/>
                    </a:lnTo>
                    <a:lnTo>
                      <a:pt x="762" y="91"/>
                    </a:lnTo>
                    <a:lnTo>
                      <a:pt x="742" y="80"/>
                    </a:lnTo>
                    <a:lnTo>
                      <a:pt x="739" y="80"/>
                    </a:lnTo>
                    <a:lnTo>
                      <a:pt x="737" y="76"/>
                    </a:lnTo>
                    <a:lnTo>
                      <a:pt x="737" y="74"/>
                    </a:lnTo>
                    <a:lnTo>
                      <a:pt x="739" y="72"/>
                    </a:lnTo>
                    <a:lnTo>
                      <a:pt x="739" y="56"/>
                    </a:lnTo>
                    <a:lnTo>
                      <a:pt x="737" y="56"/>
                    </a:lnTo>
                    <a:lnTo>
                      <a:pt x="730" y="40"/>
                    </a:lnTo>
                    <a:lnTo>
                      <a:pt x="728" y="35"/>
                    </a:lnTo>
                    <a:lnTo>
                      <a:pt x="726" y="34"/>
                    </a:lnTo>
                    <a:lnTo>
                      <a:pt x="725" y="34"/>
                    </a:lnTo>
                    <a:lnTo>
                      <a:pt x="677" y="3"/>
                    </a:lnTo>
                    <a:lnTo>
                      <a:pt x="676" y="3"/>
                    </a:lnTo>
                    <a:lnTo>
                      <a:pt x="676" y="2"/>
                    </a:lnTo>
                    <a:lnTo>
                      <a:pt x="675" y="0"/>
                    </a:lnTo>
                    <a:lnTo>
                      <a:pt x="673" y="0"/>
                    </a:lnTo>
                    <a:lnTo>
                      <a:pt x="658" y="3"/>
                    </a:lnTo>
                    <a:lnTo>
                      <a:pt x="656" y="6"/>
                    </a:lnTo>
                    <a:lnTo>
                      <a:pt x="659" y="23"/>
                    </a:lnTo>
                    <a:lnTo>
                      <a:pt x="661" y="27"/>
                    </a:lnTo>
                    <a:lnTo>
                      <a:pt x="662" y="28"/>
                    </a:lnTo>
                    <a:lnTo>
                      <a:pt x="662" y="30"/>
                    </a:lnTo>
                    <a:lnTo>
                      <a:pt x="659" y="38"/>
                    </a:lnTo>
                    <a:lnTo>
                      <a:pt x="648" y="56"/>
                    </a:lnTo>
                    <a:lnTo>
                      <a:pt x="642" y="62"/>
                    </a:lnTo>
                    <a:lnTo>
                      <a:pt x="642" y="63"/>
                    </a:lnTo>
                    <a:lnTo>
                      <a:pt x="641" y="63"/>
                    </a:lnTo>
                    <a:lnTo>
                      <a:pt x="640" y="62"/>
                    </a:lnTo>
                    <a:lnTo>
                      <a:pt x="630" y="59"/>
                    </a:lnTo>
                    <a:lnTo>
                      <a:pt x="627" y="57"/>
                    </a:lnTo>
                    <a:lnTo>
                      <a:pt x="623" y="56"/>
                    </a:lnTo>
                    <a:lnTo>
                      <a:pt x="613" y="52"/>
                    </a:lnTo>
                    <a:lnTo>
                      <a:pt x="610" y="49"/>
                    </a:lnTo>
                    <a:lnTo>
                      <a:pt x="606" y="49"/>
                    </a:lnTo>
                    <a:lnTo>
                      <a:pt x="599" y="52"/>
                    </a:lnTo>
                    <a:lnTo>
                      <a:pt x="594" y="56"/>
                    </a:lnTo>
                    <a:lnTo>
                      <a:pt x="591" y="56"/>
                    </a:lnTo>
                    <a:lnTo>
                      <a:pt x="588" y="55"/>
                    </a:lnTo>
                    <a:lnTo>
                      <a:pt x="587" y="53"/>
                    </a:lnTo>
                    <a:lnTo>
                      <a:pt x="581" y="46"/>
                    </a:lnTo>
                    <a:lnTo>
                      <a:pt x="580" y="46"/>
                    </a:lnTo>
                    <a:lnTo>
                      <a:pt x="574" y="52"/>
                    </a:lnTo>
                    <a:lnTo>
                      <a:pt x="571" y="57"/>
                    </a:lnTo>
                    <a:lnTo>
                      <a:pt x="560" y="72"/>
                    </a:lnTo>
                    <a:lnTo>
                      <a:pt x="553" y="74"/>
                    </a:lnTo>
                    <a:lnTo>
                      <a:pt x="548" y="83"/>
                    </a:lnTo>
                    <a:lnTo>
                      <a:pt x="546" y="84"/>
                    </a:lnTo>
                    <a:lnTo>
                      <a:pt x="541" y="84"/>
                    </a:lnTo>
                    <a:lnTo>
                      <a:pt x="535" y="83"/>
                    </a:lnTo>
                    <a:lnTo>
                      <a:pt x="532" y="80"/>
                    </a:lnTo>
                    <a:lnTo>
                      <a:pt x="527" y="80"/>
                    </a:lnTo>
                    <a:lnTo>
                      <a:pt x="514" y="83"/>
                    </a:lnTo>
                    <a:lnTo>
                      <a:pt x="511" y="83"/>
                    </a:lnTo>
                    <a:lnTo>
                      <a:pt x="505" y="81"/>
                    </a:lnTo>
                    <a:lnTo>
                      <a:pt x="504" y="80"/>
                    </a:lnTo>
                    <a:lnTo>
                      <a:pt x="504" y="81"/>
                    </a:lnTo>
                    <a:lnTo>
                      <a:pt x="496" y="87"/>
                    </a:lnTo>
                    <a:lnTo>
                      <a:pt x="474" y="72"/>
                    </a:lnTo>
                    <a:lnTo>
                      <a:pt x="467" y="72"/>
                    </a:lnTo>
                    <a:lnTo>
                      <a:pt x="461" y="7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89" name="Freeform 719">
                <a:extLst>
                  <a:ext uri="{FF2B5EF4-FFF2-40B4-BE49-F238E27FC236}">
                    <a16:creationId xmlns:a16="http://schemas.microsoft.com/office/drawing/2014/main" id="{F863CA18-0F5A-F392-B168-B788A93357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1" y="1417"/>
                <a:ext cx="104" cy="99"/>
              </a:xfrm>
              <a:custGeom>
                <a:avLst/>
                <a:gdLst>
                  <a:gd name="T0" fmla="*/ 85 w 416"/>
                  <a:gd name="T1" fmla="*/ 6 h 395"/>
                  <a:gd name="T2" fmla="*/ 70 w 416"/>
                  <a:gd name="T3" fmla="*/ 14 h 395"/>
                  <a:gd name="T4" fmla="*/ 63 w 416"/>
                  <a:gd name="T5" fmla="*/ 34 h 395"/>
                  <a:gd name="T6" fmla="*/ 57 w 416"/>
                  <a:gd name="T7" fmla="*/ 29 h 395"/>
                  <a:gd name="T8" fmla="*/ 63 w 416"/>
                  <a:gd name="T9" fmla="*/ 22 h 395"/>
                  <a:gd name="T10" fmla="*/ 52 w 416"/>
                  <a:gd name="T11" fmla="*/ 28 h 395"/>
                  <a:gd name="T12" fmla="*/ 59 w 416"/>
                  <a:gd name="T13" fmla="*/ 53 h 395"/>
                  <a:gd name="T14" fmla="*/ 55 w 416"/>
                  <a:gd name="T15" fmla="*/ 66 h 395"/>
                  <a:gd name="T16" fmla="*/ 52 w 416"/>
                  <a:gd name="T17" fmla="*/ 68 h 395"/>
                  <a:gd name="T18" fmla="*/ 74 w 416"/>
                  <a:gd name="T19" fmla="*/ 80 h 395"/>
                  <a:gd name="T20" fmla="*/ 40 w 416"/>
                  <a:gd name="T21" fmla="*/ 106 h 395"/>
                  <a:gd name="T22" fmla="*/ 46 w 416"/>
                  <a:gd name="T23" fmla="*/ 135 h 395"/>
                  <a:gd name="T24" fmla="*/ 46 w 416"/>
                  <a:gd name="T25" fmla="*/ 155 h 395"/>
                  <a:gd name="T26" fmla="*/ 29 w 416"/>
                  <a:gd name="T27" fmla="*/ 152 h 395"/>
                  <a:gd name="T28" fmla="*/ 0 w 416"/>
                  <a:gd name="T29" fmla="*/ 179 h 395"/>
                  <a:gd name="T30" fmla="*/ 17 w 416"/>
                  <a:gd name="T31" fmla="*/ 211 h 395"/>
                  <a:gd name="T32" fmla="*/ 39 w 416"/>
                  <a:gd name="T33" fmla="*/ 233 h 395"/>
                  <a:gd name="T34" fmla="*/ 70 w 416"/>
                  <a:gd name="T35" fmla="*/ 229 h 395"/>
                  <a:gd name="T36" fmla="*/ 79 w 416"/>
                  <a:gd name="T37" fmla="*/ 261 h 395"/>
                  <a:gd name="T38" fmla="*/ 79 w 416"/>
                  <a:gd name="T39" fmla="*/ 271 h 395"/>
                  <a:gd name="T40" fmla="*/ 82 w 416"/>
                  <a:gd name="T41" fmla="*/ 304 h 395"/>
                  <a:gd name="T42" fmla="*/ 78 w 416"/>
                  <a:gd name="T43" fmla="*/ 313 h 395"/>
                  <a:gd name="T44" fmla="*/ 79 w 416"/>
                  <a:gd name="T45" fmla="*/ 324 h 395"/>
                  <a:gd name="T46" fmla="*/ 82 w 416"/>
                  <a:gd name="T47" fmla="*/ 349 h 395"/>
                  <a:gd name="T48" fmla="*/ 96 w 416"/>
                  <a:gd name="T49" fmla="*/ 355 h 395"/>
                  <a:gd name="T50" fmla="*/ 99 w 416"/>
                  <a:gd name="T51" fmla="*/ 380 h 395"/>
                  <a:gd name="T52" fmla="*/ 92 w 416"/>
                  <a:gd name="T53" fmla="*/ 391 h 395"/>
                  <a:gd name="T54" fmla="*/ 119 w 416"/>
                  <a:gd name="T55" fmla="*/ 388 h 395"/>
                  <a:gd name="T56" fmla="*/ 148 w 416"/>
                  <a:gd name="T57" fmla="*/ 388 h 395"/>
                  <a:gd name="T58" fmla="*/ 186 w 416"/>
                  <a:gd name="T59" fmla="*/ 390 h 395"/>
                  <a:gd name="T60" fmla="*/ 183 w 416"/>
                  <a:gd name="T61" fmla="*/ 382 h 395"/>
                  <a:gd name="T62" fmla="*/ 216 w 416"/>
                  <a:gd name="T63" fmla="*/ 328 h 395"/>
                  <a:gd name="T64" fmla="*/ 235 w 416"/>
                  <a:gd name="T65" fmla="*/ 311 h 395"/>
                  <a:gd name="T66" fmla="*/ 253 w 416"/>
                  <a:gd name="T67" fmla="*/ 304 h 395"/>
                  <a:gd name="T68" fmla="*/ 307 w 416"/>
                  <a:gd name="T69" fmla="*/ 351 h 395"/>
                  <a:gd name="T70" fmla="*/ 338 w 416"/>
                  <a:gd name="T71" fmla="*/ 334 h 395"/>
                  <a:gd name="T72" fmla="*/ 370 w 416"/>
                  <a:gd name="T73" fmla="*/ 318 h 395"/>
                  <a:gd name="T74" fmla="*/ 374 w 416"/>
                  <a:gd name="T75" fmla="*/ 281 h 395"/>
                  <a:gd name="T76" fmla="*/ 367 w 416"/>
                  <a:gd name="T77" fmla="*/ 272 h 395"/>
                  <a:gd name="T78" fmla="*/ 377 w 416"/>
                  <a:gd name="T79" fmla="*/ 262 h 395"/>
                  <a:gd name="T80" fmla="*/ 392 w 416"/>
                  <a:gd name="T81" fmla="*/ 229 h 395"/>
                  <a:gd name="T82" fmla="*/ 410 w 416"/>
                  <a:gd name="T83" fmla="*/ 224 h 395"/>
                  <a:gd name="T84" fmla="*/ 398 w 416"/>
                  <a:gd name="T85" fmla="*/ 194 h 395"/>
                  <a:gd name="T86" fmla="*/ 383 w 416"/>
                  <a:gd name="T87" fmla="*/ 179 h 395"/>
                  <a:gd name="T88" fmla="*/ 353 w 416"/>
                  <a:gd name="T89" fmla="*/ 159 h 395"/>
                  <a:gd name="T90" fmla="*/ 371 w 416"/>
                  <a:gd name="T91" fmla="*/ 137 h 395"/>
                  <a:gd name="T92" fmla="*/ 339 w 416"/>
                  <a:gd name="T93" fmla="*/ 112 h 395"/>
                  <a:gd name="T94" fmla="*/ 330 w 416"/>
                  <a:gd name="T95" fmla="*/ 98 h 395"/>
                  <a:gd name="T96" fmla="*/ 314 w 416"/>
                  <a:gd name="T97" fmla="*/ 87 h 395"/>
                  <a:gd name="T98" fmla="*/ 296 w 416"/>
                  <a:gd name="T99" fmla="*/ 92 h 395"/>
                  <a:gd name="T100" fmla="*/ 275 w 416"/>
                  <a:gd name="T101" fmla="*/ 84 h 395"/>
                  <a:gd name="T102" fmla="*/ 265 w 416"/>
                  <a:gd name="T103" fmla="*/ 60 h 395"/>
                  <a:gd name="T104" fmla="*/ 251 w 416"/>
                  <a:gd name="T105" fmla="*/ 70 h 395"/>
                  <a:gd name="T106" fmla="*/ 218 w 416"/>
                  <a:gd name="T107" fmla="*/ 78 h 395"/>
                  <a:gd name="T108" fmla="*/ 197 w 416"/>
                  <a:gd name="T109" fmla="*/ 53 h 395"/>
                  <a:gd name="T110" fmla="*/ 182 w 416"/>
                  <a:gd name="T111" fmla="*/ 15 h 395"/>
                  <a:gd name="T112" fmla="*/ 151 w 416"/>
                  <a:gd name="T113" fmla="*/ 0 h 3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416" h="395">
                    <a:moveTo>
                      <a:pt x="120" y="1"/>
                    </a:moveTo>
                    <a:lnTo>
                      <a:pt x="117" y="1"/>
                    </a:lnTo>
                    <a:lnTo>
                      <a:pt x="106" y="6"/>
                    </a:lnTo>
                    <a:lnTo>
                      <a:pt x="85" y="6"/>
                    </a:lnTo>
                    <a:lnTo>
                      <a:pt x="79" y="10"/>
                    </a:lnTo>
                    <a:lnTo>
                      <a:pt x="77" y="10"/>
                    </a:lnTo>
                    <a:lnTo>
                      <a:pt x="71" y="11"/>
                    </a:lnTo>
                    <a:lnTo>
                      <a:pt x="70" y="14"/>
                    </a:lnTo>
                    <a:lnTo>
                      <a:pt x="70" y="29"/>
                    </a:lnTo>
                    <a:lnTo>
                      <a:pt x="69" y="29"/>
                    </a:lnTo>
                    <a:lnTo>
                      <a:pt x="67" y="31"/>
                    </a:lnTo>
                    <a:lnTo>
                      <a:pt x="63" y="34"/>
                    </a:lnTo>
                    <a:lnTo>
                      <a:pt x="63" y="36"/>
                    </a:lnTo>
                    <a:lnTo>
                      <a:pt x="62" y="36"/>
                    </a:lnTo>
                    <a:lnTo>
                      <a:pt x="59" y="32"/>
                    </a:lnTo>
                    <a:lnTo>
                      <a:pt x="57" y="29"/>
                    </a:lnTo>
                    <a:lnTo>
                      <a:pt x="59" y="27"/>
                    </a:lnTo>
                    <a:lnTo>
                      <a:pt x="62" y="24"/>
                    </a:lnTo>
                    <a:lnTo>
                      <a:pt x="63" y="24"/>
                    </a:lnTo>
                    <a:lnTo>
                      <a:pt x="63" y="22"/>
                    </a:lnTo>
                    <a:lnTo>
                      <a:pt x="62" y="22"/>
                    </a:lnTo>
                    <a:lnTo>
                      <a:pt x="56" y="25"/>
                    </a:lnTo>
                    <a:lnTo>
                      <a:pt x="55" y="25"/>
                    </a:lnTo>
                    <a:lnTo>
                      <a:pt x="52" y="28"/>
                    </a:lnTo>
                    <a:lnTo>
                      <a:pt x="50" y="31"/>
                    </a:lnTo>
                    <a:lnTo>
                      <a:pt x="56" y="40"/>
                    </a:lnTo>
                    <a:lnTo>
                      <a:pt x="57" y="43"/>
                    </a:lnTo>
                    <a:lnTo>
                      <a:pt x="59" y="53"/>
                    </a:lnTo>
                    <a:lnTo>
                      <a:pt x="59" y="59"/>
                    </a:lnTo>
                    <a:lnTo>
                      <a:pt x="57" y="61"/>
                    </a:lnTo>
                    <a:lnTo>
                      <a:pt x="55" y="64"/>
                    </a:lnTo>
                    <a:lnTo>
                      <a:pt x="55" y="66"/>
                    </a:lnTo>
                    <a:lnTo>
                      <a:pt x="52" y="67"/>
                    </a:lnTo>
                    <a:lnTo>
                      <a:pt x="50" y="67"/>
                    </a:lnTo>
                    <a:lnTo>
                      <a:pt x="50" y="68"/>
                    </a:lnTo>
                    <a:lnTo>
                      <a:pt x="52" y="68"/>
                    </a:lnTo>
                    <a:lnTo>
                      <a:pt x="57" y="73"/>
                    </a:lnTo>
                    <a:lnTo>
                      <a:pt x="62" y="73"/>
                    </a:lnTo>
                    <a:lnTo>
                      <a:pt x="74" y="78"/>
                    </a:lnTo>
                    <a:lnTo>
                      <a:pt x="74" y="80"/>
                    </a:lnTo>
                    <a:lnTo>
                      <a:pt x="62" y="88"/>
                    </a:lnTo>
                    <a:lnTo>
                      <a:pt x="50" y="94"/>
                    </a:lnTo>
                    <a:lnTo>
                      <a:pt x="46" y="95"/>
                    </a:lnTo>
                    <a:lnTo>
                      <a:pt x="40" y="106"/>
                    </a:lnTo>
                    <a:lnTo>
                      <a:pt x="40" y="107"/>
                    </a:lnTo>
                    <a:lnTo>
                      <a:pt x="43" y="106"/>
                    </a:lnTo>
                    <a:lnTo>
                      <a:pt x="46" y="134"/>
                    </a:lnTo>
                    <a:lnTo>
                      <a:pt x="46" y="135"/>
                    </a:lnTo>
                    <a:lnTo>
                      <a:pt x="45" y="135"/>
                    </a:lnTo>
                    <a:lnTo>
                      <a:pt x="45" y="142"/>
                    </a:lnTo>
                    <a:lnTo>
                      <a:pt x="46" y="144"/>
                    </a:lnTo>
                    <a:lnTo>
                      <a:pt x="46" y="155"/>
                    </a:lnTo>
                    <a:lnTo>
                      <a:pt x="42" y="155"/>
                    </a:lnTo>
                    <a:lnTo>
                      <a:pt x="40" y="154"/>
                    </a:lnTo>
                    <a:lnTo>
                      <a:pt x="36" y="152"/>
                    </a:lnTo>
                    <a:lnTo>
                      <a:pt x="29" y="152"/>
                    </a:lnTo>
                    <a:lnTo>
                      <a:pt x="24" y="157"/>
                    </a:lnTo>
                    <a:lnTo>
                      <a:pt x="19" y="165"/>
                    </a:lnTo>
                    <a:lnTo>
                      <a:pt x="10" y="172"/>
                    </a:lnTo>
                    <a:lnTo>
                      <a:pt x="0" y="179"/>
                    </a:lnTo>
                    <a:lnTo>
                      <a:pt x="0" y="180"/>
                    </a:lnTo>
                    <a:lnTo>
                      <a:pt x="3" y="183"/>
                    </a:lnTo>
                    <a:lnTo>
                      <a:pt x="11" y="194"/>
                    </a:lnTo>
                    <a:lnTo>
                      <a:pt x="17" y="211"/>
                    </a:lnTo>
                    <a:lnTo>
                      <a:pt x="17" y="221"/>
                    </a:lnTo>
                    <a:lnTo>
                      <a:pt x="19" y="224"/>
                    </a:lnTo>
                    <a:lnTo>
                      <a:pt x="28" y="229"/>
                    </a:lnTo>
                    <a:lnTo>
                      <a:pt x="39" y="233"/>
                    </a:lnTo>
                    <a:lnTo>
                      <a:pt x="45" y="232"/>
                    </a:lnTo>
                    <a:lnTo>
                      <a:pt x="64" y="229"/>
                    </a:lnTo>
                    <a:lnTo>
                      <a:pt x="66" y="231"/>
                    </a:lnTo>
                    <a:lnTo>
                      <a:pt x="70" y="229"/>
                    </a:lnTo>
                    <a:lnTo>
                      <a:pt x="71" y="232"/>
                    </a:lnTo>
                    <a:lnTo>
                      <a:pt x="78" y="250"/>
                    </a:lnTo>
                    <a:lnTo>
                      <a:pt x="79" y="253"/>
                    </a:lnTo>
                    <a:lnTo>
                      <a:pt x="79" y="261"/>
                    </a:lnTo>
                    <a:lnTo>
                      <a:pt x="78" y="265"/>
                    </a:lnTo>
                    <a:lnTo>
                      <a:pt x="78" y="267"/>
                    </a:lnTo>
                    <a:lnTo>
                      <a:pt x="79" y="269"/>
                    </a:lnTo>
                    <a:lnTo>
                      <a:pt x="79" y="271"/>
                    </a:lnTo>
                    <a:lnTo>
                      <a:pt x="81" y="274"/>
                    </a:lnTo>
                    <a:lnTo>
                      <a:pt x="84" y="288"/>
                    </a:lnTo>
                    <a:lnTo>
                      <a:pt x="84" y="300"/>
                    </a:lnTo>
                    <a:lnTo>
                      <a:pt x="82" y="304"/>
                    </a:lnTo>
                    <a:lnTo>
                      <a:pt x="79" y="307"/>
                    </a:lnTo>
                    <a:lnTo>
                      <a:pt x="77" y="311"/>
                    </a:lnTo>
                    <a:lnTo>
                      <a:pt x="77" y="313"/>
                    </a:lnTo>
                    <a:lnTo>
                      <a:pt x="78" y="313"/>
                    </a:lnTo>
                    <a:lnTo>
                      <a:pt x="81" y="311"/>
                    </a:lnTo>
                    <a:lnTo>
                      <a:pt x="84" y="315"/>
                    </a:lnTo>
                    <a:lnTo>
                      <a:pt x="82" y="321"/>
                    </a:lnTo>
                    <a:lnTo>
                      <a:pt x="79" y="324"/>
                    </a:lnTo>
                    <a:lnTo>
                      <a:pt x="78" y="328"/>
                    </a:lnTo>
                    <a:lnTo>
                      <a:pt x="85" y="339"/>
                    </a:lnTo>
                    <a:lnTo>
                      <a:pt x="85" y="342"/>
                    </a:lnTo>
                    <a:lnTo>
                      <a:pt x="82" y="349"/>
                    </a:lnTo>
                    <a:lnTo>
                      <a:pt x="84" y="351"/>
                    </a:lnTo>
                    <a:lnTo>
                      <a:pt x="91" y="353"/>
                    </a:lnTo>
                    <a:lnTo>
                      <a:pt x="93" y="353"/>
                    </a:lnTo>
                    <a:lnTo>
                      <a:pt x="96" y="355"/>
                    </a:lnTo>
                    <a:lnTo>
                      <a:pt x="98" y="358"/>
                    </a:lnTo>
                    <a:lnTo>
                      <a:pt x="102" y="362"/>
                    </a:lnTo>
                    <a:lnTo>
                      <a:pt x="102" y="367"/>
                    </a:lnTo>
                    <a:lnTo>
                      <a:pt x="99" y="380"/>
                    </a:lnTo>
                    <a:lnTo>
                      <a:pt x="95" y="385"/>
                    </a:lnTo>
                    <a:lnTo>
                      <a:pt x="93" y="387"/>
                    </a:lnTo>
                    <a:lnTo>
                      <a:pt x="92" y="390"/>
                    </a:lnTo>
                    <a:lnTo>
                      <a:pt x="92" y="391"/>
                    </a:lnTo>
                    <a:lnTo>
                      <a:pt x="99" y="394"/>
                    </a:lnTo>
                    <a:lnTo>
                      <a:pt x="105" y="395"/>
                    </a:lnTo>
                    <a:lnTo>
                      <a:pt x="112" y="395"/>
                    </a:lnTo>
                    <a:lnTo>
                      <a:pt x="119" y="388"/>
                    </a:lnTo>
                    <a:lnTo>
                      <a:pt x="130" y="384"/>
                    </a:lnTo>
                    <a:lnTo>
                      <a:pt x="141" y="387"/>
                    </a:lnTo>
                    <a:lnTo>
                      <a:pt x="144" y="388"/>
                    </a:lnTo>
                    <a:lnTo>
                      <a:pt x="148" y="388"/>
                    </a:lnTo>
                    <a:lnTo>
                      <a:pt x="158" y="391"/>
                    </a:lnTo>
                    <a:lnTo>
                      <a:pt x="160" y="392"/>
                    </a:lnTo>
                    <a:lnTo>
                      <a:pt x="183" y="391"/>
                    </a:lnTo>
                    <a:lnTo>
                      <a:pt x="186" y="390"/>
                    </a:lnTo>
                    <a:lnTo>
                      <a:pt x="186" y="387"/>
                    </a:lnTo>
                    <a:lnTo>
                      <a:pt x="187" y="385"/>
                    </a:lnTo>
                    <a:lnTo>
                      <a:pt x="184" y="382"/>
                    </a:lnTo>
                    <a:lnTo>
                      <a:pt x="183" y="382"/>
                    </a:lnTo>
                    <a:lnTo>
                      <a:pt x="183" y="380"/>
                    </a:lnTo>
                    <a:lnTo>
                      <a:pt x="186" y="367"/>
                    </a:lnTo>
                    <a:lnTo>
                      <a:pt x="204" y="348"/>
                    </a:lnTo>
                    <a:lnTo>
                      <a:pt x="216" y="328"/>
                    </a:lnTo>
                    <a:lnTo>
                      <a:pt x="229" y="321"/>
                    </a:lnTo>
                    <a:lnTo>
                      <a:pt x="230" y="318"/>
                    </a:lnTo>
                    <a:lnTo>
                      <a:pt x="232" y="317"/>
                    </a:lnTo>
                    <a:lnTo>
                      <a:pt x="235" y="311"/>
                    </a:lnTo>
                    <a:lnTo>
                      <a:pt x="235" y="306"/>
                    </a:lnTo>
                    <a:lnTo>
                      <a:pt x="236" y="303"/>
                    </a:lnTo>
                    <a:lnTo>
                      <a:pt x="244" y="303"/>
                    </a:lnTo>
                    <a:lnTo>
                      <a:pt x="253" y="304"/>
                    </a:lnTo>
                    <a:lnTo>
                      <a:pt x="258" y="307"/>
                    </a:lnTo>
                    <a:lnTo>
                      <a:pt x="268" y="317"/>
                    </a:lnTo>
                    <a:lnTo>
                      <a:pt x="278" y="322"/>
                    </a:lnTo>
                    <a:lnTo>
                      <a:pt x="307" y="351"/>
                    </a:lnTo>
                    <a:lnTo>
                      <a:pt x="311" y="358"/>
                    </a:lnTo>
                    <a:lnTo>
                      <a:pt x="318" y="355"/>
                    </a:lnTo>
                    <a:lnTo>
                      <a:pt x="325" y="348"/>
                    </a:lnTo>
                    <a:lnTo>
                      <a:pt x="338" y="334"/>
                    </a:lnTo>
                    <a:lnTo>
                      <a:pt x="342" y="325"/>
                    </a:lnTo>
                    <a:lnTo>
                      <a:pt x="346" y="322"/>
                    </a:lnTo>
                    <a:lnTo>
                      <a:pt x="359" y="317"/>
                    </a:lnTo>
                    <a:lnTo>
                      <a:pt x="370" y="318"/>
                    </a:lnTo>
                    <a:lnTo>
                      <a:pt x="373" y="318"/>
                    </a:lnTo>
                    <a:lnTo>
                      <a:pt x="378" y="289"/>
                    </a:lnTo>
                    <a:lnTo>
                      <a:pt x="378" y="288"/>
                    </a:lnTo>
                    <a:lnTo>
                      <a:pt x="374" y="281"/>
                    </a:lnTo>
                    <a:lnTo>
                      <a:pt x="373" y="277"/>
                    </a:lnTo>
                    <a:lnTo>
                      <a:pt x="369" y="277"/>
                    </a:lnTo>
                    <a:lnTo>
                      <a:pt x="369" y="274"/>
                    </a:lnTo>
                    <a:lnTo>
                      <a:pt x="367" y="272"/>
                    </a:lnTo>
                    <a:lnTo>
                      <a:pt x="367" y="264"/>
                    </a:lnTo>
                    <a:lnTo>
                      <a:pt x="370" y="264"/>
                    </a:lnTo>
                    <a:lnTo>
                      <a:pt x="371" y="262"/>
                    </a:lnTo>
                    <a:lnTo>
                      <a:pt x="377" y="262"/>
                    </a:lnTo>
                    <a:lnTo>
                      <a:pt x="378" y="233"/>
                    </a:lnTo>
                    <a:lnTo>
                      <a:pt x="384" y="222"/>
                    </a:lnTo>
                    <a:lnTo>
                      <a:pt x="385" y="222"/>
                    </a:lnTo>
                    <a:lnTo>
                      <a:pt x="392" y="229"/>
                    </a:lnTo>
                    <a:lnTo>
                      <a:pt x="397" y="229"/>
                    </a:lnTo>
                    <a:lnTo>
                      <a:pt x="405" y="228"/>
                    </a:lnTo>
                    <a:lnTo>
                      <a:pt x="408" y="225"/>
                    </a:lnTo>
                    <a:lnTo>
                      <a:pt x="410" y="224"/>
                    </a:lnTo>
                    <a:lnTo>
                      <a:pt x="416" y="218"/>
                    </a:lnTo>
                    <a:lnTo>
                      <a:pt x="409" y="212"/>
                    </a:lnTo>
                    <a:lnTo>
                      <a:pt x="398" y="195"/>
                    </a:lnTo>
                    <a:lnTo>
                      <a:pt x="398" y="194"/>
                    </a:lnTo>
                    <a:lnTo>
                      <a:pt x="394" y="186"/>
                    </a:lnTo>
                    <a:lnTo>
                      <a:pt x="391" y="183"/>
                    </a:lnTo>
                    <a:lnTo>
                      <a:pt x="387" y="180"/>
                    </a:lnTo>
                    <a:lnTo>
                      <a:pt x="383" y="179"/>
                    </a:lnTo>
                    <a:lnTo>
                      <a:pt x="363" y="168"/>
                    </a:lnTo>
                    <a:lnTo>
                      <a:pt x="352" y="168"/>
                    </a:lnTo>
                    <a:lnTo>
                      <a:pt x="352" y="161"/>
                    </a:lnTo>
                    <a:lnTo>
                      <a:pt x="353" y="159"/>
                    </a:lnTo>
                    <a:lnTo>
                      <a:pt x="360" y="151"/>
                    </a:lnTo>
                    <a:lnTo>
                      <a:pt x="367" y="145"/>
                    </a:lnTo>
                    <a:lnTo>
                      <a:pt x="370" y="142"/>
                    </a:lnTo>
                    <a:lnTo>
                      <a:pt x="371" y="137"/>
                    </a:lnTo>
                    <a:lnTo>
                      <a:pt x="367" y="120"/>
                    </a:lnTo>
                    <a:lnTo>
                      <a:pt x="366" y="119"/>
                    </a:lnTo>
                    <a:lnTo>
                      <a:pt x="340" y="119"/>
                    </a:lnTo>
                    <a:lnTo>
                      <a:pt x="339" y="112"/>
                    </a:lnTo>
                    <a:lnTo>
                      <a:pt x="339" y="103"/>
                    </a:lnTo>
                    <a:lnTo>
                      <a:pt x="335" y="99"/>
                    </a:lnTo>
                    <a:lnTo>
                      <a:pt x="332" y="98"/>
                    </a:lnTo>
                    <a:lnTo>
                      <a:pt x="330" y="98"/>
                    </a:lnTo>
                    <a:lnTo>
                      <a:pt x="330" y="96"/>
                    </a:lnTo>
                    <a:lnTo>
                      <a:pt x="327" y="92"/>
                    </a:lnTo>
                    <a:lnTo>
                      <a:pt x="316" y="87"/>
                    </a:lnTo>
                    <a:lnTo>
                      <a:pt x="314" y="87"/>
                    </a:lnTo>
                    <a:lnTo>
                      <a:pt x="307" y="85"/>
                    </a:lnTo>
                    <a:lnTo>
                      <a:pt x="299" y="91"/>
                    </a:lnTo>
                    <a:lnTo>
                      <a:pt x="297" y="91"/>
                    </a:lnTo>
                    <a:lnTo>
                      <a:pt x="296" y="92"/>
                    </a:lnTo>
                    <a:lnTo>
                      <a:pt x="286" y="92"/>
                    </a:lnTo>
                    <a:lnTo>
                      <a:pt x="280" y="91"/>
                    </a:lnTo>
                    <a:lnTo>
                      <a:pt x="276" y="85"/>
                    </a:lnTo>
                    <a:lnTo>
                      <a:pt x="275" y="84"/>
                    </a:lnTo>
                    <a:lnTo>
                      <a:pt x="268" y="73"/>
                    </a:lnTo>
                    <a:lnTo>
                      <a:pt x="268" y="70"/>
                    </a:lnTo>
                    <a:lnTo>
                      <a:pt x="270" y="70"/>
                    </a:lnTo>
                    <a:lnTo>
                      <a:pt x="265" y="60"/>
                    </a:lnTo>
                    <a:lnTo>
                      <a:pt x="261" y="56"/>
                    </a:lnTo>
                    <a:lnTo>
                      <a:pt x="261" y="54"/>
                    </a:lnTo>
                    <a:lnTo>
                      <a:pt x="260" y="56"/>
                    </a:lnTo>
                    <a:lnTo>
                      <a:pt x="251" y="70"/>
                    </a:lnTo>
                    <a:lnTo>
                      <a:pt x="244" y="75"/>
                    </a:lnTo>
                    <a:lnTo>
                      <a:pt x="235" y="77"/>
                    </a:lnTo>
                    <a:lnTo>
                      <a:pt x="223" y="77"/>
                    </a:lnTo>
                    <a:lnTo>
                      <a:pt x="218" y="78"/>
                    </a:lnTo>
                    <a:lnTo>
                      <a:pt x="216" y="78"/>
                    </a:lnTo>
                    <a:lnTo>
                      <a:pt x="211" y="75"/>
                    </a:lnTo>
                    <a:lnTo>
                      <a:pt x="201" y="67"/>
                    </a:lnTo>
                    <a:lnTo>
                      <a:pt x="197" y="53"/>
                    </a:lnTo>
                    <a:lnTo>
                      <a:pt x="187" y="39"/>
                    </a:lnTo>
                    <a:lnTo>
                      <a:pt x="183" y="25"/>
                    </a:lnTo>
                    <a:lnTo>
                      <a:pt x="182" y="18"/>
                    </a:lnTo>
                    <a:lnTo>
                      <a:pt x="182" y="15"/>
                    </a:lnTo>
                    <a:lnTo>
                      <a:pt x="165" y="1"/>
                    </a:lnTo>
                    <a:lnTo>
                      <a:pt x="163" y="1"/>
                    </a:lnTo>
                    <a:lnTo>
                      <a:pt x="162" y="0"/>
                    </a:lnTo>
                    <a:lnTo>
                      <a:pt x="151" y="0"/>
                    </a:lnTo>
                    <a:lnTo>
                      <a:pt x="131" y="3"/>
                    </a:lnTo>
                    <a:lnTo>
                      <a:pt x="12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90" name="Freeform 720">
                <a:extLst>
                  <a:ext uri="{FF2B5EF4-FFF2-40B4-BE49-F238E27FC236}">
                    <a16:creationId xmlns:a16="http://schemas.microsoft.com/office/drawing/2014/main" id="{6FA80C27-1B99-C5C2-ED6E-9C8710BB84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4" y="1486"/>
                <a:ext cx="118" cy="138"/>
              </a:xfrm>
              <a:custGeom>
                <a:avLst/>
                <a:gdLst>
                  <a:gd name="T0" fmla="*/ 137 w 472"/>
                  <a:gd name="T1" fmla="*/ 64 h 554"/>
                  <a:gd name="T2" fmla="*/ 147 w 472"/>
                  <a:gd name="T3" fmla="*/ 85 h 554"/>
                  <a:gd name="T4" fmla="*/ 150 w 472"/>
                  <a:gd name="T5" fmla="*/ 110 h 554"/>
                  <a:gd name="T6" fmla="*/ 151 w 472"/>
                  <a:gd name="T7" fmla="*/ 125 h 554"/>
                  <a:gd name="T8" fmla="*/ 143 w 472"/>
                  <a:gd name="T9" fmla="*/ 148 h 554"/>
                  <a:gd name="T10" fmla="*/ 124 w 472"/>
                  <a:gd name="T11" fmla="*/ 177 h 554"/>
                  <a:gd name="T12" fmla="*/ 85 w 472"/>
                  <a:gd name="T13" fmla="*/ 206 h 554"/>
                  <a:gd name="T14" fmla="*/ 103 w 472"/>
                  <a:gd name="T15" fmla="*/ 229 h 554"/>
                  <a:gd name="T16" fmla="*/ 64 w 472"/>
                  <a:gd name="T17" fmla="*/ 258 h 554"/>
                  <a:gd name="T18" fmla="*/ 18 w 472"/>
                  <a:gd name="T19" fmla="*/ 234 h 554"/>
                  <a:gd name="T20" fmla="*/ 4 w 472"/>
                  <a:gd name="T21" fmla="*/ 273 h 554"/>
                  <a:gd name="T22" fmla="*/ 40 w 472"/>
                  <a:gd name="T23" fmla="*/ 292 h 554"/>
                  <a:gd name="T24" fmla="*/ 21 w 472"/>
                  <a:gd name="T25" fmla="*/ 312 h 554"/>
                  <a:gd name="T26" fmla="*/ 61 w 472"/>
                  <a:gd name="T27" fmla="*/ 317 h 554"/>
                  <a:gd name="T28" fmla="*/ 88 w 472"/>
                  <a:gd name="T29" fmla="*/ 332 h 554"/>
                  <a:gd name="T30" fmla="*/ 156 w 472"/>
                  <a:gd name="T31" fmla="*/ 303 h 554"/>
                  <a:gd name="T32" fmla="*/ 198 w 472"/>
                  <a:gd name="T33" fmla="*/ 379 h 554"/>
                  <a:gd name="T34" fmla="*/ 188 w 472"/>
                  <a:gd name="T35" fmla="*/ 398 h 554"/>
                  <a:gd name="T36" fmla="*/ 172 w 472"/>
                  <a:gd name="T37" fmla="*/ 442 h 554"/>
                  <a:gd name="T38" fmla="*/ 169 w 472"/>
                  <a:gd name="T39" fmla="*/ 470 h 554"/>
                  <a:gd name="T40" fmla="*/ 200 w 472"/>
                  <a:gd name="T41" fmla="*/ 469 h 554"/>
                  <a:gd name="T42" fmla="*/ 261 w 472"/>
                  <a:gd name="T43" fmla="*/ 453 h 554"/>
                  <a:gd name="T44" fmla="*/ 274 w 472"/>
                  <a:gd name="T45" fmla="*/ 438 h 554"/>
                  <a:gd name="T46" fmla="*/ 294 w 472"/>
                  <a:gd name="T47" fmla="*/ 463 h 554"/>
                  <a:gd name="T48" fmla="*/ 279 w 472"/>
                  <a:gd name="T49" fmla="*/ 513 h 554"/>
                  <a:gd name="T50" fmla="*/ 255 w 472"/>
                  <a:gd name="T51" fmla="*/ 535 h 554"/>
                  <a:gd name="T52" fmla="*/ 281 w 472"/>
                  <a:gd name="T53" fmla="*/ 553 h 554"/>
                  <a:gd name="T54" fmla="*/ 331 w 472"/>
                  <a:gd name="T55" fmla="*/ 519 h 554"/>
                  <a:gd name="T56" fmla="*/ 360 w 472"/>
                  <a:gd name="T57" fmla="*/ 476 h 554"/>
                  <a:gd name="T58" fmla="*/ 388 w 472"/>
                  <a:gd name="T59" fmla="*/ 484 h 554"/>
                  <a:gd name="T60" fmla="*/ 416 w 472"/>
                  <a:gd name="T61" fmla="*/ 490 h 554"/>
                  <a:gd name="T62" fmla="*/ 434 w 472"/>
                  <a:gd name="T63" fmla="*/ 480 h 554"/>
                  <a:gd name="T64" fmla="*/ 440 w 472"/>
                  <a:gd name="T65" fmla="*/ 455 h 554"/>
                  <a:gd name="T66" fmla="*/ 420 w 472"/>
                  <a:gd name="T67" fmla="*/ 430 h 554"/>
                  <a:gd name="T68" fmla="*/ 430 w 472"/>
                  <a:gd name="T69" fmla="*/ 382 h 554"/>
                  <a:gd name="T70" fmla="*/ 402 w 472"/>
                  <a:gd name="T71" fmla="*/ 348 h 554"/>
                  <a:gd name="T72" fmla="*/ 381 w 472"/>
                  <a:gd name="T73" fmla="*/ 348 h 554"/>
                  <a:gd name="T74" fmla="*/ 392 w 472"/>
                  <a:gd name="T75" fmla="*/ 310 h 554"/>
                  <a:gd name="T76" fmla="*/ 440 w 472"/>
                  <a:gd name="T77" fmla="*/ 311 h 554"/>
                  <a:gd name="T78" fmla="*/ 436 w 472"/>
                  <a:gd name="T79" fmla="*/ 275 h 554"/>
                  <a:gd name="T80" fmla="*/ 443 w 472"/>
                  <a:gd name="T81" fmla="*/ 248 h 554"/>
                  <a:gd name="T82" fmla="*/ 436 w 472"/>
                  <a:gd name="T83" fmla="*/ 212 h 554"/>
                  <a:gd name="T84" fmla="*/ 418 w 472"/>
                  <a:gd name="T85" fmla="*/ 163 h 554"/>
                  <a:gd name="T86" fmla="*/ 438 w 472"/>
                  <a:gd name="T87" fmla="*/ 164 h 554"/>
                  <a:gd name="T88" fmla="*/ 459 w 472"/>
                  <a:gd name="T89" fmla="*/ 132 h 554"/>
                  <a:gd name="T90" fmla="*/ 471 w 472"/>
                  <a:gd name="T91" fmla="*/ 125 h 554"/>
                  <a:gd name="T92" fmla="*/ 438 w 472"/>
                  <a:gd name="T93" fmla="*/ 108 h 554"/>
                  <a:gd name="T94" fmla="*/ 405 w 472"/>
                  <a:gd name="T95" fmla="*/ 134 h 554"/>
                  <a:gd name="T96" fmla="*/ 366 w 472"/>
                  <a:gd name="T97" fmla="*/ 130 h 554"/>
                  <a:gd name="T98" fmla="*/ 308 w 472"/>
                  <a:gd name="T99" fmla="*/ 118 h 554"/>
                  <a:gd name="T100" fmla="*/ 267 w 472"/>
                  <a:gd name="T101" fmla="*/ 114 h 554"/>
                  <a:gd name="T102" fmla="*/ 241 w 472"/>
                  <a:gd name="T103" fmla="*/ 113 h 554"/>
                  <a:gd name="T104" fmla="*/ 244 w 472"/>
                  <a:gd name="T105" fmla="*/ 81 h 554"/>
                  <a:gd name="T106" fmla="*/ 233 w 472"/>
                  <a:gd name="T107" fmla="*/ 65 h 554"/>
                  <a:gd name="T108" fmla="*/ 226 w 472"/>
                  <a:gd name="T109" fmla="*/ 39 h 554"/>
                  <a:gd name="T110" fmla="*/ 225 w 472"/>
                  <a:gd name="T111" fmla="*/ 29 h 554"/>
                  <a:gd name="T112" fmla="*/ 211 w 472"/>
                  <a:gd name="T113" fmla="*/ 19 h 554"/>
                  <a:gd name="T114" fmla="*/ 184 w 472"/>
                  <a:gd name="T115" fmla="*/ 7 h 554"/>
                  <a:gd name="T116" fmla="*/ 152 w 472"/>
                  <a:gd name="T117" fmla="*/ 26 h 5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472" h="554">
                    <a:moveTo>
                      <a:pt x="135" y="40"/>
                    </a:moveTo>
                    <a:lnTo>
                      <a:pt x="137" y="40"/>
                    </a:lnTo>
                    <a:lnTo>
                      <a:pt x="137" y="56"/>
                    </a:lnTo>
                    <a:lnTo>
                      <a:pt x="135" y="58"/>
                    </a:lnTo>
                    <a:lnTo>
                      <a:pt x="135" y="60"/>
                    </a:lnTo>
                    <a:lnTo>
                      <a:pt x="137" y="64"/>
                    </a:lnTo>
                    <a:lnTo>
                      <a:pt x="140" y="64"/>
                    </a:lnTo>
                    <a:lnTo>
                      <a:pt x="160" y="75"/>
                    </a:lnTo>
                    <a:lnTo>
                      <a:pt x="162" y="78"/>
                    </a:lnTo>
                    <a:lnTo>
                      <a:pt x="160" y="79"/>
                    </a:lnTo>
                    <a:lnTo>
                      <a:pt x="147" y="84"/>
                    </a:lnTo>
                    <a:lnTo>
                      <a:pt x="147" y="85"/>
                    </a:lnTo>
                    <a:lnTo>
                      <a:pt x="144" y="88"/>
                    </a:lnTo>
                    <a:lnTo>
                      <a:pt x="143" y="92"/>
                    </a:lnTo>
                    <a:lnTo>
                      <a:pt x="143" y="103"/>
                    </a:lnTo>
                    <a:lnTo>
                      <a:pt x="144" y="106"/>
                    </a:lnTo>
                    <a:lnTo>
                      <a:pt x="145" y="106"/>
                    </a:lnTo>
                    <a:lnTo>
                      <a:pt x="150" y="110"/>
                    </a:lnTo>
                    <a:lnTo>
                      <a:pt x="152" y="116"/>
                    </a:lnTo>
                    <a:lnTo>
                      <a:pt x="155" y="117"/>
                    </a:lnTo>
                    <a:lnTo>
                      <a:pt x="155" y="120"/>
                    </a:lnTo>
                    <a:lnTo>
                      <a:pt x="152" y="121"/>
                    </a:lnTo>
                    <a:lnTo>
                      <a:pt x="151" y="124"/>
                    </a:lnTo>
                    <a:lnTo>
                      <a:pt x="151" y="125"/>
                    </a:lnTo>
                    <a:lnTo>
                      <a:pt x="147" y="130"/>
                    </a:lnTo>
                    <a:lnTo>
                      <a:pt x="143" y="131"/>
                    </a:lnTo>
                    <a:lnTo>
                      <a:pt x="138" y="134"/>
                    </a:lnTo>
                    <a:lnTo>
                      <a:pt x="137" y="135"/>
                    </a:lnTo>
                    <a:lnTo>
                      <a:pt x="137" y="137"/>
                    </a:lnTo>
                    <a:lnTo>
                      <a:pt x="143" y="148"/>
                    </a:lnTo>
                    <a:lnTo>
                      <a:pt x="147" y="153"/>
                    </a:lnTo>
                    <a:lnTo>
                      <a:pt x="148" y="160"/>
                    </a:lnTo>
                    <a:lnTo>
                      <a:pt x="148" y="168"/>
                    </a:lnTo>
                    <a:lnTo>
                      <a:pt x="147" y="168"/>
                    </a:lnTo>
                    <a:lnTo>
                      <a:pt x="128" y="177"/>
                    </a:lnTo>
                    <a:lnTo>
                      <a:pt x="124" y="177"/>
                    </a:lnTo>
                    <a:lnTo>
                      <a:pt x="123" y="178"/>
                    </a:lnTo>
                    <a:lnTo>
                      <a:pt x="110" y="178"/>
                    </a:lnTo>
                    <a:lnTo>
                      <a:pt x="106" y="190"/>
                    </a:lnTo>
                    <a:lnTo>
                      <a:pt x="102" y="197"/>
                    </a:lnTo>
                    <a:lnTo>
                      <a:pt x="100" y="201"/>
                    </a:lnTo>
                    <a:lnTo>
                      <a:pt x="85" y="206"/>
                    </a:lnTo>
                    <a:lnTo>
                      <a:pt x="84" y="208"/>
                    </a:lnTo>
                    <a:lnTo>
                      <a:pt x="85" y="213"/>
                    </a:lnTo>
                    <a:lnTo>
                      <a:pt x="85" y="215"/>
                    </a:lnTo>
                    <a:lnTo>
                      <a:pt x="88" y="216"/>
                    </a:lnTo>
                    <a:lnTo>
                      <a:pt x="91" y="218"/>
                    </a:lnTo>
                    <a:lnTo>
                      <a:pt x="103" y="229"/>
                    </a:lnTo>
                    <a:lnTo>
                      <a:pt x="105" y="233"/>
                    </a:lnTo>
                    <a:lnTo>
                      <a:pt x="105" y="236"/>
                    </a:lnTo>
                    <a:lnTo>
                      <a:pt x="98" y="255"/>
                    </a:lnTo>
                    <a:lnTo>
                      <a:pt x="98" y="257"/>
                    </a:lnTo>
                    <a:lnTo>
                      <a:pt x="88" y="258"/>
                    </a:lnTo>
                    <a:lnTo>
                      <a:pt x="64" y="258"/>
                    </a:lnTo>
                    <a:lnTo>
                      <a:pt x="60" y="255"/>
                    </a:lnTo>
                    <a:lnTo>
                      <a:pt x="36" y="233"/>
                    </a:lnTo>
                    <a:lnTo>
                      <a:pt x="32" y="233"/>
                    </a:lnTo>
                    <a:lnTo>
                      <a:pt x="29" y="231"/>
                    </a:lnTo>
                    <a:lnTo>
                      <a:pt x="26" y="233"/>
                    </a:lnTo>
                    <a:lnTo>
                      <a:pt x="18" y="234"/>
                    </a:lnTo>
                    <a:lnTo>
                      <a:pt x="8" y="238"/>
                    </a:lnTo>
                    <a:lnTo>
                      <a:pt x="1" y="251"/>
                    </a:lnTo>
                    <a:lnTo>
                      <a:pt x="0" y="252"/>
                    </a:lnTo>
                    <a:lnTo>
                      <a:pt x="0" y="255"/>
                    </a:lnTo>
                    <a:lnTo>
                      <a:pt x="3" y="269"/>
                    </a:lnTo>
                    <a:lnTo>
                      <a:pt x="4" y="273"/>
                    </a:lnTo>
                    <a:lnTo>
                      <a:pt x="8" y="278"/>
                    </a:lnTo>
                    <a:lnTo>
                      <a:pt x="23" y="286"/>
                    </a:lnTo>
                    <a:lnTo>
                      <a:pt x="35" y="286"/>
                    </a:lnTo>
                    <a:lnTo>
                      <a:pt x="36" y="288"/>
                    </a:lnTo>
                    <a:lnTo>
                      <a:pt x="39" y="292"/>
                    </a:lnTo>
                    <a:lnTo>
                      <a:pt x="40" y="292"/>
                    </a:lnTo>
                    <a:lnTo>
                      <a:pt x="39" y="297"/>
                    </a:lnTo>
                    <a:lnTo>
                      <a:pt x="38" y="298"/>
                    </a:lnTo>
                    <a:lnTo>
                      <a:pt x="35" y="298"/>
                    </a:lnTo>
                    <a:lnTo>
                      <a:pt x="33" y="297"/>
                    </a:lnTo>
                    <a:lnTo>
                      <a:pt x="26" y="303"/>
                    </a:lnTo>
                    <a:lnTo>
                      <a:pt x="21" y="312"/>
                    </a:lnTo>
                    <a:lnTo>
                      <a:pt x="28" y="312"/>
                    </a:lnTo>
                    <a:lnTo>
                      <a:pt x="43" y="317"/>
                    </a:lnTo>
                    <a:lnTo>
                      <a:pt x="53" y="318"/>
                    </a:lnTo>
                    <a:lnTo>
                      <a:pt x="54" y="317"/>
                    </a:lnTo>
                    <a:lnTo>
                      <a:pt x="59" y="314"/>
                    </a:lnTo>
                    <a:lnTo>
                      <a:pt x="61" y="317"/>
                    </a:lnTo>
                    <a:lnTo>
                      <a:pt x="66" y="324"/>
                    </a:lnTo>
                    <a:lnTo>
                      <a:pt x="77" y="321"/>
                    </a:lnTo>
                    <a:lnTo>
                      <a:pt x="81" y="325"/>
                    </a:lnTo>
                    <a:lnTo>
                      <a:pt x="82" y="325"/>
                    </a:lnTo>
                    <a:lnTo>
                      <a:pt x="85" y="331"/>
                    </a:lnTo>
                    <a:lnTo>
                      <a:pt x="88" y="332"/>
                    </a:lnTo>
                    <a:lnTo>
                      <a:pt x="88" y="336"/>
                    </a:lnTo>
                    <a:lnTo>
                      <a:pt x="91" y="340"/>
                    </a:lnTo>
                    <a:lnTo>
                      <a:pt x="113" y="333"/>
                    </a:lnTo>
                    <a:lnTo>
                      <a:pt x="120" y="333"/>
                    </a:lnTo>
                    <a:lnTo>
                      <a:pt x="123" y="331"/>
                    </a:lnTo>
                    <a:lnTo>
                      <a:pt x="156" y="303"/>
                    </a:lnTo>
                    <a:lnTo>
                      <a:pt x="158" y="303"/>
                    </a:lnTo>
                    <a:lnTo>
                      <a:pt x="169" y="311"/>
                    </a:lnTo>
                    <a:lnTo>
                      <a:pt x="191" y="353"/>
                    </a:lnTo>
                    <a:lnTo>
                      <a:pt x="200" y="377"/>
                    </a:lnTo>
                    <a:lnTo>
                      <a:pt x="201" y="378"/>
                    </a:lnTo>
                    <a:lnTo>
                      <a:pt x="198" y="379"/>
                    </a:lnTo>
                    <a:lnTo>
                      <a:pt x="197" y="379"/>
                    </a:lnTo>
                    <a:lnTo>
                      <a:pt x="194" y="385"/>
                    </a:lnTo>
                    <a:lnTo>
                      <a:pt x="193" y="386"/>
                    </a:lnTo>
                    <a:lnTo>
                      <a:pt x="193" y="395"/>
                    </a:lnTo>
                    <a:lnTo>
                      <a:pt x="190" y="396"/>
                    </a:lnTo>
                    <a:lnTo>
                      <a:pt x="188" y="398"/>
                    </a:lnTo>
                    <a:lnTo>
                      <a:pt x="184" y="398"/>
                    </a:lnTo>
                    <a:lnTo>
                      <a:pt x="184" y="406"/>
                    </a:lnTo>
                    <a:lnTo>
                      <a:pt x="186" y="412"/>
                    </a:lnTo>
                    <a:lnTo>
                      <a:pt x="184" y="426"/>
                    </a:lnTo>
                    <a:lnTo>
                      <a:pt x="181" y="435"/>
                    </a:lnTo>
                    <a:lnTo>
                      <a:pt x="172" y="442"/>
                    </a:lnTo>
                    <a:lnTo>
                      <a:pt x="169" y="445"/>
                    </a:lnTo>
                    <a:lnTo>
                      <a:pt x="165" y="451"/>
                    </a:lnTo>
                    <a:lnTo>
                      <a:pt x="163" y="458"/>
                    </a:lnTo>
                    <a:lnTo>
                      <a:pt x="163" y="461"/>
                    </a:lnTo>
                    <a:lnTo>
                      <a:pt x="167" y="469"/>
                    </a:lnTo>
                    <a:lnTo>
                      <a:pt x="169" y="470"/>
                    </a:lnTo>
                    <a:lnTo>
                      <a:pt x="169" y="473"/>
                    </a:lnTo>
                    <a:lnTo>
                      <a:pt x="170" y="473"/>
                    </a:lnTo>
                    <a:lnTo>
                      <a:pt x="188" y="479"/>
                    </a:lnTo>
                    <a:lnTo>
                      <a:pt x="190" y="480"/>
                    </a:lnTo>
                    <a:lnTo>
                      <a:pt x="191" y="479"/>
                    </a:lnTo>
                    <a:lnTo>
                      <a:pt x="200" y="469"/>
                    </a:lnTo>
                    <a:lnTo>
                      <a:pt x="201" y="469"/>
                    </a:lnTo>
                    <a:lnTo>
                      <a:pt x="219" y="463"/>
                    </a:lnTo>
                    <a:lnTo>
                      <a:pt x="234" y="473"/>
                    </a:lnTo>
                    <a:lnTo>
                      <a:pt x="244" y="472"/>
                    </a:lnTo>
                    <a:lnTo>
                      <a:pt x="255" y="461"/>
                    </a:lnTo>
                    <a:lnTo>
                      <a:pt x="261" y="453"/>
                    </a:lnTo>
                    <a:lnTo>
                      <a:pt x="265" y="444"/>
                    </a:lnTo>
                    <a:lnTo>
                      <a:pt x="267" y="442"/>
                    </a:lnTo>
                    <a:lnTo>
                      <a:pt x="268" y="439"/>
                    </a:lnTo>
                    <a:lnTo>
                      <a:pt x="271" y="438"/>
                    </a:lnTo>
                    <a:lnTo>
                      <a:pt x="272" y="437"/>
                    </a:lnTo>
                    <a:lnTo>
                      <a:pt x="274" y="438"/>
                    </a:lnTo>
                    <a:lnTo>
                      <a:pt x="281" y="438"/>
                    </a:lnTo>
                    <a:lnTo>
                      <a:pt x="287" y="444"/>
                    </a:lnTo>
                    <a:lnTo>
                      <a:pt x="289" y="451"/>
                    </a:lnTo>
                    <a:lnTo>
                      <a:pt x="293" y="461"/>
                    </a:lnTo>
                    <a:lnTo>
                      <a:pt x="293" y="462"/>
                    </a:lnTo>
                    <a:lnTo>
                      <a:pt x="294" y="463"/>
                    </a:lnTo>
                    <a:lnTo>
                      <a:pt x="297" y="465"/>
                    </a:lnTo>
                    <a:lnTo>
                      <a:pt x="297" y="466"/>
                    </a:lnTo>
                    <a:lnTo>
                      <a:pt x="300" y="483"/>
                    </a:lnTo>
                    <a:lnTo>
                      <a:pt x="301" y="486"/>
                    </a:lnTo>
                    <a:lnTo>
                      <a:pt x="301" y="490"/>
                    </a:lnTo>
                    <a:lnTo>
                      <a:pt x="279" y="513"/>
                    </a:lnTo>
                    <a:lnTo>
                      <a:pt x="281" y="521"/>
                    </a:lnTo>
                    <a:lnTo>
                      <a:pt x="284" y="523"/>
                    </a:lnTo>
                    <a:lnTo>
                      <a:pt x="284" y="525"/>
                    </a:lnTo>
                    <a:lnTo>
                      <a:pt x="265" y="530"/>
                    </a:lnTo>
                    <a:lnTo>
                      <a:pt x="257" y="530"/>
                    </a:lnTo>
                    <a:lnTo>
                      <a:pt x="255" y="535"/>
                    </a:lnTo>
                    <a:lnTo>
                      <a:pt x="255" y="544"/>
                    </a:lnTo>
                    <a:lnTo>
                      <a:pt x="257" y="544"/>
                    </a:lnTo>
                    <a:lnTo>
                      <a:pt x="265" y="549"/>
                    </a:lnTo>
                    <a:lnTo>
                      <a:pt x="268" y="549"/>
                    </a:lnTo>
                    <a:lnTo>
                      <a:pt x="281" y="554"/>
                    </a:lnTo>
                    <a:lnTo>
                      <a:pt x="281" y="553"/>
                    </a:lnTo>
                    <a:lnTo>
                      <a:pt x="293" y="553"/>
                    </a:lnTo>
                    <a:lnTo>
                      <a:pt x="300" y="550"/>
                    </a:lnTo>
                    <a:lnTo>
                      <a:pt x="304" y="532"/>
                    </a:lnTo>
                    <a:lnTo>
                      <a:pt x="313" y="525"/>
                    </a:lnTo>
                    <a:lnTo>
                      <a:pt x="327" y="519"/>
                    </a:lnTo>
                    <a:lnTo>
                      <a:pt x="331" y="519"/>
                    </a:lnTo>
                    <a:lnTo>
                      <a:pt x="332" y="516"/>
                    </a:lnTo>
                    <a:lnTo>
                      <a:pt x="334" y="515"/>
                    </a:lnTo>
                    <a:lnTo>
                      <a:pt x="334" y="491"/>
                    </a:lnTo>
                    <a:lnTo>
                      <a:pt x="352" y="477"/>
                    </a:lnTo>
                    <a:lnTo>
                      <a:pt x="359" y="475"/>
                    </a:lnTo>
                    <a:lnTo>
                      <a:pt x="360" y="476"/>
                    </a:lnTo>
                    <a:lnTo>
                      <a:pt x="371" y="479"/>
                    </a:lnTo>
                    <a:lnTo>
                      <a:pt x="380" y="473"/>
                    </a:lnTo>
                    <a:lnTo>
                      <a:pt x="381" y="473"/>
                    </a:lnTo>
                    <a:lnTo>
                      <a:pt x="381" y="475"/>
                    </a:lnTo>
                    <a:lnTo>
                      <a:pt x="383" y="479"/>
                    </a:lnTo>
                    <a:lnTo>
                      <a:pt x="388" y="484"/>
                    </a:lnTo>
                    <a:lnTo>
                      <a:pt x="392" y="486"/>
                    </a:lnTo>
                    <a:lnTo>
                      <a:pt x="395" y="489"/>
                    </a:lnTo>
                    <a:lnTo>
                      <a:pt x="395" y="494"/>
                    </a:lnTo>
                    <a:lnTo>
                      <a:pt x="399" y="497"/>
                    </a:lnTo>
                    <a:lnTo>
                      <a:pt x="408" y="494"/>
                    </a:lnTo>
                    <a:lnTo>
                      <a:pt x="416" y="490"/>
                    </a:lnTo>
                    <a:lnTo>
                      <a:pt x="418" y="490"/>
                    </a:lnTo>
                    <a:lnTo>
                      <a:pt x="420" y="489"/>
                    </a:lnTo>
                    <a:lnTo>
                      <a:pt x="427" y="489"/>
                    </a:lnTo>
                    <a:lnTo>
                      <a:pt x="428" y="487"/>
                    </a:lnTo>
                    <a:lnTo>
                      <a:pt x="430" y="487"/>
                    </a:lnTo>
                    <a:lnTo>
                      <a:pt x="434" y="480"/>
                    </a:lnTo>
                    <a:lnTo>
                      <a:pt x="437" y="472"/>
                    </a:lnTo>
                    <a:lnTo>
                      <a:pt x="436" y="470"/>
                    </a:lnTo>
                    <a:lnTo>
                      <a:pt x="436" y="468"/>
                    </a:lnTo>
                    <a:lnTo>
                      <a:pt x="437" y="463"/>
                    </a:lnTo>
                    <a:lnTo>
                      <a:pt x="438" y="462"/>
                    </a:lnTo>
                    <a:lnTo>
                      <a:pt x="440" y="455"/>
                    </a:lnTo>
                    <a:lnTo>
                      <a:pt x="440" y="453"/>
                    </a:lnTo>
                    <a:lnTo>
                      <a:pt x="438" y="451"/>
                    </a:lnTo>
                    <a:lnTo>
                      <a:pt x="438" y="449"/>
                    </a:lnTo>
                    <a:lnTo>
                      <a:pt x="433" y="441"/>
                    </a:lnTo>
                    <a:lnTo>
                      <a:pt x="426" y="435"/>
                    </a:lnTo>
                    <a:lnTo>
                      <a:pt x="420" y="430"/>
                    </a:lnTo>
                    <a:lnTo>
                      <a:pt x="418" y="426"/>
                    </a:lnTo>
                    <a:lnTo>
                      <a:pt x="418" y="423"/>
                    </a:lnTo>
                    <a:lnTo>
                      <a:pt x="421" y="416"/>
                    </a:lnTo>
                    <a:lnTo>
                      <a:pt x="424" y="398"/>
                    </a:lnTo>
                    <a:lnTo>
                      <a:pt x="428" y="388"/>
                    </a:lnTo>
                    <a:lnTo>
                      <a:pt x="430" y="382"/>
                    </a:lnTo>
                    <a:lnTo>
                      <a:pt x="428" y="381"/>
                    </a:lnTo>
                    <a:lnTo>
                      <a:pt x="428" y="379"/>
                    </a:lnTo>
                    <a:lnTo>
                      <a:pt x="421" y="365"/>
                    </a:lnTo>
                    <a:lnTo>
                      <a:pt x="413" y="359"/>
                    </a:lnTo>
                    <a:lnTo>
                      <a:pt x="406" y="350"/>
                    </a:lnTo>
                    <a:lnTo>
                      <a:pt x="402" y="348"/>
                    </a:lnTo>
                    <a:lnTo>
                      <a:pt x="390" y="350"/>
                    </a:lnTo>
                    <a:lnTo>
                      <a:pt x="388" y="350"/>
                    </a:lnTo>
                    <a:lnTo>
                      <a:pt x="385" y="352"/>
                    </a:lnTo>
                    <a:lnTo>
                      <a:pt x="384" y="353"/>
                    </a:lnTo>
                    <a:lnTo>
                      <a:pt x="381" y="349"/>
                    </a:lnTo>
                    <a:lnTo>
                      <a:pt x="381" y="348"/>
                    </a:lnTo>
                    <a:lnTo>
                      <a:pt x="384" y="329"/>
                    </a:lnTo>
                    <a:lnTo>
                      <a:pt x="390" y="324"/>
                    </a:lnTo>
                    <a:lnTo>
                      <a:pt x="387" y="312"/>
                    </a:lnTo>
                    <a:lnTo>
                      <a:pt x="387" y="311"/>
                    </a:lnTo>
                    <a:lnTo>
                      <a:pt x="391" y="311"/>
                    </a:lnTo>
                    <a:lnTo>
                      <a:pt x="392" y="310"/>
                    </a:lnTo>
                    <a:lnTo>
                      <a:pt x="411" y="311"/>
                    </a:lnTo>
                    <a:lnTo>
                      <a:pt x="412" y="312"/>
                    </a:lnTo>
                    <a:lnTo>
                      <a:pt x="415" y="312"/>
                    </a:lnTo>
                    <a:lnTo>
                      <a:pt x="420" y="315"/>
                    </a:lnTo>
                    <a:lnTo>
                      <a:pt x="433" y="315"/>
                    </a:lnTo>
                    <a:lnTo>
                      <a:pt x="440" y="311"/>
                    </a:lnTo>
                    <a:lnTo>
                      <a:pt x="444" y="305"/>
                    </a:lnTo>
                    <a:lnTo>
                      <a:pt x="445" y="304"/>
                    </a:lnTo>
                    <a:lnTo>
                      <a:pt x="447" y="304"/>
                    </a:lnTo>
                    <a:lnTo>
                      <a:pt x="447" y="303"/>
                    </a:lnTo>
                    <a:lnTo>
                      <a:pt x="437" y="283"/>
                    </a:lnTo>
                    <a:lnTo>
                      <a:pt x="436" y="275"/>
                    </a:lnTo>
                    <a:lnTo>
                      <a:pt x="436" y="268"/>
                    </a:lnTo>
                    <a:lnTo>
                      <a:pt x="437" y="261"/>
                    </a:lnTo>
                    <a:lnTo>
                      <a:pt x="440" y="258"/>
                    </a:lnTo>
                    <a:lnTo>
                      <a:pt x="441" y="254"/>
                    </a:lnTo>
                    <a:lnTo>
                      <a:pt x="443" y="251"/>
                    </a:lnTo>
                    <a:lnTo>
                      <a:pt x="443" y="248"/>
                    </a:lnTo>
                    <a:lnTo>
                      <a:pt x="443" y="247"/>
                    </a:lnTo>
                    <a:lnTo>
                      <a:pt x="441" y="237"/>
                    </a:lnTo>
                    <a:lnTo>
                      <a:pt x="441" y="226"/>
                    </a:lnTo>
                    <a:lnTo>
                      <a:pt x="443" y="223"/>
                    </a:lnTo>
                    <a:lnTo>
                      <a:pt x="440" y="220"/>
                    </a:lnTo>
                    <a:lnTo>
                      <a:pt x="436" y="212"/>
                    </a:lnTo>
                    <a:lnTo>
                      <a:pt x="433" y="209"/>
                    </a:lnTo>
                    <a:lnTo>
                      <a:pt x="428" y="198"/>
                    </a:lnTo>
                    <a:lnTo>
                      <a:pt x="424" y="192"/>
                    </a:lnTo>
                    <a:lnTo>
                      <a:pt x="413" y="176"/>
                    </a:lnTo>
                    <a:lnTo>
                      <a:pt x="413" y="173"/>
                    </a:lnTo>
                    <a:lnTo>
                      <a:pt x="418" y="163"/>
                    </a:lnTo>
                    <a:lnTo>
                      <a:pt x="420" y="160"/>
                    </a:lnTo>
                    <a:lnTo>
                      <a:pt x="421" y="160"/>
                    </a:lnTo>
                    <a:lnTo>
                      <a:pt x="423" y="163"/>
                    </a:lnTo>
                    <a:lnTo>
                      <a:pt x="427" y="166"/>
                    </a:lnTo>
                    <a:lnTo>
                      <a:pt x="433" y="166"/>
                    </a:lnTo>
                    <a:lnTo>
                      <a:pt x="438" y="164"/>
                    </a:lnTo>
                    <a:lnTo>
                      <a:pt x="438" y="163"/>
                    </a:lnTo>
                    <a:lnTo>
                      <a:pt x="445" y="155"/>
                    </a:lnTo>
                    <a:lnTo>
                      <a:pt x="461" y="144"/>
                    </a:lnTo>
                    <a:lnTo>
                      <a:pt x="461" y="135"/>
                    </a:lnTo>
                    <a:lnTo>
                      <a:pt x="459" y="134"/>
                    </a:lnTo>
                    <a:lnTo>
                      <a:pt x="459" y="132"/>
                    </a:lnTo>
                    <a:lnTo>
                      <a:pt x="461" y="132"/>
                    </a:lnTo>
                    <a:lnTo>
                      <a:pt x="469" y="131"/>
                    </a:lnTo>
                    <a:lnTo>
                      <a:pt x="472" y="131"/>
                    </a:lnTo>
                    <a:lnTo>
                      <a:pt x="472" y="130"/>
                    </a:lnTo>
                    <a:lnTo>
                      <a:pt x="471" y="127"/>
                    </a:lnTo>
                    <a:lnTo>
                      <a:pt x="471" y="125"/>
                    </a:lnTo>
                    <a:lnTo>
                      <a:pt x="468" y="127"/>
                    </a:lnTo>
                    <a:lnTo>
                      <a:pt x="457" y="125"/>
                    </a:lnTo>
                    <a:lnTo>
                      <a:pt x="448" y="113"/>
                    </a:lnTo>
                    <a:lnTo>
                      <a:pt x="441" y="110"/>
                    </a:lnTo>
                    <a:lnTo>
                      <a:pt x="440" y="110"/>
                    </a:lnTo>
                    <a:lnTo>
                      <a:pt x="438" y="108"/>
                    </a:lnTo>
                    <a:lnTo>
                      <a:pt x="437" y="110"/>
                    </a:lnTo>
                    <a:lnTo>
                      <a:pt x="426" y="118"/>
                    </a:lnTo>
                    <a:lnTo>
                      <a:pt x="423" y="120"/>
                    </a:lnTo>
                    <a:lnTo>
                      <a:pt x="421" y="123"/>
                    </a:lnTo>
                    <a:lnTo>
                      <a:pt x="408" y="131"/>
                    </a:lnTo>
                    <a:lnTo>
                      <a:pt x="405" y="134"/>
                    </a:lnTo>
                    <a:lnTo>
                      <a:pt x="401" y="137"/>
                    </a:lnTo>
                    <a:lnTo>
                      <a:pt x="399" y="139"/>
                    </a:lnTo>
                    <a:lnTo>
                      <a:pt x="381" y="139"/>
                    </a:lnTo>
                    <a:lnTo>
                      <a:pt x="368" y="135"/>
                    </a:lnTo>
                    <a:lnTo>
                      <a:pt x="366" y="131"/>
                    </a:lnTo>
                    <a:lnTo>
                      <a:pt x="366" y="130"/>
                    </a:lnTo>
                    <a:lnTo>
                      <a:pt x="359" y="127"/>
                    </a:lnTo>
                    <a:lnTo>
                      <a:pt x="351" y="127"/>
                    </a:lnTo>
                    <a:lnTo>
                      <a:pt x="335" y="116"/>
                    </a:lnTo>
                    <a:lnTo>
                      <a:pt x="334" y="116"/>
                    </a:lnTo>
                    <a:lnTo>
                      <a:pt x="331" y="117"/>
                    </a:lnTo>
                    <a:lnTo>
                      <a:pt x="308" y="118"/>
                    </a:lnTo>
                    <a:lnTo>
                      <a:pt x="306" y="117"/>
                    </a:lnTo>
                    <a:lnTo>
                      <a:pt x="296" y="114"/>
                    </a:lnTo>
                    <a:lnTo>
                      <a:pt x="292" y="114"/>
                    </a:lnTo>
                    <a:lnTo>
                      <a:pt x="289" y="113"/>
                    </a:lnTo>
                    <a:lnTo>
                      <a:pt x="278" y="110"/>
                    </a:lnTo>
                    <a:lnTo>
                      <a:pt x="267" y="114"/>
                    </a:lnTo>
                    <a:lnTo>
                      <a:pt x="260" y="121"/>
                    </a:lnTo>
                    <a:lnTo>
                      <a:pt x="253" y="121"/>
                    </a:lnTo>
                    <a:lnTo>
                      <a:pt x="247" y="120"/>
                    </a:lnTo>
                    <a:lnTo>
                      <a:pt x="240" y="117"/>
                    </a:lnTo>
                    <a:lnTo>
                      <a:pt x="240" y="116"/>
                    </a:lnTo>
                    <a:lnTo>
                      <a:pt x="241" y="113"/>
                    </a:lnTo>
                    <a:lnTo>
                      <a:pt x="243" y="111"/>
                    </a:lnTo>
                    <a:lnTo>
                      <a:pt x="247" y="106"/>
                    </a:lnTo>
                    <a:lnTo>
                      <a:pt x="250" y="93"/>
                    </a:lnTo>
                    <a:lnTo>
                      <a:pt x="250" y="88"/>
                    </a:lnTo>
                    <a:lnTo>
                      <a:pt x="246" y="84"/>
                    </a:lnTo>
                    <a:lnTo>
                      <a:pt x="244" y="81"/>
                    </a:lnTo>
                    <a:lnTo>
                      <a:pt x="241" y="79"/>
                    </a:lnTo>
                    <a:lnTo>
                      <a:pt x="239" y="79"/>
                    </a:lnTo>
                    <a:lnTo>
                      <a:pt x="232" y="77"/>
                    </a:lnTo>
                    <a:lnTo>
                      <a:pt x="230" y="75"/>
                    </a:lnTo>
                    <a:lnTo>
                      <a:pt x="233" y="68"/>
                    </a:lnTo>
                    <a:lnTo>
                      <a:pt x="233" y="65"/>
                    </a:lnTo>
                    <a:lnTo>
                      <a:pt x="226" y="54"/>
                    </a:lnTo>
                    <a:lnTo>
                      <a:pt x="227" y="50"/>
                    </a:lnTo>
                    <a:lnTo>
                      <a:pt x="230" y="47"/>
                    </a:lnTo>
                    <a:lnTo>
                      <a:pt x="232" y="41"/>
                    </a:lnTo>
                    <a:lnTo>
                      <a:pt x="229" y="37"/>
                    </a:lnTo>
                    <a:lnTo>
                      <a:pt x="226" y="39"/>
                    </a:lnTo>
                    <a:lnTo>
                      <a:pt x="225" y="39"/>
                    </a:lnTo>
                    <a:lnTo>
                      <a:pt x="225" y="37"/>
                    </a:lnTo>
                    <a:lnTo>
                      <a:pt x="223" y="37"/>
                    </a:lnTo>
                    <a:lnTo>
                      <a:pt x="223" y="33"/>
                    </a:lnTo>
                    <a:lnTo>
                      <a:pt x="225" y="33"/>
                    </a:lnTo>
                    <a:lnTo>
                      <a:pt x="225" y="29"/>
                    </a:lnTo>
                    <a:lnTo>
                      <a:pt x="223" y="26"/>
                    </a:lnTo>
                    <a:lnTo>
                      <a:pt x="219" y="21"/>
                    </a:lnTo>
                    <a:lnTo>
                      <a:pt x="218" y="19"/>
                    </a:lnTo>
                    <a:lnTo>
                      <a:pt x="215" y="18"/>
                    </a:lnTo>
                    <a:lnTo>
                      <a:pt x="214" y="18"/>
                    </a:lnTo>
                    <a:lnTo>
                      <a:pt x="211" y="19"/>
                    </a:lnTo>
                    <a:lnTo>
                      <a:pt x="207" y="17"/>
                    </a:lnTo>
                    <a:lnTo>
                      <a:pt x="205" y="17"/>
                    </a:lnTo>
                    <a:lnTo>
                      <a:pt x="190" y="1"/>
                    </a:lnTo>
                    <a:lnTo>
                      <a:pt x="186" y="0"/>
                    </a:lnTo>
                    <a:lnTo>
                      <a:pt x="184" y="3"/>
                    </a:lnTo>
                    <a:lnTo>
                      <a:pt x="184" y="7"/>
                    </a:lnTo>
                    <a:lnTo>
                      <a:pt x="188" y="18"/>
                    </a:lnTo>
                    <a:lnTo>
                      <a:pt x="190" y="25"/>
                    </a:lnTo>
                    <a:lnTo>
                      <a:pt x="190" y="26"/>
                    </a:lnTo>
                    <a:lnTo>
                      <a:pt x="187" y="26"/>
                    </a:lnTo>
                    <a:lnTo>
                      <a:pt x="173" y="24"/>
                    </a:lnTo>
                    <a:lnTo>
                      <a:pt x="152" y="26"/>
                    </a:lnTo>
                    <a:lnTo>
                      <a:pt x="137" y="39"/>
                    </a:lnTo>
                    <a:lnTo>
                      <a:pt x="135" y="4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91" name="Freeform 721">
                <a:extLst>
                  <a:ext uri="{FF2B5EF4-FFF2-40B4-BE49-F238E27FC236}">
                    <a16:creationId xmlns:a16="http://schemas.microsoft.com/office/drawing/2014/main" id="{1647955D-2CB3-65B1-2183-0C9F7B3DAA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7" y="1469"/>
                <a:ext cx="132" cy="90"/>
              </a:xfrm>
              <a:custGeom>
                <a:avLst/>
                <a:gdLst>
                  <a:gd name="T0" fmla="*/ 0 w 526"/>
                  <a:gd name="T1" fmla="*/ 175 h 359"/>
                  <a:gd name="T2" fmla="*/ 4 w 526"/>
                  <a:gd name="T3" fmla="*/ 183 h 359"/>
                  <a:gd name="T4" fmla="*/ 37 w 526"/>
                  <a:gd name="T5" fmla="*/ 202 h 359"/>
                  <a:gd name="T6" fmla="*/ 77 w 526"/>
                  <a:gd name="T7" fmla="*/ 198 h 359"/>
                  <a:gd name="T8" fmla="*/ 107 w 526"/>
                  <a:gd name="T9" fmla="*/ 175 h 359"/>
                  <a:gd name="T10" fmla="*/ 137 w 526"/>
                  <a:gd name="T11" fmla="*/ 194 h 359"/>
                  <a:gd name="T12" fmla="*/ 138 w 526"/>
                  <a:gd name="T13" fmla="*/ 198 h 359"/>
                  <a:gd name="T14" fmla="*/ 130 w 526"/>
                  <a:gd name="T15" fmla="*/ 211 h 359"/>
                  <a:gd name="T16" fmla="*/ 96 w 526"/>
                  <a:gd name="T17" fmla="*/ 233 h 359"/>
                  <a:gd name="T18" fmla="*/ 82 w 526"/>
                  <a:gd name="T19" fmla="*/ 240 h 359"/>
                  <a:gd name="T20" fmla="*/ 105 w 526"/>
                  <a:gd name="T21" fmla="*/ 279 h 359"/>
                  <a:gd name="T22" fmla="*/ 112 w 526"/>
                  <a:gd name="T23" fmla="*/ 314 h 359"/>
                  <a:gd name="T24" fmla="*/ 152 w 526"/>
                  <a:gd name="T25" fmla="*/ 319 h 359"/>
                  <a:gd name="T26" fmla="*/ 181 w 526"/>
                  <a:gd name="T27" fmla="*/ 345 h 359"/>
                  <a:gd name="T28" fmla="*/ 193 w 526"/>
                  <a:gd name="T29" fmla="*/ 338 h 359"/>
                  <a:gd name="T30" fmla="*/ 208 w 526"/>
                  <a:gd name="T31" fmla="*/ 342 h 359"/>
                  <a:gd name="T32" fmla="*/ 207 w 526"/>
                  <a:gd name="T33" fmla="*/ 328 h 359"/>
                  <a:gd name="T34" fmla="*/ 222 w 526"/>
                  <a:gd name="T35" fmla="*/ 301 h 359"/>
                  <a:gd name="T36" fmla="*/ 233 w 526"/>
                  <a:gd name="T37" fmla="*/ 298 h 359"/>
                  <a:gd name="T38" fmla="*/ 272 w 526"/>
                  <a:gd name="T39" fmla="*/ 315 h 359"/>
                  <a:gd name="T40" fmla="*/ 321 w 526"/>
                  <a:gd name="T41" fmla="*/ 342 h 359"/>
                  <a:gd name="T42" fmla="*/ 360 w 526"/>
                  <a:gd name="T43" fmla="*/ 357 h 359"/>
                  <a:gd name="T44" fmla="*/ 373 w 526"/>
                  <a:gd name="T45" fmla="*/ 347 h 359"/>
                  <a:gd name="T46" fmla="*/ 423 w 526"/>
                  <a:gd name="T47" fmla="*/ 324 h 359"/>
                  <a:gd name="T48" fmla="*/ 438 w 526"/>
                  <a:gd name="T49" fmla="*/ 308 h 359"/>
                  <a:gd name="T50" fmla="*/ 447 w 526"/>
                  <a:gd name="T51" fmla="*/ 279 h 359"/>
                  <a:gd name="T52" fmla="*/ 405 w 526"/>
                  <a:gd name="T53" fmla="*/ 243 h 359"/>
                  <a:gd name="T54" fmla="*/ 378 w 526"/>
                  <a:gd name="T55" fmla="*/ 234 h 359"/>
                  <a:gd name="T56" fmla="*/ 387 w 526"/>
                  <a:gd name="T57" fmla="*/ 192 h 359"/>
                  <a:gd name="T58" fmla="*/ 377 w 526"/>
                  <a:gd name="T59" fmla="*/ 170 h 359"/>
                  <a:gd name="T60" fmla="*/ 375 w 526"/>
                  <a:gd name="T61" fmla="*/ 146 h 359"/>
                  <a:gd name="T62" fmla="*/ 364 w 526"/>
                  <a:gd name="T63" fmla="*/ 142 h 359"/>
                  <a:gd name="T64" fmla="*/ 363 w 526"/>
                  <a:gd name="T65" fmla="*/ 118 h 359"/>
                  <a:gd name="T66" fmla="*/ 392 w 526"/>
                  <a:gd name="T67" fmla="*/ 97 h 359"/>
                  <a:gd name="T68" fmla="*/ 412 w 526"/>
                  <a:gd name="T69" fmla="*/ 89 h 359"/>
                  <a:gd name="T70" fmla="*/ 438 w 526"/>
                  <a:gd name="T71" fmla="*/ 86 h 359"/>
                  <a:gd name="T72" fmla="*/ 497 w 526"/>
                  <a:gd name="T73" fmla="*/ 93 h 359"/>
                  <a:gd name="T74" fmla="*/ 504 w 526"/>
                  <a:gd name="T75" fmla="*/ 78 h 359"/>
                  <a:gd name="T76" fmla="*/ 518 w 526"/>
                  <a:gd name="T77" fmla="*/ 78 h 359"/>
                  <a:gd name="T78" fmla="*/ 519 w 526"/>
                  <a:gd name="T79" fmla="*/ 51 h 359"/>
                  <a:gd name="T80" fmla="*/ 518 w 526"/>
                  <a:gd name="T81" fmla="*/ 34 h 359"/>
                  <a:gd name="T82" fmla="*/ 511 w 526"/>
                  <a:gd name="T83" fmla="*/ 0 h 359"/>
                  <a:gd name="T84" fmla="*/ 468 w 526"/>
                  <a:gd name="T85" fmla="*/ 25 h 359"/>
                  <a:gd name="T86" fmla="*/ 424 w 526"/>
                  <a:gd name="T87" fmla="*/ 41 h 359"/>
                  <a:gd name="T88" fmla="*/ 406 w 526"/>
                  <a:gd name="T89" fmla="*/ 24 h 359"/>
                  <a:gd name="T90" fmla="*/ 385 w 526"/>
                  <a:gd name="T91" fmla="*/ 40 h 359"/>
                  <a:gd name="T92" fmla="*/ 366 w 526"/>
                  <a:gd name="T93" fmla="*/ 25 h 359"/>
                  <a:gd name="T94" fmla="*/ 339 w 526"/>
                  <a:gd name="T95" fmla="*/ 39 h 359"/>
                  <a:gd name="T96" fmla="*/ 286 w 526"/>
                  <a:gd name="T97" fmla="*/ 51 h 359"/>
                  <a:gd name="T98" fmla="*/ 265 w 526"/>
                  <a:gd name="T99" fmla="*/ 46 h 359"/>
                  <a:gd name="T100" fmla="*/ 261 w 526"/>
                  <a:gd name="T101" fmla="*/ 78 h 359"/>
                  <a:gd name="T102" fmla="*/ 250 w 526"/>
                  <a:gd name="T103" fmla="*/ 43 h 359"/>
                  <a:gd name="T104" fmla="*/ 239 w 526"/>
                  <a:gd name="T105" fmla="*/ 43 h 359"/>
                  <a:gd name="T106" fmla="*/ 217 w 526"/>
                  <a:gd name="T107" fmla="*/ 47 h 359"/>
                  <a:gd name="T108" fmla="*/ 195 w 526"/>
                  <a:gd name="T109" fmla="*/ 55 h 359"/>
                  <a:gd name="T110" fmla="*/ 184 w 526"/>
                  <a:gd name="T111" fmla="*/ 65 h 359"/>
                  <a:gd name="T112" fmla="*/ 195 w 526"/>
                  <a:gd name="T113" fmla="*/ 81 h 359"/>
                  <a:gd name="T114" fmla="*/ 163 w 526"/>
                  <a:gd name="T115" fmla="*/ 115 h 359"/>
                  <a:gd name="T116" fmla="*/ 128 w 526"/>
                  <a:gd name="T117" fmla="*/ 151 h 359"/>
                  <a:gd name="T118" fmla="*/ 70 w 526"/>
                  <a:gd name="T119" fmla="*/ 97 h 359"/>
                  <a:gd name="T120" fmla="*/ 49 w 526"/>
                  <a:gd name="T121" fmla="*/ 110 h 3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526" h="359">
                    <a:moveTo>
                      <a:pt x="33" y="121"/>
                    </a:moveTo>
                    <a:lnTo>
                      <a:pt x="21" y="141"/>
                    </a:lnTo>
                    <a:lnTo>
                      <a:pt x="3" y="160"/>
                    </a:lnTo>
                    <a:lnTo>
                      <a:pt x="0" y="173"/>
                    </a:lnTo>
                    <a:lnTo>
                      <a:pt x="0" y="175"/>
                    </a:lnTo>
                    <a:lnTo>
                      <a:pt x="1" y="175"/>
                    </a:lnTo>
                    <a:lnTo>
                      <a:pt x="4" y="178"/>
                    </a:lnTo>
                    <a:lnTo>
                      <a:pt x="3" y="180"/>
                    </a:lnTo>
                    <a:lnTo>
                      <a:pt x="3" y="183"/>
                    </a:lnTo>
                    <a:lnTo>
                      <a:pt x="4" y="183"/>
                    </a:lnTo>
                    <a:lnTo>
                      <a:pt x="20" y="194"/>
                    </a:lnTo>
                    <a:lnTo>
                      <a:pt x="28" y="194"/>
                    </a:lnTo>
                    <a:lnTo>
                      <a:pt x="35" y="197"/>
                    </a:lnTo>
                    <a:lnTo>
                      <a:pt x="35" y="198"/>
                    </a:lnTo>
                    <a:lnTo>
                      <a:pt x="37" y="202"/>
                    </a:lnTo>
                    <a:lnTo>
                      <a:pt x="50" y="206"/>
                    </a:lnTo>
                    <a:lnTo>
                      <a:pt x="68" y="206"/>
                    </a:lnTo>
                    <a:lnTo>
                      <a:pt x="70" y="204"/>
                    </a:lnTo>
                    <a:lnTo>
                      <a:pt x="74" y="201"/>
                    </a:lnTo>
                    <a:lnTo>
                      <a:pt x="77" y="198"/>
                    </a:lnTo>
                    <a:lnTo>
                      <a:pt x="90" y="190"/>
                    </a:lnTo>
                    <a:lnTo>
                      <a:pt x="92" y="187"/>
                    </a:lnTo>
                    <a:lnTo>
                      <a:pt x="95" y="185"/>
                    </a:lnTo>
                    <a:lnTo>
                      <a:pt x="106" y="177"/>
                    </a:lnTo>
                    <a:lnTo>
                      <a:pt x="107" y="175"/>
                    </a:lnTo>
                    <a:lnTo>
                      <a:pt x="109" y="177"/>
                    </a:lnTo>
                    <a:lnTo>
                      <a:pt x="110" y="177"/>
                    </a:lnTo>
                    <a:lnTo>
                      <a:pt x="117" y="180"/>
                    </a:lnTo>
                    <a:lnTo>
                      <a:pt x="126" y="192"/>
                    </a:lnTo>
                    <a:lnTo>
                      <a:pt x="137" y="194"/>
                    </a:lnTo>
                    <a:lnTo>
                      <a:pt x="140" y="192"/>
                    </a:lnTo>
                    <a:lnTo>
                      <a:pt x="140" y="194"/>
                    </a:lnTo>
                    <a:lnTo>
                      <a:pt x="141" y="197"/>
                    </a:lnTo>
                    <a:lnTo>
                      <a:pt x="141" y="198"/>
                    </a:lnTo>
                    <a:lnTo>
                      <a:pt x="138" y="198"/>
                    </a:lnTo>
                    <a:lnTo>
                      <a:pt x="130" y="199"/>
                    </a:lnTo>
                    <a:lnTo>
                      <a:pt x="128" y="199"/>
                    </a:lnTo>
                    <a:lnTo>
                      <a:pt x="128" y="201"/>
                    </a:lnTo>
                    <a:lnTo>
                      <a:pt x="130" y="202"/>
                    </a:lnTo>
                    <a:lnTo>
                      <a:pt x="130" y="211"/>
                    </a:lnTo>
                    <a:lnTo>
                      <a:pt x="114" y="222"/>
                    </a:lnTo>
                    <a:lnTo>
                      <a:pt x="107" y="230"/>
                    </a:lnTo>
                    <a:lnTo>
                      <a:pt x="107" y="231"/>
                    </a:lnTo>
                    <a:lnTo>
                      <a:pt x="102" y="233"/>
                    </a:lnTo>
                    <a:lnTo>
                      <a:pt x="96" y="233"/>
                    </a:lnTo>
                    <a:lnTo>
                      <a:pt x="92" y="230"/>
                    </a:lnTo>
                    <a:lnTo>
                      <a:pt x="90" y="227"/>
                    </a:lnTo>
                    <a:lnTo>
                      <a:pt x="89" y="227"/>
                    </a:lnTo>
                    <a:lnTo>
                      <a:pt x="87" y="230"/>
                    </a:lnTo>
                    <a:lnTo>
                      <a:pt x="82" y="240"/>
                    </a:lnTo>
                    <a:lnTo>
                      <a:pt x="82" y="243"/>
                    </a:lnTo>
                    <a:lnTo>
                      <a:pt x="93" y="259"/>
                    </a:lnTo>
                    <a:lnTo>
                      <a:pt x="97" y="265"/>
                    </a:lnTo>
                    <a:lnTo>
                      <a:pt x="102" y="276"/>
                    </a:lnTo>
                    <a:lnTo>
                      <a:pt x="105" y="279"/>
                    </a:lnTo>
                    <a:lnTo>
                      <a:pt x="109" y="287"/>
                    </a:lnTo>
                    <a:lnTo>
                      <a:pt x="112" y="290"/>
                    </a:lnTo>
                    <a:lnTo>
                      <a:pt x="110" y="293"/>
                    </a:lnTo>
                    <a:lnTo>
                      <a:pt x="110" y="304"/>
                    </a:lnTo>
                    <a:lnTo>
                      <a:pt x="112" y="314"/>
                    </a:lnTo>
                    <a:lnTo>
                      <a:pt x="112" y="315"/>
                    </a:lnTo>
                    <a:lnTo>
                      <a:pt x="113" y="315"/>
                    </a:lnTo>
                    <a:lnTo>
                      <a:pt x="130" y="321"/>
                    </a:lnTo>
                    <a:lnTo>
                      <a:pt x="138" y="321"/>
                    </a:lnTo>
                    <a:lnTo>
                      <a:pt x="152" y="319"/>
                    </a:lnTo>
                    <a:lnTo>
                      <a:pt x="152" y="318"/>
                    </a:lnTo>
                    <a:lnTo>
                      <a:pt x="155" y="318"/>
                    </a:lnTo>
                    <a:lnTo>
                      <a:pt x="165" y="335"/>
                    </a:lnTo>
                    <a:lnTo>
                      <a:pt x="169" y="339"/>
                    </a:lnTo>
                    <a:lnTo>
                      <a:pt x="181" y="345"/>
                    </a:lnTo>
                    <a:lnTo>
                      <a:pt x="184" y="342"/>
                    </a:lnTo>
                    <a:lnTo>
                      <a:pt x="184" y="340"/>
                    </a:lnTo>
                    <a:lnTo>
                      <a:pt x="186" y="339"/>
                    </a:lnTo>
                    <a:lnTo>
                      <a:pt x="187" y="339"/>
                    </a:lnTo>
                    <a:lnTo>
                      <a:pt x="193" y="338"/>
                    </a:lnTo>
                    <a:lnTo>
                      <a:pt x="197" y="340"/>
                    </a:lnTo>
                    <a:lnTo>
                      <a:pt x="197" y="342"/>
                    </a:lnTo>
                    <a:lnTo>
                      <a:pt x="198" y="342"/>
                    </a:lnTo>
                    <a:lnTo>
                      <a:pt x="201" y="343"/>
                    </a:lnTo>
                    <a:lnTo>
                      <a:pt x="208" y="342"/>
                    </a:lnTo>
                    <a:lnTo>
                      <a:pt x="209" y="339"/>
                    </a:lnTo>
                    <a:lnTo>
                      <a:pt x="208" y="338"/>
                    </a:lnTo>
                    <a:lnTo>
                      <a:pt x="208" y="336"/>
                    </a:lnTo>
                    <a:lnTo>
                      <a:pt x="207" y="332"/>
                    </a:lnTo>
                    <a:lnTo>
                      <a:pt x="207" y="328"/>
                    </a:lnTo>
                    <a:lnTo>
                      <a:pt x="208" y="322"/>
                    </a:lnTo>
                    <a:lnTo>
                      <a:pt x="215" y="307"/>
                    </a:lnTo>
                    <a:lnTo>
                      <a:pt x="218" y="303"/>
                    </a:lnTo>
                    <a:lnTo>
                      <a:pt x="219" y="301"/>
                    </a:lnTo>
                    <a:lnTo>
                      <a:pt x="222" y="301"/>
                    </a:lnTo>
                    <a:lnTo>
                      <a:pt x="222" y="300"/>
                    </a:lnTo>
                    <a:lnTo>
                      <a:pt x="226" y="296"/>
                    </a:lnTo>
                    <a:lnTo>
                      <a:pt x="232" y="293"/>
                    </a:lnTo>
                    <a:lnTo>
                      <a:pt x="233" y="293"/>
                    </a:lnTo>
                    <a:lnTo>
                      <a:pt x="233" y="298"/>
                    </a:lnTo>
                    <a:lnTo>
                      <a:pt x="234" y="307"/>
                    </a:lnTo>
                    <a:lnTo>
                      <a:pt x="234" y="314"/>
                    </a:lnTo>
                    <a:lnTo>
                      <a:pt x="254" y="304"/>
                    </a:lnTo>
                    <a:lnTo>
                      <a:pt x="260" y="303"/>
                    </a:lnTo>
                    <a:lnTo>
                      <a:pt x="272" y="315"/>
                    </a:lnTo>
                    <a:lnTo>
                      <a:pt x="284" y="321"/>
                    </a:lnTo>
                    <a:lnTo>
                      <a:pt x="311" y="325"/>
                    </a:lnTo>
                    <a:lnTo>
                      <a:pt x="317" y="325"/>
                    </a:lnTo>
                    <a:lnTo>
                      <a:pt x="317" y="328"/>
                    </a:lnTo>
                    <a:lnTo>
                      <a:pt x="321" y="342"/>
                    </a:lnTo>
                    <a:lnTo>
                      <a:pt x="341" y="324"/>
                    </a:lnTo>
                    <a:lnTo>
                      <a:pt x="341" y="325"/>
                    </a:lnTo>
                    <a:lnTo>
                      <a:pt x="344" y="326"/>
                    </a:lnTo>
                    <a:lnTo>
                      <a:pt x="357" y="349"/>
                    </a:lnTo>
                    <a:lnTo>
                      <a:pt x="360" y="357"/>
                    </a:lnTo>
                    <a:lnTo>
                      <a:pt x="360" y="359"/>
                    </a:lnTo>
                    <a:lnTo>
                      <a:pt x="361" y="359"/>
                    </a:lnTo>
                    <a:lnTo>
                      <a:pt x="371" y="350"/>
                    </a:lnTo>
                    <a:lnTo>
                      <a:pt x="373" y="349"/>
                    </a:lnTo>
                    <a:lnTo>
                      <a:pt x="373" y="347"/>
                    </a:lnTo>
                    <a:lnTo>
                      <a:pt x="374" y="346"/>
                    </a:lnTo>
                    <a:lnTo>
                      <a:pt x="377" y="336"/>
                    </a:lnTo>
                    <a:lnTo>
                      <a:pt x="378" y="333"/>
                    </a:lnTo>
                    <a:lnTo>
                      <a:pt x="409" y="325"/>
                    </a:lnTo>
                    <a:lnTo>
                      <a:pt x="423" y="324"/>
                    </a:lnTo>
                    <a:lnTo>
                      <a:pt x="437" y="314"/>
                    </a:lnTo>
                    <a:lnTo>
                      <a:pt x="437" y="312"/>
                    </a:lnTo>
                    <a:lnTo>
                      <a:pt x="440" y="310"/>
                    </a:lnTo>
                    <a:lnTo>
                      <a:pt x="440" y="308"/>
                    </a:lnTo>
                    <a:lnTo>
                      <a:pt x="438" y="308"/>
                    </a:lnTo>
                    <a:lnTo>
                      <a:pt x="435" y="305"/>
                    </a:lnTo>
                    <a:lnTo>
                      <a:pt x="433" y="300"/>
                    </a:lnTo>
                    <a:lnTo>
                      <a:pt x="445" y="282"/>
                    </a:lnTo>
                    <a:lnTo>
                      <a:pt x="447" y="280"/>
                    </a:lnTo>
                    <a:lnTo>
                      <a:pt x="447" y="279"/>
                    </a:lnTo>
                    <a:lnTo>
                      <a:pt x="441" y="275"/>
                    </a:lnTo>
                    <a:lnTo>
                      <a:pt x="428" y="268"/>
                    </a:lnTo>
                    <a:lnTo>
                      <a:pt x="415" y="255"/>
                    </a:lnTo>
                    <a:lnTo>
                      <a:pt x="411" y="252"/>
                    </a:lnTo>
                    <a:lnTo>
                      <a:pt x="405" y="243"/>
                    </a:lnTo>
                    <a:lnTo>
                      <a:pt x="399" y="238"/>
                    </a:lnTo>
                    <a:lnTo>
                      <a:pt x="391" y="234"/>
                    </a:lnTo>
                    <a:lnTo>
                      <a:pt x="384" y="233"/>
                    </a:lnTo>
                    <a:lnTo>
                      <a:pt x="381" y="233"/>
                    </a:lnTo>
                    <a:lnTo>
                      <a:pt x="378" y="234"/>
                    </a:lnTo>
                    <a:lnTo>
                      <a:pt x="377" y="234"/>
                    </a:lnTo>
                    <a:lnTo>
                      <a:pt x="377" y="216"/>
                    </a:lnTo>
                    <a:lnTo>
                      <a:pt x="378" y="211"/>
                    </a:lnTo>
                    <a:lnTo>
                      <a:pt x="381" y="206"/>
                    </a:lnTo>
                    <a:lnTo>
                      <a:pt x="387" y="192"/>
                    </a:lnTo>
                    <a:lnTo>
                      <a:pt x="387" y="188"/>
                    </a:lnTo>
                    <a:lnTo>
                      <a:pt x="385" y="188"/>
                    </a:lnTo>
                    <a:lnTo>
                      <a:pt x="378" y="177"/>
                    </a:lnTo>
                    <a:lnTo>
                      <a:pt x="377" y="173"/>
                    </a:lnTo>
                    <a:lnTo>
                      <a:pt x="377" y="170"/>
                    </a:lnTo>
                    <a:lnTo>
                      <a:pt x="378" y="167"/>
                    </a:lnTo>
                    <a:lnTo>
                      <a:pt x="378" y="158"/>
                    </a:lnTo>
                    <a:lnTo>
                      <a:pt x="377" y="153"/>
                    </a:lnTo>
                    <a:lnTo>
                      <a:pt x="377" y="146"/>
                    </a:lnTo>
                    <a:lnTo>
                      <a:pt x="375" y="146"/>
                    </a:lnTo>
                    <a:lnTo>
                      <a:pt x="375" y="145"/>
                    </a:lnTo>
                    <a:lnTo>
                      <a:pt x="373" y="145"/>
                    </a:lnTo>
                    <a:lnTo>
                      <a:pt x="371" y="144"/>
                    </a:lnTo>
                    <a:lnTo>
                      <a:pt x="367" y="144"/>
                    </a:lnTo>
                    <a:lnTo>
                      <a:pt x="364" y="142"/>
                    </a:lnTo>
                    <a:lnTo>
                      <a:pt x="364" y="141"/>
                    </a:lnTo>
                    <a:lnTo>
                      <a:pt x="361" y="138"/>
                    </a:lnTo>
                    <a:lnTo>
                      <a:pt x="361" y="123"/>
                    </a:lnTo>
                    <a:lnTo>
                      <a:pt x="363" y="120"/>
                    </a:lnTo>
                    <a:lnTo>
                      <a:pt x="363" y="118"/>
                    </a:lnTo>
                    <a:lnTo>
                      <a:pt x="384" y="89"/>
                    </a:lnTo>
                    <a:lnTo>
                      <a:pt x="385" y="89"/>
                    </a:lnTo>
                    <a:lnTo>
                      <a:pt x="387" y="92"/>
                    </a:lnTo>
                    <a:lnTo>
                      <a:pt x="390" y="96"/>
                    </a:lnTo>
                    <a:lnTo>
                      <a:pt x="392" y="97"/>
                    </a:lnTo>
                    <a:lnTo>
                      <a:pt x="398" y="97"/>
                    </a:lnTo>
                    <a:lnTo>
                      <a:pt x="401" y="96"/>
                    </a:lnTo>
                    <a:lnTo>
                      <a:pt x="401" y="93"/>
                    </a:lnTo>
                    <a:lnTo>
                      <a:pt x="406" y="91"/>
                    </a:lnTo>
                    <a:lnTo>
                      <a:pt x="412" y="89"/>
                    </a:lnTo>
                    <a:lnTo>
                      <a:pt x="415" y="89"/>
                    </a:lnTo>
                    <a:lnTo>
                      <a:pt x="416" y="92"/>
                    </a:lnTo>
                    <a:lnTo>
                      <a:pt x="426" y="92"/>
                    </a:lnTo>
                    <a:lnTo>
                      <a:pt x="434" y="88"/>
                    </a:lnTo>
                    <a:lnTo>
                      <a:pt x="438" y="86"/>
                    </a:lnTo>
                    <a:lnTo>
                      <a:pt x="451" y="78"/>
                    </a:lnTo>
                    <a:lnTo>
                      <a:pt x="452" y="79"/>
                    </a:lnTo>
                    <a:lnTo>
                      <a:pt x="464" y="85"/>
                    </a:lnTo>
                    <a:lnTo>
                      <a:pt x="494" y="93"/>
                    </a:lnTo>
                    <a:lnTo>
                      <a:pt x="497" y="93"/>
                    </a:lnTo>
                    <a:lnTo>
                      <a:pt x="497" y="92"/>
                    </a:lnTo>
                    <a:lnTo>
                      <a:pt x="498" y="88"/>
                    </a:lnTo>
                    <a:lnTo>
                      <a:pt x="497" y="85"/>
                    </a:lnTo>
                    <a:lnTo>
                      <a:pt x="500" y="79"/>
                    </a:lnTo>
                    <a:lnTo>
                      <a:pt x="504" y="78"/>
                    </a:lnTo>
                    <a:lnTo>
                      <a:pt x="505" y="78"/>
                    </a:lnTo>
                    <a:lnTo>
                      <a:pt x="507" y="79"/>
                    </a:lnTo>
                    <a:lnTo>
                      <a:pt x="508" y="82"/>
                    </a:lnTo>
                    <a:lnTo>
                      <a:pt x="510" y="81"/>
                    </a:lnTo>
                    <a:lnTo>
                      <a:pt x="518" y="78"/>
                    </a:lnTo>
                    <a:lnTo>
                      <a:pt x="524" y="74"/>
                    </a:lnTo>
                    <a:lnTo>
                      <a:pt x="526" y="68"/>
                    </a:lnTo>
                    <a:lnTo>
                      <a:pt x="521" y="60"/>
                    </a:lnTo>
                    <a:lnTo>
                      <a:pt x="521" y="51"/>
                    </a:lnTo>
                    <a:lnTo>
                      <a:pt x="519" y="51"/>
                    </a:lnTo>
                    <a:lnTo>
                      <a:pt x="518" y="48"/>
                    </a:lnTo>
                    <a:lnTo>
                      <a:pt x="518" y="46"/>
                    </a:lnTo>
                    <a:lnTo>
                      <a:pt x="519" y="40"/>
                    </a:lnTo>
                    <a:lnTo>
                      <a:pt x="518" y="37"/>
                    </a:lnTo>
                    <a:lnTo>
                      <a:pt x="518" y="34"/>
                    </a:lnTo>
                    <a:lnTo>
                      <a:pt x="515" y="25"/>
                    </a:lnTo>
                    <a:lnTo>
                      <a:pt x="514" y="12"/>
                    </a:lnTo>
                    <a:lnTo>
                      <a:pt x="515" y="4"/>
                    </a:lnTo>
                    <a:lnTo>
                      <a:pt x="512" y="0"/>
                    </a:lnTo>
                    <a:lnTo>
                      <a:pt x="511" y="0"/>
                    </a:lnTo>
                    <a:lnTo>
                      <a:pt x="508" y="4"/>
                    </a:lnTo>
                    <a:lnTo>
                      <a:pt x="494" y="17"/>
                    </a:lnTo>
                    <a:lnTo>
                      <a:pt x="488" y="15"/>
                    </a:lnTo>
                    <a:lnTo>
                      <a:pt x="479" y="15"/>
                    </a:lnTo>
                    <a:lnTo>
                      <a:pt x="468" y="25"/>
                    </a:lnTo>
                    <a:lnTo>
                      <a:pt x="464" y="36"/>
                    </a:lnTo>
                    <a:lnTo>
                      <a:pt x="451" y="48"/>
                    </a:lnTo>
                    <a:lnTo>
                      <a:pt x="442" y="48"/>
                    </a:lnTo>
                    <a:lnTo>
                      <a:pt x="440" y="46"/>
                    </a:lnTo>
                    <a:lnTo>
                      <a:pt x="424" y="41"/>
                    </a:lnTo>
                    <a:lnTo>
                      <a:pt x="411" y="34"/>
                    </a:lnTo>
                    <a:lnTo>
                      <a:pt x="411" y="28"/>
                    </a:lnTo>
                    <a:lnTo>
                      <a:pt x="409" y="26"/>
                    </a:lnTo>
                    <a:lnTo>
                      <a:pt x="408" y="24"/>
                    </a:lnTo>
                    <a:lnTo>
                      <a:pt x="406" y="24"/>
                    </a:lnTo>
                    <a:lnTo>
                      <a:pt x="397" y="32"/>
                    </a:lnTo>
                    <a:lnTo>
                      <a:pt x="391" y="34"/>
                    </a:lnTo>
                    <a:lnTo>
                      <a:pt x="388" y="37"/>
                    </a:lnTo>
                    <a:lnTo>
                      <a:pt x="387" y="40"/>
                    </a:lnTo>
                    <a:lnTo>
                      <a:pt x="385" y="40"/>
                    </a:lnTo>
                    <a:lnTo>
                      <a:pt x="378" y="34"/>
                    </a:lnTo>
                    <a:lnTo>
                      <a:pt x="374" y="28"/>
                    </a:lnTo>
                    <a:lnTo>
                      <a:pt x="373" y="26"/>
                    </a:lnTo>
                    <a:lnTo>
                      <a:pt x="367" y="25"/>
                    </a:lnTo>
                    <a:lnTo>
                      <a:pt x="366" y="25"/>
                    </a:lnTo>
                    <a:lnTo>
                      <a:pt x="359" y="28"/>
                    </a:lnTo>
                    <a:lnTo>
                      <a:pt x="353" y="32"/>
                    </a:lnTo>
                    <a:lnTo>
                      <a:pt x="349" y="36"/>
                    </a:lnTo>
                    <a:lnTo>
                      <a:pt x="346" y="37"/>
                    </a:lnTo>
                    <a:lnTo>
                      <a:pt x="339" y="39"/>
                    </a:lnTo>
                    <a:lnTo>
                      <a:pt x="315" y="39"/>
                    </a:lnTo>
                    <a:lnTo>
                      <a:pt x="301" y="41"/>
                    </a:lnTo>
                    <a:lnTo>
                      <a:pt x="299" y="44"/>
                    </a:lnTo>
                    <a:lnTo>
                      <a:pt x="289" y="50"/>
                    </a:lnTo>
                    <a:lnTo>
                      <a:pt x="286" y="51"/>
                    </a:lnTo>
                    <a:lnTo>
                      <a:pt x="281" y="51"/>
                    </a:lnTo>
                    <a:lnTo>
                      <a:pt x="278" y="46"/>
                    </a:lnTo>
                    <a:lnTo>
                      <a:pt x="272" y="44"/>
                    </a:lnTo>
                    <a:lnTo>
                      <a:pt x="267" y="44"/>
                    </a:lnTo>
                    <a:lnTo>
                      <a:pt x="265" y="46"/>
                    </a:lnTo>
                    <a:lnTo>
                      <a:pt x="265" y="47"/>
                    </a:lnTo>
                    <a:lnTo>
                      <a:pt x="271" y="53"/>
                    </a:lnTo>
                    <a:lnTo>
                      <a:pt x="278" y="62"/>
                    </a:lnTo>
                    <a:lnTo>
                      <a:pt x="267" y="74"/>
                    </a:lnTo>
                    <a:lnTo>
                      <a:pt x="261" y="78"/>
                    </a:lnTo>
                    <a:lnTo>
                      <a:pt x="261" y="75"/>
                    </a:lnTo>
                    <a:lnTo>
                      <a:pt x="254" y="68"/>
                    </a:lnTo>
                    <a:lnTo>
                      <a:pt x="248" y="57"/>
                    </a:lnTo>
                    <a:lnTo>
                      <a:pt x="248" y="46"/>
                    </a:lnTo>
                    <a:lnTo>
                      <a:pt x="250" y="43"/>
                    </a:lnTo>
                    <a:lnTo>
                      <a:pt x="250" y="40"/>
                    </a:lnTo>
                    <a:lnTo>
                      <a:pt x="246" y="36"/>
                    </a:lnTo>
                    <a:lnTo>
                      <a:pt x="243" y="34"/>
                    </a:lnTo>
                    <a:lnTo>
                      <a:pt x="241" y="39"/>
                    </a:lnTo>
                    <a:lnTo>
                      <a:pt x="239" y="43"/>
                    </a:lnTo>
                    <a:lnTo>
                      <a:pt x="239" y="44"/>
                    </a:lnTo>
                    <a:lnTo>
                      <a:pt x="237" y="46"/>
                    </a:lnTo>
                    <a:lnTo>
                      <a:pt x="236" y="46"/>
                    </a:lnTo>
                    <a:lnTo>
                      <a:pt x="227" y="47"/>
                    </a:lnTo>
                    <a:lnTo>
                      <a:pt x="217" y="47"/>
                    </a:lnTo>
                    <a:lnTo>
                      <a:pt x="214" y="48"/>
                    </a:lnTo>
                    <a:lnTo>
                      <a:pt x="209" y="48"/>
                    </a:lnTo>
                    <a:lnTo>
                      <a:pt x="208" y="50"/>
                    </a:lnTo>
                    <a:lnTo>
                      <a:pt x="204" y="53"/>
                    </a:lnTo>
                    <a:lnTo>
                      <a:pt x="195" y="55"/>
                    </a:lnTo>
                    <a:lnTo>
                      <a:pt x="194" y="55"/>
                    </a:lnTo>
                    <a:lnTo>
                      <a:pt x="188" y="55"/>
                    </a:lnTo>
                    <a:lnTo>
                      <a:pt x="187" y="57"/>
                    </a:lnTo>
                    <a:lnTo>
                      <a:pt x="184" y="57"/>
                    </a:lnTo>
                    <a:lnTo>
                      <a:pt x="184" y="65"/>
                    </a:lnTo>
                    <a:lnTo>
                      <a:pt x="186" y="67"/>
                    </a:lnTo>
                    <a:lnTo>
                      <a:pt x="186" y="70"/>
                    </a:lnTo>
                    <a:lnTo>
                      <a:pt x="190" y="70"/>
                    </a:lnTo>
                    <a:lnTo>
                      <a:pt x="191" y="74"/>
                    </a:lnTo>
                    <a:lnTo>
                      <a:pt x="195" y="81"/>
                    </a:lnTo>
                    <a:lnTo>
                      <a:pt x="195" y="82"/>
                    </a:lnTo>
                    <a:lnTo>
                      <a:pt x="190" y="111"/>
                    </a:lnTo>
                    <a:lnTo>
                      <a:pt x="187" y="111"/>
                    </a:lnTo>
                    <a:lnTo>
                      <a:pt x="176" y="110"/>
                    </a:lnTo>
                    <a:lnTo>
                      <a:pt x="163" y="115"/>
                    </a:lnTo>
                    <a:lnTo>
                      <a:pt x="159" y="118"/>
                    </a:lnTo>
                    <a:lnTo>
                      <a:pt x="155" y="127"/>
                    </a:lnTo>
                    <a:lnTo>
                      <a:pt x="142" y="141"/>
                    </a:lnTo>
                    <a:lnTo>
                      <a:pt x="135" y="148"/>
                    </a:lnTo>
                    <a:lnTo>
                      <a:pt x="128" y="151"/>
                    </a:lnTo>
                    <a:lnTo>
                      <a:pt x="124" y="144"/>
                    </a:lnTo>
                    <a:lnTo>
                      <a:pt x="95" y="115"/>
                    </a:lnTo>
                    <a:lnTo>
                      <a:pt x="85" y="110"/>
                    </a:lnTo>
                    <a:lnTo>
                      <a:pt x="75" y="100"/>
                    </a:lnTo>
                    <a:lnTo>
                      <a:pt x="70" y="97"/>
                    </a:lnTo>
                    <a:lnTo>
                      <a:pt x="61" y="96"/>
                    </a:lnTo>
                    <a:lnTo>
                      <a:pt x="53" y="96"/>
                    </a:lnTo>
                    <a:lnTo>
                      <a:pt x="52" y="99"/>
                    </a:lnTo>
                    <a:lnTo>
                      <a:pt x="52" y="104"/>
                    </a:lnTo>
                    <a:lnTo>
                      <a:pt x="49" y="110"/>
                    </a:lnTo>
                    <a:lnTo>
                      <a:pt x="47" y="111"/>
                    </a:lnTo>
                    <a:lnTo>
                      <a:pt x="46" y="114"/>
                    </a:lnTo>
                    <a:lnTo>
                      <a:pt x="33" y="12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92" name="Freeform 722">
                <a:extLst>
                  <a:ext uri="{FF2B5EF4-FFF2-40B4-BE49-F238E27FC236}">
                    <a16:creationId xmlns:a16="http://schemas.microsoft.com/office/drawing/2014/main" id="{1BF13563-A5FC-FBD9-9614-5FE86719F3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4" y="1301"/>
                <a:ext cx="71" cy="84"/>
              </a:xfrm>
              <a:custGeom>
                <a:avLst/>
                <a:gdLst>
                  <a:gd name="T0" fmla="*/ 219 w 283"/>
                  <a:gd name="T1" fmla="*/ 28 h 336"/>
                  <a:gd name="T2" fmla="*/ 195 w 283"/>
                  <a:gd name="T3" fmla="*/ 43 h 336"/>
                  <a:gd name="T4" fmla="*/ 192 w 283"/>
                  <a:gd name="T5" fmla="*/ 25 h 336"/>
                  <a:gd name="T6" fmla="*/ 181 w 283"/>
                  <a:gd name="T7" fmla="*/ 18 h 336"/>
                  <a:gd name="T8" fmla="*/ 167 w 283"/>
                  <a:gd name="T9" fmla="*/ 23 h 336"/>
                  <a:gd name="T10" fmla="*/ 162 w 283"/>
                  <a:gd name="T11" fmla="*/ 5 h 336"/>
                  <a:gd name="T12" fmla="*/ 146 w 283"/>
                  <a:gd name="T13" fmla="*/ 0 h 336"/>
                  <a:gd name="T14" fmla="*/ 141 w 283"/>
                  <a:gd name="T15" fmla="*/ 4 h 336"/>
                  <a:gd name="T16" fmla="*/ 137 w 283"/>
                  <a:gd name="T17" fmla="*/ 23 h 336"/>
                  <a:gd name="T18" fmla="*/ 130 w 283"/>
                  <a:gd name="T19" fmla="*/ 29 h 336"/>
                  <a:gd name="T20" fmla="*/ 110 w 283"/>
                  <a:gd name="T21" fmla="*/ 30 h 336"/>
                  <a:gd name="T22" fmla="*/ 90 w 283"/>
                  <a:gd name="T23" fmla="*/ 33 h 336"/>
                  <a:gd name="T24" fmla="*/ 96 w 283"/>
                  <a:gd name="T25" fmla="*/ 50 h 336"/>
                  <a:gd name="T26" fmla="*/ 84 w 283"/>
                  <a:gd name="T27" fmla="*/ 58 h 336"/>
                  <a:gd name="T28" fmla="*/ 50 w 283"/>
                  <a:gd name="T29" fmla="*/ 68 h 336"/>
                  <a:gd name="T30" fmla="*/ 29 w 283"/>
                  <a:gd name="T31" fmla="*/ 54 h 336"/>
                  <a:gd name="T32" fmla="*/ 4 w 283"/>
                  <a:gd name="T33" fmla="*/ 64 h 336"/>
                  <a:gd name="T34" fmla="*/ 5 w 283"/>
                  <a:gd name="T35" fmla="*/ 95 h 336"/>
                  <a:gd name="T36" fmla="*/ 27 w 283"/>
                  <a:gd name="T37" fmla="*/ 103 h 336"/>
                  <a:gd name="T38" fmla="*/ 50 w 283"/>
                  <a:gd name="T39" fmla="*/ 122 h 336"/>
                  <a:gd name="T40" fmla="*/ 47 w 283"/>
                  <a:gd name="T41" fmla="*/ 146 h 336"/>
                  <a:gd name="T42" fmla="*/ 32 w 283"/>
                  <a:gd name="T43" fmla="*/ 157 h 336"/>
                  <a:gd name="T44" fmla="*/ 34 w 283"/>
                  <a:gd name="T45" fmla="*/ 160 h 336"/>
                  <a:gd name="T46" fmla="*/ 39 w 283"/>
                  <a:gd name="T47" fmla="*/ 184 h 336"/>
                  <a:gd name="T48" fmla="*/ 37 w 283"/>
                  <a:gd name="T49" fmla="*/ 199 h 336"/>
                  <a:gd name="T50" fmla="*/ 92 w 283"/>
                  <a:gd name="T51" fmla="*/ 230 h 336"/>
                  <a:gd name="T52" fmla="*/ 93 w 283"/>
                  <a:gd name="T53" fmla="*/ 238 h 336"/>
                  <a:gd name="T54" fmla="*/ 113 w 283"/>
                  <a:gd name="T55" fmla="*/ 245 h 336"/>
                  <a:gd name="T56" fmla="*/ 121 w 283"/>
                  <a:gd name="T57" fmla="*/ 248 h 336"/>
                  <a:gd name="T58" fmla="*/ 125 w 283"/>
                  <a:gd name="T59" fmla="*/ 258 h 336"/>
                  <a:gd name="T60" fmla="*/ 138 w 283"/>
                  <a:gd name="T61" fmla="*/ 258 h 336"/>
                  <a:gd name="T62" fmla="*/ 144 w 283"/>
                  <a:gd name="T63" fmla="*/ 252 h 336"/>
                  <a:gd name="T64" fmla="*/ 155 w 283"/>
                  <a:gd name="T65" fmla="*/ 272 h 336"/>
                  <a:gd name="T66" fmla="*/ 116 w 283"/>
                  <a:gd name="T67" fmla="*/ 296 h 336"/>
                  <a:gd name="T68" fmla="*/ 118 w 283"/>
                  <a:gd name="T69" fmla="*/ 302 h 336"/>
                  <a:gd name="T70" fmla="*/ 124 w 283"/>
                  <a:gd name="T71" fmla="*/ 312 h 336"/>
                  <a:gd name="T72" fmla="*/ 135 w 283"/>
                  <a:gd name="T73" fmla="*/ 336 h 336"/>
                  <a:gd name="T74" fmla="*/ 152 w 283"/>
                  <a:gd name="T75" fmla="*/ 318 h 336"/>
                  <a:gd name="T76" fmla="*/ 173 w 283"/>
                  <a:gd name="T77" fmla="*/ 285 h 336"/>
                  <a:gd name="T78" fmla="*/ 180 w 283"/>
                  <a:gd name="T79" fmla="*/ 278 h 336"/>
                  <a:gd name="T80" fmla="*/ 194 w 283"/>
                  <a:gd name="T81" fmla="*/ 276 h 336"/>
                  <a:gd name="T82" fmla="*/ 198 w 283"/>
                  <a:gd name="T83" fmla="*/ 268 h 336"/>
                  <a:gd name="T84" fmla="*/ 211 w 283"/>
                  <a:gd name="T85" fmla="*/ 262 h 336"/>
                  <a:gd name="T86" fmla="*/ 220 w 283"/>
                  <a:gd name="T87" fmla="*/ 251 h 336"/>
                  <a:gd name="T88" fmla="*/ 206 w 283"/>
                  <a:gd name="T89" fmla="*/ 222 h 336"/>
                  <a:gd name="T90" fmla="*/ 188 w 283"/>
                  <a:gd name="T91" fmla="*/ 216 h 336"/>
                  <a:gd name="T92" fmla="*/ 199 w 283"/>
                  <a:gd name="T93" fmla="*/ 209 h 336"/>
                  <a:gd name="T94" fmla="*/ 223 w 283"/>
                  <a:gd name="T95" fmla="*/ 192 h 336"/>
                  <a:gd name="T96" fmla="*/ 237 w 283"/>
                  <a:gd name="T97" fmla="*/ 195 h 336"/>
                  <a:gd name="T98" fmla="*/ 254 w 283"/>
                  <a:gd name="T99" fmla="*/ 192 h 336"/>
                  <a:gd name="T100" fmla="*/ 266 w 283"/>
                  <a:gd name="T101" fmla="*/ 198 h 336"/>
                  <a:gd name="T102" fmla="*/ 274 w 283"/>
                  <a:gd name="T103" fmla="*/ 173 h 336"/>
                  <a:gd name="T104" fmla="*/ 276 w 283"/>
                  <a:gd name="T105" fmla="*/ 143 h 336"/>
                  <a:gd name="T106" fmla="*/ 269 w 283"/>
                  <a:gd name="T107" fmla="*/ 106 h 336"/>
                  <a:gd name="T108" fmla="*/ 281 w 283"/>
                  <a:gd name="T109" fmla="*/ 97 h 336"/>
                  <a:gd name="T110" fmla="*/ 275 w 283"/>
                  <a:gd name="T111" fmla="*/ 83 h 336"/>
                  <a:gd name="T112" fmla="*/ 282 w 283"/>
                  <a:gd name="T113" fmla="*/ 68 h 336"/>
                  <a:gd name="T114" fmla="*/ 271 w 283"/>
                  <a:gd name="T115" fmla="*/ 51 h 336"/>
                  <a:gd name="T116" fmla="*/ 241 w 283"/>
                  <a:gd name="T117" fmla="*/ 36 h 3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83" h="336">
                    <a:moveTo>
                      <a:pt x="222" y="19"/>
                    </a:moveTo>
                    <a:lnTo>
                      <a:pt x="222" y="21"/>
                    </a:lnTo>
                    <a:lnTo>
                      <a:pt x="219" y="28"/>
                    </a:lnTo>
                    <a:lnTo>
                      <a:pt x="202" y="46"/>
                    </a:lnTo>
                    <a:lnTo>
                      <a:pt x="199" y="47"/>
                    </a:lnTo>
                    <a:lnTo>
                      <a:pt x="195" y="43"/>
                    </a:lnTo>
                    <a:lnTo>
                      <a:pt x="197" y="30"/>
                    </a:lnTo>
                    <a:lnTo>
                      <a:pt x="197" y="29"/>
                    </a:lnTo>
                    <a:lnTo>
                      <a:pt x="192" y="25"/>
                    </a:lnTo>
                    <a:lnTo>
                      <a:pt x="188" y="18"/>
                    </a:lnTo>
                    <a:lnTo>
                      <a:pt x="184" y="16"/>
                    </a:lnTo>
                    <a:lnTo>
                      <a:pt x="181" y="18"/>
                    </a:lnTo>
                    <a:lnTo>
                      <a:pt x="180" y="19"/>
                    </a:lnTo>
                    <a:lnTo>
                      <a:pt x="170" y="23"/>
                    </a:lnTo>
                    <a:lnTo>
                      <a:pt x="167" y="23"/>
                    </a:lnTo>
                    <a:lnTo>
                      <a:pt x="164" y="19"/>
                    </a:lnTo>
                    <a:lnTo>
                      <a:pt x="162" y="14"/>
                    </a:lnTo>
                    <a:lnTo>
                      <a:pt x="162" y="5"/>
                    </a:lnTo>
                    <a:lnTo>
                      <a:pt x="160" y="4"/>
                    </a:lnTo>
                    <a:lnTo>
                      <a:pt x="152" y="0"/>
                    </a:lnTo>
                    <a:lnTo>
                      <a:pt x="146" y="0"/>
                    </a:lnTo>
                    <a:lnTo>
                      <a:pt x="142" y="2"/>
                    </a:lnTo>
                    <a:lnTo>
                      <a:pt x="141" y="2"/>
                    </a:lnTo>
                    <a:lnTo>
                      <a:pt x="141" y="4"/>
                    </a:lnTo>
                    <a:lnTo>
                      <a:pt x="135" y="21"/>
                    </a:lnTo>
                    <a:lnTo>
                      <a:pt x="137" y="22"/>
                    </a:lnTo>
                    <a:lnTo>
                      <a:pt x="137" y="23"/>
                    </a:lnTo>
                    <a:lnTo>
                      <a:pt x="134" y="26"/>
                    </a:lnTo>
                    <a:lnTo>
                      <a:pt x="131" y="28"/>
                    </a:lnTo>
                    <a:lnTo>
                      <a:pt x="130" y="29"/>
                    </a:lnTo>
                    <a:lnTo>
                      <a:pt x="124" y="32"/>
                    </a:lnTo>
                    <a:lnTo>
                      <a:pt x="118" y="32"/>
                    </a:lnTo>
                    <a:lnTo>
                      <a:pt x="110" y="30"/>
                    </a:lnTo>
                    <a:lnTo>
                      <a:pt x="93" y="30"/>
                    </a:lnTo>
                    <a:lnTo>
                      <a:pt x="90" y="32"/>
                    </a:lnTo>
                    <a:lnTo>
                      <a:pt x="90" y="33"/>
                    </a:lnTo>
                    <a:lnTo>
                      <a:pt x="96" y="48"/>
                    </a:lnTo>
                    <a:lnTo>
                      <a:pt x="97" y="50"/>
                    </a:lnTo>
                    <a:lnTo>
                      <a:pt x="96" y="50"/>
                    </a:lnTo>
                    <a:lnTo>
                      <a:pt x="93" y="51"/>
                    </a:lnTo>
                    <a:lnTo>
                      <a:pt x="86" y="57"/>
                    </a:lnTo>
                    <a:lnTo>
                      <a:pt x="84" y="58"/>
                    </a:lnTo>
                    <a:lnTo>
                      <a:pt x="78" y="65"/>
                    </a:lnTo>
                    <a:lnTo>
                      <a:pt x="75" y="67"/>
                    </a:lnTo>
                    <a:lnTo>
                      <a:pt x="50" y="68"/>
                    </a:lnTo>
                    <a:lnTo>
                      <a:pt x="40" y="55"/>
                    </a:lnTo>
                    <a:lnTo>
                      <a:pt x="33" y="54"/>
                    </a:lnTo>
                    <a:lnTo>
                      <a:pt x="29" y="54"/>
                    </a:lnTo>
                    <a:lnTo>
                      <a:pt x="27" y="55"/>
                    </a:lnTo>
                    <a:lnTo>
                      <a:pt x="8" y="64"/>
                    </a:lnTo>
                    <a:lnTo>
                      <a:pt x="4" y="64"/>
                    </a:lnTo>
                    <a:lnTo>
                      <a:pt x="0" y="67"/>
                    </a:lnTo>
                    <a:lnTo>
                      <a:pt x="0" y="88"/>
                    </a:lnTo>
                    <a:lnTo>
                      <a:pt x="5" y="95"/>
                    </a:lnTo>
                    <a:lnTo>
                      <a:pt x="5" y="96"/>
                    </a:lnTo>
                    <a:lnTo>
                      <a:pt x="15" y="106"/>
                    </a:lnTo>
                    <a:lnTo>
                      <a:pt x="27" y="103"/>
                    </a:lnTo>
                    <a:lnTo>
                      <a:pt x="43" y="107"/>
                    </a:lnTo>
                    <a:lnTo>
                      <a:pt x="50" y="110"/>
                    </a:lnTo>
                    <a:lnTo>
                      <a:pt x="50" y="122"/>
                    </a:lnTo>
                    <a:lnTo>
                      <a:pt x="51" y="129"/>
                    </a:lnTo>
                    <a:lnTo>
                      <a:pt x="50" y="141"/>
                    </a:lnTo>
                    <a:lnTo>
                      <a:pt x="47" y="146"/>
                    </a:lnTo>
                    <a:lnTo>
                      <a:pt x="47" y="149"/>
                    </a:lnTo>
                    <a:lnTo>
                      <a:pt x="46" y="149"/>
                    </a:lnTo>
                    <a:lnTo>
                      <a:pt x="32" y="157"/>
                    </a:lnTo>
                    <a:lnTo>
                      <a:pt x="32" y="159"/>
                    </a:lnTo>
                    <a:lnTo>
                      <a:pt x="33" y="159"/>
                    </a:lnTo>
                    <a:lnTo>
                      <a:pt x="34" y="160"/>
                    </a:lnTo>
                    <a:lnTo>
                      <a:pt x="37" y="167"/>
                    </a:lnTo>
                    <a:lnTo>
                      <a:pt x="37" y="170"/>
                    </a:lnTo>
                    <a:lnTo>
                      <a:pt x="39" y="184"/>
                    </a:lnTo>
                    <a:lnTo>
                      <a:pt x="39" y="191"/>
                    </a:lnTo>
                    <a:lnTo>
                      <a:pt x="36" y="199"/>
                    </a:lnTo>
                    <a:lnTo>
                      <a:pt x="37" y="199"/>
                    </a:lnTo>
                    <a:lnTo>
                      <a:pt x="71" y="220"/>
                    </a:lnTo>
                    <a:lnTo>
                      <a:pt x="78" y="222"/>
                    </a:lnTo>
                    <a:lnTo>
                      <a:pt x="92" y="230"/>
                    </a:lnTo>
                    <a:lnTo>
                      <a:pt x="92" y="232"/>
                    </a:lnTo>
                    <a:lnTo>
                      <a:pt x="93" y="237"/>
                    </a:lnTo>
                    <a:lnTo>
                      <a:pt x="93" y="238"/>
                    </a:lnTo>
                    <a:lnTo>
                      <a:pt x="100" y="238"/>
                    </a:lnTo>
                    <a:lnTo>
                      <a:pt x="107" y="240"/>
                    </a:lnTo>
                    <a:lnTo>
                      <a:pt x="113" y="245"/>
                    </a:lnTo>
                    <a:lnTo>
                      <a:pt x="117" y="245"/>
                    </a:lnTo>
                    <a:lnTo>
                      <a:pt x="117" y="244"/>
                    </a:lnTo>
                    <a:lnTo>
                      <a:pt x="121" y="248"/>
                    </a:lnTo>
                    <a:lnTo>
                      <a:pt x="124" y="252"/>
                    </a:lnTo>
                    <a:lnTo>
                      <a:pt x="124" y="256"/>
                    </a:lnTo>
                    <a:lnTo>
                      <a:pt x="125" y="258"/>
                    </a:lnTo>
                    <a:lnTo>
                      <a:pt x="127" y="258"/>
                    </a:lnTo>
                    <a:lnTo>
                      <a:pt x="130" y="259"/>
                    </a:lnTo>
                    <a:lnTo>
                      <a:pt x="138" y="258"/>
                    </a:lnTo>
                    <a:lnTo>
                      <a:pt x="139" y="258"/>
                    </a:lnTo>
                    <a:lnTo>
                      <a:pt x="139" y="256"/>
                    </a:lnTo>
                    <a:lnTo>
                      <a:pt x="144" y="252"/>
                    </a:lnTo>
                    <a:lnTo>
                      <a:pt x="145" y="252"/>
                    </a:lnTo>
                    <a:lnTo>
                      <a:pt x="155" y="261"/>
                    </a:lnTo>
                    <a:lnTo>
                      <a:pt x="155" y="272"/>
                    </a:lnTo>
                    <a:lnTo>
                      <a:pt x="152" y="272"/>
                    </a:lnTo>
                    <a:lnTo>
                      <a:pt x="118" y="293"/>
                    </a:lnTo>
                    <a:lnTo>
                      <a:pt x="116" y="296"/>
                    </a:lnTo>
                    <a:lnTo>
                      <a:pt x="116" y="297"/>
                    </a:lnTo>
                    <a:lnTo>
                      <a:pt x="117" y="300"/>
                    </a:lnTo>
                    <a:lnTo>
                      <a:pt x="118" y="302"/>
                    </a:lnTo>
                    <a:lnTo>
                      <a:pt x="121" y="304"/>
                    </a:lnTo>
                    <a:lnTo>
                      <a:pt x="124" y="307"/>
                    </a:lnTo>
                    <a:lnTo>
                      <a:pt x="124" y="312"/>
                    </a:lnTo>
                    <a:lnTo>
                      <a:pt x="130" y="328"/>
                    </a:lnTo>
                    <a:lnTo>
                      <a:pt x="132" y="333"/>
                    </a:lnTo>
                    <a:lnTo>
                      <a:pt x="135" y="336"/>
                    </a:lnTo>
                    <a:lnTo>
                      <a:pt x="135" y="335"/>
                    </a:lnTo>
                    <a:lnTo>
                      <a:pt x="138" y="326"/>
                    </a:lnTo>
                    <a:lnTo>
                      <a:pt x="152" y="318"/>
                    </a:lnTo>
                    <a:lnTo>
                      <a:pt x="156" y="305"/>
                    </a:lnTo>
                    <a:lnTo>
                      <a:pt x="156" y="300"/>
                    </a:lnTo>
                    <a:lnTo>
                      <a:pt x="173" y="285"/>
                    </a:lnTo>
                    <a:lnTo>
                      <a:pt x="173" y="280"/>
                    </a:lnTo>
                    <a:lnTo>
                      <a:pt x="178" y="275"/>
                    </a:lnTo>
                    <a:lnTo>
                      <a:pt x="180" y="278"/>
                    </a:lnTo>
                    <a:lnTo>
                      <a:pt x="185" y="278"/>
                    </a:lnTo>
                    <a:lnTo>
                      <a:pt x="188" y="276"/>
                    </a:lnTo>
                    <a:lnTo>
                      <a:pt x="194" y="276"/>
                    </a:lnTo>
                    <a:lnTo>
                      <a:pt x="197" y="275"/>
                    </a:lnTo>
                    <a:lnTo>
                      <a:pt x="197" y="269"/>
                    </a:lnTo>
                    <a:lnTo>
                      <a:pt x="198" y="268"/>
                    </a:lnTo>
                    <a:lnTo>
                      <a:pt x="206" y="268"/>
                    </a:lnTo>
                    <a:lnTo>
                      <a:pt x="208" y="265"/>
                    </a:lnTo>
                    <a:lnTo>
                      <a:pt x="211" y="262"/>
                    </a:lnTo>
                    <a:lnTo>
                      <a:pt x="212" y="262"/>
                    </a:lnTo>
                    <a:lnTo>
                      <a:pt x="215" y="256"/>
                    </a:lnTo>
                    <a:lnTo>
                      <a:pt x="220" y="251"/>
                    </a:lnTo>
                    <a:lnTo>
                      <a:pt x="220" y="247"/>
                    </a:lnTo>
                    <a:lnTo>
                      <a:pt x="215" y="241"/>
                    </a:lnTo>
                    <a:lnTo>
                      <a:pt x="206" y="222"/>
                    </a:lnTo>
                    <a:lnTo>
                      <a:pt x="201" y="219"/>
                    </a:lnTo>
                    <a:lnTo>
                      <a:pt x="191" y="216"/>
                    </a:lnTo>
                    <a:lnTo>
                      <a:pt x="188" y="216"/>
                    </a:lnTo>
                    <a:lnTo>
                      <a:pt x="190" y="215"/>
                    </a:lnTo>
                    <a:lnTo>
                      <a:pt x="191" y="215"/>
                    </a:lnTo>
                    <a:lnTo>
                      <a:pt x="199" y="209"/>
                    </a:lnTo>
                    <a:lnTo>
                      <a:pt x="214" y="194"/>
                    </a:lnTo>
                    <a:lnTo>
                      <a:pt x="215" y="194"/>
                    </a:lnTo>
                    <a:lnTo>
                      <a:pt x="223" y="192"/>
                    </a:lnTo>
                    <a:lnTo>
                      <a:pt x="226" y="194"/>
                    </a:lnTo>
                    <a:lnTo>
                      <a:pt x="229" y="194"/>
                    </a:lnTo>
                    <a:lnTo>
                      <a:pt x="237" y="195"/>
                    </a:lnTo>
                    <a:lnTo>
                      <a:pt x="238" y="194"/>
                    </a:lnTo>
                    <a:lnTo>
                      <a:pt x="243" y="194"/>
                    </a:lnTo>
                    <a:lnTo>
                      <a:pt x="254" y="192"/>
                    </a:lnTo>
                    <a:lnTo>
                      <a:pt x="258" y="199"/>
                    </a:lnTo>
                    <a:lnTo>
                      <a:pt x="266" y="199"/>
                    </a:lnTo>
                    <a:lnTo>
                      <a:pt x="266" y="198"/>
                    </a:lnTo>
                    <a:lnTo>
                      <a:pt x="268" y="194"/>
                    </a:lnTo>
                    <a:lnTo>
                      <a:pt x="268" y="182"/>
                    </a:lnTo>
                    <a:lnTo>
                      <a:pt x="274" y="173"/>
                    </a:lnTo>
                    <a:lnTo>
                      <a:pt x="275" y="173"/>
                    </a:lnTo>
                    <a:lnTo>
                      <a:pt x="276" y="170"/>
                    </a:lnTo>
                    <a:lnTo>
                      <a:pt x="276" y="143"/>
                    </a:lnTo>
                    <a:lnTo>
                      <a:pt x="274" y="136"/>
                    </a:lnTo>
                    <a:lnTo>
                      <a:pt x="274" y="111"/>
                    </a:lnTo>
                    <a:lnTo>
                      <a:pt x="269" y="106"/>
                    </a:lnTo>
                    <a:lnTo>
                      <a:pt x="272" y="103"/>
                    </a:lnTo>
                    <a:lnTo>
                      <a:pt x="274" y="103"/>
                    </a:lnTo>
                    <a:lnTo>
                      <a:pt x="281" y="97"/>
                    </a:lnTo>
                    <a:lnTo>
                      <a:pt x="279" y="97"/>
                    </a:lnTo>
                    <a:lnTo>
                      <a:pt x="275" y="86"/>
                    </a:lnTo>
                    <a:lnTo>
                      <a:pt x="275" y="83"/>
                    </a:lnTo>
                    <a:lnTo>
                      <a:pt x="282" y="71"/>
                    </a:lnTo>
                    <a:lnTo>
                      <a:pt x="283" y="69"/>
                    </a:lnTo>
                    <a:lnTo>
                      <a:pt x="282" y="68"/>
                    </a:lnTo>
                    <a:lnTo>
                      <a:pt x="268" y="60"/>
                    </a:lnTo>
                    <a:lnTo>
                      <a:pt x="271" y="55"/>
                    </a:lnTo>
                    <a:lnTo>
                      <a:pt x="271" y="51"/>
                    </a:lnTo>
                    <a:lnTo>
                      <a:pt x="264" y="46"/>
                    </a:lnTo>
                    <a:lnTo>
                      <a:pt x="248" y="43"/>
                    </a:lnTo>
                    <a:lnTo>
                      <a:pt x="241" y="36"/>
                    </a:lnTo>
                    <a:lnTo>
                      <a:pt x="224" y="23"/>
                    </a:lnTo>
                    <a:lnTo>
                      <a:pt x="222" y="1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93" name="Freeform 723">
                <a:extLst>
                  <a:ext uri="{FF2B5EF4-FFF2-40B4-BE49-F238E27FC236}">
                    <a16:creationId xmlns:a16="http://schemas.microsoft.com/office/drawing/2014/main" id="{DFACECCA-6C2D-EAD9-A45F-AF7CB011FC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6" y="1266"/>
                <a:ext cx="111" cy="114"/>
              </a:xfrm>
              <a:custGeom>
                <a:avLst/>
                <a:gdLst>
                  <a:gd name="T0" fmla="*/ 374 w 445"/>
                  <a:gd name="T1" fmla="*/ 183 h 453"/>
                  <a:gd name="T2" fmla="*/ 361 w 445"/>
                  <a:gd name="T3" fmla="*/ 195 h 453"/>
                  <a:gd name="T4" fmla="*/ 341 w 445"/>
                  <a:gd name="T5" fmla="*/ 195 h 453"/>
                  <a:gd name="T6" fmla="*/ 317 w 445"/>
                  <a:gd name="T7" fmla="*/ 198 h 453"/>
                  <a:gd name="T8" fmla="*/ 299 w 445"/>
                  <a:gd name="T9" fmla="*/ 185 h 453"/>
                  <a:gd name="T10" fmla="*/ 289 w 445"/>
                  <a:gd name="T11" fmla="*/ 177 h 453"/>
                  <a:gd name="T12" fmla="*/ 303 w 445"/>
                  <a:gd name="T13" fmla="*/ 163 h 453"/>
                  <a:gd name="T14" fmla="*/ 293 w 445"/>
                  <a:gd name="T15" fmla="*/ 122 h 453"/>
                  <a:gd name="T16" fmla="*/ 260 w 445"/>
                  <a:gd name="T17" fmla="*/ 106 h 453"/>
                  <a:gd name="T18" fmla="*/ 236 w 445"/>
                  <a:gd name="T19" fmla="*/ 98 h 453"/>
                  <a:gd name="T20" fmla="*/ 243 w 445"/>
                  <a:gd name="T21" fmla="*/ 62 h 453"/>
                  <a:gd name="T22" fmla="*/ 240 w 445"/>
                  <a:gd name="T23" fmla="*/ 48 h 453"/>
                  <a:gd name="T24" fmla="*/ 203 w 445"/>
                  <a:gd name="T25" fmla="*/ 32 h 453"/>
                  <a:gd name="T26" fmla="*/ 210 w 445"/>
                  <a:gd name="T27" fmla="*/ 2 h 453"/>
                  <a:gd name="T28" fmla="*/ 148 w 445"/>
                  <a:gd name="T29" fmla="*/ 8 h 453"/>
                  <a:gd name="T30" fmla="*/ 134 w 445"/>
                  <a:gd name="T31" fmla="*/ 1 h 453"/>
                  <a:gd name="T32" fmla="*/ 124 w 445"/>
                  <a:gd name="T33" fmla="*/ 25 h 453"/>
                  <a:gd name="T34" fmla="*/ 120 w 445"/>
                  <a:gd name="T35" fmla="*/ 68 h 453"/>
                  <a:gd name="T36" fmla="*/ 137 w 445"/>
                  <a:gd name="T37" fmla="*/ 99 h 453"/>
                  <a:gd name="T38" fmla="*/ 130 w 445"/>
                  <a:gd name="T39" fmla="*/ 120 h 453"/>
                  <a:gd name="T40" fmla="*/ 113 w 445"/>
                  <a:gd name="T41" fmla="*/ 138 h 453"/>
                  <a:gd name="T42" fmla="*/ 86 w 445"/>
                  <a:gd name="T43" fmla="*/ 166 h 453"/>
                  <a:gd name="T44" fmla="*/ 32 w 445"/>
                  <a:gd name="T45" fmla="*/ 190 h 453"/>
                  <a:gd name="T46" fmla="*/ 8 w 445"/>
                  <a:gd name="T47" fmla="*/ 218 h 453"/>
                  <a:gd name="T48" fmla="*/ 22 w 445"/>
                  <a:gd name="T49" fmla="*/ 226 h 453"/>
                  <a:gd name="T50" fmla="*/ 0 w 445"/>
                  <a:gd name="T51" fmla="*/ 247 h 453"/>
                  <a:gd name="T52" fmla="*/ 29 w 445"/>
                  <a:gd name="T53" fmla="*/ 269 h 453"/>
                  <a:gd name="T54" fmla="*/ 42 w 445"/>
                  <a:gd name="T55" fmla="*/ 286 h 453"/>
                  <a:gd name="T56" fmla="*/ 36 w 445"/>
                  <a:gd name="T57" fmla="*/ 310 h 453"/>
                  <a:gd name="T58" fmla="*/ 31 w 445"/>
                  <a:gd name="T59" fmla="*/ 360 h 453"/>
                  <a:gd name="T60" fmla="*/ 49 w 445"/>
                  <a:gd name="T61" fmla="*/ 366 h 453"/>
                  <a:gd name="T62" fmla="*/ 73 w 445"/>
                  <a:gd name="T63" fmla="*/ 385 h 453"/>
                  <a:gd name="T64" fmla="*/ 86 w 445"/>
                  <a:gd name="T65" fmla="*/ 381 h 453"/>
                  <a:gd name="T66" fmla="*/ 83 w 445"/>
                  <a:gd name="T67" fmla="*/ 399 h 453"/>
                  <a:gd name="T68" fmla="*/ 128 w 445"/>
                  <a:gd name="T69" fmla="*/ 398 h 453"/>
                  <a:gd name="T70" fmla="*/ 159 w 445"/>
                  <a:gd name="T71" fmla="*/ 419 h 453"/>
                  <a:gd name="T72" fmla="*/ 194 w 445"/>
                  <a:gd name="T73" fmla="*/ 417 h 453"/>
                  <a:gd name="T74" fmla="*/ 207 w 445"/>
                  <a:gd name="T75" fmla="*/ 416 h 453"/>
                  <a:gd name="T76" fmla="*/ 223 w 445"/>
                  <a:gd name="T77" fmla="*/ 403 h 453"/>
                  <a:gd name="T78" fmla="*/ 243 w 445"/>
                  <a:gd name="T79" fmla="*/ 400 h 453"/>
                  <a:gd name="T80" fmla="*/ 272 w 445"/>
                  <a:gd name="T81" fmla="*/ 396 h 453"/>
                  <a:gd name="T82" fmla="*/ 294 w 445"/>
                  <a:gd name="T83" fmla="*/ 413 h 453"/>
                  <a:gd name="T84" fmla="*/ 300 w 445"/>
                  <a:gd name="T85" fmla="*/ 400 h 453"/>
                  <a:gd name="T86" fmla="*/ 320 w 445"/>
                  <a:gd name="T87" fmla="*/ 389 h 453"/>
                  <a:gd name="T88" fmla="*/ 325 w 445"/>
                  <a:gd name="T89" fmla="*/ 396 h 453"/>
                  <a:gd name="T90" fmla="*/ 331 w 445"/>
                  <a:gd name="T91" fmla="*/ 416 h 453"/>
                  <a:gd name="T92" fmla="*/ 377 w 445"/>
                  <a:gd name="T93" fmla="*/ 441 h 453"/>
                  <a:gd name="T94" fmla="*/ 399 w 445"/>
                  <a:gd name="T95" fmla="*/ 453 h 453"/>
                  <a:gd name="T96" fmla="*/ 411 w 445"/>
                  <a:gd name="T97" fmla="*/ 430 h 453"/>
                  <a:gd name="T98" fmla="*/ 404 w 445"/>
                  <a:gd name="T99" fmla="*/ 400 h 453"/>
                  <a:gd name="T100" fmla="*/ 404 w 445"/>
                  <a:gd name="T101" fmla="*/ 378 h 453"/>
                  <a:gd name="T102" fmla="*/ 395 w 445"/>
                  <a:gd name="T103" fmla="*/ 357 h 453"/>
                  <a:gd name="T104" fmla="*/ 419 w 445"/>
                  <a:gd name="T105" fmla="*/ 347 h 453"/>
                  <a:gd name="T106" fmla="*/ 433 w 445"/>
                  <a:gd name="T107" fmla="*/ 321 h 453"/>
                  <a:gd name="T108" fmla="*/ 426 w 445"/>
                  <a:gd name="T109" fmla="*/ 296 h 453"/>
                  <a:gd name="T110" fmla="*/ 444 w 445"/>
                  <a:gd name="T111" fmla="*/ 278 h 453"/>
                  <a:gd name="T112" fmla="*/ 421 w 445"/>
                  <a:gd name="T113" fmla="*/ 240 h 453"/>
                  <a:gd name="T114" fmla="*/ 394 w 445"/>
                  <a:gd name="T115" fmla="*/ 204 h 4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445" h="453">
                    <a:moveTo>
                      <a:pt x="387" y="181"/>
                    </a:moveTo>
                    <a:lnTo>
                      <a:pt x="387" y="180"/>
                    </a:lnTo>
                    <a:lnTo>
                      <a:pt x="385" y="180"/>
                    </a:lnTo>
                    <a:lnTo>
                      <a:pt x="377" y="181"/>
                    </a:lnTo>
                    <a:lnTo>
                      <a:pt x="374" y="183"/>
                    </a:lnTo>
                    <a:lnTo>
                      <a:pt x="371" y="185"/>
                    </a:lnTo>
                    <a:lnTo>
                      <a:pt x="371" y="187"/>
                    </a:lnTo>
                    <a:lnTo>
                      <a:pt x="370" y="187"/>
                    </a:lnTo>
                    <a:lnTo>
                      <a:pt x="370" y="188"/>
                    </a:lnTo>
                    <a:lnTo>
                      <a:pt x="361" y="195"/>
                    </a:lnTo>
                    <a:lnTo>
                      <a:pt x="352" y="201"/>
                    </a:lnTo>
                    <a:lnTo>
                      <a:pt x="349" y="201"/>
                    </a:lnTo>
                    <a:lnTo>
                      <a:pt x="345" y="202"/>
                    </a:lnTo>
                    <a:lnTo>
                      <a:pt x="344" y="199"/>
                    </a:lnTo>
                    <a:lnTo>
                      <a:pt x="341" y="195"/>
                    </a:lnTo>
                    <a:lnTo>
                      <a:pt x="339" y="194"/>
                    </a:lnTo>
                    <a:lnTo>
                      <a:pt x="328" y="192"/>
                    </a:lnTo>
                    <a:lnTo>
                      <a:pt x="327" y="194"/>
                    </a:lnTo>
                    <a:lnTo>
                      <a:pt x="321" y="195"/>
                    </a:lnTo>
                    <a:lnTo>
                      <a:pt x="317" y="198"/>
                    </a:lnTo>
                    <a:lnTo>
                      <a:pt x="311" y="199"/>
                    </a:lnTo>
                    <a:lnTo>
                      <a:pt x="306" y="198"/>
                    </a:lnTo>
                    <a:lnTo>
                      <a:pt x="306" y="195"/>
                    </a:lnTo>
                    <a:lnTo>
                      <a:pt x="304" y="190"/>
                    </a:lnTo>
                    <a:lnTo>
                      <a:pt x="299" y="185"/>
                    </a:lnTo>
                    <a:lnTo>
                      <a:pt x="297" y="184"/>
                    </a:lnTo>
                    <a:lnTo>
                      <a:pt x="294" y="185"/>
                    </a:lnTo>
                    <a:lnTo>
                      <a:pt x="293" y="184"/>
                    </a:lnTo>
                    <a:lnTo>
                      <a:pt x="293" y="181"/>
                    </a:lnTo>
                    <a:lnTo>
                      <a:pt x="289" y="177"/>
                    </a:lnTo>
                    <a:lnTo>
                      <a:pt x="289" y="170"/>
                    </a:lnTo>
                    <a:lnTo>
                      <a:pt x="292" y="170"/>
                    </a:lnTo>
                    <a:lnTo>
                      <a:pt x="296" y="169"/>
                    </a:lnTo>
                    <a:lnTo>
                      <a:pt x="301" y="163"/>
                    </a:lnTo>
                    <a:lnTo>
                      <a:pt x="303" y="163"/>
                    </a:lnTo>
                    <a:lnTo>
                      <a:pt x="304" y="162"/>
                    </a:lnTo>
                    <a:lnTo>
                      <a:pt x="304" y="160"/>
                    </a:lnTo>
                    <a:lnTo>
                      <a:pt x="294" y="138"/>
                    </a:lnTo>
                    <a:lnTo>
                      <a:pt x="292" y="124"/>
                    </a:lnTo>
                    <a:lnTo>
                      <a:pt x="293" y="122"/>
                    </a:lnTo>
                    <a:lnTo>
                      <a:pt x="290" y="117"/>
                    </a:lnTo>
                    <a:lnTo>
                      <a:pt x="287" y="114"/>
                    </a:lnTo>
                    <a:lnTo>
                      <a:pt x="286" y="114"/>
                    </a:lnTo>
                    <a:lnTo>
                      <a:pt x="272" y="111"/>
                    </a:lnTo>
                    <a:lnTo>
                      <a:pt x="260" y="106"/>
                    </a:lnTo>
                    <a:lnTo>
                      <a:pt x="251" y="106"/>
                    </a:lnTo>
                    <a:lnTo>
                      <a:pt x="248" y="107"/>
                    </a:lnTo>
                    <a:lnTo>
                      <a:pt x="247" y="108"/>
                    </a:lnTo>
                    <a:lnTo>
                      <a:pt x="239" y="103"/>
                    </a:lnTo>
                    <a:lnTo>
                      <a:pt x="236" y="98"/>
                    </a:lnTo>
                    <a:lnTo>
                      <a:pt x="233" y="89"/>
                    </a:lnTo>
                    <a:lnTo>
                      <a:pt x="233" y="78"/>
                    </a:lnTo>
                    <a:lnTo>
                      <a:pt x="239" y="67"/>
                    </a:lnTo>
                    <a:lnTo>
                      <a:pt x="243" y="64"/>
                    </a:lnTo>
                    <a:lnTo>
                      <a:pt x="243" y="62"/>
                    </a:lnTo>
                    <a:lnTo>
                      <a:pt x="244" y="62"/>
                    </a:lnTo>
                    <a:lnTo>
                      <a:pt x="244" y="61"/>
                    </a:lnTo>
                    <a:lnTo>
                      <a:pt x="243" y="58"/>
                    </a:lnTo>
                    <a:lnTo>
                      <a:pt x="243" y="55"/>
                    </a:lnTo>
                    <a:lnTo>
                      <a:pt x="240" y="48"/>
                    </a:lnTo>
                    <a:lnTo>
                      <a:pt x="234" y="44"/>
                    </a:lnTo>
                    <a:lnTo>
                      <a:pt x="234" y="43"/>
                    </a:lnTo>
                    <a:lnTo>
                      <a:pt x="232" y="43"/>
                    </a:lnTo>
                    <a:lnTo>
                      <a:pt x="210" y="39"/>
                    </a:lnTo>
                    <a:lnTo>
                      <a:pt x="203" y="32"/>
                    </a:lnTo>
                    <a:lnTo>
                      <a:pt x="205" y="22"/>
                    </a:lnTo>
                    <a:lnTo>
                      <a:pt x="210" y="18"/>
                    </a:lnTo>
                    <a:lnTo>
                      <a:pt x="215" y="11"/>
                    </a:lnTo>
                    <a:lnTo>
                      <a:pt x="212" y="10"/>
                    </a:lnTo>
                    <a:lnTo>
                      <a:pt x="210" y="2"/>
                    </a:lnTo>
                    <a:lnTo>
                      <a:pt x="193" y="0"/>
                    </a:lnTo>
                    <a:lnTo>
                      <a:pt x="179" y="4"/>
                    </a:lnTo>
                    <a:lnTo>
                      <a:pt x="176" y="5"/>
                    </a:lnTo>
                    <a:lnTo>
                      <a:pt x="159" y="10"/>
                    </a:lnTo>
                    <a:lnTo>
                      <a:pt x="148" y="8"/>
                    </a:lnTo>
                    <a:lnTo>
                      <a:pt x="145" y="8"/>
                    </a:lnTo>
                    <a:lnTo>
                      <a:pt x="144" y="7"/>
                    </a:lnTo>
                    <a:lnTo>
                      <a:pt x="135" y="2"/>
                    </a:lnTo>
                    <a:lnTo>
                      <a:pt x="135" y="1"/>
                    </a:lnTo>
                    <a:lnTo>
                      <a:pt x="134" y="1"/>
                    </a:lnTo>
                    <a:lnTo>
                      <a:pt x="134" y="2"/>
                    </a:lnTo>
                    <a:lnTo>
                      <a:pt x="131" y="7"/>
                    </a:lnTo>
                    <a:lnTo>
                      <a:pt x="131" y="11"/>
                    </a:lnTo>
                    <a:lnTo>
                      <a:pt x="130" y="17"/>
                    </a:lnTo>
                    <a:lnTo>
                      <a:pt x="124" y="25"/>
                    </a:lnTo>
                    <a:lnTo>
                      <a:pt x="121" y="25"/>
                    </a:lnTo>
                    <a:lnTo>
                      <a:pt x="119" y="31"/>
                    </a:lnTo>
                    <a:lnTo>
                      <a:pt x="119" y="54"/>
                    </a:lnTo>
                    <a:lnTo>
                      <a:pt x="120" y="64"/>
                    </a:lnTo>
                    <a:lnTo>
                      <a:pt x="120" y="68"/>
                    </a:lnTo>
                    <a:lnTo>
                      <a:pt x="123" y="68"/>
                    </a:lnTo>
                    <a:lnTo>
                      <a:pt x="134" y="89"/>
                    </a:lnTo>
                    <a:lnTo>
                      <a:pt x="135" y="91"/>
                    </a:lnTo>
                    <a:lnTo>
                      <a:pt x="137" y="95"/>
                    </a:lnTo>
                    <a:lnTo>
                      <a:pt x="137" y="99"/>
                    </a:lnTo>
                    <a:lnTo>
                      <a:pt x="135" y="99"/>
                    </a:lnTo>
                    <a:lnTo>
                      <a:pt x="130" y="106"/>
                    </a:lnTo>
                    <a:lnTo>
                      <a:pt x="127" y="111"/>
                    </a:lnTo>
                    <a:lnTo>
                      <a:pt x="127" y="117"/>
                    </a:lnTo>
                    <a:lnTo>
                      <a:pt x="130" y="120"/>
                    </a:lnTo>
                    <a:lnTo>
                      <a:pt x="134" y="128"/>
                    </a:lnTo>
                    <a:lnTo>
                      <a:pt x="134" y="130"/>
                    </a:lnTo>
                    <a:lnTo>
                      <a:pt x="124" y="134"/>
                    </a:lnTo>
                    <a:lnTo>
                      <a:pt x="117" y="135"/>
                    </a:lnTo>
                    <a:lnTo>
                      <a:pt x="113" y="138"/>
                    </a:lnTo>
                    <a:lnTo>
                      <a:pt x="99" y="151"/>
                    </a:lnTo>
                    <a:lnTo>
                      <a:pt x="95" y="153"/>
                    </a:lnTo>
                    <a:lnTo>
                      <a:pt x="91" y="158"/>
                    </a:lnTo>
                    <a:lnTo>
                      <a:pt x="86" y="165"/>
                    </a:lnTo>
                    <a:lnTo>
                      <a:pt x="86" y="166"/>
                    </a:lnTo>
                    <a:lnTo>
                      <a:pt x="85" y="166"/>
                    </a:lnTo>
                    <a:lnTo>
                      <a:pt x="82" y="167"/>
                    </a:lnTo>
                    <a:lnTo>
                      <a:pt x="70" y="175"/>
                    </a:lnTo>
                    <a:lnTo>
                      <a:pt x="57" y="178"/>
                    </a:lnTo>
                    <a:lnTo>
                      <a:pt x="32" y="190"/>
                    </a:lnTo>
                    <a:lnTo>
                      <a:pt x="31" y="190"/>
                    </a:lnTo>
                    <a:lnTo>
                      <a:pt x="11" y="205"/>
                    </a:lnTo>
                    <a:lnTo>
                      <a:pt x="10" y="205"/>
                    </a:lnTo>
                    <a:lnTo>
                      <a:pt x="7" y="209"/>
                    </a:lnTo>
                    <a:lnTo>
                      <a:pt x="8" y="218"/>
                    </a:lnTo>
                    <a:lnTo>
                      <a:pt x="8" y="219"/>
                    </a:lnTo>
                    <a:lnTo>
                      <a:pt x="16" y="219"/>
                    </a:lnTo>
                    <a:lnTo>
                      <a:pt x="19" y="218"/>
                    </a:lnTo>
                    <a:lnTo>
                      <a:pt x="22" y="218"/>
                    </a:lnTo>
                    <a:lnTo>
                      <a:pt x="22" y="226"/>
                    </a:lnTo>
                    <a:lnTo>
                      <a:pt x="10" y="233"/>
                    </a:lnTo>
                    <a:lnTo>
                      <a:pt x="7" y="237"/>
                    </a:lnTo>
                    <a:lnTo>
                      <a:pt x="7" y="241"/>
                    </a:lnTo>
                    <a:lnTo>
                      <a:pt x="1" y="247"/>
                    </a:lnTo>
                    <a:lnTo>
                      <a:pt x="0" y="247"/>
                    </a:lnTo>
                    <a:lnTo>
                      <a:pt x="0" y="248"/>
                    </a:lnTo>
                    <a:lnTo>
                      <a:pt x="1" y="250"/>
                    </a:lnTo>
                    <a:lnTo>
                      <a:pt x="8" y="262"/>
                    </a:lnTo>
                    <a:lnTo>
                      <a:pt x="22" y="268"/>
                    </a:lnTo>
                    <a:lnTo>
                      <a:pt x="29" y="269"/>
                    </a:lnTo>
                    <a:lnTo>
                      <a:pt x="38" y="272"/>
                    </a:lnTo>
                    <a:lnTo>
                      <a:pt x="38" y="273"/>
                    </a:lnTo>
                    <a:lnTo>
                      <a:pt x="36" y="276"/>
                    </a:lnTo>
                    <a:lnTo>
                      <a:pt x="39" y="285"/>
                    </a:lnTo>
                    <a:lnTo>
                      <a:pt x="42" y="286"/>
                    </a:lnTo>
                    <a:lnTo>
                      <a:pt x="45" y="289"/>
                    </a:lnTo>
                    <a:lnTo>
                      <a:pt x="45" y="290"/>
                    </a:lnTo>
                    <a:lnTo>
                      <a:pt x="43" y="294"/>
                    </a:lnTo>
                    <a:lnTo>
                      <a:pt x="43" y="302"/>
                    </a:lnTo>
                    <a:lnTo>
                      <a:pt x="36" y="310"/>
                    </a:lnTo>
                    <a:lnTo>
                      <a:pt x="31" y="311"/>
                    </a:lnTo>
                    <a:lnTo>
                      <a:pt x="25" y="314"/>
                    </a:lnTo>
                    <a:lnTo>
                      <a:pt x="16" y="338"/>
                    </a:lnTo>
                    <a:lnTo>
                      <a:pt x="31" y="353"/>
                    </a:lnTo>
                    <a:lnTo>
                      <a:pt x="31" y="360"/>
                    </a:lnTo>
                    <a:lnTo>
                      <a:pt x="29" y="363"/>
                    </a:lnTo>
                    <a:lnTo>
                      <a:pt x="29" y="364"/>
                    </a:lnTo>
                    <a:lnTo>
                      <a:pt x="32" y="364"/>
                    </a:lnTo>
                    <a:lnTo>
                      <a:pt x="42" y="365"/>
                    </a:lnTo>
                    <a:lnTo>
                      <a:pt x="49" y="366"/>
                    </a:lnTo>
                    <a:lnTo>
                      <a:pt x="53" y="364"/>
                    </a:lnTo>
                    <a:lnTo>
                      <a:pt x="59" y="366"/>
                    </a:lnTo>
                    <a:lnTo>
                      <a:pt x="70" y="377"/>
                    </a:lnTo>
                    <a:lnTo>
                      <a:pt x="70" y="378"/>
                    </a:lnTo>
                    <a:lnTo>
                      <a:pt x="73" y="385"/>
                    </a:lnTo>
                    <a:lnTo>
                      <a:pt x="77" y="386"/>
                    </a:lnTo>
                    <a:lnTo>
                      <a:pt x="78" y="388"/>
                    </a:lnTo>
                    <a:lnTo>
                      <a:pt x="81" y="388"/>
                    </a:lnTo>
                    <a:lnTo>
                      <a:pt x="82" y="385"/>
                    </a:lnTo>
                    <a:lnTo>
                      <a:pt x="86" y="381"/>
                    </a:lnTo>
                    <a:lnTo>
                      <a:pt x="92" y="379"/>
                    </a:lnTo>
                    <a:lnTo>
                      <a:pt x="93" y="381"/>
                    </a:lnTo>
                    <a:lnTo>
                      <a:pt x="95" y="381"/>
                    </a:lnTo>
                    <a:lnTo>
                      <a:pt x="83" y="388"/>
                    </a:lnTo>
                    <a:lnTo>
                      <a:pt x="83" y="399"/>
                    </a:lnTo>
                    <a:lnTo>
                      <a:pt x="85" y="399"/>
                    </a:lnTo>
                    <a:lnTo>
                      <a:pt x="114" y="405"/>
                    </a:lnTo>
                    <a:lnTo>
                      <a:pt x="126" y="399"/>
                    </a:lnTo>
                    <a:lnTo>
                      <a:pt x="127" y="399"/>
                    </a:lnTo>
                    <a:lnTo>
                      <a:pt x="128" y="398"/>
                    </a:lnTo>
                    <a:lnTo>
                      <a:pt x="133" y="398"/>
                    </a:lnTo>
                    <a:lnTo>
                      <a:pt x="138" y="399"/>
                    </a:lnTo>
                    <a:lnTo>
                      <a:pt x="149" y="416"/>
                    </a:lnTo>
                    <a:lnTo>
                      <a:pt x="152" y="419"/>
                    </a:lnTo>
                    <a:lnTo>
                      <a:pt x="159" y="419"/>
                    </a:lnTo>
                    <a:lnTo>
                      <a:pt x="162" y="417"/>
                    </a:lnTo>
                    <a:lnTo>
                      <a:pt x="172" y="416"/>
                    </a:lnTo>
                    <a:lnTo>
                      <a:pt x="183" y="416"/>
                    </a:lnTo>
                    <a:lnTo>
                      <a:pt x="184" y="417"/>
                    </a:lnTo>
                    <a:lnTo>
                      <a:pt x="194" y="417"/>
                    </a:lnTo>
                    <a:lnTo>
                      <a:pt x="198" y="419"/>
                    </a:lnTo>
                    <a:lnTo>
                      <a:pt x="200" y="419"/>
                    </a:lnTo>
                    <a:lnTo>
                      <a:pt x="205" y="422"/>
                    </a:lnTo>
                    <a:lnTo>
                      <a:pt x="207" y="417"/>
                    </a:lnTo>
                    <a:lnTo>
                      <a:pt x="207" y="416"/>
                    </a:lnTo>
                    <a:lnTo>
                      <a:pt x="215" y="409"/>
                    </a:lnTo>
                    <a:lnTo>
                      <a:pt x="219" y="403"/>
                    </a:lnTo>
                    <a:lnTo>
                      <a:pt x="222" y="400"/>
                    </a:lnTo>
                    <a:lnTo>
                      <a:pt x="225" y="402"/>
                    </a:lnTo>
                    <a:lnTo>
                      <a:pt x="223" y="403"/>
                    </a:lnTo>
                    <a:lnTo>
                      <a:pt x="223" y="405"/>
                    </a:lnTo>
                    <a:lnTo>
                      <a:pt x="226" y="406"/>
                    </a:lnTo>
                    <a:lnTo>
                      <a:pt x="237" y="410"/>
                    </a:lnTo>
                    <a:lnTo>
                      <a:pt x="239" y="405"/>
                    </a:lnTo>
                    <a:lnTo>
                      <a:pt x="243" y="400"/>
                    </a:lnTo>
                    <a:lnTo>
                      <a:pt x="260" y="392"/>
                    </a:lnTo>
                    <a:lnTo>
                      <a:pt x="264" y="392"/>
                    </a:lnTo>
                    <a:lnTo>
                      <a:pt x="270" y="393"/>
                    </a:lnTo>
                    <a:lnTo>
                      <a:pt x="272" y="395"/>
                    </a:lnTo>
                    <a:lnTo>
                      <a:pt x="272" y="396"/>
                    </a:lnTo>
                    <a:lnTo>
                      <a:pt x="274" y="396"/>
                    </a:lnTo>
                    <a:lnTo>
                      <a:pt x="285" y="409"/>
                    </a:lnTo>
                    <a:lnTo>
                      <a:pt x="290" y="412"/>
                    </a:lnTo>
                    <a:lnTo>
                      <a:pt x="292" y="413"/>
                    </a:lnTo>
                    <a:lnTo>
                      <a:pt x="294" y="413"/>
                    </a:lnTo>
                    <a:lnTo>
                      <a:pt x="300" y="410"/>
                    </a:lnTo>
                    <a:lnTo>
                      <a:pt x="300" y="409"/>
                    </a:lnTo>
                    <a:lnTo>
                      <a:pt x="301" y="407"/>
                    </a:lnTo>
                    <a:lnTo>
                      <a:pt x="301" y="405"/>
                    </a:lnTo>
                    <a:lnTo>
                      <a:pt x="300" y="400"/>
                    </a:lnTo>
                    <a:lnTo>
                      <a:pt x="297" y="395"/>
                    </a:lnTo>
                    <a:lnTo>
                      <a:pt x="296" y="391"/>
                    </a:lnTo>
                    <a:lnTo>
                      <a:pt x="297" y="386"/>
                    </a:lnTo>
                    <a:lnTo>
                      <a:pt x="300" y="384"/>
                    </a:lnTo>
                    <a:lnTo>
                      <a:pt x="320" y="389"/>
                    </a:lnTo>
                    <a:lnTo>
                      <a:pt x="327" y="388"/>
                    </a:lnTo>
                    <a:lnTo>
                      <a:pt x="328" y="386"/>
                    </a:lnTo>
                    <a:lnTo>
                      <a:pt x="330" y="386"/>
                    </a:lnTo>
                    <a:lnTo>
                      <a:pt x="327" y="395"/>
                    </a:lnTo>
                    <a:lnTo>
                      <a:pt x="325" y="396"/>
                    </a:lnTo>
                    <a:lnTo>
                      <a:pt x="325" y="399"/>
                    </a:lnTo>
                    <a:lnTo>
                      <a:pt x="324" y="402"/>
                    </a:lnTo>
                    <a:lnTo>
                      <a:pt x="324" y="409"/>
                    </a:lnTo>
                    <a:lnTo>
                      <a:pt x="327" y="413"/>
                    </a:lnTo>
                    <a:lnTo>
                      <a:pt x="331" y="416"/>
                    </a:lnTo>
                    <a:lnTo>
                      <a:pt x="331" y="417"/>
                    </a:lnTo>
                    <a:lnTo>
                      <a:pt x="345" y="445"/>
                    </a:lnTo>
                    <a:lnTo>
                      <a:pt x="347" y="449"/>
                    </a:lnTo>
                    <a:lnTo>
                      <a:pt x="364" y="448"/>
                    </a:lnTo>
                    <a:lnTo>
                      <a:pt x="377" y="441"/>
                    </a:lnTo>
                    <a:lnTo>
                      <a:pt x="377" y="439"/>
                    </a:lnTo>
                    <a:lnTo>
                      <a:pt x="380" y="439"/>
                    </a:lnTo>
                    <a:lnTo>
                      <a:pt x="388" y="444"/>
                    </a:lnTo>
                    <a:lnTo>
                      <a:pt x="398" y="453"/>
                    </a:lnTo>
                    <a:lnTo>
                      <a:pt x="399" y="453"/>
                    </a:lnTo>
                    <a:lnTo>
                      <a:pt x="408" y="441"/>
                    </a:lnTo>
                    <a:lnTo>
                      <a:pt x="409" y="434"/>
                    </a:lnTo>
                    <a:lnTo>
                      <a:pt x="409" y="433"/>
                    </a:lnTo>
                    <a:lnTo>
                      <a:pt x="411" y="431"/>
                    </a:lnTo>
                    <a:lnTo>
                      <a:pt x="411" y="430"/>
                    </a:lnTo>
                    <a:lnTo>
                      <a:pt x="414" y="430"/>
                    </a:lnTo>
                    <a:lnTo>
                      <a:pt x="409" y="410"/>
                    </a:lnTo>
                    <a:lnTo>
                      <a:pt x="406" y="402"/>
                    </a:lnTo>
                    <a:lnTo>
                      <a:pt x="405" y="402"/>
                    </a:lnTo>
                    <a:lnTo>
                      <a:pt x="404" y="400"/>
                    </a:lnTo>
                    <a:lnTo>
                      <a:pt x="401" y="400"/>
                    </a:lnTo>
                    <a:lnTo>
                      <a:pt x="397" y="392"/>
                    </a:lnTo>
                    <a:lnTo>
                      <a:pt x="397" y="388"/>
                    </a:lnTo>
                    <a:lnTo>
                      <a:pt x="401" y="385"/>
                    </a:lnTo>
                    <a:lnTo>
                      <a:pt x="404" y="378"/>
                    </a:lnTo>
                    <a:lnTo>
                      <a:pt x="395" y="364"/>
                    </a:lnTo>
                    <a:lnTo>
                      <a:pt x="395" y="363"/>
                    </a:lnTo>
                    <a:lnTo>
                      <a:pt x="394" y="362"/>
                    </a:lnTo>
                    <a:lnTo>
                      <a:pt x="394" y="359"/>
                    </a:lnTo>
                    <a:lnTo>
                      <a:pt x="395" y="357"/>
                    </a:lnTo>
                    <a:lnTo>
                      <a:pt x="401" y="357"/>
                    </a:lnTo>
                    <a:lnTo>
                      <a:pt x="413" y="353"/>
                    </a:lnTo>
                    <a:lnTo>
                      <a:pt x="414" y="350"/>
                    </a:lnTo>
                    <a:lnTo>
                      <a:pt x="419" y="349"/>
                    </a:lnTo>
                    <a:lnTo>
                      <a:pt x="419" y="347"/>
                    </a:lnTo>
                    <a:lnTo>
                      <a:pt x="417" y="346"/>
                    </a:lnTo>
                    <a:lnTo>
                      <a:pt x="430" y="343"/>
                    </a:lnTo>
                    <a:lnTo>
                      <a:pt x="430" y="336"/>
                    </a:lnTo>
                    <a:lnTo>
                      <a:pt x="433" y="328"/>
                    </a:lnTo>
                    <a:lnTo>
                      <a:pt x="433" y="321"/>
                    </a:lnTo>
                    <a:lnTo>
                      <a:pt x="431" y="307"/>
                    </a:lnTo>
                    <a:lnTo>
                      <a:pt x="431" y="304"/>
                    </a:lnTo>
                    <a:lnTo>
                      <a:pt x="428" y="297"/>
                    </a:lnTo>
                    <a:lnTo>
                      <a:pt x="427" y="296"/>
                    </a:lnTo>
                    <a:lnTo>
                      <a:pt x="426" y="296"/>
                    </a:lnTo>
                    <a:lnTo>
                      <a:pt x="426" y="294"/>
                    </a:lnTo>
                    <a:lnTo>
                      <a:pt x="440" y="286"/>
                    </a:lnTo>
                    <a:lnTo>
                      <a:pt x="441" y="286"/>
                    </a:lnTo>
                    <a:lnTo>
                      <a:pt x="441" y="283"/>
                    </a:lnTo>
                    <a:lnTo>
                      <a:pt x="444" y="278"/>
                    </a:lnTo>
                    <a:lnTo>
                      <a:pt x="445" y="266"/>
                    </a:lnTo>
                    <a:lnTo>
                      <a:pt x="444" y="259"/>
                    </a:lnTo>
                    <a:lnTo>
                      <a:pt x="444" y="247"/>
                    </a:lnTo>
                    <a:lnTo>
                      <a:pt x="437" y="244"/>
                    </a:lnTo>
                    <a:lnTo>
                      <a:pt x="421" y="240"/>
                    </a:lnTo>
                    <a:lnTo>
                      <a:pt x="409" y="243"/>
                    </a:lnTo>
                    <a:lnTo>
                      <a:pt x="399" y="233"/>
                    </a:lnTo>
                    <a:lnTo>
                      <a:pt x="399" y="232"/>
                    </a:lnTo>
                    <a:lnTo>
                      <a:pt x="394" y="225"/>
                    </a:lnTo>
                    <a:lnTo>
                      <a:pt x="394" y="204"/>
                    </a:lnTo>
                    <a:lnTo>
                      <a:pt x="394" y="202"/>
                    </a:lnTo>
                    <a:lnTo>
                      <a:pt x="392" y="195"/>
                    </a:lnTo>
                    <a:lnTo>
                      <a:pt x="387" y="18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94" name="Freeform 724">
                <a:extLst>
                  <a:ext uri="{FF2B5EF4-FFF2-40B4-BE49-F238E27FC236}">
                    <a16:creationId xmlns:a16="http://schemas.microsoft.com/office/drawing/2014/main" id="{A832FB8B-3B27-BA0D-A411-DC2589D9B9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0" y="1350"/>
                <a:ext cx="99" cy="93"/>
              </a:xfrm>
              <a:custGeom>
                <a:avLst/>
                <a:gdLst>
                  <a:gd name="T0" fmla="*/ 81 w 397"/>
                  <a:gd name="T1" fmla="*/ 11 h 368"/>
                  <a:gd name="T2" fmla="*/ 57 w 397"/>
                  <a:gd name="T3" fmla="*/ 21 h 368"/>
                  <a:gd name="T4" fmla="*/ 66 w 397"/>
                  <a:gd name="T5" fmla="*/ 42 h 368"/>
                  <a:gd name="T6" fmla="*/ 66 w 397"/>
                  <a:gd name="T7" fmla="*/ 64 h 368"/>
                  <a:gd name="T8" fmla="*/ 73 w 397"/>
                  <a:gd name="T9" fmla="*/ 94 h 368"/>
                  <a:gd name="T10" fmla="*/ 61 w 397"/>
                  <a:gd name="T11" fmla="*/ 117 h 368"/>
                  <a:gd name="T12" fmla="*/ 39 w 397"/>
                  <a:gd name="T13" fmla="*/ 105 h 368"/>
                  <a:gd name="T14" fmla="*/ 18 w 397"/>
                  <a:gd name="T15" fmla="*/ 129 h 368"/>
                  <a:gd name="T16" fmla="*/ 0 w 397"/>
                  <a:gd name="T17" fmla="*/ 148 h 368"/>
                  <a:gd name="T18" fmla="*/ 1 w 397"/>
                  <a:gd name="T19" fmla="*/ 199 h 368"/>
                  <a:gd name="T20" fmla="*/ 19 w 397"/>
                  <a:gd name="T21" fmla="*/ 208 h 368"/>
                  <a:gd name="T22" fmla="*/ 32 w 397"/>
                  <a:gd name="T23" fmla="*/ 201 h 368"/>
                  <a:gd name="T24" fmla="*/ 54 w 397"/>
                  <a:gd name="T25" fmla="*/ 206 h 368"/>
                  <a:gd name="T26" fmla="*/ 57 w 397"/>
                  <a:gd name="T27" fmla="*/ 229 h 368"/>
                  <a:gd name="T28" fmla="*/ 92 w 397"/>
                  <a:gd name="T29" fmla="*/ 252 h 368"/>
                  <a:gd name="T30" fmla="*/ 89 w 397"/>
                  <a:gd name="T31" fmla="*/ 270 h 368"/>
                  <a:gd name="T32" fmla="*/ 95 w 397"/>
                  <a:gd name="T33" fmla="*/ 281 h 368"/>
                  <a:gd name="T34" fmla="*/ 128 w 397"/>
                  <a:gd name="T35" fmla="*/ 278 h 368"/>
                  <a:gd name="T36" fmla="*/ 149 w 397"/>
                  <a:gd name="T37" fmla="*/ 327 h 368"/>
                  <a:gd name="T38" fmla="*/ 174 w 397"/>
                  <a:gd name="T39" fmla="*/ 342 h 368"/>
                  <a:gd name="T40" fmla="*/ 188 w 397"/>
                  <a:gd name="T41" fmla="*/ 326 h 368"/>
                  <a:gd name="T42" fmla="*/ 230 w 397"/>
                  <a:gd name="T43" fmla="*/ 355 h 368"/>
                  <a:gd name="T44" fmla="*/ 251 w 397"/>
                  <a:gd name="T45" fmla="*/ 368 h 368"/>
                  <a:gd name="T46" fmla="*/ 279 w 397"/>
                  <a:gd name="T47" fmla="*/ 326 h 368"/>
                  <a:gd name="T48" fmla="*/ 304 w 397"/>
                  <a:gd name="T49" fmla="*/ 310 h 368"/>
                  <a:gd name="T50" fmla="*/ 320 w 397"/>
                  <a:gd name="T51" fmla="*/ 304 h 368"/>
                  <a:gd name="T52" fmla="*/ 311 w 397"/>
                  <a:gd name="T53" fmla="*/ 268 h 368"/>
                  <a:gd name="T54" fmla="*/ 254 w 397"/>
                  <a:gd name="T55" fmla="*/ 253 h 368"/>
                  <a:gd name="T56" fmla="*/ 243 w 397"/>
                  <a:gd name="T57" fmla="*/ 235 h 368"/>
                  <a:gd name="T58" fmla="*/ 250 w 397"/>
                  <a:gd name="T59" fmla="*/ 199 h 368"/>
                  <a:gd name="T60" fmla="*/ 306 w 397"/>
                  <a:gd name="T61" fmla="*/ 179 h 368"/>
                  <a:gd name="T62" fmla="*/ 324 w 397"/>
                  <a:gd name="T63" fmla="*/ 167 h 368"/>
                  <a:gd name="T64" fmla="*/ 347 w 397"/>
                  <a:gd name="T65" fmla="*/ 170 h 368"/>
                  <a:gd name="T66" fmla="*/ 384 w 397"/>
                  <a:gd name="T67" fmla="*/ 197 h 368"/>
                  <a:gd name="T68" fmla="*/ 380 w 397"/>
                  <a:gd name="T69" fmla="*/ 139 h 368"/>
                  <a:gd name="T70" fmla="*/ 374 w 397"/>
                  <a:gd name="T71" fmla="*/ 116 h 368"/>
                  <a:gd name="T72" fmla="*/ 338 w 397"/>
                  <a:gd name="T73" fmla="*/ 106 h 368"/>
                  <a:gd name="T74" fmla="*/ 350 w 397"/>
                  <a:gd name="T75" fmla="*/ 84 h 368"/>
                  <a:gd name="T76" fmla="*/ 360 w 397"/>
                  <a:gd name="T77" fmla="*/ 74 h 368"/>
                  <a:gd name="T78" fmla="*/ 331 w 397"/>
                  <a:gd name="T79" fmla="*/ 71 h 368"/>
                  <a:gd name="T80" fmla="*/ 313 w 397"/>
                  <a:gd name="T81" fmla="*/ 81 h 368"/>
                  <a:gd name="T82" fmla="*/ 296 w 397"/>
                  <a:gd name="T83" fmla="*/ 86 h 368"/>
                  <a:gd name="T84" fmla="*/ 289 w 397"/>
                  <a:gd name="T85" fmla="*/ 81 h 368"/>
                  <a:gd name="T86" fmla="*/ 264 w 397"/>
                  <a:gd name="T87" fmla="*/ 69 h 368"/>
                  <a:gd name="T88" fmla="*/ 250 w 397"/>
                  <a:gd name="T89" fmla="*/ 77 h 368"/>
                  <a:gd name="T90" fmla="*/ 229 w 397"/>
                  <a:gd name="T91" fmla="*/ 81 h 368"/>
                  <a:gd name="T92" fmla="*/ 194 w 397"/>
                  <a:gd name="T93" fmla="*/ 127 h 368"/>
                  <a:gd name="T94" fmla="*/ 180 w 397"/>
                  <a:gd name="T95" fmla="*/ 113 h 368"/>
                  <a:gd name="T96" fmla="*/ 172 w 397"/>
                  <a:gd name="T97" fmla="*/ 98 h 368"/>
                  <a:gd name="T98" fmla="*/ 211 w 397"/>
                  <a:gd name="T99" fmla="*/ 62 h 368"/>
                  <a:gd name="T100" fmla="*/ 194 w 397"/>
                  <a:gd name="T101" fmla="*/ 59 h 368"/>
                  <a:gd name="T102" fmla="*/ 180 w 397"/>
                  <a:gd name="T103" fmla="*/ 53 h 368"/>
                  <a:gd name="T104" fmla="*/ 163 w 397"/>
                  <a:gd name="T105" fmla="*/ 41 h 368"/>
                  <a:gd name="T106" fmla="*/ 148 w 397"/>
                  <a:gd name="T107" fmla="*/ 31 h 3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97" h="368">
                    <a:moveTo>
                      <a:pt x="93" y="0"/>
                    </a:moveTo>
                    <a:lnTo>
                      <a:pt x="92" y="0"/>
                    </a:lnTo>
                    <a:lnTo>
                      <a:pt x="92" y="7"/>
                    </a:lnTo>
                    <a:lnTo>
                      <a:pt x="79" y="10"/>
                    </a:lnTo>
                    <a:lnTo>
                      <a:pt x="81" y="11"/>
                    </a:lnTo>
                    <a:lnTo>
                      <a:pt x="81" y="13"/>
                    </a:lnTo>
                    <a:lnTo>
                      <a:pt x="76" y="14"/>
                    </a:lnTo>
                    <a:lnTo>
                      <a:pt x="75" y="17"/>
                    </a:lnTo>
                    <a:lnTo>
                      <a:pt x="63" y="21"/>
                    </a:lnTo>
                    <a:lnTo>
                      <a:pt x="57" y="21"/>
                    </a:lnTo>
                    <a:lnTo>
                      <a:pt x="56" y="23"/>
                    </a:lnTo>
                    <a:lnTo>
                      <a:pt x="56" y="26"/>
                    </a:lnTo>
                    <a:lnTo>
                      <a:pt x="57" y="27"/>
                    </a:lnTo>
                    <a:lnTo>
                      <a:pt x="57" y="28"/>
                    </a:lnTo>
                    <a:lnTo>
                      <a:pt x="66" y="42"/>
                    </a:lnTo>
                    <a:lnTo>
                      <a:pt x="63" y="49"/>
                    </a:lnTo>
                    <a:lnTo>
                      <a:pt x="59" y="52"/>
                    </a:lnTo>
                    <a:lnTo>
                      <a:pt x="59" y="56"/>
                    </a:lnTo>
                    <a:lnTo>
                      <a:pt x="63" y="64"/>
                    </a:lnTo>
                    <a:lnTo>
                      <a:pt x="66" y="64"/>
                    </a:lnTo>
                    <a:lnTo>
                      <a:pt x="67" y="66"/>
                    </a:lnTo>
                    <a:lnTo>
                      <a:pt x="68" y="66"/>
                    </a:lnTo>
                    <a:lnTo>
                      <a:pt x="71" y="74"/>
                    </a:lnTo>
                    <a:lnTo>
                      <a:pt x="76" y="94"/>
                    </a:lnTo>
                    <a:lnTo>
                      <a:pt x="73" y="94"/>
                    </a:lnTo>
                    <a:lnTo>
                      <a:pt x="73" y="95"/>
                    </a:lnTo>
                    <a:lnTo>
                      <a:pt x="71" y="97"/>
                    </a:lnTo>
                    <a:lnTo>
                      <a:pt x="71" y="98"/>
                    </a:lnTo>
                    <a:lnTo>
                      <a:pt x="70" y="105"/>
                    </a:lnTo>
                    <a:lnTo>
                      <a:pt x="61" y="117"/>
                    </a:lnTo>
                    <a:lnTo>
                      <a:pt x="60" y="117"/>
                    </a:lnTo>
                    <a:lnTo>
                      <a:pt x="50" y="108"/>
                    </a:lnTo>
                    <a:lnTo>
                      <a:pt x="42" y="103"/>
                    </a:lnTo>
                    <a:lnTo>
                      <a:pt x="39" y="103"/>
                    </a:lnTo>
                    <a:lnTo>
                      <a:pt x="39" y="105"/>
                    </a:lnTo>
                    <a:lnTo>
                      <a:pt x="26" y="112"/>
                    </a:lnTo>
                    <a:lnTo>
                      <a:pt x="9" y="113"/>
                    </a:lnTo>
                    <a:lnTo>
                      <a:pt x="9" y="115"/>
                    </a:lnTo>
                    <a:lnTo>
                      <a:pt x="16" y="124"/>
                    </a:lnTo>
                    <a:lnTo>
                      <a:pt x="18" y="129"/>
                    </a:lnTo>
                    <a:lnTo>
                      <a:pt x="15" y="140"/>
                    </a:lnTo>
                    <a:lnTo>
                      <a:pt x="15" y="144"/>
                    </a:lnTo>
                    <a:lnTo>
                      <a:pt x="1" y="144"/>
                    </a:lnTo>
                    <a:lnTo>
                      <a:pt x="0" y="146"/>
                    </a:lnTo>
                    <a:lnTo>
                      <a:pt x="0" y="148"/>
                    </a:lnTo>
                    <a:lnTo>
                      <a:pt x="1" y="155"/>
                    </a:lnTo>
                    <a:lnTo>
                      <a:pt x="9" y="162"/>
                    </a:lnTo>
                    <a:lnTo>
                      <a:pt x="11" y="170"/>
                    </a:lnTo>
                    <a:lnTo>
                      <a:pt x="11" y="182"/>
                    </a:lnTo>
                    <a:lnTo>
                      <a:pt x="1" y="199"/>
                    </a:lnTo>
                    <a:lnTo>
                      <a:pt x="1" y="203"/>
                    </a:lnTo>
                    <a:lnTo>
                      <a:pt x="15" y="203"/>
                    </a:lnTo>
                    <a:lnTo>
                      <a:pt x="16" y="204"/>
                    </a:lnTo>
                    <a:lnTo>
                      <a:pt x="16" y="208"/>
                    </a:lnTo>
                    <a:lnTo>
                      <a:pt x="19" y="208"/>
                    </a:lnTo>
                    <a:lnTo>
                      <a:pt x="18" y="203"/>
                    </a:lnTo>
                    <a:lnTo>
                      <a:pt x="22" y="200"/>
                    </a:lnTo>
                    <a:lnTo>
                      <a:pt x="26" y="199"/>
                    </a:lnTo>
                    <a:lnTo>
                      <a:pt x="29" y="199"/>
                    </a:lnTo>
                    <a:lnTo>
                      <a:pt x="32" y="201"/>
                    </a:lnTo>
                    <a:lnTo>
                      <a:pt x="35" y="203"/>
                    </a:lnTo>
                    <a:lnTo>
                      <a:pt x="36" y="204"/>
                    </a:lnTo>
                    <a:lnTo>
                      <a:pt x="40" y="207"/>
                    </a:lnTo>
                    <a:lnTo>
                      <a:pt x="49" y="207"/>
                    </a:lnTo>
                    <a:lnTo>
                      <a:pt x="54" y="206"/>
                    </a:lnTo>
                    <a:lnTo>
                      <a:pt x="56" y="206"/>
                    </a:lnTo>
                    <a:lnTo>
                      <a:pt x="54" y="214"/>
                    </a:lnTo>
                    <a:lnTo>
                      <a:pt x="54" y="221"/>
                    </a:lnTo>
                    <a:lnTo>
                      <a:pt x="56" y="227"/>
                    </a:lnTo>
                    <a:lnTo>
                      <a:pt x="57" y="229"/>
                    </a:lnTo>
                    <a:lnTo>
                      <a:pt x="66" y="242"/>
                    </a:lnTo>
                    <a:lnTo>
                      <a:pt x="75" y="246"/>
                    </a:lnTo>
                    <a:lnTo>
                      <a:pt x="85" y="249"/>
                    </a:lnTo>
                    <a:lnTo>
                      <a:pt x="90" y="252"/>
                    </a:lnTo>
                    <a:lnTo>
                      <a:pt x="92" y="252"/>
                    </a:lnTo>
                    <a:lnTo>
                      <a:pt x="92" y="256"/>
                    </a:lnTo>
                    <a:lnTo>
                      <a:pt x="96" y="254"/>
                    </a:lnTo>
                    <a:lnTo>
                      <a:pt x="96" y="257"/>
                    </a:lnTo>
                    <a:lnTo>
                      <a:pt x="95" y="264"/>
                    </a:lnTo>
                    <a:lnTo>
                      <a:pt x="89" y="270"/>
                    </a:lnTo>
                    <a:lnTo>
                      <a:pt x="88" y="270"/>
                    </a:lnTo>
                    <a:lnTo>
                      <a:pt x="90" y="273"/>
                    </a:lnTo>
                    <a:lnTo>
                      <a:pt x="93" y="274"/>
                    </a:lnTo>
                    <a:lnTo>
                      <a:pt x="96" y="280"/>
                    </a:lnTo>
                    <a:lnTo>
                      <a:pt x="95" y="281"/>
                    </a:lnTo>
                    <a:lnTo>
                      <a:pt x="98" y="281"/>
                    </a:lnTo>
                    <a:lnTo>
                      <a:pt x="99" y="282"/>
                    </a:lnTo>
                    <a:lnTo>
                      <a:pt x="102" y="282"/>
                    </a:lnTo>
                    <a:lnTo>
                      <a:pt x="116" y="281"/>
                    </a:lnTo>
                    <a:lnTo>
                      <a:pt x="128" y="278"/>
                    </a:lnTo>
                    <a:lnTo>
                      <a:pt x="165" y="277"/>
                    </a:lnTo>
                    <a:lnTo>
                      <a:pt x="173" y="298"/>
                    </a:lnTo>
                    <a:lnTo>
                      <a:pt x="169" y="313"/>
                    </a:lnTo>
                    <a:lnTo>
                      <a:pt x="156" y="320"/>
                    </a:lnTo>
                    <a:lnTo>
                      <a:pt x="149" y="327"/>
                    </a:lnTo>
                    <a:lnTo>
                      <a:pt x="151" y="328"/>
                    </a:lnTo>
                    <a:lnTo>
                      <a:pt x="153" y="333"/>
                    </a:lnTo>
                    <a:lnTo>
                      <a:pt x="156" y="335"/>
                    </a:lnTo>
                    <a:lnTo>
                      <a:pt x="163" y="342"/>
                    </a:lnTo>
                    <a:lnTo>
                      <a:pt x="174" y="342"/>
                    </a:lnTo>
                    <a:lnTo>
                      <a:pt x="179" y="340"/>
                    </a:lnTo>
                    <a:lnTo>
                      <a:pt x="180" y="335"/>
                    </a:lnTo>
                    <a:lnTo>
                      <a:pt x="183" y="333"/>
                    </a:lnTo>
                    <a:lnTo>
                      <a:pt x="186" y="328"/>
                    </a:lnTo>
                    <a:lnTo>
                      <a:pt x="188" y="326"/>
                    </a:lnTo>
                    <a:lnTo>
                      <a:pt x="197" y="326"/>
                    </a:lnTo>
                    <a:lnTo>
                      <a:pt x="218" y="316"/>
                    </a:lnTo>
                    <a:lnTo>
                      <a:pt x="218" y="317"/>
                    </a:lnTo>
                    <a:lnTo>
                      <a:pt x="222" y="326"/>
                    </a:lnTo>
                    <a:lnTo>
                      <a:pt x="230" y="355"/>
                    </a:lnTo>
                    <a:lnTo>
                      <a:pt x="234" y="363"/>
                    </a:lnTo>
                    <a:lnTo>
                      <a:pt x="237" y="365"/>
                    </a:lnTo>
                    <a:lnTo>
                      <a:pt x="239" y="365"/>
                    </a:lnTo>
                    <a:lnTo>
                      <a:pt x="243" y="368"/>
                    </a:lnTo>
                    <a:lnTo>
                      <a:pt x="251" y="368"/>
                    </a:lnTo>
                    <a:lnTo>
                      <a:pt x="268" y="355"/>
                    </a:lnTo>
                    <a:lnTo>
                      <a:pt x="279" y="344"/>
                    </a:lnTo>
                    <a:lnTo>
                      <a:pt x="280" y="338"/>
                    </a:lnTo>
                    <a:lnTo>
                      <a:pt x="280" y="333"/>
                    </a:lnTo>
                    <a:lnTo>
                      <a:pt x="279" y="326"/>
                    </a:lnTo>
                    <a:lnTo>
                      <a:pt x="276" y="319"/>
                    </a:lnTo>
                    <a:lnTo>
                      <a:pt x="278" y="309"/>
                    </a:lnTo>
                    <a:lnTo>
                      <a:pt x="294" y="312"/>
                    </a:lnTo>
                    <a:lnTo>
                      <a:pt x="304" y="312"/>
                    </a:lnTo>
                    <a:lnTo>
                      <a:pt x="304" y="310"/>
                    </a:lnTo>
                    <a:lnTo>
                      <a:pt x="313" y="314"/>
                    </a:lnTo>
                    <a:lnTo>
                      <a:pt x="315" y="314"/>
                    </a:lnTo>
                    <a:lnTo>
                      <a:pt x="318" y="309"/>
                    </a:lnTo>
                    <a:lnTo>
                      <a:pt x="318" y="306"/>
                    </a:lnTo>
                    <a:lnTo>
                      <a:pt x="320" y="304"/>
                    </a:lnTo>
                    <a:lnTo>
                      <a:pt x="318" y="304"/>
                    </a:lnTo>
                    <a:lnTo>
                      <a:pt x="308" y="292"/>
                    </a:lnTo>
                    <a:lnTo>
                      <a:pt x="308" y="285"/>
                    </a:lnTo>
                    <a:lnTo>
                      <a:pt x="311" y="270"/>
                    </a:lnTo>
                    <a:lnTo>
                      <a:pt x="311" y="268"/>
                    </a:lnTo>
                    <a:lnTo>
                      <a:pt x="307" y="266"/>
                    </a:lnTo>
                    <a:lnTo>
                      <a:pt x="296" y="261"/>
                    </a:lnTo>
                    <a:lnTo>
                      <a:pt x="285" y="261"/>
                    </a:lnTo>
                    <a:lnTo>
                      <a:pt x="258" y="257"/>
                    </a:lnTo>
                    <a:lnTo>
                      <a:pt x="254" y="253"/>
                    </a:lnTo>
                    <a:lnTo>
                      <a:pt x="253" y="250"/>
                    </a:lnTo>
                    <a:lnTo>
                      <a:pt x="247" y="244"/>
                    </a:lnTo>
                    <a:lnTo>
                      <a:pt x="247" y="243"/>
                    </a:lnTo>
                    <a:lnTo>
                      <a:pt x="246" y="242"/>
                    </a:lnTo>
                    <a:lnTo>
                      <a:pt x="243" y="235"/>
                    </a:lnTo>
                    <a:lnTo>
                      <a:pt x="239" y="232"/>
                    </a:lnTo>
                    <a:lnTo>
                      <a:pt x="243" y="228"/>
                    </a:lnTo>
                    <a:lnTo>
                      <a:pt x="255" y="220"/>
                    </a:lnTo>
                    <a:lnTo>
                      <a:pt x="258" y="214"/>
                    </a:lnTo>
                    <a:lnTo>
                      <a:pt x="250" y="199"/>
                    </a:lnTo>
                    <a:lnTo>
                      <a:pt x="260" y="194"/>
                    </a:lnTo>
                    <a:lnTo>
                      <a:pt x="262" y="194"/>
                    </a:lnTo>
                    <a:lnTo>
                      <a:pt x="280" y="192"/>
                    </a:lnTo>
                    <a:lnTo>
                      <a:pt x="294" y="187"/>
                    </a:lnTo>
                    <a:lnTo>
                      <a:pt x="306" y="179"/>
                    </a:lnTo>
                    <a:lnTo>
                      <a:pt x="308" y="175"/>
                    </a:lnTo>
                    <a:lnTo>
                      <a:pt x="315" y="167"/>
                    </a:lnTo>
                    <a:lnTo>
                      <a:pt x="317" y="167"/>
                    </a:lnTo>
                    <a:lnTo>
                      <a:pt x="322" y="165"/>
                    </a:lnTo>
                    <a:lnTo>
                      <a:pt x="324" y="167"/>
                    </a:lnTo>
                    <a:lnTo>
                      <a:pt x="325" y="170"/>
                    </a:lnTo>
                    <a:lnTo>
                      <a:pt x="327" y="170"/>
                    </a:lnTo>
                    <a:lnTo>
                      <a:pt x="328" y="168"/>
                    </a:lnTo>
                    <a:lnTo>
                      <a:pt x="328" y="170"/>
                    </a:lnTo>
                    <a:lnTo>
                      <a:pt x="347" y="170"/>
                    </a:lnTo>
                    <a:lnTo>
                      <a:pt x="350" y="172"/>
                    </a:lnTo>
                    <a:lnTo>
                      <a:pt x="367" y="190"/>
                    </a:lnTo>
                    <a:lnTo>
                      <a:pt x="374" y="196"/>
                    </a:lnTo>
                    <a:lnTo>
                      <a:pt x="378" y="197"/>
                    </a:lnTo>
                    <a:lnTo>
                      <a:pt x="384" y="197"/>
                    </a:lnTo>
                    <a:lnTo>
                      <a:pt x="392" y="187"/>
                    </a:lnTo>
                    <a:lnTo>
                      <a:pt x="397" y="187"/>
                    </a:lnTo>
                    <a:lnTo>
                      <a:pt x="397" y="180"/>
                    </a:lnTo>
                    <a:lnTo>
                      <a:pt x="394" y="168"/>
                    </a:lnTo>
                    <a:lnTo>
                      <a:pt x="380" y="139"/>
                    </a:lnTo>
                    <a:lnTo>
                      <a:pt x="371" y="129"/>
                    </a:lnTo>
                    <a:lnTo>
                      <a:pt x="370" y="129"/>
                    </a:lnTo>
                    <a:lnTo>
                      <a:pt x="370" y="126"/>
                    </a:lnTo>
                    <a:lnTo>
                      <a:pt x="373" y="117"/>
                    </a:lnTo>
                    <a:lnTo>
                      <a:pt x="374" y="116"/>
                    </a:lnTo>
                    <a:lnTo>
                      <a:pt x="366" y="113"/>
                    </a:lnTo>
                    <a:lnTo>
                      <a:pt x="357" y="112"/>
                    </a:lnTo>
                    <a:lnTo>
                      <a:pt x="339" y="112"/>
                    </a:lnTo>
                    <a:lnTo>
                      <a:pt x="338" y="110"/>
                    </a:lnTo>
                    <a:lnTo>
                      <a:pt x="338" y="106"/>
                    </a:lnTo>
                    <a:lnTo>
                      <a:pt x="337" y="103"/>
                    </a:lnTo>
                    <a:lnTo>
                      <a:pt x="337" y="90"/>
                    </a:lnTo>
                    <a:lnTo>
                      <a:pt x="345" y="86"/>
                    </a:lnTo>
                    <a:lnTo>
                      <a:pt x="347" y="86"/>
                    </a:lnTo>
                    <a:lnTo>
                      <a:pt x="350" y="84"/>
                    </a:lnTo>
                    <a:lnTo>
                      <a:pt x="359" y="84"/>
                    </a:lnTo>
                    <a:lnTo>
                      <a:pt x="360" y="83"/>
                    </a:lnTo>
                    <a:lnTo>
                      <a:pt x="364" y="81"/>
                    </a:lnTo>
                    <a:lnTo>
                      <a:pt x="364" y="79"/>
                    </a:lnTo>
                    <a:lnTo>
                      <a:pt x="360" y="74"/>
                    </a:lnTo>
                    <a:lnTo>
                      <a:pt x="354" y="70"/>
                    </a:lnTo>
                    <a:lnTo>
                      <a:pt x="347" y="67"/>
                    </a:lnTo>
                    <a:lnTo>
                      <a:pt x="345" y="69"/>
                    </a:lnTo>
                    <a:lnTo>
                      <a:pt x="337" y="69"/>
                    </a:lnTo>
                    <a:lnTo>
                      <a:pt x="331" y="71"/>
                    </a:lnTo>
                    <a:lnTo>
                      <a:pt x="332" y="73"/>
                    </a:lnTo>
                    <a:lnTo>
                      <a:pt x="332" y="77"/>
                    </a:lnTo>
                    <a:lnTo>
                      <a:pt x="324" y="83"/>
                    </a:lnTo>
                    <a:lnTo>
                      <a:pt x="313" y="83"/>
                    </a:lnTo>
                    <a:lnTo>
                      <a:pt x="313" y="81"/>
                    </a:lnTo>
                    <a:lnTo>
                      <a:pt x="310" y="81"/>
                    </a:lnTo>
                    <a:lnTo>
                      <a:pt x="307" y="83"/>
                    </a:lnTo>
                    <a:lnTo>
                      <a:pt x="301" y="84"/>
                    </a:lnTo>
                    <a:lnTo>
                      <a:pt x="300" y="84"/>
                    </a:lnTo>
                    <a:lnTo>
                      <a:pt x="296" y="86"/>
                    </a:lnTo>
                    <a:lnTo>
                      <a:pt x="292" y="90"/>
                    </a:lnTo>
                    <a:lnTo>
                      <a:pt x="290" y="88"/>
                    </a:lnTo>
                    <a:lnTo>
                      <a:pt x="290" y="87"/>
                    </a:lnTo>
                    <a:lnTo>
                      <a:pt x="289" y="83"/>
                    </a:lnTo>
                    <a:lnTo>
                      <a:pt x="289" y="81"/>
                    </a:lnTo>
                    <a:lnTo>
                      <a:pt x="290" y="80"/>
                    </a:lnTo>
                    <a:lnTo>
                      <a:pt x="292" y="76"/>
                    </a:lnTo>
                    <a:lnTo>
                      <a:pt x="292" y="70"/>
                    </a:lnTo>
                    <a:lnTo>
                      <a:pt x="275" y="70"/>
                    </a:lnTo>
                    <a:lnTo>
                      <a:pt x="264" y="69"/>
                    </a:lnTo>
                    <a:lnTo>
                      <a:pt x="262" y="69"/>
                    </a:lnTo>
                    <a:lnTo>
                      <a:pt x="254" y="69"/>
                    </a:lnTo>
                    <a:lnTo>
                      <a:pt x="253" y="70"/>
                    </a:lnTo>
                    <a:lnTo>
                      <a:pt x="253" y="76"/>
                    </a:lnTo>
                    <a:lnTo>
                      <a:pt x="250" y="77"/>
                    </a:lnTo>
                    <a:lnTo>
                      <a:pt x="244" y="77"/>
                    </a:lnTo>
                    <a:lnTo>
                      <a:pt x="241" y="79"/>
                    </a:lnTo>
                    <a:lnTo>
                      <a:pt x="236" y="79"/>
                    </a:lnTo>
                    <a:lnTo>
                      <a:pt x="234" y="76"/>
                    </a:lnTo>
                    <a:lnTo>
                      <a:pt x="229" y="81"/>
                    </a:lnTo>
                    <a:lnTo>
                      <a:pt x="229" y="86"/>
                    </a:lnTo>
                    <a:lnTo>
                      <a:pt x="212" y="101"/>
                    </a:lnTo>
                    <a:lnTo>
                      <a:pt x="212" y="106"/>
                    </a:lnTo>
                    <a:lnTo>
                      <a:pt x="208" y="119"/>
                    </a:lnTo>
                    <a:lnTo>
                      <a:pt x="194" y="127"/>
                    </a:lnTo>
                    <a:lnTo>
                      <a:pt x="191" y="136"/>
                    </a:lnTo>
                    <a:lnTo>
                      <a:pt x="191" y="137"/>
                    </a:lnTo>
                    <a:lnTo>
                      <a:pt x="188" y="134"/>
                    </a:lnTo>
                    <a:lnTo>
                      <a:pt x="186" y="129"/>
                    </a:lnTo>
                    <a:lnTo>
                      <a:pt x="180" y="113"/>
                    </a:lnTo>
                    <a:lnTo>
                      <a:pt x="180" y="108"/>
                    </a:lnTo>
                    <a:lnTo>
                      <a:pt x="177" y="105"/>
                    </a:lnTo>
                    <a:lnTo>
                      <a:pt x="174" y="103"/>
                    </a:lnTo>
                    <a:lnTo>
                      <a:pt x="173" y="101"/>
                    </a:lnTo>
                    <a:lnTo>
                      <a:pt x="172" y="98"/>
                    </a:lnTo>
                    <a:lnTo>
                      <a:pt x="172" y="97"/>
                    </a:lnTo>
                    <a:lnTo>
                      <a:pt x="174" y="94"/>
                    </a:lnTo>
                    <a:lnTo>
                      <a:pt x="208" y="73"/>
                    </a:lnTo>
                    <a:lnTo>
                      <a:pt x="211" y="73"/>
                    </a:lnTo>
                    <a:lnTo>
                      <a:pt x="211" y="62"/>
                    </a:lnTo>
                    <a:lnTo>
                      <a:pt x="201" y="53"/>
                    </a:lnTo>
                    <a:lnTo>
                      <a:pt x="200" y="53"/>
                    </a:lnTo>
                    <a:lnTo>
                      <a:pt x="195" y="57"/>
                    </a:lnTo>
                    <a:lnTo>
                      <a:pt x="195" y="59"/>
                    </a:lnTo>
                    <a:lnTo>
                      <a:pt x="194" y="59"/>
                    </a:lnTo>
                    <a:lnTo>
                      <a:pt x="186" y="60"/>
                    </a:lnTo>
                    <a:lnTo>
                      <a:pt x="183" y="59"/>
                    </a:lnTo>
                    <a:lnTo>
                      <a:pt x="181" y="59"/>
                    </a:lnTo>
                    <a:lnTo>
                      <a:pt x="180" y="57"/>
                    </a:lnTo>
                    <a:lnTo>
                      <a:pt x="180" y="53"/>
                    </a:lnTo>
                    <a:lnTo>
                      <a:pt x="177" y="49"/>
                    </a:lnTo>
                    <a:lnTo>
                      <a:pt x="173" y="45"/>
                    </a:lnTo>
                    <a:lnTo>
                      <a:pt x="173" y="46"/>
                    </a:lnTo>
                    <a:lnTo>
                      <a:pt x="169" y="46"/>
                    </a:lnTo>
                    <a:lnTo>
                      <a:pt x="163" y="41"/>
                    </a:lnTo>
                    <a:lnTo>
                      <a:pt x="156" y="39"/>
                    </a:lnTo>
                    <a:lnTo>
                      <a:pt x="149" y="39"/>
                    </a:lnTo>
                    <a:lnTo>
                      <a:pt x="149" y="38"/>
                    </a:lnTo>
                    <a:lnTo>
                      <a:pt x="148" y="33"/>
                    </a:lnTo>
                    <a:lnTo>
                      <a:pt x="148" y="31"/>
                    </a:lnTo>
                    <a:lnTo>
                      <a:pt x="134" y="23"/>
                    </a:lnTo>
                    <a:lnTo>
                      <a:pt x="127" y="21"/>
                    </a:lnTo>
                    <a:lnTo>
                      <a:pt x="9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95" name="Freeform 725">
                <a:extLst>
                  <a:ext uri="{FF2B5EF4-FFF2-40B4-BE49-F238E27FC236}">
                    <a16:creationId xmlns:a16="http://schemas.microsoft.com/office/drawing/2014/main" id="{B69B1B7B-FA8F-1534-F910-26A91423FA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6" y="1394"/>
                <a:ext cx="97" cy="95"/>
              </a:xfrm>
              <a:custGeom>
                <a:avLst/>
                <a:gdLst>
                  <a:gd name="T0" fmla="*/ 236 w 391"/>
                  <a:gd name="T1" fmla="*/ 27 h 376"/>
                  <a:gd name="T2" fmla="*/ 233 w 391"/>
                  <a:gd name="T3" fmla="*/ 27 h 376"/>
                  <a:gd name="T4" fmla="*/ 203 w 391"/>
                  <a:gd name="T5" fmla="*/ 32 h 376"/>
                  <a:gd name="T6" fmla="*/ 186 w 391"/>
                  <a:gd name="T7" fmla="*/ 27 h 376"/>
                  <a:gd name="T8" fmla="*/ 181 w 391"/>
                  <a:gd name="T9" fmla="*/ 17 h 376"/>
                  <a:gd name="T10" fmla="*/ 190 w 391"/>
                  <a:gd name="T11" fmla="*/ 0 h 376"/>
                  <a:gd name="T12" fmla="*/ 172 w 391"/>
                  <a:gd name="T13" fmla="*/ 4 h 376"/>
                  <a:gd name="T14" fmla="*/ 154 w 391"/>
                  <a:gd name="T15" fmla="*/ 20 h 376"/>
                  <a:gd name="T16" fmla="*/ 173 w 391"/>
                  <a:gd name="T17" fmla="*/ 45 h 376"/>
                  <a:gd name="T18" fmla="*/ 165 w 391"/>
                  <a:gd name="T19" fmla="*/ 46 h 376"/>
                  <a:gd name="T20" fmla="*/ 143 w 391"/>
                  <a:gd name="T21" fmla="*/ 51 h 376"/>
                  <a:gd name="T22" fmla="*/ 131 w 391"/>
                  <a:gd name="T23" fmla="*/ 58 h 376"/>
                  <a:gd name="T24" fmla="*/ 123 w 391"/>
                  <a:gd name="T25" fmla="*/ 98 h 376"/>
                  <a:gd name="T26" fmla="*/ 116 w 391"/>
                  <a:gd name="T27" fmla="*/ 138 h 376"/>
                  <a:gd name="T28" fmla="*/ 114 w 391"/>
                  <a:gd name="T29" fmla="*/ 141 h 376"/>
                  <a:gd name="T30" fmla="*/ 100 w 391"/>
                  <a:gd name="T31" fmla="*/ 144 h 376"/>
                  <a:gd name="T32" fmla="*/ 99 w 391"/>
                  <a:gd name="T33" fmla="*/ 190 h 376"/>
                  <a:gd name="T34" fmla="*/ 95 w 391"/>
                  <a:gd name="T35" fmla="*/ 205 h 376"/>
                  <a:gd name="T36" fmla="*/ 106 w 391"/>
                  <a:gd name="T37" fmla="*/ 205 h 376"/>
                  <a:gd name="T38" fmla="*/ 107 w 391"/>
                  <a:gd name="T39" fmla="*/ 210 h 376"/>
                  <a:gd name="T40" fmla="*/ 90 w 391"/>
                  <a:gd name="T41" fmla="*/ 222 h 376"/>
                  <a:gd name="T42" fmla="*/ 85 w 391"/>
                  <a:gd name="T43" fmla="*/ 231 h 376"/>
                  <a:gd name="T44" fmla="*/ 92 w 391"/>
                  <a:gd name="T45" fmla="*/ 272 h 376"/>
                  <a:gd name="T46" fmla="*/ 73 w 391"/>
                  <a:gd name="T47" fmla="*/ 302 h 376"/>
                  <a:gd name="T48" fmla="*/ 56 w 391"/>
                  <a:gd name="T49" fmla="*/ 317 h 376"/>
                  <a:gd name="T50" fmla="*/ 42 w 391"/>
                  <a:gd name="T51" fmla="*/ 315 h 376"/>
                  <a:gd name="T52" fmla="*/ 33 w 391"/>
                  <a:gd name="T53" fmla="*/ 315 h 376"/>
                  <a:gd name="T54" fmla="*/ 15 w 391"/>
                  <a:gd name="T55" fmla="*/ 320 h 376"/>
                  <a:gd name="T56" fmla="*/ 0 w 391"/>
                  <a:gd name="T57" fmla="*/ 353 h 376"/>
                  <a:gd name="T58" fmla="*/ 15 w 391"/>
                  <a:gd name="T59" fmla="*/ 346 h 376"/>
                  <a:gd name="T60" fmla="*/ 42 w 391"/>
                  <a:gd name="T61" fmla="*/ 344 h 376"/>
                  <a:gd name="T62" fmla="*/ 47 w 391"/>
                  <a:gd name="T63" fmla="*/ 337 h 376"/>
                  <a:gd name="T64" fmla="*/ 56 w 391"/>
                  <a:gd name="T65" fmla="*/ 341 h 376"/>
                  <a:gd name="T66" fmla="*/ 67 w 391"/>
                  <a:gd name="T67" fmla="*/ 373 h 376"/>
                  <a:gd name="T68" fmla="*/ 77 w 391"/>
                  <a:gd name="T69" fmla="*/ 351 h 376"/>
                  <a:gd name="T70" fmla="*/ 78 w 391"/>
                  <a:gd name="T71" fmla="*/ 342 h 376"/>
                  <a:gd name="T72" fmla="*/ 95 w 391"/>
                  <a:gd name="T73" fmla="*/ 348 h 376"/>
                  <a:gd name="T74" fmla="*/ 145 w 391"/>
                  <a:gd name="T75" fmla="*/ 337 h 376"/>
                  <a:gd name="T76" fmla="*/ 165 w 391"/>
                  <a:gd name="T77" fmla="*/ 326 h 376"/>
                  <a:gd name="T78" fmla="*/ 180 w 391"/>
                  <a:gd name="T79" fmla="*/ 326 h 376"/>
                  <a:gd name="T80" fmla="*/ 194 w 391"/>
                  <a:gd name="T81" fmla="*/ 335 h 376"/>
                  <a:gd name="T82" fmla="*/ 214 w 391"/>
                  <a:gd name="T83" fmla="*/ 322 h 376"/>
                  <a:gd name="T84" fmla="*/ 230 w 391"/>
                  <a:gd name="T85" fmla="*/ 339 h 376"/>
                  <a:gd name="T86" fmla="*/ 270 w 391"/>
                  <a:gd name="T87" fmla="*/ 334 h 376"/>
                  <a:gd name="T88" fmla="*/ 300 w 391"/>
                  <a:gd name="T89" fmla="*/ 315 h 376"/>
                  <a:gd name="T90" fmla="*/ 318 w 391"/>
                  <a:gd name="T91" fmla="*/ 293 h 376"/>
                  <a:gd name="T92" fmla="*/ 355 w 391"/>
                  <a:gd name="T93" fmla="*/ 240 h 376"/>
                  <a:gd name="T94" fmla="*/ 369 w 391"/>
                  <a:gd name="T95" fmla="*/ 229 h 376"/>
                  <a:gd name="T96" fmla="*/ 364 w 391"/>
                  <a:gd name="T97" fmla="*/ 190 h 376"/>
                  <a:gd name="T98" fmla="*/ 356 w 391"/>
                  <a:gd name="T99" fmla="*/ 169 h 376"/>
                  <a:gd name="T100" fmla="*/ 367 w 391"/>
                  <a:gd name="T101" fmla="*/ 151 h 376"/>
                  <a:gd name="T102" fmla="*/ 383 w 391"/>
                  <a:gd name="T103" fmla="*/ 101 h 376"/>
                  <a:gd name="T104" fmla="*/ 317 w 391"/>
                  <a:gd name="T105" fmla="*/ 106 h 376"/>
                  <a:gd name="T106" fmla="*/ 311 w 391"/>
                  <a:gd name="T107" fmla="*/ 98 h 376"/>
                  <a:gd name="T108" fmla="*/ 313 w 391"/>
                  <a:gd name="T109" fmla="*/ 88 h 376"/>
                  <a:gd name="T110" fmla="*/ 310 w 391"/>
                  <a:gd name="T111" fmla="*/ 76 h 376"/>
                  <a:gd name="T112" fmla="*/ 284 w 391"/>
                  <a:gd name="T113" fmla="*/ 66 h 376"/>
                  <a:gd name="T114" fmla="*/ 272 w 391"/>
                  <a:gd name="T115" fmla="*/ 38 h 376"/>
                  <a:gd name="T116" fmla="*/ 258 w 391"/>
                  <a:gd name="T117" fmla="*/ 31 h 376"/>
                  <a:gd name="T118" fmla="*/ 247 w 391"/>
                  <a:gd name="T119" fmla="*/ 23 h 3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91" h="376">
                    <a:moveTo>
                      <a:pt x="247" y="23"/>
                    </a:moveTo>
                    <a:lnTo>
                      <a:pt x="244" y="23"/>
                    </a:lnTo>
                    <a:lnTo>
                      <a:pt x="240" y="24"/>
                    </a:lnTo>
                    <a:lnTo>
                      <a:pt x="236" y="27"/>
                    </a:lnTo>
                    <a:lnTo>
                      <a:pt x="237" y="32"/>
                    </a:lnTo>
                    <a:lnTo>
                      <a:pt x="234" y="32"/>
                    </a:lnTo>
                    <a:lnTo>
                      <a:pt x="234" y="28"/>
                    </a:lnTo>
                    <a:lnTo>
                      <a:pt x="233" y="27"/>
                    </a:lnTo>
                    <a:lnTo>
                      <a:pt x="219" y="27"/>
                    </a:lnTo>
                    <a:lnTo>
                      <a:pt x="214" y="30"/>
                    </a:lnTo>
                    <a:lnTo>
                      <a:pt x="212" y="30"/>
                    </a:lnTo>
                    <a:lnTo>
                      <a:pt x="203" y="32"/>
                    </a:lnTo>
                    <a:lnTo>
                      <a:pt x="201" y="32"/>
                    </a:lnTo>
                    <a:lnTo>
                      <a:pt x="198" y="31"/>
                    </a:lnTo>
                    <a:lnTo>
                      <a:pt x="188" y="28"/>
                    </a:lnTo>
                    <a:lnTo>
                      <a:pt x="186" y="27"/>
                    </a:lnTo>
                    <a:lnTo>
                      <a:pt x="184" y="27"/>
                    </a:lnTo>
                    <a:lnTo>
                      <a:pt x="179" y="21"/>
                    </a:lnTo>
                    <a:lnTo>
                      <a:pt x="180" y="20"/>
                    </a:lnTo>
                    <a:lnTo>
                      <a:pt x="181" y="17"/>
                    </a:lnTo>
                    <a:lnTo>
                      <a:pt x="187" y="11"/>
                    </a:lnTo>
                    <a:lnTo>
                      <a:pt x="191" y="4"/>
                    </a:lnTo>
                    <a:lnTo>
                      <a:pt x="191" y="0"/>
                    </a:lnTo>
                    <a:lnTo>
                      <a:pt x="190" y="0"/>
                    </a:lnTo>
                    <a:lnTo>
                      <a:pt x="184" y="1"/>
                    </a:lnTo>
                    <a:lnTo>
                      <a:pt x="174" y="1"/>
                    </a:lnTo>
                    <a:lnTo>
                      <a:pt x="174" y="3"/>
                    </a:lnTo>
                    <a:lnTo>
                      <a:pt x="172" y="4"/>
                    </a:lnTo>
                    <a:lnTo>
                      <a:pt x="166" y="10"/>
                    </a:lnTo>
                    <a:lnTo>
                      <a:pt x="158" y="13"/>
                    </a:lnTo>
                    <a:lnTo>
                      <a:pt x="154" y="17"/>
                    </a:lnTo>
                    <a:lnTo>
                      <a:pt x="154" y="20"/>
                    </a:lnTo>
                    <a:lnTo>
                      <a:pt x="157" y="25"/>
                    </a:lnTo>
                    <a:lnTo>
                      <a:pt x="170" y="34"/>
                    </a:lnTo>
                    <a:lnTo>
                      <a:pt x="174" y="44"/>
                    </a:lnTo>
                    <a:lnTo>
                      <a:pt x="173" y="45"/>
                    </a:lnTo>
                    <a:lnTo>
                      <a:pt x="172" y="49"/>
                    </a:lnTo>
                    <a:lnTo>
                      <a:pt x="169" y="48"/>
                    </a:lnTo>
                    <a:lnTo>
                      <a:pt x="166" y="48"/>
                    </a:lnTo>
                    <a:lnTo>
                      <a:pt x="165" y="46"/>
                    </a:lnTo>
                    <a:lnTo>
                      <a:pt x="159" y="46"/>
                    </a:lnTo>
                    <a:lnTo>
                      <a:pt x="157" y="48"/>
                    </a:lnTo>
                    <a:lnTo>
                      <a:pt x="155" y="48"/>
                    </a:lnTo>
                    <a:lnTo>
                      <a:pt x="143" y="51"/>
                    </a:lnTo>
                    <a:lnTo>
                      <a:pt x="138" y="51"/>
                    </a:lnTo>
                    <a:lnTo>
                      <a:pt x="134" y="53"/>
                    </a:lnTo>
                    <a:lnTo>
                      <a:pt x="133" y="56"/>
                    </a:lnTo>
                    <a:lnTo>
                      <a:pt x="131" y="58"/>
                    </a:lnTo>
                    <a:lnTo>
                      <a:pt x="135" y="84"/>
                    </a:lnTo>
                    <a:lnTo>
                      <a:pt x="133" y="90"/>
                    </a:lnTo>
                    <a:lnTo>
                      <a:pt x="126" y="97"/>
                    </a:lnTo>
                    <a:lnTo>
                      <a:pt x="123" y="98"/>
                    </a:lnTo>
                    <a:lnTo>
                      <a:pt x="121" y="101"/>
                    </a:lnTo>
                    <a:lnTo>
                      <a:pt x="116" y="109"/>
                    </a:lnTo>
                    <a:lnTo>
                      <a:pt x="113" y="123"/>
                    </a:lnTo>
                    <a:lnTo>
                      <a:pt x="116" y="138"/>
                    </a:lnTo>
                    <a:lnTo>
                      <a:pt x="117" y="138"/>
                    </a:lnTo>
                    <a:lnTo>
                      <a:pt x="117" y="140"/>
                    </a:lnTo>
                    <a:lnTo>
                      <a:pt x="114" y="140"/>
                    </a:lnTo>
                    <a:lnTo>
                      <a:pt x="114" y="141"/>
                    </a:lnTo>
                    <a:lnTo>
                      <a:pt x="109" y="141"/>
                    </a:lnTo>
                    <a:lnTo>
                      <a:pt x="106" y="140"/>
                    </a:lnTo>
                    <a:lnTo>
                      <a:pt x="105" y="140"/>
                    </a:lnTo>
                    <a:lnTo>
                      <a:pt x="100" y="144"/>
                    </a:lnTo>
                    <a:lnTo>
                      <a:pt x="102" y="148"/>
                    </a:lnTo>
                    <a:lnTo>
                      <a:pt x="100" y="187"/>
                    </a:lnTo>
                    <a:lnTo>
                      <a:pt x="99" y="189"/>
                    </a:lnTo>
                    <a:lnTo>
                      <a:pt x="99" y="190"/>
                    </a:lnTo>
                    <a:lnTo>
                      <a:pt x="96" y="194"/>
                    </a:lnTo>
                    <a:lnTo>
                      <a:pt x="92" y="203"/>
                    </a:lnTo>
                    <a:lnTo>
                      <a:pt x="95" y="204"/>
                    </a:lnTo>
                    <a:lnTo>
                      <a:pt x="95" y="205"/>
                    </a:lnTo>
                    <a:lnTo>
                      <a:pt x="98" y="205"/>
                    </a:lnTo>
                    <a:lnTo>
                      <a:pt x="100" y="207"/>
                    </a:lnTo>
                    <a:lnTo>
                      <a:pt x="106" y="207"/>
                    </a:lnTo>
                    <a:lnTo>
                      <a:pt x="106" y="205"/>
                    </a:lnTo>
                    <a:lnTo>
                      <a:pt x="107" y="205"/>
                    </a:lnTo>
                    <a:lnTo>
                      <a:pt x="110" y="208"/>
                    </a:lnTo>
                    <a:lnTo>
                      <a:pt x="110" y="210"/>
                    </a:lnTo>
                    <a:lnTo>
                      <a:pt x="107" y="210"/>
                    </a:lnTo>
                    <a:lnTo>
                      <a:pt x="107" y="211"/>
                    </a:lnTo>
                    <a:lnTo>
                      <a:pt x="102" y="217"/>
                    </a:lnTo>
                    <a:lnTo>
                      <a:pt x="96" y="221"/>
                    </a:lnTo>
                    <a:lnTo>
                      <a:pt x="90" y="222"/>
                    </a:lnTo>
                    <a:lnTo>
                      <a:pt x="88" y="222"/>
                    </a:lnTo>
                    <a:lnTo>
                      <a:pt x="87" y="224"/>
                    </a:lnTo>
                    <a:lnTo>
                      <a:pt x="87" y="225"/>
                    </a:lnTo>
                    <a:lnTo>
                      <a:pt x="85" y="231"/>
                    </a:lnTo>
                    <a:lnTo>
                      <a:pt x="84" y="255"/>
                    </a:lnTo>
                    <a:lnTo>
                      <a:pt x="90" y="268"/>
                    </a:lnTo>
                    <a:lnTo>
                      <a:pt x="92" y="271"/>
                    </a:lnTo>
                    <a:lnTo>
                      <a:pt x="92" y="272"/>
                    </a:lnTo>
                    <a:lnTo>
                      <a:pt x="91" y="274"/>
                    </a:lnTo>
                    <a:lnTo>
                      <a:pt x="85" y="281"/>
                    </a:lnTo>
                    <a:lnTo>
                      <a:pt x="83" y="286"/>
                    </a:lnTo>
                    <a:lnTo>
                      <a:pt x="73" y="302"/>
                    </a:lnTo>
                    <a:lnTo>
                      <a:pt x="60" y="315"/>
                    </a:lnTo>
                    <a:lnTo>
                      <a:pt x="60" y="316"/>
                    </a:lnTo>
                    <a:lnTo>
                      <a:pt x="59" y="317"/>
                    </a:lnTo>
                    <a:lnTo>
                      <a:pt x="56" y="317"/>
                    </a:lnTo>
                    <a:lnTo>
                      <a:pt x="56" y="319"/>
                    </a:lnTo>
                    <a:lnTo>
                      <a:pt x="50" y="319"/>
                    </a:lnTo>
                    <a:lnTo>
                      <a:pt x="43" y="316"/>
                    </a:lnTo>
                    <a:lnTo>
                      <a:pt x="42" y="315"/>
                    </a:lnTo>
                    <a:lnTo>
                      <a:pt x="42" y="313"/>
                    </a:lnTo>
                    <a:lnTo>
                      <a:pt x="40" y="312"/>
                    </a:lnTo>
                    <a:lnTo>
                      <a:pt x="39" y="309"/>
                    </a:lnTo>
                    <a:lnTo>
                      <a:pt x="33" y="315"/>
                    </a:lnTo>
                    <a:lnTo>
                      <a:pt x="31" y="316"/>
                    </a:lnTo>
                    <a:lnTo>
                      <a:pt x="28" y="319"/>
                    </a:lnTo>
                    <a:lnTo>
                      <a:pt x="20" y="320"/>
                    </a:lnTo>
                    <a:lnTo>
                      <a:pt x="15" y="320"/>
                    </a:lnTo>
                    <a:lnTo>
                      <a:pt x="8" y="313"/>
                    </a:lnTo>
                    <a:lnTo>
                      <a:pt x="7" y="313"/>
                    </a:lnTo>
                    <a:lnTo>
                      <a:pt x="1" y="324"/>
                    </a:lnTo>
                    <a:lnTo>
                      <a:pt x="0" y="353"/>
                    </a:lnTo>
                    <a:lnTo>
                      <a:pt x="1" y="353"/>
                    </a:lnTo>
                    <a:lnTo>
                      <a:pt x="10" y="351"/>
                    </a:lnTo>
                    <a:lnTo>
                      <a:pt x="14" y="348"/>
                    </a:lnTo>
                    <a:lnTo>
                      <a:pt x="15" y="346"/>
                    </a:lnTo>
                    <a:lnTo>
                      <a:pt x="20" y="346"/>
                    </a:lnTo>
                    <a:lnTo>
                      <a:pt x="23" y="345"/>
                    </a:lnTo>
                    <a:lnTo>
                      <a:pt x="33" y="345"/>
                    </a:lnTo>
                    <a:lnTo>
                      <a:pt x="42" y="344"/>
                    </a:lnTo>
                    <a:lnTo>
                      <a:pt x="43" y="344"/>
                    </a:lnTo>
                    <a:lnTo>
                      <a:pt x="45" y="342"/>
                    </a:lnTo>
                    <a:lnTo>
                      <a:pt x="45" y="341"/>
                    </a:lnTo>
                    <a:lnTo>
                      <a:pt x="47" y="337"/>
                    </a:lnTo>
                    <a:lnTo>
                      <a:pt x="49" y="332"/>
                    </a:lnTo>
                    <a:lnTo>
                      <a:pt x="52" y="334"/>
                    </a:lnTo>
                    <a:lnTo>
                      <a:pt x="56" y="338"/>
                    </a:lnTo>
                    <a:lnTo>
                      <a:pt x="56" y="341"/>
                    </a:lnTo>
                    <a:lnTo>
                      <a:pt x="54" y="344"/>
                    </a:lnTo>
                    <a:lnTo>
                      <a:pt x="54" y="355"/>
                    </a:lnTo>
                    <a:lnTo>
                      <a:pt x="60" y="366"/>
                    </a:lnTo>
                    <a:lnTo>
                      <a:pt x="67" y="373"/>
                    </a:lnTo>
                    <a:lnTo>
                      <a:pt x="67" y="376"/>
                    </a:lnTo>
                    <a:lnTo>
                      <a:pt x="73" y="372"/>
                    </a:lnTo>
                    <a:lnTo>
                      <a:pt x="84" y="360"/>
                    </a:lnTo>
                    <a:lnTo>
                      <a:pt x="77" y="351"/>
                    </a:lnTo>
                    <a:lnTo>
                      <a:pt x="71" y="345"/>
                    </a:lnTo>
                    <a:lnTo>
                      <a:pt x="71" y="344"/>
                    </a:lnTo>
                    <a:lnTo>
                      <a:pt x="73" y="342"/>
                    </a:lnTo>
                    <a:lnTo>
                      <a:pt x="78" y="342"/>
                    </a:lnTo>
                    <a:lnTo>
                      <a:pt x="84" y="344"/>
                    </a:lnTo>
                    <a:lnTo>
                      <a:pt x="87" y="349"/>
                    </a:lnTo>
                    <a:lnTo>
                      <a:pt x="92" y="349"/>
                    </a:lnTo>
                    <a:lnTo>
                      <a:pt x="95" y="348"/>
                    </a:lnTo>
                    <a:lnTo>
                      <a:pt x="105" y="342"/>
                    </a:lnTo>
                    <a:lnTo>
                      <a:pt x="107" y="339"/>
                    </a:lnTo>
                    <a:lnTo>
                      <a:pt x="121" y="337"/>
                    </a:lnTo>
                    <a:lnTo>
                      <a:pt x="145" y="337"/>
                    </a:lnTo>
                    <a:lnTo>
                      <a:pt x="152" y="335"/>
                    </a:lnTo>
                    <a:lnTo>
                      <a:pt x="155" y="334"/>
                    </a:lnTo>
                    <a:lnTo>
                      <a:pt x="159" y="330"/>
                    </a:lnTo>
                    <a:lnTo>
                      <a:pt x="165" y="326"/>
                    </a:lnTo>
                    <a:lnTo>
                      <a:pt x="172" y="323"/>
                    </a:lnTo>
                    <a:lnTo>
                      <a:pt x="173" y="323"/>
                    </a:lnTo>
                    <a:lnTo>
                      <a:pt x="179" y="324"/>
                    </a:lnTo>
                    <a:lnTo>
                      <a:pt x="180" y="326"/>
                    </a:lnTo>
                    <a:lnTo>
                      <a:pt x="184" y="332"/>
                    </a:lnTo>
                    <a:lnTo>
                      <a:pt x="191" y="338"/>
                    </a:lnTo>
                    <a:lnTo>
                      <a:pt x="193" y="338"/>
                    </a:lnTo>
                    <a:lnTo>
                      <a:pt x="194" y="335"/>
                    </a:lnTo>
                    <a:lnTo>
                      <a:pt x="197" y="332"/>
                    </a:lnTo>
                    <a:lnTo>
                      <a:pt x="203" y="330"/>
                    </a:lnTo>
                    <a:lnTo>
                      <a:pt x="212" y="322"/>
                    </a:lnTo>
                    <a:lnTo>
                      <a:pt x="214" y="322"/>
                    </a:lnTo>
                    <a:lnTo>
                      <a:pt x="215" y="324"/>
                    </a:lnTo>
                    <a:lnTo>
                      <a:pt x="217" y="326"/>
                    </a:lnTo>
                    <a:lnTo>
                      <a:pt x="217" y="332"/>
                    </a:lnTo>
                    <a:lnTo>
                      <a:pt x="230" y="339"/>
                    </a:lnTo>
                    <a:lnTo>
                      <a:pt x="246" y="344"/>
                    </a:lnTo>
                    <a:lnTo>
                      <a:pt x="248" y="346"/>
                    </a:lnTo>
                    <a:lnTo>
                      <a:pt x="257" y="346"/>
                    </a:lnTo>
                    <a:lnTo>
                      <a:pt x="270" y="334"/>
                    </a:lnTo>
                    <a:lnTo>
                      <a:pt x="274" y="323"/>
                    </a:lnTo>
                    <a:lnTo>
                      <a:pt x="285" y="313"/>
                    </a:lnTo>
                    <a:lnTo>
                      <a:pt x="294" y="313"/>
                    </a:lnTo>
                    <a:lnTo>
                      <a:pt x="300" y="315"/>
                    </a:lnTo>
                    <a:lnTo>
                      <a:pt x="314" y="302"/>
                    </a:lnTo>
                    <a:lnTo>
                      <a:pt x="317" y="298"/>
                    </a:lnTo>
                    <a:lnTo>
                      <a:pt x="317" y="295"/>
                    </a:lnTo>
                    <a:lnTo>
                      <a:pt x="318" y="293"/>
                    </a:lnTo>
                    <a:lnTo>
                      <a:pt x="324" y="292"/>
                    </a:lnTo>
                    <a:lnTo>
                      <a:pt x="334" y="286"/>
                    </a:lnTo>
                    <a:lnTo>
                      <a:pt x="355" y="243"/>
                    </a:lnTo>
                    <a:lnTo>
                      <a:pt x="355" y="240"/>
                    </a:lnTo>
                    <a:lnTo>
                      <a:pt x="361" y="228"/>
                    </a:lnTo>
                    <a:lnTo>
                      <a:pt x="363" y="228"/>
                    </a:lnTo>
                    <a:lnTo>
                      <a:pt x="367" y="229"/>
                    </a:lnTo>
                    <a:lnTo>
                      <a:pt x="369" y="229"/>
                    </a:lnTo>
                    <a:lnTo>
                      <a:pt x="369" y="228"/>
                    </a:lnTo>
                    <a:lnTo>
                      <a:pt x="377" y="222"/>
                    </a:lnTo>
                    <a:lnTo>
                      <a:pt x="374" y="208"/>
                    </a:lnTo>
                    <a:lnTo>
                      <a:pt x="364" y="190"/>
                    </a:lnTo>
                    <a:lnTo>
                      <a:pt x="360" y="176"/>
                    </a:lnTo>
                    <a:lnTo>
                      <a:pt x="353" y="171"/>
                    </a:lnTo>
                    <a:lnTo>
                      <a:pt x="355" y="171"/>
                    </a:lnTo>
                    <a:lnTo>
                      <a:pt x="356" y="169"/>
                    </a:lnTo>
                    <a:lnTo>
                      <a:pt x="370" y="161"/>
                    </a:lnTo>
                    <a:lnTo>
                      <a:pt x="372" y="160"/>
                    </a:lnTo>
                    <a:lnTo>
                      <a:pt x="369" y="152"/>
                    </a:lnTo>
                    <a:lnTo>
                      <a:pt x="367" y="151"/>
                    </a:lnTo>
                    <a:lnTo>
                      <a:pt x="374" y="144"/>
                    </a:lnTo>
                    <a:lnTo>
                      <a:pt x="387" y="137"/>
                    </a:lnTo>
                    <a:lnTo>
                      <a:pt x="391" y="122"/>
                    </a:lnTo>
                    <a:lnTo>
                      <a:pt x="383" y="101"/>
                    </a:lnTo>
                    <a:lnTo>
                      <a:pt x="346" y="102"/>
                    </a:lnTo>
                    <a:lnTo>
                      <a:pt x="334" y="105"/>
                    </a:lnTo>
                    <a:lnTo>
                      <a:pt x="320" y="106"/>
                    </a:lnTo>
                    <a:lnTo>
                      <a:pt x="317" y="106"/>
                    </a:lnTo>
                    <a:lnTo>
                      <a:pt x="316" y="105"/>
                    </a:lnTo>
                    <a:lnTo>
                      <a:pt x="313" y="105"/>
                    </a:lnTo>
                    <a:lnTo>
                      <a:pt x="314" y="104"/>
                    </a:lnTo>
                    <a:lnTo>
                      <a:pt x="311" y="98"/>
                    </a:lnTo>
                    <a:lnTo>
                      <a:pt x="308" y="97"/>
                    </a:lnTo>
                    <a:lnTo>
                      <a:pt x="306" y="94"/>
                    </a:lnTo>
                    <a:lnTo>
                      <a:pt x="307" y="94"/>
                    </a:lnTo>
                    <a:lnTo>
                      <a:pt x="313" y="88"/>
                    </a:lnTo>
                    <a:lnTo>
                      <a:pt x="314" y="81"/>
                    </a:lnTo>
                    <a:lnTo>
                      <a:pt x="314" y="78"/>
                    </a:lnTo>
                    <a:lnTo>
                      <a:pt x="310" y="80"/>
                    </a:lnTo>
                    <a:lnTo>
                      <a:pt x="310" y="76"/>
                    </a:lnTo>
                    <a:lnTo>
                      <a:pt x="308" y="76"/>
                    </a:lnTo>
                    <a:lnTo>
                      <a:pt x="303" y="73"/>
                    </a:lnTo>
                    <a:lnTo>
                      <a:pt x="293" y="70"/>
                    </a:lnTo>
                    <a:lnTo>
                      <a:pt x="284" y="66"/>
                    </a:lnTo>
                    <a:lnTo>
                      <a:pt x="275" y="53"/>
                    </a:lnTo>
                    <a:lnTo>
                      <a:pt x="274" y="51"/>
                    </a:lnTo>
                    <a:lnTo>
                      <a:pt x="272" y="45"/>
                    </a:lnTo>
                    <a:lnTo>
                      <a:pt x="272" y="38"/>
                    </a:lnTo>
                    <a:lnTo>
                      <a:pt x="274" y="30"/>
                    </a:lnTo>
                    <a:lnTo>
                      <a:pt x="272" y="30"/>
                    </a:lnTo>
                    <a:lnTo>
                      <a:pt x="267" y="31"/>
                    </a:lnTo>
                    <a:lnTo>
                      <a:pt x="258" y="31"/>
                    </a:lnTo>
                    <a:lnTo>
                      <a:pt x="254" y="28"/>
                    </a:lnTo>
                    <a:lnTo>
                      <a:pt x="253" y="27"/>
                    </a:lnTo>
                    <a:lnTo>
                      <a:pt x="250" y="25"/>
                    </a:lnTo>
                    <a:lnTo>
                      <a:pt x="247" y="2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96" name="Freeform 726">
                <a:extLst>
                  <a:ext uri="{FF2B5EF4-FFF2-40B4-BE49-F238E27FC236}">
                    <a16:creationId xmlns:a16="http://schemas.microsoft.com/office/drawing/2014/main" id="{4E8B74FD-A349-8F1C-8B86-2429225F0F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6" y="1452"/>
                <a:ext cx="118" cy="138"/>
              </a:xfrm>
              <a:custGeom>
                <a:avLst/>
                <a:gdLst>
                  <a:gd name="T0" fmla="*/ 36 w 473"/>
                  <a:gd name="T1" fmla="*/ 167 h 552"/>
                  <a:gd name="T2" fmla="*/ 7 w 473"/>
                  <a:gd name="T3" fmla="*/ 190 h 552"/>
                  <a:gd name="T4" fmla="*/ 15 w 473"/>
                  <a:gd name="T5" fmla="*/ 214 h 552"/>
                  <a:gd name="T6" fmla="*/ 22 w 473"/>
                  <a:gd name="T7" fmla="*/ 228 h 552"/>
                  <a:gd name="T8" fmla="*/ 31 w 473"/>
                  <a:gd name="T9" fmla="*/ 258 h 552"/>
                  <a:gd name="T10" fmla="*/ 22 w 473"/>
                  <a:gd name="T11" fmla="*/ 304 h 552"/>
                  <a:gd name="T12" fmla="*/ 55 w 473"/>
                  <a:gd name="T13" fmla="*/ 322 h 552"/>
                  <a:gd name="T14" fmla="*/ 89 w 473"/>
                  <a:gd name="T15" fmla="*/ 352 h 552"/>
                  <a:gd name="T16" fmla="*/ 81 w 473"/>
                  <a:gd name="T17" fmla="*/ 382 h 552"/>
                  <a:gd name="T18" fmla="*/ 18 w 473"/>
                  <a:gd name="T19" fmla="*/ 416 h 552"/>
                  <a:gd name="T20" fmla="*/ 0 w 473"/>
                  <a:gd name="T21" fmla="*/ 433 h 552"/>
                  <a:gd name="T22" fmla="*/ 36 w 473"/>
                  <a:gd name="T23" fmla="*/ 458 h 552"/>
                  <a:gd name="T24" fmla="*/ 75 w 473"/>
                  <a:gd name="T25" fmla="*/ 469 h 552"/>
                  <a:gd name="T26" fmla="*/ 127 w 473"/>
                  <a:gd name="T27" fmla="*/ 475 h 552"/>
                  <a:gd name="T28" fmla="*/ 155 w 473"/>
                  <a:gd name="T29" fmla="*/ 502 h 552"/>
                  <a:gd name="T30" fmla="*/ 165 w 473"/>
                  <a:gd name="T31" fmla="*/ 521 h 552"/>
                  <a:gd name="T32" fmla="*/ 208 w 473"/>
                  <a:gd name="T33" fmla="*/ 493 h 552"/>
                  <a:gd name="T34" fmla="*/ 222 w 473"/>
                  <a:gd name="T35" fmla="*/ 459 h 552"/>
                  <a:gd name="T36" fmla="*/ 243 w 473"/>
                  <a:gd name="T37" fmla="*/ 476 h 552"/>
                  <a:gd name="T38" fmla="*/ 260 w 473"/>
                  <a:gd name="T39" fmla="*/ 469 h 552"/>
                  <a:gd name="T40" fmla="*/ 302 w 473"/>
                  <a:gd name="T41" fmla="*/ 469 h 552"/>
                  <a:gd name="T42" fmla="*/ 338 w 473"/>
                  <a:gd name="T43" fmla="*/ 496 h 552"/>
                  <a:gd name="T44" fmla="*/ 377 w 473"/>
                  <a:gd name="T45" fmla="*/ 507 h 552"/>
                  <a:gd name="T46" fmla="*/ 398 w 473"/>
                  <a:gd name="T47" fmla="*/ 528 h 552"/>
                  <a:gd name="T48" fmla="*/ 412 w 473"/>
                  <a:gd name="T49" fmla="*/ 536 h 552"/>
                  <a:gd name="T50" fmla="*/ 473 w 473"/>
                  <a:gd name="T51" fmla="*/ 536 h 552"/>
                  <a:gd name="T52" fmla="*/ 460 w 473"/>
                  <a:gd name="T53" fmla="*/ 500 h 552"/>
                  <a:gd name="T54" fmla="*/ 439 w 473"/>
                  <a:gd name="T55" fmla="*/ 470 h 552"/>
                  <a:gd name="T56" fmla="*/ 430 w 473"/>
                  <a:gd name="T57" fmla="*/ 449 h 552"/>
                  <a:gd name="T58" fmla="*/ 451 w 473"/>
                  <a:gd name="T59" fmla="*/ 423 h 552"/>
                  <a:gd name="T60" fmla="*/ 450 w 473"/>
                  <a:gd name="T61" fmla="*/ 392 h 552"/>
                  <a:gd name="T62" fmla="*/ 430 w 473"/>
                  <a:gd name="T63" fmla="*/ 343 h 552"/>
                  <a:gd name="T64" fmla="*/ 401 w 473"/>
                  <a:gd name="T65" fmla="*/ 314 h 552"/>
                  <a:gd name="T66" fmla="*/ 380 w 473"/>
                  <a:gd name="T67" fmla="*/ 290 h 552"/>
                  <a:gd name="T68" fmla="*/ 374 w 473"/>
                  <a:gd name="T69" fmla="*/ 233 h 552"/>
                  <a:gd name="T70" fmla="*/ 384 w 473"/>
                  <a:gd name="T71" fmla="*/ 228 h 552"/>
                  <a:gd name="T72" fmla="*/ 405 w 473"/>
                  <a:gd name="T73" fmla="*/ 218 h 552"/>
                  <a:gd name="T74" fmla="*/ 412 w 473"/>
                  <a:gd name="T75" fmla="*/ 174 h 552"/>
                  <a:gd name="T76" fmla="*/ 356 w 473"/>
                  <a:gd name="T77" fmla="*/ 132 h 552"/>
                  <a:gd name="T78" fmla="*/ 323 w 473"/>
                  <a:gd name="T79" fmla="*/ 138 h 552"/>
                  <a:gd name="T80" fmla="*/ 302 w 473"/>
                  <a:gd name="T81" fmla="*/ 142 h 552"/>
                  <a:gd name="T82" fmla="*/ 260 w 473"/>
                  <a:gd name="T83" fmla="*/ 109 h 552"/>
                  <a:gd name="T84" fmla="*/ 226 w 473"/>
                  <a:gd name="T85" fmla="*/ 106 h 552"/>
                  <a:gd name="T86" fmla="*/ 225 w 473"/>
                  <a:gd name="T87" fmla="*/ 54 h 552"/>
                  <a:gd name="T88" fmla="*/ 223 w 473"/>
                  <a:gd name="T89" fmla="*/ 39 h 552"/>
                  <a:gd name="T90" fmla="*/ 226 w 473"/>
                  <a:gd name="T91" fmla="*/ 21 h 552"/>
                  <a:gd name="T92" fmla="*/ 211 w 473"/>
                  <a:gd name="T93" fmla="*/ 3 h 552"/>
                  <a:gd name="T94" fmla="*/ 193 w 473"/>
                  <a:gd name="T95" fmla="*/ 12 h 552"/>
                  <a:gd name="T96" fmla="*/ 155 w 473"/>
                  <a:gd name="T97" fmla="*/ 70 h 552"/>
                  <a:gd name="T98" fmla="*/ 162 w 473"/>
                  <a:gd name="T99" fmla="*/ 107 h 552"/>
                  <a:gd name="T100" fmla="*/ 165 w 473"/>
                  <a:gd name="T101" fmla="*/ 130 h 552"/>
                  <a:gd name="T102" fmla="*/ 151 w 473"/>
                  <a:gd name="T103" fmla="*/ 149 h 552"/>
                  <a:gd name="T104" fmla="*/ 141 w 473"/>
                  <a:gd name="T105" fmla="*/ 162 h 552"/>
                  <a:gd name="T106" fmla="*/ 82 w 473"/>
                  <a:gd name="T107" fmla="*/ 156 h 5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473" h="552">
                    <a:moveTo>
                      <a:pt x="56" y="159"/>
                    </a:moveTo>
                    <a:lnTo>
                      <a:pt x="50" y="161"/>
                    </a:lnTo>
                    <a:lnTo>
                      <a:pt x="45" y="163"/>
                    </a:lnTo>
                    <a:lnTo>
                      <a:pt x="45" y="166"/>
                    </a:lnTo>
                    <a:lnTo>
                      <a:pt x="42" y="167"/>
                    </a:lnTo>
                    <a:lnTo>
                      <a:pt x="36" y="167"/>
                    </a:lnTo>
                    <a:lnTo>
                      <a:pt x="34" y="166"/>
                    </a:lnTo>
                    <a:lnTo>
                      <a:pt x="31" y="162"/>
                    </a:lnTo>
                    <a:lnTo>
                      <a:pt x="29" y="159"/>
                    </a:lnTo>
                    <a:lnTo>
                      <a:pt x="28" y="159"/>
                    </a:lnTo>
                    <a:lnTo>
                      <a:pt x="7" y="188"/>
                    </a:lnTo>
                    <a:lnTo>
                      <a:pt x="7" y="190"/>
                    </a:lnTo>
                    <a:lnTo>
                      <a:pt x="5" y="193"/>
                    </a:lnTo>
                    <a:lnTo>
                      <a:pt x="5" y="208"/>
                    </a:lnTo>
                    <a:lnTo>
                      <a:pt x="8" y="211"/>
                    </a:lnTo>
                    <a:lnTo>
                      <a:pt x="8" y="212"/>
                    </a:lnTo>
                    <a:lnTo>
                      <a:pt x="11" y="214"/>
                    </a:lnTo>
                    <a:lnTo>
                      <a:pt x="15" y="214"/>
                    </a:lnTo>
                    <a:lnTo>
                      <a:pt x="17" y="215"/>
                    </a:lnTo>
                    <a:lnTo>
                      <a:pt x="19" y="215"/>
                    </a:lnTo>
                    <a:lnTo>
                      <a:pt x="19" y="216"/>
                    </a:lnTo>
                    <a:lnTo>
                      <a:pt x="21" y="216"/>
                    </a:lnTo>
                    <a:lnTo>
                      <a:pt x="21" y="223"/>
                    </a:lnTo>
                    <a:lnTo>
                      <a:pt x="22" y="228"/>
                    </a:lnTo>
                    <a:lnTo>
                      <a:pt x="22" y="237"/>
                    </a:lnTo>
                    <a:lnTo>
                      <a:pt x="21" y="240"/>
                    </a:lnTo>
                    <a:lnTo>
                      <a:pt x="21" y="243"/>
                    </a:lnTo>
                    <a:lnTo>
                      <a:pt x="22" y="247"/>
                    </a:lnTo>
                    <a:lnTo>
                      <a:pt x="29" y="258"/>
                    </a:lnTo>
                    <a:lnTo>
                      <a:pt x="31" y="258"/>
                    </a:lnTo>
                    <a:lnTo>
                      <a:pt x="31" y="262"/>
                    </a:lnTo>
                    <a:lnTo>
                      <a:pt x="25" y="276"/>
                    </a:lnTo>
                    <a:lnTo>
                      <a:pt x="22" y="281"/>
                    </a:lnTo>
                    <a:lnTo>
                      <a:pt x="21" y="286"/>
                    </a:lnTo>
                    <a:lnTo>
                      <a:pt x="21" y="304"/>
                    </a:lnTo>
                    <a:lnTo>
                      <a:pt x="22" y="304"/>
                    </a:lnTo>
                    <a:lnTo>
                      <a:pt x="25" y="303"/>
                    </a:lnTo>
                    <a:lnTo>
                      <a:pt x="28" y="303"/>
                    </a:lnTo>
                    <a:lnTo>
                      <a:pt x="35" y="304"/>
                    </a:lnTo>
                    <a:lnTo>
                      <a:pt x="43" y="308"/>
                    </a:lnTo>
                    <a:lnTo>
                      <a:pt x="49" y="313"/>
                    </a:lnTo>
                    <a:lnTo>
                      <a:pt x="55" y="322"/>
                    </a:lnTo>
                    <a:lnTo>
                      <a:pt x="59" y="325"/>
                    </a:lnTo>
                    <a:lnTo>
                      <a:pt x="72" y="338"/>
                    </a:lnTo>
                    <a:lnTo>
                      <a:pt x="85" y="345"/>
                    </a:lnTo>
                    <a:lnTo>
                      <a:pt x="91" y="349"/>
                    </a:lnTo>
                    <a:lnTo>
                      <a:pt x="91" y="350"/>
                    </a:lnTo>
                    <a:lnTo>
                      <a:pt x="89" y="352"/>
                    </a:lnTo>
                    <a:lnTo>
                      <a:pt x="77" y="370"/>
                    </a:lnTo>
                    <a:lnTo>
                      <a:pt x="79" y="375"/>
                    </a:lnTo>
                    <a:lnTo>
                      <a:pt x="82" y="378"/>
                    </a:lnTo>
                    <a:lnTo>
                      <a:pt x="84" y="378"/>
                    </a:lnTo>
                    <a:lnTo>
                      <a:pt x="84" y="380"/>
                    </a:lnTo>
                    <a:lnTo>
                      <a:pt x="81" y="382"/>
                    </a:lnTo>
                    <a:lnTo>
                      <a:pt x="81" y="384"/>
                    </a:lnTo>
                    <a:lnTo>
                      <a:pt x="67" y="394"/>
                    </a:lnTo>
                    <a:lnTo>
                      <a:pt x="53" y="395"/>
                    </a:lnTo>
                    <a:lnTo>
                      <a:pt x="22" y="403"/>
                    </a:lnTo>
                    <a:lnTo>
                      <a:pt x="21" y="406"/>
                    </a:lnTo>
                    <a:lnTo>
                      <a:pt x="18" y="416"/>
                    </a:lnTo>
                    <a:lnTo>
                      <a:pt x="17" y="417"/>
                    </a:lnTo>
                    <a:lnTo>
                      <a:pt x="17" y="419"/>
                    </a:lnTo>
                    <a:lnTo>
                      <a:pt x="15" y="420"/>
                    </a:lnTo>
                    <a:lnTo>
                      <a:pt x="5" y="429"/>
                    </a:lnTo>
                    <a:lnTo>
                      <a:pt x="4" y="429"/>
                    </a:lnTo>
                    <a:lnTo>
                      <a:pt x="0" y="433"/>
                    </a:lnTo>
                    <a:lnTo>
                      <a:pt x="0" y="435"/>
                    </a:lnTo>
                    <a:lnTo>
                      <a:pt x="1" y="438"/>
                    </a:lnTo>
                    <a:lnTo>
                      <a:pt x="10" y="444"/>
                    </a:lnTo>
                    <a:lnTo>
                      <a:pt x="22" y="445"/>
                    </a:lnTo>
                    <a:lnTo>
                      <a:pt x="34" y="449"/>
                    </a:lnTo>
                    <a:lnTo>
                      <a:pt x="36" y="458"/>
                    </a:lnTo>
                    <a:lnTo>
                      <a:pt x="36" y="459"/>
                    </a:lnTo>
                    <a:lnTo>
                      <a:pt x="49" y="470"/>
                    </a:lnTo>
                    <a:lnTo>
                      <a:pt x="59" y="475"/>
                    </a:lnTo>
                    <a:lnTo>
                      <a:pt x="65" y="475"/>
                    </a:lnTo>
                    <a:lnTo>
                      <a:pt x="70" y="472"/>
                    </a:lnTo>
                    <a:lnTo>
                      <a:pt x="75" y="469"/>
                    </a:lnTo>
                    <a:lnTo>
                      <a:pt x="84" y="470"/>
                    </a:lnTo>
                    <a:lnTo>
                      <a:pt x="103" y="477"/>
                    </a:lnTo>
                    <a:lnTo>
                      <a:pt x="103" y="476"/>
                    </a:lnTo>
                    <a:lnTo>
                      <a:pt x="105" y="476"/>
                    </a:lnTo>
                    <a:lnTo>
                      <a:pt x="113" y="475"/>
                    </a:lnTo>
                    <a:lnTo>
                      <a:pt x="127" y="475"/>
                    </a:lnTo>
                    <a:lnTo>
                      <a:pt x="132" y="486"/>
                    </a:lnTo>
                    <a:lnTo>
                      <a:pt x="135" y="490"/>
                    </a:lnTo>
                    <a:lnTo>
                      <a:pt x="141" y="493"/>
                    </a:lnTo>
                    <a:lnTo>
                      <a:pt x="145" y="492"/>
                    </a:lnTo>
                    <a:lnTo>
                      <a:pt x="152" y="497"/>
                    </a:lnTo>
                    <a:lnTo>
                      <a:pt x="155" y="502"/>
                    </a:lnTo>
                    <a:lnTo>
                      <a:pt x="156" y="502"/>
                    </a:lnTo>
                    <a:lnTo>
                      <a:pt x="155" y="505"/>
                    </a:lnTo>
                    <a:lnTo>
                      <a:pt x="155" y="511"/>
                    </a:lnTo>
                    <a:lnTo>
                      <a:pt x="158" y="515"/>
                    </a:lnTo>
                    <a:lnTo>
                      <a:pt x="163" y="519"/>
                    </a:lnTo>
                    <a:lnTo>
                      <a:pt x="165" y="521"/>
                    </a:lnTo>
                    <a:lnTo>
                      <a:pt x="168" y="521"/>
                    </a:lnTo>
                    <a:lnTo>
                      <a:pt x="182" y="497"/>
                    </a:lnTo>
                    <a:lnTo>
                      <a:pt x="186" y="497"/>
                    </a:lnTo>
                    <a:lnTo>
                      <a:pt x="196" y="500"/>
                    </a:lnTo>
                    <a:lnTo>
                      <a:pt x="208" y="494"/>
                    </a:lnTo>
                    <a:lnTo>
                      <a:pt x="208" y="493"/>
                    </a:lnTo>
                    <a:lnTo>
                      <a:pt x="209" y="493"/>
                    </a:lnTo>
                    <a:lnTo>
                      <a:pt x="211" y="490"/>
                    </a:lnTo>
                    <a:lnTo>
                      <a:pt x="211" y="470"/>
                    </a:lnTo>
                    <a:lnTo>
                      <a:pt x="214" y="459"/>
                    </a:lnTo>
                    <a:lnTo>
                      <a:pt x="218" y="458"/>
                    </a:lnTo>
                    <a:lnTo>
                      <a:pt x="222" y="459"/>
                    </a:lnTo>
                    <a:lnTo>
                      <a:pt x="223" y="461"/>
                    </a:lnTo>
                    <a:lnTo>
                      <a:pt x="232" y="461"/>
                    </a:lnTo>
                    <a:lnTo>
                      <a:pt x="232" y="469"/>
                    </a:lnTo>
                    <a:lnTo>
                      <a:pt x="236" y="483"/>
                    </a:lnTo>
                    <a:lnTo>
                      <a:pt x="240" y="480"/>
                    </a:lnTo>
                    <a:lnTo>
                      <a:pt x="243" y="476"/>
                    </a:lnTo>
                    <a:lnTo>
                      <a:pt x="243" y="470"/>
                    </a:lnTo>
                    <a:lnTo>
                      <a:pt x="242" y="469"/>
                    </a:lnTo>
                    <a:lnTo>
                      <a:pt x="244" y="466"/>
                    </a:lnTo>
                    <a:lnTo>
                      <a:pt x="254" y="466"/>
                    </a:lnTo>
                    <a:lnTo>
                      <a:pt x="258" y="468"/>
                    </a:lnTo>
                    <a:lnTo>
                      <a:pt x="260" y="469"/>
                    </a:lnTo>
                    <a:lnTo>
                      <a:pt x="265" y="475"/>
                    </a:lnTo>
                    <a:lnTo>
                      <a:pt x="267" y="475"/>
                    </a:lnTo>
                    <a:lnTo>
                      <a:pt x="268" y="473"/>
                    </a:lnTo>
                    <a:lnTo>
                      <a:pt x="275" y="470"/>
                    </a:lnTo>
                    <a:lnTo>
                      <a:pt x="300" y="470"/>
                    </a:lnTo>
                    <a:lnTo>
                      <a:pt x="302" y="469"/>
                    </a:lnTo>
                    <a:lnTo>
                      <a:pt x="311" y="476"/>
                    </a:lnTo>
                    <a:lnTo>
                      <a:pt x="314" y="483"/>
                    </a:lnTo>
                    <a:lnTo>
                      <a:pt x="316" y="489"/>
                    </a:lnTo>
                    <a:lnTo>
                      <a:pt x="318" y="493"/>
                    </a:lnTo>
                    <a:lnTo>
                      <a:pt x="321" y="496"/>
                    </a:lnTo>
                    <a:lnTo>
                      <a:pt x="338" y="496"/>
                    </a:lnTo>
                    <a:lnTo>
                      <a:pt x="342" y="497"/>
                    </a:lnTo>
                    <a:lnTo>
                      <a:pt x="362" y="504"/>
                    </a:lnTo>
                    <a:lnTo>
                      <a:pt x="364" y="504"/>
                    </a:lnTo>
                    <a:lnTo>
                      <a:pt x="376" y="502"/>
                    </a:lnTo>
                    <a:lnTo>
                      <a:pt x="377" y="504"/>
                    </a:lnTo>
                    <a:lnTo>
                      <a:pt x="377" y="507"/>
                    </a:lnTo>
                    <a:lnTo>
                      <a:pt x="378" y="508"/>
                    </a:lnTo>
                    <a:lnTo>
                      <a:pt x="380" y="508"/>
                    </a:lnTo>
                    <a:lnTo>
                      <a:pt x="395" y="522"/>
                    </a:lnTo>
                    <a:lnTo>
                      <a:pt x="395" y="523"/>
                    </a:lnTo>
                    <a:lnTo>
                      <a:pt x="398" y="525"/>
                    </a:lnTo>
                    <a:lnTo>
                      <a:pt x="398" y="528"/>
                    </a:lnTo>
                    <a:lnTo>
                      <a:pt x="395" y="530"/>
                    </a:lnTo>
                    <a:lnTo>
                      <a:pt x="398" y="532"/>
                    </a:lnTo>
                    <a:lnTo>
                      <a:pt x="406" y="536"/>
                    </a:lnTo>
                    <a:lnTo>
                      <a:pt x="408" y="536"/>
                    </a:lnTo>
                    <a:lnTo>
                      <a:pt x="409" y="537"/>
                    </a:lnTo>
                    <a:lnTo>
                      <a:pt x="412" y="536"/>
                    </a:lnTo>
                    <a:lnTo>
                      <a:pt x="430" y="543"/>
                    </a:lnTo>
                    <a:lnTo>
                      <a:pt x="436" y="549"/>
                    </a:lnTo>
                    <a:lnTo>
                      <a:pt x="443" y="552"/>
                    </a:lnTo>
                    <a:lnTo>
                      <a:pt x="444" y="552"/>
                    </a:lnTo>
                    <a:lnTo>
                      <a:pt x="455" y="542"/>
                    </a:lnTo>
                    <a:lnTo>
                      <a:pt x="473" y="536"/>
                    </a:lnTo>
                    <a:lnTo>
                      <a:pt x="473" y="535"/>
                    </a:lnTo>
                    <a:lnTo>
                      <a:pt x="468" y="525"/>
                    </a:lnTo>
                    <a:lnTo>
                      <a:pt x="468" y="508"/>
                    </a:lnTo>
                    <a:lnTo>
                      <a:pt x="465" y="507"/>
                    </a:lnTo>
                    <a:lnTo>
                      <a:pt x="462" y="505"/>
                    </a:lnTo>
                    <a:lnTo>
                      <a:pt x="460" y="500"/>
                    </a:lnTo>
                    <a:lnTo>
                      <a:pt x="454" y="490"/>
                    </a:lnTo>
                    <a:lnTo>
                      <a:pt x="447" y="476"/>
                    </a:lnTo>
                    <a:lnTo>
                      <a:pt x="443" y="475"/>
                    </a:lnTo>
                    <a:lnTo>
                      <a:pt x="441" y="473"/>
                    </a:lnTo>
                    <a:lnTo>
                      <a:pt x="440" y="473"/>
                    </a:lnTo>
                    <a:lnTo>
                      <a:pt x="439" y="470"/>
                    </a:lnTo>
                    <a:lnTo>
                      <a:pt x="436" y="468"/>
                    </a:lnTo>
                    <a:lnTo>
                      <a:pt x="430" y="459"/>
                    </a:lnTo>
                    <a:lnTo>
                      <a:pt x="429" y="455"/>
                    </a:lnTo>
                    <a:lnTo>
                      <a:pt x="429" y="452"/>
                    </a:lnTo>
                    <a:lnTo>
                      <a:pt x="430" y="451"/>
                    </a:lnTo>
                    <a:lnTo>
                      <a:pt x="430" y="449"/>
                    </a:lnTo>
                    <a:lnTo>
                      <a:pt x="436" y="442"/>
                    </a:lnTo>
                    <a:lnTo>
                      <a:pt x="441" y="438"/>
                    </a:lnTo>
                    <a:lnTo>
                      <a:pt x="446" y="434"/>
                    </a:lnTo>
                    <a:lnTo>
                      <a:pt x="450" y="426"/>
                    </a:lnTo>
                    <a:lnTo>
                      <a:pt x="451" y="425"/>
                    </a:lnTo>
                    <a:lnTo>
                      <a:pt x="451" y="423"/>
                    </a:lnTo>
                    <a:lnTo>
                      <a:pt x="453" y="420"/>
                    </a:lnTo>
                    <a:lnTo>
                      <a:pt x="453" y="419"/>
                    </a:lnTo>
                    <a:lnTo>
                      <a:pt x="450" y="415"/>
                    </a:lnTo>
                    <a:lnTo>
                      <a:pt x="448" y="412"/>
                    </a:lnTo>
                    <a:lnTo>
                      <a:pt x="450" y="412"/>
                    </a:lnTo>
                    <a:lnTo>
                      <a:pt x="450" y="392"/>
                    </a:lnTo>
                    <a:lnTo>
                      <a:pt x="448" y="392"/>
                    </a:lnTo>
                    <a:lnTo>
                      <a:pt x="443" y="363"/>
                    </a:lnTo>
                    <a:lnTo>
                      <a:pt x="441" y="359"/>
                    </a:lnTo>
                    <a:lnTo>
                      <a:pt x="439" y="359"/>
                    </a:lnTo>
                    <a:lnTo>
                      <a:pt x="430" y="345"/>
                    </a:lnTo>
                    <a:lnTo>
                      <a:pt x="430" y="343"/>
                    </a:lnTo>
                    <a:lnTo>
                      <a:pt x="429" y="342"/>
                    </a:lnTo>
                    <a:lnTo>
                      <a:pt x="426" y="342"/>
                    </a:lnTo>
                    <a:lnTo>
                      <a:pt x="419" y="341"/>
                    </a:lnTo>
                    <a:lnTo>
                      <a:pt x="402" y="315"/>
                    </a:lnTo>
                    <a:lnTo>
                      <a:pt x="402" y="314"/>
                    </a:lnTo>
                    <a:lnTo>
                      <a:pt x="401" y="314"/>
                    </a:lnTo>
                    <a:lnTo>
                      <a:pt x="394" y="310"/>
                    </a:lnTo>
                    <a:lnTo>
                      <a:pt x="378" y="310"/>
                    </a:lnTo>
                    <a:lnTo>
                      <a:pt x="377" y="305"/>
                    </a:lnTo>
                    <a:lnTo>
                      <a:pt x="377" y="297"/>
                    </a:lnTo>
                    <a:lnTo>
                      <a:pt x="380" y="292"/>
                    </a:lnTo>
                    <a:lnTo>
                      <a:pt x="380" y="290"/>
                    </a:lnTo>
                    <a:lnTo>
                      <a:pt x="381" y="289"/>
                    </a:lnTo>
                    <a:lnTo>
                      <a:pt x="384" y="281"/>
                    </a:lnTo>
                    <a:lnTo>
                      <a:pt x="381" y="254"/>
                    </a:lnTo>
                    <a:lnTo>
                      <a:pt x="381" y="253"/>
                    </a:lnTo>
                    <a:lnTo>
                      <a:pt x="376" y="233"/>
                    </a:lnTo>
                    <a:lnTo>
                      <a:pt x="374" y="233"/>
                    </a:lnTo>
                    <a:lnTo>
                      <a:pt x="370" y="228"/>
                    </a:lnTo>
                    <a:lnTo>
                      <a:pt x="373" y="226"/>
                    </a:lnTo>
                    <a:lnTo>
                      <a:pt x="374" y="225"/>
                    </a:lnTo>
                    <a:lnTo>
                      <a:pt x="376" y="225"/>
                    </a:lnTo>
                    <a:lnTo>
                      <a:pt x="383" y="226"/>
                    </a:lnTo>
                    <a:lnTo>
                      <a:pt x="384" y="228"/>
                    </a:lnTo>
                    <a:lnTo>
                      <a:pt x="386" y="228"/>
                    </a:lnTo>
                    <a:lnTo>
                      <a:pt x="386" y="229"/>
                    </a:lnTo>
                    <a:lnTo>
                      <a:pt x="387" y="237"/>
                    </a:lnTo>
                    <a:lnTo>
                      <a:pt x="390" y="236"/>
                    </a:lnTo>
                    <a:lnTo>
                      <a:pt x="402" y="228"/>
                    </a:lnTo>
                    <a:lnTo>
                      <a:pt x="405" y="218"/>
                    </a:lnTo>
                    <a:lnTo>
                      <a:pt x="406" y="215"/>
                    </a:lnTo>
                    <a:lnTo>
                      <a:pt x="409" y="207"/>
                    </a:lnTo>
                    <a:lnTo>
                      <a:pt x="409" y="204"/>
                    </a:lnTo>
                    <a:lnTo>
                      <a:pt x="416" y="183"/>
                    </a:lnTo>
                    <a:lnTo>
                      <a:pt x="416" y="181"/>
                    </a:lnTo>
                    <a:lnTo>
                      <a:pt x="412" y="174"/>
                    </a:lnTo>
                    <a:lnTo>
                      <a:pt x="409" y="167"/>
                    </a:lnTo>
                    <a:lnTo>
                      <a:pt x="408" y="159"/>
                    </a:lnTo>
                    <a:lnTo>
                      <a:pt x="402" y="154"/>
                    </a:lnTo>
                    <a:lnTo>
                      <a:pt x="374" y="145"/>
                    </a:lnTo>
                    <a:lnTo>
                      <a:pt x="367" y="142"/>
                    </a:lnTo>
                    <a:lnTo>
                      <a:pt x="356" y="132"/>
                    </a:lnTo>
                    <a:lnTo>
                      <a:pt x="355" y="132"/>
                    </a:lnTo>
                    <a:lnTo>
                      <a:pt x="350" y="131"/>
                    </a:lnTo>
                    <a:lnTo>
                      <a:pt x="348" y="131"/>
                    </a:lnTo>
                    <a:lnTo>
                      <a:pt x="327" y="137"/>
                    </a:lnTo>
                    <a:lnTo>
                      <a:pt x="326" y="137"/>
                    </a:lnTo>
                    <a:lnTo>
                      <a:pt x="323" y="138"/>
                    </a:lnTo>
                    <a:lnTo>
                      <a:pt x="320" y="141"/>
                    </a:lnTo>
                    <a:lnTo>
                      <a:pt x="318" y="141"/>
                    </a:lnTo>
                    <a:lnTo>
                      <a:pt x="307" y="151"/>
                    </a:lnTo>
                    <a:lnTo>
                      <a:pt x="307" y="152"/>
                    </a:lnTo>
                    <a:lnTo>
                      <a:pt x="304" y="152"/>
                    </a:lnTo>
                    <a:lnTo>
                      <a:pt x="302" y="142"/>
                    </a:lnTo>
                    <a:lnTo>
                      <a:pt x="302" y="137"/>
                    </a:lnTo>
                    <a:lnTo>
                      <a:pt x="285" y="117"/>
                    </a:lnTo>
                    <a:lnTo>
                      <a:pt x="279" y="116"/>
                    </a:lnTo>
                    <a:lnTo>
                      <a:pt x="276" y="117"/>
                    </a:lnTo>
                    <a:lnTo>
                      <a:pt x="268" y="110"/>
                    </a:lnTo>
                    <a:lnTo>
                      <a:pt x="260" y="109"/>
                    </a:lnTo>
                    <a:lnTo>
                      <a:pt x="254" y="109"/>
                    </a:lnTo>
                    <a:lnTo>
                      <a:pt x="249" y="106"/>
                    </a:lnTo>
                    <a:lnTo>
                      <a:pt x="247" y="104"/>
                    </a:lnTo>
                    <a:lnTo>
                      <a:pt x="246" y="106"/>
                    </a:lnTo>
                    <a:lnTo>
                      <a:pt x="233" y="109"/>
                    </a:lnTo>
                    <a:lnTo>
                      <a:pt x="226" y="106"/>
                    </a:lnTo>
                    <a:lnTo>
                      <a:pt x="221" y="102"/>
                    </a:lnTo>
                    <a:lnTo>
                      <a:pt x="219" y="102"/>
                    </a:lnTo>
                    <a:lnTo>
                      <a:pt x="219" y="100"/>
                    </a:lnTo>
                    <a:lnTo>
                      <a:pt x="223" y="92"/>
                    </a:lnTo>
                    <a:lnTo>
                      <a:pt x="223" y="67"/>
                    </a:lnTo>
                    <a:lnTo>
                      <a:pt x="225" y="54"/>
                    </a:lnTo>
                    <a:lnTo>
                      <a:pt x="225" y="50"/>
                    </a:lnTo>
                    <a:lnTo>
                      <a:pt x="226" y="49"/>
                    </a:lnTo>
                    <a:lnTo>
                      <a:pt x="228" y="49"/>
                    </a:lnTo>
                    <a:lnTo>
                      <a:pt x="228" y="47"/>
                    </a:lnTo>
                    <a:lnTo>
                      <a:pt x="229" y="47"/>
                    </a:lnTo>
                    <a:lnTo>
                      <a:pt x="223" y="39"/>
                    </a:lnTo>
                    <a:lnTo>
                      <a:pt x="222" y="33"/>
                    </a:lnTo>
                    <a:lnTo>
                      <a:pt x="222" y="29"/>
                    </a:lnTo>
                    <a:lnTo>
                      <a:pt x="223" y="28"/>
                    </a:lnTo>
                    <a:lnTo>
                      <a:pt x="223" y="25"/>
                    </a:lnTo>
                    <a:lnTo>
                      <a:pt x="225" y="22"/>
                    </a:lnTo>
                    <a:lnTo>
                      <a:pt x="226" y="21"/>
                    </a:lnTo>
                    <a:lnTo>
                      <a:pt x="226" y="18"/>
                    </a:lnTo>
                    <a:lnTo>
                      <a:pt x="225" y="17"/>
                    </a:lnTo>
                    <a:lnTo>
                      <a:pt x="225" y="15"/>
                    </a:lnTo>
                    <a:lnTo>
                      <a:pt x="219" y="8"/>
                    </a:lnTo>
                    <a:lnTo>
                      <a:pt x="214" y="3"/>
                    </a:lnTo>
                    <a:lnTo>
                      <a:pt x="211" y="3"/>
                    </a:lnTo>
                    <a:lnTo>
                      <a:pt x="208" y="1"/>
                    </a:lnTo>
                    <a:lnTo>
                      <a:pt x="207" y="1"/>
                    </a:lnTo>
                    <a:lnTo>
                      <a:pt x="205" y="1"/>
                    </a:lnTo>
                    <a:lnTo>
                      <a:pt x="201" y="0"/>
                    </a:lnTo>
                    <a:lnTo>
                      <a:pt x="199" y="0"/>
                    </a:lnTo>
                    <a:lnTo>
                      <a:pt x="193" y="12"/>
                    </a:lnTo>
                    <a:lnTo>
                      <a:pt x="193" y="15"/>
                    </a:lnTo>
                    <a:lnTo>
                      <a:pt x="172" y="58"/>
                    </a:lnTo>
                    <a:lnTo>
                      <a:pt x="162" y="64"/>
                    </a:lnTo>
                    <a:lnTo>
                      <a:pt x="156" y="65"/>
                    </a:lnTo>
                    <a:lnTo>
                      <a:pt x="155" y="67"/>
                    </a:lnTo>
                    <a:lnTo>
                      <a:pt x="155" y="70"/>
                    </a:lnTo>
                    <a:lnTo>
                      <a:pt x="156" y="70"/>
                    </a:lnTo>
                    <a:lnTo>
                      <a:pt x="159" y="74"/>
                    </a:lnTo>
                    <a:lnTo>
                      <a:pt x="158" y="82"/>
                    </a:lnTo>
                    <a:lnTo>
                      <a:pt x="159" y="95"/>
                    </a:lnTo>
                    <a:lnTo>
                      <a:pt x="162" y="104"/>
                    </a:lnTo>
                    <a:lnTo>
                      <a:pt x="162" y="107"/>
                    </a:lnTo>
                    <a:lnTo>
                      <a:pt x="163" y="110"/>
                    </a:lnTo>
                    <a:lnTo>
                      <a:pt x="162" y="116"/>
                    </a:lnTo>
                    <a:lnTo>
                      <a:pt x="162" y="118"/>
                    </a:lnTo>
                    <a:lnTo>
                      <a:pt x="163" y="121"/>
                    </a:lnTo>
                    <a:lnTo>
                      <a:pt x="165" y="121"/>
                    </a:lnTo>
                    <a:lnTo>
                      <a:pt x="165" y="130"/>
                    </a:lnTo>
                    <a:lnTo>
                      <a:pt x="170" y="138"/>
                    </a:lnTo>
                    <a:lnTo>
                      <a:pt x="168" y="144"/>
                    </a:lnTo>
                    <a:lnTo>
                      <a:pt x="162" y="148"/>
                    </a:lnTo>
                    <a:lnTo>
                      <a:pt x="154" y="151"/>
                    </a:lnTo>
                    <a:lnTo>
                      <a:pt x="152" y="152"/>
                    </a:lnTo>
                    <a:lnTo>
                      <a:pt x="151" y="149"/>
                    </a:lnTo>
                    <a:lnTo>
                      <a:pt x="149" y="148"/>
                    </a:lnTo>
                    <a:lnTo>
                      <a:pt x="148" y="148"/>
                    </a:lnTo>
                    <a:lnTo>
                      <a:pt x="144" y="149"/>
                    </a:lnTo>
                    <a:lnTo>
                      <a:pt x="141" y="155"/>
                    </a:lnTo>
                    <a:lnTo>
                      <a:pt x="142" y="158"/>
                    </a:lnTo>
                    <a:lnTo>
                      <a:pt x="141" y="162"/>
                    </a:lnTo>
                    <a:lnTo>
                      <a:pt x="141" y="163"/>
                    </a:lnTo>
                    <a:lnTo>
                      <a:pt x="138" y="163"/>
                    </a:lnTo>
                    <a:lnTo>
                      <a:pt x="108" y="155"/>
                    </a:lnTo>
                    <a:lnTo>
                      <a:pt x="96" y="149"/>
                    </a:lnTo>
                    <a:lnTo>
                      <a:pt x="95" y="148"/>
                    </a:lnTo>
                    <a:lnTo>
                      <a:pt x="82" y="156"/>
                    </a:lnTo>
                    <a:lnTo>
                      <a:pt x="78" y="158"/>
                    </a:lnTo>
                    <a:lnTo>
                      <a:pt x="70" y="162"/>
                    </a:lnTo>
                    <a:lnTo>
                      <a:pt x="60" y="162"/>
                    </a:lnTo>
                    <a:lnTo>
                      <a:pt x="59" y="159"/>
                    </a:lnTo>
                    <a:lnTo>
                      <a:pt x="56" y="15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97" name="Freeform 727">
                <a:extLst>
                  <a:ext uri="{FF2B5EF4-FFF2-40B4-BE49-F238E27FC236}">
                    <a16:creationId xmlns:a16="http://schemas.microsoft.com/office/drawing/2014/main" id="{F0A79451-09C8-BABA-8901-A8E8205E5C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4" y="1428"/>
                <a:ext cx="73" cy="69"/>
              </a:xfrm>
              <a:custGeom>
                <a:avLst/>
                <a:gdLst>
                  <a:gd name="T0" fmla="*/ 141 w 292"/>
                  <a:gd name="T1" fmla="*/ 10 h 278"/>
                  <a:gd name="T2" fmla="*/ 145 w 292"/>
                  <a:gd name="T3" fmla="*/ 29 h 278"/>
                  <a:gd name="T4" fmla="*/ 116 w 292"/>
                  <a:gd name="T5" fmla="*/ 59 h 278"/>
                  <a:gd name="T6" fmla="*/ 102 w 292"/>
                  <a:gd name="T7" fmla="*/ 56 h 278"/>
                  <a:gd name="T8" fmla="*/ 87 w 292"/>
                  <a:gd name="T9" fmla="*/ 17 h 278"/>
                  <a:gd name="T10" fmla="*/ 62 w 292"/>
                  <a:gd name="T11" fmla="*/ 17 h 278"/>
                  <a:gd name="T12" fmla="*/ 48 w 292"/>
                  <a:gd name="T13" fmla="*/ 24 h 278"/>
                  <a:gd name="T14" fmla="*/ 39 w 292"/>
                  <a:gd name="T15" fmla="*/ 33 h 278"/>
                  <a:gd name="T16" fmla="*/ 17 w 292"/>
                  <a:gd name="T17" fmla="*/ 28 h 278"/>
                  <a:gd name="T18" fmla="*/ 0 w 292"/>
                  <a:gd name="T19" fmla="*/ 38 h 278"/>
                  <a:gd name="T20" fmla="*/ 21 w 292"/>
                  <a:gd name="T21" fmla="*/ 75 h 278"/>
                  <a:gd name="T22" fmla="*/ 16 w 292"/>
                  <a:gd name="T23" fmla="*/ 96 h 278"/>
                  <a:gd name="T24" fmla="*/ 23 w 292"/>
                  <a:gd name="T25" fmla="*/ 98 h 278"/>
                  <a:gd name="T26" fmla="*/ 34 w 292"/>
                  <a:gd name="T27" fmla="*/ 112 h 278"/>
                  <a:gd name="T28" fmla="*/ 34 w 292"/>
                  <a:gd name="T29" fmla="*/ 117 h 278"/>
                  <a:gd name="T30" fmla="*/ 31 w 292"/>
                  <a:gd name="T31" fmla="*/ 124 h 278"/>
                  <a:gd name="T32" fmla="*/ 38 w 292"/>
                  <a:gd name="T33" fmla="*/ 142 h 278"/>
                  <a:gd name="T34" fmla="*/ 35 w 292"/>
                  <a:gd name="T35" fmla="*/ 144 h 278"/>
                  <a:gd name="T36" fmla="*/ 32 w 292"/>
                  <a:gd name="T37" fmla="*/ 162 h 278"/>
                  <a:gd name="T38" fmla="*/ 28 w 292"/>
                  <a:gd name="T39" fmla="*/ 197 h 278"/>
                  <a:gd name="T40" fmla="*/ 42 w 292"/>
                  <a:gd name="T41" fmla="*/ 204 h 278"/>
                  <a:gd name="T42" fmla="*/ 58 w 292"/>
                  <a:gd name="T43" fmla="*/ 201 h 278"/>
                  <a:gd name="T44" fmla="*/ 77 w 292"/>
                  <a:gd name="T45" fmla="*/ 205 h 278"/>
                  <a:gd name="T46" fmla="*/ 94 w 292"/>
                  <a:gd name="T47" fmla="*/ 212 h 278"/>
                  <a:gd name="T48" fmla="*/ 113 w 292"/>
                  <a:gd name="T49" fmla="*/ 247 h 278"/>
                  <a:gd name="T50" fmla="*/ 127 w 292"/>
                  <a:gd name="T51" fmla="*/ 236 h 278"/>
                  <a:gd name="T52" fmla="*/ 135 w 292"/>
                  <a:gd name="T53" fmla="*/ 232 h 278"/>
                  <a:gd name="T54" fmla="*/ 159 w 292"/>
                  <a:gd name="T55" fmla="*/ 226 h 278"/>
                  <a:gd name="T56" fmla="*/ 176 w 292"/>
                  <a:gd name="T57" fmla="*/ 237 h 278"/>
                  <a:gd name="T58" fmla="*/ 217 w 292"/>
                  <a:gd name="T59" fmla="*/ 254 h 278"/>
                  <a:gd name="T60" fmla="*/ 225 w 292"/>
                  <a:gd name="T61" fmla="*/ 276 h 278"/>
                  <a:gd name="T62" fmla="*/ 239 w 292"/>
                  <a:gd name="T63" fmla="*/ 264 h 278"/>
                  <a:gd name="T64" fmla="*/ 252 w 292"/>
                  <a:gd name="T65" fmla="*/ 227 h 278"/>
                  <a:gd name="T66" fmla="*/ 284 w 292"/>
                  <a:gd name="T67" fmla="*/ 201 h 278"/>
                  <a:gd name="T68" fmla="*/ 277 w 292"/>
                  <a:gd name="T69" fmla="*/ 175 h 278"/>
                  <a:gd name="T70" fmla="*/ 275 w 292"/>
                  <a:gd name="T71" fmla="*/ 158 h 278"/>
                  <a:gd name="T72" fmla="*/ 278 w 292"/>
                  <a:gd name="T73" fmla="*/ 153 h 278"/>
                  <a:gd name="T74" fmla="*/ 281 w 292"/>
                  <a:gd name="T75" fmla="*/ 144 h 278"/>
                  <a:gd name="T76" fmla="*/ 270 w 292"/>
                  <a:gd name="T77" fmla="*/ 145 h 278"/>
                  <a:gd name="T78" fmla="*/ 262 w 292"/>
                  <a:gd name="T79" fmla="*/ 137 h 278"/>
                  <a:gd name="T80" fmla="*/ 243 w 292"/>
                  <a:gd name="T81" fmla="*/ 144 h 278"/>
                  <a:gd name="T82" fmla="*/ 218 w 292"/>
                  <a:gd name="T83" fmla="*/ 146 h 278"/>
                  <a:gd name="T84" fmla="*/ 199 w 292"/>
                  <a:gd name="T85" fmla="*/ 151 h 278"/>
                  <a:gd name="T86" fmla="*/ 158 w 292"/>
                  <a:gd name="T87" fmla="*/ 126 h 278"/>
                  <a:gd name="T88" fmla="*/ 183 w 292"/>
                  <a:gd name="T89" fmla="*/ 71 h 278"/>
                  <a:gd name="T90" fmla="*/ 179 w 292"/>
                  <a:gd name="T91" fmla="*/ 56 h 278"/>
                  <a:gd name="T92" fmla="*/ 189 w 292"/>
                  <a:gd name="T93" fmla="*/ 47 h 278"/>
                  <a:gd name="T94" fmla="*/ 185 w 292"/>
                  <a:gd name="T95" fmla="*/ 32 h 278"/>
                  <a:gd name="T96" fmla="*/ 159 w 292"/>
                  <a:gd name="T97" fmla="*/ 3 h 2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92" h="278">
                    <a:moveTo>
                      <a:pt x="159" y="3"/>
                    </a:moveTo>
                    <a:lnTo>
                      <a:pt x="143" y="0"/>
                    </a:lnTo>
                    <a:lnTo>
                      <a:pt x="141" y="10"/>
                    </a:lnTo>
                    <a:lnTo>
                      <a:pt x="144" y="17"/>
                    </a:lnTo>
                    <a:lnTo>
                      <a:pt x="145" y="24"/>
                    </a:lnTo>
                    <a:lnTo>
                      <a:pt x="145" y="29"/>
                    </a:lnTo>
                    <a:lnTo>
                      <a:pt x="144" y="35"/>
                    </a:lnTo>
                    <a:lnTo>
                      <a:pt x="133" y="46"/>
                    </a:lnTo>
                    <a:lnTo>
                      <a:pt x="116" y="59"/>
                    </a:lnTo>
                    <a:lnTo>
                      <a:pt x="108" y="59"/>
                    </a:lnTo>
                    <a:lnTo>
                      <a:pt x="104" y="56"/>
                    </a:lnTo>
                    <a:lnTo>
                      <a:pt x="102" y="56"/>
                    </a:lnTo>
                    <a:lnTo>
                      <a:pt x="99" y="54"/>
                    </a:lnTo>
                    <a:lnTo>
                      <a:pt x="95" y="46"/>
                    </a:lnTo>
                    <a:lnTo>
                      <a:pt x="87" y="17"/>
                    </a:lnTo>
                    <a:lnTo>
                      <a:pt x="83" y="8"/>
                    </a:lnTo>
                    <a:lnTo>
                      <a:pt x="83" y="7"/>
                    </a:lnTo>
                    <a:lnTo>
                      <a:pt x="62" y="17"/>
                    </a:lnTo>
                    <a:lnTo>
                      <a:pt x="53" y="17"/>
                    </a:lnTo>
                    <a:lnTo>
                      <a:pt x="51" y="19"/>
                    </a:lnTo>
                    <a:lnTo>
                      <a:pt x="48" y="24"/>
                    </a:lnTo>
                    <a:lnTo>
                      <a:pt x="45" y="26"/>
                    </a:lnTo>
                    <a:lnTo>
                      <a:pt x="44" y="31"/>
                    </a:lnTo>
                    <a:lnTo>
                      <a:pt x="39" y="33"/>
                    </a:lnTo>
                    <a:lnTo>
                      <a:pt x="28" y="33"/>
                    </a:lnTo>
                    <a:lnTo>
                      <a:pt x="21" y="26"/>
                    </a:lnTo>
                    <a:lnTo>
                      <a:pt x="17" y="28"/>
                    </a:lnTo>
                    <a:lnTo>
                      <a:pt x="3" y="36"/>
                    </a:lnTo>
                    <a:lnTo>
                      <a:pt x="2" y="38"/>
                    </a:lnTo>
                    <a:lnTo>
                      <a:pt x="0" y="38"/>
                    </a:lnTo>
                    <a:lnTo>
                      <a:pt x="7" y="43"/>
                    </a:lnTo>
                    <a:lnTo>
                      <a:pt x="11" y="57"/>
                    </a:lnTo>
                    <a:lnTo>
                      <a:pt x="21" y="75"/>
                    </a:lnTo>
                    <a:lnTo>
                      <a:pt x="24" y="89"/>
                    </a:lnTo>
                    <a:lnTo>
                      <a:pt x="16" y="95"/>
                    </a:lnTo>
                    <a:lnTo>
                      <a:pt x="16" y="96"/>
                    </a:lnTo>
                    <a:lnTo>
                      <a:pt x="17" y="96"/>
                    </a:lnTo>
                    <a:lnTo>
                      <a:pt x="20" y="98"/>
                    </a:lnTo>
                    <a:lnTo>
                      <a:pt x="23" y="98"/>
                    </a:lnTo>
                    <a:lnTo>
                      <a:pt x="28" y="103"/>
                    </a:lnTo>
                    <a:lnTo>
                      <a:pt x="34" y="110"/>
                    </a:lnTo>
                    <a:lnTo>
                      <a:pt x="34" y="112"/>
                    </a:lnTo>
                    <a:lnTo>
                      <a:pt x="35" y="113"/>
                    </a:lnTo>
                    <a:lnTo>
                      <a:pt x="35" y="116"/>
                    </a:lnTo>
                    <a:lnTo>
                      <a:pt x="34" y="117"/>
                    </a:lnTo>
                    <a:lnTo>
                      <a:pt x="32" y="120"/>
                    </a:lnTo>
                    <a:lnTo>
                      <a:pt x="32" y="123"/>
                    </a:lnTo>
                    <a:lnTo>
                      <a:pt x="31" y="124"/>
                    </a:lnTo>
                    <a:lnTo>
                      <a:pt x="31" y="128"/>
                    </a:lnTo>
                    <a:lnTo>
                      <a:pt x="32" y="134"/>
                    </a:lnTo>
                    <a:lnTo>
                      <a:pt x="38" y="142"/>
                    </a:lnTo>
                    <a:lnTo>
                      <a:pt x="37" y="142"/>
                    </a:lnTo>
                    <a:lnTo>
                      <a:pt x="37" y="144"/>
                    </a:lnTo>
                    <a:lnTo>
                      <a:pt x="35" y="144"/>
                    </a:lnTo>
                    <a:lnTo>
                      <a:pt x="34" y="145"/>
                    </a:lnTo>
                    <a:lnTo>
                      <a:pt x="34" y="149"/>
                    </a:lnTo>
                    <a:lnTo>
                      <a:pt x="32" y="162"/>
                    </a:lnTo>
                    <a:lnTo>
                      <a:pt x="32" y="187"/>
                    </a:lnTo>
                    <a:lnTo>
                      <a:pt x="28" y="195"/>
                    </a:lnTo>
                    <a:lnTo>
                      <a:pt x="28" y="197"/>
                    </a:lnTo>
                    <a:lnTo>
                      <a:pt x="30" y="197"/>
                    </a:lnTo>
                    <a:lnTo>
                      <a:pt x="35" y="201"/>
                    </a:lnTo>
                    <a:lnTo>
                      <a:pt x="42" y="204"/>
                    </a:lnTo>
                    <a:lnTo>
                      <a:pt x="55" y="201"/>
                    </a:lnTo>
                    <a:lnTo>
                      <a:pt x="56" y="199"/>
                    </a:lnTo>
                    <a:lnTo>
                      <a:pt x="58" y="201"/>
                    </a:lnTo>
                    <a:lnTo>
                      <a:pt x="63" y="204"/>
                    </a:lnTo>
                    <a:lnTo>
                      <a:pt x="69" y="204"/>
                    </a:lnTo>
                    <a:lnTo>
                      <a:pt x="77" y="205"/>
                    </a:lnTo>
                    <a:lnTo>
                      <a:pt x="85" y="212"/>
                    </a:lnTo>
                    <a:lnTo>
                      <a:pt x="88" y="211"/>
                    </a:lnTo>
                    <a:lnTo>
                      <a:pt x="94" y="212"/>
                    </a:lnTo>
                    <a:lnTo>
                      <a:pt x="111" y="232"/>
                    </a:lnTo>
                    <a:lnTo>
                      <a:pt x="111" y="237"/>
                    </a:lnTo>
                    <a:lnTo>
                      <a:pt x="113" y="247"/>
                    </a:lnTo>
                    <a:lnTo>
                      <a:pt x="116" y="247"/>
                    </a:lnTo>
                    <a:lnTo>
                      <a:pt x="116" y="246"/>
                    </a:lnTo>
                    <a:lnTo>
                      <a:pt x="127" y="236"/>
                    </a:lnTo>
                    <a:lnTo>
                      <a:pt x="129" y="236"/>
                    </a:lnTo>
                    <a:lnTo>
                      <a:pt x="132" y="233"/>
                    </a:lnTo>
                    <a:lnTo>
                      <a:pt x="135" y="232"/>
                    </a:lnTo>
                    <a:lnTo>
                      <a:pt x="136" y="232"/>
                    </a:lnTo>
                    <a:lnTo>
                      <a:pt x="157" y="226"/>
                    </a:lnTo>
                    <a:lnTo>
                      <a:pt x="159" y="226"/>
                    </a:lnTo>
                    <a:lnTo>
                      <a:pt x="164" y="227"/>
                    </a:lnTo>
                    <a:lnTo>
                      <a:pt x="165" y="227"/>
                    </a:lnTo>
                    <a:lnTo>
                      <a:pt x="176" y="237"/>
                    </a:lnTo>
                    <a:lnTo>
                      <a:pt x="183" y="240"/>
                    </a:lnTo>
                    <a:lnTo>
                      <a:pt x="211" y="249"/>
                    </a:lnTo>
                    <a:lnTo>
                      <a:pt x="217" y="254"/>
                    </a:lnTo>
                    <a:lnTo>
                      <a:pt x="218" y="262"/>
                    </a:lnTo>
                    <a:lnTo>
                      <a:pt x="221" y="269"/>
                    </a:lnTo>
                    <a:lnTo>
                      <a:pt x="225" y="276"/>
                    </a:lnTo>
                    <a:lnTo>
                      <a:pt x="225" y="278"/>
                    </a:lnTo>
                    <a:lnTo>
                      <a:pt x="238" y="266"/>
                    </a:lnTo>
                    <a:lnTo>
                      <a:pt x="239" y="264"/>
                    </a:lnTo>
                    <a:lnTo>
                      <a:pt x="240" y="264"/>
                    </a:lnTo>
                    <a:lnTo>
                      <a:pt x="248" y="256"/>
                    </a:lnTo>
                    <a:lnTo>
                      <a:pt x="252" y="227"/>
                    </a:lnTo>
                    <a:lnTo>
                      <a:pt x="292" y="218"/>
                    </a:lnTo>
                    <a:lnTo>
                      <a:pt x="286" y="208"/>
                    </a:lnTo>
                    <a:lnTo>
                      <a:pt x="284" y="201"/>
                    </a:lnTo>
                    <a:lnTo>
                      <a:pt x="285" y="197"/>
                    </a:lnTo>
                    <a:lnTo>
                      <a:pt x="284" y="195"/>
                    </a:lnTo>
                    <a:lnTo>
                      <a:pt x="277" y="175"/>
                    </a:lnTo>
                    <a:lnTo>
                      <a:pt x="274" y="162"/>
                    </a:lnTo>
                    <a:lnTo>
                      <a:pt x="274" y="159"/>
                    </a:lnTo>
                    <a:lnTo>
                      <a:pt x="275" y="158"/>
                    </a:lnTo>
                    <a:lnTo>
                      <a:pt x="277" y="158"/>
                    </a:lnTo>
                    <a:lnTo>
                      <a:pt x="278" y="156"/>
                    </a:lnTo>
                    <a:lnTo>
                      <a:pt x="278" y="153"/>
                    </a:lnTo>
                    <a:lnTo>
                      <a:pt x="282" y="146"/>
                    </a:lnTo>
                    <a:lnTo>
                      <a:pt x="282" y="145"/>
                    </a:lnTo>
                    <a:lnTo>
                      <a:pt x="281" y="144"/>
                    </a:lnTo>
                    <a:lnTo>
                      <a:pt x="279" y="144"/>
                    </a:lnTo>
                    <a:lnTo>
                      <a:pt x="277" y="142"/>
                    </a:lnTo>
                    <a:lnTo>
                      <a:pt x="270" y="145"/>
                    </a:lnTo>
                    <a:lnTo>
                      <a:pt x="267" y="144"/>
                    </a:lnTo>
                    <a:lnTo>
                      <a:pt x="263" y="139"/>
                    </a:lnTo>
                    <a:lnTo>
                      <a:pt x="262" y="137"/>
                    </a:lnTo>
                    <a:lnTo>
                      <a:pt x="259" y="138"/>
                    </a:lnTo>
                    <a:lnTo>
                      <a:pt x="248" y="145"/>
                    </a:lnTo>
                    <a:lnTo>
                      <a:pt x="243" y="144"/>
                    </a:lnTo>
                    <a:lnTo>
                      <a:pt x="235" y="144"/>
                    </a:lnTo>
                    <a:lnTo>
                      <a:pt x="228" y="149"/>
                    </a:lnTo>
                    <a:lnTo>
                      <a:pt x="218" y="146"/>
                    </a:lnTo>
                    <a:lnTo>
                      <a:pt x="208" y="146"/>
                    </a:lnTo>
                    <a:lnTo>
                      <a:pt x="203" y="149"/>
                    </a:lnTo>
                    <a:lnTo>
                      <a:pt x="199" y="151"/>
                    </a:lnTo>
                    <a:lnTo>
                      <a:pt x="183" y="148"/>
                    </a:lnTo>
                    <a:lnTo>
                      <a:pt x="173" y="144"/>
                    </a:lnTo>
                    <a:lnTo>
                      <a:pt x="158" y="126"/>
                    </a:lnTo>
                    <a:lnTo>
                      <a:pt x="158" y="110"/>
                    </a:lnTo>
                    <a:lnTo>
                      <a:pt x="179" y="79"/>
                    </a:lnTo>
                    <a:lnTo>
                      <a:pt x="183" y="71"/>
                    </a:lnTo>
                    <a:lnTo>
                      <a:pt x="180" y="65"/>
                    </a:lnTo>
                    <a:lnTo>
                      <a:pt x="179" y="61"/>
                    </a:lnTo>
                    <a:lnTo>
                      <a:pt x="179" y="56"/>
                    </a:lnTo>
                    <a:lnTo>
                      <a:pt x="178" y="54"/>
                    </a:lnTo>
                    <a:lnTo>
                      <a:pt x="183" y="54"/>
                    </a:lnTo>
                    <a:lnTo>
                      <a:pt x="189" y="47"/>
                    </a:lnTo>
                    <a:lnTo>
                      <a:pt x="190" y="46"/>
                    </a:lnTo>
                    <a:lnTo>
                      <a:pt x="187" y="42"/>
                    </a:lnTo>
                    <a:lnTo>
                      <a:pt x="185" y="32"/>
                    </a:lnTo>
                    <a:lnTo>
                      <a:pt x="178" y="21"/>
                    </a:lnTo>
                    <a:lnTo>
                      <a:pt x="169" y="3"/>
                    </a:lnTo>
                    <a:lnTo>
                      <a:pt x="159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98" name="Freeform 728">
                <a:extLst>
                  <a:ext uri="{FF2B5EF4-FFF2-40B4-BE49-F238E27FC236}">
                    <a16:creationId xmlns:a16="http://schemas.microsoft.com/office/drawing/2014/main" id="{62E6E1B9-E6B4-B233-A7DD-66214BF47B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" y="1132"/>
                <a:ext cx="130" cy="134"/>
              </a:xfrm>
              <a:custGeom>
                <a:avLst/>
                <a:gdLst>
                  <a:gd name="T0" fmla="*/ 313 w 521"/>
                  <a:gd name="T1" fmla="*/ 11 h 539"/>
                  <a:gd name="T2" fmla="*/ 268 w 521"/>
                  <a:gd name="T3" fmla="*/ 15 h 539"/>
                  <a:gd name="T4" fmla="*/ 260 w 521"/>
                  <a:gd name="T5" fmla="*/ 53 h 539"/>
                  <a:gd name="T6" fmla="*/ 230 w 521"/>
                  <a:gd name="T7" fmla="*/ 76 h 539"/>
                  <a:gd name="T8" fmla="*/ 200 w 521"/>
                  <a:gd name="T9" fmla="*/ 76 h 539"/>
                  <a:gd name="T10" fmla="*/ 198 w 521"/>
                  <a:gd name="T11" fmla="*/ 106 h 539"/>
                  <a:gd name="T12" fmla="*/ 254 w 521"/>
                  <a:gd name="T13" fmla="*/ 139 h 539"/>
                  <a:gd name="T14" fmla="*/ 266 w 521"/>
                  <a:gd name="T15" fmla="*/ 173 h 539"/>
                  <a:gd name="T16" fmla="*/ 288 w 521"/>
                  <a:gd name="T17" fmla="*/ 172 h 539"/>
                  <a:gd name="T18" fmla="*/ 311 w 521"/>
                  <a:gd name="T19" fmla="*/ 192 h 539"/>
                  <a:gd name="T20" fmla="*/ 321 w 521"/>
                  <a:gd name="T21" fmla="*/ 232 h 539"/>
                  <a:gd name="T22" fmla="*/ 338 w 521"/>
                  <a:gd name="T23" fmla="*/ 266 h 539"/>
                  <a:gd name="T24" fmla="*/ 310 w 521"/>
                  <a:gd name="T25" fmla="*/ 299 h 539"/>
                  <a:gd name="T26" fmla="*/ 289 w 521"/>
                  <a:gd name="T27" fmla="*/ 296 h 539"/>
                  <a:gd name="T28" fmla="*/ 268 w 521"/>
                  <a:gd name="T29" fmla="*/ 292 h 539"/>
                  <a:gd name="T30" fmla="*/ 236 w 521"/>
                  <a:gd name="T31" fmla="*/ 319 h 539"/>
                  <a:gd name="T32" fmla="*/ 218 w 521"/>
                  <a:gd name="T33" fmla="*/ 294 h 539"/>
                  <a:gd name="T34" fmla="*/ 165 w 521"/>
                  <a:gd name="T35" fmla="*/ 324 h 539"/>
                  <a:gd name="T36" fmla="*/ 173 w 521"/>
                  <a:gd name="T37" fmla="*/ 386 h 539"/>
                  <a:gd name="T38" fmla="*/ 130 w 521"/>
                  <a:gd name="T39" fmla="*/ 402 h 539"/>
                  <a:gd name="T40" fmla="*/ 105 w 521"/>
                  <a:gd name="T41" fmla="*/ 396 h 539"/>
                  <a:gd name="T42" fmla="*/ 91 w 521"/>
                  <a:gd name="T43" fmla="*/ 342 h 539"/>
                  <a:gd name="T44" fmla="*/ 50 w 521"/>
                  <a:gd name="T45" fmla="*/ 345 h 539"/>
                  <a:gd name="T46" fmla="*/ 19 w 521"/>
                  <a:gd name="T47" fmla="*/ 353 h 539"/>
                  <a:gd name="T48" fmla="*/ 7 w 521"/>
                  <a:gd name="T49" fmla="*/ 382 h 539"/>
                  <a:gd name="T50" fmla="*/ 81 w 521"/>
                  <a:gd name="T51" fmla="*/ 405 h 539"/>
                  <a:gd name="T52" fmla="*/ 105 w 521"/>
                  <a:gd name="T53" fmla="*/ 419 h 539"/>
                  <a:gd name="T54" fmla="*/ 78 w 521"/>
                  <a:gd name="T55" fmla="*/ 476 h 539"/>
                  <a:gd name="T56" fmla="*/ 127 w 521"/>
                  <a:gd name="T57" fmla="*/ 501 h 539"/>
                  <a:gd name="T58" fmla="*/ 151 w 521"/>
                  <a:gd name="T59" fmla="*/ 511 h 539"/>
                  <a:gd name="T60" fmla="*/ 173 w 521"/>
                  <a:gd name="T61" fmla="*/ 516 h 539"/>
                  <a:gd name="T62" fmla="*/ 244 w 521"/>
                  <a:gd name="T63" fmla="*/ 515 h 539"/>
                  <a:gd name="T64" fmla="*/ 288 w 521"/>
                  <a:gd name="T65" fmla="*/ 490 h 539"/>
                  <a:gd name="T66" fmla="*/ 311 w 521"/>
                  <a:gd name="T67" fmla="*/ 516 h 539"/>
                  <a:gd name="T68" fmla="*/ 342 w 521"/>
                  <a:gd name="T69" fmla="*/ 525 h 539"/>
                  <a:gd name="T70" fmla="*/ 353 w 521"/>
                  <a:gd name="T71" fmla="*/ 520 h 539"/>
                  <a:gd name="T72" fmla="*/ 374 w 521"/>
                  <a:gd name="T73" fmla="*/ 526 h 539"/>
                  <a:gd name="T74" fmla="*/ 420 w 521"/>
                  <a:gd name="T75" fmla="*/ 533 h 539"/>
                  <a:gd name="T76" fmla="*/ 429 w 521"/>
                  <a:gd name="T77" fmla="*/ 511 h 539"/>
                  <a:gd name="T78" fmla="*/ 458 w 521"/>
                  <a:gd name="T79" fmla="*/ 479 h 539"/>
                  <a:gd name="T80" fmla="*/ 500 w 521"/>
                  <a:gd name="T81" fmla="*/ 428 h 539"/>
                  <a:gd name="T82" fmla="*/ 517 w 521"/>
                  <a:gd name="T83" fmla="*/ 388 h 539"/>
                  <a:gd name="T84" fmla="*/ 507 w 521"/>
                  <a:gd name="T85" fmla="*/ 342 h 539"/>
                  <a:gd name="T86" fmla="*/ 511 w 521"/>
                  <a:gd name="T87" fmla="*/ 307 h 539"/>
                  <a:gd name="T88" fmla="*/ 507 w 521"/>
                  <a:gd name="T89" fmla="*/ 283 h 539"/>
                  <a:gd name="T90" fmla="*/ 489 w 521"/>
                  <a:gd name="T91" fmla="*/ 234 h 539"/>
                  <a:gd name="T92" fmla="*/ 490 w 521"/>
                  <a:gd name="T93" fmla="*/ 191 h 539"/>
                  <a:gd name="T94" fmla="*/ 507 w 521"/>
                  <a:gd name="T95" fmla="*/ 158 h 539"/>
                  <a:gd name="T96" fmla="*/ 506 w 521"/>
                  <a:gd name="T97" fmla="*/ 142 h 539"/>
                  <a:gd name="T98" fmla="*/ 504 w 521"/>
                  <a:gd name="T99" fmla="*/ 85 h 539"/>
                  <a:gd name="T100" fmla="*/ 453 w 521"/>
                  <a:gd name="T101" fmla="*/ 48 h 539"/>
                  <a:gd name="T102" fmla="*/ 406 w 521"/>
                  <a:gd name="T103" fmla="*/ 46 h 539"/>
                  <a:gd name="T104" fmla="*/ 398 w 521"/>
                  <a:gd name="T105" fmla="*/ 35 h 539"/>
                  <a:gd name="T106" fmla="*/ 370 w 521"/>
                  <a:gd name="T107" fmla="*/ 31 h 5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521" h="539">
                    <a:moveTo>
                      <a:pt x="349" y="5"/>
                    </a:moveTo>
                    <a:lnTo>
                      <a:pt x="348" y="5"/>
                    </a:lnTo>
                    <a:lnTo>
                      <a:pt x="348" y="7"/>
                    </a:lnTo>
                    <a:lnTo>
                      <a:pt x="342" y="9"/>
                    </a:lnTo>
                    <a:lnTo>
                      <a:pt x="338" y="12"/>
                    </a:lnTo>
                    <a:lnTo>
                      <a:pt x="321" y="12"/>
                    </a:lnTo>
                    <a:lnTo>
                      <a:pt x="313" y="11"/>
                    </a:lnTo>
                    <a:lnTo>
                      <a:pt x="300" y="5"/>
                    </a:lnTo>
                    <a:lnTo>
                      <a:pt x="297" y="2"/>
                    </a:lnTo>
                    <a:lnTo>
                      <a:pt x="297" y="0"/>
                    </a:lnTo>
                    <a:lnTo>
                      <a:pt x="292" y="0"/>
                    </a:lnTo>
                    <a:lnTo>
                      <a:pt x="290" y="1"/>
                    </a:lnTo>
                    <a:lnTo>
                      <a:pt x="285" y="4"/>
                    </a:lnTo>
                    <a:lnTo>
                      <a:pt x="268" y="15"/>
                    </a:lnTo>
                    <a:lnTo>
                      <a:pt x="268" y="18"/>
                    </a:lnTo>
                    <a:lnTo>
                      <a:pt x="274" y="25"/>
                    </a:lnTo>
                    <a:lnTo>
                      <a:pt x="272" y="33"/>
                    </a:lnTo>
                    <a:lnTo>
                      <a:pt x="272" y="35"/>
                    </a:lnTo>
                    <a:lnTo>
                      <a:pt x="271" y="36"/>
                    </a:lnTo>
                    <a:lnTo>
                      <a:pt x="263" y="47"/>
                    </a:lnTo>
                    <a:lnTo>
                      <a:pt x="260" y="53"/>
                    </a:lnTo>
                    <a:lnTo>
                      <a:pt x="258" y="60"/>
                    </a:lnTo>
                    <a:lnTo>
                      <a:pt x="249" y="58"/>
                    </a:lnTo>
                    <a:lnTo>
                      <a:pt x="249" y="60"/>
                    </a:lnTo>
                    <a:lnTo>
                      <a:pt x="247" y="62"/>
                    </a:lnTo>
                    <a:lnTo>
                      <a:pt x="247" y="64"/>
                    </a:lnTo>
                    <a:lnTo>
                      <a:pt x="237" y="69"/>
                    </a:lnTo>
                    <a:lnTo>
                      <a:pt x="230" y="76"/>
                    </a:lnTo>
                    <a:lnTo>
                      <a:pt x="216" y="78"/>
                    </a:lnTo>
                    <a:lnTo>
                      <a:pt x="209" y="75"/>
                    </a:lnTo>
                    <a:lnTo>
                      <a:pt x="209" y="74"/>
                    </a:lnTo>
                    <a:lnTo>
                      <a:pt x="207" y="74"/>
                    </a:lnTo>
                    <a:lnTo>
                      <a:pt x="205" y="75"/>
                    </a:lnTo>
                    <a:lnTo>
                      <a:pt x="201" y="75"/>
                    </a:lnTo>
                    <a:lnTo>
                      <a:pt x="200" y="76"/>
                    </a:lnTo>
                    <a:lnTo>
                      <a:pt x="196" y="86"/>
                    </a:lnTo>
                    <a:lnTo>
                      <a:pt x="196" y="91"/>
                    </a:lnTo>
                    <a:lnTo>
                      <a:pt x="197" y="95"/>
                    </a:lnTo>
                    <a:lnTo>
                      <a:pt x="197" y="98"/>
                    </a:lnTo>
                    <a:lnTo>
                      <a:pt x="196" y="98"/>
                    </a:lnTo>
                    <a:lnTo>
                      <a:pt x="194" y="99"/>
                    </a:lnTo>
                    <a:lnTo>
                      <a:pt x="198" y="106"/>
                    </a:lnTo>
                    <a:lnTo>
                      <a:pt x="205" y="122"/>
                    </a:lnTo>
                    <a:lnTo>
                      <a:pt x="205" y="127"/>
                    </a:lnTo>
                    <a:lnTo>
                      <a:pt x="211" y="135"/>
                    </a:lnTo>
                    <a:lnTo>
                      <a:pt x="251" y="134"/>
                    </a:lnTo>
                    <a:lnTo>
                      <a:pt x="251" y="135"/>
                    </a:lnTo>
                    <a:lnTo>
                      <a:pt x="253" y="136"/>
                    </a:lnTo>
                    <a:lnTo>
                      <a:pt x="254" y="139"/>
                    </a:lnTo>
                    <a:lnTo>
                      <a:pt x="254" y="141"/>
                    </a:lnTo>
                    <a:lnTo>
                      <a:pt x="257" y="149"/>
                    </a:lnTo>
                    <a:lnTo>
                      <a:pt x="258" y="166"/>
                    </a:lnTo>
                    <a:lnTo>
                      <a:pt x="260" y="166"/>
                    </a:lnTo>
                    <a:lnTo>
                      <a:pt x="263" y="169"/>
                    </a:lnTo>
                    <a:lnTo>
                      <a:pt x="263" y="170"/>
                    </a:lnTo>
                    <a:lnTo>
                      <a:pt x="266" y="173"/>
                    </a:lnTo>
                    <a:lnTo>
                      <a:pt x="266" y="174"/>
                    </a:lnTo>
                    <a:lnTo>
                      <a:pt x="275" y="174"/>
                    </a:lnTo>
                    <a:lnTo>
                      <a:pt x="278" y="173"/>
                    </a:lnTo>
                    <a:lnTo>
                      <a:pt x="282" y="169"/>
                    </a:lnTo>
                    <a:lnTo>
                      <a:pt x="285" y="167"/>
                    </a:lnTo>
                    <a:lnTo>
                      <a:pt x="286" y="169"/>
                    </a:lnTo>
                    <a:lnTo>
                      <a:pt x="288" y="172"/>
                    </a:lnTo>
                    <a:lnTo>
                      <a:pt x="292" y="176"/>
                    </a:lnTo>
                    <a:lnTo>
                      <a:pt x="302" y="184"/>
                    </a:lnTo>
                    <a:lnTo>
                      <a:pt x="304" y="187"/>
                    </a:lnTo>
                    <a:lnTo>
                      <a:pt x="309" y="187"/>
                    </a:lnTo>
                    <a:lnTo>
                      <a:pt x="311" y="189"/>
                    </a:lnTo>
                    <a:lnTo>
                      <a:pt x="313" y="192"/>
                    </a:lnTo>
                    <a:lnTo>
                      <a:pt x="311" y="192"/>
                    </a:lnTo>
                    <a:lnTo>
                      <a:pt x="307" y="201"/>
                    </a:lnTo>
                    <a:lnTo>
                      <a:pt x="306" y="202"/>
                    </a:lnTo>
                    <a:lnTo>
                      <a:pt x="307" y="205"/>
                    </a:lnTo>
                    <a:lnTo>
                      <a:pt x="309" y="211"/>
                    </a:lnTo>
                    <a:lnTo>
                      <a:pt x="311" y="216"/>
                    </a:lnTo>
                    <a:lnTo>
                      <a:pt x="317" y="223"/>
                    </a:lnTo>
                    <a:lnTo>
                      <a:pt x="321" y="232"/>
                    </a:lnTo>
                    <a:lnTo>
                      <a:pt x="323" y="237"/>
                    </a:lnTo>
                    <a:lnTo>
                      <a:pt x="330" y="255"/>
                    </a:lnTo>
                    <a:lnTo>
                      <a:pt x="331" y="255"/>
                    </a:lnTo>
                    <a:lnTo>
                      <a:pt x="334" y="258"/>
                    </a:lnTo>
                    <a:lnTo>
                      <a:pt x="335" y="258"/>
                    </a:lnTo>
                    <a:lnTo>
                      <a:pt x="338" y="259"/>
                    </a:lnTo>
                    <a:lnTo>
                      <a:pt x="338" y="266"/>
                    </a:lnTo>
                    <a:lnTo>
                      <a:pt x="339" y="280"/>
                    </a:lnTo>
                    <a:lnTo>
                      <a:pt x="339" y="285"/>
                    </a:lnTo>
                    <a:lnTo>
                      <a:pt x="338" y="285"/>
                    </a:lnTo>
                    <a:lnTo>
                      <a:pt x="338" y="286"/>
                    </a:lnTo>
                    <a:lnTo>
                      <a:pt x="326" y="289"/>
                    </a:lnTo>
                    <a:lnTo>
                      <a:pt x="317" y="296"/>
                    </a:lnTo>
                    <a:lnTo>
                      <a:pt x="310" y="299"/>
                    </a:lnTo>
                    <a:lnTo>
                      <a:pt x="309" y="299"/>
                    </a:lnTo>
                    <a:lnTo>
                      <a:pt x="297" y="304"/>
                    </a:lnTo>
                    <a:lnTo>
                      <a:pt x="296" y="306"/>
                    </a:lnTo>
                    <a:lnTo>
                      <a:pt x="295" y="306"/>
                    </a:lnTo>
                    <a:lnTo>
                      <a:pt x="292" y="303"/>
                    </a:lnTo>
                    <a:lnTo>
                      <a:pt x="289" y="301"/>
                    </a:lnTo>
                    <a:lnTo>
                      <a:pt x="289" y="296"/>
                    </a:lnTo>
                    <a:lnTo>
                      <a:pt x="283" y="290"/>
                    </a:lnTo>
                    <a:lnTo>
                      <a:pt x="279" y="287"/>
                    </a:lnTo>
                    <a:lnTo>
                      <a:pt x="276" y="286"/>
                    </a:lnTo>
                    <a:lnTo>
                      <a:pt x="274" y="286"/>
                    </a:lnTo>
                    <a:lnTo>
                      <a:pt x="274" y="287"/>
                    </a:lnTo>
                    <a:lnTo>
                      <a:pt x="272" y="287"/>
                    </a:lnTo>
                    <a:lnTo>
                      <a:pt x="268" y="292"/>
                    </a:lnTo>
                    <a:lnTo>
                      <a:pt x="264" y="294"/>
                    </a:lnTo>
                    <a:lnTo>
                      <a:pt x="249" y="307"/>
                    </a:lnTo>
                    <a:lnTo>
                      <a:pt x="246" y="317"/>
                    </a:lnTo>
                    <a:lnTo>
                      <a:pt x="243" y="318"/>
                    </a:lnTo>
                    <a:lnTo>
                      <a:pt x="240" y="318"/>
                    </a:lnTo>
                    <a:lnTo>
                      <a:pt x="239" y="319"/>
                    </a:lnTo>
                    <a:lnTo>
                      <a:pt x="236" y="319"/>
                    </a:lnTo>
                    <a:lnTo>
                      <a:pt x="235" y="318"/>
                    </a:lnTo>
                    <a:lnTo>
                      <a:pt x="232" y="318"/>
                    </a:lnTo>
                    <a:lnTo>
                      <a:pt x="229" y="314"/>
                    </a:lnTo>
                    <a:lnTo>
                      <a:pt x="228" y="307"/>
                    </a:lnTo>
                    <a:lnTo>
                      <a:pt x="228" y="303"/>
                    </a:lnTo>
                    <a:lnTo>
                      <a:pt x="225" y="296"/>
                    </a:lnTo>
                    <a:lnTo>
                      <a:pt x="218" y="294"/>
                    </a:lnTo>
                    <a:lnTo>
                      <a:pt x="216" y="294"/>
                    </a:lnTo>
                    <a:lnTo>
                      <a:pt x="208" y="303"/>
                    </a:lnTo>
                    <a:lnTo>
                      <a:pt x="200" y="307"/>
                    </a:lnTo>
                    <a:lnTo>
                      <a:pt x="186" y="311"/>
                    </a:lnTo>
                    <a:lnTo>
                      <a:pt x="168" y="318"/>
                    </a:lnTo>
                    <a:lnTo>
                      <a:pt x="163" y="322"/>
                    </a:lnTo>
                    <a:lnTo>
                      <a:pt x="165" y="324"/>
                    </a:lnTo>
                    <a:lnTo>
                      <a:pt x="170" y="326"/>
                    </a:lnTo>
                    <a:lnTo>
                      <a:pt x="173" y="332"/>
                    </a:lnTo>
                    <a:lnTo>
                      <a:pt x="177" y="347"/>
                    </a:lnTo>
                    <a:lnTo>
                      <a:pt x="177" y="352"/>
                    </a:lnTo>
                    <a:lnTo>
                      <a:pt x="172" y="361"/>
                    </a:lnTo>
                    <a:lnTo>
                      <a:pt x="170" y="366"/>
                    </a:lnTo>
                    <a:lnTo>
                      <a:pt x="173" y="386"/>
                    </a:lnTo>
                    <a:lnTo>
                      <a:pt x="172" y="392"/>
                    </a:lnTo>
                    <a:lnTo>
                      <a:pt x="170" y="393"/>
                    </a:lnTo>
                    <a:lnTo>
                      <a:pt x="169" y="393"/>
                    </a:lnTo>
                    <a:lnTo>
                      <a:pt x="158" y="389"/>
                    </a:lnTo>
                    <a:lnTo>
                      <a:pt x="145" y="395"/>
                    </a:lnTo>
                    <a:lnTo>
                      <a:pt x="136" y="400"/>
                    </a:lnTo>
                    <a:lnTo>
                      <a:pt x="130" y="402"/>
                    </a:lnTo>
                    <a:lnTo>
                      <a:pt x="124" y="400"/>
                    </a:lnTo>
                    <a:lnTo>
                      <a:pt x="115" y="400"/>
                    </a:lnTo>
                    <a:lnTo>
                      <a:pt x="109" y="399"/>
                    </a:lnTo>
                    <a:lnTo>
                      <a:pt x="108" y="399"/>
                    </a:lnTo>
                    <a:lnTo>
                      <a:pt x="106" y="398"/>
                    </a:lnTo>
                    <a:lnTo>
                      <a:pt x="105" y="398"/>
                    </a:lnTo>
                    <a:lnTo>
                      <a:pt x="105" y="396"/>
                    </a:lnTo>
                    <a:lnTo>
                      <a:pt x="112" y="373"/>
                    </a:lnTo>
                    <a:lnTo>
                      <a:pt x="110" y="367"/>
                    </a:lnTo>
                    <a:lnTo>
                      <a:pt x="109" y="366"/>
                    </a:lnTo>
                    <a:lnTo>
                      <a:pt x="103" y="361"/>
                    </a:lnTo>
                    <a:lnTo>
                      <a:pt x="95" y="360"/>
                    </a:lnTo>
                    <a:lnTo>
                      <a:pt x="91" y="347"/>
                    </a:lnTo>
                    <a:lnTo>
                      <a:pt x="91" y="342"/>
                    </a:lnTo>
                    <a:lnTo>
                      <a:pt x="89" y="340"/>
                    </a:lnTo>
                    <a:lnTo>
                      <a:pt x="88" y="342"/>
                    </a:lnTo>
                    <a:lnTo>
                      <a:pt x="79" y="346"/>
                    </a:lnTo>
                    <a:lnTo>
                      <a:pt x="64" y="350"/>
                    </a:lnTo>
                    <a:lnTo>
                      <a:pt x="59" y="343"/>
                    </a:lnTo>
                    <a:lnTo>
                      <a:pt x="52" y="345"/>
                    </a:lnTo>
                    <a:lnTo>
                      <a:pt x="50" y="345"/>
                    </a:lnTo>
                    <a:lnTo>
                      <a:pt x="43" y="340"/>
                    </a:lnTo>
                    <a:lnTo>
                      <a:pt x="39" y="339"/>
                    </a:lnTo>
                    <a:lnTo>
                      <a:pt x="18" y="328"/>
                    </a:lnTo>
                    <a:lnTo>
                      <a:pt x="18" y="331"/>
                    </a:lnTo>
                    <a:lnTo>
                      <a:pt x="19" y="333"/>
                    </a:lnTo>
                    <a:lnTo>
                      <a:pt x="21" y="335"/>
                    </a:lnTo>
                    <a:lnTo>
                      <a:pt x="19" y="353"/>
                    </a:lnTo>
                    <a:lnTo>
                      <a:pt x="15" y="361"/>
                    </a:lnTo>
                    <a:lnTo>
                      <a:pt x="14" y="366"/>
                    </a:lnTo>
                    <a:lnTo>
                      <a:pt x="11" y="366"/>
                    </a:lnTo>
                    <a:lnTo>
                      <a:pt x="3" y="368"/>
                    </a:lnTo>
                    <a:lnTo>
                      <a:pt x="0" y="378"/>
                    </a:lnTo>
                    <a:lnTo>
                      <a:pt x="2" y="381"/>
                    </a:lnTo>
                    <a:lnTo>
                      <a:pt x="7" y="382"/>
                    </a:lnTo>
                    <a:lnTo>
                      <a:pt x="25" y="386"/>
                    </a:lnTo>
                    <a:lnTo>
                      <a:pt x="29" y="386"/>
                    </a:lnTo>
                    <a:lnTo>
                      <a:pt x="36" y="389"/>
                    </a:lnTo>
                    <a:lnTo>
                      <a:pt x="64" y="405"/>
                    </a:lnTo>
                    <a:lnTo>
                      <a:pt x="71" y="406"/>
                    </a:lnTo>
                    <a:lnTo>
                      <a:pt x="78" y="405"/>
                    </a:lnTo>
                    <a:lnTo>
                      <a:pt x="81" y="405"/>
                    </a:lnTo>
                    <a:lnTo>
                      <a:pt x="81" y="409"/>
                    </a:lnTo>
                    <a:lnTo>
                      <a:pt x="82" y="410"/>
                    </a:lnTo>
                    <a:lnTo>
                      <a:pt x="86" y="419"/>
                    </a:lnTo>
                    <a:lnTo>
                      <a:pt x="86" y="420"/>
                    </a:lnTo>
                    <a:lnTo>
                      <a:pt x="102" y="420"/>
                    </a:lnTo>
                    <a:lnTo>
                      <a:pt x="103" y="419"/>
                    </a:lnTo>
                    <a:lnTo>
                      <a:pt x="105" y="419"/>
                    </a:lnTo>
                    <a:lnTo>
                      <a:pt x="106" y="420"/>
                    </a:lnTo>
                    <a:lnTo>
                      <a:pt x="106" y="421"/>
                    </a:lnTo>
                    <a:lnTo>
                      <a:pt x="103" y="433"/>
                    </a:lnTo>
                    <a:lnTo>
                      <a:pt x="105" y="443"/>
                    </a:lnTo>
                    <a:lnTo>
                      <a:pt x="96" y="459"/>
                    </a:lnTo>
                    <a:lnTo>
                      <a:pt x="86" y="470"/>
                    </a:lnTo>
                    <a:lnTo>
                      <a:pt x="78" y="476"/>
                    </a:lnTo>
                    <a:lnTo>
                      <a:pt x="79" y="476"/>
                    </a:lnTo>
                    <a:lnTo>
                      <a:pt x="79" y="479"/>
                    </a:lnTo>
                    <a:lnTo>
                      <a:pt x="84" y="489"/>
                    </a:lnTo>
                    <a:lnTo>
                      <a:pt x="95" y="496"/>
                    </a:lnTo>
                    <a:lnTo>
                      <a:pt x="105" y="496"/>
                    </a:lnTo>
                    <a:lnTo>
                      <a:pt x="119" y="500"/>
                    </a:lnTo>
                    <a:lnTo>
                      <a:pt x="127" y="501"/>
                    </a:lnTo>
                    <a:lnTo>
                      <a:pt x="134" y="500"/>
                    </a:lnTo>
                    <a:lnTo>
                      <a:pt x="139" y="500"/>
                    </a:lnTo>
                    <a:lnTo>
                      <a:pt x="145" y="501"/>
                    </a:lnTo>
                    <a:lnTo>
                      <a:pt x="148" y="503"/>
                    </a:lnTo>
                    <a:lnTo>
                      <a:pt x="149" y="507"/>
                    </a:lnTo>
                    <a:lnTo>
                      <a:pt x="151" y="508"/>
                    </a:lnTo>
                    <a:lnTo>
                      <a:pt x="151" y="511"/>
                    </a:lnTo>
                    <a:lnTo>
                      <a:pt x="158" y="513"/>
                    </a:lnTo>
                    <a:lnTo>
                      <a:pt x="163" y="513"/>
                    </a:lnTo>
                    <a:lnTo>
                      <a:pt x="169" y="512"/>
                    </a:lnTo>
                    <a:lnTo>
                      <a:pt x="170" y="512"/>
                    </a:lnTo>
                    <a:lnTo>
                      <a:pt x="172" y="513"/>
                    </a:lnTo>
                    <a:lnTo>
                      <a:pt x="172" y="518"/>
                    </a:lnTo>
                    <a:lnTo>
                      <a:pt x="173" y="516"/>
                    </a:lnTo>
                    <a:lnTo>
                      <a:pt x="184" y="511"/>
                    </a:lnTo>
                    <a:lnTo>
                      <a:pt x="198" y="505"/>
                    </a:lnTo>
                    <a:lnTo>
                      <a:pt x="211" y="505"/>
                    </a:lnTo>
                    <a:lnTo>
                      <a:pt x="216" y="513"/>
                    </a:lnTo>
                    <a:lnTo>
                      <a:pt x="223" y="512"/>
                    </a:lnTo>
                    <a:lnTo>
                      <a:pt x="237" y="512"/>
                    </a:lnTo>
                    <a:lnTo>
                      <a:pt x="244" y="515"/>
                    </a:lnTo>
                    <a:lnTo>
                      <a:pt x="266" y="519"/>
                    </a:lnTo>
                    <a:lnTo>
                      <a:pt x="267" y="519"/>
                    </a:lnTo>
                    <a:lnTo>
                      <a:pt x="267" y="520"/>
                    </a:lnTo>
                    <a:lnTo>
                      <a:pt x="276" y="508"/>
                    </a:lnTo>
                    <a:lnTo>
                      <a:pt x="283" y="496"/>
                    </a:lnTo>
                    <a:lnTo>
                      <a:pt x="285" y="494"/>
                    </a:lnTo>
                    <a:lnTo>
                      <a:pt x="288" y="490"/>
                    </a:lnTo>
                    <a:lnTo>
                      <a:pt x="293" y="490"/>
                    </a:lnTo>
                    <a:lnTo>
                      <a:pt x="302" y="498"/>
                    </a:lnTo>
                    <a:lnTo>
                      <a:pt x="306" y="508"/>
                    </a:lnTo>
                    <a:lnTo>
                      <a:pt x="307" y="511"/>
                    </a:lnTo>
                    <a:lnTo>
                      <a:pt x="310" y="515"/>
                    </a:lnTo>
                    <a:lnTo>
                      <a:pt x="311" y="515"/>
                    </a:lnTo>
                    <a:lnTo>
                      <a:pt x="311" y="516"/>
                    </a:lnTo>
                    <a:lnTo>
                      <a:pt x="317" y="516"/>
                    </a:lnTo>
                    <a:lnTo>
                      <a:pt x="317" y="518"/>
                    </a:lnTo>
                    <a:lnTo>
                      <a:pt x="324" y="522"/>
                    </a:lnTo>
                    <a:lnTo>
                      <a:pt x="328" y="527"/>
                    </a:lnTo>
                    <a:lnTo>
                      <a:pt x="328" y="529"/>
                    </a:lnTo>
                    <a:lnTo>
                      <a:pt x="330" y="529"/>
                    </a:lnTo>
                    <a:lnTo>
                      <a:pt x="342" y="525"/>
                    </a:lnTo>
                    <a:lnTo>
                      <a:pt x="343" y="525"/>
                    </a:lnTo>
                    <a:lnTo>
                      <a:pt x="345" y="522"/>
                    </a:lnTo>
                    <a:lnTo>
                      <a:pt x="348" y="519"/>
                    </a:lnTo>
                    <a:lnTo>
                      <a:pt x="350" y="519"/>
                    </a:lnTo>
                    <a:lnTo>
                      <a:pt x="350" y="518"/>
                    </a:lnTo>
                    <a:lnTo>
                      <a:pt x="352" y="518"/>
                    </a:lnTo>
                    <a:lnTo>
                      <a:pt x="353" y="520"/>
                    </a:lnTo>
                    <a:lnTo>
                      <a:pt x="355" y="525"/>
                    </a:lnTo>
                    <a:lnTo>
                      <a:pt x="356" y="532"/>
                    </a:lnTo>
                    <a:lnTo>
                      <a:pt x="359" y="536"/>
                    </a:lnTo>
                    <a:lnTo>
                      <a:pt x="363" y="539"/>
                    </a:lnTo>
                    <a:lnTo>
                      <a:pt x="364" y="539"/>
                    </a:lnTo>
                    <a:lnTo>
                      <a:pt x="367" y="536"/>
                    </a:lnTo>
                    <a:lnTo>
                      <a:pt x="374" y="526"/>
                    </a:lnTo>
                    <a:lnTo>
                      <a:pt x="378" y="523"/>
                    </a:lnTo>
                    <a:lnTo>
                      <a:pt x="386" y="523"/>
                    </a:lnTo>
                    <a:lnTo>
                      <a:pt x="391" y="526"/>
                    </a:lnTo>
                    <a:lnTo>
                      <a:pt x="393" y="527"/>
                    </a:lnTo>
                    <a:lnTo>
                      <a:pt x="394" y="530"/>
                    </a:lnTo>
                    <a:lnTo>
                      <a:pt x="408" y="533"/>
                    </a:lnTo>
                    <a:lnTo>
                      <a:pt x="420" y="533"/>
                    </a:lnTo>
                    <a:lnTo>
                      <a:pt x="423" y="518"/>
                    </a:lnTo>
                    <a:lnTo>
                      <a:pt x="423" y="516"/>
                    </a:lnTo>
                    <a:lnTo>
                      <a:pt x="422" y="516"/>
                    </a:lnTo>
                    <a:lnTo>
                      <a:pt x="422" y="515"/>
                    </a:lnTo>
                    <a:lnTo>
                      <a:pt x="426" y="512"/>
                    </a:lnTo>
                    <a:lnTo>
                      <a:pt x="427" y="512"/>
                    </a:lnTo>
                    <a:lnTo>
                      <a:pt x="429" y="511"/>
                    </a:lnTo>
                    <a:lnTo>
                      <a:pt x="443" y="504"/>
                    </a:lnTo>
                    <a:lnTo>
                      <a:pt x="448" y="503"/>
                    </a:lnTo>
                    <a:lnTo>
                      <a:pt x="450" y="501"/>
                    </a:lnTo>
                    <a:lnTo>
                      <a:pt x="457" y="494"/>
                    </a:lnTo>
                    <a:lnTo>
                      <a:pt x="457" y="484"/>
                    </a:lnTo>
                    <a:lnTo>
                      <a:pt x="458" y="481"/>
                    </a:lnTo>
                    <a:lnTo>
                      <a:pt x="458" y="479"/>
                    </a:lnTo>
                    <a:lnTo>
                      <a:pt x="460" y="476"/>
                    </a:lnTo>
                    <a:lnTo>
                      <a:pt x="464" y="465"/>
                    </a:lnTo>
                    <a:lnTo>
                      <a:pt x="475" y="451"/>
                    </a:lnTo>
                    <a:lnTo>
                      <a:pt x="475" y="449"/>
                    </a:lnTo>
                    <a:lnTo>
                      <a:pt x="477" y="448"/>
                    </a:lnTo>
                    <a:lnTo>
                      <a:pt x="477" y="446"/>
                    </a:lnTo>
                    <a:lnTo>
                      <a:pt x="500" y="428"/>
                    </a:lnTo>
                    <a:lnTo>
                      <a:pt x="500" y="427"/>
                    </a:lnTo>
                    <a:lnTo>
                      <a:pt x="503" y="426"/>
                    </a:lnTo>
                    <a:lnTo>
                      <a:pt x="501" y="424"/>
                    </a:lnTo>
                    <a:lnTo>
                      <a:pt x="513" y="407"/>
                    </a:lnTo>
                    <a:lnTo>
                      <a:pt x="521" y="399"/>
                    </a:lnTo>
                    <a:lnTo>
                      <a:pt x="518" y="393"/>
                    </a:lnTo>
                    <a:lnTo>
                      <a:pt x="517" y="388"/>
                    </a:lnTo>
                    <a:lnTo>
                      <a:pt x="513" y="384"/>
                    </a:lnTo>
                    <a:lnTo>
                      <a:pt x="508" y="376"/>
                    </a:lnTo>
                    <a:lnTo>
                      <a:pt x="508" y="366"/>
                    </a:lnTo>
                    <a:lnTo>
                      <a:pt x="507" y="363"/>
                    </a:lnTo>
                    <a:lnTo>
                      <a:pt x="506" y="357"/>
                    </a:lnTo>
                    <a:lnTo>
                      <a:pt x="506" y="345"/>
                    </a:lnTo>
                    <a:lnTo>
                      <a:pt x="507" y="342"/>
                    </a:lnTo>
                    <a:lnTo>
                      <a:pt x="501" y="328"/>
                    </a:lnTo>
                    <a:lnTo>
                      <a:pt x="501" y="326"/>
                    </a:lnTo>
                    <a:lnTo>
                      <a:pt x="507" y="318"/>
                    </a:lnTo>
                    <a:lnTo>
                      <a:pt x="507" y="317"/>
                    </a:lnTo>
                    <a:lnTo>
                      <a:pt x="510" y="315"/>
                    </a:lnTo>
                    <a:lnTo>
                      <a:pt x="510" y="314"/>
                    </a:lnTo>
                    <a:lnTo>
                      <a:pt x="511" y="307"/>
                    </a:lnTo>
                    <a:lnTo>
                      <a:pt x="511" y="306"/>
                    </a:lnTo>
                    <a:lnTo>
                      <a:pt x="513" y="306"/>
                    </a:lnTo>
                    <a:lnTo>
                      <a:pt x="515" y="303"/>
                    </a:lnTo>
                    <a:lnTo>
                      <a:pt x="515" y="297"/>
                    </a:lnTo>
                    <a:lnTo>
                      <a:pt x="514" y="297"/>
                    </a:lnTo>
                    <a:lnTo>
                      <a:pt x="511" y="290"/>
                    </a:lnTo>
                    <a:lnTo>
                      <a:pt x="507" y="283"/>
                    </a:lnTo>
                    <a:lnTo>
                      <a:pt x="503" y="268"/>
                    </a:lnTo>
                    <a:lnTo>
                      <a:pt x="497" y="255"/>
                    </a:lnTo>
                    <a:lnTo>
                      <a:pt x="491" y="249"/>
                    </a:lnTo>
                    <a:lnTo>
                      <a:pt x="489" y="245"/>
                    </a:lnTo>
                    <a:lnTo>
                      <a:pt x="487" y="237"/>
                    </a:lnTo>
                    <a:lnTo>
                      <a:pt x="487" y="236"/>
                    </a:lnTo>
                    <a:lnTo>
                      <a:pt x="489" y="234"/>
                    </a:lnTo>
                    <a:lnTo>
                      <a:pt x="490" y="234"/>
                    </a:lnTo>
                    <a:lnTo>
                      <a:pt x="490" y="227"/>
                    </a:lnTo>
                    <a:lnTo>
                      <a:pt x="486" y="212"/>
                    </a:lnTo>
                    <a:lnTo>
                      <a:pt x="486" y="205"/>
                    </a:lnTo>
                    <a:lnTo>
                      <a:pt x="489" y="195"/>
                    </a:lnTo>
                    <a:lnTo>
                      <a:pt x="489" y="194"/>
                    </a:lnTo>
                    <a:lnTo>
                      <a:pt x="490" y="191"/>
                    </a:lnTo>
                    <a:lnTo>
                      <a:pt x="496" y="187"/>
                    </a:lnTo>
                    <a:lnTo>
                      <a:pt x="501" y="184"/>
                    </a:lnTo>
                    <a:lnTo>
                      <a:pt x="506" y="178"/>
                    </a:lnTo>
                    <a:lnTo>
                      <a:pt x="507" y="176"/>
                    </a:lnTo>
                    <a:lnTo>
                      <a:pt x="506" y="162"/>
                    </a:lnTo>
                    <a:lnTo>
                      <a:pt x="507" y="160"/>
                    </a:lnTo>
                    <a:lnTo>
                      <a:pt x="507" y="158"/>
                    </a:lnTo>
                    <a:lnTo>
                      <a:pt x="510" y="149"/>
                    </a:lnTo>
                    <a:lnTo>
                      <a:pt x="511" y="149"/>
                    </a:lnTo>
                    <a:lnTo>
                      <a:pt x="510" y="148"/>
                    </a:lnTo>
                    <a:lnTo>
                      <a:pt x="510" y="146"/>
                    </a:lnTo>
                    <a:lnTo>
                      <a:pt x="508" y="144"/>
                    </a:lnTo>
                    <a:lnTo>
                      <a:pt x="507" y="142"/>
                    </a:lnTo>
                    <a:lnTo>
                      <a:pt x="506" y="142"/>
                    </a:lnTo>
                    <a:lnTo>
                      <a:pt x="500" y="136"/>
                    </a:lnTo>
                    <a:lnTo>
                      <a:pt x="496" y="122"/>
                    </a:lnTo>
                    <a:lnTo>
                      <a:pt x="499" y="111"/>
                    </a:lnTo>
                    <a:lnTo>
                      <a:pt x="499" y="106"/>
                    </a:lnTo>
                    <a:lnTo>
                      <a:pt x="497" y="102"/>
                    </a:lnTo>
                    <a:lnTo>
                      <a:pt x="500" y="89"/>
                    </a:lnTo>
                    <a:lnTo>
                      <a:pt x="504" y="85"/>
                    </a:lnTo>
                    <a:lnTo>
                      <a:pt x="505" y="84"/>
                    </a:lnTo>
                    <a:lnTo>
                      <a:pt x="507" y="74"/>
                    </a:lnTo>
                    <a:lnTo>
                      <a:pt x="506" y="74"/>
                    </a:lnTo>
                    <a:lnTo>
                      <a:pt x="476" y="67"/>
                    </a:lnTo>
                    <a:lnTo>
                      <a:pt x="461" y="58"/>
                    </a:lnTo>
                    <a:lnTo>
                      <a:pt x="454" y="48"/>
                    </a:lnTo>
                    <a:lnTo>
                      <a:pt x="453" y="48"/>
                    </a:lnTo>
                    <a:lnTo>
                      <a:pt x="451" y="47"/>
                    </a:lnTo>
                    <a:lnTo>
                      <a:pt x="437" y="47"/>
                    </a:lnTo>
                    <a:lnTo>
                      <a:pt x="429" y="51"/>
                    </a:lnTo>
                    <a:lnTo>
                      <a:pt x="424" y="53"/>
                    </a:lnTo>
                    <a:lnTo>
                      <a:pt x="419" y="53"/>
                    </a:lnTo>
                    <a:lnTo>
                      <a:pt x="417" y="54"/>
                    </a:lnTo>
                    <a:lnTo>
                      <a:pt x="406" y="46"/>
                    </a:lnTo>
                    <a:lnTo>
                      <a:pt x="405" y="44"/>
                    </a:lnTo>
                    <a:lnTo>
                      <a:pt x="405" y="42"/>
                    </a:lnTo>
                    <a:lnTo>
                      <a:pt x="403" y="40"/>
                    </a:lnTo>
                    <a:lnTo>
                      <a:pt x="401" y="40"/>
                    </a:lnTo>
                    <a:lnTo>
                      <a:pt x="400" y="39"/>
                    </a:lnTo>
                    <a:lnTo>
                      <a:pt x="400" y="38"/>
                    </a:lnTo>
                    <a:lnTo>
                      <a:pt x="398" y="35"/>
                    </a:lnTo>
                    <a:lnTo>
                      <a:pt x="398" y="33"/>
                    </a:lnTo>
                    <a:lnTo>
                      <a:pt x="395" y="31"/>
                    </a:lnTo>
                    <a:lnTo>
                      <a:pt x="394" y="31"/>
                    </a:lnTo>
                    <a:lnTo>
                      <a:pt x="394" y="29"/>
                    </a:lnTo>
                    <a:lnTo>
                      <a:pt x="390" y="28"/>
                    </a:lnTo>
                    <a:lnTo>
                      <a:pt x="383" y="28"/>
                    </a:lnTo>
                    <a:lnTo>
                      <a:pt x="370" y="31"/>
                    </a:lnTo>
                    <a:lnTo>
                      <a:pt x="369" y="31"/>
                    </a:lnTo>
                    <a:lnTo>
                      <a:pt x="356" y="18"/>
                    </a:lnTo>
                    <a:lnTo>
                      <a:pt x="356" y="16"/>
                    </a:lnTo>
                    <a:lnTo>
                      <a:pt x="352" y="8"/>
                    </a:lnTo>
                    <a:lnTo>
                      <a:pt x="352" y="7"/>
                    </a:lnTo>
                    <a:lnTo>
                      <a:pt x="349" y="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99" name="Freeform 729">
                <a:extLst>
                  <a:ext uri="{FF2B5EF4-FFF2-40B4-BE49-F238E27FC236}">
                    <a16:creationId xmlns:a16="http://schemas.microsoft.com/office/drawing/2014/main" id="{64080AF9-798A-1E9C-232B-710F02B850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1089"/>
                <a:ext cx="109" cy="75"/>
              </a:xfrm>
              <a:custGeom>
                <a:avLst/>
                <a:gdLst>
                  <a:gd name="T0" fmla="*/ 350 w 438"/>
                  <a:gd name="T1" fmla="*/ 0 h 299"/>
                  <a:gd name="T2" fmla="*/ 271 w 438"/>
                  <a:gd name="T3" fmla="*/ 18 h 299"/>
                  <a:gd name="T4" fmla="*/ 230 w 438"/>
                  <a:gd name="T5" fmla="*/ 21 h 299"/>
                  <a:gd name="T6" fmla="*/ 199 w 438"/>
                  <a:gd name="T7" fmla="*/ 25 h 299"/>
                  <a:gd name="T8" fmla="*/ 117 w 438"/>
                  <a:gd name="T9" fmla="*/ 30 h 299"/>
                  <a:gd name="T10" fmla="*/ 88 w 438"/>
                  <a:gd name="T11" fmla="*/ 22 h 299"/>
                  <a:gd name="T12" fmla="*/ 88 w 438"/>
                  <a:gd name="T13" fmla="*/ 45 h 299"/>
                  <a:gd name="T14" fmla="*/ 93 w 438"/>
                  <a:gd name="T15" fmla="*/ 62 h 299"/>
                  <a:gd name="T16" fmla="*/ 82 w 438"/>
                  <a:gd name="T17" fmla="*/ 87 h 299"/>
                  <a:gd name="T18" fmla="*/ 33 w 438"/>
                  <a:gd name="T19" fmla="*/ 80 h 299"/>
                  <a:gd name="T20" fmla="*/ 24 w 438"/>
                  <a:gd name="T21" fmla="*/ 76 h 299"/>
                  <a:gd name="T22" fmla="*/ 10 w 438"/>
                  <a:gd name="T23" fmla="*/ 97 h 299"/>
                  <a:gd name="T24" fmla="*/ 1 w 438"/>
                  <a:gd name="T25" fmla="*/ 104 h 299"/>
                  <a:gd name="T26" fmla="*/ 3 w 438"/>
                  <a:gd name="T27" fmla="*/ 109 h 299"/>
                  <a:gd name="T28" fmla="*/ 22 w 438"/>
                  <a:gd name="T29" fmla="*/ 139 h 299"/>
                  <a:gd name="T30" fmla="*/ 36 w 438"/>
                  <a:gd name="T31" fmla="*/ 148 h 299"/>
                  <a:gd name="T32" fmla="*/ 63 w 438"/>
                  <a:gd name="T33" fmla="*/ 173 h 299"/>
                  <a:gd name="T34" fmla="*/ 58 w 438"/>
                  <a:gd name="T35" fmla="*/ 210 h 299"/>
                  <a:gd name="T36" fmla="*/ 65 w 438"/>
                  <a:gd name="T37" fmla="*/ 242 h 299"/>
                  <a:gd name="T38" fmla="*/ 81 w 438"/>
                  <a:gd name="T39" fmla="*/ 253 h 299"/>
                  <a:gd name="T40" fmla="*/ 141 w 438"/>
                  <a:gd name="T41" fmla="*/ 231 h 299"/>
                  <a:gd name="T42" fmla="*/ 145 w 438"/>
                  <a:gd name="T43" fmla="*/ 229 h 299"/>
                  <a:gd name="T44" fmla="*/ 153 w 438"/>
                  <a:gd name="T45" fmla="*/ 250 h 299"/>
                  <a:gd name="T46" fmla="*/ 180 w 438"/>
                  <a:gd name="T47" fmla="*/ 292 h 299"/>
                  <a:gd name="T48" fmla="*/ 184 w 438"/>
                  <a:gd name="T49" fmla="*/ 285 h 299"/>
                  <a:gd name="T50" fmla="*/ 198 w 438"/>
                  <a:gd name="T51" fmla="*/ 299 h 299"/>
                  <a:gd name="T52" fmla="*/ 240 w 438"/>
                  <a:gd name="T53" fmla="*/ 278 h 299"/>
                  <a:gd name="T54" fmla="*/ 266 w 438"/>
                  <a:gd name="T55" fmla="*/ 277 h 299"/>
                  <a:gd name="T56" fmla="*/ 311 w 438"/>
                  <a:gd name="T57" fmla="*/ 271 h 299"/>
                  <a:gd name="T58" fmla="*/ 336 w 438"/>
                  <a:gd name="T59" fmla="*/ 250 h 299"/>
                  <a:gd name="T60" fmla="*/ 339 w 438"/>
                  <a:gd name="T61" fmla="*/ 243 h 299"/>
                  <a:gd name="T62" fmla="*/ 367 w 438"/>
                  <a:gd name="T63" fmla="*/ 259 h 299"/>
                  <a:gd name="T64" fmla="*/ 378 w 438"/>
                  <a:gd name="T65" fmla="*/ 266 h 299"/>
                  <a:gd name="T66" fmla="*/ 386 w 438"/>
                  <a:gd name="T67" fmla="*/ 253 h 299"/>
                  <a:gd name="T68" fmla="*/ 396 w 438"/>
                  <a:gd name="T69" fmla="*/ 252 h 299"/>
                  <a:gd name="T70" fmla="*/ 417 w 438"/>
                  <a:gd name="T71" fmla="*/ 271 h 299"/>
                  <a:gd name="T72" fmla="*/ 438 w 438"/>
                  <a:gd name="T73" fmla="*/ 263 h 299"/>
                  <a:gd name="T74" fmla="*/ 434 w 438"/>
                  <a:gd name="T75" fmla="*/ 254 h 299"/>
                  <a:gd name="T76" fmla="*/ 427 w 438"/>
                  <a:gd name="T77" fmla="*/ 217 h 299"/>
                  <a:gd name="T78" fmla="*/ 410 w 438"/>
                  <a:gd name="T79" fmla="*/ 187 h 299"/>
                  <a:gd name="T80" fmla="*/ 403 w 438"/>
                  <a:gd name="T81" fmla="*/ 178 h 299"/>
                  <a:gd name="T82" fmla="*/ 388 w 438"/>
                  <a:gd name="T83" fmla="*/ 144 h 299"/>
                  <a:gd name="T84" fmla="*/ 393 w 438"/>
                  <a:gd name="T85" fmla="*/ 122 h 299"/>
                  <a:gd name="T86" fmla="*/ 406 w 438"/>
                  <a:gd name="T87" fmla="*/ 111 h 299"/>
                  <a:gd name="T88" fmla="*/ 396 w 438"/>
                  <a:gd name="T89" fmla="*/ 90 h 299"/>
                  <a:gd name="T90" fmla="*/ 381 w 438"/>
                  <a:gd name="T91" fmla="*/ 87 h 299"/>
                  <a:gd name="T92" fmla="*/ 385 w 438"/>
                  <a:gd name="T93" fmla="*/ 51 h 299"/>
                  <a:gd name="T94" fmla="*/ 356 w 438"/>
                  <a:gd name="T95" fmla="*/ 24 h 2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38" h="299">
                    <a:moveTo>
                      <a:pt x="356" y="24"/>
                    </a:moveTo>
                    <a:lnTo>
                      <a:pt x="356" y="13"/>
                    </a:lnTo>
                    <a:lnTo>
                      <a:pt x="353" y="5"/>
                    </a:lnTo>
                    <a:lnTo>
                      <a:pt x="350" y="0"/>
                    </a:lnTo>
                    <a:lnTo>
                      <a:pt x="348" y="2"/>
                    </a:lnTo>
                    <a:lnTo>
                      <a:pt x="282" y="15"/>
                    </a:lnTo>
                    <a:lnTo>
                      <a:pt x="272" y="18"/>
                    </a:lnTo>
                    <a:lnTo>
                      <a:pt x="271" y="18"/>
                    </a:lnTo>
                    <a:lnTo>
                      <a:pt x="247" y="22"/>
                    </a:lnTo>
                    <a:lnTo>
                      <a:pt x="243" y="24"/>
                    </a:lnTo>
                    <a:lnTo>
                      <a:pt x="234" y="24"/>
                    </a:lnTo>
                    <a:lnTo>
                      <a:pt x="230" y="21"/>
                    </a:lnTo>
                    <a:lnTo>
                      <a:pt x="218" y="21"/>
                    </a:lnTo>
                    <a:lnTo>
                      <a:pt x="209" y="24"/>
                    </a:lnTo>
                    <a:lnTo>
                      <a:pt x="206" y="25"/>
                    </a:lnTo>
                    <a:lnTo>
                      <a:pt x="199" y="25"/>
                    </a:lnTo>
                    <a:lnTo>
                      <a:pt x="194" y="27"/>
                    </a:lnTo>
                    <a:lnTo>
                      <a:pt x="120" y="28"/>
                    </a:lnTo>
                    <a:lnTo>
                      <a:pt x="118" y="30"/>
                    </a:lnTo>
                    <a:lnTo>
                      <a:pt x="117" y="30"/>
                    </a:lnTo>
                    <a:lnTo>
                      <a:pt x="114" y="31"/>
                    </a:lnTo>
                    <a:lnTo>
                      <a:pt x="114" y="28"/>
                    </a:lnTo>
                    <a:lnTo>
                      <a:pt x="113" y="28"/>
                    </a:lnTo>
                    <a:lnTo>
                      <a:pt x="88" y="22"/>
                    </a:lnTo>
                    <a:lnTo>
                      <a:pt x="86" y="22"/>
                    </a:lnTo>
                    <a:lnTo>
                      <a:pt x="86" y="28"/>
                    </a:lnTo>
                    <a:lnTo>
                      <a:pt x="88" y="44"/>
                    </a:lnTo>
                    <a:lnTo>
                      <a:pt x="88" y="45"/>
                    </a:lnTo>
                    <a:lnTo>
                      <a:pt x="89" y="48"/>
                    </a:lnTo>
                    <a:lnTo>
                      <a:pt x="89" y="51"/>
                    </a:lnTo>
                    <a:lnTo>
                      <a:pt x="93" y="59"/>
                    </a:lnTo>
                    <a:lnTo>
                      <a:pt x="93" y="62"/>
                    </a:lnTo>
                    <a:lnTo>
                      <a:pt x="89" y="73"/>
                    </a:lnTo>
                    <a:lnTo>
                      <a:pt x="89" y="80"/>
                    </a:lnTo>
                    <a:lnTo>
                      <a:pt x="86" y="83"/>
                    </a:lnTo>
                    <a:lnTo>
                      <a:pt x="82" y="87"/>
                    </a:lnTo>
                    <a:lnTo>
                      <a:pt x="75" y="85"/>
                    </a:lnTo>
                    <a:lnTo>
                      <a:pt x="63" y="95"/>
                    </a:lnTo>
                    <a:lnTo>
                      <a:pt x="63" y="102"/>
                    </a:lnTo>
                    <a:lnTo>
                      <a:pt x="33" y="80"/>
                    </a:lnTo>
                    <a:lnTo>
                      <a:pt x="28" y="76"/>
                    </a:lnTo>
                    <a:lnTo>
                      <a:pt x="24" y="73"/>
                    </a:lnTo>
                    <a:lnTo>
                      <a:pt x="22" y="73"/>
                    </a:lnTo>
                    <a:lnTo>
                      <a:pt x="24" y="76"/>
                    </a:lnTo>
                    <a:lnTo>
                      <a:pt x="25" y="84"/>
                    </a:lnTo>
                    <a:lnTo>
                      <a:pt x="25" y="88"/>
                    </a:lnTo>
                    <a:lnTo>
                      <a:pt x="26" y="94"/>
                    </a:lnTo>
                    <a:lnTo>
                      <a:pt x="10" y="97"/>
                    </a:lnTo>
                    <a:lnTo>
                      <a:pt x="4" y="99"/>
                    </a:lnTo>
                    <a:lnTo>
                      <a:pt x="3" y="99"/>
                    </a:lnTo>
                    <a:lnTo>
                      <a:pt x="1" y="101"/>
                    </a:lnTo>
                    <a:lnTo>
                      <a:pt x="1" y="104"/>
                    </a:lnTo>
                    <a:lnTo>
                      <a:pt x="0" y="104"/>
                    </a:lnTo>
                    <a:lnTo>
                      <a:pt x="1" y="105"/>
                    </a:lnTo>
                    <a:lnTo>
                      <a:pt x="1" y="106"/>
                    </a:lnTo>
                    <a:lnTo>
                      <a:pt x="3" y="109"/>
                    </a:lnTo>
                    <a:lnTo>
                      <a:pt x="10" y="116"/>
                    </a:lnTo>
                    <a:lnTo>
                      <a:pt x="15" y="120"/>
                    </a:lnTo>
                    <a:lnTo>
                      <a:pt x="18" y="123"/>
                    </a:lnTo>
                    <a:lnTo>
                      <a:pt x="22" y="139"/>
                    </a:lnTo>
                    <a:lnTo>
                      <a:pt x="26" y="142"/>
                    </a:lnTo>
                    <a:lnTo>
                      <a:pt x="33" y="144"/>
                    </a:lnTo>
                    <a:lnTo>
                      <a:pt x="34" y="144"/>
                    </a:lnTo>
                    <a:lnTo>
                      <a:pt x="36" y="148"/>
                    </a:lnTo>
                    <a:lnTo>
                      <a:pt x="37" y="150"/>
                    </a:lnTo>
                    <a:lnTo>
                      <a:pt x="43" y="164"/>
                    </a:lnTo>
                    <a:lnTo>
                      <a:pt x="43" y="172"/>
                    </a:lnTo>
                    <a:lnTo>
                      <a:pt x="63" y="173"/>
                    </a:lnTo>
                    <a:lnTo>
                      <a:pt x="63" y="176"/>
                    </a:lnTo>
                    <a:lnTo>
                      <a:pt x="61" y="186"/>
                    </a:lnTo>
                    <a:lnTo>
                      <a:pt x="61" y="200"/>
                    </a:lnTo>
                    <a:lnTo>
                      <a:pt x="58" y="210"/>
                    </a:lnTo>
                    <a:lnTo>
                      <a:pt x="58" y="215"/>
                    </a:lnTo>
                    <a:lnTo>
                      <a:pt x="57" y="217"/>
                    </a:lnTo>
                    <a:lnTo>
                      <a:pt x="57" y="221"/>
                    </a:lnTo>
                    <a:lnTo>
                      <a:pt x="65" y="242"/>
                    </a:lnTo>
                    <a:lnTo>
                      <a:pt x="72" y="253"/>
                    </a:lnTo>
                    <a:lnTo>
                      <a:pt x="75" y="254"/>
                    </a:lnTo>
                    <a:lnTo>
                      <a:pt x="79" y="254"/>
                    </a:lnTo>
                    <a:lnTo>
                      <a:pt x="81" y="253"/>
                    </a:lnTo>
                    <a:lnTo>
                      <a:pt x="89" y="252"/>
                    </a:lnTo>
                    <a:lnTo>
                      <a:pt x="103" y="245"/>
                    </a:lnTo>
                    <a:lnTo>
                      <a:pt x="124" y="239"/>
                    </a:lnTo>
                    <a:lnTo>
                      <a:pt x="141" y="231"/>
                    </a:lnTo>
                    <a:lnTo>
                      <a:pt x="141" y="229"/>
                    </a:lnTo>
                    <a:lnTo>
                      <a:pt x="142" y="229"/>
                    </a:lnTo>
                    <a:lnTo>
                      <a:pt x="142" y="228"/>
                    </a:lnTo>
                    <a:lnTo>
                      <a:pt x="145" y="229"/>
                    </a:lnTo>
                    <a:lnTo>
                      <a:pt x="148" y="229"/>
                    </a:lnTo>
                    <a:lnTo>
                      <a:pt x="148" y="231"/>
                    </a:lnTo>
                    <a:lnTo>
                      <a:pt x="149" y="231"/>
                    </a:lnTo>
                    <a:lnTo>
                      <a:pt x="153" y="250"/>
                    </a:lnTo>
                    <a:lnTo>
                      <a:pt x="158" y="263"/>
                    </a:lnTo>
                    <a:lnTo>
                      <a:pt x="170" y="276"/>
                    </a:lnTo>
                    <a:lnTo>
                      <a:pt x="176" y="293"/>
                    </a:lnTo>
                    <a:lnTo>
                      <a:pt x="180" y="292"/>
                    </a:lnTo>
                    <a:lnTo>
                      <a:pt x="181" y="292"/>
                    </a:lnTo>
                    <a:lnTo>
                      <a:pt x="181" y="291"/>
                    </a:lnTo>
                    <a:lnTo>
                      <a:pt x="183" y="286"/>
                    </a:lnTo>
                    <a:lnTo>
                      <a:pt x="184" y="285"/>
                    </a:lnTo>
                    <a:lnTo>
                      <a:pt x="188" y="285"/>
                    </a:lnTo>
                    <a:lnTo>
                      <a:pt x="192" y="291"/>
                    </a:lnTo>
                    <a:lnTo>
                      <a:pt x="197" y="295"/>
                    </a:lnTo>
                    <a:lnTo>
                      <a:pt x="198" y="299"/>
                    </a:lnTo>
                    <a:lnTo>
                      <a:pt x="208" y="299"/>
                    </a:lnTo>
                    <a:lnTo>
                      <a:pt x="222" y="285"/>
                    </a:lnTo>
                    <a:lnTo>
                      <a:pt x="230" y="278"/>
                    </a:lnTo>
                    <a:lnTo>
                      <a:pt x="240" y="278"/>
                    </a:lnTo>
                    <a:lnTo>
                      <a:pt x="241" y="284"/>
                    </a:lnTo>
                    <a:lnTo>
                      <a:pt x="248" y="285"/>
                    </a:lnTo>
                    <a:lnTo>
                      <a:pt x="265" y="278"/>
                    </a:lnTo>
                    <a:lnTo>
                      <a:pt x="266" y="277"/>
                    </a:lnTo>
                    <a:lnTo>
                      <a:pt x="278" y="285"/>
                    </a:lnTo>
                    <a:lnTo>
                      <a:pt x="279" y="285"/>
                    </a:lnTo>
                    <a:lnTo>
                      <a:pt x="286" y="285"/>
                    </a:lnTo>
                    <a:lnTo>
                      <a:pt x="311" y="271"/>
                    </a:lnTo>
                    <a:lnTo>
                      <a:pt x="322" y="270"/>
                    </a:lnTo>
                    <a:lnTo>
                      <a:pt x="332" y="262"/>
                    </a:lnTo>
                    <a:lnTo>
                      <a:pt x="335" y="256"/>
                    </a:lnTo>
                    <a:lnTo>
                      <a:pt x="336" y="250"/>
                    </a:lnTo>
                    <a:lnTo>
                      <a:pt x="336" y="249"/>
                    </a:lnTo>
                    <a:lnTo>
                      <a:pt x="335" y="246"/>
                    </a:lnTo>
                    <a:lnTo>
                      <a:pt x="336" y="246"/>
                    </a:lnTo>
                    <a:lnTo>
                      <a:pt x="339" y="243"/>
                    </a:lnTo>
                    <a:lnTo>
                      <a:pt x="345" y="243"/>
                    </a:lnTo>
                    <a:lnTo>
                      <a:pt x="352" y="246"/>
                    </a:lnTo>
                    <a:lnTo>
                      <a:pt x="362" y="256"/>
                    </a:lnTo>
                    <a:lnTo>
                      <a:pt x="367" y="259"/>
                    </a:lnTo>
                    <a:lnTo>
                      <a:pt x="372" y="264"/>
                    </a:lnTo>
                    <a:lnTo>
                      <a:pt x="374" y="269"/>
                    </a:lnTo>
                    <a:lnTo>
                      <a:pt x="378" y="270"/>
                    </a:lnTo>
                    <a:lnTo>
                      <a:pt x="378" y="266"/>
                    </a:lnTo>
                    <a:lnTo>
                      <a:pt x="379" y="257"/>
                    </a:lnTo>
                    <a:lnTo>
                      <a:pt x="381" y="256"/>
                    </a:lnTo>
                    <a:lnTo>
                      <a:pt x="382" y="257"/>
                    </a:lnTo>
                    <a:lnTo>
                      <a:pt x="386" y="253"/>
                    </a:lnTo>
                    <a:lnTo>
                      <a:pt x="386" y="252"/>
                    </a:lnTo>
                    <a:lnTo>
                      <a:pt x="389" y="250"/>
                    </a:lnTo>
                    <a:lnTo>
                      <a:pt x="396" y="250"/>
                    </a:lnTo>
                    <a:lnTo>
                      <a:pt x="396" y="252"/>
                    </a:lnTo>
                    <a:lnTo>
                      <a:pt x="400" y="257"/>
                    </a:lnTo>
                    <a:lnTo>
                      <a:pt x="405" y="262"/>
                    </a:lnTo>
                    <a:lnTo>
                      <a:pt x="406" y="264"/>
                    </a:lnTo>
                    <a:lnTo>
                      <a:pt x="417" y="271"/>
                    </a:lnTo>
                    <a:lnTo>
                      <a:pt x="419" y="271"/>
                    </a:lnTo>
                    <a:lnTo>
                      <a:pt x="434" y="264"/>
                    </a:lnTo>
                    <a:lnTo>
                      <a:pt x="437" y="264"/>
                    </a:lnTo>
                    <a:lnTo>
                      <a:pt x="438" y="263"/>
                    </a:lnTo>
                    <a:lnTo>
                      <a:pt x="438" y="256"/>
                    </a:lnTo>
                    <a:lnTo>
                      <a:pt x="435" y="256"/>
                    </a:lnTo>
                    <a:lnTo>
                      <a:pt x="435" y="254"/>
                    </a:lnTo>
                    <a:lnTo>
                      <a:pt x="434" y="254"/>
                    </a:lnTo>
                    <a:lnTo>
                      <a:pt x="434" y="252"/>
                    </a:lnTo>
                    <a:lnTo>
                      <a:pt x="432" y="252"/>
                    </a:lnTo>
                    <a:lnTo>
                      <a:pt x="427" y="224"/>
                    </a:lnTo>
                    <a:lnTo>
                      <a:pt x="427" y="217"/>
                    </a:lnTo>
                    <a:lnTo>
                      <a:pt x="422" y="210"/>
                    </a:lnTo>
                    <a:lnTo>
                      <a:pt x="419" y="204"/>
                    </a:lnTo>
                    <a:lnTo>
                      <a:pt x="413" y="190"/>
                    </a:lnTo>
                    <a:lnTo>
                      <a:pt x="410" y="187"/>
                    </a:lnTo>
                    <a:lnTo>
                      <a:pt x="408" y="178"/>
                    </a:lnTo>
                    <a:lnTo>
                      <a:pt x="406" y="178"/>
                    </a:lnTo>
                    <a:lnTo>
                      <a:pt x="405" y="179"/>
                    </a:lnTo>
                    <a:lnTo>
                      <a:pt x="403" y="178"/>
                    </a:lnTo>
                    <a:lnTo>
                      <a:pt x="405" y="166"/>
                    </a:lnTo>
                    <a:lnTo>
                      <a:pt x="403" y="159"/>
                    </a:lnTo>
                    <a:lnTo>
                      <a:pt x="396" y="155"/>
                    </a:lnTo>
                    <a:lnTo>
                      <a:pt x="388" y="144"/>
                    </a:lnTo>
                    <a:lnTo>
                      <a:pt x="386" y="142"/>
                    </a:lnTo>
                    <a:lnTo>
                      <a:pt x="386" y="139"/>
                    </a:lnTo>
                    <a:lnTo>
                      <a:pt x="388" y="134"/>
                    </a:lnTo>
                    <a:lnTo>
                      <a:pt x="393" y="122"/>
                    </a:lnTo>
                    <a:lnTo>
                      <a:pt x="396" y="119"/>
                    </a:lnTo>
                    <a:lnTo>
                      <a:pt x="403" y="115"/>
                    </a:lnTo>
                    <a:lnTo>
                      <a:pt x="406" y="112"/>
                    </a:lnTo>
                    <a:lnTo>
                      <a:pt x="406" y="111"/>
                    </a:lnTo>
                    <a:lnTo>
                      <a:pt x="405" y="109"/>
                    </a:lnTo>
                    <a:lnTo>
                      <a:pt x="400" y="102"/>
                    </a:lnTo>
                    <a:lnTo>
                      <a:pt x="396" y="98"/>
                    </a:lnTo>
                    <a:lnTo>
                      <a:pt x="396" y="90"/>
                    </a:lnTo>
                    <a:lnTo>
                      <a:pt x="386" y="87"/>
                    </a:lnTo>
                    <a:lnTo>
                      <a:pt x="384" y="88"/>
                    </a:lnTo>
                    <a:lnTo>
                      <a:pt x="381" y="88"/>
                    </a:lnTo>
                    <a:lnTo>
                      <a:pt x="381" y="87"/>
                    </a:lnTo>
                    <a:lnTo>
                      <a:pt x="379" y="87"/>
                    </a:lnTo>
                    <a:lnTo>
                      <a:pt x="379" y="73"/>
                    </a:lnTo>
                    <a:lnTo>
                      <a:pt x="385" y="59"/>
                    </a:lnTo>
                    <a:lnTo>
                      <a:pt x="385" y="51"/>
                    </a:lnTo>
                    <a:lnTo>
                      <a:pt x="375" y="37"/>
                    </a:lnTo>
                    <a:lnTo>
                      <a:pt x="368" y="34"/>
                    </a:lnTo>
                    <a:lnTo>
                      <a:pt x="368" y="32"/>
                    </a:lnTo>
                    <a:lnTo>
                      <a:pt x="356" y="2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00" name="Freeform 730">
                <a:extLst>
                  <a:ext uri="{FF2B5EF4-FFF2-40B4-BE49-F238E27FC236}">
                    <a16:creationId xmlns:a16="http://schemas.microsoft.com/office/drawing/2014/main" id="{3DEA4CA0-A55E-87E6-BA6D-ACFBE9F27F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2" y="1150"/>
                <a:ext cx="135" cy="82"/>
              </a:xfrm>
              <a:custGeom>
                <a:avLst/>
                <a:gdLst>
                  <a:gd name="T0" fmla="*/ 382 w 544"/>
                  <a:gd name="T1" fmla="*/ 27 h 330"/>
                  <a:gd name="T2" fmla="*/ 373 w 544"/>
                  <a:gd name="T3" fmla="*/ 56 h 330"/>
                  <a:gd name="T4" fmla="*/ 349 w 544"/>
                  <a:gd name="T5" fmla="*/ 70 h 330"/>
                  <a:gd name="T6" fmla="*/ 327 w 544"/>
                  <a:gd name="T7" fmla="*/ 69 h 330"/>
                  <a:gd name="T8" fmla="*/ 307 w 544"/>
                  <a:gd name="T9" fmla="*/ 66 h 330"/>
                  <a:gd name="T10" fmla="*/ 280 w 544"/>
                  <a:gd name="T11" fmla="*/ 62 h 330"/>
                  <a:gd name="T12" fmla="*/ 265 w 544"/>
                  <a:gd name="T13" fmla="*/ 21 h 330"/>
                  <a:gd name="T14" fmla="*/ 234 w 544"/>
                  <a:gd name="T15" fmla="*/ 14 h 330"/>
                  <a:gd name="T16" fmla="*/ 212 w 544"/>
                  <a:gd name="T17" fmla="*/ 11 h 330"/>
                  <a:gd name="T18" fmla="*/ 215 w 544"/>
                  <a:gd name="T19" fmla="*/ 21 h 330"/>
                  <a:gd name="T20" fmla="*/ 183 w 544"/>
                  <a:gd name="T21" fmla="*/ 19 h 330"/>
                  <a:gd name="T22" fmla="*/ 164 w 544"/>
                  <a:gd name="T23" fmla="*/ 9 h 330"/>
                  <a:gd name="T24" fmla="*/ 156 w 544"/>
                  <a:gd name="T25" fmla="*/ 23 h 330"/>
                  <a:gd name="T26" fmla="*/ 140 w 544"/>
                  <a:gd name="T27" fmla="*/ 13 h 330"/>
                  <a:gd name="T28" fmla="*/ 113 w 544"/>
                  <a:gd name="T29" fmla="*/ 3 h 330"/>
                  <a:gd name="T30" fmla="*/ 100 w 544"/>
                  <a:gd name="T31" fmla="*/ 27 h 330"/>
                  <a:gd name="T32" fmla="*/ 51 w 544"/>
                  <a:gd name="T33" fmla="*/ 63 h 330"/>
                  <a:gd name="T34" fmla="*/ 30 w 544"/>
                  <a:gd name="T35" fmla="*/ 90 h 330"/>
                  <a:gd name="T36" fmla="*/ 18 w 544"/>
                  <a:gd name="T37" fmla="*/ 136 h 330"/>
                  <a:gd name="T38" fmla="*/ 19 w 544"/>
                  <a:gd name="T39" fmla="*/ 153 h 330"/>
                  <a:gd name="T40" fmla="*/ 12 w 544"/>
                  <a:gd name="T41" fmla="*/ 162 h 330"/>
                  <a:gd name="T42" fmla="*/ 18 w 544"/>
                  <a:gd name="T43" fmla="*/ 197 h 330"/>
                  <a:gd name="T44" fmla="*/ 7 w 544"/>
                  <a:gd name="T45" fmla="*/ 206 h 330"/>
                  <a:gd name="T46" fmla="*/ 5 w 544"/>
                  <a:gd name="T47" fmla="*/ 232 h 330"/>
                  <a:gd name="T48" fmla="*/ 46 w 544"/>
                  <a:gd name="T49" fmla="*/ 242 h 330"/>
                  <a:gd name="T50" fmla="*/ 54 w 544"/>
                  <a:gd name="T51" fmla="*/ 246 h 330"/>
                  <a:gd name="T52" fmla="*/ 66 w 544"/>
                  <a:gd name="T53" fmla="*/ 252 h 330"/>
                  <a:gd name="T54" fmla="*/ 110 w 544"/>
                  <a:gd name="T55" fmla="*/ 252 h 330"/>
                  <a:gd name="T56" fmla="*/ 138 w 544"/>
                  <a:gd name="T57" fmla="*/ 235 h 330"/>
                  <a:gd name="T58" fmla="*/ 177 w 544"/>
                  <a:gd name="T59" fmla="*/ 211 h 330"/>
                  <a:gd name="T60" fmla="*/ 183 w 544"/>
                  <a:gd name="T61" fmla="*/ 235 h 330"/>
                  <a:gd name="T62" fmla="*/ 212 w 544"/>
                  <a:gd name="T63" fmla="*/ 239 h 330"/>
                  <a:gd name="T64" fmla="*/ 223 w 544"/>
                  <a:gd name="T65" fmla="*/ 256 h 330"/>
                  <a:gd name="T66" fmla="*/ 264 w 544"/>
                  <a:gd name="T67" fmla="*/ 271 h 330"/>
                  <a:gd name="T68" fmla="*/ 296 w 544"/>
                  <a:gd name="T69" fmla="*/ 270 h 330"/>
                  <a:gd name="T70" fmla="*/ 315 w 544"/>
                  <a:gd name="T71" fmla="*/ 295 h 330"/>
                  <a:gd name="T72" fmla="*/ 313 w 544"/>
                  <a:gd name="T73" fmla="*/ 327 h 330"/>
                  <a:gd name="T74" fmla="*/ 341 w 544"/>
                  <a:gd name="T75" fmla="*/ 328 h 330"/>
                  <a:gd name="T76" fmla="*/ 377 w 544"/>
                  <a:gd name="T77" fmla="*/ 320 h 330"/>
                  <a:gd name="T78" fmla="*/ 382 w 544"/>
                  <a:gd name="T79" fmla="*/ 275 h 330"/>
                  <a:gd name="T80" fmla="*/ 373 w 544"/>
                  <a:gd name="T81" fmla="*/ 246 h 330"/>
                  <a:gd name="T82" fmla="*/ 423 w 544"/>
                  <a:gd name="T83" fmla="*/ 222 h 330"/>
                  <a:gd name="T84" fmla="*/ 437 w 544"/>
                  <a:gd name="T85" fmla="*/ 246 h 330"/>
                  <a:gd name="T86" fmla="*/ 448 w 544"/>
                  <a:gd name="T87" fmla="*/ 246 h 330"/>
                  <a:gd name="T88" fmla="*/ 477 w 544"/>
                  <a:gd name="T89" fmla="*/ 215 h 330"/>
                  <a:gd name="T90" fmla="*/ 488 w 544"/>
                  <a:gd name="T91" fmla="*/ 218 h 330"/>
                  <a:gd name="T92" fmla="*/ 501 w 544"/>
                  <a:gd name="T93" fmla="*/ 234 h 330"/>
                  <a:gd name="T94" fmla="*/ 531 w 544"/>
                  <a:gd name="T95" fmla="*/ 217 h 330"/>
                  <a:gd name="T96" fmla="*/ 543 w 544"/>
                  <a:gd name="T97" fmla="*/ 194 h 330"/>
                  <a:gd name="T98" fmla="*/ 535 w 544"/>
                  <a:gd name="T99" fmla="*/ 183 h 330"/>
                  <a:gd name="T100" fmla="*/ 514 w 544"/>
                  <a:gd name="T101" fmla="*/ 139 h 330"/>
                  <a:gd name="T102" fmla="*/ 518 w 544"/>
                  <a:gd name="T103" fmla="*/ 120 h 330"/>
                  <a:gd name="T104" fmla="*/ 497 w 544"/>
                  <a:gd name="T105" fmla="*/ 104 h 330"/>
                  <a:gd name="T106" fmla="*/ 483 w 544"/>
                  <a:gd name="T107" fmla="*/ 101 h 330"/>
                  <a:gd name="T108" fmla="*/ 468 w 544"/>
                  <a:gd name="T109" fmla="*/ 97 h 330"/>
                  <a:gd name="T110" fmla="*/ 459 w 544"/>
                  <a:gd name="T111" fmla="*/ 67 h 330"/>
                  <a:gd name="T112" fmla="*/ 410 w 544"/>
                  <a:gd name="T113" fmla="*/ 55 h 330"/>
                  <a:gd name="T114" fmla="*/ 399 w 544"/>
                  <a:gd name="T115" fmla="*/ 24 h 3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544" h="330">
                    <a:moveTo>
                      <a:pt x="389" y="16"/>
                    </a:moveTo>
                    <a:lnTo>
                      <a:pt x="388" y="17"/>
                    </a:lnTo>
                    <a:lnTo>
                      <a:pt x="388" y="19"/>
                    </a:lnTo>
                    <a:lnTo>
                      <a:pt x="387" y="20"/>
                    </a:lnTo>
                    <a:lnTo>
                      <a:pt x="382" y="27"/>
                    </a:lnTo>
                    <a:lnTo>
                      <a:pt x="381" y="45"/>
                    </a:lnTo>
                    <a:lnTo>
                      <a:pt x="382" y="49"/>
                    </a:lnTo>
                    <a:lnTo>
                      <a:pt x="381" y="49"/>
                    </a:lnTo>
                    <a:lnTo>
                      <a:pt x="380" y="50"/>
                    </a:lnTo>
                    <a:lnTo>
                      <a:pt x="373" y="56"/>
                    </a:lnTo>
                    <a:lnTo>
                      <a:pt x="366" y="57"/>
                    </a:lnTo>
                    <a:lnTo>
                      <a:pt x="356" y="63"/>
                    </a:lnTo>
                    <a:lnTo>
                      <a:pt x="354" y="66"/>
                    </a:lnTo>
                    <a:lnTo>
                      <a:pt x="351" y="69"/>
                    </a:lnTo>
                    <a:lnTo>
                      <a:pt x="349" y="70"/>
                    </a:lnTo>
                    <a:lnTo>
                      <a:pt x="344" y="70"/>
                    </a:lnTo>
                    <a:lnTo>
                      <a:pt x="344" y="72"/>
                    </a:lnTo>
                    <a:lnTo>
                      <a:pt x="343" y="73"/>
                    </a:lnTo>
                    <a:lnTo>
                      <a:pt x="334" y="72"/>
                    </a:lnTo>
                    <a:lnTo>
                      <a:pt x="327" y="69"/>
                    </a:lnTo>
                    <a:lnTo>
                      <a:pt x="325" y="67"/>
                    </a:lnTo>
                    <a:lnTo>
                      <a:pt x="320" y="64"/>
                    </a:lnTo>
                    <a:lnTo>
                      <a:pt x="318" y="64"/>
                    </a:lnTo>
                    <a:lnTo>
                      <a:pt x="315" y="66"/>
                    </a:lnTo>
                    <a:lnTo>
                      <a:pt x="307" y="66"/>
                    </a:lnTo>
                    <a:lnTo>
                      <a:pt x="293" y="64"/>
                    </a:lnTo>
                    <a:lnTo>
                      <a:pt x="287" y="64"/>
                    </a:lnTo>
                    <a:lnTo>
                      <a:pt x="282" y="63"/>
                    </a:lnTo>
                    <a:lnTo>
                      <a:pt x="282" y="62"/>
                    </a:lnTo>
                    <a:lnTo>
                      <a:pt x="280" y="62"/>
                    </a:lnTo>
                    <a:lnTo>
                      <a:pt x="268" y="45"/>
                    </a:lnTo>
                    <a:lnTo>
                      <a:pt x="267" y="43"/>
                    </a:lnTo>
                    <a:lnTo>
                      <a:pt x="268" y="43"/>
                    </a:lnTo>
                    <a:lnTo>
                      <a:pt x="274" y="33"/>
                    </a:lnTo>
                    <a:lnTo>
                      <a:pt x="265" y="21"/>
                    </a:lnTo>
                    <a:lnTo>
                      <a:pt x="258" y="17"/>
                    </a:lnTo>
                    <a:lnTo>
                      <a:pt x="240" y="13"/>
                    </a:lnTo>
                    <a:lnTo>
                      <a:pt x="237" y="13"/>
                    </a:lnTo>
                    <a:lnTo>
                      <a:pt x="236" y="14"/>
                    </a:lnTo>
                    <a:lnTo>
                      <a:pt x="234" y="14"/>
                    </a:lnTo>
                    <a:lnTo>
                      <a:pt x="230" y="17"/>
                    </a:lnTo>
                    <a:lnTo>
                      <a:pt x="222" y="14"/>
                    </a:lnTo>
                    <a:lnTo>
                      <a:pt x="216" y="7"/>
                    </a:lnTo>
                    <a:lnTo>
                      <a:pt x="212" y="9"/>
                    </a:lnTo>
                    <a:lnTo>
                      <a:pt x="212" y="11"/>
                    </a:lnTo>
                    <a:lnTo>
                      <a:pt x="213" y="11"/>
                    </a:lnTo>
                    <a:lnTo>
                      <a:pt x="213" y="13"/>
                    </a:lnTo>
                    <a:lnTo>
                      <a:pt x="216" y="13"/>
                    </a:lnTo>
                    <a:lnTo>
                      <a:pt x="216" y="20"/>
                    </a:lnTo>
                    <a:lnTo>
                      <a:pt x="215" y="21"/>
                    </a:lnTo>
                    <a:lnTo>
                      <a:pt x="212" y="21"/>
                    </a:lnTo>
                    <a:lnTo>
                      <a:pt x="197" y="28"/>
                    </a:lnTo>
                    <a:lnTo>
                      <a:pt x="195" y="28"/>
                    </a:lnTo>
                    <a:lnTo>
                      <a:pt x="184" y="21"/>
                    </a:lnTo>
                    <a:lnTo>
                      <a:pt x="183" y="19"/>
                    </a:lnTo>
                    <a:lnTo>
                      <a:pt x="178" y="14"/>
                    </a:lnTo>
                    <a:lnTo>
                      <a:pt x="174" y="9"/>
                    </a:lnTo>
                    <a:lnTo>
                      <a:pt x="174" y="7"/>
                    </a:lnTo>
                    <a:lnTo>
                      <a:pt x="167" y="7"/>
                    </a:lnTo>
                    <a:lnTo>
                      <a:pt x="164" y="9"/>
                    </a:lnTo>
                    <a:lnTo>
                      <a:pt x="164" y="10"/>
                    </a:lnTo>
                    <a:lnTo>
                      <a:pt x="160" y="14"/>
                    </a:lnTo>
                    <a:lnTo>
                      <a:pt x="159" y="13"/>
                    </a:lnTo>
                    <a:lnTo>
                      <a:pt x="157" y="14"/>
                    </a:lnTo>
                    <a:lnTo>
                      <a:pt x="156" y="23"/>
                    </a:lnTo>
                    <a:lnTo>
                      <a:pt x="156" y="27"/>
                    </a:lnTo>
                    <a:lnTo>
                      <a:pt x="152" y="26"/>
                    </a:lnTo>
                    <a:lnTo>
                      <a:pt x="150" y="21"/>
                    </a:lnTo>
                    <a:lnTo>
                      <a:pt x="145" y="16"/>
                    </a:lnTo>
                    <a:lnTo>
                      <a:pt x="140" y="13"/>
                    </a:lnTo>
                    <a:lnTo>
                      <a:pt x="130" y="3"/>
                    </a:lnTo>
                    <a:lnTo>
                      <a:pt x="123" y="0"/>
                    </a:lnTo>
                    <a:lnTo>
                      <a:pt x="117" y="0"/>
                    </a:lnTo>
                    <a:lnTo>
                      <a:pt x="114" y="3"/>
                    </a:lnTo>
                    <a:lnTo>
                      <a:pt x="113" y="3"/>
                    </a:lnTo>
                    <a:lnTo>
                      <a:pt x="114" y="6"/>
                    </a:lnTo>
                    <a:lnTo>
                      <a:pt x="114" y="7"/>
                    </a:lnTo>
                    <a:lnTo>
                      <a:pt x="113" y="13"/>
                    </a:lnTo>
                    <a:lnTo>
                      <a:pt x="110" y="19"/>
                    </a:lnTo>
                    <a:lnTo>
                      <a:pt x="100" y="27"/>
                    </a:lnTo>
                    <a:lnTo>
                      <a:pt x="89" y="28"/>
                    </a:lnTo>
                    <a:lnTo>
                      <a:pt x="64" y="42"/>
                    </a:lnTo>
                    <a:lnTo>
                      <a:pt x="57" y="42"/>
                    </a:lnTo>
                    <a:lnTo>
                      <a:pt x="57" y="43"/>
                    </a:lnTo>
                    <a:lnTo>
                      <a:pt x="51" y="63"/>
                    </a:lnTo>
                    <a:lnTo>
                      <a:pt x="50" y="73"/>
                    </a:lnTo>
                    <a:lnTo>
                      <a:pt x="50" y="74"/>
                    </a:lnTo>
                    <a:lnTo>
                      <a:pt x="40" y="77"/>
                    </a:lnTo>
                    <a:lnTo>
                      <a:pt x="32" y="90"/>
                    </a:lnTo>
                    <a:lnTo>
                      <a:pt x="30" y="90"/>
                    </a:lnTo>
                    <a:lnTo>
                      <a:pt x="29" y="93"/>
                    </a:lnTo>
                    <a:lnTo>
                      <a:pt x="26" y="106"/>
                    </a:lnTo>
                    <a:lnTo>
                      <a:pt x="19" y="120"/>
                    </a:lnTo>
                    <a:lnTo>
                      <a:pt x="16" y="134"/>
                    </a:lnTo>
                    <a:lnTo>
                      <a:pt x="18" y="136"/>
                    </a:lnTo>
                    <a:lnTo>
                      <a:pt x="18" y="137"/>
                    </a:lnTo>
                    <a:lnTo>
                      <a:pt x="19" y="140"/>
                    </a:lnTo>
                    <a:lnTo>
                      <a:pt x="21" y="147"/>
                    </a:lnTo>
                    <a:lnTo>
                      <a:pt x="21" y="148"/>
                    </a:lnTo>
                    <a:lnTo>
                      <a:pt x="19" y="153"/>
                    </a:lnTo>
                    <a:lnTo>
                      <a:pt x="18" y="154"/>
                    </a:lnTo>
                    <a:lnTo>
                      <a:pt x="18" y="155"/>
                    </a:lnTo>
                    <a:lnTo>
                      <a:pt x="15" y="155"/>
                    </a:lnTo>
                    <a:lnTo>
                      <a:pt x="12" y="157"/>
                    </a:lnTo>
                    <a:lnTo>
                      <a:pt x="12" y="162"/>
                    </a:lnTo>
                    <a:lnTo>
                      <a:pt x="14" y="165"/>
                    </a:lnTo>
                    <a:lnTo>
                      <a:pt x="20" y="173"/>
                    </a:lnTo>
                    <a:lnTo>
                      <a:pt x="23" y="177"/>
                    </a:lnTo>
                    <a:lnTo>
                      <a:pt x="23" y="183"/>
                    </a:lnTo>
                    <a:lnTo>
                      <a:pt x="18" y="197"/>
                    </a:lnTo>
                    <a:lnTo>
                      <a:pt x="12" y="197"/>
                    </a:lnTo>
                    <a:lnTo>
                      <a:pt x="7" y="196"/>
                    </a:lnTo>
                    <a:lnTo>
                      <a:pt x="5" y="197"/>
                    </a:lnTo>
                    <a:lnTo>
                      <a:pt x="5" y="201"/>
                    </a:lnTo>
                    <a:lnTo>
                      <a:pt x="7" y="206"/>
                    </a:lnTo>
                    <a:lnTo>
                      <a:pt x="7" y="220"/>
                    </a:lnTo>
                    <a:lnTo>
                      <a:pt x="1" y="225"/>
                    </a:lnTo>
                    <a:lnTo>
                      <a:pt x="0" y="229"/>
                    </a:lnTo>
                    <a:lnTo>
                      <a:pt x="3" y="232"/>
                    </a:lnTo>
                    <a:lnTo>
                      <a:pt x="5" y="232"/>
                    </a:lnTo>
                    <a:lnTo>
                      <a:pt x="11" y="234"/>
                    </a:lnTo>
                    <a:lnTo>
                      <a:pt x="19" y="235"/>
                    </a:lnTo>
                    <a:lnTo>
                      <a:pt x="32" y="240"/>
                    </a:lnTo>
                    <a:lnTo>
                      <a:pt x="39" y="242"/>
                    </a:lnTo>
                    <a:lnTo>
                      <a:pt x="46" y="242"/>
                    </a:lnTo>
                    <a:lnTo>
                      <a:pt x="47" y="243"/>
                    </a:lnTo>
                    <a:lnTo>
                      <a:pt x="53" y="246"/>
                    </a:lnTo>
                    <a:lnTo>
                      <a:pt x="53" y="247"/>
                    </a:lnTo>
                    <a:lnTo>
                      <a:pt x="54" y="247"/>
                    </a:lnTo>
                    <a:lnTo>
                      <a:pt x="54" y="246"/>
                    </a:lnTo>
                    <a:lnTo>
                      <a:pt x="60" y="245"/>
                    </a:lnTo>
                    <a:lnTo>
                      <a:pt x="61" y="245"/>
                    </a:lnTo>
                    <a:lnTo>
                      <a:pt x="63" y="247"/>
                    </a:lnTo>
                    <a:lnTo>
                      <a:pt x="64" y="249"/>
                    </a:lnTo>
                    <a:lnTo>
                      <a:pt x="66" y="252"/>
                    </a:lnTo>
                    <a:lnTo>
                      <a:pt x="67" y="252"/>
                    </a:lnTo>
                    <a:lnTo>
                      <a:pt x="68" y="250"/>
                    </a:lnTo>
                    <a:lnTo>
                      <a:pt x="78" y="245"/>
                    </a:lnTo>
                    <a:lnTo>
                      <a:pt x="89" y="246"/>
                    </a:lnTo>
                    <a:lnTo>
                      <a:pt x="110" y="252"/>
                    </a:lnTo>
                    <a:lnTo>
                      <a:pt x="131" y="253"/>
                    </a:lnTo>
                    <a:lnTo>
                      <a:pt x="134" y="252"/>
                    </a:lnTo>
                    <a:lnTo>
                      <a:pt x="134" y="247"/>
                    </a:lnTo>
                    <a:lnTo>
                      <a:pt x="135" y="242"/>
                    </a:lnTo>
                    <a:lnTo>
                      <a:pt x="138" y="235"/>
                    </a:lnTo>
                    <a:lnTo>
                      <a:pt x="138" y="228"/>
                    </a:lnTo>
                    <a:lnTo>
                      <a:pt x="155" y="224"/>
                    </a:lnTo>
                    <a:lnTo>
                      <a:pt x="163" y="222"/>
                    </a:lnTo>
                    <a:lnTo>
                      <a:pt x="177" y="218"/>
                    </a:lnTo>
                    <a:lnTo>
                      <a:pt x="177" y="211"/>
                    </a:lnTo>
                    <a:lnTo>
                      <a:pt x="180" y="204"/>
                    </a:lnTo>
                    <a:lnTo>
                      <a:pt x="183" y="207"/>
                    </a:lnTo>
                    <a:lnTo>
                      <a:pt x="183" y="221"/>
                    </a:lnTo>
                    <a:lnTo>
                      <a:pt x="180" y="232"/>
                    </a:lnTo>
                    <a:lnTo>
                      <a:pt x="183" y="235"/>
                    </a:lnTo>
                    <a:lnTo>
                      <a:pt x="193" y="234"/>
                    </a:lnTo>
                    <a:lnTo>
                      <a:pt x="202" y="234"/>
                    </a:lnTo>
                    <a:lnTo>
                      <a:pt x="205" y="235"/>
                    </a:lnTo>
                    <a:lnTo>
                      <a:pt x="210" y="236"/>
                    </a:lnTo>
                    <a:lnTo>
                      <a:pt x="212" y="239"/>
                    </a:lnTo>
                    <a:lnTo>
                      <a:pt x="212" y="240"/>
                    </a:lnTo>
                    <a:lnTo>
                      <a:pt x="215" y="243"/>
                    </a:lnTo>
                    <a:lnTo>
                      <a:pt x="219" y="250"/>
                    </a:lnTo>
                    <a:lnTo>
                      <a:pt x="223" y="254"/>
                    </a:lnTo>
                    <a:lnTo>
                      <a:pt x="223" y="256"/>
                    </a:lnTo>
                    <a:lnTo>
                      <a:pt x="244" y="267"/>
                    </a:lnTo>
                    <a:lnTo>
                      <a:pt x="248" y="268"/>
                    </a:lnTo>
                    <a:lnTo>
                      <a:pt x="255" y="273"/>
                    </a:lnTo>
                    <a:lnTo>
                      <a:pt x="257" y="273"/>
                    </a:lnTo>
                    <a:lnTo>
                      <a:pt x="264" y="271"/>
                    </a:lnTo>
                    <a:lnTo>
                      <a:pt x="269" y="278"/>
                    </a:lnTo>
                    <a:lnTo>
                      <a:pt x="284" y="274"/>
                    </a:lnTo>
                    <a:lnTo>
                      <a:pt x="293" y="270"/>
                    </a:lnTo>
                    <a:lnTo>
                      <a:pt x="294" y="268"/>
                    </a:lnTo>
                    <a:lnTo>
                      <a:pt x="296" y="270"/>
                    </a:lnTo>
                    <a:lnTo>
                      <a:pt x="296" y="275"/>
                    </a:lnTo>
                    <a:lnTo>
                      <a:pt x="300" y="288"/>
                    </a:lnTo>
                    <a:lnTo>
                      <a:pt x="308" y="289"/>
                    </a:lnTo>
                    <a:lnTo>
                      <a:pt x="314" y="294"/>
                    </a:lnTo>
                    <a:lnTo>
                      <a:pt x="315" y="295"/>
                    </a:lnTo>
                    <a:lnTo>
                      <a:pt x="317" y="301"/>
                    </a:lnTo>
                    <a:lnTo>
                      <a:pt x="310" y="324"/>
                    </a:lnTo>
                    <a:lnTo>
                      <a:pt x="310" y="326"/>
                    </a:lnTo>
                    <a:lnTo>
                      <a:pt x="311" y="326"/>
                    </a:lnTo>
                    <a:lnTo>
                      <a:pt x="313" y="327"/>
                    </a:lnTo>
                    <a:lnTo>
                      <a:pt x="314" y="327"/>
                    </a:lnTo>
                    <a:lnTo>
                      <a:pt x="320" y="328"/>
                    </a:lnTo>
                    <a:lnTo>
                      <a:pt x="329" y="328"/>
                    </a:lnTo>
                    <a:lnTo>
                      <a:pt x="335" y="330"/>
                    </a:lnTo>
                    <a:lnTo>
                      <a:pt x="341" y="328"/>
                    </a:lnTo>
                    <a:lnTo>
                      <a:pt x="350" y="323"/>
                    </a:lnTo>
                    <a:lnTo>
                      <a:pt x="363" y="317"/>
                    </a:lnTo>
                    <a:lnTo>
                      <a:pt x="374" y="321"/>
                    </a:lnTo>
                    <a:lnTo>
                      <a:pt x="375" y="321"/>
                    </a:lnTo>
                    <a:lnTo>
                      <a:pt x="377" y="320"/>
                    </a:lnTo>
                    <a:lnTo>
                      <a:pt x="378" y="314"/>
                    </a:lnTo>
                    <a:lnTo>
                      <a:pt x="375" y="294"/>
                    </a:lnTo>
                    <a:lnTo>
                      <a:pt x="377" y="289"/>
                    </a:lnTo>
                    <a:lnTo>
                      <a:pt x="382" y="280"/>
                    </a:lnTo>
                    <a:lnTo>
                      <a:pt x="382" y="275"/>
                    </a:lnTo>
                    <a:lnTo>
                      <a:pt x="378" y="260"/>
                    </a:lnTo>
                    <a:lnTo>
                      <a:pt x="375" y="254"/>
                    </a:lnTo>
                    <a:lnTo>
                      <a:pt x="370" y="252"/>
                    </a:lnTo>
                    <a:lnTo>
                      <a:pt x="368" y="250"/>
                    </a:lnTo>
                    <a:lnTo>
                      <a:pt x="373" y="246"/>
                    </a:lnTo>
                    <a:lnTo>
                      <a:pt x="391" y="239"/>
                    </a:lnTo>
                    <a:lnTo>
                      <a:pt x="405" y="235"/>
                    </a:lnTo>
                    <a:lnTo>
                      <a:pt x="413" y="231"/>
                    </a:lnTo>
                    <a:lnTo>
                      <a:pt x="421" y="222"/>
                    </a:lnTo>
                    <a:lnTo>
                      <a:pt x="423" y="222"/>
                    </a:lnTo>
                    <a:lnTo>
                      <a:pt x="430" y="224"/>
                    </a:lnTo>
                    <a:lnTo>
                      <a:pt x="433" y="231"/>
                    </a:lnTo>
                    <a:lnTo>
                      <a:pt x="433" y="235"/>
                    </a:lnTo>
                    <a:lnTo>
                      <a:pt x="434" y="242"/>
                    </a:lnTo>
                    <a:lnTo>
                      <a:pt x="437" y="246"/>
                    </a:lnTo>
                    <a:lnTo>
                      <a:pt x="440" y="246"/>
                    </a:lnTo>
                    <a:lnTo>
                      <a:pt x="441" y="247"/>
                    </a:lnTo>
                    <a:lnTo>
                      <a:pt x="444" y="247"/>
                    </a:lnTo>
                    <a:lnTo>
                      <a:pt x="445" y="246"/>
                    </a:lnTo>
                    <a:lnTo>
                      <a:pt x="448" y="246"/>
                    </a:lnTo>
                    <a:lnTo>
                      <a:pt x="451" y="245"/>
                    </a:lnTo>
                    <a:lnTo>
                      <a:pt x="454" y="235"/>
                    </a:lnTo>
                    <a:lnTo>
                      <a:pt x="469" y="222"/>
                    </a:lnTo>
                    <a:lnTo>
                      <a:pt x="473" y="220"/>
                    </a:lnTo>
                    <a:lnTo>
                      <a:pt x="477" y="215"/>
                    </a:lnTo>
                    <a:lnTo>
                      <a:pt x="479" y="215"/>
                    </a:lnTo>
                    <a:lnTo>
                      <a:pt x="479" y="214"/>
                    </a:lnTo>
                    <a:lnTo>
                      <a:pt x="481" y="214"/>
                    </a:lnTo>
                    <a:lnTo>
                      <a:pt x="484" y="215"/>
                    </a:lnTo>
                    <a:lnTo>
                      <a:pt x="488" y="218"/>
                    </a:lnTo>
                    <a:lnTo>
                      <a:pt x="494" y="224"/>
                    </a:lnTo>
                    <a:lnTo>
                      <a:pt x="494" y="229"/>
                    </a:lnTo>
                    <a:lnTo>
                      <a:pt x="497" y="231"/>
                    </a:lnTo>
                    <a:lnTo>
                      <a:pt x="500" y="234"/>
                    </a:lnTo>
                    <a:lnTo>
                      <a:pt x="501" y="234"/>
                    </a:lnTo>
                    <a:lnTo>
                      <a:pt x="502" y="232"/>
                    </a:lnTo>
                    <a:lnTo>
                      <a:pt x="514" y="227"/>
                    </a:lnTo>
                    <a:lnTo>
                      <a:pt x="515" y="227"/>
                    </a:lnTo>
                    <a:lnTo>
                      <a:pt x="522" y="224"/>
                    </a:lnTo>
                    <a:lnTo>
                      <a:pt x="531" y="217"/>
                    </a:lnTo>
                    <a:lnTo>
                      <a:pt x="543" y="214"/>
                    </a:lnTo>
                    <a:lnTo>
                      <a:pt x="543" y="213"/>
                    </a:lnTo>
                    <a:lnTo>
                      <a:pt x="544" y="213"/>
                    </a:lnTo>
                    <a:lnTo>
                      <a:pt x="544" y="208"/>
                    </a:lnTo>
                    <a:lnTo>
                      <a:pt x="543" y="194"/>
                    </a:lnTo>
                    <a:lnTo>
                      <a:pt x="543" y="187"/>
                    </a:lnTo>
                    <a:lnTo>
                      <a:pt x="540" y="186"/>
                    </a:lnTo>
                    <a:lnTo>
                      <a:pt x="539" y="186"/>
                    </a:lnTo>
                    <a:lnTo>
                      <a:pt x="536" y="183"/>
                    </a:lnTo>
                    <a:lnTo>
                      <a:pt x="535" y="183"/>
                    </a:lnTo>
                    <a:lnTo>
                      <a:pt x="528" y="165"/>
                    </a:lnTo>
                    <a:lnTo>
                      <a:pt x="526" y="160"/>
                    </a:lnTo>
                    <a:lnTo>
                      <a:pt x="522" y="151"/>
                    </a:lnTo>
                    <a:lnTo>
                      <a:pt x="516" y="144"/>
                    </a:lnTo>
                    <a:lnTo>
                      <a:pt x="514" y="139"/>
                    </a:lnTo>
                    <a:lnTo>
                      <a:pt x="512" y="133"/>
                    </a:lnTo>
                    <a:lnTo>
                      <a:pt x="511" y="130"/>
                    </a:lnTo>
                    <a:lnTo>
                      <a:pt x="512" y="129"/>
                    </a:lnTo>
                    <a:lnTo>
                      <a:pt x="516" y="120"/>
                    </a:lnTo>
                    <a:lnTo>
                      <a:pt x="518" y="120"/>
                    </a:lnTo>
                    <a:lnTo>
                      <a:pt x="516" y="117"/>
                    </a:lnTo>
                    <a:lnTo>
                      <a:pt x="514" y="115"/>
                    </a:lnTo>
                    <a:lnTo>
                      <a:pt x="509" y="115"/>
                    </a:lnTo>
                    <a:lnTo>
                      <a:pt x="507" y="112"/>
                    </a:lnTo>
                    <a:lnTo>
                      <a:pt x="497" y="104"/>
                    </a:lnTo>
                    <a:lnTo>
                      <a:pt x="493" y="100"/>
                    </a:lnTo>
                    <a:lnTo>
                      <a:pt x="491" y="97"/>
                    </a:lnTo>
                    <a:lnTo>
                      <a:pt x="490" y="95"/>
                    </a:lnTo>
                    <a:lnTo>
                      <a:pt x="487" y="97"/>
                    </a:lnTo>
                    <a:lnTo>
                      <a:pt x="483" y="101"/>
                    </a:lnTo>
                    <a:lnTo>
                      <a:pt x="480" y="102"/>
                    </a:lnTo>
                    <a:lnTo>
                      <a:pt x="471" y="102"/>
                    </a:lnTo>
                    <a:lnTo>
                      <a:pt x="471" y="101"/>
                    </a:lnTo>
                    <a:lnTo>
                      <a:pt x="468" y="98"/>
                    </a:lnTo>
                    <a:lnTo>
                      <a:pt x="468" y="97"/>
                    </a:lnTo>
                    <a:lnTo>
                      <a:pt x="465" y="94"/>
                    </a:lnTo>
                    <a:lnTo>
                      <a:pt x="463" y="94"/>
                    </a:lnTo>
                    <a:lnTo>
                      <a:pt x="462" y="77"/>
                    </a:lnTo>
                    <a:lnTo>
                      <a:pt x="459" y="69"/>
                    </a:lnTo>
                    <a:lnTo>
                      <a:pt x="459" y="67"/>
                    </a:lnTo>
                    <a:lnTo>
                      <a:pt x="458" y="64"/>
                    </a:lnTo>
                    <a:lnTo>
                      <a:pt x="456" y="63"/>
                    </a:lnTo>
                    <a:lnTo>
                      <a:pt x="456" y="62"/>
                    </a:lnTo>
                    <a:lnTo>
                      <a:pt x="416" y="63"/>
                    </a:lnTo>
                    <a:lnTo>
                      <a:pt x="410" y="55"/>
                    </a:lnTo>
                    <a:lnTo>
                      <a:pt x="410" y="50"/>
                    </a:lnTo>
                    <a:lnTo>
                      <a:pt x="403" y="34"/>
                    </a:lnTo>
                    <a:lnTo>
                      <a:pt x="399" y="27"/>
                    </a:lnTo>
                    <a:lnTo>
                      <a:pt x="401" y="26"/>
                    </a:lnTo>
                    <a:lnTo>
                      <a:pt x="399" y="24"/>
                    </a:lnTo>
                    <a:lnTo>
                      <a:pt x="396" y="19"/>
                    </a:lnTo>
                    <a:lnTo>
                      <a:pt x="394" y="16"/>
                    </a:lnTo>
                    <a:lnTo>
                      <a:pt x="389" y="1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01" name="Freeform 731">
                <a:extLst>
                  <a:ext uri="{FF2B5EF4-FFF2-40B4-BE49-F238E27FC236}">
                    <a16:creationId xmlns:a16="http://schemas.microsoft.com/office/drawing/2014/main" id="{1D4284C7-0885-8286-BE4B-DCEC1F60BC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8" y="1142"/>
                <a:ext cx="108" cy="102"/>
              </a:xfrm>
              <a:custGeom>
                <a:avLst/>
                <a:gdLst>
                  <a:gd name="T0" fmla="*/ 373 w 430"/>
                  <a:gd name="T1" fmla="*/ 75 h 410"/>
                  <a:gd name="T2" fmla="*/ 339 w 430"/>
                  <a:gd name="T3" fmla="*/ 75 h 410"/>
                  <a:gd name="T4" fmla="*/ 331 w 430"/>
                  <a:gd name="T5" fmla="*/ 82 h 410"/>
                  <a:gd name="T6" fmla="*/ 300 w 430"/>
                  <a:gd name="T7" fmla="*/ 21 h 410"/>
                  <a:gd name="T8" fmla="*/ 293 w 430"/>
                  <a:gd name="T9" fmla="*/ 19 h 410"/>
                  <a:gd name="T10" fmla="*/ 240 w 430"/>
                  <a:gd name="T11" fmla="*/ 42 h 410"/>
                  <a:gd name="T12" fmla="*/ 216 w 430"/>
                  <a:gd name="T13" fmla="*/ 32 h 410"/>
                  <a:gd name="T14" fmla="*/ 168 w 430"/>
                  <a:gd name="T15" fmla="*/ 42 h 410"/>
                  <a:gd name="T16" fmla="*/ 134 w 430"/>
                  <a:gd name="T17" fmla="*/ 16 h 410"/>
                  <a:gd name="T18" fmla="*/ 112 w 430"/>
                  <a:gd name="T19" fmla="*/ 5 h 410"/>
                  <a:gd name="T20" fmla="*/ 103 w 430"/>
                  <a:gd name="T21" fmla="*/ 8 h 410"/>
                  <a:gd name="T22" fmla="*/ 110 w 430"/>
                  <a:gd name="T23" fmla="*/ 18 h 410"/>
                  <a:gd name="T24" fmla="*/ 103 w 430"/>
                  <a:gd name="T25" fmla="*/ 32 h 410"/>
                  <a:gd name="T26" fmla="*/ 84 w 430"/>
                  <a:gd name="T27" fmla="*/ 26 h 410"/>
                  <a:gd name="T28" fmla="*/ 58 w 430"/>
                  <a:gd name="T29" fmla="*/ 43 h 410"/>
                  <a:gd name="T30" fmla="*/ 60 w 430"/>
                  <a:gd name="T31" fmla="*/ 74 h 410"/>
                  <a:gd name="T32" fmla="*/ 34 w 430"/>
                  <a:gd name="T33" fmla="*/ 86 h 410"/>
                  <a:gd name="T34" fmla="*/ 26 w 430"/>
                  <a:gd name="T35" fmla="*/ 117 h 410"/>
                  <a:gd name="T36" fmla="*/ 43 w 430"/>
                  <a:gd name="T37" fmla="*/ 134 h 410"/>
                  <a:gd name="T38" fmla="*/ 42 w 430"/>
                  <a:gd name="T39" fmla="*/ 146 h 410"/>
                  <a:gd name="T40" fmla="*/ 38 w 430"/>
                  <a:gd name="T41" fmla="*/ 172 h 410"/>
                  <a:gd name="T42" fmla="*/ 36 w 430"/>
                  <a:gd name="T43" fmla="*/ 194 h 410"/>
                  <a:gd name="T44" fmla="*/ 25 w 430"/>
                  <a:gd name="T45" fmla="*/ 225 h 410"/>
                  <a:gd name="T46" fmla="*/ 42 w 430"/>
                  <a:gd name="T47" fmla="*/ 253 h 410"/>
                  <a:gd name="T48" fmla="*/ 12 w 430"/>
                  <a:gd name="T49" fmla="*/ 272 h 410"/>
                  <a:gd name="T50" fmla="*/ 0 w 430"/>
                  <a:gd name="T51" fmla="*/ 272 h 410"/>
                  <a:gd name="T52" fmla="*/ 11 w 430"/>
                  <a:gd name="T53" fmla="*/ 314 h 410"/>
                  <a:gd name="T54" fmla="*/ 5 w 430"/>
                  <a:gd name="T55" fmla="*/ 361 h 410"/>
                  <a:gd name="T56" fmla="*/ 15 w 430"/>
                  <a:gd name="T57" fmla="*/ 361 h 410"/>
                  <a:gd name="T58" fmla="*/ 28 w 430"/>
                  <a:gd name="T59" fmla="*/ 349 h 410"/>
                  <a:gd name="T60" fmla="*/ 51 w 430"/>
                  <a:gd name="T61" fmla="*/ 340 h 410"/>
                  <a:gd name="T62" fmla="*/ 68 w 430"/>
                  <a:gd name="T63" fmla="*/ 356 h 410"/>
                  <a:gd name="T64" fmla="*/ 84 w 430"/>
                  <a:gd name="T65" fmla="*/ 407 h 410"/>
                  <a:gd name="T66" fmla="*/ 102 w 430"/>
                  <a:gd name="T67" fmla="*/ 395 h 410"/>
                  <a:gd name="T68" fmla="*/ 146 w 430"/>
                  <a:gd name="T69" fmla="*/ 380 h 410"/>
                  <a:gd name="T70" fmla="*/ 158 w 430"/>
                  <a:gd name="T71" fmla="*/ 373 h 410"/>
                  <a:gd name="T72" fmla="*/ 184 w 430"/>
                  <a:gd name="T73" fmla="*/ 364 h 410"/>
                  <a:gd name="T74" fmla="*/ 222 w 430"/>
                  <a:gd name="T75" fmla="*/ 392 h 410"/>
                  <a:gd name="T76" fmla="*/ 240 w 430"/>
                  <a:gd name="T77" fmla="*/ 397 h 410"/>
                  <a:gd name="T78" fmla="*/ 249 w 430"/>
                  <a:gd name="T79" fmla="*/ 368 h 410"/>
                  <a:gd name="T80" fmla="*/ 261 w 430"/>
                  <a:gd name="T81" fmla="*/ 352 h 410"/>
                  <a:gd name="T82" fmla="*/ 267 w 430"/>
                  <a:gd name="T83" fmla="*/ 324 h 410"/>
                  <a:gd name="T84" fmla="*/ 289 w 430"/>
                  <a:gd name="T85" fmla="*/ 325 h 410"/>
                  <a:gd name="T86" fmla="*/ 317 w 430"/>
                  <a:gd name="T87" fmla="*/ 332 h 410"/>
                  <a:gd name="T88" fmla="*/ 322 w 430"/>
                  <a:gd name="T89" fmla="*/ 340 h 410"/>
                  <a:gd name="T90" fmla="*/ 345 w 430"/>
                  <a:gd name="T91" fmla="*/ 329 h 410"/>
                  <a:gd name="T92" fmla="*/ 362 w 430"/>
                  <a:gd name="T93" fmla="*/ 293 h 410"/>
                  <a:gd name="T94" fmla="*/ 385 w 430"/>
                  <a:gd name="T95" fmla="*/ 286 h 410"/>
                  <a:gd name="T96" fmla="*/ 426 w 430"/>
                  <a:gd name="T97" fmla="*/ 282 h 410"/>
                  <a:gd name="T98" fmla="*/ 412 w 430"/>
                  <a:gd name="T99" fmla="*/ 275 h 410"/>
                  <a:gd name="T100" fmla="*/ 376 w 430"/>
                  <a:gd name="T101" fmla="*/ 265 h 410"/>
                  <a:gd name="T102" fmla="*/ 378 w 430"/>
                  <a:gd name="T103" fmla="*/ 234 h 410"/>
                  <a:gd name="T104" fmla="*/ 396 w 430"/>
                  <a:gd name="T105" fmla="*/ 216 h 410"/>
                  <a:gd name="T106" fmla="*/ 385 w 430"/>
                  <a:gd name="T107" fmla="*/ 190 h 410"/>
                  <a:gd name="T108" fmla="*/ 394 w 430"/>
                  <a:gd name="T109" fmla="*/ 181 h 410"/>
                  <a:gd name="T110" fmla="*/ 389 w 430"/>
                  <a:gd name="T111" fmla="*/ 167 h 410"/>
                  <a:gd name="T112" fmla="*/ 405 w 430"/>
                  <a:gd name="T113" fmla="*/ 123 h 410"/>
                  <a:gd name="T114" fmla="*/ 430 w 430"/>
                  <a:gd name="T115" fmla="*/ 76 h 4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430" h="410">
                    <a:moveTo>
                      <a:pt x="399" y="75"/>
                    </a:moveTo>
                    <a:lnTo>
                      <a:pt x="392" y="74"/>
                    </a:lnTo>
                    <a:lnTo>
                      <a:pt x="391" y="68"/>
                    </a:lnTo>
                    <a:lnTo>
                      <a:pt x="381" y="68"/>
                    </a:lnTo>
                    <a:lnTo>
                      <a:pt x="373" y="75"/>
                    </a:lnTo>
                    <a:lnTo>
                      <a:pt x="359" y="89"/>
                    </a:lnTo>
                    <a:lnTo>
                      <a:pt x="349" y="89"/>
                    </a:lnTo>
                    <a:lnTo>
                      <a:pt x="348" y="85"/>
                    </a:lnTo>
                    <a:lnTo>
                      <a:pt x="343" y="81"/>
                    </a:lnTo>
                    <a:lnTo>
                      <a:pt x="339" y="75"/>
                    </a:lnTo>
                    <a:lnTo>
                      <a:pt x="335" y="75"/>
                    </a:lnTo>
                    <a:lnTo>
                      <a:pt x="334" y="76"/>
                    </a:lnTo>
                    <a:lnTo>
                      <a:pt x="332" y="81"/>
                    </a:lnTo>
                    <a:lnTo>
                      <a:pt x="332" y="82"/>
                    </a:lnTo>
                    <a:lnTo>
                      <a:pt x="331" y="82"/>
                    </a:lnTo>
                    <a:lnTo>
                      <a:pt x="327" y="83"/>
                    </a:lnTo>
                    <a:lnTo>
                      <a:pt x="321" y="66"/>
                    </a:lnTo>
                    <a:lnTo>
                      <a:pt x="309" y="53"/>
                    </a:lnTo>
                    <a:lnTo>
                      <a:pt x="304" y="40"/>
                    </a:lnTo>
                    <a:lnTo>
                      <a:pt x="300" y="21"/>
                    </a:lnTo>
                    <a:lnTo>
                      <a:pt x="299" y="21"/>
                    </a:lnTo>
                    <a:lnTo>
                      <a:pt x="299" y="19"/>
                    </a:lnTo>
                    <a:lnTo>
                      <a:pt x="296" y="19"/>
                    </a:lnTo>
                    <a:lnTo>
                      <a:pt x="293" y="18"/>
                    </a:lnTo>
                    <a:lnTo>
                      <a:pt x="293" y="19"/>
                    </a:lnTo>
                    <a:lnTo>
                      <a:pt x="292" y="19"/>
                    </a:lnTo>
                    <a:lnTo>
                      <a:pt x="292" y="21"/>
                    </a:lnTo>
                    <a:lnTo>
                      <a:pt x="275" y="29"/>
                    </a:lnTo>
                    <a:lnTo>
                      <a:pt x="254" y="35"/>
                    </a:lnTo>
                    <a:lnTo>
                      <a:pt x="240" y="42"/>
                    </a:lnTo>
                    <a:lnTo>
                      <a:pt x="232" y="43"/>
                    </a:lnTo>
                    <a:lnTo>
                      <a:pt x="230" y="44"/>
                    </a:lnTo>
                    <a:lnTo>
                      <a:pt x="226" y="44"/>
                    </a:lnTo>
                    <a:lnTo>
                      <a:pt x="223" y="43"/>
                    </a:lnTo>
                    <a:lnTo>
                      <a:pt x="216" y="32"/>
                    </a:lnTo>
                    <a:lnTo>
                      <a:pt x="208" y="11"/>
                    </a:lnTo>
                    <a:lnTo>
                      <a:pt x="207" y="11"/>
                    </a:lnTo>
                    <a:lnTo>
                      <a:pt x="191" y="21"/>
                    </a:lnTo>
                    <a:lnTo>
                      <a:pt x="188" y="32"/>
                    </a:lnTo>
                    <a:lnTo>
                      <a:pt x="168" y="42"/>
                    </a:lnTo>
                    <a:lnTo>
                      <a:pt x="166" y="42"/>
                    </a:lnTo>
                    <a:lnTo>
                      <a:pt x="166" y="40"/>
                    </a:lnTo>
                    <a:lnTo>
                      <a:pt x="151" y="36"/>
                    </a:lnTo>
                    <a:lnTo>
                      <a:pt x="135" y="18"/>
                    </a:lnTo>
                    <a:lnTo>
                      <a:pt x="134" y="16"/>
                    </a:lnTo>
                    <a:lnTo>
                      <a:pt x="134" y="12"/>
                    </a:lnTo>
                    <a:lnTo>
                      <a:pt x="131" y="12"/>
                    </a:lnTo>
                    <a:lnTo>
                      <a:pt x="121" y="11"/>
                    </a:lnTo>
                    <a:lnTo>
                      <a:pt x="113" y="8"/>
                    </a:lnTo>
                    <a:lnTo>
                      <a:pt x="112" y="5"/>
                    </a:lnTo>
                    <a:lnTo>
                      <a:pt x="108" y="0"/>
                    </a:lnTo>
                    <a:lnTo>
                      <a:pt x="106" y="1"/>
                    </a:lnTo>
                    <a:lnTo>
                      <a:pt x="106" y="3"/>
                    </a:lnTo>
                    <a:lnTo>
                      <a:pt x="103" y="7"/>
                    </a:lnTo>
                    <a:lnTo>
                      <a:pt x="103" y="8"/>
                    </a:lnTo>
                    <a:lnTo>
                      <a:pt x="102" y="9"/>
                    </a:lnTo>
                    <a:lnTo>
                      <a:pt x="102" y="11"/>
                    </a:lnTo>
                    <a:lnTo>
                      <a:pt x="106" y="15"/>
                    </a:lnTo>
                    <a:lnTo>
                      <a:pt x="109" y="16"/>
                    </a:lnTo>
                    <a:lnTo>
                      <a:pt x="110" y="18"/>
                    </a:lnTo>
                    <a:lnTo>
                      <a:pt x="110" y="25"/>
                    </a:lnTo>
                    <a:lnTo>
                      <a:pt x="106" y="33"/>
                    </a:lnTo>
                    <a:lnTo>
                      <a:pt x="105" y="35"/>
                    </a:lnTo>
                    <a:lnTo>
                      <a:pt x="105" y="33"/>
                    </a:lnTo>
                    <a:lnTo>
                      <a:pt x="103" y="32"/>
                    </a:lnTo>
                    <a:lnTo>
                      <a:pt x="99" y="29"/>
                    </a:lnTo>
                    <a:lnTo>
                      <a:pt x="96" y="29"/>
                    </a:lnTo>
                    <a:lnTo>
                      <a:pt x="85" y="32"/>
                    </a:lnTo>
                    <a:lnTo>
                      <a:pt x="84" y="28"/>
                    </a:lnTo>
                    <a:lnTo>
                      <a:pt x="84" y="26"/>
                    </a:lnTo>
                    <a:lnTo>
                      <a:pt x="65" y="33"/>
                    </a:lnTo>
                    <a:lnTo>
                      <a:pt x="63" y="33"/>
                    </a:lnTo>
                    <a:lnTo>
                      <a:pt x="61" y="35"/>
                    </a:lnTo>
                    <a:lnTo>
                      <a:pt x="61" y="36"/>
                    </a:lnTo>
                    <a:lnTo>
                      <a:pt x="58" y="43"/>
                    </a:lnTo>
                    <a:lnTo>
                      <a:pt x="61" y="49"/>
                    </a:lnTo>
                    <a:lnTo>
                      <a:pt x="64" y="59"/>
                    </a:lnTo>
                    <a:lnTo>
                      <a:pt x="64" y="61"/>
                    </a:lnTo>
                    <a:lnTo>
                      <a:pt x="63" y="64"/>
                    </a:lnTo>
                    <a:lnTo>
                      <a:pt x="60" y="74"/>
                    </a:lnTo>
                    <a:lnTo>
                      <a:pt x="56" y="79"/>
                    </a:lnTo>
                    <a:lnTo>
                      <a:pt x="45" y="86"/>
                    </a:lnTo>
                    <a:lnTo>
                      <a:pt x="35" y="86"/>
                    </a:lnTo>
                    <a:lnTo>
                      <a:pt x="35" y="88"/>
                    </a:lnTo>
                    <a:lnTo>
                      <a:pt x="34" y="86"/>
                    </a:lnTo>
                    <a:lnTo>
                      <a:pt x="32" y="89"/>
                    </a:lnTo>
                    <a:lnTo>
                      <a:pt x="31" y="103"/>
                    </a:lnTo>
                    <a:lnTo>
                      <a:pt x="28" y="113"/>
                    </a:lnTo>
                    <a:lnTo>
                      <a:pt x="26" y="114"/>
                    </a:lnTo>
                    <a:lnTo>
                      <a:pt x="26" y="117"/>
                    </a:lnTo>
                    <a:lnTo>
                      <a:pt x="28" y="119"/>
                    </a:lnTo>
                    <a:lnTo>
                      <a:pt x="31" y="124"/>
                    </a:lnTo>
                    <a:lnTo>
                      <a:pt x="36" y="130"/>
                    </a:lnTo>
                    <a:lnTo>
                      <a:pt x="42" y="133"/>
                    </a:lnTo>
                    <a:lnTo>
                      <a:pt x="43" y="134"/>
                    </a:lnTo>
                    <a:lnTo>
                      <a:pt x="45" y="134"/>
                    </a:lnTo>
                    <a:lnTo>
                      <a:pt x="45" y="139"/>
                    </a:lnTo>
                    <a:lnTo>
                      <a:pt x="43" y="143"/>
                    </a:lnTo>
                    <a:lnTo>
                      <a:pt x="43" y="145"/>
                    </a:lnTo>
                    <a:lnTo>
                      <a:pt x="42" y="146"/>
                    </a:lnTo>
                    <a:lnTo>
                      <a:pt x="41" y="149"/>
                    </a:lnTo>
                    <a:lnTo>
                      <a:pt x="38" y="152"/>
                    </a:lnTo>
                    <a:lnTo>
                      <a:pt x="38" y="159"/>
                    </a:lnTo>
                    <a:lnTo>
                      <a:pt x="36" y="167"/>
                    </a:lnTo>
                    <a:lnTo>
                      <a:pt x="38" y="172"/>
                    </a:lnTo>
                    <a:lnTo>
                      <a:pt x="49" y="180"/>
                    </a:lnTo>
                    <a:lnTo>
                      <a:pt x="49" y="181"/>
                    </a:lnTo>
                    <a:lnTo>
                      <a:pt x="46" y="181"/>
                    </a:lnTo>
                    <a:lnTo>
                      <a:pt x="39" y="186"/>
                    </a:lnTo>
                    <a:lnTo>
                      <a:pt x="36" y="194"/>
                    </a:lnTo>
                    <a:lnTo>
                      <a:pt x="38" y="195"/>
                    </a:lnTo>
                    <a:lnTo>
                      <a:pt x="38" y="200"/>
                    </a:lnTo>
                    <a:lnTo>
                      <a:pt x="35" y="201"/>
                    </a:lnTo>
                    <a:lnTo>
                      <a:pt x="28" y="210"/>
                    </a:lnTo>
                    <a:lnTo>
                      <a:pt x="25" y="225"/>
                    </a:lnTo>
                    <a:lnTo>
                      <a:pt x="25" y="226"/>
                    </a:lnTo>
                    <a:lnTo>
                      <a:pt x="31" y="240"/>
                    </a:lnTo>
                    <a:lnTo>
                      <a:pt x="36" y="243"/>
                    </a:lnTo>
                    <a:lnTo>
                      <a:pt x="42" y="248"/>
                    </a:lnTo>
                    <a:lnTo>
                      <a:pt x="42" y="253"/>
                    </a:lnTo>
                    <a:lnTo>
                      <a:pt x="43" y="260"/>
                    </a:lnTo>
                    <a:lnTo>
                      <a:pt x="41" y="264"/>
                    </a:lnTo>
                    <a:lnTo>
                      <a:pt x="36" y="268"/>
                    </a:lnTo>
                    <a:lnTo>
                      <a:pt x="22" y="273"/>
                    </a:lnTo>
                    <a:lnTo>
                      <a:pt x="12" y="272"/>
                    </a:lnTo>
                    <a:lnTo>
                      <a:pt x="8" y="272"/>
                    </a:lnTo>
                    <a:lnTo>
                      <a:pt x="5" y="268"/>
                    </a:lnTo>
                    <a:lnTo>
                      <a:pt x="4" y="268"/>
                    </a:lnTo>
                    <a:lnTo>
                      <a:pt x="0" y="269"/>
                    </a:lnTo>
                    <a:lnTo>
                      <a:pt x="0" y="272"/>
                    </a:lnTo>
                    <a:lnTo>
                      <a:pt x="1" y="275"/>
                    </a:lnTo>
                    <a:lnTo>
                      <a:pt x="7" y="294"/>
                    </a:lnTo>
                    <a:lnTo>
                      <a:pt x="8" y="297"/>
                    </a:lnTo>
                    <a:lnTo>
                      <a:pt x="10" y="313"/>
                    </a:lnTo>
                    <a:lnTo>
                      <a:pt x="11" y="314"/>
                    </a:lnTo>
                    <a:lnTo>
                      <a:pt x="11" y="317"/>
                    </a:lnTo>
                    <a:lnTo>
                      <a:pt x="1" y="345"/>
                    </a:lnTo>
                    <a:lnTo>
                      <a:pt x="4" y="360"/>
                    </a:lnTo>
                    <a:lnTo>
                      <a:pt x="5" y="360"/>
                    </a:lnTo>
                    <a:lnTo>
                      <a:pt x="5" y="361"/>
                    </a:lnTo>
                    <a:lnTo>
                      <a:pt x="7" y="364"/>
                    </a:lnTo>
                    <a:lnTo>
                      <a:pt x="7" y="366"/>
                    </a:lnTo>
                    <a:lnTo>
                      <a:pt x="12" y="366"/>
                    </a:lnTo>
                    <a:lnTo>
                      <a:pt x="17" y="364"/>
                    </a:lnTo>
                    <a:lnTo>
                      <a:pt x="15" y="361"/>
                    </a:lnTo>
                    <a:lnTo>
                      <a:pt x="15" y="359"/>
                    </a:lnTo>
                    <a:lnTo>
                      <a:pt x="17" y="353"/>
                    </a:lnTo>
                    <a:lnTo>
                      <a:pt x="21" y="352"/>
                    </a:lnTo>
                    <a:lnTo>
                      <a:pt x="26" y="349"/>
                    </a:lnTo>
                    <a:lnTo>
                      <a:pt x="28" y="349"/>
                    </a:lnTo>
                    <a:lnTo>
                      <a:pt x="29" y="350"/>
                    </a:lnTo>
                    <a:lnTo>
                      <a:pt x="32" y="352"/>
                    </a:lnTo>
                    <a:lnTo>
                      <a:pt x="34" y="352"/>
                    </a:lnTo>
                    <a:lnTo>
                      <a:pt x="46" y="340"/>
                    </a:lnTo>
                    <a:lnTo>
                      <a:pt x="51" y="340"/>
                    </a:lnTo>
                    <a:lnTo>
                      <a:pt x="54" y="342"/>
                    </a:lnTo>
                    <a:lnTo>
                      <a:pt x="61" y="349"/>
                    </a:lnTo>
                    <a:lnTo>
                      <a:pt x="65" y="354"/>
                    </a:lnTo>
                    <a:lnTo>
                      <a:pt x="68" y="354"/>
                    </a:lnTo>
                    <a:lnTo>
                      <a:pt x="68" y="356"/>
                    </a:lnTo>
                    <a:lnTo>
                      <a:pt x="63" y="367"/>
                    </a:lnTo>
                    <a:lnTo>
                      <a:pt x="60" y="382"/>
                    </a:lnTo>
                    <a:lnTo>
                      <a:pt x="68" y="410"/>
                    </a:lnTo>
                    <a:lnTo>
                      <a:pt x="74" y="410"/>
                    </a:lnTo>
                    <a:lnTo>
                      <a:pt x="84" y="407"/>
                    </a:lnTo>
                    <a:lnTo>
                      <a:pt x="92" y="399"/>
                    </a:lnTo>
                    <a:lnTo>
                      <a:pt x="94" y="392"/>
                    </a:lnTo>
                    <a:lnTo>
                      <a:pt x="96" y="394"/>
                    </a:lnTo>
                    <a:lnTo>
                      <a:pt x="101" y="395"/>
                    </a:lnTo>
                    <a:lnTo>
                      <a:pt x="102" y="395"/>
                    </a:lnTo>
                    <a:lnTo>
                      <a:pt x="112" y="388"/>
                    </a:lnTo>
                    <a:lnTo>
                      <a:pt x="130" y="382"/>
                    </a:lnTo>
                    <a:lnTo>
                      <a:pt x="131" y="381"/>
                    </a:lnTo>
                    <a:lnTo>
                      <a:pt x="132" y="382"/>
                    </a:lnTo>
                    <a:lnTo>
                      <a:pt x="146" y="380"/>
                    </a:lnTo>
                    <a:lnTo>
                      <a:pt x="152" y="377"/>
                    </a:lnTo>
                    <a:lnTo>
                      <a:pt x="155" y="377"/>
                    </a:lnTo>
                    <a:lnTo>
                      <a:pt x="156" y="378"/>
                    </a:lnTo>
                    <a:lnTo>
                      <a:pt x="155" y="375"/>
                    </a:lnTo>
                    <a:lnTo>
                      <a:pt x="158" y="373"/>
                    </a:lnTo>
                    <a:lnTo>
                      <a:pt x="159" y="373"/>
                    </a:lnTo>
                    <a:lnTo>
                      <a:pt x="162" y="371"/>
                    </a:lnTo>
                    <a:lnTo>
                      <a:pt x="163" y="371"/>
                    </a:lnTo>
                    <a:lnTo>
                      <a:pt x="169" y="368"/>
                    </a:lnTo>
                    <a:lnTo>
                      <a:pt x="184" y="364"/>
                    </a:lnTo>
                    <a:lnTo>
                      <a:pt x="185" y="364"/>
                    </a:lnTo>
                    <a:lnTo>
                      <a:pt x="185" y="367"/>
                    </a:lnTo>
                    <a:lnTo>
                      <a:pt x="204" y="391"/>
                    </a:lnTo>
                    <a:lnTo>
                      <a:pt x="205" y="392"/>
                    </a:lnTo>
                    <a:lnTo>
                      <a:pt x="222" y="392"/>
                    </a:lnTo>
                    <a:lnTo>
                      <a:pt x="223" y="394"/>
                    </a:lnTo>
                    <a:lnTo>
                      <a:pt x="225" y="394"/>
                    </a:lnTo>
                    <a:lnTo>
                      <a:pt x="225" y="395"/>
                    </a:lnTo>
                    <a:lnTo>
                      <a:pt x="230" y="399"/>
                    </a:lnTo>
                    <a:lnTo>
                      <a:pt x="240" y="397"/>
                    </a:lnTo>
                    <a:lnTo>
                      <a:pt x="240" y="394"/>
                    </a:lnTo>
                    <a:lnTo>
                      <a:pt x="239" y="391"/>
                    </a:lnTo>
                    <a:lnTo>
                      <a:pt x="239" y="382"/>
                    </a:lnTo>
                    <a:lnTo>
                      <a:pt x="247" y="370"/>
                    </a:lnTo>
                    <a:lnTo>
                      <a:pt x="249" y="368"/>
                    </a:lnTo>
                    <a:lnTo>
                      <a:pt x="252" y="367"/>
                    </a:lnTo>
                    <a:lnTo>
                      <a:pt x="252" y="364"/>
                    </a:lnTo>
                    <a:lnTo>
                      <a:pt x="258" y="364"/>
                    </a:lnTo>
                    <a:lnTo>
                      <a:pt x="261" y="354"/>
                    </a:lnTo>
                    <a:lnTo>
                      <a:pt x="261" y="352"/>
                    </a:lnTo>
                    <a:lnTo>
                      <a:pt x="262" y="346"/>
                    </a:lnTo>
                    <a:lnTo>
                      <a:pt x="264" y="334"/>
                    </a:lnTo>
                    <a:lnTo>
                      <a:pt x="264" y="331"/>
                    </a:lnTo>
                    <a:lnTo>
                      <a:pt x="267" y="325"/>
                    </a:lnTo>
                    <a:lnTo>
                      <a:pt x="267" y="324"/>
                    </a:lnTo>
                    <a:lnTo>
                      <a:pt x="272" y="322"/>
                    </a:lnTo>
                    <a:lnTo>
                      <a:pt x="275" y="322"/>
                    </a:lnTo>
                    <a:lnTo>
                      <a:pt x="279" y="324"/>
                    </a:lnTo>
                    <a:lnTo>
                      <a:pt x="283" y="324"/>
                    </a:lnTo>
                    <a:lnTo>
                      <a:pt x="289" y="325"/>
                    </a:lnTo>
                    <a:lnTo>
                      <a:pt x="303" y="324"/>
                    </a:lnTo>
                    <a:lnTo>
                      <a:pt x="306" y="322"/>
                    </a:lnTo>
                    <a:lnTo>
                      <a:pt x="314" y="322"/>
                    </a:lnTo>
                    <a:lnTo>
                      <a:pt x="317" y="324"/>
                    </a:lnTo>
                    <a:lnTo>
                      <a:pt x="317" y="332"/>
                    </a:lnTo>
                    <a:lnTo>
                      <a:pt x="314" y="334"/>
                    </a:lnTo>
                    <a:lnTo>
                      <a:pt x="318" y="340"/>
                    </a:lnTo>
                    <a:lnTo>
                      <a:pt x="319" y="342"/>
                    </a:lnTo>
                    <a:lnTo>
                      <a:pt x="321" y="342"/>
                    </a:lnTo>
                    <a:lnTo>
                      <a:pt x="322" y="340"/>
                    </a:lnTo>
                    <a:lnTo>
                      <a:pt x="324" y="340"/>
                    </a:lnTo>
                    <a:lnTo>
                      <a:pt x="341" y="337"/>
                    </a:lnTo>
                    <a:lnTo>
                      <a:pt x="343" y="335"/>
                    </a:lnTo>
                    <a:lnTo>
                      <a:pt x="343" y="334"/>
                    </a:lnTo>
                    <a:lnTo>
                      <a:pt x="345" y="329"/>
                    </a:lnTo>
                    <a:lnTo>
                      <a:pt x="343" y="329"/>
                    </a:lnTo>
                    <a:lnTo>
                      <a:pt x="342" y="327"/>
                    </a:lnTo>
                    <a:lnTo>
                      <a:pt x="355" y="318"/>
                    </a:lnTo>
                    <a:lnTo>
                      <a:pt x="362" y="297"/>
                    </a:lnTo>
                    <a:lnTo>
                      <a:pt x="362" y="293"/>
                    </a:lnTo>
                    <a:lnTo>
                      <a:pt x="363" y="292"/>
                    </a:lnTo>
                    <a:lnTo>
                      <a:pt x="363" y="290"/>
                    </a:lnTo>
                    <a:lnTo>
                      <a:pt x="371" y="282"/>
                    </a:lnTo>
                    <a:lnTo>
                      <a:pt x="373" y="282"/>
                    </a:lnTo>
                    <a:lnTo>
                      <a:pt x="385" y="286"/>
                    </a:lnTo>
                    <a:lnTo>
                      <a:pt x="409" y="289"/>
                    </a:lnTo>
                    <a:lnTo>
                      <a:pt x="413" y="289"/>
                    </a:lnTo>
                    <a:lnTo>
                      <a:pt x="422" y="285"/>
                    </a:lnTo>
                    <a:lnTo>
                      <a:pt x="423" y="285"/>
                    </a:lnTo>
                    <a:lnTo>
                      <a:pt x="426" y="282"/>
                    </a:lnTo>
                    <a:lnTo>
                      <a:pt x="426" y="280"/>
                    </a:lnTo>
                    <a:lnTo>
                      <a:pt x="426" y="279"/>
                    </a:lnTo>
                    <a:lnTo>
                      <a:pt x="420" y="276"/>
                    </a:lnTo>
                    <a:lnTo>
                      <a:pt x="419" y="275"/>
                    </a:lnTo>
                    <a:lnTo>
                      <a:pt x="412" y="275"/>
                    </a:lnTo>
                    <a:lnTo>
                      <a:pt x="405" y="273"/>
                    </a:lnTo>
                    <a:lnTo>
                      <a:pt x="392" y="268"/>
                    </a:lnTo>
                    <a:lnTo>
                      <a:pt x="384" y="267"/>
                    </a:lnTo>
                    <a:lnTo>
                      <a:pt x="378" y="265"/>
                    </a:lnTo>
                    <a:lnTo>
                      <a:pt x="376" y="265"/>
                    </a:lnTo>
                    <a:lnTo>
                      <a:pt x="373" y="262"/>
                    </a:lnTo>
                    <a:lnTo>
                      <a:pt x="374" y="258"/>
                    </a:lnTo>
                    <a:lnTo>
                      <a:pt x="380" y="253"/>
                    </a:lnTo>
                    <a:lnTo>
                      <a:pt x="380" y="239"/>
                    </a:lnTo>
                    <a:lnTo>
                      <a:pt x="378" y="234"/>
                    </a:lnTo>
                    <a:lnTo>
                      <a:pt x="378" y="230"/>
                    </a:lnTo>
                    <a:lnTo>
                      <a:pt x="380" y="229"/>
                    </a:lnTo>
                    <a:lnTo>
                      <a:pt x="385" y="230"/>
                    </a:lnTo>
                    <a:lnTo>
                      <a:pt x="391" y="230"/>
                    </a:lnTo>
                    <a:lnTo>
                      <a:pt x="396" y="216"/>
                    </a:lnTo>
                    <a:lnTo>
                      <a:pt x="396" y="210"/>
                    </a:lnTo>
                    <a:lnTo>
                      <a:pt x="393" y="206"/>
                    </a:lnTo>
                    <a:lnTo>
                      <a:pt x="387" y="198"/>
                    </a:lnTo>
                    <a:lnTo>
                      <a:pt x="385" y="195"/>
                    </a:lnTo>
                    <a:lnTo>
                      <a:pt x="385" y="190"/>
                    </a:lnTo>
                    <a:lnTo>
                      <a:pt x="388" y="188"/>
                    </a:lnTo>
                    <a:lnTo>
                      <a:pt x="391" y="188"/>
                    </a:lnTo>
                    <a:lnTo>
                      <a:pt x="391" y="187"/>
                    </a:lnTo>
                    <a:lnTo>
                      <a:pt x="392" y="186"/>
                    </a:lnTo>
                    <a:lnTo>
                      <a:pt x="394" y="181"/>
                    </a:lnTo>
                    <a:lnTo>
                      <a:pt x="394" y="180"/>
                    </a:lnTo>
                    <a:lnTo>
                      <a:pt x="392" y="173"/>
                    </a:lnTo>
                    <a:lnTo>
                      <a:pt x="391" y="170"/>
                    </a:lnTo>
                    <a:lnTo>
                      <a:pt x="391" y="169"/>
                    </a:lnTo>
                    <a:lnTo>
                      <a:pt x="389" y="167"/>
                    </a:lnTo>
                    <a:lnTo>
                      <a:pt x="392" y="153"/>
                    </a:lnTo>
                    <a:lnTo>
                      <a:pt x="399" y="139"/>
                    </a:lnTo>
                    <a:lnTo>
                      <a:pt x="402" y="126"/>
                    </a:lnTo>
                    <a:lnTo>
                      <a:pt x="403" y="123"/>
                    </a:lnTo>
                    <a:lnTo>
                      <a:pt x="405" y="123"/>
                    </a:lnTo>
                    <a:lnTo>
                      <a:pt x="413" y="110"/>
                    </a:lnTo>
                    <a:lnTo>
                      <a:pt x="423" y="107"/>
                    </a:lnTo>
                    <a:lnTo>
                      <a:pt x="423" y="106"/>
                    </a:lnTo>
                    <a:lnTo>
                      <a:pt x="424" y="96"/>
                    </a:lnTo>
                    <a:lnTo>
                      <a:pt x="430" y="76"/>
                    </a:lnTo>
                    <a:lnTo>
                      <a:pt x="429" y="75"/>
                    </a:lnTo>
                    <a:lnTo>
                      <a:pt x="417" y="67"/>
                    </a:lnTo>
                    <a:lnTo>
                      <a:pt x="416" y="68"/>
                    </a:lnTo>
                    <a:lnTo>
                      <a:pt x="399" y="7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02" name="Freeform 732">
                <a:extLst>
                  <a:ext uri="{FF2B5EF4-FFF2-40B4-BE49-F238E27FC236}">
                    <a16:creationId xmlns:a16="http://schemas.microsoft.com/office/drawing/2014/main" id="{9BB30886-98D2-2F02-5DC6-F92A88F9F5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2" y="1201"/>
                <a:ext cx="116" cy="85"/>
              </a:xfrm>
              <a:custGeom>
                <a:avLst/>
                <a:gdLst>
                  <a:gd name="T0" fmla="*/ 391 w 462"/>
                  <a:gd name="T1" fmla="*/ 20 h 342"/>
                  <a:gd name="T2" fmla="*/ 370 w 462"/>
                  <a:gd name="T3" fmla="*/ 48 h 342"/>
                  <a:gd name="T4" fmla="*/ 304 w 462"/>
                  <a:gd name="T5" fmla="*/ 46 h 342"/>
                  <a:gd name="T6" fmla="*/ 297 w 462"/>
                  <a:gd name="T7" fmla="*/ 41 h 342"/>
                  <a:gd name="T8" fmla="*/ 289 w 462"/>
                  <a:gd name="T9" fmla="*/ 45 h 342"/>
                  <a:gd name="T10" fmla="*/ 248 w 462"/>
                  <a:gd name="T11" fmla="*/ 49 h 342"/>
                  <a:gd name="T12" fmla="*/ 225 w 462"/>
                  <a:gd name="T13" fmla="*/ 56 h 342"/>
                  <a:gd name="T14" fmla="*/ 208 w 462"/>
                  <a:gd name="T15" fmla="*/ 92 h 342"/>
                  <a:gd name="T16" fmla="*/ 185 w 462"/>
                  <a:gd name="T17" fmla="*/ 103 h 342"/>
                  <a:gd name="T18" fmla="*/ 180 w 462"/>
                  <a:gd name="T19" fmla="*/ 95 h 342"/>
                  <a:gd name="T20" fmla="*/ 152 w 462"/>
                  <a:gd name="T21" fmla="*/ 88 h 342"/>
                  <a:gd name="T22" fmla="*/ 130 w 462"/>
                  <a:gd name="T23" fmla="*/ 87 h 342"/>
                  <a:gd name="T24" fmla="*/ 124 w 462"/>
                  <a:gd name="T25" fmla="*/ 115 h 342"/>
                  <a:gd name="T26" fmla="*/ 112 w 462"/>
                  <a:gd name="T27" fmla="*/ 131 h 342"/>
                  <a:gd name="T28" fmla="*/ 103 w 462"/>
                  <a:gd name="T29" fmla="*/ 160 h 342"/>
                  <a:gd name="T30" fmla="*/ 85 w 462"/>
                  <a:gd name="T31" fmla="*/ 155 h 342"/>
                  <a:gd name="T32" fmla="*/ 47 w 462"/>
                  <a:gd name="T33" fmla="*/ 127 h 342"/>
                  <a:gd name="T34" fmla="*/ 21 w 462"/>
                  <a:gd name="T35" fmla="*/ 136 h 342"/>
                  <a:gd name="T36" fmla="*/ 21 w 462"/>
                  <a:gd name="T37" fmla="*/ 157 h 342"/>
                  <a:gd name="T38" fmla="*/ 2 w 462"/>
                  <a:gd name="T39" fmla="*/ 177 h 342"/>
                  <a:gd name="T40" fmla="*/ 12 w 462"/>
                  <a:gd name="T41" fmla="*/ 203 h 342"/>
                  <a:gd name="T42" fmla="*/ 0 w 462"/>
                  <a:gd name="T43" fmla="*/ 208 h 342"/>
                  <a:gd name="T44" fmla="*/ 43 w 462"/>
                  <a:gd name="T45" fmla="*/ 217 h 342"/>
                  <a:gd name="T46" fmla="*/ 65 w 462"/>
                  <a:gd name="T47" fmla="*/ 229 h 342"/>
                  <a:gd name="T48" fmla="*/ 79 w 462"/>
                  <a:gd name="T49" fmla="*/ 256 h 342"/>
                  <a:gd name="T50" fmla="*/ 88 w 462"/>
                  <a:gd name="T51" fmla="*/ 278 h 342"/>
                  <a:gd name="T52" fmla="*/ 109 w 462"/>
                  <a:gd name="T53" fmla="*/ 294 h 342"/>
                  <a:gd name="T54" fmla="*/ 85 w 462"/>
                  <a:gd name="T55" fmla="*/ 298 h 342"/>
                  <a:gd name="T56" fmla="*/ 71 w 462"/>
                  <a:gd name="T57" fmla="*/ 310 h 342"/>
                  <a:gd name="T58" fmla="*/ 74 w 462"/>
                  <a:gd name="T59" fmla="*/ 327 h 342"/>
                  <a:gd name="T60" fmla="*/ 103 w 462"/>
                  <a:gd name="T61" fmla="*/ 320 h 342"/>
                  <a:gd name="T62" fmla="*/ 132 w 462"/>
                  <a:gd name="T63" fmla="*/ 330 h 342"/>
                  <a:gd name="T64" fmla="*/ 159 w 462"/>
                  <a:gd name="T65" fmla="*/ 338 h 342"/>
                  <a:gd name="T66" fmla="*/ 169 w 462"/>
                  <a:gd name="T67" fmla="*/ 335 h 342"/>
                  <a:gd name="T68" fmla="*/ 209 w 462"/>
                  <a:gd name="T69" fmla="*/ 310 h 342"/>
                  <a:gd name="T70" fmla="*/ 219 w 462"/>
                  <a:gd name="T71" fmla="*/ 292 h 342"/>
                  <a:gd name="T72" fmla="*/ 233 w 462"/>
                  <a:gd name="T73" fmla="*/ 246 h 342"/>
                  <a:gd name="T74" fmla="*/ 237 w 462"/>
                  <a:gd name="T75" fmla="*/ 218 h 342"/>
                  <a:gd name="T76" fmla="*/ 264 w 462"/>
                  <a:gd name="T77" fmla="*/ 253 h 342"/>
                  <a:gd name="T78" fmla="*/ 258 w 462"/>
                  <a:gd name="T79" fmla="*/ 292 h 342"/>
                  <a:gd name="T80" fmla="*/ 283 w 462"/>
                  <a:gd name="T81" fmla="*/ 317 h 342"/>
                  <a:gd name="T82" fmla="*/ 294 w 462"/>
                  <a:gd name="T83" fmla="*/ 306 h 342"/>
                  <a:gd name="T84" fmla="*/ 296 w 462"/>
                  <a:gd name="T85" fmla="*/ 280 h 342"/>
                  <a:gd name="T86" fmla="*/ 294 w 462"/>
                  <a:gd name="T87" fmla="*/ 264 h 342"/>
                  <a:gd name="T88" fmla="*/ 299 w 462"/>
                  <a:gd name="T89" fmla="*/ 250 h 342"/>
                  <a:gd name="T90" fmla="*/ 290 w 462"/>
                  <a:gd name="T91" fmla="*/ 240 h 342"/>
                  <a:gd name="T92" fmla="*/ 319 w 462"/>
                  <a:gd name="T93" fmla="*/ 236 h 342"/>
                  <a:gd name="T94" fmla="*/ 342 w 462"/>
                  <a:gd name="T95" fmla="*/ 221 h 342"/>
                  <a:gd name="T96" fmla="*/ 370 w 462"/>
                  <a:gd name="T97" fmla="*/ 201 h 342"/>
                  <a:gd name="T98" fmla="*/ 399 w 462"/>
                  <a:gd name="T99" fmla="*/ 193 h 342"/>
                  <a:gd name="T100" fmla="*/ 395 w 462"/>
                  <a:gd name="T101" fmla="*/ 172 h 342"/>
                  <a:gd name="T102" fmla="*/ 413 w 462"/>
                  <a:gd name="T103" fmla="*/ 172 h 342"/>
                  <a:gd name="T104" fmla="*/ 443 w 462"/>
                  <a:gd name="T105" fmla="*/ 151 h 342"/>
                  <a:gd name="T106" fmla="*/ 438 w 462"/>
                  <a:gd name="T107" fmla="*/ 123 h 342"/>
                  <a:gd name="T108" fmla="*/ 444 w 462"/>
                  <a:gd name="T109" fmla="*/ 108 h 342"/>
                  <a:gd name="T110" fmla="*/ 452 w 462"/>
                  <a:gd name="T111" fmla="*/ 90 h 342"/>
                  <a:gd name="T112" fmla="*/ 460 w 462"/>
                  <a:gd name="T113" fmla="*/ 57 h 342"/>
                  <a:gd name="T114" fmla="*/ 448 w 462"/>
                  <a:gd name="T115" fmla="*/ 36 h 342"/>
                  <a:gd name="T116" fmla="*/ 429 w 462"/>
                  <a:gd name="T117" fmla="*/ 30 h 342"/>
                  <a:gd name="T118" fmla="*/ 416 w 462"/>
                  <a:gd name="T119" fmla="*/ 0 h 3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62" h="342">
                    <a:moveTo>
                      <a:pt x="416" y="0"/>
                    </a:moveTo>
                    <a:lnTo>
                      <a:pt x="413" y="7"/>
                    </a:lnTo>
                    <a:lnTo>
                      <a:pt x="413" y="14"/>
                    </a:lnTo>
                    <a:lnTo>
                      <a:pt x="399" y="18"/>
                    </a:lnTo>
                    <a:lnTo>
                      <a:pt x="391" y="20"/>
                    </a:lnTo>
                    <a:lnTo>
                      <a:pt x="374" y="24"/>
                    </a:lnTo>
                    <a:lnTo>
                      <a:pt x="374" y="31"/>
                    </a:lnTo>
                    <a:lnTo>
                      <a:pt x="371" y="38"/>
                    </a:lnTo>
                    <a:lnTo>
                      <a:pt x="370" y="43"/>
                    </a:lnTo>
                    <a:lnTo>
                      <a:pt x="370" y="48"/>
                    </a:lnTo>
                    <a:lnTo>
                      <a:pt x="367" y="49"/>
                    </a:lnTo>
                    <a:lnTo>
                      <a:pt x="346" y="48"/>
                    </a:lnTo>
                    <a:lnTo>
                      <a:pt x="325" y="42"/>
                    </a:lnTo>
                    <a:lnTo>
                      <a:pt x="314" y="41"/>
                    </a:lnTo>
                    <a:lnTo>
                      <a:pt x="304" y="46"/>
                    </a:lnTo>
                    <a:lnTo>
                      <a:pt x="303" y="48"/>
                    </a:lnTo>
                    <a:lnTo>
                      <a:pt x="302" y="48"/>
                    </a:lnTo>
                    <a:lnTo>
                      <a:pt x="300" y="45"/>
                    </a:lnTo>
                    <a:lnTo>
                      <a:pt x="299" y="43"/>
                    </a:lnTo>
                    <a:lnTo>
                      <a:pt x="297" y="41"/>
                    </a:lnTo>
                    <a:lnTo>
                      <a:pt x="296" y="41"/>
                    </a:lnTo>
                    <a:lnTo>
                      <a:pt x="290" y="42"/>
                    </a:lnTo>
                    <a:lnTo>
                      <a:pt x="290" y="43"/>
                    </a:lnTo>
                    <a:lnTo>
                      <a:pt x="289" y="43"/>
                    </a:lnTo>
                    <a:lnTo>
                      <a:pt x="289" y="45"/>
                    </a:lnTo>
                    <a:lnTo>
                      <a:pt x="286" y="48"/>
                    </a:lnTo>
                    <a:lnTo>
                      <a:pt x="285" y="48"/>
                    </a:lnTo>
                    <a:lnTo>
                      <a:pt x="276" y="52"/>
                    </a:lnTo>
                    <a:lnTo>
                      <a:pt x="272" y="52"/>
                    </a:lnTo>
                    <a:lnTo>
                      <a:pt x="248" y="49"/>
                    </a:lnTo>
                    <a:lnTo>
                      <a:pt x="236" y="45"/>
                    </a:lnTo>
                    <a:lnTo>
                      <a:pt x="234" y="45"/>
                    </a:lnTo>
                    <a:lnTo>
                      <a:pt x="226" y="53"/>
                    </a:lnTo>
                    <a:lnTo>
                      <a:pt x="226" y="55"/>
                    </a:lnTo>
                    <a:lnTo>
                      <a:pt x="225" y="56"/>
                    </a:lnTo>
                    <a:lnTo>
                      <a:pt x="225" y="60"/>
                    </a:lnTo>
                    <a:lnTo>
                      <a:pt x="218" y="81"/>
                    </a:lnTo>
                    <a:lnTo>
                      <a:pt x="205" y="90"/>
                    </a:lnTo>
                    <a:lnTo>
                      <a:pt x="206" y="92"/>
                    </a:lnTo>
                    <a:lnTo>
                      <a:pt x="208" y="92"/>
                    </a:lnTo>
                    <a:lnTo>
                      <a:pt x="206" y="97"/>
                    </a:lnTo>
                    <a:lnTo>
                      <a:pt x="206" y="98"/>
                    </a:lnTo>
                    <a:lnTo>
                      <a:pt x="204" y="100"/>
                    </a:lnTo>
                    <a:lnTo>
                      <a:pt x="187" y="103"/>
                    </a:lnTo>
                    <a:lnTo>
                      <a:pt x="185" y="103"/>
                    </a:lnTo>
                    <a:lnTo>
                      <a:pt x="184" y="105"/>
                    </a:lnTo>
                    <a:lnTo>
                      <a:pt x="182" y="105"/>
                    </a:lnTo>
                    <a:lnTo>
                      <a:pt x="181" y="103"/>
                    </a:lnTo>
                    <a:lnTo>
                      <a:pt x="177" y="97"/>
                    </a:lnTo>
                    <a:lnTo>
                      <a:pt x="180" y="95"/>
                    </a:lnTo>
                    <a:lnTo>
                      <a:pt x="180" y="87"/>
                    </a:lnTo>
                    <a:lnTo>
                      <a:pt x="177" y="85"/>
                    </a:lnTo>
                    <a:lnTo>
                      <a:pt x="169" y="85"/>
                    </a:lnTo>
                    <a:lnTo>
                      <a:pt x="166" y="87"/>
                    </a:lnTo>
                    <a:lnTo>
                      <a:pt x="152" y="88"/>
                    </a:lnTo>
                    <a:lnTo>
                      <a:pt x="146" y="87"/>
                    </a:lnTo>
                    <a:lnTo>
                      <a:pt x="142" y="87"/>
                    </a:lnTo>
                    <a:lnTo>
                      <a:pt x="138" y="85"/>
                    </a:lnTo>
                    <a:lnTo>
                      <a:pt x="135" y="85"/>
                    </a:lnTo>
                    <a:lnTo>
                      <a:pt x="130" y="87"/>
                    </a:lnTo>
                    <a:lnTo>
                      <a:pt x="130" y="88"/>
                    </a:lnTo>
                    <a:lnTo>
                      <a:pt x="127" y="94"/>
                    </a:lnTo>
                    <a:lnTo>
                      <a:pt x="127" y="97"/>
                    </a:lnTo>
                    <a:lnTo>
                      <a:pt x="125" y="109"/>
                    </a:lnTo>
                    <a:lnTo>
                      <a:pt x="124" y="115"/>
                    </a:lnTo>
                    <a:lnTo>
                      <a:pt x="124" y="117"/>
                    </a:lnTo>
                    <a:lnTo>
                      <a:pt x="121" y="127"/>
                    </a:lnTo>
                    <a:lnTo>
                      <a:pt x="115" y="127"/>
                    </a:lnTo>
                    <a:lnTo>
                      <a:pt x="115" y="130"/>
                    </a:lnTo>
                    <a:lnTo>
                      <a:pt x="112" y="131"/>
                    </a:lnTo>
                    <a:lnTo>
                      <a:pt x="110" y="133"/>
                    </a:lnTo>
                    <a:lnTo>
                      <a:pt x="102" y="145"/>
                    </a:lnTo>
                    <a:lnTo>
                      <a:pt x="102" y="154"/>
                    </a:lnTo>
                    <a:lnTo>
                      <a:pt x="103" y="157"/>
                    </a:lnTo>
                    <a:lnTo>
                      <a:pt x="103" y="160"/>
                    </a:lnTo>
                    <a:lnTo>
                      <a:pt x="93" y="162"/>
                    </a:lnTo>
                    <a:lnTo>
                      <a:pt x="88" y="158"/>
                    </a:lnTo>
                    <a:lnTo>
                      <a:pt x="88" y="157"/>
                    </a:lnTo>
                    <a:lnTo>
                      <a:pt x="86" y="157"/>
                    </a:lnTo>
                    <a:lnTo>
                      <a:pt x="85" y="155"/>
                    </a:lnTo>
                    <a:lnTo>
                      <a:pt x="68" y="155"/>
                    </a:lnTo>
                    <a:lnTo>
                      <a:pt x="67" y="154"/>
                    </a:lnTo>
                    <a:lnTo>
                      <a:pt x="48" y="130"/>
                    </a:lnTo>
                    <a:lnTo>
                      <a:pt x="48" y="127"/>
                    </a:lnTo>
                    <a:lnTo>
                      <a:pt x="47" y="127"/>
                    </a:lnTo>
                    <a:lnTo>
                      <a:pt x="32" y="131"/>
                    </a:lnTo>
                    <a:lnTo>
                      <a:pt x="26" y="134"/>
                    </a:lnTo>
                    <a:lnTo>
                      <a:pt x="25" y="134"/>
                    </a:lnTo>
                    <a:lnTo>
                      <a:pt x="22" y="136"/>
                    </a:lnTo>
                    <a:lnTo>
                      <a:pt x="21" y="136"/>
                    </a:lnTo>
                    <a:lnTo>
                      <a:pt x="18" y="138"/>
                    </a:lnTo>
                    <a:lnTo>
                      <a:pt x="19" y="141"/>
                    </a:lnTo>
                    <a:lnTo>
                      <a:pt x="22" y="155"/>
                    </a:lnTo>
                    <a:lnTo>
                      <a:pt x="22" y="157"/>
                    </a:lnTo>
                    <a:lnTo>
                      <a:pt x="21" y="157"/>
                    </a:lnTo>
                    <a:lnTo>
                      <a:pt x="14" y="160"/>
                    </a:lnTo>
                    <a:lnTo>
                      <a:pt x="11" y="160"/>
                    </a:lnTo>
                    <a:lnTo>
                      <a:pt x="8" y="162"/>
                    </a:lnTo>
                    <a:lnTo>
                      <a:pt x="2" y="175"/>
                    </a:lnTo>
                    <a:lnTo>
                      <a:pt x="2" y="177"/>
                    </a:lnTo>
                    <a:lnTo>
                      <a:pt x="11" y="196"/>
                    </a:lnTo>
                    <a:lnTo>
                      <a:pt x="12" y="196"/>
                    </a:lnTo>
                    <a:lnTo>
                      <a:pt x="14" y="201"/>
                    </a:lnTo>
                    <a:lnTo>
                      <a:pt x="14" y="203"/>
                    </a:lnTo>
                    <a:lnTo>
                      <a:pt x="12" y="203"/>
                    </a:lnTo>
                    <a:lnTo>
                      <a:pt x="9" y="201"/>
                    </a:lnTo>
                    <a:lnTo>
                      <a:pt x="5" y="201"/>
                    </a:lnTo>
                    <a:lnTo>
                      <a:pt x="1" y="205"/>
                    </a:lnTo>
                    <a:lnTo>
                      <a:pt x="1" y="207"/>
                    </a:lnTo>
                    <a:lnTo>
                      <a:pt x="0" y="208"/>
                    </a:lnTo>
                    <a:lnTo>
                      <a:pt x="1" y="208"/>
                    </a:lnTo>
                    <a:lnTo>
                      <a:pt x="14" y="221"/>
                    </a:lnTo>
                    <a:lnTo>
                      <a:pt x="14" y="220"/>
                    </a:lnTo>
                    <a:lnTo>
                      <a:pt x="33" y="217"/>
                    </a:lnTo>
                    <a:lnTo>
                      <a:pt x="43" y="217"/>
                    </a:lnTo>
                    <a:lnTo>
                      <a:pt x="58" y="220"/>
                    </a:lnTo>
                    <a:lnTo>
                      <a:pt x="60" y="220"/>
                    </a:lnTo>
                    <a:lnTo>
                      <a:pt x="60" y="221"/>
                    </a:lnTo>
                    <a:lnTo>
                      <a:pt x="62" y="227"/>
                    </a:lnTo>
                    <a:lnTo>
                      <a:pt x="65" y="229"/>
                    </a:lnTo>
                    <a:lnTo>
                      <a:pt x="70" y="231"/>
                    </a:lnTo>
                    <a:lnTo>
                      <a:pt x="75" y="239"/>
                    </a:lnTo>
                    <a:lnTo>
                      <a:pt x="75" y="240"/>
                    </a:lnTo>
                    <a:lnTo>
                      <a:pt x="78" y="247"/>
                    </a:lnTo>
                    <a:lnTo>
                      <a:pt x="79" y="256"/>
                    </a:lnTo>
                    <a:lnTo>
                      <a:pt x="86" y="265"/>
                    </a:lnTo>
                    <a:lnTo>
                      <a:pt x="89" y="267"/>
                    </a:lnTo>
                    <a:lnTo>
                      <a:pt x="91" y="273"/>
                    </a:lnTo>
                    <a:lnTo>
                      <a:pt x="89" y="277"/>
                    </a:lnTo>
                    <a:lnTo>
                      <a:pt x="88" y="278"/>
                    </a:lnTo>
                    <a:lnTo>
                      <a:pt x="85" y="278"/>
                    </a:lnTo>
                    <a:lnTo>
                      <a:pt x="84" y="280"/>
                    </a:lnTo>
                    <a:lnTo>
                      <a:pt x="85" y="281"/>
                    </a:lnTo>
                    <a:lnTo>
                      <a:pt x="105" y="292"/>
                    </a:lnTo>
                    <a:lnTo>
                      <a:pt x="109" y="294"/>
                    </a:lnTo>
                    <a:lnTo>
                      <a:pt x="109" y="295"/>
                    </a:lnTo>
                    <a:lnTo>
                      <a:pt x="107" y="295"/>
                    </a:lnTo>
                    <a:lnTo>
                      <a:pt x="106" y="296"/>
                    </a:lnTo>
                    <a:lnTo>
                      <a:pt x="102" y="298"/>
                    </a:lnTo>
                    <a:lnTo>
                      <a:pt x="85" y="298"/>
                    </a:lnTo>
                    <a:lnTo>
                      <a:pt x="84" y="299"/>
                    </a:lnTo>
                    <a:lnTo>
                      <a:pt x="78" y="303"/>
                    </a:lnTo>
                    <a:lnTo>
                      <a:pt x="77" y="304"/>
                    </a:lnTo>
                    <a:lnTo>
                      <a:pt x="75" y="304"/>
                    </a:lnTo>
                    <a:lnTo>
                      <a:pt x="71" y="310"/>
                    </a:lnTo>
                    <a:lnTo>
                      <a:pt x="68" y="313"/>
                    </a:lnTo>
                    <a:lnTo>
                      <a:pt x="70" y="316"/>
                    </a:lnTo>
                    <a:lnTo>
                      <a:pt x="71" y="320"/>
                    </a:lnTo>
                    <a:lnTo>
                      <a:pt x="74" y="325"/>
                    </a:lnTo>
                    <a:lnTo>
                      <a:pt x="74" y="327"/>
                    </a:lnTo>
                    <a:lnTo>
                      <a:pt x="86" y="327"/>
                    </a:lnTo>
                    <a:lnTo>
                      <a:pt x="88" y="328"/>
                    </a:lnTo>
                    <a:lnTo>
                      <a:pt x="93" y="328"/>
                    </a:lnTo>
                    <a:lnTo>
                      <a:pt x="96" y="327"/>
                    </a:lnTo>
                    <a:lnTo>
                      <a:pt x="103" y="320"/>
                    </a:lnTo>
                    <a:lnTo>
                      <a:pt x="112" y="318"/>
                    </a:lnTo>
                    <a:lnTo>
                      <a:pt x="130" y="320"/>
                    </a:lnTo>
                    <a:lnTo>
                      <a:pt x="131" y="324"/>
                    </a:lnTo>
                    <a:lnTo>
                      <a:pt x="132" y="327"/>
                    </a:lnTo>
                    <a:lnTo>
                      <a:pt x="132" y="330"/>
                    </a:lnTo>
                    <a:lnTo>
                      <a:pt x="135" y="335"/>
                    </a:lnTo>
                    <a:lnTo>
                      <a:pt x="135" y="340"/>
                    </a:lnTo>
                    <a:lnTo>
                      <a:pt x="141" y="335"/>
                    </a:lnTo>
                    <a:lnTo>
                      <a:pt x="155" y="335"/>
                    </a:lnTo>
                    <a:lnTo>
                      <a:pt x="159" y="338"/>
                    </a:lnTo>
                    <a:lnTo>
                      <a:pt x="160" y="341"/>
                    </a:lnTo>
                    <a:lnTo>
                      <a:pt x="162" y="341"/>
                    </a:lnTo>
                    <a:lnTo>
                      <a:pt x="167" y="342"/>
                    </a:lnTo>
                    <a:lnTo>
                      <a:pt x="167" y="338"/>
                    </a:lnTo>
                    <a:lnTo>
                      <a:pt x="169" y="335"/>
                    </a:lnTo>
                    <a:lnTo>
                      <a:pt x="188" y="318"/>
                    </a:lnTo>
                    <a:lnTo>
                      <a:pt x="195" y="310"/>
                    </a:lnTo>
                    <a:lnTo>
                      <a:pt x="199" y="309"/>
                    </a:lnTo>
                    <a:lnTo>
                      <a:pt x="204" y="310"/>
                    </a:lnTo>
                    <a:lnTo>
                      <a:pt x="209" y="310"/>
                    </a:lnTo>
                    <a:lnTo>
                      <a:pt x="215" y="306"/>
                    </a:lnTo>
                    <a:lnTo>
                      <a:pt x="219" y="298"/>
                    </a:lnTo>
                    <a:lnTo>
                      <a:pt x="218" y="295"/>
                    </a:lnTo>
                    <a:lnTo>
                      <a:pt x="218" y="294"/>
                    </a:lnTo>
                    <a:lnTo>
                      <a:pt x="219" y="292"/>
                    </a:lnTo>
                    <a:lnTo>
                      <a:pt x="219" y="291"/>
                    </a:lnTo>
                    <a:lnTo>
                      <a:pt x="223" y="278"/>
                    </a:lnTo>
                    <a:lnTo>
                      <a:pt x="230" y="264"/>
                    </a:lnTo>
                    <a:lnTo>
                      <a:pt x="233" y="247"/>
                    </a:lnTo>
                    <a:lnTo>
                      <a:pt x="233" y="246"/>
                    </a:lnTo>
                    <a:lnTo>
                      <a:pt x="236" y="242"/>
                    </a:lnTo>
                    <a:lnTo>
                      <a:pt x="236" y="239"/>
                    </a:lnTo>
                    <a:lnTo>
                      <a:pt x="237" y="236"/>
                    </a:lnTo>
                    <a:lnTo>
                      <a:pt x="239" y="228"/>
                    </a:lnTo>
                    <a:lnTo>
                      <a:pt x="237" y="218"/>
                    </a:lnTo>
                    <a:lnTo>
                      <a:pt x="243" y="217"/>
                    </a:lnTo>
                    <a:lnTo>
                      <a:pt x="251" y="217"/>
                    </a:lnTo>
                    <a:lnTo>
                      <a:pt x="259" y="235"/>
                    </a:lnTo>
                    <a:lnTo>
                      <a:pt x="264" y="250"/>
                    </a:lnTo>
                    <a:lnTo>
                      <a:pt x="264" y="253"/>
                    </a:lnTo>
                    <a:lnTo>
                      <a:pt x="262" y="257"/>
                    </a:lnTo>
                    <a:lnTo>
                      <a:pt x="262" y="260"/>
                    </a:lnTo>
                    <a:lnTo>
                      <a:pt x="259" y="282"/>
                    </a:lnTo>
                    <a:lnTo>
                      <a:pt x="259" y="288"/>
                    </a:lnTo>
                    <a:lnTo>
                      <a:pt x="258" y="292"/>
                    </a:lnTo>
                    <a:lnTo>
                      <a:pt x="258" y="295"/>
                    </a:lnTo>
                    <a:lnTo>
                      <a:pt x="255" y="303"/>
                    </a:lnTo>
                    <a:lnTo>
                      <a:pt x="268" y="309"/>
                    </a:lnTo>
                    <a:lnTo>
                      <a:pt x="272" y="309"/>
                    </a:lnTo>
                    <a:lnTo>
                      <a:pt x="283" y="317"/>
                    </a:lnTo>
                    <a:lnTo>
                      <a:pt x="286" y="318"/>
                    </a:lnTo>
                    <a:lnTo>
                      <a:pt x="287" y="318"/>
                    </a:lnTo>
                    <a:lnTo>
                      <a:pt x="289" y="317"/>
                    </a:lnTo>
                    <a:lnTo>
                      <a:pt x="290" y="313"/>
                    </a:lnTo>
                    <a:lnTo>
                      <a:pt x="294" y="306"/>
                    </a:lnTo>
                    <a:lnTo>
                      <a:pt x="297" y="295"/>
                    </a:lnTo>
                    <a:lnTo>
                      <a:pt x="297" y="291"/>
                    </a:lnTo>
                    <a:lnTo>
                      <a:pt x="297" y="289"/>
                    </a:lnTo>
                    <a:lnTo>
                      <a:pt x="296" y="282"/>
                    </a:lnTo>
                    <a:lnTo>
                      <a:pt x="296" y="280"/>
                    </a:lnTo>
                    <a:lnTo>
                      <a:pt x="294" y="280"/>
                    </a:lnTo>
                    <a:lnTo>
                      <a:pt x="294" y="278"/>
                    </a:lnTo>
                    <a:lnTo>
                      <a:pt x="293" y="274"/>
                    </a:lnTo>
                    <a:lnTo>
                      <a:pt x="293" y="268"/>
                    </a:lnTo>
                    <a:lnTo>
                      <a:pt x="294" y="264"/>
                    </a:lnTo>
                    <a:lnTo>
                      <a:pt x="296" y="261"/>
                    </a:lnTo>
                    <a:lnTo>
                      <a:pt x="296" y="258"/>
                    </a:lnTo>
                    <a:lnTo>
                      <a:pt x="297" y="256"/>
                    </a:lnTo>
                    <a:lnTo>
                      <a:pt x="299" y="256"/>
                    </a:lnTo>
                    <a:lnTo>
                      <a:pt x="299" y="250"/>
                    </a:lnTo>
                    <a:lnTo>
                      <a:pt x="297" y="249"/>
                    </a:lnTo>
                    <a:lnTo>
                      <a:pt x="293" y="246"/>
                    </a:lnTo>
                    <a:lnTo>
                      <a:pt x="292" y="247"/>
                    </a:lnTo>
                    <a:lnTo>
                      <a:pt x="290" y="246"/>
                    </a:lnTo>
                    <a:lnTo>
                      <a:pt x="290" y="240"/>
                    </a:lnTo>
                    <a:lnTo>
                      <a:pt x="299" y="232"/>
                    </a:lnTo>
                    <a:lnTo>
                      <a:pt x="304" y="229"/>
                    </a:lnTo>
                    <a:lnTo>
                      <a:pt x="309" y="229"/>
                    </a:lnTo>
                    <a:lnTo>
                      <a:pt x="314" y="231"/>
                    </a:lnTo>
                    <a:lnTo>
                      <a:pt x="319" y="236"/>
                    </a:lnTo>
                    <a:lnTo>
                      <a:pt x="338" y="235"/>
                    </a:lnTo>
                    <a:lnTo>
                      <a:pt x="338" y="232"/>
                    </a:lnTo>
                    <a:lnTo>
                      <a:pt x="340" y="227"/>
                    </a:lnTo>
                    <a:lnTo>
                      <a:pt x="340" y="224"/>
                    </a:lnTo>
                    <a:lnTo>
                      <a:pt x="342" y="221"/>
                    </a:lnTo>
                    <a:lnTo>
                      <a:pt x="345" y="217"/>
                    </a:lnTo>
                    <a:lnTo>
                      <a:pt x="350" y="214"/>
                    </a:lnTo>
                    <a:lnTo>
                      <a:pt x="356" y="213"/>
                    </a:lnTo>
                    <a:lnTo>
                      <a:pt x="369" y="203"/>
                    </a:lnTo>
                    <a:lnTo>
                      <a:pt x="370" y="201"/>
                    </a:lnTo>
                    <a:lnTo>
                      <a:pt x="373" y="196"/>
                    </a:lnTo>
                    <a:lnTo>
                      <a:pt x="374" y="194"/>
                    </a:lnTo>
                    <a:lnTo>
                      <a:pt x="381" y="191"/>
                    </a:lnTo>
                    <a:lnTo>
                      <a:pt x="384" y="193"/>
                    </a:lnTo>
                    <a:lnTo>
                      <a:pt x="399" y="193"/>
                    </a:lnTo>
                    <a:lnTo>
                      <a:pt x="399" y="191"/>
                    </a:lnTo>
                    <a:lnTo>
                      <a:pt x="396" y="190"/>
                    </a:lnTo>
                    <a:lnTo>
                      <a:pt x="393" y="187"/>
                    </a:lnTo>
                    <a:lnTo>
                      <a:pt x="393" y="180"/>
                    </a:lnTo>
                    <a:lnTo>
                      <a:pt x="395" y="172"/>
                    </a:lnTo>
                    <a:lnTo>
                      <a:pt x="396" y="170"/>
                    </a:lnTo>
                    <a:lnTo>
                      <a:pt x="399" y="165"/>
                    </a:lnTo>
                    <a:lnTo>
                      <a:pt x="403" y="165"/>
                    </a:lnTo>
                    <a:lnTo>
                      <a:pt x="406" y="169"/>
                    </a:lnTo>
                    <a:lnTo>
                      <a:pt x="413" y="172"/>
                    </a:lnTo>
                    <a:lnTo>
                      <a:pt x="420" y="172"/>
                    </a:lnTo>
                    <a:lnTo>
                      <a:pt x="427" y="173"/>
                    </a:lnTo>
                    <a:lnTo>
                      <a:pt x="437" y="173"/>
                    </a:lnTo>
                    <a:lnTo>
                      <a:pt x="443" y="172"/>
                    </a:lnTo>
                    <a:lnTo>
                      <a:pt x="443" y="151"/>
                    </a:lnTo>
                    <a:lnTo>
                      <a:pt x="441" y="150"/>
                    </a:lnTo>
                    <a:lnTo>
                      <a:pt x="434" y="140"/>
                    </a:lnTo>
                    <a:lnTo>
                      <a:pt x="434" y="134"/>
                    </a:lnTo>
                    <a:lnTo>
                      <a:pt x="436" y="131"/>
                    </a:lnTo>
                    <a:lnTo>
                      <a:pt x="438" y="123"/>
                    </a:lnTo>
                    <a:lnTo>
                      <a:pt x="441" y="119"/>
                    </a:lnTo>
                    <a:lnTo>
                      <a:pt x="441" y="117"/>
                    </a:lnTo>
                    <a:lnTo>
                      <a:pt x="443" y="115"/>
                    </a:lnTo>
                    <a:lnTo>
                      <a:pt x="444" y="110"/>
                    </a:lnTo>
                    <a:lnTo>
                      <a:pt x="444" y="108"/>
                    </a:lnTo>
                    <a:lnTo>
                      <a:pt x="443" y="106"/>
                    </a:lnTo>
                    <a:lnTo>
                      <a:pt x="443" y="105"/>
                    </a:lnTo>
                    <a:lnTo>
                      <a:pt x="441" y="102"/>
                    </a:lnTo>
                    <a:lnTo>
                      <a:pt x="444" y="92"/>
                    </a:lnTo>
                    <a:lnTo>
                      <a:pt x="452" y="90"/>
                    </a:lnTo>
                    <a:lnTo>
                      <a:pt x="455" y="90"/>
                    </a:lnTo>
                    <a:lnTo>
                      <a:pt x="456" y="85"/>
                    </a:lnTo>
                    <a:lnTo>
                      <a:pt x="460" y="77"/>
                    </a:lnTo>
                    <a:lnTo>
                      <a:pt x="462" y="59"/>
                    </a:lnTo>
                    <a:lnTo>
                      <a:pt x="460" y="57"/>
                    </a:lnTo>
                    <a:lnTo>
                      <a:pt x="459" y="55"/>
                    </a:lnTo>
                    <a:lnTo>
                      <a:pt x="459" y="52"/>
                    </a:lnTo>
                    <a:lnTo>
                      <a:pt x="455" y="46"/>
                    </a:lnTo>
                    <a:lnTo>
                      <a:pt x="451" y="39"/>
                    </a:lnTo>
                    <a:lnTo>
                      <a:pt x="448" y="36"/>
                    </a:lnTo>
                    <a:lnTo>
                      <a:pt x="448" y="35"/>
                    </a:lnTo>
                    <a:lnTo>
                      <a:pt x="446" y="32"/>
                    </a:lnTo>
                    <a:lnTo>
                      <a:pt x="441" y="31"/>
                    </a:lnTo>
                    <a:lnTo>
                      <a:pt x="438" y="30"/>
                    </a:lnTo>
                    <a:lnTo>
                      <a:pt x="429" y="30"/>
                    </a:lnTo>
                    <a:lnTo>
                      <a:pt x="419" y="31"/>
                    </a:lnTo>
                    <a:lnTo>
                      <a:pt x="416" y="28"/>
                    </a:lnTo>
                    <a:lnTo>
                      <a:pt x="419" y="17"/>
                    </a:lnTo>
                    <a:lnTo>
                      <a:pt x="419" y="3"/>
                    </a:lnTo>
                    <a:lnTo>
                      <a:pt x="416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03" name="Freeform 733">
                <a:extLst>
                  <a:ext uri="{FF2B5EF4-FFF2-40B4-BE49-F238E27FC236}">
                    <a16:creationId xmlns:a16="http://schemas.microsoft.com/office/drawing/2014/main" id="{A0725D85-AA8E-C9F3-DB75-0FDCF44739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9" y="1227"/>
                <a:ext cx="100" cy="85"/>
              </a:xfrm>
              <a:custGeom>
                <a:avLst/>
                <a:gdLst>
                  <a:gd name="T0" fmla="*/ 24 w 401"/>
                  <a:gd name="T1" fmla="*/ 135 h 342"/>
                  <a:gd name="T2" fmla="*/ 33 w 401"/>
                  <a:gd name="T3" fmla="*/ 145 h 342"/>
                  <a:gd name="T4" fmla="*/ 28 w 401"/>
                  <a:gd name="T5" fmla="*/ 159 h 342"/>
                  <a:gd name="T6" fmla="*/ 30 w 401"/>
                  <a:gd name="T7" fmla="*/ 175 h 342"/>
                  <a:gd name="T8" fmla="*/ 41 w 401"/>
                  <a:gd name="T9" fmla="*/ 182 h 342"/>
                  <a:gd name="T10" fmla="*/ 52 w 401"/>
                  <a:gd name="T11" fmla="*/ 156 h 342"/>
                  <a:gd name="T12" fmla="*/ 76 w 401"/>
                  <a:gd name="T13" fmla="*/ 170 h 342"/>
                  <a:gd name="T14" fmla="*/ 59 w 401"/>
                  <a:gd name="T15" fmla="*/ 191 h 342"/>
                  <a:gd name="T16" fmla="*/ 27 w 401"/>
                  <a:gd name="T17" fmla="*/ 218 h 342"/>
                  <a:gd name="T18" fmla="*/ 9 w 401"/>
                  <a:gd name="T19" fmla="*/ 250 h 342"/>
                  <a:gd name="T20" fmla="*/ 20 w 401"/>
                  <a:gd name="T21" fmla="*/ 254 h 342"/>
                  <a:gd name="T22" fmla="*/ 28 w 401"/>
                  <a:gd name="T23" fmla="*/ 271 h 342"/>
                  <a:gd name="T24" fmla="*/ 55 w 401"/>
                  <a:gd name="T25" fmla="*/ 266 h 342"/>
                  <a:gd name="T26" fmla="*/ 84 w 401"/>
                  <a:gd name="T27" fmla="*/ 276 h 342"/>
                  <a:gd name="T28" fmla="*/ 110 w 401"/>
                  <a:gd name="T29" fmla="*/ 268 h 342"/>
                  <a:gd name="T30" fmla="*/ 132 w 401"/>
                  <a:gd name="T31" fmla="*/ 272 h 342"/>
                  <a:gd name="T32" fmla="*/ 161 w 401"/>
                  <a:gd name="T33" fmla="*/ 282 h 342"/>
                  <a:gd name="T34" fmla="*/ 175 w 401"/>
                  <a:gd name="T35" fmla="*/ 335 h 342"/>
                  <a:gd name="T36" fmla="*/ 177 w 401"/>
                  <a:gd name="T37" fmla="*/ 342 h 342"/>
                  <a:gd name="T38" fmla="*/ 206 w 401"/>
                  <a:gd name="T39" fmla="*/ 333 h 342"/>
                  <a:gd name="T40" fmla="*/ 223 w 401"/>
                  <a:gd name="T41" fmla="*/ 323 h 342"/>
                  <a:gd name="T42" fmla="*/ 242 w 401"/>
                  <a:gd name="T43" fmla="*/ 304 h 342"/>
                  <a:gd name="T44" fmla="*/ 261 w 401"/>
                  <a:gd name="T45" fmla="*/ 309 h 342"/>
                  <a:gd name="T46" fmla="*/ 274 w 401"/>
                  <a:gd name="T47" fmla="*/ 311 h 342"/>
                  <a:gd name="T48" fmla="*/ 292 w 401"/>
                  <a:gd name="T49" fmla="*/ 290 h 342"/>
                  <a:gd name="T50" fmla="*/ 299 w 401"/>
                  <a:gd name="T51" fmla="*/ 283 h 342"/>
                  <a:gd name="T52" fmla="*/ 313 w 401"/>
                  <a:gd name="T53" fmla="*/ 275 h 342"/>
                  <a:gd name="T54" fmla="*/ 308 w 401"/>
                  <a:gd name="T55" fmla="*/ 251 h 342"/>
                  <a:gd name="T56" fmla="*/ 324 w 401"/>
                  <a:gd name="T57" fmla="*/ 229 h 342"/>
                  <a:gd name="T58" fmla="*/ 327 w 401"/>
                  <a:gd name="T59" fmla="*/ 215 h 342"/>
                  <a:gd name="T60" fmla="*/ 357 w 401"/>
                  <a:gd name="T61" fmla="*/ 194 h 342"/>
                  <a:gd name="T62" fmla="*/ 387 w 401"/>
                  <a:gd name="T63" fmla="*/ 198 h 342"/>
                  <a:gd name="T64" fmla="*/ 396 w 401"/>
                  <a:gd name="T65" fmla="*/ 173 h 342"/>
                  <a:gd name="T66" fmla="*/ 375 w 401"/>
                  <a:gd name="T67" fmla="*/ 168 h 342"/>
                  <a:gd name="T68" fmla="*/ 348 w 401"/>
                  <a:gd name="T69" fmla="*/ 139 h 342"/>
                  <a:gd name="T70" fmla="*/ 344 w 401"/>
                  <a:gd name="T71" fmla="*/ 131 h 342"/>
                  <a:gd name="T72" fmla="*/ 324 w 401"/>
                  <a:gd name="T73" fmla="*/ 126 h 342"/>
                  <a:gd name="T74" fmla="*/ 302 w 401"/>
                  <a:gd name="T75" fmla="*/ 120 h 342"/>
                  <a:gd name="T76" fmla="*/ 254 w 401"/>
                  <a:gd name="T77" fmla="*/ 98 h 342"/>
                  <a:gd name="T78" fmla="*/ 280 w 401"/>
                  <a:gd name="T79" fmla="*/ 62 h 342"/>
                  <a:gd name="T80" fmla="*/ 278 w 401"/>
                  <a:gd name="T81" fmla="*/ 38 h 342"/>
                  <a:gd name="T82" fmla="*/ 256 w 401"/>
                  <a:gd name="T83" fmla="*/ 28 h 342"/>
                  <a:gd name="T84" fmla="*/ 211 w 401"/>
                  <a:gd name="T85" fmla="*/ 8 h 342"/>
                  <a:gd name="T86" fmla="*/ 177 w 401"/>
                  <a:gd name="T87" fmla="*/ 1 h 342"/>
                  <a:gd name="T88" fmla="*/ 175 w 401"/>
                  <a:gd name="T89" fmla="*/ 14 h 342"/>
                  <a:gd name="T90" fmla="*/ 175 w 401"/>
                  <a:gd name="T91" fmla="*/ 45 h 342"/>
                  <a:gd name="T92" fmla="*/ 154 w 401"/>
                  <a:gd name="T93" fmla="*/ 67 h 342"/>
                  <a:gd name="T94" fmla="*/ 130 w 401"/>
                  <a:gd name="T95" fmla="*/ 65 h 342"/>
                  <a:gd name="T96" fmla="*/ 133 w 401"/>
                  <a:gd name="T97" fmla="*/ 86 h 342"/>
                  <a:gd name="T98" fmla="*/ 107 w 401"/>
                  <a:gd name="T99" fmla="*/ 91 h 342"/>
                  <a:gd name="T100" fmla="*/ 79 w 401"/>
                  <a:gd name="T101" fmla="*/ 112 h 342"/>
                  <a:gd name="T102" fmla="*/ 72 w 401"/>
                  <a:gd name="T103" fmla="*/ 130 h 3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401" h="342">
                    <a:moveTo>
                      <a:pt x="48" y="126"/>
                    </a:moveTo>
                    <a:lnTo>
                      <a:pt x="43" y="124"/>
                    </a:lnTo>
                    <a:lnTo>
                      <a:pt x="38" y="124"/>
                    </a:lnTo>
                    <a:lnTo>
                      <a:pt x="33" y="127"/>
                    </a:lnTo>
                    <a:lnTo>
                      <a:pt x="24" y="135"/>
                    </a:lnTo>
                    <a:lnTo>
                      <a:pt x="24" y="141"/>
                    </a:lnTo>
                    <a:lnTo>
                      <a:pt x="26" y="142"/>
                    </a:lnTo>
                    <a:lnTo>
                      <a:pt x="27" y="141"/>
                    </a:lnTo>
                    <a:lnTo>
                      <a:pt x="31" y="144"/>
                    </a:lnTo>
                    <a:lnTo>
                      <a:pt x="33" y="145"/>
                    </a:lnTo>
                    <a:lnTo>
                      <a:pt x="33" y="151"/>
                    </a:lnTo>
                    <a:lnTo>
                      <a:pt x="31" y="151"/>
                    </a:lnTo>
                    <a:lnTo>
                      <a:pt x="30" y="153"/>
                    </a:lnTo>
                    <a:lnTo>
                      <a:pt x="30" y="156"/>
                    </a:lnTo>
                    <a:lnTo>
                      <a:pt x="28" y="159"/>
                    </a:lnTo>
                    <a:lnTo>
                      <a:pt x="27" y="163"/>
                    </a:lnTo>
                    <a:lnTo>
                      <a:pt x="27" y="169"/>
                    </a:lnTo>
                    <a:lnTo>
                      <a:pt x="28" y="173"/>
                    </a:lnTo>
                    <a:lnTo>
                      <a:pt x="28" y="175"/>
                    </a:lnTo>
                    <a:lnTo>
                      <a:pt x="30" y="175"/>
                    </a:lnTo>
                    <a:lnTo>
                      <a:pt x="30" y="177"/>
                    </a:lnTo>
                    <a:lnTo>
                      <a:pt x="31" y="184"/>
                    </a:lnTo>
                    <a:lnTo>
                      <a:pt x="31" y="186"/>
                    </a:lnTo>
                    <a:lnTo>
                      <a:pt x="36" y="186"/>
                    </a:lnTo>
                    <a:lnTo>
                      <a:pt x="41" y="182"/>
                    </a:lnTo>
                    <a:lnTo>
                      <a:pt x="49" y="162"/>
                    </a:lnTo>
                    <a:lnTo>
                      <a:pt x="49" y="160"/>
                    </a:lnTo>
                    <a:lnTo>
                      <a:pt x="51" y="158"/>
                    </a:lnTo>
                    <a:lnTo>
                      <a:pt x="52" y="158"/>
                    </a:lnTo>
                    <a:lnTo>
                      <a:pt x="52" y="156"/>
                    </a:lnTo>
                    <a:lnTo>
                      <a:pt x="59" y="159"/>
                    </a:lnTo>
                    <a:lnTo>
                      <a:pt x="60" y="159"/>
                    </a:lnTo>
                    <a:lnTo>
                      <a:pt x="63" y="162"/>
                    </a:lnTo>
                    <a:lnTo>
                      <a:pt x="73" y="168"/>
                    </a:lnTo>
                    <a:lnTo>
                      <a:pt x="76" y="170"/>
                    </a:lnTo>
                    <a:lnTo>
                      <a:pt x="74" y="180"/>
                    </a:lnTo>
                    <a:lnTo>
                      <a:pt x="74" y="182"/>
                    </a:lnTo>
                    <a:lnTo>
                      <a:pt x="73" y="187"/>
                    </a:lnTo>
                    <a:lnTo>
                      <a:pt x="66" y="197"/>
                    </a:lnTo>
                    <a:lnTo>
                      <a:pt x="59" y="191"/>
                    </a:lnTo>
                    <a:lnTo>
                      <a:pt x="56" y="206"/>
                    </a:lnTo>
                    <a:lnTo>
                      <a:pt x="48" y="218"/>
                    </a:lnTo>
                    <a:lnTo>
                      <a:pt x="44" y="220"/>
                    </a:lnTo>
                    <a:lnTo>
                      <a:pt x="38" y="220"/>
                    </a:lnTo>
                    <a:lnTo>
                      <a:pt x="27" y="218"/>
                    </a:lnTo>
                    <a:lnTo>
                      <a:pt x="26" y="218"/>
                    </a:lnTo>
                    <a:lnTo>
                      <a:pt x="20" y="216"/>
                    </a:lnTo>
                    <a:lnTo>
                      <a:pt x="0" y="246"/>
                    </a:lnTo>
                    <a:lnTo>
                      <a:pt x="2" y="247"/>
                    </a:lnTo>
                    <a:lnTo>
                      <a:pt x="9" y="250"/>
                    </a:lnTo>
                    <a:lnTo>
                      <a:pt x="10" y="250"/>
                    </a:lnTo>
                    <a:lnTo>
                      <a:pt x="16" y="247"/>
                    </a:lnTo>
                    <a:lnTo>
                      <a:pt x="20" y="247"/>
                    </a:lnTo>
                    <a:lnTo>
                      <a:pt x="23" y="250"/>
                    </a:lnTo>
                    <a:lnTo>
                      <a:pt x="20" y="254"/>
                    </a:lnTo>
                    <a:lnTo>
                      <a:pt x="20" y="268"/>
                    </a:lnTo>
                    <a:lnTo>
                      <a:pt x="23" y="272"/>
                    </a:lnTo>
                    <a:lnTo>
                      <a:pt x="24" y="273"/>
                    </a:lnTo>
                    <a:lnTo>
                      <a:pt x="26" y="273"/>
                    </a:lnTo>
                    <a:lnTo>
                      <a:pt x="28" y="271"/>
                    </a:lnTo>
                    <a:lnTo>
                      <a:pt x="31" y="269"/>
                    </a:lnTo>
                    <a:lnTo>
                      <a:pt x="36" y="268"/>
                    </a:lnTo>
                    <a:lnTo>
                      <a:pt x="40" y="269"/>
                    </a:lnTo>
                    <a:lnTo>
                      <a:pt x="48" y="269"/>
                    </a:lnTo>
                    <a:lnTo>
                      <a:pt x="55" y="266"/>
                    </a:lnTo>
                    <a:lnTo>
                      <a:pt x="73" y="266"/>
                    </a:lnTo>
                    <a:lnTo>
                      <a:pt x="76" y="280"/>
                    </a:lnTo>
                    <a:lnTo>
                      <a:pt x="77" y="280"/>
                    </a:lnTo>
                    <a:lnTo>
                      <a:pt x="84" y="278"/>
                    </a:lnTo>
                    <a:lnTo>
                      <a:pt x="84" y="276"/>
                    </a:lnTo>
                    <a:lnTo>
                      <a:pt x="87" y="275"/>
                    </a:lnTo>
                    <a:lnTo>
                      <a:pt x="88" y="273"/>
                    </a:lnTo>
                    <a:lnTo>
                      <a:pt x="103" y="268"/>
                    </a:lnTo>
                    <a:lnTo>
                      <a:pt x="108" y="266"/>
                    </a:lnTo>
                    <a:lnTo>
                      <a:pt x="110" y="268"/>
                    </a:lnTo>
                    <a:lnTo>
                      <a:pt x="111" y="268"/>
                    </a:lnTo>
                    <a:lnTo>
                      <a:pt x="115" y="269"/>
                    </a:lnTo>
                    <a:lnTo>
                      <a:pt x="116" y="269"/>
                    </a:lnTo>
                    <a:lnTo>
                      <a:pt x="125" y="272"/>
                    </a:lnTo>
                    <a:lnTo>
                      <a:pt x="132" y="272"/>
                    </a:lnTo>
                    <a:lnTo>
                      <a:pt x="137" y="266"/>
                    </a:lnTo>
                    <a:lnTo>
                      <a:pt x="139" y="266"/>
                    </a:lnTo>
                    <a:lnTo>
                      <a:pt x="140" y="269"/>
                    </a:lnTo>
                    <a:lnTo>
                      <a:pt x="143" y="272"/>
                    </a:lnTo>
                    <a:lnTo>
                      <a:pt x="161" y="282"/>
                    </a:lnTo>
                    <a:lnTo>
                      <a:pt x="171" y="304"/>
                    </a:lnTo>
                    <a:lnTo>
                      <a:pt x="172" y="306"/>
                    </a:lnTo>
                    <a:lnTo>
                      <a:pt x="172" y="316"/>
                    </a:lnTo>
                    <a:lnTo>
                      <a:pt x="175" y="327"/>
                    </a:lnTo>
                    <a:lnTo>
                      <a:pt x="175" y="335"/>
                    </a:lnTo>
                    <a:lnTo>
                      <a:pt x="174" y="336"/>
                    </a:lnTo>
                    <a:lnTo>
                      <a:pt x="172" y="339"/>
                    </a:lnTo>
                    <a:lnTo>
                      <a:pt x="172" y="341"/>
                    </a:lnTo>
                    <a:lnTo>
                      <a:pt x="175" y="342"/>
                    </a:lnTo>
                    <a:lnTo>
                      <a:pt x="177" y="342"/>
                    </a:lnTo>
                    <a:lnTo>
                      <a:pt x="183" y="339"/>
                    </a:lnTo>
                    <a:lnTo>
                      <a:pt x="186" y="335"/>
                    </a:lnTo>
                    <a:lnTo>
                      <a:pt x="190" y="332"/>
                    </a:lnTo>
                    <a:lnTo>
                      <a:pt x="204" y="332"/>
                    </a:lnTo>
                    <a:lnTo>
                      <a:pt x="206" y="333"/>
                    </a:lnTo>
                    <a:lnTo>
                      <a:pt x="211" y="333"/>
                    </a:lnTo>
                    <a:lnTo>
                      <a:pt x="216" y="323"/>
                    </a:lnTo>
                    <a:lnTo>
                      <a:pt x="217" y="323"/>
                    </a:lnTo>
                    <a:lnTo>
                      <a:pt x="218" y="321"/>
                    </a:lnTo>
                    <a:lnTo>
                      <a:pt x="223" y="323"/>
                    </a:lnTo>
                    <a:lnTo>
                      <a:pt x="228" y="321"/>
                    </a:lnTo>
                    <a:lnTo>
                      <a:pt x="242" y="314"/>
                    </a:lnTo>
                    <a:lnTo>
                      <a:pt x="244" y="309"/>
                    </a:lnTo>
                    <a:lnTo>
                      <a:pt x="244" y="307"/>
                    </a:lnTo>
                    <a:lnTo>
                      <a:pt x="242" y="304"/>
                    </a:lnTo>
                    <a:lnTo>
                      <a:pt x="249" y="302"/>
                    </a:lnTo>
                    <a:lnTo>
                      <a:pt x="249" y="303"/>
                    </a:lnTo>
                    <a:lnTo>
                      <a:pt x="254" y="304"/>
                    </a:lnTo>
                    <a:lnTo>
                      <a:pt x="260" y="309"/>
                    </a:lnTo>
                    <a:lnTo>
                      <a:pt x="261" y="309"/>
                    </a:lnTo>
                    <a:lnTo>
                      <a:pt x="271" y="318"/>
                    </a:lnTo>
                    <a:lnTo>
                      <a:pt x="271" y="320"/>
                    </a:lnTo>
                    <a:lnTo>
                      <a:pt x="273" y="318"/>
                    </a:lnTo>
                    <a:lnTo>
                      <a:pt x="273" y="313"/>
                    </a:lnTo>
                    <a:lnTo>
                      <a:pt x="274" y="311"/>
                    </a:lnTo>
                    <a:lnTo>
                      <a:pt x="280" y="299"/>
                    </a:lnTo>
                    <a:lnTo>
                      <a:pt x="292" y="293"/>
                    </a:lnTo>
                    <a:lnTo>
                      <a:pt x="292" y="292"/>
                    </a:lnTo>
                    <a:lnTo>
                      <a:pt x="294" y="292"/>
                    </a:lnTo>
                    <a:lnTo>
                      <a:pt x="292" y="290"/>
                    </a:lnTo>
                    <a:lnTo>
                      <a:pt x="292" y="289"/>
                    </a:lnTo>
                    <a:lnTo>
                      <a:pt x="294" y="288"/>
                    </a:lnTo>
                    <a:lnTo>
                      <a:pt x="295" y="285"/>
                    </a:lnTo>
                    <a:lnTo>
                      <a:pt x="297" y="283"/>
                    </a:lnTo>
                    <a:lnTo>
                      <a:pt x="299" y="283"/>
                    </a:lnTo>
                    <a:lnTo>
                      <a:pt x="304" y="285"/>
                    </a:lnTo>
                    <a:lnTo>
                      <a:pt x="308" y="285"/>
                    </a:lnTo>
                    <a:lnTo>
                      <a:pt x="313" y="280"/>
                    </a:lnTo>
                    <a:lnTo>
                      <a:pt x="314" y="278"/>
                    </a:lnTo>
                    <a:lnTo>
                      <a:pt x="313" y="275"/>
                    </a:lnTo>
                    <a:lnTo>
                      <a:pt x="309" y="271"/>
                    </a:lnTo>
                    <a:lnTo>
                      <a:pt x="306" y="265"/>
                    </a:lnTo>
                    <a:lnTo>
                      <a:pt x="305" y="258"/>
                    </a:lnTo>
                    <a:lnTo>
                      <a:pt x="305" y="257"/>
                    </a:lnTo>
                    <a:lnTo>
                      <a:pt x="308" y="251"/>
                    </a:lnTo>
                    <a:lnTo>
                      <a:pt x="309" y="246"/>
                    </a:lnTo>
                    <a:lnTo>
                      <a:pt x="309" y="242"/>
                    </a:lnTo>
                    <a:lnTo>
                      <a:pt x="320" y="232"/>
                    </a:lnTo>
                    <a:lnTo>
                      <a:pt x="324" y="230"/>
                    </a:lnTo>
                    <a:lnTo>
                      <a:pt x="324" y="229"/>
                    </a:lnTo>
                    <a:lnTo>
                      <a:pt x="323" y="228"/>
                    </a:lnTo>
                    <a:lnTo>
                      <a:pt x="321" y="228"/>
                    </a:lnTo>
                    <a:lnTo>
                      <a:pt x="317" y="226"/>
                    </a:lnTo>
                    <a:lnTo>
                      <a:pt x="317" y="225"/>
                    </a:lnTo>
                    <a:lnTo>
                      <a:pt x="327" y="215"/>
                    </a:lnTo>
                    <a:lnTo>
                      <a:pt x="330" y="213"/>
                    </a:lnTo>
                    <a:lnTo>
                      <a:pt x="336" y="208"/>
                    </a:lnTo>
                    <a:lnTo>
                      <a:pt x="343" y="205"/>
                    </a:lnTo>
                    <a:lnTo>
                      <a:pt x="350" y="204"/>
                    </a:lnTo>
                    <a:lnTo>
                      <a:pt x="357" y="194"/>
                    </a:lnTo>
                    <a:lnTo>
                      <a:pt x="366" y="193"/>
                    </a:lnTo>
                    <a:lnTo>
                      <a:pt x="369" y="197"/>
                    </a:lnTo>
                    <a:lnTo>
                      <a:pt x="373" y="199"/>
                    </a:lnTo>
                    <a:lnTo>
                      <a:pt x="379" y="201"/>
                    </a:lnTo>
                    <a:lnTo>
                      <a:pt x="387" y="198"/>
                    </a:lnTo>
                    <a:lnTo>
                      <a:pt x="397" y="186"/>
                    </a:lnTo>
                    <a:lnTo>
                      <a:pt x="401" y="177"/>
                    </a:lnTo>
                    <a:lnTo>
                      <a:pt x="401" y="176"/>
                    </a:lnTo>
                    <a:lnTo>
                      <a:pt x="398" y="173"/>
                    </a:lnTo>
                    <a:lnTo>
                      <a:pt x="396" y="173"/>
                    </a:lnTo>
                    <a:lnTo>
                      <a:pt x="387" y="180"/>
                    </a:lnTo>
                    <a:lnTo>
                      <a:pt x="380" y="177"/>
                    </a:lnTo>
                    <a:lnTo>
                      <a:pt x="380" y="173"/>
                    </a:lnTo>
                    <a:lnTo>
                      <a:pt x="379" y="169"/>
                    </a:lnTo>
                    <a:lnTo>
                      <a:pt x="375" y="168"/>
                    </a:lnTo>
                    <a:lnTo>
                      <a:pt x="366" y="162"/>
                    </a:lnTo>
                    <a:lnTo>
                      <a:pt x="365" y="159"/>
                    </a:lnTo>
                    <a:lnTo>
                      <a:pt x="362" y="156"/>
                    </a:lnTo>
                    <a:lnTo>
                      <a:pt x="354" y="149"/>
                    </a:lnTo>
                    <a:lnTo>
                      <a:pt x="348" y="139"/>
                    </a:lnTo>
                    <a:lnTo>
                      <a:pt x="347" y="139"/>
                    </a:lnTo>
                    <a:lnTo>
                      <a:pt x="347" y="137"/>
                    </a:lnTo>
                    <a:lnTo>
                      <a:pt x="347" y="132"/>
                    </a:lnTo>
                    <a:lnTo>
                      <a:pt x="345" y="131"/>
                    </a:lnTo>
                    <a:lnTo>
                      <a:pt x="344" y="131"/>
                    </a:lnTo>
                    <a:lnTo>
                      <a:pt x="338" y="132"/>
                    </a:lnTo>
                    <a:lnTo>
                      <a:pt x="333" y="132"/>
                    </a:lnTo>
                    <a:lnTo>
                      <a:pt x="326" y="130"/>
                    </a:lnTo>
                    <a:lnTo>
                      <a:pt x="326" y="127"/>
                    </a:lnTo>
                    <a:lnTo>
                      <a:pt x="324" y="126"/>
                    </a:lnTo>
                    <a:lnTo>
                      <a:pt x="323" y="122"/>
                    </a:lnTo>
                    <a:lnTo>
                      <a:pt x="320" y="120"/>
                    </a:lnTo>
                    <a:lnTo>
                      <a:pt x="314" y="119"/>
                    </a:lnTo>
                    <a:lnTo>
                      <a:pt x="309" y="119"/>
                    </a:lnTo>
                    <a:lnTo>
                      <a:pt x="302" y="120"/>
                    </a:lnTo>
                    <a:lnTo>
                      <a:pt x="294" y="119"/>
                    </a:lnTo>
                    <a:lnTo>
                      <a:pt x="280" y="115"/>
                    </a:lnTo>
                    <a:lnTo>
                      <a:pt x="270" y="115"/>
                    </a:lnTo>
                    <a:lnTo>
                      <a:pt x="259" y="108"/>
                    </a:lnTo>
                    <a:lnTo>
                      <a:pt x="254" y="98"/>
                    </a:lnTo>
                    <a:lnTo>
                      <a:pt x="254" y="95"/>
                    </a:lnTo>
                    <a:lnTo>
                      <a:pt x="253" y="95"/>
                    </a:lnTo>
                    <a:lnTo>
                      <a:pt x="261" y="89"/>
                    </a:lnTo>
                    <a:lnTo>
                      <a:pt x="271" y="78"/>
                    </a:lnTo>
                    <a:lnTo>
                      <a:pt x="280" y="62"/>
                    </a:lnTo>
                    <a:lnTo>
                      <a:pt x="278" y="52"/>
                    </a:lnTo>
                    <a:lnTo>
                      <a:pt x="281" y="40"/>
                    </a:lnTo>
                    <a:lnTo>
                      <a:pt x="281" y="39"/>
                    </a:lnTo>
                    <a:lnTo>
                      <a:pt x="280" y="38"/>
                    </a:lnTo>
                    <a:lnTo>
                      <a:pt x="278" y="38"/>
                    </a:lnTo>
                    <a:lnTo>
                      <a:pt x="277" y="39"/>
                    </a:lnTo>
                    <a:lnTo>
                      <a:pt x="261" y="39"/>
                    </a:lnTo>
                    <a:lnTo>
                      <a:pt x="261" y="38"/>
                    </a:lnTo>
                    <a:lnTo>
                      <a:pt x="257" y="29"/>
                    </a:lnTo>
                    <a:lnTo>
                      <a:pt x="256" y="28"/>
                    </a:lnTo>
                    <a:lnTo>
                      <a:pt x="256" y="24"/>
                    </a:lnTo>
                    <a:lnTo>
                      <a:pt x="253" y="24"/>
                    </a:lnTo>
                    <a:lnTo>
                      <a:pt x="246" y="25"/>
                    </a:lnTo>
                    <a:lnTo>
                      <a:pt x="239" y="24"/>
                    </a:lnTo>
                    <a:lnTo>
                      <a:pt x="211" y="8"/>
                    </a:lnTo>
                    <a:lnTo>
                      <a:pt x="204" y="5"/>
                    </a:lnTo>
                    <a:lnTo>
                      <a:pt x="200" y="5"/>
                    </a:lnTo>
                    <a:lnTo>
                      <a:pt x="182" y="1"/>
                    </a:lnTo>
                    <a:lnTo>
                      <a:pt x="177" y="0"/>
                    </a:lnTo>
                    <a:lnTo>
                      <a:pt x="177" y="1"/>
                    </a:lnTo>
                    <a:lnTo>
                      <a:pt x="178" y="3"/>
                    </a:lnTo>
                    <a:lnTo>
                      <a:pt x="178" y="5"/>
                    </a:lnTo>
                    <a:lnTo>
                      <a:pt x="177" y="10"/>
                    </a:lnTo>
                    <a:lnTo>
                      <a:pt x="175" y="12"/>
                    </a:lnTo>
                    <a:lnTo>
                      <a:pt x="175" y="14"/>
                    </a:lnTo>
                    <a:lnTo>
                      <a:pt x="172" y="18"/>
                    </a:lnTo>
                    <a:lnTo>
                      <a:pt x="170" y="26"/>
                    </a:lnTo>
                    <a:lnTo>
                      <a:pt x="168" y="29"/>
                    </a:lnTo>
                    <a:lnTo>
                      <a:pt x="168" y="35"/>
                    </a:lnTo>
                    <a:lnTo>
                      <a:pt x="175" y="45"/>
                    </a:lnTo>
                    <a:lnTo>
                      <a:pt x="177" y="46"/>
                    </a:lnTo>
                    <a:lnTo>
                      <a:pt x="177" y="67"/>
                    </a:lnTo>
                    <a:lnTo>
                      <a:pt x="171" y="68"/>
                    </a:lnTo>
                    <a:lnTo>
                      <a:pt x="161" y="68"/>
                    </a:lnTo>
                    <a:lnTo>
                      <a:pt x="154" y="67"/>
                    </a:lnTo>
                    <a:lnTo>
                      <a:pt x="147" y="67"/>
                    </a:lnTo>
                    <a:lnTo>
                      <a:pt x="140" y="64"/>
                    </a:lnTo>
                    <a:lnTo>
                      <a:pt x="137" y="60"/>
                    </a:lnTo>
                    <a:lnTo>
                      <a:pt x="133" y="60"/>
                    </a:lnTo>
                    <a:lnTo>
                      <a:pt x="130" y="65"/>
                    </a:lnTo>
                    <a:lnTo>
                      <a:pt x="129" y="67"/>
                    </a:lnTo>
                    <a:lnTo>
                      <a:pt x="127" y="75"/>
                    </a:lnTo>
                    <a:lnTo>
                      <a:pt x="127" y="82"/>
                    </a:lnTo>
                    <a:lnTo>
                      <a:pt x="130" y="85"/>
                    </a:lnTo>
                    <a:lnTo>
                      <a:pt x="133" y="86"/>
                    </a:lnTo>
                    <a:lnTo>
                      <a:pt x="133" y="88"/>
                    </a:lnTo>
                    <a:lnTo>
                      <a:pt x="118" y="88"/>
                    </a:lnTo>
                    <a:lnTo>
                      <a:pt x="115" y="86"/>
                    </a:lnTo>
                    <a:lnTo>
                      <a:pt x="108" y="89"/>
                    </a:lnTo>
                    <a:lnTo>
                      <a:pt x="107" y="91"/>
                    </a:lnTo>
                    <a:lnTo>
                      <a:pt x="104" y="96"/>
                    </a:lnTo>
                    <a:lnTo>
                      <a:pt x="103" y="98"/>
                    </a:lnTo>
                    <a:lnTo>
                      <a:pt x="90" y="108"/>
                    </a:lnTo>
                    <a:lnTo>
                      <a:pt x="84" y="109"/>
                    </a:lnTo>
                    <a:lnTo>
                      <a:pt x="79" y="112"/>
                    </a:lnTo>
                    <a:lnTo>
                      <a:pt x="76" y="116"/>
                    </a:lnTo>
                    <a:lnTo>
                      <a:pt x="74" y="119"/>
                    </a:lnTo>
                    <a:lnTo>
                      <a:pt x="74" y="122"/>
                    </a:lnTo>
                    <a:lnTo>
                      <a:pt x="72" y="127"/>
                    </a:lnTo>
                    <a:lnTo>
                      <a:pt x="72" y="130"/>
                    </a:lnTo>
                    <a:lnTo>
                      <a:pt x="53" y="131"/>
                    </a:lnTo>
                    <a:lnTo>
                      <a:pt x="48" y="12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04" name="Freeform 734">
                <a:extLst>
                  <a:ext uri="{FF2B5EF4-FFF2-40B4-BE49-F238E27FC236}">
                    <a16:creationId xmlns:a16="http://schemas.microsoft.com/office/drawing/2014/main" id="{F614836D-D1D2-161A-93A8-20AD761523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9" y="1226"/>
                <a:ext cx="143" cy="171"/>
              </a:xfrm>
              <a:custGeom>
                <a:avLst/>
                <a:gdLst>
                  <a:gd name="T0" fmla="*/ 366 w 571"/>
                  <a:gd name="T1" fmla="*/ 144 h 682"/>
                  <a:gd name="T2" fmla="*/ 342 w 571"/>
                  <a:gd name="T3" fmla="*/ 207 h 682"/>
                  <a:gd name="T4" fmla="*/ 293 w 571"/>
                  <a:gd name="T5" fmla="*/ 238 h 682"/>
                  <a:gd name="T6" fmla="*/ 263 w 571"/>
                  <a:gd name="T7" fmla="*/ 217 h 682"/>
                  <a:gd name="T8" fmla="*/ 204 w 571"/>
                  <a:gd name="T9" fmla="*/ 217 h 682"/>
                  <a:gd name="T10" fmla="*/ 235 w 571"/>
                  <a:gd name="T11" fmla="*/ 195 h 682"/>
                  <a:gd name="T12" fmla="*/ 221 w 571"/>
                  <a:gd name="T13" fmla="*/ 175 h 682"/>
                  <a:gd name="T14" fmla="*/ 203 w 571"/>
                  <a:gd name="T15" fmla="*/ 128 h 682"/>
                  <a:gd name="T16" fmla="*/ 147 w 571"/>
                  <a:gd name="T17" fmla="*/ 118 h 682"/>
                  <a:gd name="T18" fmla="*/ 147 w 571"/>
                  <a:gd name="T19" fmla="*/ 98 h 682"/>
                  <a:gd name="T20" fmla="*/ 155 w 571"/>
                  <a:gd name="T21" fmla="*/ 54 h 682"/>
                  <a:gd name="T22" fmla="*/ 108 w 571"/>
                  <a:gd name="T23" fmla="*/ 48 h 682"/>
                  <a:gd name="T24" fmla="*/ 56 w 571"/>
                  <a:gd name="T25" fmla="*/ 42 h 682"/>
                  <a:gd name="T26" fmla="*/ 30 w 571"/>
                  <a:gd name="T27" fmla="*/ 12 h 682"/>
                  <a:gd name="T28" fmla="*/ 13 w 571"/>
                  <a:gd name="T29" fmla="*/ 24 h 682"/>
                  <a:gd name="T30" fmla="*/ 25 w 571"/>
                  <a:gd name="T31" fmla="*/ 66 h 682"/>
                  <a:gd name="T32" fmla="*/ 44 w 571"/>
                  <a:gd name="T33" fmla="*/ 146 h 682"/>
                  <a:gd name="T34" fmla="*/ 68 w 571"/>
                  <a:gd name="T35" fmla="*/ 196 h 682"/>
                  <a:gd name="T36" fmla="*/ 124 w 571"/>
                  <a:gd name="T37" fmla="*/ 218 h 682"/>
                  <a:gd name="T38" fmla="*/ 92 w 571"/>
                  <a:gd name="T39" fmla="*/ 234 h 682"/>
                  <a:gd name="T40" fmla="*/ 80 w 571"/>
                  <a:gd name="T41" fmla="*/ 256 h 682"/>
                  <a:gd name="T42" fmla="*/ 63 w 571"/>
                  <a:gd name="T43" fmla="*/ 313 h 682"/>
                  <a:gd name="T44" fmla="*/ 37 w 571"/>
                  <a:gd name="T45" fmla="*/ 371 h 682"/>
                  <a:gd name="T46" fmla="*/ 74 w 571"/>
                  <a:gd name="T47" fmla="*/ 424 h 682"/>
                  <a:gd name="T48" fmla="*/ 130 w 571"/>
                  <a:gd name="T49" fmla="*/ 433 h 682"/>
                  <a:gd name="T50" fmla="*/ 144 w 571"/>
                  <a:gd name="T51" fmla="*/ 472 h 682"/>
                  <a:gd name="T52" fmla="*/ 178 w 571"/>
                  <a:gd name="T53" fmla="*/ 498 h 682"/>
                  <a:gd name="T54" fmla="*/ 175 w 571"/>
                  <a:gd name="T55" fmla="*/ 548 h 682"/>
                  <a:gd name="T56" fmla="*/ 207 w 571"/>
                  <a:gd name="T57" fmla="*/ 580 h 682"/>
                  <a:gd name="T58" fmla="*/ 212 w 571"/>
                  <a:gd name="T59" fmla="*/ 650 h 682"/>
                  <a:gd name="T60" fmla="*/ 305 w 571"/>
                  <a:gd name="T61" fmla="*/ 675 h 682"/>
                  <a:gd name="T62" fmla="*/ 300 w 571"/>
                  <a:gd name="T63" fmla="*/ 644 h 682"/>
                  <a:gd name="T64" fmla="*/ 334 w 571"/>
                  <a:gd name="T65" fmla="*/ 627 h 682"/>
                  <a:gd name="T66" fmla="*/ 349 w 571"/>
                  <a:gd name="T67" fmla="*/ 650 h 682"/>
                  <a:gd name="T68" fmla="*/ 358 w 571"/>
                  <a:gd name="T69" fmla="*/ 632 h 682"/>
                  <a:gd name="T70" fmla="*/ 392 w 571"/>
                  <a:gd name="T71" fmla="*/ 630 h 682"/>
                  <a:gd name="T72" fmla="*/ 418 w 571"/>
                  <a:gd name="T73" fmla="*/ 654 h 682"/>
                  <a:gd name="T74" fmla="*/ 462 w 571"/>
                  <a:gd name="T75" fmla="*/ 622 h 682"/>
                  <a:gd name="T76" fmla="*/ 483 w 571"/>
                  <a:gd name="T77" fmla="*/ 587 h 682"/>
                  <a:gd name="T78" fmla="*/ 510 w 571"/>
                  <a:gd name="T79" fmla="*/ 538 h 682"/>
                  <a:gd name="T80" fmla="*/ 492 w 571"/>
                  <a:gd name="T81" fmla="*/ 510 h 682"/>
                  <a:gd name="T82" fmla="*/ 443 w 571"/>
                  <a:gd name="T83" fmla="*/ 439 h 682"/>
                  <a:gd name="T84" fmla="*/ 461 w 571"/>
                  <a:gd name="T85" fmla="*/ 397 h 682"/>
                  <a:gd name="T86" fmla="*/ 486 w 571"/>
                  <a:gd name="T87" fmla="*/ 341 h 682"/>
                  <a:gd name="T88" fmla="*/ 510 w 571"/>
                  <a:gd name="T89" fmla="*/ 369 h 682"/>
                  <a:gd name="T90" fmla="*/ 549 w 571"/>
                  <a:gd name="T91" fmla="*/ 411 h 682"/>
                  <a:gd name="T92" fmla="*/ 547 w 571"/>
                  <a:gd name="T93" fmla="*/ 354 h 682"/>
                  <a:gd name="T94" fmla="*/ 542 w 571"/>
                  <a:gd name="T95" fmla="*/ 274 h 682"/>
                  <a:gd name="T96" fmla="*/ 509 w 571"/>
                  <a:gd name="T97" fmla="*/ 270 h 682"/>
                  <a:gd name="T98" fmla="*/ 472 w 571"/>
                  <a:gd name="T99" fmla="*/ 268 h 682"/>
                  <a:gd name="T100" fmla="*/ 422 w 571"/>
                  <a:gd name="T101" fmla="*/ 274 h 682"/>
                  <a:gd name="T102" fmla="*/ 399 w 571"/>
                  <a:gd name="T103" fmla="*/ 248 h 682"/>
                  <a:gd name="T104" fmla="*/ 465 w 571"/>
                  <a:gd name="T105" fmla="*/ 199 h 682"/>
                  <a:gd name="T106" fmla="*/ 451 w 571"/>
                  <a:gd name="T107" fmla="*/ 158 h 682"/>
                  <a:gd name="T108" fmla="*/ 427 w 571"/>
                  <a:gd name="T109" fmla="*/ 203 h 682"/>
                  <a:gd name="T110" fmla="*/ 391 w 571"/>
                  <a:gd name="T111" fmla="*/ 192 h 682"/>
                  <a:gd name="T112" fmla="*/ 384 w 571"/>
                  <a:gd name="T113" fmla="*/ 114 h 6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571" h="682">
                    <a:moveTo>
                      <a:pt x="384" y="114"/>
                    </a:moveTo>
                    <a:lnTo>
                      <a:pt x="376" y="114"/>
                    </a:lnTo>
                    <a:lnTo>
                      <a:pt x="370" y="115"/>
                    </a:lnTo>
                    <a:lnTo>
                      <a:pt x="372" y="125"/>
                    </a:lnTo>
                    <a:lnTo>
                      <a:pt x="370" y="133"/>
                    </a:lnTo>
                    <a:lnTo>
                      <a:pt x="369" y="136"/>
                    </a:lnTo>
                    <a:lnTo>
                      <a:pt x="369" y="139"/>
                    </a:lnTo>
                    <a:lnTo>
                      <a:pt x="366" y="143"/>
                    </a:lnTo>
                    <a:lnTo>
                      <a:pt x="366" y="144"/>
                    </a:lnTo>
                    <a:lnTo>
                      <a:pt x="363" y="161"/>
                    </a:lnTo>
                    <a:lnTo>
                      <a:pt x="356" y="175"/>
                    </a:lnTo>
                    <a:lnTo>
                      <a:pt x="352" y="188"/>
                    </a:lnTo>
                    <a:lnTo>
                      <a:pt x="352" y="189"/>
                    </a:lnTo>
                    <a:lnTo>
                      <a:pt x="351" y="191"/>
                    </a:lnTo>
                    <a:lnTo>
                      <a:pt x="351" y="192"/>
                    </a:lnTo>
                    <a:lnTo>
                      <a:pt x="352" y="195"/>
                    </a:lnTo>
                    <a:lnTo>
                      <a:pt x="348" y="203"/>
                    </a:lnTo>
                    <a:lnTo>
                      <a:pt x="342" y="207"/>
                    </a:lnTo>
                    <a:lnTo>
                      <a:pt x="337" y="207"/>
                    </a:lnTo>
                    <a:lnTo>
                      <a:pt x="332" y="206"/>
                    </a:lnTo>
                    <a:lnTo>
                      <a:pt x="328" y="207"/>
                    </a:lnTo>
                    <a:lnTo>
                      <a:pt x="321" y="215"/>
                    </a:lnTo>
                    <a:lnTo>
                      <a:pt x="302" y="232"/>
                    </a:lnTo>
                    <a:lnTo>
                      <a:pt x="300" y="235"/>
                    </a:lnTo>
                    <a:lnTo>
                      <a:pt x="300" y="239"/>
                    </a:lnTo>
                    <a:lnTo>
                      <a:pt x="295" y="238"/>
                    </a:lnTo>
                    <a:lnTo>
                      <a:pt x="293" y="238"/>
                    </a:lnTo>
                    <a:lnTo>
                      <a:pt x="292" y="235"/>
                    </a:lnTo>
                    <a:lnTo>
                      <a:pt x="288" y="232"/>
                    </a:lnTo>
                    <a:lnTo>
                      <a:pt x="274" y="232"/>
                    </a:lnTo>
                    <a:lnTo>
                      <a:pt x="268" y="237"/>
                    </a:lnTo>
                    <a:lnTo>
                      <a:pt x="268" y="232"/>
                    </a:lnTo>
                    <a:lnTo>
                      <a:pt x="265" y="227"/>
                    </a:lnTo>
                    <a:lnTo>
                      <a:pt x="265" y="224"/>
                    </a:lnTo>
                    <a:lnTo>
                      <a:pt x="264" y="221"/>
                    </a:lnTo>
                    <a:lnTo>
                      <a:pt x="263" y="217"/>
                    </a:lnTo>
                    <a:lnTo>
                      <a:pt x="245" y="215"/>
                    </a:lnTo>
                    <a:lnTo>
                      <a:pt x="236" y="217"/>
                    </a:lnTo>
                    <a:lnTo>
                      <a:pt x="229" y="224"/>
                    </a:lnTo>
                    <a:lnTo>
                      <a:pt x="226" y="225"/>
                    </a:lnTo>
                    <a:lnTo>
                      <a:pt x="221" y="225"/>
                    </a:lnTo>
                    <a:lnTo>
                      <a:pt x="219" y="224"/>
                    </a:lnTo>
                    <a:lnTo>
                      <a:pt x="207" y="224"/>
                    </a:lnTo>
                    <a:lnTo>
                      <a:pt x="207" y="222"/>
                    </a:lnTo>
                    <a:lnTo>
                      <a:pt x="204" y="217"/>
                    </a:lnTo>
                    <a:lnTo>
                      <a:pt x="203" y="213"/>
                    </a:lnTo>
                    <a:lnTo>
                      <a:pt x="201" y="210"/>
                    </a:lnTo>
                    <a:lnTo>
                      <a:pt x="204" y="207"/>
                    </a:lnTo>
                    <a:lnTo>
                      <a:pt x="208" y="201"/>
                    </a:lnTo>
                    <a:lnTo>
                      <a:pt x="210" y="201"/>
                    </a:lnTo>
                    <a:lnTo>
                      <a:pt x="211" y="200"/>
                    </a:lnTo>
                    <a:lnTo>
                      <a:pt x="217" y="196"/>
                    </a:lnTo>
                    <a:lnTo>
                      <a:pt x="218" y="195"/>
                    </a:lnTo>
                    <a:lnTo>
                      <a:pt x="235" y="195"/>
                    </a:lnTo>
                    <a:lnTo>
                      <a:pt x="239" y="193"/>
                    </a:lnTo>
                    <a:lnTo>
                      <a:pt x="240" y="192"/>
                    </a:lnTo>
                    <a:lnTo>
                      <a:pt x="242" y="192"/>
                    </a:lnTo>
                    <a:lnTo>
                      <a:pt x="242" y="191"/>
                    </a:lnTo>
                    <a:lnTo>
                      <a:pt x="238" y="189"/>
                    </a:lnTo>
                    <a:lnTo>
                      <a:pt x="218" y="178"/>
                    </a:lnTo>
                    <a:lnTo>
                      <a:pt x="217" y="177"/>
                    </a:lnTo>
                    <a:lnTo>
                      <a:pt x="218" y="175"/>
                    </a:lnTo>
                    <a:lnTo>
                      <a:pt x="221" y="175"/>
                    </a:lnTo>
                    <a:lnTo>
                      <a:pt x="222" y="174"/>
                    </a:lnTo>
                    <a:lnTo>
                      <a:pt x="224" y="170"/>
                    </a:lnTo>
                    <a:lnTo>
                      <a:pt x="222" y="164"/>
                    </a:lnTo>
                    <a:lnTo>
                      <a:pt x="219" y="162"/>
                    </a:lnTo>
                    <a:lnTo>
                      <a:pt x="212" y="153"/>
                    </a:lnTo>
                    <a:lnTo>
                      <a:pt x="211" y="144"/>
                    </a:lnTo>
                    <a:lnTo>
                      <a:pt x="208" y="137"/>
                    </a:lnTo>
                    <a:lnTo>
                      <a:pt x="208" y="136"/>
                    </a:lnTo>
                    <a:lnTo>
                      <a:pt x="203" y="128"/>
                    </a:lnTo>
                    <a:lnTo>
                      <a:pt x="198" y="126"/>
                    </a:lnTo>
                    <a:lnTo>
                      <a:pt x="195" y="124"/>
                    </a:lnTo>
                    <a:lnTo>
                      <a:pt x="193" y="118"/>
                    </a:lnTo>
                    <a:lnTo>
                      <a:pt x="193" y="117"/>
                    </a:lnTo>
                    <a:lnTo>
                      <a:pt x="191" y="117"/>
                    </a:lnTo>
                    <a:lnTo>
                      <a:pt x="176" y="114"/>
                    </a:lnTo>
                    <a:lnTo>
                      <a:pt x="166" y="114"/>
                    </a:lnTo>
                    <a:lnTo>
                      <a:pt x="147" y="117"/>
                    </a:lnTo>
                    <a:lnTo>
                      <a:pt x="147" y="118"/>
                    </a:lnTo>
                    <a:lnTo>
                      <a:pt x="134" y="105"/>
                    </a:lnTo>
                    <a:lnTo>
                      <a:pt x="133" y="105"/>
                    </a:lnTo>
                    <a:lnTo>
                      <a:pt x="134" y="104"/>
                    </a:lnTo>
                    <a:lnTo>
                      <a:pt x="134" y="102"/>
                    </a:lnTo>
                    <a:lnTo>
                      <a:pt x="138" y="98"/>
                    </a:lnTo>
                    <a:lnTo>
                      <a:pt x="142" y="98"/>
                    </a:lnTo>
                    <a:lnTo>
                      <a:pt x="145" y="100"/>
                    </a:lnTo>
                    <a:lnTo>
                      <a:pt x="147" y="100"/>
                    </a:lnTo>
                    <a:lnTo>
                      <a:pt x="147" y="98"/>
                    </a:lnTo>
                    <a:lnTo>
                      <a:pt x="145" y="93"/>
                    </a:lnTo>
                    <a:lnTo>
                      <a:pt x="144" y="93"/>
                    </a:lnTo>
                    <a:lnTo>
                      <a:pt x="135" y="74"/>
                    </a:lnTo>
                    <a:lnTo>
                      <a:pt x="135" y="72"/>
                    </a:lnTo>
                    <a:lnTo>
                      <a:pt x="141" y="59"/>
                    </a:lnTo>
                    <a:lnTo>
                      <a:pt x="144" y="57"/>
                    </a:lnTo>
                    <a:lnTo>
                      <a:pt x="147" y="57"/>
                    </a:lnTo>
                    <a:lnTo>
                      <a:pt x="154" y="54"/>
                    </a:lnTo>
                    <a:lnTo>
                      <a:pt x="155" y="54"/>
                    </a:lnTo>
                    <a:lnTo>
                      <a:pt x="155" y="52"/>
                    </a:lnTo>
                    <a:lnTo>
                      <a:pt x="152" y="38"/>
                    </a:lnTo>
                    <a:lnTo>
                      <a:pt x="151" y="37"/>
                    </a:lnTo>
                    <a:lnTo>
                      <a:pt x="148" y="37"/>
                    </a:lnTo>
                    <a:lnTo>
                      <a:pt x="142" y="40"/>
                    </a:lnTo>
                    <a:lnTo>
                      <a:pt x="128" y="42"/>
                    </a:lnTo>
                    <a:lnTo>
                      <a:pt x="127" y="41"/>
                    </a:lnTo>
                    <a:lnTo>
                      <a:pt x="126" y="42"/>
                    </a:lnTo>
                    <a:lnTo>
                      <a:pt x="108" y="48"/>
                    </a:lnTo>
                    <a:lnTo>
                      <a:pt x="98" y="55"/>
                    </a:lnTo>
                    <a:lnTo>
                      <a:pt x="97" y="55"/>
                    </a:lnTo>
                    <a:lnTo>
                      <a:pt x="92" y="54"/>
                    </a:lnTo>
                    <a:lnTo>
                      <a:pt x="90" y="52"/>
                    </a:lnTo>
                    <a:lnTo>
                      <a:pt x="88" y="59"/>
                    </a:lnTo>
                    <a:lnTo>
                      <a:pt x="80" y="67"/>
                    </a:lnTo>
                    <a:lnTo>
                      <a:pt x="70" y="70"/>
                    </a:lnTo>
                    <a:lnTo>
                      <a:pt x="64" y="70"/>
                    </a:lnTo>
                    <a:lnTo>
                      <a:pt x="56" y="42"/>
                    </a:lnTo>
                    <a:lnTo>
                      <a:pt x="59" y="27"/>
                    </a:lnTo>
                    <a:lnTo>
                      <a:pt x="64" y="16"/>
                    </a:lnTo>
                    <a:lnTo>
                      <a:pt x="64" y="14"/>
                    </a:lnTo>
                    <a:lnTo>
                      <a:pt x="61" y="14"/>
                    </a:lnTo>
                    <a:lnTo>
                      <a:pt x="57" y="9"/>
                    </a:lnTo>
                    <a:lnTo>
                      <a:pt x="50" y="2"/>
                    </a:lnTo>
                    <a:lnTo>
                      <a:pt x="47" y="0"/>
                    </a:lnTo>
                    <a:lnTo>
                      <a:pt x="42" y="0"/>
                    </a:lnTo>
                    <a:lnTo>
                      <a:pt x="30" y="12"/>
                    </a:lnTo>
                    <a:lnTo>
                      <a:pt x="28" y="12"/>
                    </a:lnTo>
                    <a:lnTo>
                      <a:pt x="25" y="10"/>
                    </a:lnTo>
                    <a:lnTo>
                      <a:pt x="24" y="9"/>
                    </a:lnTo>
                    <a:lnTo>
                      <a:pt x="22" y="9"/>
                    </a:lnTo>
                    <a:lnTo>
                      <a:pt x="17" y="12"/>
                    </a:lnTo>
                    <a:lnTo>
                      <a:pt x="13" y="13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3" y="24"/>
                    </a:lnTo>
                    <a:lnTo>
                      <a:pt x="8" y="26"/>
                    </a:lnTo>
                    <a:lnTo>
                      <a:pt x="3" y="26"/>
                    </a:lnTo>
                    <a:lnTo>
                      <a:pt x="0" y="44"/>
                    </a:lnTo>
                    <a:lnTo>
                      <a:pt x="1" y="49"/>
                    </a:lnTo>
                    <a:lnTo>
                      <a:pt x="4" y="54"/>
                    </a:lnTo>
                    <a:lnTo>
                      <a:pt x="7" y="57"/>
                    </a:lnTo>
                    <a:lnTo>
                      <a:pt x="7" y="58"/>
                    </a:lnTo>
                    <a:lnTo>
                      <a:pt x="10" y="58"/>
                    </a:lnTo>
                    <a:lnTo>
                      <a:pt x="25" y="66"/>
                    </a:lnTo>
                    <a:lnTo>
                      <a:pt x="32" y="70"/>
                    </a:lnTo>
                    <a:lnTo>
                      <a:pt x="50" y="88"/>
                    </a:lnTo>
                    <a:lnTo>
                      <a:pt x="54" y="95"/>
                    </a:lnTo>
                    <a:lnTo>
                      <a:pt x="59" y="98"/>
                    </a:lnTo>
                    <a:lnTo>
                      <a:pt x="59" y="100"/>
                    </a:lnTo>
                    <a:lnTo>
                      <a:pt x="50" y="111"/>
                    </a:lnTo>
                    <a:lnTo>
                      <a:pt x="44" y="124"/>
                    </a:lnTo>
                    <a:lnTo>
                      <a:pt x="42" y="133"/>
                    </a:lnTo>
                    <a:lnTo>
                      <a:pt x="44" y="146"/>
                    </a:lnTo>
                    <a:lnTo>
                      <a:pt x="35" y="165"/>
                    </a:lnTo>
                    <a:lnTo>
                      <a:pt x="44" y="174"/>
                    </a:lnTo>
                    <a:lnTo>
                      <a:pt x="49" y="175"/>
                    </a:lnTo>
                    <a:lnTo>
                      <a:pt x="53" y="181"/>
                    </a:lnTo>
                    <a:lnTo>
                      <a:pt x="54" y="188"/>
                    </a:lnTo>
                    <a:lnTo>
                      <a:pt x="54" y="192"/>
                    </a:lnTo>
                    <a:lnTo>
                      <a:pt x="56" y="192"/>
                    </a:lnTo>
                    <a:lnTo>
                      <a:pt x="60" y="195"/>
                    </a:lnTo>
                    <a:lnTo>
                      <a:pt x="68" y="196"/>
                    </a:lnTo>
                    <a:lnTo>
                      <a:pt x="82" y="193"/>
                    </a:lnTo>
                    <a:lnTo>
                      <a:pt x="87" y="193"/>
                    </a:lnTo>
                    <a:lnTo>
                      <a:pt x="90" y="192"/>
                    </a:lnTo>
                    <a:lnTo>
                      <a:pt x="104" y="192"/>
                    </a:lnTo>
                    <a:lnTo>
                      <a:pt x="116" y="189"/>
                    </a:lnTo>
                    <a:lnTo>
                      <a:pt x="121" y="189"/>
                    </a:lnTo>
                    <a:lnTo>
                      <a:pt x="126" y="193"/>
                    </a:lnTo>
                    <a:lnTo>
                      <a:pt x="126" y="207"/>
                    </a:lnTo>
                    <a:lnTo>
                      <a:pt x="124" y="218"/>
                    </a:lnTo>
                    <a:lnTo>
                      <a:pt x="124" y="220"/>
                    </a:lnTo>
                    <a:lnTo>
                      <a:pt x="123" y="220"/>
                    </a:lnTo>
                    <a:lnTo>
                      <a:pt x="119" y="215"/>
                    </a:lnTo>
                    <a:lnTo>
                      <a:pt x="114" y="214"/>
                    </a:lnTo>
                    <a:lnTo>
                      <a:pt x="112" y="213"/>
                    </a:lnTo>
                    <a:lnTo>
                      <a:pt x="108" y="213"/>
                    </a:lnTo>
                    <a:lnTo>
                      <a:pt x="95" y="217"/>
                    </a:lnTo>
                    <a:lnTo>
                      <a:pt x="92" y="218"/>
                    </a:lnTo>
                    <a:lnTo>
                      <a:pt x="92" y="234"/>
                    </a:lnTo>
                    <a:lnTo>
                      <a:pt x="91" y="237"/>
                    </a:lnTo>
                    <a:lnTo>
                      <a:pt x="90" y="238"/>
                    </a:lnTo>
                    <a:lnTo>
                      <a:pt x="88" y="238"/>
                    </a:lnTo>
                    <a:lnTo>
                      <a:pt x="81" y="242"/>
                    </a:lnTo>
                    <a:lnTo>
                      <a:pt x="78" y="246"/>
                    </a:lnTo>
                    <a:lnTo>
                      <a:pt x="77" y="248"/>
                    </a:lnTo>
                    <a:lnTo>
                      <a:pt x="77" y="251"/>
                    </a:lnTo>
                    <a:lnTo>
                      <a:pt x="78" y="255"/>
                    </a:lnTo>
                    <a:lnTo>
                      <a:pt x="80" y="256"/>
                    </a:lnTo>
                    <a:lnTo>
                      <a:pt x="80" y="259"/>
                    </a:lnTo>
                    <a:lnTo>
                      <a:pt x="74" y="271"/>
                    </a:lnTo>
                    <a:lnTo>
                      <a:pt x="73" y="271"/>
                    </a:lnTo>
                    <a:lnTo>
                      <a:pt x="74" y="275"/>
                    </a:lnTo>
                    <a:lnTo>
                      <a:pt x="71" y="281"/>
                    </a:lnTo>
                    <a:lnTo>
                      <a:pt x="63" y="304"/>
                    </a:lnTo>
                    <a:lnTo>
                      <a:pt x="63" y="305"/>
                    </a:lnTo>
                    <a:lnTo>
                      <a:pt x="61" y="309"/>
                    </a:lnTo>
                    <a:lnTo>
                      <a:pt x="63" y="313"/>
                    </a:lnTo>
                    <a:lnTo>
                      <a:pt x="70" y="319"/>
                    </a:lnTo>
                    <a:lnTo>
                      <a:pt x="70" y="320"/>
                    </a:lnTo>
                    <a:lnTo>
                      <a:pt x="67" y="329"/>
                    </a:lnTo>
                    <a:lnTo>
                      <a:pt x="67" y="330"/>
                    </a:lnTo>
                    <a:lnTo>
                      <a:pt x="61" y="329"/>
                    </a:lnTo>
                    <a:lnTo>
                      <a:pt x="38" y="337"/>
                    </a:lnTo>
                    <a:lnTo>
                      <a:pt x="30" y="343"/>
                    </a:lnTo>
                    <a:lnTo>
                      <a:pt x="30" y="345"/>
                    </a:lnTo>
                    <a:lnTo>
                      <a:pt x="37" y="371"/>
                    </a:lnTo>
                    <a:lnTo>
                      <a:pt x="37" y="372"/>
                    </a:lnTo>
                    <a:lnTo>
                      <a:pt x="39" y="379"/>
                    </a:lnTo>
                    <a:lnTo>
                      <a:pt x="54" y="397"/>
                    </a:lnTo>
                    <a:lnTo>
                      <a:pt x="63" y="412"/>
                    </a:lnTo>
                    <a:lnTo>
                      <a:pt x="63" y="414"/>
                    </a:lnTo>
                    <a:lnTo>
                      <a:pt x="64" y="415"/>
                    </a:lnTo>
                    <a:lnTo>
                      <a:pt x="73" y="422"/>
                    </a:lnTo>
                    <a:lnTo>
                      <a:pt x="73" y="424"/>
                    </a:lnTo>
                    <a:lnTo>
                      <a:pt x="74" y="424"/>
                    </a:lnTo>
                    <a:lnTo>
                      <a:pt x="75" y="424"/>
                    </a:lnTo>
                    <a:lnTo>
                      <a:pt x="90" y="422"/>
                    </a:lnTo>
                    <a:lnTo>
                      <a:pt x="99" y="426"/>
                    </a:lnTo>
                    <a:lnTo>
                      <a:pt x="105" y="431"/>
                    </a:lnTo>
                    <a:lnTo>
                      <a:pt x="108" y="435"/>
                    </a:lnTo>
                    <a:lnTo>
                      <a:pt x="111" y="438"/>
                    </a:lnTo>
                    <a:lnTo>
                      <a:pt x="120" y="438"/>
                    </a:lnTo>
                    <a:lnTo>
                      <a:pt x="124" y="435"/>
                    </a:lnTo>
                    <a:lnTo>
                      <a:pt x="130" y="433"/>
                    </a:lnTo>
                    <a:lnTo>
                      <a:pt x="134" y="433"/>
                    </a:lnTo>
                    <a:lnTo>
                      <a:pt x="138" y="438"/>
                    </a:lnTo>
                    <a:lnTo>
                      <a:pt x="140" y="445"/>
                    </a:lnTo>
                    <a:lnTo>
                      <a:pt x="140" y="450"/>
                    </a:lnTo>
                    <a:lnTo>
                      <a:pt x="134" y="463"/>
                    </a:lnTo>
                    <a:lnTo>
                      <a:pt x="137" y="470"/>
                    </a:lnTo>
                    <a:lnTo>
                      <a:pt x="137" y="471"/>
                    </a:lnTo>
                    <a:lnTo>
                      <a:pt x="140" y="471"/>
                    </a:lnTo>
                    <a:lnTo>
                      <a:pt x="144" y="472"/>
                    </a:lnTo>
                    <a:lnTo>
                      <a:pt x="145" y="472"/>
                    </a:lnTo>
                    <a:lnTo>
                      <a:pt x="155" y="474"/>
                    </a:lnTo>
                    <a:lnTo>
                      <a:pt x="161" y="478"/>
                    </a:lnTo>
                    <a:lnTo>
                      <a:pt x="165" y="482"/>
                    </a:lnTo>
                    <a:lnTo>
                      <a:pt x="165" y="488"/>
                    </a:lnTo>
                    <a:lnTo>
                      <a:pt x="166" y="492"/>
                    </a:lnTo>
                    <a:lnTo>
                      <a:pt x="172" y="496"/>
                    </a:lnTo>
                    <a:lnTo>
                      <a:pt x="173" y="496"/>
                    </a:lnTo>
                    <a:lnTo>
                      <a:pt x="178" y="498"/>
                    </a:lnTo>
                    <a:lnTo>
                      <a:pt x="186" y="498"/>
                    </a:lnTo>
                    <a:lnTo>
                      <a:pt x="190" y="502"/>
                    </a:lnTo>
                    <a:lnTo>
                      <a:pt x="188" y="503"/>
                    </a:lnTo>
                    <a:lnTo>
                      <a:pt x="187" y="503"/>
                    </a:lnTo>
                    <a:lnTo>
                      <a:pt x="190" y="506"/>
                    </a:lnTo>
                    <a:lnTo>
                      <a:pt x="186" y="524"/>
                    </a:lnTo>
                    <a:lnTo>
                      <a:pt x="181" y="531"/>
                    </a:lnTo>
                    <a:lnTo>
                      <a:pt x="176" y="545"/>
                    </a:lnTo>
                    <a:lnTo>
                      <a:pt x="175" y="548"/>
                    </a:lnTo>
                    <a:lnTo>
                      <a:pt x="176" y="551"/>
                    </a:lnTo>
                    <a:lnTo>
                      <a:pt x="176" y="552"/>
                    </a:lnTo>
                    <a:lnTo>
                      <a:pt x="184" y="552"/>
                    </a:lnTo>
                    <a:lnTo>
                      <a:pt x="197" y="555"/>
                    </a:lnTo>
                    <a:lnTo>
                      <a:pt x="203" y="558"/>
                    </a:lnTo>
                    <a:lnTo>
                      <a:pt x="211" y="567"/>
                    </a:lnTo>
                    <a:lnTo>
                      <a:pt x="212" y="570"/>
                    </a:lnTo>
                    <a:lnTo>
                      <a:pt x="210" y="576"/>
                    </a:lnTo>
                    <a:lnTo>
                      <a:pt x="207" y="580"/>
                    </a:lnTo>
                    <a:lnTo>
                      <a:pt x="207" y="586"/>
                    </a:lnTo>
                    <a:lnTo>
                      <a:pt x="211" y="594"/>
                    </a:lnTo>
                    <a:lnTo>
                      <a:pt x="211" y="596"/>
                    </a:lnTo>
                    <a:lnTo>
                      <a:pt x="212" y="597"/>
                    </a:lnTo>
                    <a:lnTo>
                      <a:pt x="212" y="599"/>
                    </a:lnTo>
                    <a:lnTo>
                      <a:pt x="219" y="620"/>
                    </a:lnTo>
                    <a:lnTo>
                      <a:pt x="215" y="644"/>
                    </a:lnTo>
                    <a:lnTo>
                      <a:pt x="212" y="647"/>
                    </a:lnTo>
                    <a:lnTo>
                      <a:pt x="212" y="650"/>
                    </a:lnTo>
                    <a:lnTo>
                      <a:pt x="219" y="653"/>
                    </a:lnTo>
                    <a:lnTo>
                      <a:pt x="221" y="656"/>
                    </a:lnTo>
                    <a:lnTo>
                      <a:pt x="224" y="660"/>
                    </a:lnTo>
                    <a:lnTo>
                      <a:pt x="245" y="676"/>
                    </a:lnTo>
                    <a:lnTo>
                      <a:pt x="254" y="679"/>
                    </a:lnTo>
                    <a:lnTo>
                      <a:pt x="289" y="678"/>
                    </a:lnTo>
                    <a:lnTo>
                      <a:pt x="298" y="682"/>
                    </a:lnTo>
                    <a:lnTo>
                      <a:pt x="303" y="682"/>
                    </a:lnTo>
                    <a:lnTo>
                      <a:pt x="305" y="675"/>
                    </a:lnTo>
                    <a:lnTo>
                      <a:pt x="305" y="673"/>
                    </a:lnTo>
                    <a:lnTo>
                      <a:pt x="306" y="671"/>
                    </a:lnTo>
                    <a:lnTo>
                      <a:pt x="306" y="666"/>
                    </a:lnTo>
                    <a:lnTo>
                      <a:pt x="310" y="660"/>
                    </a:lnTo>
                    <a:lnTo>
                      <a:pt x="310" y="657"/>
                    </a:lnTo>
                    <a:lnTo>
                      <a:pt x="306" y="650"/>
                    </a:lnTo>
                    <a:lnTo>
                      <a:pt x="302" y="646"/>
                    </a:lnTo>
                    <a:lnTo>
                      <a:pt x="300" y="646"/>
                    </a:lnTo>
                    <a:lnTo>
                      <a:pt x="300" y="644"/>
                    </a:lnTo>
                    <a:lnTo>
                      <a:pt x="307" y="626"/>
                    </a:lnTo>
                    <a:lnTo>
                      <a:pt x="307" y="623"/>
                    </a:lnTo>
                    <a:lnTo>
                      <a:pt x="310" y="619"/>
                    </a:lnTo>
                    <a:lnTo>
                      <a:pt x="314" y="618"/>
                    </a:lnTo>
                    <a:lnTo>
                      <a:pt x="315" y="616"/>
                    </a:lnTo>
                    <a:lnTo>
                      <a:pt x="315" y="615"/>
                    </a:lnTo>
                    <a:lnTo>
                      <a:pt x="317" y="616"/>
                    </a:lnTo>
                    <a:lnTo>
                      <a:pt x="328" y="620"/>
                    </a:lnTo>
                    <a:lnTo>
                      <a:pt x="334" y="627"/>
                    </a:lnTo>
                    <a:lnTo>
                      <a:pt x="335" y="630"/>
                    </a:lnTo>
                    <a:lnTo>
                      <a:pt x="335" y="632"/>
                    </a:lnTo>
                    <a:lnTo>
                      <a:pt x="338" y="642"/>
                    </a:lnTo>
                    <a:lnTo>
                      <a:pt x="339" y="643"/>
                    </a:lnTo>
                    <a:lnTo>
                      <a:pt x="341" y="650"/>
                    </a:lnTo>
                    <a:lnTo>
                      <a:pt x="342" y="651"/>
                    </a:lnTo>
                    <a:lnTo>
                      <a:pt x="345" y="651"/>
                    </a:lnTo>
                    <a:lnTo>
                      <a:pt x="346" y="650"/>
                    </a:lnTo>
                    <a:lnTo>
                      <a:pt x="349" y="650"/>
                    </a:lnTo>
                    <a:lnTo>
                      <a:pt x="353" y="646"/>
                    </a:lnTo>
                    <a:lnTo>
                      <a:pt x="356" y="646"/>
                    </a:lnTo>
                    <a:lnTo>
                      <a:pt x="362" y="644"/>
                    </a:lnTo>
                    <a:lnTo>
                      <a:pt x="363" y="644"/>
                    </a:lnTo>
                    <a:lnTo>
                      <a:pt x="365" y="643"/>
                    </a:lnTo>
                    <a:lnTo>
                      <a:pt x="365" y="642"/>
                    </a:lnTo>
                    <a:lnTo>
                      <a:pt x="363" y="639"/>
                    </a:lnTo>
                    <a:lnTo>
                      <a:pt x="360" y="636"/>
                    </a:lnTo>
                    <a:lnTo>
                      <a:pt x="358" y="632"/>
                    </a:lnTo>
                    <a:lnTo>
                      <a:pt x="358" y="629"/>
                    </a:lnTo>
                    <a:lnTo>
                      <a:pt x="356" y="626"/>
                    </a:lnTo>
                    <a:lnTo>
                      <a:pt x="359" y="622"/>
                    </a:lnTo>
                    <a:lnTo>
                      <a:pt x="369" y="613"/>
                    </a:lnTo>
                    <a:lnTo>
                      <a:pt x="372" y="613"/>
                    </a:lnTo>
                    <a:lnTo>
                      <a:pt x="387" y="619"/>
                    </a:lnTo>
                    <a:lnTo>
                      <a:pt x="391" y="622"/>
                    </a:lnTo>
                    <a:lnTo>
                      <a:pt x="392" y="625"/>
                    </a:lnTo>
                    <a:lnTo>
                      <a:pt x="392" y="630"/>
                    </a:lnTo>
                    <a:lnTo>
                      <a:pt x="390" y="637"/>
                    </a:lnTo>
                    <a:lnTo>
                      <a:pt x="384" y="643"/>
                    </a:lnTo>
                    <a:lnTo>
                      <a:pt x="385" y="646"/>
                    </a:lnTo>
                    <a:lnTo>
                      <a:pt x="387" y="651"/>
                    </a:lnTo>
                    <a:lnTo>
                      <a:pt x="397" y="651"/>
                    </a:lnTo>
                    <a:lnTo>
                      <a:pt x="401" y="650"/>
                    </a:lnTo>
                    <a:lnTo>
                      <a:pt x="412" y="653"/>
                    </a:lnTo>
                    <a:lnTo>
                      <a:pt x="413" y="654"/>
                    </a:lnTo>
                    <a:lnTo>
                      <a:pt x="418" y="654"/>
                    </a:lnTo>
                    <a:lnTo>
                      <a:pt x="430" y="649"/>
                    </a:lnTo>
                    <a:lnTo>
                      <a:pt x="430" y="647"/>
                    </a:lnTo>
                    <a:lnTo>
                      <a:pt x="439" y="630"/>
                    </a:lnTo>
                    <a:lnTo>
                      <a:pt x="440" y="623"/>
                    </a:lnTo>
                    <a:lnTo>
                      <a:pt x="442" y="620"/>
                    </a:lnTo>
                    <a:lnTo>
                      <a:pt x="444" y="618"/>
                    </a:lnTo>
                    <a:lnTo>
                      <a:pt x="450" y="618"/>
                    </a:lnTo>
                    <a:lnTo>
                      <a:pt x="461" y="620"/>
                    </a:lnTo>
                    <a:lnTo>
                      <a:pt x="462" y="622"/>
                    </a:lnTo>
                    <a:lnTo>
                      <a:pt x="465" y="622"/>
                    </a:lnTo>
                    <a:lnTo>
                      <a:pt x="469" y="623"/>
                    </a:lnTo>
                    <a:lnTo>
                      <a:pt x="469" y="620"/>
                    </a:lnTo>
                    <a:lnTo>
                      <a:pt x="471" y="616"/>
                    </a:lnTo>
                    <a:lnTo>
                      <a:pt x="472" y="606"/>
                    </a:lnTo>
                    <a:lnTo>
                      <a:pt x="475" y="602"/>
                    </a:lnTo>
                    <a:lnTo>
                      <a:pt x="478" y="602"/>
                    </a:lnTo>
                    <a:lnTo>
                      <a:pt x="478" y="601"/>
                    </a:lnTo>
                    <a:lnTo>
                      <a:pt x="483" y="587"/>
                    </a:lnTo>
                    <a:lnTo>
                      <a:pt x="490" y="580"/>
                    </a:lnTo>
                    <a:lnTo>
                      <a:pt x="486" y="566"/>
                    </a:lnTo>
                    <a:lnTo>
                      <a:pt x="486" y="563"/>
                    </a:lnTo>
                    <a:lnTo>
                      <a:pt x="489" y="549"/>
                    </a:lnTo>
                    <a:lnTo>
                      <a:pt x="487" y="541"/>
                    </a:lnTo>
                    <a:lnTo>
                      <a:pt x="490" y="534"/>
                    </a:lnTo>
                    <a:lnTo>
                      <a:pt x="497" y="531"/>
                    </a:lnTo>
                    <a:lnTo>
                      <a:pt x="510" y="537"/>
                    </a:lnTo>
                    <a:lnTo>
                      <a:pt x="510" y="538"/>
                    </a:lnTo>
                    <a:lnTo>
                      <a:pt x="512" y="538"/>
                    </a:lnTo>
                    <a:lnTo>
                      <a:pt x="514" y="530"/>
                    </a:lnTo>
                    <a:lnTo>
                      <a:pt x="512" y="524"/>
                    </a:lnTo>
                    <a:lnTo>
                      <a:pt x="507" y="517"/>
                    </a:lnTo>
                    <a:lnTo>
                      <a:pt x="503" y="513"/>
                    </a:lnTo>
                    <a:lnTo>
                      <a:pt x="500" y="513"/>
                    </a:lnTo>
                    <a:lnTo>
                      <a:pt x="497" y="512"/>
                    </a:lnTo>
                    <a:lnTo>
                      <a:pt x="493" y="512"/>
                    </a:lnTo>
                    <a:lnTo>
                      <a:pt x="492" y="510"/>
                    </a:lnTo>
                    <a:lnTo>
                      <a:pt x="490" y="510"/>
                    </a:lnTo>
                    <a:lnTo>
                      <a:pt x="469" y="490"/>
                    </a:lnTo>
                    <a:lnTo>
                      <a:pt x="444" y="472"/>
                    </a:lnTo>
                    <a:lnTo>
                      <a:pt x="443" y="472"/>
                    </a:lnTo>
                    <a:lnTo>
                      <a:pt x="443" y="471"/>
                    </a:lnTo>
                    <a:lnTo>
                      <a:pt x="437" y="456"/>
                    </a:lnTo>
                    <a:lnTo>
                      <a:pt x="433" y="453"/>
                    </a:lnTo>
                    <a:lnTo>
                      <a:pt x="435" y="452"/>
                    </a:lnTo>
                    <a:lnTo>
                      <a:pt x="443" y="439"/>
                    </a:lnTo>
                    <a:lnTo>
                      <a:pt x="450" y="426"/>
                    </a:lnTo>
                    <a:lnTo>
                      <a:pt x="451" y="422"/>
                    </a:lnTo>
                    <a:lnTo>
                      <a:pt x="450" y="417"/>
                    </a:lnTo>
                    <a:lnTo>
                      <a:pt x="444" y="408"/>
                    </a:lnTo>
                    <a:lnTo>
                      <a:pt x="448" y="408"/>
                    </a:lnTo>
                    <a:lnTo>
                      <a:pt x="452" y="407"/>
                    </a:lnTo>
                    <a:lnTo>
                      <a:pt x="458" y="403"/>
                    </a:lnTo>
                    <a:lnTo>
                      <a:pt x="459" y="401"/>
                    </a:lnTo>
                    <a:lnTo>
                      <a:pt x="461" y="397"/>
                    </a:lnTo>
                    <a:lnTo>
                      <a:pt x="461" y="394"/>
                    </a:lnTo>
                    <a:lnTo>
                      <a:pt x="466" y="376"/>
                    </a:lnTo>
                    <a:lnTo>
                      <a:pt x="469" y="372"/>
                    </a:lnTo>
                    <a:lnTo>
                      <a:pt x="469" y="358"/>
                    </a:lnTo>
                    <a:lnTo>
                      <a:pt x="471" y="358"/>
                    </a:lnTo>
                    <a:lnTo>
                      <a:pt x="471" y="357"/>
                    </a:lnTo>
                    <a:lnTo>
                      <a:pt x="479" y="350"/>
                    </a:lnTo>
                    <a:lnTo>
                      <a:pt x="482" y="345"/>
                    </a:lnTo>
                    <a:lnTo>
                      <a:pt x="486" y="341"/>
                    </a:lnTo>
                    <a:lnTo>
                      <a:pt x="500" y="341"/>
                    </a:lnTo>
                    <a:lnTo>
                      <a:pt x="503" y="344"/>
                    </a:lnTo>
                    <a:lnTo>
                      <a:pt x="504" y="347"/>
                    </a:lnTo>
                    <a:lnTo>
                      <a:pt x="507" y="351"/>
                    </a:lnTo>
                    <a:lnTo>
                      <a:pt x="507" y="359"/>
                    </a:lnTo>
                    <a:lnTo>
                      <a:pt x="510" y="362"/>
                    </a:lnTo>
                    <a:lnTo>
                      <a:pt x="514" y="362"/>
                    </a:lnTo>
                    <a:lnTo>
                      <a:pt x="512" y="369"/>
                    </a:lnTo>
                    <a:lnTo>
                      <a:pt x="510" y="369"/>
                    </a:lnTo>
                    <a:lnTo>
                      <a:pt x="507" y="371"/>
                    </a:lnTo>
                    <a:lnTo>
                      <a:pt x="506" y="371"/>
                    </a:lnTo>
                    <a:lnTo>
                      <a:pt x="506" y="378"/>
                    </a:lnTo>
                    <a:lnTo>
                      <a:pt x="507" y="379"/>
                    </a:lnTo>
                    <a:lnTo>
                      <a:pt x="531" y="392"/>
                    </a:lnTo>
                    <a:lnTo>
                      <a:pt x="535" y="392"/>
                    </a:lnTo>
                    <a:lnTo>
                      <a:pt x="543" y="396"/>
                    </a:lnTo>
                    <a:lnTo>
                      <a:pt x="547" y="405"/>
                    </a:lnTo>
                    <a:lnTo>
                      <a:pt x="549" y="411"/>
                    </a:lnTo>
                    <a:lnTo>
                      <a:pt x="549" y="414"/>
                    </a:lnTo>
                    <a:lnTo>
                      <a:pt x="552" y="414"/>
                    </a:lnTo>
                    <a:lnTo>
                      <a:pt x="564" y="405"/>
                    </a:lnTo>
                    <a:lnTo>
                      <a:pt x="567" y="403"/>
                    </a:lnTo>
                    <a:lnTo>
                      <a:pt x="567" y="378"/>
                    </a:lnTo>
                    <a:lnTo>
                      <a:pt x="555" y="371"/>
                    </a:lnTo>
                    <a:lnTo>
                      <a:pt x="552" y="366"/>
                    </a:lnTo>
                    <a:lnTo>
                      <a:pt x="547" y="357"/>
                    </a:lnTo>
                    <a:lnTo>
                      <a:pt x="547" y="354"/>
                    </a:lnTo>
                    <a:lnTo>
                      <a:pt x="549" y="337"/>
                    </a:lnTo>
                    <a:lnTo>
                      <a:pt x="555" y="320"/>
                    </a:lnTo>
                    <a:lnTo>
                      <a:pt x="560" y="318"/>
                    </a:lnTo>
                    <a:lnTo>
                      <a:pt x="566" y="312"/>
                    </a:lnTo>
                    <a:lnTo>
                      <a:pt x="570" y="309"/>
                    </a:lnTo>
                    <a:lnTo>
                      <a:pt x="571" y="308"/>
                    </a:lnTo>
                    <a:lnTo>
                      <a:pt x="570" y="306"/>
                    </a:lnTo>
                    <a:lnTo>
                      <a:pt x="560" y="284"/>
                    </a:lnTo>
                    <a:lnTo>
                      <a:pt x="542" y="274"/>
                    </a:lnTo>
                    <a:lnTo>
                      <a:pt x="539" y="271"/>
                    </a:lnTo>
                    <a:lnTo>
                      <a:pt x="538" y="268"/>
                    </a:lnTo>
                    <a:lnTo>
                      <a:pt x="536" y="268"/>
                    </a:lnTo>
                    <a:lnTo>
                      <a:pt x="531" y="274"/>
                    </a:lnTo>
                    <a:lnTo>
                      <a:pt x="524" y="274"/>
                    </a:lnTo>
                    <a:lnTo>
                      <a:pt x="515" y="271"/>
                    </a:lnTo>
                    <a:lnTo>
                      <a:pt x="514" y="271"/>
                    </a:lnTo>
                    <a:lnTo>
                      <a:pt x="510" y="270"/>
                    </a:lnTo>
                    <a:lnTo>
                      <a:pt x="509" y="270"/>
                    </a:lnTo>
                    <a:lnTo>
                      <a:pt x="507" y="268"/>
                    </a:lnTo>
                    <a:lnTo>
                      <a:pt x="502" y="270"/>
                    </a:lnTo>
                    <a:lnTo>
                      <a:pt x="487" y="275"/>
                    </a:lnTo>
                    <a:lnTo>
                      <a:pt x="486" y="277"/>
                    </a:lnTo>
                    <a:lnTo>
                      <a:pt x="483" y="278"/>
                    </a:lnTo>
                    <a:lnTo>
                      <a:pt x="483" y="280"/>
                    </a:lnTo>
                    <a:lnTo>
                      <a:pt x="476" y="282"/>
                    </a:lnTo>
                    <a:lnTo>
                      <a:pt x="475" y="282"/>
                    </a:lnTo>
                    <a:lnTo>
                      <a:pt x="472" y="268"/>
                    </a:lnTo>
                    <a:lnTo>
                      <a:pt x="454" y="268"/>
                    </a:lnTo>
                    <a:lnTo>
                      <a:pt x="447" y="271"/>
                    </a:lnTo>
                    <a:lnTo>
                      <a:pt x="439" y="271"/>
                    </a:lnTo>
                    <a:lnTo>
                      <a:pt x="435" y="270"/>
                    </a:lnTo>
                    <a:lnTo>
                      <a:pt x="430" y="271"/>
                    </a:lnTo>
                    <a:lnTo>
                      <a:pt x="427" y="273"/>
                    </a:lnTo>
                    <a:lnTo>
                      <a:pt x="425" y="275"/>
                    </a:lnTo>
                    <a:lnTo>
                      <a:pt x="423" y="275"/>
                    </a:lnTo>
                    <a:lnTo>
                      <a:pt x="422" y="274"/>
                    </a:lnTo>
                    <a:lnTo>
                      <a:pt x="419" y="270"/>
                    </a:lnTo>
                    <a:lnTo>
                      <a:pt x="419" y="256"/>
                    </a:lnTo>
                    <a:lnTo>
                      <a:pt x="422" y="252"/>
                    </a:lnTo>
                    <a:lnTo>
                      <a:pt x="419" y="249"/>
                    </a:lnTo>
                    <a:lnTo>
                      <a:pt x="415" y="249"/>
                    </a:lnTo>
                    <a:lnTo>
                      <a:pt x="409" y="252"/>
                    </a:lnTo>
                    <a:lnTo>
                      <a:pt x="408" y="252"/>
                    </a:lnTo>
                    <a:lnTo>
                      <a:pt x="401" y="249"/>
                    </a:lnTo>
                    <a:lnTo>
                      <a:pt x="399" y="248"/>
                    </a:lnTo>
                    <a:lnTo>
                      <a:pt x="419" y="218"/>
                    </a:lnTo>
                    <a:lnTo>
                      <a:pt x="425" y="220"/>
                    </a:lnTo>
                    <a:lnTo>
                      <a:pt x="426" y="220"/>
                    </a:lnTo>
                    <a:lnTo>
                      <a:pt x="437" y="222"/>
                    </a:lnTo>
                    <a:lnTo>
                      <a:pt x="443" y="222"/>
                    </a:lnTo>
                    <a:lnTo>
                      <a:pt x="447" y="220"/>
                    </a:lnTo>
                    <a:lnTo>
                      <a:pt x="455" y="208"/>
                    </a:lnTo>
                    <a:lnTo>
                      <a:pt x="458" y="193"/>
                    </a:lnTo>
                    <a:lnTo>
                      <a:pt x="465" y="199"/>
                    </a:lnTo>
                    <a:lnTo>
                      <a:pt x="472" y="189"/>
                    </a:lnTo>
                    <a:lnTo>
                      <a:pt x="473" y="184"/>
                    </a:lnTo>
                    <a:lnTo>
                      <a:pt x="473" y="182"/>
                    </a:lnTo>
                    <a:lnTo>
                      <a:pt x="475" y="172"/>
                    </a:lnTo>
                    <a:lnTo>
                      <a:pt x="472" y="170"/>
                    </a:lnTo>
                    <a:lnTo>
                      <a:pt x="462" y="164"/>
                    </a:lnTo>
                    <a:lnTo>
                      <a:pt x="459" y="161"/>
                    </a:lnTo>
                    <a:lnTo>
                      <a:pt x="458" y="161"/>
                    </a:lnTo>
                    <a:lnTo>
                      <a:pt x="451" y="158"/>
                    </a:lnTo>
                    <a:lnTo>
                      <a:pt x="451" y="160"/>
                    </a:lnTo>
                    <a:lnTo>
                      <a:pt x="450" y="160"/>
                    </a:lnTo>
                    <a:lnTo>
                      <a:pt x="448" y="162"/>
                    </a:lnTo>
                    <a:lnTo>
                      <a:pt x="448" y="164"/>
                    </a:lnTo>
                    <a:lnTo>
                      <a:pt x="440" y="184"/>
                    </a:lnTo>
                    <a:lnTo>
                      <a:pt x="435" y="188"/>
                    </a:lnTo>
                    <a:lnTo>
                      <a:pt x="430" y="188"/>
                    </a:lnTo>
                    <a:lnTo>
                      <a:pt x="430" y="192"/>
                    </a:lnTo>
                    <a:lnTo>
                      <a:pt x="427" y="203"/>
                    </a:lnTo>
                    <a:lnTo>
                      <a:pt x="423" y="210"/>
                    </a:lnTo>
                    <a:lnTo>
                      <a:pt x="422" y="214"/>
                    </a:lnTo>
                    <a:lnTo>
                      <a:pt x="420" y="215"/>
                    </a:lnTo>
                    <a:lnTo>
                      <a:pt x="419" y="215"/>
                    </a:lnTo>
                    <a:lnTo>
                      <a:pt x="416" y="214"/>
                    </a:lnTo>
                    <a:lnTo>
                      <a:pt x="405" y="206"/>
                    </a:lnTo>
                    <a:lnTo>
                      <a:pt x="401" y="206"/>
                    </a:lnTo>
                    <a:lnTo>
                      <a:pt x="388" y="200"/>
                    </a:lnTo>
                    <a:lnTo>
                      <a:pt x="391" y="192"/>
                    </a:lnTo>
                    <a:lnTo>
                      <a:pt x="391" y="189"/>
                    </a:lnTo>
                    <a:lnTo>
                      <a:pt x="392" y="185"/>
                    </a:lnTo>
                    <a:lnTo>
                      <a:pt x="392" y="179"/>
                    </a:lnTo>
                    <a:lnTo>
                      <a:pt x="395" y="157"/>
                    </a:lnTo>
                    <a:lnTo>
                      <a:pt x="395" y="154"/>
                    </a:lnTo>
                    <a:lnTo>
                      <a:pt x="397" y="150"/>
                    </a:lnTo>
                    <a:lnTo>
                      <a:pt x="397" y="147"/>
                    </a:lnTo>
                    <a:lnTo>
                      <a:pt x="392" y="132"/>
                    </a:lnTo>
                    <a:lnTo>
                      <a:pt x="384" y="11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05" name="Freeform 735">
                <a:extLst>
                  <a:ext uri="{FF2B5EF4-FFF2-40B4-BE49-F238E27FC236}">
                    <a16:creationId xmlns:a16="http://schemas.microsoft.com/office/drawing/2014/main" id="{1720B75C-59EA-5425-8413-A520093839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4" y="1254"/>
                <a:ext cx="130" cy="186"/>
              </a:xfrm>
              <a:custGeom>
                <a:avLst/>
                <a:gdLst>
                  <a:gd name="T0" fmla="*/ 237 w 517"/>
                  <a:gd name="T1" fmla="*/ 25 h 743"/>
                  <a:gd name="T2" fmla="*/ 165 w 517"/>
                  <a:gd name="T3" fmla="*/ 28 h 743"/>
                  <a:gd name="T4" fmla="*/ 197 w 517"/>
                  <a:gd name="T5" fmla="*/ 60 h 743"/>
                  <a:gd name="T6" fmla="*/ 215 w 517"/>
                  <a:gd name="T7" fmla="*/ 77 h 743"/>
                  <a:gd name="T8" fmla="*/ 161 w 517"/>
                  <a:gd name="T9" fmla="*/ 96 h 743"/>
                  <a:gd name="T10" fmla="*/ 142 w 517"/>
                  <a:gd name="T11" fmla="*/ 120 h 743"/>
                  <a:gd name="T12" fmla="*/ 124 w 517"/>
                  <a:gd name="T13" fmla="*/ 156 h 743"/>
                  <a:gd name="T14" fmla="*/ 115 w 517"/>
                  <a:gd name="T15" fmla="*/ 174 h 743"/>
                  <a:gd name="T16" fmla="*/ 98 w 517"/>
                  <a:gd name="T17" fmla="*/ 190 h 743"/>
                  <a:gd name="T18" fmla="*/ 72 w 517"/>
                  <a:gd name="T19" fmla="*/ 195 h 743"/>
                  <a:gd name="T20" fmla="*/ 41 w 517"/>
                  <a:gd name="T21" fmla="*/ 214 h 743"/>
                  <a:gd name="T22" fmla="*/ 24 w 517"/>
                  <a:gd name="T23" fmla="*/ 229 h 743"/>
                  <a:gd name="T24" fmla="*/ 25 w 517"/>
                  <a:gd name="T25" fmla="*/ 296 h 743"/>
                  <a:gd name="T26" fmla="*/ 1 w 517"/>
                  <a:gd name="T27" fmla="*/ 300 h 743"/>
                  <a:gd name="T28" fmla="*/ 1 w 517"/>
                  <a:gd name="T29" fmla="*/ 332 h 743"/>
                  <a:gd name="T30" fmla="*/ 19 w 517"/>
                  <a:gd name="T31" fmla="*/ 361 h 743"/>
                  <a:gd name="T32" fmla="*/ 28 w 517"/>
                  <a:gd name="T33" fmla="*/ 385 h 743"/>
                  <a:gd name="T34" fmla="*/ 18 w 517"/>
                  <a:gd name="T35" fmla="*/ 406 h 743"/>
                  <a:gd name="T36" fmla="*/ 50 w 517"/>
                  <a:gd name="T37" fmla="*/ 399 h 743"/>
                  <a:gd name="T38" fmla="*/ 49 w 517"/>
                  <a:gd name="T39" fmla="*/ 384 h 743"/>
                  <a:gd name="T40" fmla="*/ 67 w 517"/>
                  <a:gd name="T41" fmla="*/ 394 h 743"/>
                  <a:gd name="T42" fmla="*/ 127 w 517"/>
                  <a:gd name="T43" fmla="*/ 412 h 743"/>
                  <a:gd name="T44" fmla="*/ 127 w 517"/>
                  <a:gd name="T45" fmla="*/ 430 h 743"/>
                  <a:gd name="T46" fmla="*/ 84 w 517"/>
                  <a:gd name="T47" fmla="*/ 424 h 743"/>
                  <a:gd name="T48" fmla="*/ 68 w 517"/>
                  <a:gd name="T49" fmla="*/ 431 h 743"/>
                  <a:gd name="T50" fmla="*/ 82 w 517"/>
                  <a:gd name="T51" fmla="*/ 462 h 743"/>
                  <a:gd name="T52" fmla="*/ 98 w 517"/>
                  <a:gd name="T53" fmla="*/ 500 h 743"/>
                  <a:gd name="T54" fmla="*/ 134 w 517"/>
                  <a:gd name="T55" fmla="*/ 521 h 743"/>
                  <a:gd name="T56" fmla="*/ 145 w 517"/>
                  <a:gd name="T57" fmla="*/ 569 h 743"/>
                  <a:gd name="T58" fmla="*/ 180 w 517"/>
                  <a:gd name="T59" fmla="*/ 596 h 743"/>
                  <a:gd name="T60" fmla="*/ 190 w 517"/>
                  <a:gd name="T61" fmla="*/ 600 h 743"/>
                  <a:gd name="T62" fmla="*/ 170 w 517"/>
                  <a:gd name="T63" fmla="*/ 645 h 743"/>
                  <a:gd name="T64" fmla="*/ 156 w 517"/>
                  <a:gd name="T65" fmla="*/ 695 h 743"/>
                  <a:gd name="T66" fmla="*/ 176 w 517"/>
                  <a:gd name="T67" fmla="*/ 725 h 743"/>
                  <a:gd name="T68" fmla="*/ 202 w 517"/>
                  <a:gd name="T69" fmla="*/ 716 h 743"/>
                  <a:gd name="T70" fmla="*/ 253 w 517"/>
                  <a:gd name="T71" fmla="*/ 732 h 743"/>
                  <a:gd name="T72" fmla="*/ 282 w 517"/>
                  <a:gd name="T73" fmla="*/ 739 h 743"/>
                  <a:gd name="T74" fmla="*/ 289 w 517"/>
                  <a:gd name="T75" fmla="*/ 704 h 743"/>
                  <a:gd name="T76" fmla="*/ 320 w 517"/>
                  <a:gd name="T77" fmla="*/ 645 h 743"/>
                  <a:gd name="T78" fmla="*/ 339 w 517"/>
                  <a:gd name="T79" fmla="*/ 574 h 743"/>
                  <a:gd name="T80" fmla="*/ 380 w 517"/>
                  <a:gd name="T81" fmla="*/ 542 h 743"/>
                  <a:gd name="T82" fmla="*/ 419 w 517"/>
                  <a:gd name="T83" fmla="*/ 516 h 743"/>
                  <a:gd name="T84" fmla="*/ 450 w 517"/>
                  <a:gd name="T85" fmla="*/ 526 h 743"/>
                  <a:gd name="T86" fmla="*/ 492 w 517"/>
                  <a:gd name="T87" fmla="*/ 512 h 743"/>
                  <a:gd name="T88" fmla="*/ 503 w 517"/>
                  <a:gd name="T89" fmla="*/ 447 h 743"/>
                  <a:gd name="T90" fmla="*/ 504 w 517"/>
                  <a:gd name="T91" fmla="*/ 398 h 743"/>
                  <a:gd name="T92" fmla="*/ 513 w 517"/>
                  <a:gd name="T93" fmla="*/ 373 h 743"/>
                  <a:gd name="T94" fmla="*/ 487 w 517"/>
                  <a:gd name="T95" fmla="*/ 335 h 743"/>
                  <a:gd name="T96" fmla="*/ 479 w 517"/>
                  <a:gd name="T97" fmla="*/ 226 h 743"/>
                  <a:gd name="T98" fmla="*/ 463 w 517"/>
                  <a:gd name="T99" fmla="*/ 155 h 743"/>
                  <a:gd name="T100" fmla="*/ 451 w 517"/>
                  <a:gd name="T101" fmla="*/ 119 h 743"/>
                  <a:gd name="T102" fmla="*/ 441 w 517"/>
                  <a:gd name="T103" fmla="*/ 29 h 743"/>
                  <a:gd name="T104" fmla="*/ 415 w 517"/>
                  <a:gd name="T105" fmla="*/ 25 h 743"/>
                  <a:gd name="T106" fmla="*/ 384 w 517"/>
                  <a:gd name="T107" fmla="*/ 36 h 743"/>
                  <a:gd name="T108" fmla="*/ 349 w 517"/>
                  <a:gd name="T109" fmla="*/ 42 h 743"/>
                  <a:gd name="T110" fmla="*/ 336 w 517"/>
                  <a:gd name="T111" fmla="*/ 35 h 743"/>
                  <a:gd name="T112" fmla="*/ 304 w 517"/>
                  <a:gd name="T113" fmla="*/ 26 h 7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517" h="743">
                    <a:moveTo>
                      <a:pt x="281" y="0"/>
                    </a:moveTo>
                    <a:lnTo>
                      <a:pt x="278" y="4"/>
                    </a:lnTo>
                    <a:lnTo>
                      <a:pt x="276" y="6"/>
                    </a:lnTo>
                    <a:lnTo>
                      <a:pt x="269" y="18"/>
                    </a:lnTo>
                    <a:lnTo>
                      <a:pt x="260" y="30"/>
                    </a:lnTo>
                    <a:lnTo>
                      <a:pt x="260" y="29"/>
                    </a:lnTo>
                    <a:lnTo>
                      <a:pt x="259" y="29"/>
                    </a:lnTo>
                    <a:lnTo>
                      <a:pt x="237" y="25"/>
                    </a:lnTo>
                    <a:lnTo>
                      <a:pt x="230" y="22"/>
                    </a:lnTo>
                    <a:lnTo>
                      <a:pt x="216" y="22"/>
                    </a:lnTo>
                    <a:lnTo>
                      <a:pt x="209" y="23"/>
                    </a:lnTo>
                    <a:lnTo>
                      <a:pt x="204" y="15"/>
                    </a:lnTo>
                    <a:lnTo>
                      <a:pt x="191" y="15"/>
                    </a:lnTo>
                    <a:lnTo>
                      <a:pt x="177" y="21"/>
                    </a:lnTo>
                    <a:lnTo>
                      <a:pt x="166" y="26"/>
                    </a:lnTo>
                    <a:lnTo>
                      <a:pt x="165" y="28"/>
                    </a:lnTo>
                    <a:lnTo>
                      <a:pt x="165" y="30"/>
                    </a:lnTo>
                    <a:lnTo>
                      <a:pt x="166" y="30"/>
                    </a:lnTo>
                    <a:lnTo>
                      <a:pt x="172" y="40"/>
                    </a:lnTo>
                    <a:lnTo>
                      <a:pt x="180" y="47"/>
                    </a:lnTo>
                    <a:lnTo>
                      <a:pt x="183" y="50"/>
                    </a:lnTo>
                    <a:lnTo>
                      <a:pt x="184" y="53"/>
                    </a:lnTo>
                    <a:lnTo>
                      <a:pt x="193" y="59"/>
                    </a:lnTo>
                    <a:lnTo>
                      <a:pt x="197" y="60"/>
                    </a:lnTo>
                    <a:lnTo>
                      <a:pt x="198" y="64"/>
                    </a:lnTo>
                    <a:lnTo>
                      <a:pt x="198" y="68"/>
                    </a:lnTo>
                    <a:lnTo>
                      <a:pt x="205" y="71"/>
                    </a:lnTo>
                    <a:lnTo>
                      <a:pt x="214" y="64"/>
                    </a:lnTo>
                    <a:lnTo>
                      <a:pt x="216" y="64"/>
                    </a:lnTo>
                    <a:lnTo>
                      <a:pt x="219" y="67"/>
                    </a:lnTo>
                    <a:lnTo>
                      <a:pt x="219" y="68"/>
                    </a:lnTo>
                    <a:lnTo>
                      <a:pt x="215" y="77"/>
                    </a:lnTo>
                    <a:lnTo>
                      <a:pt x="205" y="89"/>
                    </a:lnTo>
                    <a:lnTo>
                      <a:pt x="197" y="92"/>
                    </a:lnTo>
                    <a:lnTo>
                      <a:pt x="191" y="90"/>
                    </a:lnTo>
                    <a:lnTo>
                      <a:pt x="187" y="88"/>
                    </a:lnTo>
                    <a:lnTo>
                      <a:pt x="184" y="84"/>
                    </a:lnTo>
                    <a:lnTo>
                      <a:pt x="175" y="85"/>
                    </a:lnTo>
                    <a:lnTo>
                      <a:pt x="168" y="95"/>
                    </a:lnTo>
                    <a:lnTo>
                      <a:pt x="161" y="96"/>
                    </a:lnTo>
                    <a:lnTo>
                      <a:pt x="154" y="99"/>
                    </a:lnTo>
                    <a:lnTo>
                      <a:pt x="148" y="104"/>
                    </a:lnTo>
                    <a:lnTo>
                      <a:pt x="145" y="106"/>
                    </a:lnTo>
                    <a:lnTo>
                      <a:pt x="135" y="116"/>
                    </a:lnTo>
                    <a:lnTo>
                      <a:pt x="135" y="117"/>
                    </a:lnTo>
                    <a:lnTo>
                      <a:pt x="139" y="119"/>
                    </a:lnTo>
                    <a:lnTo>
                      <a:pt x="141" y="119"/>
                    </a:lnTo>
                    <a:lnTo>
                      <a:pt x="142" y="120"/>
                    </a:lnTo>
                    <a:lnTo>
                      <a:pt x="142" y="121"/>
                    </a:lnTo>
                    <a:lnTo>
                      <a:pt x="138" y="123"/>
                    </a:lnTo>
                    <a:lnTo>
                      <a:pt x="127" y="133"/>
                    </a:lnTo>
                    <a:lnTo>
                      <a:pt x="127" y="137"/>
                    </a:lnTo>
                    <a:lnTo>
                      <a:pt x="126" y="142"/>
                    </a:lnTo>
                    <a:lnTo>
                      <a:pt x="123" y="148"/>
                    </a:lnTo>
                    <a:lnTo>
                      <a:pt x="123" y="149"/>
                    </a:lnTo>
                    <a:lnTo>
                      <a:pt x="124" y="156"/>
                    </a:lnTo>
                    <a:lnTo>
                      <a:pt x="127" y="162"/>
                    </a:lnTo>
                    <a:lnTo>
                      <a:pt x="131" y="166"/>
                    </a:lnTo>
                    <a:lnTo>
                      <a:pt x="132" y="169"/>
                    </a:lnTo>
                    <a:lnTo>
                      <a:pt x="131" y="171"/>
                    </a:lnTo>
                    <a:lnTo>
                      <a:pt x="126" y="176"/>
                    </a:lnTo>
                    <a:lnTo>
                      <a:pt x="122" y="176"/>
                    </a:lnTo>
                    <a:lnTo>
                      <a:pt x="117" y="174"/>
                    </a:lnTo>
                    <a:lnTo>
                      <a:pt x="115" y="174"/>
                    </a:lnTo>
                    <a:lnTo>
                      <a:pt x="113" y="176"/>
                    </a:lnTo>
                    <a:lnTo>
                      <a:pt x="112" y="179"/>
                    </a:lnTo>
                    <a:lnTo>
                      <a:pt x="110" y="180"/>
                    </a:lnTo>
                    <a:lnTo>
                      <a:pt x="110" y="181"/>
                    </a:lnTo>
                    <a:lnTo>
                      <a:pt x="112" y="183"/>
                    </a:lnTo>
                    <a:lnTo>
                      <a:pt x="110" y="183"/>
                    </a:lnTo>
                    <a:lnTo>
                      <a:pt x="110" y="184"/>
                    </a:lnTo>
                    <a:lnTo>
                      <a:pt x="98" y="190"/>
                    </a:lnTo>
                    <a:lnTo>
                      <a:pt x="92" y="202"/>
                    </a:lnTo>
                    <a:lnTo>
                      <a:pt x="91" y="204"/>
                    </a:lnTo>
                    <a:lnTo>
                      <a:pt x="91" y="209"/>
                    </a:lnTo>
                    <a:lnTo>
                      <a:pt x="89" y="211"/>
                    </a:lnTo>
                    <a:lnTo>
                      <a:pt x="89" y="209"/>
                    </a:lnTo>
                    <a:lnTo>
                      <a:pt x="79" y="200"/>
                    </a:lnTo>
                    <a:lnTo>
                      <a:pt x="78" y="200"/>
                    </a:lnTo>
                    <a:lnTo>
                      <a:pt x="72" y="195"/>
                    </a:lnTo>
                    <a:lnTo>
                      <a:pt x="67" y="194"/>
                    </a:lnTo>
                    <a:lnTo>
                      <a:pt x="67" y="193"/>
                    </a:lnTo>
                    <a:lnTo>
                      <a:pt x="60" y="195"/>
                    </a:lnTo>
                    <a:lnTo>
                      <a:pt x="62" y="198"/>
                    </a:lnTo>
                    <a:lnTo>
                      <a:pt x="62" y="200"/>
                    </a:lnTo>
                    <a:lnTo>
                      <a:pt x="60" y="205"/>
                    </a:lnTo>
                    <a:lnTo>
                      <a:pt x="46" y="212"/>
                    </a:lnTo>
                    <a:lnTo>
                      <a:pt x="41" y="214"/>
                    </a:lnTo>
                    <a:lnTo>
                      <a:pt x="36" y="212"/>
                    </a:lnTo>
                    <a:lnTo>
                      <a:pt x="35" y="214"/>
                    </a:lnTo>
                    <a:lnTo>
                      <a:pt x="34" y="214"/>
                    </a:lnTo>
                    <a:lnTo>
                      <a:pt x="29" y="224"/>
                    </a:lnTo>
                    <a:lnTo>
                      <a:pt x="24" y="224"/>
                    </a:lnTo>
                    <a:lnTo>
                      <a:pt x="22" y="226"/>
                    </a:lnTo>
                    <a:lnTo>
                      <a:pt x="22" y="229"/>
                    </a:lnTo>
                    <a:lnTo>
                      <a:pt x="24" y="229"/>
                    </a:lnTo>
                    <a:lnTo>
                      <a:pt x="31" y="246"/>
                    </a:lnTo>
                    <a:lnTo>
                      <a:pt x="31" y="250"/>
                    </a:lnTo>
                    <a:lnTo>
                      <a:pt x="32" y="267"/>
                    </a:lnTo>
                    <a:lnTo>
                      <a:pt x="27" y="272"/>
                    </a:lnTo>
                    <a:lnTo>
                      <a:pt x="24" y="274"/>
                    </a:lnTo>
                    <a:lnTo>
                      <a:pt x="22" y="274"/>
                    </a:lnTo>
                    <a:lnTo>
                      <a:pt x="21" y="278"/>
                    </a:lnTo>
                    <a:lnTo>
                      <a:pt x="25" y="296"/>
                    </a:lnTo>
                    <a:lnTo>
                      <a:pt x="27" y="299"/>
                    </a:lnTo>
                    <a:lnTo>
                      <a:pt x="27" y="303"/>
                    </a:lnTo>
                    <a:lnTo>
                      <a:pt x="22" y="301"/>
                    </a:lnTo>
                    <a:lnTo>
                      <a:pt x="21" y="300"/>
                    </a:lnTo>
                    <a:lnTo>
                      <a:pt x="15" y="297"/>
                    </a:lnTo>
                    <a:lnTo>
                      <a:pt x="12" y="297"/>
                    </a:lnTo>
                    <a:lnTo>
                      <a:pt x="4" y="299"/>
                    </a:lnTo>
                    <a:lnTo>
                      <a:pt x="1" y="300"/>
                    </a:lnTo>
                    <a:lnTo>
                      <a:pt x="4" y="301"/>
                    </a:lnTo>
                    <a:lnTo>
                      <a:pt x="4" y="317"/>
                    </a:lnTo>
                    <a:lnTo>
                      <a:pt x="3" y="318"/>
                    </a:lnTo>
                    <a:lnTo>
                      <a:pt x="3" y="321"/>
                    </a:lnTo>
                    <a:lnTo>
                      <a:pt x="1" y="322"/>
                    </a:lnTo>
                    <a:lnTo>
                      <a:pt x="0" y="328"/>
                    </a:lnTo>
                    <a:lnTo>
                      <a:pt x="0" y="331"/>
                    </a:lnTo>
                    <a:lnTo>
                      <a:pt x="1" y="332"/>
                    </a:lnTo>
                    <a:lnTo>
                      <a:pt x="5" y="338"/>
                    </a:lnTo>
                    <a:lnTo>
                      <a:pt x="11" y="338"/>
                    </a:lnTo>
                    <a:lnTo>
                      <a:pt x="15" y="343"/>
                    </a:lnTo>
                    <a:lnTo>
                      <a:pt x="19" y="346"/>
                    </a:lnTo>
                    <a:lnTo>
                      <a:pt x="19" y="351"/>
                    </a:lnTo>
                    <a:lnTo>
                      <a:pt x="18" y="352"/>
                    </a:lnTo>
                    <a:lnTo>
                      <a:pt x="18" y="357"/>
                    </a:lnTo>
                    <a:lnTo>
                      <a:pt x="19" y="361"/>
                    </a:lnTo>
                    <a:lnTo>
                      <a:pt x="21" y="363"/>
                    </a:lnTo>
                    <a:lnTo>
                      <a:pt x="22" y="366"/>
                    </a:lnTo>
                    <a:lnTo>
                      <a:pt x="31" y="374"/>
                    </a:lnTo>
                    <a:lnTo>
                      <a:pt x="27" y="378"/>
                    </a:lnTo>
                    <a:lnTo>
                      <a:pt x="25" y="378"/>
                    </a:lnTo>
                    <a:lnTo>
                      <a:pt x="27" y="380"/>
                    </a:lnTo>
                    <a:lnTo>
                      <a:pt x="27" y="384"/>
                    </a:lnTo>
                    <a:lnTo>
                      <a:pt x="28" y="385"/>
                    </a:lnTo>
                    <a:lnTo>
                      <a:pt x="28" y="395"/>
                    </a:lnTo>
                    <a:lnTo>
                      <a:pt x="27" y="398"/>
                    </a:lnTo>
                    <a:lnTo>
                      <a:pt x="24" y="398"/>
                    </a:lnTo>
                    <a:lnTo>
                      <a:pt x="19" y="396"/>
                    </a:lnTo>
                    <a:lnTo>
                      <a:pt x="18" y="396"/>
                    </a:lnTo>
                    <a:lnTo>
                      <a:pt x="12" y="402"/>
                    </a:lnTo>
                    <a:lnTo>
                      <a:pt x="12" y="404"/>
                    </a:lnTo>
                    <a:lnTo>
                      <a:pt x="18" y="406"/>
                    </a:lnTo>
                    <a:lnTo>
                      <a:pt x="27" y="405"/>
                    </a:lnTo>
                    <a:lnTo>
                      <a:pt x="34" y="406"/>
                    </a:lnTo>
                    <a:lnTo>
                      <a:pt x="39" y="409"/>
                    </a:lnTo>
                    <a:lnTo>
                      <a:pt x="39" y="411"/>
                    </a:lnTo>
                    <a:lnTo>
                      <a:pt x="45" y="411"/>
                    </a:lnTo>
                    <a:lnTo>
                      <a:pt x="48" y="408"/>
                    </a:lnTo>
                    <a:lnTo>
                      <a:pt x="50" y="404"/>
                    </a:lnTo>
                    <a:lnTo>
                      <a:pt x="50" y="399"/>
                    </a:lnTo>
                    <a:lnTo>
                      <a:pt x="43" y="384"/>
                    </a:lnTo>
                    <a:lnTo>
                      <a:pt x="42" y="382"/>
                    </a:lnTo>
                    <a:lnTo>
                      <a:pt x="43" y="374"/>
                    </a:lnTo>
                    <a:lnTo>
                      <a:pt x="50" y="373"/>
                    </a:lnTo>
                    <a:lnTo>
                      <a:pt x="52" y="373"/>
                    </a:lnTo>
                    <a:lnTo>
                      <a:pt x="52" y="377"/>
                    </a:lnTo>
                    <a:lnTo>
                      <a:pt x="49" y="378"/>
                    </a:lnTo>
                    <a:lnTo>
                      <a:pt x="49" y="384"/>
                    </a:lnTo>
                    <a:lnTo>
                      <a:pt x="50" y="385"/>
                    </a:lnTo>
                    <a:lnTo>
                      <a:pt x="50" y="387"/>
                    </a:lnTo>
                    <a:lnTo>
                      <a:pt x="56" y="391"/>
                    </a:lnTo>
                    <a:lnTo>
                      <a:pt x="59" y="391"/>
                    </a:lnTo>
                    <a:lnTo>
                      <a:pt x="64" y="389"/>
                    </a:lnTo>
                    <a:lnTo>
                      <a:pt x="65" y="389"/>
                    </a:lnTo>
                    <a:lnTo>
                      <a:pt x="67" y="391"/>
                    </a:lnTo>
                    <a:lnTo>
                      <a:pt x="67" y="394"/>
                    </a:lnTo>
                    <a:lnTo>
                      <a:pt x="74" y="394"/>
                    </a:lnTo>
                    <a:lnTo>
                      <a:pt x="75" y="395"/>
                    </a:lnTo>
                    <a:lnTo>
                      <a:pt x="77" y="398"/>
                    </a:lnTo>
                    <a:lnTo>
                      <a:pt x="91" y="405"/>
                    </a:lnTo>
                    <a:lnTo>
                      <a:pt x="92" y="405"/>
                    </a:lnTo>
                    <a:lnTo>
                      <a:pt x="105" y="409"/>
                    </a:lnTo>
                    <a:lnTo>
                      <a:pt x="120" y="409"/>
                    </a:lnTo>
                    <a:lnTo>
                      <a:pt x="127" y="412"/>
                    </a:lnTo>
                    <a:lnTo>
                      <a:pt x="129" y="415"/>
                    </a:lnTo>
                    <a:lnTo>
                      <a:pt x="129" y="418"/>
                    </a:lnTo>
                    <a:lnTo>
                      <a:pt x="132" y="419"/>
                    </a:lnTo>
                    <a:lnTo>
                      <a:pt x="134" y="419"/>
                    </a:lnTo>
                    <a:lnTo>
                      <a:pt x="134" y="424"/>
                    </a:lnTo>
                    <a:lnTo>
                      <a:pt x="131" y="428"/>
                    </a:lnTo>
                    <a:lnTo>
                      <a:pt x="127" y="428"/>
                    </a:lnTo>
                    <a:lnTo>
                      <a:pt x="127" y="430"/>
                    </a:lnTo>
                    <a:lnTo>
                      <a:pt x="126" y="431"/>
                    </a:lnTo>
                    <a:lnTo>
                      <a:pt x="126" y="433"/>
                    </a:lnTo>
                    <a:lnTo>
                      <a:pt x="116" y="433"/>
                    </a:lnTo>
                    <a:lnTo>
                      <a:pt x="115" y="431"/>
                    </a:lnTo>
                    <a:lnTo>
                      <a:pt x="110" y="430"/>
                    </a:lnTo>
                    <a:lnTo>
                      <a:pt x="89" y="415"/>
                    </a:lnTo>
                    <a:lnTo>
                      <a:pt x="84" y="415"/>
                    </a:lnTo>
                    <a:lnTo>
                      <a:pt x="84" y="424"/>
                    </a:lnTo>
                    <a:lnTo>
                      <a:pt x="85" y="428"/>
                    </a:lnTo>
                    <a:lnTo>
                      <a:pt x="82" y="431"/>
                    </a:lnTo>
                    <a:lnTo>
                      <a:pt x="75" y="431"/>
                    </a:lnTo>
                    <a:lnTo>
                      <a:pt x="72" y="430"/>
                    </a:lnTo>
                    <a:lnTo>
                      <a:pt x="71" y="430"/>
                    </a:lnTo>
                    <a:lnTo>
                      <a:pt x="71" y="428"/>
                    </a:lnTo>
                    <a:lnTo>
                      <a:pt x="68" y="428"/>
                    </a:lnTo>
                    <a:lnTo>
                      <a:pt x="68" y="431"/>
                    </a:lnTo>
                    <a:lnTo>
                      <a:pt x="67" y="431"/>
                    </a:lnTo>
                    <a:lnTo>
                      <a:pt x="62" y="434"/>
                    </a:lnTo>
                    <a:lnTo>
                      <a:pt x="65" y="441"/>
                    </a:lnTo>
                    <a:lnTo>
                      <a:pt x="65" y="444"/>
                    </a:lnTo>
                    <a:lnTo>
                      <a:pt x="67" y="445"/>
                    </a:lnTo>
                    <a:lnTo>
                      <a:pt x="74" y="449"/>
                    </a:lnTo>
                    <a:lnTo>
                      <a:pt x="79" y="459"/>
                    </a:lnTo>
                    <a:lnTo>
                      <a:pt x="82" y="462"/>
                    </a:lnTo>
                    <a:lnTo>
                      <a:pt x="82" y="466"/>
                    </a:lnTo>
                    <a:lnTo>
                      <a:pt x="77" y="472"/>
                    </a:lnTo>
                    <a:lnTo>
                      <a:pt x="77" y="473"/>
                    </a:lnTo>
                    <a:lnTo>
                      <a:pt x="77" y="475"/>
                    </a:lnTo>
                    <a:lnTo>
                      <a:pt x="82" y="491"/>
                    </a:lnTo>
                    <a:lnTo>
                      <a:pt x="87" y="495"/>
                    </a:lnTo>
                    <a:lnTo>
                      <a:pt x="89" y="497"/>
                    </a:lnTo>
                    <a:lnTo>
                      <a:pt x="98" y="500"/>
                    </a:lnTo>
                    <a:lnTo>
                      <a:pt x="99" y="500"/>
                    </a:lnTo>
                    <a:lnTo>
                      <a:pt x="101" y="501"/>
                    </a:lnTo>
                    <a:lnTo>
                      <a:pt x="102" y="498"/>
                    </a:lnTo>
                    <a:lnTo>
                      <a:pt x="108" y="497"/>
                    </a:lnTo>
                    <a:lnTo>
                      <a:pt x="117" y="505"/>
                    </a:lnTo>
                    <a:lnTo>
                      <a:pt x="122" y="508"/>
                    </a:lnTo>
                    <a:lnTo>
                      <a:pt x="124" y="512"/>
                    </a:lnTo>
                    <a:lnTo>
                      <a:pt x="134" y="521"/>
                    </a:lnTo>
                    <a:lnTo>
                      <a:pt x="144" y="528"/>
                    </a:lnTo>
                    <a:lnTo>
                      <a:pt x="149" y="533"/>
                    </a:lnTo>
                    <a:lnTo>
                      <a:pt x="141" y="542"/>
                    </a:lnTo>
                    <a:lnTo>
                      <a:pt x="135" y="546"/>
                    </a:lnTo>
                    <a:lnTo>
                      <a:pt x="135" y="553"/>
                    </a:lnTo>
                    <a:lnTo>
                      <a:pt x="138" y="558"/>
                    </a:lnTo>
                    <a:lnTo>
                      <a:pt x="142" y="562"/>
                    </a:lnTo>
                    <a:lnTo>
                      <a:pt x="145" y="569"/>
                    </a:lnTo>
                    <a:lnTo>
                      <a:pt x="145" y="574"/>
                    </a:lnTo>
                    <a:lnTo>
                      <a:pt x="152" y="574"/>
                    </a:lnTo>
                    <a:lnTo>
                      <a:pt x="166" y="581"/>
                    </a:lnTo>
                    <a:lnTo>
                      <a:pt x="166" y="584"/>
                    </a:lnTo>
                    <a:lnTo>
                      <a:pt x="168" y="586"/>
                    </a:lnTo>
                    <a:lnTo>
                      <a:pt x="169" y="586"/>
                    </a:lnTo>
                    <a:lnTo>
                      <a:pt x="179" y="592"/>
                    </a:lnTo>
                    <a:lnTo>
                      <a:pt x="180" y="596"/>
                    </a:lnTo>
                    <a:lnTo>
                      <a:pt x="179" y="598"/>
                    </a:lnTo>
                    <a:lnTo>
                      <a:pt x="179" y="602"/>
                    </a:lnTo>
                    <a:lnTo>
                      <a:pt x="177" y="605"/>
                    </a:lnTo>
                    <a:lnTo>
                      <a:pt x="180" y="606"/>
                    </a:lnTo>
                    <a:lnTo>
                      <a:pt x="182" y="606"/>
                    </a:lnTo>
                    <a:lnTo>
                      <a:pt x="183" y="605"/>
                    </a:lnTo>
                    <a:lnTo>
                      <a:pt x="189" y="602"/>
                    </a:lnTo>
                    <a:lnTo>
                      <a:pt x="190" y="600"/>
                    </a:lnTo>
                    <a:lnTo>
                      <a:pt x="201" y="603"/>
                    </a:lnTo>
                    <a:lnTo>
                      <a:pt x="202" y="603"/>
                    </a:lnTo>
                    <a:lnTo>
                      <a:pt x="207" y="607"/>
                    </a:lnTo>
                    <a:lnTo>
                      <a:pt x="208" y="610"/>
                    </a:lnTo>
                    <a:lnTo>
                      <a:pt x="172" y="628"/>
                    </a:lnTo>
                    <a:lnTo>
                      <a:pt x="172" y="635"/>
                    </a:lnTo>
                    <a:lnTo>
                      <a:pt x="170" y="641"/>
                    </a:lnTo>
                    <a:lnTo>
                      <a:pt x="170" y="645"/>
                    </a:lnTo>
                    <a:lnTo>
                      <a:pt x="172" y="648"/>
                    </a:lnTo>
                    <a:lnTo>
                      <a:pt x="175" y="649"/>
                    </a:lnTo>
                    <a:lnTo>
                      <a:pt x="175" y="652"/>
                    </a:lnTo>
                    <a:lnTo>
                      <a:pt x="170" y="665"/>
                    </a:lnTo>
                    <a:lnTo>
                      <a:pt x="166" y="667"/>
                    </a:lnTo>
                    <a:lnTo>
                      <a:pt x="166" y="670"/>
                    </a:lnTo>
                    <a:lnTo>
                      <a:pt x="158" y="694"/>
                    </a:lnTo>
                    <a:lnTo>
                      <a:pt x="156" y="695"/>
                    </a:lnTo>
                    <a:lnTo>
                      <a:pt x="156" y="697"/>
                    </a:lnTo>
                    <a:lnTo>
                      <a:pt x="168" y="704"/>
                    </a:lnTo>
                    <a:lnTo>
                      <a:pt x="168" y="706"/>
                    </a:lnTo>
                    <a:lnTo>
                      <a:pt x="166" y="712"/>
                    </a:lnTo>
                    <a:lnTo>
                      <a:pt x="168" y="718"/>
                    </a:lnTo>
                    <a:lnTo>
                      <a:pt x="173" y="723"/>
                    </a:lnTo>
                    <a:lnTo>
                      <a:pt x="175" y="723"/>
                    </a:lnTo>
                    <a:lnTo>
                      <a:pt x="176" y="725"/>
                    </a:lnTo>
                    <a:lnTo>
                      <a:pt x="180" y="725"/>
                    </a:lnTo>
                    <a:lnTo>
                      <a:pt x="184" y="726"/>
                    </a:lnTo>
                    <a:lnTo>
                      <a:pt x="186" y="725"/>
                    </a:lnTo>
                    <a:lnTo>
                      <a:pt x="191" y="722"/>
                    </a:lnTo>
                    <a:lnTo>
                      <a:pt x="191" y="720"/>
                    </a:lnTo>
                    <a:lnTo>
                      <a:pt x="197" y="716"/>
                    </a:lnTo>
                    <a:lnTo>
                      <a:pt x="197" y="715"/>
                    </a:lnTo>
                    <a:lnTo>
                      <a:pt x="202" y="716"/>
                    </a:lnTo>
                    <a:lnTo>
                      <a:pt x="204" y="718"/>
                    </a:lnTo>
                    <a:lnTo>
                      <a:pt x="205" y="718"/>
                    </a:lnTo>
                    <a:lnTo>
                      <a:pt x="207" y="719"/>
                    </a:lnTo>
                    <a:lnTo>
                      <a:pt x="216" y="719"/>
                    </a:lnTo>
                    <a:lnTo>
                      <a:pt x="223" y="715"/>
                    </a:lnTo>
                    <a:lnTo>
                      <a:pt x="226" y="712"/>
                    </a:lnTo>
                    <a:lnTo>
                      <a:pt x="233" y="712"/>
                    </a:lnTo>
                    <a:lnTo>
                      <a:pt x="253" y="732"/>
                    </a:lnTo>
                    <a:lnTo>
                      <a:pt x="267" y="739"/>
                    </a:lnTo>
                    <a:lnTo>
                      <a:pt x="268" y="740"/>
                    </a:lnTo>
                    <a:lnTo>
                      <a:pt x="268" y="741"/>
                    </a:lnTo>
                    <a:lnTo>
                      <a:pt x="272" y="741"/>
                    </a:lnTo>
                    <a:lnTo>
                      <a:pt x="275" y="740"/>
                    </a:lnTo>
                    <a:lnTo>
                      <a:pt x="279" y="741"/>
                    </a:lnTo>
                    <a:lnTo>
                      <a:pt x="281" y="743"/>
                    </a:lnTo>
                    <a:lnTo>
                      <a:pt x="282" y="739"/>
                    </a:lnTo>
                    <a:lnTo>
                      <a:pt x="286" y="733"/>
                    </a:lnTo>
                    <a:lnTo>
                      <a:pt x="292" y="729"/>
                    </a:lnTo>
                    <a:lnTo>
                      <a:pt x="295" y="727"/>
                    </a:lnTo>
                    <a:lnTo>
                      <a:pt x="296" y="727"/>
                    </a:lnTo>
                    <a:lnTo>
                      <a:pt x="297" y="726"/>
                    </a:lnTo>
                    <a:lnTo>
                      <a:pt x="297" y="723"/>
                    </a:lnTo>
                    <a:lnTo>
                      <a:pt x="292" y="708"/>
                    </a:lnTo>
                    <a:lnTo>
                      <a:pt x="289" y="704"/>
                    </a:lnTo>
                    <a:lnTo>
                      <a:pt x="290" y="684"/>
                    </a:lnTo>
                    <a:lnTo>
                      <a:pt x="296" y="681"/>
                    </a:lnTo>
                    <a:lnTo>
                      <a:pt x="300" y="680"/>
                    </a:lnTo>
                    <a:lnTo>
                      <a:pt x="303" y="680"/>
                    </a:lnTo>
                    <a:lnTo>
                      <a:pt x="316" y="672"/>
                    </a:lnTo>
                    <a:lnTo>
                      <a:pt x="316" y="655"/>
                    </a:lnTo>
                    <a:lnTo>
                      <a:pt x="319" y="649"/>
                    </a:lnTo>
                    <a:lnTo>
                      <a:pt x="320" y="645"/>
                    </a:lnTo>
                    <a:lnTo>
                      <a:pt x="327" y="635"/>
                    </a:lnTo>
                    <a:lnTo>
                      <a:pt x="331" y="625"/>
                    </a:lnTo>
                    <a:lnTo>
                      <a:pt x="332" y="610"/>
                    </a:lnTo>
                    <a:lnTo>
                      <a:pt x="331" y="607"/>
                    </a:lnTo>
                    <a:lnTo>
                      <a:pt x="331" y="605"/>
                    </a:lnTo>
                    <a:lnTo>
                      <a:pt x="341" y="598"/>
                    </a:lnTo>
                    <a:lnTo>
                      <a:pt x="339" y="592"/>
                    </a:lnTo>
                    <a:lnTo>
                      <a:pt x="339" y="574"/>
                    </a:lnTo>
                    <a:lnTo>
                      <a:pt x="341" y="572"/>
                    </a:lnTo>
                    <a:lnTo>
                      <a:pt x="345" y="561"/>
                    </a:lnTo>
                    <a:lnTo>
                      <a:pt x="346" y="555"/>
                    </a:lnTo>
                    <a:lnTo>
                      <a:pt x="349" y="550"/>
                    </a:lnTo>
                    <a:lnTo>
                      <a:pt x="356" y="546"/>
                    </a:lnTo>
                    <a:lnTo>
                      <a:pt x="366" y="546"/>
                    </a:lnTo>
                    <a:lnTo>
                      <a:pt x="373" y="545"/>
                    </a:lnTo>
                    <a:lnTo>
                      <a:pt x="380" y="542"/>
                    </a:lnTo>
                    <a:lnTo>
                      <a:pt x="383" y="539"/>
                    </a:lnTo>
                    <a:lnTo>
                      <a:pt x="383" y="522"/>
                    </a:lnTo>
                    <a:lnTo>
                      <a:pt x="384" y="518"/>
                    </a:lnTo>
                    <a:lnTo>
                      <a:pt x="388" y="515"/>
                    </a:lnTo>
                    <a:lnTo>
                      <a:pt x="396" y="514"/>
                    </a:lnTo>
                    <a:lnTo>
                      <a:pt x="399" y="512"/>
                    </a:lnTo>
                    <a:lnTo>
                      <a:pt x="413" y="512"/>
                    </a:lnTo>
                    <a:lnTo>
                      <a:pt x="419" y="516"/>
                    </a:lnTo>
                    <a:lnTo>
                      <a:pt x="424" y="516"/>
                    </a:lnTo>
                    <a:lnTo>
                      <a:pt x="424" y="515"/>
                    </a:lnTo>
                    <a:lnTo>
                      <a:pt x="427" y="515"/>
                    </a:lnTo>
                    <a:lnTo>
                      <a:pt x="433" y="516"/>
                    </a:lnTo>
                    <a:lnTo>
                      <a:pt x="437" y="521"/>
                    </a:lnTo>
                    <a:lnTo>
                      <a:pt x="444" y="524"/>
                    </a:lnTo>
                    <a:lnTo>
                      <a:pt x="446" y="525"/>
                    </a:lnTo>
                    <a:lnTo>
                      <a:pt x="450" y="526"/>
                    </a:lnTo>
                    <a:lnTo>
                      <a:pt x="451" y="526"/>
                    </a:lnTo>
                    <a:lnTo>
                      <a:pt x="453" y="525"/>
                    </a:lnTo>
                    <a:lnTo>
                      <a:pt x="454" y="525"/>
                    </a:lnTo>
                    <a:lnTo>
                      <a:pt x="470" y="524"/>
                    </a:lnTo>
                    <a:lnTo>
                      <a:pt x="483" y="519"/>
                    </a:lnTo>
                    <a:lnTo>
                      <a:pt x="483" y="516"/>
                    </a:lnTo>
                    <a:lnTo>
                      <a:pt x="487" y="514"/>
                    </a:lnTo>
                    <a:lnTo>
                      <a:pt x="492" y="512"/>
                    </a:lnTo>
                    <a:lnTo>
                      <a:pt x="494" y="511"/>
                    </a:lnTo>
                    <a:lnTo>
                      <a:pt x="501" y="511"/>
                    </a:lnTo>
                    <a:lnTo>
                      <a:pt x="511" y="507"/>
                    </a:lnTo>
                    <a:lnTo>
                      <a:pt x="517" y="491"/>
                    </a:lnTo>
                    <a:lnTo>
                      <a:pt x="517" y="475"/>
                    </a:lnTo>
                    <a:lnTo>
                      <a:pt x="515" y="471"/>
                    </a:lnTo>
                    <a:lnTo>
                      <a:pt x="506" y="454"/>
                    </a:lnTo>
                    <a:lnTo>
                      <a:pt x="503" y="447"/>
                    </a:lnTo>
                    <a:lnTo>
                      <a:pt x="501" y="441"/>
                    </a:lnTo>
                    <a:lnTo>
                      <a:pt x="503" y="434"/>
                    </a:lnTo>
                    <a:lnTo>
                      <a:pt x="506" y="431"/>
                    </a:lnTo>
                    <a:lnTo>
                      <a:pt x="507" y="428"/>
                    </a:lnTo>
                    <a:lnTo>
                      <a:pt x="508" y="416"/>
                    </a:lnTo>
                    <a:lnTo>
                      <a:pt x="504" y="408"/>
                    </a:lnTo>
                    <a:lnTo>
                      <a:pt x="501" y="404"/>
                    </a:lnTo>
                    <a:lnTo>
                      <a:pt x="504" y="398"/>
                    </a:lnTo>
                    <a:lnTo>
                      <a:pt x="506" y="394"/>
                    </a:lnTo>
                    <a:lnTo>
                      <a:pt x="508" y="389"/>
                    </a:lnTo>
                    <a:lnTo>
                      <a:pt x="510" y="388"/>
                    </a:lnTo>
                    <a:lnTo>
                      <a:pt x="510" y="382"/>
                    </a:lnTo>
                    <a:lnTo>
                      <a:pt x="515" y="377"/>
                    </a:lnTo>
                    <a:lnTo>
                      <a:pt x="515" y="374"/>
                    </a:lnTo>
                    <a:lnTo>
                      <a:pt x="514" y="373"/>
                    </a:lnTo>
                    <a:lnTo>
                      <a:pt x="513" y="373"/>
                    </a:lnTo>
                    <a:lnTo>
                      <a:pt x="503" y="363"/>
                    </a:lnTo>
                    <a:lnTo>
                      <a:pt x="503" y="361"/>
                    </a:lnTo>
                    <a:lnTo>
                      <a:pt x="497" y="359"/>
                    </a:lnTo>
                    <a:lnTo>
                      <a:pt x="496" y="357"/>
                    </a:lnTo>
                    <a:lnTo>
                      <a:pt x="496" y="356"/>
                    </a:lnTo>
                    <a:lnTo>
                      <a:pt x="489" y="341"/>
                    </a:lnTo>
                    <a:lnTo>
                      <a:pt x="487" y="336"/>
                    </a:lnTo>
                    <a:lnTo>
                      <a:pt x="487" y="335"/>
                    </a:lnTo>
                    <a:lnTo>
                      <a:pt x="486" y="335"/>
                    </a:lnTo>
                    <a:lnTo>
                      <a:pt x="479" y="271"/>
                    </a:lnTo>
                    <a:lnTo>
                      <a:pt x="477" y="269"/>
                    </a:lnTo>
                    <a:lnTo>
                      <a:pt x="479" y="265"/>
                    </a:lnTo>
                    <a:lnTo>
                      <a:pt x="479" y="257"/>
                    </a:lnTo>
                    <a:lnTo>
                      <a:pt x="477" y="248"/>
                    </a:lnTo>
                    <a:lnTo>
                      <a:pt x="479" y="227"/>
                    </a:lnTo>
                    <a:lnTo>
                      <a:pt x="479" y="226"/>
                    </a:lnTo>
                    <a:lnTo>
                      <a:pt x="476" y="219"/>
                    </a:lnTo>
                    <a:lnTo>
                      <a:pt x="469" y="209"/>
                    </a:lnTo>
                    <a:lnTo>
                      <a:pt x="463" y="209"/>
                    </a:lnTo>
                    <a:lnTo>
                      <a:pt x="463" y="195"/>
                    </a:lnTo>
                    <a:lnTo>
                      <a:pt x="460" y="174"/>
                    </a:lnTo>
                    <a:lnTo>
                      <a:pt x="460" y="171"/>
                    </a:lnTo>
                    <a:lnTo>
                      <a:pt x="458" y="166"/>
                    </a:lnTo>
                    <a:lnTo>
                      <a:pt x="463" y="155"/>
                    </a:lnTo>
                    <a:lnTo>
                      <a:pt x="466" y="140"/>
                    </a:lnTo>
                    <a:lnTo>
                      <a:pt x="460" y="128"/>
                    </a:lnTo>
                    <a:lnTo>
                      <a:pt x="458" y="128"/>
                    </a:lnTo>
                    <a:lnTo>
                      <a:pt x="458" y="126"/>
                    </a:lnTo>
                    <a:lnTo>
                      <a:pt x="457" y="123"/>
                    </a:lnTo>
                    <a:lnTo>
                      <a:pt x="455" y="121"/>
                    </a:lnTo>
                    <a:lnTo>
                      <a:pt x="454" y="121"/>
                    </a:lnTo>
                    <a:lnTo>
                      <a:pt x="451" y="119"/>
                    </a:lnTo>
                    <a:lnTo>
                      <a:pt x="454" y="116"/>
                    </a:lnTo>
                    <a:lnTo>
                      <a:pt x="460" y="106"/>
                    </a:lnTo>
                    <a:lnTo>
                      <a:pt x="461" y="102"/>
                    </a:lnTo>
                    <a:lnTo>
                      <a:pt x="460" y="100"/>
                    </a:lnTo>
                    <a:lnTo>
                      <a:pt x="454" y="85"/>
                    </a:lnTo>
                    <a:lnTo>
                      <a:pt x="447" y="51"/>
                    </a:lnTo>
                    <a:lnTo>
                      <a:pt x="443" y="39"/>
                    </a:lnTo>
                    <a:lnTo>
                      <a:pt x="441" y="29"/>
                    </a:lnTo>
                    <a:lnTo>
                      <a:pt x="443" y="14"/>
                    </a:lnTo>
                    <a:lnTo>
                      <a:pt x="443" y="11"/>
                    </a:lnTo>
                    <a:lnTo>
                      <a:pt x="441" y="13"/>
                    </a:lnTo>
                    <a:lnTo>
                      <a:pt x="436" y="14"/>
                    </a:lnTo>
                    <a:lnTo>
                      <a:pt x="422" y="21"/>
                    </a:lnTo>
                    <a:lnTo>
                      <a:pt x="420" y="22"/>
                    </a:lnTo>
                    <a:lnTo>
                      <a:pt x="419" y="22"/>
                    </a:lnTo>
                    <a:lnTo>
                      <a:pt x="415" y="25"/>
                    </a:lnTo>
                    <a:lnTo>
                      <a:pt x="415" y="26"/>
                    </a:lnTo>
                    <a:lnTo>
                      <a:pt x="416" y="26"/>
                    </a:lnTo>
                    <a:lnTo>
                      <a:pt x="416" y="28"/>
                    </a:lnTo>
                    <a:lnTo>
                      <a:pt x="413" y="43"/>
                    </a:lnTo>
                    <a:lnTo>
                      <a:pt x="401" y="43"/>
                    </a:lnTo>
                    <a:lnTo>
                      <a:pt x="387" y="40"/>
                    </a:lnTo>
                    <a:lnTo>
                      <a:pt x="386" y="37"/>
                    </a:lnTo>
                    <a:lnTo>
                      <a:pt x="384" y="36"/>
                    </a:lnTo>
                    <a:lnTo>
                      <a:pt x="379" y="33"/>
                    </a:lnTo>
                    <a:lnTo>
                      <a:pt x="371" y="33"/>
                    </a:lnTo>
                    <a:lnTo>
                      <a:pt x="367" y="36"/>
                    </a:lnTo>
                    <a:lnTo>
                      <a:pt x="360" y="46"/>
                    </a:lnTo>
                    <a:lnTo>
                      <a:pt x="357" y="49"/>
                    </a:lnTo>
                    <a:lnTo>
                      <a:pt x="356" y="49"/>
                    </a:lnTo>
                    <a:lnTo>
                      <a:pt x="352" y="46"/>
                    </a:lnTo>
                    <a:lnTo>
                      <a:pt x="349" y="42"/>
                    </a:lnTo>
                    <a:lnTo>
                      <a:pt x="348" y="35"/>
                    </a:lnTo>
                    <a:lnTo>
                      <a:pt x="346" y="30"/>
                    </a:lnTo>
                    <a:lnTo>
                      <a:pt x="345" y="28"/>
                    </a:lnTo>
                    <a:lnTo>
                      <a:pt x="343" y="28"/>
                    </a:lnTo>
                    <a:lnTo>
                      <a:pt x="343" y="29"/>
                    </a:lnTo>
                    <a:lnTo>
                      <a:pt x="341" y="29"/>
                    </a:lnTo>
                    <a:lnTo>
                      <a:pt x="338" y="32"/>
                    </a:lnTo>
                    <a:lnTo>
                      <a:pt x="336" y="35"/>
                    </a:lnTo>
                    <a:lnTo>
                      <a:pt x="335" y="35"/>
                    </a:lnTo>
                    <a:lnTo>
                      <a:pt x="323" y="39"/>
                    </a:lnTo>
                    <a:lnTo>
                      <a:pt x="321" y="39"/>
                    </a:lnTo>
                    <a:lnTo>
                      <a:pt x="321" y="37"/>
                    </a:lnTo>
                    <a:lnTo>
                      <a:pt x="317" y="32"/>
                    </a:lnTo>
                    <a:lnTo>
                      <a:pt x="310" y="28"/>
                    </a:lnTo>
                    <a:lnTo>
                      <a:pt x="310" y="26"/>
                    </a:lnTo>
                    <a:lnTo>
                      <a:pt x="304" y="26"/>
                    </a:lnTo>
                    <a:lnTo>
                      <a:pt x="304" y="25"/>
                    </a:lnTo>
                    <a:lnTo>
                      <a:pt x="303" y="25"/>
                    </a:lnTo>
                    <a:lnTo>
                      <a:pt x="300" y="21"/>
                    </a:lnTo>
                    <a:lnTo>
                      <a:pt x="299" y="18"/>
                    </a:lnTo>
                    <a:lnTo>
                      <a:pt x="295" y="8"/>
                    </a:lnTo>
                    <a:lnTo>
                      <a:pt x="286" y="0"/>
                    </a:lnTo>
                    <a:lnTo>
                      <a:pt x="28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06" name="Freeform 736">
                <a:extLst>
                  <a:ext uri="{FF2B5EF4-FFF2-40B4-BE49-F238E27FC236}">
                    <a16:creationId xmlns:a16="http://schemas.microsoft.com/office/drawing/2014/main" id="{AD97C7CA-75BE-3CCE-A177-B7D52600C4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8" y="1047"/>
                <a:ext cx="71" cy="105"/>
              </a:xfrm>
              <a:custGeom>
                <a:avLst/>
                <a:gdLst>
                  <a:gd name="T0" fmla="*/ 177 w 287"/>
                  <a:gd name="T1" fmla="*/ 15 h 419"/>
                  <a:gd name="T2" fmla="*/ 163 w 287"/>
                  <a:gd name="T3" fmla="*/ 28 h 419"/>
                  <a:gd name="T4" fmla="*/ 135 w 287"/>
                  <a:gd name="T5" fmla="*/ 25 h 419"/>
                  <a:gd name="T6" fmla="*/ 124 w 287"/>
                  <a:gd name="T7" fmla="*/ 15 h 419"/>
                  <a:gd name="T8" fmla="*/ 117 w 287"/>
                  <a:gd name="T9" fmla="*/ 21 h 419"/>
                  <a:gd name="T10" fmla="*/ 99 w 287"/>
                  <a:gd name="T11" fmla="*/ 24 h 419"/>
                  <a:gd name="T12" fmla="*/ 97 w 287"/>
                  <a:gd name="T13" fmla="*/ 28 h 419"/>
                  <a:gd name="T14" fmla="*/ 107 w 287"/>
                  <a:gd name="T15" fmla="*/ 38 h 419"/>
                  <a:gd name="T16" fmla="*/ 86 w 287"/>
                  <a:gd name="T17" fmla="*/ 32 h 419"/>
                  <a:gd name="T18" fmla="*/ 77 w 287"/>
                  <a:gd name="T19" fmla="*/ 33 h 419"/>
                  <a:gd name="T20" fmla="*/ 57 w 287"/>
                  <a:gd name="T21" fmla="*/ 35 h 419"/>
                  <a:gd name="T22" fmla="*/ 62 w 287"/>
                  <a:gd name="T23" fmla="*/ 51 h 419"/>
                  <a:gd name="T24" fmla="*/ 46 w 287"/>
                  <a:gd name="T25" fmla="*/ 78 h 419"/>
                  <a:gd name="T26" fmla="*/ 7 w 287"/>
                  <a:gd name="T27" fmla="*/ 91 h 419"/>
                  <a:gd name="T28" fmla="*/ 7 w 287"/>
                  <a:gd name="T29" fmla="*/ 106 h 419"/>
                  <a:gd name="T30" fmla="*/ 4 w 287"/>
                  <a:gd name="T31" fmla="*/ 113 h 419"/>
                  <a:gd name="T32" fmla="*/ 12 w 287"/>
                  <a:gd name="T33" fmla="*/ 127 h 419"/>
                  <a:gd name="T34" fmla="*/ 12 w 287"/>
                  <a:gd name="T35" fmla="*/ 148 h 419"/>
                  <a:gd name="T36" fmla="*/ 22 w 287"/>
                  <a:gd name="T37" fmla="*/ 172 h 419"/>
                  <a:gd name="T38" fmla="*/ 37 w 287"/>
                  <a:gd name="T39" fmla="*/ 177 h 419"/>
                  <a:gd name="T40" fmla="*/ 34 w 287"/>
                  <a:gd name="T41" fmla="*/ 202 h 419"/>
                  <a:gd name="T42" fmla="*/ 57 w 287"/>
                  <a:gd name="T43" fmla="*/ 198 h 419"/>
                  <a:gd name="T44" fmla="*/ 78 w 287"/>
                  <a:gd name="T45" fmla="*/ 208 h 419"/>
                  <a:gd name="T46" fmla="*/ 64 w 287"/>
                  <a:gd name="T47" fmla="*/ 218 h 419"/>
                  <a:gd name="T48" fmla="*/ 46 w 287"/>
                  <a:gd name="T49" fmla="*/ 213 h 419"/>
                  <a:gd name="T50" fmla="*/ 51 w 287"/>
                  <a:gd name="T51" fmla="*/ 232 h 419"/>
                  <a:gd name="T52" fmla="*/ 61 w 287"/>
                  <a:gd name="T53" fmla="*/ 251 h 419"/>
                  <a:gd name="T54" fmla="*/ 64 w 287"/>
                  <a:gd name="T55" fmla="*/ 264 h 419"/>
                  <a:gd name="T56" fmla="*/ 68 w 287"/>
                  <a:gd name="T57" fmla="*/ 287 h 419"/>
                  <a:gd name="T58" fmla="*/ 81 w 287"/>
                  <a:gd name="T59" fmla="*/ 299 h 419"/>
                  <a:gd name="T60" fmla="*/ 108 w 287"/>
                  <a:gd name="T61" fmla="*/ 278 h 419"/>
                  <a:gd name="T62" fmla="*/ 129 w 287"/>
                  <a:gd name="T63" fmla="*/ 340 h 419"/>
                  <a:gd name="T64" fmla="*/ 113 w 287"/>
                  <a:gd name="T65" fmla="*/ 371 h 419"/>
                  <a:gd name="T66" fmla="*/ 122 w 287"/>
                  <a:gd name="T67" fmla="*/ 388 h 419"/>
                  <a:gd name="T68" fmla="*/ 146 w 287"/>
                  <a:gd name="T69" fmla="*/ 409 h 419"/>
                  <a:gd name="T70" fmla="*/ 152 w 287"/>
                  <a:gd name="T71" fmla="*/ 393 h 419"/>
                  <a:gd name="T72" fmla="*/ 149 w 287"/>
                  <a:gd name="T73" fmla="*/ 380 h 419"/>
                  <a:gd name="T74" fmla="*/ 174 w 287"/>
                  <a:gd name="T75" fmla="*/ 389 h 419"/>
                  <a:gd name="T76" fmla="*/ 209 w 287"/>
                  <a:gd name="T77" fmla="*/ 419 h 419"/>
                  <a:gd name="T78" fmla="*/ 251 w 287"/>
                  <a:gd name="T79" fmla="*/ 384 h 419"/>
                  <a:gd name="T80" fmla="*/ 257 w 287"/>
                  <a:gd name="T81" fmla="*/ 340 h 419"/>
                  <a:gd name="T82" fmla="*/ 227 w 287"/>
                  <a:gd name="T83" fmla="*/ 311 h 419"/>
                  <a:gd name="T84" fmla="*/ 197 w 287"/>
                  <a:gd name="T85" fmla="*/ 276 h 419"/>
                  <a:gd name="T86" fmla="*/ 197 w 287"/>
                  <a:gd name="T87" fmla="*/ 266 h 419"/>
                  <a:gd name="T88" fmla="*/ 218 w 287"/>
                  <a:gd name="T89" fmla="*/ 243 h 419"/>
                  <a:gd name="T90" fmla="*/ 257 w 287"/>
                  <a:gd name="T91" fmla="*/ 262 h 419"/>
                  <a:gd name="T92" fmla="*/ 287 w 287"/>
                  <a:gd name="T93" fmla="*/ 229 h 419"/>
                  <a:gd name="T94" fmla="*/ 280 w 287"/>
                  <a:gd name="T95" fmla="*/ 195 h 419"/>
                  <a:gd name="T96" fmla="*/ 201 w 287"/>
                  <a:gd name="T97" fmla="*/ 146 h 419"/>
                  <a:gd name="T98" fmla="*/ 189 w 287"/>
                  <a:gd name="T99" fmla="*/ 109 h 419"/>
                  <a:gd name="T100" fmla="*/ 199 w 287"/>
                  <a:gd name="T101" fmla="*/ 82 h 419"/>
                  <a:gd name="T102" fmla="*/ 219 w 287"/>
                  <a:gd name="T103" fmla="*/ 65 h 419"/>
                  <a:gd name="T104" fmla="*/ 235 w 287"/>
                  <a:gd name="T105" fmla="*/ 54 h 419"/>
                  <a:gd name="T106" fmla="*/ 222 w 287"/>
                  <a:gd name="T107" fmla="*/ 19 h 419"/>
                  <a:gd name="T108" fmla="*/ 228 w 287"/>
                  <a:gd name="T109" fmla="*/ 11 h 419"/>
                  <a:gd name="T110" fmla="*/ 220 w 287"/>
                  <a:gd name="T111" fmla="*/ 5 h 4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87" h="419">
                    <a:moveTo>
                      <a:pt x="197" y="19"/>
                    </a:moveTo>
                    <a:lnTo>
                      <a:pt x="192" y="24"/>
                    </a:lnTo>
                    <a:lnTo>
                      <a:pt x="187" y="24"/>
                    </a:lnTo>
                    <a:lnTo>
                      <a:pt x="181" y="18"/>
                    </a:lnTo>
                    <a:lnTo>
                      <a:pt x="177" y="16"/>
                    </a:lnTo>
                    <a:lnTo>
                      <a:pt x="177" y="15"/>
                    </a:lnTo>
                    <a:lnTo>
                      <a:pt x="174" y="15"/>
                    </a:lnTo>
                    <a:lnTo>
                      <a:pt x="171" y="19"/>
                    </a:lnTo>
                    <a:lnTo>
                      <a:pt x="171" y="21"/>
                    </a:lnTo>
                    <a:lnTo>
                      <a:pt x="167" y="25"/>
                    </a:lnTo>
                    <a:lnTo>
                      <a:pt x="164" y="26"/>
                    </a:lnTo>
                    <a:lnTo>
                      <a:pt x="163" y="28"/>
                    </a:lnTo>
                    <a:lnTo>
                      <a:pt x="158" y="29"/>
                    </a:lnTo>
                    <a:lnTo>
                      <a:pt x="153" y="29"/>
                    </a:lnTo>
                    <a:lnTo>
                      <a:pt x="146" y="28"/>
                    </a:lnTo>
                    <a:lnTo>
                      <a:pt x="145" y="28"/>
                    </a:lnTo>
                    <a:lnTo>
                      <a:pt x="137" y="24"/>
                    </a:lnTo>
                    <a:lnTo>
                      <a:pt x="135" y="25"/>
                    </a:lnTo>
                    <a:lnTo>
                      <a:pt x="128" y="25"/>
                    </a:lnTo>
                    <a:lnTo>
                      <a:pt x="128" y="24"/>
                    </a:lnTo>
                    <a:lnTo>
                      <a:pt x="125" y="24"/>
                    </a:lnTo>
                    <a:lnTo>
                      <a:pt x="122" y="21"/>
                    </a:lnTo>
                    <a:lnTo>
                      <a:pt x="122" y="15"/>
                    </a:lnTo>
                    <a:lnTo>
                      <a:pt x="124" y="15"/>
                    </a:lnTo>
                    <a:lnTo>
                      <a:pt x="124" y="9"/>
                    </a:lnTo>
                    <a:lnTo>
                      <a:pt x="120" y="5"/>
                    </a:lnTo>
                    <a:lnTo>
                      <a:pt x="118" y="5"/>
                    </a:lnTo>
                    <a:lnTo>
                      <a:pt x="118" y="8"/>
                    </a:lnTo>
                    <a:lnTo>
                      <a:pt x="117" y="12"/>
                    </a:lnTo>
                    <a:lnTo>
                      <a:pt x="117" y="21"/>
                    </a:lnTo>
                    <a:lnTo>
                      <a:pt x="111" y="24"/>
                    </a:lnTo>
                    <a:lnTo>
                      <a:pt x="108" y="24"/>
                    </a:lnTo>
                    <a:lnTo>
                      <a:pt x="106" y="25"/>
                    </a:lnTo>
                    <a:lnTo>
                      <a:pt x="104" y="25"/>
                    </a:lnTo>
                    <a:lnTo>
                      <a:pt x="101" y="24"/>
                    </a:lnTo>
                    <a:lnTo>
                      <a:pt x="99" y="24"/>
                    </a:lnTo>
                    <a:lnTo>
                      <a:pt x="99" y="22"/>
                    </a:lnTo>
                    <a:lnTo>
                      <a:pt x="91" y="25"/>
                    </a:lnTo>
                    <a:lnTo>
                      <a:pt x="91" y="31"/>
                    </a:lnTo>
                    <a:lnTo>
                      <a:pt x="94" y="32"/>
                    </a:lnTo>
                    <a:lnTo>
                      <a:pt x="97" y="31"/>
                    </a:lnTo>
                    <a:lnTo>
                      <a:pt x="97" y="28"/>
                    </a:lnTo>
                    <a:lnTo>
                      <a:pt x="99" y="28"/>
                    </a:lnTo>
                    <a:lnTo>
                      <a:pt x="99" y="26"/>
                    </a:lnTo>
                    <a:lnTo>
                      <a:pt x="104" y="26"/>
                    </a:lnTo>
                    <a:lnTo>
                      <a:pt x="106" y="28"/>
                    </a:lnTo>
                    <a:lnTo>
                      <a:pt x="110" y="35"/>
                    </a:lnTo>
                    <a:lnTo>
                      <a:pt x="107" y="38"/>
                    </a:lnTo>
                    <a:lnTo>
                      <a:pt x="101" y="40"/>
                    </a:lnTo>
                    <a:lnTo>
                      <a:pt x="96" y="42"/>
                    </a:lnTo>
                    <a:lnTo>
                      <a:pt x="94" y="43"/>
                    </a:lnTo>
                    <a:lnTo>
                      <a:pt x="88" y="43"/>
                    </a:lnTo>
                    <a:lnTo>
                      <a:pt x="86" y="42"/>
                    </a:lnTo>
                    <a:lnTo>
                      <a:pt x="86" y="32"/>
                    </a:lnTo>
                    <a:lnTo>
                      <a:pt x="85" y="32"/>
                    </a:lnTo>
                    <a:lnTo>
                      <a:pt x="84" y="31"/>
                    </a:lnTo>
                    <a:lnTo>
                      <a:pt x="82" y="31"/>
                    </a:lnTo>
                    <a:lnTo>
                      <a:pt x="81" y="32"/>
                    </a:lnTo>
                    <a:lnTo>
                      <a:pt x="77" y="32"/>
                    </a:lnTo>
                    <a:lnTo>
                      <a:pt x="77" y="33"/>
                    </a:lnTo>
                    <a:lnTo>
                      <a:pt x="71" y="38"/>
                    </a:lnTo>
                    <a:lnTo>
                      <a:pt x="64" y="39"/>
                    </a:lnTo>
                    <a:lnTo>
                      <a:pt x="60" y="40"/>
                    </a:lnTo>
                    <a:lnTo>
                      <a:pt x="58" y="40"/>
                    </a:lnTo>
                    <a:lnTo>
                      <a:pt x="57" y="39"/>
                    </a:lnTo>
                    <a:lnTo>
                      <a:pt x="57" y="35"/>
                    </a:lnTo>
                    <a:lnTo>
                      <a:pt x="55" y="35"/>
                    </a:lnTo>
                    <a:lnTo>
                      <a:pt x="53" y="36"/>
                    </a:lnTo>
                    <a:lnTo>
                      <a:pt x="53" y="38"/>
                    </a:lnTo>
                    <a:lnTo>
                      <a:pt x="57" y="46"/>
                    </a:lnTo>
                    <a:lnTo>
                      <a:pt x="61" y="47"/>
                    </a:lnTo>
                    <a:lnTo>
                      <a:pt x="62" y="51"/>
                    </a:lnTo>
                    <a:lnTo>
                      <a:pt x="62" y="54"/>
                    </a:lnTo>
                    <a:lnTo>
                      <a:pt x="61" y="55"/>
                    </a:lnTo>
                    <a:lnTo>
                      <a:pt x="58" y="61"/>
                    </a:lnTo>
                    <a:lnTo>
                      <a:pt x="53" y="69"/>
                    </a:lnTo>
                    <a:lnTo>
                      <a:pt x="47" y="75"/>
                    </a:lnTo>
                    <a:lnTo>
                      <a:pt x="46" y="78"/>
                    </a:lnTo>
                    <a:lnTo>
                      <a:pt x="41" y="79"/>
                    </a:lnTo>
                    <a:lnTo>
                      <a:pt x="37" y="82"/>
                    </a:lnTo>
                    <a:lnTo>
                      <a:pt x="21" y="89"/>
                    </a:lnTo>
                    <a:lnTo>
                      <a:pt x="19" y="89"/>
                    </a:lnTo>
                    <a:lnTo>
                      <a:pt x="14" y="91"/>
                    </a:lnTo>
                    <a:lnTo>
                      <a:pt x="7" y="91"/>
                    </a:lnTo>
                    <a:lnTo>
                      <a:pt x="5" y="92"/>
                    </a:lnTo>
                    <a:lnTo>
                      <a:pt x="4" y="95"/>
                    </a:lnTo>
                    <a:lnTo>
                      <a:pt x="4" y="96"/>
                    </a:lnTo>
                    <a:lnTo>
                      <a:pt x="2" y="98"/>
                    </a:lnTo>
                    <a:lnTo>
                      <a:pt x="4" y="99"/>
                    </a:lnTo>
                    <a:lnTo>
                      <a:pt x="7" y="106"/>
                    </a:lnTo>
                    <a:lnTo>
                      <a:pt x="11" y="110"/>
                    </a:lnTo>
                    <a:lnTo>
                      <a:pt x="12" y="110"/>
                    </a:lnTo>
                    <a:lnTo>
                      <a:pt x="12" y="112"/>
                    </a:lnTo>
                    <a:lnTo>
                      <a:pt x="8" y="117"/>
                    </a:lnTo>
                    <a:lnTo>
                      <a:pt x="7" y="117"/>
                    </a:lnTo>
                    <a:lnTo>
                      <a:pt x="4" y="113"/>
                    </a:lnTo>
                    <a:lnTo>
                      <a:pt x="2" y="113"/>
                    </a:lnTo>
                    <a:lnTo>
                      <a:pt x="0" y="115"/>
                    </a:lnTo>
                    <a:lnTo>
                      <a:pt x="0" y="118"/>
                    </a:lnTo>
                    <a:lnTo>
                      <a:pt x="2" y="121"/>
                    </a:lnTo>
                    <a:lnTo>
                      <a:pt x="5" y="121"/>
                    </a:lnTo>
                    <a:lnTo>
                      <a:pt x="12" y="127"/>
                    </a:lnTo>
                    <a:lnTo>
                      <a:pt x="14" y="131"/>
                    </a:lnTo>
                    <a:lnTo>
                      <a:pt x="16" y="134"/>
                    </a:lnTo>
                    <a:lnTo>
                      <a:pt x="19" y="135"/>
                    </a:lnTo>
                    <a:lnTo>
                      <a:pt x="19" y="142"/>
                    </a:lnTo>
                    <a:lnTo>
                      <a:pt x="18" y="142"/>
                    </a:lnTo>
                    <a:lnTo>
                      <a:pt x="12" y="148"/>
                    </a:lnTo>
                    <a:lnTo>
                      <a:pt x="12" y="152"/>
                    </a:lnTo>
                    <a:lnTo>
                      <a:pt x="15" y="158"/>
                    </a:lnTo>
                    <a:lnTo>
                      <a:pt x="18" y="160"/>
                    </a:lnTo>
                    <a:lnTo>
                      <a:pt x="32" y="160"/>
                    </a:lnTo>
                    <a:lnTo>
                      <a:pt x="22" y="170"/>
                    </a:lnTo>
                    <a:lnTo>
                      <a:pt x="22" y="172"/>
                    </a:lnTo>
                    <a:lnTo>
                      <a:pt x="19" y="174"/>
                    </a:lnTo>
                    <a:lnTo>
                      <a:pt x="18" y="184"/>
                    </a:lnTo>
                    <a:lnTo>
                      <a:pt x="19" y="185"/>
                    </a:lnTo>
                    <a:lnTo>
                      <a:pt x="22" y="185"/>
                    </a:lnTo>
                    <a:lnTo>
                      <a:pt x="33" y="182"/>
                    </a:lnTo>
                    <a:lnTo>
                      <a:pt x="37" y="177"/>
                    </a:lnTo>
                    <a:lnTo>
                      <a:pt x="37" y="180"/>
                    </a:lnTo>
                    <a:lnTo>
                      <a:pt x="34" y="185"/>
                    </a:lnTo>
                    <a:lnTo>
                      <a:pt x="33" y="187"/>
                    </a:lnTo>
                    <a:lnTo>
                      <a:pt x="32" y="189"/>
                    </a:lnTo>
                    <a:lnTo>
                      <a:pt x="32" y="198"/>
                    </a:lnTo>
                    <a:lnTo>
                      <a:pt x="34" y="202"/>
                    </a:lnTo>
                    <a:lnTo>
                      <a:pt x="36" y="202"/>
                    </a:lnTo>
                    <a:lnTo>
                      <a:pt x="37" y="201"/>
                    </a:lnTo>
                    <a:lnTo>
                      <a:pt x="39" y="198"/>
                    </a:lnTo>
                    <a:lnTo>
                      <a:pt x="41" y="197"/>
                    </a:lnTo>
                    <a:lnTo>
                      <a:pt x="51" y="197"/>
                    </a:lnTo>
                    <a:lnTo>
                      <a:pt x="57" y="198"/>
                    </a:lnTo>
                    <a:lnTo>
                      <a:pt x="58" y="199"/>
                    </a:lnTo>
                    <a:lnTo>
                      <a:pt x="64" y="201"/>
                    </a:lnTo>
                    <a:lnTo>
                      <a:pt x="77" y="201"/>
                    </a:lnTo>
                    <a:lnTo>
                      <a:pt x="77" y="202"/>
                    </a:lnTo>
                    <a:lnTo>
                      <a:pt x="78" y="205"/>
                    </a:lnTo>
                    <a:lnTo>
                      <a:pt x="78" y="208"/>
                    </a:lnTo>
                    <a:lnTo>
                      <a:pt x="75" y="211"/>
                    </a:lnTo>
                    <a:lnTo>
                      <a:pt x="84" y="225"/>
                    </a:lnTo>
                    <a:lnTo>
                      <a:pt x="84" y="230"/>
                    </a:lnTo>
                    <a:lnTo>
                      <a:pt x="78" y="230"/>
                    </a:lnTo>
                    <a:lnTo>
                      <a:pt x="72" y="226"/>
                    </a:lnTo>
                    <a:lnTo>
                      <a:pt x="64" y="218"/>
                    </a:lnTo>
                    <a:lnTo>
                      <a:pt x="62" y="218"/>
                    </a:lnTo>
                    <a:lnTo>
                      <a:pt x="57" y="213"/>
                    </a:lnTo>
                    <a:lnTo>
                      <a:pt x="55" y="212"/>
                    </a:lnTo>
                    <a:lnTo>
                      <a:pt x="53" y="211"/>
                    </a:lnTo>
                    <a:lnTo>
                      <a:pt x="47" y="212"/>
                    </a:lnTo>
                    <a:lnTo>
                      <a:pt x="46" y="213"/>
                    </a:lnTo>
                    <a:lnTo>
                      <a:pt x="46" y="215"/>
                    </a:lnTo>
                    <a:lnTo>
                      <a:pt x="47" y="215"/>
                    </a:lnTo>
                    <a:lnTo>
                      <a:pt x="47" y="216"/>
                    </a:lnTo>
                    <a:lnTo>
                      <a:pt x="48" y="218"/>
                    </a:lnTo>
                    <a:lnTo>
                      <a:pt x="48" y="220"/>
                    </a:lnTo>
                    <a:lnTo>
                      <a:pt x="51" y="232"/>
                    </a:lnTo>
                    <a:lnTo>
                      <a:pt x="53" y="234"/>
                    </a:lnTo>
                    <a:lnTo>
                      <a:pt x="58" y="240"/>
                    </a:lnTo>
                    <a:lnTo>
                      <a:pt x="58" y="241"/>
                    </a:lnTo>
                    <a:lnTo>
                      <a:pt x="60" y="243"/>
                    </a:lnTo>
                    <a:lnTo>
                      <a:pt x="61" y="246"/>
                    </a:lnTo>
                    <a:lnTo>
                      <a:pt x="61" y="251"/>
                    </a:lnTo>
                    <a:lnTo>
                      <a:pt x="60" y="255"/>
                    </a:lnTo>
                    <a:lnTo>
                      <a:pt x="60" y="258"/>
                    </a:lnTo>
                    <a:lnTo>
                      <a:pt x="58" y="259"/>
                    </a:lnTo>
                    <a:lnTo>
                      <a:pt x="58" y="262"/>
                    </a:lnTo>
                    <a:lnTo>
                      <a:pt x="61" y="264"/>
                    </a:lnTo>
                    <a:lnTo>
                      <a:pt x="64" y="264"/>
                    </a:lnTo>
                    <a:lnTo>
                      <a:pt x="68" y="265"/>
                    </a:lnTo>
                    <a:lnTo>
                      <a:pt x="71" y="265"/>
                    </a:lnTo>
                    <a:lnTo>
                      <a:pt x="71" y="268"/>
                    </a:lnTo>
                    <a:lnTo>
                      <a:pt x="72" y="276"/>
                    </a:lnTo>
                    <a:lnTo>
                      <a:pt x="71" y="282"/>
                    </a:lnTo>
                    <a:lnTo>
                      <a:pt x="68" y="287"/>
                    </a:lnTo>
                    <a:lnTo>
                      <a:pt x="61" y="297"/>
                    </a:lnTo>
                    <a:lnTo>
                      <a:pt x="61" y="300"/>
                    </a:lnTo>
                    <a:lnTo>
                      <a:pt x="62" y="301"/>
                    </a:lnTo>
                    <a:lnTo>
                      <a:pt x="74" y="301"/>
                    </a:lnTo>
                    <a:lnTo>
                      <a:pt x="75" y="300"/>
                    </a:lnTo>
                    <a:lnTo>
                      <a:pt x="81" y="299"/>
                    </a:lnTo>
                    <a:lnTo>
                      <a:pt x="82" y="299"/>
                    </a:lnTo>
                    <a:lnTo>
                      <a:pt x="86" y="297"/>
                    </a:lnTo>
                    <a:lnTo>
                      <a:pt x="89" y="297"/>
                    </a:lnTo>
                    <a:lnTo>
                      <a:pt x="97" y="287"/>
                    </a:lnTo>
                    <a:lnTo>
                      <a:pt x="106" y="279"/>
                    </a:lnTo>
                    <a:lnTo>
                      <a:pt x="108" y="278"/>
                    </a:lnTo>
                    <a:lnTo>
                      <a:pt x="108" y="279"/>
                    </a:lnTo>
                    <a:lnTo>
                      <a:pt x="115" y="287"/>
                    </a:lnTo>
                    <a:lnTo>
                      <a:pt x="115" y="293"/>
                    </a:lnTo>
                    <a:lnTo>
                      <a:pt x="127" y="336"/>
                    </a:lnTo>
                    <a:lnTo>
                      <a:pt x="128" y="339"/>
                    </a:lnTo>
                    <a:lnTo>
                      <a:pt x="129" y="340"/>
                    </a:lnTo>
                    <a:lnTo>
                      <a:pt x="129" y="343"/>
                    </a:lnTo>
                    <a:lnTo>
                      <a:pt x="128" y="350"/>
                    </a:lnTo>
                    <a:lnTo>
                      <a:pt x="125" y="359"/>
                    </a:lnTo>
                    <a:lnTo>
                      <a:pt x="118" y="359"/>
                    </a:lnTo>
                    <a:lnTo>
                      <a:pt x="113" y="364"/>
                    </a:lnTo>
                    <a:lnTo>
                      <a:pt x="113" y="371"/>
                    </a:lnTo>
                    <a:lnTo>
                      <a:pt x="114" y="380"/>
                    </a:lnTo>
                    <a:lnTo>
                      <a:pt x="117" y="384"/>
                    </a:lnTo>
                    <a:lnTo>
                      <a:pt x="118" y="384"/>
                    </a:lnTo>
                    <a:lnTo>
                      <a:pt x="121" y="385"/>
                    </a:lnTo>
                    <a:lnTo>
                      <a:pt x="121" y="386"/>
                    </a:lnTo>
                    <a:lnTo>
                      <a:pt x="122" y="388"/>
                    </a:lnTo>
                    <a:lnTo>
                      <a:pt x="127" y="403"/>
                    </a:lnTo>
                    <a:lnTo>
                      <a:pt x="127" y="405"/>
                    </a:lnTo>
                    <a:lnTo>
                      <a:pt x="128" y="409"/>
                    </a:lnTo>
                    <a:lnTo>
                      <a:pt x="139" y="406"/>
                    </a:lnTo>
                    <a:lnTo>
                      <a:pt x="142" y="406"/>
                    </a:lnTo>
                    <a:lnTo>
                      <a:pt x="146" y="409"/>
                    </a:lnTo>
                    <a:lnTo>
                      <a:pt x="148" y="410"/>
                    </a:lnTo>
                    <a:lnTo>
                      <a:pt x="148" y="412"/>
                    </a:lnTo>
                    <a:lnTo>
                      <a:pt x="149" y="410"/>
                    </a:lnTo>
                    <a:lnTo>
                      <a:pt x="153" y="402"/>
                    </a:lnTo>
                    <a:lnTo>
                      <a:pt x="153" y="395"/>
                    </a:lnTo>
                    <a:lnTo>
                      <a:pt x="152" y="393"/>
                    </a:lnTo>
                    <a:lnTo>
                      <a:pt x="149" y="392"/>
                    </a:lnTo>
                    <a:lnTo>
                      <a:pt x="145" y="388"/>
                    </a:lnTo>
                    <a:lnTo>
                      <a:pt x="145" y="386"/>
                    </a:lnTo>
                    <a:lnTo>
                      <a:pt x="146" y="385"/>
                    </a:lnTo>
                    <a:lnTo>
                      <a:pt x="146" y="384"/>
                    </a:lnTo>
                    <a:lnTo>
                      <a:pt x="149" y="380"/>
                    </a:lnTo>
                    <a:lnTo>
                      <a:pt x="149" y="378"/>
                    </a:lnTo>
                    <a:lnTo>
                      <a:pt x="151" y="377"/>
                    </a:lnTo>
                    <a:lnTo>
                      <a:pt x="155" y="382"/>
                    </a:lnTo>
                    <a:lnTo>
                      <a:pt x="156" y="385"/>
                    </a:lnTo>
                    <a:lnTo>
                      <a:pt x="164" y="388"/>
                    </a:lnTo>
                    <a:lnTo>
                      <a:pt x="174" y="389"/>
                    </a:lnTo>
                    <a:lnTo>
                      <a:pt x="177" y="389"/>
                    </a:lnTo>
                    <a:lnTo>
                      <a:pt x="177" y="393"/>
                    </a:lnTo>
                    <a:lnTo>
                      <a:pt x="178" y="395"/>
                    </a:lnTo>
                    <a:lnTo>
                      <a:pt x="194" y="413"/>
                    </a:lnTo>
                    <a:lnTo>
                      <a:pt x="209" y="417"/>
                    </a:lnTo>
                    <a:lnTo>
                      <a:pt x="209" y="419"/>
                    </a:lnTo>
                    <a:lnTo>
                      <a:pt x="211" y="419"/>
                    </a:lnTo>
                    <a:lnTo>
                      <a:pt x="231" y="409"/>
                    </a:lnTo>
                    <a:lnTo>
                      <a:pt x="234" y="398"/>
                    </a:lnTo>
                    <a:lnTo>
                      <a:pt x="250" y="388"/>
                    </a:lnTo>
                    <a:lnTo>
                      <a:pt x="251" y="388"/>
                    </a:lnTo>
                    <a:lnTo>
                      <a:pt x="251" y="384"/>
                    </a:lnTo>
                    <a:lnTo>
                      <a:pt x="252" y="382"/>
                    </a:lnTo>
                    <a:lnTo>
                      <a:pt x="252" y="377"/>
                    </a:lnTo>
                    <a:lnTo>
                      <a:pt x="255" y="367"/>
                    </a:lnTo>
                    <a:lnTo>
                      <a:pt x="255" y="353"/>
                    </a:lnTo>
                    <a:lnTo>
                      <a:pt x="257" y="343"/>
                    </a:lnTo>
                    <a:lnTo>
                      <a:pt x="257" y="340"/>
                    </a:lnTo>
                    <a:lnTo>
                      <a:pt x="237" y="339"/>
                    </a:lnTo>
                    <a:lnTo>
                      <a:pt x="237" y="331"/>
                    </a:lnTo>
                    <a:lnTo>
                      <a:pt x="231" y="317"/>
                    </a:lnTo>
                    <a:lnTo>
                      <a:pt x="230" y="315"/>
                    </a:lnTo>
                    <a:lnTo>
                      <a:pt x="228" y="311"/>
                    </a:lnTo>
                    <a:lnTo>
                      <a:pt x="227" y="311"/>
                    </a:lnTo>
                    <a:lnTo>
                      <a:pt x="220" y="309"/>
                    </a:lnTo>
                    <a:lnTo>
                      <a:pt x="216" y="306"/>
                    </a:lnTo>
                    <a:lnTo>
                      <a:pt x="212" y="290"/>
                    </a:lnTo>
                    <a:lnTo>
                      <a:pt x="209" y="287"/>
                    </a:lnTo>
                    <a:lnTo>
                      <a:pt x="204" y="283"/>
                    </a:lnTo>
                    <a:lnTo>
                      <a:pt x="197" y="276"/>
                    </a:lnTo>
                    <a:lnTo>
                      <a:pt x="195" y="273"/>
                    </a:lnTo>
                    <a:lnTo>
                      <a:pt x="195" y="272"/>
                    </a:lnTo>
                    <a:lnTo>
                      <a:pt x="194" y="271"/>
                    </a:lnTo>
                    <a:lnTo>
                      <a:pt x="195" y="271"/>
                    </a:lnTo>
                    <a:lnTo>
                      <a:pt x="195" y="268"/>
                    </a:lnTo>
                    <a:lnTo>
                      <a:pt x="197" y="266"/>
                    </a:lnTo>
                    <a:lnTo>
                      <a:pt x="198" y="266"/>
                    </a:lnTo>
                    <a:lnTo>
                      <a:pt x="204" y="264"/>
                    </a:lnTo>
                    <a:lnTo>
                      <a:pt x="220" y="261"/>
                    </a:lnTo>
                    <a:lnTo>
                      <a:pt x="219" y="255"/>
                    </a:lnTo>
                    <a:lnTo>
                      <a:pt x="219" y="251"/>
                    </a:lnTo>
                    <a:lnTo>
                      <a:pt x="218" y="243"/>
                    </a:lnTo>
                    <a:lnTo>
                      <a:pt x="216" y="240"/>
                    </a:lnTo>
                    <a:lnTo>
                      <a:pt x="218" y="240"/>
                    </a:lnTo>
                    <a:lnTo>
                      <a:pt x="222" y="243"/>
                    </a:lnTo>
                    <a:lnTo>
                      <a:pt x="227" y="247"/>
                    </a:lnTo>
                    <a:lnTo>
                      <a:pt x="257" y="269"/>
                    </a:lnTo>
                    <a:lnTo>
                      <a:pt x="257" y="262"/>
                    </a:lnTo>
                    <a:lnTo>
                      <a:pt x="269" y="252"/>
                    </a:lnTo>
                    <a:lnTo>
                      <a:pt x="276" y="254"/>
                    </a:lnTo>
                    <a:lnTo>
                      <a:pt x="280" y="250"/>
                    </a:lnTo>
                    <a:lnTo>
                      <a:pt x="283" y="247"/>
                    </a:lnTo>
                    <a:lnTo>
                      <a:pt x="283" y="240"/>
                    </a:lnTo>
                    <a:lnTo>
                      <a:pt x="287" y="229"/>
                    </a:lnTo>
                    <a:lnTo>
                      <a:pt x="287" y="226"/>
                    </a:lnTo>
                    <a:lnTo>
                      <a:pt x="283" y="218"/>
                    </a:lnTo>
                    <a:lnTo>
                      <a:pt x="283" y="215"/>
                    </a:lnTo>
                    <a:lnTo>
                      <a:pt x="282" y="212"/>
                    </a:lnTo>
                    <a:lnTo>
                      <a:pt x="282" y="211"/>
                    </a:lnTo>
                    <a:lnTo>
                      <a:pt x="280" y="195"/>
                    </a:lnTo>
                    <a:lnTo>
                      <a:pt x="280" y="189"/>
                    </a:lnTo>
                    <a:lnTo>
                      <a:pt x="227" y="172"/>
                    </a:lnTo>
                    <a:lnTo>
                      <a:pt x="218" y="166"/>
                    </a:lnTo>
                    <a:lnTo>
                      <a:pt x="216" y="166"/>
                    </a:lnTo>
                    <a:lnTo>
                      <a:pt x="212" y="159"/>
                    </a:lnTo>
                    <a:lnTo>
                      <a:pt x="201" y="146"/>
                    </a:lnTo>
                    <a:lnTo>
                      <a:pt x="199" y="142"/>
                    </a:lnTo>
                    <a:lnTo>
                      <a:pt x="198" y="141"/>
                    </a:lnTo>
                    <a:lnTo>
                      <a:pt x="197" y="138"/>
                    </a:lnTo>
                    <a:lnTo>
                      <a:pt x="195" y="131"/>
                    </a:lnTo>
                    <a:lnTo>
                      <a:pt x="189" y="113"/>
                    </a:lnTo>
                    <a:lnTo>
                      <a:pt x="189" y="109"/>
                    </a:lnTo>
                    <a:lnTo>
                      <a:pt x="195" y="102"/>
                    </a:lnTo>
                    <a:lnTo>
                      <a:pt x="199" y="95"/>
                    </a:lnTo>
                    <a:lnTo>
                      <a:pt x="199" y="92"/>
                    </a:lnTo>
                    <a:lnTo>
                      <a:pt x="201" y="88"/>
                    </a:lnTo>
                    <a:lnTo>
                      <a:pt x="201" y="85"/>
                    </a:lnTo>
                    <a:lnTo>
                      <a:pt x="199" y="82"/>
                    </a:lnTo>
                    <a:lnTo>
                      <a:pt x="201" y="79"/>
                    </a:lnTo>
                    <a:lnTo>
                      <a:pt x="201" y="78"/>
                    </a:lnTo>
                    <a:lnTo>
                      <a:pt x="202" y="75"/>
                    </a:lnTo>
                    <a:lnTo>
                      <a:pt x="205" y="72"/>
                    </a:lnTo>
                    <a:lnTo>
                      <a:pt x="218" y="67"/>
                    </a:lnTo>
                    <a:lnTo>
                      <a:pt x="219" y="65"/>
                    </a:lnTo>
                    <a:lnTo>
                      <a:pt x="220" y="62"/>
                    </a:lnTo>
                    <a:lnTo>
                      <a:pt x="225" y="58"/>
                    </a:lnTo>
                    <a:lnTo>
                      <a:pt x="228" y="58"/>
                    </a:lnTo>
                    <a:lnTo>
                      <a:pt x="230" y="57"/>
                    </a:lnTo>
                    <a:lnTo>
                      <a:pt x="235" y="55"/>
                    </a:lnTo>
                    <a:lnTo>
                      <a:pt x="235" y="54"/>
                    </a:lnTo>
                    <a:lnTo>
                      <a:pt x="237" y="54"/>
                    </a:lnTo>
                    <a:lnTo>
                      <a:pt x="237" y="53"/>
                    </a:lnTo>
                    <a:lnTo>
                      <a:pt x="231" y="46"/>
                    </a:lnTo>
                    <a:lnTo>
                      <a:pt x="231" y="42"/>
                    </a:lnTo>
                    <a:lnTo>
                      <a:pt x="222" y="26"/>
                    </a:lnTo>
                    <a:lnTo>
                      <a:pt x="222" y="19"/>
                    </a:lnTo>
                    <a:lnTo>
                      <a:pt x="220" y="18"/>
                    </a:lnTo>
                    <a:lnTo>
                      <a:pt x="220" y="16"/>
                    </a:lnTo>
                    <a:lnTo>
                      <a:pt x="222" y="14"/>
                    </a:lnTo>
                    <a:lnTo>
                      <a:pt x="223" y="14"/>
                    </a:lnTo>
                    <a:lnTo>
                      <a:pt x="223" y="12"/>
                    </a:lnTo>
                    <a:lnTo>
                      <a:pt x="228" y="11"/>
                    </a:lnTo>
                    <a:lnTo>
                      <a:pt x="230" y="4"/>
                    </a:lnTo>
                    <a:lnTo>
                      <a:pt x="230" y="1"/>
                    </a:lnTo>
                    <a:lnTo>
                      <a:pt x="228" y="0"/>
                    </a:lnTo>
                    <a:lnTo>
                      <a:pt x="227" y="1"/>
                    </a:lnTo>
                    <a:lnTo>
                      <a:pt x="227" y="2"/>
                    </a:lnTo>
                    <a:lnTo>
                      <a:pt x="220" y="5"/>
                    </a:lnTo>
                    <a:lnTo>
                      <a:pt x="219" y="7"/>
                    </a:lnTo>
                    <a:lnTo>
                      <a:pt x="218" y="7"/>
                    </a:lnTo>
                    <a:lnTo>
                      <a:pt x="211" y="11"/>
                    </a:lnTo>
                    <a:lnTo>
                      <a:pt x="205" y="16"/>
                    </a:lnTo>
                    <a:lnTo>
                      <a:pt x="197" y="1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07" name="Freeform 737">
                <a:extLst>
                  <a:ext uri="{FF2B5EF4-FFF2-40B4-BE49-F238E27FC236}">
                    <a16:creationId xmlns:a16="http://schemas.microsoft.com/office/drawing/2014/main" id="{C9BEE6DD-E72A-5E14-166A-A6B35A7825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5" y="1073"/>
                <a:ext cx="62" cy="50"/>
              </a:xfrm>
              <a:custGeom>
                <a:avLst/>
                <a:gdLst>
                  <a:gd name="T0" fmla="*/ 188 w 245"/>
                  <a:gd name="T1" fmla="*/ 35 h 200"/>
                  <a:gd name="T2" fmla="*/ 180 w 245"/>
                  <a:gd name="T3" fmla="*/ 32 h 200"/>
                  <a:gd name="T4" fmla="*/ 185 w 245"/>
                  <a:gd name="T5" fmla="*/ 17 h 200"/>
                  <a:gd name="T6" fmla="*/ 178 w 245"/>
                  <a:gd name="T7" fmla="*/ 7 h 200"/>
                  <a:gd name="T8" fmla="*/ 159 w 245"/>
                  <a:gd name="T9" fmla="*/ 7 h 200"/>
                  <a:gd name="T10" fmla="*/ 153 w 245"/>
                  <a:gd name="T11" fmla="*/ 3 h 200"/>
                  <a:gd name="T12" fmla="*/ 149 w 245"/>
                  <a:gd name="T13" fmla="*/ 9 h 200"/>
                  <a:gd name="T14" fmla="*/ 146 w 245"/>
                  <a:gd name="T15" fmla="*/ 12 h 200"/>
                  <a:gd name="T16" fmla="*/ 138 w 245"/>
                  <a:gd name="T17" fmla="*/ 14 h 200"/>
                  <a:gd name="T18" fmla="*/ 129 w 245"/>
                  <a:gd name="T19" fmla="*/ 10 h 200"/>
                  <a:gd name="T20" fmla="*/ 107 w 245"/>
                  <a:gd name="T21" fmla="*/ 3 h 200"/>
                  <a:gd name="T22" fmla="*/ 103 w 245"/>
                  <a:gd name="T23" fmla="*/ 7 h 200"/>
                  <a:gd name="T24" fmla="*/ 93 w 245"/>
                  <a:gd name="T25" fmla="*/ 9 h 200"/>
                  <a:gd name="T26" fmla="*/ 86 w 245"/>
                  <a:gd name="T27" fmla="*/ 4 h 200"/>
                  <a:gd name="T28" fmla="*/ 75 w 245"/>
                  <a:gd name="T29" fmla="*/ 15 h 200"/>
                  <a:gd name="T30" fmla="*/ 69 w 245"/>
                  <a:gd name="T31" fmla="*/ 10 h 200"/>
                  <a:gd name="T32" fmla="*/ 64 w 245"/>
                  <a:gd name="T33" fmla="*/ 18 h 200"/>
                  <a:gd name="T34" fmla="*/ 67 w 245"/>
                  <a:gd name="T35" fmla="*/ 24 h 200"/>
                  <a:gd name="T36" fmla="*/ 78 w 245"/>
                  <a:gd name="T37" fmla="*/ 29 h 200"/>
                  <a:gd name="T38" fmla="*/ 82 w 245"/>
                  <a:gd name="T39" fmla="*/ 50 h 200"/>
                  <a:gd name="T40" fmla="*/ 93 w 245"/>
                  <a:gd name="T41" fmla="*/ 62 h 200"/>
                  <a:gd name="T42" fmla="*/ 88 w 245"/>
                  <a:gd name="T43" fmla="*/ 64 h 200"/>
                  <a:gd name="T44" fmla="*/ 83 w 245"/>
                  <a:gd name="T45" fmla="*/ 57 h 200"/>
                  <a:gd name="T46" fmla="*/ 76 w 245"/>
                  <a:gd name="T47" fmla="*/ 53 h 200"/>
                  <a:gd name="T48" fmla="*/ 72 w 245"/>
                  <a:gd name="T49" fmla="*/ 48 h 200"/>
                  <a:gd name="T50" fmla="*/ 75 w 245"/>
                  <a:gd name="T51" fmla="*/ 41 h 200"/>
                  <a:gd name="T52" fmla="*/ 65 w 245"/>
                  <a:gd name="T53" fmla="*/ 38 h 200"/>
                  <a:gd name="T54" fmla="*/ 61 w 245"/>
                  <a:gd name="T55" fmla="*/ 52 h 200"/>
                  <a:gd name="T56" fmla="*/ 53 w 245"/>
                  <a:gd name="T57" fmla="*/ 56 h 200"/>
                  <a:gd name="T58" fmla="*/ 43 w 245"/>
                  <a:gd name="T59" fmla="*/ 69 h 200"/>
                  <a:gd name="T60" fmla="*/ 44 w 245"/>
                  <a:gd name="T61" fmla="*/ 81 h 200"/>
                  <a:gd name="T62" fmla="*/ 51 w 245"/>
                  <a:gd name="T63" fmla="*/ 89 h 200"/>
                  <a:gd name="T64" fmla="*/ 43 w 245"/>
                  <a:gd name="T65" fmla="*/ 106 h 200"/>
                  <a:gd name="T66" fmla="*/ 40 w 245"/>
                  <a:gd name="T67" fmla="*/ 109 h 200"/>
                  <a:gd name="T68" fmla="*/ 33 w 245"/>
                  <a:gd name="T69" fmla="*/ 106 h 200"/>
                  <a:gd name="T70" fmla="*/ 16 w 245"/>
                  <a:gd name="T71" fmla="*/ 101 h 200"/>
                  <a:gd name="T72" fmla="*/ 1 w 245"/>
                  <a:gd name="T73" fmla="*/ 116 h 200"/>
                  <a:gd name="T74" fmla="*/ 5 w 245"/>
                  <a:gd name="T75" fmla="*/ 152 h 200"/>
                  <a:gd name="T76" fmla="*/ 16 w 245"/>
                  <a:gd name="T77" fmla="*/ 149 h 200"/>
                  <a:gd name="T78" fmla="*/ 25 w 245"/>
                  <a:gd name="T79" fmla="*/ 144 h 200"/>
                  <a:gd name="T80" fmla="*/ 32 w 245"/>
                  <a:gd name="T81" fmla="*/ 169 h 200"/>
                  <a:gd name="T82" fmla="*/ 50 w 245"/>
                  <a:gd name="T83" fmla="*/ 187 h 200"/>
                  <a:gd name="T84" fmla="*/ 55 w 245"/>
                  <a:gd name="T85" fmla="*/ 190 h 200"/>
                  <a:gd name="T86" fmla="*/ 82 w 245"/>
                  <a:gd name="T87" fmla="*/ 198 h 200"/>
                  <a:gd name="T88" fmla="*/ 99 w 245"/>
                  <a:gd name="T89" fmla="*/ 198 h 200"/>
                  <a:gd name="T90" fmla="*/ 118 w 245"/>
                  <a:gd name="T91" fmla="*/ 180 h 200"/>
                  <a:gd name="T92" fmla="*/ 142 w 245"/>
                  <a:gd name="T93" fmla="*/ 161 h 200"/>
                  <a:gd name="T94" fmla="*/ 153 w 245"/>
                  <a:gd name="T95" fmla="*/ 165 h 200"/>
                  <a:gd name="T96" fmla="*/ 167 w 245"/>
                  <a:gd name="T97" fmla="*/ 165 h 200"/>
                  <a:gd name="T98" fmla="*/ 180 w 245"/>
                  <a:gd name="T99" fmla="*/ 179 h 200"/>
                  <a:gd name="T100" fmla="*/ 188 w 245"/>
                  <a:gd name="T101" fmla="*/ 180 h 200"/>
                  <a:gd name="T102" fmla="*/ 198 w 245"/>
                  <a:gd name="T103" fmla="*/ 163 h 200"/>
                  <a:gd name="T104" fmla="*/ 226 w 245"/>
                  <a:gd name="T105" fmla="*/ 143 h 200"/>
                  <a:gd name="T106" fmla="*/ 223 w 245"/>
                  <a:gd name="T107" fmla="*/ 131 h 200"/>
                  <a:gd name="T108" fmla="*/ 245 w 245"/>
                  <a:gd name="T109" fmla="*/ 120 h 200"/>
                  <a:gd name="T110" fmla="*/ 234 w 245"/>
                  <a:gd name="T111" fmla="*/ 105 h 200"/>
                  <a:gd name="T112" fmla="*/ 229 w 245"/>
                  <a:gd name="T113" fmla="*/ 102 h 200"/>
                  <a:gd name="T114" fmla="*/ 222 w 245"/>
                  <a:gd name="T115" fmla="*/ 102 h 200"/>
                  <a:gd name="T116" fmla="*/ 210 w 245"/>
                  <a:gd name="T117" fmla="*/ 76 h 200"/>
                  <a:gd name="T118" fmla="*/ 202 w 245"/>
                  <a:gd name="T119" fmla="*/ 62 h 200"/>
                  <a:gd name="T120" fmla="*/ 203 w 245"/>
                  <a:gd name="T121" fmla="*/ 43 h 200"/>
                  <a:gd name="T122" fmla="*/ 205 w 245"/>
                  <a:gd name="T123" fmla="*/ 41 h 200"/>
                  <a:gd name="T124" fmla="*/ 205 w 245"/>
                  <a:gd name="T125" fmla="*/ 32 h 2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45" h="200">
                    <a:moveTo>
                      <a:pt x="199" y="32"/>
                    </a:moveTo>
                    <a:lnTo>
                      <a:pt x="195" y="34"/>
                    </a:lnTo>
                    <a:lnTo>
                      <a:pt x="188" y="35"/>
                    </a:lnTo>
                    <a:lnTo>
                      <a:pt x="187" y="35"/>
                    </a:lnTo>
                    <a:lnTo>
                      <a:pt x="182" y="34"/>
                    </a:lnTo>
                    <a:lnTo>
                      <a:pt x="180" y="32"/>
                    </a:lnTo>
                    <a:lnTo>
                      <a:pt x="178" y="29"/>
                    </a:lnTo>
                    <a:lnTo>
                      <a:pt x="180" y="25"/>
                    </a:lnTo>
                    <a:lnTo>
                      <a:pt x="185" y="17"/>
                    </a:lnTo>
                    <a:lnTo>
                      <a:pt x="187" y="12"/>
                    </a:lnTo>
                    <a:lnTo>
                      <a:pt x="185" y="10"/>
                    </a:lnTo>
                    <a:lnTo>
                      <a:pt x="178" y="7"/>
                    </a:lnTo>
                    <a:lnTo>
                      <a:pt x="170" y="6"/>
                    </a:lnTo>
                    <a:lnTo>
                      <a:pt x="166" y="7"/>
                    </a:lnTo>
                    <a:lnTo>
                      <a:pt x="159" y="7"/>
                    </a:lnTo>
                    <a:lnTo>
                      <a:pt x="159" y="6"/>
                    </a:lnTo>
                    <a:lnTo>
                      <a:pt x="156" y="3"/>
                    </a:lnTo>
                    <a:lnTo>
                      <a:pt x="153" y="3"/>
                    </a:lnTo>
                    <a:lnTo>
                      <a:pt x="152" y="2"/>
                    </a:lnTo>
                    <a:lnTo>
                      <a:pt x="152" y="3"/>
                    </a:lnTo>
                    <a:lnTo>
                      <a:pt x="149" y="9"/>
                    </a:lnTo>
                    <a:lnTo>
                      <a:pt x="149" y="10"/>
                    </a:lnTo>
                    <a:lnTo>
                      <a:pt x="148" y="10"/>
                    </a:lnTo>
                    <a:lnTo>
                      <a:pt x="146" y="12"/>
                    </a:lnTo>
                    <a:lnTo>
                      <a:pt x="145" y="12"/>
                    </a:lnTo>
                    <a:lnTo>
                      <a:pt x="143" y="14"/>
                    </a:lnTo>
                    <a:lnTo>
                      <a:pt x="138" y="14"/>
                    </a:lnTo>
                    <a:lnTo>
                      <a:pt x="132" y="15"/>
                    </a:lnTo>
                    <a:lnTo>
                      <a:pt x="129" y="12"/>
                    </a:lnTo>
                    <a:lnTo>
                      <a:pt x="129" y="10"/>
                    </a:lnTo>
                    <a:lnTo>
                      <a:pt x="125" y="7"/>
                    </a:lnTo>
                    <a:lnTo>
                      <a:pt x="108" y="0"/>
                    </a:lnTo>
                    <a:lnTo>
                      <a:pt x="107" y="3"/>
                    </a:lnTo>
                    <a:lnTo>
                      <a:pt x="107" y="4"/>
                    </a:lnTo>
                    <a:lnTo>
                      <a:pt x="105" y="4"/>
                    </a:lnTo>
                    <a:lnTo>
                      <a:pt x="103" y="7"/>
                    </a:lnTo>
                    <a:lnTo>
                      <a:pt x="99" y="7"/>
                    </a:lnTo>
                    <a:lnTo>
                      <a:pt x="96" y="9"/>
                    </a:lnTo>
                    <a:lnTo>
                      <a:pt x="93" y="9"/>
                    </a:lnTo>
                    <a:lnTo>
                      <a:pt x="92" y="7"/>
                    </a:lnTo>
                    <a:lnTo>
                      <a:pt x="88" y="4"/>
                    </a:lnTo>
                    <a:lnTo>
                      <a:pt x="86" y="4"/>
                    </a:lnTo>
                    <a:lnTo>
                      <a:pt x="85" y="7"/>
                    </a:lnTo>
                    <a:lnTo>
                      <a:pt x="76" y="15"/>
                    </a:lnTo>
                    <a:lnTo>
                      <a:pt x="75" y="15"/>
                    </a:lnTo>
                    <a:lnTo>
                      <a:pt x="74" y="14"/>
                    </a:lnTo>
                    <a:lnTo>
                      <a:pt x="71" y="12"/>
                    </a:lnTo>
                    <a:lnTo>
                      <a:pt x="69" y="10"/>
                    </a:lnTo>
                    <a:lnTo>
                      <a:pt x="65" y="10"/>
                    </a:lnTo>
                    <a:lnTo>
                      <a:pt x="65" y="17"/>
                    </a:lnTo>
                    <a:lnTo>
                      <a:pt x="64" y="18"/>
                    </a:lnTo>
                    <a:lnTo>
                      <a:pt x="65" y="19"/>
                    </a:lnTo>
                    <a:lnTo>
                      <a:pt x="65" y="22"/>
                    </a:lnTo>
                    <a:lnTo>
                      <a:pt x="67" y="24"/>
                    </a:lnTo>
                    <a:lnTo>
                      <a:pt x="68" y="24"/>
                    </a:lnTo>
                    <a:lnTo>
                      <a:pt x="75" y="26"/>
                    </a:lnTo>
                    <a:lnTo>
                      <a:pt x="78" y="29"/>
                    </a:lnTo>
                    <a:lnTo>
                      <a:pt x="78" y="35"/>
                    </a:lnTo>
                    <a:lnTo>
                      <a:pt x="79" y="43"/>
                    </a:lnTo>
                    <a:lnTo>
                      <a:pt x="82" y="50"/>
                    </a:lnTo>
                    <a:lnTo>
                      <a:pt x="86" y="55"/>
                    </a:lnTo>
                    <a:lnTo>
                      <a:pt x="93" y="59"/>
                    </a:lnTo>
                    <a:lnTo>
                      <a:pt x="93" y="62"/>
                    </a:lnTo>
                    <a:lnTo>
                      <a:pt x="95" y="63"/>
                    </a:lnTo>
                    <a:lnTo>
                      <a:pt x="93" y="64"/>
                    </a:lnTo>
                    <a:lnTo>
                      <a:pt x="88" y="64"/>
                    </a:lnTo>
                    <a:lnTo>
                      <a:pt x="85" y="62"/>
                    </a:lnTo>
                    <a:lnTo>
                      <a:pt x="83" y="59"/>
                    </a:lnTo>
                    <a:lnTo>
                      <a:pt x="83" y="57"/>
                    </a:lnTo>
                    <a:lnTo>
                      <a:pt x="81" y="55"/>
                    </a:lnTo>
                    <a:lnTo>
                      <a:pt x="78" y="55"/>
                    </a:lnTo>
                    <a:lnTo>
                      <a:pt x="76" y="53"/>
                    </a:lnTo>
                    <a:lnTo>
                      <a:pt x="74" y="52"/>
                    </a:lnTo>
                    <a:lnTo>
                      <a:pt x="72" y="52"/>
                    </a:lnTo>
                    <a:lnTo>
                      <a:pt x="72" y="48"/>
                    </a:lnTo>
                    <a:lnTo>
                      <a:pt x="74" y="46"/>
                    </a:lnTo>
                    <a:lnTo>
                      <a:pt x="74" y="42"/>
                    </a:lnTo>
                    <a:lnTo>
                      <a:pt x="75" y="41"/>
                    </a:lnTo>
                    <a:lnTo>
                      <a:pt x="71" y="38"/>
                    </a:lnTo>
                    <a:lnTo>
                      <a:pt x="69" y="36"/>
                    </a:lnTo>
                    <a:lnTo>
                      <a:pt x="65" y="38"/>
                    </a:lnTo>
                    <a:lnTo>
                      <a:pt x="62" y="41"/>
                    </a:lnTo>
                    <a:lnTo>
                      <a:pt x="61" y="45"/>
                    </a:lnTo>
                    <a:lnTo>
                      <a:pt x="61" y="52"/>
                    </a:lnTo>
                    <a:lnTo>
                      <a:pt x="58" y="55"/>
                    </a:lnTo>
                    <a:lnTo>
                      <a:pt x="55" y="55"/>
                    </a:lnTo>
                    <a:lnTo>
                      <a:pt x="53" y="56"/>
                    </a:lnTo>
                    <a:lnTo>
                      <a:pt x="44" y="62"/>
                    </a:lnTo>
                    <a:lnTo>
                      <a:pt x="43" y="64"/>
                    </a:lnTo>
                    <a:lnTo>
                      <a:pt x="43" y="69"/>
                    </a:lnTo>
                    <a:lnTo>
                      <a:pt x="38" y="74"/>
                    </a:lnTo>
                    <a:lnTo>
                      <a:pt x="41" y="81"/>
                    </a:lnTo>
                    <a:lnTo>
                      <a:pt x="44" y="81"/>
                    </a:lnTo>
                    <a:lnTo>
                      <a:pt x="47" y="84"/>
                    </a:lnTo>
                    <a:lnTo>
                      <a:pt x="50" y="89"/>
                    </a:lnTo>
                    <a:lnTo>
                      <a:pt x="51" y="89"/>
                    </a:lnTo>
                    <a:lnTo>
                      <a:pt x="53" y="91"/>
                    </a:lnTo>
                    <a:lnTo>
                      <a:pt x="53" y="92"/>
                    </a:lnTo>
                    <a:lnTo>
                      <a:pt x="43" y="106"/>
                    </a:lnTo>
                    <a:lnTo>
                      <a:pt x="43" y="109"/>
                    </a:lnTo>
                    <a:lnTo>
                      <a:pt x="41" y="110"/>
                    </a:lnTo>
                    <a:lnTo>
                      <a:pt x="40" y="109"/>
                    </a:lnTo>
                    <a:lnTo>
                      <a:pt x="41" y="109"/>
                    </a:lnTo>
                    <a:lnTo>
                      <a:pt x="41" y="106"/>
                    </a:lnTo>
                    <a:lnTo>
                      <a:pt x="33" y="106"/>
                    </a:lnTo>
                    <a:lnTo>
                      <a:pt x="32" y="108"/>
                    </a:lnTo>
                    <a:lnTo>
                      <a:pt x="18" y="102"/>
                    </a:lnTo>
                    <a:lnTo>
                      <a:pt x="16" y="101"/>
                    </a:lnTo>
                    <a:lnTo>
                      <a:pt x="2" y="115"/>
                    </a:lnTo>
                    <a:lnTo>
                      <a:pt x="1" y="115"/>
                    </a:lnTo>
                    <a:lnTo>
                      <a:pt x="1" y="116"/>
                    </a:lnTo>
                    <a:lnTo>
                      <a:pt x="0" y="119"/>
                    </a:lnTo>
                    <a:lnTo>
                      <a:pt x="0" y="143"/>
                    </a:lnTo>
                    <a:lnTo>
                      <a:pt x="5" y="152"/>
                    </a:lnTo>
                    <a:lnTo>
                      <a:pt x="12" y="156"/>
                    </a:lnTo>
                    <a:lnTo>
                      <a:pt x="15" y="149"/>
                    </a:lnTo>
                    <a:lnTo>
                      <a:pt x="16" y="149"/>
                    </a:lnTo>
                    <a:lnTo>
                      <a:pt x="22" y="143"/>
                    </a:lnTo>
                    <a:lnTo>
                      <a:pt x="25" y="143"/>
                    </a:lnTo>
                    <a:lnTo>
                      <a:pt x="25" y="144"/>
                    </a:lnTo>
                    <a:lnTo>
                      <a:pt x="26" y="144"/>
                    </a:lnTo>
                    <a:lnTo>
                      <a:pt x="28" y="148"/>
                    </a:lnTo>
                    <a:lnTo>
                      <a:pt x="32" y="169"/>
                    </a:lnTo>
                    <a:lnTo>
                      <a:pt x="43" y="182"/>
                    </a:lnTo>
                    <a:lnTo>
                      <a:pt x="47" y="186"/>
                    </a:lnTo>
                    <a:lnTo>
                      <a:pt x="50" y="187"/>
                    </a:lnTo>
                    <a:lnTo>
                      <a:pt x="53" y="187"/>
                    </a:lnTo>
                    <a:lnTo>
                      <a:pt x="54" y="190"/>
                    </a:lnTo>
                    <a:lnTo>
                      <a:pt x="55" y="190"/>
                    </a:lnTo>
                    <a:lnTo>
                      <a:pt x="65" y="196"/>
                    </a:lnTo>
                    <a:lnTo>
                      <a:pt x="76" y="193"/>
                    </a:lnTo>
                    <a:lnTo>
                      <a:pt x="82" y="198"/>
                    </a:lnTo>
                    <a:lnTo>
                      <a:pt x="89" y="200"/>
                    </a:lnTo>
                    <a:lnTo>
                      <a:pt x="99" y="200"/>
                    </a:lnTo>
                    <a:lnTo>
                      <a:pt x="99" y="198"/>
                    </a:lnTo>
                    <a:lnTo>
                      <a:pt x="111" y="189"/>
                    </a:lnTo>
                    <a:lnTo>
                      <a:pt x="114" y="184"/>
                    </a:lnTo>
                    <a:lnTo>
                      <a:pt x="118" y="180"/>
                    </a:lnTo>
                    <a:lnTo>
                      <a:pt x="132" y="173"/>
                    </a:lnTo>
                    <a:lnTo>
                      <a:pt x="135" y="161"/>
                    </a:lnTo>
                    <a:lnTo>
                      <a:pt x="142" y="161"/>
                    </a:lnTo>
                    <a:lnTo>
                      <a:pt x="145" y="162"/>
                    </a:lnTo>
                    <a:lnTo>
                      <a:pt x="148" y="162"/>
                    </a:lnTo>
                    <a:lnTo>
                      <a:pt x="153" y="165"/>
                    </a:lnTo>
                    <a:lnTo>
                      <a:pt x="155" y="166"/>
                    </a:lnTo>
                    <a:lnTo>
                      <a:pt x="160" y="166"/>
                    </a:lnTo>
                    <a:lnTo>
                      <a:pt x="167" y="165"/>
                    </a:lnTo>
                    <a:lnTo>
                      <a:pt x="173" y="163"/>
                    </a:lnTo>
                    <a:lnTo>
                      <a:pt x="174" y="165"/>
                    </a:lnTo>
                    <a:lnTo>
                      <a:pt x="180" y="179"/>
                    </a:lnTo>
                    <a:lnTo>
                      <a:pt x="184" y="182"/>
                    </a:lnTo>
                    <a:lnTo>
                      <a:pt x="188" y="183"/>
                    </a:lnTo>
                    <a:lnTo>
                      <a:pt x="188" y="180"/>
                    </a:lnTo>
                    <a:lnTo>
                      <a:pt x="189" y="177"/>
                    </a:lnTo>
                    <a:lnTo>
                      <a:pt x="191" y="172"/>
                    </a:lnTo>
                    <a:lnTo>
                      <a:pt x="198" y="163"/>
                    </a:lnTo>
                    <a:lnTo>
                      <a:pt x="212" y="155"/>
                    </a:lnTo>
                    <a:lnTo>
                      <a:pt x="224" y="143"/>
                    </a:lnTo>
                    <a:lnTo>
                      <a:pt x="226" y="143"/>
                    </a:lnTo>
                    <a:lnTo>
                      <a:pt x="227" y="141"/>
                    </a:lnTo>
                    <a:lnTo>
                      <a:pt x="224" y="136"/>
                    </a:lnTo>
                    <a:lnTo>
                      <a:pt x="223" y="131"/>
                    </a:lnTo>
                    <a:lnTo>
                      <a:pt x="237" y="123"/>
                    </a:lnTo>
                    <a:lnTo>
                      <a:pt x="242" y="123"/>
                    </a:lnTo>
                    <a:lnTo>
                      <a:pt x="245" y="120"/>
                    </a:lnTo>
                    <a:lnTo>
                      <a:pt x="242" y="113"/>
                    </a:lnTo>
                    <a:lnTo>
                      <a:pt x="237" y="106"/>
                    </a:lnTo>
                    <a:lnTo>
                      <a:pt x="234" y="105"/>
                    </a:lnTo>
                    <a:lnTo>
                      <a:pt x="234" y="103"/>
                    </a:lnTo>
                    <a:lnTo>
                      <a:pt x="233" y="102"/>
                    </a:lnTo>
                    <a:lnTo>
                      <a:pt x="229" y="102"/>
                    </a:lnTo>
                    <a:lnTo>
                      <a:pt x="223" y="103"/>
                    </a:lnTo>
                    <a:lnTo>
                      <a:pt x="222" y="103"/>
                    </a:lnTo>
                    <a:lnTo>
                      <a:pt x="222" y="102"/>
                    </a:lnTo>
                    <a:lnTo>
                      <a:pt x="219" y="89"/>
                    </a:lnTo>
                    <a:lnTo>
                      <a:pt x="217" y="86"/>
                    </a:lnTo>
                    <a:lnTo>
                      <a:pt x="210" y="76"/>
                    </a:lnTo>
                    <a:lnTo>
                      <a:pt x="205" y="71"/>
                    </a:lnTo>
                    <a:lnTo>
                      <a:pt x="203" y="70"/>
                    </a:lnTo>
                    <a:lnTo>
                      <a:pt x="202" y="62"/>
                    </a:lnTo>
                    <a:lnTo>
                      <a:pt x="205" y="55"/>
                    </a:lnTo>
                    <a:lnTo>
                      <a:pt x="205" y="43"/>
                    </a:lnTo>
                    <a:lnTo>
                      <a:pt x="203" y="43"/>
                    </a:lnTo>
                    <a:lnTo>
                      <a:pt x="203" y="42"/>
                    </a:lnTo>
                    <a:lnTo>
                      <a:pt x="205" y="42"/>
                    </a:lnTo>
                    <a:lnTo>
                      <a:pt x="205" y="41"/>
                    </a:lnTo>
                    <a:lnTo>
                      <a:pt x="206" y="41"/>
                    </a:lnTo>
                    <a:lnTo>
                      <a:pt x="206" y="36"/>
                    </a:lnTo>
                    <a:lnTo>
                      <a:pt x="205" y="32"/>
                    </a:lnTo>
                    <a:lnTo>
                      <a:pt x="199" y="3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08" name="Freeform 738">
                <a:extLst>
                  <a:ext uri="{FF2B5EF4-FFF2-40B4-BE49-F238E27FC236}">
                    <a16:creationId xmlns:a16="http://schemas.microsoft.com/office/drawing/2014/main" id="{CE3465DC-114A-C527-E502-B004860A04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6" y="1227"/>
                <a:ext cx="118" cy="102"/>
              </a:xfrm>
              <a:custGeom>
                <a:avLst/>
                <a:gdLst>
                  <a:gd name="T0" fmla="*/ 133 w 471"/>
                  <a:gd name="T1" fmla="*/ 90 h 408"/>
                  <a:gd name="T2" fmla="*/ 134 w 471"/>
                  <a:gd name="T3" fmla="*/ 140 h 408"/>
                  <a:gd name="T4" fmla="*/ 113 w 471"/>
                  <a:gd name="T5" fmla="*/ 151 h 408"/>
                  <a:gd name="T6" fmla="*/ 80 w 471"/>
                  <a:gd name="T7" fmla="*/ 214 h 408"/>
                  <a:gd name="T8" fmla="*/ 68 w 471"/>
                  <a:gd name="T9" fmla="*/ 229 h 408"/>
                  <a:gd name="T10" fmla="*/ 49 w 471"/>
                  <a:gd name="T11" fmla="*/ 235 h 408"/>
                  <a:gd name="T12" fmla="*/ 56 w 471"/>
                  <a:gd name="T13" fmla="*/ 260 h 408"/>
                  <a:gd name="T14" fmla="*/ 41 w 471"/>
                  <a:gd name="T15" fmla="*/ 259 h 408"/>
                  <a:gd name="T16" fmla="*/ 37 w 471"/>
                  <a:gd name="T17" fmla="*/ 248 h 408"/>
                  <a:gd name="T18" fmla="*/ 11 w 471"/>
                  <a:gd name="T19" fmla="*/ 256 h 408"/>
                  <a:gd name="T20" fmla="*/ 37 w 471"/>
                  <a:gd name="T21" fmla="*/ 326 h 408"/>
                  <a:gd name="T22" fmla="*/ 35 w 471"/>
                  <a:gd name="T23" fmla="*/ 347 h 408"/>
                  <a:gd name="T24" fmla="*/ 37 w 471"/>
                  <a:gd name="T25" fmla="*/ 368 h 408"/>
                  <a:gd name="T26" fmla="*/ 28 w 471"/>
                  <a:gd name="T27" fmla="*/ 391 h 408"/>
                  <a:gd name="T28" fmla="*/ 52 w 471"/>
                  <a:gd name="T29" fmla="*/ 408 h 408"/>
                  <a:gd name="T30" fmla="*/ 74 w 471"/>
                  <a:gd name="T31" fmla="*/ 379 h 408"/>
                  <a:gd name="T32" fmla="*/ 120 w 471"/>
                  <a:gd name="T33" fmla="*/ 376 h 408"/>
                  <a:gd name="T34" fmla="*/ 137 w 471"/>
                  <a:gd name="T35" fmla="*/ 387 h 408"/>
                  <a:gd name="T36" fmla="*/ 161 w 471"/>
                  <a:gd name="T37" fmla="*/ 375 h 408"/>
                  <a:gd name="T38" fmla="*/ 190 w 471"/>
                  <a:gd name="T39" fmla="*/ 384 h 408"/>
                  <a:gd name="T40" fmla="*/ 242 w 471"/>
                  <a:gd name="T41" fmla="*/ 380 h 408"/>
                  <a:gd name="T42" fmla="*/ 242 w 471"/>
                  <a:gd name="T43" fmla="*/ 341 h 408"/>
                  <a:gd name="T44" fmla="*/ 215 w 471"/>
                  <a:gd name="T45" fmla="*/ 337 h 408"/>
                  <a:gd name="T46" fmla="*/ 221 w 471"/>
                  <a:gd name="T47" fmla="*/ 319 h 408"/>
                  <a:gd name="T48" fmla="*/ 228 w 471"/>
                  <a:gd name="T49" fmla="*/ 302 h 408"/>
                  <a:gd name="T50" fmla="*/ 253 w 471"/>
                  <a:gd name="T51" fmla="*/ 309 h 408"/>
                  <a:gd name="T52" fmla="*/ 238 w 471"/>
                  <a:gd name="T53" fmla="*/ 274 h 408"/>
                  <a:gd name="T54" fmla="*/ 226 w 471"/>
                  <a:gd name="T55" fmla="*/ 268 h 408"/>
                  <a:gd name="T56" fmla="*/ 212 w 471"/>
                  <a:gd name="T57" fmla="*/ 263 h 408"/>
                  <a:gd name="T58" fmla="*/ 187 w 471"/>
                  <a:gd name="T59" fmla="*/ 257 h 408"/>
                  <a:gd name="T60" fmla="*/ 204 w 471"/>
                  <a:gd name="T61" fmla="*/ 245 h 408"/>
                  <a:gd name="T62" fmla="*/ 217 w 471"/>
                  <a:gd name="T63" fmla="*/ 257 h 408"/>
                  <a:gd name="T64" fmla="*/ 242 w 471"/>
                  <a:gd name="T65" fmla="*/ 259 h 408"/>
                  <a:gd name="T66" fmla="*/ 272 w 471"/>
                  <a:gd name="T67" fmla="*/ 268 h 408"/>
                  <a:gd name="T68" fmla="*/ 305 w 471"/>
                  <a:gd name="T69" fmla="*/ 268 h 408"/>
                  <a:gd name="T70" fmla="*/ 327 w 471"/>
                  <a:gd name="T71" fmla="*/ 252 h 408"/>
                  <a:gd name="T72" fmla="*/ 349 w 471"/>
                  <a:gd name="T73" fmla="*/ 222 h 408"/>
                  <a:gd name="T74" fmla="*/ 359 w 471"/>
                  <a:gd name="T75" fmla="*/ 210 h 408"/>
                  <a:gd name="T76" fmla="*/ 351 w 471"/>
                  <a:gd name="T77" fmla="*/ 197 h 408"/>
                  <a:gd name="T78" fmla="*/ 372 w 471"/>
                  <a:gd name="T79" fmla="*/ 188 h 408"/>
                  <a:gd name="T80" fmla="*/ 367 w 471"/>
                  <a:gd name="T81" fmla="*/ 172 h 408"/>
                  <a:gd name="T82" fmla="*/ 370 w 471"/>
                  <a:gd name="T83" fmla="*/ 158 h 408"/>
                  <a:gd name="T84" fmla="*/ 408 w 471"/>
                  <a:gd name="T85" fmla="*/ 147 h 408"/>
                  <a:gd name="T86" fmla="*/ 436 w 471"/>
                  <a:gd name="T87" fmla="*/ 136 h 408"/>
                  <a:gd name="T88" fmla="*/ 456 w 471"/>
                  <a:gd name="T89" fmla="*/ 121 h 408"/>
                  <a:gd name="T90" fmla="*/ 462 w 471"/>
                  <a:gd name="T91" fmla="*/ 85 h 408"/>
                  <a:gd name="T92" fmla="*/ 419 w 471"/>
                  <a:gd name="T93" fmla="*/ 54 h 408"/>
                  <a:gd name="T94" fmla="*/ 415 w 471"/>
                  <a:gd name="T95" fmla="*/ 21 h 408"/>
                  <a:gd name="T96" fmla="*/ 402 w 471"/>
                  <a:gd name="T97" fmla="*/ 20 h 408"/>
                  <a:gd name="T98" fmla="*/ 365 w 471"/>
                  <a:gd name="T99" fmla="*/ 9 h 408"/>
                  <a:gd name="T100" fmla="*/ 352 w 471"/>
                  <a:gd name="T101" fmla="*/ 34 h 408"/>
                  <a:gd name="T102" fmla="*/ 306 w 471"/>
                  <a:gd name="T103" fmla="*/ 10 h 408"/>
                  <a:gd name="T104" fmla="*/ 285 w 471"/>
                  <a:gd name="T105" fmla="*/ 7 h 408"/>
                  <a:gd name="T106" fmla="*/ 265 w 471"/>
                  <a:gd name="T107" fmla="*/ 35 h 408"/>
                  <a:gd name="T108" fmla="*/ 224 w 471"/>
                  <a:gd name="T109" fmla="*/ 44 h 408"/>
                  <a:gd name="T110" fmla="*/ 243 w 471"/>
                  <a:gd name="T111" fmla="*/ 52 h 408"/>
                  <a:gd name="T112" fmla="*/ 231 w 471"/>
                  <a:gd name="T113" fmla="*/ 80 h 408"/>
                  <a:gd name="T114" fmla="*/ 179 w 471"/>
                  <a:gd name="T115" fmla="*/ 64 h 408"/>
                  <a:gd name="T116" fmla="*/ 169 w 471"/>
                  <a:gd name="T117" fmla="*/ 63 h 408"/>
                  <a:gd name="T118" fmla="*/ 145 w 471"/>
                  <a:gd name="T119" fmla="*/ 77 h 4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71" h="408">
                    <a:moveTo>
                      <a:pt x="142" y="78"/>
                    </a:moveTo>
                    <a:lnTo>
                      <a:pt x="138" y="78"/>
                    </a:lnTo>
                    <a:lnTo>
                      <a:pt x="135" y="80"/>
                    </a:lnTo>
                    <a:lnTo>
                      <a:pt x="134" y="83"/>
                    </a:lnTo>
                    <a:lnTo>
                      <a:pt x="133" y="90"/>
                    </a:lnTo>
                    <a:lnTo>
                      <a:pt x="133" y="99"/>
                    </a:lnTo>
                    <a:lnTo>
                      <a:pt x="128" y="115"/>
                    </a:lnTo>
                    <a:lnTo>
                      <a:pt x="130" y="129"/>
                    </a:lnTo>
                    <a:lnTo>
                      <a:pt x="133" y="138"/>
                    </a:lnTo>
                    <a:lnTo>
                      <a:pt x="134" y="140"/>
                    </a:lnTo>
                    <a:lnTo>
                      <a:pt x="133" y="141"/>
                    </a:lnTo>
                    <a:lnTo>
                      <a:pt x="133" y="143"/>
                    </a:lnTo>
                    <a:lnTo>
                      <a:pt x="130" y="148"/>
                    </a:lnTo>
                    <a:lnTo>
                      <a:pt x="125" y="151"/>
                    </a:lnTo>
                    <a:lnTo>
                      <a:pt x="113" y="151"/>
                    </a:lnTo>
                    <a:lnTo>
                      <a:pt x="94" y="140"/>
                    </a:lnTo>
                    <a:lnTo>
                      <a:pt x="82" y="143"/>
                    </a:lnTo>
                    <a:lnTo>
                      <a:pt x="81" y="144"/>
                    </a:lnTo>
                    <a:lnTo>
                      <a:pt x="88" y="161"/>
                    </a:lnTo>
                    <a:lnTo>
                      <a:pt x="80" y="214"/>
                    </a:lnTo>
                    <a:lnTo>
                      <a:pt x="80" y="215"/>
                    </a:lnTo>
                    <a:lnTo>
                      <a:pt x="77" y="218"/>
                    </a:lnTo>
                    <a:lnTo>
                      <a:pt x="75" y="225"/>
                    </a:lnTo>
                    <a:lnTo>
                      <a:pt x="74" y="227"/>
                    </a:lnTo>
                    <a:lnTo>
                      <a:pt x="68" y="229"/>
                    </a:lnTo>
                    <a:lnTo>
                      <a:pt x="63" y="228"/>
                    </a:lnTo>
                    <a:lnTo>
                      <a:pt x="59" y="228"/>
                    </a:lnTo>
                    <a:lnTo>
                      <a:pt x="58" y="229"/>
                    </a:lnTo>
                    <a:lnTo>
                      <a:pt x="55" y="231"/>
                    </a:lnTo>
                    <a:lnTo>
                      <a:pt x="49" y="235"/>
                    </a:lnTo>
                    <a:lnTo>
                      <a:pt x="49" y="245"/>
                    </a:lnTo>
                    <a:lnTo>
                      <a:pt x="55" y="249"/>
                    </a:lnTo>
                    <a:lnTo>
                      <a:pt x="64" y="253"/>
                    </a:lnTo>
                    <a:lnTo>
                      <a:pt x="64" y="260"/>
                    </a:lnTo>
                    <a:lnTo>
                      <a:pt x="56" y="260"/>
                    </a:lnTo>
                    <a:lnTo>
                      <a:pt x="53" y="259"/>
                    </a:lnTo>
                    <a:lnTo>
                      <a:pt x="49" y="259"/>
                    </a:lnTo>
                    <a:lnTo>
                      <a:pt x="46" y="260"/>
                    </a:lnTo>
                    <a:lnTo>
                      <a:pt x="44" y="260"/>
                    </a:lnTo>
                    <a:lnTo>
                      <a:pt x="41" y="259"/>
                    </a:lnTo>
                    <a:lnTo>
                      <a:pt x="39" y="257"/>
                    </a:lnTo>
                    <a:lnTo>
                      <a:pt x="39" y="256"/>
                    </a:lnTo>
                    <a:lnTo>
                      <a:pt x="38" y="255"/>
                    </a:lnTo>
                    <a:lnTo>
                      <a:pt x="38" y="249"/>
                    </a:lnTo>
                    <a:lnTo>
                      <a:pt x="37" y="248"/>
                    </a:lnTo>
                    <a:lnTo>
                      <a:pt x="34" y="248"/>
                    </a:lnTo>
                    <a:lnTo>
                      <a:pt x="29" y="246"/>
                    </a:lnTo>
                    <a:lnTo>
                      <a:pt x="25" y="247"/>
                    </a:lnTo>
                    <a:lnTo>
                      <a:pt x="21" y="248"/>
                    </a:lnTo>
                    <a:lnTo>
                      <a:pt x="11" y="256"/>
                    </a:lnTo>
                    <a:lnTo>
                      <a:pt x="6" y="256"/>
                    </a:lnTo>
                    <a:lnTo>
                      <a:pt x="0" y="275"/>
                    </a:lnTo>
                    <a:lnTo>
                      <a:pt x="1" y="277"/>
                    </a:lnTo>
                    <a:lnTo>
                      <a:pt x="35" y="322"/>
                    </a:lnTo>
                    <a:lnTo>
                      <a:pt x="37" y="326"/>
                    </a:lnTo>
                    <a:lnTo>
                      <a:pt x="38" y="327"/>
                    </a:lnTo>
                    <a:lnTo>
                      <a:pt x="37" y="330"/>
                    </a:lnTo>
                    <a:lnTo>
                      <a:pt x="35" y="344"/>
                    </a:lnTo>
                    <a:lnTo>
                      <a:pt x="34" y="345"/>
                    </a:lnTo>
                    <a:lnTo>
                      <a:pt x="35" y="347"/>
                    </a:lnTo>
                    <a:lnTo>
                      <a:pt x="37" y="352"/>
                    </a:lnTo>
                    <a:lnTo>
                      <a:pt x="35" y="358"/>
                    </a:lnTo>
                    <a:lnTo>
                      <a:pt x="35" y="359"/>
                    </a:lnTo>
                    <a:lnTo>
                      <a:pt x="37" y="361"/>
                    </a:lnTo>
                    <a:lnTo>
                      <a:pt x="37" y="368"/>
                    </a:lnTo>
                    <a:lnTo>
                      <a:pt x="35" y="375"/>
                    </a:lnTo>
                    <a:lnTo>
                      <a:pt x="32" y="380"/>
                    </a:lnTo>
                    <a:lnTo>
                      <a:pt x="31" y="382"/>
                    </a:lnTo>
                    <a:lnTo>
                      <a:pt x="28" y="387"/>
                    </a:lnTo>
                    <a:lnTo>
                      <a:pt x="28" y="391"/>
                    </a:lnTo>
                    <a:lnTo>
                      <a:pt x="31" y="401"/>
                    </a:lnTo>
                    <a:lnTo>
                      <a:pt x="31" y="402"/>
                    </a:lnTo>
                    <a:lnTo>
                      <a:pt x="29" y="407"/>
                    </a:lnTo>
                    <a:lnTo>
                      <a:pt x="51" y="407"/>
                    </a:lnTo>
                    <a:lnTo>
                      <a:pt x="52" y="408"/>
                    </a:lnTo>
                    <a:lnTo>
                      <a:pt x="55" y="408"/>
                    </a:lnTo>
                    <a:lnTo>
                      <a:pt x="56" y="405"/>
                    </a:lnTo>
                    <a:lnTo>
                      <a:pt x="56" y="389"/>
                    </a:lnTo>
                    <a:lnTo>
                      <a:pt x="58" y="384"/>
                    </a:lnTo>
                    <a:lnTo>
                      <a:pt x="74" y="379"/>
                    </a:lnTo>
                    <a:lnTo>
                      <a:pt x="91" y="377"/>
                    </a:lnTo>
                    <a:lnTo>
                      <a:pt x="108" y="379"/>
                    </a:lnTo>
                    <a:lnTo>
                      <a:pt x="113" y="379"/>
                    </a:lnTo>
                    <a:lnTo>
                      <a:pt x="119" y="377"/>
                    </a:lnTo>
                    <a:lnTo>
                      <a:pt x="120" y="376"/>
                    </a:lnTo>
                    <a:lnTo>
                      <a:pt x="122" y="376"/>
                    </a:lnTo>
                    <a:lnTo>
                      <a:pt x="130" y="382"/>
                    </a:lnTo>
                    <a:lnTo>
                      <a:pt x="134" y="387"/>
                    </a:lnTo>
                    <a:lnTo>
                      <a:pt x="137" y="389"/>
                    </a:lnTo>
                    <a:lnTo>
                      <a:pt x="137" y="387"/>
                    </a:lnTo>
                    <a:lnTo>
                      <a:pt x="149" y="375"/>
                    </a:lnTo>
                    <a:lnTo>
                      <a:pt x="152" y="375"/>
                    </a:lnTo>
                    <a:lnTo>
                      <a:pt x="154" y="373"/>
                    </a:lnTo>
                    <a:lnTo>
                      <a:pt x="159" y="373"/>
                    </a:lnTo>
                    <a:lnTo>
                      <a:pt x="161" y="375"/>
                    </a:lnTo>
                    <a:lnTo>
                      <a:pt x="168" y="375"/>
                    </a:lnTo>
                    <a:lnTo>
                      <a:pt x="178" y="376"/>
                    </a:lnTo>
                    <a:lnTo>
                      <a:pt x="186" y="379"/>
                    </a:lnTo>
                    <a:lnTo>
                      <a:pt x="189" y="380"/>
                    </a:lnTo>
                    <a:lnTo>
                      <a:pt x="190" y="384"/>
                    </a:lnTo>
                    <a:lnTo>
                      <a:pt x="218" y="397"/>
                    </a:lnTo>
                    <a:lnTo>
                      <a:pt x="226" y="394"/>
                    </a:lnTo>
                    <a:lnTo>
                      <a:pt x="226" y="393"/>
                    </a:lnTo>
                    <a:lnTo>
                      <a:pt x="235" y="384"/>
                    </a:lnTo>
                    <a:lnTo>
                      <a:pt x="242" y="380"/>
                    </a:lnTo>
                    <a:lnTo>
                      <a:pt x="256" y="363"/>
                    </a:lnTo>
                    <a:lnTo>
                      <a:pt x="256" y="361"/>
                    </a:lnTo>
                    <a:lnTo>
                      <a:pt x="247" y="345"/>
                    </a:lnTo>
                    <a:lnTo>
                      <a:pt x="245" y="342"/>
                    </a:lnTo>
                    <a:lnTo>
                      <a:pt x="242" y="341"/>
                    </a:lnTo>
                    <a:lnTo>
                      <a:pt x="239" y="341"/>
                    </a:lnTo>
                    <a:lnTo>
                      <a:pt x="231" y="342"/>
                    </a:lnTo>
                    <a:lnTo>
                      <a:pt x="218" y="342"/>
                    </a:lnTo>
                    <a:lnTo>
                      <a:pt x="215" y="340"/>
                    </a:lnTo>
                    <a:lnTo>
                      <a:pt x="215" y="337"/>
                    </a:lnTo>
                    <a:lnTo>
                      <a:pt x="217" y="335"/>
                    </a:lnTo>
                    <a:lnTo>
                      <a:pt x="219" y="334"/>
                    </a:lnTo>
                    <a:lnTo>
                      <a:pt x="219" y="332"/>
                    </a:lnTo>
                    <a:lnTo>
                      <a:pt x="221" y="330"/>
                    </a:lnTo>
                    <a:lnTo>
                      <a:pt x="221" y="319"/>
                    </a:lnTo>
                    <a:lnTo>
                      <a:pt x="218" y="309"/>
                    </a:lnTo>
                    <a:lnTo>
                      <a:pt x="218" y="308"/>
                    </a:lnTo>
                    <a:lnTo>
                      <a:pt x="225" y="303"/>
                    </a:lnTo>
                    <a:lnTo>
                      <a:pt x="226" y="302"/>
                    </a:lnTo>
                    <a:lnTo>
                      <a:pt x="228" y="302"/>
                    </a:lnTo>
                    <a:lnTo>
                      <a:pt x="231" y="305"/>
                    </a:lnTo>
                    <a:lnTo>
                      <a:pt x="250" y="310"/>
                    </a:lnTo>
                    <a:lnTo>
                      <a:pt x="252" y="312"/>
                    </a:lnTo>
                    <a:lnTo>
                      <a:pt x="252" y="310"/>
                    </a:lnTo>
                    <a:lnTo>
                      <a:pt x="253" y="309"/>
                    </a:lnTo>
                    <a:lnTo>
                      <a:pt x="253" y="306"/>
                    </a:lnTo>
                    <a:lnTo>
                      <a:pt x="257" y="288"/>
                    </a:lnTo>
                    <a:lnTo>
                      <a:pt x="254" y="284"/>
                    </a:lnTo>
                    <a:lnTo>
                      <a:pt x="245" y="277"/>
                    </a:lnTo>
                    <a:lnTo>
                      <a:pt x="238" y="274"/>
                    </a:lnTo>
                    <a:lnTo>
                      <a:pt x="236" y="272"/>
                    </a:lnTo>
                    <a:lnTo>
                      <a:pt x="236" y="271"/>
                    </a:lnTo>
                    <a:lnTo>
                      <a:pt x="233" y="271"/>
                    </a:lnTo>
                    <a:lnTo>
                      <a:pt x="231" y="270"/>
                    </a:lnTo>
                    <a:lnTo>
                      <a:pt x="226" y="268"/>
                    </a:lnTo>
                    <a:lnTo>
                      <a:pt x="224" y="268"/>
                    </a:lnTo>
                    <a:lnTo>
                      <a:pt x="221" y="265"/>
                    </a:lnTo>
                    <a:lnTo>
                      <a:pt x="218" y="265"/>
                    </a:lnTo>
                    <a:lnTo>
                      <a:pt x="217" y="264"/>
                    </a:lnTo>
                    <a:lnTo>
                      <a:pt x="212" y="263"/>
                    </a:lnTo>
                    <a:lnTo>
                      <a:pt x="210" y="263"/>
                    </a:lnTo>
                    <a:lnTo>
                      <a:pt x="192" y="265"/>
                    </a:lnTo>
                    <a:lnTo>
                      <a:pt x="189" y="265"/>
                    </a:lnTo>
                    <a:lnTo>
                      <a:pt x="189" y="264"/>
                    </a:lnTo>
                    <a:lnTo>
                      <a:pt x="187" y="257"/>
                    </a:lnTo>
                    <a:lnTo>
                      <a:pt x="187" y="256"/>
                    </a:lnTo>
                    <a:lnTo>
                      <a:pt x="189" y="256"/>
                    </a:lnTo>
                    <a:lnTo>
                      <a:pt x="198" y="248"/>
                    </a:lnTo>
                    <a:lnTo>
                      <a:pt x="201" y="248"/>
                    </a:lnTo>
                    <a:lnTo>
                      <a:pt x="204" y="245"/>
                    </a:lnTo>
                    <a:lnTo>
                      <a:pt x="207" y="243"/>
                    </a:lnTo>
                    <a:lnTo>
                      <a:pt x="211" y="243"/>
                    </a:lnTo>
                    <a:lnTo>
                      <a:pt x="212" y="250"/>
                    </a:lnTo>
                    <a:lnTo>
                      <a:pt x="211" y="257"/>
                    </a:lnTo>
                    <a:lnTo>
                      <a:pt x="217" y="257"/>
                    </a:lnTo>
                    <a:lnTo>
                      <a:pt x="224" y="256"/>
                    </a:lnTo>
                    <a:lnTo>
                      <a:pt x="225" y="255"/>
                    </a:lnTo>
                    <a:lnTo>
                      <a:pt x="236" y="270"/>
                    </a:lnTo>
                    <a:lnTo>
                      <a:pt x="238" y="268"/>
                    </a:lnTo>
                    <a:lnTo>
                      <a:pt x="242" y="259"/>
                    </a:lnTo>
                    <a:lnTo>
                      <a:pt x="243" y="259"/>
                    </a:lnTo>
                    <a:lnTo>
                      <a:pt x="250" y="260"/>
                    </a:lnTo>
                    <a:lnTo>
                      <a:pt x="252" y="263"/>
                    </a:lnTo>
                    <a:lnTo>
                      <a:pt x="254" y="264"/>
                    </a:lnTo>
                    <a:lnTo>
                      <a:pt x="272" y="268"/>
                    </a:lnTo>
                    <a:lnTo>
                      <a:pt x="274" y="268"/>
                    </a:lnTo>
                    <a:lnTo>
                      <a:pt x="284" y="265"/>
                    </a:lnTo>
                    <a:lnTo>
                      <a:pt x="291" y="264"/>
                    </a:lnTo>
                    <a:lnTo>
                      <a:pt x="293" y="264"/>
                    </a:lnTo>
                    <a:lnTo>
                      <a:pt x="305" y="268"/>
                    </a:lnTo>
                    <a:lnTo>
                      <a:pt x="307" y="268"/>
                    </a:lnTo>
                    <a:lnTo>
                      <a:pt x="323" y="260"/>
                    </a:lnTo>
                    <a:lnTo>
                      <a:pt x="324" y="259"/>
                    </a:lnTo>
                    <a:lnTo>
                      <a:pt x="324" y="257"/>
                    </a:lnTo>
                    <a:lnTo>
                      <a:pt x="327" y="252"/>
                    </a:lnTo>
                    <a:lnTo>
                      <a:pt x="327" y="235"/>
                    </a:lnTo>
                    <a:lnTo>
                      <a:pt x="328" y="227"/>
                    </a:lnTo>
                    <a:lnTo>
                      <a:pt x="328" y="215"/>
                    </a:lnTo>
                    <a:lnTo>
                      <a:pt x="341" y="221"/>
                    </a:lnTo>
                    <a:lnTo>
                      <a:pt x="349" y="222"/>
                    </a:lnTo>
                    <a:lnTo>
                      <a:pt x="351" y="224"/>
                    </a:lnTo>
                    <a:lnTo>
                      <a:pt x="351" y="222"/>
                    </a:lnTo>
                    <a:lnTo>
                      <a:pt x="356" y="218"/>
                    </a:lnTo>
                    <a:lnTo>
                      <a:pt x="359" y="214"/>
                    </a:lnTo>
                    <a:lnTo>
                      <a:pt x="359" y="210"/>
                    </a:lnTo>
                    <a:lnTo>
                      <a:pt x="352" y="205"/>
                    </a:lnTo>
                    <a:lnTo>
                      <a:pt x="349" y="200"/>
                    </a:lnTo>
                    <a:lnTo>
                      <a:pt x="349" y="198"/>
                    </a:lnTo>
                    <a:lnTo>
                      <a:pt x="348" y="197"/>
                    </a:lnTo>
                    <a:lnTo>
                      <a:pt x="351" y="197"/>
                    </a:lnTo>
                    <a:lnTo>
                      <a:pt x="353" y="200"/>
                    </a:lnTo>
                    <a:lnTo>
                      <a:pt x="359" y="200"/>
                    </a:lnTo>
                    <a:lnTo>
                      <a:pt x="370" y="193"/>
                    </a:lnTo>
                    <a:lnTo>
                      <a:pt x="372" y="190"/>
                    </a:lnTo>
                    <a:lnTo>
                      <a:pt x="372" y="188"/>
                    </a:lnTo>
                    <a:lnTo>
                      <a:pt x="370" y="185"/>
                    </a:lnTo>
                    <a:lnTo>
                      <a:pt x="367" y="181"/>
                    </a:lnTo>
                    <a:lnTo>
                      <a:pt x="366" y="178"/>
                    </a:lnTo>
                    <a:lnTo>
                      <a:pt x="366" y="176"/>
                    </a:lnTo>
                    <a:lnTo>
                      <a:pt x="367" y="172"/>
                    </a:lnTo>
                    <a:lnTo>
                      <a:pt x="367" y="168"/>
                    </a:lnTo>
                    <a:lnTo>
                      <a:pt x="366" y="162"/>
                    </a:lnTo>
                    <a:lnTo>
                      <a:pt x="366" y="161"/>
                    </a:lnTo>
                    <a:lnTo>
                      <a:pt x="367" y="161"/>
                    </a:lnTo>
                    <a:lnTo>
                      <a:pt x="370" y="158"/>
                    </a:lnTo>
                    <a:lnTo>
                      <a:pt x="374" y="158"/>
                    </a:lnTo>
                    <a:lnTo>
                      <a:pt x="381" y="157"/>
                    </a:lnTo>
                    <a:lnTo>
                      <a:pt x="399" y="157"/>
                    </a:lnTo>
                    <a:lnTo>
                      <a:pt x="408" y="154"/>
                    </a:lnTo>
                    <a:lnTo>
                      <a:pt x="408" y="147"/>
                    </a:lnTo>
                    <a:lnTo>
                      <a:pt x="411" y="137"/>
                    </a:lnTo>
                    <a:lnTo>
                      <a:pt x="416" y="134"/>
                    </a:lnTo>
                    <a:lnTo>
                      <a:pt x="420" y="134"/>
                    </a:lnTo>
                    <a:lnTo>
                      <a:pt x="429" y="136"/>
                    </a:lnTo>
                    <a:lnTo>
                      <a:pt x="436" y="136"/>
                    </a:lnTo>
                    <a:lnTo>
                      <a:pt x="440" y="133"/>
                    </a:lnTo>
                    <a:lnTo>
                      <a:pt x="440" y="131"/>
                    </a:lnTo>
                    <a:lnTo>
                      <a:pt x="439" y="130"/>
                    </a:lnTo>
                    <a:lnTo>
                      <a:pt x="454" y="130"/>
                    </a:lnTo>
                    <a:lnTo>
                      <a:pt x="456" y="121"/>
                    </a:lnTo>
                    <a:lnTo>
                      <a:pt x="462" y="108"/>
                    </a:lnTo>
                    <a:lnTo>
                      <a:pt x="471" y="97"/>
                    </a:lnTo>
                    <a:lnTo>
                      <a:pt x="471" y="95"/>
                    </a:lnTo>
                    <a:lnTo>
                      <a:pt x="466" y="92"/>
                    </a:lnTo>
                    <a:lnTo>
                      <a:pt x="462" y="85"/>
                    </a:lnTo>
                    <a:lnTo>
                      <a:pt x="444" y="67"/>
                    </a:lnTo>
                    <a:lnTo>
                      <a:pt x="437" y="63"/>
                    </a:lnTo>
                    <a:lnTo>
                      <a:pt x="422" y="55"/>
                    </a:lnTo>
                    <a:lnTo>
                      <a:pt x="419" y="55"/>
                    </a:lnTo>
                    <a:lnTo>
                      <a:pt x="419" y="54"/>
                    </a:lnTo>
                    <a:lnTo>
                      <a:pt x="416" y="51"/>
                    </a:lnTo>
                    <a:lnTo>
                      <a:pt x="413" y="46"/>
                    </a:lnTo>
                    <a:lnTo>
                      <a:pt x="412" y="41"/>
                    </a:lnTo>
                    <a:lnTo>
                      <a:pt x="415" y="23"/>
                    </a:lnTo>
                    <a:lnTo>
                      <a:pt x="415" y="21"/>
                    </a:lnTo>
                    <a:lnTo>
                      <a:pt x="413" y="18"/>
                    </a:lnTo>
                    <a:lnTo>
                      <a:pt x="413" y="17"/>
                    </a:lnTo>
                    <a:lnTo>
                      <a:pt x="405" y="21"/>
                    </a:lnTo>
                    <a:lnTo>
                      <a:pt x="404" y="21"/>
                    </a:lnTo>
                    <a:lnTo>
                      <a:pt x="402" y="20"/>
                    </a:lnTo>
                    <a:lnTo>
                      <a:pt x="394" y="9"/>
                    </a:lnTo>
                    <a:lnTo>
                      <a:pt x="391" y="4"/>
                    </a:lnTo>
                    <a:lnTo>
                      <a:pt x="389" y="0"/>
                    </a:lnTo>
                    <a:lnTo>
                      <a:pt x="376" y="6"/>
                    </a:lnTo>
                    <a:lnTo>
                      <a:pt x="365" y="9"/>
                    </a:lnTo>
                    <a:lnTo>
                      <a:pt x="356" y="16"/>
                    </a:lnTo>
                    <a:lnTo>
                      <a:pt x="359" y="28"/>
                    </a:lnTo>
                    <a:lnTo>
                      <a:pt x="358" y="32"/>
                    </a:lnTo>
                    <a:lnTo>
                      <a:pt x="353" y="34"/>
                    </a:lnTo>
                    <a:lnTo>
                      <a:pt x="352" y="34"/>
                    </a:lnTo>
                    <a:lnTo>
                      <a:pt x="345" y="37"/>
                    </a:lnTo>
                    <a:lnTo>
                      <a:pt x="344" y="37"/>
                    </a:lnTo>
                    <a:lnTo>
                      <a:pt x="337" y="34"/>
                    </a:lnTo>
                    <a:lnTo>
                      <a:pt x="312" y="20"/>
                    </a:lnTo>
                    <a:lnTo>
                      <a:pt x="306" y="10"/>
                    </a:lnTo>
                    <a:lnTo>
                      <a:pt x="300" y="3"/>
                    </a:lnTo>
                    <a:lnTo>
                      <a:pt x="299" y="2"/>
                    </a:lnTo>
                    <a:lnTo>
                      <a:pt x="298" y="2"/>
                    </a:lnTo>
                    <a:lnTo>
                      <a:pt x="295" y="4"/>
                    </a:lnTo>
                    <a:lnTo>
                      <a:pt x="285" y="7"/>
                    </a:lnTo>
                    <a:lnTo>
                      <a:pt x="284" y="7"/>
                    </a:lnTo>
                    <a:lnTo>
                      <a:pt x="270" y="14"/>
                    </a:lnTo>
                    <a:lnTo>
                      <a:pt x="271" y="17"/>
                    </a:lnTo>
                    <a:lnTo>
                      <a:pt x="271" y="25"/>
                    </a:lnTo>
                    <a:lnTo>
                      <a:pt x="265" y="35"/>
                    </a:lnTo>
                    <a:lnTo>
                      <a:pt x="256" y="39"/>
                    </a:lnTo>
                    <a:lnTo>
                      <a:pt x="228" y="38"/>
                    </a:lnTo>
                    <a:lnTo>
                      <a:pt x="226" y="42"/>
                    </a:lnTo>
                    <a:lnTo>
                      <a:pt x="226" y="44"/>
                    </a:lnTo>
                    <a:lnTo>
                      <a:pt x="224" y="44"/>
                    </a:lnTo>
                    <a:lnTo>
                      <a:pt x="224" y="46"/>
                    </a:lnTo>
                    <a:lnTo>
                      <a:pt x="225" y="46"/>
                    </a:lnTo>
                    <a:lnTo>
                      <a:pt x="231" y="51"/>
                    </a:lnTo>
                    <a:lnTo>
                      <a:pt x="233" y="52"/>
                    </a:lnTo>
                    <a:lnTo>
                      <a:pt x="243" y="52"/>
                    </a:lnTo>
                    <a:lnTo>
                      <a:pt x="245" y="54"/>
                    </a:lnTo>
                    <a:lnTo>
                      <a:pt x="238" y="64"/>
                    </a:lnTo>
                    <a:lnTo>
                      <a:pt x="229" y="71"/>
                    </a:lnTo>
                    <a:lnTo>
                      <a:pt x="229" y="76"/>
                    </a:lnTo>
                    <a:lnTo>
                      <a:pt x="231" y="80"/>
                    </a:lnTo>
                    <a:lnTo>
                      <a:pt x="229" y="80"/>
                    </a:lnTo>
                    <a:lnTo>
                      <a:pt x="221" y="71"/>
                    </a:lnTo>
                    <a:lnTo>
                      <a:pt x="218" y="70"/>
                    </a:lnTo>
                    <a:lnTo>
                      <a:pt x="211" y="64"/>
                    </a:lnTo>
                    <a:lnTo>
                      <a:pt x="179" y="64"/>
                    </a:lnTo>
                    <a:lnTo>
                      <a:pt x="176" y="59"/>
                    </a:lnTo>
                    <a:lnTo>
                      <a:pt x="176" y="58"/>
                    </a:lnTo>
                    <a:lnTo>
                      <a:pt x="175" y="58"/>
                    </a:lnTo>
                    <a:lnTo>
                      <a:pt x="175" y="59"/>
                    </a:lnTo>
                    <a:lnTo>
                      <a:pt x="169" y="63"/>
                    </a:lnTo>
                    <a:lnTo>
                      <a:pt x="159" y="71"/>
                    </a:lnTo>
                    <a:lnTo>
                      <a:pt x="154" y="71"/>
                    </a:lnTo>
                    <a:lnTo>
                      <a:pt x="147" y="76"/>
                    </a:lnTo>
                    <a:lnTo>
                      <a:pt x="145" y="76"/>
                    </a:lnTo>
                    <a:lnTo>
                      <a:pt x="145" y="77"/>
                    </a:lnTo>
                    <a:lnTo>
                      <a:pt x="142" y="7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09" name="Freeform 739">
                <a:extLst>
                  <a:ext uri="{FF2B5EF4-FFF2-40B4-BE49-F238E27FC236}">
                    <a16:creationId xmlns:a16="http://schemas.microsoft.com/office/drawing/2014/main" id="{EB8021DD-C0D3-A7F2-5664-7415B94D08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0" y="1260"/>
                <a:ext cx="81" cy="77"/>
              </a:xfrm>
              <a:custGeom>
                <a:avLst/>
                <a:gdLst>
                  <a:gd name="T0" fmla="*/ 287 w 323"/>
                  <a:gd name="T1" fmla="*/ 59 h 309"/>
                  <a:gd name="T2" fmla="*/ 257 w 323"/>
                  <a:gd name="T3" fmla="*/ 62 h 309"/>
                  <a:gd name="T4" fmla="*/ 250 w 323"/>
                  <a:gd name="T5" fmla="*/ 48 h 309"/>
                  <a:gd name="T6" fmla="*/ 241 w 323"/>
                  <a:gd name="T7" fmla="*/ 13 h 309"/>
                  <a:gd name="T8" fmla="*/ 225 w 323"/>
                  <a:gd name="T9" fmla="*/ 3 h 309"/>
                  <a:gd name="T10" fmla="*/ 201 w 323"/>
                  <a:gd name="T11" fmla="*/ 4 h 309"/>
                  <a:gd name="T12" fmla="*/ 184 w 323"/>
                  <a:gd name="T13" fmla="*/ 27 h 309"/>
                  <a:gd name="T14" fmla="*/ 152 w 323"/>
                  <a:gd name="T15" fmla="*/ 31 h 309"/>
                  <a:gd name="T16" fmla="*/ 152 w 323"/>
                  <a:gd name="T17" fmla="*/ 42 h 309"/>
                  <a:gd name="T18" fmla="*/ 155 w 323"/>
                  <a:gd name="T19" fmla="*/ 55 h 309"/>
                  <a:gd name="T20" fmla="*/ 144 w 323"/>
                  <a:gd name="T21" fmla="*/ 70 h 309"/>
                  <a:gd name="T22" fmla="*/ 134 w 323"/>
                  <a:gd name="T23" fmla="*/ 68 h 309"/>
                  <a:gd name="T24" fmla="*/ 144 w 323"/>
                  <a:gd name="T25" fmla="*/ 84 h 309"/>
                  <a:gd name="T26" fmla="*/ 134 w 323"/>
                  <a:gd name="T27" fmla="*/ 92 h 309"/>
                  <a:gd name="T28" fmla="*/ 112 w 323"/>
                  <a:gd name="T29" fmla="*/ 105 h 309"/>
                  <a:gd name="T30" fmla="*/ 108 w 323"/>
                  <a:gd name="T31" fmla="*/ 130 h 309"/>
                  <a:gd name="T32" fmla="*/ 76 w 323"/>
                  <a:gd name="T33" fmla="*/ 134 h 309"/>
                  <a:gd name="T34" fmla="*/ 39 w 323"/>
                  <a:gd name="T35" fmla="*/ 134 h 309"/>
                  <a:gd name="T36" fmla="*/ 27 w 323"/>
                  <a:gd name="T37" fmla="*/ 129 h 309"/>
                  <a:gd name="T38" fmla="*/ 21 w 323"/>
                  <a:gd name="T39" fmla="*/ 142 h 309"/>
                  <a:gd name="T40" fmla="*/ 42 w 323"/>
                  <a:gd name="T41" fmla="*/ 158 h 309"/>
                  <a:gd name="T42" fmla="*/ 37 w 323"/>
                  <a:gd name="T43" fmla="*/ 182 h 309"/>
                  <a:gd name="T44" fmla="*/ 11 w 323"/>
                  <a:gd name="T45" fmla="*/ 172 h 309"/>
                  <a:gd name="T46" fmla="*/ 6 w 323"/>
                  <a:gd name="T47" fmla="*/ 189 h 309"/>
                  <a:gd name="T48" fmla="*/ 2 w 323"/>
                  <a:gd name="T49" fmla="*/ 205 h 309"/>
                  <a:gd name="T50" fmla="*/ 16 w 323"/>
                  <a:gd name="T51" fmla="*/ 212 h 309"/>
                  <a:gd name="T52" fmla="*/ 32 w 323"/>
                  <a:gd name="T53" fmla="*/ 215 h 309"/>
                  <a:gd name="T54" fmla="*/ 20 w 323"/>
                  <a:gd name="T55" fmla="*/ 254 h 309"/>
                  <a:gd name="T56" fmla="*/ 13 w 323"/>
                  <a:gd name="T57" fmla="*/ 270 h 309"/>
                  <a:gd name="T58" fmla="*/ 50 w 323"/>
                  <a:gd name="T59" fmla="*/ 277 h 309"/>
                  <a:gd name="T60" fmla="*/ 67 w 323"/>
                  <a:gd name="T61" fmla="*/ 293 h 309"/>
                  <a:gd name="T62" fmla="*/ 98 w 323"/>
                  <a:gd name="T63" fmla="*/ 286 h 309"/>
                  <a:gd name="T64" fmla="*/ 122 w 323"/>
                  <a:gd name="T65" fmla="*/ 296 h 309"/>
                  <a:gd name="T66" fmla="*/ 164 w 323"/>
                  <a:gd name="T67" fmla="*/ 277 h 309"/>
                  <a:gd name="T68" fmla="*/ 197 w 323"/>
                  <a:gd name="T69" fmla="*/ 268 h 309"/>
                  <a:gd name="T70" fmla="*/ 221 w 323"/>
                  <a:gd name="T71" fmla="*/ 274 h 309"/>
                  <a:gd name="T72" fmla="*/ 218 w 323"/>
                  <a:gd name="T73" fmla="*/ 309 h 309"/>
                  <a:gd name="T74" fmla="*/ 240 w 323"/>
                  <a:gd name="T75" fmla="*/ 305 h 309"/>
                  <a:gd name="T76" fmla="*/ 257 w 323"/>
                  <a:gd name="T77" fmla="*/ 293 h 309"/>
                  <a:gd name="T78" fmla="*/ 270 w 323"/>
                  <a:gd name="T79" fmla="*/ 291 h 309"/>
                  <a:gd name="T80" fmla="*/ 260 w 323"/>
                  <a:gd name="T81" fmla="*/ 279 h 309"/>
                  <a:gd name="T82" fmla="*/ 234 w 323"/>
                  <a:gd name="T83" fmla="*/ 238 h 309"/>
                  <a:gd name="T84" fmla="*/ 258 w 323"/>
                  <a:gd name="T85" fmla="*/ 196 h 309"/>
                  <a:gd name="T86" fmla="*/ 267 w 323"/>
                  <a:gd name="T87" fmla="*/ 186 h 309"/>
                  <a:gd name="T88" fmla="*/ 260 w 323"/>
                  <a:gd name="T89" fmla="*/ 171 h 309"/>
                  <a:gd name="T90" fmla="*/ 271 w 323"/>
                  <a:gd name="T91" fmla="*/ 138 h 309"/>
                  <a:gd name="T92" fmla="*/ 274 w 323"/>
                  <a:gd name="T93" fmla="*/ 118 h 309"/>
                  <a:gd name="T94" fmla="*/ 285 w 323"/>
                  <a:gd name="T95" fmla="*/ 105 h 309"/>
                  <a:gd name="T96" fmla="*/ 289 w 323"/>
                  <a:gd name="T97" fmla="*/ 85 h 309"/>
                  <a:gd name="T98" fmla="*/ 311 w 323"/>
                  <a:gd name="T99" fmla="*/ 81 h 309"/>
                  <a:gd name="T100" fmla="*/ 321 w 323"/>
                  <a:gd name="T101" fmla="*/ 85 h 3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323" h="309">
                    <a:moveTo>
                      <a:pt x="318" y="56"/>
                    </a:moveTo>
                    <a:lnTo>
                      <a:pt x="313" y="56"/>
                    </a:lnTo>
                    <a:lnTo>
                      <a:pt x="301" y="59"/>
                    </a:lnTo>
                    <a:lnTo>
                      <a:pt x="287" y="59"/>
                    </a:lnTo>
                    <a:lnTo>
                      <a:pt x="284" y="60"/>
                    </a:lnTo>
                    <a:lnTo>
                      <a:pt x="279" y="60"/>
                    </a:lnTo>
                    <a:lnTo>
                      <a:pt x="265" y="63"/>
                    </a:lnTo>
                    <a:lnTo>
                      <a:pt x="257" y="62"/>
                    </a:lnTo>
                    <a:lnTo>
                      <a:pt x="253" y="59"/>
                    </a:lnTo>
                    <a:lnTo>
                      <a:pt x="251" y="59"/>
                    </a:lnTo>
                    <a:lnTo>
                      <a:pt x="251" y="55"/>
                    </a:lnTo>
                    <a:lnTo>
                      <a:pt x="250" y="48"/>
                    </a:lnTo>
                    <a:lnTo>
                      <a:pt x="246" y="42"/>
                    </a:lnTo>
                    <a:lnTo>
                      <a:pt x="241" y="41"/>
                    </a:lnTo>
                    <a:lnTo>
                      <a:pt x="232" y="32"/>
                    </a:lnTo>
                    <a:lnTo>
                      <a:pt x="241" y="13"/>
                    </a:lnTo>
                    <a:lnTo>
                      <a:pt x="239" y="0"/>
                    </a:lnTo>
                    <a:lnTo>
                      <a:pt x="224" y="0"/>
                    </a:lnTo>
                    <a:lnTo>
                      <a:pt x="225" y="1"/>
                    </a:lnTo>
                    <a:lnTo>
                      <a:pt x="225" y="3"/>
                    </a:lnTo>
                    <a:lnTo>
                      <a:pt x="221" y="6"/>
                    </a:lnTo>
                    <a:lnTo>
                      <a:pt x="214" y="6"/>
                    </a:lnTo>
                    <a:lnTo>
                      <a:pt x="205" y="4"/>
                    </a:lnTo>
                    <a:lnTo>
                      <a:pt x="201" y="4"/>
                    </a:lnTo>
                    <a:lnTo>
                      <a:pt x="196" y="7"/>
                    </a:lnTo>
                    <a:lnTo>
                      <a:pt x="193" y="17"/>
                    </a:lnTo>
                    <a:lnTo>
                      <a:pt x="193" y="24"/>
                    </a:lnTo>
                    <a:lnTo>
                      <a:pt x="184" y="27"/>
                    </a:lnTo>
                    <a:lnTo>
                      <a:pt x="166" y="27"/>
                    </a:lnTo>
                    <a:lnTo>
                      <a:pt x="159" y="28"/>
                    </a:lnTo>
                    <a:lnTo>
                      <a:pt x="155" y="28"/>
                    </a:lnTo>
                    <a:lnTo>
                      <a:pt x="152" y="31"/>
                    </a:lnTo>
                    <a:lnTo>
                      <a:pt x="151" y="31"/>
                    </a:lnTo>
                    <a:lnTo>
                      <a:pt x="151" y="32"/>
                    </a:lnTo>
                    <a:lnTo>
                      <a:pt x="152" y="38"/>
                    </a:lnTo>
                    <a:lnTo>
                      <a:pt x="152" y="42"/>
                    </a:lnTo>
                    <a:lnTo>
                      <a:pt x="151" y="46"/>
                    </a:lnTo>
                    <a:lnTo>
                      <a:pt x="151" y="48"/>
                    </a:lnTo>
                    <a:lnTo>
                      <a:pt x="152" y="51"/>
                    </a:lnTo>
                    <a:lnTo>
                      <a:pt x="155" y="55"/>
                    </a:lnTo>
                    <a:lnTo>
                      <a:pt x="157" y="58"/>
                    </a:lnTo>
                    <a:lnTo>
                      <a:pt x="157" y="60"/>
                    </a:lnTo>
                    <a:lnTo>
                      <a:pt x="155" y="63"/>
                    </a:lnTo>
                    <a:lnTo>
                      <a:pt x="144" y="70"/>
                    </a:lnTo>
                    <a:lnTo>
                      <a:pt x="138" y="70"/>
                    </a:lnTo>
                    <a:lnTo>
                      <a:pt x="136" y="67"/>
                    </a:lnTo>
                    <a:lnTo>
                      <a:pt x="133" y="67"/>
                    </a:lnTo>
                    <a:lnTo>
                      <a:pt x="134" y="68"/>
                    </a:lnTo>
                    <a:lnTo>
                      <a:pt x="134" y="70"/>
                    </a:lnTo>
                    <a:lnTo>
                      <a:pt x="137" y="75"/>
                    </a:lnTo>
                    <a:lnTo>
                      <a:pt x="144" y="80"/>
                    </a:lnTo>
                    <a:lnTo>
                      <a:pt x="144" y="84"/>
                    </a:lnTo>
                    <a:lnTo>
                      <a:pt x="141" y="88"/>
                    </a:lnTo>
                    <a:lnTo>
                      <a:pt x="136" y="92"/>
                    </a:lnTo>
                    <a:lnTo>
                      <a:pt x="136" y="94"/>
                    </a:lnTo>
                    <a:lnTo>
                      <a:pt x="134" y="92"/>
                    </a:lnTo>
                    <a:lnTo>
                      <a:pt x="126" y="91"/>
                    </a:lnTo>
                    <a:lnTo>
                      <a:pt x="113" y="85"/>
                    </a:lnTo>
                    <a:lnTo>
                      <a:pt x="113" y="97"/>
                    </a:lnTo>
                    <a:lnTo>
                      <a:pt x="112" y="105"/>
                    </a:lnTo>
                    <a:lnTo>
                      <a:pt x="112" y="122"/>
                    </a:lnTo>
                    <a:lnTo>
                      <a:pt x="109" y="127"/>
                    </a:lnTo>
                    <a:lnTo>
                      <a:pt x="109" y="129"/>
                    </a:lnTo>
                    <a:lnTo>
                      <a:pt x="108" y="130"/>
                    </a:lnTo>
                    <a:lnTo>
                      <a:pt x="92" y="138"/>
                    </a:lnTo>
                    <a:lnTo>
                      <a:pt x="90" y="138"/>
                    </a:lnTo>
                    <a:lnTo>
                      <a:pt x="78" y="134"/>
                    </a:lnTo>
                    <a:lnTo>
                      <a:pt x="76" y="134"/>
                    </a:lnTo>
                    <a:lnTo>
                      <a:pt x="69" y="135"/>
                    </a:lnTo>
                    <a:lnTo>
                      <a:pt x="59" y="138"/>
                    </a:lnTo>
                    <a:lnTo>
                      <a:pt x="57" y="138"/>
                    </a:lnTo>
                    <a:lnTo>
                      <a:pt x="39" y="134"/>
                    </a:lnTo>
                    <a:lnTo>
                      <a:pt x="37" y="133"/>
                    </a:lnTo>
                    <a:lnTo>
                      <a:pt x="35" y="130"/>
                    </a:lnTo>
                    <a:lnTo>
                      <a:pt x="28" y="129"/>
                    </a:lnTo>
                    <a:lnTo>
                      <a:pt x="27" y="129"/>
                    </a:lnTo>
                    <a:lnTo>
                      <a:pt x="23" y="138"/>
                    </a:lnTo>
                    <a:lnTo>
                      <a:pt x="21" y="140"/>
                    </a:lnTo>
                    <a:lnTo>
                      <a:pt x="21" y="141"/>
                    </a:lnTo>
                    <a:lnTo>
                      <a:pt x="21" y="142"/>
                    </a:lnTo>
                    <a:lnTo>
                      <a:pt x="23" y="144"/>
                    </a:lnTo>
                    <a:lnTo>
                      <a:pt x="30" y="147"/>
                    </a:lnTo>
                    <a:lnTo>
                      <a:pt x="39" y="154"/>
                    </a:lnTo>
                    <a:lnTo>
                      <a:pt x="42" y="158"/>
                    </a:lnTo>
                    <a:lnTo>
                      <a:pt x="38" y="176"/>
                    </a:lnTo>
                    <a:lnTo>
                      <a:pt x="38" y="179"/>
                    </a:lnTo>
                    <a:lnTo>
                      <a:pt x="37" y="180"/>
                    </a:lnTo>
                    <a:lnTo>
                      <a:pt x="37" y="182"/>
                    </a:lnTo>
                    <a:lnTo>
                      <a:pt x="35" y="180"/>
                    </a:lnTo>
                    <a:lnTo>
                      <a:pt x="16" y="175"/>
                    </a:lnTo>
                    <a:lnTo>
                      <a:pt x="13" y="172"/>
                    </a:lnTo>
                    <a:lnTo>
                      <a:pt x="11" y="172"/>
                    </a:lnTo>
                    <a:lnTo>
                      <a:pt x="10" y="173"/>
                    </a:lnTo>
                    <a:lnTo>
                      <a:pt x="3" y="178"/>
                    </a:lnTo>
                    <a:lnTo>
                      <a:pt x="3" y="179"/>
                    </a:lnTo>
                    <a:lnTo>
                      <a:pt x="6" y="189"/>
                    </a:lnTo>
                    <a:lnTo>
                      <a:pt x="6" y="200"/>
                    </a:lnTo>
                    <a:lnTo>
                      <a:pt x="4" y="202"/>
                    </a:lnTo>
                    <a:lnTo>
                      <a:pt x="4" y="204"/>
                    </a:lnTo>
                    <a:lnTo>
                      <a:pt x="2" y="205"/>
                    </a:lnTo>
                    <a:lnTo>
                      <a:pt x="0" y="207"/>
                    </a:lnTo>
                    <a:lnTo>
                      <a:pt x="0" y="210"/>
                    </a:lnTo>
                    <a:lnTo>
                      <a:pt x="3" y="212"/>
                    </a:lnTo>
                    <a:lnTo>
                      <a:pt x="16" y="212"/>
                    </a:lnTo>
                    <a:lnTo>
                      <a:pt x="24" y="211"/>
                    </a:lnTo>
                    <a:lnTo>
                      <a:pt x="27" y="211"/>
                    </a:lnTo>
                    <a:lnTo>
                      <a:pt x="30" y="212"/>
                    </a:lnTo>
                    <a:lnTo>
                      <a:pt x="32" y="215"/>
                    </a:lnTo>
                    <a:lnTo>
                      <a:pt x="41" y="231"/>
                    </a:lnTo>
                    <a:lnTo>
                      <a:pt x="41" y="233"/>
                    </a:lnTo>
                    <a:lnTo>
                      <a:pt x="27" y="250"/>
                    </a:lnTo>
                    <a:lnTo>
                      <a:pt x="20" y="254"/>
                    </a:lnTo>
                    <a:lnTo>
                      <a:pt x="11" y="263"/>
                    </a:lnTo>
                    <a:lnTo>
                      <a:pt x="11" y="264"/>
                    </a:lnTo>
                    <a:lnTo>
                      <a:pt x="13" y="267"/>
                    </a:lnTo>
                    <a:lnTo>
                      <a:pt x="13" y="270"/>
                    </a:lnTo>
                    <a:lnTo>
                      <a:pt x="14" y="270"/>
                    </a:lnTo>
                    <a:lnTo>
                      <a:pt x="24" y="271"/>
                    </a:lnTo>
                    <a:lnTo>
                      <a:pt x="47" y="278"/>
                    </a:lnTo>
                    <a:lnTo>
                      <a:pt x="50" y="277"/>
                    </a:lnTo>
                    <a:lnTo>
                      <a:pt x="55" y="278"/>
                    </a:lnTo>
                    <a:lnTo>
                      <a:pt x="57" y="278"/>
                    </a:lnTo>
                    <a:lnTo>
                      <a:pt x="67" y="289"/>
                    </a:lnTo>
                    <a:lnTo>
                      <a:pt x="67" y="293"/>
                    </a:lnTo>
                    <a:lnTo>
                      <a:pt x="69" y="295"/>
                    </a:lnTo>
                    <a:lnTo>
                      <a:pt x="73" y="286"/>
                    </a:lnTo>
                    <a:lnTo>
                      <a:pt x="77" y="285"/>
                    </a:lnTo>
                    <a:lnTo>
                      <a:pt x="98" y="286"/>
                    </a:lnTo>
                    <a:lnTo>
                      <a:pt x="108" y="291"/>
                    </a:lnTo>
                    <a:lnTo>
                      <a:pt x="108" y="298"/>
                    </a:lnTo>
                    <a:lnTo>
                      <a:pt x="116" y="296"/>
                    </a:lnTo>
                    <a:lnTo>
                      <a:pt x="122" y="296"/>
                    </a:lnTo>
                    <a:lnTo>
                      <a:pt x="129" y="289"/>
                    </a:lnTo>
                    <a:lnTo>
                      <a:pt x="138" y="284"/>
                    </a:lnTo>
                    <a:lnTo>
                      <a:pt x="148" y="282"/>
                    </a:lnTo>
                    <a:lnTo>
                      <a:pt x="164" y="277"/>
                    </a:lnTo>
                    <a:lnTo>
                      <a:pt x="174" y="264"/>
                    </a:lnTo>
                    <a:lnTo>
                      <a:pt x="174" y="261"/>
                    </a:lnTo>
                    <a:lnTo>
                      <a:pt x="176" y="261"/>
                    </a:lnTo>
                    <a:lnTo>
                      <a:pt x="197" y="268"/>
                    </a:lnTo>
                    <a:lnTo>
                      <a:pt x="200" y="270"/>
                    </a:lnTo>
                    <a:lnTo>
                      <a:pt x="219" y="271"/>
                    </a:lnTo>
                    <a:lnTo>
                      <a:pt x="219" y="272"/>
                    </a:lnTo>
                    <a:lnTo>
                      <a:pt x="221" y="274"/>
                    </a:lnTo>
                    <a:lnTo>
                      <a:pt x="221" y="278"/>
                    </a:lnTo>
                    <a:lnTo>
                      <a:pt x="217" y="299"/>
                    </a:lnTo>
                    <a:lnTo>
                      <a:pt x="217" y="306"/>
                    </a:lnTo>
                    <a:lnTo>
                      <a:pt x="218" y="309"/>
                    </a:lnTo>
                    <a:lnTo>
                      <a:pt x="221" y="309"/>
                    </a:lnTo>
                    <a:lnTo>
                      <a:pt x="222" y="309"/>
                    </a:lnTo>
                    <a:lnTo>
                      <a:pt x="238" y="306"/>
                    </a:lnTo>
                    <a:lnTo>
                      <a:pt x="240" y="305"/>
                    </a:lnTo>
                    <a:lnTo>
                      <a:pt x="242" y="303"/>
                    </a:lnTo>
                    <a:lnTo>
                      <a:pt x="244" y="299"/>
                    </a:lnTo>
                    <a:lnTo>
                      <a:pt x="249" y="295"/>
                    </a:lnTo>
                    <a:lnTo>
                      <a:pt x="257" y="293"/>
                    </a:lnTo>
                    <a:lnTo>
                      <a:pt x="267" y="293"/>
                    </a:lnTo>
                    <a:lnTo>
                      <a:pt x="268" y="292"/>
                    </a:lnTo>
                    <a:lnTo>
                      <a:pt x="271" y="291"/>
                    </a:lnTo>
                    <a:lnTo>
                      <a:pt x="270" y="291"/>
                    </a:lnTo>
                    <a:lnTo>
                      <a:pt x="270" y="289"/>
                    </a:lnTo>
                    <a:lnTo>
                      <a:pt x="261" y="282"/>
                    </a:lnTo>
                    <a:lnTo>
                      <a:pt x="260" y="281"/>
                    </a:lnTo>
                    <a:lnTo>
                      <a:pt x="260" y="279"/>
                    </a:lnTo>
                    <a:lnTo>
                      <a:pt x="251" y="264"/>
                    </a:lnTo>
                    <a:lnTo>
                      <a:pt x="236" y="246"/>
                    </a:lnTo>
                    <a:lnTo>
                      <a:pt x="234" y="239"/>
                    </a:lnTo>
                    <a:lnTo>
                      <a:pt x="234" y="238"/>
                    </a:lnTo>
                    <a:lnTo>
                      <a:pt x="227" y="212"/>
                    </a:lnTo>
                    <a:lnTo>
                      <a:pt x="227" y="210"/>
                    </a:lnTo>
                    <a:lnTo>
                      <a:pt x="235" y="204"/>
                    </a:lnTo>
                    <a:lnTo>
                      <a:pt x="258" y="196"/>
                    </a:lnTo>
                    <a:lnTo>
                      <a:pt x="264" y="197"/>
                    </a:lnTo>
                    <a:lnTo>
                      <a:pt x="264" y="196"/>
                    </a:lnTo>
                    <a:lnTo>
                      <a:pt x="267" y="187"/>
                    </a:lnTo>
                    <a:lnTo>
                      <a:pt x="267" y="186"/>
                    </a:lnTo>
                    <a:lnTo>
                      <a:pt x="260" y="180"/>
                    </a:lnTo>
                    <a:lnTo>
                      <a:pt x="258" y="176"/>
                    </a:lnTo>
                    <a:lnTo>
                      <a:pt x="260" y="172"/>
                    </a:lnTo>
                    <a:lnTo>
                      <a:pt x="260" y="171"/>
                    </a:lnTo>
                    <a:lnTo>
                      <a:pt x="268" y="148"/>
                    </a:lnTo>
                    <a:lnTo>
                      <a:pt x="271" y="142"/>
                    </a:lnTo>
                    <a:lnTo>
                      <a:pt x="270" y="138"/>
                    </a:lnTo>
                    <a:lnTo>
                      <a:pt x="271" y="138"/>
                    </a:lnTo>
                    <a:lnTo>
                      <a:pt x="277" y="126"/>
                    </a:lnTo>
                    <a:lnTo>
                      <a:pt x="277" y="123"/>
                    </a:lnTo>
                    <a:lnTo>
                      <a:pt x="275" y="122"/>
                    </a:lnTo>
                    <a:lnTo>
                      <a:pt x="274" y="118"/>
                    </a:lnTo>
                    <a:lnTo>
                      <a:pt x="274" y="115"/>
                    </a:lnTo>
                    <a:lnTo>
                      <a:pt x="275" y="113"/>
                    </a:lnTo>
                    <a:lnTo>
                      <a:pt x="278" y="109"/>
                    </a:lnTo>
                    <a:lnTo>
                      <a:pt x="285" y="105"/>
                    </a:lnTo>
                    <a:lnTo>
                      <a:pt x="287" y="105"/>
                    </a:lnTo>
                    <a:lnTo>
                      <a:pt x="288" y="104"/>
                    </a:lnTo>
                    <a:lnTo>
                      <a:pt x="289" y="101"/>
                    </a:lnTo>
                    <a:lnTo>
                      <a:pt x="289" y="85"/>
                    </a:lnTo>
                    <a:lnTo>
                      <a:pt x="292" y="84"/>
                    </a:lnTo>
                    <a:lnTo>
                      <a:pt x="305" y="80"/>
                    </a:lnTo>
                    <a:lnTo>
                      <a:pt x="309" y="80"/>
                    </a:lnTo>
                    <a:lnTo>
                      <a:pt x="311" y="81"/>
                    </a:lnTo>
                    <a:lnTo>
                      <a:pt x="316" y="82"/>
                    </a:lnTo>
                    <a:lnTo>
                      <a:pt x="320" y="87"/>
                    </a:lnTo>
                    <a:lnTo>
                      <a:pt x="321" y="87"/>
                    </a:lnTo>
                    <a:lnTo>
                      <a:pt x="321" y="85"/>
                    </a:lnTo>
                    <a:lnTo>
                      <a:pt x="323" y="74"/>
                    </a:lnTo>
                    <a:lnTo>
                      <a:pt x="323" y="60"/>
                    </a:lnTo>
                    <a:lnTo>
                      <a:pt x="318" y="5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10" name="Freeform 740">
                <a:extLst>
                  <a:ext uri="{FF2B5EF4-FFF2-40B4-BE49-F238E27FC236}">
                    <a16:creationId xmlns:a16="http://schemas.microsoft.com/office/drawing/2014/main" id="{FBCE820C-5026-16E8-3A4E-3996157B08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2" y="1321"/>
                <a:ext cx="142" cy="65"/>
              </a:xfrm>
              <a:custGeom>
                <a:avLst/>
                <a:gdLst>
                  <a:gd name="T0" fmla="*/ 554 w 570"/>
                  <a:gd name="T1" fmla="*/ 59 h 260"/>
                  <a:gd name="T2" fmla="*/ 535 w 570"/>
                  <a:gd name="T3" fmla="*/ 55 h 260"/>
                  <a:gd name="T4" fmla="*/ 504 w 570"/>
                  <a:gd name="T5" fmla="*/ 48 h 260"/>
                  <a:gd name="T6" fmla="*/ 494 w 570"/>
                  <a:gd name="T7" fmla="*/ 52 h 260"/>
                  <a:gd name="T8" fmla="*/ 471 w 570"/>
                  <a:gd name="T9" fmla="*/ 64 h 260"/>
                  <a:gd name="T10" fmla="*/ 440 w 570"/>
                  <a:gd name="T11" fmla="*/ 73 h 260"/>
                  <a:gd name="T12" fmla="*/ 409 w 570"/>
                  <a:gd name="T13" fmla="*/ 76 h 260"/>
                  <a:gd name="T14" fmla="*/ 405 w 570"/>
                  <a:gd name="T15" fmla="*/ 57 h 260"/>
                  <a:gd name="T16" fmla="*/ 420 w 570"/>
                  <a:gd name="T17" fmla="*/ 36 h 260"/>
                  <a:gd name="T18" fmla="*/ 409 w 570"/>
                  <a:gd name="T19" fmla="*/ 18 h 260"/>
                  <a:gd name="T20" fmla="*/ 381 w 570"/>
                  <a:gd name="T21" fmla="*/ 39 h 260"/>
                  <a:gd name="T22" fmla="*/ 349 w 570"/>
                  <a:gd name="T23" fmla="*/ 53 h 260"/>
                  <a:gd name="T24" fmla="*/ 310 w 570"/>
                  <a:gd name="T25" fmla="*/ 42 h 260"/>
                  <a:gd name="T26" fmla="*/ 300 w 570"/>
                  <a:gd name="T27" fmla="*/ 46 h 260"/>
                  <a:gd name="T28" fmla="*/ 280 w 570"/>
                  <a:gd name="T29" fmla="*/ 35 h 260"/>
                  <a:gd name="T30" fmla="*/ 246 w 570"/>
                  <a:gd name="T31" fmla="*/ 24 h 260"/>
                  <a:gd name="T32" fmla="*/ 207 w 570"/>
                  <a:gd name="T33" fmla="*/ 7 h 260"/>
                  <a:gd name="T34" fmla="*/ 179 w 570"/>
                  <a:gd name="T35" fmla="*/ 2 h 260"/>
                  <a:gd name="T36" fmla="*/ 167 w 570"/>
                  <a:gd name="T37" fmla="*/ 2 h 260"/>
                  <a:gd name="T38" fmla="*/ 149 w 570"/>
                  <a:gd name="T39" fmla="*/ 24 h 260"/>
                  <a:gd name="T40" fmla="*/ 115 w 570"/>
                  <a:gd name="T41" fmla="*/ 57 h 260"/>
                  <a:gd name="T42" fmla="*/ 66 w 570"/>
                  <a:gd name="T43" fmla="*/ 52 h 260"/>
                  <a:gd name="T44" fmla="*/ 52 w 570"/>
                  <a:gd name="T45" fmla="*/ 62 h 260"/>
                  <a:gd name="T46" fmla="*/ 24 w 570"/>
                  <a:gd name="T47" fmla="*/ 88 h 260"/>
                  <a:gd name="T48" fmla="*/ 17 w 570"/>
                  <a:gd name="T49" fmla="*/ 119 h 260"/>
                  <a:gd name="T50" fmla="*/ 12 w 570"/>
                  <a:gd name="T51" fmla="*/ 134 h 260"/>
                  <a:gd name="T52" fmla="*/ 6 w 570"/>
                  <a:gd name="T53" fmla="*/ 161 h 260"/>
                  <a:gd name="T54" fmla="*/ 76 w 570"/>
                  <a:gd name="T55" fmla="*/ 158 h 260"/>
                  <a:gd name="T56" fmla="*/ 96 w 570"/>
                  <a:gd name="T57" fmla="*/ 159 h 260"/>
                  <a:gd name="T58" fmla="*/ 123 w 570"/>
                  <a:gd name="T59" fmla="*/ 183 h 260"/>
                  <a:gd name="T60" fmla="*/ 173 w 570"/>
                  <a:gd name="T61" fmla="*/ 186 h 260"/>
                  <a:gd name="T62" fmla="*/ 180 w 570"/>
                  <a:gd name="T63" fmla="*/ 191 h 260"/>
                  <a:gd name="T64" fmla="*/ 198 w 570"/>
                  <a:gd name="T65" fmla="*/ 221 h 260"/>
                  <a:gd name="T66" fmla="*/ 212 w 570"/>
                  <a:gd name="T67" fmla="*/ 236 h 260"/>
                  <a:gd name="T68" fmla="*/ 229 w 570"/>
                  <a:gd name="T69" fmla="*/ 244 h 260"/>
                  <a:gd name="T70" fmla="*/ 254 w 570"/>
                  <a:gd name="T71" fmla="*/ 260 h 260"/>
                  <a:gd name="T72" fmla="*/ 271 w 570"/>
                  <a:gd name="T73" fmla="*/ 250 h 260"/>
                  <a:gd name="T74" fmla="*/ 306 w 570"/>
                  <a:gd name="T75" fmla="*/ 249 h 260"/>
                  <a:gd name="T76" fmla="*/ 357 w 570"/>
                  <a:gd name="T77" fmla="*/ 235 h 260"/>
                  <a:gd name="T78" fmla="*/ 388 w 570"/>
                  <a:gd name="T79" fmla="*/ 214 h 260"/>
                  <a:gd name="T80" fmla="*/ 383 w 570"/>
                  <a:gd name="T81" fmla="*/ 154 h 260"/>
                  <a:gd name="T82" fmla="*/ 397 w 570"/>
                  <a:gd name="T83" fmla="*/ 144 h 260"/>
                  <a:gd name="T84" fmla="*/ 431 w 570"/>
                  <a:gd name="T85" fmla="*/ 139 h 260"/>
                  <a:gd name="T86" fmla="*/ 462 w 570"/>
                  <a:gd name="T87" fmla="*/ 129 h 260"/>
                  <a:gd name="T88" fmla="*/ 498 w 570"/>
                  <a:gd name="T89" fmla="*/ 136 h 260"/>
                  <a:gd name="T90" fmla="*/ 532 w 570"/>
                  <a:gd name="T91" fmla="*/ 148 h 260"/>
                  <a:gd name="T92" fmla="*/ 556 w 570"/>
                  <a:gd name="T93" fmla="*/ 137 h 260"/>
                  <a:gd name="T94" fmla="*/ 567 w 570"/>
                  <a:gd name="T95" fmla="*/ 103 h 260"/>
                  <a:gd name="T96" fmla="*/ 570 w 570"/>
                  <a:gd name="T97" fmla="*/ 74 h 2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570" h="260">
                    <a:moveTo>
                      <a:pt x="568" y="62"/>
                    </a:moveTo>
                    <a:lnTo>
                      <a:pt x="564" y="57"/>
                    </a:lnTo>
                    <a:lnTo>
                      <a:pt x="560" y="57"/>
                    </a:lnTo>
                    <a:lnTo>
                      <a:pt x="554" y="59"/>
                    </a:lnTo>
                    <a:lnTo>
                      <a:pt x="550" y="62"/>
                    </a:lnTo>
                    <a:lnTo>
                      <a:pt x="541" y="62"/>
                    </a:lnTo>
                    <a:lnTo>
                      <a:pt x="538" y="59"/>
                    </a:lnTo>
                    <a:lnTo>
                      <a:pt x="535" y="55"/>
                    </a:lnTo>
                    <a:lnTo>
                      <a:pt x="529" y="50"/>
                    </a:lnTo>
                    <a:lnTo>
                      <a:pt x="520" y="46"/>
                    </a:lnTo>
                    <a:lnTo>
                      <a:pt x="505" y="48"/>
                    </a:lnTo>
                    <a:lnTo>
                      <a:pt x="504" y="48"/>
                    </a:lnTo>
                    <a:lnTo>
                      <a:pt x="504" y="49"/>
                    </a:lnTo>
                    <a:lnTo>
                      <a:pt x="503" y="50"/>
                    </a:lnTo>
                    <a:lnTo>
                      <a:pt x="500" y="50"/>
                    </a:lnTo>
                    <a:lnTo>
                      <a:pt x="494" y="52"/>
                    </a:lnTo>
                    <a:lnTo>
                      <a:pt x="490" y="52"/>
                    </a:lnTo>
                    <a:lnTo>
                      <a:pt x="475" y="60"/>
                    </a:lnTo>
                    <a:lnTo>
                      <a:pt x="473" y="62"/>
                    </a:lnTo>
                    <a:lnTo>
                      <a:pt x="471" y="64"/>
                    </a:lnTo>
                    <a:lnTo>
                      <a:pt x="468" y="66"/>
                    </a:lnTo>
                    <a:lnTo>
                      <a:pt x="455" y="66"/>
                    </a:lnTo>
                    <a:lnTo>
                      <a:pt x="454" y="66"/>
                    </a:lnTo>
                    <a:lnTo>
                      <a:pt x="440" y="73"/>
                    </a:lnTo>
                    <a:lnTo>
                      <a:pt x="438" y="73"/>
                    </a:lnTo>
                    <a:lnTo>
                      <a:pt x="431" y="74"/>
                    </a:lnTo>
                    <a:lnTo>
                      <a:pt x="417" y="76"/>
                    </a:lnTo>
                    <a:lnTo>
                      <a:pt x="409" y="76"/>
                    </a:lnTo>
                    <a:lnTo>
                      <a:pt x="408" y="73"/>
                    </a:lnTo>
                    <a:lnTo>
                      <a:pt x="408" y="66"/>
                    </a:lnTo>
                    <a:lnTo>
                      <a:pt x="407" y="60"/>
                    </a:lnTo>
                    <a:lnTo>
                      <a:pt x="405" y="57"/>
                    </a:lnTo>
                    <a:lnTo>
                      <a:pt x="405" y="50"/>
                    </a:lnTo>
                    <a:lnTo>
                      <a:pt x="408" y="45"/>
                    </a:lnTo>
                    <a:lnTo>
                      <a:pt x="417" y="38"/>
                    </a:lnTo>
                    <a:lnTo>
                      <a:pt x="420" y="36"/>
                    </a:lnTo>
                    <a:lnTo>
                      <a:pt x="433" y="28"/>
                    </a:lnTo>
                    <a:lnTo>
                      <a:pt x="433" y="27"/>
                    </a:lnTo>
                    <a:lnTo>
                      <a:pt x="430" y="25"/>
                    </a:lnTo>
                    <a:lnTo>
                      <a:pt x="409" y="18"/>
                    </a:lnTo>
                    <a:lnTo>
                      <a:pt x="407" y="18"/>
                    </a:lnTo>
                    <a:lnTo>
                      <a:pt x="407" y="21"/>
                    </a:lnTo>
                    <a:lnTo>
                      <a:pt x="397" y="34"/>
                    </a:lnTo>
                    <a:lnTo>
                      <a:pt x="381" y="39"/>
                    </a:lnTo>
                    <a:lnTo>
                      <a:pt x="371" y="41"/>
                    </a:lnTo>
                    <a:lnTo>
                      <a:pt x="362" y="46"/>
                    </a:lnTo>
                    <a:lnTo>
                      <a:pt x="355" y="53"/>
                    </a:lnTo>
                    <a:lnTo>
                      <a:pt x="349" y="53"/>
                    </a:lnTo>
                    <a:lnTo>
                      <a:pt x="341" y="55"/>
                    </a:lnTo>
                    <a:lnTo>
                      <a:pt x="341" y="48"/>
                    </a:lnTo>
                    <a:lnTo>
                      <a:pt x="331" y="43"/>
                    </a:lnTo>
                    <a:lnTo>
                      <a:pt x="310" y="42"/>
                    </a:lnTo>
                    <a:lnTo>
                      <a:pt x="306" y="43"/>
                    </a:lnTo>
                    <a:lnTo>
                      <a:pt x="302" y="52"/>
                    </a:lnTo>
                    <a:lnTo>
                      <a:pt x="300" y="50"/>
                    </a:lnTo>
                    <a:lnTo>
                      <a:pt x="300" y="46"/>
                    </a:lnTo>
                    <a:lnTo>
                      <a:pt x="290" y="35"/>
                    </a:lnTo>
                    <a:lnTo>
                      <a:pt x="288" y="35"/>
                    </a:lnTo>
                    <a:lnTo>
                      <a:pt x="283" y="34"/>
                    </a:lnTo>
                    <a:lnTo>
                      <a:pt x="280" y="35"/>
                    </a:lnTo>
                    <a:lnTo>
                      <a:pt x="257" y="28"/>
                    </a:lnTo>
                    <a:lnTo>
                      <a:pt x="247" y="27"/>
                    </a:lnTo>
                    <a:lnTo>
                      <a:pt x="246" y="27"/>
                    </a:lnTo>
                    <a:lnTo>
                      <a:pt x="246" y="24"/>
                    </a:lnTo>
                    <a:lnTo>
                      <a:pt x="244" y="21"/>
                    </a:lnTo>
                    <a:lnTo>
                      <a:pt x="236" y="24"/>
                    </a:lnTo>
                    <a:lnTo>
                      <a:pt x="208" y="11"/>
                    </a:lnTo>
                    <a:lnTo>
                      <a:pt x="207" y="7"/>
                    </a:lnTo>
                    <a:lnTo>
                      <a:pt x="204" y="6"/>
                    </a:lnTo>
                    <a:lnTo>
                      <a:pt x="196" y="3"/>
                    </a:lnTo>
                    <a:lnTo>
                      <a:pt x="186" y="2"/>
                    </a:lnTo>
                    <a:lnTo>
                      <a:pt x="179" y="2"/>
                    </a:lnTo>
                    <a:lnTo>
                      <a:pt x="177" y="0"/>
                    </a:lnTo>
                    <a:lnTo>
                      <a:pt x="172" y="0"/>
                    </a:lnTo>
                    <a:lnTo>
                      <a:pt x="170" y="2"/>
                    </a:lnTo>
                    <a:lnTo>
                      <a:pt x="167" y="2"/>
                    </a:lnTo>
                    <a:lnTo>
                      <a:pt x="155" y="14"/>
                    </a:lnTo>
                    <a:lnTo>
                      <a:pt x="155" y="16"/>
                    </a:lnTo>
                    <a:lnTo>
                      <a:pt x="153" y="16"/>
                    </a:lnTo>
                    <a:lnTo>
                      <a:pt x="149" y="24"/>
                    </a:lnTo>
                    <a:lnTo>
                      <a:pt x="146" y="41"/>
                    </a:lnTo>
                    <a:lnTo>
                      <a:pt x="120" y="59"/>
                    </a:lnTo>
                    <a:lnTo>
                      <a:pt x="119" y="59"/>
                    </a:lnTo>
                    <a:lnTo>
                      <a:pt x="115" y="57"/>
                    </a:lnTo>
                    <a:lnTo>
                      <a:pt x="112" y="57"/>
                    </a:lnTo>
                    <a:lnTo>
                      <a:pt x="98" y="56"/>
                    </a:lnTo>
                    <a:lnTo>
                      <a:pt x="88" y="57"/>
                    </a:lnTo>
                    <a:lnTo>
                      <a:pt x="66" y="52"/>
                    </a:lnTo>
                    <a:lnTo>
                      <a:pt x="63" y="52"/>
                    </a:lnTo>
                    <a:lnTo>
                      <a:pt x="62" y="53"/>
                    </a:lnTo>
                    <a:lnTo>
                      <a:pt x="60" y="53"/>
                    </a:lnTo>
                    <a:lnTo>
                      <a:pt x="52" y="62"/>
                    </a:lnTo>
                    <a:lnTo>
                      <a:pt x="50" y="64"/>
                    </a:lnTo>
                    <a:lnTo>
                      <a:pt x="45" y="67"/>
                    </a:lnTo>
                    <a:lnTo>
                      <a:pt x="29" y="81"/>
                    </a:lnTo>
                    <a:lnTo>
                      <a:pt x="24" y="88"/>
                    </a:lnTo>
                    <a:lnTo>
                      <a:pt x="22" y="88"/>
                    </a:lnTo>
                    <a:lnTo>
                      <a:pt x="15" y="96"/>
                    </a:lnTo>
                    <a:lnTo>
                      <a:pt x="12" y="116"/>
                    </a:lnTo>
                    <a:lnTo>
                      <a:pt x="17" y="119"/>
                    </a:lnTo>
                    <a:lnTo>
                      <a:pt x="18" y="124"/>
                    </a:lnTo>
                    <a:lnTo>
                      <a:pt x="18" y="127"/>
                    </a:lnTo>
                    <a:lnTo>
                      <a:pt x="14" y="131"/>
                    </a:lnTo>
                    <a:lnTo>
                      <a:pt x="12" y="134"/>
                    </a:lnTo>
                    <a:lnTo>
                      <a:pt x="0" y="140"/>
                    </a:lnTo>
                    <a:lnTo>
                      <a:pt x="0" y="159"/>
                    </a:lnTo>
                    <a:lnTo>
                      <a:pt x="2" y="159"/>
                    </a:lnTo>
                    <a:lnTo>
                      <a:pt x="6" y="161"/>
                    </a:lnTo>
                    <a:lnTo>
                      <a:pt x="7" y="161"/>
                    </a:lnTo>
                    <a:lnTo>
                      <a:pt x="10" y="159"/>
                    </a:lnTo>
                    <a:lnTo>
                      <a:pt x="59" y="147"/>
                    </a:lnTo>
                    <a:lnTo>
                      <a:pt x="76" y="158"/>
                    </a:lnTo>
                    <a:lnTo>
                      <a:pt x="88" y="162"/>
                    </a:lnTo>
                    <a:lnTo>
                      <a:pt x="89" y="161"/>
                    </a:lnTo>
                    <a:lnTo>
                      <a:pt x="91" y="161"/>
                    </a:lnTo>
                    <a:lnTo>
                      <a:pt x="96" y="159"/>
                    </a:lnTo>
                    <a:lnTo>
                      <a:pt x="100" y="161"/>
                    </a:lnTo>
                    <a:lnTo>
                      <a:pt x="102" y="161"/>
                    </a:lnTo>
                    <a:lnTo>
                      <a:pt x="115" y="168"/>
                    </a:lnTo>
                    <a:lnTo>
                      <a:pt x="123" y="183"/>
                    </a:lnTo>
                    <a:lnTo>
                      <a:pt x="136" y="189"/>
                    </a:lnTo>
                    <a:lnTo>
                      <a:pt x="151" y="184"/>
                    </a:lnTo>
                    <a:lnTo>
                      <a:pt x="162" y="183"/>
                    </a:lnTo>
                    <a:lnTo>
                      <a:pt x="173" y="186"/>
                    </a:lnTo>
                    <a:lnTo>
                      <a:pt x="175" y="187"/>
                    </a:lnTo>
                    <a:lnTo>
                      <a:pt x="176" y="190"/>
                    </a:lnTo>
                    <a:lnTo>
                      <a:pt x="177" y="191"/>
                    </a:lnTo>
                    <a:lnTo>
                      <a:pt x="180" y="191"/>
                    </a:lnTo>
                    <a:lnTo>
                      <a:pt x="189" y="211"/>
                    </a:lnTo>
                    <a:lnTo>
                      <a:pt x="196" y="218"/>
                    </a:lnTo>
                    <a:lnTo>
                      <a:pt x="196" y="221"/>
                    </a:lnTo>
                    <a:lnTo>
                      <a:pt x="198" y="221"/>
                    </a:lnTo>
                    <a:lnTo>
                      <a:pt x="198" y="226"/>
                    </a:lnTo>
                    <a:lnTo>
                      <a:pt x="200" y="226"/>
                    </a:lnTo>
                    <a:lnTo>
                      <a:pt x="205" y="230"/>
                    </a:lnTo>
                    <a:lnTo>
                      <a:pt x="212" y="236"/>
                    </a:lnTo>
                    <a:lnTo>
                      <a:pt x="216" y="243"/>
                    </a:lnTo>
                    <a:lnTo>
                      <a:pt x="226" y="242"/>
                    </a:lnTo>
                    <a:lnTo>
                      <a:pt x="229" y="243"/>
                    </a:lnTo>
                    <a:lnTo>
                      <a:pt x="229" y="244"/>
                    </a:lnTo>
                    <a:lnTo>
                      <a:pt x="232" y="250"/>
                    </a:lnTo>
                    <a:lnTo>
                      <a:pt x="233" y="250"/>
                    </a:lnTo>
                    <a:lnTo>
                      <a:pt x="253" y="260"/>
                    </a:lnTo>
                    <a:lnTo>
                      <a:pt x="254" y="260"/>
                    </a:lnTo>
                    <a:lnTo>
                      <a:pt x="257" y="259"/>
                    </a:lnTo>
                    <a:lnTo>
                      <a:pt x="261" y="254"/>
                    </a:lnTo>
                    <a:lnTo>
                      <a:pt x="267" y="250"/>
                    </a:lnTo>
                    <a:lnTo>
                      <a:pt x="271" y="250"/>
                    </a:lnTo>
                    <a:lnTo>
                      <a:pt x="288" y="253"/>
                    </a:lnTo>
                    <a:lnTo>
                      <a:pt x="297" y="251"/>
                    </a:lnTo>
                    <a:lnTo>
                      <a:pt x="303" y="249"/>
                    </a:lnTo>
                    <a:lnTo>
                      <a:pt x="306" y="249"/>
                    </a:lnTo>
                    <a:lnTo>
                      <a:pt x="318" y="247"/>
                    </a:lnTo>
                    <a:lnTo>
                      <a:pt x="356" y="236"/>
                    </a:lnTo>
                    <a:lnTo>
                      <a:pt x="357" y="236"/>
                    </a:lnTo>
                    <a:lnTo>
                      <a:pt x="357" y="235"/>
                    </a:lnTo>
                    <a:lnTo>
                      <a:pt x="360" y="235"/>
                    </a:lnTo>
                    <a:lnTo>
                      <a:pt x="367" y="230"/>
                    </a:lnTo>
                    <a:lnTo>
                      <a:pt x="383" y="217"/>
                    </a:lnTo>
                    <a:lnTo>
                      <a:pt x="388" y="214"/>
                    </a:lnTo>
                    <a:lnTo>
                      <a:pt x="390" y="213"/>
                    </a:lnTo>
                    <a:lnTo>
                      <a:pt x="388" y="210"/>
                    </a:lnTo>
                    <a:lnTo>
                      <a:pt x="387" y="161"/>
                    </a:lnTo>
                    <a:lnTo>
                      <a:pt x="383" y="154"/>
                    </a:lnTo>
                    <a:lnTo>
                      <a:pt x="381" y="146"/>
                    </a:lnTo>
                    <a:lnTo>
                      <a:pt x="381" y="143"/>
                    </a:lnTo>
                    <a:lnTo>
                      <a:pt x="394" y="143"/>
                    </a:lnTo>
                    <a:lnTo>
                      <a:pt x="397" y="144"/>
                    </a:lnTo>
                    <a:lnTo>
                      <a:pt x="398" y="146"/>
                    </a:lnTo>
                    <a:lnTo>
                      <a:pt x="401" y="146"/>
                    </a:lnTo>
                    <a:lnTo>
                      <a:pt x="427" y="141"/>
                    </a:lnTo>
                    <a:lnTo>
                      <a:pt x="431" y="139"/>
                    </a:lnTo>
                    <a:lnTo>
                      <a:pt x="436" y="134"/>
                    </a:lnTo>
                    <a:lnTo>
                      <a:pt x="441" y="131"/>
                    </a:lnTo>
                    <a:lnTo>
                      <a:pt x="445" y="130"/>
                    </a:lnTo>
                    <a:lnTo>
                      <a:pt x="462" y="129"/>
                    </a:lnTo>
                    <a:lnTo>
                      <a:pt x="462" y="130"/>
                    </a:lnTo>
                    <a:lnTo>
                      <a:pt x="464" y="130"/>
                    </a:lnTo>
                    <a:lnTo>
                      <a:pt x="475" y="129"/>
                    </a:lnTo>
                    <a:lnTo>
                      <a:pt x="498" y="136"/>
                    </a:lnTo>
                    <a:lnTo>
                      <a:pt x="507" y="140"/>
                    </a:lnTo>
                    <a:lnTo>
                      <a:pt x="512" y="147"/>
                    </a:lnTo>
                    <a:lnTo>
                      <a:pt x="525" y="147"/>
                    </a:lnTo>
                    <a:lnTo>
                      <a:pt x="532" y="148"/>
                    </a:lnTo>
                    <a:lnTo>
                      <a:pt x="535" y="147"/>
                    </a:lnTo>
                    <a:lnTo>
                      <a:pt x="550" y="141"/>
                    </a:lnTo>
                    <a:lnTo>
                      <a:pt x="554" y="139"/>
                    </a:lnTo>
                    <a:lnTo>
                      <a:pt x="556" y="137"/>
                    </a:lnTo>
                    <a:lnTo>
                      <a:pt x="560" y="126"/>
                    </a:lnTo>
                    <a:lnTo>
                      <a:pt x="560" y="120"/>
                    </a:lnTo>
                    <a:lnTo>
                      <a:pt x="561" y="115"/>
                    </a:lnTo>
                    <a:lnTo>
                      <a:pt x="567" y="103"/>
                    </a:lnTo>
                    <a:lnTo>
                      <a:pt x="567" y="95"/>
                    </a:lnTo>
                    <a:lnTo>
                      <a:pt x="567" y="94"/>
                    </a:lnTo>
                    <a:lnTo>
                      <a:pt x="564" y="87"/>
                    </a:lnTo>
                    <a:lnTo>
                      <a:pt x="570" y="74"/>
                    </a:lnTo>
                    <a:lnTo>
                      <a:pt x="570" y="69"/>
                    </a:lnTo>
                    <a:lnTo>
                      <a:pt x="568" y="6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11" name="Freeform 741">
                <a:extLst>
                  <a:ext uri="{FF2B5EF4-FFF2-40B4-BE49-F238E27FC236}">
                    <a16:creationId xmlns:a16="http://schemas.microsoft.com/office/drawing/2014/main" id="{26EA5AE3-4B8D-3EC0-16D1-011B1B151F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0" y="1344"/>
                <a:ext cx="137" cy="128"/>
              </a:xfrm>
              <a:custGeom>
                <a:avLst/>
                <a:gdLst>
                  <a:gd name="T0" fmla="*/ 366 w 546"/>
                  <a:gd name="T1" fmla="*/ 31 h 510"/>
                  <a:gd name="T2" fmla="*/ 331 w 546"/>
                  <a:gd name="T3" fmla="*/ 52 h 510"/>
                  <a:gd name="T4" fmla="*/ 268 w 546"/>
                  <a:gd name="T5" fmla="*/ 35 h 510"/>
                  <a:gd name="T6" fmla="*/ 233 w 546"/>
                  <a:gd name="T7" fmla="*/ 46 h 510"/>
                  <a:gd name="T8" fmla="*/ 187 w 546"/>
                  <a:gd name="T9" fmla="*/ 51 h 510"/>
                  <a:gd name="T10" fmla="*/ 189 w 546"/>
                  <a:gd name="T11" fmla="*/ 122 h 510"/>
                  <a:gd name="T12" fmla="*/ 162 w 546"/>
                  <a:gd name="T13" fmla="*/ 141 h 510"/>
                  <a:gd name="T14" fmla="*/ 77 w 546"/>
                  <a:gd name="T15" fmla="*/ 155 h 510"/>
                  <a:gd name="T16" fmla="*/ 39 w 546"/>
                  <a:gd name="T17" fmla="*/ 155 h 510"/>
                  <a:gd name="T18" fmla="*/ 22 w 546"/>
                  <a:gd name="T19" fmla="*/ 151 h 510"/>
                  <a:gd name="T20" fmla="*/ 49 w 546"/>
                  <a:gd name="T21" fmla="*/ 211 h 510"/>
                  <a:gd name="T22" fmla="*/ 14 w 546"/>
                  <a:gd name="T23" fmla="*/ 236 h 510"/>
                  <a:gd name="T24" fmla="*/ 6 w 546"/>
                  <a:gd name="T25" fmla="*/ 254 h 510"/>
                  <a:gd name="T26" fmla="*/ 22 w 546"/>
                  <a:gd name="T27" fmla="*/ 309 h 510"/>
                  <a:gd name="T28" fmla="*/ 19 w 546"/>
                  <a:gd name="T29" fmla="*/ 342 h 510"/>
                  <a:gd name="T30" fmla="*/ 63 w 546"/>
                  <a:gd name="T31" fmla="*/ 310 h 510"/>
                  <a:gd name="T32" fmla="*/ 74 w 546"/>
                  <a:gd name="T33" fmla="*/ 321 h 510"/>
                  <a:gd name="T34" fmla="*/ 74 w 546"/>
                  <a:gd name="T35" fmla="*/ 358 h 510"/>
                  <a:gd name="T36" fmla="*/ 91 w 546"/>
                  <a:gd name="T37" fmla="*/ 366 h 510"/>
                  <a:gd name="T38" fmla="*/ 96 w 546"/>
                  <a:gd name="T39" fmla="*/ 356 h 510"/>
                  <a:gd name="T40" fmla="*/ 123 w 546"/>
                  <a:gd name="T41" fmla="*/ 352 h 510"/>
                  <a:gd name="T42" fmla="*/ 156 w 546"/>
                  <a:gd name="T43" fmla="*/ 342 h 510"/>
                  <a:gd name="T44" fmla="*/ 183 w 546"/>
                  <a:gd name="T45" fmla="*/ 352 h 510"/>
                  <a:gd name="T46" fmla="*/ 156 w 546"/>
                  <a:gd name="T47" fmla="*/ 326 h 510"/>
                  <a:gd name="T48" fmla="*/ 189 w 546"/>
                  <a:gd name="T49" fmla="*/ 323 h 510"/>
                  <a:gd name="T50" fmla="*/ 218 w 546"/>
                  <a:gd name="T51" fmla="*/ 321 h 510"/>
                  <a:gd name="T52" fmla="*/ 254 w 546"/>
                  <a:gd name="T53" fmla="*/ 310 h 510"/>
                  <a:gd name="T54" fmla="*/ 267 w 546"/>
                  <a:gd name="T55" fmla="*/ 337 h 510"/>
                  <a:gd name="T56" fmla="*/ 258 w 546"/>
                  <a:gd name="T57" fmla="*/ 365 h 510"/>
                  <a:gd name="T58" fmla="*/ 236 w 546"/>
                  <a:gd name="T59" fmla="*/ 373 h 510"/>
                  <a:gd name="T60" fmla="*/ 285 w 546"/>
                  <a:gd name="T61" fmla="*/ 440 h 510"/>
                  <a:gd name="T62" fmla="*/ 289 w 546"/>
                  <a:gd name="T63" fmla="*/ 496 h 510"/>
                  <a:gd name="T64" fmla="*/ 311 w 546"/>
                  <a:gd name="T65" fmla="*/ 497 h 510"/>
                  <a:gd name="T66" fmla="*/ 334 w 546"/>
                  <a:gd name="T67" fmla="*/ 500 h 510"/>
                  <a:gd name="T68" fmla="*/ 352 w 546"/>
                  <a:gd name="T69" fmla="*/ 507 h 510"/>
                  <a:gd name="T70" fmla="*/ 384 w 546"/>
                  <a:gd name="T71" fmla="*/ 458 h 510"/>
                  <a:gd name="T72" fmla="*/ 412 w 546"/>
                  <a:gd name="T73" fmla="*/ 415 h 510"/>
                  <a:gd name="T74" fmla="*/ 440 w 546"/>
                  <a:gd name="T75" fmla="*/ 379 h 510"/>
                  <a:gd name="T76" fmla="*/ 398 w 546"/>
                  <a:gd name="T77" fmla="*/ 356 h 510"/>
                  <a:gd name="T78" fmla="*/ 407 w 546"/>
                  <a:gd name="T79" fmla="*/ 317 h 510"/>
                  <a:gd name="T80" fmla="*/ 426 w 546"/>
                  <a:gd name="T81" fmla="*/ 277 h 510"/>
                  <a:gd name="T82" fmla="*/ 434 w 546"/>
                  <a:gd name="T83" fmla="*/ 269 h 510"/>
                  <a:gd name="T84" fmla="*/ 484 w 546"/>
                  <a:gd name="T85" fmla="*/ 264 h 510"/>
                  <a:gd name="T86" fmla="*/ 506 w 546"/>
                  <a:gd name="T87" fmla="*/ 262 h 510"/>
                  <a:gd name="T88" fmla="*/ 525 w 546"/>
                  <a:gd name="T89" fmla="*/ 245 h 510"/>
                  <a:gd name="T90" fmla="*/ 539 w 546"/>
                  <a:gd name="T91" fmla="*/ 232 h 510"/>
                  <a:gd name="T92" fmla="*/ 532 w 546"/>
                  <a:gd name="T93" fmla="*/ 221 h 510"/>
                  <a:gd name="T94" fmla="*/ 457 w 546"/>
                  <a:gd name="T95" fmla="*/ 185 h 510"/>
                  <a:gd name="T96" fmla="*/ 448 w 546"/>
                  <a:gd name="T97" fmla="*/ 128 h 510"/>
                  <a:gd name="T98" fmla="*/ 446 w 546"/>
                  <a:gd name="T99" fmla="*/ 105 h 510"/>
                  <a:gd name="T100" fmla="*/ 412 w 546"/>
                  <a:gd name="T101" fmla="*/ 81 h 510"/>
                  <a:gd name="T102" fmla="*/ 426 w 546"/>
                  <a:gd name="T103" fmla="*/ 35 h 510"/>
                  <a:gd name="T104" fmla="*/ 409 w 546"/>
                  <a:gd name="T105" fmla="*/ 25 h 510"/>
                  <a:gd name="T106" fmla="*/ 391 w 546"/>
                  <a:gd name="T107" fmla="*/ 3 h 5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546" h="510">
                    <a:moveTo>
                      <a:pt x="376" y="0"/>
                    </a:moveTo>
                    <a:lnTo>
                      <a:pt x="373" y="0"/>
                    </a:lnTo>
                    <a:lnTo>
                      <a:pt x="373" y="8"/>
                    </a:lnTo>
                    <a:lnTo>
                      <a:pt x="367" y="20"/>
                    </a:lnTo>
                    <a:lnTo>
                      <a:pt x="366" y="25"/>
                    </a:lnTo>
                    <a:lnTo>
                      <a:pt x="366" y="31"/>
                    </a:lnTo>
                    <a:lnTo>
                      <a:pt x="362" y="42"/>
                    </a:lnTo>
                    <a:lnTo>
                      <a:pt x="360" y="44"/>
                    </a:lnTo>
                    <a:lnTo>
                      <a:pt x="356" y="46"/>
                    </a:lnTo>
                    <a:lnTo>
                      <a:pt x="341" y="52"/>
                    </a:lnTo>
                    <a:lnTo>
                      <a:pt x="338" y="53"/>
                    </a:lnTo>
                    <a:lnTo>
                      <a:pt x="331" y="52"/>
                    </a:lnTo>
                    <a:lnTo>
                      <a:pt x="318" y="52"/>
                    </a:lnTo>
                    <a:lnTo>
                      <a:pt x="313" y="45"/>
                    </a:lnTo>
                    <a:lnTo>
                      <a:pt x="304" y="41"/>
                    </a:lnTo>
                    <a:lnTo>
                      <a:pt x="281" y="34"/>
                    </a:lnTo>
                    <a:lnTo>
                      <a:pt x="270" y="35"/>
                    </a:lnTo>
                    <a:lnTo>
                      <a:pt x="268" y="35"/>
                    </a:lnTo>
                    <a:lnTo>
                      <a:pt x="268" y="34"/>
                    </a:lnTo>
                    <a:lnTo>
                      <a:pt x="251" y="35"/>
                    </a:lnTo>
                    <a:lnTo>
                      <a:pt x="247" y="36"/>
                    </a:lnTo>
                    <a:lnTo>
                      <a:pt x="242" y="39"/>
                    </a:lnTo>
                    <a:lnTo>
                      <a:pt x="237" y="44"/>
                    </a:lnTo>
                    <a:lnTo>
                      <a:pt x="233" y="46"/>
                    </a:lnTo>
                    <a:lnTo>
                      <a:pt x="207" y="51"/>
                    </a:lnTo>
                    <a:lnTo>
                      <a:pt x="204" y="51"/>
                    </a:lnTo>
                    <a:lnTo>
                      <a:pt x="203" y="49"/>
                    </a:lnTo>
                    <a:lnTo>
                      <a:pt x="200" y="48"/>
                    </a:lnTo>
                    <a:lnTo>
                      <a:pt x="187" y="48"/>
                    </a:lnTo>
                    <a:lnTo>
                      <a:pt x="187" y="51"/>
                    </a:lnTo>
                    <a:lnTo>
                      <a:pt x="189" y="59"/>
                    </a:lnTo>
                    <a:lnTo>
                      <a:pt x="193" y="66"/>
                    </a:lnTo>
                    <a:lnTo>
                      <a:pt x="194" y="115"/>
                    </a:lnTo>
                    <a:lnTo>
                      <a:pt x="196" y="118"/>
                    </a:lnTo>
                    <a:lnTo>
                      <a:pt x="194" y="119"/>
                    </a:lnTo>
                    <a:lnTo>
                      <a:pt x="189" y="122"/>
                    </a:lnTo>
                    <a:lnTo>
                      <a:pt x="177" y="133"/>
                    </a:lnTo>
                    <a:lnTo>
                      <a:pt x="173" y="135"/>
                    </a:lnTo>
                    <a:lnTo>
                      <a:pt x="166" y="140"/>
                    </a:lnTo>
                    <a:lnTo>
                      <a:pt x="163" y="140"/>
                    </a:lnTo>
                    <a:lnTo>
                      <a:pt x="163" y="141"/>
                    </a:lnTo>
                    <a:lnTo>
                      <a:pt x="162" y="141"/>
                    </a:lnTo>
                    <a:lnTo>
                      <a:pt x="124" y="152"/>
                    </a:lnTo>
                    <a:lnTo>
                      <a:pt x="112" y="154"/>
                    </a:lnTo>
                    <a:lnTo>
                      <a:pt x="109" y="154"/>
                    </a:lnTo>
                    <a:lnTo>
                      <a:pt x="103" y="156"/>
                    </a:lnTo>
                    <a:lnTo>
                      <a:pt x="94" y="158"/>
                    </a:lnTo>
                    <a:lnTo>
                      <a:pt x="77" y="155"/>
                    </a:lnTo>
                    <a:lnTo>
                      <a:pt x="73" y="155"/>
                    </a:lnTo>
                    <a:lnTo>
                      <a:pt x="67" y="159"/>
                    </a:lnTo>
                    <a:lnTo>
                      <a:pt x="63" y="164"/>
                    </a:lnTo>
                    <a:lnTo>
                      <a:pt x="60" y="165"/>
                    </a:lnTo>
                    <a:lnTo>
                      <a:pt x="59" y="165"/>
                    </a:lnTo>
                    <a:lnTo>
                      <a:pt x="39" y="155"/>
                    </a:lnTo>
                    <a:lnTo>
                      <a:pt x="38" y="155"/>
                    </a:lnTo>
                    <a:lnTo>
                      <a:pt x="35" y="149"/>
                    </a:lnTo>
                    <a:lnTo>
                      <a:pt x="35" y="148"/>
                    </a:lnTo>
                    <a:lnTo>
                      <a:pt x="32" y="147"/>
                    </a:lnTo>
                    <a:lnTo>
                      <a:pt x="22" y="148"/>
                    </a:lnTo>
                    <a:lnTo>
                      <a:pt x="22" y="151"/>
                    </a:lnTo>
                    <a:lnTo>
                      <a:pt x="26" y="169"/>
                    </a:lnTo>
                    <a:lnTo>
                      <a:pt x="26" y="175"/>
                    </a:lnTo>
                    <a:lnTo>
                      <a:pt x="41" y="195"/>
                    </a:lnTo>
                    <a:lnTo>
                      <a:pt x="43" y="201"/>
                    </a:lnTo>
                    <a:lnTo>
                      <a:pt x="49" y="208"/>
                    </a:lnTo>
                    <a:lnTo>
                      <a:pt x="49" y="211"/>
                    </a:lnTo>
                    <a:lnTo>
                      <a:pt x="43" y="225"/>
                    </a:lnTo>
                    <a:lnTo>
                      <a:pt x="45" y="226"/>
                    </a:lnTo>
                    <a:lnTo>
                      <a:pt x="43" y="228"/>
                    </a:lnTo>
                    <a:lnTo>
                      <a:pt x="29" y="238"/>
                    </a:lnTo>
                    <a:lnTo>
                      <a:pt x="16" y="236"/>
                    </a:lnTo>
                    <a:lnTo>
                      <a:pt x="14" y="236"/>
                    </a:lnTo>
                    <a:lnTo>
                      <a:pt x="14" y="239"/>
                    </a:lnTo>
                    <a:lnTo>
                      <a:pt x="13" y="239"/>
                    </a:lnTo>
                    <a:lnTo>
                      <a:pt x="14" y="242"/>
                    </a:lnTo>
                    <a:lnTo>
                      <a:pt x="14" y="243"/>
                    </a:lnTo>
                    <a:lnTo>
                      <a:pt x="11" y="250"/>
                    </a:lnTo>
                    <a:lnTo>
                      <a:pt x="6" y="254"/>
                    </a:lnTo>
                    <a:lnTo>
                      <a:pt x="0" y="275"/>
                    </a:lnTo>
                    <a:lnTo>
                      <a:pt x="2" y="281"/>
                    </a:lnTo>
                    <a:lnTo>
                      <a:pt x="4" y="285"/>
                    </a:lnTo>
                    <a:lnTo>
                      <a:pt x="4" y="286"/>
                    </a:lnTo>
                    <a:lnTo>
                      <a:pt x="21" y="305"/>
                    </a:lnTo>
                    <a:lnTo>
                      <a:pt x="22" y="309"/>
                    </a:lnTo>
                    <a:lnTo>
                      <a:pt x="21" y="312"/>
                    </a:lnTo>
                    <a:lnTo>
                      <a:pt x="18" y="313"/>
                    </a:lnTo>
                    <a:lnTo>
                      <a:pt x="10" y="319"/>
                    </a:lnTo>
                    <a:lnTo>
                      <a:pt x="4" y="331"/>
                    </a:lnTo>
                    <a:lnTo>
                      <a:pt x="4" y="334"/>
                    </a:lnTo>
                    <a:lnTo>
                      <a:pt x="19" y="342"/>
                    </a:lnTo>
                    <a:lnTo>
                      <a:pt x="21" y="344"/>
                    </a:lnTo>
                    <a:lnTo>
                      <a:pt x="28" y="344"/>
                    </a:lnTo>
                    <a:lnTo>
                      <a:pt x="48" y="331"/>
                    </a:lnTo>
                    <a:lnTo>
                      <a:pt x="59" y="317"/>
                    </a:lnTo>
                    <a:lnTo>
                      <a:pt x="62" y="312"/>
                    </a:lnTo>
                    <a:lnTo>
                      <a:pt x="63" y="310"/>
                    </a:lnTo>
                    <a:lnTo>
                      <a:pt x="66" y="306"/>
                    </a:lnTo>
                    <a:lnTo>
                      <a:pt x="70" y="302"/>
                    </a:lnTo>
                    <a:lnTo>
                      <a:pt x="73" y="300"/>
                    </a:lnTo>
                    <a:lnTo>
                      <a:pt x="71" y="303"/>
                    </a:lnTo>
                    <a:lnTo>
                      <a:pt x="71" y="309"/>
                    </a:lnTo>
                    <a:lnTo>
                      <a:pt x="74" y="321"/>
                    </a:lnTo>
                    <a:lnTo>
                      <a:pt x="76" y="321"/>
                    </a:lnTo>
                    <a:lnTo>
                      <a:pt x="76" y="323"/>
                    </a:lnTo>
                    <a:lnTo>
                      <a:pt x="71" y="337"/>
                    </a:lnTo>
                    <a:lnTo>
                      <a:pt x="73" y="351"/>
                    </a:lnTo>
                    <a:lnTo>
                      <a:pt x="73" y="352"/>
                    </a:lnTo>
                    <a:lnTo>
                      <a:pt x="74" y="358"/>
                    </a:lnTo>
                    <a:lnTo>
                      <a:pt x="76" y="359"/>
                    </a:lnTo>
                    <a:lnTo>
                      <a:pt x="77" y="359"/>
                    </a:lnTo>
                    <a:lnTo>
                      <a:pt x="85" y="362"/>
                    </a:lnTo>
                    <a:lnTo>
                      <a:pt x="86" y="363"/>
                    </a:lnTo>
                    <a:lnTo>
                      <a:pt x="91" y="365"/>
                    </a:lnTo>
                    <a:lnTo>
                      <a:pt x="91" y="366"/>
                    </a:lnTo>
                    <a:lnTo>
                      <a:pt x="92" y="365"/>
                    </a:lnTo>
                    <a:lnTo>
                      <a:pt x="92" y="360"/>
                    </a:lnTo>
                    <a:lnTo>
                      <a:pt x="94" y="359"/>
                    </a:lnTo>
                    <a:lnTo>
                      <a:pt x="94" y="358"/>
                    </a:lnTo>
                    <a:lnTo>
                      <a:pt x="95" y="356"/>
                    </a:lnTo>
                    <a:lnTo>
                      <a:pt x="96" y="356"/>
                    </a:lnTo>
                    <a:lnTo>
                      <a:pt x="101" y="355"/>
                    </a:lnTo>
                    <a:lnTo>
                      <a:pt x="108" y="346"/>
                    </a:lnTo>
                    <a:lnTo>
                      <a:pt x="112" y="346"/>
                    </a:lnTo>
                    <a:lnTo>
                      <a:pt x="116" y="348"/>
                    </a:lnTo>
                    <a:lnTo>
                      <a:pt x="120" y="352"/>
                    </a:lnTo>
                    <a:lnTo>
                      <a:pt x="123" y="352"/>
                    </a:lnTo>
                    <a:lnTo>
                      <a:pt x="124" y="351"/>
                    </a:lnTo>
                    <a:lnTo>
                      <a:pt x="140" y="332"/>
                    </a:lnTo>
                    <a:lnTo>
                      <a:pt x="141" y="332"/>
                    </a:lnTo>
                    <a:lnTo>
                      <a:pt x="155" y="335"/>
                    </a:lnTo>
                    <a:lnTo>
                      <a:pt x="156" y="341"/>
                    </a:lnTo>
                    <a:lnTo>
                      <a:pt x="156" y="342"/>
                    </a:lnTo>
                    <a:lnTo>
                      <a:pt x="166" y="358"/>
                    </a:lnTo>
                    <a:lnTo>
                      <a:pt x="176" y="359"/>
                    </a:lnTo>
                    <a:lnTo>
                      <a:pt x="189" y="358"/>
                    </a:lnTo>
                    <a:lnTo>
                      <a:pt x="190" y="355"/>
                    </a:lnTo>
                    <a:lnTo>
                      <a:pt x="187" y="352"/>
                    </a:lnTo>
                    <a:lnTo>
                      <a:pt x="183" y="352"/>
                    </a:lnTo>
                    <a:lnTo>
                      <a:pt x="179" y="349"/>
                    </a:lnTo>
                    <a:lnTo>
                      <a:pt x="176" y="345"/>
                    </a:lnTo>
                    <a:lnTo>
                      <a:pt x="173" y="339"/>
                    </a:lnTo>
                    <a:lnTo>
                      <a:pt x="166" y="334"/>
                    </a:lnTo>
                    <a:lnTo>
                      <a:pt x="161" y="331"/>
                    </a:lnTo>
                    <a:lnTo>
                      <a:pt x="156" y="326"/>
                    </a:lnTo>
                    <a:lnTo>
                      <a:pt x="161" y="319"/>
                    </a:lnTo>
                    <a:lnTo>
                      <a:pt x="163" y="319"/>
                    </a:lnTo>
                    <a:lnTo>
                      <a:pt x="165" y="320"/>
                    </a:lnTo>
                    <a:lnTo>
                      <a:pt x="177" y="320"/>
                    </a:lnTo>
                    <a:lnTo>
                      <a:pt x="179" y="319"/>
                    </a:lnTo>
                    <a:lnTo>
                      <a:pt x="189" y="323"/>
                    </a:lnTo>
                    <a:lnTo>
                      <a:pt x="189" y="324"/>
                    </a:lnTo>
                    <a:lnTo>
                      <a:pt x="194" y="326"/>
                    </a:lnTo>
                    <a:lnTo>
                      <a:pt x="203" y="326"/>
                    </a:lnTo>
                    <a:lnTo>
                      <a:pt x="208" y="323"/>
                    </a:lnTo>
                    <a:lnTo>
                      <a:pt x="214" y="321"/>
                    </a:lnTo>
                    <a:lnTo>
                      <a:pt x="218" y="321"/>
                    </a:lnTo>
                    <a:lnTo>
                      <a:pt x="223" y="313"/>
                    </a:lnTo>
                    <a:lnTo>
                      <a:pt x="230" y="306"/>
                    </a:lnTo>
                    <a:lnTo>
                      <a:pt x="236" y="306"/>
                    </a:lnTo>
                    <a:lnTo>
                      <a:pt x="246" y="309"/>
                    </a:lnTo>
                    <a:lnTo>
                      <a:pt x="249" y="310"/>
                    </a:lnTo>
                    <a:lnTo>
                      <a:pt x="254" y="310"/>
                    </a:lnTo>
                    <a:lnTo>
                      <a:pt x="256" y="312"/>
                    </a:lnTo>
                    <a:lnTo>
                      <a:pt x="256" y="316"/>
                    </a:lnTo>
                    <a:lnTo>
                      <a:pt x="253" y="319"/>
                    </a:lnTo>
                    <a:lnTo>
                      <a:pt x="256" y="324"/>
                    </a:lnTo>
                    <a:lnTo>
                      <a:pt x="260" y="331"/>
                    </a:lnTo>
                    <a:lnTo>
                      <a:pt x="267" y="337"/>
                    </a:lnTo>
                    <a:lnTo>
                      <a:pt x="266" y="345"/>
                    </a:lnTo>
                    <a:lnTo>
                      <a:pt x="268" y="352"/>
                    </a:lnTo>
                    <a:lnTo>
                      <a:pt x="268" y="360"/>
                    </a:lnTo>
                    <a:lnTo>
                      <a:pt x="267" y="360"/>
                    </a:lnTo>
                    <a:lnTo>
                      <a:pt x="263" y="362"/>
                    </a:lnTo>
                    <a:lnTo>
                      <a:pt x="258" y="365"/>
                    </a:lnTo>
                    <a:lnTo>
                      <a:pt x="251" y="366"/>
                    </a:lnTo>
                    <a:lnTo>
                      <a:pt x="246" y="366"/>
                    </a:lnTo>
                    <a:lnTo>
                      <a:pt x="240" y="363"/>
                    </a:lnTo>
                    <a:lnTo>
                      <a:pt x="235" y="363"/>
                    </a:lnTo>
                    <a:lnTo>
                      <a:pt x="235" y="372"/>
                    </a:lnTo>
                    <a:lnTo>
                      <a:pt x="236" y="373"/>
                    </a:lnTo>
                    <a:lnTo>
                      <a:pt x="240" y="380"/>
                    </a:lnTo>
                    <a:lnTo>
                      <a:pt x="266" y="388"/>
                    </a:lnTo>
                    <a:lnTo>
                      <a:pt x="278" y="399"/>
                    </a:lnTo>
                    <a:lnTo>
                      <a:pt x="280" y="399"/>
                    </a:lnTo>
                    <a:lnTo>
                      <a:pt x="281" y="426"/>
                    </a:lnTo>
                    <a:lnTo>
                      <a:pt x="285" y="440"/>
                    </a:lnTo>
                    <a:lnTo>
                      <a:pt x="283" y="450"/>
                    </a:lnTo>
                    <a:lnTo>
                      <a:pt x="283" y="458"/>
                    </a:lnTo>
                    <a:lnTo>
                      <a:pt x="293" y="485"/>
                    </a:lnTo>
                    <a:lnTo>
                      <a:pt x="293" y="487"/>
                    </a:lnTo>
                    <a:lnTo>
                      <a:pt x="290" y="494"/>
                    </a:lnTo>
                    <a:lnTo>
                      <a:pt x="289" y="496"/>
                    </a:lnTo>
                    <a:lnTo>
                      <a:pt x="288" y="499"/>
                    </a:lnTo>
                    <a:lnTo>
                      <a:pt x="290" y="500"/>
                    </a:lnTo>
                    <a:lnTo>
                      <a:pt x="293" y="500"/>
                    </a:lnTo>
                    <a:lnTo>
                      <a:pt x="311" y="496"/>
                    </a:lnTo>
                    <a:lnTo>
                      <a:pt x="313" y="496"/>
                    </a:lnTo>
                    <a:lnTo>
                      <a:pt x="311" y="497"/>
                    </a:lnTo>
                    <a:lnTo>
                      <a:pt x="311" y="503"/>
                    </a:lnTo>
                    <a:lnTo>
                      <a:pt x="313" y="504"/>
                    </a:lnTo>
                    <a:lnTo>
                      <a:pt x="317" y="506"/>
                    </a:lnTo>
                    <a:lnTo>
                      <a:pt x="320" y="506"/>
                    </a:lnTo>
                    <a:lnTo>
                      <a:pt x="326" y="504"/>
                    </a:lnTo>
                    <a:lnTo>
                      <a:pt x="334" y="500"/>
                    </a:lnTo>
                    <a:lnTo>
                      <a:pt x="338" y="500"/>
                    </a:lnTo>
                    <a:lnTo>
                      <a:pt x="344" y="504"/>
                    </a:lnTo>
                    <a:lnTo>
                      <a:pt x="345" y="506"/>
                    </a:lnTo>
                    <a:lnTo>
                      <a:pt x="345" y="510"/>
                    </a:lnTo>
                    <a:lnTo>
                      <a:pt x="348" y="510"/>
                    </a:lnTo>
                    <a:lnTo>
                      <a:pt x="352" y="507"/>
                    </a:lnTo>
                    <a:lnTo>
                      <a:pt x="394" y="494"/>
                    </a:lnTo>
                    <a:lnTo>
                      <a:pt x="395" y="494"/>
                    </a:lnTo>
                    <a:lnTo>
                      <a:pt x="394" y="485"/>
                    </a:lnTo>
                    <a:lnTo>
                      <a:pt x="391" y="476"/>
                    </a:lnTo>
                    <a:lnTo>
                      <a:pt x="387" y="468"/>
                    </a:lnTo>
                    <a:lnTo>
                      <a:pt x="384" y="458"/>
                    </a:lnTo>
                    <a:lnTo>
                      <a:pt x="398" y="450"/>
                    </a:lnTo>
                    <a:lnTo>
                      <a:pt x="409" y="430"/>
                    </a:lnTo>
                    <a:lnTo>
                      <a:pt x="409" y="423"/>
                    </a:lnTo>
                    <a:lnTo>
                      <a:pt x="411" y="416"/>
                    </a:lnTo>
                    <a:lnTo>
                      <a:pt x="411" y="415"/>
                    </a:lnTo>
                    <a:lnTo>
                      <a:pt x="412" y="415"/>
                    </a:lnTo>
                    <a:lnTo>
                      <a:pt x="419" y="418"/>
                    </a:lnTo>
                    <a:lnTo>
                      <a:pt x="424" y="422"/>
                    </a:lnTo>
                    <a:lnTo>
                      <a:pt x="429" y="419"/>
                    </a:lnTo>
                    <a:lnTo>
                      <a:pt x="437" y="402"/>
                    </a:lnTo>
                    <a:lnTo>
                      <a:pt x="439" y="402"/>
                    </a:lnTo>
                    <a:lnTo>
                      <a:pt x="440" y="379"/>
                    </a:lnTo>
                    <a:lnTo>
                      <a:pt x="441" y="372"/>
                    </a:lnTo>
                    <a:lnTo>
                      <a:pt x="441" y="366"/>
                    </a:lnTo>
                    <a:lnTo>
                      <a:pt x="434" y="366"/>
                    </a:lnTo>
                    <a:lnTo>
                      <a:pt x="401" y="360"/>
                    </a:lnTo>
                    <a:lnTo>
                      <a:pt x="398" y="359"/>
                    </a:lnTo>
                    <a:lnTo>
                      <a:pt x="398" y="356"/>
                    </a:lnTo>
                    <a:lnTo>
                      <a:pt x="400" y="356"/>
                    </a:lnTo>
                    <a:lnTo>
                      <a:pt x="402" y="352"/>
                    </a:lnTo>
                    <a:lnTo>
                      <a:pt x="404" y="351"/>
                    </a:lnTo>
                    <a:lnTo>
                      <a:pt x="404" y="349"/>
                    </a:lnTo>
                    <a:lnTo>
                      <a:pt x="407" y="342"/>
                    </a:lnTo>
                    <a:lnTo>
                      <a:pt x="407" y="317"/>
                    </a:lnTo>
                    <a:lnTo>
                      <a:pt x="400" y="298"/>
                    </a:lnTo>
                    <a:lnTo>
                      <a:pt x="400" y="296"/>
                    </a:lnTo>
                    <a:lnTo>
                      <a:pt x="398" y="293"/>
                    </a:lnTo>
                    <a:lnTo>
                      <a:pt x="398" y="286"/>
                    </a:lnTo>
                    <a:lnTo>
                      <a:pt x="414" y="279"/>
                    </a:lnTo>
                    <a:lnTo>
                      <a:pt x="426" y="277"/>
                    </a:lnTo>
                    <a:lnTo>
                      <a:pt x="427" y="277"/>
                    </a:lnTo>
                    <a:lnTo>
                      <a:pt x="430" y="275"/>
                    </a:lnTo>
                    <a:lnTo>
                      <a:pt x="431" y="274"/>
                    </a:lnTo>
                    <a:lnTo>
                      <a:pt x="433" y="274"/>
                    </a:lnTo>
                    <a:lnTo>
                      <a:pt x="433" y="272"/>
                    </a:lnTo>
                    <a:lnTo>
                      <a:pt x="434" y="269"/>
                    </a:lnTo>
                    <a:lnTo>
                      <a:pt x="439" y="265"/>
                    </a:lnTo>
                    <a:lnTo>
                      <a:pt x="455" y="257"/>
                    </a:lnTo>
                    <a:lnTo>
                      <a:pt x="474" y="264"/>
                    </a:lnTo>
                    <a:lnTo>
                      <a:pt x="476" y="262"/>
                    </a:lnTo>
                    <a:lnTo>
                      <a:pt x="479" y="264"/>
                    </a:lnTo>
                    <a:lnTo>
                      <a:pt x="484" y="264"/>
                    </a:lnTo>
                    <a:lnTo>
                      <a:pt x="487" y="265"/>
                    </a:lnTo>
                    <a:lnTo>
                      <a:pt x="487" y="267"/>
                    </a:lnTo>
                    <a:lnTo>
                      <a:pt x="491" y="267"/>
                    </a:lnTo>
                    <a:lnTo>
                      <a:pt x="493" y="265"/>
                    </a:lnTo>
                    <a:lnTo>
                      <a:pt x="497" y="264"/>
                    </a:lnTo>
                    <a:lnTo>
                      <a:pt x="506" y="262"/>
                    </a:lnTo>
                    <a:lnTo>
                      <a:pt x="510" y="262"/>
                    </a:lnTo>
                    <a:lnTo>
                      <a:pt x="511" y="268"/>
                    </a:lnTo>
                    <a:lnTo>
                      <a:pt x="520" y="260"/>
                    </a:lnTo>
                    <a:lnTo>
                      <a:pt x="520" y="254"/>
                    </a:lnTo>
                    <a:lnTo>
                      <a:pt x="522" y="247"/>
                    </a:lnTo>
                    <a:lnTo>
                      <a:pt x="525" y="245"/>
                    </a:lnTo>
                    <a:lnTo>
                      <a:pt x="527" y="242"/>
                    </a:lnTo>
                    <a:lnTo>
                      <a:pt x="534" y="240"/>
                    </a:lnTo>
                    <a:lnTo>
                      <a:pt x="535" y="239"/>
                    </a:lnTo>
                    <a:lnTo>
                      <a:pt x="535" y="236"/>
                    </a:lnTo>
                    <a:lnTo>
                      <a:pt x="539" y="233"/>
                    </a:lnTo>
                    <a:lnTo>
                      <a:pt x="539" y="232"/>
                    </a:lnTo>
                    <a:lnTo>
                      <a:pt x="546" y="232"/>
                    </a:lnTo>
                    <a:lnTo>
                      <a:pt x="546" y="231"/>
                    </a:lnTo>
                    <a:lnTo>
                      <a:pt x="543" y="228"/>
                    </a:lnTo>
                    <a:lnTo>
                      <a:pt x="539" y="222"/>
                    </a:lnTo>
                    <a:lnTo>
                      <a:pt x="536" y="219"/>
                    </a:lnTo>
                    <a:lnTo>
                      <a:pt x="532" y="221"/>
                    </a:lnTo>
                    <a:lnTo>
                      <a:pt x="525" y="217"/>
                    </a:lnTo>
                    <a:lnTo>
                      <a:pt x="525" y="207"/>
                    </a:lnTo>
                    <a:lnTo>
                      <a:pt x="490" y="208"/>
                    </a:lnTo>
                    <a:lnTo>
                      <a:pt x="481" y="205"/>
                    </a:lnTo>
                    <a:lnTo>
                      <a:pt x="460" y="189"/>
                    </a:lnTo>
                    <a:lnTo>
                      <a:pt x="457" y="185"/>
                    </a:lnTo>
                    <a:lnTo>
                      <a:pt x="455" y="182"/>
                    </a:lnTo>
                    <a:lnTo>
                      <a:pt x="448" y="179"/>
                    </a:lnTo>
                    <a:lnTo>
                      <a:pt x="448" y="176"/>
                    </a:lnTo>
                    <a:lnTo>
                      <a:pt x="451" y="173"/>
                    </a:lnTo>
                    <a:lnTo>
                      <a:pt x="455" y="149"/>
                    </a:lnTo>
                    <a:lnTo>
                      <a:pt x="448" y="128"/>
                    </a:lnTo>
                    <a:lnTo>
                      <a:pt x="448" y="126"/>
                    </a:lnTo>
                    <a:lnTo>
                      <a:pt x="447" y="125"/>
                    </a:lnTo>
                    <a:lnTo>
                      <a:pt x="447" y="123"/>
                    </a:lnTo>
                    <a:lnTo>
                      <a:pt x="443" y="115"/>
                    </a:lnTo>
                    <a:lnTo>
                      <a:pt x="443" y="109"/>
                    </a:lnTo>
                    <a:lnTo>
                      <a:pt x="446" y="105"/>
                    </a:lnTo>
                    <a:lnTo>
                      <a:pt x="448" y="99"/>
                    </a:lnTo>
                    <a:lnTo>
                      <a:pt x="447" y="96"/>
                    </a:lnTo>
                    <a:lnTo>
                      <a:pt x="439" y="87"/>
                    </a:lnTo>
                    <a:lnTo>
                      <a:pt x="433" y="84"/>
                    </a:lnTo>
                    <a:lnTo>
                      <a:pt x="420" y="81"/>
                    </a:lnTo>
                    <a:lnTo>
                      <a:pt x="412" y="81"/>
                    </a:lnTo>
                    <a:lnTo>
                      <a:pt x="412" y="80"/>
                    </a:lnTo>
                    <a:lnTo>
                      <a:pt x="411" y="77"/>
                    </a:lnTo>
                    <a:lnTo>
                      <a:pt x="412" y="74"/>
                    </a:lnTo>
                    <a:lnTo>
                      <a:pt x="417" y="60"/>
                    </a:lnTo>
                    <a:lnTo>
                      <a:pt x="422" y="53"/>
                    </a:lnTo>
                    <a:lnTo>
                      <a:pt x="426" y="35"/>
                    </a:lnTo>
                    <a:lnTo>
                      <a:pt x="423" y="32"/>
                    </a:lnTo>
                    <a:lnTo>
                      <a:pt x="424" y="32"/>
                    </a:lnTo>
                    <a:lnTo>
                      <a:pt x="426" y="31"/>
                    </a:lnTo>
                    <a:lnTo>
                      <a:pt x="422" y="27"/>
                    </a:lnTo>
                    <a:lnTo>
                      <a:pt x="414" y="27"/>
                    </a:lnTo>
                    <a:lnTo>
                      <a:pt x="409" y="25"/>
                    </a:lnTo>
                    <a:lnTo>
                      <a:pt x="408" y="25"/>
                    </a:lnTo>
                    <a:lnTo>
                      <a:pt x="402" y="21"/>
                    </a:lnTo>
                    <a:lnTo>
                      <a:pt x="401" y="17"/>
                    </a:lnTo>
                    <a:lnTo>
                      <a:pt x="401" y="11"/>
                    </a:lnTo>
                    <a:lnTo>
                      <a:pt x="397" y="7"/>
                    </a:lnTo>
                    <a:lnTo>
                      <a:pt x="391" y="3"/>
                    </a:lnTo>
                    <a:lnTo>
                      <a:pt x="381" y="1"/>
                    </a:lnTo>
                    <a:lnTo>
                      <a:pt x="380" y="1"/>
                    </a:lnTo>
                    <a:lnTo>
                      <a:pt x="376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12" name="Freeform 742">
                <a:extLst>
                  <a:ext uri="{FF2B5EF4-FFF2-40B4-BE49-F238E27FC236}">
                    <a16:creationId xmlns:a16="http://schemas.microsoft.com/office/drawing/2014/main" id="{5D0652F9-C926-FB35-7F91-5931DD2ED4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3" y="1327"/>
                <a:ext cx="12" cy="13"/>
              </a:xfrm>
              <a:custGeom>
                <a:avLst/>
                <a:gdLst>
                  <a:gd name="T0" fmla="*/ 47 w 49"/>
                  <a:gd name="T1" fmla="*/ 2 h 49"/>
                  <a:gd name="T2" fmla="*/ 47 w 49"/>
                  <a:gd name="T3" fmla="*/ 1 h 49"/>
                  <a:gd name="T4" fmla="*/ 28 w 49"/>
                  <a:gd name="T5" fmla="*/ 0 h 49"/>
                  <a:gd name="T6" fmla="*/ 28 w 49"/>
                  <a:gd name="T7" fmla="*/ 1 h 49"/>
                  <a:gd name="T8" fmla="*/ 15 w 49"/>
                  <a:gd name="T9" fmla="*/ 9 h 49"/>
                  <a:gd name="T10" fmla="*/ 12 w 49"/>
                  <a:gd name="T11" fmla="*/ 11 h 49"/>
                  <a:gd name="T12" fmla="*/ 3 w 49"/>
                  <a:gd name="T13" fmla="*/ 18 h 49"/>
                  <a:gd name="T14" fmla="*/ 0 w 49"/>
                  <a:gd name="T15" fmla="*/ 23 h 49"/>
                  <a:gd name="T16" fmla="*/ 0 w 49"/>
                  <a:gd name="T17" fmla="*/ 30 h 49"/>
                  <a:gd name="T18" fmla="*/ 2 w 49"/>
                  <a:gd name="T19" fmla="*/ 33 h 49"/>
                  <a:gd name="T20" fmla="*/ 3 w 49"/>
                  <a:gd name="T21" fmla="*/ 39 h 49"/>
                  <a:gd name="T22" fmla="*/ 3 w 49"/>
                  <a:gd name="T23" fmla="*/ 46 h 49"/>
                  <a:gd name="T24" fmla="*/ 4 w 49"/>
                  <a:gd name="T25" fmla="*/ 49 h 49"/>
                  <a:gd name="T26" fmla="*/ 12 w 49"/>
                  <a:gd name="T27" fmla="*/ 49 h 49"/>
                  <a:gd name="T28" fmla="*/ 26 w 49"/>
                  <a:gd name="T29" fmla="*/ 47 h 49"/>
                  <a:gd name="T30" fmla="*/ 33 w 49"/>
                  <a:gd name="T31" fmla="*/ 46 h 49"/>
                  <a:gd name="T32" fmla="*/ 35 w 49"/>
                  <a:gd name="T33" fmla="*/ 46 h 49"/>
                  <a:gd name="T34" fmla="*/ 49 w 49"/>
                  <a:gd name="T35" fmla="*/ 39 h 49"/>
                  <a:gd name="T36" fmla="*/ 46 w 49"/>
                  <a:gd name="T37" fmla="*/ 39 h 49"/>
                  <a:gd name="T38" fmla="*/ 45 w 49"/>
                  <a:gd name="T39" fmla="*/ 36 h 49"/>
                  <a:gd name="T40" fmla="*/ 45 w 49"/>
                  <a:gd name="T41" fmla="*/ 29 h 49"/>
                  <a:gd name="T42" fmla="*/ 49 w 49"/>
                  <a:gd name="T43" fmla="*/ 8 h 49"/>
                  <a:gd name="T44" fmla="*/ 49 w 49"/>
                  <a:gd name="T45" fmla="*/ 4 h 49"/>
                  <a:gd name="T46" fmla="*/ 47 w 49"/>
                  <a:gd name="T47" fmla="*/ 2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9" h="49">
                    <a:moveTo>
                      <a:pt x="47" y="2"/>
                    </a:moveTo>
                    <a:lnTo>
                      <a:pt x="47" y="1"/>
                    </a:lnTo>
                    <a:lnTo>
                      <a:pt x="28" y="0"/>
                    </a:lnTo>
                    <a:lnTo>
                      <a:pt x="28" y="1"/>
                    </a:lnTo>
                    <a:lnTo>
                      <a:pt x="15" y="9"/>
                    </a:lnTo>
                    <a:lnTo>
                      <a:pt x="12" y="11"/>
                    </a:lnTo>
                    <a:lnTo>
                      <a:pt x="3" y="18"/>
                    </a:lnTo>
                    <a:lnTo>
                      <a:pt x="0" y="23"/>
                    </a:lnTo>
                    <a:lnTo>
                      <a:pt x="0" y="30"/>
                    </a:lnTo>
                    <a:lnTo>
                      <a:pt x="2" y="33"/>
                    </a:lnTo>
                    <a:lnTo>
                      <a:pt x="3" y="39"/>
                    </a:lnTo>
                    <a:lnTo>
                      <a:pt x="3" y="46"/>
                    </a:lnTo>
                    <a:lnTo>
                      <a:pt x="4" y="49"/>
                    </a:lnTo>
                    <a:lnTo>
                      <a:pt x="12" y="49"/>
                    </a:lnTo>
                    <a:lnTo>
                      <a:pt x="26" y="47"/>
                    </a:lnTo>
                    <a:lnTo>
                      <a:pt x="33" y="46"/>
                    </a:lnTo>
                    <a:lnTo>
                      <a:pt x="35" y="46"/>
                    </a:lnTo>
                    <a:lnTo>
                      <a:pt x="49" y="39"/>
                    </a:lnTo>
                    <a:lnTo>
                      <a:pt x="46" y="39"/>
                    </a:lnTo>
                    <a:lnTo>
                      <a:pt x="45" y="36"/>
                    </a:lnTo>
                    <a:lnTo>
                      <a:pt x="45" y="29"/>
                    </a:lnTo>
                    <a:lnTo>
                      <a:pt x="49" y="8"/>
                    </a:lnTo>
                    <a:lnTo>
                      <a:pt x="49" y="4"/>
                    </a:lnTo>
                    <a:lnTo>
                      <a:pt x="47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13" name="Freeform 743">
                <a:extLst>
                  <a:ext uri="{FF2B5EF4-FFF2-40B4-BE49-F238E27FC236}">
                    <a16:creationId xmlns:a16="http://schemas.microsoft.com/office/drawing/2014/main" id="{1645F27A-17A3-93D6-9474-7ABB5D7EEC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8" y="1380"/>
                <a:ext cx="119" cy="122"/>
              </a:xfrm>
              <a:custGeom>
                <a:avLst/>
                <a:gdLst>
                  <a:gd name="T0" fmla="*/ 235 w 475"/>
                  <a:gd name="T1" fmla="*/ 6 h 488"/>
                  <a:gd name="T2" fmla="*/ 227 w 475"/>
                  <a:gd name="T3" fmla="*/ 33 h 488"/>
                  <a:gd name="T4" fmla="*/ 231 w 475"/>
                  <a:gd name="T5" fmla="*/ 58 h 488"/>
                  <a:gd name="T6" fmla="*/ 214 w 475"/>
                  <a:gd name="T7" fmla="*/ 65 h 488"/>
                  <a:gd name="T8" fmla="*/ 232 w 475"/>
                  <a:gd name="T9" fmla="*/ 86 h 488"/>
                  <a:gd name="T10" fmla="*/ 224 w 475"/>
                  <a:gd name="T11" fmla="*/ 94 h 488"/>
                  <a:gd name="T12" fmla="*/ 211 w 475"/>
                  <a:gd name="T13" fmla="*/ 105 h 488"/>
                  <a:gd name="T14" fmla="*/ 195 w 475"/>
                  <a:gd name="T15" fmla="*/ 120 h 488"/>
                  <a:gd name="T16" fmla="*/ 176 w 475"/>
                  <a:gd name="T17" fmla="*/ 123 h 488"/>
                  <a:gd name="T18" fmla="*/ 144 w 475"/>
                  <a:gd name="T19" fmla="*/ 115 h 488"/>
                  <a:gd name="T20" fmla="*/ 120 w 475"/>
                  <a:gd name="T21" fmla="*/ 132 h 488"/>
                  <a:gd name="T22" fmla="*/ 87 w 475"/>
                  <a:gd name="T23" fmla="*/ 144 h 488"/>
                  <a:gd name="T24" fmla="*/ 96 w 475"/>
                  <a:gd name="T25" fmla="*/ 200 h 488"/>
                  <a:gd name="T26" fmla="*/ 87 w 475"/>
                  <a:gd name="T27" fmla="*/ 214 h 488"/>
                  <a:gd name="T28" fmla="*/ 130 w 475"/>
                  <a:gd name="T29" fmla="*/ 230 h 488"/>
                  <a:gd name="T30" fmla="*/ 113 w 475"/>
                  <a:gd name="T31" fmla="*/ 280 h 488"/>
                  <a:gd name="T32" fmla="*/ 98 w 475"/>
                  <a:gd name="T33" fmla="*/ 281 h 488"/>
                  <a:gd name="T34" fmla="*/ 80 w 475"/>
                  <a:gd name="T35" fmla="*/ 334 h 488"/>
                  <a:gd name="T36" fmla="*/ 37 w 475"/>
                  <a:gd name="T37" fmla="*/ 368 h 488"/>
                  <a:gd name="T38" fmla="*/ 15 w 475"/>
                  <a:gd name="T39" fmla="*/ 396 h 488"/>
                  <a:gd name="T40" fmla="*/ 2 w 475"/>
                  <a:gd name="T41" fmla="*/ 418 h 488"/>
                  <a:gd name="T42" fmla="*/ 10 w 475"/>
                  <a:gd name="T43" fmla="*/ 463 h 488"/>
                  <a:gd name="T44" fmla="*/ 63 w 475"/>
                  <a:gd name="T45" fmla="*/ 477 h 488"/>
                  <a:gd name="T46" fmla="*/ 83 w 475"/>
                  <a:gd name="T47" fmla="*/ 485 h 488"/>
                  <a:gd name="T48" fmla="*/ 129 w 475"/>
                  <a:gd name="T49" fmla="*/ 478 h 488"/>
                  <a:gd name="T50" fmla="*/ 140 w 475"/>
                  <a:gd name="T51" fmla="*/ 488 h 488"/>
                  <a:gd name="T52" fmla="*/ 160 w 475"/>
                  <a:gd name="T53" fmla="*/ 474 h 488"/>
                  <a:gd name="T54" fmla="*/ 216 w 475"/>
                  <a:gd name="T55" fmla="*/ 470 h 488"/>
                  <a:gd name="T56" fmla="*/ 240 w 475"/>
                  <a:gd name="T57" fmla="*/ 453 h 488"/>
                  <a:gd name="T58" fmla="*/ 250 w 475"/>
                  <a:gd name="T59" fmla="*/ 421 h 488"/>
                  <a:gd name="T60" fmla="*/ 264 w 475"/>
                  <a:gd name="T61" fmla="*/ 385 h 488"/>
                  <a:gd name="T62" fmla="*/ 297 w 475"/>
                  <a:gd name="T63" fmla="*/ 378 h 488"/>
                  <a:gd name="T64" fmla="*/ 327 w 475"/>
                  <a:gd name="T65" fmla="*/ 357 h 488"/>
                  <a:gd name="T66" fmla="*/ 358 w 475"/>
                  <a:gd name="T67" fmla="*/ 348 h 488"/>
                  <a:gd name="T68" fmla="*/ 397 w 475"/>
                  <a:gd name="T69" fmla="*/ 333 h 488"/>
                  <a:gd name="T70" fmla="*/ 435 w 475"/>
                  <a:gd name="T71" fmla="*/ 326 h 488"/>
                  <a:gd name="T72" fmla="*/ 464 w 475"/>
                  <a:gd name="T73" fmla="*/ 311 h 488"/>
                  <a:gd name="T74" fmla="*/ 457 w 475"/>
                  <a:gd name="T75" fmla="*/ 287 h 488"/>
                  <a:gd name="T76" fmla="*/ 437 w 475"/>
                  <a:gd name="T77" fmla="*/ 269 h 488"/>
                  <a:gd name="T78" fmla="*/ 429 w 475"/>
                  <a:gd name="T79" fmla="*/ 259 h 488"/>
                  <a:gd name="T80" fmla="*/ 435 w 475"/>
                  <a:gd name="T81" fmla="*/ 207 h 488"/>
                  <a:gd name="T82" fmla="*/ 460 w 475"/>
                  <a:gd name="T83" fmla="*/ 186 h 488"/>
                  <a:gd name="T84" fmla="*/ 471 w 475"/>
                  <a:gd name="T85" fmla="*/ 171 h 488"/>
                  <a:gd name="T86" fmla="*/ 457 w 475"/>
                  <a:gd name="T87" fmla="*/ 147 h 488"/>
                  <a:gd name="T88" fmla="*/ 425 w 475"/>
                  <a:gd name="T89" fmla="*/ 123 h 488"/>
                  <a:gd name="T90" fmla="*/ 405 w 475"/>
                  <a:gd name="T91" fmla="*/ 135 h 488"/>
                  <a:gd name="T92" fmla="*/ 380 w 475"/>
                  <a:gd name="T93" fmla="*/ 118 h 488"/>
                  <a:gd name="T94" fmla="*/ 373 w 475"/>
                  <a:gd name="T95" fmla="*/ 97 h 488"/>
                  <a:gd name="T96" fmla="*/ 357 w 475"/>
                  <a:gd name="T97" fmla="*/ 77 h 488"/>
                  <a:gd name="T98" fmla="*/ 343 w 475"/>
                  <a:gd name="T99" fmla="*/ 58 h 488"/>
                  <a:gd name="T100" fmla="*/ 343 w 475"/>
                  <a:gd name="T101" fmla="*/ 41 h 488"/>
                  <a:gd name="T102" fmla="*/ 312 w 475"/>
                  <a:gd name="T103" fmla="*/ 38 h 488"/>
                  <a:gd name="T104" fmla="*/ 317 w 475"/>
                  <a:gd name="T105" fmla="*/ 12 h 488"/>
                  <a:gd name="T106" fmla="*/ 284 w 475"/>
                  <a:gd name="T107" fmla="*/ 9 h 488"/>
                  <a:gd name="T108" fmla="*/ 288 w 475"/>
                  <a:gd name="T109" fmla="*/ 26 h 488"/>
                  <a:gd name="T110" fmla="*/ 281 w 475"/>
                  <a:gd name="T111" fmla="*/ 33 h 488"/>
                  <a:gd name="T112" fmla="*/ 267 w 475"/>
                  <a:gd name="T113" fmla="*/ 38 h 488"/>
                  <a:gd name="T114" fmla="*/ 260 w 475"/>
                  <a:gd name="T115" fmla="*/ 17 h 4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475" h="488">
                    <a:moveTo>
                      <a:pt x="242" y="3"/>
                    </a:moveTo>
                    <a:lnTo>
                      <a:pt x="240" y="2"/>
                    </a:lnTo>
                    <a:lnTo>
                      <a:pt x="240" y="3"/>
                    </a:lnTo>
                    <a:lnTo>
                      <a:pt x="239" y="5"/>
                    </a:lnTo>
                    <a:lnTo>
                      <a:pt x="235" y="6"/>
                    </a:lnTo>
                    <a:lnTo>
                      <a:pt x="232" y="10"/>
                    </a:lnTo>
                    <a:lnTo>
                      <a:pt x="232" y="13"/>
                    </a:lnTo>
                    <a:lnTo>
                      <a:pt x="225" y="31"/>
                    </a:lnTo>
                    <a:lnTo>
                      <a:pt x="225" y="33"/>
                    </a:lnTo>
                    <a:lnTo>
                      <a:pt x="227" y="33"/>
                    </a:lnTo>
                    <a:lnTo>
                      <a:pt x="231" y="37"/>
                    </a:lnTo>
                    <a:lnTo>
                      <a:pt x="235" y="44"/>
                    </a:lnTo>
                    <a:lnTo>
                      <a:pt x="235" y="47"/>
                    </a:lnTo>
                    <a:lnTo>
                      <a:pt x="231" y="53"/>
                    </a:lnTo>
                    <a:lnTo>
                      <a:pt x="231" y="58"/>
                    </a:lnTo>
                    <a:lnTo>
                      <a:pt x="230" y="60"/>
                    </a:lnTo>
                    <a:lnTo>
                      <a:pt x="230" y="62"/>
                    </a:lnTo>
                    <a:lnTo>
                      <a:pt x="228" y="69"/>
                    </a:lnTo>
                    <a:lnTo>
                      <a:pt x="223" y="69"/>
                    </a:lnTo>
                    <a:lnTo>
                      <a:pt x="214" y="65"/>
                    </a:lnTo>
                    <a:lnTo>
                      <a:pt x="214" y="75"/>
                    </a:lnTo>
                    <a:lnTo>
                      <a:pt x="221" y="79"/>
                    </a:lnTo>
                    <a:lnTo>
                      <a:pt x="225" y="77"/>
                    </a:lnTo>
                    <a:lnTo>
                      <a:pt x="228" y="80"/>
                    </a:lnTo>
                    <a:lnTo>
                      <a:pt x="232" y="86"/>
                    </a:lnTo>
                    <a:lnTo>
                      <a:pt x="235" y="89"/>
                    </a:lnTo>
                    <a:lnTo>
                      <a:pt x="235" y="90"/>
                    </a:lnTo>
                    <a:lnTo>
                      <a:pt x="228" y="90"/>
                    </a:lnTo>
                    <a:lnTo>
                      <a:pt x="228" y="91"/>
                    </a:lnTo>
                    <a:lnTo>
                      <a:pt x="224" y="94"/>
                    </a:lnTo>
                    <a:lnTo>
                      <a:pt x="224" y="97"/>
                    </a:lnTo>
                    <a:lnTo>
                      <a:pt x="223" y="98"/>
                    </a:lnTo>
                    <a:lnTo>
                      <a:pt x="216" y="100"/>
                    </a:lnTo>
                    <a:lnTo>
                      <a:pt x="214" y="103"/>
                    </a:lnTo>
                    <a:lnTo>
                      <a:pt x="211" y="105"/>
                    </a:lnTo>
                    <a:lnTo>
                      <a:pt x="209" y="112"/>
                    </a:lnTo>
                    <a:lnTo>
                      <a:pt x="209" y="118"/>
                    </a:lnTo>
                    <a:lnTo>
                      <a:pt x="200" y="126"/>
                    </a:lnTo>
                    <a:lnTo>
                      <a:pt x="199" y="120"/>
                    </a:lnTo>
                    <a:lnTo>
                      <a:pt x="195" y="120"/>
                    </a:lnTo>
                    <a:lnTo>
                      <a:pt x="186" y="122"/>
                    </a:lnTo>
                    <a:lnTo>
                      <a:pt x="182" y="123"/>
                    </a:lnTo>
                    <a:lnTo>
                      <a:pt x="180" y="125"/>
                    </a:lnTo>
                    <a:lnTo>
                      <a:pt x="176" y="125"/>
                    </a:lnTo>
                    <a:lnTo>
                      <a:pt x="176" y="123"/>
                    </a:lnTo>
                    <a:lnTo>
                      <a:pt x="173" y="122"/>
                    </a:lnTo>
                    <a:lnTo>
                      <a:pt x="168" y="122"/>
                    </a:lnTo>
                    <a:lnTo>
                      <a:pt x="165" y="120"/>
                    </a:lnTo>
                    <a:lnTo>
                      <a:pt x="163" y="122"/>
                    </a:lnTo>
                    <a:lnTo>
                      <a:pt x="144" y="115"/>
                    </a:lnTo>
                    <a:lnTo>
                      <a:pt x="128" y="123"/>
                    </a:lnTo>
                    <a:lnTo>
                      <a:pt x="123" y="127"/>
                    </a:lnTo>
                    <a:lnTo>
                      <a:pt x="122" y="130"/>
                    </a:lnTo>
                    <a:lnTo>
                      <a:pt x="122" y="132"/>
                    </a:lnTo>
                    <a:lnTo>
                      <a:pt x="120" y="132"/>
                    </a:lnTo>
                    <a:lnTo>
                      <a:pt x="119" y="133"/>
                    </a:lnTo>
                    <a:lnTo>
                      <a:pt x="116" y="135"/>
                    </a:lnTo>
                    <a:lnTo>
                      <a:pt x="115" y="135"/>
                    </a:lnTo>
                    <a:lnTo>
                      <a:pt x="103" y="137"/>
                    </a:lnTo>
                    <a:lnTo>
                      <a:pt x="87" y="144"/>
                    </a:lnTo>
                    <a:lnTo>
                      <a:pt x="87" y="151"/>
                    </a:lnTo>
                    <a:lnTo>
                      <a:pt x="89" y="154"/>
                    </a:lnTo>
                    <a:lnTo>
                      <a:pt x="89" y="156"/>
                    </a:lnTo>
                    <a:lnTo>
                      <a:pt x="96" y="175"/>
                    </a:lnTo>
                    <a:lnTo>
                      <a:pt x="96" y="200"/>
                    </a:lnTo>
                    <a:lnTo>
                      <a:pt x="93" y="207"/>
                    </a:lnTo>
                    <a:lnTo>
                      <a:pt x="93" y="209"/>
                    </a:lnTo>
                    <a:lnTo>
                      <a:pt x="91" y="210"/>
                    </a:lnTo>
                    <a:lnTo>
                      <a:pt x="89" y="214"/>
                    </a:lnTo>
                    <a:lnTo>
                      <a:pt x="87" y="214"/>
                    </a:lnTo>
                    <a:lnTo>
                      <a:pt x="87" y="217"/>
                    </a:lnTo>
                    <a:lnTo>
                      <a:pt x="90" y="218"/>
                    </a:lnTo>
                    <a:lnTo>
                      <a:pt x="123" y="224"/>
                    </a:lnTo>
                    <a:lnTo>
                      <a:pt x="130" y="224"/>
                    </a:lnTo>
                    <a:lnTo>
                      <a:pt x="130" y="230"/>
                    </a:lnTo>
                    <a:lnTo>
                      <a:pt x="129" y="237"/>
                    </a:lnTo>
                    <a:lnTo>
                      <a:pt x="128" y="260"/>
                    </a:lnTo>
                    <a:lnTo>
                      <a:pt x="126" y="260"/>
                    </a:lnTo>
                    <a:lnTo>
                      <a:pt x="118" y="277"/>
                    </a:lnTo>
                    <a:lnTo>
                      <a:pt x="113" y="280"/>
                    </a:lnTo>
                    <a:lnTo>
                      <a:pt x="108" y="276"/>
                    </a:lnTo>
                    <a:lnTo>
                      <a:pt x="101" y="273"/>
                    </a:lnTo>
                    <a:lnTo>
                      <a:pt x="100" y="273"/>
                    </a:lnTo>
                    <a:lnTo>
                      <a:pt x="100" y="274"/>
                    </a:lnTo>
                    <a:lnTo>
                      <a:pt x="98" y="281"/>
                    </a:lnTo>
                    <a:lnTo>
                      <a:pt x="98" y="288"/>
                    </a:lnTo>
                    <a:lnTo>
                      <a:pt x="87" y="308"/>
                    </a:lnTo>
                    <a:lnTo>
                      <a:pt x="73" y="316"/>
                    </a:lnTo>
                    <a:lnTo>
                      <a:pt x="76" y="326"/>
                    </a:lnTo>
                    <a:lnTo>
                      <a:pt x="80" y="334"/>
                    </a:lnTo>
                    <a:lnTo>
                      <a:pt x="83" y="343"/>
                    </a:lnTo>
                    <a:lnTo>
                      <a:pt x="84" y="352"/>
                    </a:lnTo>
                    <a:lnTo>
                      <a:pt x="83" y="352"/>
                    </a:lnTo>
                    <a:lnTo>
                      <a:pt x="41" y="365"/>
                    </a:lnTo>
                    <a:lnTo>
                      <a:pt x="37" y="368"/>
                    </a:lnTo>
                    <a:lnTo>
                      <a:pt x="34" y="368"/>
                    </a:lnTo>
                    <a:lnTo>
                      <a:pt x="22" y="391"/>
                    </a:lnTo>
                    <a:lnTo>
                      <a:pt x="20" y="393"/>
                    </a:lnTo>
                    <a:lnTo>
                      <a:pt x="16" y="393"/>
                    </a:lnTo>
                    <a:lnTo>
                      <a:pt x="15" y="396"/>
                    </a:lnTo>
                    <a:lnTo>
                      <a:pt x="12" y="397"/>
                    </a:lnTo>
                    <a:lnTo>
                      <a:pt x="3" y="404"/>
                    </a:lnTo>
                    <a:lnTo>
                      <a:pt x="0" y="411"/>
                    </a:lnTo>
                    <a:lnTo>
                      <a:pt x="0" y="417"/>
                    </a:lnTo>
                    <a:lnTo>
                      <a:pt x="2" y="418"/>
                    </a:lnTo>
                    <a:lnTo>
                      <a:pt x="9" y="439"/>
                    </a:lnTo>
                    <a:lnTo>
                      <a:pt x="5" y="464"/>
                    </a:lnTo>
                    <a:lnTo>
                      <a:pt x="5" y="465"/>
                    </a:lnTo>
                    <a:lnTo>
                      <a:pt x="6" y="465"/>
                    </a:lnTo>
                    <a:lnTo>
                      <a:pt x="10" y="463"/>
                    </a:lnTo>
                    <a:lnTo>
                      <a:pt x="20" y="464"/>
                    </a:lnTo>
                    <a:lnTo>
                      <a:pt x="33" y="471"/>
                    </a:lnTo>
                    <a:lnTo>
                      <a:pt x="60" y="478"/>
                    </a:lnTo>
                    <a:lnTo>
                      <a:pt x="62" y="477"/>
                    </a:lnTo>
                    <a:lnTo>
                      <a:pt x="63" y="477"/>
                    </a:lnTo>
                    <a:lnTo>
                      <a:pt x="63" y="478"/>
                    </a:lnTo>
                    <a:lnTo>
                      <a:pt x="66" y="481"/>
                    </a:lnTo>
                    <a:lnTo>
                      <a:pt x="66" y="482"/>
                    </a:lnTo>
                    <a:lnTo>
                      <a:pt x="69" y="482"/>
                    </a:lnTo>
                    <a:lnTo>
                      <a:pt x="83" y="485"/>
                    </a:lnTo>
                    <a:lnTo>
                      <a:pt x="101" y="475"/>
                    </a:lnTo>
                    <a:lnTo>
                      <a:pt x="105" y="472"/>
                    </a:lnTo>
                    <a:lnTo>
                      <a:pt x="111" y="471"/>
                    </a:lnTo>
                    <a:lnTo>
                      <a:pt x="116" y="472"/>
                    </a:lnTo>
                    <a:lnTo>
                      <a:pt x="129" y="478"/>
                    </a:lnTo>
                    <a:lnTo>
                      <a:pt x="129" y="480"/>
                    </a:lnTo>
                    <a:lnTo>
                      <a:pt x="132" y="482"/>
                    </a:lnTo>
                    <a:lnTo>
                      <a:pt x="133" y="484"/>
                    </a:lnTo>
                    <a:lnTo>
                      <a:pt x="135" y="487"/>
                    </a:lnTo>
                    <a:lnTo>
                      <a:pt x="140" y="488"/>
                    </a:lnTo>
                    <a:lnTo>
                      <a:pt x="154" y="488"/>
                    </a:lnTo>
                    <a:lnTo>
                      <a:pt x="156" y="487"/>
                    </a:lnTo>
                    <a:lnTo>
                      <a:pt x="157" y="487"/>
                    </a:lnTo>
                    <a:lnTo>
                      <a:pt x="157" y="480"/>
                    </a:lnTo>
                    <a:lnTo>
                      <a:pt x="160" y="474"/>
                    </a:lnTo>
                    <a:lnTo>
                      <a:pt x="165" y="471"/>
                    </a:lnTo>
                    <a:lnTo>
                      <a:pt x="183" y="465"/>
                    </a:lnTo>
                    <a:lnTo>
                      <a:pt x="189" y="465"/>
                    </a:lnTo>
                    <a:lnTo>
                      <a:pt x="202" y="468"/>
                    </a:lnTo>
                    <a:lnTo>
                      <a:pt x="216" y="470"/>
                    </a:lnTo>
                    <a:lnTo>
                      <a:pt x="221" y="470"/>
                    </a:lnTo>
                    <a:lnTo>
                      <a:pt x="225" y="468"/>
                    </a:lnTo>
                    <a:lnTo>
                      <a:pt x="231" y="460"/>
                    </a:lnTo>
                    <a:lnTo>
                      <a:pt x="239" y="453"/>
                    </a:lnTo>
                    <a:lnTo>
                      <a:pt x="240" y="453"/>
                    </a:lnTo>
                    <a:lnTo>
                      <a:pt x="242" y="450"/>
                    </a:lnTo>
                    <a:lnTo>
                      <a:pt x="243" y="453"/>
                    </a:lnTo>
                    <a:lnTo>
                      <a:pt x="248" y="453"/>
                    </a:lnTo>
                    <a:lnTo>
                      <a:pt x="248" y="435"/>
                    </a:lnTo>
                    <a:lnTo>
                      <a:pt x="250" y="421"/>
                    </a:lnTo>
                    <a:lnTo>
                      <a:pt x="253" y="415"/>
                    </a:lnTo>
                    <a:lnTo>
                      <a:pt x="260" y="405"/>
                    </a:lnTo>
                    <a:lnTo>
                      <a:pt x="266" y="391"/>
                    </a:lnTo>
                    <a:lnTo>
                      <a:pt x="266" y="389"/>
                    </a:lnTo>
                    <a:lnTo>
                      <a:pt x="264" y="385"/>
                    </a:lnTo>
                    <a:lnTo>
                      <a:pt x="266" y="385"/>
                    </a:lnTo>
                    <a:lnTo>
                      <a:pt x="269" y="382"/>
                    </a:lnTo>
                    <a:lnTo>
                      <a:pt x="278" y="378"/>
                    </a:lnTo>
                    <a:lnTo>
                      <a:pt x="288" y="381"/>
                    </a:lnTo>
                    <a:lnTo>
                      <a:pt x="297" y="378"/>
                    </a:lnTo>
                    <a:lnTo>
                      <a:pt x="302" y="371"/>
                    </a:lnTo>
                    <a:lnTo>
                      <a:pt x="308" y="359"/>
                    </a:lnTo>
                    <a:lnTo>
                      <a:pt x="308" y="358"/>
                    </a:lnTo>
                    <a:lnTo>
                      <a:pt x="323" y="355"/>
                    </a:lnTo>
                    <a:lnTo>
                      <a:pt x="327" y="357"/>
                    </a:lnTo>
                    <a:lnTo>
                      <a:pt x="330" y="357"/>
                    </a:lnTo>
                    <a:lnTo>
                      <a:pt x="330" y="355"/>
                    </a:lnTo>
                    <a:lnTo>
                      <a:pt x="331" y="355"/>
                    </a:lnTo>
                    <a:lnTo>
                      <a:pt x="347" y="350"/>
                    </a:lnTo>
                    <a:lnTo>
                      <a:pt x="358" y="348"/>
                    </a:lnTo>
                    <a:lnTo>
                      <a:pt x="360" y="350"/>
                    </a:lnTo>
                    <a:lnTo>
                      <a:pt x="368" y="350"/>
                    </a:lnTo>
                    <a:lnTo>
                      <a:pt x="382" y="348"/>
                    </a:lnTo>
                    <a:lnTo>
                      <a:pt x="387" y="345"/>
                    </a:lnTo>
                    <a:lnTo>
                      <a:pt x="397" y="333"/>
                    </a:lnTo>
                    <a:lnTo>
                      <a:pt x="407" y="327"/>
                    </a:lnTo>
                    <a:lnTo>
                      <a:pt x="412" y="323"/>
                    </a:lnTo>
                    <a:lnTo>
                      <a:pt x="417" y="322"/>
                    </a:lnTo>
                    <a:lnTo>
                      <a:pt x="421" y="326"/>
                    </a:lnTo>
                    <a:lnTo>
                      <a:pt x="435" y="326"/>
                    </a:lnTo>
                    <a:lnTo>
                      <a:pt x="460" y="315"/>
                    </a:lnTo>
                    <a:lnTo>
                      <a:pt x="460" y="314"/>
                    </a:lnTo>
                    <a:lnTo>
                      <a:pt x="461" y="314"/>
                    </a:lnTo>
                    <a:lnTo>
                      <a:pt x="463" y="311"/>
                    </a:lnTo>
                    <a:lnTo>
                      <a:pt x="464" y="311"/>
                    </a:lnTo>
                    <a:lnTo>
                      <a:pt x="464" y="307"/>
                    </a:lnTo>
                    <a:lnTo>
                      <a:pt x="463" y="305"/>
                    </a:lnTo>
                    <a:lnTo>
                      <a:pt x="461" y="299"/>
                    </a:lnTo>
                    <a:lnTo>
                      <a:pt x="458" y="294"/>
                    </a:lnTo>
                    <a:lnTo>
                      <a:pt x="457" y="287"/>
                    </a:lnTo>
                    <a:lnTo>
                      <a:pt x="450" y="274"/>
                    </a:lnTo>
                    <a:lnTo>
                      <a:pt x="447" y="267"/>
                    </a:lnTo>
                    <a:lnTo>
                      <a:pt x="446" y="267"/>
                    </a:lnTo>
                    <a:lnTo>
                      <a:pt x="439" y="269"/>
                    </a:lnTo>
                    <a:lnTo>
                      <a:pt x="437" y="269"/>
                    </a:lnTo>
                    <a:lnTo>
                      <a:pt x="437" y="267"/>
                    </a:lnTo>
                    <a:lnTo>
                      <a:pt x="434" y="266"/>
                    </a:lnTo>
                    <a:lnTo>
                      <a:pt x="432" y="264"/>
                    </a:lnTo>
                    <a:lnTo>
                      <a:pt x="432" y="262"/>
                    </a:lnTo>
                    <a:lnTo>
                      <a:pt x="429" y="259"/>
                    </a:lnTo>
                    <a:lnTo>
                      <a:pt x="418" y="249"/>
                    </a:lnTo>
                    <a:lnTo>
                      <a:pt x="420" y="248"/>
                    </a:lnTo>
                    <a:lnTo>
                      <a:pt x="424" y="238"/>
                    </a:lnTo>
                    <a:lnTo>
                      <a:pt x="431" y="211"/>
                    </a:lnTo>
                    <a:lnTo>
                      <a:pt x="435" y="207"/>
                    </a:lnTo>
                    <a:lnTo>
                      <a:pt x="447" y="199"/>
                    </a:lnTo>
                    <a:lnTo>
                      <a:pt x="447" y="197"/>
                    </a:lnTo>
                    <a:lnTo>
                      <a:pt x="449" y="193"/>
                    </a:lnTo>
                    <a:lnTo>
                      <a:pt x="458" y="186"/>
                    </a:lnTo>
                    <a:lnTo>
                      <a:pt x="460" y="186"/>
                    </a:lnTo>
                    <a:lnTo>
                      <a:pt x="461" y="184"/>
                    </a:lnTo>
                    <a:lnTo>
                      <a:pt x="463" y="184"/>
                    </a:lnTo>
                    <a:lnTo>
                      <a:pt x="474" y="175"/>
                    </a:lnTo>
                    <a:lnTo>
                      <a:pt x="475" y="175"/>
                    </a:lnTo>
                    <a:lnTo>
                      <a:pt x="471" y="171"/>
                    </a:lnTo>
                    <a:lnTo>
                      <a:pt x="456" y="163"/>
                    </a:lnTo>
                    <a:lnTo>
                      <a:pt x="451" y="161"/>
                    </a:lnTo>
                    <a:lnTo>
                      <a:pt x="450" y="158"/>
                    </a:lnTo>
                    <a:lnTo>
                      <a:pt x="450" y="156"/>
                    </a:lnTo>
                    <a:lnTo>
                      <a:pt x="457" y="147"/>
                    </a:lnTo>
                    <a:lnTo>
                      <a:pt x="457" y="146"/>
                    </a:lnTo>
                    <a:lnTo>
                      <a:pt x="450" y="133"/>
                    </a:lnTo>
                    <a:lnTo>
                      <a:pt x="444" y="127"/>
                    </a:lnTo>
                    <a:lnTo>
                      <a:pt x="432" y="123"/>
                    </a:lnTo>
                    <a:lnTo>
                      <a:pt x="425" y="123"/>
                    </a:lnTo>
                    <a:lnTo>
                      <a:pt x="422" y="125"/>
                    </a:lnTo>
                    <a:lnTo>
                      <a:pt x="417" y="132"/>
                    </a:lnTo>
                    <a:lnTo>
                      <a:pt x="410" y="136"/>
                    </a:lnTo>
                    <a:lnTo>
                      <a:pt x="407" y="135"/>
                    </a:lnTo>
                    <a:lnTo>
                      <a:pt x="405" y="135"/>
                    </a:lnTo>
                    <a:lnTo>
                      <a:pt x="400" y="127"/>
                    </a:lnTo>
                    <a:lnTo>
                      <a:pt x="390" y="123"/>
                    </a:lnTo>
                    <a:lnTo>
                      <a:pt x="386" y="126"/>
                    </a:lnTo>
                    <a:lnTo>
                      <a:pt x="383" y="126"/>
                    </a:lnTo>
                    <a:lnTo>
                      <a:pt x="380" y="118"/>
                    </a:lnTo>
                    <a:lnTo>
                      <a:pt x="372" y="104"/>
                    </a:lnTo>
                    <a:lnTo>
                      <a:pt x="369" y="104"/>
                    </a:lnTo>
                    <a:lnTo>
                      <a:pt x="372" y="103"/>
                    </a:lnTo>
                    <a:lnTo>
                      <a:pt x="373" y="98"/>
                    </a:lnTo>
                    <a:lnTo>
                      <a:pt x="373" y="97"/>
                    </a:lnTo>
                    <a:lnTo>
                      <a:pt x="372" y="93"/>
                    </a:lnTo>
                    <a:lnTo>
                      <a:pt x="368" y="87"/>
                    </a:lnTo>
                    <a:lnTo>
                      <a:pt x="361" y="80"/>
                    </a:lnTo>
                    <a:lnTo>
                      <a:pt x="358" y="79"/>
                    </a:lnTo>
                    <a:lnTo>
                      <a:pt x="357" y="77"/>
                    </a:lnTo>
                    <a:lnTo>
                      <a:pt x="348" y="70"/>
                    </a:lnTo>
                    <a:lnTo>
                      <a:pt x="343" y="63"/>
                    </a:lnTo>
                    <a:lnTo>
                      <a:pt x="340" y="62"/>
                    </a:lnTo>
                    <a:lnTo>
                      <a:pt x="340" y="59"/>
                    </a:lnTo>
                    <a:lnTo>
                      <a:pt x="343" y="58"/>
                    </a:lnTo>
                    <a:lnTo>
                      <a:pt x="357" y="45"/>
                    </a:lnTo>
                    <a:lnTo>
                      <a:pt x="357" y="36"/>
                    </a:lnTo>
                    <a:lnTo>
                      <a:pt x="355" y="34"/>
                    </a:lnTo>
                    <a:lnTo>
                      <a:pt x="355" y="36"/>
                    </a:lnTo>
                    <a:lnTo>
                      <a:pt x="343" y="41"/>
                    </a:lnTo>
                    <a:lnTo>
                      <a:pt x="338" y="41"/>
                    </a:lnTo>
                    <a:lnTo>
                      <a:pt x="337" y="40"/>
                    </a:lnTo>
                    <a:lnTo>
                      <a:pt x="326" y="37"/>
                    </a:lnTo>
                    <a:lnTo>
                      <a:pt x="322" y="38"/>
                    </a:lnTo>
                    <a:lnTo>
                      <a:pt x="312" y="38"/>
                    </a:lnTo>
                    <a:lnTo>
                      <a:pt x="310" y="33"/>
                    </a:lnTo>
                    <a:lnTo>
                      <a:pt x="309" y="30"/>
                    </a:lnTo>
                    <a:lnTo>
                      <a:pt x="315" y="24"/>
                    </a:lnTo>
                    <a:lnTo>
                      <a:pt x="317" y="17"/>
                    </a:lnTo>
                    <a:lnTo>
                      <a:pt x="317" y="12"/>
                    </a:lnTo>
                    <a:lnTo>
                      <a:pt x="316" y="9"/>
                    </a:lnTo>
                    <a:lnTo>
                      <a:pt x="312" y="6"/>
                    </a:lnTo>
                    <a:lnTo>
                      <a:pt x="297" y="0"/>
                    </a:lnTo>
                    <a:lnTo>
                      <a:pt x="294" y="0"/>
                    </a:lnTo>
                    <a:lnTo>
                      <a:pt x="284" y="9"/>
                    </a:lnTo>
                    <a:lnTo>
                      <a:pt x="281" y="13"/>
                    </a:lnTo>
                    <a:lnTo>
                      <a:pt x="283" y="16"/>
                    </a:lnTo>
                    <a:lnTo>
                      <a:pt x="283" y="19"/>
                    </a:lnTo>
                    <a:lnTo>
                      <a:pt x="285" y="23"/>
                    </a:lnTo>
                    <a:lnTo>
                      <a:pt x="288" y="26"/>
                    </a:lnTo>
                    <a:lnTo>
                      <a:pt x="290" y="29"/>
                    </a:lnTo>
                    <a:lnTo>
                      <a:pt x="290" y="30"/>
                    </a:lnTo>
                    <a:lnTo>
                      <a:pt x="288" y="31"/>
                    </a:lnTo>
                    <a:lnTo>
                      <a:pt x="287" y="31"/>
                    </a:lnTo>
                    <a:lnTo>
                      <a:pt x="281" y="33"/>
                    </a:lnTo>
                    <a:lnTo>
                      <a:pt x="278" y="33"/>
                    </a:lnTo>
                    <a:lnTo>
                      <a:pt x="274" y="37"/>
                    </a:lnTo>
                    <a:lnTo>
                      <a:pt x="271" y="37"/>
                    </a:lnTo>
                    <a:lnTo>
                      <a:pt x="270" y="38"/>
                    </a:lnTo>
                    <a:lnTo>
                      <a:pt x="267" y="38"/>
                    </a:lnTo>
                    <a:lnTo>
                      <a:pt x="266" y="37"/>
                    </a:lnTo>
                    <a:lnTo>
                      <a:pt x="264" y="30"/>
                    </a:lnTo>
                    <a:lnTo>
                      <a:pt x="263" y="29"/>
                    </a:lnTo>
                    <a:lnTo>
                      <a:pt x="260" y="19"/>
                    </a:lnTo>
                    <a:lnTo>
                      <a:pt x="260" y="17"/>
                    </a:lnTo>
                    <a:lnTo>
                      <a:pt x="259" y="14"/>
                    </a:lnTo>
                    <a:lnTo>
                      <a:pt x="253" y="7"/>
                    </a:lnTo>
                    <a:lnTo>
                      <a:pt x="242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14" name="Freeform 744">
                <a:extLst>
                  <a:ext uri="{FF2B5EF4-FFF2-40B4-BE49-F238E27FC236}">
                    <a16:creationId xmlns:a16="http://schemas.microsoft.com/office/drawing/2014/main" id="{FD85AC2E-8EDA-B60B-C3E8-6BFB8F9A65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3" y="1288"/>
                <a:ext cx="12" cy="7"/>
              </a:xfrm>
              <a:custGeom>
                <a:avLst/>
                <a:gdLst>
                  <a:gd name="T0" fmla="*/ 14 w 49"/>
                  <a:gd name="T1" fmla="*/ 5 h 28"/>
                  <a:gd name="T2" fmla="*/ 11 w 49"/>
                  <a:gd name="T3" fmla="*/ 5 h 28"/>
                  <a:gd name="T4" fmla="*/ 2 w 49"/>
                  <a:gd name="T5" fmla="*/ 13 h 28"/>
                  <a:gd name="T6" fmla="*/ 0 w 49"/>
                  <a:gd name="T7" fmla="*/ 13 h 28"/>
                  <a:gd name="T8" fmla="*/ 0 w 49"/>
                  <a:gd name="T9" fmla="*/ 14 h 28"/>
                  <a:gd name="T10" fmla="*/ 2 w 49"/>
                  <a:gd name="T11" fmla="*/ 21 h 28"/>
                  <a:gd name="T12" fmla="*/ 2 w 49"/>
                  <a:gd name="T13" fmla="*/ 22 h 28"/>
                  <a:gd name="T14" fmla="*/ 5 w 49"/>
                  <a:gd name="T15" fmla="*/ 22 h 28"/>
                  <a:gd name="T16" fmla="*/ 23 w 49"/>
                  <a:gd name="T17" fmla="*/ 20 h 28"/>
                  <a:gd name="T18" fmla="*/ 25 w 49"/>
                  <a:gd name="T19" fmla="*/ 20 h 28"/>
                  <a:gd name="T20" fmla="*/ 30 w 49"/>
                  <a:gd name="T21" fmla="*/ 21 h 28"/>
                  <a:gd name="T22" fmla="*/ 31 w 49"/>
                  <a:gd name="T23" fmla="*/ 22 h 28"/>
                  <a:gd name="T24" fmla="*/ 34 w 49"/>
                  <a:gd name="T25" fmla="*/ 22 h 28"/>
                  <a:gd name="T26" fmla="*/ 37 w 49"/>
                  <a:gd name="T27" fmla="*/ 25 h 28"/>
                  <a:gd name="T28" fmla="*/ 39 w 49"/>
                  <a:gd name="T29" fmla="*/ 25 h 28"/>
                  <a:gd name="T30" fmla="*/ 44 w 49"/>
                  <a:gd name="T31" fmla="*/ 27 h 28"/>
                  <a:gd name="T32" fmla="*/ 46 w 49"/>
                  <a:gd name="T33" fmla="*/ 28 h 28"/>
                  <a:gd name="T34" fmla="*/ 49 w 49"/>
                  <a:gd name="T35" fmla="*/ 28 h 28"/>
                  <a:gd name="T36" fmla="*/ 49 w 49"/>
                  <a:gd name="T37" fmla="*/ 27 h 28"/>
                  <a:gd name="T38" fmla="*/ 38 w 49"/>
                  <a:gd name="T39" fmla="*/ 12 h 28"/>
                  <a:gd name="T40" fmla="*/ 37 w 49"/>
                  <a:gd name="T41" fmla="*/ 13 h 28"/>
                  <a:gd name="T42" fmla="*/ 30 w 49"/>
                  <a:gd name="T43" fmla="*/ 14 h 28"/>
                  <a:gd name="T44" fmla="*/ 24 w 49"/>
                  <a:gd name="T45" fmla="*/ 14 h 28"/>
                  <a:gd name="T46" fmla="*/ 25 w 49"/>
                  <a:gd name="T47" fmla="*/ 7 h 28"/>
                  <a:gd name="T48" fmla="*/ 24 w 49"/>
                  <a:gd name="T49" fmla="*/ 0 h 28"/>
                  <a:gd name="T50" fmla="*/ 20 w 49"/>
                  <a:gd name="T51" fmla="*/ 0 h 28"/>
                  <a:gd name="T52" fmla="*/ 17 w 49"/>
                  <a:gd name="T53" fmla="*/ 2 h 28"/>
                  <a:gd name="T54" fmla="*/ 14 w 49"/>
                  <a:gd name="T55" fmla="*/ 5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49" h="28">
                    <a:moveTo>
                      <a:pt x="14" y="5"/>
                    </a:moveTo>
                    <a:lnTo>
                      <a:pt x="11" y="5"/>
                    </a:lnTo>
                    <a:lnTo>
                      <a:pt x="2" y="13"/>
                    </a:lnTo>
                    <a:lnTo>
                      <a:pt x="0" y="13"/>
                    </a:lnTo>
                    <a:lnTo>
                      <a:pt x="0" y="14"/>
                    </a:lnTo>
                    <a:lnTo>
                      <a:pt x="2" y="21"/>
                    </a:lnTo>
                    <a:lnTo>
                      <a:pt x="2" y="22"/>
                    </a:lnTo>
                    <a:lnTo>
                      <a:pt x="5" y="22"/>
                    </a:lnTo>
                    <a:lnTo>
                      <a:pt x="23" y="20"/>
                    </a:lnTo>
                    <a:lnTo>
                      <a:pt x="25" y="20"/>
                    </a:lnTo>
                    <a:lnTo>
                      <a:pt x="30" y="21"/>
                    </a:lnTo>
                    <a:lnTo>
                      <a:pt x="31" y="22"/>
                    </a:lnTo>
                    <a:lnTo>
                      <a:pt x="34" y="22"/>
                    </a:lnTo>
                    <a:lnTo>
                      <a:pt x="37" y="25"/>
                    </a:lnTo>
                    <a:lnTo>
                      <a:pt x="39" y="25"/>
                    </a:lnTo>
                    <a:lnTo>
                      <a:pt x="44" y="27"/>
                    </a:lnTo>
                    <a:lnTo>
                      <a:pt x="46" y="28"/>
                    </a:lnTo>
                    <a:lnTo>
                      <a:pt x="49" y="28"/>
                    </a:lnTo>
                    <a:lnTo>
                      <a:pt x="49" y="27"/>
                    </a:lnTo>
                    <a:lnTo>
                      <a:pt x="38" y="12"/>
                    </a:lnTo>
                    <a:lnTo>
                      <a:pt x="37" y="13"/>
                    </a:lnTo>
                    <a:lnTo>
                      <a:pt x="30" y="14"/>
                    </a:lnTo>
                    <a:lnTo>
                      <a:pt x="24" y="14"/>
                    </a:lnTo>
                    <a:lnTo>
                      <a:pt x="25" y="7"/>
                    </a:lnTo>
                    <a:lnTo>
                      <a:pt x="24" y="0"/>
                    </a:lnTo>
                    <a:lnTo>
                      <a:pt x="20" y="0"/>
                    </a:lnTo>
                    <a:lnTo>
                      <a:pt x="17" y="2"/>
                    </a:lnTo>
                    <a:lnTo>
                      <a:pt x="14" y="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15" name="Freeform 745">
                <a:extLst>
                  <a:ext uri="{FF2B5EF4-FFF2-40B4-BE49-F238E27FC236}">
                    <a16:creationId xmlns:a16="http://schemas.microsoft.com/office/drawing/2014/main" id="{27970CD5-E2DB-708E-55E1-E89D27E23E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5" y="1446"/>
                <a:ext cx="183" cy="134"/>
              </a:xfrm>
              <a:custGeom>
                <a:avLst/>
                <a:gdLst>
                  <a:gd name="T0" fmla="*/ 140 w 734"/>
                  <a:gd name="T1" fmla="*/ 171 h 537"/>
                  <a:gd name="T2" fmla="*/ 123 w 734"/>
                  <a:gd name="T3" fmla="*/ 196 h 537"/>
                  <a:gd name="T4" fmla="*/ 75 w 734"/>
                  <a:gd name="T5" fmla="*/ 201 h 537"/>
                  <a:gd name="T6" fmla="*/ 46 w 734"/>
                  <a:gd name="T7" fmla="*/ 224 h 537"/>
                  <a:gd name="T8" fmla="*/ 20 w 734"/>
                  <a:gd name="T9" fmla="*/ 228 h 537"/>
                  <a:gd name="T10" fmla="*/ 46 w 734"/>
                  <a:gd name="T11" fmla="*/ 242 h 537"/>
                  <a:gd name="T12" fmla="*/ 41 w 734"/>
                  <a:gd name="T13" fmla="*/ 271 h 537"/>
                  <a:gd name="T14" fmla="*/ 20 w 734"/>
                  <a:gd name="T15" fmla="*/ 311 h 537"/>
                  <a:gd name="T16" fmla="*/ 35 w 734"/>
                  <a:gd name="T17" fmla="*/ 379 h 537"/>
                  <a:gd name="T18" fmla="*/ 14 w 734"/>
                  <a:gd name="T19" fmla="*/ 393 h 537"/>
                  <a:gd name="T20" fmla="*/ 0 w 734"/>
                  <a:gd name="T21" fmla="*/ 440 h 537"/>
                  <a:gd name="T22" fmla="*/ 80 w 734"/>
                  <a:gd name="T23" fmla="*/ 448 h 537"/>
                  <a:gd name="T24" fmla="*/ 106 w 734"/>
                  <a:gd name="T25" fmla="*/ 433 h 537"/>
                  <a:gd name="T26" fmla="*/ 116 w 734"/>
                  <a:gd name="T27" fmla="*/ 403 h 537"/>
                  <a:gd name="T28" fmla="*/ 223 w 734"/>
                  <a:gd name="T29" fmla="*/ 405 h 537"/>
                  <a:gd name="T30" fmla="*/ 235 w 734"/>
                  <a:gd name="T31" fmla="*/ 355 h 537"/>
                  <a:gd name="T32" fmla="*/ 274 w 734"/>
                  <a:gd name="T33" fmla="*/ 350 h 537"/>
                  <a:gd name="T34" fmla="*/ 289 w 734"/>
                  <a:gd name="T35" fmla="*/ 382 h 537"/>
                  <a:gd name="T36" fmla="*/ 299 w 734"/>
                  <a:gd name="T37" fmla="*/ 404 h 537"/>
                  <a:gd name="T38" fmla="*/ 306 w 734"/>
                  <a:gd name="T39" fmla="*/ 438 h 537"/>
                  <a:gd name="T40" fmla="*/ 376 w 734"/>
                  <a:gd name="T41" fmla="*/ 461 h 537"/>
                  <a:gd name="T42" fmla="*/ 388 w 734"/>
                  <a:gd name="T43" fmla="*/ 489 h 537"/>
                  <a:gd name="T44" fmla="*/ 374 w 734"/>
                  <a:gd name="T45" fmla="*/ 517 h 537"/>
                  <a:gd name="T46" fmla="*/ 384 w 734"/>
                  <a:gd name="T47" fmla="*/ 534 h 537"/>
                  <a:gd name="T48" fmla="*/ 430 w 734"/>
                  <a:gd name="T49" fmla="*/ 534 h 537"/>
                  <a:gd name="T50" fmla="*/ 458 w 734"/>
                  <a:gd name="T51" fmla="*/ 528 h 537"/>
                  <a:gd name="T52" fmla="*/ 463 w 734"/>
                  <a:gd name="T53" fmla="*/ 502 h 537"/>
                  <a:gd name="T54" fmla="*/ 499 w 734"/>
                  <a:gd name="T55" fmla="*/ 510 h 537"/>
                  <a:gd name="T56" fmla="*/ 574 w 734"/>
                  <a:gd name="T57" fmla="*/ 496 h 537"/>
                  <a:gd name="T58" fmla="*/ 595 w 734"/>
                  <a:gd name="T59" fmla="*/ 442 h 537"/>
                  <a:gd name="T60" fmla="*/ 654 w 734"/>
                  <a:gd name="T61" fmla="*/ 458 h 537"/>
                  <a:gd name="T62" fmla="*/ 697 w 734"/>
                  <a:gd name="T63" fmla="*/ 414 h 537"/>
                  <a:gd name="T64" fmla="*/ 718 w 734"/>
                  <a:gd name="T65" fmla="*/ 412 h 537"/>
                  <a:gd name="T66" fmla="*/ 712 w 734"/>
                  <a:gd name="T67" fmla="*/ 376 h 537"/>
                  <a:gd name="T68" fmla="*/ 707 w 734"/>
                  <a:gd name="T69" fmla="*/ 331 h 537"/>
                  <a:gd name="T70" fmla="*/ 687 w 734"/>
                  <a:gd name="T71" fmla="*/ 304 h 537"/>
                  <a:gd name="T72" fmla="*/ 691 w 734"/>
                  <a:gd name="T73" fmla="*/ 266 h 537"/>
                  <a:gd name="T74" fmla="*/ 679 w 734"/>
                  <a:gd name="T75" fmla="*/ 245 h 537"/>
                  <a:gd name="T76" fmla="*/ 674 w 734"/>
                  <a:gd name="T77" fmla="*/ 225 h 537"/>
                  <a:gd name="T78" fmla="*/ 672 w 734"/>
                  <a:gd name="T79" fmla="*/ 220 h 537"/>
                  <a:gd name="T80" fmla="*/ 631 w 734"/>
                  <a:gd name="T81" fmla="*/ 214 h 537"/>
                  <a:gd name="T82" fmla="*/ 621 w 734"/>
                  <a:gd name="T83" fmla="*/ 175 h 537"/>
                  <a:gd name="T84" fmla="*/ 617 w 734"/>
                  <a:gd name="T85" fmla="*/ 123 h 537"/>
                  <a:gd name="T86" fmla="*/ 591 w 734"/>
                  <a:gd name="T87" fmla="*/ 108 h 537"/>
                  <a:gd name="T88" fmla="*/ 510 w 734"/>
                  <a:gd name="T89" fmla="*/ 79 h 537"/>
                  <a:gd name="T90" fmla="*/ 460 w 734"/>
                  <a:gd name="T91" fmla="*/ 26 h 537"/>
                  <a:gd name="T92" fmla="*/ 427 w 734"/>
                  <a:gd name="T93" fmla="*/ 16 h 537"/>
                  <a:gd name="T94" fmla="*/ 420 w 734"/>
                  <a:gd name="T95" fmla="*/ 16 h 537"/>
                  <a:gd name="T96" fmla="*/ 409 w 734"/>
                  <a:gd name="T97" fmla="*/ 5 h 537"/>
                  <a:gd name="T98" fmla="*/ 345 w 734"/>
                  <a:gd name="T99" fmla="*/ 0 h 537"/>
                  <a:gd name="T100" fmla="*/ 355 w 734"/>
                  <a:gd name="T101" fmla="*/ 41 h 537"/>
                  <a:gd name="T102" fmla="*/ 352 w 734"/>
                  <a:gd name="T103" fmla="*/ 51 h 537"/>
                  <a:gd name="T104" fmla="*/ 289 w 734"/>
                  <a:gd name="T105" fmla="*/ 69 h 537"/>
                  <a:gd name="T106" fmla="*/ 239 w 734"/>
                  <a:gd name="T107" fmla="*/ 86 h 537"/>
                  <a:gd name="T108" fmla="*/ 200 w 734"/>
                  <a:gd name="T109" fmla="*/ 94 h 537"/>
                  <a:gd name="T110" fmla="*/ 161 w 734"/>
                  <a:gd name="T111" fmla="*/ 118 h 5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734" h="537">
                    <a:moveTo>
                      <a:pt x="158" y="125"/>
                    </a:moveTo>
                    <a:lnTo>
                      <a:pt x="158" y="127"/>
                    </a:lnTo>
                    <a:lnTo>
                      <a:pt x="152" y="141"/>
                    </a:lnTo>
                    <a:lnTo>
                      <a:pt x="145" y="151"/>
                    </a:lnTo>
                    <a:lnTo>
                      <a:pt x="142" y="157"/>
                    </a:lnTo>
                    <a:lnTo>
                      <a:pt x="140" y="171"/>
                    </a:lnTo>
                    <a:lnTo>
                      <a:pt x="140" y="189"/>
                    </a:lnTo>
                    <a:lnTo>
                      <a:pt x="135" y="189"/>
                    </a:lnTo>
                    <a:lnTo>
                      <a:pt x="134" y="186"/>
                    </a:lnTo>
                    <a:lnTo>
                      <a:pt x="132" y="189"/>
                    </a:lnTo>
                    <a:lnTo>
                      <a:pt x="131" y="189"/>
                    </a:lnTo>
                    <a:lnTo>
                      <a:pt x="123" y="196"/>
                    </a:lnTo>
                    <a:lnTo>
                      <a:pt x="117" y="204"/>
                    </a:lnTo>
                    <a:lnTo>
                      <a:pt x="113" y="206"/>
                    </a:lnTo>
                    <a:lnTo>
                      <a:pt x="108" y="206"/>
                    </a:lnTo>
                    <a:lnTo>
                      <a:pt x="94" y="204"/>
                    </a:lnTo>
                    <a:lnTo>
                      <a:pt x="81" y="201"/>
                    </a:lnTo>
                    <a:lnTo>
                      <a:pt x="75" y="201"/>
                    </a:lnTo>
                    <a:lnTo>
                      <a:pt x="57" y="207"/>
                    </a:lnTo>
                    <a:lnTo>
                      <a:pt x="52" y="210"/>
                    </a:lnTo>
                    <a:lnTo>
                      <a:pt x="49" y="216"/>
                    </a:lnTo>
                    <a:lnTo>
                      <a:pt x="49" y="223"/>
                    </a:lnTo>
                    <a:lnTo>
                      <a:pt x="48" y="223"/>
                    </a:lnTo>
                    <a:lnTo>
                      <a:pt x="46" y="224"/>
                    </a:lnTo>
                    <a:lnTo>
                      <a:pt x="32" y="224"/>
                    </a:lnTo>
                    <a:lnTo>
                      <a:pt x="27" y="223"/>
                    </a:lnTo>
                    <a:lnTo>
                      <a:pt x="25" y="220"/>
                    </a:lnTo>
                    <a:lnTo>
                      <a:pt x="24" y="218"/>
                    </a:lnTo>
                    <a:lnTo>
                      <a:pt x="20" y="223"/>
                    </a:lnTo>
                    <a:lnTo>
                      <a:pt x="20" y="228"/>
                    </a:lnTo>
                    <a:lnTo>
                      <a:pt x="21" y="234"/>
                    </a:lnTo>
                    <a:lnTo>
                      <a:pt x="29" y="242"/>
                    </a:lnTo>
                    <a:lnTo>
                      <a:pt x="39" y="242"/>
                    </a:lnTo>
                    <a:lnTo>
                      <a:pt x="43" y="241"/>
                    </a:lnTo>
                    <a:lnTo>
                      <a:pt x="45" y="241"/>
                    </a:lnTo>
                    <a:lnTo>
                      <a:pt x="46" y="242"/>
                    </a:lnTo>
                    <a:lnTo>
                      <a:pt x="49" y="244"/>
                    </a:lnTo>
                    <a:lnTo>
                      <a:pt x="53" y="248"/>
                    </a:lnTo>
                    <a:lnTo>
                      <a:pt x="53" y="256"/>
                    </a:lnTo>
                    <a:lnTo>
                      <a:pt x="48" y="260"/>
                    </a:lnTo>
                    <a:lnTo>
                      <a:pt x="43" y="266"/>
                    </a:lnTo>
                    <a:lnTo>
                      <a:pt x="41" y="271"/>
                    </a:lnTo>
                    <a:lnTo>
                      <a:pt x="38" y="276"/>
                    </a:lnTo>
                    <a:lnTo>
                      <a:pt x="34" y="280"/>
                    </a:lnTo>
                    <a:lnTo>
                      <a:pt x="29" y="280"/>
                    </a:lnTo>
                    <a:lnTo>
                      <a:pt x="29" y="287"/>
                    </a:lnTo>
                    <a:lnTo>
                      <a:pt x="27" y="291"/>
                    </a:lnTo>
                    <a:lnTo>
                      <a:pt x="20" y="311"/>
                    </a:lnTo>
                    <a:lnTo>
                      <a:pt x="24" y="327"/>
                    </a:lnTo>
                    <a:lnTo>
                      <a:pt x="25" y="344"/>
                    </a:lnTo>
                    <a:lnTo>
                      <a:pt x="27" y="351"/>
                    </a:lnTo>
                    <a:lnTo>
                      <a:pt x="34" y="364"/>
                    </a:lnTo>
                    <a:lnTo>
                      <a:pt x="35" y="372"/>
                    </a:lnTo>
                    <a:lnTo>
                      <a:pt x="35" y="379"/>
                    </a:lnTo>
                    <a:lnTo>
                      <a:pt x="21" y="379"/>
                    </a:lnTo>
                    <a:lnTo>
                      <a:pt x="15" y="380"/>
                    </a:lnTo>
                    <a:lnTo>
                      <a:pt x="14" y="380"/>
                    </a:lnTo>
                    <a:lnTo>
                      <a:pt x="15" y="382"/>
                    </a:lnTo>
                    <a:lnTo>
                      <a:pt x="15" y="390"/>
                    </a:lnTo>
                    <a:lnTo>
                      <a:pt x="14" y="393"/>
                    </a:lnTo>
                    <a:lnTo>
                      <a:pt x="14" y="394"/>
                    </a:lnTo>
                    <a:lnTo>
                      <a:pt x="12" y="396"/>
                    </a:lnTo>
                    <a:lnTo>
                      <a:pt x="4" y="412"/>
                    </a:lnTo>
                    <a:lnTo>
                      <a:pt x="5" y="419"/>
                    </a:lnTo>
                    <a:lnTo>
                      <a:pt x="5" y="422"/>
                    </a:lnTo>
                    <a:lnTo>
                      <a:pt x="0" y="440"/>
                    </a:lnTo>
                    <a:lnTo>
                      <a:pt x="0" y="442"/>
                    </a:lnTo>
                    <a:lnTo>
                      <a:pt x="12" y="446"/>
                    </a:lnTo>
                    <a:lnTo>
                      <a:pt x="34" y="461"/>
                    </a:lnTo>
                    <a:lnTo>
                      <a:pt x="55" y="461"/>
                    </a:lnTo>
                    <a:lnTo>
                      <a:pt x="60" y="457"/>
                    </a:lnTo>
                    <a:lnTo>
                      <a:pt x="80" y="448"/>
                    </a:lnTo>
                    <a:lnTo>
                      <a:pt x="84" y="449"/>
                    </a:lnTo>
                    <a:lnTo>
                      <a:pt x="87" y="445"/>
                    </a:lnTo>
                    <a:lnTo>
                      <a:pt x="89" y="445"/>
                    </a:lnTo>
                    <a:lnTo>
                      <a:pt x="96" y="442"/>
                    </a:lnTo>
                    <a:lnTo>
                      <a:pt x="101" y="439"/>
                    </a:lnTo>
                    <a:lnTo>
                      <a:pt x="106" y="433"/>
                    </a:lnTo>
                    <a:lnTo>
                      <a:pt x="109" y="424"/>
                    </a:lnTo>
                    <a:lnTo>
                      <a:pt x="109" y="415"/>
                    </a:lnTo>
                    <a:lnTo>
                      <a:pt x="108" y="407"/>
                    </a:lnTo>
                    <a:lnTo>
                      <a:pt x="108" y="404"/>
                    </a:lnTo>
                    <a:lnTo>
                      <a:pt x="109" y="403"/>
                    </a:lnTo>
                    <a:lnTo>
                      <a:pt x="116" y="403"/>
                    </a:lnTo>
                    <a:lnTo>
                      <a:pt x="117" y="404"/>
                    </a:lnTo>
                    <a:lnTo>
                      <a:pt x="127" y="404"/>
                    </a:lnTo>
                    <a:lnTo>
                      <a:pt x="155" y="398"/>
                    </a:lnTo>
                    <a:lnTo>
                      <a:pt x="173" y="398"/>
                    </a:lnTo>
                    <a:lnTo>
                      <a:pt x="183" y="404"/>
                    </a:lnTo>
                    <a:lnTo>
                      <a:pt x="223" y="405"/>
                    </a:lnTo>
                    <a:lnTo>
                      <a:pt x="223" y="404"/>
                    </a:lnTo>
                    <a:lnTo>
                      <a:pt x="228" y="397"/>
                    </a:lnTo>
                    <a:lnTo>
                      <a:pt x="232" y="383"/>
                    </a:lnTo>
                    <a:lnTo>
                      <a:pt x="237" y="372"/>
                    </a:lnTo>
                    <a:lnTo>
                      <a:pt x="235" y="361"/>
                    </a:lnTo>
                    <a:lnTo>
                      <a:pt x="235" y="355"/>
                    </a:lnTo>
                    <a:lnTo>
                      <a:pt x="237" y="352"/>
                    </a:lnTo>
                    <a:lnTo>
                      <a:pt x="239" y="352"/>
                    </a:lnTo>
                    <a:lnTo>
                      <a:pt x="240" y="351"/>
                    </a:lnTo>
                    <a:lnTo>
                      <a:pt x="237" y="347"/>
                    </a:lnTo>
                    <a:lnTo>
                      <a:pt x="268" y="347"/>
                    </a:lnTo>
                    <a:lnTo>
                      <a:pt x="274" y="350"/>
                    </a:lnTo>
                    <a:lnTo>
                      <a:pt x="288" y="354"/>
                    </a:lnTo>
                    <a:lnTo>
                      <a:pt x="290" y="355"/>
                    </a:lnTo>
                    <a:lnTo>
                      <a:pt x="288" y="362"/>
                    </a:lnTo>
                    <a:lnTo>
                      <a:pt x="286" y="369"/>
                    </a:lnTo>
                    <a:lnTo>
                      <a:pt x="286" y="372"/>
                    </a:lnTo>
                    <a:lnTo>
                      <a:pt x="289" y="382"/>
                    </a:lnTo>
                    <a:lnTo>
                      <a:pt x="289" y="386"/>
                    </a:lnTo>
                    <a:lnTo>
                      <a:pt x="292" y="393"/>
                    </a:lnTo>
                    <a:lnTo>
                      <a:pt x="295" y="396"/>
                    </a:lnTo>
                    <a:lnTo>
                      <a:pt x="295" y="397"/>
                    </a:lnTo>
                    <a:lnTo>
                      <a:pt x="297" y="400"/>
                    </a:lnTo>
                    <a:lnTo>
                      <a:pt x="299" y="404"/>
                    </a:lnTo>
                    <a:lnTo>
                      <a:pt x="288" y="432"/>
                    </a:lnTo>
                    <a:lnTo>
                      <a:pt x="292" y="431"/>
                    </a:lnTo>
                    <a:lnTo>
                      <a:pt x="300" y="431"/>
                    </a:lnTo>
                    <a:lnTo>
                      <a:pt x="304" y="432"/>
                    </a:lnTo>
                    <a:lnTo>
                      <a:pt x="304" y="436"/>
                    </a:lnTo>
                    <a:lnTo>
                      <a:pt x="306" y="438"/>
                    </a:lnTo>
                    <a:lnTo>
                      <a:pt x="321" y="443"/>
                    </a:lnTo>
                    <a:lnTo>
                      <a:pt x="350" y="448"/>
                    </a:lnTo>
                    <a:lnTo>
                      <a:pt x="366" y="446"/>
                    </a:lnTo>
                    <a:lnTo>
                      <a:pt x="367" y="446"/>
                    </a:lnTo>
                    <a:lnTo>
                      <a:pt x="369" y="445"/>
                    </a:lnTo>
                    <a:lnTo>
                      <a:pt x="376" y="461"/>
                    </a:lnTo>
                    <a:lnTo>
                      <a:pt x="376" y="463"/>
                    </a:lnTo>
                    <a:lnTo>
                      <a:pt x="380" y="467"/>
                    </a:lnTo>
                    <a:lnTo>
                      <a:pt x="381" y="470"/>
                    </a:lnTo>
                    <a:lnTo>
                      <a:pt x="387" y="477"/>
                    </a:lnTo>
                    <a:lnTo>
                      <a:pt x="388" y="484"/>
                    </a:lnTo>
                    <a:lnTo>
                      <a:pt x="388" y="489"/>
                    </a:lnTo>
                    <a:lnTo>
                      <a:pt x="383" y="502"/>
                    </a:lnTo>
                    <a:lnTo>
                      <a:pt x="384" y="508"/>
                    </a:lnTo>
                    <a:lnTo>
                      <a:pt x="380" y="512"/>
                    </a:lnTo>
                    <a:lnTo>
                      <a:pt x="379" y="515"/>
                    </a:lnTo>
                    <a:lnTo>
                      <a:pt x="377" y="515"/>
                    </a:lnTo>
                    <a:lnTo>
                      <a:pt x="374" y="517"/>
                    </a:lnTo>
                    <a:lnTo>
                      <a:pt x="372" y="517"/>
                    </a:lnTo>
                    <a:lnTo>
                      <a:pt x="369" y="520"/>
                    </a:lnTo>
                    <a:lnTo>
                      <a:pt x="367" y="520"/>
                    </a:lnTo>
                    <a:lnTo>
                      <a:pt x="367" y="523"/>
                    </a:lnTo>
                    <a:lnTo>
                      <a:pt x="373" y="528"/>
                    </a:lnTo>
                    <a:lnTo>
                      <a:pt x="384" y="534"/>
                    </a:lnTo>
                    <a:lnTo>
                      <a:pt x="388" y="535"/>
                    </a:lnTo>
                    <a:lnTo>
                      <a:pt x="396" y="537"/>
                    </a:lnTo>
                    <a:lnTo>
                      <a:pt x="409" y="537"/>
                    </a:lnTo>
                    <a:lnTo>
                      <a:pt x="416" y="535"/>
                    </a:lnTo>
                    <a:lnTo>
                      <a:pt x="420" y="535"/>
                    </a:lnTo>
                    <a:lnTo>
                      <a:pt x="430" y="534"/>
                    </a:lnTo>
                    <a:lnTo>
                      <a:pt x="440" y="537"/>
                    </a:lnTo>
                    <a:lnTo>
                      <a:pt x="443" y="534"/>
                    </a:lnTo>
                    <a:lnTo>
                      <a:pt x="443" y="532"/>
                    </a:lnTo>
                    <a:lnTo>
                      <a:pt x="448" y="530"/>
                    </a:lnTo>
                    <a:lnTo>
                      <a:pt x="451" y="530"/>
                    </a:lnTo>
                    <a:lnTo>
                      <a:pt x="458" y="528"/>
                    </a:lnTo>
                    <a:lnTo>
                      <a:pt x="462" y="527"/>
                    </a:lnTo>
                    <a:lnTo>
                      <a:pt x="465" y="524"/>
                    </a:lnTo>
                    <a:lnTo>
                      <a:pt x="465" y="519"/>
                    </a:lnTo>
                    <a:lnTo>
                      <a:pt x="462" y="509"/>
                    </a:lnTo>
                    <a:lnTo>
                      <a:pt x="462" y="506"/>
                    </a:lnTo>
                    <a:lnTo>
                      <a:pt x="463" y="502"/>
                    </a:lnTo>
                    <a:lnTo>
                      <a:pt x="465" y="500"/>
                    </a:lnTo>
                    <a:lnTo>
                      <a:pt x="465" y="499"/>
                    </a:lnTo>
                    <a:lnTo>
                      <a:pt x="466" y="499"/>
                    </a:lnTo>
                    <a:lnTo>
                      <a:pt x="477" y="503"/>
                    </a:lnTo>
                    <a:lnTo>
                      <a:pt x="486" y="509"/>
                    </a:lnTo>
                    <a:lnTo>
                      <a:pt x="499" y="510"/>
                    </a:lnTo>
                    <a:lnTo>
                      <a:pt x="535" y="523"/>
                    </a:lnTo>
                    <a:lnTo>
                      <a:pt x="539" y="523"/>
                    </a:lnTo>
                    <a:lnTo>
                      <a:pt x="559" y="517"/>
                    </a:lnTo>
                    <a:lnTo>
                      <a:pt x="563" y="517"/>
                    </a:lnTo>
                    <a:lnTo>
                      <a:pt x="568" y="502"/>
                    </a:lnTo>
                    <a:lnTo>
                      <a:pt x="574" y="496"/>
                    </a:lnTo>
                    <a:lnTo>
                      <a:pt x="580" y="484"/>
                    </a:lnTo>
                    <a:lnTo>
                      <a:pt x="588" y="472"/>
                    </a:lnTo>
                    <a:lnTo>
                      <a:pt x="591" y="464"/>
                    </a:lnTo>
                    <a:lnTo>
                      <a:pt x="591" y="448"/>
                    </a:lnTo>
                    <a:lnTo>
                      <a:pt x="592" y="442"/>
                    </a:lnTo>
                    <a:lnTo>
                      <a:pt x="595" y="442"/>
                    </a:lnTo>
                    <a:lnTo>
                      <a:pt x="602" y="439"/>
                    </a:lnTo>
                    <a:lnTo>
                      <a:pt x="605" y="439"/>
                    </a:lnTo>
                    <a:lnTo>
                      <a:pt x="631" y="449"/>
                    </a:lnTo>
                    <a:lnTo>
                      <a:pt x="644" y="452"/>
                    </a:lnTo>
                    <a:lnTo>
                      <a:pt x="652" y="457"/>
                    </a:lnTo>
                    <a:lnTo>
                      <a:pt x="654" y="458"/>
                    </a:lnTo>
                    <a:lnTo>
                      <a:pt x="659" y="460"/>
                    </a:lnTo>
                    <a:lnTo>
                      <a:pt x="670" y="460"/>
                    </a:lnTo>
                    <a:lnTo>
                      <a:pt x="688" y="424"/>
                    </a:lnTo>
                    <a:lnTo>
                      <a:pt x="688" y="421"/>
                    </a:lnTo>
                    <a:lnTo>
                      <a:pt x="690" y="417"/>
                    </a:lnTo>
                    <a:lnTo>
                      <a:pt x="697" y="414"/>
                    </a:lnTo>
                    <a:lnTo>
                      <a:pt x="698" y="414"/>
                    </a:lnTo>
                    <a:lnTo>
                      <a:pt x="707" y="412"/>
                    </a:lnTo>
                    <a:lnTo>
                      <a:pt x="709" y="412"/>
                    </a:lnTo>
                    <a:lnTo>
                      <a:pt x="715" y="411"/>
                    </a:lnTo>
                    <a:lnTo>
                      <a:pt x="717" y="411"/>
                    </a:lnTo>
                    <a:lnTo>
                      <a:pt x="718" y="412"/>
                    </a:lnTo>
                    <a:lnTo>
                      <a:pt x="724" y="412"/>
                    </a:lnTo>
                    <a:lnTo>
                      <a:pt x="732" y="410"/>
                    </a:lnTo>
                    <a:lnTo>
                      <a:pt x="734" y="407"/>
                    </a:lnTo>
                    <a:lnTo>
                      <a:pt x="734" y="405"/>
                    </a:lnTo>
                    <a:lnTo>
                      <a:pt x="730" y="394"/>
                    </a:lnTo>
                    <a:lnTo>
                      <a:pt x="712" y="376"/>
                    </a:lnTo>
                    <a:lnTo>
                      <a:pt x="712" y="375"/>
                    </a:lnTo>
                    <a:lnTo>
                      <a:pt x="711" y="373"/>
                    </a:lnTo>
                    <a:lnTo>
                      <a:pt x="712" y="366"/>
                    </a:lnTo>
                    <a:lnTo>
                      <a:pt x="711" y="328"/>
                    </a:lnTo>
                    <a:lnTo>
                      <a:pt x="708" y="331"/>
                    </a:lnTo>
                    <a:lnTo>
                      <a:pt x="707" y="331"/>
                    </a:lnTo>
                    <a:lnTo>
                      <a:pt x="701" y="330"/>
                    </a:lnTo>
                    <a:lnTo>
                      <a:pt x="700" y="328"/>
                    </a:lnTo>
                    <a:lnTo>
                      <a:pt x="687" y="320"/>
                    </a:lnTo>
                    <a:lnTo>
                      <a:pt x="686" y="315"/>
                    </a:lnTo>
                    <a:lnTo>
                      <a:pt x="684" y="313"/>
                    </a:lnTo>
                    <a:lnTo>
                      <a:pt x="687" y="304"/>
                    </a:lnTo>
                    <a:lnTo>
                      <a:pt x="694" y="288"/>
                    </a:lnTo>
                    <a:lnTo>
                      <a:pt x="693" y="277"/>
                    </a:lnTo>
                    <a:lnTo>
                      <a:pt x="697" y="270"/>
                    </a:lnTo>
                    <a:lnTo>
                      <a:pt x="697" y="268"/>
                    </a:lnTo>
                    <a:lnTo>
                      <a:pt x="694" y="266"/>
                    </a:lnTo>
                    <a:lnTo>
                      <a:pt x="691" y="266"/>
                    </a:lnTo>
                    <a:lnTo>
                      <a:pt x="690" y="264"/>
                    </a:lnTo>
                    <a:lnTo>
                      <a:pt x="688" y="264"/>
                    </a:lnTo>
                    <a:lnTo>
                      <a:pt x="684" y="260"/>
                    </a:lnTo>
                    <a:lnTo>
                      <a:pt x="687" y="256"/>
                    </a:lnTo>
                    <a:lnTo>
                      <a:pt x="684" y="251"/>
                    </a:lnTo>
                    <a:lnTo>
                      <a:pt x="679" y="245"/>
                    </a:lnTo>
                    <a:lnTo>
                      <a:pt x="676" y="244"/>
                    </a:lnTo>
                    <a:lnTo>
                      <a:pt x="674" y="244"/>
                    </a:lnTo>
                    <a:lnTo>
                      <a:pt x="674" y="242"/>
                    </a:lnTo>
                    <a:lnTo>
                      <a:pt x="673" y="241"/>
                    </a:lnTo>
                    <a:lnTo>
                      <a:pt x="673" y="231"/>
                    </a:lnTo>
                    <a:lnTo>
                      <a:pt x="674" y="225"/>
                    </a:lnTo>
                    <a:lnTo>
                      <a:pt x="674" y="224"/>
                    </a:lnTo>
                    <a:lnTo>
                      <a:pt x="676" y="223"/>
                    </a:lnTo>
                    <a:lnTo>
                      <a:pt x="674" y="220"/>
                    </a:lnTo>
                    <a:lnTo>
                      <a:pt x="674" y="218"/>
                    </a:lnTo>
                    <a:lnTo>
                      <a:pt x="673" y="220"/>
                    </a:lnTo>
                    <a:lnTo>
                      <a:pt x="672" y="220"/>
                    </a:lnTo>
                    <a:lnTo>
                      <a:pt x="662" y="223"/>
                    </a:lnTo>
                    <a:lnTo>
                      <a:pt x="648" y="223"/>
                    </a:lnTo>
                    <a:lnTo>
                      <a:pt x="638" y="217"/>
                    </a:lnTo>
                    <a:lnTo>
                      <a:pt x="634" y="216"/>
                    </a:lnTo>
                    <a:lnTo>
                      <a:pt x="633" y="214"/>
                    </a:lnTo>
                    <a:lnTo>
                      <a:pt x="631" y="214"/>
                    </a:lnTo>
                    <a:lnTo>
                      <a:pt x="607" y="199"/>
                    </a:lnTo>
                    <a:lnTo>
                      <a:pt x="605" y="194"/>
                    </a:lnTo>
                    <a:lnTo>
                      <a:pt x="603" y="179"/>
                    </a:lnTo>
                    <a:lnTo>
                      <a:pt x="603" y="178"/>
                    </a:lnTo>
                    <a:lnTo>
                      <a:pt x="620" y="178"/>
                    </a:lnTo>
                    <a:lnTo>
                      <a:pt x="621" y="175"/>
                    </a:lnTo>
                    <a:lnTo>
                      <a:pt x="626" y="155"/>
                    </a:lnTo>
                    <a:lnTo>
                      <a:pt x="624" y="151"/>
                    </a:lnTo>
                    <a:lnTo>
                      <a:pt x="620" y="150"/>
                    </a:lnTo>
                    <a:lnTo>
                      <a:pt x="614" y="141"/>
                    </a:lnTo>
                    <a:lnTo>
                      <a:pt x="614" y="137"/>
                    </a:lnTo>
                    <a:lnTo>
                      <a:pt x="617" y="123"/>
                    </a:lnTo>
                    <a:lnTo>
                      <a:pt x="619" y="118"/>
                    </a:lnTo>
                    <a:lnTo>
                      <a:pt x="619" y="117"/>
                    </a:lnTo>
                    <a:lnTo>
                      <a:pt x="617" y="117"/>
                    </a:lnTo>
                    <a:lnTo>
                      <a:pt x="606" y="111"/>
                    </a:lnTo>
                    <a:lnTo>
                      <a:pt x="595" y="108"/>
                    </a:lnTo>
                    <a:lnTo>
                      <a:pt x="591" y="108"/>
                    </a:lnTo>
                    <a:lnTo>
                      <a:pt x="561" y="97"/>
                    </a:lnTo>
                    <a:lnTo>
                      <a:pt x="560" y="95"/>
                    </a:lnTo>
                    <a:lnTo>
                      <a:pt x="553" y="91"/>
                    </a:lnTo>
                    <a:lnTo>
                      <a:pt x="533" y="84"/>
                    </a:lnTo>
                    <a:lnTo>
                      <a:pt x="511" y="80"/>
                    </a:lnTo>
                    <a:lnTo>
                      <a:pt x="510" y="79"/>
                    </a:lnTo>
                    <a:lnTo>
                      <a:pt x="507" y="79"/>
                    </a:lnTo>
                    <a:lnTo>
                      <a:pt x="492" y="73"/>
                    </a:lnTo>
                    <a:lnTo>
                      <a:pt x="480" y="65"/>
                    </a:lnTo>
                    <a:lnTo>
                      <a:pt x="468" y="48"/>
                    </a:lnTo>
                    <a:lnTo>
                      <a:pt x="465" y="44"/>
                    </a:lnTo>
                    <a:lnTo>
                      <a:pt x="460" y="26"/>
                    </a:lnTo>
                    <a:lnTo>
                      <a:pt x="457" y="23"/>
                    </a:lnTo>
                    <a:lnTo>
                      <a:pt x="448" y="16"/>
                    </a:lnTo>
                    <a:lnTo>
                      <a:pt x="446" y="13"/>
                    </a:lnTo>
                    <a:lnTo>
                      <a:pt x="441" y="13"/>
                    </a:lnTo>
                    <a:lnTo>
                      <a:pt x="440" y="14"/>
                    </a:lnTo>
                    <a:lnTo>
                      <a:pt x="427" y="16"/>
                    </a:lnTo>
                    <a:lnTo>
                      <a:pt x="426" y="16"/>
                    </a:lnTo>
                    <a:lnTo>
                      <a:pt x="426" y="14"/>
                    </a:lnTo>
                    <a:lnTo>
                      <a:pt x="425" y="13"/>
                    </a:lnTo>
                    <a:lnTo>
                      <a:pt x="423" y="13"/>
                    </a:lnTo>
                    <a:lnTo>
                      <a:pt x="420" y="14"/>
                    </a:lnTo>
                    <a:lnTo>
                      <a:pt x="420" y="16"/>
                    </a:lnTo>
                    <a:lnTo>
                      <a:pt x="419" y="16"/>
                    </a:lnTo>
                    <a:lnTo>
                      <a:pt x="415" y="13"/>
                    </a:lnTo>
                    <a:lnTo>
                      <a:pt x="415" y="10"/>
                    </a:lnTo>
                    <a:lnTo>
                      <a:pt x="410" y="6"/>
                    </a:lnTo>
                    <a:lnTo>
                      <a:pt x="409" y="6"/>
                    </a:lnTo>
                    <a:lnTo>
                      <a:pt x="409" y="5"/>
                    </a:lnTo>
                    <a:lnTo>
                      <a:pt x="396" y="7"/>
                    </a:lnTo>
                    <a:lnTo>
                      <a:pt x="387" y="7"/>
                    </a:lnTo>
                    <a:lnTo>
                      <a:pt x="374" y="6"/>
                    </a:lnTo>
                    <a:lnTo>
                      <a:pt x="363" y="2"/>
                    </a:lnTo>
                    <a:lnTo>
                      <a:pt x="349" y="0"/>
                    </a:lnTo>
                    <a:lnTo>
                      <a:pt x="345" y="0"/>
                    </a:lnTo>
                    <a:lnTo>
                      <a:pt x="339" y="3"/>
                    </a:lnTo>
                    <a:lnTo>
                      <a:pt x="342" y="10"/>
                    </a:lnTo>
                    <a:lnTo>
                      <a:pt x="349" y="23"/>
                    </a:lnTo>
                    <a:lnTo>
                      <a:pt x="350" y="30"/>
                    </a:lnTo>
                    <a:lnTo>
                      <a:pt x="353" y="35"/>
                    </a:lnTo>
                    <a:lnTo>
                      <a:pt x="355" y="41"/>
                    </a:lnTo>
                    <a:lnTo>
                      <a:pt x="356" y="43"/>
                    </a:lnTo>
                    <a:lnTo>
                      <a:pt x="356" y="47"/>
                    </a:lnTo>
                    <a:lnTo>
                      <a:pt x="355" y="47"/>
                    </a:lnTo>
                    <a:lnTo>
                      <a:pt x="353" y="50"/>
                    </a:lnTo>
                    <a:lnTo>
                      <a:pt x="352" y="50"/>
                    </a:lnTo>
                    <a:lnTo>
                      <a:pt x="352" y="51"/>
                    </a:lnTo>
                    <a:lnTo>
                      <a:pt x="327" y="62"/>
                    </a:lnTo>
                    <a:lnTo>
                      <a:pt x="313" y="62"/>
                    </a:lnTo>
                    <a:lnTo>
                      <a:pt x="309" y="58"/>
                    </a:lnTo>
                    <a:lnTo>
                      <a:pt x="304" y="59"/>
                    </a:lnTo>
                    <a:lnTo>
                      <a:pt x="299" y="63"/>
                    </a:lnTo>
                    <a:lnTo>
                      <a:pt x="289" y="69"/>
                    </a:lnTo>
                    <a:lnTo>
                      <a:pt x="279" y="81"/>
                    </a:lnTo>
                    <a:lnTo>
                      <a:pt x="274" y="84"/>
                    </a:lnTo>
                    <a:lnTo>
                      <a:pt x="260" y="86"/>
                    </a:lnTo>
                    <a:lnTo>
                      <a:pt x="252" y="86"/>
                    </a:lnTo>
                    <a:lnTo>
                      <a:pt x="250" y="84"/>
                    </a:lnTo>
                    <a:lnTo>
                      <a:pt x="239" y="86"/>
                    </a:lnTo>
                    <a:lnTo>
                      <a:pt x="223" y="91"/>
                    </a:lnTo>
                    <a:lnTo>
                      <a:pt x="222" y="91"/>
                    </a:lnTo>
                    <a:lnTo>
                      <a:pt x="222" y="93"/>
                    </a:lnTo>
                    <a:lnTo>
                      <a:pt x="219" y="93"/>
                    </a:lnTo>
                    <a:lnTo>
                      <a:pt x="215" y="91"/>
                    </a:lnTo>
                    <a:lnTo>
                      <a:pt x="200" y="94"/>
                    </a:lnTo>
                    <a:lnTo>
                      <a:pt x="200" y="95"/>
                    </a:lnTo>
                    <a:lnTo>
                      <a:pt x="194" y="107"/>
                    </a:lnTo>
                    <a:lnTo>
                      <a:pt x="189" y="114"/>
                    </a:lnTo>
                    <a:lnTo>
                      <a:pt x="180" y="117"/>
                    </a:lnTo>
                    <a:lnTo>
                      <a:pt x="170" y="114"/>
                    </a:lnTo>
                    <a:lnTo>
                      <a:pt x="161" y="118"/>
                    </a:lnTo>
                    <a:lnTo>
                      <a:pt x="158" y="121"/>
                    </a:lnTo>
                    <a:lnTo>
                      <a:pt x="156" y="121"/>
                    </a:lnTo>
                    <a:lnTo>
                      <a:pt x="158" y="12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16" name="Freeform 746">
                <a:extLst>
                  <a:ext uri="{FF2B5EF4-FFF2-40B4-BE49-F238E27FC236}">
                    <a16:creationId xmlns:a16="http://schemas.microsoft.com/office/drawing/2014/main" id="{AFF32461-4D41-8D80-69CA-438BCA6374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8" y="1304"/>
                <a:ext cx="70" cy="80"/>
              </a:xfrm>
              <a:custGeom>
                <a:avLst/>
                <a:gdLst>
                  <a:gd name="T0" fmla="*/ 127 w 282"/>
                  <a:gd name="T1" fmla="*/ 10 h 322"/>
                  <a:gd name="T2" fmla="*/ 114 w 282"/>
                  <a:gd name="T3" fmla="*/ 49 h 322"/>
                  <a:gd name="T4" fmla="*/ 134 w 282"/>
                  <a:gd name="T5" fmla="*/ 95 h 322"/>
                  <a:gd name="T6" fmla="*/ 116 w 282"/>
                  <a:gd name="T7" fmla="*/ 103 h 322"/>
                  <a:gd name="T8" fmla="*/ 98 w 282"/>
                  <a:gd name="T9" fmla="*/ 84 h 322"/>
                  <a:gd name="T10" fmla="*/ 74 w 282"/>
                  <a:gd name="T11" fmla="*/ 63 h 322"/>
                  <a:gd name="T12" fmla="*/ 77 w 282"/>
                  <a:gd name="T13" fmla="*/ 54 h 322"/>
                  <a:gd name="T14" fmla="*/ 70 w 282"/>
                  <a:gd name="T15" fmla="*/ 36 h 322"/>
                  <a:gd name="T16" fmla="*/ 46 w 282"/>
                  <a:gd name="T17" fmla="*/ 42 h 322"/>
                  <a:gd name="T18" fmla="*/ 36 w 282"/>
                  <a:gd name="T19" fmla="*/ 64 h 322"/>
                  <a:gd name="T20" fmla="*/ 26 w 282"/>
                  <a:gd name="T21" fmla="*/ 93 h 322"/>
                  <a:gd name="T22" fmla="*/ 11 w 282"/>
                  <a:gd name="T23" fmla="*/ 100 h 322"/>
                  <a:gd name="T24" fmla="*/ 10 w 282"/>
                  <a:gd name="T25" fmla="*/ 131 h 322"/>
                  <a:gd name="T26" fmla="*/ 10 w 282"/>
                  <a:gd name="T27" fmla="*/ 163 h 322"/>
                  <a:gd name="T28" fmla="*/ 36 w 282"/>
                  <a:gd name="T29" fmla="*/ 182 h 322"/>
                  <a:gd name="T30" fmla="*/ 64 w 282"/>
                  <a:gd name="T31" fmla="*/ 204 h 322"/>
                  <a:gd name="T32" fmla="*/ 79 w 282"/>
                  <a:gd name="T33" fmla="*/ 216 h 322"/>
                  <a:gd name="T34" fmla="*/ 95 w 282"/>
                  <a:gd name="T35" fmla="*/ 226 h 322"/>
                  <a:gd name="T36" fmla="*/ 114 w 282"/>
                  <a:gd name="T37" fmla="*/ 218 h 322"/>
                  <a:gd name="T38" fmla="*/ 124 w 282"/>
                  <a:gd name="T39" fmla="*/ 289 h 322"/>
                  <a:gd name="T40" fmla="*/ 123 w 282"/>
                  <a:gd name="T41" fmla="*/ 296 h 322"/>
                  <a:gd name="T42" fmla="*/ 134 w 282"/>
                  <a:gd name="T43" fmla="*/ 298 h 322"/>
                  <a:gd name="T44" fmla="*/ 141 w 282"/>
                  <a:gd name="T45" fmla="*/ 293 h 322"/>
                  <a:gd name="T46" fmla="*/ 148 w 282"/>
                  <a:gd name="T47" fmla="*/ 312 h 322"/>
                  <a:gd name="T48" fmla="*/ 153 w 282"/>
                  <a:gd name="T49" fmla="*/ 321 h 322"/>
                  <a:gd name="T50" fmla="*/ 179 w 282"/>
                  <a:gd name="T51" fmla="*/ 311 h 322"/>
                  <a:gd name="T52" fmla="*/ 200 w 282"/>
                  <a:gd name="T53" fmla="*/ 311 h 322"/>
                  <a:gd name="T54" fmla="*/ 198 w 282"/>
                  <a:gd name="T55" fmla="*/ 298 h 322"/>
                  <a:gd name="T56" fmla="*/ 225 w 282"/>
                  <a:gd name="T57" fmla="*/ 276 h 322"/>
                  <a:gd name="T58" fmla="*/ 227 w 282"/>
                  <a:gd name="T59" fmla="*/ 262 h 322"/>
                  <a:gd name="T60" fmla="*/ 213 w 282"/>
                  <a:gd name="T61" fmla="*/ 244 h 322"/>
                  <a:gd name="T62" fmla="*/ 216 w 282"/>
                  <a:gd name="T63" fmla="*/ 231 h 322"/>
                  <a:gd name="T64" fmla="*/ 223 w 282"/>
                  <a:gd name="T65" fmla="*/ 234 h 322"/>
                  <a:gd name="T66" fmla="*/ 232 w 282"/>
                  <a:gd name="T67" fmla="*/ 218 h 322"/>
                  <a:gd name="T68" fmla="*/ 264 w 282"/>
                  <a:gd name="T69" fmla="*/ 236 h 322"/>
                  <a:gd name="T70" fmla="*/ 275 w 282"/>
                  <a:gd name="T71" fmla="*/ 231 h 322"/>
                  <a:gd name="T72" fmla="*/ 280 w 282"/>
                  <a:gd name="T73" fmla="*/ 222 h 322"/>
                  <a:gd name="T74" fmla="*/ 268 w 282"/>
                  <a:gd name="T75" fmla="*/ 212 h 322"/>
                  <a:gd name="T76" fmla="*/ 225 w 282"/>
                  <a:gd name="T77" fmla="*/ 201 h 322"/>
                  <a:gd name="T78" fmla="*/ 215 w 282"/>
                  <a:gd name="T79" fmla="*/ 194 h 322"/>
                  <a:gd name="T80" fmla="*/ 204 w 282"/>
                  <a:gd name="T81" fmla="*/ 194 h 322"/>
                  <a:gd name="T82" fmla="*/ 197 w 282"/>
                  <a:gd name="T83" fmla="*/ 181 h 322"/>
                  <a:gd name="T84" fmla="*/ 191 w 282"/>
                  <a:gd name="T85" fmla="*/ 177 h 322"/>
                  <a:gd name="T86" fmla="*/ 198 w 282"/>
                  <a:gd name="T87" fmla="*/ 207 h 322"/>
                  <a:gd name="T88" fmla="*/ 187 w 282"/>
                  <a:gd name="T89" fmla="*/ 212 h 322"/>
                  <a:gd name="T90" fmla="*/ 160 w 282"/>
                  <a:gd name="T91" fmla="*/ 207 h 322"/>
                  <a:gd name="T92" fmla="*/ 172 w 282"/>
                  <a:gd name="T93" fmla="*/ 201 h 322"/>
                  <a:gd name="T94" fmla="*/ 175 w 282"/>
                  <a:gd name="T95" fmla="*/ 187 h 322"/>
                  <a:gd name="T96" fmla="*/ 179 w 282"/>
                  <a:gd name="T97" fmla="*/ 177 h 322"/>
                  <a:gd name="T98" fmla="*/ 166 w 282"/>
                  <a:gd name="T99" fmla="*/ 160 h 322"/>
                  <a:gd name="T100" fmla="*/ 163 w 282"/>
                  <a:gd name="T101" fmla="*/ 146 h 322"/>
                  <a:gd name="T102" fmla="*/ 148 w 282"/>
                  <a:gd name="T103" fmla="*/ 134 h 322"/>
                  <a:gd name="T104" fmla="*/ 151 w 282"/>
                  <a:gd name="T105" fmla="*/ 121 h 322"/>
                  <a:gd name="T106" fmla="*/ 152 w 282"/>
                  <a:gd name="T107" fmla="*/ 102 h 322"/>
                  <a:gd name="T108" fmla="*/ 170 w 282"/>
                  <a:gd name="T109" fmla="*/ 104 h 322"/>
                  <a:gd name="T110" fmla="*/ 169 w 282"/>
                  <a:gd name="T111" fmla="*/ 81 h 322"/>
                  <a:gd name="T112" fmla="*/ 180 w 282"/>
                  <a:gd name="T113" fmla="*/ 70 h 322"/>
                  <a:gd name="T114" fmla="*/ 170 w 282"/>
                  <a:gd name="T115" fmla="*/ 32 h 322"/>
                  <a:gd name="T116" fmla="*/ 156 w 282"/>
                  <a:gd name="T117" fmla="*/ 26 h 322"/>
                  <a:gd name="T118" fmla="*/ 141 w 282"/>
                  <a:gd name="T119" fmla="*/ 36 h 322"/>
                  <a:gd name="T120" fmla="*/ 141 w 282"/>
                  <a:gd name="T121" fmla="*/ 29 h 3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82" h="322">
                    <a:moveTo>
                      <a:pt x="138" y="0"/>
                    </a:moveTo>
                    <a:lnTo>
                      <a:pt x="137" y="1"/>
                    </a:lnTo>
                    <a:lnTo>
                      <a:pt x="133" y="4"/>
                    </a:lnTo>
                    <a:lnTo>
                      <a:pt x="127" y="10"/>
                    </a:lnTo>
                    <a:lnTo>
                      <a:pt x="122" y="12"/>
                    </a:lnTo>
                    <a:lnTo>
                      <a:pt x="116" y="29"/>
                    </a:lnTo>
                    <a:lnTo>
                      <a:pt x="114" y="46"/>
                    </a:lnTo>
                    <a:lnTo>
                      <a:pt x="114" y="49"/>
                    </a:lnTo>
                    <a:lnTo>
                      <a:pt x="119" y="58"/>
                    </a:lnTo>
                    <a:lnTo>
                      <a:pt x="122" y="63"/>
                    </a:lnTo>
                    <a:lnTo>
                      <a:pt x="134" y="70"/>
                    </a:lnTo>
                    <a:lnTo>
                      <a:pt x="134" y="95"/>
                    </a:lnTo>
                    <a:lnTo>
                      <a:pt x="131" y="97"/>
                    </a:lnTo>
                    <a:lnTo>
                      <a:pt x="119" y="106"/>
                    </a:lnTo>
                    <a:lnTo>
                      <a:pt x="116" y="106"/>
                    </a:lnTo>
                    <a:lnTo>
                      <a:pt x="116" y="103"/>
                    </a:lnTo>
                    <a:lnTo>
                      <a:pt x="114" y="97"/>
                    </a:lnTo>
                    <a:lnTo>
                      <a:pt x="110" y="88"/>
                    </a:lnTo>
                    <a:lnTo>
                      <a:pt x="102" y="84"/>
                    </a:lnTo>
                    <a:lnTo>
                      <a:pt x="98" y="84"/>
                    </a:lnTo>
                    <a:lnTo>
                      <a:pt x="74" y="71"/>
                    </a:lnTo>
                    <a:lnTo>
                      <a:pt x="73" y="70"/>
                    </a:lnTo>
                    <a:lnTo>
                      <a:pt x="73" y="63"/>
                    </a:lnTo>
                    <a:lnTo>
                      <a:pt x="74" y="63"/>
                    </a:lnTo>
                    <a:lnTo>
                      <a:pt x="77" y="61"/>
                    </a:lnTo>
                    <a:lnTo>
                      <a:pt x="79" y="61"/>
                    </a:lnTo>
                    <a:lnTo>
                      <a:pt x="81" y="54"/>
                    </a:lnTo>
                    <a:lnTo>
                      <a:pt x="77" y="54"/>
                    </a:lnTo>
                    <a:lnTo>
                      <a:pt x="74" y="51"/>
                    </a:lnTo>
                    <a:lnTo>
                      <a:pt x="74" y="43"/>
                    </a:lnTo>
                    <a:lnTo>
                      <a:pt x="71" y="39"/>
                    </a:lnTo>
                    <a:lnTo>
                      <a:pt x="70" y="36"/>
                    </a:lnTo>
                    <a:lnTo>
                      <a:pt x="67" y="33"/>
                    </a:lnTo>
                    <a:lnTo>
                      <a:pt x="53" y="33"/>
                    </a:lnTo>
                    <a:lnTo>
                      <a:pt x="49" y="37"/>
                    </a:lnTo>
                    <a:lnTo>
                      <a:pt x="46" y="42"/>
                    </a:lnTo>
                    <a:lnTo>
                      <a:pt x="38" y="49"/>
                    </a:lnTo>
                    <a:lnTo>
                      <a:pt x="38" y="50"/>
                    </a:lnTo>
                    <a:lnTo>
                      <a:pt x="36" y="50"/>
                    </a:lnTo>
                    <a:lnTo>
                      <a:pt x="36" y="64"/>
                    </a:lnTo>
                    <a:lnTo>
                      <a:pt x="33" y="68"/>
                    </a:lnTo>
                    <a:lnTo>
                      <a:pt x="28" y="86"/>
                    </a:lnTo>
                    <a:lnTo>
                      <a:pt x="28" y="89"/>
                    </a:lnTo>
                    <a:lnTo>
                      <a:pt x="26" y="93"/>
                    </a:lnTo>
                    <a:lnTo>
                      <a:pt x="25" y="95"/>
                    </a:lnTo>
                    <a:lnTo>
                      <a:pt x="19" y="99"/>
                    </a:lnTo>
                    <a:lnTo>
                      <a:pt x="15" y="100"/>
                    </a:lnTo>
                    <a:lnTo>
                      <a:pt x="11" y="100"/>
                    </a:lnTo>
                    <a:lnTo>
                      <a:pt x="17" y="109"/>
                    </a:lnTo>
                    <a:lnTo>
                      <a:pt x="18" y="114"/>
                    </a:lnTo>
                    <a:lnTo>
                      <a:pt x="17" y="118"/>
                    </a:lnTo>
                    <a:lnTo>
                      <a:pt x="10" y="131"/>
                    </a:lnTo>
                    <a:lnTo>
                      <a:pt x="2" y="144"/>
                    </a:lnTo>
                    <a:lnTo>
                      <a:pt x="0" y="145"/>
                    </a:lnTo>
                    <a:lnTo>
                      <a:pt x="4" y="148"/>
                    </a:lnTo>
                    <a:lnTo>
                      <a:pt x="10" y="163"/>
                    </a:lnTo>
                    <a:lnTo>
                      <a:pt x="10" y="164"/>
                    </a:lnTo>
                    <a:lnTo>
                      <a:pt x="11" y="164"/>
                    </a:lnTo>
                    <a:lnTo>
                      <a:pt x="32" y="178"/>
                    </a:lnTo>
                    <a:lnTo>
                      <a:pt x="36" y="182"/>
                    </a:lnTo>
                    <a:lnTo>
                      <a:pt x="57" y="202"/>
                    </a:lnTo>
                    <a:lnTo>
                      <a:pt x="59" y="202"/>
                    </a:lnTo>
                    <a:lnTo>
                      <a:pt x="60" y="204"/>
                    </a:lnTo>
                    <a:lnTo>
                      <a:pt x="64" y="204"/>
                    </a:lnTo>
                    <a:lnTo>
                      <a:pt x="67" y="205"/>
                    </a:lnTo>
                    <a:lnTo>
                      <a:pt x="70" y="205"/>
                    </a:lnTo>
                    <a:lnTo>
                      <a:pt x="74" y="209"/>
                    </a:lnTo>
                    <a:lnTo>
                      <a:pt x="79" y="216"/>
                    </a:lnTo>
                    <a:lnTo>
                      <a:pt x="81" y="222"/>
                    </a:lnTo>
                    <a:lnTo>
                      <a:pt x="79" y="230"/>
                    </a:lnTo>
                    <a:lnTo>
                      <a:pt x="81" y="230"/>
                    </a:lnTo>
                    <a:lnTo>
                      <a:pt x="95" y="226"/>
                    </a:lnTo>
                    <a:lnTo>
                      <a:pt x="103" y="214"/>
                    </a:lnTo>
                    <a:lnTo>
                      <a:pt x="106" y="211"/>
                    </a:lnTo>
                    <a:lnTo>
                      <a:pt x="112" y="214"/>
                    </a:lnTo>
                    <a:lnTo>
                      <a:pt x="114" y="218"/>
                    </a:lnTo>
                    <a:lnTo>
                      <a:pt x="117" y="218"/>
                    </a:lnTo>
                    <a:lnTo>
                      <a:pt x="127" y="265"/>
                    </a:lnTo>
                    <a:lnTo>
                      <a:pt x="127" y="281"/>
                    </a:lnTo>
                    <a:lnTo>
                      <a:pt x="124" y="289"/>
                    </a:lnTo>
                    <a:lnTo>
                      <a:pt x="123" y="289"/>
                    </a:lnTo>
                    <a:lnTo>
                      <a:pt x="122" y="291"/>
                    </a:lnTo>
                    <a:lnTo>
                      <a:pt x="122" y="293"/>
                    </a:lnTo>
                    <a:lnTo>
                      <a:pt x="123" y="296"/>
                    </a:lnTo>
                    <a:lnTo>
                      <a:pt x="126" y="298"/>
                    </a:lnTo>
                    <a:lnTo>
                      <a:pt x="130" y="300"/>
                    </a:lnTo>
                    <a:lnTo>
                      <a:pt x="131" y="298"/>
                    </a:lnTo>
                    <a:lnTo>
                      <a:pt x="134" y="298"/>
                    </a:lnTo>
                    <a:lnTo>
                      <a:pt x="137" y="296"/>
                    </a:lnTo>
                    <a:lnTo>
                      <a:pt x="137" y="294"/>
                    </a:lnTo>
                    <a:lnTo>
                      <a:pt x="138" y="294"/>
                    </a:lnTo>
                    <a:lnTo>
                      <a:pt x="141" y="293"/>
                    </a:lnTo>
                    <a:lnTo>
                      <a:pt x="143" y="293"/>
                    </a:lnTo>
                    <a:lnTo>
                      <a:pt x="144" y="294"/>
                    </a:lnTo>
                    <a:lnTo>
                      <a:pt x="144" y="307"/>
                    </a:lnTo>
                    <a:lnTo>
                      <a:pt x="148" y="312"/>
                    </a:lnTo>
                    <a:lnTo>
                      <a:pt x="151" y="317"/>
                    </a:lnTo>
                    <a:lnTo>
                      <a:pt x="152" y="318"/>
                    </a:lnTo>
                    <a:lnTo>
                      <a:pt x="152" y="321"/>
                    </a:lnTo>
                    <a:lnTo>
                      <a:pt x="153" y="321"/>
                    </a:lnTo>
                    <a:lnTo>
                      <a:pt x="155" y="322"/>
                    </a:lnTo>
                    <a:lnTo>
                      <a:pt x="156" y="322"/>
                    </a:lnTo>
                    <a:lnTo>
                      <a:pt x="156" y="321"/>
                    </a:lnTo>
                    <a:lnTo>
                      <a:pt x="179" y="311"/>
                    </a:lnTo>
                    <a:lnTo>
                      <a:pt x="184" y="311"/>
                    </a:lnTo>
                    <a:lnTo>
                      <a:pt x="187" y="312"/>
                    </a:lnTo>
                    <a:lnTo>
                      <a:pt x="194" y="312"/>
                    </a:lnTo>
                    <a:lnTo>
                      <a:pt x="200" y="311"/>
                    </a:lnTo>
                    <a:lnTo>
                      <a:pt x="201" y="307"/>
                    </a:lnTo>
                    <a:lnTo>
                      <a:pt x="201" y="303"/>
                    </a:lnTo>
                    <a:lnTo>
                      <a:pt x="200" y="300"/>
                    </a:lnTo>
                    <a:lnTo>
                      <a:pt x="198" y="298"/>
                    </a:lnTo>
                    <a:lnTo>
                      <a:pt x="198" y="296"/>
                    </a:lnTo>
                    <a:lnTo>
                      <a:pt x="201" y="289"/>
                    </a:lnTo>
                    <a:lnTo>
                      <a:pt x="222" y="275"/>
                    </a:lnTo>
                    <a:lnTo>
                      <a:pt x="225" y="276"/>
                    </a:lnTo>
                    <a:lnTo>
                      <a:pt x="225" y="275"/>
                    </a:lnTo>
                    <a:lnTo>
                      <a:pt x="230" y="269"/>
                    </a:lnTo>
                    <a:lnTo>
                      <a:pt x="230" y="265"/>
                    </a:lnTo>
                    <a:lnTo>
                      <a:pt x="227" y="262"/>
                    </a:lnTo>
                    <a:lnTo>
                      <a:pt x="222" y="252"/>
                    </a:lnTo>
                    <a:lnTo>
                      <a:pt x="215" y="248"/>
                    </a:lnTo>
                    <a:lnTo>
                      <a:pt x="213" y="247"/>
                    </a:lnTo>
                    <a:lnTo>
                      <a:pt x="213" y="244"/>
                    </a:lnTo>
                    <a:lnTo>
                      <a:pt x="210" y="237"/>
                    </a:lnTo>
                    <a:lnTo>
                      <a:pt x="215" y="234"/>
                    </a:lnTo>
                    <a:lnTo>
                      <a:pt x="216" y="234"/>
                    </a:lnTo>
                    <a:lnTo>
                      <a:pt x="216" y="231"/>
                    </a:lnTo>
                    <a:lnTo>
                      <a:pt x="219" y="231"/>
                    </a:lnTo>
                    <a:lnTo>
                      <a:pt x="219" y="233"/>
                    </a:lnTo>
                    <a:lnTo>
                      <a:pt x="220" y="233"/>
                    </a:lnTo>
                    <a:lnTo>
                      <a:pt x="223" y="234"/>
                    </a:lnTo>
                    <a:lnTo>
                      <a:pt x="230" y="234"/>
                    </a:lnTo>
                    <a:lnTo>
                      <a:pt x="233" y="231"/>
                    </a:lnTo>
                    <a:lnTo>
                      <a:pt x="232" y="227"/>
                    </a:lnTo>
                    <a:lnTo>
                      <a:pt x="232" y="218"/>
                    </a:lnTo>
                    <a:lnTo>
                      <a:pt x="237" y="218"/>
                    </a:lnTo>
                    <a:lnTo>
                      <a:pt x="258" y="233"/>
                    </a:lnTo>
                    <a:lnTo>
                      <a:pt x="263" y="234"/>
                    </a:lnTo>
                    <a:lnTo>
                      <a:pt x="264" y="236"/>
                    </a:lnTo>
                    <a:lnTo>
                      <a:pt x="274" y="236"/>
                    </a:lnTo>
                    <a:lnTo>
                      <a:pt x="274" y="234"/>
                    </a:lnTo>
                    <a:lnTo>
                      <a:pt x="275" y="233"/>
                    </a:lnTo>
                    <a:lnTo>
                      <a:pt x="275" y="231"/>
                    </a:lnTo>
                    <a:lnTo>
                      <a:pt x="279" y="231"/>
                    </a:lnTo>
                    <a:lnTo>
                      <a:pt x="282" y="227"/>
                    </a:lnTo>
                    <a:lnTo>
                      <a:pt x="282" y="222"/>
                    </a:lnTo>
                    <a:lnTo>
                      <a:pt x="280" y="222"/>
                    </a:lnTo>
                    <a:lnTo>
                      <a:pt x="277" y="221"/>
                    </a:lnTo>
                    <a:lnTo>
                      <a:pt x="277" y="218"/>
                    </a:lnTo>
                    <a:lnTo>
                      <a:pt x="275" y="215"/>
                    </a:lnTo>
                    <a:lnTo>
                      <a:pt x="268" y="212"/>
                    </a:lnTo>
                    <a:lnTo>
                      <a:pt x="253" y="212"/>
                    </a:lnTo>
                    <a:lnTo>
                      <a:pt x="240" y="208"/>
                    </a:lnTo>
                    <a:lnTo>
                      <a:pt x="239" y="208"/>
                    </a:lnTo>
                    <a:lnTo>
                      <a:pt x="225" y="201"/>
                    </a:lnTo>
                    <a:lnTo>
                      <a:pt x="223" y="198"/>
                    </a:lnTo>
                    <a:lnTo>
                      <a:pt x="222" y="197"/>
                    </a:lnTo>
                    <a:lnTo>
                      <a:pt x="215" y="197"/>
                    </a:lnTo>
                    <a:lnTo>
                      <a:pt x="215" y="194"/>
                    </a:lnTo>
                    <a:lnTo>
                      <a:pt x="213" y="192"/>
                    </a:lnTo>
                    <a:lnTo>
                      <a:pt x="212" y="192"/>
                    </a:lnTo>
                    <a:lnTo>
                      <a:pt x="207" y="194"/>
                    </a:lnTo>
                    <a:lnTo>
                      <a:pt x="204" y="194"/>
                    </a:lnTo>
                    <a:lnTo>
                      <a:pt x="198" y="190"/>
                    </a:lnTo>
                    <a:lnTo>
                      <a:pt x="198" y="188"/>
                    </a:lnTo>
                    <a:lnTo>
                      <a:pt x="197" y="187"/>
                    </a:lnTo>
                    <a:lnTo>
                      <a:pt x="197" y="181"/>
                    </a:lnTo>
                    <a:lnTo>
                      <a:pt x="200" y="180"/>
                    </a:lnTo>
                    <a:lnTo>
                      <a:pt x="200" y="176"/>
                    </a:lnTo>
                    <a:lnTo>
                      <a:pt x="198" y="176"/>
                    </a:lnTo>
                    <a:lnTo>
                      <a:pt x="191" y="177"/>
                    </a:lnTo>
                    <a:lnTo>
                      <a:pt x="190" y="185"/>
                    </a:lnTo>
                    <a:lnTo>
                      <a:pt x="191" y="187"/>
                    </a:lnTo>
                    <a:lnTo>
                      <a:pt x="198" y="202"/>
                    </a:lnTo>
                    <a:lnTo>
                      <a:pt x="198" y="207"/>
                    </a:lnTo>
                    <a:lnTo>
                      <a:pt x="196" y="211"/>
                    </a:lnTo>
                    <a:lnTo>
                      <a:pt x="193" y="214"/>
                    </a:lnTo>
                    <a:lnTo>
                      <a:pt x="187" y="214"/>
                    </a:lnTo>
                    <a:lnTo>
                      <a:pt x="187" y="212"/>
                    </a:lnTo>
                    <a:lnTo>
                      <a:pt x="182" y="209"/>
                    </a:lnTo>
                    <a:lnTo>
                      <a:pt x="175" y="208"/>
                    </a:lnTo>
                    <a:lnTo>
                      <a:pt x="166" y="209"/>
                    </a:lnTo>
                    <a:lnTo>
                      <a:pt x="160" y="207"/>
                    </a:lnTo>
                    <a:lnTo>
                      <a:pt x="160" y="205"/>
                    </a:lnTo>
                    <a:lnTo>
                      <a:pt x="166" y="199"/>
                    </a:lnTo>
                    <a:lnTo>
                      <a:pt x="167" y="199"/>
                    </a:lnTo>
                    <a:lnTo>
                      <a:pt x="172" y="201"/>
                    </a:lnTo>
                    <a:lnTo>
                      <a:pt x="175" y="201"/>
                    </a:lnTo>
                    <a:lnTo>
                      <a:pt x="176" y="198"/>
                    </a:lnTo>
                    <a:lnTo>
                      <a:pt x="176" y="188"/>
                    </a:lnTo>
                    <a:lnTo>
                      <a:pt x="175" y="187"/>
                    </a:lnTo>
                    <a:lnTo>
                      <a:pt x="175" y="183"/>
                    </a:lnTo>
                    <a:lnTo>
                      <a:pt x="173" y="181"/>
                    </a:lnTo>
                    <a:lnTo>
                      <a:pt x="175" y="181"/>
                    </a:lnTo>
                    <a:lnTo>
                      <a:pt x="179" y="177"/>
                    </a:lnTo>
                    <a:lnTo>
                      <a:pt x="170" y="169"/>
                    </a:lnTo>
                    <a:lnTo>
                      <a:pt x="169" y="166"/>
                    </a:lnTo>
                    <a:lnTo>
                      <a:pt x="167" y="164"/>
                    </a:lnTo>
                    <a:lnTo>
                      <a:pt x="166" y="160"/>
                    </a:lnTo>
                    <a:lnTo>
                      <a:pt x="166" y="155"/>
                    </a:lnTo>
                    <a:lnTo>
                      <a:pt x="167" y="154"/>
                    </a:lnTo>
                    <a:lnTo>
                      <a:pt x="167" y="149"/>
                    </a:lnTo>
                    <a:lnTo>
                      <a:pt x="163" y="146"/>
                    </a:lnTo>
                    <a:lnTo>
                      <a:pt x="159" y="141"/>
                    </a:lnTo>
                    <a:lnTo>
                      <a:pt x="153" y="141"/>
                    </a:lnTo>
                    <a:lnTo>
                      <a:pt x="149" y="135"/>
                    </a:lnTo>
                    <a:lnTo>
                      <a:pt x="148" y="134"/>
                    </a:lnTo>
                    <a:lnTo>
                      <a:pt x="148" y="131"/>
                    </a:lnTo>
                    <a:lnTo>
                      <a:pt x="149" y="125"/>
                    </a:lnTo>
                    <a:lnTo>
                      <a:pt x="151" y="124"/>
                    </a:lnTo>
                    <a:lnTo>
                      <a:pt x="151" y="121"/>
                    </a:lnTo>
                    <a:lnTo>
                      <a:pt x="152" y="120"/>
                    </a:lnTo>
                    <a:lnTo>
                      <a:pt x="152" y="104"/>
                    </a:lnTo>
                    <a:lnTo>
                      <a:pt x="149" y="103"/>
                    </a:lnTo>
                    <a:lnTo>
                      <a:pt x="152" y="102"/>
                    </a:lnTo>
                    <a:lnTo>
                      <a:pt x="160" y="100"/>
                    </a:lnTo>
                    <a:lnTo>
                      <a:pt x="163" y="100"/>
                    </a:lnTo>
                    <a:lnTo>
                      <a:pt x="169" y="103"/>
                    </a:lnTo>
                    <a:lnTo>
                      <a:pt x="170" y="104"/>
                    </a:lnTo>
                    <a:lnTo>
                      <a:pt x="175" y="106"/>
                    </a:lnTo>
                    <a:lnTo>
                      <a:pt x="175" y="102"/>
                    </a:lnTo>
                    <a:lnTo>
                      <a:pt x="173" y="99"/>
                    </a:lnTo>
                    <a:lnTo>
                      <a:pt x="169" y="81"/>
                    </a:lnTo>
                    <a:lnTo>
                      <a:pt x="170" y="77"/>
                    </a:lnTo>
                    <a:lnTo>
                      <a:pt x="172" y="77"/>
                    </a:lnTo>
                    <a:lnTo>
                      <a:pt x="175" y="75"/>
                    </a:lnTo>
                    <a:lnTo>
                      <a:pt x="180" y="70"/>
                    </a:lnTo>
                    <a:lnTo>
                      <a:pt x="179" y="53"/>
                    </a:lnTo>
                    <a:lnTo>
                      <a:pt x="179" y="49"/>
                    </a:lnTo>
                    <a:lnTo>
                      <a:pt x="172" y="32"/>
                    </a:lnTo>
                    <a:lnTo>
                      <a:pt x="170" y="32"/>
                    </a:lnTo>
                    <a:lnTo>
                      <a:pt x="170" y="29"/>
                    </a:lnTo>
                    <a:lnTo>
                      <a:pt x="172" y="27"/>
                    </a:lnTo>
                    <a:lnTo>
                      <a:pt x="170" y="26"/>
                    </a:lnTo>
                    <a:lnTo>
                      <a:pt x="156" y="26"/>
                    </a:lnTo>
                    <a:lnTo>
                      <a:pt x="152" y="29"/>
                    </a:lnTo>
                    <a:lnTo>
                      <a:pt x="149" y="33"/>
                    </a:lnTo>
                    <a:lnTo>
                      <a:pt x="143" y="36"/>
                    </a:lnTo>
                    <a:lnTo>
                      <a:pt x="141" y="36"/>
                    </a:lnTo>
                    <a:lnTo>
                      <a:pt x="138" y="35"/>
                    </a:lnTo>
                    <a:lnTo>
                      <a:pt x="138" y="33"/>
                    </a:lnTo>
                    <a:lnTo>
                      <a:pt x="140" y="30"/>
                    </a:lnTo>
                    <a:lnTo>
                      <a:pt x="141" y="29"/>
                    </a:lnTo>
                    <a:lnTo>
                      <a:pt x="141" y="21"/>
                    </a:lnTo>
                    <a:lnTo>
                      <a:pt x="138" y="10"/>
                    </a:lnTo>
                    <a:lnTo>
                      <a:pt x="13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17" name="Freeform 747">
                <a:extLst>
                  <a:ext uri="{FF2B5EF4-FFF2-40B4-BE49-F238E27FC236}">
                    <a16:creationId xmlns:a16="http://schemas.microsoft.com/office/drawing/2014/main" id="{434D9BF6-BD4C-7B58-642A-B3081F4064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3" y="1356"/>
                <a:ext cx="108" cy="119"/>
              </a:xfrm>
              <a:custGeom>
                <a:avLst/>
                <a:gdLst>
                  <a:gd name="T0" fmla="*/ 24 w 434"/>
                  <a:gd name="T1" fmla="*/ 111 h 475"/>
                  <a:gd name="T2" fmla="*/ 0 w 434"/>
                  <a:gd name="T3" fmla="*/ 153 h 475"/>
                  <a:gd name="T4" fmla="*/ 18 w 434"/>
                  <a:gd name="T5" fmla="*/ 173 h 475"/>
                  <a:gd name="T6" fmla="*/ 33 w 434"/>
                  <a:gd name="T7" fmla="*/ 192 h 475"/>
                  <a:gd name="T8" fmla="*/ 43 w 434"/>
                  <a:gd name="T9" fmla="*/ 220 h 475"/>
                  <a:gd name="T10" fmla="*/ 67 w 434"/>
                  <a:gd name="T11" fmla="*/ 229 h 475"/>
                  <a:gd name="T12" fmla="*/ 92 w 434"/>
                  <a:gd name="T13" fmla="*/ 217 h 475"/>
                  <a:gd name="T14" fmla="*/ 110 w 434"/>
                  <a:gd name="T15" fmla="*/ 250 h 475"/>
                  <a:gd name="T16" fmla="*/ 135 w 434"/>
                  <a:gd name="T17" fmla="*/ 269 h 475"/>
                  <a:gd name="T18" fmla="*/ 118 w 434"/>
                  <a:gd name="T19" fmla="*/ 280 h 475"/>
                  <a:gd name="T20" fmla="*/ 91 w 434"/>
                  <a:gd name="T21" fmla="*/ 305 h 475"/>
                  <a:gd name="T22" fmla="*/ 92 w 434"/>
                  <a:gd name="T23" fmla="*/ 356 h 475"/>
                  <a:gd name="T24" fmla="*/ 99 w 434"/>
                  <a:gd name="T25" fmla="*/ 363 h 475"/>
                  <a:gd name="T26" fmla="*/ 131 w 434"/>
                  <a:gd name="T27" fmla="*/ 360 h 475"/>
                  <a:gd name="T28" fmla="*/ 177 w 434"/>
                  <a:gd name="T29" fmla="*/ 364 h 475"/>
                  <a:gd name="T30" fmla="*/ 188 w 434"/>
                  <a:gd name="T31" fmla="*/ 374 h 475"/>
                  <a:gd name="T32" fmla="*/ 194 w 434"/>
                  <a:gd name="T33" fmla="*/ 374 h 475"/>
                  <a:gd name="T34" fmla="*/ 216 w 434"/>
                  <a:gd name="T35" fmla="*/ 374 h 475"/>
                  <a:gd name="T36" fmla="*/ 260 w 434"/>
                  <a:gd name="T37" fmla="*/ 431 h 475"/>
                  <a:gd name="T38" fmla="*/ 321 w 434"/>
                  <a:gd name="T39" fmla="*/ 449 h 475"/>
                  <a:gd name="T40" fmla="*/ 374 w 434"/>
                  <a:gd name="T41" fmla="*/ 469 h 475"/>
                  <a:gd name="T42" fmla="*/ 395 w 434"/>
                  <a:gd name="T43" fmla="*/ 421 h 475"/>
                  <a:gd name="T44" fmla="*/ 403 w 434"/>
                  <a:gd name="T45" fmla="*/ 402 h 475"/>
                  <a:gd name="T46" fmla="*/ 417 w 434"/>
                  <a:gd name="T47" fmla="*/ 399 h 475"/>
                  <a:gd name="T48" fmla="*/ 420 w 434"/>
                  <a:gd name="T49" fmla="*/ 396 h 475"/>
                  <a:gd name="T50" fmla="*/ 431 w 434"/>
                  <a:gd name="T51" fmla="*/ 365 h 475"/>
                  <a:gd name="T52" fmla="*/ 427 w 434"/>
                  <a:gd name="T53" fmla="*/ 349 h 475"/>
                  <a:gd name="T54" fmla="*/ 419 w 434"/>
                  <a:gd name="T55" fmla="*/ 324 h 475"/>
                  <a:gd name="T56" fmla="*/ 373 w 434"/>
                  <a:gd name="T57" fmla="*/ 311 h 475"/>
                  <a:gd name="T58" fmla="*/ 363 w 434"/>
                  <a:gd name="T59" fmla="*/ 308 h 475"/>
                  <a:gd name="T60" fmla="*/ 346 w 434"/>
                  <a:gd name="T61" fmla="*/ 317 h 475"/>
                  <a:gd name="T62" fmla="*/ 332 w 434"/>
                  <a:gd name="T63" fmla="*/ 304 h 475"/>
                  <a:gd name="T64" fmla="*/ 324 w 434"/>
                  <a:gd name="T65" fmla="*/ 286 h 475"/>
                  <a:gd name="T66" fmla="*/ 341 w 434"/>
                  <a:gd name="T67" fmla="*/ 241 h 475"/>
                  <a:gd name="T68" fmla="*/ 338 w 434"/>
                  <a:gd name="T69" fmla="*/ 220 h 475"/>
                  <a:gd name="T70" fmla="*/ 356 w 434"/>
                  <a:gd name="T71" fmla="*/ 192 h 475"/>
                  <a:gd name="T72" fmla="*/ 343 w 434"/>
                  <a:gd name="T73" fmla="*/ 197 h 475"/>
                  <a:gd name="T74" fmla="*/ 335 w 434"/>
                  <a:gd name="T75" fmla="*/ 178 h 475"/>
                  <a:gd name="T76" fmla="*/ 311 w 434"/>
                  <a:gd name="T77" fmla="*/ 166 h 475"/>
                  <a:gd name="T78" fmla="*/ 301 w 434"/>
                  <a:gd name="T79" fmla="*/ 138 h 475"/>
                  <a:gd name="T80" fmla="*/ 290 w 434"/>
                  <a:gd name="T81" fmla="*/ 104 h 475"/>
                  <a:gd name="T82" fmla="*/ 267 w 434"/>
                  <a:gd name="T83" fmla="*/ 93 h 475"/>
                  <a:gd name="T84" fmla="*/ 248 w 434"/>
                  <a:gd name="T85" fmla="*/ 83 h 475"/>
                  <a:gd name="T86" fmla="*/ 216 w 434"/>
                  <a:gd name="T87" fmla="*/ 85 h 475"/>
                  <a:gd name="T88" fmla="*/ 218 w 434"/>
                  <a:gd name="T89" fmla="*/ 100 h 475"/>
                  <a:gd name="T90" fmla="*/ 174 w 434"/>
                  <a:gd name="T91" fmla="*/ 110 h 475"/>
                  <a:gd name="T92" fmla="*/ 170 w 434"/>
                  <a:gd name="T93" fmla="*/ 107 h 475"/>
                  <a:gd name="T94" fmla="*/ 161 w 434"/>
                  <a:gd name="T95" fmla="*/ 82 h 475"/>
                  <a:gd name="T96" fmla="*/ 152 w 434"/>
                  <a:gd name="T97" fmla="*/ 87 h 475"/>
                  <a:gd name="T98" fmla="*/ 140 w 434"/>
                  <a:gd name="T99" fmla="*/ 82 h 475"/>
                  <a:gd name="T100" fmla="*/ 145 w 434"/>
                  <a:gd name="T101" fmla="*/ 54 h 475"/>
                  <a:gd name="T102" fmla="*/ 121 w 434"/>
                  <a:gd name="T103" fmla="*/ 3 h 475"/>
                  <a:gd name="T104" fmla="*/ 95 w 434"/>
                  <a:gd name="T105" fmla="*/ 18 h 475"/>
                  <a:gd name="T106" fmla="*/ 71 w 434"/>
                  <a:gd name="T107" fmla="*/ 44 h 475"/>
                  <a:gd name="T108" fmla="*/ 63 w 434"/>
                  <a:gd name="T109" fmla="*/ 83 h 475"/>
                  <a:gd name="T110" fmla="*/ 54 w 434"/>
                  <a:gd name="T111" fmla="*/ 104 h 4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434" h="475">
                    <a:moveTo>
                      <a:pt x="35" y="99"/>
                    </a:moveTo>
                    <a:lnTo>
                      <a:pt x="29" y="99"/>
                    </a:lnTo>
                    <a:lnTo>
                      <a:pt x="27" y="101"/>
                    </a:lnTo>
                    <a:lnTo>
                      <a:pt x="25" y="104"/>
                    </a:lnTo>
                    <a:lnTo>
                      <a:pt x="24" y="111"/>
                    </a:lnTo>
                    <a:lnTo>
                      <a:pt x="15" y="128"/>
                    </a:lnTo>
                    <a:lnTo>
                      <a:pt x="17" y="130"/>
                    </a:lnTo>
                    <a:lnTo>
                      <a:pt x="17" y="139"/>
                    </a:lnTo>
                    <a:lnTo>
                      <a:pt x="3" y="152"/>
                    </a:lnTo>
                    <a:lnTo>
                      <a:pt x="0" y="153"/>
                    </a:lnTo>
                    <a:lnTo>
                      <a:pt x="0" y="156"/>
                    </a:lnTo>
                    <a:lnTo>
                      <a:pt x="3" y="157"/>
                    </a:lnTo>
                    <a:lnTo>
                      <a:pt x="8" y="164"/>
                    </a:lnTo>
                    <a:lnTo>
                      <a:pt x="17" y="171"/>
                    </a:lnTo>
                    <a:lnTo>
                      <a:pt x="18" y="173"/>
                    </a:lnTo>
                    <a:lnTo>
                      <a:pt x="21" y="174"/>
                    </a:lnTo>
                    <a:lnTo>
                      <a:pt x="28" y="181"/>
                    </a:lnTo>
                    <a:lnTo>
                      <a:pt x="32" y="187"/>
                    </a:lnTo>
                    <a:lnTo>
                      <a:pt x="33" y="191"/>
                    </a:lnTo>
                    <a:lnTo>
                      <a:pt x="33" y="192"/>
                    </a:lnTo>
                    <a:lnTo>
                      <a:pt x="32" y="197"/>
                    </a:lnTo>
                    <a:lnTo>
                      <a:pt x="29" y="198"/>
                    </a:lnTo>
                    <a:lnTo>
                      <a:pt x="32" y="198"/>
                    </a:lnTo>
                    <a:lnTo>
                      <a:pt x="40" y="212"/>
                    </a:lnTo>
                    <a:lnTo>
                      <a:pt x="43" y="220"/>
                    </a:lnTo>
                    <a:lnTo>
                      <a:pt x="46" y="220"/>
                    </a:lnTo>
                    <a:lnTo>
                      <a:pt x="50" y="217"/>
                    </a:lnTo>
                    <a:lnTo>
                      <a:pt x="60" y="221"/>
                    </a:lnTo>
                    <a:lnTo>
                      <a:pt x="65" y="229"/>
                    </a:lnTo>
                    <a:lnTo>
                      <a:pt x="67" y="229"/>
                    </a:lnTo>
                    <a:lnTo>
                      <a:pt x="70" y="230"/>
                    </a:lnTo>
                    <a:lnTo>
                      <a:pt x="77" y="226"/>
                    </a:lnTo>
                    <a:lnTo>
                      <a:pt x="82" y="219"/>
                    </a:lnTo>
                    <a:lnTo>
                      <a:pt x="85" y="217"/>
                    </a:lnTo>
                    <a:lnTo>
                      <a:pt x="92" y="217"/>
                    </a:lnTo>
                    <a:lnTo>
                      <a:pt x="104" y="221"/>
                    </a:lnTo>
                    <a:lnTo>
                      <a:pt x="110" y="227"/>
                    </a:lnTo>
                    <a:lnTo>
                      <a:pt x="117" y="240"/>
                    </a:lnTo>
                    <a:lnTo>
                      <a:pt x="117" y="241"/>
                    </a:lnTo>
                    <a:lnTo>
                      <a:pt x="110" y="250"/>
                    </a:lnTo>
                    <a:lnTo>
                      <a:pt x="110" y="252"/>
                    </a:lnTo>
                    <a:lnTo>
                      <a:pt x="111" y="255"/>
                    </a:lnTo>
                    <a:lnTo>
                      <a:pt x="116" y="257"/>
                    </a:lnTo>
                    <a:lnTo>
                      <a:pt x="131" y="265"/>
                    </a:lnTo>
                    <a:lnTo>
                      <a:pt x="135" y="269"/>
                    </a:lnTo>
                    <a:lnTo>
                      <a:pt x="134" y="269"/>
                    </a:lnTo>
                    <a:lnTo>
                      <a:pt x="123" y="278"/>
                    </a:lnTo>
                    <a:lnTo>
                      <a:pt x="121" y="278"/>
                    </a:lnTo>
                    <a:lnTo>
                      <a:pt x="120" y="280"/>
                    </a:lnTo>
                    <a:lnTo>
                      <a:pt x="118" y="280"/>
                    </a:lnTo>
                    <a:lnTo>
                      <a:pt x="109" y="287"/>
                    </a:lnTo>
                    <a:lnTo>
                      <a:pt x="107" y="291"/>
                    </a:lnTo>
                    <a:lnTo>
                      <a:pt x="107" y="293"/>
                    </a:lnTo>
                    <a:lnTo>
                      <a:pt x="95" y="301"/>
                    </a:lnTo>
                    <a:lnTo>
                      <a:pt x="91" y="305"/>
                    </a:lnTo>
                    <a:lnTo>
                      <a:pt x="84" y="332"/>
                    </a:lnTo>
                    <a:lnTo>
                      <a:pt x="80" y="342"/>
                    </a:lnTo>
                    <a:lnTo>
                      <a:pt x="78" y="343"/>
                    </a:lnTo>
                    <a:lnTo>
                      <a:pt x="89" y="353"/>
                    </a:lnTo>
                    <a:lnTo>
                      <a:pt x="92" y="356"/>
                    </a:lnTo>
                    <a:lnTo>
                      <a:pt x="92" y="358"/>
                    </a:lnTo>
                    <a:lnTo>
                      <a:pt x="94" y="360"/>
                    </a:lnTo>
                    <a:lnTo>
                      <a:pt x="97" y="361"/>
                    </a:lnTo>
                    <a:lnTo>
                      <a:pt x="97" y="363"/>
                    </a:lnTo>
                    <a:lnTo>
                      <a:pt x="99" y="363"/>
                    </a:lnTo>
                    <a:lnTo>
                      <a:pt x="106" y="361"/>
                    </a:lnTo>
                    <a:lnTo>
                      <a:pt x="107" y="361"/>
                    </a:lnTo>
                    <a:lnTo>
                      <a:pt x="113" y="358"/>
                    </a:lnTo>
                    <a:lnTo>
                      <a:pt x="117" y="358"/>
                    </a:lnTo>
                    <a:lnTo>
                      <a:pt x="131" y="360"/>
                    </a:lnTo>
                    <a:lnTo>
                      <a:pt x="142" y="364"/>
                    </a:lnTo>
                    <a:lnTo>
                      <a:pt x="155" y="365"/>
                    </a:lnTo>
                    <a:lnTo>
                      <a:pt x="164" y="365"/>
                    </a:lnTo>
                    <a:lnTo>
                      <a:pt x="177" y="363"/>
                    </a:lnTo>
                    <a:lnTo>
                      <a:pt x="177" y="364"/>
                    </a:lnTo>
                    <a:lnTo>
                      <a:pt x="178" y="364"/>
                    </a:lnTo>
                    <a:lnTo>
                      <a:pt x="183" y="368"/>
                    </a:lnTo>
                    <a:lnTo>
                      <a:pt x="183" y="371"/>
                    </a:lnTo>
                    <a:lnTo>
                      <a:pt x="187" y="374"/>
                    </a:lnTo>
                    <a:lnTo>
                      <a:pt x="188" y="374"/>
                    </a:lnTo>
                    <a:lnTo>
                      <a:pt x="188" y="372"/>
                    </a:lnTo>
                    <a:lnTo>
                      <a:pt x="191" y="371"/>
                    </a:lnTo>
                    <a:lnTo>
                      <a:pt x="193" y="371"/>
                    </a:lnTo>
                    <a:lnTo>
                      <a:pt x="194" y="372"/>
                    </a:lnTo>
                    <a:lnTo>
                      <a:pt x="194" y="374"/>
                    </a:lnTo>
                    <a:lnTo>
                      <a:pt x="195" y="374"/>
                    </a:lnTo>
                    <a:lnTo>
                      <a:pt x="208" y="372"/>
                    </a:lnTo>
                    <a:lnTo>
                      <a:pt x="209" y="371"/>
                    </a:lnTo>
                    <a:lnTo>
                      <a:pt x="214" y="371"/>
                    </a:lnTo>
                    <a:lnTo>
                      <a:pt x="216" y="374"/>
                    </a:lnTo>
                    <a:lnTo>
                      <a:pt x="225" y="381"/>
                    </a:lnTo>
                    <a:lnTo>
                      <a:pt x="228" y="384"/>
                    </a:lnTo>
                    <a:lnTo>
                      <a:pt x="233" y="402"/>
                    </a:lnTo>
                    <a:lnTo>
                      <a:pt x="248" y="423"/>
                    </a:lnTo>
                    <a:lnTo>
                      <a:pt x="260" y="431"/>
                    </a:lnTo>
                    <a:lnTo>
                      <a:pt x="275" y="437"/>
                    </a:lnTo>
                    <a:lnTo>
                      <a:pt x="278" y="437"/>
                    </a:lnTo>
                    <a:lnTo>
                      <a:pt x="279" y="438"/>
                    </a:lnTo>
                    <a:lnTo>
                      <a:pt x="301" y="442"/>
                    </a:lnTo>
                    <a:lnTo>
                      <a:pt x="321" y="449"/>
                    </a:lnTo>
                    <a:lnTo>
                      <a:pt x="328" y="453"/>
                    </a:lnTo>
                    <a:lnTo>
                      <a:pt x="329" y="455"/>
                    </a:lnTo>
                    <a:lnTo>
                      <a:pt x="359" y="466"/>
                    </a:lnTo>
                    <a:lnTo>
                      <a:pt x="363" y="466"/>
                    </a:lnTo>
                    <a:lnTo>
                      <a:pt x="374" y="469"/>
                    </a:lnTo>
                    <a:lnTo>
                      <a:pt x="385" y="475"/>
                    </a:lnTo>
                    <a:lnTo>
                      <a:pt x="387" y="475"/>
                    </a:lnTo>
                    <a:lnTo>
                      <a:pt x="396" y="434"/>
                    </a:lnTo>
                    <a:lnTo>
                      <a:pt x="396" y="428"/>
                    </a:lnTo>
                    <a:lnTo>
                      <a:pt x="395" y="421"/>
                    </a:lnTo>
                    <a:lnTo>
                      <a:pt x="395" y="420"/>
                    </a:lnTo>
                    <a:lnTo>
                      <a:pt x="396" y="417"/>
                    </a:lnTo>
                    <a:lnTo>
                      <a:pt x="399" y="417"/>
                    </a:lnTo>
                    <a:lnTo>
                      <a:pt x="399" y="416"/>
                    </a:lnTo>
                    <a:lnTo>
                      <a:pt x="403" y="402"/>
                    </a:lnTo>
                    <a:lnTo>
                      <a:pt x="405" y="401"/>
                    </a:lnTo>
                    <a:lnTo>
                      <a:pt x="406" y="398"/>
                    </a:lnTo>
                    <a:lnTo>
                      <a:pt x="415" y="398"/>
                    </a:lnTo>
                    <a:lnTo>
                      <a:pt x="416" y="399"/>
                    </a:lnTo>
                    <a:lnTo>
                      <a:pt x="417" y="399"/>
                    </a:lnTo>
                    <a:lnTo>
                      <a:pt x="417" y="401"/>
                    </a:lnTo>
                    <a:lnTo>
                      <a:pt x="419" y="401"/>
                    </a:lnTo>
                    <a:lnTo>
                      <a:pt x="420" y="398"/>
                    </a:lnTo>
                    <a:lnTo>
                      <a:pt x="422" y="398"/>
                    </a:lnTo>
                    <a:lnTo>
                      <a:pt x="420" y="396"/>
                    </a:lnTo>
                    <a:lnTo>
                      <a:pt x="422" y="386"/>
                    </a:lnTo>
                    <a:lnTo>
                      <a:pt x="427" y="372"/>
                    </a:lnTo>
                    <a:lnTo>
                      <a:pt x="427" y="371"/>
                    </a:lnTo>
                    <a:lnTo>
                      <a:pt x="430" y="370"/>
                    </a:lnTo>
                    <a:lnTo>
                      <a:pt x="431" y="365"/>
                    </a:lnTo>
                    <a:lnTo>
                      <a:pt x="433" y="357"/>
                    </a:lnTo>
                    <a:lnTo>
                      <a:pt x="433" y="356"/>
                    </a:lnTo>
                    <a:lnTo>
                      <a:pt x="431" y="353"/>
                    </a:lnTo>
                    <a:lnTo>
                      <a:pt x="430" y="351"/>
                    </a:lnTo>
                    <a:lnTo>
                      <a:pt x="427" y="349"/>
                    </a:lnTo>
                    <a:lnTo>
                      <a:pt x="422" y="340"/>
                    </a:lnTo>
                    <a:lnTo>
                      <a:pt x="430" y="332"/>
                    </a:lnTo>
                    <a:lnTo>
                      <a:pt x="434" y="332"/>
                    </a:lnTo>
                    <a:lnTo>
                      <a:pt x="433" y="331"/>
                    </a:lnTo>
                    <a:lnTo>
                      <a:pt x="419" y="324"/>
                    </a:lnTo>
                    <a:lnTo>
                      <a:pt x="399" y="304"/>
                    </a:lnTo>
                    <a:lnTo>
                      <a:pt x="392" y="304"/>
                    </a:lnTo>
                    <a:lnTo>
                      <a:pt x="389" y="307"/>
                    </a:lnTo>
                    <a:lnTo>
                      <a:pt x="382" y="311"/>
                    </a:lnTo>
                    <a:lnTo>
                      <a:pt x="373" y="311"/>
                    </a:lnTo>
                    <a:lnTo>
                      <a:pt x="371" y="310"/>
                    </a:lnTo>
                    <a:lnTo>
                      <a:pt x="370" y="310"/>
                    </a:lnTo>
                    <a:lnTo>
                      <a:pt x="368" y="308"/>
                    </a:lnTo>
                    <a:lnTo>
                      <a:pt x="363" y="307"/>
                    </a:lnTo>
                    <a:lnTo>
                      <a:pt x="363" y="308"/>
                    </a:lnTo>
                    <a:lnTo>
                      <a:pt x="357" y="312"/>
                    </a:lnTo>
                    <a:lnTo>
                      <a:pt x="357" y="314"/>
                    </a:lnTo>
                    <a:lnTo>
                      <a:pt x="352" y="317"/>
                    </a:lnTo>
                    <a:lnTo>
                      <a:pt x="350" y="318"/>
                    </a:lnTo>
                    <a:lnTo>
                      <a:pt x="346" y="317"/>
                    </a:lnTo>
                    <a:lnTo>
                      <a:pt x="342" y="317"/>
                    </a:lnTo>
                    <a:lnTo>
                      <a:pt x="341" y="315"/>
                    </a:lnTo>
                    <a:lnTo>
                      <a:pt x="339" y="315"/>
                    </a:lnTo>
                    <a:lnTo>
                      <a:pt x="334" y="310"/>
                    </a:lnTo>
                    <a:lnTo>
                      <a:pt x="332" y="304"/>
                    </a:lnTo>
                    <a:lnTo>
                      <a:pt x="334" y="298"/>
                    </a:lnTo>
                    <a:lnTo>
                      <a:pt x="334" y="296"/>
                    </a:lnTo>
                    <a:lnTo>
                      <a:pt x="322" y="289"/>
                    </a:lnTo>
                    <a:lnTo>
                      <a:pt x="322" y="287"/>
                    </a:lnTo>
                    <a:lnTo>
                      <a:pt x="324" y="286"/>
                    </a:lnTo>
                    <a:lnTo>
                      <a:pt x="332" y="262"/>
                    </a:lnTo>
                    <a:lnTo>
                      <a:pt x="332" y="259"/>
                    </a:lnTo>
                    <a:lnTo>
                      <a:pt x="336" y="257"/>
                    </a:lnTo>
                    <a:lnTo>
                      <a:pt x="341" y="244"/>
                    </a:lnTo>
                    <a:lnTo>
                      <a:pt x="341" y="241"/>
                    </a:lnTo>
                    <a:lnTo>
                      <a:pt x="338" y="240"/>
                    </a:lnTo>
                    <a:lnTo>
                      <a:pt x="336" y="237"/>
                    </a:lnTo>
                    <a:lnTo>
                      <a:pt x="336" y="233"/>
                    </a:lnTo>
                    <a:lnTo>
                      <a:pt x="338" y="227"/>
                    </a:lnTo>
                    <a:lnTo>
                      <a:pt x="338" y="220"/>
                    </a:lnTo>
                    <a:lnTo>
                      <a:pt x="374" y="202"/>
                    </a:lnTo>
                    <a:lnTo>
                      <a:pt x="373" y="199"/>
                    </a:lnTo>
                    <a:lnTo>
                      <a:pt x="368" y="195"/>
                    </a:lnTo>
                    <a:lnTo>
                      <a:pt x="367" y="195"/>
                    </a:lnTo>
                    <a:lnTo>
                      <a:pt x="356" y="192"/>
                    </a:lnTo>
                    <a:lnTo>
                      <a:pt x="355" y="194"/>
                    </a:lnTo>
                    <a:lnTo>
                      <a:pt x="349" y="197"/>
                    </a:lnTo>
                    <a:lnTo>
                      <a:pt x="348" y="198"/>
                    </a:lnTo>
                    <a:lnTo>
                      <a:pt x="346" y="198"/>
                    </a:lnTo>
                    <a:lnTo>
                      <a:pt x="343" y="197"/>
                    </a:lnTo>
                    <a:lnTo>
                      <a:pt x="345" y="194"/>
                    </a:lnTo>
                    <a:lnTo>
                      <a:pt x="345" y="190"/>
                    </a:lnTo>
                    <a:lnTo>
                      <a:pt x="346" y="188"/>
                    </a:lnTo>
                    <a:lnTo>
                      <a:pt x="345" y="184"/>
                    </a:lnTo>
                    <a:lnTo>
                      <a:pt x="335" y="178"/>
                    </a:lnTo>
                    <a:lnTo>
                      <a:pt x="334" y="178"/>
                    </a:lnTo>
                    <a:lnTo>
                      <a:pt x="332" y="176"/>
                    </a:lnTo>
                    <a:lnTo>
                      <a:pt x="332" y="173"/>
                    </a:lnTo>
                    <a:lnTo>
                      <a:pt x="318" y="166"/>
                    </a:lnTo>
                    <a:lnTo>
                      <a:pt x="311" y="166"/>
                    </a:lnTo>
                    <a:lnTo>
                      <a:pt x="311" y="161"/>
                    </a:lnTo>
                    <a:lnTo>
                      <a:pt x="308" y="154"/>
                    </a:lnTo>
                    <a:lnTo>
                      <a:pt x="304" y="150"/>
                    </a:lnTo>
                    <a:lnTo>
                      <a:pt x="301" y="145"/>
                    </a:lnTo>
                    <a:lnTo>
                      <a:pt x="301" y="138"/>
                    </a:lnTo>
                    <a:lnTo>
                      <a:pt x="307" y="134"/>
                    </a:lnTo>
                    <a:lnTo>
                      <a:pt x="315" y="125"/>
                    </a:lnTo>
                    <a:lnTo>
                      <a:pt x="310" y="120"/>
                    </a:lnTo>
                    <a:lnTo>
                      <a:pt x="300" y="113"/>
                    </a:lnTo>
                    <a:lnTo>
                      <a:pt x="290" y="104"/>
                    </a:lnTo>
                    <a:lnTo>
                      <a:pt x="288" y="100"/>
                    </a:lnTo>
                    <a:lnTo>
                      <a:pt x="283" y="97"/>
                    </a:lnTo>
                    <a:lnTo>
                      <a:pt x="274" y="89"/>
                    </a:lnTo>
                    <a:lnTo>
                      <a:pt x="268" y="90"/>
                    </a:lnTo>
                    <a:lnTo>
                      <a:pt x="267" y="93"/>
                    </a:lnTo>
                    <a:lnTo>
                      <a:pt x="265" y="92"/>
                    </a:lnTo>
                    <a:lnTo>
                      <a:pt x="264" y="92"/>
                    </a:lnTo>
                    <a:lnTo>
                      <a:pt x="255" y="89"/>
                    </a:lnTo>
                    <a:lnTo>
                      <a:pt x="253" y="87"/>
                    </a:lnTo>
                    <a:lnTo>
                      <a:pt x="248" y="83"/>
                    </a:lnTo>
                    <a:lnTo>
                      <a:pt x="243" y="67"/>
                    </a:lnTo>
                    <a:lnTo>
                      <a:pt x="243" y="65"/>
                    </a:lnTo>
                    <a:lnTo>
                      <a:pt x="240" y="64"/>
                    </a:lnTo>
                    <a:lnTo>
                      <a:pt x="219" y="78"/>
                    </a:lnTo>
                    <a:lnTo>
                      <a:pt x="216" y="85"/>
                    </a:lnTo>
                    <a:lnTo>
                      <a:pt x="216" y="87"/>
                    </a:lnTo>
                    <a:lnTo>
                      <a:pt x="218" y="89"/>
                    </a:lnTo>
                    <a:lnTo>
                      <a:pt x="219" y="92"/>
                    </a:lnTo>
                    <a:lnTo>
                      <a:pt x="219" y="96"/>
                    </a:lnTo>
                    <a:lnTo>
                      <a:pt x="218" y="100"/>
                    </a:lnTo>
                    <a:lnTo>
                      <a:pt x="212" y="101"/>
                    </a:lnTo>
                    <a:lnTo>
                      <a:pt x="205" y="101"/>
                    </a:lnTo>
                    <a:lnTo>
                      <a:pt x="202" y="100"/>
                    </a:lnTo>
                    <a:lnTo>
                      <a:pt x="197" y="100"/>
                    </a:lnTo>
                    <a:lnTo>
                      <a:pt x="174" y="110"/>
                    </a:lnTo>
                    <a:lnTo>
                      <a:pt x="174" y="111"/>
                    </a:lnTo>
                    <a:lnTo>
                      <a:pt x="173" y="111"/>
                    </a:lnTo>
                    <a:lnTo>
                      <a:pt x="171" y="110"/>
                    </a:lnTo>
                    <a:lnTo>
                      <a:pt x="170" y="110"/>
                    </a:lnTo>
                    <a:lnTo>
                      <a:pt x="170" y="107"/>
                    </a:lnTo>
                    <a:lnTo>
                      <a:pt x="169" y="106"/>
                    </a:lnTo>
                    <a:lnTo>
                      <a:pt x="166" y="101"/>
                    </a:lnTo>
                    <a:lnTo>
                      <a:pt x="162" y="96"/>
                    </a:lnTo>
                    <a:lnTo>
                      <a:pt x="162" y="83"/>
                    </a:lnTo>
                    <a:lnTo>
                      <a:pt x="161" y="82"/>
                    </a:lnTo>
                    <a:lnTo>
                      <a:pt x="159" y="82"/>
                    </a:lnTo>
                    <a:lnTo>
                      <a:pt x="156" y="83"/>
                    </a:lnTo>
                    <a:lnTo>
                      <a:pt x="155" y="83"/>
                    </a:lnTo>
                    <a:lnTo>
                      <a:pt x="155" y="85"/>
                    </a:lnTo>
                    <a:lnTo>
                      <a:pt x="152" y="87"/>
                    </a:lnTo>
                    <a:lnTo>
                      <a:pt x="149" y="87"/>
                    </a:lnTo>
                    <a:lnTo>
                      <a:pt x="148" y="89"/>
                    </a:lnTo>
                    <a:lnTo>
                      <a:pt x="144" y="87"/>
                    </a:lnTo>
                    <a:lnTo>
                      <a:pt x="141" y="85"/>
                    </a:lnTo>
                    <a:lnTo>
                      <a:pt x="140" y="82"/>
                    </a:lnTo>
                    <a:lnTo>
                      <a:pt x="140" y="80"/>
                    </a:lnTo>
                    <a:lnTo>
                      <a:pt x="141" y="78"/>
                    </a:lnTo>
                    <a:lnTo>
                      <a:pt x="142" y="78"/>
                    </a:lnTo>
                    <a:lnTo>
                      <a:pt x="145" y="70"/>
                    </a:lnTo>
                    <a:lnTo>
                      <a:pt x="145" y="54"/>
                    </a:lnTo>
                    <a:lnTo>
                      <a:pt x="135" y="7"/>
                    </a:lnTo>
                    <a:lnTo>
                      <a:pt x="132" y="7"/>
                    </a:lnTo>
                    <a:lnTo>
                      <a:pt x="130" y="3"/>
                    </a:lnTo>
                    <a:lnTo>
                      <a:pt x="124" y="0"/>
                    </a:lnTo>
                    <a:lnTo>
                      <a:pt x="121" y="3"/>
                    </a:lnTo>
                    <a:lnTo>
                      <a:pt x="113" y="15"/>
                    </a:lnTo>
                    <a:lnTo>
                      <a:pt x="99" y="19"/>
                    </a:lnTo>
                    <a:lnTo>
                      <a:pt x="97" y="19"/>
                    </a:lnTo>
                    <a:lnTo>
                      <a:pt x="95" y="19"/>
                    </a:lnTo>
                    <a:lnTo>
                      <a:pt x="95" y="18"/>
                    </a:lnTo>
                    <a:lnTo>
                      <a:pt x="82" y="12"/>
                    </a:lnTo>
                    <a:lnTo>
                      <a:pt x="75" y="15"/>
                    </a:lnTo>
                    <a:lnTo>
                      <a:pt x="72" y="22"/>
                    </a:lnTo>
                    <a:lnTo>
                      <a:pt x="74" y="30"/>
                    </a:lnTo>
                    <a:lnTo>
                      <a:pt x="71" y="44"/>
                    </a:lnTo>
                    <a:lnTo>
                      <a:pt x="71" y="47"/>
                    </a:lnTo>
                    <a:lnTo>
                      <a:pt x="75" y="61"/>
                    </a:lnTo>
                    <a:lnTo>
                      <a:pt x="68" y="68"/>
                    </a:lnTo>
                    <a:lnTo>
                      <a:pt x="63" y="82"/>
                    </a:lnTo>
                    <a:lnTo>
                      <a:pt x="63" y="83"/>
                    </a:lnTo>
                    <a:lnTo>
                      <a:pt x="60" y="83"/>
                    </a:lnTo>
                    <a:lnTo>
                      <a:pt x="57" y="87"/>
                    </a:lnTo>
                    <a:lnTo>
                      <a:pt x="56" y="97"/>
                    </a:lnTo>
                    <a:lnTo>
                      <a:pt x="54" y="101"/>
                    </a:lnTo>
                    <a:lnTo>
                      <a:pt x="54" y="104"/>
                    </a:lnTo>
                    <a:lnTo>
                      <a:pt x="50" y="103"/>
                    </a:lnTo>
                    <a:lnTo>
                      <a:pt x="47" y="103"/>
                    </a:lnTo>
                    <a:lnTo>
                      <a:pt x="46" y="101"/>
                    </a:lnTo>
                    <a:lnTo>
                      <a:pt x="35" y="9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18" name="Freeform 748">
                <a:extLst>
                  <a:ext uri="{FF2B5EF4-FFF2-40B4-BE49-F238E27FC236}">
                    <a16:creationId xmlns:a16="http://schemas.microsoft.com/office/drawing/2014/main" id="{FFD320C6-EADE-5F4D-4408-E693F5BE18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4" y="1547"/>
                <a:ext cx="183" cy="138"/>
              </a:xfrm>
              <a:custGeom>
                <a:avLst/>
                <a:gdLst>
                  <a:gd name="T0" fmla="*/ 516 w 733"/>
                  <a:gd name="T1" fmla="*/ 19 h 553"/>
                  <a:gd name="T2" fmla="*/ 509 w 733"/>
                  <a:gd name="T3" fmla="*/ 5 h 553"/>
                  <a:gd name="T4" fmla="*/ 449 w 733"/>
                  <a:gd name="T5" fmla="*/ 7 h 553"/>
                  <a:gd name="T6" fmla="*/ 423 w 733"/>
                  <a:gd name="T7" fmla="*/ 9 h 553"/>
                  <a:gd name="T8" fmla="*/ 384 w 733"/>
                  <a:gd name="T9" fmla="*/ 55 h 553"/>
                  <a:gd name="T10" fmla="*/ 327 w 733"/>
                  <a:gd name="T11" fmla="*/ 34 h 553"/>
                  <a:gd name="T12" fmla="*/ 305 w 733"/>
                  <a:gd name="T13" fmla="*/ 79 h 553"/>
                  <a:gd name="T14" fmla="*/ 260 w 733"/>
                  <a:gd name="T15" fmla="*/ 118 h 553"/>
                  <a:gd name="T16" fmla="*/ 190 w 733"/>
                  <a:gd name="T17" fmla="*/ 95 h 553"/>
                  <a:gd name="T18" fmla="*/ 187 w 733"/>
                  <a:gd name="T19" fmla="*/ 122 h 553"/>
                  <a:gd name="T20" fmla="*/ 165 w 733"/>
                  <a:gd name="T21" fmla="*/ 132 h 553"/>
                  <a:gd name="T22" fmla="*/ 113 w 733"/>
                  <a:gd name="T23" fmla="*/ 130 h 553"/>
                  <a:gd name="T24" fmla="*/ 89 w 733"/>
                  <a:gd name="T25" fmla="*/ 120 h 553"/>
                  <a:gd name="T26" fmla="*/ 18 w 733"/>
                  <a:gd name="T27" fmla="*/ 155 h 553"/>
                  <a:gd name="T28" fmla="*/ 28 w 733"/>
                  <a:gd name="T29" fmla="*/ 187 h 553"/>
                  <a:gd name="T30" fmla="*/ 41 w 733"/>
                  <a:gd name="T31" fmla="*/ 196 h 553"/>
                  <a:gd name="T32" fmla="*/ 39 w 733"/>
                  <a:gd name="T33" fmla="*/ 217 h 553"/>
                  <a:gd name="T34" fmla="*/ 25 w 733"/>
                  <a:gd name="T35" fmla="*/ 225 h 553"/>
                  <a:gd name="T36" fmla="*/ 75 w 733"/>
                  <a:gd name="T37" fmla="*/ 225 h 553"/>
                  <a:gd name="T38" fmla="*/ 128 w 733"/>
                  <a:gd name="T39" fmla="*/ 238 h 553"/>
                  <a:gd name="T40" fmla="*/ 126 w 733"/>
                  <a:gd name="T41" fmla="*/ 266 h 553"/>
                  <a:gd name="T42" fmla="*/ 169 w 733"/>
                  <a:gd name="T43" fmla="*/ 285 h 553"/>
                  <a:gd name="T44" fmla="*/ 172 w 733"/>
                  <a:gd name="T45" fmla="*/ 304 h 553"/>
                  <a:gd name="T46" fmla="*/ 150 w 733"/>
                  <a:gd name="T47" fmla="*/ 304 h 553"/>
                  <a:gd name="T48" fmla="*/ 101 w 733"/>
                  <a:gd name="T49" fmla="*/ 323 h 553"/>
                  <a:gd name="T50" fmla="*/ 98 w 733"/>
                  <a:gd name="T51" fmla="*/ 379 h 553"/>
                  <a:gd name="T52" fmla="*/ 127 w 733"/>
                  <a:gd name="T53" fmla="*/ 440 h 553"/>
                  <a:gd name="T54" fmla="*/ 121 w 733"/>
                  <a:gd name="T55" fmla="*/ 457 h 553"/>
                  <a:gd name="T56" fmla="*/ 138 w 733"/>
                  <a:gd name="T57" fmla="*/ 541 h 553"/>
                  <a:gd name="T58" fmla="*/ 158 w 733"/>
                  <a:gd name="T59" fmla="*/ 546 h 553"/>
                  <a:gd name="T60" fmla="*/ 165 w 733"/>
                  <a:gd name="T61" fmla="*/ 551 h 553"/>
                  <a:gd name="T62" fmla="*/ 179 w 733"/>
                  <a:gd name="T63" fmla="*/ 539 h 553"/>
                  <a:gd name="T64" fmla="*/ 243 w 733"/>
                  <a:gd name="T65" fmla="*/ 492 h 553"/>
                  <a:gd name="T66" fmla="*/ 289 w 733"/>
                  <a:gd name="T67" fmla="*/ 491 h 553"/>
                  <a:gd name="T68" fmla="*/ 348 w 733"/>
                  <a:gd name="T69" fmla="*/ 479 h 553"/>
                  <a:gd name="T70" fmla="*/ 379 w 733"/>
                  <a:gd name="T71" fmla="*/ 471 h 553"/>
                  <a:gd name="T72" fmla="*/ 415 w 733"/>
                  <a:gd name="T73" fmla="*/ 454 h 553"/>
                  <a:gd name="T74" fmla="*/ 478 w 733"/>
                  <a:gd name="T75" fmla="*/ 456 h 553"/>
                  <a:gd name="T76" fmla="*/ 516 w 733"/>
                  <a:gd name="T77" fmla="*/ 451 h 553"/>
                  <a:gd name="T78" fmla="*/ 552 w 733"/>
                  <a:gd name="T79" fmla="*/ 463 h 553"/>
                  <a:gd name="T80" fmla="*/ 603 w 733"/>
                  <a:gd name="T81" fmla="*/ 457 h 553"/>
                  <a:gd name="T82" fmla="*/ 641 w 733"/>
                  <a:gd name="T83" fmla="*/ 448 h 553"/>
                  <a:gd name="T84" fmla="*/ 670 w 733"/>
                  <a:gd name="T85" fmla="*/ 429 h 553"/>
                  <a:gd name="T86" fmla="*/ 680 w 733"/>
                  <a:gd name="T87" fmla="*/ 432 h 553"/>
                  <a:gd name="T88" fmla="*/ 704 w 733"/>
                  <a:gd name="T89" fmla="*/ 400 h 553"/>
                  <a:gd name="T90" fmla="*/ 723 w 733"/>
                  <a:gd name="T91" fmla="*/ 390 h 553"/>
                  <a:gd name="T92" fmla="*/ 732 w 733"/>
                  <a:gd name="T93" fmla="*/ 371 h 553"/>
                  <a:gd name="T94" fmla="*/ 711 w 733"/>
                  <a:gd name="T95" fmla="*/ 361 h 553"/>
                  <a:gd name="T96" fmla="*/ 682 w 733"/>
                  <a:gd name="T97" fmla="*/ 364 h 553"/>
                  <a:gd name="T98" fmla="*/ 672 w 733"/>
                  <a:gd name="T99" fmla="*/ 366 h 553"/>
                  <a:gd name="T100" fmla="*/ 652 w 733"/>
                  <a:gd name="T101" fmla="*/ 281 h 553"/>
                  <a:gd name="T102" fmla="*/ 663 w 733"/>
                  <a:gd name="T103" fmla="*/ 259 h 553"/>
                  <a:gd name="T104" fmla="*/ 612 w 733"/>
                  <a:gd name="T105" fmla="*/ 242 h 553"/>
                  <a:gd name="T106" fmla="*/ 583 w 733"/>
                  <a:gd name="T107" fmla="*/ 221 h 553"/>
                  <a:gd name="T108" fmla="*/ 560 w 733"/>
                  <a:gd name="T109" fmla="*/ 197 h 553"/>
                  <a:gd name="T110" fmla="*/ 573 w 733"/>
                  <a:gd name="T111" fmla="*/ 154 h 553"/>
                  <a:gd name="T112" fmla="*/ 560 w 733"/>
                  <a:gd name="T113" fmla="*/ 136 h 553"/>
                  <a:gd name="T114" fmla="*/ 553 w 733"/>
                  <a:gd name="T115" fmla="*/ 103 h 553"/>
                  <a:gd name="T116" fmla="*/ 583 w 733"/>
                  <a:gd name="T117" fmla="*/ 91 h 553"/>
                  <a:gd name="T118" fmla="*/ 615 w 733"/>
                  <a:gd name="T119" fmla="*/ 63 h 553"/>
                  <a:gd name="T120" fmla="*/ 595 w 733"/>
                  <a:gd name="T121" fmla="*/ 44 h 5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733" h="553">
                    <a:moveTo>
                      <a:pt x="574" y="35"/>
                    </a:moveTo>
                    <a:lnTo>
                      <a:pt x="566" y="35"/>
                    </a:lnTo>
                    <a:lnTo>
                      <a:pt x="564" y="37"/>
                    </a:lnTo>
                    <a:lnTo>
                      <a:pt x="562" y="38"/>
                    </a:lnTo>
                    <a:lnTo>
                      <a:pt x="556" y="38"/>
                    </a:lnTo>
                    <a:lnTo>
                      <a:pt x="516" y="19"/>
                    </a:lnTo>
                    <a:lnTo>
                      <a:pt x="514" y="12"/>
                    </a:lnTo>
                    <a:lnTo>
                      <a:pt x="514" y="9"/>
                    </a:lnTo>
                    <a:lnTo>
                      <a:pt x="513" y="7"/>
                    </a:lnTo>
                    <a:lnTo>
                      <a:pt x="511" y="7"/>
                    </a:lnTo>
                    <a:lnTo>
                      <a:pt x="510" y="5"/>
                    </a:lnTo>
                    <a:lnTo>
                      <a:pt x="509" y="5"/>
                    </a:lnTo>
                    <a:lnTo>
                      <a:pt x="504" y="0"/>
                    </a:lnTo>
                    <a:lnTo>
                      <a:pt x="479" y="0"/>
                    </a:lnTo>
                    <a:lnTo>
                      <a:pt x="476" y="2"/>
                    </a:lnTo>
                    <a:lnTo>
                      <a:pt x="459" y="2"/>
                    </a:lnTo>
                    <a:lnTo>
                      <a:pt x="457" y="5"/>
                    </a:lnTo>
                    <a:lnTo>
                      <a:pt x="449" y="7"/>
                    </a:lnTo>
                    <a:lnTo>
                      <a:pt x="443" y="7"/>
                    </a:lnTo>
                    <a:lnTo>
                      <a:pt x="442" y="6"/>
                    </a:lnTo>
                    <a:lnTo>
                      <a:pt x="440" y="6"/>
                    </a:lnTo>
                    <a:lnTo>
                      <a:pt x="434" y="7"/>
                    </a:lnTo>
                    <a:lnTo>
                      <a:pt x="432" y="7"/>
                    </a:lnTo>
                    <a:lnTo>
                      <a:pt x="423" y="9"/>
                    </a:lnTo>
                    <a:lnTo>
                      <a:pt x="422" y="9"/>
                    </a:lnTo>
                    <a:lnTo>
                      <a:pt x="415" y="12"/>
                    </a:lnTo>
                    <a:lnTo>
                      <a:pt x="413" y="16"/>
                    </a:lnTo>
                    <a:lnTo>
                      <a:pt x="413" y="19"/>
                    </a:lnTo>
                    <a:lnTo>
                      <a:pt x="395" y="55"/>
                    </a:lnTo>
                    <a:lnTo>
                      <a:pt x="384" y="55"/>
                    </a:lnTo>
                    <a:lnTo>
                      <a:pt x="379" y="53"/>
                    </a:lnTo>
                    <a:lnTo>
                      <a:pt x="377" y="52"/>
                    </a:lnTo>
                    <a:lnTo>
                      <a:pt x="369" y="47"/>
                    </a:lnTo>
                    <a:lnTo>
                      <a:pt x="356" y="44"/>
                    </a:lnTo>
                    <a:lnTo>
                      <a:pt x="330" y="34"/>
                    </a:lnTo>
                    <a:lnTo>
                      <a:pt x="327" y="34"/>
                    </a:lnTo>
                    <a:lnTo>
                      <a:pt x="320" y="37"/>
                    </a:lnTo>
                    <a:lnTo>
                      <a:pt x="317" y="37"/>
                    </a:lnTo>
                    <a:lnTo>
                      <a:pt x="316" y="43"/>
                    </a:lnTo>
                    <a:lnTo>
                      <a:pt x="316" y="59"/>
                    </a:lnTo>
                    <a:lnTo>
                      <a:pt x="313" y="67"/>
                    </a:lnTo>
                    <a:lnTo>
                      <a:pt x="305" y="79"/>
                    </a:lnTo>
                    <a:lnTo>
                      <a:pt x="299" y="91"/>
                    </a:lnTo>
                    <a:lnTo>
                      <a:pt x="293" y="97"/>
                    </a:lnTo>
                    <a:lnTo>
                      <a:pt x="288" y="112"/>
                    </a:lnTo>
                    <a:lnTo>
                      <a:pt x="284" y="112"/>
                    </a:lnTo>
                    <a:lnTo>
                      <a:pt x="264" y="118"/>
                    </a:lnTo>
                    <a:lnTo>
                      <a:pt x="260" y="118"/>
                    </a:lnTo>
                    <a:lnTo>
                      <a:pt x="224" y="105"/>
                    </a:lnTo>
                    <a:lnTo>
                      <a:pt x="211" y="104"/>
                    </a:lnTo>
                    <a:lnTo>
                      <a:pt x="202" y="98"/>
                    </a:lnTo>
                    <a:lnTo>
                      <a:pt x="191" y="94"/>
                    </a:lnTo>
                    <a:lnTo>
                      <a:pt x="190" y="94"/>
                    </a:lnTo>
                    <a:lnTo>
                      <a:pt x="190" y="95"/>
                    </a:lnTo>
                    <a:lnTo>
                      <a:pt x="188" y="97"/>
                    </a:lnTo>
                    <a:lnTo>
                      <a:pt x="187" y="101"/>
                    </a:lnTo>
                    <a:lnTo>
                      <a:pt x="187" y="104"/>
                    </a:lnTo>
                    <a:lnTo>
                      <a:pt x="190" y="114"/>
                    </a:lnTo>
                    <a:lnTo>
                      <a:pt x="190" y="119"/>
                    </a:lnTo>
                    <a:lnTo>
                      <a:pt x="187" y="122"/>
                    </a:lnTo>
                    <a:lnTo>
                      <a:pt x="183" y="123"/>
                    </a:lnTo>
                    <a:lnTo>
                      <a:pt x="176" y="125"/>
                    </a:lnTo>
                    <a:lnTo>
                      <a:pt x="173" y="125"/>
                    </a:lnTo>
                    <a:lnTo>
                      <a:pt x="168" y="127"/>
                    </a:lnTo>
                    <a:lnTo>
                      <a:pt x="168" y="129"/>
                    </a:lnTo>
                    <a:lnTo>
                      <a:pt x="165" y="132"/>
                    </a:lnTo>
                    <a:lnTo>
                      <a:pt x="155" y="129"/>
                    </a:lnTo>
                    <a:lnTo>
                      <a:pt x="145" y="130"/>
                    </a:lnTo>
                    <a:lnTo>
                      <a:pt x="141" y="130"/>
                    </a:lnTo>
                    <a:lnTo>
                      <a:pt x="134" y="132"/>
                    </a:lnTo>
                    <a:lnTo>
                      <a:pt x="121" y="132"/>
                    </a:lnTo>
                    <a:lnTo>
                      <a:pt x="113" y="130"/>
                    </a:lnTo>
                    <a:lnTo>
                      <a:pt x="109" y="129"/>
                    </a:lnTo>
                    <a:lnTo>
                      <a:pt x="98" y="123"/>
                    </a:lnTo>
                    <a:lnTo>
                      <a:pt x="92" y="118"/>
                    </a:lnTo>
                    <a:lnTo>
                      <a:pt x="92" y="115"/>
                    </a:lnTo>
                    <a:lnTo>
                      <a:pt x="91" y="118"/>
                    </a:lnTo>
                    <a:lnTo>
                      <a:pt x="89" y="120"/>
                    </a:lnTo>
                    <a:lnTo>
                      <a:pt x="56" y="137"/>
                    </a:lnTo>
                    <a:lnTo>
                      <a:pt x="35" y="143"/>
                    </a:lnTo>
                    <a:lnTo>
                      <a:pt x="32" y="146"/>
                    </a:lnTo>
                    <a:lnTo>
                      <a:pt x="27" y="150"/>
                    </a:lnTo>
                    <a:lnTo>
                      <a:pt x="25" y="151"/>
                    </a:lnTo>
                    <a:lnTo>
                      <a:pt x="18" y="155"/>
                    </a:lnTo>
                    <a:lnTo>
                      <a:pt x="10" y="157"/>
                    </a:lnTo>
                    <a:lnTo>
                      <a:pt x="4" y="157"/>
                    </a:lnTo>
                    <a:lnTo>
                      <a:pt x="4" y="160"/>
                    </a:lnTo>
                    <a:lnTo>
                      <a:pt x="0" y="185"/>
                    </a:lnTo>
                    <a:lnTo>
                      <a:pt x="0" y="186"/>
                    </a:lnTo>
                    <a:lnTo>
                      <a:pt x="28" y="187"/>
                    </a:lnTo>
                    <a:lnTo>
                      <a:pt x="34" y="189"/>
                    </a:lnTo>
                    <a:lnTo>
                      <a:pt x="39" y="189"/>
                    </a:lnTo>
                    <a:lnTo>
                      <a:pt x="41" y="190"/>
                    </a:lnTo>
                    <a:lnTo>
                      <a:pt x="42" y="190"/>
                    </a:lnTo>
                    <a:lnTo>
                      <a:pt x="42" y="192"/>
                    </a:lnTo>
                    <a:lnTo>
                      <a:pt x="41" y="196"/>
                    </a:lnTo>
                    <a:lnTo>
                      <a:pt x="41" y="197"/>
                    </a:lnTo>
                    <a:lnTo>
                      <a:pt x="42" y="201"/>
                    </a:lnTo>
                    <a:lnTo>
                      <a:pt x="42" y="204"/>
                    </a:lnTo>
                    <a:lnTo>
                      <a:pt x="44" y="206"/>
                    </a:lnTo>
                    <a:lnTo>
                      <a:pt x="44" y="213"/>
                    </a:lnTo>
                    <a:lnTo>
                      <a:pt x="39" y="217"/>
                    </a:lnTo>
                    <a:lnTo>
                      <a:pt x="38" y="218"/>
                    </a:lnTo>
                    <a:lnTo>
                      <a:pt x="34" y="224"/>
                    </a:lnTo>
                    <a:lnTo>
                      <a:pt x="32" y="223"/>
                    </a:lnTo>
                    <a:lnTo>
                      <a:pt x="31" y="224"/>
                    </a:lnTo>
                    <a:lnTo>
                      <a:pt x="27" y="224"/>
                    </a:lnTo>
                    <a:lnTo>
                      <a:pt x="25" y="225"/>
                    </a:lnTo>
                    <a:lnTo>
                      <a:pt x="25" y="227"/>
                    </a:lnTo>
                    <a:lnTo>
                      <a:pt x="29" y="238"/>
                    </a:lnTo>
                    <a:lnTo>
                      <a:pt x="34" y="241"/>
                    </a:lnTo>
                    <a:lnTo>
                      <a:pt x="49" y="241"/>
                    </a:lnTo>
                    <a:lnTo>
                      <a:pt x="49" y="242"/>
                    </a:lnTo>
                    <a:lnTo>
                      <a:pt x="75" y="225"/>
                    </a:lnTo>
                    <a:lnTo>
                      <a:pt x="98" y="234"/>
                    </a:lnTo>
                    <a:lnTo>
                      <a:pt x="102" y="234"/>
                    </a:lnTo>
                    <a:lnTo>
                      <a:pt x="109" y="235"/>
                    </a:lnTo>
                    <a:lnTo>
                      <a:pt x="124" y="237"/>
                    </a:lnTo>
                    <a:lnTo>
                      <a:pt x="127" y="237"/>
                    </a:lnTo>
                    <a:lnTo>
                      <a:pt x="128" y="238"/>
                    </a:lnTo>
                    <a:lnTo>
                      <a:pt x="128" y="242"/>
                    </a:lnTo>
                    <a:lnTo>
                      <a:pt x="124" y="246"/>
                    </a:lnTo>
                    <a:lnTo>
                      <a:pt x="123" y="254"/>
                    </a:lnTo>
                    <a:lnTo>
                      <a:pt x="124" y="259"/>
                    </a:lnTo>
                    <a:lnTo>
                      <a:pt x="124" y="260"/>
                    </a:lnTo>
                    <a:lnTo>
                      <a:pt x="126" y="266"/>
                    </a:lnTo>
                    <a:lnTo>
                      <a:pt x="135" y="274"/>
                    </a:lnTo>
                    <a:lnTo>
                      <a:pt x="145" y="280"/>
                    </a:lnTo>
                    <a:lnTo>
                      <a:pt x="150" y="281"/>
                    </a:lnTo>
                    <a:lnTo>
                      <a:pt x="152" y="281"/>
                    </a:lnTo>
                    <a:lnTo>
                      <a:pt x="168" y="285"/>
                    </a:lnTo>
                    <a:lnTo>
                      <a:pt x="169" y="285"/>
                    </a:lnTo>
                    <a:lnTo>
                      <a:pt x="169" y="292"/>
                    </a:lnTo>
                    <a:lnTo>
                      <a:pt x="172" y="297"/>
                    </a:lnTo>
                    <a:lnTo>
                      <a:pt x="179" y="297"/>
                    </a:lnTo>
                    <a:lnTo>
                      <a:pt x="180" y="298"/>
                    </a:lnTo>
                    <a:lnTo>
                      <a:pt x="179" y="306"/>
                    </a:lnTo>
                    <a:lnTo>
                      <a:pt x="172" y="304"/>
                    </a:lnTo>
                    <a:lnTo>
                      <a:pt x="168" y="298"/>
                    </a:lnTo>
                    <a:lnTo>
                      <a:pt x="168" y="292"/>
                    </a:lnTo>
                    <a:lnTo>
                      <a:pt x="161" y="294"/>
                    </a:lnTo>
                    <a:lnTo>
                      <a:pt x="152" y="294"/>
                    </a:lnTo>
                    <a:lnTo>
                      <a:pt x="150" y="301"/>
                    </a:lnTo>
                    <a:lnTo>
                      <a:pt x="150" y="304"/>
                    </a:lnTo>
                    <a:lnTo>
                      <a:pt x="147" y="311"/>
                    </a:lnTo>
                    <a:lnTo>
                      <a:pt x="135" y="324"/>
                    </a:lnTo>
                    <a:lnTo>
                      <a:pt x="123" y="327"/>
                    </a:lnTo>
                    <a:lnTo>
                      <a:pt x="115" y="327"/>
                    </a:lnTo>
                    <a:lnTo>
                      <a:pt x="106" y="326"/>
                    </a:lnTo>
                    <a:lnTo>
                      <a:pt x="101" y="323"/>
                    </a:lnTo>
                    <a:lnTo>
                      <a:pt x="89" y="321"/>
                    </a:lnTo>
                    <a:lnTo>
                      <a:pt x="88" y="344"/>
                    </a:lnTo>
                    <a:lnTo>
                      <a:pt x="89" y="354"/>
                    </a:lnTo>
                    <a:lnTo>
                      <a:pt x="97" y="361"/>
                    </a:lnTo>
                    <a:lnTo>
                      <a:pt x="99" y="372"/>
                    </a:lnTo>
                    <a:lnTo>
                      <a:pt x="98" y="379"/>
                    </a:lnTo>
                    <a:lnTo>
                      <a:pt x="88" y="397"/>
                    </a:lnTo>
                    <a:lnTo>
                      <a:pt x="82" y="411"/>
                    </a:lnTo>
                    <a:lnTo>
                      <a:pt x="82" y="412"/>
                    </a:lnTo>
                    <a:lnTo>
                      <a:pt x="84" y="412"/>
                    </a:lnTo>
                    <a:lnTo>
                      <a:pt x="97" y="422"/>
                    </a:lnTo>
                    <a:lnTo>
                      <a:pt x="127" y="440"/>
                    </a:lnTo>
                    <a:lnTo>
                      <a:pt x="131" y="445"/>
                    </a:lnTo>
                    <a:lnTo>
                      <a:pt x="128" y="446"/>
                    </a:lnTo>
                    <a:lnTo>
                      <a:pt x="128" y="448"/>
                    </a:lnTo>
                    <a:lnTo>
                      <a:pt x="126" y="451"/>
                    </a:lnTo>
                    <a:lnTo>
                      <a:pt x="123" y="456"/>
                    </a:lnTo>
                    <a:lnTo>
                      <a:pt x="121" y="457"/>
                    </a:lnTo>
                    <a:lnTo>
                      <a:pt x="111" y="475"/>
                    </a:lnTo>
                    <a:lnTo>
                      <a:pt x="111" y="477"/>
                    </a:lnTo>
                    <a:lnTo>
                      <a:pt x="109" y="478"/>
                    </a:lnTo>
                    <a:lnTo>
                      <a:pt x="111" y="506"/>
                    </a:lnTo>
                    <a:lnTo>
                      <a:pt x="123" y="541"/>
                    </a:lnTo>
                    <a:lnTo>
                      <a:pt x="138" y="541"/>
                    </a:lnTo>
                    <a:lnTo>
                      <a:pt x="141" y="539"/>
                    </a:lnTo>
                    <a:lnTo>
                      <a:pt x="142" y="538"/>
                    </a:lnTo>
                    <a:lnTo>
                      <a:pt x="145" y="537"/>
                    </a:lnTo>
                    <a:lnTo>
                      <a:pt x="148" y="538"/>
                    </a:lnTo>
                    <a:lnTo>
                      <a:pt x="158" y="545"/>
                    </a:lnTo>
                    <a:lnTo>
                      <a:pt x="158" y="546"/>
                    </a:lnTo>
                    <a:lnTo>
                      <a:pt x="159" y="548"/>
                    </a:lnTo>
                    <a:lnTo>
                      <a:pt x="159" y="549"/>
                    </a:lnTo>
                    <a:lnTo>
                      <a:pt x="158" y="551"/>
                    </a:lnTo>
                    <a:lnTo>
                      <a:pt x="159" y="553"/>
                    </a:lnTo>
                    <a:lnTo>
                      <a:pt x="161" y="553"/>
                    </a:lnTo>
                    <a:lnTo>
                      <a:pt x="165" y="551"/>
                    </a:lnTo>
                    <a:lnTo>
                      <a:pt x="166" y="551"/>
                    </a:lnTo>
                    <a:lnTo>
                      <a:pt x="168" y="549"/>
                    </a:lnTo>
                    <a:lnTo>
                      <a:pt x="171" y="548"/>
                    </a:lnTo>
                    <a:lnTo>
                      <a:pt x="173" y="544"/>
                    </a:lnTo>
                    <a:lnTo>
                      <a:pt x="175" y="542"/>
                    </a:lnTo>
                    <a:lnTo>
                      <a:pt x="179" y="539"/>
                    </a:lnTo>
                    <a:lnTo>
                      <a:pt x="197" y="525"/>
                    </a:lnTo>
                    <a:lnTo>
                      <a:pt x="211" y="520"/>
                    </a:lnTo>
                    <a:lnTo>
                      <a:pt x="226" y="500"/>
                    </a:lnTo>
                    <a:lnTo>
                      <a:pt x="232" y="496"/>
                    </a:lnTo>
                    <a:lnTo>
                      <a:pt x="235" y="495"/>
                    </a:lnTo>
                    <a:lnTo>
                      <a:pt x="243" y="492"/>
                    </a:lnTo>
                    <a:lnTo>
                      <a:pt x="246" y="491"/>
                    </a:lnTo>
                    <a:lnTo>
                      <a:pt x="258" y="491"/>
                    </a:lnTo>
                    <a:lnTo>
                      <a:pt x="260" y="489"/>
                    </a:lnTo>
                    <a:lnTo>
                      <a:pt x="272" y="489"/>
                    </a:lnTo>
                    <a:lnTo>
                      <a:pt x="278" y="491"/>
                    </a:lnTo>
                    <a:lnTo>
                      <a:pt x="289" y="491"/>
                    </a:lnTo>
                    <a:lnTo>
                      <a:pt x="309" y="484"/>
                    </a:lnTo>
                    <a:lnTo>
                      <a:pt x="316" y="482"/>
                    </a:lnTo>
                    <a:lnTo>
                      <a:pt x="320" y="481"/>
                    </a:lnTo>
                    <a:lnTo>
                      <a:pt x="324" y="477"/>
                    </a:lnTo>
                    <a:lnTo>
                      <a:pt x="338" y="477"/>
                    </a:lnTo>
                    <a:lnTo>
                      <a:pt x="348" y="479"/>
                    </a:lnTo>
                    <a:lnTo>
                      <a:pt x="356" y="479"/>
                    </a:lnTo>
                    <a:lnTo>
                      <a:pt x="372" y="477"/>
                    </a:lnTo>
                    <a:lnTo>
                      <a:pt x="373" y="475"/>
                    </a:lnTo>
                    <a:lnTo>
                      <a:pt x="377" y="474"/>
                    </a:lnTo>
                    <a:lnTo>
                      <a:pt x="379" y="472"/>
                    </a:lnTo>
                    <a:lnTo>
                      <a:pt x="379" y="471"/>
                    </a:lnTo>
                    <a:lnTo>
                      <a:pt x="388" y="460"/>
                    </a:lnTo>
                    <a:lnTo>
                      <a:pt x="392" y="457"/>
                    </a:lnTo>
                    <a:lnTo>
                      <a:pt x="398" y="454"/>
                    </a:lnTo>
                    <a:lnTo>
                      <a:pt x="399" y="453"/>
                    </a:lnTo>
                    <a:lnTo>
                      <a:pt x="402" y="454"/>
                    </a:lnTo>
                    <a:lnTo>
                      <a:pt x="415" y="454"/>
                    </a:lnTo>
                    <a:lnTo>
                      <a:pt x="436" y="451"/>
                    </a:lnTo>
                    <a:lnTo>
                      <a:pt x="447" y="454"/>
                    </a:lnTo>
                    <a:lnTo>
                      <a:pt x="465" y="454"/>
                    </a:lnTo>
                    <a:lnTo>
                      <a:pt x="465" y="456"/>
                    </a:lnTo>
                    <a:lnTo>
                      <a:pt x="468" y="457"/>
                    </a:lnTo>
                    <a:lnTo>
                      <a:pt x="478" y="456"/>
                    </a:lnTo>
                    <a:lnTo>
                      <a:pt x="483" y="456"/>
                    </a:lnTo>
                    <a:lnTo>
                      <a:pt x="486" y="454"/>
                    </a:lnTo>
                    <a:lnTo>
                      <a:pt x="494" y="451"/>
                    </a:lnTo>
                    <a:lnTo>
                      <a:pt x="506" y="449"/>
                    </a:lnTo>
                    <a:lnTo>
                      <a:pt x="511" y="449"/>
                    </a:lnTo>
                    <a:lnTo>
                      <a:pt x="516" y="451"/>
                    </a:lnTo>
                    <a:lnTo>
                      <a:pt x="526" y="451"/>
                    </a:lnTo>
                    <a:lnTo>
                      <a:pt x="529" y="453"/>
                    </a:lnTo>
                    <a:lnTo>
                      <a:pt x="539" y="457"/>
                    </a:lnTo>
                    <a:lnTo>
                      <a:pt x="543" y="460"/>
                    </a:lnTo>
                    <a:lnTo>
                      <a:pt x="549" y="461"/>
                    </a:lnTo>
                    <a:lnTo>
                      <a:pt x="552" y="463"/>
                    </a:lnTo>
                    <a:lnTo>
                      <a:pt x="557" y="463"/>
                    </a:lnTo>
                    <a:lnTo>
                      <a:pt x="562" y="464"/>
                    </a:lnTo>
                    <a:lnTo>
                      <a:pt x="564" y="463"/>
                    </a:lnTo>
                    <a:lnTo>
                      <a:pt x="574" y="463"/>
                    </a:lnTo>
                    <a:lnTo>
                      <a:pt x="581" y="464"/>
                    </a:lnTo>
                    <a:lnTo>
                      <a:pt x="603" y="457"/>
                    </a:lnTo>
                    <a:lnTo>
                      <a:pt x="620" y="454"/>
                    </a:lnTo>
                    <a:lnTo>
                      <a:pt x="627" y="456"/>
                    </a:lnTo>
                    <a:lnTo>
                      <a:pt x="634" y="456"/>
                    </a:lnTo>
                    <a:lnTo>
                      <a:pt x="636" y="454"/>
                    </a:lnTo>
                    <a:lnTo>
                      <a:pt x="638" y="453"/>
                    </a:lnTo>
                    <a:lnTo>
                      <a:pt x="641" y="448"/>
                    </a:lnTo>
                    <a:lnTo>
                      <a:pt x="643" y="446"/>
                    </a:lnTo>
                    <a:lnTo>
                      <a:pt x="643" y="445"/>
                    </a:lnTo>
                    <a:lnTo>
                      <a:pt x="655" y="440"/>
                    </a:lnTo>
                    <a:lnTo>
                      <a:pt x="656" y="439"/>
                    </a:lnTo>
                    <a:lnTo>
                      <a:pt x="658" y="439"/>
                    </a:lnTo>
                    <a:lnTo>
                      <a:pt x="670" y="429"/>
                    </a:lnTo>
                    <a:lnTo>
                      <a:pt x="672" y="428"/>
                    </a:lnTo>
                    <a:lnTo>
                      <a:pt x="673" y="429"/>
                    </a:lnTo>
                    <a:lnTo>
                      <a:pt x="673" y="435"/>
                    </a:lnTo>
                    <a:lnTo>
                      <a:pt x="675" y="436"/>
                    </a:lnTo>
                    <a:lnTo>
                      <a:pt x="677" y="433"/>
                    </a:lnTo>
                    <a:lnTo>
                      <a:pt x="680" y="432"/>
                    </a:lnTo>
                    <a:lnTo>
                      <a:pt x="696" y="412"/>
                    </a:lnTo>
                    <a:lnTo>
                      <a:pt x="700" y="408"/>
                    </a:lnTo>
                    <a:lnTo>
                      <a:pt x="701" y="408"/>
                    </a:lnTo>
                    <a:lnTo>
                      <a:pt x="705" y="405"/>
                    </a:lnTo>
                    <a:lnTo>
                      <a:pt x="707" y="404"/>
                    </a:lnTo>
                    <a:lnTo>
                      <a:pt x="704" y="400"/>
                    </a:lnTo>
                    <a:lnTo>
                      <a:pt x="704" y="398"/>
                    </a:lnTo>
                    <a:lnTo>
                      <a:pt x="705" y="398"/>
                    </a:lnTo>
                    <a:lnTo>
                      <a:pt x="707" y="397"/>
                    </a:lnTo>
                    <a:lnTo>
                      <a:pt x="718" y="391"/>
                    </a:lnTo>
                    <a:lnTo>
                      <a:pt x="719" y="391"/>
                    </a:lnTo>
                    <a:lnTo>
                      <a:pt x="723" y="390"/>
                    </a:lnTo>
                    <a:lnTo>
                      <a:pt x="729" y="390"/>
                    </a:lnTo>
                    <a:lnTo>
                      <a:pt x="730" y="387"/>
                    </a:lnTo>
                    <a:lnTo>
                      <a:pt x="733" y="376"/>
                    </a:lnTo>
                    <a:lnTo>
                      <a:pt x="733" y="375"/>
                    </a:lnTo>
                    <a:lnTo>
                      <a:pt x="732" y="372"/>
                    </a:lnTo>
                    <a:lnTo>
                      <a:pt x="732" y="371"/>
                    </a:lnTo>
                    <a:lnTo>
                      <a:pt x="730" y="368"/>
                    </a:lnTo>
                    <a:lnTo>
                      <a:pt x="728" y="365"/>
                    </a:lnTo>
                    <a:lnTo>
                      <a:pt x="725" y="364"/>
                    </a:lnTo>
                    <a:lnTo>
                      <a:pt x="720" y="362"/>
                    </a:lnTo>
                    <a:lnTo>
                      <a:pt x="718" y="361"/>
                    </a:lnTo>
                    <a:lnTo>
                      <a:pt x="711" y="361"/>
                    </a:lnTo>
                    <a:lnTo>
                      <a:pt x="703" y="359"/>
                    </a:lnTo>
                    <a:lnTo>
                      <a:pt x="701" y="359"/>
                    </a:lnTo>
                    <a:lnTo>
                      <a:pt x="697" y="358"/>
                    </a:lnTo>
                    <a:lnTo>
                      <a:pt x="691" y="358"/>
                    </a:lnTo>
                    <a:lnTo>
                      <a:pt x="686" y="361"/>
                    </a:lnTo>
                    <a:lnTo>
                      <a:pt x="682" y="364"/>
                    </a:lnTo>
                    <a:lnTo>
                      <a:pt x="679" y="365"/>
                    </a:lnTo>
                    <a:lnTo>
                      <a:pt x="677" y="366"/>
                    </a:lnTo>
                    <a:lnTo>
                      <a:pt x="677" y="368"/>
                    </a:lnTo>
                    <a:lnTo>
                      <a:pt x="679" y="371"/>
                    </a:lnTo>
                    <a:lnTo>
                      <a:pt x="677" y="372"/>
                    </a:lnTo>
                    <a:lnTo>
                      <a:pt x="672" y="366"/>
                    </a:lnTo>
                    <a:lnTo>
                      <a:pt x="672" y="361"/>
                    </a:lnTo>
                    <a:lnTo>
                      <a:pt x="666" y="328"/>
                    </a:lnTo>
                    <a:lnTo>
                      <a:pt x="667" y="308"/>
                    </a:lnTo>
                    <a:lnTo>
                      <a:pt x="653" y="283"/>
                    </a:lnTo>
                    <a:lnTo>
                      <a:pt x="652" y="283"/>
                    </a:lnTo>
                    <a:lnTo>
                      <a:pt x="652" y="281"/>
                    </a:lnTo>
                    <a:lnTo>
                      <a:pt x="653" y="273"/>
                    </a:lnTo>
                    <a:lnTo>
                      <a:pt x="653" y="271"/>
                    </a:lnTo>
                    <a:lnTo>
                      <a:pt x="656" y="266"/>
                    </a:lnTo>
                    <a:lnTo>
                      <a:pt x="660" y="261"/>
                    </a:lnTo>
                    <a:lnTo>
                      <a:pt x="663" y="260"/>
                    </a:lnTo>
                    <a:lnTo>
                      <a:pt x="663" y="259"/>
                    </a:lnTo>
                    <a:lnTo>
                      <a:pt x="658" y="241"/>
                    </a:lnTo>
                    <a:lnTo>
                      <a:pt x="656" y="239"/>
                    </a:lnTo>
                    <a:lnTo>
                      <a:pt x="656" y="238"/>
                    </a:lnTo>
                    <a:lnTo>
                      <a:pt x="648" y="238"/>
                    </a:lnTo>
                    <a:lnTo>
                      <a:pt x="643" y="239"/>
                    </a:lnTo>
                    <a:lnTo>
                      <a:pt x="612" y="242"/>
                    </a:lnTo>
                    <a:lnTo>
                      <a:pt x="605" y="242"/>
                    </a:lnTo>
                    <a:lnTo>
                      <a:pt x="592" y="232"/>
                    </a:lnTo>
                    <a:lnTo>
                      <a:pt x="591" y="231"/>
                    </a:lnTo>
                    <a:lnTo>
                      <a:pt x="589" y="228"/>
                    </a:lnTo>
                    <a:lnTo>
                      <a:pt x="589" y="227"/>
                    </a:lnTo>
                    <a:lnTo>
                      <a:pt x="583" y="221"/>
                    </a:lnTo>
                    <a:lnTo>
                      <a:pt x="571" y="213"/>
                    </a:lnTo>
                    <a:lnTo>
                      <a:pt x="569" y="211"/>
                    </a:lnTo>
                    <a:lnTo>
                      <a:pt x="564" y="211"/>
                    </a:lnTo>
                    <a:lnTo>
                      <a:pt x="562" y="210"/>
                    </a:lnTo>
                    <a:lnTo>
                      <a:pt x="562" y="203"/>
                    </a:lnTo>
                    <a:lnTo>
                      <a:pt x="560" y="197"/>
                    </a:lnTo>
                    <a:lnTo>
                      <a:pt x="562" y="192"/>
                    </a:lnTo>
                    <a:lnTo>
                      <a:pt x="569" y="175"/>
                    </a:lnTo>
                    <a:lnTo>
                      <a:pt x="570" y="167"/>
                    </a:lnTo>
                    <a:lnTo>
                      <a:pt x="571" y="164"/>
                    </a:lnTo>
                    <a:lnTo>
                      <a:pt x="571" y="160"/>
                    </a:lnTo>
                    <a:lnTo>
                      <a:pt x="573" y="154"/>
                    </a:lnTo>
                    <a:lnTo>
                      <a:pt x="573" y="136"/>
                    </a:lnTo>
                    <a:lnTo>
                      <a:pt x="571" y="133"/>
                    </a:lnTo>
                    <a:lnTo>
                      <a:pt x="570" y="133"/>
                    </a:lnTo>
                    <a:lnTo>
                      <a:pt x="567" y="134"/>
                    </a:lnTo>
                    <a:lnTo>
                      <a:pt x="566" y="134"/>
                    </a:lnTo>
                    <a:lnTo>
                      <a:pt x="560" y="136"/>
                    </a:lnTo>
                    <a:lnTo>
                      <a:pt x="556" y="129"/>
                    </a:lnTo>
                    <a:lnTo>
                      <a:pt x="557" y="123"/>
                    </a:lnTo>
                    <a:lnTo>
                      <a:pt x="557" y="112"/>
                    </a:lnTo>
                    <a:lnTo>
                      <a:pt x="556" y="107"/>
                    </a:lnTo>
                    <a:lnTo>
                      <a:pt x="553" y="104"/>
                    </a:lnTo>
                    <a:lnTo>
                      <a:pt x="553" y="103"/>
                    </a:lnTo>
                    <a:lnTo>
                      <a:pt x="555" y="103"/>
                    </a:lnTo>
                    <a:lnTo>
                      <a:pt x="566" y="107"/>
                    </a:lnTo>
                    <a:lnTo>
                      <a:pt x="580" y="93"/>
                    </a:lnTo>
                    <a:lnTo>
                      <a:pt x="581" y="93"/>
                    </a:lnTo>
                    <a:lnTo>
                      <a:pt x="581" y="91"/>
                    </a:lnTo>
                    <a:lnTo>
                      <a:pt x="583" y="91"/>
                    </a:lnTo>
                    <a:lnTo>
                      <a:pt x="595" y="86"/>
                    </a:lnTo>
                    <a:lnTo>
                      <a:pt x="610" y="69"/>
                    </a:lnTo>
                    <a:lnTo>
                      <a:pt x="612" y="69"/>
                    </a:lnTo>
                    <a:lnTo>
                      <a:pt x="613" y="66"/>
                    </a:lnTo>
                    <a:lnTo>
                      <a:pt x="615" y="65"/>
                    </a:lnTo>
                    <a:lnTo>
                      <a:pt x="615" y="63"/>
                    </a:lnTo>
                    <a:lnTo>
                      <a:pt x="612" y="59"/>
                    </a:lnTo>
                    <a:lnTo>
                      <a:pt x="607" y="56"/>
                    </a:lnTo>
                    <a:lnTo>
                      <a:pt x="606" y="55"/>
                    </a:lnTo>
                    <a:lnTo>
                      <a:pt x="599" y="51"/>
                    </a:lnTo>
                    <a:lnTo>
                      <a:pt x="598" y="48"/>
                    </a:lnTo>
                    <a:lnTo>
                      <a:pt x="595" y="44"/>
                    </a:lnTo>
                    <a:lnTo>
                      <a:pt x="593" y="44"/>
                    </a:lnTo>
                    <a:lnTo>
                      <a:pt x="574" y="3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19" name="Freeform 749">
                <a:extLst>
                  <a:ext uri="{FF2B5EF4-FFF2-40B4-BE49-F238E27FC236}">
                    <a16:creationId xmlns:a16="http://schemas.microsoft.com/office/drawing/2014/main" id="{79760E0A-8ACA-DD54-9EFD-1E70B0D6B4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0" y="1621"/>
                <a:ext cx="191" cy="125"/>
              </a:xfrm>
              <a:custGeom>
                <a:avLst/>
                <a:gdLst>
                  <a:gd name="T0" fmla="*/ 0 w 765"/>
                  <a:gd name="T1" fmla="*/ 65 h 501"/>
                  <a:gd name="T2" fmla="*/ 29 w 765"/>
                  <a:gd name="T3" fmla="*/ 77 h 501"/>
                  <a:gd name="T4" fmla="*/ 16 w 765"/>
                  <a:gd name="T5" fmla="*/ 97 h 501"/>
                  <a:gd name="T6" fmla="*/ 7 w 765"/>
                  <a:gd name="T7" fmla="*/ 110 h 501"/>
                  <a:gd name="T8" fmla="*/ 92 w 765"/>
                  <a:gd name="T9" fmla="*/ 128 h 501"/>
                  <a:gd name="T10" fmla="*/ 99 w 765"/>
                  <a:gd name="T11" fmla="*/ 146 h 501"/>
                  <a:gd name="T12" fmla="*/ 124 w 765"/>
                  <a:gd name="T13" fmla="*/ 216 h 501"/>
                  <a:gd name="T14" fmla="*/ 145 w 765"/>
                  <a:gd name="T15" fmla="*/ 251 h 501"/>
                  <a:gd name="T16" fmla="*/ 174 w 765"/>
                  <a:gd name="T17" fmla="*/ 282 h 501"/>
                  <a:gd name="T18" fmla="*/ 208 w 765"/>
                  <a:gd name="T19" fmla="*/ 282 h 501"/>
                  <a:gd name="T20" fmla="*/ 283 w 765"/>
                  <a:gd name="T21" fmla="*/ 318 h 501"/>
                  <a:gd name="T22" fmla="*/ 293 w 765"/>
                  <a:gd name="T23" fmla="*/ 329 h 501"/>
                  <a:gd name="T24" fmla="*/ 311 w 765"/>
                  <a:gd name="T25" fmla="*/ 334 h 501"/>
                  <a:gd name="T26" fmla="*/ 345 w 765"/>
                  <a:gd name="T27" fmla="*/ 324 h 501"/>
                  <a:gd name="T28" fmla="*/ 377 w 765"/>
                  <a:gd name="T29" fmla="*/ 311 h 501"/>
                  <a:gd name="T30" fmla="*/ 382 w 765"/>
                  <a:gd name="T31" fmla="*/ 327 h 501"/>
                  <a:gd name="T32" fmla="*/ 358 w 765"/>
                  <a:gd name="T33" fmla="*/ 388 h 501"/>
                  <a:gd name="T34" fmla="*/ 405 w 765"/>
                  <a:gd name="T35" fmla="*/ 417 h 501"/>
                  <a:gd name="T36" fmla="*/ 425 w 765"/>
                  <a:gd name="T37" fmla="*/ 434 h 501"/>
                  <a:gd name="T38" fmla="*/ 467 w 765"/>
                  <a:gd name="T39" fmla="*/ 434 h 501"/>
                  <a:gd name="T40" fmla="*/ 438 w 765"/>
                  <a:gd name="T41" fmla="*/ 477 h 501"/>
                  <a:gd name="T42" fmla="*/ 502 w 765"/>
                  <a:gd name="T43" fmla="*/ 477 h 501"/>
                  <a:gd name="T44" fmla="*/ 516 w 765"/>
                  <a:gd name="T45" fmla="*/ 495 h 501"/>
                  <a:gd name="T46" fmla="*/ 552 w 765"/>
                  <a:gd name="T47" fmla="*/ 473 h 501"/>
                  <a:gd name="T48" fmla="*/ 617 w 765"/>
                  <a:gd name="T49" fmla="*/ 465 h 501"/>
                  <a:gd name="T50" fmla="*/ 621 w 765"/>
                  <a:gd name="T51" fmla="*/ 435 h 501"/>
                  <a:gd name="T52" fmla="*/ 625 w 765"/>
                  <a:gd name="T53" fmla="*/ 410 h 501"/>
                  <a:gd name="T54" fmla="*/ 636 w 765"/>
                  <a:gd name="T55" fmla="*/ 367 h 501"/>
                  <a:gd name="T56" fmla="*/ 666 w 765"/>
                  <a:gd name="T57" fmla="*/ 348 h 501"/>
                  <a:gd name="T58" fmla="*/ 684 w 765"/>
                  <a:gd name="T59" fmla="*/ 319 h 501"/>
                  <a:gd name="T60" fmla="*/ 673 w 765"/>
                  <a:gd name="T61" fmla="*/ 296 h 501"/>
                  <a:gd name="T62" fmla="*/ 670 w 765"/>
                  <a:gd name="T63" fmla="*/ 271 h 501"/>
                  <a:gd name="T64" fmla="*/ 710 w 765"/>
                  <a:gd name="T65" fmla="*/ 237 h 501"/>
                  <a:gd name="T66" fmla="*/ 749 w 765"/>
                  <a:gd name="T67" fmla="*/ 209 h 501"/>
                  <a:gd name="T68" fmla="*/ 756 w 765"/>
                  <a:gd name="T69" fmla="*/ 166 h 501"/>
                  <a:gd name="T70" fmla="*/ 692 w 765"/>
                  <a:gd name="T71" fmla="*/ 124 h 501"/>
                  <a:gd name="T72" fmla="*/ 617 w 765"/>
                  <a:gd name="T73" fmla="*/ 111 h 501"/>
                  <a:gd name="T74" fmla="*/ 580 w 765"/>
                  <a:gd name="T75" fmla="*/ 113 h 501"/>
                  <a:gd name="T76" fmla="*/ 564 w 765"/>
                  <a:gd name="T77" fmla="*/ 110 h 501"/>
                  <a:gd name="T78" fmla="*/ 506 w 765"/>
                  <a:gd name="T79" fmla="*/ 103 h 501"/>
                  <a:gd name="T80" fmla="*/ 509 w 765"/>
                  <a:gd name="T81" fmla="*/ 123 h 501"/>
                  <a:gd name="T82" fmla="*/ 487 w 765"/>
                  <a:gd name="T83" fmla="*/ 155 h 501"/>
                  <a:gd name="T84" fmla="*/ 511 w 765"/>
                  <a:gd name="T85" fmla="*/ 185 h 501"/>
                  <a:gd name="T86" fmla="*/ 501 w 765"/>
                  <a:gd name="T87" fmla="*/ 245 h 501"/>
                  <a:gd name="T88" fmla="*/ 460 w 765"/>
                  <a:gd name="T89" fmla="*/ 231 h 501"/>
                  <a:gd name="T90" fmla="*/ 455 w 765"/>
                  <a:gd name="T91" fmla="*/ 184 h 501"/>
                  <a:gd name="T92" fmla="*/ 427 w 765"/>
                  <a:gd name="T93" fmla="*/ 178 h 501"/>
                  <a:gd name="T94" fmla="*/ 405 w 765"/>
                  <a:gd name="T95" fmla="*/ 130 h 501"/>
                  <a:gd name="T96" fmla="*/ 421 w 765"/>
                  <a:gd name="T97" fmla="*/ 117 h 501"/>
                  <a:gd name="T98" fmla="*/ 407 w 765"/>
                  <a:gd name="T99" fmla="*/ 104 h 501"/>
                  <a:gd name="T100" fmla="*/ 360 w 765"/>
                  <a:gd name="T101" fmla="*/ 134 h 501"/>
                  <a:gd name="T102" fmla="*/ 339 w 765"/>
                  <a:gd name="T103" fmla="*/ 167 h 501"/>
                  <a:gd name="T104" fmla="*/ 326 w 765"/>
                  <a:gd name="T105" fmla="*/ 177 h 501"/>
                  <a:gd name="T106" fmla="*/ 291 w 765"/>
                  <a:gd name="T107" fmla="*/ 181 h 501"/>
                  <a:gd name="T108" fmla="*/ 276 w 765"/>
                  <a:gd name="T109" fmla="*/ 116 h 501"/>
                  <a:gd name="T110" fmla="*/ 265 w 765"/>
                  <a:gd name="T111" fmla="*/ 92 h 501"/>
                  <a:gd name="T112" fmla="*/ 237 w 765"/>
                  <a:gd name="T113" fmla="*/ 84 h 501"/>
                  <a:gd name="T114" fmla="*/ 184 w 765"/>
                  <a:gd name="T115" fmla="*/ 61 h 501"/>
                  <a:gd name="T116" fmla="*/ 146 w 765"/>
                  <a:gd name="T117" fmla="*/ 61 h 501"/>
                  <a:gd name="T118" fmla="*/ 117 w 765"/>
                  <a:gd name="T119" fmla="*/ 47 h 501"/>
                  <a:gd name="T120" fmla="*/ 72 w 765"/>
                  <a:gd name="T121" fmla="*/ 25 h 501"/>
                  <a:gd name="T122" fmla="*/ 32 w 765"/>
                  <a:gd name="T123" fmla="*/ 5 h 501"/>
                  <a:gd name="T124" fmla="*/ 20 w 765"/>
                  <a:gd name="T125" fmla="*/ 26 h 5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765" h="501">
                    <a:moveTo>
                      <a:pt x="8" y="1"/>
                    </a:moveTo>
                    <a:lnTo>
                      <a:pt x="0" y="0"/>
                    </a:lnTo>
                    <a:lnTo>
                      <a:pt x="0" y="21"/>
                    </a:lnTo>
                    <a:lnTo>
                      <a:pt x="1" y="30"/>
                    </a:lnTo>
                    <a:lnTo>
                      <a:pt x="1" y="50"/>
                    </a:lnTo>
                    <a:lnTo>
                      <a:pt x="0" y="57"/>
                    </a:lnTo>
                    <a:lnTo>
                      <a:pt x="0" y="65"/>
                    </a:lnTo>
                    <a:lnTo>
                      <a:pt x="8" y="67"/>
                    </a:lnTo>
                    <a:lnTo>
                      <a:pt x="15" y="67"/>
                    </a:lnTo>
                    <a:lnTo>
                      <a:pt x="17" y="68"/>
                    </a:lnTo>
                    <a:lnTo>
                      <a:pt x="22" y="70"/>
                    </a:lnTo>
                    <a:lnTo>
                      <a:pt x="25" y="71"/>
                    </a:lnTo>
                    <a:lnTo>
                      <a:pt x="27" y="74"/>
                    </a:lnTo>
                    <a:lnTo>
                      <a:pt x="29" y="77"/>
                    </a:lnTo>
                    <a:lnTo>
                      <a:pt x="29" y="78"/>
                    </a:lnTo>
                    <a:lnTo>
                      <a:pt x="30" y="81"/>
                    </a:lnTo>
                    <a:lnTo>
                      <a:pt x="30" y="82"/>
                    </a:lnTo>
                    <a:lnTo>
                      <a:pt x="27" y="93"/>
                    </a:lnTo>
                    <a:lnTo>
                      <a:pt x="26" y="96"/>
                    </a:lnTo>
                    <a:lnTo>
                      <a:pt x="20" y="96"/>
                    </a:lnTo>
                    <a:lnTo>
                      <a:pt x="16" y="97"/>
                    </a:lnTo>
                    <a:lnTo>
                      <a:pt x="15" y="97"/>
                    </a:lnTo>
                    <a:lnTo>
                      <a:pt x="4" y="103"/>
                    </a:lnTo>
                    <a:lnTo>
                      <a:pt x="2" y="104"/>
                    </a:lnTo>
                    <a:lnTo>
                      <a:pt x="1" y="104"/>
                    </a:lnTo>
                    <a:lnTo>
                      <a:pt x="1" y="106"/>
                    </a:lnTo>
                    <a:lnTo>
                      <a:pt x="4" y="110"/>
                    </a:lnTo>
                    <a:lnTo>
                      <a:pt x="7" y="110"/>
                    </a:lnTo>
                    <a:lnTo>
                      <a:pt x="32" y="104"/>
                    </a:lnTo>
                    <a:lnTo>
                      <a:pt x="37" y="104"/>
                    </a:lnTo>
                    <a:lnTo>
                      <a:pt x="43" y="106"/>
                    </a:lnTo>
                    <a:lnTo>
                      <a:pt x="43" y="107"/>
                    </a:lnTo>
                    <a:lnTo>
                      <a:pt x="44" y="109"/>
                    </a:lnTo>
                    <a:lnTo>
                      <a:pt x="78" y="121"/>
                    </a:lnTo>
                    <a:lnTo>
                      <a:pt x="92" y="128"/>
                    </a:lnTo>
                    <a:lnTo>
                      <a:pt x="93" y="130"/>
                    </a:lnTo>
                    <a:lnTo>
                      <a:pt x="94" y="130"/>
                    </a:lnTo>
                    <a:lnTo>
                      <a:pt x="103" y="137"/>
                    </a:lnTo>
                    <a:lnTo>
                      <a:pt x="104" y="138"/>
                    </a:lnTo>
                    <a:lnTo>
                      <a:pt x="103" y="139"/>
                    </a:lnTo>
                    <a:lnTo>
                      <a:pt x="100" y="144"/>
                    </a:lnTo>
                    <a:lnTo>
                      <a:pt x="99" y="146"/>
                    </a:lnTo>
                    <a:lnTo>
                      <a:pt x="129" y="173"/>
                    </a:lnTo>
                    <a:lnTo>
                      <a:pt x="131" y="181"/>
                    </a:lnTo>
                    <a:lnTo>
                      <a:pt x="131" y="185"/>
                    </a:lnTo>
                    <a:lnTo>
                      <a:pt x="125" y="192"/>
                    </a:lnTo>
                    <a:lnTo>
                      <a:pt x="125" y="194"/>
                    </a:lnTo>
                    <a:lnTo>
                      <a:pt x="124" y="195"/>
                    </a:lnTo>
                    <a:lnTo>
                      <a:pt x="124" y="216"/>
                    </a:lnTo>
                    <a:lnTo>
                      <a:pt x="114" y="229"/>
                    </a:lnTo>
                    <a:lnTo>
                      <a:pt x="111" y="229"/>
                    </a:lnTo>
                    <a:lnTo>
                      <a:pt x="111" y="230"/>
                    </a:lnTo>
                    <a:lnTo>
                      <a:pt x="117" y="236"/>
                    </a:lnTo>
                    <a:lnTo>
                      <a:pt x="121" y="243"/>
                    </a:lnTo>
                    <a:lnTo>
                      <a:pt x="134" y="245"/>
                    </a:lnTo>
                    <a:lnTo>
                      <a:pt x="145" y="251"/>
                    </a:lnTo>
                    <a:lnTo>
                      <a:pt x="156" y="259"/>
                    </a:lnTo>
                    <a:lnTo>
                      <a:pt x="167" y="265"/>
                    </a:lnTo>
                    <a:lnTo>
                      <a:pt x="171" y="271"/>
                    </a:lnTo>
                    <a:lnTo>
                      <a:pt x="173" y="275"/>
                    </a:lnTo>
                    <a:lnTo>
                      <a:pt x="173" y="276"/>
                    </a:lnTo>
                    <a:lnTo>
                      <a:pt x="174" y="281"/>
                    </a:lnTo>
                    <a:lnTo>
                      <a:pt x="174" y="282"/>
                    </a:lnTo>
                    <a:lnTo>
                      <a:pt x="175" y="282"/>
                    </a:lnTo>
                    <a:lnTo>
                      <a:pt x="177" y="285"/>
                    </a:lnTo>
                    <a:lnTo>
                      <a:pt x="177" y="288"/>
                    </a:lnTo>
                    <a:lnTo>
                      <a:pt x="178" y="289"/>
                    </a:lnTo>
                    <a:lnTo>
                      <a:pt x="184" y="286"/>
                    </a:lnTo>
                    <a:lnTo>
                      <a:pt x="195" y="283"/>
                    </a:lnTo>
                    <a:lnTo>
                      <a:pt x="208" y="282"/>
                    </a:lnTo>
                    <a:lnTo>
                      <a:pt x="220" y="278"/>
                    </a:lnTo>
                    <a:lnTo>
                      <a:pt x="227" y="278"/>
                    </a:lnTo>
                    <a:lnTo>
                      <a:pt x="237" y="282"/>
                    </a:lnTo>
                    <a:lnTo>
                      <a:pt x="248" y="289"/>
                    </a:lnTo>
                    <a:lnTo>
                      <a:pt x="251" y="289"/>
                    </a:lnTo>
                    <a:lnTo>
                      <a:pt x="281" y="319"/>
                    </a:lnTo>
                    <a:lnTo>
                      <a:pt x="283" y="318"/>
                    </a:lnTo>
                    <a:lnTo>
                      <a:pt x="283" y="319"/>
                    </a:lnTo>
                    <a:lnTo>
                      <a:pt x="284" y="319"/>
                    </a:lnTo>
                    <a:lnTo>
                      <a:pt x="286" y="327"/>
                    </a:lnTo>
                    <a:lnTo>
                      <a:pt x="286" y="329"/>
                    </a:lnTo>
                    <a:lnTo>
                      <a:pt x="288" y="331"/>
                    </a:lnTo>
                    <a:lnTo>
                      <a:pt x="291" y="331"/>
                    </a:lnTo>
                    <a:lnTo>
                      <a:pt x="293" y="329"/>
                    </a:lnTo>
                    <a:lnTo>
                      <a:pt x="294" y="329"/>
                    </a:lnTo>
                    <a:lnTo>
                      <a:pt x="297" y="328"/>
                    </a:lnTo>
                    <a:lnTo>
                      <a:pt x="300" y="325"/>
                    </a:lnTo>
                    <a:lnTo>
                      <a:pt x="307" y="325"/>
                    </a:lnTo>
                    <a:lnTo>
                      <a:pt x="309" y="327"/>
                    </a:lnTo>
                    <a:lnTo>
                      <a:pt x="311" y="331"/>
                    </a:lnTo>
                    <a:lnTo>
                      <a:pt x="311" y="334"/>
                    </a:lnTo>
                    <a:lnTo>
                      <a:pt x="309" y="338"/>
                    </a:lnTo>
                    <a:lnTo>
                      <a:pt x="309" y="345"/>
                    </a:lnTo>
                    <a:lnTo>
                      <a:pt x="311" y="346"/>
                    </a:lnTo>
                    <a:lnTo>
                      <a:pt x="319" y="348"/>
                    </a:lnTo>
                    <a:lnTo>
                      <a:pt x="326" y="346"/>
                    </a:lnTo>
                    <a:lnTo>
                      <a:pt x="331" y="342"/>
                    </a:lnTo>
                    <a:lnTo>
                      <a:pt x="345" y="324"/>
                    </a:lnTo>
                    <a:lnTo>
                      <a:pt x="345" y="321"/>
                    </a:lnTo>
                    <a:lnTo>
                      <a:pt x="354" y="311"/>
                    </a:lnTo>
                    <a:lnTo>
                      <a:pt x="357" y="311"/>
                    </a:lnTo>
                    <a:lnTo>
                      <a:pt x="360" y="312"/>
                    </a:lnTo>
                    <a:lnTo>
                      <a:pt x="362" y="312"/>
                    </a:lnTo>
                    <a:lnTo>
                      <a:pt x="365" y="314"/>
                    </a:lnTo>
                    <a:lnTo>
                      <a:pt x="377" y="311"/>
                    </a:lnTo>
                    <a:lnTo>
                      <a:pt x="379" y="310"/>
                    </a:lnTo>
                    <a:lnTo>
                      <a:pt x="381" y="310"/>
                    </a:lnTo>
                    <a:lnTo>
                      <a:pt x="384" y="308"/>
                    </a:lnTo>
                    <a:lnTo>
                      <a:pt x="385" y="314"/>
                    </a:lnTo>
                    <a:lnTo>
                      <a:pt x="388" y="317"/>
                    </a:lnTo>
                    <a:lnTo>
                      <a:pt x="388" y="319"/>
                    </a:lnTo>
                    <a:lnTo>
                      <a:pt x="382" y="327"/>
                    </a:lnTo>
                    <a:lnTo>
                      <a:pt x="378" y="331"/>
                    </a:lnTo>
                    <a:lnTo>
                      <a:pt x="369" y="346"/>
                    </a:lnTo>
                    <a:lnTo>
                      <a:pt x="369" y="350"/>
                    </a:lnTo>
                    <a:lnTo>
                      <a:pt x="372" y="356"/>
                    </a:lnTo>
                    <a:lnTo>
                      <a:pt x="367" y="379"/>
                    </a:lnTo>
                    <a:lnTo>
                      <a:pt x="361" y="384"/>
                    </a:lnTo>
                    <a:lnTo>
                      <a:pt x="358" y="388"/>
                    </a:lnTo>
                    <a:lnTo>
                      <a:pt x="360" y="389"/>
                    </a:lnTo>
                    <a:lnTo>
                      <a:pt x="362" y="389"/>
                    </a:lnTo>
                    <a:lnTo>
                      <a:pt x="381" y="398"/>
                    </a:lnTo>
                    <a:lnTo>
                      <a:pt x="389" y="405"/>
                    </a:lnTo>
                    <a:lnTo>
                      <a:pt x="391" y="410"/>
                    </a:lnTo>
                    <a:lnTo>
                      <a:pt x="393" y="413"/>
                    </a:lnTo>
                    <a:lnTo>
                      <a:pt x="405" y="417"/>
                    </a:lnTo>
                    <a:lnTo>
                      <a:pt x="409" y="417"/>
                    </a:lnTo>
                    <a:lnTo>
                      <a:pt x="414" y="420"/>
                    </a:lnTo>
                    <a:lnTo>
                      <a:pt x="415" y="420"/>
                    </a:lnTo>
                    <a:lnTo>
                      <a:pt x="415" y="422"/>
                    </a:lnTo>
                    <a:lnTo>
                      <a:pt x="414" y="425"/>
                    </a:lnTo>
                    <a:lnTo>
                      <a:pt x="414" y="427"/>
                    </a:lnTo>
                    <a:lnTo>
                      <a:pt x="425" y="434"/>
                    </a:lnTo>
                    <a:lnTo>
                      <a:pt x="427" y="432"/>
                    </a:lnTo>
                    <a:lnTo>
                      <a:pt x="435" y="430"/>
                    </a:lnTo>
                    <a:lnTo>
                      <a:pt x="444" y="430"/>
                    </a:lnTo>
                    <a:lnTo>
                      <a:pt x="446" y="431"/>
                    </a:lnTo>
                    <a:lnTo>
                      <a:pt x="463" y="432"/>
                    </a:lnTo>
                    <a:lnTo>
                      <a:pt x="466" y="434"/>
                    </a:lnTo>
                    <a:lnTo>
                      <a:pt x="467" y="434"/>
                    </a:lnTo>
                    <a:lnTo>
                      <a:pt x="458" y="442"/>
                    </a:lnTo>
                    <a:lnTo>
                      <a:pt x="444" y="459"/>
                    </a:lnTo>
                    <a:lnTo>
                      <a:pt x="442" y="461"/>
                    </a:lnTo>
                    <a:lnTo>
                      <a:pt x="442" y="462"/>
                    </a:lnTo>
                    <a:lnTo>
                      <a:pt x="438" y="469"/>
                    </a:lnTo>
                    <a:lnTo>
                      <a:pt x="438" y="475"/>
                    </a:lnTo>
                    <a:lnTo>
                      <a:pt x="438" y="477"/>
                    </a:lnTo>
                    <a:lnTo>
                      <a:pt x="441" y="479"/>
                    </a:lnTo>
                    <a:lnTo>
                      <a:pt x="469" y="477"/>
                    </a:lnTo>
                    <a:lnTo>
                      <a:pt x="490" y="479"/>
                    </a:lnTo>
                    <a:lnTo>
                      <a:pt x="492" y="477"/>
                    </a:lnTo>
                    <a:lnTo>
                      <a:pt x="497" y="476"/>
                    </a:lnTo>
                    <a:lnTo>
                      <a:pt x="501" y="477"/>
                    </a:lnTo>
                    <a:lnTo>
                      <a:pt x="502" y="477"/>
                    </a:lnTo>
                    <a:lnTo>
                      <a:pt x="504" y="476"/>
                    </a:lnTo>
                    <a:lnTo>
                      <a:pt x="506" y="476"/>
                    </a:lnTo>
                    <a:lnTo>
                      <a:pt x="512" y="477"/>
                    </a:lnTo>
                    <a:lnTo>
                      <a:pt x="519" y="480"/>
                    </a:lnTo>
                    <a:lnTo>
                      <a:pt x="519" y="484"/>
                    </a:lnTo>
                    <a:lnTo>
                      <a:pt x="516" y="487"/>
                    </a:lnTo>
                    <a:lnTo>
                      <a:pt x="516" y="495"/>
                    </a:lnTo>
                    <a:lnTo>
                      <a:pt x="518" y="497"/>
                    </a:lnTo>
                    <a:lnTo>
                      <a:pt x="518" y="498"/>
                    </a:lnTo>
                    <a:lnTo>
                      <a:pt x="520" y="500"/>
                    </a:lnTo>
                    <a:lnTo>
                      <a:pt x="529" y="501"/>
                    </a:lnTo>
                    <a:lnTo>
                      <a:pt x="551" y="477"/>
                    </a:lnTo>
                    <a:lnTo>
                      <a:pt x="552" y="475"/>
                    </a:lnTo>
                    <a:lnTo>
                      <a:pt x="552" y="473"/>
                    </a:lnTo>
                    <a:lnTo>
                      <a:pt x="554" y="470"/>
                    </a:lnTo>
                    <a:lnTo>
                      <a:pt x="554" y="466"/>
                    </a:lnTo>
                    <a:lnTo>
                      <a:pt x="552" y="466"/>
                    </a:lnTo>
                    <a:lnTo>
                      <a:pt x="552" y="465"/>
                    </a:lnTo>
                    <a:lnTo>
                      <a:pt x="583" y="468"/>
                    </a:lnTo>
                    <a:lnTo>
                      <a:pt x="599" y="458"/>
                    </a:lnTo>
                    <a:lnTo>
                      <a:pt x="617" y="465"/>
                    </a:lnTo>
                    <a:lnTo>
                      <a:pt x="618" y="465"/>
                    </a:lnTo>
                    <a:lnTo>
                      <a:pt x="624" y="462"/>
                    </a:lnTo>
                    <a:lnTo>
                      <a:pt x="626" y="462"/>
                    </a:lnTo>
                    <a:lnTo>
                      <a:pt x="628" y="461"/>
                    </a:lnTo>
                    <a:lnTo>
                      <a:pt x="626" y="458"/>
                    </a:lnTo>
                    <a:lnTo>
                      <a:pt x="625" y="449"/>
                    </a:lnTo>
                    <a:lnTo>
                      <a:pt x="621" y="435"/>
                    </a:lnTo>
                    <a:lnTo>
                      <a:pt x="618" y="434"/>
                    </a:lnTo>
                    <a:lnTo>
                      <a:pt x="617" y="430"/>
                    </a:lnTo>
                    <a:lnTo>
                      <a:pt x="615" y="427"/>
                    </a:lnTo>
                    <a:lnTo>
                      <a:pt x="615" y="422"/>
                    </a:lnTo>
                    <a:lnTo>
                      <a:pt x="617" y="417"/>
                    </a:lnTo>
                    <a:lnTo>
                      <a:pt x="617" y="415"/>
                    </a:lnTo>
                    <a:lnTo>
                      <a:pt x="625" y="410"/>
                    </a:lnTo>
                    <a:lnTo>
                      <a:pt x="635" y="401"/>
                    </a:lnTo>
                    <a:lnTo>
                      <a:pt x="638" y="394"/>
                    </a:lnTo>
                    <a:lnTo>
                      <a:pt x="638" y="388"/>
                    </a:lnTo>
                    <a:lnTo>
                      <a:pt x="632" y="378"/>
                    </a:lnTo>
                    <a:lnTo>
                      <a:pt x="631" y="378"/>
                    </a:lnTo>
                    <a:lnTo>
                      <a:pt x="631" y="377"/>
                    </a:lnTo>
                    <a:lnTo>
                      <a:pt x="636" y="367"/>
                    </a:lnTo>
                    <a:lnTo>
                      <a:pt x="639" y="365"/>
                    </a:lnTo>
                    <a:lnTo>
                      <a:pt x="643" y="364"/>
                    </a:lnTo>
                    <a:lnTo>
                      <a:pt x="645" y="364"/>
                    </a:lnTo>
                    <a:lnTo>
                      <a:pt x="647" y="365"/>
                    </a:lnTo>
                    <a:lnTo>
                      <a:pt x="654" y="349"/>
                    </a:lnTo>
                    <a:lnTo>
                      <a:pt x="657" y="350"/>
                    </a:lnTo>
                    <a:lnTo>
                      <a:pt x="666" y="348"/>
                    </a:lnTo>
                    <a:lnTo>
                      <a:pt x="671" y="343"/>
                    </a:lnTo>
                    <a:lnTo>
                      <a:pt x="670" y="336"/>
                    </a:lnTo>
                    <a:lnTo>
                      <a:pt x="670" y="329"/>
                    </a:lnTo>
                    <a:lnTo>
                      <a:pt x="678" y="327"/>
                    </a:lnTo>
                    <a:lnTo>
                      <a:pt x="685" y="324"/>
                    </a:lnTo>
                    <a:lnTo>
                      <a:pt x="686" y="322"/>
                    </a:lnTo>
                    <a:lnTo>
                      <a:pt x="684" y="319"/>
                    </a:lnTo>
                    <a:lnTo>
                      <a:pt x="674" y="319"/>
                    </a:lnTo>
                    <a:lnTo>
                      <a:pt x="670" y="318"/>
                    </a:lnTo>
                    <a:lnTo>
                      <a:pt x="659" y="324"/>
                    </a:lnTo>
                    <a:lnTo>
                      <a:pt x="656" y="324"/>
                    </a:lnTo>
                    <a:lnTo>
                      <a:pt x="656" y="319"/>
                    </a:lnTo>
                    <a:lnTo>
                      <a:pt x="657" y="318"/>
                    </a:lnTo>
                    <a:lnTo>
                      <a:pt x="673" y="296"/>
                    </a:lnTo>
                    <a:lnTo>
                      <a:pt x="674" y="288"/>
                    </a:lnTo>
                    <a:lnTo>
                      <a:pt x="674" y="281"/>
                    </a:lnTo>
                    <a:lnTo>
                      <a:pt x="673" y="279"/>
                    </a:lnTo>
                    <a:lnTo>
                      <a:pt x="671" y="276"/>
                    </a:lnTo>
                    <a:lnTo>
                      <a:pt x="671" y="275"/>
                    </a:lnTo>
                    <a:lnTo>
                      <a:pt x="670" y="274"/>
                    </a:lnTo>
                    <a:lnTo>
                      <a:pt x="670" y="271"/>
                    </a:lnTo>
                    <a:lnTo>
                      <a:pt x="673" y="264"/>
                    </a:lnTo>
                    <a:lnTo>
                      <a:pt x="674" y="262"/>
                    </a:lnTo>
                    <a:lnTo>
                      <a:pt x="676" y="258"/>
                    </a:lnTo>
                    <a:lnTo>
                      <a:pt x="707" y="252"/>
                    </a:lnTo>
                    <a:lnTo>
                      <a:pt x="713" y="250"/>
                    </a:lnTo>
                    <a:lnTo>
                      <a:pt x="712" y="238"/>
                    </a:lnTo>
                    <a:lnTo>
                      <a:pt x="710" y="237"/>
                    </a:lnTo>
                    <a:lnTo>
                      <a:pt x="712" y="233"/>
                    </a:lnTo>
                    <a:lnTo>
                      <a:pt x="712" y="229"/>
                    </a:lnTo>
                    <a:lnTo>
                      <a:pt x="719" y="215"/>
                    </a:lnTo>
                    <a:lnTo>
                      <a:pt x="723" y="211"/>
                    </a:lnTo>
                    <a:lnTo>
                      <a:pt x="729" y="211"/>
                    </a:lnTo>
                    <a:lnTo>
                      <a:pt x="731" y="212"/>
                    </a:lnTo>
                    <a:lnTo>
                      <a:pt x="749" y="209"/>
                    </a:lnTo>
                    <a:lnTo>
                      <a:pt x="758" y="206"/>
                    </a:lnTo>
                    <a:lnTo>
                      <a:pt x="759" y="206"/>
                    </a:lnTo>
                    <a:lnTo>
                      <a:pt x="759" y="205"/>
                    </a:lnTo>
                    <a:lnTo>
                      <a:pt x="765" y="195"/>
                    </a:lnTo>
                    <a:lnTo>
                      <a:pt x="758" y="184"/>
                    </a:lnTo>
                    <a:lnTo>
                      <a:pt x="756" y="176"/>
                    </a:lnTo>
                    <a:lnTo>
                      <a:pt x="756" y="166"/>
                    </a:lnTo>
                    <a:lnTo>
                      <a:pt x="760" y="148"/>
                    </a:lnTo>
                    <a:lnTo>
                      <a:pt x="762" y="146"/>
                    </a:lnTo>
                    <a:lnTo>
                      <a:pt x="751" y="138"/>
                    </a:lnTo>
                    <a:lnTo>
                      <a:pt x="719" y="131"/>
                    </a:lnTo>
                    <a:lnTo>
                      <a:pt x="717" y="131"/>
                    </a:lnTo>
                    <a:lnTo>
                      <a:pt x="695" y="124"/>
                    </a:lnTo>
                    <a:lnTo>
                      <a:pt x="692" y="124"/>
                    </a:lnTo>
                    <a:lnTo>
                      <a:pt x="689" y="121"/>
                    </a:lnTo>
                    <a:lnTo>
                      <a:pt x="686" y="121"/>
                    </a:lnTo>
                    <a:lnTo>
                      <a:pt x="685" y="120"/>
                    </a:lnTo>
                    <a:lnTo>
                      <a:pt x="682" y="120"/>
                    </a:lnTo>
                    <a:lnTo>
                      <a:pt x="669" y="116"/>
                    </a:lnTo>
                    <a:lnTo>
                      <a:pt x="643" y="111"/>
                    </a:lnTo>
                    <a:lnTo>
                      <a:pt x="617" y="111"/>
                    </a:lnTo>
                    <a:lnTo>
                      <a:pt x="618" y="117"/>
                    </a:lnTo>
                    <a:lnTo>
                      <a:pt x="617" y="117"/>
                    </a:lnTo>
                    <a:lnTo>
                      <a:pt x="614" y="118"/>
                    </a:lnTo>
                    <a:lnTo>
                      <a:pt x="603" y="118"/>
                    </a:lnTo>
                    <a:lnTo>
                      <a:pt x="585" y="114"/>
                    </a:lnTo>
                    <a:lnTo>
                      <a:pt x="583" y="114"/>
                    </a:lnTo>
                    <a:lnTo>
                      <a:pt x="580" y="113"/>
                    </a:lnTo>
                    <a:lnTo>
                      <a:pt x="578" y="113"/>
                    </a:lnTo>
                    <a:lnTo>
                      <a:pt x="575" y="114"/>
                    </a:lnTo>
                    <a:lnTo>
                      <a:pt x="573" y="114"/>
                    </a:lnTo>
                    <a:lnTo>
                      <a:pt x="572" y="113"/>
                    </a:lnTo>
                    <a:lnTo>
                      <a:pt x="568" y="111"/>
                    </a:lnTo>
                    <a:lnTo>
                      <a:pt x="565" y="110"/>
                    </a:lnTo>
                    <a:lnTo>
                      <a:pt x="564" y="110"/>
                    </a:lnTo>
                    <a:lnTo>
                      <a:pt x="562" y="109"/>
                    </a:lnTo>
                    <a:lnTo>
                      <a:pt x="540" y="109"/>
                    </a:lnTo>
                    <a:lnTo>
                      <a:pt x="533" y="107"/>
                    </a:lnTo>
                    <a:lnTo>
                      <a:pt x="525" y="104"/>
                    </a:lnTo>
                    <a:lnTo>
                      <a:pt x="520" y="104"/>
                    </a:lnTo>
                    <a:lnTo>
                      <a:pt x="511" y="103"/>
                    </a:lnTo>
                    <a:lnTo>
                      <a:pt x="506" y="103"/>
                    </a:lnTo>
                    <a:lnTo>
                      <a:pt x="506" y="106"/>
                    </a:lnTo>
                    <a:lnTo>
                      <a:pt x="511" y="109"/>
                    </a:lnTo>
                    <a:lnTo>
                      <a:pt x="515" y="113"/>
                    </a:lnTo>
                    <a:lnTo>
                      <a:pt x="513" y="117"/>
                    </a:lnTo>
                    <a:lnTo>
                      <a:pt x="512" y="118"/>
                    </a:lnTo>
                    <a:lnTo>
                      <a:pt x="511" y="121"/>
                    </a:lnTo>
                    <a:lnTo>
                      <a:pt x="509" y="123"/>
                    </a:lnTo>
                    <a:lnTo>
                      <a:pt x="506" y="123"/>
                    </a:lnTo>
                    <a:lnTo>
                      <a:pt x="498" y="130"/>
                    </a:lnTo>
                    <a:lnTo>
                      <a:pt x="497" y="131"/>
                    </a:lnTo>
                    <a:lnTo>
                      <a:pt x="491" y="131"/>
                    </a:lnTo>
                    <a:lnTo>
                      <a:pt x="491" y="132"/>
                    </a:lnTo>
                    <a:lnTo>
                      <a:pt x="487" y="154"/>
                    </a:lnTo>
                    <a:lnTo>
                      <a:pt x="487" y="155"/>
                    </a:lnTo>
                    <a:lnTo>
                      <a:pt x="485" y="159"/>
                    </a:lnTo>
                    <a:lnTo>
                      <a:pt x="485" y="162"/>
                    </a:lnTo>
                    <a:lnTo>
                      <a:pt x="491" y="164"/>
                    </a:lnTo>
                    <a:lnTo>
                      <a:pt x="499" y="170"/>
                    </a:lnTo>
                    <a:lnTo>
                      <a:pt x="506" y="180"/>
                    </a:lnTo>
                    <a:lnTo>
                      <a:pt x="508" y="181"/>
                    </a:lnTo>
                    <a:lnTo>
                      <a:pt x="511" y="185"/>
                    </a:lnTo>
                    <a:lnTo>
                      <a:pt x="509" y="192"/>
                    </a:lnTo>
                    <a:lnTo>
                      <a:pt x="506" y="199"/>
                    </a:lnTo>
                    <a:lnTo>
                      <a:pt x="505" y="205"/>
                    </a:lnTo>
                    <a:lnTo>
                      <a:pt x="506" y="206"/>
                    </a:lnTo>
                    <a:lnTo>
                      <a:pt x="506" y="212"/>
                    </a:lnTo>
                    <a:lnTo>
                      <a:pt x="501" y="230"/>
                    </a:lnTo>
                    <a:lnTo>
                      <a:pt x="501" y="245"/>
                    </a:lnTo>
                    <a:lnTo>
                      <a:pt x="490" y="251"/>
                    </a:lnTo>
                    <a:lnTo>
                      <a:pt x="480" y="252"/>
                    </a:lnTo>
                    <a:lnTo>
                      <a:pt x="474" y="252"/>
                    </a:lnTo>
                    <a:lnTo>
                      <a:pt x="474" y="250"/>
                    </a:lnTo>
                    <a:lnTo>
                      <a:pt x="453" y="250"/>
                    </a:lnTo>
                    <a:lnTo>
                      <a:pt x="453" y="244"/>
                    </a:lnTo>
                    <a:lnTo>
                      <a:pt x="460" y="231"/>
                    </a:lnTo>
                    <a:lnTo>
                      <a:pt x="465" y="214"/>
                    </a:lnTo>
                    <a:lnTo>
                      <a:pt x="465" y="194"/>
                    </a:lnTo>
                    <a:lnTo>
                      <a:pt x="467" y="188"/>
                    </a:lnTo>
                    <a:lnTo>
                      <a:pt x="467" y="187"/>
                    </a:lnTo>
                    <a:lnTo>
                      <a:pt x="466" y="187"/>
                    </a:lnTo>
                    <a:lnTo>
                      <a:pt x="455" y="185"/>
                    </a:lnTo>
                    <a:lnTo>
                      <a:pt x="455" y="184"/>
                    </a:lnTo>
                    <a:lnTo>
                      <a:pt x="453" y="178"/>
                    </a:lnTo>
                    <a:lnTo>
                      <a:pt x="453" y="166"/>
                    </a:lnTo>
                    <a:lnTo>
                      <a:pt x="451" y="164"/>
                    </a:lnTo>
                    <a:lnTo>
                      <a:pt x="446" y="163"/>
                    </a:lnTo>
                    <a:lnTo>
                      <a:pt x="445" y="163"/>
                    </a:lnTo>
                    <a:lnTo>
                      <a:pt x="430" y="177"/>
                    </a:lnTo>
                    <a:lnTo>
                      <a:pt x="427" y="178"/>
                    </a:lnTo>
                    <a:lnTo>
                      <a:pt x="422" y="177"/>
                    </a:lnTo>
                    <a:lnTo>
                      <a:pt x="417" y="171"/>
                    </a:lnTo>
                    <a:lnTo>
                      <a:pt x="406" y="149"/>
                    </a:lnTo>
                    <a:lnTo>
                      <a:pt x="406" y="145"/>
                    </a:lnTo>
                    <a:lnTo>
                      <a:pt x="407" y="139"/>
                    </a:lnTo>
                    <a:lnTo>
                      <a:pt x="407" y="134"/>
                    </a:lnTo>
                    <a:lnTo>
                      <a:pt x="405" y="130"/>
                    </a:lnTo>
                    <a:lnTo>
                      <a:pt x="403" y="124"/>
                    </a:lnTo>
                    <a:lnTo>
                      <a:pt x="405" y="124"/>
                    </a:lnTo>
                    <a:lnTo>
                      <a:pt x="405" y="111"/>
                    </a:lnTo>
                    <a:lnTo>
                      <a:pt x="409" y="111"/>
                    </a:lnTo>
                    <a:lnTo>
                      <a:pt x="414" y="113"/>
                    </a:lnTo>
                    <a:lnTo>
                      <a:pt x="417" y="116"/>
                    </a:lnTo>
                    <a:lnTo>
                      <a:pt x="421" y="117"/>
                    </a:lnTo>
                    <a:lnTo>
                      <a:pt x="428" y="114"/>
                    </a:lnTo>
                    <a:lnTo>
                      <a:pt x="431" y="111"/>
                    </a:lnTo>
                    <a:lnTo>
                      <a:pt x="431" y="110"/>
                    </a:lnTo>
                    <a:lnTo>
                      <a:pt x="427" y="110"/>
                    </a:lnTo>
                    <a:lnTo>
                      <a:pt x="412" y="106"/>
                    </a:lnTo>
                    <a:lnTo>
                      <a:pt x="409" y="104"/>
                    </a:lnTo>
                    <a:lnTo>
                      <a:pt x="407" y="104"/>
                    </a:lnTo>
                    <a:lnTo>
                      <a:pt x="386" y="106"/>
                    </a:lnTo>
                    <a:lnTo>
                      <a:pt x="382" y="107"/>
                    </a:lnTo>
                    <a:lnTo>
                      <a:pt x="381" y="109"/>
                    </a:lnTo>
                    <a:lnTo>
                      <a:pt x="372" y="114"/>
                    </a:lnTo>
                    <a:lnTo>
                      <a:pt x="369" y="117"/>
                    </a:lnTo>
                    <a:lnTo>
                      <a:pt x="362" y="127"/>
                    </a:lnTo>
                    <a:lnTo>
                      <a:pt x="360" y="134"/>
                    </a:lnTo>
                    <a:lnTo>
                      <a:pt x="354" y="144"/>
                    </a:lnTo>
                    <a:lnTo>
                      <a:pt x="351" y="152"/>
                    </a:lnTo>
                    <a:lnTo>
                      <a:pt x="348" y="157"/>
                    </a:lnTo>
                    <a:lnTo>
                      <a:pt x="346" y="160"/>
                    </a:lnTo>
                    <a:lnTo>
                      <a:pt x="345" y="162"/>
                    </a:lnTo>
                    <a:lnTo>
                      <a:pt x="342" y="166"/>
                    </a:lnTo>
                    <a:lnTo>
                      <a:pt x="339" y="167"/>
                    </a:lnTo>
                    <a:lnTo>
                      <a:pt x="336" y="170"/>
                    </a:lnTo>
                    <a:lnTo>
                      <a:pt x="335" y="170"/>
                    </a:lnTo>
                    <a:lnTo>
                      <a:pt x="332" y="173"/>
                    </a:lnTo>
                    <a:lnTo>
                      <a:pt x="331" y="173"/>
                    </a:lnTo>
                    <a:lnTo>
                      <a:pt x="329" y="174"/>
                    </a:lnTo>
                    <a:lnTo>
                      <a:pt x="329" y="176"/>
                    </a:lnTo>
                    <a:lnTo>
                      <a:pt x="326" y="177"/>
                    </a:lnTo>
                    <a:lnTo>
                      <a:pt x="324" y="177"/>
                    </a:lnTo>
                    <a:lnTo>
                      <a:pt x="317" y="181"/>
                    </a:lnTo>
                    <a:lnTo>
                      <a:pt x="309" y="183"/>
                    </a:lnTo>
                    <a:lnTo>
                      <a:pt x="308" y="184"/>
                    </a:lnTo>
                    <a:lnTo>
                      <a:pt x="305" y="184"/>
                    </a:lnTo>
                    <a:lnTo>
                      <a:pt x="297" y="181"/>
                    </a:lnTo>
                    <a:lnTo>
                      <a:pt x="291" y="181"/>
                    </a:lnTo>
                    <a:lnTo>
                      <a:pt x="302" y="176"/>
                    </a:lnTo>
                    <a:lnTo>
                      <a:pt x="304" y="174"/>
                    </a:lnTo>
                    <a:lnTo>
                      <a:pt x="304" y="173"/>
                    </a:lnTo>
                    <a:lnTo>
                      <a:pt x="301" y="154"/>
                    </a:lnTo>
                    <a:lnTo>
                      <a:pt x="284" y="145"/>
                    </a:lnTo>
                    <a:lnTo>
                      <a:pt x="279" y="139"/>
                    </a:lnTo>
                    <a:lnTo>
                      <a:pt x="276" y="116"/>
                    </a:lnTo>
                    <a:lnTo>
                      <a:pt x="275" y="116"/>
                    </a:lnTo>
                    <a:lnTo>
                      <a:pt x="273" y="114"/>
                    </a:lnTo>
                    <a:lnTo>
                      <a:pt x="269" y="113"/>
                    </a:lnTo>
                    <a:lnTo>
                      <a:pt x="265" y="113"/>
                    </a:lnTo>
                    <a:lnTo>
                      <a:pt x="265" y="111"/>
                    </a:lnTo>
                    <a:lnTo>
                      <a:pt x="266" y="95"/>
                    </a:lnTo>
                    <a:lnTo>
                      <a:pt x="265" y="92"/>
                    </a:lnTo>
                    <a:lnTo>
                      <a:pt x="262" y="88"/>
                    </a:lnTo>
                    <a:lnTo>
                      <a:pt x="261" y="85"/>
                    </a:lnTo>
                    <a:lnTo>
                      <a:pt x="258" y="84"/>
                    </a:lnTo>
                    <a:lnTo>
                      <a:pt x="252" y="82"/>
                    </a:lnTo>
                    <a:lnTo>
                      <a:pt x="245" y="82"/>
                    </a:lnTo>
                    <a:lnTo>
                      <a:pt x="245" y="84"/>
                    </a:lnTo>
                    <a:lnTo>
                      <a:pt x="237" y="84"/>
                    </a:lnTo>
                    <a:lnTo>
                      <a:pt x="233" y="82"/>
                    </a:lnTo>
                    <a:lnTo>
                      <a:pt x="228" y="78"/>
                    </a:lnTo>
                    <a:lnTo>
                      <a:pt x="224" y="72"/>
                    </a:lnTo>
                    <a:lnTo>
                      <a:pt x="199" y="53"/>
                    </a:lnTo>
                    <a:lnTo>
                      <a:pt x="199" y="51"/>
                    </a:lnTo>
                    <a:lnTo>
                      <a:pt x="197" y="51"/>
                    </a:lnTo>
                    <a:lnTo>
                      <a:pt x="184" y="61"/>
                    </a:lnTo>
                    <a:lnTo>
                      <a:pt x="184" y="64"/>
                    </a:lnTo>
                    <a:lnTo>
                      <a:pt x="182" y="64"/>
                    </a:lnTo>
                    <a:lnTo>
                      <a:pt x="170" y="61"/>
                    </a:lnTo>
                    <a:lnTo>
                      <a:pt x="161" y="61"/>
                    </a:lnTo>
                    <a:lnTo>
                      <a:pt x="159" y="64"/>
                    </a:lnTo>
                    <a:lnTo>
                      <a:pt x="154" y="64"/>
                    </a:lnTo>
                    <a:lnTo>
                      <a:pt x="146" y="61"/>
                    </a:lnTo>
                    <a:lnTo>
                      <a:pt x="131" y="53"/>
                    </a:lnTo>
                    <a:lnTo>
                      <a:pt x="127" y="51"/>
                    </a:lnTo>
                    <a:lnTo>
                      <a:pt x="121" y="51"/>
                    </a:lnTo>
                    <a:lnTo>
                      <a:pt x="120" y="53"/>
                    </a:lnTo>
                    <a:lnTo>
                      <a:pt x="118" y="51"/>
                    </a:lnTo>
                    <a:lnTo>
                      <a:pt x="118" y="50"/>
                    </a:lnTo>
                    <a:lnTo>
                      <a:pt x="117" y="47"/>
                    </a:lnTo>
                    <a:lnTo>
                      <a:pt x="118" y="47"/>
                    </a:lnTo>
                    <a:lnTo>
                      <a:pt x="121" y="44"/>
                    </a:lnTo>
                    <a:lnTo>
                      <a:pt x="121" y="39"/>
                    </a:lnTo>
                    <a:lnTo>
                      <a:pt x="118" y="36"/>
                    </a:lnTo>
                    <a:lnTo>
                      <a:pt x="117" y="33"/>
                    </a:lnTo>
                    <a:lnTo>
                      <a:pt x="75" y="25"/>
                    </a:lnTo>
                    <a:lnTo>
                      <a:pt x="72" y="25"/>
                    </a:lnTo>
                    <a:lnTo>
                      <a:pt x="72" y="26"/>
                    </a:lnTo>
                    <a:lnTo>
                      <a:pt x="71" y="26"/>
                    </a:lnTo>
                    <a:lnTo>
                      <a:pt x="50" y="12"/>
                    </a:lnTo>
                    <a:lnTo>
                      <a:pt x="46" y="8"/>
                    </a:lnTo>
                    <a:lnTo>
                      <a:pt x="41" y="5"/>
                    </a:lnTo>
                    <a:lnTo>
                      <a:pt x="34" y="4"/>
                    </a:lnTo>
                    <a:lnTo>
                      <a:pt x="32" y="5"/>
                    </a:lnTo>
                    <a:lnTo>
                      <a:pt x="27" y="7"/>
                    </a:lnTo>
                    <a:lnTo>
                      <a:pt x="26" y="7"/>
                    </a:lnTo>
                    <a:lnTo>
                      <a:pt x="25" y="11"/>
                    </a:lnTo>
                    <a:lnTo>
                      <a:pt x="25" y="12"/>
                    </a:lnTo>
                    <a:lnTo>
                      <a:pt x="26" y="14"/>
                    </a:lnTo>
                    <a:lnTo>
                      <a:pt x="22" y="25"/>
                    </a:lnTo>
                    <a:lnTo>
                      <a:pt x="20" y="26"/>
                    </a:lnTo>
                    <a:lnTo>
                      <a:pt x="17" y="22"/>
                    </a:lnTo>
                    <a:lnTo>
                      <a:pt x="17" y="21"/>
                    </a:lnTo>
                    <a:lnTo>
                      <a:pt x="16" y="14"/>
                    </a:lnTo>
                    <a:lnTo>
                      <a:pt x="16" y="4"/>
                    </a:lnTo>
                    <a:lnTo>
                      <a:pt x="8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20" name="Freeform 750">
                <a:extLst>
                  <a:ext uri="{FF2B5EF4-FFF2-40B4-BE49-F238E27FC236}">
                    <a16:creationId xmlns:a16="http://schemas.microsoft.com/office/drawing/2014/main" id="{7DE7A2AD-179D-E4BE-5B9E-FF9CBCD7A2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0" y="1532"/>
                <a:ext cx="102" cy="83"/>
              </a:xfrm>
              <a:custGeom>
                <a:avLst/>
                <a:gdLst>
                  <a:gd name="T0" fmla="*/ 391 w 410"/>
                  <a:gd name="T1" fmla="*/ 98 h 331"/>
                  <a:gd name="T2" fmla="*/ 372 w 410"/>
                  <a:gd name="T3" fmla="*/ 101 h 331"/>
                  <a:gd name="T4" fmla="*/ 326 w 410"/>
                  <a:gd name="T5" fmla="*/ 89 h 331"/>
                  <a:gd name="T6" fmla="*/ 314 w 410"/>
                  <a:gd name="T7" fmla="*/ 84 h 331"/>
                  <a:gd name="T8" fmla="*/ 319 w 410"/>
                  <a:gd name="T9" fmla="*/ 53 h 331"/>
                  <a:gd name="T10" fmla="*/ 314 w 410"/>
                  <a:gd name="T11" fmla="*/ 46 h 331"/>
                  <a:gd name="T12" fmla="*/ 308 w 410"/>
                  <a:gd name="T13" fmla="*/ 25 h 331"/>
                  <a:gd name="T14" fmla="*/ 312 w 410"/>
                  <a:gd name="T15" fmla="*/ 8 h 331"/>
                  <a:gd name="T16" fmla="*/ 290 w 410"/>
                  <a:gd name="T17" fmla="*/ 0 h 331"/>
                  <a:gd name="T18" fmla="*/ 261 w 410"/>
                  <a:gd name="T19" fmla="*/ 5 h 331"/>
                  <a:gd name="T20" fmla="*/ 257 w 410"/>
                  <a:gd name="T21" fmla="*/ 14 h 331"/>
                  <a:gd name="T22" fmla="*/ 250 w 410"/>
                  <a:gd name="T23" fmla="*/ 50 h 331"/>
                  <a:gd name="T24" fmla="*/ 205 w 410"/>
                  <a:gd name="T25" fmla="*/ 57 h 331"/>
                  <a:gd name="T26" fmla="*/ 149 w 410"/>
                  <a:gd name="T27" fmla="*/ 57 h 331"/>
                  <a:gd name="T28" fmla="*/ 131 w 410"/>
                  <a:gd name="T29" fmla="*/ 56 h 331"/>
                  <a:gd name="T30" fmla="*/ 131 w 410"/>
                  <a:gd name="T31" fmla="*/ 68 h 331"/>
                  <a:gd name="T32" fmla="*/ 123 w 410"/>
                  <a:gd name="T33" fmla="*/ 92 h 331"/>
                  <a:gd name="T34" fmla="*/ 109 w 410"/>
                  <a:gd name="T35" fmla="*/ 98 h 331"/>
                  <a:gd name="T36" fmla="*/ 82 w 410"/>
                  <a:gd name="T37" fmla="*/ 110 h 331"/>
                  <a:gd name="T38" fmla="*/ 34 w 410"/>
                  <a:gd name="T39" fmla="*/ 99 h 331"/>
                  <a:gd name="T40" fmla="*/ 20 w 410"/>
                  <a:gd name="T41" fmla="*/ 103 h 331"/>
                  <a:gd name="T42" fmla="*/ 12 w 410"/>
                  <a:gd name="T43" fmla="*/ 153 h 331"/>
                  <a:gd name="T44" fmla="*/ 14 w 410"/>
                  <a:gd name="T45" fmla="*/ 169 h 331"/>
                  <a:gd name="T46" fmla="*/ 11 w 410"/>
                  <a:gd name="T47" fmla="*/ 190 h 331"/>
                  <a:gd name="T48" fmla="*/ 11 w 410"/>
                  <a:gd name="T49" fmla="*/ 205 h 331"/>
                  <a:gd name="T50" fmla="*/ 1 w 410"/>
                  <a:gd name="T51" fmla="*/ 228 h 331"/>
                  <a:gd name="T52" fmla="*/ 1 w 410"/>
                  <a:gd name="T53" fmla="*/ 230 h 331"/>
                  <a:gd name="T54" fmla="*/ 23 w 410"/>
                  <a:gd name="T55" fmla="*/ 230 h 331"/>
                  <a:gd name="T56" fmla="*/ 29 w 410"/>
                  <a:gd name="T57" fmla="*/ 235 h 331"/>
                  <a:gd name="T58" fmla="*/ 46 w 410"/>
                  <a:gd name="T59" fmla="*/ 237 h 331"/>
                  <a:gd name="T60" fmla="*/ 77 w 410"/>
                  <a:gd name="T61" fmla="*/ 228 h 331"/>
                  <a:gd name="T62" fmla="*/ 90 w 410"/>
                  <a:gd name="T63" fmla="*/ 233 h 331"/>
                  <a:gd name="T64" fmla="*/ 106 w 410"/>
                  <a:gd name="T65" fmla="*/ 233 h 331"/>
                  <a:gd name="T66" fmla="*/ 113 w 410"/>
                  <a:gd name="T67" fmla="*/ 236 h 331"/>
                  <a:gd name="T68" fmla="*/ 117 w 410"/>
                  <a:gd name="T69" fmla="*/ 252 h 331"/>
                  <a:gd name="T70" fmla="*/ 123 w 410"/>
                  <a:gd name="T71" fmla="*/ 283 h 331"/>
                  <a:gd name="T72" fmla="*/ 120 w 410"/>
                  <a:gd name="T73" fmla="*/ 312 h 331"/>
                  <a:gd name="T74" fmla="*/ 110 w 410"/>
                  <a:gd name="T75" fmla="*/ 317 h 331"/>
                  <a:gd name="T76" fmla="*/ 107 w 410"/>
                  <a:gd name="T77" fmla="*/ 322 h 331"/>
                  <a:gd name="T78" fmla="*/ 125 w 410"/>
                  <a:gd name="T79" fmla="*/ 328 h 331"/>
                  <a:gd name="T80" fmla="*/ 177 w 410"/>
                  <a:gd name="T81" fmla="*/ 319 h 331"/>
                  <a:gd name="T82" fmla="*/ 183 w 410"/>
                  <a:gd name="T83" fmla="*/ 325 h 331"/>
                  <a:gd name="T84" fmla="*/ 199 w 410"/>
                  <a:gd name="T85" fmla="*/ 331 h 331"/>
                  <a:gd name="T86" fmla="*/ 213 w 410"/>
                  <a:gd name="T87" fmla="*/ 311 h 331"/>
                  <a:gd name="T88" fmla="*/ 247 w 410"/>
                  <a:gd name="T89" fmla="*/ 288 h 331"/>
                  <a:gd name="T90" fmla="*/ 297 w 410"/>
                  <a:gd name="T91" fmla="*/ 244 h 331"/>
                  <a:gd name="T92" fmla="*/ 301 w 410"/>
                  <a:gd name="T93" fmla="*/ 215 h 331"/>
                  <a:gd name="T94" fmla="*/ 322 w 410"/>
                  <a:gd name="T95" fmla="*/ 209 h 331"/>
                  <a:gd name="T96" fmla="*/ 332 w 410"/>
                  <a:gd name="T97" fmla="*/ 201 h 331"/>
                  <a:gd name="T98" fmla="*/ 388 w 410"/>
                  <a:gd name="T99" fmla="*/ 176 h 331"/>
                  <a:gd name="T100" fmla="*/ 394 w 410"/>
                  <a:gd name="T101" fmla="*/ 170 h 331"/>
                  <a:gd name="T102" fmla="*/ 401 w 410"/>
                  <a:gd name="T103" fmla="*/ 168 h 331"/>
                  <a:gd name="T104" fmla="*/ 405 w 410"/>
                  <a:gd name="T105" fmla="*/ 155 h 331"/>
                  <a:gd name="T106" fmla="*/ 409 w 410"/>
                  <a:gd name="T107" fmla="*/ 130 h 331"/>
                  <a:gd name="T108" fmla="*/ 398 w 410"/>
                  <a:gd name="T109" fmla="*/ 116 h 3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410" h="331">
                    <a:moveTo>
                      <a:pt x="398" y="116"/>
                    </a:moveTo>
                    <a:lnTo>
                      <a:pt x="398" y="114"/>
                    </a:lnTo>
                    <a:lnTo>
                      <a:pt x="391" y="98"/>
                    </a:lnTo>
                    <a:lnTo>
                      <a:pt x="389" y="99"/>
                    </a:lnTo>
                    <a:lnTo>
                      <a:pt x="388" y="99"/>
                    </a:lnTo>
                    <a:lnTo>
                      <a:pt x="372" y="101"/>
                    </a:lnTo>
                    <a:lnTo>
                      <a:pt x="343" y="96"/>
                    </a:lnTo>
                    <a:lnTo>
                      <a:pt x="328" y="91"/>
                    </a:lnTo>
                    <a:lnTo>
                      <a:pt x="326" y="89"/>
                    </a:lnTo>
                    <a:lnTo>
                      <a:pt x="326" y="85"/>
                    </a:lnTo>
                    <a:lnTo>
                      <a:pt x="322" y="84"/>
                    </a:lnTo>
                    <a:lnTo>
                      <a:pt x="314" y="84"/>
                    </a:lnTo>
                    <a:lnTo>
                      <a:pt x="310" y="85"/>
                    </a:lnTo>
                    <a:lnTo>
                      <a:pt x="321" y="57"/>
                    </a:lnTo>
                    <a:lnTo>
                      <a:pt x="319" y="53"/>
                    </a:lnTo>
                    <a:lnTo>
                      <a:pt x="317" y="50"/>
                    </a:lnTo>
                    <a:lnTo>
                      <a:pt x="317" y="49"/>
                    </a:lnTo>
                    <a:lnTo>
                      <a:pt x="314" y="46"/>
                    </a:lnTo>
                    <a:lnTo>
                      <a:pt x="311" y="39"/>
                    </a:lnTo>
                    <a:lnTo>
                      <a:pt x="311" y="35"/>
                    </a:lnTo>
                    <a:lnTo>
                      <a:pt x="308" y="25"/>
                    </a:lnTo>
                    <a:lnTo>
                      <a:pt x="308" y="22"/>
                    </a:lnTo>
                    <a:lnTo>
                      <a:pt x="310" y="15"/>
                    </a:lnTo>
                    <a:lnTo>
                      <a:pt x="312" y="8"/>
                    </a:lnTo>
                    <a:lnTo>
                      <a:pt x="310" y="7"/>
                    </a:lnTo>
                    <a:lnTo>
                      <a:pt x="296" y="3"/>
                    </a:lnTo>
                    <a:lnTo>
                      <a:pt x="290" y="0"/>
                    </a:lnTo>
                    <a:lnTo>
                      <a:pt x="259" y="0"/>
                    </a:lnTo>
                    <a:lnTo>
                      <a:pt x="262" y="4"/>
                    </a:lnTo>
                    <a:lnTo>
                      <a:pt x="261" y="5"/>
                    </a:lnTo>
                    <a:lnTo>
                      <a:pt x="259" y="5"/>
                    </a:lnTo>
                    <a:lnTo>
                      <a:pt x="257" y="8"/>
                    </a:lnTo>
                    <a:lnTo>
                      <a:pt x="257" y="14"/>
                    </a:lnTo>
                    <a:lnTo>
                      <a:pt x="259" y="25"/>
                    </a:lnTo>
                    <a:lnTo>
                      <a:pt x="254" y="36"/>
                    </a:lnTo>
                    <a:lnTo>
                      <a:pt x="250" y="50"/>
                    </a:lnTo>
                    <a:lnTo>
                      <a:pt x="245" y="57"/>
                    </a:lnTo>
                    <a:lnTo>
                      <a:pt x="245" y="58"/>
                    </a:lnTo>
                    <a:lnTo>
                      <a:pt x="205" y="57"/>
                    </a:lnTo>
                    <a:lnTo>
                      <a:pt x="195" y="51"/>
                    </a:lnTo>
                    <a:lnTo>
                      <a:pt x="177" y="51"/>
                    </a:lnTo>
                    <a:lnTo>
                      <a:pt x="149" y="57"/>
                    </a:lnTo>
                    <a:lnTo>
                      <a:pt x="139" y="57"/>
                    </a:lnTo>
                    <a:lnTo>
                      <a:pt x="138" y="56"/>
                    </a:lnTo>
                    <a:lnTo>
                      <a:pt x="131" y="56"/>
                    </a:lnTo>
                    <a:lnTo>
                      <a:pt x="130" y="57"/>
                    </a:lnTo>
                    <a:lnTo>
                      <a:pt x="130" y="60"/>
                    </a:lnTo>
                    <a:lnTo>
                      <a:pt x="131" y="68"/>
                    </a:lnTo>
                    <a:lnTo>
                      <a:pt x="131" y="77"/>
                    </a:lnTo>
                    <a:lnTo>
                      <a:pt x="128" y="86"/>
                    </a:lnTo>
                    <a:lnTo>
                      <a:pt x="123" y="92"/>
                    </a:lnTo>
                    <a:lnTo>
                      <a:pt x="118" y="95"/>
                    </a:lnTo>
                    <a:lnTo>
                      <a:pt x="111" y="98"/>
                    </a:lnTo>
                    <a:lnTo>
                      <a:pt x="109" y="98"/>
                    </a:lnTo>
                    <a:lnTo>
                      <a:pt x="106" y="102"/>
                    </a:lnTo>
                    <a:lnTo>
                      <a:pt x="102" y="101"/>
                    </a:lnTo>
                    <a:lnTo>
                      <a:pt x="82" y="110"/>
                    </a:lnTo>
                    <a:lnTo>
                      <a:pt x="77" y="114"/>
                    </a:lnTo>
                    <a:lnTo>
                      <a:pt x="56" y="114"/>
                    </a:lnTo>
                    <a:lnTo>
                      <a:pt x="34" y="99"/>
                    </a:lnTo>
                    <a:lnTo>
                      <a:pt x="22" y="95"/>
                    </a:lnTo>
                    <a:lnTo>
                      <a:pt x="20" y="99"/>
                    </a:lnTo>
                    <a:lnTo>
                      <a:pt x="20" y="103"/>
                    </a:lnTo>
                    <a:lnTo>
                      <a:pt x="15" y="117"/>
                    </a:lnTo>
                    <a:lnTo>
                      <a:pt x="12" y="138"/>
                    </a:lnTo>
                    <a:lnTo>
                      <a:pt x="12" y="153"/>
                    </a:lnTo>
                    <a:lnTo>
                      <a:pt x="15" y="163"/>
                    </a:lnTo>
                    <a:lnTo>
                      <a:pt x="15" y="168"/>
                    </a:lnTo>
                    <a:lnTo>
                      <a:pt x="14" y="169"/>
                    </a:lnTo>
                    <a:lnTo>
                      <a:pt x="10" y="180"/>
                    </a:lnTo>
                    <a:lnTo>
                      <a:pt x="8" y="188"/>
                    </a:lnTo>
                    <a:lnTo>
                      <a:pt x="11" y="190"/>
                    </a:lnTo>
                    <a:lnTo>
                      <a:pt x="14" y="192"/>
                    </a:lnTo>
                    <a:lnTo>
                      <a:pt x="14" y="198"/>
                    </a:lnTo>
                    <a:lnTo>
                      <a:pt x="11" y="205"/>
                    </a:lnTo>
                    <a:lnTo>
                      <a:pt x="4" y="208"/>
                    </a:lnTo>
                    <a:lnTo>
                      <a:pt x="1" y="219"/>
                    </a:lnTo>
                    <a:lnTo>
                      <a:pt x="1" y="228"/>
                    </a:lnTo>
                    <a:lnTo>
                      <a:pt x="0" y="229"/>
                    </a:lnTo>
                    <a:lnTo>
                      <a:pt x="0" y="230"/>
                    </a:lnTo>
                    <a:lnTo>
                      <a:pt x="1" y="230"/>
                    </a:lnTo>
                    <a:lnTo>
                      <a:pt x="5" y="232"/>
                    </a:lnTo>
                    <a:lnTo>
                      <a:pt x="10" y="232"/>
                    </a:lnTo>
                    <a:lnTo>
                      <a:pt x="23" y="230"/>
                    </a:lnTo>
                    <a:lnTo>
                      <a:pt x="25" y="230"/>
                    </a:lnTo>
                    <a:lnTo>
                      <a:pt x="25" y="232"/>
                    </a:lnTo>
                    <a:lnTo>
                      <a:pt x="29" y="235"/>
                    </a:lnTo>
                    <a:lnTo>
                      <a:pt x="42" y="239"/>
                    </a:lnTo>
                    <a:lnTo>
                      <a:pt x="43" y="239"/>
                    </a:lnTo>
                    <a:lnTo>
                      <a:pt x="46" y="237"/>
                    </a:lnTo>
                    <a:lnTo>
                      <a:pt x="47" y="237"/>
                    </a:lnTo>
                    <a:lnTo>
                      <a:pt x="61" y="229"/>
                    </a:lnTo>
                    <a:lnTo>
                      <a:pt x="77" y="228"/>
                    </a:lnTo>
                    <a:lnTo>
                      <a:pt x="87" y="235"/>
                    </a:lnTo>
                    <a:lnTo>
                      <a:pt x="89" y="237"/>
                    </a:lnTo>
                    <a:lnTo>
                      <a:pt x="90" y="233"/>
                    </a:lnTo>
                    <a:lnTo>
                      <a:pt x="92" y="232"/>
                    </a:lnTo>
                    <a:lnTo>
                      <a:pt x="97" y="232"/>
                    </a:lnTo>
                    <a:lnTo>
                      <a:pt x="106" y="233"/>
                    </a:lnTo>
                    <a:lnTo>
                      <a:pt x="109" y="235"/>
                    </a:lnTo>
                    <a:lnTo>
                      <a:pt x="111" y="235"/>
                    </a:lnTo>
                    <a:lnTo>
                      <a:pt x="113" y="236"/>
                    </a:lnTo>
                    <a:lnTo>
                      <a:pt x="114" y="239"/>
                    </a:lnTo>
                    <a:lnTo>
                      <a:pt x="117" y="243"/>
                    </a:lnTo>
                    <a:lnTo>
                      <a:pt x="117" y="252"/>
                    </a:lnTo>
                    <a:lnTo>
                      <a:pt x="123" y="264"/>
                    </a:lnTo>
                    <a:lnTo>
                      <a:pt x="124" y="265"/>
                    </a:lnTo>
                    <a:lnTo>
                      <a:pt x="123" y="283"/>
                    </a:lnTo>
                    <a:lnTo>
                      <a:pt x="124" y="288"/>
                    </a:lnTo>
                    <a:lnTo>
                      <a:pt x="124" y="303"/>
                    </a:lnTo>
                    <a:lnTo>
                      <a:pt x="120" y="312"/>
                    </a:lnTo>
                    <a:lnTo>
                      <a:pt x="118" y="314"/>
                    </a:lnTo>
                    <a:lnTo>
                      <a:pt x="113" y="314"/>
                    </a:lnTo>
                    <a:lnTo>
                      <a:pt x="110" y="317"/>
                    </a:lnTo>
                    <a:lnTo>
                      <a:pt x="110" y="318"/>
                    </a:lnTo>
                    <a:lnTo>
                      <a:pt x="107" y="321"/>
                    </a:lnTo>
                    <a:lnTo>
                      <a:pt x="107" y="322"/>
                    </a:lnTo>
                    <a:lnTo>
                      <a:pt x="109" y="322"/>
                    </a:lnTo>
                    <a:lnTo>
                      <a:pt x="124" y="328"/>
                    </a:lnTo>
                    <a:lnTo>
                      <a:pt x="125" y="328"/>
                    </a:lnTo>
                    <a:lnTo>
                      <a:pt x="154" y="312"/>
                    </a:lnTo>
                    <a:lnTo>
                      <a:pt x="169" y="312"/>
                    </a:lnTo>
                    <a:lnTo>
                      <a:pt x="177" y="319"/>
                    </a:lnTo>
                    <a:lnTo>
                      <a:pt x="177" y="321"/>
                    </a:lnTo>
                    <a:lnTo>
                      <a:pt x="180" y="322"/>
                    </a:lnTo>
                    <a:lnTo>
                      <a:pt x="183" y="325"/>
                    </a:lnTo>
                    <a:lnTo>
                      <a:pt x="192" y="329"/>
                    </a:lnTo>
                    <a:lnTo>
                      <a:pt x="198" y="329"/>
                    </a:lnTo>
                    <a:lnTo>
                      <a:pt x="199" y="331"/>
                    </a:lnTo>
                    <a:lnTo>
                      <a:pt x="199" y="328"/>
                    </a:lnTo>
                    <a:lnTo>
                      <a:pt x="206" y="318"/>
                    </a:lnTo>
                    <a:lnTo>
                      <a:pt x="213" y="311"/>
                    </a:lnTo>
                    <a:lnTo>
                      <a:pt x="220" y="311"/>
                    </a:lnTo>
                    <a:lnTo>
                      <a:pt x="231" y="304"/>
                    </a:lnTo>
                    <a:lnTo>
                      <a:pt x="247" y="288"/>
                    </a:lnTo>
                    <a:lnTo>
                      <a:pt x="286" y="257"/>
                    </a:lnTo>
                    <a:lnTo>
                      <a:pt x="293" y="250"/>
                    </a:lnTo>
                    <a:lnTo>
                      <a:pt x="297" y="244"/>
                    </a:lnTo>
                    <a:lnTo>
                      <a:pt x="297" y="243"/>
                    </a:lnTo>
                    <a:lnTo>
                      <a:pt x="301" y="218"/>
                    </a:lnTo>
                    <a:lnTo>
                      <a:pt x="301" y="215"/>
                    </a:lnTo>
                    <a:lnTo>
                      <a:pt x="307" y="215"/>
                    </a:lnTo>
                    <a:lnTo>
                      <a:pt x="315" y="213"/>
                    </a:lnTo>
                    <a:lnTo>
                      <a:pt x="322" y="209"/>
                    </a:lnTo>
                    <a:lnTo>
                      <a:pt x="324" y="208"/>
                    </a:lnTo>
                    <a:lnTo>
                      <a:pt x="329" y="204"/>
                    </a:lnTo>
                    <a:lnTo>
                      <a:pt x="332" y="201"/>
                    </a:lnTo>
                    <a:lnTo>
                      <a:pt x="353" y="195"/>
                    </a:lnTo>
                    <a:lnTo>
                      <a:pt x="386" y="178"/>
                    </a:lnTo>
                    <a:lnTo>
                      <a:pt x="388" y="176"/>
                    </a:lnTo>
                    <a:lnTo>
                      <a:pt x="389" y="173"/>
                    </a:lnTo>
                    <a:lnTo>
                      <a:pt x="391" y="173"/>
                    </a:lnTo>
                    <a:lnTo>
                      <a:pt x="394" y="170"/>
                    </a:lnTo>
                    <a:lnTo>
                      <a:pt x="396" y="170"/>
                    </a:lnTo>
                    <a:lnTo>
                      <a:pt x="399" y="168"/>
                    </a:lnTo>
                    <a:lnTo>
                      <a:pt x="401" y="168"/>
                    </a:lnTo>
                    <a:lnTo>
                      <a:pt x="402" y="165"/>
                    </a:lnTo>
                    <a:lnTo>
                      <a:pt x="406" y="161"/>
                    </a:lnTo>
                    <a:lnTo>
                      <a:pt x="405" y="155"/>
                    </a:lnTo>
                    <a:lnTo>
                      <a:pt x="410" y="142"/>
                    </a:lnTo>
                    <a:lnTo>
                      <a:pt x="410" y="137"/>
                    </a:lnTo>
                    <a:lnTo>
                      <a:pt x="409" y="130"/>
                    </a:lnTo>
                    <a:lnTo>
                      <a:pt x="403" y="123"/>
                    </a:lnTo>
                    <a:lnTo>
                      <a:pt x="402" y="120"/>
                    </a:lnTo>
                    <a:lnTo>
                      <a:pt x="398" y="11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21" name="Freeform 751">
                <a:extLst>
                  <a:ext uri="{FF2B5EF4-FFF2-40B4-BE49-F238E27FC236}">
                    <a16:creationId xmlns:a16="http://schemas.microsoft.com/office/drawing/2014/main" id="{98BAA9F2-F0E6-4E17-9DB4-8203E24236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7" y="1593"/>
                <a:ext cx="162" cy="102"/>
              </a:xfrm>
              <a:custGeom>
                <a:avLst/>
                <a:gdLst>
                  <a:gd name="T0" fmla="*/ 457 w 648"/>
                  <a:gd name="T1" fmla="*/ 13 h 405"/>
                  <a:gd name="T2" fmla="*/ 377 w 648"/>
                  <a:gd name="T3" fmla="*/ 74 h 405"/>
                  <a:gd name="T4" fmla="*/ 354 w 648"/>
                  <a:gd name="T5" fmla="*/ 81 h 405"/>
                  <a:gd name="T6" fmla="*/ 325 w 648"/>
                  <a:gd name="T7" fmla="*/ 68 h 405"/>
                  <a:gd name="T8" fmla="*/ 277 w 648"/>
                  <a:gd name="T9" fmla="*/ 78 h 405"/>
                  <a:gd name="T10" fmla="*/ 250 w 648"/>
                  <a:gd name="T11" fmla="*/ 44 h 405"/>
                  <a:gd name="T12" fmla="*/ 236 w 648"/>
                  <a:gd name="T13" fmla="*/ 74 h 405"/>
                  <a:gd name="T14" fmla="*/ 235 w 648"/>
                  <a:gd name="T15" fmla="*/ 126 h 405"/>
                  <a:gd name="T16" fmla="*/ 213 w 648"/>
                  <a:gd name="T17" fmla="*/ 134 h 405"/>
                  <a:gd name="T18" fmla="*/ 198 w 648"/>
                  <a:gd name="T19" fmla="*/ 141 h 405"/>
                  <a:gd name="T20" fmla="*/ 183 w 648"/>
                  <a:gd name="T21" fmla="*/ 154 h 405"/>
                  <a:gd name="T22" fmla="*/ 162 w 648"/>
                  <a:gd name="T23" fmla="*/ 134 h 405"/>
                  <a:gd name="T24" fmla="*/ 119 w 648"/>
                  <a:gd name="T25" fmla="*/ 108 h 405"/>
                  <a:gd name="T26" fmla="*/ 77 w 648"/>
                  <a:gd name="T27" fmla="*/ 91 h 405"/>
                  <a:gd name="T28" fmla="*/ 57 w 648"/>
                  <a:gd name="T29" fmla="*/ 122 h 405"/>
                  <a:gd name="T30" fmla="*/ 71 w 648"/>
                  <a:gd name="T31" fmla="*/ 134 h 405"/>
                  <a:gd name="T32" fmla="*/ 84 w 648"/>
                  <a:gd name="T33" fmla="*/ 140 h 405"/>
                  <a:gd name="T34" fmla="*/ 54 w 648"/>
                  <a:gd name="T35" fmla="*/ 169 h 405"/>
                  <a:gd name="T36" fmla="*/ 17 w 648"/>
                  <a:gd name="T37" fmla="*/ 187 h 405"/>
                  <a:gd name="T38" fmla="*/ 3 w 648"/>
                  <a:gd name="T39" fmla="*/ 197 h 405"/>
                  <a:gd name="T40" fmla="*/ 41 w 648"/>
                  <a:gd name="T41" fmla="*/ 193 h 405"/>
                  <a:gd name="T42" fmla="*/ 51 w 648"/>
                  <a:gd name="T43" fmla="*/ 192 h 405"/>
                  <a:gd name="T44" fmla="*/ 48 w 648"/>
                  <a:gd name="T45" fmla="*/ 224 h 405"/>
                  <a:gd name="T46" fmla="*/ 94 w 648"/>
                  <a:gd name="T47" fmla="*/ 275 h 405"/>
                  <a:gd name="T48" fmla="*/ 112 w 648"/>
                  <a:gd name="T49" fmla="*/ 275 h 405"/>
                  <a:gd name="T50" fmla="*/ 121 w 648"/>
                  <a:gd name="T51" fmla="*/ 316 h 405"/>
                  <a:gd name="T52" fmla="*/ 150 w 648"/>
                  <a:gd name="T53" fmla="*/ 346 h 405"/>
                  <a:gd name="T54" fmla="*/ 188 w 648"/>
                  <a:gd name="T55" fmla="*/ 386 h 405"/>
                  <a:gd name="T56" fmla="*/ 191 w 648"/>
                  <a:gd name="T57" fmla="*/ 370 h 405"/>
                  <a:gd name="T58" fmla="*/ 222 w 648"/>
                  <a:gd name="T59" fmla="*/ 372 h 405"/>
                  <a:gd name="T60" fmla="*/ 253 w 648"/>
                  <a:gd name="T61" fmla="*/ 349 h 405"/>
                  <a:gd name="T62" fmla="*/ 267 w 648"/>
                  <a:gd name="T63" fmla="*/ 341 h 405"/>
                  <a:gd name="T64" fmla="*/ 274 w 648"/>
                  <a:gd name="T65" fmla="*/ 342 h 405"/>
                  <a:gd name="T66" fmla="*/ 289 w 648"/>
                  <a:gd name="T67" fmla="*/ 341 h 405"/>
                  <a:gd name="T68" fmla="*/ 337 w 648"/>
                  <a:gd name="T69" fmla="*/ 394 h 405"/>
                  <a:gd name="T70" fmla="*/ 351 w 648"/>
                  <a:gd name="T71" fmla="*/ 405 h 405"/>
                  <a:gd name="T72" fmla="*/ 361 w 648"/>
                  <a:gd name="T73" fmla="*/ 342 h 405"/>
                  <a:gd name="T74" fmla="*/ 344 w 648"/>
                  <a:gd name="T75" fmla="*/ 293 h 405"/>
                  <a:gd name="T76" fmla="*/ 363 w 648"/>
                  <a:gd name="T77" fmla="*/ 275 h 405"/>
                  <a:gd name="T78" fmla="*/ 384 w 648"/>
                  <a:gd name="T79" fmla="*/ 282 h 405"/>
                  <a:gd name="T80" fmla="*/ 408 w 648"/>
                  <a:gd name="T81" fmla="*/ 314 h 405"/>
                  <a:gd name="T82" fmla="*/ 428 w 648"/>
                  <a:gd name="T83" fmla="*/ 327 h 405"/>
                  <a:gd name="T84" fmla="*/ 479 w 648"/>
                  <a:gd name="T85" fmla="*/ 327 h 405"/>
                  <a:gd name="T86" fmla="*/ 488 w 648"/>
                  <a:gd name="T87" fmla="*/ 324 h 405"/>
                  <a:gd name="T88" fmla="*/ 529 w 648"/>
                  <a:gd name="T89" fmla="*/ 300 h 405"/>
                  <a:gd name="T90" fmla="*/ 545 w 648"/>
                  <a:gd name="T91" fmla="*/ 292 h 405"/>
                  <a:gd name="T92" fmla="*/ 594 w 648"/>
                  <a:gd name="T93" fmla="*/ 265 h 405"/>
                  <a:gd name="T94" fmla="*/ 565 w 648"/>
                  <a:gd name="T95" fmla="*/ 236 h 405"/>
                  <a:gd name="T96" fmla="*/ 566 w 648"/>
                  <a:gd name="T97" fmla="*/ 193 h 405"/>
                  <a:gd name="T98" fmla="*/ 557 w 648"/>
                  <a:gd name="T99" fmla="*/ 135 h 405"/>
                  <a:gd name="T100" fmla="*/ 603 w 648"/>
                  <a:gd name="T101" fmla="*/ 138 h 405"/>
                  <a:gd name="T102" fmla="*/ 629 w 648"/>
                  <a:gd name="T103" fmla="*/ 108 h 405"/>
                  <a:gd name="T104" fmla="*/ 648 w 648"/>
                  <a:gd name="T105" fmla="*/ 112 h 405"/>
                  <a:gd name="T106" fmla="*/ 636 w 648"/>
                  <a:gd name="T107" fmla="*/ 99 h 405"/>
                  <a:gd name="T108" fmla="*/ 594 w 648"/>
                  <a:gd name="T109" fmla="*/ 80 h 405"/>
                  <a:gd name="T110" fmla="*/ 596 w 648"/>
                  <a:gd name="T111" fmla="*/ 56 h 405"/>
                  <a:gd name="T112" fmla="*/ 570 w 648"/>
                  <a:gd name="T113" fmla="*/ 48 h 405"/>
                  <a:gd name="T114" fmla="*/ 502 w 648"/>
                  <a:gd name="T115" fmla="*/ 55 h 405"/>
                  <a:gd name="T116" fmla="*/ 499 w 648"/>
                  <a:gd name="T117" fmla="*/ 38 h 405"/>
                  <a:gd name="T118" fmla="*/ 512 w 648"/>
                  <a:gd name="T119" fmla="*/ 27 h 405"/>
                  <a:gd name="T120" fmla="*/ 509 w 648"/>
                  <a:gd name="T121" fmla="*/ 10 h 405"/>
                  <a:gd name="T122" fmla="*/ 502 w 648"/>
                  <a:gd name="T123" fmla="*/ 3 h 4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648" h="405">
                    <a:moveTo>
                      <a:pt x="502" y="3"/>
                    </a:moveTo>
                    <a:lnTo>
                      <a:pt x="496" y="1"/>
                    </a:lnTo>
                    <a:lnTo>
                      <a:pt x="468" y="0"/>
                    </a:lnTo>
                    <a:lnTo>
                      <a:pt x="464" y="6"/>
                    </a:lnTo>
                    <a:lnTo>
                      <a:pt x="457" y="13"/>
                    </a:lnTo>
                    <a:lnTo>
                      <a:pt x="418" y="44"/>
                    </a:lnTo>
                    <a:lnTo>
                      <a:pt x="402" y="60"/>
                    </a:lnTo>
                    <a:lnTo>
                      <a:pt x="391" y="67"/>
                    </a:lnTo>
                    <a:lnTo>
                      <a:pt x="384" y="67"/>
                    </a:lnTo>
                    <a:lnTo>
                      <a:pt x="377" y="74"/>
                    </a:lnTo>
                    <a:lnTo>
                      <a:pt x="370" y="84"/>
                    </a:lnTo>
                    <a:lnTo>
                      <a:pt x="370" y="87"/>
                    </a:lnTo>
                    <a:lnTo>
                      <a:pt x="369" y="85"/>
                    </a:lnTo>
                    <a:lnTo>
                      <a:pt x="363" y="85"/>
                    </a:lnTo>
                    <a:lnTo>
                      <a:pt x="354" y="81"/>
                    </a:lnTo>
                    <a:lnTo>
                      <a:pt x="351" y="78"/>
                    </a:lnTo>
                    <a:lnTo>
                      <a:pt x="348" y="77"/>
                    </a:lnTo>
                    <a:lnTo>
                      <a:pt x="348" y="75"/>
                    </a:lnTo>
                    <a:lnTo>
                      <a:pt x="340" y="68"/>
                    </a:lnTo>
                    <a:lnTo>
                      <a:pt x="325" y="68"/>
                    </a:lnTo>
                    <a:lnTo>
                      <a:pt x="296" y="84"/>
                    </a:lnTo>
                    <a:lnTo>
                      <a:pt x="295" y="84"/>
                    </a:lnTo>
                    <a:lnTo>
                      <a:pt x="280" y="78"/>
                    </a:lnTo>
                    <a:lnTo>
                      <a:pt x="278" y="78"/>
                    </a:lnTo>
                    <a:lnTo>
                      <a:pt x="277" y="78"/>
                    </a:lnTo>
                    <a:lnTo>
                      <a:pt x="261" y="67"/>
                    </a:lnTo>
                    <a:lnTo>
                      <a:pt x="257" y="53"/>
                    </a:lnTo>
                    <a:lnTo>
                      <a:pt x="257" y="48"/>
                    </a:lnTo>
                    <a:lnTo>
                      <a:pt x="252" y="44"/>
                    </a:lnTo>
                    <a:lnTo>
                      <a:pt x="250" y="44"/>
                    </a:lnTo>
                    <a:lnTo>
                      <a:pt x="249" y="42"/>
                    </a:lnTo>
                    <a:lnTo>
                      <a:pt x="242" y="42"/>
                    </a:lnTo>
                    <a:lnTo>
                      <a:pt x="241" y="46"/>
                    </a:lnTo>
                    <a:lnTo>
                      <a:pt x="241" y="52"/>
                    </a:lnTo>
                    <a:lnTo>
                      <a:pt x="236" y="74"/>
                    </a:lnTo>
                    <a:lnTo>
                      <a:pt x="235" y="98"/>
                    </a:lnTo>
                    <a:lnTo>
                      <a:pt x="236" y="112"/>
                    </a:lnTo>
                    <a:lnTo>
                      <a:pt x="236" y="119"/>
                    </a:lnTo>
                    <a:lnTo>
                      <a:pt x="235" y="125"/>
                    </a:lnTo>
                    <a:lnTo>
                      <a:pt x="235" y="126"/>
                    </a:lnTo>
                    <a:lnTo>
                      <a:pt x="234" y="127"/>
                    </a:lnTo>
                    <a:lnTo>
                      <a:pt x="227" y="130"/>
                    </a:lnTo>
                    <a:lnTo>
                      <a:pt x="221" y="130"/>
                    </a:lnTo>
                    <a:lnTo>
                      <a:pt x="215" y="133"/>
                    </a:lnTo>
                    <a:lnTo>
                      <a:pt x="213" y="134"/>
                    </a:lnTo>
                    <a:lnTo>
                      <a:pt x="208" y="135"/>
                    </a:lnTo>
                    <a:lnTo>
                      <a:pt x="204" y="138"/>
                    </a:lnTo>
                    <a:lnTo>
                      <a:pt x="203" y="140"/>
                    </a:lnTo>
                    <a:lnTo>
                      <a:pt x="200" y="140"/>
                    </a:lnTo>
                    <a:lnTo>
                      <a:pt x="198" y="141"/>
                    </a:lnTo>
                    <a:lnTo>
                      <a:pt x="190" y="147"/>
                    </a:lnTo>
                    <a:lnTo>
                      <a:pt x="188" y="148"/>
                    </a:lnTo>
                    <a:lnTo>
                      <a:pt x="188" y="150"/>
                    </a:lnTo>
                    <a:lnTo>
                      <a:pt x="185" y="154"/>
                    </a:lnTo>
                    <a:lnTo>
                      <a:pt x="183" y="154"/>
                    </a:lnTo>
                    <a:lnTo>
                      <a:pt x="182" y="152"/>
                    </a:lnTo>
                    <a:lnTo>
                      <a:pt x="172" y="141"/>
                    </a:lnTo>
                    <a:lnTo>
                      <a:pt x="171" y="140"/>
                    </a:lnTo>
                    <a:lnTo>
                      <a:pt x="165" y="137"/>
                    </a:lnTo>
                    <a:lnTo>
                      <a:pt x="162" y="134"/>
                    </a:lnTo>
                    <a:lnTo>
                      <a:pt x="160" y="129"/>
                    </a:lnTo>
                    <a:lnTo>
                      <a:pt x="161" y="118"/>
                    </a:lnTo>
                    <a:lnTo>
                      <a:pt x="155" y="105"/>
                    </a:lnTo>
                    <a:lnTo>
                      <a:pt x="152" y="106"/>
                    </a:lnTo>
                    <a:lnTo>
                      <a:pt x="119" y="108"/>
                    </a:lnTo>
                    <a:lnTo>
                      <a:pt x="105" y="92"/>
                    </a:lnTo>
                    <a:lnTo>
                      <a:pt x="90" y="85"/>
                    </a:lnTo>
                    <a:lnTo>
                      <a:pt x="85" y="84"/>
                    </a:lnTo>
                    <a:lnTo>
                      <a:pt x="83" y="84"/>
                    </a:lnTo>
                    <a:lnTo>
                      <a:pt x="77" y="91"/>
                    </a:lnTo>
                    <a:lnTo>
                      <a:pt x="71" y="101"/>
                    </a:lnTo>
                    <a:lnTo>
                      <a:pt x="63" y="109"/>
                    </a:lnTo>
                    <a:lnTo>
                      <a:pt x="62" y="109"/>
                    </a:lnTo>
                    <a:lnTo>
                      <a:pt x="57" y="120"/>
                    </a:lnTo>
                    <a:lnTo>
                      <a:pt x="57" y="122"/>
                    </a:lnTo>
                    <a:lnTo>
                      <a:pt x="55" y="123"/>
                    </a:lnTo>
                    <a:lnTo>
                      <a:pt x="55" y="125"/>
                    </a:lnTo>
                    <a:lnTo>
                      <a:pt x="59" y="129"/>
                    </a:lnTo>
                    <a:lnTo>
                      <a:pt x="62" y="130"/>
                    </a:lnTo>
                    <a:lnTo>
                      <a:pt x="71" y="134"/>
                    </a:lnTo>
                    <a:lnTo>
                      <a:pt x="76" y="134"/>
                    </a:lnTo>
                    <a:lnTo>
                      <a:pt x="81" y="130"/>
                    </a:lnTo>
                    <a:lnTo>
                      <a:pt x="83" y="130"/>
                    </a:lnTo>
                    <a:lnTo>
                      <a:pt x="84" y="134"/>
                    </a:lnTo>
                    <a:lnTo>
                      <a:pt x="84" y="140"/>
                    </a:lnTo>
                    <a:lnTo>
                      <a:pt x="83" y="150"/>
                    </a:lnTo>
                    <a:lnTo>
                      <a:pt x="76" y="159"/>
                    </a:lnTo>
                    <a:lnTo>
                      <a:pt x="63" y="159"/>
                    </a:lnTo>
                    <a:lnTo>
                      <a:pt x="60" y="161"/>
                    </a:lnTo>
                    <a:lnTo>
                      <a:pt x="54" y="169"/>
                    </a:lnTo>
                    <a:lnTo>
                      <a:pt x="42" y="172"/>
                    </a:lnTo>
                    <a:lnTo>
                      <a:pt x="34" y="180"/>
                    </a:lnTo>
                    <a:lnTo>
                      <a:pt x="24" y="185"/>
                    </a:lnTo>
                    <a:lnTo>
                      <a:pt x="18" y="186"/>
                    </a:lnTo>
                    <a:lnTo>
                      <a:pt x="17" y="187"/>
                    </a:lnTo>
                    <a:lnTo>
                      <a:pt x="16" y="187"/>
                    </a:lnTo>
                    <a:lnTo>
                      <a:pt x="11" y="190"/>
                    </a:lnTo>
                    <a:lnTo>
                      <a:pt x="2" y="193"/>
                    </a:lnTo>
                    <a:lnTo>
                      <a:pt x="0" y="193"/>
                    </a:lnTo>
                    <a:lnTo>
                      <a:pt x="3" y="197"/>
                    </a:lnTo>
                    <a:lnTo>
                      <a:pt x="2" y="201"/>
                    </a:lnTo>
                    <a:lnTo>
                      <a:pt x="2" y="204"/>
                    </a:lnTo>
                    <a:lnTo>
                      <a:pt x="14" y="200"/>
                    </a:lnTo>
                    <a:lnTo>
                      <a:pt x="41" y="194"/>
                    </a:lnTo>
                    <a:lnTo>
                      <a:pt x="41" y="193"/>
                    </a:lnTo>
                    <a:lnTo>
                      <a:pt x="42" y="193"/>
                    </a:lnTo>
                    <a:lnTo>
                      <a:pt x="42" y="192"/>
                    </a:lnTo>
                    <a:lnTo>
                      <a:pt x="45" y="190"/>
                    </a:lnTo>
                    <a:lnTo>
                      <a:pt x="51" y="190"/>
                    </a:lnTo>
                    <a:lnTo>
                      <a:pt x="51" y="192"/>
                    </a:lnTo>
                    <a:lnTo>
                      <a:pt x="52" y="194"/>
                    </a:lnTo>
                    <a:lnTo>
                      <a:pt x="52" y="215"/>
                    </a:lnTo>
                    <a:lnTo>
                      <a:pt x="51" y="217"/>
                    </a:lnTo>
                    <a:lnTo>
                      <a:pt x="49" y="219"/>
                    </a:lnTo>
                    <a:lnTo>
                      <a:pt x="48" y="224"/>
                    </a:lnTo>
                    <a:lnTo>
                      <a:pt x="48" y="226"/>
                    </a:lnTo>
                    <a:lnTo>
                      <a:pt x="59" y="235"/>
                    </a:lnTo>
                    <a:lnTo>
                      <a:pt x="77" y="256"/>
                    </a:lnTo>
                    <a:lnTo>
                      <a:pt x="80" y="260"/>
                    </a:lnTo>
                    <a:lnTo>
                      <a:pt x="94" y="275"/>
                    </a:lnTo>
                    <a:lnTo>
                      <a:pt x="94" y="277"/>
                    </a:lnTo>
                    <a:lnTo>
                      <a:pt x="95" y="277"/>
                    </a:lnTo>
                    <a:lnTo>
                      <a:pt x="111" y="271"/>
                    </a:lnTo>
                    <a:lnTo>
                      <a:pt x="111" y="270"/>
                    </a:lnTo>
                    <a:lnTo>
                      <a:pt x="112" y="275"/>
                    </a:lnTo>
                    <a:lnTo>
                      <a:pt x="114" y="277"/>
                    </a:lnTo>
                    <a:lnTo>
                      <a:pt x="116" y="305"/>
                    </a:lnTo>
                    <a:lnTo>
                      <a:pt x="116" y="306"/>
                    </a:lnTo>
                    <a:lnTo>
                      <a:pt x="121" y="313"/>
                    </a:lnTo>
                    <a:lnTo>
                      <a:pt x="121" y="316"/>
                    </a:lnTo>
                    <a:lnTo>
                      <a:pt x="122" y="316"/>
                    </a:lnTo>
                    <a:lnTo>
                      <a:pt x="129" y="320"/>
                    </a:lnTo>
                    <a:lnTo>
                      <a:pt x="131" y="322"/>
                    </a:lnTo>
                    <a:lnTo>
                      <a:pt x="145" y="342"/>
                    </a:lnTo>
                    <a:lnTo>
                      <a:pt x="150" y="346"/>
                    </a:lnTo>
                    <a:lnTo>
                      <a:pt x="174" y="375"/>
                    </a:lnTo>
                    <a:lnTo>
                      <a:pt x="178" y="379"/>
                    </a:lnTo>
                    <a:lnTo>
                      <a:pt x="186" y="386"/>
                    </a:lnTo>
                    <a:lnTo>
                      <a:pt x="188" y="387"/>
                    </a:lnTo>
                    <a:lnTo>
                      <a:pt x="188" y="386"/>
                    </a:lnTo>
                    <a:lnTo>
                      <a:pt x="186" y="383"/>
                    </a:lnTo>
                    <a:lnTo>
                      <a:pt x="186" y="376"/>
                    </a:lnTo>
                    <a:lnTo>
                      <a:pt x="190" y="373"/>
                    </a:lnTo>
                    <a:lnTo>
                      <a:pt x="190" y="370"/>
                    </a:lnTo>
                    <a:lnTo>
                      <a:pt x="191" y="370"/>
                    </a:lnTo>
                    <a:lnTo>
                      <a:pt x="193" y="372"/>
                    </a:lnTo>
                    <a:lnTo>
                      <a:pt x="196" y="373"/>
                    </a:lnTo>
                    <a:lnTo>
                      <a:pt x="201" y="377"/>
                    </a:lnTo>
                    <a:lnTo>
                      <a:pt x="205" y="377"/>
                    </a:lnTo>
                    <a:lnTo>
                      <a:pt x="222" y="372"/>
                    </a:lnTo>
                    <a:lnTo>
                      <a:pt x="227" y="369"/>
                    </a:lnTo>
                    <a:lnTo>
                      <a:pt x="228" y="369"/>
                    </a:lnTo>
                    <a:lnTo>
                      <a:pt x="231" y="365"/>
                    </a:lnTo>
                    <a:lnTo>
                      <a:pt x="249" y="348"/>
                    </a:lnTo>
                    <a:lnTo>
                      <a:pt x="253" y="349"/>
                    </a:lnTo>
                    <a:lnTo>
                      <a:pt x="257" y="352"/>
                    </a:lnTo>
                    <a:lnTo>
                      <a:pt x="258" y="355"/>
                    </a:lnTo>
                    <a:lnTo>
                      <a:pt x="258" y="352"/>
                    </a:lnTo>
                    <a:lnTo>
                      <a:pt x="261" y="346"/>
                    </a:lnTo>
                    <a:lnTo>
                      <a:pt x="267" y="341"/>
                    </a:lnTo>
                    <a:lnTo>
                      <a:pt x="268" y="338"/>
                    </a:lnTo>
                    <a:lnTo>
                      <a:pt x="270" y="339"/>
                    </a:lnTo>
                    <a:lnTo>
                      <a:pt x="273" y="341"/>
                    </a:lnTo>
                    <a:lnTo>
                      <a:pt x="273" y="342"/>
                    </a:lnTo>
                    <a:lnTo>
                      <a:pt x="274" y="342"/>
                    </a:lnTo>
                    <a:lnTo>
                      <a:pt x="274" y="341"/>
                    </a:lnTo>
                    <a:lnTo>
                      <a:pt x="280" y="339"/>
                    </a:lnTo>
                    <a:lnTo>
                      <a:pt x="281" y="338"/>
                    </a:lnTo>
                    <a:lnTo>
                      <a:pt x="285" y="337"/>
                    </a:lnTo>
                    <a:lnTo>
                      <a:pt x="289" y="341"/>
                    </a:lnTo>
                    <a:lnTo>
                      <a:pt x="298" y="345"/>
                    </a:lnTo>
                    <a:lnTo>
                      <a:pt x="315" y="359"/>
                    </a:lnTo>
                    <a:lnTo>
                      <a:pt x="319" y="363"/>
                    </a:lnTo>
                    <a:lnTo>
                      <a:pt x="323" y="367"/>
                    </a:lnTo>
                    <a:lnTo>
                      <a:pt x="337" y="394"/>
                    </a:lnTo>
                    <a:lnTo>
                      <a:pt x="338" y="401"/>
                    </a:lnTo>
                    <a:lnTo>
                      <a:pt x="341" y="404"/>
                    </a:lnTo>
                    <a:lnTo>
                      <a:pt x="344" y="402"/>
                    </a:lnTo>
                    <a:lnTo>
                      <a:pt x="348" y="402"/>
                    </a:lnTo>
                    <a:lnTo>
                      <a:pt x="351" y="405"/>
                    </a:lnTo>
                    <a:lnTo>
                      <a:pt x="351" y="401"/>
                    </a:lnTo>
                    <a:lnTo>
                      <a:pt x="349" y="389"/>
                    </a:lnTo>
                    <a:lnTo>
                      <a:pt x="352" y="363"/>
                    </a:lnTo>
                    <a:lnTo>
                      <a:pt x="358" y="352"/>
                    </a:lnTo>
                    <a:lnTo>
                      <a:pt x="361" y="342"/>
                    </a:lnTo>
                    <a:lnTo>
                      <a:pt x="354" y="326"/>
                    </a:lnTo>
                    <a:lnTo>
                      <a:pt x="351" y="313"/>
                    </a:lnTo>
                    <a:lnTo>
                      <a:pt x="344" y="298"/>
                    </a:lnTo>
                    <a:lnTo>
                      <a:pt x="341" y="295"/>
                    </a:lnTo>
                    <a:lnTo>
                      <a:pt x="344" y="293"/>
                    </a:lnTo>
                    <a:lnTo>
                      <a:pt x="344" y="292"/>
                    </a:lnTo>
                    <a:lnTo>
                      <a:pt x="349" y="286"/>
                    </a:lnTo>
                    <a:lnTo>
                      <a:pt x="352" y="285"/>
                    </a:lnTo>
                    <a:lnTo>
                      <a:pt x="358" y="281"/>
                    </a:lnTo>
                    <a:lnTo>
                      <a:pt x="363" y="275"/>
                    </a:lnTo>
                    <a:lnTo>
                      <a:pt x="372" y="263"/>
                    </a:lnTo>
                    <a:lnTo>
                      <a:pt x="373" y="262"/>
                    </a:lnTo>
                    <a:lnTo>
                      <a:pt x="375" y="263"/>
                    </a:lnTo>
                    <a:lnTo>
                      <a:pt x="380" y="267"/>
                    </a:lnTo>
                    <a:lnTo>
                      <a:pt x="384" y="282"/>
                    </a:lnTo>
                    <a:lnTo>
                      <a:pt x="387" y="286"/>
                    </a:lnTo>
                    <a:lnTo>
                      <a:pt x="390" y="288"/>
                    </a:lnTo>
                    <a:lnTo>
                      <a:pt x="395" y="292"/>
                    </a:lnTo>
                    <a:lnTo>
                      <a:pt x="404" y="302"/>
                    </a:lnTo>
                    <a:lnTo>
                      <a:pt x="408" y="314"/>
                    </a:lnTo>
                    <a:lnTo>
                      <a:pt x="409" y="322"/>
                    </a:lnTo>
                    <a:lnTo>
                      <a:pt x="419" y="342"/>
                    </a:lnTo>
                    <a:lnTo>
                      <a:pt x="422" y="337"/>
                    </a:lnTo>
                    <a:lnTo>
                      <a:pt x="425" y="334"/>
                    </a:lnTo>
                    <a:lnTo>
                      <a:pt x="428" y="327"/>
                    </a:lnTo>
                    <a:lnTo>
                      <a:pt x="428" y="322"/>
                    </a:lnTo>
                    <a:lnTo>
                      <a:pt x="439" y="317"/>
                    </a:lnTo>
                    <a:lnTo>
                      <a:pt x="454" y="316"/>
                    </a:lnTo>
                    <a:lnTo>
                      <a:pt x="478" y="327"/>
                    </a:lnTo>
                    <a:lnTo>
                      <a:pt x="479" y="327"/>
                    </a:lnTo>
                    <a:lnTo>
                      <a:pt x="485" y="326"/>
                    </a:lnTo>
                    <a:lnTo>
                      <a:pt x="485" y="324"/>
                    </a:lnTo>
                    <a:lnTo>
                      <a:pt x="486" y="324"/>
                    </a:lnTo>
                    <a:lnTo>
                      <a:pt x="486" y="326"/>
                    </a:lnTo>
                    <a:lnTo>
                      <a:pt x="488" y="324"/>
                    </a:lnTo>
                    <a:lnTo>
                      <a:pt x="492" y="324"/>
                    </a:lnTo>
                    <a:lnTo>
                      <a:pt x="510" y="317"/>
                    </a:lnTo>
                    <a:lnTo>
                      <a:pt x="517" y="316"/>
                    </a:lnTo>
                    <a:lnTo>
                      <a:pt x="528" y="302"/>
                    </a:lnTo>
                    <a:lnTo>
                      <a:pt x="529" y="300"/>
                    </a:lnTo>
                    <a:lnTo>
                      <a:pt x="528" y="300"/>
                    </a:lnTo>
                    <a:lnTo>
                      <a:pt x="528" y="298"/>
                    </a:lnTo>
                    <a:lnTo>
                      <a:pt x="529" y="298"/>
                    </a:lnTo>
                    <a:lnTo>
                      <a:pt x="529" y="296"/>
                    </a:lnTo>
                    <a:lnTo>
                      <a:pt x="545" y="292"/>
                    </a:lnTo>
                    <a:lnTo>
                      <a:pt x="579" y="291"/>
                    </a:lnTo>
                    <a:lnTo>
                      <a:pt x="579" y="289"/>
                    </a:lnTo>
                    <a:lnTo>
                      <a:pt x="589" y="271"/>
                    </a:lnTo>
                    <a:lnTo>
                      <a:pt x="591" y="270"/>
                    </a:lnTo>
                    <a:lnTo>
                      <a:pt x="594" y="265"/>
                    </a:lnTo>
                    <a:lnTo>
                      <a:pt x="596" y="262"/>
                    </a:lnTo>
                    <a:lnTo>
                      <a:pt x="596" y="260"/>
                    </a:lnTo>
                    <a:lnTo>
                      <a:pt x="599" y="259"/>
                    </a:lnTo>
                    <a:lnTo>
                      <a:pt x="595" y="254"/>
                    </a:lnTo>
                    <a:lnTo>
                      <a:pt x="565" y="236"/>
                    </a:lnTo>
                    <a:lnTo>
                      <a:pt x="552" y="226"/>
                    </a:lnTo>
                    <a:lnTo>
                      <a:pt x="550" y="226"/>
                    </a:lnTo>
                    <a:lnTo>
                      <a:pt x="550" y="225"/>
                    </a:lnTo>
                    <a:lnTo>
                      <a:pt x="556" y="211"/>
                    </a:lnTo>
                    <a:lnTo>
                      <a:pt x="566" y="193"/>
                    </a:lnTo>
                    <a:lnTo>
                      <a:pt x="567" y="186"/>
                    </a:lnTo>
                    <a:lnTo>
                      <a:pt x="565" y="175"/>
                    </a:lnTo>
                    <a:lnTo>
                      <a:pt x="557" y="168"/>
                    </a:lnTo>
                    <a:lnTo>
                      <a:pt x="556" y="158"/>
                    </a:lnTo>
                    <a:lnTo>
                      <a:pt x="557" y="135"/>
                    </a:lnTo>
                    <a:lnTo>
                      <a:pt x="569" y="137"/>
                    </a:lnTo>
                    <a:lnTo>
                      <a:pt x="574" y="140"/>
                    </a:lnTo>
                    <a:lnTo>
                      <a:pt x="583" y="141"/>
                    </a:lnTo>
                    <a:lnTo>
                      <a:pt x="591" y="141"/>
                    </a:lnTo>
                    <a:lnTo>
                      <a:pt x="603" y="138"/>
                    </a:lnTo>
                    <a:lnTo>
                      <a:pt x="615" y="125"/>
                    </a:lnTo>
                    <a:lnTo>
                      <a:pt x="618" y="118"/>
                    </a:lnTo>
                    <a:lnTo>
                      <a:pt x="618" y="115"/>
                    </a:lnTo>
                    <a:lnTo>
                      <a:pt x="620" y="108"/>
                    </a:lnTo>
                    <a:lnTo>
                      <a:pt x="629" y="108"/>
                    </a:lnTo>
                    <a:lnTo>
                      <a:pt x="636" y="106"/>
                    </a:lnTo>
                    <a:lnTo>
                      <a:pt x="636" y="112"/>
                    </a:lnTo>
                    <a:lnTo>
                      <a:pt x="640" y="118"/>
                    </a:lnTo>
                    <a:lnTo>
                      <a:pt x="647" y="120"/>
                    </a:lnTo>
                    <a:lnTo>
                      <a:pt x="648" y="112"/>
                    </a:lnTo>
                    <a:lnTo>
                      <a:pt x="647" y="111"/>
                    </a:lnTo>
                    <a:lnTo>
                      <a:pt x="640" y="111"/>
                    </a:lnTo>
                    <a:lnTo>
                      <a:pt x="637" y="106"/>
                    </a:lnTo>
                    <a:lnTo>
                      <a:pt x="637" y="99"/>
                    </a:lnTo>
                    <a:lnTo>
                      <a:pt x="636" y="99"/>
                    </a:lnTo>
                    <a:lnTo>
                      <a:pt x="620" y="95"/>
                    </a:lnTo>
                    <a:lnTo>
                      <a:pt x="618" y="95"/>
                    </a:lnTo>
                    <a:lnTo>
                      <a:pt x="613" y="94"/>
                    </a:lnTo>
                    <a:lnTo>
                      <a:pt x="603" y="88"/>
                    </a:lnTo>
                    <a:lnTo>
                      <a:pt x="594" y="80"/>
                    </a:lnTo>
                    <a:lnTo>
                      <a:pt x="592" y="74"/>
                    </a:lnTo>
                    <a:lnTo>
                      <a:pt x="592" y="73"/>
                    </a:lnTo>
                    <a:lnTo>
                      <a:pt x="591" y="68"/>
                    </a:lnTo>
                    <a:lnTo>
                      <a:pt x="592" y="60"/>
                    </a:lnTo>
                    <a:lnTo>
                      <a:pt x="596" y="56"/>
                    </a:lnTo>
                    <a:lnTo>
                      <a:pt x="596" y="52"/>
                    </a:lnTo>
                    <a:lnTo>
                      <a:pt x="595" y="51"/>
                    </a:lnTo>
                    <a:lnTo>
                      <a:pt x="592" y="51"/>
                    </a:lnTo>
                    <a:lnTo>
                      <a:pt x="577" y="49"/>
                    </a:lnTo>
                    <a:lnTo>
                      <a:pt x="570" y="48"/>
                    </a:lnTo>
                    <a:lnTo>
                      <a:pt x="566" y="48"/>
                    </a:lnTo>
                    <a:lnTo>
                      <a:pt x="543" y="39"/>
                    </a:lnTo>
                    <a:lnTo>
                      <a:pt x="517" y="56"/>
                    </a:lnTo>
                    <a:lnTo>
                      <a:pt x="517" y="55"/>
                    </a:lnTo>
                    <a:lnTo>
                      <a:pt x="502" y="55"/>
                    </a:lnTo>
                    <a:lnTo>
                      <a:pt x="497" y="52"/>
                    </a:lnTo>
                    <a:lnTo>
                      <a:pt x="493" y="41"/>
                    </a:lnTo>
                    <a:lnTo>
                      <a:pt x="493" y="39"/>
                    </a:lnTo>
                    <a:lnTo>
                      <a:pt x="495" y="38"/>
                    </a:lnTo>
                    <a:lnTo>
                      <a:pt x="499" y="38"/>
                    </a:lnTo>
                    <a:lnTo>
                      <a:pt x="500" y="37"/>
                    </a:lnTo>
                    <a:lnTo>
                      <a:pt x="502" y="38"/>
                    </a:lnTo>
                    <a:lnTo>
                      <a:pt x="506" y="32"/>
                    </a:lnTo>
                    <a:lnTo>
                      <a:pt x="507" y="31"/>
                    </a:lnTo>
                    <a:lnTo>
                      <a:pt x="512" y="27"/>
                    </a:lnTo>
                    <a:lnTo>
                      <a:pt x="512" y="20"/>
                    </a:lnTo>
                    <a:lnTo>
                      <a:pt x="510" y="18"/>
                    </a:lnTo>
                    <a:lnTo>
                      <a:pt x="510" y="15"/>
                    </a:lnTo>
                    <a:lnTo>
                      <a:pt x="509" y="11"/>
                    </a:lnTo>
                    <a:lnTo>
                      <a:pt x="509" y="10"/>
                    </a:lnTo>
                    <a:lnTo>
                      <a:pt x="510" y="6"/>
                    </a:lnTo>
                    <a:lnTo>
                      <a:pt x="510" y="4"/>
                    </a:lnTo>
                    <a:lnTo>
                      <a:pt x="509" y="4"/>
                    </a:lnTo>
                    <a:lnTo>
                      <a:pt x="507" y="3"/>
                    </a:lnTo>
                    <a:lnTo>
                      <a:pt x="502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22" name="Freeform 752">
                <a:extLst>
                  <a:ext uri="{FF2B5EF4-FFF2-40B4-BE49-F238E27FC236}">
                    <a16:creationId xmlns:a16="http://schemas.microsoft.com/office/drawing/2014/main" id="{7225ABA3-C4D7-0616-B8BD-76910DFBD7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3" y="1659"/>
                <a:ext cx="171" cy="111"/>
              </a:xfrm>
              <a:custGeom>
                <a:avLst/>
                <a:gdLst>
                  <a:gd name="T0" fmla="*/ 584 w 683"/>
                  <a:gd name="T1" fmla="*/ 36 h 443"/>
                  <a:gd name="T2" fmla="*/ 548 w 683"/>
                  <a:gd name="T3" fmla="*/ 62 h 443"/>
                  <a:gd name="T4" fmla="*/ 535 w 683"/>
                  <a:gd name="T5" fmla="*/ 65 h 443"/>
                  <a:gd name="T6" fmla="*/ 481 w 683"/>
                  <a:gd name="T7" fmla="*/ 72 h 443"/>
                  <a:gd name="T8" fmla="*/ 451 w 683"/>
                  <a:gd name="T9" fmla="*/ 30 h 443"/>
                  <a:gd name="T10" fmla="*/ 429 w 683"/>
                  <a:gd name="T11" fmla="*/ 0 h 443"/>
                  <a:gd name="T12" fmla="*/ 400 w 683"/>
                  <a:gd name="T13" fmla="*/ 30 h 443"/>
                  <a:gd name="T14" fmla="*/ 417 w 683"/>
                  <a:gd name="T15" fmla="*/ 80 h 443"/>
                  <a:gd name="T16" fmla="*/ 404 w 683"/>
                  <a:gd name="T17" fmla="*/ 140 h 443"/>
                  <a:gd name="T18" fmla="*/ 375 w 683"/>
                  <a:gd name="T19" fmla="*/ 101 h 443"/>
                  <a:gd name="T20" fmla="*/ 336 w 683"/>
                  <a:gd name="T21" fmla="*/ 77 h 443"/>
                  <a:gd name="T22" fmla="*/ 324 w 683"/>
                  <a:gd name="T23" fmla="*/ 76 h 443"/>
                  <a:gd name="T24" fmla="*/ 309 w 683"/>
                  <a:gd name="T25" fmla="*/ 87 h 443"/>
                  <a:gd name="T26" fmla="*/ 261 w 683"/>
                  <a:gd name="T27" fmla="*/ 115 h 443"/>
                  <a:gd name="T28" fmla="*/ 246 w 683"/>
                  <a:gd name="T29" fmla="*/ 111 h 443"/>
                  <a:gd name="T30" fmla="*/ 242 w 683"/>
                  <a:gd name="T31" fmla="*/ 131 h 443"/>
                  <a:gd name="T32" fmla="*/ 221 w 683"/>
                  <a:gd name="T33" fmla="*/ 177 h 443"/>
                  <a:gd name="T34" fmla="*/ 178 w 683"/>
                  <a:gd name="T35" fmla="*/ 202 h 443"/>
                  <a:gd name="T36" fmla="*/ 118 w 683"/>
                  <a:gd name="T37" fmla="*/ 187 h 443"/>
                  <a:gd name="T38" fmla="*/ 84 w 683"/>
                  <a:gd name="T39" fmla="*/ 164 h 443"/>
                  <a:gd name="T40" fmla="*/ 24 w 683"/>
                  <a:gd name="T41" fmla="*/ 107 h 443"/>
                  <a:gd name="T42" fmla="*/ 0 w 683"/>
                  <a:gd name="T43" fmla="*/ 97 h 443"/>
                  <a:gd name="T44" fmla="*/ 19 w 683"/>
                  <a:gd name="T45" fmla="*/ 127 h 443"/>
                  <a:gd name="T46" fmla="*/ 62 w 683"/>
                  <a:gd name="T47" fmla="*/ 181 h 443"/>
                  <a:gd name="T48" fmla="*/ 66 w 683"/>
                  <a:gd name="T49" fmla="*/ 204 h 443"/>
                  <a:gd name="T50" fmla="*/ 93 w 683"/>
                  <a:gd name="T51" fmla="*/ 225 h 443"/>
                  <a:gd name="T52" fmla="*/ 127 w 683"/>
                  <a:gd name="T53" fmla="*/ 273 h 443"/>
                  <a:gd name="T54" fmla="*/ 178 w 683"/>
                  <a:gd name="T55" fmla="*/ 290 h 443"/>
                  <a:gd name="T56" fmla="*/ 165 w 683"/>
                  <a:gd name="T57" fmla="*/ 312 h 443"/>
                  <a:gd name="T58" fmla="*/ 189 w 683"/>
                  <a:gd name="T59" fmla="*/ 322 h 443"/>
                  <a:gd name="T60" fmla="*/ 235 w 683"/>
                  <a:gd name="T61" fmla="*/ 347 h 443"/>
                  <a:gd name="T62" fmla="*/ 217 w 683"/>
                  <a:gd name="T63" fmla="*/ 361 h 443"/>
                  <a:gd name="T64" fmla="*/ 210 w 683"/>
                  <a:gd name="T65" fmla="*/ 383 h 443"/>
                  <a:gd name="T66" fmla="*/ 263 w 683"/>
                  <a:gd name="T67" fmla="*/ 386 h 443"/>
                  <a:gd name="T68" fmla="*/ 287 w 683"/>
                  <a:gd name="T69" fmla="*/ 396 h 443"/>
                  <a:gd name="T70" fmla="*/ 311 w 683"/>
                  <a:gd name="T71" fmla="*/ 408 h 443"/>
                  <a:gd name="T72" fmla="*/ 311 w 683"/>
                  <a:gd name="T73" fmla="*/ 436 h 443"/>
                  <a:gd name="T74" fmla="*/ 361 w 683"/>
                  <a:gd name="T75" fmla="*/ 422 h 443"/>
                  <a:gd name="T76" fmla="*/ 397 w 683"/>
                  <a:gd name="T77" fmla="*/ 365 h 443"/>
                  <a:gd name="T78" fmla="*/ 404 w 683"/>
                  <a:gd name="T79" fmla="*/ 361 h 443"/>
                  <a:gd name="T80" fmla="*/ 428 w 683"/>
                  <a:gd name="T81" fmla="*/ 355 h 443"/>
                  <a:gd name="T82" fmla="*/ 456 w 683"/>
                  <a:gd name="T83" fmla="*/ 417 h 443"/>
                  <a:gd name="T84" fmla="*/ 502 w 683"/>
                  <a:gd name="T85" fmla="*/ 399 h 443"/>
                  <a:gd name="T86" fmla="*/ 516 w 683"/>
                  <a:gd name="T87" fmla="*/ 418 h 443"/>
                  <a:gd name="T88" fmla="*/ 555 w 683"/>
                  <a:gd name="T89" fmla="*/ 414 h 443"/>
                  <a:gd name="T90" fmla="*/ 570 w 683"/>
                  <a:gd name="T91" fmla="*/ 382 h 443"/>
                  <a:gd name="T92" fmla="*/ 575 w 683"/>
                  <a:gd name="T93" fmla="*/ 367 h 443"/>
                  <a:gd name="T94" fmla="*/ 594 w 683"/>
                  <a:gd name="T95" fmla="*/ 338 h 443"/>
                  <a:gd name="T96" fmla="*/ 584 w 683"/>
                  <a:gd name="T97" fmla="*/ 312 h 443"/>
                  <a:gd name="T98" fmla="*/ 576 w 683"/>
                  <a:gd name="T99" fmla="*/ 249 h 443"/>
                  <a:gd name="T100" fmla="*/ 558 w 683"/>
                  <a:gd name="T101" fmla="*/ 204 h 443"/>
                  <a:gd name="T102" fmla="*/ 605 w 683"/>
                  <a:gd name="T103" fmla="*/ 170 h 443"/>
                  <a:gd name="T104" fmla="*/ 630 w 683"/>
                  <a:gd name="T105" fmla="*/ 139 h 443"/>
                  <a:gd name="T106" fmla="*/ 683 w 683"/>
                  <a:gd name="T107" fmla="*/ 100 h 443"/>
                  <a:gd name="T108" fmla="*/ 665 w 683"/>
                  <a:gd name="T109" fmla="*/ 91 h 4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683" h="443">
                    <a:moveTo>
                      <a:pt x="633" y="30"/>
                    </a:moveTo>
                    <a:lnTo>
                      <a:pt x="635" y="29"/>
                    </a:lnTo>
                    <a:lnTo>
                      <a:pt x="601" y="30"/>
                    </a:lnTo>
                    <a:lnTo>
                      <a:pt x="585" y="34"/>
                    </a:lnTo>
                    <a:lnTo>
                      <a:pt x="585" y="36"/>
                    </a:lnTo>
                    <a:lnTo>
                      <a:pt x="584" y="36"/>
                    </a:lnTo>
                    <a:lnTo>
                      <a:pt x="584" y="38"/>
                    </a:lnTo>
                    <a:lnTo>
                      <a:pt x="585" y="38"/>
                    </a:lnTo>
                    <a:lnTo>
                      <a:pt x="584" y="40"/>
                    </a:lnTo>
                    <a:lnTo>
                      <a:pt x="573" y="54"/>
                    </a:lnTo>
                    <a:lnTo>
                      <a:pt x="566" y="55"/>
                    </a:lnTo>
                    <a:lnTo>
                      <a:pt x="548" y="62"/>
                    </a:lnTo>
                    <a:lnTo>
                      <a:pt x="544" y="62"/>
                    </a:lnTo>
                    <a:lnTo>
                      <a:pt x="542" y="64"/>
                    </a:lnTo>
                    <a:lnTo>
                      <a:pt x="542" y="62"/>
                    </a:lnTo>
                    <a:lnTo>
                      <a:pt x="541" y="62"/>
                    </a:lnTo>
                    <a:lnTo>
                      <a:pt x="541" y="64"/>
                    </a:lnTo>
                    <a:lnTo>
                      <a:pt x="535" y="65"/>
                    </a:lnTo>
                    <a:lnTo>
                      <a:pt x="534" y="65"/>
                    </a:lnTo>
                    <a:lnTo>
                      <a:pt x="510" y="54"/>
                    </a:lnTo>
                    <a:lnTo>
                      <a:pt x="495" y="55"/>
                    </a:lnTo>
                    <a:lnTo>
                      <a:pt x="484" y="60"/>
                    </a:lnTo>
                    <a:lnTo>
                      <a:pt x="484" y="65"/>
                    </a:lnTo>
                    <a:lnTo>
                      <a:pt x="481" y="72"/>
                    </a:lnTo>
                    <a:lnTo>
                      <a:pt x="478" y="75"/>
                    </a:lnTo>
                    <a:lnTo>
                      <a:pt x="475" y="80"/>
                    </a:lnTo>
                    <a:lnTo>
                      <a:pt x="465" y="60"/>
                    </a:lnTo>
                    <a:lnTo>
                      <a:pt x="464" y="52"/>
                    </a:lnTo>
                    <a:lnTo>
                      <a:pt x="460" y="40"/>
                    </a:lnTo>
                    <a:lnTo>
                      <a:pt x="451" y="30"/>
                    </a:lnTo>
                    <a:lnTo>
                      <a:pt x="446" y="26"/>
                    </a:lnTo>
                    <a:lnTo>
                      <a:pt x="443" y="24"/>
                    </a:lnTo>
                    <a:lnTo>
                      <a:pt x="440" y="20"/>
                    </a:lnTo>
                    <a:lnTo>
                      <a:pt x="436" y="5"/>
                    </a:lnTo>
                    <a:lnTo>
                      <a:pt x="431" y="1"/>
                    </a:lnTo>
                    <a:lnTo>
                      <a:pt x="429" y="0"/>
                    </a:lnTo>
                    <a:lnTo>
                      <a:pt x="428" y="1"/>
                    </a:lnTo>
                    <a:lnTo>
                      <a:pt x="419" y="13"/>
                    </a:lnTo>
                    <a:lnTo>
                      <a:pt x="414" y="19"/>
                    </a:lnTo>
                    <a:lnTo>
                      <a:pt x="408" y="23"/>
                    </a:lnTo>
                    <a:lnTo>
                      <a:pt x="405" y="24"/>
                    </a:lnTo>
                    <a:lnTo>
                      <a:pt x="400" y="30"/>
                    </a:lnTo>
                    <a:lnTo>
                      <a:pt x="400" y="31"/>
                    </a:lnTo>
                    <a:lnTo>
                      <a:pt x="397" y="33"/>
                    </a:lnTo>
                    <a:lnTo>
                      <a:pt x="400" y="36"/>
                    </a:lnTo>
                    <a:lnTo>
                      <a:pt x="407" y="51"/>
                    </a:lnTo>
                    <a:lnTo>
                      <a:pt x="410" y="64"/>
                    </a:lnTo>
                    <a:lnTo>
                      <a:pt x="417" y="80"/>
                    </a:lnTo>
                    <a:lnTo>
                      <a:pt x="414" y="90"/>
                    </a:lnTo>
                    <a:lnTo>
                      <a:pt x="408" y="101"/>
                    </a:lnTo>
                    <a:lnTo>
                      <a:pt x="405" y="127"/>
                    </a:lnTo>
                    <a:lnTo>
                      <a:pt x="407" y="139"/>
                    </a:lnTo>
                    <a:lnTo>
                      <a:pt x="407" y="143"/>
                    </a:lnTo>
                    <a:lnTo>
                      <a:pt x="404" y="140"/>
                    </a:lnTo>
                    <a:lnTo>
                      <a:pt x="400" y="140"/>
                    </a:lnTo>
                    <a:lnTo>
                      <a:pt x="397" y="142"/>
                    </a:lnTo>
                    <a:lnTo>
                      <a:pt x="394" y="139"/>
                    </a:lnTo>
                    <a:lnTo>
                      <a:pt x="393" y="132"/>
                    </a:lnTo>
                    <a:lnTo>
                      <a:pt x="379" y="105"/>
                    </a:lnTo>
                    <a:lnTo>
                      <a:pt x="375" y="101"/>
                    </a:lnTo>
                    <a:lnTo>
                      <a:pt x="371" y="97"/>
                    </a:lnTo>
                    <a:lnTo>
                      <a:pt x="354" y="83"/>
                    </a:lnTo>
                    <a:lnTo>
                      <a:pt x="345" y="79"/>
                    </a:lnTo>
                    <a:lnTo>
                      <a:pt x="341" y="75"/>
                    </a:lnTo>
                    <a:lnTo>
                      <a:pt x="337" y="76"/>
                    </a:lnTo>
                    <a:lnTo>
                      <a:pt x="336" y="77"/>
                    </a:lnTo>
                    <a:lnTo>
                      <a:pt x="330" y="79"/>
                    </a:lnTo>
                    <a:lnTo>
                      <a:pt x="330" y="80"/>
                    </a:lnTo>
                    <a:lnTo>
                      <a:pt x="329" y="80"/>
                    </a:lnTo>
                    <a:lnTo>
                      <a:pt x="329" y="79"/>
                    </a:lnTo>
                    <a:lnTo>
                      <a:pt x="326" y="77"/>
                    </a:lnTo>
                    <a:lnTo>
                      <a:pt x="324" y="76"/>
                    </a:lnTo>
                    <a:lnTo>
                      <a:pt x="323" y="79"/>
                    </a:lnTo>
                    <a:lnTo>
                      <a:pt x="317" y="84"/>
                    </a:lnTo>
                    <a:lnTo>
                      <a:pt x="314" y="90"/>
                    </a:lnTo>
                    <a:lnTo>
                      <a:pt x="314" y="93"/>
                    </a:lnTo>
                    <a:lnTo>
                      <a:pt x="313" y="90"/>
                    </a:lnTo>
                    <a:lnTo>
                      <a:pt x="309" y="87"/>
                    </a:lnTo>
                    <a:lnTo>
                      <a:pt x="305" y="86"/>
                    </a:lnTo>
                    <a:lnTo>
                      <a:pt x="287" y="103"/>
                    </a:lnTo>
                    <a:lnTo>
                      <a:pt x="284" y="107"/>
                    </a:lnTo>
                    <a:lnTo>
                      <a:pt x="283" y="107"/>
                    </a:lnTo>
                    <a:lnTo>
                      <a:pt x="278" y="110"/>
                    </a:lnTo>
                    <a:lnTo>
                      <a:pt x="261" y="115"/>
                    </a:lnTo>
                    <a:lnTo>
                      <a:pt x="257" y="115"/>
                    </a:lnTo>
                    <a:lnTo>
                      <a:pt x="252" y="111"/>
                    </a:lnTo>
                    <a:lnTo>
                      <a:pt x="249" y="110"/>
                    </a:lnTo>
                    <a:lnTo>
                      <a:pt x="247" y="108"/>
                    </a:lnTo>
                    <a:lnTo>
                      <a:pt x="246" y="108"/>
                    </a:lnTo>
                    <a:lnTo>
                      <a:pt x="246" y="111"/>
                    </a:lnTo>
                    <a:lnTo>
                      <a:pt x="242" y="114"/>
                    </a:lnTo>
                    <a:lnTo>
                      <a:pt x="242" y="121"/>
                    </a:lnTo>
                    <a:lnTo>
                      <a:pt x="244" y="124"/>
                    </a:lnTo>
                    <a:lnTo>
                      <a:pt x="244" y="125"/>
                    </a:lnTo>
                    <a:lnTo>
                      <a:pt x="244" y="128"/>
                    </a:lnTo>
                    <a:lnTo>
                      <a:pt x="242" y="131"/>
                    </a:lnTo>
                    <a:lnTo>
                      <a:pt x="238" y="147"/>
                    </a:lnTo>
                    <a:lnTo>
                      <a:pt x="234" y="156"/>
                    </a:lnTo>
                    <a:lnTo>
                      <a:pt x="231" y="160"/>
                    </a:lnTo>
                    <a:lnTo>
                      <a:pt x="230" y="163"/>
                    </a:lnTo>
                    <a:lnTo>
                      <a:pt x="221" y="175"/>
                    </a:lnTo>
                    <a:lnTo>
                      <a:pt x="221" y="177"/>
                    </a:lnTo>
                    <a:lnTo>
                      <a:pt x="213" y="191"/>
                    </a:lnTo>
                    <a:lnTo>
                      <a:pt x="211" y="194"/>
                    </a:lnTo>
                    <a:lnTo>
                      <a:pt x="204" y="192"/>
                    </a:lnTo>
                    <a:lnTo>
                      <a:pt x="190" y="195"/>
                    </a:lnTo>
                    <a:lnTo>
                      <a:pt x="183" y="198"/>
                    </a:lnTo>
                    <a:lnTo>
                      <a:pt x="178" y="202"/>
                    </a:lnTo>
                    <a:lnTo>
                      <a:pt x="174" y="210"/>
                    </a:lnTo>
                    <a:lnTo>
                      <a:pt x="174" y="211"/>
                    </a:lnTo>
                    <a:lnTo>
                      <a:pt x="171" y="211"/>
                    </a:lnTo>
                    <a:lnTo>
                      <a:pt x="141" y="207"/>
                    </a:lnTo>
                    <a:lnTo>
                      <a:pt x="139" y="206"/>
                    </a:lnTo>
                    <a:lnTo>
                      <a:pt x="118" y="187"/>
                    </a:lnTo>
                    <a:lnTo>
                      <a:pt x="101" y="177"/>
                    </a:lnTo>
                    <a:lnTo>
                      <a:pt x="88" y="174"/>
                    </a:lnTo>
                    <a:lnTo>
                      <a:pt x="87" y="175"/>
                    </a:lnTo>
                    <a:lnTo>
                      <a:pt x="88" y="171"/>
                    </a:lnTo>
                    <a:lnTo>
                      <a:pt x="86" y="164"/>
                    </a:lnTo>
                    <a:lnTo>
                      <a:pt x="84" y="164"/>
                    </a:lnTo>
                    <a:lnTo>
                      <a:pt x="72" y="157"/>
                    </a:lnTo>
                    <a:lnTo>
                      <a:pt x="65" y="151"/>
                    </a:lnTo>
                    <a:lnTo>
                      <a:pt x="44" y="125"/>
                    </a:lnTo>
                    <a:lnTo>
                      <a:pt x="41" y="121"/>
                    </a:lnTo>
                    <a:lnTo>
                      <a:pt x="34" y="114"/>
                    </a:lnTo>
                    <a:lnTo>
                      <a:pt x="24" y="107"/>
                    </a:lnTo>
                    <a:lnTo>
                      <a:pt x="21" y="105"/>
                    </a:lnTo>
                    <a:lnTo>
                      <a:pt x="20" y="104"/>
                    </a:lnTo>
                    <a:lnTo>
                      <a:pt x="6" y="97"/>
                    </a:lnTo>
                    <a:lnTo>
                      <a:pt x="2" y="96"/>
                    </a:lnTo>
                    <a:lnTo>
                      <a:pt x="0" y="96"/>
                    </a:lnTo>
                    <a:lnTo>
                      <a:pt x="0" y="97"/>
                    </a:lnTo>
                    <a:lnTo>
                      <a:pt x="5" y="114"/>
                    </a:lnTo>
                    <a:lnTo>
                      <a:pt x="9" y="117"/>
                    </a:lnTo>
                    <a:lnTo>
                      <a:pt x="12" y="120"/>
                    </a:lnTo>
                    <a:lnTo>
                      <a:pt x="13" y="122"/>
                    </a:lnTo>
                    <a:lnTo>
                      <a:pt x="14" y="122"/>
                    </a:lnTo>
                    <a:lnTo>
                      <a:pt x="19" y="127"/>
                    </a:lnTo>
                    <a:lnTo>
                      <a:pt x="23" y="134"/>
                    </a:lnTo>
                    <a:lnTo>
                      <a:pt x="34" y="150"/>
                    </a:lnTo>
                    <a:lnTo>
                      <a:pt x="41" y="157"/>
                    </a:lnTo>
                    <a:lnTo>
                      <a:pt x="48" y="170"/>
                    </a:lnTo>
                    <a:lnTo>
                      <a:pt x="52" y="174"/>
                    </a:lnTo>
                    <a:lnTo>
                      <a:pt x="62" y="181"/>
                    </a:lnTo>
                    <a:lnTo>
                      <a:pt x="63" y="189"/>
                    </a:lnTo>
                    <a:lnTo>
                      <a:pt x="62" y="192"/>
                    </a:lnTo>
                    <a:lnTo>
                      <a:pt x="63" y="196"/>
                    </a:lnTo>
                    <a:lnTo>
                      <a:pt x="60" y="199"/>
                    </a:lnTo>
                    <a:lnTo>
                      <a:pt x="60" y="201"/>
                    </a:lnTo>
                    <a:lnTo>
                      <a:pt x="66" y="204"/>
                    </a:lnTo>
                    <a:lnTo>
                      <a:pt x="69" y="207"/>
                    </a:lnTo>
                    <a:lnTo>
                      <a:pt x="72" y="209"/>
                    </a:lnTo>
                    <a:lnTo>
                      <a:pt x="73" y="210"/>
                    </a:lnTo>
                    <a:lnTo>
                      <a:pt x="77" y="213"/>
                    </a:lnTo>
                    <a:lnTo>
                      <a:pt x="83" y="218"/>
                    </a:lnTo>
                    <a:lnTo>
                      <a:pt x="93" y="225"/>
                    </a:lnTo>
                    <a:lnTo>
                      <a:pt x="100" y="233"/>
                    </a:lnTo>
                    <a:lnTo>
                      <a:pt x="113" y="252"/>
                    </a:lnTo>
                    <a:lnTo>
                      <a:pt x="105" y="272"/>
                    </a:lnTo>
                    <a:lnTo>
                      <a:pt x="105" y="273"/>
                    </a:lnTo>
                    <a:lnTo>
                      <a:pt x="116" y="278"/>
                    </a:lnTo>
                    <a:lnTo>
                      <a:pt x="127" y="273"/>
                    </a:lnTo>
                    <a:lnTo>
                      <a:pt x="148" y="280"/>
                    </a:lnTo>
                    <a:lnTo>
                      <a:pt x="158" y="285"/>
                    </a:lnTo>
                    <a:lnTo>
                      <a:pt x="167" y="288"/>
                    </a:lnTo>
                    <a:lnTo>
                      <a:pt x="168" y="288"/>
                    </a:lnTo>
                    <a:lnTo>
                      <a:pt x="175" y="290"/>
                    </a:lnTo>
                    <a:lnTo>
                      <a:pt x="178" y="290"/>
                    </a:lnTo>
                    <a:lnTo>
                      <a:pt x="178" y="291"/>
                    </a:lnTo>
                    <a:lnTo>
                      <a:pt x="169" y="306"/>
                    </a:lnTo>
                    <a:lnTo>
                      <a:pt x="168" y="307"/>
                    </a:lnTo>
                    <a:lnTo>
                      <a:pt x="168" y="308"/>
                    </a:lnTo>
                    <a:lnTo>
                      <a:pt x="167" y="309"/>
                    </a:lnTo>
                    <a:lnTo>
                      <a:pt x="165" y="312"/>
                    </a:lnTo>
                    <a:lnTo>
                      <a:pt x="165" y="314"/>
                    </a:lnTo>
                    <a:lnTo>
                      <a:pt x="167" y="314"/>
                    </a:lnTo>
                    <a:lnTo>
                      <a:pt x="170" y="315"/>
                    </a:lnTo>
                    <a:lnTo>
                      <a:pt x="172" y="315"/>
                    </a:lnTo>
                    <a:lnTo>
                      <a:pt x="178" y="316"/>
                    </a:lnTo>
                    <a:lnTo>
                      <a:pt x="189" y="322"/>
                    </a:lnTo>
                    <a:lnTo>
                      <a:pt x="199" y="335"/>
                    </a:lnTo>
                    <a:lnTo>
                      <a:pt x="208" y="340"/>
                    </a:lnTo>
                    <a:lnTo>
                      <a:pt x="214" y="340"/>
                    </a:lnTo>
                    <a:lnTo>
                      <a:pt x="235" y="346"/>
                    </a:lnTo>
                    <a:lnTo>
                      <a:pt x="237" y="346"/>
                    </a:lnTo>
                    <a:lnTo>
                      <a:pt x="235" y="347"/>
                    </a:lnTo>
                    <a:lnTo>
                      <a:pt x="235" y="348"/>
                    </a:lnTo>
                    <a:lnTo>
                      <a:pt x="234" y="350"/>
                    </a:lnTo>
                    <a:lnTo>
                      <a:pt x="230" y="351"/>
                    </a:lnTo>
                    <a:lnTo>
                      <a:pt x="230" y="353"/>
                    </a:lnTo>
                    <a:lnTo>
                      <a:pt x="220" y="358"/>
                    </a:lnTo>
                    <a:lnTo>
                      <a:pt x="217" y="361"/>
                    </a:lnTo>
                    <a:lnTo>
                      <a:pt x="213" y="367"/>
                    </a:lnTo>
                    <a:lnTo>
                      <a:pt x="208" y="371"/>
                    </a:lnTo>
                    <a:lnTo>
                      <a:pt x="206" y="375"/>
                    </a:lnTo>
                    <a:lnTo>
                      <a:pt x="203" y="378"/>
                    </a:lnTo>
                    <a:lnTo>
                      <a:pt x="206" y="381"/>
                    </a:lnTo>
                    <a:lnTo>
                      <a:pt x="210" y="383"/>
                    </a:lnTo>
                    <a:lnTo>
                      <a:pt x="218" y="395"/>
                    </a:lnTo>
                    <a:lnTo>
                      <a:pt x="246" y="383"/>
                    </a:lnTo>
                    <a:lnTo>
                      <a:pt x="247" y="383"/>
                    </a:lnTo>
                    <a:lnTo>
                      <a:pt x="249" y="385"/>
                    </a:lnTo>
                    <a:lnTo>
                      <a:pt x="254" y="386"/>
                    </a:lnTo>
                    <a:lnTo>
                      <a:pt x="263" y="386"/>
                    </a:lnTo>
                    <a:lnTo>
                      <a:pt x="271" y="383"/>
                    </a:lnTo>
                    <a:lnTo>
                      <a:pt x="280" y="385"/>
                    </a:lnTo>
                    <a:lnTo>
                      <a:pt x="283" y="386"/>
                    </a:lnTo>
                    <a:lnTo>
                      <a:pt x="285" y="392"/>
                    </a:lnTo>
                    <a:lnTo>
                      <a:pt x="287" y="392"/>
                    </a:lnTo>
                    <a:lnTo>
                      <a:pt x="287" y="396"/>
                    </a:lnTo>
                    <a:lnTo>
                      <a:pt x="291" y="400"/>
                    </a:lnTo>
                    <a:lnTo>
                      <a:pt x="297" y="400"/>
                    </a:lnTo>
                    <a:lnTo>
                      <a:pt x="299" y="404"/>
                    </a:lnTo>
                    <a:lnTo>
                      <a:pt x="299" y="406"/>
                    </a:lnTo>
                    <a:lnTo>
                      <a:pt x="308" y="408"/>
                    </a:lnTo>
                    <a:lnTo>
                      <a:pt x="311" y="408"/>
                    </a:lnTo>
                    <a:lnTo>
                      <a:pt x="316" y="413"/>
                    </a:lnTo>
                    <a:lnTo>
                      <a:pt x="320" y="415"/>
                    </a:lnTo>
                    <a:lnTo>
                      <a:pt x="330" y="413"/>
                    </a:lnTo>
                    <a:lnTo>
                      <a:pt x="334" y="414"/>
                    </a:lnTo>
                    <a:lnTo>
                      <a:pt x="327" y="420"/>
                    </a:lnTo>
                    <a:lnTo>
                      <a:pt x="311" y="436"/>
                    </a:lnTo>
                    <a:lnTo>
                      <a:pt x="317" y="443"/>
                    </a:lnTo>
                    <a:lnTo>
                      <a:pt x="321" y="443"/>
                    </a:lnTo>
                    <a:lnTo>
                      <a:pt x="330" y="439"/>
                    </a:lnTo>
                    <a:lnTo>
                      <a:pt x="347" y="427"/>
                    </a:lnTo>
                    <a:lnTo>
                      <a:pt x="359" y="422"/>
                    </a:lnTo>
                    <a:lnTo>
                      <a:pt x="361" y="422"/>
                    </a:lnTo>
                    <a:lnTo>
                      <a:pt x="361" y="415"/>
                    </a:lnTo>
                    <a:lnTo>
                      <a:pt x="366" y="404"/>
                    </a:lnTo>
                    <a:lnTo>
                      <a:pt x="379" y="388"/>
                    </a:lnTo>
                    <a:lnTo>
                      <a:pt x="386" y="372"/>
                    </a:lnTo>
                    <a:lnTo>
                      <a:pt x="390" y="367"/>
                    </a:lnTo>
                    <a:lnTo>
                      <a:pt x="397" y="365"/>
                    </a:lnTo>
                    <a:lnTo>
                      <a:pt x="398" y="368"/>
                    </a:lnTo>
                    <a:lnTo>
                      <a:pt x="400" y="369"/>
                    </a:lnTo>
                    <a:lnTo>
                      <a:pt x="400" y="371"/>
                    </a:lnTo>
                    <a:lnTo>
                      <a:pt x="401" y="371"/>
                    </a:lnTo>
                    <a:lnTo>
                      <a:pt x="403" y="369"/>
                    </a:lnTo>
                    <a:lnTo>
                      <a:pt x="404" y="361"/>
                    </a:lnTo>
                    <a:lnTo>
                      <a:pt x="405" y="361"/>
                    </a:lnTo>
                    <a:lnTo>
                      <a:pt x="414" y="360"/>
                    </a:lnTo>
                    <a:lnTo>
                      <a:pt x="418" y="360"/>
                    </a:lnTo>
                    <a:lnTo>
                      <a:pt x="425" y="357"/>
                    </a:lnTo>
                    <a:lnTo>
                      <a:pt x="426" y="354"/>
                    </a:lnTo>
                    <a:lnTo>
                      <a:pt x="428" y="355"/>
                    </a:lnTo>
                    <a:lnTo>
                      <a:pt x="433" y="358"/>
                    </a:lnTo>
                    <a:lnTo>
                      <a:pt x="436" y="364"/>
                    </a:lnTo>
                    <a:lnTo>
                      <a:pt x="438" y="368"/>
                    </a:lnTo>
                    <a:lnTo>
                      <a:pt x="440" y="382"/>
                    </a:lnTo>
                    <a:lnTo>
                      <a:pt x="454" y="415"/>
                    </a:lnTo>
                    <a:lnTo>
                      <a:pt x="456" y="417"/>
                    </a:lnTo>
                    <a:lnTo>
                      <a:pt x="457" y="421"/>
                    </a:lnTo>
                    <a:lnTo>
                      <a:pt x="458" y="422"/>
                    </a:lnTo>
                    <a:lnTo>
                      <a:pt x="458" y="425"/>
                    </a:lnTo>
                    <a:lnTo>
                      <a:pt x="485" y="400"/>
                    </a:lnTo>
                    <a:lnTo>
                      <a:pt x="489" y="400"/>
                    </a:lnTo>
                    <a:lnTo>
                      <a:pt x="502" y="399"/>
                    </a:lnTo>
                    <a:lnTo>
                      <a:pt x="502" y="400"/>
                    </a:lnTo>
                    <a:lnTo>
                      <a:pt x="506" y="410"/>
                    </a:lnTo>
                    <a:lnTo>
                      <a:pt x="508" y="411"/>
                    </a:lnTo>
                    <a:lnTo>
                      <a:pt x="509" y="411"/>
                    </a:lnTo>
                    <a:lnTo>
                      <a:pt x="514" y="415"/>
                    </a:lnTo>
                    <a:lnTo>
                      <a:pt x="516" y="418"/>
                    </a:lnTo>
                    <a:lnTo>
                      <a:pt x="521" y="424"/>
                    </a:lnTo>
                    <a:lnTo>
                      <a:pt x="521" y="425"/>
                    </a:lnTo>
                    <a:lnTo>
                      <a:pt x="523" y="427"/>
                    </a:lnTo>
                    <a:lnTo>
                      <a:pt x="532" y="427"/>
                    </a:lnTo>
                    <a:lnTo>
                      <a:pt x="545" y="424"/>
                    </a:lnTo>
                    <a:lnTo>
                      <a:pt x="555" y="414"/>
                    </a:lnTo>
                    <a:lnTo>
                      <a:pt x="556" y="407"/>
                    </a:lnTo>
                    <a:lnTo>
                      <a:pt x="563" y="397"/>
                    </a:lnTo>
                    <a:lnTo>
                      <a:pt x="569" y="395"/>
                    </a:lnTo>
                    <a:lnTo>
                      <a:pt x="569" y="393"/>
                    </a:lnTo>
                    <a:lnTo>
                      <a:pt x="570" y="385"/>
                    </a:lnTo>
                    <a:lnTo>
                      <a:pt x="570" y="382"/>
                    </a:lnTo>
                    <a:lnTo>
                      <a:pt x="566" y="382"/>
                    </a:lnTo>
                    <a:lnTo>
                      <a:pt x="563" y="381"/>
                    </a:lnTo>
                    <a:lnTo>
                      <a:pt x="561" y="378"/>
                    </a:lnTo>
                    <a:lnTo>
                      <a:pt x="559" y="375"/>
                    </a:lnTo>
                    <a:lnTo>
                      <a:pt x="563" y="371"/>
                    </a:lnTo>
                    <a:lnTo>
                      <a:pt x="575" y="367"/>
                    </a:lnTo>
                    <a:lnTo>
                      <a:pt x="575" y="365"/>
                    </a:lnTo>
                    <a:lnTo>
                      <a:pt x="581" y="360"/>
                    </a:lnTo>
                    <a:lnTo>
                      <a:pt x="585" y="354"/>
                    </a:lnTo>
                    <a:lnTo>
                      <a:pt x="587" y="346"/>
                    </a:lnTo>
                    <a:lnTo>
                      <a:pt x="591" y="340"/>
                    </a:lnTo>
                    <a:lnTo>
                      <a:pt x="594" y="338"/>
                    </a:lnTo>
                    <a:lnTo>
                      <a:pt x="601" y="332"/>
                    </a:lnTo>
                    <a:lnTo>
                      <a:pt x="606" y="322"/>
                    </a:lnTo>
                    <a:lnTo>
                      <a:pt x="605" y="319"/>
                    </a:lnTo>
                    <a:lnTo>
                      <a:pt x="602" y="319"/>
                    </a:lnTo>
                    <a:lnTo>
                      <a:pt x="602" y="318"/>
                    </a:lnTo>
                    <a:lnTo>
                      <a:pt x="584" y="312"/>
                    </a:lnTo>
                    <a:lnTo>
                      <a:pt x="572" y="311"/>
                    </a:lnTo>
                    <a:lnTo>
                      <a:pt x="566" y="309"/>
                    </a:lnTo>
                    <a:lnTo>
                      <a:pt x="566" y="278"/>
                    </a:lnTo>
                    <a:lnTo>
                      <a:pt x="565" y="274"/>
                    </a:lnTo>
                    <a:lnTo>
                      <a:pt x="565" y="262"/>
                    </a:lnTo>
                    <a:lnTo>
                      <a:pt x="576" y="249"/>
                    </a:lnTo>
                    <a:lnTo>
                      <a:pt x="576" y="241"/>
                    </a:lnTo>
                    <a:lnTo>
                      <a:pt x="565" y="220"/>
                    </a:lnTo>
                    <a:lnTo>
                      <a:pt x="562" y="217"/>
                    </a:lnTo>
                    <a:lnTo>
                      <a:pt x="555" y="209"/>
                    </a:lnTo>
                    <a:lnTo>
                      <a:pt x="553" y="207"/>
                    </a:lnTo>
                    <a:lnTo>
                      <a:pt x="558" y="204"/>
                    </a:lnTo>
                    <a:lnTo>
                      <a:pt x="573" y="191"/>
                    </a:lnTo>
                    <a:lnTo>
                      <a:pt x="576" y="187"/>
                    </a:lnTo>
                    <a:lnTo>
                      <a:pt x="584" y="180"/>
                    </a:lnTo>
                    <a:lnTo>
                      <a:pt x="588" y="177"/>
                    </a:lnTo>
                    <a:lnTo>
                      <a:pt x="601" y="171"/>
                    </a:lnTo>
                    <a:lnTo>
                      <a:pt x="605" y="170"/>
                    </a:lnTo>
                    <a:lnTo>
                      <a:pt x="608" y="167"/>
                    </a:lnTo>
                    <a:lnTo>
                      <a:pt x="615" y="154"/>
                    </a:lnTo>
                    <a:lnTo>
                      <a:pt x="622" y="147"/>
                    </a:lnTo>
                    <a:lnTo>
                      <a:pt x="623" y="144"/>
                    </a:lnTo>
                    <a:lnTo>
                      <a:pt x="629" y="140"/>
                    </a:lnTo>
                    <a:lnTo>
                      <a:pt x="630" y="139"/>
                    </a:lnTo>
                    <a:lnTo>
                      <a:pt x="640" y="132"/>
                    </a:lnTo>
                    <a:lnTo>
                      <a:pt x="669" y="111"/>
                    </a:lnTo>
                    <a:lnTo>
                      <a:pt x="683" y="105"/>
                    </a:lnTo>
                    <a:lnTo>
                      <a:pt x="682" y="103"/>
                    </a:lnTo>
                    <a:lnTo>
                      <a:pt x="683" y="101"/>
                    </a:lnTo>
                    <a:lnTo>
                      <a:pt x="683" y="100"/>
                    </a:lnTo>
                    <a:lnTo>
                      <a:pt x="682" y="98"/>
                    </a:lnTo>
                    <a:lnTo>
                      <a:pt x="682" y="97"/>
                    </a:lnTo>
                    <a:lnTo>
                      <a:pt x="672" y="90"/>
                    </a:lnTo>
                    <a:lnTo>
                      <a:pt x="669" y="89"/>
                    </a:lnTo>
                    <a:lnTo>
                      <a:pt x="666" y="90"/>
                    </a:lnTo>
                    <a:lnTo>
                      <a:pt x="665" y="91"/>
                    </a:lnTo>
                    <a:lnTo>
                      <a:pt x="662" y="93"/>
                    </a:lnTo>
                    <a:lnTo>
                      <a:pt x="647" y="93"/>
                    </a:lnTo>
                    <a:lnTo>
                      <a:pt x="635" y="58"/>
                    </a:lnTo>
                    <a:lnTo>
                      <a:pt x="633" y="3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23" name="Freeform 753">
                <a:extLst>
                  <a:ext uri="{FF2B5EF4-FFF2-40B4-BE49-F238E27FC236}">
                    <a16:creationId xmlns:a16="http://schemas.microsoft.com/office/drawing/2014/main" id="{A5199A35-FC42-8C5C-31F2-7F0D02C83D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5" y="1646"/>
                <a:ext cx="251" cy="178"/>
              </a:xfrm>
              <a:custGeom>
                <a:avLst/>
                <a:gdLst>
                  <a:gd name="T0" fmla="*/ 19 w 1004"/>
                  <a:gd name="T1" fmla="*/ 160 h 711"/>
                  <a:gd name="T2" fmla="*/ 89 w 1004"/>
                  <a:gd name="T3" fmla="*/ 179 h 711"/>
                  <a:gd name="T4" fmla="*/ 94 w 1004"/>
                  <a:gd name="T5" fmla="*/ 221 h 711"/>
                  <a:gd name="T6" fmla="*/ 116 w 1004"/>
                  <a:gd name="T7" fmla="*/ 257 h 711"/>
                  <a:gd name="T8" fmla="*/ 168 w 1004"/>
                  <a:gd name="T9" fmla="*/ 264 h 711"/>
                  <a:gd name="T10" fmla="*/ 204 w 1004"/>
                  <a:gd name="T11" fmla="*/ 277 h 711"/>
                  <a:gd name="T12" fmla="*/ 204 w 1004"/>
                  <a:gd name="T13" fmla="*/ 334 h 711"/>
                  <a:gd name="T14" fmla="*/ 207 w 1004"/>
                  <a:gd name="T15" fmla="*/ 368 h 711"/>
                  <a:gd name="T16" fmla="*/ 210 w 1004"/>
                  <a:gd name="T17" fmla="*/ 404 h 711"/>
                  <a:gd name="T18" fmla="*/ 189 w 1004"/>
                  <a:gd name="T19" fmla="*/ 426 h 711"/>
                  <a:gd name="T20" fmla="*/ 140 w 1004"/>
                  <a:gd name="T21" fmla="*/ 454 h 711"/>
                  <a:gd name="T22" fmla="*/ 133 w 1004"/>
                  <a:gd name="T23" fmla="*/ 471 h 711"/>
                  <a:gd name="T24" fmla="*/ 111 w 1004"/>
                  <a:gd name="T25" fmla="*/ 525 h 711"/>
                  <a:gd name="T26" fmla="*/ 197 w 1004"/>
                  <a:gd name="T27" fmla="*/ 541 h 711"/>
                  <a:gd name="T28" fmla="*/ 218 w 1004"/>
                  <a:gd name="T29" fmla="*/ 576 h 711"/>
                  <a:gd name="T30" fmla="*/ 268 w 1004"/>
                  <a:gd name="T31" fmla="*/ 601 h 711"/>
                  <a:gd name="T32" fmla="*/ 229 w 1004"/>
                  <a:gd name="T33" fmla="*/ 665 h 711"/>
                  <a:gd name="T34" fmla="*/ 281 w 1004"/>
                  <a:gd name="T35" fmla="*/ 688 h 711"/>
                  <a:gd name="T36" fmla="*/ 330 w 1004"/>
                  <a:gd name="T37" fmla="*/ 700 h 711"/>
                  <a:gd name="T38" fmla="*/ 403 w 1004"/>
                  <a:gd name="T39" fmla="*/ 683 h 711"/>
                  <a:gd name="T40" fmla="*/ 404 w 1004"/>
                  <a:gd name="T41" fmla="*/ 672 h 711"/>
                  <a:gd name="T42" fmla="*/ 383 w 1004"/>
                  <a:gd name="T43" fmla="*/ 646 h 711"/>
                  <a:gd name="T44" fmla="*/ 355 w 1004"/>
                  <a:gd name="T45" fmla="*/ 623 h 711"/>
                  <a:gd name="T46" fmla="*/ 358 w 1004"/>
                  <a:gd name="T47" fmla="*/ 591 h 711"/>
                  <a:gd name="T48" fmla="*/ 390 w 1004"/>
                  <a:gd name="T49" fmla="*/ 584 h 711"/>
                  <a:gd name="T50" fmla="*/ 463 w 1004"/>
                  <a:gd name="T51" fmla="*/ 515 h 711"/>
                  <a:gd name="T52" fmla="*/ 468 w 1004"/>
                  <a:gd name="T53" fmla="*/ 478 h 711"/>
                  <a:gd name="T54" fmla="*/ 517 w 1004"/>
                  <a:gd name="T55" fmla="*/ 439 h 711"/>
                  <a:gd name="T56" fmla="*/ 588 w 1004"/>
                  <a:gd name="T57" fmla="*/ 458 h 711"/>
                  <a:gd name="T58" fmla="*/ 631 w 1004"/>
                  <a:gd name="T59" fmla="*/ 449 h 711"/>
                  <a:gd name="T60" fmla="*/ 694 w 1004"/>
                  <a:gd name="T61" fmla="*/ 478 h 711"/>
                  <a:gd name="T62" fmla="*/ 705 w 1004"/>
                  <a:gd name="T63" fmla="*/ 500 h 711"/>
                  <a:gd name="T64" fmla="*/ 758 w 1004"/>
                  <a:gd name="T65" fmla="*/ 502 h 711"/>
                  <a:gd name="T66" fmla="*/ 798 w 1004"/>
                  <a:gd name="T67" fmla="*/ 503 h 711"/>
                  <a:gd name="T68" fmla="*/ 890 w 1004"/>
                  <a:gd name="T69" fmla="*/ 477 h 711"/>
                  <a:gd name="T70" fmla="*/ 949 w 1004"/>
                  <a:gd name="T71" fmla="*/ 404 h 711"/>
                  <a:gd name="T72" fmla="*/ 975 w 1004"/>
                  <a:gd name="T73" fmla="*/ 365 h 711"/>
                  <a:gd name="T74" fmla="*/ 981 w 1004"/>
                  <a:gd name="T75" fmla="*/ 326 h 711"/>
                  <a:gd name="T76" fmla="*/ 946 w 1004"/>
                  <a:gd name="T77" fmla="*/ 313 h 711"/>
                  <a:gd name="T78" fmla="*/ 898 w 1004"/>
                  <a:gd name="T79" fmla="*/ 280 h 711"/>
                  <a:gd name="T80" fmla="*/ 922 w 1004"/>
                  <a:gd name="T81" fmla="*/ 210 h 711"/>
                  <a:gd name="T82" fmla="*/ 891 w 1004"/>
                  <a:gd name="T83" fmla="*/ 207 h 711"/>
                  <a:gd name="T84" fmla="*/ 848 w 1004"/>
                  <a:gd name="T85" fmla="*/ 230 h 711"/>
                  <a:gd name="T86" fmla="*/ 825 w 1004"/>
                  <a:gd name="T87" fmla="*/ 227 h 711"/>
                  <a:gd name="T88" fmla="*/ 774 w 1004"/>
                  <a:gd name="T89" fmla="*/ 178 h 711"/>
                  <a:gd name="T90" fmla="*/ 712 w 1004"/>
                  <a:gd name="T91" fmla="*/ 178 h 711"/>
                  <a:gd name="T92" fmla="*/ 671 w 1004"/>
                  <a:gd name="T93" fmla="*/ 141 h 711"/>
                  <a:gd name="T94" fmla="*/ 662 w 1004"/>
                  <a:gd name="T95" fmla="*/ 88 h 711"/>
                  <a:gd name="T96" fmla="*/ 631 w 1004"/>
                  <a:gd name="T97" fmla="*/ 26 h 711"/>
                  <a:gd name="T98" fmla="*/ 544 w 1004"/>
                  <a:gd name="T99" fmla="*/ 6 h 711"/>
                  <a:gd name="T100" fmla="*/ 507 w 1004"/>
                  <a:gd name="T101" fmla="*/ 37 h 711"/>
                  <a:gd name="T102" fmla="*/ 475 w 1004"/>
                  <a:gd name="T103" fmla="*/ 50 h 711"/>
                  <a:gd name="T104" fmla="*/ 398 w 1004"/>
                  <a:gd name="T105" fmla="*/ 65 h 711"/>
                  <a:gd name="T106" fmla="*/ 350 w 1004"/>
                  <a:gd name="T107" fmla="*/ 53 h 711"/>
                  <a:gd name="T108" fmla="*/ 299 w 1004"/>
                  <a:gd name="T109" fmla="*/ 56 h 711"/>
                  <a:gd name="T110" fmla="*/ 213 w 1004"/>
                  <a:gd name="T111" fmla="*/ 73 h 711"/>
                  <a:gd name="T112" fmla="*/ 154 w 1004"/>
                  <a:gd name="T113" fmla="*/ 83 h 711"/>
                  <a:gd name="T114" fmla="*/ 77 w 1004"/>
                  <a:gd name="T115" fmla="*/ 94 h 7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004" h="711">
                    <a:moveTo>
                      <a:pt x="31" y="127"/>
                    </a:moveTo>
                    <a:lnTo>
                      <a:pt x="13" y="141"/>
                    </a:lnTo>
                    <a:lnTo>
                      <a:pt x="9" y="144"/>
                    </a:lnTo>
                    <a:lnTo>
                      <a:pt x="7" y="146"/>
                    </a:lnTo>
                    <a:lnTo>
                      <a:pt x="5" y="150"/>
                    </a:lnTo>
                    <a:lnTo>
                      <a:pt x="2" y="151"/>
                    </a:lnTo>
                    <a:lnTo>
                      <a:pt x="0" y="153"/>
                    </a:lnTo>
                    <a:lnTo>
                      <a:pt x="12" y="160"/>
                    </a:lnTo>
                    <a:lnTo>
                      <a:pt x="19" y="160"/>
                    </a:lnTo>
                    <a:lnTo>
                      <a:pt x="32" y="157"/>
                    </a:lnTo>
                    <a:lnTo>
                      <a:pt x="51" y="157"/>
                    </a:lnTo>
                    <a:lnTo>
                      <a:pt x="60" y="158"/>
                    </a:lnTo>
                    <a:lnTo>
                      <a:pt x="70" y="155"/>
                    </a:lnTo>
                    <a:lnTo>
                      <a:pt x="72" y="161"/>
                    </a:lnTo>
                    <a:lnTo>
                      <a:pt x="72" y="163"/>
                    </a:lnTo>
                    <a:lnTo>
                      <a:pt x="77" y="165"/>
                    </a:lnTo>
                    <a:lnTo>
                      <a:pt x="89" y="177"/>
                    </a:lnTo>
                    <a:lnTo>
                      <a:pt x="89" y="179"/>
                    </a:lnTo>
                    <a:lnTo>
                      <a:pt x="91" y="181"/>
                    </a:lnTo>
                    <a:lnTo>
                      <a:pt x="94" y="185"/>
                    </a:lnTo>
                    <a:lnTo>
                      <a:pt x="94" y="187"/>
                    </a:lnTo>
                    <a:lnTo>
                      <a:pt x="92" y="187"/>
                    </a:lnTo>
                    <a:lnTo>
                      <a:pt x="92" y="190"/>
                    </a:lnTo>
                    <a:lnTo>
                      <a:pt x="89" y="210"/>
                    </a:lnTo>
                    <a:lnTo>
                      <a:pt x="89" y="211"/>
                    </a:lnTo>
                    <a:lnTo>
                      <a:pt x="91" y="218"/>
                    </a:lnTo>
                    <a:lnTo>
                      <a:pt x="94" y="221"/>
                    </a:lnTo>
                    <a:lnTo>
                      <a:pt x="94" y="223"/>
                    </a:lnTo>
                    <a:lnTo>
                      <a:pt x="95" y="227"/>
                    </a:lnTo>
                    <a:lnTo>
                      <a:pt x="101" y="235"/>
                    </a:lnTo>
                    <a:lnTo>
                      <a:pt x="106" y="239"/>
                    </a:lnTo>
                    <a:lnTo>
                      <a:pt x="111" y="241"/>
                    </a:lnTo>
                    <a:lnTo>
                      <a:pt x="116" y="251"/>
                    </a:lnTo>
                    <a:lnTo>
                      <a:pt x="118" y="256"/>
                    </a:lnTo>
                    <a:lnTo>
                      <a:pt x="118" y="257"/>
                    </a:lnTo>
                    <a:lnTo>
                      <a:pt x="116" y="257"/>
                    </a:lnTo>
                    <a:lnTo>
                      <a:pt x="123" y="261"/>
                    </a:lnTo>
                    <a:lnTo>
                      <a:pt x="132" y="270"/>
                    </a:lnTo>
                    <a:lnTo>
                      <a:pt x="134" y="271"/>
                    </a:lnTo>
                    <a:lnTo>
                      <a:pt x="137" y="274"/>
                    </a:lnTo>
                    <a:lnTo>
                      <a:pt x="143" y="277"/>
                    </a:lnTo>
                    <a:lnTo>
                      <a:pt x="147" y="277"/>
                    </a:lnTo>
                    <a:lnTo>
                      <a:pt x="157" y="273"/>
                    </a:lnTo>
                    <a:lnTo>
                      <a:pt x="159" y="270"/>
                    </a:lnTo>
                    <a:lnTo>
                      <a:pt x="168" y="264"/>
                    </a:lnTo>
                    <a:lnTo>
                      <a:pt x="168" y="260"/>
                    </a:lnTo>
                    <a:lnTo>
                      <a:pt x="173" y="254"/>
                    </a:lnTo>
                    <a:lnTo>
                      <a:pt x="179" y="254"/>
                    </a:lnTo>
                    <a:lnTo>
                      <a:pt x="186" y="260"/>
                    </a:lnTo>
                    <a:lnTo>
                      <a:pt x="190" y="264"/>
                    </a:lnTo>
                    <a:lnTo>
                      <a:pt x="194" y="271"/>
                    </a:lnTo>
                    <a:lnTo>
                      <a:pt x="200" y="274"/>
                    </a:lnTo>
                    <a:lnTo>
                      <a:pt x="203" y="277"/>
                    </a:lnTo>
                    <a:lnTo>
                      <a:pt x="204" y="277"/>
                    </a:lnTo>
                    <a:lnTo>
                      <a:pt x="204" y="288"/>
                    </a:lnTo>
                    <a:lnTo>
                      <a:pt x="196" y="306"/>
                    </a:lnTo>
                    <a:lnTo>
                      <a:pt x="194" y="313"/>
                    </a:lnTo>
                    <a:lnTo>
                      <a:pt x="194" y="315"/>
                    </a:lnTo>
                    <a:lnTo>
                      <a:pt x="208" y="326"/>
                    </a:lnTo>
                    <a:lnTo>
                      <a:pt x="210" y="326"/>
                    </a:lnTo>
                    <a:lnTo>
                      <a:pt x="210" y="330"/>
                    </a:lnTo>
                    <a:lnTo>
                      <a:pt x="207" y="333"/>
                    </a:lnTo>
                    <a:lnTo>
                      <a:pt x="204" y="334"/>
                    </a:lnTo>
                    <a:lnTo>
                      <a:pt x="203" y="335"/>
                    </a:lnTo>
                    <a:lnTo>
                      <a:pt x="203" y="337"/>
                    </a:lnTo>
                    <a:lnTo>
                      <a:pt x="201" y="337"/>
                    </a:lnTo>
                    <a:lnTo>
                      <a:pt x="203" y="338"/>
                    </a:lnTo>
                    <a:lnTo>
                      <a:pt x="204" y="343"/>
                    </a:lnTo>
                    <a:lnTo>
                      <a:pt x="207" y="347"/>
                    </a:lnTo>
                    <a:lnTo>
                      <a:pt x="208" y="350"/>
                    </a:lnTo>
                    <a:lnTo>
                      <a:pt x="207" y="354"/>
                    </a:lnTo>
                    <a:lnTo>
                      <a:pt x="207" y="368"/>
                    </a:lnTo>
                    <a:lnTo>
                      <a:pt x="214" y="373"/>
                    </a:lnTo>
                    <a:lnTo>
                      <a:pt x="217" y="372"/>
                    </a:lnTo>
                    <a:lnTo>
                      <a:pt x="224" y="373"/>
                    </a:lnTo>
                    <a:lnTo>
                      <a:pt x="224" y="376"/>
                    </a:lnTo>
                    <a:lnTo>
                      <a:pt x="222" y="376"/>
                    </a:lnTo>
                    <a:lnTo>
                      <a:pt x="222" y="379"/>
                    </a:lnTo>
                    <a:lnTo>
                      <a:pt x="224" y="385"/>
                    </a:lnTo>
                    <a:lnTo>
                      <a:pt x="213" y="404"/>
                    </a:lnTo>
                    <a:lnTo>
                      <a:pt x="210" y="404"/>
                    </a:lnTo>
                    <a:lnTo>
                      <a:pt x="208" y="405"/>
                    </a:lnTo>
                    <a:lnTo>
                      <a:pt x="208" y="410"/>
                    </a:lnTo>
                    <a:lnTo>
                      <a:pt x="207" y="412"/>
                    </a:lnTo>
                    <a:lnTo>
                      <a:pt x="204" y="417"/>
                    </a:lnTo>
                    <a:lnTo>
                      <a:pt x="203" y="418"/>
                    </a:lnTo>
                    <a:lnTo>
                      <a:pt x="197" y="419"/>
                    </a:lnTo>
                    <a:lnTo>
                      <a:pt x="192" y="422"/>
                    </a:lnTo>
                    <a:lnTo>
                      <a:pt x="189" y="425"/>
                    </a:lnTo>
                    <a:lnTo>
                      <a:pt x="189" y="426"/>
                    </a:lnTo>
                    <a:lnTo>
                      <a:pt x="187" y="428"/>
                    </a:lnTo>
                    <a:lnTo>
                      <a:pt x="186" y="431"/>
                    </a:lnTo>
                    <a:lnTo>
                      <a:pt x="183" y="431"/>
                    </a:lnTo>
                    <a:lnTo>
                      <a:pt x="173" y="438"/>
                    </a:lnTo>
                    <a:lnTo>
                      <a:pt x="171" y="440"/>
                    </a:lnTo>
                    <a:lnTo>
                      <a:pt x="169" y="443"/>
                    </a:lnTo>
                    <a:lnTo>
                      <a:pt x="165" y="446"/>
                    </a:lnTo>
                    <a:lnTo>
                      <a:pt x="148" y="452"/>
                    </a:lnTo>
                    <a:lnTo>
                      <a:pt x="140" y="454"/>
                    </a:lnTo>
                    <a:lnTo>
                      <a:pt x="137" y="456"/>
                    </a:lnTo>
                    <a:lnTo>
                      <a:pt x="133" y="456"/>
                    </a:lnTo>
                    <a:lnTo>
                      <a:pt x="129" y="457"/>
                    </a:lnTo>
                    <a:lnTo>
                      <a:pt x="126" y="464"/>
                    </a:lnTo>
                    <a:lnTo>
                      <a:pt x="125" y="464"/>
                    </a:lnTo>
                    <a:lnTo>
                      <a:pt x="127" y="468"/>
                    </a:lnTo>
                    <a:lnTo>
                      <a:pt x="127" y="470"/>
                    </a:lnTo>
                    <a:lnTo>
                      <a:pt x="129" y="470"/>
                    </a:lnTo>
                    <a:lnTo>
                      <a:pt x="133" y="471"/>
                    </a:lnTo>
                    <a:lnTo>
                      <a:pt x="132" y="472"/>
                    </a:lnTo>
                    <a:lnTo>
                      <a:pt x="132" y="485"/>
                    </a:lnTo>
                    <a:lnTo>
                      <a:pt x="139" y="492"/>
                    </a:lnTo>
                    <a:lnTo>
                      <a:pt x="136" y="502"/>
                    </a:lnTo>
                    <a:lnTo>
                      <a:pt x="132" y="507"/>
                    </a:lnTo>
                    <a:lnTo>
                      <a:pt x="130" y="509"/>
                    </a:lnTo>
                    <a:lnTo>
                      <a:pt x="129" y="509"/>
                    </a:lnTo>
                    <a:lnTo>
                      <a:pt x="126" y="512"/>
                    </a:lnTo>
                    <a:lnTo>
                      <a:pt x="111" y="525"/>
                    </a:lnTo>
                    <a:lnTo>
                      <a:pt x="109" y="525"/>
                    </a:lnTo>
                    <a:lnTo>
                      <a:pt x="108" y="528"/>
                    </a:lnTo>
                    <a:lnTo>
                      <a:pt x="108" y="530"/>
                    </a:lnTo>
                    <a:lnTo>
                      <a:pt x="129" y="528"/>
                    </a:lnTo>
                    <a:lnTo>
                      <a:pt x="148" y="531"/>
                    </a:lnTo>
                    <a:lnTo>
                      <a:pt x="165" y="535"/>
                    </a:lnTo>
                    <a:lnTo>
                      <a:pt x="182" y="537"/>
                    </a:lnTo>
                    <a:lnTo>
                      <a:pt x="196" y="541"/>
                    </a:lnTo>
                    <a:lnTo>
                      <a:pt x="197" y="541"/>
                    </a:lnTo>
                    <a:lnTo>
                      <a:pt x="199" y="542"/>
                    </a:lnTo>
                    <a:lnTo>
                      <a:pt x="200" y="542"/>
                    </a:lnTo>
                    <a:lnTo>
                      <a:pt x="201" y="544"/>
                    </a:lnTo>
                    <a:lnTo>
                      <a:pt x="204" y="544"/>
                    </a:lnTo>
                    <a:lnTo>
                      <a:pt x="213" y="565"/>
                    </a:lnTo>
                    <a:lnTo>
                      <a:pt x="213" y="568"/>
                    </a:lnTo>
                    <a:lnTo>
                      <a:pt x="217" y="572"/>
                    </a:lnTo>
                    <a:lnTo>
                      <a:pt x="217" y="575"/>
                    </a:lnTo>
                    <a:lnTo>
                      <a:pt x="218" y="576"/>
                    </a:lnTo>
                    <a:lnTo>
                      <a:pt x="221" y="579"/>
                    </a:lnTo>
                    <a:lnTo>
                      <a:pt x="222" y="580"/>
                    </a:lnTo>
                    <a:lnTo>
                      <a:pt x="222" y="582"/>
                    </a:lnTo>
                    <a:lnTo>
                      <a:pt x="224" y="582"/>
                    </a:lnTo>
                    <a:lnTo>
                      <a:pt x="232" y="588"/>
                    </a:lnTo>
                    <a:lnTo>
                      <a:pt x="233" y="590"/>
                    </a:lnTo>
                    <a:lnTo>
                      <a:pt x="236" y="590"/>
                    </a:lnTo>
                    <a:lnTo>
                      <a:pt x="266" y="599"/>
                    </a:lnTo>
                    <a:lnTo>
                      <a:pt x="268" y="601"/>
                    </a:lnTo>
                    <a:lnTo>
                      <a:pt x="263" y="609"/>
                    </a:lnTo>
                    <a:lnTo>
                      <a:pt x="261" y="618"/>
                    </a:lnTo>
                    <a:lnTo>
                      <a:pt x="261" y="622"/>
                    </a:lnTo>
                    <a:lnTo>
                      <a:pt x="264" y="630"/>
                    </a:lnTo>
                    <a:lnTo>
                      <a:pt x="264" y="640"/>
                    </a:lnTo>
                    <a:lnTo>
                      <a:pt x="260" y="643"/>
                    </a:lnTo>
                    <a:lnTo>
                      <a:pt x="228" y="658"/>
                    </a:lnTo>
                    <a:lnTo>
                      <a:pt x="225" y="658"/>
                    </a:lnTo>
                    <a:lnTo>
                      <a:pt x="229" y="665"/>
                    </a:lnTo>
                    <a:lnTo>
                      <a:pt x="231" y="666"/>
                    </a:lnTo>
                    <a:lnTo>
                      <a:pt x="232" y="666"/>
                    </a:lnTo>
                    <a:lnTo>
                      <a:pt x="249" y="673"/>
                    </a:lnTo>
                    <a:lnTo>
                      <a:pt x="250" y="673"/>
                    </a:lnTo>
                    <a:lnTo>
                      <a:pt x="252" y="673"/>
                    </a:lnTo>
                    <a:lnTo>
                      <a:pt x="260" y="675"/>
                    </a:lnTo>
                    <a:lnTo>
                      <a:pt x="267" y="682"/>
                    </a:lnTo>
                    <a:lnTo>
                      <a:pt x="274" y="686"/>
                    </a:lnTo>
                    <a:lnTo>
                      <a:pt x="281" y="688"/>
                    </a:lnTo>
                    <a:lnTo>
                      <a:pt x="296" y="688"/>
                    </a:lnTo>
                    <a:lnTo>
                      <a:pt x="298" y="689"/>
                    </a:lnTo>
                    <a:lnTo>
                      <a:pt x="303" y="692"/>
                    </a:lnTo>
                    <a:lnTo>
                      <a:pt x="305" y="690"/>
                    </a:lnTo>
                    <a:lnTo>
                      <a:pt x="306" y="692"/>
                    </a:lnTo>
                    <a:lnTo>
                      <a:pt x="312" y="696"/>
                    </a:lnTo>
                    <a:lnTo>
                      <a:pt x="317" y="699"/>
                    </a:lnTo>
                    <a:lnTo>
                      <a:pt x="323" y="699"/>
                    </a:lnTo>
                    <a:lnTo>
                      <a:pt x="330" y="700"/>
                    </a:lnTo>
                    <a:lnTo>
                      <a:pt x="337" y="706"/>
                    </a:lnTo>
                    <a:lnTo>
                      <a:pt x="341" y="707"/>
                    </a:lnTo>
                    <a:lnTo>
                      <a:pt x="347" y="707"/>
                    </a:lnTo>
                    <a:lnTo>
                      <a:pt x="353" y="709"/>
                    </a:lnTo>
                    <a:lnTo>
                      <a:pt x="377" y="710"/>
                    </a:lnTo>
                    <a:lnTo>
                      <a:pt x="383" y="711"/>
                    </a:lnTo>
                    <a:lnTo>
                      <a:pt x="384" y="711"/>
                    </a:lnTo>
                    <a:lnTo>
                      <a:pt x="394" y="699"/>
                    </a:lnTo>
                    <a:lnTo>
                      <a:pt x="403" y="683"/>
                    </a:lnTo>
                    <a:lnTo>
                      <a:pt x="403" y="682"/>
                    </a:lnTo>
                    <a:lnTo>
                      <a:pt x="404" y="678"/>
                    </a:lnTo>
                    <a:lnTo>
                      <a:pt x="405" y="679"/>
                    </a:lnTo>
                    <a:lnTo>
                      <a:pt x="410" y="679"/>
                    </a:lnTo>
                    <a:lnTo>
                      <a:pt x="410" y="676"/>
                    </a:lnTo>
                    <a:lnTo>
                      <a:pt x="408" y="673"/>
                    </a:lnTo>
                    <a:lnTo>
                      <a:pt x="405" y="671"/>
                    </a:lnTo>
                    <a:lnTo>
                      <a:pt x="404" y="671"/>
                    </a:lnTo>
                    <a:lnTo>
                      <a:pt x="404" y="672"/>
                    </a:lnTo>
                    <a:lnTo>
                      <a:pt x="401" y="675"/>
                    </a:lnTo>
                    <a:lnTo>
                      <a:pt x="401" y="673"/>
                    </a:lnTo>
                    <a:lnTo>
                      <a:pt x="398" y="671"/>
                    </a:lnTo>
                    <a:lnTo>
                      <a:pt x="398" y="669"/>
                    </a:lnTo>
                    <a:lnTo>
                      <a:pt x="403" y="662"/>
                    </a:lnTo>
                    <a:lnTo>
                      <a:pt x="403" y="659"/>
                    </a:lnTo>
                    <a:lnTo>
                      <a:pt x="401" y="659"/>
                    </a:lnTo>
                    <a:lnTo>
                      <a:pt x="391" y="655"/>
                    </a:lnTo>
                    <a:lnTo>
                      <a:pt x="383" y="646"/>
                    </a:lnTo>
                    <a:lnTo>
                      <a:pt x="381" y="642"/>
                    </a:lnTo>
                    <a:lnTo>
                      <a:pt x="381" y="640"/>
                    </a:lnTo>
                    <a:lnTo>
                      <a:pt x="373" y="637"/>
                    </a:lnTo>
                    <a:lnTo>
                      <a:pt x="367" y="637"/>
                    </a:lnTo>
                    <a:lnTo>
                      <a:pt x="363" y="635"/>
                    </a:lnTo>
                    <a:lnTo>
                      <a:pt x="359" y="630"/>
                    </a:lnTo>
                    <a:lnTo>
                      <a:pt x="358" y="628"/>
                    </a:lnTo>
                    <a:lnTo>
                      <a:pt x="358" y="626"/>
                    </a:lnTo>
                    <a:lnTo>
                      <a:pt x="355" y="623"/>
                    </a:lnTo>
                    <a:lnTo>
                      <a:pt x="358" y="623"/>
                    </a:lnTo>
                    <a:lnTo>
                      <a:pt x="370" y="618"/>
                    </a:lnTo>
                    <a:lnTo>
                      <a:pt x="367" y="615"/>
                    </a:lnTo>
                    <a:lnTo>
                      <a:pt x="365" y="611"/>
                    </a:lnTo>
                    <a:lnTo>
                      <a:pt x="360" y="609"/>
                    </a:lnTo>
                    <a:lnTo>
                      <a:pt x="358" y="604"/>
                    </a:lnTo>
                    <a:lnTo>
                      <a:pt x="356" y="598"/>
                    </a:lnTo>
                    <a:lnTo>
                      <a:pt x="353" y="595"/>
                    </a:lnTo>
                    <a:lnTo>
                      <a:pt x="358" y="591"/>
                    </a:lnTo>
                    <a:lnTo>
                      <a:pt x="362" y="592"/>
                    </a:lnTo>
                    <a:lnTo>
                      <a:pt x="366" y="595"/>
                    </a:lnTo>
                    <a:lnTo>
                      <a:pt x="369" y="594"/>
                    </a:lnTo>
                    <a:lnTo>
                      <a:pt x="373" y="588"/>
                    </a:lnTo>
                    <a:lnTo>
                      <a:pt x="373" y="587"/>
                    </a:lnTo>
                    <a:lnTo>
                      <a:pt x="374" y="584"/>
                    </a:lnTo>
                    <a:lnTo>
                      <a:pt x="377" y="579"/>
                    </a:lnTo>
                    <a:lnTo>
                      <a:pt x="379" y="579"/>
                    </a:lnTo>
                    <a:lnTo>
                      <a:pt x="390" y="584"/>
                    </a:lnTo>
                    <a:lnTo>
                      <a:pt x="397" y="580"/>
                    </a:lnTo>
                    <a:lnTo>
                      <a:pt x="397" y="579"/>
                    </a:lnTo>
                    <a:lnTo>
                      <a:pt x="401" y="577"/>
                    </a:lnTo>
                    <a:lnTo>
                      <a:pt x="414" y="569"/>
                    </a:lnTo>
                    <a:lnTo>
                      <a:pt x="422" y="559"/>
                    </a:lnTo>
                    <a:lnTo>
                      <a:pt x="454" y="535"/>
                    </a:lnTo>
                    <a:lnTo>
                      <a:pt x="457" y="517"/>
                    </a:lnTo>
                    <a:lnTo>
                      <a:pt x="457" y="515"/>
                    </a:lnTo>
                    <a:lnTo>
                      <a:pt x="463" y="515"/>
                    </a:lnTo>
                    <a:lnTo>
                      <a:pt x="479" y="509"/>
                    </a:lnTo>
                    <a:lnTo>
                      <a:pt x="479" y="507"/>
                    </a:lnTo>
                    <a:lnTo>
                      <a:pt x="472" y="507"/>
                    </a:lnTo>
                    <a:lnTo>
                      <a:pt x="474" y="505"/>
                    </a:lnTo>
                    <a:lnTo>
                      <a:pt x="474" y="502"/>
                    </a:lnTo>
                    <a:lnTo>
                      <a:pt x="481" y="489"/>
                    </a:lnTo>
                    <a:lnTo>
                      <a:pt x="478" y="485"/>
                    </a:lnTo>
                    <a:lnTo>
                      <a:pt x="472" y="482"/>
                    </a:lnTo>
                    <a:lnTo>
                      <a:pt x="468" y="478"/>
                    </a:lnTo>
                    <a:lnTo>
                      <a:pt x="468" y="477"/>
                    </a:lnTo>
                    <a:lnTo>
                      <a:pt x="470" y="464"/>
                    </a:lnTo>
                    <a:lnTo>
                      <a:pt x="471" y="464"/>
                    </a:lnTo>
                    <a:lnTo>
                      <a:pt x="489" y="449"/>
                    </a:lnTo>
                    <a:lnTo>
                      <a:pt x="499" y="438"/>
                    </a:lnTo>
                    <a:lnTo>
                      <a:pt x="499" y="436"/>
                    </a:lnTo>
                    <a:lnTo>
                      <a:pt x="506" y="432"/>
                    </a:lnTo>
                    <a:lnTo>
                      <a:pt x="510" y="432"/>
                    </a:lnTo>
                    <a:lnTo>
                      <a:pt x="517" y="439"/>
                    </a:lnTo>
                    <a:lnTo>
                      <a:pt x="518" y="439"/>
                    </a:lnTo>
                    <a:lnTo>
                      <a:pt x="520" y="440"/>
                    </a:lnTo>
                    <a:lnTo>
                      <a:pt x="527" y="440"/>
                    </a:lnTo>
                    <a:lnTo>
                      <a:pt x="534" y="438"/>
                    </a:lnTo>
                    <a:lnTo>
                      <a:pt x="545" y="438"/>
                    </a:lnTo>
                    <a:lnTo>
                      <a:pt x="554" y="440"/>
                    </a:lnTo>
                    <a:lnTo>
                      <a:pt x="566" y="442"/>
                    </a:lnTo>
                    <a:lnTo>
                      <a:pt x="581" y="450"/>
                    </a:lnTo>
                    <a:lnTo>
                      <a:pt x="588" y="458"/>
                    </a:lnTo>
                    <a:lnTo>
                      <a:pt x="601" y="457"/>
                    </a:lnTo>
                    <a:lnTo>
                      <a:pt x="608" y="460"/>
                    </a:lnTo>
                    <a:lnTo>
                      <a:pt x="615" y="461"/>
                    </a:lnTo>
                    <a:lnTo>
                      <a:pt x="622" y="461"/>
                    </a:lnTo>
                    <a:lnTo>
                      <a:pt x="623" y="463"/>
                    </a:lnTo>
                    <a:lnTo>
                      <a:pt x="624" y="461"/>
                    </a:lnTo>
                    <a:lnTo>
                      <a:pt x="629" y="458"/>
                    </a:lnTo>
                    <a:lnTo>
                      <a:pt x="631" y="452"/>
                    </a:lnTo>
                    <a:lnTo>
                      <a:pt x="631" y="449"/>
                    </a:lnTo>
                    <a:lnTo>
                      <a:pt x="633" y="449"/>
                    </a:lnTo>
                    <a:lnTo>
                      <a:pt x="645" y="452"/>
                    </a:lnTo>
                    <a:lnTo>
                      <a:pt x="657" y="452"/>
                    </a:lnTo>
                    <a:lnTo>
                      <a:pt x="659" y="450"/>
                    </a:lnTo>
                    <a:lnTo>
                      <a:pt x="659" y="452"/>
                    </a:lnTo>
                    <a:lnTo>
                      <a:pt x="664" y="461"/>
                    </a:lnTo>
                    <a:lnTo>
                      <a:pt x="665" y="465"/>
                    </a:lnTo>
                    <a:lnTo>
                      <a:pt x="682" y="475"/>
                    </a:lnTo>
                    <a:lnTo>
                      <a:pt x="694" y="478"/>
                    </a:lnTo>
                    <a:lnTo>
                      <a:pt x="707" y="478"/>
                    </a:lnTo>
                    <a:lnTo>
                      <a:pt x="705" y="482"/>
                    </a:lnTo>
                    <a:lnTo>
                      <a:pt x="705" y="484"/>
                    </a:lnTo>
                    <a:lnTo>
                      <a:pt x="704" y="488"/>
                    </a:lnTo>
                    <a:lnTo>
                      <a:pt x="704" y="492"/>
                    </a:lnTo>
                    <a:lnTo>
                      <a:pt x="703" y="493"/>
                    </a:lnTo>
                    <a:lnTo>
                      <a:pt x="703" y="496"/>
                    </a:lnTo>
                    <a:lnTo>
                      <a:pt x="704" y="499"/>
                    </a:lnTo>
                    <a:lnTo>
                      <a:pt x="705" y="500"/>
                    </a:lnTo>
                    <a:lnTo>
                      <a:pt x="710" y="500"/>
                    </a:lnTo>
                    <a:lnTo>
                      <a:pt x="712" y="503"/>
                    </a:lnTo>
                    <a:lnTo>
                      <a:pt x="714" y="506"/>
                    </a:lnTo>
                    <a:lnTo>
                      <a:pt x="714" y="507"/>
                    </a:lnTo>
                    <a:lnTo>
                      <a:pt x="732" y="503"/>
                    </a:lnTo>
                    <a:lnTo>
                      <a:pt x="738" y="503"/>
                    </a:lnTo>
                    <a:lnTo>
                      <a:pt x="742" y="505"/>
                    </a:lnTo>
                    <a:lnTo>
                      <a:pt x="758" y="505"/>
                    </a:lnTo>
                    <a:lnTo>
                      <a:pt x="758" y="502"/>
                    </a:lnTo>
                    <a:lnTo>
                      <a:pt x="761" y="500"/>
                    </a:lnTo>
                    <a:lnTo>
                      <a:pt x="763" y="499"/>
                    </a:lnTo>
                    <a:lnTo>
                      <a:pt x="768" y="499"/>
                    </a:lnTo>
                    <a:lnTo>
                      <a:pt x="779" y="503"/>
                    </a:lnTo>
                    <a:lnTo>
                      <a:pt x="791" y="505"/>
                    </a:lnTo>
                    <a:lnTo>
                      <a:pt x="795" y="506"/>
                    </a:lnTo>
                    <a:lnTo>
                      <a:pt x="796" y="506"/>
                    </a:lnTo>
                    <a:lnTo>
                      <a:pt x="798" y="505"/>
                    </a:lnTo>
                    <a:lnTo>
                      <a:pt x="798" y="503"/>
                    </a:lnTo>
                    <a:lnTo>
                      <a:pt x="801" y="503"/>
                    </a:lnTo>
                    <a:lnTo>
                      <a:pt x="806" y="505"/>
                    </a:lnTo>
                    <a:lnTo>
                      <a:pt x="813" y="505"/>
                    </a:lnTo>
                    <a:lnTo>
                      <a:pt x="824" y="499"/>
                    </a:lnTo>
                    <a:lnTo>
                      <a:pt x="831" y="493"/>
                    </a:lnTo>
                    <a:lnTo>
                      <a:pt x="838" y="484"/>
                    </a:lnTo>
                    <a:lnTo>
                      <a:pt x="855" y="471"/>
                    </a:lnTo>
                    <a:lnTo>
                      <a:pt x="861" y="471"/>
                    </a:lnTo>
                    <a:lnTo>
                      <a:pt x="890" y="477"/>
                    </a:lnTo>
                    <a:lnTo>
                      <a:pt x="892" y="478"/>
                    </a:lnTo>
                    <a:lnTo>
                      <a:pt x="911" y="454"/>
                    </a:lnTo>
                    <a:lnTo>
                      <a:pt x="919" y="438"/>
                    </a:lnTo>
                    <a:lnTo>
                      <a:pt x="922" y="431"/>
                    </a:lnTo>
                    <a:lnTo>
                      <a:pt x="922" y="429"/>
                    </a:lnTo>
                    <a:lnTo>
                      <a:pt x="937" y="415"/>
                    </a:lnTo>
                    <a:lnTo>
                      <a:pt x="943" y="407"/>
                    </a:lnTo>
                    <a:lnTo>
                      <a:pt x="947" y="404"/>
                    </a:lnTo>
                    <a:lnTo>
                      <a:pt x="949" y="404"/>
                    </a:lnTo>
                    <a:lnTo>
                      <a:pt x="949" y="403"/>
                    </a:lnTo>
                    <a:lnTo>
                      <a:pt x="952" y="401"/>
                    </a:lnTo>
                    <a:lnTo>
                      <a:pt x="954" y="401"/>
                    </a:lnTo>
                    <a:lnTo>
                      <a:pt x="962" y="394"/>
                    </a:lnTo>
                    <a:lnTo>
                      <a:pt x="972" y="379"/>
                    </a:lnTo>
                    <a:lnTo>
                      <a:pt x="974" y="378"/>
                    </a:lnTo>
                    <a:lnTo>
                      <a:pt x="974" y="371"/>
                    </a:lnTo>
                    <a:lnTo>
                      <a:pt x="975" y="371"/>
                    </a:lnTo>
                    <a:lnTo>
                      <a:pt x="975" y="365"/>
                    </a:lnTo>
                    <a:lnTo>
                      <a:pt x="979" y="358"/>
                    </a:lnTo>
                    <a:lnTo>
                      <a:pt x="979" y="357"/>
                    </a:lnTo>
                    <a:lnTo>
                      <a:pt x="981" y="355"/>
                    </a:lnTo>
                    <a:lnTo>
                      <a:pt x="995" y="338"/>
                    </a:lnTo>
                    <a:lnTo>
                      <a:pt x="1004" y="330"/>
                    </a:lnTo>
                    <a:lnTo>
                      <a:pt x="1003" y="330"/>
                    </a:lnTo>
                    <a:lnTo>
                      <a:pt x="1000" y="328"/>
                    </a:lnTo>
                    <a:lnTo>
                      <a:pt x="983" y="327"/>
                    </a:lnTo>
                    <a:lnTo>
                      <a:pt x="981" y="326"/>
                    </a:lnTo>
                    <a:lnTo>
                      <a:pt x="972" y="326"/>
                    </a:lnTo>
                    <a:lnTo>
                      <a:pt x="964" y="328"/>
                    </a:lnTo>
                    <a:lnTo>
                      <a:pt x="962" y="330"/>
                    </a:lnTo>
                    <a:lnTo>
                      <a:pt x="951" y="323"/>
                    </a:lnTo>
                    <a:lnTo>
                      <a:pt x="951" y="321"/>
                    </a:lnTo>
                    <a:lnTo>
                      <a:pt x="952" y="318"/>
                    </a:lnTo>
                    <a:lnTo>
                      <a:pt x="952" y="316"/>
                    </a:lnTo>
                    <a:lnTo>
                      <a:pt x="951" y="316"/>
                    </a:lnTo>
                    <a:lnTo>
                      <a:pt x="946" y="313"/>
                    </a:lnTo>
                    <a:lnTo>
                      <a:pt x="942" y="313"/>
                    </a:lnTo>
                    <a:lnTo>
                      <a:pt x="930" y="309"/>
                    </a:lnTo>
                    <a:lnTo>
                      <a:pt x="928" y="306"/>
                    </a:lnTo>
                    <a:lnTo>
                      <a:pt x="926" y="301"/>
                    </a:lnTo>
                    <a:lnTo>
                      <a:pt x="918" y="294"/>
                    </a:lnTo>
                    <a:lnTo>
                      <a:pt x="899" y="285"/>
                    </a:lnTo>
                    <a:lnTo>
                      <a:pt x="897" y="285"/>
                    </a:lnTo>
                    <a:lnTo>
                      <a:pt x="895" y="284"/>
                    </a:lnTo>
                    <a:lnTo>
                      <a:pt x="898" y="280"/>
                    </a:lnTo>
                    <a:lnTo>
                      <a:pt x="904" y="275"/>
                    </a:lnTo>
                    <a:lnTo>
                      <a:pt x="909" y="252"/>
                    </a:lnTo>
                    <a:lnTo>
                      <a:pt x="906" y="246"/>
                    </a:lnTo>
                    <a:lnTo>
                      <a:pt x="906" y="242"/>
                    </a:lnTo>
                    <a:lnTo>
                      <a:pt x="915" y="227"/>
                    </a:lnTo>
                    <a:lnTo>
                      <a:pt x="919" y="223"/>
                    </a:lnTo>
                    <a:lnTo>
                      <a:pt x="925" y="215"/>
                    </a:lnTo>
                    <a:lnTo>
                      <a:pt x="925" y="213"/>
                    </a:lnTo>
                    <a:lnTo>
                      <a:pt x="922" y="210"/>
                    </a:lnTo>
                    <a:lnTo>
                      <a:pt x="921" y="204"/>
                    </a:lnTo>
                    <a:lnTo>
                      <a:pt x="918" y="206"/>
                    </a:lnTo>
                    <a:lnTo>
                      <a:pt x="916" y="206"/>
                    </a:lnTo>
                    <a:lnTo>
                      <a:pt x="914" y="207"/>
                    </a:lnTo>
                    <a:lnTo>
                      <a:pt x="902" y="210"/>
                    </a:lnTo>
                    <a:lnTo>
                      <a:pt x="899" y="208"/>
                    </a:lnTo>
                    <a:lnTo>
                      <a:pt x="897" y="208"/>
                    </a:lnTo>
                    <a:lnTo>
                      <a:pt x="894" y="207"/>
                    </a:lnTo>
                    <a:lnTo>
                      <a:pt x="891" y="207"/>
                    </a:lnTo>
                    <a:lnTo>
                      <a:pt x="882" y="217"/>
                    </a:lnTo>
                    <a:lnTo>
                      <a:pt x="882" y="220"/>
                    </a:lnTo>
                    <a:lnTo>
                      <a:pt x="868" y="238"/>
                    </a:lnTo>
                    <a:lnTo>
                      <a:pt x="863" y="242"/>
                    </a:lnTo>
                    <a:lnTo>
                      <a:pt x="856" y="244"/>
                    </a:lnTo>
                    <a:lnTo>
                      <a:pt x="848" y="242"/>
                    </a:lnTo>
                    <a:lnTo>
                      <a:pt x="846" y="241"/>
                    </a:lnTo>
                    <a:lnTo>
                      <a:pt x="846" y="234"/>
                    </a:lnTo>
                    <a:lnTo>
                      <a:pt x="848" y="230"/>
                    </a:lnTo>
                    <a:lnTo>
                      <a:pt x="848" y="227"/>
                    </a:lnTo>
                    <a:lnTo>
                      <a:pt x="846" y="223"/>
                    </a:lnTo>
                    <a:lnTo>
                      <a:pt x="844" y="221"/>
                    </a:lnTo>
                    <a:lnTo>
                      <a:pt x="837" y="221"/>
                    </a:lnTo>
                    <a:lnTo>
                      <a:pt x="834" y="224"/>
                    </a:lnTo>
                    <a:lnTo>
                      <a:pt x="831" y="225"/>
                    </a:lnTo>
                    <a:lnTo>
                      <a:pt x="830" y="225"/>
                    </a:lnTo>
                    <a:lnTo>
                      <a:pt x="828" y="227"/>
                    </a:lnTo>
                    <a:lnTo>
                      <a:pt x="825" y="227"/>
                    </a:lnTo>
                    <a:lnTo>
                      <a:pt x="823" y="225"/>
                    </a:lnTo>
                    <a:lnTo>
                      <a:pt x="823" y="223"/>
                    </a:lnTo>
                    <a:lnTo>
                      <a:pt x="821" y="215"/>
                    </a:lnTo>
                    <a:lnTo>
                      <a:pt x="820" y="215"/>
                    </a:lnTo>
                    <a:lnTo>
                      <a:pt x="820" y="214"/>
                    </a:lnTo>
                    <a:lnTo>
                      <a:pt x="818" y="215"/>
                    </a:lnTo>
                    <a:lnTo>
                      <a:pt x="788" y="185"/>
                    </a:lnTo>
                    <a:lnTo>
                      <a:pt x="785" y="185"/>
                    </a:lnTo>
                    <a:lnTo>
                      <a:pt x="774" y="178"/>
                    </a:lnTo>
                    <a:lnTo>
                      <a:pt x="764" y="174"/>
                    </a:lnTo>
                    <a:lnTo>
                      <a:pt x="757" y="174"/>
                    </a:lnTo>
                    <a:lnTo>
                      <a:pt x="745" y="178"/>
                    </a:lnTo>
                    <a:lnTo>
                      <a:pt x="732" y="179"/>
                    </a:lnTo>
                    <a:lnTo>
                      <a:pt x="721" y="182"/>
                    </a:lnTo>
                    <a:lnTo>
                      <a:pt x="715" y="185"/>
                    </a:lnTo>
                    <a:lnTo>
                      <a:pt x="714" y="184"/>
                    </a:lnTo>
                    <a:lnTo>
                      <a:pt x="714" y="181"/>
                    </a:lnTo>
                    <a:lnTo>
                      <a:pt x="712" y="178"/>
                    </a:lnTo>
                    <a:lnTo>
                      <a:pt x="711" y="178"/>
                    </a:lnTo>
                    <a:lnTo>
                      <a:pt x="711" y="177"/>
                    </a:lnTo>
                    <a:lnTo>
                      <a:pt x="710" y="172"/>
                    </a:lnTo>
                    <a:lnTo>
                      <a:pt x="710" y="171"/>
                    </a:lnTo>
                    <a:lnTo>
                      <a:pt x="708" y="167"/>
                    </a:lnTo>
                    <a:lnTo>
                      <a:pt x="704" y="161"/>
                    </a:lnTo>
                    <a:lnTo>
                      <a:pt x="693" y="155"/>
                    </a:lnTo>
                    <a:lnTo>
                      <a:pt x="682" y="147"/>
                    </a:lnTo>
                    <a:lnTo>
                      <a:pt x="671" y="141"/>
                    </a:lnTo>
                    <a:lnTo>
                      <a:pt x="658" y="139"/>
                    </a:lnTo>
                    <a:lnTo>
                      <a:pt x="654" y="132"/>
                    </a:lnTo>
                    <a:lnTo>
                      <a:pt x="648" y="126"/>
                    </a:lnTo>
                    <a:lnTo>
                      <a:pt x="648" y="125"/>
                    </a:lnTo>
                    <a:lnTo>
                      <a:pt x="651" y="125"/>
                    </a:lnTo>
                    <a:lnTo>
                      <a:pt x="661" y="112"/>
                    </a:lnTo>
                    <a:lnTo>
                      <a:pt x="661" y="91"/>
                    </a:lnTo>
                    <a:lnTo>
                      <a:pt x="662" y="90"/>
                    </a:lnTo>
                    <a:lnTo>
                      <a:pt x="662" y="88"/>
                    </a:lnTo>
                    <a:lnTo>
                      <a:pt x="668" y="81"/>
                    </a:lnTo>
                    <a:lnTo>
                      <a:pt x="668" y="77"/>
                    </a:lnTo>
                    <a:lnTo>
                      <a:pt x="666" y="69"/>
                    </a:lnTo>
                    <a:lnTo>
                      <a:pt x="636" y="42"/>
                    </a:lnTo>
                    <a:lnTo>
                      <a:pt x="637" y="40"/>
                    </a:lnTo>
                    <a:lnTo>
                      <a:pt x="640" y="35"/>
                    </a:lnTo>
                    <a:lnTo>
                      <a:pt x="641" y="34"/>
                    </a:lnTo>
                    <a:lnTo>
                      <a:pt x="640" y="33"/>
                    </a:lnTo>
                    <a:lnTo>
                      <a:pt x="631" y="26"/>
                    </a:lnTo>
                    <a:lnTo>
                      <a:pt x="630" y="26"/>
                    </a:lnTo>
                    <a:lnTo>
                      <a:pt x="629" y="24"/>
                    </a:lnTo>
                    <a:lnTo>
                      <a:pt x="615" y="17"/>
                    </a:lnTo>
                    <a:lnTo>
                      <a:pt x="581" y="5"/>
                    </a:lnTo>
                    <a:lnTo>
                      <a:pt x="580" y="3"/>
                    </a:lnTo>
                    <a:lnTo>
                      <a:pt x="580" y="2"/>
                    </a:lnTo>
                    <a:lnTo>
                      <a:pt x="574" y="0"/>
                    </a:lnTo>
                    <a:lnTo>
                      <a:pt x="569" y="0"/>
                    </a:lnTo>
                    <a:lnTo>
                      <a:pt x="544" y="6"/>
                    </a:lnTo>
                    <a:lnTo>
                      <a:pt x="541" y="6"/>
                    </a:lnTo>
                    <a:lnTo>
                      <a:pt x="539" y="7"/>
                    </a:lnTo>
                    <a:lnTo>
                      <a:pt x="535" y="10"/>
                    </a:lnTo>
                    <a:lnTo>
                      <a:pt x="534" y="10"/>
                    </a:lnTo>
                    <a:lnTo>
                      <a:pt x="530" y="14"/>
                    </a:lnTo>
                    <a:lnTo>
                      <a:pt x="514" y="34"/>
                    </a:lnTo>
                    <a:lnTo>
                      <a:pt x="511" y="35"/>
                    </a:lnTo>
                    <a:lnTo>
                      <a:pt x="509" y="38"/>
                    </a:lnTo>
                    <a:lnTo>
                      <a:pt x="507" y="37"/>
                    </a:lnTo>
                    <a:lnTo>
                      <a:pt x="507" y="31"/>
                    </a:lnTo>
                    <a:lnTo>
                      <a:pt x="506" y="30"/>
                    </a:lnTo>
                    <a:lnTo>
                      <a:pt x="504" y="31"/>
                    </a:lnTo>
                    <a:lnTo>
                      <a:pt x="492" y="41"/>
                    </a:lnTo>
                    <a:lnTo>
                      <a:pt x="490" y="41"/>
                    </a:lnTo>
                    <a:lnTo>
                      <a:pt x="489" y="42"/>
                    </a:lnTo>
                    <a:lnTo>
                      <a:pt x="477" y="47"/>
                    </a:lnTo>
                    <a:lnTo>
                      <a:pt x="477" y="48"/>
                    </a:lnTo>
                    <a:lnTo>
                      <a:pt x="475" y="50"/>
                    </a:lnTo>
                    <a:lnTo>
                      <a:pt x="472" y="55"/>
                    </a:lnTo>
                    <a:lnTo>
                      <a:pt x="470" y="56"/>
                    </a:lnTo>
                    <a:lnTo>
                      <a:pt x="468" y="58"/>
                    </a:lnTo>
                    <a:lnTo>
                      <a:pt x="461" y="58"/>
                    </a:lnTo>
                    <a:lnTo>
                      <a:pt x="454" y="56"/>
                    </a:lnTo>
                    <a:lnTo>
                      <a:pt x="437" y="59"/>
                    </a:lnTo>
                    <a:lnTo>
                      <a:pt x="415" y="66"/>
                    </a:lnTo>
                    <a:lnTo>
                      <a:pt x="408" y="65"/>
                    </a:lnTo>
                    <a:lnTo>
                      <a:pt x="398" y="65"/>
                    </a:lnTo>
                    <a:lnTo>
                      <a:pt x="396" y="66"/>
                    </a:lnTo>
                    <a:lnTo>
                      <a:pt x="391" y="65"/>
                    </a:lnTo>
                    <a:lnTo>
                      <a:pt x="386" y="65"/>
                    </a:lnTo>
                    <a:lnTo>
                      <a:pt x="383" y="63"/>
                    </a:lnTo>
                    <a:lnTo>
                      <a:pt x="377" y="62"/>
                    </a:lnTo>
                    <a:lnTo>
                      <a:pt x="373" y="59"/>
                    </a:lnTo>
                    <a:lnTo>
                      <a:pt x="363" y="55"/>
                    </a:lnTo>
                    <a:lnTo>
                      <a:pt x="360" y="53"/>
                    </a:lnTo>
                    <a:lnTo>
                      <a:pt x="350" y="53"/>
                    </a:lnTo>
                    <a:lnTo>
                      <a:pt x="345" y="51"/>
                    </a:lnTo>
                    <a:lnTo>
                      <a:pt x="340" y="51"/>
                    </a:lnTo>
                    <a:lnTo>
                      <a:pt x="328" y="53"/>
                    </a:lnTo>
                    <a:lnTo>
                      <a:pt x="320" y="56"/>
                    </a:lnTo>
                    <a:lnTo>
                      <a:pt x="317" y="58"/>
                    </a:lnTo>
                    <a:lnTo>
                      <a:pt x="312" y="58"/>
                    </a:lnTo>
                    <a:lnTo>
                      <a:pt x="302" y="59"/>
                    </a:lnTo>
                    <a:lnTo>
                      <a:pt x="299" y="58"/>
                    </a:lnTo>
                    <a:lnTo>
                      <a:pt x="299" y="56"/>
                    </a:lnTo>
                    <a:lnTo>
                      <a:pt x="281" y="56"/>
                    </a:lnTo>
                    <a:lnTo>
                      <a:pt x="270" y="53"/>
                    </a:lnTo>
                    <a:lnTo>
                      <a:pt x="249" y="56"/>
                    </a:lnTo>
                    <a:lnTo>
                      <a:pt x="236" y="56"/>
                    </a:lnTo>
                    <a:lnTo>
                      <a:pt x="233" y="55"/>
                    </a:lnTo>
                    <a:lnTo>
                      <a:pt x="232" y="56"/>
                    </a:lnTo>
                    <a:lnTo>
                      <a:pt x="226" y="59"/>
                    </a:lnTo>
                    <a:lnTo>
                      <a:pt x="222" y="62"/>
                    </a:lnTo>
                    <a:lnTo>
                      <a:pt x="213" y="73"/>
                    </a:lnTo>
                    <a:lnTo>
                      <a:pt x="213" y="74"/>
                    </a:lnTo>
                    <a:lnTo>
                      <a:pt x="211" y="76"/>
                    </a:lnTo>
                    <a:lnTo>
                      <a:pt x="207" y="77"/>
                    </a:lnTo>
                    <a:lnTo>
                      <a:pt x="206" y="79"/>
                    </a:lnTo>
                    <a:lnTo>
                      <a:pt x="190" y="81"/>
                    </a:lnTo>
                    <a:lnTo>
                      <a:pt x="182" y="81"/>
                    </a:lnTo>
                    <a:lnTo>
                      <a:pt x="172" y="79"/>
                    </a:lnTo>
                    <a:lnTo>
                      <a:pt x="158" y="79"/>
                    </a:lnTo>
                    <a:lnTo>
                      <a:pt x="154" y="83"/>
                    </a:lnTo>
                    <a:lnTo>
                      <a:pt x="150" y="84"/>
                    </a:lnTo>
                    <a:lnTo>
                      <a:pt x="143" y="86"/>
                    </a:lnTo>
                    <a:lnTo>
                      <a:pt x="123" y="93"/>
                    </a:lnTo>
                    <a:lnTo>
                      <a:pt x="112" y="93"/>
                    </a:lnTo>
                    <a:lnTo>
                      <a:pt x="106" y="91"/>
                    </a:lnTo>
                    <a:lnTo>
                      <a:pt x="94" y="91"/>
                    </a:lnTo>
                    <a:lnTo>
                      <a:pt x="92" y="93"/>
                    </a:lnTo>
                    <a:lnTo>
                      <a:pt x="80" y="93"/>
                    </a:lnTo>
                    <a:lnTo>
                      <a:pt x="77" y="94"/>
                    </a:lnTo>
                    <a:lnTo>
                      <a:pt x="69" y="97"/>
                    </a:lnTo>
                    <a:lnTo>
                      <a:pt x="66" y="98"/>
                    </a:lnTo>
                    <a:lnTo>
                      <a:pt x="60" y="102"/>
                    </a:lnTo>
                    <a:lnTo>
                      <a:pt x="45" y="122"/>
                    </a:lnTo>
                    <a:lnTo>
                      <a:pt x="31" y="12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24" name="Freeform 754">
                <a:extLst>
                  <a:ext uri="{FF2B5EF4-FFF2-40B4-BE49-F238E27FC236}">
                    <a16:creationId xmlns:a16="http://schemas.microsoft.com/office/drawing/2014/main" id="{484ED805-44D5-EC18-9FF5-F87A87B2B0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1" y="1685"/>
                <a:ext cx="90" cy="89"/>
              </a:xfrm>
              <a:custGeom>
                <a:avLst/>
                <a:gdLst>
                  <a:gd name="T0" fmla="*/ 62 w 361"/>
                  <a:gd name="T1" fmla="*/ 51 h 356"/>
                  <a:gd name="T2" fmla="*/ 48 w 361"/>
                  <a:gd name="T3" fmla="*/ 68 h 356"/>
                  <a:gd name="T4" fmla="*/ 23 w 361"/>
                  <a:gd name="T5" fmla="*/ 84 h 356"/>
                  <a:gd name="T6" fmla="*/ 0 w 361"/>
                  <a:gd name="T7" fmla="*/ 104 h 356"/>
                  <a:gd name="T8" fmla="*/ 12 w 361"/>
                  <a:gd name="T9" fmla="*/ 117 h 356"/>
                  <a:gd name="T10" fmla="*/ 84 w 361"/>
                  <a:gd name="T11" fmla="*/ 163 h 356"/>
                  <a:gd name="T12" fmla="*/ 108 w 361"/>
                  <a:gd name="T13" fmla="*/ 192 h 356"/>
                  <a:gd name="T14" fmla="*/ 97 w 361"/>
                  <a:gd name="T15" fmla="*/ 255 h 356"/>
                  <a:gd name="T16" fmla="*/ 89 w 361"/>
                  <a:gd name="T17" fmla="*/ 272 h 356"/>
                  <a:gd name="T18" fmla="*/ 97 w 361"/>
                  <a:gd name="T19" fmla="*/ 286 h 356"/>
                  <a:gd name="T20" fmla="*/ 99 w 361"/>
                  <a:gd name="T21" fmla="*/ 289 h 356"/>
                  <a:gd name="T22" fmla="*/ 108 w 361"/>
                  <a:gd name="T23" fmla="*/ 297 h 356"/>
                  <a:gd name="T24" fmla="*/ 137 w 361"/>
                  <a:gd name="T25" fmla="*/ 310 h 356"/>
                  <a:gd name="T26" fmla="*/ 158 w 361"/>
                  <a:gd name="T27" fmla="*/ 321 h 356"/>
                  <a:gd name="T28" fmla="*/ 172 w 361"/>
                  <a:gd name="T29" fmla="*/ 325 h 356"/>
                  <a:gd name="T30" fmla="*/ 178 w 361"/>
                  <a:gd name="T31" fmla="*/ 332 h 356"/>
                  <a:gd name="T32" fmla="*/ 186 w 361"/>
                  <a:gd name="T33" fmla="*/ 335 h 356"/>
                  <a:gd name="T34" fmla="*/ 207 w 361"/>
                  <a:gd name="T35" fmla="*/ 329 h 356"/>
                  <a:gd name="T36" fmla="*/ 218 w 361"/>
                  <a:gd name="T37" fmla="*/ 336 h 356"/>
                  <a:gd name="T38" fmla="*/ 260 w 361"/>
                  <a:gd name="T39" fmla="*/ 350 h 356"/>
                  <a:gd name="T40" fmla="*/ 269 w 361"/>
                  <a:gd name="T41" fmla="*/ 354 h 356"/>
                  <a:gd name="T42" fmla="*/ 269 w 361"/>
                  <a:gd name="T43" fmla="*/ 332 h 356"/>
                  <a:gd name="T44" fmla="*/ 266 w 361"/>
                  <a:gd name="T45" fmla="*/ 317 h 356"/>
                  <a:gd name="T46" fmla="*/ 262 w 361"/>
                  <a:gd name="T47" fmla="*/ 311 h 356"/>
                  <a:gd name="T48" fmla="*/ 270 w 361"/>
                  <a:gd name="T49" fmla="*/ 303 h 356"/>
                  <a:gd name="T50" fmla="*/ 285 w 361"/>
                  <a:gd name="T51" fmla="*/ 299 h 356"/>
                  <a:gd name="T52" fmla="*/ 308 w 361"/>
                  <a:gd name="T53" fmla="*/ 287 h 356"/>
                  <a:gd name="T54" fmla="*/ 323 w 361"/>
                  <a:gd name="T55" fmla="*/ 278 h 356"/>
                  <a:gd name="T56" fmla="*/ 326 w 361"/>
                  <a:gd name="T57" fmla="*/ 272 h 356"/>
                  <a:gd name="T58" fmla="*/ 340 w 361"/>
                  <a:gd name="T59" fmla="*/ 265 h 356"/>
                  <a:gd name="T60" fmla="*/ 345 w 361"/>
                  <a:gd name="T61" fmla="*/ 257 h 356"/>
                  <a:gd name="T62" fmla="*/ 350 w 361"/>
                  <a:gd name="T63" fmla="*/ 251 h 356"/>
                  <a:gd name="T64" fmla="*/ 359 w 361"/>
                  <a:gd name="T65" fmla="*/ 223 h 356"/>
                  <a:gd name="T66" fmla="*/ 354 w 361"/>
                  <a:gd name="T67" fmla="*/ 219 h 356"/>
                  <a:gd name="T68" fmla="*/ 344 w 361"/>
                  <a:gd name="T69" fmla="*/ 201 h 356"/>
                  <a:gd name="T70" fmla="*/ 341 w 361"/>
                  <a:gd name="T71" fmla="*/ 190 h 356"/>
                  <a:gd name="T72" fmla="*/ 340 w 361"/>
                  <a:gd name="T73" fmla="*/ 184 h 356"/>
                  <a:gd name="T74" fmla="*/ 344 w 361"/>
                  <a:gd name="T75" fmla="*/ 180 h 356"/>
                  <a:gd name="T76" fmla="*/ 345 w 361"/>
                  <a:gd name="T77" fmla="*/ 173 h 356"/>
                  <a:gd name="T78" fmla="*/ 333 w 361"/>
                  <a:gd name="T79" fmla="*/ 153 h 356"/>
                  <a:gd name="T80" fmla="*/ 340 w 361"/>
                  <a:gd name="T81" fmla="*/ 124 h 356"/>
                  <a:gd name="T82" fmla="*/ 327 w 361"/>
                  <a:gd name="T83" fmla="*/ 111 h 356"/>
                  <a:gd name="T84" fmla="*/ 310 w 361"/>
                  <a:gd name="T85" fmla="*/ 101 h 356"/>
                  <a:gd name="T86" fmla="*/ 296 w 361"/>
                  <a:gd name="T87" fmla="*/ 117 h 356"/>
                  <a:gd name="T88" fmla="*/ 280 w 361"/>
                  <a:gd name="T89" fmla="*/ 124 h 356"/>
                  <a:gd name="T90" fmla="*/ 269 w 361"/>
                  <a:gd name="T91" fmla="*/ 117 h 356"/>
                  <a:gd name="T92" fmla="*/ 255 w 361"/>
                  <a:gd name="T93" fmla="*/ 104 h 356"/>
                  <a:gd name="T94" fmla="*/ 248 w 361"/>
                  <a:gd name="T95" fmla="*/ 88 h 356"/>
                  <a:gd name="T96" fmla="*/ 232 w 361"/>
                  <a:gd name="T97" fmla="*/ 74 h 356"/>
                  <a:gd name="T98" fmla="*/ 228 w 361"/>
                  <a:gd name="T99" fmla="*/ 65 h 356"/>
                  <a:gd name="T100" fmla="*/ 229 w 361"/>
                  <a:gd name="T101" fmla="*/ 37 h 356"/>
                  <a:gd name="T102" fmla="*/ 231 w 361"/>
                  <a:gd name="T103" fmla="*/ 32 h 356"/>
                  <a:gd name="T104" fmla="*/ 226 w 361"/>
                  <a:gd name="T105" fmla="*/ 24 h 356"/>
                  <a:gd name="T106" fmla="*/ 209 w 361"/>
                  <a:gd name="T107" fmla="*/ 8 h 356"/>
                  <a:gd name="T108" fmla="*/ 188 w 361"/>
                  <a:gd name="T109" fmla="*/ 4 h 356"/>
                  <a:gd name="T110" fmla="*/ 149 w 361"/>
                  <a:gd name="T111" fmla="*/ 7 h 356"/>
                  <a:gd name="T112" fmla="*/ 132 w 361"/>
                  <a:gd name="T113" fmla="*/ 2 h 356"/>
                  <a:gd name="T114" fmla="*/ 87 w 361"/>
                  <a:gd name="T115" fmla="*/ 29 h 356"/>
                  <a:gd name="T116" fmla="*/ 70 w 361"/>
                  <a:gd name="T117" fmla="*/ 41 h 3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61" h="356">
                    <a:moveTo>
                      <a:pt x="70" y="41"/>
                    </a:moveTo>
                    <a:lnTo>
                      <a:pt x="69" y="44"/>
                    </a:lnTo>
                    <a:lnTo>
                      <a:pt x="62" y="51"/>
                    </a:lnTo>
                    <a:lnTo>
                      <a:pt x="55" y="64"/>
                    </a:lnTo>
                    <a:lnTo>
                      <a:pt x="52" y="67"/>
                    </a:lnTo>
                    <a:lnTo>
                      <a:pt x="48" y="68"/>
                    </a:lnTo>
                    <a:lnTo>
                      <a:pt x="35" y="74"/>
                    </a:lnTo>
                    <a:lnTo>
                      <a:pt x="31" y="77"/>
                    </a:lnTo>
                    <a:lnTo>
                      <a:pt x="23" y="84"/>
                    </a:lnTo>
                    <a:lnTo>
                      <a:pt x="20" y="88"/>
                    </a:lnTo>
                    <a:lnTo>
                      <a:pt x="5" y="101"/>
                    </a:lnTo>
                    <a:lnTo>
                      <a:pt x="0" y="104"/>
                    </a:lnTo>
                    <a:lnTo>
                      <a:pt x="2" y="106"/>
                    </a:lnTo>
                    <a:lnTo>
                      <a:pt x="9" y="114"/>
                    </a:lnTo>
                    <a:lnTo>
                      <a:pt x="12" y="117"/>
                    </a:lnTo>
                    <a:lnTo>
                      <a:pt x="23" y="138"/>
                    </a:lnTo>
                    <a:lnTo>
                      <a:pt x="23" y="146"/>
                    </a:lnTo>
                    <a:lnTo>
                      <a:pt x="84" y="163"/>
                    </a:lnTo>
                    <a:lnTo>
                      <a:pt x="92" y="178"/>
                    </a:lnTo>
                    <a:lnTo>
                      <a:pt x="106" y="192"/>
                    </a:lnTo>
                    <a:lnTo>
                      <a:pt x="108" y="192"/>
                    </a:lnTo>
                    <a:lnTo>
                      <a:pt x="99" y="227"/>
                    </a:lnTo>
                    <a:lnTo>
                      <a:pt x="99" y="240"/>
                    </a:lnTo>
                    <a:lnTo>
                      <a:pt x="97" y="255"/>
                    </a:lnTo>
                    <a:lnTo>
                      <a:pt x="95" y="257"/>
                    </a:lnTo>
                    <a:lnTo>
                      <a:pt x="92" y="262"/>
                    </a:lnTo>
                    <a:lnTo>
                      <a:pt x="89" y="272"/>
                    </a:lnTo>
                    <a:lnTo>
                      <a:pt x="89" y="283"/>
                    </a:lnTo>
                    <a:lnTo>
                      <a:pt x="90" y="283"/>
                    </a:lnTo>
                    <a:lnTo>
                      <a:pt x="97" y="286"/>
                    </a:lnTo>
                    <a:lnTo>
                      <a:pt x="98" y="286"/>
                    </a:lnTo>
                    <a:lnTo>
                      <a:pt x="99" y="287"/>
                    </a:lnTo>
                    <a:lnTo>
                      <a:pt x="99" y="289"/>
                    </a:lnTo>
                    <a:lnTo>
                      <a:pt x="101" y="290"/>
                    </a:lnTo>
                    <a:lnTo>
                      <a:pt x="101" y="292"/>
                    </a:lnTo>
                    <a:lnTo>
                      <a:pt x="108" y="297"/>
                    </a:lnTo>
                    <a:lnTo>
                      <a:pt x="132" y="297"/>
                    </a:lnTo>
                    <a:lnTo>
                      <a:pt x="133" y="304"/>
                    </a:lnTo>
                    <a:lnTo>
                      <a:pt x="137" y="310"/>
                    </a:lnTo>
                    <a:lnTo>
                      <a:pt x="143" y="315"/>
                    </a:lnTo>
                    <a:lnTo>
                      <a:pt x="151" y="315"/>
                    </a:lnTo>
                    <a:lnTo>
                      <a:pt x="158" y="321"/>
                    </a:lnTo>
                    <a:lnTo>
                      <a:pt x="158" y="326"/>
                    </a:lnTo>
                    <a:lnTo>
                      <a:pt x="162" y="326"/>
                    </a:lnTo>
                    <a:lnTo>
                      <a:pt x="172" y="325"/>
                    </a:lnTo>
                    <a:lnTo>
                      <a:pt x="175" y="324"/>
                    </a:lnTo>
                    <a:lnTo>
                      <a:pt x="175" y="325"/>
                    </a:lnTo>
                    <a:lnTo>
                      <a:pt x="178" y="332"/>
                    </a:lnTo>
                    <a:lnTo>
                      <a:pt x="182" y="333"/>
                    </a:lnTo>
                    <a:lnTo>
                      <a:pt x="185" y="335"/>
                    </a:lnTo>
                    <a:lnTo>
                      <a:pt x="186" y="335"/>
                    </a:lnTo>
                    <a:lnTo>
                      <a:pt x="199" y="331"/>
                    </a:lnTo>
                    <a:lnTo>
                      <a:pt x="204" y="331"/>
                    </a:lnTo>
                    <a:lnTo>
                      <a:pt x="207" y="329"/>
                    </a:lnTo>
                    <a:lnTo>
                      <a:pt x="217" y="333"/>
                    </a:lnTo>
                    <a:lnTo>
                      <a:pt x="218" y="335"/>
                    </a:lnTo>
                    <a:lnTo>
                      <a:pt x="218" y="336"/>
                    </a:lnTo>
                    <a:lnTo>
                      <a:pt x="220" y="342"/>
                    </a:lnTo>
                    <a:lnTo>
                      <a:pt x="231" y="346"/>
                    </a:lnTo>
                    <a:lnTo>
                      <a:pt x="260" y="350"/>
                    </a:lnTo>
                    <a:lnTo>
                      <a:pt x="267" y="354"/>
                    </a:lnTo>
                    <a:lnTo>
                      <a:pt x="267" y="356"/>
                    </a:lnTo>
                    <a:lnTo>
                      <a:pt x="269" y="354"/>
                    </a:lnTo>
                    <a:lnTo>
                      <a:pt x="273" y="349"/>
                    </a:lnTo>
                    <a:lnTo>
                      <a:pt x="276" y="339"/>
                    </a:lnTo>
                    <a:lnTo>
                      <a:pt x="269" y="332"/>
                    </a:lnTo>
                    <a:lnTo>
                      <a:pt x="269" y="319"/>
                    </a:lnTo>
                    <a:lnTo>
                      <a:pt x="270" y="318"/>
                    </a:lnTo>
                    <a:lnTo>
                      <a:pt x="266" y="317"/>
                    </a:lnTo>
                    <a:lnTo>
                      <a:pt x="264" y="317"/>
                    </a:lnTo>
                    <a:lnTo>
                      <a:pt x="264" y="315"/>
                    </a:lnTo>
                    <a:lnTo>
                      <a:pt x="262" y="311"/>
                    </a:lnTo>
                    <a:lnTo>
                      <a:pt x="263" y="311"/>
                    </a:lnTo>
                    <a:lnTo>
                      <a:pt x="266" y="304"/>
                    </a:lnTo>
                    <a:lnTo>
                      <a:pt x="270" y="303"/>
                    </a:lnTo>
                    <a:lnTo>
                      <a:pt x="274" y="303"/>
                    </a:lnTo>
                    <a:lnTo>
                      <a:pt x="277" y="301"/>
                    </a:lnTo>
                    <a:lnTo>
                      <a:pt x="285" y="299"/>
                    </a:lnTo>
                    <a:lnTo>
                      <a:pt x="302" y="293"/>
                    </a:lnTo>
                    <a:lnTo>
                      <a:pt x="306" y="290"/>
                    </a:lnTo>
                    <a:lnTo>
                      <a:pt x="308" y="287"/>
                    </a:lnTo>
                    <a:lnTo>
                      <a:pt x="310" y="285"/>
                    </a:lnTo>
                    <a:lnTo>
                      <a:pt x="320" y="278"/>
                    </a:lnTo>
                    <a:lnTo>
                      <a:pt x="323" y="278"/>
                    </a:lnTo>
                    <a:lnTo>
                      <a:pt x="324" y="275"/>
                    </a:lnTo>
                    <a:lnTo>
                      <a:pt x="326" y="273"/>
                    </a:lnTo>
                    <a:lnTo>
                      <a:pt x="326" y="272"/>
                    </a:lnTo>
                    <a:lnTo>
                      <a:pt x="329" y="269"/>
                    </a:lnTo>
                    <a:lnTo>
                      <a:pt x="334" y="266"/>
                    </a:lnTo>
                    <a:lnTo>
                      <a:pt x="340" y="265"/>
                    </a:lnTo>
                    <a:lnTo>
                      <a:pt x="341" y="264"/>
                    </a:lnTo>
                    <a:lnTo>
                      <a:pt x="344" y="259"/>
                    </a:lnTo>
                    <a:lnTo>
                      <a:pt x="345" y="257"/>
                    </a:lnTo>
                    <a:lnTo>
                      <a:pt x="345" y="252"/>
                    </a:lnTo>
                    <a:lnTo>
                      <a:pt x="347" y="251"/>
                    </a:lnTo>
                    <a:lnTo>
                      <a:pt x="350" y="251"/>
                    </a:lnTo>
                    <a:lnTo>
                      <a:pt x="361" y="232"/>
                    </a:lnTo>
                    <a:lnTo>
                      <a:pt x="359" y="226"/>
                    </a:lnTo>
                    <a:lnTo>
                      <a:pt x="359" y="223"/>
                    </a:lnTo>
                    <a:lnTo>
                      <a:pt x="361" y="223"/>
                    </a:lnTo>
                    <a:lnTo>
                      <a:pt x="361" y="220"/>
                    </a:lnTo>
                    <a:lnTo>
                      <a:pt x="354" y="219"/>
                    </a:lnTo>
                    <a:lnTo>
                      <a:pt x="351" y="220"/>
                    </a:lnTo>
                    <a:lnTo>
                      <a:pt x="344" y="215"/>
                    </a:lnTo>
                    <a:lnTo>
                      <a:pt x="344" y="201"/>
                    </a:lnTo>
                    <a:lnTo>
                      <a:pt x="345" y="197"/>
                    </a:lnTo>
                    <a:lnTo>
                      <a:pt x="344" y="194"/>
                    </a:lnTo>
                    <a:lnTo>
                      <a:pt x="341" y="190"/>
                    </a:lnTo>
                    <a:lnTo>
                      <a:pt x="340" y="185"/>
                    </a:lnTo>
                    <a:lnTo>
                      <a:pt x="338" y="184"/>
                    </a:lnTo>
                    <a:lnTo>
                      <a:pt x="340" y="184"/>
                    </a:lnTo>
                    <a:lnTo>
                      <a:pt x="340" y="182"/>
                    </a:lnTo>
                    <a:lnTo>
                      <a:pt x="341" y="181"/>
                    </a:lnTo>
                    <a:lnTo>
                      <a:pt x="344" y="180"/>
                    </a:lnTo>
                    <a:lnTo>
                      <a:pt x="347" y="177"/>
                    </a:lnTo>
                    <a:lnTo>
                      <a:pt x="347" y="173"/>
                    </a:lnTo>
                    <a:lnTo>
                      <a:pt x="345" y="173"/>
                    </a:lnTo>
                    <a:lnTo>
                      <a:pt x="331" y="162"/>
                    </a:lnTo>
                    <a:lnTo>
                      <a:pt x="331" y="160"/>
                    </a:lnTo>
                    <a:lnTo>
                      <a:pt x="333" y="153"/>
                    </a:lnTo>
                    <a:lnTo>
                      <a:pt x="341" y="135"/>
                    </a:lnTo>
                    <a:lnTo>
                      <a:pt x="341" y="124"/>
                    </a:lnTo>
                    <a:lnTo>
                      <a:pt x="340" y="124"/>
                    </a:lnTo>
                    <a:lnTo>
                      <a:pt x="337" y="121"/>
                    </a:lnTo>
                    <a:lnTo>
                      <a:pt x="331" y="118"/>
                    </a:lnTo>
                    <a:lnTo>
                      <a:pt x="327" y="111"/>
                    </a:lnTo>
                    <a:lnTo>
                      <a:pt x="323" y="107"/>
                    </a:lnTo>
                    <a:lnTo>
                      <a:pt x="316" y="101"/>
                    </a:lnTo>
                    <a:lnTo>
                      <a:pt x="310" y="101"/>
                    </a:lnTo>
                    <a:lnTo>
                      <a:pt x="305" y="107"/>
                    </a:lnTo>
                    <a:lnTo>
                      <a:pt x="305" y="111"/>
                    </a:lnTo>
                    <a:lnTo>
                      <a:pt x="296" y="117"/>
                    </a:lnTo>
                    <a:lnTo>
                      <a:pt x="294" y="120"/>
                    </a:lnTo>
                    <a:lnTo>
                      <a:pt x="284" y="124"/>
                    </a:lnTo>
                    <a:lnTo>
                      <a:pt x="280" y="124"/>
                    </a:lnTo>
                    <a:lnTo>
                      <a:pt x="274" y="121"/>
                    </a:lnTo>
                    <a:lnTo>
                      <a:pt x="271" y="118"/>
                    </a:lnTo>
                    <a:lnTo>
                      <a:pt x="269" y="117"/>
                    </a:lnTo>
                    <a:lnTo>
                      <a:pt x="260" y="108"/>
                    </a:lnTo>
                    <a:lnTo>
                      <a:pt x="253" y="104"/>
                    </a:lnTo>
                    <a:lnTo>
                      <a:pt x="255" y="104"/>
                    </a:lnTo>
                    <a:lnTo>
                      <a:pt x="255" y="103"/>
                    </a:lnTo>
                    <a:lnTo>
                      <a:pt x="253" y="98"/>
                    </a:lnTo>
                    <a:lnTo>
                      <a:pt x="248" y="88"/>
                    </a:lnTo>
                    <a:lnTo>
                      <a:pt x="243" y="86"/>
                    </a:lnTo>
                    <a:lnTo>
                      <a:pt x="238" y="82"/>
                    </a:lnTo>
                    <a:lnTo>
                      <a:pt x="232" y="74"/>
                    </a:lnTo>
                    <a:lnTo>
                      <a:pt x="231" y="70"/>
                    </a:lnTo>
                    <a:lnTo>
                      <a:pt x="231" y="68"/>
                    </a:lnTo>
                    <a:lnTo>
                      <a:pt x="228" y="65"/>
                    </a:lnTo>
                    <a:lnTo>
                      <a:pt x="226" y="58"/>
                    </a:lnTo>
                    <a:lnTo>
                      <a:pt x="226" y="57"/>
                    </a:lnTo>
                    <a:lnTo>
                      <a:pt x="229" y="37"/>
                    </a:lnTo>
                    <a:lnTo>
                      <a:pt x="229" y="34"/>
                    </a:lnTo>
                    <a:lnTo>
                      <a:pt x="231" y="34"/>
                    </a:lnTo>
                    <a:lnTo>
                      <a:pt x="231" y="32"/>
                    </a:lnTo>
                    <a:lnTo>
                      <a:pt x="228" y="28"/>
                    </a:lnTo>
                    <a:lnTo>
                      <a:pt x="226" y="26"/>
                    </a:lnTo>
                    <a:lnTo>
                      <a:pt x="226" y="24"/>
                    </a:lnTo>
                    <a:lnTo>
                      <a:pt x="214" y="12"/>
                    </a:lnTo>
                    <a:lnTo>
                      <a:pt x="209" y="10"/>
                    </a:lnTo>
                    <a:lnTo>
                      <a:pt x="209" y="8"/>
                    </a:lnTo>
                    <a:lnTo>
                      <a:pt x="207" y="2"/>
                    </a:lnTo>
                    <a:lnTo>
                      <a:pt x="197" y="5"/>
                    </a:lnTo>
                    <a:lnTo>
                      <a:pt x="188" y="4"/>
                    </a:lnTo>
                    <a:lnTo>
                      <a:pt x="169" y="4"/>
                    </a:lnTo>
                    <a:lnTo>
                      <a:pt x="156" y="7"/>
                    </a:lnTo>
                    <a:lnTo>
                      <a:pt x="149" y="7"/>
                    </a:lnTo>
                    <a:lnTo>
                      <a:pt x="137" y="0"/>
                    </a:lnTo>
                    <a:lnTo>
                      <a:pt x="136" y="0"/>
                    </a:lnTo>
                    <a:lnTo>
                      <a:pt x="132" y="2"/>
                    </a:lnTo>
                    <a:lnTo>
                      <a:pt x="130" y="2"/>
                    </a:lnTo>
                    <a:lnTo>
                      <a:pt x="116" y="8"/>
                    </a:lnTo>
                    <a:lnTo>
                      <a:pt x="87" y="29"/>
                    </a:lnTo>
                    <a:lnTo>
                      <a:pt x="77" y="36"/>
                    </a:lnTo>
                    <a:lnTo>
                      <a:pt x="76" y="37"/>
                    </a:lnTo>
                    <a:lnTo>
                      <a:pt x="70" y="4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25" name="Freeform 755">
                <a:extLst>
                  <a:ext uri="{FF2B5EF4-FFF2-40B4-BE49-F238E27FC236}">
                    <a16:creationId xmlns:a16="http://schemas.microsoft.com/office/drawing/2014/main" id="{06161AFA-293C-43A8-548E-E616FF138D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0" y="1721"/>
                <a:ext cx="112" cy="131"/>
              </a:xfrm>
              <a:custGeom>
                <a:avLst/>
                <a:gdLst>
                  <a:gd name="T0" fmla="*/ 75 w 449"/>
                  <a:gd name="T1" fmla="*/ 63 h 524"/>
                  <a:gd name="T2" fmla="*/ 92 w 449"/>
                  <a:gd name="T3" fmla="*/ 83 h 524"/>
                  <a:gd name="T4" fmla="*/ 72 w 449"/>
                  <a:gd name="T5" fmla="*/ 111 h 524"/>
                  <a:gd name="T6" fmla="*/ 52 w 449"/>
                  <a:gd name="T7" fmla="*/ 129 h 524"/>
                  <a:gd name="T8" fmla="*/ 60 w 449"/>
                  <a:gd name="T9" fmla="*/ 144 h 524"/>
                  <a:gd name="T10" fmla="*/ 36 w 449"/>
                  <a:gd name="T11" fmla="*/ 175 h 524"/>
                  <a:gd name="T12" fmla="*/ 29 w 449"/>
                  <a:gd name="T13" fmla="*/ 204 h 524"/>
                  <a:gd name="T14" fmla="*/ 57 w 449"/>
                  <a:gd name="T15" fmla="*/ 239 h 524"/>
                  <a:gd name="T16" fmla="*/ 67 w 449"/>
                  <a:gd name="T17" fmla="*/ 269 h 524"/>
                  <a:gd name="T18" fmla="*/ 52 w 449"/>
                  <a:gd name="T19" fmla="*/ 298 h 524"/>
                  <a:gd name="T20" fmla="*/ 0 w 449"/>
                  <a:gd name="T21" fmla="*/ 327 h 524"/>
                  <a:gd name="T22" fmla="*/ 21 w 449"/>
                  <a:gd name="T23" fmla="*/ 407 h 524"/>
                  <a:gd name="T24" fmla="*/ 9 w 449"/>
                  <a:gd name="T25" fmla="*/ 410 h 524"/>
                  <a:gd name="T26" fmla="*/ 4 w 449"/>
                  <a:gd name="T27" fmla="*/ 446 h 524"/>
                  <a:gd name="T28" fmla="*/ 18 w 449"/>
                  <a:gd name="T29" fmla="*/ 461 h 524"/>
                  <a:gd name="T30" fmla="*/ 19 w 449"/>
                  <a:gd name="T31" fmla="*/ 477 h 524"/>
                  <a:gd name="T32" fmla="*/ 12 w 449"/>
                  <a:gd name="T33" fmla="*/ 523 h 524"/>
                  <a:gd name="T34" fmla="*/ 30 w 449"/>
                  <a:gd name="T35" fmla="*/ 517 h 524"/>
                  <a:gd name="T36" fmla="*/ 76 w 449"/>
                  <a:gd name="T37" fmla="*/ 492 h 524"/>
                  <a:gd name="T38" fmla="*/ 123 w 449"/>
                  <a:gd name="T39" fmla="*/ 482 h 524"/>
                  <a:gd name="T40" fmla="*/ 130 w 449"/>
                  <a:gd name="T41" fmla="*/ 463 h 524"/>
                  <a:gd name="T42" fmla="*/ 143 w 449"/>
                  <a:gd name="T43" fmla="*/ 444 h 524"/>
                  <a:gd name="T44" fmla="*/ 127 w 449"/>
                  <a:gd name="T45" fmla="*/ 422 h 524"/>
                  <a:gd name="T46" fmla="*/ 130 w 449"/>
                  <a:gd name="T47" fmla="*/ 405 h 524"/>
                  <a:gd name="T48" fmla="*/ 138 w 449"/>
                  <a:gd name="T49" fmla="*/ 362 h 524"/>
                  <a:gd name="T50" fmla="*/ 126 w 449"/>
                  <a:gd name="T51" fmla="*/ 338 h 524"/>
                  <a:gd name="T52" fmla="*/ 130 w 449"/>
                  <a:gd name="T53" fmla="*/ 337 h 524"/>
                  <a:gd name="T54" fmla="*/ 166 w 449"/>
                  <a:gd name="T55" fmla="*/ 317 h 524"/>
                  <a:gd name="T56" fmla="*/ 202 w 449"/>
                  <a:gd name="T57" fmla="*/ 340 h 524"/>
                  <a:gd name="T58" fmla="*/ 225 w 449"/>
                  <a:gd name="T59" fmla="*/ 336 h 524"/>
                  <a:gd name="T60" fmla="*/ 227 w 449"/>
                  <a:gd name="T61" fmla="*/ 309 h 524"/>
                  <a:gd name="T62" fmla="*/ 239 w 449"/>
                  <a:gd name="T63" fmla="*/ 299 h 524"/>
                  <a:gd name="T64" fmla="*/ 237 w 449"/>
                  <a:gd name="T65" fmla="*/ 274 h 524"/>
                  <a:gd name="T66" fmla="*/ 246 w 449"/>
                  <a:gd name="T67" fmla="*/ 266 h 524"/>
                  <a:gd name="T68" fmla="*/ 257 w 449"/>
                  <a:gd name="T69" fmla="*/ 259 h 524"/>
                  <a:gd name="T70" fmla="*/ 286 w 449"/>
                  <a:gd name="T71" fmla="*/ 280 h 524"/>
                  <a:gd name="T72" fmla="*/ 332 w 449"/>
                  <a:gd name="T73" fmla="*/ 317 h 524"/>
                  <a:gd name="T74" fmla="*/ 397 w 449"/>
                  <a:gd name="T75" fmla="*/ 351 h 524"/>
                  <a:gd name="T76" fmla="*/ 445 w 449"/>
                  <a:gd name="T77" fmla="*/ 331 h 524"/>
                  <a:gd name="T78" fmla="*/ 447 w 449"/>
                  <a:gd name="T79" fmla="*/ 300 h 524"/>
                  <a:gd name="T80" fmla="*/ 403 w 449"/>
                  <a:gd name="T81" fmla="*/ 283 h 524"/>
                  <a:gd name="T82" fmla="*/ 398 w 449"/>
                  <a:gd name="T83" fmla="*/ 273 h 524"/>
                  <a:gd name="T84" fmla="*/ 381 w 449"/>
                  <a:gd name="T85" fmla="*/ 243 h 524"/>
                  <a:gd name="T86" fmla="*/ 346 w 449"/>
                  <a:gd name="T87" fmla="*/ 236 h 524"/>
                  <a:gd name="T88" fmla="*/ 290 w 449"/>
                  <a:gd name="T89" fmla="*/ 226 h 524"/>
                  <a:gd name="T90" fmla="*/ 311 w 449"/>
                  <a:gd name="T91" fmla="*/ 208 h 524"/>
                  <a:gd name="T92" fmla="*/ 262 w 449"/>
                  <a:gd name="T93" fmla="*/ 189 h 524"/>
                  <a:gd name="T94" fmla="*/ 230 w 449"/>
                  <a:gd name="T95" fmla="*/ 189 h 524"/>
                  <a:gd name="T96" fmla="*/ 219 w 449"/>
                  <a:gd name="T97" fmla="*/ 178 h 524"/>
                  <a:gd name="T98" fmla="*/ 195 w 449"/>
                  <a:gd name="T99" fmla="*/ 169 h 524"/>
                  <a:gd name="T100" fmla="*/ 152 w 449"/>
                  <a:gd name="T101" fmla="*/ 151 h 524"/>
                  <a:gd name="T102" fmla="*/ 142 w 449"/>
                  <a:gd name="T103" fmla="*/ 140 h 524"/>
                  <a:gd name="T104" fmla="*/ 136 w 449"/>
                  <a:gd name="T105" fmla="*/ 116 h 524"/>
                  <a:gd name="T106" fmla="*/ 152 w 449"/>
                  <a:gd name="T107" fmla="*/ 46 h 524"/>
                  <a:gd name="T108" fmla="*/ 56 w 449"/>
                  <a:gd name="T109" fmla="*/ 13 h 5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449" h="524">
                    <a:moveTo>
                      <a:pt x="56" y="25"/>
                    </a:moveTo>
                    <a:lnTo>
                      <a:pt x="57" y="29"/>
                    </a:lnTo>
                    <a:lnTo>
                      <a:pt x="57" y="60"/>
                    </a:lnTo>
                    <a:lnTo>
                      <a:pt x="63" y="62"/>
                    </a:lnTo>
                    <a:lnTo>
                      <a:pt x="75" y="63"/>
                    </a:lnTo>
                    <a:lnTo>
                      <a:pt x="93" y="69"/>
                    </a:lnTo>
                    <a:lnTo>
                      <a:pt x="93" y="70"/>
                    </a:lnTo>
                    <a:lnTo>
                      <a:pt x="96" y="70"/>
                    </a:lnTo>
                    <a:lnTo>
                      <a:pt x="97" y="73"/>
                    </a:lnTo>
                    <a:lnTo>
                      <a:pt x="92" y="83"/>
                    </a:lnTo>
                    <a:lnTo>
                      <a:pt x="85" y="89"/>
                    </a:lnTo>
                    <a:lnTo>
                      <a:pt x="82" y="91"/>
                    </a:lnTo>
                    <a:lnTo>
                      <a:pt x="78" y="97"/>
                    </a:lnTo>
                    <a:lnTo>
                      <a:pt x="76" y="105"/>
                    </a:lnTo>
                    <a:lnTo>
                      <a:pt x="72" y="111"/>
                    </a:lnTo>
                    <a:lnTo>
                      <a:pt x="66" y="116"/>
                    </a:lnTo>
                    <a:lnTo>
                      <a:pt x="66" y="118"/>
                    </a:lnTo>
                    <a:lnTo>
                      <a:pt x="54" y="122"/>
                    </a:lnTo>
                    <a:lnTo>
                      <a:pt x="50" y="126"/>
                    </a:lnTo>
                    <a:lnTo>
                      <a:pt x="52" y="129"/>
                    </a:lnTo>
                    <a:lnTo>
                      <a:pt x="54" y="132"/>
                    </a:lnTo>
                    <a:lnTo>
                      <a:pt x="57" y="133"/>
                    </a:lnTo>
                    <a:lnTo>
                      <a:pt x="61" y="133"/>
                    </a:lnTo>
                    <a:lnTo>
                      <a:pt x="61" y="136"/>
                    </a:lnTo>
                    <a:lnTo>
                      <a:pt x="60" y="144"/>
                    </a:lnTo>
                    <a:lnTo>
                      <a:pt x="60" y="146"/>
                    </a:lnTo>
                    <a:lnTo>
                      <a:pt x="54" y="148"/>
                    </a:lnTo>
                    <a:lnTo>
                      <a:pt x="47" y="158"/>
                    </a:lnTo>
                    <a:lnTo>
                      <a:pt x="46" y="165"/>
                    </a:lnTo>
                    <a:lnTo>
                      <a:pt x="36" y="175"/>
                    </a:lnTo>
                    <a:lnTo>
                      <a:pt x="23" y="178"/>
                    </a:lnTo>
                    <a:lnTo>
                      <a:pt x="14" y="178"/>
                    </a:lnTo>
                    <a:lnTo>
                      <a:pt x="14" y="180"/>
                    </a:lnTo>
                    <a:lnTo>
                      <a:pt x="15" y="186"/>
                    </a:lnTo>
                    <a:lnTo>
                      <a:pt x="29" y="204"/>
                    </a:lnTo>
                    <a:lnTo>
                      <a:pt x="40" y="214"/>
                    </a:lnTo>
                    <a:lnTo>
                      <a:pt x="40" y="216"/>
                    </a:lnTo>
                    <a:lnTo>
                      <a:pt x="53" y="227"/>
                    </a:lnTo>
                    <a:lnTo>
                      <a:pt x="53" y="228"/>
                    </a:lnTo>
                    <a:lnTo>
                      <a:pt x="57" y="239"/>
                    </a:lnTo>
                    <a:lnTo>
                      <a:pt x="57" y="242"/>
                    </a:lnTo>
                    <a:lnTo>
                      <a:pt x="59" y="245"/>
                    </a:lnTo>
                    <a:lnTo>
                      <a:pt x="61" y="246"/>
                    </a:lnTo>
                    <a:lnTo>
                      <a:pt x="67" y="261"/>
                    </a:lnTo>
                    <a:lnTo>
                      <a:pt x="67" y="269"/>
                    </a:lnTo>
                    <a:lnTo>
                      <a:pt x="66" y="271"/>
                    </a:lnTo>
                    <a:lnTo>
                      <a:pt x="63" y="274"/>
                    </a:lnTo>
                    <a:lnTo>
                      <a:pt x="53" y="288"/>
                    </a:lnTo>
                    <a:lnTo>
                      <a:pt x="52" y="292"/>
                    </a:lnTo>
                    <a:lnTo>
                      <a:pt x="52" y="298"/>
                    </a:lnTo>
                    <a:lnTo>
                      <a:pt x="49" y="299"/>
                    </a:lnTo>
                    <a:lnTo>
                      <a:pt x="36" y="313"/>
                    </a:lnTo>
                    <a:lnTo>
                      <a:pt x="4" y="326"/>
                    </a:lnTo>
                    <a:lnTo>
                      <a:pt x="0" y="326"/>
                    </a:lnTo>
                    <a:lnTo>
                      <a:pt x="0" y="327"/>
                    </a:lnTo>
                    <a:lnTo>
                      <a:pt x="5" y="341"/>
                    </a:lnTo>
                    <a:lnTo>
                      <a:pt x="11" y="387"/>
                    </a:lnTo>
                    <a:lnTo>
                      <a:pt x="18" y="397"/>
                    </a:lnTo>
                    <a:lnTo>
                      <a:pt x="21" y="403"/>
                    </a:lnTo>
                    <a:lnTo>
                      <a:pt x="21" y="407"/>
                    </a:lnTo>
                    <a:lnTo>
                      <a:pt x="19" y="408"/>
                    </a:lnTo>
                    <a:lnTo>
                      <a:pt x="16" y="410"/>
                    </a:lnTo>
                    <a:lnTo>
                      <a:pt x="16" y="411"/>
                    </a:lnTo>
                    <a:lnTo>
                      <a:pt x="14" y="410"/>
                    </a:lnTo>
                    <a:lnTo>
                      <a:pt x="9" y="410"/>
                    </a:lnTo>
                    <a:lnTo>
                      <a:pt x="5" y="411"/>
                    </a:lnTo>
                    <a:lnTo>
                      <a:pt x="4" y="411"/>
                    </a:lnTo>
                    <a:lnTo>
                      <a:pt x="0" y="418"/>
                    </a:lnTo>
                    <a:lnTo>
                      <a:pt x="4" y="439"/>
                    </a:lnTo>
                    <a:lnTo>
                      <a:pt x="4" y="446"/>
                    </a:lnTo>
                    <a:lnTo>
                      <a:pt x="5" y="449"/>
                    </a:lnTo>
                    <a:lnTo>
                      <a:pt x="9" y="453"/>
                    </a:lnTo>
                    <a:lnTo>
                      <a:pt x="15" y="457"/>
                    </a:lnTo>
                    <a:lnTo>
                      <a:pt x="16" y="458"/>
                    </a:lnTo>
                    <a:lnTo>
                      <a:pt x="18" y="461"/>
                    </a:lnTo>
                    <a:lnTo>
                      <a:pt x="19" y="463"/>
                    </a:lnTo>
                    <a:lnTo>
                      <a:pt x="19" y="470"/>
                    </a:lnTo>
                    <a:lnTo>
                      <a:pt x="21" y="470"/>
                    </a:lnTo>
                    <a:lnTo>
                      <a:pt x="21" y="472"/>
                    </a:lnTo>
                    <a:lnTo>
                      <a:pt x="19" y="477"/>
                    </a:lnTo>
                    <a:lnTo>
                      <a:pt x="8" y="492"/>
                    </a:lnTo>
                    <a:lnTo>
                      <a:pt x="0" y="509"/>
                    </a:lnTo>
                    <a:lnTo>
                      <a:pt x="0" y="510"/>
                    </a:lnTo>
                    <a:lnTo>
                      <a:pt x="5" y="516"/>
                    </a:lnTo>
                    <a:lnTo>
                      <a:pt x="12" y="523"/>
                    </a:lnTo>
                    <a:lnTo>
                      <a:pt x="16" y="523"/>
                    </a:lnTo>
                    <a:lnTo>
                      <a:pt x="16" y="524"/>
                    </a:lnTo>
                    <a:lnTo>
                      <a:pt x="18" y="524"/>
                    </a:lnTo>
                    <a:lnTo>
                      <a:pt x="19" y="523"/>
                    </a:lnTo>
                    <a:lnTo>
                      <a:pt x="30" y="517"/>
                    </a:lnTo>
                    <a:lnTo>
                      <a:pt x="35" y="513"/>
                    </a:lnTo>
                    <a:lnTo>
                      <a:pt x="39" y="511"/>
                    </a:lnTo>
                    <a:lnTo>
                      <a:pt x="63" y="499"/>
                    </a:lnTo>
                    <a:lnTo>
                      <a:pt x="67" y="496"/>
                    </a:lnTo>
                    <a:lnTo>
                      <a:pt x="76" y="492"/>
                    </a:lnTo>
                    <a:lnTo>
                      <a:pt x="85" y="492"/>
                    </a:lnTo>
                    <a:lnTo>
                      <a:pt x="104" y="489"/>
                    </a:lnTo>
                    <a:lnTo>
                      <a:pt x="112" y="485"/>
                    </a:lnTo>
                    <a:lnTo>
                      <a:pt x="117" y="479"/>
                    </a:lnTo>
                    <a:lnTo>
                      <a:pt x="123" y="482"/>
                    </a:lnTo>
                    <a:lnTo>
                      <a:pt x="126" y="481"/>
                    </a:lnTo>
                    <a:lnTo>
                      <a:pt x="133" y="474"/>
                    </a:lnTo>
                    <a:lnTo>
                      <a:pt x="133" y="467"/>
                    </a:lnTo>
                    <a:lnTo>
                      <a:pt x="131" y="465"/>
                    </a:lnTo>
                    <a:lnTo>
                      <a:pt x="130" y="463"/>
                    </a:lnTo>
                    <a:lnTo>
                      <a:pt x="130" y="460"/>
                    </a:lnTo>
                    <a:lnTo>
                      <a:pt x="136" y="451"/>
                    </a:lnTo>
                    <a:lnTo>
                      <a:pt x="138" y="451"/>
                    </a:lnTo>
                    <a:lnTo>
                      <a:pt x="139" y="450"/>
                    </a:lnTo>
                    <a:lnTo>
                      <a:pt x="143" y="444"/>
                    </a:lnTo>
                    <a:lnTo>
                      <a:pt x="143" y="432"/>
                    </a:lnTo>
                    <a:lnTo>
                      <a:pt x="142" y="429"/>
                    </a:lnTo>
                    <a:lnTo>
                      <a:pt x="134" y="425"/>
                    </a:lnTo>
                    <a:lnTo>
                      <a:pt x="130" y="423"/>
                    </a:lnTo>
                    <a:lnTo>
                      <a:pt x="127" y="422"/>
                    </a:lnTo>
                    <a:lnTo>
                      <a:pt x="124" y="418"/>
                    </a:lnTo>
                    <a:lnTo>
                      <a:pt x="121" y="412"/>
                    </a:lnTo>
                    <a:lnTo>
                      <a:pt x="124" y="407"/>
                    </a:lnTo>
                    <a:lnTo>
                      <a:pt x="128" y="407"/>
                    </a:lnTo>
                    <a:lnTo>
                      <a:pt x="130" y="405"/>
                    </a:lnTo>
                    <a:lnTo>
                      <a:pt x="138" y="394"/>
                    </a:lnTo>
                    <a:lnTo>
                      <a:pt x="139" y="386"/>
                    </a:lnTo>
                    <a:lnTo>
                      <a:pt x="139" y="384"/>
                    </a:lnTo>
                    <a:lnTo>
                      <a:pt x="138" y="383"/>
                    </a:lnTo>
                    <a:lnTo>
                      <a:pt x="138" y="362"/>
                    </a:lnTo>
                    <a:lnTo>
                      <a:pt x="133" y="358"/>
                    </a:lnTo>
                    <a:lnTo>
                      <a:pt x="127" y="348"/>
                    </a:lnTo>
                    <a:lnTo>
                      <a:pt x="124" y="341"/>
                    </a:lnTo>
                    <a:lnTo>
                      <a:pt x="124" y="340"/>
                    </a:lnTo>
                    <a:lnTo>
                      <a:pt x="126" y="338"/>
                    </a:lnTo>
                    <a:lnTo>
                      <a:pt x="126" y="337"/>
                    </a:lnTo>
                    <a:lnTo>
                      <a:pt x="127" y="337"/>
                    </a:lnTo>
                    <a:lnTo>
                      <a:pt x="128" y="336"/>
                    </a:lnTo>
                    <a:lnTo>
                      <a:pt x="130" y="336"/>
                    </a:lnTo>
                    <a:lnTo>
                      <a:pt x="130" y="337"/>
                    </a:lnTo>
                    <a:lnTo>
                      <a:pt x="142" y="326"/>
                    </a:lnTo>
                    <a:lnTo>
                      <a:pt x="156" y="327"/>
                    </a:lnTo>
                    <a:lnTo>
                      <a:pt x="167" y="324"/>
                    </a:lnTo>
                    <a:lnTo>
                      <a:pt x="166" y="321"/>
                    </a:lnTo>
                    <a:lnTo>
                      <a:pt x="166" y="317"/>
                    </a:lnTo>
                    <a:lnTo>
                      <a:pt x="167" y="317"/>
                    </a:lnTo>
                    <a:lnTo>
                      <a:pt x="179" y="321"/>
                    </a:lnTo>
                    <a:lnTo>
                      <a:pt x="188" y="333"/>
                    </a:lnTo>
                    <a:lnTo>
                      <a:pt x="197" y="338"/>
                    </a:lnTo>
                    <a:lnTo>
                      <a:pt x="202" y="340"/>
                    </a:lnTo>
                    <a:lnTo>
                      <a:pt x="205" y="341"/>
                    </a:lnTo>
                    <a:lnTo>
                      <a:pt x="206" y="341"/>
                    </a:lnTo>
                    <a:lnTo>
                      <a:pt x="220" y="340"/>
                    </a:lnTo>
                    <a:lnTo>
                      <a:pt x="223" y="340"/>
                    </a:lnTo>
                    <a:lnTo>
                      <a:pt x="225" y="336"/>
                    </a:lnTo>
                    <a:lnTo>
                      <a:pt x="229" y="331"/>
                    </a:lnTo>
                    <a:lnTo>
                      <a:pt x="227" y="327"/>
                    </a:lnTo>
                    <a:lnTo>
                      <a:pt x="226" y="320"/>
                    </a:lnTo>
                    <a:lnTo>
                      <a:pt x="226" y="312"/>
                    </a:lnTo>
                    <a:lnTo>
                      <a:pt x="227" y="309"/>
                    </a:lnTo>
                    <a:lnTo>
                      <a:pt x="230" y="307"/>
                    </a:lnTo>
                    <a:lnTo>
                      <a:pt x="234" y="306"/>
                    </a:lnTo>
                    <a:lnTo>
                      <a:pt x="236" y="305"/>
                    </a:lnTo>
                    <a:lnTo>
                      <a:pt x="239" y="300"/>
                    </a:lnTo>
                    <a:lnTo>
                      <a:pt x="239" y="299"/>
                    </a:lnTo>
                    <a:lnTo>
                      <a:pt x="240" y="295"/>
                    </a:lnTo>
                    <a:lnTo>
                      <a:pt x="237" y="288"/>
                    </a:lnTo>
                    <a:lnTo>
                      <a:pt x="236" y="277"/>
                    </a:lnTo>
                    <a:lnTo>
                      <a:pt x="236" y="276"/>
                    </a:lnTo>
                    <a:lnTo>
                      <a:pt x="237" y="274"/>
                    </a:lnTo>
                    <a:lnTo>
                      <a:pt x="240" y="267"/>
                    </a:lnTo>
                    <a:lnTo>
                      <a:pt x="240" y="266"/>
                    </a:lnTo>
                    <a:lnTo>
                      <a:pt x="241" y="264"/>
                    </a:lnTo>
                    <a:lnTo>
                      <a:pt x="243" y="264"/>
                    </a:lnTo>
                    <a:lnTo>
                      <a:pt x="246" y="266"/>
                    </a:lnTo>
                    <a:lnTo>
                      <a:pt x="247" y="266"/>
                    </a:lnTo>
                    <a:lnTo>
                      <a:pt x="250" y="267"/>
                    </a:lnTo>
                    <a:lnTo>
                      <a:pt x="251" y="266"/>
                    </a:lnTo>
                    <a:lnTo>
                      <a:pt x="254" y="261"/>
                    </a:lnTo>
                    <a:lnTo>
                      <a:pt x="257" y="259"/>
                    </a:lnTo>
                    <a:lnTo>
                      <a:pt x="258" y="254"/>
                    </a:lnTo>
                    <a:lnTo>
                      <a:pt x="260" y="254"/>
                    </a:lnTo>
                    <a:lnTo>
                      <a:pt x="261" y="253"/>
                    </a:lnTo>
                    <a:lnTo>
                      <a:pt x="279" y="270"/>
                    </a:lnTo>
                    <a:lnTo>
                      <a:pt x="286" y="280"/>
                    </a:lnTo>
                    <a:lnTo>
                      <a:pt x="308" y="291"/>
                    </a:lnTo>
                    <a:lnTo>
                      <a:pt x="320" y="309"/>
                    </a:lnTo>
                    <a:lnTo>
                      <a:pt x="322" y="312"/>
                    </a:lnTo>
                    <a:lnTo>
                      <a:pt x="324" y="312"/>
                    </a:lnTo>
                    <a:lnTo>
                      <a:pt x="332" y="317"/>
                    </a:lnTo>
                    <a:lnTo>
                      <a:pt x="337" y="328"/>
                    </a:lnTo>
                    <a:lnTo>
                      <a:pt x="340" y="333"/>
                    </a:lnTo>
                    <a:lnTo>
                      <a:pt x="360" y="343"/>
                    </a:lnTo>
                    <a:lnTo>
                      <a:pt x="385" y="351"/>
                    </a:lnTo>
                    <a:lnTo>
                      <a:pt x="397" y="351"/>
                    </a:lnTo>
                    <a:lnTo>
                      <a:pt x="406" y="359"/>
                    </a:lnTo>
                    <a:lnTo>
                      <a:pt x="409" y="359"/>
                    </a:lnTo>
                    <a:lnTo>
                      <a:pt x="441" y="344"/>
                    </a:lnTo>
                    <a:lnTo>
                      <a:pt x="445" y="341"/>
                    </a:lnTo>
                    <a:lnTo>
                      <a:pt x="445" y="331"/>
                    </a:lnTo>
                    <a:lnTo>
                      <a:pt x="442" y="323"/>
                    </a:lnTo>
                    <a:lnTo>
                      <a:pt x="442" y="319"/>
                    </a:lnTo>
                    <a:lnTo>
                      <a:pt x="444" y="310"/>
                    </a:lnTo>
                    <a:lnTo>
                      <a:pt x="449" y="302"/>
                    </a:lnTo>
                    <a:lnTo>
                      <a:pt x="447" y="300"/>
                    </a:lnTo>
                    <a:lnTo>
                      <a:pt x="417" y="291"/>
                    </a:lnTo>
                    <a:lnTo>
                      <a:pt x="414" y="291"/>
                    </a:lnTo>
                    <a:lnTo>
                      <a:pt x="413" y="289"/>
                    </a:lnTo>
                    <a:lnTo>
                      <a:pt x="405" y="283"/>
                    </a:lnTo>
                    <a:lnTo>
                      <a:pt x="403" y="283"/>
                    </a:lnTo>
                    <a:lnTo>
                      <a:pt x="403" y="281"/>
                    </a:lnTo>
                    <a:lnTo>
                      <a:pt x="402" y="280"/>
                    </a:lnTo>
                    <a:lnTo>
                      <a:pt x="399" y="277"/>
                    </a:lnTo>
                    <a:lnTo>
                      <a:pt x="398" y="276"/>
                    </a:lnTo>
                    <a:lnTo>
                      <a:pt x="398" y="273"/>
                    </a:lnTo>
                    <a:lnTo>
                      <a:pt x="394" y="269"/>
                    </a:lnTo>
                    <a:lnTo>
                      <a:pt x="394" y="266"/>
                    </a:lnTo>
                    <a:lnTo>
                      <a:pt x="385" y="245"/>
                    </a:lnTo>
                    <a:lnTo>
                      <a:pt x="382" y="245"/>
                    </a:lnTo>
                    <a:lnTo>
                      <a:pt x="381" y="243"/>
                    </a:lnTo>
                    <a:lnTo>
                      <a:pt x="380" y="243"/>
                    </a:lnTo>
                    <a:lnTo>
                      <a:pt x="378" y="242"/>
                    </a:lnTo>
                    <a:lnTo>
                      <a:pt x="377" y="242"/>
                    </a:lnTo>
                    <a:lnTo>
                      <a:pt x="363" y="238"/>
                    </a:lnTo>
                    <a:lnTo>
                      <a:pt x="346" y="236"/>
                    </a:lnTo>
                    <a:lnTo>
                      <a:pt x="329" y="232"/>
                    </a:lnTo>
                    <a:lnTo>
                      <a:pt x="310" y="229"/>
                    </a:lnTo>
                    <a:lnTo>
                      <a:pt x="289" y="231"/>
                    </a:lnTo>
                    <a:lnTo>
                      <a:pt x="289" y="229"/>
                    </a:lnTo>
                    <a:lnTo>
                      <a:pt x="290" y="226"/>
                    </a:lnTo>
                    <a:lnTo>
                      <a:pt x="292" y="226"/>
                    </a:lnTo>
                    <a:lnTo>
                      <a:pt x="307" y="213"/>
                    </a:lnTo>
                    <a:lnTo>
                      <a:pt x="310" y="210"/>
                    </a:lnTo>
                    <a:lnTo>
                      <a:pt x="311" y="210"/>
                    </a:lnTo>
                    <a:lnTo>
                      <a:pt x="311" y="208"/>
                    </a:lnTo>
                    <a:lnTo>
                      <a:pt x="304" y="204"/>
                    </a:lnTo>
                    <a:lnTo>
                      <a:pt x="275" y="200"/>
                    </a:lnTo>
                    <a:lnTo>
                      <a:pt x="264" y="196"/>
                    </a:lnTo>
                    <a:lnTo>
                      <a:pt x="262" y="190"/>
                    </a:lnTo>
                    <a:lnTo>
                      <a:pt x="262" y="189"/>
                    </a:lnTo>
                    <a:lnTo>
                      <a:pt x="261" y="187"/>
                    </a:lnTo>
                    <a:lnTo>
                      <a:pt x="251" y="183"/>
                    </a:lnTo>
                    <a:lnTo>
                      <a:pt x="248" y="185"/>
                    </a:lnTo>
                    <a:lnTo>
                      <a:pt x="243" y="185"/>
                    </a:lnTo>
                    <a:lnTo>
                      <a:pt x="230" y="189"/>
                    </a:lnTo>
                    <a:lnTo>
                      <a:pt x="229" y="189"/>
                    </a:lnTo>
                    <a:lnTo>
                      <a:pt x="226" y="187"/>
                    </a:lnTo>
                    <a:lnTo>
                      <a:pt x="222" y="186"/>
                    </a:lnTo>
                    <a:lnTo>
                      <a:pt x="219" y="179"/>
                    </a:lnTo>
                    <a:lnTo>
                      <a:pt x="219" y="178"/>
                    </a:lnTo>
                    <a:lnTo>
                      <a:pt x="216" y="179"/>
                    </a:lnTo>
                    <a:lnTo>
                      <a:pt x="206" y="180"/>
                    </a:lnTo>
                    <a:lnTo>
                      <a:pt x="202" y="180"/>
                    </a:lnTo>
                    <a:lnTo>
                      <a:pt x="202" y="175"/>
                    </a:lnTo>
                    <a:lnTo>
                      <a:pt x="195" y="169"/>
                    </a:lnTo>
                    <a:lnTo>
                      <a:pt x="187" y="169"/>
                    </a:lnTo>
                    <a:lnTo>
                      <a:pt x="181" y="164"/>
                    </a:lnTo>
                    <a:lnTo>
                      <a:pt x="177" y="158"/>
                    </a:lnTo>
                    <a:lnTo>
                      <a:pt x="176" y="151"/>
                    </a:lnTo>
                    <a:lnTo>
                      <a:pt x="152" y="151"/>
                    </a:lnTo>
                    <a:lnTo>
                      <a:pt x="145" y="146"/>
                    </a:lnTo>
                    <a:lnTo>
                      <a:pt x="145" y="144"/>
                    </a:lnTo>
                    <a:lnTo>
                      <a:pt x="143" y="143"/>
                    </a:lnTo>
                    <a:lnTo>
                      <a:pt x="143" y="141"/>
                    </a:lnTo>
                    <a:lnTo>
                      <a:pt x="142" y="140"/>
                    </a:lnTo>
                    <a:lnTo>
                      <a:pt x="141" y="140"/>
                    </a:lnTo>
                    <a:lnTo>
                      <a:pt x="134" y="137"/>
                    </a:lnTo>
                    <a:lnTo>
                      <a:pt x="133" y="137"/>
                    </a:lnTo>
                    <a:lnTo>
                      <a:pt x="133" y="126"/>
                    </a:lnTo>
                    <a:lnTo>
                      <a:pt x="136" y="116"/>
                    </a:lnTo>
                    <a:lnTo>
                      <a:pt x="139" y="111"/>
                    </a:lnTo>
                    <a:lnTo>
                      <a:pt x="141" y="109"/>
                    </a:lnTo>
                    <a:lnTo>
                      <a:pt x="143" y="94"/>
                    </a:lnTo>
                    <a:lnTo>
                      <a:pt x="143" y="81"/>
                    </a:lnTo>
                    <a:lnTo>
                      <a:pt x="152" y="46"/>
                    </a:lnTo>
                    <a:lnTo>
                      <a:pt x="150" y="46"/>
                    </a:lnTo>
                    <a:lnTo>
                      <a:pt x="136" y="32"/>
                    </a:lnTo>
                    <a:lnTo>
                      <a:pt x="128" y="17"/>
                    </a:lnTo>
                    <a:lnTo>
                      <a:pt x="67" y="0"/>
                    </a:lnTo>
                    <a:lnTo>
                      <a:pt x="56" y="13"/>
                    </a:lnTo>
                    <a:lnTo>
                      <a:pt x="56" y="2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26" name="Freeform 756">
                <a:extLst>
                  <a:ext uri="{FF2B5EF4-FFF2-40B4-BE49-F238E27FC236}">
                    <a16:creationId xmlns:a16="http://schemas.microsoft.com/office/drawing/2014/main" id="{5BDB3E9D-94F0-F45E-6D8A-403D692080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6" y="1747"/>
                <a:ext cx="101" cy="85"/>
              </a:xfrm>
              <a:custGeom>
                <a:avLst/>
                <a:gdLst>
                  <a:gd name="T0" fmla="*/ 233 w 404"/>
                  <a:gd name="T1" fmla="*/ 7 h 337"/>
                  <a:gd name="T2" fmla="*/ 228 w 404"/>
                  <a:gd name="T3" fmla="*/ 17 h 337"/>
                  <a:gd name="T4" fmla="*/ 218 w 404"/>
                  <a:gd name="T5" fmla="*/ 13 h 337"/>
                  <a:gd name="T6" fmla="*/ 189 w 404"/>
                  <a:gd name="T7" fmla="*/ 61 h 337"/>
                  <a:gd name="T8" fmla="*/ 158 w 404"/>
                  <a:gd name="T9" fmla="*/ 85 h 337"/>
                  <a:gd name="T10" fmla="*/ 155 w 404"/>
                  <a:gd name="T11" fmla="*/ 66 h 337"/>
                  <a:gd name="T12" fmla="*/ 144 w 404"/>
                  <a:gd name="T13" fmla="*/ 59 h 337"/>
                  <a:gd name="T14" fmla="*/ 127 w 404"/>
                  <a:gd name="T15" fmla="*/ 50 h 337"/>
                  <a:gd name="T16" fmla="*/ 115 w 404"/>
                  <a:gd name="T17" fmla="*/ 38 h 337"/>
                  <a:gd name="T18" fmla="*/ 99 w 404"/>
                  <a:gd name="T19" fmla="*/ 29 h 337"/>
                  <a:gd name="T20" fmla="*/ 81 w 404"/>
                  <a:gd name="T21" fmla="*/ 35 h 337"/>
                  <a:gd name="T22" fmla="*/ 70 w 404"/>
                  <a:gd name="T23" fmla="*/ 59 h 337"/>
                  <a:gd name="T24" fmla="*/ 44 w 404"/>
                  <a:gd name="T25" fmla="*/ 98 h 337"/>
                  <a:gd name="T26" fmla="*/ 44 w 404"/>
                  <a:gd name="T27" fmla="*/ 108 h 337"/>
                  <a:gd name="T28" fmla="*/ 2 w 404"/>
                  <a:gd name="T29" fmla="*/ 183 h 337"/>
                  <a:gd name="T30" fmla="*/ 5 w 404"/>
                  <a:gd name="T31" fmla="*/ 207 h 337"/>
                  <a:gd name="T32" fmla="*/ 11 w 404"/>
                  <a:gd name="T33" fmla="*/ 212 h 337"/>
                  <a:gd name="T34" fmla="*/ 20 w 404"/>
                  <a:gd name="T35" fmla="*/ 212 h 337"/>
                  <a:gd name="T36" fmla="*/ 45 w 404"/>
                  <a:gd name="T37" fmla="*/ 208 h 337"/>
                  <a:gd name="T38" fmla="*/ 56 w 404"/>
                  <a:gd name="T39" fmla="*/ 215 h 337"/>
                  <a:gd name="T40" fmla="*/ 66 w 404"/>
                  <a:gd name="T41" fmla="*/ 251 h 337"/>
                  <a:gd name="T42" fmla="*/ 80 w 404"/>
                  <a:gd name="T43" fmla="*/ 258 h 337"/>
                  <a:gd name="T44" fmla="*/ 92 w 404"/>
                  <a:gd name="T45" fmla="*/ 265 h 337"/>
                  <a:gd name="T46" fmla="*/ 78 w 404"/>
                  <a:gd name="T47" fmla="*/ 285 h 337"/>
                  <a:gd name="T48" fmla="*/ 74 w 404"/>
                  <a:gd name="T49" fmla="*/ 324 h 337"/>
                  <a:gd name="T50" fmla="*/ 78 w 404"/>
                  <a:gd name="T51" fmla="*/ 327 h 337"/>
                  <a:gd name="T52" fmla="*/ 85 w 404"/>
                  <a:gd name="T53" fmla="*/ 332 h 337"/>
                  <a:gd name="T54" fmla="*/ 122 w 404"/>
                  <a:gd name="T55" fmla="*/ 334 h 337"/>
                  <a:gd name="T56" fmla="*/ 151 w 404"/>
                  <a:gd name="T57" fmla="*/ 335 h 337"/>
                  <a:gd name="T58" fmla="*/ 152 w 404"/>
                  <a:gd name="T59" fmla="*/ 314 h 337"/>
                  <a:gd name="T60" fmla="*/ 169 w 404"/>
                  <a:gd name="T61" fmla="*/ 314 h 337"/>
                  <a:gd name="T62" fmla="*/ 185 w 404"/>
                  <a:gd name="T63" fmla="*/ 310 h 337"/>
                  <a:gd name="T64" fmla="*/ 196 w 404"/>
                  <a:gd name="T65" fmla="*/ 321 h 337"/>
                  <a:gd name="T66" fmla="*/ 207 w 404"/>
                  <a:gd name="T67" fmla="*/ 321 h 337"/>
                  <a:gd name="T68" fmla="*/ 224 w 404"/>
                  <a:gd name="T69" fmla="*/ 314 h 337"/>
                  <a:gd name="T70" fmla="*/ 246 w 404"/>
                  <a:gd name="T71" fmla="*/ 295 h 337"/>
                  <a:gd name="T72" fmla="*/ 254 w 404"/>
                  <a:gd name="T73" fmla="*/ 284 h 337"/>
                  <a:gd name="T74" fmla="*/ 249 w 404"/>
                  <a:gd name="T75" fmla="*/ 265 h 337"/>
                  <a:gd name="T76" fmla="*/ 247 w 404"/>
                  <a:gd name="T77" fmla="*/ 246 h 337"/>
                  <a:gd name="T78" fmla="*/ 278 w 404"/>
                  <a:gd name="T79" fmla="*/ 240 h 337"/>
                  <a:gd name="T80" fmla="*/ 293 w 404"/>
                  <a:gd name="T81" fmla="*/ 232 h 337"/>
                  <a:gd name="T82" fmla="*/ 319 w 404"/>
                  <a:gd name="T83" fmla="*/ 211 h 337"/>
                  <a:gd name="T84" fmla="*/ 336 w 404"/>
                  <a:gd name="T85" fmla="*/ 216 h 337"/>
                  <a:gd name="T86" fmla="*/ 373 w 404"/>
                  <a:gd name="T87" fmla="*/ 208 h 337"/>
                  <a:gd name="T88" fmla="*/ 390 w 404"/>
                  <a:gd name="T89" fmla="*/ 183 h 337"/>
                  <a:gd name="T90" fmla="*/ 404 w 404"/>
                  <a:gd name="T91" fmla="*/ 156 h 337"/>
                  <a:gd name="T92" fmla="*/ 394 w 404"/>
                  <a:gd name="T93" fmla="*/ 134 h 337"/>
                  <a:gd name="T94" fmla="*/ 377 w 404"/>
                  <a:gd name="T95" fmla="*/ 109 h 337"/>
                  <a:gd name="T96" fmla="*/ 351 w 404"/>
                  <a:gd name="T97" fmla="*/ 73 h 337"/>
                  <a:gd name="T98" fmla="*/ 342 w 404"/>
                  <a:gd name="T99" fmla="*/ 61 h 337"/>
                  <a:gd name="T100" fmla="*/ 330 w 404"/>
                  <a:gd name="T101" fmla="*/ 46 h 337"/>
                  <a:gd name="T102" fmla="*/ 286 w 404"/>
                  <a:gd name="T103" fmla="*/ 71 h 337"/>
                  <a:gd name="T104" fmla="*/ 282 w 404"/>
                  <a:gd name="T105" fmla="*/ 61 h 337"/>
                  <a:gd name="T106" fmla="*/ 261 w 404"/>
                  <a:gd name="T107" fmla="*/ 4 h 3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404" h="337">
                    <a:moveTo>
                      <a:pt x="253" y="3"/>
                    </a:moveTo>
                    <a:lnTo>
                      <a:pt x="246" y="6"/>
                    </a:lnTo>
                    <a:lnTo>
                      <a:pt x="242" y="6"/>
                    </a:lnTo>
                    <a:lnTo>
                      <a:pt x="233" y="7"/>
                    </a:lnTo>
                    <a:lnTo>
                      <a:pt x="232" y="7"/>
                    </a:lnTo>
                    <a:lnTo>
                      <a:pt x="231" y="15"/>
                    </a:lnTo>
                    <a:lnTo>
                      <a:pt x="229" y="17"/>
                    </a:lnTo>
                    <a:lnTo>
                      <a:pt x="228" y="17"/>
                    </a:lnTo>
                    <a:lnTo>
                      <a:pt x="228" y="15"/>
                    </a:lnTo>
                    <a:lnTo>
                      <a:pt x="226" y="14"/>
                    </a:lnTo>
                    <a:lnTo>
                      <a:pt x="225" y="11"/>
                    </a:lnTo>
                    <a:lnTo>
                      <a:pt x="218" y="13"/>
                    </a:lnTo>
                    <a:lnTo>
                      <a:pt x="214" y="18"/>
                    </a:lnTo>
                    <a:lnTo>
                      <a:pt x="207" y="34"/>
                    </a:lnTo>
                    <a:lnTo>
                      <a:pt x="194" y="50"/>
                    </a:lnTo>
                    <a:lnTo>
                      <a:pt x="189" y="61"/>
                    </a:lnTo>
                    <a:lnTo>
                      <a:pt x="189" y="68"/>
                    </a:lnTo>
                    <a:lnTo>
                      <a:pt x="187" y="68"/>
                    </a:lnTo>
                    <a:lnTo>
                      <a:pt x="175" y="73"/>
                    </a:lnTo>
                    <a:lnTo>
                      <a:pt x="158" y="85"/>
                    </a:lnTo>
                    <a:lnTo>
                      <a:pt x="149" y="89"/>
                    </a:lnTo>
                    <a:lnTo>
                      <a:pt x="145" y="89"/>
                    </a:lnTo>
                    <a:lnTo>
                      <a:pt x="139" y="82"/>
                    </a:lnTo>
                    <a:lnTo>
                      <a:pt x="155" y="66"/>
                    </a:lnTo>
                    <a:lnTo>
                      <a:pt x="162" y="60"/>
                    </a:lnTo>
                    <a:lnTo>
                      <a:pt x="158" y="59"/>
                    </a:lnTo>
                    <a:lnTo>
                      <a:pt x="148" y="61"/>
                    </a:lnTo>
                    <a:lnTo>
                      <a:pt x="144" y="59"/>
                    </a:lnTo>
                    <a:lnTo>
                      <a:pt x="139" y="54"/>
                    </a:lnTo>
                    <a:lnTo>
                      <a:pt x="136" y="54"/>
                    </a:lnTo>
                    <a:lnTo>
                      <a:pt x="127" y="52"/>
                    </a:lnTo>
                    <a:lnTo>
                      <a:pt x="127" y="50"/>
                    </a:lnTo>
                    <a:lnTo>
                      <a:pt x="125" y="46"/>
                    </a:lnTo>
                    <a:lnTo>
                      <a:pt x="119" y="46"/>
                    </a:lnTo>
                    <a:lnTo>
                      <a:pt x="115" y="42"/>
                    </a:lnTo>
                    <a:lnTo>
                      <a:pt x="115" y="38"/>
                    </a:lnTo>
                    <a:lnTo>
                      <a:pt x="113" y="38"/>
                    </a:lnTo>
                    <a:lnTo>
                      <a:pt x="111" y="32"/>
                    </a:lnTo>
                    <a:lnTo>
                      <a:pt x="108" y="31"/>
                    </a:lnTo>
                    <a:lnTo>
                      <a:pt x="99" y="29"/>
                    </a:lnTo>
                    <a:lnTo>
                      <a:pt x="91" y="32"/>
                    </a:lnTo>
                    <a:lnTo>
                      <a:pt x="82" y="32"/>
                    </a:lnTo>
                    <a:lnTo>
                      <a:pt x="82" y="34"/>
                    </a:lnTo>
                    <a:lnTo>
                      <a:pt x="81" y="35"/>
                    </a:lnTo>
                    <a:lnTo>
                      <a:pt x="80" y="35"/>
                    </a:lnTo>
                    <a:lnTo>
                      <a:pt x="75" y="48"/>
                    </a:lnTo>
                    <a:lnTo>
                      <a:pt x="72" y="53"/>
                    </a:lnTo>
                    <a:lnTo>
                      <a:pt x="70" y="59"/>
                    </a:lnTo>
                    <a:lnTo>
                      <a:pt x="62" y="64"/>
                    </a:lnTo>
                    <a:lnTo>
                      <a:pt x="58" y="77"/>
                    </a:lnTo>
                    <a:lnTo>
                      <a:pt x="48" y="94"/>
                    </a:lnTo>
                    <a:lnTo>
                      <a:pt x="44" y="98"/>
                    </a:lnTo>
                    <a:lnTo>
                      <a:pt x="38" y="99"/>
                    </a:lnTo>
                    <a:lnTo>
                      <a:pt x="38" y="101"/>
                    </a:lnTo>
                    <a:lnTo>
                      <a:pt x="41" y="103"/>
                    </a:lnTo>
                    <a:lnTo>
                      <a:pt x="44" y="108"/>
                    </a:lnTo>
                    <a:lnTo>
                      <a:pt x="51" y="112"/>
                    </a:lnTo>
                    <a:lnTo>
                      <a:pt x="15" y="161"/>
                    </a:lnTo>
                    <a:lnTo>
                      <a:pt x="13" y="166"/>
                    </a:lnTo>
                    <a:lnTo>
                      <a:pt x="2" y="183"/>
                    </a:lnTo>
                    <a:lnTo>
                      <a:pt x="0" y="191"/>
                    </a:lnTo>
                    <a:lnTo>
                      <a:pt x="2" y="200"/>
                    </a:lnTo>
                    <a:lnTo>
                      <a:pt x="2" y="201"/>
                    </a:lnTo>
                    <a:lnTo>
                      <a:pt x="5" y="207"/>
                    </a:lnTo>
                    <a:lnTo>
                      <a:pt x="6" y="208"/>
                    </a:lnTo>
                    <a:lnTo>
                      <a:pt x="10" y="209"/>
                    </a:lnTo>
                    <a:lnTo>
                      <a:pt x="10" y="211"/>
                    </a:lnTo>
                    <a:lnTo>
                      <a:pt x="11" y="212"/>
                    </a:lnTo>
                    <a:lnTo>
                      <a:pt x="13" y="212"/>
                    </a:lnTo>
                    <a:lnTo>
                      <a:pt x="14" y="214"/>
                    </a:lnTo>
                    <a:lnTo>
                      <a:pt x="15" y="214"/>
                    </a:lnTo>
                    <a:lnTo>
                      <a:pt x="20" y="212"/>
                    </a:lnTo>
                    <a:lnTo>
                      <a:pt x="25" y="207"/>
                    </a:lnTo>
                    <a:lnTo>
                      <a:pt x="28" y="205"/>
                    </a:lnTo>
                    <a:lnTo>
                      <a:pt x="38" y="205"/>
                    </a:lnTo>
                    <a:lnTo>
                      <a:pt x="45" y="208"/>
                    </a:lnTo>
                    <a:lnTo>
                      <a:pt x="56" y="211"/>
                    </a:lnTo>
                    <a:lnTo>
                      <a:pt x="58" y="211"/>
                    </a:lnTo>
                    <a:lnTo>
                      <a:pt x="56" y="212"/>
                    </a:lnTo>
                    <a:lnTo>
                      <a:pt x="56" y="215"/>
                    </a:lnTo>
                    <a:lnTo>
                      <a:pt x="53" y="218"/>
                    </a:lnTo>
                    <a:lnTo>
                      <a:pt x="51" y="225"/>
                    </a:lnTo>
                    <a:lnTo>
                      <a:pt x="58" y="239"/>
                    </a:lnTo>
                    <a:lnTo>
                      <a:pt x="66" y="251"/>
                    </a:lnTo>
                    <a:lnTo>
                      <a:pt x="74" y="258"/>
                    </a:lnTo>
                    <a:lnTo>
                      <a:pt x="74" y="260"/>
                    </a:lnTo>
                    <a:lnTo>
                      <a:pt x="78" y="258"/>
                    </a:lnTo>
                    <a:lnTo>
                      <a:pt x="80" y="258"/>
                    </a:lnTo>
                    <a:lnTo>
                      <a:pt x="89" y="260"/>
                    </a:lnTo>
                    <a:lnTo>
                      <a:pt x="91" y="260"/>
                    </a:lnTo>
                    <a:lnTo>
                      <a:pt x="92" y="261"/>
                    </a:lnTo>
                    <a:lnTo>
                      <a:pt x="92" y="265"/>
                    </a:lnTo>
                    <a:lnTo>
                      <a:pt x="89" y="271"/>
                    </a:lnTo>
                    <a:lnTo>
                      <a:pt x="81" y="281"/>
                    </a:lnTo>
                    <a:lnTo>
                      <a:pt x="80" y="284"/>
                    </a:lnTo>
                    <a:lnTo>
                      <a:pt x="78" y="285"/>
                    </a:lnTo>
                    <a:lnTo>
                      <a:pt x="77" y="289"/>
                    </a:lnTo>
                    <a:lnTo>
                      <a:pt x="77" y="302"/>
                    </a:lnTo>
                    <a:lnTo>
                      <a:pt x="75" y="305"/>
                    </a:lnTo>
                    <a:lnTo>
                      <a:pt x="74" y="324"/>
                    </a:lnTo>
                    <a:lnTo>
                      <a:pt x="72" y="325"/>
                    </a:lnTo>
                    <a:lnTo>
                      <a:pt x="74" y="325"/>
                    </a:lnTo>
                    <a:lnTo>
                      <a:pt x="75" y="327"/>
                    </a:lnTo>
                    <a:lnTo>
                      <a:pt x="78" y="327"/>
                    </a:lnTo>
                    <a:lnTo>
                      <a:pt x="81" y="328"/>
                    </a:lnTo>
                    <a:lnTo>
                      <a:pt x="82" y="329"/>
                    </a:lnTo>
                    <a:lnTo>
                      <a:pt x="84" y="329"/>
                    </a:lnTo>
                    <a:lnTo>
                      <a:pt x="85" y="332"/>
                    </a:lnTo>
                    <a:lnTo>
                      <a:pt x="89" y="332"/>
                    </a:lnTo>
                    <a:lnTo>
                      <a:pt x="109" y="329"/>
                    </a:lnTo>
                    <a:lnTo>
                      <a:pt x="115" y="331"/>
                    </a:lnTo>
                    <a:lnTo>
                      <a:pt x="122" y="334"/>
                    </a:lnTo>
                    <a:lnTo>
                      <a:pt x="127" y="335"/>
                    </a:lnTo>
                    <a:lnTo>
                      <a:pt x="137" y="337"/>
                    </a:lnTo>
                    <a:lnTo>
                      <a:pt x="145" y="337"/>
                    </a:lnTo>
                    <a:lnTo>
                      <a:pt x="151" y="335"/>
                    </a:lnTo>
                    <a:lnTo>
                      <a:pt x="152" y="329"/>
                    </a:lnTo>
                    <a:lnTo>
                      <a:pt x="152" y="328"/>
                    </a:lnTo>
                    <a:lnTo>
                      <a:pt x="148" y="324"/>
                    </a:lnTo>
                    <a:lnTo>
                      <a:pt x="152" y="314"/>
                    </a:lnTo>
                    <a:lnTo>
                      <a:pt x="157" y="314"/>
                    </a:lnTo>
                    <a:lnTo>
                      <a:pt x="159" y="317"/>
                    </a:lnTo>
                    <a:lnTo>
                      <a:pt x="159" y="318"/>
                    </a:lnTo>
                    <a:lnTo>
                      <a:pt x="169" y="314"/>
                    </a:lnTo>
                    <a:lnTo>
                      <a:pt x="175" y="310"/>
                    </a:lnTo>
                    <a:lnTo>
                      <a:pt x="176" y="307"/>
                    </a:lnTo>
                    <a:lnTo>
                      <a:pt x="179" y="305"/>
                    </a:lnTo>
                    <a:lnTo>
                      <a:pt x="185" y="310"/>
                    </a:lnTo>
                    <a:lnTo>
                      <a:pt x="187" y="314"/>
                    </a:lnTo>
                    <a:lnTo>
                      <a:pt x="190" y="318"/>
                    </a:lnTo>
                    <a:lnTo>
                      <a:pt x="192" y="321"/>
                    </a:lnTo>
                    <a:lnTo>
                      <a:pt x="196" y="321"/>
                    </a:lnTo>
                    <a:lnTo>
                      <a:pt x="201" y="317"/>
                    </a:lnTo>
                    <a:lnTo>
                      <a:pt x="204" y="310"/>
                    </a:lnTo>
                    <a:lnTo>
                      <a:pt x="207" y="310"/>
                    </a:lnTo>
                    <a:lnTo>
                      <a:pt x="207" y="321"/>
                    </a:lnTo>
                    <a:lnTo>
                      <a:pt x="208" y="324"/>
                    </a:lnTo>
                    <a:lnTo>
                      <a:pt x="217" y="328"/>
                    </a:lnTo>
                    <a:lnTo>
                      <a:pt x="219" y="325"/>
                    </a:lnTo>
                    <a:lnTo>
                      <a:pt x="224" y="314"/>
                    </a:lnTo>
                    <a:lnTo>
                      <a:pt x="225" y="299"/>
                    </a:lnTo>
                    <a:lnTo>
                      <a:pt x="232" y="293"/>
                    </a:lnTo>
                    <a:lnTo>
                      <a:pt x="245" y="293"/>
                    </a:lnTo>
                    <a:lnTo>
                      <a:pt x="246" y="295"/>
                    </a:lnTo>
                    <a:lnTo>
                      <a:pt x="247" y="293"/>
                    </a:lnTo>
                    <a:lnTo>
                      <a:pt x="252" y="285"/>
                    </a:lnTo>
                    <a:lnTo>
                      <a:pt x="253" y="284"/>
                    </a:lnTo>
                    <a:lnTo>
                      <a:pt x="254" y="284"/>
                    </a:lnTo>
                    <a:lnTo>
                      <a:pt x="256" y="282"/>
                    </a:lnTo>
                    <a:lnTo>
                      <a:pt x="257" y="279"/>
                    </a:lnTo>
                    <a:lnTo>
                      <a:pt x="257" y="274"/>
                    </a:lnTo>
                    <a:lnTo>
                      <a:pt x="249" y="265"/>
                    </a:lnTo>
                    <a:lnTo>
                      <a:pt x="245" y="260"/>
                    </a:lnTo>
                    <a:lnTo>
                      <a:pt x="245" y="255"/>
                    </a:lnTo>
                    <a:lnTo>
                      <a:pt x="243" y="253"/>
                    </a:lnTo>
                    <a:lnTo>
                      <a:pt x="247" y="246"/>
                    </a:lnTo>
                    <a:lnTo>
                      <a:pt x="249" y="246"/>
                    </a:lnTo>
                    <a:lnTo>
                      <a:pt x="249" y="245"/>
                    </a:lnTo>
                    <a:lnTo>
                      <a:pt x="274" y="239"/>
                    </a:lnTo>
                    <a:lnTo>
                      <a:pt x="278" y="240"/>
                    </a:lnTo>
                    <a:lnTo>
                      <a:pt x="281" y="240"/>
                    </a:lnTo>
                    <a:lnTo>
                      <a:pt x="282" y="239"/>
                    </a:lnTo>
                    <a:lnTo>
                      <a:pt x="291" y="235"/>
                    </a:lnTo>
                    <a:lnTo>
                      <a:pt x="293" y="232"/>
                    </a:lnTo>
                    <a:lnTo>
                      <a:pt x="299" y="222"/>
                    </a:lnTo>
                    <a:lnTo>
                      <a:pt x="305" y="216"/>
                    </a:lnTo>
                    <a:lnTo>
                      <a:pt x="313" y="211"/>
                    </a:lnTo>
                    <a:lnTo>
                      <a:pt x="319" y="211"/>
                    </a:lnTo>
                    <a:lnTo>
                      <a:pt x="319" y="209"/>
                    </a:lnTo>
                    <a:lnTo>
                      <a:pt x="324" y="209"/>
                    </a:lnTo>
                    <a:lnTo>
                      <a:pt x="331" y="212"/>
                    </a:lnTo>
                    <a:lnTo>
                      <a:pt x="336" y="216"/>
                    </a:lnTo>
                    <a:lnTo>
                      <a:pt x="336" y="219"/>
                    </a:lnTo>
                    <a:lnTo>
                      <a:pt x="337" y="221"/>
                    </a:lnTo>
                    <a:lnTo>
                      <a:pt x="341" y="221"/>
                    </a:lnTo>
                    <a:lnTo>
                      <a:pt x="373" y="208"/>
                    </a:lnTo>
                    <a:lnTo>
                      <a:pt x="386" y="194"/>
                    </a:lnTo>
                    <a:lnTo>
                      <a:pt x="389" y="193"/>
                    </a:lnTo>
                    <a:lnTo>
                      <a:pt x="389" y="187"/>
                    </a:lnTo>
                    <a:lnTo>
                      <a:pt x="390" y="183"/>
                    </a:lnTo>
                    <a:lnTo>
                      <a:pt x="400" y="169"/>
                    </a:lnTo>
                    <a:lnTo>
                      <a:pt x="403" y="166"/>
                    </a:lnTo>
                    <a:lnTo>
                      <a:pt x="404" y="164"/>
                    </a:lnTo>
                    <a:lnTo>
                      <a:pt x="404" y="156"/>
                    </a:lnTo>
                    <a:lnTo>
                      <a:pt x="398" y="141"/>
                    </a:lnTo>
                    <a:lnTo>
                      <a:pt x="396" y="140"/>
                    </a:lnTo>
                    <a:lnTo>
                      <a:pt x="394" y="137"/>
                    </a:lnTo>
                    <a:lnTo>
                      <a:pt x="394" y="134"/>
                    </a:lnTo>
                    <a:lnTo>
                      <a:pt x="390" y="123"/>
                    </a:lnTo>
                    <a:lnTo>
                      <a:pt x="390" y="122"/>
                    </a:lnTo>
                    <a:lnTo>
                      <a:pt x="377" y="111"/>
                    </a:lnTo>
                    <a:lnTo>
                      <a:pt x="377" y="109"/>
                    </a:lnTo>
                    <a:lnTo>
                      <a:pt x="366" y="99"/>
                    </a:lnTo>
                    <a:lnTo>
                      <a:pt x="352" y="81"/>
                    </a:lnTo>
                    <a:lnTo>
                      <a:pt x="351" y="75"/>
                    </a:lnTo>
                    <a:lnTo>
                      <a:pt x="351" y="73"/>
                    </a:lnTo>
                    <a:lnTo>
                      <a:pt x="349" y="71"/>
                    </a:lnTo>
                    <a:lnTo>
                      <a:pt x="349" y="70"/>
                    </a:lnTo>
                    <a:lnTo>
                      <a:pt x="344" y="64"/>
                    </a:lnTo>
                    <a:lnTo>
                      <a:pt x="342" y="61"/>
                    </a:lnTo>
                    <a:lnTo>
                      <a:pt x="337" y="57"/>
                    </a:lnTo>
                    <a:lnTo>
                      <a:pt x="336" y="57"/>
                    </a:lnTo>
                    <a:lnTo>
                      <a:pt x="334" y="56"/>
                    </a:lnTo>
                    <a:lnTo>
                      <a:pt x="330" y="46"/>
                    </a:lnTo>
                    <a:lnTo>
                      <a:pt x="330" y="45"/>
                    </a:lnTo>
                    <a:lnTo>
                      <a:pt x="317" y="46"/>
                    </a:lnTo>
                    <a:lnTo>
                      <a:pt x="313" y="46"/>
                    </a:lnTo>
                    <a:lnTo>
                      <a:pt x="286" y="71"/>
                    </a:lnTo>
                    <a:lnTo>
                      <a:pt x="286" y="68"/>
                    </a:lnTo>
                    <a:lnTo>
                      <a:pt x="285" y="67"/>
                    </a:lnTo>
                    <a:lnTo>
                      <a:pt x="284" y="63"/>
                    </a:lnTo>
                    <a:lnTo>
                      <a:pt x="282" y="61"/>
                    </a:lnTo>
                    <a:lnTo>
                      <a:pt x="268" y="28"/>
                    </a:lnTo>
                    <a:lnTo>
                      <a:pt x="266" y="14"/>
                    </a:lnTo>
                    <a:lnTo>
                      <a:pt x="264" y="10"/>
                    </a:lnTo>
                    <a:lnTo>
                      <a:pt x="261" y="4"/>
                    </a:lnTo>
                    <a:lnTo>
                      <a:pt x="256" y="1"/>
                    </a:lnTo>
                    <a:lnTo>
                      <a:pt x="254" y="0"/>
                    </a:lnTo>
                    <a:lnTo>
                      <a:pt x="253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27" name="Freeform 757">
                <a:extLst>
                  <a:ext uri="{FF2B5EF4-FFF2-40B4-BE49-F238E27FC236}">
                    <a16:creationId xmlns:a16="http://schemas.microsoft.com/office/drawing/2014/main" id="{BF8B5FA7-D474-B7EA-B540-CA612D6B89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3" y="1735"/>
                <a:ext cx="226" cy="107"/>
              </a:xfrm>
              <a:custGeom>
                <a:avLst/>
                <a:gdLst>
                  <a:gd name="T0" fmla="*/ 136 w 901"/>
                  <a:gd name="T1" fmla="*/ 95 h 429"/>
                  <a:gd name="T2" fmla="*/ 121 w 901"/>
                  <a:gd name="T3" fmla="*/ 148 h 429"/>
                  <a:gd name="T4" fmla="*/ 101 w 901"/>
                  <a:gd name="T5" fmla="*/ 181 h 429"/>
                  <a:gd name="T6" fmla="*/ 24 w 901"/>
                  <a:gd name="T7" fmla="*/ 225 h 429"/>
                  <a:gd name="T8" fmla="*/ 0 w 901"/>
                  <a:gd name="T9" fmla="*/ 241 h 429"/>
                  <a:gd name="T10" fmla="*/ 2 w 901"/>
                  <a:gd name="T11" fmla="*/ 269 h 429"/>
                  <a:gd name="T12" fmla="*/ 28 w 901"/>
                  <a:gd name="T13" fmla="*/ 288 h 429"/>
                  <a:gd name="T14" fmla="*/ 48 w 901"/>
                  <a:gd name="T15" fmla="*/ 319 h 429"/>
                  <a:gd name="T16" fmla="*/ 52 w 901"/>
                  <a:gd name="T17" fmla="*/ 325 h 429"/>
                  <a:gd name="T18" fmla="*/ 69 w 901"/>
                  <a:gd name="T19" fmla="*/ 345 h 429"/>
                  <a:gd name="T20" fmla="*/ 79 w 901"/>
                  <a:gd name="T21" fmla="*/ 334 h 429"/>
                  <a:gd name="T22" fmla="*/ 94 w 901"/>
                  <a:gd name="T23" fmla="*/ 374 h 429"/>
                  <a:gd name="T24" fmla="*/ 112 w 901"/>
                  <a:gd name="T25" fmla="*/ 363 h 429"/>
                  <a:gd name="T26" fmla="*/ 140 w 901"/>
                  <a:gd name="T27" fmla="*/ 357 h 429"/>
                  <a:gd name="T28" fmla="*/ 150 w 901"/>
                  <a:gd name="T29" fmla="*/ 364 h 429"/>
                  <a:gd name="T30" fmla="*/ 157 w 901"/>
                  <a:gd name="T31" fmla="*/ 385 h 429"/>
                  <a:gd name="T32" fmla="*/ 175 w 901"/>
                  <a:gd name="T33" fmla="*/ 406 h 429"/>
                  <a:gd name="T34" fmla="*/ 217 w 901"/>
                  <a:gd name="T35" fmla="*/ 424 h 429"/>
                  <a:gd name="T36" fmla="*/ 235 w 901"/>
                  <a:gd name="T37" fmla="*/ 408 h 429"/>
                  <a:gd name="T38" fmla="*/ 260 w 901"/>
                  <a:gd name="T39" fmla="*/ 391 h 429"/>
                  <a:gd name="T40" fmla="*/ 288 w 901"/>
                  <a:gd name="T41" fmla="*/ 396 h 429"/>
                  <a:gd name="T42" fmla="*/ 295 w 901"/>
                  <a:gd name="T43" fmla="*/ 388 h 429"/>
                  <a:gd name="T44" fmla="*/ 312 w 901"/>
                  <a:gd name="T45" fmla="*/ 370 h 429"/>
                  <a:gd name="T46" fmla="*/ 359 w 901"/>
                  <a:gd name="T47" fmla="*/ 396 h 429"/>
                  <a:gd name="T48" fmla="*/ 419 w 901"/>
                  <a:gd name="T49" fmla="*/ 394 h 429"/>
                  <a:gd name="T50" fmla="*/ 442 w 901"/>
                  <a:gd name="T51" fmla="*/ 406 h 429"/>
                  <a:gd name="T52" fmla="*/ 457 w 901"/>
                  <a:gd name="T53" fmla="*/ 385 h 429"/>
                  <a:gd name="T54" fmla="*/ 516 w 901"/>
                  <a:gd name="T55" fmla="*/ 401 h 429"/>
                  <a:gd name="T56" fmla="*/ 556 w 901"/>
                  <a:gd name="T57" fmla="*/ 379 h 429"/>
                  <a:gd name="T58" fmla="*/ 570 w 901"/>
                  <a:gd name="T59" fmla="*/ 360 h 429"/>
                  <a:gd name="T60" fmla="*/ 589 w 901"/>
                  <a:gd name="T61" fmla="*/ 336 h 429"/>
                  <a:gd name="T62" fmla="*/ 614 w 901"/>
                  <a:gd name="T63" fmla="*/ 326 h 429"/>
                  <a:gd name="T64" fmla="*/ 598 w 901"/>
                  <a:gd name="T65" fmla="*/ 282 h 429"/>
                  <a:gd name="T66" fmla="*/ 661 w 901"/>
                  <a:gd name="T67" fmla="*/ 252 h 429"/>
                  <a:gd name="T68" fmla="*/ 704 w 901"/>
                  <a:gd name="T69" fmla="*/ 266 h 429"/>
                  <a:gd name="T70" fmla="*/ 688 w 901"/>
                  <a:gd name="T71" fmla="*/ 285 h 429"/>
                  <a:gd name="T72" fmla="*/ 706 w 901"/>
                  <a:gd name="T73" fmla="*/ 283 h 429"/>
                  <a:gd name="T74" fmla="*/ 778 w 901"/>
                  <a:gd name="T75" fmla="*/ 281 h 429"/>
                  <a:gd name="T76" fmla="*/ 813 w 901"/>
                  <a:gd name="T77" fmla="*/ 244 h 429"/>
                  <a:gd name="T78" fmla="*/ 854 w 901"/>
                  <a:gd name="T79" fmla="*/ 237 h 429"/>
                  <a:gd name="T80" fmla="*/ 893 w 901"/>
                  <a:gd name="T81" fmla="*/ 241 h 429"/>
                  <a:gd name="T82" fmla="*/ 890 w 901"/>
                  <a:gd name="T83" fmla="*/ 211 h 429"/>
                  <a:gd name="T84" fmla="*/ 872 w 901"/>
                  <a:gd name="T85" fmla="*/ 180 h 429"/>
                  <a:gd name="T86" fmla="*/ 857 w 901"/>
                  <a:gd name="T87" fmla="*/ 158 h 429"/>
                  <a:gd name="T88" fmla="*/ 855 w 901"/>
                  <a:gd name="T89" fmla="*/ 130 h 429"/>
                  <a:gd name="T90" fmla="*/ 791 w 901"/>
                  <a:gd name="T91" fmla="*/ 114 h 429"/>
                  <a:gd name="T92" fmla="*/ 808 w 901"/>
                  <a:gd name="T93" fmla="*/ 92 h 429"/>
                  <a:gd name="T94" fmla="*/ 784 w 901"/>
                  <a:gd name="T95" fmla="*/ 74 h 429"/>
                  <a:gd name="T96" fmla="*/ 780 w 901"/>
                  <a:gd name="T97" fmla="*/ 46 h 429"/>
                  <a:gd name="T98" fmla="*/ 783 w 901"/>
                  <a:gd name="T99" fmla="*/ 0 h 429"/>
                  <a:gd name="T100" fmla="*/ 735 w 901"/>
                  <a:gd name="T101" fmla="*/ 19 h 429"/>
                  <a:gd name="T102" fmla="*/ 703 w 901"/>
                  <a:gd name="T103" fmla="*/ 22 h 429"/>
                  <a:gd name="T104" fmla="*/ 674 w 901"/>
                  <a:gd name="T105" fmla="*/ 21 h 429"/>
                  <a:gd name="T106" fmla="*/ 609 w 901"/>
                  <a:gd name="T107" fmla="*/ 40 h 429"/>
                  <a:gd name="T108" fmla="*/ 569 w 901"/>
                  <a:gd name="T109" fmla="*/ 75 h 429"/>
                  <a:gd name="T110" fmla="*/ 485 w 901"/>
                  <a:gd name="T111" fmla="*/ 130 h 429"/>
                  <a:gd name="T112" fmla="*/ 443 w 901"/>
                  <a:gd name="T113" fmla="*/ 152 h 429"/>
                  <a:gd name="T114" fmla="*/ 405 w 901"/>
                  <a:gd name="T115" fmla="*/ 151 h 429"/>
                  <a:gd name="T116" fmla="*/ 352 w 901"/>
                  <a:gd name="T117" fmla="*/ 146 h 429"/>
                  <a:gd name="T118" fmla="*/ 354 w 901"/>
                  <a:gd name="T119" fmla="*/ 124 h 429"/>
                  <a:gd name="T120" fmla="*/ 292 w 901"/>
                  <a:gd name="T121" fmla="*/ 98 h 429"/>
                  <a:gd name="T122" fmla="*/ 262 w 901"/>
                  <a:gd name="T123" fmla="*/ 107 h 429"/>
                  <a:gd name="T124" fmla="*/ 181 w 901"/>
                  <a:gd name="T125" fmla="*/ 84 h 4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901" h="429">
                    <a:moveTo>
                      <a:pt x="167" y="86"/>
                    </a:moveTo>
                    <a:lnTo>
                      <a:pt x="165" y="85"/>
                    </a:lnTo>
                    <a:lnTo>
                      <a:pt x="164" y="85"/>
                    </a:lnTo>
                    <a:lnTo>
                      <a:pt x="157" y="78"/>
                    </a:lnTo>
                    <a:lnTo>
                      <a:pt x="153" y="78"/>
                    </a:lnTo>
                    <a:lnTo>
                      <a:pt x="146" y="82"/>
                    </a:lnTo>
                    <a:lnTo>
                      <a:pt x="146" y="84"/>
                    </a:lnTo>
                    <a:lnTo>
                      <a:pt x="136" y="95"/>
                    </a:lnTo>
                    <a:lnTo>
                      <a:pt x="118" y="110"/>
                    </a:lnTo>
                    <a:lnTo>
                      <a:pt x="117" y="110"/>
                    </a:lnTo>
                    <a:lnTo>
                      <a:pt x="115" y="123"/>
                    </a:lnTo>
                    <a:lnTo>
                      <a:pt x="115" y="124"/>
                    </a:lnTo>
                    <a:lnTo>
                      <a:pt x="119" y="128"/>
                    </a:lnTo>
                    <a:lnTo>
                      <a:pt x="125" y="131"/>
                    </a:lnTo>
                    <a:lnTo>
                      <a:pt x="128" y="135"/>
                    </a:lnTo>
                    <a:lnTo>
                      <a:pt x="121" y="148"/>
                    </a:lnTo>
                    <a:lnTo>
                      <a:pt x="121" y="151"/>
                    </a:lnTo>
                    <a:lnTo>
                      <a:pt x="119" y="153"/>
                    </a:lnTo>
                    <a:lnTo>
                      <a:pt x="126" y="153"/>
                    </a:lnTo>
                    <a:lnTo>
                      <a:pt x="126" y="155"/>
                    </a:lnTo>
                    <a:lnTo>
                      <a:pt x="110" y="161"/>
                    </a:lnTo>
                    <a:lnTo>
                      <a:pt x="104" y="161"/>
                    </a:lnTo>
                    <a:lnTo>
                      <a:pt x="104" y="163"/>
                    </a:lnTo>
                    <a:lnTo>
                      <a:pt x="101" y="181"/>
                    </a:lnTo>
                    <a:lnTo>
                      <a:pt x="69" y="205"/>
                    </a:lnTo>
                    <a:lnTo>
                      <a:pt x="61" y="215"/>
                    </a:lnTo>
                    <a:lnTo>
                      <a:pt x="48" y="223"/>
                    </a:lnTo>
                    <a:lnTo>
                      <a:pt x="44" y="225"/>
                    </a:lnTo>
                    <a:lnTo>
                      <a:pt x="44" y="226"/>
                    </a:lnTo>
                    <a:lnTo>
                      <a:pt x="37" y="230"/>
                    </a:lnTo>
                    <a:lnTo>
                      <a:pt x="26" y="225"/>
                    </a:lnTo>
                    <a:lnTo>
                      <a:pt x="24" y="225"/>
                    </a:lnTo>
                    <a:lnTo>
                      <a:pt x="21" y="230"/>
                    </a:lnTo>
                    <a:lnTo>
                      <a:pt x="20" y="233"/>
                    </a:lnTo>
                    <a:lnTo>
                      <a:pt x="20" y="234"/>
                    </a:lnTo>
                    <a:lnTo>
                      <a:pt x="16" y="240"/>
                    </a:lnTo>
                    <a:lnTo>
                      <a:pt x="13" y="241"/>
                    </a:lnTo>
                    <a:lnTo>
                      <a:pt x="9" y="238"/>
                    </a:lnTo>
                    <a:lnTo>
                      <a:pt x="5" y="237"/>
                    </a:lnTo>
                    <a:lnTo>
                      <a:pt x="0" y="241"/>
                    </a:lnTo>
                    <a:lnTo>
                      <a:pt x="3" y="244"/>
                    </a:lnTo>
                    <a:lnTo>
                      <a:pt x="5" y="250"/>
                    </a:lnTo>
                    <a:lnTo>
                      <a:pt x="7" y="255"/>
                    </a:lnTo>
                    <a:lnTo>
                      <a:pt x="12" y="257"/>
                    </a:lnTo>
                    <a:lnTo>
                      <a:pt x="14" y="261"/>
                    </a:lnTo>
                    <a:lnTo>
                      <a:pt x="17" y="264"/>
                    </a:lnTo>
                    <a:lnTo>
                      <a:pt x="5" y="269"/>
                    </a:lnTo>
                    <a:lnTo>
                      <a:pt x="2" y="269"/>
                    </a:lnTo>
                    <a:lnTo>
                      <a:pt x="5" y="272"/>
                    </a:lnTo>
                    <a:lnTo>
                      <a:pt x="5" y="274"/>
                    </a:lnTo>
                    <a:lnTo>
                      <a:pt x="6" y="276"/>
                    </a:lnTo>
                    <a:lnTo>
                      <a:pt x="10" y="281"/>
                    </a:lnTo>
                    <a:lnTo>
                      <a:pt x="14" y="283"/>
                    </a:lnTo>
                    <a:lnTo>
                      <a:pt x="20" y="283"/>
                    </a:lnTo>
                    <a:lnTo>
                      <a:pt x="28" y="286"/>
                    </a:lnTo>
                    <a:lnTo>
                      <a:pt x="28" y="288"/>
                    </a:lnTo>
                    <a:lnTo>
                      <a:pt x="30" y="292"/>
                    </a:lnTo>
                    <a:lnTo>
                      <a:pt x="38" y="301"/>
                    </a:lnTo>
                    <a:lnTo>
                      <a:pt x="48" y="305"/>
                    </a:lnTo>
                    <a:lnTo>
                      <a:pt x="50" y="305"/>
                    </a:lnTo>
                    <a:lnTo>
                      <a:pt x="50" y="308"/>
                    </a:lnTo>
                    <a:lnTo>
                      <a:pt x="45" y="315"/>
                    </a:lnTo>
                    <a:lnTo>
                      <a:pt x="45" y="317"/>
                    </a:lnTo>
                    <a:lnTo>
                      <a:pt x="48" y="319"/>
                    </a:lnTo>
                    <a:lnTo>
                      <a:pt x="48" y="321"/>
                    </a:lnTo>
                    <a:lnTo>
                      <a:pt x="51" y="318"/>
                    </a:lnTo>
                    <a:lnTo>
                      <a:pt x="51" y="317"/>
                    </a:lnTo>
                    <a:lnTo>
                      <a:pt x="52" y="317"/>
                    </a:lnTo>
                    <a:lnTo>
                      <a:pt x="55" y="319"/>
                    </a:lnTo>
                    <a:lnTo>
                      <a:pt x="57" y="322"/>
                    </a:lnTo>
                    <a:lnTo>
                      <a:pt x="57" y="325"/>
                    </a:lnTo>
                    <a:lnTo>
                      <a:pt x="52" y="325"/>
                    </a:lnTo>
                    <a:lnTo>
                      <a:pt x="51" y="324"/>
                    </a:lnTo>
                    <a:lnTo>
                      <a:pt x="50" y="328"/>
                    </a:lnTo>
                    <a:lnTo>
                      <a:pt x="52" y="329"/>
                    </a:lnTo>
                    <a:lnTo>
                      <a:pt x="54" y="331"/>
                    </a:lnTo>
                    <a:lnTo>
                      <a:pt x="57" y="332"/>
                    </a:lnTo>
                    <a:lnTo>
                      <a:pt x="61" y="338"/>
                    </a:lnTo>
                    <a:lnTo>
                      <a:pt x="67" y="342"/>
                    </a:lnTo>
                    <a:lnTo>
                      <a:pt x="69" y="345"/>
                    </a:lnTo>
                    <a:lnTo>
                      <a:pt x="72" y="346"/>
                    </a:lnTo>
                    <a:lnTo>
                      <a:pt x="73" y="348"/>
                    </a:lnTo>
                    <a:lnTo>
                      <a:pt x="74" y="348"/>
                    </a:lnTo>
                    <a:lnTo>
                      <a:pt x="76" y="345"/>
                    </a:lnTo>
                    <a:lnTo>
                      <a:pt x="76" y="341"/>
                    </a:lnTo>
                    <a:lnTo>
                      <a:pt x="74" y="338"/>
                    </a:lnTo>
                    <a:lnTo>
                      <a:pt x="76" y="335"/>
                    </a:lnTo>
                    <a:lnTo>
                      <a:pt x="79" y="334"/>
                    </a:lnTo>
                    <a:lnTo>
                      <a:pt x="80" y="334"/>
                    </a:lnTo>
                    <a:lnTo>
                      <a:pt x="81" y="335"/>
                    </a:lnTo>
                    <a:lnTo>
                      <a:pt x="84" y="339"/>
                    </a:lnTo>
                    <a:lnTo>
                      <a:pt x="84" y="353"/>
                    </a:lnTo>
                    <a:lnTo>
                      <a:pt x="88" y="355"/>
                    </a:lnTo>
                    <a:lnTo>
                      <a:pt x="91" y="359"/>
                    </a:lnTo>
                    <a:lnTo>
                      <a:pt x="94" y="371"/>
                    </a:lnTo>
                    <a:lnTo>
                      <a:pt x="94" y="374"/>
                    </a:lnTo>
                    <a:lnTo>
                      <a:pt x="97" y="377"/>
                    </a:lnTo>
                    <a:lnTo>
                      <a:pt x="98" y="377"/>
                    </a:lnTo>
                    <a:lnTo>
                      <a:pt x="100" y="378"/>
                    </a:lnTo>
                    <a:lnTo>
                      <a:pt x="103" y="378"/>
                    </a:lnTo>
                    <a:lnTo>
                      <a:pt x="105" y="372"/>
                    </a:lnTo>
                    <a:lnTo>
                      <a:pt x="105" y="370"/>
                    </a:lnTo>
                    <a:lnTo>
                      <a:pt x="111" y="363"/>
                    </a:lnTo>
                    <a:lnTo>
                      <a:pt x="112" y="363"/>
                    </a:lnTo>
                    <a:lnTo>
                      <a:pt x="117" y="368"/>
                    </a:lnTo>
                    <a:lnTo>
                      <a:pt x="121" y="368"/>
                    </a:lnTo>
                    <a:lnTo>
                      <a:pt x="126" y="364"/>
                    </a:lnTo>
                    <a:lnTo>
                      <a:pt x="129" y="362"/>
                    </a:lnTo>
                    <a:lnTo>
                      <a:pt x="133" y="356"/>
                    </a:lnTo>
                    <a:lnTo>
                      <a:pt x="133" y="353"/>
                    </a:lnTo>
                    <a:lnTo>
                      <a:pt x="139" y="356"/>
                    </a:lnTo>
                    <a:lnTo>
                      <a:pt x="140" y="357"/>
                    </a:lnTo>
                    <a:lnTo>
                      <a:pt x="140" y="362"/>
                    </a:lnTo>
                    <a:lnTo>
                      <a:pt x="139" y="363"/>
                    </a:lnTo>
                    <a:lnTo>
                      <a:pt x="136" y="363"/>
                    </a:lnTo>
                    <a:lnTo>
                      <a:pt x="136" y="367"/>
                    </a:lnTo>
                    <a:lnTo>
                      <a:pt x="143" y="371"/>
                    </a:lnTo>
                    <a:lnTo>
                      <a:pt x="144" y="368"/>
                    </a:lnTo>
                    <a:lnTo>
                      <a:pt x="144" y="364"/>
                    </a:lnTo>
                    <a:lnTo>
                      <a:pt x="150" y="364"/>
                    </a:lnTo>
                    <a:lnTo>
                      <a:pt x="154" y="368"/>
                    </a:lnTo>
                    <a:lnTo>
                      <a:pt x="156" y="370"/>
                    </a:lnTo>
                    <a:lnTo>
                      <a:pt x="156" y="371"/>
                    </a:lnTo>
                    <a:lnTo>
                      <a:pt x="154" y="372"/>
                    </a:lnTo>
                    <a:lnTo>
                      <a:pt x="151" y="374"/>
                    </a:lnTo>
                    <a:lnTo>
                      <a:pt x="151" y="378"/>
                    </a:lnTo>
                    <a:lnTo>
                      <a:pt x="154" y="385"/>
                    </a:lnTo>
                    <a:lnTo>
                      <a:pt x="157" y="385"/>
                    </a:lnTo>
                    <a:lnTo>
                      <a:pt x="159" y="384"/>
                    </a:lnTo>
                    <a:lnTo>
                      <a:pt x="165" y="381"/>
                    </a:lnTo>
                    <a:lnTo>
                      <a:pt x="172" y="388"/>
                    </a:lnTo>
                    <a:lnTo>
                      <a:pt x="175" y="395"/>
                    </a:lnTo>
                    <a:lnTo>
                      <a:pt x="178" y="398"/>
                    </a:lnTo>
                    <a:lnTo>
                      <a:pt x="179" y="401"/>
                    </a:lnTo>
                    <a:lnTo>
                      <a:pt x="179" y="402"/>
                    </a:lnTo>
                    <a:lnTo>
                      <a:pt x="175" y="406"/>
                    </a:lnTo>
                    <a:lnTo>
                      <a:pt x="181" y="413"/>
                    </a:lnTo>
                    <a:lnTo>
                      <a:pt x="181" y="416"/>
                    </a:lnTo>
                    <a:lnTo>
                      <a:pt x="195" y="416"/>
                    </a:lnTo>
                    <a:lnTo>
                      <a:pt x="201" y="420"/>
                    </a:lnTo>
                    <a:lnTo>
                      <a:pt x="206" y="422"/>
                    </a:lnTo>
                    <a:lnTo>
                      <a:pt x="213" y="423"/>
                    </a:lnTo>
                    <a:lnTo>
                      <a:pt x="216" y="423"/>
                    </a:lnTo>
                    <a:lnTo>
                      <a:pt x="217" y="424"/>
                    </a:lnTo>
                    <a:lnTo>
                      <a:pt x="217" y="426"/>
                    </a:lnTo>
                    <a:lnTo>
                      <a:pt x="218" y="427"/>
                    </a:lnTo>
                    <a:lnTo>
                      <a:pt x="223" y="429"/>
                    </a:lnTo>
                    <a:lnTo>
                      <a:pt x="228" y="427"/>
                    </a:lnTo>
                    <a:lnTo>
                      <a:pt x="234" y="422"/>
                    </a:lnTo>
                    <a:lnTo>
                      <a:pt x="227" y="416"/>
                    </a:lnTo>
                    <a:lnTo>
                      <a:pt x="225" y="412"/>
                    </a:lnTo>
                    <a:lnTo>
                      <a:pt x="235" y="408"/>
                    </a:lnTo>
                    <a:lnTo>
                      <a:pt x="237" y="399"/>
                    </a:lnTo>
                    <a:lnTo>
                      <a:pt x="242" y="394"/>
                    </a:lnTo>
                    <a:lnTo>
                      <a:pt x="242" y="396"/>
                    </a:lnTo>
                    <a:lnTo>
                      <a:pt x="245" y="399"/>
                    </a:lnTo>
                    <a:lnTo>
                      <a:pt x="245" y="401"/>
                    </a:lnTo>
                    <a:lnTo>
                      <a:pt x="246" y="402"/>
                    </a:lnTo>
                    <a:lnTo>
                      <a:pt x="249" y="402"/>
                    </a:lnTo>
                    <a:lnTo>
                      <a:pt x="260" y="391"/>
                    </a:lnTo>
                    <a:lnTo>
                      <a:pt x="262" y="391"/>
                    </a:lnTo>
                    <a:lnTo>
                      <a:pt x="266" y="389"/>
                    </a:lnTo>
                    <a:lnTo>
                      <a:pt x="269" y="389"/>
                    </a:lnTo>
                    <a:lnTo>
                      <a:pt x="281" y="388"/>
                    </a:lnTo>
                    <a:lnTo>
                      <a:pt x="281" y="392"/>
                    </a:lnTo>
                    <a:lnTo>
                      <a:pt x="284" y="396"/>
                    </a:lnTo>
                    <a:lnTo>
                      <a:pt x="288" y="398"/>
                    </a:lnTo>
                    <a:lnTo>
                      <a:pt x="288" y="396"/>
                    </a:lnTo>
                    <a:lnTo>
                      <a:pt x="285" y="394"/>
                    </a:lnTo>
                    <a:lnTo>
                      <a:pt x="284" y="395"/>
                    </a:lnTo>
                    <a:lnTo>
                      <a:pt x="283" y="394"/>
                    </a:lnTo>
                    <a:lnTo>
                      <a:pt x="283" y="392"/>
                    </a:lnTo>
                    <a:lnTo>
                      <a:pt x="284" y="391"/>
                    </a:lnTo>
                    <a:lnTo>
                      <a:pt x="284" y="389"/>
                    </a:lnTo>
                    <a:lnTo>
                      <a:pt x="287" y="388"/>
                    </a:lnTo>
                    <a:lnTo>
                      <a:pt x="295" y="388"/>
                    </a:lnTo>
                    <a:lnTo>
                      <a:pt x="299" y="387"/>
                    </a:lnTo>
                    <a:lnTo>
                      <a:pt x="299" y="385"/>
                    </a:lnTo>
                    <a:lnTo>
                      <a:pt x="306" y="378"/>
                    </a:lnTo>
                    <a:lnTo>
                      <a:pt x="308" y="375"/>
                    </a:lnTo>
                    <a:lnTo>
                      <a:pt x="308" y="372"/>
                    </a:lnTo>
                    <a:lnTo>
                      <a:pt x="309" y="372"/>
                    </a:lnTo>
                    <a:lnTo>
                      <a:pt x="311" y="370"/>
                    </a:lnTo>
                    <a:lnTo>
                      <a:pt x="312" y="370"/>
                    </a:lnTo>
                    <a:lnTo>
                      <a:pt x="328" y="372"/>
                    </a:lnTo>
                    <a:lnTo>
                      <a:pt x="336" y="382"/>
                    </a:lnTo>
                    <a:lnTo>
                      <a:pt x="336" y="388"/>
                    </a:lnTo>
                    <a:lnTo>
                      <a:pt x="338" y="392"/>
                    </a:lnTo>
                    <a:lnTo>
                      <a:pt x="340" y="394"/>
                    </a:lnTo>
                    <a:lnTo>
                      <a:pt x="343" y="395"/>
                    </a:lnTo>
                    <a:lnTo>
                      <a:pt x="345" y="395"/>
                    </a:lnTo>
                    <a:lnTo>
                      <a:pt x="359" y="396"/>
                    </a:lnTo>
                    <a:lnTo>
                      <a:pt x="365" y="391"/>
                    </a:lnTo>
                    <a:lnTo>
                      <a:pt x="365" y="381"/>
                    </a:lnTo>
                    <a:lnTo>
                      <a:pt x="383" y="391"/>
                    </a:lnTo>
                    <a:lnTo>
                      <a:pt x="395" y="406"/>
                    </a:lnTo>
                    <a:lnTo>
                      <a:pt x="401" y="408"/>
                    </a:lnTo>
                    <a:lnTo>
                      <a:pt x="417" y="398"/>
                    </a:lnTo>
                    <a:lnTo>
                      <a:pt x="419" y="395"/>
                    </a:lnTo>
                    <a:lnTo>
                      <a:pt x="419" y="394"/>
                    </a:lnTo>
                    <a:lnTo>
                      <a:pt x="422" y="394"/>
                    </a:lnTo>
                    <a:lnTo>
                      <a:pt x="428" y="398"/>
                    </a:lnTo>
                    <a:lnTo>
                      <a:pt x="431" y="401"/>
                    </a:lnTo>
                    <a:lnTo>
                      <a:pt x="431" y="403"/>
                    </a:lnTo>
                    <a:lnTo>
                      <a:pt x="433" y="406"/>
                    </a:lnTo>
                    <a:lnTo>
                      <a:pt x="441" y="408"/>
                    </a:lnTo>
                    <a:lnTo>
                      <a:pt x="442" y="408"/>
                    </a:lnTo>
                    <a:lnTo>
                      <a:pt x="442" y="406"/>
                    </a:lnTo>
                    <a:lnTo>
                      <a:pt x="445" y="403"/>
                    </a:lnTo>
                    <a:lnTo>
                      <a:pt x="445" y="402"/>
                    </a:lnTo>
                    <a:lnTo>
                      <a:pt x="443" y="399"/>
                    </a:lnTo>
                    <a:lnTo>
                      <a:pt x="443" y="398"/>
                    </a:lnTo>
                    <a:lnTo>
                      <a:pt x="442" y="398"/>
                    </a:lnTo>
                    <a:lnTo>
                      <a:pt x="445" y="395"/>
                    </a:lnTo>
                    <a:lnTo>
                      <a:pt x="448" y="385"/>
                    </a:lnTo>
                    <a:lnTo>
                      <a:pt x="457" y="385"/>
                    </a:lnTo>
                    <a:lnTo>
                      <a:pt x="481" y="392"/>
                    </a:lnTo>
                    <a:lnTo>
                      <a:pt x="486" y="395"/>
                    </a:lnTo>
                    <a:lnTo>
                      <a:pt x="493" y="395"/>
                    </a:lnTo>
                    <a:lnTo>
                      <a:pt x="498" y="394"/>
                    </a:lnTo>
                    <a:lnTo>
                      <a:pt x="503" y="394"/>
                    </a:lnTo>
                    <a:lnTo>
                      <a:pt x="515" y="399"/>
                    </a:lnTo>
                    <a:lnTo>
                      <a:pt x="515" y="401"/>
                    </a:lnTo>
                    <a:lnTo>
                      <a:pt x="516" y="401"/>
                    </a:lnTo>
                    <a:lnTo>
                      <a:pt x="526" y="399"/>
                    </a:lnTo>
                    <a:lnTo>
                      <a:pt x="545" y="394"/>
                    </a:lnTo>
                    <a:lnTo>
                      <a:pt x="546" y="394"/>
                    </a:lnTo>
                    <a:lnTo>
                      <a:pt x="549" y="388"/>
                    </a:lnTo>
                    <a:lnTo>
                      <a:pt x="553" y="382"/>
                    </a:lnTo>
                    <a:lnTo>
                      <a:pt x="555" y="382"/>
                    </a:lnTo>
                    <a:lnTo>
                      <a:pt x="556" y="381"/>
                    </a:lnTo>
                    <a:lnTo>
                      <a:pt x="556" y="379"/>
                    </a:lnTo>
                    <a:lnTo>
                      <a:pt x="558" y="379"/>
                    </a:lnTo>
                    <a:lnTo>
                      <a:pt x="558" y="378"/>
                    </a:lnTo>
                    <a:lnTo>
                      <a:pt x="556" y="378"/>
                    </a:lnTo>
                    <a:lnTo>
                      <a:pt x="556" y="377"/>
                    </a:lnTo>
                    <a:lnTo>
                      <a:pt x="558" y="374"/>
                    </a:lnTo>
                    <a:lnTo>
                      <a:pt x="558" y="372"/>
                    </a:lnTo>
                    <a:lnTo>
                      <a:pt x="559" y="371"/>
                    </a:lnTo>
                    <a:lnTo>
                      <a:pt x="570" y="360"/>
                    </a:lnTo>
                    <a:lnTo>
                      <a:pt x="573" y="359"/>
                    </a:lnTo>
                    <a:lnTo>
                      <a:pt x="577" y="359"/>
                    </a:lnTo>
                    <a:lnTo>
                      <a:pt x="582" y="357"/>
                    </a:lnTo>
                    <a:lnTo>
                      <a:pt x="583" y="357"/>
                    </a:lnTo>
                    <a:lnTo>
                      <a:pt x="586" y="355"/>
                    </a:lnTo>
                    <a:lnTo>
                      <a:pt x="586" y="353"/>
                    </a:lnTo>
                    <a:lnTo>
                      <a:pt x="589" y="338"/>
                    </a:lnTo>
                    <a:lnTo>
                      <a:pt x="589" y="336"/>
                    </a:lnTo>
                    <a:lnTo>
                      <a:pt x="598" y="336"/>
                    </a:lnTo>
                    <a:lnTo>
                      <a:pt x="608" y="339"/>
                    </a:lnTo>
                    <a:lnTo>
                      <a:pt x="608" y="341"/>
                    </a:lnTo>
                    <a:lnTo>
                      <a:pt x="609" y="341"/>
                    </a:lnTo>
                    <a:lnTo>
                      <a:pt x="615" y="331"/>
                    </a:lnTo>
                    <a:lnTo>
                      <a:pt x="615" y="329"/>
                    </a:lnTo>
                    <a:lnTo>
                      <a:pt x="614" y="329"/>
                    </a:lnTo>
                    <a:lnTo>
                      <a:pt x="614" y="326"/>
                    </a:lnTo>
                    <a:lnTo>
                      <a:pt x="608" y="321"/>
                    </a:lnTo>
                    <a:lnTo>
                      <a:pt x="604" y="318"/>
                    </a:lnTo>
                    <a:lnTo>
                      <a:pt x="599" y="314"/>
                    </a:lnTo>
                    <a:lnTo>
                      <a:pt x="598" y="303"/>
                    </a:lnTo>
                    <a:lnTo>
                      <a:pt x="601" y="290"/>
                    </a:lnTo>
                    <a:lnTo>
                      <a:pt x="602" y="289"/>
                    </a:lnTo>
                    <a:lnTo>
                      <a:pt x="598" y="283"/>
                    </a:lnTo>
                    <a:lnTo>
                      <a:pt x="598" y="282"/>
                    </a:lnTo>
                    <a:lnTo>
                      <a:pt x="594" y="281"/>
                    </a:lnTo>
                    <a:lnTo>
                      <a:pt x="605" y="276"/>
                    </a:lnTo>
                    <a:lnTo>
                      <a:pt x="616" y="269"/>
                    </a:lnTo>
                    <a:lnTo>
                      <a:pt x="637" y="261"/>
                    </a:lnTo>
                    <a:lnTo>
                      <a:pt x="640" y="261"/>
                    </a:lnTo>
                    <a:lnTo>
                      <a:pt x="650" y="255"/>
                    </a:lnTo>
                    <a:lnTo>
                      <a:pt x="657" y="255"/>
                    </a:lnTo>
                    <a:lnTo>
                      <a:pt x="661" y="252"/>
                    </a:lnTo>
                    <a:lnTo>
                      <a:pt x="676" y="248"/>
                    </a:lnTo>
                    <a:lnTo>
                      <a:pt x="682" y="248"/>
                    </a:lnTo>
                    <a:lnTo>
                      <a:pt x="714" y="251"/>
                    </a:lnTo>
                    <a:lnTo>
                      <a:pt x="716" y="251"/>
                    </a:lnTo>
                    <a:lnTo>
                      <a:pt x="717" y="257"/>
                    </a:lnTo>
                    <a:lnTo>
                      <a:pt x="713" y="262"/>
                    </a:lnTo>
                    <a:lnTo>
                      <a:pt x="709" y="265"/>
                    </a:lnTo>
                    <a:lnTo>
                      <a:pt x="704" y="266"/>
                    </a:lnTo>
                    <a:lnTo>
                      <a:pt x="700" y="266"/>
                    </a:lnTo>
                    <a:lnTo>
                      <a:pt x="697" y="268"/>
                    </a:lnTo>
                    <a:lnTo>
                      <a:pt x="695" y="268"/>
                    </a:lnTo>
                    <a:lnTo>
                      <a:pt x="693" y="269"/>
                    </a:lnTo>
                    <a:lnTo>
                      <a:pt x="692" y="272"/>
                    </a:lnTo>
                    <a:lnTo>
                      <a:pt x="686" y="279"/>
                    </a:lnTo>
                    <a:lnTo>
                      <a:pt x="686" y="281"/>
                    </a:lnTo>
                    <a:lnTo>
                      <a:pt x="688" y="285"/>
                    </a:lnTo>
                    <a:lnTo>
                      <a:pt x="689" y="292"/>
                    </a:lnTo>
                    <a:lnTo>
                      <a:pt x="692" y="297"/>
                    </a:lnTo>
                    <a:lnTo>
                      <a:pt x="692" y="301"/>
                    </a:lnTo>
                    <a:lnTo>
                      <a:pt x="696" y="300"/>
                    </a:lnTo>
                    <a:lnTo>
                      <a:pt x="699" y="295"/>
                    </a:lnTo>
                    <a:lnTo>
                      <a:pt x="703" y="290"/>
                    </a:lnTo>
                    <a:lnTo>
                      <a:pt x="704" y="286"/>
                    </a:lnTo>
                    <a:lnTo>
                      <a:pt x="706" y="283"/>
                    </a:lnTo>
                    <a:lnTo>
                      <a:pt x="707" y="282"/>
                    </a:lnTo>
                    <a:lnTo>
                      <a:pt x="713" y="275"/>
                    </a:lnTo>
                    <a:lnTo>
                      <a:pt x="721" y="275"/>
                    </a:lnTo>
                    <a:lnTo>
                      <a:pt x="735" y="276"/>
                    </a:lnTo>
                    <a:lnTo>
                      <a:pt x="743" y="275"/>
                    </a:lnTo>
                    <a:lnTo>
                      <a:pt x="759" y="268"/>
                    </a:lnTo>
                    <a:lnTo>
                      <a:pt x="760" y="269"/>
                    </a:lnTo>
                    <a:lnTo>
                      <a:pt x="778" y="281"/>
                    </a:lnTo>
                    <a:lnTo>
                      <a:pt x="783" y="281"/>
                    </a:lnTo>
                    <a:lnTo>
                      <a:pt x="790" y="274"/>
                    </a:lnTo>
                    <a:lnTo>
                      <a:pt x="790" y="272"/>
                    </a:lnTo>
                    <a:lnTo>
                      <a:pt x="798" y="244"/>
                    </a:lnTo>
                    <a:lnTo>
                      <a:pt x="808" y="237"/>
                    </a:lnTo>
                    <a:lnTo>
                      <a:pt x="809" y="236"/>
                    </a:lnTo>
                    <a:lnTo>
                      <a:pt x="809" y="238"/>
                    </a:lnTo>
                    <a:lnTo>
                      <a:pt x="813" y="244"/>
                    </a:lnTo>
                    <a:lnTo>
                      <a:pt x="822" y="243"/>
                    </a:lnTo>
                    <a:lnTo>
                      <a:pt x="823" y="243"/>
                    </a:lnTo>
                    <a:lnTo>
                      <a:pt x="824" y="241"/>
                    </a:lnTo>
                    <a:lnTo>
                      <a:pt x="827" y="241"/>
                    </a:lnTo>
                    <a:lnTo>
                      <a:pt x="843" y="236"/>
                    </a:lnTo>
                    <a:lnTo>
                      <a:pt x="844" y="236"/>
                    </a:lnTo>
                    <a:lnTo>
                      <a:pt x="844" y="234"/>
                    </a:lnTo>
                    <a:lnTo>
                      <a:pt x="854" y="237"/>
                    </a:lnTo>
                    <a:lnTo>
                      <a:pt x="860" y="240"/>
                    </a:lnTo>
                    <a:lnTo>
                      <a:pt x="862" y="244"/>
                    </a:lnTo>
                    <a:lnTo>
                      <a:pt x="862" y="245"/>
                    </a:lnTo>
                    <a:lnTo>
                      <a:pt x="866" y="248"/>
                    </a:lnTo>
                    <a:lnTo>
                      <a:pt x="866" y="247"/>
                    </a:lnTo>
                    <a:lnTo>
                      <a:pt x="868" y="247"/>
                    </a:lnTo>
                    <a:lnTo>
                      <a:pt x="890" y="243"/>
                    </a:lnTo>
                    <a:lnTo>
                      <a:pt x="893" y="241"/>
                    </a:lnTo>
                    <a:lnTo>
                      <a:pt x="900" y="241"/>
                    </a:lnTo>
                    <a:lnTo>
                      <a:pt x="900" y="240"/>
                    </a:lnTo>
                    <a:lnTo>
                      <a:pt x="900" y="238"/>
                    </a:lnTo>
                    <a:lnTo>
                      <a:pt x="901" y="222"/>
                    </a:lnTo>
                    <a:lnTo>
                      <a:pt x="898" y="216"/>
                    </a:lnTo>
                    <a:lnTo>
                      <a:pt x="894" y="212"/>
                    </a:lnTo>
                    <a:lnTo>
                      <a:pt x="893" y="212"/>
                    </a:lnTo>
                    <a:lnTo>
                      <a:pt x="890" y="211"/>
                    </a:lnTo>
                    <a:lnTo>
                      <a:pt x="889" y="211"/>
                    </a:lnTo>
                    <a:lnTo>
                      <a:pt x="889" y="209"/>
                    </a:lnTo>
                    <a:lnTo>
                      <a:pt x="887" y="197"/>
                    </a:lnTo>
                    <a:lnTo>
                      <a:pt x="890" y="190"/>
                    </a:lnTo>
                    <a:lnTo>
                      <a:pt x="891" y="188"/>
                    </a:lnTo>
                    <a:lnTo>
                      <a:pt x="889" y="185"/>
                    </a:lnTo>
                    <a:lnTo>
                      <a:pt x="880" y="181"/>
                    </a:lnTo>
                    <a:lnTo>
                      <a:pt x="872" y="180"/>
                    </a:lnTo>
                    <a:lnTo>
                      <a:pt x="870" y="178"/>
                    </a:lnTo>
                    <a:lnTo>
                      <a:pt x="868" y="174"/>
                    </a:lnTo>
                    <a:lnTo>
                      <a:pt x="868" y="173"/>
                    </a:lnTo>
                    <a:lnTo>
                      <a:pt x="869" y="173"/>
                    </a:lnTo>
                    <a:lnTo>
                      <a:pt x="862" y="161"/>
                    </a:lnTo>
                    <a:lnTo>
                      <a:pt x="858" y="159"/>
                    </a:lnTo>
                    <a:lnTo>
                      <a:pt x="858" y="158"/>
                    </a:lnTo>
                    <a:lnTo>
                      <a:pt x="857" y="158"/>
                    </a:lnTo>
                    <a:lnTo>
                      <a:pt x="855" y="156"/>
                    </a:lnTo>
                    <a:lnTo>
                      <a:pt x="854" y="152"/>
                    </a:lnTo>
                    <a:lnTo>
                      <a:pt x="855" y="148"/>
                    </a:lnTo>
                    <a:lnTo>
                      <a:pt x="857" y="145"/>
                    </a:lnTo>
                    <a:lnTo>
                      <a:pt x="858" y="144"/>
                    </a:lnTo>
                    <a:lnTo>
                      <a:pt x="857" y="135"/>
                    </a:lnTo>
                    <a:lnTo>
                      <a:pt x="855" y="131"/>
                    </a:lnTo>
                    <a:lnTo>
                      <a:pt x="855" y="130"/>
                    </a:lnTo>
                    <a:lnTo>
                      <a:pt x="854" y="130"/>
                    </a:lnTo>
                    <a:lnTo>
                      <a:pt x="854" y="132"/>
                    </a:lnTo>
                    <a:lnTo>
                      <a:pt x="851" y="135"/>
                    </a:lnTo>
                    <a:lnTo>
                      <a:pt x="848" y="135"/>
                    </a:lnTo>
                    <a:lnTo>
                      <a:pt x="819" y="123"/>
                    </a:lnTo>
                    <a:lnTo>
                      <a:pt x="815" y="120"/>
                    </a:lnTo>
                    <a:lnTo>
                      <a:pt x="812" y="120"/>
                    </a:lnTo>
                    <a:lnTo>
                      <a:pt x="791" y="114"/>
                    </a:lnTo>
                    <a:lnTo>
                      <a:pt x="786" y="116"/>
                    </a:lnTo>
                    <a:lnTo>
                      <a:pt x="790" y="109"/>
                    </a:lnTo>
                    <a:lnTo>
                      <a:pt x="794" y="104"/>
                    </a:lnTo>
                    <a:lnTo>
                      <a:pt x="795" y="102"/>
                    </a:lnTo>
                    <a:lnTo>
                      <a:pt x="802" y="98"/>
                    </a:lnTo>
                    <a:lnTo>
                      <a:pt x="805" y="95"/>
                    </a:lnTo>
                    <a:lnTo>
                      <a:pt x="806" y="95"/>
                    </a:lnTo>
                    <a:lnTo>
                      <a:pt x="808" y="92"/>
                    </a:lnTo>
                    <a:lnTo>
                      <a:pt x="810" y="89"/>
                    </a:lnTo>
                    <a:lnTo>
                      <a:pt x="812" y="86"/>
                    </a:lnTo>
                    <a:lnTo>
                      <a:pt x="809" y="85"/>
                    </a:lnTo>
                    <a:lnTo>
                      <a:pt x="802" y="85"/>
                    </a:lnTo>
                    <a:lnTo>
                      <a:pt x="788" y="78"/>
                    </a:lnTo>
                    <a:lnTo>
                      <a:pt x="783" y="77"/>
                    </a:lnTo>
                    <a:lnTo>
                      <a:pt x="783" y="75"/>
                    </a:lnTo>
                    <a:lnTo>
                      <a:pt x="784" y="74"/>
                    </a:lnTo>
                    <a:lnTo>
                      <a:pt x="786" y="68"/>
                    </a:lnTo>
                    <a:lnTo>
                      <a:pt x="786" y="64"/>
                    </a:lnTo>
                    <a:lnTo>
                      <a:pt x="784" y="63"/>
                    </a:lnTo>
                    <a:lnTo>
                      <a:pt x="783" y="63"/>
                    </a:lnTo>
                    <a:lnTo>
                      <a:pt x="783" y="60"/>
                    </a:lnTo>
                    <a:lnTo>
                      <a:pt x="781" y="58"/>
                    </a:lnTo>
                    <a:lnTo>
                      <a:pt x="781" y="53"/>
                    </a:lnTo>
                    <a:lnTo>
                      <a:pt x="780" y="46"/>
                    </a:lnTo>
                    <a:lnTo>
                      <a:pt x="787" y="39"/>
                    </a:lnTo>
                    <a:lnTo>
                      <a:pt x="793" y="26"/>
                    </a:lnTo>
                    <a:lnTo>
                      <a:pt x="795" y="24"/>
                    </a:lnTo>
                    <a:lnTo>
                      <a:pt x="801" y="15"/>
                    </a:lnTo>
                    <a:lnTo>
                      <a:pt x="802" y="11"/>
                    </a:lnTo>
                    <a:lnTo>
                      <a:pt x="802" y="7"/>
                    </a:lnTo>
                    <a:lnTo>
                      <a:pt x="801" y="7"/>
                    </a:lnTo>
                    <a:lnTo>
                      <a:pt x="783" y="0"/>
                    </a:lnTo>
                    <a:lnTo>
                      <a:pt x="767" y="10"/>
                    </a:lnTo>
                    <a:lnTo>
                      <a:pt x="736" y="7"/>
                    </a:lnTo>
                    <a:lnTo>
                      <a:pt x="736" y="8"/>
                    </a:lnTo>
                    <a:lnTo>
                      <a:pt x="738" y="8"/>
                    </a:lnTo>
                    <a:lnTo>
                      <a:pt x="738" y="12"/>
                    </a:lnTo>
                    <a:lnTo>
                      <a:pt x="736" y="15"/>
                    </a:lnTo>
                    <a:lnTo>
                      <a:pt x="736" y="17"/>
                    </a:lnTo>
                    <a:lnTo>
                      <a:pt x="735" y="19"/>
                    </a:lnTo>
                    <a:lnTo>
                      <a:pt x="713" y="43"/>
                    </a:lnTo>
                    <a:lnTo>
                      <a:pt x="704" y="42"/>
                    </a:lnTo>
                    <a:lnTo>
                      <a:pt x="702" y="40"/>
                    </a:lnTo>
                    <a:lnTo>
                      <a:pt x="702" y="39"/>
                    </a:lnTo>
                    <a:lnTo>
                      <a:pt x="700" y="37"/>
                    </a:lnTo>
                    <a:lnTo>
                      <a:pt x="700" y="29"/>
                    </a:lnTo>
                    <a:lnTo>
                      <a:pt x="703" y="26"/>
                    </a:lnTo>
                    <a:lnTo>
                      <a:pt x="703" y="22"/>
                    </a:lnTo>
                    <a:lnTo>
                      <a:pt x="696" y="19"/>
                    </a:lnTo>
                    <a:lnTo>
                      <a:pt x="690" y="18"/>
                    </a:lnTo>
                    <a:lnTo>
                      <a:pt x="688" y="18"/>
                    </a:lnTo>
                    <a:lnTo>
                      <a:pt x="686" y="19"/>
                    </a:lnTo>
                    <a:lnTo>
                      <a:pt x="685" y="19"/>
                    </a:lnTo>
                    <a:lnTo>
                      <a:pt x="681" y="18"/>
                    </a:lnTo>
                    <a:lnTo>
                      <a:pt x="676" y="19"/>
                    </a:lnTo>
                    <a:lnTo>
                      <a:pt x="674" y="21"/>
                    </a:lnTo>
                    <a:lnTo>
                      <a:pt x="653" y="19"/>
                    </a:lnTo>
                    <a:lnTo>
                      <a:pt x="625" y="21"/>
                    </a:lnTo>
                    <a:lnTo>
                      <a:pt x="622" y="19"/>
                    </a:lnTo>
                    <a:lnTo>
                      <a:pt x="622" y="17"/>
                    </a:lnTo>
                    <a:lnTo>
                      <a:pt x="621" y="17"/>
                    </a:lnTo>
                    <a:lnTo>
                      <a:pt x="621" y="24"/>
                    </a:lnTo>
                    <a:lnTo>
                      <a:pt x="619" y="25"/>
                    </a:lnTo>
                    <a:lnTo>
                      <a:pt x="609" y="40"/>
                    </a:lnTo>
                    <a:lnTo>
                      <a:pt x="601" y="47"/>
                    </a:lnTo>
                    <a:lnTo>
                      <a:pt x="599" y="47"/>
                    </a:lnTo>
                    <a:lnTo>
                      <a:pt x="596" y="49"/>
                    </a:lnTo>
                    <a:lnTo>
                      <a:pt x="596" y="50"/>
                    </a:lnTo>
                    <a:lnTo>
                      <a:pt x="594" y="50"/>
                    </a:lnTo>
                    <a:lnTo>
                      <a:pt x="590" y="53"/>
                    </a:lnTo>
                    <a:lnTo>
                      <a:pt x="584" y="61"/>
                    </a:lnTo>
                    <a:lnTo>
                      <a:pt x="569" y="75"/>
                    </a:lnTo>
                    <a:lnTo>
                      <a:pt x="569" y="77"/>
                    </a:lnTo>
                    <a:lnTo>
                      <a:pt x="566" y="84"/>
                    </a:lnTo>
                    <a:lnTo>
                      <a:pt x="558" y="100"/>
                    </a:lnTo>
                    <a:lnTo>
                      <a:pt x="539" y="124"/>
                    </a:lnTo>
                    <a:lnTo>
                      <a:pt x="537" y="123"/>
                    </a:lnTo>
                    <a:lnTo>
                      <a:pt x="508" y="117"/>
                    </a:lnTo>
                    <a:lnTo>
                      <a:pt x="502" y="117"/>
                    </a:lnTo>
                    <a:lnTo>
                      <a:pt x="485" y="130"/>
                    </a:lnTo>
                    <a:lnTo>
                      <a:pt x="478" y="139"/>
                    </a:lnTo>
                    <a:lnTo>
                      <a:pt x="471" y="145"/>
                    </a:lnTo>
                    <a:lnTo>
                      <a:pt x="460" y="151"/>
                    </a:lnTo>
                    <a:lnTo>
                      <a:pt x="453" y="151"/>
                    </a:lnTo>
                    <a:lnTo>
                      <a:pt x="448" y="149"/>
                    </a:lnTo>
                    <a:lnTo>
                      <a:pt x="445" y="149"/>
                    </a:lnTo>
                    <a:lnTo>
                      <a:pt x="445" y="151"/>
                    </a:lnTo>
                    <a:lnTo>
                      <a:pt x="443" y="152"/>
                    </a:lnTo>
                    <a:lnTo>
                      <a:pt x="442" y="152"/>
                    </a:lnTo>
                    <a:lnTo>
                      <a:pt x="438" y="151"/>
                    </a:lnTo>
                    <a:lnTo>
                      <a:pt x="426" y="149"/>
                    </a:lnTo>
                    <a:lnTo>
                      <a:pt x="415" y="145"/>
                    </a:lnTo>
                    <a:lnTo>
                      <a:pt x="410" y="145"/>
                    </a:lnTo>
                    <a:lnTo>
                      <a:pt x="408" y="146"/>
                    </a:lnTo>
                    <a:lnTo>
                      <a:pt x="405" y="148"/>
                    </a:lnTo>
                    <a:lnTo>
                      <a:pt x="405" y="151"/>
                    </a:lnTo>
                    <a:lnTo>
                      <a:pt x="389" y="151"/>
                    </a:lnTo>
                    <a:lnTo>
                      <a:pt x="385" y="149"/>
                    </a:lnTo>
                    <a:lnTo>
                      <a:pt x="379" y="149"/>
                    </a:lnTo>
                    <a:lnTo>
                      <a:pt x="361" y="153"/>
                    </a:lnTo>
                    <a:lnTo>
                      <a:pt x="361" y="152"/>
                    </a:lnTo>
                    <a:lnTo>
                      <a:pt x="359" y="149"/>
                    </a:lnTo>
                    <a:lnTo>
                      <a:pt x="357" y="146"/>
                    </a:lnTo>
                    <a:lnTo>
                      <a:pt x="352" y="146"/>
                    </a:lnTo>
                    <a:lnTo>
                      <a:pt x="351" y="145"/>
                    </a:lnTo>
                    <a:lnTo>
                      <a:pt x="350" y="142"/>
                    </a:lnTo>
                    <a:lnTo>
                      <a:pt x="350" y="139"/>
                    </a:lnTo>
                    <a:lnTo>
                      <a:pt x="351" y="138"/>
                    </a:lnTo>
                    <a:lnTo>
                      <a:pt x="351" y="134"/>
                    </a:lnTo>
                    <a:lnTo>
                      <a:pt x="352" y="130"/>
                    </a:lnTo>
                    <a:lnTo>
                      <a:pt x="352" y="128"/>
                    </a:lnTo>
                    <a:lnTo>
                      <a:pt x="354" y="124"/>
                    </a:lnTo>
                    <a:lnTo>
                      <a:pt x="341" y="124"/>
                    </a:lnTo>
                    <a:lnTo>
                      <a:pt x="329" y="121"/>
                    </a:lnTo>
                    <a:lnTo>
                      <a:pt x="312" y="111"/>
                    </a:lnTo>
                    <a:lnTo>
                      <a:pt x="311" y="107"/>
                    </a:lnTo>
                    <a:lnTo>
                      <a:pt x="306" y="98"/>
                    </a:lnTo>
                    <a:lnTo>
                      <a:pt x="306" y="96"/>
                    </a:lnTo>
                    <a:lnTo>
                      <a:pt x="304" y="98"/>
                    </a:lnTo>
                    <a:lnTo>
                      <a:pt x="292" y="98"/>
                    </a:lnTo>
                    <a:lnTo>
                      <a:pt x="280" y="95"/>
                    </a:lnTo>
                    <a:lnTo>
                      <a:pt x="278" y="95"/>
                    </a:lnTo>
                    <a:lnTo>
                      <a:pt x="278" y="98"/>
                    </a:lnTo>
                    <a:lnTo>
                      <a:pt x="276" y="104"/>
                    </a:lnTo>
                    <a:lnTo>
                      <a:pt x="271" y="107"/>
                    </a:lnTo>
                    <a:lnTo>
                      <a:pt x="270" y="109"/>
                    </a:lnTo>
                    <a:lnTo>
                      <a:pt x="269" y="107"/>
                    </a:lnTo>
                    <a:lnTo>
                      <a:pt x="262" y="107"/>
                    </a:lnTo>
                    <a:lnTo>
                      <a:pt x="255" y="106"/>
                    </a:lnTo>
                    <a:lnTo>
                      <a:pt x="248" y="103"/>
                    </a:lnTo>
                    <a:lnTo>
                      <a:pt x="235" y="104"/>
                    </a:lnTo>
                    <a:lnTo>
                      <a:pt x="228" y="96"/>
                    </a:lnTo>
                    <a:lnTo>
                      <a:pt x="213" y="88"/>
                    </a:lnTo>
                    <a:lnTo>
                      <a:pt x="201" y="86"/>
                    </a:lnTo>
                    <a:lnTo>
                      <a:pt x="192" y="84"/>
                    </a:lnTo>
                    <a:lnTo>
                      <a:pt x="181" y="84"/>
                    </a:lnTo>
                    <a:lnTo>
                      <a:pt x="174" y="86"/>
                    </a:lnTo>
                    <a:lnTo>
                      <a:pt x="167" y="8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28" name="Freeform 758">
                <a:extLst>
                  <a:ext uri="{FF2B5EF4-FFF2-40B4-BE49-F238E27FC236}">
                    <a16:creationId xmlns:a16="http://schemas.microsoft.com/office/drawing/2014/main" id="{461E5B36-8227-DF81-2032-B178515BED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6" y="1554"/>
                <a:ext cx="85" cy="88"/>
              </a:xfrm>
              <a:custGeom>
                <a:avLst/>
                <a:gdLst>
                  <a:gd name="T0" fmla="*/ 182 w 339"/>
                  <a:gd name="T1" fmla="*/ 10 h 352"/>
                  <a:gd name="T2" fmla="*/ 174 w 339"/>
                  <a:gd name="T3" fmla="*/ 26 h 352"/>
                  <a:gd name="T4" fmla="*/ 165 w 339"/>
                  <a:gd name="T5" fmla="*/ 53 h 352"/>
                  <a:gd name="T6" fmla="*/ 132 w 339"/>
                  <a:gd name="T7" fmla="*/ 64 h 352"/>
                  <a:gd name="T8" fmla="*/ 124 w 339"/>
                  <a:gd name="T9" fmla="*/ 93 h 352"/>
                  <a:gd name="T10" fmla="*/ 92 w 339"/>
                  <a:gd name="T11" fmla="*/ 163 h 352"/>
                  <a:gd name="T12" fmla="*/ 88 w 339"/>
                  <a:gd name="T13" fmla="*/ 172 h 352"/>
                  <a:gd name="T14" fmla="*/ 53 w 339"/>
                  <a:gd name="T15" fmla="*/ 198 h 352"/>
                  <a:gd name="T16" fmla="*/ 47 w 339"/>
                  <a:gd name="T17" fmla="*/ 201 h 352"/>
                  <a:gd name="T18" fmla="*/ 22 w 339"/>
                  <a:gd name="T19" fmla="*/ 201 h 352"/>
                  <a:gd name="T20" fmla="*/ 2 w 339"/>
                  <a:gd name="T21" fmla="*/ 241 h 352"/>
                  <a:gd name="T22" fmla="*/ 1 w 339"/>
                  <a:gd name="T23" fmla="*/ 246 h 352"/>
                  <a:gd name="T24" fmla="*/ 9 w 339"/>
                  <a:gd name="T25" fmla="*/ 260 h 352"/>
                  <a:gd name="T26" fmla="*/ 4 w 339"/>
                  <a:gd name="T27" fmla="*/ 289 h 352"/>
                  <a:gd name="T28" fmla="*/ 21 w 339"/>
                  <a:gd name="T29" fmla="*/ 352 h 352"/>
                  <a:gd name="T30" fmla="*/ 55 w 339"/>
                  <a:gd name="T31" fmla="*/ 349 h 352"/>
                  <a:gd name="T32" fmla="*/ 68 w 339"/>
                  <a:gd name="T33" fmla="*/ 344 h 352"/>
                  <a:gd name="T34" fmla="*/ 104 w 339"/>
                  <a:gd name="T35" fmla="*/ 320 h 352"/>
                  <a:gd name="T36" fmla="*/ 128 w 339"/>
                  <a:gd name="T37" fmla="*/ 299 h 352"/>
                  <a:gd name="T38" fmla="*/ 120 w 339"/>
                  <a:gd name="T39" fmla="*/ 293 h 352"/>
                  <a:gd name="T40" fmla="*/ 99 w 339"/>
                  <a:gd name="T41" fmla="*/ 284 h 352"/>
                  <a:gd name="T42" fmla="*/ 106 w 339"/>
                  <a:gd name="T43" fmla="*/ 268 h 352"/>
                  <a:gd name="T44" fmla="*/ 127 w 339"/>
                  <a:gd name="T45" fmla="*/ 243 h 352"/>
                  <a:gd name="T46" fmla="*/ 163 w 339"/>
                  <a:gd name="T47" fmla="*/ 267 h 352"/>
                  <a:gd name="T48" fmla="*/ 204 w 339"/>
                  <a:gd name="T49" fmla="*/ 288 h 352"/>
                  <a:gd name="T50" fmla="*/ 216 w 339"/>
                  <a:gd name="T51" fmla="*/ 300 h 352"/>
                  <a:gd name="T52" fmla="*/ 232 w 339"/>
                  <a:gd name="T53" fmla="*/ 309 h 352"/>
                  <a:gd name="T54" fmla="*/ 244 w 339"/>
                  <a:gd name="T55" fmla="*/ 299 h 352"/>
                  <a:gd name="T56" fmla="*/ 257 w 339"/>
                  <a:gd name="T57" fmla="*/ 293 h 352"/>
                  <a:gd name="T58" fmla="*/ 278 w 339"/>
                  <a:gd name="T59" fmla="*/ 286 h 352"/>
                  <a:gd name="T60" fmla="*/ 280 w 339"/>
                  <a:gd name="T61" fmla="*/ 271 h 352"/>
                  <a:gd name="T62" fmla="*/ 285 w 339"/>
                  <a:gd name="T63" fmla="*/ 205 h 352"/>
                  <a:gd name="T64" fmla="*/ 296 w 339"/>
                  <a:gd name="T65" fmla="*/ 203 h 352"/>
                  <a:gd name="T66" fmla="*/ 321 w 339"/>
                  <a:gd name="T67" fmla="*/ 237 h 352"/>
                  <a:gd name="T68" fmla="*/ 325 w 339"/>
                  <a:gd name="T69" fmla="*/ 232 h 352"/>
                  <a:gd name="T70" fmla="*/ 339 w 339"/>
                  <a:gd name="T71" fmla="*/ 218 h 352"/>
                  <a:gd name="T72" fmla="*/ 338 w 339"/>
                  <a:gd name="T73" fmla="*/ 179 h 352"/>
                  <a:gd name="T74" fmla="*/ 328 w 339"/>
                  <a:gd name="T75" fmla="*/ 151 h 352"/>
                  <a:gd name="T76" fmla="*/ 312 w 339"/>
                  <a:gd name="T77" fmla="*/ 147 h 352"/>
                  <a:gd name="T78" fmla="*/ 302 w 339"/>
                  <a:gd name="T79" fmla="*/ 150 h 352"/>
                  <a:gd name="T80" fmla="*/ 261 w 339"/>
                  <a:gd name="T81" fmla="*/ 152 h 352"/>
                  <a:gd name="T82" fmla="*/ 240 w 339"/>
                  <a:gd name="T83" fmla="*/ 147 h 352"/>
                  <a:gd name="T84" fmla="*/ 220 w 339"/>
                  <a:gd name="T85" fmla="*/ 147 h 352"/>
                  <a:gd name="T86" fmla="*/ 216 w 339"/>
                  <a:gd name="T87" fmla="*/ 143 h 352"/>
                  <a:gd name="T88" fmla="*/ 229 w 339"/>
                  <a:gd name="T89" fmla="*/ 113 h 352"/>
                  <a:gd name="T90" fmla="*/ 225 w 339"/>
                  <a:gd name="T91" fmla="*/ 95 h 352"/>
                  <a:gd name="T92" fmla="*/ 227 w 339"/>
                  <a:gd name="T93" fmla="*/ 68 h 352"/>
                  <a:gd name="T94" fmla="*/ 235 w 339"/>
                  <a:gd name="T95" fmla="*/ 14 h 352"/>
                  <a:gd name="T96" fmla="*/ 199 w 339"/>
                  <a:gd name="T97" fmla="*/ 0 h 3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39" h="352">
                    <a:moveTo>
                      <a:pt x="199" y="0"/>
                    </a:moveTo>
                    <a:lnTo>
                      <a:pt x="198" y="0"/>
                    </a:lnTo>
                    <a:lnTo>
                      <a:pt x="188" y="7"/>
                    </a:lnTo>
                    <a:lnTo>
                      <a:pt x="182" y="10"/>
                    </a:lnTo>
                    <a:lnTo>
                      <a:pt x="181" y="10"/>
                    </a:lnTo>
                    <a:lnTo>
                      <a:pt x="180" y="13"/>
                    </a:lnTo>
                    <a:lnTo>
                      <a:pt x="178" y="14"/>
                    </a:lnTo>
                    <a:lnTo>
                      <a:pt x="174" y="26"/>
                    </a:lnTo>
                    <a:lnTo>
                      <a:pt x="177" y="39"/>
                    </a:lnTo>
                    <a:lnTo>
                      <a:pt x="177" y="45"/>
                    </a:lnTo>
                    <a:lnTo>
                      <a:pt x="174" y="49"/>
                    </a:lnTo>
                    <a:lnTo>
                      <a:pt x="165" y="53"/>
                    </a:lnTo>
                    <a:lnTo>
                      <a:pt x="153" y="56"/>
                    </a:lnTo>
                    <a:lnTo>
                      <a:pt x="142" y="56"/>
                    </a:lnTo>
                    <a:lnTo>
                      <a:pt x="139" y="57"/>
                    </a:lnTo>
                    <a:lnTo>
                      <a:pt x="132" y="64"/>
                    </a:lnTo>
                    <a:lnTo>
                      <a:pt x="125" y="78"/>
                    </a:lnTo>
                    <a:lnTo>
                      <a:pt x="125" y="80"/>
                    </a:lnTo>
                    <a:lnTo>
                      <a:pt x="124" y="92"/>
                    </a:lnTo>
                    <a:lnTo>
                      <a:pt x="124" y="93"/>
                    </a:lnTo>
                    <a:lnTo>
                      <a:pt x="88" y="114"/>
                    </a:lnTo>
                    <a:lnTo>
                      <a:pt x="69" y="128"/>
                    </a:lnTo>
                    <a:lnTo>
                      <a:pt x="86" y="158"/>
                    </a:lnTo>
                    <a:lnTo>
                      <a:pt x="92" y="163"/>
                    </a:lnTo>
                    <a:lnTo>
                      <a:pt x="93" y="163"/>
                    </a:lnTo>
                    <a:lnTo>
                      <a:pt x="95" y="165"/>
                    </a:lnTo>
                    <a:lnTo>
                      <a:pt x="93" y="165"/>
                    </a:lnTo>
                    <a:lnTo>
                      <a:pt x="88" y="172"/>
                    </a:lnTo>
                    <a:lnTo>
                      <a:pt x="84" y="176"/>
                    </a:lnTo>
                    <a:lnTo>
                      <a:pt x="76" y="181"/>
                    </a:lnTo>
                    <a:lnTo>
                      <a:pt x="67" y="191"/>
                    </a:lnTo>
                    <a:lnTo>
                      <a:pt x="53" y="198"/>
                    </a:lnTo>
                    <a:lnTo>
                      <a:pt x="51" y="198"/>
                    </a:lnTo>
                    <a:lnTo>
                      <a:pt x="50" y="200"/>
                    </a:lnTo>
                    <a:lnTo>
                      <a:pt x="48" y="200"/>
                    </a:lnTo>
                    <a:lnTo>
                      <a:pt x="47" y="201"/>
                    </a:lnTo>
                    <a:lnTo>
                      <a:pt x="31" y="201"/>
                    </a:lnTo>
                    <a:lnTo>
                      <a:pt x="23" y="200"/>
                    </a:lnTo>
                    <a:lnTo>
                      <a:pt x="22" y="200"/>
                    </a:lnTo>
                    <a:lnTo>
                      <a:pt x="22" y="201"/>
                    </a:lnTo>
                    <a:lnTo>
                      <a:pt x="21" y="218"/>
                    </a:lnTo>
                    <a:lnTo>
                      <a:pt x="19" y="225"/>
                    </a:lnTo>
                    <a:lnTo>
                      <a:pt x="8" y="240"/>
                    </a:lnTo>
                    <a:lnTo>
                      <a:pt x="2" y="241"/>
                    </a:lnTo>
                    <a:lnTo>
                      <a:pt x="1" y="243"/>
                    </a:lnTo>
                    <a:lnTo>
                      <a:pt x="0" y="243"/>
                    </a:lnTo>
                    <a:lnTo>
                      <a:pt x="0" y="244"/>
                    </a:lnTo>
                    <a:lnTo>
                      <a:pt x="1" y="246"/>
                    </a:lnTo>
                    <a:lnTo>
                      <a:pt x="1" y="247"/>
                    </a:lnTo>
                    <a:lnTo>
                      <a:pt x="2" y="249"/>
                    </a:lnTo>
                    <a:lnTo>
                      <a:pt x="7" y="254"/>
                    </a:lnTo>
                    <a:lnTo>
                      <a:pt x="9" y="260"/>
                    </a:lnTo>
                    <a:lnTo>
                      <a:pt x="9" y="271"/>
                    </a:lnTo>
                    <a:lnTo>
                      <a:pt x="7" y="274"/>
                    </a:lnTo>
                    <a:lnTo>
                      <a:pt x="4" y="284"/>
                    </a:lnTo>
                    <a:lnTo>
                      <a:pt x="4" y="289"/>
                    </a:lnTo>
                    <a:lnTo>
                      <a:pt x="11" y="316"/>
                    </a:lnTo>
                    <a:lnTo>
                      <a:pt x="2" y="341"/>
                    </a:lnTo>
                    <a:lnTo>
                      <a:pt x="2" y="346"/>
                    </a:lnTo>
                    <a:lnTo>
                      <a:pt x="21" y="352"/>
                    </a:lnTo>
                    <a:lnTo>
                      <a:pt x="40" y="351"/>
                    </a:lnTo>
                    <a:lnTo>
                      <a:pt x="44" y="352"/>
                    </a:lnTo>
                    <a:lnTo>
                      <a:pt x="46" y="352"/>
                    </a:lnTo>
                    <a:lnTo>
                      <a:pt x="55" y="349"/>
                    </a:lnTo>
                    <a:lnTo>
                      <a:pt x="60" y="346"/>
                    </a:lnTo>
                    <a:lnTo>
                      <a:pt x="61" y="346"/>
                    </a:lnTo>
                    <a:lnTo>
                      <a:pt x="62" y="345"/>
                    </a:lnTo>
                    <a:lnTo>
                      <a:pt x="68" y="344"/>
                    </a:lnTo>
                    <a:lnTo>
                      <a:pt x="78" y="339"/>
                    </a:lnTo>
                    <a:lnTo>
                      <a:pt x="86" y="331"/>
                    </a:lnTo>
                    <a:lnTo>
                      <a:pt x="98" y="328"/>
                    </a:lnTo>
                    <a:lnTo>
                      <a:pt x="104" y="320"/>
                    </a:lnTo>
                    <a:lnTo>
                      <a:pt x="107" y="318"/>
                    </a:lnTo>
                    <a:lnTo>
                      <a:pt x="120" y="318"/>
                    </a:lnTo>
                    <a:lnTo>
                      <a:pt x="127" y="309"/>
                    </a:lnTo>
                    <a:lnTo>
                      <a:pt x="128" y="299"/>
                    </a:lnTo>
                    <a:lnTo>
                      <a:pt x="128" y="293"/>
                    </a:lnTo>
                    <a:lnTo>
                      <a:pt x="127" y="289"/>
                    </a:lnTo>
                    <a:lnTo>
                      <a:pt x="125" y="289"/>
                    </a:lnTo>
                    <a:lnTo>
                      <a:pt x="120" y="293"/>
                    </a:lnTo>
                    <a:lnTo>
                      <a:pt x="115" y="293"/>
                    </a:lnTo>
                    <a:lnTo>
                      <a:pt x="106" y="289"/>
                    </a:lnTo>
                    <a:lnTo>
                      <a:pt x="103" y="288"/>
                    </a:lnTo>
                    <a:lnTo>
                      <a:pt x="99" y="284"/>
                    </a:lnTo>
                    <a:lnTo>
                      <a:pt x="99" y="282"/>
                    </a:lnTo>
                    <a:lnTo>
                      <a:pt x="101" y="281"/>
                    </a:lnTo>
                    <a:lnTo>
                      <a:pt x="101" y="279"/>
                    </a:lnTo>
                    <a:lnTo>
                      <a:pt x="106" y="268"/>
                    </a:lnTo>
                    <a:lnTo>
                      <a:pt x="107" y="268"/>
                    </a:lnTo>
                    <a:lnTo>
                      <a:pt x="115" y="260"/>
                    </a:lnTo>
                    <a:lnTo>
                      <a:pt x="121" y="250"/>
                    </a:lnTo>
                    <a:lnTo>
                      <a:pt x="127" y="243"/>
                    </a:lnTo>
                    <a:lnTo>
                      <a:pt x="129" y="243"/>
                    </a:lnTo>
                    <a:lnTo>
                      <a:pt x="134" y="244"/>
                    </a:lnTo>
                    <a:lnTo>
                      <a:pt x="149" y="251"/>
                    </a:lnTo>
                    <a:lnTo>
                      <a:pt x="163" y="267"/>
                    </a:lnTo>
                    <a:lnTo>
                      <a:pt x="196" y="265"/>
                    </a:lnTo>
                    <a:lnTo>
                      <a:pt x="199" y="264"/>
                    </a:lnTo>
                    <a:lnTo>
                      <a:pt x="205" y="277"/>
                    </a:lnTo>
                    <a:lnTo>
                      <a:pt x="204" y="288"/>
                    </a:lnTo>
                    <a:lnTo>
                      <a:pt x="206" y="293"/>
                    </a:lnTo>
                    <a:lnTo>
                      <a:pt x="209" y="296"/>
                    </a:lnTo>
                    <a:lnTo>
                      <a:pt x="215" y="299"/>
                    </a:lnTo>
                    <a:lnTo>
                      <a:pt x="216" y="300"/>
                    </a:lnTo>
                    <a:lnTo>
                      <a:pt x="226" y="311"/>
                    </a:lnTo>
                    <a:lnTo>
                      <a:pt x="227" y="313"/>
                    </a:lnTo>
                    <a:lnTo>
                      <a:pt x="229" y="313"/>
                    </a:lnTo>
                    <a:lnTo>
                      <a:pt x="232" y="309"/>
                    </a:lnTo>
                    <a:lnTo>
                      <a:pt x="232" y="307"/>
                    </a:lnTo>
                    <a:lnTo>
                      <a:pt x="234" y="306"/>
                    </a:lnTo>
                    <a:lnTo>
                      <a:pt x="242" y="300"/>
                    </a:lnTo>
                    <a:lnTo>
                      <a:pt x="244" y="299"/>
                    </a:lnTo>
                    <a:lnTo>
                      <a:pt x="247" y="299"/>
                    </a:lnTo>
                    <a:lnTo>
                      <a:pt x="248" y="297"/>
                    </a:lnTo>
                    <a:lnTo>
                      <a:pt x="252" y="294"/>
                    </a:lnTo>
                    <a:lnTo>
                      <a:pt x="257" y="293"/>
                    </a:lnTo>
                    <a:lnTo>
                      <a:pt x="259" y="292"/>
                    </a:lnTo>
                    <a:lnTo>
                      <a:pt x="265" y="289"/>
                    </a:lnTo>
                    <a:lnTo>
                      <a:pt x="271" y="289"/>
                    </a:lnTo>
                    <a:lnTo>
                      <a:pt x="278" y="286"/>
                    </a:lnTo>
                    <a:lnTo>
                      <a:pt x="279" y="285"/>
                    </a:lnTo>
                    <a:lnTo>
                      <a:pt x="279" y="284"/>
                    </a:lnTo>
                    <a:lnTo>
                      <a:pt x="280" y="278"/>
                    </a:lnTo>
                    <a:lnTo>
                      <a:pt x="280" y="271"/>
                    </a:lnTo>
                    <a:lnTo>
                      <a:pt x="279" y="257"/>
                    </a:lnTo>
                    <a:lnTo>
                      <a:pt x="280" y="233"/>
                    </a:lnTo>
                    <a:lnTo>
                      <a:pt x="285" y="211"/>
                    </a:lnTo>
                    <a:lnTo>
                      <a:pt x="285" y="205"/>
                    </a:lnTo>
                    <a:lnTo>
                      <a:pt x="286" y="201"/>
                    </a:lnTo>
                    <a:lnTo>
                      <a:pt x="293" y="201"/>
                    </a:lnTo>
                    <a:lnTo>
                      <a:pt x="294" y="203"/>
                    </a:lnTo>
                    <a:lnTo>
                      <a:pt x="296" y="203"/>
                    </a:lnTo>
                    <a:lnTo>
                      <a:pt x="301" y="207"/>
                    </a:lnTo>
                    <a:lnTo>
                      <a:pt x="301" y="212"/>
                    </a:lnTo>
                    <a:lnTo>
                      <a:pt x="305" y="226"/>
                    </a:lnTo>
                    <a:lnTo>
                      <a:pt x="321" y="237"/>
                    </a:lnTo>
                    <a:lnTo>
                      <a:pt x="322" y="237"/>
                    </a:lnTo>
                    <a:lnTo>
                      <a:pt x="322" y="236"/>
                    </a:lnTo>
                    <a:lnTo>
                      <a:pt x="325" y="233"/>
                    </a:lnTo>
                    <a:lnTo>
                      <a:pt x="325" y="232"/>
                    </a:lnTo>
                    <a:lnTo>
                      <a:pt x="328" y="229"/>
                    </a:lnTo>
                    <a:lnTo>
                      <a:pt x="333" y="229"/>
                    </a:lnTo>
                    <a:lnTo>
                      <a:pt x="335" y="227"/>
                    </a:lnTo>
                    <a:lnTo>
                      <a:pt x="339" y="218"/>
                    </a:lnTo>
                    <a:lnTo>
                      <a:pt x="339" y="203"/>
                    </a:lnTo>
                    <a:lnTo>
                      <a:pt x="338" y="198"/>
                    </a:lnTo>
                    <a:lnTo>
                      <a:pt x="339" y="180"/>
                    </a:lnTo>
                    <a:lnTo>
                      <a:pt x="338" y="179"/>
                    </a:lnTo>
                    <a:lnTo>
                      <a:pt x="332" y="167"/>
                    </a:lnTo>
                    <a:lnTo>
                      <a:pt x="332" y="158"/>
                    </a:lnTo>
                    <a:lnTo>
                      <a:pt x="329" y="154"/>
                    </a:lnTo>
                    <a:lnTo>
                      <a:pt x="328" y="151"/>
                    </a:lnTo>
                    <a:lnTo>
                      <a:pt x="326" y="150"/>
                    </a:lnTo>
                    <a:lnTo>
                      <a:pt x="324" y="150"/>
                    </a:lnTo>
                    <a:lnTo>
                      <a:pt x="321" y="148"/>
                    </a:lnTo>
                    <a:lnTo>
                      <a:pt x="312" y="147"/>
                    </a:lnTo>
                    <a:lnTo>
                      <a:pt x="307" y="147"/>
                    </a:lnTo>
                    <a:lnTo>
                      <a:pt x="305" y="148"/>
                    </a:lnTo>
                    <a:lnTo>
                      <a:pt x="304" y="152"/>
                    </a:lnTo>
                    <a:lnTo>
                      <a:pt x="302" y="150"/>
                    </a:lnTo>
                    <a:lnTo>
                      <a:pt x="292" y="143"/>
                    </a:lnTo>
                    <a:lnTo>
                      <a:pt x="276" y="144"/>
                    </a:lnTo>
                    <a:lnTo>
                      <a:pt x="262" y="152"/>
                    </a:lnTo>
                    <a:lnTo>
                      <a:pt x="261" y="152"/>
                    </a:lnTo>
                    <a:lnTo>
                      <a:pt x="258" y="154"/>
                    </a:lnTo>
                    <a:lnTo>
                      <a:pt x="257" y="154"/>
                    </a:lnTo>
                    <a:lnTo>
                      <a:pt x="244" y="150"/>
                    </a:lnTo>
                    <a:lnTo>
                      <a:pt x="240" y="147"/>
                    </a:lnTo>
                    <a:lnTo>
                      <a:pt x="240" y="145"/>
                    </a:lnTo>
                    <a:lnTo>
                      <a:pt x="238" y="145"/>
                    </a:lnTo>
                    <a:lnTo>
                      <a:pt x="225" y="147"/>
                    </a:lnTo>
                    <a:lnTo>
                      <a:pt x="220" y="147"/>
                    </a:lnTo>
                    <a:lnTo>
                      <a:pt x="216" y="145"/>
                    </a:lnTo>
                    <a:lnTo>
                      <a:pt x="215" y="145"/>
                    </a:lnTo>
                    <a:lnTo>
                      <a:pt x="215" y="144"/>
                    </a:lnTo>
                    <a:lnTo>
                      <a:pt x="216" y="143"/>
                    </a:lnTo>
                    <a:lnTo>
                      <a:pt x="216" y="134"/>
                    </a:lnTo>
                    <a:lnTo>
                      <a:pt x="219" y="123"/>
                    </a:lnTo>
                    <a:lnTo>
                      <a:pt x="226" y="120"/>
                    </a:lnTo>
                    <a:lnTo>
                      <a:pt x="229" y="113"/>
                    </a:lnTo>
                    <a:lnTo>
                      <a:pt x="229" y="107"/>
                    </a:lnTo>
                    <a:lnTo>
                      <a:pt x="226" y="105"/>
                    </a:lnTo>
                    <a:lnTo>
                      <a:pt x="223" y="103"/>
                    </a:lnTo>
                    <a:lnTo>
                      <a:pt x="225" y="95"/>
                    </a:lnTo>
                    <a:lnTo>
                      <a:pt x="229" y="84"/>
                    </a:lnTo>
                    <a:lnTo>
                      <a:pt x="230" y="83"/>
                    </a:lnTo>
                    <a:lnTo>
                      <a:pt x="230" y="78"/>
                    </a:lnTo>
                    <a:lnTo>
                      <a:pt x="227" y="68"/>
                    </a:lnTo>
                    <a:lnTo>
                      <a:pt x="227" y="53"/>
                    </a:lnTo>
                    <a:lnTo>
                      <a:pt x="230" y="32"/>
                    </a:lnTo>
                    <a:lnTo>
                      <a:pt x="235" y="18"/>
                    </a:lnTo>
                    <a:lnTo>
                      <a:pt x="235" y="14"/>
                    </a:lnTo>
                    <a:lnTo>
                      <a:pt x="237" y="10"/>
                    </a:lnTo>
                    <a:lnTo>
                      <a:pt x="234" y="8"/>
                    </a:lnTo>
                    <a:lnTo>
                      <a:pt x="216" y="3"/>
                    </a:lnTo>
                    <a:lnTo>
                      <a:pt x="19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29" name="Freeform 759">
                <a:extLst>
                  <a:ext uri="{FF2B5EF4-FFF2-40B4-BE49-F238E27FC236}">
                    <a16:creationId xmlns:a16="http://schemas.microsoft.com/office/drawing/2014/main" id="{EE78163A-F92D-45AB-B842-B48CB89125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3" y="1549"/>
                <a:ext cx="127" cy="91"/>
              </a:xfrm>
              <a:custGeom>
                <a:avLst/>
                <a:gdLst>
                  <a:gd name="T0" fmla="*/ 458 w 505"/>
                  <a:gd name="T1" fmla="*/ 139 h 366"/>
                  <a:gd name="T2" fmla="*/ 404 w 505"/>
                  <a:gd name="T3" fmla="*/ 140 h 366"/>
                  <a:gd name="T4" fmla="*/ 390 w 505"/>
                  <a:gd name="T5" fmla="*/ 133 h 366"/>
                  <a:gd name="T6" fmla="*/ 394 w 505"/>
                  <a:gd name="T7" fmla="*/ 111 h 366"/>
                  <a:gd name="T8" fmla="*/ 387 w 505"/>
                  <a:gd name="T9" fmla="*/ 105 h 366"/>
                  <a:gd name="T10" fmla="*/ 373 w 505"/>
                  <a:gd name="T11" fmla="*/ 105 h 366"/>
                  <a:gd name="T12" fmla="*/ 371 w 505"/>
                  <a:gd name="T13" fmla="*/ 74 h 366"/>
                  <a:gd name="T14" fmla="*/ 347 w 505"/>
                  <a:gd name="T15" fmla="*/ 72 h 366"/>
                  <a:gd name="T16" fmla="*/ 331 w 505"/>
                  <a:gd name="T17" fmla="*/ 66 h 366"/>
                  <a:gd name="T18" fmla="*/ 301 w 505"/>
                  <a:gd name="T19" fmla="*/ 27 h 366"/>
                  <a:gd name="T20" fmla="*/ 252 w 505"/>
                  <a:gd name="T21" fmla="*/ 10 h 366"/>
                  <a:gd name="T22" fmla="*/ 223 w 505"/>
                  <a:gd name="T23" fmla="*/ 3 h 366"/>
                  <a:gd name="T24" fmla="*/ 211 w 505"/>
                  <a:gd name="T25" fmla="*/ 65 h 366"/>
                  <a:gd name="T26" fmla="*/ 199 w 505"/>
                  <a:gd name="T27" fmla="*/ 83 h 366"/>
                  <a:gd name="T28" fmla="*/ 139 w 505"/>
                  <a:gd name="T29" fmla="*/ 96 h 366"/>
                  <a:gd name="T30" fmla="*/ 139 w 505"/>
                  <a:gd name="T31" fmla="*/ 122 h 366"/>
                  <a:gd name="T32" fmla="*/ 127 w 505"/>
                  <a:gd name="T33" fmla="*/ 150 h 366"/>
                  <a:gd name="T34" fmla="*/ 111 w 505"/>
                  <a:gd name="T35" fmla="*/ 147 h 366"/>
                  <a:gd name="T36" fmla="*/ 91 w 505"/>
                  <a:gd name="T37" fmla="*/ 139 h 366"/>
                  <a:gd name="T38" fmla="*/ 96 w 505"/>
                  <a:gd name="T39" fmla="*/ 133 h 366"/>
                  <a:gd name="T40" fmla="*/ 100 w 505"/>
                  <a:gd name="T41" fmla="*/ 122 h 366"/>
                  <a:gd name="T42" fmla="*/ 55 w 505"/>
                  <a:gd name="T43" fmla="*/ 123 h 366"/>
                  <a:gd name="T44" fmla="*/ 26 w 505"/>
                  <a:gd name="T45" fmla="*/ 140 h 366"/>
                  <a:gd name="T46" fmla="*/ 6 w 505"/>
                  <a:gd name="T47" fmla="*/ 185 h 366"/>
                  <a:gd name="T48" fmla="*/ 23 w 505"/>
                  <a:gd name="T49" fmla="*/ 206 h 366"/>
                  <a:gd name="T50" fmla="*/ 48 w 505"/>
                  <a:gd name="T51" fmla="*/ 228 h 366"/>
                  <a:gd name="T52" fmla="*/ 38 w 505"/>
                  <a:gd name="T53" fmla="*/ 232 h 366"/>
                  <a:gd name="T54" fmla="*/ 56 w 505"/>
                  <a:gd name="T55" fmla="*/ 267 h 366"/>
                  <a:gd name="T56" fmla="*/ 73 w 505"/>
                  <a:gd name="T57" fmla="*/ 281 h 366"/>
                  <a:gd name="T58" fmla="*/ 86 w 505"/>
                  <a:gd name="T59" fmla="*/ 324 h 366"/>
                  <a:gd name="T60" fmla="*/ 101 w 505"/>
                  <a:gd name="T61" fmla="*/ 321 h 366"/>
                  <a:gd name="T62" fmla="*/ 136 w 505"/>
                  <a:gd name="T63" fmla="*/ 362 h 366"/>
                  <a:gd name="T64" fmla="*/ 146 w 505"/>
                  <a:gd name="T65" fmla="*/ 355 h 366"/>
                  <a:gd name="T66" fmla="*/ 164 w 505"/>
                  <a:gd name="T67" fmla="*/ 357 h 366"/>
                  <a:gd name="T68" fmla="*/ 183 w 505"/>
                  <a:gd name="T69" fmla="*/ 343 h 366"/>
                  <a:gd name="T70" fmla="*/ 186 w 505"/>
                  <a:gd name="T71" fmla="*/ 316 h 366"/>
                  <a:gd name="T72" fmla="*/ 194 w 505"/>
                  <a:gd name="T73" fmla="*/ 301 h 366"/>
                  <a:gd name="T74" fmla="*/ 216 w 505"/>
                  <a:gd name="T75" fmla="*/ 302 h 366"/>
                  <a:gd name="T76" fmla="*/ 242 w 505"/>
                  <a:gd name="T77" fmla="*/ 334 h 366"/>
                  <a:gd name="T78" fmla="*/ 239 w 505"/>
                  <a:gd name="T79" fmla="*/ 354 h 366"/>
                  <a:gd name="T80" fmla="*/ 260 w 505"/>
                  <a:gd name="T81" fmla="*/ 357 h 366"/>
                  <a:gd name="T82" fmla="*/ 269 w 505"/>
                  <a:gd name="T83" fmla="*/ 329 h 366"/>
                  <a:gd name="T84" fmla="*/ 270 w 505"/>
                  <a:gd name="T85" fmla="*/ 288 h 366"/>
                  <a:gd name="T86" fmla="*/ 246 w 505"/>
                  <a:gd name="T87" fmla="*/ 266 h 366"/>
                  <a:gd name="T88" fmla="*/ 302 w 505"/>
                  <a:gd name="T89" fmla="*/ 270 h 366"/>
                  <a:gd name="T90" fmla="*/ 348 w 505"/>
                  <a:gd name="T91" fmla="*/ 245 h 366"/>
                  <a:gd name="T92" fmla="*/ 347 w 505"/>
                  <a:gd name="T93" fmla="*/ 200 h 366"/>
                  <a:gd name="T94" fmla="*/ 366 w 505"/>
                  <a:gd name="T95" fmla="*/ 197 h 366"/>
                  <a:gd name="T96" fmla="*/ 380 w 505"/>
                  <a:gd name="T97" fmla="*/ 171 h 366"/>
                  <a:gd name="T98" fmla="*/ 407 w 505"/>
                  <a:gd name="T99" fmla="*/ 193 h 366"/>
                  <a:gd name="T100" fmla="*/ 429 w 505"/>
                  <a:gd name="T101" fmla="*/ 213 h 366"/>
                  <a:gd name="T102" fmla="*/ 441 w 505"/>
                  <a:gd name="T103" fmla="*/ 221 h 366"/>
                  <a:gd name="T104" fmla="*/ 463 w 505"/>
                  <a:gd name="T105" fmla="*/ 218 h 366"/>
                  <a:gd name="T106" fmla="*/ 503 w 505"/>
                  <a:gd name="T107" fmla="*/ 185 h 366"/>
                  <a:gd name="T108" fmla="*/ 479 w 505"/>
                  <a:gd name="T109" fmla="*/ 148 h 366"/>
                  <a:gd name="T110" fmla="*/ 468 w 505"/>
                  <a:gd name="T111" fmla="*/ 133 h 3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505" h="366">
                    <a:moveTo>
                      <a:pt x="468" y="133"/>
                    </a:moveTo>
                    <a:lnTo>
                      <a:pt x="467" y="134"/>
                    </a:lnTo>
                    <a:lnTo>
                      <a:pt x="467" y="136"/>
                    </a:lnTo>
                    <a:lnTo>
                      <a:pt x="464" y="136"/>
                    </a:lnTo>
                    <a:lnTo>
                      <a:pt x="458" y="139"/>
                    </a:lnTo>
                    <a:lnTo>
                      <a:pt x="451" y="140"/>
                    </a:lnTo>
                    <a:lnTo>
                      <a:pt x="424" y="140"/>
                    </a:lnTo>
                    <a:lnTo>
                      <a:pt x="417" y="139"/>
                    </a:lnTo>
                    <a:lnTo>
                      <a:pt x="405" y="139"/>
                    </a:lnTo>
                    <a:lnTo>
                      <a:pt x="404" y="140"/>
                    </a:lnTo>
                    <a:lnTo>
                      <a:pt x="396" y="140"/>
                    </a:lnTo>
                    <a:lnTo>
                      <a:pt x="393" y="139"/>
                    </a:lnTo>
                    <a:lnTo>
                      <a:pt x="391" y="137"/>
                    </a:lnTo>
                    <a:lnTo>
                      <a:pt x="391" y="136"/>
                    </a:lnTo>
                    <a:lnTo>
                      <a:pt x="390" y="133"/>
                    </a:lnTo>
                    <a:lnTo>
                      <a:pt x="390" y="122"/>
                    </a:lnTo>
                    <a:lnTo>
                      <a:pt x="391" y="122"/>
                    </a:lnTo>
                    <a:lnTo>
                      <a:pt x="393" y="120"/>
                    </a:lnTo>
                    <a:lnTo>
                      <a:pt x="393" y="116"/>
                    </a:lnTo>
                    <a:lnTo>
                      <a:pt x="394" y="111"/>
                    </a:lnTo>
                    <a:lnTo>
                      <a:pt x="393" y="108"/>
                    </a:lnTo>
                    <a:lnTo>
                      <a:pt x="393" y="107"/>
                    </a:lnTo>
                    <a:lnTo>
                      <a:pt x="391" y="107"/>
                    </a:lnTo>
                    <a:lnTo>
                      <a:pt x="389" y="105"/>
                    </a:lnTo>
                    <a:lnTo>
                      <a:pt x="387" y="105"/>
                    </a:lnTo>
                    <a:lnTo>
                      <a:pt x="387" y="107"/>
                    </a:lnTo>
                    <a:lnTo>
                      <a:pt x="384" y="111"/>
                    </a:lnTo>
                    <a:lnTo>
                      <a:pt x="380" y="111"/>
                    </a:lnTo>
                    <a:lnTo>
                      <a:pt x="379" y="108"/>
                    </a:lnTo>
                    <a:lnTo>
                      <a:pt x="373" y="105"/>
                    </a:lnTo>
                    <a:lnTo>
                      <a:pt x="372" y="104"/>
                    </a:lnTo>
                    <a:lnTo>
                      <a:pt x="372" y="100"/>
                    </a:lnTo>
                    <a:lnTo>
                      <a:pt x="373" y="98"/>
                    </a:lnTo>
                    <a:lnTo>
                      <a:pt x="375" y="90"/>
                    </a:lnTo>
                    <a:lnTo>
                      <a:pt x="371" y="74"/>
                    </a:lnTo>
                    <a:lnTo>
                      <a:pt x="369" y="73"/>
                    </a:lnTo>
                    <a:lnTo>
                      <a:pt x="366" y="72"/>
                    </a:lnTo>
                    <a:lnTo>
                      <a:pt x="365" y="70"/>
                    </a:lnTo>
                    <a:lnTo>
                      <a:pt x="364" y="70"/>
                    </a:lnTo>
                    <a:lnTo>
                      <a:pt x="347" y="72"/>
                    </a:lnTo>
                    <a:lnTo>
                      <a:pt x="337" y="70"/>
                    </a:lnTo>
                    <a:lnTo>
                      <a:pt x="336" y="70"/>
                    </a:lnTo>
                    <a:lnTo>
                      <a:pt x="334" y="67"/>
                    </a:lnTo>
                    <a:lnTo>
                      <a:pt x="333" y="67"/>
                    </a:lnTo>
                    <a:lnTo>
                      <a:pt x="331" y="66"/>
                    </a:lnTo>
                    <a:lnTo>
                      <a:pt x="327" y="53"/>
                    </a:lnTo>
                    <a:lnTo>
                      <a:pt x="322" y="44"/>
                    </a:lnTo>
                    <a:lnTo>
                      <a:pt x="316" y="37"/>
                    </a:lnTo>
                    <a:lnTo>
                      <a:pt x="309" y="34"/>
                    </a:lnTo>
                    <a:lnTo>
                      <a:pt x="301" y="27"/>
                    </a:lnTo>
                    <a:lnTo>
                      <a:pt x="298" y="27"/>
                    </a:lnTo>
                    <a:lnTo>
                      <a:pt x="285" y="19"/>
                    </a:lnTo>
                    <a:lnTo>
                      <a:pt x="271" y="13"/>
                    </a:lnTo>
                    <a:lnTo>
                      <a:pt x="270" y="13"/>
                    </a:lnTo>
                    <a:lnTo>
                      <a:pt x="252" y="10"/>
                    </a:lnTo>
                    <a:lnTo>
                      <a:pt x="238" y="6"/>
                    </a:lnTo>
                    <a:lnTo>
                      <a:pt x="237" y="2"/>
                    </a:lnTo>
                    <a:lnTo>
                      <a:pt x="235" y="0"/>
                    </a:lnTo>
                    <a:lnTo>
                      <a:pt x="231" y="0"/>
                    </a:lnTo>
                    <a:lnTo>
                      <a:pt x="223" y="3"/>
                    </a:lnTo>
                    <a:lnTo>
                      <a:pt x="216" y="9"/>
                    </a:lnTo>
                    <a:lnTo>
                      <a:pt x="216" y="13"/>
                    </a:lnTo>
                    <a:lnTo>
                      <a:pt x="204" y="49"/>
                    </a:lnTo>
                    <a:lnTo>
                      <a:pt x="210" y="63"/>
                    </a:lnTo>
                    <a:lnTo>
                      <a:pt x="211" y="65"/>
                    </a:lnTo>
                    <a:lnTo>
                      <a:pt x="211" y="67"/>
                    </a:lnTo>
                    <a:lnTo>
                      <a:pt x="209" y="79"/>
                    </a:lnTo>
                    <a:lnTo>
                      <a:pt x="207" y="79"/>
                    </a:lnTo>
                    <a:lnTo>
                      <a:pt x="206" y="80"/>
                    </a:lnTo>
                    <a:lnTo>
                      <a:pt x="199" y="83"/>
                    </a:lnTo>
                    <a:lnTo>
                      <a:pt x="157" y="91"/>
                    </a:lnTo>
                    <a:lnTo>
                      <a:pt x="153" y="91"/>
                    </a:lnTo>
                    <a:lnTo>
                      <a:pt x="149" y="91"/>
                    </a:lnTo>
                    <a:lnTo>
                      <a:pt x="149" y="93"/>
                    </a:lnTo>
                    <a:lnTo>
                      <a:pt x="139" y="96"/>
                    </a:lnTo>
                    <a:lnTo>
                      <a:pt x="139" y="107"/>
                    </a:lnTo>
                    <a:lnTo>
                      <a:pt x="140" y="116"/>
                    </a:lnTo>
                    <a:lnTo>
                      <a:pt x="140" y="119"/>
                    </a:lnTo>
                    <a:lnTo>
                      <a:pt x="139" y="120"/>
                    </a:lnTo>
                    <a:lnTo>
                      <a:pt x="139" y="122"/>
                    </a:lnTo>
                    <a:lnTo>
                      <a:pt x="137" y="130"/>
                    </a:lnTo>
                    <a:lnTo>
                      <a:pt x="137" y="133"/>
                    </a:lnTo>
                    <a:lnTo>
                      <a:pt x="139" y="136"/>
                    </a:lnTo>
                    <a:lnTo>
                      <a:pt x="137" y="141"/>
                    </a:lnTo>
                    <a:lnTo>
                      <a:pt x="127" y="150"/>
                    </a:lnTo>
                    <a:lnTo>
                      <a:pt x="125" y="151"/>
                    </a:lnTo>
                    <a:lnTo>
                      <a:pt x="122" y="151"/>
                    </a:lnTo>
                    <a:lnTo>
                      <a:pt x="118" y="150"/>
                    </a:lnTo>
                    <a:lnTo>
                      <a:pt x="115" y="147"/>
                    </a:lnTo>
                    <a:lnTo>
                      <a:pt x="111" y="147"/>
                    </a:lnTo>
                    <a:lnTo>
                      <a:pt x="107" y="148"/>
                    </a:lnTo>
                    <a:lnTo>
                      <a:pt x="101" y="147"/>
                    </a:lnTo>
                    <a:lnTo>
                      <a:pt x="94" y="143"/>
                    </a:lnTo>
                    <a:lnTo>
                      <a:pt x="93" y="141"/>
                    </a:lnTo>
                    <a:lnTo>
                      <a:pt x="91" y="139"/>
                    </a:lnTo>
                    <a:lnTo>
                      <a:pt x="91" y="132"/>
                    </a:lnTo>
                    <a:lnTo>
                      <a:pt x="93" y="130"/>
                    </a:lnTo>
                    <a:lnTo>
                      <a:pt x="93" y="132"/>
                    </a:lnTo>
                    <a:lnTo>
                      <a:pt x="94" y="132"/>
                    </a:lnTo>
                    <a:lnTo>
                      <a:pt x="96" y="133"/>
                    </a:lnTo>
                    <a:lnTo>
                      <a:pt x="98" y="132"/>
                    </a:lnTo>
                    <a:lnTo>
                      <a:pt x="100" y="130"/>
                    </a:lnTo>
                    <a:lnTo>
                      <a:pt x="101" y="130"/>
                    </a:lnTo>
                    <a:lnTo>
                      <a:pt x="101" y="125"/>
                    </a:lnTo>
                    <a:lnTo>
                      <a:pt x="100" y="122"/>
                    </a:lnTo>
                    <a:lnTo>
                      <a:pt x="100" y="118"/>
                    </a:lnTo>
                    <a:lnTo>
                      <a:pt x="101" y="112"/>
                    </a:lnTo>
                    <a:lnTo>
                      <a:pt x="94" y="111"/>
                    </a:lnTo>
                    <a:lnTo>
                      <a:pt x="69" y="115"/>
                    </a:lnTo>
                    <a:lnTo>
                      <a:pt x="55" y="123"/>
                    </a:lnTo>
                    <a:lnTo>
                      <a:pt x="52" y="126"/>
                    </a:lnTo>
                    <a:lnTo>
                      <a:pt x="38" y="134"/>
                    </a:lnTo>
                    <a:lnTo>
                      <a:pt x="28" y="139"/>
                    </a:lnTo>
                    <a:lnTo>
                      <a:pt x="27" y="139"/>
                    </a:lnTo>
                    <a:lnTo>
                      <a:pt x="26" y="140"/>
                    </a:lnTo>
                    <a:lnTo>
                      <a:pt x="10" y="153"/>
                    </a:lnTo>
                    <a:lnTo>
                      <a:pt x="6" y="157"/>
                    </a:lnTo>
                    <a:lnTo>
                      <a:pt x="5" y="161"/>
                    </a:lnTo>
                    <a:lnTo>
                      <a:pt x="7" y="171"/>
                    </a:lnTo>
                    <a:lnTo>
                      <a:pt x="6" y="185"/>
                    </a:lnTo>
                    <a:lnTo>
                      <a:pt x="0" y="203"/>
                    </a:lnTo>
                    <a:lnTo>
                      <a:pt x="2" y="204"/>
                    </a:lnTo>
                    <a:lnTo>
                      <a:pt x="3" y="206"/>
                    </a:lnTo>
                    <a:lnTo>
                      <a:pt x="10" y="207"/>
                    </a:lnTo>
                    <a:lnTo>
                      <a:pt x="23" y="206"/>
                    </a:lnTo>
                    <a:lnTo>
                      <a:pt x="36" y="200"/>
                    </a:lnTo>
                    <a:lnTo>
                      <a:pt x="52" y="203"/>
                    </a:lnTo>
                    <a:lnTo>
                      <a:pt x="52" y="216"/>
                    </a:lnTo>
                    <a:lnTo>
                      <a:pt x="49" y="227"/>
                    </a:lnTo>
                    <a:lnTo>
                      <a:pt x="48" y="228"/>
                    </a:lnTo>
                    <a:lnTo>
                      <a:pt x="46" y="228"/>
                    </a:lnTo>
                    <a:lnTo>
                      <a:pt x="41" y="230"/>
                    </a:lnTo>
                    <a:lnTo>
                      <a:pt x="40" y="230"/>
                    </a:lnTo>
                    <a:lnTo>
                      <a:pt x="38" y="231"/>
                    </a:lnTo>
                    <a:lnTo>
                      <a:pt x="38" y="232"/>
                    </a:lnTo>
                    <a:lnTo>
                      <a:pt x="36" y="238"/>
                    </a:lnTo>
                    <a:lnTo>
                      <a:pt x="56" y="249"/>
                    </a:lnTo>
                    <a:lnTo>
                      <a:pt x="59" y="253"/>
                    </a:lnTo>
                    <a:lnTo>
                      <a:pt x="59" y="257"/>
                    </a:lnTo>
                    <a:lnTo>
                      <a:pt x="56" y="267"/>
                    </a:lnTo>
                    <a:lnTo>
                      <a:pt x="63" y="270"/>
                    </a:lnTo>
                    <a:lnTo>
                      <a:pt x="65" y="271"/>
                    </a:lnTo>
                    <a:lnTo>
                      <a:pt x="72" y="280"/>
                    </a:lnTo>
                    <a:lnTo>
                      <a:pt x="72" y="281"/>
                    </a:lnTo>
                    <a:lnTo>
                      <a:pt x="73" y="281"/>
                    </a:lnTo>
                    <a:lnTo>
                      <a:pt x="74" y="284"/>
                    </a:lnTo>
                    <a:lnTo>
                      <a:pt x="87" y="301"/>
                    </a:lnTo>
                    <a:lnTo>
                      <a:pt x="81" y="316"/>
                    </a:lnTo>
                    <a:lnTo>
                      <a:pt x="86" y="323"/>
                    </a:lnTo>
                    <a:lnTo>
                      <a:pt x="86" y="324"/>
                    </a:lnTo>
                    <a:lnTo>
                      <a:pt x="87" y="326"/>
                    </a:lnTo>
                    <a:lnTo>
                      <a:pt x="89" y="326"/>
                    </a:lnTo>
                    <a:lnTo>
                      <a:pt x="94" y="324"/>
                    </a:lnTo>
                    <a:lnTo>
                      <a:pt x="96" y="321"/>
                    </a:lnTo>
                    <a:lnTo>
                      <a:pt x="101" y="321"/>
                    </a:lnTo>
                    <a:lnTo>
                      <a:pt x="113" y="334"/>
                    </a:lnTo>
                    <a:lnTo>
                      <a:pt x="113" y="336"/>
                    </a:lnTo>
                    <a:lnTo>
                      <a:pt x="133" y="361"/>
                    </a:lnTo>
                    <a:lnTo>
                      <a:pt x="134" y="362"/>
                    </a:lnTo>
                    <a:lnTo>
                      <a:pt x="136" y="362"/>
                    </a:lnTo>
                    <a:lnTo>
                      <a:pt x="137" y="361"/>
                    </a:lnTo>
                    <a:lnTo>
                      <a:pt x="139" y="361"/>
                    </a:lnTo>
                    <a:lnTo>
                      <a:pt x="143" y="366"/>
                    </a:lnTo>
                    <a:lnTo>
                      <a:pt x="146" y="364"/>
                    </a:lnTo>
                    <a:lnTo>
                      <a:pt x="146" y="355"/>
                    </a:lnTo>
                    <a:lnTo>
                      <a:pt x="147" y="351"/>
                    </a:lnTo>
                    <a:lnTo>
                      <a:pt x="147" y="350"/>
                    </a:lnTo>
                    <a:lnTo>
                      <a:pt x="149" y="348"/>
                    </a:lnTo>
                    <a:lnTo>
                      <a:pt x="154" y="344"/>
                    </a:lnTo>
                    <a:lnTo>
                      <a:pt x="164" y="357"/>
                    </a:lnTo>
                    <a:lnTo>
                      <a:pt x="170" y="362"/>
                    </a:lnTo>
                    <a:lnTo>
                      <a:pt x="172" y="361"/>
                    </a:lnTo>
                    <a:lnTo>
                      <a:pt x="175" y="357"/>
                    </a:lnTo>
                    <a:lnTo>
                      <a:pt x="177" y="352"/>
                    </a:lnTo>
                    <a:lnTo>
                      <a:pt x="183" y="343"/>
                    </a:lnTo>
                    <a:lnTo>
                      <a:pt x="183" y="338"/>
                    </a:lnTo>
                    <a:lnTo>
                      <a:pt x="185" y="330"/>
                    </a:lnTo>
                    <a:lnTo>
                      <a:pt x="185" y="326"/>
                    </a:lnTo>
                    <a:lnTo>
                      <a:pt x="186" y="319"/>
                    </a:lnTo>
                    <a:lnTo>
                      <a:pt x="186" y="316"/>
                    </a:lnTo>
                    <a:lnTo>
                      <a:pt x="187" y="316"/>
                    </a:lnTo>
                    <a:lnTo>
                      <a:pt x="187" y="314"/>
                    </a:lnTo>
                    <a:lnTo>
                      <a:pt x="190" y="313"/>
                    </a:lnTo>
                    <a:lnTo>
                      <a:pt x="194" y="304"/>
                    </a:lnTo>
                    <a:lnTo>
                      <a:pt x="194" y="301"/>
                    </a:lnTo>
                    <a:lnTo>
                      <a:pt x="197" y="299"/>
                    </a:lnTo>
                    <a:lnTo>
                      <a:pt x="213" y="301"/>
                    </a:lnTo>
                    <a:lnTo>
                      <a:pt x="214" y="301"/>
                    </a:lnTo>
                    <a:lnTo>
                      <a:pt x="214" y="302"/>
                    </a:lnTo>
                    <a:lnTo>
                      <a:pt x="216" y="302"/>
                    </a:lnTo>
                    <a:lnTo>
                      <a:pt x="216" y="308"/>
                    </a:lnTo>
                    <a:lnTo>
                      <a:pt x="221" y="317"/>
                    </a:lnTo>
                    <a:lnTo>
                      <a:pt x="223" y="321"/>
                    </a:lnTo>
                    <a:lnTo>
                      <a:pt x="228" y="331"/>
                    </a:lnTo>
                    <a:lnTo>
                      <a:pt x="242" y="334"/>
                    </a:lnTo>
                    <a:lnTo>
                      <a:pt x="242" y="336"/>
                    </a:lnTo>
                    <a:lnTo>
                      <a:pt x="234" y="344"/>
                    </a:lnTo>
                    <a:lnTo>
                      <a:pt x="234" y="345"/>
                    </a:lnTo>
                    <a:lnTo>
                      <a:pt x="235" y="347"/>
                    </a:lnTo>
                    <a:lnTo>
                      <a:pt x="239" y="354"/>
                    </a:lnTo>
                    <a:lnTo>
                      <a:pt x="246" y="358"/>
                    </a:lnTo>
                    <a:lnTo>
                      <a:pt x="246" y="359"/>
                    </a:lnTo>
                    <a:lnTo>
                      <a:pt x="254" y="358"/>
                    </a:lnTo>
                    <a:lnTo>
                      <a:pt x="256" y="357"/>
                    </a:lnTo>
                    <a:lnTo>
                      <a:pt x="260" y="357"/>
                    </a:lnTo>
                    <a:lnTo>
                      <a:pt x="262" y="355"/>
                    </a:lnTo>
                    <a:lnTo>
                      <a:pt x="266" y="345"/>
                    </a:lnTo>
                    <a:lnTo>
                      <a:pt x="273" y="338"/>
                    </a:lnTo>
                    <a:lnTo>
                      <a:pt x="276" y="331"/>
                    </a:lnTo>
                    <a:lnTo>
                      <a:pt x="269" y="329"/>
                    </a:lnTo>
                    <a:lnTo>
                      <a:pt x="266" y="326"/>
                    </a:lnTo>
                    <a:lnTo>
                      <a:pt x="264" y="323"/>
                    </a:lnTo>
                    <a:lnTo>
                      <a:pt x="274" y="312"/>
                    </a:lnTo>
                    <a:lnTo>
                      <a:pt x="280" y="295"/>
                    </a:lnTo>
                    <a:lnTo>
                      <a:pt x="270" y="288"/>
                    </a:lnTo>
                    <a:lnTo>
                      <a:pt x="252" y="280"/>
                    </a:lnTo>
                    <a:lnTo>
                      <a:pt x="237" y="270"/>
                    </a:lnTo>
                    <a:lnTo>
                      <a:pt x="238" y="270"/>
                    </a:lnTo>
                    <a:lnTo>
                      <a:pt x="239" y="267"/>
                    </a:lnTo>
                    <a:lnTo>
                      <a:pt x="246" y="266"/>
                    </a:lnTo>
                    <a:lnTo>
                      <a:pt x="274" y="269"/>
                    </a:lnTo>
                    <a:lnTo>
                      <a:pt x="280" y="269"/>
                    </a:lnTo>
                    <a:lnTo>
                      <a:pt x="295" y="271"/>
                    </a:lnTo>
                    <a:lnTo>
                      <a:pt x="297" y="271"/>
                    </a:lnTo>
                    <a:lnTo>
                      <a:pt x="302" y="270"/>
                    </a:lnTo>
                    <a:lnTo>
                      <a:pt x="313" y="266"/>
                    </a:lnTo>
                    <a:lnTo>
                      <a:pt x="322" y="264"/>
                    </a:lnTo>
                    <a:lnTo>
                      <a:pt x="330" y="259"/>
                    </a:lnTo>
                    <a:lnTo>
                      <a:pt x="334" y="254"/>
                    </a:lnTo>
                    <a:lnTo>
                      <a:pt x="348" y="245"/>
                    </a:lnTo>
                    <a:lnTo>
                      <a:pt x="348" y="225"/>
                    </a:lnTo>
                    <a:lnTo>
                      <a:pt x="345" y="214"/>
                    </a:lnTo>
                    <a:lnTo>
                      <a:pt x="345" y="200"/>
                    </a:lnTo>
                    <a:lnTo>
                      <a:pt x="344" y="199"/>
                    </a:lnTo>
                    <a:lnTo>
                      <a:pt x="347" y="200"/>
                    </a:lnTo>
                    <a:lnTo>
                      <a:pt x="355" y="201"/>
                    </a:lnTo>
                    <a:lnTo>
                      <a:pt x="359" y="200"/>
                    </a:lnTo>
                    <a:lnTo>
                      <a:pt x="365" y="200"/>
                    </a:lnTo>
                    <a:lnTo>
                      <a:pt x="366" y="199"/>
                    </a:lnTo>
                    <a:lnTo>
                      <a:pt x="366" y="197"/>
                    </a:lnTo>
                    <a:lnTo>
                      <a:pt x="369" y="193"/>
                    </a:lnTo>
                    <a:lnTo>
                      <a:pt x="369" y="179"/>
                    </a:lnTo>
                    <a:lnTo>
                      <a:pt x="373" y="174"/>
                    </a:lnTo>
                    <a:lnTo>
                      <a:pt x="379" y="171"/>
                    </a:lnTo>
                    <a:lnTo>
                      <a:pt x="380" y="171"/>
                    </a:lnTo>
                    <a:lnTo>
                      <a:pt x="387" y="172"/>
                    </a:lnTo>
                    <a:lnTo>
                      <a:pt x="389" y="179"/>
                    </a:lnTo>
                    <a:lnTo>
                      <a:pt x="391" y="183"/>
                    </a:lnTo>
                    <a:lnTo>
                      <a:pt x="397" y="186"/>
                    </a:lnTo>
                    <a:lnTo>
                      <a:pt x="407" y="193"/>
                    </a:lnTo>
                    <a:lnTo>
                      <a:pt x="411" y="201"/>
                    </a:lnTo>
                    <a:lnTo>
                      <a:pt x="415" y="206"/>
                    </a:lnTo>
                    <a:lnTo>
                      <a:pt x="421" y="206"/>
                    </a:lnTo>
                    <a:lnTo>
                      <a:pt x="429" y="207"/>
                    </a:lnTo>
                    <a:lnTo>
                      <a:pt x="429" y="213"/>
                    </a:lnTo>
                    <a:lnTo>
                      <a:pt x="428" y="214"/>
                    </a:lnTo>
                    <a:lnTo>
                      <a:pt x="429" y="216"/>
                    </a:lnTo>
                    <a:lnTo>
                      <a:pt x="432" y="220"/>
                    </a:lnTo>
                    <a:lnTo>
                      <a:pt x="433" y="220"/>
                    </a:lnTo>
                    <a:lnTo>
                      <a:pt x="441" y="221"/>
                    </a:lnTo>
                    <a:lnTo>
                      <a:pt x="457" y="221"/>
                    </a:lnTo>
                    <a:lnTo>
                      <a:pt x="458" y="220"/>
                    </a:lnTo>
                    <a:lnTo>
                      <a:pt x="460" y="220"/>
                    </a:lnTo>
                    <a:lnTo>
                      <a:pt x="461" y="218"/>
                    </a:lnTo>
                    <a:lnTo>
                      <a:pt x="463" y="218"/>
                    </a:lnTo>
                    <a:lnTo>
                      <a:pt x="477" y="211"/>
                    </a:lnTo>
                    <a:lnTo>
                      <a:pt x="486" y="201"/>
                    </a:lnTo>
                    <a:lnTo>
                      <a:pt x="494" y="196"/>
                    </a:lnTo>
                    <a:lnTo>
                      <a:pt x="498" y="192"/>
                    </a:lnTo>
                    <a:lnTo>
                      <a:pt x="503" y="185"/>
                    </a:lnTo>
                    <a:lnTo>
                      <a:pt x="505" y="185"/>
                    </a:lnTo>
                    <a:lnTo>
                      <a:pt x="503" y="183"/>
                    </a:lnTo>
                    <a:lnTo>
                      <a:pt x="502" y="183"/>
                    </a:lnTo>
                    <a:lnTo>
                      <a:pt x="496" y="178"/>
                    </a:lnTo>
                    <a:lnTo>
                      <a:pt x="479" y="148"/>
                    </a:lnTo>
                    <a:lnTo>
                      <a:pt x="477" y="146"/>
                    </a:lnTo>
                    <a:lnTo>
                      <a:pt x="475" y="141"/>
                    </a:lnTo>
                    <a:lnTo>
                      <a:pt x="472" y="139"/>
                    </a:lnTo>
                    <a:lnTo>
                      <a:pt x="471" y="136"/>
                    </a:lnTo>
                    <a:lnTo>
                      <a:pt x="468" y="13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30" name="Freeform 760">
                <a:extLst>
                  <a:ext uri="{FF2B5EF4-FFF2-40B4-BE49-F238E27FC236}">
                    <a16:creationId xmlns:a16="http://schemas.microsoft.com/office/drawing/2014/main" id="{17C21437-CC83-4E62-90EC-16BE918AD5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2" y="1592"/>
                <a:ext cx="102" cy="120"/>
              </a:xfrm>
              <a:custGeom>
                <a:avLst/>
                <a:gdLst>
                  <a:gd name="T0" fmla="*/ 172 w 407"/>
                  <a:gd name="T1" fmla="*/ 22 h 481"/>
                  <a:gd name="T2" fmla="*/ 152 w 407"/>
                  <a:gd name="T3" fmla="*/ 1 h 481"/>
                  <a:gd name="T4" fmla="*/ 134 w 407"/>
                  <a:gd name="T5" fmla="*/ 8 h 481"/>
                  <a:gd name="T6" fmla="*/ 130 w 407"/>
                  <a:gd name="T7" fmla="*/ 29 h 481"/>
                  <a:gd name="T8" fmla="*/ 109 w 407"/>
                  <a:gd name="T9" fmla="*/ 28 h 481"/>
                  <a:gd name="T10" fmla="*/ 113 w 407"/>
                  <a:gd name="T11" fmla="*/ 74 h 481"/>
                  <a:gd name="T12" fmla="*/ 78 w 407"/>
                  <a:gd name="T13" fmla="*/ 95 h 481"/>
                  <a:gd name="T14" fmla="*/ 45 w 407"/>
                  <a:gd name="T15" fmla="*/ 98 h 481"/>
                  <a:gd name="T16" fmla="*/ 3 w 407"/>
                  <a:gd name="T17" fmla="*/ 99 h 481"/>
                  <a:gd name="T18" fmla="*/ 45 w 407"/>
                  <a:gd name="T19" fmla="*/ 124 h 481"/>
                  <a:gd name="T20" fmla="*/ 34 w 407"/>
                  <a:gd name="T21" fmla="*/ 158 h 481"/>
                  <a:gd name="T22" fmla="*/ 27 w 407"/>
                  <a:gd name="T23" fmla="*/ 184 h 481"/>
                  <a:gd name="T24" fmla="*/ 31 w 407"/>
                  <a:gd name="T25" fmla="*/ 198 h 481"/>
                  <a:gd name="T26" fmla="*/ 2 w 407"/>
                  <a:gd name="T27" fmla="*/ 225 h 481"/>
                  <a:gd name="T28" fmla="*/ 14 w 407"/>
                  <a:gd name="T29" fmla="*/ 233 h 481"/>
                  <a:gd name="T30" fmla="*/ 59 w 407"/>
                  <a:gd name="T31" fmla="*/ 254 h 481"/>
                  <a:gd name="T32" fmla="*/ 64 w 407"/>
                  <a:gd name="T33" fmla="*/ 275 h 481"/>
                  <a:gd name="T34" fmla="*/ 63 w 407"/>
                  <a:gd name="T35" fmla="*/ 299 h 481"/>
                  <a:gd name="T36" fmla="*/ 57 w 407"/>
                  <a:gd name="T37" fmla="*/ 338 h 481"/>
                  <a:gd name="T38" fmla="*/ 69 w 407"/>
                  <a:gd name="T39" fmla="*/ 332 h 481"/>
                  <a:gd name="T40" fmla="*/ 110 w 407"/>
                  <a:gd name="T41" fmla="*/ 353 h 481"/>
                  <a:gd name="T42" fmla="*/ 165 w 407"/>
                  <a:gd name="T43" fmla="*/ 366 h 481"/>
                  <a:gd name="T44" fmla="*/ 187 w 407"/>
                  <a:gd name="T45" fmla="*/ 377 h 481"/>
                  <a:gd name="T46" fmla="*/ 228 w 407"/>
                  <a:gd name="T47" fmla="*/ 421 h 481"/>
                  <a:gd name="T48" fmla="*/ 251 w 407"/>
                  <a:gd name="T49" fmla="*/ 441 h 481"/>
                  <a:gd name="T50" fmla="*/ 281 w 407"/>
                  <a:gd name="T51" fmla="*/ 457 h 481"/>
                  <a:gd name="T52" fmla="*/ 337 w 407"/>
                  <a:gd name="T53" fmla="*/ 481 h 481"/>
                  <a:gd name="T54" fmla="*/ 353 w 407"/>
                  <a:gd name="T55" fmla="*/ 465 h 481"/>
                  <a:gd name="T56" fmla="*/ 384 w 407"/>
                  <a:gd name="T57" fmla="*/ 447 h 481"/>
                  <a:gd name="T58" fmla="*/ 397 w 407"/>
                  <a:gd name="T59" fmla="*/ 426 h 481"/>
                  <a:gd name="T60" fmla="*/ 407 w 407"/>
                  <a:gd name="T61" fmla="*/ 395 h 481"/>
                  <a:gd name="T62" fmla="*/ 387 w 407"/>
                  <a:gd name="T63" fmla="*/ 377 h 481"/>
                  <a:gd name="T64" fmla="*/ 348 w 407"/>
                  <a:gd name="T65" fmla="*/ 328 h 481"/>
                  <a:gd name="T66" fmla="*/ 335 w 407"/>
                  <a:gd name="T67" fmla="*/ 314 h 481"/>
                  <a:gd name="T68" fmla="*/ 330 w 407"/>
                  <a:gd name="T69" fmla="*/ 278 h 481"/>
                  <a:gd name="T70" fmla="*/ 313 w 407"/>
                  <a:gd name="T71" fmla="*/ 283 h 481"/>
                  <a:gd name="T72" fmla="*/ 267 w 407"/>
                  <a:gd name="T73" fmla="*/ 234 h 481"/>
                  <a:gd name="T74" fmla="*/ 271 w 407"/>
                  <a:gd name="T75" fmla="*/ 223 h 481"/>
                  <a:gd name="T76" fmla="*/ 264 w 407"/>
                  <a:gd name="T77" fmla="*/ 198 h 481"/>
                  <a:gd name="T78" fmla="*/ 260 w 407"/>
                  <a:gd name="T79" fmla="*/ 202 h 481"/>
                  <a:gd name="T80" fmla="*/ 222 w 407"/>
                  <a:gd name="T81" fmla="*/ 205 h 481"/>
                  <a:gd name="T82" fmla="*/ 177 w 407"/>
                  <a:gd name="T83" fmla="*/ 195 h 481"/>
                  <a:gd name="T84" fmla="*/ 179 w 407"/>
                  <a:gd name="T85" fmla="*/ 133 h 481"/>
                  <a:gd name="T86" fmla="*/ 182 w 407"/>
                  <a:gd name="T87" fmla="*/ 103 h 481"/>
                  <a:gd name="T88" fmla="*/ 175 w 407"/>
                  <a:gd name="T89" fmla="*/ 93 h 481"/>
                  <a:gd name="T90" fmla="*/ 183 w 407"/>
                  <a:gd name="T91" fmla="*/ 89 h 481"/>
                  <a:gd name="T92" fmla="*/ 197 w 407"/>
                  <a:gd name="T93" fmla="*/ 49 h 481"/>
                  <a:gd name="T94" fmla="*/ 194 w 407"/>
                  <a:gd name="T95" fmla="*/ 36 h 4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07" h="481">
                    <a:moveTo>
                      <a:pt x="186" y="35"/>
                    </a:moveTo>
                    <a:lnTo>
                      <a:pt x="180" y="35"/>
                    </a:lnTo>
                    <a:lnTo>
                      <a:pt x="176" y="30"/>
                    </a:lnTo>
                    <a:lnTo>
                      <a:pt x="172" y="22"/>
                    </a:lnTo>
                    <a:lnTo>
                      <a:pt x="162" y="15"/>
                    </a:lnTo>
                    <a:lnTo>
                      <a:pt x="156" y="12"/>
                    </a:lnTo>
                    <a:lnTo>
                      <a:pt x="154" y="8"/>
                    </a:lnTo>
                    <a:lnTo>
                      <a:pt x="152" y="1"/>
                    </a:lnTo>
                    <a:lnTo>
                      <a:pt x="145" y="0"/>
                    </a:lnTo>
                    <a:lnTo>
                      <a:pt x="144" y="0"/>
                    </a:lnTo>
                    <a:lnTo>
                      <a:pt x="138" y="3"/>
                    </a:lnTo>
                    <a:lnTo>
                      <a:pt x="134" y="8"/>
                    </a:lnTo>
                    <a:lnTo>
                      <a:pt x="134" y="22"/>
                    </a:lnTo>
                    <a:lnTo>
                      <a:pt x="131" y="26"/>
                    </a:lnTo>
                    <a:lnTo>
                      <a:pt x="131" y="28"/>
                    </a:lnTo>
                    <a:lnTo>
                      <a:pt x="130" y="29"/>
                    </a:lnTo>
                    <a:lnTo>
                      <a:pt x="124" y="29"/>
                    </a:lnTo>
                    <a:lnTo>
                      <a:pt x="120" y="30"/>
                    </a:lnTo>
                    <a:lnTo>
                      <a:pt x="112" y="29"/>
                    </a:lnTo>
                    <a:lnTo>
                      <a:pt x="109" y="28"/>
                    </a:lnTo>
                    <a:lnTo>
                      <a:pt x="110" y="29"/>
                    </a:lnTo>
                    <a:lnTo>
                      <a:pt x="110" y="43"/>
                    </a:lnTo>
                    <a:lnTo>
                      <a:pt x="113" y="54"/>
                    </a:lnTo>
                    <a:lnTo>
                      <a:pt x="113" y="74"/>
                    </a:lnTo>
                    <a:lnTo>
                      <a:pt x="99" y="83"/>
                    </a:lnTo>
                    <a:lnTo>
                      <a:pt x="95" y="88"/>
                    </a:lnTo>
                    <a:lnTo>
                      <a:pt x="87" y="93"/>
                    </a:lnTo>
                    <a:lnTo>
                      <a:pt x="78" y="95"/>
                    </a:lnTo>
                    <a:lnTo>
                      <a:pt x="67" y="99"/>
                    </a:lnTo>
                    <a:lnTo>
                      <a:pt x="62" y="100"/>
                    </a:lnTo>
                    <a:lnTo>
                      <a:pt x="60" y="100"/>
                    </a:lnTo>
                    <a:lnTo>
                      <a:pt x="45" y="98"/>
                    </a:lnTo>
                    <a:lnTo>
                      <a:pt x="39" y="98"/>
                    </a:lnTo>
                    <a:lnTo>
                      <a:pt x="11" y="95"/>
                    </a:lnTo>
                    <a:lnTo>
                      <a:pt x="4" y="96"/>
                    </a:lnTo>
                    <a:lnTo>
                      <a:pt x="3" y="99"/>
                    </a:lnTo>
                    <a:lnTo>
                      <a:pt x="2" y="99"/>
                    </a:lnTo>
                    <a:lnTo>
                      <a:pt x="17" y="109"/>
                    </a:lnTo>
                    <a:lnTo>
                      <a:pt x="35" y="117"/>
                    </a:lnTo>
                    <a:lnTo>
                      <a:pt x="45" y="124"/>
                    </a:lnTo>
                    <a:lnTo>
                      <a:pt x="39" y="141"/>
                    </a:lnTo>
                    <a:lnTo>
                      <a:pt x="29" y="152"/>
                    </a:lnTo>
                    <a:lnTo>
                      <a:pt x="31" y="155"/>
                    </a:lnTo>
                    <a:lnTo>
                      <a:pt x="34" y="158"/>
                    </a:lnTo>
                    <a:lnTo>
                      <a:pt x="41" y="160"/>
                    </a:lnTo>
                    <a:lnTo>
                      <a:pt x="38" y="167"/>
                    </a:lnTo>
                    <a:lnTo>
                      <a:pt x="31" y="174"/>
                    </a:lnTo>
                    <a:lnTo>
                      <a:pt x="27" y="184"/>
                    </a:lnTo>
                    <a:lnTo>
                      <a:pt x="25" y="186"/>
                    </a:lnTo>
                    <a:lnTo>
                      <a:pt x="27" y="186"/>
                    </a:lnTo>
                    <a:lnTo>
                      <a:pt x="27" y="187"/>
                    </a:lnTo>
                    <a:lnTo>
                      <a:pt x="31" y="198"/>
                    </a:lnTo>
                    <a:lnTo>
                      <a:pt x="27" y="213"/>
                    </a:lnTo>
                    <a:lnTo>
                      <a:pt x="25" y="215"/>
                    </a:lnTo>
                    <a:lnTo>
                      <a:pt x="7" y="220"/>
                    </a:lnTo>
                    <a:lnTo>
                      <a:pt x="2" y="225"/>
                    </a:lnTo>
                    <a:lnTo>
                      <a:pt x="0" y="226"/>
                    </a:lnTo>
                    <a:lnTo>
                      <a:pt x="0" y="229"/>
                    </a:lnTo>
                    <a:lnTo>
                      <a:pt x="3" y="230"/>
                    </a:lnTo>
                    <a:lnTo>
                      <a:pt x="14" y="233"/>
                    </a:lnTo>
                    <a:lnTo>
                      <a:pt x="49" y="250"/>
                    </a:lnTo>
                    <a:lnTo>
                      <a:pt x="53" y="251"/>
                    </a:lnTo>
                    <a:lnTo>
                      <a:pt x="56" y="251"/>
                    </a:lnTo>
                    <a:lnTo>
                      <a:pt x="59" y="254"/>
                    </a:lnTo>
                    <a:lnTo>
                      <a:pt x="59" y="261"/>
                    </a:lnTo>
                    <a:lnTo>
                      <a:pt x="63" y="271"/>
                    </a:lnTo>
                    <a:lnTo>
                      <a:pt x="64" y="273"/>
                    </a:lnTo>
                    <a:lnTo>
                      <a:pt x="64" y="275"/>
                    </a:lnTo>
                    <a:lnTo>
                      <a:pt x="66" y="276"/>
                    </a:lnTo>
                    <a:lnTo>
                      <a:pt x="66" y="280"/>
                    </a:lnTo>
                    <a:lnTo>
                      <a:pt x="64" y="283"/>
                    </a:lnTo>
                    <a:lnTo>
                      <a:pt x="63" y="299"/>
                    </a:lnTo>
                    <a:lnTo>
                      <a:pt x="55" y="318"/>
                    </a:lnTo>
                    <a:lnTo>
                      <a:pt x="55" y="332"/>
                    </a:lnTo>
                    <a:lnTo>
                      <a:pt x="53" y="337"/>
                    </a:lnTo>
                    <a:lnTo>
                      <a:pt x="57" y="338"/>
                    </a:lnTo>
                    <a:lnTo>
                      <a:pt x="57" y="332"/>
                    </a:lnTo>
                    <a:lnTo>
                      <a:pt x="60" y="331"/>
                    </a:lnTo>
                    <a:lnTo>
                      <a:pt x="63" y="331"/>
                    </a:lnTo>
                    <a:lnTo>
                      <a:pt x="69" y="332"/>
                    </a:lnTo>
                    <a:lnTo>
                      <a:pt x="98" y="350"/>
                    </a:lnTo>
                    <a:lnTo>
                      <a:pt x="101" y="350"/>
                    </a:lnTo>
                    <a:lnTo>
                      <a:pt x="108" y="352"/>
                    </a:lnTo>
                    <a:lnTo>
                      <a:pt x="110" y="353"/>
                    </a:lnTo>
                    <a:lnTo>
                      <a:pt x="113" y="353"/>
                    </a:lnTo>
                    <a:lnTo>
                      <a:pt x="161" y="366"/>
                    </a:lnTo>
                    <a:lnTo>
                      <a:pt x="163" y="366"/>
                    </a:lnTo>
                    <a:lnTo>
                      <a:pt x="165" y="366"/>
                    </a:lnTo>
                    <a:lnTo>
                      <a:pt x="169" y="367"/>
                    </a:lnTo>
                    <a:lnTo>
                      <a:pt x="183" y="374"/>
                    </a:lnTo>
                    <a:lnTo>
                      <a:pt x="184" y="375"/>
                    </a:lnTo>
                    <a:lnTo>
                      <a:pt x="187" y="377"/>
                    </a:lnTo>
                    <a:lnTo>
                      <a:pt x="197" y="384"/>
                    </a:lnTo>
                    <a:lnTo>
                      <a:pt x="204" y="391"/>
                    </a:lnTo>
                    <a:lnTo>
                      <a:pt x="207" y="395"/>
                    </a:lnTo>
                    <a:lnTo>
                      <a:pt x="228" y="421"/>
                    </a:lnTo>
                    <a:lnTo>
                      <a:pt x="235" y="427"/>
                    </a:lnTo>
                    <a:lnTo>
                      <a:pt x="247" y="434"/>
                    </a:lnTo>
                    <a:lnTo>
                      <a:pt x="249" y="434"/>
                    </a:lnTo>
                    <a:lnTo>
                      <a:pt x="251" y="441"/>
                    </a:lnTo>
                    <a:lnTo>
                      <a:pt x="250" y="445"/>
                    </a:lnTo>
                    <a:lnTo>
                      <a:pt x="251" y="444"/>
                    </a:lnTo>
                    <a:lnTo>
                      <a:pt x="264" y="447"/>
                    </a:lnTo>
                    <a:lnTo>
                      <a:pt x="281" y="457"/>
                    </a:lnTo>
                    <a:lnTo>
                      <a:pt x="302" y="476"/>
                    </a:lnTo>
                    <a:lnTo>
                      <a:pt x="304" y="477"/>
                    </a:lnTo>
                    <a:lnTo>
                      <a:pt x="334" y="481"/>
                    </a:lnTo>
                    <a:lnTo>
                      <a:pt x="337" y="481"/>
                    </a:lnTo>
                    <a:lnTo>
                      <a:pt x="337" y="480"/>
                    </a:lnTo>
                    <a:lnTo>
                      <a:pt x="341" y="472"/>
                    </a:lnTo>
                    <a:lnTo>
                      <a:pt x="346" y="468"/>
                    </a:lnTo>
                    <a:lnTo>
                      <a:pt x="353" y="465"/>
                    </a:lnTo>
                    <a:lnTo>
                      <a:pt x="367" y="462"/>
                    </a:lnTo>
                    <a:lnTo>
                      <a:pt x="374" y="464"/>
                    </a:lnTo>
                    <a:lnTo>
                      <a:pt x="376" y="461"/>
                    </a:lnTo>
                    <a:lnTo>
                      <a:pt x="384" y="447"/>
                    </a:lnTo>
                    <a:lnTo>
                      <a:pt x="384" y="445"/>
                    </a:lnTo>
                    <a:lnTo>
                      <a:pt x="393" y="433"/>
                    </a:lnTo>
                    <a:lnTo>
                      <a:pt x="394" y="430"/>
                    </a:lnTo>
                    <a:lnTo>
                      <a:pt x="397" y="426"/>
                    </a:lnTo>
                    <a:lnTo>
                      <a:pt x="401" y="417"/>
                    </a:lnTo>
                    <a:lnTo>
                      <a:pt x="405" y="401"/>
                    </a:lnTo>
                    <a:lnTo>
                      <a:pt x="407" y="398"/>
                    </a:lnTo>
                    <a:lnTo>
                      <a:pt x="407" y="395"/>
                    </a:lnTo>
                    <a:lnTo>
                      <a:pt x="405" y="394"/>
                    </a:lnTo>
                    <a:lnTo>
                      <a:pt x="397" y="387"/>
                    </a:lnTo>
                    <a:lnTo>
                      <a:pt x="393" y="383"/>
                    </a:lnTo>
                    <a:lnTo>
                      <a:pt x="387" y="377"/>
                    </a:lnTo>
                    <a:lnTo>
                      <a:pt x="369" y="354"/>
                    </a:lnTo>
                    <a:lnTo>
                      <a:pt x="364" y="350"/>
                    </a:lnTo>
                    <a:lnTo>
                      <a:pt x="350" y="330"/>
                    </a:lnTo>
                    <a:lnTo>
                      <a:pt x="348" y="328"/>
                    </a:lnTo>
                    <a:lnTo>
                      <a:pt x="341" y="324"/>
                    </a:lnTo>
                    <a:lnTo>
                      <a:pt x="340" y="324"/>
                    </a:lnTo>
                    <a:lnTo>
                      <a:pt x="340" y="321"/>
                    </a:lnTo>
                    <a:lnTo>
                      <a:pt x="335" y="314"/>
                    </a:lnTo>
                    <a:lnTo>
                      <a:pt x="335" y="313"/>
                    </a:lnTo>
                    <a:lnTo>
                      <a:pt x="333" y="285"/>
                    </a:lnTo>
                    <a:lnTo>
                      <a:pt x="331" y="283"/>
                    </a:lnTo>
                    <a:lnTo>
                      <a:pt x="330" y="278"/>
                    </a:lnTo>
                    <a:lnTo>
                      <a:pt x="330" y="279"/>
                    </a:lnTo>
                    <a:lnTo>
                      <a:pt x="314" y="285"/>
                    </a:lnTo>
                    <a:lnTo>
                      <a:pt x="313" y="285"/>
                    </a:lnTo>
                    <a:lnTo>
                      <a:pt x="313" y="283"/>
                    </a:lnTo>
                    <a:lnTo>
                      <a:pt x="299" y="268"/>
                    </a:lnTo>
                    <a:lnTo>
                      <a:pt x="296" y="264"/>
                    </a:lnTo>
                    <a:lnTo>
                      <a:pt x="278" y="243"/>
                    </a:lnTo>
                    <a:lnTo>
                      <a:pt x="267" y="234"/>
                    </a:lnTo>
                    <a:lnTo>
                      <a:pt x="267" y="232"/>
                    </a:lnTo>
                    <a:lnTo>
                      <a:pt x="268" y="227"/>
                    </a:lnTo>
                    <a:lnTo>
                      <a:pt x="270" y="225"/>
                    </a:lnTo>
                    <a:lnTo>
                      <a:pt x="271" y="223"/>
                    </a:lnTo>
                    <a:lnTo>
                      <a:pt x="271" y="202"/>
                    </a:lnTo>
                    <a:lnTo>
                      <a:pt x="270" y="200"/>
                    </a:lnTo>
                    <a:lnTo>
                      <a:pt x="270" y="198"/>
                    </a:lnTo>
                    <a:lnTo>
                      <a:pt x="264" y="198"/>
                    </a:lnTo>
                    <a:lnTo>
                      <a:pt x="261" y="200"/>
                    </a:lnTo>
                    <a:lnTo>
                      <a:pt x="261" y="201"/>
                    </a:lnTo>
                    <a:lnTo>
                      <a:pt x="260" y="201"/>
                    </a:lnTo>
                    <a:lnTo>
                      <a:pt x="260" y="202"/>
                    </a:lnTo>
                    <a:lnTo>
                      <a:pt x="233" y="208"/>
                    </a:lnTo>
                    <a:lnTo>
                      <a:pt x="221" y="212"/>
                    </a:lnTo>
                    <a:lnTo>
                      <a:pt x="221" y="209"/>
                    </a:lnTo>
                    <a:lnTo>
                      <a:pt x="222" y="205"/>
                    </a:lnTo>
                    <a:lnTo>
                      <a:pt x="219" y="201"/>
                    </a:lnTo>
                    <a:lnTo>
                      <a:pt x="215" y="200"/>
                    </a:lnTo>
                    <a:lnTo>
                      <a:pt x="196" y="201"/>
                    </a:lnTo>
                    <a:lnTo>
                      <a:pt x="177" y="195"/>
                    </a:lnTo>
                    <a:lnTo>
                      <a:pt x="177" y="190"/>
                    </a:lnTo>
                    <a:lnTo>
                      <a:pt x="186" y="165"/>
                    </a:lnTo>
                    <a:lnTo>
                      <a:pt x="179" y="138"/>
                    </a:lnTo>
                    <a:lnTo>
                      <a:pt x="179" y="133"/>
                    </a:lnTo>
                    <a:lnTo>
                      <a:pt x="182" y="123"/>
                    </a:lnTo>
                    <a:lnTo>
                      <a:pt x="184" y="120"/>
                    </a:lnTo>
                    <a:lnTo>
                      <a:pt x="184" y="109"/>
                    </a:lnTo>
                    <a:lnTo>
                      <a:pt x="182" y="103"/>
                    </a:lnTo>
                    <a:lnTo>
                      <a:pt x="177" y="98"/>
                    </a:lnTo>
                    <a:lnTo>
                      <a:pt x="176" y="96"/>
                    </a:lnTo>
                    <a:lnTo>
                      <a:pt x="176" y="95"/>
                    </a:lnTo>
                    <a:lnTo>
                      <a:pt x="175" y="93"/>
                    </a:lnTo>
                    <a:lnTo>
                      <a:pt x="175" y="92"/>
                    </a:lnTo>
                    <a:lnTo>
                      <a:pt x="176" y="92"/>
                    </a:lnTo>
                    <a:lnTo>
                      <a:pt x="177" y="90"/>
                    </a:lnTo>
                    <a:lnTo>
                      <a:pt x="183" y="89"/>
                    </a:lnTo>
                    <a:lnTo>
                      <a:pt x="194" y="74"/>
                    </a:lnTo>
                    <a:lnTo>
                      <a:pt x="196" y="67"/>
                    </a:lnTo>
                    <a:lnTo>
                      <a:pt x="197" y="50"/>
                    </a:lnTo>
                    <a:lnTo>
                      <a:pt x="197" y="49"/>
                    </a:lnTo>
                    <a:lnTo>
                      <a:pt x="194" y="45"/>
                    </a:lnTo>
                    <a:lnTo>
                      <a:pt x="193" y="43"/>
                    </a:lnTo>
                    <a:lnTo>
                      <a:pt x="194" y="42"/>
                    </a:lnTo>
                    <a:lnTo>
                      <a:pt x="194" y="36"/>
                    </a:lnTo>
                    <a:lnTo>
                      <a:pt x="186" y="3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31" name="Freeform 761">
                <a:extLst>
                  <a:ext uri="{FF2B5EF4-FFF2-40B4-BE49-F238E27FC236}">
                    <a16:creationId xmlns:a16="http://schemas.microsoft.com/office/drawing/2014/main" id="{EFD526FB-5EB7-D0F5-F5B3-30E42A4355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2" y="1674"/>
                <a:ext cx="96" cy="50"/>
              </a:xfrm>
              <a:custGeom>
                <a:avLst/>
                <a:gdLst>
                  <a:gd name="T0" fmla="*/ 204 w 384"/>
                  <a:gd name="T1" fmla="*/ 3 h 201"/>
                  <a:gd name="T2" fmla="*/ 174 w 384"/>
                  <a:gd name="T3" fmla="*/ 2 h 201"/>
                  <a:gd name="T4" fmla="*/ 162 w 384"/>
                  <a:gd name="T5" fmla="*/ 4 h 201"/>
                  <a:gd name="T6" fmla="*/ 134 w 384"/>
                  <a:gd name="T7" fmla="*/ 10 h 201"/>
                  <a:gd name="T8" fmla="*/ 72 w 384"/>
                  <a:gd name="T9" fmla="*/ 7 h 201"/>
                  <a:gd name="T10" fmla="*/ 2 w 384"/>
                  <a:gd name="T11" fmla="*/ 33 h 201"/>
                  <a:gd name="T12" fmla="*/ 13 w 384"/>
                  <a:gd name="T13" fmla="*/ 85 h 201"/>
                  <a:gd name="T14" fmla="*/ 10 w 384"/>
                  <a:gd name="T15" fmla="*/ 100 h 201"/>
                  <a:gd name="T16" fmla="*/ 0 w 384"/>
                  <a:gd name="T17" fmla="*/ 106 h 201"/>
                  <a:gd name="T18" fmla="*/ 21 w 384"/>
                  <a:gd name="T19" fmla="*/ 155 h 201"/>
                  <a:gd name="T20" fmla="*/ 20 w 384"/>
                  <a:gd name="T21" fmla="*/ 163 h 201"/>
                  <a:gd name="T22" fmla="*/ 23 w 384"/>
                  <a:gd name="T23" fmla="*/ 177 h 201"/>
                  <a:gd name="T24" fmla="*/ 34 w 384"/>
                  <a:gd name="T25" fmla="*/ 180 h 201"/>
                  <a:gd name="T26" fmla="*/ 53 w 384"/>
                  <a:gd name="T27" fmla="*/ 183 h 201"/>
                  <a:gd name="T28" fmla="*/ 72 w 384"/>
                  <a:gd name="T29" fmla="*/ 190 h 201"/>
                  <a:gd name="T30" fmla="*/ 119 w 384"/>
                  <a:gd name="T31" fmla="*/ 189 h 201"/>
                  <a:gd name="T32" fmla="*/ 122 w 384"/>
                  <a:gd name="T33" fmla="*/ 190 h 201"/>
                  <a:gd name="T34" fmla="*/ 151 w 384"/>
                  <a:gd name="T35" fmla="*/ 198 h 201"/>
                  <a:gd name="T36" fmla="*/ 158 w 384"/>
                  <a:gd name="T37" fmla="*/ 198 h 201"/>
                  <a:gd name="T38" fmla="*/ 192 w 384"/>
                  <a:gd name="T39" fmla="*/ 201 h 201"/>
                  <a:gd name="T40" fmla="*/ 211 w 384"/>
                  <a:gd name="T41" fmla="*/ 200 h 201"/>
                  <a:gd name="T42" fmla="*/ 214 w 384"/>
                  <a:gd name="T43" fmla="*/ 198 h 201"/>
                  <a:gd name="T44" fmla="*/ 215 w 384"/>
                  <a:gd name="T45" fmla="*/ 193 h 201"/>
                  <a:gd name="T46" fmla="*/ 217 w 384"/>
                  <a:gd name="T47" fmla="*/ 186 h 201"/>
                  <a:gd name="T48" fmla="*/ 221 w 384"/>
                  <a:gd name="T49" fmla="*/ 177 h 201"/>
                  <a:gd name="T50" fmla="*/ 224 w 384"/>
                  <a:gd name="T51" fmla="*/ 176 h 201"/>
                  <a:gd name="T52" fmla="*/ 232 w 384"/>
                  <a:gd name="T53" fmla="*/ 177 h 201"/>
                  <a:gd name="T54" fmla="*/ 288 w 384"/>
                  <a:gd name="T55" fmla="*/ 176 h 201"/>
                  <a:gd name="T56" fmla="*/ 303 w 384"/>
                  <a:gd name="T57" fmla="*/ 177 h 201"/>
                  <a:gd name="T58" fmla="*/ 310 w 384"/>
                  <a:gd name="T59" fmla="*/ 179 h 201"/>
                  <a:gd name="T60" fmla="*/ 317 w 384"/>
                  <a:gd name="T61" fmla="*/ 180 h 201"/>
                  <a:gd name="T62" fmla="*/ 323 w 384"/>
                  <a:gd name="T63" fmla="*/ 169 h 201"/>
                  <a:gd name="T64" fmla="*/ 330 w 384"/>
                  <a:gd name="T65" fmla="*/ 167 h 201"/>
                  <a:gd name="T66" fmla="*/ 354 w 384"/>
                  <a:gd name="T67" fmla="*/ 179 h 201"/>
                  <a:gd name="T68" fmla="*/ 361 w 384"/>
                  <a:gd name="T69" fmla="*/ 177 h 201"/>
                  <a:gd name="T70" fmla="*/ 366 w 384"/>
                  <a:gd name="T71" fmla="*/ 163 h 201"/>
                  <a:gd name="T72" fmla="*/ 369 w 384"/>
                  <a:gd name="T73" fmla="*/ 158 h 201"/>
                  <a:gd name="T74" fmla="*/ 366 w 384"/>
                  <a:gd name="T75" fmla="*/ 148 h 201"/>
                  <a:gd name="T76" fmla="*/ 380 w 384"/>
                  <a:gd name="T77" fmla="*/ 136 h 201"/>
                  <a:gd name="T78" fmla="*/ 384 w 384"/>
                  <a:gd name="T79" fmla="*/ 131 h 201"/>
                  <a:gd name="T80" fmla="*/ 373 w 384"/>
                  <a:gd name="T81" fmla="*/ 116 h 201"/>
                  <a:gd name="T82" fmla="*/ 362 w 384"/>
                  <a:gd name="T83" fmla="*/ 99 h 201"/>
                  <a:gd name="T84" fmla="*/ 344 w 384"/>
                  <a:gd name="T85" fmla="*/ 76 h 201"/>
                  <a:gd name="T86" fmla="*/ 335 w 384"/>
                  <a:gd name="T87" fmla="*/ 64 h 201"/>
                  <a:gd name="T88" fmla="*/ 333 w 384"/>
                  <a:gd name="T89" fmla="*/ 62 h 201"/>
                  <a:gd name="T90" fmla="*/ 326 w 384"/>
                  <a:gd name="T91" fmla="*/ 56 h 201"/>
                  <a:gd name="T92" fmla="*/ 321 w 384"/>
                  <a:gd name="T93" fmla="*/ 38 h 201"/>
                  <a:gd name="T94" fmla="*/ 271 w 384"/>
                  <a:gd name="T95" fmla="*/ 25 h 201"/>
                  <a:gd name="T96" fmla="*/ 266 w 384"/>
                  <a:gd name="T97" fmla="*/ 24 h 201"/>
                  <a:gd name="T98" fmla="*/ 256 w 384"/>
                  <a:gd name="T99" fmla="*/ 22 h 201"/>
                  <a:gd name="T100" fmla="*/ 221 w 384"/>
                  <a:gd name="T101" fmla="*/ 3 h 201"/>
                  <a:gd name="T102" fmla="*/ 215 w 384"/>
                  <a:gd name="T103" fmla="*/ 4 h 201"/>
                  <a:gd name="T104" fmla="*/ 211 w 384"/>
                  <a:gd name="T105" fmla="*/ 9 h 2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84" h="201">
                    <a:moveTo>
                      <a:pt x="213" y="4"/>
                    </a:moveTo>
                    <a:lnTo>
                      <a:pt x="204" y="3"/>
                    </a:lnTo>
                    <a:lnTo>
                      <a:pt x="201" y="0"/>
                    </a:lnTo>
                    <a:lnTo>
                      <a:pt x="174" y="2"/>
                    </a:lnTo>
                    <a:lnTo>
                      <a:pt x="164" y="3"/>
                    </a:lnTo>
                    <a:lnTo>
                      <a:pt x="162" y="4"/>
                    </a:lnTo>
                    <a:lnTo>
                      <a:pt x="134" y="12"/>
                    </a:lnTo>
                    <a:lnTo>
                      <a:pt x="134" y="10"/>
                    </a:lnTo>
                    <a:lnTo>
                      <a:pt x="79" y="6"/>
                    </a:lnTo>
                    <a:lnTo>
                      <a:pt x="72" y="7"/>
                    </a:lnTo>
                    <a:lnTo>
                      <a:pt x="19" y="29"/>
                    </a:lnTo>
                    <a:lnTo>
                      <a:pt x="2" y="33"/>
                    </a:lnTo>
                    <a:lnTo>
                      <a:pt x="14" y="49"/>
                    </a:lnTo>
                    <a:lnTo>
                      <a:pt x="13" y="85"/>
                    </a:lnTo>
                    <a:lnTo>
                      <a:pt x="10" y="99"/>
                    </a:lnTo>
                    <a:lnTo>
                      <a:pt x="10" y="100"/>
                    </a:lnTo>
                    <a:lnTo>
                      <a:pt x="4" y="106"/>
                    </a:lnTo>
                    <a:lnTo>
                      <a:pt x="0" y="106"/>
                    </a:lnTo>
                    <a:lnTo>
                      <a:pt x="4" y="123"/>
                    </a:lnTo>
                    <a:lnTo>
                      <a:pt x="21" y="155"/>
                    </a:lnTo>
                    <a:lnTo>
                      <a:pt x="21" y="156"/>
                    </a:lnTo>
                    <a:lnTo>
                      <a:pt x="20" y="163"/>
                    </a:lnTo>
                    <a:lnTo>
                      <a:pt x="20" y="177"/>
                    </a:lnTo>
                    <a:lnTo>
                      <a:pt x="23" y="177"/>
                    </a:lnTo>
                    <a:lnTo>
                      <a:pt x="31" y="179"/>
                    </a:lnTo>
                    <a:lnTo>
                      <a:pt x="34" y="180"/>
                    </a:lnTo>
                    <a:lnTo>
                      <a:pt x="42" y="183"/>
                    </a:lnTo>
                    <a:lnTo>
                      <a:pt x="53" y="183"/>
                    </a:lnTo>
                    <a:lnTo>
                      <a:pt x="59" y="184"/>
                    </a:lnTo>
                    <a:lnTo>
                      <a:pt x="72" y="190"/>
                    </a:lnTo>
                    <a:lnTo>
                      <a:pt x="109" y="190"/>
                    </a:lnTo>
                    <a:lnTo>
                      <a:pt x="119" y="189"/>
                    </a:lnTo>
                    <a:lnTo>
                      <a:pt x="120" y="190"/>
                    </a:lnTo>
                    <a:lnTo>
                      <a:pt x="122" y="190"/>
                    </a:lnTo>
                    <a:lnTo>
                      <a:pt x="148" y="198"/>
                    </a:lnTo>
                    <a:lnTo>
                      <a:pt x="151" y="198"/>
                    </a:lnTo>
                    <a:lnTo>
                      <a:pt x="151" y="196"/>
                    </a:lnTo>
                    <a:lnTo>
                      <a:pt x="158" y="198"/>
                    </a:lnTo>
                    <a:lnTo>
                      <a:pt x="189" y="200"/>
                    </a:lnTo>
                    <a:lnTo>
                      <a:pt x="192" y="201"/>
                    </a:lnTo>
                    <a:lnTo>
                      <a:pt x="203" y="201"/>
                    </a:lnTo>
                    <a:lnTo>
                      <a:pt x="211" y="200"/>
                    </a:lnTo>
                    <a:lnTo>
                      <a:pt x="213" y="200"/>
                    </a:lnTo>
                    <a:lnTo>
                      <a:pt x="214" y="198"/>
                    </a:lnTo>
                    <a:lnTo>
                      <a:pt x="214" y="197"/>
                    </a:lnTo>
                    <a:lnTo>
                      <a:pt x="215" y="193"/>
                    </a:lnTo>
                    <a:lnTo>
                      <a:pt x="217" y="190"/>
                    </a:lnTo>
                    <a:lnTo>
                      <a:pt x="217" y="186"/>
                    </a:lnTo>
                    <a:lnTo>
                      <a:pt x="218" y="180"/>
                    </a:lnTo>
                    <a:lnTo>
                      <a:pt x="221" y="177"/>
                    </a:lnTo>
                    <a:lnTo>
                      <a:pt x="221" y="176"/>
                    </a:lnTo>
                    <a:lnTo>
                      <a:pt x="224" y="176"/>
                    </a:lnTo>
                    <a:lnTo>
                      <a:pt x="227" y="177"/>
                    </a:lnTo>
                    <a:lnTo>
                      <a:pt x="232" y="177"/>
                    </a:lnTo>
                    <a:lnTo>
                      <a:pt x="250" y="180"/>
                    </a:lnTo>
                    <a:lnTo>
                      <a:pt x="288" y="176"/>
                    </a:lnTo>
                    <a:lnTo>
                      <a:pt x="298" y="177"/>
                    </a:lnTo>
                    <a:lnTo>
                      <a:pt x="303" y="177"/>
                    </a:lnTo>
                    <a:lnTo>
                      <a:pt x="309" y="179"/>
                    </a:lnTo>
                    <a:lnTo>
                      <a:pt x="310" y="179"/>
                    </a:lnTo>
                    <a:lnTo>
                      <a:pt x="310" y="180"/>
                    </a:lnTo>
                    <a:lnTo>
                      <a:pt x="317" y="180"/>
                    </a:lnTo>
                    <a:lnTo>
                      <a:pt x="321" y="173"/>
                    </a:lnTo>
                    <a:lnTo>
                      <a:pt x="323" y="169"/>
                    </a:lnTo>
                    <a:lnTo>
                      <a:pt x="328" y="167"/>
                    </a:lnTo>
                    <a:lnTo>
                      <a:pt x="330" y="167"/>
                    </a:lnTo>
                    <a:lnTo>
                      <a:pt x="331" y="169"/>
                    </a:lnTo>
                    <a:lnTo>
                      <a:pt x="354" y="179"/>
                    </a:lnTo>
                    <a:lnTo>
                      <a:pt x="356" y="179"/>
                    </a:lnTo>
                    <a:lnTo>
                      <a:pt x="361" y="177"/>
                    </a:lnTo>
                    <a:lnTo>
                      <a:pt x="365" y="170"/>
                    </a:lnTo>
                    <a:lnTo>
                      <a:pt x="366" y="163"/>
                    </a:lnTo>
                    <a:lnTo>
                      <a:pt x="369" y="160"/>
                    </a:lnTo>
                    <a:lnTo>
                      <a:pt x="369" y="158"/>
                    </a:lnTo>
                    <a:lnTo>
                      <a:pt x="366" y="153"/>
                    </a:lnTo>
                    <a:lnTo>
                      <a:pt x="366" y="148"/>
                    </a:lnTo>
                    <a:lnTo>
                      <a:pt x="370" y="143"/>
                    </a:lnTo>
                    <a:lnTo>
                      <a:pt x="380" y="136"/>
                    </a:lnTo>
                    <a:lnTo>
                      <a:pt x="383" y="134"/>
                    </a:lnTo>
                    <a:lnTo>
                      <a:pt x="384" y="131"/>
                    </a:lnTo>
                    <a:lnTo>
                      <a:pt x="383" y="123"/>
                    </a:lnTo>
                    <a:lnTo>
                      <a:pt x="373" y="116"/>
                    </a:lnTo>
                    <a:lnTo>
                      <a:pt x="369" y="112"/>
                    </a:lnTo>
                    <a:lnTo>
                      <a:pt x="362" y="99"/>
                    </a:lnTo>
                    <a:lnTo>
                      <a:pt x="355" y="92"/>
                    </a:lnTo>
                    <a:lnTo>
                      <a:pt x="344" y="76"/>
                    </a:lnTo>
                    <a:lnTo>
                      <a:pt x="340" y="69"/>
                    </a:lnTo>
                    <a:lnTo>
                      <a:pt x="335" y="64"/>
                    </a:lnTo>
                    <a:lnTo>
                      <a:pt x="334" y="64"/>
                    </a:lnTo>
                    <a:lnTo>
                      <a:pt x="333" y="62"/>
                    </a:lnTo>
                    <a:lnTo>
                      <a:pt x="330" y="59"/>
                    </a:lnTo>
                    <a:lnTo>
                      <a:pt x="326" y="56"/>
                    </a:lnTo>
                    <a:lnTo>
                      <a:pt x="321" y="39"/>
                    </a:lnTo>
                    <a:lnTo>
                      <a:pt x="321" y="38"/>
                    </a:lnTo>
                    <a:lnTo>
                      <a:pt x="319" y="38"/>
                    </a:lnTo>
                    <a:lnTo>
                      <a:pt x="271" y="25"/>
                    </a:lnTo>
                    <a:lnTo>
                      <a:pt x="268" y="25"/>
                    </a:lnTo>
                    <a:lnTo>
                      <a:pt x="266" y="24"/>
                    </a:lnTo>
                    <a:lnTo>
                      <a:pt x="259" y="22"/>
                    </a:lnTo>
                    <a:lnTo>
                      <a:pt x="256" y="22"/>
                    </a:lnTo>
                    <a:lnTo>
                      <a:pt x="227" y="4"/>
                    </a:lnTo>
                    <a:lnTo>
                      <a:pt x="221" y="3"/>
                    </a:lnTo>
                    <a:lnTo>
                      <a:pt x="218" y="3"/>
                    </a:lnTo>
                    <a:lnTo>
                      <a:pt x="215" y="4"/>
                    </a:lnTo>
                    <a:lnTo>
                      <a:pt x="215" y="10"/>
                    </a:lnTo>
                    <a:lnTo>
                      <a:pt x="211" y="9"/>
                    </a:lnTo>
                    <a:lnTo>
                      <a:pt x="213" y="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32" name="Freeform 762">
                <a:extLst>
                  <a:ext uri="{FF2B5EF4-FFF2-40B4-BE49-F238E27FC236}">
                    <a16:creationId xmlns:a16="http://schemas.microsoft.com/office/drawing/2014/main" id="{4801882C-EE51-27D1-1CE4-AE3AE1664B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5" y="1755"/>
                <a:ext cx="125" cy="125"/>
              </a:xfrm>
              <a:custGeom>
                <a:avLst/>
                <a:gdLst>
                  <a:gd name="T0" fmla="*/ 211 w 503"/>
                  <a:gd name="T1" fmla="*/ 48 h 502"/>
                  <a:gd name="T2" fmla="*/ 207 w 503"/>
                  <a:gd name="T3" fmla="*/ 51 h 502"/>
                  <a:gd name="T4" fmla="*/ 170 w 503"/>
                  <a:gd name="T5" fmla="*/ 69 h 502"/>
                  <a:gd name="T6" fmla="*/ 162 w 503"/>
                  <a:gd name="T7" fmla="*/ 119 h 502"/>
                  <a:gd name="T8" fmla="*/ 130 w 503"/>
                  <a:gd name="T9" fmla="*/ 146 h 502"/>
                  <a:gd name="T10" fmla="*/ 124 w 503"/>
                  <a:gd name="T11" fmla="*/ 179 h 502"/>
                  <a:gd name="T12" fmla="*/ 58 w 503"/>
                  <a:gd name="T13" fmla="*/ 214 h 502"/>
                  <a:gd name="T14" fmla="*/ 3 w 503"/>
                  <a:gd name="T15" fmla="*/ 239 h 502"/>
                  <a:gd name="T16" fmla="*/ 0 w 503"/>
                  <a:gd name="T17" fmla="*/ 269 h 502"/>
                  <a:gd name="T18" fmla="*/ 18 w 503"/>
                  <a:gd name="T19" fmla="*/ 283 h 502"/>
                  <a:gd name="T20" fmla="*/ 47 w 503"/>
                  <a:gd name="T21" fmla="*/ 309 h 502"/>
                  <a:gd name="T22" fmla="*/ 107 w 503"/>
                  <a:gd name="T23" fmla="*/ 315 h 502"/>
                  <a:gd name="T24" fmla="*/ 110 w 503"/>
                  <a:gd name="T25" fmla="*/ 326 h 502"/>
                  <a:gd name="T26" fmla="*/ 141 w 503"/>
                  <a:gd name="T27" fmla="*/ 363 h 502"/>
                  <a:gd name="T28" fmla="*/ 200 w 503"/>
                  <a:gd name="T29" fmla="*/ 360 h 502"/>
                  <a:gd name="T30" fmla="*/ 205 w 503"/>
                  <a:gd name="T31" fmla="*/ 382 h 502"/>
                  <a:gd name="T32" fmla="*/ 218 w 503"/>
                  <a:gd name="T33" fmla="*/ 433 h 502"/>
                  <a:gd name="T34" fmla="*/ 229 w 503"/>
                  <a:gd name="T35" fmla="*/ 443 h 502"/>
                  <a:gd name="T36" fmla="*/ 274 w 503"/>
                  <a:gd name="T37" fmla="*/ 437 h 502"/>
                  <a:gd name="T38" fmla="*/ 279 w 503"/>
                  <a:gd name="T39" fmla="*/ 449 h 502"/>
                  <a:gd name="T40" fmla="*/ 300 w 503"/>
                  <a:gd name="T41" fmla="*/ 465 h 502"/>
                  <a:gd name="T42" fmla="*/ 337 w 503"/>
                  <a:gd name="T43" fmla="*/ 461 h 502"/>
                  <a:gd name="T44" fmla="*/ 378 w 503"/>
                  <a:gd name="T45" fmla="*/ 475 h 502"/>
                  <a:gd name="T46" fmla="*/ 416 w 503"/>
                  <a:gd name="T47" fmla="*/ 493 h 502"/>
                  <a:gd name="T48" fmla="*/ 443 w 503"/>
                  <a:gd name="T49" fmla="*/ 493 h 502"/>
                  <a:gd name="T50" fmla="*/ 445 w 503"/>
                  <a:gd name="T51" fmla="*/ 477 h 502"/>
                  <a:gd name="T52" fmla="*/ 465 w 503"/>
                  <a:gd name="T53" fmla="*/ 478 h 502"/>
                  <a:gd name="T54" fmla="*/ 501 w 503"/>
                  <a:gd name="T55" fmla="*/ 463 h 502"/>
                  <a:gd name="T56" fmla="*/ 487 w 503"/>
                  <a:gd name="T57" fmla="*/ 433 h 502"/>
                  <a:gd name="T58" fmla="*/ 461 w 503"/>
                  <a:gd name="T59" fmla="*/ 398 h 502"/>
                  <a:gd name="T60" fmla="*/ 454 w 503"/>
                  <a:gd name="T61" fmla="*/ 383 h 502"/>
                  <a:gd name="T62" fmla="*/ 468 w 503"/>
                  <a:gd name="T63" fmla="*/ 389 h 502"/>
                  <a:gd name="T64" fmla="*/ 484 w 503"/>
                  <a:gd name="T65" fmla="*/ 372 h 502"/>
                  <a:gd name="T66" fmla="*/ 469 w 503"/>
                  <a:gd name="T67" fmla="*/ 345 h 502"/>
                  <a:gd name="T68" fmla="*/ 466 w 503"/>
                  <a:gd name="T69" fmla="*/ 338 h 502"/>
                  <a:gd name="T70" fmla="*/ 458 w 503"/>
                  <a:gd name="T71" fmla="*/ 319 h 502"/>
                  <a:gd name="T72" fmla="*/ 437 w 503"/>
                  <a:gd name="T73" fmla="*/ 264 h 502"/>
                  <a:gd name="T74" fmla="*/ 422 w 503"/>
                  <a:gd name="T75" fmla="*/ 299 h 502"/>
                  <a:gd name="T76" fmla="*/ 409 w 503"/>
                  <a:gd name="T77" fmla="*/ 281 h 502"/>
                  <a:gd name="T78" fmla="*/ 395 w 503"/>
                  <a:gd name="T79" fmla="*/ 289 h 502"/>
                  <a:gd name="T80" fmla="*/ 381 w 503"/>
                  <a:gd name="T81" fmla="*/ 278 h 502"/>
                  <a:gd name="T82" fmla="*/ 364 w 503"/>
                  <a:gd name="T83" fmla="*/ 288 h 502"/>
                  <a:gd name="T84" fmla="*/ 357 w 503"/>
                  <a:gd name="T85" fmla="*/ 299 h 502"/>
                  <a:gd name="T86" fmla="*/ 342 w 503"/>
                  <a:gd name="T87" fmla="*/ 308 h 502"/>
                  <a:gd name="T88" fmla="*/ 314 w 503"/>
                  <a:gd name="T89" fmla="*/ 300 h 502"/>
                  <a:gd name="T90" fmla="*/ 287 w 503"/>
                  <a:gd name="T91" fmla="*/ 300 h 502"/>
                  <a:gd name="T92" fmla="*/ 279 w 503"/>
                  <a:gd name="T93" fmla="*/ 296 h 502"/>
                  <a:gd name="T94" fmla="*/ 282 w 503"/>
                  <a:gd name="T95" fmla="*/ 273 h 502"/>
                  <a:gd name="T96" fmla="*/ 286 w 503"/>
                  <a:gd name="T97" fmla="*/ 252 h 502"/>
                  <a:gd name="T98" fmla="*/ 296 w 503"/>
                  <a:gd name="T99" fmla="*/ 231 h 502"/>
                  <a:gd name="T100" fmla="*/ 279 w 503"/>
                  <a:gd name="T101" fmla="*/ 231 h 502"/>
                  <a:gd name="T102" fmla="*/ 256 w 503"/>
                  <a:gd name="T103" fmla="*/ 196 h 502"/>
                  <a:gd name="T104" fmla="*/ 263 w 503"/>
                  <a:gd name="T105" fmla="*/ 182 h 502"/>
                  <a:gd name="T106" fmla="*/ 233 w 503"/>
                  <a:gd name="T107" fmla="*/ 176 h 502"/>
                  <a:gd name="T108" fmla="*/ 219 w 503"/>
                  <a:gd name="T109" fmla="*/ 185 h 502"/>
                  <a:gd name="T110" fmla="*/ 215 w 503"/>
                  <a:gd name="T111" fmla="*/ 180 h 502"/>
                  <a:gd name="T112" fmla="*/ 207 w 503"/>
                  <a:gd name="T113" fmla="*/ 171 h 502"/>
                  <a:gd name="T114" fmla="*/ 220 w 503"/>
                  <a:gd name="T115" fmla="*/ 132 h 502"/>
                  <a:gd name="T116" fmla="*/ 243 w 503"/>
                  <a:gd name="T117" fmla="*/ 72 h 502"/>
                  <a:gd name="T118" fmla="*/ 263 w 503"/>
                  <a:gd name="T119" fmla="*/ 48 h 502"/>
                  <a:gd name="T120" fmla="*/ 280 w 503"/>
                  <a:gd name="T121" fmla="*/ 19 h 502"/>
                  <a:gd name="T122" fmla="*/ 287 w 503"/>
                  <a:gd name="T123" fmla="*/ 3 h 502"/>
                  <a:gd name="T124" fmla="*/ 251 w 503"/>
                  <a:gd name="T125" fmla="*/ 12 h 5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03" h="502">
                    <a:moveTo>
                      <a:pt x="251" y="12"/>
                    </a:moveTo>
                    <a:lnTo>
                      <a:pt x="250" y="14"/>
                    </a:lnTo>
                    <a:lnTo>
                      <a:pt x="227" y="41"/>
                    </a:lnTo>
                    <a:lnTo>
                      <a:pt x="211" y="48"/>
                    </a:lnTo>
                    <a:lnTo>
                      <a:pt x="210" y="48"/>
                    </a:lnTo>
                    <a:lnTo>
                      <a:pt x="208" y="49"/>
                    </a:lnTo>
                    <a:lnTo>
                      <a:pt x="207" y="49"/>
                    </a:lnTo>
                    <a:lnTo>
                      <a:pt x="207" y="51"/>
                    </a:lnTo>
                    <a:lnTo>
                      <a:pt x="198" y="60"/>
                    </a:lnTo>
                    <a:lnTo>
                      <a:pt x="173" y="67"/>
                    </a:lnTo>
                    <a:lnTo>
                      <a:pt x="172" y="69"/>
                    </a:lnTo>
                    <a:lnTo>
                      <a:pt x="170" y="69"/>
                    </a:lnTo>
                    <a:lnTo>
                      <a:pt x="169" y="99"/>
                    </a:lnTo>
                    <a:lnTo>
                      <a:pt x="165" y="115"/>
                    </a:lnTo>
                    <a:lnTo>
                      <a:pt x="165" y="116"/>
                    </a:lnTo>
                    <a:lnTo>
                      <a:pt x="162" y="119"/>
                    </a:lnTo>
                    <a:lnTo>
                      <a:pt x="162" y="120"/>
                    </a:lnTo>
                    <a:lnTo>
                      <a:pt x="148" y="132"/>
                    </a:lnTo>
                    <a:lnTo>
                      <a:pt x="134" y="139"/>
                    </a:lnTo>
                    <a:lnTo>
                      <a:pt x="130" y="146"/>
                    </a:lnTo>
                    <a:lnTo>
                      <a:pt x="131" y="146"/>
                    </a:lnTo>
                    <a:lnTo>
                      <a:pt x="131" y="150"/>
                    </a:lnTo>
                    <a:lnTo>
                      <a:pt x="140" y="169"/>
                    </a:lnTo>
                    <a:lnTo>
                      <a:pt x="124" y="179"/>
                    </a:lnTo>
                    <a:lnTo>
                      <a:pt x="120" y="199"/>
                    </a:lnTo>
                    <a:lnTo>
                      <a:pt x="102" y="210"/>
                    </a:lnTo>
                    <a:lnTo>
                      <a:pt x="83" y="201"/>
                    </a:lnTo>
                    <a:lnTo>
                      <a:pt x="58" y="214"/>
                    </a:lnTo>
                    <a:lnTo>
                      <a:pt x="50" y="234"/>
                    </a:lnTo>
                    <a:lnTo>
                      <a:pt x="23" y="226"/>
                    </a:lnTo>
                    <a:lnTo>
                      <a:pt x="3" y="238"/>
                    </a:lnTo>
                    <a:lnTo>
                      <a:pt x="3" y="239"/>
                    </a:lnTo>
                    <a:lnTo>
                      <a:pt x="1" y="246"/>
                    </a:lnTo>
                    <a:lnTo>
                      <a:pt x="1" y="266"/>
                    </a:lnTo>
                    <a:lnTo>
                      <a:pt x="0" y="267"/>
                    </a:lnTo>
                    <a:lnTo>
                      <a:pt x="0" y="269"/>
                    </a:lnTo>
                    <a:lnTo>
                      <a:pt x="4" y="273"/>
                    </a:lnTo>
                    <a:lnTo>
                      <a:pt x="6" y="276"/>
                    </a:lnTo>
                    <a:lnTo>
                      <a:pt x="11" y="277"/>
                    </a:lnTo>
                    <a:lnTo>
                      <a:pt x="18" y="283"/>
                    </a:lnTo>
                    <a:lnTo>
                      <a:pt x="21" y="289"/>
                    </a:lnTo>
                    <a:lnTo>
                      <a:pt x="28" y="298"/>
                    </a:lnTo>
                    <a:lnTo>
                      <a:pt x="46" y="309"/>
                    </a:lnTo>
                    <a:lnTo>
                      <a:pt x="47" y="309"/>
                    </a:lnTo>
                    <a:lnTo>
                      <a:pt x="53" y="310"/>
                    </a:lnTo>
                    <a:lnTo>
                      <a:pt x="81" y="310"/>
                    </a:lnTo>
                    <a:lnTo>
                      <a:pt x="103" y="313"/>
                    </a:lnTo>
                    <a:lnTo>
                      <a:pt x="107" y="315"/>
                    </a:lnTo>
                    <a:lnTo>
                      <a:pt x="109" y="315"/>
                    </a:lnTo>
                    <a:lnTo>
                      <a:pt x="109" y="316"/>
                    </a:lnTo>
                    <a:lnTo>
                      <a:pt x="110" y="322"/>
                    </a:lnTo>
                    <a:lnTo>
                      <a:pt x="110" y="326"/>
                    </a:lnTo>
                    <a:lnTo>
                      <a:pt x="106" y="345"/>
                    </a:lnTo>
                    <a:lnTo>
                      <a:pt x="103" y="350"/>
                    </a:lnTo>
                    <a:lnTo>
                      <a:pt x="102" y="351"/>
                    </a:lnTo>
                    <a:lnTo>
                      <a:pt x="141" y="363"/>
                    </a:lnTo>
                    <a:lnTo>
                      <a:pt x="160" y="365"/>
                    </a:lnTo>
                    <a:lnTo>
                      <a:pt x="170" y="368"/>
                    </a:lnTo>
                    <a:lnTo>
                      <a:pt x="200" y="362"/>
                    </a:lnTo>
                    <a:lnTo>
                      <a:pt x="200" y="360"/>
                    </a:lnTo>
                    <a:lnTo>
                      <a:pt x="204" y="365"/>
                    </a:lnTo>
                    <a:lnTo>
                      <a:pt x="205" y="368"/>
                    </a:lnTo>
                    <a:lnTo>
                      <a:pt x="207" y="375"/>
                    </a:lnTo>
                    <a:lnTo>
                      <a:pt x="205" y="382"/>
                    </a:lnTo>
                    <a:lnTo>
                      <a:pt x="216" y="396"/>
                    </a:lnTo>
                    <a:lnTo>
                      <a:pt x="215" y="401"/>
                    </a:lnTo>
                    <a:lnTo>
                      <a:pt x="215" y="418"/>
                    </a:lnTo>
                    <a:lnTo>
                      <a:pt x="218" y="433"/>
                    </a:lnTo>
                    <a:lnTo>
                      <a:pt x="222" y="439"/>
                    </a:lnTo>
                    <a:lnTo>
                      <a:pt x="226" y="439"/>
                    </a:lnTo>
                    <a:lnTo>
                      <a:pt x="227" y="442"/>
                    </a:lnTo>
                    <a:lnTo>
                      <a:pt x="229" y="443"/>
                    </a:lnTo>
                    <a:lnTo>
                      <a:pt x="233" y="444"/>
                    </a:lnTo>
                    <a:lnTo>
                      <a:pt x="241" y="444"/>
                    </a:lnTo>
                    <a:lnTo>
                      <a:pt x="267" y="437"/>
                    </a:lnTo>
                    <a:lnTo>
                      <a:pt x="274" y="437"/>
                    </a:lnTo>
                    <a:lnTo>
                      <a:pt x="275" y="439"/>
                    </a:lnTo>
                    <a:lnTo>
                      <a:pt x="277" y="442"/>
                    </a:lnTo>
                    <a:lnTo>
                      <a:pt x="277" y="446"/>
                    </a:lnTo>
                    <a:lnTo>
                      <a:pt x="279" y="449"/>
                    </a:lnTo>
                    <a:lnTo>
                      <a:pt x="280" y="449"/>
                    </a:lnTo>
                    <a:lnTo>
                      <a:pt x="296" y="464"/>
                    </a:lnTo>
                    <a:lnTo>
                      <a:pt x="300" y="467"/>
                    </a:lnTo>
                    <a:lnTo>
                      <a:pt x="300" y="465"/>
                    </a:lnTo>
                    <a:lnTo>
                      <a:pt x="311" y="460"/>
                    </a:lnTo>
                    <a:lnTo>
                      <a:pt x="327" y="460"/>
                    </a:lnTo>
                    <a:lnTo>
                      <a:pt x="328" y="461"/>
                    </a:lnTo>
                    <a:lnTo>
                      <a:pt x="337" y="461"/>
                    </a:lnTo>
                    <a:lnTo>
                      <a:pt x="341" y="464"/>
                    </a:lnTo>
                    <a:lnTo>
                      <a:pt x="363" y="472"/>
                    </a:lnTo>
                    <a:lnTo>
                      <a:pt x="367" y="475"/>
                    </a:lnTo>
                    <a:lnTo>
                      <a:pt x="378" y="475"/>
                    </a:lnTo>
                    <a:lnTo>
                      <a:pt x="397" y="482"/>
                    </a:lnTo>
                    <a:lnTo>
                      <a:pt x="398" y="485"/>
                    </a:lnTo>
                    <a:lnTo>
                      <a:pt x="402" y="489"/>
                    </a:lnTo>
                    <a:lnTo>
                      <a:pt x="416" y="493"/>
                    </a:lnTo>
                    <a:lnTo>
                      <a:pt x="430" y="496"/>
                    </a:lnTo>
                    <a:lnTo>
                      <a:pt x="441" y="502"/>
                    </a:lnTo>
                    <a:lnTo>
                      <a:pt x="443" y="500"/>
                    </a:lnTo>
                    <a:lnTo>
                      <a:pt x="443" y="493"/>
                    </a:lnTo>
                    <a:lnTo>
                      <a:pt x="441" y="490"/>
                    </a:lnTo>
                    <a:lnTo>
                      <a:pt x="441" y="489"/>
                    </a:lnTo>
                    <a:lnTo>
                      <a:pt x="443" y="482"/>
                    </a:lnTo>
                    <a:lnTo>
                      <a:pt x="445" y="477"/>
                    </a:lnTo>
                    <a:lnTo>
                      <a:pt x="447" y="475"/>
                    </a:lnTo>
                    <a:lnTo>
                      <a:pt x="455" y="474"/>
                    </a:lnTo>
                    <a:lnTo>
                      <a:pt x="459" y="475"/>
                    </a:lnTo>
                    <a:lnTo>
                      <a:pt x="465" y="478"/>
                    </a:lnTo>
                    <a:lnTo>
                      <a:pt x="472" y="477"/>
                    </a:lnTo>
                    <a:lnTo>
                      <a:pt x="493" y="468"/>
                    </a:lnTo>
                    <a:lnTo>
                      <a:pt x="498" y="467"/>
                    </a:lnTo>
                    <a:lnTo>
                      <a:pt x="501" y="463"/>
                    </a:lnTo>
                    <a:lnTo>
                      <a:pt x="503" y="463"/>
                    </a:lnTo>
                    <a:lnTo>
                      <a:pt x="503" y="461"/>
                    </a:lnTo>
                    <a:lnTo>
                      <a:pt x="494" y="443"/>
                    </a:lnTo>
                    <a:lnTo>
                      <a:pt x="487" y="433"/>
                    </a:lnTo>
                    <a:lnTo>
                      <a:pt x="475" y="423"/>
                    </a:lnTo>
                    <a:lnTo>
                      <a:pt x="468" y="414"/>
                    </a:lnTo>
                    <a:lnTo>
                      <a:pt x="468" y="410"/>
                    </a:lnTo>
                    <a:lnTo>
                      <a:pt x="461" y="398"/>
                    </a:lnTo>
                    <a:lnTo>
                      <a:pt x="454" y="390"/>
                    </a:lnTo>
                    <a:lnTo>
                      <a:pt x="451" y="387"/>
                    </a:lnTo>
                    <a:lnTo>
                      <a:pt x="451" y="384"/>
                    </a:lnTo>
                    <a:lnTo>
                      <a:pt x="454" y="383"/>
                    </a:lnTo>
                    <a:lnTo>
                      <a:pt x="455" y="383"/>
                    </a:lnTo>
                    <a:lnTo>
                      <a:pt x="455" y="384"/>
                    </a:lnTo>
                    <a:lnTo>
                      <a:pt x="457" y="386"/>
                    </a:lnTo>
                    <a:lnTo>
                      <a:pt x="468" y="389"/>
                    </a:lnTo>
                    <a:lnTo>
                      <a:pt x="472" y="389"/>
                    </a:lnTo>
                    <a:lnTo>
                      <a:pt x="480" y="380"/>
                    </a:lnTo>
                    <a:lnTo>
                      <a:pt x="483" y="379"/>
                    </a:lnTo>
                    <a:lnTo>
                      <a:pt x="484" y="372"/>
                    </a:lnTo>
                    <a:lnTo>
                      <a:pt x="484" y="362"/>
                    </a:lnTo>
                    <a:lnTo>
                      <a:pt x="479" y="351"/>
                    </a:lnTo>
                    <a:lnTo>
                      <a:pt x="471" y="350"/>
                    </a:lnTo>
                    <a:lnTo>
                      <a:pt x="469" y="345"/>
                    </a:lnTo>
                    <a:lnTo>
                      <a:pt x="466" y="341"/>
                    </a:lnTo>
                    <a:lnTo>
                      <a:pt x="468" y="341"/>
                    </a:lnTo>
                    <a:lnTo>
                      <a:pt x="466" y="340"/>
                    </a:lnTo>
                    <a:lnTo>
                      <a:pt x="466" y="338"/>
                    </a:lnTo>
                    <a:lnTo>
                      <a:pt x="464" y="334"/>
                    </a:lnTo>
                    <a:lnTo>
                      <a:pt x="459" y="330"/>
                    </a:lnTo>
                    <a:lnTo>
                      <a:pt x="458" y="326"/>
                    </a:lnTo>
                    <a:lnTo>
                      <a:pt x="458" y="319"/>
                    </a:lnTo>
                    <a:lnTo>
                      <a:pt x="447" y="283"/>
                    </a:lnTo>
                    <a:lnTo>
                      <a:pt x="451" y="266"/>
                    </a:lnTo>
                    <a:lnTo>
                      <a:pt x="450" y="264"/>
                    </a:lnTo>
                    <a:lnTo>
                      <a:pt x="437" y="264"/>
                    </a:lnTo>
                    <a:lnTo>
                      <a:pt x="430" y="270"/>
                    </a:lnTo>
                    <a:lnTo>
                      <a:pt x="429" y="285"/>
                    </a:lnTo>
                    <a:lnTo>
                      <a:pt x="424" y="296"/>
                    </a:lnTo>
                    <a:lnTo>
                      <a:pt x="422" y="299"/>
                    </a:lnTo>
                    <a:lnTo>
                      <a:pt x="413" y="295"/>
                    </a:lnTo>
                    <a:lnTo>
                      <a:pt x="412" y="292"/>
                    </a:lnTo>
                    <a:lnTo>
                      <a:pt x="412" y="281"/>
                    </a:lnTo>
                    <a:lnTo>
                      <a:pt x="409" y="281"/>
                    </a:lnTo>
                    <a:lnTo>
                      <a:pt x="406" y="288"/>
                    </a:lnTo>
                    <a:lnTo>
                      <a:pt x="401" y="292"/>
                    </a:lnTo>
                    <a:lnTo>
                      <a:pt x="397" y="292"/>
                    </a:lnTo>
                    <a:lnTo>
                      <a:pt x="395" y="289"/>
                    </a:lnTo>
                    <a:lnTo>
                      <a:pt x="392" y="285"/>
                    </a:lnTo>
                    <a:lnTo>
                      <a:pt x="390" y="281"/>
                    </a:lnTo>
                    <a:lnTo>
                      <a:pt x="384" y="276"/>
                    </a:lnTo>
                    <a:lnTo>
                      <a:pt x="381" y="278"/>
                    </a:lnTo>
                    <a:lnTo>
                      <a:pt x="380" y="281"/>
                    </a:lnTo>
                    <a:lnTo>
                      <a:pt x="374" y="285"/>
                    </a:lnTo>
                    <a:lnTo>
                      <a:pt x="364" y="289"/>
                    </a:lnTo>
                    <a:lnTo>
                      <a:pt x="364" y="288"/>
                    </a:lnTo>
                    <a:lnTo>
                      <a:pt x="362" y="285"/>
                    </a:lnTo>
                    <a:lnTo>
                      <a:pt x="357" y="285"/>
                    </a:lnTo>
                    <a:lnTo>
                      <a:pt x="353" y="295"/>
                    </a:lnTo>
                    <a:lnTo>
                      <a:pt x="357" y="299"/>
                    </a:lnTo>
                    <a:lnTo>
                      <a:pt x="357" y="300"/>
                    </a:lnTo>
                    <a:lnTo>
                      <a:pt x="356" y="306"/>
                    </a:lnTo>
                    <a:lnTo>
                      <a:pt x="350" y="308"/>
                    </a:lnTo>
                    <a:lnTo>
                      <a:pt x="342" y="308"/>
                    </a:lnTo>
                    <a:lnTo>
                      <a:pt x="332" y="306"/>
                    </a:lnTo>
                    <a:lnTo>
                      <a:pt x="327" y="305"/>
                    </a:lnTo>
                    <a:lnTo>
                      <a:pt x="320" y="302"/>
                    </a:lnTo>
                    <a:lnTo>
                      <a:pt x="314" y="300"/>
                    </a:lnTo>
                    <a:lnTo>
                      <a:pt x="294" y="303"/>
                    </a:lnTo>
                    <a:lnTo>
                      <a:pt x="290" y="303"/>
                    </a:lnTo>
                    <a:lnTo>
                      <a:pt x="289" y="300"/>
                    </a:lnTo>
                    <a:lnTo>
                      <a:pt x="287" y="300"/>
                    </a:lnTo>
                    <a:lnTo>
                      <a:pt x="286" y="299"/>
                    </a:lnTo>
                    <a:lnTo>
                      <a:pt x="283" y="298"/>
                    </a:lnTo>
                    <a:lnTo>
                      <a:pt x="280" y="298"/>
                    </a:lnTo>
                    <a:lnTo>
                      <a:pt x="279" y="296"/>
                    </a:lnTo>
                    <a:lnTo>
                      <a:pt x="277" y="296"/>
                    </a:lnTo>
                    <a:lnTo>
                      <a:pt x="279" y="295"/>
                    </a:lnTo>
                    <a:lnTo>
                      <a:pt x="280" y="276"/>
                    </a:lnTo>
                    <a:lnTo>
                      <a:pt x="282" y="273"/>
                    </a:lnTo>
                    <a:lnTo>
                      <a:pt x="282" y="260"/>
                    </a:lnTo>
                    <a:lnTo>
                      <a:pt x="283" y="256"/>
                    </a:lnTo>
                    <a:lnTo>
                      <a:pt x="285" y="255"/>
                    </a:lnTo>
                    <a:lnTo>
                      <a:pt x="286" y="252"/>
                    </a:lnTo>
                    <a:lnTo>
                      <a:pt x="294" y="242"/>
                    </a:lnTo>
                    <a:lnTo>
                      <a:pt x="297" y="236"/>
                    </a:lnTo>
                    <a:lnTo>
                      <a:pt x="297" y="232"/>
                    </a:lnTo>
                    <a:lnTo>
                      <a:pt x="296" y="231"/>
                    </a:lnTo>
                    <a:lnTo>
                      <a:pt x="294" y="231"/>
                    </a:lnTo>
                    <a:lnTo>
                      <a:pt x="285" y="229"/>
                    </a:lnTo>
                    <a:lnTo>
                      <a:pt x="283" y="229"/>
                    </a:lnTo>
                    <a:lnTo>
                      <a:pt x="279" y="231"/>
                    </a:lnTo>
                    <a:lnTo>
                      <a:pt x="279" y="229"/>
                    </a:lnTo>
                    <a:lnTo>
                      <a:pt x="271" y="222"/>
                    </a:lnTo>
                    <a:lnTo>
                      <a:pt x="263" y="210"/>
                    </a:lnTo>
                    <a:lnTo>
                      <a:pt x="256" y="196"/>
                    </a:lnTo>
                    <a:lnTo>
                      <a:pt x="258" y="189"/>
                    </a:lnTo>
                    <a:lnTo>
                      <a:pt x="261" y="186"/>
                    </a:lnTo>
                    <a:lnTo>
                      <a:pt x="261" y="183"/>
                    </a:lnTo>
                    <a:lnTo>
                      <a:pt x="263" y="182"/>
                    </a:lnTo>
                    <a:lnTo>
                      <a:pt x="261" y="182"/>
                    </a:lnTo>
                    <a:lnTo>
                      <a:pt x="250" y="179"/>
                    </a:lnTo>
                    <a:lnTo>
                      <a:pt x="243" y="176"/>
                    </a:lnTo>
                    <a:lnTo>
                      <a:pt x="233" y="176"/>
                    </a:lnTo>
                    <a:lnTo>
                      <a:pt x="230" y="178"/>
                    </a:lnTo>
                    <a:lnTo>
                      <a:pt x="225" y="183"/>
                    </a:lnTo>
                    <a:lnTo>
                      <a:pt x="220" y="185"/>
                    </a:lnTo>
                    <a:lnTo>
                      <a:pt x="219" y="185"/>
                    </a:lnTo>
                    <a:lnTo>
                      <a:pt x="218" y="183"/>
                    </a:lnTo>
                    <a:lnTo>
                      <a:pt x="216" y="183"/>
                    </a:lnTo>
                    <a:lnTo>
                      <a:pt x="215" y="182"/>
                    </a:lnTo>
                    <a:lnTo>
                      <a:pt x="215" y="180"/>
                    </a:lnTo>
                    <a:lnTo>
                      <a:pt x="211" y="179"/>
                    </a:lnTo>
                    <a:lnTo>
                      <a:pt x="210" y="178"/>
                    </a:lnTo>
                    <a:lnTo>
                      <a:pt x="207" y="172"/>
                    </a:lnTo>
                    <a:lnTo>
                      <a:pt x="207" y="171"/>
                    </a:lnTo>
                    <a:lnTo>
                      <a:pt x="205" y="162"/>
                    </a:lnTo>
                    <a:lnTo>
                      <a:pt x="207" y="154"/>
                    </a:lnTo>
                    <a:lnTo>
                      <a:pt x="218" y="137"/>
                    </a:lnTo>
                    <a:lnTo>
                      <a:pt x="220" y="132"/>
                    </a:lnTo>
                    <a:lnTo>
                      <a:pt x="256" y="83"/>
                    </a:lnTo>
                    <a:lnTo>
                      <a:pt x="249" y="79"/>
                    </a:lnTo>
                    <a:lnTo>
                      <a:pt x="246" y="74"/>
                    </a:lnTo>
                    <a:lnTo>
                      <a:pt x="243" y="72"/>
                    </a:lnTo>
                    <a:lnTo>
                      <a:pt x="243" y="70"/>
                    </a:lnTo>
                    <a:lnTo>
                      <a:pt x="249" y="69"/>
                    </a:lnTo>
                    <a:lnTo>
                      <a:pt x="253" y="65"/>
                    </a:lnTo>
                    <a:lnTo>
                      <a:pt x="263" y="48"/>
                    </a:lnTo>
                    <a:lnTo>
                      <a:pt x="267" y="35"/>
                    </a:lnTo>
                    <a:lnTo>
                      <a:pt x="275" y="30"/>
                    </a:lnTo>
                    <a:lnTo>
                      <a:pt x="277" y="24"/>
                    </a:lnTo>
                    <a:lnTo>
                      <a:pt x="280" y="19"/>
                    </a:lnTo>
                    <a:lnTo>
                      <a:pt x="285" y="6"/>
                    </a:lnTo>
                    <a:lnTo>
                      <a:pt x="286" y="6"/>
                    </a:lnTo>
                    <a:lnTo>
                      <a:pt x="287" y="5"/>
                    </a:lnTo>
                    <a:lnTo>
                      <a:pt x="287" y="3"/>
                    </a:lnTo>
                    <a:lnTo>
                      <a:pt x="282" y="2"/>
                    </a:lnTo>
                    <a:lnTo>
                      <a:pt x="280" y="0"/>
                    </a:lnTo>
                    <a:lnTo>
                      <a:pt x="279" y="0"/>
                    </a:lnTo>
                    <a:lnTo>
                      <a:pt x="251" y="1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33" name="Freeform 763">
                <a:extLst>
                  <a:ext uri="{FF2B5EF4-FFF2-40B4-BE49-F238E27FC236}">
                    <a16:creationId xmlns:a16="http://schemas.microsoft.com/office/drawing/2014/main" id="{2D1FFC5E-30E2-D485-E4E9-76963A3E13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1" y="1797"/>
                <a:ext cx="132" cy="114"/>
              </a:xfrm>
              <a:custGeom>
                <a:avLst/>
                <a:gdLst>
                  <a:gd name="T0" fmla="*/ 357 w 529"/>
                  <a:gd name="T1" fmla="*/ 182 h 458"/>
                  <a:gd name="T2" fmla="*/ 363 w 529"/>
                  <a:gd name="T3" fmla="*/ 148 h 458"/>
                  <a:gd name="T4" fmla="*/ 335 w 529"/>
                  <a:gd name="T5" fmla="*/ 142 h 458"/>
                  <a:gd name="T6" fmla="*/ 282 w 529"/>
                  <a:gd name="T7" fmla="*/ 130 h 458"/>
                  <a:gd name="T8" fmla="*/ 260 w 529"/>
                  <a:gd name="T9" fmla="*/ 108 h 458"/>
                  <a:gd name="T10" fmla="*/ 255 w 529"/>
                  <a:gd name="T11" fmla="*/ 98 h 458"/>
                  <a:gd name="T12" fmla="*/ 237 w 529"/>
                  <a:gd name="T13" fmla="*/ 63 h 458"/>
                  <a:gd name="T14" fmla="*/ 232 w 529"/>
                  <a:gd name="T15" fmla="*/ 65 h 458"/>
                  <a:gd name="T16" fmla="*/ 205 w 529"/>
                  <a:gd name="T17" fmla="*/ 12 h 458"/>
                  <a:gd name="T18" fmla="*/ 195 w 529"/>
                  <a:gd name="T19" fmla="*/ 1 h 458"/>
                  <a:gd name="T20" fmla="*/ 183 w 529"/>
                  <a:gd name="T21" fmla="*/ 1 h 458"/>
                  <a:gd name="T22" fmla="*/ 124 w 529"/>
                  <a:gd name="T23" fmla="*/ 29 h 458"/>
                  <a:gd name="T24" fmla="*/ 102 w 529"/>
                  <a:gd name="T25" fmla="*/ 78 h 458"/>
                  <a:gd name="T26" fmla="*/ 99 w 529"/>
                  <a:gd name="T27" fmla="*/ 101 h 458"/>
                  <a:gd name="T28" fmla="*/ 57 w 529"/>
                  <a:gd name="T29" fmla="*/ 151 h 458"/>
                  <a:gd name="T30" fmla="*/ 56 w 529"/>
                  <a:gd name="T31" fmla="*/ 156 h 458"/>
                  <a:gd name="T32" fmla="*/ 26 w 529"/>
                  <a:gd name="T33" fmla="*/ 177 h 458"/>
                  <a:gd name="T34" fmla="*/ 0 w 529"/>
                  <a:gd name="T35" fmla="*/ 207 h 458"/>
                  <a:gd name="T36" fmla="*/ 11 w 529"/>
                  <a:gd name="T37" fmla="*/ 221 h 458"/>
                  <a:gd name="T38" fmla="*/ 28 w 529"/>
                  <a:gd name="T39" fmla="*/ 235 h 458"/>
                  <a:gd name="T40" fmla="*/ 39 w 529"/>
                  <a:gd name="T41" fmla="*/ 246 h 458"/>
                  <a:gd name="T42" fmla="*/ 46 w 529"/>
                  <a:gd name="T43" fmla="*/ 268 h 458"/>
                  <a:gd name="T44" fmla="*/ 69 w 529"/>
                  <a:gd name="T45" fmla="*/ 275 h 458"/>
                  <a:gd name="T46" fmla="*/ 76 w 529"/>
                  <a:gd name="T47" fmla="*/ 282 h 458"/>
                  <a:gd name="T48" fmla="*/ 103 w 529"/>
                  <a:gd name="T49" fmla="*/ 295 h 458"/>
                  <a:gd name="T50" fmla="*/ 107 w 529"/>
                  <a:gd name="T51" fmla="*/ 320 h 458"/>
                  <a:gd name="T52" fmla="*/ 110 w 529"/>
                  <a:gd name="T53" fmla="*/ 332 h 458"/>
                  <a:gd name="T54" fmla="*/ 121 w 529"/>
                  <a:gd name="T55" fmla="*/ 335 h 458"/>
                  <a:gd name="T56" fmla="*/ 187 w 529"/>
                  <a:gd name="T57" fmla="*/ 341 h 458"/>
                  <a:gd name="T58" fmla="*/ 229 w 529"/>
                  <a:gd name="T59" fmla="*/ 342 h 458"/>
                  <a:gd name="T60" fmla="*/ 241 w 529"/>
                  <a:gd name="T61" fmla="*/ 366 h 458"/>
                  <a:gd name="T62" fmla="*/ 253 w 529"/>
                  <a:gd name="T63" fmla="*/ 374 h 458"/>
                  <a:gd name="T64" fmla="*/ 285 w 529"/>
                  <a:gd name="T65" fmla="*/ 402 h 458"/>
                  <a:gd name="T66" fmla="*/ 317 w 529"/>
                  <a:gd name="T67" fmla="*/ 412 h 458"/>
                  <a:gd name="T68" fmla="*/ 335 w 529"/>
                  <a:gd name="T69" fmla="*/ 432 h 458"/>
                  <a:gd name="T70" fmla="*/ 356 w 529"/>
                  <a:gd name="T71" fmla="*/ 433 h 458"/>
                  <a:gd name="T72" fmla="*/ 387 w 529"/>
                  <a:gd name="T73" fmla="*/ 416 h 458"/>
                  <a:gd name="T74" fmla="*/ 400 w 529"/>
                  <a:gd name="T75" fmla="*/ 456 h 458"/>
                  <a:gd name="T76" fmla="*/ 407 w 529"/>
                  <a:gd name="T77" fmla="*/ 451 h 458"/>
                  <a:gd name="T78" fmla="*/ 427 w 529"/>
                  <a:gd name="T79" fmla="*/ 432 h 458"/>
                  <a:gd name="T80" fmla="*/ 450 w 529"/>
                  <a:gd name="T81" fmla="*/ 444 h 458"/>
                  <a:gd name="T82" fmla="*/ 464 w 529"/>
                  <a:gd name="T83" fmla="*/ 455 h 458"/>
                  <a:gd name="T84" fmla="*/ 490 w 529"/>
                  <a:gd name="T85" fmla="*/ 450 h 458"/>
                  <a:gd name="T86" fmla="*/ 500 w 529"/>
                  <a:gd name="T87" fmla="*/ 434 h 458"/>
                  <a:gd name="T88" fmla="*/ 507 w 529"/>
                  <a:gd name="T89" fmla="*/ 417 h 458"/>
                  <a:gd name="T90" fmla="*/ 525 w 529"/>
                  <a:gd name="T91" fmla="*/ 403 h 458"/>
                  <a:gd name="T92" fmla="*/ 525 w 529"/>
                  <a:gd name="T93" fmla="*/ 370 h 458"/>
                  <a:gd name="T94" fmla="*/ 511 w 529"/>
                  <a:gd name="T95" fmla="*/ 360 h 458"/>
                  <a:gd name="T96" fmla="*/ 469 w 529"/>
                  <a:gd name="T97" fmla="*/ 352 h 458"/>
                  <a:gd name="T98" fmla="*/ 461 w 529"/>
                  <a:gd name="T99" fmla="*/ 317 h 458"/>
                  <a:gd name="T100" fmla="*/ 474 w 529"/>
                  <a:gd name="T101" fmla="*/ 275 h 458"/>
                  <a:gd name="T102" fmla="*/ 476 w 529"/>
                  <a:gd name="T103" fmla="*/ 271 h 458"/>
                  <a:gd name="T104" fmla="*/ 469 w 529"/>
                  <a:gd name="T105" fmla="*/ 233 h 458"/>
                  <a:gd name="T106" fmla="*/ 459 w 529"/>
                  <a:gd name="T107" fmla="*/ 200 h 458"/>
                  <a:gd name="T108" fmla="*/ 424 w 529"/>
                  <a:gd name="T109" fmla="*/ 200 h 4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529" h="458">
                    <a:moveTo>
                      <a:pt x="414" y="197"/>
                    </a:moveTo>
                    <a:lnTo>
                      <a:pt x="395" y="195"/>
                    </a:lnTo>
                    <a:lnTo>
                      <a:pt x="356" y="183"/>
                    </a:lnTo>
                    <a:lnTo>
                      <a:pt x="357" y="182"/>
                    </a:lnTo>
                    <a:lnTo>
                      <a:pt x="360" y="177"/>
                    </a:lnTo>
                    <a:lnTo>
                      <a:pt x="364" y="158"/>
                    </a:lnTo>
                    <a:lnTo>
                      <a:pt x="364" y="154"/>
                    </a:lnTo>
                    <a:lnTo>
                      <a:pt x="363" y="148"/>
                    </a:lnTo>
                    <a:lnTo>
                      <a:pt x="363" y="147"/>
                    </a:lnTo>
                    <a:lnTo>
                      <a:pt x="361" y="147"/>
                    </a:lnTo>
                    <a:lnTo>
                      <a:pt x="357" y="145"/>
                    </a:lnTo>
                    <a:lnTo>
                      <a:pt x="335" y="142"/>
                    </a:lnTo>
                    <a:lnTo>
                      <a:pt x="307" y="142"/>
                    </a:lnTo>
                    <a:lnTo>
                      <a:pt x="301" y="141"/>
                    </a:lnTo>
                    <a:lnTo>
                      <a:pt x="300" y="141"/>
                    </a:lnTo>
                    <a:lnTo>
                      <a:pt x="282" y="130"/>
                    </a:lnTo>
                    <a:lnTo>
                      <a:pt x="275" y="121"/>
                    </a:lnTo>
                    <a:lnTo>
                      <a:pt x="272" y="115"/>
                    </a:lnTo>
                    <a:lnTo>
                      <a:pt x="265" y="109"/>
                    </a:lnTo>
                    <a:lnTo>
                      <a:pt x="260" y="108"/>
                    </a:lnTo>
                    <a:lnTo>
                      <a:pt x="258" y="105"/>
                    </a:lnTo>
                    <a:lnTo>
                      <a:pt x="254" y="101"/>
                    </a:lnTo>
                    <a:lnTo>
                      <a:pt x="254" y="99"/>
                    </a:lnTo>
                    <a:lnTo>
                      <a:pt x="255" y="98"/>
                    </a:lnTo>
                    <a:lnTo>
                      <a:pt x="255" y="78"/>
                    </a:lnTo>
                    <a:lnTo>
                      <a:pt x="257" y="71"/>
                    </a:lnTo>
                    <a:lnTo>
                      <a:pt x="257" y="70"/>
                    </a:lnTo>
                    <a:lnTo>
                      <a:pt x="237" y="63"/>
                    </a:lnTo>
                    <a:lnTo>
                      <a:pt x="236" y="61"/>
                    </a:lnTo>
                    <a:lnTo>
                      <a:pt x="233" y="61"/>
                    </a:lnTo>
                    <a:lnTo>
                      <a:pt x="233" y="63"/>
                    </a:lnTo>
                    <a:lnTo>
                      <a:pt x="232" y="65"/>
                    </a:lnTo>
                    <a:lnTo>
                      <a:pt x="227" y="65"/>
                    </a:lnTo>
                    <a:lnTo>
                      <a:pt x="226" y="64"/>
                    </a:lnTo>
                    <a:lnTo>
                      <a:pt x="220" y="56"/>
                    </a:lnTo>
                    <a:lnTo>
                      <a:pt x="205" y="12"/>
                    </a:lnTo>
                    <a:lnTo>
                      <a:pt x="201" y="5"/>
                    </a:lnTo>
                    <a:lnTo>
                      <a:pt x="197" y="3"/>
                    </a:lnTo>
                    <a:lnTo>
                      <a:pt x="197" y="1"/>
                    </a:lnTo>
                    <a:lnTo>
                      <a:pt x="195" y="1"/>
                    </a:lnTo>
                    <a:lnTo>
                      <a:pt x="194" y="0"/>
                    </a:lnTo>
                    <a:lnTo>
                      <a:pt x="184" y="0"/>
                    </a:lnTo>
                    <a:lnTo>
                      <a:pt x="183" y="0"/>
                    </a:lnTo>
                    <a:lnTo>
                      <a:pt x="183" y="1"/>
                    </a:lnTo>
                    <a:lnTo>
                      <a:pt x="162" y="15"/>
                    </a:lnTo>
                    <a:lnTo>
                      <a:pt x="160" y="17"/>
                    </a:lnTo>
                    <a:lnTo>
                      <a:pt x="158" y="17"/>
                    </a:lnTo>
                    <a:lnTo>
                      <a:pt x="124" y="29"/>
                    </a:lnTo>
                    <a:lnTo>
                      <a:pt x="121" y="31"/>
                    </a:lnTo>
                    <a:lnTo>
                      <a:pt x="112" y="58"/>
                    </a:lnTo>
                    <a:lnTo>
                      <a:pt x="102" y="77"/>
                    </a:lnTo>
                    <a:lnTo>
                      <a:pt x="102" y="78"/>
                    </a:lnTo>
                    <a:lnTo>
                      <a:pt x="99" y="82"/>
                    </a:lnTo>
                    <a:lnTo>
                      <a:pt x="98" y="88"/>
                    </a:lnTo>
                    <a:lnTo>
                      <a:pt x="98" y="99"/>
                    </a:lnTo>
                    <a:lnTo>
                      <a:pt x="99" y="101"/>
                    </a:lnTo>
                    <a:lnTo>
                      <a:pt x="86" y="123"/>
                    </a:lnTo>
                    <a:lnTo>
                      <a:pt x="75" y="137"/>
                    </a:lnTo>
                    <a:lnTo>
                      <a:pt x="60" y="148"/>
                    </a:lnTo>
                    <a:lnTo>
                      <a:pt x="57" y="151"/>
                    </a:lnTo>
                    <a:lnTo>
                      <a:pt x="61" y="158"/>
                    </a:lnTo>
                    <a:lnTo>
                      <a:pt x="61" y="159"/>
                    </a:lnTo>
                    <a:lnTo>
                      <a:pt x="60" y="159"/>
                    </a:lnTo>
                    <a:lnTo>
                      <a:pt x="56" y="156"/>
                    </a:lnTo>
                    <a:lnTo>
                      <a:pt x="52" y="158"/>
                    </a:lnTo>
                    <a:lnTo>
                      <a:pt x="40" y="165"/>
                    </a:lnTo>
                    <a:lnTo>
                      <a:pt x="29" y="176"/>
                    </a:lnTo>
                    <a:lnTo>
                      <a:pt x="26" y="177"/>
                    </a:lnTo>
                    <a:lnTo>
                      <a:pt x="21" y="182"/>
                    </a:lnTo>
                    <a:lnTo>
                      <a:pt x="5" y="201"/>
                    </a:lnTo>
                    <a:lnTo>
                      <a:pt x="2" y="204"/>
                    </a:lnTo>
                    <a:lnTo>
                      <a:pt x="0" y="207"/>
                    </a:lnTo>
                    <a:lnTo>
                      <a:pt x="0" y="218"/>
                    </a:lnTo>
                    <a:lnTo>
                      <a:pt x="5" y="219"/>
                    </a:lnTo>
                    <a:lnTo>
                      <a:pt x="9" y="219"/>
                    </a:lnTo>
                    <a:lnTo>
                      <a:pt x="11" y="221"/>
                    </a:lnTo>
                    <a:lnTo>
                      <a:pt x="12" y="221"/>
                    </a:lnTo>
                    <a:lnTo>
                      <a:pt x="23" y="228"/>
                    </a:lnTo>
                    <a:lnTo>
                      <a:pt x="28" y="232"/>
                    </a:lnTo>
                    <a:lnTo>
                      <a:pt x="28" y="235"/>
                    </a:lnTo>
                    <a:lnTo>
                      <a:pt x="29" y="236"/>
                    </a:lnTo>
                    <a:lnTo>
                      <a:pt x="32" y="242"/>
                    </a:lnTo>
                    <a:lnTo>
                      <a:pt x="35" y="244"/>
                    </a:lnTo>
                    <a:lnTo>
                      <a:pt x="39" y="246"/>
                    </a:lnTo>
                    <a:lnTo>
                      <a:pt x="45" y="246"/>
                    </a:lnTo>
                    <a:lnTo>
                      <a:pt x="50" y="260"/>
                    </a:lnTo>
                    <a:lnTo>
                      <a:pt x="47" y="267"/>
                    </a:lnTo>
                    <a:lnTo>
                      <a:pt x="46" y="268"/>
                    </a:lnTo>
                    <a:lnTo>
                      <a:pt x="46" y="274"/>
                    </a:lnTo>
                    <a:lnTo>
                      <a:pt x="53" y="276"/>
                    </a:lnTo>
                    <a:lnTo>
                      <a:pt x="54" y="276"/>
                    </a:lnTo>
                    <a:lnTo>
                      <a:pt x="69" y="275"/>
                    </a:lnTo>
                    <a:lnTo>
                      <a:pt x="68" y="283"/>
                    </a:lnTo>
                    <a:lnTo>
                      <a:pt x="68" y="286"/>
                    </a:lnTo>
                    <a:lnTo>
                      <a:pt x="69" y="286"/>
                    </a:lnTo>
                    <a:lnTo>
                      <a:pt x="76" y="282"/>
                    </a:lnTo>
                    <a:lnTo>
                      <a:pt x="82" y="281"/>
                    </a:lnTo>
                    <a:lnTo>
                      <a:pt x="86" y="282"/>
                    </a:lnTo>
                    <a:lnTo>
                      <a:pt x="90" y="289"/>
                    </a:lnTo>
                    <a:lnTo>
                      <a:pt x="103" y="295"/>
                    </a:lnTo>
                    <a:lnTo>
                      <a:pt x="106" y="295"/>
                    </a:lnTo>
                    <a:lnTo>
                      <a:pt x="106" y="300"/>
                    </a:lnTo>
                    <a:lnTo>
                      <a:pt x="107" y="316"/>
                    </a:lnTo>
                    <a:lnTo>
                      <a:pt x="107" y="320"/>
                    </a:lnTo>
                    <a:lnTo>
                      <a:pt x="103" y="320"/>
                    </a:lnTo>
                    <a:lnTo>
                      <a:pt x="103" y="321"/>
                    </a:lnTo>
                    <a:lnTo>
                      <a:pt x="105" y="324"/>
                    </a:lnTo>
                    <a:lnTo>
                      <a:pt x="110" y="332"/>
                    </a:lnTo>
                    <a:lnTo>
                      <a:pt x="113" y="335"/>
                    </a:lnTo>
                    <a:lnTo>
                      <a:pt x="120" y="336"/>
                    </a:lnTo>
                    <a:lnTo>
                      <a:pt x="120" y="335"/>
                    </a:lnTo>
                    <a:lnTo>
                      <a:pt x="121" y="335"/>
                    </a:lnTo>
                    <a:lnTo>
                      <a:pt x="131" y="324"/>
                    </a:lnTo>
                    <a:lnTo>
                      <a:pt x="142" y="324"/>
                    </a:lnTo>
                    <a:lnTo>
                      <a:pt x="174" y="328"/>
                    </a:lnTo>
                    <a:lnTo>
                      <a:pt x="187" y="341"/>
                    </a:lnTo>
                    <a:lnTo>
                      <a:pt x="218" y="342"/>
                    </a:lnTo>
                    <a:lnTo>
                      <a:pt x="219" y="341"/>
                    </a:lnTo>
                    <a:lnTo>
                      <a:pt x="226" y="342"/>
                    </a:lnTo>
                    <a:lnTo>
                      <a:pt x="229" y="342"/>
                    </a:lnTo>
                    <a:lnTo>
                      <a:pt x="234" y="345"/>
                    </a:lnTo>
                    <a:lnTo>
                      <a:pt x="239" y="349"/>
                    </a:lnTo>
                    <a:lnTo>
                      <a:pt x="239" y="363"/>
                    </a:lnTo>
                    <a:lnTo>
                      <a:pt x="241" y="366"/>
                    </a:lnTo>
                    <a:lnTo>
                      <a:pt x="247" y="364"/>
                    </a:lnTo>
                    <a:lnTo>
                      <a:pt x="250" y="367"/>
                    </a:lnTo>
                    <a:lnTo>
                      <a:pt x="253" y="373"/>
                    </a:lnTo>
                    <a:lnTo>
                      <a:pt x="253" y="374"/>
                    </a:lnTo>
                    <a:lnTo>
                      <a:pt x="261" y="374"/>
                    </a:lnTo>
                    <a:lnTo>
                      <a:pt x="265" y="377"/>
                    </a:lnTo>
                    <a:lnTo>
                      <a:pt x="279" y="391"/>
                    </a:lnTo>
                    <a:lnTo>
                      <a:pt x="285" y="402"/>
                    </a:lnTo>
                    <a:lnTo>
                      <a:pt x="300" y="405"/>
                    </a:lnTo>
                    <a:lnTo>
                      <a:pt x="306" y="405"/>
                    </a:lnTo>
                    <a:lnTo>
                      <a:pt x="311" y="408"/>
                    </a:lnTo>
                    <a:lnTo>
                      <a:pt x="317" y="412"/>
                    </a:lnTo>
                    <a:lnTo>
                      <a:pt x="335" y="417"/>
                    </a:lnTo>
                    <a:lnTo>
                      <a:pt x="335" y="419"/>
                    </a:lnTo>
                    <a:lnTo>
                      <a:pt x="336" y="430"/>
                    </a:lnTo>
                    <a:lnTo>
                      <a:pt x="335" y="432"/>
                    </a:lnTo>
                    <a:lnTo>
                      <a:pt x="332" y="434"/>
                    </a:lnTo>
                    <a:lnTo>
                      <a:pt x="332" y="436"/>
                    </a:lnTo>
                    <a:lnTo>
                      <a:pt x="346" y="436"/>
                    </a:lnTo>
                    <a:lnTo>
                      <a:pt x="356" y="433"/>
                    </a:lnTo>
                    <a:lnTo>
                      <a:pt x="361" y="430"/>
                    </a:lnTo>
                    <a:lnTo>
                      <a:pt x="385" y="415"/>
                    </a:lnTo>
                    <a:lnTo>
                      <a:pt x="387" y="415"/>
                    </a:lnTo>
                    <a:lnTo>
                      <a:pt x="387" y="416"/>
                    </a:lnTo>
                    <a:lnTo>
                      <a:pt x="390" y="423"/>
                    </a:lnTo>
                    <a:lnTo>
                      <a:pt x="391" y="429"/>
                    </a:lnTo>
                    <a:lnTo>
                      <a:pt x="391" y="432"/>
                    </a:lnTo>
                    <a:lnTo>
                      <a:pt x="400" y="456"/>
                    </a:lnTo>
                    <a:lnTo>
                      <a:pt x="400" y="458"/>
                    </a:lnTo>
                    <a:lnTo>
                      <a:pt x="402" y="458"/>
                    </a:lnTo>
                    <a:lnTo>
                      <a:pt x="403" y="454"/>
                    </a:lnTo>
                    <a:lnTo>
                      <a:pt x="407" y="451"/>
                    </a:lnTo>
                    <a:lnTo>
                      <a:pt x="414" y="451"/>
                    </a:lnTo>
                    <a:lnTo>
                      <a:pt x="419" y="437"/>
                    </a:lnTo>
                    <a:lnTo>
                      <a:pt x="424" y="433"/>
                    </a:lnTo>
                    <a:lnTo>
                      <a:pt x="427" y="432"/>
                    </a:lnTo>
                    <a:lnTo>
                      <a:pt x="428" y="432"/>
                    </a:lnTo>
                    <a:lnTo>
                      <a:pt x="434" y="433"/>
                    </a:lnTo>
                    <a:lnTo>
                      <a:pt x="440" y="439"/>
                    </a:lnTo>
                    <a:lnTo>
                      <a:pt x="450" y="444"/>
                    </a:lnTo>
                    <a:lnTo>
                      <a:pt x="454" y="446"/>
                    </a:lnTo>
                    <a:lnTo>
                      <a:pt x="458" y="444"/>
                    </a:lnTo>
                    <a:lnTo>
                      <a:pt x="461" y="455"/>
                    </a:lnTo>
                    <a:lnTo>
                      <a:pt x="464" y="455"/>
                    </a:lnTo>
                    <a:lnTo>
                      <a:pt x="469" y="454"/>
                    </a:lnTo>
                    <a:lnTo>
                      <a:pt x="477" y="454"/>
                    </a:lnTo>
                    <a:lnTo>
                      <a:pt x="486" y="451"/>
                    </a:lnTo>
                    <a:lnTo>
                      <a:pt x="490" y="450"/>
                    </a:lnTo>
                    <a:lnTo>
                      <a:pt x="490" y="443"/>
                    </a:lnTo>
                    <a:lnTo>
                      <a:pt x="491" y="441"/>
                    </a:lnTo>
                    <a:lnTo>
                      <a:pt x="494" y="437"/>
                    </a:lnTo>
                    <a:lnTo>
                      <a:pt x="500" y="434"/>
                    </a:lnTo>
                    <a:lnTo>
                      <a:pt x="501" y="433"/>
                    </a:lnTo>
                    <a:lnTo>
                      <a:pt x="503" y="433"/>
                    </a:lnTo>
                    <a:lnTo>
                      <a:pt x="503" y="424"/>
                    </a:lnTo>
                    <a:lnTo>
                      <a:pt x="507" y="417"/>
                    </a:lnTo>
                    <a:lnTo>
                      <a:pt x="508" y="416"/>
                    </a:lnTo>
                    <a:lnTo>
                      <a:pt x="514" y="408"/>
                    </a:lnTo>
                    <a:lnTo>
                      <a:pt x="522" y="405"/>
                    </a:lnTo>
                    <a:lnTo>
                      <a:pt x="525" y="403"/>
                    </a:lnTo>
                    <a:lnTo>
                      <a:pt x="525" y="398"/>
                    </a:lnTo>
                    <a:lnTo>
                      <a:pt x="519" y="377"/>
                    </a:lnTo>
                    <a:lnTo>
                      <a:pt x="521" y="377"/>
                    </a:lnTo>
                    <a:lnTo>
                      <a:pt x="525" y="370"/>
                    </a:lnTo>
                    <a:lnTo>
                      <a:pt x="526" y="369"/>
                    </a:lnTo>
                    <a:lnTo>
                      <a:pt x="529" y="367"/>
                    </a:lnTo>
                    <a:lnTo>
                      <a:pt x="528" y="367"/>
                    </a:lnTo>
                    <a:lnTo>
                      <a:pt x="511" y="360"/>
                    </a:lnTo>
                    <a:lnTo>
                      <a:pt x="505" y="357"/>
                    </a:lnTo>
                    <a:lnTo>
                      <a:pt x="495" y="355"/>
                    </a:lnTo>
                    <a:lnTo>
                      <a:pt x="491" y="355"/>
                    </a:lnTo>
                    <a:lnTo>
                      <a:pt x="469" y="352"/>
                    </a:lnTo>
                    <a:lnTo>
                      <a:pt x="462" y="350"/>
                    </a:lnTo>
                    <a:lnTo>
                      <a:pt x="461" y="350"/>
                    </a:lnTo>
                    <a:lnTo>
                      <a:pt x="459" y="331"/>
                    </a:lnTo>
                    <a:lnTo>
                      <a:pt x="461" y="317"/>
                    </a:lnTo>
                    <a:lnTo>
                      <a:pt x="459" y="302"/>
                    </a:lnTo>
                    <a:lnTo>
                      <a:pt x="465" y="285"/>
                    </a:lnTo>
                    <a:lnTo>
                      <a:pt x="467" y="282"/>
                    </a:lnTo>
                    <a:lnTo>
                      <a:pt x="474" y="275"/>
                    </a:lnTo>
                    <a:lnTo>
                      <a:pt x="476" y="275"/>
                    </a:lnTo>
                    <a:lnTo>
                      <a:pt x="477" y="274"/>
                    </a:lnTo>
                    <a:lnTo>
                      <a:pt x="477" y="272"/>
                    </a:lnTo>
                    <a:lnTo>
                      <a:pt x="476" y="271"/>
                    </a:lnTo>
                    <a:lnTo>
                      <a:pt x="474" y="271"/>
                    </a:lnTo>
                    <a:lnTo>
                      <a:pt x="472" y="265"/>
                    </a:lnTo>
                    <a:lnTo>
                      <a:pt x="469" y="250"/>
                    </a:lnTo>
                    <a:lnTo>
                      <a:pt x="469" y="233"/>
                    </a:lnTo>
                    <a:lnTo>
                      <a:pt x="470" y="228"/>
                    </a:lnTo>
                    <a:lnTo>
                      <a:pt x="459" y="214"/>
                    </a:lnTo>
                    <a:lnTo>
                      <a:pt x="461" y="207"/>
                    </a:lnTo>
                    <a:lnTo>
                      <a:pt x="459" y="200"/>
                    </a:lnTo>
                    <a:lnTo>
                      <a:pt x="458" y="197"/>
                    </a:lnTo>
                    <a:lnTo>
                      <a:pt x="454" y="192"/>
                    </a:lnTo>
                    <a:lnTo>
                      <a:pt x="454" y="194"/>
                    </a:lnTo>
                    <a:lnTo>
                      <a:pt x="424" y="200"/>
                    </a:lnTo>
                    <a:lnTo>
                      <a:pt x="414" y="19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34" name="Freeform 764">
                <a:extLst>
                  <a:ext uri="{FF2B5EF4-FFF2-40B4-BE49-F238E27FC236}">
                    <a16:creationId xmlns:a16="http://schemas.microsoft.com/office/drawing/2014/main" id="{D29CF54F-279F-2745-5869-A3AF31C39B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8" y="1864"/>
                <a:ext cx="143" cy="90"/>
              </a:xfrm>
              <a:custGeom>
                <a:avLst/>
                <a:gdLst>
                  <a:gd name="T0" fmla="*/ 72 w 575"/>
                  <a:gd name="T1" fmla="*/ 62 h 359"/>
                  <a:gd name="T2" fmla="*/ 108 w 575"/>
                  <a:gd name="T3" fmla="*/ 86 h 359"/>
                  <a:gd name="T4" fmla="*/ 139 w 575"/>
                  <a:gd name="T5" fmla="*/ 100 h 359"/>
                  <a:gd name="T6" fmla="*/ 138 w 575"/>
                  <a:gd name="T7" fmla="*/ 134 h 359"/>
                  <a:gd name="T8" fmla="*/ 116 w 575"/>
                  <a:gd name="T9" fmla="*/ 155 h 359"/>
                  <a:gd name="T10" fmla="*/ 104 w 575"/>
                  <a:gd name="T11" fmla="*/ 172 h 359"/>
                  <a:gd name="T12" fmla="*/ 82 w 575"/>
                  <a:gd name="T13" fmla="*/ 185 h 359"/>
                  <a:gd name="T14" fmla="*/ 63 w 575"/>
                  <a:gd name="T15" fmla="*/ 175 h 359"/>
                  <a:gd name="T16" fmla="*/ 37 w 575"/>
                  <a:gd name="T17" fmla="*/ 164 h 359"/>
                  <a:gd name="T18" fmla="*/ 15 w 575"/>
                  <a:gd name="T19" fmla="*/ 189 h 359"/>
                  <a:gd name="T20" fmla="*/ 20 w 575"/>
                  <a:gd name="T21" fmla="*/ 206 h 359"/>
                  <a:gd name="T22" fmla="*/ 19 w 575"/>
                  <a:gd name="T23" fmla="*/ 225 h 359"/>
                  <a:gd name="T24" fmla="*/ 0 w 575"/>
                  <a:gd name="T25" fmla="*/ 248 h 359"/>
                  <a:gd name="T26" fmla="*/ 36 w 575"/>
                  <a:gd name="T27" fmla="*/ 287 h 359"/>
                  <a:gd name="T28" fmla="*/ 93 w 575"/>
                  <a:gd name="T29" fmla="*/ 283 h 359"/>
                  <a:gd name="T30" fmla="*/ 116 w 575"/>
                  <a:gd name="T31" fmla="*/ 312 h 359"/>
                  <a:gd name="T32" fmla="*/ 117 w 575"/>
                  <a:gd name="T33" fmla="*/ 330 h 359"/>
                  <a:gd name="T34" fmla="*/ 146 w 575"/>
                  <a:gd name="T35" fmla="*/ 358 h 359"/>
                  <a:gd name="T36" fmla="*/ 176 w 575"/>
                  <a:gd name="T37" fmla="*/ 343 h 359"/>
                  <a:gd name="T38" fmla="*/ 194 w 575"/>
                  <a:gd name="T39" fmla="*/ 324 h 359"/>
                  <a:gd name="T40" fmla="*/ 226 w 575"/>
                  <a:gd name="T41" fmla="*/ 319 h 359"/>
                  <a:gd name="T42" fmla="*/ 245 w 575"/>
                  <a:gd name="T43" fmla="*/ 323 h 359"/>
                  <a:gd name="T44" fmla="*/ 300 w 575"/>
                  <a:gd name="T45" fmla="*/ 311 h 359"/>
                  <a:gd name="T46" fmla="*/ 335 w 575"/>
                  <a:gd name="T47" fmla="*/ 327 h 359"/>
                  <a:gd name="T48" fmla="*/ 347 w 575"/>
                  <a:gd name="T49" fmla="*/ 334 h 359"/>
                  <a:gd name="T50" fmla="*/ 384 w 575"/>
                  <a:gd name="T51" fmla="*/ 331 h 359"/>
                  <a:gd name="T52" fmla="*/ 392 w 575"/>
                  <a:gd name="T53" fmla="*/ 302 h 359"/>
                  <a:gd name="T54" fmla="*/ 416 w 575"/>
                  <a:gd name="T55" fmla="*/ 291 h 359"/>
                  <a:gd name="T56" fmla="*/ 455 w 575"/>
                  <a:gd name="T57" fmla="*/ 320 h 359"/>
                  <a:gd name="T58" fmla="*/ 458 w 575"/>
                  <a:gd name="T59" fmla="*/ 299 h 359"/>
                  <a:gd name="T60" fmla="*/ 463 w 575"/>
                  <a:gd name="T61" fmla="*/ 295 h 359"/>
                  <a:gd name="T62" fmla="*/ 439 w 575"/>
                  <a:gd name="T63" fmla="*/ 280 h 359"/>
                  <a:gd name="T64" fmla="*/ 483 w 575"/>
                  <a:gd name="T65" fmla="*/ 231 h 359"/>
                  <a:gd name="T66" fmla="*/ 480 w 575"/>
                  <a:gd name="T67" fmla="*/ 213 h 359"/>
                  <a:gd name="T68" fmla="*/ 539 w 575"/>
                  <a:gd name="T69" fmla="*/ 213 h 359"/>
                  <a:gd name="T70" fmla="*/ 545 w 575"/>
                  <a:gd name="T71" fmla="*/ 200 h 359"/>
                  <a:gd name="T72" fmla="*/ 572 w 575"/>
                  <a:gd name="T73" fmla="*/ 172 h 359"/>
                  <a:gd name="T74" fmla="*/ 564 w 575"/>
                  <a:gd name="T75" fmla="*/ 154 h 359"/>
                  <a:gd name="T76" fmla="*/ 575 w 575"/>
                  <a:gd name="T77" fmla="*/ 136 h 359"/>
                  <a:gd name="T78" fmla="*/ 555 w 575"/>
                  <a:gd name="T79" fmla="*/ 127 h 359"/>
                  <a:gd name="T80" fmla="*/ 513 w 575"/>
                  <a:gd name="T81" fmla="*/ 77 h 359"/>
                  <a:gd name="T82" fmla="*/ 498 w 575"/>
                  <a:gd name="T83" fmla="*/ 60 h 359"/>
                  <a:gd name="T84" fmla="*/ 469 w 575"/>
                  <a:gd name="T85" fmla="*/ 51 h 359"/>
                  <a:gd name="T86" fmla="*/ 449 w 575"/>
                  <a:gd name="T87" fmla="*/ 52 h 359"/>
                  <a:gd name="T88" fmla="*/ 442 w 575"/>
                  <a:gd name="T89" fmla="*/ 44 h 359"/>
                  <a:gd name="T90" fmla="*/ 409 w 575"/>
                  <a:gd name="T91" fmla="*/ 27 h 359"/>
                  <a:gd name="T92" fmla="*/ 389 w 575"/>
                  <a:gd name="T93" fmla="*/ 13 h 359"/>
                  <a:gd name="T94" fmla="*/ 377 w 575"/>
                  <a:gd name="T95" fmla="*/ 19 h 359"/>
                  <a:gd name="T96" fmla="*/ 365 w 575"/>
                  <a:gd name="T97" fmla="*/ 30 h 359"/>
                  <a:gd name="T98" fmla="*/ 322 w 575"/>
                  <a:gd name="T99" fmla="*/ 37 h 359"/>
                  <a:gd name="T100" fmla="*/ 308 w 575"/>
                  <a:gd name="T101" fmla="*/ 53 h 359"/>
                  <a:gd name="T102" fmla="*/ 283 w 575"/>
                  <a:gd name="T103" fmla="*/ 56 h 359"/>
                  <a:gd name="T104" fmla="*/ 234 w 575"/>
                  <a:gd name="T105" fmla="*/ 38 h 359"/>
                  <a:gd name="T106" fmla="*/ 194 w 575"/>
                  <a:gd name="T107" fmla="*/ 23 h 359"/>
                  <a:gd name="T108" fmla="*/ 147 w 575"/>
                  <a:gd name="T109" fmla="*/ 12 h 359"/>
                  <a:gd name="T110" fmla="*/ 141 w 575"/>
                  <a:gd name="T111" fmla="*/ 0 h 359"/>
                  <a:gd name="T112" fmla="*/ 94 w 575"/>
                  <a:gd name="T113" fmla="*/ 5 h 359"/>
                  <a:gd name="T114" fmla="*/ 89 w 575"/>
                  <a:gd name="T115" fmla="*/ 6 h 3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575" h="359">
                    <a:moveTo>
                      <a:pt x="80" y="13"/>
                    </a:moveTo>
                    <a:lnTo>
                      <a:pt x="78" y="16"/>
                    </a:lnTo>
                    <a:lnTo>
                      <a:pt x="72" y="33"/>
                    </a:lnTo>
                    <a:lnTo>
                      <a:pt x="74" y="48"/>
                    </a:lnTo>
                    <a:lnTo>
                      <a:pt x="72" y="62"/>
                    </a:lnTo>
                    <a:lnTo>
                      <a:pt x="74" y="81"/>
                    </a:lnTo>
                    <a:lnTo>
                      <a:pt x="75" y="81"/>
                    </a:lnTo>
                    <a:lnTo>
                      <a:pt x="82" y="83"/>
                    </a:lnTo>
                    <a:lnTo>
                      <a:pt x="104" y="86"/>
                    </a:lnTo>
                    <a:lnTo>
                      <a:pt x="108" y="86"/>
                    </a:lnTo>
                    <a:lnTo>
                      <a:pt x="118" y="88"/>
                    </a:lnTo>
                    <a:lnTo>
                      <a:pt x="124" y="91"/>
                    </a:lnTo>
                    <a:lnTo>
                      <a:pt x="141" y="98"/>
                    </a:lnTo>
                    <a:lnTo>
                      <a:pt x="142" y="98"/>
                    </a:lnTo>
                    <a:lnTo>
                      <a:pt x="139" y="100"/>
                    </a:lnTo>
                    <a:lnTo>
                      <a:pt x="138" y="101"/>
                    </a:lnTo>
                    <a:lnTo>
                      <a:pt x="134" y="108"/>
                    </a:lnTo>
                    <a:lnTo>
                      <a:pt x="132" y="108"/>
                    </a:lnTo>
                    <a:lnTo>
                      <a:pt x="138" y="129"/>
                    </a:lnTo>
                    <a:lnTo>
                      <a:pt x="138" y="134"/>
                    </a:lnTo>
                    <a:lnTo>
                      <a:pt x="135" y="136"/>
                    </a:lnTo>
                    <a:lnTo>
                      <a:pt x="127" y="139"/>
                    </a:lnTo>
                    <a:lnTo>
                      <a:pt x="121" y="147"/>
                    </a:lnTo>
                    <a:lnTo>
                      <a:pt x="120" y="148"/>
                    </a:lnTo>
                    <a:lnTo>
                      <a:pt x="116" y="155"/>
                    </a:lnTo>
                    <a:lnTo>
                      <a:pt x="116" y="164"/>
                    </a:lnTo>
                    <a:lnTo>
                      <a:pt x="114" y="164"/>
                    </a:lnTo>
                    <a:lnTo>
                      <a:pt x="113" y="165"/>
                    </a:lnTo>
                    <a:lnTo>
                      <a:pt x="107" y="168"/>
                    </a:lnTo>
                    <a:lnTo>
                      <a:pt x="104" y="172"/>
                    </a:lnTo>
                    <a:lnTo>
                      <a:pt x="103" y="174"/>
                    </a:lnTo>
                    <a:lnTo>
                      <a:pt x="103" y="181"/>
                    </a:lnTo>
                    <a:lnTo>
                      <a:pt x="99" y="182"/>
                    </a:lnTo>
                    <a:lnTo>
                      <a:pt x="90" y="185"/>
                    </a:lnTo>
                    <a:lnTo>
                      <a:pt x="82" y="185"/>
                    </a:lnTo>
                    <a:lnTo>
                      <a:pt x="77" y="186"/>
                    </a:lnTo>
                    <a:lnTo>
                      <a:pt x="74" y="186"/>
                    </a:lnTo>
                    <a:lnTo>
                      <a:pt x="71" y="175"/>
                    </a:lnTo>
                    <a:lnTo>
                      <a:pt x="67" y="177"/>
                    </a:lnTo>
                    <a:lnTo>
                      <a:pt x="63" y="175"/>
                    </a:lnTo>
                    <a:lnTo>
                      <a:pt x="53" y="170"/>
                    </a:lnTo>
                    <a:lnTo>
                      <a:pt x="47" y="164"/>
                    </a:lnTo>
                    <a:lnTo>
                      <a:pt x="41" y="163"/>
                    </a:lnTo>
                    <a:lnTo>
                      <a:pt x="40" y="163"/>
                    </a:lnTo>
                    <a:lnTo>
                      <a:pt x="37" y="164"/>
                    </a:lnTo>
                    <a:lnTo>
                      <a:pt x="32" y="168"/>
                    </a:lnTo>
                    <a:lnTo>
                      <a:pt x="27" y="182"/>
                    </a:lnTo>
                    <a:lnTo>
                      <a:pt x="20" y="182"/>
                    </a:lnTo>
                    <a:lnTo>
                      <a:pt x="16" y="185"/>
                    </a:lnTo>
                    <a:lnTo>
                      <a:pt x="15" y="189"/>
                    </a:lnTo>
                    <a:lnTo>
                      <a:pt x="13" y="189"/>
                    </a:lnTo>
                    <a:lnTo>
                      <a:pt x="13" y="200"/>
                    </a:lnTo>
                    <a:lnTo>
                      <a:pt x="15" y="201"/>
                    </a:lnTo>
                    <a:lnTo>
                      <a:pt x="15" y="203"/>
                    </a:lnTo>
                    <a:lnTo>
                      <a:pt x="20" y="206"/>
                    </a:lnTo>
                    <a:lnTo>
                      <a:pt x="23" y="210"/>
                    </a:lnTo>
                    <a:lnTo>
                      <a:pt x="22" y="215"/>
                    </a:lnTo>
                    <a:lnTo>
                      <a:pt x="22" y="217"/>
                    </a:lnTo>
                    <a:lnTo>
                      <a:pt x="19" y="221"/>
                    </a:lnTo>
                    <a:lnTo>
                      <a:pt x="19" y="225"/>
                    </a:lnTo>
                    <a:lnTo>
                      <a:pt x="20" y="238"/>
                    </a:lnTo>
                    <a:lnTo>
                      <a:pt x="20" y="254"/>
                    </a:lnTo>
                    <a:lnTo>
                      <a:pt x="18" y="257"/>
                    </a:lnTo>
                    <a:lnTo>
                      <a:pt x="4" y="253"/>
                    </a:lnTo>
                    <a:lnTo>
                      <a:pt x="0" y="248"/>
                    </a:lnTo>
                    <a:lnTo>
                      <a:pt x="0" y="256"/>
                    </a:lnTo>
                    <a:lnTo>
                      <a:pt x="4" y="266"/>
                    </a:lnTo>
                    <a:lnTo>
                      <a:pt x="15" y="274"/>
                    </a:lnTo>
                    <a:lnTo>
                      <a:pt x="27" y="280"/>
                    </a:lnTo>
                    <a:lnTo>
                      <a:pt x="36" y="287"/>
                    </a:lnTo>
                    <a:lnTo>
                      <a:pt x="53" y="292"/>
                    </a:lnTo>
                    <a:lnTo>
                      <a:pt x="56" y="294"/>
                    </a:lnTo>
                    <a:lnTo>
                      <a:pt x="58" y="294"/>
                    </a:lnTo>
                    <a:lnTo>
                      <a:pt x="90" y="283"/>
                    </a:lnTo>
                    <a:lnTo>
                      <a:pt x="93" y="283"/>
                    </a:lnTo>
                    <a:lnTo>
                      <a:pt x="110" y="298"/>
                    </a:lnTo>
                    <a:lnTo>
                      <a:pt x="111" y="301"/>
                    </a:lnTo>
                    <a:lnTo>
                      <a:pt x="114" y="305"/>
                    </a:lnTo>
                    <a:lnTo>
                      <a:pt x="116" y="306"/>
                    </a:lnTo>
                    <a:lnTo>
                      <a:pt x="116" y="312"/>
                    </a:lnTo>
                    <a:lnTo>
                      <a:pt x="114" y="323"/>
                    </a:lnTo>
                    <a:lnTo>
                      <a:pt x="114" y="326"/>
                    </a:lnTo>
                    <a:lnTo>
                      <a:pt x="116" y="326"/>
                    </a:lnTo>
                    <a:lnTo>
                      <a:pt x="117" y="328"/>
                    </a:lnTo>
                    <a:lnTo>
                      <a:pt x="117" y="330"/>
                    </a:lnTo>
                    <a:lnTo>
                      <a:pt x="123" y="341"/>
                    </a:lnTo>
                    <a:lnTo>
                      <a:pt x="130" y="350"/>
                    </a:lnTo>
                    <a:lnTo>
                      <a:pt x="134" y="352"/>
                    </a:lnTo>
                    <a:lnTo>
                      <a:pt x="141" y="359"/>
                    </a:lnTo>
                    <a:lnTo>
                      <a:pt x="146" y="358"/>
                    </a:lnTo>
                    <a:lnTo>
                      <a:pt x="149" y="358"/>
                    </a:lnTo>
                    <a:lnTo>
                      <a:pt x="149" y="359"/>
                    </a:lnTo>
                    <a:lnTo>
                      <a:pt x="150" y="359"/>
                    </a:lnTo>
                    <a:lnTo>
                      <a:pt x="164" y="352"/>
                    </a:lnTo>
                    <a:lnTo>
                      <a:pt x="176" y="343"/>
                    </a:lnTo>
                    <a:lnTo>
                      <a:pt x="178" y="337"/>
                    </a:lnTo>
                    <a:lnTo>
                      <a:pt x="181" y="333"/>
                    </a:lnTo>
                    <a:lnTo>
                      <a:pt x="184" y="326"/>
                    </a:lnTo>
                    <a:lnTo>
                      <a:pt x="188" y="326"/>
                    </a:lnTo>
                    <a:lnTo>
                      <a:pt x="194" y="324"/>
                    </a:lnTo>
                    <a:lnTo>
                      <a:pt x="198" y="321"/>
                    </a:lnTo>
                    <a:lnTo>
                      <a:pt x="205" y="319"/>
                    </a:lnTo>
                    <a:lnTo>
                      <a:pt x="211" y="313"/>
                    </a:lnTo>
                    <a:lnTo>
                      <a:pt x="221" y="313"/>
                    </a:lnTo>
                    <a:lnTo>
                      <a:pt x="226" y="319"/>
                    </a:lnTo>
                    <a:lnTo>
                      <a:pt x="236" y="320"/>
                    </a:lnTo>
                    <a:lnTo>
                      <a:pt x="237" y="319"/>
                    </a:lnTo>
                    <a:lnTo>
                      <a:pt x="238" y="316"/>
                    </a:lnTo>
                    <a:lnTo>
                      <a:pt x="240" y="316"/>
                    </a:lnTo>
                    <a:lnTo>
                      <a:pt x="245" y="323"/>
                    </a:lnTo>
                    <a:lnTo>
                      <a:pt x="251" y="324"/>
                    </a:lnTo>
                    <a:lnTo>
                      <a:pt x="261" y="324"/>
                    </a:lnTo>
                    <a:lnTo>
                      <a:pt x="271" y="323"/>
                    </a:lnTo>
                    <a:lnTo>
                      <a:pt x="298" y="311"/>
                    </a:lnTo>
                    <a:lnTo>
                      <a:pt x="300" y="311"/>
                    </a:lnTo>
                    <a:lnTo>
                      <a:pt x="301" y="308"/>
                    </a:lnTo>
                    <a:lnTo>
                      <a:pt x="301" y="306"/>
                    </a:lnTo>
                    <a:lnTo>
                      <a:pt x="303" y="306"/>
                    </a:lnTo>
                    <a:lnTo>
                      <a:pt x="319" y="312"/>
                    </a:lnTo>
                    <a:lnTo>
                      <a:pt x="335" y="327"/>
                    </a:lnTo>
                    <a:lnTo>
                      <a:pt x="336" y="327"/>
                    </a:lnTo>
                    <a:lnTo>
                      <a:pt x="338" y="331"/>
                    </a:lnTo>
                    <a:lnTo>
                      <a:pt x="339" y="333"/>
                    </a:lnTo>
                    <a:lnTo>
                      <a:pt x="342" y="334"/>
                    </a:lnTo>
                    <a:lnTo>
                      <a:pt x="347" y="334"/>
                    </a:lnTo>
                    <a:lnTo>
                      <a:pt x="353" y="336"/>
                    </a:lnTo>
                    <a:lnTo>
                      <a:pt x="358" y="341"/>
                    </a:lnTo>
                    <a:lnTo>
                      <a:pt x="364" y="341"/>
                    </a:lnTo>
                    <a:lnTo>
                      <a:pt x="377" y="340"/>
                    </a:lnTo>
                    <a:lnTo>
                      <a:pt x="384" y="331"/>
                    </a:lnTo>
                    <a:lnTo>
                      <a:pt x="384" y="327"/>
                    </a:lnTo>
                    <a:lnTo>
                      <a:pt x="382" y="324"/>
                    </a:lnTo>
                    <a:lnTo>
                      <a:pt x="382" y="319"/>
                    </a:lnTo>
                    <a:lnTo>
                      <a:pt x="386" y="308"/>
                    </a:lnTo>
                    <a:lnTo>
                      <a:pt x="392" y="302"/>
                    </a:lnTo>
                    <a:lnTo>
                      <a:pt x="395" y="302"/>
                    </a:lnTo>
                    <a:lnTo>
                      <a:pt x="401" y="304"/>
                    </a:lnTo>
                    <a:lnTo>
                      <a:pt x="402" y="299"/>
                    </a:lnTo>
                    <a:lnTo>
                      <a:pt x="405" y="294"/>
                    </a:lnTo>
                    <a:lnTo>
                      <a:pt x="416" y="291"/>
                    </a:lnTo>
                    <a:lnTo>
                      <a:pt x="421" y="292"/>
                    </a:lnTo>
                    <a:lnTo>
                      <a:pt x="425" y="297"/>
                    </a:lnTo>
                    <a:lnTo>
                      <a:pt x="427" y="299"/>
                    </a:lnTo>
                    <a:lnTo>
                      <a:pt x="449" y="316"/>
                    </a:lnTo>
                    <a:lnTo>
                      <a:pt x="455" y="320"/>
                    </a:lnTo>
                    <a:lnTo>
                      <a:pt x="458" y="320"/>
                    </a:lnTo>
                    <a:lnTo>
                      <a:pt x="458" y="315"/>
                    </a:lnTo>
                    <a:lnTo>
                      <a:pt x="456" y="313"/>
                    </a:lnTo>
                    <a:lnTo>
                      <a:pt x="456" y="299"/>
                    </a:lnTo>
                    <a:lnTo>
                      <a:pt x="458" y="299"/>
                    </a:lnTo>
                    <a:lnTo>
                      <a:pt x="461" y="302"/>
                    </a:lnTo>
                    <a:lnTo>
                      <a:pt x="463" y="302"/>
                    </a:lnTo>
                    <a:lnTo>
                      <a:pt x="466" y="301"/>
                    </a:lnTo>
                    <a:lnTo>
                      <a:pt x="466" y="297"/>
                    </a:lnTo>
                    <a:lnTo>
                      <a:pt x="463" y="295"/>
                    </a:lnTo>
                    <a:lnTo>
                      <a:pt x="451" y="295"/>
                    </a:lnTo>
                    <a:lnTo>
                      <a:pt x="444" y="294"/>
                    </a:lnTo>
                    <a:lnTo>
                      <a:pt x="437" y="291"/>
                    </a:lnTo>
                    <a:lnTo>
                      <a:pt x="437" y="284"/>
                    </a:lnTo>
                    <a:lnTo>
                      <a:pt x="439" y="280"/>
                    </a:lnTo>
                    <a:lnTo>
                      <a:pt x="444" y="280"/>
                    </a:lnTo>
                    <a:lnTo>
                      <a:pt x="458" y="267"/>
                    </a:lnTo>
                    <a:lnTo>
                      <a:pt x="472" y="248"/>
                    </a:lnTo>
                    <a:lnTo>
                      <a:pt x="481" y="232"/>
                    </a:lnTo>
                    <a:lnTo>
                      <a:pt x="483" y="231"/>
                    </a:lnTo>
                    <a:lnTo>
                      <a:pt x="483" y="227"/>
                    </a:lnTo>
                    <a:lnTo>
                      <a:pt x="481" y="224"/>
                    </a:lnTo>
                    <a:lnTo>
                      <a:pt x="481" y="223"/>
                    </a:lnTo>
                    <a:lnTo>
                      <a:pt x="480" y="220"/>
                    </a:lnTo>
                    <a:lnTo>
                      <a:pt x="480" y="213"/>
                    </a:lnTo>
                    <a:lnTo>
                      <a:pt x="483" y="213"/>
                    </a:lnTo>
                    <a:lnTo>
                      <a:pt x="487" y="215"/>
                    </a:lnTo>
                    <a:lnTo>
                      <a:pt x="516" y="224"/>
                    </a:lnTo>
                    <a:lnTo>
                      <a:pt x="533" y="218"/>
                    </a:lnTo>
                    <a:lnTo>
                      <a:pt x="539" y="213"/>
                    </a:lnTo>
                    <a:lnTo>
                      <a:pt x="543" y="210"/>
                    </a:lnTo>
                    <a:lnTo>
                      <a:pt x="545" y="206"/>
                    </a:lnTo>
                    <a:lnTo>
                      <a:pt x="545" y="204"/>
                    </a:lnTo>
                    <a:lnTo>
                      <a:pt x="543" y="203"/>
                    </a:lnTo>
                    <a:lnTo>
                      <a:pt x="545" y="200"/>
                    </a:lnTo>
                    <a:lnTo>
                      <a:pt x="548" y="197"/>
                    </a:lnTo>
                    <a:lnTo>
                      <a:pt x="550" y="197"/>
                    </a:lnTo>
                    <a:lnTo>
                      <a:pt x="555" y="194"/>
                    </a:lnTo>
                    <a:lnTo>
                      <a:pt x="566" y="178"/>
                    </a:lnTo>
                    <a:lnTo>
                      <a:pt x="572" y="172"/>
                    </a:lnTo>
                    <a:lnTo>
                      <a:pt x="572" y="171"/>
                    </a:lnTo>
                    <a:lnTo>
                      <a:pt x="571" y="171"/>
                    </a:lnTo>
                    <a:lnTo>
                      <a:pt x="564" y="165"/>
                    </a:lnTo>
                    <a:lnTo>
                      <a:pt x="562" y="164"/>
                    </a:lnTo>
                    <a:lnTo>
                      <a:pt x="564" y="154"/>
                    </a:lnTo>
                    <a:lnTo>
                      <a:pt x="564" y="151"/>
                    </a:lnTo>
                    <a:lnTo>
                      <a:pt x="565" y="147"/>
                    </a:lnTo>
                    <a:lnTo>
                      <a:pt x="572" y="140"/>
                    </a:lnTo>
                    <a:lnTo>
                      <a:pt x="574" y="137"/>
                    </a:lnTo>
                    <a:lnTo>
                      <a:pt x="575" y="136"/>
                    </a:lnTo>
                    <a:lnTo>
                      <a:pt x="575" y="134"/>
                    </a:lnTo>
                    <a:lnTo>
                      <a:pt x="572" y="132"/>
                    </a:lnTo>
                    <a:lnTo>
                      <a:pt x="564" y="129"/>
                    </a:lnTo>
                    <a:lnTo>
                      <a:pt x="559" y="129"/>
                    </a:lnTo>
                    <a:lnTo>
                      <a:pt x="555" y="127"/>
                    </a:lnTo>
                    <a:lnTo>
                      <a:pt x="555" y="126"/>
                    </a:lnTo>
                    <a:lnTo>
                      <a:pt x="558" y="123"/>
                    </a:lnTo>
                    <a:lnTo>
                      <a:pt x="558" y="122"/>
                    </a:lnTo>
                    <a:lnTo>
                      <a:pt x="526" y="88"/>
                    </a:lnTo>
                    <a:lnTo>
                      <a:pt x="513" y="77"/>
                    </a:lnTo>
                    <a:lnTo>
                      <a:pt x="512" y="77"/>
                    </a:lnTo>
                    <a:lnTo>
                      <a:pt x="511" y="76"/>
                    </a:lnTo>
                    <a:lnTo>
                      <a:pt x="501" y="59"/>
                    </a:lnTo>
                    <a:lnTo>
                      <a:pt x="499" y="59"/>
                    </a:lnTo>
                    <a:lnTo>
                      <a:pt x="498" y="60"/>
                    </a:lnTo>
                    <a:lnTo>
                      <a:pt x="490" y="62"/>
                    </a:lnTo>
                    <a:lnTo>
                      <a:pt x="484" y="60"/>
                    </a:lnTo>
                    <a:lnTo>
                      <a:pt x="481" y="58"/>
                    </a:lnTo>
                    <a:lnTo>
                      <a:pt x="475" y="53"/>
                    </a:lnTo>
                    <a:lnTo>
                      <a:pt x="469" y="51"/>
                    </a:lnTo>
                    <a:lnTo>
                      <a:pt x="465" y="47"/>
                    </a:lnTo>
                    <a:lnTo>
                      <a:pt x="459" y="47"/>
                    </a:lnTo>
                    <a:lnTo>
                      <a:pt x="452" y="51"/>
                    </a:lnTo>
                    <a:lnTo>
                      <a:pt x="451" y="52"/>
                    </a:lnTo>
                    <a:lnTo>
                      <a:pt x="449" y="52"/>
                    </a:lnTo>
                    <a:lnTo>
                      <a:pt x="449" y="53"/>
                    </a:lnTo>
                    <a:lnTo>
                      <a:pt x="448" y="53"/>
                    </a:lnTo>
                    <a:lnTo>
                      <a:pt x="444" y="51"/>
                    </a:lnTo>
                    <a:lnTo>
                      <a:pt x="442" y="48"/>
                    </a:lnTo>
                    <a:lnTo>
                      <a:pt x="442" y="44"/>
                    </a:lnTo>
                    <a:lnTo>
                      <a:pt x="432" y="44"/>
                    </a:lnTo>
                    <a:lnTo>
                      <a:pt x="424" y="40"/>
                    </a:lnTo>
                    <a:lnTo>
                      <a:pt x="423" y="35"/>
                    </a:lnTo>
                    <a:lnTo>
                      <a:pt x="421" y="33"/>
                    </a:lnTo>
                    <a:lnTo>
                      <a:pt x="409" y="27"/>
                    </a:lnTo>
                    <a:lnTo>
                      <a:pt x="405" y="24"/>
                    </a:lnTo>
                    <a:lnTo>
                      <a:pt x="402" y="23"/>
                    </a:lnTo>
                    <a:lnTo>
                      <a:pt x="396" y="23"/>
                    </a:lnTo>
                    <a:lnTo>
                      <a:pt x="391" y="20"/>
                    </a:lnTo>
                    <a:lnTo>
                      <a:pt x="389" y="13"/>
                    </a:lnTo>
                    <a:lnTo>
                      <a:pt x="389" y="10"/>
                    </a:lnTo>
                    <a:lnTo>
                      <a:pt x="388" y="10"/>
                    </a:lnTo>
                    <a:lnTo>
                      <a:pt x="375" y="16"/>
                    </a:lnTo>
                    <a:lnTo>
                      <a:pt x="375" y="17"/>
                    </a:lnTo>
                    <a:lnTo>
                      <a:pt x="377" y="19"/>
                    </a:lnTo>
                    <a:lnTo>
                      <a:pt x="377" y="20"/>
                    </a:lnTo>
                    <a:lnTo>
                      <a:pt x="372" y="24"/>
                    </a:lnTo>
                    <a:lnTo>
                      <a:pt x="370" y="26"/>
                    </a:lnTo>
                    <a:lnTo>
                      <a:pt x="368" y="26"/>
                    </a:lnTo>
                    <a:lnTo>
                      <a:pt x="365" y="30"/>
                    </a:lnTo>
                    <a:lnTo>
                      <a:pt x="360" y="31"/>
                    </a:lnTo>
                    <a:lnTo>
                      <a:pt x="339" y="40"/>
                    </a:lnTo>
                    <a:lnTo>
                      <a:pt x="332" y="41"/>
                    </a:lnTo>
                    <a:lnTo>
                      <a:pt x="326" y="38"/>
                    </a:lnTo>
                    <a:lnTo>
                      <a:pt x="322" y="37"/>
                    </a:lnTo>
                    <a:lnTo>
                      <a:pt x="314" y="38"/>
                    </a:lnTo>
                    <a:lnTo>
                      <a:pt x="312" y="40"/>
                    </a:lnTo>
                    <a:lnTo>
                      <a:pt x="310" y="45"/>
                    </a:lnTo>
                    <a:lnTo>
                      <a:pt x="308" y="52"/>
                    </a:lnTo>
                    <a:lnTo>
                      <a:pt x="308" y="53"/>
                    </a:lnTo>
                    <a:lnTo>
                      <a:pt x="310" y="56"/>
                    </a:lnTo>
                    <a:lnTo>
                      <a:pt x="310" y="63"/>
                    </a:lnTo>
                    <a:lnTo>
                      <a:pt x="308" y="65"/>
                    </a:lnTo>
                    <a:lnTo>
                      <a:pt x="297" y="59"/>
                    </a:lnTo>
                    <a:lnTo>
                      <a:pt x="283" y="56"/>
                    </a:lnTo>
                    <a:lnTo>
                      <a:pt x="269" y="52"/>
                    </a:lnTo>
                    <a:lnTo>
                      <a:pt x="265" y="48"/>
                    </a:lnTo>
                    <a:lnTo>
                      <a:pt x="264" y="45"/>
                    </a:lnTo>
                    <a:lnTo>
                      <a:pt x="245" y="38"/>
                    </a:lnTo>
                    <a:lnTo>
                      <a:pt x="234" y="38"/>
                    </a:lnTo>
                    <a:lnTo>
                      <a:pt x="230" y="35"/>
                    </a:lnTo>
                    <a:lnTo>
                      <a:pt x="208" y="27"/>
                    </a:lnTo>
                    <a:lnTo>
                      <a:pt x="204" y="24"/>
                    </a:lnTo>
                    <a:lnTo>
                      <a:pt x="195" y="24"/>
                    </a:lnTo>
                    <a:lnTo>
                      <a:pt x="194" y="23"/>
                    </a:lnTo>
                    <a:lnTo>
                      <a:pt x="178" y="23"/>
                    </a:lnTo>
                    <a:lnTo>
                      <a:pt x="167" y="28"/>
                    </a:lnTo>
                    <a:lnTo>
                      <a:pt x="167" y="30"/>
                    </a:lnTo>
                    <a:lnTo>
                      <a:pt x="163" y="27"/>
                    </a:lnTo>
                    <a:lnTo>
                      <a:pt x="147" y="12"/>
                    </a:lnTo>
                    <a:lnTo>
                      <a:pt x="146" y="12"/>
                    </a:lnTo>
                    <a:lnTo>
                      <a:pt x="144" y="9"/>
                    </a:lnTo>
                    <a:lnTo>
                      <a:pt x="144" y="5"/>
                    </a:lnTo>
                    <a:lnTo>
                      <a:pt x="142" y="2"/>
                    </a:lnTo>
                    <a:lnTo>
                      <a:pt x="141" y="0"/>
                    </a:lnTo>
                    <a:lnTo>
                      <a:pt x="134" y="0"/>
                    </a:lnTo>
                    <a:lnTo>
                      <a:pt x="108" y="7"/>
                    </a:lnTo>
                    <a:lnTo>
                      <a:pt x="100" y="7"/>
                    </a:lnTo>
                    <a:lnTo>
                      <a:pt x="96" y="6"/>
                    </a:lnTo>
                    <a:lnTo>
                      <a:pt x="94" y="5"/>
                    </a:lnTo>
                    <a:lnTo>
                      <a:pt x="93" y="2"/>
                    </a:lnTo>
                    <a:lnTo>
                      <a:pt x="89" y="2"/>
                    </a:lnTo>
                    <a:lnTo>
                      <a:pt x="90" y="3"/>
                    </a:lnTo>
                    <a:lnTo>
                      <a:pt x="90" y="5"/>
                    </a:lnTo>
                    <a:lnTo>
                      <a:pt x="89" y="6"/>
                    </a:lnTo>
                    <a:lnTo>
                      <a:pt x="87" y="6"/>
                    </a:lnTo>
                    <a:lnTo>
                      <a:pt x="80" y="1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35" name="Freeform 765">
                <a:extLst>
                  <a:ext uri="{FF2B5EF4-FFF2-40B4-BE49-F238E27FC236}">
                    <a16:creationId xmlns:a16="http://schemas.microsoft.com/office/drawing/2014/main" id="{C19EE05A-0CCF-092F-97C2-9562D6BF2E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9" y="1852"/>
                <a:ext cx="96" cy="71"/>
              </a:xfrm>
              <a:custGeom>
                <a:avLst/>
                <a:gdLst>
                  <a:gd name="T0" fmla="*/ 1 w 382"/>
                  <a:gd name="T1" fmla="*/ 14 h 283"/>
                  <a:gd name="T2" fmla="*/ 7 w 382"/>
                  <a:gd name="T3" fmla="*/ 99 h 283"/>
                  <a:gd name="T4" fmla="*/ 7 w 382"/>
                  <a:gd name="T5" fmla="*/ 136 h 283"/>
                  <a:gd name="T6" fmla="*/ 36 w 382"/>
                  <a:gd name="T7" fmla="*/ 171 h 283"/>
                  <a:gd name="T8" fmla="*/ 96 w 382"/>
                  <a:gd name="T9" fmla="*/ 216 h 283"/>
                  <a:gd name="T10" fmla="*/ 118 w 382"/>
                  <a:gd name="T11" fmla="*/ 220 h 283"/>
                  <a:gd name="T12" fmla="*/ 128 w 382"/>
                  <a:gd name="T13" fmla="*/ 220 h 283"/>
                  <a:gd name="T14" fmla="*/ 132 w 382"/>
                  <a:gd name="T15" fmla="*/ 229 h 283"/>
                  <a:gd name="T16" fmla="*/ 139 w 382"/>
                  <a:gd name="T17" fmla="*/ 238 h 283"/>
                  <a:gd name="T18" fmla="*/ 151 w 382"/>
                  <a:gd name="T19" fmla="*/ 252 h 283"/>
                  <a:gd name="T20" fmla="*/ 162 w 382"/>
                  <a:gd name="T21" fmla="*/ 279 h 283"/>
                  <a:gd name="T22" fmla="*/ 170 w 382"/>
                  <a:gd name="T23" fmla="*/ 275 h 283"/>
                  <a:gd name="T24" fmla="*/ 184 w 382"/>
                  <a:gd name="T25" fmla="*/ 268 h 283"/>
                  <a:gd name="T26" fmla="*/ 205 w 382"/>
                  <a:gd name="T27" fmla="*/ 283 h 283"/>
                  <a:gd name="T28" fmla="*/ 212 w 382"/>
                  <a:gd name="T29" fmla="*/ 279 h 283"/>
                  <a:gd name="T30" fmla="*/ 220 w 382"/>
                  <a:gd name="T31" fmla="*/ 265 h 283"/>
                  <a:gd name="T32" fmla="*/ 209 w 382"/>
                  <a:gd name="T33" fmla="*/ 241 h 283"/>
                  <a:gd name="T34" fmla="*/ 198 w 382"/>
                  <a:gd name="T35" fmla="*/ 226 h 283"/>
                  <a:gd name="T36" fmla="*/ 197 w 382"/>
                  <a:gd name="T37" fmla="*/ 203 h 283"/>
                  <a:gd name="T38" fmla="*/ 216 w 382"/>
                  <a:gd name="T39" fmla="*/ 198 h 283"/>
                  <a:gd name="T40" fmla="*/ 227 w 382"/>
                  <a:gd name="T41" fmla="*/ 202 h 283"/>
                  <a:gd name="T42" fmla="*/ 223 w 382"/>
                  <a:gd name="T43" fmla="*/ 208 h 283"/>
                  <a:gd name="T44" fmla="*/ 225 w 382"/>
                  <a:gd name="T45" fmla="*/ 219 h 283"/>
                  <a:gd name="T46" fmla="*/ 244 w 382"/>
                  <a:gd name="T47" fmla="*/ 219 h 283"/>
                  <a:gd name="T48" fmla="*/ 257 w 382"/>
                  <a:gd name="T49" fmla="*/ 252 h 283"/>
                  <a:gd name="T50" fmla="*/ 264 w 382"/>
                  <a:gd name="T51" fmla="*/ 262 h 283"/>
                  <a:gd name="T52" fmla="*/ 299 w 382"/>
                  <a:gd name="T53" fmla="*/ 249 h 283"/>
                  <a:gd name="T54" fmla="*/ 314 w 382"/>
                  <a:gd name="T55" fmla="*/ 234 h 283"/>
                  <a:gd name="T56" fmla="*/ 333 w 382"/>
                  <a:gd name="T57" fmla="*/ 234 h 283"/>
                  <a:gd name="T58" fmla="*/ 347 w 382"/>
                  <a:gd name="T59" fmla="*/ 215 h 283"/>
                  <a:gd name="T60" fmla="*/ 377 w 382"/>
                  <a:gd name="T61" fmla="*/ 213 h 283"/>
                  <a:gd name="T62" fmla="*/ 382 w 382"/>
                  <a:gd name="T63" fmla="*/ 209 h 283"/>
                  <a:gd name="T64" fmla="*/ 357 w 382"/>
                  <a:gd name="T65" fmla="*/ 187 h 283"/>
                  <a:gd name="T66" fmla="*/ 325 w 382"/>
                  <a:gd name="T67" fmla="*/ 170 h 283"/>
                  <a:gd name="T68" fmla="*/ 299 w 382"/>
                  <a:gd name="T69" fmla="*/ 152 h 283"/>
                  <a:gd name="T70" fmla="*/ 285 w 382"/>
                  <a:gd name="T71" fmla="*/ 142 h 283"/>
                  <a:gd name="T72" fmla="*/ 272 w 382"/>
                  <a:gd name="T73" fmla="*/ 121 h 283"/>
                  <a:gd name="T74" fmla="*/ 220 w 382"/>
                  <a:gd name="T75" fmla="*/ 107 h 283"/>
                  <a:gd name="T76" fmla="*/ 166 w 382"/>
                  <a:gd name="T77" fmla="*/ 114 h 283"/>
                  <a:gd name="T78" fmla="*/ 151 w 382"/>
                  <a:gd name="T79" fmla="*/ 103 h 283"/>
                  <a:gd name="T80" fmla="*/ 153 w 382"/>
                  <a:gd name="T81" fmla="*/ 95 h 283"/>
                  <a:gd name="T82" fmla="*/ 136 w 382"/>
                  <a:gd name="T83" fmla="*/ 68 h 283"/>
                  <a:gd name="T84" fmla="*/ 115 w 382"/>
                  <a:gd name="T85" fmla="*/ 65 h 283"/>
                  <a:gd name="T86" fmla="*/ 100 w 382"/>
                  <a:gd name="T87" fmla="*/ 55 h 283"/>
                  <a:gd name="T88" fmla="*/ 93 w 382"/>
                  <a:gd name="T89" fmla="*/ 46 h 283"/>
                  <a:gd name="T90" fmla="*/ 81 w 382"/>
                  <a:gd name="T91" fmla="*/ 23 h 283"/>
                  <a:gd name="T92" fmla="*/ 74 w 382"/>
                  <a:gd name="T93" fmla="*/ 11 h 283"/>
                  <a:gd name="T94" fmla="*/ 54 w 382"/>
                  <a:gd name="T95" fmla="*/ 4 h 2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382" h="283">
                    <a:moveTo>
                      <a:pt x="54" y="4"/>
                    </a:moveTo>
                    <a:lnTo>
                      <a:pt x="45" y="9"/>
                    </a:lnTo>
                    <a:lnTo>
                      <a:pt x="1" y="12"/>
                    </a:lnTo>
                    <a:lnTo>
                      <a:pt x="1" y="14"/>
                    </a:lnTo>
                    <a:lnTo>
                      <a:pt x="0" y="15"/>
                    </a:lnTo>
                    <a:lnTo>
                      <a:pt x="0" y="26"/>
                    </a:lnTo>
                    <a:lnTo>
                      <a:pt x="7" y="55"/>
                    </a:lnTo>
                    <a:lnTo>
                      <a:pt x="7" y="99"/>
                    </a:lnTo>
                    <a:lnTo>
                      <a:pt x="5" y="107"/>
                    </a:lnTo>
                    <a:lnTo>
                      <a:pt x="5" y="127"/>
                    </a:lnTo>
                    <a:lnTo>
                      <a:pt x="7" y="134"/>
                    </a:lnTo>
                    <a:lnTo>
                      <a:pt x="7" y="136"/>
                    </a:lnTo>
                    <a:lnTo>
                      <a:pt x="9" y="143"/>
                    </a:lnTo>
                    <a:lnTo>
                      <a:pt x="26" y="162"/>
                    </a:lnTo>
                    <a:lnTo>
                      <a:pt x="31" y="166"/>
                    </a:lnTo>
                    <a:lnTo>
                      <a:pt x="36" y="171"/>
                    </a:lnTo>
                    <a:lnTo>
                      <a:pt x="85" y="208"/>
                    </a:lnTo>
                    <a:lnTo>
                      <a:pt x="88" y="209"/>
                    </a:lnTo>
                    <a:lnTo>
                      <a:pt x="89" y="211"/>
                    </a:lnTo>
                    <a:lnTo>
                      <a:pt x="96" y="216"/>
                    </a:lnTo>
                    <a:lnTo>
                      <a:pt x="99" y="220"/>
                    </a:lnTo>
                    <a:lnTo>
                      <a:pt x="105" y="226"/>
                    </a:lnTo>
                    <a:lnTo>
                      <a:pt x="115" y="223"/>
                    </a:lnTo>
                    <a:lnTo>
                      <a:pt x="118" y="220"/>
                    </a:lnTo>
                    <a:lnTo>
                      <a:pt x="122" y="219"/>
                    </a:lnTo>
                    <a:lnTo>
                      <a:pt x="125" y="219"/>
                    </a:lnTo>
                    <a:lnTo>
                      <a:pt x="127" y="220"/>
                    </a:lnTo>
                    <a:lnTo>
                      <a:pt x="128" y="220"/>
                    </a:lnTo>
                    <a:lnTo>
                      <a:pt x="129" y="222"/>
                    </a:lnTo>
                    <a:lnTo>
                      <a:pt x="129" y="223"/>
                    </a:lnTo>
                    <a:lnTo>
                      <a:pt x="131" y="225"/>
                    </a:lnTo>
                    <a:lnTo>
                      <a:pt x="132" y="229"/>
                    </a:lnTo>
                    <a:lnTo>
                      <a:pt x="132" y="230"/>
                    </a:lnTo>
                    <a:lnTo>
                      <a:pt x="134" y="234"/>
                    </a:lnTo>
                    <a:lnTo>
                      <a:pt x="136" y="235"/>
                    </a:lnTo>
                    <a:lnTo>
                      <a:pt x="139" y="238"/>
                    </a:lnTo>
                    <a:lnTo>
                      <a:pt x="144" y="241"/>
                    </a:lnTo>
                    <a:lnTo>
                      <a:pt x="149" y="247"/>
                    </a:lnTo>
                    <a:lnTo>
                      <a:pt x="149" y="249"/>
                    </a:lnTo>
                    <a:lnTo>
                      <a:pt x="151" y="252"/>
                    </a:lnTo>
                    <a:lnTo>
                      <a:pt x="155" y="269"/>
                    </a:lnTo>
                    <a:lnTo>
                      <a:pt x="160" y="276"/>
                    </a:lnTo>
                    <a:lnTo>
                      <a:pt x="162" y="278"/>
                    </a:lnTo>
                    <a:lnTo>
                      <a:pt x="162" y="279"/>
                    </a:lnTo>
                    <a:lnTo>
                      <a:pt x="166" y="279"/>
                    </a:lnTo>
                    <a:lnTo>
                      <a:pt x="167" y="278"/>
                    </a:lnTo>
                    <a:lnTo>
                      <a:pt x="170" y="276"/>
                    </a:lnTo>
                    <a:lnTo>
                      <a:pt x="170" y="275"/>
                    </a:lnTo>
                    <a:lnTo>
                      <a:pt x="172" y="273"/>
                    </a:lnTo>
                    <a:lnTo>
                      <a:pt x="172" y="272"/>
                    </a:lnTo>
                    <a:lnTo>
                      <a:pt x="177" y="269"/>
                    </a:lnTo>
                    <a:lnTo>
                      <a:pt x="184" y="268"/>
                    </a:lnTo>
                    <a:lnTo>
                      <a:pt x="191" y="271"/>
                    </a:lnTo>
                    <a:lnTo>
                      <a:pt x="192" y="275"/>
                    </a:lnTo>
                    <a:lnTo>
                      <a:pt x="197" y="279"/>
                    </a:lnTo>
                    <a:lnTo>
                      <a:pt x="205" y="283"/>
                    </a:lnTo>
                    <a:lnTo>
                      <a:pt x="206" y="283"/>
                    </a:lnTo>
                    <a:lnTo>
                      <a:pt x="206" y="282"/>
                    </a:lnTo>
                    <a:lnTo>
                      <a:pt x="211" y="280"/>
                    </a:lnTo>
                    <a:lnTo>
                      <a:pt x="212" y="279"/>
                    </a:lnTo>
                    <a:lnTo>
                      <a:pt x="212" y="278"/>
                    </a:lnTo>
                    <a:lnTo>
                      <a:pt x="219" y="271"/>
                    </a:lnTo>
                    <a:lnTo>
                      <a:pt x="219" y="269"/>
                    </a:lnTo>
                    <a:lnTo>
                      <a:pt x="220" y="265"/>
                    </a:lnTo>
                    <a:lnTo>
                      <a:pt x="220" y="263"/>
                    </a:lnTo>
                    <a:lnTo>
                      <a:pt x="219" y="255"/>
                    </a:lnTo>
                    <a:lnTo>
                      <a:pt x="212" y="247"/>
                    </a:lnTo>
                    <a:lnTo>
                      <a:pt x="209" y="241"/>
                    </a:lnTo>
                    <a:lnTo>
                      <a:pt x="209" y="240"/>
                    </a:lnTo>
                    <a:lnTo>
                      <a:pt x="205" y="240"/>
                    </a:lnTo>
                    <a:lnTo>
                      <a:pt x="205" y="238"/>
                    </a:lnTo>
                    <a:lnTo>
                      <a:pt x="198" y="226"/>
                    </a:lnTo>
                    <a:lnTo>
                      <a:pt x="192" y="213"/>
                    </a:lnTo>
                    <a:lnTo>
                      <a:pt x="192" y="206"/>
                    </a:lnTo>
                    <a:lnTo>
                      <a:pt x="195" y="205"/>
                    </a:lnTo>
                    <a:lnTo>
                      <a:pt x="197" y="203"/>
                    </a:lnTo>
                    <a:lnTo>
                      <a:pt x="205" y="201"/>
                    </a:lnTo>
                    <a:lnTo>
                      <a:pt x="206" y="201"/>
                    </a:lnTo>
                    <a:lnTo>
                      <a:pt x="211" y="203"/>
                    </a:lnTo>
                    <a:lnTo>
                      <a:pt x="216" y="198"/>
                    </a:lnTo>
                    <a:lnTo>
                      <a:pt x="218" y="194"/>
                    </a:lnTo>
                    <a:lnTo>
                      <a:pt x="222" y="192"/>
                    </a:lnTo>
                    <a:lnTo>
                      <a:pt x="227" y="198"/>
                    </a:lnTo>
                    <a:lnTo>
                      <a:pt x="227" y="202"/>
                    </a:lnTo>
                    <a:lnTo>
                      <a:pt x="226" y="203"/>
                    </a:lnTo>
                    <a:lnTo>
                      <a:pt x="226" y="205"/>
                    </a:lnTo>
                    <a:lnTo>
                      <a:pt x="223" y="206"/>
                    </a:lnTo>
                    <a:lnTo>
                      <a:pt x="223" y="208"/>
                    </a:lnTo>
                    <a:lnTo>
                      <a:pt x="222" y="209"/>
                    </a:lnTo>
                    <a:lnTo>
                      <a:pt x="222" y="216"/>
                    </a:lnTo>
                    <a:lnTo>
                      <a:pt x="225" y="218"/>
                    </a:lnTo>
                    <a:lnTo>
                      <a:pt x="225" y="219"/>
                    </a:lnTo>
                    <a:lnTo>
                      <a:pt x="226" y="219"/>
                    </a:lnTo>
                    <a:lnTo>
                      <a:pt x="233" y="215"/>
                    </a:lnTo>
                    <a:lnTo>
                      <a:pt x="239" y="216"/>
                    </a:lnTo>
                    <a:lnTo>
                      <a:pt x="244" y="219"/>
                    </a:lnTo>
                    <a:lnTo>
                      <a:pt x="244" y="222"/>
                    </a:lnTo>
                    <a:lnTo>
                      <a:pt x="252" y="238"/>
                    </a:lnTo>
                    <a:lnTo>
                      <a:pt x="255" y="249"/>
                    </a:lnTo>
                    <a:lnTo>
                      <a:pt x="257" y="252"/>
                    </a:lnTo>
                    <a:lnTo>
                      <a:pt x="257" y="254"/>
                    </a:lnTo>
                    <a:lnTo>
                      <a:pt x="258" y="258"/>
                    </a:lnTo>
                    <a:lnTo>
                      <a:pt x="262" y="261"/>
                    </a:lnTo>
                    <a:lnTo>
                      <a:pt x="264" y="262"/>
                    </a:lnTo>
                    <a:lnTo>
                      <a:pt x="282" y="262"/>
                    </a:lnTo>
                    <a:lnTo>
                      <a:pt x="292" y="259"/>
                    </a:lnTo>
                    <a:lnTo>
                      <a:pt x="296" y="256"/>
                    </a:lnTo>
                    <a:lnTo>
                      <a:pt x="299" y="249"/>
                    </a:lnTo>
                    <a:lnTo>
                      <a:pt x="300" y="244"/>
                    </a:lnTo>
                    <a:lnTo>
                      <a:pt x="300" y="241"/>
                    </a:lnTo>
                    <a:lnTo>
                      <a:pt x="303" y="238"/>
                    </a:lnTo>
                    <a:lnTo>
                      <a:pt x="314" y="234"/>
                    </a:lnTo>
                    <a:lnTo>
                      <a:pt x="319" y="233"/>
                    </a:lnTo>
                    <a:lnTo>
                      <a:pt x="328" y="235"/>
                    </a:lnTo>
                    <a:lnTo>
                      <a:pt x="332" y="235"/>
                    </a:lnTo>
                    <a:lnTo>
                      <a:pt x="333" y="234"/>
                    </a:lnTo>
                    <a:lnTo>
                      <a:pt x="339" y="233"/>
                    </a:lnTo>
                    <a:lnTo>
                      <a:pt x="343" y="223"/>
                    </a:lnTo>
                    <a:lnTo>
                      <a:pt x="345" y="219"/>
                    </a:lnTo>
                    <a:lnTo>
                      <a:pt x="347" y="215"/>
                    </a:lnTo>
                    <a:lnTo>
                      <a:pt x="352" y="212"/>
                    </a:lnTo>
                    <a:lnTo>
                      <a:pt x="364" y="212"/>
                    </a:lnTo>
                    <a:lnTo>
                      <a:pt x="376" y="213"/>
                    </a:lnTo>
                    <a:lnTo>
                      <a:pt x="377" y="213"/>
                    </a:lnTo>
                    <a:lnTo>
                      <a:pt x="378" y="215"/>
                    </a:lnTo>
                    <a:lnTo>
                      <a:pt x="378" y="213"/>
                    </a:lnTo>
                    <a:lnTo>
                      <a:pt x="381" y="211"/>
                    </a:lnTo>
                    <a:lnTo>
                      <a:pt x="382" y="209"/>
                    </a:lnTo>
                    <a:lnTo>
                      <a:pt x="381" y="198"/>
                    </a:lnTo>
                    <a:lnTo>
                      <a:pt x="381" y="196"/>
                    </a:lnTo>
                    <a:lnTo>
                      <a:pt x="363" y="191"/>
                    </a:lnTo>
                    <a:lnTo>
                      <a:pt x="357" y="187"/>
                    </a:lnTo>
                    <a:lnTo>
                      <a:pt x="352" y="184"/>
                    </a:lnTo>
                    <a:lnTo>
                      <a:pt x="346" y="184"/>
                    </a:lnTo>
                    <a:lnTo>
                      <a:pt x="331" y="181"/>
                    </a:lnTo>
                    <a:lnTo>
                      <a:pt x="325" y="170"/>
                    </a:lnTo>
                    <a:lnTo>
                      <a:pt x="311" y="156"/>
                    </a:lnTo>
                    <a:lnTo>
                      <a:pt x="307" y="153"/>
                    </a:lnTo>
                    <a:lnTo>
                      <a:pt x="299" y="153"/>
                    </a:lnTo>
                    <a:lnTo>
                      <a:pt x="299" y="152"/>
                    </a:lnTo>
                    <a:lnTo>
                      <a:pt x="296" y="146"/>
                    </a:lnTo>
                    <a:lnTo>
                      <a:pt x="293" y="143"/>
                    </a:lnTo>
                    <a:lnTo>
                      <a:pt x="287" y="145"/>
                    </a:lnTo>
                    <a:lnTo>
                      <a:pt x="285" y="142"/>
                    </a:lnTo>
                    <a:lnTo>
                      <a:pt x="285" y="128"/>
                    </a:lnTo>
                    <a:lnTo>
                      <a:pt x="280" y="124"/>
                    </a:lnTo>
                    <a:lnTo>
                      <a:pt x="275" y="121"/>
                    </a:lnTo>
                    <a:lnTo>
                      <a:pt x="272" y="121"/>
                    </a:lnTo>
                    <a:lnTo>
                      <a:pt x="265" y="120"/>
                    </a:lnTo>
                    <a:lnTo>
                      <a:pt x="264" y="121"/>
                    </a:lnTo>
                    <a:lnTo>
                      <a:pt x="233" y="120"/>
                    </a:lnTo>
                    <a:lnTo>
                      <a:pt x="220" y="107"/>
                    </a:lnTo>
                    <a:lnTo>
                      <a:pt x="188" y="103"/>
                    </a:lnTo>
                    <a:lnTo>
                      <a:pt x="177" y="103"/>
                    </a:lnTo>
                    <a:lnTo>
                      <a:pt x="167" y="114"/>
                    </a:lnTo>
                    <a:lnTo>
                      <a:pt x="166" y="114"/>
                    </a:lnTo>
                    <a:lnTo>
                      <a:pt x="166" y="115"/>
                    </a:lnTo>
                    <a:lnTo>
                      <a:pt x="159" y="114"/>
                    </a:lnTo>
                    <a:lnTo>
                      <a:pt x="156" y="111"/>
                    </a:lnTo>
                    <a:lnTo>
                      <a:pt x="151" y="103"/>
                    </a:lnTo>
                    <a:lnTo>
                      <a:pt x="149" y="100"/>
                    </a:lnTo>
                    <a:lnTo>
                      <a:pt x="149" y="99"/>
                    </a:lnTo>
                    <a:lnTo>
                      <a:pt x="153" y="99"/>
                    </a:lnTo>
                    <a:lnTo>
                      <a:pt x="153" y="95"/>
                    </a:lnTo>
                    <a:lnTo>
                      <a:pt x="152" y="79"/>
                    </a:lnTo>
                    <a:lnTo>
                      <a:pt x="152" y="74"/>
                    </a:lnTo>
                    <a:lnTo>
                      <a:pt x="149" y="74"/>
                    </a:lnTo>
                    <a:lnTo>
                      <a:pt x="136" y="68"/>
                    </a:lnTo>
                    <a:lnTo>
                      <a:pt x="132" y="61"/>
                    </a:lnTo>
                    <a:lnTo>
                      <a:pt x="128" y="60"/>
                    </a:lnTo>
                    <a:lnTo>
                      <a:pt x="122" y="61"/>
                    </a:lnTo>
                    <a:lnTo>
                      <a:pt x="115" y="65"/>
                    </a:lnTo>
                    <a:lnTo>
                      <a:pt x="114" y="65"/>
                    </a:lnTo>
                    <a:lnTo>
                      <a:pt x="114" y="62"/>
                    </a:lnTo>
                    <a:lnTo>
                      <a:pt x="115" y="54"/>
                    </a:lnTo>
                    <a:lnTo>
                      <a:pt x="100" y="55"/>
                    </a:lnTo>
                    <a:lnTo>
                      <a:pt x="99" y="55"/>
                    </a:lnTo>
                    <a:lnTo>
                      <a:pt x="92" y="53"/>
                    </a:lnTo>
                    <a:lnTo>
                      <a:pt x="92" y="47"/>
                    </a:lnTo>
                    <a:lnTo>
                      <a:pt x="93" y="46"/>
                    </a:lnTo>
                    <a:lnTo>
                      <a:pt x="96" y="39"/>
                    </a:lnTo>
                    <a:lnTo>
                      <a:pt x="91" y="25"/>
                    </a:lnTo>
                    <a:lnTo>
                      <a:pt x="85" y="25"/>
                    </a:lnTo>
                    <a:lnTo>
                      <a:pt x="81" y="23"/>
                    </a:lnTo>
                    <a:lnTo>
                      <a:pt x="78" y="21"/>
                    </a:lnTo>
                    <a:lnTo>
                      <a:pt x="75" y="15"/>
                    </a:lnTo>
                    <a:lnTo>
                      <a:pt x="74" y="14"/>
                    </a:lnTo>
                    <a:lnTo>
                      <a:pt x="74" y="11"/>
                    </a:lnTo>
                    <a:lnTo>
                      <a:pt x="69" y="7"/>
                    </a:lnTo>
                    <a:lnTo>
                      <a:pt x="58" y="0"/>
                    </a:lnTo>
                    <a:lnTo>
                      <a:pt x="57" y="0"/>
                    </a:lnTo>
                    <a:lnTo>
                      <a:pt x="54" y="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36" name="Freeform 766">
                <a:extLst>
                  <a:ext uri="{FF2B5EF4-FFF2-40B4-BE49-F238E27FC236}">
                    <a16:creationId xmlns:a16="http://schemas.microsoft.com/office/drawing/2014/main" id="{33D7247B-871D-E7DF-5CF5-8650CA51A7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1900"/>
                <a:ext cx="111" cy="98"/>
              </a:xfrm>
              <a:custGeom>
                <a:avLst/>
                <a:gdLst>
                  <a:gd name="T0" fmla="*/ 128 w 444"/>
                  <a:gd name="T1" fmla="*/ 23 h 391"/>
                  <a:gd name="T2" fmla="*/ 117 w 444"/>
                  <a:gd name="T3" fmla="*/ 24 h 391"/>
                  <a:gd name="T4" fmla="*/ 121 w 444"/>
                  <a:gd name="T5" fmla="*/ 13 h 391"/>
                  <a:gd name="T6" fmla="*/ 117 w 444"/>
                  <a:gd name="T7" fmla="*/ 0 h 391"/>
                  <a:gd name="T8" fmla="*/ 101 w 444"/>
                  <a:gd name="T9" fmla="*/ 9 h 391"/>
                  <a:gd name="T10" fmla="*/ 87 w 444"/>
                  <a:gd name="T11" fmla="*/ 14 h 391"/>
                  <a:gd name="T12" fmla="*/ 100 w 444"/>
                  <a:gd name="T13" fmla="*/ 48 h 391"/>
                  <a:gd name="T14" fmla="*/ 114 w 444"/>
                  <a:gd name="T15" fmla="*/ 63 h 391"/>
                  <a:gd name="T16" fmla="*/ 114 w 444"/>
                  <a:gd name="T17" fmla="*/ 79 h 391"/>
                  <a:gd name="T18" fmla="*/ 101 w 444"/>
                  <a:gd name="T19" fmla="*/ 90 h 391"/>
                  <a:gd name="T20" fmla="*/ 87 w 444"/>
                  <a:gd name="T21" fmla="*/ 83 h 391"/>
                  <a:gd name="T22" fmla="*/ 67 w 444"/>
                  <a:gd name="T23" fmla="*/ 80 h 391"/>
                  <a:gd name="T24" fmla="*/ 62 w 444"/>
                  <a:gd name="T25" fmla="*/ 86 h 391"/>
                  <a:gd name="T26" fmla="*/ 55 w 444"/>
                  <a:gd name="T27" fmla="*/ 84 h 391"/>
                  <a:gd name="T28" fmla="*/ 44 w 444"/>
                  <a:gd name="T29" fmla="*/ 55 h 391"/>
                  <a:gd name="T30" fmla="*/ 29 w 444"/>
                  <a:gd name="T31" fmla="*/ 42 h 391"/>
                  <a:gd name="T32" fmla="*/ 24 w 444"/>
                  <a:gd name="T33" fmla="*/ 31 h 391"/>
                  <a:gd name="T34" fmla="*/ 20 w 444"/>
                  <a:gd name="T35" fmla="*/ 27 h 391"/>
                  <a:gd name="T36" fmla="*/ 0 w 444"/>
                  <a:gd name="T37" fmla="*/ 34 h 391"/>
                  <a:gd name="T38" fmla="*/ 87 w 444"/>
                  <a:gd name="T39" fmla="*/ 137 h 391"/>
                  <a:gd name="T40" fmla="*/ 90 w 444"/>
                  <a:gd name="T41" fmla="*/ 158 h 391"/>
                  <a:gd name="T42" fmla="*/ 108 w 444"/>
                  <a:gd name="T43" fmla="*/ 190 h 391"/>
                  <a:gd name="T44" fmla="*/ 124 w 444"/>
                  <a:gd name="T45" fmla="*/ 184 h 391"/>
                  <a:gd name="T46" fmla="*/ 156 w 444"/>
                  <a:gd name="T47" fmla="*/ 228 h 391"/>
                  <a:gd name="T48" fmla="*/ 170 w 444"/>
                  <a:gd name="T49" fmla="*/ 254 h 391"/>
                  <a:gd name="T50" fmla="*/ 201 w 444"/>
                  <a:gd name="T51" fmla="*/ 305 h 391"/>
                  <a:gd name="T52" fmla="*/ 230 w 444"/>
                  <a:gd name="T53" fmla="*/ 344 h 391"/>
                  <a:gd name="T54" fmla="*/ 238 w 444"/>
                  <a:gd name="T55" fmla="*/ 391 h 391"/>
                  <a:gd name="T56" fmla="*/ 271 w 444"/>
                  <a:gd name="T57" fmla="*/ 380 h 391"/>
                  <a:gd name="T58" fmla="*/ 288 w 444"/>
                  <a:gd name="T59" fmla="*/ 379 h 391"/>
                  <a:gd name="T60" fmla="*/ 302 w 444"/>
                  <a:gd name="T61" fmla="*/ 358 h 391"/>
                  <a:gd name="T62" fmla="*/ 331 w 444"/>
                  <a:gd name="T63" fmla="*/ 333 h 391"/>
                  <a:gd name="T64" fmla="*/ 343 w 444"/>
                  <a:gd name="T65" fmla="*/ 313 h 391"/>
                  <a:gd name="T66" fmla="*/ 360 w 444"/>
                  <a:gd name="T67" fmla="*/ 281 h 391"/>
                  <a:gd name="T68" fmla="*/ 357 w 444"/>
                  <a:gd name="T69" fmla="*/ 254 h 391"/>
                  <a:gd name="T70" fmla="*/ 351 w 444"/>
                  <a:gd name="T71" fmla="*/ 260 h 391"/>
                  <a:gd name="T72" fmla="*/ 335 w 444"/>
                  <a:gd name="T73" fmla="*/ 259 h 391"/>
                  <a:gd name="T74" fmla="*/ 347 w 444"/>
                  <a:gd name="T75" fmla="*/ 236 h 391"/>
                  <a:gd name="T76" fmla="*/ 400 w 444"/>
                  <a:gd name="T77" fmla="*/ 210 h 391"/>
                  <a:gd name="T78" fmla="*/ 408 w 444"/>
                  <a:gd name="T79" fmla="*/ 192 h 391"/>
                  <a:gd name="T80" fmla="*/ 442 w 444"/>
                  <a:gd name="T81" fmla="*/ 183 h 391"/>
                  <a:gd name="T82" fmla="*/ 444 w 444"/>
                  <a:gd name="T83" fmla="*/ 162 h 391"/>
                  <a:gd name="T84" fmla="*/ 421 w 444"/>
                  <a:gd name="T85" fmla="*/ 139 h 391"/>
                  <a:gd name="T86" fmla="*/ 381 w 444"/>
                  <a:gd name="T87" fmla="*/ 148 h 391"/>
                  <a:gd name="T88" fmla="*/ 332 w 444"/>
                  <a:gd name="T89" fmla="*/ 122 h 391"/>
                  <a:gd name="T90" fmla="*/ 346 w 444"/>
                  <a:gd name="T91" fmla="*/ 113 h 391"/>
                  <a:gd name="T92" fmla="*/ 347 w 444"/>
                  <a:gd name="T93" fmla="*/ 77 h 391"/>
                  <a:gd name="T94" fmla="*/ 348 w 444"/>
                  <a:gd name="T95" fmla="*/ 62 h 391"/>
                  <a:gd name="T96" fmla="*/ 341 w 444"/>
                  <a:gd name="T97" fmla="*/ 45 h 391"/>
                  <a:gd name="T98" fmla="*/ 331 w 444"/>
                  <a:gd name="T99" fmla="*/ 10 h 391"/>
                  <a:gd name="T100" fmla="*/ 302 w 444"/>
                  <a:gd name="T101" fmla="*/ 17 h 391"/>
                  <a:gd name="T102" fmla="*/ 272 w 444"/>
                  <a:gd name="T103" fmla="*/ 21 h 391"/>
                  <a:gd name="T104" fmla="*/ 242 w 444"/>
                  <a:gd name="T105" fmla="*/ 23 h 391"/>
                  <a:gd name="T106" fmla="*/ 228 w 444"/>
                  <a:gd name="T107" fmla="*/ 42 h 391"/>
                  <a:gd name="T108" fmla="*/ 209 w 444"/>
                  <a:gd name="T109" fmla="*/ 42 h 391"/>
                  <a:gd name="T110" fmla="*/ 194 w 444"/>
                  <a:gd name="T111" fmla="*/ 57 h 391"/>
                  <a:gd name="T112" fmla="*/ 159 w 444"/>
                  <a:gd name="T113" fmla="*/ 70 h 391"/>
                  <a:gd name="T114" fmla="*/ 152 w 444"/>
                  <a:gd name="T115" fmla="*/ 60 h 3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444" h="391">
                    <a:moveTo>
                      <a:pt x="139" y="30"/>
                    </a:moveTo>
                    <a:lnTo>
                      <a:pt x="139" y="27"/>
                    </a:lnTo>
                    <a:lnTo>
                      <a:pt x="134" y="24"/>
                    </a:lnTo>
                    <a:lnTo>
                      <a:pt x="128" y="23"/>
                    </a:lnTo>
                    <a:lnTo>
                      <a:pt x="121" y="27"/>
                    </a:lnTo>
                    <a:lnTo>
                      <a:pt x="120" y="27"/>
                    </a:lnTo>
                    <a:lnTo>
                      <a:pt x="120" y="26"/>
                    </a:lnTo>
                    <a:lnTo>
                      <a:pt x="117" y="24"/>
                    </a:lnTo>
                    <a:lnTo>
                      <a:pt x="117" y="17"/>
                    </a:lnTo>
                    <a:lnTo>
                      <a:pt x="118" y="16"/>
                    </a:lnTo>
                    <a:lnTo>
                      <a:pt x="118" y="14"/>
                    </a:lnTo>
                    <a:lnTo>
                      <a:pt x="121" y="13"/>
                    </a:lnTo>
                    <a:lnTo>
                      <a:pt x="121" y="11"/>
                    </a:lnTo>
                    <a:lnTo>
                      <a:pt x="122" y="10"/>
                    </a:lnTo>
                    <a:lnTo>
                      <a:pt x="122" y="6"/>
                    </a:lnTo>
                    <a:lnTo>
                      <a:pt x="117" y="0"/>
                    </a:lnTo>
                    <a:lnTo>
                      <a:pt x="113" y="2"/>
                    </a:lnTo>
                    <a:lnTo>
                      <a:pt x="111" y="6"/>
                    </a:lnTo>
                    <a:lnTo>
                      <a:pt x="106" y="11"/>
                    </a:lnTo>
                    <a:lnTo>
                      <a:pt x="101" y="9"/>
                    </a:lnTo>
                    <a:lnTo>
                      <a:pt x="100" y="9"/>
                    </a:lnTo>
                    <a:lnTo>
                      <a:pt x="92" y="11"/>
                    </a:lnTo>
                    <a:lnTo>
                      <a:pt x="90" y="13"/>
                    </a:lnTo>
                    <a:lnTo>
                      <a:pt x="87" y="14"/>
                    </a:lnTo>
                    <a:lnTo>
                      <a:pt x="87" y="21"/>
                    </a:lnTo>
                    <a:lnTo>
                      <a:pt x="93" y="34"/>
                    </a:lnTo>
                    <a:lnTo>
                      <a:pt x="100" y="46"/>
                    </a:lnTo>
                    <a:lnTo>
                      <a:pt x="100" y="48"/>
                    </a:lnTo>
                    <a:lnTo>
                      <a:pt x="104" y="48"/>
                    </a:lnTo>
                    <a:lnTo>
                      <a:pt x="104" y="49"/>
                    </a:lnTo>
                    <a:lnTo>
                      <a:pt x="107" y="55"/>
                    </a:lnTo>
                    <a:lnTo>
                      <a:pt x="114" y="63"/>
                    </a:lnTo>
                    <a:lnTo>
                      <a:pt x="115" y="71"/>
                    </a:lnTo>
                    <a:lnTo>
                      <a:pt x="115" y="73"/>
                    </a:lnTo>
                    <a:lnTo>
                      <a:pt x="114" y="77"/>
                    </a:lnTo>
                    <a:lnTo>
                      <a:pt x="114" y="79"/>
                    </a:lnTo>
                    <a:lnTo>
                      <a:pt x="107" y="86"/>
                    </a:lnTo>
                    <a:lnTo>
                      <a:pt x="107" y="87"/>
                    </a:lnTo>
                    <a:lnTo>
                      <a:pt x="106" y="88"/>
                    </a:lnTo>
                    <a:lnTo>
                      <a:pt x="101" y="90"/>
                    </a:lnTo>
                    <a:lnTo>
                      <a:pt x="101" y="91"/>
                    </a:lnTo>
                    <a:lnTo>
                      <a:pt x="100" y="91"/>
                    </a:lnTo>
                    <a:lnTo>
                      <a:pt x="92" y="87"/>
                    </a:lnTo>
                    <a:lnTo>
                      <a:pt x="87" y="83"/>
                    </a:lnTo>
                    <a:lnTo>
                      <a:pt x="86" y="79"/>
                    </a:lnTo>
                    <a:lnTo>
                      <a:pt x="79" y="76"/>
                    </a:lnTo>
                    <a:lnTo>
                      <a:pt x="72" y="77"/>
                    </a:lnTo>
                    <a:lnTo>
                      <a:pt x="67" y="80"/>
                    </a:lnTo>
                    <a:lnTo>
                      <a:pt x="67" y="81"/>
                    </a:lnTo>
                    <a:lnTo>
                      <a:pt x="65" y="83"/>
                    </a:lnTo>
                    <a:lnTo>
                      <a:pt x="65" y="84"/>
                    </a:lnTo>
                    <a:lnTo>
                      <a:pt x="62" y="86"/>
                    </a:lnTo>
                    <a:lnTo>
                      <a:pt x="61" y="87"/>
                    </a:lnTo>
                    <a:lnTo>
                      <a:pt x="57" y="87"/>
                    </a:lnTo>
                    <a:lnTo>
                      <a:pt x="57" y="86"/>
                    </a:lnTo>
                    <a:lnTo>
                      <a:pt x="55" y="84"/>
                    </a:lnTo>
                    <a:lnTo>
                      <a:pt x="50" y="77"/>
                    </a:lnTo>
                    <a:lnTo>
                      <a:pt x="46" y="60"/>
                    </a:lnTo>
                    <a:lnTo>
                      <a:pt x="44" y="57"/>
                    </a:lnTo>
                    <a:lnTo>
                      <a:pt x="44" y="55"/>
                    </a:lnTo>
                    <a:lnTo>
                      <a:pt x="39" y="49"/>
                    </a:lnTo>
                    <a:lnTo>
                      <a:pt x="34" y="46"/>
                    </a:lnTo>
                    <a:lnTo>
                      <a:pt x="31" y="43"/>
                    </a:lnTo>
                    <a:lnTo>
                      <a:pt x="29" y="42"/>
                    </a:lnTo>
                    <a:lnTo>
                      <a:pt x="27" y="38"/>
                    </a:lnTo>
                    <a:lnTo>
                      <a:pt x="27" y="37"/>
                    </a:lnTo>
                    <a:lnTo>
                      <a:pt x="26" y="33"/>
                    </a:lnTo>
                    <a:lnTo>
                      <a:pt x="24" y="31"/>
                    </a:lnTo>
                    <a:lnTo>
                      <a:pt x="24" y="30"/>
                    </a:lnTo>
                    <a:lnTo>
                      <a:pt x="23" y="28"/>
                    </a:lnTo>
                    <a:lnTo>
                      <a:pt x="22" y="28"/>
                    </a:lnTo>
                    <a:lnTo>
                      <a:pt x="20" y="27"/>
                    </a:lnTo>
                    <a:lnTo>
                      <a:pt x="17" y="27"/>
                    </a:lnTo>
                    <a:lnTo>
                      <a:pt x="13" y="28"/>
                    </a:lnTo>
                    <a:lnTo>
                      <a:pt x="10" y="31"/>
                    </a:lnTo>
                    <a:lnTo>
                      <a:pt x="0" y="34"/>
                    </a:lnTo>
                    <a:lnTo>
                      <a:pt x="22" y="60"/>
                    </a:lnTo>
                    <a:lnTo>
                      <a:pt x="23" y="62"/>
                    </a:lnTo>
                    <a:lnTo>
                      <a:pt x="84" y="134"/>
                    </a:lnTo>
                    <a:lnTo>
                      <a:pt x="87" y="137"/>
                    </a:lnTo>
                    <a:lnTo>
                      <a:pt x="90" y="141"/>
                    </a:lnTo>
                    <a:lnTo>
                      <a:pt x="92" y="143"/>
                    </a:lnTo>
                    <a:lnTo>
                      <a:pt x="92" y="151"/>
                    </a:lnTo>
                    <a:lnTo>
                      <a:pt x="90" y="158"/>
                    </a:lnTo>
                    <a:lnTo>
                      <a:pt x="90" y="165"/>
                    </a:lnTo>
                    <a:lnTo>
                      <a:pt x="103" y="189"/>
                    </a:lnTo>
                    <a:lnTo>
                      <a:pt x="104" y="190"/>
                    </a:lnTo>
                    <a:lnTo>
                      <a:pt x="108" y="190"/>
                    </a:lnTo>
                    <a:lnTo>
                      <a:pt x="111" y="187"/>
                    </a:lnTo>
                    <a:lnTo>
                      <a:pt x="113" y="187"/>
                    </a:lnTo>
                    <a:lnTo>
                      <a:pt x="117" y="186"/>
                    </a:lnTo>
                    <a:lnTo>
                      <a:pt x="124" y="184"/>
                    </a:lnTo>
                    <a:lnTo>
                      <a:pt x="128" y="186"/>
                    </a:lnTo>
                    <a:lnTo>
                      <a:pt x="135" y="193"/>
                    </a:lnTo>
                    <a:lnTo>
                      <a:pt x="153" y="224"/>
                    </a:lnTo>
                    <a:lnTo>
                      <a:pt x="156" y="228"/>
                    </a:lnTo>
                    <a:lnTo>
                      <a:pt x="156" y="229"/>
                    </a:lnTo>
                    <a:lnTo>
                      <a:pt x="157" y="231"/>
                    </a:lnTo>
                    <a:lnTo>
                      <a:pt x="160" y="236"/>
                    </a:lnTo>
                    <a:lnTo>
                      <a:pt x="170" y="254"/>
                    </a:lnTo>
                    <a:lnTo>
                      <a:pt x="171" y="256"/>
                    </a:lnTo>
                    <a:lnTo>
                      <a:pt x="171" y="263"/>
                    </a:lnTo>
                    <a:lnTo>
                      <a:pt x="191" y="298"/>
                    </a:lnTo>
                    <a:lnTo>
                      <a:pt x="201" y="305"/>
                    </a:lnTo>
                    <a:lnTo>
                      <a:pt x="212" y="324"/>
                    </a:lnTo>
                    <a:lnTo>
                      <a:pt x="219" y="333"/>
                    </a:lnTo>
                    <a:lnTo>
                      <a:pt x="223" y="335"/>
                    </a:lnTo>
                    <a:lnTo>
                      <a:pt x="230" y="344"/>
                    </a:lnTo>
                    <a:lnTo>
                      <a:pt x="230" y="345"/>
                    </a:lnTo>
                    <a:lnTo>
                      <a:pt x="231" y="347"/>
                    </a:lnTo>
                    <a:lnTo>
                      <a:pt x="238" y="387"/>
                    </a:lnTo>
                    <a:lnTo>
                      <a:pt x="238" y="391"/>
                    </a:lnTo>
                    <a:lnTo>
                      <a:pt x="240" y="390"/>
                    </a:lnTo>
                    <a:lnTo>
                      <a:pt x="252" y="374"/>
                    </a:lnTo>
                    <a:lnTo>
                      <a:pt x="258" y="374"/>
                    </a:lnTo>
                    <a:lnTo>
                      <a:pt x="271" y="380"/>
                    </a:lnTo>
                    <a:lnTo>
                      <a:pt x="279" y="391"/>
                    </a:lnTo>
                    <a:lnTo>
                      <a:pt x="280" y="391"/>
                    </a:lnTo>
                    <a:lnTo>
                      <a:pt x="281" y="390"/>
                    </a:lnTo>
                    <a:lnTo>
                      <a:pt x="288" y="379"/>
                    </a:lnTo>
                    <a:lnTo>
                      <a:pt x="288" y="376"/>
                    </a:lnTo>
                    <a:lnTo>
                      <a:pt x="293" y="368"/>
                    </a:lnTo>
                    <a:lnTo>
                      <a:pt x="300" y="359"/>
                    </a:lnTo>
                    <a:lnTo>
                      <a:pt x="302" y="358"/>
                    </a:lnTo>
                    <a:lnTo>
                      <a:pt x="304" y="358"/>
                    </a:lnTo>
                    <a:lnTo>
                      <a:pt x="316" y="352"/>
                    </a:lnTo>
                    <a:lnTo>
                      <a:pt x="321" y="348"/>
                    </a:lnTo>
                    <a:lnTo>
                      <a:pt x="331" y="333"/>
                    </a:lnTo>
                    <a:lnTo>
                      <a:pt x="338" y="317"/>
                    </a:lnTo>
                    <a:lnTo>
                      <a:pt x="338" y="316"/>
                    </a:lnTo>
                    <a:lnTo>
                      <a:pt x="343" y="316"/>
                    </a:lnTo>
                    <a:lnTo>
                      <a:pt x="343" y="313"/>
                    </a:lnTo>
                    <a:lnTo>
                      <a:pt x="346" y="309"/>
                    </a:lnTo>
                    <a:lnTo>
                      <a:pt x="350" y="299"/>
                    </a:lnTo>
                    <a:lnTo>
                      <a:pt x="354" y="295"/>
                    </a:lnTo>
                    <a:lnTo>
                      <a:pt x="360" y="281"/>
                    </a:lnTo>
                    <a:lnTo>
                      <a:pt x="361" y="266"/>
                    </a:lnTo>
                    <a:lnTo>
                      <a:pt x="361" y="261"/>
                    </a:lnTo>
                    <a:lnTo>
                      <a:pt x="358" y="254"/>
                    </a:lnTo>
                    <a:lnTo>
                      <a:pt x="357" y="254"/>
                    </a:lnTo>
                    <a:lnTo>
                      <a:pt x="354" y="256"/>
                    </a:lnTo>
                    <a:lnTo>
                      <a:pt x="353" y="257"/>
                    </a:lnTo>
                    <a:lnTo>
                      <a:pt x="353" y="259"/>
                    </a:lnTo>
                    <a:lnTo>
                      <a:pt x="351" y="260"/>
                    </a:lnTo>
                    <a:lnTo>
                      <a:pt x="351" y="261"/>
                    </a:lnTo>
                    <a:lnTo>
                      <a:pt x="341" y="260"/>
                    </a:lnTo>
                    <a:lnTo>
                      <a:pt x="338" y="260"/>
                    </a:lnTo>
                    <a:lnTo>
                      <a:pt x="335" y="259"/>
                    </a:lnTo>
                    <a:lnTo>
                      <a:pt x="333" y="257"/>
                    </a:lnTo>
                    <a:lnTo>
                      <a:pt x="333" y="242"/>
                    </a:lnTo>
                    <a:lnTo>
                      <a:pt x="336" y="242"/>
                    </a:lnTo>
                    <a:lnTo>
                      <a:pt x="347" y="236"/>
                    </a:lnTo>
                    <a:lnTo>
                      <a:pt x="361" y="227"/>
                    </a:lnTo>
                    <a:lnTo>
                      <a:pt x="369" y="227"/>
                    </a:lnTo>
                    <a:lnTo>
                      <a:pt x="385" y="221"/>
                    </a:lnTo>
                    <a:lnTo>
                      <a:pt x="400" y="210"/>
                    </a:lnTo>
                    <a:lnTo>
                      <a:pt x="403" y="204"/>
                    </a:lnTo>
                    <a:lnTo>
                      <a:pt x="402" y="197"/>
                    </a:lnTo>
                    <a:lnTo>
                      <a:pt x="403" y="193"/>
                    </a:lnTo>
                    <a:lnTo>
                      <a:pt x="408" y="192"/>
                    </a:lnTo>
                    <a:lnTo>
                      <a:pt x="415" y="192"/>
                    </a:lnTo>
                    <a:lnTo>
                      <a:pt x="428" y="190"/>
                    </a:lnTo>
                    <a:lnTo>
                      <a:pt x="441" y="183"/>
                    </a:lnTo>
                    <a:lnTo>
                      <a:pt x="442" y="183"/>
                    </a:lnTo>
                    <a:lnTo>
                      <a:pt x="442" y="182"/>
                    </a:lnTo>
                    <a:lnTo>
                      <a:pt x="442" y="179"/>
                    </a:lnTo>
                    <a:lnTo>
                      <a:pt x="444" y="168"/>
                    </a:lnTo>
                    <a:lnTo>
                      <a:pt x="444" y="162"/>
                    </a:lnTo>
                    <a:lnTo>
                      <a:pt x="442" y="161"/>
                    </a:lnTo>
                    <a:lnTo>
                      <a:pt x="439" y="157"/>
                    </a:lnTo>
                    <a:lnTo>
                      <a:pt x="438" y="154"/>
                    </a:lnTo>
                    <a:lnTo>
                      <a:pt x="421" y="139"/>
                    </a:lnTo>
                    <a:lnTo>
                      <a:pt x="418" y="139"/>
                    </a:lnTo>
                    <a:lnTo>
                      <a:pt x="386" y="150"/>
                    </a:lnTo>
                    <a:lnTo>
                      <a:pt x="384" y="150"/>
                    </a:lnTo>
                    <a:lnTo>
                      <a:pt x="381" y="148"/>
                    </a:lnTo>
                    <a:lnTo>
                      <a:pt x="364" y="143"/>
                    </a:lnTo>
                    <a:lnTo>
                      <a:pt x="355" y="136"/>
                    </a:lnTo>
                    <a:lnTo>
                      <a:pt x="343" y="130"/>
                    </a:lnTo>
                    <a:lnTo>
                      <a:pt x="332" y="122"/>
                    </a:lnTo>
                    <a:lnTo>
                      <a:pt x="328" y="112"/>
                    </a:lnTo>
                    <a:lnTo>
                      <a:pt x="328" y="104"/>
                    </a:lnTo>
                    <a:lnTo>
                      <a:pt x="332" y="109"/>
                    </a:lnTo>
                    <a:lnTo>
                      <a:pt x="346" y="113"/>
                    </a:lnTo>
                    <a:lnTo>
                      <a:pt x="348" y="110"/>
                    </a:lnTo>
                    <a:lnTo>
                      <a:pt x="348" y="94"/>
                    </a:lnTo>
                    <a:lnTo>
                      <a:pt x="347" y="81"/>
                    </a:lnTo>
                    <a:lnTo>
                      <a:pt x="347" y="77"/>
                    </a:lnTo>
                    <a:lnTo>
                      <a:pt x="350" y="73"/>
                    </a:lnTo>
                    <a:lnTo>
                      <a:pt x="350" y="71"/>
                    </a:lnTo>
                    <a:lnTo>
                      <a:pt x="351" y="66"/>
                    </a:lnTo>
                    <a:lnTo>
                      <a:pt x="348" y="62"/>
                    </a:lnTo>
                    <a:lnTo>
                      <a:pt x="343" y="59"/>
                    </a:lnTo>
                    <a:lnTo>
                      <a:pt x="343" y="57"/>
                    </a:lnTo>
                    <a:lnTo>
                      <a:pt x="341" y="56"/>
                    </a:lnTo>
                    <a:lnTo>
                      <a:pt x="341" y="45"/>
                    </a:lnTo>
                    <a:lnTo>
                      <a:pt x="341" y="43"/>
                    </a:lnTo>
                    <a:lnTo>
                      <a:pt x="332" y="19"/>
                    </a:lnTo>
                    <a:lnTo>
                      <a:pt x="332" y="16"/>
                    </a:lnTo>
                    <a:lnTo>
                      <a:pt x="331" y="10"/>
                    </a:lnTo>
                    <a:lnTo>
                      <a:pt x="328" y="3"/>
                    </a:lnTo>
                    <a:lnTo>
                      <a:pt x="328" y="2"/>
                    </a:lnTo>
                    <a:lnTo>
                      <a:pt x="326" y="2"/>
                    </a:lnTo>
                    <a:lnTo>
                      <a:pt x="302" y="17"/>
                    </a:lnTo>
                    <a:lnTo>
                      <a:pt x="297" y="20"/>
                    </a:lnTo>
                    <a:lnTo>
                      <a:pt x="287" y="23"/>
                    </a:lnTo>
                    <a:lnTo>
                      <a:pt x="273" y="23"/>
                    </a:lnTo>
                    <a:lnTo>
                      <a:pt x="272" y="21"/>
                    </a:lnTo>
                    <a:lnTo>
                      <a:pt x="271" y="21"/>
                    </a:lnTo>
                    <a:lnTo>
                      <a:pt x="259" y="20"/>
                    </a:lnTo>
                    <a:lnTo>
                      <a:pt x="247" y="20"/>
                    </a:lnTo>
                    <a:lnTo>
                      <a:pt x="242" y="23"/>
                    </a:lnTo>
                    <a:lnTo>
                      <a:pt x="240" y="27"/>
                    </a:lnTo>
                    <a:lnTo>
                      <a:pt x="238" y="31"/>
                    </a:lnTo>
                    <a:lnTo>
                      <a:pt x="234" y="41"/>
                    </a:lnTo>
                    <a:lnTo>
                      <a:pt x="228" y="42"/>
                    </a:lnTo>
                    <a:lnTo>
                      <a:pt x="227" y="43"/>
                    </a:lnTo>
                    <a:lnTo>
                      <a:pt x="223" y="43"/>
                    </a:lnTo>
                    <a:lnTo>
                      <a:pt x="214" y="41"/>
                    </a:lnTo>
                    <a:lnTo>
                      <a:pt x="209" y="42"/>
                    </a:lnTo>
                    <a:lnTo>
                      <a:pt x="198" y="46"/>
                    </a:lnTo>
                    <a:lnTo>
                      <a:pt x="195" y="49"/>
                    </a:lnTo>
                    <a:lnTo>
                      <a:pt x="195" y="52"/>
                    </a:lnTo>
                    <a:lnTo>
                      <a:pt x="194" y="57"/>
                    </a:lnTo>
                    <a:lnTo>
                      <a:pt x="191" y="64"/>
                    </a:lnTo>
                    <a:lnTo>
                      <a:pt x="187" y="67"/>
                    </a:lnTo>
                    <a:lnTo>
                      <a:pt x="177" y="70"/>
                    </a:lnTo>
                    <a:lnTo>
                      <a:pt x="159" y="70"/>
                    </a:lnTo>
                    <a:lnTo>
                      <a:pt x="157" y="69"/>
                    </a:lnTo>
                    <a:lnTo>
                      <a:pt x="153" y="66"/>
                    </a:lnTo>
                    <a:lnTo>
                      <a:pt x="152" y="62"/>
                    </a:lnTo>
                    <a:lnTo>
                      <a:pt x="152" y="60"/>
                    </a:lnTo>
                    <a:lnTo>
                      <a:pt x="150" y="57"/>
                    </a:lnTo>
                    <a:lnTo>
                      <a:pt x="147" y="46"/>
                    </a:lnTo>
                    <a:lnTo>
                      <a:pt x="139" y="3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37" name="Freeform 767">
                <a:extLst>
                  <a:ext uri="{FF2B5EF4-FFF2-40B4-BE49-F238E27FC236}">
                    <a16:creationId xmlns:a16="http://schemas.microsoft.com/office/drawing/2014/main" id="{28DBFC54-59D6-1994-045B-3285CE5C7D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9" y="1942"/>
                <a:ext cx="91" cy="84"/>
              </a:xfrm>
              <a:custGeom>
                <a:avLst/>
                <a:gdLst>
                  <a:gd name="T0" fmla="*/ 95 w 365"/>
                  <a:gd name="T1" fmla="*/ 21 h 334"/>
                  <a:gd name="T2" fmla="*/ 70 w 365"/>
                  <a:gd name="T3" fmla="*/ 24 h 334"/>
                  <a:gd name="T4" fmla="*/ 67 w 365"/>
                  <a:gd name="T5" fmla="*/ 41 h 334"/>
                  <a:gd name="T6" fmla="*/ 28 w 365"/>
                  <a:gd name="T7" fmla="*/ 58 h 334"/>
                  <a:gd name="T8" fmla="*/ 0 w 365"/>
                  <a:gd name="T9" fmla="*/ 73 h 334"/>
                  <a:gd name="T10" fmla="*/ 5 w 365"/>
                  <a:gd name="T11" fmla="*/ 91 h 334"/>
                  <a:gd name="T12" fmla="*/ 18 w 365"/>
                  <a:gd name="T13" fmla="*/ 91 h 334"/>
                  <a:gd name="T14" fmla="*/ 21 w 365"/>
                  <a:gd name="T15" fmla="*/ 87 h 334"/>
                  <a:gd name="T16" fmla="*/ 28 w 365"/>
                  <a:gd name="T17" fmla="*/ 92 h 334"/>
                  <a:gd name="T18" fmla="*/ 21 w 365"/>
                  <a:gd name="T19" fmla="*/ 126 h 334"/>
                  <a:gd name="T20" fmla="*/ 10 w 365"/>
                  <a:gd name="T21" fmla="*/ 144 h 334"/>
                  <a:gd name="T22" fmla="*/ 17 w 365"/>
                  <a:gd name="T23" fmla="*/ 144 h 334"/>
                  <a:gd name="T24" fmla="*/ 96 w 365"/>
                  <a:gd name="T25" fmla="*/ 183 h 334"/>
                  <a:gd name="T26" fmla="*/ 92 w 365"/>
                  <a:gd name="T27" fmla="*/ 195 h 334"/>
                  <a:gd name="T28" fmla="*/ 85 w 365"/>
                  <a:gd name="T29" fmla="*/ 207 h 334"/>
                  <a:gd name="T30" fmla="*/ 80 w 365"/>
                  <a:gd name="T31" fmla="*/ 214 h 334"/>
                  <a:gd name="T32" fmla="*/ 88 w 365"/>
                  <a:gd name="T33" fmla="*/ 218 h 334"/>
                  <a:gd name="T34" fmla="*/ 105 w 365"/>
                  <a:gd name="T35" fmla="*/ 240 h 334"/>
                  <a:gd name="T36" fmla="*/ 120 w 365"/>
                  <a:gd name="T37" fmla="*/ 260 h 334"/>
                  <a:gd name="T38" fmla="*/ 119 w 365"/>
                  <a:gd name="T39" fmla="*/ 272 h 334"/>
                  <a:gd name="T40" fmla="*/ 123 w 365"/>
                  <a:gd name="T41" fmla="*/ 295 h 334"/>
                  <a:gd name="T42" fmla="*/ 155 w 365"/>
                  <a:gd name="T43" fmla="*/ 285 h 334"/>
                  <a:gd name="T44" fmla="*/ 175 w 365"/>
                  <a:gd name="T45" fmla="*/ 286 h 334"/>
                  <a:gd name="T46" fmla="*/ 215 w 365"/>
                  <a:gd name="T47" fmla="*/ 286 h 334"/>
                  <a:gd name="T48" fmla="*/ 250 w 365"/>
                  <a:gd name="T49" fmla="*/ 302 h 334"/>
                  <a:gd name="T50" fmla="*/ 268 w 365"/>
                  <a:gd name="T51" fmla="*/ 305 h 334"/>
                  <a:gd name="T52" fmla="*/ 278 w 365"/>
                  <a:gd name="T53" fmla="*/ 309 h 334"/>
                  <a:gd name="T54" fmla="*/ 306 w 365"/>
                  <a:gd name="T55" fmla="*/ 315 h 334"/>
                  <a:gd name="T56" fmla="*/ 310 w 365"/>
                  <a:gd name="T57" fmla="*/ 317 h 334"/>
                  <a:gd name="T58" fmla="*/ 321 w 365"/>
                  <a:gd name="T59" fmla="*/ 326 h 334"/>
                  <a:gd name="T60" fmla="*/ 334 w 365"/>
                  <a:gd name="T61" fmla="*/ 327 h 334"/>
                  <a:gd name="T62" fmla="*/ 365 w 365"/>
                  <a:gd name="T63" fmla="*/ 315 h 334"/>
                  <a:gd name="T64" fmla="*/ 359 w 365"/>
                  <a:gd name="T65" fmla="*/ 293 h 334"/>
                  <a:gd name="T66" fmla="*/ 355 w 365"/>
                  <a:gd name="T67" fmla="*/ 284 h 334"/>
                  <a:gd name="T68" fmla="*/ 348 w 365"/>
                  <a:gd name="T69" fmla="*/ 279 h 334"/>
                  <a:gd name="T70" fmla="*/ 342 w 365"/>
                  <a:gd name="T71" fmla="*/ 242 h 334"/>
                  <a:gd name="T72" fmla="*/ 333 w 365"/>
                  <a:gd name="T73" fmla="*/ 225 h 334"/>
                  <a:gd name="T74" fmla="*/ 323 w 365"/>
                  <a:gd name="T75" fmla="*/ 218 h 334"/>
                  <a:gd name="T76" fmla="*/ 306 w 365"/>
                  <a:gd name="T77" fmla="*/ 210 h 334"/>
                  <a:gd name="T78" fmla="*/ 298 w 365"/>
                  <a:gd name="T79" fmla="*/ 182 h 334"/>
                  <a:gd name="T80" fmla="*/ 300 w 365"/>
                  <a:gd name="T81" fmla="*/ 169 h 334"/>
                  <a:gd name="T82" fmla="*/ 281 w 365"/>
                  <a:gd name="T83" fmla="*/ 164 h 334"/>
                  <a:gd name="T84" fmla="*/ 276 w 365"/>
                  <a:gd name="T85" fmla="*/ 144 h 334"/>
                  <a:gd name="T86" fmla="*/ 235 w 365"/>
                  <a:gd name="T87" fmla="*/ 147 h 334"/>
                  <a:gd name="T88" fmla="*/ 211 w 365"/>
                  <a:gd name="T89" fmla="*/ 113 h 334"/>
                  <a:gd name="T90" fmla="*/ 209 w 365"/>
                  <a:gd name="T91" fmla="*/ 85 h 334"/>
                  <a:gd name="T92" fmla="*/ 209 w 365"/>
                  <a:gd name="T93" fmla="*/ 77 h 334"/>
                  <a:gd name="T94" fmla="*/ 225 w 365"/>
                  <a:gd name="T95" fmla="*/ 77 h 334"/>
                  <a:gd name="T96" fmla="*/ 231 w 365"/>
                  <a:gd name="T97" fmla="*/ 58 h 334"/>
                  <a:gd name="T98" fmla="*/ 232 w 365"/>
                  <a:gd name="T99" fmla="*/ 7 h 334"/>
                  <a:gd name="T100" fmla="*/ 221 w 365"/>
                  <a:gd name="T101" fmla="*/ 6 h 334"/>
                  <a:gd name="T102" fmla="*/ 200 w 365"/>
                  <a:gd name="T103" fmla="*/ 6 h 334"/>
                  <a:gd name="T104" fmla="*/ 183 w 365"/>
                  <a:gd name="T105" fmla="*/ 13 h 334"/>
                  <a:gd name="T106" fmla="*/ 173 w 365"/>
                  <a:gd name="T107" fmla="*/ 24 h 334"/>
                  <a:gd name="T108" fmla="*/ 145 w 365"/>
                  <a:gd name="T109" fmla="*/ 46 h 334"/>
                  <a:gd name="T110" fmla="*/ 141 w 365"/>
                  <a:gd name="T111" fmla="*/ 45 h 334"/>
                  <a:gd name="T112" fmla="*/ 125 w 365"/>
                  <a:gd name="T113" fmla="*/ 37 h 334"/>
                  <a:gd name="T114" fmla="*/ 112 w 365"/>
                  <a:gd name="T115" fmla="*/ 15 h 334"/>
                  <a:gd name="T116" fmla="*/ 109 w 365"/>
                  <a:gd name="T117" fmla="*/ 14 h 3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65" h="334">
                    <a:moveTo>
                      <a:pt x="109" y="14"/>
                    </a:moveTo>
                    <a:lnTo>
                      <a:pt x="108" y="14"/>
                    </a:lnTo>
                    <a:lnTo>
                      <a:pt x="95" y="21"/>
                    </a:lnTo>
                    <a:lnTo>
                      <a:pt x="82" y="23"/>
                    </a:lnTo>
                    <a:lnTo>
                      <a:pt x="75" y="23"/>
                    </a:lnTo>
                    <a:lnTo>
                      <a:pt x="70" y="24"/>
                    </a:lnTo>
                    <a:lnTo>
                      <a:pt x="69" y="28"/>
                    </a:lnTo>
                    <a:lnTo>
                      <a:pt x="70" y="35"/>
                    </a:lnTo>
                    <a:lnTo>
                      <a:pt x="67" y="41"/>
                    </a:lnTo>
                    <a:lnTo>
                      <a:pt x="52" y="52"/>
                    </a:lnTo>
                    <a:lnTo>
                      <a:pt x="36" y="58"/>
                    </a:lnTo>
                    <a:lnTo>
                      <a:pt x="28" y="58"/>
                    </a:lnTo>
                    <a:lnTo>
                      <a:pt x="14" y="67"/>
                    </a:lnTo>
                    <a:lnTo>
                      <a:pt x="3" y="73"/>
                    </a:lnTo>
                    <a:lnTo>
                      <a:pt x="0" y="73"/>
                    </a:lnTo>
                    <a:lnTo>
                      <a:pt x="0" y="88"/>
                    </a:lnTo>
                    <a:lnTo>
                      <a:pt x="2" y="90"/>
                    </a:lnTo>
                    <a:lnTo>
                      <a:pt x="5" y="91"/>
                    </a:lnTo>
                    <a:lnTo>
                      <a:pt x="8" y="91"/>
                    </a:lnTo>
                    <a:lnTo>
                      <a:pt x="18" y="92"/>
                    </a:lnTo>
                    <a:lnTo>
                      <a:pt x="18" y="91"/>
                    </a:lnTo>
                    <a:lnTo>
                      <a:pt x="20" y="90"/>
                    </a:lnTo>
                    <a:lnTo>
                      <a:pt x="20" y="88"/>
                    </a:lnTo>
                    <a:lnTo>
                      <a:pt x="21" y="87"/>
                    </a:lnTo>
                    <a:lnTo>
                      <a:pt x="24" y="85"/>
                    </a:lnTo>
                    <a:lnTo>
                      <a:pt x="25" y="85"/>
                    </a:lnTo>
                    <a:lnTo>
                      <a:pt x="28" y="92"/>
                    </a:lnTo>
                    <a:lnTo>
                      <a:pt x="28" y="97"/>
                    </a:lnTo>
                    <a:lnTo>
                      <a:pt x="27" y="112"/>
                    </a:lnTo>
                    <a:lnTo>
                      <a:pt x="21" y="126"/>
                    </a:lnTo>
                    <a:lnTo>
                      <a:pt x="17" y="130"/>
                    </a:lnTo>
                    <a:lnTo>
                      <a:pt x="13" y="140"/>
                    </a:lnTo>
                    <a:lnTo>
                      <a:pt x="10" y="144"/>
                    </a:lnTo>
                    <a:lnTo>
                      <a:pt x="10" y="147"/>
                    </a:lnTo>
                    <a:lnTo>
                      <a:pt x="11" y="147"/>
                    </a:lnTo>
                    <a:lnTo>
                      <a:pt x="17" y="144"/>
                    </a:lnTo>
                    <a:lnTo>
                      <a:pt x="35" y="150"/>
                    </a:lnTo>
                    <a:lnTo>
                      <a:pt x="84" y="173"/>
                    </a:lnTo>
                    <a:lnTo>
                      <a:pt x="96" y="183"/>
                    </a:lnTo>
                    <a:lnTo>
                      <a:pt x="98" y="192"/>
                    </a:lnTo>
                    <a:lnTo>
                      <a:pt x="98" y="193"/>
                    </a:lnTo>
                    <a:lnTo>
                      <a:pt x="92" y="195"/>
                    </a:lnTo>
                    <a:lnTo>
                      <a:pt x="91" y="199"/>
                    </a:lnTo>
                    <a:lnTo>
                      <a:pt x="88" y="203"/>
                    </a:lnTo>
                    <a:lnTo>
                      <a:pt x="85" y="207"/>
                    </a:lnTo>
                    <a:lnTo>
                      <a:pt x="80" y="210"/>
                    </a:lnTo>
                    <a:lnTo>
                      <a:pt x="78" y="210"/>
                    </a:lnTo>
                    <a:lnTo>
                      <a:pt x="80" y="214"/>
                    </a:lnTo>
                    <a:lnTo>
                      <a:pt x="81" y="215"/>
                    </a:lnTo>
                    <a:lnTo>
                      <a:pt x="84" y="217"/>
                    </a:lnTo>
                    <a:lnTo>
                      <a:pt x="88" y="218"/>
                    </a:lnTo>
                    <a:lnTo>
                      <a:pt x="92" y="218"/>
                    </a:lnTo>
                    <a:lnTo>
                      <a:pt x="98" y="232"/>
                    </a:lnTo>
                    <a:lnTo>
                      <a:pt x="105" y="240"/>
                    </a:lnTo>
                    <a:lnTo>
                      <a:pt x="113" y="247"/>
                    </a:lnTo>
                    <a:lnTo>
                      <a:pt x="123" y="253"/>
                    </a:lnTo>
                    <a:lnTo>
                      <a:pt x="120" y="260"/>
                    </a:lnTo>
                    <a:lnTo>
                      <a:pt x="120" y="262"/>
                    </a:lnTo>
                    <a:lnTo>
                      <a:pt x="119" y="264"/>
                    </a:lnTo>
                    <a:lnTo>
                      <a:pt x="119" y="272"/>
                    </a:lnTo>
                    <a:lnTo>
                      <a:pt x="122" y="291"/>
                    </a:lnTo>
                    <a:lnTo>
                      <a:pt x="122" y="295"/>
                    </a:lnTo>
                    <a:lnTo>
                      <a:pt x="123" y="295"/>
                    </a:lnTo>
                    <a:lnTo>
                      <a:pt x="136" y="292"/>
                    </a:lnTo>
                    <a:lnTo>
                      <a:pt x="149" y="285"/>
                    </a:lnTo>
                    <a:lnTo>
                      <a:pt x="155" y="285"/>
                    </a:lnTo>
                    <a:lnTo>
                      <a:pt x="165" y="288"/>
                    </a:lnTo>
                    <a:lnTo>
                      <a:pt x="172" y="288"/>
                    </a:lnTo>
                    <a:lnTo>
                      <a:pt x="175" y="286"/>
                    </a:lnTo>
                    <a:lnTo>
                      <a:pt x="180" y="285"/>
                    </a:lnTo>
                    <a:lnTo>
                      <a:pt x="186" y="281"/>
                    </a:lnTo>
                    <a:lnTo>
                      <a:pt x="215" y="286"/>
                    </a:lnTo>
                    <a:lnTo>
                      <a:pt x="216" y="286"/>
                    </a:lnTo>
                    <a:lnTo>
                      <a:pt x="242" y="300"/>
                    </a:lnTo>
                    <a:lnTo>
                      <a:pt x="250" y="302"/>
                    </a:lnTo>
                    <a:lnTo>
                      <a:pt x="254" y="303"/>
                    </a:lnTo>
                    <a:lnTo>
                      <a:pt x="266" y="305"/>
                    </a:lnTo>
                    <a:lnTo>
                      <a:pt x="268" y="305"/>
                    </a:lnTo>
                    <a:lnTo>
                      <a:pt x="268" y="306"/>
                    </a:lnTo>
                    <a:lnTo>
                      <a:pt x="271" y="306"/>
                    </a:lnTo>
                    <a:lnTo>
                      <a:pt x="278" y="309"/>
                    </a:lnTo>
                    <a:lnTo>
                      <a:pt x="303" y="310"/>
                    </a:lnTo>
                    <a:lnTo>
                      <a:pt x="306" y="313"/>
                    </a:lnTo>
                    <a:lnTo>
                      <a:pt x="306" y="315"/>
                    </a:lnTo>
                    <a:lnTo>
                      <a:pt x="305" y="316"/>
                    </a:lnTo>
                    <a:lnTo>
                      <a:pt x="309" y="316"/>
                    </a:lnTo>
                    <a:lnTo>
                      <a:pt x="310" y="317"/>
                    </a:lnTo>
                    <a:lnTo>
                      <a:pt x="320" y="323"/>
                    </a:lnTo>
                    <a:lnTo>
                      <a:pt x="321" y="324"/>
                    </a:lnTo>
                    <a:lnTo>
                      <a:pt x="321" y="326"/>
                    </a:lnTo>
                    <a:lnTo>
                      <a:pt x="324" y="324"/>
                    </a:lnTo>
                    <a:lnTo>
                      <a:pt x="333" y="326"/>
                    </a:lnTo>
                    <a:lnTo>
                      <a:pt x="334" y="327"/>
                    </a:lnTo>
                    <a:lnTo>
                      <a:pt x="348" y="334"/>
                    </a:lnTo>
                    <a:lnTo>
                      <a:pt x="353" y="322"/>
                    </a:lnTo>
                    <a:lnTo>
                      <a:pt x="365" y="315"/>
                    </a:lnTo>
                    <a:lnTo>
                      <a:pt x="365" y="310"/>
                    </a:lnTo>
                    <a:lnTo>
                      <a:pt x="360" y="300"/>
                    </a:lnTo>
                    <a:lnTo>
                      <a:pt x="359" y="293"/>
                    </a:lnTo>
                    <a:lnTo>
                      <a:pt x="356" y="289"/>
                    </a:lnTo>
                    <a:lnTo>
                      <a:pt x="355" y="285"/>
                    </a:lnTo>
                    <a:lnTo>
                      <a:pt x="355" y="284"/>
                    </a:lnTo>
                    <a:lnTo>
                      <a:pt x="352" y="282"/>
                    </a:lnTo>
                    <a:lnTo>
                      <a:pt x="351" y="281"/>
                    </a:lnTo>
                    <a:lnTo>
                      <a:pt x="348" y="279"/>
                    </a:lnTo>
                    <a:lnTo>
                      <a:pt x="344" y="269"/>
                    </a:lnTo>
                    <a:lnTo>
                      <a:pt x="342" y="263"/>
                    </a:lnTo>
                    <a:lnTo>
                      <a:pt x="342" y="242"/>
                    </a:lnTo>
                    <a:lnTo>
                      <a:pt x="341" y="239"/>
                    </a:lnTo>
                    <a:lnTo>
                      <a:pt x="337" y="231"/>
                    </a:lnTo>
                    <a:lnTo>
                      <a:pt x="333" y="225"/>
                    </a:lnTo>
                    <a:lnTo>
                      <a:pt x="330" y="222"/>
                    </a:lnTo>
                    <a:lnTo>
                      <a:pt x="324" y="219"/>
                    </a:lnTo>
                    <a:lnTo>
                      <a:pt x="323" y="218"/>
                    </a:lnTo>
                    <a:lnTo>
                      <a:pt x="313" y="218"/>
                    </a:lnTo>
                    <a:lnTo>
                      <a:pt x="314" y="217"/>
                    </a:lnTo>
                    <a:lnTo>
                      <a:pt x="306" y="210"/>
                    </a:lnTo>
                    <a:lnTo>
                      <a:pt x="305" y="200"/>
                    </a:lnTo>
                    <a:lnTo>
                      <a:pt x="299" y="187"/>
                    </a:lnTo>
                    <a:lnTo>
                      <a:pt x="298" y="182"/>
                    </a:lnTo>
                    <a:lnTo>
                      <a:pt x="298" y="176"/>
                    </a:lnTo>
                    <a:lnTo>
                      <a:pt x="300" y="171"/>
                    </a:lnTo>
                    <a:lnTo>
                      <a:pt x="300" y="169"/>
                    </a:lnTo>
                    <a:lnTo>
                      <a:pt x="298" y="169"/>
                    </a:lnTo>
                    <a:lnTo>
                      <a:pt x="281" y="165"/>
                    </a:lnTo>
                    <a:lnTo>
                      <a:pt x="281" y="164"/>
                    </a:lnTo>
                    <a:lnTo>
                      <a:pt x="278" y="157"/>
                    </a:lnTo>
                    <a:lnTo>
                      <a:pt x="278" y="145"/>
                    </a:lnTo>
                    <a:lnTo>
                      <a:pt x="276" y="144"/>
                    </a:lnTo>
                    <a:lnTo>
                      <a:pt x="236" y="148"/>
                    </a:lnTo>
                    <a:lnTo>
                      <a:pt x="235" y="150"/>
                    </a:lnTo>
                    <a:lnTo>
                      <a:pt x="235" y="147"/>
                    </a:lnTo>
                    <a:lnTo>
                      <a:pt x="224" y="126"/>
                    </a:lnTo>
                    <a:lnTo>
                      <a:pt x="216" y="122"/>
                    </a:lnTo>
                    <a:lnTo>
                      <a:pt x="211" y="113"/>
                    </a:lnTo>
                    <a:lnTo>
                      <a:pt x="218" y="92"/>
                    </a:lnTo>
                    <a:lnTo>
                      <a:pt x="211" y="85"/>
                    </a:lnTo>
                    <a:lnTo>
                      <a:pt x="209" y="85"/>
                    </a:lnTo>
                    <a:lnTo>
                      <a:pt x="208" y="80"/>
                    </a:lnTo>
                    <a:lnTo>
                      <a:pt x="208" y="77"/>
                    </a:lnTo>
                    <a:lnTo>
                      <a:pt x="209" y="77"/>
                    </a:lnTo>
                    <a:lnTo>
                      <a:pt x="216" y="75"/>
                    </a:lnTo>
                    <a:lnTo>
                      <a:pt x="224" y="77"/>
                    </a:lnTo>
                    <a:lnTo>
                      <a:pt x="225" y="77"/>
                    </a:lnTo>
                    <a:lnTo>
                      <a:pt x="225" y="75"/>
                    </a:lnTo>
                    <a:lnTo>
                      <a:pt x="226" y="66"/>
                    </a:lnTo>
                    <a:lnTo>
                      <a:pt x="231" y="58"/>
                    </a:lnTo>
                    <a:lnTo>
                      <a:pt x="233" y="55"/>
                    </a:lnTo>
                    <a:lnTo>
                      <a:pt x="239" y="15"/>
                    </a:lnTo>
                    <a:lnTo>
                      <a:pt x="232" y="7"/>
                    </a:lnTo>
                    <a:lnTo>
                      <a:pt x="231" y="7"/>
                    </a:lnTo>
                    <a:lnTo>
                      <a:pt x="228" y="8"/>
                    </a:lnTo>
                    <a:lnTo>
                      <a:pt x="221" y="6"/>
                    </a:lnTo>
                    <a:lnTo>
                      <a:pt x="216" y="0"/>
                    </a:lnTo>
                    <a:lnTo>
                      <a:pt x="206" y="0"/>
                    </a:lnTo>
                    <a:lnTo>
                      <a:pt x="200" y="6"/>
                    </a:lnTo>
                    <a:lnTo>
                      <a:pt x="193" y="8"/>
                    </a:lnTo>
                    <a:lnTo>
                      <a:pt x="189" y="11"/>
                    </a:lnTo>
                    <a:lnTo>
                      <a:pt x="183" y="13"/>
                    </a:lnTo>
                    <a:lnTo>
                      <a:pt x="179" y="13"/>
                    </a:lnTo>
                    <a:lnTo>
                      <a:pt x="176" y="20"/>
                    </a:lnTo>
                    <a:lnTo>
                      <a:pt x="173" y="24"/>
                    </a:lnTo>
                    <a:lnTo>
                      <a:pt x="171" y="30"/>
                    </a:lnTo>
                    <a:lnTo>
                      <a:pt x="159" y="39"/>
                    </a:lnTo>
                    <a:lnTo>
                      <a:pt x="145" y="46"/>
                    </a:lnTo>
                    <a:lnTo>
                      <a:pt x="144" y="46"/>
                    </a:lnTo>
                    <a:lnTo>
                      <a:pt x="144" y="45"/>
                    </a:lnTo>
                    <a:lnTo>
                      <a:pt x="141" y="45"/>
                    </a:lnTo>
                    <a:lnTo>
                      <a:pt x="136" y="46"/>
                    </a:lnTo>
                    <a:lnTo>
                      <a:pt x="129" y="39"/>
                    </a:lnTo>
                    <a:lnTo>
                      <a:pt x="125" y="37"/>
                    </a:lnTo>
                    <a:lnTo>
                      <a:pt x="118" y="28"/>
                    </a:lnTo>
                    <a:lnTo>
                      <a:pt x="112" y="17"/>
                    </a:lnTo>
                    <a:lnTo>
                      <a:pt x="112" y="15"/>
                    </a:lnTo>
                    <a:lnTo>
                      <a:pt x="111" y="13"/>
                    </a:lnTo>
                    <a:lnTo>
                      <a:pt x="109" y="13"/>
                    </a:lnTo>
                    <a:lnTo>
                      <a:pt x="109" y="1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38" name="Freeform 768">
                <a:extLst>
                  <a:ext uri="{FF2B5EF4-FFF2-40B4-BE49-F238E27FC236}">
                    <a16:creationId xmlns:a16="http://schemas.microsoft.com/office/drawing/2014/main" id="{33186286-19C1-0629-2096-0629BEBDB6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1" y="1907"/>
                <a:ext cx="128" cy="122"/>
              </a:xfrm>
              <a:custGeom>
                <a:avLst/>
                <a:gdLst>
                  <a:gd name="T0" fmla="*/ 23 w 510"/>
                  <a:gd name="T1" fmla="*/ 200 h 488"/>
                  <a:gd name="T2" fmla="*/ 8 w 510"/>
                  <a:gd name="T3" fmla="*/ 217 h 488"/>
                  <a:gd name="T4" fmla="*/ 3 w 510"/>
                  <a:gd name="T5" fmla="*/ 227 h 488"/>
                  <a:gd name="T6" fmla="*/ 27 w 510"/>
                  <a:gd name="T7" fmla="*/ 289 h 488"/>
                  <a:gd name="T8" fmla="*/ 70 w 510"/>
                  <a:gd name="T9" fmla="*/ 299 h 488"/>
                  <a:gd name="T10" fmla="*/ 92 w 510"/>
                  <a:gd name="T11" fmla="*/ 313 h 488"/>
                  <a:gd name="T12" fmla="*/ 98 w 510"/>
                  <a:gd name="T13" fmla="*/ 352 h 488"/>
                  <a:gd name="T14" fmla="*/ 122 w 510"/>
                  <a:gd name="T15" fmla="*/ 364 h 488"/>
                  <a:gd name="T16" fmla="*/ 134 w 510"/>
                  <a:gd name="T17" fmla="*/ 405 h 488"/>
                  <a:gd name="T18" fmla="*/ 144 w 510"/>
                  <a:gd name="T19" fmla="*/ 423 h 488"/>
                  <a:gd name="T20" fmla="*/ 157 w 510"/>
                  <a:gd name="T21" fmla="*/ 420 h 488"/>
                  <a:gd name="T22" fmla="*/ 166 w 510"/>
                  <a:gd name="T23" fmla="*/ 426 h 488"/>
                  <a:gd name="T24" fmla="*/ 175 w 510"/>
                  <a:gd name="T25" fmla="*/ 398 h 488"/>
                  <a:gd name="T26" fmla="*/ 193 w 510"/>
                  <a:gd name="T27" fmla="*/ 377 h 488"/>
                  <a:gd name="T28" fmla="*/ 243 w 510"/>
                  <a:gd name="T29" fmla="*/ 442 h 488"/>
                  <a:gd name="T30" fmla="*/ 270 w 510"/>
                  <a:gd name="T31" fmla="*/ 475 h 488"/>
                  <a:gd name="T32" fmla="*/ 326 w 510"/>
                  <a:gd name="T33" fmla="*/ 488 h 488"/>
                  <a:gd name="T34" fmla="*/ 332 w 510"/>
                  <a:gd name="T35" fmla="*/ 480 h 488"/>
                  <a:gd name="T36" fmla="*/ 363 w 510"/>
                  <a:gd name="T37" fmla="*/ 452 h 488"/>
                  <a:gd name="T38" fmla="*/ 363 w 510"/>
                  <a:gd name="T39" fmla="*/ 438 h 488"/>
                  <a:gd name="T40" fmla="*/ 356 w 510"/>
                  <a:gd name="T41" fmla="*/ 401 h 488"/>
                  <a:gd name="T42" fmla="*/ 405 w 510"/>
                  <a:gd name="T43" fmla="*/ 408 h 488"/>
                  <a:gd name="T44" fmla="*/ 413 w 510"/>
                  <a:gd name="T45" fmla="*/ 401 h 488"/>
                  <a:gd name="T46" fmla="*/ 453 w 510"/>
                  <a:gd name="T47" fmla="*/ 375 h 488"/>
                  <a:gd name="T48" fmla="*/ 490 w 510"/>
                  <a:gd name="T49" fmla="*/ 381 h 488"/>
                  <a:gd name="T50" fmla="*/ 489 w 510"/>
                  <a:gd name="T51" fmla="*/ 347 h 488"/>
                  <a:gd name="T52" fmla="*/ 509 w 510"/>
                  <a:gd name="T53" fmla="*/ 317 h 488"/>
                  <a:gd name="T54" fmla="*/ 497 w 510"/>
                  <a:gd name="T55" fmla="*/ 308 h 488"/>
                  <a:gd name="T56" fmla="*/ 510 w 510"/>
                  <a:gd name="T57" fmla="*/ 240 h 488"/>
                  <a:gd name="T58" fmla="*/ 506 w 510"/>
                  <a:gd name="T59" fmla="*/ 223 h 488"/>
                  <a:gd name="T60" fmla="*/ 476 w 510"/>
                  <a:gd name="T61" fmla="*/ 205 h 488"/>
                  <a:gd name="T62" fmla="*/ 450 w 510"/>
                  <a:gd name="T63" fmla="*/ 174 h 488"/>
                  <a:gd name="T64" fmla="*/ 426 w 510"/>
                  <a:gd name="T65" fmla="*/ 173 h 488"/>
                  <a:gd name="T66" fmla="*/ 442 w 510"/>
                  <a:gd name="T67" fmla="*/ 157 h 488"/>
                  <a:gd name="T68" fmla="*/ 426 w 510"/>
                  <a:gd name="T69" fmla="*/ 149 h 488"/>
                  <a:gd name="T70" fmla="*/ 380 w 510"/>
                  <a:gd name="T71" fmla="*/ 113 h 488"/>
                  <a:gd name="T72" fmla="*/ 361 w 510"/>
                  <a:gd name="T73" fmla="*/ 96 h 488"/>
                  <a:gd name="T74" fmla="*/ 368 w 510"/>
                  <a:gd name="T75" fmla="*/ 44 h 488"/>
                  <a:gd name="T76" fmla="*/ 365 w 510"/>
                  <a:gd name="T77" fmla="*/ 4 h 488"/>
                  <a:gd name="T78" fmla="*/ 353 w 510"/>
                  <a:gd name="T79" fmla="*/ 7 h 488"/>
                  <a:gd name="T80" fmla="*/ 330 w 510"/>
                  <a:gd name="T81" fmla="*/ 32 h 488"/>
                  <a:gd name="T82" fmla="*/ 320 w 510"/>
                  <a:gd name="T83" fmla="*/ 47 h 488"/>
                  <a:gd name="T84" fmla="*/ 267 w 510"/>
                  <a:gd name="T85" fmla="*/ 49 h 488"/>
                  <a:gd name="T86" fmla="*/ 268 w 510"/>
                  <a:gd name="T87" fmla="*/ 61 h 488"/>
                  <a:gd name="T88" fmla="*/ 224 w 510"/>
                  <a:gd name="T89" fmla="*/ 113 h 488"/>
                  <a:gd name="T90" fmla="*/ 253 w 510"/>
                  <a:gd name="T91" fmla="*/ 126 h 488"/>
                  <a:gd name="T92" fmla="*/ 243 w 510"/>
                  <a:gd name="T93" fmla="*/ 128 h 488"/>
                  <a:gd name="T94" fmla="*/ 236 w 510"/>
                  <a:gd name="T95" fmla="*/ 145 h 488"/>
                  <a:gd name="T96" fmla="*/ 192 w 510"/>
                  <a:gd name="T97" fmla="*/ 123 h 488"/>
                  <a:gd name="T98" fmla="*/ 173 w 510"/>
                  <a:gd name="T99" fmla="*/ 137 h 488"/>
                  <a:gd name="T100" fmla="*/ 164 w 510"/>
                  <a:gd name="T101" fmla="*/ 169 h 488"/>
                  <a:gd name="T102" fmla="*/ 129 w 510"/>
                  <a:gd name="T103" fmla="*/ 163 h 488"/>
                  <a:gd name="T104" fmla="*/ 106 w 510"/>
                  <a:gd name="T105" fmla="*/ 141 h 488"/>
                  <a:gd name="T106" fmla="*/ 85 w 510"/>
                  <a:gd name="T107" fmla="*/ 140 h 488"/>
                  <a:gd name="T108" fmla="*/ 24 w 510"/>
                  <a:gd name="T109" fmla="*/ 148 h 4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510" h="488">
                    <a:moveTo>
                      <a:pt x="24" y="148"/>
                    </a:moveTo>
                    <a:lnTo>
                      <a:pt x="24" y="149"/>
                    </a:lnTo>
                    <a:lnTo>
                      <a:pt x="31" y="157"/>
                    </a:lnTo>
                    <a:lnTo>
                      <a:pt x="25" y="197"/>
                    </a:lnTo>
                    <a:lnTo>
                      <a:pt x="23" y="200"/>
                    </a:lnTo>
                    <a:lnTo>
                      <a:pt x="18" y="208"/>
                    </a:lnTo>
                    <a:lnTo>
                      <a:pt x="17" y="217"/>
                    </a:lnTo>
                    <a:lnTo>
                      <a:pt x="17" y="219"/>
                    </a:lnTo>
                    <a:lnTo>
                      <a:pt x="16" y="219"/>
                    </a:lnTo>
                    <a:lnTo>
                      <a:pt x="8" y="217"/>
                    </a:lnTo>
                    <a:lnTo>
                      <a:pt x="1" y="219"/>
                    </a:lnTo>
                    <a:lnTo>
                      <a:pt x="0" y="219"/>
                    </a:lnTo>
                    <a:lnTo>
                      <a:pt x="0" y="222"/>
                    </a:lnTo>
                    <a:lnTo>
                      <a:pt x="1" y="227"/>
                    </a:lnTo>
                    <a:lnTo>
                      <a:pt x="3" y="227"/>
                    </a:lnTo>
                    <a:lnTo>
                      <a:pt x="10" y="234"/>
                    </a:lnTo>
                    <a:lnTo>
                      <a:pt x="3" y="255"/>
                    </a:lnTo>
                    <a:lnTo>
                      <a:pt x="8" y="264"/>
                    </a:lnTo>
                    <a:lnTo>
                      <a:pt x="16" y="268"/>
                    </a:lnTo>
                    <a:lnTo>
                      <a:pt x="27" y="289"/>
                    </a:lnTo>
                    <a:lnTo>
                      <a:pt x="27" y="292"/>
                    </a:lnTo>
                    <a:lnTo>
                      <a:pt x="28" y="290"/>
                    </a:lnTo>
                    <a:lnTo>
                      <a:pt x="68" y="286"/>
                    </a:lnTo>
                    <a:lnTo>
                      <a:pt x="70" y="287"/>
                    </a:lnTo>
                    <a:lnTo>
                      <a:pt x="70" y="299"/>
                    </a:lnTo>
                    <a:lnTo>
                      <a:pt x="73" y="306"/>
                    </a:lnTo>
                    <a:lnTo>
                      <a:pt x="73" y="307"/>
                    </a:lnTo>
                    <a:lnTo>
                      <a:pt x="90" y="311"/>
                    </a:lnTo>
                    <a:lnTo>
                      <a:pt x="92" y="311"/>
                    </a:lnTo>
                    <a:lnTo>
                      <a:pt x="92" y="313"/>
                    </a:lnTo>
                    <a:lnTo>
                      <a:pt x="90" y="318"/>
                    </a:lnTo>
                    <a:lnTo>
                      <a:pt x="90" y="324"/>
                    </a:lnTo>
                    <a:lnTo>
                      <a:pt x="91" y="329"/>
                    </a:lnTo>
                    <a:lnTo>
                      <a:pt x="97" y="342"/>
                    </a:lnTo>
                    <a:lnTo>
                      <a:pt x="98" y="352"/>
                    </a:lnTo>
                    <a:lnTo>
                      <a:pt x="106" y="359"/>
                    </a:lnTo>
                    <a:lnTo>
                      <a:pt x="105" y="360"/>
                    </a:lnTo>
                    <a:lnTo>
                      <a:pt x="115" y="360"/>
                    </a:lnTo>
                    <a:lnTo>
                      <a:pt x="116" y="361"/>
                    </a:lnTo>
                    <a:lnTo>
                      <a:pt x="122" y="364"/>
                    </a:lnTo>
                    <a:lnTo>
                      <a:pt x="125" y="367"/>
                    </a:lnTo>
                    <a:lnTo>
                      <a:pt x="129" y="373"/>
                    </a:lnTo>
                    <a:lnTo>
                      <a:pt x="133" y="381"/>
                    </a:lnTo>
                    <a:lnTo>
                      <a:pt x="134" y="384"/>
                    </a:lnTo>
                    <a:lnTo>
                      <a:pt x="134" y="405"/>
                    </a:lnTo>
                    <a:lnTo>
                      <a:pt x="136" y="411"/>
                    </a:lnTo>
                    <a:lnTo>
                      <a:pt x="140" y="421"/>
                    </a:lnTo>
                    <a:lnTo>
                      <a:pt x="143" y="423"/>
                    </a:lnTo>
                    <a:lnTo>
                      <a:pt x="144" y="424"/>
                    </a:lnTo>
                    <a:lnTo>
                      <a:pt x="144" y="423"/>
                    </a:lnTo>
                    <a:lnTo>
                      <a:pt x="145" y="421"/>
                    </a:lnTo>
                    <a:lnTo>
                      <a:pt x="145" y="414"/>
                    </a:lnTo>
                    <a:lnTo>
                      <a:pt x="147" y="414"/>
                    </a:lnTo>
                    <a:lnTo>
                      <a:pt x="157" y="419"/>
                    </a:lnTo>
                    <a:lnTo>
                      <a:pt x="157" y="420"/>
                    </a:lnTo>
                    <a:lnTo>
                      <a:pt x="155" y="423"/>
                    </a:lnTo>
                    <a:lnTo>
                      <a:pt x="151" y="427"/>
                    </a:lnTo>
                    <a:lnTo>
                      <a:pt x="151" y="430"/>
                    </a:lnTo>
                    <a:lnTo>
                      <a:pt x="158" y="430"/>
                    </a:lnTo>
                    <a:lnTo>
                      <a:pt x="166" y="426"/>
                    </a:lnTo>
                    <a:lnTo>
                      <a:pt x="178" y="416"/>
                    </a:lnTo>
                    <a:lnTo>
                      <a:pt x="178" y="406"/>
                    </a:lnTo>
                    <a:lnTo>
                      <a:pt x="176" y="402"/>
                    </a:lnTo>
                    <a:lnTo>
                      <a:pt x="175" y="401"/>
                    </a:lnTo>
                    <a:lnTo>
                      <a:pt x="175" y="398"/>
                    </a:lnTo>
                    <a:lnTo>
                      <a:pt x="182" y="389"/>
                    </a:lnTo>
                    <a:lnTo>
                      <a:pt x="185" y="381"/>
                    </a:lnTo>
                    <a:lnTo>
                      <a:pt x="185" y="377"/>
                    </a:lnTo>
                    <a:lnTo>
                      <a:pt x="186" y="374"/>
                    </a:lnTo>
                    <a:lnTo>
                      <a:pt x="193" y="377"/>
                    </a:lnTo>
                    <a:lnTo>
                      <a:pt x="196" y="377"/>
                    </a:lnTo>
                    <a:lnTo>
                      <a:pt x="196" y="378"/>
                    </a:lnTo>
                    <a:lnTo>
                      <a:pt x="197" y="378"/>
                    </a:lnTo>
                    <a:lnTo>
                      <a:pt x="201" y="385"/>
                    </a:lnTo>
                    <a:lnTo>
                      <a:pt x="243" y="442"/>
                    </a:lnTo>
                    <a:lnTo>
                      <a:pt x="255" y="449"/>
                    </a:lnTo>
                    <a:lnTo>
                      <a:pt x="256" y="475"/>
                    </a:lnTo>
                    <a:lnTo>
                      <a:pt x="257" y="473"/>
                    </a:lnTo>
                    <a:lnTo>
                      <a:pt x="265" y="473"/>
                    </a:lnTo>
                    <a:lnTo>
                      <a:pt x="270" y="475"/>
                    </a:lnTo>
                    <a:lnTo>
                      <a:pt x="272" y="476"/>
                    </a:lnTo>
                    <a:lnTo>
                      <a:pt x="285" y="481"/>
                    </a:lnTo>
                    <a:lnTo>
                      <a:pt x="302" y="480"/>
                    </a:lnTo>
                    <a:lnTo>
                      <a:pt x="319" y="488"/>
                    </a:lnTo>
                    <a:lnTo>
                      <a:pt x="326" y="488"/>
                    </a:lnTo>
                    <a:lnTo>
                      <a:pt x="326" y="487"/>
                    </a:lnTo>
                    <a:lnTo>
                      <a:pt x="327" y="484"/>
                    </a:lnTo>
                    <a:lnTo>
                      <a:pt x="330" y="481"/>
                    </a:lnTo>
                    <a:lnTo>
                      <a:pt x="330" y="480"/>
                    </a:lnTo>
                    <a:lnTo>
                      <a:pt x="332" y="480"/>
                    </a:lnTo>
                    <a:lnTo>
                      <a:pt x="341" y="472"/>
                    </a:lnTo>
                    <a:lnTo>
                      <a:pt x="349" y="469"/>
                    </a:lnTo>
                    <a:lnTo>
                      <a:pt x="361" y="459"/>
                    </a:lnTo>
                    <a:lnTo>
                      <a:pt x="362" y="455"/>
                    </a:lnTo>
                    <a:lnTo>
                      <a:pt x="363" y="452"/>
                    </a:lnTo>
                    <a:lnTo>
                      <a:pt x="365" y="451"/>
                    </a:lnTo>
                    <a:lnTo>
                      <a:pt x="368" y="444"/>
                    </a:lnTo>
                    <a:lnTo>
                      <a:pt x="368" y="442"/>
                    </a:lnTo>
                    <a:lnTo>
                      <a:pt x="366" y="438"/>
                    </a:lnTo>
                    <a:lnTo>
                      <a:pt x="363" y="438"/>
                    </a:lnTo>
                    <a:lnTo>
                      <a:pt x="353" y="431"/>
                    </a:lnTo>
                    <a:lnTo>
                      <a:pt x="337" y="414"/>
                    </a:lnTo>
                    <a:lnTo>
                      <a:pt x="339" y="409"/>
                    </a:lnTo>
                    <a:lnTo>
                      <a:pt x="344" y="405"/>
                    </a:lnTo>
                    <a:lnTo>
                      <a:pt x="356" y="401"/>
                    </a:lnTo>
                    <a:lnTo>
                      <a:pt x="358" y="399"/>
                    </a:lnTo>
                    <a:lnTo>
                      <a:pt x="368" y="399"/>
                    </a:lnTo>
                    <a:lnTo>
                      <a:pt x="380" y="412"/>
                    </a:lnTo>
                    <a:lnTo>
                      <a:pt x="393" y="408"/>
                    </a:lnTo>
                    <a:lnTo>
                      <a:pt x="405" y="408"/>
                    </a:lnTo>
                    <a:lnTo>
                      <a:pt x="406" y="406"/>
                    </a:lnTo>
                    <a:lnTo>
                      <a:pt x="408" y="406"/>
                    </a:lnTo>
                    <a:lnTo>
                      <a:pt x="412" y="404"/>
                    </a:lnTo>
                    <a:lnTo>
                      <a:pt x="413" y="402"/>
                    </a:lnTo>
                    <a:lnTo>
                      <a:pt x="413" y="401"/>
                    </a:lnTo>
                    <a:lnTo>
                      <a:pt x="418" y="387"/>
                    </a:lnTo>
                    <a:lnTo>
                      <a:pt x="423" y="381"/>
                    </a:lnTo>
                    <a:lnTo>
                      <a:pt x="442" y="381"/>
                    </a:lnTo>
                    <a:lnTo>
                      <a:pt x="447" y="377"/>
                    </a:lnTo>
                    <a:lnTo>
                      <a:pt x="453" y="375"/>
                    </a:lnTo>
                    <a:lnTo>
                      <a:pt x="460" y="375"/>
                    </a:lnTo>
                    <a:lnTo>
                      <a:pt x="486" y="398"/>
                    </a:lnTo>
                    <a:lnTo>
                      <a:pt x="488" y="398"/>
                    </a:lnTo>
                    <a:lnTo>
                      <a:pt x="488" y="394"/>
                    </a:lnTo>
                    <a:lnTo>
                      <a:pt x="490" y="381"/>
                    </a:lnTo>
                    <a:lnTo>
                      <a:pt x="489" y="371"/>
                    </a:lnTo>
                    <a:lnTo>
                      <a:pt x="488" y="367"/>
                    </a:lnTo>
                    <a:lnTo>
                      <a:pt x="486" y="357"/>
                    </a:lnTo>
                    <a:lnTo>
                      <a:pt x="488" y="349"/>
                    </a:lnTo>
                    <a:lnTo>
                      <a:pt x="489" y="347"/>
                    </a:lnTo>
                    <a:lnTo>
                      <a:pt x="495" y="342"/>
                    </a:lnTo>
                    <a:lnTo>
                      <a:pt x="503" y="339"/>
                    </a:lnTo>
                    <a:lnTo>
                      <a:pt x="504" y="339"/>
                    </a:lnTo>
                    <a:lnTo>
                      <a:pt x="504" y="329"/>
                    </a:lnTo>
                    <a:lnTo>
                      <a:pt x="509" y="317"/>
                    </a:lnTo>
                    <a:lnTo>
                      <a:pt x="507" y="315"/>
                    </a:lnTo>
                    <a:lnTo>
                      <a:pt x="504" y="314"/>
                    </a:lnTo>
                    <a:lnTo>
                      <a:pt x="503" y="311"/>
                    </a:lnTo>
                    <a:lnTo>
                      <a:pt x="497" y="311"/>
                    </a:lnTo>
                    <a:lnTo>
                      <a:pt x="497" y="308"/>
                    </a:lnTo>
                    <a:lnTo>
                      <a:pt x="496" y="294"/>
                    </a:lnTo>
                    <a:lnTo>
                      <a:pt x="486" y="267"/>
                    </a:lnTo>
                    <a:lnTo>
                      <a:pt x="485" y="257"/>
                    </a:lnTo>
                    <a:lnTo>
                      <a:pt x="492" y="250"/>
                    </a:lnTo>
                    <a:lnTo>
                      <a:pt x="510" y="240"/>
                    </a:lnTo>
                    <a:lnTo>
                      <a:pt x="510" y="237"/>
                    </a:lnTo>
                    <a:lnTo>
                      <a:pt x="504" y="229"/>
                    </a:lnTo>
                    <a:lnTo>
                      <a:pt x="503" y="227"/>
                    </a:lnTo>
                    <a:lnTo>
                      <a:pt x="504" y="223"/>
                    </a:lnTo>
                    <a:lnTo>
                      <a:pt x="506" y="223"/>
                    </a:lnTo>
                    <a:lnTo>
                      <a:pt x="504" y="222"/>
                    </a:lnTo>
                    <a:lnTo>
                      <a:pt x="485" y="209"/>
                    </a:lnTo>
                    <a:lnTo>
                      <a:pt x="481" y="208"/>
                    </a:lnTo>
                    <a:lnTo>
                      <a:pt x="478" y="208"/>
                    </a:lnTo>
                    <a:lnTo>
                      <a:pt x="476" y="205"/>
                    </a:lnTo>
                    <a:lnTo>
                      <a:pt x="469" y="195"/>
                    </a:lnTo>
                    <a:lnTo>
                      <a:pt x="454" y="184"/>
                    </a:lnTo>
                    <a:lnTo>
                      <a:pt x="450" y="179"/>
                    </a:lnTo>
                    <a:lnTo>
                      <a:pt x="451" y="177"/>
                    </a:lnTo>
                    <a:lnTo>
                      <a:pt x="450" y="174"/>
                    </a:lnTo>
                    <a:lnTo>
                      <a:pt x="450" y="173"/>
                    </a:lnTo>
                    <a:lnTo>
                      <a:pt x="446" y="172"/>
                    </a:lnTo>
                    <a:lnTo>
                      <a:pt x="439" y="172"/>
                    </a:lnTo>
                    <a:lnTo>
                      <a:pt x="432" y="173"/>
                    </a:lnTo>
                    <a:lnTo>
                      <a:pt x="426" y="173"/>
                    </a:lnTo>
                    <a:lnTo>
                      <a:pt x="429" y="159"/>
                    </a:lnTo>
                    <a:lnTo>
                      <a:pt x="435" y="159"/>
                    </a:lnTo>
                    <a:lnTo>
                      <a:pt x="437" y="160"/>
                    </a:lnTo>
                    <a:lnTo>
                      <a:pt x="444" y="160"/>
                    </a:lnTo>
                    <a:lnTo>
                      <a:pt x="442" y="157"/>
                    </a:lnTo>
                    <a:lnTo>
                      <a:pt x="437" y="156"/>
                    </a:lnTo>
                    <a:lnTo>
                      <a:pt x="432" y="156"/>
                    </a:lnTo>
                    <a:lnTo>
                      <a:pt x="430" y="155"/>
                    </a:lnTo>
                    <a:lnTo>
                      <a:pt x="429" y="153"/>
                    </a:lnTo>
                    <a:lnTo>
                      <a:pt x="426" y="149"/>
                    </a:lnTo>
                    <a:lnTo>
                      <a:pt x="423" y="145"/>
                    </a:lnTo>
                    <a:lnTo>
                      <a:pt x="421" y="141"/>
                    </a:lnTo>
                    <a:lnTo>
                      <a:pt x="396" y="117"/>
                    </a:lnTo>
                    <a:lnTo>
                      <a:pt x="384" y="113"/>
                    </a:lnTo>
                    <a:lnTo>
                      <a:pt x="380" y="113"/>
                    </a:lnTo>
                    <a:lnTo>
                      <a:pt x="368" y="109"/>
                    </a:lnTo>
                    <a:lnTo>
                      <a:pt x="363" y="105"/>
                    </a:lnTo>
                    <a:lnTo>
                      <a:pt x="362" y="105"/>
                    </a:lnTo>
                    <a:lnTo>
                      <a:pt x="362" y="97"/>
                    </a:lnTo>
                    <a:lnTo>
                      <a:pt x="361" y="96"/>
                    </a:lnTo>
                    <a:lnTo>
                      <a:pt x="351" y="71"/>
                    </a:lnTo>
                    <a:lnTo>
                      <a:pt x="351" y="67"/>
                    </a:lnTo>
                    <a:lnTo>
                      <a:pt x="348" y="56"/>
                    </a:lnTo>
                    <a:lnTo>
                      <a:pt x="361" y="47"/>
                    </a:lnTo>
                    <a:lnTo>
                      <a:pt x="368" y="44"/>
                    </a:lnTo>
                    <a:lnTo>
                      <a:pt x="368" y="43"/>
                    </a:lnTo>
                    <a:lnTo>
                      <a:pt x="363" y="30"/>
                    </a:lnTo>
                    <a:lnTo>
                      <a:pt x="366" y="21"/>
                    </a:lnTo>
                    <a:lnTo>
                      <a:pt x="365" y="11"/>
                    </a:lnTo>
                    <a:lnTo>
                      <a:pt x="365" y="4"/>
                    </a:lnTo>
                    <a:lnTo>
                      <a:pt x="363" y="4"/>
                    </a:lnTo>
                    <a:lnTo>
                      <a:pt x="362" y="1"/>
                    </a:lnTo>
                    <a:lnTo>
                      <a:pt x="359" y="0"/>
                    </a:lnTo>
                    <a:lnTo>
                      <a:pt x="359" y="1"/>
                    </a:lnTo>
                    <a:lnTo>
                      <a:pt x="353" y="7"/>
                    </a:lnTo>
                    <a:lnTo>
                      <a:pt x="342" y="23"/>
                    </a:lnTo>
                    <a:lnTo>
                      <a:pt x="337" y="26"/>
                    </a:lnTo>
                    <a:lnTo>
                      <a:pt x="335" y="26"/>
                    </a:lnTo>
                    <a:lnTo>
                      <a:pt x="332" y="29"/>
                    </a:lnTo>
                    <a:lnTo>
                      <a:pt x="330" y="32"/>
                    </a:lnTo>
                    <a:lnTo>
                      <a:pt x="332" y="33"/>
                    </a:lnTo>
                    <a:lnTo>
                      <a:pt x="332" y="35"/>
                    </a:lnTo>
                    <a:lnTo>
                      <a:pt x="330" y="39"/>
                    </a:lnTo>
                    <a:lnTo>
                      <a:pt x="326" y="42"/>
                    </a:lnTo>
                    <a:lnTo>
                      <a:pt x="320" y="47"/>
                    </a:lnTo>
                    <a:lnTo>
                      <a:pt x="303" y="53"/>
                    </a:lnTo>
                    <a:lnTo>
                      <a:pt x="274" y="44"/>
                    </a:lnTo>
                    <a:lnTo>
                      <a:pt x="270" y="42"/>
                    </a:lnTo>
                    <a:lnTo>
                      <a:pt x="267" y="42"/>
                    </a:lnTo>
                    <a:lnTo>
                      <a:pt x="267" y="49"/>
                    </a:lnTo>
                    <a:lnTo>
                      <a:pt x="268" y="52"/>
                    </a:lnTo>
                    <a:lnTo>
                      <a:pt x="268" y="53"/>
                    </a:lnTo>
                    <a:lnTo>
                      <a:pt x="270" y="56"/>
                    </a:lnTo>
                    <a:lnTo>
                      <a:pt x="270" y="60"/>
                    </a:lnTo>
                    <a:lnTo>
                      <a:pt x="268" y="61"/>
                    </a:lnTo>
                    <a:lnTo>
                      <a:pt x="259" y="77"/>
                    </a:lnTo>
                    <a:lnTo>
                      <a:pt x="245" y="96"/>
                    </a:lnTo>
                    <a:lnTo>
                      <a:pt x="231" y="109"/>
                    </a:lnTo>
                    <a:lnTo>
                      <a:pt x="226" y="109"/>
                    </a:lnTo>
                    <a:lnTo>
                      <a:pt x="224" y="113"/>
                    </a:lnTo>
                    <a:lnTo>
                      <a:pt x="224" y="120"/>
                    </a:lnTo>
                    <a:lnTo>
                      <a:pt x="231" y="123"/>
                    </a:lnTo>
                    <a:lnTo>
                      <a:pt x="238" y="124"/>
                    </a:lnTo>
                    <a:lnTo>
                      <a:pt x="250" y="124"/>
                    </a:lnTo>
                    <a:lnTo>
                      <a:pt x="253" y="126"/>
                    </a:lnTo>
                    <a:lnTo>
                      <a:pt x="253" y="130"/>
                    </a:lnTo>
                    <a:lnTo>
                      <a:pt x="250" y="131"/>
                    </a:lnTo>
                    <a:lnTo>
                      <a:pt x="248" y="131"/>
                    </a:lnTo>
                    <a:lnTo>
                      <a:pt x="245" y="128"/>
                    </a:lnTo>
                    <a:lnTo>
                      <a:pt x="243" y="128"/>
                    </a:lnTo>
                    <a:lnTo>
                      <a:pt x="243" y="142"/>
                    </a:lnTo>
                    <a:lnTo>
                      <a:pt x="245" y="144"/>
                    </a:lnTo>
                    <a:lnTo>
                      <a:pt x="245" y="149"/>
                    </a:lnTo>
                    <a:lnTo>
                      <a:pt x="242" y="149"/>
                    </a:lnTo>
                    <a:lnTo>
                      <a:pt x="236" y="145"/>
                    </a:lnTo>
                    <a:lnTo>
                      <a:pt x="214" y="128"/>
                    </a:lnTo>
                    <a:lnTo>
                      <a:pt x="212" y="126"/>
                    </a:lnTo>
                    <a:lnTo>
                      <a:pt x="208" y="121"/>
                    </a:lnTo>
                    <a:lnTo>
                      <a:pt x="203" y="120"/>
                    </a:lnTo>
                    <a:lnTo>
                      <a:pt x="192" y="123"/>
                    </a:lnTo>
                    <a:lnTo>
                      <a:pt x="189" y="128"/>
                    </a:lnTo>
                    <a:lnTo>
                      <a:pt x="188" y="133"/>
                    </a:lnTo>
                    <a:lnTo>
                      <a:pt x="182" y="131"/>
                    </a:lnTo>
                    <a:lnTo>
                      <a:pt x="179" y="131"/>
                    </a:lnTo>
                    <a:lnTo>
                      <a:pt x="173" y="137"/>
                    </a:lnTo>
                    <a:lnTo>
                      <a:pt x="169" y="148"/>
                    </a:lnTo>
                    <a:lnTo>
                      <a:pt x="169" y="153"/>
                    </a:lnTo>
                    <a:lnTo>
                      <a:pt x="171" y="156"/>
                    </a:lnTo>
                    <a:lnTo>
                      <a:pt x="171" y="160"/>
                    </a:lnTo>
                    <a:lnTo>
                      <a:pt x="164" y="169"/>
                    </a:lnTo>
                    <a:lnTo>
                      <a:pt x="151" y="170"/>
                    </a:lnTo>
                    <a:lnTo>
                      <a:pt x="145" y="170"/>
                    </a:lnTo>
                    <a:lnTo>
                      <a:pt x="140" y="165"/>
                    </a:lnTo>
                    <a:lnTo>
                      <a:pt x="134" y="163"/>
                    </a:lnTo>
                    <a:lnTo>
                      <a:pt x="129" y="163"/>
                    </a:lnTo>
                    <a:lnTo>
                      <a:pt x="126" y="162"/>
                    </a:lnTo>
                    <a:lnTo>
                      <a:pt x="125" y="160"/>
                    </a:lnTo>
                    <a:lnTo>
                      <a:pt x="123" y="156"/>
                    </a:lnTo>
                    <a:lnTo>
                      <a:pt x="122" y="156"/>
                    </a:lnTo>
                    <a:lnTo>
                      <a:pt x="106" y="141"/>
                    </a:lnTo>
                    <a:lnTo>
                      <a:pt x="90" y="135"/>
                    </a:lnTo>
                    <a:lnTo>
                      <a:pt x="88" y="135"/>
                    </a:lnTo>
                    <a:lnTo>
                      <a:pt x="88" y="137"/>
                    </a:lnTo>
                    <a:lnTo>
                      <a:pt x="87" y="140"/>
                    </a:lnTo>
                    <a:lnTo>
                      <a:pt x="85" y="140"/>
                    </a:lnTo>
                    <a:lnTo>
                      <a:pt x="58" y="152"/>
                    </a:lnTo>
                    <a:lnTo>
                      <a:pt x="48" y="153"/>
                    </a:lnTo>
                    <a:lnTo>
                      <a:pt x="38" y="153"/>
                    </a:lnTo>
                    <a:lnTo>
                      <a:pt x="32" y="152"/>
                    </a:lnTo>
                    <a:lnTo>
                      <a:pt x="24" y="1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39" name="Freeform 769">
                <a:extLst>
                  <a:ext uri="{FF2B5EF4-FFF2-40B4-BE49-F238E27FC236}">
                    <a16:creationId xmlns:a16="http://schemas.microsoft.com/office/drawing/2014/main" id="{95790755-3C55-5D18-A339-D716E9E5C0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5" y="1978"/>
                <a:ext cx="58" cy="78"/>
              </a:xfrm>
              <a:custGeom>
                <a:avLst/>
                <a:gdLst>
                  <a:gd name="T0" fmla="*/ 100 w 232"/>
                  <a:gd name="T1" fmla="*/ 4 h 312"/>
                  <a:gd name="T2" fmla="*/ 83 w 232"/>
                  <a:gd name="T3" fmla="*/ 35 h 312"/>
                  <a:gd name="T4" fmla="*/ 66 w 232"/>
                  <a:gd name="T5" fmla="*/ 45 h 312"/>
                  <a:gd name="T6" fmla="*/ 62 w 232"/>
                  <a:gd name="T7" fmla="*/ 46 h 312"/>
                  <a:gd name="T8" fmla="*/ 50 w 232"/>
                  <a:gd name="T9" fmla="*/ 63 h 312"/>
                  <a:gd name="T10" fmla="*/ 43 w 232"/>
                  <a:gd name="T11" fmla="*/ 77 h 312"/>
                  <a:gd name="T12" fmla="*/ 41 w 232"/>
                  <a:gd name="T13" fmla="*/ 78 h 312"/>
                  <a:gd name="T14" fmla="*/ 20 w 232"/>
                  <a:gd name="T15" fmla="*/ 61 h 312"/>
                  <a:gd name="T16" fmla="*/ 2 w 232"/>
                  <a:gd name="T17" fmla="*/ 77 h 312"/>
                  <a:gd name="T18" fmla="*/ 6 w 232"/>
                  <a:gd name="T19" fmla="*/ 99 h 312"/>
                  <a:gd name="T20" fmla="*/ 7 w 232"/>
                  <a:gd name="T21" fmla="*/ 106 h 312"/>
                  <a:gd name="T22" fmla="*/ 13 w 232"/>
                  <a:gd name="T23" fmla="*/ 128 h 312"/>
                  <a:gd name="T24" fmla="*/ 28 w 232"/>
                  <a:gd name="T25" fmla="*/ 198 h 312"/>
                  <a:gd name="T26" fmla="*/ 30 w 232"/>
                  <a:gd name="T27" fmla="*/ 209 h 312"/>
                  <a:gd name="T28" fmla="*/ 31 w 232"/>
                  <a:gd name="T29" fmla="*/ 232 h 312"/>
                  <a:gd name="T30" fmla="*/ 33 w 232"/>
                  <a:gd name="T31" fmla="*/ 240 h 312"/>
                  <a:gd name="T32" fmla="*/ 34 w 232"/>
                  <a:gd name="T33" fmla="*/ 243 h 312"/>
                  <a:gd name="T34" fmla="*/ 50 w 232"/>
                  <a:gd name="T35" fmla="*/ 253 h 312"/>
                  <a:gd name="T36" fmla="*/ 55 w 232"/>
                  <a:gd name="T37" fmla="*/ 252 h 312"/>
                  <a:gd name="T38" fmla="*/ 56 w 232"/>
                  <a:gd name="T39" fmla="*/ 247 h 312"/>
                  <a:gd name="T40" fmla="*/ 70 w 232"/>
                  <a:gd name="T41" fmla="*/ 243 h 312"/>
                  <a:gd name="T42" fmla="*/ 77 w 232"/>
                  <a:gd name="T43" fmla="*/ 247 h 312"/>
                  <a:gd name="T44" fmla="*/ 94 w 232"/>
                  <a:gd name="T45" fmla="*/ 268 h 312"/>
                  <a:gd name="T46" fmla="*/ 97 w 232"/>
                  <a:gd name="T47" fmla="*/ 271 h 312"/>
                  <a:gd name="T48" fmla="*/ 123 w 232"/>
                  <a:gd name="T49" fmla="*/ 293 h 312"/>
                  <a:gd name="T50" fmla="*/ 146 w 232"/>
                  <a:gd name="T51" fmla="*/ 312 h 312"/>
                  <a:gd name="T52" fmla="*/ 153 w 232"/>
                  <a:gd name="T53" fmla="*/ 312 h 312"/>
                  <a:gd name="T54" fmla="*/ 161 w 232"/>
                  <a:gd name="T55" fmla="*/ 305 h 312"/>
                  <a:gd name="T56" fmla="*/ 164 w 232"/>
                  <a:gd name="T57" fmla="*/ 300 h 312"/>
                  <a:gd name="T58" fmla="*/ 165 w 232"/>
                  <a:gd name="T59" fmla="*/ 298 h 312"/>
                  <a:gd name="T60" fmla="*/ 164 w 232"/>
                  <a:gd name="T61" fmla="*/ 295 h 312"/>
                  <a:gd name="T62" fmla="*/ 162 w 232"/>
                  <a:gd name="T63" fmla="*/ 291 h 312"/>
                  <a:gd name="T64" fmla="*/ 164 w 232"/>
                  <a:gd name="T65" fmla="*/ 284 h 312"/>
                  <a:gd name="T66" fmla="*/ 170 w 232"/>
                  <a:gd name="T67" fmla="*/ 275 h 312"/>
                  <a:gd name="T68" fmla="*/ 184 w 232"/>
                  <a:gd name="T69" fmla="*/ 274 h 312"/>
                  <a:gd name="T70" fmla="*/ 196 w 232"/>
                  <a:gd name="T71" fmla="*/ 272 h 312"/>
                  <a:gd name="T72" fmla="*/ 198 w 232"/>
                  <a:gd name="T73" fmla="*/ 271 h 312"/>
                  <a:gd name="T74" fmla="*/ 203 w 232"/>
                  <a:gd name="T75" fmla="*/ 253 h 312"/>
                  <a:gd name="T76" fmla="*/ 204 w 232"/>
                  <a:gd name="T77" fmla="*/ 235 h 312"/>
                  <a:gd name="T78" fmla="*/ 194 w 232"/>
                  <a:gd name="T79" fmla="*/ 218 h 312"/>
                  <a:gd name="T80" fmla="*/ 193 w 232"/>
                  <a:gd name="T81" fmla="*/ 215 h 312"/>
                  <a:gd name="T82" fmla="*/ 203 w 232"/>
                  <a:gd name="T83" fmla="*/ 214 h 312"/>
                  <a:gd name="T84" fmla="*/ 232 w 232"/>
                  <a:gd name="T85" fmla="*/ 212 h 312"/>
                  <a:gd name="T86" fmla="*/ 215 w 232"/>
                  <a:gd name="T87" fmla="*/ 173 h 312"/>
                  <a:gd name="T88" fmla="*/ 217 w 232"/>
                  <a:gd name="T89" fmla="*/ 152 h 312"/>
                  <a:gd name="T90" fmla="*/ 217 w 232"/>
                  <a:gd name="T91" fmla="*/ 147 h 312"/>
                  <a:gd name="T92" fmla="*/ 214 w 232"/>
                  <a:gd name="T93" fmla="*/ 120 h 312"/>
                  <a:gd name="T94" fmla="*/ 215 w 232"/>
                  <a:gd name="T95" fmla="*/ 116 h 312"/>
                  <a:gd name="T96" fmla="*/ 208 w 232"/>
                  <a:gd name="T97" fmla="*/ 103 h 312"/>
                  <a:gd name="T98" fmla="*/ 193 w 232"/>
                  <a:gd name="T99" fmla="*/ 88 h 312"/>
                  <a:gd name="T100" fmla="*/ 183 w 232"/>
                  <a:gd name="T101" fmla="*/ 74 h 312"/>
                  <a:gd name="T102" fmla="*/ 176 w 232"/>
                  <a:gd name="T103" fmla="*/ 71 h 312"/>
                  <a:gd name="T104" fmla="*/ 173 w 232"/>
                  <a:gd name="T105" fmla="*/ 66 h 312"/>
                  <a:gd name="T106" fmla="*/ 180 w 232"/>
                  <a:gd name="T107" fmla="*/ 63 h 312"/>
                  <a:gd name="T108" fmla="*/ 186 w 232"/>
                  <a:gd name="T109" fmla="*/ 55 h 312"/>
                  <a:gd name="T110" fmla="*/ 193 w 232"/>
                  <a:gd name="T111" fmla="*/ 49 h 312"/>
                  <a:gd name="T112" fmla="*/ 191 w 232"/>
                  <a:gd name="T113" fmla="*/ 39 h 312"/>
                  <a:gd name="T114" fmla="*/ 130 w 232"/>
                  <a:gd name="T115" fmla="*/ 6 h 312"/>
                  <a:gd name="T116" fmla="*/ 106 w 232"/>
                  <a:gd name="T117" fmla="*/ 3 h 312"/>
                  <a:gd name="T118" fmla="*/ 100 w 232"/>
                  <a:gd name="T119" fmla="*/ 3 h 3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32" h="312">
                    <a:moveTo>
                      <a:pt x="100" y="3"/>
                    </a:moveTo>
                    <a:lnTo>
                      <a:pt x="100" y="4"/>
                    </a:lnTo>
                    <a:lnTo>
                      <a:pt x="93" y="20"/>
                    </a:lnTo>
                    <a:lnTo>
                      <a:pt x="83" y="35"/>
                    </a:lnTo>
                    <a:lnTo>
                      <a:pt x="78" y="39"/>
                    </a:lnTo>
                    <a:lnTo>
                      <a:pt x="66" y="45"/>
                    </a:lnTo>
                    <a:lnTo>
                      <a:pt x="64" y="45"/>
                    </a:lnTo>
                    <a:lnTo>
                      <a:pt x="62" y="46"/>
                    </a:lnTo>
                    <a:lnTo>
                      <a:pt x="55" y="55"/>
                    </a:lnTo>
                    <a:lnTo>
                      <a:pt x="50" y="63"/>
                    </a:lnTo>
                    <a:lnTo>
                      <a:pt x="50" y="66"/>
                    </a:lnTo>
                    <a:lnTo>
                      <a:pt x="43" y="77"/>
                    </a:lnTo>
                    <a:lnTo>
                      <a:pt x="42" y="78"/>
                    </a:lnTo>
                    <a:lnTo>
                      <a:pt x="41" y="78"/>
                    </a:lnTo>
                    <a:lnTo>
                      <a:pt x="33" y="67"/>
                    </a:lnTo>
                    <a:lnTo>
                      <a:pt x="20" y="61"/>
                    </a:lnTo>
                    <a:lnTo>
                      <a:pt x="14" y="61"/>
                    </a:lnTo>
                    <a:lnTo>
                      <a:pt x="2" y="77"/>
                    </a:lnTo>
                    <a:lnTo>
                      <a:pt x="0" y="78"/>
                    </a:lnTo>
                    <a:lnTo>
                      <a:pt x="6" y="99"/>
                    </a:lnTo>
                    <a:lnTo>
                      <a:pt x="7" y="102"/>
                    </a:lnTo>
                    <a:lnTo>
                      <a:pt x="7" y="106"/>
                    </a:lnTo>
                    <a:lnTo>
                      <a:pt x="9" y="111"/>
                    </a:lnTo>
                    <a:lnTo>
                      <a:pt x="13" y="128"/>
                    </a:lnTo>
                    <a:lnTo>
                      <a:pt x="13" y="133"/>
                    </a:lnTo>
                    <a:lnTo>
                      <a:pt x="28" y="198"/>
                    </a:lnTo>
                    <a:lnTo>
                      <a:pt x="28" y="202"/>
                    </a:lnTo>
                    <a:lnTo>
                      <a:pt x="30" y="209"/>
                    </a:lnTo>
                    <a:lnTo>
                      <a:pt x="30" y="221"/>
                    </a:lnTo>
                    <a:lnTo>
                      <a:pt x="31" y="232"/>
                    </a:lnTo>
                    <a:lnTo>
                      <a:pt x="31" y="235"/>
                    </a:lnTo>
                    <a:lnTo>
                      <a:pt x="33" y="240"/>
                    </a:lnTo>
                    <a:lnTo>
                      <a:pt x="33" y="243"/>
                    </a:lnTo>
                    <a:lnTo>
                      <a:pt x="34" y="243"/>
                    </a:lnTo>
                    <a:lnTo>
                      <a:pt x="45" y="252"/>
                    </a:lnTo>
                    <a:lnTo>
                      <a:pt x="50" y="253"/>
                    </a:lnTo>
                    <a:lnTo>
                      <a:pt x="53" y="252"/>
                    </a:lnTo>
                    <a:lnTo>
                      <a:pt x="55" y="252"/>
                    </a:lnTo>
                    <a:lnTo>
                      <a:pt x="56" y="249"/>
                    </a:lnTo>
                    <a:lnTo>
                      <a:pt x="56" y="247"/>
                    </a:lnTo>
                    <a:lnTo>
                      <a:pt x="60" y="243"/>
                    </a:lnTo>
                    <a:lnTo>
                      <a:pt x="70" y="243"/>
                    </a:lnTo>
                    <a:lnTo>
                      <a:pt x="76" y="246"/>
                    </a:lnTo>
                    <a:lnTo>
                      <a:pt x="77" y="247"/>
                    </a:lnTo>
                    <a:lnTo>
                      <a:pt x="83" y="252"/>
                    </a:lnTo>
                    <a:lnTo>
                      <a:pt x="94" y="268"/>
                    </a:lnTo>
                    <a:lnTo>
                      <a:pt x="95" y="271"/>
                    </a:lnTo>
                    <a:lnTo>
                      <a:pt x="97" y="271"/>
                    </a:lnTo>
                    <a:lnTo>
                      <a:pt x="113" y="288"/>
                    </a:lnTo>
                    <a:lnTo>
                      <a:pt x="123" y="293"/>
                    </a:lnTo>
                    <a:lnTo>
                      <a:pt x="130" y="300"/>
                    </a:lnTo>
                    <a:lnTo>
                      <a:pt x="146" y="312"/>
                    </a:lnTo>
                    <a:lnTo>
                      <a:pt x="151" y="312"/>
                    </a:lnTo>
                    <a:lnTo>
                      <a:pt x="153" y="312"/>
                    </a:lnTo>
                    <a:lnTo>
                      <a:pt x="158" y="306"/>
                    </a:lnTo>
                    <a:lnTo>
                      <a:pt x="161" y="305"/>
                    </a:lnTo>
                    <a:lnTo>
                      <a:pt x="162" y="302"/>
                    </a:lnTo>
                    <a:lnTo>
                      <a:pt x="164" y="300"/>
                    </a:lnTo>
                    <a:lnTo>
                      <a:pt x="164" y="299"/>
                    </a:lnTo>
                    <a:lnTo>
                      <a:pt x="165" y="298"/>
                    </a:lnTo>
                    <a:lnTo>
                      <a:pt x="165" y="296"/>
                    </a:lnTo>
                    <a:lnTo>
                      <a:pt x="164" y="295"/>
                    </a:lnTo>
                    <a:lnTo>
                      <a:pt x="164" y="291"/>
                    </a:lnTo>
                    <a:lnTo>
                      <a:pt x="162" y="291"/>
                    </a:lnTo>
                    <a:lnTo>
                      <a:pt x="162" y="286"/>
                    </a:lnTo>
                    <a:lnTo>
                      <a:pt x="164" y="284"/>
                    </a:lnTo>
                    <a:lnTo>
                      <a:pt x="165" y="279"/>
                    </a:lnTo>
                    <a:lnTo>
                      <a:pt x="170" y="275"/>
                    </a:lnTo>
                    <a:lnTo>
                      <a:pt x="175" y="274"/>
                    </a:lnTo>
                    <a:lnTo>
                      <a:pt x="184" y="274"/>
                    </a:lnTo>
                    <a:lnTo>
                      <a:pt x="193" y="272"/>
                    </a:lnTo>
                    <a:lnTo>
                      <a:pt x="196" y="272"/>
                    </a:lnTo>
                    <a:lnTo>
                      <a:pt x="197" y="271"/>
                    </a:lnTo>
                    <a:lnTo>
                      <a:pt x="198" y="271"/>
                    </a:lnTo>
                    <a:lnTo>
                      <a:pt x="200" y="268"/>
                    </a:lnTo>
                    <a:lnTo>
                      <a:pt x="203" y="253"/>
                    </a:lnTo>
                    <a:lnTo>
                      <a:pt x="204" y="250"/>
                    </a:lnTo>
                    <a:lnTo>
                      <a:pt x="204" y="235"/>
                    </a:lnTo>
                    <a:lnTo>
                      <a:pt x="203" y="232"/>
                    </a:lnTo>
                    <a:lnTo>
                      <a:pt x="194" y="218"/>
                    </a:lnTo>
                    <a:lnTo>
                      <a:pt x="194" y="216"/>
                    </a:lnTo>
                    <a:lnTo>
                      <a:pt x="193" y="215"/>
                    </a:lnTo>
                    <a:lnTo>
                      <a:pt x="194" y="215"/>
                    </a:lnTo>
                    <a:lnTo>
                      <a:pt x="203" y="214"/>
                    </a:lnTo>
                    <a:lnTo>
                      <a:pt x="231" y="215"/>
                    </a:lnTo>
                    <a:lnTo>
                      <a:pt x="232" y="212"/>
                    </a:lnTo>
                    <a:lnTo>
                      <a:pt x="232" y="211"/>
                    </a:lnTo>
                    <a:lnTo>
                      <a:pt x="215" y="173"/>
                    </a:lnTo>
                    <a:lnTo>
                      <a:pt x="215" y="163"/>
                    </a:lnTo>
                    <a:lnTo>
                      <a:pt x="217" y="152"/>
                    </a:lnTo>
                    <a:lnTo>
                      <a:pt x="217" y="151"/>
                    </a:lnTo>
                    <a:lnTo>
                      <a:pt x="217" y="147"/>
                    </a:lnTo>
                    <a:lnTo>
                      <a:pt x="214" y="128"/>
                    </a:lnTo>
                    <a:lnTo>
                      <a:pt x="214" y="120"/>
                    </a:lnTo>
                    <a:lnTo>
                      <a:pt x="215" y="118"/>
                    </a:lnTo>
                    <a:lnTo>
                      <a:pt x="215" y="116"/>
                    </a:lnTo>
                    <a:lnTo>
                      <a:pt x="218" y="109"/>
                    </a:lnTo>
                    <a:lnTo>
                      <a:pt x="208" y="103"/>
                    </a:lnTo>
                    <a:lnTo>
                      <a:pt x="200" y="96"/>
                    </a:lnTo>
                    <a:lnTo>
                      <a:pt x="193" y="88"/>
                    </a:lnTo>
                    <a:lnTo>
                      <a:pt x="187" y="74"/>
                    </a:lnTo>
                    <a:lnTo>
                      <a:pt x="183" y="74"/>
                    </a:lnTo>
                    <a:lnTo>
                      <a:pt x="179" y="73"/>
                    </a:lnTo>
                    <a:lnTo>
                      <a:pt x="176" y="71"/>
                    </a:lnTo>
                    <a:lnTo>
                      <a:pt x="175" y="70"/>
                    </a:lnTo>
                    <a:lnTo>
                      <a:pt x="173" y="66"/>
                    </a:lnTo>
                    <a:lnTo>
                      <a:pt x="175" y="66"/>
                    </a:lnTo>
                    <a:lnTo>
                      <a:pt x="180" y="63"/>
                    </a:lnTo>
                    <a:lnTo>
                      <a:pt x="183" y="59"/>
                    </a:lnTo>
                    <a:lnTo>
                      <a:pt x="186" y="55"/>
                    </a:lnTo>
                    <a:lnTo>
                      <a:pt x="187" y="51"/>
                    </a:lnTo>
                    <a:lnTo>
                      <a:pt x="193" y="49"/>
                    </a:lnTo>
                    <a:lnTo>
                      <a:pt x="193" y="48"/>
                    </a:lnTo>
                    <a:lnTo>
                      <a:pt x="191" y="39"/>
                    </a:lnTo>
                    <a:lnTo>
                      <a:pt x="179" y="29"/>
                    </a:lnTo>
                    <a:lnTo>
                      <a:pt x="130" y="6"/>
                    </a:lnTo>
                    <a:lnTo>
                      <a:pt x="112" y="0"/>
                    </a:lnTo>
                    <a:lnTo>
                      <a:pt x="106" y="3"/>
                    </a:lnTo>
                    <a:lnTo>
                      <a:pt x="105" y="3"/>
                    </a:lnTo>
                    <a:lnTo>
                      <a:pt x="10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40" name="Freeform 770">
                <a:extLst>
                  <a:ext uri="{FF2B5EF4-FFF2-40B4-BE49-F238E27FC236}">
                    <a16:creationId xmlns:a16="http://schemas.microsoft.com/office/drawing/2014/main" id="{0C9DAD50-0D1D-63D5-DD05-B09627399B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3" y="1815"/>
                <a:ext cx="110" cy="66"/>
              </a:xfrm>
              <a:custGeom>
                <a:avLst/>
                <a:gdLst>
                  <a:gd name="T0" fmla="*/ 131 w 441"/>
                  <a:gd name="T1" fmla="*/ 26 h 264"/>
                  <a:gd name="T2" fmla="*/ 106 w 441"/>
                  <a:gd name="T3" fmla="*/ 16 h 264"/>
                  <a:gd name="T4" fmla="*/ 60 w 441"/>
                  <a:gd name="T5" fmla="*/ 0 h 264"/>
                  <a:gd name="T6" fmla="*/ 68 w 441"/>
                  <a:gd name="T7" fmla="*/ 31 h 264"/>
                  <a:gd name="T8" fmla="*/ 33 w 441"/>
                  <a:gd name="T9" fmla="*/ 59 h 264"/>
                  <a:gd name="T10" fmla="*/ 0 w 441"/>
                  <a:gd name="T11" fmla="*/ 75 h 264"/>
                  <a:gd name="T12" fmla="*/ 9 w 441"/>
                  <a:gd name="T13" fmla="*/ 90 h 264"/>
                  <a:gd name="T14" fmla="*/ 25 w 441"/>
                  <a:gd name="T15" fmla="*/ 105 h 264"/>
                  <a:gd name="T16" fmla="*/ 9 w 441"/>
                  <a:gd name="T17" fmla="*/ 107 h 264"/>
                  <a:gd name="T18" fmla="*/ 1 w 441"/>
                  <a:gd name="T19" fmla="*/ 146 h 264"/>
                  <a:gd name="T20" fmla="*/ 26 w 441"/>
                  <a:gd name="T21" fmla="*/ 147 h 264"/>
                  <a:gd name="T22" fmla="*/ 60 w 441"/>
                  <a:gd name="T23" fmla="*/ 149 h 264"/>
                  <a:gd name="T24" fmla="*/ 79 w 441"/>
                  <a:gd name="T25" fmla="*/ 171 h 264"/>
                  <a:gd name="T26" fmla="*/ 127 w 441"/>
                  <a:gd name="T27" fmla="*/ 192 h 264"/>
                  <a:gd name="T28" fmla="*/ 187 w 441"/>
                  <a:gd name="T29" fmla="*/ 196 h 264"/>
                  <a:gd name="T30" fmla="*/ 223 w 441"/>
                  <a:gd name="T31" fmla="*/ 232 h 264"/>
                  <a:gd name="T32" fmla="*/ 245 w 441"/>
                  <a:gd name="T33" fmla="*/ 225 h 264"/>
                  <a:gd name="T34" fmla="*/ 265 w 441"/>
                  <a:gd name="T35" fmla="*/ 209 h 264"/>
                  <a:gd name="T36" fmla="*/ 273 w 441"/>
                  <a:gd name="T37" fmla="*/ 202 h 264"/>
                  <a:gd name="T38" fmla="*/ 294 w 441"/>
                  <a:gd name="T39" fmla="*/ 220 h 264"/>
                  <a:gd name="T40" fmla="*/ 318 w 441"/>
                  <a:gd name="T41" fmla="*/ 211 h 264"/>
                  <a:gd name="T42" fmla="*/ 370 w 441"/>
                  <a:gd name="T43" fmla="*/ 220 h 264"/>
                  <a:gd name="T44" fmla="*/ 388 w 441"/>
                  <a:gd name="T45" fmla="*/ 244 h 264"/>
                  <a:gd name="T46" fmla="*/ 407 w 441"/>
                  <a:gd name="T47" fmla="*/ 263 h 264"/>
                  <a:gd name="T48" fmla="*/ 432 w 441"/>
                  <a:gd name="T49" fmla="*/ 213 h 264"/>
                  <a:gd name="T50" fmla="*/ 439 w 441"/>
                  <a:gd name="T51" fmla="*/ 202 h 264"/>
                  <a:gd name="T52" fmla="*/ 416 w 441"/>
                  <a:gd name="T53" fmla="*/ 182 h 264"/>
                  <a:gd name="T54" fmla="*/ 395 w 441"/>
                  <a:gd name="T55" fmla="*/ 179 h 264"/>
                  <a:gd name="T56" fmla="*/ 392 w 441"/>
                  <a:gd name="T57" fmla="*/ 163 h 264"/>
                  <a:gd name="T58" fmla="*/ 379 w 441"/>
                  <a:gd name="T59" fmla="*/ 171 h 264"/>
                  <a:gd name="T60" fmla="*/ 389 w 441"/>
                  <a:gd name="T61" fmla="*/ 151 h 264"/>
                  <a:gd name="T62" fmla="*/ 350 w 441"/>
                  <a:gd name="T63" fmla="*/ 144 h 264"/>
                  <a:gd name="T64" fmla="*/ 362 w 441"/>
                  <a:gd name="T65" fmla="*/ 137 h 264"/>
                  <a:gd name="T66" fmla="*/ 377 w 441"/>
                  <a:gd name="T67" fmla="*/ 146 h 264"/>
                  <a:gd name="T68" fmla="*/ 375 w 441"/>
                  <a:gd name="T69" fmla="*/ 137 h 264"/>
                  <a:gd name="T70" fmla="*/ 371 w 441"/>
                  <a:gd name="T71" fmla="*/ 135 h 264"/>
                  <a:gd name="T72" fmla="*/ 375 w 441"/>
                  <a:gd name="T73" fmla="*/ 123 h 264"/>
                  <a:gd name="T74" fmla="*/ 361 w 441"/>
                  <a:gd name="T75" fmla="*/ 133 h 264"/>
                  <a:gd name="T76" fmla="*/ 352 w 441"/>
                  <a:gd name="T77" fmla="*/ 119 h 264"/>
                  <a:gd name="T78" fmla="*/ 352 w 441"/>
                  <a:gd name="T79" fmla="*/ 108 h 264"/>
                  <a:gd name="T80" fmla="*/ 342 w 441"/>
                  <a:gd name="T81" fmla="*/ 110 h 264"/>
                  <a:gd name="T82" fmla="*/ 329 w 441"/>
                  <a:gd name="T83" fmla="*/ 112 h 264"/>
                  <a:gd name="T84" fmla="*/ 331 w 441"/>
                  <a:gd name="T85" fmla="*/ 107 h 264"/>
                  <a:gd name="T86" fmla="*/ 342 w 441"/>
                  <a:gd name="T87" fmla="*/ 94 h 264"/>
                  <a:gd name="T88" fmla="*/ 333 w 441"/>
                  <a:gd name="T89" fmla="*/ 69 h 264"/>
                  <a:gd name="T90" fmla="*/ 312 w 441"/>
                  <a:gd name="T91" fmla="*/ 55 h 264"/>
                  <a:gd name="T92" fmla="*/ 305 w 441"/>
                  <a:gd name="T93" fmla="*/ 45 h 264"/>
                  <a:gd name="T94" fmla="*/ 301 w 441"/>
                  <a:gd name="T95" fmla="*/ 43 h 264"/>
                  <a:gd name="T96" fmla="*/ 287 w 441"/>
                  <a:gd name="T97" fmla="*/ 45 h 264"/>
                  <a:gd name="T98" fmla="*/ 266 w 441"/>
                  <a:gd name="T99" fmla="*/ 53 h 264"/>
                  <a:gd name="T100" fmla="*/ 255 w 441"/>
                  <a:gd name="T101" fmla="*/ 52 h 264"/>
                  <a:gd name="T102" fmla="*/ 241 w 441"/>
                  <a:gd name="T103" fmla="*/ 15 h 264"/>
                  <a:gd name="T104" fmla="*/ 235 w 441"/>
                  <a:gd name="T105" fmla="*/ 29 h 264"/>
                  <a:gd name="T106" fmla="*/ 218 w 441"/>
                  <a:gd name="T107" fmla="*/ 13 h 264"/>
                  <a:gd name="T108" fmla="*/ 192 w 441"/>
                  <a:gd name="T109" fmla="*/ 38 h 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441" h="264">
                    <a:moveTo>
                      <a:pt x="161" y="36"/>
                    </a:moveTo>
                    <a:lnTo>
                      <a:pt x="155" y="34"/>
                    </a:lnTo>
                    <a:lnTo>
                      <a:pt x="149" y="34"/>
                    </a:lnTo>
                    <a:lnTo>
                      <a:pt x="145" y="33"/>
                    </a:lnTo>
                    <a:lnTo>
                      <a:pt x="138" y="27"/>
                    </a:lnTo>
                    <a:lnTo>
                      <a:pt x="131" y="26"/>
                    </a:lnTo>
                    <a:lnTo>
                      <a:pt x="125" y="26"/>
                    </a:lnTo>
                    <a:lnTo>
                      <a:pt x="120" y="23"/>
                    </a:lnTo>
                    <a:lnTo>
                      <a:pt x="114" y="19"/>
                    </a:lnTo>
                    <a:lnTo>
                      <a:pt x="113" y="17"/>
                    </a:lnTo>
                    <a:lnTo>
                      <a:pt x="111" y="19"/>
                    </a:lnTo>
                    <a:lnTo>
                      <a:pt x="106" y="16"/>
                    </a:lnTo>
                    <a:lnTo>
                      <a:pt x="104" y="15"/>
                    </a:lnTo>
                    <a:lnTo>
                      <a:pt x="89" y="15"/>
                    </a:lnTo>
                    <a:lnTo>
                      <a:pt x="82" y="13"/>
                    </a:lnTo>
                    <a:lnTo>
                      <a:pt x="75" y="9"/>
                    </a:lnTo>
                    <a:lnTo>
                      <a:pt x="68" y="2"/>
                    </a:lnTo>
                    <a:lnTo>
                      <a:pt x="60" y="0"/>
                    </a:lnTo>
                    <a:lnTo>
                      <a:pt x="58" y="0"/>
                    </a:lnTo>
                    <a:lnTo>
                      <a:pt x="57" y="2"/>
                    </a:lnTo>
                    <a:lnTo>
                      <a:pt x="53" y="7"/>
                    </a:lnTo>
                    <a:lnTo>
                      <a:pt x="64" y="19"/>
                    </a:lnTo>
                    <a:lnTo>
                      <a:pt x="69" y="30"/>
                    </a:lnTo>
                    <a:lnTo>
                      <a:pt x="68" y="31"/>
                    </a:lnTo>
                    <a:lnTo>
                      <a:pt x="62" y="31"/>
                    </a:lnTo>
                    <a:lnTo>
                      <a:pt x="54" y="37"/>
                    </a:lnTo>
                    <a:lnTo>
                      <a:pt x="44" y="48"/>
                    </a:lnTo>
                    <a:lnTo>
                      <a:pt x="39" y="55"/>
                    </a:lnTo>
                    <a:lnTo>
                      <a:pt x="36" y="56"/>
                    </a:lnTo>
                    <a:lnTo>
                      <a:pt x="33" y="59"/>
                    </a:lnTo>
                    <a:lnTo>
                      <a:pt x="25" y="62"/>
                    </a:lnTo>
                    <a:lnTo>
                      <a:pt x="22" y="65"/>
                    </a:lnTo>
                    <a:lnTo>
                      <a:pt x="18" y="63"/>
                    </a:lnTo>
                    <a:lnTo>
                      <a:pt x="16" y="62"/>
                    </a:lnTo>
                    <a:lnTo>
                      <a:pt x="7" y="66"/>
                    </a:lnTo>
                    <a:lnTo>
                      <a:pt x="0" y="75"/>
                    </a:lnTo>
                    <a:lnTo>
                      <a:pt x="0" y="76"/>
                    </a:lnTo>
                    <a:lnTo>
                      <a:pt x="2" y="80"/>
                    </a:lnTo>
                    <a:lnTo>
                      <a:pt x="5" y="82"/>
                    </a:lnTo>
                    <a:lnTo>
                      <a:pt x="7" y="84"/>
                    </a:lnTo>
                    <a:lnTo>
                      <a:pt x="8" y="89"/>
                    </a:lnTo>
                    <a:lnTo>
                      <a:pt x="9" y="90"/>
                    </a:lnTo>
                    <a:lnTo>
                      <a:pt x="16" y="91"/>
                    </a:lnTo>
                    <a:lnTo>
                      <a:pt x="22" y="94"/>
                    </a:lnTo>
                    <a:lnTo>
                      <a:pt x="26" y="96"/>
                    </a:lnTo>
                    <a:lnTo>
                      <a:pt x="26" y="98"/>
                    </a:lnTo>
                    <a:lnTo>
                      <a:pt x="25" y="103"/>
                    </a:lnTo>
                    <a:lnTo>
                      <a:pt x="25" y="105"/>
                    </a:lnTo>
                    <a:lnTo>
                      <a:pt x="18" y="107"/>
                    </a:lnTo>
                    <a:lnTo>
                      <a:pt x="12" y="107"/>
                    </a:lnTo>
                    <a:lnTo>
                      <a:pt x="12" y="105"/>
                    </a:lnTo>
                    <a:lnTo>
                      <a:pt x="11" y="105"/>
                    </a:lnTo>
                    <a:lnTo>
                      <a:pt x="11" y="107"/>
                    </a:lnTo>
                    <a:lnTo>
                      <a:pt x="9" y="107"/>
                    </a:lnTo>
                    <a:lnTo>
                      <a:pt x="4" y="115"/>
                    </a:lnTo>
                    <a:lnTo>
                      <a:pt x="0" y="128"/>
                    </a:lnTo>
                    <a:lnTo>
                      <a:pt x="2" y="133"/>
                    </a:lnTo>
                    <a:lnTo>
                      <a:pt x="2" y="139"/>
                    </a:lnTo>
                    <a:lnTo>
                      <a:pt x="4" y="143"/>
                    </a:lnTo>
                    <a:lnTo>
                      <a:pt x="1" y="146"/>
                    </a:lnTo>
                    <a:lnTo>
                      <a:pt x="2" y="149"/>
                    </a:lnTo>
                    <a:lnTo>
                      <a:pt x="4" y="150"/>
                    </a:lnTo>
                    <a:lnTo>
                      <a:pt x="5" y="154"/>
                    </a:lnTo>
                    <a:lnTo>
                      <a:pt x="8" y="154"/>
                    </a:lnTo>
                    <a:lnTo>
                      <a:pt x="12" y="147"/>
                    </a:lnTo>
                    <a:lnTo>
                      <a:pt x="26" y="147"/>
                    </a:lnTo>
                    <a:lnTo>
                      <a:pt x="37" y="146"/>
                    </a:lnTo>
                    <a:lnTo>
                      <a:pt x="40" y="144"/>
                    </a:lnTo>
                    <a:lnTo>
                      <a:pt x="43" y="144"/>
                    </a:lnTo>
                    <a:lnTo>
                      <a:pt x="50" y="146"/>
                    </a:lnTo>
                    <a:lnTo>
                      <a:pt x="53" y="147"/>
                    </a:lnTo>
                    <a:lnTo>
                      <a:pt x="60" y="149"/>
                    </a:lnTo>
                    <a:lnTo>
                      <a:pt x="62" y="150"/>
                    </a:lnTo>
                    <a:lnTo>
                      <a:pt x="68" y="154"/>
                    </a:lnTo>
                    <a:lnTo>
                      <a:pt x="79" y="160"/>
                    </a:lnTo>
                    <a:lnTo>
                      <a:pt x="78" y="167"/>
                    </a:lnTo>
                    <a:lnTo>
                      <a:pt x="78" y="168"/>
                    </a:lnTo>
                    <a:lnTo>
                      <a:pt x="79" y="171"/>
                    </a:lnTo>
                    <a:lnTo>
                      <a:pt x="81" y="172"/>
                    </a:lnTo>
                    <a:lnTo>
                      <a:pt x="81" y="174"/>
                    </a:lnTo>
                    <a:lnTo>
                      <a:pt x="84" y="175"/>
                    </a:lnTo>
                    <a:lnTo>
                      <a:pt x="92" y="178"/>
                    </a:lnTo>
                    <a:lnTo>
                      <a:pt x="106" y="188"/>
                    </a:lnTo>
                    <a:lnTo>
                      <a:pt x="127" y="192"/>
                    </a:lnTo>
                    <a:lnTo>
                      <a:pt x="132" y="196"/>
                    </a:lnTo>
                    <a:lnTo>
                      <a:pt x="138" y="203"/>
                    </a:lnTo>
                    <a:lnTo>
                      <a:pt x="141" y="206"/>
                    </a:lnTo>
                    <a:lnTo>
                      <a:pt x="141" y="207"/>
                    </a:lnTo>
                    <a:lnTo>
                      <a:pt x="142" y="207"/>
                    </a:lnTo>
                    <a:lnTo>
                      <a:pt x="187" y="196"/>
                    </a:lnTo>
                    <a:lnTo>
                      <a:pt x="188" y="196"/>
                    </a:lnTo>
                    <a:lnTo>
                      <a:pt x="188" y="197"/>
                    </a:lnTo>
                    <a:lnTo>
                      <a:pt x="192" y="204"/>
                    </a:lnTo>
                    <a:lnTo>
                      <a:pt x="201" y="213"/>
                    </a:lnTo>
                    <a:lnTo>
                      <a:pt x="211" y="220"/>
                    </a:lnTo>
                    <a:lnTo>
                      <a:pt x="223" y="232"/>
                    </a:lnTo>
                    <a:lnTo>
                      <a:pt x="233" y="238"/>
                    </a:lnTo>
                    <a:lnTo>
                      <a:pt x="238" y="234"/>
                    </a:lnTo>
                    <a:lnTo>
                      <a:pt x="240" y="231"/>
                    </a:lnTo>
                    <a:lnTo>
                      <a:pt x="240" y="230"/>
                    </a:lnTo>
                    <a:lnTo>
                      <a:pt x="244" y="225"/>
                    </a:lnTo>
                    <a:lnTo>
                      <a:pt x="245" y="225"/>
                    </a:lnTo>
                    <a:lnTo>
                      <a:pt x="245" y="224"/>
                    </a:lnTo>
                    <a:lnTo>
                      <a:pt x="247" y="224"/>
                    </a:lnTo>
                    <a:lnTo>
                      <a:pt x="252" y="225"/>
                    </a:lnTo>
                    <a:lnTo>
                      <a:pt x="257" y="224"/>
                    </a:lnTo>
                    <a:lnTo>
                      <a:pt x="262" y="216"/>
                    </a:lnTo>
                    <a:lnTo>
                      <a:pt x="265" y="209"/>
                    </a:lnTo>
                    <a:lnTo>
                      <a:pt x="268" y="206"/>
                    </a:lnTo>
                    <a:lnTo>
                      <a:pt x="269" y="206"/>
                    </a:lnTo>
                    <a:lnTo>
                      <a:pt x="269" y="204"/>
                    </a:lnTo>
                    <a:lnTo>
                      <a:pt x="271" y="203"/>
                    </a:lnTo>
                    <a:lnTo>
                      <a:pt x="272" y="203"/>
                    </a:lnTo>
                    <a:lnTo>
                      <a:pt x="273" y="202"/>
                    </a:lnTo>
                    <a:lnTo>
                      <a:pt x="275" y="202"/>
                    </a:lnTo>
                    <a:lnTo>
                      <a:pt x="276" y="206"/>
                    </a:lnTo>
                    <a:lnTo>
                      <a:pt x="278" y="207"/>
                    </a:lnTo>
                    <a:lnTo>
                      <a:pt x="290" y="216"/>
                    </a:lnTo>
                    <a:lnTo>
                      <a:pt x="292" y="218"/>
                    </a:lnTo>
                    <a:lnTo>
                      <a:pt x="294" y="220"/>
                    </a:lnTo>
                    <a:lnTo>
                      <a:pt x="294" y="221"/>
                    </a:lnTo>
                    <a:lnTo>
                      <a:pt x="297" y="223"/>
                    </a:lnTo>
                    <a:lnTo>
                      <a:pt x="305" y="223"/>
                    </a:lnTo>
                    <a:lnTo>
                      <a:pt x="307" y="221"/>
                    </a:lnTo>
                    <a:lnTo>
                      <a:pt x="308" y="221"/>
                    </a:lnTo>
                    <a:lnTo>
                      <a:pt x="318" y="211"/>
                    </a:lnTo>
                    <a:lnTo>
                      <a:pt x="349" y="197"/>
                    </a:lnTo>
                    <a:lnTo>
                      <a:pt x="357" y="197"/>
                    </a:lnTo>
                    <a:lnTo>
                      <a:pt x="357" y="204"/>
                    </a:lnTo>
                    <a:lnTo>
                      <a:pt x="365" y="211"/>
                    </a:lnTo>
                    <a:lnTo>
                      <a:pt x="367" y="216"/>
                    </a:lnTo>
                    <a:lnTo>
                      <a:pt x="370" y="220"/>
                    </a:lnTo>
                    <a:lnTo>
                      <a:pt x="370" y="225"/>
                    </a:lnTo>
                    <a:lnTo>
                      <a:pt x="378" y="238"/>
                    </a:lnTo>
                    <a:lnTo>
                      <a:pt x="382" y="241"/>
                    </a:lnTo>
                    <a:lnTo>
                      <a:pt x="384" y="242"/>
                    </a:lnTo>
                    <a:lnTo>
                      <a:pt x="385" y="242"/>
                    </a:lnTo>
                    <a:lnTo>
                      <a:pt x="388" y="244"/>
                    </a:lnTo>
                    <a:lnTo>
                      <a:pt x="386" y="248"/>
                    </a:lnTo>
                    <a:lnTo>
                      <a:pt x="391" y="253"/>
                    </a:lnTo>
                    <a:lnTo>
                      <a:pt x="396" y="256"/>
                    </a:lnTo>
                    <a:lnTo>
                      <a:pt x="406" y="263"/>
                    </a:lnTo>
                    <a:lnTo>
                      <a:pt x="407" y="264"/>
                    </a:lnTo>
                    <a:lnTo>
                      <a:pt x="407" y="263"/>
                    </a:lnTo>
                    <a:lnTo>
                      <a:pt x="413" y="259"/>
                    </a:lnTo>
                    <a:lnTo>
                      <a:pt x="413" y="257"/>
                    </a:lnTo>
                    <a:lnTo>
                      <a:pt x="423" y="237"/>
                    </a:lnTo>
                    <a:lnTo>
                      <a:pt x="424" y="221"/>
                    </a:lnTo>
                    <a:lnTo>
                      <a:pt x="427" y="216"/>
                    </a:lnTo>
                    <a:lnTo>
                      <a:pt x="432" y="213"/>
                    </a:lnTo>
                    <a:lnTo>
                      <a:pt x="432" y="211"/>
                    </a:lnTo>
                    <a:lnTo>
                      <a:pt x="434" y="211"/>
                    </a:lnTo>
                    <a:lnTo>
                      <a:pt x="434" y="210"/>
                    </a:lnTo>
                    <a:lnTo>
                      <a:pt x="438" y="207"/>
                    </a:lnTo>
                    <a:lnTo>
                      <a:pt x="441" y="203"/>
                    </a:lnTo>
                    <a:lnTo>
                      <a:pt x="439" y="202"/>
                    </a:lnTo>
                    <a:lnTo>
                      <a:pt x="431" y="202"/>
                    </a:lnTo>
                    <a:lnTo>
                      <a:pt x="427" y="203"/>
                    </a:lnTo>
                    <a:lnTo>
                      <a:pt x="421" y="202"/>
                    </a:lnTo>
                    <a:lnTo>
                      <a:pt x="420" y="200"/>
                    </a:lnTo>
                    <a:lnTo>
                      <a:pt x="416" y="192"/>
                    </a:lnTo>
                    <a:lnTo>
                      <a:pt x="416" y="182"/>
                    </a:lnTo>
                    <a:lnTo>
                      <a:pt x="414" y="177"/>
                    </a:lnTo>
                    <a:lnTo>
                      <a:pt x="414" y="175"/>
                    </a:lnTo>
                    <a:lnTo>
                      <a:pt x="412" y="175"/>
                    </a:lnTo>
                    <a:lnTo>
                      <a:pt x="405" y="178"/>
                    </a:lnTo>
                    <a:lnTo>
                      <a:pt x="399" y="183"/>
                    </a:lnTo>
                    <a:lnTo>
                      <a:pt x="395" y="179"/>
                    </a:lnTo>
                    <a:lnTo>
                      <a:pt x="395" y="177"/>
                    </a:lnTo>
                    <a:lnTo>
                      <a:pt x="400" y="177"/>
                    </a:lnTo>
                    <a:lnTo>
                      <a:pt x="402" y="172"/>
                    </a:lnTo>
                    <a:lnTo>
                      <a:pt x="400" y="170"/>
                    </a:lnTo>
                    <a:lnTo>
                      <a:pt x="393" y="163"/>
                    </a:lnTo>
                    <a:lnTo>
                      <a:pt x="392" y="163"/>
                    </a:lnTo>
                    <a:lnTo>
                      <a:pt x="389" y="164"/>
                    </a:lnTo>
                    <a:lnTo>
                      <a:pt x="388" y="167"/>
                    </a:lnTo>
                    <a:lnTo>
                      <a:pt x="384" y="170"/>
                    </a:lnTo>
                    <a:lnTo>
                      <a:pt x="381" y="171"/>
                    </a:lnTo>
                    <a:lnTo>
                      <a:pt x="379" y="172"/>
                    </a:lnTo>
                    <a:lnTo>
                      <a:pt x="379" y="171"/>
                    </a:lnTo>
                    <a:lnTo>
                      <a:pt x="378" y="168"/>
                    </a:lnTo>
                    <a:lnTo>
                      <a:pt x="386" y="163"/>
                    </a:lnTo>
                    <a:lnTo>
                      <a:pt x="393" y="156"/>
                    </a:lnTo>
                    <a:lnTo>
                      <a:pt x="392" y="154"/>
                    </a:lnTo>
                    <a:lnTo>
                      <a:pt x="392" y="153"/>
                    </a:lnTo>
                    <a:lnTo>
                      <a:pt x="389" y="151"/>
                    </a:lnTo>
                    <a:lnTo>
                      <a:pt x="382" y="151"/>
                    </a:lnTo>
                    <a:lnTo>
                      <a:pt x="362" y="154"/>
                    </a:lnTo>
                    <a:lnTo>
                      <a:pt x="353" y="150"/>
                    </a:lnTo>
                    <a:lnTo>
                      <a:pt x="352" y="150"/>
                    </a:lnTo>
                    <a:lnTo>
                      <a:pt x="352" y="147"/>
                    </a:lnTo>
                    <a:lnTo>
                      <a:pt x="350" y="144"/>
                    </a:lnTo>
                    <a:lnTo>
                      <a:pt x="349" y="143"/>
                    </a:lnTo>
                    <a:lnTo>
                      <a:pt x="349" y="142"/>
                    </a:lnTo>
                    <a:lnTo>
                      <a:pt x="352" y="140"/>
                    </a:lnTo>
                    <a:lnTo>
                      <a:pt x="357" y="140"/>
                    </a:lnTo>
                    <a:lnTo>
                      <a:pt x="361" y="137"/>
                    </a:lnTo>
                    <a:lnTo>
                      <a:pt x="362" y="137"/>
                    </a:lnTo>
                    <a:lnTo>
                      <a:pt x="364" y="139"/>
                    </a:lnTo>
                    <a:lnTo>
                      <a:pt x="370" y="143"/>
                    </a:lnTo>
                    <a:lnTo>
                      <a:pt x="370" y="146"/>
                    </a:lnTo>
                    <a:lnTo>
                      <a:pt x="371" y="147"/>
                    </a:lnTo>
                    <a:lnTo>
                      <a:pt x="375" y="147"/>
                    </a:lnTo>
                    <a:lnTo>
                      <a:pt x="377" y="146"/>
                    </a:lnTo>
                    <a:lnTo>
                      <a:pt x="377" y="144"/>
                    </a:lnTo>
                    <a:lnTo>
                      <a:pt x="374" y="143"/>
                    </a:lnTo>
                    <a:lnTo>
                      <a:pt x="372" y="140"/>
                    </a:lnTo>
                    <a:lnTo>
                      <a:pt x="374" y="139"/>
                    </a:lnTo>
                    <a:lnTo>
                      <a:pt x="374" y="137"/>
                    </a:lnTo>
                    <a:lnTo>
                      <a:pt x="375" y="137"/>
                    </a:lnTo>
                    <a:lnTo>
                      <a:pt x="377" y="136"/>
                    </a:lnTo>
                    <a:lnTo>
                      <a:pt x="377" y="135"/>
                    </a:lnTo>
                    <a:lnTo>
                      <a:pt x="375" y="133"/>
                    </a:lnTo>
                    <a:lnTo>
                      <a:pt x="372" y="132"/>
                    </a:lnTo>
                    <a:lnTo>
                      <a:pt x="372" y="133"/>
                    </a:lnTo>
                    <a:lnTo>
                      <a:pt x="371" y="135"/>
                    </a:lnTo>
                    <a:lnTo>
                      <a:pt x="368" y="132"/>
                    </a:lnTo>
                    <a:lnTo>
                      <a:pt x="370" y="130"/>
                    </a:lnTo>
                    <a:lnTo>
                      <a:pt x="370" y="129"/>
                    </a:lnTo>
                    <a:lnTo>
                      <a:pt x="372" y="129"/>
                    </a:lnTo>
                    <a:lnTo>
                      <a:pt x="374" y="128"/>
                    </a:lnTo>
                    <a:lnTo>
                      <a:pt x="375" y="123"/>
                    </a:lnTo>
                    <a:lnTo>
                      <a:pt x="374" y="122"/>
                    </a:lnTo>
                    <a:lnTo>
                      <a:pt x="371" y="122"/>
                    </a:lnTo>
                    <a:lnTo>
                      <a:pt x="368" y="126"/>
                    </a:lnTo>
                    <a:lnTo>
                      <a:pt x="365" y="129"/>
                    </a:lnTo>
                    <a:lnTo>
                      <a:pt x="364" y="132"/>
                    </a:lnTo>
                    <a:lnTo>
                      <a:pt x="361" y="133"/>
                    </a:lnTo>
                    <a:lnTo>
                      <a:pt x="360" y="133"/>
                    </a:lnTo>
                    <a:lnTo>
                      <a:pt x="356" y="132"/>
                    </a:lnTo>
                    <a:lnTo>
                      <a:pt x="354" y="130"/>
                    </a:lnTo>
                    <a:lnTo>
                      <a:pt x="352" y="126"/>
                    </a:lnTo>
                    <a:lnTo>
                      <a:pt x="350" y="122"/>
                    </a:lnTo>
                    <a:lnTo>
                      <a:pt x="352" y="119"/>
                    </a:lnTo>
                    <a:lnTo>
                      <a:pt x="353" y="118"/>
                    </a:lnTo>
                    <a:lnTo>
                      <a:pt x="360" y="115"/>
                    </a:lnTo>
                    <a:lnTo>
                      <a:pt x="360" y="110"/>
                    </a:lnTo>
                    <a:lnTo>
                      <a:pt x="357" y="110"/>
                    </a:lnTo>
                    <a:lnTo>
                      <a:pt x="356" y="108"/>
                    </a:lnTo>
                    <a:lnTo>
                      <a:pt x="352" y="108"/>
                    </a:lnTo>
                    <a:lnTo>
                      <a:pt x="350" y="107"/>
                    </a:lnTo>
                    <a:lnTo>
                      <a:pt x="347" y="107"/>
                    </a:lnTo>
                    <a:lnTo>
                      <a:pt x="345" y="105"/>
                    </a:lnTo>
                    <a:lnTo>
                      <a:pt x="342" y="105"/>
                    </a:lnTo>
                    <a:lnTo>
                      <a:pt x="340" y="108"/>
                    </a:lnTo>
                    <a:lnTo>
                      <a:pt x="342" y="110"/>
                    </a:lnTo>
                    <a:lnTo>
                      <a:pt x="345" y="111"/>
                    </a:lnTo>
                    <a:lnTo>
                      <a:pt x="340" y="115"/>
                    </a:lnTo>
                    <a:lnTo>
                      <a:pt x="339" y="110"/>
                    </a:lnTo>
                    <a:lnTo>
                      <a:pt x="336" y="110"/>
                    </a:lnTo>
                    <a:lnTo>
                      <a:pt x="333" y="112"/>
                    </a:lnTo>
                    <a:lnTo>
                      <a:pt x="329" y="112"/>
                    </a:lnTo>
                    <a:lnTo>
                      <a:pt x="329" y="111"/>
                    </a:lnTo>
                    <a:lnTo>
                      <a:pt x="328" y="111"/>
                    </a:lnTo>
                    <a:lnTo>
                      <a:pt x="328" y="110"/>
                    </a:lnTo>
                    <a:lnTo>
                      <a:pt x="329" y="108"/>
                    </a:lnTo>
                    <a:lnTo>
                      <a:pt x="331" y="108"/>
                    </a:lnTo>
                    <a:lnTo>
                      <a:pt x="331" y="107"/>
                    </a:lnTo>
                    <a:lnTo>
                      <a:pt x="329" y="105"/>
                    </a:lnTo>
                    <a:lnTo>
                      <a:pt x="329" y="104"/>
                    </a:lnTo>
                    <a:lnTo>
                      <a:pt x="328" y="104"/>
                    </a:lnTo>
                    <a:lnTo>
                      <a:pt x="328" y="103"/>
                    </a:lnTo>
                    <a:lnTo>
                      <a:pt x="342" y="97"/>
                    </a:lnTo>
                    <a:lnTo>
                      <a:pt x="342" y="94"/>
                    </a:lnTo>
                    <a:lnTo>
                      <a:pt x="336" y="87"/>
                    </a:lnTo>
                    <a:lnTo>
                      <a:pt x="340" y="83"/>
                    </a:lnTo>
                    <a:lnTo>
                      <a:pt x="340" y="82"/>
                    </a:lnTo>
                    <a:lnTo>
                      <a:pt x="339" y="79"/>
                    </a:lnTo>
                    <a:lnTo>
                      <a:pt x="336" y="76"/>
                    </a:lnTo>
                    <a:lnTo>
                      <a:pt x="333" y="69"/>
                    </a:lnTo>
                    <a:lnTo>
                      <a:pt x="326" y="62"/>
                    </a:lnTo>
                    <a:lnTo>
                      <a:pt x="320" y="65"/>
                    </a:lnTo>
                    <a:lnTo>
                      <a:pt x="318" y="66"/>
                    </a:lnTo>
                    <a:lnTo>
                      <a:pt x="315" y="66"/>
                    </a:lnTo>
                    <a:lnTo>
                      <a:pt x="312" y="59"/>
                    </a:lnTo>
                    <a:lnTo>
                      <a:pt x="312" y="55"/>
                    </a:lnTo>
                    <a:lnTo>
                      <a:pt x="315" y="53"/>
                    </a:lnTo>
                    <a:lnTo>
                      <a:pt x="317" y="52"/>
                    </a:lnTo>
                    <a:lnTo>
                      <a:pt x="317" y="51"/>
                    </a:lnTo>
                    <a:lnTo>
                      <a:pt x="315" y="49"/>
                    </a:lnTo>
                    <a:lnTo>
                      <a:pt x="311" y="45"/>
                    </a:lnTo>
                    <a:lnTo>
                      <a:pt x="305" y="45"/>
                    </a:lnTo>
                    <a:lnTo>
                      <a:pt x="305" y="49"/>
                    </a:lnTo>
                    <a:lnTo>
                      <a:pt x="304" y="52"/>
                    </a:lnTo>
                    <a:lnTo>
                      <a:pt x="297" y="48"/>
                    </a:lnTo>
                    <a:lnTo>
                      <a:pt x="297" y="44"/>
                    </a:lnTo>
                    <a:lnTo>
                      <a:pt x="300" y="44"/>
                    </a:lnTo>
                    <a:lnTo>
                      <a:pt x="301" y="43"/>
                    </a:lnTo>
                    <a:lnTo>
                      <a:pt x="301" y="38"/>
                    </a:lnTo>
                    <a:lnTo>
                      <a:pt x="300" y="37"/>
                    </a:lnTo>
                    <a:lnTo>
                      <a:pt x="294" y="34"/>
                    </a:lnTo>
                    <a:lnTo>
                      <a:pt x="294" y="37"/>
                    </a:lnTo>
                    <a:lnTo>
                      <a:pt x="290" y="43"/>
                    </a:lnTo>
                    <a:lnTo>
                      <a:pt x="287" y="45"/>
                    </a:lnTo>
                    <a:lnTo>
                      <a:pt x="282" y="49"/>
                    </a:lnTo>
                    <a:lnTo>
                      <a:pt x="278" y="49"/>
                    </a:lnTo>
                    <a:lnTo>
                      <a:pt x="273" y="44"/>
                    </a:lnTo>
                    <a:lnTo>
                      <a:pt x="272" y="44"/>
                    </a:lnTo>
                    <a:lnTo>
                      <a:pt x="266" y="51"/>
                    </a:lnTo>
                    <a:lnTo>
                      <a:pt x="266" y="53"/>
                    </a:lnTo>
                    <a:lnTo>
                      <a:pt x="264" y="59"/>
                    </a:lnTo>
                    <a:lnTo>
                      <a:pt x="261" y="59"/>
                    </a:lnTo>
                    <a:lnTo>
                      <a:pt x="259" y="58"/>
                    </a:lnTo>
                    <a:lnTo>
                      <a:pt x="258" y="58"/>
                    </a:lnTo>
                    <a:lnTo>
                      <a:pt x="255" y="55"/>
                    </a:lnTo>
                    <a:lnTo>
                      <a:pt x="255" y="52"/>
                    </a:lnTo>
                    <a:lnTo>
                      <a:pt x="252" y="40"/>
                    </a:lnTo>
                    <a:lnTo>
                      <a:pt x="249" y="36"/>
                    </a:lnTo>
                    <a:lnTo>
                      <a:pt x="245" y="34"/>
                    </a:lnTo>
                    <a:lnTo>
                      <a:pt x="245" y="20"/>
                    </a:lnTo>
                    <a:lnTo>
                      <a:pt x="242" y="16"/>
                    </a:lnTo>
                    <a:lnTo>
                      <a:pt x="241" y="15"/>
                    </a:lnTo>
                    <a:lnTo>
                      <a:pt x="240" y="15"/>
                    </a:lnTo>
                    <a:lnTo>
                      <a:pt x="237" y="16"/>
                    </a:lnTo>
                    <a:lnTo>
                      <a:pt x="235" y="19"/>
                    </a:lnTo>
                    <a:lnTo>
                      <a:pt x="237" y="22"/>
                    </a:lnTo>
                    <a:lnTo>
                      <a:pt x="237" y="26"/>
                    </a:lnTo>
                    <a:lnTo>
                      <a:pt x="235" y="29"/>
                    </a:lnTo>
                    <a:lnTo>
                      <a:pt x="234" y="29"/>
                    </a:lnTo>
                    <a:lnTo>
                      <a:pt x="233" y="27"/>
                    </a:lnTo>
                    <a:lnTo>
                      <a:pt x="230" y="26"/>
                    </a:lnTo>
                    <a:lnTo>
                      <a:pt x="228" y="23"/>
                    </a:lnTo>
                    <a:lnTo>
                      <a:pt x="222" y="19"/>
                    </a:lnTo>
                    <a:lnTo>
                      <a:pt x="218" y="13"/>
                    </a:lnTo>
                    <a:lnTo>
                      <a:pt x="215" y="12"/>
                    </a:lnTo>
                    <a:lnTo>
                      <a:pt x="213" y="10"/>
                    </a:lnTo>
                    <a:lnTo>
                      <a:pt x="211" y="9"/>
                    </a:lnTo>
                    <a:lnTo>
                      <a:pt x="211" y="10"/>
                    </a:lnTo>
                    <a:lnTo>
                      <a:pt x="202" y="26"/>
                    </a:lnTo>
                    <a:lnTo>
                      <a:pt x="192" y="38"/>
                    </a:lnTo>
                    <a:lnTo>
                      <a:pt x="191" y="38"/>
                    </a:lnTo>
                    <a:lnTo>
                      <a:pt x="185" y="37"/>
                    </a:lnTo>
                    <a:lnTo>
                      <a:pt x="161" y="3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41" name="Freeform 771">
                <a:extLst>
                  <a:ext uri="{FF2B5EF4-FFF2-40B4-BE49-F238E27FC236}">
                    <a16:creationId xmlns:a16="http://schemas.microsoft.com/office/drawing/2014/main" id="{1A9CD641-5BBB-DB41-F721-69E4467363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6" y="1784"/>
                <a:ext cx="135" cy="95"/>
              </a:xfrm>
              <a:custGeom>
                <a:avLst/>
                <a:gdLst>
                  <a:gd name="T0" fmla="*/ 356 w 537"/>
                  <a:gd name="T1" fmla="*/ 0 h 380"/>
                  <a:gd name="T2" fmla="*/ 345 w 537"/>
                  <a:gd name="T3" fmla="*/ 14 h 380"/>
                  <a:gd name="T4" fmla="*/ 335 w 537"/>
                  <a:gd name="T5" fmla="*/ 14 h 380"/>
                  <a:gd name="T6" fmla="*/ 334 w 537"/>
                  <a:gd name="T7" fmla="*/ 46 h 380"/>
                  <a:gd name="T8" fmla="*/ 321 w 537"/>
                  <a:gd name="T9" fmla="*/ 59 h 380"/>
                  <a:gd name="T10" fmla="*/ 315 w 537"/>
                  <a:gd name="T11" fmla="*/ 87 h 380"/>
                  <a:gd name="T12" fmla="*/ 274 w 537"/>
                  <a:gd name="T13" fmla="*/ 68 h 380"/>
                  <a:gd name="T14" fmla="*/ 237 w 537"/>
                  <a:gd name="T15" fmla="*/ 73 h 380"/>
                  <a:gd name="T16" fmla="*/ 221 w 537"/>
                  <a:gd name="T17" fmla="*/ 85 h 380"/>
                  <a:gd name="T18" fmla="*/ 233 w 537"/>
                  <a:gd name="T19" fmla="*/ 130 h 380"/>
                  <a:gd name="T20" fmla="*/ 219 w 537"/>
                  <a:gd name="T21" fmla="*/ 154 h 380"/>
                  <a:gd name="T22" fmla="*/ 237 w 537"/>
                  <a:gd name="T23" fmla="*/ 176 h 380"/>
                  <a:gd name="T24" fmla="*/ 225 w 537"/>
                  <a:gd name="T25" fmla="*/ 207 h 380"/>
                  <a:gd name="T26" fmla="*/ 218 w 537"/>
                  <a:gd name="T27" fmla="*/ 229 h 380"/>
                  <a:gd name="T28" fmla="*/ 162 w 537"/>
                  <a:gd name="T29" fmla="*/ 243 h 380"/>
                  <a:gd name="T30" fmla="*/ 113 w 537"/>
                  <a:gd name="T31" fmla="*/ 271 h 380"/>
                  <a:gd name="T32" fmla="*/ 95 w 537"/>
                  <a:gd name="T33" fmla="*/ 256 h 380"/>
                  <a:gd name="T34" fmla="*/ 114 w 537"/>
                  <a:gd name="T35" fmla="*/ 210 h 380"/>
                  <a:gd name="T36" fmla="*/ 99 w 537"/>
                  <a:gd name="T37" fmla="*/ 193 h 380"/>
                  <a:gd name="T38" fmla="*/ 109 w 537"/>
                  <a:gd name="T39" fmla="*/ 157 h 380"/>
                  <a:gd name="T40" fmla="*/ 113 w 537"/>
                  <a:gd name="T41" fmla="*/ 144 h 380"/>
                  <a:gd name="T42" fmla="*/ 94 w 537"/>
                  <a:gd name="T43" fmla="*/ 68 h 380"/>
                  <a:gd name="T44" fmla="*/ 63 w 537"/>
                  <a:gd name="T45" fmla="*/ 68 h 380"/>
                  <a:gd name="T46" fmla="*/ 36 w 537"/>
                  <a:gd name="T47" fmla="*/ 92 h 380"/>
                  <a:gd name="T48" fmla="*/ 3 w 537"/>
                  <a:gd name="T49" fmla="*/ 107 h 380"/>
                  <a:gd name="T50" fmla="*/ 12 w 537"/>
                  <a:gd name="T51" fmla="*/ 136 h 380"/>
                  <a:gd name="T52" fmla="*/ 11 w 537"/>
                  <a:gd name="T53" fmla="*/ 200 h 380"/>
                  <a:gd name="T54" fmla="*/ 21 w 537"/>
                  <a:gd name="T55" fmla="*/ 222 h 380"/>
                  <a:gd name="T56" fmla="*/ 37 w 537"/>
                  <a:gd name="T57" fmla="*/ 253 h 380"/>
                  <a:gd name="T58" fmla="*/ 8 w 537"/>
                  <a:gd name="T59" fmla="*/ 265 h 380"/>
                  <a:gd name="T60" fmla="*/ 14 w 537"/>
                  <a:gd name="T61" fmla="*/ 279 h 380"/>
                  <a:gd name="T62" fmla="*/ 56 w 537"/>
                  <a:gd name="T63" fmla="*/ 342 h 380"/>
                  <a:gd name="T64" fmla="*/ 61 w 537"/>
                  <a:gd name="T65" fmla="*/ 334 h 380"/>
                  <a:gd name="T66" fmla="*/ 88 w 537"/>
                  <a:gd name="T67" fmla="*/ 341 h 380"/>
                  <a:gd name="T68" fmla="*/ 118 w 537"/>
                  <a:gd name="T69" fmla="*/ 362 h 380"/>
                  <a:gd name="T70" fmla="*/ 135 w 537"/>
                  <a:gd name="T71" fmla="*/ 370 h 380"/>
                  <a:gd name="T72" fmla="*/ 161 w 537"/>
                  <a:gd name="T73" fmla="*/ 371 h 380"/>
                  <a:gd name="T74" fmla="*/ 187 w 537"/>
                  <a:gd name="T75" fmla="*/ 377 h 380"/>
                  <a:gd name="T76" fmla="*/ 201 w 537"/>
                  <a:gd name="T77" fmla="*/ 355 h 380"/>
                  <a:gd name="T78" fmla="*/ 207 w 537"/>
                  <a:gd name="T79" fmla="*/ 332 h 380"/>
                  <a:gd name="T80" fmla="*/ 241 w 537"/>
                  <a:gd name="T81" fmla="*/ 314 h 380"/>
                  <a:gd name="T82" fmla="*/ 261 w 537"/>
                  <a:gd name="T83" fmla="*/ 261 h 380"/>
                  <a:gd name="T84" fmla="*/ 288 w 537"/>
                  <a:gd name="T85" fmla="*/ 293 h 380"/>
                  <a:gd name="T86" fmla="*/ 301 w 537"/>
                  <a:gd name="T87" fmla="*/ 323 h 380"/>
                  <a:gd name="T88" fmla="*/ 314 w 537"/>
                  <a:gd name="T89" fmla="*/ 304 h 380"/>
                  <a:gd name="T90" fmla="*/ 388 w 537"/>
                  <a:gd name="T91" fmla="*/ 292 h 380"/>
                  <a:gd name="T92" fmla="*/ 408 w 537"/>
                  <a:gd name="T93" fmla="*/ 300 h 380"/>
                  <a:gd name="T94" fmla="*/ 451 w 537"/>
                  <a:gd name="T95" fmla="*/ 307 h 380"/>
                  <a:gd name="T96" fmla="*/ 483 w 537"/>
                  <a:gd name="T97" fmla="*/ 277 h 380"/>
                  <a:gd name="T98" fmla="*/ 469 w 537"/>
                  <a:gd name="T99" fmla="*/ 267 h 380"/>
                  <a:gd name="T100" fmla="*/ 477 w 537"/>
                  <a:gd name="T101" fmla="*/ 228 h 380"/>
                  <a:gd name="T102" fmla="*/ 493 w 537"/>
                  <a:gd name="T103" fmla="*/ 226 h 380"/>
                  <a:gd name="T104" fmla="*/ 477 w 537"/>
                  <a:gd name="T105" fmla="*/ 211 h 380"/>
                  <a:gd name="T106" fmla="*/ 468 w 537"/>
                  <a:gd name="T107" fmla="*/ 196 h 380"/>
                  <a:gd name="T108" fmla="*/ 501 w 537"/>
                  <a:gd name="T109" fmla="*/ 180 h 380"/>
                  <a:gd name="T110" fmla="*/ 536 w 537"/>
                  <a:gd name="T111" fmla="*/ 152 h 380"/>
                  <a:gd name="T112" fmla="*/ 525 w 537"/>
                  <a:gd name="T113" fmla="*/ 121 h 380"/>
                  <a:gd name="T114" fmla="*/ 480 w 537"/>
                  <a:gd name="T115" fmla="*/ 98 h 380"/>
                  <a:gd name="T116" fmla="*/ 417 w 537"/>
                  <a:gd name="T117" fmla="*/ 59 h 3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537" h="380">
                    <a:moveTo>
                      <a:pt x="417" y="59"/>
                    </a:moveTo>
                    <a:lnTo>
                      <a:pt x="415" y="56"/>
                    </a:lnTo>
                    <a:lnTo>
                      <a:pt x="403" y="38"/>
                    </a:lnTo>
                    <a:lnTo>
                      <a:pt x="381" y="27"/>
                    </a:lnTo>
                    <a:lnTo>
                      <a:pt x="374" y="17"/>
                    </a:lnTo>
                    <a:lnTo>
                      <a:pt x="356" y="0"/>
                    </a:lnTo>
                    <a:lnTo>
                      <a:pt x="355" y="1"/>
                    </a:lnTo>
                    <a:lnTo>
                      <a:pt x="353" y="1"/>
                    </a:lnTo>
                    <a:lnTo>
                      <a:pt x="352" y="6"/>
                    </a:lnTo>
                    <a:lnTo>
                      <a:pt x="349" y="8"/>
                    </a:lnTo>
                    <a:lnTo>
                      <a:pt x="346" y="13"/>
                    </a:lnTo>
                    <a:lnTo>
                      <a:pt x="345" y="14"/>
                    </a:lnTo>
                    <a:lnTo>
                      <a:pt x="342" y="13"/>
                    </a:lnTo>
                    <a:lnTo>
                      <a:pt x="341" y="13"/>
                    </a:lnTo>
                    <a:lnTo>
                      <a:pt x="338" y="11"/>
                    </a:lnTo>
                    <a:lnTo>
                      <a:pt x="336" y="11"/>
                    </a:lnTo>
                    <a:lnTo>
                      <a:pt x="335" y="13"/>
                    </a:lnTo>
                    <a:lnTo>
                      <a:pt x="335" y="14"/>
                    </a:lnTo>
                    <a:lnTo>
                      <a:pt x="332" y="21"/>
                    </a:lnTo>
                    <a:lnTo>
                      <a:pt x="331" y="23"/>
                    </a:lnTo>
                    <a:lnTo>
                      <a:pt x="331" y="24"/>
                    </a:lnTo>
                    <a:lnTo>
                      <a:pt x="332" y="35"/>
                    </a:lnTo>
                    <a:lnTo>
                      <a:pt x="335" y="42"/>
                    </a:lnTo>
                    <a:lnTo>
                      <a:pt x="334" y="46"/>
                    </a:lnTo>
                    <a:lnTo>
                      <a:pt x="334" y="47"/>
                    </a:lnTo>
                    <a:lnTo>
                      <a:pt x="331" y="52"/>
                    </a:lnTo>
                    <a:lnTo>
                      <a:pt x="329" y="53"/>
                    </a:lnTo>
                    <a:lnTo>
                      <a:pt x="325" y="54"/>
                    </a:lnTo>
                    <a:lnTo>
                      <a:pt x="322" y="56"/>
                    </a:lnTo>
                    <a:lnTo>
                      <a:pt x="321" y="59"/>
                    </a:lnTo>
                    <a:lnTo>
                      <a:pt x="321" y="67"/>
                    </a:lnTo>
                    <a:lnTo>
                      <a:pt x="322" y="74"/>
                    </a:lnTo>
                    <a:lnTo>
                      <a:pt x="324" y="78"/>
                    </a:lnTo>
                    <a:lnTo>
                      <a:pt x="320" y="83"/>
                    </a:lnTo>
                    <a:lnTo>
                      <a:pt x="318" y="87"/>
                    </a:lnTo>
                    <a:lnTo>
                      <a:pt x="315" y="87"/>
                    </a:lnTo>
                    <a:lnTo>
                      <a:pt x="301" y="88"/>
                    </a:lnTo>
                    <a:lnTo>
                      <a:pt x="300" y="88"/>
                    </a:lnTo>
                    <a:lnTo>
                      <a:pt x="297" y="87"/>
                    </a:lnTo>
                    <a:lnTo>
                      <a:pt x="292" y="85"/>
                    </a:lnTo>
                    <a:lnTo>
                      <a:pt x="283" y="80"/>
                    </a:lnTo>
                    <a:lnTo>
                      <a:pt x="274" y="68"/>
                    </a:lnTo>
                    <a:lnTo>
                      <a:pt x="262" y="64"/>
                    </a:lnTo>
                    <a:lnTo>
                      <a:pt x="261" y="64"/>
                    </a:lnTo>
                    <a:lnTo>
                      <a:pt x="261" y="68"/>
                    </a:lnTo>
                    <a:lnTo>
                      <a:pt x="262" y="71"/>
                    </a:lnTo>
                    <a:lnTo>
                      <a:pt x="251" y="74"/>
                    </a:lnTo>
                    <a:lnTo>
                      <a:pt x="237" y="73"/>
                    </a:lnTo>
                    <a:lnTo>
                      <a:pt x="225" y="84"/>
                    </a:lnTo>
                    <a:lnTo>
                      <a:pt x="225" y="83"/>
                    </a:lnTo>
                    <a:lnTo>
                      <a:pt x="223" y="83"/>
                    </a:lnTo>
                    <a:lnTo>
                      <a:pt x="222" y="84"/>
                    </a:lnTo>
                    <a:lnTo>
                      <a:pt x="221" y="84"/>
                    </a:lnTo>
                    <a:lnTo>
                      <a:pt x="221" y="85"/>
                    </a:lnTo>
                    <a:lnTo>
                      <a:pt x="219" y="87"/>
                    </a:lnTo>
                    <a:lnTo>
                      <a:pt x="219" y="88"/>
                    </a:lnTo>
                    <a:lnTo>
                      <a:pt x="222" y="95"/>
                    </a:lnTo>
                    <a:lnTo>
                      <a:pt x="228" y="105"/>
                    </a:lnTo>
                    <a:lnTo>
                      <a:pt x="233" y="109"/>
                    </a:lnTo>
                    <a:lnTo>
                      <a:pt x="233" y="130"/>
                    </a:lnTo>
                    <a:lnTo>
                      <a:pt x="234" y="131"/>
                    </a:lnTo>
                    <a:lnTo>
                      <a:pt x="234" y="133"/>
                    </a:lnTo>
                    <a:lnTo>
                      <a:pt x="233" y="141"/>
                    </a:lnTo>
                    <a:lnTo>
                      <a:pt x="225" y="152"/>
                    </a:lnTo>
                    <a:lnTo>
                      <a:pt x="223" y="154"/>
                    </a:lnTo>
                    <a:lnTo>
                      <a:pt x="219" y="154"/>
                    </a:lnTo>
                    <a:lnTo>
                      <a:pt x="216" y="159"/>
                    </a:lnTo>
                    <a:lnTo>
                      <a:pt x="219" y="165"/>
                    </a:lnTo>
                    <a:lnTo>
                      <a:pt x="222" y="169"/>
                    </a:lnTo>
                    <a:lnTo>
                      <a:pt x="225" y="170"/>
                    </a:lnTo>
                    <a:lnTo>
                      <a:pt x="229" y="172"/>
                    </a:lnTo>
                    <a:lnTo>
                      <a:pt x="237" y="176"/>
                    </a:lnTo>
                    <a:lnTo>
                      <a:pt x="238" y="179"/>
                    </a:lnTo>
                    <a:lnTo>
                      <a:pt x="238" y="191"/>
                    </a:lnTo>
                    <a:lnTo>
                      <a:pt x="234" y="197"/>
                    </a:lnTo>
                    <a:lnTo>
                      <a:pt x="233" y="198"/>
                    </a:lnTo>
                    <a:lnTo>
                      <a:pt x="231" y="198"/>
                    </a:lnTo>
                    <a:lnTo>
                      <a:pt x="225" y="207"/>
                    </a:lnTo>
                    <a:lnTo>
                      <a:pt x="225" y="210"/>
                    </a:lnTo>
                    <a:lnTo>
                      <a:pt x="226" y="212"/>
                    </a:lnTo>
                    <a:lnTo>
                      <a:pt x="228" y="214"/>
                    </a:lnTo>
                    <a:lnTo>
                      <a:pt x="228" y="221"/>
                    </a:lnTo>
                    <a:lnTo>
                      <a:pt x="221" y="228"/>
                    </a:lnTo>
                    <a:lnTo>
                      <a:pt x="218" y="229"/>
                    </a:lnTo>
                    <a:lnTo>
                      <a:pt x="212" y="226"/>
                    </a:lnTo>
                    <a:lnTo>
                      <a:pt x="207" y="232"/>
                    </a:lnTo>
                    <a:lnTo>
                      <a:pt x="199" y="236"/>
                    </a:lnTo>
                    <a:lnTo>
                      <a:pt x="180" y="239"/>
                    </a:lnTo>
                    <a:lnTo>
                      <a:pt x="171" y="239"/>
                    </a:lnTo>
                    <a:lnTo>
                      <a:pt x="162" y="243"/>
                    </a:lnTo>
                    <a:lnTo>
                      <a:pt x="158" y="246"/>
                    </a:lnTo>
                    <a:lnTo>
                      <a:pt x="134" y="258"/>
                    </a:lnTo>
                    <a:lnTo>
                      <a:pt x="130" y="260"/>
                    </a:lnTo>
                    <a:lnTo>
                      <a:pt x="125" y="264"/>
                    </a:lnTo>
                    <a:lnTo>
                      <a:pt x="114" y="270"/>
                    </a:lnTo>
                    <a:lnTo>
                      <a:pt x="113" y="271"/>
                    </a:lnTo>
                    <a:lnTo>
                      <a:pt x="111" y="271"/>
                    </a:lnTo>
                    <a:lnTo>
                      <a:pt x="111" y="270"/>
                    </a:lnTo>
                    <a:lnTo>
                      <a:pt x="107" y="270"/>
                    </a:lnTo>
                    <a:lnTo>
                      <a:pt x="100" y="263"/>
                    </a:lnTo>
                    <a:lnTo>
                      <a:pt x="95" y="257"/>
                    </a:lnTo>
                    <a:lnTo>
                      <a:pt x="95" y="256"/>
                    </a:lnTo>
                    <a:lnTo>
                      <a:pt x="103" y="239"/>
                    </a:lnTo>
                    <a:lnTo>
                      <a:pt x="114" y="224"/>
                    </a:lnTo>
                    <a:lnTo>
                      <a:pt x="116" y="219"/>
                    </a:lnTo>
                    <a:lnTo>
                      <a:pt x="116" y="217"/>
                    </a:lnTo>
                    <a:lnTo>
                      <a:pt x="114" y="217"/>
                    </a:lnTo>
                    <a:lnTo>
                      <a:pt x="114" y="210"/>
                    </a:lnTo>
                    <a:lnTo>
                      <a:pt x="113" y="208"/>
                    </a:lnTo>
                    <a:lnTo>
                      <a:pt x="111" y="205"/>
                    </a:lnTo>
                    <a:lnTo>
                      <a:pt x="110" y="204"/>
                    </a:lnTo>
                    <a:lnTo>
                      <a:pt x="104" y="200"/>
                    </a:lnTo>
                    <a:lnTo>
                      <a:pt x="100" y="196"/>
                    </a:lnTo>
                    <a:lnTo>
                      <a:pt x="99" y="193"/>
                    </a:lnTo>
                    <a:lnTo>
                      <a:pt x="99" y="186"/>
                    </a:lnTo>
                    <a:lnTo>
                      <a:pt x="95" y="165"/>
                    </a:lnTo>
                    <a:lnTo>
                      <a:pt x="99" y="158"/>
                    </a:lnTo>
                    <a:lnTo>
                      <a:pt x="100" y="158"/>
                    </a:lnTo>
                    <a:lnTo>
                      <a:pt x="104" y="157"/>
                    </a:lnTo>
                    <a:lnTo>
                      <a:pt x="109" y="157"/>
                    </a:lnTo>
                    <a:lnTo>
                      <a:pt x="111" y="158"/>
                    </a:lnTo>
                    <a:lnTo>
                      <a:pt x="111" y="157"/>
                    </a:lnTo>
                    <a:lnTo>
                      <a:pt x="114" y="155"/>
                    </a:lnTo>
                    <a:lnTo>
                      <a:pt x="116" y="154"/>
                    </a:lnTo>
                    <a:lnTo>
                      <a:pt x="116" y="150"/>
                    </a:lnTo>
                    <a:lnTo>
                      <a:pt x="113" y="144"/>
                    </a:lnTo>
                    <a:lnTo>
                      <a:pt x="106" y="134"/>
                    </a:lnTo>
                    <a:lnTo>
                      <a:pt x="100" y="88"/>
                    </a:lnTo>
                    <a:lnTo>
                      <a:pt x="95" y="74"/>
                    </a:lnTo>
                    <a:lnTo>
                      <a:pt x="95" y="73"/>
                    </a:lnTo>
                    <a:lnTo>
                      <a:pt x="94" y="71"/>
                    </a:lnTo>
                    <a:lnTo>
                      <a:pt x="94" y="68"/>
                    </a:lnTo>
                    <a:lnTo>
                      <a:pt x="89" y="64"/>
                    </a:lnTo>
                    <a:lnTo>
                      <a:pt x="82" y="61"/>
                    </a:lnTo>
                    <a:lnTo>
                      <a:pt x="77" y="61"/>
                    </a:lnTo>
                    <a:lnTo>
                      <a:pt x="77" y="63"/>
                    </a:lnTo>
                    <a:lnTo>
                      <a:pt x="71" y="63"/>
                    </a:lnTo>
                    <a:lnTo>
                      <a:pt x="63" y="68"/>
                    </a:lnTo>
                    <a:lnTo>
                      <a:pt x="57" y="74"/>
                    </a:lnTo>
                    <a:lnTo>
                      <a:pt x="51" y="84"/>
                    </a:lnTo>
                    <a:lnTo>
                      <a:pt x="49" y="87"/>
                    </a:lnTo>
                    <a:lnTo>
                      <a:pt x="40" y="91"/>
                    </a:lnTo>
                    <a:lnTo>
                      <a:pt x="39" y="92"/>
                    </a:lnTo>
                    <a:lnTo>
                      <a:pt x="36" y="92"/>
                    </a:lnTo>
                    <a:lnTo>
                      <a:pt x="32" y="91"/>
                    </a:lnTo>
                    <a:lnTo>
                      <a:pt x="7" y="97"/>
                    </a:lnTo>
                    <a:lnTo>
                      <a:pt x="7" y="98"/>
                    </a:lnTo>
                    <a:lnTo>
                      <a:pt x="5" y="98"/>
                    </a:lnTo>
                    <a:lnTo>
                      <a:pt x="1" y="105"/>
                    </a:lnTo>
                    <a:lnTo>
                      <a:pt x="3" y="107"/>
                    </a:lnTo>
                    <a:lnTo>
                      <a:pt x="3" y="112"/>
                    </a:lnTo>
                    <a:lnTo>
                      <a:pt x="7" y="117"/>
                    </a:lnTo>
                    <a:lnTo>
                      <a:pt x="15" y="126"/>
                    </a:lnTo>
                    <a:lnTo>
                      <a:pt x="15" y="131"/>
                    </a:lnTo>
                    <a:lnTo>
                      <a:pt x="14" y="134"/>
                    </a:lnTo>
                    <a:lnTo>
                      <a:pt x="12" y="136"/>
                    </a:lnTo>
                    <a:lnTo>
                      <a:pt x="11" y="136"/>
                    </a:lnTo>
                    <a:lnTo>
                      <a:pt x="10" y="137"/>
                    </a:lnTo>
                    <a:lnTo>
                      <a:pt x="5" y="145"/>
                    </a:lnTo>
                    <a:lnTo>
                      <a:pt x="4" y="147"/>
                    </a:lnTo>
                    <a:lnTo>
                      <a:pt x="0" y="164"/>
                    </a:lnTo>
                    <a:lnTo>
                      <a:pt x="11" y="200"/>
                    </a:lnTo>
                    <a:lnTo>
                      <a:pt x="11" y="207"/>
                    </a:lnTo>
                    <a:lnTo>
                      <a:pt x="12" y="211"/>
                    </a:lnTo>
                    <a:lnTo>
                      <a:pt x="17" y="215"/>
                    </a:lnTo>
                    <a:lnTo>
                      <a:pt x="19" y="219"/>
                    </a:lnTo>
                    <a:lnTo>
                      <a:pt x="19" y="221"/>
                    </a:lnTo>
                    <a:lnTo>
                      <a:pt x="21" y="222"/>
                    </a:lnTo>
                    <a:lnTo>
                      <a:pt x="19" y="222"/>
                    </a:lnTo>
                    <a:lnTo>
                      <a:pt x="22" y="226"/>
                    </a:lnTo>
                    <a:lnTo>
                      <a:pt x="24" y="231"/>
                    </a:lnTo>
                    <a:lnTo>
                      <a:pt x="32" y="232"/>
                    </a:lnTo>
                    <a:lnTo>
                      <a:pt x="37" y="243"/>
                    </a:lnTo>
                    <a:lnTo>
                      <a:pt x="37" y="253"/>
                    </a:lnTo>
                    <a:lnTo>
                      <a:pt x="36" y="260"/>
                    </a:lnTo>
                    <a:lnTo>
                      <a:pt x="33" y="261"/>
                    </a:lnTo>
                    <a:lnTo>
                      <a:pt x="25" y="270"/>
                    </a:lnTo>
                    <a:lnTo>
                      <a:pt x="21" y="270"/>
                    </a:lnTo>
                    <a:lnTo>
                      <a:pt x="10" y="267"/>
                    </a:lnTo>
                    <a:lnTo>
                      <a:pt x="8" y="265"/>
                    </a:lnTo>
                    <a:lnTo>
                      <a:pt x="8" y="264"/>
                    </a:lnTo>
                    <a:lnTo>
                      <a:pt x="7" y="264"/>
                    </a:lnTo>
                    <a:lnTo>
                      <a:pt x="4" y="265"/>
                    </a:lnTo>
                    <a:lnTo>
                      <a:pt x="4" y="268"/>
                    </a:lnTo>
                    <a:lnTo>
                      <a:pt x="7" y="271"/>
                    </a:lnTo>
                    <a:lnTo>
                      <a:pt x="14" y="279"/>
                    </a:lnTo>
                    <a:lnTo>
                      <a:pt x="21" y="291"/>
                    </a:lnTo>
                    <a:lnTo>
                      <a:pt x="21" y="295"/>
                    </a:lnTo>
                    <a:lnTo>
                      <a:pt x="28" y="304"/>
                    </a:lnTo>
                    <a:lnTo>
                      <a:pt x="40" y="314"/>
                    </a:lnTo>
                    <a:lnTo>
                      <a:pt x="47" y="324"/>
                    </a:lnTo>
                    <a:lnTo>
                      <a:pt x="56" y="342"/>
                    </a:lnTo>
                    <a:lnTo>
                      <a:pt x="56" y="344"/>
                    </a:lnTo>
                    <a:lnTo>
                      <a:pt x="58" y="342"/>
                    </a:lnTo>
                    <a:lnTo>
                      <a:pt x="63" y="338"/>
                    </a:lnTo>
                    <a:lnTo>
                      <a:pt x="63" y="337"/>
                    </a:lnTo>
                    <a:lnTo>
                      <a:pt x="61" y="335"/>
                    </a:lnTo>
                    <a:lnTo>
                      <a:pt x="61" y="334"/>
                    </a:lnTo>
                    <a:lnTo>
                      <a:pt x="74" y="328"/>
                    </a:lnTo>
                    <a:lnTo>
                      <a:pt x="75" y="328"/>
                    </a:lnTo>
                    <a:lnTo>
                      <a:pt x="75" y="331"/>
                    </a:lnTo>
                    <a:lnTo>
                      <a:pt x="77" y="338"/>
                    </a:lnTo>
                    <a:lnTo>
                      <a:pt x="82" y="341"/>
                    </a:lnTo>
                    <a:lnTo>
                      <a:pt x="88" y="341"/>
                    </a:lnTo>
                    <a:lnTo>
                      <a:pt x="91" y="342"/>
                    </a:lnTo>
                    <a:lnTo>
                      <a:pt x="95" y="345"/>
                    </a:lnTo>
                    <a:lnTo>
                      <a:pt x="107" y="351"/>
                    </a:lnTo>
                    <a:lnTo>
                      <a:pt x="109" y="353"/>
                    </a:lnTo>
                    <a:lnTo>
                      <a:pt x="110" y="358"/>
                    </a:lnTo>
                    <a:lnTo>
                      <a:pt x="118" y="362"/>
                    </a:lnTo>
                    <a:lnTo>
                      <a:pt x="128" y="362"/>
                    </a:lnTo>
                    <a:lnTo>
                      <a:pt x="128" y="366"/>
                    </a:lnTo>
                    <a:lnTo>
                      <a:pt x="130" y="369"/>
                    </a:lnTo>
                    <a:lnTo>
                      <a:pt x="134" y="371"/>
                    </a:lnTo>
                    <a:lnTo>
                      <a:pt x="135" y="371"/>
                    </a:lnTo>
                    <a:lnTo>
                      <a:pt x="135" y="370"/>
                    </a:lnTo>
                    <a:lnTo>
                      <a:pt x="137" y="370"/>
                    </a:lnTo>
                    <a:lnTo>
                      <a:pt x="138" y="369"/>
                    </a:lnTo>
                    <a:lnTo>
                      <a:pt x="145" y="365"/>
                    </a:lnTo>
                    <a:lnTo>
                      <a:pt x="151" y="365"/>
                    </a:lnTo>
                    <a:lnTo>
                      <a:pt x="155" y="369"/>
                    </a:lnTo>
                    <a:lnTo>
                      <a:pt x="161" y="371"/>
                    </a:lnTo>
                    <a:lnTo>
                      <a:pt x="167" y="376"/>
                    </a:lnTo>
                    <a:lnTo>
                      <a:pt x="170" y="378"/>
                    </a:lnTo>
                    <a:lnTo>
                      <a:pt x="176" y="380"/>
                    </a:lnTo>
                    <a:lnTo>
                      <a:pt x="184" y="378"/>
                    </a:lnTo>
                    <a:lnTo>
                      <a:pt x="185" y="377"/>
                    </a:lnTo>
                    <a:lnTo>
                      <a:pt x="187" y="377"/>
                    </a:lnTo>
                    <a:lnTo>
                      <a:pt x="185" y="374"/>
                    </a:lnTo>
                    <a:lnTo>
                      <a:pt x="188" y="370"/>
                    </a:lnTo>
                    <a:lnTo>
                      <a:pt x="188" y="369"/>
                    </a:lnTo>
                    <a:lnTo>
                      <a:pt x="191" y="366"/>
                    </a:lnTo>
                    <a:lnTo>
                      <a:pt x="197" y="362"/>
                    </a:lnTo>
                    <a:lnTo>
                      <a:pt x="201" y="355"/>
                    </a:lnTo>
                    <a:lnTo>
                      <a:pt x="202" y="348"/>
                    </a:lnTo>
                    <a:lnTo>
                      <a:pt x="204" y="348"/>
                    </a:lnTo>
                    <a:lnTo>
                      <a:pt x="204" y="345"/>
                    </a:lnTo>
                    <a:lnTo>
                      <a:pt x="205" y="338"/>
                    </a:lnTo>
                    <a:lnTo>
                      <a:pt x="205" y="335"/>
                    </a:lnTo>
                    <a:lnTo>
                      <a:pt x="207" y="332"/>
                    </a:lnTo>
                    <a:lnTo>
                      <a:pt x="208" y="331"/>
                    </a:lnTo>
                    <a:lnTo>
                      <a:pt x="221" y="323"/>
                    </a:lnTo>
                    <a:lnTo>
                      <a:pt x="231" y="320"/>
                    </a:lnTo>
                    <a:lnTo>
                      <a:pt x="233" y="321"/>
                    </a:lnTo>
                    <a:lnTo>
                      <a:pt x="234" y="321"/>
                    </a:lnTo>
                    <a:lnTo>
                      <a:pt x="241" y="314"/>
                    </a:lnTo>
                    <a:lnTo>
                      <a:pt x="250" y="300"/>
                    </a:lnTo>
                    <a:lnTo>
                      <a:pt x="252" y="295"/>
                    </a:lnTo>
                    <a:lnTo>
                      <a:pt x="258" y="265"/>
                    </a:lnTo>
                    <a:lnTo>
                      <a:pt x="258" y="260"/>
                    </a:lnTo>
                    <a:lnTo>
                      <a:pt x="260" y="260"/>
                    </a:lnTo>
                    <a:lnTo>
                      <a:pt x="261" y="261"/>
                    </a:lnTo>
                    <a:lnTo>
                      <a:pt x="264" y="261"/>
                    </a:lnTo>
                    <a:lnTo>
                      <a:pt x="267" y="264"/>
                    </a:lnTo>
                    <a:lnTo>
                      <a:pt x="268" y="267"/>
                    </a:lnTo>
                    <a:lnTo>
                      <a:pt x="271" y="270"/>
                    </a:lnTo>
                    <a:lnTo>
                      <a:pt x="278" y="286"/>
                    </a:lnTo>
                    <a:lnTo>
                      <a:pt x="288" y="293"/>
                    </a:lnTo>
                    <a:lnTo>
                      <a:pt x="289" y="293"/>
                    </a:lnTo>
                    <a:lnTo>
                      <a:pt x="293" y="298"/>
                    </a:lnTo>
                    <a:lnTo>
                      <a:pt x="293" y="299"/>
                    </a:lnTo>
                    <a:lnTo>
                      <a:pt x="300" y="307"/>
                    </a:lnTo>
                    <a:lnTo>
                      <a:pt x="300" y="318"/>
                    </a:lnTo>
                    <a:lnTo>
                      <a:pt x="301" y="323"/>
                    </a:lnTo>
                    <a:lnTo>
                      <a:pt x="304" y="324"/>
                    </a:lnTo>
                    <a:lnTo>
                      <a:pt x="310" y="324"/>
                    </a:lnTo>
                    <a:lnTo>
                      <a:pt x="310" y="316"/>
                    </a:lnTo>
                    <a:lnTo>
                      <a:pt x="311" y="310"/>
                    </a:lnTo>
                    <a:lnTo>
                      <a:pt x="311" y="307"/>
                    </a:lnTo>
                    <a:lnTo>
                      <a:pt x="314" y="304"/>
                    </a:lnTo>
                    <a:lnTo>
                      <a:pt x="320" y="307"/>
                    </a:lnTo>
                    <a:lnTo>
                      <a:pt x="327" y="309"/>
                    </a:lnTo>
                    <a:lnTo>
                      <a:pt x="352" y="307"/>
                    </a:lnTo>
                    <a:lnTo>
                      <a:pt x="370" y="304"/>
                    </a:lnTo>
                    <a:lnTo>
                      <a:pt x="378" y="299"/>
                    </a:lnTo>
                    <a:lnTo>
                      <a:pt x="388" y="292"/>
                    </a:lnTo>
                    <a:lnTo>
                      <a:pt x="392" y="285"/>
                    </a:lnTo>
                    <a:lnTo>
                      <a:pt x="394" y="285"/>
                    </a:lnTo>
                    <a:lnTo>
                      <a:pt x="395" y="288"/>
                    </a:lnTo>
                    <a:lnTo>
                      <a:pt x="402" y="298"/>
                    </a:lnTo>
                    <a:lnTo>
                      <a:pt x="403" y="299"/>
                    </a:lnTo>
                    <a:lnTo>
                      <a:pt x="408" y="300"/>
                    </a:lnTo>
                    <a:lnTo>
                      <a:pt x="410" y="300"/>
                    </a:lnTo>
                    <a:lnTo>
                      <a:pt x="423" y="303"/>
                    </a:lnTo>
                    <a:lnTo>
                      <a:pt x="441" y="303"/>
                    </a:lnTo>
                    <a:lnTo>
                      <a:pt x="449" y="307"/>
                    </a:lnTo>
                    <a:lnTo>
                      <a:pt x="449" y="309"/>
                    </a:lnTo>
                    <a:lnTo>
                      <a:pt x="451" y="307"/>
                    </a:lnTo>
                    <a:lnTo>
                      <a:pt x="454" y="307"/>
                    </a:lnTo>
                    <a:lnTo>
                      <a:pt x="456" y="309"/>
                    </a:lnTo>
                    <a:lnTo>
                      <a:pt x="459" y="309"/>
                    </a:lnTo>
                    <a:lnTo>
                      <a:pt x="468" y="307"/>
                    </a:lnTo>
                    <a:lnTo>
                      <a:pt x="484" y="299"/>
                    </a:lnTo>
                    <a:lnTo>
                      <a:pt x="483" y="277"/>
                    </a:lnTo>
                    <a:lnTo>
                      <a:pt x="479" y="277"/>
                    </a:lnTo>
                    <a:lnTo>
                      <a:pt x="476" y="275"/>
                    </a:lnTo>
                    <a:lnTo>
                      <a:pt x="473" y="275"/>
                    </a:lnTo>
                    <a:lnTo>
                      <a:pt x="472" y="271"/>
                    </a:lnTo>
                    <a:lnTo>
                      <a:pt x="470" y="270"/>
                    </a:lnTo>
                    <a:lnTo>
                      <a:pt x="469" y="267"/>
                    </a:lnTo>
                    <a:lnTo>
                      <a:pt x="472" y="264"/>
                    </a:lnTo>
                    <a:lnTo>
                      <a:pt x="470" y="260"/>
                    </a:lnTo>
                    <a:lnTo>
                      <a:pt x="470" y="254"/>
                    </a:lnTo>
                    <a:lnTo>
                      <a:pt x="468" y="249"/>
                    </a:lnTo>
                    <a:lnTo>
                      <a:pt x="472" y="236"/>
                    </a:lnTo>
                    <a:lnTo>
                      <a:pt x="477" y="228"/>
                    </a:lnTo>
                    <a:lnTo>
                      <a:pt x="479" y="228"/>
                    </a:lnTo>
                    <a:lnTo>
                      <a:pt x="479" y="226"/>
                    </a:lnTo>
                    <a:lnTo>
                      <a:pt x="480" y="226"/>
                    </a:lnTo>
                    <a:lnTo>
                      <a:pt x="480" y="228"/>
                    </a:lnTo>
                    <a:lnTo>
                      <a:pt x="486" y="228"/>
                    </a:lnTo>
                    <a:lnTo>
                      <a:pt x="493" y="226"/>
                    </a:lnTo>
                    <a:lnTo>
                      <a:pt x="493" y="224"/>
                    </a:lnTo>
                    <a:lnTo>
                      <a:pt x="494" y="219"/>
                    </a:lnTo>
                    <a:lnTo>
                      <a:pt x="494" y="217"/>
                    </a:lnTo>
                    <a:lnTo>
                      <a:pt x="490" y="215"/>
                    </a:lnTo>
                    <a:lnTo>
                      <a:pt x="484" y="212"/>
                    </a:lnTo>
                    <a:lnTo>
                      <a:pt x="477" y="211"/>
                    </a:lnTo>
                    <a:lnTo>
                      <a:pt x="476" y="210"/>
                    </a:lnTo>
                    <a:lnTo>
                      <a:pt x="475" y="205"/>
                    </a:lnTo>
                    <a:lnTo>
                      <a:pt x="473" y="203"/>
                    </a:lnTo>
                    <a:lnTo>
                      <a:pt x="470" y="201"/>
                    </a:lnTo>
                    <a:lnTo>
                      <a:pt x="468" y="197"/>
                    </a:lnTo>
                    <a:lnTo>
                      <a:pt x="468" y="196"/>
                    </a:lnTo>
                    <a:lnTo>
                      <a:pt x="475" y="187"/>
                    </a:lnTo>
                    <a:lnTo>
                      <a:pt x="484" y="183"/>
                    </a:lnTo>
                    <a:lnTo>
                      <a:pt x="486" y="184"/>
                    </a:lnTo>
                    <a:lnTo>
                      <a:pt x="490" y="186"/>
                    </a:lnTo>
                    <a:lnTo>
                      <a:pt x="493" y="183"/>
                    </a:lnTo>
                    <a:lnTo>
                      <a:pt x="501" y="180"/>
                    </a:lnTo>
                    <a:lnTo>
                      <a:pt x="504" y="177"/>
                    </a:lnTo>
                    <a:lnTo>
                      <a:pt x="507" y="176"/>
                    </a:lnTo>
                    <a:lnTo>
                      <a:pt x="512" y="169"/>
                    </a:lnTo>
                    <a:lnTo>
                      <a:pt x="522" y="158"/>
                    </a:lnTo>
                    <a:lnTo>
                      <a:pt x="530" y="152"/>
                    </a:lnTo>
                    <a:lnTo>
                      <a:pt x="536" y="152"/>
                    </a:lnTo>
                    <a:lnTo>
                      <a:pt x="537" y="151"/>
                    </a:lnTo>
                    <a:lnTo>
                      <a:pt x="532" y="140"/>
                    </a:lnTo>
                    <a:lnTo>
                      <a:pt x="521" y="128"/>
                    </a:lnTo>
                    <a:lnTo>
                      <a:pt x="525" y="123"/>
                    </a:lnTo>
                    <a:lnTo>
                      <a:pt x="526" y="121"/>
                    </a:lnTo>
                    <a:lnTo>
                      <a:pt x="525" y="121"/>
                    </a:lnTo>
                    <a:lnTo>
                      <a:pt x="508" y="114"/>
                    </a:lnTo>
                    <a:lnTo>
                      <a:pt x="507" y="114"/>
                    </a:lnTo>
                    <a:lnTo>
                      <a:pt x="505" y="113"/>
                    </a:lnTo>
                    <a:lnTo>
                      <a:pt x="501" y="106"/>
                    </a:lnTo>
                    <a:lnTo>
                      <a:pt x="492" y="98"/>
                    </a:lnTo>
                    <a:lnTo>
                      <a:pt x="480" y="98"/>
                    </a:lnTo>
                    <a:lnTo>
                      <a:pt x="455" y="90"/>
                    </a:lnTo>
                    <a:lnTo>
                      <a:pt x="435" y="80"/>
                    </a:lnTo>
                    <a:lnTo>
                      <a:pt x="432" y="75"/>
                    </a:lnTo>
                    <a:lnTo>
                      <a:pt x="427" y="64"/>
                    </a:lnTo>
                    <a:lnTo>
                      <a:pt x="419" y="59"/>
                    </a:lnTo>
                    <a:lnTo>
                      <a:pt x="417" y="5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42" name="Freeform 772">
                <a:extLst>
                  <a:ext uri="{FF2B5EF4-FFF2-40B4-BE49-F238E27FC236}">
                    <a16:creationId xmlns:a16="http://schemas.microsoft.com/office/drawing/2014/main" id="{2FCD4D73-6995-8B1F-0E4C-40E216B5D9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3" y="1853"/>
                <a:ext cx="96" cy="86"/>
              </a:xfrm>
              <a:custGeom>
                <a:avLst/>
                <a:gdLst>
                  <a:gd name="T0" fmla="*/ 50 w 387"/>
                  <a:gd name="T1" fmla="*/ 20 h 341"/>
                  <a:gd name="T2" fmla="*/ 49 w 387"/>
                  <a:gd name="T3" fmla="*/ 43 h 341"/>
                  <a:gd name="T4" fmla="*/ 24 w 387"/>
                  <a:gd name="T5" fmla="*/ 62 h 341"/>
                  <a:gd name="T6" fmla="*/ 44 w 387"/>
                  <a:gd name="T7" fmla="*/ 87 h 341"/>
                  <a:gd name="T8" fmla="*/ 60 w 387"/>
                  <a:gd name="T9" fmla="*/ 99 h 341"/>
                  <a:gd name="T10" fmla="*/ 65 w 387"/>
                  <a:gd name="T11" fmla="*/ 103 h 341"/>
                  <a:gd name="T12" fmla="*/ 71 w 387"/>
                  <a:gd name="T13" fmla="*/ 108 h 341"/>
                  <a:gd name="T14" fmla="*/ 63 w 387"/>
                  <a:gd name="T15" fmla="*/ 112 h 341"/>
                  <a:gd name="T16" fmla="*/ 37 w 387"/>
                  <a:gd name="T17" fmla="*/ 140 h 341"/>
                  <a:gd name="T18" fmla="*/ 28 w 387"/>
                  <a:gd name="T19" fmla="*/ 176 h 341"/>
                  <a:gd name="T20" fmla="*/ 4 w 387"/>
                  <a:gd name="T21" fmla="*/ 198 h 341"/>
                  <a:gd name="T22" fmla="*/ 10 w 387"/>
                  <a:gd name="T23" fmla="*/ 217 h 341"/>
                  <a:gd name="T24" fmla="*/ 49 w 387"/>
                  <a:gd name="T25" fmla="*/ 218 h 341"/>
                  <a:gd name="T26" fmla="*/ 50 w 387"/>
                  <a:gd name="T27" fmla="*/ 236 h 341"/>
                  <a:gd name="T28" fmla="*/ 58 w 387"/>
                  <a:gd name="T29" fmla="*/ 244 h 341"/>
                  <a:gd name="T30" fmla="*/ 70 w 387"/>
                  <a:gd name="T31" fmla="*/ 247 h 341"/>
                  <a:gd name="T32" fmla="*/ 68 w 387"/>
                  <a:gd name="T33" fmla="*/ 317 h 341"/>
                  <a:gd name="T34" fmla="*/ 57 w 387"/>
                  <a:gd name="T35" fmla="*/ 340 h 341"/>
                  <a:gd name="T36" fmla="*/ 82 w 387"/>
                  <a:gd name="T37" fmla="*/ 331 h 341"/>
                  <a:gd name="T38" fmla="*/ 95 w 387"/>
                  <a:gd name="T39" fmla="*/ 326 h 341"/>
                  <a:gd name="T40" fmla="*/ 123 w 387"/>
                  <a:gd name="T41" fmla="*/ 319 h 341"/>
                  <a:gd name="T42" fmla="*/ 196 w 387"/>
                  <a:gd name="T43" fmla="*/ 333 h 341"/>
                  <a:gd name="T44" fmla="*/ 209 w 387"/>
                  <a:gd name="T45" fmla="*/ 303 h 341"/>
                  <a:gd name="T46" fmla="*/ 190 w 387"/>
                  <a:gd name="T47" fmla="*/ 299 h 341"/>
                  <a:gd name="T48" fmla="*/ 171 w 387"/>
                  <a:gd name="T49" fmla="*/ 288 h 341"/>
                  <a:gd name="T50" fmla="*/ 158 w 387"/>
                  <a:gd name="T51" fmla="*/ 289 h 341"/>
                  <a:gd name="T52" fmla="*/ 147 w 387"/>
                  <a:gd name="T53" fmla="*/ 280 h 341"/>
                  <a:gd name="T54" fmla="*/ 166 w 387"/>
                  <a:gd name="T55" fmla="*/ 277 h 341"/>
                  <a:gd name="T56" fmla="*/ 184 w 387"/>
                  <a:gd name="T57" fmla="*/ 257 h 341"/>
                  <a:gd name="T58" fmla="*/ 192 w 387"/>
                  <a:gd name="T59" fmla="*/ 249 h 341"/>
                  <a:gd name="T60" fmla="*/ 197 w 387"/>
                  <a:gd name="T61" fmla="*/ 240 h 341"/>
                  <a:gd name="T62" fmla="*/ 238 w 387"/>
                  <a:gd name="T63" fmla="*/ 218 h 341"/>
                  <a:gd name="T64" fmla="*/ 269 w 387"/>
                  <a:gd name="T65" fmla="*/ 215 h 341"/>
                  <a:gd name="T66" fmla="*/ 275 w 387"/>
                  <a:gd name="T67" fmla="*/ 172 h 341"/>
                  <a:gd name="T68" fmla="*/ 275 w 387"/>
                  <a:gd name="T69" fmla="*/ 162 h 341"/>
                  <a:gd name="T70" fmla="*/ 292 w 387"/>
                  <a:gd name="T71" fmla="*/ 168 h 341"/>
                  <a:gd name="T72" fmla="*/ 327 w 387"/>
                  <a:gd name="T73" fmla="*/ 158 h 341"/>
                  <a:gd name="T74" fmla="*/ 327 w 387"/>
                  <a:gd name="T75" fmla="*/ 134 h 341"/>
                  <a:gd name="T76" fmla="*/ 355 w 387"/>
                  <a:gd name="T77" fmla="*/ 136 h 341"/>
                  <a:gd name="T78" fmla="*/ 385 w 387"/>
                  <a:gd name="T79" fmla="*/ 87 h 341"/>
                  <a:gd name="T80" fmla="*/ 370 w 387"/>
                  <a:gd name="T81" fmla="*/ 62 h 341"/>
                  <a:gd name="T82" fmla="*/ 352 w 387"/>
                  <a:gd name="T83" fmla="*/ 43 h 341"/>
                  <a:gd name="T84" fmla="*/ 308 w 387"/>
                  <a:gd name="T85" fmla="*/ 69 h 341"/>
                  <a:gd name="T86" fmla="*/ 295 w 387"/>
                  <a:gd name="T87" fmla="*/ 64 h 341"/>
                  <a:gd name="T88" fmla="*/ 278 w 387"/>
                  <a:gd name="T89" fmla="*/ 48 h 341"/>
                  <a:gd name="T90" fmla="*/ 272 w 387"/>
                  <a:gd name="T91" fmla="*/ 50 h 341"/>
                  <a:gd name="T92" fmla="*/ 265 w 387"/>
                  <a:gd name="T93" fmla="*/ 62 h 341"/>
                  <a:gd name="T94" fmla="*/ 248 w 387"/>
                  <a:gd name="T95" fmla="*/ 70 h 341"/>
                  <a:gd name="T96" fmla="*/ 243 w 387"/>
                  <a:gd name="T97" fmla="*/ 77 h 341"/>
                  <a:gd name="T98" fmla="*/ 214 w 387"/>
                  <a:gd name="T99" fmla="*/ 66 h 341"/>
                  <a:gd name="T100" fmla="*/ 191 w 387"/>
                  <a:gd name="T101" fmla="*/ 42 h 341"/>
                  <a:gd name="T102" fmla="*/ 144 w 387"/>
                  <a:gd name="T103" fmla="*/ 52 h 341"/>
                  <a:gd name="T104" fmla="*/ 109 w 387"/>
                  <a:gd name="T105" fmla="*/ 34 h 341"/>
                  <a:gd name="T106" fmla="*/ 84 w 387"/>
                  <a:gd name="T107" fmla="*/ 18 h 341"/>
                  <a:gd name="T108" fmla="*/ 82 w 387"/>
                  <a:gd name="T109" fmla="*/ 6 h 3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87" h="341">
                    <a:moveTo>
                      <a:pt x="70" y="4"/>
                    </a:moveTo>
                    <a:lnTo>
                      <a:pt x="68" y="7"/>
                    </a:lnTo>
                    <a:lnTo>
                      <a:pt x="63" y="13"/>
                    </a:lnTo>
                    <a:lnTo>
                      <a:pt x="50" y="20"/>
                    </a:lnTo>
                    <a:lnTo>
                      <a:pt x="46" y="32"/>
                    </a:lnTo>
                    <a:lnTo>
                      <a:pt x="44" y="35"/>
                    </a:lnTo>
                    <a:lnTo>
                      <a:pt x="46" y="39"/>
                    </a:lnTo>
                    <a:lnTo>
                      <a:pt x="49" y="43"/>
                    </a:lnTo>
                    <a:lnTo>
                      <a:pt x="46" y="52"/>
                    </a:lnTo>
                    <a:lnTo>
                      <a:pt x="33" y="62"/>
                    </a:lnTo>
                    <a:lnTo>
                      <a:pt x="27" y="63"/>
                    </a:lnTo>
                    <a:lnTo>
                      <a:pt x="24" y="62"/>
                    </a:lnTo>
                    <a:lnTo>
                      <a:pt x="24" y="66"/>
                    </a:lnTo>
                    <a:lnTo>
                      <a:pt x="29" y="73"/>
                    </a:lnTo>
                    <a:lnTo>
                      <a:pt x="36" y="77"/>
                    </a:lnTo>
                    <a:lnTo>
                      <a:pt x="44" y="87"/>
                    </a:lnTo>
                    <a:lnTo>
                      <a:pt x="46" y="90"/>
                    </a:lnTo>
                    <a:lnTo>
                      <a:pt x="50" y="95"/>
                    </a:lnTo>
                    <a:lnTo>
                      <a:pt x="56" y="99"/>
                    </a:lnTo>
                    <a:lnTo>
                      <a:pt x="60" y="99"/>
                    </a:lnTo>
                    <a:lnTo>
                      <a:pt x="67" y="98"/>
                    </a:lnTo>
                    <a:lnTo>
                      <a:pt x="68" y="98"/>
                    </a:lnTo>
                    <a:lnTo>
                      <a:pt x="67" y="99"/>
                    </a:lnTo>
                    <a:lnTo>
                      <a:pt x="65" y="103"/>
                    </a:lnTo>
                    <a:lnTo>
                      <a:pt x="65" y="105"/>
                    </a:lnTo>
                    <a:lnTo>
                      <a:pt x="67" y="106"/>
                    </a:lnTo>
                    <a:lnTo>
                      <a:pt x="70" y="106"/>
                    </a:lnTo>
                    <a:lnTo>
                      <a:pt x="71" y="108"/>
                    </a:lnTo>
                    <a:lnTo>
                      <a:pt x="71" y="110"/>
                    </a:lnTo>
                    <a:lnTo>
                      <a:pt x="70" y="110"/>
                    </a:lnTo>
                    <a:lnTo>
                      <a:pt x="65" y="112"/>
                    </a:lnTo>
                    <a:lnTo>
                      <a:pt x="63" y="112"/>
                    </a:lnTo>
                    <a:lnTo>
                      <a:pt x="58" y="113"/>
                    </a:lnTo>
                    <a:lnTo>
                      <a:pt x="50" y="127"/>
                    </a:lnTo>
                    <a:lnTo>
                      <a:pt x="43" y="130"/>
                    </a:lnTo>
                    <a:lnTo>
                      <a:pt x="37" y="140"/>
                    </a:lnTo>
                    <a:lnTo>
                      <a:pt x="40" y="155"/>
                    </a:lnTo>
                    <a:lnTo>
                      <a:pt x="39" y="173"/>
                    </a:lnTo>
                    <a:lnTo>
                      <a:pt x="36" y="176"/>
                    </a:lnTo>
                    <a:lnTo>
                      <a:pt x="28" y="176"/>
                    </a:lnTo>
                    <a:lnTo>
                      <a:pt x="18" y="175"/>
                    </a:lnTo>
                    <a:lnTo>
                      <a:pt x="12" y="175"/>
                    </a:lnTo>
                    <a:lnTo>
                      <a:pt x="11" y="182"/>
                    </a:lnTo>
                    <a:lnTo>
                      <a:pt x="4" y="198"/>
                    </a:lnTo>
                    <a:lnTo>
                      <a:pt x="0" y="217"/>
                    </a:lnTo>
                    <a:lnTo>
                      <a:pt x="1" y="218"/>
                    </a:lnTo>
                    <a:lnTo>
                      <a:pt x="5" y="218"/>
                    </a:lnTo>
                    <a:lnTo>
                      <a:pt x="10" y="217"/>
                    </a:lnTo>
                    <a:lnTo>
                      <a:pt x="27" y="213"/>
                    </a:lnTo>
                    <a:lnTo>
                      <a:pt x="35" y="214"/>
                    </a:lnTo>
                    <a:lnTo>
                      <a:pt x="47" y="218"/>
                    </a:lnTo>
                    <a:lnTo>
                      <a:pt x="49" y="218"/>
                    </a:lnTo>
                    <a:lnTo>
                      <a:pt x="49" y="220"/>
                    </a:lnTo>
                    <a:lnTo>
                      <a:pt x="46" y="225"/>
                    </a:lnTo>
                    <a:lnTo>
                      <a:pt x="46" y="228"/>
                    </a:lnTo>
                    <a:lnTo>
                      <a:pt x="50" y="236"/>
                    </a:lnTo>
                    <a:lnTo>
                      <a:pt x="51" y="237"/>
                    </a:lnTo>
                    <a:lnTo>
                      <a:pt x="54" y="242"/>
                    </a:lnTo>
                    <a:lnTo>
                      <a:pt x="56" y="242"/>
                    </a:lnTo>
                    <a:lnTo>
                      <a:pt x="58" y="244"/>
                    </a:lnTo>
                    <a:lnTo>
                      <a:pt x="61" y="242"/>
                    </a:lnTo>
                    <a:lnTo>
                      <a:pt x="63" y="242"/>
                    </a:lnTo>
                    <a:lnTo>
                      <a:pt x="70" y="246"/>
                    </a:lnTo>
                    <a:lnTo>
                      <a:pt x="70" y="247"/>
                    </a:lnTo>
                    <a:lnTo>
                      <a:pt x="68" y="264"/>
                    </a:lnTo>
                    <a:lnTo>
                      <a:pt x="64" y="280"/>
                    </a:lnTo>
                    <a:lnTo>
                      <a:pt x="64" y="289"/>
                    </a:lnTo>
                    <a:lnTo>
                      <a:pt x="68" y="317"/>
                    </a:lnTo>
                    <a:lnTo>
                      <a:pt x="65" y="323"/>
                    </a:lnTo>
                    <a:lnTo>
                      <a:pt x="53" y="340"/>
                    </a:lnTo>
                    <a:lnTo>
                      <a:pt x="53" y="341"/>
                    </a:lnTo>
                    <a:lnTo>
                      <a:pt x="57" y="340"/>
                    </a:lnTo>
                    <a:lnTo>
                      <a:pt x="68" y="341"/>
                    </a:lnTo>
                    <a:lnTo>
                      <a:pt x="72" y="335"/>
                    </a:lnTo>
                    <a:lnTo>
                      <a:pt x="82" y="333"/>
                    </a:lnTo>
                    <a:lnTo>
                      <a:pt x="82" y="331"/>
                    </a:lnTo>
                    <a:lnTo>
                      <a:pt x="85" y="328"/>
                    </a:lnTo>
                    <a:lnTo>
                      <a:pt x="88" y="328"/>
                    </a:lnTo>
                    <a:lnTo>
                      <a:pt x="94" y="326"/>
                    </a:lnTo>
                    <a:lnTo>
                      <a:pt x="95" y="326"/>
                    </a:lnTo>
                    <a:lnTo>
                      <a:pt x="104" y="317"/>
                    </a:lnTo>
                    <a:lnTo>
                      <a:pt x="113" y="316"/>
                    </a:lnTo>
                    <a:lnTo>
                      <a:pt x="114" y="316"/>
                    </a:lnTo>
                    <a:lnTo>
                      <a:pt x="123" y="319"/>
                    </a:lnTo>
                    <a:lnTo>
                      <a:pt x="139" y="327"/>
                    </a:lnTo>
                    <a:lnTo>
                      <a:pt x="190" y="340"/>
                    </a:lnTo>
                    <a:lnTo>
                      <a:pt x="191" y="340"/>
                    </a:lnTo>
                    <a:lnTo>
                      <a:pt x="196" y="333"/>
                    </a:lnTo>
                    <a:lnTo>
                      <a:pt x="197" y="333"/>
                    </a:lnTo>
                    <a:lnTo>
                      <a:pt x="202" y="314"/>
                    </a:lnTo>
                    <a:lnTo>
                      <a:pt x="209" y="304"/>
                    </a:lnTo>
                    <a:lnTo>
                      <a:pt x="209" y="303"/>
                    </a:lnTo>
                    <a:lnTo>
                      <a:pt x="208" y="303"/>
                    </a:lnTo>
                    <a:lnTo>
                      <a:pt x="202" y="300"/>
                    </a:lnTo>
                    <a:lnTo>
                      <a:pt x="194" y="299"/>
                    </a:lnTo>
                    <a:lnTo>
                      <a:pt x="190" y="299"/>
                    </a:lnTo>
                    <a:lnTo>
                      <a:pt x="183" y="296"/>
                    </a:lnTo>
                    <a:lnTo>
                      <a:pt x="176" y="291"/>
                    </a:lnTo>
                    <a:lnTo>
                      <a:pt x="174" y="289"/>
                    </a:lnTo>
                    <a:lnTo>
                      <a:pt x="171" y="288"/>
                    </a:lnTo>
                    <a:lnTo>
                      <a:pt x="167" y="287"/>
                    </a:lnTo>
                    <a:lnTo>
                      <a:pt x="164" y="287"/>
                    </a:lnTo>
                    <a:lnTo>
                      <a:pt x="159" y="289"/>
                    </a:lnTo>
                    <a:lnTo>
                      <a:pt x="158" y="289"/>
                    </a:lnTo>
                    <a:lnTo>
                      <a:pt x="152" y="288"/>
                    </a:lnTo>
                    <a:lnTo>
                      <a:pt x="149" y="284"/>
                    </a:lnTo>
                    <a:lnTo>
                      <a:pt x="145" y="281"/>
                    </a:lnTo>
                    <a:lnTo>
                      <a:pt x="147" y="280"/>
                    </a:lnTo>
                    <a:lnTo>
                      <a:pt x="154" y="280"/>
                    </a:lnTo>
                    <a:lnTo>
                      <a:pt x="159" y="281"/>
                    </a:lnTo>
                    <a:lnTo>
                      <a:pt x="162" y="280"/>
                    </a:lnTo>
                    <a:lnTo>
                      <a:pt x="166" y="277"/>
                    </a:lnTo>
                    <a:lnTo>
                      <a:pt x="169" y="270"/>
                    </a:lnTo>
                    <a:lnTo>
                      <a:pt x="169" y="268"/>
                    </a:lnTo>
                    <a:lnTo>
                      <a:pt x="178" y="260"/>
                    </a:lnTo>
                    <a:lnTo>
                      <a:pt x="184" y="257"/>
                    </a:lnTo>
                    <a:lnTo>
                      <a:pt x="185" y="256"/>
                    </a:lnTo>
                    <a:lnTo>
                      <a:pt x="187" y="256"/>
                    </a:lnTo>
                    <a:lnTo>
                      <a:pt x="191" y="251"/>
                    </a:lnTo>
                    <a:lnTo>
                      <a:pt x="192" y="249"/>
                    </a:lnTo>
                    <a:lnTo>
                      <a:pt x="197" y="244"/>
                    </a:lnTo>
                    <a:lnTo>
                      <a:pt x="198" y="244"/>
                    </a:lnTo>
                    <a:lnTo>
                      <a:pt x="198" y="242"/>
                    </a:lnTo>
                    <a:lnTo>
                      <a:pt x="197" y="240"/>
                    </a:lnTo>
                    <a:lnTo>
                      <a:pt x="201" y="233"/>
                    </a:lnTo>
                    <a:lnTo>
                      <a:pt x="202" y="233"/>
                    </a:lnTo>
                    <a:lnTo>
                      <a:pt x="209" y="232"/>
                    </a:lnTo>
                    <a:lnTo>
                      <a:pt x="238" y="218"/>
                    </a:lnTo>
                    <a:lnTo>
                      <a:pt x="243" y="217"/>
                    </a:lnTo>
                    <a:lnTo>
                      <a:pt x="267" y="217"/>
                    </a:lnTo>
                    <a:lnTo>
                      <a:pt x="268" y="215"/>
                    </a:lnTo>
                    <a:lnTo>
                      <a:pt x="269" y="215"/>
                    </a:lnTo>
                    <a:lnTo>
                      <a:pt x="269" y="214"/>
                    </a:lnTo>
                    <a:lnTo>
                      <a:pt x="279" y="187"/>
                    </a:lnTo>
                    <a:lnTo>
                      <a:pt x="276" y="175"/>
                    </a:lnTo>
                    <a:lnTo>
                      <a:pt x="275" y="172"/>
                    </a:lnTo>
                    <a:lnTo>
                      <a:pt x="274" y="165"/>
                    </a:lnTo>
                    <a:lnTo>
                      <a:pt x="274" y="163"/>
                    </a:lnTo>
                    <a:lnTo>
                      <a:pt x="275" y="163"/>
                    </a:lnTo>
                    <a:lnTo>
                      <a:pt x="275" y="162"/>
                    </a:lnTo>
                    <a:lnTo>
                      <a:pt x="278" y="163"/>
                    </a:lnTo>
                    <a:lnTo>
                      <a:pt x="283" y="165"/>
                    </a:lnTo>
                    <a:lnTo>
                      <a:pt x="286" y="166"/>
                    </a:lnTo>
                    <a:lnTo>
                      <a:pt x="292" y="168"/>
                    </a:lnTo>
                    <a:lnTo>
                      <a:pt x="300" y="172"/>
                    </a:lnTo>
                    <a:lnTo>
                      <a:pt x="311" y="169"/>
                    </a:lnTo>
                    <a:lnTo>
                      <a:pt x="318" y="163"/>
                    </a:lnTo>
                    <a:lnTo>
                      <a:pt x="327" y="158"/>
                    </a:lnTo>
                    <a:lnTo>
                      <a:pt x="329" y="154"/>
                    </a:lnTo>
                    <a:lnTo>
                      <a:pt x="329" y="148"/>
                    </a:lnTo>
                    <a:lnTo>
                      <a:pt x="327" y="138"/>
                    </a:lnTo>
                    <a:lnTo>
                      <a:pt x="327" y="134"/>
                    </a:lnTo>
                    <a:lnTo>
                      <a:pt x="328" y="136"/>
                    </a:lnTo>
                    <a:lnTo>
                      <a:pt x="332" y="137"/>
                    </a:lnTo>
                    <a:lnTo>
                      <a:pt x="353" y="136"/>
                    </a:lnTo>
                    <a:lnTo>
                      <a:pt x="355" y="136"/>
                    </a:lnTo>
                    <a:lnTo>
                      <a:pt x="367" y="124"/>
                    </a:lnTo>
                    <a:lnTo>
                      <a:pt x="387" y="91"/>
                    </a:lnTo>
                    <a:lnTo>
                      <a:pt x="387" y="88"/>
                    </a:lnTo>
                    <a:lnTo>
                      <a:pt x="385" y="87"/>
                    </a:lnTo>
                    <a:lnTo>
                      <a:pt x="381" y="84"/>
                    </a:lnTo>
                    <a:lnTo>
                      <a:pt x="373" y="71"/>
                    </a:lnTo>
                    <a:lnTo>
                      <a:pt x="373" y="66"/>
                    </a:lnTo>
                    <a:lnTo>
                      <a:pt x="370" y="62"/>
                    </a:lnTo>
                    <a:lnTo>
                      <a:pt x="368" y="57"/>
                    </a:lnTo>
                    <a:lnTo>
                      <a:pt x="360" y="50"/>
                    </a:lnTo>
                    <a:lnTo>
                      <a:pt x="360" y="43"/>
                    </a:lnTo>
                    <a:lnTo>
                      <a:pt x="352" y="43"/>
                    </a:lnTo>
                    <a:lnTo>
                      <a:pt x="321" y="57"/>
                    </a:lnTo>
                    <a:lnTo>
                      <a:pt x="311" y="67"/>
                    </a:lnTo>
                    <a:lnTo>
                      <a:pt x="310" y="67"/>
                    </a:lnTo>
                    <a:lnTo>
                      <a:pt x="308" y="69"/>
                    </a:lnTo>
                    <a:lnTo>
                      <a:pt x="300" y="69"/>
                    </a:lnTo>
                    <a:lnTo>
                      <a:pt x="297" y="67"/>
                    </a:lnTo>
                    <a:lnTo>
                      <a:pt x="297" y="66"/>
                    </a:lnTo>
                    <a:lnTo>
                      <a:pt x="295" y="64"/>
                    </a:lnTo>
                    <a:lnTo>
                      <a:pt x="293" y="62"/>
                    </a:lnTo>
                    <a:lnTo>
                      <a:pt x="281" y="53"/>
                    </a:lnTo>
                    <a:lnTo>
                      <a:pt x="279" y="52"/>
                    </a:lnTo>
                    <a:lnTo>
                      <a:pt x="278" y="48"/>
                    </a:lnTo>
                    <a:lnTo>
                      <a:pt x="276" y="48"/>
                    </a:lnTo>
                    <a:lnTo>
                      <a:pt x="275" y="49"/>
                    </a:lnTo>
                    <a:lnTo>
                      <a:pt x="274" y="49"/>
                    </a:lnTo>
                    <a:lnTo>
                      <a:pt x="272" y="50"/>
                    </a:lnTo>
                    <a:lnTo>
                      <a:pt x="272" y="52"/>
                    </a:lnTo>
                    <a:lnTo>
                      <a:pt x="271" y="52"/>
                    </a:lnTo>
                    <a:lnTo>
                      <a:pt x="268" y="55"/>
                    </a:lnTo>
                    <a:lnTo>
                      <a:pt x="265" y="62"/>
                    </a:lnTo>
                    <a:lnTo>
                      <a:pt x="260" y="70"/>
                    </a:lnTo>
                    <a:lnTo>
                      <a:pt x="255" y="71"/>
                    </a:lnTo>
                    <a:lnTo>
                      <a:pt x="250" y="70"/>
                    </a:lnTo>
                    <a:lnTo>
                      <a:pt x="248" y="70"/>
                    </a:lnTo>
                    <a:lnTo>
                      <a:pt x="248" y="71"/>
                    </a:lnTo>
                    <a:lnTo>
                      <a:pt x="247" y="71"/>
                    </a:lnTo>
                    <a:lnTo>
                      <a:pt x="243" y="76"/>
                    </a:lnTo>
                    <a:lnTo>
                      <a:pt x="243" y="77"/>
                    </a:lnTo>
                    <a:lnTo>
                      <a:pt x="241" y="80"/>
                    </a:lnTo>
                    <a:lnTo>
                      <a:pt x="236" y="84"/>
                    </a:lnTo>
                    <a:lnTo>
                      <a:pt x="226" y="78"/>
                    </a:lnTo>
                    <a:lnTo>
                      <a:pt x="214" y="66"/>
                    </a:lnTo>
                    <a:lnTo>
                      <a:pt x="204" y="59"/>
                    </a:lnTo>
                    <a:lnTo>
                      <a:pt x="195" y="50"/>
                    </a:lnTo>
                    <a:lnTo>
                      <a:pt x="191" y="43"/>
                    </a:lnTo>
                    <a:lnTo>
                      <a:pt x="191" y="42"/>
                    </a:lnTo>
                    <a:lnTo>
                      <a:pt x="190" y="42"/>
                    </a:lnTo>
                    <a:lnTo>
                      <a:pt x="145" y="53"/>
                    </a:lnTo>
                    <a:lnTo>
                      <a:pt x="144" y="53"/>
                    </a:lnTo>
                    <a:lnTo>
                      <a:pt x="144" y="52"/>
                    </a:lnTo>
                    <a:lnTo>
                      <a:pt x="141" y="49"/>
                    </a:lnTo>
                    <a:lnTo>
                      <a:pt x="135" y="42"/>
                    </a:lnTo>
                    <a:lnTo>
                      <a:pt x="130" y="38"/>
                    </a:lnTo>
                    <a:lnTo>
                      <a:pt x="109" y="34"/>
                    </a:lnTo>
                    <a:lnTo>
                      <a:pt x="95" y="24"/>
                    </a:lnTo>
                    <a:lnTo>
                      <a:pt x="87" y="21"/>
                    </a:lnTo>
                    <a:lnTo>
                      <a:pt x="84" y="20"/>
                    </a:lnTo>
                    <a:lnTo>
                      <a:pt x="84" y="18"/>
                    </a:lnTo>
                    <a:lnTo>
                      <a:pt x="82" y="17"/>
                    </a:lnTo>
                    <a:lnTo>
                      <a:pt x="81" y="14"/>
                    </a:lnTo>
                    <a:lnTo>
                      <a:pt x="81" y="13"/>
                    </a:lnTo>
                    <a:lnTo>
                      <a:pt x="82" y="6"/>
                    </a:lnTo>
                    <a:lnTo>
                      <a:pt x="71" y="0"/>
                    </a:lnTo>
                    <a:lnTo>
                      <a:pt x="70" y="2"/>
                    </a:lnTo>
                    <a:lnTo>
                      <a:pt x="70" y="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43" name="Freeform 773">
                <a:extLst>
                  <a:ext uri="{FF2B5EF4-FFF2-40B4-BE49-F238E27FC236}">
                    <a16:creationId xmlns:a16="http://schemas.microsoft.com/office/drawing/2014/main" id="{D65050BD-9856-6495-357C-49ED98F097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2" y="1849"/>
                <a:ext cx="88" cy="96"/>
              </a:xfrm>
              <a:custGeom>
                <a:avLst/>
                <a:gdLst>
                  <a:gd name="T0" fmla="*/ 351 w 351"/>
                  <a:gd name="T1" fmla="*/ 15 h 384"/>
                  <a:gd name="T2" fmla="*/ 333 w 351"/>
                  <a:gd name="T3" fmla="*/ 7 h 384"/>
                  <a:gd name="T4" fmla="*/ 309 w 351"/>
                  <a:gd name="T5" fmla="*/ 8 h 384"/>
                  <a:gd name="T6" fmla="*/ 298 w 351"/>
                  <a:gd name="T7" fmla="*/ 17 h 384"/>
                  <a:gd name="T8" fmla="*/ 271 w 351"/>
                  <a:gd name="T9" fmla="*/ 49 h 384"/>
                  <a:gd name="T10" fmla="*/ 264 w 351"/>
                  <a:gd name="T11" fmla="*/ 47 h 384"/>
                  <a:gd name="T12" fmla="*/ 223 w 351"/>
                  <a:gd name="T13" fmla="*/ 40 h 384"/>
                  <a:gd name="T14" fmla="*/ 209 w 351"/>
                  <a:gd name="T15" fmla="*/ 25 h 384"/>
                  <a:gd name="T16" fmla="*/ 185 w 351"/>
                  <a:gd name="T17" fmla="*/ 44 h 384"/>
                  <a:gd name="T18" fmla="*/ 129 w 351"/>
                  <a:gd name="T19" fmla="*/ 44 h 384"/>
                  <a:gd name="T20" fmla="*/ 125 w 351"/>
                  <a:gd name="T21" fmla="*/ 64 h 384"/>
                  <a:gd name="T22" fmla="*/ 115 w 351"/>
                  <a:gd name="T23" fmla="*/ 47 h 384"/>
                  <a:gd name="T24" fmla="*/ 103 w 351"/>
                  <a:gd name="T25" fmla="*/ 33 h 384"/>
                  <a:gd name="T26" fmla="*/ 82 w 351"/>
                  <a:gd name="T27" fmla="*/ 4 h 384"/>
                  <a:gd name="T28" fmla="*/ 73 w 351"/>
                  <a:gd name="T29" fmla="*/ 0 h 384"/>
                  <a:gd name="T30" fmla="*/ 56 w 351"/>
                  <a:gd name="T31" fmla="*/ 54 h 384"/>
                  <a:gd name="T32" fmla="*/ 36 w 351"/>
                  <a:gd name="T33" fmla="*/ 63 h 384"/>
                  <a:gd name="T34" fmla="*/ 20 w 351"/>
                  <a:gd name="T35" fmla="*/ 78 h 384"/>
                  <a:gd name="T36" fmla="*/ 16 w 351"/>
                  <a:gd name="T37" fmla="*/ 95 h 384"/>
                  <a:gd name="T38" fmla="*/ 3 w 351"/>
                  <a:gd name="T39" fmla="*/ 110 h 384"/>
                  <a:gd name="T40" fmla="*/ 13 w 351"/>
                  <a:gd name="T41" fmla="*/ 135 h 384"/>
                  <a:gd name="T42" fmla="*/ 59 w 351"/>
                  <a:gd name="T43" fmla="*/ 181 h 384"/>
                  <a:gd name="T44" fmla="*/ 65 w 351"/>
                  <a:gd name="T45" fmla="*/ 187 h 384"/>
                  <a:gd name="T46" fmla="*/ 75 w 351"/>
                  <a:gd name="T47" fmla="*/ 195 h 384"/>
                  <a:gd name="T48" fmla="*/ 65 w 351"/>
                  <a:gd name="T49" fmla="*/ 212 h 384"/>
                  <a:gd name="T50" fmla="*/ 73 w 351"/>
                  <a:gd name="T51" fmla="*/ 229 h 384"/>
                  <a:gd name="T52" fmla="*/ 79 w 351"/>
                  <a:gd name="T53" fmla="*/ 240 h 384"/>
                  <a:gd name="T54" fmla="*/ 82 w 351"/>
                  <a:gd name="T55" fmla="*/ 273 h 384"/>
                  <a:gd name="T56" fmla="*/ 65 w 351"/>
                  <a:gd name="T57" fmla="*/ 300 h 384"/>
                  <a:gd name="T58" fmla="*/ 77 w 351"/>
                  <a:gd name="T59" fmla="*/ 334 h 384"/>
                  <a:gd name="T60" fmla="*/ 110 w 351"/>
                  <a:gd name="T61" fmla="*/ 346 h 384"/>
                  <a:gd name="T62" fmla="*/ 143 w 351"/>
                  <a:gd name="T63" fmla="*/ 382 h 384"/>
                  <a:gd name="T64" fmla="*/ 153 w 351"/>
                  <a:gd name="T65" fmla="*/ 346 h 384"/>
                  <a:gd name="T66" fmla="*/ 186 w 351"/>
                  <a:gd name="T67" fmla="*/ 355 h 384"/>
                  <a:gd name="T68" fmla="*/ 220 w 351"/>
                  <a:gd name="T69" fmla="*/ 343 h 384"/>
                  <a:gd name="T70" fmla="*/ 252 w 351"/>
                  <a:gd name="T71" fmla="*/ 343 h 384"/>
                  <a:gd name="T72" fmla="*/ 264 w 351"/>
                  <a:gd name="T73" fmla="*/ 336 h 384"/>
                  <a:gd name="T74" fmla="*/ 271 w 351"/>
                  <a:gd name="T75" fmla="*/ 324 h 384"/>
                  <a:gd name="T76" fmla="*/ 294 w 351"/>
                  <a:gd name="T77" fmla="*/ 314 h 384"/>
                  <a:gd name="T78" fmla="*/ 317 w 351"/>
                  <a:gd name="T79" fmla="*/ 321 h 384"/>
                  <a:gd name="T80" fmla="*/ 324 w 351"/>
                  <a:gd name="T81" fmla="*/ 352 h 384"/>
                  <a:gd name="T82" fmla="*/ 333 w 351"/>
                  <a:gd name="T83" fmla="*/ 355 h 384"/>
                  <a:gd name="T84" fmla="*/ 344 w 351"/>
                  <a:gd name="T85" fmla="*/ 295 h 384"/>
                  <a:gd name="T86" fmla="*/ 343 w 351"/>
                  <a:gd name="T87" fmla="*/ 257 h 384"/>
                  <a:gd name="T88" fmla="*/ 334 w 351"/>
                  <a:gd name="T89" fmla="*/ 257 h 384"/>
                  <a:gd name="T90" fmla="*/ 326 w 351"/>
                  <a:gd name="T91" fmla="*/ 240 h 384"/>
                  <a:gd name="T92" fmla="*/ 315 w 351"/>
                  <a:gd name="T93" fmla="*/ 229 h 384"/>
                  <a:gd name="T94" fmla="*/ 281 w 351"/>
                  <a:gd name="T95" fmla="*/ 233 h 384"/>
                  <a:gd name="T96" fmla="*/ 292 w 351"/>
                  <a:gd name="T97" fmla="*/ 190 h 384"/>
                  <a:gd name="T98" fmla="*/ 319 w 351"/>
                  <a:gd name="T99" fmla="*/ 188 h 384"/>
                  <a:gd name="T100" fmla="*/ 330 w 351"/>
                  <a:gd name="T101" fmla="*/ 142 h 384"/>
                  <a:gd name="T102" fmla="*/ 350 w 351"/>
                  <a:gd name="T103" fmla="*/ 125 h 384"/>
                  <a:gd name="T104" fmla="*/ 347 w 351"/>
                  <a:gd name="T105" fmla="*/ 121 h 384"/>
                  <a:gd name="T106" fmla="*/ 348 w 351"/>
                  <a:gd name="T107" fmla="*/ 113 h 384"/>
                  <a:gd name="T108" fmla="*/ 330 w 351"/>
                  <a:gd name="T109" fmla="*/ 110 h 384"/>
                  <a:gd name="T110" fmla="*/ 309 w 351"/>
                  <a:gd name="T111" fmla="*/ 88 h 384"/>
                  <a:gd name="T112" fmla="*/ 313 w 351"/>
                  <a:gd name="T113" fmla="*/ 77 h 384"/>
                  <a:gd name="T114" fmla="*/ 324 w 351"/>
                  <a:gd name="T115" fmla="*/ 50 h 384"/>
                  <a:gd name="T116" fmla="*/ 348 w 351"/>
                  <a:gd name="T117" fmla="*/ 22 h 3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1" h="384">
                    <a:moveTo>
                      <a:pt x="348" y="22"/>
                    </a:moveTo>
                    <a:lnTo>
                      <a:pt x="350" y="19"/>
                    </a:lnTo>
                    <a:lnTo>
                      <a:pt x="350" y="17"/>
                    </a:lnTo>
                    <a:lnTo>
                      <a:pt x="351" y="15"/>
                    </a:lnTo>
                    <a:lnTo>
                      <a:pt x="345" y="11"/>
                    </a:lnTo>
                    <a:lnTo>
                      <a:pt x="343" y="10"/>
                    </a:lnTo>
                    <a:lnTo>
                      <a:pt x="336" y="8"/>
                    </a:lnTo>
                    <a:lnTo>
                      <a:pt x="333" y="7"/>
                    </a:lnTo>
                    <a:lnTo>
                      <a:pt x="326" y="5"/>
                    </a:lnTo>
                    <a:lnTo>
                      <a:pt x="323" y="5"/>
                    </a:lnTo>
                    <a:lnTo>
                      <a:pt x="320" y="7"/>
                    </a:lnTo>
                    <a:lnTo>
                      <a:pt x="309" y="8"/>
                    </a:lnTo>
                    <a:lnTo>
                      <a:pt x="295" y="8"/>
                    </a:lnTo>
                    <a:lnTo>
                      <a:pt x="291" y="15"/>
                    </a:lnTo>
                    <a:lnTo>
                      <a:pt x="294" y="17"/>
                    </a:lnTo>
                    <a:lnTo>
                      <a:pt x="298" y="17"/>
                    </a:lnTo>
                    <a:lnTo>
                      <a:pt x="299" y="39"/>
                    </a:lnTo>
                    <a:lnTo>
                      <a:pt x="283" y="47"/>
                    </a:lnTo>
                    <a:lnTo>
                      <a:pt x="274" y="49"/>
                    </a:lnTo>
                    <a:lnTo>
                      <a:pt x="271" y="49"/>
                    </a:lnTo>
                    <a:lnTo>
                      <a:pt x="269" y="47"/>
                    </a:lnTo>
                    <a:lnTo>
                      <a:pt x="266" y="47"/>
                    </a:lnTo>
                    <a:lnTo>
                      <a:pt x="264" y="49"/>
                    </a:lnTo>
                    <a:lnTo>
                      <a:pt x="264" y="47"/>
                    </a:lnTo>
                    <a:lnTo>
                      <a:pt x="256" y="43"/>
                    </a:lnTo>
                    <a:lnTo>
                      <a:pt x="238" y="43"/>
                    </a:lnTo>
                    <a:lnTo>
                      <a:pt x="225" y="40"/>
                    </a:lnTo>
                    <a:lnTo>
                      <a:pt x="223" y="40"/>
                    </a:lnTo>
                    <a:lnTo>
                      <a:pt x="218" y="39"/>
                    </a:lnTo>
                    <a:lnTo>
                      <a:pt x="217" y="38"/>
                    </a:lnTo>
                    <a:lnTo>
                      <a:pt x="210" y="28"/>
                    </a:lnTo>
                    <a:lnTo>
                      <a:pt x="209" y="25"/>
                    </a:lnTo>
                    <a:lnTo>
                      <a:pt x="207" y="25"/>
                    </a:lnTo>
                    <a:lnTo>
                      <a:pt x="203" y="32"/>
                    </a:lnTo>
                    <a:lnTo>
                      <a:pt x="193" y="39"/>
                    </a:lnTo>
                    <a:lnTo>
                      <a:pt x="185" y="44"/>
                    </a:lnTo>
                    <a:lnTo>
                      <a:pt x="167" y="47"/>
                    </a:lnTo>
                    <a:lnTo>
                      <a:pt x="142" y="49"/>
                    </a:lnTo>
                    <a:lnTo>
                      <a:pt x="135" y="47"/>
                    </a:lnTo>
                    <a:lnTo>
                      <a:pt x="129" y="44"/>
                    </a:lnTo>
                    <a:lnTo>
                      <a:pt x="126" y="47"/>
                    </a:lnTo>
                    <a:lnTo>
                      <a:pt x="126" y="50"/>
                    </a:lnTo>
                    <a:lnTo>
                      <a:pt x="125" y="56"/>
                    </a:lnTo>
                    <a:lnTo>
                      <a:pt x="125" y="64"/>
                    </a:lnTo>
                    <a:lnTo>
                      <a:pt x="119" y="64"/>
                    </a:lnTo>
                    <a:lnTo>
                      <a:pt x="116" y="63"/>
                    </a:lnTo>
                    <a:lnTo>
                      <a:pt x="115" y="58"/>
                    </a:lnTo>
                    <a:lnTo>
                      <a:pt x="115" y="47"/>
                    </a:lnTo>
                    <a:lnTo>
                      <a:pt x="108" y="39"/>
                    </a:lnTo>
                    <a:lnTo>
                      <a:pt x="108" y="38"/>
                    </a:lnTo>
                    <a:lnTo>
                      <a:pt x="104" y="33"/>
                    </a:lnTo>
                    <a:lnTo>
                      <a:pt x="103" y="33"/>
                    </a:lnTo>
                    <a:lnTo>
                      <a:pt x="93" y="26"/>
                    </a:lnTo>
                    <a:lnTo>
                      <a:pt x="86" y="10"/>
                    </a:lnTo>
                    <a:lnTo>
                      <a:pt x="83" y="7"/>
                    </a:lnTo>
                    <a:lnTo>
                      <a:pt x="82" y="4"/>
                    </a:lnTo>
                    <a:lnTo>
                      <a:pt x="79" y="1"/>
                    </a:lnTo>
                    <a:lnTo>
                      <a:pt x="76" y="1"/>
                    </a:lnTo>
                    <a:lnTo>
                      <a:pt x="75" y="0"/>
                    </a:lnTo>
                    <a:lnTo>
                      <a:pt x="73" y="0"/>
                    </a:lnTo>
                    <a:lnTo>
                      <a:pt x="73" y="5"/>
                    </a:lnTo>
                    <a:lnTo>
                      <a:pt x="67" y="35"/>
                    </a:lnTo>
                    <a:lnTo>
                      <a:pt x="65" y="40"/>
                    </a:lnTo>
                    <a:lnTo>
                      <a:pt x="56" y="54"/>
                    </a:lnTo>
                    <a:lnTo>
                      <a:pt x="49" y="61"/>
                    </a:lnTo>
                    <a:lnTo>
                      <a:pt x="48" y="61"/>
                    </a:lnTo>
                    <a:lnTo>
                      <a:pt x="46" y="60"/>
                    </a:lnTo>
                    <a:lnTo>
                      <a:pt x="36" y="63"/>
                    </a:lnTo>
                    <a:lnTo>
                      <a:pt x="23" y="71"/>
                    </a:lnTo>
                    <a:lnTo>
                      <a:pt x="22" y="72"/>
                    </a:lnTo>
                    <a:lnTo>
                      <a:pt x="20" y="75"/>
                    </a:lnTo>
                    <a:lnTo>
                      <a:pt x="20" y="78"/>
                    </a:lnTo>
                    <a:lnTo>
                      <a:pt x="19" y="85"/>
                    </a:lnTo>
                    <a:lnTo>
                      <a:pt x="19" y="88"/>
                    </a:lnTo>
                    <a:lnTo>
                      <a:pt x="17" y="88"/>
                    </a:lnTo>
                    <a:lnTo>
                      <a:pt x="16" y="95"/>
                    </a:lnTo>
                    <a:lnTo>
                      <a:pt x="12" y="102"/>
                    </a:lnTo>
                    <a:lnTo>
                      <a:pt x="6" y="106"/>
                    </a:lnTo>
                    <a:lnTo>
                      <a:pt x="3" y="109"/>
                    </a:lnTo>
                    <a:lnTo>
                      <a:pt x="3" y="110"/>
                    </a:lnTo>
                    <a:lnTo>
                      <a:pt x="0" y="114"/>
                    </a:lnTo>
                    <a:lnTo>
                      <a:pt x="2" y="117"/>
                    </a:lnTo>
                    <a:lnTo>
                      <a:pt x="12" y="134"/>
                    </a:lnTo>
                    <a:lnTo>
                      <a:pt x="13" y="135"/>
                    </a:lnTo>
                    <a:lnTo>
                      <a:pt x="14" y="135"/>
                    </a:lnTo>
                    <a:lnTo>
                      <a:pt x="27" y="146"/>
                    </a:lnTo>
                    <a:lnTo>
                      <a:pt x="59" y="180"/>
                    </a:lnTo>
                    <a:lnTo>
                      <a:pt x="59" y="181"/>
                    </a:lnTo>
                    <a:lnTo>
                      <a:pt x="56" y="184"/>
                    </a:lnTo>
                    <a:lnTo>
                      <a:pt x="56" y="185"/>
                    </a:lnTo>
                    <a:lnTo>
                      <a:pt x="60" y="187"/>
                    </a:lnTo>
                    <a:lnTo>
                      <a:pt x="65" y="187"/>
                    </a:lnTo>
                    <a:lnTo>
                      <a:pt x="73" y="190"/>
                    </a:lnTo>
                    <a:lnTo>
                      <a:pt x="76" y="192"/>
                    </a:lnTo>
                    <a:lnTo>
                      <a:pt x="76" y="194"/>
                    </a:lnTo>
                    <a:lnTo>
                      <a:pt x="75" y="195"/>
                    </a:lnTo>
                    <a:lnTo>
                      <a:pt x="73" y="198"/>
                    </a:lnTo>
                    <a:lnTo>
                      <a:pt x="66" y="205"/>
                    </a:lnTo>
                    <a:lnTo>
                      <a:pt x="65" y="209"/>
                    </a:lnTo>
                    <a:lnTo>
                      <a:pt x="65" y="212"/>
                    </a:lnTo>
                    <a:lnTo>
                      <a:pt x="63" y="222"/>
                    </a:lnTo>
                    <a:lnTo>
                      <a:pt x="65" y="223"/>
                    </a:lnTo>
                    <a:lnTo>
                      <a:pt x="72" y="229"/>
                    </a:lnTo>
                    <a:lnTo>
                      <a:pt x="73" y="229"/>
                    </a:lnTo>
                    <a:lnTo>
                      <a:pt x="76" y="230"/>
                    </a:lnTo>
                    <a:lnTo>
                      <a:pt x="77" y="233"/>
                    </a:lnTo>
                    <a:lnTo>
                      <a:pt x="79" y="233"/>
                    </a:lnTo>
                    <a:lnTo>
                      <a:pt x="79" y="240"/>
                    </a:lnTo>
                    <a:lnTo>
                      <a:pt x="80" y="250"/>
                    </a:lnTo>
                    <a:lnTo>
                      <a:pt x="77" y="259"/>
                    </a:lnTo>
                    <a:lnTo>
                      <a:pt x="82" y="272"/>
                    </a:lnTo>
                    <a:lnTo>
                      <a:pt x="82" y="273"/>
                    </a:lnTo>
                    <a:lnTo>
                      <a:pt x="75" y="276"/>
                    </a:lnTo>
                    <a:lnTo>
                      <a:pt x="62" y="285"/>
                    </a:lnTo>
                    <a:lnTo>
                      <a:pt x="65" y="296"/>
                    </a:lnTo>
                    <a:lnTo>
                      <a:pt x="65" y="300"/>
                    </a:lnTo>
                    <a:lnTo>
                      <a:pt x="75" y="325"/>
                    </a:lnTo>
                    <a:lnTo>
                      <a:pt x="76" y="326"/>
                    </a:lnTo>
                    <a:lnTo>
                      <a:pt x="76" y="334"/>
                    </a:lnTo>
                    <a:lnTo>
                      <a:pt x="77" y="334"/>
                    </a:lnTo>
                    <a:lnTo>
                      <a:pt x="82" y="338"/>
                    </a:lnTo>
                    <a:lnTo>
                      <a:pt x="94" y="342"/>
                    </a:lnTo>
                    <a:lnTo>
                      <a:pt x="98" y="342"/>
                    </a:lnTo>
                    <a:lnTo>
                      <a:pt x="110" y="346"/>
                    </a:lnTo>
                    <a:lnTo>
                      <a:pt x="135" y="370"/>
                    </a:lnTo>
                    <a:lnTo>
                      <a:pt x="137" y="374"/>
                    </a:lnTo>
                    <a:lnTo>
                      <a:pt x="140" y="378"/>
                    </a:lnTo>
                    <a:lnTo>
                      <a:pt x="143" y="382"/>
                    </a:lnTo>
                    <a:lnTo>
                      <a:pt x="144" y="384"/>
                    </a:lnTo>
                    <a:lnTo>
                      <a:pt x="146" y="377"/>
                    </a:lnTo>
                    <a:lnTo>
                      <a:pt x="153" y="363"/>
                    </a:lnTo>
                    <a:lnTo>
                      <a:pt x="153" y="346"/>
                    </a:lnTo>
                    <a:lnTo>
                      <a:pt x="158" y="346"/>
                    </a:lnTo>
                    <a:lnTo>
                      <a:pt x="163" y="348"/>
                    </a:lnTo>
                    <a:lnTo>
                      <a:pt x="164" y="349"/>
                    </a:lnTo>
                    <a:lnTo>
                      <a:pt x="186" y="355"/>
                    </a:lnTo>
                    <a:lnTo>
                      <a:pt x="207" y="353"/>
                    </a:lnTo>
                    <a:lnTo>
                      <a:pt x="209" y="352"/>
                    </a:lnTo>
                    <a:lnTo>
                      <a:pt x="218" y="345"/>
                    </a:lnTo>
                    <a:lnTo>
                      <a:pt x="220" y="343"/>
                    </a:lnTo>
                    <a:lnTo>
                      <a:pt x="221" y="341"/>
                    </a:lnTo>
                    <a:lnTo>
                      <a:pt x="228" y="336"/>
                    </a:lnTo>
                    <a:lnTo>
                      <a:pt x="246" y="345"/>
                    </a:lnTo>
                    <a:lnTo>
                      <a:pt x="252" y="343"/>
                    </a:lnTo>
                    <a:lnTo>
                      <a:pt x="257" y="343"/>
                    </a:lnTo>
                    <a:lnTo>
                      <a:pt x="257" y="341"/>
                    </a:lnTo>
                    <a:lnTo>
                      <a:pt x="259" y="339"/>
                    </a:lnTo>
                    <a:lnTo>
                      <a:pt x="264" y="336"/>
                    </a:lnTo>
                    <a:lnTo>
                      <a:pt x="266" y="335"/>
                    </a:lnTo>
                    <a:lnTo>
                      <a:pt x="266" y="334"/>
                    </a:lnTo>
                    <a:lnTo>
                      <a:pt x="270" y="325"/>
                    </a:lnTo>
                    <a:lnTo>
                      <a:pt x="271" y="324"/>
                    </a:lnTo>
                    <a:lnTo>
                      <a:pt x="278" y="321"/>
                    </a:lnTo>
                    <a:lnTo>
                      <a:pt x="287" y="315"/>
                    </a:lnTo>
                    <a:lnTo>
                      <a:pt x="291" y="314"/>
                    </a:lnTo>
                    <a:lnTo>
                      <a:pt x="294" y="314"/>
                    </a:lnTo>
                    <a:lnTo>
                      <a:pt x="294" y="312"/>
                    </a:lnTo>
                    <a:lnTo>
                      <a:pt x="301" y="314"/>
                    </a:lnTo>
                    <a:lnTo>
                      <a:pt x="316" y="321"/>
                    </a:lnTo>
                    <a:lnTo>
                      <a:pt x="317" y="321"/>
                    </a:lnTo>
                    <a:lnTo>
                      <a:pt x="324" y="336"/>
                    </a:lnTo>
                    <a:lnTo>
                      <a:pt x="327" y="346"/>
                    </a:lnTo>
                    <a:lnTo>
                      <a:pt x="326" y="348"/>
                    </a:lnTo>
                    <a:lnTo>
                      <a:pt x="324" y="352"/>
                    </a:lnTo>
                    <a:lnTo>
                      <a:pt x="326" y="353"/>
                    </a:lnTo>
                    <a:lnTo>
                      <a:pt x="329" y="355"/>
                    </a:lnTo>
                    <a:lnTo>
                      <a:pt x="333" y="356"/>
                    </a:lnTo>
                    <a:lnTo>
                      <a:pt x="333" y="355"/>
                    </a:lnTo>
                    <a:lnTo>
                      <a:pt x="345" y="338"/>
                    </a:lnTo>
                    <a:lnTo>
                      <a:pt x="348" y="332"/>
                    </a:lnTo>
                    <a:lnTo>
                      <a:pt x="344" y="304"/>
                    </a:lnTo>
                    <a:lnTo>
                      <a:pt x="344" y="295"/>
                    </a:lnTo>
                    <a:lnTo>
                      <a:pt x="348" y="279"/>
                    </a:lnTo>
                    <a:lnTo>
                      <a:pt x="350" y="262"/>
                    </a:lnTo>
                    <a:lnTo>
                      <a:pt x="350" y="261"/>
                    </a:lnTo>
                    <a:lnTo>
                      <a:pt x="343" y="257"/>
                    </a:lnTo>
                    <a:lnTo>
                      <a:pt x="341" y="257"/>
                    </a:lnTo>
                    <a:lnTo>
                      <a:pt x="338" y="259"/>
                    </a:lnTo>
                    <a:lnTo>
                      <a:pt x="336" y="257"/>
                    </a:lnTo>
                    <a:lnTo>
                      <a:pt x="334" y="257"/>
                    </a:lnTo>
                    <a:lnTo>
                      <a:pt x="331" y="252"/>
                    </a:lnTo>
                    <a:lnTo>
                      <a:pt x="330" y="251"/>
                    </a:lnTo>
                    <a:lnTo>
                      <a:pt x="326" y="243"/>
                    </a:lnTo>
                    <a:lnTo>
                      <a:pt x="326" y="240"/>
                    </a:lnTo>
                    <a:lnTo>
                      <a:pt x="329" y="235"/>
                    </a:lnTo>
                    <a:lnTo>
                      <a:pt x="329" y="233"/>
                    </a:lnTo>
                    <a:lnTo>
                      <a:pt x="327" y="233"/>
                    </a:lnTo>
                    <a:lnTo>
                      <a:pt x="315" y="229"/>
                    </a:lnTo>
                    <a:lnTo>
                      <a:pt x="307" y="228"/>
                    </a:lnTo>
                    <a:lnTo>
                      <a:pt x="290" y="232"/>
                    </a:lnTo>
                    <a:lnTo>
                      <a:pt x="285" y="233"/>
                    </a:lnTo>
                    <a:lnTo>
                      <a:pt x="281" y="233"/>
                    </a:lnTo>
                    <a:lnTo>
                      <a:pt x="280" y="232"/>
                    </a:lnTo>
                    <a:lnTo>
                      <a:pt x="284" y="213"/>
                    </a:lnTo>
                    <a:lnTo>
                      <a:pt x="291" y="197"/>
                    </a:lnTo>
                    <a:lnTo>
                      <a:pt x="292" y="190"/>
                    </a:lnTo>
                    <a:lnTo>
                      <a:pt x="298" y="190"/>
                    </a:lnTo>
                    <a:lnTo>
                      <a:pt x="308" y="191"/>
                    </a:lnTo>
                    <a:lnTo>
                      <a:pt x="316" y="191"/>
                    </a:lnTo>
                    <a:lnTo>
                      <a:pt x="319" y="188"/>
                    </a:lnTo>
                    <a:lnTo>
                      <a:pt x="320" y="170"/>
                    </a:lnTo>
                    <a:lnTo>
                      <a:pt x="317" y="155"/>
                    </a:lnTo>
                    <a:lnTo>
                      <a:pt x="323" y="145"/>
                    </a:lnTo>
                    <a:lnTo>
                      <a:pt x="330" y="142"/>
                    </a:lnTo>
                    <a:lnTo>
                      <a:pt x="338" y="128"/>
                    </a:lnTo>
                    <a:lnTo>
                      <a:pt x="343" y="127"/>
                    </a:lnTo>
                    <a:lnTo>
                      <a:pt x="345" y="127"/>
                    </a:lnTo>
                    <a:lnTo>
                      <a:pt x="350" y="125"/>
                    </a:lnTo>
                    <a:lnTo>
                      <a:pt x="351" y="125"/>
                    </a:lnTo>
                    <a:lnTo>
                      <a:pt x="351" y="123"/>
                    </a:lnTo>
                    <a:lnTo>
                      <a:pt x="350" y="121"/>
                    </a:lnTo>
                    <a:lnTo>
                      <a:pt x="347" y="121"/>
                    </a:lnTo>
                    <a:lnTo>
                      <a:pt x="345" y="120"/>
                    </a:lnTo>
                    <a:lnTo>
                      <a:pt x="345" y="118"/>
                    </a:lnTo>
                    <a:lnTo>
                      <a:pt x="347" y="114"/>
                    </a:lnTo>
                    <a:lnTo>
                      <a:pt x="348" y="113"/>
                    </a:lnTo>
                    <a:lnTo>
                      <a:pt x="347" y="113"/>
                    </a:lnTo>
                    <a:lnTo>
                      <a:pt x="340" y="114"/>
                    </a:lnTo>
                    <a:lnTo>
                      <a:pt x="336" y="114"/>
                    </a:lnTo>
                    <a:lnTo>
                      <a:pt x="330" y="110"/>
                    </a:lnTo>
                    <a:lnTo>
                      <a:pt x="326" y="105"/>
                    </a:lnTo>
                    <a:lnTo>
                      <a:pt x="324" y="102"/>
                    </a:lnTo>
                    <a:lnTo>
                      <a:pt x="316" y="92"/>
                    </a:lnTo>
                    <a:lnTo>
                      <a:pt x="309" y="88"/>
                    </a:lnTo>
                    <a:lnTo>
                      <a:pt x="304" y="81"/>
                    </a:lnTo>
                    <a:lnTo>
                      <a:pt x="304" y="77"/>
                    </a:lnTo>
                    <a:lnTo>
                      <a:pt x="307" y="78"/>
                    </a:lnTo>
                    <a:lnTo>
                      <a:pt x="313" y="77"/>
                    </a:lnTo>
                    <a:lnTo>
                      <a:pt x="326" y="67"/>
                    </a:lnTo>
                    <a:lnTo>
                      <a:pt x="329" y="58"/>
                    </a:lnTo>
                    <a:lnTo>
                      <a:pt x="326" y="54"/>
                    </a:lnTo>
                    <a:lnTo>
                      <a:pt x="324" y="50"/>
                    </a:lnTo>
                    <a:lnTo>
                      <a:pt x="326" y="47"/>
                    </a:lnTo>
                    <a:lnTo>
                      <a:pt x="330" y="35"/>
                    </a:lnTo>
                    <a:lnTo>
                      <a:pt x="343" y="28"/>
                    </a:lnTo>
                    <a:lnTo>
                      <a:pt x="348" y="2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44" name="Freeform 774">
                <a:extLst>
                  <a:ext uri="{FF2B5EF4-FFF2-40B4-BE49-F238E27FC236}">
                    <a16:creationId xmlns:a16="http://schemas.microsoft.com/office/drawing/2014/main" id="{C2D04E29-9A65-04AB-29A6-9BA9A2A5D5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5" y="1797"/>
                <a:ext cx="193" cy="208"/>
              </a:xfrm>
              <a:custGeom>
                <a:avLst/>
                <a:gdLst>
                  <a:gd name="T0" fmla="*/ 26 w 770"/>
                  <a:gd name="T1" fmla="*/ 201 h 830"/>
                  <a:gd name="T2" fmla="*/ 44 w 770"/>
                  <a:gd name="T3" fmla="*/ 200 h 830"/>
                  <a:gd name="T4" fmla="*/ 46 w 770"/>
                  <a:gd name="T5" fmla="*/ 208 h 830"/>
                  <a:gd name="T6" fmla="*/ 34 w 770"/>
                  <a:gd name="T7" fmla="*/ 208 h 830"/>
                  <a:gd name="T8" fmla="*/ 54 w 770"/>
                  <a:gd name="T9" fmla="*/ 222 h 830"/>
                  <a:gd name="T10" fmla="*/ 60 w 770"/>
                  <a:gd name="T11" fmla="*/ 238 h 830"/>
                  <a:gd name="T12" fmla="*/ 84 w 770"/>
                  <a:gd name="T13" fmla="*/ 246 h 830"/>
                  <a:gd name="T14" fmla="*/ 110 w 770"/>
                  <a:gd name="T15" fmla="*/ 278 h 830"/>
                  <a:gd name="T16" fmla="*/ 79 w 770"/>
                  <a:gd name="T17" fmla="*/ 335 h 830"/>
                  <a:gd name="T18" fmla="*/ 146 w 770"/>
                  <a:gd name="T19" fmla="*/ 416 h 830"/>
                  <a:gd name="T20" fmla="*/ 225 w 770"/>
                  <a:gd name="T21" fmla="*/ 455 h 830"/>
                  <a:gd name="T22" fmla="*/ 208 w 770"/>
                  <a:gd name="T23" fmla="*/ 513 h 830"/>
                  <a:gd name="T24" fmla="*/ 211 w 770"/>
                  <a:gd name="T25" fmla="*/ 579 h 830"/>
                  <a:gd name="T26" fmla="*/ 237 w 770"/>
                  <a:gd name="T27" fmla="*/ 589 h 830"/>
                  <a:gd name="T28" fmla="*/ 240 w 770"/>
                  <a:gd name="T29" fmla="*/ 615 h 830"/>
                  <a:gd name="T30" fmla="*/ 271 w 770"/>
                  <a:gd name="T31" fmla="*/ 658 h 830"/>
                  <a:gd name="T32" fmla="*/ 258 w 770"/>
                  <a:gd name="T33" fmla="*/ 690 h 830"/>
                  <a:gd name="T34" fmla="*/ 301 w 770"/>
                  <a:gd name="T35" fmla="*/ 742 h 830"/>
                  <a:gd name="T36" fmla="*/ 312 w 770"/>
                  <a:gd name="T37" fmla="*/ 798 h 830"/>
                  <a:gd name="T38" fmla="*/ 365 w 770"/>
                  <a:gd name="T39" fmla="*/ 824 h 830"/>
                  <a:gd name="T40" fmla="*/ 385 w 770"/>
                  <a:gd name="T41" fmla="*/ 816 h 830"/>
                  <a:gd name="T42" fmla="*/ 395 w 770"/>
                  <a:gd name="T43" fmla="*/ 799 h 830"/>
                  <a:gd name="T44" fmla="*/ 451 w 770"/>
                  <a:gd name="T45" fmla="*/ 783 h 830"/>
                  <a:gd name="T46" fmla="*/ 515 w 770"/>
                  <a:gd name="T47" fmla="*/ 768 h 830"/>
                  <a:gd name="T48" fmla="*/ 565 w 770"/>
                  <a:gd name="T49" fmla="*/ 739 h 830"/>
                  <a:gd name="T50" fmla="*/ 589 w 770"/>
                  <a:gd name="T51" fmla="*/ 711 h 830"/>
                  <a:gd name="T52" fmla="*/ 634 w 770"/>
                  <a:gd name="T53" fmla="*/ 678 h 830"/>
                  <a:gd name="T54" fmla="*/ 638 w 770"/>
                  <a:gd name="T55" fmla="*/ 609 h 830"/>
                  <a:gd name="T56" fmla="*/ 674 w 770"/>
                  <a:gd name="T57" fmla="*/ 580 h 830"/>
                  <a:gd name="T58" fmla="*/ 748 w 770"/>
                  <a:gd name="T59" fmla="*/ 472 h 830"/>
                  <a:gd name="T60" fmla="*/ 730 w 770"/>
                  <a:gd name="T61" fmla="*/ 439 h 830"/>
                  <a:gd name="T62" fmla="*/ 729 w 770"/>
                  <a:gd name="T63" fmla="*/ 354 h 830"/>
                  <a:gd name="T64" fmla="*/ 684 w 770"/>
                  <a:gd name="T65" fmla="*/ 349 h 830"/>
                  <a:gd name="T66" fmla="*/ 648 w 770"/>
                  <a:gd name="T67" fmla="*/ 337 h 830"/>
                  <a:gd name="T68" fmla="*/ 694 w 770"/>
                  <a:gd name="T69" fmla="*/ 254 h 830"/>
                  <a:gd name="T70" fmla="*/ 716 w 770"/>
                  <a:gd name="T71" fmla="*/ 217 h 830"/>
                  <a:gd name="T72" fmla="*/ 694 w 770"/>
                  <a:gd name="T73" fmla="*/ 194 h 830"/>
                  <a:gd name="T74" fmla="*/ 646 w 770"/>
                  <a:gd name="T75" fmla="*/ 167 h 830"/>
                  <a:gd name="T76" fmla="*/ 627 w 770"/>
                  <a:gd name="T77" fmla="*/ 129 h 830"/>
                  <a:gd name="T78" fmla="*/ 617 w 770"/>
                  <a:gd name="T79" fmla="*/ 90 h 830"/>
                  <a:gd name="T80" fmla="*/ 624 w 770"/>
                  <a:gd name="T81" fmla="*/ 33 h 830"/>
                  <a:gd name="T82" fmla="*/ 539 w 770"/>
                  <a:gd name="T83" fmla="*/ 35 h 830"/>
                  <a:gd name="T84" fmla="*/ 525 w 770"/>
                  <a:gd name="T85" fmla="*/ 24 h 830"/>
                  <a:gd name="T86" fmla="*/ 515 w 770"/>
                  <a:gd name="T87" fmla="*/ 0 h 830"/>
                  <a:gd name="T88" fmla="*/ 431 w 770"/>
                  <a:gd name="T89" fmla="*/ 35 h 830"/>
                  <a:gd name="T90" fmla="*/ 442 w 770"/>
                  <a:gd name="T91" fmla="*/ 93 h 830"/>
                  <a:gd name="T92" fmla="*/ 406 w 770"/>
                  <a:gd name="T93" fmla="*/ 111 h 830"/>
                  <a:gd name="T94" fmla="*/ 388 w 770"/>
                  <a:gd name="T95" fmla="*/ 134 h 830"/>
                  <a:gd name="T96" fmla="*/ 326 w 770"/>
                  <a:gd name="T97" fmla="*/ 147 h 830"/>
                  <a:gd name="T98" fmla="*/ 275 w 770"/>
                  <a:gd name="T99" fmla="*/ 158 h 830"/>
                  <a:gd name="T100" fmla="*/ 234 w 770"/>
                  <a:gd name="T101" fmla="*/ 160 h 830"/>
                  <a:gd name="T102" fmla="*/ 169 w 770"/>
                  <a:gd name="T103" fmla="*/ 134 h 830"/>
                  <a:gd name="T104" fmla="*/ 120 w 770"/>
                  <a:gd name="T105" fmla="*/ 140 h 830"/>
                  <a:gd name="T106" fmla="*/ 114 w 770"/>
                  <a:gd name="T107" fmla="*/ 140 h 830"/>
                  <a:gd name="T108" fmla="*/ 70 w 770"/>
                  <a:gd name="T109" fmla="*/ 151 h 830"/>
                  <a:gd name="T110" fmla="*/ 46 w 770"/>
                  <a:gd name="T111" fmla="*/ 175 h 830"/>
                  <a:gd name="T112" fmla="*/ 1 w 770"/>
                  <a:gd name="T113" fmla="*/ 179 h 830"/>
                  <a:gd name="T114" fmla="*/ 12 w 770"/>
                  <a:gd name="T115" fmla="*/ 179 h 8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770" h="830">
                    <a:moveTo>
                      <a:pt x="22" y="178"/>
                    </a:moveTo>
                    <a:lnTo>
                      <a:pt x="24" y="179"/>
                    </a:lnTo>
                    <a:lnTo>
                      <a:pt x="28" y="179"/>
                    </a:lnTo>
                    <a:lnTo>
                      <a:pt x="29" y="181"/>
                    </a:lnTo>
                    <a:lnTo>
                      <a:pt x="32" y="181"/>
                    </a:lnTo>
                    <a:lnTo>
                      <a:pt x="32" y="186"/>
                    </a:lnTo>
                    <a:lnTo>
                      <a:pt x="25" y="189"/>
                    </a:lnTo>
                    <a:lnTo>
                      <a:pt x="24" y="190"/>
                    </a:lnTo>
                    <a:lnTo>
                      <a:pt x="22" y="193"/>
                    </a:lnTo>
                    <a:lnTo>
                      <a:pt x="24" y="197"/>
                    </a:lnTo>
                    <a:lnTo>
                      <a:pt x="26" y="201"/>
                    </a:lnTo>
                    <a:lnTo>
                      <a:pt x="28" y="203"/>
                    </a:lnTo>
                    <a:lnTo>
                      <a:pt x="32" y="204"/>
                    </a:lnTo>
                    <a:lnTo>
                      <a:pt x="33" y="204"/>
                    </a:lnTo>
                    <a:lnTo>
                      <a:pt x="36" y="203"/>
                    </a:lnTo>
                    <a:lnTo>
                      <a:pt x="37" y="200"/>
                    </a:lnTo>
                    <a:lnTo>
                      <a:pt x="40" y="197"/>
                    </a:lnTo>
                    <a:lnTo>
                      <a:pt x="43" y="193"/>
                    </a:lnTo>
                    <a:lnTo>
                      <a:pt x="46" y="193"/>
                    </a:lnTo>
                    <a:lnTo>
                      <a:pt x="47" y="194"/>
                    </a:lnTo>
                    <a:lnTo>
                      <a:pt x="46" y="199"/>
                    </a:lnTo>
                    <a:lnTo>
                      <a:pt x="44" y="200"/>
                    </a:lnTo>
                    <a:lnTo>
                      <a:pt x="42" y="200"/>
                    </a:lnTo>
                    <a:lnTo>
                      <a:pt x="42" y="201"/>
                    </a:lnTo>
                    <a:lnTo>
                      <a:pt x="40" y="203"/>
                    </a:lnTo>
                    <a:lnTo>
                      <a:pt x="43" y="206"/>
                    </a:lnTo>
                    <a:lnTo>
                      <a:pt x="44" y="204"/>
                    </a:lnTo>
                    <a:lnTo>
                      <a:pt x="44" y="203"/>
                    </a:lnTo>
                    <a:lnTo>
                      <a:pt x="47" y="204"/>
                    </a:lnTo>
                    <a:lnTo>
                      <a:pt x="49" y="206"/>
                    </a:lnTo>
                    <a:lnTo>
                      <a:pt x="49" y="207"/>
                    </a:lnTo>
                    <a:lnTo>
                      <a:pt x="47" y="208"/>
                    </a:lnTo>
                    <a:lnTo>
                      <a:pt x="46" y="208"/>
                    </a:lnTo>
                    <a:lnTo>
                      <a:pt x="46" y="210"/>
                    </a:lnTo>
                    <a:lnTo>
                      <a:pt x="44" y="211"/>
                    </a:lnTo>
                    <a:lnTo>
                      <a:pt x="46" y="214"/>
                    </a:lnTo>
                    <a:lnTo>
                      <a:pt x="49" y="215"/>
                    </a:lnTo>
                    <a:lnTo>
                      <a:pt x="49" y="217"/>
                    </a:lnTo>
                    <a:lnTo>
                      <a:pt x="47" y="218"/>
                    </a:lnTo>
                    <a:lnTo>
                      <a:pt x="43" y="218"/>
                    </a:lnTo>
                    <a:lnTo>
                      <a:pt x="42" y="217"/>
                    </a:lnTo>
                    <a:lnTo>
                      <a:pt x="42" y="214"/>
                    </a:lnTo>
                    <a:lnTo>
                      <a:pt x="36" y="210"/>
                    </a:lnTo>
                    <a:lnTo>
                      <a:pt x="34" y="208"/>
                    </a:lnTo>
                    <a:lnTo>
                      <a:pt x="33" y="208"/>
                    </a:lnTo>
                    <a:lnTo>
                      <a:pt x="29" y="211"/>
                    </a:lnTo>
                    <a:lnTo>
                      <a:pt x="24" y="211"/>
                    </a:lnTo>
                    <a:lnTo>
                      <a:pt x="21" y="213"/>
                    </a:lnTo>
                    <a:lnTo>
                      <a:pt x="21" y="214"/>
                    </a:lnTo>
                    <a:lnTo>
                      <a:pt x="22" y="215"/>
                    </a:lnTo>
                    <a:lnTo>
                      <a:pt x="24" y="218"/>
                    </a:lnTo>
                    <a:lnTo>
                      <a:pt x="24" y="221"/>
                    </a:lnTo>
                    <a:lnTo>
                      <a:pt x="25" y="221"/>
                    </a:lnTo>
                    <a:lnTo>
                      <a:pt x="34" y="225"/>
                    </a:lnTo>
                    <a:lnTo>
                      <a:pt x="54" y="222"/>
                    </a:lnTo>
                    <a:lnTo>
                      <a:pt x="61" y="222"/>
                    </a:lnTo>
                    <a:lnTo>
                      <a:pt x="64" y="224"/>
                    </a:lnTo>
                    <a:lnTo>
                      <a:pt x="64" y="225"/>
                    </a:lnTo>
                    <a:lnTo>
                      <a:pt x="65" y="227"/>
                    </a:lnTo>
                    <a:lnTo>
                      <a:pt x="58" y="234"/>
                    </a:lnTo>
                    <a:lnTo>
                      <a:pt x="50" y="239"/>
                    </a:lnTo>
                    <a:lnTo>
                      <a:pt x="51" y="242"/>
                    </a:lnTo>
                    <a:lnTo>
                      <a:pt x="51" y="243"/>
                    </a:lnTo>
                    <a:lnTo>
                      <a:pt x="53" y="242"/>
                    </a:lnTo>
                    <a:lnTo>
                      <a:pt x="56" y="241"/>
                    </a:lnTo>
                    <a:lnTo>
                      <a:pt x="60" y="238"/>
                    </a:lnTo>
                    <a:lnTo>
                      <a:pt x="61" y="235"/>
                    </a:lnTo>
                    <a:lnTo>
                      <a:pt x="64" y="234"/>
                    </a:lnTo>
                    <a:lnTo>
                      <a:pt x="65" y="234"/>
                    </a:lnTo>
                    <a:lnTo>
                      <a:pt x="72" y="241"/>
                    </a:lnTo>
                    <a:lnTo>
                      <a:pt x="74" y="243"/>
                    </a:lnTo>
                    <a:lnTo>
                      <a:pt x="72" y="248"/>
                    </a:lnTo>
                    <a:lnTo>
                      <a:pt x="67" y="248"/>
                    </a:lnTo>
                    <a:lnTo>
                      <a:pt x="67" y="250"/>
                    </a:lnTo>
                    <a:lnTo>
                      <a:pt x="71" y="254"/>
                    </a:lnTo>
                    <a:lnTo>
                      <a:pt x="77" y="249"/>
                    </a:lnTo>
                    <a:lnTo>
                      <a:pt x="84" y="246"/>
                    </a:lnTo>
                    <a:lnTo>
                      <a:pt x="86" y="246"/>
                    </a:lnTo>
                    <a:lnTo>
                      <a:pt x="86" y="248"/>
                    </a:lnTo>
                    <a:lnTo>
                      <a:pt x="88" y="253"/>
                    </a:lnTo>
                    <a:lnTo>
                      <a:pt x="88" y="263"/>
                    </a:lnTo>
                    <a:lnTo>
                      <a:pt x="92" y="271"/>
                    </a:lnTo>
                    <a:lnTo>
                      <a:pt x="93" y="273"/>
                    </a:lnTo>
                    <a:lnTo>
                      <a:pt x="99" y="274"/>
                    </a:lnTo>
                    <a:lnTo>
                      <a:pt x="103" y="273"/>
                    </a:lnTo>
                    <a:lnTo>
                      <a:pt x="111" y="273"/>
                    </a:lnTo>
                    <a:lnTo>
                      <a:pt x="113" y="274"/>
                    </a:lnTo>
                    <a:lnTo>
                      <a:pt x="110" y="278"/>
                    </a:lnTo>
                    <a:lnTo>
                      <a:pt x="106" y="281"/>
                    </a:lnTo>
                    <a:lnTo>
                      <a:pt x="106" y="282"/>
                    </a:lnTo>
                    <a:lnTo>
                      <a:pt x="104" y="282"/>
                    </a:lnTo>
                    <a:lnTo>
                      <a:pt x="104" y="284"/>
                    </a:lnTo>
                    <a:lnTo>
                      <a:pt x="99" y="287"/>
                    </a:lnTo>
                    <a:lnTo>
                      <a:pt x="96" y="292"/>
                    </a:lnTo>
                    <a:lnTo>
                      <a:pt x="95" y="308"/>
                    </a:lnTo>
                    <a:lnTo>
                      <a:pt x="85" y="328"/>
                    </a:lnTo>
                    <a:lnTo>
                      <a:pt x="85" y="330"/>
                    </a:lnTo>
                    <a:lnTo>
                      <a:pt x="79" y="334"/>
                    </a:lnTo>
                    <a:lnTo>
                      <a:pt x="79" y="335"/>
                    </a:lnTo>
                    <a:lnTo>
                      <a:pt x="100" y="345"/>
                    </a:lnTo>
                    <a:lnTo>
                      <a:pt x="107" y="363"/>
                    </a:lnTo>
                    <a:lnTo>
                      <a:pt x="113" y="368"/>
                    </a:lnTo>
                    <a:lnTo>
                      <a:pt x="124" y="379"/>
                    </a:lnTo>
                    <a:lnTo>
                      <a:pt x="124" y="386"/>
                    </a:lnTo>
                    <a:lnTo>
                      <a:pt x="132" y="395"/>
                    </a:lnTo>
                    <a:lnTo>
                      <a:pt x="132" y="397"/>
                    </a:lnTo>
                    <a:lnTo>
                      <a:pt x="137" y="411"/>
                    </a:lnTo>
                    <a:lnTo>
                      <a:pt x="137" y="412"/>
                    </a:lnTo>
                    <a:lnTo>
                      <a:pt x="138" y="412"/>
                    </a:lnTo>
                    <a:lnTo>
                      <a:pt x="146" y="416"/>
                    </a:lnTo>
                    <a:lnTo>
                      <a:pt x="148" y="418"/>
                    </a:lnTo>
                    <a:lnTo>
                      <a:pt x="156" y="429"/>
                    </a:lnTo>
                    <a:lnTo>
                      <a:pt x="166" y="435"/>
                    </a:lnTo>
                    <a:lnTo>
                      <a:pt x="169" y="435"/>
                    </a:lnTo>
                    <a:lnTo>
                      <a:pt x="188" y="439"/>
                    </a:lnTo>
                    <a:lnTo>
                      <a:pt x="191" y="445"/>
                    </a:lnTo>
                    <a:lnTo>
                      <a:pt x="202" y="454"/>
                    </a:lnTo>
                    <a:lnTo>
                      <a:pt x="215" y="454"/>
                    </a:lnTo>
                    <a:lnTo>
                      <a:pt x="221" y="457"/>
                    </a:lnTo>
                    <a:lnTo>
                      <a:pt x="222" y="455"/>
                    </a:lnTo>
                    <a:lnTo>
                      <a:pt x="225" y="455"/>
                    </a:lnTo>
                    <a:lnTo>
                      <a:pt x="225" y="457"/>
                    </a:lnTo>
                    <a:lnTo>
                      <a:pt x="237" y="475"/>
                    </a:lnTo>
                    <a:lnTo>
                      <a:pt x="237" y="478"/>
                    </a:lnTo>
                    <a:lnTo>
                      <a:pt x="234" y="478"/>
                    </a:lnTo>
                    <a:lnTo>
                      <a:pt x="222" y="483"/>
                    </a:lnTo>
                    <a:lnTo>
                      <a:pt x="218" y="488"/>
                    </a:lnTo>
                    <a:lnTo>
                      <a:pt x="212" y="492"/>
                    </a:lnTo>
                    <a:lnTo>
                      <a:pt x="211" y="495"/>
                    </a:lnTo>
                    <a:lnTo>
                      <a:pt x="211" y="500"/>
                    </a:lnTo>
                    <a:lnTo>
                      <a:pt x="208" y="510"/>
                    </a:lnTo>
                    <a:lnTo>
                      <a:pt x="208" y="513"/>
                    </a:lnTo>
                    <a:lnTo>
                      <a:pt x="199" y="542"/>
                    </a:lnTo>
                    <a:lnTo>
                      <a:pt x="198" y="549"/>
                    </a:lnTo>
                    <a:lnTo>
                      <a:pt x="198" y="552"/>
                    </a:lnTo>
                    <a:lnTo>
                      <a:pt x="199" y="555"/>
                    </a:lnTo>
                    <a:lnTo>
                      <a:pt x="201" y="555"/>
                    </a:lnTo>
                    <a:lnTo>
                      <a:pt x="205" y="558"/>
                    </a:lnTo>
                    <a:lnTo>
                      <a:pt x="205" y="559"/>
                    </a:lnTo>
                    <a:lnTo>
                      <a:pt x="206" y="565"/>
                    </a:lnTo>
                    <a:lnTo>
                      <a:pt x="206" y="572"/>
                    </a:lnTo>
                    <a:lnTo>
                      <a:pt x="209" y="577"/>
                    </a:lnTo>
                    <a:lnTo>
                      <a:pt x="211" y="579"/>
                    </a:lnTo>
                    <a:lnTo>
                      <a:pt x="215" y="581"/>
                    </a:lnTo>
                    <a:lnTo>
                      <a:pt x="223" y="584"/>
                    </a:lnTo>
                    <a:lnTo>
                      <a:pt x="225" y="584"/>
                    </a:lnTo>
                    <a:lnTo>
                      <a:pt x="226" y="583"/>
                    </a:lnTo>
                    <a:lnTo>
                      <a:pt x="228" y="583"/>
                    </a:lnTo>
                    <a:lnTo>
                      <a:pt x="229" y="581"/>
                    </a:lnTo>
                    <a:lnTo>
                      <a:pt x="233" y="580"/>
                    </a:lnTo>
                    <a:lnTo>
                      <a:pt x="233" y="583"/>
                    </a:lnTo>
                    <a:lnTo>
                      <a:pt x="234" y="584"/>
                    </a:lnTo>
                    <a:lnTo>
                      <a:pt x="234" y="587"/>
                    </a:lnTo>
                    <a:lnTo>
                      <a:pt x="237" y="589"/>
                    </a:lnTo>
                    <a:lnTo>
                      <a:pt x="237" y="596"/>
                    </a:lnTo>
                    <a:lnTo>
                      <a:pt x="234" y="601"/>
                    </a:lnTo>
                    <a:lnTo>
                      <a:pt x="234" y="602"/>
                    </a:lnTo>
                    <a:lnTo>
                      <a:pt x="230" y="605"/>
                    </a:lnTo>
                    <a:lnTo>
                      <a:pt x="229" y="609"/>
                    </a:lnTo>
                    <a:lnTo>
                      <a:pt x="229" y="612"/>
                    </a:lnTo>
                    <a:lnTo>
                      <a:pt x="233" y="616"/>
                    </a:lnTo>
                    <a:lnTo>
                      <a:pt x="236" y="618"/>
                    </a:lnTo>
                    <a:lnTo>
                      <a:pt x="238" y="616"/>
                    </a:lnTo>
                    <a:lnTo>
                      <a:pt x="238" y="615"/>
                    </a:lnTo>
                    <a:lnTo>
                      <a:pt x="240" y="615"/>
                    </a:lnTo>
                    <a:lnTo>
                      <a:pt x="243" y="619"/>
                    </a:lnTo>
                    <a:lnTo>
                      <a:pt x="244" y="623"/>
                    </a:lnTo>
                    <a:lnTo>
                      <a:pt x="243" y="627"/>
                    </a:lnTo>
                    <a:lnTo>
                      <a:pt x="244" y="627"/>
                    </a:lnTo>
                    <a:lnTo>
                      <a:pt x="244" y="625"/>
                    </a:lnTo>
                    <a:lnTo>
                      <a:pt x="248" y="625"/>
                    </a:lnTo>
                    <a:lnTo>
                      <a:pt x="257" y="630"/>
                    </a:lnTo>
                    <a:lnTo>
                      <a:pt x="259" y="633"/>
                    </a:lnTo>
                    <a:lnTo>
                      <a:pt x="261" y="636"/>
                    </a:lnTo>
                    <a:lnTo>
                      <a:pt x="266" y="643"/>
                    </a:lnTo>
                    <a:lnTo>
                      <a:pt x="271" y="658"/>
                    </a:lnTo>
                    <a:lnTo>
                      <a:pt x="275" y="666"/>
                    </a:lnTo>
                    <a:lnTo>
                      <a:pt x="276" y="668"/>
                    </a:lnTo>
                    <a:lnTo>
                      <a:pt x="278" y="671"/>
                    </a:lnTo>
                    <a:lnTo>
                      <a:pt x="281" y="675"/>
                    </a:lnTo>
                    <a:lnTo>
                      <a:pt x="279" y="675"/>
                    </a:lnTo>
                    <a:lnTo>
                      <a:pt x="275" y="678"/>
                    </a:lnTo>
                    <a:lnTo>
                      <a:pt x="274" y="679"/>
                    </a:lnTo>
                    <a:lnTo>
                      <a:pt x="271" y="680"/>
                    </a:lnTo>
                    <a:lnTo>
                      <a:pt x="266" y="685"/>
                    </a:lnTo>
                    <a:lnTo>
                      <a:pt x="261" y="687"/>
                    </a:lnTo>
                    <a:lnTo>
                      <a:pt x="258" y="690"/>
                    </a:lnTo>
                    <a:lnTo>
                      <a:pt x="251" y="696"/>
                    </a:lnTo>
                    <a:lnTo>
                      <a:pt x="250" y="696"/>
                    </a:lnTo>
                    <a:lnTo>
                      <a:pt x="250" y="699"/>
                    </a:lnTo>
                    <a:lnTo>
                      <a:pt x="276" y="717"/>
                    </a:lnTo>
                    <a:lnTo>
                      <a:pt x="278" y="719"/>
                    </a:lnTo>
                    <a:lnTo>
                      <a:pt x="285" y="725"/>
                    </a:lnTo>
                    <a:lnTo>
                      <a:pt x="289" y="729"/>
                    </a:lnTo>
                    <a:lnTo>
                      <a:pt x="290" y="732"/>
                    </a:lnTo>
                    <a:lnTo>
                      <a:pt x="292" y="733"/>
                    </a:lnTo>
                    <a:lnTo>
                      <a:pt x="300" y="742"/>
                    </a:lnTo>
                    <a:lnTo>
                      <a:pt x="301" y="742"/>
                    </a:lnTo>
                    <a:lnTo>
                      <a:pt x="301" y="743"/>
                    </a:lnTo>
                    <a:lnTo>
                      <a:pt x="300" y="745"/>
                    </a:lnTo>
                    <a:lnTo>
                      <a:pt x="295" y="747"/>
                    </a:lnTo>
                    <a:lnTo>
                      <a:pt x="285" y="759"/>
                    </a:lnTo>
                    <a:lnTo>
                      <a:pt x="274" y="793"/>
                    </a:lnTo>
                    <a:lnTo>
                      <a:pt x="279" y="789"/>
                    </a:lnTo>
                    <a:lnTo>
                      <a:pt x="288" y="788"/>
                    </a:lnTo>
                    <a:lnTo>
                      <a:pt x="296" y="788"/>
                    </a:lnTo>
                    <a:lnTo>
                      <a:pt x="301" y="789"/>
                    </a:lnTo>
                    <a:lnTo>
                      <a:pt x="303" y="789"/>
                    </a:lnTo>
                    <a:lnTo>
                      <a:pt x="312" y="798"/>
                    </a:lnTo>
                    <a:lnTo>
                      <a:pt x="319" y="812"/>
                    </a:lnTo>
                    <a:lnTo>
                      <a:pt x="325" y="820"/>
                    </a:lnTo>
                    <a:lnTo>
                      <a:pt x="325" y="821"/>
                    </a:lnTo>
                    <a:lnTo>
                      <a:pt x="328" y="822"/>
                    </a:lnTo>
                    <a:lnTo>
                      <a:pt x="350" y="823"/>
                    </a:lnTo>
                    <a:lnTo>
                      <a:pt x="359" y="826"/>
                    </a:lnTo>
                    <a:lnTo>
                      <a:pt x="360" y="826"/>
                    </a:lnTo>
                    <a:lnTo>
                      <a:pt x="362" y="827"/>
                    </a:lnTo>
                    <a:lnTo>
                      <a:pt x="363" y="827"/>
                    </a:lnTo>
                    <a:lnTo>
                      <a:pt x="365" y="826"/>
                    </a:lnTo>
                    <a:lnTo>
                      <a:pt x="365" y="824"/>
                    </a:lnTo>
                    <a:lnTo>
                      <a:pt x="362" y="823"/>
                    </a:lnTo>
                    <a:lnTo>
                      <a:pt x="359" y="819"/>
                    </a:lnTo>
                    <a:lnTo>
                      <a:pt x="360" y="819"/>
                    </a:lnTo>
                    <a:lnTo>
                      <a:pt x="362" y="816"/>
                    </a:lnTo>
                    <a:lnTo>
                      <a:pt x="363" y="816"/>
                    </a:lnTo>
                    <a:lnTo>
                      <a:pt x="365" y="814"/>
                    </a:lnTo>
                    <a:lnTo>
                      <a:pt x="367" y="814"/>
                    </a:lnTo>
                    <a:lnTo>
                      <a:pt x="368" y="813"/>
                    </a:lnTo>
                    <a:lnTo>
                      <a:pt x="370" y="813"/>
                    </a:lnTo>
                    <a:lnTo>
                      <a:pt x="371" y="812"/>
                    </a:lnTo>
                    <a:lnTo>
                      <a:pt x="385" y="816"/>
                    </a:lnTo>
                    <a:lnTo>
                      <a:pt x="388" y="819"/>
                    </a:lnTo>
                    <a:lnTo>
                      <a:pt x="391" y="820"/>
                    </a:lnTo>
                    <a:lnTo>
                      <a:pt x="396" y="830"/>
                    </a:lnTo>
                    <a:lnTo>
                      <a:pt x="398" y="830"/>
                    </a:lnTo>
                    <a:lnTo>
                      <a:pt x="396" y="828"/>
                    </a:lnTo>
                    <a:lnTo>
                      <a:pt x="395" y="820"/>
                    </a:lnTo>
                    <a:lnTo>
                      <a:pt x="394" y="817"/>
                    </a:lnTo>
                    <a:lnTo>
                      <a:pt x="389" y="813"/>
                    </a:lnTo>
                    <a:lnTo>
                      <a:pt x="388" y="813"/>
                    </a:lnTo>
                    <a:lnTo>
                      <a:pt x="389" y="807"/>
                    </a:lnTo>
                    <a:lnTo>
                      <a:pt x="395" y="799"/>
                    </a:lnTo>
                    <a:lnTo>
                      <a:pt x="396" y="799"/>
                    </a:lnTo>
                    <a:lnTo>
                      <a:pt x="406" y="791"/>
                    </a:lnTo>
                    <a:lnTo>
                      <a:pt x="415" y="788"/>
                    </a:lnTo>
                    <a:lnTo>
                      <a:pt x="422" y="780"/>
                    </a:lnTo>
                    <a:lnTo>
                      <a:pt x="426" y="771"/>
                    </a:lnTo>
                    <a:lnTo>
                      <a:pt x="435" y="767"/>
                    </a:lnTo>
                    <a:lnTo>
                      <a:pt x="437" y="767"/>
                    </a:lnTo>
                    <a:lnTo>
                      <a:pt x="439" y="770"/>
                    </a:lnTo>
                    <a:lnTo>
                      <a:pt x="447" y="774"/>
                    </a:lnTo>
                    <a:lnTo>
                      <a:pt x="451" y="780"/>
                    </a:lnTo>
                    <a:lnTo>
                      <a:pt x="451" y="783"/>
                    </a:lnTo>
                    <a:lnTo>
                      <a:pt x="456" y="789"/>
                    </a:lnTo>
                    <a:lnTo>
                      <a:pt x="461" y="789"/>
                    </a:lnTo>
                    <a:lnTo>
                      <a:pt x="473" y="788"/>
                    </a:lnTo>
                    <a:lnTo>
                      <a:pt x="476" y="788"/>
                    </a:lnTo>
                    <a:lnTo>
                      <a:pt x="479" y="786"/>
                    </a:lnTo>
                    <a:lnTo>
                      <a:pt x="487" y="783"/>
                    </a:lnTo>
                    <a:lnTo>
                      <a:pt x="489" y="781"/>
                    </a:lnTo>
                    <a:lnTo>
                      <a:pt x="490" y="781"/>
                    </a:lnTo>
                    <a:lnTo>
                      <a:pt x="490" y="780"/>
                    </a:lnTo>
                    <a:lnTo>
                      <a:pt x="502" y="768"/>
                    </a:lnTo>
                    <a:lnTo>
                      <a:pt x="515" y="768"/>
                    </a:lnTo>
                    <a:lnTo>
                      <a:pt x="515" y="770"/>
                    </a:lnTo>
                    <a:lnTo>
                      <a:pt x="516" y="770"/>
                    </a:lnTo>
                    <a:lnTo>
                      <a:pt x="526" y="780"/>
                    </a:lnTo>
                    <a:lnTo>
                      <a:pt x="537" y="783"/>
                    </a:lnTo>
                    <a:lnTo>
                      <a:pt x="544" y="776"/>
                    </a:lnTo>
                    <a:lnTo>
                      <a:pt x="550" y="766"/>
                    </a:lnTo>
                    <a:lnTo>
                      <a:pt x="554" y="763"/>
                    </a:lnTo>
                    <a:lnTo>
                      <a:pt x="569" y="756"/>
                    </a:lnTo>
                    <a:lnTo>
                      <a:pt x="572" y="752"/>
                    </a:lnTo>
                    <a:lnTo>
                      <a:pt x="569" y="743"/>
                    </a:lnTo>
                    <a:lnTo>
                      <a:pt x="565" y="739"/>
                    </a:lnTo>
                    <a:lnTo>
                      <a:pt x="565" y="735"/>
                    </a:lnTo>
                    <a:lnTo>
                      <a:pt x="567" y="731"/>
                    </a:lnTo>
                    <a:lnTo>
                      <a:pt x="567" y="729"/>
                    </a:lnTo>
                    <a:lnTo>
                      <a:pt x="571" y="722"/>
                    </a:lnTo>
                    <a:lnTo>
                      <a:pt x="579" y="716"/>
                    </a:lnTo>
                    <a:lnTo>
                      <a:pt x="581" y="713"/>
                    </a:lnTo>
                    <a:lnTo>
                      <a:pt x="581" y="711"/>
                    </a:lnTo>
                    <a:lnTo>
                      <a:pt x="582" y="711"/>
                    </a:lnTo>
                    <a:lnTo>
                      <a:pt x="586" y="710"/>
                    </a:lnTo>
                    <a:lnTo>
                      <a:pt x="588" y="711"/>
                    </a:lnTo>
                    <a:lnTo>
                      <a:pt x="589" y="711"/>
                    </a:lnTo>
                    <a:lnTo>
                      <a:pt x="589" y="710"/>
                    </a:lnTo>
                    <a:lnTo>
                      <a:pt x="590" y="710"/>
                    </a:lnTo>
                    <a:lnTo>
                      <a:pt x="593" y="708"/>
                    </a:lnTo>
                    <a:lnTo>
                      <a:pt x="595" y="708"/>
                    </a:lnTo>
                    <a:lnTo>
                      <a:pt x="597" y="707"/>
                    </a:lnTo>
                    <a:lnTo>
                      <a:pt x="604" y="706"/>
                    </a:lnTo>
                    <a:lnTo>
                      <a:pt x="616" y="700"/>
                    </a:lnTo>
                    <a:lnTo>
                      <a:pt x="623" y="693"/>
                    </a:lnTo>
                    <a:lnTo>
                      <a:pt x="624" y="687"/>
                    </a:lnTo>
                    <a:lnTo>
                      <a:pt x="627" y="682"/>
                    </a:lnTo>
                    <a:lnTo>
                      <a:pt x="634" y="678"/>
                    </a:lnTo>
                    <a:lnTo>
                      <a:pt x="634" y="673"/>
                    </a:lnTo>
                    <a:lnTo>
                      <a:pt x="632" y="669"/>
                    </a:lnTo>
                    <a:lnTo>
                      <a:pt x="628" y="655"/>
                    </a:lnTo>
                    <a:lnTo>
                      <a:pt x="628" y="644"/>
                    </a:lnTo>
                    <a:lnTo>
                      <a:pt x="631" y="641"/>
                    </a:lnTo>
                    <a:lnTo>
                      <a:pt x="631" y="636"/>
                    </a:lnTo>
                    <a:lnTo>
                      <a:pt x="632" y="632"/>
                    </a:lnTo>
                    <a:lnTo>
                      <a:pt x="636" y="627"/>
                    </a:lnTo>
                    <a:lnTo>
                      <a:pt x="641" y="620"/>
                    </a:lnTo>
                    <a:lnTo>
                      <a:pt x="641" y="619"/>
                    </a:lnTo>
                    <a:lnTo>
                      <a:pt x="638" y="609"/>
                    </a:lnTo>
                    <a:lnTo>
                      <a:pt x="634" y="604"/>
                    </a:lnTo>
                    <a:lnTo>
                      <a:pt x="627" y="601"/>
                    </a:lnTo>
                    <a:lnTo>
                      <a:pt x="627" y="599"/>
                    </a:lnTo>
                    <a:lnTo>
                      <a:pt x="624" y="594"/>
                    </a:lnTo>
                    <a:lnTo>
                      <a:pt x="626" y="591"/>
                    </a:lnTo>
                    <a:lnTo>
                      <a:pt x="627" y="589"/>
                    </a:lnTo>
                    <a:lnTo>
                      <a:pt x="631" y="588"/>
                    </a:lnTo>
                    <a:lnTo>
                      <a:pt x="657" y="581"/>
                    </a:lnTo>
                    <a:lnTo>
                      <a:pt x="671" y="581"/>
                    </a:lnTo>
                    <a:lnTo>
                      <a:pt x="673" y="580"/>
                    </a:lnTo>
                    <a:lnTo>
                      <a:pt x="674" y="580"/>
                    </a:lnTo>
                    <a:lnTo>
                      <a:pt x="681" y="569"/>
                    </a:lnTo>
                    <a:lnTo>
                      <a:pt x="701" y="551"/>
                    </a:lnTo>
                    <a:lnTo>
                      <a:pt x="701" y="549"/>
                    </a:lnTo>
                    <a:lnTo>
                      <a:pt x="708" y="542"/>
                    </a:lnTo>
                    <a:lnTo>
                      <a:pt x="709" y="542"/>
                    </a:lnTo>
                    <a:lnTo>
                      <a:pt x="709" y="541"/>
                    </a:lnTo>
                    <a:lnTo>
                      <a:pt x="733" y="507"/>
                    </a:lnTo>
                    <a:lnTo>
                      <a:pt x="734" y="506"/>
                    </a:lnTo>
                    <a:lnTo>
                      <a:pt x="746" y="479"/>
                    </a:lnTo>
                    <a:lnTo>
                      <a:pt x="747" y="474"/>
                    </a:lnTo>
                    <a:lnTo>
                      <a:pt x="748" y="472"/>
                    </a:lnTo>
                    <a:lnTo>
                      <a:pt x="748" y="471"/>
                    </a:lnTo>
                    <a:lnTo>
                      <a:pt x="760" y="460"/>
                    </a:lnTo>
                    <a:lnTo>
                      <a:pt x="770" y="446"/>
                    </a:lnTo>
                    <a:lnTo>
                      <a:pt x="769" y="439"/>
                    </a:lnTo>
                    <a:lnTo>
                      <a:pt x="769" y="436"/>
                    </a:lnTo>
                    <a:lnTo>
                      <a:pt x="761" y="443"/>
                    </a:lnTo>
                    <a:lnTo>
                      <a:pt x="757" y="445"/>
                    </a:lnTo>
                    <a:lnTo>
                      <a:pt x="753" y="447"/>
                    </a:lnTo>
                    <a:lnTo>
                      <a:pt x="748" y="447"/>
                    </a:lnTo>
                    <a:lnTo>
                      <a:pt x="730" y="440"/>
                    </a:lnTo>
                    <a:lnTo>
                      <a:pt x="730" y="439"/>
                    </a:lnTo>
                    <a:lnTo>
                      <a:pt x="724" y="439"/>
                    </a:lnTo>
                    <a:lnTo>
                      <a:pt x="688" y="431"/>
                    </a:lnTo>
                    <a:lnTo>
                      <a:pt x="687" y="431"/>
                    </a:lnTo>
                    <a:lnTo>
                      <a:pt x="687" y="429"/>
                    </a:lnTo>
                    <a:lnTo>
                      <a:pt x="694" y="400"/>
                    </a:lnTo>
                    <a:lnTo>
                      <a:pt x="710" y="373"/>
                    </a:lnTo>
                    <a:lnTo>
                      <a:pt x="720" y="368"/>
                    </a:lnTo>
                    <a:lnTo>
                      <a:pt x="720" y="366"/>
                    </a:lnTo>
                    <a:lnTo>
                      <a:pt x="722" y="366"/>
                    </a:lnTo>
                    <a:lnTo>
                      <a:pt x="726" y="361"/>
                    </a:lnTo>
                    <a:lnTo>
                      <a:pt x="729" y="354"/>
                    </a:lnTo>
                    <a:lnTo>
                      <a:pt x="731" y="338"/>
                    </a:lnTo>
                    <a:lnTo>
                      <a:pt x="729" y="338"/>
                    </a:lnTo>
                    <a:lnTo>
                      <a:pt x="726" y="341"/>
                    </a:lnTo>
                    <a:lnTo>
                      <a:pt x="723" y="341"/>
                    </a:lnTo>
                    <a:lnTo>
                      <a:pt x="720" y="344"/>
                    </a:lnTo>
                    <a:lnTo>
                      <a:pt x="701" y="349"/>
                    </a:lnTo>
                    <a:lnTo>
                      <a:pt x="693" y="347"/>
                    </a:lnTo>
                    <a:lnTo>
                      <a:pt x="690" y="347"/>
                    </a:lnTo>
                    <a:lnTo>
                      <a:pt x="690" y="348"/>
                    </a:lnTo>
                    <a:lnTo>
                      <a:pt x="686" y="349"/>
                    </a:lnTo>
                    <a:lnTo>
                      <a:pt x="684" y="349"/>
                    </a:lnTo>
                    <a:lnTo>
                      <a:pt x="684" y="348"/>
                    </a:lnTo>
                    <a:lnTo>
                      <a:pt x="677" y="347"/>
                    </a:lnTo>
                    <a:lnTo>
                      <a:pt x="673" y="345"/>
                    </a:lnTo>
                    <a:lnTo>
                      <a:pt x="669" y="345"/>
                    </a:lnTo>
                    <a:lnTo>
                      <a:pt x="666" y="347"/>
                    </a:lnTo>
                    <a:lnTo>
                      <a:pt x="662" y="347"/>
                    </a:lnTo>
                    <a:lnTo>
                      <a:pt x="655" y="349"/>
                    </a:lnTo>
                    <a:lnTo>
                      <a:pt x="650" y="349"/>
                    </a:lnTo>
                    <a:lnTo>
                      <a:pt x="650" y="348"/>
                    </a:lnTo>
                    <a:lnTo>
                      <a:pt x="648" y="341"/>
                    </a:lnTo>
                    <a:lnTo>
                      <a:pt x="648" y="337"/>
                    </a:lnTo>
                    <a:lnTo>
                      <a:pt x="649" y="331"/>
                    </a:lnTo>
                    <a:lnTo>
                      <a:pt x="649" y="323"/>
                    </a:lnTo>
                    <a:lnTo>
                      <a:pt x="648" y="321"/>
                    </a:lnTo>
                    <a:lnTo>
                      <a:pt x="646" y="319"/>
                    </a:lnTo>
                    <a:lnTo>
                      <a:pt x="646" y="316"/>
                    </a:lnTo>
                    <a:lnTo>
                      <a:pt x="662" y="309"/>
                    </a:lnTo>
                    <a:lnTo>
                      <a:pt x="670" y="301"/>
                    </a:lnTo>
                    <a:lnTo>
                      <a:pt x="677" y="288"/>
                    </a:lnTo>
                    <a:lnTo>
                      <a:pt x="680" y="271"/>
                    </a:lnTo>
                    <a:lnTo>
                      <a:pt x="694" y="266"/>
                    </a:lnTo>
                    <a:lnTo>
                      <a:pt x="694" y="254"/>
                    </a:lnTo>
                    <a:lnTo>
                      <a:pt x="701" y="245"/>
                    </a:lnTo>
                    <a:lnTo>
                      <a:pt x="702" y="242"/>
                    </a:lnTo>
                    <a:lnTo>
                      <a:pt x="703" y="242"/>
                    </a:lnTo>
                    <a:lnTo>
                      <a:pt x="703" y="241"/>
                    </a:lnTo>
                    <a:lnTo>
                      <a:pt x="706" y="232"/>
                    </a:lnTo>
                    <a:lnTo>
                      <a:pt x="709" y="231"/>
                    </a:lnTo>
                    <a:lnTo>
                      <a:pt x="712" y="228"/>
                    </a:lnTo>
                    <a:lnTo>
                      <a:pt x="715" y="227"/>
                    </a:lnTo>
                    <a:lnTo>
                      <a:pt x="715" y="225"/>
                    </a:lnTo>
                    <a:lnTo>
                      <a:pt x="716" y="221"/>
                    </a:lnTo>
                    <a:lnTo>
                      <a:pt x="716" y="217"/>
                    </a:lnTo>
                    <a:lnTo>
                      <a:pt x="715" y="215"/>
                    </a:lnTo>
                    <a:lnTo>
                      <a:pt x="713" y="211"/>
                    </a:lnTo>
                    <a:lnTo>
                      <a:pt x="712" y="210"/>
                    </a:lnTo>
                    <a:lnTo>
                      <a:pt x="706" y="210"/>
                    </a:lnTo>
                    <a:lnTo>
                      <a:pt x="703" y="211"/>
                    </a:lnTo>
                    <a:lnTo>
                      <a:pt x="703" y="214"/>
                    </a:lnTo>
                    <a:lnTo>
                      <a:pt x="701" y="215"/>
                    </a:lnTo>
                    <a:lnTo>
                      <a:pt x="699" y="207"/>
                    </a:lnTo>
                    <a:lnTo>
                      <a:pt x="702" y="200"/>
                    </a:lnTo>
                    <a:lnTo>
                      <a:pt x="702" y="199"/>
                    </a:lnTo>
                    <a:lnTo>
                      <a:pt x="694" y="194"/>
                    </a:lnTo>
                    <a:lnTo>
                      <a:pt x="686" y="191"/>
                    </a:lnTo>
                    <a:lnTo>
                      <a:pt x="683" y="191"/>
                    </a:lnTo>
                    <a:lnTo>
                      <a:pt x="677" y="194"/>
                    </a:lnTo>
                    <a:lnTo>
                      <a:pt x="676" y="196"/>
                    </a:lnTo>
                    <a:lnTo>
                      <a:pt x="676" y="199"/>
                    </a:lnTo>
                    <a:lnTo>
                      <a:pt x="673" y="199"/>
                    </a:lnTo>
                    <a:lnTo>
                      <a:pt x="671" y="200"/>
                    </a:lnTo>
                    <a:lnTo>
                      <a:pt x="666" y="197"/>
                    </a:lnTo>
                    <a:lnTo>
                      <a:pt x="666" y="196"/>
                    </a:lnTo>
                    <a:lnTo>
                      <a:pt x="663" y="186"/>
                    </a:lnTo>
                    <a:lnTo>
                      <a:pt x="646" y="167"/>
                    </a:lnTo>
                    <a:lnTo>
                      <a:pt x="632" y="165"/>
                    </a:lnTo>
                    <a:lnTo>
                      <a:pt x="610" y="141"/>
                    </a:lnTo>
                    <a:lnTo>
                      <a:pt x="609" y="141"/>
                    </a:lnTo>
                    <a:lnTo>
                      <a:pt x="607" y="140"/>
                    </a:lnTo>
                    <a:lnTo>
                      <a:pt x="609" y="139"/>
                    </a:lnTo>
                    <a:lnTo>
                      <a:pt x="609" y="136"/>
                    </a:lnTo>
                    <a:lnTo>
                      <a:pt x="610" y="133"/>
                    </a:lnTo>
                    <a:lnTo>
                      <a:pt x="614" y="127"/>
                    </a:lnTo>
                    <a:lnTo>
                      <a:pt x="619" y="123"/>
                    </a:lnTo>
                    <a:lnTo>
                      <a:pt x="623" y="127"/>
                    </a:lnTo>
                    <a:lnTo>
                      <a:pt x="627" y="129"/>
                    </a:lnTo>
                    <a:lnTo>
                      <a:pt x="628" y="130"/>
                    </a:lnTo>
                    <a:lnTo>
                      <a:pt x="636" y="133"/>
                    </a:lnTo>
                    <a:lnTo>
                      <a:pt x="638" y="133"/>
                    </a:lnTo>
                    <a:lnTo>
                      <a:pt x="648" y="123"/>
                    </a:lnTo>
                    <a:lnTo>
                      <a:pt x="646" y="112"/>
                    </a:lnTo>
                    <a:lnTo>
                      <a:pt x="645" y="108"/>
                    </a:lnTo>
                    <a:lnTo>
                      <a:pt x="643" y="101"/>
                    </a:lnTo>
                    <a:lnTo>
                      <a:pt x="639" y="94"/>
                    </a:lnTo>
                    <a:lnTo>
                      <a:pt x="627" y="88"/>
                    </a:lnTo>
                    <a:lnTo>
                      <a:pt x="620" y="88"/>
                    </a:lnTo>
                    <a:lnTo>
                      <a:pt x="617" y="90"/>
                    </a:lnTo>
                    <a:lnTo>
                      <a:pt x="611" y="95"/>
                    </a:lnTo>
                    <a:lnTo>
                      <a:pt x="610" y="93"/>
                    </a:lnTo>
                    <a:lnTo>
                      <a:pt x="606" y="88"/>
                    </a:lnTo>
                    <a:lnTo>
                      <a:pt x="610" y="84"/>
                    </a:lnTo>
                    <a:lnTo>
                      <a:pt x="617" y="74"/>
                    </a:lnTo>
                    <a:lnTo>
                      <a:pt x="620" y="69"/>
                    </a:lnTo>
                    <a:lnTo>
                      <a:pt x="620" y="60"/>
                    </a:lnTo>
                    <a:lnTo>
                      <a:pt x="619" y="56"/>
                    </a:lnTo>
                    <a:lnTo>
                      <a:pt x="619" y="41"/>
                    </a:lnTo>
                    <a:lnTo>
                      <a:pt x="621" y="38"/>
                    </a:lnTo>
                    <a:lnTo>
                      <a:pt x="624" y="33"/>
                    </a:lnTo>
                    <a:lnTo>
                      <a:pt x="623" y="26"/>
                    </a:lnTo>
                    <a:lnTo>
                      <a:pt x="616" y="33"/>
                    </a:lnTo>
                    <a:lnTo>
                      <a:pt x="611" y="33"/>
                    </a:lnTo>
                    <a:lnTo>
                      <a:pt x="593" y="21"/>
                    </a:lnTo>
                    <a:lnTo>
                      <a:pt x="592" y="20"/>
                    </a:lnTo>
                    <a:lnTo>
                      <a:pt x="576" y="27"/>
                    </a:lnTo>
                    <a:lnTo>
                      <a:pt x="568" y="28"/>
                    </a:lnTo>
                    <a:lnTo>
                      <a:pt x="554" y="27"/>
                    </a:lnTo>
                    <a:lnTo>
                      <a:pt x="546" y="27"/>
                    </a:lnTo>
                    <a:lnTo>
                      <a:pt x="540" y="34"/>
                    </a:lnTo>
                    <a:lnTo>
                      <a:pt x="539" y="35"/>
                    </a:lnTo>
                    <a:lnTo>
                      <a:pt x="537" y="38"/>
                    </a:lnTo>
                    <a:lnTo>
                      <a:pt x="536" y="42"/>
                    </a:lnTo>
                    <a:lnTo>
                      <a:pt x="532" y="47"/>
                    </a:lnTo>
                    <a:lnTo>
                      <a:pt x="529" y="52"/>
                    </a:lnTo>
                    <a:lnTo>
                      <a:pt x="525" y="53"/>
                    </a:lnTo>
                    <a:lnTo>
                      <a:pt x="525" y="49"/>
                    </a:lnTo>
                    <a:lnTo>
                      <a:pt x="522" y="44"/>
                    </a:lnTo>
                    <a:lnTo>
                      <a:pt x="521" y="37"/>
                    </a:lnTo>
                    <a:lnTo>
                      <a:pt x="519" y="33"/>
                    </a:lnTo>
                    <a:lnTo>
                      <a:pt x="519" y="31"/>
                    </a:lnTo>
                    <a:lnTo>
                      <a:pt x="525" y="24"/>
                    </a:lnTo>
                    <a:lnTo>
                      <a:pt x="526" y="21"/>
                    </a:lnTo>
                    <a:lnTo>
                      <a:pt x="528" y="20"/>
                    </a:lnTo>
                    <a:lnTo>
                      <a:pt x="530" y="20"/>
                    </a:lnTo>
                    <a:lnTo>
                      <a:pt x="533" y="18"/>
                    </a:lnTo>
                    <a:lnTo>
                      <a:pt x="537" y="18"/>
                    </a:lnTo>
                    <a:lnTo>
                      <a:pt x="542" y="17"/>
                    </a:lnTo>
                    <a:lnTo>
                      <a:pt x="546" y="14"/>
                    </a:lnTo>
                    <a:lnTo>
                      <a:pt x="550" y="9"/>
                    </a:lnTo>
                    <a:lnTo>
                      <a:pt x="549" y="3"/>
                    </a:lnTo>
                    <a:lnTo>
                      <a:pt x="547" y="3"/>
                    </a:lnTo>
                    <a:lnTo>
                      <a:pt x="515" y="0"/>
                    </a:lnTo>
                    <a:lnTo>
                      <a:pt x="509" y="0"/>
                    </a:lnTo>
                    <a:lnTo>
                      <a:pt x="494" y="4"/>
                    </a:lnTo>
                    <a:lnTo>
                      <a:pt x="490" y="7"/>
                    </a:lnTo>
                    <a:lnTo>
                      <a:pt x="483" y="7"/>
                    </a:lnTo>
                    <a:lnTo>
                      <a:pt x="473" y="13"/>
                    </a:lnTo>
                    <a:lnTo>
                      <a:pt x="470" y="13"/>
                    </a:lnTo>
                    <a:lnTo>
                      <a:pt x="449" y="21"/>
                    </a:lnTo>
                    <a:lnTo>
                      <a:pt x="438" y="28"/>
                    </a:lnTo>
                    <a:lnTo>
                      <a:pt x="427" y="33"/>
                    </a:lnTo>
                    <a:lnTo>
                      <a:pt x="431" y="34"/>
                    </a:lnTo>
                    <a:lnTo>
                      <a:pt x="431" y="35"/>
                    </a:lnTo>
                    <a:lnTo>
                      <a:pt x="435" y="41"/>
                    </a:lnTo>
                    <a:lnTo>
                      <a:pt x="434" y="42"/>
                    </a:lnTo>
                    <a:lnTo>
                      <a:pt x="431" y="55"/>
                    </a:lnTo>
                    <a:lnTo>
                      <a:pt x="432" y="66"/>
                    </a:lnTo>
                    <a:lnTo>
                      <a:pt x="437" y="70"/>
                    </a:lnTo>
                    <a:lnTo>
                      <a:pt x="441" y="73"/>
                    </a:lnTo>
                    <a:lnTo>
                      <a:pt x="447" y="78"/>
                    </a:lnTo>
                    <a:lnTo>
                      <a:pt x="447" y="81"/>
                    </a:lnTo>
                    <a:lnTo>
                      <a:pt x="448" y="81"/>
                    </a:lnTo>
                    <a:lnTo>
                      <a:pt x="448" y="83"/>
                    </a:lnTo>
                    <a:lnTo>
                      <a:pt x="442" y="93"/>
                    </a:lnTo>
                    <a:lnTo>
                      <a:pt x="441" y="93"/>
                    </a:lnTo>
                    <a:lnTo>
                      <a:pt x="441" y="91"/>
                    </a:lnTo>
                    <a:lnTo>
                      <a:pt x="431" y="88"/>
                    </a:lnTo>
                    <a:lnTo>
                      <a:pt x="422" y="88"/>
                    </a:lnTo>
                    <a:lnTo>
                      <a:pt x="422" y="90"/>
                    </a:lnTo>
                    <a:lnTo>
                      <a:pt x="419" y="105"/>
                    </a:lnTo>
                    <a:lnTo>
                      <a:pt x="419" y="107"/>
                    </a:lnTo>
                    <a:lnTo>
                      <a:pt x="416" y="109"/>
                    </a:lnTo>
                    <a:lnTo>
                      <a:pt x="415" y="109"/>
                    </a:lnTo>
                    <a:lnTo>
                      <a:pt x="410" y="111"/>
                    </a:lnTo>
                    <a:lnTo>
                      <a:pt x="406" y="111"/>
                    </a:lnTo>
                    <a:lnTo>
                      <a:pt x="403" y="112"/>
                    </a:lnTo>
                    <a:lnTo>
                      <a:pt x="392" y="123"/>
                    </a:lnTo>
                    <a:lnTo>
                      <a:pt x="391" y="124"/>
                    </a:lnTo>
                    <a:lnTo>
                      <a:pt x="391" y="126"/>
                    </a:lnTo>
                    <a:lnTo>
                      <a:pt x="389" y="129"/>
                    </a:lnTo>
                    <a:lnTo>
                      <a:pt x="389" y="130"/>
                    </a:lnTo>
                    <a:lnTo>
                      <a:pt x="391" y="130"/>
                    </a:lnTo>
                    <a:lnTo>
                      <a:pt x="391" y="131"/>
                    </a:lnTo>
                    <a:lnTo>
                      <a:pt x="389" y="131"/>
                    </a:lnTo>
                    <a:lnTo>
                      <a:pt x="389" y="133"/>
                    </a:lnTo>
                    <a:lnTo>
                      <a:pt x="388" y="134"/>
                    </a:lnTo>
                    <a:lnTo>
                      <a:pt x="386" y="134"/>
                    </a:lnTo>
                    <a:lnTo>
                      <a:pt x="382" y="140"/>
                    </a:lnTo>
                    <a:lnTo>
                      <a:pt x="379" y="146"/>
                    </a:lnTo>
                    <a:lnTo>
                      <a:pt x="378" y="146"/>
                    </a:lnTo>
                    <a:lnTo>
                      <a:pt x="359" y="151"/>
                    </a:lnTo>
                    <a:lnTo>
                      <a:pt x="349" y="153"/>
                    </a:lnTo>
                    <a:lnTo>
                      <a:pt x="348" y="153"/>
                    </a:lnTo>
                    <a:lnTo>
                      <a:pt x="348" y="151"/>
                    </a:lnTo>
                    <a:lnTo>
                      <a:pt x="336" y="146"/>
                    </a:lnTo>
                    <a:lnTo>
                      <a:pt x="331" y="146"/>
                    </a:lnTo>
                    <a:lnTo>
                      <a:pt x="326" y="147"/>
                    </a:lnTo>
                    <a:lnTo>
                      <a:pt x="319" y="147"/>
                    </a:lnTo>
                    <a:lnTo>
                      <a:pt x="314" y="144"/>
                    </a:lnTo>
                    <a:lnTo>
                      <a:pt x="290" y="137"/>
                    </a:lnTo>
                    <a:lnTo>
                      <a:pt x="281" y="137"/>
                    </a:lnTo>
                    <a:lnTo>
                      <a:pt x="278" y="147"/>
                    </a:lnTo>
                    <a:lnTo>
                      <a:pt x="275" y="150"/>
                    </a:lnTo>
                    <a:lnTo>
                      <a:pt x="276" y="150"/>
                    </a:lnTo>
                    <a:lnTo>
                      <a:pt x="276" y="151"/>
                    </a:lnTo>
                    <a:lnTo>
                      <a:pt x="278" y="154"/>
                    </a:lnTo>
                    <a:lnTo>
                      <a:pt x="278" y="155"/>
                    </a:lnTo>
                    <a:lnTo>
                      <a:pt x="275" y="158"/>
                    </a:lnTo>
                    <a:lnTo>
                      <a:pt x="275" y="160"/>
                    </a:lnTo>
                    <a:lnTo>
                      <a:pt x="274" y="160"/>
                    </a:lnTo>
                    <a:lnTo>
                      <a:pt x="266" y="158"/>
                    </a:lnTo>
                    <a:lnTo>
                      <a:pt x="264" y="155"/>
                    </a:lnTo>
                    <a:lnTo>
                      <a:pt x="264" y="153"/>
                    </a:lnTo>
                    <a:lnTo>
                      <a:pt x="261" y="150"/>
                    </a:lnTo>
                    <a:lnTo>
                      <a:pt x="255" y="146"/>
                    </a:lnTo>
                    <a:lnTo>
                      <a:pt x="252" y="146"/>
                    </a:lnTo>
                    <a:lnTo>
                      <a:pt x="252" y="147"/>
                    </a:lnTo>
                    <a:lnTo>
                      <a:pt x="250" y="150"/>
                    </a:lnTo>
                    <a:lnTo>
                      <a:pt x="234" y="160"/>
                    </a:lnTo>
                    <a:lnTo>
                      <a:pt x="228" y="158"/>
                    </a:lnTo>
                    <a:lnTo>
                      <a:pt x="216" y="143"/>
                    </a:lnTo>
                    <a:lnTo>
                      <a:pt x="198" y="133"/>
                    </a:lnTo>
                    <a:lnTo>
                      <a:pt x="198" y="143"/>
                    </a:lnTo>
                    <a:lnTo>
                      <a:pt x="192" y="148"/>
                    </a:lnTo>
                    <a:lnTo>
                      <a:pt x="178" y="147"/>
                    </a:lnTo>
                    <a:lnTo>
                      <a:pt x="176" y="147"/>
                    </a:lnTo>
                    <a:lnTo>
                      <a:pt x="173" y="146"/>
                    </a:lnTo>
                    <a:lnTo>
                      <a:pt x="171" y="144"/>
                    </a:lnTo>
                    <a:lnTo>
                      <a:pt x="169" y="140"/>
                    </a:lnTo>
                    <a:lnTo>
                      <a:pt x="169" y="134"/>
                    </a:lnTo>
                    <a:lnTo>
                      <a:pt x="161" y="124"/>
                    </a:lnTo>
                    <a:lnTo>
                      <a:pt x="145" y="122"/>
                    </a:lnTo>
                    <a:lnTo>
                      <a:pt x="144" y="122"/>
                    </a:lnTo>
                    <a:lnTo>
                      <a:pt x="142" y="124"/>
                    </a:lnTo>
                    <a:lnTo>
                      <a:pt x="141" y="124"/>
                    </a:lnTo>
                    <a:lnTo>
                      <a:pt x="141" y="127"/>
                    </a:lnTo>
                    <a:lnTo>
                      <a:pt x="139" y="130"/>
                    </a:lnTo>
                    <a:lnTo>
                      <a:pt x="132" y="137"/>
                    </a:lnTo>
                    <a:lnTo>
                      <a:pt x="132" y="139"/>
                    </a:lnTo>
                    <a:lnTo>
                      <a:pt x="128" y="140"/>
                    </a:lnTo>
                    <a:lnTo>
                      <a:pt x="120" y="140"/>
                    </a:lnTo>
                    <a:lnTo>
                      <a:pt x="117" y="141"/>
                    </a:lnTo>
                    <a:lnTo>
                      <a:pt x="117" y="143"/>
                    </a:lnTo>
                    <a:lnTo>
                      <a:pt x="116" y="144"/>
                    </a:lnTo>
                    <a:lnTo>
                      <a:pt x="116" y="146"/>
                    </a:lnTo>
                    <a:lnTo>
                      <a:pt x="117" y="147"/>
                    </a:lnTo>
                    <a:lnTo>
                      <a:pt x="118" y="146"/>
                    </a:lnTo>
                    <a:lnTo>
                      <a:pt x="121" y="148"/>
                    </a:lnTo>
                    <a:lnTo>
                      <a:pt x="121" y="150"/>
                    </a:lnTo>
                    <a:lnTo>
                      <a:pt x="117" y="148"/>
                    </a:lnTo>
                    <a:lnTo>
                      <a:pt x="114" y="144"/>
                    </a:lnTo>
                    <a:lnTo>
                      <a:pt x="114" y="140"/>
                    </a:lnTo>
                    <a:lnTo>
                      <a:pt x="102" y="141"/>
                    </a:lnTo>
                    <a:lnTo>
                      <a:pt x="99" y="141"/>
                    </a:lnTo>
                    <a:lnTo>
                      <a:pt x="95" y="143"/>
                    </a:lnTo>
                    <a:lnTo>
                      <a:pt x="93" y="143"/>
                    </a:lnTo>
                    <a:lnTo>
                      <a:pt x="82" y="154"/>
                    </a:lnTo>
                    <a:lnTo>
                      <a:pt x="79" y="154"/>
                    </a:lnTo>
                    <a:lnTo>
                      <a:pt x="78" y="153"/>
                    </a:lnTo>
                    <a:lnTo>
                      <a:pt x="78" y="151"/>
                    </a:lnTo>
                    <a:lnTo>
                      <a:pt x="75" y="148"/>
                    </a:lnTo>
                    <a:lnTo>
                      <a:pt x="75" y="146"/>
                    </a:lnTo>
                    <a:lnTo>
                      <a:pt x="70" y="151"/>
                    </a:lnTo>
                    <a:lnTo>
                      <a:pt x="68" y="160"/>
                    </a:lnTo>
                    <a:lnTo>
                      <a:pt x="58" y="164"/>
                    </a:lnTo>
                    <a:lnTo>
                      <a:pt x="60" y="168"/>
                    </a:lnTo>
                    <a:lnTo>
                      <a:pt x="67" y="174"/>
                    </a:lnTo>
                    <a:lnTo>
                      <a:pt x="61" y="179"/>
                    </a:lnTo>
                    <a:lnTo>
                      <a:pt x="56" y="181"/>
                    </a:lnTo>
                    <a:lnTo>
                      <a:pt x="51" y="179"/>
                    </a:lnTo>
                    <a:lnTo>
                      <a:pt x="50" y="178"/>
                    </a:lnTo>
                    <a:lnTo>
                      <a:pt x="50" y="176"/>
                    </a:lnTo>
                    <a:lnTo>
                      <a:pt x="49" y="175"/>
                    </a:lnTo>
                    <a:lnTo>
                      <a:pt x="46" y="175"/>
                    </a:lnTo>
                    <a:lnTo>
                      <a:pt x="39" y="174"/>
                    </a:lnTo>
                    <a:lnTo>
                      <a:pt x="34" y="172"/>
                    </a:lnTo>
                    <a:lnTo>
                      <a:pt x="28" y="168"/>
                    </a:lnTo>
                    <a:lnTo>
                      <a:pt x="14" y="168"/>
                    </a:lnTo>
                    <a:lnTo>
                      <a:pt x="0" y="174"/>
                    </a:lnTo>
                    <a:lnTo>
                      <a:pt x="0" y="175"/>
                    </a:lnTo>
                    <a:lnTo>
                      <a:pt x="1" y="175"/>
                    </a:lnTo>
                    <a:lnTo>
                      <a:pt x="1" y="176"/>
                    </a:lnTo>
                    <a:lnTo>
                      <a:pt x="3" y="178"/>
                    </a:lnTo>
                    <a:lnTo>
                      <a:pt x="3" y="179"/>
                    </a:lnTo>
                    <a:lnTo>
                      <a:pt x="1" y="179"/>
                    </a:lnTo>
                    <a:lnTo>
                      <a:pt x="0" y="181"/>
                    </a:lnTo>
                    <a:lnTo>
                      <a:pt x="0" y="182"/>
                    </a:lnTo>
                    <a:lnTo>
                      <a:pt x="1" y="182"/>
                    </a:lnTo>
                    <a:lnTo>
                      <a:pt x="1" y="183"/>
                    </a:lnTo>
                    <a:lnTo>
                      <a:pt x="5" y="183"/>
                    </a:lnTo>
                    <a:lnTo>
                      <a:pt x="8" y="181"/>
                    </a:lnTo>
                    <a:lnTo>
                      <a:pt x="11" y="181"/>
                    </a:lnTo>
                    <a:lnTo>
                      <a:pt x="12" y="186"/>
                    </a:lnTo>
                    <a:lnTo>
                      <a:pt x="17" y="182"/>
                    </a:lnTo>
                    <a:lnTo>
                      <a:pt x="14" y="181"/>
                    </a:lnTo>
                    <a:lnTo>
                      <a:pt x="12" y="179"/>
                    </a:lnTo>
                    <a:lnTo>
                      <a:pt x="14" y="176"/>
                    </a:lnTo>
                    <a:lnTo>
                      <a:pt x="17" y="176"/>
                    </a:lnTo>
                    <a:lnTo>
                      <a:pt x="19" y="178"/>
                    </a:lnTo>
                    <a:lnTo>
                      <a:pt x="22" y="17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45" name="Freeform 775">
                <a:extLst>
                  <a:ext uri="{FF2B5EF4-FFF2-40B4-BE49-F238E27FC236}">
                    <a16:creationId xmlns:a16="http://schemas.microsoft.com/office/drawing/2014/main" id="{D09DE3FA-DDD5-033B-6AFB-5B86E7ACCA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7" y="1914"/>
                <a:ext cx="102" cy="100"/>
              </a:xfrm>
              <a:custGeom>
                <a:avLst/>
                <a:gdLst>
                  <a:gd name="T0" fmla="*/ 6 w 405"/>
                  <a:gd name="T1" fmla="*/ 126 h 398"/>
                  <a:gd name="T2" fmla="*/ 9 w 405"/>
                  <a:gd name="T3" fmla="*/ 129 h 398"/>
                  <a:gd name="T4" fmla="*/ 20 w 405"/>
                  <a:gd name="T5" fmla="*/ 142 h 398"/>
                  <a:gd name="T6" fmla="*/ 28 w 405"/>
                  <a:gd name="T7" fmla="*/ 154 h 398"/>
                  <a:gd name="T8" fmla="*/ 59 w 405"/>
                  <a:gd name="T9" fmla="*/ 179 h 398"/>
                  <a:gd name="T10" fmla="*/ 78 w 405"/>
                  <a:gd name="T11" fmla="*/ 199 h 398"/>
                  <a:gd name="T12" fmla="*/ 60 w 405"/>
                  <a:gd name="T13" fmla="*/ 237 h 398"/>
                  <a:gd name="T14" fmla="*/ 78 w 405"/>
                  <a:gd name="T15" fmla="*/ 284 h 398"/>
                  <a:gd name="T16" fmla="*/ 85 w 405"/>
                  <a:gd name="T17" fmla="*/ 317 h 398"/>
                  <a:gd name="T18" fmla="*/ 112 w 405"/>
                  <a:gd name="T19" fmla="*/ 337 h 398"/>
                  <a:gd name="T20" fmla="*/ 137 w 405"/>
                  <a:gd name="T21" fmla="*/ 338 h 398"/>
                  <a:gd name="T22" fmla="*/ 150 w 405"/>
                  <a:gd name="T23" fmla="*/ 352 h 398"/>
                  <a:gd name="T24" fmla="*/ 169 w 405"/>
                  <a:gd name="T25" fmla="*/ 376 h 398"/>
                  <a:gd name="T26" fmla="*/ 182 w 405"/>
                  <a:gd name="T27" fmla="*/ 389 h 398"/>
                  <a:gd name="T28" fmla="*/ 186 w 405"/>
                  <a:gd name="T29" fmla="*/ 397 h 398"/>
                  <a:gd name="T30" fmla="*/ 201 w 405"/>
                  <a:gd name="T31" fmla="*/ 396 h 398"/>
                  <a:gd name="T32" fmla="*/ 212 w 405"/>
                  <a:gd name="T33" fmla="*/ 372 h 398"/>
                  <a:gd name="T34" fmla="*/ 229 w 405"/>
                  <a:gd name="T35" fmla="*/ 361 h 398"/>
                  <a:gd name="T36" fmla="*/ 228 w 405"/>
                  <a:gd name="T37" fmla="*/ 343 h 398"/>
                  <a:gd name="T38" fmla="*/ 219 w 405"/>
                  <a:gd name="T39" fmla="*/ 322 h 398"/>
                  <a:gd name="T40" fmla="*/ 244 w 405"/>
                  <a:gd name="T41" fmla="*/ 290 h 398"/>
                  <a:gd name="T42" fmla="*/ 257 w 405"/>
                  <a:gd name="T43" fmla="*/ 287 h 398"/>
                  <a:gd name="T44" fmla="*/ 287 w 405"/>
                  <a:gd name="T45" fmla="*/ 302 h 398"/>
                  <a:gd name="T46" fmla="*/ 302 w 405"/>
                  <a:gd name="T47" fmla="*/ 323 h 398"/>
                  <a:gd name="T48" fmla="*/ 338 w 405"/>
                  <a:gd name="T49" fmla="*/ 309 h 398"/>
                  <a:gd name="T50" fmla="*/ 362 w 405"/>
                  <a:gd name="T51" fmla="*/ 247 h 398"/>
                  <a:gd name="T52" fmla="*/ 345 w 405"/>
                  <a:gd name="T53" fmla="*/ 237 h 398"/>
                  <a:gd name="T54" fmla="*/ 358 w 405"/>
                  <a:gd name="T55" fmla="*/ 217 h 398"/>
                  <a:gd name="T56" fmla="*/ 376 w 405"/>
                  <a:gd name="T57" fmla="*/ 210 h 398"/>
                  <a:gd name="T58" fmla="*/ 380 w 405"/>
                  <a:gd name="T59" fmla="*/ 193 h 398"/>
                  <a:gd name="T60" fmla="*/ 380 w 405"/>
                  <a:gd name="T61" fmla="*/ 175 h 398"/>
                  <a:gd name="T62" fmla="*/ 376 w 405"/>
                  <a:gd name="T63" fmla="*/ 144 h 398"/>
                  <a:gd name="T64" fmla="*/ 384 w 405"/>
                  <a:gd name="T65" fmla="*/ 111 h 398"/>
                  <a:gd name="T66" fmla="*/ 404 w 405"/>
                  <a:gd name="T67" fmla="*/ 86 h 398"/>
                  <a:gd name="T68" fmla="*/ 358 w 405"/>
                  <a:gd name="T69" fmla="*/ 63 h 398"/>
                  <a:gd name="T70" fmla="*/ 366 w 405"/>
                  <a:gd name="T71" fmla="*/ 58 h 398"/>
                  <a:gd name="T72" fmla="*/ 376 w 405"/>
                  <a:gd name="T73" fmla="*/ 38 h 398"/>
                  <a:gd name="T74" fmla="*/ 359 w 405"/>
                  <a:gd name="T75" fmla="*/ 23 h 398"/>
                  <a:gd name="T76" fmla="*/ 347 w 405"/>
                  <a:gd name="T77" fmla="*/ 2 h 398"/>
                  <a:gd name="T78" fmla="*/ 327 w 405"/>
                  <a:gd name="T79" fmla="*/ 12 h 398"/>
                  <a:gd name="T80" fmla="*/ 309 w 405"/>
                  <a:gd name="T81" fmla="*/ 26 h 398"/>
                  <a:gd name="T82" fmla="*/ 287 w 405"/>
                  <a:gd name="T83" fmla="*/ 36 h 398"/>
                  <a:gd name="T84" fmla="*/ 299 w 405"/>
                  <a:gd name="T85" fmla="*/ 45 h 398"/>
                  <a:gd name="T86" fmla="*/ 316 w 405"/>
                  <a:gd name="T87" fmla="*/ 47 h 398"/>
                  <a:gd name="T88" fmla="*/ 348 w 405"/>
                  <a:gd name="T89" fmla="*/ 59 h 398"/>
                  <a:gd name="T90" fmla="*/ 336 w 405"/>
                  <a:gd name="T91" fmla="*/ 89 h 398"/>
                  <a:gd name="T92" fmla="*/ 254 w 405"/>
                  <a:gd name="T93" fmla="*/ 72 h 398"/>
                  <a:gd name="T94" fmla="*/ 228 w 405"/>
                  <a:gd name="T95" fmla="*/ 84 h 398"/>
                  <a:gd name="T96" fmla="*/ 208 w 405"/>
                  <a:gd name="T97" fmla="*/ 97 h 398"/>
                  <a:gd name="T98" fmla="*/ 184 w 405"/>
                  <a:gd name="T99" fmla="*/ 93 h 398"/>
                  <a:gd name="T100" fmla="*/ 176 w 405"/>
                  <a:gd name="T101" fmla="*/ 62 h 398"/>
                  <a:gd name="T102" fmla="*/ 147 w 405"/>
                  <a:gd name="T103" fmla="*/ 56 h 398"/>
                  <a:gd name="T104" fmla="*/ 126 w 405"/>
                  <a:gd name="T105" fmla="*/ 76 h 398"/>
                  <a:gd name="T106" fmla="*/ 112 w 405"/>
                  <a:gd name="T107" fmla="*/ 84 h 398"/>
                  <a:gd name="T108" fmla="*/ 78 w 405"/>
                  <a:gd name="T109" fmla="*/ 86 h 398"/>
                  <a:gd name="T110" fmla="*/ 23 w 405"/>
                  <a:gd name="T111" fmla="*/ 89 h 3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405" h="398">
                    <a:moveTo>
                      <a:pt x="13" y="87"/>
                    </a:moveTo>
                    <a:lnTo>
                      <a:pt x="13" y="104"/>
                    </a:lnTo>
                    <a:lnTo>
                      <a:pt x="6" y="118"/>
                    </a:lnTo>
                    <a:lnTo>
                      <a:pt x="4" y="125"/>
                    </a:lnTo>
                    <a:lnTo>
                      <a:pt x="6" y="126"/>
                    </a:lnTo>
                    <a:lnTo>
                      <a:pt x="11" y="126"/>
                    </a:lnTo>
                    <a:lnTo>
                      <a:pt x="16" y="127"/>
                    </a:lnTo>
                    <a:lnTo>
                      <a:pt x="18" y="130"/>
                    </a:lnTo>
                    <a:lnTo>
                      <a:pt x="11" y="130"/>
                    </a:lnTo>
                    <a:lnTo>
                      <a:pt x="9" y="129"/>
                    </a:lnTo>
                    <a:lnTo>
                      <a:pt x="3" y="129"/>
                    </a:lnTo>
                    <a:lnTo>
                      <a:pt x="0" y="143"/>
                    </a:lnTo>
                    <a:lnTo>
                      <a:pt x="6" y="143"/>
                    </a:lnTo>
                    <a:lnTo>
                      <a:pt x="13" y="142"/>
                    </a:lnTo>
                    <a:lnTo>
                      <a:pt x="20" y="142"/>
                    </a:lnTo>
                    <a:lnTo>
                      <a:pt x="24" y="143"/>
                    </a:lnTo>
                    <a:lnTo>
                      <a:pt x="24" y="144"/>
                    </a:lnTo>
                    <a:lnTo>
                      <a:pt x="25" y="147"/>
                    </a:lnTo>
                    <a:lnTo>
                      <a:pt x="24" y="149"/>
                    </a:lnTo>
                    <a:lnTo>
                      <a:pt x="28" y="154"/>
                    </a:lnTo>
                    <a:lnTo>
                      <a:pt x="43" y="165"/>
                    </a:lnTo>
                    <a:lnTo>
                      <a:pt x="50" y="175"/>
                    </a:lnTo>
                    <a:lnTo>
                      <a:pt x="52" y="178"/>
                    </a:lnTo>
                    <a:lnTo>
                      <a:pt x="55" y="178"/>
                    </a:lnTo>
                    <a:lnTo>
                      <a:pt x="59" y="179"/>
                    </a:lnTo>
                    <a:lnTo>
                      <a:pt x="78" y="192"/>
                    </a:lnTo>
                    <a:lnTo>
                      <a:pt x="80" y="193"/>
                    </a:lnTo>
                    <a:lnTo>
                      <a:pt x="78" y="193"/>
                    </a:lnTo>
                    <a:lnTo>
                      <a:pt x="77" y="197"/>
                    </a:lnTo>
                    <a:lnTo>
                      <a:pt x="78" y="199"/>
                    </a:lnTo>
                    <a:lnTo>
                      <a:pt x="84" y="207"/>
                    </a:lnTo>
                    <a:lnTo>
                      <a:pt x="84" y="210"/>
                    </a:lnTo>
                    <a:lnTo>
                      <a:pt x="66" y="220"/>
                    </a:lnTo>
                    <a:lnTo>
                      <a:pt x="59" y="227"/>
                    </a:lnTo>
                    <a:lnTo>
                      <a:pt x="60" y="237"/>
                    </a:lnTo>
                    <a:lnTo>
                      <a:pt x="70" y="264"/>
                    </a:lnTo>
                    <a:lnTo>
                      <a:pt x="71" y="278"/>
                    </a:lnTo>
                    <a:lnTo>
                      <a:pt x="71" y="281"/>
                    </a:lnTo>
                    <a:lnTo>
                      <a:pt x="77" y="281"/>
                    </a:lnTo>
                    <a:lnTo>
                      <a:pt x="78" y="284"/>
                    </a:lnTo>
                    <a:lnTo>
                      <a:pt x="81" y="285"/>
                    </a:lnTo>
                    <a:lnTo>
                      <a:pt x="83" y="287"/>
                    </a:lnTo>
                    <a:lnTo>
                      <a:pt x="78" y="299"/>
                    </a:lnTo>
                    <a:lnTo>
                      <a:pt x="78" y="309"/>
                    </a:lnTo>
                    <a:lnTo>
                      <a:pt x="85" y="317"/>
                    </a:lnTo>
                    <a:lnTo>
                      <a:pt x="90" y="319"/>
                    </a:lnTo>
                    <a:lnTo>
                      <a:pt x="106" y="326"/>
                    </a:lnTo>
                    <a:lnTo>
                      <a:pt x="109" y="329"/>
                    </a:lnTo>
                    <a:lnTo>
                      <a:pt x="112" y="334"/>
                    </a:lnTo>
                    <a:lnTo>
                      <a:pt x="112" y="337"/>
                    </a:lnTo>
                    <a:lnTo>
                      <a:pt x="116" y="347"/>
                    </a:lnTo>
                    <a:lnTo>
                      <a:pt x="124" y="344"/>
                    </a:lnTo>
                    <a:lnTo>
                      <a:pt x="133" y="340"/>
                    </a:lnTo>
                    <a:lnTo>
                      <a:pt x="134" y="340"/>
                    </a:lnTo>
                    <a:lnTo>
                      <a:pt x="137" y="338"/>
                    </a:lnTo>
                    <a:lnTo>
                      <a:pt x="140" y="338"/>
                    </a:lnTo>
                    <a:lnTo>
                      <a:pt x="145" y="340"/>
                    </a:lnTo>
                    <a:lnTo>
                      <a:pt x="147" y="341"/>
                    </a:lnTo>
                    <a:lnTo>
                      <a:pt x="148" y="348"/>
                    </a:lnTo>
                    <a:lnTo>
                      <a:pt x="150" y="352"/>
                    </a:lnTo>
                    <a:lnTo>
                      <a:pt x="144" y="359"/>
                    </a:lnTo>
                    <a:lnTo>
                      <a:pt x="147" y="362"/>
                    </a:lnTo>
                    <a:lnTo>
                      <a:pt x="150" y="364"/>
                    </a:lnTo>
                    <a:lnTo>
                      <a:pt x="168" y="376"/>
                    </a:lnTo>
                    <a:lnTo>
                      <a:pt x="169" y="376"/>
                    </a:lnTo>
                    <a:lnTo>
                      <a:pt x="175" y="378"/>
                    </a:lnTo>
                    <a:lnTo>
                      <a:pt x="176" y="378"/>
                    </a:lnTo>
                    <a:lnTo>
                      <a:pt x="177" y="381"/>
                    </a:lnTo>
                    <a:lnTo>
                      <a:pt x="180" y="386"/>
                    </a:lnTo>
                    <a:lnTo>
                      <a:pt x="182" y="389"/>
                    </a:lnTo>
                    <a:lnTo>
                      <a:pt x="182" y="391"/>
                    </a:lnTo>
                    <a:lnTo>
                      <a:pt x="183" y="393"/>
                    </a:lnTo>
                    <a:lnTo>
                      <a:pt x="183" y="394"/>
                    </a:lnTo>
                    <a:lnTo>
                      <a:pt x="184" y="394"/>
                    </a:lnTo>
                    <a:lnTo>
                      <a:pt x="186" y="397"/>
                    </a:lnTo>
                    <a:lnTo>
                      <a:pt x="189" y="398"/>
                    </a:lnTo>
                    <a:lnTo>
                      <a:pt x="196" y="398"/>
                    </a:lnTo>
                    <a:lnTo>
                      <a:pt x="198" y="397"/>
                    </a:lnTo>
                    <a:lnTo>
                      <a:pt x="200" y="397"/>
                    </a:lnTo>
                    <a:lnTo>
                      <a:pt x="201" y="396"/>
                    </a:lnTo>
                    <a:lnTo>
                      <a:pt x="204" y="391"/>
                    </a:lnTo>
                    <a:lnTo>
                      <a:pt x="204" y="384"/>
                    </a:lnTo>
                    <a:lnTo>
                      <a:pt x="207" y="378"/>
                    </a:lnTo>
                    <a:lnTo>
                      <a:pt x="207" y="376"/>
                    </a:lnTo>
                    <a:lnTo>
                      <a:pt x="212" y="372"/>
                    </a:lnTo>
                    <a:lnTo>
                      <a:pt x="215" y="369"/>
                    </a:lnTo>
                    <a:lnTo>
                      <a:pt x="215" y="368"/>
                    </a:lnTo>
                    <a:lnTo>
                      <a:pt x="217" y="368"/>
                    </a:lnTo>
                    <a:lnTo>
                      <a:pt x="225" y="364"/>
                    </a:lnTo>
                    <a:lnTo>
                      <a:pt x="229" y="361"/>
                    </a:lnTo>
                    <a:lnTo>
                      <a:pt x="231" y="359"/>
                    </a:lnTo>
                    <a:lnTo>
                      <a:pt x="234" y="358"/>
                    </a:lnTo>
                    <a:lnTo>
                      <a:pt x="236" y="354"/>
                    </a:lnTo>
                    <a:lnTo>
                      <a:pt x="239" y="348"/>
                    </a:lnTo>
                    <a:lnTo>
                      <a:pt x="228" y="343"/>
                    </a:lnTo>
                    <a:lnTo>
                      <a:pt x="219" y="334"/>
                    </a:lnTo>
                    <a:lnTo>
                      <a:pt x="218" y="334"/>
                    </a:lnTo>
                    <a:lnTo>
                      <a:pt x="215" y="331"/>
                    </a:lnTo>
                    <a:lnTo>
                      <a:pt x="215" y="326"/>
                    </a:lnTo>
                    <a:lnTo>
                      <a:pt x="219" y="322"/>
                    </a:lnTo>
                    <a:lnTo>
                      <a:pt x="224" y="311"/>
                    </a:lnTo>
                    <a:lnTo>
                      <a:pt x="224" y="309"/>
                    </a:lnTo>
                    <a:lnTo>
                      <a:pt x="225" y="309"/>
                    </a:lnTo>
                    <a:lnTo>
                      <a:pt x="235" y="302"/>
                    </a:lnTo>
                    <a:lnTo>
                      <a:pt x="244" y="290"/>
                    </a:lnTo>
                    <a:lnTo>
                      <a:pt x="247" y="284"/>
                    </a:lnTo>
                    <a:lnTo>
                      <a:pt x="249" y="283"/>
                    </a:lnTo>
                    <a:lnTo>
                      <a:pt x="253" y="283"/>
                    </a:lnTo>
                    <a:lnTo>
                      <a:pt x="257" y="285"/>
                    </a:lnTo>
                    <a:lnTo>
                      <a:pt x="257" y="287"/>
                    </a:lnTo>
                    <a:lnTo>
                      <a:pt x="265" y="295"/>
                    </a:lnTo>
                    <a:lnTo>
                      <a:pt x="274" y="299"/>
                    </a:lnTo>
                    <a:lnTo>
                      <a:pt x="279" y="299"/>
                    </a:lnTo>
                    <a:lnTo>
                      <a:pt x="284" y="301"/>
                    </a:lnTo>
                    <a:lnTo>
                      <a:pt x="287" y="302"/>
                    </a:lnTo>
                    <a:lnTo>
                      <a:pt x="298" y="309"/>
                    </a:lnTo>
                    <a:lnTo>
                      <a:pt x="299" y="311"/>
                    </a:lnTo>
                    <a:lnTo>
                      <a:pt x="301" y="314"/>
                    </a:lnTo>
                    <a:lnTo>
                      <a:pt x="302" y="319"/>
                    </a:lnTo>
                    <a:lnTo>
                      <a:pt x="302" y="323"/>
                    </a:lnTo>
                    <a:lnTo>
                      <a:pt x="304" y="324"/>
                    </a:lnTo>
                    <a:lnTo>
                      <a:pt x="327" y="317"/>
                    </a:lnTo>
                    <a:lnTo>
                      <a:pt x="337" y="311"/>
                    </a:lnTo>
                    <a:lnTo>
                      <a:pt x="338" y="311"/>
                    </a:lnTo>
                    <a:lnTo>
                      <a:pt x="338" y="309"/>
                    </a:lnTo>
                    <a:lnTo>
                      <a:pt x="340" y="302"/>
                    </a:lnTo>
                    <a:lnTo>
                      <a:pt x="351" y="287"/>
                    </a:lnTo>
                    <a:lnTo>
                      <a:pt x="359" y="269"/>
                    </a:lnTo>
                    <a:lnTo>
                      <a:pt x="363" y="253"/>
                    </a:lnTo>
                    <a:lnTo>
                      <a:pt x="362" y="247"/>
                    </a:lnTo>
                    <a:lnTo>
                      <a:pt x="362" y="245"/>
                    </a:lnTo>
                    <a:lnTo>
                      <a:pt x="359" y="242"/>
                    </a:lnTo>
                    <a:lnTo>
                      <a:pt x="359" y="239"/>
                    </a:lnTo>
                    <a:lnTo>
                      <a:pt x="355" y="237"/>
                    </a:lnTo>
                    <a:lnTo>
                      <a:pt x="345" y="237"/>
                    </a:lnTo>
                    <a:lnTo>
                      <a:pt x="347" y="231"/>
                    </a:lnTo>
                    <a:lnTo>
                      <a:pt x="347" y="227"/>
                    </a:lnTo>
                    <a:lnTo>
                      <a:pt x="349" y="224"/>
                    </a:lnTo>
                    <a:lnTo>
                      <a:pt x="351" y="224"/>
                    </a:lnTo>
                    <a:lnTo>
                      <a:pt x="358" y="217"/>
                    </a:lnTo>
                    <a:lnTo>
                      <a:pt x="359" y="210"/>
                    </a:lnTo>
                    <a:lnTo>
                      <a:pt x="361" y="209"/>
                    </a:lnTo>
                    <a:lnTo>
                      <a:pt x="363" y="209"/>
                    </a:lnTo>
                    <a:lnTo>
                      <a:pt x="373" y="210"/>
                    </a:lnTo>
                    <a:lnTo>
                      <a:pt x="376" y="210"/>
                    </a:lnTo>
                    <a:lnTo>
                      <a:pt x="377" y="209"/>
                    </a:lnTo>
                    <a:lnTo>
                      <a:pt x="377" y="207"/>
                    </a:lnTo>
                    <a:lnTo>
                      <a:pt x="381" y="197"/>
                    </a:lnTo>
                    <a:lnTo>
                      <a:pt x="381" y="196"/>
                    </a:lnTo>
                    <a:lnTo>
                      <a:pt x="380" y="193"/>
                    </a:lnTo>
                    <a:lnTo>
                      <a:pt x="377" y="193"/>
                    </a:lnTo>
                    <a:lnTo>
                      <a:pt x="377" y="192"/>
                    </a:lnTo>
                    <a:lnTo>
                      <a:pt x="376" y="190"/>
                    </a:lnTo>
                    <a:lnTo>
                      <a:pt x="378" y="178"/>
                    </a:lnTo>
                    <a:lnTo>
                      <a:pt x="380" y="175"/>
                    </a:lnTo>
                    <a:lnTo>
                      <a:pt x="383" y="171"/>
                    </a:lnTo>
                    <a:lnTo>
                      <a:pt x="384" y="165"/>
                    </a:lnTo>
                    <a:lnTo>
                      <a:pt x="384" y="156"/>
                    </a:lnTo>
                    <a:lnTo>
                      <a:pt x="381" y="153"/>
                    </a:lnTo>
                    <a:lnTo>
                      <a:pt x="376" y="144"/>
                    </a:lnTo>
                    <a:lnTo>
                      <a:pt x="377" y="132"/>
                    </a:lnTo>
                    <a:lnTo>
                      <a:pt x="377" y="130"/>
                    </a:lnTo>
                    <a:lnTo>
                      <a:pt x="381" y="118"/>
                    </a:lnTo>
                    <a:lnTo>
                      <a:pt x="381" y="115"/>
                    </a:lnTo>
                    <a:lnTo>
                      <a:pt x="384" y="111"/>
                    </a:lnTo>
                    <a:lnTo>
                      <a:pt x="385" y="107"/>
                    </a:lnTo>
                    <a:lnTo>
                      <a:pt x="403" y="89"/>
                    </a:lnTo>
                    <a:lnTo>
                      <a:pt x="405" y="86"/>
                    </a:lnTo>
                    <a:lnTo>
                      <a:pt x="405" y="84"/>
                    </a:lnTo>
                    <a:lnTo>
                      <a:pt x="404" y="86"/>
                    </a:lnTo>
                    <a:lnTo>
                      <a:pt x="381" y="73"/>
                    </a:lnTo>
                    <a:lnTo>
                      <a:pt x="377" y="73"/>
                    </a:lnTo>
                    <a:lnTo>
                      <a:pt x="371" y="72"/>
                    </a:lnTo>
                    <a:lnTo>
                      <a:pt x="362" y="67"/>
                    </a:lnTo>
                    <a:lnTo>
                      <a:pt x="358" y="63"/>
                    </a:lnTo>
                    <a:lnTo>
                      <a:pt x="356" y="63"/>
                    </a:lnTo>
                    <a:lnTo>
                      <a:pt x="356" y="62"/>
                    </a:lnTo>
                    <a:lnTo>
                      <a:pt x="361" y="59"/>
                    </a:lnTo>
                    <a:lnTo>
                      <a:pt x="365" y="58"/>
                    </a:lnTo>
                    <a:lnTo>
                      <a:pt x="366" y="58"/>
                    </a:lnTo>
                    <a:lnTo>
                      <a:pt x="368" y="56"/>
                    </a:lnTo>
                    <a:lnTo>
                      <a:pt x="369" y="56"/>
                    </a:lnTo>
                    <a:lnTo>
                      <a:pt x="378" y="53"/>
                    </a:lnTo>
                    <a:lnTo>
                      <a:pt x="380" y="52"/>
                    </a:lnTo>
                    <a:lnTo>
                      <a:pt x="376" y="38"/>
                    </a:lnTo>
                    <a:lnTo>
                      <a:pt x="374" y="37"/>
                    </a:lnTo>
                    <a:lnTo>
                      <a:pt x="373" y="34"/>
                    </a:lnTo>
                    <a:lnTo>
                      <a:pt x="371" y="33"/>
                    </a:lnTo>
                    <a:lnTo>
                      <a:pt x="363" y="27"/>
                    </a:lnTo>
                    <a:lnTo>
                      <a:pt x="359" y="23"/>
                    </a:lnTo>
                    <a:lnTo>
                      <a:pt x="358" y="20"/>
                    </a:lnTo>
                    <a:lnTo>
                      <a:pt x="356" y="16"/>
                    </a:lnTo>
                    <a:lnTo>
                      <a:pt x="356" y="13"/>
                    </a:lnTo>
                    <a:lnTo>
                      <a:pt x="352" y="6"/>
                    </a:lnTo>
                    <a:lnTo>
                      <a:pt x="347" y="2"/>
                    </a:lnTo>
                    <a:lnTo>
                      <a:pt x="338" y="0"/>
                    </a:lnTo>
                    <a:lnTo>
                      <a:pt x="337" y="0"/>
                    </a:lnTo>
                    <a:lnTo>
                      <a:pt x="332" y="5"/>
                    </a:lnTo>
                    <a:lnTo>
                      <a:pt x="331" y="7"/>
                    </a:lnTo>
                    <a:lnTo>
                      <a:pt x="327" y="12"/>
                    </a:lnTo>
                    <a:lnTo>
                      <a:pt x="325" y="12"/>
                    </a:lnTo>
                    <a:lnTo>
                      <a:pt x="324" y="13"/>
                    </a:lnTo>
                    <a:lnTo>
                      <a:pt x="318" y="16"/>
                    </a:lnTo>
                    <a:lnTo>
                      <a:pt x="309" y="24"/>
                    </a:lnTo>
                    <a:lnTo>
                      <a:pt x="309" y="26"/>
                    </a:lnTo>
                    <a:lnTo>
                      <a:pt x="306" y="33"/>
                    </a:lnTo>
                    <a:lnTo>
                      <a:pt x="302" y="36"/>
                    </a:lnTo>
                    <a:lnTo>
                      <a:pt x="299" y="37"/>
                    </a:lnTo>
                    <a:lnTo>
                      <a:pt x="294" y="36"/>
                    </a:lnTo>
                    <a:lnTo>
                      <a:pt x="287" y="36"/>
                    </a:lnTo>
                    <a:lnTo>
                      <a:pt x="285" y="37"/>
                    </a:lnTo>
                    <a:lnTo>
                      <a:pt x="289" y="40"/>
                    </a:lnTo>
                    <a:lnTo>
                      <a:pt x="292" y="44"/>
                    </a:lnTo>
                    <a:lnTo>
                      <a:pt x="298" y="45"/>
                    </a:lnTo>
                    <a:lnTo>
                      <a:pt x="299" y="45"/>
                    </a:lnTo>
                    <a:lnTo>
                      <a:pt x="304" y="43"/>
                    </a:lnTo>
                    <a:lnTo>
                      <a:pt x="307" y="43"/>
                    </a:lnTo>
                    <a:lnTo>
                      <a:pt x="311" y="44"/>
                    </a:lnTo>
                    <a:lnTo>
                      <a:pt x="314" y="45"/>
                    </a:lnTo>
                    <a:lnTo>
                      <a:pt x="316" y="47"/>
                    </a:lnTo>
                    <a:lnTo>
                      <a:pt x="323" y="52"/>
                    </a:lnTo>
                    <a:lnTo>
                      <a:pt x="330" y="55"/>
                    </a:lnTo>
                    <a:lnTo>
                      <a:pt x="334" y="55"/>
                    </a:lnTo>
                    <a:lnTo>
                      <a:pt x="342" y="56"/>
                    </a:lnTo>
                    <a:lnTo>
                      <a:pt x="348" y="59"/>
                    </a:lnTo>
                    <a:lnTo>
                      <a:pt x="349" y="59"/>
                    </a:lnTo>
                    <a:lnTo>
                      <a:pt x="349" y="60"/>
                    </a:lnTo>
                    <a:lnTo>
                      <a:pt x="342" y="70"/>
                    </a:lnTo>
                    <a:lnTo>
                      <a:pt x="337" y="89"/>
                    </a:lnTo>
                    <a:lnTo>
                      <a:pt x="336" y="89"/>
                    </a:lnTo>
                    <a:lnTo>
                      <a:pt x="331" y="96"/>
                    </a:lnTo>
                    <a:lnTo>
                      <a:pt x="330" y="96"/>
                    </a:lnTo>
                    <a:lnTo>
                      <a:pt x="279" y="83"/>
                    </a:lnTo>
                    <a:lnTo>
                      <a:pt x="263" y="75"/>
                    </a:lnTo>
                    <a:lnTo>
                      <a:pt x="254" y="72"/>
                    </a:lnTo>
                    <a:lnTo>
                      <a:pt x="253" y="72"/>
                    </a:lnTo>
                    <a:lnTo>
                      <a:pt x="244" y="73"/>
                    </a:lnTo>
                    <a:lnTo>
                      <a:pt x="235" y="82"/>
                    </a:lnTo>
                    <a:lnTo>
                      <a:pt x="234" y="82"/>
                    </a:lnTo>
                    <a:lnTo>
                      <a:pt x="228" y="84"/>
                    </a:lnTo>
                    <a:lnTo>
                      <a:pt x="225" y="84"/>
                    </a:lnTo>
                    <a:lnTo>
                      <a:pt x="222" y="87"/>
                    </a:lnTo>
                    <a:lnTo>
                      <a:pt x="222" y="89"/>
                    </a:lnTo>
                    <a:lnTo>
                      <a:pt x="212" y="91"/>
                    </a:lnTo>
                    <a:lnTo>
                      <a:pt x="208" y="97"/>
                    </a:lnTo>
                    <a:lnTo>
                      <a:pt x="197" y="96"/>
                    </a:lnTo>
                    <a:lnTo>
                      <a:pt x="193" y="97"/>
                    </a:lnTo>
                    <a:lnTo>
                      <a:pt x="189" y="96"/>
                    </a:lnTo>
                    <a:lnTo>
                      <a:pt x="186" y="94"/>
                    </a:lnTo>
                    <a:lnTo>
                      <a:pt x="184" y="93"/>
                    </a:lnTo>
                    <a:lnTo>
                      <a:pt x="186" y="89"/>
                    </a:lnTo>
                    <a:lnTo>
                      <a:pt x="187" y="87"/>
                    </a:lnTo>
                    <a:lnTo>
                      <a:pt x="184" y="77"/>
                    </a:lnTo>
                    <a:lnTo>
                      <a:pt x="177" y="62"/>
                    </a:lnTo>
                    <a:lnTo>
                      <a:pt x="176" y="62"/>
                    </a:lnTo>
                    <a:lnTo>
                      <a:pt x="161" y="55"/>
                    </a:lnTo>
                    <a:lnTo>
                      <a:pt x="154" y="53"/>
                    </a:lnTo>
                    <a:lnTo>
                      <a:pt x="154" y="55"/>
                    </a:lnTo>
                    <a:lnTo>
                      <a:pt x="151" y="55"/>
                    </a:lnTo>
                    <a:lnTo>
                      <a:pt x="147" y="56"/>
                    </a:lnTo>
                    <a:lnTo>
                      <a:pt x="138" y="62"/>
                    </a:lnTo>
                    <a:lnTo>
                      <a:pt x="131" y="65"/>
                    </a:lnTo>
                    <a:lnTo>
                      <a:pt x="130" y="66"/>
                    </a:lnTo>
                    <a:lnTo>
                      <a:pt x="126" y="75"/>
                    </a:lnTo>
                    <a:lnTo>
                      <a:pt x="126" y="76"/>
                    </a:lnTo>
                    <a:lnTo>
                      <a:pt x="124" y="77"/>
                    </a:lnTo>
                    <a:lnTo>
                      <a:pt x="119" y="80"/>
                    </a:lnTo>
                    <a:lnTo>
                      <a:pt x="117" y="82"/>
                    </a:lnTo>
                    <a:lnTo>
                      <a:pt x="117" y="84"/>
                    </a:lnTo>
                    <a:lnTo>
                      <a:pt x="112" y="84"/>
                    </a:lnTo>
                    <a:lnTo>
                      <a:pt x="106" y="86"/>
                    </a:lnTo>
                    <a:lnTo>
                      <a:pt x="88" y="77"/>
                    </a:lnTo>
                    <a:lnTo>
                      <a:pt x="81" y="82"/>
                    </a:lnTo>
                    <a:lnTo>
                      <a:pt x="80" y="84"/>
                    </a:lnTo>
                    <a:lnTo>
                      <a:pt x="78" y="86"/>
                    </a:lnTo>
                    <a:lnTo>
                      <a:pt x="69" y="93"/>
                    </a:lnTo>
                    <a:lnTo>
                      <a:pt x="67" y="94"/>
                    </a:lnTo>
                    <a:lnTo>
                      <a:pt x="46" y="96"/>
                    </a:lnTo>
                    <a:lnTo>
                      <a:pt x="24" y="90"/>
                    </a:lnTo>
                    <a:lnTo>
                      <a:pt x="23" y="89"/>
                    </a:lnTo>
                    <a:lnTo>
                      <a:pt x="18" y="87"/>
                    </a:lnTo>
                    <a:lnTo>
                      <a:pt x="13" y="8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46" name="Freeform 776">
                <a:extLst>
                  <a:ext uri="{FF2B5EF4-FFF2-40B4-BE49-F238E27FC236}">
                    <a16:creationId xmlns:a16="http://schemas.microsoft.com/office/drawing/2014/main" id="{08945243-62C0-DABF-455E-C6D81893AC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4" y="2000"/>
                <a:ext cx="131" cy="109"/>
              </a:xfrm>
              <a:custGeom>
                <a:avLst/>
                <a:gdLst>
                  <a:gd name="T0" fmla="*/ 294 w 527"/>
                  <a:gd name="T1" fmla="*/ 50 h 436"/>
                  <a:gd name="T2" fmla="*/ 302 w 527"/>
                  <a:gd name="T3" fmla="*/ 68 h 436"/>
                  <a:gd name="T4" fmla="*/ 276 w 527"/>
                  <a:gd name="T5" fmla="*/ 95 h 436"/>
                  <a:gd name="T6" fmla="*/ 262 w 527"/>
                  <a:gd name="T7" fmla="*/ 91 h 436"/>
                  <a:gd name="T8" fmla="*/ 248 w 527"/>
                  <a:gd name="T9" fmla="*/ 81 h 436"/>
                  <a:gd name="T10" fmla="*/ 210 w 527"/>
                  <a:gd name="T11" fmla="*/ 73 h 436"/>
                  <a:gd name="T12" fmla="*/ 158 w 527"/>
                  <a:gd name="T13" fmla="*/ 54 h 436"/>
                  <a:gd name="T14" fmla="*/ 114 w 527"/>
                  <a:gd name="T15" fmla="*/ 56 h 436"/>
                  <a:gd name="T16" fmla="*/ 65 w 527"/>
                  <a:gd name="T17" fmla="*/ 63 h 436"/>
                  <a:gd name="T18" fmla="*/ 79 w 527"/>
                  <a:gd name="T19" fmla="*/ 123 h 436"/>
                  <a:gd name="T20" fmla="*/ 40 w 527"/>
                  <a:gd name="T21" fmla="*/ 127 h 436"/>
                  <a:gd name="T22" fmla="*/ 51 w 527"/>
                  <a:gd name="T23" fmla="*/ 162 h 436"/>
                  <a:gd name="T24" fmla="*/ 43 w 527"/>
                  <a:gd name="T25" fmla="*/ 184 h 436"/>
                  <a:gd name="T26" fmla="*/ 12 w 527"/>
                  <a:gd name="T27" fmla="*/ 191 h 436"/>
                  <a:gd name="T28" fmla="*/ 11 w 527"/>
                  <a:gd name="T29" fmla="*/ 207 h 436"/>
                  <a:gd name="T30" fmla="*/ 9 w 527"/>
                  <a:gd name="T31" fmla="*/ 214 h 436"/>
                  <a:gd name="T32" fmla="*/ 9 w 527"/>
                  <a:gd name="T33" fmla="*/ 244 h 436"/>
                  <a:gd name="T34" fmla="*/ 76 w 527"/>
                  <a:gd name="T35" fmla="*/ 282 h 436"/>
                  <a:gd name="T36" fmla="*/ 74 w 527"/>
                  <a:gd name="T37" fmla="*/ 291 h 436"/>
                  <a:gd name="T38" fmla="*/ 122 w 527"/>
                  <a:gd name="T39" fmla="*/ 314 h 436"/>
                  <a:gd name="T40" fmla="*/ 181 w 527"/>
                  <a:gd name="T41" fmla="*/ 330 h 436"/>
                  <a:gd name="T42" fmla="*/ 217 w 527"/>
                  <a:gd name="T43" fmla="*/ 327 h 436"/>
                  <a:gd name="T44" fmla="*/ 245 w 527"/>
                  <a:gd name="T45" fmla="*/ 341 h 436"/>
                  <a:gd name="T46" fmla="*/ 256 w 527"/>
                  <a:gd name="T47" fmla="*/ 353 h 436"/>
                  <a:gd name="T48" fmla="*/ 272 w 527"/>
                  <a:gd name="T49" fmla="*/ 385 h 436"/>
                  <a:gd name="T50" fmla="*/ 305 w 527"/>
                  <a:gd name="T51" fmla="*/ 395 h 436"/>
                  <a:gd name="T52" fmla="*/ 362 w 527"/>
                  <a:gd name="T53" fmla="*/ 401 h 436"/>
                  <a:gd name="T54" fmla="*/ 420 w 527"/>
                  <a:gd name="T55" fmla="*/ 433 h 436"/>
                  <a:gd name="T56" fmla="*/ 427 w 527"/>
                  <a:gd name="T57" fmla="*/ 423 h 436"/>
                  <a:gd name="T58" fmla="*/ 409 w 527"/>
                  <a:gd name="T59" fmla="*/ 413 h 436"/>
                  <a:gd name="T60" fmla="*/ 409 w 527"/>
                  <a:gd name="T61" fmla="*/ 406 h 436"/>
                  <a:gd name="T62" fmla="*/ 417 w 527"/>
                  <a:gd name="T63" fmla="*/ 404 h 436"/>
                  <a:gd name="T64" fmla="*/ 420 w 527"/>
                  <a:gd name="T65" fmla="*/ 399 h 436"/>
                  <a:gd name="T66" fmla="*/ 407 w 527"/>
                  <a:gd name="T67" fmla="*/ 381 h 436"/>
                  <a:gd name="T68" fmla="*/ 422 w 527"/>
                  <a:gd name="T69" fmla="*/ 358 h 436"/>
                  <a:gd name="T70" fmla="*/ 438 w 527"/>
                  <a:gd name="T71" fmla="*/ 352 h 436"/>
                  <a:gd name="T72" fmla="*/ 452 w 527"/>
                  <a:gd name="T73" fmla="*/ 356 h 436"/>
                  <a:gd name="T74" fmla="*/ 445 w 527"/>
                  <a:gd name="T75" fmla="*/ 341 h 436"/>
                  <a:gd name="T76" fmla="*/ 466 w 527"/>
                  <a:gd name="T77" fmla="*/ 311 h 436"/>
                  <a:gd name="T78" fmla="*/ 487 w 527"/>
                  <a:gd name="T79" fmla="*/ 324 h 436"/>
                  <a:gd name="T80" fmla="*/ 511 w 527"/>
                  <a:gd name="T81" fmla="*/ 306 h 436"/>
                  <a:gd name="T82" fmla="*/ 527 w 527"/>
                  <a:gd name="T83" fmla="*/ 247 h 436"/>
                  <a:gd name="T84" fmla="*/ 518 w 527"/>
                  <a:gd name="T85" fmla="*/ 224 h 436"/>
                  <a:gd name="T86" fmla="*/ 526 w 527"/>
                  <a:gd name="T87" fmla="*/ 169 h 436"/>
                  <a:gd name="T88" fmla="*/ 491 w 527"/>
                  <a:gd name="T89" fmla="*/ 131 h 436"/>
                  <a:gd name="T90" fmla="*/ 479 w 527"/>
                  <a:gd name="T91" fmla="*/ 116 h 436"/>
                  <a:gd name="T92" fmla="*/ 435 w 527"/>
                  <a:gd name="T93" fmla="*/ 107 h 436"/>
                  <a:gd name="T94" fmla="*/ 406 w 527"/>
                  <a:gd name="T95" fmla="*/ 101 h 436"/>
                  <a:gd name="T96" fmla="*/ 346 w 527"/>
                  <a:gd name="T97" fmla="*/ 4 h 436"/>
                  <a:gd name="T98" fmla="*/ 335 w 527"/>
                  <a:gd name="T99" fmla="*/ 7 h 436"/>
                  <a:gd name="T100" fmla="*/ 328 w 527"/>
                  <a:gd name="T101" fmla="*/ 32 h 436"/>
                  <a:gd name="T102" fmla="*/ 301 w 527"/>
                  <a:gd name="T103" fmla="*/ 53 h 4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527" h="436">
                    <a:moveTo>
                      <a:pt x="297" y="40"/>
                    </a:moveTo>
                    <a:lnTo>
                      <a:pt x="295" y="40"/>
                    </a:lnTo>
                    <a:lnTo>
                      <a:pt x="295" y="47"/>
                    </a:lnTo>
                    <a:lnTo>
                      <a:pt x="294" y="49"/>
                    </a:lnTo>
                    <a:lnTo>
                      <a:pt x="294" y="50"/>
                    </a:lnTo>
                    <a:lnTo>
                      <a:pt x="297" y="52"/>
                    </a:lnTo>
                    <a:lnTo>
                      <a:pt x="297" y="53"/>
                    </a:lnTo>
                    <a:lnTo>
                      <a:pt x="298" y="57"/>
                    </a:lnTo>
                    <a:lnTo>
                      <a:pt x="301" y="61"/>
                    </a:lnTo>
                    <a:lnTo>
                      <a:pt x="302" y="68"/>
                    </a:lnTo>
                    <a:lnTo>
                      <a:pt x="307" y="78"/>
                    </a:lnTo>
                    <a:lnTo>
                      <a:pt x="307" y="83"/>
                    </a:lnTo>
                    <a:lnTo>
                      <a:pt x="295" y="90"/>
                    </a:lnTo>
                    <a:lnTo>
                      <a:pt x="290" y="102"/>
                    </a:lnTo>
                    <a:lnTo>
                      <a:pt x="276" y="95"/>
                    </a:lnTo>
                    <a:lnTo>
                      <a:pt x="275" y="94"/>
                    </a:lnTo>
                    <a:lnTo>
                      <a:pt x="266" y="92"/>
                    </a:lnTo>
                    <a:lnTo>
                      <a:pt x="263" y="94"/>
                    </a:lnTo>
                    <a:lnTo>
                      <a:pt x="263" y="92"/>
                    </a:lnTo>
                    <a:lnTo>
                      <a:pt x="262" y="91"/>
                    </a:lnTo>
                    <a:lnTo>
                      <a:pt x="252" y="85"/>
                    </a:lnTo>
                    <a:lnTo>
                      <a:pt x="251" y="84"/>
                    </a:lnTo>
                    <a:lnTo>
                      <a:pt x="247" y="84"/>
                    </a:lnTo>
                    <a:lnTo>
                      <a:pt x="248" y="83"/>
                    </a:lnTo>
                    <a:lnTo>
                      <a:pt x="248" y="81"/>
                    </a:lnTo>
                    <a:lnTo>
                      <a:pt x="245" y="78"/>
                    </a:lnTo>
                    <a:lnTo>
                      <a:pt x="220" y="77"/>
                    </a:lnTo>
                    <a:lnTo>
                      <a:pt x="213" y="74"/>
                    </a:lnTo>
                    <a:lnTo>
                      <a:pt x="210" y="74"/>
                    </a:lnTo>
                    <a:lnTo>
                      <a:pt x="210" y="73"/>
                    </a:lnTo>
                    <a:lnTo>
                      <a:pt x="208" y="73"/>
                    </a:lnTo>
                    <a:lnTo>
                      <a:pt x="196" y="71"/>
                    </a:lnTo>
                    <a:lnTo>
                      <a:pt x="192" y="70"/>
                    </a:lnTo>
                    <a:lnTo>
                      <a:pt x="184" y="68"/>
                    </a:lnTo>
                    <a:lnTo>
                      <a:pt x="158" y="54"/>
                    </a:lnTo>
                    <a:lnTo>
                      <a:pt x="157" y="54"/>
                    </a:lnTo>
                    <a:lnTo>
                      <a:pt x="128" y="49"/>
                    </a:lnTo>
                    <a:lnTo>
                      <a:pt x="122" y="53"/>
                    </a:lnTo>
                    <a:lnTo>
                      <a:pt x="117" y="54"/>
                    </a:lnTo>
                    <a:lnTo>
                      <a:pt x="114" y="56"/>
                    </a:lnTo>
                    <a:lnTo>
                      <a:pt x="107" y="56"/>
                    </a:lnTo>
                    <a:lnTo>
                      <a:pt x="97" y="53"/>
                    </a:lnTo>
                    <a:lnTo>
                      <a:pt x="91" y="53"/>
                    </a:lnTo>
                    <a:lnTo>
                      <a:pt x="78" y="60"/>
                    </a:lnTo>
                    <a:lnTo>
                      <a:pt x="65" y="63"/>
                    </a:lnTo>
                    <a:lnTo>
                      <a:pt x="64" y="63"/>
                    </a:lnTo>
                    <a:lnTo>
                      <a:pt x="64" y="64"/>
                    </a:lnTo>
                    <a:lnTo>
                      <a:pt x="62" y="75"/>
                    </a:lnTo>
                    <a:lnTo>
                      <a:pt x="62" y="85"/>
                    </a:lnTo>
                    <a:lnTo>
                      <a:pt x="79" y="123"/>
                    </a:lnTo>
                    <a:lnTo>
                      <a:pt x="79" y="124"/>
                    </a:lnTo>
                    <a:lnTo>
                      <a:pt x="78" y="127"/>
                    </a:lnTo>
                    <a:lnTo>
                      <a:pt x="50" y="126"/>
                    </a:lnTo>
                    <a:lnTo>
                      <a:pt x="41" y="127"/>
                    </a:lnTo>
                    <a:lnTo>
                      <a:pt x="40" y="127"/>
                    </a:lnTo>
                    <a:lnTo>
                      <a:pt x="41" y="128"/>
                    </a:lnTo>
                    <a:lnTo>
                      <a:pt x="41" y="130"/>
                    </a:lnTo>
                    <a:lnTo>
                      <a:pt x="50" y="144"/>
                    </a:lnTo>
                    <a:lnTo>
                      <a:pt x="51" y="147"/>
                    </a:lnTo>
                    <a:lnTo>
                      <a:pt x="51" y="162"/>
                    </a:lnTo>
                    <a:lnTo>
                      <a:pt x="50" y="165"/>
                    </a:lnTo>
                    <a:lnTo>
                      <a:pt x="47" y="180"/>
                    </a:lnTo>
                    <a:lnTo>
                      <a:pt x="45" y="183"/>
                    </a:lnTo>
                    <a:lnTo>
                      <a:pt x="44" y="183"/>
                    </a:lnTo>
                    <a:lnTo>
                      <a:pt x="43" y="184"/>
                    </a:lnTo>
                    <a:lnTo>
                      <a:pt x="40" y="184"/>
                    </a:lnTo>
                    <a:lnTo>
                      <a:pt x="31" y="186"/>
                    </a:lnTo>
                    <a:lnTo>
                      <a:pt x="22" y="186"/>
                    </a:lnTo>
                    <a:lnTo>
                      <a:pt x="17" y="187"/>
                    </a:lnTo>
                    <a:lnTo>
                      <a:pt x="12" y="191"/>
                    </a:lnTo>
                    <a:lnTo>
                      <a:pt x="11" y="196"/>
                    </a:lnTo>
                    <a:lnTo>
                      <a:pt x="9" y="198"/>
                    </a:lnTo>
                    <a:lnTo>
                      <a:pt x="9" y="203"/>
                    </a:lnTo>
                    <a:lnTo>
                      <a:pt x="11" y="203"/>
                    </a:lnTo>
                    <a:lnTo>
                      <a:pt x="11" y="207"/>
                    </a:lnTo>
                    <a:lnTo>
                      <a:pt x="12" y="208"/>
                    </a:lnTo>
                    <a:lnTo>
                      <a:pt x="12" y="210"/>
                    </a:lnTo>
                    <a:lnTo>
                      <a:pt x="11" y="211"/>
                    </a:lnTo>
                    <a:lnTo>
                      <a:pt x="11" y="212"/>
                    </a:lnTo>
                    <a:lnTo>
                      <a:pt x="9" y="214"/>
                    </a:lnTo>
                    <a:lnTo>
                      <a:pt x="8" y="217"/>
                    </a:lnTo>
                    <a:lnTo>
                      <a:pt x="5" y="218"/>
                    </a:lnTo>
                    <a:lnTo>
                      <a:pt x="0" y="225"/>
                    </a:lnTo>
                    <a:lnTo>
                      <a:pt x="1" y="229"/>
                    </a:lnTo>
                    <a:lnTo>
                      <a:pt x="9" y="244"/>
                    </a:lnTo>
                    <a:lnTo>
                      <a:pt x="26" y="254"/>
                    </a:lnTo>
                    <a:lnTo>
                      <a:pt x="45" y="261"/>
                    </a:lnTo>
                    <a:lnTo>
                      <a:pt x="61" y="272"/>
                    </a:lnTo>
                    <a:lnTo>
                      <a:pt x="67" y="278"/>
                    </a:lnTo>
                    <a:lnTo>
                      <a:pt x="76" y="282"/>
                    </a:lnTo>
                    <a:lnTo>
                      <a:pt x="76" y="284"/>
                    </a:lnTo>
                    <a:lnTo>
                      <a:pt x="78" y="284"/>
                    </a:lnTo>
                    <a:lnTo>
                      <a:pt x="76" y="285"/>
                    </a:lnTo>
                    <a:lnTo>
                      <a:pt x="76" y="288"/>
                    </a:lnTo>
                    <a:lnTo>
                      <a:pt x="74" y="291"/>
                    </a:lnTo>
                    <a:lnTo>
                      <a:pt x="76" y="295"/>
                    </a:lnTo>
                    <a:lnTo>
                      <a:pt x="84" y="300"/>
                    </a:lnTo>
                    <a:lnTo>
                      <a:pt x="101" y="311"/>
                    </a:lnTo>
                    <a:lnTo>
                      <a:pt x="121" y="314"/>
                    </a:lnTo>
                    <a:lnTo>
                      <a:pt x="122" y="314"/>
                    </a:lnTo>
                    <a:lnTo>
                      <a:pt x="128" y="316"/>
                    </a:lnTo>
                    <a:lnTo>
                      <a:pt x="141" y="321"/>
                    </a:lnTo>
                    <a:lnTo>
                      <a:pt x="178" y="328"/>
                    </a:lnTo>
                    <a:lnTo>
                      <a:pt x="180" y="330"/>
                    </a:lnTo>
                    <a:lnTo>
                      <a:pt x="181" y="330"/>
                    </a:lnTo>
                    <a:lnTo>
                      <a:pt x="195" y="332"/>
                    </a:lnTo>
                    <a:lnTo>
                      <a:pt x="198" y="332"/>
                    </a:lnTo>
                    <a:lnTo>
                      <a:pt x="199" y="331"/>
                    </a:lnTo>
                    <a:lnTo>
                      <a:pt x="205" y="327"/>
                    </a:lnTo>
                    <a:lnTo>
                      <a:pt x="217" y="327"/>
                    </a:lnTo>
                    <a:lnTo>
                      <a:pt x="218" y="328"/>
                    </a:lnTo>
                    <a:lnTo>
                      <a:pt x="234" y="335"/>
                    </a:lnTo>
                    <a:lnTo>
                      <a:pt x="240" y="337"/>
                    </a:lnTo>
                    <a:lnTo>
                      <a:pt x="241" y="338"/>
                    </a:lnTo>
                    <a:lnTo>
                      <a:pt x="245" y="341"/>
                    </a:lnTo>
                    <a:lnTo>
                      <a:pt x="248" y="344"/>
                    </a:lnTo>
                    <a:lnTo>
                      <a:pt x="251" y="345"/>
                    </a:lnTo>
                    <a:lnTo>
                      <a:pt x="252" y="348"/>
                    </a:lnTo>
                    <a:lnTo>
                      <a:pt x="255" y="349"/>
                    </a:lnTo>
                    <a:lnTo>
                      <a:pt x="256" y="353"/>
                    </a:lnTo>
                    <a:lnTo>
                      <a:pt x="262" y="362"/>
                    </a:lnTo>
                    <a:lnTo>
                      <a:pt x="263" y="366"/>
                    </a:lnTo>
                    <a:lnTo>
                      <a:pt x="265" y="368"/>
                    </a:lnTo>
                    <a:lnTo>
                      <a:pt x="270" y="380"/>
                    </a:lnTo>
                    <a:lnTo>
                      <a:pt x="272" y="385"/>
                    </a:lnTo>
                    <a:lnTo>
                      <a:pt x="275" y="391"/>
                    </a:lnTo>
                    <a:lnTo>
                      <a:pt x="276" y="397"/>
                    </a:lnTo>
                    <a:lnTo>
                      <a:pt x="277" y="398"/>
                    </a:lnTo>
                    <a:lnTo>
                      <a:pt x="297" y="395"/>
                    </a:lnTo>
                    <a:lnTo>
                      <a:pt x="305" y="395"/>
                    </a:lnTo>
                    <a:lnTo>
                      <a:pt x="325" y="392"/>
                    </a:lnTo>
                    <a:lnTo>
                      <a:pt x="329" y="391"/>
                    </a:lnTo>
                    <a:lnTo>
                      <a:pt x="330" y="394"/>
                    </a:lnTo>
                    <a:lnTo>
                      <a:pt x="362" y="399"/>
                    </a:lnTo>
                    <a:lnTo>
                      <a:pt x="362" y="401"/>
                    </a:lnTo>
                    <a:lnTo>
                      <a:pt x="347" y="428"/>
                    </a:lnTo>
                    <a:lnTo>
                      <a:pt x="381" y="436"/>
                    </a:lnTo>
                    <a:lnTo>
                      <a:pt x="382" y="436"/>
                    </a:lnTo>
                    <a:lnTo>
                      <a:pt x="389" y="435"/>
                    </a:lnTo>
                    <a:lnTo>
                      <a:pt x="420" y="433"/>
                    </a:lnTo>
                    <a:lnTo>
                      <a:pt x="420" y="432"/>
                    </a:lnTo>
                    <a:lnTo>
                      <a:pt x="421" y="428"/>
                    </a:lnTo>
                    <a:lnTo>
                      <a:pt x="425" y="425"/>
                    </a:lnTo>
                    <a:lnTo>
                      <a:pt x="427" y="425"/>
                    </a:lnTo>
                    <a:lnTo>
                      <a:pt x="427" y="423"/>
                    </a:lnTo>
                    <a:lnTo>
                      <a:pt x="424" y="416"/>
                    </a:lnTo>
                    <a:lnTo>
                      <a:pt x="421" y="415"/>
                    </a:lnTo>
                    <a:lnTo>
                      <a:pt x="418" y="416"/>
                    </a:lnTo>
                    <a:lnTo>
                      <a:pt x="410" y="416"/>
                    </a:lnTo>
                    <a:lnTo>
                      <a:pt x="409" y="413"/>
                    </a:lnTo>
                    <a:lnTo>
                      <a:pt x="409" y="412"/>
                    </a:lnTo>
                    <a:lnTo>
                      <a:pt x="407" y="411"/>
                    </a:lnTo>
                    <a:lnTo>
                      <a:pt x="407" y="409"/>
                    </a:lnTo>
                    <a:lnTo>
                      <a:pt x="409" y="408"/>
                    </a:lnTo>
                    <a:lnTo>
                      <a:pt x="409" y="406"/>
                    </a:lnTo>
                    <a:lnTo>
                      <a:pt x="410" y="405"/>
                    </a:lnTo>
                    <a:lnTo>
                      <a:pt x="412" y="405"/>
                    </a:lnTo>
                    <a:lnTo>
                      <a:pt x="415" y="402"/>
                    </a:lnTo>
                    <a:lnTo>
                      <a:pt x="417" y="402"/>
                    </a:lnTo>
                    <a:lnTo>
                      <a:pt x="417" y="404"/>
                    </a:lnTo>
                    <a:lnTo>
                      <a:pt x="418" y="405"/>
                    </a:lnTo>
                    <a:lnTo>
                      <a:pt x="420" y="405"/>
                    </a:lnTo>
                    <a:lnTo>
                      <a:pt x="421" y="404"/>
                    </a:lnTo>
                    <a:lnTo>
                      <a:pt x="421" y="402"/>
                    </a:lnTo>
                    <a:lnTo>
                      <a:pt x="420" y="399"/>
                    </a:lnTo>
                    <a:lnTo>
                      <a:pt x="420" y="397"/>
                    </a:lnTo>
                    <a:lnTo>
                      <a:pt x="418" y="395"/>
                    </a:lnTo>
                    <a:lnTo>
                      <a:pt x="418" y="394"/>
                    </a:lnTo>
                    <a:lnTo>
                      <a:pt x="407" y="383"/>
                    </a:lnTo>
                    <a:lnTo>
                      <a:pt x="407" y="381"/>
                    </a:lnTo>
                    <a:lnTo>
                      <a:pt x="406" y="380"/>
                    </a:lnTo>
                    <a:lnTo>
                      <a:pt x="406" y="378"/>
                    </a:lnTo>
                    <a:lnTo>
                      <a:pt x="409" y="368"/>
                    </a:lnTo>
                    <a:lnTo>
                      <a:pt x="413" y="363"/>
                    </a:lnTo>
                    <a:lnTo>
                      <a:pt x="422" y="358"/>
                    </a:lnTo>
                    <a:lnTo>
                      <a:pt x="429" y="358"/>
                    </a:lnTo>
                    <a:lnTo>
                      <a:pt x="429" y="359"/>
                    </a:lnTo>
                    <a:lnTo>
                      <a:pt x="434" y="358"/>
                    </a:lnTo>
                    <a:lnTo>
                      <a:pt x="438" y="353"/>
                    </a:lnTo>
                    <a:lnTo>
                      <a:pt x="438" y="352"/>
                    </a:lnTo>
                    <a:lnTo>
                      <a:pt x="439" y="352"/>
                    </a:lnTo>
                    <a:lnTo>
                      <a:pt x="449" y="356"/>
                    </a:lnTo>
                    <a:lnTo>
                      <a:pt x="449" y="358"/>
                    </a:lnTo>
                    <a:lnTo>
                      <a:pt x="450" y="356"/>
                    </a:lnTo>
                    <a:lnTo>
                      <a:pt x="452" y="356"/>
                    </a:lnTo>
                    <a:lnTo>
                      <a:pt x="455" y="353"/>
                    </a:lnTo>
                    <a:lnTo>
                      <a:pt x="456" y="351"/>
                    </a:lnTo>
                    <a:lnTo>
                      <a:pt x="452" y="346"/>
                    </a:lnTo>
                    <a:lnTo>
                      <a:pt x="449" y="345"/>
                    </a:lnTo>
                    <a:lnTo>
                      <a:pt x="445" y="341"/>
                    </a:lnTo>
                    <a:lnTo>
                      <a:pt x="465" y="321"/>
                    </a:lnTo>
                    <a:lnTo>
                      <a:pt x="465" y="320"/>
                    </a:lnTo>
                    <a:lnTo>
                      <a:pt x="462" y="317"/>
                    </a:lnTo>
                    <a:lnTo>
                      <a:pt x="463" y="314"/>
                    </a:lnTo>
                    <a:lnTo>
                      <a:pt x="466" y="311"/>
                    </a:lnTo>
                    <a:lnTo>
                      <a:pt x="479" y="311"/>
                    </a:lnTo>
                    <a:lnTo>
                      <a:pt x="482" y="313"/>
                    </a:lnTo>
                    <a:lnTo>
                      <a:pt x="485" y="316"/>
                    </a:lnTo>
                    <a:lnTo>
                      <a:pt x="485" y="324"/>
                    </a:lnTo>
                    <a:lnTo>
                      <a:pt x="487" y="324"/>
                    </a:lnTo>
                    <a:lnTo>
                      <a:pt x="494" y="318"/>
                    </a:lnTo>
                    <a:lnTo>
                      <a:pt x="495" y="317"/>
                    </a:lnTo>
                    <a:lnTo>
                      <a:pt x="509" y="307"/>
                    </a:lnTo>
                    <a:lnTo>
                      <a:pt x="511" y="307"/>
                    </a:lnTo>
                    <a:lnTo>
                      <a:pt x="511" y="306"/>
                    </a:lnTo>
                    <a:lnTo>
                      <a:pt x="512" y="306"/>
                    </a:lnTo>
                    <a:lnTo>
                      <a:pt x="516" y="296"/>
                    </a:lnTo>
                    <a:lnTo>
                      <a:pt x="525" y="271"/>
                    </a:lnTo>
                    <a:lnTo>
                      <a:pt x="526" y="250"/>
                    </a:lnTo>
                    <a:lnTo>
                      <a:pt x="527" y="247"/>
                    </a:lnTo>
                    <a:lnTo>
                      <a:pt x="527" y="243"/>
                    </a:lnTo>
                    <a:lnTo>
                      <a:pt x="526" y="241"/>
                    </a:lnTo>
                    <a:lnTo>
                      <a:pt x="526" y="240"/>
                    </a:lnTo>
                    <a:lnTo>
                      <a:pt x="518" y="226"/>
                    </a:lnTo>
                    <a:lnTo>
                      <a:pt x="518" y="224"/>
                    </a:lnTo>
                    <a:lnTo>
                      <a:pt x="520" y="214"/>
                    </a:lnTo>
                    <a:lnTo>
                      <a:pt x="522" y="212"/>
                    </a:lnTo>
                    <a:lnTo>
                      <a:pt x="527" y="194"/>
                    </a:lnTo>
                    <a:lnTo>
                      <a:pt x="527" y="177"/>
                    </a:lnTo>
                    <a:lnTo>
                      <a:pt x="526" y="169"/>
                    </a:lnTo>
                    <a:lnTo>
                      <a:pt x="526" y="168"/>
                    </a:lnTo>
                    <a:lnTo>
                      <a:pt x="520" y="165"/>
                    </a:lnTo>
                    <a:lnTo>
                      <a:pt x="494" y="145"/>
                    </a:lnTo>
                    <a:lnTo>
                      <a:pt x="491" y="138"/>
                    </a:lnTo>
                    <a:lnTo>
                      <a:pt x="491" y="131"/>
                    </a:lnTo>
                    <a:lnTo>
                      <a:pt x="494" y="128"/>
                    </a:lnTo>
                    <a:lnTo>
                      <a:pt x="495" y="123"/>
                    </a:lnTo>
                    <a:lnTo>
                      <a:pt x="491" y="119"/>
                    </a:lnTo>
                    <a:lnTo>
                      <a:pt x="484" y="117"/>
                    </a:lnTo>
                    <a:lnTo>
                      <a:pt x="479" y="116"/>
                    </a:lnTo>
                    <a:lnTo>
                      <a:pt x="477" y="114"/>
                    </a:lnTo>
                    <a:lnTo>
                      <a:pt x="476" y="114"/>
                    </a:lnTo>
                    <a:lnTo>
                      <a:pt x="469" y="114"/>
                    </a:lnTo>
                    <a:lnTo>
                      <a:pt x="452" y="106"/>
                    </a:lnTo>
                    <a:lnTo>
                      <a:pt x="435" y="107"/>
                    </a:lnTo>
                    <a:lnTo>
                      <a:pt x="422" y="102"/>
                    </a:lnTo>
                    <a:lnTo>
                      <a:pt x="420" y="101"/>
                    </a:lnTo>
                    <a:lnTo>
                      <a:pt x="415" y="99"/>
                    </a:lnTo>
                    <a:lnTo>
                      <a:pt x="407" y="99"/>
                    </a:lnTo>
                    <a:lnTo>
                      <a:pt x="406" y="101"/>
                    </a:lnTo>
                    <a:lnTo>
                      <a:pt x="405" y="75"/>
                    </a:lnTo>
                    <a:lnTo>
                      <a:pt x="393" y="68"/>
                    </a:lnTo>
                    <a:lnTo>
                      <a:pt x="351" y="11"/>
                    </a:lnTo>
                    <a:lnTo>
                      <a:pt x="347" y="4"/>
                    </a:lnTo>
                    <a:lnTo>
                      <a:pt x="346" y="4"/>
                    </a:lnTo>
                    <a:lnTo>
                      <a:pt x="346" y="3"/>
                    </a:lnTo>
                    <a:lnTo>
                      <a:pt x="343" y="3"/>
                    </a:lnTo>
                    <a:lnTo>
                      <a:pt x="336" y="0"/>
                    </a:lnTo>
                    <a:lnTo>
                      <a:pt x="335" y="3"/>
                    </a:lnTo>
                    <a:lnTo>
                      <a:pt x="335" y="7"/>
                    </a:lnTo>
                    <a:lnTo>
                      <a:pt x="332" y="15"/>
                    </a:lnTo>
                    <a:lnTo>
                      <a:pt x="325" y="24"/>
                    </a:lnTo>
                    <a:lnTo>
                      <a:pt x="325" y="27"/>
                    </a:lnTo>
                    <a:lnTo>
                      <a:pt x="326" y="28"/>
                    </a:lnTo>
                    <a:lnTo>
                      <a:pt x="328" y="32"/>
                    </a:lnTo>
                    <a:lnTo>
                      <a:pt x="328" y="42"/>
                    </a:lnTo>
                    <a:lnTo>
                      <a:pt x="316" y="52"/>
                    </a:lnTo>
                    <a:lnTo>
                      <a:pt x="308" y="56"/>
                    </a:lnTo>
                    <a:lnTo>
                      <a:pt x="301" y="56"/>
                    </a:lnTo>
                    <a:lnTo>
                      <a:pt x="301" y="53"/>
                    </a:lnTo>
                    <a:lnTo>
                      <a:pt x="305" y="49"/>
                    </a:lnTo>
                    <a:lnTo>
                      <a:pt x="307" y="46"/>
                    </a:lnTo>
                    <a:lnTo>
                      <a:pt x="307" y="45"/>
                    </a:lnTo>
                    <a:lnTo>
                      <a:pt x="297" y="4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47" name="Freeform 777">
                <a:extLst>
                  <a:ext uri="{FF2B5EF4-FFF2-40B4-BE49-F238E27FC236}">
                    <a16:creationId xmlns:a16="http://schemas.microsoft.com/office/drawing/2014/main" id="{1B6A44BD-9A5D-8F0A-B0F3-481D1F09C6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3" y="1975"/>
                <a:ext cx="188" cy="176"/>
              </a:xfrm>
              <a:custGeom>
                <a:avLst/>
                <a:gdLst>
                  <a:gd name="T0" fmla="*/ 238 w 753"/>
                  <a:gd name="T1" fmla="*/ 179 h 707"/>
                  <a:gd name="T2" fmla="*/ 199 w 753"/>
                  <a:gd name="T3" fmla="*/ 216 h 707"/>
                  <a:gd name="T4" fmla="*/ 249 w 753"/>
                  <a:gd name="T5" fmla="*/ 270 h 707"/>
                  <a:gd name="T6" fmla="*/ 250 w 753"/>
                  <a:gd name="T7" fmla="*/ 349 h 707"/>
                  <a:gd name="T8" fmla="*/ 208 w 753"/>
                  <a:gd name="T9" fmla="*/ 426 h 707"/>
                  <a:gd name="T10" fmla="*/ 175 w 753"/>
                  <a:gd name="T11" fmla="*/ 448 h 707"/>
                  <a:gd name="T12" fmla="*/ 152 w 753"/>
                  <a:gd name="T13" fmla="*/ 461 h 707"/>
                  <a:gd name="T14" fmla="*/ 143 w 753"/>
                  <a:gd name="T15" fmla="*/ 499 h 707"/>
                  <a:gd name="T16" fmla="*/ 132 w 753"/>
                  <a:gd name="T17" fmla="*/ 508 h 707"/>
                  <a:gd name="T18" fmla="*/ 150 w 753"/>
                  <a:gd name="T19" fmla="*/ 527 h 707"/>
                  <a:gd name="T20" fmla="*/ 53 w 753"/>
                  <a:gd name="T21" fmla="*/ 496 h 707"/>
                  <a:gd name="T22" fmla="*/ 11 w 753"/>
                  <a:gd name="T23" fmla="*/ 549 h 707"/>
                  <a:gd name="T24" fmla="*/ 63 w 753"/>
                  <a:gd name="T25" fmla="*/ 547 h 707"/>
                  <a:gd name="T26" fmla="*/ 147 w 753"/>
                  <a:gd name="T27" fmla="*/ 561 h 707"/>
                  <a:gd name="T28" fmla="*/ 128 w 753"/>
                  <a:gd name="T29" fmla="*/ 554 h 707"/>
                  <a:gd name="T30" fmla="*/ 161 w 753"/>
                  <a:gd name="T31" fmla="*/ 559 h 707"/>
                  <a:gd name="T32" fmla="*/ 188 w 753"/>
                  <a:gd name="T33" fmla="*/ 583 h 707"/>
                  <a:gd name="T34" fmla="*/ 197 w 753"/>
                  <a:gd name="T35" fmla="*/ 606 h 707"/>
                  <a:gd name="T36" fmla="*/ 219 w 753"/>
                  <a:gd name="T37" fmla="*/ 657 h 707"/>
                  <a:gd name="T38" fmla="*/ 250 w 753"/>
                  <a:gd name="T39" fmla="*/ 661 h 707"/>
                  <a:gd name="T40" fmla="*/ 239 w 753"/>
                  <a:gd name="T41" fmla="*/ 654 h 707"/>
                  <a:gd name="T42" fmla="*/ 219 w 753"/>
                  <a:gd name="T43" fmla="*/ 652 h 707"/>
                  <a:gd name="T44" fmla="*/ 236 w 753"/>
                  <a:gd name="T45" fmla="*/ 651 h 707"/>
                  <a:gd name="T46" fmla="*/ 228 w 753"/>
                  <a:gd name="T47" fmla="*/ 650 h 707"/>
                  <a:gd name="T48" fmla="*/ 224 w 753"/>
                  <a:gd name="T49" fmla="*/ 645 h 707"/>
                  <a:gd name="T50" fmla="*/ 224 w 753"/>
                  <a:gd name="T51" fmla="*/ 640 h 707"/>
                  <a:gd name="T52" fmla="*/ 218 w 753"/>
                  <a:gd name="T53" fmla="*/ 614 h 707"/>
                  <a:gd name="T54" fmla="*/ 235 w 753"/>
                  <a:gd name="T55" fmla="*/ 612 h 707"/>
                  <a:gd name="T56" fmla="*/ 249 w 753"/>
                  <a:gd name="T57" fmla="*/ 631 h 707"/>
                  <a:gd name="T58" fmla="*/ 330 w 753"/>
                  <a:gd name="T59" fmla="*/ 680 h 707"/>
                  <a:gd name="T60" fmla="*/ 333 w 753"/>
                  <a:gd name="T61" fmla="*/ 668 h 707"/>
                  <a:gd name="T62" fmla="*/ 390 w 753"/>
                  <a:gd name="T63" fmla="*/ 605 h 707"/>
                  <a:gd name="T64" fmla="*/ 447 w 753"/>
                  <a:gd name="T65" fmla="*/ 619 h 707"/>
                  <a:gd name="T66" fmla="*/ 493 w 753"/>
                  <a:gd name="T67" fmla="*/ 610 h 707"/>
                  <a:gd name="T68" fmla="*/ 559 w 753"/>
                  <a:gd name="T69" fmla="*/ 570 h 707"/>
                  <a:gd name="T70" fmla="*/ 670 w 753"/>
                  <a:gd name="T71" fmla="*/ 542 h 707"/>
                  <a:gd name="T72" fmla="*/ 664 w 753"/>
                  <a:gd name="T73" fmla="*/ 598 h 707"/>
                  <a:gd name="T74" fmla="*/ 682 w 753"/>
                  <a:gd name="T75" fmla="*/ 640 h 707"/>
                  <a:gd name="T76" fmla="*/ 732 w 753"/>
                  <a:gd name="T77" fmla="*/ 616 h 707"/>
                  <a:gd name="T78" fmla="*/ 734 w 753"/>
                  <a:gd name="T79" fmla="*/ 531 h 707"/>
                  <a:gd name="T80" fmla="*/ 704 w 753"/>
                  <a:gd name="T81" fmla="*/ 494 h 707"/>
                  <a:gd name="T82" fmla="*/ 676 w 753"/>
                  <a:gd name="T83" fmla="*/ 485 h 707"/>
                  <a:gd name="T84" fmla="*/ 631 w 753"/>
                  <a:gd name="T85" fmla="*/ 462 h 707"/>
                  <a:gd name="T86" fmla="*/ 591 w 753"/>
                  <a:gd name="T87" fmla="*/ 411 h 707"/>
                  <a:gd name="T88" fmla="*/ 609 w 753"/>
                  <a:gd name="T89" fmla="*/ 320 h 707"/>
                  <a:gd name="T90" fmla="*/ 634 w 753"/>
                  <a:gd name="T91" fmla="*/ 253 h 707"/>
                  <a:gd name="T92" fmla="*/ 689 w 753"/>
                  <a:gd name="T93" fmla="*/ 216 h 707"/>
                  <a:gd name="T94" fmla="*/ 701 w 753"/>
                  <a:gd name="T95" fmla="*/ 169 h 707"/>
                  <a:gd name="T96" fmla="*/ 690 w 753"/>
                  <a:gd name="T97" fmla="*/ 98 h 707"/>
                  <a:gd name="T98" fmla="*/ 731 w 753"/>
                  <a:gd name="T99" fmla="*/ 103 h 707"/>
                  <a:gd name="T100" fmla="*/ 696 w 753"/>
                  <a:gd name="T101" fmla="*/ 17 h 707"/>
                  <a:gd name="T102" fmla="*/ 637 w 753"/>
                  <a:gd name="T103" fmla="*/ 67 h 707"/>
                  <a:gd name="T104" fmla="*/ 583 w 753"/>
                  <a:gd name="T105" fmla="*/ 59 h 707"/>
                  <a:gd name="T106" fmla="*/ 534 w 753"/>
                  <a:gd name="T107" fmla="*/ 60 h 707"/>
                  <a:gd name="T108" fmla="*/ 535 w 753"/>
                  <a:gd name="T109" fmla="*/ 112 h 707"/>
                  <a:gd name="T110" fmla="*/ 503 w 753"/>
                  <a:gd name="T111" fmla="*/ 142 h 707"/>
                  <a:gd name="T112" fmla="*/ 481 w 753"/>
                  <a:gd name="T113" fmla="*/ 149 h 707"/>
                  <a:gd name="T114" fmla="*/ 449 w 753"/>
                  <a:gd name="T115" fmla="*/ 110 h 707"/>
                  <a:gd name="T116" fmla="*/ 411 w 753"/>
                  <a:gd name="T117" fmla="*/ 92 h 707"/>
                  <a:gd name="T118" fmla="*/ 361 w 753"/>
                  <a:gd name="T119" fmla="*/ 95 h 707"/>
                  <a:gd name="T120" fmla="*/ 291 w 753"/>
                  <a:gd name="T121" fmla="*/ 115 h 7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753" h="707">
                    <a:moveTo>
                      <a:pt x="231" y="127"/>
                    </a:moveTo>
                    <a:lnTo>
                      <a:pt x="229" y="129"/>
                    </a:lnTo>
                    <a:lnTo>
                      <a:pt x="217" y="133"/>
                    </a:lnTo>
                    <a:lnTo>
                      <a:pt x="212" y="137"/>
                    </a:lnTo>
                    <a:lnTo>
                      <a:pt x="210" y="142"/>
                    </a:lnTo>
                    <a:lnTo>
                      <a:pt x="226" y="159"/>
                    </a:lnTo>
                    <a:lnTo>
                      <a:pt x="236" y="166"/>
                    </a:lnTo>
                    <a:lnTo>
                      <a:pt x="239" y="166"/>
                    </a:lnTo>
                    <a:lnTo>
                      <a:pt x="241" y="170"/>
                    </a:lnTo>
                    <a:lnTo>
                      <a:pt x="241" y="172"/>
                    </a:lnTo>
                    <a:lnTo>
                      <a:pt x="238" y="179"/>
                    </a:lnTo>
                    <a:lnTo>
                      <a:pt x="236" y="180"/>
                    </a:lnTo>
                    <a:lnTo>
                      <a:pt x="235" y="183"/>
                    </a:lnTo>
                    <a:lnTo>
                      <a:pt x="234" y="187"/>
                    </a:lnTo>
                    <a:lnTo>
                      <a:pt x="222" y="197"/>
                    </a:lnTo>
                    <a:lnTo>
                      <a:pt x="214" y="200"/>
                    </a:lnTo>
                    <a:lnTo>
                      <a:pt x="205" y="208"/>
                    </a:lnTo>
                    <a:lnTo>
                      <a:pt x="203" y="208"/>
                    </a:lnTo>
                    <a:lnTo>
                      <a:pt x="203" y="209"/>
                    </a:lnTo>
                    <a:lnTo>
                      <a:pt x="200" y="212"/>
                    </a:lnTo>
                    <a:lnTo>
                      <a:pt x="199" y="215"/>
                    </a:lnTo>
                    <a:lnTo>
                      <a:pt x="199" y="216"/>
                    </a:lnTo>
                    <a:lnTo>
                      <a:pt x="200" y="216"/>
                    </a:lnTo>
                    <a:lnTo>
                      <a:pt x="202" y="218"/>
                    </a:lnTo>
                    <a:lnTo>
                      <a:pt x="207" y="219"/>
                    </a:lnTo>
                    <a:lnTo>
                      <a:pt x="214" y="221"/>
                    </a:lnTo>
                    <a:lnTo>
                      <a:pt x="218" y="225"/>
                    </a:lnTo>
                    <a:lnTo>
                      <a:pt x="217" y="230"/>
                    </a:lnTo>
                    <a:lnTo>
                      <a:pt x="214" y="233"/>
                    </a:lnTo>
                    <a:lnTo>
                      <a:pt x="214" y="240"/>
                    </a:lnTo>
                    <a:lnTo>
                      <a:pt x="217" y="247"/>
                    </a:lnTo>
                    <a:lnTo>
                      <a:pt x="243" y="267"/>
                    </a:lnTo>
                    <a:lnTo>
                      <a:pt x="249" y="270"/>
                    </a:lnTo>
                    <a:lnTo>
                      <a:pt x="249" y="271"/>
                    </a:lnTo>
                    <a:lnTo>
                      <a:pt x="250" y="279"/>
                    </a:lnTo>
                    <a:lnTo>
                      <a:pt x="250" y="296"/>
                    </a:lnTo>
                    <a:lnTo>
                      <a:pt x="245" y="314"/>
                    </a:lnTo>
                    <a:lnTo>
                      <a:pt x="243" y="316"/>
                    </a:lnTo>
                    <a:lnTo>
                      <a:pt x="241" y="326"/>
                    </a:lnTo>
                    <a:lnTo>
                      <a:pt x="241" y="328"/>
                    </a:lnTo>
                    <a:lnTo>
                      <a:pt x="249" y="342"/>
                    </a:lnTo>
                    <a:lnTo>
                      <a:pt x="249" y="343"/>
                    </a:lnTo>
                    <a:lnTo>
                      <a:pt x="250" y="345"/>
                    </a:lnTo>
                    <a:lnTo>
                      <a:pt x="250" y="349"/>
                    </a:lnTo>
                    <a:lnTo>
                      <a:pt x="249" y="352"/>
                    </a:lnTo>
                    <a:lnTo>
                      <a:pt x="248" y="373"/>
                    </a:lnTo>
                    <a:lnTo>
                      <a:pt x="239" y="398"/>
                    </a:lnTo>
                    <a:lnTo>
                      <a:pt x="235" y="408"/>
                    </a:lnTo>
                    <a:lnTo>
                      <a:pt x="234" y="408"/>
                    </a:lnTo>
                    <a:lnTo>
                      <a:pt x="234" y="409"/>
                    </a:lnTo>
                    <a:lnTo>
                      <a:pt x="232" y="409"/>
                    </a:lnTo>
                    <a:lnTo>
                      <a:pt x="218" y="419"/>
                    </a:lnTo>
                    <a:lnTo>
                      <a:pt x="217" y="420"/>
                    </a:lnTo>
                    <a:lnTo>
                      <a:pt x="210" y="426"/>
                    </a:lnTo>
                    <a:lnTo>
                      <a:pt x="208" y="426"/>
                    </a:lnTo>
                    <a:lnTo>
                      <a:pt x="208" y="418"/>
                    </a:lnTo>
                    <a:lnTo>
                      <a:pt x="205" y="415"/>
                    </a:lnTo>
                    <a:lnTo>
                      <a:pt x="202" y="413"/>
                    </a:lnTo>
                    <a:lnTo>
                      <a:pt x="189" y="413"/>
                    </a:lnTo>
                    <a:lnTo>
                      <a:pt x="186" y="416"/>
                    </a:lnTo>
                    <a:lnTo>
                      <a:pt x="185" y="419"/>
                    </a:lnTo>
                    <a:lnTo>
                      <a:pt x="188" y="422"/>
                    </a:lnTo>
                    <a:lnTo>
                      <a:pt x="188" y="423"/>
                    </a:lnTo>
                    <a:lnTo>
                      <a:pt x="168" y="443"/>
                    </a:lnTo>
                    <a:lnTo>
                      <a:pt x="172" y="447"/>
                    </a:lnTo>
                    <a:lnTo>
                      <a:pt x="175" y="448"/>
                    </a:lnTo>
                    <a:lnTo>
                      <a:pt x="179" y="453"/>
                    </a:lnTo>
                    <a:lnTo>
                      <a:pt x="178" y="455"/>
                    </a:lnTo>
                    <a:lnTo>
                      <a:pt x="175" y="458"/>
                    </a:lnTo>
                    <a:lnTo>
                      <a:pt x="173" y="458"/>
                    </a:lnTo>
                    <a:lnTo>
                      <a:pt x="172" y="460"/>
                    </a:lnTo>
                    <a:lnTo>
                      <a:pt x="172" y="458"/>
                    </a:lnTo>
                    <a:lnTo>
                      <a:pt x="162" y="454"/>
                    </a:lnTo>
                    <a:lnTo>
                      <a:pt x="161" y="454"/>
                    </a:lnTo>
                    <a:lnTo>
                      <a:pt x="161" y="455"/>
                    </a:lnTo>
                    <a:lnTo>
                      <a:pt x="157" y="460"/>
                    </a:lnTo>
                    <a:lnTo>
                      <a:pt x="152" y="461"/>
                    </a:lnTo>
                    <a:lnTo>
                      <a:pt x="152" y="460"/>
                    </a:lnTo>
                    <a:lnTo>
                      <a:pt x="145" y="460"/>
                    </a:lnTo>
                    <a:lnTo>
                      <a:pt x="136" y="465"/>
                    </a:lnTo>
                    <a:lnTo>
                      <a:pt x="132" y="470"/>
                    </a:lnTo>
                    <a:lnTo>
                      <a:pt x="129" y="480"/>
                    </a:lnTo>
                    <a:lnTo>
                      <a:pt x="129" y="482"/>
                    </a:lnTo>
                    <a:lnTo>
                      <a:pt x="130" y="483"/>
                    </a:lnTo>
                    <a:lnTo>
                      <a:pt x="130" y="485"/>
                    </a:lnTo>
                    <a:lnTo>
                      <a:pt x="141" y="496"/>
                    </a:lnTo>
                    <a:lnTo>
                      <a:pt x="141" y="497"/>
                    </a:lnTo>
                    <a:lnTo>
                      <a:pt x="143" y="499"/>
                    </a:lnTo>
                    <a:lnTo>
                      <a:pt x="143" y="501"/>
                    </a:lnTo>
                    <a:lnTo>
                      <a:pt x="144" y="504"/>
                    </a:lnTo>
                    <a:lnTo>
                      <a:pt x="144" y="506"/>
                    </a:lnTo>
                    <a:lnTo>
                      <a:pt x="143" y="507"/>
                    </a:lnTo>
                    <a:lnTo>
                      <a:pt x="141" y="507"/>
                    </a:lnTo>
                    <a:lnTo>
                      <a:pt x="140" y="506"/>
                    </a:lnTo>
                    <a:lnTo>
                      <a:pt x="140" y="504"/>
                    </a:lnTo>
                    <a:lnTo>
                      <a:pt x="138" y="504"/>
                    </a:lnTo>
                    <a:lnTo>
                      <a:pt x="135" y="507"/>
                    </a:lnTo>
                    <a:lnTo>
                      <a:pt x="133" y="507"/>
                    </a:lnTo>
                    <a:lnTo>
                      <a:pt x="132" y="508"/>
                    </a:lnTo>
                    <a:lnTo>
                      <a:pt x="132" y="510"/>
                    </a:lnTo>
                    <a:lnTo>
                      <a:pt x="130" y="511"/>
                    </a:lnTo>
                    <a:lnTo>
                      <a:pt x="130" y="513"/>
                    </a:lnTo>
                    <a:lnTo>
                      <a:pt x="132" y="514"/>
                    </a:lnTo>
                    <a:lnTo>
                      <a:pt x="132" y="515"/>
                    </a:lnTo>
                    <a:lnTo>
                      <a:pt x="133" y="518"/>
                    </a:lnTo>
                    <a:lnTo>
                      <a:pt x="141" y="518"/>
                    </a:lnTo>
                    <a:lnTo>
                      <a:pt x="144" y="517"/>
                    </a:lnTo>
                    <a:lnTo>
                      <a:pt x="147" y="518"/>
                    </a:lnTo>
                    <a:lnTo>
                      <a:pt x="150" y="525"/>
                    </a:lnTo>
                    <a:lnTo>
                      <a:pt x="150" y="527"/>
                    </a:lnTo>
                    <a:lnTo>
                      <a:pt x="148" y="527"/>
                    </a:lnTo>
                    <a:lnTo>
                      <a:pt x="144" y="530"/>
                    </a:lnTo>
                    <a:lnTo>
                      <a:pt x="143" y="534"/>
                    </a:lnTo>
                    <a:lnTo>
                      <a:pt x="143" y="535"/>
                    </a:lnTo>
                    <a:lnTo>
                      <a:pt x="112" y="537"/>
                    </a:lnTo>
                    <a:lnTo>
                      <a:pt x="105" y="538"/>
                    </a:lnTo>
                    <a:lnTo>
                      <a:pt x="104" y="538"/>
                    </a:lnTo>
                    <a:lnTo>
                      <a:pt x="70" y="530"/>
                    </a:lnTo>
                    <a:lnTo>
                      <a:pt x="85" y="503"/>
                    </a:lnTo>
                    <a:lnTo>
                      <a:pt x="85" y="501"/>
                    </a:lnTo>
                    <a:lnTo>
                      <a:pt x="53" y="496"/>
                    </a:lnTo>
                    <a:lnTo>
                      <a:pt x="52" y="493"/>
                    </a:lnTo>
                    <a:lnTo>
                      <a:pt x="48" y="494"/>
                    </a:lnTo>
                    <a:lnTo>
                      <a:pt x="28" y="497"/>
                    </a:lnTo>
                    <a:lnTo>
                      <a:pt x="20" y="497"/>
                    </a:lnTo>
                    <a:lnTo>
                      <a:pt x="0" y="500"/>
                    </a:lnTo>
                    <a:lnTo>
                      <a:pt x="6" y="514"/>
                    </a:lnTo>
                    <a:lnTo>
                      <a:pt x="6" y="520"/>
                    </a:lnTo>
                    <a:lnTo>
                      <a:pt x="7" y="524"/>
                    </a:lnTo>
                    <a:lnTo>
                      <a:pt x="7" y="528"/>
                    </a:lnTo>
                    <a:lnTo>
                      <a:pt x="11" y="546"/>
                    </a:lnTo>
                    <a:lnTo>
                      <a:pt x="11" y="549"/>
                    </a:lnTo>
                    <a:lnTo>
                      <a:pt x="16" y="553"/>
                    </a:lnTo>
                    <a:lnTo>
                      <a:pt x="21" y="553"/>
                    </a:lnTo>
                    <a:lnTo>
                      <a:pt x="28" y="556"/>
                    </a:lnTo>
                    <a:lnTo>
                      <a:pt x="31" y="556"/>
                    </a:lnTo>
                    <a:lnTo>
                      <a:pt x="35" y="557"/>
                    </a:lnTo>
                    <a:lnTo>
                      <a:pt x="38" y="557"/>
                    </a:lnTo>
                    <a:lnTo>
                      <a:pt x="48" y="559"/>
                    </a:lnTo>
                    <a:lnTo>
                      <a:pt x="52" y="557"/>
                    </a:lnTo>
                    <a:lnTo>
                      <a:pt x="62" y="550"/>
                    </a:lnTo>
                    <a:lnTo>
                      <a:pt x="62" y="549"/>
                    </a:lnTo>
                    <a:lnTo>
                      <a:pt x="63" y="547"/>
                    </a:lnTo>
                    <a:lnTo>
                      <a:pt x="69" y="547"/>
                    </a:lnTo>
                    <a:lnTo>
                      <a:pt x="76" y="549"/>
                    </a:lnTo>
                    <a:lnTo>
                      <a:pt x="87" y="554"/>
                    </a:lnTo>
                    <a:lnTo>
                      <a:pt x="88" y="557"/>
                    </a:lnTo>
                    <a:lnTo>
                      <a:pt x="95" y="560"/>
                    </a:lnTo>
                    <a:lnTo>
                      <a:pt x="97" y="561"/>
                    </a:lnTo>
                    <a:lnTo>
                      <a:pt x="121" y="561"/>
                    </a:lnTo>
                    <a:lnTo>
                      <a:pt x="125" y="560"/>
                    </a:lnTo>
                    <a:lnTo>
                      <a:pt x="128" y="557"/>
                    </a:lnTo>
                    <a:lnTo>
                      <a:pt x="138" y="557"/>
                    </a:lnTo>
                    <a:lnTo>
                      <a:pt x="147" y="561"/>
                    </a:lnTo>
                    <a:lnTo>
                      <a:pt x="150" y="561"/>
                    </a:lnTo>
                    <a:lnTo>
                      <a:pt x="151" y="563"/>
                    </a:lnTo>
                    <a:lnTo>
                      <a:pt x="155" y="566"/>
                    </a:lnTo>
                    <a:lnTo>
                      <a:pt x="158" y="567"/>
                    </a:lnTo>
                    <a:lnTo>
                      <a:pt x="158" y="566"/>
                    </a:lnTo>
                    <a:lnTo>
                      <a:pt x="155" y="564"/>
                    </a:lnTo>
                    <a:lnTo>
                      <a:pt x="148" y="559"/>
                    </a:lnTo>
                    <a:lnTo>
                      <a:pt x="143" y="557"/>
                    </a:lnTo>
                    <a:lnTo>
                      <a:pt x="141" y="556"/>
                    </a:lnTo>
                    <a:lnTo>
                      <a:pt x="129" y="556"/>
                    </a:lnTo>
                    <a:lnTo>
                      <a:pt x="128" y="554"/>
                    </a:lnTo>
                    <a:lnTo>
                      <a:pt x="128" y="550"/>
                    </a:lnTo>
                    <a:lnTo>
                      <a:pt x="130" y="549"/>
                    </a:lnTo>
                    <a:lnTo>
                      <a:pt x="141" y="549"/>
                    </a:lnTo>
                    <a:lnTo>
                      <a:pt x="143" y="550"/>
                    </a:lnTo>
                    <a:lnTo>
                      <a:pt x="148" y="552"/>
                    </a:lnTo>
                    <a:lnTo>
                      <a:pt x="154" y="554"/>
                    </a:lnTo>
                    <a:lnTo>
                      <a:pt x="157" y="554"/>
                    </a:lnTo>
                    <a:lnTo>
                      <a:pt x="157" y="556"/>
                    </a:lnTo>
                    <a:lnTo>
                      <a:pt x="158" y="556"/>
                    </a:lnTo>
                    <a:lnTo>
                      <a:pt x="159" y="559"/>
                    </a:lnTo>
                    <a:lnTo>
                      <a:pt x="161" y="559"/>
                    </a:lnTo>
                    <a:lnTo>
                      <a:pt x="162" y="560"/>
                    </a:lnTo>
                    <a:lnTo>
                      <a:pt x="164" y="560"/>
                    </a:lnTo>
                    <a:lnTo>
                      <a:pt x="166" y="561"/>
                    </a:lnTo>
                    <a:lnTo>
                      <a:pt x="168" y="563"/>
                    </a:lnTo>
                    <a:lnTo>
                      <a:pt x="169" y="561"/>
                    </a:lnTo>
                    <a:lnTo>
                      <a:pt x="171" y="561"/>
                    </a:lnTo>
                    <a:lnTo>
                      <a:pt x="172" y="564"/>
                    </a:lnTo>
                    <a:lnTo>
                      <a:pt x="171" y="566"/>
                    </a:lnTo>
                    <a:lnTo>
                      <a:pt x="171" y="567"/>
                    </a:lnTo>
                    <a:lnTo>
                      <a:pt x="185" y="581"/>
                    </a:lnTo>
                    <a:lnTo>
                      <a:pt x="188" y="583"/>
                    </a:lnTo>
                    <a:lnTo>
                      <a:pt x="189" y="585"/>
                    </a:lnTo>
                    <a:lnTo>
                      <a:pt x="190" y="587"/>
                    </a:lnTo>
                    <a:lnTo>
                      <a:pt x="193" y="591"/>
                    </a:lnTo>
                    <a:lnTo>
                      <a:pt x="195" y="592"/>
                    </a:lnTo>
                    <a:lnTo>
                      <a:pt x="195" y="595"/>
                    </a:lnTo>
                    <a:lnTo>
                      <a:pt x="197" y="601"/>
                    </a:lnTo>
                    <a:lnTo>
                      <a:pt x="197" y="602"/>
                    </a:lnTo>
                    <a:lnTo>
                      <a:pt x="196" y="602"/>
                    </a:lnTo>
                    <a:lnTo>
                      <a:pt x="196" y="601"/>
                    </a:lnTo>
                    <a:lnTo>
                      <a:pt x="195" y="601"/>
                    </a:lnTo>
                    <a:lnTo>
                      <a:pt x="197" y="606"/>
                    </a:lnTo>
                    <a:lnTo>
                      <a:pt x="199" y="609"/>
                    </a:lnTo>
                    <a:lnTo>
                      <a:pt x="200" y="614"/>
                    </a:lnTo>
                    <a:lnTo>
                      <a:pt x="202" y="616"/>
                    </a:lnTo>
                    <a:lnTo>
                      <a:pt x="202" y="617"/>
                    </a:lnTo>
                    <a:lnTo>
                      <a:pt x="207" y="631"/>
                    </a:lnTo>
                    <a:lnTo>
                      <a:pt x="212" y="641"/>
                    </a:lnTo>
                    <a:lnTo>
                      <a:pt x="212" y="643"/>
                    </a:lnTo>
                    <a:lnTo>
                      <a:pt x="214" y="645"/>
                    </a:lnTo>
                    <a:lnTo>
                      <a:pt x="215" y="647"/>
                    </a:lnTo>
                    <a:lnTo>
                      <a:pt x="218" y="652"/>
                    </a:lnTo>
                    <a:lnTo>
                      <a:pt x="219" y="657"/>
                    </a:lnTo>
                    <a:lnTo>
                      <a:pt x="222" y="659"/>
                    </a:lnTo>
                    <a:lnTo>
                      <a:pt x="225" y="661"/>
                    </a:lnTo>
                    <a:lnTo>
                      <a:pt x="228" y="661"/>
                    </a:lnTo>
                    <a:lnTo>
                      <a:pt x="231" y="662"/>
                    </a:lnTo>
                    <a:lnTo>
                      <a:pt x="238" y="662"/>
                    </a:lnTo>
                    <a:lnTo>
                      <a:pt x="239" y="664"/>
                    </a:lnTo>
                    <a:lnTo>
                      <a:pt x="242" y="664"/>
                    </a:lnTo>
                    <a:lnTo>
                      <a:pt x="245" y="665"/>
                    </a:lnTo>
                    <a:lnTo>
                      <a:pt x="246" y="664"/>
                    </a:lnTo>
                    <a:lnTo>
                      <a:pt x="250" y="662"/>
                    </a:lnTo>
                    <a:lnTo>
                      <a:pt x="250" y="661"/>
                    </a:lnTo>
                    <a:lnTo>
                      <a:pt x="252" y="661"/>
                    </a:lnTo>
                    <a:lnTo>
                      <a:pt x="252" y="659"/>
                    </a:lnTo>
                    <a:lnTo>
                      <a:pt x="249" y="659"/>
                    </a:lnTo>
                    <a:lnTo>
                      <a:pt x="246" y="662"/>
                    </a:lnTo>
                    <a:lnTo>
                      <a:pt x="239" y="662"/>
                    </a:lnTo>
                    <a:lnTo>
                      <a:pt x="238" y="661"/>
                    </a:lnTo>
                    <a:lnTo>
                      <a:pt x="231" y="661"/>
                    </a:lnTo>
                    <a:lnTo>
                      <a:pt x="231" y="659"/>
                    </a:lnTo>
                    <a:lnTo>
                      <a:pt x="234" y="657"/>
                    </a:lnTo>
                    <a:lnTo>
                      <a:pt x="239" y="657"/>
                    </a:lnTo>
                    <a:lnTo>
                      <a:pt x="239" y="654"/>
                    </a:lnTo>
                    <a:lnTo>
                      <a:pt x="238" y="654"/>
                    </a:lnTo>
                    <a:lnTo>
                      <a:pt x="238" y="655"/>
                    </a:lnTo>
                    <a:lnTo>
                      <a:pt x="234" y="655"/>
                    </a:lnTo>
                    <a:lnTo>
                      <a:pt x="231" y="657"/>
                    </a:lnTo>
                    <a:lnTo>
                      <a:pt x="229" y="655"/>
                    </a:lnTo>
                    <a:lnTo>
                      <a:pt x="231" y="655"/>
                    </a:lnTo>
                    <a:lnTo>
                      <a:pt x="234" y="652"/>
                    </a:lnTo>
                    <a:lnTo>
                      <a:pt x="231" y="654"/>
                    </a:lnTo>
                    <a:lnTo>
                      <a:pt x="226" y="654"/>
                    </a:lnTo>
                    <a:lnTo>
                      <a:pt x="225" y="652"/>
                    </a:lnTo>
                    <a:lnTo>
                      <a:pt x="219" y="652"/>
                    </a:lnTo>
                    <a:lnTo>
                      <a:pt x="221" y="651"/>
                    </a:lnTo>
                    <a:lnTo>
                      <a:pt x="222" y="651"/>
                    </a:lnTo>
                    <a:lnTo>
                      <a:pt x="225" y="652"/>
                    </a:lnTo>
                    <a:lnTo>
                      <a:pt x="234" y="652"/>
                    </a:lnTo>
                    <a:lnTo>
                      <a:pt x="236" y="652"/>
                    </a:lnTo>
                    <a:lnTo>
                      <a:pt x="236" y="654"/>
                    </a:lnTo>
                    <a:lnTo>
                      <a:pt x="238" y="654"/>
                    </a:lnTo>
                    <a:lnTo>
                      <a:pt x="238" y="652"/>
                    </a:lnTo>
                    <a:lnTo>
                      <a:pt x="239" y="651"/>
                    </a:lnTo>
                    <a:lnTo>
                      <a:pt x="236" y="648"/>
                    </a:lnTo>
                    <a:lnTo>
                      <a:pt x="236" y="651"/>
                    </a:lnTo>
                    <a:lnTo>
                      <a:pt x="231" y="651"/>
                    </a:lnTo>
                    <a:lnTo>
                      <a:pt x="232" y="650"/>
                    </a:lnTo>
                    <a:lnTo>
                      <a:pt x="228" y="650"/>
                    </a:lnTo>
                    <a:lnTo>
                      <a:pt x="222" y="650"/>
                    </a:lnTo>
                    <a:lnTo>
                      <a:pt x="221" y="650"/>
                    </a:lnTo>
                    <a:lnTo>
                      <a:pt x="221" y="649"/>
                    </a:lnTo>
                    <a:lnTo>
                      <a:pt x="219" y="648"/>
                    </a:lnTo>
                    <a:lnTo>
                      <a:pt x="221" y="648"/>
                    </a:lnTo>
                    <a:lnTo>
                      <a:pt x="221" y="649"/>
                    </a:lnTo>
                    <a:lnTo>
                      <a:pt x="222" y="650"/>
                    </a:lnTo>
                    <a:lnTo>
                      <a:pt x="228" y="650"/>
                    </a:lnTo>
                    <a:lnTo>
                      <a:pt x="228" y="648"/>
                    </a:lnTo>
                    <a:lnTo>
                      <a:pt x="225" y="648"/>
                    </a:lnTo>
                    <a:lnTo>
                      <a:pt x="222" y="648"/>
                    </a:lnTo>
                    <a:lnTo>
                      <a:pt x="221" y="647"/>
                    </a:lnTo>
                    <a:lnTo>
                      <a:pt x="222" y="647"/>
                    </a:lnTo>
                    <a:lnTo>
                      <a:pt x="225" y="648"/>
                    </a:lnTo>
                    <a:lnTo>
                      <a:pt x="228" y="648"/>
                    </a:lnTo>
                    <a:lnTo>
                      <a:pt x="229" y="648"/>
                    </a:lnTo>
                    <a:lnTo>
                      <a:pt x="228" y="647"/>
                    </a:lnTo>
                    <a:lnTo>
                      <a:pt x="226" y="647"/>
                    </a:lnTo>
                    <a:lnTo>
                      <a:pt x="224" y="645"/>
                    </a:lnTo>
                    <a:lnTo>
                      <a:pt x="219" y="644"/>
                    </a:lnTo>
                    <a:lnTo>
                      <a:pt x="222" y="644"/>
                    </a:lnTo>
                    <a:lnTo>
                      <a:pt x="221" y="643"/>
                    </a:lnTo>
                    <a:lnTo>
                      <a:pt x="219" y="643"/>
                    </a:lnTo>
                    <a:lnTo>
                      <a:pt x="218" y="641"/>
                    </a:lnTo>
                    <a:lnTo>
                      <a:pt x="219" y="641"/>
                    </a:lnTo>
                    <a:lnTo>
                      <a:pt x="222" y="643"/>
                    </a:lnTo>
                    <a:lnTo>
                      <a:pt x="224" y="644"/>
                    </a:lnTo>
                    <a:lnTo>
                      <a:pt x="226" y="644"/>
                    </a:lnTo>
                    <a:lnTo>
                      <a:pt x="226" y="643"/>
                    </a:lnTo>
                    <a:lnTo>
                      <a:pt x="224" y="640"/>
                    </a:lnTo>
                    <a:lnTo>
                      <a:pt x="225" y="637"/>
                    </a:lnTo>
                    <a:lnTo>
                      <a:pt x="225" y="635"/>
                    </a:lnTo>
                    <a:lnTo>
                      <a:pt x="226" y="634"/>
                    </a:lnTo>
                    <a:lnTo>
                      <a:pt x="225" y="633"/>
                    </a:lnTo>
                    <a:lnTo>
                      <a:pt x="221" y="633"/>
                    </a:lnTo>
                    <a:lnTo>
                      <a:pt x="222" y="630"/>
                    </a:lnTo>
                    <a:lnTo>
                      <a:pt x="222" y="627"/>
                    </a:lnTo>
                    <a:lnTo>
                      <a:pt x="221" y="624"/>
                    </a:lnTo>
                    <a:lnTo>
                      <a:pt x="221" y="621"/>
                    </a:lnTo>
                    <a:lnTo>
                      <a:pt x="218" y="619"/>
                    </a:lnTo>
                    <a:lnTo>
                      <a:pt x="218" y="614"/>
                    </a:lnTo>
                    <a:lnTo>
                      <a:pt x="214" y="612"/>
                    </a:lnTo>
                    <a:lnTo>
                      <a:pt x="212" y="605"/>
                    </a:lnTo>
                    <a:lnTo>
                      <a:pt x="214" y="604"/>
                    </a:lnTo>
                    <a:lnTo>
                      <a:pt x="215" y="604"/>
                    </a:lnTo>
                    <a:lnTo>
                      <a:pt x="217" y="602"/>
                    </a:lnTo>
                    <a:lnTo>
                      <a:pt x="221" y="599"/>
                    </a:lnTo>
                    <a:lnTo>
                      <a:pt x="225" y="598"/>
                    </a:lnTo>
                    <a:lnTo>
                      <a:pt x="226" y="597"/>
                    </a:lnTo>
                    <a:lnTo>
                      <a:pt x="226" y="598"/>
                    </a:lnTo>
                    <a:lnTo>
                      <a:pt x="229" y="604"/>
                    </a:lnTo>
                    <a:lnTo>
                      <a:pt x="235" y="612"/>
                    </a:lnTo>
                    <a:lnTo>
                      <a:pt x="235" y="613"/>
                    </a:lnTo>
                    <a:lnTo>
                      <a:pt x="236" y="614"/>
                    </a:lnTo>
                    <a:lnTo>
                      <a:pt x="239" y="619"/>
                    </a:lnTo>
                    <a:lnTo>
                      <a:pt x="239" y="620"/>
                    </a:lnTo>
                    <a:lnTo>
                      <a:pt x="235" y="620"/>
                    </a:lnTo>
                    <a:lnTo>
                      <a:pt x="235" y="621"/>
                    </a:lnTo>
                    <a:lnTo>
                      <a:pt x="238" y="621"/>
                    </a:lnTo>
                    <a:lnTo>
                      <a:pt x="239" y="623"/>
                    </a:lnTo>
                    <a:lnTo>
                      <a:pt x="249" y="628"/>
                    </a:lnTo>
                    <a:lnTo>
                      <a:pt x="250" y="631"/>
                    </a:lnTo>
                    <a:lnTo>
                      <a:pt x="249" y="631"/>
                    </a:lnTo>
                    <a:lnTo>
                      <a:pt x="286" y="665"/>
                    </a:lnTo>
                    <a:lnTo>
                      <a:pt x="294" y="676"/>
                    </a:lnTo>
                    <a:lnTo>
                      <a:pt x="310" y="691"/>
                    </a:lnTo>
                    <a:lnTo>
                      <a:pt x="317" y="695"/>
                    </a:lnTo>
                    <a:lnTo>
                      <a:pt x="330" y="707"/>
                    </a:lnTo>
                    <a:lnTo>
                      <a:pt x="333" y="707"/>
                    </a:lnTo>
                    <a:lnTo>
                      <a:pt x="334" y="705"/>
                    </a:lnTo>
                    <a:lnTo>
                      <a:pt x="334" y="701"/>
                    </a:lnTo>
                    <a:lnTo>
                      <a:pt x="333" y="698"/>
                    </a:lnTo>
                    <a:lnTo>
                      <a:pt x="330" y="687"/>
                    </a:lnTo>
                    <a:lnTo>
                      <a:pt x="330" y="680"/>
                    </a:lnTo>
                    <a:lnTo>
                      <a:pt x="329" y="684"/>
                    </a:lnTo>
                    <a:lnTo>
                      <a:pt x="329" y="686"/>
                    </a:lnTo>
                    <a:lnTo>
                      <a:pt x="330" y="688"/>
                    </a:lnTo>
                    <a:lnTo>
                      <a:pt x="331" y="698"/>
                    </a:lnTo>
                    <a:lnTo>
                      <a:pt x="330" y="698"/>
                    </a:lnTo>
                    <a:lnTo>
                      <a:pt x="326" y="691"/>
                    </a:lnTo>
                    <a:lnTo>
                      <a:pt x="324" y="684"/>
                    </a:lnTo>
                    <a:lnTo>
                      <a:pt x="326" y="677"/>
                    </a:lnTo>
                    <a:lnTo>
                      <a:pt x="330" y="679"/>
                    </a:lnTo>
                    <a:lnTo>
                      <a:pt x="331" y="677"/>
                    </a:lnTo>
                    <a:lnTo>
                      <a:pt x="333" y="668"/>
                    </a:lnTo>
                    <a:lnTo>
                      <a:pt x="333" y="666"/>
                    </a:lnTo>
                    <a:lnTo>
                      <a:pt x="348" y="647"/>
                    </a:lnTo>
                    <a:lnTo>
                      <a:pt x="348" y="644"/>
                    </a:lnTo>
                    <a:lnTo>
                      <a:pt x="341" y="624"/>
                    </a:lnTo>
                    <a:lnTo>
                      <a:pt x="341" y="619"/>
                    </a:lnTo>
                    <a:lnTo>
                      <a:pt x="342" y="619"/>
                    </a:lnTo>
                    <a:lnTo>
                      <a:pt x="342" y="617"/>
                    </a:lnTo>
                    <a:lnTo>
                      <a:pt x="355" y="617"/>
                    </a:lnTo>
                    <a:lnTo>
                      <a:pt x="370" y="614"/>
                    </a:lnTo>
                    <a:lnTo>
                      <a:pt x="389" y="605"/>
                    </a:lnTo>
                    <a:lnTo>
                      <a:pt x="390" y="605"/>
                    </a:lnTo>
                    <a:lnTo>
                      <a:pt x="408" y="621"/>
                    </a:lnTo>
                    <a:lnTo>
                      <a:pt x="409" y="621"/>
                    </a:lnTo>
                    <a:lnTo>
                      <a:pt x="419" y="631"/>
                    </a:lnTo>
                    <a:lnTo>
                      <a:pt x="423" y="630"/>
                    </a:lnTo>
                    <a:lnTo>
                      <a:pt x="430" y="633"/>
                    </a:lnTo>
                    <a:lnTo>
                      <a:pt x="432" y="631"/>
                    </a:lnTo>
                    <a:lnTo>
                      <a:pt x="439" y="613"/>
                    </a:lnTo>
                    <a:lnTo>
                      <a:pt x="442" y="610"/>
                    </a:lnTo>
                    <a:lnTo>
                      <a:pt x="446" y="610"/>
                    </a:lnTo>
                    <a:lnTo>
                      <a:pt x="447" y="612"/>
                    </a:lnTo>
                    <a:lnTo>
                      <a:pt x="447" y="619"/>
                    </a:lnTo>
                    <a:lnTo>
                      <a:pt x="451" y="624"/>
                    </a:lnTo>
                    <a:lnTo>
                      <a:pt x="467" y="627"/>
                    </a:lnTo>
                    <a:lnTo>
                      <a:pt x="489" y="624"/>
                    </a:lnTo>
                    <a:lnTo>
                      <a:pt x="499" y="624"/>
                    </a:lnTo>
                    <a:lnTo>
                      <a:pt x="499" y="619"/>
                    </a:lnTo>
                    <a:lnTo>
                      <a:pt x="496" y="619"/>
                    </a:lnTo>
                    <a:lnTo>
                      <a:pt x="495" y="617"/>
                    </a:lnTo>
                    <a:lnTo>
                      <a:pt x="492" y="617"/>
                    </a:lnTo>
                    <a:lnTo>
                      <a:pt x="492" y="613"/>
                    </a:lnTo>
                    <a:lnTo>
                      <a:pt x="493" y="612"/>
                    </a:lnTo>
                    <a:lnTo>
                      <a:pt x="493" y="610"/>
                    </a:lnTo>
                    <a:lnTo>
                      <a:pt x="495" y="610"/>
                    </a:lnTo>
                    <a:lnTo>
                      <a:pt x="502" y="606"/>
                    </a:lnTo>
                    <a:lnTo>
                      <a:pt x="511" y="594"/>
                    </a:lnTo>
                    <a:lnTo>
                      <a:pt x="513" y="592"/>
                    </a:lnTo>
                    <a:lnTo>
                      <a:pt x="527" y="573"/>
                    </a:lnTo>
                    <a:lnTo>
                      <a:pt x="527" y="570"/>
                    </a:lnTo>
                    <a:lnTo>
                      <a:pt x="528" y="567"/>
                    </a:lnTo>
                    <a:lnTo>
                      <a:pt x="528" y="580"/>
                    </a:lnTo>
                    <a:lnTo>
                      <a:pt x="530" y="580"/>
                    </a:lnTo>
                    <a:lnTo>
                      <a:pt x="548" y="571"/>
                    </a:lnTo>
                    <a:lnTo>
                      <a:pt x="559" y="570"/>
                    </a:lnTo>
                    <a:lnTo>
                      <a:pt x="578" y="560"/>
                    </a:lnTo>
                    <a:lnTo>
                      <a:pt x="593" y="563"/>
                    </a:lnTo>
                    <a:lnTo>
                      <a:pt x="597" y="566"/>
                    </a:lnTo>
                    <a:lnTo>
                      <a:pt x="601" y="570"/>
                    </a:lnTo>
                    <a:lnTo>
                      <a:pt x="623" y="570"/>
                    </a:lnTo>
                    <a:lnTo>
                      <a:pt x="631" y="561"/>
                    </a:lnTo>
                    <a:lnTo>
                      <a:pt x="639" y="547"/>
                    </a:lnTo>
                    <a:lnTo>
                      <a:pt x="640" y="546"/>
                    </a:lnTo>
                    <a:lnTo>
                      <a:pt x="653" y="554"/>
                    </a:lnTo>
                    <a:lnTo>
                      <a:pt x="657" y="554"/>
                    </a:lnTo>
                    <a:lnTo>
                      <a:pt x="670" y="542"/>
                    </a:lnTo>
                    <a:lnTo>
                      <a:pt x="686" y="537"/>
                    </a:lnTo>
                    <a:lnTo>
                      <a:pt x="687" y="537"/>
                    </a:lnTo>
                    <a:lnTo>
                      <a:pt x="684" y="539"/>
                    </a:lnTo>
                    <a:lnTo>
                      <a:pt x="677" y="554"/>
                    </a:lnTo>
                    <a:lnTo>
                      <a:pt x="677" y="557"/>
                    </a:lnTo>
                    <a:lnTo>
                      <a:pt x="676" y="563"/>
                    </a:lnTo>
                    <a:lnTo>
                      <a:pt x="673" y="568"/>
                    </a:lnTo>
                    <a:lnTo>
                      <a:pt x="668" y="587"/>
                    </a:lnTo>
                    <a:lnTo>
                      <a:pt x="667" y="591"/>
                    </a:lnTo>
                    <a:lnTo>
                      <a:pt x="664" y="595"/>
                    </a:lnTo>
                    <a:lnTo>
                      <a:pt x="664" y="598"/>
                    </a:lnTo>
                    <a:lnTo>
                      <a:pt x="662" y="598"/>
                    </a:lnTo>
                    <a:lnTo>
                      <a:pt x="640" y="620"/>
                    </a:lnTo>
                    <a:lnTo>
                      <a:pt x="640" y="623"/>
                    </a:lnTo>
                    <a:lnTo>
                      <a:pt x="643" y="626"/>
                    </a:lnTo>
                    <a:lnTo>
                      <a:pt x="644" y="626"/>
                    </a:lnTo>
                    <a:lnTo>
                      <a:pt x="654" y="630"/>
                    </a:lnTo>
                    <a:lnTo>
                      <a:pt x="660" y="631"/>
                    </a:lnTo>
                    <a:lnTo>
                      <a:pt x="673" y="641"/>
                    </a:lnTo>
                    <a:lnTo>
                      <a:pt x="676" y="643"/>
                    </a:lnTo>
                    <a:lnTo>
                      <a:pt x="680" y="643"/>
                    </a:lnTo>
                    <a:lnTo>
                      <a:pt x="682" y="640"/>
                    </a:lnTo>
                    <a:lnTo>
                      <a:pt x="686" y="638"/>
                    </a:lnTo>
                    <a:lnTo>
                      <a:pt x="691" y="643"/>
                    </a:lnTo>
                    <a:lnTo>
                      <a:pt x="700" y="641"/>
                    </a:lnTo>
                    <a:lnTo>
                      <a:pt x="700" y="643"/>
                    </a:lnTo>
                    <a:lnTo>
                      <a:pt x="701" y="643"/>
                    </a:lnTo>
                    <a:lnTo>
                      <a:pt x="710" y="641"/>
                    </a:lnTo>
                    <a:lnTo>
                      <a:pt x="725" y="630"/>
                    </a:lnTo>
                    <a:lnTo>
                      <a:pt x="727" y="626"/>
                    </a:lnTo>
                    <a:lnTo>
                      <a:pt x="732" y="620"/>
                    </a:lnTo>
                    <a:lnTo>
                      <a:pt x="732" y="619"/>
                    </a:lnTo>
                    <a:lnTo>
                      <a:pt x="732" y="616"/>
                    </a:lnTo>
                    <a:lnTo>
                      <a:pt x="731" y="614"/>
                    </a:lnTo>
                    <a:lnTo>
                      <a:pt x="731" y="604"/>
                    </a:lnTo>
                    <a:lnTo>
                      <a:pt x="734" y="592"/>
                    </a:lnTo>
                    <a:lnTo>
                      <a:pt x="737" y="588"/>
                    </a:lnTo>
                    <a:lnTo>
                      <a:pt x="739" y="584"/>
                    </a:lnTo>
                    <a:lnTo>
                      <a:pt x="739" y="583"/>
                    </a:lnTo>
                    <a:lnTo>
                      <a:pt x="740" y="583"/>
                    </a:lnTo>
                    <a:lnTo>
                      <a:pt x="744" y="573"/>
                    </a:lnTo>
                    <a:lnTo>
                      <a:pt x="737" y="552"/>
                    </a:lnTo>
                    <a:lnTo>
                      <a:pt x="737" y="550"/>
                    </a:lnTo>
                    <a:lnTo>
                      <a:pt x="734" y="531"/>
                    </a:lnTo>
                    <a:lnTo>
                      <a:pt x="736" y="530"/>
                    </a:lnTo>
                    <a:lnTo>
                      <a:pt x="739" y="521"/>
                    </a:lnTo>
                    <a:lnTo>
                      <a:pt x="740" y="518"/>
                    </a:lnTo>
                    <a:lnTo>
                      <a:pt x="728" y="514"/>
                    </a:lnTo>
                    <a:lnTo>
                      <a:pt x="721" y="513"/>
                    </a:lnTo>
                    <a:lnTo>
                      <a:pt x="713" y="510"/>
                    </a:lnTo>
                    <a:lnTo>
                      <a:pt x="704" y="504"/>
                    </a:lnTo>
                    <a:lnTo>
                      <a:pt x="701" y="500"/>
                    </a:lnTo>
                    <a:lnTo>
                      <a:pt x="700" y="500"/>
                    </a:lnTo>
                    <a:lnTo>
                      <a:pt x="703" y="497"/>
                    </a:lnTo>
                    <a:lnTo>
                      <a:pt x="704" y="494"/>
                    </a:lnTo>
                    <a:lnTo>
                      <a:pt x="703" y="492"/>
                    </a:lnTo>
                    <a:lnTo>
                      <a:pt x="700" y="490"/>
                    </a:lnTo>
                    <a:lnTo>
                      <a:pt x="699" y="487"/>
                    </a:lnTo>
                    <a:lnTo>
                      <a:pt x="696" y="485"/>
                    </a:lnTo>
                    <a:lnTo>
                      <a:pt x="693" y="480"/>
                    </a:lnTo>
                    <a:lnTo>
                      <a:pt x="691" y="479"/>
                    </a:lnTo>
                    <a:lnTo>
                      <a:pt x="690" y="479"/>
                    </a:lnTo>
                    <a:lnTo>
                      <a:pt x="683" y="480"/>
                    </a:lnTo>
                    <a:lnTo>
                      <a:pt x="679" y="483"/>
                    </a:lnTo>
                    <a:lnTo>
                      <a:pt x="679" y="485"/>
                    </a:lnTo>
                    <a:lnTo>
                      <a:pt x="676" y="485"/>
                    </a:lnTo>
                    <a:lnTo>
                      <a:pt x="667" y="480"/>
                    </a:lnTo>
                    <a:lnTo>
                      <a:pt x="660" y="468"/>
                    </a:lnTo>
                    <a:lnTo>
                      <a:pt x="660" y="467"/>
                    </a:lnTo>
                    <a:lnTo>
                      <a:pt x="655" y="465"/>
                    </a:lnTo>
                    <a:lnTo>
                      <a:pt x="653" y="464"/>
                    </a:lnTo>
                    <a:lnTo>
                      <a:pt x="651" y="462"/>
                    </a:lnTo>
                    <a:lnTo>
                      <a:pt x="650" y="462"/>
                    </a:lnTo>
                    <a:lnTo>
                      <a:pt x="646" y="461"/>
                    </a:lnTo>
                    <a:lnTo>
                      <a:pt x="640" y="458"/>
                    </a:lnTo>
                    <a:lnTo>
                      <a:pt x="633" y="461"/>
                    </a:lnTo>
                    <a:lnTo>
                      <a:pt x="631" y="462"/>
                    </a:lnTo>
                    <a:lnTo>
                      <a:pt x="630" y="465"/>
                    </a:lnTo>
                    <a:lnTo>
                      <a:pt x="629" y="467"/>
                    </a:lnTo>
                    <a:lnTo>
                      <a:pt x="626" y="467"/>
                    </a:lnTo>
                    <a:lnTo>
                      <a:pt x="624" y="465"/>
                    </a:lnTo>
                    <a:lnTo>
                      <a:pt x="627" y="457"/>
                    </a:lnTo>
                    <a:lnTo>
                      <a:pt x="627" y="451"/>
                    </a:lnTo>
                    <a:lnTo>
                      <a:pt x="586" y="430"/>
                    </a:lnTo>
                    <a:lnTo>
                      <a:pt x="581" y="427"/>
                    </a:lnTo>
                    <a:lnTo>
                      <a:pt x="588" y="418"/>
                    </a:lnTo>
                    <a:lnTo>
                      <a:pt x="590" y="413"/>
                    </a:lnTo>
                    <a:lnTo>
                      <a:pt x="591" y="411"/>
                    </a:lnTo>
                    <a:lnTo>
                      <a:pt x="594" y="409"/>
                    </a:lnTo>
                    <a:lnTo>
                      <a:pt x="594" y="404"/>
                    </a:lnTo>
                    <a:lnTo>
                      <a:pt x="593" y="402"/>
                    </a:lnTo>
                    <a:lnTo>
                      <a:pt x="583" y="397"/>
                    </a:lnTo>
                    <a:lnTo>
                      <a:pt x="581" y="391"/>
                    </a:lnTo>
                    <a:lnTo>
                      <a:pt x="584" y="384"/>
                    </a:lnTo>
                    <a:lnTo>
                      <a:pt x="586" y="383"/>
                    </a:lnTo>
                    <a:lnTo>
                      <a:pt x="588" y="381"/>
                    </a:lnTo>
                    <a:lnTo>
                      <a:pt x="608" y="324"/>
                    </a:lnTo>
                    <a:lnTo>
                      <a:pt x="609" y="323"/>
                    </a:lnTo>
                    <a:lnTo>
                      <a:pt x="609" y="320"/>
                    </a:lnTo>
                    <a:lnTo>
                      <a:pt x="610" y="320"/>
                    </a:lnTo>
                    <a:lnTo>
                      <a:pt x="612" y="314"/>
                    </a:lnTo>
                    <a:lnTo>
                      <a:pt x="612" y="313"/>
                    </a:lnTo>
                    <a:lnTo>
                      <a:pt x="613" y="313"/>
                    </a:lnTo>
                    <a:lnTo>
                      <a:pt x="622" y="307"/>
                    </a:lnTo>
                    <a:lnTo>
                      <a:pt x="626" y="302"/>
                    </a:lnTo>
                    <a:lnTo>
                      <a:pt x="644" y="261"/>
                    </a:lnTo>
                    <a:lnTo>
                      <a:pt x="643" y="260"/>
                    </a:lnTo>
                    <a:lnTo>
                      <a:pt x="646" y="257"/>
                    </a:lnTo>
                    <a:lnTo>
                      <a:pt x="639" y="253"/>
                    </a:lnTo>
                    <a:lnTo>
                      <a:pt x="634" y="253"/>
                    </a:lnTo>
                    <a:lnTo>
                      <a:pt x="633" y="252"/>
                    </a:lnTo>
                    <a:lnTo>
                      <a:pt x="637" y="245"/>
                    </a:lnTo>
                    <a:lnTo>
                      <a:pt x="640" y="232"/>
                    </a:lnTo>
                    <a:lnTo>
                      <a:pt x="637" y="228"/>
                    </a:lnTo>
                    <a:lnTo>
                      <a:pt x="639" y="226"/>
                    </a:lnTo>
                    <a:lnTo>
                      <a:pt x="650" y="225"/>
                    </a:lnTo>
                    <a:lnTo>
                      <a:pt x="658" y="225"/>
                    </a:lnTo>
                    <a:lnTo>
                      <a:pt x="675" y="219"/>
                    </a:lnTo>
                    <a:lnTo>
                      <a:pt x="686" y="218"/>
                    </a:lnTo>
                    <a:lnTo>
                      <a:pt x="687" y="216"/>
                    </a:lnTo>
                    <a:lnTo>
                      <a:pt x="689" y="216"/>
                    </a:lnTo>
                    <a:lnTo>
                      <a:pt x="690" y="214"/>
                    </a:lnTo>
                    <a:lnTo>
                      <a:pt x="690" y="212"/>
                    </a:lnTo>
                    <a:lnTo>
                      <a:pt x="689" y="212"/>
                    </a:lnTo>
                    <a:lnTo>
                      <a:pt x="689" y="211"/>
                    </a:lnTo>
                    <a:lnTo>
                      <a:pt x="687" y="209"/>
                    </a:lnTo>
                    <a:lnTo>
                      <a:pt x="689" y="201"/>
                    </a:lnTo>
                    <a:lnTo>
                      <a:pt x="696" y="186"/>
                    </a:lnTo>
                    <a:lnTo>
                      <a:pt x="699" y="183"/>
                    </a:lnTo>
                    <a:lnTo>
                      <a:pt x="703" y="172"/>
                    </a:lnTo>
                    <a:lnTo>
                      <a:pt x="703" y="169"/>
                    </a:lnTo>
                    <a:lnTo>
                      <a:pt x="701" y="169"/>
                    </a:lnTo>
                    <a:lnTo>
                      <a:pt x="699" y="166"/>
                    </a:lnTo>
                    <a:lnTo>
                      <a:pt x="697" y="163"/>
                    </a:lnTo>
                    <a:lnTo>
                      <a:pt x="686" y="148"/>
                    </a:lnTo>
                    <a:lnTo>
                      <a:pt x="684" y="144"/>
                    </a:lnTo>
                    <a:lnTo>
                      <a:pt x="682" y="139"/>
                    </a:lnTo>
                    <a:lnTo>
                      <a:pt x="680" y="134"/>
                    </a:lnTo>
                    <a:lnTo>
                      <a:pt x="680" y="112"/>
                    </a:lnTo>
                    <a:lnTo>
                      <a:pt x="689" y="101"/>
                    </a:lnTo>
                    <a:lnTo>
                      <a:pt x="689" y="99"/>
                    </a:lnTo>
                    <a:lnTo>
                      <a:pt x="690" y="99"/>
                    </a:lnTo>
                    <a:lnTo>
                      <a:pt x="690" y="98"/>
                    </a:lnTo>
                    <a:lnTo>
                      <a:pt x="693" y="95"/>
                    </a:lnTo>
                    <a:lnTo>
                      <a:pt x="696" y="94"/>
                    </a:lnTo>
                    <a:lnTo>
                      <a:pt x="696" y="92"/>
                    </a:lnTo>
                    <a:lnTo>
                      <a:pt x="697" y="94"/>
                    </a:lnTo>
                    <a:lnTo>
                      <a:pt x="704" y="94"/>
                    </a:lnTo>
                    <a:lnTo>
                      <a:pt x="717" y="105"/>
                    </a:lnTo>
                    <a:lnTo>
                      <a:pt x="721" y="110"/>
                    </a:lnTo>
                    <a:lnTo>
                      <a:pt x="725" y="115"/>
                    </a:lnTo>
                    <a:lnTo>
                      <a:pt x="727" y="113"/>
                    </a:lnTo>
                    <a:lnTo>
                      <a:pt x="728" y="113"/>
                    </a:lnTo>
                    <a:lnTo>
                      <a:pt x="731" y="103"/>
                    </a:lnTo>
                    <a:lnTo>
                      <a:pt x="740" y="91"/>
                    </a:lnTo>
                    <a:lnTo>
                      <a:pt x="747" y="84"/>
                    </a:lnTo>
                    <a:lnTo>
                      <a:pt x="753" y="81"/>
                    </a:lnTo>
                    <a:lnTo>
                      <a:pt x="751" y="81"/>
                    </a:lnTo>
                    <a:lnTo>
                      <a:pt x="747" y="73"/>
                    </a:lnTo>
                    <a:lnTo>
                      <a:pt x="707" y="43"/>
                    </a:lnTo>
                    <a:lnTo>
                      <a:pt x="704" y="39"/>
                    </a:lnTo>
                    <a:lnTo>
                      <a:pt x="704" y="32"/>
                    </a:lnTo>
                    <a:lnTo>
                      <a:pt x="703" y="31"/>
                    </a:lnTo>
                    <a:lnTo>
                      <a:pt x="703" y="29"/>
                    </a:lnTo>
                    <a:lnTo>
                      <a:pt x="696" y="17"/>
                    </a:lnTo>
                    <a:lnTo>
                      <a:pt x="683" y="8"/>
                    </a:lnTo>
                    <a:lnTo>
                      <a:pt x="682" y="6"/>
                    </a:lnTo>
                    <a:lnTo>
                      <a:pt x="667" y="2"/>
                    </a:lnTo>
                    <a:lnTo>
                      <a:pt x="658" y="0"/>
                    </a:lnTo>
                    <a:lnTo>
                      <a:pt x="661" y="3"/>
                    </a:lnTo>
                    <a:lnTo>
                      <a:pt x="661" y="5"/>
                    </a:lnTo>
                    <a:lnTo>
                      <a:pt x="662" y="11"/>
                    </a:lnTo>
                    <a:lnTo>
                      <a:pt x="658" y="27"/>
                    </a:lnTo>
                    <a:lnTo>
                      <a:pt x="650" y="45"/>
                    </a:lnTo>
                    <a:lnTo>
                      <a:pt x="639" y="60"/>
                    </a:lnTo>
                    <a:lnTo>
                      <a:pt x="637" y="67"/>
                    </a:lnTo>
                    <a:lnTo>
                      <a:pt x="637" y="69"/>
                    </a:lnTo>
                    <a:lnTo>
                      <a:pt x="636" y="69"/>
                    </a:lnTo>
                    <a:lnTo>
                      <a:pt x="626" y="75"/>
                    </a:lnTo>
                    <a:lnTo>
                      <a:pt x="603" y="82"/>
                    </a:lnTo>
                    <a:lnTo>
                      <a:pt x="601" y="81"/>
                    </a:lnTo>
                    <a:lnTo>
                      <a:pt x="601" y="77"/>
                    </a:lnTo>
                    <a:lnTo>
                      <a:pt x="600" y="72"/>
                    </a:lnTo>
                    <a:lnTo>
                      <a:pt x="598" y="69"/>
                    </a:lnTo>
                    <a:lnTo>
                      <a:pt x="597" y="67"/>
                    </a:lnTo>
                    <a:lnTo>
                      <a:pt x="586" y="60"/>
                    </a:lnTo>
                    <a:lnTo>
                      <a:pt x="583" y="59"/>
                    </a:lnTo>
                    <a:lnTo>
                      <a:pt x="578" y="57"/>
                    </a:lnTo>
                    <a:lnTo>
                      <a:pt x="573" y="57"/>
                    </a:lnTo>
                    <a:lnTo>
                      <a:pt x="564" y="53"/>
                    </a:lnTo>
                    <a:lnTo>
                      <a:pt x="556" y="45"/>
                    </a:lnTo>
                    <a:lnTo>
                      <a:pt x="556" y="43"/>
                    </a:lnTo>
                    <a:lnTo>
                      <a:pt x="552" y="41"/>
                    </a:lnTo>
                    <a:lnTo>
                      <a:pt x="548" y="41"/>
                    </a:lnTo>
                    <a:lnTo>
                      <a:pt x="546" y="42"/>
                    </a:lnTo>
                    <a:lnTo>
                      <a:pt x="543" y="48"/>
                    </a:lnTo>
                    <a:lnTo>
                      <a:pt x="539" y="55"/>
                    </a:lnTo>
                    <a:lnTo>
                      <a:pt x="534" y="60"/>
                    </a:lnTo>
                    <a:lnTo>
                      <a:pt x="524" y="67"/>
                    </a:lnTo>
                    <a:lnTo>
                      <a:pt x="523" y="67"/>
                    </a:lnTo>
                    <a:lnTo>
                      <a:pt x="523" y="69"/>
                    </a:lnTo>
                    <a:lnTo>
                      <a:pt x="518" y="80"/>
                    </a:lnTo>
                    <a:lnTo>
                      <a:pt x="514" y="84"/>
                    </a:lnTo>
                    <a:lnTo>
                      <a:pt x="514" y="89"/>
                    </a:lnTo>
                    <a:lnTo>
                      <a:pt x="517" y="92"/>
                    </a:lnTo>
                    <a:lnTo>
                      <a:pt x="518" y="92"/>
                    </a:lnTo>
                    <a:lnTo>
                      <a:pt x="527" y="101"/>
                    </a:lnTo>
                    <a:lnTo>
                      <a:pt x="538" y="106"/>
                    </a:lnTo>
                    <a:lnTo>
                      <a:pt x="535" y="112"/>
                    </a:lnTo>
                    <a:lnTo>
                      <a:pt x="533" y="116"/>
                    </a:lnTo>
                    <a:lnTo>
                      <a:pt x="530" y="117"/>
                    </a:lnTo>
                    <a:lnTo>
                      <a:pt x="528" y="119"/>
                    </a:lnTo>
                    <a:lnTo>
                      <a:pt x="524" y="122"/>
                    </a:lnTo>
                    <a:lnTo>
                      <a:pt x="516" y="126"/>
                    </a:lnTo>
                    <a:lnTo>
                      <a:pt x="514" y="126"/>
                    </a:lnTo>
                    <a:lnTo>
                      <a:pt x="514" y="127"/>
                    </a:lnTo>
                    <a:lnTo>
                      <a:pt x="511" y="130"/>
                    </a:lnTo>
                    <a:lnTo>
                      <a:pt x="506" y="134"/>
                    </a:lnTo>
                    <a:lnTo>
                      <a:pt x="506" y="136"/>
                    </a:lnTo>
                    <a:lnTo>
                      <a:pt x="503" y="142"/>
                    </a:lnTo>
                    <a:lnTo>
                      <a:pt x="503" y="149"/>
                    </a:lnTo>
                    <a:lnTo>
                      <a:pt x="500" y="154"/>
                    </a:lnTo>
                    <a:lnTo>
                      <a:pt x="499" y="155"/>
                    </a:lnTo>
                    <a:lnTo>
                      <a:pt x="497" y="155"/>
                    </a:lnTo>
                    <a:lnTo>
                      <a:pt x="495" y="156"/>
                    </a:lnTo>
                    <a:lnTo>
                      <a:pt x="488" y="156"/>
                    </a:lnTo>
                    <a:lnTo>
                      <a:pt x="485" y="155"/>
                    </a:lnTo>
                    <a:lnTo>
                      <a:pt x="483" y="152"/>
                    </a:lnTo>
                    <a:lnTo>
                      <a:pt x="482" y="152"/>
                    </a:lnTo>
                    <a:lnTo>
                      <a:pt x="482" y="151"/>
                    </a:lnTo>
                    <a:lnTo>
                      <a:pt x="481" y="149"/>
                    </a:lnTo>
                    <a:lnTo>
                      <a:pt x="481" y="147"/>
                    </a:lnTo>
                    <a:lnTo>
                      <a:pt x="479" y="144"/>
                    </a:lnTo>
                    <a:lnTo>
                      <a:pt x="476" y="139"/>
                    </a:lnTo>
                    <a:lnTo>
                      <a:pt x="475" y="136"/>
                    </a:lnTo>
                    <a:lnTo>
                      <a:pt x="474" y="136"/>
                    </a:lnTo>
                    <a:lnTo>
                      <a:pt x="468" y="134"/>
                    </a:lnTo>
                    <a:lnTo>
                      <a:pt x="467" y="134"/>
                    </a:lnTo>
                    <a:lnTo>
                      <a:pt x="449" y="122"/>
                    </a:lnTo>
                    <a:lnTo>
                      <a:pt x="446" y="120"/>
                    </a:lnTo>
                    <a:lnTo>
                      <a:pt x="443" y="117"/>
                    </a:lnTo>
                    <a:lnTo>
                      <a:pt x="449" y="110"/>
                    </a:lnTo>
                    <a:lnTo>
                      <a:pt x="447" y="106"/>
                    </a:lnTo>
                    <a:lnTo>
                      <a:pt x="446" y="99"/>
                    </a:lnTo>
                    <a:lnTo>
                      <a:pt x="444" y="98"/>
                    </a:lnTo>
                    <a:lnTo>
                      <a:pt x="439" y="96"/>
                    </a:lnTo>
                    <a:lnTo>
                      <a:pt x="436" y="96"/>
                    </a:lnTo>
                    <a:lnTo>
                      <a:pt x="433" y="98"/>
                    </a:lnTo>
                    <a:lnTo>
                      <a:pt x="432" y="98"/>
                    </a:lnTo>
                    <a:lnTo>
                      <a:pt x="423" y="102"/>
                    </a:lnTo>
                    <a:lnTo>
                      <a:pt x="415" y="105"/>
                    </a:lnTo>
                    <a:lnTo>
                      <a:pt x="411" y="95"/>
                    </a:lnTo>
                    <a:lnTo>
                      <a:pt x="411" y="92"/>
                    </a:lnTo>
                    <a:lnTo>
                      <a:pt x="408" y="87"/>
                    </a:lnTo>
                    <a:lnTo>
                      <a:pt x="405" y="84"/>
                    </a:lnTo>
                    <a:lnTo>
                      <a:pt x="389" y="77"/>
                    </a:lnTo>
                    <a:lnTo>
                      <a:pt x="384" y="75"/>
                    </a:lnTo>
                    <a:lnTo>
                      <a:pt x="377" y="67"/>
                    </a:lnTo>
                    <a:lnTo>
                      <a:pt x="376" y="67"/>
                    </a:lnTo>
                    <a:lnTo>
                      <a:pt x="368" y="70"/>
                    </a:lnTo>
                    <a:lnTo>
                      <a:pt x="362" y="75"/>
                    </a:lnTo>
                    <a:lnTo>
                      <a:pt x="361" y="77"/>
                    </a:lnTo>
                    <a:lnTo>
                      <a:pt x="359" y="85"/>
                    </a:lnTo>
                    <a:lnTo>
                      <a:pt x="361" y="95"/>
                    </a:lnTo>
                    <a:lnTo>
                      <a:pt x="362" y="99"/>
                    </a:lnTo>
                    <a:lnTo>
                      <a:pt x="363" y="109"/>
                    </a:lnTo>
                    <a:lnTo>
                      <a:pt x="361" y="122"/>
                    </a:lnTo>
                    <a:lnTo>
                      <a:pt x="361" y="126"/>
                    </a:lnTo>
                    <a:lnTo>
                      <a:pt x="359" y="126"/>
                    </a:lnTo>
                    <a:lnTo>
                      <a:pt x="333" y="103"/>
                    </a:lnTo>
                    <a:lnTo>
                      <a:pt x="326" y="103"/>
                    </a:lnTo>
                    <a:lnTo>
                      <a:pt x="320" y="105"/>
                    </a:lnTo>
                    <a:lnTo>
                      <a:pt x="315" y="109"/>
                    </a:lnTo>
                    <a:lnTo>
                      <a:pt x="296" y="109"/>
                    </a:lnTo>
                    <a:lnTo>
                      <a:pt x="291" y="115"/>
                    </a:lnTo>
                    <a:lnTo>
                      <a:pt x="286" y="129"/>
                    </a:lnTo>
                    <a:lnTo>
                      <a:pt x="286" y="130"/>
                    </a:lnTo>
                    <a:lnTo>
                      <a:pt x="285" y="132"/>
                    </a:lnTo>
                    <a:lnTo>
                      <a:pt x="281" y="134"/>
                    </a:lnTo>
                    <a:lnTo>
                      <a:pt x="279" y="134"/>
                    </a:lnTo>
                    <a:lnTo>
                      <a:pt x="278" y="136"/>
                    </a:lnTo>
                    <a:lnTo>
                      <a:pt x="266" y="136"/>
                    </a:lnTo>
                    <a:lnTo>
                      <a:pt x="253" y="140"/>
                    </a:lnTo>
                    <a:lnTo>
                      <a:pt x="241" y="127"/>
                    </a:lnTo>
                    <a:lnTo>
                      <a:pt x="231" y="12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48" name="Freeform 778">
                <a:extLst>
                  <a:ext uri="{FF2B5EF4-FFF2-40B4-BE49-F238E27FC236}">
                    <a16:creationId xmlns:a16="http://schemas.microsoft.com/office/drawing/2014/main" id="{1CDF9514-B5EF-DF22-F2B6-CE5457C4BB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2" y="1875"/>
                <a:ext cx="92" cy="99"/>
              </a:xfrm>
              <a:custGeom>
                <a:avLst/>
                <a:gdLst>
                  <a:gd name="T0" fmla="*/ 135 w 371"/>
                  <a:gd name="T1" fmla="*/ 49 h 395"/>
                  <a:gd name="T2" fmla="*/ 130 w 371"/>
                  <a:gd name="T3" fmla="*/ 50 h 395"/>
                  <a:gd name="T4" fmla="*/ 130 w 371"/>
                  <a:gd name="T5" fmla="*/ 70 h 395"/>
                  <a:gd name="T6" fmla="*/ 103 w 371"/>
                  <a:gd name="T7" fmla="*/ 84 h 395"/>
                  <a:gd name="T8" fmla="*/ 86 w 371"/>
                  <a:gd name="T9" fmla="*/ 77 h 395"/>
                  <a:gd name="T10" fmla="*/ 78 w 371"/>
                  <a:gd name="T11" fmla="*/ 75 h 395"/>
                  <a:gd name="T12" fmla="*/ 78 w 371"/>
                  <a:gd name="T13" fmla="*/ 84 h 395"/>
                  <a:gd name="T14" fmla="*/ 72 w 371"/>
                  <a:gd name="T15" fmla="*/ 126 h 395"/>
                  <a:gd name="T16" fmla="*/ 70 w 371"/>
                  <a:gd name="T17" fmla="*/ 129 h 395"/>
                  <a:gd name="T18" fmla="*/ 12 w 371"/>
                  <a:gd name="T19" fmla="*/ 144 h 395"/>
                  <a:gd name="T20" fmla="*/ 0 w 371"/>
                  <a:gd name="T21" fmla="*/ 152 h 395"/>
                  <a:gd name="T22" fmla="*/ 10 w 371"/>
                  <a:gd name="T23" fmla="*/ 158 h 395"/>
                  <a:gd name="T24" fmla="*/ 19 w 371"/>
                  <a:gd name="T25" fmla="*/ 172 h 395"/>
                  <a:gd name="T26" fmla="*/ 26 w 371"/>
                  <a:gd name="T27" fmla="*/ 183 h 395"/>
                  <a:gd name="T28" fmla="*/ 37 w 371"/>
                  <a:gd name="T29" fmla="*/ 193 h 395"/>
                  <a:gd name="T30" fmla="*/ 41 w 371"/>
                  <a:gd name="T31" fmla="*/ 209 h 395"/>
                  <a:gd name="T32" fmla="*/ 29 w 371"/>
                  <a:gd name="T33" fmla="*/ 214 h 395"/>
                  <a:gd name="T34" fmla="*/ 19 w 371"/>
                  <a:gd name="T35" fmla="*/ 218 h 395"/>
                  <a:gd name="T36" fmla="*/ 25 w 371"/>
                  <a:gd name="T37" fmla="*/ 223 h 395"/>
                  <a:gd name="T38" fmla="*/ 44 w 371"/>
                  <a:gd name="T39" fmla="*/ 229 h 395"/>
                  <a:gd name="T40" fmla="*/ 68 w 371"/>
                  <a:gd name="T41" fmla="*/ 242 h 395"/>
                  <a:gd name="T42" fmla="*/ 47 w 371"/>
                  <a:gd name="T43" fmla="*/ 267 h 395"/>
                  <a:gd name="T44" fmla="*/ 40 w 371"/>
                  <a:gd name="T45" fmla="*/ 286 h 395"/>
                  <a:gd name="T46" fmla="*/ 44 w 371"/>
                  <a:gd name="T47" fmla="*/ 309 h 395"/>
                  <a:gd name="T48" fmla="*/ 46 w 371"/>
                  <a:gd name="T49" fmla="*/ 327 h 395"/>
                  <a:gd name="T50" fmla="*/ 39 w 371"/>
                  <a:gd name="T51" fmla="*/ 346 h 395"/>
                  <a:gd name="T52" fmla="*/ 43 w 371"/>
                  <a:gd name="T53" fmla="*/ 349 h 395"/>
                  <a:gd name="T54" fmla="*/ 48 w 371"/>
                  <a:gd name="T55" fmla="*/ 355 h 395"/>
                  <a:gd name="T56" fmla="*/ 89 w 371"/>
                  <a:gd name="T57" fmla="*/ 380 h 395"/>
                  <a:gd name="T58" fmla="*/ 120 w 371"/>
                  <a:gd name="T59" fmla="*/ 386 h 395"/>
                  <a:gd name="T60" fmla="*/ 128 w 371"/>
                  <a:gd name="T61" fmla="*/ 394 h 395"/>
                  <a:gd name="T62" fmla="*/ 142 w 371"/>
                  <a:gd name="T63" fmla="*/ 384 h 395"/>
                  <a:gd name="T64" fmla="*/ 170 w 371"/>
                  <a:gd name="T65" fmla="*/ 381 h 395"/>
                  <a:gd name="T66" fmla="*/ 170 w 371"/>
                  <a:gd name="T67" fmla="*/ 369 h 395"/>
                  <a:gd name="T68" fmla="*/ 183 w 371"/>
                  <a:gd name="T69" fmla="*/ 345 h 395"/>
                  <a:gd name="T70" fmla="*/ 215 w 371"/>
                  <a:gd name="T71" fmla="*/ 362 h 395"/>
                  <a:gd name="T72" fmla="*/ 229 w 371"/>
                  <a:gd name="T73" fmla="*/ 370 h 395"/>
                  <a:gd name="T74" fmla="*/ 262 w 371"/>
                  <a:gd name="T75" fmla="*/ 355 h 395"/>
                  <a:gd name="T76" fmla="*/ 289 w 371"/>
                  <a:gd name="T77" fmla="*/ 343 h 395"/>
                  <a:gd name="T78" fmla="*/ 285 w 371"/>
                  <a:gd name="T79" fmla="*/ 330 h 395"/>
                  <a:gd name="T80" fmla="*/ 266 w 371"/>
                  <a:gd name="T81" fmla="*/ 320 h 395"/>
                  <a:gd name="T82" fmla="*/ 282 w 371"/>
                  <a:gd name="T83" fmla="*/ 298 h 395"/>
                  <a:gd name="T84" fmla="*/ 305 w 371"/>
                  <a:gd name="T85" fmla="*/ 285 h 395"/>
                  <a:gd name="T86" fmla="*/ 319 w 371"/>
                  <a:gd name="T87" fmla="*/ 274 h 395"/>
                  <a:gd name="T88" fmla="*/ 340 w 371"/>
                  <a:gd name="T89" fmla="*/ 259 h 395"/>
                  <a:gd name="T90" fmla="*/ 339 w 371"/>
                  <a:gd name="T91" fmla="*/ 245 h 395"/>
                  <a:gd name="T92" fmla="*/ 332 w 371"/>
                  <a:gd name="T93" fmla="*/ 239 h 395"/>
                  <a:gd name="T94" fmla="*/ 342 w 371"/>
                  <a:gd name="T95" fmla="*/ 200 h 395"/>
                  <a:gd name="T96" fmla="*/ 345 w 371"/>
                  <a:gd name="T97" fmla="*/ 182 h 395"/>
                  <a:gd name="T98" fmla="*/ 356 w 371"/>
                  <a:gd name="T99" fmla="*/ 170 h 395"/>
                  <a:gd name="T100" fmla="*/ 371 w 371"/>
                  <a:gd name="T101" fmla="*/ 162 h 395"/>
                  <a:gd name="T102" fmla="*/ 356 w 371"/>
                  <a:gd name="T103" fmla="*/ 142 h 395"/>
                  <a:gd name="T104" fmla="*/ 336 w 371"/>
                  <a:gd name="T105" fmla="*/ 141 h 395"/>
                  <a:gd name="T106" fmla="*/ 303 w 371"/>
                  <a:gd name="T107" fmla="*/ 122 h 395"/>
                  <a:gd name="T108" fmla="*/ 282 w 371"/>
                  <a:gd name="T109" fmla="*/ 105 h 395"/>
                  <a:gd name="T110" fmla="*/ 271 w 371"/>
                  <a:gd name="T111" fmla="*/ 99 h 395"/>
                  <a:gd name="T112" fmla="*/ 266 w 371"/>
                  <a:gd name="T113" fmla="*/ 82 h 395"/>
                  <a:gd name="T114" fmla="*/ 247 w 371"/>
                  <a:gd name="T115" fmla="*/ 55 h 395"/>
                  <a:gd name="T116" fmla="*/ 213 w 371"/>
                  <a:gd name="T117" fmla="*/ 22 h 395"/>
                  <a:gd name="T118" fmla="*/ 197 w 371"/>
                  <a:gd name="T119" fmla="*/ 11 h 395"/>
                  <a:gd name="T120" fmla="*/ 191 w 371"/>
                  <a:gd name="T121" fmla="*/ 0 h 395"/>
                  <a:gd name="T122" fmla="*/ 170 w 371"/>
                  <a:gd name="T123" fmla="*/ 36 h 3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71" h="395">
                    <a:moveTo>
                      <a:pt x="158" y="48"/>
                    </a:moveTo>
                    <a:lnTo>
                      <a:pt x="156" y="48"/>
                    </a:lnTo>
                    <a:lnTo>
                      <a:pt x="135" y="49"/>
                    </a:lnTo>
                    <a:lnTo>
                      <a:pt x="131" y="48"/>
                    </a:lnTo>
                    <a:lnTo>
                      <a:pt x="130" y="46"/>
                    </a:lnTo>
                    <a:lnTo>
                      <a:pt x="130" y="50"/>
                    </a:lnTo>
                    <a:lnTo>
                      <a:pt x="132" y="60"/>
                    </a:lnTo>
                    <a:lnTo>
                      <a:pt x="132" y="66"/>
                    </a:lnTo>
                    <a:lnTo>
                      <a:pt x="130" y="70"/>
                    </a:lnTo>
                    <a:lnTo>
                      <a:pt x="121" y="75"/>
                    </a:lnTo>
                    <a:lnTo>
                      <a:pt x="114" y="81"/>
                    </a:lnTo>
                    <a:lnTo>
                      <a:pt x="103" y="84"/>
                    </a:lnTo>
                    <a:lnTo>
                      <a:pt x="95" y="80"/>
                    </a:lnTo>
                    <a:lnTo>
                      <a:pt x="89" y="78"/>
                    </a:lnTo>
                    <a:lnTo>
                      <a:pt x="86" y="77"/>
                    </a:lnTo>
                    <a:lnTo>
                      <a:pt x="81" y="75"/>
                    </a:lnTo>
                    <a:lnTo>
                      <a:pt x="78" y="74"/>
                    </a:lnTo>
                    <a:lnTo>
                      <a:pt x="78" y="75"/>
                    </a:lnTo>
                    <a:lnTo>
                      <a:pt x="77" y="75"/>
                    </a:lnTo>
                    <a:lnTo>
                      <a:pt x="77" y="77"/>
                    </a:lnTo>
                    <a:lnTo>
                      <a:pt x="78" y="84"/>
                    </a:lnTo>
                    <a:lnTo>
                      <a:pt x="79" y="87"/>
                    </a:lnTo>
                    <a:lnTo>
                      <a:pt x="82" y="99"/>
                    </a:lnTo>
                    <a:lnTo>
                      <a:pt x="72" y="126"/>
                    </a:lnTo>
                    <a:lnTo>
                      <a:pt x="72" y="127"/>
                    </a:lnTo>
                    <a:lnTo>
                      <a:pt x="71" y="127"/>
                    </a:lnTo>
                    <a:lnTo>
                      <a:pt x="70" y="129"/>
                    </a:lnTo>
                    <a:lnTo>
                      <a:pt x="46" y="129"/>
                    </a:lnTo>
                    <a:lnTo>
                      <a:pt x="41" y="130"/>
                    </a:lnTo>
                    <a:lnTo>
                      <a:pt x="12" y="144"/>
                    </a:lnTo>
                    <a:lnTo>
                      <a:pt x="5" y="145"/>
                    </a:lnTo>
                    <a:lnTo>
                      <a:pt x="4" y="145"/>
                    </a:lnTo>
                    <a:lnTo>
                      <a:pt x="0" y="152"/>
                    </a:lnTo>
                    <a:lnTo>
                      <a:pt x="1" y="154"/>
                    </a:lnTo>
                    <a:lnTo>
                      <a:pt x="1" y="156"/>
                    </a:lnTo>
                    <a:lnTo>
                      <a:pt x="10" y="158"/>
                    </a:lnTo>
                    <a:lnTo>
                      <a:pt x="15" y="162"/>
                    </a:lnTo>
                    <a:lnTo>
                      <a:pt x="19" y="169"/>
                    </a:lnTo>
                    <a:lnTo>
                      <a:pt x="19" y="172"/>
                    </a:lnTo>
                    <a:lnTo>
                      <a:pt x="21" y="176"/>
                    </a:lnTo>
                    <a:lnTo>
                      <a:pt x="22" y="179"/>
                    </a:lnTo>
                    <a:lnTo>
                      <a:pt x="26" y="183"/>
                    </a:lnTo>
                    <a:lnTo>
                      <a:pt x="34" y="189"/>
                    </a:lnTo>
                    <a:lnTo>
                      <a:pt x="36" y="190"/>
                    </a:lnTo>
                    <a:lnTo>
                      <a:pt x="37" y="193"/>
                    </a:lnTo>
                    <a:lnTo>
                      <a:pt x="39" y="194"/>
                    </a:lnTo>
                    <a:lnTo>
                      <a:pt x="43" y="208"/>
                    </a:lnTo>
                    <a:lnTo>
                      <a:pt x="41" y="209"/>
                    </a:lnTo>
                    <a:lnTo>
                      <a:pt x="32" y="212"/>
                    </a:lnTo>
                    <a:lnTo>
                      <a:pt x="31" y="212"/>
                    </a:lnTo>
                    <a:lnTo>
                      <a:pt x="29" y="214"/>
                    </a:lnTo>
                    <a:lnTo>
                      <a:pt x="28" y="214"/>
                    </a:lnTo>
                    <a:lnTo>
                      <a:pt x="24" y="215"/>
                    </a:lnTo>
                    <a:lnTo>
                      <a:pt x="19" y="218"/>
                    </a:lnTo>
                    <a:lnTo>
                      <a:pt x="19" y="219"/>
                    </a:lnTo>
                    <a:lnTo>
                      <a:pt x="21" y="219"/>
                    </a:lnTo>
                    <a:lnTo>
                      <a:pt x="25" y="223"/>
                    </a:lnTo>
                    <a:lnTo>
                      <a:pt x="34" y="228"/>
                    </a:lnTo>
                    <a:lnTo>
                      <a:pt x="40" y="229"/>
                    </a:lnTo>
                    <a:lnTo>
                      <a:pt x="44" y="229"/>
                    </a:lnTo>
                    <a:lnTo>
                      <a:pt x="67" y="242"/>
                    </a:lnTo>
                    <a:lnTo>
                      <a:pt x="68" y="240"/>
                    </a:lnTo>
                    <a:lnTo>
                      <a:pt x="68" y="242"/>
                    </a:lnTo>
                    <a:lnTo>
                      <a:pt x="66" y="245"/>
                    </a:lnTo>
                    <a:lnTo>
                      <a:pt x="48" y="263"/>
                    </a:lnTo>
                    <a:lnTo>
                      <a:pt x="47" y="267"/>
                    </a:lnTo>
                    <a:lnTo>
                      <a:pt x="44" y="271"/>
                    </a:lnTo>
                    <a:lnTo>
                      <a:pt x="44" y="274"/>
                    </a:lnTo>
                    <a:lnTo>
                      <a:pt x="40" y="286"/>
                    </a:lnTo>
                    <a:lnTo>
                      <a:pt x="40" y="288"/>
                    </a:lnTo>
                    <a:lnTo>
                      <a:pt x="39" y="300"/>
                    </a:lnTo>
                    <a:lnTo>
                      <a:pt x="44" y="309"/>
                    </a:lnTo>
                    <a:lnTo>
                      <a:pt x="47" y="312"/>
                    </a:lnTo>
                    <a:lnTo>
                      <a:pt x="47" y="321"/>
                    </a:lnTo>
                    <a:lnTo>
                      <a:pt x="46" y="327"/>
                    </a:lnTo>
                    <a:lnTo>
                      <a:pt x="43" y="331"/>
                    </a:lnTo>
                    <a:lnTo>
                      <a:pt x="41" y="334"/>
                    </a:lnTo>
                    <a:lnTo>
                      <a:pt x="39" y="346"/>
                    </a:lnTo>
                    <a:lnTo>
                      <a:pt x="40" y="348"/>
                    </a:lnTo>
                    <a:lnTo>
                      <a:pt x="40" y="349"/>
                    </a:lnTo>
                    <a:lnTo>
                      <a:pt x="43" y="349"/>
                    </a:lnTo>
                    <a:lnTo>
                      <a:pt x="44" y="352"/>
                    </a:lnTo>
                    <a:lnTo>
                      <a:pt x="47" y="352"/>
                    </a:lnTo>
                    <a:lnTo>
                      <a:pt x="48" y="355"/>
                    </a:lnTo>
                    <a:lnTo>
                      <a:pt x="48" y="358"/>
                    </a:lnTo>
                    <a:lnTo>
                      <a:pt x="72" y="373"/>
                    </a:lnTo>
                    <a:lnTo>
                      <a:pt x="89" y="380"/>
                    </a:lnTo>
                    <a:lnTo>
                      <a:pt x="106" y="381"/>
                    </a:lnTo>
                    <a:lnTo>
                      <a:pt x="117" y="384"/>
                    </a:lnTo>
                    <a:lnTo>
                      <a:pt x="120" y="386"/>
                    </a:lnTo>
                    <a:lnTo>
                      <a:pt x="121" y="386"/>
                    </a:lnTo>
                    <a:lnTo>
                      <a:pt x="128" y="393"/>
                    </a:lnTo>
                    <a:lnTo>
                      <a:pt x="128" y="394"/>
                    </a:lnTo>
                    <a:lnTo>
                      <a:pt x="130" y="395"/>
                    </a:lnTo>
                    <a:lnTo>
                      <a:pt x="130" y="394"/>
                    </a:lnTo>
                    <a:lnTo>
                      <a:pt x="142" y="384"/>
                    </a:lnTo>
                    <a:lnTo>
                      <a:pt x="160" y="383"/>
                    </a:lnTo>
                    <a:lnTo>
                      <a:pt x="168" y="381"/>
                    </a:lnTo>
                    <a:lnTo>
                      <a:pt x="170" y="381"/>
                    </a:lnTo>
                    <a:lnTo>
                      <a:pt x="170" y="380"/>
                    </a:lnTo>
                    <a:lnTo>
                      <a:pt x="168" y="376"/>
                    </a:lnTo>
                    <a:lnTo>
                      <a:pt x="170" y="369"/>
                    </a:lnTo>
                    <a:lnTo>
                      <a:pt x="180" y="346"/>
                    </a:lnTo>
                    <a:lnTo>
                      <a:pt x="180" y="345"/>
                    </a:lnTo>
                    <a:lnTo>
                      <a:pt x="183" y="345"/>
                    </a:lnTo>
                    <a:lnTo>
                      <a:pt x="191" y="349"/>
                    </a:lnTo>
                    <a:lnTo>
                      <a:pt x="211" y="355"/>
                    </a:lnTo>
                    <a:lnTo>
                      <a:pt x="215" y="362"/>
                    </a:lnTo>
                    <a:lnTo>
                      <a:pt x="226" y="374"/>
                    </a:lnTo>
                    <a:lnTo>
                      <a:pt x="229" y="376"/>
                    </a:lnTo>
                    <a:lnTo>
                      <a:pt x="229" y="370"/>
                    </a:lnTo>
                    <a:lnTo>
                      <a:pt x="230" y="370"/>
                    </a:lnTo>
                    <a:lnTo>
                      <a:pt x="233" y="369"/>
                    </a:lnTo>
                    <a:lnTo>
                      <a:pt x="262" y="355"/>
                    </a:lnTo>
                    <a:lnTo>
                      <a:pt x="282" y="351"/>
                    </a:lnTo>
                    <a:lnTo>
                      <a:pt x="289" y="346"/>
                    </a:lnTo>
                    <a:lnTo>
                      <a:pt x="289" y="343"/>
                    </a:lnTo>
                    <a:lnTo>
                      <a:pt x="286" y="337"/>
                    </a:lnTo>
                    <a:lnTo>
                      <a:pt x="286" y="331"/>
                    </a:lnTo>
                    <a:lnTo>
                      <a:pt x="285" y="330"/>
                    </a:lnTo>
                    <a:lnTo>
                      <a:pt x="282" y="328"/>
                    </a:lnTo>
                    <a:lnTo>
                      <a:pt x="278" y="327"/>
                    </a:lnTo>
                    <a:lnTo>
                      <a:pt x="266" y="320"/>
                    </a:lnTo>
                    <a:lnTo>
                      <a:pt x="266" y="319"/>
                    </a:lnTo>
                    <a:lnTo>
                      <a:pt x="279" y="305"/>
                    </a:lnTo>
                    <a:lnTo>
                      <a:pt x="282" y="298"/>
                    </a:lnTo>
                    <a:lnTo>
                      <a:pt x="286" y="291"/>
                    </a:lnTo>
                    <a:lnTo>
                      <a:pt x="287" y="285"/>
                    </a:lnTo>
                    <a:lnTo>
                      <a:pt x="305" y="285"/>
                    </a:lnTo>
                    <a:lnTo>
                      <a:pt x="314" y="282"/>
                    </a:lnTo>
                    <a:lnTo>
                      <a:pt x="319" y="279"/>
                    </a:lnTo>
                    <a:lnTo>
                      <a:pt x="319" y="274"/>
                    </a:lnTo>
                    <a:lnTo>
                      <a:pt x="321" y="270"/>
                    </a:lnTo>
                    <a:lnTo>
                      <a:pt x="335" y="259"/>
                    </a:lnTo>
                    <a:lnTo>
                      <a:pt x="340" y="259"/>
                    </a:lnTo>
                    <a:lnTo>
                      <a:pt x="340" y="252"/>
                    </a:lnTo>
                    <a:lnTo>
                      <a:pt x="339" y="246"/>
                    </a:lnTo>
                    <a:lnTo>
                      <a:pt x="339" y="245"/>
                    </a:lnTo>
                    <a:lnTo>
                      <a:pt x="335" y="242"/>
                    </a:lnTo>
                    <a:lnTo>
                      <a:pt x="333" y="242"/>
                    </a:lnTo>
                    <a:lnTo>
                      <a:pt x="332" y="239"/>
                    </a:lnTo>
                    <a:lnTo>
                      <a:pt x="332" y="236"/>
                    </a:lnTo>
                    <a:lnTo>
                      <a:pt x="333" y="229"/>
                    </a:lnTo>
                    <a:lnTo>
                      <a:pt x="342" y="200"/>
                    </a:lnTo>
                    <a:lnTo>
                      <a:pt x="342" y="197"/>
                    </a:lnTo>
                    <a:lnTo>
                      <a:pt x="345" y="187"/>
                    </a:lnTo>
                    <a:lnTo>
                      <a:pt x="345" y="182"/>
                    </a:lnTo>
                    <a:lnTo>
                      <a:pt x="346" y="179"/>
                    </a:lnTo>
                    <a:lnTo>
                      <a:pt x="352" y="175"/>
                    </a:lnTo>
                    <a:lnTo>
                      <a:pt x="356" y="170"/>
                    </a:lnTo>
                    <a:lnTo>
                      <a:pt x="368" y="165"/>
                    </a:lnTo>
                    <a:lnTo>
                      <a:pt x="371" y="165"/>
                    </a:lnTo>
                    <a:lnTo>
                      <a:pt x="371" y="162"/>
                    </a:lnTo>
                    <a:lnTo>
                      <a:pt x="359" y="144"/>
                    </a:lnTo>
                    <a:lnTo>
                      <a:pt x="359" y="142"/>
                    </a:lnTo>
                    <a:lnTo>
                      <a:pt x="356" y="142"/>
                    </a:lnTo>
                    <a:lnTo>
                      <a:pt x="355" y="144"/>
                    </a:lnTo>
                    <a:lnTo>
                      <a:pt x="349" y="141"/>
                    </a:lnTo>
                    <a:lnTo>
                      <a:pt x="336" y="141"/>
                    </a:lnTo>
                    <a:lnTo>
                      <a:pt x="325" y="132"/>
                    </a:lnTo>
                    <a:lnTo>
                      <a:pt x="322" y="126"/>
                    </a:lnTo>
                    <a:lnTo>
                      <a:pt x="303" y="122"/>
                    </a:lnTo>
                    <a:lnTo>
                      <a:pt x="300" y="122"/>
                    </a:lnTo>
                    <a:lnTo>
                      <a:pt x="290" y="116"/>
                    </a:lnTo>
                    <a:lnTo>
                      <a:pt x="282" y="105"/>
                    </a:lnTo>
                    <a:lnTo>
                      <a:pt x="280" y="103"/>
                    </a:lnTo>
                    <a:lnTo>
                      <a:pt x="272" y="99"/>
                    </a:lnTo>
                    <a:lnTo>
                      <a:pt x="271" y="99"/>
                    </a:lnTo>
                    <a:lnTo>
                      <a:pt x="271" y="98"/>
                    </a:lnTo>
                    <a:lnTo>
                      <a:pt x="266" y="84"/>
                    </a:lnTo>
                    <a:lnTo>
                      <a:pt x="266" y="82"/>
                    </a:lnTo>
                    <a:lnTo>
                      <a:pt x="258" y="73"/>
                    </a:lnTo>
                    <a:lnTo>
                      <a:pt x="258" y="66"/>
                    </a:lnTo>
                    <a:lnTo>
                      <a:pt x="247" y="55"/>
                    </a:lnTo>
                    <a:lnTo>
                      <a:pt x="241" y="50"/>
                    </a:lnTo>
                    <a:lnTo>
                      <a:pt x="234" y="32"/>
                    </a:lnTo>
                    <a:lnTo>
                      <a:pt x="213" y="22"/>
                    </a:lnTo>
                    <a:lnTo>
                      <a:pt x="212" y="21"/>
                    </a:lnTo>
                    <a:lnTo>
                      <a:pt x="202" y="14"/>
                    </a:lnTo>
                    <a:lnTo>
                      <a:pt x="197" y="11"/>
                    </a:lnTo>
                    <a:lnTo>
                      <a:pt x="192" y="6"/>
                    </a:lnTo>
                    <a:lnTo>
                      <a:pt x="194" y="2"/>
                    </a:lnTo>
                    <a:lnTo>
                      <a:pt x="191" y="0"/>
                    </a:lnTo>
                    <a:lnTo>
                      <a:pt x="190" y="0"/>
                    </a:lnTo>
                    <a:lnTo>
                      <a:pt x="190" y="3"/>
                    </a:lnTo>
                    <a:lnTo>
                      <a:pt x="170" y="36"/>
                    </a:lnTo>
                    <a:lnTo>
                      <a:pt x="158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49" name="Freeform 779">
                <a:extLst>
                  <a:ext uri="{FF2B5EF4-FFF2-40B4-BE49-F238E27FC236}">
                    <a16:creationId xmlns:a16="http://schemas.microsoft.com/office/drawing/2014/main" id="{9248A390-8B93-12D1-92CA-01A66A7A6F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4" y="1940"/>
                <a:ext cx="112" cy="90"/>
              </a:xfrm>
              <a:custGeom>
                <a:avLst/>
                <a:gdLst>
                  <a:gd name="T0" fmla="*/ 39 w 451"/>
                  <a:gd name="T1" fmla="*/ 93 h 360"/>
                  <a:gd name="T2" fmla="*/ 31 w 451"/>
                  <a:gd name="T3" fmla="*/ 107 h 360"/>
                  <a:gd name="T4" fmla="*/ 13 w 451"/>
                  <a:gd name="T5" fmla="*/ 114 h 360"/>
                  <a:gd name="T6" fmla="*/ 0 w 451"/>
                  <a:gd name="T7" fmla="*/ 134 h 360"/>
                  <a:gd name="T8" fmla="*/ 38 w 451"/>
                  <a:gd name="T9" fmla="*/ 145 h 360"/>
                  <a:gd name="T10" fmla="*/ 60 w 451"/>
                  <a:gd name="T11" fmla="*/ 171 h 360"/>
                  <a:gd name="T12" fmla="*/ 109 w 451"/>
                  <a:gd name="T13" fmla="*/ 220 h 360"/>
                  <a:gd name="T14" fmla="*/ 83 w 451"/>
                  <a:gd name="T15" fmla="*/ 252 h 360"/>
                  <a:gd name="T16" fmla="*/ 95 w 451"/>
                  <a:gd name="T17" fmla="*/ 286 h 360"/>
                  <a:gd name="T18" fmla="*/ 119 w 451"/>
                  <a:gd name="T19" fmla="*/ 272 h 360"/>
                  <a:gd name="T20" fmla="*/ 182 w 451"/>
                  <a:gd name="T21" fmla="*/ 318 h 360"/>
                  <a:gd name="T22" fmla="*/ 186 w 451"/>
                  <a:gd name="T23" fmla="*/ 325 h 360"/>
                  <a:gd name="T24" fmla="*/ 208 w 451"/>
                  <a:gd name="T25" fmla="*/ 328 h 360"/>
                  <a:gd name="T26" fmla="*/ 253 w 451"/>
                  <a:gd name="T27" fmla="*/ 305 h 360"/>
                  <a:gd name="T28" fmla="*/ 257 w 451"/>
                  <a:gd name="T29" fmla="*/ 321 h 360"/>
                  <a:gd name="T30" fmla="*/ 272 w 451"/>
                  <a:gd name="T31" fmla="*/ 308 h 360"/>
                  <a:gd name="T32" fmla="*/ 327 w 451"/>
                  <a:gd name="T33" fmla="*/ 335 h 360"/>
                  <a:gd name="T34" fmla="*/ 354 w 451"/>
                  <a:gd name="T35" fmla="*/ 302 h 360"/>
                  <a:gd name="T36" fmla="*/ 394 w 451"/>
                  <a:gd name="T37" fmla="*/ 329 h 360"/>
                  <a:gd name="T38" fmla="*/ 385 w 451"/>
                  <a:gd name="T39" fmla="*/ 336 h 360"/>
                  <a:gd name="T40" fmla="*/ 400 w 451"/>
                  <a:gd name="T41" fmla="*/ 343 h 360"/>
                  <a:gd name="T42" fmla="*/ 421 w 451"/>
                  <a:gd name="T43" fmla="*/ 355 h 360"/>
                  <a:gd name="T44" fmla="*/ 443 w 451"/>
                  <a:gd name="T45" fmla="*/ 357 h 360"/>
                  <a:gd name="T46" fmla="*/ 439 w 451"/>
                  <a:gd name="T47" fmla="*/ 331 h 360"/>
                  <a:gd name="T48" fmla="*/ 450 w 451"/>
                  <a:gd name="T49" fmla="*/ 311 h 360"/>
                  <a:gd name="T50" fmla="*/ 447 w 451"/>
                  <a:gd name="T51" fmla="*/ 287 h 360"/>
                  <a:gd name="T52" fmla="*/ 440 w 451"/>
                  <a:gd name="T53" fmla="*/ 268 h 360"/>
                  <a:gd name="T54" fmla="*/ 448 w 451"/>
                  <a:gd name="T55" fmla="*/ 249 h 360"/>
                  <a:gd name="T56" fmla="*/ 429 w 451"/>
                  <a:gd name="T57" fmla="*/ 217 h 360"/>
                  <a:gd name="T58" fmla="*/ 400 w 451"/>
                  <a:gd name="T59" fmla="*/ 221 h 360"/>
                  <a:gd name="T60" fmla="*/ 427 w 451"/>
                  <a:gd name="T61" fmla="*/ 170 h 360"/>
                  <a:gd name="T62" fmla="*/ 411 w 451"/>
                  <a:gd name="T63" fmla="*/ 153 h 360"/>
                  <a:gd name="T64" fmla="*/ 377 w 451"/>
                  <a:gd name="T65" fmla="*/ 124 h 360"/>
                  <a:gd name="T66" fmla="*/ 400 w 451"/>
                  <a:gd name="T67" fmla="*/ 107 h 360"/>
                  <a:gd name="T68" fmla="*/ 402 w 451"/>
                  <a:gd name="T69" fmla="*/ 96 h 360"/>
                  <a:gd name="T70" fmla="*/ 385 w 451"/>
                  <a:gd name="T71" fmla="*/ 61 h 360"/>
                  <a:gd name="T72" fmla="*/ 369 w 451"/>
                  <a:gd name="T73" fmla="*/ 55 h 360"/>
                  <a:gd name="T74" fmla="*/ 364 w 451"/>
                  <a:gd name="T75" fmla="*/ 44 h 360"/>
                  <a:gd name="T76" fmla="*/ 356 w 451"/>
                  <a:gd name="T77" fmla="*/ 33 h 360"/>
                  <a:gd name="T78" fmla="*/ 360 w 451"/>
                  <a:gd name="T79" fmla="*/ 15 h 360"/>
                  <a:gd name="T80" fmla="*/ 354 w 451"/>
                  <a:gd name="T81" fmla="*/ 11 h 360"/>
                  <a:gd name="T82" fmla="*/ 337 w 451"/>
                  <a:gd name="T83" fmla="*/ 7 h 360"/>
                  <a:gd name="T84" fmla="*/ 313 w 451"/>
                  <a:gd name="T85" fmla="*/ 11 h 360"/>
                  <a:gd name="T86" fmla="*/ 279 w 451"/>
                  <a:gd name="T87" fmla="*/ 26 h 360"/>
                  <a:gd name="T88" fmla="*/ 258 w 451"/>
                  <a:gd name="T89" fmla="*/ 61 h 360"/>
                  <a:gd name="T90" fmla="*/ 278 w 451"/>
                  <a:gd name="T91" fmla="*/ 78 h 360"/>
                  <a:gd name="T92" fmla="*/ 225 w 451"/>
                  <a:gd name="T93" fmla="*/ 110 h 360"/>
                  <a:gd name="T94" fmla="*/ 207 w 451"/>
                  <a:gd name="T95" fmla="*/ 103 h 360"/>
                  <a:gd name="T96" fmla="*/ 172 w 451"/>
                  <a:gd name="T97" fmla="*/ 87 h 360"/>
                  <a:gd name="T98" fmla="*/ 160 w 451"/>
                  <a:gd name="T99" fmla="*/ 122 h 360"/>
                  <a:gd name="T100" fmla="*/ 120 w 451"/>
                  <a:gd name="T101" fmla="*/ 135 h 360"/>
                  <a:gd name="T102" fmla="*/ 98 w 451"/>
                  <a:gd name="T103" fmla="*/ 122 h 3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451" h="360">
                    <a:moveTo>
                      <a:pt x="81" y="121"/>
                    </a:moveTo>
                    <a:lnTo>
                      <a:pt x="64" y="114"/>
                    </a:lnTo>
                    <a:lnTo>
                      <a:pt x="40" y="99"/>
                    </a:lnTo>
                    <a:lnTo>
                      <a:pt x="40" y="96"/>
                    </a:lnTo>
                    <a:lnTo>
                      <a:pt x="39" y="93"/>
                    </a:lnTo>
                    <a:lnTo>
                      <a:pt x="36" y="93"/>
                    </a:lnTo>
                    <a:lnTo>
                      <a:pt x="36" y="94"/>
                    </a:lnTo>
                    <a:lnTo>
                      <a:pt x="32" y="104"/>
                    </a:lnTo>
                    <a:lnTo>
                      <a:pt x="32" y="106"/>
                    </a:lnTo>
                    <a:lnTo>
                      <a:pt x="31" y="107"/>
                    </a:lnTo>
                    <a:lnTo>
                      <a:pt x="28" y="107"/>
                    </a:lnTo>
                    <a:lnTo>
                      <a:pt x="18" y="106"/>
                    </a:lnTo>
                    <a:lnTo>
                      <a:pt x="16" y="106"/>
                    </a:lnTo>
                    <a:lnTo>
                      <a:pt x="14" y="107"/>
                    </a:lnTo>
                    <a:lnTo>
                      <a:pt x="13" y="114"/>
                    </a:lnTo>
                    <a:lnTo>
                      <a:pt x="6" y="121"/>
                    </a:lnTo>
                    <a:lnTo>
                      <a:pt x="4" y="121"/>
                    </a:lnTo>
                    <a:lnTo>
                      <a:pt x="2" y="124"/>
                    </a:lnTo>
                    <a:lnTo>
                      <a:pt x="2" y="128"/>
                    </a:lnTo>
                    <a:lnTo>
                      <a:pt x="0" y="134"/>
                    </a:lnTo>
                    <a:lnTo>
                      <a:pt x="10" y="134"/>
                    </a:lnTo>
                    <a:lnTo>
                      <a:pt x="14" y="136"/>
                    </a:lnTo>
                    <a:lnTo>
                      <a:pt x="14" y="139"/>
                    </a:lnTo>
                    <a:lnTo>
                      <a:pt x="23" y="141"/>
                    </a:lnTo>
                    <a:lnTo>
                      <a:pt x="38" y="145"/>
                    </a:lnTo>
                    <a:lnTo>
                      <a:pt x="39" y="147"/>
                    </a:lnTo>
                    <a:lnTo>
                      <a:pt x="52" y="156"/>
                    </a:lnTo>
                    <a:lnTo>
                      <a:pt x="59" y="168"/>
                    </a:lnTo>
                    <a:lnTo>
                      <a:pt x="59" y="170"/>
                    </a:lnTo>
                    <a:lnTo>
                      <a:pt x="60" y="171"/>
                    </a:lnTo>
                    <a:lnTo>
                      <a:pt x="60" y="178"/>
                    </a:lnTo>
                    <a:lnTo>
                      <a:pt x="63" y="182"/>
                    </a:lnTo>
                    <a:lnTo>
                      <a:pt x="103" y="212"/>
                    </a:lnTo>
                    <a:lnTo>
                      <a:pt x="107" y="220"/>
                    </a:lnTo>
                    <a:lnTo>
                      <a:pt x="109" y="220"/>
                    </a:lnTo>
                    <a:lnTo>
                      <a:pt x="103" y="223"/>
                    </a:lnTo>
                    <a:lnTo>
                      <a:pt x="96" y="230"/>
                    </a:lnTo>
                    <a:lnTo>
                      <a:pt x="87" y="242"/>
                    </a:lnTo>
                    <a:lnTo>
                      <a:pt x="84" y="252"/>
                    </a:lnTo>
                    <a:lnTo>
                      <a:pt x="83" y="252"/>
                    </a:lnTo>
                    <a:lnTo>
                      <a:pt x="81" y="254"/>
                    </a:lnTo>
                    <a:lnTo>
                      <a:pt x="81" y="255"/>
                    </a:lnTo>
                    <a:lnTo>
                      <a:pt x="85" y="272"/>
                    </a:lnTo>
                    <a:lnTo>
                      <a:pt x="95" y="284"/>
                    </a:lnTo>
                    <a:lnTo>
                      <a:pt x="95" y="286"/>
                    </a:lnTo>
                    <a:lnTo>
                      <a:pt x="96" y="286"/>
                    </a:lnTo>
                    <a:lnTo>
                      <a:pt x="99" y="284"/>
                    </a:lnTo>
                    <a:lnTo>
                      <a:pt x="109" y="273"/>
                    </a:lnTo>
                    <a:lnTo>
                      <a:pt x="112" y="272"/>
                    </a:lnTo>
                    <a:lnTo>
                      <a:pt x="119" y="272"/>
                    </a:lnTo>
                    <a:lnTo>
                      <a:pt x="138" y="286"/>
                    </a:lnTo>
                    <a:lnTo>
                      <a:pt x="189" y="308"/>
                    </a:lnTo>
                    <a:lnTo>
                      <a:pt x="190" y="308"/>
                    </a:lnTo>
                    <a:lnTo>
                      <a:pt x="183" y="316"/>
                    </a:lnTo>
                    <a:lnTo>
                      <a:pt x="182" y="318"/>
                    </a:lnTo>
                    <a:lnTo>
                      <a:pt x="180" y="321"/>
                    </a:lnTo>
                    <a:lnTo>
                      <a:pt x="180" y="322"/>
                    </a:lnTo>
                    <a:lnTo>
                      <a:pt x="182" y="322"/>
                    </a:lnTo>
                    <a:lnTo>
                      <a:pt x="184" y="325"/>
                    </a:lnTo>
                    <a:lnTo>
                      <a:pt x="186" y="325"/>
                    </a:lnTo>
                    <a:lnTo>
                      <a:pt x="191" y="328"/>
                    </a:lnTo>
                    <a:lnTo>
                      <a:pt x="193" y="328"/>
                    </a:lnTo>
                    <a:lnTo>
                      <a:pt x="201" y="321"/>
                    </a:lnTo>
                    <a:lnTo>
                      <a:pt x="204" y="322"/>
                    </a:lnTo>
                    <a:lnTo>
                      <a:pt x="208" y="328"/>
                    </a:lnTo>
                    <a:lnTo>
                      <a:pt x="208" y="326"/>
                    </a:lnTo>
                    <a:lnTo>
                      <a:pt x="211" y="318"/>
                    </a:lnTo>
                    <a:lnTo>
                      <a:pt x="218" y="311"/>
                    </a:lnTo>
                    <a:lnTo>
                      <a:pt x="235" y="309"/>
                    </a:lnTo>
                    <a:lnTo>
                      <a:pt x="253" y="305"/>
                    </a:lnTo>
                    <a:lnTo>
                      <a:pt x="254" y="305"/>
                    </a:lnTo>
                    <a:lnTo>
                      <a:pt x="251" y="312"/>
                    </a:lnTo>
                    <a:lnTo>
                      <a:pt x="251" y="318"/>
                    </a:lnTo>
                    <a:lnTo>
                      <a:pt x="253" y="321"/>
                    </a:lnTo>
                    <a:lnTo>
                      <a:pt x="257" y="321"/>
                    </a:lnTo>
                    <a:lnTo>
                      <a:pt x="263" y="315"/>
                    </a:lnTo>
                    <a:lnTo>
                      <a:pt x="267" y="312"/>
                    </a:lnTo>
                    <a:lnTo>
                      <a:pt x="271" y="311"/>
                    </a:lnTo>
                    <a:lnTo>
                      <a:pt x="272" y="311"/>
                    </a:lnTo>
                    <a:lnTo>
                      <a:pt x="272" y="308"/>
                    </a:lnTo>
                    <a:lnTo>
                      <a:pt x="278" y="308"/>
                    </a:lnTo>
                    <a:lnTo>
                      <a:pt x="321" y="333"/>
                    </a:lnTo>
                    <a:lnTo>
                      <a:pt x="323" y="333"/>
                    </a:lnTo>
                    <a:lnTo>
                      <a:pt x="325" y="335"/>
                    </a:lnTo>
                    <a:lnTo>
                      <a:pt x="327" y="335"/>
                    </a:lnTo>
                    <a:lnTo>
                      <a:pt x="328" y="336"/>
                    </a:lnTo>
                    <a:lnTo>
                      <a:pt x="337" y="336"/>
                    </a:lnTo>
                    <a:lnTo>
                      <a:pt x="337" y="326"/>
                    </a:lnTo>
                    <a:lnTo>
                      <a:pt x="349" y="307"/>
                    </a:lnTo>
                    <a:lnTo>
                      <a:pt x="354" y="302"/>
                    </a:lnTo>
                    <a:lnTo>
                      <a:pt x="355" y="304"/>
                    </a:lnTo>
                    <a:lnTo>
                      <a:pt x="362" y="307"/>
                    </a:lnTo>
                    <a:lnTo>
                      <a:pt x="378" y="318"/>
                    </a:lnTo>
                    <a:lnTo>
                      <a:pt x="391" y="324"/>
                    </a:lnTo>
                    <a:lnTo>
                      <a:pt x="394" y="329"/>
                    </a:lnTo>
                    <a:lnTo>
                      <a:pt x="393" y="331"/>
                    </a:lnTo>
                    <a:lnTo>
                      <a:pt x="392" y="333"/>
                    </a:lnTo>
                    <a:lnTo>
                      <a:pt x="391" y="335"/>
                    </a:lnTo>
                    <a:lnTo>
                      <a:pt x="387" y="335"/>
                    </a:lnTo>
                    <a:lnTo>
                      <a:pt x="385" y="336"/>
                    </a:lnTo>
                    <a:lnTo>
                      <a:pt x="385" y="339"/>
                    </a:lnTo>
                    <a:lnTo>
                      <a:pt x="384" y="343"/>
                    </a:lnTo>
                    <a:lnTo>
                      <a:pt x="388" y="347"/>
                    </a:lnTo>
                    <a:lnTo>
                      <a:pt x="395" y="343"/>
                    </a:lnTo>
                    <a:lnTo>
                      <a:pt x="400" y="343"/>
                    </a:lnTo>
                    <a:lnTo>
                      <a:pt x="402" y="350"/>
                    </a:lnTo>
                    <a:lnTo>
                      <a:pt x="409" y="357"/>
                    </a:lnTo>
                    <a:lnTo>
                      <a:pt x="411" y="357"/>
                    </a:lnTo>
                    <a:lnTo>
                      <a:pt x="418" y="355"/>
                    </a:lnTo>
                    <a:lnTo>
                      <a:pt x="421" y="355"/>
                    </a:lnTo>
                    <a:lnTo>
                      <a:pt x="424" y="358"/>
                    </a:lnTo>
                    <a:lnTo>
                      <a:pt x="431" y="360"/>
                    </a:lnTo>
                    <a:lnTo>
                      <a:pt x="438" y="360"/>
                    </a:lnTo>
                    <a:lnTo>
                      <a:pt x="441" y="358"/>
                    </a:lnTo>
                    <a:lnTo>
                      <a:pt x="443" y="357"/>
                    </a:lnTo>
                    <a:lnTo>
                      <a:pt x="443" y="354"/>
                    </a:lnTo>
                    <a:lnTo>
                      <a:pt x="443" y="353"/>
                    </a:lnTo>
                    <a:lnTo>
                      <a:pt x="440" y="339"/>
                    </a:lnTo>
                    <a:lnTo>
                      <a:pt x="440" y="332"/>
                    </a:lnTo>
                    <a:lnTo>
                      <a:pt x="439" y="331"/>
                    </a:lnTo>
                    <a:lnTo>
                      <a:pt x="436" y="325"/>
                    </a:lnTo>
                    <a:lnTo>
                      <a:pt x="436" y="324"/>
                    </a:lnTo>
                    <a:lnTo>
                      <a:pt x="437" y="322"/>
                    </a:lnTo>
                    <a:lnTo>
                      <a:pt x="441" y="319"/>
                    </a:lnTo>
                    <a:lnTo>
                      <a:pt x="450" y="311"/>
                    </a:lnTo>
                    <a:lnTo>
                      <a:pt x="451" y="308"/>
                    </a:lnTo>
                    <a:lnTo>
                      <a:pt x="451" y="307"/>
                    </a:lnTo>
                    <a:lnTo>
                      <a:pt x="448" y="302"/>
                    </a:lnTo>
                    <a:lnTo>
                      <a:pt x="445" y="295"/>
                    </a:lnTo>
                    <a:lnTo>
                      <a:pt x="447" y="287"/>
                    </a:lnTo>
                    <a:lnTo>
                      <a:pt x="443" y="283"/>
                    </a:lnTo>
                    <a:lnTo>
                      <a:pt x="437" y="275"/>
                    </a:lnTo>
                    <a:lnTo>
                      <a:pt x="434" y="275"/>
                    </a:lnTo>
                    <a:lnTo>
                      <a:pt x="434" y="273"/>
                    </a:lnTo>
                    <a:lnTo>
                      <a:pt x="440" y="268"/>
                    </a:lnTo>
                    <a:lnTo>
                      <a:pt x="438" y="265"/>
                    </a:lnTo>
                    <a:lnTo>
                      <a:pt x="440" y="265"/>
                    </a:lnTo>
                    <a:lnTo>
                      <a:pt x="440" y="264"/>
                    </a:lnTo>
                    <a:lnTo>
                      <a:pt x="447" y="249"/>
                    </a:lnTo>
                    <a:lnTo>
                      <a:pt x="448" y="249"/>
                    </a:lnTo>
                    <a:lnTo>
                      <a:pt x="451" y="249"/>
                    </a:lnTo>
                    <a:lnTo>
                      <a:pt x="451" y="248"/>
                    </a:lnTo>
                    <a:lnTo>
                      <a:pt x="445" y="240"/>
                    </a:lnTo>
                    <a:lnTo>
                      <a:pt x="438" y="226"/>
                    </a:lnTo>
                    <a:lnTo>
                      <a:pt x="429" y="217"/>
                    </a:lnTo>
                    <a:lnTo>
                      <a:pt x="427" y="217"/>
                    </a:lnTo>
                    <a:lnTo>
                      <a:pt x="422" y="216"/>
                    </a:lnTo>
                    <a:lnTo>
                      <a:pt x="414" y="216"/>
                    </a:lnTo>
                    <a:lnTo>
                      <a:pt x="405" y="217"/>
                    </a:lnTo>
                    <a:lnTo>
                      <a:pt x="400" y="221"/>
                    </a:lnTo>
                    <a:lnTo>
                      <a:pt x="411" y="187"/>
                    </a:lnTo>
                    <a:lnTo>
                      <a:pt x="421" y="175"/>
                    </a:lnTo>
                    <a:lnTo>
                      <a:pt x="426" y="173"/>
                    </a:lnTo>
                    <a:lnTo>
                      <a:pt x="427" y="171"/>
                    </a:lnTo>
                    <a:lnTo>
                      <a:pt x="427" y="170"/>
                    </a:lnTo>
                    <a:lnTo>
                      <a:pt x="426" y="170"/>
                    </a:lnTo>
                    <a:lnTo>
                      <a:pt x="418" y="161"/>
                    </a:lnTo>
                    <a:lnTo>
                      <a:pt x="416" y="160"/>
                    </a:lnTo>
                    <a:lnTo>
                      <a:pt x="415" y="157"/>
                    </a:lnTo>
                    <a:lnTo>
                      <a:pt x="411" y="153"/>
                    </a:lnTo>
                    <a:lnTo>
                      <a:pt x="404" y="147"/>
                    </a:lnTo>
                    <a:lnTo>
                      <a:pt x="402" y="145"/>
                    </a:lnTo>
                    <a:lnTo>
                      <a:pt x="376" y="127"/>
                    </a:lnTo>
                    <a:lnTo>
                      <a:pt x="376" y="124"/>
                    </a:lnTo>
                    <a:lnTo>
                      <a:pt x="377" y="124"/>
                    </a:lnTo>
                    <a:lnTo>
                      <a:pt x="384" y="118"/>
                    </a:lnTo>
                    <a:lnTo>
                      <a:pt x="387" y="115"/>
                    </a:lnTo>
                    <a:lnTo>
                      <a:pt x="392" y="113"/>
                    </a:lnTo>
                    <a:lnTo>
                      <a:pt x="397" y="108"/>
                    </a:lnTo>
                    <a:lnTo>
                      <a:pt x="400" y="107"/>
                    </a:lnTo>
                    <a:lnTo>
                      <a:pt x="401" y="106"/>
                    </a:lnTo>
                    <a:lnTo>
                      <a:pt x="405" y="103"/>
                    </a:lnTo>
                    <a:lnTo>
                      <a:pt x="407" y="103"/>
                    </a:lnTo>
                    <a:lnTo>
                      <a:pt x="404" y="99"/>
                    </a:lnTo>
                    <a:lnTo>
                      <a:pt x="402" y="96"/>
                    </a:lnTo>
                    <a:lnTo>
                      <a:pt x="401" y="94"/>
                    </a:lnTo>
                    <a:lnTo>
                      <a:pt x="397" y="86"/>
                    </a:lnTo>
                    <a:lnTo>
                      <a:pt x="392" y="71"/>
                    </a:lnTo>
                    <a:lnTo>
                      <a:pt x="387" y="64"/>
                    </a:lnTo>
                    <a:lnTo>
                      <a:pt x="385" y="61"/>
                    </a:lnTo>
                    <a:lnTo>
                      <a:pt x="383" y="58"/>
                    </a:lnTo>
                    <a:lnTo>
                      <a:pt x="374" y="53"/>
                    </a:lnTo>
                    <a:lnTo>
                      <a:pt x="370" y="53"/>
                    </a:lnTo>
                    <a:lnTo>
                      <a:pt x="370" y="55"/>
                    </a:lnTo>
                    <a:lnTo>
                      <a:pt x="369" y="55"/>
                    </a:lnTo>
                    <a:lnTo>
                      <a:pt x="370" y="51"/>
                    </a:lnTo>
                    <a:lnTo>
                      <a:pt x="369" y="47"/>
                    </a:lnTo>
                    <a:lnTo>
                      <a:pt x="366" y="43"/>
                    </a:lnTo>
                    <a:lnTo>
                      <a:pt x="364" y="43"/>
                    </a:lnTo>
                    <a:lnTo>
                      <a:pt x="364" y="44"/>
                    </a:lnTo>
                    <a:lnTo>
                      <a:pt x="362" y="46"/>
                    </a:lnTo>
                    <a:lnTo>
                      <a:pt x="359" y="44"/>
                    </a:lnTo>
                    <a:lnTo>
                      <a:pt x="355" y="40"/>
                    </a:lnTo>
                    <a:lnTo>
                      <a:pt x="355" y="37"/>
                    </a:lnTo>
                    <a:lnTo>
                      <a:pt x="356" y="33"/>
                    </a:lnTo>
                    <a:lnTo>
                      <a:pt x="360" y="30"/>
                    </a:lnTo>
                    <a:lnTo>
                      <a:pt x="360" y="29"/>
                    </a:lnTo>
                    <a:lnTo>
                      <a:pt x="363" y="24"/>
                    </a:lnTo>
                    <a:lnTo>
                      <a:pt x="363" y="17"/>
                    </a:lnTo>
                    <a:lnTo>
                      <a:pt x="360" y="15"/>
                    </a:lnTo>
                    <a:lnTo>
                      <a:pt x="360" y="12"/>
                    </a:lnTo>
                    <a:lnTo>
                      <a:pt x="359" y="11"/>
                    </a:lnTo>
                    <a:lnTo>
                      <a:pt x="359" y="8"/>
                    </a:lnTo>
                    <a:lnTo>
                      <a:pt x="355" y="9"/>
                    </a:lnTo>
                    <a:lnTo>
                      <a:pt x="354" y="11"/>
                    </a:lnTo>
                    <a:lnTo>
                      <a:pt x="352" y="11"/>
                    </a:lnTo>
                    <a:lnTo>
                      <a:pt x="351" y="12"/>
                    </a:lnTo>
                    <a:lnTo>
                      <a:pt x="349" y="12"/>
                    </a:lnTo>
                    <a:lnTo>
                      <a:pt x="341" y="9"/>
                    </a:lnTo>
                    <a:lnTo>
                      <a:pt x="337" y="7"/>
                    </a:lnTo>
                    <a:lnTo>
                      <a:pt x="335" y="5"/>
                    </a:lnTo>
                    <a:lnTo>
                      <a:pt x="332" y="1"/>
                    </a:lnTo>
                    <a:lnTo>
                      <a:pt x="332" y="0"/>
                    </a:lnTo>
                    <a:lnTo>
                      <a:pt x="327" y="0"/>
                    </a:lnTo>
                    <a:lnTo>
                      <a:pt x="313" y="11"/>
                    </a:lnTo>
                    <a:lnTo>
                      <a:pt x="311" y="15"/>
                    </a:lnTo>
                    <a:lnTo>
                      <a:pt x="311" y="20"/>
                    </a:lnTo>
                    <a:lnTo>
                      <a:pt x="306" y="23"/>
                    </a:lnTo>
                    <a:lnTo>
                      <a:pt x="297" y="26"/>
                    </a:lnTo>
                    <a:lnTo>
                      <a:pt x="279" y="26"/>
                    </a:lnTo>
                    <a:lnTo>
                      <a:pt x="278" y="32"/>
                    </a:lnTo>
                    <a:lnTo>
                      <a:pt x="274" y="39"/>
                    </a:lnTo>
                    <a:lnTo>
                      <a:pt x="271" y="46"/>
                    </a:lnTo>
                    <a:lnTo>
                      <a:pt x="258" y="60"/>
                    </a:lnTo>
                    <a:lnTo>
                      <a:pt x="258" y="61"/>
                    </a:lnTo>
                    <a:lnTo>
                      <a:pt x="270" y="68"/>
                    </a:lnTo>
                    <a:lnTo>
                      <a:pt x="274" y="69"/>
                    </a:lnTo>
                    <a:lnTo>
                      <a:pt x="277" y="71"/>
                    </a:lnTo>
                    <a:lnTo>
                      <a:pt x="278" y="72"/>
                    </a:lnTo>
                    <a:lnTo>
                      <a:pt x="278" y="78"/>
                    </a:lnTo>
                    <a:lnTo>
                      <a:pt x="281" y="84"/>
                    </a:lnTo>
                    <a:lnTo>
                      <a:pt x="281" y="87"/>
                    </a:lnTo>
                    <a:lnTo>
                      <a:pt x="274" y="92"/>
                    </a:lnTo>
                    <a:lnTo>
                      <a:pt x="254" y="96"/>
                    </a:lnTo>
                    <a:lnTo>
                      <a:pt x="225" y="110"/>
                    </a:lnTo>
                    <a:lnTo>
                      <a:pt x="222" y="111"/>
                    </a:lnTo>
                    <a:lnTo>
                      <a:pt x="221" y="111"/>
                    </a:lnTo>
                    <a:lnTo>
                      <a:pt x="221" y="117"/>
                    </a:lnTo>
                    <a:lnTo>
                      <a:pt x="218" y="115"/>
                    </a:lnTo>
                    <a:lnTo>
                      <a:pt x="207" y="103"/>
                    </a:lnTo>
                    <a:lnTo>
                      <a:pt x="203" y="96"/>
                    </a:lnTo>
                    <a:lnTo>
                      <a:pt x="183" y="90"/>
                    </a:lnTo>
                    <a:lnTo>
                      <a:pt x="175" y="86"/>
                    </a:lnTo>
                    <a:lnTo>
                      <a:pt x="172" y="86"/>
                    </a:lnTo>
                    <a:lnTo>
                      <a:pt x="172" y="87"/>
                    </a:lnTo>
                    <a:lnTo>
                      <a:pt x="162" y="110"/>
                    </a:lnTo>
                    <a:lnTo>
                      <a:pt x="160" y="117"/>
                    </a:lnTo>
                    <a:lnTo>
                      <a:pt x="162" y="121"/>
                    </a:lnTo>
                    <a:lnTo>
                      <a:pt x="162" y="122"/>
                    </a:lnTo>
                    <a:lnTo>
                      <a:pt x="160" y="122"/>
                    </a:lnTo>
                    <a:lnTo>
                      <a:pt x="152" y="124"/>
                    </a:lnTo>
                    <a:lnTo>
                      <a:pt x="134" y="125"/>
                    </a:lnTo>
                    <a:lnTo>
                      <a:pt x="122" y="135"/>
                    </a:lnTo>
                    <a:lnTo>
                      <a:pt x="122" y="136"/>
                    </a:lnTo>
                    <a:lnTo>
                      <a:pt x="120" y="135"/>
                    </a:lnTo>
                    <a:lnTo>
                      <a:pt x="120" y="134"/>
                    </a:lnTo>
                    <a:lnTo>
                      <a:pt x="113" y="127"/>
                    </a:lnTo>
                    <a:lnTo>
                      <a:pt x="112" y="127"/>
                    </a:lnTo>
                    <a:lnTo>
                      <a:pt x="109" y="125"/>
                    </a:lnTo>
                    <a:lnTo>
                      <a:pt x="98" y="122"/>
                    </a:lnTo>
                    <a:lnTo>
                      <a:pt x="81" y="12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50" name="Freeform 780">
                <a:extLst>
                  <a:ext uri="{FF2B5EF4-FFF2-40B4-BE49-F238E27FC236}">
                    <a16:creationId xmlns:a16="http://schemas.microsoft.com/office/drawing/2014/main" id="{BCB83DFB-9C78-3656-999A-397A3E530B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8" y="1998"/>
                <a:ext cx="118" cy="117"/>
              </a:xfrm>
              <a:custGeom>
                <a:avLst/>
                <a:gdLst>
                  <a:gd name="T0" fmla="*/ 101 w 470"/>
                  <a:gd name="T1" fmla="*/ 47 h 469"/>
                  <a:gd name="T2" fmla="*/ 118 w 470"/>
                  <a:gd name="T3" fmla="*/ 74 h 469"/>
                  <a:gd name="T4" fmla="*/ 118 w 470"/>
                  <a:gd name="T5" fmla="*/ 91 h 469"/>
                  <a:gd name="T6" fmla="*/ 108 w 470"/>
                  <a:gd name="T7" fmla="*/ 119 h 469"/>
                  <a:gd name="T8" fmla="*/ 108 w 470"/>
                  <a:gd name="T9" fmla="*/ 124 h 469"/>
                  <a:gd name="T10" fmla="*/ 77 w 470"/>
                  <a:gd name="T11" fmla="*/ 133 h 469"/>
                  <a:gd name="T12" fmla="*/ 59 w 470"/>
                  <a:gd name="T13" fmla="*/ 140 h 469"/>
                  <a:gd name="T14" fmla="*/ 58 w 470"/>
                  <a:gd name="T15" fmla="*/ 161 h 469"/>
                  <a:gd name="T16" fmla="*/ 45 w 470"/>
                  <a:gd name="T17" fmla="*/ 210 h 469"/>
                  <a:gd name="T18" fmla="*/ 31 w 470"/>
                  <a:gd name="T19" fmla="*/ 222 h 469"/>
                  <a:gd name="T20" fmla="*/ 27 w 470"/>
                  <a:gd name="T21" fmla="*/ 232 h 469"/>
                  <a:gd name="T22" fmla="*/ 0 w 470"/>
                  <a:gd name="T23" fmla="*/ 299 h 469"/>
                  <a:gd name="T24" fmla="*/ 13 w 470"/>
                  <a:gd name="T25" fmla="*/ 317 h 469"/>
                  <a:gd name="T26" fmla="*/ 0 w 470"/>
                  <a:gd name="T27" fmla="*/ 335 h 469"/>
                  <a:gd name="T28" fmla="*/ 43 w 470"/>
                  <a:gd name="T29" fmla="*/ 373 h 469"/>
                  <a:gd name="T30" fmla="*/ 50 w 470"/>
                  <a:gd name="T31" fmla="*/ 370 h 469"/>
                  <a:gd name="T32" fmla="*/ 69 w 470"/>
                  <a:gd name="T33" fmla="*/ 370 h 469"/>
                  <a:gd name="T34" fmla="*/ 79 w 470"/>
                  <a:gd name="T35" fmla="*/ 375 h 469"/>
                  <a:gd name="T36" fmla="*/ 98 w 470"/>
                  <a:gd name="T37" fmla="*/ 393 h 469"/>
                  <a:gd name="T38" fmla="*/ 110 w 470"/>
                  <a:gd name="T39" fmla="*/ 387 h 469"/>
                  <a:gd name="T40" fmla="*/ 119 w 470"/>
                  <a:gd name="T41" fmla="*/ 398 h 469"/>
                  <a:gd name="T42" fmla="*/ 119 w 470"/>
                  <a:gd name="T43" fmla="*/ 408 h 469"/>
                  <a:gd name="T44" fmla="*/ 140 w 470"/>
                  <a:gd name="T45" fmla="*/ 421 h 469"/>
                  <a:gd name="T46" fmla="*/ 162 w 470"/>
                  <a:gd name="T47" fmla="*/ 418 h 469"/>
                  <a:gd name="T48" fmla="*/ 243 w 470"/>
                  <a:gd name="T49" fmla="*/ 457 h 469"/>
                  <a:gd name="T50" fmla="*/ 275 w 470"/>
                  <a:gd name="T51" fmla="*/ 467 h 469"/>
                  <a:gd name="T52" fmla="*/ 285 w 470"/>
                  <a:gd name="T53" fmla="*/ 439 h 469"/>
                  <a:gd name="T54" fmla="*/ 275 w 470"/>
                  <a:gd name="T55" fmla="*/ 422 h 469"/>
                  <a:gd name="T56" fmla="*/ 281 w 470"/>
                  <a:gd name="T57" fmla="*/ 402 h 469"/>
                  <a:gd name="T58" fmla="*/ 296 w 470"/>
                  <a:gd name="T59" fmla="*/ 378 h 469"/>
                  <a:gd name="T60" fmla="*/ 323 w 470"/>
                  <a:gd name="T61" fmla="*/ 380 h 469"/>
                  <a:gd name="T62" fmla="*/ 335 w 470"/>
                  <a:gd name="T63" fmla="*/ 372 h 469"/>
                  <a:gd name="T64" fmla="*/ 358 w 470"/>
                  <a:gd name="T65" fmla="*/ 366 h 469"/>
                  <a:gd name="T66" fmla="*/ 350 w 470"/>
                  <a:gd name="T67" fmla="*/ 330 h 469"/>
                  <a:gd name="T68" fmla="*/ 360 w 470"/>
                  <a:gd name="T69" fmla="*/ 295 h 469"/>
                  <a:gd name="T70" fmla="*/ 383 w 470"/>
                  <a:gd name="T71" fmla="*/ 270 h 469"/>
                  <a:gd name="T72" fmla="*/ 390 w 470"/>
                  <a:gd name="T73" fmla="*/ 266 h 469"/>
                  <a:gd name="T74" fmla="*/ 388 w 470"/>
                  <a:gd name="T75" fmla="*/ 253 h 469"/>
                  <a:gd name="T76" fmla="*/ 401 w 470"/>
                  <a:gd name="T77" fmla="*/ 254 h 469"/>
                  <a:gd name="T78" fmla="*/ 410 w 470"/>
                  <a:gd name="T79" fmla="*/ 234 h 469"/>
                  <a:gd name="T80" fmla="*/ 437 w 470"/>
                  <a:gd name="T81" fmla="*/ 228 h 469"/>
                  <a:gd name="T82" fmla="*/ 458 w 470"/>
                  <a:gd name="T83" fmla="*/ 200 h 469"/>
                  <a:gd name="T84" fmla="*/ 465 w 470"/>
                  <a:gd name="T85" fmla="*/ 179 h 469"/>
                  <a:gd name="T86" fmla="*/ 457 w 470"/>
                  <a:gd name="T87" fmla="*/ 148 h 469"/>
                  <a:gd name="T88" fmla="*/ 451 w 470"/>
                  <a:gd name="T89" fmla="*/ 136 h 469"/>
                  <a:gd name="T90" fmla="*/ 432 w 470"/>
                  <a:gd name="T91" fmla="*/ 124 h 469"/>
                  <a:gd name="T92" fmla="*/ 404 w 470"/>
                  <a:gd name="T93" fmla="*/ 127 h 469"/>
                  <a:gd name="T94" fmla="*/ 390 w 470"/>
                  <a:gd name="T95" fmla="*/ 144 h 469"/>
                  <a:gd name="T96" fmla="*/ 380 w 470"/>
                  <a:gd name="T97" fmla="*/ 114 h 469"/>
                  <a:gd name="T98" fmla="*/ 384 w 470"/>
                  <a:gd name="T99" fmla="*/ 102 h 469"/>
                  <a:gd name="T100" fmla="*/ 334 w 470"/>
                  <a:gd name="T101" fmla="*/ 80 h 469"/>
                  <a:gd name="T102" fmla="*/ 316 w 470"/>
                  <a:gd name="T103" fmla="*/ 90 h 469"/>
                  <a:gd name="T104" fmla="*/ 316 w 470"/>
                  <a:gd name="T105" fmla="*/ 74 h 469"/>
                  <a:gd name="T106" fmla="*/ 271 w 470"/>
                  <a:gd name="T107" fmla="*/ 95 h 469"/>
                  <a:gd name="T108" fmla="*/ 256 w 470"/>
                  <a:gd name="T109" fmla="*/ 97 h 469"/>
                  <a:gd name="T110" fmla="*/ 245 w 470"/>
                  <a:gd name="T111" fmla="*/ 91 h 469"/>
                  <a:gd name="T112" fmla="*/ 246 w 470"/>
                  <a:gd name="T113" fmla="*/ 85 h 469"/>
                  <a:gd name="T114" fmla="*/ 182 w 470"/>
                  <a:gd name="T115" fmla="*/ 41 h 469"/>
                  <a:gd name="T116" fmla="*/ 159 w 470"/>
                  <a:gd name="T117" fmla="*/ 55 h 469"/>
                  <a:gd name="T118" fmla="*/ 144 w 470"/>
                  <a:gd name="T119" fmla="*/ 24 h 469"/>
                  <a:gd name="T120" fmla="*/ 123 w 470"/>
                  <a:gd name="T121" fmla="*/ 2 h 469"/>
                  <a:gd name="T122" fmla="*/ 112 w 470"/>
                  <a:gd name="T123" fmla="*/ 3 h 469"/>
                  <a:gd name="T124" fmla="*/ 108 w 470"/>
                  <a:gd name="T125" fmla="*/ 9 h 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70" h="469">
                    <a:moveTo>
                      <a:pt x="108" y="9"/>
                    </a:moveTo>
                    <a:lnTo>
                      <a:pt x="99" y="20"/>
                    </a:lnTo>
                    <a:lnTo>
                      <a:pt x="99" y="42"/>
                    </a:lnTo>
                    <a:lnTo>
                      <a:pt x="101" y="47"/>
                    </a:lnTo>
                    <a:lnTo>
                      <a:pt x="103" y="52"/>
                    </a:lnTo>
                    <a:lnTo>
                      <a:pt x="105" y="56"/>
                    </a:lnTo>
                    <a:lnTo>
                      <a:pt x="116" y="71"/>
                    </a:lnTo>
                    <a:lnTo>
                      <a:pt x="118" y="74"/>
                    </a:lnTo>
                    <a:lnTo>
                      <a:pt x="120" y="77"/>
                    </a:lnTo>
                    <a:lnTo>
                      <a:pt x="122" y="77"/>
                    </a:lnTo>
                    <a:lnTo>
                      <a:pt x="122" y="80"/>
                    </a:lnTo>
                    <a:lnTo>
                      <a:pt x="118" y="91"/>
                    </a:lnTo>
                    <a:lnTo>
                      <a:pt x="115" y="94"/>
                    </a:lnTo>
                    <a:lnTo>
                      <a:pt x="108" y="109"/>
                    </a:lnTo>
                    <a:lnTo>
                      <a:pt x="106" y="117"/>
                    </a:lnTo>
                    <a:lnTo>
                      <a:pt x="108" y="119"/>
                    </a:lnTo>
                    <a:lnTo>
                      <a:pt x="108" y="120"/>
                    </a:lnTo>
                    <a:lnTo>
                      <a:pt x="109" y="120"/>
                    </a:lnTo>
                    <a:lnTo>
                      <a:pt x="109" y="122"/>
                    </a:lnTo>
                    <a:lnTo>
                      <a:pt x="108" y="124"/>
                    </a:lnTo>
                    <a:lnTo>
                      <a:pt x="106" y="124"/>
                    </a:lnTo>
                    <a:lnTo>
                      <a:pt x="105" y="126"/>
                    </a:lnTo>
                    <a:lnTo>
                      <a:pt x="94" y="127"/>
                    </a:lnTo>
                    <a:lnTo>
                      <a:pt x="77" y="133"/>
                    </a:lnTo>
                    <a:lnTo>
                      <a:pt x="69" y="133"/>
                    </a:lnTo>
                    <a:lnTo>
                      <a:pt x="58" y="134"/>
                    </a:lnTo>
                    <a:lnTo>
                      <a:pt x="56" y="136"/>
                    </a:lnTo>
                    <a:lnTo>
                      <a:pt x="59" y="140"/>
                    </a:lnTo>
                    <a:lnTo>
                      <a:pt x="56" y="153"/>
                    </a:lnTo>
                    <a:lnTo>
                      <a:pt x="52" y="160"/>
                    </a:lnTo>
                    <a:lnTo>
                      <a:pt x="53" y="161"/>
                    </a:lnTo>
                    <a:lnTo>
                      <a:pt x="58" y="161"/>
                    </a:lnTo>
                    <a:lnTo>
                      <a:pt x="65" y="165"/>
                    </a:lnTo>
                    <a:lnTo>
                      <a:pt x="62" y="168"/>
                    </a:lnTo>
                    <a:lnTo>
                      <a:pt x="63" y="169"/>
                    </a:lnTo>
                    <a:lnTo>
                      <a:pt x="45" y="210"/>
                    </a:lnTo>
                    <a:lnTo>
                      <a:pt x="41" y="215"/>
                    </a:lnTo>
                    <a:lnTo>
                      <a:pt x="32" y="221"/>
                    </a:lnTo>
                    <a:lnTo>
                      <a:pt x="31" y="221"/>
                    </a:lnTo>
                    <a:lnTo>
                      <a:pt x="31" y="222"/>
                    </a:lnTo>
                    <a:lnTo>
                      <a:pt x="29" y="228"/>
                    </a:lnTo>
                    <a:lnTo>
                      <a:pt x="28" y="228"/>
                    </a:lnTo>
                    <a:lnTo>
                      <a:pt x="28" y="231"/>
                    </a:lnTo>
                    <a:lnTo>
                      <a:pt x="27" y="232"/>
                    </a:lnTo>
                    <a:lnTo>
                      <a:pt x="7" y="289"/>
                    </a:lnTo>
                    <a:lnTo>
                      <a:pt x="5" y="291"/>
                    </a:lnTo>
                    <a:lnTo>
                      <a:pt x="3" y="292"/>
                    </a:lnTo>
                    <a:lnTo>
                      <a:pt x="0" y="299"/>
                    </a:lnTo>
                    <a:lnTo>
                      <a:pt x="2" y="305"/>
                    </a:lnTo>
                    <a:lnTo>
                      <a:pt x="12" y="310"/>
                    </a:lnTo>
                    <a:lnTo>
                      <a:pt x="13" y="312"/>
                    </a:lnTo>
                    <a:lnTo>
                      <a:pt x="13" y="317"/>
                    </a:lnTo>
                    <a:lnTo>
                      <a:pt x="10" y="319"/>
                    </a:lnTo>
                    <a:lnTo>
                      <a:pt x="9" y="321"/>
                    </a:lnTo>
                    <a:lnTo>
                      <a:pt x="7" y="326"/>
                    </a:lnTo>
                    <a:lnTo>
                      <a:pt x="0" y="335"/>
                    </a:lnTo>
                    <a:lnTo>
                      <a:pt x="5" y="338"/>
                    </a:lnTo>
                    <a:lnTo>
                      <a:pt x="46" y="359"/>
                    </a:lnTo>
                    <a:lnTo>
                      <a:pt x="46" y="365"/>
                    </a:lnTo>
                    <a:lnTo>
                      <a:pt x="43" y="373"/>
                    </a:lnTo>
                    <a:lnTo>
                      <a:pt x="45" y="375"/>
                    </a:lnTo>
                    <a:lnTo>
                      <a:pt x="48" y="375"/>
                    </a:lnTo>
                    <a:lnTo>
                      <a:pt x="49" y="373"/>
                    </a:lnTo>
                    <a:lnTo>
                      <a:pt x="50" y="370"/>
                    </a:lnTo>
                    <a:lnTo>
                      <a:pt x="52" y="369"/>
                    </a:lnTo>
                    <a:lnTo>
                      <a:pt x="59" y="366"/>
                    </a:lnTo>
                    <a:lnTo>
                      <a:pt x="65" y="369"/>
                    </a:lnTo>
                    <a:lnTo>
                      <a:pt x="69" y="370"/>
                    </a:lnTo>
                    <a:lnTo>
                      <a:pt x="70" y="370"/>
                    </a:lnTo>
                    <a:lnTo>
                      <a:pt x="72" y="372"/>
                    </a:lnTo>
                    <a:lnTo>
                      <a:pt x="74" y="373"/>
                    </a:lnTo>
                    <a:lnTo>
                      <a:pt x="79" y="375"/>
                    </a:lnTo>
                    <a:lnTo>
                      <a:pt x="79" y="376"/>
                    </a:lnTo>
                    <a:lnTo>
                      <a:pt x="86" y="388"/>
                    </a:lnTo>
                    <a:lnTo>
                      <a:pt x="95" y="393"/>
                    </a:lnTo>
                    <a:lnTo>
                      <a:pt x="98" y="393"/>
                    </a:lnTo>
                    <a:lnTo>
                      <a:pt x="98" y="391"/>
                    </a:lnTo>
                    <a:lnTo>
                      <a:pt x="102" y="388"/>
                    </a:lnTo>
                    <a:lnTo>
                      <a:pt x="109" y="387"/>
                    </a:lnTo>
                    <a:lnTo>
                      <a:pt x="110" y="387"/>
                    </a:lnTo>
                    <a:lnTo>
                      <a:pt x="112" y="388"/>
                    </a:lnTo>
                    <a:lnTo>
                      <a:pt x="115" y="393"/>
                    </a:lnTo>
                    <a:lnTo>
                      <a:pt x="118" y="395"/>
                    </a:lnTo>
                    <a:lnTo>
                      <a:pt x="119" y="398"/>
                    </a:lnTo>
                    <a:lnTo>
                      <a:pt x="122" y="400"/>
                    </a:lnTo>
                    <a:lnTo>
                      <a:pt x="123" y="402"/>
                    </a:lnTo>
                    <a:lnTo>
                      <a:pt x="122" y="405"/>
                    </a:lnTo>
                    <a:lnTo>
                      <a:pt x="119" y="408"/>
                    </a:lnTo>
                    <a:lnTo>
                      <a:pt x="120" y="408"/>
                    </a:lnTo>
                    <a:lnTo>
                      <a:pt x="123" y="412"/>
                    </a:lnTo>
                    <a:lnTo>
                      <a:pt x="132" y="418"/>
                    </a:lnTo>
                    <a:lnTo>
                      <a:pt x="140" y="421"/>
                    </a:lnTo>
                    <a:lnTo>
                      <a:pt x="147" y="422"/>
                    </a:lnTo>
                    <a:lnTo>
                      <a:pt x="159" y="426"/>
                    </a:lnTo>
                    <a:lnTo>
                      <a:pt x="159" y="425"/>
                    </a:lnTo>
                    <a:lnTo>
                      <a:pt x="162" y="418"/>
                    </a:lnTo>
                    <a:lnTo>
                      <a:pt x="172" y="418"/>
                    </a:lnTo>
                    <a:lnTo>
                      <a:pt x="183" y="423"/>
                    </a:lnTo>
                    <a:lnTo>
                      <a:pt x="185" y="425"/>
                    </a:lnTo>
                    <a:lnTo>
                      <a:pt x="243" y="457"/>
                    </a:lnTo>
                    <a:lnTo>
                      <a:pt x="245" y="457"/>
                    </a:lnTo>
                    <a:lnTo>
                      <a:pt x="263" y="467"/>
                    </a:lnTo>
                    <a:lnTo>
                      <a:pt x="270" y="469"/>
                    </a:lnTo>
                    <a:lnTo>
                      <a:pt x="275" y="467"/>
                    </a:lnTo>
                    <a:lnTo>
                      <a:pt x="282" y="455"/>
                    </a:lnTo>
                    <a:lnTo>
                      <a:pt x="285" y="447"/>
                    </a:lnTo>
                    <a:lnTo>
                      <a:pt x="288" y="442"/>
                    </a:lnTo>
                    <a:lnTo>
                      <a:pt x="285" y="439"/>
                    </a:lnTo>
                    <a:lnTo>
                      <a:pt x="285" y="438"/>
                    </a:lnTo>
                    <a:lnTo>
                      <a:pt x="280" y="429"/>
                    </a:lnTo>
                    <a:lnTo>
                      <a:pt x="277" y="423"/>
                    </a:lnTo>
                    <a:lnTo>
                      <a:pt x="275" y="422"/>
                    </a:lnTo>
                    <a:lnTo>
                      <a:pt x="274" y="416"/>
                    </a:lnTo>
                    <a:lnTo>
                      <a:pt x="277" y="407"/>
                    </a:lnTo>
                    <a:lnTo>
                      <a:pt x="277" y="405"/>
                    </a:lnTo>
                    <a:lnTo>
                      <a:pt x="281" y="402"/>
                    </a:lnTo>
                    <a:lnTo>
                      <a:pt x="281" y="401"/>
                    </a:lnTo>
                    <a:lnTo>
                      <a:pt x="292" y="388"/>
                    </a:lnTo>
                    <a:lnTo>
                      <a:pt x="295" y="383"/>
                    </a:lnTo>
                    <a:lnTo>
                      <a:pt x="296" y="378"/>
                    </a:lnTo>
                    <a:lnTo>
                      <a:pt x="296" y="375"/>
                    </a:lnTo>
                    <a:lnTo>
                      <a:pt x="299" y="375"/>
                    </a:lnTo>
                    <a:lnTo>
                      <a:pt x="321" y="380"/>
                    </a:lnTo>
                    <a:lnTo>
                      <a:pt x="323" y="380"/>
                    </a:lnTo>
                    <a:lnTo>
                      <a:pt x="328" y="383"/>
                    </a:lnTo>
                    <a:lnTo>
                      <a:pt x="333" y="378"/>
                    </a:lnTo>
                    <a:lnTo>
                      <a:pt x="333" y="376"/>
                    </a:lnTo>
                    <a:lnTo>
                      <a:pt x="335" y="372"/>
                    </a:lnTo>
                    <a:lnTo>
                      <a:pt x="338" y="369"/>
                    </a:lnTo>
                    <a:lnTo>
                      <a:pt x="342" y="368"/>
                    </a:lnTo>
                    <a:lnTo>
                      <a:pt x="355" y="366"/>
                    </a:lnTo>
                    <a:lnTo>
                      <a:pt x="358" y="366"/>
                    </a:lnTo>
                    <a:lnTo>
                      <a:pt x="358" y="344"/>
                    </a:lnTo>
                    <a:lnTo>
                      <a:pt x="351" y="331"/>
                    </a:lnTo>
                    <a:lnTo>
                      <a:pt x="348" y="330"/>
                    </a:lnTo>
                    <a:lnTo>
                      <a:pt x="350" y="330"/>
                    </a:lnTo>
                    <a:lnTo>
                      <a:pt x="359" y="319"/>
                    </a:lnTo>
                    <a:lnTo>
                      <a:pt x="363" y="305"/>
                    </a:lnTo>
                    <a:lnTo>
                      <a:pt x="365" y="302"/>
                    </a:lnTo>
                    <a:lnTo>
                      <a:pt x="360" y="295"/>
                    </a:lnTo>
                    <a:lnTo>
                      <a:pt x="363" y="284"/>
                    </a:lnTo>
                    <a:lnTo>
                      <a:pt x="374" y="274"/>
                    </a:lnTo>
                    <a:lnTo>
                      <a:pt x="381" y="271"/>
                    </a:lnTo>
                    <a:lnTo>
                      <a:pt x="383" y="270"/>
                    </a:lnTo>
                    <a:lnTo>
                      <a:pt x="383" y="268"/>
                    </a:lnTo>
                    <a:lnTo>
                      <a:pt x="384" y="267"/>
                    </a:lnTo>
                    <a:lnTo>
                      <a:pt x="387" y="267"/>
                    </a:lnTo>
                    <a:lnTo>
                      <a:pt x="390" y="266"/>
                    </a:lnTo>
                    <a:lnTo>
                      <a:pt x="391" y="264"/>
                    </a:lnTo>
                    <a:lnTo>
                      <a:pt x="391" y="260"/>
                    </a:lnTo>
                    <a:lnTo>
                      <a:pt x="390" y="257"/>
                    </a:lnTo>
                    <a:lnTo>
                      <a:pt x="388" y="253"/>
                    </a:lnTo>
                    <a:lnTo>
                      <a:pt x="388" y="250"/>
                    </a:lnTo>
                    <a:lnTo>
                      <a:pt x="393" y="250"/>
                    </a:lnTo>
                    <a:lnTo>
                      <a:pt x="400" y="254"/>
                    </a:lnTo>
                    <a:lnTo>
                      <a:pt x="401" y="254"/>
                    </a:lnTo>
                    <a:lnTo>
                      <a:pt x="404" y="250"/>
                    </a:lnTo>
                    <a:lnTo>
                      <a:pt x="403" y="246"/>
                    </a:lnTo>
                    <a:lnTo>
                      <a:pt x="403" y="239"/>
                    </a:lnTo>
                    <a:lnTo>
                      <a:pt x="410" y="234"/>
                    </a:lnTo>
                    <a:lnTo>
                      <a:pt x="417" y="232"/>
                    </a:lnTo>
                    <a:lnTo>
                      <a:pt x="426" y="232"/>
                    </a:lnTo>
                    <a:lnTo>
                      <a:pt x="434" y="228"/>
                    </a:lnTo>
                    <a:lnTo>
                      <a:pt x="437" y="228"/>
                    </a:lnTo>
                    <a:lnTo>
                      <a:pt x="444" y="224"/>
                    </a:lnTo>
                    <a:lnTo>
                      <a:pt x="455" y="210"/>
                    </a:lnTo>
                    <a:lnTo>
                      <a:pt x="455" y="206"/>
                    </a:lnTo>
                    <a:lnTo>
                      <a:pt x="458" y="200"/>
                    </a:lnTo>
                    <a:lnTo>
                      <a:pt x="464" y="194"/>
                    </a:lnTo>
                    <a:lnTo>
                      <a:pt x="465" y="191"/>
                    </a:lnTo>
                    <a:lnTo>
                      <a:pt x="467" y="190"/>
                    </a:lnTo>
                    <a:lnTo>
                      <a:pt x="465" y="179"/>
                    </a:lnTo>
                    <a:lnTo>
                      <a:pt x="468" y="172"/>
                    </a:lnTo>
                    <a:lnTo>
                      <a:pt x="470" y="162"/>
                    </a:lnTo>
                    <a:lnTo>
                      <a:pt x="470" y="161"/>
                    </a:lnTo>
                    <a:lnTo>
                      <a:pt x="457" y="148"/>
                    </a:lnTo>
                    <a:lnTo>
                      <a:pt x="455" y="144"/>
                    </a:lnTo>
                    <a:lnTo>
                      <a:pt x="455" y="141"/>
                    </a:lnTo>
                    <a:lnTo>
                      <a:pt x="454" y="138"/>
                    </a:lnTo>
                    <a:lnTo>
                      <a:pt x="451" y="136"/>
                    </a:lnTo>
                    <a:lnTo>
                      <a:pt x="450" y="133"/>
                    </a:lnTo>
                    <a:lnTo>
                      <a:pt x="441" y="127"/>
                    </a:lnTo>
                    <a:lnTo>
                      <a:pt x="439" y="124"/>
                    </a:lnTo>
                    <a:lnTo>
                      <a:pt x="432" y="124"/>
                    </a:lnTo>
                    <a:lnTo>
                      <a:pt x="425" y="123"/>
                    </a:lnTo>
                    <a:lnTo>
                      <a:pt x="418" y="126"/>
                    </a:lnTo>
                    <a:lnTo>
                      <a:pt x="410" y="127"/>
                    </a:lnTo>
                    <a:lnTo>
                      <a:pt x="404" y="127"/>
                    </a:lnTo>
                    <a:lnTo>
                      <a:pt x="397" y="130"/>
                    </a:lnTo>
                    <a:lnTo>
                      <a:pt x="395" y="130"/>
                    </a:lnTo>
                    <a:lnTo>
                      <a:pt x="391" y="144"/>
                    </a:lnTo>
                    <a:lnTo>
                      <a:pt x="390" y="144"/>
                    </a:lnTo>
                    <a:lnTo>
                      <a:pt x="386" y="138"/>
                    </a:lnTo>
                    <a:lnTo>
                      <a:pt x="386" y="137"/>
                    </a:lnTo>
                    <a:lnTo>
                      <a:pt x="383" y="134"/>
                    </a:lnTo>
                    <a:lnTo>
                      <a:pt x="380" y="114"/>
                    </a:lnTo>
                    <a:lnTo>
                      <a:pt x="380" y="109"/>
                    </a:lnTo>
                    <a:lnTo>
                      <a:pt x="384" y="104"/>
                    </a:lnTo>
                    <a:lnTo>
                      <a:pt x="386" y="102"/>
                    </a:lnTo>
                    <a:lnTo>
                      <a:pt x="384" y="102"/>
                    </a:lnTo>
                    <a:lnTo>
                      <a:pt x="341" y="77"/>
                    </a:lnTo>
                    <a:lnTo>
                      <a:pt x="335" y="77"/>
                    </a:lnTo>
                    <a:lnTo>
                      <a:pt x="335" y="80"/>
                    </a:lnTo>
                    <a:lnTo>
                      <a:pt x="334" y="80"/>
                    </a:lnTo>
                    <a:lnTo>
                      <a:pt x="330" y="81"/>
                    </a:lnTo>
                    <a:lnTo>
                      <a:pt x="326" y="84"/>
                    </a:lnTo>
                    <a:lnTo>
                      <a:pt x="320" y="90"/>
                    </a:lnTo>
                    <a:lnTo>
                      <a:pt x="316" y="90"/>
                    </a:lnTo>
                    <a:lnTo>
                      <a:pt x="314" y="87"/>
                    </a:lnTo>
                    <a:lnTo>
                      <a:pt x="314" y="81"/>
                    </a:lnTo>
                    <a:lnTo>
                      <a:pt x="317" y="74"/>
                    </a:lnTo>
                    <a:lnTo>
                      <a:pt x="316" y="74"/>
                    </a:lnTo>
                    <a:lnTo>
                      <a:pt x="298" y="78"/>
                    </a:lnTo>
                    <a:lnTo>
                      <a:pt x="281" y="80"/>
                    </a:lnTo>
                    <a:lnTo>
                      <a:pt x="274" y="87"/>
                    </a:lnTo>
                    <a:lnTo>
                      <a:pt x="271" y="95"/>
                    </a:lnTo>
                    <a:lnTo>
                      <a:pt x="271" y="97"/>
                    </a:lnTo>
                    <a:lnTo>
                      <a:pt x="267" y="91"/>
                    </a:lnTo>
                    <a:lnTo>
                      <a:pt x="264" y="90"/>
                    </a:lnTo>
                    <a:lnTo>
                      <a:pt x="256" y="97"/>
                    </a:lnTo>
                    <a:lnTo>
                      <a:pt x="254" y="97"/>
                    </a:lnTo>
                    <a:lnTo>
                      <a:pt x="249" y="94"/>
                    </a:lnTo>
                    <a:lnTo>
                      <a:pt x="247" y="94"/>
                    </a:lnTo>
                    <a:lnTo>
                      <a:pt x="245" y="91"/>
                    </a:lnTo>
                    <a:lnTo>
                      <a:pt x="243" y="91"/>
                    </a:lnTo>
                    <a:lnTo>
                      <a:pt x="243" y="90"/>
                    </a:lnTo>
                    <a:lnTo>
                      <a:pt x="245" y="87"/>
                    </a:lnTo>
                    <a:lnTo>
                      <a:pt x="246" y="85"/>
                    </a:lnTo>
                    <a:lnTo>
                      <a:pt x="253" y="77"/>
                    </a:lnTo>
                    <a:lnTo>
                      <a:pt x="252" y="77"/>
                    </a:lnTo>
                    <a:lnTo>
                      <a:pt x="201" y="55"/>
                    </a:lnTo>
                    <a:lnTo>
                      <a:pt x="182" y="41"/>
                    </a:lnTo>
                    <a:lnTo>
                      <a:pt x="175" y="41"/>
                    </a:lnTo>
                    <a:lnTo>
                      <a:pt x="172" y="42"/>
                    </a:lnTo>
                    <a:lnTo>
                      <a:pt x="162" y="53"/>
                    </a:lnTo>
                    <a:lnTo>
                      <a:pt x="159" y="55"/>
                    </a:lnTo>
                    <a:lnTo>
                      <a:pt x="158" y="55"/>
                    </a:lnTo>
                    <a:lnTo>
                      <a:pt x="158" y="53"/>
                    </a:lnTo>
                    <a:lnTo>
                      <a:pt x="148" y="41"/>
                    </a:lnTo>
                    <a:lnTo>
                      <a:pt x="144" y="24"/>
                    </a:lnTo>
                    <a:lnTo>
                      <a:pt x="144" y="23"/>
                    </a:lnTo>
                    <a:lnTo>
                      <a:pt x="140" y="18"/>
                    </a:lnTo>
                    <a:lnTo>
                      <a:pt x="136" y="13"/>
                    </a:lnTo>
                    <a:lnTo>
                      <a:pt x="123" y="2"/>
                    </a:lnTo>
                    <a:lnTo>
                      <a:pt x="116" y="2"/>
                    </a:lnTo>
                    <a:lnTo>
                      <a:pt x="115" y="0"/>
                    </a:lnTo>
                    <a:lnTo>
                      <a:pt x="115" y="2"/>
                    </a:lnTo>
                    <a:lnTo>
                      <a:pt x="112" y="3"/>
                    </a:lnTo>
                    <a:lnTo>
                      <a:pt x="109" y="6"/>
                    </a:lnTo>
                    <a:lnTo>
                      <a:pt x="109" y="7"/>
                    </a:lnTo>
                    <a:lnTo>
                      <a:pt x="108" y="7"/>
                    </a:lnTo>
                    <a:lnTo>
                      <a:pt x="108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51" name="Freeform 781">
                <a:extLst>
                  <a:ext uri="{FF2B5EF4-FFF2-40B4-BE49-F238E27FC236}">
                    <a16:creationId xmlns:a16="http://schemas.microsoft.com/office/drawing/2014/main" id="{EF8BFF1D-43B1-A9BD-F782-71CA15264C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9" y="1542"/>
                <a:ext cx="174" cy="125"/>
              </a:xfrm>
              <a:custGeom>
                <a:avLst/>
                <a:gdLst>
                  <a:gd name="T0" fmla="*/ 488 w 698"/>
                  <a:gd name="T1" fmla="*/ 112 h 500"/>
                  <a:gd name="T2" fmla="*/ 430 w 698"/>
                  <a:gd name="T3" fmla="*/ 75 h 500"/>
                  <a:gd name="T4" fmla="*/ 414 w 698"/>
                  <a:gd name="T5" fmla="*/ 32 h 500"/>
                  <a:gd name="T6" fmla="*/ 345 w 698"/>
                  <a:gd name="T7" fmla="*/ 22 h 500"/>
                  <a:gd name="T8" fmla="*/ 305 w 698"/>
                  <a:gd name="T9" fmla="*/ 0 h 500"/>
                  <a:gd name="T10" fmla="*/ 281 w 698"/>
                  <a:gd name="T11" fmla="*/ 29 h 500"/>
                  <a:gd name="T12" fmla="*/ 274 w 698"/>
                  <a:gd name="T13" fmla="*/ 50 h 500"/>
                  <a:gd name="T14" fmla="*/ 257 w 698"/>
                  <a:gd name="T15" fmla="*/ 47 h 500"/>
                  <a:gd name="T16" fmla="*/ 225 w 698"/>
                  <a:gd name="T17" fmla="*/ 26 h 500"/>
                  <a:gd name="T18" fmla="*/ 182 w 698"/>
                  <a:gd name="T19" fmla="*/ 32 h 500"/>
                  <a:gd name="T20" fmla="*/ 187 w 698"/>
                  <a:gd name="T21" fmla="*/ 78 h 500"/>
                  <a:gd name="T22" fmla="*/ 153 w 698"/>
                  <a:gd name="T23" fmla="*/ 85 h 500"/>
                  <a:gd name="T24" fmla="*/ 123 w 698"/>
                  <a:gd name="T25" fmla="*/ 122 h 500"/>
                  <a:gd name="T26" fmla="*/ 148 w 698"/>
                  <a:gd name="T27" fmla="*/ 124 h 500"/>
                  <a:gd name="T28" fmla="*/ 166 w 698"/>
                  <a:gd name="T29" fmla="*/ 172 h 500"/>
                  <a:gd name="T30" fmla="*/ 180 w 698"/>
                  <a:gd name="T31" fmla="*/ 223 h 500"/>
                  <a:gd name="T32" fmla="*/ 178 w 698"/>
                  <a:gd name="T33" fmla="*/ 244 h 500"/>
                  <a:gd name="T34" fmla="*/ 160 w 698"/>
                  <a:gd name="T35" fmla="*/ 264 h 500"/>
                  <a:gd name="T36" fmla="*/ 130 w 698"/>
                  <a:gd name="T37" fmla="*/ 258 h 500"/>
                  <a:gd name="T38" fmla="*/ 101 w 698"/>
                  <a:gd name="T39" fmla="*/ 249 h 500"/>
                  <a:gd name="T40" fmla="*/ 55 w 698"/>
                  <a:gd name="T41" fmla="*/ 299 h 500"/>
                  <a:gd name="T42" fmla="*/ 21 w 698"/>
                  <a:gd name="T43" fmla="*/ 331 h 500"/>
                  <a:gd name="T44" fmla="*/ 6 w 698"/>
                  <a:gd name="T45" fmla="*/ 384 h 500"/>
                  <a:gd name="T46" fmla="*/ 67 w 698"/>
                  <a:gd name="T47" fmla="*/ 417 h 500"/>
                  <a:gd name="T48" fmla="*/ 72 w 698"/>
                  <a:gd name="T49" fmla="*/ 434 h 500"/>
                  <a:gd name="T50" fmla="*/ 76 w 698"/>
                  <a:gd name="T51" fmla="*/ 498 h 500"/>
                  <a:gd name="T52" fmla="*/ 122 w 698"/>
                  <a:gd name="T53" fmla="*/ 467 h 500"/>
                  <a:gd name="T54" fmla="*/ 141 w 698"/>
                  <a:gd name="T55" fmla="*/ 445 h 500"/>
                  <a:gd name="T56" fmla="*/ 168 w 698"/>
                  <a:gd name="T57" fmla="*/ 475 h 500"/>
                  <a:gd name="T58" fmla="*/ 206 w 698"/>
                  <a:gd name="T59" fmla="*/ 461 h 500"/>
                  <a:gd name="T60" fmla="*/ 281 w 698"/>
                  <a:gd name="T61" fmla="*/ 381 h 500"/>
                  <a:gd name="T62" fmla="*/ 302 w 698"/>
                  <a:gd name="T63" fmla="*/ 367 h 500"/>
                  <a:gd name="T64" fmla="*/ 326 w 698"/>
                  <a:gd name="T65" fmla="*/ 345 h 500"/>
                  <a:gd name="T66" fmla="*/ 373 w 698"/>
                  <a:gd name="T67" fmla="*/ 342 h 500"/>
                  <a:gd name="T68" fmla="*/ 430 w 698"/>
                  <a:gd name="T69" fmla="*/ 338 h 500"/>
                  <a:gd name="T70" fmla="*/ 463 w 698"/>
                  <a:gd name="T71" fmla="*/ 316 h 500"/>
                  <a:gd name="T72" fmla="*/ 489 w 698"/>
                  <a:gd name="T73" fmla="*/ 338 h 500"/>
                  <a:gd name="T74" fmla="*/ 481 w 698"/>
                  <a:gd name="T75" fmla="*/ 359 h 500"/>
                  <a:gd name="T76" fmla="*/ 450 w 698"/>
                  <a:gd name="T77" fmla="*/ 383 h 500"/>
                  <a:gd name="T78" fmla="*/ 461 w 698"/>
                  <a:gd name="T79" fmla="*/ 401 h 500"/>
                  <a:gd name="T80" fmla="*/ 501 w 698"/>
                  <a:gd name="T81" fmla="*/ 415 h 500"/>
                  <a:gd name="T82" fmla="*/ 548 w 698"/>
                  <a:gd name="T83" fmla="*/ 445 h 500"/>
                  <a:gd name="T84" fmla="*/ 575 w 698"/>
                  <a:gd name="T85" fmla="*/ 468 h 500"/>
                  <a:gd name="T86" fmla="*/ 592 w 698"/>
                  <a:gd name="T87" fmla="*/ 480 h 500"/>
                  <a:gd name="T88" fmla="*/ 628 w 698"/>
                  <a:gd name="T89" fmla="*/ 440 h 500"/>
                  <a:gd name="T90" fmla="*/ 634 w 698"/>
                  <a:gd name="T91" fmla="*/ 378 h 500"/>
                  <a:gd name="T92" fmla="*/ 668 w 698"/>
                  <a:gd name="T93" fmla="*/ 309 h 500"/>
                  <a:gd name="T94" fmla="*/ 682 w 698"/>
                  <a:gd name="T95" fmla="*/ 256 h 500"/>
                  <a:gd name="T96" fmla="*/ 655 w 698"/>
                  <a:gd name="T97" fmla="*/ 242 h 500"/>
                  <a:gd name="T98" fmla="*/ 673 w 698"/>
                  <a:gd name="T99" fmla="*/ 182 h 500"/>
                  <a:gd name="T100" fmla="*/ 697 w 698"/>
                  <a:gd name="T101" fmla="*/ 113 h 500"/>
                  <a:gd name="T102" fmla="*/ 671 w 698"/>
                  <a:gd name="T103" fmla="*/ 106 h 500"/>
                  <a:gd name="T104" fmla="*/ 652 w 698"/>
                  <a:gd name="T105" fmla="*/ 98 h 500"/>
                  <a:gd name="T106" fmla="*/ 637 w 698"/>
                  <a:gd name="T107" fmla="*/ 130 h 500"/>
                  <a:gd name="T108" fmla="*/ 592 w 698"/>
                  <a:gd name="T109" fmla="*/ 156 h 500"/>
                  <a:gd name="T110" fmla="*/ 574 w 698"/>
                  <a:gd name="T111" fmla="*/ 129 h 500"/>
                  <a:gd name="T112" fmla="*/ 532 w 698"/>
                  <a:gd name="T113" fmla="*/ 113 h 5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698" h="500">
                    <a:moveTo>
                      <a:pt x="532" y="113"/>
                    </a:moveTo>
                    <a:lnTo>
                      <a:pt x="532" y="114"/>
                    </a:lnTo>
                    <a:lnTo>
                      <a:pt x="513" y="107"/>
                    </a:lnTo>
                    <a:lnTo>
                      <a:pt x="504" y="106"/>
                    </a:lnTo>
                    <a:lnTo>
                      <a:pt x="499" y="109"/>
                    </a:lnTo>
                    <a:lnTo>
                      <a:pt x="494" y="112"/>
                    </a:lnTo>
                    <a:lnTo>
                      <a:pt x="488" y="112"/>
                    </a:lnTo>
                    <a:lnTo>
                      <a:pt x="478" y="107"/>
                    </a:lnTo>
                    <a:lnTo>
                      <a:pt x="465" y="96"/>
                    </a:lnTo>
                    <a:lnTo>
                      <a:pt x="465" y="95"/>
                    </a:lnTo>
                    <a:lnTo>
                      <a:pt x="463" y="86"/>
                    </a:lnTo>
                    <a:lnTo>
                      <a:pt x="451" y="82"/>
                    </a:lnTo>
                    <a:lnTo>
                      <a:pt x="439" y="81"/>
                    </a:lnTo>
                    <a:lnTo>
                      <a:pt x="430" y="75"/>
                    </a:lnTo>
                    <a:lnTo>
                      <a:pt x="429" y="72"/>
                    </a:lnTo>
                    <a:lnTo>
                      <a:pt x="429" y="70"/>
                    </a:lnTo>
                    <a:lnTo>
                      <a:pt x="433" y="66"/>
                    </a:lnTo>
                    <a:lnTo>
                      <a:pt x="433" y="64"/>
                    </a:lnTo>
                    <a:lnTo>
                      <a:pt x="430" y="56"/>
                    </a:lnTo>
                    <a:lnTo>
                      <a:pt x="417" y="33"/>
                    </a:lnTo>
                    <a:lnTo>
                      <a:pt x="414" y="32"/>
                    </a:lnTo>
                    <a:lnTo>
                      <a:pt x="414" y="31"/>
                    </a:lnTo>
                    <a:lnTo>
                      <a:pt x="394" y="49"/>
                    </a:lnTo>
                    <a:lnTo>
                      <a:pt x="390" y="35"/>
                    </a:lnTo>
                    <a:lnTo>
                      <a:pt x="390" y="32"/>
                    </a:lnTo>
                    <a:lnTo>
                      <a:pt x="384" y="32"/>
                    </a:lnTo>
                    <a:lnTo>
                      <a:pt x="357" y="28"/>
                    </a:lnTo>
                    <a:lnTo>
                      <a:pt x="345" y="22"/>
                    </a:lnTo>
                    <a:lnTo>
                      <a:pt x="333" y="10"/>
                    </a:lnTo>
                    <a:lnTo>
                      <a:pt x="327" y="11"/>
                    </a:lnTo>
                    <a:lnTo>
                      <a:pt x="307" y="21"/>
                    </a:lnTo>
                    <a:lnTo>
                      <a:pt x="307" y="14"/>
                    </a:lnTo>
                    <a:lnTo>
                      <a:pt x="306" y="5"/>
                    </a:lnTo>
                    <a:lnTo>
                      <a:pt x="306" y="0"/>
                    </a:lnTo>
                    <a:lnTo>
                      <a:pt x="305" y="0"/>
                    </a:lnTo>
                    <a:lnTo>
                      <a:pt x="299" y="3"/>
                    </a:lnTo>
                    <a:lnTo>
                      <a:pt x="295" y="7"/>
                    </a:lnTo>
                    <a:lnTo>
                      <a:pt x="295" y="8"/>
                    </a:lnTo>
                    <a:lnTo>
                      <a:pt x="292" y="8"/>
                    </a:lnTo>
                    <a:lnTo>
                      <a:pt x="291" y="10"/>
                    </a:lnTo>
                    <a:lnTo>
                      <a:pt x="288" y="14"/>
                    </a:lnTo>
                    <a:lnTo>
                      <a:pt x="281" y="29"/>
                    </a:lnTo>
                    <a:lnTo>
                      <a:pt x="280" y="35"/>
                    </a:lnTo>
                    <a:lnTo>
                      <a:pt x="280" y="39"/>
                    </a:lnTo>
                    <a:lnTo>
                      <a:pt x="281" y="43"/>
                    </a:lnTo>
                    <a:lnTo>
                      <a:pt x="281" y="45"/>
                    </a:lnTo>
                    <a:lnTo>
                      <a:pt x="282" y="46"/>
                    </a:lnTo>
                    <a:lnTo>
                      <a:pt x="281" y="49"/>
                    </a:lnTo>
                    <a:lnTo>
                      <a:pt x="274" y="50"/>
                    </a:lnTo>
                    <a:lnTo>
                      <a:pt x="271" y="49"/>
                    </a:lnTo>
                    <a:lnTo>
                      <a:pt x="270" y="49"/>
                    </a:lnTo>
                    <a:lnTo>
                      <a:pt x="270" y="47"/>
                    </a:lnTo>
                    <a:lnTo>
                      <a:pt x="266" y="45"/>
                    </a:lnTo>
                    <a:lnTo>
                      <a:pt x="260" y="46"/>
                    </a:lnTo>
                    <a:lnTo>
                      <a:pt x="259" y="46"/>
                    </a:lnTo>
                    <a:lnTo>
                      <a:pt x="257" y="47"/>
                    </a:lnTo>
                    <a:lnTo>
                      <a:pt x="257" y="49"/>
                    </a:lnTo>
                    <a:lnTo>
                      <a:pt x="254" y="52"/>
                    </a:lnTo>
                    <a:lnTo>
                      <a:pt x="242" y="46"/>
                    </a:lnTo>
                    <a:lnTo>
                      <a:pt x="238" y="42"/>
                    </a:lnTo>
                    <a:lnTo>
                      <a:pt x="228" y="25"/>
                    </a:lnTo>
                    <a:lnTo>
                      <a:pt x="225" y="25"/>
                    </a:lnTo>
                    <a:lnTo>
                      <a:pt x="225" y="26"/>
                    </a:lnTo>
                    <a:lnTo>
                      <a:pt x="211" y="28"/>
                    </a:lnTo>
                    <a:lnTo>
                      <a:pt x="203" y="28"/>
                    </a:lnTo>
                    <a:lnTo>
                      <a:pt x="186" y="22"/>
                    </a:lnTo>
                    <a:lnTo>
                      <a:pt x="185" y="22"/>
                    </a:lnTo>
                    <a:lnTo>
                      <a:pt x="185" y="25"/>
                    </a:lnTo>
                    <a:lnTo>
                      <a:pt x="183" y="28"/>
                    </a:lnTo>
                    <a:lnTo>
                      <a:pt x="182" y="32"/>
                    </a:lnTo>
                    <a:lnTo>
                      <a:pt x="179" y="35"/>
                    </a:lnTo>
                    <a:lnTo>
                      <a:pt x="178" y="42"/>
                    </a:lnTo>
                    <a:lnTo>
                      <a:pt x="178" y="49"/>
                    </a:lnTo>
                    <a:lnTo>
                      <a:pt x="179" y="57"/>
                    </a:lnTo>
                    <a:lnTo>
                      <a:pt x="189" y="77"/>
                    </a:lnTo>
                    <a:lnTo>
                      <a:pt x="189" y="78"/>
                    </a:lnTo>
                    <a:lnTo>
                      <a:pt x="187" y="78"/>
                    </a:lnTo>
                    <a:lnTo>
                      <a:pt x="186" y="79"/>
                    </a:lnTo>
                    <a:lnTo>
                      <a:pt x="182" y="85"/>
                    </a:lnTo>
                    <a:lnTo>
                      <a:pt x="175" y="89"/>
                    </a:lnTo>
                    <a:lnTo>
                      <a:pt x="162" y="89"/>
                    </a:lnTo>
                    <a:lnTo>
                      <a:pt x="157" y="86"/>
                    </a:lnTo>
                    <a:lnTo>
                      <a:pt x="154" y="86"/>
                    </a:lnTo>
                    <a:lnTo>
                      <a:pt x="153" y="85"/>
                    </a:lnTo>
                    <a:lnTo>
                      <a:pt x="134" y="84"/>
                    </a:lnTo>
                    <a:lnTo>
                      <a:pt x="133" y="85"/>
                    </a:lnTo>
                    <a:lnTo>
                      <a:pt x="129" y="85"/>
                    </a:lnTo>
                    <a:lnTo>
                      <a:pt x="129" y="86"/>
                    </a:lnTo>
                    <a:lnTo>
                      <a:pt x="132" y="98"/>
                    </a:lnTo>
                    <a:lnTo>
                      <a:pt x="126" y="103"/>
                    </a:lnTo>
                    <a:lnTo>
                      <a:pt x="123" y="122"/>
                    </a:lnTo>
                    <a:lnTo>
                      <a:pt x="123" y="123"/>
                    </a:lnTo>
                    <a:lnTo>
                      <a:pt x="126" y="127"/>
                    </a:lnTo>
                    <a:lnTo>
                      <a:pt x="127" y="126"/>
                    </a:lnTo>
                    <a:lnTo>
                      <a:pt x="130" y="124"/>
                    </a:lnTo>
                    <a:lnTo>
                      <a:pt x="132" y="124"/>
                    </a:lnTo>
                    <a:lnTo>
                      <a:pt x="144" y="122"/>
                    </a:lnTo>
                    <a:lnTo>
                      <a:pt x="148" y="124"/>
                    </a:lnTo>
                    <a:lnTo>
                      <a:pt x="155" y="133"/>
                    </a:lnTo>
                    <a:lnTo>
                      <a:pt x="163" y="139"/>
                    </a:lnTo>
                    <a:lnTo>
                      <a:pt x="170" y="153"/>
                    </a:lnTo>
                    <a:lnTo>
                      <a:pt x="170" y="155"/>
                    </a:lnTo>
                    <a:lnTo>
                      <a:pt x="172" y="156"/>
                    </a:lnTo>
                    <a:lnTo>
                      <a:pt x="170" y="162"/>
                    </a:lnTo>
                    <a:lnTo>
                      <a:pt x="166" y="172"/>
                    </a:lnTo>
                    <a:lnTo>
                      <a:pt x="163" y="190"/>
                    </a:lnTo>
                    <a:lnTo>
                      <a:pt x="160" y="197"/>
                    </a:lnTo>
                    <a:lnTo>
                      <a:pt x="160" y="200"/>
                    </a:lnTo>
                    <a:lnTo>
                      <a:pt x="162" y="204"/>
                    </a:lnTo>
                    <a:lnTo>
                      <a:pt x="168" y="209"/>
                    </a:lnTo>
                    <a:lnTo>
                      <a:pt x="175" y="215"/>
                    </a:lnTo>
                    <a:lnTo>
                      <a:pt x="180" y="223"/>
                    </a:lnTo>
                    <a:lnTo>
                      <a:pt x="180" y="225"/>
                    </a:lnTo>
                    <a:lnTo>
                      <a:pt x="182" y="227"/>
                    </a:lnTo>
                    <a:lnTo>
                      <a:pt x="182" y="229"/>
                    </a:lnTo>
                    <a:lnTo>
                      <a:pt x="180" y="236"/>
                    </a:lnTo>
                    <a:lnTo>
                      <a:pt x="179" y="237"/>
                    </a:lnTo>
                    <a:lnTo>
                      <a:pt x="178" y="242"/>
                    </a:lnTo>
                    <a:lnTo>
                      <a:pt x="178" y="244"/>
                    </a:lnTo>
                    <a:lnTo>
                      <a:pt x="179" y="246"/>
                    </a:lnTo>
                    <a:lnTo>
                      <a:pt x="176" y="254"/>
                    </a:lnTo>
                    <a:lnTo>
                      <a:pt x="172" y="261"/>
                    </a:lnTo>
                    <a:lnTo>
                      <a:pt x="170" y="261"/>
                    </a:lnTo>
                    <a:lnTo>
                      <a:pt x="169" y="263"/>
                    </a:lnTo>
                    <a:lnTo>
                      <a:pt x="162" y="263"/>
                    </a:lnTo>
                    <a:lnTo>
                      <a:pt x="160" y="264"/>
                    </a:lnTo>
                    <a:lnTo>
                      <a:pt x="158" y="264"/>
                    </a:lnTo>
                    <a:lnTo>
                      <a:pt x="150" y="268"/>
                    </a:lnTo>
                    <a:lnTo>
                      <a:pt x="141" y="271"/>
                    </a:lnTo>
                    <a:lnTo>
                      <a:pt x="137" y="268"/>
                    </a:lnTo>
                    <a:lnTo>
                      <a:pt x="137" y="263"/>
                    </a:lnTo>
                    <a:lnTo>
                      <a:pt x="134" y="260"/>
                    </a:lnTo>
                    <a:lnTo>
                      <a:pt x="130" y="258"/>
                    </a:lnTo>
                    <a:lnTo>
                      <a:pt x="125" y="253"/>
                    </a:lnTo>
                    <a:lnTo>
                      <a:pt x="123" y="249"/>
                    </a:lnTo>
                    <a:lnTo>
                      <a:pt x="123" y="247"/>
                    </a:lnTo>
                    <a:lnTo>
                      <a:pt x="122" y="247"/>
                    </a:lnTo>
                    <a:lnTo>
                      <a:pt x="113" y="253"/>
                    </a:lnTo>
                    <a:lnTo>
                      <a:pt x="102" y="250"/>
                    </a:lnTo>
                    <a:lnTo>
                      <a:pt x="101" y="249"/>
                    </a:lnTo>
                    <a:lnTo>
                      <a:pt x="94" y="251"/>
                    </a:lnTo>
                    <a:lnTo>
                      <a:pt x="76" y="265"/>
                    </a:lnTo>
                    <a:lnTo>
                      <a:pt x="76" y="289"/>
                    </a:lnTo>
                    <a:lnTo>
                      <a:pt x="74" y="290"/>
                    </a:lnTo>
                    <a:lnTo>
                      <a:pt x="73" y="293"/>
                    </a:lnTo>
                    <a:lnTo>
                      <a:pt x="69" y="293"/>
                    </a:lnTo>
                    <a:lnTo>
                      <a:pt x="55" y="299"/>
                    </a:lnTo>
                    <a:lnTo>
                      <a:pt x="46" y="306"/>
                    </a:lnTo>
                    <a:lnTo>
                      <a:pt x="42" y="324"/>
                    </a:lnTo>
                    <a:lnTo>
                      <a:pt x="35" y="327"/>
                    </a:lnTo>
                    <a:lnTo>
                      <a:pt x="23" y="327"/>
                    </a:lnTo>
                    <a:lnTo>
                      <a:pt x="23" y="328"/>
                    </a:lnTo>
                    <a:lnTo>
                      <a:pt x="23" y="330"/>
                    </a:lnTo>
                    <a:lnTo>
                      <a:pt x="21" y="331"/>
                    </a:lnTo>
                    <a:lnTo>
                      <a:pt x="19" y="339"/>
                    </a:lnTo>
                    <a:lnTo>
                      <a:pt x="13" y="345"/>
                    </a:lnTo>
                    <a:lnTo>
                      <a:pt x="6" y="363"/>
                    </a:lnTo>
                    <a:lnTo>
                      <a:pt x="2" y="385"/>
                    </a:lnTo>
                    <a:lnTo>
                      <a:pt x="0" y="388"/>
                    </a:lnTo>
                    <a:lnTo>
                      <a:pt x="3" y="385"/>
                    </a:lnTo>
                    <a:lnTo>
                      <a:pt x="6" y="384"/>
                    </a:lnTo>
                    <a:lnTo>
                      <a:pt x="10" y="384"/>
                    </a:lnTo>
                    <a:lnTo>
                      <a:pt x="12" y="385"/>
                    </a:lnTo>
                    <a:lnTo>
                      <a:pt x="24" y="392"/>
                    </a:lnTo>
                    <a:lnTo>
                      <a:pt x="26" y="394"/>
                    </a:lnTo>
                    <a:lnTo>
                      <a:pt x="55" y="416"/>
                    </a:lnTo>
                    <a:lnTo>
                      <a:pt x="60" y="419"/>
                    </a:lnTo>
                    <a:lnTo>
                      <a:pt x="67" y="417"/>
                    </a:lnTo>
                    <a:lnTo>
                      <a:pt x="67" y="415"/>
                    </a:lnTo>
                    <a:lnTo>
                      <a:pt x="70" y="416"/>
                    </a:lnTo>
                    <a:lnTo>
                      <a:pt x="72" y="417"/>
                    </a:lnTo>
                    <a:lnTo>
                      <a:pt x="76" y="427"/>
                    </a:lnTo>
                    <a:lnTo>
                      <a:pt x="76" y="431"/>
                    </a:lnTo>
                    <a:lnTo>
                      <a:pt x="73" y="434"/>
                    </a:lnTo>
                    <a:lnTo>
                      <a:pt x="72" y="434"/>
                    </a:lnTo>
                    <a:lnTo>
                      <a:pt x="69" y="436"/>
                    </a:lnTo>
                    <a:lnTo>
                      <a:pt x="62" y="441"/>
                    </a:lnTo>
                    <a:lnTo>
                      <a:pt x="56" y="451"/>
                    </a:lnTo>
                    <a:lnTo>
                      <a:pt x="48" y="459"/>
                    </a:lnTo>
                    <a:lnTo>
                      <a:pt x="60" y="473"/>
                    </a:lnTo>
                    <a:lnTo>
                      <a:pt x="72" y="493"/>
                    </a:lnTo>
                    <a:lnTo>
                      <a:pt x="76" y="498"/>
                    </a:lnTo>
                    <a:lnTo>
                      <a:pt x="76" y="500"/>
                    </a:lnTo>
                    <a:lnTo>
                      <a:pt x="77" y="500"/>
                    </a:lnTo>
                    <a:lnTo>
                      <a:pt x="94" y="493"/>
                    </a:lnTo>
                    <a:lnTo>
                      <a:pt x="115" y="479"/>
                    </a:lnTo>
                    <a:lnTo>
                      <a:pt x="119" y="475"/>
                    </a:lnTo>
                    <a:lnTo>
                      <a:pt x="122" y="468"/>
                    </a:lnTo>
                    <a:lnTo>
                      <a:pt x="122" y="467"/>
                    </a:lnTo>
                    <a:lnTo>
                      <a:pt x="126" y="448"/>
                    </a:lnTo>
                    <a:lnTo>
                      <a:pt x="127" y="445"/>
                    </a:lnTo>
                    <a:lnTo>
                      <a:pt x="127" y="444"/>
                    </a:lnTo>
                    <a:lnTo>
                      <a:pt x="134" y="437"/>
                    </a:lnTo>
                    <a:lnTo>
                      <a:pt x="137" y="440"/>
                    </a:lnTo>
                    <a:lnTo>
                      <a:pt x="140" y="444"/>
                    </a:lnTo>
                    <a:lnTo>
                      <a:pt x="141" y="445"/>
                    </a:lnTo>
                    <a:lnTo>
                      <a:pt x="150" y="458"/>
                    </a:lnTo>
                    <a:lnTo>
                      <a:pt x="158" y="465"/>
                    </a:lnTo>
                    <a:lnTo>
                      <a:pt x="158" y="467"/>
                    </a:lnTo>
                    <a:lnTo>
                      <a:pt x="162" y="468"/>
                    </a:lnTo>
                    <a:lnTo>
                      <a:pt x="163" y="468"/>
                    </a:lnTo>
                    <a:lnTo>
                      <a:pt x="163" y="470"/>
                    </a:lnTo>
                    <a:lnTo>
                      <a:pt x="168" y="475"/>
                    </a:lnTo>
                    <a:lnTo>
                      <a:pt x="175" y="477"/>
                    </a:lnTo>
                    <a:lnTo>
                      <a:pt x="179" y="477"/>
                    </a:lnTo>
                    <a:lnTo>
                      <a:pt x="180" y="476"/>
                    </a:lnTo>
                    <a:lnTo>
                      <a:pt x="183" y="476"/>
                    </a:lnTo>
                    <a:lnTo>
                      <a:pt x="190" y="473"/>
                    </a:lnTo>
                    <a:lnTo>
                      <a:pt x="204" y="462"/>
                    </a:lnTo>
                    <a:lnTo>
                      <a:pt x="206" y="461"/>
                    </a:lnTo>
                    <a:lnTo>
                      <a:pt x="246" y="426"/>
                    </a:lnTo>
                    <a:lnTo>
                      <a:pt x="254" y="416"/>
                    </a:lnTo>
                    <a:lnTo>
                      <a:pt x="259" y="408"/>
                    </a:lnTo>
                    <a:lnTo>
                      <a:pt x="261" y="397"/>
                    </a:lnTo>
                    <a:lnTo>
                      <a:pt x="270" y="387"/>
                    </a:lnTo>
                    <a:lnTo>
                      <a:pt x="277" y="381"/>
                    </a:lnTo>
                    <a:lnTo>
                      <a:pt x="281" y="381"/>
                    </a:lnTo>
                    <a:lnTo>
                      <a:pt x="284" y="380"/>
                    </a:lnTo>
                    <a:lnTo>
                      <a:pt x="287" y="376"/>
                    </a:lnTo>
                    <a:lnTo>
                      <a:pt x="288" y="374"/>
                    </a:lnTo>
                    <a:lnTo>
                      <a:pt x="288" y="373"/>
                    </a:lnTo>
                    <a:lnTo>
                      <a:pt x="292" y="369"/>
                    </a:lnTo>
                    <a:lnTo>
                      <a:pt x="302" y="369"/>
                    </a:lnTo>
                    <a:lnTo>
                      <a:pt x="302" y="367"/>
                    </a:lnTo>
                    <a:lnTo>
                      <a:pt x="303" y="364"/>
                    </a:lnTo>
                    <a:lnTo>
                      <a:pt x="306" y="356"/>
                    </a:lnTo>
                    <a:lnTo>
                      <a:pt x="316" y="349"/>
                    </a:lnTo>
                    <a:lnTo>
                      <a:pt x="320" y="345"/>
                    </a:lnTo>
                    <a:lnTo>
                      <a:pt x="323" y="343"/>
                    </a:lnTo>
                    <a:lnTo>
                      <a:pt x="324" y="343"/>
                    </a:lnTo>
                    <a:lnTo>
                      <a:pt x="326" y="345"/>
                    </a:lnTo>
                    <a:lnTo>
                      <a:pt x="344" y="347"/>
                    </a:lnTo>
                    <a:lnTo>
                      <a:pt x="347" y="347"/>
                    </a:lnTo>
                    <a:lnTo>
                      <a:pt x="365" y="356"/>
                    </a:lnTo>
                    <a:lnTo>
                      <a:pt x="366" y="359"/>
                    </a:lnTo>
                    <a:lnTo>
                      <a:pt x="369" y="355"/>
                    </a:lnTo>
                    <a:lnTo>
                      <a:pt x="369" y="353"/>
                    </a:lnTo>
                    <a:lnTo>
                      <a:pt x="373" y="342"/>
                    </a:lnTo>
                    <a:lnTo>
                      <a:pt x="386" y="328"/>
                    </a:lnTo>
                    <a:lnTo>
                      <a:pt x="387" y="328"/>
                    </a:lnTo>
                    <a:lnTo>
                      <a:pt x="414" y="346"/>
                    </a:lnTo>
                    <a:lnTo>
                      <a:pt x="418" y="342"/>
                    </a:lnTo>
                    <a:lnTo>
                      <a:pt x="422" y="340"/>
                    </a:lnTo>
                    <a:lnTo>
                      <a:pt x="429" y="340"/>
                    </a:lnTo>
                    <a:lnTo>
                      <a:pt x="430" y="338"/>
                    </a:lnTo>
                    <a:lnTo>
                      <a:pt x="432" y="325"/>
                    </a:lnTo>
                    <a:lnTo>
                      <a:pt x="433" y="324"/>
                    </a:lnTo>
                    <a:lnTo>
                      <a:pt x="441" y="317"/>
                    </a:lnTo>
                    <a:lnTo>
                      <a:pt x="444" y="313"/>
                    </a:lnTo>
                    <a:lnTo>
                      <a:pt x="450" y="313"/>
                    </a:lnTo>
                    <a:lnTo>
                      <a:pt x="461" y="316"/>
                    </a:lnTo>
                    <a:lnTo>
                      <a:pt x="463" y="316"/>
                    </a:lnTo>
                    <a:lnTo>
                      <a:pt x="477" y="320"/>
                    </a:lnTo>
                    <a:lnTo>
                      <a:pt x="478" y="320"/>
                    </a:lnTo>
                    <a:lnTo>
                      <a:pt x="482" y="323"/>
                    </a:lnTo>
                    <a:lnTo>
                      <a:pt x="484" y="324"/>
                    </a:lnTo>
                    <a:lnTo>
                      <a:pt x="489" y="328"/>
                    </a:lnTo>
                    <a:lnTo>
                      <a:pt x="491" y="331"/>
                    </a:lnTo>
                    <a:lnTo>
                      <a:pt x="489" y="338"/>
                    </a:lnTo>
                    <a:lnTo>
                      <a:pt x="488" y="340"/>
                    </a:lnTo>
                    <a:lnTo>
                      <a:pt x="486" y="342"/>
                    </a:lnTo>
                    <a:lnTo>
                      <a:pt x="484" y="346"/>
                    </a:lnTo>
                    <a:lnTo>
                      <a:pt x="482" y="347"/>
                    </a:lnTo>
                    <a:lnTo>
                      <a:pt x="482" y="349"/>
                    </a:lnTo>
                    <a:lnTo>
                      <a:pt x="481" y="355"/>
                    </a:lnTo>
                    <a:lnTo>
                      <a:pt x="481" y="359"/>
                    </a:lnTo>
                    <a:lnTo>
                      <a:pt x="474" y="373"/>
                    </a:lnTo>
                    <a:lnTo>
                      <a:pt x="468" y="377"/>
                    </a:lnTo>
                    <a:lnTo>
                      <a:pt x="461" y="380"/>
                    </a:lnTo>
                    <a:lnTo>
                      <a:pt x="455" y="380"/>
                    </a:lnTo>
                    <a:lnTo>
                      <a:pt x="454" y="381"/>
                    </a:lnTo>
                    <a:lnTo>
                      <a:pt x="451" y="383"/>
                    </a:lnTo>
                    <a:lnTo>
                      <a:pt x="450" y="383"/>
                    </a:lnTo>
                    <a:lnTo>
                      <a:pt x="450" y="384"/>
                    </a:lnTo>
                    <a:lnTo>
                      <a:pt x="448" y="385"/>
                    </a:lnTo>
                    <a:lnTo>
                      <a:pt x="450" y="394"/>
                    </a:lnTo>
                    <a:lnTo>
                      <a:pt x="454" y="397"/>
                    </a:lnTo>
                    <a:lnTo>
                      <a:pt x="455" y="397"/>
                    </a:lnTo>
                    <a:lnTo>
                      <a:pt x="457" y="398"/>
                    </a:lnTo>
                    <a:lnTo>
                      <a:pt x="461" y="401"/>
                    </a:lnTo>
                    <a:lnTo>
                      <a:pt x="463" y="401"/>
                    </a:lnTo>
                    <a:lnTo>
                      <a:pt x="465" y="402"/>
                    </a:lnTo>
                    <a:lnTo>
                      <a:pt x="468" y="406"/>
                    </a:lnTo>
                    <a:lnTo>
                      <a:pt x="470" y="406"/>
                    </a:lnTo>
                    <a:lnTo>
                      <a:pt x="485" y="422"/>
                    </a:lnTo>
                    <a:lnTo>
                      <a:pt x="486" y="422"/>
                    </a:lnTo>
                    <a:lnTo>
                      <a:pt x="501" y="415"/>
                    </a:lnTo>
                    <a:lnTo>
                      <a:pt x="514" y="412"/>
                    </a:lnTo>
                    <a:lnTo>
                      <a:pt x="513" y="416"/>
                    </a:lnTo>
                    <a:lnTo>
                      <a:pt x="511" y="416"/>
                    </a:lnTo>
                    <a:lnTo>
                      <a:pt x="508" y="419"/>
                    </a:lnTo>
                    <a:lnTo>
                      <a:pt x="520" y="433"/>
                    </a:lnTo>
                    <a:lnTo>
                      <a:pt x="531" y="440"/>
                    </a:lnTo>
                    <a:lnTo>
                      <a:pt x="548" y="445"/>
                    </a:lnTo>
                    <a:lnTo>
                      <a:pt x="563" y="447"/>
                    </a:lnTo>
                    <a:lnTo>
                      <a:pt x="566" y="448"/>
                    </a:lnTo>
                    <a:lnTo>
                      <a:pt x="566" y="450"/>
                    </a:lnTo>
                    <a:lnTo>
                      <a:pt x="570" y="457"/>
                    </a:lnTo>
                    <a:lnTo>
                      <a:pt x="573" y="461"/>
                    </a:lnTo>
                    <a:lnTo>
                      <a:pt x="574" y="464"/>
                    </a:lnTo>
                    <a:lnTo>
                      <a:pt x="575" y="468"/>
                    </a:lnTo>
                    <a:lnTo>
                      <a:pt x="580" y="475"/>
                    </a:lnTo>
                    <a:lnTo>
                      <a:pt x="583" y="482"/>
                    </a:lnTo>
                    <a:lnTo>
                      <a:pt x="587" y="486"/>
                    </a:lnTo>
                    <a:lnTo>
                      <a:pt x="588" y="484"/>
                    </a:lnTo>
                    <a:lnTo>
                      <a:pt x="590" y="484"/>
                    </a:lnTo>
                    <a:lnTo>
                      <a:pt x="590" y="483"/>
                    </a:lnTo>
                    <a:lnTo>
                      <a:pt x="592" y="480"/>
                    </a:lnTo>
                    <a:lnTo>
                      <a:pt x="595" y="477"/>
                    </a:lnTo>
                    <a:lnTo>
                      <a:pt x="597" y="475"/>
                    </a:lnTo>
                    <a:lnTo>
                      <a:pt x="599" y="475"/>
                    </a:lnTo>
                    <a:lnTo>
                      <a:pt x="609" y="467"/>
                    </a:lnTo>
                    <a:lnTo>
                      <a:pt x="622" y="454"/>
                    </a:lnTo>
                    <a:lnTo>
                      <a:pt x="625" y="448"/>
                    </a:lnTo>
                    <a:lnTo>
                      <a:pt x="628" y="440"/>
                    </a:lnTo>
                    <a:lnTo>
                      <a:pt x="630" y="438"/>
                    </a:lnTo>
                    <a:lnTo>
                      <a:pt x="630" y="437"/>
                    </a:lnTo>
                    <a:lnTo>
                      <a:pt x="627" y="423"/>
                    </a:lnTo>
                    <a:lnTo>
                      <a:pt x="627" y="391"/>
                    </a:lnTo>
                    <a:lnTo>
                      <a:pt x="625" y="388"/>
                    </a:lnTo>
                    <a:lnTo>
                      <a:pt x="625" y="387"/>
                    </a:lnTo>
                    <a:lnTo>
                      <a:pt x="634" y="378"/>
                    </a:lnTo>
                    <a:lnTo>
                      <a:pt x="637" y="374"/>
                    </a:lnTo>
                    <a:lnTo>
                      <a:pt x="647" y="349"/>
                    </a:lnTo>
                    <a:lnTo>
                      <a:pt x="648" y="347"/>
                    </a:lnTo>
                    <a:lnTo>
                      <a:pt x="650" y="345"/>
                    </a:lnTo>
                    <a:lnTo>
                      <a:pt x="651" y="339"/>
                    </a:lnTo>
                    <a:lnTo>
                      <a:pt x="651" y="332"/>
                    </a:lnTo>
                    <a:lnTo>
                      <a:pt x="668" y="309"/>
                    </a:lnTo>
                    <a:lnTo>
                      <a:pt x="669" y="309"/>
                    </a:lnTo>
                    <a:lnTo>
                      <a:pt x="676" y="302"/>
                    </a:lnTo>
                    <a:lnTo>
                      <a:pt x="675" y="296"/>
                    </a:lnTo>
                    <a:lnTo>
                      <a:pt x="676" y="285"/>
                    </a:lnTo>
                    <a:lnTo>
                      <a:pt x="683" y="261"/>
                    </a:lnTo>
                    <a:lnTo>
                      <a:pt x="683" y="257"/>
                    </a:lnTo>
                    <a:lnTo>
                      <a:pt x="682" y="256"/>
                    </a:lnTo>
                    <a:lnTo>
                      <a:pt x="678" y="254"/>
                    </a:lnTo>
                    <a:lnTo>
                      <a:pt x="673" y="256"/>
                    </a:lnTo>
                    <a:lnTo>
                      <a:pt x="671" y="263"/>
                    </a:lnTo>
                    <a:lnTo>
                      <a:pt x="664" y="257"/>
                    </a:lnTo>
                    <a:lnTo>
                      <a:pt x="659" y="250"/>
                    </a:lnTo>
                    <a:lnTo>
                      <a:pt x="658" y="246"/>
                    </a:lnTo>
                    <a:lnTo>
                      <a:pt x="655" y="242"/>
                    </a:lnTo>
                    <a:lnTo>
                      <a:pt x="647" y="237"/>
                    </a:lnTo>
                    <a:lnTo>
                      <a:pt x="645" y="236"/>
                    </a:lnTo>
                    <a:lnTo>
                      <a:pt x="647" y="235"/>
                    </a:lnTo>
                    <a:lnTo>
                      <a:pt x="657" y="226"/>
                    </a:lnTo>
                    <a:lnTo>
                      <a:pt x="665" y="198"/>
                    </a:lnTo>
                    <a:lnTo>
                      <a:pt x="672" y="183"/>
                    </a:lnTo>
                    <a:lnTo>
                      <a:pt x="673" y="182"/>
                    </a:lnTo>
                    <a:lnTo>
                      <a:pt x="673" y="180"/>
                    </a:lnTo>
                    <a:lnTo>
                      <a:pt x="689" y="170"/>
                    </a:lnTo>
                    <a:lnTo>
                      <a:pt x="698" y="166"/>
                    </a:lnTo>
                    <a:lnTo>
                      <a:pt x="698" y="165"/>
                    </a:lnTo>
                    <a:lnTo>
                      <a:pt x="697" y="145"/>
                    </a:lnTo>
                    <a:lnTo>
                      <a:pt x="698" y="117"/>
                    </a:lnTo>
                    <a:lnTo>
                      <a:pt x="697" y="113"/>
                    </a:lnTo>
                    <a:lnTo>
                      <a:pt x="696" y="112"/>
                    </a:lnTo>
                    <a:lnTo>
                      <a:pt x="694" y="112"/>
                    </a:lnTo>
                    <a:lnTo>
                      <a:pt x="689" y="106"/>
                    </a:lnTo>
                    <a:lnTo>
                      <a:pt x="687" y="105"/>
                    </a:lnTo>
                    <a:lnTo>
                      <a:pt x="683" y="103"/>
                    </a:lnTo>
                    <a:lnTo>
                      <a:pt x="673" y="103"/>
                    </a:lnTo>
                    <a:lnTo>
                      <a:pt x="671" y="106"/>
                    </a:lnTo>
                    <a:lnTo>
                      <a:pt x="672" y="107"/>
                    </a:lnTo>
                    <a:lnTo>
                      <a:pt x="672" y="113"/>
                    </a:lnTo>
                    <a:lnTo>
                      <a:pt x="669" y="117"/>
                    </a:lnTo>
                    <a:lnTo>
                      <a:pt x="665" y="120"/>
                    </a:lnTo>
                    <a:lnTo>
                      <a:pt x="661" y="106"/>
                    </a:lnTo>
                    <a:lnTo>
                      <a:pt x="661" y="98"/>
                    </a:lnTo>
                    <a:lnTo>
                      <a:pt x="652" y="98"/>
                    </a:lnTo>
                    <a:lnTo>
                      <a:pt x="651" y="96"/>
                    </a:lnTo>
                    <a:lnTo>
                      <a:pt x="647" y="95"/>
                    </a:lnTo>
                    <a:lnTo>
                      <a:pt x="643" y="96"/>
                    </a:lnTo>
                    <a:lnTo>
                      <a:pt x="640" y="107"/>
                    </a:lnTo>
                    <a:lnTo>
                      <a:pt x="640" y="127"/>
                    </a:lnTo>
                    <a:lnTo>
                      <a:pt x="638" y="130"/>
                    </a:lnTo>
                    <a:lnTo>
                      <a:pt x="637" y="130"/>
                    </a:lnTo>
                    <a:lnTo>
                      <a:pt x="637" y="131"/>
                    </a:lnTo>
                    <a:lnTo>
                      <a:pt x="625" y="137"/>
                    </a:lnTo>
                    <a:lnTo>
                      <a:pt x="615" y="134"/>
                    </a:lnTo>
                    <a:lnTo>
                      <a:pt x="611" y="134"/>
                    </a:lnTo>
                    <a:lnTo>
                      <a:pt x="597" y="158"/>
                    </a:lnTo>
                    <a:lnTo>
                      <a:pt x="594" y="158"/>
                    </a:lnTo>
                    <a:lnTo>
                      <a:pt x="592" y="156"/>
                    </a:lnTo>
                    <a:lnTo>
                      <a:pt x="587" y="152"/>
                    </a:lnTo>
                    <a:lnTo>
                      <a:pt x="584" y="148"/>
                    </a:lnTo>
                    <a:lnTo>
                      <a:pt x="584" y="142"/>
                    </a:lnTo>
                    <a:lnTo>
                      <a:pt x="585" y="139"/>
                    </a:lnTo>
                    <a:lnTo>
                      <a:pt x="584" y="139"/>
                    </a:lnTo>
                    <a:lnTo>
                      <a:pt x="581" y="134"/>
                    </a:lnTo>
                    <a:lnTo>
                      <a:pt x="574" y="129"/>
                    </a:lnTo>
                    <a:lnTo>
                      <a:pt x="570" y="130"/>
                    </a:lnTo>
                    <a:lnTo>
                      <a:pt x="564" y="127"/>
                    </a:lnTo>
                    <a:lnTo>
                      <a:pt x="561" y="123"/>
                    </a:lnTo>
                    <a:lnTo>
                      <a:pt x="556" y="112"/>
                    </a:lnTo>
                    <a:lnTo>
                      <a:pt x="542" y="112"/>
                    </a:lnTo>
                    <a:lnTo>
                      <a:pt x="534" y="113"/>
                    </a:lnTo>
                    <a:lnTo>
                      <a:pt x="532" y="11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52" name="Freeform 782">
                <a:extLst>
                  <a:ext uri="{FF2B5EF4-FFF2-40B4-BE49-F238E27FC236}">
                    <a16:creationId xmlns:a16="http://schemas.microsoft.com/office/drawing/2014/main" id="{874A05FA-298D-C4E0-50D5-E80831503B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9" y="1621"/>
                <a:ext cx="186" cy="193"/>
              </a:xfrm>
              <a:custGeom>
                <a:avLst/>
                <a:gdLst>
                  <a:gd name="T0" fmla="*/ 409 w 744"/>
                  <a:gd name="T1" fmla="*/ 60 h 775"/>
                  <a:gd name="T2" fmla="*/ 380 w 744"/>
                  <a:gd name="T3" fmla="*/ 95 h 775"/>
                  <a:gd name="T4" fmla="*/ 301 w 744"/>
                  <a:gd name="T5" fmla="*/ 163 h 775"/>
                  <a:gd name="T6" fmla="*/ 279 w 744"/>
                  <a:gd name="T7" fmla="*/ 152 h 775"/>
                  <a:gd name="T8" fmla="*/ 247 w 744"/>
                  <a:gd name="T9" fmla="*/ 135 h 775"/>
                  <a:gd name="T10" fmla="*/ 197 w 744"/>
                  <a:gd name="T11" fmla="*/ 185 h 775"/>
                  <a:gd name="T12" fmla="*/ 160 w 744"/>
                  <a:gd name="T13" fmla="*/ 176 h 775"/>
                  <a:gd name="T14" fmla="*/ 133 w 744"/>
                  <a:gd name="T15" fmla="*/ 211 h 775"/>
                  <a:gd name="T16" fmla="*/ 111 w 744"/>
                  <a:gd name="T17" fmla="*/ 252 h 775"/>
                  <a:gd name="T18" fmla="*/ 77 w 744"/>
                  <a:gd name="T19" fmla="*/ 279 h 775"/>
                  <a:gd name="T20" fmla="*/ 74 w 744"/>
                  <a:gd name="T21" fmla="*/ 318 h 775"/>
                  <a:gd name="T22" fmla="*/ 75 w 744"/>
                  <a:gd name="T23" fmla="*/ 343 h 775"/>
                  <a:gd name="T24" fmla="*/ 40 w 744"/>
                  <a:gd name="T25" fmla="*/ 367 h 775"/>
                  <a:gd name="T26" fmla="*/ 21 w 744"/>
                  <a:gd name="T27" fmla="*/ 415 h 775"/>
                  <a:gd name="T28" fmla="*/ 30 w 744"/>
                  <a:gd name="T29" fmla="*/ 458 h 775"/>
                  <a:gd name="T30" fmla="*/ 13 w 744"/>
                  <a:gd name="T31" fmla="*/ 484 h 775"/>
                  <a:gd name="T32" fmla="*/ 6 w 744"/>
                  <a:gd name="T33" fmla="*/ 522 h 775"/>
                  <a:gd name="T34" fmla="*/ 32 w 744"/>
                  <a:gd name="T35" fmla="*/ 544 h 775"/>
                  <a:gd name="T36" fmla="*/ 10 w 744"/>
                  <a:gd name="T37" fmla="*/ 567 h 775"/>
                  <a:gd name="T38" fmla="*/ 74 w 744"/>
                  <a:gd name="T39" fmla="*/ 590 h 775"/>
                  <a:gd name="T40" fmla="*/ 74 w 744"/>
                  <a:gd name="T41" fmla="*/ 610 h 775"/>
                  <a:gd name="T42" fmla="*/ 88 w 744"/>
                  <a:gd name="T43" fmla="*/ 632 h 775"/>
                  <a:gd name="T44" fmla="*/ 109 w 744"/>
                  <a:gd name="T45" fmla="*/ 667 h 775"/>
                  <a:gd name="T46" fmla="*/ 120 w 744"/>
                  <a:gd name="T47" fmla="*/ 698 h 775"/>
                  <a:gd name="T48" fmla="*/ 176 w 744"/>
                  <a:gd name="T49" fmla="*/ 683 h 775"/>
                  <a:gd name="T50" fmla="*/ 191 w 744"/>
                  <a:gd name="T51" fmla="*/ 684 h 775"/>
                  <a:gd name="T52" fmla="*/ 227 w 744"/>
                  <a:gd name="T53" fmla="*/ 688 h 775"/>
                  <a:gd name="T54" fmla="*/ 276 w 744"/>
                  <a:gd name="T55" fmla="*/ 676 h 775"/>
                  <a:gd name="T56" fmla="*/ 329 w 744"/>
                  <a:gd name="T57" fmla="*/ 692 h 775"/>
                  <a:gd name="T58" fmla="*/ 283 w 744"/>
                  <a:gd name="T59" fmla="*/ 744 h 775"/>
                  <a:gd name="T60" fmla="*/ 328 w 744"/>
                  <a:gd name="T61" fmla="*/ 753 h 775"/>
                  <a:gd name="T62" fmla="*/ 353 w 744"/>
                  <a:gd name="T63" fmla="*/ 769 h 775"/>
                  <a:gd name="T64" fmla="*/ 381 w 744"/>
                  <a:gd name="T65" fmla="*/ 712 h 775"/>
                  <a:gd name="T66" fmla="*/ 419 w 744"/>
                  <a:gd name="T67" fmla="*/ 705 h 775"/>
                  <a:gd name="T68" fmla="*/ 454 w 744"/>
                  <a:gd name="T69" fmla="*/ 722 h 775"/>
                  <a:gd name="T70" fmla="*/ 459 w 744"/>
                  <a:gd name="T71" fmla="*/ 684 h 775"/>
                  <a:gd name="T72" fmla="*/ 462 w 744"/>
                  <a:gd name="T73" fmla="*/ 649 h 775"/>
                  <a:gd name="T74" fmla="*/ 529 w 744"/>
                  <a:gd name="T75" fmla="*/ 567 h 775"/>
                  <a:gd name="T76" fmla="*/ 572 w 744"/>
                  <a:gd name="T77" fmla="*/ 588 h 775"/>
                  <a:gd name="T78" fmla="*/ 591 w 744"/>
                  <a:gd name="T79" fmla="*/ 542 h 775"/>
                  <a:gd name="T80" fmla="*/ 593 w 744"/>
                  <a:gd name="T81" fmla="*/ 495 h 775"/>
                  <a:gd name="T82" fmla="*/ 599 w 744"/>
                  <a:gd name="T83" fmla="*/ 455 h 775"/>
                  <a:gd name="T84" fmla="*/ 606 w 744"/>
                  <a:gd name="T85" fmla="*/ 420 h 775"/>
                  <a:gd name="T86" fmla="*/ 613 w 744"/>
                  <a:gd name="T87" fmla="*/ 394 h 775"/>
                  <a:gd name="T88" fmla="*/ 628 w 744"/>
                  <a:gd name="T89" fmla="*/ 345 h 775"/>
                  <a:gd name="T90" fmla="*/ 662 w 744"/>
                  <a:gd name="T91" fmla="*/ 288 h 775"/>
                  <a:gd name="T92" fmla="*/ 696 w 744"/>
                  <a:gd name="T93" fmla="*/ 268 h 775"/>
                  <a:gd name="T94" fmla="*/ 744 w 744"/>
                  <a:gd name="T95" fmla="*/ 205 h 775"/>
                  <a:gd name="T96" fmla="*/ 729 w 744"/>
                  <a:gd name="T97" fmla="*/ 177 h 775"/>
                  <a:gd name="T98" fmla="*/ 696 w 744"/>
                  <a:gd name="T99" fmla="*/ 155 h 775"/>
                  <a:gd name="T100" fmla="*/ 652 w 744"/>
                  <a:gd name="T101" fmla="*/ 127 h 775"/>
                  <a:gd name="T102" fmla="*/ 606 w 744"/>
                  <a:gd name="T103" fmla="*/ 109 h 775"/>
                  <a:gd name="T104" fmla="*/ 575 w 744"/>
                  <a:gd name="T105" fmla="*/ 84 h 775"/>
                  <a:gd name="T106" fmla="*/ 582 w 744"/>
                  <a:gd name="T107" fmla="*/ 67 h 775"/>
                  <a:gd name="T108" fmla="*/ 607 w 744"/>
                  <a:gd name="T109" fmla="*/ 29 h 775"/>
                  <a:gd name="T110" fmla="*/ 598 w 744"/>
                  <a:gd name="T111" fmla="*/ 7 h 775"/>
                  <a:gd name="T112" fmla="*/ 551 w 744"/>
                  <a:gd name="T113" fmla="*/ 25 h 775"/>
                  <a:gd name="T114" fmla="*/ 490 w 744"/>
                  <a:gd name="T115" fmla="*/ 40 h 775"/>
                  <a:gd name="T116" fmla="*/ 444 w 744"/>
                  <a:gd name="T117" fmla="*/ 30 h 7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744" h="775">
                    <a:moveTo>
                      <a:pt x="441" y="32"/>
                    </a:moveTo>
                    <a:lnTo>
                      <a:pt x="437" y="36"/>
                    </a:lnTo>
                    <a:lnTo>
                      <a:pt x="427" y="43"/>
                    </a:lnTo>
                    <a:lnTo>
                      <a:pt x="424" y="51"/>
                    </a:lnTo>
                    <a:lnTo>
                      <a:pt x="423" y="54"/>
                    </a:lnTo>
                    <a:lnTo>
                      <a:pt x="423" y="56"/>
                    </a:lnTo>
                    <a:lnTo>
                      <a:pt x="413" y="56"/>
                    </a:lnTo>
                    <a:lnTo>
                      <a:pt x="409" y="60"/>
                    </a:lnTo>
                    <a:lnTo>
                      <a:pt x="409" y="61"/>
                    </a:lnTo>
                    <a:lnTo>
                      <a:pt x="408" y="63"/>
                    </a:lnTo>
                    <a:lnTo>
                      <a:pt x="405" y="67"/>
                    </a:lnTo>
                    <a:lnTo>
                      <a:pt x="402" y="68"/>
                    </a:lnTo>
                    <a:lnTo>
                      <a:pt x="398" y="68"/>
                    </a:lnTo>
                    <a:lnTo>
                      <a:pt x="391" y="74"/>
                    </a:lnTo>
                    <a:lnTo>
                      <a:pt x="382" y="84"/>
                    </a:lnTo>
                    <a:lnTo>
                      <a:pt x="380" y="95"/>
                    </a:lnTo>
                    <a:lnTo>
                      <a:pt x="375" y="103"/>
                    </a:lnTo>
                    <a:lnTo>
                      <a:pt x="367" y="113"/>
                    </a:lnTo>
                    <a:lnTo>
                      <a:pt x="327" y="148"/>
                    </a:lnTo>
                    <a:lnTo>
                      <a:pt x="325" y="149"/>
                    </a:lnTo>
                    <a:lnTo>
                      <a:pt x="320" y="154"/>
                    </a:lnTo>
                    <a:lnTo>
                      <a:pt x="311" y="160"/>
                    </a:lnTo>
                    <a:lnTo>
                      <a:pt x="304" y="163"/>
                    </a:lnTo>
                    <a:lnTo>
                      <a:pt x="301" y="163"/>
                    </a:lnTo>
                    <a:lnTo>
                      <a:pt x="300" y="164"/>
                    </a:lnTo>
                    <a:lnTo>
                      <a:pt x="296" y="164"/>
                    </a:lnTo>
                    <a:lnTo>
                      <a:pt x="289" y="162"/>
                    </a:lnTo>
                    <a:lnTo>
                      <a:pt x="284" y="157"/>
                    </a:lnTo>
                    <a:lnTo>
                      <a:pt x="284" y="155"/>
                    </a:lnTo>
                    <a:lnTo>
                      <a:pt x="283" y="155"/>
                    </a:lnTo>
                    <a:lnTo>
                      <a:pt x="279" y="154"/>
                    </a:lnTo>
                    <a:lnTo>
                      <a:pt x="279" y="152"/>
                    </a:lnTo>
                    <a:lnTo>
                      <a:pt x="271" y="145"/>
                    </a:lnTo>
                    <a:lnTo>
                      <a:pt x="262" y="132"/>
                    </a:lnTo>
                    <a:lnTo>
                      <a:pt x="261" y="131"/>
                    </a:lnTo>
                    <a:lnTo>
                      <a:pt x="258" y="127"/>
                    </a:lnTo>
                    <a:lnTo>
                      <a:pt x="255" y="124"/>
                    </a:lnTo>
                    <a:lnTo>
                      <a:pt x="248" y="131"/>
                    </a:lnTo>
                    <a:lnTo>
                      <a:pt x="248" y="132"/>
                    </a:lnTo>
                    <a:lnTo>
                      <a:pt x="247" y="135"/>
                    </a:lnTo>
                    <a:lnTo>
                      <a:pt x="243" y="154"/>
                    </a:lnTo>
                    <a:lnTo>
                      <a:pt x="243" y="155"/>
                    </a:lnTo>
                    <a:lnTo>
                      <a:pt x="240" y="162"/>
                    </a:lnTo>
                    <a:lnTo>
                      <a:pt x="236" y="166"/>
                    </a:lnTo>
                    <a:lnTo>
                      <a:pt x="215" y="180"/>
                    </a:lnTo>
                    <a:lnTo>
                      <a:pt x="198" y="187"/>
                    </a:lnTo>
                    <a:lnTo>
                      <a:pt x="197" y="187"/>
                    </a:lnTo>
                    <a:lnTo>
                      <a:pt x="197" y="185"/>
                    </a:lnTo>
                    <a:lnTo>
                      <a:pt x="193" y="180"/>
                    </a:lnTo>
                    <a:lnTo>
                      <a:pt x="181" y="160"/>
                    </a:lnTo>
                    <a:lnTo>
                      <a:pt x="169" y="146"/>
                    </a:lnTo>
                    <a:lnTo>
                      <a:pt x="166" y="146"/>
                    </a:lnTo>
                    <a:lnTo>
                      <a:pt x="164" y="148"/>
                    </a:lnTo>
                    <a:lnTo>
                      <a:pt x="162" y="162"/>
                    </a:lnTo>
                    <a:lnTo>
                      <a:pt x="160" y="166"/>
                    </a:lnTo>
                    <a:lnTo>
                      <a:pt x="160" y="176"/>
                    </a:lnTo>
                    <a:lnTo>
                      <a:pt x="162" y="184"/>
                    </a:lnTo>
                    <a:lnTo>
                      <a:pt x="169" y="195"/>
                    </a:lnTo>
                    <a:lnTo>
                      <a:pt x="163" y="205"/>
                    </a:lnTo>
                    <a:lnTo>
                      <a:pt x="163" y="206"/>
                    </a:lnTo>
                    <a:lnTo>
                      <a:pt x="162" y="206"/>
                    </a:lnTo>
                    <a:lnTo>
                      <a:pt x="153" y="209"/>
                    </a:lnTo>
                    <a:lnTo>
                      <a:pt x="135" y="212"/>
                    </a:lnTo>
                    <a:lnTo>
                      <a:pt x="133" y="211"/>
                    </a:lnTo>
                    <a:lnTo>
                      <a:pt x="127" y="211"/>
                    </a:lnTo>
                    <a:lnTo>
                      <a:pt x="123" y="215"/>
                    </a:lnTo>
                    <a:lnTo>
                      <a:pt x="116" y="229"/>
                    </a:lnTo>
                    <a:lnTo>
                      <a:pt x="116" y="233"/>
                    </a:lnTo>
                    <a:lnTo>
                      <a:pt x="114" y="237"/>
                    </a:lnTo>
                    <a:lnTo>
                      <a:pt x="116" y="238"/>
                    </a:lnTo>
                    <a:lnTo>
                      <a:pt x="117" y="250"/>
                    </a:lnTo>
                    <a:lnTo>
                      <a:pt x="111" y="252"/>
                    </a:lnTo>
                    <a:lnTo>
                      <a:pt x="80" y="258"/>
                    </a:lnTo>
                    <a:lnTo>
                      <a:pt x="78" y="262"/>
                    </a:lnTo>
                    <a:lnTo>
                      <a:pt x="77" y="264"/>
                    </a:lnTo>
                    <a:lnTo>
                      <a:pt x="74" y="271"/>
                    </a:lnTo>
                    <a:lnTo>
                      <a:pt x="74" y="274"/>
                    </a:lnTo>
                    <a:lnTo>
                      <a:pt x="75" y="275"/>
                    </a:lnTo>
                    <a:lnTo>
                      <a:pt x="75" y="276"/>
                    </a:lnTo>
                    <a:lnTo>
                      <a:pt x="77" y="279"/>
                    </a:lnTo>
                    <a:lnTo>
                      <a:pt x="78" y="281"/>
                    </a:lnTo>
                    <a:lnTo>
                      <a:pt x="78" y="288"/>
                    </a:lnTo>
                    <a:lnTo>
                      <a:pt x="77" y="296"/>
                    </a:lnTo>
                    <a:lnTo>
                      <a:pt x="61" y="318"/>
                    </a:lnTo>
                    <a:lnTo>
                      <a:pt x="60" y="319"/>
                    </a:lnTo>
                    <a:lnTo>
                      <a:pt x="60" y="324"/>
                    </a:lnTo>
                    <a:lnTo>
                      <a:pt x="63" y="324"/>
                    </a:lnTo>
                    <a:lnTo>
                      <a:pt x="74" y="318"/>
                    </a:lnTo>
                    <a:lnTo>
                      <a:pt x="78" y="319"/>
                    </a:lnTo>
                    <a:lnTo>
                      <a:pt x="88" y="319"/>
                    </a:lnTo>
                    <a:lnTo>
                      <a:pt x="90" y="322"/>
                    </a:lnTo>
                    <a:lnTo>
                      <a:pt x="89" y="324"/>
                    </a:lnTo>
                    <a:lnTo>
                      <a:pt x="82" y="327"/>
                    </a:lnTo>
                    <a:lnTo>
                      <a:pt x="74" y="329"/>
                    </a:lnTo>
                    <a:lnTo>
                      <a:pt x="74" y="336"/>
                    </a:lnTo>
                    <a:lnTo>
                      <a:pt x="75" y="343"/>
                    </a:lnTo>
                    <a:lnTo>
                      <a:pt x="70" y="348"/>
                    </a:lnTo>
                    <a:lnTo>
                      <a:pt x="61" y="350"/>
                    </a:lnTo>
                    <a:lnTo>
                      <a:pt x="58" y="349"/>
                    </a:lnTo>
                    <a:lnTo>
                      <a:pt x="51" y="365"/>
                    </a:lnTo>
                    <a:lnTo>
                      <a:pt x="49" y="364"/>
                    </a:lnTo>
                    <a:lnTo>
                      <a:pt x="47" y="364"/>
                    </a:lnTo>
                    <a:lnTo>
                      <a:pt x="43" y="365"/>
                    </a:lnTo>
                    <a:lnTo>
                      <a:pt x="40" y="367"/>
                    </a:lnTo>
                    <a:lnTo>
                      <a:pt x="35" y="377"/>
                    </a:lnTo>
                    <a:lnTo>
                      <a:pt x="35" y="378"/>
                    </a:lnTo>
                    <a:lnTo>
                      <a:pt x="36" y="378"/>
                    </a:lnTo>
                    <a:lnTo>
                      <a:pt x="42" y="388"/>
                    </a:lnTo>
                    <a:lnTo>
                      <a:pt x="42" y="394"/>
                    </a:lnTo>
                    <a:lnTo>
                      <a:pt x="39" y="401"/>
                    </a:lnTo>
                    <a:lnTo>
                      <a:pt x="29" y="410"/>
                    </a:lnTo>
                    <a:lnTo>
                      <a:pt x="21" y="415"/>
                    </a:lnTo>
                    <a:lnTo>
                      <a:pt x="21" y="417"/>
                    </a:lnTo>
                    <a:lnTo>
                      <a:pt x="19" y="422"/>
                    </a:lnTo>
                    <a:lnTo>
                      <a:pt x="19" y="427"/>
                    </a:lnTo>
                    <a:lnTo>
                      <a:pt x="21" y="430"/>
                    </a:lnTo>
                    <a:lnTo>
                      <a:pt x="22" y="434"/>
                    </a:lnTo>
                    <a:lnTo>
                      <a:pt x="25" y="435"/>
                    </a:lnTo>
                    <a:lnTo>
                      <a:pt x="29" y="449"/>
                    </a:lnTo>
                    <a:lnTo>
                      <a:pt x="30" y="458"/>
                    </a:lnTo>
                    <a:lnTo>
                      <a:pt x="32" y="461"/>
                    </a:lnTo>
                    <a:lnTo>
                      <a:pt x="30" y="462"/>
                    </a:lnTo>
                    <a:lnTo>
                      <a:pt x="28" y="462"/>
                    </a:lnTo>
                    <a:lnTo>
                      <a:pt x="22" y="465"/>
                    </a:lnTo>
                    <a:lnTo>
                      <a:pt x="22" y="469"/>
                    </a:lnTo>
                    <a:lnTo>
                      <a:pt x="21" y="473"/>
                    </a:lnTo>
                    <a:lnTo>
                      <a:pt x="15" y="482"/>
                    </a:lnTo>
                    <a:lnTo>
                      <a:pt x="13" y="484"/>
                    </a:lnTo>
                    <a:lnTo>
                      <a:pt x="7" y="497"/>
                    </a:lnTo>
                    <a:lnTo>
                      <a:pt x="0" y="504"/>
                    </a:lnTo>
                    <a:lnTo>
                      <a:pt x="1" y="511"/>
                    </a:lnTo>
                    <a:lnTo>
                      <a:pt x="1" y="516"/>
                    </a:lnTo>
                    <a:lnTo>
                      <a:pt x="3" y="518"/>
                    </a:lnTo>
                    <a:lnTo>
                      <a:pt x="3" y="521"/>
                    </a:lnTo>
                    <a:lnTo>
                      <a:pt x="4" y="521"/>
                    </a:lnTo>
                    <a:lnTo>
                      <a:pt x="6" y="522"/>
                    </a:lnTo>
                    <a:lnTo>
                      <a:pt x="6" y="526"/>
                    </a:lnTo>
                    <a:lnTo>
                      <a:pt x="4" y="532"/>
                    </a:lnTo>
                    <a:lnTo>
                      <a:pt x="3" y="533"/>
                    </a:lnTo>
                    <a:lnTo>
                      <a:pt x="3" y="535"/>
                    </a:lnTo>
                    <a:lnTo>
                      <a:pt x="8" y="536"/>
                    </a:lnTo>
                    <a:lnTo>
                      <a:pt x="22" y="543"/>
                    </a:lnTo>
                    <a:lnTo>
                      <a:pt x="29" y="543"/>
                    </a:lnTo>
                    <a:lnTo>
                      <a:pt x="32" y="544"/>
                    </a:lnTo>
                    <a:lnTo>
                      <a:pt x="30" y="547"/>
                    </a:lnTo>
                    <a:lnTo>
                      <a:pt x="28" y="550"/>
                    </a:lnTo>
                    <a:lnTo>
                      <a:pt x="26" y="553"/>
                    </a:lnTo>
                    <a:lnTo>
                      <a:pt x="25" y="553"/>
                    </a:lnTo>
                    <a:lnTo>
                      <a:pt x="22" y="556"/>
                    </a:lnTo>
                    <a:lnTo>
                      <a:pt x="15" y="560"/>
                    </a:lnTo>
                    <a:lnTo>
                      <a:pt x="14" y="562"/>
                    </a:lnTo>
                    <a:lnTo>
                      <a:pt x="10" y="567"/>
                    </a:lnTo>
                    <a:lnTo>
                      <a:pt x="6" y="574"/>
                    </a:lnTo>
                    <a:lnTo>
                      <a:pt x="11" y="572"/>
                    </a:lnTo>
                    <a:lnTo>
                      <a:pt x="32" y="578"/>
                    </a:lnTo>
                    <a:lnTo>
                      <a:pt x="35" y="578"/>
                    </a:lnTo>
                    <a:lnTo>
                      <a:pt x="39" y="581"/>
                    </a:lnTo>
                    <a:lnTo>
                      <a:pt x="68" y="593"/>
                    </a:lnTo>
                    <a:lnTo>
                      <a:pt x="71" y="593"/>
                    </a:lnTo>
                    <a:lnTo>
                      <a:pt x="74" y="590"/>
                    </a:lnTo>
                    <a:lnTo>
                      <a:pt x="74" y="588"/>
                    </a:lnTo>
                    <a:lnTo>
                      <a:pt x="75" y="588"/>
                    </a:lnTo>
                    <a:lnTo>
                      <a:pt x="75" y="589"/>
                    </a:lnTo>
                    <a:lnTo>
                      <a:pt x="77" y="593"/>
                    </a:lnTo>
                    <a:lnTo>
                      <a:pt x="78" y="602"/>
                    </a:lnTo>
                    <a:lnTo>
                      <a:pt x="77" y="603"/>
                    </a:lnTo>
                    <a:lnTo>
                      <a:pt x="75" y="606"/>
                    </a:lnTo>
                    <a:lnTo>
                      <a:pt x="74" y="610"/>
                    </a:lnTo>
                    <a:lnTo>
                      <a:pt x="75" y="614"/>
                    </a:lnTo>
                    <a:lnTo>
                      <a:pt x="77" y="616"/>
                    </a:lnTo>
                    <a:lnTo>
                      <a:pt x="78" y="616"/>
                    </a:lnTo>
                    <a:lnTo>
                      <a:pt x="78" y="617"/>
                    </a:lnTo>
                    <a:lnTo>
                      <a:pt x="82" y="619"/>
                    </a:lnTo>
                    <a:lnTo>
                      <a:pt x="89" y="631"/>
                    </a:lnTo>
                    <a:lnTo>
                      <a:pt x="88" y="631"/>
                    </a:lnTo>
                    <a:lnTo>
                      <a:pt x="88" y="632"/>
                    </a:lnTo>
                    <a:lnTo>
                      <a:pt x="90" y="636"/>
                    </a:lnTo>
                    <a:lnTo>
                      <a:pt x="92" y="638"/>
                    </a:lnTo>
                    <a:lnTo>
                      <a:pt x="100" y="639"/>
                    </a:lnTo>
                    <a:lnTo>
                      <a:pt x="109" y="643"/>
                    </a:lnTo>
                    <a:lnTo>
                      <a:pt x="111" y="646"/>
                    </a:lnTo>
                    <a:lnTo>
                      <a:pt x="110" y="648"/>
                    </a:lnTo>
                    <a:lnTo>
                      <a:pt x="107" y="655"/>
                    </a:lnTo>
                    <a:lnTo>
                      <a:pt x="109" y="667"/>
                    </a:lnTo>
                    <a:lnTo>
                      <a:pt x="109" y="669"/>
                    </a:lnTo>
                    <a:lnTo>
                      <a:pt x="110" y="669"/>
                    </a:lnTo>
                    <a:lnTo>
                      <a:pt x="113" y="670"/>
                    </a:lnTo>
                    <a:lnTo>
                      <a:pt x="114" y="670"/>
                    </a:lnTo>
                    <a:lnTo>
                      <a:pt x="118" y="674"/>
                    </a:lnTo>
                    <a:lnTo>
                      <a:pt x="121" y="680"/>
                    </a:lnTo>
                    <a:lnTo>
                      <a:pt x="120" y="696"/>
                    </a:lnTo>
                    <a:lnTo>
                      <a:pt x="120" y="698"/>
                    </a:lnTo>
                    <a:lnTo>
                      <a:pt x="123" y="696"/>
                    </a:lnTo>
                    <a:lnTo>
                      <a:pt x="124" y="696"/>
                    </a:lnTo>
                    <a:lnTo>
                      <a:pt x="124" y="695"/>
                    </a:lnTo>
                    <a:lnTo>
                      <a:pt x="137" y="686"/>
                    </a:lnTo>
                    <a:lnTo>
                      <a:pt x="150" y="683"/>
                    </a:lnTo>
                    <a:lnTo>
                      <a:pt x="159" y="684"/>
                    </a:lnTo>
                    <a:lnTo>
                      <a:pt x="174" y="684"/>
                    </a:lnTo>
                    <a:lnTo>
                      <a:pt x="176" y="683"/>
                    </a:lnTo>
                    <a:lnTo>
                      <a:pt x="176" y="681"/>
                    </a:lnTo>
                    <a:lnTo>
                      <a:pt x="177" y="680"/>
                    </a:lnTo>
                    <a:lnTo>
                      <a:pt x="179" y="677"/>
                    </a:lnTo>
                    <a:lnTo>
                      <a:pt x="181" y="676"/>
                    </a:lnTo>
                    <a:lnTo>
                      <a:pt x="181" y="688"/>
                    </a:lnTo>
                    <a:lnTo>
                      <a:pt x="183" y="688"/>
                    </a:lnTo>
                    <a:lnTo>
                      <a:pt x="188" y="687"/>
                    </a:lnTo>
                    <a:lnTo>
                      <a:pt x="191" y="684"/>
                    </a:lnTo>
                    <a:lnTo>
                      <a:pt x="194" y="683"/>
                    </a:lnTo>
                    <a:lnTo>
                      <a:pt x="197" y="680"/>
                    </a:lnTo>
                    <a:lnTo>
                      <a:pt x="198" y="680"/>
                    </a:lnTo>
                    <a:lnTo>
                      <a:pt x="202" y="677"/>
                    </a:lnTo>
                    <a:lnTo>
                      <a:pt x="207" y="677"/>
                    </a:lnTo>
                    <a:lnTo>
                      <a:pt x="215" y="680"/>
                    </a:lnTo>
                    <a:lnTo>
                      <a:pt x="215" y="681"/>
                    </a:lnTo>
                    <a:lnTo>
                      <a:pt x="227" y="688"/>
                    </a:lnTo>
                    <a:lnTo>
                      <a:pt x="234" y="691"/>
                    </a:lnTo>
                    <a:lnTo>
                      <a:pt x="244" y="695"/>
                    </a:lnTo>
                    <a:lnTo>
                      <a:pt x="248" y="701"/>
                    </a:lnTo>
                    <a:lnTo>
                      <a:pt x="250" y="702"/>
                    </a:lnTo>
                    <a:lnTo>
                      <a:pt x="274" y="688"/>
                    </a:lnTo>
                    <a:lnTo>
                      <a:pt x="274" y="687"/>
                    </a:lnTo>
                    <a:lnTo>
                      <a:pt x="276" y="679"/>
                    </a:lnTo>
                    <a:lnTo>
                      <a:pt x="276" y="676"/>
                    </a:lnTo>
                    <a:lnTo>
                      <a:pt x="290" y="680"/>
                    </a:lnTo>
                    <a:lnTo>
                      <a:pt x="296" y="683"/>
                    </a:lnTo>
                    <a:lnTo>
                      <a:pt x="311" y="688"/>
                    </a:lnTo>
                    <a:lnTo>
                      <a:pt x="322" y="687"/>
                    </a:lnTo>
                    <a:lnTo>
                      <a:pt x="325" y="687"/>
                    </a:lnTo>
                    <a:lnTo>
                      <a:pt x="327" y="686"/>
                    </a:lnTo>
                    <a:lnTo>
                      <a:pt x="329" y="686"/>
                    </a:lnTo>
                    <a:lnTo>
                      <a:pt x="329" y="692"/>
                    </a:lnTo>
                    <a:lnTo>
                      <a:pt x="328" y="702"/>
                    </a:lnTo>
                    <a:lnTo>
                      <a:pt x="324" y="708"/>
                    </a:lnTo>
                    <a:lnTo>
                      <a:pt x="310" y="716"/>
                    </a:lnTo>
                    <a:lnTo>
                      <a:pt x="307" y="716"/>
                    </a:lnTo>
                    <a:lnTo>
                      <a:pt x="307" y="717"/>
                    </a:lnTo>
                    <a:lnTo>
                      <a:pt x="306" y="717"/>
                    </a:lnTo>
                    <a:lnTo>
                      <a:pt x="294" y="729"/>
                    </a:lnTo>
                    <a:lnTo>
                      <a:pt x="283" y="744"/>
                    </a:lnTo>
                    <a:lnTo>
                      <a:pt x="287" y="748"/>
                    </a:lnTo>
                    <a:lnTo>
                      <a:pt x="296" y="754"/>
                    </a:lnTo>
                    <a:lnTo>
                      <a:pt x="297" y="754"/>
                    </a:lnTo>
                    <a:lnTo>
                      <a:pt x="299" y="753"/>
                    </a:lnTo>
                    <a:lnTo>
                      <a:pt x="304" y="748"/>
                    </a:lnTo>
                    <a:lnTo>
                      <a:pt x="311" y="746"/>
                    </a:lnTo>
                    <a:lnTo>
                      <a:pt x="320" y="746"/>
                    </a:lnTo>
                    <a:lnTo>
                      <a:pt x="328" y="753"/>
                    </a:lnTo>
                    <a:lnTo>
                      <a:pt x="331" y="754"/>
                    </a:lnTo>
                    <a:lnTo>
                      <a:pt x="332" y="758"/>
                    </a:lnTo>
                    <a:lnTo>
                      <a:pt x="331" y="762"/>
                    </a:lnTo>
                    <a:lnTo>
                      <a:pt x="332" y="768"/>
                    </a:lnTo>
                    <a:lnTo>
                      <a:pt x="335" y="772"/>
                    </a:lnTo>
                    <a:lnTo>
                      <a:pt x="341" y="775"/>
                    </a:lnTo>
                    <a:lnTo>
                      <a:pt x="342" y="775"/>
                    </a:lnTo>
                    <a:lnTo>
                      <a:pt x="353" y="769"/>
                    </a:lnTo>
                    <a:lnTo>
                      <a:pt x="360" y="763"/>
                    </a:lnTo>
                    <a:lnTo>
                      <a:pt x="373" y="758"/>
                    </a:lnTo>
                    <a:lnTo>
                      <a:pt x="375" y="758"/>
                    </a:lnTo>
                    <a:lnTo>
                      <a:pt x="374" y="753"/>
                    </a:lnTo>
                    <a:lnTo>
                      <a:pt x="377" y="724"/>
                    </a:lnTo>
                    <a:lnTo>
                      <a:pt x="378" y="723"/>
                    </a:lnTo>
                    <a:lnTo>
                      <a:pt x="378" y="722"/>
                    </a:lnTo>
                    <a:lnTo>
                      <a:pt x="381" y="712"/>
                    </a:lnTo>
                    <a:lnTo>
                      <a:pt x="382" y="710"/>
                    </a:lnTo>
                    <a:lnTo>
                      <a:pt x="384" y="710"/>
                    </a:lnTo>
                    <a:lnTo>
                      <a:pt x="394" y="698"/>
                    </a:lnTo>
                    <a:lnTo>
                      <a:pt x="398" y="694"/>
                    </a:lnTo>
                    <a:lnTo>
                      <a:pt x="399" y="696"/>
                    </a:lnTo>
                    <a:lnTo>
                      <a:pt x="401" y="698"/>
                    </a:lnTo>
                    <a:lnTo>
                      <a:pt x="412" y="698"/>
                    </a:lnTo>
                    <a:lnTo>
                      <a:pt x="419" y="705"/>
                    </a:lnTo>
                    <a:lnTo>
                      <a:pt x="417" y="708"/>
                    </a:lnTo>
                    <a:lnTo>
                      <a:pt x="424" y="708"/>
                    </a:lnTo>
                    <a:lnTo>
                      <a:pt x="428" y="705"/>
                    </a:lnTo>
                    <a:lnTo>
                      <a:pt x="433" y="706"/>
                    </a:lnTo>
                    <a:lnTo>
                      <a:pt x="434" y="706"/>
                    </a:lnTo>
                    <a:lnTo>
                      <a:pt x="448" y="709"/>
                    </a:lnTo>
                    <a:lnTo>
                      <a:pt x="451" y="719"/>
                    </a:lnTo>
                    <a:lnTo>
                      <a:pt x="454" y="722"/>
                    </a:lnTo>
                    <a:lnTo>
                      <a:pt x="458" y="722"/>
                    </a:lnTo>
                    <a:lnTo>
                      <a:pt x="459" y="719"/>
                    </a:lnTo>
                    <a:lnTo>
                      <a:pt x="463" y="713"/>
                    </a:lnTo>
                    <a:lnTo>
                      <a:pt x="469" y="699"/>
                    </a:lnTo>
                    <a:lnTo>
                      <a:pt x="469" y="695"/>
                    </a:lnTo>
                    <a:lnTo>
                      <a:pt x="471" y="687"/>
                    </a:lnTo>
                    <a:lnTo>
                      <a:pt x="462" y="686"/>
                    </a:lnTo>
                    <a:lnTo>
                      <a:pt x="459" y="684"/>
                    </a:lnTo>
                    <a:lnTo>
                      <a:pt x="458" y="684"/>
                    </a:lnTo>
                    <a:lnTo>
                      <a:pt x="455" y="683"/>
                    </a:lnTo>
                    <a:lnTo>
                      <a:pt x="454" y="674"/>
                    </a:lnTo>
                    <a:lnTo>
                      <a:pt x="459" y="666"/>
                    </a:lnTo>
                    <a:lnTo>
                      <a:pt x="461" y="664"/>
                    </a:lnTo>
                    <a:lnTo>
                      <a:pt x="462" y="660"/>
                    </a:lnTo>
                    <a:lnTo>
                      <a:pt x="461" y="660"/>
                    </a:lnTo>
                    <a:lnTo>
                      <a:pt x="462" y="649"/>
                    </a:lnTo>
                    <a:lnTo>
                      <a:pt x="491" y="599"/>
                    </a:lnTo>
                    <a:lnTo>
                      <a:pt x="497" y="593"/>
                    </a:lnTo>
                    <a:lnTo>
                      <a:pt x="498" y="590"/>
                    </a:lnTo>
                    <a:lnTo>
                      <a:pt x="508" y="582"/>
                    </a:lnTo>
                    <a:lnTo>
                      <a:pt x="511" y="581"/>
                    </a:lnTo>
                    <a:lnTo>
                      <a:pt x="512" y="581"/>
                    </a:lnTo>
                    <a:lnTo>
                      <a:pt x="514" y="579"/>
                    </a:lnTo>
                    <a:lnTo>
                      <a:pt x="529" y="567"/>
                    </a:lnTo>
                    <a:lnTo>
                      <a:pt x="531" y="565"/>
                    </a:lnTo>
                    <a:lnTo>
                      <a:pt x="535" y="571"/>
                    </a:lnTo>
                    <a:lnTo>
                      <a:pt x="536" y="572"/>
                    </a:lnTo>
                    <a:lnTo>
                      <a:pt x="551" y="593"/>
                    </a:lnTo>
                    <a:lnTo>
                      <a:pt x="553" y="592"/>
                    </a:lnTo>
                    <a:lnTo>
                      <a:pt x="568" y="579"/>
                    </a:lnTo>
                    <a:lnTo>
                      <a:pt x="571" y="582"/>
                    </a:lnTo>
                    <a:lnTo>
                      <a:pt x="572" y="588"/>
                    </a:lnTo>
                    <a:lnTo>
                      <a:pt x="574" y="586"/>
                    </a:lnTo>
                    <a:lnTo>
                      <a:pt x="574" y="583"/>
                    </a:lnTo>
                    <a:lnTo>
                      <a:pt x="585" y="568"/>
                    </a:lnTo>
                    <a:lnTo>
                      <a:pt x="585" y="567"/>
                    </a:lnTo>
                    <a:lnTo>
                      <a:pt x="586" y="560"/>
                    </a:lnTo>
                    <a:lnTo>
                      <a:pt x="588" y="556"/>
                    </a:lnTo>
                    <a:lnTo>
                      <a:pt x="589" y="544"/>
                    </a:lnTo>
                    <a:lnTo>
                      <a:pt x="591" y="542"/>
                    </a:lnTo>
                    <a:lnTo>
                      <a:pt x="589" y="540"/>
                    </a:lnTo>
                    <a:lnTo>
                      <a:pt x="581" y="536"/>
                    </a:lnTo>
                    <a:lnTo>
                      <a:pt x="574" y="528"/>
                    </a:lnTo>
                    <a:lnTo>
                      <a:pt x="575" y="526"/>
                    </a:lnTo>
                    <a:lnTo>
                      <a:pt x="575" y="525"/>
                    </a:lnTo>
                    <a:lnTo>
                      <a:pt x="578" y="522"/>
                    </a:lnTo>
                    <a:lnTo>
                      <a:pt x="586" y="509"/>
                    </a:lnTo>
                    <a:lnTo>
                      <a:pt x="593" y="495"/>
                    </a:lnTo>
                    <a:lnTo>
                      <a:pt x="600" y="498"/>
                    </a:lnTo>
                    <a:lnTo>
                      <a:pt x="603" y="495"/>
                    </a:lnTo>
                    <a:lnTo>
                      <a:pt x="603" y="492"/>
                    </a:lnTo>
                    <a:lnTo>
                      <a:pt x="599" y="487"/>
                    </a:lnTo>
                    <a:lnTo>
                      <a:pt x="599" y="486"/>
                    </a:lnTo>
                    <a:lnTo>
                      <a:pt x="602" y="470"/>
                    </a:lnTo>
                    <a:lnTo>
                      <a:pt x="602" y="458"/>
                    </a:lnTo>
                    <a:lnTo>
                      <a:pt x="599" y="455"/>
                    </a:lnTo>
                    <a:lnTo>
                      <a:pt x="598" y="449"/>
                    </a:lnTo>
                    <a:lnTo>
                      <a:pt x="595" y="444"/>
                    </a:lnTo>
                    <a:lnTo>
                      <a:pt x="595" y="439"/>
                    </a:lnTo>
                    <a:lnTo>
                      <a:pt x="596" y="438"/>
                    </a:lnTo>
                    <a:lnTo>
                      <a:pt x="603" y="438"/>
                    </a:lnTo>
                    <a:lnTo>
                      <a:pt x="607" y="428"/>
                    </a:lnTo>
                    <a:lnTo>
                      <a:pt x="607" y="427"/>
                    </a:lnTo>
                    <a:lnTo>
                      <a:pt x="606" y="420"/>
                    </a:lnTo>
                    <a:lnTo>
                      <a:pt x="607" y="413"/>
                    </a:lnTo>
                    <a:lnTo>
                      <a:pt x="610" y="408"/>
                    </a:lnTo>
                    <a:lnTo>
                      <a:pt x="612" y="406"/>
                    </a:lnTo>
                    <a:lnTo>
                      <a:pt x="613" y="401"/>
                    </a:lnTo>
                    <a:lnTo>
                      <a:pt x="613" y="399"/>
                    </a:lnTo>
                    <a:lnTo>
                      <a:pt x="612" y="396"/>
                    </a:lnTo>
                    <a:lnTo>
                      <a:pt x="612" y="395"/>
                    </a:lnTo>
                    <a:lnTo>
                      <a:pt x="613" y="394"/>
                    </a:lnTo>
                    <a:lnTo>
                      <a:pt x="615" y="391"/>
                    </a:lnTo>
                    <a:lnTo>
                      <a:pt x="618" y="389"/>
                    </a:lnTo>
                    <a:lnTo>
                      <a:pt x="622" y="389"/>
                    </a:lnTo>
                    <a:lnTo>
                      <a:pt x="622" y="387"/>
                    </a:lnTo>
                    <a:lnTo>
                      <a:pt x="610" y="375"/>
                    </a:lnTo>
                    <a:lnTo>
                      <a:pt x="618" y="365"/>
                    </a:lnTo>
                    <a:lnTo>
                      <a:pt x="628" y="346"/>
                    </a:lnTo>
                    <a:lnTo>
                      <a:pt x="628" y="345"/>
                    </a:lnTo>
                    <a:lnTo>
                      <a:pt x="638" y="331"/>
                    </a:lnTo>
                    <a:lnTo>
                      <a:pt x="649" y="322"/>
                    </a:lnTo>
                    <a:lnTo>
                      <a:pt x="651" y="322"/>
                    </a:lnTo>
                    <a:lnTo>
                      <a:pt x="651" y="321"/>
                    </a:lnTo>
                    <a:lnTo>
                      <a:pt x="655" y="317"/>
                    </a:lnTo>
                    <a:lnTo>
                      <a:pt x="655" y="314"/>
                    </a:lnTo>
                    <a:lnTo>
                      <a:pt x="662" y="301"/>
                    </a:lnTo>
                    <a:lnTo>
                      <a:pt x="662" y="288"/>
                    </a:lnTo>
                    <a:lnTo>
                      <a:pt x="666" y="289"/>
                    </a:lnTo>
                    <a:lnTo>
                      <a:pt x="669" y="289"/>
                    </a:lnTo>
                    <a:lnTo>
                      <a:pt x="672" y="288"/>
                    </a:lnTo>
                    <a:lnTo>
                      <a:pt x="673" y="288"/>
                    </a:lnTo>
                    <a:lnTo>
                      <a:pt x="677" y="286"/>
                    </a:lnTo>
                    <a:lnTo>
                      <a:pt x="688" y="279"/>
                    </a:lnTo>
                    <a:lnTo>
                      <a:pt x="692" y="272"/>
                    </a:lnTo>
                    <a:lnTo>
                      <a:pt x="696" y="268"/>
                    </a:lnTo>
                    <a:lnTo>
                      <a:pt x="699" y="267"/>
                    </a:lnTo>
                    <a:lnTo>
                      <a:pt x="699" y="254"/>
                    </a:lnTo>
                    <a:lnTo>
                      <a:pt x="698" y="250"/>
                    </a:lnTo>
                    <a:lnTo>
                      <a:pt x="692" y="238"/>
                    </a:lnTo>
                    <a:lnTo>
                      <a:pt x="691" y="237"/>
                    </a:lnTo>
                    <a:lnTo>
                      <a:pt x="702" y="237"/>
                    </a:lnTo>
                    <a:lnTo>
                      <a:pt x="708" y="234"/>
                    </a:lnTo>
                    <a:lnTo>
                      <a:pt x="744" y="205"/>
                    </a:lnTo>
                    <a:lnTo>
                      <a:pt x="744" y="202"/>
                    </a:lnTo>
                    <a:lnTo>
                      <a:pt x="740" y="198"/>
                    </a:lnTo>
                    <a:lnTo>
                      <a:pt x="737" y="197"/>
                    </a:lnTo>
                    <a:lnTo>
                      <a:pt x="736" y="197"/>
                    </a:lnTo>
                    <a:lnTo>
                      <a:pt x="732" y="195"/>
                    </a:lnTo>
                    <a:lnTo>
                      <a:pt x="726" y="192"/>
                    </a:lnTo>
                    <a:lnTo>
                      <a:pt x="729" y="181"/>
                    </a:lnTo>
                    <a:lnTo>
                      <a:pt x="729" y="177"/>
                    </a:lnTo>
                    <a:lnTo>
                      <a:pt x="725" y="174"/>
                    </a:lnTo>
                    <a:lnTo>
                      <a:pt x="713" y="171"/>
                    </a:lnTo>
                    <a:lnTo>
                      <a:pt x="711" y="171"/>
                    </a:lnTo>
                    <a:lnTo>
                      <a:pt x="709" y="171"/>
                    </a:lnTo>
                    <a:lnTo>
                      <a:pt x="708" y="173"/>
                    </a:lnTo>
                    <a:lnTo>
                      <a:pt x="704" y="169"/>
                    </a:lnTo>
                    <a:lnTo>
                      <a:pt x="701" y="162"/>
                    </a:lnTo>
                    <a:lnTo>
                      <a:pt x="696" y="155"/>
                    </a:lnTo>
                    <a:lnTo>
                      <a:pt x="695" y="151"/>
                    </a:lnTo>
                    <a:lnTo>
                      <a:pt x="694" y="148"/>
                    </a:lnTo>
                    <a:lnTo>
                      <a:pt x="691" y="144"/>
                    </a:lnTo>
                    <a:lnTo>
                      <a:pt x="687" y="137"/>
                    </a:lnTo>
                    <a:lnTo>
                      <a:pt x="687" y="135"/>
                    </a:lnTo>
                    <a:lnTo>
                      <a:pt x="684" y="134"/>
                    </a:lnTo>
                    <a:lnTo>
                      <a:pt x="669" y="132"/>
                    </a:lnTo>
                    <a:lnTo>
                      <a:pt x="652" y="127"/>
                    </a:lnTo>
                    <a:lnTo>
                      <a:pt x="641" y="120"/>
                    </a:lnTo>
                    <a:lnTo>
                      <a:pt x="629" y="106"/>
                    </a:lnTo>
                    <a:lnTo>
                      <a:pt x="632" y="103"/>
                    </a:lnTo>
                    <a:lnTo>
                      <a:pt x="634" y="103"/>
                    </a:lnTo>
                    <a:lnTo>
                      <a:pt x="635" y="99"/>
                    </a:lnTo>
                    <a:lnTo>
                      <a:pt x="622" y="102"/>
                    </a:lnTo>
                    <a:lnTo>
                      <a:pt x="607" y="109"/>
                    </a:lnTo>
                    <a:lnTo>
                      <a:pt x="606" y="109"/>
                    </a:lnTo>
                    <a:lnTo>
                      <a:pt x="591" y="93"/>
                    </a:lnTo>
                    <a:lnTo>
                      <a:pt x="589" y="93"/>
                    </a:lnTo>
                    <a:lnTo>
                      <a:pt x="586" y="89"/>
                    </a:lnTo>
                    <a:lnTo>
                      <a:pt x="584" y="88"/>
                    </a:lnTo>
                    <a:lnTo>
                      <a:pt x="582" y="88"/>
                    </a:lnTo>
                    <a:lnTo>
                      <a:pt x="578" y="85"/>
                    </a:lnTo>
                    <a:lnTo>
                      <a:pt x="576" y="84"/>
                    </a:lnTo>
                    <a:lnTo>
                      <a:pt x="575" y="84"/>
                    </a:lnTo>
                    <a:lnTo>
                      <a:pt x="571" y="81"/>
                    </a:lnTo>
                    <a:lnTo>
                      <a:pt x="569" y="72"/>
                    </a:lnTo>
                    <a:lnTo>
                      <a:pt x="571" y="71"/>
                    </a:lnTo>
                    <a:lnTo>
                      <a:pt x="571" y="70"/>
                    </a:lnTo>
                    <a:lnTo>
                      <a:pt x="572" y="70"/>
                    </a:lnTo>
                    <a:lnTo>
                      <a:pt x="575" y="68"/>
                    </a:lnTo>
                    <a:lnTo>
                      <a:pt x="576" y="67"/>
                    </a:lnTo>
                    <a:lnTo>
                      <a:pt x="582" y="67"/>
                    </a:lnTo>
                    <a:lnTo>
                      <a:pt x="589" y="64"/>
                    </a:lnTo>
                    <a:lnTo>
                      <a:pt x="595" y="60"/>
                    </a:lnTo>
                    <a:lnTo>
                      <a:pt x="602" y="46"/>
                    </a:lnTo>
                    <a:lnTo>
                      <a:pt x="602" y="42"/>
                    </a:lnTo>
                    <a:lnTo>
                      <a:pt x="603" y="36"/>
                    </a:lnTo>
                    <a:lnTo>
                      <a:pt x="603" y="34"/>
                    </a:lnTo>
                    <a:lnTo>
                      <a:pt x="605" y="33"/>
                    </a:lnTo>
                    <a:lnTo>
                      <a:pt x="607" y="29"/>
                    </a:lnTo>
                    <a:lnTo>
                      <a:pt x="609" y="27"/>
                    </a:lnTo>
                    <a:lnTo>
                      <a:pt x="610" y="25"/>
                    </a:lnTo>
                    <a:lnTo>
                      <a:pt x="612" y="18"/>
                    </a:lnTo>
                    <a:lnTo>
                      <a:pt x="610" y="15"/>
                    </a:lnTo>
                    <a:lnTo>
                      <a:pt x="605" y="11"/>
                    </a:lnTo>
                    <a:lnTo>
                      <a:pt x="603" y="10"/>
                    </a:lnTo>
                    <a:lnTo>
                      <a:pt x="599" y="7"/>
                    </a:lnTo>
                    <a:lnTo>
                      <a:pt x="598" y="7"/>
                    </a:lnTo>
                    <a:lnTo>
                      <a:pt x="584" y="3"/>
                    </a:lnTo>
                    <a:lnTo>
                      <a:pt x="582" y="3"/>
                    </a:lnTo>
                    <a:lnTo>
                      <a:pt x="571" y="0"/>
                    </a:lnTo>
                    <a:lnTo>
                      <a:pt x="565" y="0"/>
                    </a:lnTo>
                    <a:lnTo>
                      <a:pt x="562" y="4"/>
                    </a:lnTo>
                    <a:lnTo>
                      <a:pt x="554" y="11"/>
                    </a:lnTo>
                    <a:lnTo>
                      <a:pt x="553" y="12"/>
                    </a:lnTo>
                    <a:lnTo>
                      <a:pt x="551" y="25"/>
                    </a:lnTo>
                    <a:lnTo>
                      <a:pt x="550" y="27"/>
                    </a:lnTo>
                    <a:lnTo>
                      <a:pt x="543" y="27"/>
                    </a:lnTo>
                    <a:lnTo>
                      <a:pt x="539" y="29"/>
                    </a:lnTo>
                    <a:lnTo>
                      <a:pt x="535" y="33"/>
                    </a:lnTo>
                    <a:lnTo>
                      <a:pt x="508" y="15"/>
                    </a:lnTo>
                    <a:lnTo>
                      <a:pt x="507" y="15"/>
                    </a:lnTo>
                    <a:lnTo>
                      <a:pt x="494" y="29"/>
                    </a:lnTo>
                    <a:lnTo>
                      <a:pt x="490" y="40"/>
                    </a:lnTo>
                    <a:lnTo>
                      <a:pt x="490" y="42"/>
                    </a:lnTo>
                    <a:lnTo>
                      <a:pt x="487" y="46"/>
                    </a:lnTo>
                    <a:lnTo>
                      <a:pt x="486" y="43"/>
                    </a:lnTo>
                    <a:lnTo>
                      <a:pt x="468" y="34"/>
                    </a:lnTo>
                    <a:lnTo>
                      <a:pt x="465" y="34"/>
                    </a:lnTo>
                    <a:lnTo>
                      <a:pt x="447" y="32"/>
                    </a:lnTo>
                    <a:lnTo>
                      <a:pt x="445" y="30"/>
                    </a:lnTo>
                    <a:lnTo>
                      <a:pt x="444" y="30"/>
                    </a:lnTo>
                    <a:lnTo>
                      <a:pt x="441" y="3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53" name="Freeform 783">
                <a:extLst>
                  <a:ext uri="{FF2B5EF4-FFF2-40B4-BE49-F238E27FC236}">
                    <a16:creationId xmlns:a16="http://schemas.microsoft.com/office/drawing/2014/main" id="{417B0B0D-D9D5-A558-6E1B-14C1C7DAD7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1" y="1718"/>
                <a:ext cx="105" cy="101"/>
              </a:xfrm>
              <a:custGeom>
                <a:avLst/>
                <a:gdLst>
                  <a:gd name="T0" fmla="*/ 43 w 418"/>
                  <a:gd name="T1" fmla="*/ 2 h 404"/>
                  <a:gd name="T2" fmla="*/ 41 w 418"/>
                  <a:gd name="T3" fmla="*/ 12 h 404"/>
                  <a:gd name="T4" fmla="*/ 35 w 418"/>
                  <a:gd name="T5" fmla="*/ 38 h 404"/>
                  <a:gd name="T6" fmla="*/ 23 w 418"/>
                  <a:gd name="T7" fmla="*/ 55 h 404"/>
                  <a:gd name="T8" fmla="*/ 27 w 418"/>
                  <a:gd name="T9" fmla="*/ 97 h 404"/>
                  <a:gd name="T10" fmla="*/ 21 w 418"/>
                  <a:gd name="T11" fmla="*/ 106 h 404"/>
                  <a:gd name="T12" fmla="*/ 2 w 418"/>
                  <a:gd name="T13" fmla="*/ 139 h 404"/>
                  <a:gd name="T14" fmla="*/ 16 w 418"/>
                  <a:gd name="T15" fmla="*/ 167 h 404"/>
                  <a:gd name="T16" fmla="*/ 2 w 418"/>
                  <a:gd name="T17" fmla="*/ 197 h 404"/>
                  <a:gd name="T18" fmla="*/ 10 w 418"/>
                  <a:gd name="T19" fmla="*/ 218 h 404"/>
                  <a:gd name="T20" fmla="*/ 30 w 418"/>
                  <a:gd name="T21" fmla="*/ 231 h 404"/>
                  <a:gd name="T22" fmla="*/ 26 w 418"/>
                  <a:gd name="T23" fmla="*/ 271 h 404"/>
                  <a:gd name="T24" fmla="*/ 60 w 418"/>
                  <a:gd name="T25" fmla="*/ 275 h 404"/>
                  <a:gd name="T26" fmla="*/ 84 w 418"/>
                  <a:gd name="T27" fmla="*/ 266 h 404"/>
                  <a:gd name="T28" fmla="*/ 97 w 418"/>
                  <a:gd name="T29" fmla="*/ 278 h 404"/>
                  <a:gd name="T30" fmla="*/ 102 w 418"/>
                  <a:gd name="T31" fmla="*/ 273 h 404"/>
                  <a:gd name="T32" fmla="*/ 95 w 418"/>
                  <a:gd name="T33" fmla="*/ 303 h 404"/>
                  <a:gd name="T34" fmla="*/ 117 w 418"/>
                  <a:gd name="T35" fmla="*/ 309 h 404"/>
                  <a:gd name="T36" fmla="*/ 133 w 418"/>
                  <a:gd name="T37" fmla="*/ 307 h 404"/>
                  <a:gd name="T38" fmla="*/ 144 w 418"/>
                  <a:gd name="T39" fmla="*/ 297 h 404"/>
                  <a:gd name="T40" fmla="*/ 157 w 418"/>
                  <a:gd name="T41" fmla="*/ 295 h 404"/>
                  <a:gd name="T42" fmla="*/ 176 w 418"/>
                  <a:gd name="T43" fmla="*/ 335 h 404"/>
                  <a:gd name="T44" fmla="*/ 141 w 418"/>
                  <a:gd name="T45" fmla="*/ 379 h 404"/>
                  <a:gd name="T46" fmla="*/ 147 w 418"/>
                  <a:gd name="T47" fmla="*/ 391 h 404"/>
                  <a:gd name="T48" fmla="*/ 182 w 418"/>
                  <a:gd name="T49" fmla="*/ 404 h 404"/>
                  <a:gd name="T50" fmla="*/ 215 w 418"/>
                  <a:gd name="T51" fmla="*/ 379 h 404"/>
                  <a:gd name="T52" fmla="*/ 227 w 418"/>
                  <a:gd name="T53" fmla="*/ 348 h 404"/>
                  <a:gd name="T54" fmla="*/ 221 w 418"/>
                  <a:gd name="T55" fmla="*/ 319 h 404"/>
                  <a:gd name="T56" fmla="*/ 232 w 418"/>
                  <a:gd name="T57" fmla="*/ 305 h 404"/>
                  <a:gd name="T58" fmla="*/ 234 w 418"/>
                  <a:gd name="T59" fmla="*/ 260 h 404"/>
                  <a:gd name="T60" fmla="*/ 261 w 418"/>
                  <a:gd name="T61" fmla="*/ 247 h 404"/>
                  <a:gd name="T62" fmla="*/ 292 w 418"/>
                  <a:gd name="T63" fmla="*/ 284 h 404"/>
                  <a:gd name="T64" fmla="*/ 304 w 418"/>
                  <a:gd name="T65" fmla="*/ 294 h 404"/>
                  <a:gd name="T66" fmla="*/ 338 w 418"/>
                  <a:gd name="T67" fmla="*/ 253 h 404"/>
                  <a:gd name="T68" fmla="*/ 380 w 418"/>
                  <a:gd name="T69" fmla="*/ 261 h 404"/>
                  <a:gd name="T70" fmla="*/ 394 w 418"/>
                  <a:gd name="T71" fmla="*/ 240 h 404"/>
                  <a:gd name="T72" fmla="*/ 408 w 418"/>
                  <a:gd name="T73" fmla="*/ 172 h 404"/>
                  <a:gd name="T74" fmla="*/ 384 w 418"/>
                  <a:gd name="T75" fmla="*/ 141 h 404"/>
                  <a:gd name="T76" fmla="*/ 381 w 418"/>
                  <a:gd name="T77" fmla="*/ 112 h 404"/>
                  <a:gd name="T78" fmla="*/ 377 w 418"/>
                  <a:gd name="T79" fmla="*/ 65 h 404"/>
                  <a:gd name="T80" fmla="*/ 337 w 418"/>
                  <a:gd name="T81" fmla="*/ 80 h 404"/>
                  <a:gd name="T82" fmla="*/ 299 w 418"/>
                  <a:gd name="T83" fmla="*/ 91 h 404"/>
                  <a:gd name="T84" fmla="*/ 282 w 418"/>
                  <a:gd name="T85" fmla="*/ 76 h 404"/>
                  <a:gd name="T86" fmla="*/ 287 w 418"/>
                  <a:gd name="T87" fmla="*/ 48 h 404"/>
                  <a:gd name="T88" fmla="*/ 261 w 418"/>
                  <a:gd name="T89" fmla="*/ 50 h 404"/>
                  <a:gd name="T90" fmla="*/ 232 w 418"/>
                  <a:gd name="T91" fmla="*/ 60 h 404"/>
                  <a:gd name="T92" fmla="*/ 208 w 418"/>
                  <a:gd name="T93" fmla="*/ 72 h 404"/>
                  <a:gd name="T94" fmla="*/ 186 w 418"/>
                  <a:gd name="T95" fmla="*/ 77 h 404"/>
                  <a:gd name="T96" fmla="*/ 136 w 418"/>
                  <a:gd name="T97" fmla="*/ 73 h 404"/>
                  <a:gd name="T98" fmla="*/ 110 w 418"/>
                  <a:gd name="T99" fmla="*/ 27 h 404"/>
                  <a:gd name="T100" fmla="*/ 84 w 418"/>
                  <a:gd name="T101" fmla="*/ 14 h 404"/>
                  <a:gd name="T102" fmla="*/ 60 w 418"/>
                  <a:gd name="T103" fmla="*/ 2 h 4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418" h="404">
                    <a:moveTo>
                      <a:pt x="56" y="2"/>
                    </a:moveTo>
                    <a:lnTo>
                      <a:pt x="52" y="0"/>
                    </a:lnTo>
                    <a:lnTo>
                      <a:pt x="50" y="0"/>
                    </a:lnTo>
                    <a:lnTo>
                      <a:pt x="46" y="0"/>
                    </a:lnTo>
                    <a:lnTo>
                      <a:pt x="43" y="2"/>
                    </a:lnTo>
                    <a:lnTo>
                      <a:pt x="41" y="5"/>
                    </a:lnTo>
                    <a:lnTo>
                      <a:pt x="40" y="6"/>
                    </a:lnTo>
                    <a:lnTo>
                      <a:pt x="40" y="7"/>
                    </a:lnTo>
                    <a:lnTo>
                      <a:pt x="41" y="10"/>
                    </a:lnTo>
                    <a:lnTo>
                      <a:pt x="41" y="12"/>
                    </a:lnTo>
                    <a:lnTo>
                      <a:pt x="40" y="17"/>
                    </a:lnTo>
                    <a:lnTo>
                      <a:pt x="38" y="19"/>
                    </a:lnTo>
                    <a:lnTo>
                      <a:pt x="35" y="24"/>
                    </a:lnTo>
                    <a:lnTo>
                      <a:pt x="34" y="31"/>
                    </a:lnTo>
                    <a:lnTo>
                      <a:pt x="35" y="38"/>
                    </a:lnTo>
                    <a:lnTo>
                      <a:pt x="35" y="39"/>
                    </a:lnTo>
                    <a:lnTo>
                      <a:pt x="31" y="49"/>
                    </a:lnTo>
                    <a:lnTo>
                      <a:pt x="24" y="49"/>
                    </a:lnTo>
                    <a:lnTo>
                      <a:pt x="23" y="50"/>
                    </a:lnTo>
                    <a:lnTo>
                      <a:pt x="23" y="55"/>
                    </a:lnTo>
                    <a:lnTo>
                      <a:pt x="26" y="60"/>
                    </a:lnTo>
                    <a:lnTo>
                      <a:pt x="27" y="66"/>
                    </a:lnTo>
                    <a:lnTo>
                      <a:pt x="30" y="69"/>
                    </a:lnTo>
                    <a:lnTo>
                      <a:pt x="30" y="81"/>
                    </a:lnTo>
                    <a:lnTo>
                      <a:pt x="27" y="97"/>
                    </a:lnTo>
                    <a:lnTo>
                      <a:pt x="27" y="98"/>
                    </a:lnTo>
                    <a:lnTo>
                      <a:pt x="31" y="103"/>
                    </a:lnTo>
                    <a:lnTo>
                      <a:pt x="31" y="106"/>
                    </a:lnTo>
                    <a:lnTo>
                      <a:pt x="28" y="109"/>
                    </a:lnTo>
                    <a:lnTo>
                      <a:pt x="21" y="106"/>
                    </a:lnTo>
                    <a:lnTo>
                      <a:pt x="14" y="120"/>
                    </a:lnTo>
                    <a:lnTo>
                      <a:pt x="6" y="133"/>
                    </a:lnTo>
                    <a:lnTo>
                      <a:pt x="3" y="136"/>
                    </a:lnTo>
                    <a:lnTo>
                      <a:pt x="3" y="137"/>
                    </a:lnTo>
                    <a:lnTo>
                      <a:pt x="2" y="139"/>
                    </a:lnTo>
                    <a:lnTo>
                      <a:pt x="9" y="147"/>
                    </a:lnTo>
                    <a:lnTo>
                      <a:pt x="17" y="151"/>
                    </a:lnTo>
                    <a:lnTo>
                      <a:pt x="19" y="153"/>
                    </a:lnTo>
                    <a:lnTo>
                      <a:pt x="17" y="155"/>
                    </a:lnTo>
                    <a:lnTo>
                      <a:pt x="16" y="167"/>
                    </a:lnTo>
                    <a:lnTo>
                      <a:pt x="14" y="171"/>
                    </a:lnTo>
                    <a:lnTo>
                      <a:pt x="13" y="178"/>
                    </a:lnTo>
                    <a:lnTo>
                      <a:pt x="13" y="179"/>
                    </a:lnTo>
                    <a:lnTo>
                      <a:pt x="2" y="194"/>
                    </a:lnTo>
                    <a:lnTo>
                      <a:pt x="2" y="197"/>
                    </a:lnTo>
                    <a:lnTo>
                      <a:pt x="0" y="199"/>
                    </a:lnTo>
                    <a:lnTo>
                      <a:pt x="0" y="201"/>
                    </a:lnTo>
                    <a:lnTo>
                      <a:pt x="2" y="204"/>
                    </a:lnTo>
                    <a:lnTo>
                      <a:pt x="7" y="211"/>
                    </a:lnTo>
                    <a:lnTo>
                      <a:pt x="10" y="218"/>
                    </a:lnTo>
                    <a:lnTo>
                      <a:pt x="10" y="224"/>
                    </a:lnTo>
                    <a:lnTo>
                      <a:pt x="14" y="236"/>
                    </a:lnTo>
                    <a:lnTo>
                      <a:pt x="20" y="235"/>
                    </a:lnTo>
                    <a:lnTo>
                      <a:pt x="27" y="231"/>
                    </a:lnTo>
                    <a:lnTo>
                      <a:pt x="30" y="231"/>
                    </a:lnTo>
                    <a:lnTo>
                      <a:pt x="30" y="232"/>
                    </a:lnTo>
                    <a:lnTo>
                      <a:pt x="31" y="247"/>
                    </a:lnTo>
                    <a:lnTo>
                      <a:pt x="30" y="260"/>
                    </a:lnTo>
                    <a:lnTo>
                      <a:pt x="26" y="268"/>
                    </a:lnTo>
                    <a:lnTo>
                      <a:pt x="26" y="271"/>
                    </a:lnTo>
                    <a:lnTo>
                      <a:pt x="34" y="281"/>
                    </a:lnTo>
                    <a:lnTo>
                      <a:pt x="35" y="281"/>
                    </a:lnTo>
                    <a:lnTo>
                      <a:pt x="53" y="278"/>
                    </a:lnTo>
                    <a:lnTo>
                      <a:pt x="60" y="278"/>
                    </a:lnTo>
                    <a:lnTo>
                      <a:pt x="60" y="275"/>
                    </a:lnTo>
                    <a:lnTo>
                      <a:pt x="64" y="267"/>
                    </a:lnTo>
                    <a:lnTo>
                      <a:pt x="69" y="263"/>
                    </a:lnTo>
                    <a:lnTo>
                      <a:pt x="77" y="263"/>
                    </a:lnTo>
                    <a:lnTo>
                      <a:pt x="83" y="264"/>
                    </a:lnTo>
                    <a:lnTo>
                      <a:pt x="84" y="266"/>
                    </a:lnTo>
                    <a:lnTo>
                      <a:pt x="86" y="271"/>
                    </a:lnTo>
                    <a:lnTo>
                      <a:pt x="86" y="275"/>
                    </a:lnTo>
                    <a:lnTo>
                      <a:pt x="87" y="280"/>
                    </a:lnTo>
                    <a:lnTo>
                      <a:pt x="93" y="280"/>
                    </a:lnTo>
                    <a:lnTo>
                      <a:pt x="97" y="278"/>
                    </a:lnTo>
                    <a:lnTo>
                      <a:pt x="98" y="278"/>
                    </a:lnTo>
                    <a:lnTo>
                      <a:pt x="101" y="277"/>
                    </a:lnTo>
                    <a:lnTo>
                      <a:pt x="101" y="275"/>
                    </a:lnTo>
                    <a:lnTo>
                      <a:pt x="102" y="274"/>
                    </a:lnTo>
                    <a:lnTo>
                      <a:pt x="102" y="273"/>
                    </a:lnTo>
                    <a:lnTo>
                      <a:pt x="104" y="273"/>
                    </a:lnTo>
                    <a:lnTo>
                      <a:pt x="104" y="274"/>
                    </a:lnTo>
                    <a:lnTo>
                      <a:pt x="100" y="283"/>
                    </a:lnTo>
                    <a:lnTo>
                      <a:pt x="95" y="287"/>
                    </a:lnTo>
                    <a:lnTo>
                      <a:pt x="95" y="303"/>
                    </a:lnTo>
                    <a:lnTo>
                      <a:pt x="97" y="303"/>
                    </a:lnTo>
                    <a:lnTo>
                      <a:pt x="97" y="305"/>
                    </a:lnTo>
                    <a:lnTo>
                      <a:pt x="101" y="306"/>
                    </a:lnTo>
                    <a:lnTo>
                      <a:pt x="104" y="306"/>
                    </a:lnTo>
                    <a:lnTo>
                      <a:pt x="117" y="309"/>
                    </a:lnTo>
                    <a:lnTo>
                      <a:pt x="129" y="316"/>
                    </a:lnTo>
                    <a:lnTo>
                      <a:pt x="129" y="317"/>
                    </a:lnTo>
                    <a:lnTo>
                      <a:pt x="130" y="317"/>
                    </a:lnTo>
                    <a:lnTo>
                      <a:pt x="130" y="313"/>
                    </a:lnTo>
                    <a:lnTo>
                      <a:pt x="133" y="307"/>
                    </a:lnTo>
                    <a:lnTo>
                      <a:pt x="134" y="306"/>
                    </a:lnTo>
                    <a:lnTo>
                      <a:pt x="136" y="303"/>
                    </a:lnTo>
                    <a:lnTo>
                      <a:pt x="141" y="298"/>
                    </a:lnTo>
                    <a:lnTo>
                      <a:pt x="143" y="297"/>
                    </a:lnTo>
                    <a:lnTo>
                      <a:pt x="144" y="297"/>
                    </a:lnTo>
                    <a:lnTo>
                      <a:pt x="153" y="292"/>
                    </a:lnTo>
                    <a:lnTo>
                      <a:pt x="154" y="291"/>
                    </a:lnTo>
                    <a:lnTo>
                      <a:pt x="155" y="292"/>
                    </a:lnTo>
                    <a:lnTo>
                      <a:pt x="155" y="294"/>
                    </a:lnTo>
                    <a:lnTo>
                      <a:pt x="157" y="295"/>
                    </a:lnTo>
                    <a:lnTo>
                      <a:pt x="157" y="309"/>
                    </a:lnTo>
                    <a:lnTo>
                      <a:pt x="161" y="317"/>
                    </a:lnTo>
                    <a:lnTo>
                      <a:pt x="174" y="333"/>
                    </a:lnTo>
                    <a:lnTo>
                      <a:pt x="176" y="334"/>
                    </a:lnTo>
                    <a:lnTo>
                      <a:pt x="176" y="335"/>
                    </a:lnTo>
                    <a:lnTo>
                      <a:pt x="151" y="358"/>
                    </a:lnTo>
                    <a:lnTo>
                      <a:pt x="144" y="366"/>
                    </a:lnTo>
                    <a:lnTo>
                      <a:pt x="143" y="369"/>
                    </a:lnTo>
                    <a:lnTo>
                      <a:pt x="141" y="369"/>
                    </a:lnTo>
                    <a:lnTo>
                      <a:pt x="141" y="379"/>
                    </a:lnTo>
                    <a:lnTo>
                      <a:pt x="144" y="381"/>
                    </a:lnTo>
                    <a:lnTo>
                      <a:pt x="144" y="387"/>
                    </a:lnTo>
                    <a:lnTo>
                      <a:pt x="143" y="388"/>
                    </a:lnTo>
                    <a:lnTo>
                      <a:pt x="146" y="390"/>
                    </a:lnTo>
                    <a:lnTo>
                      <a:pt x="147" y="391"/>
                    </a:lnTo>
                    <a:lnTo>
                      <a:pt x="148" y="391"/>
                    </a:lnTo>
                    <a:lnTo>
                      <a:pt x="157" y="390"/>
                    </a:lnTo>
                    <a:lnTo>
                      <a:pt x="162" y="383"/>
                    </a:lnTo>
                    <a:lnTo>
                      <a:pt x="171" y="390"/>
                    </a:lnTo>
                    <a:lnTo>
                      <a:pt x="182" y="404"/>
                    </a:lnTo>
                    <a:lnTo>
                      <a:pt x="183" y="404"/>
                    </a:lnTo>
                    <a:lnTo>
                      <a:pt x="185" y="403"/>
                    </a:lnTo>
                    <a:lnTo>
                      <a:pt x="187" y="403"/>
                    </a:lnTo>
                    <a:lnTo>
                      <a:pt x="211" y="386"/>
                    </a:lnTo>
                    <a:lnTo>
                      <a:pt x="215" y="379"/>
                    </a:lnTo>
                    <a:lnTo>
                      <a:pt x="215" y="376"/>
                    </a:lnTo>
                    <a:lnTo>
                      <a:pt x="214" y="376"/>
                    </a:lnTo>
                    <a:lnTo>
                      <a:pt x="214" y="369"/>
                    </a:lnTo>
                    <a:lnTo>
                      <a:pt x="220" y="358"/>
                    </a:lnTo>
                    <a:lnTo>
                      <a:pt x="227" y="348"/>
                    </a:lnTo>
                    <a:lnTo>
                      <a:pt x="228" y="345"/>
                    </a:lnTo>
                    <a:lnTo>
                      <a:pt x="227" y="343"/>
                    </a:lnTo>
                    <a:lnTo>
                      <a:pt x="224" y="341"/>
                    </a:lnTo>
                    <a:lnTo>
                      <a:pt x="220" y="333"/>
                    </a:lnTo>
                    <a:lnTo>
                      <a:pt x="221" y="319"/>
                    </a:lnTo>
                    <a:lnTo>
                      <a:pt x="222" y="319"/>
                    </a:lnTo>
                    <a:lnTo>
                      <a:pt x="224" y="317"/>
                    </a:lnTo>
                    <a:lnTo>
                      <a:pt x="229" y="309"/>
                    </a:lnTo>
                    <a:lnTo>
                      <a:pt x="231" y="306"/>
                    </a:lnTo>
                    <a:lnTo>
                      <a:pt x="232" y="305"/>
                    </a:lnTo>
                    <a:lnTo>
                      <a:pt x="232" y="303"/>
                    </a:lnTo>
                    <a:lnTo>
                      <a:pt x="229" y="266"/>
                    </a:lnTo>
                    <a:lnTo>
                      <a:pt x="228" y="264"/>
                    </a:lnTo>
                    <a:lnTo>
                      <a:pt x="229" y="263"/>
                    </a:lnTo>
                    <a:lnTo>
                      <a:pt x="234" y="260"/>
                    </a:lnTo>
                    <a:lnTo>
                      <a:pt x="242" y="252"/>
                    </a:lnTo>
                    <a:lnTo>
                      <a:pt x="243" y="250"/>
                    </a:lnTo>
                    <a:lnTo>
                      <a:pt x="245" y="245"/>
                    </a:lnTo>
                    <a:lnTo>
                      <a:pt x="256" y="246"/>
                    </a:lnTo>
                    <a:lnTo>
                      <a:pt x="261" y="247"/>
                    </a:lnTo>
                    <a:lnTo>
                      <a:pt x="288" y="259"/>
                    </a:lnTo>
                    <a:lnTo>
                      <a:pt x="282" y="275"/>
                    </a:lnTo>
                    <a:lnTo>
                      <a:pt x="282" y="280"/>
                    </a:lnTo>
                    <a:lnTo>
                      <a:pt x="287" y="284"/>
                    </a:lnTo>
                    <a:lnTo>
                      <a:pt x="292" y="284"/>
                    </a:lnTo>
                    <a:lnTo>
                      <a:pt x="296" y="283"/>
                    </a:lnTo>
                    <a:lnTo>
                      <a:pt x="298" y="284"/>
                    </a:lnTo>
                    <a:lnTo>
                      <a:pt x="301" y="284"/>
                    </a:lnTo>
                    <a:lnTo>
                      <a:pt x="301" y="285"/>
                    </a:lnTo>
                    <a:lnTo>
                      <a:pt x="304" y="294"/>
                    </a:lnTo>
                    <a:lnTo>
                      <a:pt x="304" y="298"/>
                    </a:lnTo>
                    <a:lnTo>
                      <a:pt x="309" y="297"/>
                    </a:lnTo>
                    <a:lnTo>
                      <a:pt x="321" y="288"/>
                    </a:lnTo>
                    <a:lnTo>
                      <a:pt x="321" y="287"/>
                    </a:lnTo>
                    <a:lnTo>
                      <a:pt x="338" y="253"/>
                    </a:lnTo>
                    <a:lnTo>
                      <a:pt x="338" y="252"/>
                    </a:lnTo>
                    <a:lnTo>
                      <a:pt x="341" y="252"/>
                    </a:lnTo>
                    <a:lnTo>
                      <a:pt x="379" y="263"/>
                    </a:lnTo>
                    <a:lnTo>
                      <a:pt x="380" y="263"/>
                    </a:lnTo>
                    <a:lnTo>
                      <a:pt x="380" y="261"/>
                    </a:lnTo>
                    <a:lnTo>
                      <a:pt x="384" y="252"/>
                    </a:lnTo>
                    <a:lnTo>
                      <a:pt x="384" y="250"/>
                    </a:lnTo>
                    <a:lnTo>
                      <a:pt x="387" y="249"/>
                    </a:lnTo>
                    <a:lnTo>
                      <a:pt x="393" y="243"/>
                    </a:lnTo>
                    <a:lnTo>
                      <a:pt x="394" y="240"/>
                    </a:lnTo>
                    <a:lnTo>
                      <a:pt x="395" y="239"/>
                    </a:lnTo>
                    <a:lnTo>
                      <a:pt x="394" y="206"/>
                    </a:lnTo>
                    <a:lnTo>
                      <a:pt x="401" y="193"/>
                    </a:lnTo>
                    <a:lnTo>
                      <a:pt x="405" y="178"/>
                    </a:lnTo>
                    <a:lnTo>
                      <a:pt x="408" y="172"/>
                    </a:lnTo>
                    <a:lnTo>
                      <a:pt x="411" y="161"/>
                    </a:lnTo>
                    <a:lnTo>
                      <a:pt x="418" y="147"/>
                    </a:lnTo>
                    <a:lnTo>
                      <a:pt x="418" y="146"/>
                    </a:lnTo>
                    <a:lnTo>
                      <a:pt x="417" y="146"/>
                    </a:lnTo>
                    <a:lnTo>
                      <a:pt x="384" y="141"/>
                    </a:lnTo>
                    <a:lnTo>
                      <a:pt x="384" y="133"/>
                    </a:lnTo>
                    <a:lnTo>
                      <a:pt x="386" y="129"/>
                    </a:lnTo>
                    <a:lnTo>
                      <a:pt x="387" y="122"/>
                    </a:lnTo>
                    <a:lnTo>
                      <a:pt x="387" y="115"/>
                    </a:lnTo>
                    <a:lnTo>
                      <a:pt x="381" y="112"/>
                    </a:lnTo>
                    <a:lnTo>
                      <a:pt x="383" y="103"/>
                    </a:lnTo>
                    <a:lnTo>
                      <a:pt x="390" y="90"/>
                    </a:lnTo>
                    <a:lnTo>
                      <a:pt x="390" y="88"/>
                    </a:lnTo>
                    <a:lnTo>
                      <a:pt x="377" y="66"/>
                    </a:lnTo>
                    <a:lnTo>
                      <a:pt x="377" y="65"/>
                    </a:lnTo>
                    <a:lnTo>
                      <a:pt x="364" y="62"/>
                    </a:lnTo>
                    <a:lnTo>
                      <a:pt x="345" y="62"/>
                    </a:lnTo>
                    <a:lnTo>
                      <a:pt x="347" y="63"/>
                    </a:lnTo>
                    <a:lnTo>
                      <a:pt x="338" y="77"/>
                    </a:lnTo>
                    <a:lnTo>
                      <a:pt x="337" y="80"/>
                    </a:lnTo>
                    <a:lnTo>
                      <a:pt x="335" y="80"/>
                    </a:lnTo>
                    <a:lnTo>
                      <a:pt x="333" y="81"/>
                    </a:lnTo>
                    <a:lnTo>
                      <a:pt x="328" y="81"/>
                    </a:lnTo>
                    <a:lnTo>
                      <a:pt x="323" y="79"/>
                    </a:lnTo>
                    <a:lnTo>
                      <a:pt x="299" y="91"/>
                    </a:lnTo>
                    <a:lnTo>
                      <a:pt x="292" y="93"/>
                    </a:lnTo>
                    <a:lnTo>
                      <a:pt x="291" y="93"/>
                    </a:lnTo>
                    <a:lnTo>
                      <a:pt x="294" y="90"/>
                    </a:lnTo>
                    <a:lnTo>
                      <a:pt x="294" y="88"/>
                    </a:lnTo>
                    <a:lnTo>
                      <a:pt x="282" y="76"/>
                    </a:lnTo>
                    <a:lnTo>
                      <a:pt x="281" y="72"/>
                    </a:lnTo>
                    <a:lnTo>
                      <a:pt x="280" y="70"/>
                    </a:lnTo>
                    <a:lnTo>
                      <a:pt x="280" y="67"/>
                    </a:lnTo>
                    <a:lnTo>
                      <a:pt x="287" y="60"/>
                    </a:lnTo>
                    <a:lnTo>
                      <a:pt x="287" y="48"/>
                    </a:lnTo>
                    <a:lnTo>
                      <a:pt x="275" y="35"/>
                    </a:lnTo>
                    <a:lnTo>
                      <a:pt x="274" y="31"/>
                    </a:lnTo>
                    <a:lnTo>
                      <a:pt x="270" y="33"/>
                    </a:lnTo>
                    <a:lnTo>
                      <a:pt x="264" y="42"/>
                    </a:lnTo>
                    <a:lnTo>
                      <a:pt x="261" y="50"/>
                    </a:lnTo>
                    <a:lnTo>
                      <a:pt x="254" y="55"/>
                    </a:lnTo>
                    <a:lnTo>
                      <a:pt x="252" y="58"/>
                    </a:lnTo>
                    <a:lnTo>
                      <a:pt x="247" y="59"/>
                    </a:lnTo>
                    <a:lnTo>
                      <a:pt x="242" y="58"/>
                    </a:lnTo>
                    <a:lnTo>
                      <a:pt x="232" y="60"/>
                    </a:lnTo>
                    <a:lnTo>
                      <a:pt x="224" y="66"/>
                    </a:lnTo>
                    <a:lnTo>
                      <a:pt x="220" y="67"/>
                    </a:lnTo>
                    <a:lnTo>
                      <a:pt x="215" y="70"/>
                    </a:lnTo>
                    <a:lnTo>
                      <a:pt x="211" y="70"/>
                    </a:lnTo>
                    <a:lnTo>
                      <a:pt x="208" y="72"/>
                    </a:lnTo>
                    <a:lnTo>
                      <a:pt x="207" y="72"/>
                    </a:lnTo>
                    <a:lnTo>
                      <a:pt x="203" y="73"/>
                    </a:lnTo>
                    <a:lnTo>
                      <a:pt x="196" y="73"/>
                    </a:lnTo>
                    <a:lnTo>
                      <a:pt x="192" y="76"/>
                    </a:lnTo>
                    <a:lnTo>
                      <a:pt x="186" y="77"/>
                    </a:lnTo>
                    <a:lnTo>
                      <a:pt x="177" y="81"/>
                    </a:lnTo>
                    <a:lnTo>
                      <a:pt x="169" y="81"/>
                    </a:lnTo>
                    <a:lnTo>
                      <a:pt x="158" y="77"/>
                    </a:lnTo>
                    <a:lnTo>
                      <a:pt x="137" y="73"/>
                    </a:lnTo>
                    <a:lnTo>
                      <a:pt x="136" y="73"/>
                    </a:lnTo>
                    <a:lnTo>
                      <a:pt x="140" y="43"/>
                    </a:lnTo>
                    <a:lnTo>
                      <a:pt x="141" y="39"/>
                    </a:lnTo>
                    <a:lnTo>
                      <a:pt x="129" y="39"/>
                    </a:lnTo>
                    <a:lnTo>
                      <a:pt x="120" y="35"/>
                    </a:lnTo>
                    <a:lnTo>
                      <a:pt x="110" y="27"/>
                    </a:lnTo>
                    <a:lnTo>
                      <a:pt x="107" y="27"/>
                    </a:lnTo>
                    <a:lnTo>
                      <a:pt x="95" y="23"/>
                    </a:lnTo>
                    <a:lnTo>
                      <a:pt x="91" y="20"/>
                    </a:lnTo>
                    <a:lnTo>
                      <a:pt x="88" y="19"/>
                    </a:lnTo>
                    <a:lnTo>
                      <a:pt x="84" y="14"/>
                    </a:lnTo>
                    <a:lnTo>
                      <a:pt x="79" y="12"/>
                    </a:lnTo>
                    <a:lnTo>
                      <a:pt x="77" y="10"/>
                    </a:lnTo>
                    <a:lnTo>
                      <a:pt x="69" y="6"/>
                    </a:lnTo>
                    <a:lnTo>
                      <a:pt x="67" y="5"/>
                    </a:lnTo>
                    <a:lnTo>
                      <a:pt x="60" y="2"/>
                    </a:lnTo>
                    <a:lnTo>
                      <a:pt x="56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54" name="Freeform 784">
                <a:extLst>
                  <a:ext uri="{FF2B5EF4-FFF2-40B4-BE49-F238E27FC236}">
                    <a16:creationId xmlns:a16="http://schemas.microsoft.com/office/drawing/2014/main" id="{93493D6E-E536-FBD3-20B1-656AFEC3BC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3" y="1547"/>
                <a:ext cx="155" cy="136"/>
              </a:xfrm>
              <a:custGeom>
                <a:avLst/>
                <a:gdLst>
                  <a:gd name="T0" fmla="*/ 255 w 620"/>
                  <a:gd name="T1" fmla="*/ 8 h 544"/>
                  <a:gd name="T2" fmla="*/ 201 w 620"/>
                  <a:gd name="T3" fmla="*/ 51 h 544"/>
                  <a:gd name="T4" fmla="*/ 159 w 620"/>
                  <a:gd name="T5" fmla="*/ 72 h 544"/>
                  <a:gd name="T6" fmla="*/ 120 w 620"/>
                  <a:gd name="T7" fmla="*/ 92 h 544"/>
                  <a:gd name="T8" fmla="*/ 99 w 620"/>
                  <a:gd name="T9" fmla="*/ 128 h 544"/>
                  <a:gd name="T10" fmla="*/ 64 w 620"/>
                  <a:gd name="T11" fmla="*/ 127 h 544"/>
                  <a:gd name="T12" fmla="*/ 36 w 620"/>
                  <a:gd name="T13" fmla="*/ 130 h 544"/>
                  <a:gd name="T14" fmla="*/ 28 w 620"/>
                  <a:gd name="T15" fmla="*/ 168 h 544"/>
                  <a:gd name="T16" fmla="*/ 1 w 620"/>
                  <a:gd name="T17" fmla="*/ 198 h 544"/>
                  <a:gd name="T18" fmla="*/ 51 w 620"/>
                  <a:gd name="T19" fmla="*/ 232 h 544"/>
                  <a:gd name="T20" fmla="*/ 60 w 620"/>
                  <a:gd name="T21" fmla="*/ 265 h 544"/>
                  <a:gd name="T22" fmla="*/ 38 w 620"/>
                  <a:gd name="T23" fmla="*/ 285 h 544"/>
                  <a:gd name="T24" fmla="*/ 26 w 620"/>
                  <a:gd name="T25" fmla="*/ 292 h 544"/>
                  <a:gd name="T26" fmla="*/ 44 w 620"/>
                  <a:gd name="T27" fmla="*/ 336 h 544"/>
                  <a:gd name="T28" fmla="*/ 31 w 620"/>
                  <a:gd name="T29" fmla="*/ 339 h 544"/>
                  <a:gd name="T30" fmla="*/ 60 w 620"/>
                  <a:gd name="T31" fmla="*/ 374 h 544"/>
                  <a:gd name="T32" fmla="*/ 88 w 620"/>
                  <a:gd name="T33" fmla="*/ 377 h 544"/>
                  <a:gd name="T34" fmla="*/ 96 w 620"/>
                  <a:gd name="T35" fmla="*/ 405 h 544"/>
                  <a:gd name="T36" fmla="*/ 128 w 620"/>
                  <a:gd name="T37" fmla="*/ 446 h 544"/>
                  <a:gd name="T38" fmla="*/ 132 w 620"/>
                  <a:gd name="T39" fmla="*/ 476 h 544"/>
                  <a:gd name="T40" fmla="*/ 156 w 620"/>
                  <a:gd name="T41" fmla="*/ 468 h 544"/>
                  <a:gd name="T42" fmla="*/ 166 w 620"/>
                  <a:gd name="T43" fmla="*/ 459 h 544"/>
                  <a:gd name="T44" fmla="*/ 181 w 620"/>
                  <a:gd name="T45" fmla="*/ 436 h 544"/>
                  <a:gd name="T46" fmla="*/ 209 w 620"/>
                  <a:gd name="T47" fmla="*/ 399 h 544"/>
                  <a:gd name="T48" fmla="*/ 258 w 620"/>
                  <a:gd name="T49" fmla="*/ 402 h 544"/>
                  <a:gd name="T50" fmla="*/ 236 w 620"/>
                  <a:gd name="T51" fmla="*/ 403 h 544"/>
                  <a:gd name="T52" fmla="*/ 234 w 620"/>
                  <a:gd name="T53" fmla="*/ 431 h 544"/>
                  <a:gd name="T54" fmla="*/ 257 w 620"/>
                  <a:gd name="T55" fmla="*/ 469 h 544"/>
                  <a:gd name="T56" fmla="*/ 282 w 620"/>
                  <a:gd name="T57" fmla="*/ 476 h 544"/>
                  <a:gd name="T58" fmla="*/ 292 w 620"/>
                  <a:gd name="T59" fmla="*/ 506 h 544"/>
                  <a:gd name="T60" fmla="*/ 307 w 620"/>
                  <a:gd name="T61" fmla="*/ 544 h 544"/>
                  <a:gd name="T62" fmla="*/ 332 w 620"/>
                  <a:gd name="T63" fmla="*/ 497 h 544"/>
                  <a:gd name="T64" fmla="*/ 326 w 620"/>
                  <a:gd name="T65" fmla="*/ 462 h 544"/>
                  <a:gd name="T66" fmla="*/ 318 w 620"/>
                  <a:gd name="T67" fmla="*/ 424 h 544"/>
                  <a:gd name="T68" fmla="*/ 338 w 620"/>
                  <a:gd name="T69" fmla="*/ 413 h 544"/>
                  <a:gd name="T70" fmla="*/ 333 w 620"/>
                  <a:gd name="T71" fmla="*/ 395 h 544"/>
                  <a:gd name="T72" fmla="*/ 389 w 620"/>
                  <a:gd name="T73" fmla="*/ 401 h 544"/>
                  <a:gd name="T74" fmla="*/ 402 w 620"/>
                  <a:gd name="T75" fmla="*/ 406 h 544"/>
                  <a:gd name="T76" fmla="*/ 441 w 620"/>
                  <a:gd name="T77" fmla="*/ 410 h 544"/>
                  <a:gd name="T78" fmla="*/ 509 w 620"/>
                  <a:gd name="T79" fmla="*/ 412 h 544"/>
                  <a:gd name="T80" fmla="*/ 544 w 620"/>
                  <a:gd name="T81" fmla="*/ 423 h 544"/>
                  <a:gd name="T82" fmla="*/ 606 w 620"/>
                  <a:gd name="T83" fmla="*/ 420 h 544"/>
                  <a:gd name="T84" fmla="*/ 616 w 620"/>
                  <a:gd name="T85" fmla="*/ 396 h 544"/>
                  <a:gd name="T86" fmla="*/ 570 w 620"/>
                  <a:gd name="T87" fmla="*/ 373 h 544"/>
                  <a:gd name="T88" fmla="*/ 544 w 620"/>
                  <a:gd name="T89" fmla="*/ 367 h 544"/>
                  <a:gd name="T90" fmla="*/ 567 w 620"/>
                  <a:gd name="T91" fmla="*/ 309 h 544"/>
                  <a:gd name="T92" fmla="*/ 541 w 620"/>
                  <a:gd name="T93" fmla="*/ 288 h 544"/>
                  <a:gd name="T94" fmla="*/ 565 w 620"/>
                  <a:gd name="T95" fmla="*/ 266 h 544"/>
                  <a:gd name="T96" fmla="*/ 580 w 620"/>
                  <a:gd name="T97" fmla="*/ 216 h 544"/>
                  <a:gd name="T98" fmla="*/ 560 w 620"/>
                  <a:gd name="T99" fmla="*/ 191 h 544"/>
                  <a:gd name="T100" fmla="*/ 547 w 620"/>
                  <a:gd name="T101" fmla="*/ 206 h 544"/>
                  <a:gd name="T102" fmla="*/ 486 w 620"/>
                  <a:gd name="T103" fmla="*/ 222 h 544"/>
                  <a:gd name="T104" fmla="*/ 455 w 620"/>
                  <a:gd name="T105" fmla="*/ 223 h 544"/>
                  <a:gd name="T106" fmla="*/ 458 w 620"/>
                  <a:gd name="T107" fmla="*/ 195 h 544"/>
                  <a:gd name="T108" fmla="*/ 474 w 620"/>
                  <a:gd name="T109" fmla="*/ 151 h 544"/>
                  <a:gd name="T110" fmla="*/ 484 w 620"/>
                  <a:gd name="T111" fmla="*/ 132 h 544"/>
                  <a:gd name="T112" fmla="*/ 442 w 620"/>
                  <a:gd name="T113" fmla="*/ 56 h 544"/>
                  <a:gd name="T114" fmla="*/ 374 w 620"/>
                  <a:gd name="T115" fmla="*/ 85 h 544"/>
                  <a:gd name="T116" fmla="*/ 347 w 620"/>
                  <a:gd name="T117" fmla="*/ 70 h 544"/>
                  <a:gd name="T118" fmla="*/ 307 w 620"/>
                  <a:gd name="T119" fmla="*/ 65 h 544"/>
                  <a:gd name="T120" fmla="*/ 326 w 620"/>
                  <a:gd name="T121" fmla="*/ 45 h 544"/>
                  <a:gd name="T122" fmla="*/ 290 w 620"/>
                  <a:gd name="T123" fmla="*/ 26 h 5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620" h="544">
                    <a:moveTo>
                      <a:pt x="286" y="5"/>
                    </a:moveTo>
                    <a:lnTo>
                      <a:pt x="278" y="1"/>
                    </a:lnTo>
                    <a:lnTo>
                      <a:pt x="269" y="0"/>
                    </a:lnTo>
                    <a:lnTo>
                      <a:pt x="265" y="0"/>
                    </a:lnTo>
                    <a:lnTo>
                      <a:pt x="257" y="5"/>
                    </a:lnTo>
                    <a:lnTo>
                      <a:pt x="255" y="8"/>
                    </a:lnTo>
                    <a:lnTo>
                      <a:pt x="252" y="18"/>
                    </a:lnTo>
                    <a:lnTo>
                      <a:pt x="254" y="26"/>
                    </a:lnTo>
                    <a:lnTo>
                      <a:pt x="254" y="33"/>
                    </a:lnTo>
                    <a:lnTo>
                      <a:pt x="247" y="35"/>
                    </a:lnTo>
                    <a:lnTo>
                      <a:pt x="232" y="45"/>
                    </a:lnTo>
                    <a:lnTo>
                      <a:pt x="201" y="51"/>
                    </a:lnTo>
                    <a:lnTo>
                      <a:pt x="201" y="53"/>
                    </a:lnTo>
                    <a:lnTo>
                      <a:pt x="199" y="51"/>
                    </a:lnTo>
                    <a:lnTo>
                      <a:pt x="187" y="50"/>
                    </a:lnTo>
                    <a:lnTo>
                      <a:pt x="182" y="50"/>
                    </a:lnTo>
                    <a:lnTo>
                      <a:pt x="169" y="58"/>
                    </a:lnTo>
                    <a:lnTo>
                      <a:pt x="159" y="72"/>
                    </a:lnTo>
                    <a:lnTo>
                      <a:pt x="158" y="72"/>
                    </a:lnTo>
                    <a:lnTo>
                      <a:pt x="151" y="77"/>
                    </a:lnTo>
                    <a:lnTo>
                      <a:pt x="141" y="78"/>
                    </a:lnTo>
                    <a:lnTo>
                      <a:pt x="134" y="75"/>
                    </a:lnTo>
                    <a:lnTo>
                      <a:pt x="127" y="81"/>
                    </a:lnTo>
                    <a:lnTo>
                      <a:pt x="120" y="92"/>
                    </a:lnTo>
                    <a:lnTo>
                      <a:pt x="120" y="96"/>
                    </a:lnTo>
                    <a:lnTo>
                      <a:pt x="122" y="106"/>
                    </a:lnTo>
                    <a:lnTo>
                      <a:pt x="122" y="109"/>
                    </a:lnTo>
                    <a:lnTo>
                      <a:pt x="120" y="110"/>
                    </a:lnTo>
                    <a:lnTo>
                      <a:pt x="108" y="123"/>
                    </a:lnTo>
                    <a:lnTo>
                      <a:pt x="99" y="128"/>
                    </a:lnTo>
                    <a:lnTo>
                      <a:pt x="91" y="125"/>
                    </a:lnTo>
                    <a:lnTo>
                      <a:pt x="79" y="125"/>
                    </a:lnTo>
                    <a:lnTo>
                      <a:pt x="69" y="123"/>
                    </a:lnTo>
                    <a:lnTo>
                      <a:pt x="68" y="123"/>
                    </a:lnTo>
                    <a:lnTo>
                      <a:pt x="65" y="127"/>
                    </a:lnTo>
                    <a:lnTo>
                      <a:pt x="64" y="127"/>
                    </a:lnTo>
                    <a:lnTo>
                      <a:pt x="61" y="125"/>
                    </a:lnTo>
                    <a:lnTo>
                      <a:pt x="57" y="125"/>
                    </a:lnTo>
                    <a:lnTo>
                      <a:pt x="57" y="124"/>
                    </a:lnTo>
                    <a:lnTo>
                      <a:pt x="50" y="127"/>
                    </a:lnTo>
                    <a:lnTo>
                      <a:pt x="47" y="127"/>
                    </a:lnTo>
                    <a:lnTo>
                      <a:pt x="36" y="130"/>
                    </a:lnTo>
                    <a:lnTo>
                      <a:pt x="35" y="130"/>
                    </a:lnTo>
                    <a:lnTo>
                      <a:pt x="33" y="131"/>
                    </a:lnTo>
                    <a:lnTo>
                      <a:pt x="32" y="137"/>
                    </a:lnTo>
                    <a:lnTo>
                      <a:pt x="29" y="156"/>
                    </a:lnTo>
                    <a:lnTo>
                      <a:pt x="29" y="161"/>
                    </a:lnTo>
                    <a:lnTo>
                      <a:pt x="28" y="168"/>
                    </a:lnTo>
                    <a:lnTo>
                      <a:pt x="21" y="177"/>
                    </a:lnTo>
                    <a:lnTo>
                      <a:pt x="12" y="183"/>
                    </a:lnTo>
                    <a:lnTo>
                      <a:pt x="7" y="183"/>
                    </a:lnTo>
                    <a:lnTo>
                      <a:pt x="0" y="192"/>
                    </a:lnTo>
                    <a:lnTo>
                      <a:pt x="0" y="198"/>
                    </a:lnTo>
                    <a:lnTo>
                      <a:pt x="1" y="198"/>
                    </a:lnTo>
                    <a:lnTo>
                      <a:pt x="5" y="202"/>
                    </a:lnTo>
                    <a:lnTo>
                      <a:pt x="15" y="208"/>
                    </a:lnTo>
                    <a:lnTo>
                      <a:pt x="24" y="215"/>
                    </a:lnTo>
                    <a:lnTo>
                      <a:pt x="32" y="218"/>
                    </a:lnTo>
                    <a:lnTo>
                      <a:pt x="43" y="223"/>
                    </a:lnTo>
                    <a:lnTo>
                      <a:pt x="51" y="232"/>
                    </a:lnTo>
                    <a:lnTo>
                      <a:pt x="58" y="242"/>
                    </a:lnTo>
                    <a:lnTo>
                      <a:pt x="60" y="242"/>
                    </a:lnTo>
                    <a:lnTo>
                      <a:pt x="60" y="243"/>
                    </a:lnTo>
                    <a:lnTo>
                      <a:pt x="58" y="247"/>
                    </a:lnTo>
                    <a:lnTo>
                      <a:pt x="57" y="255"/>
                    </a:lnTo>
                    <a:lnTo>
                      <a:pt x="60" y="265"/>
                    </a:lnTo>
                    <a:lnTo>
                      <a:pt x="60" y="266"/>
                    </a:lnTo>
                    <a:lnTo>
                      <a:pt x="58" y="268"/>
                    </a:lnTo>
                    <a:lnTo>
                      <a:pt x="46" y="288"/>
                    </a:lnTo>
                    <a:lnTo>
                      <a:pt x="43" y="288"/>
                    </a:lnTo>
                    <a:lnTo>
                      <a:pt x="39" y="286"/>
                    </a:lnTo>
                    <a:lnTo>
                      <a:pt x="38" y="285"/>
                    </a:lnTo>
                    <a:lnTo>
                      <a:pt x="36" y="285"/>
                    </a:lnTo>
                    <a:lnTo>
                      <a:pt x="35" y="283"/>
                    </a:lnTo>
                    <a:lnTo>
                      <a:pt x="32" y="283"/>
                    </a:lnTo>
                    <a:lnTo>
                      <a:pt x="32" y="285"/>
                    </a:lnTo>
                    <a:lnTo>
                      <a:pt x="28" y="292"/>
                    </a:lnTo>
                    <a:lnTo>
                      <a:pt x="26" y="292"/>
                    </a:lnTo>
                    <a:lnTo>
                      <a:pt x="26" y="296"/>
                    </a:lnTo>
                    <a:lnTo>
                      <a:pt x="24" y="310"/>
                    </a:lnTo>
                    <a:lnTo>
                      <a:pt x="33" y="317"/>
                    </a:lnTo>
                    <a:lnTo>
                      <a:pt x="38" y="322"/>
                    </a:lnTo>
                    <a:lnTo>
                      <a:pt x="43" y="334"/>
                    </a:lnTo>
                    <a:lnTo>
                      <a:pt x="44" y="336"/>
                    </a:lnTo>
                    <a:lnTo>
                      <a:pt x="43" y="338"/>
                    </a:lnTo>
                    <a:lnTo>
                      <a:pt x="43" y="341"/>
                    </a:lnTo>
                    <a:lnTo>
                      <a:pt x="36" y="342"/>
                    </a:lnTo>
                    <a:lnTo>
                      <a:pt x="35" y="341"/>
                    </a:lnTo>
                    <a:lnTo>
                      <a:pt x="32" y="341"/>
                    </a:lnTo>
                    <a:lnTo>
                      <a:pt x="31" y="339"/>
                    </a:lnTo>
                    <a:lnTo>
                      <a:pt x="25" y="339"/>
                    </a:lnTo>
                    <a:lnTo>
                      <a:pt x="26" y="343"/>
                    </a:lnTo>
                    <a:lnTo>
                      <a:pt x="26" y="345"/>
                    </a:lnTo>
                    <a:lnTo>
                      <a:pt x="51" y="364"/>
                    </a:lnTo>
                    <a:lnTo>
                      <a:pt x="55" y="370"/>
                    </a:lnTo>
                    <a:lnTo>
                      <a:pt x="60" y="374"/>
                    </a:lnTo>
                    <a:lnTo>
                      <a:pt x="64" y="376"/>
                    </a:lnTo>
                    <a:lnTo>
                      <a:pt x="72" y="376"/>
                    </a:lnTo>
                    <a:lnTo>
                      <a:pt x="72" y="374"/>
                    </a:lnTo>
                    <a:lnTo>
                      <a:pt x="79" y="374"/>
                    </a:lnTo>
                    <a:lnTo>
                      <a:pt x="85" y="376"/>
                    </a:lnTo>
                    <a:lnTo>
                      <a:pt x="88" y="377"/>
                    </a:lnTo>
                    <a:lnTo>
                      <a:pt x="89" y="380"/>
                    </a:lnTo>
                    <a:lnTo>
                      <a:pt x="92" y="384"/>
                    </a:lnTo>
                    <a:lnTo>
                      <a:pt x="93" y="387"/>
                    </a:lnTo>
                    <a:lnTo>
                      <a:pt x="92" y="403"/>
                    </a:lnTo>
                    <a:lnTo>
                      <a:pt x="92" y="405"/>
                    </a:lnTo>
                    <a:lnTo>
                      <a:pt x="96" y="405"/>
                    </a:lnTo>
                    <a:lnTo>
                      <a:pt x="100" y="406"/>
                    </a:lnTo>
                    <a:lnTo>
                      <a:pt x="102" y="408"/>
                    </a:lnTo>
                    <a:lnTo>
                      <a:pt x="103" y="408"/>
                    </a:lnTo>
                    <a:lnTo>
                      <a:pt x="106" y="431"/>
                    </a:lnTo>
                    <a:lnTo>
                      <a:pt x="111" y="437"/>
                    </a:lnTo>
                    <a:lnTo>
                      <a:pt x="128" y="446"/>
                    </a:lnTo>
                    <a:lnTo>
                      <a:pt x="131" y="465"/>
                    </a:lnTo>
                    <a:lnTo>
                      <a:pt x="131" y="466"/>
                    </a:lnTo>
                    <a:lnTo>
                      <a:pt x="129" y="468"/>
                    </a:lnTo>
                    <a:lnTo>
                      <a:pt x="118" y="473"/>
                    </a:lnTo>
                    <a:lnTo>
                      <a:pt x="124" y="473"/>
                    </a:lnTo>
                    <a:lnTo>
                      <a:pt x="132" y="476"/>
                    </a:lnTo>
                    <a:lnTo>
                      <a:pt x="135" y="476"/>
                    </a:lnTo>
                    <a:lnTo>
                      <a:pt x="136" y="475"/>
                    </a:lnTo>
                    <a:lnTo>
                      <a:pt x="144" y="473"/>
                    </a:lnTo>
                    <a:lnTo>
                      <a:pt x="151" y="469"/>
                    </a:lnTo>
                    <a:lnTo>
                      <a:pt x="153" y="469"/>
                    </a:lnTo>
                    <a:lnTo>
                      <a:pt x="156" y="468"/>
                    </a:lnTo>
                    <a:lnTo>
                      <a:pt x="156" y="466"/>
                    </a:lnTo>
                    <a:lnTo>
                      <a:pt x="158" y="465"/>
                    </a:lnTo>
                    <a:lnTo>
                      <a:pt x="159" y="465"/>
                    </a:lnTo>
                    <a:lnTo>
                      <a:pt x="162" y="462"/>
                    </a:lnTo>
                    <a:lnTo>
                      <a:pt x="163" y="462"/>
                    </a:lnTo>
                    <a:lnTo>
                      <a:pt x="166" y="459"/>
                    </a:lnTo>
                    <a:lnTo>
                      <a:pt x="169" y="458"/>
                    </a:lnTo>
                    <a:lnTo>
                      <a:pt x="172" y="454"/>
                    </a:lnTo>
                    <a:lnTo>
                      <a:pt x="173" y="452"/>
                    </a:lnTo>
                    <a:lnTo>
                      <a:pt x="175" y="449"/>
                    </a:lnTo>
                    <a:lnTo>
                      <a:pt x="178" y="444"/>
                    </a:lnTo>
                    <a:lnTo>
                      <a:pt x="181" y="436"/>
                    </a:lnTo>
                    <a:lnTo>
                      <a:pt x="187" y="426"/>
                    </a:lnTo>
                    <a:lnTo>
                      <a:pt x="189" y="419"/>
                    </a:lnTo>
                    <a:lnTo>
                      <a:pt x="196" y="409"/>
                    </a:lnTo>
                    <a:lnTo>
                      <a:pt x="199" y="406"/>
                    </a:lnTo>
                    <a:lnTo>
                      <a:pt x="208" y="401"/>
                    </a:lnTo>
                    <a:lnTo>
                      <a:pt x="209" y="399"/>
                    </a:lnTo>
                    <a:lnTo>
                      <a:pt x="213" y="398"/>
                    </a:lnTo>
                    <a:lnTo>
                      <a:pt x="234" y="396"/>
                    </a:lnTo>
                    <a:lnTo>
                      <a:pt x="236" y="396"/>
                    </a:lnTo>
                    <a:lnTo>
                      <a:pt x="239" y="398"/>
                    </a:lnTo>
                    <a:lnTo>
                      <a:pt x="254" y="402"/>
                    </a:lnTo>
                    <a:lnTo>
                      <a:pt x="258" y="402"/>
                    </a:lnTo>
                    <a:lnTo>
                      <a:pt x="258" y="403"/>
                    </a:lnTo>
                    <a:lnTo>
                      <a:pt x="255" y="406"/>
                    </a:lnTo>
                    <a:lnTo>
                      <a:pt x="248" y="409"/>
                    </a:lnTo>
                    <a:lnTo>
                      <a:pt x="244" y="408"/>
                    </a:lnTo>
                    <a:lnTo>
                      <a:pt x="241" y="405"/>
                    </a:lnTo>
                    <a:lnTo>
                      <a:pt x="236" y="403"/>
                    </a:lnTo>
                    <a:lnTo>
                      <a:pt x="232" y="403"/>
                    </a:lnTo>
                    <a:lnTo>
                      <a:pt x="232" y="416"/>
                    </a:lnTo>
                    <a:lnTo>
                      <a:pt x="230" y="416"/>
                    </a:lnTo>
                    <a:lnTo>
                      <a:pt x="232" y="422"/>
                    </a:lnTo>
                    <a:lnTo>
                      <a:pt x="234" y="426"/>
                    </a:lnTo>
                    <a:lnTo>
                      <a:pt x="234" y="431"/>
                    </a:lnTo>
                    <a:lnTo>
                      <a:pt x="233" y="437"/>
                    </a:lnTo>
                    <a:lnTo>
                      <a:pt x="233" y="441"/>
                    </a:lnTo>
                    <a:lnTo>
                      <a:pt x="244" y="463"/>
                    </a:lnTo>
                    <a:lnTo>
                      <a:pt x="249" y="469"/>
                    </a:lnTo>
                    <a:lnTo>
                      <a:pt x="254" y="470"/>
                    </a:lnTo>
                    <a:lnTo>
                      <a:pt x="257" y="469"/>
                    </a:lnTo>
                    <a:lnTo>
                      <a:pt x="272" y="455"/>
                    </a:lnTo>
                    <a:lnTo>
                      <a:pt x="273" y="455"/>
                    </a:lnTo>
                    <a:lnTo>
                      <a:pt x="278" y="456"/>
                    </a:lnTo>
                    <a:lnTo>
                      <a:pt x="280" y="458"/>
                    </a:lnTo>
                    <a:lnTo>
                      <a:pt x="280" y="470"/>
                    </a:lnTo>
                    <a:lnTo>
                      <a:pt x="282" y="476"/>
                    </a:lnTo>
                    <a:lnTo>
                      <a:pt x="282" y="477"/>
                    </a:lnTo>
                    <a:lnTo>
                      <a:pt x="293" y="479"/>
                    </a:lnTo>
                    <a:lnTo>
                      <a:pt x="294" y="479"/>
                    </a:lnTo>
                    <a:lnTo>
                      <a:pt x="294" y="480"/>
                    </a:lnTo>
                    <a:lnTo>
                      <a:pt x="292" y="486"/>
                    </a:lnTo>
                    <a:lnTo>
                      <a:pt x="292" y="506"/>
                    </a:lnTo>
                    <a:lnTo>
                      <a:pt x="287" y="523"/>
                    </a:lnTo>
                    <a:lnTo>
                      <a:pt x="280" y="536"/>
                    </a:lnTo>
                    <a:lnTo>
                      <a:pt x="280" y="542"/>
                    </a:lnTo>
                    <a:lnTo>
                      <a:pt x="301" y="542"/>
                    </a:lnTo>
                    <a:lnTo>
                      <a:pt x="301" y="544"/>
                    </a:lnTo>
                    <a:lnTo>
                      <a:pt x="307" y="544"/>
                    </a:lnTo>
                    <a:lnTo>
                      <a:pt x="317" y="543"/>
                    </a:lnTo>
                    <a:lnTo>
                      <a:pt x="328" y="537"/>
                    </a:lnTo>
                    <a:lnTo>
                      <a:pt x="328" y="522"/>
                    </a:lnTo>
                    <a:lnTo>
                      <a:pt x="333" y="504"/>
                    </a:lnTo>
                    <a:lnTo>
                      <a:pt x="333" y="498"/>
                    </a:lnTo>
                    <a:lnTo>
                      <a:pt x="332" y="497"/>
                    </a:lnTo>
                    <a:lnTo>
                      <a:pt x="333" y="491"/>
                    </a:lnTo>
                    <a:lnTo>
                      <a:pt x="336" y="484"/>
                    </a:lnTo>
                    <a:lnTo>
                      <a:pt x="338" y="477"/>
                    </a:lnTo>
                    <a:lnTo>
                      <a:pt x="335" y="473"/>
                    </a:lnTo>
                    <a:lnTo>
                      <a:pt x="333" y="472"/>
                    </a:lnTo>
                    <a:lnTo>
                      <a:pt x="326" y="462"/>
                    </a:lnTo>
                    <a:lnTo>
                      <a:pt x="318" y="456"/>
                    </a:lnTo>
                    <a:lnTo>
                      <a:pt x="312" y="454"/>
                    </a:lnTo>
                    <a:lnTo>
                      <a:pt x="312" y="451"/>
                    </a:lnTo>
                    <a:lnTo>
                      <a:pt x="314" y="447"/>
                    </a:lnTo>
                    <a:lnTo>
                      <a:pt x="314" y="446"/>
                    </a:lnTo>
                    <a:lnTo>
                      <a:pt x="318" y="424"/>
                    </a:lnTo>
                    <a:lnTo>
                      <a:pt x="318" y="423"/>
                    </a:lnTo>
                    <a:lnTo>
                      <a:pt x="324" y="423"/>
                    </a:lnTo>
                    <a:lnTo>
                      <a:pt x="325" y="422"/>
                    </a:lnTo>
                    <a:lnTo>
                      <a:pt x="333" y="415"/>
                    </a:lnTo>
                    <a:lnTo>
                      <a:pt x="336" y="415"/>
                    </a:lnTo>
                    <a:lnTo>
                      <a:pt x="338" y="413"/>
                    </a:lnTo>
                    <a:lnTo>
                      <a:pt x="339" y="410"/>
                    </a:lnTo>
                    <a:lnTo>
                      <a:pt x="340" y="409"/>
                    </a:lnTo>
                    <a:lnTo>
                      <a:pt x="342" y="405"/>
                    </a:lnTo>
                    <a:lnTo>
                      <a:pt x="338" y="401"/>
                    </a:lnTo>
                    <a:lnTo>
                      <a:pt x="333" y="398"/>
                    </a:lnTo>
                    <a:lnTo>
                      <a:pt x="333" y="395"/>
                    </a:lnTo>
                    <a:lnTo>
                      <a:pt x="338" y="395"/>
                    </a:lnTo>
                    <a:lnTo>
                      <a:pt x="347" y="396"/>
                    </a:lnTo>
                    <a:lnTo>
                      <a:pt x="352" y="396"/>
                    </a:lnTo>
                    <a:lnTo>
                      <a:pt x="360" y="399"/>
                    </a:lnTo>
                    <a:lnTo>
                      <a:pt x="367" y="401"/>
                    </a:lnTo>
                    <a:lnTo>
                      <a:pt x="389" y="401"/>
                    </a:lnTo>
                    <a:lnTo>
                      <a:pt x="391" y="402"/>
                    </a:lnTo>
                    <a:lnTo>
                      <a:pt x="392" y="402"/>
                    </a:lnTo>
                    <a:lnTo>
                      <a:pt x="395" y="403"/>
                    </a:lnTo>
                    <a:lnTo>
                      <a:pt x="399" y="405"/>
                    </a:lnTo>
                    <a:lnTo>
                      <a:pt x="400" y="406"/>
                    </a:lnTo>
                    <a:lnTo>
                      <a:pt x="402" y="406"/>
                    </a:lnTo>
                    <a:lnTo>
                      <a:pt x="405" y="405"/>
                    </a:lnTo>
                    <a:lnTo>
                      <a:pt x="407" y="405"/>
                    </a:lnTo>
                    <a:lnTo>
                      <a:pt x="410" y="406"/>
                    </a:lnTo>
                    <a:lnTo>
                      <a:pt x="412" y="406"/>
                    </a:lnTo>
                    <a:lnTo>
                      <a:pt x="430" y="410"/>
                    </a:lnTo>
                    <a:lnTo>
                      <a:pt x="441" y="410"/>
                    </a:lnTo>
                    <a:lnTo>
                      <a:pt x="444" y="409"/>
                    </a:lnTo>
                    <a:lnTo>
                      <a:pt x="445" y="409"/>
                    </a:lnTo>
                    <a:lnTo>
                      <a:pt x="444" y="403"/>
                    </a:lnTo>
                    <a:lnTo>
                      <a:pt x="470" y="403"/>
                    </a:lnTo>
                    <a:lnTo>
                      <a:pt x="496" y="408"/>
                    </a:lnTo>
                    <a:lnTo>
                      <a:pt x="509" y="412"/>
                    </a:lnTo>
                    <a:lnTo>
                      <a:pt x="512" y="412"/>
                    </a:lnTo>
                    <a:lnTo>
                      <a:pt x="513" y="413"/>
                    </a:lnTo>
                    <a:lnTo>
                      <a:pt x="516" y="413"/>
                    </a:lnTo>
                    <a:lnTo>
                      <a:pt x="519" y="416"/>
                    </a:lnTo>
                    <a:lnTo>
                      <a:pt x="522" y="416"/>
                    </a:lnTo>
                    <a:lnTo>
                      <a:pt x="544" y="423"/>
                    </a:lnTo>
                    <a:lnTo>
                      <a:pt x="546" y="423"/>
                    </a:lnTo>
                    <a:lnTo>
                      <a:pt x="578" y="430"/>
                    </a:lnTo>
                    <a:lnTo>
                      <a:pt x="589" y="438"/>
                    </a:lnTo>
                    <a:lnTo>
                      <a:pt x="592" y="438"/>
                    </a:lnTo>
                    <a:lnTo>
                      <a:pt x="600" y="430"/>
                    </a:lnTo>
                    <a:lnTo>
                      <a:pt x="606" y="420"/>
                    </a:lnTo>
                    <a:lnTo>
                      <a:pt x="613" y="415"/>
                    </a:lnTo>
                    <a:lnTo>
                      <a:pt x="616" y="413"/>
                    </a:lnTo>
                    <a:lnTo>
                      <a:pt x="617" y="413"/>
                    </a:lnTo>
                    <a:lnTo>
                      <a:pt x="620" y="410"/>
                    </a:lnTo>
                    <a:lnTo>
                      <a:pt x="620" y="406"/>
                    </a:lnTo>
                    <a:lnTo>
                      <a:pt x="616" y="396"/>
                    </a:lnTo>
                    <a:lnTo>
                      <a:pt x="614" y="395"/>
                    </a:lnTo>
                    <a:lnTo>
                      <a:pt x="611" y="394"/>
                    </a:lnTo>
                    <a:lnTo>
                      <a:pt x="611" y="396"/>
                    </a:lnTo>
                    <a:lnTo>
                      <a:pt x="604" y="398"/>
                    </a:lnTo>
                    <a:lnTo>
                      <a:pt x="599" y="395"/>
                    </a:lnTo>
                    <a:lnTo>
                      <a:pt x="570" y="373"/>
                    </a:lnTo>
                    <a:lnTo>
                      <a:pt x="568" y="371"/>
                    </a:lnTo>
                    <a:lnTo>
                      <a:pt x="556" y="364"/>
                    </a:lnTo>
                    <a:lnTo>
                      <a:pt x="554" y="363"/>
                    </a:lnTo>
                    <a:lnTo>
                      <a:pt x="550" y="363"/>
                    </a:lnTo>
                    <a:lnTo>
                      <a:pt x="547" y="364"/>
                    </a:lnTo>
                    <a:lnTo>
                      <a:pt x="544" y="367"/>
                    </a:lnTo>
                    <a:lnTo>
                      <a:pt x="546" y="364"/>
                    </a:lnTo>
                    <a:lnTo>
                      <a:pt x="550" y="342"/>
                    </a:lnTo>
                    <a:lnTo>
                      <a:pt x="557" y="324"/>
                    </a:lnTo>
                    <a:lnTo>
                      <a:pt x="563" y="318"/>
                    </a:lnTo>
                    <a:lnTo>
                      <a:pt x="565" y="310"/>
                    </a:lnTo>
                    <a:lnTo>
                      <a:pt x="567" y="309"/>
                    </a:lnTo>
                    <a:lnTo>
                      <a:pt x="567" y="307"/>
                    </a:lnTo>
                    <a:lnTo>
                      <a:pt x="554" y="302"/>
                    </a:lnTo>
                    <a:lnTo>
                      <a:pt x="551" y="302"/>
                    </a:lnTo>
                    <a:lnTo>
                      <a:pt x="543" y="297"/>
                    </a:lnTo>
                    <a:lnTo>
                      <a:pt x="541" y="297"/>
                    </a:lnTo>
                    <a:lnTo>
                      <a:pt x="541" y="288"/>
                    </a:lnTo>
                    <a:lnTo>
                      <a:pt x="543" y="283"/>
                    </a:lnTo>
                    <a:lnTo>
                      <a:pt x="551" y="283"/>
                    </a:lnTo>
                    <a:lnTo>
                      <a:pt x="570" y="278"/>
                    </a:lnTo>
                    <a:lnTo>
                      <a:pt x="570" y="276"/>
                    </a:lnTo>
                    <a:lnTo>
                      <a:pt x="567" y="274"/>
                    </a:lnTo>
                    <a:lnTo>
                      <a:pt x="565" y="266"/>
                    </a:lnTo>
                    <a:lnTo>
                      <a:pt x="587" y="243"/>
                    </a:lnTo>
                    <a:lnTo>
                      <a:pt x="587" y="239"/>
                    </a:lnTo>
                    <a:lnTo>
                      <a:pt x="586" y="236"/>
                    </a:lnTo>
                    <a:lnTo>
                      <a:pt x="583" y="219"/>
                    </a:lnTo>
                    <a:lnTo>
                      <a:pt x="583" y="218"/>
                    </a:lnTo>
                    <a:lnTo>
                      <a:pt x="580" y="216"/>
                    </a:lnTo>
                    <a:lnTo>
                      <a:pt x="579" y="215"/>
                    </a:lnTo>
                    <a:lnTo>
                      <a:pt x="579" y="214"/>
                    </a:lnTo>
                    <a:lnTo>
                      <a:pt x="575" y="204"/>
                    </a:lnTo>
                    <a:lnTo>
                      <a:pt x="573" y="197"/>
                    </a:lnTo>
                    <a:lnTo>
                      <a:pt x="567" y="191"/>
                    </a:lnTo>
                    <a:lnTo>
                      <a:pt x="560" y="191"/>
                    </a:lnTo>
                    <a:lnTo>
                      <a:pt x="558" y="190"/>
                    </a:lnTo>
                    <a:lnTo>
                      <a:pt x="557" y="191"/>
                    </a:lnTo>
                    <a:lnTo>
                      <a:pt x="554" y="192"/>
                    </a:lnTo>
                    <a:lnTo>
                      <a:pt x="553" y="195"/>
                    </a:lnTo>
                    <a:lnTo>
                      <a:pt x="551" y="197"/>
                    </a:lnTo>
                    <a:lnTo>
                      <a:pt x="547" y="206"/>
                    </a:lnTo>
                    <a:lnTo>
                      <a:pt x="541" y="214"/>
                    </a:lnTo>
                    <a:lnTo>
                      <a:pt x="530" y="225"/>
                    </a:lnTo>
                    <a:lnTo>
                      <a:pt x="520" y="226"/>
                    </a:lnTo>
                    <a:lnTo>
                      <a:pt x="505" y="216"/>
                    </a:lnTo>
                    <a:lnTo>
                      <a:pt x="487" y="222"/>
                    </a:lnTo>
                    <a:lnTo>
                      <a:pt x="486" y="222"/>
                    </a:lnTo>
                    <a:lnTo>
                      <a:pt x="477" y="232"/>
                    </a:lnTo>
                    <a:lnTo>
                      <a:pt x="476" y="233"/>
                    </a:lnTo>
                    <a:lnTo>
                      <a:pt x="474" y="232"/>
                    </a:lnTo>
                    <a:lnTo>
                      <a:pt x="456" y="226"/>
                    </a:lnTo>
                    <a:lnTo>
                      <a:pt x="455" y="226"/>
                    </a:lnTo>
                    <a:lnTo>
                      <a:pt x="455" y="223"/>
                    </a:lnTo>
                    <a:lnTo>
                      <a:pt x="453" y="222"/>
                    </a:lnTo>
                    <a:lnTo>
                      <a:pt x="449" y="214"/>
                    </a:lnTo>
                    <a:lnTo>
                      <a:pt x="449" y="211"/>
                    </a:lnTo>
                    <a:lnTo>
                      <a:pt x="451" y="204"/>
                    </a:lnTo>
                    <a:lnTo>
                      <a:pt x="455" y="198"/>
                    </a:lnTo>
                    <a:lnTo>
                      <a:pt x="458" y="195"/>
                    </a:lnTo>
                    <a:lnTo>
                      <a:pt x="467" y="188"/>
                    </a:lnTo>
                    <a:lnTo>
                      <a:pt x="470" y="179"/>
                    </a:lnTo>
                    <a:lnTo>
                      <a:pt x="472" y="165"/>
                    </a:lnTo>
                    <a:lnTo>
                      <a:pt x="470" y="159"/>
                    </a:lnTo>
                    <a:lnTo>
                      <a:pt x="470" y="151"/>
                    </a:lnTo>
                    <a:lnTo>
                      <a:pt x="474" y="151"/>
                    </a:lnTo>
                    <a:lnTo>
                      <a:pt x="476" y="149"/>
                    </a:lnTo>
                    <a:lnTo>
                      <a:pt x="479" y="148"/>
                    </a:lnTo>
                    <a:lnTo>
                      <a:pt x="479" y="139"/>
                    </a:lnTo>
                    <a:lnTo>
                      <a:pt x="480" y="138"/>
                    </a:lnTo>
                    <a:lnTo>
                      <a:pt x="483" y="132"/>
                    </a:lnTo>
                    <a:lnTo>
                      <a:pt x="484" y="132"/>
                    </a:lnTo>
                    <a:lnTo>
                      <a:pt x="487" y="131"/>
                    </a:lnTo>
                    <a:lnTo>
                      <a:pt x="486" y="130"/>
                    </a:lnTo>
                    <a:lnTo>
                      <a:pt x="477" y="106"/>
                    </a:lnTo>
                    <a:lnTo>
                      <a:pt x="455" y="64"/>
                    </a:lnTo>
                    <a:lnTo>
                      <a:pt x="444" y="56"/>
                    </a:lnTo>
                    <a:lnTo>
                      <a:pt x="442" y="56"/>
                    </a:lnTo>
                    <a:lnTo>
                      <a:pt x="409" y="84"/>
                    </a:lnTo>
                    <a:lnTo>
                      <a:pt x="406" y="86"/>
                    </a:lnTo>
                    <a:lnTo>
                      <a:pt x="399" y="86"/>
                    </a:lnTo>
                    <a:lnTo>
                      <a:pt x="377" y="93"/>
                    </a:lnTo>
                    <a:lnTo>
                      <a:pt x="374" y="89"/>
                    </a:lnTo>
                    <a:lnTo>
                      <a:pt x="374" y="85"/>
                    </a:lnTo>
                    <a:lnTo>
                      <a:pt x="371" y="84"/>
                    </a:lnTo>
                    <a:lnTo>
                      <a:pt x="368" y="78"/>
                    </a:lnTo>
                    <a:lnTo>
                      <a:pt x="367" y="78"/>
                    </a:lnTo>
                    <a:lnTo>
                      <a:pt x="363" y="74"/>
                    </a:lnTo>
                    <a:lnTo>
                      <a:pt x="352" y="77"/>
                    </a:lnTo>
                    <a:lnTo>
                      <a:pt x="347" y="70"/>
                    </a:lnTo>
                    <a:lnTo>
                      <a:pt x="345" y="67"/>
                    </a:lnTo>
                    <a:lnTo>
                      <a:pt x="340" y="70"/>
                    </a:lnTo>
                    <a:lnTo>
                      <a:pt x="339" y="71"/>
                    </a:lnTo>
                    <a:lnTo>
                      <a:pt x="329" y="70"/>
                    </a:lnTo>
                    <a:lnTo>
                      <a:pt x="314" y="65"/>
                    </a:lnTo>
                    <a:lnTo>
                      <a:pt x="307" y="65"/>
                    </a:lnTo>
                    <a:lnTo>
                      <a:pt x="312" y="56"/>
                    </a:lnTo>
                    <a:lnTo>
                      <a:pt x="319" y="50"/>
                    </a:lnTo>
                    <a:lnTo>
                      <a:pt x="321" y="51"/>
                    </a:lnTo>
                    <a:lnTo>
                      <a:pt x="324" y="51"/>
                    </a:lnTo>
                    <a:lnTo>
                      <a:pt x="325" y="50"/>
                    </a:lnTo>
                    <a:lnTo>
                      <a:pt x="326" y="45"/>
                    </a:lnTo>
                    <a:lnTo>
                      <a:pt x="325" y="45"/>
                    </a:lnTo>
                    <a:lnTo>
                      <a:pt x="322" y="41"/>
                    </a:lnTo>
                    <a:lnTo>
                      <a:pt x="321" y="39"/>
                    </a:lnTo>
                    <a:lnTo>
                      <a:pt x="309" y="39"/>
                    </a:lnTo>
                    <a:lnTo>
                      <a:pt x="294" y="31"/>
                    </a:lnTo>
                    <a:lnTo>
                      <a:pt x="290" y="26"/>
                    </a:lnTo>
                    <a:lnTo>
                      <a:pt x="289" y="22"/>
                    </a:lnTo>
                    <a:lnTo>
                      <a:pt x="286" y="8"/>
                    </a:lnTo>
                    <a:lnTo>
                      <a:pt x="286" y="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55" name="Freeform 785">
                <a:extLst>
                  <a:ext uri="{FF2B5EF4-FFF2-40B4-BE49-F238E27FC236}">
                    <a16:creationId xmlns:a16="http://schemas.microsoft.com/office/drawing/2014/main" id="{CC88FA42-7F05-9C25-2320-D52F45A169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7" y="1790"/>
                <a:ext cx="134" cy="125"/>
              </a:xfrm>
              <a:custGeom>
                <a:avLst/>
                <a:gdLst>
                  <a:gd name="T0" fmla="*/ 130 w 535"/>
                  <a:gd name="T1" fmla="*/ 20 h 502"/>
                  <a:gd name="T2" fmla="*/ 93 w 535"/>
                  <a:gd name="T3" fmla="*/ 29 h 502"/>
                  <a:gd name="T4" fmla="*/ 71 w 535"/>
                  <a:gd name="T5" fmla="*/ 16 h 502"/>
                  <a:gd name="T6" fmla="*/ 49 w 535"/>
                  <a:gd name="T7" fmla="*/ 25 h 502"/>
                  <a:gd name="T8" fmla="*/ 17 w 535"/>
                  <a:gd name="T9" fmla="*/ 54 h 502"/>
                  <a:gd name="T10" fmla="*/ 14 w 535"/>
                  <a:gd name="T11" fmla="*/ 90 h 502"/>
                  <a:gd name="T12" fmla="*/ 5 w 535"/>
                  <a:gd name="T13" fmla="*/ 125 h 502"/>
                  <a:gd name="T14" fmla="*/ 39 w 535"/>
                  <a:gd name="T15" fmla="*/ 138 h 502"/>
                  <a:gd name="T16" fmla="*/ 21 w 535"/>
                  <a:gd name="T17" fmla="*/ 159 h 502"/>
                  <a:gd name="T18" fmla="*/ 3 w 535"/>
                  <a:gd name="T19" fmla="*/ 169 h 502"/>
                  <a:gd name="T20" fmla="*/ 57 w 535"/>
                  <a:gd name="T21" fmla="*/ 216 h 502"/>
                  <a:gd name="T22" fmla="*/ 70 w 535"/>
                  <a:gd name="T23" fmla="*/ 226 h 502"/>
                  <a:gd name="T24" fmla="*/ 96 w 535"/>
                  <a:gd name="T25" fmla="*/ 230 h 502"/>
                  <a:gd name="T26" fmla="*/ 106 w 535"/>
                  <a:gd name="T27" fmla="*/ 240 h 502"/>
                  <a:gd name="T28" fmla="*/ 109 w 535"/>
                  <a:gd name="T29" fmla="*/ 257 h 502"/>
                  <a:gd name="T30" fmla="*/ 96 w 535"/>
                  <a:gd name="T31" fmla="*/ 272 h 502"/>
                  <a:gd name="T32" fmla="*/ 64 w 535"/>
                  <a:gd name="T33" fmla="*/ 331 h 502"/>
                  <a:gd name="T34" fmla="*/ 43 w 535"/>
                  <a:gd name="T35" fmla="*/ 361 h 502"/>
                  <a:gd name="T36" fmla="*/ 56 w 535"/>
                  <a:gd name="T37" fmla="*/ 377 h 502"/>
                  <a:gd name="T38" fmla="*/ 78 w 535"/>
                  <a:gd name="T39" fmla="*/ 379 h 502"/>
                  <a:gd name="T40" fmla="*/ 114 w 535"/>
                  <a:gd name="T41" fmla="*/ 374 h 502"/>
                  <a:gd name="T42" fmla="*/ 120 w 535"/>
                  <a:gd name="T43" fmla="*/ 391 h 502"/>
                  <a:gd name="T44" fmla="*/ 81 w 535"/>
                  <a:gd name="T45" fmla="*/ 459 h 502"/>
                  <a:gd name="T46" fmla="*/ 142 w 535"/>
                  <a:gd name="T47" fmla="*/ 477 h 502"/>
                  <a:gd name="T48" fmla="*/ 170 w 535"/>
                  <a:gd name="T49" fmla="*/ 462 h 502"/>
                  <a:gd name="T50" fmla="*/ 212 w 535"/>
                  <a:gd name="T51" fmla="*/ 476 h 502"/>
                  <a:gd name="T52" fmla="*/ 255 w 535"/>
                  <a:gd name="T53" fmla="*/ 451 h 502"/>
                  <a:gd name="T54" fmla="*/ 265 w 535"/>
                  <a:gd name="T55" fmla="*/ 432 h 502"/>
                  <a:gd name="T56" fmla="*/ 304 w 535"/>
                  <a:gd name="T57" fmla="*/ 434 h 502"/>
                  <a:gd name="T58" fmla="*/ 349 w 535"/>
                  <a:gd name="T59" fmla="*/ 432 h 502"/>
                  <a:gd name="T60" fmla="*/ 353 w 535"/>
                  <a:gd name="T61" fmla="*/ 367 h 502"/>
                  <a:gd name="T62" fmla="*/ 364 w 535"/>
                  <a:gd name="T63" fmla="*/ 379 h 502"/>
                  <a:gd name="T64" fmla="*/ 388 w 535"/>
                  <a:gd name="T65" fmla="*/ 386 h 502"/>
                  <a:gd name="T66" fmla="*/ 405 w 535"/>
                  <a:gd name="T67" fmla="*/ 396 h 502"/>
                  <a:gd name="T68" fmla="*/ 389 w 535"/>
                  <a:gd name="T69" fmla="*/ 441 h 502"/>
                  <a:gd name="T70" fmla="*/ 385 w 535"/>
                  <a:gd name="T71" fmla="*/ 470 h 502"/>
                  <a:gd name="T72" fmla="*/ 435 w 535"/>
                  <a:gd name="T73" fmla="*/ 501 h 502"/>
                  <a:gd name="T74" fmla="*/ 482 w 535"/>
                  <a:gd name="T75" fmla="*/ 475 h 502"/>
                  <a:gd name="T76" fmla="*/ 511 w 535"/>
                  <a:gd name="T77" fmla="*/ 498 h 502"/>
                  <a:gd name="T78" fmla="*/ 498 w 535"/>
                  <a:gd name="T79" fmla="*/ 451 h 502"/>
                  <a:gd name="T80" fmla="*/ 487 w 535"/>
                  <a:gd name="T81" fmla="*/ 438 h 502"/>
                  <a:gd name="T82" fmla="*/ 451 w 535"/>
                  <a:gd name="T83" fmla="*/ 425 h 502"/>
                  <a:gd name="T84" fmla="*/ 482 w 535"/>
                  <a:gd name="T85" fmla="*/ 374 h 502"/>
                  <a:gd name="T86" fmla="*/ 462 w 535"/>
                  <a:gd name="T87" fmla="*/ 305 h 502"/>
                  <a:gd name="T88" fmla="*/ 449 w 535"/>
                  <a:gd name="T89" fmla="*/ 276 h 502"/>
                  <a:gd name="T90" fmla="*/ 461 w 535"/>
                  <a:gd name="T91" fmla="*/ 231 h 502"/>
                  <a:gd name="T92" fmla="*/ 420 w 535"/>
                  <a:gd name="T93" fmla="*/ 209 h 502"/>
                  <a:gd name="T94" fmla="*/ 389 w 535"/>
                  <a:gd name="T95" fmla="*/ 188 h 502"/>
                  <a:gd name="T96" fmla="*/ 406 w 535"/>
                  <a:gd name="T97" fmla="*/ 180 h 502"/>
                  <a:gd name="T98" fmla="*/ 395 w 535"/>
                  <a:gd name="T99" fmla="*/ 144 h 502"/>
                  <a:gd name="T100" fmla="*/ 382 w 535"/>
                  <a:gd name="T101" fmla="*/ 82 h 502"/>
                  <a:gd name="T102" fmla="*/ 342 w 535"/>
                  <a:gd name="T103" fmla="*/ 96 h 502"/>
                  <a:gd name="T104" fmla="*/ 327 w 535"/>
                  <a:gd name="T105" fmla="*/ 70 h 502"/>
                  <a:gd name="T106" fmla="*/ 294 w 535"/>
                  <a:gd name="T107" fmla="*/ 72 h 502"/>
                  <a:gd name="T108" fmla="*/ 317 w 535"/>
                  <a:gd name="T109" fmla="*/ 40 h 502"/>
                  <a:gd name="T110" fmla="*/ 332 w 535"/>
                  <a:gd name="T111" fmla="*/ 11 h 502"/>
                  <a:gd name="T112" fmla="*/ 283 w 535"/>
                  <a:gd name="T113" fmla="*/ 3 h 502"/>
                  <a:gd name="T114" fmla="*/ 241 w 535"/>
                  <a:gd name="T115" fmla="*/ 15 h 502"/>
                  <a:gd name="T116" fmla="*/ 205 w 535"/>
                  <a:gd name="T117" fmla="*/ 4 h 502"/>
                  <a:gd name="T118" fmla="*/ 188 w 535"/>
                  <a:gd name="T119" fmla="*/ 12 h 502"/>
                  <a:gd name="T120" fmla="*/ 181 w 535"/>
                  <a:gd name="T121" fmla="*/ 8 h 5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535" h="502">
                    <a:moveTo>
                      <a:pt x="166" y="8"/>
                    </a:moveTo>
                    <a:lnTo>
                      <a:pt x="157" y="7"/>
                    </a:lnTo>
                    <a:lnTo>
                      <a:pt x="144" y="10"/>
                    </a:lnTo>
                    <a:lnTo>
                      <a:pt x="131" y="19"/>
                    </a:lnTo>
                    <a:lnTo>
                      <a:pt x="131" y="20"/>
                    </a:lnTo>
                    <a:lnTo>
                      <a:pt x="130" y="20"/>
                    </a:lnTo>
                    <a:lnTo>
                      <a:pt x="127" y="22"/>
                    </a:lnTo>
                    <a:lnTo>
                      <a:pt x="127" y="23"/>
                    </a:lnTo>
                    <a:lnTo>
                      <a:pt x="120" y="23"/>
                    </a:lnTo>
                    <a:lnTo>
                      <a:pt x="117" y="25"/>
                    </a:lnTo>
                    <a:lnTo>
                      <a:pt x="95" y="29"/>
                    </a:lnTo>
                    <a:lnTo>
                      <a:pt x="93" y="29"/>
                    </a:lnTo>
                    <a:lnTo>
                      <a:pt x="93" y="30"/>
                    </a:lnTo>
                    <a:lnTo>
                      <a:pt x="89" y="27"/>
                    </a:lnTo>
                    <a:lnTo>
                      <a:pt x="89" y="26"/>
                    </a:lnTo>
                    <a:lnTo>
                      <a:pt x="87" y="22"/>
                    </a:lnTo>
                    <a:lnTo>
                      <a:pt x="81" y="19"/>
                    </a:lnTo>
                    <a:lnTo>
                      <a:pt x="71" y="16"/>
                    </a:lnTo>
                    <a:lnTo>
                      <a:pt x="71" y="18"/>
                    </a:lnTo>
                    <a:lnTo>
                      <a:pt x="70" y="18"/>
                    </a:lnTo>
                    <a:lnTo>
                      <a:pt x="54" y="23"/>
                    </a:lnTo>
                    <a:lnTo>
                      <a:pt x="51" y="23"/>
                    </a:lnTo>
                    <a:lnTo>
                      <a:pt x="50" y="25"/>
                    </a:lnTo>
                    <a:lnTo>
                      <a:pt x="49" y="25"/>
                    </a:lnTo>
                    <a:lnTo>
                      <a:pt x="40" y="26"/>
                    </a:lnTo>
                    <a:lnTo>
                      <a:pt x="36" y="20"/>
                    </a:lnTo>
                    <a:lnTo>
                      <a:pt x="36" y="18"/>
                    </a:lnTo>
                    <a:lnTo>
                      <a:pt x="35" y="19"/>
                    </a:lnTo>
                    <a:lnTo>
                      <a:pt x="25" y="26"/>
                    </a:lnTo>
                    <a:lnTo>
                      <a:pt x="17" y="54"/>
                    </a:lnTo>
                    <a:lnTo>
                      <a:pt x="17" y="56"/>
                    </a:lnTo>
                    <a:lnTo>
                      <a:pt x="18" y="63"/>
                    </a:lnTo>
                    <a:lnTo>
                      <a:pt x="15" y="68"/>
                    </a:lnTo>
                    <a:lnTo>
                      <a:pt x="13" y="71"/>
                    </a:lnTo>
                    <a:lnTo>
                      <a:pt x="13" y="86"/>
                    </a:lnTo>
                    <a:lnTo>
                      <a:pt x="14" y="90"/>
                    </a:lnTo>
                    <a:lnTo>
                      <a:pt x="14" y="99"/>
                    </a:lnTo>
                    <a:lnTo>
                      <a:pt x="11" y="104"/>
                    </a:lnTo>
                    <a:lnTo>
                      <a:pt x="4" y="114"/>
                    </a:lnTo>
                    <a:lnTo>
                      <a:pt x="0" y="118"/>
                    </a:lnTo>
                    <a:lnTo>
                      <a:pt x="4" y="123"/>
                    </a:lnTo>
                    <a:lnTo>
                      <a:pt x="5" y="125"/>
                    </a:lnTo>
                    <a:lnTo>
                      <a:pt x="11" y="120"/>
                    </a:lnTo>
                    <a:lnTo>
                      <a:pt x="14" y="118"/>
                    </a:lnTo>
                    <a:lnTo>
                      <a:pt x="21" y="118"/>
                    </a:lnTo>
                    <a:lnTo>
                      <a:pt x="33" y="124"/>
                    </a:lnTo>
                    <a:lnTo>
                      <a:pt x="37" y="131"/>
                    </a:lnTo>
                    <a:lnTo>
                      <a:pt x="39" y="138"/>
                    </a:lnTo>
                    <a:lnTo>
                      <a:pt x="40" y="142"/>
                    </a:lnTo>
                    <a:lnTo>
                      <a:pt x="42" y="153"/>
                    </a:lnTo>
                    <a:lnTo>
                      <a:pt x="32" y="163"/>
                    </a:lnTo>
                    <a:lnTo>
                      <a:pt x="30" y="163"/>
                    </a:lnTo>
                    <a:lnTo>
                      <a:pt x="22" y="160"/>
                    </a:lnTo>
                    <a:lnTo>
                      <a:pt x="21" y="159"/>
                    </a:lnTo>
                    <a:lnTo>
                      <a:pt x="17" y="157"/>
                    </a:lnTo>
                    <a:lnTo>
                      <a:pt x="13" y="153"/>
                    </a:lnTo>
                    <a:lnTo>
                      <a:pt x="8" y="157"/>
                    </a:lnTo>
                    <a:lnTo>
                      <a:pt x="4" y="163"/>
                    </a:lnTo>
                    <a:lnTo>
                      <a:pt x="3" y="166"/>
                    </a:lnTo>
                    <a:lnTo>
                      <a:pt x="3" y="169"/>
                    </a:lnTo>
                    <a:lnTo>
                      <a:pt x="1" y="170"/>
                    </a:lnTo>
                    <a:lnTo>
                      <a:pt x="3" y="171"/>
                    </a:lnTo>
                    <a:lnTo>
                      <a:pt x="4" y="171"/>
                    </a:lnTo>
                    <a:lnTo>
                      <a:pt x="26" y="195"/>
                    </a:lnTo>
                    <a:lnTo>
                      <a:pt x="40" y="197"/>
                    </a:lnTo>
                    <a:lnTo>
                      <a:pt x="57" y="216"/>
                    </a:lnTo>
                    <a:lnTo>
                      <a:pt x="60" y="226"/>
                    </a:lnTo>
                    <a:lnTo>
                      <a:pt x="60" y="227"/>
                    </a:lnTo>
                    <a:lnTo>
                      <a:pt x="65" y="230"/>
                    </a:lnTo>
                    <a:lnTo>
                      <a:pt x="67" y="229"/>
                    </a:lnTo>
                    <a:lnTo>
                      <a:pt x="70" y="229"/>
                    </a:lnTo>
                    <a:lnTo>
                      <a:pt x="70" y="226"/>
                    </a:lnTo>
                    <a:lnTo>
                      <a:pt x="71" y="224"/>
                    </a:lnTo>
                    <a:lnTo>
                      <a:pt x="77" y="221"/>
                    </a:lnTo>
                    <a:lnTo>
                      <a:pt x="80" y="221"/>
                    </a:lnTo>
                    <a:lnTo>
                      <a:pt x="88" y="224"/>
                    </a:lnTo>
                    <a:lnTo>
                      <a:pt x="96" y="229"/>
                    </a:lnTo>
                    <a:lnTo>
                      <a:pt x="96" y="230"/>
                    </a:lnTo>
                    <a:lnTo>
                      <a:pt x="93" y="237"/>
                    </a:lnTo>
                    <a:lnTo>
                      <a:pt x="95" y="245"/>
                    </a:lnTo>
                    <a:lnTo>
                      <a:pt x="97" y="244"/>
                    </a:lnTo>
                    <a:lnTo>
                      <a:pt x="97" y="241"/>
                    </a:lnTo>
                    <a:lnTo>
                      <a:pt x="100" y="240"/>
                    </a:lnTo>
                    <a:lnTo>
                      <a:pt x="106" y="240"/>
                    </a:lnTo>
                    <a:lnTo>
                      <a:pt x="107" y="241"/>
                    </a:lnTo>
                    <a:lnTo>
                      <a:pt x="109" y="245"/>
                    </a:lnTo>
                    <a:lnTo>
                      <a:pt x="110" y="247"/>
                    </a:lnTo>
                    <a:lnTo>
                      <a:pt x="110" y="251"/>
                    </a:lnTo>
                    <a:lnTo>
                      <a:pt x="109" y="255"/>
                    </a:lnTo>
                    <a:lnTo>
                      <a:pt x="109" y="257"/>
                    </a:lnTo>
                    <a:lnTo>
                      <a:pt x="106" y="258"/>
                    </a:lnTo>
                    <a:lnTo>
                      <a:pt x="103" y="261"/>
                    </a:lnTo>
                    <a:lnTo>
                      <a:pt x="100" y="262"/>
                    </a:lnTo>
                    <a:lnTo>
                      <a:pt x="97" y="271"/>
                    </a:lnTo>
                    <a:lnTo>
                      <a:pt x="97" y="272"/>
                    </a:lnTo>
                    <a:lnTo>
                      <a:pt x="96" y="272"/>
                    </a:lnTo>
                    <a:lnTo>
                      <a:pt x="95" y="275"/>
                    </a:lnTo>
                    <a:lnTo>
                      <a:pt x="88" y="284"/>
                    </a:lnTo>
                    <a:lnTo>
                      <a:pt x="88" y="296"/>
                    </a:lnTo>
                    <a:lnTo>
                      <a:pt x="74" y="301"/>
                    </a:lnTo>
                    <a:lnTo>
                      <a:pt x="71" y="318"/>
                    </a:lnTo>
                    <a:lnTo>
                      <a:pt x="64" y="331"/>
                    </a:lnTo>
                    <a:lnTo>
                      <a:pt x="56" y="339"/>
                    </a:lnTo>
                    <a:lnTo>
                      <a:pt x="40" y="346"/>
                    </a:lnTo>
                    <a:lnTo>
                      <a:pt x="40" y="349"/>
                    </a:lnTo>
                    <a:lnTo>
                      <a:pt x="42" y="351"/>
                    </a:lnTo>
                    <a:lnTo>
                      <a:pt x="43" y="353"/>
                    </a:lnTo>
                    <a:lnTo>
                      <a:pt x="43" y="361"/>
                    </a:lnTo>
                    <a:lnTo>
                      <a:pt x="42" y="367"/>
                    </a:lnTo>
                    <a:lnTo>
                      <a:pt x="42" y="371"/>
                    </a:lnTo>
                    <a:lnTo>
                      <a:pt x="44" y="378"/>
                    </a:lnTo>
                    <a:lnTo>
                      <a:pt x="44" y="379"/>
                    </a:lnTo>
                    <a:lnTo>
                      <a:pt x="49" y="379"/>
                    </a:lnTo>
                    <a:lnTo>
                      <a:pt x="56" y="377"/>
                    </a:lnTo>
                    <a:lnTo>
                      <a:pt x="60" y="377"/>
                    </a:lnTo>
                    <a:lnTo>
                      <a:pt x="63" y="375"/>
                    </a:lnTo>
                    <a:lnTo>
                      <a:pt x="67" y="375"/>
                    </a:lnTo>
                    <a:lnTo>
                      <a:pt x="71" y="377"/>
                    </a:lnTo>
                    <a:lnTo>
                      <a:pt x="78" y="378"/>
                    </a:lnTo>
                    <a:lnTo>
                      <a:pt x="78" y="379"/>
                    </a:lnTo>
                    <a:lnTo>
                      <a:pt x="80" y="379"/>
                    </a:lnTo>
                    <a:lnTo>
                      <a:pt x="84" y="378"/>
                    </a:lnTo>
                    <a:lnTo>
                      <a:pt x="84" y="377"/>
                    </a:lnTo>
                    <a:lnTo>
                      <a:pt x="87" y="377"/>
                    </a:lnTo>
                    <a:lnTo>
                      <a:pt x="95" y="379"/>
                    </a:lnTo>
                    <a:lnTo>
                      <a:pt x="114" y="374"/>
                    </a:lnTo>
                    <a:lnTo>
                      <a:pt x="117" y="371"/>
                    </a:lnTo>
                    <a:lnTo>
                      <a:pt x="120" y="371"/>
                    </a:lnTo>
                    <a:lnTo>
                      <a:pt x="123" y="368"/>
                    </a:lnTo>
                    <a:lnTo>
                      <a:pt x="125" y="368"/>
                    </a:lnTo>
                    <a:lnTo>
                      <a:pt x="123" y="384"/>
                    </a:lnTo>
                    <a:lnTo>
                      <a:pt x="120" y="391"/>
                    </a:lnTo>
                    <a:lnTo>
                      <a:pt x="116" y="396"/>
                    </a:lnTo>
                    <a:lnTo>
                      <a:pt x="114" y="396"/>
                    </a:lnTo>
                    <a:lnTo>
                      <a:pt x="114" y="398"/>
                    </a:lnTo>
                    <a:lnTo>
                      <a:pt x="104" y="403"/>
                    </a:lnTo>
                    <a:lnTo>
                      <a:pt x="88" y="430"/>
                    </a:lnTo>
                    <a:lnTo>
                      <a:pt x="81" y="459"/>
                    </a:lnTo>
                    <a:lnTo>
                      <a:pt x="81" y="461"/>
                    </a:lnTo>
                    <a:lnTo>
                      <a:pt x="82" y="461"/>
                    </a:lnTo>
                    <a:lnTo>
                      <a:pt x="118" y="469"/>
                    </a:lnTo>
                    <a:lnTo>
                      <a:pt x="124" y="469"/>
                    </a:lnTo>
                    <a:lnTo>
                      <a:pt x="124" y="470"/>
                    </a:lnTo>
                    <a:lnTo>
                      <a:pt x="142" y="477"/>
                    </a:lnTo>
                    <a:lnTo>
                      <a:pt x="147" y="477"/>
                    </a:lnTo>
                    <a:lnTo>
                      <a:pt x="151" y="475"/>
                    </a:lnTo>
                    <a:lnTo>
                      <a:pt x="155" y="473"/>
                    </a:lnTo>
                    <a:lnTo>
                      <a:pt x="163" y="466"/>
                    </a:lnTo>
                    <a:lnTo>
                      <a:pt x="169" y="463"/>
                    </a:lnTo>
                    <a:lnTo>
                      <a:pt x="170" y="462"/>
                    </a:lnTo>
                    <a:lnTo>
                      <a:pt x="171" y="462"/>
                    </a:lnTo>
                    <a:lnTo>
                      <a:pt x="171" y="463"/>
                    </a:lnTo>
                    <a:lnTo>
                      <a:pt x="194" y="476"/>
                    </a:lnTo>
                    <a:lnTo>
                      <a:pt x="198" y="477"/>
                    </a:lnTo>
                    <a:lnTo>
                      <a:pt x="205" y="476"/>
                    </a:lnTo>
                    <a:lnTo>
                      <a:pt x="212" y="476"/>
                    </a:lnTo>
                    <a:lnTo>
                      <a:pt x="215" y="479"/>
                    </a:lnTo>
                    <a:lnTo>
                      <a:pt x="230" y="473"/>
                    </a:lnTo>
                    <a:lnTo>
                      <a:pt x="237" y="461"/>
                    </a:lnTo>
                    <a:lnTo>
                      <a:pt x="251" y="452"/>
                    </a:lnTo>
                    <a:lnTo>
                      <a:pt x="253" y="452"/>
                    </a:lnTo>
                    <a:lnTo>
                      <a:pt x="255" y="451"/>
                    </a:lnTo>
                    <a:lnTo>
                      <a:pt x="258" y="448"/>
                    </a:lnTo>
                    <a:lnTo>
                      <a:pt x="258" y="445"/>
                    </a:lnTo>
                    <a:lnTo>
                      <a:pt x="260" y="439"/>
                    </a:lnTo>
                    <a:lnTo>
                      <a:pt x="260" y="430"/>
                    </a:lnTo>
                    <a:lnTo>
                      <a:pt x="264" y="432"/>
                    </a:lnTo>
                    <a:lnTo>
                      <a:pt x="265" y="432"/>
                    </a:lnTo>
                    <a:lnTo>
                      <a:pt x="274" y="435"/>
                    </a:lnTo>
                    <a:lnTo>
                      <a:pt x="276" y="437"/>
                    </a:lnTo>
                    <a:lnTo>
                      <a:pt x="291" y="437"/>
                    </a:lnTo>
                    <a:lnTo>
                      <a:pt x="300" y="435"/>
                    </a:lnTo>
                    <a:lnTo>
                      <a:pt x="304" y="435"/>
                    </a:lnTo>
                    <a:lnTo>
                      <a:pt x="304" y="434"/>
                    </a:lnTo>
                    <a:lnTo>
                      <a:pt x="307" y="434"/>
                    </a:lnTo>
                    <a:lnTo>
                      <a:pt x="313" y="428"/>
                    </a:lnTo>
                    <a:lnTo>
                      <a:pt x="324" y="428"/>
                    </a:lnTo>
                    <a:lnTo>
                      <a:pt x="343" y="434"/>
                    </a:lnTo>
                    <a:lnTo>
                      <a:pt x="350" y="437"/>
                    </a:lnTo>
                    <a:lnTo>
                      <a:pt x="349" y="432"/>
                    </a:lnTo>
                    <a:lnTo>
                      <a:pt x="350" y="427"/>
                    </a:lnTo>
                    <a:lnTo>
                      <a:pt x="350" y="424"/>
                    </a:lnTo>
                    <a:lnTo>
                      <a:pt x="352" y="421"/>
                    </a:lnTo>
                    <a:lnTo>
                      <a:pt x="353" y="417"/>
                    </a:lnTo>
                    <a:lnTo>
                      <a:pt x="352" y="367"/>
                    </a:lnTo>
                    <a:lnTo>
                      <a:pt x="353" y="367"/>
                    </a:lnTo>
                    <a:lnTo>
                      <a:pt x="356" y="368"/>
                    </a:lnTo>
                    <a:lnTo>
                      <a:pt x="357" y="368"/>
                    </a:lnTo>
                    <a:lnTo>
                      <a:pt x="357" y="370"/>
                    </a:lnTo>
                    <a:lnTo>
                      <a:pt x="362" y="377"/>
                    </a:lnTo>
                    <a:lnTo>
                      <a:pt x="363" y="378"/>
                    </a:lnTo>
                    <a:lnTo>
                      <a:pt x="364" y="379"/>
                    </a:lnTo>
                    <a:lnTo>
                      <a:pt x="364" y="384"/>
                    </a:lnTo>
                    <a:lnTo>
                      <a:pt x="370" y="389"/>
                    </a:lnTo>
                    <a:lnTo>
                      <a:pt x="377" y="389"/>
                    </a:lnTo>
                    <a:lnTo>
                      <a:pt x="384" y="388"/>
                    </a:lnTo>
                    <a:lnTo>
                      <a:pt x="387" y="388"/>
                    </a:lnTo>
                    <a:lnTo>
                      <a:pt x="388" y="386"/>
                    </a:lnTo>
                    <a:lnTo>
                      <a:pt x="389" y="386"/>
                    </a:lnTo>
                    <a:lnTo>
                      <a:pt x="392" y="388"/>
                    </a:lnTo>
                    <a:lnTo>
                      <a:pt x="394" y="388"/>
                    </a:lnTo>
                    <a:lnTo>
                      <a:pt x="395" y="389"/>
                    </a:lnTo>
                    <a:lnTo>
                      <a:pt x="402" y="393"/>
                    </a:lnTo>
                    <a:lnTo>
                      <a:pt x="405" y="396"/>
                    </a:lnTo>
                    <a:lnTo>
                      <a:pt x="409" y="398"/>
                    </a:lnTo>
                    <a:lnTo>
                      <a:pt x="410" y="399"/>
                    </a:lnTo>
                    <a:lnTo>
                      <a:pt x="412" y="408"/>
                    </a:lnTo>
                    <a:lnTo>
                      <a:pt x="412" y="410"/>
                    </a:lnTo>
                    <a:lnTo>
                      <a:pt x="399" y="431"/>
                    </a:lnTo>
                    <a:lnTo>
                      <a:pt x="389" y="441"/>
                    </a:lnTo>
                    <a:lnTo>
                      <a:pt x="373" y="469"/>
                    </a:lnTo>
                    <a:lnTo>
                      <a:pt x="371" y="472"/>
                    </a:lnTo>
                    <a:lnTo>
                      <a:pt x="373" y="475"/>
                    </a:lnTo>
                    <a:lnTo>
                      <a:pt x="378" y="473"/>
                    </a:lnTo>
                    <a:lnTo>
                      <a:pt x="382" y="473"/>
                    </a:lnTo>
                    <a:lnTo>
                      <a:pt x="385" y="470"/>
                    </a:lnTo>
                    <a:lnTo>
                      <a:pt x="415" y="463"/>
                    </a:lnTo>
                    <a:lnTo>
                      <a:pt x="426" y="463"/>
                    </a:lnTo>
                    <a:lnTo>
                      <a:pt x="424" y="470"/>
                    </a:lnTo>
                    <a:lnTo>
                      <a:pt x="424" y="475"/>
                    </a:lnTo>
                    <a:lnTo>
                      <a:pt x="430" y="485"/>
                    </a:lnTo>
                    <a:lnTo>
                      <a:pt x="435" y="501"/>
                    </a:lnTo>
                    <a:lnTo>
                      <a:pt x="445" y="501"/>
                    </a:lnTo>
                    <a:lnTo>
                      <a:pt x="448" y="502"/>
                    </a:lnTo>
                    <a:lnTo>
                      <a:pt x="449" y="502"/>
                    </a:lnTo>
                    <a:lnTo>
                      <a:pt x="456" y="488"/>
                    </a:lnTo>
                    <a:lnTo>
                      <a:pt x="462" y="484"/>
                    </a:lnTo>
                    <a:lnTo>
                      <a:pt x="482" y="475"/>
                    </a:lnTo>
                    <a:lnTo>
                      <a:pt x="494" y="477"/>
                    </a:lnTo>
                    <a:lnTo>
                      <a:pt x="507" y="490"/>
                    </a:lnTo>
                    <a:lnTo>
                      <a:pt x="509" y="498"/>
                    </a:lnTo>
                    <a:lnTo>
                      <a:pt x="509" y="499"/>
                    </a:lnTo>
                    <a:lnTo>
                      <a:pt x="511" y="499"/>
                    </a:lnTo>
                    <a:lnTo>
                      <a:pt x="511" y="498"/>
                    </a:lnTo>
                    <a:lnTo>
                      <a:pt x="512" y="499"/>
                    </a:lnTo>
                    <a:lnTo>
                      <a:pt x="512" y="498"/>
                    </a:lnTo>
                    <a:lnTo>
                      <a:pt x="514" y="497"/>
                    </a:lnTo>
                    <a:lnTo>
                      <a:pt x="535" y="465"/>
                    </a:lnTo>
                    <a:lnTo>
                      <a:pt x="523" y="466"/>
                    </a:lnTo>
                    <a:lnTo>
                      <a:pt x="498" y="451"/>
                    </a:lnTo>
                    <a:lnTo>
                      <a:pt x="497" y="449"/>
                    </a:lnTo>
                    <a:lnTo>
                      <a:pt x="494" y="448"/>
                    </a:lnTo>
                    <a:lnTo>
                      <a:pt x="490" y="444"/>
                    </a:lnTo>
                    <a:lnTo>
                      <a:pt x="490" y="442"/>
                    </a:lnTo>
                    <a:lnTo>
                      <a:pt x="487" y="441"/>
                    </a:lnTo>
                    <a:lnTo>
                      <a:pt x="487" y="438"/>
                    </a:lnTo>
                    <a:lnTo>
                      <a:pt x="480" y="432"/>
                    </a:lnTo>
                    <a:lnTo>
                      <a:pt x="475" y="430"/>
                    </a:lnTo>
                    <a:lnTo>
                      <a:pt x="473" y="430"/>
                    </a:lnTo>
                    <a:lnTo>
                      <a:pt x="463" y="427"/>
                    </a:lnTo>
                    <a:lnTo>
                      <a:pt x="461" y="425"/>
                    </a:lnTo>
                    <a:lnTo>
                      <a:pt x="451" y="425"/>
                    </a:lnTo>
                    <a:lnTo>
                      <a:pt x="452" y="423"/>
                    </a:lnTo>
                    <a:lnTo>
                      <a:pt x="462" y="409"/>
                    </a:lnTo>
                    <a:lnTo>
                      <a:pt x="466" y="396"/>
                    </a:lnTo>
                    <a:lnTo>
                      <a:pt x="473" y="384"/>
                    </a:lnTo>
                    <a:lnTo>
                      <a:pt x="475" y="384"/>
                    </a:lnTo>
                    <a:lnTo>
                      <a:pt x="482" y="374"/>
                    </a:lnTo>
                    <a:lnTo>
                      <a:pt x="485" y="368"/>
                    </a:lnTo>
                    <a:lnTo>
                      <a:pt x="485" y="367"/>
                    </a:lnTo>
                    <a:lnTo>
                      <a:pt x="479" y="332"/>
                    </a:lnTo>
                    <a:lnTo>
                      <a:pt x="472" y="317"/>
                    </a:lnTo>
                    <a:lnTo>
                      <a:pt x="463" y="307"/>
                    </a:lnTo>
                    <a:lnTo>
                      <a:pt x="462" y="305"/>
                    </a:lnTo>
                    <a:lnTo>
                      <a:pt x="461" y="305"/>
                    </a:lnTo>
                    <a:lnTo>
                      <a:pt x="461" y="296"/>
                    </a:lnTo>
                    <a:lnTo>
                      <a:pt x="459" y="290"/>
                    </a:lnTo>
                    <a:lnTo>
                      <a:pt x="459" y="289"/>
                    </a:lnTo>
                    <a:lnTo>
                      <a:pt x="452" y="279"/>
                    </a:lnTo>
                    <a:lnTo>
                      <a:pt x="449" y="276"/>
                    </a:lnTo>
                    <a:lnTo>
                      <a:pt x="444" y="262"/>
                    </a:lnTo>
                    <a:lnTo>
                      <a:pt x="444" y="259"/>
                    </a:lnTo>
                    <a:lnTo>
                      <a:pt x="451" y="251"/>
                    </a:lnTo>
                    <a:lnTo>
                      <a:pt x="452" y="248"/>
                    </a:lnTo>
                    <a:lnTo>
                      <a:pt x="461" y="237"/>
                    </a:lnTo>
                    <a:lnTo>
                      <a:pt x="461" y="231"/>
                    </a:lnTo>
                    <a:lnTo>
                      <a:pt x="459" y="229"/>
                    </a:lnTo>
                    <a:lnTo>
                      <a:pt x="458" y="224"/>
                    </a:lnTo>
                    <a:lnTo>
                      <a:pt x="455" y="220"/>
                    </a:lnTo>
                    <a:lnTo>
                      <a:pt x="451" y="217"/>
                    </a:lnTo>
                    <a:lnTo>
                      <a:pt x="435" y="209"/>
                    </a:lnTo>
                    <a:lnTo>
                      <a:pt x="420" y="209"/>
                    </a:lnTo>
                    <a:lnTo>
                      <a:pt x="415" y="212"/>
                    </a:lnTo>
                    <a:lnTo>
                      <a:pt x="409" y="217"/>
                    </a:lnTo>
                    <a:lnTo>
                      <a:pt x="406" y="220"/>
                    </a:lnTo>
                    <a:lnTo>
                      <a:pt x="396" y="224"/>
                    </a:lnTo>
                    <a:lnTo>
                      <a:pt x="391" y="190"/>
                    </a:lnTo>
                    <a:lnTo>
                      <a:pt x="389" y="188"/>
                    </a:lnTo>
                    <a:lnTo>
                      <a:pt x="389" y="176"/>
                    </a:lnTo>
                    <a:lnTo>
                      <a:pt x="398" y="178"/>
                    </a:lnTo>
                    <a:lnTo>
                      <a:pt x="402" y="181"/>
                    </a:lnTo>
                    <a:lnTo>
                      <a:pt x="405" y="184"/>
                    </a:lnTo>
                    <a:lnTo>
                      <a:pt x="406" y="181"/>
                    </a:lnTo>
                    <a:lnTo>
                      <a:pt x="406" y="180"/>
                    </a:lnTo>
                    <a:lnTo>
                      <a:pt x="403" y="176"/>
                    </a:lnTo>
                    <a:lnTo>
                      <a:pt x="401" y="170"/>
                    </a:lnTo>
                    <a:lnTo>
                      <a:pt x="399" y="164"/>
                    </a:lnTo>
                    <a:lnTo>
                      <a:pt x="396" y="157"/>
                    </a:lnTo>
                    <a:lnTo>
                      <a:pt x="396" y="152"/>
                    </a:lnTo>
                    <a:lnTo>
                      <a:pt x="395" y="144"/>
                    </a:lnTo>
                    <a:lnTo>
                      <a:pt x="395" y="138"/>
                    </a:lnTo>
                    <a:lnTo>
                      <a:pt x="394" y="134"/>
                    </a:lnTo>
                    <a:lnTo>
                      <a:pt x="394" y="130"/>
                    </a:lnTo>
                    <a:lnTo>
                      <a:pt x="389" y="107"/>
                    </a:lnTo>
                    <a:lnTo>
                      <a:pt x="385" y="96"/>
                    </a:lnTo>
                    <a:lnTo>
                      <a:pt x="382" y="82"/>
                    </a:lnTo>
                    <a:lnTo>
                      <a:pt x="380" y="82"/>
                    </a:lnTo>
                    <a:lnTo>
                      <a:pt x="367" y="87"/>
                    </a:lnTo>
                    <a:lnTo>
                      <a:pt x="360" y="93"/>
                    </a:lnTo>
                    <a:lnTo>
                      <a:pt x="349" y="99"/>
                    </a:lnTo>
                    <a:lnTo>
                      <a:pt x="348" y="99"/>
                    </a:lnTo>
                    <a:lnTo>
                      <a:pt x="342" y="96"/>
                    </a:lnTo>
                    <a:lnTo>
                      <a:pt x="339" y="92"/>
                    </a:lnTo>
                    <a:lnTo>
                      <a:pt x="338" y="86"/>
                    </a:lnTo>
                    <a:lnTo>
                      <a:pt x="339" y="82"/>
                    </a:lnTo>
                    <a:lnTo>
                      <a:pt x="338" y="78"/>
                    </a:lnTo>
                    <a:lnTo>
                      <a:pt x="335" y="77"/>
                    </a:lnTo>
                    <a:lnTo>
                      <a:pt x="327" y="70"/>
                    </a:lnTo>
                    <a:lnTo>
                      <a:pt x="318" y="70"/>
                    </a:lnTo>
                    <a:lnTo>
                      <a:pt x="311" y="72"/>
                    </a:lnTo>
                    <a:lnTo>
                      <a:pt x="306" y="77"/>
                    </a:lnTo>
                    <a:lnTo>
                      <a:pt x="304" y="78"/>
                    </a:lnTo>
                    <a:lnTo>
                      <a:pt x="303" y="78"/>
                    </a:lnTo>
                    <a:lnTo>
                      <a:pt x="294" y="72"/>
                    </a:lnTo>
                    <a:lnTo>
                      <a:pt x="290" y="68"/>
                    </a:lnTo>
                    <a:lnTo>
                      <a:pt x="301" y="53"/>
                    </a:lnTo>
                    <a:lnTo>
                      <a:pt x="313" y="41"/>
                    </a:lnTo>
                    <a:lnTo>
                      <a:pt x="314" y="41"/>
                    </a:lnTo>
                    <a:lnTo>
                      <a:pt x="314" y="40"/>
                    </a:lnTo>
                    <a:lnTo>
                      <a:pt x="317" y="40"/>
                    </a:lnTo>
                    <a:lnTo>
                      <a:pt x="331" y="32"/>
                    </a:lnTo>
                    <a:lnTo>
                      <a:pt x="335" y="26"/>
                    </a:lnTo>
                    <a:lnTo>
                      <a:pt x="336" y="16"/>
                    </a:lnTo>
                    <a:lnTo>
                      <a:pt x="336" y="10"/>
                    </a:lnTo>
                    <a:lnTo>
                      <a:pt x="334" y="10"/>
                    </a:lnTo>
                    <a:lnTo>
                      <a:pt x="332" y="11"/>
                    </a:lnTo>
                    <a:lnTo>
                      <a:pt x="329" y="11"/>
                    </a:lnTo>
                    <a:lnTo>
                      <a:pt x="318" y="12"/>
                    </a:lnTo>
                    <a:lnTo>
                      <a:pt x="303" y="7"/>
                    </a:lnTo>
                    <a:lnTo>
                      <a:pt x="297" y="4"/>
                    </a:lnTo>
                    <a:lnTo>
                      <a:pt x="283" y="0"/>
                    </a:lnTo>
                    <a:lnTo>
                      <a:pt x="283" y="3"/>
                    </a:lnTo>
                    <a:lnTo>
                      <a:pt x="281" y="11"/>
                    </a:lnTo>
                    <a:lnTo>
                      <a:pt x="281" y="12"/>
                    </a:lnTo>
                    <a:lnTo>
                      <a:pt x="257" y="26"/>
                    </a:lnTo>
                    <a:lnTo>
                      <a:pt x="255" y="25"/>
                    </a:lnTo>
                    <a:lnTo>
                      <a:pt x="251" y="19"/>
                    </a:lnTo>
                    <a:lnTo>
                      <a:pt x="241" y="15"/>
                    </a:lnTo>
                    <a:lnTo>
                      <a:pt x="234" y="12"/>
                    </a:lnTo>
                    <a:lnTo>
                      <a:pt x="222" y="5"/>
                    </a:lnTo>
                    <a:lnTo>
                      <a:pt x="222" y="4"/>
                    </a:lnTo>
                    <a:lnTo>
                      <a:pt x="214" y="1"/>
                    </a:lnTo>
                    <a:lnTo>
                      <a:pt x="209" y="1"/>
                    </a:lnTo>
                    <a:lnTo>
                      <a:pt x="205" y="4"/>
                    </a:lnTo>
                    <a:lnTo>
                      <a:pt x="204" y="4"/>
                    </a:lnTo>
                    <a:lnTo>
                      <a:pt x="201" y="7"/>
                    </a:lnTo>
                    <a:lnTo>
                      <a:pt x="198" y="8"/>
                    </a:lnTo>
                    <a:lnTo>
                      <a:pt x="195" y="11"/>
                    </a:lnTo>
                    <a:lnTo>
                      <a:pt x="190" y="12"/>
                    </a:lnTo>
                    <a:lnTo>
                      <a:pt x="188" y="12"/>
                    </a:lnTo>
                    <a:lnTo>
                      <a:pt x="188" y="0"/>
                    </a:lnTo>
                    <a:lnTo>
                      <a:pt x="186" y="1"/>
                    </a:lnTo>
                    <a:lnTo>
                      <a:pt x="184" y="4"/>
                    </a:lnTo>
                    <a:lnTo>
                      <a:pt x="183" y="5"/>
                    </a:lnTo>
                    <a:lnTo>
                      <a:pt x="183" y="7"/>
                    </a:lnTo>
                    <a:lnTo>
                      <a:pt x="181" y="8"/>
                    </a:lnTo>
                    <a:lnTo>
                      <a:pt x="166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56" name="Freeform 786">
                <a:extLst>
                  <a:ext uri="{FF2B5EF4-FFF2-40B4-BE49-F238E27FC236}">
                    <a16:creationId xmlns:a16="http://schemas.microsoft.com/office/drawing/2014/main" id="{B8E916FC-6E52-E2D2-1D30-7A223B9E05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4" y="2000"/>
                <a:ext cx="150" cy="105"/>
              </a:xfrm>
              <a:custGeom>
                <a:avLst/>
                <a:gdLst>
                  <a:gd name="T0" fmla="*/ 33 w 598"/>
                  <a:gd name="T1" fmla="*/ 33 h 419"/>
                  <a:gd name="T2" fmla="*/ 50 w 598"/>
                  <a:gd name="T3" fmla="*/ 68 h 419"/>
                  <a:gd name="T4" fmla="*/ 39 w 598"/>
                  <a:gd name="T5" fmla="*/ 99 h 419"/>
                  <a:gd name="T6" fmla="*/ 57 w 598"/>
                  <a:gd name="T7" fmla="*/ 148 h 419"/>
                  <a:gd name="T8" fmla="*/ 47 w 598"/>
                  <a:gd name="T9" fmla="*/ 175 h 419"/>
                  <a:gd name="T10" fmla="*/ 8 w 598"/>
                  <a:gd name="T11" fmla="*/ 197 h 419"/>
                  <a:gd name="T12" fmla="*/ 15 w 598"/>
                  <a:gd name="T13" fmla="*/ 218 h 419"/>
                  <a:gd name="T14" fmla="*/ 44 w 598"/>
                  <a:gd name="T15" fmla="*/ 307 h 419"/>
                  <a:gd name="T16" fmla="*/ 32 w 598"/>
                  <a:gd name="T17" fmla="*/ 326 h 419"/>
                  <a:gd name="T18" fmla="*/ 1 w 598"/>
                  <a:gd name="T19" fmla="*/ 379 h 419"/>
                  <a:gd name="T20" fmla="*/ 25 w 598"/>
                  <a:gd name="T21" fmla="*/ 417 h 419"/>
                  <a:gd name="T22" fmla="*/ 39 w 598"/>
                  <a:gd name="T23" fmla="*/ 379 h 419"/>
                  <a:gd name="T24" fmla="*/ 80 w 598"/>
                  <a:gd name="T25" fmla="*/ 402 h 419"/>
                  <a:gd name="T26" fmla="*/ 88 w 598"/>
                  <a:gd name="T27" fmla="*/ 364 h 419"/>
                  <a:gd name="T28" fmla="*/ 123 w 598"/>
                  <a:gd name="T29" fmla="*/ 326 h 419"/>
                  <a:gd name="T30" fmla="*/ 164 w 598"/>
                  <a:gd name="T31" fmla="*/ 353 h 419"/>
                  <a:gd name="T32" fmla="*/ 180 w 598"/>
                  <a:gd name="T33" fmla="*/ 371 h 419"/>
                  <a:gd name="T34" fmla="*/ 243 w 598"/>
                  <a:gd name="T35" fmla="*/ 377 h 419"/>
                  <a:gd name="T36" fmla="*/ 250 w 598"/>
                  <a:gd name="T37" fmla="*/ 345 h 419"/>
                  <a:gd name="T38" fmla="*/ 276 w 598"/>
                  <a:gd name="T39" fmla="*/ 255 h 419"/>
                  <a:gd name="T40" fmla="*/ 296 w 598"/>
                  <a:gd name="T41" fmla="*/ 292 h 419"/>
                  <a:gd name="T42" fmla="*/ 313 w 598"/>
                  <a:gd name="T43" fmla="*/ 338 h 419"/>
                  <a:gd name="T44" fmla="*/ 339 w 598"/>
                  <a:gd name="T45" fmla="*/ 346 h 419"/>
                  <a:gd name="T46" fmla="*/ 367 w 598"/>
                  <a:gd name="T47" fmla="*/ 352 h 419"/>
                  <a:gd name="T48" fmla="*/ 394 w 598"/>
                  <a:gd name="T49" fmla="*/ 345 h 419"/>
                  <a:gd name="T50" fmla="*/ 427 w 598"/>
                  <a:gd name="T51" fmla="*/ 280 h 419"/>
                  <a:gd name="T52" fmla="*/ 435 w 598"/>
                  <a:gd name="T53" fmla="*/ 279 h 419"/>
                  <a:gd name="T54" fmla="*/ 473 w 598"/>
                  <a:gd name="T55" fmla="*/ 301 h 419"/>
                  <a:gd name="T56" fmla="*/ 511 w 598"/>
                  <a:gd name="T57" fmla="*/ 312 h 419"/>
                  <a:gd name="T58" fmla="*/ 542 w 598"/>
                  <a:gd name="T59" fmla="*/ 326 h 419"/>
                  <a:gd name="T60" fmla="*/ 560 w 598"/>
                  <a:gd name="T61" fmla="*/ 301 h 419"/>
                  <a:gd name="T62" fmla="*/ 565 w 598"/>
                  <a:gd name="T63" fmla="*/ 273 h 419"/>
                  <a:gd name="T64" fmla="*/ 584 w 598"/>
                  <a:gd name="T65" fmla="*/ 230 h 419"/>
                  <a:gd name="T66" fmla="*/ 577 w 598"/>
                  <a:gd name="T67" fmla="*/ 208 h 419"/>
                  <a:gd name="T68" fmla="*/ 550 w 598"/>
                  <a:gd name="T69" fmla="*/ 158 h 419"/>
                  <a:gd name="T70" fmla="*/ 588 w 598"/>
                  <a:gd name="T71" fmla="*/ 142 h 419"/>
                  <a:gd name="T72" fmla="*/ 596 w 598"/>
                  <a:gd name="T73" fmla="*/ 86 h 419"/>
                  <a:gd name="T74" fmla="*/ 542 w 598"/>
                  <a:gd name="T75" fmla="*/ 74 h 419"/>
                  <a:gd name="T76" fmla="*/ 478 w 598"/>
                  <a:gd name="T77" fmla="*/ 50 h 419"/>
                  <a:gd name="T78" fmla="*/ 427 w 598"/>
                  <a:gd name="T79" fmla="*/ 50 h 419"/>
                  <a:gd name="T80" fmla="*/ 387 w 598"/>
                  <a:gd name="T81" fmla="*/ 64 h 419"/>
                  <a:gd name="T82" fmla="*/ 385 w 598"/>
                  <a:gd name="T83" fmla="*/ 93 h 419"/>
                  <a:gd name="T84" fmla="*/ 356 w 598"/>
                  <a:gd name="T85" fmla="*/ 142 h 419"/>
                  <a:gd name="T86" fmla="*/ 325 w 598"/>
                  <a:gd name="T87" fmla="*/ 107 h 419"/>
                  <a:gd name="T88" fmla="*/ 303 w 598"/>
                  <a:gd name="T89" fmla="*/ 148 h 419"/>
                  <a:gd name="T90" fmla="*/ 281 w 598"/>
                  <a:gd name="T91" fmla="*/ 151 h 419"/>
                  <a:gd name="T92" fmla="*/ 234 w 598"/>
                  <a:gd name="T93" fmla="*/ 145 h 419"/>
                  <a:gd name="T94" fmla="*/ 243 w 598"/>
                  <a:gd name="T95" fmla="*/ 110 h 419"/>
                  <a:gd name="T96" fmla="*/ 223 w 598"/>
                  <a:gd name="T97" fmla="*/ 99 h 419"/>
                  <a:gd name="T98" fmla="*/ 219 w 598"/>
                  <a:gd name="T99" fmla="*/ 51 h 419"/>
                  <a:gd name="T100" fmla="*/ 193 w 598"/>
                  <a:gd name="T101" fmla="*/ 38 h 419"/>
                  <a:gd name="T102" fmla="*/ 154 w 598"/>
                  <a:gd name="T103" fmla="*/ 71 h 419"/>
                  <a:gd name="T104" fmla="*/ 120 w 598"/>
                  <a:gd name="T105" fmla="*/ 29 h 419"/>
                  <a:gd name="T106" fmla="*/ 95 w 598"/>
                  <a:gd name="T107" fmla="*/ 1 h 419"/>
                  <a:gd name="T108" fmla="*/ 87 w 598"/>
                  <a:gd name="T109" fmla="*/ 11 h 419"/>
                  <a:gd name="T110" fmla="*/ 53 w 598"/>
                  <a:gd name="T111" fmla="*/ 10 h 4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598" h="419">
                    <a:moveTo>
                      <a:pt x="53" y="10"/>
                    </a:moveTo>
                    <a:lnTo>
                      <a:pt x="47" y="9"/>
                    </a:lnTo>
                    <a:lnTo>
                      <a:pt x="46" y="9"/>
                    </a:lnTo>
                    <a:lnTo>
                      <a:pt x="39" y="24"/>
                    </a:lnTo>
                    <a:lnTo>
                      <a:pt x="39" y="25"/>
                    </a:lnTo>
                    <a:lnTo>
                      <a:pt x="37" y="25"/>
                    </a:lnTo>
                    <a:lnTo>
                      <a:pt x="39" y="28"/>
                    </a:lnTo>
                    <a:lnTo>
                      <a:pt x="33" y="33"/>
                    </a:lnTo>
                    <a:lnTo>
                      <a:pt x="33" y="35"/>
                    </a:lnTo>
                    <a:lnTo>
                      <a:pt x="36" y="35"/>
                    </a:lnTo>
                    <a:lnTo>
                      <a:pt x="42" y="43"/>
                    </a:lnTo>
                    <a:lnTo>
                      <a:pt x="46" y="47"/>
                    </a:lnTo>
                    <a:lnTo>
                      <a:pt x="44" y="55"/>
                    </a:lnTo>
                    <a:lnTo>
                      <a:pt x="47" y="62"/>
                    </a:lnTo>
                    <a:lnTo>
                      <a:pt x="50" y="67"/>
                    </a:lnTo>
                    <a:lnTo>
                      <a:pt x="50" y="68"/>
                    </a:lnTo>
                    <a:lnTo>
                      <a:pt x="49" y="71"/>
                    </a:lnTo>
                    <a:lnTo>
                      <a:pt x="40" y="79"/>
                    </a:lnTo>
                    <a:lnTo>
                      <a:pt x="36" y="82"/>
                    </a:lnTo>
                    <a:lnTo>
                      <a:pt x="35" y="84"/>
                    </a:lnTo>
                    <a:lnTo>
                      <a:pt x="35" y="85"/>
                    </a:lnTo>
                    <a:lnTo>
                      <a:pt x="38" y="91"/>
                    </a:lnTo>
                    <a:lnTo>
                      <a:pt x="39" y="92"/>
                    </a:lnTo>
                    <a:lnTo>
                      <a:pt x="39" y="99"/>
                    </a:lnTo>
                    <a:lnTo>
                      <a:pt x="42" y="113"/>
                    </a:lnTo>
                    <a:lnTo>
                      <a:pt x="42" y="114"/>
                    </a:lnTo>
                    <a:lnTo>
                      <a:pt x="43" y="114"/>
                    </a:lnTo>
                    <a:lnTo>
                      <a:pt x="47" y="113"/>
                    </a:lnTo>
                    <a:lnTo>
                      <a:pt x="54" y="113"/>
                    </a:lnTo>
                    <a:lnTo>
                      <a:pt x="56" y="120"/>
                    </a:lnTo>
                    <a:lnTo>
                      <a:pt x="54" y="127"/>
                    </a:lnTo>
                    <a:lnTo>
                      <a:pt x="57" y="148"/>
                    </a:lnTo>
                    <a:lnTo>
                      <a:pt x="59" y="149"/>
                    </a:lnTo>
                    <a:lnTo>
                      <a:pt x="57" y="151"/>
                    </a:lnTo>
                    <a:lnTo>
                      <a:pt x="57" y="162"/>
                    </a:lnTo>
                    <a:lnTo>
                      <a:pt x="59" y="165"/>
                    </a:lnTo>
                    <a:lnTo>
                      <a:pt x="57" y="165"/>
                    </a:lnTo>
                    <a:lnTo>
                      <a:pt x="56" y="166"/>
                    </a:lnTo>
                    <a:lnTo>
                      <a:pt x="53" y="172"/>
                    </a:lnTo>
                    <a:lnTo>
                      <a:pt x="47" y="175"/>
                    </a:lnTo>
                    <a:lnTo>
                      <a:pt x="18" y="175"/>
                    </a:lnTo>
                    <a:lnTo>
                      <a:pt x="8" y="178"/>
                    </a:lnTo>
                    <a:lnTo>
                      <a:pt x="7" y="178"/>
                    </a:lnTo>
                    <a:lnTo>
                      <a:pt x="7" y="182"/>
                    </a:lnTo>
                    <a:lnTo>
                      <a:pt x="10" y="182"/>
                    </a:lnTo>
                    <a:lnTo>
                      <a:pt x="13" y="184"/>
                    </a:lnTo>
                    <a:lnTo>
                      <a:pt x="13" y="188"/>
                    </a:lnTo>
                    <a:lnTo>
                      <a:pt x="8" y="197"/>
                    </a:lnTo>
                    <a:lnTo>
                      <a:pt x="3" y="199"/>
                    </a:lnTo>
                    <a:lnTo>
                      <a:pt x="3" y="201"/>
                    </a:lnTo>
                    <a:lnTo>
                      <a:pt x="1" y="201"/>
                    </a:lnTo>
                    <a:lnTo>
                      <a:pt x="1" y="204"/>
                    </a:lnTo>
                    <a:lnTo>
                      <a:pt x="3" y="206"/>
                    </a:lnTo>
                    <a:lnTo>
                      <a:pt x="4" y="208"/>
                    </a:lnTo>
                    <a:lnTo>
                      <a:pt x="15" y="213"/>
                    </a:lnTo>
                    <a:lnTo>
                      <a:pt x="15" y="218"/>
                    </a:lnTo>
                    <a:lnTo>
                      <a:pt x="17" y="220"/>
                    </a:lnTo>
                    <a:lnTo>
                      <a:pt x="20" y="222"/>
                    </a:lnTo>
                    <a:lnTo>
                      <a:pt x="28" y="229"/>
                    </a:lnTo>
                    <a:lnTo>
                      <a:pt x="28" y="247"/>
                    </a:lnTo>
                    <a:lnTo>
                      <a:pt x="39" y="297"/>
                    </a:lnTo>
                    <a:lnTo>
                      <a:pt x="43" y="301"/>
                    </a:lnTo>
                    <a:lnTo>
                      <a:pt x="44" y="304"/>
                    </a:lnTo>
                    <a:lnTo>
                      <a:pt x="44" y="307"/>
                    </a:lnTo>
                    <a:lnTo>
                      <a:pt x="43" y="307"/>
                    </a:lnTo>
                    <a:lnTo>
                      <a:pt x="33" y="304"/>
                    </a:lnTo>
                    <a:lnTo>
                      <a:pt x="32" y="303"/>
                    </a:lnTo>
                    <a:lnTo>
                      <a:pt x="30" y="303"/>
                    </a:lnTo>
                    <a:lnTo>
                      <a:pt x="30" y="310"/>
                    </a:lnTo>
                    <a:lnTo>
                      <a:pt x="33" y="321"/>
                    </a:lnTo>
                    <a:lnTo>
                      <a:pt x="33" y="324"/>
                    </a:lnTo>
                    <a:lnTo>
                      <a:pt x="32" y="326"/>
                    </a:lnTo>
                    <a:lnTo>
                      <a:pt x="30" y="331"/>
                    </a:lnTo>
                    <a:lnTo>
                      <a:pt x="30" y="333"/>
                    </a:lnTo>
                    <a:lnTo>
                      <a:pt x="8" y="343"/>
                    </a:lnTo>
                    <a:lnTo>
                      <a:pt x="7" y="343"/>
                    </a:lnTo>
                    <a:lnTo>
                      <a:pt x="6" y="360"/>
                    </a:lnTo>
                    <a:lnTo>
                      <a:pt x="3" y="364"/>
                    </a:lnTo>
                    <a:lnTo>
                      <a:pt x="0" y="371"/>
                    </a:lnTo>
                    <a:lnTo>
                      <a:pt x="1" y="379"/>
                    </a:lnTo>
                    <a:lnTo>
                      <a:pt x="8" y="391"/>
                    </a:lnTo>
                    <a:lnTo>
                      <a:pt x="10" y="395"/>
                    </a:lnTo>
                    <a:lnTo>
                      <a:pt x="4" y="405"/>
                    </a:lnTo>
                    <a:lnTo>
                      <a:pt x="4" y="409"/>
                    </a:lnTo>
                    <a:lnTo>
                      <a:pt x="15" y="414"/>
                    </a:lnTo>
                    <a:lnTo>
                      <a:pt x="21" y="419"/>
                    </a:lnTo>
                    <a:lnTo>
                      <a:pt x="23" y="419"/>
                    </a:lnTo>
                    <a:lnTo>
                      <a:pt x="25" y="417"/>
                    </a:lnTo>
                    <a:lnTo>
                      <a:pt x="30" y="406"/>
                    </a:lnTo>
                    <a:lnTo>
                      <a:pt x="32" y="399"/>
                    </a:lnTo>
                    <a:lnTo>
                      <a:pt x="33" y="396"/>
                    </a:lnTo>
                    <a:lnTo>
                      <a:pt x="33" y="388"/>
                    </a:lnTo>
                    <a:lnTo>
                      <a:pt x="35" y="385"/>
                    </a:lnTo>
                    <a:lnTo>
                      <a:pt x="35" y="382"/>
                    </a:lnTo>
                    <a:lnTo>
                      <a:pt x="36" y="382"/>
                    </a:lnTo>
                    <a:lnTo>
                      <a:pt x="39" y="379"/>
                    </a:lnTo>
                    <a:lnTo>
                      <a:pt x="46" y="381"/>
                    </a:lnTo>
                    <a:lnTo>
                      <a:pt x="57" y="386"/>
                    </a:lnTo>
                    <a:lnTo>
                      <a:pt x="59" y="386"/>
                    </a:lnTo>
                    <a:lnTo>
                      <a:pt x="61" y="391"/>
                    </a:lnTo>
                    <a:lnTo>
                      <a:pt x="71" y="400"/>
                    </a:lnTo>
                    <a:lnTo>
                      <a:pt x="73" y="400"/>
                    </a:lnTo>
                    <a:lnTo>
                      <a:pt x="75" y="402"/>
                    </a:lnTo>
                    <a:lnTo>
                      <a:pt x="80" y="402"/>
                    </a:lnTo>
                    <a:lnTo>
                      <a:pt x="82" y="403"/>
                    </a:lnTo>
                    <a:lnTo>
                      <a:pt x="84" y="405"/>
                    </a:lnTo>
                    <a:lnTo>
                      <a:pt x="84" y="398"/>
                    </a:lnTo>
                    <a:lnTo>
                      <a:pt x="84" y="395"/>
                    </a:lnTo>
                    <a:lnTo>
                      <a:pt x="85" y="387"/>
                    </a:lnTo>
                    <a:lnTo>
                      <a:pt x="85" y="381"/>
                    </a:lnTo>
                    <a:lnTo>
                      <a:pt x="88" y="367"/>
                    </a:lnTo>
                    <a:lnTo>
                      <a:pt x="88" y="364"/>
                    </a:lnTo>
                    <a:lnTo>
                      <a:pt x="96" y="335"/>
                    </a:lnTo>
                    <a:lnTo>
                      <a:pt x="93" y="324"/>
                    </a:lnTo>
                    <a:lnTo>
                      <a:pt x="92" y="322"/>
                    </a:lnTo>
                    <a:lnTo>
                      <a:pt x="95" y="322"/>
                    </a:lnTo>
                    <a:lnTo>
                      <a:pt x="113" y="319"/>
                    </a:lnTo>
                    <a:lnTo>
                      <a:pt x="117" y="319"/>
                    </a:lnTo>
                    <a:lnTo>
                      <a:pt x="121" y="324"/>
                    </a:lnTo>
                    <a:lnTo>
                      <a:pt x="123" y="326"/>
                    </a:lnTo>
                    <a:lnTo>
                      <a:pt x="121" y="328"/>
                    </a:lnTo>
                    <a:lnTo>
                      <a:pt x="120" y="331"/>
                    </a:lnTo>
                    <a:lnTo>
                      <a:pt x="120" y="339"/>
                    </a:lnTo>
                    <a:lnTo>
                      <a:pt x="131" y="343"/>
                    </a:lnTo>
                    <a:lnTo>
                      <a:pt x="137" y="346"/>
                    </a:lnTo>
                    <a:lnTo>
                      <a:pt x="154" y="352"/>
                    </a:lnTo>
                    <a:lnTo>
                      <a:pt x="160" y="352"/>
                    </a:lnTo>
                    <a:lnTo>
                      <a:pt x="164" y="353"/>
                    </a:lnTo>
                    <a:lnTo>
                      <a:pt x="169" y="353"/>
                    </a:lnTo>
                    <a:lnTo>
                      <a:pt x="170" y="354"/>
                    </a:lnTo>
                    <a:lnTo>
                      <a:pt x="172" y="354"/>
                    </a:lnTo>
                    <a:lnTo>
                      <a:pt x="180" y="359"/>
                    </a:lnTo>
                    <a:lnTo>
                      <a:pt x="180" y="360"/>
                    </a:lnTo>
                    <a:lnTo>
                      <a:pt x="181" y="361"/>
                    </a:lnTo>
                    <a:lnTo>
                      <a:pt x="180" y="364"/>
                    </a:lnTo>
                    <a:lnTo>
                      <a:pt x="180" y="371"/>
                    </a:lnTo>
                    <a:lnTo>
                      <a:pt x="181" y="379"/>
                    </a:lnTo>
                    <a:lnTo>
                      <a:pt x="183" y="379"/>
                    </a:lnTo>
                    <a:lnTo>
                      <a:pt x="195" y="375"/>
                    </a:lnTo>
                    <a:lnTo>
                      <a:pt x="236" y="389"/>
                    </a:lnTo>
                    <a:lnTo>
                      <a:pt x="237" y="389"/>
                    </a:lnTo>
                    <a:lnTo>
                      <a:pt x="237" y="388"/>
                    </a:lnTo>
                    <a:lnTo>
                      <a:pt x="239" y="382"/>
                    </a:lnTo>
                    <a:lnTo>
                      <a:pt x="243" y="377"/>
                    </a:lnTo>
                    <a:lnTo>
                      <a:pt x="247" y="367"/>
                    </a:lnTo>
                    <a:lnTo>
                      <a:pt x="248" y="367"/>
                    </a:lnTo>
                    <a:lnTo>
                      <a:pt x="253" y="363"/>
                    </a:lnTo>
                    <a:lnTo>
                      <a:pt x="251" y="361"/>
                    </a:lnTo>
                    <a:lnTo>
                      <a:pt x="248" y="357"/>
                    </a:lnTo>
                    <a:lnTo>
                      <a:pt x="247" y="353"/>
                    </a:lnTo>
                    <a:lnTo>
                      <a:pt x="247" y="349"/>
                    </a:lnTo>
                    <a:lnTo>
                      <a:pt x="250" y="345"/>
                    </a:lnTo>
                    <a:lnTo>
                      <a:pt x="255" y="333"/>
                    </a:lnTo>
                    <a:lnTo>
                      <a:pt x="260" y="312"/>
                    </a:lnTo>
                    <a:lnTo>
                      <a:pt x="258" y="301"/>
                    </a:lnTo>
                    <a:lnTo>
                      <a:pt x="258" y="283"/>
                    </a:lnTo>
                    <a:lnTo>
                      <a:pt x="260" y="276"/>
                    </a:lnTo>
                    <a:lnTo>
                      <a:pt x="272" y="258"/>
                    </a:lnTo>
                    <a:lnTo>
                      <a:pt x="275" y="255"/>
                    </a:lnTo>
                    <a:lnTo>
                      <a:pt x="276" y="255"/>
                    </a:lnTo>
                    <a:lnTo>
                      <a:pt x="279" y="258"/>
                    </a:lnTo>
                    <a:lnTo>
                      <a:pt x="279" y="259"/>
                    </a:lnTo>
                    <a:lnTo>
                      <a:pt x="282" y="264"/>
                    </a:lnTo>
                    <a:lnTo>
                      <a:pt x="289" y="266"/>
                    </a:lnTo>
                    <a:lnTo>
                      <a:pt x="296" y="272"/>
                    </a:lnTo>
                    <a:lnTo>
                      <a:pt x="297" y="282"/>
                    </a:lnTo>
                    <a:lnTo>
                      <a:pt x="297" y="290"/>
                    </a:lnTo>
                    <a:lnTo>
                      <a:pt x="296" y="292"/>
                    </a:lnTo>
                    <a:lnTo>
                      <a:pt x="296" y="294"/>
                    </a:lnTo>
                    <a:lnTo>
                      <a:pt x="294" y="297"/>
                    </a:lnTo>
                    <a:lnTo>
                      <a:pt x="294" y="301"/>
                    </a:lnTo>
                    <a:lnTo>
                      <a:pt x="293" y="314"/>
                    </a:lnTo>
                    <a:lnTo>
                      <a:pt x="296" y="328"/>
                    </a:lnTo>
                    <a:lnTo>
                      <a:pt x="308" y="336"/>
                    </a:lnTo>
                    <a:lnTo>
                      <a:pt x="310" y="336"/>
                    </a:lnTo>
                    <a:lnTo>
                      <a:pt x="313" y="338"/>
                    </a:lnTo>
                    <a:lnTo>
                      <a:pt x="318" y="328"/>
                    </a:lnTo>
                    <a:lnTo>
                      <a:pt x="318" y="329"/>
                    </a:lnTo>
                    <a:lnTo>
                      <a:pt x="321" y="336"/>
                    </a:lnTo>
                    <a:lnTo>
                      <a:pt x="324" y="340"/>
                    </a:lnTo>
                    <a:lnTo>
                      <a:pt x="328" y="343"/>
                    </a:lnTo>
                    <a:lnTo>
                      <a:pt x="332" y="345"/>
                    </a:lnTo>
                    <a:lnTo>
                      <a:pt x="334" y="345"/>
                    </a:lnTo>
                    <a:lnTo>
                      <a:pt x="339" y="346"/>
                    </a:lnTo>
                    <a:lnTo>
                      <a:pt x="345" y="349"/>
                    </a:lnTo>
                    <a:lnTo>
                      <a:pt x="346" y="349"/>
                    </a:lnTo>
                    <a:lnTo>
                      <a:pt x="353" y="354"/>
                    </a:lnTo>
                    <a:lnTo>
                      <a:pt x="357" y="357"/>
                    </a:lnTo>
                    <a:lnTo>
                      <a:pt x="360" y="359"/>
                    </a:lnTo>
                    <a:lnTo>
                      <a:pt x="364" y="359"/>
                    </a:lnTo>
                    <a:lnTo>
                      <a:pt x="366" y="356"/>
                    </a:lnTo>
                    <a:lnTo>
                      <a:pt x="367" y="352"/>
                    </a:lnTo>
                    <a:lnTo>
                      <a:pt x="371" y="353"/>
                    </a:lnTo>
                    <a:lnTo>
                      <a:pt x="377" y="353"/>
                    </a:lnTo>
                    <a:lnTo>
                      <a:pt x="382" y="350"/>
                    </a:lnTo>
                    <a:lnTo>
                      <a:pt x="384" y="349"/>
                    </a:lnTo>
                    <a:lnTo>
                      <a:pt x="388" y="346"/>
                    </a:lnTo>
                    <a:lnTo>
                      <a:pt x="389" y="346"/>
                    </a:lnTo>
                    <a:lnTo>
                      <a:pt x="392" y="345"/>
                    </a:lnTo>
                    <a:lnTo>
                      <a:pt x="394" y="345"/>
                    </a:lnTo>
                    <a:lnTo>
                      <a:pt x="398" y="331"/>
                    </a:lnTo>
                    <a:lnTo>
                      <a:pt x="401" y="326"/>
                    </a:lnTo>
                    <a:lnTo>
                      <a:pt x="405" y="324"/>
                    </a:lnTo>
                    <a:lnTo>
                      <a:pt x="419" y="317"/>
                    </a:lnTo>
                    <a:lnTo>
                      <a:pt x="431" y="304"/>
                    </a:lnTo>
                    <a:lnTo>
                      <a:pt x="431" y="300"/>
                    </a:lnTo>
                    <a:lnTo>
                      <a:pt x="430" y="290"/>
                    </a:lnTo>
                    <a:lnTo>
                      <a:pt x="427" y="280"/>
                    </a:lnTo>
                    <a:lnTo>
                      <a:pt x="423" y="272"/>
                    </a:lnTo>
                    <a:lnTo>
                      <a:pt x="423" y="262"/>
                    </a:lnTo>
                    <a:lnTo>
                      <a:pt x="427" y="259"/>
                    </a:lnTo>
                    <a:lnTo>
                      <a:pt x="430" y="259"/>
                    </a:lnTo>
                    <a:lnTo>
                      <a:pt x="434" y="269"/>
                    </a:lnTo>
                    <a:lnTo>
                      <a:pt x="434" y="275"/>
                    </a:lnTo>
                    <a:lnTo>
                      <a:pt x="435" y="278"/>
                    </a:lnTo>
                    <a:lnTo>
                      <a:pt x="435" y="279"/>
                    </a:lnTo>
                    <a:lnTo>
                      <a:pt x="437" y="283"/>
                    </a:lnTo>
                    <a:lnTo>
                      <a:pt x="440" y="283"/>
                    </a:lnTo>
                    <a:lnTo>
                      <a:pt x="449" y="273"/>
                    </a:lnTo>
                    <a:lnTo>
                      <a:pt x="452" y="268"/>
                    </a:lnTo>
                    <a:lnTo>
                      <a:pt x="454" y="269"/>
                    </a:lnTo>
                    <a:lnTo>
                      <a:pt x="458" y="280"/>
                    </a:lnTo>
                    <a:lnTo>
                      <a:pt x="472" y="300"/>
                    </a:lnTo>
                    <a:lnTo>
                      <a:pt x="473" y="301"/>
                    </a:lnTo>
                    <a:lnTo>
                      <a:pt x="475" y="307"/>
                    </a:lnTo>
                    <a:lnTo>
                      <a:pt x="475" y="314"/>
                    </a:lnTo>
                    <a:lnTo>
                      <a:pt x="476" y="322"/>
                    </a:lnTo>
                    <a:lnTo>
                      <a:pt x="479" y="329"/>
                    </a:lnTo>
                    <a:lnTo>
                      <a:pt x="497" y="324"/>
                    </a:lnTo>
                    <a:lnTo>
                      <a:pt x="507" y="318"/>
                    </a:lnTo>
                    <a:lnTo>
                      <a:pt x="509" y="312"/>
                    </a:lnTo>
                    <a:lnTo>
                      <a:pt x="511" y="312"/>
                    </a:lnTo>
                    <a:lnTo>
                      <a:pt x="517" y="308"/>
                    </a:lnTo>
                    <a:lnTo>
                      <a:pt x="518" y="308"/>
                    </a:lnTo>
                    <a:lnTo>
                      <a:pt x="524" y="311"/>
                    </a:lnTo>
                    <a:lnTo>
                      <a:pt x="529" y="325"/>
                    </a:lnTo>
                    <a:lnTo>
                      <a:pt x="532" y="326"/>
                    </a:lnTo>
                    <a:lnTo>
                      <a:pt x="538" y="328"/>
                    </a:lnTo>
                    <a:lnTo>
                      <a:pt x="540" y="328"/>
                    </a:lnTo>
                    <a:lnTo>
                      <a:pt x="542" y="326"/>
                    </a:lnTo>
                    <a:lnTo>
                      <a:pt x="542" y="325"/>
                    </a:lnTo>
                    <a:lnTo>
                      <a:pt x="545" y="321"/>
                    </a:lnTo>
                    <a:lnTo>
                      <a:pt x="546" y="321"/>
                    </a:lnTo>
                    <a:lnTo>
                      <a:pt x="546" y="319"/>
                    </a:lnTo>
                    <a:lnTo>
                      <a:pt x="552" y="301"/>
                    </a:lnTo>
                    <a:lnTo>
                      <a:pt x="552" y="300"/>
                    </a:lnTo>
                    <a:lnTo>
                      <a:pt x="557" y="300"/>
                    </a:lnTo>
                    <a:lnTo>
                      <a:pt x="560" y="301"/>
                    </a:lnTo>
                    <a:lnTo>
                      <a:pt x="560" y="303"/>
                    </a:lnTo>
                    <a:lnTo>
                      <a:pt x="561" y="303"/>
                    </a:lnTo>
                    <a:lnTo>
                      <a:pt x="561" y="301"/>
                    </a:lnTo>
                    <a:lnTo>
                      <a:pt x="562" y="300"/>
                    </a:lnTo>
                    <a:lnTo>
                      <a:pt x="564" y="297"/>
                    </a:lnTo>
                    <a:lnTo>
                      <a:pt x="564" y="294"/>
                    </a:lnTo>
                    <a:lnTo>
                      <a:pt x="565" y="289"/>
                    </a:lnTo>
                    <a:lnTo>
                      <a:pt x="565" y="273"/>
                    </a:lnTo>
                    <a:lnTo>
                      <a:pt x="567" y="273"/>
                    </a:lnTo>
                    <a:lnTo>
                      <a:pt x="567" y="269"/>
                    </a:lnTo>
                    <a:lnTo>
                      <a:pt x="568" y="269"/>
                    </a:lnTo>
                    <a:lnTo>
                      <a:pt x="575" y="266"/>
                    </a:lnTo>
                    <a:lnTo>
                      <a:pt x="575" y="265"/>
                    </a:lnTo>
                    <a:lnTo>
                      <a:pt x="586" y="239"/>
                    </a:lnTo>
                    <a:lnTo>
                      <a:pt x="584" y="234"/>
                    </a:lnTo>
                    <a:lnTo>
                      <a:pt x="584" y="230"/>
                    </a:lnTo>
                    <a:lnTo>
                      <a:pt x="585" y="223"/>
                    </a:lnTo>
                    <a:lnTo>
                      <a:pt x="591" y="215"/>
                    </a:lnTo>
                    <a:lnTo>
                      <a:pt x="593" y="215"/>
                    </a:lnTo>
                    <a:lnTo>
                      <a:pt x="593" y="211"/>
                    </a:lnTo>
                    <a:lnTo>
                      <a:pt x="592" y="212"/>
                    </a:lnTo>
                    <a:lnTo>
                      <a:pt x="591" y="212"/>
                    </a:lnTo>
                    <a:lnTo>
                      <a:pt x="582" y="211"/>
                    </a:lnTo>
                    <a:lnTo>
                      <a:pt x="577" y="208"/>
                    </a:lnTo>
                    <a:lnTo>
                      <a:pt x="574" y="205"/>
                    </a:lnTo>
                    <a:lnTo>
                      <a:pt x="568" y="198"/>
                    </a:lnTo>
                    <a:lnTo>
                      <a:pt x="558" y="195"/>
                    </a:lnTo>
                    <a:lnTo>
                      <a:pt x="546" y="195"/>
                    </a:lnTo>
                    <a:lnTo>
                      <a:pt x="546" y="194"/>
                    </a:lnTo>
                    <a:lnTo>
                      <a:pt x="545" y="194"/>
                    </a:lnTo>
                    <a:lnTo>
                      <a:pt x="545" y="181"/>
                    </a:lnTo>
                    <a:lnTo>
                      <a:pt x="550" y="158"/>
                    </a:lnTo>
                    <a:lnTo>
                      <a:pt x="552" y="155"/>
                    </a:lnTo>
                    <a:lnTo>
                      <a:pt x="557" y="151"/>
                    </a:lnTo>
                    <a:lnTo>
                      <a:pt x="558" y="148"/>
                    </a:lnTo>
                    <a:lnTo>
                      <a:pt x="564" y="149"/>
                    </a:lnTo>
                    <a:lnTo>
                      <a:pt x="585" y="152"/>
                    </a:lnTo>
                    <a:lnTo>
                      <a:pt x="586" y="152"/>
                    </a:lnTo>
                    <a:lnTo>
                      <a:pt x="586" y="146"/>
                    </a:lnTo>
                    <a:lnTo>
                      <a:pt x="588" y="142"/>
                    </a:lnTo>
                    <a:lnTo>
                      <a:pt x="596" y="125"/>
                    </a:lnTo>
                    <a:lnTo>
                      <a:pt x="598" y="120"/>
                    </a:lnTo>
                    <a:lnTo>
                      <a:pt x="598" y="118"/>
                    </a:lnTo>
                    <a:lnTo>
                      <a:pt x="595" y="117"/>
                    </a:lnTo>
                    <a:lnTo>
                      <a:pt x="593" y="115"/>
                    </a:lnTo>
                    <a:lnTo>
                      <a:pt x="589" y="110"/>
                    </a:lnTo>
                    <a:lnTo>
                      <a:pt x="592" y="93"/>
                    </a:lnTo>
                    <a:lnTo>
                      <a:pt x="596" y="86"/>
                    </a:lnTo>
                    <a:lnTo>
                      <a:pt x="596" y="74"/>
                    </a:lnTo>
                    <a:lnTo>
                      <a:pt x="595" y="72"/>
                    </a:lnTo>
                    <a:lnTo>
                      <a:pt x="581" y="72"/>
                    </a:lnTo>
                    <a:lnTo>
                      <a:pt x="571" y="69"/>
                    </a:lnTo>
                    <a:lnTo>
                      <a:pt x="558" y="62"/>
                    </a:lnTo>
                    <a:lnTo>
                      <a:pt x="549" y="67"/>
                    </a:lnTo>
                    <a:lnTo>
                      <a:pt x="543" y="74"/>
                    </a:lnTo>
                    <a:lnTo>
                      <a:pt x="542" y="74"/>
                    </a:lnTo>
                    <a:lnTo>
                      <a:pt x="539" y="81"/>
                    </a:lnTo>
                    <a:lnTo>
                      <a:pt x="535" y="85"/>
                    </a:lnTo>
                    <a:lnTo>
                      <a:pt x="500" y="62"/>
                    </a:lnTo>
                    <a:lnTo>
                      <a:pt x="495" y="53"/>
                    </a:lnTo>
                    <a:lnTo>
                      <a:pt x="490" y="44"/>
                    </a:lnTo>
                    <a:lnTo>
                      <a:pt x="483" y="48"/>
                    </a:lnTo>
                    <a:lnTo>
                      <a:pt x="483" y="50"/>
                    </a:lnTo>
                    <a:lnTo>
                      <a:pt x="478" y="50"/>
                    </a:lnTo>
                    <a:lnTo>
                      <a:pt x="476" y="48"/>
                    </a:lnTo>
                    <a:lnTo>
                      <a:pt x="471" y="48"/>
                    </a:lnTo>
                    <a:lnTo>
                      <a:pt x="465" y="51"/>
                    </a:lnTo>
                    <a:lnTo>
                      <a:pt x="458" y="51"/>
                    </a:lnTo>
                    <a:lnTo>
                      <a:pt x="451" y="48"/>
                    </a:lnTo>
                    <a:lnTo>
                      <a:pt x="440" y="54"/>
                    </a:lnTo>
                    <a:lnTo>
                      <a:pt x="428" y="50"/>
                    </a:lnTo>
                    <a:lnTo>
                      <a:pt x="427" y="50"/>
                    </a:lnTo>
                    <a:lnTo>
                      <a:pt x="426" y="47"/>
                    </a:lnTo>
                    <a:lnTo>
                      <a:pt x="424" y="47"/>
                    </a:lnTo>
                    <a:lnTo>
                      <a:pt x="424" y="46"/>
                    </a:lnTo>
                    <a:lnTo>
                      <a:pt x="408" y="38"/>
                    </a:lnTo>
                    <a:lnTo>
                      <a:pt x="408" y="39"/>
                    </a:lnTo>
                    <a:lnTo>
                      <a:pt x="406" y="44"/>
                    </a:lnTo>
                    <a:lnTo>
                      <a:pt x="405" y="47"/>
                    </a:lnTo>
                    <a:lnTo>
                      <a:pt x="387" y="64"/>
                    </a:lnTo>
                    <a:lnTo>
                      <a:pt x="387" y="65"/>
                    </a:lnTo>
                    <a:lnTo>
                      <a:pt x="380" y="69"/>
                    </a:lnTo>
                    <a:lnTo>
                      <a:pt x="378" y="74"/>
                    </a:lnTo>
                    <a:lnTo>
                      <a:pt x="381" y="79"/>
                    </a:lnTo>
                    <a:lnTo>
                      <a:pt x="384" y="81"/>
                    </a:lnTo>
                    <a:lnTo>
                      <a:pt x="384" y="84"/>
                    </a:lnTo>
                    <a:lnTo>
                      <a:pt x="385" y="86"/>
                    </a:lnTo>
                    <a:lnTo>
                      <a:pt x="385" y="93"/>
                    </a:lnTo>
                    <a:lnTo>
                      <a:pt x="378" y="98"/>
                    </a:lnTo>
                    <a:lnTo>
                      <a:pt x="374" y="102"/>
                    </a:lnTo>
                    <a:lnTo>
                      <a:pt x="371" y="114"/>
                    </a:lnTo>
                    <a:lnTo>
                      <a:pt x="364" y="121"/>
                    </a:lnTo>
                    <a:lnTo>
                      <a:pt x="361" y="127"/>
                    </a:lnTo>
                    <a:lnTo>
                      <a:pt x="361" y="138"/>
                    </a:lnTo>
                    <a:lnTo>
                      <a:pt x="356" y="144"/>
                    </a:lnTo>
                    <a:lnTo>
                      <a:pt x="356" y="142"/>
                    </a:lnTo>
                    <a:lnTo>
                      <a:pt x="352" y="141"/>
                    </a:lnTo>
                    <a:lnTo>
                      <a:pt x="351" y="132"/>
                    </a:lnTo>
                    <a:lnTo>
                      <a:pt x="352" y="129"/>
                    </a:lnTo>
                    <a:lnTo>
                      <a:pt x="351" y="127"/>
                    </a:lnTo>
                    <a:lnTo>
                      <a:pt x="339" y="117"/>
                    </a:lnTo>
                    <a:lnTo>
                      <a:pt x="338" y="117"/>
                    </a:lnTo>
                    <a:lnTo>
                      <a:pt x="328" y="108"/>
                    </a:lnTo>
                    <a:lnTo>
                      <a:pt x="325" y="107"/>
                    </a:lnTo>
                    <a:lnTo>
                      <a:pt x="325" y="105"/>
                    </a:lnTo>
                    <a:lnTo>
                      <a:pt x="322" y="108"/>
                    </a:lnTo>
                    <a:lnTo>
                      <a:pt x="320" y="114"/>
                    </a:lnTo>
                    <a:lnTo>
                      <a:pt x="320" y="117"/>
                    </a:lnTo>
                    <a:lnTo>
                      <a:pt x="310" y="134"/>
                    </a:lnTo>
                    <a:lnTo>
                      <a:pt x="304" y="146"/>
                    </a:lnTo>
                    <a:lnTo>
                      <a:pt x="304" y="148"/>
                    </a:lnTo>
                    <a:lnTo>
                      <a:pt x="303" y="148"/>
                    </a:lnTo>
                    <a:lnTo>
                      <a:pt x="294" y="156"/>
                    </a:lnTo>
                    <a:lnTo>
                      <a:pt x="292" y="158"/>
                    </a:lnTo>
                    <a:lnTo>
                      <a:pt x="282" y="160"/>
                    </a:lnTo>
                    <a:lnTo>
                      <a:pt x="281" y="160"/>
                    </a:lnTo>
                    <a:lnTo>
                      <a:pt x="281" y="158"/>
                    </a:lnTo>
                    <a:lnTo>
                      <a:pt x="282" y="156"/>
                    </a:lnTo>
                    <a:lnTo>
                      <a:pt x="282" y="152"/>
                    </a:lnTo>
                    <a:lnTo>
                      <a:pt x="281" y="151"/>
                    </a:lnTo>
                    <a:lnTo>
                      <a:pt x="271" y="151"/>
                    </a:lnTo>
                    <a:lnTo>
                      <a:pt x="267" y="152"/>
                    </a:lnTo>
                    <a:lnTo>
                      <a:pt x="264" y="152"/>
                    </a:lnTo>
                    <a:lnTo>
                      <a:pt x="243" y="156"/>
                    </a:lnTo>
                    <a:lnTo>
                      <a:pt x="241" y="156"/>
                    </a:lnTo>
                    <a:lnTo>
                      <a:pt x="239" y="155"/>
                    </a:lnTo>
                    <a:lnTo>
                      <a:pt x="234" y="148"/>
                    </a:lnTo>
                    <a:lnTo>
                      <a:pt x="234" y="145"/>
                    </a:lnTo>
                    <a:lnTo>
                      <a:pt x="233" y="141"/>
                    </a:lnTo>
                    <a:lnTo>
                      <a:pt x="233" y="137"/>
                    </a:lnTo>
                    <a:lnTo>
                      <a:pt x="234" y="132"/>
                    </a:lnTo>
                    <a:lnTo>
                      <a:pt x="236" y="129"/>
                    </a:lnTo>
                    <a:lnTo>
                      <a:pt x="239" y="127"/>
                    </a:lnTo>
                    <a:lnTo>
                      <a:pt x="244" y="115"/>
                    </a:lnTo>
                    <a:lnTo>
                      <a:pt x="244" y="110"/>
                    </a:lnTo>
                    <a:lnTo>
                      <a:pt x="243" y="110"/>
                    </a:lnTo>
                    <a:lnTo>
                      <a:pt x="241" y="108"/>
                    </a:lnTo>
                    <a:lnTo>
                      <a:pt x="240" y="108"/>
                    </a:lnTo>
                    <a:lnTo>
                      <a:pt x="239" y="107"/>
                    </a:lnTo>
                    <a:lnTo>
                      <a:pt x="239" y="102"/>
                    </a:lnTo>
                    <a:lnTo>
                      <a:pt x="230" y="102"/>
                    </a:lnTo>
                    <a:lnTo>
                      <a:pt x="226" y="100"/>
                    </a:lnTo>
                    <a:lnTo>
                      <a:pt x="224" y="100"/>
                    </a:lnTo>
                    <a:lnTo>
                      <a:pt x="223" y="99"/>
                    </a:lnTo>
                    <a:lnTo>
                      <a:pt x="222" y="93"/>
                    </a:lnTo>
                    <a:lnTo>
                      <a:pt x="222" y="92"/>
                    </a:lnTo>
                    <a:lnTo>
                      <a:pt x="222" y="91"/>
                    </a:lnTo>
                    <a:lnTo>
                      <a:pt x="223" y="89"/>
                    </a:lnTo>
                    <a:lnTo>
                      <a:pt x="226" y="68"/>
                    </a:lnTo>
                    <a:lnTo>
                      <a:pt x="226" y="62"/>
                    </a:lnTo>
                    <a:lnTo>
                      <a:pt x="227" y="57"/>
                    </a:lnTo>
                    <a:lnTo>
                      <a:pt x="219" y="51"/>
                    </a:lnTo>
                    <a:lnTo>
                      <a:pt x="208" y="33"/>
                    </a:lnTo>
                    <a:lnTo>
                      <a:pt x="208" y="22"/>
                    </a:lnTo>
                    <a:lnTo>
                      <a:pt x="207" y="22"/>
                    </a:lnTo>
                    <a:lnTo>
                      <a:pt x="204" y="24"/>
                    </a:lnTo>
                    <a:lnTo>
                      <a:pt x="200" y="25"/>
                    </a:lnTo>
                    <a:lnTo>
                      <a:pt x="194" y="31"/>
                    </a:lnTo>
                    <a:lnTo>
                      <a:pt x="193" y="35"/>
                    </a:lnTo>
                    <a:lnTo>
                      <a:pt x="193" y="38"/>
                    </a:lnTo>
                    <a:lnTo>
                      <a:pt x="164" y="81"/>
                    </a:lnTo>
                    <a:lnTo>
                      <a:pt x="148" y="89"/>
                    </a:lnTo>
                    <a:lnTo>
                      <a:pt x="148" y="86"/>
                    </a:lnTo>
                    <a:lnTo>
                      <a:pt x="149" y="79"/>
                    </a:lnTo>
                    <a:lnTo>
                      <a:pt x="151" y="76"/>
                    </a:lnTo>
                    <a:lnTo>
                      <a:pt x="152" y="75"/>
                    </a:lnTo>
                    <a:lnTo>
                      <a:pt x="154" y="72"/>
                    </a:lnTo>
                    <a:lnTo>
                      <a:pt x="154" y="71"/>
                    </a:lnTo>
                    <a:lnTo>
                      <a:pt x="151" y="57"/>
                    </a:lnTo>
                    <a:lnTo>
                      <a:pt x="149" y="57"/>
                    </a:lnTo>
                    <a:lnTo>
                      <a:pt x="148" y="54"/>
                    </a:lnTo>
                    <a:lnTo>
                      <a:pt x="147" y="54"/>
                    </a:lnTo>
                    <a:lnTo>
                      <a:pt x="144" y="53"/>
                    </a:lnTo>
                    <a:lnTo>
                      <a:pt x="124" y="38"/>
                    </a:lnTo>
                    <a:lnTo>
                      <a:pt x="121" y="31"/>
                    </a:lnTo>
                    <a:lnTo>
                      <a:pt x="120" y="29"/>
                    </a:lnTo>
                    <a:lnTo>
                      <a:pt x="120" y="21"/>
                    </a:lnTo>
                    <a:lnTo>
                      <a:pt x="121" y="19"/>
                    </a:lnTo>
                    <a:lnTo>
                      <a:pt x="121" y="18"/>
                    </a:lnTo>
                    <a:lnTo>
                      <a:pt x="116" y="8"/>
                    </a:lnTo>
                    <a:lnTo>
                      <a:pt x="113" y="7"/>
                    </a:lnTo>
                    <a:lnTo>
                      <a:pt x="110" y="4"/>
                    </a:lnTo>
                    <a:lnTo>
                      <a:pt x="96" y="0"/>
                    </a:lnTo>
                    <a:lnTo>
                      <a:pt x="95" y="1"/>
                    </a:lnTo>
                    <a:lnTo>
                      <a:pt x="93" y="1"/>
                    </a:lnTo>
                    <a:lnTo>
                      <a:pt x="92" y="2"/>
                    </a:lnTo>
                    <a:lnTo>
                      <a:pt x="90" y="2"/>
                    </a:lnTo>
                    <a:lnTo>
                      <a:pt x="88" y="4"/>
                    </a:lnTo>
                    <a:lnTo>
                      <a:pt x="87" y="4"/>
                    </a:lnTo>
                    <a:lnTo>
                      <a:pt x="85" y="7"/>
                    </a:lnTo>
                    <a:lnTo>
                      <a:pt x="84" y="7"/>
                    </a:lnTo>
                    <a:lnTo>
                      <a:pt x="87" y="11"/>
                    </a:lnTo>
                    <a:lnTo>
                      <a:pt x="90" y="12"/>
                    </a:lnTo>
                    <a:lnTo>
                      <a:pt x="90" y="14"/>
                    </a:lnTo>
                    <a:lnTo>
                      <a:pt x="88" y="15"/>
                    </a:lnTo>
                    <a:lnTo>
                      <a:pt x="87" y="15"/>
                    </a:lnTo>
                    <a:lnTo>
                      <a:pt x="85" y="14"/>
                    </a:lnTo>
                    <a:lnTo>
                      <a:pt x="84" y="14"/>
                    </a:lnTo>
                    <a:lnTo>
                      <a:pt x="75" y="11"/>
                    </a:lnTo>
                    <a:lnTo>
                      <a:pt x="53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57" name="Freeform 787">
                <a:extLst>
                  <a:ext uri="{FF2B5EF4-FFF2-40B4-BE49-F238E27FC236}">
                    <a16:creationId xmlns:a16="http://schemas.microsoft.com/office/drawing/2014/main" id="{78DF6BBC-309C-1118-BB60-36C828E4B5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2" y="1932"/>
                <a:ext cx="188" cy="158"/>
              </a:xfrm>
              <a:custGeom>
                <a:avLst/>
                <a:gdLst>
                  <a:gd name="T0" fmla="*/ 1 w 750"/>
                  <a:gd name="T1" fmla="*/ 265 h 630"/>
                  <a:gd name="T2" fmla="*/ 7 w 750"/>
                  <a:gd name="T3" fmla="*/ 291 h 630"/>
                  <a:gd name="T4" fmla="*/ 41 w 750"/>
                  <a:gd name="T5" fmla="*/ 341 h 630"/>
                  <a:gd name="T6" fmla="*/ 80 w 750"/>
                  <a:gd name="T7" fmla="*/ 305 h 630"/>
                  <a:gd name="T8" fmla="*/ 113 w 750"/>
                  <a:gd name="T9" fmla="*/ 332 h 630"/>
                  <a:gd name="T10" fmla="*/ 117 w 750"/>
                  <a:gd name="T11" fmla="*/ 372 h 630"/>
                  <a:gd name="T12" fmla="*/ 123 w 750"/>
                  <a:gd name="T13" fmla="*/ 399 h 630"/>
                  <a:gd name="T14" fmla="*/ 151 w 750"/>
                  <a:gd name="T15" fmla="*/ 422 h 630"/>
                  <a:gd name="T16" fmla="*/ 179 w 750"/>
                  <a:gd name="T17" fmla="*/ 428 h 630"/>
                  <a:gd name="T18" fmla="*/ 212 w 750"/>
                  <a:gd name="T19" fmla="*/ 375 h 630"/>
                  <a:gd name="T20" fmla="*/ 243 w 750"/>
                  <a:gd name="T21" fmla="*/ 412 h 630"/>
                  <a:gd name="T22" fmla="*/ 272 w 750"/>
                  <a:gd name="T23" fmla="*/ 356 h 630"/>
                  <a:gd name="T24" fmla="*/ 293 w 750"/>
                  <a:gd name="T25" fmla="*/ 314 h 630"/>
                  <a:gd name="T26" fmla="*/ 338 w 750"/>
                  <a:gd name="T27" fmla="*/ 318 h 630"/>
                  <a:gd name="T28" fmla="*/ 382 w 750"/>
                  <a:gd name="T29" fmla="*/ 323 h 630"/>
                  <a:gd name="T30" fmla="*/ 468 w 750"/>
                  <a:gd name="T31" fmla="*/ 342 h 630"/>
                  <a:gd name="T32" fmla="*/ 485 w 750"/>
                  <a:gd name="T33" fmla="*/ 390 h 630"/>
                  <a:gd name="T34" fmla="*/ 439 w 750"/>
                  <a:gd name="T35" fmla="*/ 425 h 630"/>
                  <a:gd name="T36" fmla="*/ 464 w 750"/>
                  <a:gd name="T37" fmla="*/ 478 h 630"/>
                  <a:gd name="T38" fmla="*/ 471 w 750"/>
                  <a:gd name="T39" fmla="*/ 504 h 630"/>
                  <a:gd name="T40" fmla="*/ 503 w 750"/>
                  <a:gd name="T41" fmla="*/ 603 h 630"/>
                  <a:gd name="T42" fmla="*/ 542 w 750"/>
                  <a:gd name="T43" fmla="*/ 603 h 630"/>
                  <a:gd name="T44" fmla="*/ 616 w 750"/>
                  <a:gd name="T45" fmla="*/ 624 h 630"/>
                  <a:gd name="T46" fmla="*/ 670 w 750"/>
                  <a:gd name="T47" fmla="*/ 578 h 630"/>
                  <a:gd name="T48" fmla="*/ 631 w 750"/>
                  <a:gd name="T49" fmla="*/ 559 h 630"/>
                  <a:gd name="T50" fmla="*/ 648 w 750"/>
                  <a:gd name="T51" fmla="*/ 515 h 630"/>
                  <a:gd name="T52" fmla="*/ 676 w 750"/>
                  <a:gd name="T53" fmla="*/ 482 h 630"/>
                  <a:gd name="T54" fmla="*/ 697 w 750"/>
                  <a:gd name="T55" fmla="*/ 437 h 630"/>
                  <a:gd name="T56" fmla="*/ 709 w 750"/>
                  <a:gd name="T57" fmla="*/ 383 h 630"/>
                  <a:gd name="T58" fmla="*/ 723 w 750"/>
                  <a:gd name="T59" fmla="*/ 349 h 630"/>
                  <a:gd name="T60" fmla="*/ 694 w 750"/>
                  <a:gd name="T61" fmla="*/ 327 h 630"/>
                  <a:gd name="T62" fmla="*/ 681 w 750"/>
                  <a:gd name="T63" fmla="*/ 309 h 630"/>
                  <a:gd name="T64" fmla="*/ 656 w 750"/>
                  <a:gd name="T65" fmla="*/ 295 h 630"/>
                  <a:gd name="T66" fmla="*/ 630 w 750"/>
                  <a:gd name="T67" fmla="*/ 267 h 630"/>
                  <a:gd name="T68" fmla="*/ 680 w 750"/>
                  <a:gd name="T69" fmla="*/ 208 h 630"/>
                  <a:gd name="T70" fmla="*/ 679 w 750"/>
                  <a:gd name="T71" fmla="*/ 174 h 630"/>
                  <a:gd name="T72" fmla="*/ 703 w 750"/>
                  <a:gd name="T73" fmla="*/ 148 h 630"/>
                  <a:gd name="T74" fmla="*/ 736 w 750"/>
                  <a:gd name="T75" fmla="*/ 117 h 630"/>
                  <a:gd name="T76" fmla="*/ 741 w 750"/>
                  <a:gd name="T77" fmla="*/ 101 h 630"/>
                  <a:gd name="T78" fmla="*/ 686 w 750"/>
                  <a:gd name="T79" fmla="*/ 66 h 630"/>
                  <a:gd name="T80" fmla="*/ 669 w 750"/>
                  <a:gd name="T81" fmla="*/ 47 h 630"/>
                  <a:gd name="T82" fmla="*/ 631 w 750"/>
                  <a:gd name="T83" fmla="*/ 67 h 630"/>
                  <a:gd name="T84" fmla="*/ 586 w 750"/>
                  <a:gd name="T85" fmla="*/ 39 h 630"/>
                  <a:gd name="T86" fmla="*/ 554 w 750"/>
                  <a:gd name="T87" fmla="*/ 73 h 630"/>
                  <a:gd name="T88" fmla="*/ 489 w 750"/>
                  <a:gd name="T89" fmla="*/ 59 h 630"/>
                  <a:gd name="T90" fmla="*/ 456 w 750"/>
                  <a:gd name="T91" fmla="*/ 64 h 630"/>
                  <a:gd name="T92" fmla="*/ 465 w 750"/>
                  <a:gd name="T93" fmla="*/ 31 h 630"/>
                  <a:gd name="T94" fmla="*/ 419 w 750"/>
                  <a:gd name="T95" fmla="*/ 63 h 630"/>
                  <a:gd name="T96" fmla="*/ 384 w 750"/>
                  <a:gd name="T97" fmla="*/ 71 h 630"/>
                  <a:gd name="T98" fmla="*/ 349 w 750"/>
                  <a:gd name="T99" fmla="*/ 25 h 630"/>
                  <a:gd name="T100" fmla="*/ 286 w 750"/>
                  <a:gd name="T101" fmla="*/ 38 h 630"/>
                  <a:gd name="T102" fmla="*/ 239 w 750"/>
                  <a:gd name="T103" fmla="*/ 59 h 630"/>
                  <a:gd name="T104" fmla="*/ 240 w 750"/>
                  <a:gd name="T105" fmla="*/ 102 h 630"/>
                  <a:gd name="T106" fmla="*/ 216 w 750"/>
                  <a:gd name="T107" fmla="*/ 164 h 630"/>
                  <a:gd name="T108" fmla="*/ 194 w 750"/>
                  <a:gd name="T109" fmla="*/ 169 h 630"/>
                  <a:gd name="T110" fmla="*/ 181 w 750"/>
                  <a:gd name="T111" fmla="*/ 201 h 630"/>
                  <a:gd name="T112" fmla="*/ 127 w 750"/>
                  <a:gd name="T113" fmla="*/ 228 h 630"/>
                  <a:gd name="T114" fmla="*/ 85 w 750"/>
                  <a:gd name="T115" fmla="*/ 246 h 6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750" h="630">
                    <a:moveTo>
                      <a:pt x="49" y="225"/>
                    </a:moveTo>
                    <a:lnTo>
                      <a:pt x="47" y="225"/>
                    </a:lnTo>
                    <a:lnTo>
                      <a:pt x="38" y="229"/>
                    </a:lnTo>
                    <a:lnTo>
                      <a:pt x="34" y="238"/>
                    </a:lnTo>
                    <a:lnTo>
                      <a:pt x="27" y="246"/>
                    </a:lnTo>
                    <a:lnTo>
                      <a:pt x="18" y="249"/>
                    </a:lnTo>
                    <a:lnTo>
                      <a:pt x="8" y="257"/>
                    </a:lnTo>
                    <a:lnTo>
                      <a:pt x="7" y="257"/>
                    </a:lnTo>
                    <a:lnTo>
                      <a:pt x="1" y="265"/>
                    </a:lnTo>
                    <a:lnTo>
                      <a:pt x="0" y="271"/>
                    </a:lnTo>
                    <a:lnTo>
                      <a:pt x="1" y="271"/>
                    </a:lnTo>
                    <a:lnTo>
                      <a:pt x="6" y="275"/>
                    </a:lnTo>
                    <a:lnTo>
                      <a:pt x="7" y="278"/>
                    </a:lnTo>
                    <a:lnTo>
                      <a:pt x="8" y="286"/>
                    </a:lnTo>
                    <a:lnTo>
                      <a:pt x="10" y="288"/>
                    </a:lnTo>
                    <a:lnTo>
                      <a:pt x="8" y="288"/>
                    </a:lnTo>
                    <a:lnTo>
                      <a:pt x="8" y="289"/>
                    </a:lnTo>
                    <a:lnTo>
                      <a:pt x="7" y="291"/>
                    </a:lnTo>
                    <a:lnTo>
                      <a:pt x="7" y="299"/>
                    </a:lnTo>
                    <a:lnTo>
                      <a:pt x="8" y="301"/>
                    </a:lnTo>
                    <a:lnTo>
                      <a:pt x="11" y="308"/>
                    </a:lnTo>
                    <a:lnTo>
                      <a:pt x="31" y="323"/>
                    </a:lnTo>
                    <a:lnTo>
                      <a:pt x="34" y="324"/>
                    </a:lnTo>
                    <a:lnTo>
                      <a:pt x="35" y="324"/>
                    </a:lnTo>
                    <a:lnTo>
                      <a:pt x="36" y="327"/>
                    </a:lnTo>
                    <a:lnTo>
                      <a:pt x="38" y="327"/>
                    </a:lnTo>
                    <a:lnTo>
                      <a:pt x="41" y="341"/>
                    </a:lnTo>
                    <a:lnTo>
                      <a:pt x="41" y="342"/>
                    </a:lnTo>
                    <a:lnTo>
                      <a:pt x="39" y="345"/>
                    </a:lnTo>
                    <a:lnTo>
                      <a:pt x="38" y="346"/>
                    </a:lnTo>
                    <a:lnTo>
                      <a:pt x="36" y="349"/>
                    </a:lnTo>
                    <a:lnTo>
                      <a:pt x="35" y="356"/>
                    </a:lnTo>
                    <a:lnTo>
                      <a:pt x="35" y="359"/>
                    </a:lnTo>
                    <a:lnTo>
                      <a:pt x="51" y="351"/>
                    </a:lnTo>
                    <a:lnTo>
                      <a:pt x="80" y="308"/>
                    </a:lnTo>
                    <a:lnTo>
                      <a:pt x="80" y="305"/>
                    </a:lnTo>
                    <a:lnTo>
                      <a:pt x="81" y="301"/>
                    </a:lnTo>
                    <a:lnTo>
                      <a:pt x="87" y="295"/>
                    </a:lnTo>
                    <a:lnTo>
                      <a:pt x="91" y="294"/>
                    </a:lnTo>
                    <a:lnTo>
                      <a:pt x="94" y="292"/>
                    </a:lnTo>
                    <a:lnTo>
                      <a:pt x="95" y="292"/>
                    </a:lnTo>
                    <a:lnTo>
                      <a:pt x="95" y="303"/>
                    </a:lnTo>
                    <a:lnTo>
                      <a:pt x="106" y="321"/>
                    </a:lnTo>
                    <a:lnTo>
                      <a:pt x="114" y="327"/>
                    </a:lnTo>
                    <a:lnTo>
                      <a:pt x="113" y="332"/>
                    </a:lnTo>
                    <a:lnTo>
                      <a:pt x="113" y="338"/>
                    </a:lnTo>
                    <a:lnTo>
                      <a:pt x="110" y="359"/>
                    </a:lnTo>
                    <a:lnTo>
                      <a:pt x="109" y="361"/>
                    </a:lnTo>
                    <a:lnTo>
                      <a:pt x="109" y="362"/>
                    </a:lnTo>
                    <a:lnTo>
                      <a:pt x="109" y="363"/>
                    </a:lnTo>
                    <a:lnTo>
                      <a:pt x="110" y="369"/>
                    </a:lnTo>
                    <a:lnTo>
                      <a:pt x="111" y="370"/>
                    </a:lnTo>
                    <a:lnTo>
                      <a:pt x="113" y="370"/>
                    </a:lnTo>
                    <a:lnTo>
                      <a:pt x="117" y="372"/>
                    </a:lnTo>
                    <a:lnTo>
                      <a:pt x="126" y="372"/>
                    </a:lnTo>
                    <a:lnTo>
                      <a:pt x="126" y="377"/>
                    </a:lnTo>
                    <a:lnTo>
                      <a:pt x="127" y="378"/>
                    </a:lnTo>
                    <a:lnTo>
                      <a:pt x="128" y="378"/>
                    </a:lnTo>
                    <a:lnTo>
                      <a:pt x="130" y="380"/>
                    </a:lnTo>
                    <a:lnTo>
                      <a:pt x="131" y="380"/>
                    </a:lnTo>
                    <a:lnTo>
                      <a:pt x="131" y="385"/>
                    </a:lnTo>
                    <a:lnTo>
                      <a:pt x="126" y="397"/>
                    </a:lnTo>
                    <a:lnTo>
                      <a:pt x="123" y="399"/>
                    </a:lnTo>
                    <a:lnTo>
                      <a:pt x="121" y="402"/>
                    </a:lnTo>
                    <a:lnTo>
                      <a:pt x="120" y="407"/>
                    </a:lnTo>
                    <a:lnTo>
                      <a:pt x="120" y="411"/>
                    </a:lnTo>
                    <a:lnTo>
                      <a:pt x="121" y="415"/>
                    </a:lnTo>
                    <a:lnTo>
                      <a:pt x="121" y="418"/>
                    </a:lnTo>
                    <a:lnTo>
                      <a:pt x="126" y="425"/>
                    </a:lnTo>
                    <a:lnTo>
                      <a:pt x="128" y="426"/>
                    </a:lnTo>
                    <a:lnTo>
                      <a:pt x="130" y="426"/>
                    </a:lnTo>
                    <a:lnTo>
                      <a:pt x="151" y="422"/>
                    </a:lnTo>
                    <a:lnTo>
                      <a:pt x="154" y="422"/>
                    </a:lnTo>
                    <a:lnTo>
                      <a:pt x="158" y="421"/>
                    </a:lnTo>
                    <a:lnTo>
                      <a:pt x="168" y="421"/>
                    </a:lnTo>
                    <a:lnTo>
                      <a:pt x="169" y="422"/>
                    </a:lnTo>
                    <a:lnTo>
                      <a:pt x="169" y="426"/>
                    </a:lnTo>
                    <a:lnTo>
                      <a:pt x="168" y="428"/>
                    </a:lnTo>
                    <a:lnTo>
                      <a:pt x="168" y="430"/>
                    </a:lnTo>
                    <a:lnTo>
                      <a:pt x="169" y="430"/>
                    </a:lnTo>
                    <a:lnTo>
                      <a:pt x="179" y="428"/>
                    </a:lnTo>
                    <a:lnTo>
                      <a:pt x="181" y="426"/>
                    </a:lnTo>
                    <a:lnTo>
                      <a:pt x="190" y="418"/>
                    </a:lnTo>
                    <a:lnTo>
                      <a:pt x="191" y="418"/>
                    </a:lnTo>
                    <a:lnTo>
                      <a:pt x="191" y="416"/>
                    </a:lnTo>
                    <a:lnTo>
                      <a:pt x="197" y="404"/>
                    </a:lnTo>
                    <a:lnTo>
                      <a:pt x="207" y="387"/>
                    </a:lnTo>
                    <a:lnTo>
                      <a:pt x="207" y="384"/>
                    </a:lnTo>
                    <a:lnTo>
                      <a:pt x="209" y="378"/>
                    </a:lnTo>
                    <a:lnTo>
                      <a:pt x="212" y="375"/>
                    </a:lnTo>
                    <a:lnTo>
                      <a:pt x="212" y="377"/>
                    </a:lnTo>
                    <a:lnTo>
                      <a:pt x="215" y="378"/>
                    </a:lnTo>
                    <a:lnTo>
                      <a:pt x="225" y="387"/>
                    </a:lnTo>
                    <a:lnTo>
                      <a:pt x="226" y="387"/>
                    </a:lnTo>
                    <a:lnTo>
                      <a:pt x="238" y="397"/>
                    </a:lnTo>
                    <a:lnTo>
                      <a:pt x="239" y="399"/>
                    </a:lnTo>
                    <a:lnTo>
                      <a:pt x="238" y="402"/>
                    </a:lnTo>
                    <a:lnTo>
                      <a:pt x="239" y="411"/>
                    </a:lnTo>
                    <a:lnTo>
                      <a:pt x="243" y="412"/>
                    </a:lnTo>
                    <a:lnTo>
                      <a:pt x="243" y="414"/>
                    </a:lnTo>
                    <a:lnTo>
                      <a:pt x="248" y="408"/>
                    </a:lnTo>
                    <a:lnTo>
                      <a:pt x="248" y="397"/>
                    </a:lnTo>
                    <a:lnTo>
                      <a:pt x="251" y="391"/>
                    </a:lnTo>
                    <a:lnTo>
                      <a:pt x="258" y="384"/>
                    </a:lnTo>
                    <a:lnTo>
                      <a:pt x="261" y="372"/>
                    </a:lnTo>
                    <a:lnTo>
                      <a:pt x="265" y="368"/>
                    </a:lnTo>
                    <a:lnTo>
                      <a:pt x="272" y="363"/>
                    </a:lnTo>
                    <a:lnTo>
                      <a:pt x="272" y="356"/>
                    </a:lnTo>
                    <a:lnTo>
                      <a:pt x="271" y="354"/>
                    </a:lnTo>
                    <a:lnTo>
                      <a:pt x="271" y="351"/>
                    </a:lnTo>
                    <a:lnTo>
                      <a:pt x="268" y="349"/>
                    </a:lnTo>
                    <a:lnTo>
                      <a:pt x="265" y="344"/>
                    </a:lnTo>
                    <a:lnTo>
                      <a:pt x="267" y="339"/>
                    </a:lnTo>
                    <a:lnTo>
                      <a:pt x="274" y="335"/>
                    </a:lnTo>
                    <a:lnTo>
                      <a:pt x="274" y="334"/>
                    </a:lnTo>
                    <a:lnTo>
                      <a:pt x="292" y="317"/>
                    </a:lnTo>
                    <a:lnTo>
                      <a:pt x="293" y="314"/>
                    </a:lnTo>
                    <a:lnTo>
                      <a:pt x="295" y="309"/>
                    </a:lnTo>
                    <a:lnTo>
                      <a:pt x="295" y="308"/>
                    </a:lnTo>
                    <a:lnTo>
                      <a:pt x="311" y="316"/>
                    </a:lnTo>
                    <a:lnTo>
                      <a:pt x="311" y="317"/>
                    </a:lnTo>
                    <a:lnTo>
                      <a:pt x="313" y="317"/>
                    </a:lnTo>
                    <a:lnTo>
                      <a:pt x="314" y="320"/>
                    </a:lnTo>
                    <a:lnTo>
                      <a:pt x="315" y="320"/>
                    </a:lnTo>
                    <a:lnTo>
                      <a:pt x="327" y="324"/>
                    </a:lnTo>
                    <a:lnTo>
                      <a:pt x="338" y="318"/>
                    </a:lnTo>
                    <a:lnTo>
                      <a:pt x="345" y="321"/>
                    </a:lnTo>
                    <a:lnTo>
                      <a:pt x="352" y="321"/>
                    </a:lnTo>
                    <a:lnTo>
                      <a:pt x="358" y="318"/>
                    </a:lnTo>
                    <a:lnTo>
                      <a:pt x="363" y="318"/>
                    </a:lnTo>
                    <a:lnTo>
                      <a:pt x="365" y="320"/>
                    </a:lnTo>
                    <a:lnTo>
                      <a:pt x="370" y="320"/>
                    </a:lnTo>
                    <a:lnTo>
                      <a:pt x="370" y="318"/>
                    </a:lnTo>
                    <a:lnTo>
                      <a:pt x="377" y="314"/>
                    </a:lnTo>
                    <a:lnTo>
                      <a:pt x="382" y="323"/>
                    </a:lnTo>
                    <a:lnTo>
                      <a:pt x="387" y="332"/>
                    </a:lnTo>
                    <a:lnTo>
                      <a:pt x="422" y="355"/>
                    </a:lnTo>
                    <a:lnTo>
                      <a:pt x="426" y="351"/>
                    </a:lnTo>
                    <a:lnTo>
                      <a:pt x="429" y="344"/>
                    </a:lnTo>
                    <a:lnTo>
                      <a:pt x="430" y="344"/>
                    </a:lnTo>
                    <a:lnTo>
                      <a:pt x="436" y="337"/>
                    </a:lnTo>
                    <a:lnTo>
                      <a:pt x="445" y="332"/>
                    </a:lnTo>
                    <a:lnTo>
                      <a:pt x="458" y="339"/>
                    </a:lnTo>
                    <a:lnTo>
                      <a:pt x="468" y="342"/>
                    </a:lnTo>
                    <a:lnTo>
                      <a:pt x="482" y="342"/>
                    </a:lnTo>
                    <a:lnTo>
                      <a:pt x="483" y="344"/>
                    </a:lnTo>
                    <a:lnTo>
                      <a:pt x="483" y="356"/>
                    </a:lnTo>
                    <a:lnTo>
                      <a:pt x="479" y="363"/>
                    </a:lnTo>
                    <a:lnTo>
                      <a:pt x="476" y="380"/>
                    </a:lnTo>
                    <a:lnTo>
                      <a:pt x="480" y="385"/>
                    </a:lnTo>
                    <a:lnTo>
                      <a:pt x="482" y="387"/>
                    </a:lnTo>
                    <a:lnTo>
                      <a:pt x="485" y="388"/>
                    </a:lnTo>
                    <a:lnTo>
                      <a:pt x="485" y="390"/>
                    </a:lnTo>
                    <a:lnTo>
                      <a:pt x="483" y="395"/>
                    </a:lnTo>
                    <a:lnTo>
                      <a:pt x="475" y="412"/>
                    </a:lnTo>
                    <a:lnTo>
                      <a:pt x="473" y="416"/>
                    </a:lnTo>
                    <a:lnTo>
                      <a:pt x="473" y="422"/>
                    </a:lnTo>
                    <a:lnTo>
                      <a:pt x="472" y="422"/>
                    </a:lnTo>
                    <a:lnTo>
                      <a:pt x="451" y="419"/>
                    </a:lnTo>
                    <a:lnTo>
                      <a:pt x="445" y="418"/>
                    </a:lnTo>
                    <a:lnTo>
                      <a:pt x="444" y="421"/>
                    </a:lnTo>
                    <a:lnTo>
                      <a:pt x="439" y="425"/>
                    </a:lnTo>
                    <a:lnTo>
                      <a:pt x="437" y="428"/>
                    </a:lnTo>
                    <a:lnTo>
                      <a:pt x="432" y="451"/>
                    </a:lnTo>
                    <a:lnTo>
                      <a:pt x="432" y="464"/>
                    </a:lnTo>
                    <a:lnTo>
                      <a:pt x="433" y="464"/>
                    </a:lnTo>
                    <a:lnTo>
                      <a:pt x="433" y="465"/>
                    </a:lnTo>
                    <a:lnTo>
                      <a:pt x="445" y="465"/>
                    </a:lnTo>
                    <a:lnTo>
                      <a:pt x="455" y="468"/>
                    </a:lnTo>
                    <a:lnTo>
                      <a:pt x="461" y="475"/>
                    </a:lnTo>
                    <a:lnTo>
                      <a:pt x="464" y="478"/>
                    </a:lnTo>
                    <a:lnTo>
                      <a:pt x="469" y="481"/>
                    </a:lnTo>
                    <a:lnTo>
                      <a:pt x="478" y="482"/>
                    </a:lnTo>
                    <a:lnTo>
                      <a:pt x="479" y="482"/>
                    </a:lnTo>
                    <a:lnTo>
                      <a:pt x="480" y="481"/>
                    </a:lnTo>
                    <a:lnTo>
                      <a:pt x="480" y="485"/>
                    </a:lnTo>
                    <a:lnTo>
                      <a:pt x="478" y="485"/>
                    </a:lnTo>
                    <a:lnTo>
                      <a:pt x="472" y="493"/>
                    </a:lnTo>
                    <a:lnTo>
                      <a:pt x="471" y="500"/>
                    </a:lnTo>
                    <a:lnTo>
                      <a:pt x="471" y="504"/>
                    </a:lnTo>
                    <a:lnTo>
                      <a:pt x="473" y="509"/>
                    </a:lnTo>
                    <a:lnTo>
                      <a:pt x="462" y="535"/>
                    </a:lnTo>
                    <a:lnTo>
                      <a:pt x="462" y="536"/>
                    </a:lnTo>
                    <a:lnTo>
                      <a:pt x="462" y="537"/>
                    </a:lnTo>
                    <a:lnTo>
                      <a:pt x="468" y="545"/>
                    </a:lnTo>
                    <a:lnTo>
                      <a:pt x="475" y="549"/>
                    </a:lnTo>
                    <a:lnTo>
                      <a:pt x="493" y="549"/>
                    </a:lnTo>
                    <a:lnTo>
                      <a:pt x="496" y="610"/>
                    </a:lnTo>
                    <a:lnTo>
                      <a:pt x="503" y="603"/>
                    </a:lnTo>
                    <a:lnTo>
                      <a:pt x="508" y="602"/>
                    </a:lnTo>
                    <a:lnTo>
                      <a:pt x="516" y="598"/>
                    </a:lnTo>
                    <a:lnTo>
                      <a:pt x="522" y="601"/>
                    </a:lnTo>
                    <a:lnTo>
                      <a:pt x="526" y="606"/>
                    </a:lnTo>
                    <a:lnTo>
                      <a:pt x="526" y="609"/>
                    </a:lnTo>
                    <a:lnTo>
                      <a:pt x="528" y="609"/>
                    </a:lnTo>
                    <a:lnTo>
                      <a:pt x="532" y="610"/>
                    </a:lnTo>
                    <a:lnTo>
                      <a:pt x="532" y="609"/>
                    </a:lnTo>
                    <a:lnTo>
                      <a:pt x="542" y="603"/>
                    </a:lnTo>
                    <a:lnTo>
                      <a:pt x="589" y="588"/>
                    </a:lnTo>
                    <a:lnTo>
                      <a:pt x="592" y="589"/>
                    </a:lnTo>
                    <a:lnTo>
                      <a:pt x="593" y="595"/>
                    </a:lnTo>
                    <a:lnTo>
                      <a:pt x="589" y="603"/>
                    </a:lnTo>
                    <a:lnTo>
                      <a:pt x="592" y="610"/>
                    </a:lnTo>
                    <a:lnTo>
                      <a:pt x="596" y="617"/>
                    </a:lnTo>
                    <a:lnTo>
                      <a:pt x="609" y="630"/>
                    </a:lnTo>
                    <a:lnTo>
                      <a:pt x="613" y="627"/>
                    </a:lnTo>
                    <a:lnTo>
                      <a:pt x="616" y="624"/>
                    </a:lnTo>
                    <a:lnTo>
                      <a:pt x="627" y="616"/>
                    </a:lnTo>
                    <a:lnTo>
                      <a:pt x="628" y="615"/>
                    </a:lnTo>
                    <a:lnTo>
                      <a:pt x="636" y="609"/>
                    </a:lnTo>
                    <a:lnTo>
                      <a:pt x="644" y="606"/>
                    </a:lnTo>
                    <a:lnTo>
                      <a:pt x="660" y="609"/>
                    </a:lnTo>
                    <a:lnTo>
                      <a:pt x="660" y="608"/>
                    </a:lnTo>
                    <a:lnTo>
                      <a:pt x="662" y="601"/>
                    </a:lnTo>
                    <a:lnTo>
                      <a:pt x="666" y="594"/>
                    </a:lnTo>
                    <a:lnTo>
                      <a:pt x="670" y="578"/>
                    </a:lnTo>
                    <a:lnTo>
                      <a:pt x="669" y="577"/>
                    </a:lnTo>
                    <a:lnTo>
                      <a:pt x="669" y="573"/>
                    </a:lnTo>
                    <a:lnTo>
                      <a:pt x="667" y="569"/>
                    </a:lnTo>
                    <a:lnTo>
                      <a:pt x="665" y="569"/>
                    </a:lnTo>
                    <a:lnTo>
                      <a:pt x="656" y="570"/>
                    </a:lnTo>
                    <a:lnTo>
                      <a:pt x="653" y="570"/>
                    </a:lnTo>
                    <a:lnTo>
                      <a:pt x="646" y="573"/>
                    </a:lnTo>
                    <a:lnTo>
                      <a:pt x="631" y="573"/>
                    </a:lnTo>
                    <a:lnTo>
                      <a:pt x="631" y="559"/>
                    </a:lnTo>
                    <a:lnTo>
                      <a:pt x="634" y="552"/>
                    </a:lnTo>
                    <a:lnTo>
                      <a:pt x="638" y="548"/>
                    </a:lnTo>
                    <a:lnTo>
                      <a:pt x="641" y="542"/>
                    </a:lnTo>
                    <a:lnTo>
                      <a:pt x="641" y="541"/>
                    </a:lnTo>
                    <a:lnTo>
                      <a:pt x="638" y="536"/>
                    </a:lnTo>
                    <a:lnTo>
                      <a:pt x="638" y="524"/>
                    </a:lnTo>
                    <a:lnTo>
                      <a:pt x="642" y="522"/>
                    </a:lnTo>
                    <a:lnTo>
                      <a:pt x="644" y="519"/>
                    </a:lnTo>
                    <a:lnTo>
                      <a:pt x="648" y="515"/>
                    </a:lnTo>
                    <a:lnTo>
                      <a:pt x="648" y="512"/>
                    </a:lnTo>
                    <a:lnTo>
                      <a:pt x="651" y="506"/>
                    </a:lnTo>
                    <a:lnTo>
                      <a:pt x="651" y="503"/>
                    </a:lnTo>
                    <a:lnTo>
                      <a:pt x="649" y="489"/>
                    </a:lnTo>
                    <a:lnTo>
                      <a:pt x="651" y="481"/>
                    </a:lnTo>
                    <a:lnTo>
                      <a:pt x="651" y="479"/>
                    </a:lnTo>
                    <a:lnTo>
                      <a:pt x="667" y="479"/>
                    </a:lnTo>
                    <a:lnTo>
                      <a:pt x="674" y="482"/>
                    </a:lnTo>
                    <a:lnTo>
                      <a:pt x="676" y="482"/>
                    </a:lnTo>
                    <a:lnTo>
                      <a:pt x="679" y="483"/>
                    </a:lnTo>
                    <a:lnTo>
                      <a:pt x="680" y="482"/>
                    </a:lnTo>
                    <a:lnTo>
                      <a:pt x="681" y="482"/>
                    </a:lnTo>
                    <a:lnTo>
                      <a:pt x="683" y="472"/>
                    </a:lnTo>
                    <a:lnTo>
                      <a:pt x="696" y="454"/>
                    </a:lnTo>
                    <a:lnTo>
                      <a:pt x="698" y="445"/>
                    </a:lnTo>
                    <a:lnTo>
                      <a:pt x="700" y="442"/>
                    </a:lnTo>
                    <a:lnTo>
                      <a:pt x="700" y="440"/>
                    </a:lnTo>
                    <a:lnTo>
                      <a:pt x="697" y="437"/>
                    </a:lnTo>
                    <a:lnTo>
                      <a:pt x="694" y="436"/>
                    </a:lnTo>
                    <a:lnTo>
                      <a:pt x="693" y="436"/>
                    </a:lnTo>
                    <a:lnTo>
                      <a:pt x="684" y="435"/>
                    </a:lnTo>
                    <a:lnTo>
                      <a:pt x="677" y="426"/>
                    </a:lnTo>
                    <a:lnTo>
                      <a:pt x="677" y="423"/>
                    </a:lnTo>
                    <a:lnTo>
                      <a:pt x="681" y="405"/>
                    </a:lnTo>
                    <a:lnTo>
                      <a:pt x="683" y="402"/>
                    </a:lnTo>
                    <a:lnTo>
                      <a:pt x="687" y="398"/>
                    </a:lnTo>
                    <a:lnTo>
                      <a:pt x="709" y="383"/>
                    </a:lnTo>
                    <a:lnTo>
                      <a:pt x="743" y="365"/>
                    </a:lnTo>
                    <a:lnTo>
                      <a:pt x="746" y="365"/>
                    </a:lnTo>
                    <a:lnTo>
                      <a:pt x="746" y="363"/>
                    </a:lnTo>
                    <a:lnTo>
                      <a:pt x="744" y="363"/>
                    </a:lnTo>
                    <a:lnTo>
                      <a:pt x="743" y="362"/>
                    </a:lnTo>
                    <a:lnTo>
                      <a:pt x="732" y="359"/>
                    </a:lnTo>
                    <a:lnTo>
                      <a:pt x="726" y="356"/>
                    </a:lnTo>
                    <a:lnTo>
                      <a:pt x="723" y="351"/>
                    </a:lnTo>
                    <a:lnTo>
                      <a:pt x="723" y="349"/>
                    </a:lnTo>
                    <a:lnTo>
                      <a:pt x="725" y="335"/>
                    </a:lnTo>
                    <a:lnTo>
                      <a:pt x="723" y="323"/>
                    </a:lnTo>
                    <a:lnTo>
                      <a:pt x="718" y="323"/>
                    </a:lnTo>
                    <a:lnTo>
                      <a:pt x="713" y="324"/>
                    </a:lnTo>
                    <a:lnTo>
                      <a:pt x="709" y="327"/>
                    </a:lnTo>
                    <a:lnTo>
                      <a:pt x="704" y="327"/>
                    </a:lnTo>
                    <a:lnTo>
                      <a:pt x="698" y="328"/>
                    </a:lnTo>
                    <a:lnTo>
                      <a:pt x="696" y="327"/>
                    </a:lnTo>
                    <a:lnTo>
                      <a:pt x="694" y="327"/>
                    </a:lnTo>
                    <a:lnTo>
                      <a:pt x="691" y="324"/>
                    </a:lnTo>
                    <a:lnTo>
                      <a:pt x="691" y="323"/>
                    </a:lnTo>
                    <a:lnTo>
                      <a:pt x="690" y="321"/>
                    </a:lnTo>
                    <a:lnTo>
                      <a:pt x="687" y="320"/>
                    </a:lnTo>
                    <a:lnTo>
                      <a:pt x="679" y="320"/>
                    </a:lnTo>
                    <a:lnTo>
                      <a:pt x="679" y="316"/>
                    </a:lnTo>
                    <a:lnTo>
                      <a:pt x="680" y="313"/>
                    </a:lnTo>
                    <a:lnTo>
                      <a:pt x="680" y="311"/>
                    </a:lnTo>
                    <a:lnTo>
                      <a:pt x="681" y="309"/>
                    </a:lnTo>
                    <a:lnTo>
                      <a:pt x="686" y="301"/>
                    </a:lnTo>
                    <a:lnTo>
                      <a:pt x="691" y="295"/>
                    </a:lnTo>
                    <a:lnTo>
                      <a:pt x="697" y="277"/>
                    </a:lnTo>
                    <a:lnTo>
                      <a:pt x="697" y="270"/>
                    </a:lnTo>
                    <a:lnTo>
                      <a:pt x="693" y="267"/>
                    </a:lnTo>
                    <a:lnTo>
                      <a:pt x="690" y="267"/>
                    </a:lnTo>
                    <a:lnTo>
                      <a:pt x="676" y="275"/>
                    </a:lnTo>
                    <a:lnTo>
                      <a:pt x="663" y="294"/>
                    </a:lnTo>
                    <a:lnTo>
                      <a:pt x="656" y="295"/>
                    </a:lnTo>
                    <a:lnTo>
                      <a:pt x="627" y="302"/>
                    </a:lnTo>
                    <a:lnTo>
                      <a:pt x="614" y="302"/>
                    </a:lnTo>
                    <a:lnTo>
                      <a:pt x="613" y="295"/>
                    </a:lnTo>
                    <a:lnTo>
                      <a:pt x="612" y="294"/>
                    </a:lnTo>
                    <a:lnTo>
                      <a:pt x="612" y="291"/>
                    </a:lnTo>
                    <a:lnTo>
                      <a:pt x="613" y="289"/>
                    </a:lnTo>
                    <a:lnTo>
                      <a:pt x="613" y="286"/>
                    </a:lnTo>
                    <a:lnTo>
                      <a:pt x="614" y="285"/>
                    </a:lnTo>
                    <a:lnTo>
                      <a:pt x="630" y="267"/>
                    </a:lnTo>
                    <a:lnTo>
                      <a:pt x="649" y="256"/>
                    </a:lnTo>
                    <a:lnTo>
                      <a:pt x="656" y="250"/>
                    </a:lnTo>
                    <a:lnTo>
                      <a:pt x="655" y="239"/>
                    </a:lnTo>
                    <a:lnTo>
                      <a:pt x="651" y="231"/>
                    </a:lnTo>
                    <a:lnTo>
                      <a:pt x="648" y="231"/>
                    </a:lnTo>
                    <a:lnTo>
                      <a:pt x="652" y="226"/>
                    </a:lnTo>
                    <a:lnTo>
                      <a:pt x="665" y="215"/>
                    </a:lnTo>
                    <a:lnTo>
                      <a:pt x="677" y="208"/>
                    </a:lnTo>
                    <a:lnTo>
                      <a:pt x="680" y="208"/>
                    </a:lnTo>
                    <a:lnTo>
                      <a:pt x="681" y="205"/>
                    </a:lnTo>
                    <a:lnTo>
                      <a:pt x="690" y="198"/>
                    </a:lnTo>
                    <a:lnTo>
                      <a:pt x="691" y="197"/>
                    </a:lnTo>
                    <a:lnTo>
                      <a:pt x="686" y="193"/>
                    </a:lnTo>
                    <a:lnTo>
                      <a:pt x="683" y="191"/>
                    </a:lnTo>
                    <a:lnTo>
                      <a:pt x="677" y="186"/>
                    </a:lnTo>
                    <a:lnTo>
                      <a:pt x="676" y="183"/>
                    </a:lnTo>
                    <a:lnTo>
                      <a:pt x="676" y="179"/>
                    </a:lnTo>
                    <a:lnTo>
                      <a:pt x="679" y="174"/>
                    </a:lnTo>
                    <a:lnTo>
                      <a:pt x="680" y="174"/>
                    </a:lnTo>
                    <a:lnTo>
                      <a:pt x="680" y="172"/>
                    </a:lnTo>
                    <a:lnTo>
                      <a:pt x="691" y="172"/>
                    </a:lnTo>
                    <a:lnTo>
                      <a:pt x="697" y="171"/>
                    </a:lnTo>
                    <a:lnTo>
                      <a:pt x="700" y="171"/>
                    </a:lnTo>
                    <a:lnTo>
                      <a:pt x="700" y="169"/>
                    </a:lnTo>
                    <a:lnTo>
                      <a:pt x="704" y="166"/>
                    </a:lnTo>
                    <a:lnTo>
                      <a:pt x="704" y="155"/>
                    </a:lnTo>
                    <a:lnTo>
                      <a:pt x="703" y="148"/>
                    </a:lnTo>
                    <a:lnTo>
                      <a:pt x="703" y="138"/>
                    </a:lnTo>
                    <a:lnTo>
                      <a:pt x="705" y="137"/>
                    </a:lnTo>
                    <a:lnTo>
                      <a:pt x="705" y="136"/>
                    </a:lnTo>
                    <a:lnTo>
                      <a:pt x="708" y="136"/>
                    </a:lnTo>
                    <a:lnTo>
                      <a:pt x="712" y="131"/>
                    </a:lnTo>
                    <a:lnTo>
                      <a:pt x="715" y="130"/>
                    </a:lnTo>
                    <a:lnTo>
                      <a:pt x="719" y="126"/>
                    </a:lnTo>
                    <a:lnTo>
                      <a:pt x="734" y="117"/>
                    </a:lnTo>
                    <a:lnTo>
                      <a:pt x="736" y="117"/>
                    </a:lnTo>
                    <a:lnTo>
                      <a:pt x="737" y="119"/>
                    </a:lnTo>
                    <a:lnTo>
                      <a:pt x="741" y="120"/>
                    </a:lnTo>
                    <a:lnTo>
                      <a:pt x="747" y="119"/>
                    </a:lnTo>
                    <a:lnTo>
                      <a:pt x="750" y="113"/>
                    </a:lnTo>
                    <a:lnTo>
                      <a:pt x="748" y="112"/>
                    </a:lnTo>
                    <a:lnTo>
                      <a:pt x="747" y="106"/>
                    </a:lnTo>
                    <a:lnTo>
                      <a:pt x="744" y="101"/>
                    </a:lnTo>
                    <a:lnTo>
                      <a:pt x="743" y="99"/>
                    </a:lnTo>
                    <a:lnTo>
                      <a:pt x="741" y="101"/>
                    </a:lnTo>
                    <a:lnTo>
                      <a:pt x="737" y="99"/>
                    </a:lnTo>
                    <a:lnTo>
                      <a:pt x="734" y="97"/>
                    </a:lnTo>
                    <a:lnTo>
                      <a:pt x="712" y="70"/>
                    </a:lnTo>
                    <a:lnTo>
                      <a:pt x="711" y="70"/>
                    </a:lnTo>
                    <a:lnTo>
                      <a:pt x="703" y="66"/>
                    </a:lnTo>
                    <a:lnTo>
                      <a:pt x="696" y="64"/>
                    </a:lnTo>
                    <a:lnTo>
                      <a:pt x="690" y="70"/>
                    </a:lnTo>
                    <a:lnTo>
                      <a:pt x="688" y="70"/>
                    </a:lnTo>
                    <a:lnTo>
                      <a:pt x="686" y="66"/>
                    </a:lnTo>
                    <a:lnTo>
                      <a:pt x="677" y="46"/>
                    </a:lnTo>
                    <a:lnTo>
                      <a:pt x="677" y="42"/>
                    </a:lnTo>
                    <a:lnTo>
                      <a:pt x="680" y="32"/>
                    </a:lnTo>
                    <a:lnTo>
                      <a:pt x="679" y="30"/>
                    </a:lnTo>
                    <a:lnTo>
                      <a:pt x="679" y="28"/>
                    </a:lnTo>
                    <a:lnTo>
                      <a:pt x="676" y="25"/>
                    </a:lnTo>
                    <a:lnTo>
                      <a:pt x="674" y="25"/>
                    </a:lnTo>
                    <a:lnTo>
                      <a:pt x="663" y="37"/>
                    </a:lnTo>
                    <a:lnTo>
                      <a:pt x="669" y="47"/>
                    </a:lnTo>
                    <a:lnTo>
                      <a:pt x="670" y="59"/>
                    </a:lnTo>
                    <a:lnTo>
                      <a:pt x="670" y="64"/>
                    </a:lnTo>
                    <a:lnTo>
                      <a:pt x="666" y="73"/>
                    </a:lnTo>
                    <a:lnTo>
                      <a:pt x="662" y="77"/>
                    </a:lnTo>
                    <a:lnTo>
                      <a:pt x="656" y="80"/>
                    </a:lnTo>
                    <a:lnTo>
                      <a:pt x="646" y="78"/>
                    </a:lnTo>
                    <a:lnTo>
                      <a:pt x="641" y="81"/>
                    </a:lnTo>
                    <a:lnTo>
                      <a:pt x="631" y="84"/>
                    </a:lnTo>
                    <a:lnTo>
                      <a:pt x="631" y="67"/>
                    </a:lnTo>
                    <a:lnTo>
                      <a:pt x="630" y="66"/>
                    </a:lnTo>
                    <a:lnTo>
                      <a:pt x="630" y="64"/>
                    </a:lnTo>
                    <a:lnTo>
                      <a:pt x="627" y="62"/>
                    </a:lnTo>
                    <a:lnTo>
                      <a:pt x="626" y="57"/>
                    </a:lnTo>
                    <a:lnTo>
                      <a:pt x="614" y="42"/>
                    </a:lnTo>
                    <a:lnTo>
                      <a:pt x="610" y="38"/>
                    </a:lnTo>
                    <a:lnTo>
                      <a:pt x="599" y="35"/>
                    </a:lnTo>
                    <a:lnTo>
                      <a:pt x="592" y="35"/>
                    </a:lnTo>
                    <a:lnTo>
                      <a:pt x="586" y="39"/>
                    </a:lnTo>
                    <a:lnTo>
                      <a:pt x="584" y="39"/>
                    </a:lnTo>
                    <a:lnTo>
                      <a:pt x="579" y="45"/>
                    </a:lnTo>
                    <a:lnTo>
                      <a:pt x="579" y="46"/>
                    </a:lnTo>
                    <a:lnTo>
                      <a:pt x="576" y="52"/>
                    </a:lnTo>
                    <a:lnTo>
                      <a:pt x="574" y="53"/>
                    </a:lnTo>
                    <a:lnTo>
                      <a:pt x="571" y="53"/>
                    </a:lnTo>
                    <a:lnTo>
                      <a:pt x="571" y="69"/>
                    </a:lnTo>
                    <a:lnTo>
                      <a:pt x="567" y="69"/>
                    </a:lnTo>
                    <a:lnTo>
                      <a:pt x="554" y="73"/>
                    </a:lnTo>
                    <a:lnTo>
                      <a:pt x="535" y="85"/>
                    </a:lnTo>
                    <a:lnTo>
                      <a:pt x="535" y="87"/>
                    </a:lnTo>
                    <a:lnTo>
                      <a:pt x="521" y="59"/>
                    </a:lnTo>
                    <a:lnTo>
                      <a:pt x="516" y="54"/>
                    </a:lnTo>
                    <a:lnTo>
                      <a:pt x="511" y="50"/>
                    </a:lnTo>
                    <a:lnTo>
                      <a:pt x="509" y="50"/>
                    </a:lnTo>
                    <a:lnTo>
                      <a:pt x="490" y="42"/>
                    </a:lnTo>
                    <a:lnTo>
                      <a:pt x="489" y="45"/>
                    </a:lnTo>
                    <a:lnTo>
                      <a:pt x="489" y="59"/>
                    </a:lnTo>
                    <a:lnTo>
                      <a:pt x="486" y="62"/>
                    </a:lnTo>
                    <a:lnTo>
                      <a:pt x="485" y="64"/>
                    </a:lnTo>
                    <a:lnTo>
                      <a:pt x="480" y="69"/>
                    </a:lnTo>
                    <a:lnTo>
                      <a:pt x="480" y="70"/>
                    </a:lnTo>
                    <a:lnTo>
                      <a:pt x="479" y="70"/>
                    </a:lnTo>
                    <a:lnTo>
                      <a:pt x="473" y="69"/>
                    </a:lnTo>
                    <a:lnTo>
                      <a:pt x="471" y="67"/>
                    </a:lnTo>
                    <a:lnTo>
                      <a:pt x="462" y="64"/>
                    </a:lnTo>
                    <a:lnTo>
                      <a:pt x="456" y="64"/>
                    </a:lnTo>
                    <a:lnTo>
                      <a:pt x="452" y="63"/>
                    </a:lnTo>
                    <a:lnTo>
                      <a:pt x="452" y="62"/>
                    </a:lnTo>
                    <a:lnTo>
                      <a:pt x="451" y="56"/>
                    </a:lnTo>
                    <a:lnTo>
                      <a:pt x="451" y="53"/>
                    </a:lnTo>
                    <a:lnTo>
                      <a:pt x="462" y="42"/>
                    </a:lnTo>
                    <a:lnTo>
                      <a:pt x="465" y="38"/>
                    </a:lnTo>
                    <a:lnTo>
                      <a:pt x="466" y="37"/>
                    </a:lnTo>
                    <a:lnTo>
                      <a:pt x="466" y="32"/>
                    </a:lnTo>
                    <a:lnTo>
                      <a:pt x="465" y="31"/>
                    </a:lnTo>
                    <a:lnTo>
                      <a:pt x="456" y="35"/>
                    </a:lnTo>
                    <a:lnTo>
                      <a:pt x="439" y="35"/>
                    </a:lnTo>
                    <a:lnTo>
                      <a:pt x="433" y="38"/>
                    </a:lnTo>
                    <a:lnTo>
                      <a:pt x="430" y="56"/>
                    </a:lnTo>
                    <a:lnTo>
                      <a:pt x="429" y="57"/>
                    </a:lnTo>
                    <a:lnTo>
                      <a:pt x="429" y="59"/>
                    </a:lnTo>
                    <a:lnTo>
                      <a:pt x="427" y="59"/>
                    </a:lnTo>
                    <a:lnTo>
                      <a:pt x="427" y="57"/>
                    </a:lnTo>
                    <a:lnTo>
                      <a:pt x="419" y="63"/>
                    </a:lnTo>
                    <a:lnTo>
                      <a:pt x="413" y="69"/>
                    </a:lnTo>
                    <a:lnTo>
                      <a:pt x="412" y="69"/>
                    </a:lnTo>
                    <a:lnTo>
                      <a:pt x="406" y="71"/>
                    </a:lnTo>
                    <a:lnTo>
                      <a:pt x="401" y="71"/>
                    </a:lnTo>
                    <a:lnTo>
                      <a:pt x="399" y="73"/>
                    </a:lnTo>
                    <a:lnTo>
                      <a:pt x="391" y="77"/>
                    </a:lnTo>
                    <a:lnTo>
                      <a:pt x="389" y="76"/>
                    </a:lnTo>
                    <a:lnTo>
                      <a:pt x="385" y="74"/>
                    </a:lnTo>
                    <a:lnTo>
                      <a:pt x="384" y="71"/>
                    </a:lnTo>
                    <a:lnTo>
                      <a:pt x="375" y="63"/>
                    </a:lnTo>
                    <a:lnTo>
                      <a:pt x="372" y="56"/>
                    </a:lnTo>
                    <a:lnTo>
                      <a:pt x="370" y="47"/>
                    </a:lnTo>
                    <a:lnTo>
                      <a:pt x="382" y="35"/>
                    </a:lnTo>
                    <a:lnTo>
                      <a:pt x="382" y="32"/>
                    </a:lnTo>
                    <a:lnTo>
                      <a:pt x="375" y="30"/>
                    </a:lnTo>
                    <a:lnTo>
                      <a:pt x="366" y="30"/>
                    </a:lnTo>
                    <a:lnTo>
                      <a:pt x="358" y="28"/>
                    </a:lnTo>
                    <a:lnTo>
                      <a:pt x="349" y="25"/>
                    </a:lnTo>
                    <a:lnTo>
                      <a:pt x="348" y="25"/>
                    </a:lnTo>
                    <a:lnTo>
                      <a:pt x="327" y="6"/>
                    </a:lnTo>
                    <a:lnTo>
                      <a:pt x="321" y="4"/>
                    </a:lnTo>
                    <a:lnTo>
                      <a:pt x="321" y="0"/>
                    </a:lnTo>
                    <a:lnTo>
                      <a:pt x="320" y="0"/>
                    </a:lnTo>
                    <a:lnTo>
                      <a:pt x="313" y="7"/>
                    </a:lnTo>
                    <a:lnTo>
                      <a:pt x="313" y="9"/>
                    </a:lnTo>
                    <a:lnTo>
                      <a:pt x="293" y="27"/>
                    </a:lnTo>
                    <a:lnTo>
                      <a:pt x="286" y="38"/>
                    </a:lnTo>
                    <a:lnTo>
                      <a:pt x="285" y="38"/>
                    </a:lnTo>
                    <a:lnTo>
                      <a:pt x="283" y="39"/>
                    </a:lnTo>
                    <a:lnTo>
                      <a:pt x="269" y="39"/>
                    </a:lnTo>
                    <a:lnTo>
                      <a:pt x="243" y="46"/>
                    </a:lnTo>
                    <a:lnTo>
                      <a:pt x="239" y="47"/>
                    </a:lnTo>
                    <a:lnTo>
                      <a:pt x="238" y="49"/>
                    </a:lnTo>
                    <a:lnTo>
                      <a:pt x="236" y="52"/>
                    </a:lnTo>
                    <a:lnTo>
                      <a:pt x="239" y="57"/>
                    </a:lnTo>
                    <a:lnTo>
                      <a:pt x="239" y="59"/>
                    </a:lnTo>
                    <a:lnTo>
                      <a:pt x="246" y="62"/>
                    </a:lnTo>
                    <a:lnTo>
                      <a:pt x="250" y="67"/>
                    </a:lnTo>
                    <a:lnTo>
                      <a:pt x="253" y="77"/>
                    </a:lnTo>
                    <a:lnTo>
                      <a:pt x="253" y="78"/>
                    </a:lnTo>
                    <a:lnTo>
                      <a:pt x="248" y="85"/>
                    </a:lnTo>
                    <a:lnTo>
                      <a:pt x="244" y="90"/>
                    </a:lnTo>
                    <a:lnTo>
                      <a:pt x="243" y="94"/>
                    </a:lnTo>
                    <a:lnTo>
                      <a:pt x="243" y="99"/>
                    </a:lnTo>
                    <a:lnTo>
                      <a:pt x="240" y="102"/>
                    </a:lnTo>
                    <a:lnTo>
                      <a:pt x="240" y="113"/>
                    </a:lnTo>
                    <a:lnTo>
                      <a:pt x="244" y="127"/>
                    </a:lnTo>
                    <a:lnTo>
                      <a:pt x="246" y="131"/>
                    </a:lnTo>
                    <a:lnTo>
                      <a:pt x="246" y="136"/>
                    </a:lnTo>
                    <a:lnTo>
                      <a:pt x="239" y="140"/>
                    </a:lnTo>
                    <a:lnTo>
                      <a:pt x="236" y="145"/>
                    </a:lnTo>
                    <a:lnTo>
                      <a:pt x="235" y="151"/>
                    </a:lnTo>
                    <a:lnTo>
                      <a:pt x="228" y="158"/>
                    </a:lnTo>
                    <a:lnTo>
                      <a:pt x="216" y="164"/>
                    </a:lnTo>
                    <a:lnTo>
                      <a:pt x="209" y="165"/>
                    </a:lnTo>
                    <a:lnTo>
                      <a:pt x="207" y="166"/>
                    </a:lnTo>
                    <a:lnTo>
                      <a:pt x="205" y="166"/>
                    </a:lnTo>
                    <a:lnTo>
                      <a:pt x="202" y="168"/>
                    </a:lnTo>
                    <a:lnTo>
                      <a:pt x="201" y="168"/>
                    </a:lnTo>
                    <a:lnTo>
                      <a:pt x="201" y="169"/>
                    </a:lnTo>
                    <a:lnTo>
                      <a:pt x="200" y="169"/>
                    </a:lnTo>
                    <a:lnTo>
                      <a:pt x="198" y="168"/>
                    </a:lnTo>
                    <a:lnTo>
                      <a:pt x="194" y="169"/>
                    </a:lnTo>
                    <a:lnTo>
                      <a:pt x="193" y="169"/>
                    </a:lnTo>
                    <a:lnTo>
                      <a:pt x="193" y="171"/>
                    </a:lnTo>
                    <a:lnTo>
                      <a:pt x="191" y="174"/>
                    </a:lnTo>
                    <a:lnTo>
                      <a:pt x="183" y="180"/>
                    </a:lnTo>
                    <a:lnTo>
                      <a:pt x="179" y="187"/>
                    </a:lnTo>
                    <a:lnTo>
                      <a:pt x="179" y="189"/>
                    </a:lnTo>
                    <a:lnTo>
                      <a:pt x="177" y="193"/>
                    </a:lnTo>
                    <a:lnTo>
                      <a:pt x="177" y="197"/>
                    </a:lnTo>
                    <a:lnTo>
                      <a:pt x="181" y="201"/>
                    </a:lnTo>
                    <a:lnTo>
                      <a:pt x="184" y="210"/>
                    </a:lnTo>
                    <a:lnTo>
                      <a:pt x="181" y="214"/>
                    </a:lnTo>
                    <a:lnTo>
                      <a:pt x="166" y="221"/>
                    </a:lnTo>
                    <a:lnTo>
                      <a:pt x="162" y="224"/>
                    </a:lnTo>
                    <a:lnTo>
                      <a:pt x="156" y="234"/>
                    </a:lnTo>
                    <a:lnTo>
                      <a:pt x="149" y="241"/>
                    </a:lnTo>
                    <a:lnTo>
                      <a:pt x="138" y="238"/>
                    </a:lnTo>
                    <a:lnTo>
                      <a:pt x="128" y="228"/>
                    </a:lnTo>
                    <a:lnTo>
                      <a:pt x="127" y="228"/>
                    </a:lnTo>
                    <a:lnTo>
                      <a:pt x="127" y="226"/>
                    </a:lnTo>
                    <a:lnTo>
                      <a:pt x="114" y="226"/>
                    </a:lnTo>
                    <a:lnTo>
                      <a:pt x="102" y="238"/>
                    </a:lnTo>
                    <a:lnTo>
                      <a:pt x="102" y="239"/>
                    </a:lnTo>
                    <a:lnTo>
                      <a:pt x="101" y="239"/>
                    </a:lnTo>
                    <a:lnTo>
                      <a:pt x="99" y="241"/>
                    </a:lnTo>
                    <a:lnTo>
                      <a:pt x="91" y="244"/>
                    </a:lnTo>
                    <a:lnTo>
                      <a:pt x="88" y="246"/>
                    </a:lnTo>
                    <a:lnTo>
                      <a:pt x="85" y="246"/>
                    </a:lnTo>
                    <a:lnTo>
                      <a:pt x="73" y="247"/>
                    </a:lnTo>
                    <a:lnTo>
                      <a:pt x="68" y="247"/>
                    </a:lnTo>
                    <a:lnTo>
                      <a:pt x="63" y="241"/>
                    </a:lnTo>
                    <a:lnTo>
                      <a:pt x="63" y="238"/>
                    </a:lnTo>
                    <a:lnTo>
                      <a:pt x="59" y="232"/>
                    </a:lnTo>
                    <a:lnTo>
                      <a:pt x="51" y="228"/>
                    </a:lnTo>
                    <a:lnTo>
                      <a:pt x="49" y="22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58" name="Freeform 788">
                <a:extLst>
                  <a:ext uri="{FF2B5EF4-FFF2-40B4-BE49-F238E27FC236}">
                    <a16:creationId xmlns:a16="http://schemas.microsoft.com/office/drawing/2014/main" id="{548035D5-BA02-20E7-ED60-63CDC26D25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2" y="1881"/>
                <a:ext cx="100" cy="73"/>
              </a:xfrm>
              <a:custGeom>
                <a:avLst/>
                <a:gdLst>
                  <a:gd name="T0" fmla="*/ 66 w 397"/>
                  <a:gd name="T1" fmla="*/ 96 h 292"/>
                  <a:gd name="T2" fmla="*/ 51 w 397"/>
                  <a:gd name="T3" fmla="*/ 123 h 292"/>
                  <a:gd name="T4" fmla="*/ 37 w 397"/>
                  <a:gd name="T5" fmla="*/ 142 h 292"/>
                  <a:gd name="T6" fmla="*/ 0 w 397"/>
                  <a:gd name="T7" fmla="*/ 205 h 292"/>
                  <a:gd name="T8" fmla="*/ 28 w 397"/>
                  <a:gd name="T9" fmla="*/ 230 h 292"/>
                  <a:gd name="T10" fmla="*/ 61 w 397"/>
                  <a:gd name="T11" fmla="*/ 237 h 292"/>
                  <a:gd name="T12" fmla="*/ 54 w 397"/>
                  <a:gd name="T13" fmla="*/ 268 h 292"/>
                  <a:gd name="T14" fmla="*/ 70 w 397"/>
                  <a:gd name="T15" fmla="*/ 282 h 292"/>
                  <a:gd name="T16" fmla="*/ 91 w 397"/>
                  <a:gd name="T17" fmla="*/ 274 h 292"/>
                  <a:gd name="T18" fmla="*/ 106 w 397"/>
                  <a:gd name="T19" fmla="*/ 264 h 292"/>
                  <a:gd name="T20" fmla="*/ 112 w 397"/>
                  <a:gd name="T21" fmla="*/ 243 h 292"/>
                  <a:gd name="T22" fmla="*/ 145 w 397"/>
                  <a:gd name="T23" fmla="*/ 237 h 292"/>
                  <a:gd name="T24" fmla="*/ 130 w 397"/>
                  <a:gd name="T25" fmla="*/ 258 h 292"/>
                  <a:gd name="T26" fmla="*/ 135 w 397"/>
                  <a:gd name="T27" fmla="*/ 269 h 292"/>
                  <a:gd name="T28" fmla="*/ 158 w 397"/>
                  <a:gd name="T29" fmla="*/ 275 h 292"/>
                  <a:gd name="T30" fmla="*/ 165 w 397"/>
                  <a:gd name="T31" fmla="*/ 267 h 292"/>
                  <a:gd name="T32" fmla="*/ 188 w 397"/>
                  <a:gd name="T33" fmla="*/ 255 h 292"/>
                  <a:gd name="T34" fmla="*/ 214 w 397"/>
                  <a:gd name="T35" fmla="*/ 292 h 292"/>
                  <a:gd name="T36" fmla="*/ 250 w 397"/>
                  <a:gd name="T37" fmla="*/ 274 h 292"/>
                  <a:gd name="T38" fmla="*/ 258 w 397"/>
                  <a:gd name="T39" fmla="*/ 251 h 292"/>
                  <a:gd name="T40" fmla="*/ 271 w 397"/>
                  <a:gd name="T41" fmla="*/ 240 h 292"/>
                  <a:gd name="T42" fmla="*/ 305 w 397"/>
                  <a:gd name="T43" fmla="*/ 262 h 292"/>
                  <a:gd name="T44" fmla="*/ 310 w 397"/>
                  <a:gd name="T45" fmla="*/ 272 h 292"/>
                  <a:gd name="T46" fmla="*/ 335 w 397"/>
                  <a:gd name="T47" fmla="*/ 285 h 292"/>
                  <a:gd name="T48" fmla="*/ 349 w 397"/>
                  <a:gd name="T49" fmla="*/ 264 h 292"/>
                  <a:gd name="T50" fmla="*/ 355 w 397"/>
                  <a:gd name="T51" fmla="*/ 230 h 292"/>
                  <a:gd name="T52" fmla="*/ 360 w 397"/>
                  <a:gd name="T53" fmla="*/ 228 h 292"/>
                  <a:gd name="T54" fmla="*/ 377 w 397"/>
                  <a:gd name="T55" fmla="*/ 190 h 292"/>
                  <a:gd name="T56" fmla="*/ 392 w 397"/>
                  <a:gd name="T57" fmla="*/ 179 h 292"/>
                  <a:gd name="T58" fmla="*/ 395 w 397"/>
                  <a:gd name="T59" fmla="*/ 168 h 292"/>
                  <a:gd name="T60" fmla="*/ 382 w 397"/>
                  <a:gd name="T61" fmla="*/ 156 h 292"/>
                  <a:gd name="T62" fmla="*/ 356 w 397"/>
                  <a:gd name="T63" fmla="*/ 165 h 292"/>
                  <a:gd name="T64" fmla="*/ 334 w 397"/>
                  <a:gd name="T65" fmla="*/ 154 h 292"/>
                  <a:gd name="T66" fmla="*/ 332 w 397"/>
                  <a:gd name="T67" fmla="*/ 134 h 292"/>
                  <a:gd name="T68" fmla="*/ 323 w 397"/>
                  <a:gd name="T69" fmla="*/ 96 h 292"/>
                  <a:gd name="T70" fmla="*/ 275 w 397"/>
                  <a:gd name="T71" fmla="*/ 106 h 292"/>
                  <a:gd name="T72" fmla="*/ 286 w 397"/>
                  <a:gd name="T73" fmla="*/ 74 h 292"/>
                  <a:gd name="T74" fmla="*/ 307 w 397"/>
                  <a:gd name="T75" fmla="*/ 32 h 292"/>
                  <a:gd name="T76" fmla="*/ 292 w 397"/>
                  <a:gd name="T77" fmla="*/ 22 h 292"/>
                  <a:gd name="T78" fmla="*/ 285 w 397"/>
                  <a:gd name="T79" fmla="*/ 19 h 292"/>
                  <a:gd name="T80" fmla="*/ 267 w 397"/>
                  <a:gd name="T81" fmla="*/ 22 h 292"/>
                  <a:gd name="T82" fmla="*/ 259 w 397"/>
                  <a:gd name="T83" fmla="*/ 10 h 292"/>
                  <a:gd name="T84" fmla="*/ 250 w 397"/>
                  <a:gd name="T85" fmla="*/ 0 h 292"/>
                  <a:gd name="T86" fmla="*/ 247 w 397"/>
                  <a:gd name="T87" fmla="*/ 57 h 292"/>
                  <a:gd name="T88" fmla="*/ 240 w 397"/>
                  <a:gd name="T89" fmla="*/ 67 h 292"/>
                  <a:gd name="T90" fmla="*/ 201 w 397"/>
                  <a:gd name="T91" fmla="*/ 67 h 292"/>
                  <a:gd name="T92" fmla="*/ 173 w 397"/>
                  <a:gd name="T93" fmla="*/ 70 h 292"/>
                  <a:gd name="T94" fmla="*/ 157 w 397"/>
                  <a:gd name="T95" fmla="*/ 63 h 292"/>
                  <a:gd name="T96" fmla="*/ 152 w 397"/>
                  <a:gd name="T97" fmla="*/ 84 h 292"/>
                  <a:gd name="T98" fmla="*/ 127 w 397"/>
                  <a:gd name="T99" fmla="*/ 106 h 292"/>
                  <a:gd name="T100" fmla="*/ 95 w 397"/>
                  <a:gd name="T101" fmla="*/ 110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397" h="292">
                    <a:moveTo>
                      <a:pt x="68" y="96"/>
                    </a:moveTo>
                    <a:lnTo>
                      <a:pt x="68" y="95"/>
                    </a:lnTo>
                    <a:lnTo>
                      <a:pt x="67" y="95"/>
                    </a:lnTo>
                    <a:lnTo>
                      <a:pt x="66" y="96"/>
                    </a:lnTo>
                    <a:lnTo>
                      <a:pt x="60" y="99"/>
                    </a:lnTo>
                    <a:lnTo>
                      <a:pt x="60" y="102"/>
                    </a:lnTo>
                    <a:lnTo>
                      <a:pt x="61" y="109"/>
                    </a:lnTo>
                    <a:lnTo>
                      <a:pt x="51" y="123"/>
                    </a:lnTo>
                    <a:lnTo>
                      <a:pt x="39" y="134"/>
                    </a:lnTo>
                    <a:lnTo>
                      <a:pt x="39" y="135"/>
                    </a:lnTo>
                    <a:lnTo>
                      <a:pt x="38" y="137"/>
                    </a:lnTo>
                    <a:lnTo>
                      <a:pt x="37" y="142"/>
                    </a:lnTo>
                    <a:lnTo>
                      <a:pt x="25" y="169"/>
                    </a:lnTo>
                    <a:lnTo>
                      <a:pt x="24" y="170"/>
                    </a:lnTo>
                    <a:lnTo>
                      <a:pt x="0" y="204"/>
                    </a:lnTo>
                    <a:lnTo>
                      <a:pt x="0" y="205"/>
                    </a:lnTo>
                    <a:lnTo>
                      <a:pt x="0" y="209"/>
                    </a:lnTo>
                    <a:lnTo>
                      <a:pt x="6" y="211"/>
                    </a:lnTo>
                    <a:lnTo>
                      <a:pt x="27" y="230"/>
                    </a:lnTo>
                    <a:lnTo>
                      <a:pt x="28" y="230"/>
                    </a:lnTo>
                    <a:lnTo>
                      <a:pt x="37" y="233"/>
                    </a:lnTo>
                    <a:lnTo>
                      <a:pt x="45" y="235"/>
                    </a:lnTo>
                    <a:lnTo>
                      <a:pt x="54" y="235"/>
                    </a:lnTo>
                    <a:lnTo>
                      <a:pt x="61" y="237"/>
                    </a:lnTo>
                    <a:lnTo>
                      <a:pt x="61" y="240"/>
                    </a:lnTo>
                    <a:lnTo>
                      <a:pt x="49" y="252"/>
                    </a:lnTo>
                    <a:lnTo>
                      <a:pt x="51" y="261"/>
                    </a:lnTo>
                    <a:lnTo>
                      <a:pt x="54" y="268"/>
                    </a:lnTo>
                    <a:lnTo>
                      <a:pt x="63" y="276"/>
                    </a:lnTo>
                    <a:lnTo>
                      <a:pt x="64" y="279"/>
                    </a:lnTo>
                    <a:lnTo>
                      <a:pt x="68" y="281"/>
                    </a:lnTo>
                    <a:lnTo>
                      <a:pt x="70" y="282"/>
                    </a:lnTo>
                    <a:lnTo>
                      <a:pt x="78" y="278"/>
                    </a:lnTo>
                    <a:lnTo>
                      <a:pt x="80" y="276"/>
                    </a:lnTo>
                    <a:lnTo>
                      <a:pt x="85" y="276"/>
                    </a:lnTo>
                    <a:lnTo>
                      <a:pt x="91" y="274"/>
                    </a:lnTo>
                    <a:lnTo>
                      <a:pt x="92" y="274"/>
                    </a:lnTo>
                    <a:lnTo>
                      <a:pt x="98" y="268"/>
                    </a:lnTo>
                    <a:lnTo>
                      <a:pt x="106" y="262"/>
                    </a:lnTo>
                    <a:lnTo>
                      <a:pt x="106" y="264"/>
                    </a:lnTo>
                    <a:lnTo>
                      <a:pt x="108" y="264"/>
                    </a:lnTo>
                    <a:lnTo>
                      <a:pt x="108" y="262"/>
                    </a:lnTo>
                    <a:lnTo>
                      <a:pt x="109" y="261"/>
                    </a:lnTo>
                    <a:lnTo>
                      <a:pt x="112" y="243"/>
                    </a:lnTo>
                    <a:lnTo>
                      <a:pt x="118" y="240"/>
                    </a:lnTo>
                    <a:lnTo>
                      <a:pt x="135" y="240"/>
                    </a:lnTo>
                    <a:lnTo>
                      <a:pt x="144" y="236"/>
                    </a:lnTo>
                    <a:lnTo>
                      <a:pt x="145" y="237"/>
                    </a:lnTo>
                    <a:lnTo>
                      <a:pt x="145" y="242"/>
                    </a:lnTo>
                    <a:lnTo>
                      <a:pt x="144" y="243"/>
                    </a:lnTo>
                    <a:lnTo>
                      <a:pt x="141" y="247"/>
                    </a:lnTo>
                    <a:lnTo>
                      <a:pt x="130" y="258"/>
                    </a:lnTo>
                    <a:lnTo>
                      <a:pt x="130" y="261"/>
                    </a:lnTo>
                    <a:lnTo>
                      <a:pt x="131" y="267"/>
                    </a:lnTo>
                    <a:lnTo>
                      <a:pt x="131" y="268"/>
                    </a:lnTo>
                    <a:lnTo>
                      <a:pt x="135" y="269"/>
                    </a:lnTo>
                    <a:lnTo>
                      <a:pt x="141" y="269"/>
                    </a:lnTo>
                    <a:lnTo>
                      <a:pt x="150" y="272"/>
                    </a:lnTo>
                    <a:lnTo>
                      <a:pt x="152" y="274"/>
                    </a:lnTo>
                    <a:lnTo>
                      <a:pt x="158" y="275"/>
                    </a:lnTo>
                    <a:lnTo>
                      <a:pt x="159" y="275"/>
                    </a:lnTo>
                    <a:lnTo>
                      <a:pt x="159" y="274"/>
                    </a:lnTo>
                    <a:lnTo>
                      <a:pt x="164" y="269"/>
                    </a:lnTo>
                    <a:lnTo>
                      <a:pt x="165" y="267"/>
                    </a:lnTo>
                    <a:lnTo>
                      <a:pt x="168" y="264"/>
                    </a:lnTo>
                    <a:lnTo>
                      <a:pt x="168" y="250"/>
                    </a:lnTo>
                    <a:lnTo>
                      <a:pt x="169" y="247"/>
                    </a:lnTo>
                    <a:lnTo>
                      <a:pt x="188" y="255"/>
                    </a:lnTo>
                    <a:lnTo>
                      <a:pt x="190" y="255"/>
                    </a:lnTo>
                    <a:lnTo>
                      <a:pt x="195" y="259"/>
                    </a:lnTo>
                    <a:lnTo>
                      <a:pt x="200" y="264"/>
                    </a:lnTo>
                    <a:lnTo>
                      <a:pt x="214" y="292"/>
                    </a:lnTo>
                    <a:lnTo>
                      <a:pt x="214" y="290"/>
                    </a:lnTo>
                    <a:lnTo>
                      <a:pt x="233" y="278"/>
                    </a:lnTo>
                    <a:lnTo>
                      <a:pt x="246" y="274"/>
                    </a:lnTo>
                    <a:lnTo>
                      <a:pt x="250" y="274"/>
                    </a:lnTo>
                    <a:lnTo>
                      <a:pt x="250" y="258"/>
                    </a:lnTo>
                    <a:lnTo>
                      <a:pt x="253" y="258"/>
                    </a:lnTo>
                    <a:lnTo>
                      <a:pt x="255" y="257"/>
                    </a:lnTo>
                    <a:lnTo>
                      <a:pt x="258" y="251"/>
                    </a:lnTo>
                    <a:lnTo>
                      <a:pt x="258" y="250"/>
                    </a:lnTo>
                    <a:lnTo>
                      <a:pt x="263" y="244"/>
                    </a:lnTo>
                    <a:lnTo>
                      <a:pt x="265" y="244"/>
                    </a:lnTo>
                    <a:lnTo>
                      <a:pt x="271" y="240"/>
                    </a:lnTo>
                    <a:lnTo>
                      <a:pt x="278" y="240"/>
                    </a:lnTo>
                    <a:lnTo>
                      <a:pt x="289" y="243"/>
                    </a:lnTo>
                    <a:lnTo>
                      <a:pt x="293" y="247"/>
                    </a:lnTo>
                    <a:lnTo>
                      <a:pt x="305" y="262"/>
                    </a:lnTo>
                    <a:lnTo>
                      <a:pt x="306" y="267"/>
                    </a:lnTo>
                    <a:lnTo>
                      <a:pt x="309" y="269"/>
                    </a:lnTo>
                    <a:lnTo>
                      <a:pt x="309" y="271"/>
                    </a:lnTo>
                    <a:lnTo>
                      <a:pt x="310" y="272"/>
                    </a:lnTo>
                    <a:lnTo>
                      <a:pt x="310" y="289"/>
                    </a:lnTo>
                    <a:lnTo>
                      <a:pt x="320" y="286"/>
                    </a:lnTo>
                    <a:lnTo>
                      <a:pt x="325" y="283"/>
                    </a:lnTo>
                    <a:lnTo>
                      <a:pt x="335" y="285"/>
                    </a:lnTo>
                    <a:lnTo>
                      <a:pt x="341" y="282"/>
                    </a:lnTo>
                    <a:lnTo>
                      <a:pt x="345" y="278"/>
                    </a:lnTo>
                    <a:lnTo>
                      <a:pt x="349" y="269"/>
                    </a:lnTo>
                    <a:lnTo>
                      <a:pt x="349" y="264"/>
                    </a:lnTo>
                    <a:lnTo>
                      <a:pt x="348" y="252"/>
                    </a:lnTo>
                    <a:lnTo>
                      <a:pt x="342" y="242"/>
                    </a:lnTo>
                    <a:lnTo>
                      <a:pt x="353" y="230"/>
                    </a:lnTo>
                    <a:lnTo>
                      <a:pt x="355" y="230"/>
                    </a:lnTo>
                    <a:lnTo>
                      <a:pt x="358" y="233"/>
                    </a:lnTo>
                    <a:lnTo>
                      <a:pt x="358" y="235"/>
                    </a:lnTo>
                    <a:lnTo>
                      <a:pt x="359" y="233"/>
                    </a:lnTo>
                    <a:lnTo>
                      <a:pt x="360" y="228"/>
                    </a:lnTo>
                    <a:lnTo>
                      <a:pt x="358" y="216"/>
                    </a:lnTo>
                    <a:lnTo>
                      <a:pt x="358" y="211"/>
                    </a:lnTo>
                    <a:lnTo>
                      <a:pt x="377" y="191"/>
                    </a:lnTo>
                    <a:lnTo>
                      <a:pt x="377" y="190"/>
                    </a:lnTo>
                    <a:lnTo>
                      <a:pt x="379" y="188"/>
                    </a:lnTo>
                    <a:lnTo>
                      <a:pt x="383" y="185"/>
                    </a:lnTo>
                    <a:lnTo>
                      <a:pt x="387" y="184"/>
                    </a:lnTo>
                    <a:lnTo>
                      <a:pt x="392" y="179"/>
                    </a:lnTo>
                    <a:lnTo>
                      <a:pt x="395" y="177"/>
                    </a:lnTo>
                    <a:lnTo>
                      <a:pt x="397" y="172"/>
                    </a:lnTo>
                    <a:lnTo>
                      <a:pt x="397" y="168"/>
                    </a:lnTo>
                    <a:lnTo>
                      <a:pt x="395" y="168"/>
                    </a:lnTo>
                    <a:lnTo>
                      <a:pt x="387" y="162"/>
                    </a:lnTo>
                    <a:lnTo>
                      <a:pt x="383" y="158"/>
                    </a:lnTo>
                    <a:lnTo>
                      <a:pt x="382" y="158"/>
                    </a:lnTo>
                    <a:lnTo>
                      <a:pt x="382" y="156"/>
                    </a:lnTo>
                    <a:lnTo>
                      <a:pt x="375" y="159"/>
                    </a:lnTo>
                    <a:lnTo>
                      <a:pt x="369" y="165"/>
                    </a:lnTo>
                    <a:lnTo>
                      <a:pt x="362" y="169"/>
                    </a:lnTo>
                    <a:lnTo>
                      <a:pt x="356" y="165"/>
                    </a:lnTo>
                    <a:lnTo>
                      <a:pt x="353" y="158"/>
                    </a:lnTo>
                    <a:lnTo>
                      <a:pt x="351" y="156"/>
                    </a:lnTo>
                    <a:lnTo>
                      <a:pt x="349" y="155"/>
                    </a:lnTo>
                    <a:lnTo>
                      <a:pt x="334" y="154"/>
                    </a:lnTo>
                    <a:lnTo>
                      <a:pt x="330" y="152"/>
                    </a:lnTo>
                    <a:lnTo>
                      <a:pt x="328" y="149"/>
                    </a:lnTo>
                    <a:lnTo>
                      <a:pt x="332" y="148"/>
                    </a:lnTo>
                    <a:lnTo>
                      <a:pt x="332" y="134"/>
                    </a:lnTo>
                    <a:lnTo>
                      <a:pt x="327" y="118"/>
                    </a:lnTo>
                    <a:lnTo>
                      <a:pt x="321" y="108"/>
                    </a:lnTo>
                    <a:lnTo>
                      <a:pt x="321" y="103"/>
                    </a:lnTo>
                    <a:lnTo>
                      <a:pt x="323" y="96"/>
                    </a:lnTo>
                    <a:lnTo>
                      <a:pt x="312" y="96"/>
                    </a:lnTo>
                    <a:lnTo>
                      <a:pt x="282" y="103"/>
                    </a:lnTo>
                    <a:lnTo>
                      <a:pt x="279" y="106"/>
                    </a:lnTo>
                    <a:lnTo>
                      <a:pt x="275" y="106"/>
                    </a:lnTo>
                    <a:lnTo>
                      <a:pt x="270" y="108"/>
                    </a:lnTo>
                    <a:lnTo>
                      <a:pt x="268" y="105"/>
                    </a:lnTo>
                    <a:lnTo>
                      <a:pt x="270" y="102"/>
                    </a:lnTo>
                    <a:lnTo>
                      <a:pt x="286" y="74"/>
                    </a:lnTo>
                    <a:lnTo>
                      <a:pt x="296" y="64"/>
                    </a:lnTo>
                    <a:lnTo>
                      <a:pt x="309" y="43"/>
                    </a:lnTo>
                    <a:lnTo>
                      <a:pt x="309" y="41"/>
                    </a:lnTo>
                    <a:lnTo>
                      <a:pt x="307" y="32"/>
                    </a:lnTo>
                    <a:lnTo>
                      <a:pt x="306" y="31"/>
                    </a:lnTo>
                    <a:lnTo>
                      <a:pt x="302" y="29"/>
                    </a:lnTo>
                    <a:lnTo>
                      <a:pt x="299" y="26"/>
                    </a:lnTo>
                    <a:lnTo>
                      <a:pt x="292" y="22"/>
                    </a:lnTo>
                    <a:lnTo>
                      <a:pt x="291" y="21"/>
                    </a:lnTo>
                    <a:lnTo>
                      <a:pt x="289" y="21"/>
                    </a:lnTo>
                    <a:lnTo>
                      <a:pt x="286" y="19"/>
                    </a:lnTo>
                    <a:lnTo>
                      <a:pt x="285" y="19"/>
                    </a:lnTo>
                    <a:lnTo>
                      <a:pt x="284" y="21"/>
                    </a:lnTo>
                    <a:lnTo>
                      <a:pt x="281" y="21"/>
                    </a:lnTo>
                    <a:lnTo>
                      <a:pt x="274" y="22"/>
                    </a:lnTo>
                    <a:lnTo>
                      <a:pt x="267" y="22"/>
                    </a:lnTo>
                    <a:lnTo>
                      <a:pt x="261" y="17"/>
                    </a:lnTo>
                    <a:lnTo>
                      <a:pt x="261" y="12"/>
                    </a:lnTo>
                    <a:lnTo>
                      <a:pt x="260" y="11"/>
                    </a:lnTo>
                    <a:lnTo>
                      <a:pt x="259" y="10"/>
                    </a:lnTo>
                    <a:lnTo>
                      <a:pt x="254" y="3"/>
                    </a:lnTo>
                    <a:lnTo>
                      <a:pt x="254" y="1"/>
                    </a:lnTo>
                    <a:lnTo>
                      <a:pt x="253" y="1"/>
                    </a:lnTo>
                    <a:lnTo>
                      <a:pt x="250" y="0"/>
                    </a:lnTo>
                    <a:lnTo>
                      <a:pt x="249" y="0"/>
                    </a:lnTo>
                    <a:lnTo>
                      <a:pt x="250" y="50"/>
                    </a:lnTo>
                    <a:lnTo>
                      <a:pt x="249" y="54"/>
                    </a:lnTo>
                    <a:lnTo>
                      <a:pt x="247" y="57"/>
                    </a:lnTo>
                    <a:lnTo>
                      <a:pt x="247" y="60"/>
                    </a:lnTo>
                    <a:lnTo>
                      <a:pt x="246" y="65"/>
                    </a:lnTo>
                    <a:lnTo>
                      <a:pt x="247" y="70"/>
                    </a:lnTo>
                    <a:lnTo>
                      <a:pt x="240" y="67"/>
                    </a:lnTo>
                    <a:lnTo>
                      <a:pt x="221" y="61"/>
                    </a:lnTo>
                    <a:lnTo>
                      <a:pt x="210" y="61"/>
                    </a:lnTo>
                    <a:lnTo>
                      <a:pt x="204" y="67"/>
                    </a:lnTo>
                    <a:lnTo>
                      <a:pt x="201" y="67"/>
                    </a:lnTo>
                    <a:lnTo>
                      <a:pt x="201" y="68"/>
                    </a:lnTo>
                    <a:lnTo>
                      <a:pt x="197" y="68"/>
                    </a:lnTo>
                    <a:lnTo>
                      <a:pt x="188" y="70"/>
                    </a:lnTo>
                    <a:lnTo>
                      <a:pt x="173" y="70"/>
                    </a:lnTo>
                    <a:lnTo>
                      <a:pt x="171" y="68"/>
                    </a:lnTo>
                    <a:lnTo>
                      <a:pt x="162" y="65"/>
                    </a:lnTo>
                    <a:lnTo>
                      <a:pt x="161" y="65"/>
                    </a:lnTo>
                    <a:lnTo>
                      <a:pt x="157" y="63"/>
                    </a:lnTo>
                    <a:lnTo>
                      <a:pt x="157" y="72"/>
                    </a:lnTo>
                    <a:lnTo>
                      <a:pt x="155" y="78"/>
                    </a:lnTo>
                    <a:lnTo>
                      <a:pt x="155" y="81"/>
                    </a:lnTo>
                    <a:lnTo>
                      <a:pt x="152" y="84"/>
                    </a:lnTo>
                    <a:lnTo>
                      <a:pt x="150" y="85"/>
                    </a:lnTo>
                    <a:lnTo>
                      <a:pt x="148" y="85"/>
                    </a:lnTo>
                    <a:lnTo>
                      <a:pt x="134" y="94"/>
                    </a:lnTo>
                    <a:lnTo>
                      <a:pt x="127" y="106"/>
                    </a:lnTo>
                    <a:lnTo>
                      <a:pt x="112" y="112"/>
                    </a:lnTo>
                    <a:lnTo>
                      <a:pt x="109" y="109"/>
                    </a:lnTo>
                    <a:lnTo>
                      <a:pt x="102" y="109"/>
                    </a:lnTo>
                    <a:lnTo>
                      <a:pt x="95" y="110"/>
                    </a:lnTo>
                    <a:lnTo>
                      <a:pt x="91" y="109"/>
                    </a:lnTo>
                    <a:lnTo>
                      <a:pt x="68" y="9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59" name="Freeform 789">
                <a:extLst>
                  <a:ext uri="{FF2B5EF4-FFF2-40B4-BE49-F238E27FC236}">
                    <a16:creationId xmlns:a16="http://schemas.microsoft.com/office/drawing/2014/main" id="{88936161-4EEB-2568-6BF3-44D5434882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2" y="1762"/>
                <a:ext cx="126" cy="196"/>
              </a:xfrm>
              <a:custGeom>
                <a:avLst/>
                <a:gdLst>
                  <a:gd name="T0" fmla="*/ 482 w 503"/>
                  <a:gd name="T1" fmla="*/ 235 h 784"/>
                  <a:gd name="T2" fmla="*/ 447 w 503"/>
                  <a:gd name="T3" fmla="*/ 228 h 784"/>
                  <a:gd name="T4" fmla="*/ 432 w 503"/>
                  <a:gd name="T5" fmla="*/ 198 h 784"/>
                  <a:gd name="T6" fmla="*/ 385 w 503"/>
                  <a:gd name="T7" fmla="*/ 227 h 784"/>
                  <a:gd name="T8" fmla="*/ 345 w 503"/>
                  <a:gd name="T9" fmla="*/ 215 h 784"/>
                  <a:gd name="T10" fmla="*/ 342 w 503"/>
                  <a:gd name="T11" fmla="*/ 190 h 784"/>
                  <a:gd name="T12" fmla="*/ 353 w 503"/>
                  <a:gd name="T13" fmla="*/ 118 h 784"/>
                  <a:gd name="T14" fmla="*/ 332 w 503"/>
                  <a:gd name="T15" fmla="*/ 130 h 784"/>
                  <a:gd name="T16" fmla="*/ 299 w 503"/>
                  <a:gd name="T17" fmla="*/ 130 h 784"/>
                  <a:gd name="T18" fmla="*/ 300 w 503"/>
                  <a:gd name="T19" fmla="*/ 97 h 784"/>
                  <a:gd name="T20" fmla="*/ 284 w 503"/>
                  <a:gd name="T21" fmla="*/ 99 h 784"/>
                  <a:gd name="T22" fmla="*/ 258 w 503"/>
                  <a:gd name="T23" fmla="*/ 102 h 784"/>
                  <a:gd name="T24" fmla="*/ 228 w 503"/>
                  <a:gd name="T25" fmla="*/ 56 h 784"/>
                  <a:gd name="T26" fmla="*/ 200 w 503"/>
                  <a:gd name="T27" fmla="*/ 28 h 784"/>
                  <a:gd name="T28" fmla="*/ 161 w 503"/>
                  <a:gd name="T29" fmla="*/ 6 h 784"/>
                  <a:gd name="T30" fmla="*/ 123 w 503"/>
                  <a:gd name="T31" fmla="*/ 28 h 784"/>
                  <a:gd name="T32" fmla="*/ 81 w 503"/>
                  <a:gd name="T33" fmla="*/ 118 h 784"/>
                  <a:gd name="T34" fmla="*/ 85 w 503"/>
                  <a:gd name="T35" fmla="*/ 154 h 784"/>
                  <a:gd name="T36" fmla="*/ 50 w 503"/>
                  <a:gd name="T37" fmla="*/ 143 h 784"/>
                  <a:gd name="T38" fmla="*/ 10 w 503"/>
                  <a:gd name="T39" fmla="*/ 145 h 784"/>
                  <a:gd name="T40" fmla="*/ 4 w 503"/>
                  <a:gd name="T41" fmla="*/ 207 h 784"/>
                  <a:gd name="T42" fmla="*/ 18 w 503"/>
                  <a:gd name="T43" fmla="*/ 275 h 784"/>
                  <a:gd name="T44" fmla="*/ 8 w 503"/>
                  <a:gd name="T45" fmla="*/ 287 h 784"/>
                  <a:gd name="T46" fmla="*/ 54 w 503"/>
                  <a:gd name="T47" fmla="*/ 320 h 784"/>
                  <a:gd name="T48" fmla="*/ 70 w 503"/>
                  <a:gd name="T49" fmla="*/ 362 h 784"/>
                  <a:gd name="T50" fmla="*/ 80 w 503"/>
                  <a:gd name="T51" fmla="*/ 416 h 784"/>
                  <a:gd name="T52" fmla="*/ 94 w 503"/>
                  <a:gd name="T53" fmla="*/ 495 h 784"/>
                  <a:gd name="T54" fmla="*/ 92 w 503"/>
                  <a:gd name="T55" fmla="*/ 541 h 784"/>
                  <a:gd name="T56" fmla="*/ 116 w 503"/>
                  <a:gd name="T57" fmla="*/ 560 h 784"/>
                  <a:gd name="T58" fmla="*/ 130 w 503"/>
                  <a:gd name="T59" fmla="*/ 610 h 784"/>
                  <a:gd name="T60" fmla="*/ 68 w 503"/>
                  <a:gd name="T61" fmla="*/ 613 h 784"/>
                  <a:gd name="T62" fmla="*/ 71 w 503"/>
                  <a:gd name="T63" fmla="*/ 633 h 784"/>
                  <a:gd name="T64" fmla="*/ 104 w 503"/>
                  <a:gd name="T65" fmla="*/ 636 h 784"/>
                  <a:gd name="T66" fmla="*/ 109 w 503"/>
                  <a:gd name="T67" fmla="*/ 662 h 784"/>
                  <a:gd name="T68" fmla="*/ 81 w 503"/>
                  <a:gd name="T69" fmla="*/ 711 h 784"/>
                  <a:gd name="T70" fmla="*/ 97 w 503"/>
                  <a:gd name="T71" fmla="*/ 747 h 784"/>
                  <a:gd name="T72" fmla="*/ 145 w 503"/>
                  <a:gd name="T73" fmla="*/ 782 h 784"/>
                  <a:gd name="T74" fmla="*/ 166 w 503"/>
                  <a:gd name="T75" fmla="*/ 742 h 784"/>
                  <a:gd name="T76" fmla="*/ 221 w 503"/>
                  <a:gd name="T77" fmla="*/ 733 h 784"/>
                  <a:gd name="T78" fmla="*/ 222 w 503"/>
                  <a:gd name="T79" fmla="*/ 699 h 784"/>
                  <a:gd name="T80" fmla="*/ 258 w 503"/>
                  <a:gd name="T81" fmla="*/ 700 h 784"/>
                  <a:gd name="T82" fmla="*/ 257 w 503"/>
                  <a:gd name="T83" fmla="*/ 662 h 784"/>
                  <a:gd name="T84" fmla="*/ 267 w 503"/>
                  <a:gd name="T85" fmla="*/ 637 h 784"/>
                  <a:gd name="T86" fmla="*/ 284 w 503"/>
                  <a:gd name="T87" fmla="*/ 630 h 784"/>
                  <a:gd name="T88" fmla="*/ 351 w 503"/>
                  <a:gd name="T89" fmla="*/ 581 h 784"/>
                  <a:gd name="T90" fmla="*/ 384 w 503"/>
                  <a:gd name="T91" fmla="*/ 573 h 784"/>
                  <a:gd name="T92" fmla="*/ 397 w 503"/>
                  <a:gd name="T93" fmla="*/ 562 h 784"/>
                  <a:gd name="T94" fmla="*/ 448 w 503"/>
                  <a:gd name="T95" fmla="*/ 527 h 784"/>
                  <a:gd name="T96" fmla="*/ 483 w 503"/>
                  <a:gd name="T97" fmla="*/ 497 h 784"/>
                  <a:gd name="T98" fmla="*/ 459 w 503"/>
                  <a:gd name="T99" fmla="*/ 442 h 784"/>
                  <a:gd name="T100" fmla="*/ 465 w 503"/>
                  <a:gd name="T101" fmla="*/ 408 h 784"/>
                  <a:gd name="T102" fmla="*/ 485 w 503"/>
                  <a:gd name="T103" fmla="*/ 377 h 784"/>
                  <a:gd name="T104" fmla="*/ 497 w 503"/>
                  <a:gd name="T105" fmla="*/ 366 h 784"/>
                  <a:gd name="T106" fmla="*/ 489 w 503"/>
                  <a:gd name="T107" fmla="*/ 344 h 784"/>
                  <a:gd name="T108" fmla="*/ 494 w 503"/>
                  <a:gd name="T109" fmla="*/ 316 h 784"/>
                  <a:gd name="T110" fmla="*/ 502 w 503"/>
                  <a:gd name="T111" fmla="*/ 252 h 7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503" h="784">
                    <a:moveTo>
                      <a:pt x="503" y="248"/>
                    </a:moveTo>
                    <a:lnTo>
                      <a:pt x="503" y="245"/>
                    </a:lnTo>
                    <a:lnTo>
                      <a:pt x="500" y="239"/>
                    </a:lnTo>
                    <a:lnTo>
                      <a:pt x="494" y="232"/>
                    </a:lnTo>
                    <a:lnTo>
                      <a:pt x="492" y="231"/>
                    </a:lnTo>
                    <a:lnTo>
                      <a:pt x="490" y="231"/>
                    </a:lnTo>
                    <a:lnTo>
                      <a:pt x="490" y="229"/>
                    </a:lnTo>
                    <a:lnTo>
                      <a:pt x="482" y="235"/>
                    </a:lnTo>
                    <a:lnTo>
                      <a:pt x="465" y="243"/>
                    </a:lnTo>
                    <a:lnTo>
                      <a:pt x="452" y="246"/>
                    </a:lnTo>
                    <a:lnTo>
                      <a:pt x="448" y="242"/>
                    </a:lnTo>
                    <a:lnTo>
                      <a:pt x="452" y="238"/>
                    </a:lnTo>
                    <a:lnTo>
                      <a:pt x="452" y="235"/>
                    </a:lnTo>
                    <a:lnTo>
                      <a:pt x="451" y="232"/>
                    </a:lnTo>
                    <a:lnTo>
                      <a:pt x="451" y="228"/>
                    </a:lnTo>
                    <a:lnTo>
                      <a:pt x="447" y="228"/>
                    </a:lnTo>
                    <a:lnTo>
                      <a:pt x="447" y="222"/>
                    </a:lnTo>
                    <a:lnTo>
                      <a:pt x="451" y="215"/>
                    </a:lnTo>
                    <a:lnTo>
                      <a:pt x="454" y="207"/>
                    </a:lnTo>
                    <a:lnTo>
                      <a:pt x="455" y="207"/>
                    </a:lnTo>
                    <a:lnTo>
                      <a:pt x="454" y="204"/>
                    </a:lnTo>
                    <a:lnTo>
                      <a:pt x="447" y="200"/>
                    </a:lnTo>
                    <a:lnTo>
                      <a:pt x="445" y="200"/>
                    </a:lnTo>
                    <a:lnTo>
                      <a:pt x="432" y="198"/>
                    </a:lnTo>
                    <a:lnTo>
                      <a:pt x="427" y="197"/>
                    </a:lnTo>
                    <a:lnTo>
                      <a:pt x="423" y="197"/>
                    </a:lnTo>
                    <a:lnTo>
                      <a:pt x="422" y="198"/>
                    </a:lnTo>
                    <a:lnTo>
                      <a:pt x="418" y="200"/>
                    </a:lnTo>
                    <a:lnTo>
                      <a:pt x="413" y="200"/>
                    </a:lnTo>
                    <a:lnTo>
                      <a:pt x="413" y="203"/>
                    </a:lnTo>
                    <a:lnTo>
                      <a:pt x="409" y="210"/>
                    </a:lnTo>
                    <a:lnTo>
                      <a:pt x="385" y="227"/>
                    </a:lnTo>
                    <a:lnTo>
                      <a:pt x="383" y="227"/>
                    </a:lnTo>
                    <a:lnTo>
                      <a:pt x="381" y="228"/>
                    </a:lnTo>
                    <a:lnTo>
                      <a:pt x="380" y="228"/>
                    </a:lnTo>
                    <a:lnTo>
                      <a:pt x="369" y="214"/>
                    </a:lnTo>
                    <a:lnTo>
                      <a:pt x="360" y="207"/>
                    </a:lnTo>
                    <a:lnTo>
                      <a:pt x="355" y="214"/>
                    </a:lnTo>
                    <a:lnTo>
                      <a:pt x="346" y="215"/>
                    </a:lnTo>
                    <a:lnTo>
                      <a:pt x="345" y="215"/>
                    </a:lnTo>
                    <a:lnTo>
                      <a:pt x="344" y="214"/>
                    </a:lnTo>
                    <a:lnTo>
                      <a:pt x="341" y="212"/>
                    </a:lnTo>
                    <a:lnTo>
                      <a:pt x="342" y="211"/>
                    </a:lnTo>
                    <a:lnTo>
                      <a:pt x="342" y="205"/>
                    </a:lnTo>
                    <a:lnTo>
                      <a:pt x="339" y="203"/>
                    </a:lnTo>
                    <a:lnTo>
                      <a:pt x="339" y="193"/>
                    </a:lnTo>
                    <a:lnTo>
                      <a:pt x="341" y="193"/>
                    </a:lnTo>
                    <a:lnTo>
                      <a:pt x="342" y="190"/>
                    </a:lnTo>
                    <a:lnTo>
                      <a:pt x="349" y="182"/>
                    </a:lnTo>
                    <a:lnTo>
                      <a:pt x="374" y="159"/>
                    </a:lnTo>
                    <a:lnTo>
                      <a:pt x="374" y="158"/>
                    </a:lnTo>
                    <a:lnTo>
                      <a:pt x="372" y="157"/>
                    </a:lnTo>
                    <a:lnTo>
                      <a:pt x="359" y="141"/>
                    </a:lnTo>
                    <a:lnTo>
                      <a:pt x="355" y="133"/>
                    </a:lnTo>
                    <a:lnTo>
                      <a:pt x="355" y="119"/>
                    </a:lnTo>
                    <a:lnTo>
                      <a:pt x="353" y="118"/>
                    </a:lnTo>
                    <a:lnTo>
                      <a:pt x="353" y="116"/>
                    </a:lnTo>
                    <a:lnTo>
                      <a:pt x="352" y="115"/>
                    </a:lnTo>
                    <a:lnTo>
                      <a:pt x="351" y="116"/>
                    </a:lnTo>
                    <a:lnTo>
                      <a:pt x="342" y="121"/>
                    </a:lnTo>
                    <a:lnTo>
                      <a:pt x="341" y="121"/>
                    </a:lnTo>
                    <a:lnTo>
                      <a:pt x="339" y="122"/>
                    </a:lnTo>
                    <a:lnTo>
                      <a:pt x="334" y="127"/>
                    </a:lnTo>
                    <a:lnTo>
                      <a:pt x="332" y="130"/>
                    </a:lnTo>
                    <a:lnTo>
                      <a:pt x="331" y="131"/>
                    </a:lnTo>
                    <a:lnTo>
                      <a:pt x="328" y="137"/>
                    </a:lnTo>
                    <a:lnTo>
                      <a:pt x="328" y="141"/>
                    </a:lnTo>
                    <a:lnTo>
                      <a:pt x="327" y="141"/>
                    </a:lnTo>
                    <a:lnTo>
                      <a:pt x="327" y="140"/>
                    </a:lnTo>
                    <a:lnTo>
                      <a:pt x="315" y="133"/>
                    </a:lnTo>
                    <a:lnTo>
                      <a:pt x="302" y="130"/>
                    </a:lnTo>
                    <a:lnTo>
                      <a:pt x="299" y="130"/>
                    </a:lnTo>
                    <a:lnTo>
                      <a:pt x="295" y="129"/>
                    </a:lnTo>
                    <a:lnTo>
                      <a:pt x="295" y="127"/>
                    </a:lnTo>
                    <a:lnTo>
                      <a:pt x="293" y="127"/>
                    </a:lnTo>
                    <a:lnTo>
                      <a:pt x="293" y="111"/>
                    </a:lnTo>
                    <a:lnTo>
                      <a:pt x="298" y="107"/>
                    </a:lnTo>
                    <a:lnTo>
                      <a:pt x="302" y="98"/>
                    </a:lnTo>
                    <a:lnTo>
                      <a:pt x="302" y="97"/>
                    </a:lnTo>
                    <a:lnTo>
                      <a:pt x="300" y="97"/>
                    </a:lnTo>
                    <a:lnTo>
                      <a:pt x="300" y="98"/>
                    </a:lnTo>
                    <a:lnTo>
                      <a:pt x="299" y="99"/>
                    </a:lnTo>
                    <a:lnTo>
                      <a:pt x="299" y="101"/>
                    </a:lnTo>
                    <a:lnTo>
                      <a:pt x="296" y="102"/>
                    </a:lnTo>
                    <a:lnTo>
                      <a:pt x="295" y="102"/>
                    </a:lnTo>
                    <a:lnTo>
                      <a:pt x="291" y="104"/>
                    </a:lnTo>
                    <a:lnTo>
                      <a:pt x="285" y="104"/>
                    </a:lnTo>
                    <a:lnTo>
                      <a:pt x="284" y="99"/>
                    </a:lnTo>
                    <a:lnTo>
                      <a:pt x="284" y="95"/>
                    </a:lnTo>
                    <a:lnTo>
                      <a:pt x="282" y="90"/>
                    </a:lnTo>
                    <a:lnTo>
                      <a:pt x="281" y="88"/>
                    </a:lnTo>
                    <a:lnTo>
                      <a:pt x="275" y="87"/>
                    </a:lnTo>
                    <a:lnTo>
                      <a:pt x="267" y="87"/>
                    </a:lnTo>
                    <a:lnTo>
                      <a:pt x="262" y="91"/>
                    </a:lnTo>
                    <a:lnTo>
                      <a:pt x="258" y="99"/>
                    </a:lnTo>
                    <a:lnTo>
                      <a:pt x="258" y="102"/>
                    </a:lnTo>
                    <a:lnTo>
                      <a:pt x="251" y="102"/>
                    </a:lnTo>
                    <a:lnTo>
                      <a:pt x="233" y="105"/>
                    </a:lnTo>
                    <a:lnTo>
                      <a:pt x="232" y="105"/>
                    </a:lnTo>
                    <a:lnTo>
                      <a:pt x="224" y="95"/>
                    </a:lnTo>
                    <a:lnTo>
                      <a:pt x="224" y="92"/>
                    </a:lnTo>
                    <a:lnTo>
                      <a:pt x="228" y="84"/>
                    </a:lnTo>
                    <a:lnTo>
                      <a:pt x="229" y="71"/>
                    </a:lnTo>
                    <a:lnTo>
                      <a:pt x="228" y="56"/>
                    </a:lnTo>
                    <a:lnTo>
                      <a:pt x="228" y="55"/>
                    </a:lnTo>
                    <a:lnTo>
                      <a:pt x="225" y="55"/>
                    </a:lnTo>
                    <a:lnTo>
                      <a:pt x="218" y="59"/>
                    </a:lnTo>
                    <a:lnTo>
                      <a:pt x="212" y="60"/>
                    </a:lnTo>
                    <a:lnTo>
                      <a:pt x="208" y="48"/>
                    </a:lnTo>
                    <a:lnTo>
                      <a:pt x="208" y="42"/>
                    </a:lnTo>
                    <a:lnTo>
                      <a:pt x="205" y="35"/>
                    </a:lnTo>
                    <a:lnTo>
                      <a:pt x="200" y="28"/>
                    </a:lnTo>
                    <a:lnTo>
                      <a:pt x="198" y="25"/>
                    </a:lnTo>
                    <a:lnTo>
                      <a:pt x="198" y="23"/>
                    </a:lnTo>
                    <a:lnTo>
                      <a:pt x="197" y="17"/>
                    </a:lnTo>
                    <a:lnTo>
                      <a:pt x="194" y="14"/>
                    </a:lnTo>
                    <a:lnTo>
                      <a:pt x="179" y="27"/>
                    </a:lnTo>
                    <a:lnTo>
                      <a:pt x="177" y="28"/>
                    </a:lnTo>
                    <a:lnTo>
                      <a:pt x="162" y="7"/>
                    </a:lnTo>
                    <a:lnTo>
                      <a:pt x="161" y="6"/>
                    </a:lnTo>
                    <a:lnTo>
                      <a:pt x="157" y="0"/>
                    </a:lnTo>
                    <a:lnTo>
                      <a:pt x="155" y="2"/>
                    </a:lnTo>
                    <a:lnTo>
                      <a:pt x="140" y="14"/>
                    </a:lnTo>
                    <a:lnTo>
                      <a:pt x="138" y="16"/>
                    </a:lnTo>
                    <a:lnTo>
                      <a:pt x="137" y="16"/>
                    </a:lnTo>
                    <a:lnTo>
                      <a:pt x="134" y="17"/>
                    </a:lnTo>
                    <a:lnTo>
                      <a:pt x="124" y="25"/>
                    </a:lnTo>
                    <a:lnTo>
                      <a:pt x="123" y="28"/>
                    </a:lnTo>
                    <a:lnTo>
                      <a:pt x="117" y="34"/>
                    </a:lnTo>
                    <a:lnTo>
                      <a:pt x="88" y="84"/>
                    </a:lnTo>
                    <a:lnTo>
                      <a:pt x="87" y="95"/>
                    </a:lnTo>
                    <a:lnTo>
                      <a:pt x="88" y="95"/>
                    </a:lnTo>
                    <a:lnTo>
                      <a:pt x="87" y="99"/>
                    </a:lnTo>
                    <a:lnTo>
                      <a:pt x="85" y="101"/>
                    </a:lnTo>
                    <a:lnTo>
                      <a:pt x="80" y="109"/>
                    </a:lnTo>
                    <a:lnTo>
                      <a:pt x="81" y="118"/>
                    </a:lnTo>
                    <a:lnTo>
                      <a:pt x="84" y="119"/>
                    </a:lnTo>
                    <a:lnTo>
                      <a:pt x="85" y="119"/>
                    </a:lnTo>
                    <a:lnTo>
                      <a:pt x="88" y="121"/>
                    </a:lnTo>
                    <a:lnTo>
                      <a:pt x="97" y="122"/>
                    </a:lnTo>
                    <a:lnTo>
                      <a:pt x="95" y="130"/>
                    </a:lnTo>
                    <a:lnTo>
                      <a:pt x="95" y="134"/>
                    </a:lnTo>
                    <a:lnTo>
                      <a:pt x="89" y="148"/>
                    </a:lnTo>
                    <a:lnTo>
                      <a:pt x="85" y="154"/>
                    </a:lnTo>
                    <a:lnTo>
                      <a:pt x="84" y="157"/>
                    </a:lnTo>
                    <a:lnTo>
                      <a:pt x="80" y="157"/>
                    </a:lnTo>
                    <a:lnTo>
                      <a:pt x="77" y="154"/>
                    </a:lnTo>
                    <a:lnTo>
                      <a:pt x="74" y="144"/>
                    </a:lnTo>
                    <a:lnTo>
                      <a:pt x="60" y="141"/>
                    </a:lnTo>
                    <a:lnTo>
                      <a:pt x="59" y="141"/>
                    </a:lnTo>
                    <a:lnTo>
                      <a:pt x="54" y="140"/>
                    </a:lnTo>
                    <a:lnTo>
                      <a:pt x="50" y="143"/>
                    </a:lnTo>
                    <a:lnTo>
                      <a:pt x="43" y="143"/>
                    </a:lnTo>
                    <a:lnTo>
                      <a:pt x="45" y="140"/>
                    </a:lnTo>
                    <a:lnTo>
                      <a:pt x="38" y="133"/>
                    </a:lnTo>
                    <a:lnTo>
                      <a:pt x="27" y="133"/>
                    </a:lnTo>
                    <a:lnTo>
                      <a:pt x="25" y="131"/>
                    </a:lnTo>
                    <a:lnTo>
                      <a:pt x="24" y="129"/>
                    </a:lnTo>
                    <a:lnTo>
                      <a:pt x="20" y="133"/>
                    </a:lnTo>
                    <a:lnTo>
                      <a:pt x="10" y="145"/>
                    </a:lnTo>
                    <a:lnTo>
                      <a:pt x="8" y="145"/>
                    </a:lnTo>
                    <a:lnTo>
                      <a:pt x="7" y="147"/>
                    </a:lnTo>
                    <a:lnTo>
                      <a:pt x="4" y="157"/>
                    </a:lnTo>
                    <a:lnTo>
                      <a:pt x="4" y="158"/>
                    </a:lnTo>
                    <a:lnTo>
                      <a:pt x="3" y="159"/>
                    </a:lnTo>
                    <a:lnTo>
                      <a:pt x="0" y="188"/>
                    </a:lnTo>
                    <a:lnTo>
                      <a:pt x="1" y="193"/>
                    </a:lnTo>
                    <a:lnTo>
                      <a:pt x="4" y="207"/>
                    </a:lnTo>
                    <a:lnTo>
                      <a:pt x="8" y="218"/>
                    </a:lnTo>
                    <a:lnTo>
                      <a:pt x="13" y="241"/>
                    </a:lnTo>
                    <a:lnTo>
                      <a:pt x="13" y="245"/>
                    </a:lnTo>
                    <a:lnTo>
                      <a:pt x="14" y="249"/>
                    </a:lnTo>
                    <a:lnTo>
                      <a:pt x="14" y="255"/>
                    </a:lnTo>
                    <a:lnTo>
                      <a:pt x="15" y="263"/>
                    </a:lnTo>
                    <a:lnTo>
                      <a:pt x="15" y="268"/>
                    </a:lnTo>
                    <a:lnTo>
                      <a:pt x="18" y="275"/>
                    </a:lnTo>
                    <a:lnTo>
                      <a:pt x="20" y="281"/>
                    </a:lnTo>
                    <a:lnTo>
                      <a:pt x="22" y="287"/>
                    </a:lnTo>
                    <a:lnTo>
                      <a:pt x="25" y="291"/>
                    </a:lnTo>
                    <a:lnTo>
                      <a:pt x="25" y="292"/>
                    </a:lnTo>
                    <a:lnTo>
                      <a:pt x="24" y="295"/>
                    </a:lnTo>
                    <a:lnTo>
                      <a:pt x="21" y="292"/>
                    </a:lnTo>
                    <a:lnTo>
                      <a:pt x="17" y="289"/>
                    </a:lnTo>
                    <a:lnTo>
                      <a:pt x="8" y="287"/>
                    </a:lnTo>
                    <a:lnTo>
                      <a:pt x="8" y="299"/>
                    </a:lnTo>
                    <a:lnTo>
                      <a:pt x="10" y="301"/>
                    </a:lnTo>
                    <a:lnTo>
                      <a:pt x="15" y="335"/>
                    </a:lnTo>
                    <a:lnTo>
                      <a:pt x="25" y="331"/>
                    </a:lnTo>
                    <a:lnTo>
                      <a:pt x="28" y="328"/>
                    </a:lnTo>
                    <a:lnTo>
                      <a:pt x="34" y="323"/>
                    </a:lnTo>
                    <a:lnTo>
                      <a:pt x="39" y="320"/>
                    </a:lnTo>
                    <a:lnTo>
                      <a:pt x="54" y="320"/>
                    </a:lnTo>
                    <a:lnTo>
                      <a:pt x="70" y="328"/>
                    </a:lnTo>
                    <a:lnTo>
                      <a:pt x="74" y="331"/>
                    </a:lnTo>
                    <a:lnTo>
                      <a:pt x="77" y="335"/>
                    </a:lnTo>
                    <a:lnTo>
                      <a:pt x="78" y="340"/>
                    </a:lnTo>
                    <a:lnTo>
                      <a:pt x="80" y="342"/>
                    </a:lnTo>
                    <a:lnTo>
                      <a:pt x="80" y="348"/>
                    </a:lnTo>
                    <a:lnTo>
                      <a:pt x="71" y="359"/>
                    </a:lnTo>
                    <a:lnTo>
                      <a:pt x="70" y="362"/>
                    </a:lnTo>
                    <a:lnTo>
                      <a:pt x="63" y="370"/>
                    </a:lnTo>
                    <a:lnTo>
                      <a:pt x="63" y="373"/>
                    </a:lnTo>
                    <a:lnTo>
                      <a:pt x="68" y="387"/>
                    </a:lnTo>
                    <a:lnTo>
                      <a:pt x="71" y="390"/>
                    </a:lnTo>
                    <a:lnTo>
                      <a:pt x="78" y="400"/>
                    </a:lnTo>
                    <a:lnTo>
                      <a:pt x="78" y="401"/>
                    </a:lnTo>
                    <a:lnTo>
                      <a:pt x="80" y="407"/>
                    </a:lnTo>
                    <a:lnTo>
                      <a:pt x="80" y="416"/>
                    </a:lnTo>
                    <a:lnTo>
                      <a:pt x="81" y="416"/>
                    </a:lnTo>
                    <a:lnTo>
                      <a:pt x="82" y="418"/>
                    </a:lnTo>
                    <a:lnTo>
                      <a:pt x="91" y="428"/>
                    </a:lnTo>
                    <a:lnTo>
                      <a:pt x="98" y="443"/>
                    </a:lnTo>
                    <a:lnTo>
                      <a:pt x="104" y="478"/>
                    </a:lnTo>
                    <a:lnTo>
                      <a:pt x="104" y="479"/>
                    </a:lnTo>
                    <a:lnTo>
                      <a:pt x="101" y="485"/>
                    </a:lnTo>
                    <a:lnTo>
                      <a:pt x="94" y="495"/>
                    </a:lnTo>
                    <a:lnTo>
                      <a:pt x="92" y="495"/>
                    </a:lnTo>
                    <a:lnTo>
                      <a:pt x="85" y="507"/>
                    </a:lnTo>
                    <a:lnTo>
                      <a:pt x="81" y="520"/>
                    </a:lnTo>
                    <a:lnTo>
                      <a:pt x="71" y="534"/>
                    </a:lnTo>
                    <a:lnTo>
                      <a:pt x="70" y="536"/>
                    </a:lnTo>
                    <a:lnTo>
                      <a:pt x="80" y="536"/>
                    </a:lnTo>
                    <a:lnTo>
                      <a:pt x="82" y="538"/>
                    </a:lnTo>
                    <a:lnTo>
                      <a:pt x="92" y="541"/>
                    </a:lnTo>
                    <a:lnTo>
                      <a:pt x="94" y="541"/>
                    </a:lnTo>
                    <a:lnTo>
                      <a:pt x="99" y="543"/>
                    </a:lnTo>
                    <a:lnTo>
                      <a:pt x="106" y="549"/>
                    </a:lnTo>
                    <a:lnTo>
                      <a:pt x="106" y="552"/>
                    </a:lnTo>
                    <a:lnTo>
                      <a:pt x="109" y="553"/>
                    </a:lnTo>
                    <a:lnTo>
                      <a:pt x="109" y="555"/>
                    </a:lnTo>
                    <a:lnTo>
                      <a:pt x="113" y="559"/>
                    </a:lnTo>
                    <a:lnTo>
                      <a:pt x="116" y="560"/>
                    </a:lnTo>
                    <a:lnTo>
                      <a:pt x="117" y="562"/>
                    </a:lnTo>
                    <a:lnTo>
                      <a:pt x="142" y="577"/>
                    </a:lnTo>
                    <a:lnTo>
                      <a:pt x="154" y="576"/>
                    </a:lnTo>
                    <a:lnTo>
                      <a:pt x="133" y="608"/>
                    </a:lnTo>
                    <a:lnTo>
                      <a:pt x="131" y="609"/>
                    </a:lnTo>
                    <a:lnTo>
                      <a:pt x="131" y="610"/>
                    </a:lnTo>
                    <a:lnTo>
                      <a:pt x="130" y="609"/>
                    </a:lnTo>
                    <a:lnTo>
                      <a:pt x="130" y="610"/>
                    </a:lnTo>
                    <a:lnTo>
                      <a:pt x="128" y="610"/>
                    </a:lnTo>
                    <a:lnTo>
                      <a:pt x="128" y="609"/>
                    </a:lnTo>
                    <a:lnTo>
                      <a:pt x="126" y="601"/>
                    </a:lnTo>
                    <a:lnTo>
                      <a:pt x="113" y="588"/>
                    </a:lnTo>
                    <a:lnTo>
                      <a:pt x="101" y="586"/>
                    </a:lnTo>
                    <a:lnTo>
                      <a:pt x="81" y="595"/>
                    </a:lnTo>
                    <a:lnTo>
                      <a:pt x="75" y="599"/>
                    </a:lnTo>
                    <a:lnTo>
                      <a:pt x="68" y="613"/>
                    </a:lnTo>
                    <a:lnTo>
                      <a:pt x="67" y="613"/>
                    </a:lnTo>
                    <a:lnTo>
                      <a:pt x="64" y="612"/>
                    </a:lnTo>
                    <a:lnTo>
                      <a:pt x="54" y="612"/>
                    </a:lnTo>
                    <a:lnTo>
                      <a:pt x="54" y="626"/>
                    </a:lnTo>
                    <a:lnTo>
                      <a:pt x="50" y="627"/>
                    </a:lnTo>
                    <a:lnTo>
                      <a:pt x="52" y="630"/>
                    </a:lnTo>
                    <a:lnTo>
                      <a:pt x="56" y="632"/>
                    </a:lnTo>
                    <a:lnTo>
                      <a:pt x="71" y="633"/>
                    </a:lnTo>
                    <a:lnTo>
                      <a:pt x="73" y="634"/>
                    </a:lnTo>
                    <a:lnTo>
                      <a:pt x="75" y="636"/>
                    </a:lnTo>
                    <a:lnTo>
                      <a:pt x="78" y="643"/>
                    </a:lnTo>
                    <a:lnTo>
                      <a:pt x="84" y="647"/>
                    </a:lnTo>
                    <a:lnTo>
                      <a:pt x="91" y="643"/>
                    </a:lnTo>
                    <a:lnTo>
                      <a:pt x="97" y="637"/>
                    </a:lnTo>
                    <a:lnTo>
                      <a:pt x="104" y="634"/>
                    </a:lnTo>
                    <a:lnTo>
                      <a:pt x="104" y="636"/>
                    </a:lnTo>
                    <a:lnTo>
                      <a:pt x="105" y="636"/>
                    </a:lnTo>
                    <a:lnTo>
                      <a:pt x="109" y="640"/>
                    </a:lnTo>
                    <a:lnTo>
                      <a:pt x="117" y="646"/>
                    </a:lnTo>
                    <a:lnTo>
                      <a:pt x="119" y="646"/>
                    </a:lnTo>
                    <a:lnTo>
                      <a:pt x="119" y="650"/>
                    </a:lnTo>
                    <a:lnTo>
                      <a:pt x="117" y="655"/>
                    </a:lnTo>
                    <a:lnTo>
                      <a:pt x="114" y="657"/>
                    </a:lnTo>
                    <a:lnTo>
                      <a:pt x="109" y="662"/>
                    </a:lnTo>
                    <a:lnTo>
                      <a:pt x="105" y="663"/>
                    </a:lnTo>
                    <a:lnTo>
                      <a:pt x="101" y="666"/>
                    </a:lnTo>
                    <a:lnTo>
                      <a:pt x="99" y="668"/>
                    </a:lnTo>
                    <a:lnTo>
                      <a:pt x="99" y="669"/>
                    </a:lnTo>
                    <a:lnTo>
                      <a:pt x="80" y="689"/>
                    </a:lnTo>
                    <a:lnTo>
                      <a:pt x="80" y="694"/>
                    </a:lnTo>
                    <a:lnTo>
                      <a:pt x="82" y="706"/>
                    </a:lnTo>
                    <a:lnTo>
                      <a:pt x="81" y="711"/>
                    </a:lnTo>
                    <a:lnTo>
                      <a:pt x="80" y="713"/>
                    </a:lnTo>
                    <a:lnTo>
                      <a:pt x="81" y="715"/>
                    </a:lnTo>
                    <a:lnTo>
                      <a:pt x="78" y="725"/>
                    </a:lnTo>
                    <a:lnTo>
                      <a:pt x="78" y="729"/>
                    </a:lnTo>
                    <a:lnTo>
                      <a:pt x="87" y="749"/>
                    </a:lnTo>
                    <a:lnTo>
                      <a:pt x="89" y="753"/>
                    </a:lnTo>
                    <a:lnTo>
                      <a:pt x="91" y="753"/>
                    </a:lnTo>
                    <a:lnTo>
                      <a:pt x="97" y="747"/>
                    </a:lnTo>
                    <a:lnTo>
                      <a:pt x="104" y="749"/>
                    </a:lnTo>
                    <a:lnTo>
                      <a:pt x="112" y="753"/>
                    </a:lnTo>
                    <a:lnTo>
                      <a:pt x="113" y="753"/>
                    </a:lnTo>
                    <a:lnTo>
                      <a:pt x="135" y="780"/>
                    </a:lnTo>
                    <a:lnTo>
                      <a:pt x="138" y="782"/>
                    </a:lnTo>
                    <a:lnTo>
                      <a:pt x="142" y="784"/>
                    </a:lnTo>
                    <a:lnTo>
                      <a:pt x="144" y="782"/>
                    </a:lnTo>
                    <a:lnTo>
                      <a:pt x="145" y="782"/>
                    </a:lnTo>
                    <a:lnTo>
                      <a:pt x="140" y="768"/>
                    </a:lnTo>
                    <a:lnTo>
                      <a:pt x="138" y="761"/>
                    </a:lnTo>
                    <a:lnTo>
                      <a:pt x="144" y="749"/>
                    </a:lnTo>
                    <a:lnTo>
                      <a:pt x="147" y="745"/>
                    </a:lnTo>
                    <a:lnTo>
                      <a:pt x="159" y="736"/>
                    </a:lnTo>
                    <a:lnTo>
                      <a:pt x="162" y="739"/>
                    </a:lnTo>
                    <a:lnTo>
                      <a:pt x="165" y="740"/>
                    </a:lnTo>
                    <a:lnTo>
                      <a:pt x="166" y="742"/>
                    </a:lnTo>
                    <a:lnTo>
                      <a:pt x="180" y="730"/>
                    </a:lnTo>
                    <a:lnTo>
                      <a:pt x="184" y="729"/>
                    </a:lnTo>
                    <a:lnTo>
                      <a:pt x="197" y="735"/>
                    </a:lnTo>
                    <a:lnTo>
                      <a:pt x="200" y="735"/>
                    </a:lnTo>
                    <a:lnTo>
                      <a:pt x="200" y="724"/>
                    </a:lnTo>
                    <a:lnTo>
                      <a:pt x="201" y="725"/>
                    </a:lnTo>
                    <a:lnTo>
                      <a:pt x="204" y="722"/>
                    </a:lnTo>
                    <a:lnTo>
                      <a:pt x="221" y="733"/>
                    </a:lnTo>
                    <a:lnTo>
                      <a:pt x="226" y="735"/>
                    </a:lnTo>
                    <a:lnTo>
                      <a:pt x="228" y="732"/>
                    </a:lnTo>
                    <a:lnTo>
                      <a:pt x="228" y="730"/>
                    </a:lnTo>
                    <a:lnTo>
                      <a:pt x="229" y="729"/>
                    </a:lnTo>
                    <a:lnTo>
                      <a:pt x="228" y="721"/>
                    </a:lnTo>
                    <a:lnTo>
                      <a:pt x="228" y="720"/>
                    </a:lnTo>
                    <a:lnTo>
                      <a:pt x="224" y="707"/>
                    </a:lnTo>
                    <a:lnTo>
                      <a:pt x="222" y="699"/>
                    </a:lnTo>
                    <a:lnTo>
                      <a:pt x="224" y="697"/>
                    </a:lnTo>
                    <a:lnTo>
                      <a:pt x="225" y="699"/>
                    </a:lnTo>
                    <a:lnTo>
                      <a:pt x="229" y="704"/>
                    </a:lnTo>
                    <a:lnTo>
                      <a:pt x="233" y="706"/>
                    </a:lnTo>
                    <a:lnTo>
                      <a:pt x="244" y="706"/>
                    </a:lnTo>
                    <a:lnTo>
                      <a:pt x="247" y="707"/>
                    </a:lnTo>
                    <a:lnTo>
                      <a:pt x="251" y="706"/>
                    </a:lnTo>
                    <a:lnTo>
                      <a:pt x="258" y="700"/>
                    </a:lnTo>
                    <a:lnTo>
                      <a:pt x="258" y="699"/>
                    </a:lnTo>
                    <a:lnTo>
                      <a:pt x="248" y="689"/>
                    </a:lnTo>
                    <a:lnTo>
                      <a:pt x="236" y="680"/>
                    </a:lnTo>
                    <a:lnTo>
                      <a:pt x="233" y="677"/>
                    </a:lnTo>
                    <a:lnTo>
                      <a:pt x="247" y="677"/>
                    </a:lnTo>
                    <a:lnTo>
                      <a:pt x="248" y="679"/>
                    </a:lnTo>
                    <a:lnTo>
                      <a:pt x="251" y="676"/>
                    </a:lnTo>
                    <a:lnTo>
                      <a:pt x="257" y="662"/>
                    </a:lnTo>
                    <a:lnTo>
                      <a:pt x="257" y="657"/>
                    </a:lnTo>
                    <a:lnTo>
                      <a:pt x="254" y="655"/>
                    </a:lnTo>
                    <a:lnTo>
                      <a:pt x="254" y="654"/>
                    </a:lnTo>
                    <a:lnTo>
                      <a:pt x="253" y="651"/>
                    </a:lnTo>
                    <a:lnTo>
                      <a:pt x="254" y="647"/>
                    </a:lnTo>
                    <a:lnTo>
                      <a:pt x="255" y="640"/>
                    </a:lnTo>
                    <a:lnTo>
                      <a:pt x="265" y="639"/>
                    </a:lnTo>
                    <a:lnTo>
                      <a:pt x="267" y="637"/>
                    </a:lnTo>
                    <a:lnTo>
                      <a:pt x="268" y="637"/>
                    </a:lnTo>
                    <a:lnTo>
                      <a:pt x="272" y="639"/>
                    </a:lnTo>
                    <a:lnTo>
                      <a:pt x="275" y="639"/>
                    </a:lnTo>
                    <a:lnTo>
                      <a:pt x="279" y="640"/>
                    </a:lnTo>
                    <a:lnTo>
                      <a:pt x="279" y="641"/>
                    </a:lnTo>
                    <a:lnTo>
                      <a:pt x="281" y="641"/>
                    </a:lnTo>
                    <a:lnTo>
                      <a:pt x="282" y="637"/>
                    </a:lnTo>
                    <a:lnTo>
                      <a:pt x="284" y="630"/>
                    </a:lnTo>
                    <a:lnTo>
                      <a:pt x="284" y="624"/>
                    </a:lnTo>
                    <a:lnTo>
                      <a:pt x="285" y="620"/>
                    </a:lnTo>
                    <a:lnTo>
                      <a:pt x="292" y="617"/>
                    </a:lnTo>
                    <a:lnTo>
                      <a:pt x="295" y="617"/>
                    </a:lnTo>
                    <a:lnTo>
                      <a:pt x="305" y="615"/>
                    </a:lnTo>
                    <a:lnTo>
                      <a:pt x="307" y="613"/>
                    </a:lnTo>
                    <a:lnTo>
                      <a:pt x="339" y="587"/>
                    </a:lnTo>
                    <a:lnTo>
                      <a:pt x="351" y="581"/>
                    </a:lnTo>
                    <a:lnTo>
                      <a:pt x="365" y="577"/>
                    </a:lnTo>
                    <a:lnTo>
                      <a:pt x="369" y="581"/>
                    </a:lnTo>
                    <a:lnTo>
                      <a:pt x="370" y="581"/>
                    </a:lnTo>
                    <a:lnTo>
                      <a:pt x="372" y="583"/>
                    </a:lnTo>
                    <a:lnTo>
                      <a:pt x="374" y="581"/>
                    </a:lnTo>
                    <a:lnTo>
                      <a:pt x="378" y="579"/>
                    </a:lnTo>
                    <a:lnTo>
                      <a:pt x="384" y="574"/>
                    </a:lnTo>
                    <a:lnTo>
                      <a:pt x="384" y="573"/>
                    </a:lnTo>
                    <a:lnTo>
                      <a:pt x="385" y="572"/>
                    </a:lnTo>
                    <a:lnTo>
                      <a:pt x="385" y="567"/>
                    </a:lnTo>
                    <a:lnTo>
                      <a:pt x="387" y="567"/>
                    </a:lnTo>
                    <a:lnTo>
                      <a:pt x="388" y="570"/>
                    </a:lnTo>
                    <a:lnTo>
                      <a:pt x="388" y="569"/>
                    </a:lnTo>
                    <a:lnTo>
                      <a:pt x="394" y="564"/>
                    </a:lnTo>
                    <a:lnTo>
                      <a:pt x="397" y="563"/>
                    </a:lnTo>
                    <a:lnTo>
                      <a:pt x="397" y="562"/>
                    </a:lnTo>
                    <a:lnTo>
                      <a:pt x="398" y="562"/>
                    </a:lnTo>
                    <a:lnTo>
                      <a:pt x="401" y="559"/>
                    </a:lnTo>
                    <a:lnTo>
                      <a:pt x="420" y="555"/>
                    </a:lnTo>
                    <a:lnTo>
                      <a:pt x="423" y="553"/>
                    </a:lnTo>
                    <a:lnTo>
                      <a:pt x="425" y="550"/>
                    </a:lnTo>
                    <a:lnTo>
                      <a:pt x="437" y="543"/>
                    </a:lnTo>
                    <a:lnTo>
                      <a:pt x="438" y="542"/>
                    </a:lnTo>
                    <a:lnTo>
                      <a:pt x="448" y="527"/>
                    </a:lnTo>
                    <a:lnTo>
                      <a:pt x="461" y="513"/>
                    </a:lnTo>
                    <a:lnTo>
                      <a:pt x="476" y="510"/>
                    </a:lnTo>
                    <a:lnTo>
                      <a:pt x="480" y="510"/>
                    </a:lnTo>
                    <a:lnTo>
                      <a:pt x="482" y="507"/>
                    </a:lnTo>
                    <a:lnTo>
                      <a:pt x="483" y="500"/>
                    </a:lnTo>
                    <a:lnTo>
                      <a:pt x="483" y="499"/>
                    </a:lnTo>
                    <a:lnTo>
                      <a:pt x="485" y="499"/>
                    </a:lnTo>
                    <a:lnTo>
                      <a:pt x="483" y="497"/>
                    </a:lnTo>
                    <a:lnTo>
                      <a:pt x="472" y="479"/>
                    </a:lnTo>
                    <a:lnTo>
                      <a:pt x="469" y="476"/>
                    </a:lnTo>
                    <a:lnTo>
                      <a:pt x="469" y="475"/>
                    </a:lnTo>
                    <a:lnTo>
                      <a:pt x="471" y="468"/>
                    </a:lnTo>
                    <a:lnTo>
                      <a:pt x="469" y="467"/>
                    </a:lnTo>
                    <a:lnTo>
                      <a:pt x="468" y="460"/>
                    </a:lnTo>
                    <a:lnTo>
                      <a:pt x="462" y="446"/>
                    </a:lnTo>
                    <a:lnTo>
                      <a:pt x="459" y="442"/>
                    </a:lnTo>
                    <a:lnTo>
                      <a:pt x="459" y="440"/>
                    </a:lnTo>
                    <a:lnTo>
                      <a:pt x="458" y="439"/>
                    </a:lnTo>
                    <a:lnTo>
                      <a:pt x="458" y="430"/>
                    </a:lnTo>
                    <a:lnTo>
                      <a:pt x="459" y="421"/>
                    </a:lnTo>
                    <a:lnTo>
                      <a:pt x="459" y="419"/>
                    </a:lnTo>
                    <a:lnTo>
                      <a:pt x="461" y="418"/>
                    </a:lnTo>
                    <a:lnTo>
                      <a:pt x="464" y="412"/>
                    </a:lnTo>
                    <a:lnTo>
                      <a:pt x="465" y="408"/>
                    </a:lnTo>
                    <a:lnTo>
                      <a:pt x="465" y="405"/>
                    </a:lnTo>
                    <a:lnTo>
                      <a:pt x="466" y="404"/>
                    </a:lnTo>
                    <a:lnTo>
                      <a:pt x="466" y="401"/>
                    </a:lnTo>
                    <a:lnTo>
                      <a:pt x="468" y="400"/>
                    </a:lnTo>
                    <a:lnTo>
                      <a:pt x="469" y="397"/>
                    </a:lnTo>
                    <a:lnTo>
                      <a:pt x="476" y="386"/>
                    </a:lnTo>
                    <a:lnTo>
                      <a:pt x="483" y="380"/>
                    </a:lnTo>
                    <a:lnTo>
                      <a:pt x="485" y="377"/>
                    </a:lnTo>
                    <a:lnTo>
                      <a:pt x="486" y="376"/>
                    </a:lnTo>
                    <a:lnTo>
                      <a:pt x="486" y="375"/>
                    </a:lnTo>
                    <a:lnTo>
                      <a:pt x="487" y="373"/>
                    </a:lnTo>
                    <a:lnTo>
                      <a:pt x="489" y="373"/>
                    </a:lnTo>
                    <a:lnTo>
                      <a:pt x="490" y="372"/>
                    </a:lnTo>
                    <a:lnTo>
                      <a:pt x="493" y="372"/>
                    </a:lnTo>
                    <a:lnTo>
                      <a:pt x="497" y="368"/>
                    </a:lnTo>
                    <a:lnTo>
                      <a:pt x="497" y="366"/>
                    </a:lnTo>
                    <a:lnTo>
                      <a:pt x="490" y="355"/>
                    </a:lnTo>
                    <a:lnTo>
                      <a:pt x="486" y="355"/>
                    </a:lnTo>
                    <a:lnTo>
                      <a:pt x="485" y="354"/>
                    </a:lnTo>
                    <a:lnTo>
                      <a:pt x="479" y="345"/>
                    </a:lnTo>
                    <a:lnTo>
                      <a:pt x="478" y="344"/>
                    </a:lnTo>
                    <a:lnTo>
                      <a:pt x="482" y="344"/>
                    </a:lnTo>
                    <a:lnTo>
                      <a:pt x="485" y="345"/>
                    </a:lnTo>
                    <a:lnTo>
                      <a:pt x="489" y="344"/>
                    </a:lnTo>
                    <a:lnTo>
                      <a:pt x="493" y="344"/>
                    </a:lnTo>
                    <a:lnTo>
                      <a:pt x="497" y="338"/>
                    </a:lnTo>
                    <a:lnTo>
                      <a:pt x="500" y="328"/>
                    </a:lnTo>
                    <a:lnTo>
                      <a:pt x="499" y="328"/>
                    </a:lnTo>
                    <a:lnTo>
                      <a:pt x="499" y="327"/>
                    </a:lnTo>
                    <a:lnTo>
                      <a:pt x="496" y="322"/>
                    </a:lnTo>
                    <a:lnTo>
                      <a:pt x="494" y="320"/>
                    </a:lnTo>
                    <a:lnTo>
                      <a:pt x="494" y="316"/>
                    </a:lnTo>
                    <a:lnTo>
                      <a:pt x="496" y="305"/>
                    </a:lnTo>
                    <a:lnTo>
                      <a:pt x="493" y="298"/>
                    </a:lnTo>
                    <a:lnTo>
                      <a:pt x="489" y="292"/>
                    </a:lnTo>
                    <a:lnTo>
                      <a:pt x="489" y="291"/>
                    </a:lnTo>
                    <a:lnTo>
                      <a:pt x="493" y="287"/>
                    </a:lnTo>
                    <a:lnTo>
                      <a:pt x="499" y="284"/>
                    </a:lnTo>
                    <a:lnTo>
                      <a:pt x="503" y="281"/>
                    </a:lnTo>
                    <a:lnTo>
                      <a:pt x="502" y="252"/>
                    </a:lnTo>
                    <a:lnTo>
                      <a:pt x="503" y="2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60" name="Freeform 790">
                <a:extLst>
                  <a:ext uri="{FF2B5EF4-FFF2-40B4-BE49-F238E27FC236}">
                    <a16:creationId xmlns:a16="http://schemas.microsoft.com/office/drawing/2014/main" id="{00CCC765-CB90-6728-2243-EA647C42A4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5" y="1904"/>
                <a:ext cx="136" cy="168"/>
              </a:xfrm>
              <a:custGeom>
                <a:avLst/>
                <a:gdLst>
                  <a:gd name="T0" fmla="*/ 125 w 541"/>
                  <a:gd name="T1" fmla="*/ 194 h 672"/>
                  <a:gd name="T2" fmla="*/ 138 w 541"/>
                  <a:gd name="T3" fmla="*/ 229 h 672"/>
                  <a:gd name="T4" fmla="*/ 103 w 541"/>
                  <a:gd name="T5" fmla="*/ 246 h 672"/>
                  <a:gd name="T6" fmla="*/ 92 w 541"/>
                  <a:gd name="T7" fmla="*/ 271 h 672"/>
                  <a:gd name="T8" fmla="*/ 68 w 541"/>
                  <a:gd name="T9" fmla="*/ 290 h 672"/>
                  <a:gd name="T10" fmla="*/ 79 w 541"/>
                  <a:gd name="T11" fmla="*/ 313 h 672"/>
                  <a:gd name="T12" fmla="*/ 39 w 541"/>
                  <a:gd name="T13" fmla="*/ 347 h 672"/>
                  <a:gd name="T14" fmla="*/ 1 w 541"/>
                  <a:gd name="T15" fmla="*/ 405 h 672"/>
                  <a:gd name="T16" fmla="*/ 51 w 541"/>
                  <a:gd name="T17" fmla="*/ 410 h 672"/>
                  <a:gd name="T18" fmla="*/ 74 w 541"/>
                  <a:gd name="T19" fmla="*/ 417 h 672"/>
                  <a:gd name="T20" fmla="*/ 78 w 541"/>
                  <a:gd name="T21" fmla="*/ 437 h 672"/>
                  <a:gd name="T22" fmla="*/ 97 w 541"/>
                  <a:gd name="T23" fmla="*/ 443 h 672"/>
                  <a:gd name="T24" fmla="*/ 114 w 541"/>
                  <a:gd name="T25" fmla="*/ 472 h 672"/>
                  <a:gd name="T26" fmla="*/ 97 w 541"/>
                  <a:gd name="T27" fmla="*/ 499 h 672"/>
                  <a:gd name="T28" fmla="*/ 81 w 541"/>
                  <a:gd name="T29" fmla="*/ 552 h 672"/>
                  <a:gd name="T30" fmla="*/ 71 w 541"/>
                  <a:gd name="T31" fmla="*/ 588 h 672"/>
                  <a:gd name="T32" fmla="*/ 103 w 541"/>
                  <a:gd name="T33" fmla="*/ 608 h 672"/>
                  <a:gd name="T34" fmla="*/ 103 w 541"/>
                  <a:gd name="T35" fmla="*/ 622 h 672"/>
                  <a:gd name="T36" fmla="*/ 141 w 541"/>
                  <a:gd name="T37" fmla="*/ 619 h 672"/>
                  <a:gd name="T38" fmla="*/ 163 w 541"/>
                  <a:gd name="T39" fmla="*/ 645 h 672"/>
                  <a:gd name="T40" fmla="*/ 181 w 541"/>
                  <a:gd name="T41" fmla="*/ 657 h 672"/>
                  <a:gd name="T42" fmla="*/ 198 w 541"/>
                  <a:gd name="T43" fmla="*/ 613 h 672"/>
                  <a:gd name="T44" fmla="*/ 218 w 541"/>
                  <a:gd name="T45" fmla="*/ 668 h 672"/>
                  <a:gd name="T46" fmla="*/ 233 w 541"/>
                  <a:gd name="T47" fmla="*/ 666 h 672"/>
                  <a:gd name="T48" fmla="*/ 268 w 541"/>
                  <a:gd name="T49" fmla="*/ 630 h 672"/>
                  <a:gd name="T50" fmla="*/ 292 w 541"/>
                  <a:gd name="T51" fmla="*/ 573 h 672"/>
                  <a:gd name="T52" fmla="*/ 300 w 541"/>
                  <a:gd name="T53" fmla="*/ 552 h 672"/>
                  <a:gd name="T54" fmla="*/ 275 w 541"/>
                  <a:gd name="T55" fmla="*/ 539 h 672"/>
                  <a:gd name="T56" fmla="*/ 292 w 541"/>
                  <a:gd name="T57" fmla="*/ 510 h 672"/>
                  <a:gd name="T58" fmla="*/ 289 w 541"/>
                  <a:gd name="T59" fmla="*/ 493 h 672"/>
                  <a:gd name="T60" fmla="*/ 345 w 541"/>
                  <a:gd name="T61" fmla="*/ 506 h 672"/>
                  <a:gd name="T62" fmla="*/ 399 w 541"/>
                  <a:gd name="T63" fmla="*/ 493 h 672"/>
                  <a:gd name="T64" fmla="*/ 399 w 541"/>
                  <a:gd name="T65" fmla="*/ 433 h 672"/>
                  <a:gd name="T66" fmla="*/ 393 w 541"/>
                  <a:gd name="T67" fmla="*/ 429 h 672"/>
                  <a:gd name="T68" fmla="*/ 424 w 541"/>
                  <a:gd name="T69" fmla="*/ 398 h 672"/>
                  <a:gd name="T70" fmla="*/ 451 w 541"/>
                  <a:gd name="T71" fmla="*/ 391 h 672"/>
                  <a:gd name="T72" fmla="*/ 483 w 541"/>
                  <a:gd name="T73" fmla="*/ 384 h 672"/>
                  <a:gd name="T74" fmla="*/ 499 w 541"/>
                  <a:gd name="T75" fmla="*/ 362 h 672"/>
                  <a:gd name="T76" fmla="*/ 463 w 541"/>
                  <a:gd name="T77" fmla="*/ 338 h 672"/>
                  <a:gd name="T78" fmla="*/ 504 w 541"/>
                  <a:gd name="T79" fmla="*/ 282 h 672"/>
                  <a:gd name="T80" fmla="*/ 541 w 541"/>
                  <a:gd name="T81" fmla="*/ 260 h 672"/>
                  <a:gd name="T82" fmla="*/ 504 w 541"/>
                  <a:gd name="T83" fmla="*/ 201 h 672"/>
                  <a:gd name="T84" fmla="*/ 505 w 541"/>
                  <a:gd name="T85" fmla="*/ 168 h 672"/>
                  <a:gd name="T86" fmla="*/ 469 w 541"/>
                  <a:gd name="T87" fmla="*/ 139 h 672"/>
                  <a:gd name="T88" fmla="*/ 417 w 541"/>
                  <a:gd name="T89" fmla="*/ 123 h 672"/>
                  <a:gd name="T90" fmla="*/ 402 w 541"/>
                  <a:gd name="T91" fmla="*/ 81 h 672"/>
                  <a:gd name="T92" fmla="*/ 375 w 541"/>
                  <a:gd name="T93" fmla="*/ 3 h 672"/>
                  <a:gd name="T94" fmla="*/ 361 w 541"/>
                  <a:gd name="T95" fmla="*/ 14 h 672"/>
                  <a:gd name="T96" fmla="*/ 294 w 541"/>
                  <a:gd name="T97" fmla="*/ 46 h 672"/>
                  <a:gd name="T98" fmla="*/ 269 w 541"/>
                  <a:gd name="T99" fmla="*/ 70 h 672"/>
                  <a:gd name="T100" fmla="*/ 254 w 541"/>
                  <a:gd name="T101" fmla="*/ 70 h 672"/>
                  <a:gd name="T102" fmla="*/ 244 w 541"/>
                  <a:gd name="T103" fmla="*/ 90 h 672"/>
                  <a:gd name="T104" fmla="*/ 235 w 541"/>
                  <a:gd name="T105" fmla="*/ 122 h 672"/>
                  <a:gd name="T106" fmla="*/ 216 w 541"/>
                  <a:gd name="T107" fmla="*/ 137 h 672"/>
                  <a:gd name="T108" fmla="*/ 216 w 541"/>
                  <a:gd name="T109" fmla="*/ 162 h 672"/>
                  <a:gd name="T110" fmla="*/ 187 w 541"/>
                  <a:gd name="T111" fmla="*/ 157 h 6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541" h="672">
                    <a:moveTo>
                      <a:pt x="153" y="175"/>
                    </a:moveTo>
                    <a:lnTo>
                      <a:pt x="152" y="173"/>
                    </a:lnTo>
                    <a:lnTo>
                      <a:pt x="149" y="172"/>
                    </a:lnTo>
                    <a:lnTo>
                      <a:pt x="146" y="169"/>
                    </a:lnTo>
                    <a:lnTo>
                      <a:pt x="134" y="178"/>
                    </a:lnTo>
                    <a:lnTo>
                      <a:pt x="131" y="182"/>
                    </a:lnTo>
                    <a:lnTo>
                      <a:pt x="125" y="194"/>
                    </a:lnTo>
                    <a:lnTo>
                      <a:pt x="127" y="201"/>
                    </a:lnTo>
                    <a:lnTo>
                      <a:pt x="132" y="215"/>
                    </a:lnTo>
                    <a:lnTo>
                      <a:pt x="131" y="215"/>
                    </a:lnTo>
                    <a:lnTo>
                      <a:pt x="132" y="217"/>
                    </a:lnTo>
                    <a:lnTo>
                      <a:pt x="135" y="222"/>
                    </a:lnTo>
                    <a:lnTo>
                      <a:pt x="136" y="228"/>
                    </a:lnTo>
                    <a:lnTo>
                      <a:pt x="138" y="229"/>
                    </a:lnTo>
                    <a:lnTo>
                      <a:pt x="135" y="235"/>
                    </a:lnTo>
                    <a:lnTo>
                      <a:pt x="129" y="236"/>
                    </a:lnTo>
                    <a:lnTo>
                      <a:pt x="125" y="235"/>
                    </a:lnTo>
                    <a:lnTo>
                      <a:pt x="124" y="233"/>
                    </a:lnTo>
                    <a:lnTo>
                      <a:pt x="122" y="233"/>
                    </a:lnTo>
                    <a:lnTo>
                      <a:pt x="107" y="242"/>
                    </a:lnTo>
                    <a:lnTo>
                      <a:pt x="103" y="246"/>
                    </a:lnTo>
                    <a:lnTo>
                      <a:pt x="100" y="247"/>
                    </a:lnTo>
                    <a:lnTo>
                      <a:pt x="96" y="252"/>
                    </a:lnTo>
                    <a:lnTo>
                      <a:pt x="93" y="252"/>
                    </a:lnTo>
                    <a:lnTo>
                      <a:pt x="93" y="253"/>
                    </a:lnTo>
                    <a:lnTo>
                      <a:pt x="91" y="254"/>
                    </a:lnTo>
                    <a:lnTo>
                      <a:pt x="91" y="264"/>
                    </a:lnTo>
                    <a:lnTo>
                      <a:pt x="92" y="271"/>
                    </a:lnTo>
                    <a:lnTo>
                      <a:pt x="92" y="282"/>
                    </a:lnTo>
                    <a:lnTo>
                      <a:pt x="88" y="285"/>
                    </a:lnTo>
                    <a:lnTo>
                      <a:pt x="88" y="287"/>
                    </a:lnTo>
                    <a:lnTo>
                      <a:pt x="85" y="287"/>
                    </a:lnTo>
                    <a:lnTo>
                      <a:pt x="79" y="288"/>
                    </a:lnTo>
                    <a:lnTo>
                      <a:pt x="68" y="288"/>
                    </a:lnTo>
                    <a:lnTo>
                      <a:pt x="68" y="290"/>
                    </a:lnTo>
                    <a:lnTo>
                      <a:pt x="67" y="290"/>
                    </a:lnTo>
                    <a:lnTo>
                      <a:pt x="64" y="295"/>
                    </a:lnTo>
                    <a:lnTo>
                      <a:pt x="64" y="299"/>
                    </a:lnTo>
                    <a:lnTo>
                      <a:pt x="65" y="302"/>
                    </a:lnTo>
                    <a:lnTo>
                      <a:pt x="71" y="307"/>
                    </a:lnTo>
                    <a:lnTo>
                      <a:pt x="74" y="309"/>
                    </a:lnTo>
                    <a:lnTo>
                      <a:pt x="79" y="313"/>
                    </a:lnTo>
                    <a:lnTo>
                      <a:pt x="78" y="314"/>
                    </a:lnTo>
                    <a:lnTo>
                      <a:pt x="69" y="321"/>
                    </a:lnTo>
                    <a:lnTo>
                      <a:pt x="68" y="324"/>
                    </a:lnTo>
                    <a:lnTo>
                      <a:pt x="65" y="324"/>
                    </a:lnTo>
                    <a:lnTo>
                      <a:pt x="53" y="331"/>
                    </a:lnTo>
                    <a:lnTo>
                      <a:pt x="36" y="347"/>
                    </a:lnTo>
                    <a:lnTo>
                      <a:pt x="39" y="347"/>
                    </a:lnTo>
                    <a:lnTo>
                      <a:pt x="43" y="355"/>
                    </a:lnTo>
                    <a:lnTo>
                      <a:pt x="44" y="366"/>
                    </a:lnTo>
                    <a:lnTo>
                      <a:pt x="37" y="372"/>
                    </a:lnTo>
                    <a:lnTo>
                      <a:pt x="18" y="383"/>
                    </a:lnTo>
                    <a:lnTo>
                      <a:pt x="2" y="401"/>
                    </a:lnTo>
                    <a:lnTo>
                      <a:pt x="1" y="402"/>
                    </a:lnTo>
                    <a:lnTo>
                      <a:pt x="1" y="405"/>
                    </a:lnTo>
                    <a:lnTo>
                      <a:pt x="0" y="407"/>
                    </a:lnTo>
                    <a:lnTo>
                      <a:pt x="0" y="410"/>
                    </a:lnTo>
                    <a:lnTo>
                      <a:pt x="1" y="411"/>
                    </a:lnTo>
                    <a:lnTo>
                      <a:pt x="2" y="418"/>
                    </a:lnTo>
                    <a:lnTo>
                      <a:pt x="15" y="418"/>
                    </a:lnTo>
                    <a:lnTo>
                      <a:pt x="44" y="411"/>
                    </a:lnTo>
                    <a:lnTo>
                      <a:pt x="51" y="410"/>
                    </a:lnTo>
                    <a:lnTo>
                      <a:pt x="64" y="391"/>
                    </a:lnTo>
                    <a:lnTo>
                      <a:pt x="78" y="383"/>
                    </a:lnTo>
                    <a:lnTo>
                      <a:pt x="81" y="383"/>
                    </a:lnTo>
                    <a:lnTo>
                      <a:pt x="85" y="386"/>
                    </a:lnTo>
                    <a:lnTo>
                      <a:pt x="85" y="393"/>
                    </a:lnTo>
                    <a:lnTo>
                      <a:pt x="79" y="411"/>
                    </a:lnTo>
                    <a:lnTo>
                      <a:pt x="74" y="417"/>
                    </a:lnTo>
                    <a:lnTo>
                      <a:pt x="69" y="425"/>
                    </a:lnTo>
                    <a:lnTo>
                      <a:pt x="68" y="427"/>
                    </a:lnTo>
                    <a:lnTo>
                      <a:pt x="68" y="429"/>
                    </a:lnTo>
                    <a:lnTo>
                      <a:pt x="67" y="432"/>
                    </a:lnTo>
                    <a:lnTo>
                      <a:pt x="67" y="436"/>
                    </a:lnTo>
                    <a:lnTo>
                      <a:pt x="75" y="436"/>
                    </a:lnTo>
                    <a:lnTo>
                      <a:pt x="78" y="437"/>
                    </a:lnTo>
                    <a:lnTo>
                      <a:pt x="79" y="439"/>
                    </a:lnTo>
                    <a:lnTo>
                      <a:pt x="79" y="440"/>
                    </a:lnTo>
                    <a:lnTo>
                      <a:pt x="82" y="443"/>
                    </a:lnTo>
                    <a:lnTo>
                      <a:pt x="84" y="443"/>
                    </a:lnTo>
                    <a:lnTo>
                      <a:pt x="86" y="444"/>
                    </a:lnTo>
                    <a:lnTo>
                      <a:pt x="92" y="443"/>
                    </a:lnTo>
                    <a:lnTo>
                      <a:pt x="97" y="443"/>
                    </a:lnTo>
                    <a:lnTo>
                      <a:pt x="101" y="440"/>
                    </a:lnTo>
                    <a:lnTo>
                      <a:pt x="106" y="439"/>
                    </a:lnTo>
                    <a:lnTo>
                      <a:pt x="111" y="439"/>
                    </a:lnTo>
                    <a:lnTo>
                      <a:pt x="113" y="451"/>
                    </a:lnTo>
                    <a:lnTo>
                      <a:pt x="111" y="465"/>
                    </a:lnTo>
                    <a:lnTo>
                      <a:pt x="111" y="467"/>
                    </a:lnTo>
                    <a:lnTo>
                      <a:pt x="114" y="472"/>
                    </a:lnTo>
                    <a:lnTo>
                      <a:pt x="120" y="475"/>
                    </a:lnTo>
                    <a:lnTo>
                      <a:pt x="131" y="478"/>
                    </a:lnTo>
                    <a:lnTo>
                      <a:pt x="132" y="479"/>
                    </a:lnTo>
                    <a:lnTo>
                      <a:pt x="134" y="479"/>
                    </a:lnTo>
                    <a:lnTo>
                      <a:pt x="134" y="481"/>
                    </a:lnTo>
                    <a:lnTo>
                      <a:pt x="131" y="481"/>
                    </a:lnTo>
                    <a:lnTo>
                      <a:pt x="97" y="499"/>
                    </a:lnTo>
                    <a:lnTo>
                      <a:pt x="75" y="514"/>
                    </a:lnTo>
                    <a:lnTo>
                      <a:pt x="71" y="518"/>
                    </a:lnTo>
                    <a:lnTo>
                      <a:pt x="69" y="521"/>
                    </a:lnTo>
                    <a:lnTo>
                      <a:pt x="65" y="539"/>
                    </a:lnTo>
                    <a:lnTo>
                      <a:pt x="65" y="542"/>
                    </a:lnTo>
                    <a:lnTo>
                      <a:pt x="72" y="551"/>
                    </a:lnTo>
                    <a:lnTo>
                      <a:pt x="81" y="552"/>
                    </a:lnTo>
                    <a:lnTo>
                      <a:pt x="82" y="552"/>
                    </a:lnTo>
                    <a:lnTo>
                      <a:pt x="85" y="553"/>
                    </a:lnTo>
                    <a:lnTo>
                      <a:pt x="88" y="556"/>
                    </a:lnTo>
                    <a:lnTo>
                      <a:pt x="88" y="558"/>
                    </a:lnTo>
                    <a:lnTo>
                      <a:pt x="86" y="561"/>
                    </a:lnTo>
                    <a:lnTo>
                      <a:pt x="84" y="570"/>
                    </a:lnTo>
                    <a:lnTo>
                      <a:pt x="71" y="588"/>
                    </a:lnTo>
                    <a:lnTo>
                      <a:pt x="69" y="598"/>
                    </a:lnTo>
                    <a:lnTo>
                      <a:pt x="72" y="601"/>
                    </a:lnTo>
                    <a:lnTo>
                      <a:pt x="74" y="604"/>
                    </a:lnTo>
                    <a:lnTo>
                      <a:pt x="79" y="606"/>
                    </a:lnTo>
                    <a:lnTo>
                      <a:pt x="86" y="606"/>
                    </a:lnTo>
                    <a:lnTo>
                      <a:pt x="96" y="605"/>
                    </a:lnTo>
                    <a:lnTo>
                      <a:pt x="103" y="608"/>
                    </a:lnTo>
                    <a:lnTo>
                      <a:pt x="106" y="608"/>
                    </a:lnTo>
                    <a:lnTo>
                      <a:pt x="107" y="611"/>
                    </a:lnTo>
                    <a:lnTo>
                      <a:pt x="107" y="613"/>
                    </a:lnTo>
                    <a:lnTo>
                      <a:pt x="106" y="613"/>
                    </a:lnTo>
                    <a:lnTo>
                      <a:pt x="106" y="615"/>
                    </a:lnTo>
                    <a:lnTo>
                      <a:pt x="103" y="616"/>
                    </a:lnTo>
                    <a:lnTo>
                      <a:pt x="103" y="622"/>
                    </a:lnTo>
                    <a:lnTo>
                      <a:pt x="104" y="622"/>
                    </a:lnTo>
                    <a:lnTo>
                      <a:pt x="104" y="623"/>
                    </a:lnTo>
                    <a:lnTo>
                      <a:pt x="107" y="625"/>
                    </a:lnTo>
                    <a:lnTo>
                      <a:pt x="114" y="627"/>
                    </a:lnTo>
                    <a:lnTo>
                      <a:pt x="118" y="625"/>
                    </a:lnTo>
                    <a:lnTo>
                      <a:pt x="120" y="625"/>
                    </a:lnTo>
                    <a:lnTo>
                      <a:pt x="141" y="619"/>
                    </a:lnTo>
                    <a:lnTo>
                      <a:pt x="142" y="620"/>
                    </a:lnTo>
                    <a:lnTo>
                      <a:pt x="144" y="620"/>
                    </a:lnTo>
                    <a:lnTo>
                      <a:pt x="146" y="622"/>
                    </a:lnTo>
                    <a:lnTo>
                      <a:pt x="153" y="630"/>
                    </a:lnTo>
                    <a:lnTo>
                      <a:pt x="155" y="633"/>
                    </a:lnTo>
                    <a:lnTo>
                      <a:pt x="159" y="638"/>
                    </a:lnTo>
                    <a:lnTo>
                      <a:pt x="163" y="645"/>
                    </a:lnTo>
                    <a:lnTo>
                      <a:pt x="163" y="650"/>
                    </a:lnTo>
                    <a:lnTo>
                      <a:pt x="164" y="652"/>
                    </a:lnTo>
                    <a:lnTo>
                      <a:pt x="164" y="655"/>
                    </a:lnTo>
                    <a:lnTo>
                      <a:pt x="167" y="664"/>
                    </a:lnTo>
                    <a:lnTo>
                      <a:pt x="170" y="664"/>
                    </a:lnTo>
                    <a:lnTo>
                      <a:pt x="173" y="661"/>
                    </a:lnTo>
                    <a:lnTo>
                      <a:pt x="181" y="657"/>
                    </a:lnTo>
                    <a:lnTo>
                      <a:pt x="185" y="654"/>
                    </a:lnTo>
                    <a:lnTo>
                      <a:pt x="188" y="651"/>
                    </a:lnTo>
                    <a:lnTo>
                      <a:pt x="188" y="644"/>
                    </a:lnTo>
                    <a:lnTo>
                      <a:pt x="187" y="641"/>
                    </a:lnTo>
                    <a:lnTo>
                      <a:pt x="187" y="635"/>
                    </a:lnTo>
                    <a:lnTo>
                      <a:pt x="198" y="611"/>
                    </a:lnTo>
                    <a:lnTo>
                      <a:pt x="198" y="613"/>
                    </a:lnTo>
                    <a:lnTo>
                      <a:pt x="199" y="616"/>
                    </a:lnTo>
                    <a:lnTo>
                      <a:pt x="199" y="618"/>
                    </a:lnTo>
                    <a:lnTo>
                      <a:pt x="202" y="622"/>
                    </a:lnTo>
                    <a:lnTo>
                      <a:pt x="204" y="623"/>
                    </a:lnTo>
                    <a:lnTo>
                      <a:pt x="216" y="652"/>
                    </a:lnTo>
                    <a:lnTo>
                      <a:pt x="216" y="655"/>
                    </a:lnTo>
                    <a:lnTo>
                      <a:pt x="218" y="668"/>
                    </a:lnTo>
                    <a:lnTo>
                      <a:pt x="219" y="671"/>
                    </a:lnTo>
                    <a:lnTo>
                      <a:pt x="219" y="672"/>
                    </a:lnTo>
                    <a:lnTo>
                      <a:pt x="225" y="672"/>
                    </a:lnTo>
                    <a:lnTo>
                      <a:pt x="228" y="671"/>
                    </a:lnTo>
                    <a:lnTo>
                      <a:pt x="228" y="669"/>
                    </a:lnTo>
                    <a:lnTo>
                      <a:pt x="230" y="668"/>
                    </a:lnTo>
                    <a:lnTo>
                      <a:pt x="233" y="666"/>
                    </a:lnTo>
                    <a:lnTo>
                      <a:pt x="234" y="665"/>
                    </a:lnTo>
                    <a:lnTo>
                      <a:pt x="234" y="664"/>
                    </a:lnTo>
                    <a:lnTo>
                      <a:pt x="241" y="651"/>
                    </a:lnTo>
                    <a:lnTo>
                      <a:pt x="240" y="650"/>
                    </a:lnTo>
                    <a:lnTo>
                      <a:pt x="248" y="628"/>
                    </a:lnTo>
                    <a:lnTo>
                      <a:pt x="265" y="628"/>
                    </a:lnTo>
                    <a:lnTo>
                      <a:pt x="268" y="630"/>
                    </a:lnTo>
                    <a:lnTo>
                      <a:pt x="280" y="630"/>
                    </a:lnTo>
                    <a:lnTo>
                      <a:pt x="290" y="622"/>
                    </a:lnTo>
                    <a:lnTo>
                      <a:pt x="298" y="615"/>
                    </a:lnTo>
                    <a:lnTo>
                      <a:pt x="301" y="605"/>
                    </a:lnTo>
                    <a:lnTo>
                      <a:pt x="298" y="599"/>
                    </a:lnTo>
                    <a:lnTo>
                      <a:pt x="294" y="587"/>
                    </a:lnTo>
                    <a:lnTo>
                      <a:pt x="292" y="573"/>
                    </a:lnTo>
                    <a:lnTo>
                      <a:pt x="292" y="571"/>
                    </a:lnTo>
                    <a:lnTo>
                      <a:pt x="297" y="568"/>
                    </a:lnTo>
                    <a:lnTo>
                      <a:pt x="305" y="564"/>
                    </a:lnTo>
                    <a:lnTo>
                      <a:pt x="307" y="563"/>
                    </a:lnTo>
                    <a:lnTo>
                      <a:pt x="308" y="563"/>
                    </a:lnTo>
                    <a:lnTo>
                      <a:pt x="305" y="558"/>
                    </a:lnTo>
                    <a:lnTo>
                      <a:pt x="300" y="552"/>
                    </a:lnTo>
                    <a:lnTo>
                      <a:pt x="297" y="548"/>
                    </a:lnTo>
                    <a:lnTo>
                      <a:pt x="289" y="542"/>
                    </a:lnTo>
                    <a:lnTo>
                      <a:pt x="283" y="545"/>
                    </a:lnTo>
                    <a:lnTo>
                      <a:pt x="278" y="545"/>
                    </a:lnTo>
                    <a:lnTo>
                      <a:pt x="278" y="544"/>
                    </a:lnTo>
                    <a:lnTo>
                      <a:pt x="276" y="541"/>
                    </a:lnTo>
                    <a:lnTo>
                      <a:pt x="275" y="539"/>
                    </a:lnTo>
                    <a:lnTo>
                      <a:pt x="276" y="538"/>
                    </a:lnTo>
                    <a:lnTo>
                      <a:pt x="278" y="528"/>
                    </a:lnTo>
                    <a:lnTo>
                      <a:pt x="278" y="517"/>
                    </a:lnTo>
                    <a:lnTo>
                      <a:pt x="279" y="514"/>
                    </a:lnTo>
                    <a:lnTo>
                      <a:pt x="280" y="513"/>
                    </a:lnTo>
                    <a:lnTo>
                      <a:pt x="285" y="510"/>
                    </a:lnTo>
                    <a:lnTo>
                      <a:pt x="292" y="510"/>
                    </a:lnTo>
                    <a:lnTo>
                      <a:pt x="294" y="506"/>
                    </a:lnTo>
                    <a:lnTo>
                      <a:pt x="295" y="504"/>
                    </a:lnTo>
                    <a:lnTo>
                      <a:pt x="294" y="503"/>
                    </a:lnTo>
                    <a:lnTo>
                      <a:pt x="290" y="503"/>
                    </a:lnTo>
                    <a:lnTo>
                      <a:pt x="290" y="500"/>
                    </a:lnTo>
                    <a:lnTo>
                      <a:pt x="289" y="497"/>
                    </a:lnTo>
                    <a:lnTo>
                      <a:pt x="289" y="493"/>
                    </a:lnTo>
                    <a:lnTo>
                      <a:pt x="294" y="493"/>
                    </a:lnTo>
                    <a:lnTo>
                      <a:pt x="295" y="491"/>
                    </a:lnTo>
                    <a:lnTo>
                      <a:pt x="304" y="491"/>
                    </a:lnTo>
                    <a:lnTo>
                      <a:pt x="314" y="494"/>
                    </a:lnTo>
                    <a:lnTo>
                      <a:pt x="321" y="501"/>
                    </a:lnTo>
                    <a:lnTo>
                      <a:pt x="333" y="507"/>
                    </a:lnTo>
                    <a:lnTo>
                      <a:pt x="345" y="506"/>
                    </a:lnTo>
                    <a:lnTo>
                      <a:pt x="347" y="506"/>
                    </a:lnTo>
                    <a:lnTo>
                      <a:pt x="367" y="508"/>
                    </a:lnTo>
                    <a:lnTo>
                      <a:pt x="378" y="508"/>
                    </a:lnTo>
                    <a:lnTo>
                      <a:pt x="393" y="506"/>
                    </a:lnTo>
                    <a:lnTo>
                      <a:pt x="393" y="503"/>
                    </a:lnTo>
                    <a:lnTo>
                      <a:pt x="395" y="497"/>
                    </a:lnTo>
                    <a:lnTo>
                      <a:pt x="399" y="493"/>
                    </a:lnTo>
                    <a:lnTo>
                      <a:pt x="402" y="488"/>
                    </a:lnTo>
                    <a:lnTo>
                      <a:pt x="403" y="486"/>
                    </a:lnTo>
                    <a:lnTo>
                      <a:pt x="398" y="479"/>
                    </a:lnTo>
                    <a:lnTo>
                      <a:pt x="397" y="477"/>
                    </a:lnTo>
                    <a:lnTo>
                      <a:pt x="393" y="467"/>
                    </a:lnTo>
                    <a:lnTo>
                      <a:pt x="393" y="448"/>
                    </a:lnTo>
                    <a:lnTo>
                      <a:pt x="399" y="433"/>
                    </a:lnTo>
                    <a:lnTo>
                      <a:pt x="400" y="432"/>
                    </a:lnTo>
                    <a:lnTo>
                      <a:pt x="400" y="430"/>
                    </a:lnTo>
                    <a:lnTo>
                      <a:pt x="398" y="430"/>
                    </a:lnTo>
                    <a:lnTo>
                      <a:pt x="393" y="432"/>
                    </a:lnTo>
                    <a:lnTo>
                      <a:pt x="392" y="432"/>
                    </a:lnTo>
                    <a:lnTo>
                      <a:pt x="392" y="430"/>
                    </a:lnTo>
                    <a:lnTo>
                      <a:pt x="393" y="429"/>
                    </a:lnTo>
                    <a:lnTo>
                      <a:pt x="393" y="427"/>
                    </a:lnTo>
                    <a:lnTo>
                      <a:pt x="392" y="422"/>
                    </a:lnTo>
                    <a:lnTo>
                      <a:pt x="389" y="419"/>
                    </a:lnTo>
                    <a:lnTo>
                      <a:pt x="384" y="415"/>
                    </a:lnTo>
                    <a:lnTo>
                      <a:pt x="388" y="411"/>
                    </a:lnTo>
                    <a:lnTo>
                      <a:pt x="410" y="401"/>
                    </a:lnTo>
                    <a:lnTo>
                      <a:pt x="424" y="398"/>
                    </a:lnTo>
                    <a:lnTo>
                      <a:pt x="428" y="393"/>
                    </a:lnTo>
                    <a:lnTo>
                      <a:pt x="423" y="387"/>
                    </a:lnTo>
                    <a:lnTo>
                      <a:pt x="434" y="380"/>
                    </a:lnTo>
                    <a:lnTo>
                      <a:pt x="437" y="377"/>
                    </a:lnTo>
                    <a:lnTo>
                      <a:pt x="442" y="388"/>
                    </a:lnTo>
                    <a:lnTo>
                      <a:pt x="446" y="394"/>
                    </a:lnTo>
                    <a:lnTo>
                      <a:pt x="451" y="391"/>
                    </a:lnTo>
                    <a:lnTo>
                      <a:pt x="452" y="386"/>
                    </a:lnTo>
                    <a:lnTo>
                      <a:pt x="455" y="383"/>
                    </a:lnTo>
                    <a:lnTo>
                      <a:pt x="456" y="380"/>
                    </a:lnTo>
                    <a:lnTo>
                      <a:pt x="460" y="379"/>
                    </a:lnTo>
                    <a:lnTo>
                      <a:pt x="472" y="377"/>
                    </a:lnTo>
                    <a:lnTo>
                      <a:pt x="480" y="381"/>
                    </a:lnTo>
                    <a:lnTo>
                      <a:pt x="483" y="384"/>
                    </a:lnTo>
                    <a:lnTo>
                      <a:pt x="484" y="387"/>
                    </a:lnTo>
                    <a:lnTo>
                      <a:pt x="491" y="386"/>
                    </a:lnTo>
                    <a:lnTo>
                      <a:pt x="499" y="381"/>
                    </a:lnTo>
                    <a:lnTo>
                      <a:pt x="501" y="381"/>
                    </a:lnTo>
                    <a:lnTo>
                      <a:pt x="504" y="367"/>
                    </a:lnTo>
                    <a:lnTo>
                      <a:pt x="502" y="365"/>
                    </a:lnTo>
                    <a:lnTo>
                      <a:pt x="499" y="362"/>
                    </a:lnTo>
                    <a:lnTo>
                      <a:pt x="497" y="357"/>
                    </a:lnTo>
                    <a:lnTo>
                      <a:pt x="486" y="348"/>
                    </a:lnTo>
                    <a:lnTo>
                      <a:pt x="483" y="350"/>
                    </a:lnTo>
                    <a:lnTo>
                      <a:pt x="465" y="342"/>
                    </a:lnTo>
                    <a:lnTo>
                      <a:pt x="463" y="342"/>
                    </a:lnTo>
                    <a:lnTo>
                      <a:pt x="465" y="340"/>
                    </a:lnTo>
                    <a:lnTo>
                      <a:pt x="463" y="338"/>
                    </a:lnTo>
                    <a:lnTo>
                      <a:pt x="463" y="317"/>
                    </a:lnTo>
                    <a:lnTo>
                      <a:pt x="469" y="312"/>
                    </a:lnTo>
                    <a:lnTo>
                      <a:pt x="470" y="309"/>
                    </a:lnTo>
                    <a:lnTo>
                      <a:pt x="472" y="309"/>
                    </a:lnTo>
                    <a:lnTo>
                      <a:pt x="481" y="306"/>
                    </a:lnTo>
                    <a:lnTo>
                      <a:pt x="495" y="285"/>
                    </a:lnTo>
                    <a:lnTo>
                      <a:pt x="504" y="282"/>
                    </a:lnTo>
                    <a:lnTo>
                      <a:pt x="512" y="281"/>
                    </a:lnTo>
                    <a:lnTo>
                      <a:pt x="516" y="278"/>
                    </a:lnTo>
                    <a:lnTo>
                      <a:pt x="525" y="268"/>
                    </a:lnTo>
                    <a:lnTo>
                      <a:pt x="537" y="266"/>
                    </a:lnTo>
                    <a:lnTo>
                      <a:pt x="539" y="266"/>
                    </a:lnTo>
                    <a:lnTo>
                      <a:pt x="540" y="264"/>
                    </a:lnTo>
                    <a:lnTo>
                      <a:pt x="541" y="260"/>
                    </a:lnTo>
                    <a:lnTo>
                      <a:pt x="540" y="254"/>
                    </a:lnTo>
                    <a:lnTo>
                      <a:pt x="533" y="239"/>
                    </a:lnTo>
                    <a:lnTo>
                      <a:pt x="525" y="230"/>
                    </a:lnTo>
                    <a:lnTo>
                      <a:pt x="518" y="229"/>
                    </a:lnTo>
                    <a:lnTo>
                      <a:pt x="505" y="207"/>
                    </a:lnTo>
                    <a:lnTo>
                      <a:pt x="504" y="203"/>
                    </a:lnTo>
                    <a:lnTo>
                      <a:pt x="504" y="201"/>
                    </a:lnTo>
                    <a:lnTo>
                      <a:pt x="505" y="197"/>
                    </a:lnTo>
                    <a:lnTo>
                      <a:pt x="506" y="194"/>
                    </a:lnTo>
                    <a:lnTo>
                      <a:pt x="515" y="186"/>
                    </a:lnTo>
                    <a:lnTo>
                      <a:pt x="511" y="179"/>
                    </a:lnTo>
                    <a:lnTo>
                      <a:pt x="506" y="175"/>
                    </a:lnTo>
                    <a:lnTo>
                      <a:pt x="505" y="175"/>
                    </a:lnTo>
                    <a:lnTo>
                      <a:pt x="505" y="168"/>
                    </a:lnTo>
                    <a:lnTo>
                      <a:pt x="508" y="162"/>
                    </a:lnTo>
                    <a:lnTo>
                      <a:pt x="515" y="154"/>
                    </a:lnTo>
                    <a:lnTo>
                      <a:pt x="509" y="144"/>
                    </a:lnTo>
                    <a:lnTo>
                      <a:pt x="509" y="143"/>
                    </a:lnTo>
                    <a:lnTo>
                      <a:pt x="506" y="143"/>
                    </a:lnTo>
                    <a:lnTo>
                      <a:pt x="494" y="140"/>
                    </a:lnTo>
                    <a:lnTo>
                      <a:pt x="469" y="139"/>
                    </a:lnTo>
                    <a:lnTo>
                      <a:pt x="456" y="134"/>
                    </a:lnTo>
                    <a:lnTo>
                      <a:pt x="444" y="127"/>
                    </a:lnTo>
                    <a:lnTo>
                      <a:pt x="438" y="127"/>
                    </a:lnTo>
                    <a:lnTo>
                      <a:pt x="435" y="129"/>
                    </a:lnTo>
                    <a:lnTo>
                      <a:pt x="427" y="129"/>
                    </a:lnTo>
                    <a:lnTo>
                      <a:pt x="420" y="126"/>
                    </a:lnTo>
                    <a:lnTo>
                      <a:pt x="417" y="123"/>
                    </a:lnTo>
                    <a:lnTo>
                      <a:pt x="419" y="119"/>
                    </a:lnTo>
                    <a:lnTo>
                      <a:pt x="413" y="95"/>
                    </a:lnTo>
                    <a:lnTo>
                      <a:pt x="413" y="94"/>
                    </a:lnTo>
                    <a:lnTo>
                      <a:pt x="412" y="91"/>
                    </a:lnTo>
                    <a:lnTo>
                      <a:pt x="407" y="91"/>
                    </a:lnTo>
                    <a:lnTo>
                      <a:pt x="403" y="83"/>
                    </a:lnTo>
                    <a:lnTo>
                      <a:pt x="402" y="81"/>
                    </a:lnTo>
                    <a:lnTo>
                      <a:pt x="391" y="65"/>
                    </a:lnTo>
                    <a:lnTo>
                      <a:pt x="389" y="63"/>
                    </a:lnTo>
                    <a:lnTo>
                      <a:pt x="388" y="63"/>
                    </a:lnTo>
                    <a:lnTo>
                      <a:pt x="395" y="57"/>
                    </a:lnTo>
                    <a:lnTo>
                      <a:pt x="396" y="56"/>
                    </a:lnTo>
                    <a:lnTo>
                      <a:pt x="388" y="20"/>
                    </a:lnTo>
                    <a:lnTo>
                      <a:pt x="375" y="3"/>
                    </a:lnTo>
                    <a:lnTo>
                      <a:pt x="374" y="0"/>
                    </a:lnTo>
                    <a:lnTo>
                      <a:pt x="372" y="0"/>
                    </a:lnTo>
                    <a:lnTo>
                      <a:pt x="372" y="5"/>
                    </a:lnTo>
                    <a:lnTo>
                      <a:pt x="371" y="6"/>
                    </a:lnTo>
                    <a:lnTo>
                      <a:pt x="371" y="7"/>
                    </a:lnTo>
                    <a:lnTo>
                      <a:pt x="365" y="12"/>
                    </a:lnTo>
                    <a:lnTo>
                      <a:pt x="361" y="14"/>
                    </a:lnTo>
                    <a:lnTo>
                      <a:pt x="359" y="16"/>
                    </a:lnTo>
                    <a:lnTo>
                      <a:pt x="357" y="14"/>
                    </a:lnTo>
                    <a:lnTo>
                      <a:pt x="356" y="14"/>
                    </a:lnTo>
                    <a:lnTo>
                      <a:pt x="352" y="10"/>
                    </a:lnTo>
                    <a:lnTo>
                      <a:pt x="338" y="14"/>
                    </a:lnTo>
                    <a:lnTo>
                      <a:pt x="326" y="20"/>
                    </a:lnTo>
                    <a:lnTo>
                      <a:pt x="294" y="46"/>
                    </a:lnTo>
                    <a:lnTo>
                      <a:pt x="292" y="48"/>
                    </a:lnTo>
                    <a:lnTo>
                      <a:pt x="282" y="50"/>
                    </a:lnTo>
                    <a:lnTo>
                      <a:pt x="279" y="50"/>
                    </a:lnTo>
                    <a:lnTo>
                      <a:pt x="272" y="53"/>
                    </a:lnTo>
                    <a:lnTo>
                      <a:pt x="271" y="57"/>
                    </a:lnTo>
                    <a:lnTo>
                      <a:pt x="271" y="63"/>
                    </a:lnTo>
                    <a:lnTo>
                      <a:pt x="269" y="70"/>
                    </a:lnTo>
                    <a:lnTo>
                      <a:pt x="268" y="74"/>
                    </a:lnTo>
                    <a:lnTo>
                      <a:pt x="266" y="74"/>
                    </a:lnTo>
                    <a:lnTo>
                      <a:pt x="266" y="73"/>
                    </a:lnTo>
                    <a:lnTo>
                      <a:pt x="262" y="72"/>
                    </a:lnTo>
                    <a:lnTo>
                      <a:pt x="259" y="72"/>
                    </a:lnTo>
                    <a:lnTo>
                      <a:pt x="255" y="70"/>
                    </a:lnTo>
                    <a:lnTo>
                      <a:pt x="254" y="70"/>
                    </a:lnTo>
                    <a:lnTo>
                      <a:pt x="252" y="72"/>
                    </a:lnTo>
                    <a:lnTo>
                      <a:pt x="242" y="73"/>
                    </a:lnTo>
                    <a:lnTo>
                      <a:pt x="241" y="80"/>
                    </a:lnTo>
                    <a:lnTo>
                      <a:pt x="240" y="84"/>
                    </a:lnTo>
                    <a:lnTo>
                      <a:pt x="241" y="87"/>
                    </a:lnTo>
                    <a:lnTo>
                      <a:pt x="241" y="88"/>
                    </a:lnTo>
                    <a:lnTo>
                      <a:pt x="244" y="90"/>
                    </a:lnTo>
                    <a:lnTo>
                      <a:pt x="244" y="95"/>
                    </a:lnTo>
                    <a:lnTo>
                      <a:pt x="238" y="109"/>
                    </a:lnTo>
                    <a:lnTo>
                      <a:pt x="235" y="112"/>
                    </a:lnTo>
                    <a:lnTo>
                      <a:pt x="234" y="110"/>
                    </a:lnTo>
                    <a:lnTo>
                      <a:pt x="220" y="110"/>
                    </a:lnTo>
                    <a:lnTo>
                      <a:pt x="223" y="113"/>
                    </a:lnTo>
                    <a:lnTo>
                      <a:pt x="235" y="122"/>
                    </a:lnTo>
                    <a:lnTo>
                      <a:pt x="245" y="132"/>
                    </a:lnTo>
                    <a:lnTo>
                      <a:pt x="245" y="133"/>
                    </a:lnTo>
                    <a:lnTo>
                      <a:pt x="238" y="139"/>
                    </a:lnTo>
                    <a:lnTo>
                      <a:pt x="234" y="140"/>
                    </a:lnTo>
                    <a:lnTo>
                      <a:pt x="231" y="139"/>
                    </a:lnTo>
                    <a:lnTo>
                      <a:pt x="220" y="139"/>
                    </a:lnTo>
                    <a:lnTo>
                      <a:pt x="216" y="137"/>
                    </a:lnTo>
                    <a:lnTo>
                      <a:pt x="212" y="132"/>
                    </a:lnTo>
                    <a:lnTo>
                      <a:pt x="211" y="130"/>
                    </a:lnTo>
                    <a:lnTo>
                      <a:pt x="209" y="132"/>
                    </a:lnTo>
                    <a:lnTo>
                      <a:pt x="211" y="140"/>
                    </a:lnTo>
                    <a:lnTo>
                      <a:pt x="215" y="153"/>
                    </a:lnTo>
                    <a:lnTo>
                      <a:pt x="215" y="154"/>
                    </a:lnTo>
                    <a:lnTo>
                      <a:pt x="216" y="162"/>
                    </a:lnTo>
                    <a:lnTo>
                      <a:pt x="215" y="163"/>
                    </a:lnTo>
                    <a:lnTo>
                      <a:pt x="215" y="165"/>
                    </a:lnTo>
                    <a:lnTo>
                      <a:pt x="213" y="168"/>
                    </a:lnTo>
                    <a:lnTo>
                      <a:pt x="208" y="166"/>
                    </a:lnTo>
                    <a:lnTo>
                      <a:pt x="191" y="155"/>
                    </a:lnTo>
                    <a:lnTo>
                      <a:pt x="188" y="158"/>
                    </a:lnTo>
                    <a:lnTo>
                      <a:pt x="187" y="157"/>
                    </a:lnTo>
                    <a:lnTo>
                      <a:pt x="187" y="168"/>
                    </a:lnTo>
                    <a:lnTo>
                      <a:pt x="184" y="168"/>
                    </a:lnTo>
                    <a:lnTo>
                      <a:pt x="171" y="162"/>
                    </a:lnTo>
                    <a:lnTo>
                      <a:pt x="167" y="163"/>
                    </a:lnTo>
                    <a:lnTo>
                      <a:pt x="153" y="17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61" name="Freeform 791">
                <a:extLst>
                  <a:ext uri="{FF2B5EF4-FFF2-40B4-BE49-F238E27FC236}">
                    <a16:creationId xmlns:a16="http://schemas.microsoft.com/office/drawing/2014/main" id="{EC22D565-EF47-F5CE-32BF-3A18D130DE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9" y="2050"/>
                <a:ext cx="121" cy="83"/>
              </a:xfrm>
              <a:custGeom>
                <a:avLst/>
                <a:gdLst>
                  <a:gd name="T0" fmla="*/ 267 w 485"/>
                  <a:gd name="T1" fmla="*/ 20 h 335"/>
                  <a:gd name="T2" fmla="*/ 207 w 485"/>
                  <a:gd name="T3" fmla="*/ 0 h 335"/>
                  <a:gd name="T4" fmla="*/ 199 w 485"/>
                  <a:gd name="T5" fmla="*/ 17 h 335"/>
                  <a:gd name="T6" fmla="*/ 203 w 485"/>
                  <a:gd name="T7" fmla="*/ 45 h 335"/>
                  <a:gd name="T8" fmla="*/ 185 w 485"/>
                  <a:gd name="T9" fmla="*/ 62 h 335"/>
                  <a:gd name="T10" fmla="*/ 149 w 485"/>
                  <a:gd name="T11" fmla="*/ 58 h 335"/>
                  <a:gd name="T12" fmla="*/ 124 w 485"/>
                  <a:gd name="T13" fmla="*/ 58 h 335"/>
                  <a:gd name="T14" fmla="*/ 105 w 485"/>
                  <a:gd name="T15" fmla="*/ 56 h 335"/>
                  <a:gd name="T16" fmla="*/ 93 w 485"/>
                  <a:gd name="T17" fmla="*/ 69 h 335"/>
                  <a:gd name="T18" fmla="*/ 64 w 485"/>
                  <a:gd name="T19" fmla="*/ 63 h 335"/>
                  <a:gd name="T20" fmla="*/ 59 w 485"/>
                  <a:gd name="T21" fmla="*/ 69 h 335"/>
                  <a:gd name="T22" fmla="*/ 47 w 485"/>
                  <a:gd name="T23" fmla="*/ 86 h 335"/>
                  <a:gd name="T24" fmla="*/ 0 w 485"/>
                  <a:gd name="T25" fmla="*/ 122 h 335"/>
                  <a:gd name="T26" fmla="*/ 2 w 485"/>
                  <a:gd name="T27" fmla="*/ 139 h 335"/>
                  <a:gd name="T28" fmla="*/ 19 w 485"/>
                  <a:gd name="T29" fmla="*/ 154 h 335"/>
                  <a:gd name="T30" fmla="*/ 23 w 485"/>
                  <a:gd name="T31" fmla="*/ 161 h 335"/>
                  <a:gd name="T32" fmla="*/ 19 w 485"/>
                  <a:gd name="T33" fmla="*/ 172 h 335"/>
                  <a:gd name="T34" fmla="*/ 24 w 485"/>
                  <a:gd name="T35" fmla="*/ 197 h 335"/>
                  <a:gd name="T36" fmla="*/ 29 w 485"/>
                  <a:gd name="T37" fmla="*/ 234 h 335"/>
                  <a:gd name="T38" fmla="*/ 48 w 485"/>
                  <a:gd name="T39" fmla="*/ 234 h 335"/>
                  <a:gd name="T40" fmla="*/ 50 w 485"/>
                  <a:gd name="T41" fmla="*/ 239 h 335"/>
                  <a:gd name="T42" fmla="*/ 23 w 485"/>
                  <a:gd name="T43" fmla="*/ 275 h 335"/>
                  <a:gd name="T44" fmla="*/ 17 w 485"/>
                  <a:gd name="T45" fmla="*/ 291 h 335"/>
                  <a:gd name="T46" fmla="*/ 24 w 485"/>
                  <a:gd name="T47" fmla="*/ 285 h 335"/>
                  <a:gd name="T48" fmla="*/ 47 w 485"/>
                  <a:gd name="T49" fmla="*/ 298 h 335"/>
                  <a:gd name="T50" fmla="*/ 70 w 485"/>
                  <a:gd name="T51" fmla="*/ 281 h 335"/>
                  <a:gd name="T52" fmla="*/ 114 w 485"/>
                  <a:gd name="T53" fmla="*/ 294 h 335"/>
                  <a:gd name="T54" fmla="*/ 146 w 485"/>
                  <a:gd name="T55" fmla="*/ 331 h 335"/>
                  <a:gd name="T56" fmla="*/ 170 w 485"/>
                  <a:gd name="T57" fmla="*/ 317 h 335"/>
                  <a:gd name="T58" fmla="*/ 199 w 485"/>
                  <a:gd name="T59" fmla="*/ 323 h 335"/>
                  <a:gd name="T60" fmla="*/ 211 w 485"/>
                  <a:gd name="T61" fmla="*/ 324 h 335"/>
                  <a:gd name="T62" fmla="*/ 251 w 485"/>
                  <a:gd name="T63" fmla="*/ 301 h 335"/>
                  <a:gd name="T64" fmla="*/ 248 w 485"/>
                  <a:gd name="T65" fmla="*/ 295 h 335"/>
                  <a:gd name="T66" fmla="*/ 245 w 485"/>
                  <a:gd name="T67" fmla="*/ 278 h 335"/>
                  <a:gd name="T68" fmla="*/ 235 w 485"/>
                  <a:gd name="T69" fmla="*/ 273 h 335"/>
                  <a:gd name="T70" fmla="*/ 248 w 485"/>
                  <a:gd name="T71" fmla="*/ 249 h 335"/>
                  <a:gd name="T72" fmla="*/ 304 w 485"/>
                  <a:gd name="T73" fmla="*/ 238 h 335"/>
                  <a:gd name="T74" fmla="*/ 329 w 485"/>
                  <a:gd name="T75" fmla="*/ 239 h 335"/>
                  <a:gd name="T76" fmla="*/ 390 w 485"/>
                  <a:gd name="T77" fmla="*/ 249 h 335"/>
                  <a:gd name="T78" fmla="*/ 403 w 485"/>
                  <a:gd name="T79" fmla="*/ 278 h 335"/>
                  <a:gd name="T80" fmla="*/ 427 w 485"/>
                  <a:gd name="T81" fmla="*/ 246 h 335"/>
                  <a:gd name="T82" fmla="*/ 453 w 485"/>
                  <a:gd name="T83" fmla="*/ 228 h 335"/>
                  <a:gd name="T84" fmla="*/ 470 w 485"/>
                  <a:gd name="T85" fmla="*/ 211 h 335"/>
                  <a:gd name="T86" fmla="*/ 462 w 485"/>
                  <a:gd name="T87" fmla="*/ 170 h 335"/>
                  <a:gd name="T88" fmla="*/ 459 w 485"/>
                  <a:gd name="T89" fmla="*/ 154 h 335"/>
                  <a:gd name="T90" fmla="*/ 445 w 485"/>
                  <a:gd name="T91" fmla="*/ 141 h 335"/>
                  <a:gd name="T92" fmla="*/ 442 w 485"/>
                  <a:gd name="T93" fmla="*/ 122 h 335"/>
                  <a:gd name="T94" fmla="*/ 471 w 485"/>
                  <a:gd name="T95" fmla="*/ 120 h 335"/>
                  <a:gd name="T96" fmla="*/ 452 w 485"/>
                  <a:gd name="T97" fmla="*/ 95 h 335"/>
                  <a:gd name="T98" fmla="*/ 415 w 485"/>
                  <a:gd name="T99" fmla="*/ 65 h 335"/>
                  <a:gd name="T100" fmla="*/ 400 w 485"/>
                  <a:gd name="T101" fmla="*/ 83 h 335"/>
                  <a:gd name="T102" fmla="*/ 338 w 485"/>
                  <a:gd name="T103" fmla="*/ 35 h 335"/>
                  <a:gd name="T104" fmla="*/ 291 w 485"/>
                  <a:gd name="T105" fmla="*/ 31 h 3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485" h="335">
                    <a:moveTo>
                      <a:pt x="273" y="10"/>
                    </a:moveTo>
                    <a:lnTo>
                      <a:pt x="273" y="12"/>
                    </a:lnTo>
                    <a:lnTo>
                      <a:pt x="274" y="13"/>
                    </a:lnTo>
                    <a:lnTo>
                      <a:pt x="274" y="19"/>
                    </a:lnTo>
                    <a:lnTo>
                      <a:pt x="267" y="20"/>
                    </a:lnTo>
                    <a:lnTo>
                      <a:pt x="263" y="20"/>
                    </a:lnTo>
                    <a:lnTo>
                      <a:pt x="258" y="14"/>
                    </a:lnTo>
                    <a:lnTo>
                      <a:pt x="231" y="12"/>
                    </a:lnTo>
                    <a:lnTo>
                      <a:pt x="220" y="0"/>
                    </a:lnTo>
                    <a:lnTo>
                      <a:pt x="207" y="0"/>
                    </a:lnTo>
                    <a:lnTo>
                      <a:pt x="206" y="2"/>
                    </a:lnTo>
                    <a:lnTo>
                      <a:pt x="202" y="9"/>
                    </a:lnTo>
                    <a:lnTo>
                      <a:pt x="202" y="10"/>
                    </a:lnTo>
                    <a:lnTo>
                      <a:pt x="199" y="14"/>
                    </a:lnTo>
                    <a:lnTo>
                      <a:pt x="199" y="17"/>
                    </a:lnTo>
                    <a:lnTo>
                      <a:pt x="202" y="27"/>
                    </a:lnTo>
                    <a:lnTo>
                      <a:pt x="204" y="30"/>
                    </a:lnTo>
                    <a:lnTo>
                      <a:pt x="204" y="40"/>
                    </a:lnTo>
                    <a:lnTo>
                      <a:pt x="203" y="43"/>
                    </a:lnTo>
                    <a:lnTo>
                      <a:pt x="203" y="45"/>
                    </a:lnTo>
                    <a:lnTo>
                      <a:pt x="202" y="46"/>
                    </a:lnTo>
                    <a:lnTo>
                      <a:pt x="200" y="46"/>
                    </a:lnTo>
                    <a:lnTo>
                      <a:pt x="196" y="48"/>
                    </a:lnTo>
                    <a:lnTo>
                      <a:pt x="188" y="56"/>
                    </a:lnTo>
                    <a:lnTo>
                      <a:pt x="185" y="62"/>
                    </a:lnTo>
                    <a:lnTo>
                      <a:pt x="185" y="63"/>
                    </a:lnTo>
                    <a:lnTo>
                      <a:pt x="179" y="66"/>
                    </a:lnTo>
                    <a:lnTo>
                      <a:pt x="168" y="63"/>
                    </a:lnTo>
                    <a:lnTo>
                      <a:pt x="161" y="58"/>
                    </a:lnTo>
                    <a:lnTo>
                      <a:pt x="149" y="58"/>
                    </a:lnTo>
                    <a:lnTo>
                      <a:pt x="146" y="59"/>
                    </a:lnTo>
                    <a:lnTo>
                      <a:pt x="144" y="59"/>
                    </a:lnTo>
                    <a:lnTo>
                      <a:pt x="136" y="63"/>
                    </a:lnTo>
                    <a:lnTo>
                      <a:pt x="129" y="62"/>
                    </a:lnTo>
                    <a:lnTo>
                      <a:pt x="124" y="58"/>
                    </a:lnTo>
                    <a:lnTo>
                      <a:pt x="122" y="56"/>
                    </a:lnTo>
                    <a:lnTo>
                      <a:pt x="119" y="55"/>
                    </a:lnTo>
                    <a:lnTo>
                      <a:pt x="112" y="55"/>
                    </a:lnTo>
                    <a:lnTo>
                      <a:pt x="107" y="56"/>
                    </a:lnTo>
                    <a:lnTo>
                      <a:pt x="105" y="56"/>
                    </a:lnTo>
                    <a:lnTo>
                      <a:pt x="103" y="58"/>
                    </a:lnTo>
                    <a:lnTo>
                      <a:pt x="96" y="63"/>
                    </a:lnTo>
                    <a:lnTo>
                      <a:pt x="94" y="66"/>
                    </a:lnTo>
                    <a:lnTo>
                      <a:pt x="93" y="67"/>
                    </a:lnTo>
                    <a:lnTo>
                      <a:pt x="93" y="69"/>
                    </a:lnTo>
                    <a:lnTo>
                      <a:pt x="89" y="69"/>
                    </a:lnTo>
                    <a:lnTo>
                      <a:pt x="87" y="67"/>
                    </a:lnTo>
                    <a:lnTo>
                      <a:pt x="77" y="65"/>
                    </a:lnTo>
                    <a:lnTo>
                      <a:pt x="75" y="65"/>
                    </a:lnTo>
                    <a:lnTo>
                      <a:pt x="64" y="63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7"/>
                    </a:lnTo>
                    <a:lnTo>
                      <a:pt x="59" y="67"/>
                    </a:lnTo>
                    <a:lnTo>
                      <a:pt x="59" y="69"/>
                    </a:lnTo>
                    <a:lnTo>
                      <a:pt x="57" y="69"/>
                    </a:lnTo>
                    <a:lnTo>
                      <a:pt x="57" y="81"/>
                    </a:lnTo>
                    <a:lnTo>
                      <a:pt x="55" y="81"/>
                    </a:lnTo>
                    <a:lnTo>
                      <a:pt x="54" y="83"/>
                    </a:lnTo>
                    <a:lnTo>
                      <a:pt x="47" y="86"/>
                    </a:lnTo>
                    <a:lnTo>
                      <a:pt x="23" y="90"/>
                    </a:lnTo>
                    <a:lnTo>
                      <a:pt x="12" y="98"/>
                    </a:lnTo>
                    <a:lnTo>
                      <a:pt x="3" y="109"/>
                    </a:lnTo>
                    <a:lnTo>
                      <a:pt x="2" y="113"/>
                    </a:lnTo>
                    <a:lnTo>
                      <a:pt x="0" y="122"/>
                    </a:lnTo>
                    <a:lnTo>
                      <a:pt x="3" y="125"/>
                    </a:lnTo>
                    <a:lnTo>
                      <a:pt x="3" y="132"/>
                    </a:lnTo>
                    <a:lnTo>
                      <a:pt x="2" y="137"/>
                    </a:lnTo>
                    <a:lnTo>
                      <a:pt x="0" y="139"/>
                    </a:lnTo>
                    <a:lnTo>
                      <a:pt x="2" y="139"/>
                    </a:lnTo>
                    <a:lnTo>
                      <a:pt x="2" y="141"/>
                    </a:lnTo>
                    <a:lnTo>
                      <a:pt x="14" y="153"/>
                    </a:lnTo>
                    <a:lnTo>
                      <a:pt x="16" y="153"/>
                    </a:lnTo>
                    <a:lnTo>
                      <a:pt x="17" y="154"/>
                    </a:lnTo>
                    <a:lnTo>
                      <a:pt x="19" y="154"/>
                    </a:lnTo>
                    <a:lnTo>
                      <a:pt x="22" y="155"/>
                    </a:lnTo>
                    <a:lnTo>
                      <a:pt x="23" y="157"/>
                    </a:lnTo>
                    <a:lnTo>
                      <a:pt x="23" y="158"/>
                    </a:lnTo>
                    <a:lnTo>
                      <a:pt x="24" y="160"/>
                    </a:lnTo>
                    <a:lnTo>
                      <a:pt x="23" y="161"/>
                    </a:lnTo>
                    <a:lnTo>
                      <a:pt x="22" y="164"/>
                    </a:lnTo>
                    <a:lnTo>
                      <a:pt x="19" y="168"/>
                    </a:lnTo>
                    <a:lnTo>
                      <a:pt x="17" y="170"/>
                    </a:lnTo>
                    <a:lnTo>
                      <a:pt x="16" y="172"/>
                    </a:lnTo>
                    <a:lnTo>
                      <a:pt x="19" y="172"/>
                    </a:lnTo>
                    <a:lnTo>
                      <a:pt x="20" y="175"/>
                    </a:lnTo>
                    <a:lnTo>
                      <a:pt x="24" y="178"/>
                    </a:lnTo>
                    <a:lnTo>
                      <a:pt x="26" y="189"/>
                    </a:lnTo>
                    <a:lnTo>
                      <a:pt x="26" y="193"/>
                    </a:lnTo>
                    <a:lnTo>
                      <a:pt x="24" y="197"/>
                    </a:lnTo>
                    <a:lnTo>
                      <a:pt x="20" y="201"/>
                    </a:lnTo>
                    <a:lnTo>
                      <a:pt x="16" y="214"/>
                    </a:lnTo>
                    <a:lnTo>
                      <a:pt x="17" y="221"/>
                    </a:lnTo>
                    <a:lnTo>
                      <a:pt x="24" y="234"/>
                    </a:lnTo>
                    <a:lnTo>
                      <a:pt x="29" y="234"/>
                    </a:lnTo>
                    <a:lnTo>
                      <a:pt x="33" y="232"/>
                    </a:lnTo>
                    <a:lnTo>
                      <a:pt x="37" y="228"/>
                    </a:lnTo>
                    <a:lnTo>
                      <a:pt x="38" y="228"/>
                    </a:lnTo>
                    <a:lnTo>
                      <a:pt x="43" y="230"/>
                    </a:lnTo>
                    <a:lnTo>
                      <a:pt x="48" y="234"/>
                    </a:lnTo>
                    <a:lnTo>
                      <a:pt x="48" y="235"/>
                    </a:lnTo>
                    <a:lnTo>
                      <a:pt x="50" y="237"/>
                    </a:lnTo>
                    <a:lnTo>
                      <a:pt x="50" y="238"/>
                    </a:lnTo>
                    <a:lnTo>
                      <a:pt x="51" y="238"/>
                    </a:lnTo>
                    <a:lnTo>
                      <a:pt x="50" y="239"/>
                    </a:lnTo>
                    <a:lnTo>
                      <a:pt x="33" y="274"/>
                    </a:lnTo>
                    <a:lnTo>
                      <a:pt x="31" y="275"/>
                    </a:lnTo>
                    <a:lnTo>
                      <a:pt x="29" y="280"/>
                    </a:lnTo>
                    <a:lnTo>
                      <a:pt x="26" y="277"/>
                    </a:lnTo>
                    <a:lnTo>
                      <a:pt x="23" y="275"/>
                    </a:lnTo>
                    <a:lnTo>
                      <a:pt x="19" y="277"/>
                    </a:lnTo>
                    <a:lnTo>
                      <a:pt x="19" y="278"/>
                    </a:lnTo>
                    <a:lnTo>
                      <a:pt x="17" y="280"/>
                    </a:lnTo>
                    <a:lnTo>
                      <a:pt x="14" y="290"/>
                    </a:lnTo>
                    <a:lnTo>
                      <a:pt x="17" y="291"/>
                    </a:lnTo>
                    <a:lnTo>
                      <a:pt x="19" y="291"/>
                    </a:lnTo>
                    <a:lnTo>
                      <a:pt x="20" y="288"/>
                    </a:lnTo>
                    <a:lnTo>
                      <a:pt x="23" y="290"/>
                    </a:lnTo>
                    <a:lnTo>
                      <a:pt x="24" y="287"/>
                    </a:lnTo>
                    <a:lnTo>
                      <a:pt x="24" y="285"/>
                    </a:lnTo>
                    <a:lnTo>
                      <a:pt x="37" y="294"/>
                    </a:lnTo>
                    <a:lnTo>
                      <a:pt x="41" y="298"/>
                    </a:lnTo>
                    <a:lnTo>
                      <a:pt x="43" y="298"/>
                    </a:lnTo>
                    <a:lnTo>
                      <a:pt x="44" y="299"/>
                    </a:lnTo>
                    <a:lnTo>
                      <a:pt x="47" y="298"/>
                    </a:lnTo>
                    <a:lnTo>
                      <a:pt x="48" y="298"/>
                    </a:lnTo>
                    <a:lnTo>
                      <a:pt x="57" y="290"/>
                    </a:lnTo>
                    <a:lnTo>
                      <a:pt x="59" y="285"/>
                    </a:lnTo>
                    <a:lnTo>
                      <a:pt x="61" y="285"/>
                    </a:lnTo>
                    <a:lnTo>
                      <a:pt x="70" y="281"/>
                    </a:lnTo>
                    <a:lnTo>
                      <a:pt x="77" y="281"/>
                    </a:lnTo>
                    <a:lnTo>
                      <a:pt x="89" y="287"/>
                    </a:lnTo>
                    <a:lnTo>
                      <a:pt x="94" y="292"/>
                    </a:lnTo>
                    <a:lnTo>
                      <a:pt x="107" y="292"/>
                    </a:lnTo>
                    <a:lnTo>
                      <a:pt x="114" y="294"/>
                    </a:lnTo>
                    <a:lnTo>
                      <a:pt x="133" y="304"/>
                    </a:lnTo>
                    <a:lnTo>
                      <a:pt x="133" y="306"/>
                    </a:lnTo>
                    <a:lnTo>
                      <a:pt x="137" y="316"/>
                    </a:lnTo>
                    <a:lnTo>
                      <a:pt x="140" y="330"/>
                    </a:lnTo>
                    <a:lnTo>
                      <a:pt x="146" y="331"/>
                    </a:lnTo>
                    <a:lnTo>
                      <a:pt x="146" y="330"/>
                    </a:lnTo>
                    <a:lnTo>
                      <a:pt x="149" y="330"/>
                    </a:lnTo>
                    <a:lnTo>
                      <a:pt x="158" y="327"/>
                    </a:lnTo>
                    <a:lnTo>
                      <a:pt x="168" y="320"/>
                    </a:lnTo>
                    <a:lnTo>
                      <a:pt x="170" y="317"/>
                    </a:lnTo>
                    <a:lnTo>
                      <a:pt x="171" y="316"/>
                    </a:lnTo>
                    <a:lnTo>
                      <a:pt x="177" y="314"/>
                    </a:lnTo>
                    <a:lnTo>
                      <a:pt x="179" y="313"/>
                    </a:lnTo>
                    <a:lnTo>
                      <a:pt x="185" y="313"/>
                    </a:lnTo>
                    <a:lnTo>
                      <a:pt x="199" y="323"/>
                    </a:lnTo>
                    <a:lnTo>
                      <a:pt x="204" y="333"/>
                    </a:lnTo>
                    <a:lnTo>
                      <a:pt x="209" y="335"/>
                    </a:lnTo>
                    <a:lnTo>
                      <a:pt x="210" y="333"/>
                    </a:lnTo>
                    <a:lnTo>
                      <a:pt x="211" y="327"/>
                    </a:lnTo>
                    <a:lnTo>
                      <a:pt x="211" y="324"/>
                    </a:lnTo>
                    <a:lnTo>
                      <a:pt x="213" y="323"/>
                    </a:lnTo>
                    <a:lnTo>
                      <a:pt x="214" y="320"/>
                    </a:lnTo>
                    <a:lnTo>
                      <a:pt x="228" y="306"/>
                    </a:lnTo>
                    <a:lnTo>
                      <a:pt x="249" y="302"/>
                    </a:lnTo>
                    <a:lnTo>
                      <a:pt x="251" y="301"/>
                    </a:lnTo>
                    <a:lnTo>
                      <a:pt x="249" y="301"/>
                    </a:lnTo>
                    <a:lnTo>
                      <a:pt x="251" y="298"/>
                    </a:lnTo>
                    <a:lnTo>
                      <a:pt x="249" y="298"/>
                    </a:lnTo>
                    <a:lnTo>
                      <a:pt x="249" y="297"/>
                    </a:lnTo>
                    <a:lnTo>
                      <a:pt x="248" y="295"/>
                    </a:lnTo>
                    <a:lnTo>
                      <a:pt x="248" y="288"/>
                    </a:lnTo>
                    <a:lnTo>
                      <a:pt x="251" y="287"/>
                    </a:lnTo>
                    <a:lnTo>
                      <a:pt x="254" y="280"/>
                    </a:lnTo>
                    <a:lnTo>
                      <a:pt x="254" y="278"/>
                    </a:lnTo>
                    <a:lnTo>
                      <a:pt x="245" y="278"/>
                    </a:lnTo>
                    <a:lnTo>
                      <a:pt x="244" y="280"/>
                    </a:lnTo>
                    <a:lnTo>
                      <a:pt x="242" y="280"/>
                    </a:lnTo>
                    <a:lnTo>
                      <a:pt x="241" y="278"/>
                    </a:lnTo>
                    <a:lnTo>
                      <a:pt x="235" y="274"/>
                    </a:lnTo>
                    <a:lnTo>
                      <a:pt x="235" y="273"/>
                    </a:lnTo>
                    <a:lnTo>
                      <a:pt x="242" y="260"/>
                    </a:lnTo>
                    <a:lnTo>
                      <a:pt x="244" y="254"/>
                    </a:lnTo>
                    <a:lnTo>
                      <a:pt x="245" y="252"/>
                    </a:lnTo>
                    <a:lnTo>
                      <a:pt x="245" y="250"/>
                    </a:lnTo>
                    <a:lnTo>
                      <a:pt x="248" y="249"/>
                    </a:lnTo>
                    <a:lnTo>
                      <a:pt x="251" y="246"/>
                    </a:lnTo>
                    <a:lnTo>
                      <a:pt x="258" y="243"/>
                    </a:lnTo>
                    <a:lnTo>
                      <a:pt x="271" y="235"/>
                    </a:lnTo>
                    <a:lnTo>
                      <a:pt x="288" y="235"/>
                    </a:lnTo>
                    <a:lnTo>
                      <a:pt x="304" y="238"/>
                    </a:lnTo>
                    <a:lnTo>
                      <a:pt x="305" y="238"/>
                    </a:lnTo>
                    <a:lnTo>
                      <a:pt x="307" y="239"/>
                    </a:lnTo>
                    <a:lnTo>
                      <a:pt x="311" y="238"/>
                    </a:lnTo>
                    <a:lnTo>
                      <a:pt x="326" y="238"/>
                    </a:lnTo>
                    <a:lnTo>
                      <a:pt x="329" y="239"/>
                    </a:lnTo>
                    <a:lnTo>
                      <a:pt x="330" y="239"/>
                    </a:lnTo>
                    <a:lnTo>
                      <a:pt x="341" y="245"/>
                    </a:lnTo>
                    <a:lnTo>
                      <a:pt x="381" y="250"/>
                    </a:lnTo>
                    <a:lnTo>
                      <a:pt x="382" y="249"/>
                    </a:lnTo>
                    <a:lnTo>
                      <a:pt x="390" y="249"/>
                    </a:lnTo>
                    <a:lnTo>
                      <a:pt x="400" y="257"/>
                    </a:lnTo>
                    <a:lnTo>
                      <a:pt x="404" y="267"/>
                    </a:lnTo>
                    <a:lnTo>
                      <a:pt x="404" y="274"/>
                    </a:lnTo>
                    <a:lnTo>
                      <a:pt x="403" y="277"/>
                    </a:lnTo>
                    <a:lnTo>
                      <a:pt x="403" y="278"/>
                    </a:lnTo>
                    <a:lnTo>
                      <a:pt x="405" y="280"/>
                    </a:lnTo>
                    <a:lnTo>
                      <a:pt x="407" y="277"/>
                    </a:lnTo>
                    <a:lnTo>
                      <a:pt x="407" y="274"/>
                    </a:lnTo>
                    <a:lnTo>
                      <a:pt x="412" y="264"/>
                    </a:lnTo>
                    <a:lnTo>
                      <a:pt x="427" y="246"/>
                    </a:lnTo>
                    <a:lnTo>
                      <a:pt x="425" y="228"/>
                    </a:lnTo>
                    <a:lnTo>
                      <a:pt x="425" y="227"/>
                    </a:lnTo>
                    <a:lnTo>
                      <a:pt x="428" y="225"/>
                    </a:lnTo>
                    <a:lnTo>
                      <a:pt x="438" y="225"/>
                    </a:lnTo>
                    <a:lnTo>
                      <a:pt x="453" y="228"/>
                    </a:lnTo>
                    <a:lnTo>
                      <a:pt x="455" y="227"/>
                    </a:lnTo>
                    <a:lnTo>
                      <a:pt x="460" y="225"/>
                    </a:lnTo>
                    <a:lnTo>
                      <a:pt x="467" y="222"/>
                    </a:lnTo>
                    <a:lnTo>
                      <a:pt x="470" y="214"/>
                    </a:lnTo>
                    <a:lnTo>
                      <a:pt x="470" y="211"/>
                    </a:lnTo>
                    <a:lnTo>
                      <a:pt x="474" y="203"/>
                    </a:lnTo>
                    <a:lnTo>
                      <a:pt x="485" y="189"/>
                    </a:lnTo>
                    <a:lnTo>
                      <a:pt x="485" y="183"/>
                    </a:lnTo>
                    <a:lnTo>
                      <a:pt x="478" y="178"/>
                    </a:lnTo>
                    <a:lnTo>
                      <a:pt x="462" y="170"/>
                    </a:lnTo>
                    <a:lnTo>
                      <a:pt x="459" y="164"/>
                    </a:lnTo>
                    <a:lnTo>
                      <a:pt x="457" y="164"/>
                    </a:lnTo>
                    <a:lnTo>
                      <a:pt x="457" y="160"/>
                    </a:lnTo>
                    <a:lnTo>
                      <a:pt x="459" y="158"/>
                    </a:lnTo>
                    <a:lnTo>
                      <a:pt x="459" y="154"/>
                    </a:lnTo>
                    <a:lnTo>
                      <a:pt x="455" y="153"/>
                    </a:lnTo>
                    <a:lnTo>
                      <a:pt x="449" y="150"/>
                    </a:lnTo>
                    <a:lnTo>
                      <a:pt x="446" y="146"/>
                    </a:lnTo>
                    <a:lnTo>
                      <a:pt x="445" y="144"/>
                    </a:lnTo>
                    <a:lnTo>
                      <a:pt x="445" y="141"/>
                    </a:lnTo>
                    <a:lnTo>
                      <a:pt x="443" y="140"/>
                    </a:lnTo>
                    <a:lnTo>
                      <a:pt x="443" y="137"/>
                    </a:lnTo>
                    <a:lnTo>
                      <a:pt x="441" y="125"/>
                    </a:lnTo>
                    <a:lnTo>
                      <a:pt x="441" y="123"/>
                    </a:lnTo>
                    <a:lnTo>
                      <a:pt x="442" y="122"/>
                    </a:lnTo>
                    <a:lnTo>
                      <a:pt x="445" y="122"/>
                    </a:lnTo>
                    <a:lnTo>
                      <a:pt x="453" y="125"/>
                    </a:lnTo>
                    <a:lnTo>
                      <a:pt x="470" y="125"/>
                    </a:lnTo>
                    <a:lnTo>
                      <a:pt x="471" y="123"/>
                    </a:lnTo>
                    <a:lnTo>
                      <a:pt x="471" y="120"/>
                    </a:lnTo>
                    <a:lnTo>
                      <a:pt x="477" y="113"/>
                    </a:lnTo>
                    <a:lnTo>
                      <a:pt x="478" y="111"/>
                    </a:lnTo>
                    <a:lnTo>
                      <a:pt x="478" y="109"/>
                    </a:lnTo>
                    <a:lnTo>
                      <a:pt x="457" y="97"/>
                    </a:lnTo>
                    <a:lnTo>
                      <a:pt x="452" y="95"/>
                    </a:lnTo>
                    <a:lnTo>
                      <a:pt x="448" y="93"/>
                    </a:lnTo>
                    <a:lnTo>
                      <a:pt x="435" y="79"/>
                    </a:lnTo>
                    <a:lnTo>
                      <a:pt x="428" y="76"/>
                    </a:lnTo>
                    <a:lnTo>
                      <a:pt x="421" y="69"/>
                    </a:lnTo>
                    <a:lnTo>
                      <a:pt x="415" y="65"/>
                    </a:lnTo>
                    <a:lnTo>
                      <a:pt x="414" y="62"/>
                    </a:lnTo>
                    <a:lnTo>
                      <a:pt x="411" y="53"/>
                    </a:lnTo>
                    <a:lnTo>
                      <a:pt x="408" y="62"/>
                    </a:lnTo>
                    <a:lnTo>
                      <a:pt x="407" y="72"/>
                    </a:lnTo>
                    <a:lnTo>
                      <a:pt x="400" y="83"/>
                    </a:lnTo>
                    <a:lnTo>
                      <a:pt x="395" y="80"/>
                    </a:lnTo>
                    <a:lnTo>
                      <a:pt x="386" y="77"/>
                    </a:lnTo>
                    <a:lnTo>
                      <a:pt x="378" y="72"/>
                    </a:lnTo>
                    <a:lnTo>
                      <a:pt x="343" y="37"/>
                    </a:lnTo>
                    <a:lnTo>
                      <a:pt x="338" y="35"/>
                    </a:lnTo>
                    <a:lnTo>
                      <a:pt x="336" y="35"/>
                    </a:lnTo>
                    <a:lnTo>
                      <a:pt x="318" y="40"/>
                    </a:lnTo>
                    <a:lnTo>
                      <a:pt x="301" y="40"/>
                    </a:lnTo>
                    <a:lnTo>
                      <a:pt x="297" y="35"/>
                    </a:lnTo>
                    <a:lnTo>
                      <a:pt x="291" y="31"/>
                    </a:lnTo>
                    <a:lnTo>
                      <a:pt x="285" y="23"/>
                    </a:lnTo>
                    <a:lnTo>
                      <a:pt x="284" y="19"/>
                    </a:lnTo>
                    <a:lnTo>
                      <a:pt x="280" y="14"/>
                    </a:lnTo>
                    <a:lnTo>
                      <a:pt x="273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62" name="Freeform 792">
                <a:extLst>
                  <a:ext uri="{FF2B5EF4-FFF2-40B4-BE49-F238E27FC236}">
                    <a16:creationId xmlns:a16="http://schemas.microsoft.com/office/drawing/2014/main" id="{A607F483-D6DE-06F2-6AD6-12FF03AB9F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2" y="2109"/>
                <a:ext cx="140" cy="161"/>
              </a:xfrm>
              <a:custGeom>
                <a:avLst/>
                <a:gdLst>
                  <a:gd name="T0" fmla="*/ 53 w 558"/>
                  <a:gd name="T1" fmla="*/ 69 h 647"/>
                  <a:gd name="T2" fmla="*/ 95 w 558"/>
                  <a:gd name="T3" fmla="*/ 138 h 647"/>
                  <a:gd name="T4" fmla="*/ 84 w 558"/>
                  <a:gd name="T5" fmla="*/ 176 h 647"/>
                  <a:gd name="T6" fmla="*/ 82 w 558"/>
                  <a:gd name="T7" fmla="*/ 212 h 647"/>
                  <a:gd name="T8" fmla="*/ 70 w 558"/>
                  <a:gd name="T9" fmla="*/ 247 h 647"/>
                  <a:gd name="T10" fmla="*/ 43 w 558"/>
                  <a:gd name="T11" fmla="*/ 292 h 647"/>
                  <a:gd name="T12" fmla="*/ 47 w 558"/>
                  <a:gd name="T13" fmla="*/ 313 h 647"/>
                  <a:gd name="T14" fmla="*/ 10 w 558"/>
                  <a:gd name="T15" fmla="*/ 343 h 647"/>
                  <a:gd name="T16" fmla="*/ 31 w 558"/>
                  <a:gd name="T17" fmla="*/ 395 h 647"/>
                  <a:gd name="T18" fmla="*/ 72 w 558"/>
                  <a:gd name="T19" fmla="*/ 445 h 647"/>
                  <a:gd name="T20" fmla="*/ 98 w 558"/>
                  <a:gd name="T21" fmla="*/ 460 h 647"/>
                  <a:gd name="T22" fmla="*/ 128 w 558"/>
                  <a:gd name="T23" fmla="*/ 443 h 647"/>
                  <a:gd name="T24" fmla="*/ 138 w 558"/>
                  <a:gd name="T25" fmla="*/ 447 h 647"/>
                  <a:gd name="T26" fmla="*/ 117 w 558"/>
                  <a:gd name="T27" fmla="*/ 503 h 647"/>
                  <a:gd name="T28" fmla="*/ 98 w 558"/>
                  <a:gd name="T29" fmla="*/ 539 h 647"/>
                  <a:gd name="T30" fmla="*/ 107 w 558"/>
                  <a:gd name="T31" fmla="*/ 556 h 647"/>
                  <a:gd name="T32" fmla="*/ 155 w 558"/>
                  <a:gd name="T33" fmla="*/ 578 h 647"/>
                  <a:gd name="T34" fmla="*/ 170 w 558"/>
                  <a:gd name="T35" fmla="*/ 585 h 647"/>
                  <a:gd name="T36" fmla="*/ 218 w 558"/>
                  <a:gd name="T37" fmla="*/ 623 h 647"/>
                  <a:gd name="T38" fmla="*/ 259 w 558"/>
                  <a:gd name="T39" fmla="*/ 620 h 647"/>
                  <a:gd name="T40" fmla="*/ 296 w 558"/>
                  <a:gd name="T41" fmla="*/ 617 h 647"/>
                  <a:gd name="T42" fmla="*/ 360 w 558"/>
                  <a:gd name="T43" fmla="*/ 621 h 647"/>
                  <a:gd name="T44" fmla="*/ 371 w 558"/>
                  <a:gd name="T45" fmla="*/ 647 h 647"/>
                  <a:gd name="T46" fmla="*/ 417 w 558"/>
                  <a:gd name="T47" fmla="*/ 644 h 647"/>
                  <a:gd name="T48" fmla="*/ 456 w 558"/>
                  <a:gd name="T49" fmla="*/ 620 h 647"/>
                  <a:gd name="T50" fmla="*/ 444 w 558"/>
                  <a:gd name="T51" fmla="*/ 581 h 647"/>
                  <a:gd name="T52" fmla="*/ 413 w 558"/>
                  <a:gd name="T53" fmla="*/ 554 h 647"/>
                  <a:gd name="T54" fmla="*/ 431 w 558"/>
                  <a:gd name="T55" fmla="*/ 543 h 647"/>
                  <a:gd name="T56" fmla="*/ 444 w 558"/>
                  <a:gd name="T57" fmla="*/ 522 h 647"/>
                  <a:gd name="T58" fmla="*/ 437 w 558"/>
                  <a:gd name="T59" fmla="*/ 480 h 647"/>
                  <a:gd name="T60" fmla="*/ 451 w 558"/>
                  <a:gd name="T61" fmla="*/ 461 h 647"/>
                  <a:gd name="T62" fmla="*/ 466 w 558"/>
                  <a:gd name="T63" fmla="*/ 416 h 647"/>
                  <a:gd name="T64" fmla="*/ 506 w 558"/>
                  <a:gd name="T65" fmla="*/ 374 h 647"/>
                  <a:gd name="T66" fmla="*/ 519 w 558"/>
                  <a:gd name="T67" fmla="*/ 343 h 647"/>
                  <a:gd name="T68" fmla="*/ 491 w 558"/>
                  <a:gd name="T69" fmla="*/ 296 h 647"/>
                  <a:gd name="T70" fmla="*/ 473 w 558"/>
                  <a:gd name="T71" fmla="*/ 275 h 647"/>
                  <a:gd name="T72" fmla="*/ 469 w 558"/>
                  <a:gd name="T73" fmla="*/ 222 h 647"/>
                  <a:gd name="T74" fmla="*/ 469 w 558"/>
                  <a:gd name="T75" fmla="*/ 212 h 647"/>
                  <a:gd name="T76" fmla="*/ 558 w 558"/>
                  <a:gd name="T77" fmla="*/ 146 h 647"/>
                  <a:gd name="T78" fmla="*/ 550 w 558"/>
                  <a:gd name="T79" fmla="*/ 117 h 647"/>
                  <a:gd name="T80" fmla="*/ 535 w 558"/>
                  <a:gd name="T81" fmla="*/ 96 h 647"/>
                  <a:gd name="T82" fmla="*/ 526 w 558"/>
                  <a:gd name="T83" fmla="*/ 81 h 647"/>
                  <a:gd name="T84" fmla="*/ 519 w 558"/>
                  <a:gd name="T85" fmla="*/ 59 h 647"/>
                  <a:gd name="T86" fmla="*/ 511 w 558"/>
                  <a:gd name="T87" fmla="*/ 43 h 647"/>
                  <a:gd name="T88" fmla="*/ 490 w 558"/>
                  <a:gd name="T89" fmla="*/ 14 h 647"/>
                  <a:gd name="T90" fmla="*/ 419 w 558"/>
                  <a:gd name="T91" fmla="*/ 3 h 647"/>
                  <a:gd name="T92" fmla="*/ 366 w 558"/>
                  <a:gd name="T93" fmla="*/ 8 h 647"/>
                  <a:gd name="T94" fmla="*/ 350 w 558"/>
                  <a:gd name="T95" fmla="*/ 25 h 647"/>
                  <a:gd name="T96" fmla="*/ 353 w 558"/>
                  <a:gd name="T97" fmla="*/ 43 h 647"/>
                  <a:gd name="T98" fmla="*/ 357 w 558"/>
                  <a:gd name="T99" fmla="*/ 62 h 647"/>
                  <a:gd name="T100" fmla="*/ 336 w 558"/>
                  <a:gd name="T101" fmla="*/ 71 h 647"/>
                  <a:gd name="T102" fmla="*/ 317 w 558"/>
                  <a:gd name="T103" fmla="*/ 100 h 647"/>
                  <a:gd name="T104" fmla="*/ 279 w 558"/>
                  <a:gd name="T105" fmla="*/ 81 h 647"/>
                  <a:gd name="T106" fmla="*/ 254 w 558"/>
                  <a:gd name="T107" fmla="*/ 96 h 647"/>
                  <a:gd name="T108" fmla="*/ 215 w 558"/>
                  <a:gd name="T109" fmla="*/ 57 h 647"/>
                  <a:gd name="T110" fmla="*/ 167 w 558"/>
                  <a:gd name="T111" fmla="*/ 50 h 647"/>
                  <a:gd name="T112" fmla="*/ 149 w 558"/>
                  <a:gd name="T113" fmla="*/ 63 h 6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558" h="647">
                    <a:moveTo>
                      <a:pt x="132" y="52"/>
                    </a:moveTo>
                    <a:lnTo>
                      <a:pt x="131" y="55"/>
                    </a:lnTo>
                    <a:lnTo>
                      <a:pt x="124" y="66"/>
                    </a:lnTo>
                    <a:lnTo>
                      <a:pt x="81" y="69"/>
                    </a:lnTo>
                    <a:lnTo>
                      <a:pt x="68" y="66"/>
                    </a:lnTo>
                    <a:lnTo>
                      <a:pt x="53" y="69"/>
                    </a:lnTo>
                    <a:lnTo>
                      <a:pt x="53" y="84"/>
                    </a:lnTo>
                    <a:lnTo>
                      <a:pt x="48" y="98"/>
                    </a:lnTo>
                    <a:lnTo>
                      <a:pt x="61" y="103"/>
                    </a:lnTo>
                    <a:lnTo>
                      <a:pt x="72" y="110"/>
                    </a:lnTo>
                    <a:lnTo>
                      <a:pt x="96" y="137"/>
                    </a:lnTo>
                    <a:lnTo>
                      <a:pt x="95" y="138"/>
                    </a:lnTo>
                    <a:lnTo>
                      <a:pt x="92" y="144"/>
                    </a:lnTo>
                    <a:lnTo>
                      <a:pt x="84" y="152"/>
                    </a:lnTo>
                    <a:lnTo>
                      <a:pt x="82" y="160"/>
                    </a:lnTo>
                    <a:lnTo>
                      <a:pt x="85" y="168"/>
                    </a:lnTo>
                    <a:lnTo>
                      <a:pt x="85" y="175"/>
                    </a:lnTo>
                    <a:lnTo>
                      <a:pt x="84" y="176"/>
                    </a:lnTo>
                    <a:lnTo>
                      <a:pt x="81" y="177"/>
                    </a:lnTo>
                    <a:lnTo>
                      <a:pt x="75" y="177"/>
                    </a:lnTo>
                    <a:lnTo>
                      <a:pt x="71" y="180"/>
                    </a:lnTo>
                    <a:lnTo>
                      <a:pt x="68" y="184"/>
                    </a:lnTo>
                    <a:lnTo>
                      <a:pt x="72" y="198"/>
                    </a:lnTo>
                    <a:lnTo>
                      <a:pt x="82" y="212"/>
                    </a:lnTo>
                    <a:lnTo>
                      <a:pt x="86" y="226"/>
                    </a:lnTo>
                    <a:lnTo>
                      <a:pt x="79" y="240"/>
                    </a:lnTo>
                    <a:lnTo>
                      <a:pt x="75" y="244"/>
                    </a:lnTo>
                    <a:lnTo>
                      <a:pt x="72" y="246"/>
                    </a:lnTo>
                    <a:lnTo>
                      <a:pt x="71" y="247"/>
                    </a:lnTo>
                    <a:lnTo>
                      <a:pt x="70" y="247"/>
                    </a:lnTo>
                    <a:lnTo>
                      <a:pt x="62" y="246"/>
                    </a:lnTo>
                    <a:lnTo>
                      <a:pt x="61" y="246"/>
                    </a:lnTo>
                    <a:lnTo>
                      <a:pt x="32" y="244"/>
                    </a:lnTo>
                    <a:lnTo>
                      <a:pt x="41" y="281"/>
                    </a:lnTo>
                    <a:lnTo>
                      <a:pt x="41" y="286"/>
                    </a:lnTo>
                    <a:lnTo>
                      <a:pt x="43" y="292"/>
                    </a:lnTo>
                    <a:lnTo>
                      <a:pt x="44" y="293"/>
                    </a:lnTo>
                    <a:lnTo>
                      <a:pt x="44" y="297"/>
                    </a:lnTo>
                    <a:lnTo>
                      <a:pt x="46" y="299"/>
                    </a:lnTo>
                    <a:lnTo>
                      <a:pt x="46" y="304"/>
                    </a:lnTo>
                    <a:lnTo>
                      <a:pt x="48" y="311"/>
                    </a:lnTo>
                    <a:lnTo>
                      <a:pt x="47" y="313"/>
                    </a:lnTo>
                    <a:lnTo>
                      <a:pt x="41" y="317"/>
                    </a:lnTo>
                    <a:lnTo>
                      <a:pt x="28" y="321"/>
                    </a:lnTo>
                    <a:lnTo>
                      <a:pt x="18" y="331"/>
                    </a:lnTo>
                    <a:lnTo>
                      <a:pt x="15" y="338"/>
                    </a:lnTo>
                    <a:lnTo>
                      <a:pt x="14" y="342"/>
                    </a:lnTo>
                    <a:lnTo>
                      <a:pt x="10" y="343"/>
                    </a:lnTo>
                    <a:lnTo>
                      <a:pt x="8" y="345"/>
                    </a:lnTo>
                    <a:lnTo>
                      <a:pt x="7" y="374"/>
                    </a:lnTo>
                    <a:lnTo>
                      <a:pt x="5" y="378"/>
                    </a:lnTo>
                    <a:lnTo>
                      <a:pt x="0" y="388"/>
                    </a:lnTo>
                    <a:lnTo>
                      <a:pt x="2" y="388"/>
                    </a:lnTo>
                    <a:lnTo>
                      <a:pt x="31" y="395"/>
                    </a:lnTo>
                    <a:lnTo>
                      <a:pt x="38" y="400"/>
                    </a:lnTo>
                    <a:lnTo>
                      <a:pt x="43" y="404"/>
                    </a:lnTo>
                    <a:lnTo>
                      <a:pt x="54" y="429"/>
                    </a:lnTo>
                    <a:lnTo>
                      <a:pt x="57" y="443"/>
                    </a:lnTo>
                    <a:lnTo>
                      <a:pt x="60" y="443"/>
                    </a:lnTo>
                    <a:lnTo>
                      <a:pt x="72" y="445"/>
                    </a:lnTo>
                    <a:lnTo>
                      <a:pt x="78" y="445"/>
                    </a:lnTo>
                    <a:lnTo>
                      <a:pt x="79" y="454"/>
                    </a:lnTo>
                    <a:lnTo>
                      <a:pt x="88" y="458"/>
                    </a:lnTo>
                    <a:lnTo>
                      <a:pt x="89" y="458"/>
                    </a:lnTo>
                    <a:lnTo>
                      <a:pt x="96" y="460"/>
                    </a:lnTo>
                    <a:lnTo>
                      <a:pt x="98" y="460"/>
                    </a:lnTo>
                    <a:lnTo>
                      <a:pt x="99" y="458"/>
                    </a:lnTo>
                    <a:lnTo>
                      <a:pt x="103" y="450"/>
                    </a:lnTo>
                    <a:lnTo>
                      <a:pt x="105" y="443"/>
                    </a:lnTo>
                    <a:lnTo>
                      <a:pt x="111" y="440"/>
                    </a:lnTo>
                    <a:lnTo>
                      <a:pt x="124" y="438"/>
                    </a:lnTo>
                    <a:lnTo>
                      <a:pt x="128" y="443"/>
                    </a:lnTo>
                    <a:lnTo>
                      <a:pt x="130" y="443"/>
                    </a:lnTo>
                    <a:lnTo>
                      <a:pt x="130" y="441"/>
                    </a:lnTo>
                    <a:lnTo>
                      <a:pt x="134" y="441"/>
                    </a:lnTo>
                    <a:lnTo>
                      <a:pt x="135" y="443"/>
                    </a:lnTo>
                    <a:lnTo>
                      <a:pt x="138" y="444"/>
                    </a:lnTo>
                    <a:lnTo>
                      <a:pt x="138" y="447"/>
                    </a:lnTo>
                    <a:lnTo>
                      <a:pt x="131" y="479"/>
                    </a:lnTo>
                    <a:lnTo>
                      <a:pt x="127" y="480"/>
                    </a:lnTo>
                    <a:lnTo>
                      <a:pt x="118" y="489"/>
                    </a:lnTo>
                    <a:lnTo>
                      <a:pt x="114" y="494"/>
                    </a:lnTo>
                    <a:lnTo>
                      <a:pt x="114" y="500"/>
                    </a:lnTo>
                    <a:lnTo>
                      <a:pt x="117" y="503"/>
                    </a:lnTo>
                    <a:lnTo>
                      <a:pt x="117" y="505"/>
                    </a:lnTo>
                    <a:lnTo>
                      <a:pt x="114" y="513"/>
                    </a:lnTo>
                    <a:lnTo>
                      <a:pt x="108" y="518"/>
                    </a:lnTo>
                    <a:lnTo>
                      <a:pt x="99" y="524"/>
                    </a:lnTo>
                    <a:lnTo>
                      <a:pt x="98" y="534"/>
                    </a:lnTo>
                    <a:lnTo>
                      <a:pt x="98" y="539"/>
                    </a:lnTo>
                    <a:lnTo>
                      <a:pt x="99" y="546"/>
                    </a:lnTo>
                    <a:lnTo>
                      <a:pt x="102" y="551"/>
                    </a:lnTo>
                    <a:lnTo>
                      <a:pt x="102" y="553"/>
                    </a:lnTo>
                    <a:lnTo>
                      <a:pt x="105" y="553"/>
                    </a:lnTo>
                    <a:lnTo>
                      <a:pt x="105" y="554"/>
                    </a:lnTo>
                    <a:lnTo>
                      <a:pt x="107" y="556"/>
                    </a:lnTo>
                    <a:lnTo>
                      <a:pt x="118" y="556"/>
                    </a:lnTo>
                    <a:lnTo>
                      <a:pt x="127" y="557"/>
                    </a:lnTo>
                    <a:lnTo>
                      <a:pt x="132" y="557"/>
                    </a:lnTo>
                    <a:lnTo>
                      <a:pt x="134" y="558"/>
                    </a:lnTo>
                    <a:lnTo>
                      <a:pt x="139" y="563"/>
                    </a:lnTo>
                    <a:lnTo>
                      <a:pt x="155" y="578"/>
                    </a:lnTo>
                    <a:lnTo>
                      <a:pt x="158" y="578"/>
                    </a:lnTo>
                    <a:lnTo>
                      <a:pt x="158" y="582"/>
                    </a:lnTo>
                    <a:lnTo>
                      <a:pt x="159" y="582"/>
                    </a:lnTo>
                    <a:lnTo>
                      <a:pt x="166" y="584"/>
                    </a:lnTo>
                    <a:lnTo>
                      <a:pt x="169" y="585"/>
                    </a:lnTo>
                    <a:lnTo>
                      <a:pt x="170" y="585"/>
                    </a:lnTo>
                    <a:lnTo>
                      <a:pt x="180" y="591"/>
                    </a:lnTo>
                    <a:lnTo>
                      <a:pt x="187" y="601"/>
                    </a:lnTo>
                    <a:lnTo>
                      <a:pt x="201" y="613"/>
                    </a:lnTo>
                    <a:lnTo>
                      <a:pt x="202" y="617"/>
                    </a:lnTo>
                    <a:lnTo>
                      <a:pt x="206" y="621"/>
                    </a:lnTo>
                    <a:lnTo>
                      <a:pt x="218" y="623"/>
                    </a:lnTo>
                    <a:lnTo>
                      <a:pt x="220" y="624"/>
                    </a:lnTo>
                    <a:lnTo>
                      <a:pt x="227" y="624"/>
                    </a:lnTo>
                    <a:lnTo>
                      <a:pt x="248" y="617"/>
                    </a:lnTo>
                    <a:lnTo>
                      <a:pt x="251" y="614"/>
                    </a:lnTo>
                    <a:lnTo>
                      <a:pt x="254" y="616"/>
                    </a:lnTo>
                    <a:lnTo>
                      <a:pt x="259" y="620"/>
                    </a:lnTo>
                    <a:lnTo>
                      <a:pt x="261" y="620"/>
                    </a:lnTo>
                    <a:lnTo>
                      <a:pt x="273" y="617"/>
                    </a:lnTo>
                    <a:lnTo>
                      <a:pt x="285" y="617"/>
                    </a:lnTo>
                    <a:lnTo>
                      <a:pt x="287" y="618"/>
                    </a:lnTo>
                    <a:lnTo>
                      <a:pt x="292" y="618"/>
                    </a:lnTo>
                    <a:lnTo>
                      <a:pt x="296" y="617"/>
                    </a:lnTo>
                    <a:lnTo>
                      <a:pt x="297" y="617"/>
                    </a:lnTo>
                    <a:lnTo>
                      <a:pt x="300" y="618"/>
                    </a:lnTo>
                    <a:lnTo>
                      <a:pt x="310" y="618"/>
                    </a:lnTo>
                    <a:lnTo>
                      <a:pt x="329" y="621"/>
                    </a:lnTo>
                    <a:lnTo>
                      <a:pt x="346" y="616"/>
                    </a:lnTo>
                    <a:lnTo>
                      <a:pt x="360" y="621"/>
                    </a:lnTo>
                    <a:lnTo>
                      <a:pt x="360" y="623"/>
                    </a:lnTo>
                    <a:lnTo>
                      <a:pt x="364" y="633"/>
                    </a:lnTo>
                    <a:lnTo>
                      <a:pt x="369" y="637"/>
                    </a:lnTo>
                    <a:lnTo>
                      <a:pt x="370" y="641"/>
                    </a:lnTo>
                    <a:lnTo>
                      <a:pt x="371" y="642"/>
                    </a:lnTo>
                    <a:lnTo>
                      <a:pt x="371" y="647"/>
                    </a:lnTo>
                    <a:lnTo>
                      <a:pt x="392" y="647"/>
                    </a:lnTo>
                    <a:lnTo>
                      <a:pt x="398" y="644"/>
                    </a:lnTo>
                    <a:lnTo>
                      <a:pt x="403" y="644"/>
                    </a:lnTo>
                    <a:lnTo>
                      <a:pt x="407" y="645"/>
                    </a:lnTo>
                    <a:lnTo>
                      <a:pt x="412" y="645"/>
                    </a:lnTo>
                    <a:lnTo>
                      <a:pt x="417" y="644"/>
                    </a:lnTo>
                    <a:lnTo>
                      <a:pt x="426" y="640"/>
                    </a:lnTo>
                    <a:lnTo>
                      <a:pt x="445" y="621"/>
                    </a:lnTo>
                    <a:lnTo>
                      <a:pt x="453" y="623"/>
                    </a:lnTo>
                    <a:lnTo>
                      <a:pt x="455" y="623"/>
                    </a:lnTo>
                    <a:lnTo>
                      <a:pt x="458" y="621"/>
                    </a:lnTo>
                    <a:lnTo>
                      <a:pt x="456" y="620"/>
                    </a:lnTo>
                    <a:lnTo>
                      <a:pt x="453" y="614"/>
                    </a:lnTo>
                    <a:lnTo>
                      <a:pt x="451" y="605"/>
                    </a:lnTo>
                    <a:lnTo>
                      <a:pt x="451" y="596"/>
                    </a:lnTo>
                    <a:lnTo>
                      <a:pt x="452" y="589"/>
                    </a:lnTo>
                    <a:lnTo>
                      <a:pt x="448" y="584"/>
                    </a:lnTo>
                    <a:lnTo>
                      <a:pt x="444" y="581"/>
                    </a:lnTo>
                    <a:lnTo>
                      <a:pt x="434" y="580"/>
                    </a:lnTo>
                    <a:lnTo>
                      <a:pt x="422" y="584"/>
                    </a:lnTo>
                    <a:lnTo>
                      <a:pt x="417" y="581"/>
                    </a:lnTo>
                    <a:lnTo>
                      <a:pt x="415" y="577"/>
                    </a:lnTo>
                    <a:lnTo>
                      <a:pt x="416" y="567"/>
                    </a:lnTo>
                    <a:lnTo>
                      <a:pt x="413" y="554"/>
                    </a:lnTo>
                    <a:lnTo>
                      <a:pt x="415" y="551"/>
                    </a:lnTo>
                    <a:lnTo>
                      <a:pt x="419" y="550"/>
                    </a:lnTo>
                    <a:lnTo>
                      <a:pt x="420" y="549"/>
                    </a:lnTo>
                    <a:lnTo>
                      <a:pt x="423" y="544"/>
                    </a:lnTo>
                    <a:lnTo>
                      <a:pt x="426" y="544"/>
                    </a:lnTo>
                    <a:lnTo>
                      <a:pt x="431" y="543"/>
                    </a:lnTo>
                    <a:lnTo>
                      <a:pt x="434" y="539"/>
                    </a:lnTo>
                    <a:lnTo>
                      <a:pt x="437" y="535"/>
                    </a:lnTo>
                    <a:lnTo>
                      <a:pt x="441" y="532"/>
                    </a:lnTo>
                    <a:lnTo>
                      <a:pt x="442" y="529"/>
                    </a:lnTo>
                    <a:lnTo>
                      <a:pt x="444" y="528"/>
                    </a:lnTo>
                    <a:lnTo>
                      <a:pt x="444" y="522"/>
                    </a:lnTo>
                    <a:lnTo>
                      <a:pt x="449" y="507"/>
                    </a:lnTo>
                    <a:lnTo>
                      <a:pt x="449" y="505"/>
                    </a:lnTo>
                    <a:lnTo>
                      <a:pt x="451" y="504"/>
                    </a:lnTo>
                    <a:lnTo>
                      <a:pt x="433" y="496"/>
                    </a:lnTo>
                    <a:lnTo>
                      <a:pt x="434" y="487"/>
                    </a:lnTo>
                    <a:lnTo>
                      <a:pt x="437" y="480"/>
                    </a:lnTo>
                    <a:lnTo>
                      <a:pt x="444" y="477"/>
                    </a:lnTo>
                    <a:lnTo>
                      <a:pt x="445" y="476"/>
                    </a:lnTo>
                    <a:lnTo>
                      <a:pt x="448" y="475"/>
                    </a:lnTo>
                    <a:lnTo>
                      <a:pt x="452" y="471"/>
                    </a:lnTo>
                    <a:lnTo>
                      <a:pt x="455" y="467"/>
                    </a:lnTo>
                    <a:lnTo>
                      <a:pt x="451" y="461"/>
                    </a:lnTo>
                    <a:lnTo>
                      <a:pt x="442" y="453"/>
                    </a:lnTo>
                    <a:lnTo>
                      <a:pt x="441" y="450"/>
                    </a:lnTo>
                    <a:lnTo>
                      <a:pt x="441" y="448"/>
                    </a:lnTo>
                    <a:lnTo>
                      <a:pt x="436" y="433"/>
                    </a:lnTo>
                    <a:lnTo>
                      <a:pt x="436" y="427"/>
                    </a:lnTo>
                    <a:lnTo>
                      <a:pt x="466" y="416"/>
                    </a:lnTo>
                    <a:lnTo>
                      <a:pt x="469" y="408"/>
                    </a:lnTo>
                    <a:lnTo>
                      <a:pt x="475" y="397"/>
                    </a:lnTo>
                    <a:lnTo>
                      <a:pt x="489" y="378"/>
                    </a:lnTo>
                    <a:lnTo>
                      <a:pt x="498" y="371"/>
                    </a:lnTo>
                    <a:lnTo>
                      <a:pt x="504" y="374"/>
                    </a:lnTo>
                    <a:lnTo>
                      <a:pt x="506" y="374"/>
                    </a:lnTo>
                    <a:lnTo>
                      <a:pt x="508" y="373"/>
                    </a:lnTo>
                    <a:lnTo>
                      <a:pt x="513" y="366"/>
                    </a:lnTo>
                    <a:lnTo>
                      <a:pt x="520" y="359"/>
                    </a:lnTo>
                    <a:lnTo>
                      <a:pt x="520" y="357"/>
                    </a:lnTo>
                    <a:lnTo>
                      <a:pt x="519" y="349"/>
                    </a:lnTo>
                    <a:lnTo>
                      <a:pt x="519" y="343"/>
                    </a:lnTo>
                    <a:lnTo>
                      <a:pt x="497" y="314"/>
                    </a:lnTo>
                    <a:lnTo>
                      <a:pt x="482" y="306"/>
                    </a:lnTo>
                    <a:lnTo>
                      <a:pt x="482" y="304"/>
                    </a:lnTo>
                    <a:lnTo>
                      <a:pt x="487" y="299"/>
                    </a:lnTo>
                    <a:lnTo>
                      <a:pt x="489" y="296"/>
                    </a:lnTo>
                    <a:lnTo>
                      <a:pt x="491" y="296"/>
                    </a:lnTo>
                    <a:lnTo>
                      <a:pt x="491" y="293"/>
                    </a:lnTo>
                    <a:lnTo>
                      <a:pt x="490" y="292"/>
                    </a:lnTo>
                    <a:lnTo>
                      <a:pt x="490" y="290"/>
                    </a:lnTo>
                    <a:lnTo>
                      <a:pt x="479" y="276"/>
                    </a:lnTo>
                    <a:lnTo>
                      <a:pt x="475" y="275"/>
                    </a:lnTo>
                    <a:lnTo>
                      <a:pt x="473" y="275"/>
                    </a:lnTo>
                    <a:lnTo>
                      <a:pt x="473" y="272"/>
                    </a:lnTo>
                    <a:lnTo>
                      <a:pt x="469" y="263"/>
                    </a:lnTo>
                    <a:lnTo>
                      <a:pt x="467" y="253"/>
                    </a:lnTo>
                    <a:lnTo>
                      <a:pt x="469" y="249"/>
                    </a:lnTo>
                    <a:lnTo>
                      <a:pt x="476" y="244"/>
                    </a:lnTo>
                    <a:lnTo>
                      <a:pt x="469" y="222"/>
                    </a:lnTo>
                    <a:lnTo>
                      <a:pt x="455" y="223"/>
                    </a:lnTo>
                    <a:lnTo>
                      <a:pt x="453" y="222"/>
                    </a:lnTo>
                    <a:lnTo>
                      <a:pt x="459" y="219"/>
                    </a:lnTo>
                    <a:lnTo>
                      <a:pt x="460" y="218"/>
                    </a:lnTo>
                    <a:lnTo>
                      <a:pt x="463" y="216"/>
                    </a:lnTo>
                    <a:lnTo>
                      <a:pt x="469" y="212"/>
                    </a:lnTo>
                    <a:lnTo>
                      <a:pt x="494" y="183"/>
                    </a:lnTo>
                    <a:lnTo>
                      <a:pt x="532" y="169"/>
                    </a:lnTo>
                    <a:lnTo>
                      <a:pt x="540" y="168"/>
                    </a:lnTo>
                    <a:lnTo>
                      <a:pt x="554" y="153"/>
                    </a:lnTo>
                    <a:lnTo>
                      <a:pt x="557" y="148"/>
                    </a:lnTo>
                    <a:lnTo>
                      <a:pt x="558" y="146"/>
                    </a:lnTo>
                    <a:lnTo>
                      <a:pt x="557" y="145"/>
                    </a:lnTo>
                    <a:lnTo>
                      <a:pt x="557" y="144"/>
                    </a:lnTo>
                    <a:lnTo>
                      <a:pt x="553" y="131"/>
                    </a:lnTo>
                    <a:lnTo>
                      <a:pt x="553" y="122"/>
                    </a:lnTo>
                    <a:lnTo>
                      <a:pt x="551" y="120"/>
                    </a:lnTo>
                    <a:lnTo>
                      <a:pt x="550" y="117"/>
                    </a:lnTo>
                    <a:lnTo>
                      <a:pt x="544" y="117"/>
                    </a:lnTo>
                    <a:lnTo>
                      <a:pt x="539" y="120"/>
                    </a:lnTo>
                    <a:lnTo>
                      <a:pt x="537" y="116"/>
                    </a:lnTo>
                    <a:lnTo>
                      <a:pt x="536" y="105"/>
                    </a:lnTo>
                    <a:lnTo>
                      <a:pt x="536" y="96"/>
                    </a:lnTo>
                    <a:lnTo>
                      <a:pt x="535" y="96"/>
                    </a:lnTo>
                    <a:lnTo>
                      <a:pt x="532" y="93"/>
                    </a:lnTo>
                    <a:lnTo>
                      <a:pt x="529" y="89"/>
                    </a:lnTo>
                    <a:lnTo>
                      <a:pt x="527" y="89"/>
                    </a:lnTo>
                    <a:lnTo>
                      <a:pt x="529" y="86"/>
                    </a:lnTo>
                    <a:lnTo>
                      <a:pt x="529" y="82"/>
                    </a:lnTo>
                    <a:lnTo>
                      <a:pt x="526" y="81"/>
                    </a:lnTo>
                    <a:lnTo>
                      <a:pt x="525" y="79"/>
                    </a:lnTo>
                    <a:lnTo>
                      <a:pt x="530" y="62"/>
                    </a:lnTo>
                    <a:lnTo>
                      <a:pt x="522" y="66"/>
                    </a:lnTo>
                    <a:lnTo>
                      <a:pt x="520" y="66"/>
                    </a:lnTo>
                    <a:lnTo>
                      <a:pt x="520" y="62"/>
                    </a:lnTo>
                    <a:lnTo>
                      <a:pt x="519" y="59"/>
                    </a:lnTo>
                    <a:lnTo>
                      <a:pt x="519" y="57"/>
                    </a:lnTo>
                    <a:lnTo>
                      <a:pt x="516" y="55"/>
                    </a:lnTo>
                    <a:lnTo>
                      <a:pt x="515" y="52"/>
                    </a:lnTo>
                    <a:lnTo>
                      <a:pt x="513" y="50"/>
                    </a:lnTo>
                    <a:lnTo>
                      <a:pt x="513" y="45"/>
                    </a:lnTo>
                    <a:lnTo>
                      <a:pt x="511" y="43"/>
                    </a:lnTo>
                    <a:lnTo>
                      <a:pt x="511" y="42"/>
                    </a:lnTo>
                    <a:lnTo>
                      <a:pt x="512" y="39"/>
                    </a:lnTo>
                    <a:lnTo>
                      <a:pt x="512" y="32"/>
                    </a:lnTo>
                    <a:lnTo>
                      <a:pt x="508" y="22"/>
                    </a:lnTo>
                    <a:lnTo>
                      <a:pt x="498" y="14"/>
                    </a:lnTo>
                    <a:lnTo>
                      <a:pt x="490" y="14"/>
                    </a:lnTo>
                    <a:lnTo>
                      <a:pt x="489" y="15"/>
                    </a:lnTo>
                    <a:lnTo>
                      <a:pt x="449" y="10"/>
                    </a:lnTo>
                    <a:lnTo>
                      <a:pt x="438" y="4"/>
                    </a:lnTo>
                    <a:lnTo>
                      <a:pt x="437" y="4"/>
                    </a:lnTo>
                    <a:lnTo>
                      <a:pt x="434" y="3"/>
                    </a:lnTo>
                    <a:lnTo>
                      <a:pt x="419" y="3"/>
                    </a:lnTo>
                    <a:lnTo>
                      <a:pt x="415" y="4"/>
                    </a:lnTo>
                    <a:lnTo>
                      <a:pt x="413" y="3"/>
                    </a:lnTo>
                    <a:lnTo>
                      <a:pt x="412" y="3"/>
                    </a:lnTo>
                    <a:lnTo>
                      <a:pt x="396" y="0"/>
                    </a:lnTo>
                    <a:lnTo>
                      <a:pt x="379" y="0"/>
                    </a:lnTo>
                    <a:lnTo>
                      <a:pt x="366" y="8"/>
                    </a:lnTo>
                    <a:lnTo>
                      <a:pt x="359" y="11"/>
                    </a:lnTo>
                    <a:lnTo>
                      <a:pt x="356" y="14"/>
                    </a:lnTo>
                    <a:lnTo>
                      <a:pt x="353" y="15"/>
                    </a:lnTo>
                    <a:lnTo>
                      <a:pt x="353" y="17"/>
                    </a:lnTo>
                    <a:lnTo>
                      <a:pt x="352" y="19"/>
                    </a:lnTo>
                    <a:lnTo>
                      <a:pt x="350" y="25"/>
                    </a:lnTo>
                    <a:lnTo>
                      <a:pt x="343" y="38"/>
                    </a:lnTo>
                    <a:lnTo>
                      <a:pt x="343" y="39"/>
                    </a:lnTo>
                    <a:lnTo>
                      <a:pt x="349" y="43"/>
                    </a:lnTo>
                    <a:lnTo>
                      <a:pt x="350" y="45"/>
                    </a:lnTo>
                    <a:lnTo>
                      <a:pt x="352" y="45"/>
                    </a:lnTo>
                    <a:lnTo>
                      <a:pt x="353" y="43"/>
                    </a:lnTo>
                    <a:lnTo>
                      <a:pt x="362" y="43"/>
                    </a:lnTo>
                    <a:lnTo>
                      <a:pt x="362" y="45"/>
                    </a:lnTo>
                    <a:lnTo>
                      <a:pt x="359" y="52"/>
                    </a:lnTo>
                    <a:lnTo>
                      <a:pt x="356" y="53"/>
                    </a:lnTo>
                    <a:lnTo>
                      <a:pt x="356" y="60"/>
                    </a:lnTo>
                    <a:lnTo>
                      <a:pt x="357" y="62"/>
                    </a:lnTo>
                    <a:lnTo>
                      <a:pt x="357" y="63"/>
                    </a:lnTo>
                    <a:lnTo>
                      <a:pt x="359" y="63"/>
                    </a:lnTo>
                    <a:lnTo>
                      <a:pt x="357" y="66"/>
                    </a:lnTo>
                    <a:lnTo>
                      <a:pt x="359" y="66"/>
                    </a:lnTo>
                    <a:lnTo>
                      <a:pt x="357" y="67"/>
                    </a:lnTo>
                    <a:lnTo>
                      <a:pt x="336" y="71"/>
                    </a:lnTo>
                    <a:lnTo>
                      <a:pt x="322" y="85"/>
                    </a:lnTo>
                    <a:lnTo>
                      <a:pt x="321" y="88"/>
                    </a:lnTo>
                    <a:lnTo>
                      <a:pt x="319" y="89"/>
                    </a:lnTo>
                    <a:lnTo>
                      <a:pt x="319" y="92"/>
                    </a:lnTo>
                    <a:lnTo>
                      <a:pt x="318" y="98"/>
                    </a:lnTo>
                    <a:lnTo>
                      <a:pt x="317" y="100"/>
                    </a:lnTo>
                    <a:lnTo>
                      <a:pt x="312" y="98"/>
                    </a:lnTo>
                    <a:lnTo>
                      <a:pt x="307" y="88"/>
                    </a:lnTo>
                    <a:lnTo>
                      <a:pt x="293" y="78"/>
                    </a:lnTo>
                    <a:lnTo>
                      <a:pt x="287" y="78"/>
                    </a:lnTo>
                    <a:lnTo>
                      <a:pt x="285" y="79"/>
                    </a:lnTo>
                    <a:lnTo>
                      <a:pt x="279" y="81"/>
                    </a:lnTo>
                    <a:lnTo>
                      <a:pt x="278" y="82"/>
                    </a:lnTo>
                    <a:lnTo>
                      <a:pt x="276" y="85"/>
                    </a:lnTo>
                    <a:lnTo>
                      <a:pt x="266" y="92"/>
                    </a:lnTo>
                    <a:lnTo>
                      <a:pt x="257" y="95"/>
                    </a:lnTo>
                    <a:lnTo>
                      <a:pt x="254" y="95"/>
                    </a:lnTo>
                    <a:lnTo>
                      <a:pt x="254" y="96"/>
                    </a:lnTo>
                    <a:lnTo>
                      <a:pt x="248" y="95"/>
                    </a:lnTo>
                    <a:lnTo>
                      <a:pt x="245" y="81"/>
                    </a:lnTo>
                    <a:lnTo>
                      <a:pt x="241" y="71"/>
                    </a:lnTo>
                    <a:lnTo>
                      <a:pt x="241" y="69"/>
                    </a:lnTo>
                    <a:lnTo>
                      <a:pt x="222" y="59"/>
                    </a:lnTo>
                    <a:lnTo>
                      <a:pt x="215" y="57"/>
                    </a:lnTo>
                    <a:lnTo>
                      <a:pt x="202" y="57"/>
                    </a:lnTo>
                    <a:lnTo>
                      <a:pt x="197" y="52"/>
                    </a:lnTo>
                    <a:lnTo>
                      <a:pt x="185" y="46"/>
                    </a:lnTo>
                    <a:lnTo>
                      <a:pt x="178" y="46"/>
                    </a:lnTo>
                    <a:lnTo>
                      <a:pt x="169" y="50"/>
                    </a:lnTo>
                    <a:lnTo>
                      <a:pt x="167" y="50"/>
                    </a:lnTo>
                    <a:lnTo>
                      <a:pt x="165" y="55"/>
                    </a:lnTo>
                    <a:lnTo>
                      <a:pt x="156" y="63"/>
                    </a:lnTo>
                    <a:lnTo>
                      <a:pt x="155" y="63"/>
                    </a:lnTo>
                    <a:lnTo>
                      <a:pt x="152" y="64"/>
                    </a:lnTo>
                    <a:lnTo>
                      <a:pt x="151" y="63"/>
                    </a:lnTo>
                    <a:lnTo>
                      <a:pt x="149" y="63"/>
                    </a:lnTo>
                    <a:lnTo>
                      <a:pt x="145" y="59"/>
                    </a:lnTo>
                    <a:lnTo>
                      <a:pt x="132" y="50"/>
                    </a:lnTo>
                    <a:lnTo>
                      <a:pt x="132" y="5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63" name="Freeform 793">
                <a:extLst>
                  <a:ext uri="{FF2B5EF4-FFF2-40B4-BE49-F238E27FC236}">
                    <a16:creationId xmlns:a16="http://schemas.microsoft.com/office/drawing/2014/main" id="{1A402701-3019-0307-80A0-7EEC5C4993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0" y="2065"/>
                <a:ext cx="132" cy="74"/>
              </a:xfrm>
              <a:custGeom>
                <a:avLst/>
                <a:gdLst>
                  <a:gd name="T0" fmla="*/ 264 w 530"/>
                  <a:gd name="T1" fmla="*/ 10 h 298"/>
                  <a:gd name="T2" fmla="*/ 261 w 530"/>
                  <a:gd name="T3" fmla="*/ 38 h 298"/>
                  <a:gd name="T4" fmla="*/ 257 w 530"/>
                  <a:gd name="T5" fmla="*/ 42 h 298"/>
                  <a:gd name="T6" fmla="*/ 243 w 530"/>
                  <a:gd name="T7" fmla="*/ 62 h 298"/>
                  <a:gd name="T8" fmla="*/ 235 w 530"/>
                  <a:gd name="T9" fmla="*/ 69 h 298"/>
                  <a:gd name="T10" fmla="*/ 214 w 530"/>
                  <a:gd name="T11" fmla="*/ 49 h 298"/>
                  <a:gd name="T12" fmla="*/ 176 w 530"/>
                  <a:gd name="T13" fmla="*/ 70 h 298"/>
                  <a:gd name="T14" fmla="*/ 169 w 530"/>
                  <a:gd name="T15" fmla="*/ 41 h 298"/>
                  <a:gd name="T16" fmla="*/ 137 w 530"/>
                  <a:gd name="T17" fmla="*/ 24 h 298"/>
                  <a:gd name="T18" fmla="*/ 131 w 530"/>
                  <a:gd name="T19" fmla="*/ 10 h 298"/>
                  <a:gd name="T20" fmla="*/ 124 w 530"/>
                  <a:gd name="T21" fmla="*/ 21 h 298"/>
                  <a:gd name="T22" fmla="*/ 102 w 530"/>
                  <a:gd name="T23" fmla="*/ 65 h 298"/>
                  <a:gd name="T24" fmla="*/ 86 w 530"/>
                  <a:gd name="T25" fmla="*/ 87 h 298"/>
                  <a:gd name="T26" fmla="*/ 68 w 530"/>
                  <a:gd name="T27" fmla="*/ 94 h 298"/>
                  <a:gd name="T28" fmla="*/ 54 w 530"/>
                  <a:gd name="T29" fmla="*/ 98 h 298"/>
                  <a:gd name="T30" fmla="*/ 31 w 530"/>
                  <a:gd name="T31" fmla="*/ 86 h 298"/>
                  <a:gd name="T32" fmla="*/ 15 w 530"/>
                  <a:gd name="T33" fmla="*/ 70 h 298"/>
                  <a:gd name="T34" fmla="*/ 5 w 530"/>
                  <a:gd name="T35" fmla="*/ 105 h 298"/>
                  <a:gd name="T36" fmla="*/ 19 w 530"/>
                  <a:gd name="T37" fmla="*/ 140 h 298"/>
                  <a:gd name="T38" fmla="*/ 46 w 530"/>
                  <a:gd name="T39" fmla="*/ 160 h 298"/>
                  <a:gd name="T40" fmla="*/ 36 w 530"/>
                  <a:gd name="T41" fmla="*/ 182 h 298"/>
                  <a:gd name="T42" fmla="*/ 49 w 530"/>
                  <a:gd name="T43" fmla="*/ 200 h 298"/>
                  <a:gd name="T44" fmla="*/ 56 w 530"/>
                  <a:gd name="T45" fmla="*/ 244 h 298"/>
                  <a:gd name="T46" fmla="*/ 60 w 530"/>
                  <a:gd name="T47" fmla="*/ 275 h 298"/>
                  <a:gd name="T48" fmla="*/ 71 w 530"/>
                  <a:gd name="T49" fmla="*/ 285 h 298"/>
                  <a:gd name="T50" fmla="*/ 95 w 530"/>
                  <a:gd name="T51" fmla="*/ 295 h 298"/>
                  <a:gd name="T52" fmla="*/ 102 w 530"/>
                  <a:gd name="T53" fmla="*/ 280 h 298"/>
                  <a:gd name="T54" fmla="*/ 137 w 530"/>
                  <a:gd name="T55" fmla="*/ 267 h 298"/>
                  <a:gd name="T56" fmla="*/ 146 w 530"/>
                  <a:gd name="T57" fmla="*/ 280 h 298"/>
                  <a:gd name="T58" fmla="*/ 173 w 530"/>
                  <a:gd name="T59" fmla="*/ 254 h 298"/>
                  <a:gd name="T60" fmla="*/ 214 w 530"/>
                  <a:gd name="T61" fmla="*/ 277 h 298"/>
                  <a:gd name="T62" fmla="*/ 237 w 530"/>
                  <a:gd name="T63" fmla="*/ 268 h 298"/>
                  <a:gd name="T64" fmla="*/ 272 w 530"/>
                  <a:gd name="T65" fmla="*/ 285 h 298"/>
                  <a:gd name="T66" fmla="*/ 319 w 530"/>
                  <a:gd name="T67" fmla="*/ 297 h 298"/>
                  <a:gd name="T68" fmla="*/ 304 w 530"/>
                  <a:gd name="T69" fmla="*/ 278 h 298"/>
                  <a:gd name="T70" fmla="*/ 318 w 530"/>
                  <a:gd name="T71" fmla="*/ 256 h 298"/>
                  <a:gd name="T72" fmla="*/ 318 w 530"/>
                  <a:gd name="T73" fmla="*/ 237 h 298"/>
                  <a:gd name="T74" fmla="*/ 345 w 530"/>
                  <a:gd name="T75" fmla="*/ 210 h 298"/>
                  <a:gd name="T76" fmla="*/ 359 w 530"/>
                  <a:gd name="T77" fmla="*/ 211 h 298"/>
                  <a:gd name="T78" fmla="*/ 370 w 530"/>
                  <a:gd name="T79" fmla="*/ 230 h 298"/>
                  <a:gd name="T80" fmla="*/ 426 w 530"/>
                  <a:gd name="T81" fmla="*/ 263 h 298"/>
                  <a:gd name="T82" fmla="*/ 466 w 530"/>
                  <a:gd name="T83" fmla="*/ 237 h 298"/>
                  <a:gd name="T84" fmla="*/ 476 w 530"/>
                  <a:gd name="T85" fmla="*/ 260 h 298"/>
                  <a:gd name="T86" fmla="*/ 525 w 530"/>
                  <a:gd name="T87" fmla="*/ 230 h 298"/>
                  <a:gd name="T88" fmla="*/ 522 w 530"/>
                  <a:gd name="T89" fmla="*/ 220 h 298"/>
                  <a:gd name="T90" fmla="*/ 518 w 530"/>
                  <a:gd name="T91" fmla="*/ 210 h 298"/>
                  <a:gd name="T92" fmla="*/ 501 w 530"/>
                  <a:gd name="T93" fmla="*/ 192 h 298"/>
                  <a:gd name="T94" fmla="*/ 479 w 530"/>
                  <a:gd name="T95" fmla="*/ 196 h 298"/>
                  <a:gd name="T96" fmla="*/ 480 w 530"/>
                  <a:gd name="T97" fmla="*/ 170 h 298"/>
                  <a:gd name="T98" fmla="*/ 469 w 530"/>
                  <a:gd name="T99" fmla="*/ 170 h 298"/>
                  <a:gd name="T100" fmla="*/ 463 w 530"/>
                  <a:gd name="T101" fmla="*/ 164 h 298"/>
                  <a:gd name="T102" fmla="*/ 470 w 530"/>
                  <a:gd name="T103" fmla="*/ 150 h 298"/>
                  <a:gd name="T104" fmla="*/ 475 w 530"/>
                  <a:gd name="T105" fmla="*/ 132 h 298"/>
                  <a:gd name="T106" fmla="*/ 480 w 530"/>
                  <a:gd name="T107" fmla="*/ 87 h 298"/>
                  <a:gd name="T108" fmla="*/ 446 w 530"/>
                  <a:gd name="T109" fmla="*/ 80 h 298"/>
                  <a:gd name="T110" fmla="*/ 419 w 530"/>
                  <a:gd name="T111" fmla="*/ 101 h 298"/>
                  <a:gd name="T112" fmla="*/ 402 w 530"/>
                  <a:gd name="T113" fmla="*/ 60 h 298"/>
                  <a:gd name="T114" fmla="*/ 338 w 530"/>
                  <a:gd name="T115" fmla="*/ 80 h 298"/>
                  <a:gd name="T116" fmla="*/ 318 w 530"/>
                  <a:gd name="T117" fmla="*/ 73 h 298"/>
                  <a:gd name="T118" fmla="*/ 278 w 530"/>
                  <a:gd name="T119" fmla="*/ 16 h 2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30" h="298">
                    <a:moveTo>
                      <a:pt x="272" y="9"/>
                    </a:moveTo>
                    <a:lnTo>
                      <a:pt x="272" y="8"/>
                    </a:lnTo>
                    <a:lnTo>
                      <a:pt x="272" y="7"/>
                    </a:lnTo>
                    <a:lnTo>
                      <a:pt x="265" y="10"/>
                    </a:lnTo>
                    <a:lnTo>
                      <a:pt x="264" y="10"/>
                    </a:lnTo>
                    <a:lnTo>
                      <a:pt x="264" y="14"/>
                    </a:lnTo>
                    <a:lnTo>
                      <a:pt x="262" y="14"/>
                    </a:lnTo>
                    <a:lnTo>
                      <a:pt x="262" y="30"/>
                    </a:lnTo>
                    <a:lnTo>
                      <a:pt x="261" y="35"/>
                    </a:lnTo>
                    <a:lnTo>
                      <a:pt x="261" y="38"/>
                    </a:lnTo>
                    <a:lnTo>
                      <a:pt x="259" y="41"/>
                    </a:lnTo>
                    <a:lnTo>
                      <a:pt x="258" y="42"/>
                    </a:lnTo>
                    <a:lnTo>
                      <a:pt x="258" y="44"/>
                    </a:lnTo>
                    <a:lnTo>
                      <a:pt x="257" y="44"/>
                    </a:lnTo>
                    <a:lnTo>
                      <a:pt x="257" y="42"/>
                    </a:lnTo>
                    <a:lnTo>
                      <a:pt x="254" y="41"/>
                    </a:lnTo>
                    <a:lnTo>
                      <a:pt x="249" y="41"/>
                    </a:lnTo>
                    <a:lnTo>
                      <a:pt x="249" y="42"/>
                    </a:lnTo>
                    <a:lnTo>
                      <a:pt x="243" y="60"/>
                    </a:lnTo>
                    <a:lnTo>
                      <a:pt x="243" y="62"/>
                    </a:lnTo>
                    <a:lnTo>
                      <a:pt x="242" y="62"/>
                    </a:lnTo>
                    <a:lnTo>
                      <a:pt x="239" y="66"/>
                    </a:lnTo>
                    <a:lnTo>
                      <a:pt x="239" y="67"/>
                    </a:lnTo>
                    <a:lnTo>
                      <a:pt x="237" y="69"/>
                    </a:lnTo>
                    <a:lnTo>
                      <a:pt x="235" y="69"/>
                    </a:lnTo>
                    <a:lnTo>
                      <a:pt x="229" y="67"/>
                    </a:lnTo>
                    <a:lnTo>
                      <a:pt x="226" y="66"/>
                    </a:lnTo>
                    <a:lnTo>
                      <a:pt x="221" y="52"/>
                    </a:lnTo>
                    <a:lnTo>
                      <a:pt x="215" y="49"/>
                    </a:lnTo>
                    <a:lnTo>
                      <a:pt x="214" y="49"/>
                    </a:lnTo>
                    <a:lnTo>
                      <a:pt x="208" y="53"/>
                    </a:lnTo>
                    <a:lnTo>
                      <a:pt x="206" y="53"/>
                    </a:lnTo>
                    <a:lnTo>
                      <a:pt x="204" y="59"/>
                    </a:lnTo>
                    <a:lnTo>
                      <a:pt x="194" y="65"/>
                    </a:lnTo>
                    <a:lnTo>
                      <a:pt x="176" y="70"/>
                    </a:lnTo>
                    <a:lnTo>
                      <a:pt x="173" y="63"/>
                    </a:lnTo>
                    <a:lnTo>
                      <a:pt x="172" y="55"/>
                    </a:lnTo>
                    <a:lnTo>
                      <a:pt x="172" y="48"/>
                    </a:lnTo>
                    <a:lnTo>
                      <a:pt x="170" y="42"/>
                    </a:lnTo>
                    <a:lnTo>
                      <a:pt x="169" y="41"/>
                    </a:lnTo>
                    <a:lnTo>
                      <a:pt x="155" y="21"/>
                    </a:lnTo>
                    <a:lnTo>
                      <a:pt x="151" y="10"/>
                    </a:lnTo>
                    <a:lnTo>
                      <a:pt x="149" y="9"/>
                    </a:lnTo>
                    <a:lnTo>
                      <a:pt x="146" y="14"/>
                    </a:lnTo>
                    <a:lnTo>
                      <a:pt x="137" y="24"/>
                    </a:lnTo>
                    <a:lnTo>
                      <a:pt x="134" y="24"/>
                    </a:lnTo>
                    <a:lnTo>
                      <a:pt x="132" y="20"/>
                    </a:lnTo>
                    <a:lnTo>
                      <a:pt x="132" y="19"/>
                    </a:lnTo>
                    <a:lnTo>
                      <a:pt x="131" y="16"/>
                    </a:lnTo>
                    <a:lnTo>
                      <a:pt x="131" y="10"/>
                    </a:lnTo>
                    <a:lnTo>
                      <a:pt x="127" y="0"/>
                    </a:lnTo>
                    <a:lnTo>
                      <a:pt x="124" y="0"/>
                    </a:lnTo>
                    <a:lnTo>
                      <a:pt x="120" y="3"/>
                    </a:lnTo>
                    <a:lnTo>
                      <a:pt x="120" y="13"/>
                    </a:lnTo>
                    <a:lnTo>
                      <a:pt x="124" y="21"/>
                    </a:lnTo>
                    <a:lnTo>
                      <a:pt x="127" y="31"/>
                    </a:lnTo>
                    <a:lnTo>
                      <a:pt x="128" y="41"/>
                    </a:lnTo>
                    <a:lnTo>
                      <a:pt x="128" y="45"/>
                    </a:lnTo>
                    <a:lnTo>
                      <a:pt x="116" y="58"/>
                    </a:lnTo>
                    <a:lnTo>
                      <a:pt x="102" y="65"/>
                    </a:lnTo>
                    <a:lnTo>
                      <a:pt x="98" y="67"/>
                    </a:lnTo>
                    <a:lnTo>
                      <a:pt x="95" y="72"/>
                    </a:lnTo>
                    <a:lnTo>
                      <a:pt x="91" y="86"/>
                    </a:lnTo>
                    <a:lnTo>
                      <a:pt x="89" y="86"/>
                    </a:lnTo>
                    <a:lnTo>
                      <a:pt x="86" y="87"/>
                    </a:lnTo>
                    <a:lnTo>
                      <a:pt x="85" y="87"/>
                    </a:lnTo>
                    <a:lnTo>
                      <a:pt x="81" y="90"/>
                    </a:lnTo>
                    <a:lnTo>
                      <a:pt x="79" y="91"/>
                    </a:lnTo>
                    <a:lnTo>
                      <a:pt x="74" y="94"/>
                    </a:lnTo>
                    <a:lnTo>
                      <a:pt x="68" y="94"/>
                    </a:lnTo>
                    <a:lnTo>
                      <a:pt x="64" y="93"/>
                    </a:lnTo>
                    <a:lnTo>
                      <a:pt x="63" y="97"/>
                    </a:lnTo>
                    <a:lnTo>
                      <a:pt x="61" y="100"/>
                    </a:lnTo>
                    <a:lnTo>
                      <a:pt x="57" y="100"/>
                    </a:lnTo>
                    <a:lnTo>
                      <a:pt x="54" y="98"/>
                    </a:lnTo>
                    <a:lnTo>
                      <a:pt x="50" y="95"/>
                    </a:lnTo>
                    <a:lnTo>
                      <a:pt x="43" y="90"/>
                    </a:lnTo>
                    <a:lnTo>
                      <a:pt x="42" y="90"/>
                    </a:lnTo>
                    <a:lnTo>
                      <a:pt x="36" y="87"/>
                    </a:lnTo>
                    <a:lnTo>
                      <a:pt x="31" y="86"/>
                    </a:lnTo>
                    <a:lnTo>
                      <a:pt x="29" y="86"/>
                    </a:lnTo>
                    <a:lnTo>
                      <a:pt x="25" y="84"/>
                    </a:lnTo>
                    <a:lnTo>
                      <a:pt x="21" y="81"/>
                    </a:lnTo>
                    <a:lnTo>
                      <a:pt x="18" y="77"/>
                    </a:lnTo>
                    <a:lnTo>
                      <a:pt x="15" y="70"/>
                    </a:lnTo>
                    <a:lnTo>
                      <a:pt x="15" y="69"/>
                    </a:lnTo>
                    <a:lnTo>
                      <a:pt x="10" y="79"/>
                    </a:lnTo>
                    <a:lnTo>
                      <a:pt x="8" y="80"/>
                    </a:lnTo>
                    <a:lnTo>
                      <a:pt x="8" y="84"/>
                    </a:lnTo>
                    <a:lnTo>
                      <a:pt x="5" y="105"/>
                    </a:lnTo>
                    <a:lnTo>
                      <a:pt x="1" y="115"/>
                    </a:lnTo>
                    <a:lnTo>
                      <a:pt x="0" y="116"/>
                    </a:lnTo>
                    <a:lnTo>
                      <a:pt x="1" y="116"/>
                    </a:lnTo>
                    <a:lnTo>
                      <a:pt x="17" y="139"/>
                    </a:lnTo>
                    <a:lnTo>
                      <a:pt x="19" y="140"/>
                    </a:lnTo>
                    <a:lnTo>
                      <a:pt x="22" y="139"/>
                    </a:lnTo>
                    <a:lnTo>
                      <a:pt x="26" y="140"/>
                    </a:lnTo>
                    <a:lnTo>
                      <a:pt x="41" y="151"/>
                    </a:lnTo>
                    <a:lnTo>
                      <a:pt x="45" y="158"/>
                    </a:lnTo>
                    <a:lnTo>
                      <a:pt x="46" y="160"/>
                    </a:lnTo>
                    <a:lnTo>
                      <a:pt x="45" y="160"/>
                    </a:lnTo>
                    <a:lnTo>
                      <a:pt x="38" y="171"/>
                    </a:lnTo>
                    <a:lnTo>
                      <a:pt x="33" y="175"/>
                    </a:lnTo>
                    <a:lnTo>
                      <a:pt x="32" y="175"/>
                    </a:lnTo>
                    <a:lnTo>
                      <a:pt x="36" y="182"/>
                    </a:lnTo>
                    <a:lnTo>
                      <a:pt x="42" y="187"/>
                    </a:lnTo>
                    <a:lnTo>
                      <a:pt x="48" y="190"/>
                    </a:lnTo>
                    <a:lnTo>
                      <a:pt x="53" y="190"/>
                    </a:lnTo>
                    <a:lnTo>
                      <a:pt x="53" y="194"/>
                    </a:lnTo>
                    <a:lnTo>
                      <a:pt x="49" y="200"/>
                    </a:lnTo>
                    <a:lnTo>
                      <a:pt x="48" y="200"/>
                    </a:lnTo>
                    <a:lnTo>
                      <a:pt x="45" y="220"/>
                    </a:lnTo>
                    <a:lnTo>
                      <a:pt x="50" y="232"/>
                    </a:lnTo>
                    <a:lnTo>
                      <a:pt x="54" y="242"/>
                    </a:lnTo>
                    <a:lnTo>
                      <a:pt x="56" y="244"/>
                    </a:lnTo>
                    <a:lnTo>
                      <a:pt x="48" y="252"/>
                    </a:lnTo>
                    <a:lnTo>
                      <a:pt x="48" y="253"/>
                    </a:lnTo>
                    <a:lnTo>
                      <a:pt x="56" y="266"/>
                    </a:lnTo>
                    <a:lnTo>
                      <a:pt x="64" y="268"/>
                    </a:lnTo>
                    <a:lnTo>
                      <a:pt x="60" y="275"/>
                    </a:lnTo>
                    <a:lnTo>
                      <a:pt x="56" y="280"/>
                    </a:lnTo>
                    <a:lnTo>
                      <a:pt x="57" y="280"/>
                    </a:lnTo>
                    <a:lnTo>
                      <a:pt x="60" y="283"/>
                    </a:lnTo>
                    <a:lnTo>
                      <a:pt x="61" y="283"/>
                    </a:lnTo>
                    <a:lnTo>
                      <a:pt x="71" y="285"/>
                    </a:lnTo>
                    <a:lnTo>
                      <a:pt x="75" y="285"/>
                    </a:lnTo>
                    <a:lnTo>
                      <a:pt x="85" y="290"/>
                    </a:lnTo>
                    <a:lnTo>
                      <a:pt x="88" y="290"/>
                    </a:lnTo>
                    <a:lnTo>
                      <a:pt x="92" y="292"/>
                    </a:lnTo>
                    <a:lnTo>
                      <a:pt x="95" y="295"/>
                    </a:lnTo>
                    <a:lnTo>
                      <a:pt x="96" y="295"/>
                    </a:lnTo>
                    <a:lnTo>
                      <a:pt x="99" y="294"/>
                    </a:lnTo>
                    <a:lnTo>
                      <a:pt x="101" y="292"/>
                    </a:lnTo>
                    <a:lnTo>
                      <a:pt x="102" y="288"/>
                    </a:lnTo>
                    <a:lnTo>
                      <a:pt x="102" y="280"/>
                    </a:lnTo>
                    <a:lnTo>
                      <a:pt x="101" y="277"/>
                    </a:lnTo>
                    <a:lnTo>
                      <a:pt x="101" y="271"/>
                    </a:lnTo>
                    <a:lnTo>
                      <a:pt x="102" y="268"/>
                    </a:lnTo>
                    <a:lnTo>
                      <a:pt x="102" y="267"/>
                    </a:lnTo>
                    <a:lnTo>
                      <a:pt x="137" y="267"/>
                    </a:lnTo>
                    <a:lnTo>
                      <a:pt x="144" y="268"/>
                    </a:lnTo>
                    <a:lnTo>
                      <a:pt x="146" y="271"/>
                    </a:lnTo>
                    <a:lnTo>
                      <a:pt x="145" y="275"/>
                    </a:lnTo>
                    <a:lnTo>
                      <a:pt x="145" y="278"/>
                    </a:lnTo>
                    <a:lnTo>
                      <a:pt x="146" y="280"/>
                    </a:lnTo>
                    <a:lnTo>
                      <a:pt x="148" y="280"/>
                    </a:lnTo>
                    <a:lnTo>
                      <a:pt x="152" y="278"/>
                    </a:lnTo>
                    <a:lnTo>
                      <a:pt x="159" y="273"/>
                    </a:lnTo>
                    <a:lnTo>
                      <a:pt x="172" y="256"/>
                    </a:lnTo>
                    <a:lnTo>
                      <a:pt x="173" y="254"/>
                    </a:lnTo>
                    <a:lnTo>
                      <a:pt x="176" y="257"/>
                    </a:lnTo>
                    <a:lnTo>
                      <a:pt x="195" y="260"/>
                    </a:lnTo>
                    <a:lnTo>
                      <a:pt x="197" y="263"/>
                    </a:lnTo>
                    <a:lnTo>
                      <a:pt x="202" y="270"/>
                    </a:lnTo>
                    <a:lnTo>
                      <a:pt x="214" y="277"/>
                    </a:lnTo>
                    <a:lnTo>
                      <a:pt x="214" y="278"/>
                    </a:lnTo>
                    <a:lnTo>
                      <a:pt x="222" y="278"/>
                    </a:lnTo>
                    <a:lnTo>
                      <a:pt x="229" y="270"/>
                    </a:lnTo>
                    <a:lnTo>
                      <a:pt x="233" y="267"/>
                    </a:lnTo>
                    <a:lnTo>
                      <a:pt x="237" y="268"/>
                    </a:lnTo>
                    <a:lnTo>
                      <a:pt x="239" y="268"/>
                    </a:lnTo>
                    <a:lnTo>
                      <a:pt x="250" y="270"/>
                    </a:lnTo>
                    <a:lnTo>
                      <a:pt x="259" y="270"/>
                    </a:lnTo>
                    <a:lnTo>
                      <a:pt x="268" y="274"/>
                    </a:lnTo>
                    <a:lnTo>
                      <a:pt x="272" y="285"/>
                    </a:lnTo>
                    <a:lnTo>
                      <a:pt x="278" y="292"/>
                    </a:lnTo>
                    <a:lnTo>
                      <a:pt x="281" y="292"/>
                    </a:lnTo>
                    <a:lnTo>
                      <a:pt x="293" y="298"/>
                    </a:lnTo>
                    <a:lnTo>
                      <a:pt x="313" y="298"/>
                    </a:lnTo>
                    <a:lnTo>
                      <a:pt x="319" y="297"/>
                    </a:lnTo>
                    <a:lnTo>
                      <a:pt x="318" y="294"/>
                    </a:lnTo>
                    <a:lnTo>
                      <a:pt x="313" y="290"/>
                    </a:lnTo>
                    <a:lnTo>
                      <a:pt x="309" y="290"/>
                    </a:lnTo>
                    <a:lnTo>
                      <a:pt x="306" y="284"/>
                    </a:lnTo>
                    <a:lnTo>
                      <a:pt x="304" y="278"/>
                    </a:lnTo>
                    <a:lnTo>
                      <a:pt x="309" y="263"/>
                    </a:lnTo>
                    <a:lnTo>
                      <a:pt x="310" y="260"/>
                    </a:lnTo>
                    <a:lnTo>
                      <a:pt x="313" y="257"/>
                    </a:lnTo>
                    <a:lnTo>
                      <a:pt x="314" y="257"/>
                    </a:lnTo>
                    <a:lnTo>
                      <a:pt x="318" y="256"/>
                    </a:lnTo>
                    <a:lnTo>
                      <a:pt x="319" y="257"/>
                    </a:lnTo>
                    <a:lnTo>
                      <a:pt x="326" y="257"/>
                    </a:lnTo>
                    <a:lnTo>
                      <a:pt x="328" y="254"/>
                    </a:lnTo>
                    <a:lnTo>
                      <a:pt x="318" y="246"/>
                    </a:lnTo>
                    <a:lnTo>
                      <a:pt x="318" y="237"/>
                    </a:lnTo>
                    <a:lnTo>
                      <a:pt x="322" y="225"/>
                    </a:lnTo>
                    <a:lnTo>
                      <a:pt x="324" y="224"/>
                    </a:lnTo>
                    <a:lnTo>
                      <a:pt x="329" y="220"/>
                    </a:lnTo>
                    <a:lnTo>
                      <a:pt x="335" y="214"/>
                    </a:lnTo>
                    <a:lnTo>
                      <a:pt x="345" y="210"/>
                    </a:lnTo>
                    <a:lnTo>
                      <a:pt x="349" y="207"/>
                    </a:lnTo>
                    <a:lnTo>
                      <a:pt x="349" y="206"/>
                    </a:lnTo>
                    <a:lnTo>
                      <a:pt x="352" y="206"/>
                    </a:lnTo>
                    <a:lnTo>
                      <a:pt x="356" y="208"/>
                    </a:lnTo>
                    <a:lnTo>
                      <a:pt x="359" y="211"/>
                    </a:lnTo>
                    <a:lnTo>
                      <a:pt x="357" y="218"/>
                    </a:lnTo>
                    <a:lnTo>
                      <a:pt x="357" y="220"/>
                    </a:lnTo>
                    <a:lnTo>
                      <a:pt x="362" y="224"/>
                    </a:lnTo>
                    <a:lnTo>
                      <a:pt x="362" y="225"/>
                    </a:lnTo>
                    <a:lnTo>
                      <a:pt x="370" y="230"/>
                    </a:lnTo>
                    <a:lnTo>
                      <a:pt x="371" y="230"/>
                    </a:lnTo>
                    <a:lnTo>
                      <a:pt x="371" y="231"/>
                    </a:lnTo>
                    <a:lnTo>
                      <a:pt x="373" y="231"/>
                    </a:lnTo>
                    <a:lnTo>
                      <a:pt x="378" y="237"/>
                    </a:lnTo>
                    <a:lnTo>
                      <a:pt x="426" y="263"/>
                    </a:lnTo>
                    <a:lnTo>
                      <a:pt x="436" y="254"/>
                    </a:lnTo>
                    <a:lnTo>
                      <a:pt x="443" y="244"/>
                    </a:lnTo>
                    <a:lnTo>
                      <a:pt x="444" y="244"/>
                    </a:lnTo>
                    <a:lnTo>
                      <a:pt x="462" y="234"/>
                    </a:lnTo>
                    <a:lnTo>
                      <a:pt x="466" y="237"/>
                    </a:lnTo>
                    <a:lnTo>
                      <a:pt x="469" y="238"/>
                    </a:lnTo>
                    <a:lnTo>
                      <a:pt x="472" y="245"/>
                    </a:lnTo>
                    <a:lnTo>
                      <a:pt x="475" y="259"/>
                    </a:lnTo>
                    <a:lnTo>
                      <a:pt x="475" y="261"/>
                    </a:lnTo>
                    <a:lnTo>
                      <a:pt x="476" y="260"/>
                    </a:lnTo>
                    <a:lnTo>
                      <a:pt x="483" y="261"/>
                    </a:lnTo>
                    <a:lnTo>
                      <a:pt x="487" y="261"/>
                    </a:lnTo>
                    <a:lnTo>
                      <a:pt x="504" y="254"/>
                    </a:lnTo>
                    <a:lnTo>
                      <a:pt x="504" y="253"/>
                    </a:lnTo>
                    <a:lnTo>
                      <a:pt x="525" y="230"/>
                    </a:lnTo>
                    <a:lnTo>
                      <a:pt x="530" y="225"/>
                    </a:lnTo>
                    <a:lnTo>
                      <a:pt x="530" y="224"/>
                    </a:lnTo>
                    <a:lnTo>
                      <a:pt x="529" y="224"/>
                    </a:lnTo>
                    <a:lnTo>
                      <a:pt x="528" y="223"/>
                    </a:lnTo>
                    <a:lnTo>
                      <a:pt x="522" y="220"/>
                    </a:lnTo>
                    <a:lnTo>
                      <a:pt x="519" y="217"/>
                    </a:lnTo>
                    <a:lnTo>
                      <a:pt x="518" y="218"/>
                    </a:lnTo>
                    <a:lnTo>
                      <a:pt x="515" y="217"/>
                    </a:lnTo>
                    <a:lnTo>
                      <a:pt x="519" y="214"/>
                    </a:lnTo>
                    <a:lnTo>
                      <a:pt x="518" y="210"/>
                    </a:lnTo>
                    <a:lnTo>
                      <a:pt x="518" y="208"/>
                    </a:lnTo>
                    <a:lnTo>
                      <a:pt x="514" y="199"/>
                    </a:lnTo>
                    <a:lnTo>
                      <a:pt x="510" y="194"/>
                    </a:lnTo>
                    <a:lnTo>
                      <a:pt x="504" y="192"/>
                    </a:lnTo>
                    <a:lnTo>
                      <a:pt x="501" y="192"/>
                    </a:lnTo>
                    <a:lnTo>
                      <a:pt x="491" y="190"/>
                    </a:lnTo>
                    <a:lnTo>
                      <a:pt x="490" y="190"/>
                    </a:lnTo>
                    <a:lnTo>
                      <a:pt x="483" y="193"/>
                    </a:lnTo>
                    <a:lnTo>
                      <a:pt x="480" y="194"/>
                    </a:lnTo>
                    <a:lnTo>
                      <a:pt x="479" y="196"/>
                    </a:lnTo>
                    <a:lnTo>
                      <a:pt x="479" y="192"/>
                    </a:lnTo>
                    <a:lnTo>
                      <a:pt x="477" y="183"/>
                    </a:lnTo>
                    <a:lnTo>
                      <a:pt x="477" y="177"/>
                    </a:lnTo>
                    <a:lnTo>
                      <a:pt x="479" y="172"/>
                    </a:lnTo>
                    <a:lnTo>
                      <a:pt x="480" y="170"/>
                    </a:lnTo>
                    <a:lnTo>
                      <a:pt x="480" y="168"/>
                    </a:lnTo>
                    <a:lnTo>
                      <a:pt x="476" y="165"/>
                    </a:lnTo>
                    <a:lnTo>
                      <a:pt x="472" y="167"/>
                    </a:lnTo>
                    <a:lnTo>
                      <a:pt x="469" y="167"/>
                    </a:lnTo>
                    <a:lnTo>
                      <a:pt x="469" y="170"/>
                    </a:lnTo>
                    <a:lnTo>
                      <a:pt x="468" y="174"/>
                    </a:lnTo>
                    <a:lnTo>
                      <a:pt x="462" y="174"/>
                    </a:lnTo>
                    <a:lnTo>
                      <a:pt x="462" y="172"/>
                    </a:lnTo>
                    <a:lnTo>
                      <a:pt x="463" y="165"/>
                    </a:lnTo>
                    <a:lnTo>
                      <a:pt x="463" y="164"/>
                    </a:lnTo>
                    <a:lnTo>
                      <a:pt x="465" y="161"/>
                    </a:lnTo>
                    <a:lnTo>
                      <a:pt x="468" y="158"/>
                    </a:lnTo>
                    <a:lnTo>
                      <a:pt x="469" y="154"/>
                    </a:lnTo>
                    <a:lnTo>
                      <a:pt x="470" y="151"/>
                    </a:lnTo>
                    <a:lnTo>
                      <a:pt x="470" y="150"/>
                    </a:lnTo>
                    <a:lnTo>
                      <a:pt x="469" y="148"/>
                    </a:lnTo>
                    <a:lnTo>
                      <a:pt x="469" y="146"/>
                    </a:lnTo>
                    <a:lnTo>
                      <a:pt x="470" y="139"/>
                    </a:lnTo>
                    <a:lnTo>
                      <a:pt x="473" y="132"/>
                    </a:lnTo>
                    <a:lnTo>
                      <a:pt x="475" y="132"/>
                    </a:lnTo>
                    <a:lnTo>
                      <a:pt x="477" y="134"/>
                    </a:lnTo>
                    <a:lnTo>
                      <a:pt x="476" y="122"/>
                    </a:lnTo>
                    <a:lnTo>
                      <a:pt x="475" y="119"/>
                    </a:lnTo>
                    <a:lnTo>
                      <a:pt x="475" y="112"/>
                    </a:lnTo>
                    <a:lnTo>
                      <a:pt x="480" y="87"/>
                    </a:lnTo>
                    <a:lnTo>
                      <a:pt x="476" y="81"/>
                    </a:lnTo>
                    <a:lnTo>
                      <a:pt x="472" y="80"/>
                    </a:lnTo>
                    <a:lnTo>
                      <a:pt x="470" y="80"/>
                    </a:lnTo>
                    <a:lnTo>
                      <a:pt x="454" y="77"/>
                    </a:lnTo>
                    <a:lnTo>
                      <a:pt x="446" y="80"/>
                    </a:lnTo>
                    <a:lnTo>
                      <a:pt x="438" y="86"/>
                    </a:lnTo>
                    <a:lnTo>
                      <a:pt x="437" y="87"/>
                    </a:lnTo>
                    <a:lnTo>
                      <a:pt x="426" y="95"/>
                    </a:lnTo>
                    <a:lnTo>
                      <a:pt x="423" y="98"/>
                    </a:lnTo>
                    <a:lnTo>
                      <a:pt x="419" y="101"/>
                    </a:lnTo>
                    <a:lnTo>
                      <a:pt x="406" y="88"/>
                    </a:lnTo>
                    <a:lnTo>
                      <a:pt x="402" y="81"/>
                    </a:lnTo>
                    <a:lnTo>
                      <a:pt x="399" y="74"/>
                    </a:lnTo>
                    <a:lnTo>
                      <a:pt x="403" y="66"/>
                    </a:lnTo>
                    <a:lnTo>
                      <a:pt x="402" y="60"/>
                    </a:lnTo>
                    <a:lnTo>
                      <a:pt x="399" y="59"/>
                    </a:lnTo>
                    <a:lnTo>
                      <a:pt x="352" y="74"/>
                    </a:lnTo>
                    <a:lnTo>
                      <a:pt x="342" y="80"/>
                    </a:lnTo>
                    <a:lnTo>
                      <a:pt x="342" y="81"/>
                    </a:lnTo>
                    <a:lnTo>
                      <a:pt x="338" y="80"/>
                    </a:lnTo>
                    <a:lnTo>
                      <a:pt x="336" y="80"/>
                    </a:lnTo>
                    <a:lnTo>
                      <a:pt x="336" y="77"/>
                    </a:lnTo>
                    <a:lnTo>
                      <a:pt x="332" y="72"/>
                    </a:lnTo>
                    <a:lnTo>
                      <a:pt x="326" y="69"/>
                    </a:lnTo>
                    <a:lnTo>
                      <a:pt x="318" y="73"/>
                    </a:lnTo>
                    <a:lnTo>
                      <a:pt x="313" y="74"/>
                    </a:lnTo>
                    <a:lnTo>
                      <a:pt x="306" y="81"/>
                    </a:lnTo>
                    <a:lnTo>
                      <a:pt x="303" y="20"/>
                    </a:lnTo>
                    <a:lnTo>
                      <a:pt x="285" y="20"/>
                    </a:lnTo>
                    <a:lnTo>
                      <a:pt x="278" y="16"/>
                    </a:lnTo>
                    <a:lnTo>
                      <a:pt x="272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64" name="Freeform 794">
                <a:extLst>
                  <a:ext uri="{FF2B5EF4-FFF2-40B4-BE49-F238E27FC236}">
                    <a16:creationId xmlns:a16="http://schemas.microsoft.com/office/drawing/2014/main" id="{EC5F208C-A2ED-FFA5-DCB4-4A50BD281B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8" y="2116"/>
                <a:ext cx="208" cy="184"/>
              </a:xfrm>
              <a:custGeom>
                <a:avLst/>
                <a:gdLst>
                  <a:gd name="T0" fmla="*/ 407 w 835"/>
                  <a:gd name="T1" fmla="*/ 51 h 736"/>
                  <a:gd name="T2" fmla="*/ 401 w 835"/>
                  <a:gd name="T3" fmla="*/ 84 h 736"/>
                  <a:gd name="T4" fmla="*/ 347 w 835"/>
                  <a:gd name="T5" fmla="*/ 64 h 736"/>
                  <a:gd name="T6" fmla="*/ 290 w 835"/>
                  <a:gd name="T7" fmla="*/ 64 h 736"/>
                  <a:gd name="T8" fmla="*/ 234 w 835"/>
                  <a:gd name="T9" fmla="*/ 74 h 736"/>
                  <a:gd name="T10" fmla="*/ 189 w 835"/>
                  <a:gd name="T11" fmla="*/ 71 h 736"/>
                  <a:gd name="T12" fmla="*/ 180 w 835"/>
                  <a:gd name="T13" fmla="*/ 89 h 736"/>
                  <a:gd name="T14" fmla="*/ 173 w 835"/>
                  <a:gd name="T15" fmla="*/ 121 h 736"/>
                  <a:gd name="T16" fmla="*/ 166 w 835"/>
                  <a:gd name="T17" fmla="*/ 181 h 736"/>
                  <a:gd name="T18" fmla="*/ 180 w 835"/>
                  <a:gd name="T19" fmla="*/ 241 h 736"/>
                  <a:gd name="T20" fmla="*/ 233 w 835"/>
                  <a:gd name="T21" fmla="*/ 269 h 736"/>
                  <a:gd name="T22" fmla="*/ 204 w 835"/>
                  <a:gd name="T23" fmla="*/ 293 h 736"/>
                  <a:gd name="T24" fmla="*/ 190 w 835"/>
                  <a:gd name="T25" fmla="*/ 335 h 736"/>
                  <a:gd name="T26" fmla="*/ 166 w 835"/>
                  <a:gd name="T27" fmla="*/ 356 h 736"/>
                  <a:gd name="T28" fmla="*/ 120 w 835"/>
                  <a:gd name="T29" fmla="*/ 325 h 736"/>
                  <a:gd name="T30" fmla="*/ 75 w 835"/>
                  <a:gd name="T31" fmla="*/ 357 h 736"/>
                  <a:gd name="T32" fmla="*/ 67 w 835"/>
                  <a:gd name="T33" fmla="*/ 370 h 736"/>
                  <a:gd name="T34" fmla="*/ 33 w 835"/>
                  <a:gd name="T35" fmla="*/ 378 h 736"/>
                  <a:gd name="T36" fmla="*/ 22 w 835"/>
                  <a:gd name="T37" fmla="*/ 403 h 736"/>
                  <a:gd name="T38" fmla="*/ 18 w 835"/>
                  <a:gd name="T39" fmla="*/ 444 h 736"/>
                  <a:gd name="T40" fmla="*/ 56 w 835"/>
                  <a:gd name="T41" fmla="*/ 515 h 736"/>
                  <a:gd name="T42" fmla="*/ 103 w 835"/>
                  <a:gd name="T43" fmla="*/ 532 h 736"/>
                  <a:gd name="T44" fmla="*/ 187 w 835"/>
                  <a:gd name="T45" fmla="*/ 522 h 736"/>
                  <a:gd name="T46" fmla="*/ 229 w 835"/>
                  <a:gd name="T47" fmla="*/ 574 h 736"/>
                  <a:gd name="T48" fmla="*/ 309 w 835"/>
                  <a:gd name="T49" fmla="*/ 583 h 736"/>
                  <a:gd name="T50" fmla="*/ 316 w 835"/>
                  <a:gd name="T51" fmla="*/ 621 h 736"/>
                  <a:gd name="T52" fmla="*/ 347 w 835"/>
                  <a:gd name="T53" fmla="*/ 611 h 736"/>
                  <a:gd name="T54" fmla="*/ 350 w 835"/>
                  <a:gd name="T55" fmla="*/ 638 h 736"/>
                  <a:gd name="T56" fmla="*/ 370 w 835"/>
                  <a:gd name="T57" fmla="*/ 670 h 736"/>
                  <a:gd name="T58" fmla="*/ 378 w 835"/>
                  <a:gd name="T59" fmla="*/ 717 h 736"/>
                  <a:gd name="T60" fmla="*/ 429 w 835"/>
                  <a:gd name="T61" fmla="*/ 731 h 736"/>
                  <a:gd name="T62" fmla="*/ 474 w 835"/>
                  <a:gd name="T63" fmla="*/ 717 h 736"/>
                  <a:gd name="T64" fmla="*/ 500 w 835"/>
                  <a:gd name="T65" fmla="*/ 692 h 736"/>
                  <a:gd name="T66" fmla="*/ 486 w 835"/>
                  <a:gd name="T67" fmla="*/ 681 h 736"/>
                  <a:gd name="T68" fmla="*/ 491 w 835"/>
                  <a:gd name="T69" fmla="*/ 666 h 736"/>
                  <a:gd name="T70" fmla="*/ 525 w 835"/>
                  <a:gd name="T71" fmla="*/ 632 h 736"/>
                  <a:gd name="T72" fmla="*/ 512 w 835"/>
                  <a:gd name="T73" fmla="*/ 585 h 736"/>
                  <a:gd name="T74" fmla="*/ 568 w 835"/>
                  <a:gd name="T75" fmla="*/ 583 h 736"/>
                  <a:gd name="T76" fmla="*/ 606 w 835"/>
                  <a:gd name="T77" fmla="*/ 564 h 736"/>
                  <a:gd name="T78" fmla="*/ 638 w 835"/>
                  <a:gd name="T79" fmla="*/ 527 h 736"/>
                  <a:gd name="T80" fmla="*/ 677 w 835"/>
                  <a:gd name="T81" fmla="*/ 530 h 736"/>
                  <a:gd name="T82" fmla="*/ 688 w 835"/>
                  <a:gd name="T83" fmla="*/ 515 h 736"/>
                  <a:gd name="T84" fmla="*/ 740 w 835"/>
                  <a:gd name="T85" fmla="*/ 522 h 736"/>
                  <a:gd name="T86" fmla="*/ 795 w 835"/>
                  <a:gd name="T87" fmla="*/ 529 h 736"/>
                  <a:gd name="T88" fmla="*/ 795 w 835"/>
                  <a:gd name="T89" fmla="*/ 503 h 736"/>
                  <a:gd name="T90" fmla="*/ 824 w 835"/>
                  <a:gd name="T91" fmla="*/ 449 h 736"/>
                  <a:gd name="T92" fmla="*/ 821 w 835"/>
                  <a:gd name="T93" fmla="*/ 407 h 736"/>
                  <a:gd name="T94" fmla="*/ 776 w 835"/>
                  <a:gd name="T95" fmla="*/ 423 h 736"/>
                  <a:gd name="T96" fmla="*/ 699 w 835"/>
                  <a:gd name="T97" fmla="*/ 357 h 736"/>
                  <a:gd name="T98" fmla="*/ 725 w 835"/>
                  <a:gd name="T99" fmla="*/ 290 h 736"/>
                  <a:gd name="T100" fmla="*/ 738 w 835"/>
                  <a:gd name="T101" fmla="*/ 255 h 736"/>
                  <a:gd name="T102" fmla="*/ 776 w 835"/>
                  <a:gd name="T103" fmla="*/ 209 h 736"/>
                  <a:gd name="T104" fmla="*/ 782 w 835"/>
                  <a:gd name="T105" fmla="*/ 144 h 736"/>
                  <a:gd name="T106" fmla="*/ 745 w 835"/>
                  <a:gd name="T107" fmla="*/ 67 h 736"/>
                  <a:gd name="T108" fmla="*/ 704 w 835"/>
                  <a:gd name="T109" fmla="*/ 91 h 736"/>
                  <a:gd name="T110" fmla="*/ 641 w 835"/>
                  <a:gd name="T111" fmla="*/ 124 h 736"/>
                  <a:gd name="T112" fmla="*/ 599 w 835"/>
                  <a:gd name="T113" fmla="*/ 86 h 736"/>
                  <a:gd name="T114" fmla="*/ 606 w 835"/>
                  <a:gd name="T115" fmla="*/ 61 h 736"/>
                  <a:gd name="T116" fmla="*/ 563 w 835"/>
                  <a:gd name="T117" fmla="*/ 53 h 736"/>
                  <a:gd name="T118" fmla="*/ 466 w 835"/>
                  <a:gd name="T119" fmla="*/ 31 h 736"/>
                  <a:gd name="T120" fmla="*/ 447 w 835"/>
                  <a:gd name="T121" fmla="*/ 5 h 7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835" h="736">
                    <a:moveTo>
                      <a:pt x="423" y="8"/>
                    </a:moveTo>
                    <a:lnTo>
                      <a:pt x="417" y="14"/>
                    </a:lnTo>
                    <a:lnTo>
                      <a:pt x="412" y="18"/>
                    </a:lnTo>
                    <a:lnTo>
                      <a:pt x="410" y="19"/>
                    </a:lnTo>
                    <a:lnTo>
                      <a:pt x="406" y="31"/>
                    </a:lnTo>
                    <a:lnTo>
                      <a:pt x="406" y="40"/>
                    </a:lnTo>
                    <a:lnTo>
                      <a:pt x="416" y="48"/>
                    </a:lnTo>
                    <a:lnTo>
                      <a:pt x="414" y="51"/>
                    </a:lnTo>
                    <a:lnTo>
                      <a:pt x="407" y="51"/>
                    </a:lnTo>
                    <a:lnTo>
                      <a:pt x="406" y="50"/>
                    </a:lnTo>
                    <a:lnTo>
                      <a:pt x="402" y="51"/>
                    </a:lnTo>
                    <a:lnTo>
                      <a:pt x="401" y="51"/>
                    </a:lnTo>
                    <a:lnTo>
                      <a:pt x="398" y="54"/>
                    </a:lnTo>
                    <a:lnTo>
                      <a:pt x="397" y="57"/>
                    </a:lnTo>
                    <a:lnTo>
                      <a:pt x="392" y="72"/>
                    </a:lnTo>
                    <a:lnTo>
                      <a:pt x="394" y="78"/>
                    </a:lnTo>
                    <a:lnTo>
                      <a:pt x="397" y="84"/>
                    </a:lnTo>
                    <a:lnTo>
                      <a:pt x="401" y="84"/>
                    </a:lnTo>
                    <a:lnTo>
                      <a:pt x="406" y="88"/>
                    </a:lnTo>
                    <a:lnTo>
                      <a:pt x="407" y="91"/>
                    </a:lnTo>
                    <a:lnTo>
                      <a:pt x="401" y="92"/>
                    </a:lnTo>
                    <a:lnTo>
                      <a:pt x="381" y="92"/>
                    </a:lnTo>
                    <a:lnTo>
                      <a:pt x="369" y="86"/>
                    </a:lnTo>
                    <a:lnTo>
                      <a:pt x="366" y="86"/>
                    </a:lnTo>
                    <a:lnTo>
                      <a:pt x="360" y="79"/>
                    </a:lnTo>
                    <a:lnTo>
                      <a:pt x="356" y="68"/>
                    </a:lnTo>
                    <a:lnTo>
                      <a:pt x="347" y="64"/>
                    </a:lnTo>
                    <a:lnTo>
                      <a:pt x="338" y="64"/>
                    </a:lnTo>
                    <a:lnTo>
                      <a:pt x="327" y="62"/>
                    </a:lnTo>
                    <a:lnTo>
                      <a:pt x="325" y="62"/>
                    </a:lnTo>
                    <a:lnTo>
                      <a:pt x="321" y="61"/>
                    </a:lnTo>
                    <a:lnTo>
                      <a:pt x="317" y="64"/>
                    </a:lnTo>
                    <a:lnTo>
                      <a:pt x="310" y="72"/>
                    </a:lnTo>
                    <a:lnTo>
                      <a:pt x="302" y="72"/>
                    </a:lnTo>
                    <a:lnTo>
                      <a:pt x="302" y="71"/>
                    </a:lnTo>
                    <a:lnTo>
                      <a:pt x="290" y="64"/>
                    </a:lnTo>
                    <a:lnTo>
                      <a:pt x="285" y="57"/>
                    </a:lnTo>
                    <a:lnTo>
                      <a:pt x="283" y="54"/>
                    </a:lnTo>
                    <a:lnTo>
                      <a:pt x="264" y="51"/>
                    </a:lnTo>
                    <a:lnTo>
                      <a:pt x="261" y="48"/>
                    </a:lnTo>
                    <a:lnTo>
                      <a:pt x="260" y="50"/>
                    </a:lnTo>
                    <a:lnTo>
                      <a:pt x="247" y="67"/>
                    </a:lnTo>
                    <a:lnTo>
                      <a:pt x="240" y="72"/>
                    </a:lnTo>
                    <a:lnTo>
                      <a:pt x="236" y="74"/>
                    </a:lnTo>
                    <a:lnTo>
                      <a:pt x="234" y="74"/>
                    </a:lnTo>
                    <a:lnTo>
                      <a:pt x="233" y="72"/>
                    </a:lnTo>
                    <a:lnTo>
                      <a:pt x="233" y="69"/>
                    </a:lnTo>
                    <a:lnTo>
                      <a:pt x="234" y="65"/>
                    </a:lnTo>
                    <a:lnTo>
                      <a:pt x="232" y="62"/>
                    </a:lnTo>
                    <a:lnTo>
                      <a:pt x="225" y="61"/>
                    </a:lnTo>
                    <a:lnTo>
                      <a:pt x="190" y="61"/>
                    </a:lnTo>
                    <a:lnTo>
                      <a:pt x="190" y="62"/>
                    </a:lnTo>
                    <a:lnTo>
                      <a:pt x="189" y="65"/>
                    </a:lnTo>
                    <a:lnTo>
                      <a:pt x="189" y="71"/>
                    </a:lnTo>
                    <a:lnTo>
                      <a:pt x="190" y="74"/>
                    </a:lnTo>
                    <a:lnTo>
                      <a:pt x="190" y="82"/>
                    </a:lnTo>
                    <a:lnTo>
                      <a:pt x="189" y="86"/>
                    </a:lnTo>
                    <a:lnTo>
                      <a:pt x="187" y="88"/>
                    </a:lnTo>
                    <a:lnTo>
                      <a:pt x="184" y="89"/>
                    </a:lnTo>
                    <a:lnTo>
                      <a:pt x="183" y="89"/>
                    </a:lnTo>
                    <a:lnTo>
                      <a:pt x="181" y="88"/>
                    </a:lnTo>
                    <a:lnTo>
                      <a:pt x="180" y="88"/>
                    </a:lnTo>
                    <a:lnTo>
                      <a:pt x="180" y="89"/>
                    </a:lnTo>
                    <a:lnTo>
                      <a:pt x="173" y="92"/>
                    </a:lnTo>
                    <a:lnTo>
                      <a:pt x="169" y="95"/>
                    </a:lnTo>
                    <a:lnTo>
                      <a:pt x="169" y="96"/>
                    </a:lnTo>
                    <a:lnTo>
                      <a:pt x="163" y="115"/>
                    </a:lnTo>
                    <a:lnTo>
                      <a:pt x="162" y="115"/>
                    </a:lnTo>
                    <a:lnTo>
                      <a:pt x="162" y="117"/>
                    </a:lnTo>
                    <a:lnTo>
                      <a:pt x="169" y="117"/>
                    </a:lnTo>
                    <a:lnTo>
                      <a:pt x="172" y="118"/>
                    </a:lnTo>
                    <a:lnTo>
                      <a:pt x="173" y="121"/>
                    </a:lnTo>
                    <a:lnTo>
                      <a:pt x="173" y="132"/>
                    </a:lnTo>
                    <a:lnTo>
                      <a:pt x="169" y="142"/>
                    </a:lnTo>
                    <a:lnTo>
                      <a:pt x="166" y="145"/>
                    </a:lnTo>
                    <a:lnTo>
                      <a:pt x="167" y="146"/>
                    </a:lnTo>
                    <a:lnTo>
                      <a:pt x="172" y="152"/>
                    </a:lnTo>
                    <a:lnTo>
                      <a:pt x="172" y="153"/>
                    </a:lnTo>
                    <a:lnTo>
                      <a:pt x="176" y="160"/>
                    </a:lnTo>
                    <a:lnTo>
                      <a:pt x="176" y="162"/>
                    </a:lnTo>
                    <a:lnTo>
                      <a:pt x="166" y="181"/>
                    </a:lnTo>
                    <a:lnTo>
                      <a:pt x="159" y="188"/>
                    </a:lnTo>
                    <a:lnTo>
                      <a:pt x="169" y="197"/>
                    </a:lnTo>
                    <a:lnTo>
                      <a:pt x="186" y="206"/>
                    </a:lnTo>
                    <a:lnTo>
                      <a:pt x="191" y="211"/>
                    </a:lnTo>
                    <a:lnTo>
                      <a:pt x="193" y="212"/>
                    </a:lnTo>
                    <a:lnTo>
                      <a:pt x="193" y="213"/>
                    </a:lnTo>
                    <a:lnTo>
                      <a:pt x="191" y="213"/>
                    </a:lnTo>
                    <a:lnTo>
                      <a:pt x="184" y="227"/>
                    </a:lnTo>
                    <a:lnTo>
                      <a:pt x="180" y="241"/>
                    </a:lnTo>
                    <a:lnTo>
                      <a:pt x="181" y="248"/>
                    </a:lnTo>
                    <a:lnTo>
                      <a:pt x="183" y="248"/>
                    </a:lnTo>
                    <a:lnTo>
                      <a:pt x="196" y="250"/>
                    </a:lnTo>
                    <a:lnTo>
                      <a:pt x="216" y="257"/>
                    </a:lnTo>
                    <a:lnTo>
                      <a:pt x="220" y="259"/>
                    </a:lnTo>
                    <a:lnTo>
                      <a:pt x="222" y="261"/>
                    </a:lnTo>
                    <a:lnTo>
                      <a:pt x="230" y="265"/>
                    </a:lnTo>
                    <a:lnTo>
                      <a:pt x="233" y="268"/>
                    </a:lnTo>
                    <a:lnTo>
                      <a:pt x="233" y="269"/>
                    </a:lnTo>
                    <a:lnTo>
                      <a:pt x="232" y="271"/>
                    </a:lnTo>
                    <a:lnTo>
                      <a:pt x="232" y="272"/>
                    </a:lnTo>
                    <a:lnTo>
                      <a:pt x="218" y="285"/>
                    </a:lnTo>
                    <a:lnTo>
                      <a:pt x="213" y="286"/>
                    </a:lnTo>
                    <a:lnTo>
                      <a:pt x="212" y="286"/>
                    </a:lnTo>
                    <a:lnTo>
                      <a:pt x="211" y="287"/>
                    </a:lnTo>
                    <a:lnTo>
                      <a:pt x="208" y="289"/>
                    </a:lnTo>
                    <a:lnTo>
                      <a:pt x="205" y="292"/>
                    </a:lnTo>
                    <a:lnTo>
                      <a:pt x="204" y="293"/>
                    </a:lnTo>
                    <a:lnTo>
                      <a:pt x="201" y="304"/>
                    </a:lnTo>
                    <a:lnTo>
                      <a:pt x="203" y="307"/>
                    </a:lnTo>
                    <a:lnTo>
                      <a:pt x="205" y="311"/>
                    </a:lnTo>
                    <a:lnTo>
                      <a:pt x="209" y="312"/>
                    </a:lnTo>
                    <a:lnTo>
                      <a:pt x="209" y="314"/>
                    </a:lnTo>
                    <a:lnTo>
                      <a:pt x="201" y="326"/>
                    </a:lnTo>
                    <a:lnTo>
                      <a:pt x="200" y="325"/>
                    </a:lnTo>
                    <a:lnTo>
                      <a:pt x="196" y="324"/>
                    </a:lnTo>
                    <a:lnTo>
                      <a:pt x="190" y="335"/>
                    </a:lnTo>
                    <a:lnTo>
                      <a:pt x="189" y="336"/>
                    </a:lnTo>
                    <a:lnTo>
                      <a:pt x="180" y="338"/>
                    </a:lnTo>
                    <a:lnTo>
                      <a:pt x="173" y="342"/>
                    </a:lnTo>
                    <a:lnTo>
                      <a:pt x="172" y="343"/>
                    </a:lnTo>
                    <a:lnTo>
                      <a:pt x="170" y="346"/>
                    </a:lnTo>
                    <a:lnTo>
                      <a:pt x="170" y="347"/>
                    </a:lnTo>
                    <a:lnTo>
                      <a:pt x="169" y="350"/>
                    </a:lnTo>
                    <a:lnTo>
                      <a:pt x="169" y="352"/>
                    </a:lnTo>
                    <a:lnTo>
                      <a:pt x="166" y="356"/>
                    </a:lnTo>
                    <a:lnTo>
                      <a:pt x="166" y="357"/>
                    </a:lnTo>
                    <a:lnTo>
                      <a:pt x="158" y="369"/>
                    </a:lnTo>
                    <a:lnTo>
                      <a:pt x="155" y="367"/>
                    </a:lnTo>
                    <a:lnTo>
                      <a:pt x="149" y="366"/>
                    </a:lnTo>
                    <a:lnTo>
                      <a:pt x="145" y="363"/>
                    </a:lnTo>
                    <a:lnTo>
                      <a:pt x="142" y="360"/>
                    </a:lnTo>
                    <a:lnTo>
                      <a:pt x="138" y="352"/>
                    </a:lnTo>
                    <a:lnTo>
                      <a:pt x="120" y="332"/>
                    </a:lnTo>
                    <a:lnTo>
                      <a:pt x="120" y="325"/>
                    </a:lnTo>
                    <a:lnTo>
                      <a:pt x="117" y="325"/>
                    </a:lnTo>
                    <a:lnTo>
                      <a:pt x="109" y="328"/>
                    </a:lnTo>
                    <a:lnTo>
                      <a:pt x="102" y="332"/>
                    </a:lnTo>
                    <a:lnTo>
                      <a:pt x="93" y="339"/>
                    </a:lnTo>
                    <a:lnTo>
                      <a:pt x="92" y="339"/>
                    </a:lnTo>
                    <a:lnTo>
                      <a:pt x="86" y="345"/>
                    </a:lnTo>
                    <a:lnTo>
                      <a:pt x="85" y="347"/>
                    </a:lnTo>
                    <a:lnTo>
                      <a:pt x="81" y="350"/>
                    </a:lnTo>
                    <a:lnTo>
                      <a:pt x="75" y="357"/>
                    </a:lnTo>
                    <a:lnTo>
                      <a:pt x="74" y="360"/>
                    </a:lnTo>
                    <a:lnTo>
                      <a:pt x="74" y="361"/>
                    </a:lnTo>
                    <a:lnTo>
                      <a:pt x="71" y="363"/>
                    </a:lnTo>
                    <a:lnTo>
                      <a:pt x="71" y="366"/>
                    </a:lnTo>
                    <a:lnTo>
                      <a:pt x="70" y="369"/>
                    </a:lnTo>
                    <a:lnTo>
                      <a:pt x="70" y="371"/>
                    </a:lnTo>
                    <a:lnTo>
                      <a:pt x="68" y="371"/>
                    </a:lnTo>
                    <a:lnTo>
                      <a:pt x="68" y="370"/>
                    </a:lnTo>
                    <a:lnTo>
                      <a:pt x="67" y="370"/>
                    </a:lnTo>
                    <a:lnTo>
                      <a:pt x="67" y="369"/>
                    </a:lnTo>
                    <a:lnTo>
                      <a:pt x="63" y="363"/>
                    </a:lnTo>
                    <a:lnTo>
                      <a:pt x="59" y="360"/>
                    </a:lnTo>
                    <a:lnTo>
                      <a:pt x="57" y="364"/>
                    </a:lnTo>
                    <a:lnTo>
                      <a:pt x="54" y="369"/>
                    </a:lnTo>
                    <a:lnTo>
                      <a:pt x="52" y="371"/>
                    </a:lnTo>
                    <a:lnTo>
                      <a:pt x="52" y="373"/>
                    </a:lnTo>
                    <a:lnTo>
                      <a:pt x="42" y="377"/>
                    </a:lnTo>
                    <a:lnTo>
                      <a:pt x="33" y="378"/>
                    </a:lnTo>
                    <a:lnTo>
                      <a:pt x="29" y="381"/>
                    </a:lnTo>
                    <a:lnTo>
                      <a:pt x="29" y="382"/>
                    </a:lnTo>
                    <a:lnTo>
                      <a:pt x="26" y="382"/>
                    </a:lnTo>
                    <a:lnTo>
                      <a:pt x="24" y="384"/>
                    </a:lnTo>
                    <a:lnTo>
                      <a:pt x="22" y="386"/>
                    </a:lnTo>
                    <a:lnTo>
                      <a:pt x="22" y="388"/>
                    </a:lnTo>
                    <a:lnTo>
                      <a:pt x="21" y="392"/>
                    </a:lnTo>
                    <a:lnTo>
                      <a:pt x="21" y="403"/>
                    </a:lnTo>
                    <a:lnTo>
                      <a:pt x="22" y="403"/>
                    </a:lnTo>
                    <a:lnTo>
                      <a:pt x="25" y="405"/>
                    </a:lnTo>
                    <a:lnTo>
                      <a:pt x="26" y="405"/>
                    </a:lnTo>
                    <a:lnTo>
                      <a:pt x="29" y="406"/>
                    </a:lnTo>
                    <a:lnTo>
                      <a:pt x="31" y="407"/>
                    </a:lnTo>
                    <a:lnTo>
                      <a:pt x="31" y="410"/>
                    </a:lnTo>
                    <a:lnTo>
                      <a:pt x="18" y="420"/>
                    </a:lnTo>
                    <a:lnTo>
                      <a:pt x="0" y="424"/>
                    </a:lnTo>
                    <a:lnTo>
                      <a:pt x="0" y="429"/>
                    </a:lnTo>
                    <a:lnTo>
                      <a:pt x="18" y="444"/>
                    </a:lnTo>
                    <a:lnTo>
                      <a:pt x="19" y="445"/>
                    </a:lnTo>
                    <a:lnTo>
                      <a:pt x="39" y="446"/>
                    </a:lnTo>
                    <a:lnTo>
                      <a:pt x="35" y="460"/>
                    </a:lnTo>
                    <a:lnTo>
                      <a:pt x="33" y="462"/>
                    </a:lnTo>
                    <a:lnTo>
                      <a:pt x="33" y="463"/>
                    </a:lnTo>
                    <a:lnTo>
                      <a:pt x="31" y="496"/>
                    </a:lnTo>
                    <a:lnTo>
                      <a:pt x="39" y="503"/>
                    </a:lnTo>
                    <a:lnTo>
                      <a:pt x="54" y="513"/>
                    </a:lnTo>
                    <a:lnTo>
                      <a:pt x="56" y="515"/>
                    </a:lnTo>
                    <a:lnTo>
                      <a:pt x="57" y="515"/>
                    </a:lnTo>
                    <a:lnTo>
                      <a:pt x="67" y="500"/>
                    </a:lnTo>
                    <a:lnTo>
                      <a:pt x="81" y="491"/>
                    </a:lnTo>
                    <a:lnTo>
                      <a:pt x="85" y="496"/>
                    </a:lnTo>
                    <a:lnTo>
                      <a:pt x="92" y="498"/>
                    </a:lnTo>
                    <a:lnTo>
                      <a:pt x="93" y="500"/>
                    </a:lnTo>
                    <a:lnTo>
                      <a:pt x="103" y="515"/>
                    </a:lnTo>
                    <a:lnTo>
                      <a:pt x="105" y="523"/>
                    </a:lnTo>
                    <a:lnTo>
                      <a:pt x="103" y="532"/>
                    </a:lnTo>
                    <a:lnTo>
                      <a:pt x="103" y="533"/>
                    </a:lnTo>
                    <a:lnTo>
                      <a:pt x="110" y="530"/>
                    </a:lnTo>
                    <a:lnTo>
                      <a:pt x="127" y="526"/>
                    </a:lnTo>
                    <a:lnTo>
                      <a:pt x="134" y="523"/>
                    </a:lnTo>
                    <a:lnTo>
                      <a:pt x="148" y="525"/>
                    </a:lnTo>
                    <a:lnTo>
                      <a:pt x="149" y="525"/>
                    </a:lnTo>
                    <a:lnTo>
                      <a:pt x="176" y="532"/>
                    </a:lnTo>
                    <a:lnTo>
                      <a:pt x="180" y="529"/>
                    </a:lnTo>
                    <a:lnTo>
                      <a:pt x="187" y="522"/>
                    </a:lnTo>
                    <a:lnTo>
                      <a:pt x="189" y="519"/>
                    </a:lnTo>
                    <a:lnTo>
                      <a:pt x="191" y="516"/>
                    </a:lnTo>
                    <a:lnTo>
                      <a:pt x="198" y="522"/>
                    </a:lnTo>
                    <a:lnTo>
                      <a:pt x="204" y="529"/>
                    </a:lnTo>
                    <a:lnTo>
                      <a:pt x="209" y="547"/>
                    </a:lnTo>
                    <a:lnTo>
                      <a:pt x="215" y="557"/>
                    </a:lnTo>
                    <a:lnTo>
                      <a:pt x="215" y="570"/>
                    </a:lnTo>
                    <a:lnTo>
                      <a:pt x="218" y="570"/>
                    </a:lnTo>
                    <a:lnTo>
                      <a:pt x="229" y="574"/>
                    </a:lnTo>
                    <a:lnTo>
                      <a:pt x="234" y="578"/>
                    </a:lnTo>
                    <a:lnTo>
                      <a:pt x="236" y="579"/>
                    </a:lnTo>
                    <a:lnTo>
                      <a:pt x="246" y="583"/>
                    </a:lnTo>
                    <a:lnTo>
                      <a:pt x="279" y="592"/>
                    </a:lnTo>
                    <a:lnTo>
                      <a:pt x="283" y="595"/>
                    </a:lnTo>
                    <a:lnTo>
                      <a:pt x="289" y="597"/>
                    </a:lnTo>
                    <a:lnTo>
                      <a:pt x="289" y="596"/>
                    </a:lnTo>
                    <a:lnTo>
                      <a:pt x="299" y="592"/>
                    </a:lnTo>
                    <a:lnTo>
                      <a:pt x="309" y="583"/>
                    </a:lnTo>
                    <a:lnTo>
                      <a:pt x="313" y="583"/>
                    </a:lnTo>
                    <a:lnTo>
                      <a:pt x="311" y="589"/>
                    </a:lnTo>
                    <a:lnTo>
                      <a:pt x="311" y="592"/>
                    </a:lnTo>
                    <a:lnTo>
                      <a:pt x="310" y="593"/>
                    </a:lnTo>
                    <a:lnTo>
                      <a:pt x="311" y="597"/>
                    </a:lnTo>
                    <a:lnTo>
                      <a:pt x="316" y="599"/>
                    </a:lnTo>
                    <a:lnTo>
                      <a:pt x="314" y="607"/>
                    </a:lnTo>
                    <a:lnTo>
                      <a:pt x="316" y="614"/>
                    </a:lnTo>
                    <a:lnTo>
                      <a:pt x="316" y="621"/>
                    </a:lnTo>
                    <a:lnTo>
                      <a:pt x="317" y="628"/>
                    </a:lnTo>
                    <a:lnTo>
                      <a:pt x="317" y="630"/>
                    </a:lnTo>
                    <a:lnTo>
                      <a:pt x="318" y="630"/>
                    </a:lnTo>
                    <a:lnTo>
                      <a:pt x="328" y="623"/>
                    </a:lnTo>
                    <a:lnTo>
                      <a:pt x="335" y="620"/>
                    </a:lnTo>
                    <a:lnTo>
                      <a:pt x="337" y="618"/>
                    </a:lnTo>
                    <a:lnTo>
                      <a:pt x="338" y="618"/>
                    </a:lnTo>
                    <a:lnTo>
                      <a:pt x="346" y="611"/>
                    </a:lnTo>
                    <a:lnTo>
                      <a:pt x="347" y="611"/>
                    </a:lnTo>
                    <a:lnTo>
                      <a:pt x="349" y="610"/>
                    </a:lnTo>
                    <a:lnTo>
                      <a:pt x="350" y="610"/>
                    </a:lnTo>
                    <a:lnTo>
                      <a:pt x="353" y="613"/>
                    </a:lnTo>
                    <a:lnTo>
                      <a:pt x="352" y="616"/>
                    </a:lnTo>
                    <a:lnTo>
                      <a:pt x="340" y="634"/>
                    </a:lnTo>
                    <a:lnTo>
                      <a:pt x="338" y="637"/>
                    </a:lnTo>
                    <a:lnTo>
                      <a:pt x="343" y="635"/>
                    </a:lnTo>
                    <a:lnTo>
                      <a:pt x="347" y="635"/>
                    </a:lnTo>
                    <a:lnTo>
                      <a:pt x="350" y="638"/>
                    </a:lnTo>
                    <a:lnTo>
                      <a:pt x="349" y="645"/>
                    </a:lnTo>
                    <a:lnTo>
                      <a:pt x="349" y="649"/>
                    </a:lnTo>
                    <a:lnTo>
                      <a:pt x="347" y="650"/>
                    </a:lnTo>
                    <a:lnTo>
                      <a:pt x="350" y="662"/>
                    </a:lnTo>
                    <a:lnTo>
                      <a:pt x="353" y="669"/>
                    </a:lnTo>
                    <a:lnTo>
                      <a:pt x="354" y="670"/>
                    </a:lnTo>
                    <a:lnTo>
                      <a:pt x="357" y="670"/>
                    </a:lnTo>
                    <a:lnTo>
                      <a:pt x="366" y="671"/>
                    </a:lnTo>
                    <a:lnTo>
                      <a:pt x="370" y="670"/>
                    </a:lnTo>
                    <a:lnTo>
                      <a:pt x="370" y="671"/>
                    </a:lnTo>
                    <a:lnTo>
                      <a:pt x="378" y="685"/>
                    </a:lnTo>
                    <a:lnTo>
                      <a:pt x="380" y="695"/>
                    </a:lnTo>
                    <a:lnTo>
                      <a:pt x="378" y="699"/>
                    </a:lnTo>
                    <a:lnTo>
                      <a:pt x="380" y="702"/>
                    </a:lnTo>
                    <a:lnTo>
                      <a:pt x="383" y="701"/>
                    </a:lnTo>
                    <a:lnTo>
                      <a:pt x="384" y="701"/>
                    </a:lnTo>
                    <a:lnTo>
                      <a:pt x="384" y="702"/>
                    </a:lnTo>
                    <a:lnTo>
                      <a:pt x="378" y="717"/>
                    </a:lnTo>
                    <a:lnTo>
                      <a:pt x="380" y="719"/>
                    </a:lnTo>
                    <a:lnTo>
                      <a:pt x="388" y="719"/>
                    </a:lnTo>
                    <a:lnTo>
                      <a:pt x="401" y="722"/>
                    </a:lnTo>
                    <a:lnTo>
                      <a:pt x="407" y="726"/>
                    </a:lnTo>
                    <a:lnTo>
                      <a:pt x="407" y="727"/>
                    </a:lnTo>
                    <a:lnTo>
                      <a:pt x="412" y="730"/>
                    </a:lnTo>
                    <a:lnTo>
                      <a:pt x="416" y="736"/>
                    </a:lnTo>
                    <a:lnTo>
                      <a:pt x="420" y="736"/>
                    </a:lnTo>
                    <a:lnTo>
                      <a:pt x="429" y="731"/>
                    </a:lnTo>
                    <a:lnTo>
                      <a:pt x="434" y="730"/>
                    </a:lnTo>
                    <a:lnTo>
                      <a:pt x="440" y="727"/>
                    </a:lnTo>
                    <a:lnTo>
                      <a:pt x="443" y="724"/>
                    </a:lnTo>
                    <a:lnTo>
                      <a:pt x="454" y="719"/>
                    </a:lnTo>
                    <a:lnTo>
                      <a:pt x="459" y="719"/>
                    </a:lnTo>
                    <a:lnTo>
                      <a:pt x="466" y="717"/>
                    </a:lnTo>
                    <a:lnTo>
                      <a:pt x="472" y="719"/>
                    </a:lnTo>
                    <a:lnTo>
                      <a:pt x="472" y="720"/>
                    </a:lnTo>
                    <a:lnTo>
                      <a:pt x="474" y="717"/>
                    </a:lnTo>
                    <a:lnTo>
                      <a:pt x="474" y="712"/>
                    </a:lnTo>
                    <a:lnTo>
                      <a:pt x="476" y="708"/>
                    </a:lnTo>
                    <a:lnTo>
                      <a:pt x="477" y="706"/>
                    </a:lnTo>
                    <a:lnTo>
                      <a:pt x="484" y="704"/>
                    </a:lnTo>
                    <a:lnTo>
                      <a:pt x="486" y="702"/>
                    </a:lnTo>
                    <a:lnTo>
                      <a:pt x="487" y="702"/>
                    </a:lnTo>
                    <a:lnTo>
                      <a:pt x="493" y="699"/>
                    </a:lnTo>
                    <a:lnTo>
                      <a:pt x="498" y="695"/>
                    </a:lnTo>
                    <a:lnTo>
                      <a:pt x="500" y="692"/>
                    </a:lnTo>
                    <a:lnTo>
                      <a:pt x="500" y="687"/>
                    </a:lnTo>
                    <a:lnTo>
                      <a:pt x="498" y="687"/>
                    </a:lnTo>
                    <a:lnTo>
                      <a:pt x="494" y="685"/>
                    </a:lnTo>
                    <a:lnTo>
                      <a:pt x="489" y="687"/>
                    </a:lnTo>
                    <a:lnTo>
                      <a:pt x="483" y="687"/>
                    </a:lnTo>
                    <a:lnTo>
                      <a:pt x="480" y="685"/>
                    </a:lnTo>
                    <a:lnTo>
                      <a:pt x="479" y="685"/>
                    </a:lnTo>
                    <a:lnTo>
                      <a:pt x="483" y="681"/>
                    </a:lnTo>
                    <a:lnTo>
                      <a:pt x="486" y="681"/>
                    </a:lnTo>
                    <a:lnTo>
                      <a:pt x="486" y="680"/>
                    </a:lnTo>
                    <a:lnTo>
                      <a:pt x="487" y="680"/>
                    </a:lnTo>
                    <a:lnTo>
                      <a:pt x="490" y="678"/>
                    </a:lnTo>
                    <a:lnTo>
                      <a:pt x="490" y="677"/>
                    </a:lnTo>
                    <a:lnTo>
                      <a:pt x="491" y="676"/>
                    </a:lnTo>
                    <a:lnTo>
                      <a:pt x="491" y="673"/>
                    </a:lnTo>
                    <a:lnTo>
                      <a:pt x="490" y="670"/>
                    </a:lnTo>
                    <a:lnTo>
                      <a:pt x="490" y="667"/>
                    </a:lnTo>
                    <a:lnTo>
                      <a:pt x="491" y="666"/>
                    </a:lnTo>
                    <a:lnTo>
                      <a:pt x="494" y="662"/>
                    </a:lnTo>
                    <a:lnTo>
                      <a:pt x="494" y="660"/>
                    </a:lnTo>
                    <a:lnTo>
                      <a:pt x="496" y="659"/>
                    </a:lnTo>
                    <a:lnTo>
                      <a:pt x="496" y="647"/>
                    </a:lnTo>
                    <a:lnTo>
                      <a:pt x="501" y="647"/>
                    </a:lnTo>
                    <a:lnTo>
                      <a:pt x="507" y="646"/>
                    </a:lnTo>
                    <a:lnTo>
                      <a:pt x="511" y="646"/>
                    </a:lnTo>
                    <a:lnTo>
                      <a:pt x="514" y="645"/>
                    </a:lnTo>
                    <a:lnTo>
                      <a:pt x="525" y="632"/>
                    </a:lnTo>
                    <a:lnTo>
                      <a:pt x="525" y="628"/>
                    </a:lnTo>
                    <a:lnTo>
                      <a:pt x="524" y="628"/>
                    </a:lnTo>
                    <a:lnTo>
                      <a:pt x="519" y="623"/>
                    </a:lnTo>
                    <a:lnTo>
                      <a:pt x="517" y="621"/>
                    </a:lnTo>
                    <a:lnTo>
                      <a:pt x="507" y="600"/>
                    </a:lnTo>
                    <a:lnTo>
                      <a:pt x="505" y="589"/>
                    </a:lnTo>
                    <a:lnTo>
                      <a:pt x="507" y="589"/>
                    </a:lnTo>
                    <a:lnTo>
                      <a:pt x="507" y="587"/>
                    </a:lnTo>
                    <a:lnTo>
                      <a:pt x="512" y="585"/>
                    </a:lnTo>
                    <a:lnTo>
                      <a:pt x="528" y="585"/>
                    </a:lnTo>
                    <a:lnTo>
                      <a:pt x="546" y="587"/>
                    </a:lnTo>
                    <a:lnTo>
                      <a:pt x="549" y="587"/>
                    </a:lnTo>
                    <a:lnTo>
                      <a:pt x="554" y="586"/>
                    </a:lnTo>
                    <a:lnTo>
                      <a:pt x="556" y="586"/>
                    </a:lnTo>
                    <a:lnTo>
                      <a:pt x="558" y="580"/>
                    </a:lnTo>
                    <a:lnTo>
                      <a:pt x="561" y="580"/>
                    </a:lnTo>
                    <a:lnTo>
                      <a:pt x="567" y="582"/>
                    </a:lnTo>
                    <a:lnTo>
                      <a:pt x="568" y="583"/>
                    </a:lnTo>
                    <a:lnTo>
                      <a:pt x="571" y="585"/>
                    </a:lnTo>
                    <a:lnTo>
                      <a:pt x="574" y="589"/>
                    </a:lnTo>
                    <a:lnTo>
                      <a:pt x="578" y="592"/>
                    </a:lnTo>
                    <a:lnTo>
                      <a:pt x="578" y="593"/>
                    </a:lnTo>
                    <a:lnTo>
                      <a:pt x="589" y="585"/>
                    </a:lnTo>
                    <a:lnTo>
                      <a:pt x="589" y="583"/>
                    </a:lnTo>
                    <a:lnTo>
                      <a:pt x="599" y="565"/>
                    </a:lnTo>
                    <a:lnTo>
                      <a:pt x="603" y="563"/>
                    </a:lnTo>
                    <a:lnTo>
                      <a:pt x="606" y="564"/>
                    </a:lnTo>
                    <a:lnTo>
                      <a:pt x="609" y="565"/>
                    </a:lnTo>
                    <a:lnTo>
                      <a:pt x="620" y="564"/>
                    </a:lnTo>
                    <a:lnTo>
                      <a:pt x="621" y="563"/>
                    </a:lnTo>
                    <a:lnTo>
                      <a:pt x="623" y="563"/>
                    </a:lnTo>
                    <a:lnTo>
                      <a:pt x="628" y="558"/>
                    </a:lnTo>
                    <a:lnTo>
                      <a:pt x="627" y="553"/>
                    </a:lnTo>
                    <a:lnTo>
                      <a:pt x="623" y="543"/>
                    </a:lnTo>
                    <a:lnTo>
                      <a:pt x="631" y="533"/>
                    </a:lnTo>
                    <a:lnTo>
                      <a:pt x="638" y="527"/>
                    </a:lnTo>
                    <a:lnTo>
                      <a:pt x="645" y="523"/>
                    </a:lnTo>
                    <a:lnTo>
                      <a:pt x="646" y="522"/>
                    </a:lnTo>
                    <a:lnTo>
                      <a:pt x="656" y="522"/>
                    </a:lnTo>
                    <a:lnTo>
                      <a:pt x="662" y="523"/>
                    </a:lnTo>
                    <a:lnTo>
                      <a:pt x="665" y="523"/>
                    </a:lnTo>
                    <a:lnTo>
                      <a:pt x="670" y="526"/>
                    </a:lnTo>
                    <a:lnTo>
                      <a:pt x="673" y="527"/>
                    </a:lnTo>
                    <a:lnTo>
                      <a:pt x="673" y="529"/>
                    </a:lnTo>
                    <a:lnTo>
                      <a:pt x="677" y="530"/>
                    </a:lnTo>
                    <a:lnTo>
                      <a:pt x="678" y="532"/>
                    </a:lnTo>
                    <a:lnTo>
                      <a:pt x="678" y="530"/>
                    </a:lnTo>
                    <a:lnTo>
                      <a:pt x="681" y="525"/>
                    </a:lnTo>
                    <a:lnTo>
                      <a:pt x="678" y="516"/>
                    </a:lnTo>
                    <a:lnTo>
                      <a:pt x="674" y="511"/>
                    </a:lnTo>
                    <a:lnTo>
                      <a:pt x="674" y="505"/>
                    </a:lnTo>
                    <a:lnTo>
                      <a:pt x="676" y="504"/>
                    </a:lnTo>
                    <a:lnTo>
                      <a:pt x="681" y="505"/>
                    </a:lnTo>
                    <a:lnTo>
                      <a:pt x="688" y="515"/>
                    </a:lnTo>
                    <a:lnTo>
                      <a:pt x="691" y="518"/>
                    </a:lnTo>
                    <a:lnTo>
                      <a:pt x="701" y="519"/>
                    </a:lnTo>
                    <a:lnTo>
                      <a:pt x="705" y="518"/>
                    </a:lnTo>
                    <a:lnTo>
                      <a:pt x="707" y="516"/>
                    </a:lnTo>
                    <a:lnTo>
                      <a:pt x="719" y="511"/>
                    </a:lnTo>
                    <a:lnTo>
                      <a:pt x="726" y="505"/>
                    </a:lnTo>
                    <a:lnTo>
                      <a:pt x="735" y="516"/>
                    </a:lnTo>
                    <a:lnTo>
                      <a:pt x="736" y="518"/>
                    </a:lnTo>
                    <a:lnTo>
                      <a:pt x="740" y="522"/>
                    </a:lnTo>
                    <a:lnTo>
                      <a:pt x="748" y="526"/>
                    </a:lnTo>
                    <a:lnTo>
                      <a:pt x="758" y="533"/>
                    </a:lnTo>
                    <a:lnTo>
                      <a:pt x="765" y="542"/>
                    </a:lnTo>
                    <a:lnTo>
                      <a:pt x="765" y="544"/>
                    </a:lnTo>
                    <a:lnTo>
                      <a:pt x="769" y="546"/>
                    </a:lnTo>
                    <a:lnTo>
                      <a:pt x="775" y="544"/>
                    </a:lnTo>
                    <a:lnTo>
                      <a:pt x="778" y="544"/>
                    </a:lnTo>
                    <a:lnTo>
                      <a:pt x="788" y="537"/>
                    </a:lnTo>
                    <a:lnTo>
                      <a:pt x="795" y="529"/>
                    </a:lnTo>
                    <a:lnTo>
                      <a:pt x="800" y="525"/>
                    </a:lnTo>
                    <a:lnTo>
                      <a:pt x="804" y="525"/>
                    </a:lnTo>
                    <a:lnTo>
                      <a:pt x="802" y="523"/>
                    </a:lnTo>
                    <a:lnTo>
                      <a:pt x="802" y="522"/>
                    </a:lnTo>
                    <a:lnTo>
                      <a:pt x="799" y="522"/>
                    </a:lnTo>
                    <a:lnTo>
                      <a:pt x="799" y="520"/>
                    </a:lnTo>
                    <a:lnTo>
                      <a:pt x="796" y="515"/>
                    </a:lnTo>
                    <a:lnTo>
                      <a:pt x="795" y="508"/>
                    </a:lnTo>
                    <a:lnTo>
                      <a:pt x="795" y="503"/>
                    </a:lnTo>
                    <a:lnTo>
                      <a:pt x="796" y="493"/>
                    </a:lnTo>
                    <a:lnTo>
                      <a:pt x="805" y="487"/>
                    </a:lnTo>
                    <a:lnTo>
                      <a:pt x="811" y="482"/>
                    </a:lnTo>
                    <a:lnTo>
                      <a:pt x="814" y="474"/>
                    </a:lnTo>
                    <a:lnTo>
                      <a:pt x="814" y="472"/>
                    </a:lnTo>
                    <a:lnTo>
                      <a:pt x="811" y="469"/>
                    </a:lnTo>
                    <a:lnTo>
                      <a:pt x="811" y="463"/>
                    </a:lnTo>
                    <a:lnTo>
                      <a:pt x="815" y="458"/>
                    </a:lnTo>
                    <a:lnTo>
                      <a:pt x="824" y="449"/>
                    </a:lnTo>
                    <a:lnTo>
                      <a:pt x="828" y="448"/>
                    </a:lnTo>
                    <a:lnTo>
                      <a:pt x="835" y="416"/>
                    </a:lnTo>
                    <a:lnTo>
                      <a:pt x="835" y="413"/>
                    </a:lnTo>
                    <a:lnTo>
                      <a:pt x="832" y="412"/>
                    </a:lnTo>
                    <a:lnTo>
                      <a:pt x="831" y="410"/>
                    </a:lnTo>
                    <a:lnTo>
                      <a:pt x="827" y="410"/>
                    </a:lnTo>
                    <a:lnTo>
                      <a:pt x="827" y="412"/>
                    </a:lnTo>
                    <a:lnTo>
                      <a:pt x="825" y="412"/>
                    </a:lnTo>
                    <a:lnTo>
                      <a:pt x="821" y="407"/>
                    </a:lnTo>
                    <a:lnTo>
                      <a:pt x="808" y="409"/>
                    </a:lnTo>
                    <a:lnTo>
                      <a:pt x="802" y="412"/>
                    </a:lnTo>
                    <a:lnTo>
                      <a:pt x="800" y="419"/>
                    </a:lnTo>
                    <a:lnTo>
                      <a:pt x="796" y="427"/>
                    </a:lnTo>
                    <a:lnTo>
                      <a:pt x="795" y="429"/>
                    </a:lnTo>
                    <a:lnTo>
                      <a:pt x="793" y="429"/>
                    </a:lnTo>
                    <a:lnTo>
                      <a:pt x="786" y="427"/>
                    </a:lnTo>
                    <a:lnTo>
                      <a:pt x="785" y="427"/>
                    </a:lnTo>
                    <a:lnTo>
                      <a:pt x="776" y="423"/>
                    </a:lnTo>
                    <a:lnTo>
                      <a:pt x="775" y="414"/>
                    </a:lnTo>
                    <a:lnTo>
                      <a:pt x="769" y="414"/>
                    </a:lnTo>
                    <a:lnTo>
                      <a:pt x="757" y="412"/>
                    </a:lnTo>
                    <a:lnTo>
                      <a:pt x="754" y="412"/>
                    </a:lnTo>
                    <a:lnTo>
                      <a:pt x="751" y="398"/>
                    </a:lnTo>
                    <a:lnTo>
                      <a:pt x="740" y="373"/>
                    </a:lnTo>
                    <a:lnTo>
                      <a:pt x="735" y="369"/>
                    </a:lnTo>
                    <a:lnTo>
                      <a:pt x="728" y="364"/>
                    </a:lnTo>
                    <a:lnTo>
                      <a:pt x="699" y="357"/>
                    </a:lnTo>
                    <a:lnTo>
                      <a:pt x="697" y="357"/>
                    </a:lnTo>
                    <a:lnTo>
                      <a:pt x="702" y="347"/>
                    </a:lnTo>
                    <a:lnTo>
                      <a:pt x="704" y="343"/>
                    </a:lnTo>
                    <a:lnTo>
                      <a:pt x="705" y="314"/>
                    </a:lnTo>
                    <a:lnTo>
                      <a:pt x="707" y="312"/>
                    </a:lnTo>
                    <a:lnTo>
                      <a:pt x="711" y="311"/>
                    </a:lnTo>
                    <a:lnTo>
                      <a:pt x="712" y="307"/>
                    </a:lnTo>
                    <a:lnTo>
                      <a:pt x="715" y="300"/>
                    </a:lnTo>
                    <a:lnTo>
                      <a:pt x="725" y="290"/>
                    </a:lnTo>
                    <a:lnTo>
                      <a:pt x="738" y="286"/>
                    </a:lnTo>
                    <a:lnTo>
                      <a:pt x="744" y="282"/>
                    </a:lnTo>
                    <a:lnTo>
                      <a:pt x="745" y="280"/>
                    </a:lnTo>
                    <a:lnTo>
                      <a:pt x="743" y="273"/>
                    </a:lnTo>
                    <a:lnTo>
                      <a:pt x="743" y="268"/>
                    </a:lnTo>
                    <a:lnTo>
                      <a:pt x="741" y="266"/>
                    </a:lnTo>
                    <a:lnTo>
                      <a:pt x="741" y="262"/>
                    </a:lnTo>
                    <a:lnTo>
                      <a:pt x="740" y="261"/>
                    </a:lnTo>
                    <a:lnTo>
                      <a:pt x="738" y="255"/>
                    </a:lnTo>
                    <a:lnTo>
                      <a:pt x="738" y="250"/>
                    </a:lnTo>
                    <a:lnTo>
                      <a:pt x="729" y="213"/>
                    </a:lnTo>
                    <a:lnTo>
                      <a:pt x="758" y="215"/>
                    </a:lnTo>
                    <a:lnTo>
                      <a:pt x="759" y="215"/>
                    </a:lnTo>
                    <a:lnTo>
                      <a:pt x="767" y="216"/>
                    </a:lnTo>
                    <a:lnTo>
                      <a:pt x="768" y="216"/>
                    </a:lnTo>
                    <a:lnTo>
                      <a:pt x="769" y="215"/>
                    </a:lnTo>
                    <a:lnTo>
                      <a:pt x="772" y="213"/>
                    </a:lnTo>
                    <a:lnTo>
                      <a:pt x="776" y="209"/>
                    </a:lnTo>
                    <a:lnTo>
                      <a:pt x="783" y="195"/>
                    </a:lnTo>
                    <a:lnTo>
                      <a:pt x="779" y="181"/>
                    </a:lnTo>
                    <a:lnTo>
                      <a:pt x="769" y="167"/>
                    </a:lnTo>
                    <a:lnTo>
                      <a:pt x="765" y="153"/>
                    </a:lnTo>
                    <a:lnTo>
                      <a:pt x="768" y="149"/>
                    </a:lnTo>
                    <a:lnTo>
                      <a:pt x="772" y="146"/>
                    </a:lnTo>
                    <a:lnTo>
                      <a:pt x="778" y="146"/>
                    </a:lnTo>
                    <a:lnTo>
                      <a:pt x="781" y="145"/>
                    </a:lnTo>
                    <a:lnTo>
                      <a:pt x="782" y="144"/>
                    </a:lnTo>
                    <a:lnTo>
                      <a:pt x="782" y="137"/>
                    </a:lnTo>
                    <a:lnTo>
                      <a:pt x="779" y="129"/>
                    </a:lnTo>
                    <a:lnTo>
                      <a:pt x="781" y="121"/>
                    </a:lnTo>
                    <a:lnTo>
                      <a:pt x="789" y="113"/>
                    </a:lnTo>
                    <a:lnTo>
                      <a:pt x="792" y="107"/>
                    </a:lnTo>
                    <a:lnTo>
                      <a:pt x="793" y="106"/>
                    </a:lnTo>
                    <a:lnTo>
                      <a:pt x="769" y="79"/>
                    </a:lnTo>
                    <a:lnTo>
                      <a:pt x="758" y="72"/>
                    </a:lnTo>
                    <a:lnTo>
                      <a:pt x="745" y="67"/>
                    </a:lnTo>
                    <a:lnTo>
                      <a:pt x="730" y="67"/>
                    </a:lnTo>
                    <a:lnTo>
                      <a:pt x="729" y="68"/>
                    </a:lnTo>
                    <a:lnTo>
                      <a:pt x="728" y="68"/>
                    </a:lnTo>
                    <a:lnTo>
                      <a:pt x="725" y="72"/>
                    </a:lnTo>
                    <a:lnTo>
                      <a:pt x="725" y="74"/>
                    </a:lnTo>
                    <a:lnTo>
                      <a:pt x="722" y="79"/>
                    </a:lnTo>
                    <a:lnTo>
                      <a:pt x="716" y="84"/>
                    </a:lnTo>
                    <a:lnTo>
                      <a:pt x="707" y="88"/>
                    </a:lnTo>
                    <a:lnTo>
                      <a:pt x="704" y="91"/>
                    </a:lnTo>
                    <a:lnTo>
                      <a:pt x="699" y="93"/>
                    </a:lnTo>
                    <a:lnTo>
                      <a:pt x="694" y="99"/>
                    </a:lnTo>
                    <a:lnTo>
                      <a:pt x="690" y="107"/>
                    </a:lnTo>
                    <a:lnTo>
                      <a:pt x="690" y="110"/>
                    </a:lnTo>
                    <a:lnTo>
                      <a:pt x="692" y="113"/>
                    </a:lnTo>
                    <a:lnTo>
                      <a:pt x="670" y="142"/>
                    </a:lnTo>
                    <a:lnTo>
                      <a:pt x="668" y="144"/>
                    </a:lnTo>
                    <a:lnTo>
                      <a:pt x="665" y="139"/>
                    </a:lnTo>
                    <a:lnTo>
                      <a:pt x="641" y="124"/>
                    </a:lnTo>
                    <a:lnTo>
                      <a:pt x="638" y="121"/>
                    </a:lnTo>
                    <a:lnTo>
                      <a:pt x="637" y="118"/>
                    </a:lnTo>
                    <a:lnTo>
                      <a:pt x="620" y="105"/>
                    </a:lnTo>
                    <a:lnTo>
                      <a:pt x="594" y="103"/>
                    </a:lnTo>
                    <a:lnTo>
                      <a:pt x="592" y="102"/>
                    </a:lnTo>
                    <a:lnTo>
                      <a:pt x="591" y="102"/>
                    </a:lnTo>
                    <a:lnTo>
                      <a:pt x="594" y="99"/>
                    </a:lnTo>
                    <a:lnTo>
                      <a:pt x="596" y="92"/>
                    </a:lnTo>
                    <a:lnTo>
                      <a:pt x="599" y="86"/>
                    </a:lnTo>
                    <a:lnTo>
                      <a:pt x="598" y="82"/>
                    </a:lnTo>
                    <a:lnTo>
                      <a:pt x="598" y="79"/>
                    </a:lnTo>
                    <a:lnTo>
                      <a:pt x="599" y="75"/>
                    </a:lnTo>
                    <a:lnTo>
                      <a:pt x="603" y="69"/>
                    </a:lnTo>
                    <a:lnTo>
                      <a:pt x="620" y="69"/>
                    </a:lnTo>
                    <a:lnTo>
                      <a:pt x="616" y="65"/>
                    </a:lnTo>
                    <a:lnTo>
                      <a:pt x="611" y="62"/>
                    </a:lnTo>
                    <a:lnTo>
                      <a:pt x="609" y="61"/>
                    </a:lnTo>
                    <a:lnTo>
                      <a:pt x="606" y="61"/>
                    </a:lnTo>
                    <a:lnTo>
                      <a:pt x="596" y="57"/>
                    </a:lnTo>
                    <a:lnTo>
                      <a:pt x="594" y="51"/>
                    </a:lnTo>
                    <a:lnTo>
                      <a:pt x="594" y="48"/>
                    </a:lnTo>
                    <a:lnTo>
                      <a:pt x="592" y="48"/>
                    </a:lnTo>
                    <a:lnTo>
                      <a:pt x="575" y="55"/>
                    </a:lnTo>
                    <a:lnTo>
                      <a:pt x="571" y="55"/>
                    </a:lnTo>
                    <a:lnTo>
                      <a:pt x="564" y="54"/>
                    </a:lnTo>
                    <a:lnTo>
                      <a:pt x="563" y="55"/>
                    </a:lnTo>
                    <a:lnTo>
                      <a:pt x="563" y="53"/>
                    </a:lnTo>
                    <a:lnTo>
                      <a:pt x="560" y="39"/>
                    </a:lnTo>
                    <a:lnTo>
                      <a:pt x="557" y="32"/>
                    </a:lnTo>
                    <a:lnTo>
                      <a:pt x="554" y="31"/>
                    </a:lnTo>
                    <a:lnTo>
                      <a:pt x="550" y="28"/>
                    </a:lnTo>
                    <a:lnTo>
                      <a:pt x="532" y="38"/>
                    </a:lnTo>
                    <a:lnTo>
                      <a:pt x="531" y="38"/>
                    </a:lnTo>
                    <a:lnTo>
                      <a:pt x="524" y="48"/>
                    </a:lnTo>
                    <a:lnTo>
                      <a:pt x="514" y="57"/>
                    </a:lnTo>
                    <a:lnTo>
                      <a:pt x="466" y="31"/>
                    </a:lnTo>
                    <a:lnTo>
                      <a:pt x="461" y="25"/>
                    </a:lnTo>
                    <a:lnTo>
                      <a:pt x="459" y="25"/>
                    </a:lnTo>
                    <a:lnTo>
                      <a:pt x="459" y="24"/>
                    </a:lnTo>
                    <a:lnTo>
                      <a:pt x="458" y="24"/>
                    </a:lnTo>
                    <a:lnTo>
                      <a:pt x="450" y="19"/>
                    </a:lnTo>
                    <a:lnTo>
                      <a:pt x="450" y="18"/>
                    </a:lnTo>
                    <a:lnTo>
                      <a:pt x="445" y="14"/>
                    </a:lnTo>
                    <a:lnTo>
                      <a:pt x="445" y="12"/>
                    </a:lnTo>
                    <a:lnTo>
                      <a:pt x="447" y="5"/>
                    </a:lnTo>
                    <a:lnTo>
                      <a:pt x="444" y="2"/>
                    </a:lnTo>
                    <a:lnTo>
                      <a:pt x="440" y="0"/>
                    </a:lnTo>
                    <a:lnTo>
                      <a:pt x="437" y="0"/>
                    </a:lnTo>
                    <a:lnTo>
                      <a:pt x="437" y="1"/>
                    </a:lnTo>
                    <a:lnTo>
                      <a:pt x="433" y="4"/>
                    </a:lnTo>
                    <a:lnTo>
                      <a:pt x="423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65" name="Freeform 795">
                <a:extLst>
                  <a:ext uri="{FF2B5EF4-FFF2-40B4-BE49-F238E27FC236}">
                    <a16:creationId xmlns:a16="http://schemas.microsoft.com/office/drawing/2014/main" id="{ABBD07F5-3D5D-0E8D-C6E7-B074381A77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7" y="2242"/>
                <a:ext cx="138" cy="88"/>
              </a:xfrm>
              <a:custGeom>
                <a:avLst/>
                <a:gdLst>
                  <a:gd name="T0" fmla="*/ 28 w 551"/>
                  <a:gd name="T1" fmla="*/ 96 h 353"/>
                  <a:gd name="T2" fmla="*/ 46 w 551"/>
                  <a:gd name="T3" fmla="*/ 128 h 353"/>
                  <a:gd name="T4" fmla="*/ 17 w 551"/>
                  <a:gd name="T5" fmla="*/ 143 h 353"/>
                  <a:gd name="T6" fmla="*/ 11 w 551"/>
                  <a:gd name="T7" fmla="*/ 163 h 353"/>
                  <a:gd name="T8" fmla="*/ 11 w 551"/>
                  <a:gd name="T9" fmla="*/ 174 h 353"/>
                  <a:gd name="T10" fmla="*/ 0 w 551"/>
                  <a:gd name="T11" fmla="*/ 181 h 353"/>
                  <a:gd name="T12" fmla="*/ 19 w 551"/>
                  <a:gd name="T13" fmla="*/ 183 h 353"/>
                  <a:gd name="T14" fmla="*/ 8 w 551"/>
                  <a:gd name="T15" fmla="*/ 198 h 353"/>
                  <a:gd name="T16" fmla="*/ 29 w 551"/>
                  <a:gd name="T17" fmla="*/ 226 h 353"/>
                  <a:gd name="T18" fmla="*/ 61 w 551"/>
                  <a:gd name="T19" fmla="*/ 233 h 353"/>
                  <a:gd name="T20" fmla="*/ 75 w 551"/>
                  <a:gd name="T21" fmla="*/ 213 h 353"/>
                  <a:gd name="T22" fmla="*/ 112 w 551"/>
                  <a:gd name="T23" fmla="*/ 220 h 353"/>
                  <a:gd name="T24" fmla="*/ 112 w 551"/>
                  <a:gd name="T25" fmla="*/ 248 h 353"/>
                  <a:gd name="T26" fmla="*/ 135 w 551"/>
                  <a:gd name="T27" fmla="*/ 270 h 353"/>
                  <a:gd name="T28" fmla="*/ 163 w 551"/>
                  <a:gd name="T29" fmla="*/ 240 h 353"/>
                  <a:gd name="T30" fmla="*/ 182 w 551"/>
                  <a:gd name="T31" fmla="*/ 239 h 353"/>
                  <a:gd name="T32" fmla="*/ 198 w 551"/>
                  <a:gd name="T33" fmla="*/ 241 h 353"/>
                  <a:gd name="T34" fmla="*/ 198 w 551"/>
                  <a:gd name="T35" fmla="*/ 254 h 353"/>
                  <a:gd name="T36" fmla="*/ 216 w 551"/>
                  <a:gd name="T37" fmla="*/ 243 h 353"/>
                  <a:gd name="T38" fmla="*/ 244 w 551"/>
                  <a:gd name="T39" fmla="*/ 275 h 353"/>
                  <a:gd name="T40" fmla="*/ 256 w 551"/>
                  <a:gd name="T41" fmla="*/ 294 h 353"/>
                  <a:gd name="T42" fmla="*/ 265 w 551"/>
                  <a:gd name="T43" fmla="*/ 294 h 353"/>
                  <a:gd name="T44" fmla="*/ 320 w 551"/>
                  <a:gd name="T45" fmla="*/ 292 h 353"/>
                  <a:gd name="T46" fmla="*/ 335 w 551"/>
                  <a:gd name="T47" fmla="*/ 260 h 353"/>
                  <a:gd name="T48" fmla="*/ 346 w 551"/>
                  <a:gd name="T49" fmla="*/ 262 h 353"/>
                  <a:gd name="T50" fmla="*/ 353 w 551"/>
                  <a:gd name="T51" fmla="*/ 267 h 353"/>
                  <a:gd name="T52" fmla="*/ 384 w 551"/>
                  <a:gd name="T53" fmla="*/ 280 h 353"/>
                  <a:gd name="T54" fmla="*/ 387 w 551"/>
                  <a:gd name="T55" fmla="*/ 292 h 353"/>
                  <a:gd name="T56" fmla="*/ 402 w 551"/>
                  <a:gd name="T57" fmla="*/ 310 h 353"/>
                  <a:gd name="T58" fmla="*/ 408 w 551"/>
                  <a:gd name="T59" fmla="*/ 334 h 353"/>
                  <a:gd name="T60" fmla="*/ 429 w 551"/>
                  <a:gd name="T61" fmla="*/ 353 h 353"/>
                  <a:gd name="T62" fmla="*/ 445 w 551"/>
                  <a:gd name="T63" fmla="*/ 332 h 353"/>
                  <a:gd name="T64" fmla="*/ 477 w 551"/>
                  <a:gd name="T65" fmla="*/ 321 h 353"/>
                  <a:gd name="T66" fmla="*/ 489 w 551"/>
                  <a:gd name="T67" fmla="*/ 311 h 353"/>
                  <a:gd name="T68" fmla="*/ 501 w 551"/>
                  <a:gd name="T69" fmla="*/ 278 h 353"/>
                  <a:gd name="T70" fmla="*/ 525 w 551"/>
                  <a:gd name="T71" fmla="*/ 272 h 353"/>
                  <a:gd name="T72" fmla="*/ 551 w 551"/>
                  <a:gd name="T73" fmla="*/ 213 h 353"/>
                  <a:gd name="T74" fmla="*/ 543 w 551"/>
                  <a:gd name="T75" fmla="*/ 209 h 353"/>
                  <a:gd name="T76" fmla="*/ 528 w 551"/>
                  <a:gd name="T77" fmla="*/ 198 h 353"/>
                  <a:gd name="T78" fmla="*/ 511 w 551"/>
                  <a:gd name="T79" fmla="*/ 173 h 353"/>
                  <a:gd name="T80" fmla="*/ 526 w 551"/>
                  <a:gd name="T81" fmla="*/ 162 h 353"/>
                  <a:gd name="T82" fmla="*/ 501 w 551"/>
                  <a:gd name="T83" fmla="*/ 110 h 353"/>
                  <a:gd name="T84" fmla="*/ 479 w 551"/>
                  <a:gd name="T85" fmla="*/ 85 h 353"/>
                  <a:gd name="T86" fmla="*/ 445 w 551"/>
                  <a:gd name="T87" fmla="*/ 89 h 353"/>
                  <a:gd name="T88" fmla="*/ 419 w 551"/>
                  <a:gd name="T89" fmla="*/ 78 h 353"/>
                  <a:gd name="T90" fmla="*/ 384 w 551"/>
                  <a:gd name="T91" fmla="*/ 49 h 353"/>
                  <a:gd name="T92" fmla="*/ 357 w 551"/>
                  <a:gd name="T93" fmla="*/ 28 h 353"/>
                  <a:gd name="T94" fmla="*/ 325 w 551"/>
                  <a:gd name="T95" fmla="*/ 21 h 353"/>
                  <a:gd name="T96" fmla="*/ 296 w 551"/>
                  <a:gd name="T97" fmla="*/ 40 h 353"/>
                  <a:gd name="T98" fmla="*/ 269 w 551"/>
                  <a:gd name="T99" fmla="*/ 22 h 353"/>
                  <a:gd name="T100" fmla="*/ 240 w 551"/>
                  <a:gd name="T101" fmla="*/ 7 h 353"/>
                  <a:gd name="T102" fmla="*/ 209 w 551"/>
                  <a:gd name="T103" fmla="*/ 11 h 353"/>
                  <a:gd name="T104" fmla="*/ 199 w 551"/>
                  <a:gd name="T105" fmla="*/ 12 h 353"/>
                  <a:gd name="T106" fmla="*/ 194 w 551"/>
                  <a:gd name="T107" fmla="*/ 25 h 353"/>
                  <a:gd name="T108" fmla="*/ 177 w 551"/>
                  <a:gd name="T109" fmla="*/ 18 h 353"/>
                  <a:gd name="T110" fmla="*/ 144 w 551"/>
                  <a:gd name="T111" fmla="*/ 39 h 353"/>
                  <a:gd name="T112" fmla="*/ 141 w 551"/>
                  <a:gd name="T113" fmla="*/ 60 h 353"/>
                  <a:gd name="T114" fmla="*/ 110 w 551"/>
                  <a:gd name="T115" fmla="*/ 79 h 353"/>
                  <a:gd name="T116" fmla="*/ 92 w 551"/>
                  <a:gd name="T117" fmla="*/ 81 h 353"/>
                  <a:gd name="T118" fmla="*/ 77 w 551"/>
                  <a:gd name="T119" fmla="*/ 82 h 353"/>
                  <a:gd name="T120" fmla="*/ 33 w 551"/>
                  <a:gd name="T121" fmla="*/ 81 h 3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551" h="353">
                    <a:moveTo>
                      <a:pt x="33" y="81"/>
                    </a:moveTo>
                    <a:lnTo>
                      <a:pt x="28" y="83"/>
                    </a:lnTo>
                    <a:lnTo>
                      <a:pt x="28" y="85"/>
                    </a:lnTo>
                    <a:lnTo>
                      <a:pt x="26" y="85"/>
                    </a:lnTo>
                    <a:lnTo>
                      <a:pt x="28" y="96"/>
                    </a:lnTo>
                    <a:lnTo>
                      <a:pt x="38" y="117"/>
                    </a:lnTo>
                    <a:lnTo>
                      <a:pt x="40" y="119"/>
                    </a:lnTo>
                    <a:lnTo>
                      <a:pt x="45" y="124"/>
                    </a:lnTo>
                    <a:lnTo>
                      <a:pt x="46" y="124"/>
                    </a:lnTo>
                    <a:lnTo>
                      <a:pt x="46" y="128"/>
                    </a:lnTo>
                    <a:lnTo>
                      <a:pt x="35" y="141"/>
                    </a:lnTo>
                    <a:lnTo>
                      <a:pt x="32" y="142"/>
                    </a:lnTo>
                    <a:lnTo>
                      <a:pt x="28" y="142"/>
                    </a:lnTo>
                    <a:lnTo>
                      <a:pt x="22" y="143"/>
                    </a:lnTo>
                    <a:lnTo>
                      <a:pt x="17" y="143"/>
                    </a:lnTo>
                    <a:lnTo>
                      <a:pt x="17" y="155"/>
                    </a:lnTo>
                    <a:lnTo>
                      <a:pt x="15" y="156"/>
                    </a:lnTo>
                    <a:lnTo>
                      <a:pt x="15" y="158"/>
                    </a:lnTo>
                    <a:lnTo>
                      <a:pt x="12" y="162"/>
                    </a:lnTo>
                    <a:lnTo>
                      <a:pt x="11" y="163"/>
                    </a:lnTo>
                    <a:lnTo>
                      <a:pt x="11" y="166"/>
                    </a:lnTo>
                    <a:lnTo>
                      <a:pt x="12" y="169"/>
                    </a:lnTo>
                    <a:lnTo>
                      <a:pt x="12" y="172"/>
                    </a:lnTo>
                    <a:lnTo>
                      <a:pt x="11" y="173"/>
                    </a:lnTo>
                    <a:lnTo>
                      <a:pt x="11" y="174"/>
                    </a:lnTo>
                    <a:lnTo>
                      <a:pt x="8" y="176"/>
                    </a:lnTo>
                    <a:lnTo>
                      <a:pt x="7" y="176"/>
                    </a:lnTo>
                    <a:lnTo>
                      <a:pt x="7" y="177"/>
                    </a:lnTo>
                    <a:lnTo>
                      <a:pt x="4" y="177"/>
                    </a:lnTo>
                    <a:lnTo>
                      <a:pt x="0" y="181"/>
                    </a:lnTo>
                    <a:lnTo>
                      <a:pt x="1" y="181"/>
                    </a:lnTo>
                    <a:lnTo>
                      <a:pt x="4" y="183"/>
                    </a:lnTo>
                    <a:lnTo>
                      <a:pt x="10" y="183"/>
                    </a:lnTo>
                    <a:lnTo>
                      <a:pt x="15" y="181"/>
                    </a:lnTo>
                    <a:lnTo>
                      <a:pt x="19" y="183"/>
                    </a:lnTo>
                    <a:lnTo>
                      <a:pt x="21" y="183"/>
                    </a:lnTo>
                    <a:lnTo>
                      <a:pt x="21" y="188"/>
                    </a:lnTo>
                    <a:lnTo>
                      <a:pt x="19" y="191"/>
                    </a:lnTo>
                    <a:lnTo>
                      <a:pt x="14" y="195"/>
                    </a:lnTo>
                    <a:lnTo>
                      <a:pt x="8" y="198"/>
                    </a:lnTo>
                    <a:lnTo>
                      <a:pt x="8" y="202"/>
                    </a:lnTo>
                    <a:lnTo>
                      <a:pt x="12" y="202"/>
                    </a:lnTo>
                    <a:lnTo>
                      <a:pt x="22" y="212"/>
                    </a:lnTo>
                    <a:lnTo>
                      <a:pt x="29" y="222"/>
                    </a:lnTo>
                    <a:lnTo>
                      <a:pt x="29" y="226"/>
                    </a:lnTo>
                    <a:lnTo>
                      <a:pt x="32" y="227"/>
                    </a:lnTo>
                    <a:lnTo>
                      <a:pt x="49" y="233"/>
                    </a:lnTo>
                    <a:lnTo>
                      <a:pt x="56" y="234"/>
                    </a:lnTo>
                    <a:lnTo>
                      <a:pt x="60" y="234"/>
                    </a:lnTo>
                    <a:lnTo>
                      <a:pt x="61" y="233"/>
                    </a:lnTo>
                    <a:lnTo>
                      <a:pt x="60" y="232"/>
                    </a:lnTo>
                    <a:lnTo>
                      <a:pt x="65" y="213"/>
                    </a:lnTo>
                    <a:lnTo>
                      <a:pt x="65" y="211"/>
                    </a:lnTo>
                    <a:lnTo>
                      <a:pt x="68" y="213"/>
                    </a:lnTo>
                    <a:lnTo>
                      <a:pt x="75" y="213"/>
                    </a:lnTo>
                    <a:lnTo>
                      <a:pt x="79" y="212"/>
                    </a:lnTo>
                    <a:lnTo>
                      <a:pt x="82" y="212"/>
                    </a:lnTo>
                    <a:lnTo>
                      <a:pt x="85" y="211"/>
                    </a:lnTo>
                    <a:lnTo>
                      <a:pt x="112" y="219"/>
                    </a:lnTo>
                    <a:lnTo>
                      <a:pt x="112" y="220"/>
                    </a:lnTo>
                    <a:lnTo>
                      <a:pt x="109" y="223"/>
                    </a:lnTo>
                    <a:lnTo>
                      <a:pt x="106" y="225"/>
                    </a:lnTo>
                    <a:lnTo>
                      <a:pt x="99" y="239"/>
                    </a:lnTo>
                    <a:lnTo>
                      <a:pt x="107" y="244"/>
                    </a:lnTo>
                    <a:lnTo>
                      <a:pt x="112" y="248"/>
                    </a:lnTo>
                    <a:lnTo>
                      <a:pt x="112" y="250"/>
                    </a:lnTo>
                    <a:lnTo>
                      <a:pt x="116" y="254"/>
                    </a:lnTo>
                    <a:lnTo>
                      <a:pt x="127" y="268"/>
                    </a:lnTo>
                    <a:lnTo>
                      <a:pt x="127" y="270"/>
                    </a:lnTo>
                    <a:lnTo>
                      <a:pt x="135" y="270"/>
                    </a:lnTo>
                    <a:lnTo>
                      <a:pt x="138" y="268"/>
                    </a:lnTo>
                    <a:lnTo>
                      <a:pt x="139" y="268"/>
                    </a:lnTo>
                    <a:lnTo>
                      <a:pt x="142" y="258"/>
                    </a:lnTo>
                    <a:lnTo>
                      <a:pt x="145" y="254"/>
                    </a:lnTo>
                    <a:lnTo>
                      <a:pt x="163" y="240"/>
                    </a:lnTo>
                    <a:lnTo>
                      <a:pt x="167" y="240"/>
                    </a:lnTo>
                    <a:lnTo>
                      <a:pt x="172" y="237"/>
                    </a:lnTo>
                    <a:lnTo>
                      <a:pt x="173" y="234"/>
                    </a:lnTo>
                    <a:lnTo>
                      <a:pt x="176" y="234"/>
                    </a:lnTo>
                    <a:lnTo>
                      <a:pt x="182" y="239"/>
                    </a:lnTo>
                    <a:lnTo>
                      <a:pt x="183" y="240"/>
                    </a:lnTo>
                    <a:lnTo>
                      <a:pt x="194" y="236"/>
                    </a:lnTo>
                    <a:lnTo>
                      <a:pt x="195" y="236"/>
                    </a:lnTo>
                    <a:lnTo>
                      <a:pt x="198" y="237"/>
                    </a:lnTo>
                    <a:lnTo>
                      <a:pt x="198" y="241"/>
                    </a:lnTo>
                    <a:lnTo>
                      <a:pt x="194" y="250"/>
                    </a:lnTo>
                    <a:lnTo>
                      <a:pt x="190" y="251"/>
                    </a:lnTo>
                    <a:lnTo>
                      <a:pt x="191" y="253"/>
                    </a:lnTo>
                    <a:lnTo>
                      <a:pt x="195" y="253"/>
                    </a:lnTo>
                    <a:lnTo>
                      <a:pt x="198" y="254"/>
                    </a:lnTo>
                    <a:lnTo>
                      <a:pt x="206" y="254"/>
                    </a:lnTo>
                    <a:lnTo>
                      <a:pt x="209" y="253"/>
                    </a:lnTo>
                    <a:lnTo>
                      <a:pt x="211" y="247"/>
                    </a:lnTo>
                    <a:lnTo>
                      <a:pt x="211" y="246"/>
                    </a:lnTo>
                    <a:lnTo>
                      <a:pt x="216" y="243"/>
                    </a:lnTo>
                    <a:lnTo>
                      <a:pt x="228" y="239"/>
                    </a:lnTo>
                    <a:lnTo>
                      <a:pt x="240" y="253"/>
                    </a:lnTo>
                    <a:lnTo>
                      <a:pt x="243" y="253"/>
                    </a:lnTo>
                    <a:lnTo>
                      <a:pt x="242" y="258"/>
                    </a:lnTo>
                    <a:lnTo>
                      <a:pt x="244" y="275"/>
                    </a:lnTo>
                    <a:lnTo>
                      <a:pt x="244" y="285"/>
                    </a:lnTo>
                    <a:lnTo>
                      <a:pt x="247" y="293"/>
                    </a:lnTo>
                    <a:lnTo>
                      <a:pt x="250" y="296"/>
                    </a:lnTo>
                    <a:lnTo>
                      <a:pt x="251" y="294"/>
                    </a:lnTo>
                    <a:lnTo>
                      <a:pt x="256" y="294"/>
                    </a:lnTo>
                    <a:lnTo>
                      <a:pt x="257" y="296"/>
                    </a:lnTo>
                    <a:lnTo>
                      <a:pt x="256" y="297"/>
                    </a:lnTo>
                    <a:lnTo>
                      <a:pt x="259" y="297"/>
                    </a:lnTo>
                    <a:lnTo>
                      <a:pt x="261" y="296"/>
                    </a:lnTo>
                    <a:lnTo>
                      <a:pt x="265" y="294"/>
                    </a:lnTo>
                    <a:lnTo>
                      <a:pt x="266" y="294"/>
                    </a:lnTo>
                    <a:lnTo>
                      <a:pt x="302" y="275"/>
                    </a:lnTo>
                    <a:lnTo>
                      <a:pt x="320" y="275"/>
                    </a:lnTo>
                    <a:lnTo>
                      <a:pt x="317" y="299"/>
                    </a:lnTo>
                    <a:lnTo>
                      <a:pt x="320" y="292"/>
                    </a:lnTo>
                    <a:lnTo>
                      <a:pt x="321" y="285"/>
                    </a:lnTo>
                    <a:lnTo>
                      <a:pt x="325" y="279"/>
                    </a:lnTo>
                    <a:lnTo>
                      <a:pt x="326" y="273"/>
                    </a:lnTo>
                    <a:lnTo>
                      <a:pt x="331" y="262"/>
                    </a:lnTo>
                    <a:lnTo>
                      <a:pt x="335" y="260"/>
                    </a:lnTo>
                    <a:lnTo>
                      <a:pt x="342" y="257"/>
                    </a:lnTo>
                    <a:lnTo>
                      <a:pt x="348" y="257"/>
                    </a:lnTo>
                    <a:lnTo>
                      <a:pt x="348" y="260"/>
                    </a:lnTo>
                    <a:lnTo>
                      <a:pt x="346" y="261"/>
                    </a:lnTo>
                    <a:lnTo>
                      <a:pt x="346" y="262"/>
                    </a:lnTo>
                    <a:lnTo>
                      <a:pt x="348" y="264"/>
                    </a:lnTo>
                    <a:lnTo>
                      <a:pt x="349" y="262"/>
                    </a:lnTo>
                    <a:lnTo>
                      <a:pt x="350" y="264"/>
                    </a:lnTo>
                    <a:lnTo>
                      <a:pt x="352" y="267"/>
                    </a:lnTo>
                    <a:lnTo>
                      <a:pt x="353" y="267"/>
                    </a:lnTo>
                    <a:lnTo>
                      <a:pt x="356" y="270"/>
                    </a:lnTo>
                    <a:lnTo>
                      <a:pt x="377" y="279"/>
                    </a:lnTo>
                    <a:lnTo>
                      <a:pt x="380" y="282"/>
                    </a:lnTo>
                    <a:lnTo>
                      <a:pt x="381" y="282"/>
                    </a:lnTo>
                    <a:lnTo>
                      <a:pt x="384" y="280"/>
                    </a:lnTo>
                    <a:lnTo>
                      <a:pt x="385" y="282"/>
                    </a:lnTo>
                    <a:lnTo>
                      <a:pt x="387" y="282"/>
                    </a:lnTo>
                    <a:lnTo>
                      <a:pt x="388" y="285"/>
                    </a:lnTo>
                    <a:lnTo>
                      <a:pt x="387" y="286"/>
                    </a:lnTo>
                    <a:lnTo>
                      <a:pt x="387" y="292"/>
                    </a:lnTo>
                    <a:lnTo>
                      <a:pt x="388" y="293"/>
                    </a:lnTo>
                    <a:lnTo>
                      <a:pt x="395" y="300"/>
                    </a:lnTo>
                    <a:lnTo>
                      <a:pt x="399" y="304"/>
                    </a:lnTo>
                    <a:lnTo>
                      <a:pt x="399" y="306"/>
                    </a:lnTo>
                    <a:lnTo>
                      <a:pt x="402" y="310"/>
                    </a:lnTo>
                    <a:lnTo>
                      <a:pt x="403" y="314"/>
                    </a:lnTo>
                    <a:lnTo>
                      <a:pt x="403" y="318"/>
                    </a:lnTo>
                    <a:lnTo>
                      <a:pt x="406" y="325"/>
                    </a:lnTo>
                    <a:lnTo>
                      <a:pt x="408" y="332"/>
                    </a:lnTo>
                    <a:lnTo>
                      <a:pt x="408" y="334"/>
                    </a:lnTo>
                    <a:lnTo>
                      <a:pt x="410" y="340"/>
                    </a:lnTo>
                    <a:lnTo>
                      <a:pt x="410" y="342"/>
                    </a:lnTo>
                    <a:lnTo>
                      <a:pt x="412" y="343"/>
                    </a:lnTo>
                    <a:lnTo>
                      <a:pt x="415" y="347"/>
                    </a:lnTo>
                    <a:lnTo>
                      <a:pt x="429" y="353"/>
                    </a:lnTo>
                    <a:lnTo>
                      <a:pt x="436" y="347"/>
                    </a:lnTo>
                    <a:lnTo>
                      <a:pt x="438" y="343"/>
                    </a:lnTo>
                    <a:lnTo>
                      <a:pt x="440" y="343"/>
                    </a:lnTo>
                    <a:lnTo>
                      <a:pt x="441" y="337"/>
                    </a:lnTo>
                    <a:lnTo>
                      <a:pt x="445" y="332"/>
                    </a:lnTo>
                    <a:lnTo>
                      <a:pt x="451" y="331"/>
                    </a:lnTo>
                    <a:lnTo>
                      <a:pt x="462" y="331"/>
                    </a:lnTo>
                    <a:lnTo>
                      <a:pt x="469" y="328"/>
                    </a:lnTo>
                    <a:lnTo>
                      <a:pt x="469" y="327"/>
                    </a:lnTo>
                    <a:lnTo>
                      <a:pt x="477" y="321"/>
                    </a:lnTo>
                    <a:lnTo>
                      <a:pt x="479" y="320"/>
                    </a:lnTo>
                    <a:lnTo>
                      <a:pt x="482" y="318"/>
                    </a:lnTo>
                    <a:lnTo>
                      <a:pt x="482" y="317"/>
                    </a:lnTo>
                    <a:lnTo>
                      <a:pt x="487" y="311"/>
                    </a:lnTo>
                    <a:lnTo>
                      <a:pt x="489" y="311"/>
                    </a:lnTo>
                    <a:lnTo>
                      <a:pt x="489" y="310"/>
                    </a:lnTo>
                    <a:lnTo>
                      <a:pt x="494" y="286"/>
                    </a:lnTo>
                    <a:lnTo>
                      <a:pt x="494" y="285"/>
                    </a:lnTo>
                    <a:lnTo>
                      <a:pt x="496" y="285"/>
                    </a:lnTo>
                    <a:lnTo>
                      <a:pt x="501" y="278"/>
                    </a:lnTo>
                    <a:lnTo>
                      <a:pt x="508" y="273"/>
                    </a:lnTo>
                    <a:lnTo>
                      <a:pt x="514" y="272"/>
                    </a:lnTo>
                    <a:lnTo>
                      <a:pt x="518" y="273"/>
                    </a:lnTo>
                    <a:lnTo>
                      <a:pt x="521" y="273"/>
                    </a:lnTo>
                    <a:lnTo>
                      <a:pt x="525" y="272"/>
                    </a:lnTo>
                    <a:lnTo>
                      <a:pt x="526" y="272"/>
                    </a:lnTo>
                    <a:lnTo>
                      <a:pt x="528" y="270"/>
                    </a:lnTo>
                    <a:lnTo>
                      <a:pt x="544" y="247"/>
                    </a:lnTo>
                    <a:lnTo>
                      <a:pt x="547" y="239"/>
                    </a:lnTo>
                    <a:lnTo>
                      <a:pt x="551" y="213"/>
                    </a:lnTo>
                    <a:lnTo>
                      <a:pt x="551" y="212"/>
                    </a:lnTo>
                    <a:lnTo>
                      <a:pt x="550" y="212"/>
                    </a:lnTo>
                    <a:lnTo>
                      <a:pt x="550" y="211"/>
                    </a:lnTo>
                    <a:lnTo>
                      <a:pt x="547" y="211"/>
                    </a:lnTo>
                    <a:lnTo>
                      <a:pt x="543" y="209"/>
                    </a:lnTo>
                    <a:lnTo>
                      <a:pt x="540" y="209"/>
                    </a:lnTo>
                    <a:lnTo>
                      <a:pt x="537" y="202"/>
                    </a:lnTo>
                    <a:lnTo>
                      <a:pt x="535" y="200"/>
                    </a:lnTo>
                    <a:lnTo>
                      <a:pt x="532" y="198"/>
                    </a:lnTo>
                    <a:lnTo>
                      <a:pt x="528" y="198"/>
                    </a:lnTo>
                    <a:lnTo>
                      <a:pt x="526" y="200"/>
                    </a:lnTo>
                    <a:lnTo>
                      <a:pt x="517" y="200"/>
                    </a:lnTo>
                    <a:lnTo>
                      <a:pt x="510" y="195"/>
                    </a:lnTo>
                    <a:lnTo>
                      <a:pt x="512" y="177"/>
                    </a:lnTo>
                    <a:lnTo>
                      <a:pt x="511" y="173"/>
                    </a:lnTo>
                    <a:lnTo>
                      <a:pt x="510" y="172"/>
                    </a:lnTo>
                    <a:lnTo>
                      <a:pt x="510" y="166"/>
                    </a:lnTo>
                    <a:lnTo>
                      <a:pt x="517" y="165"/>
                    </a:lnTo>
                    <a:lnTo>
                      <a:pt x="526" y="165"/>
                    </a:lnTo>
                    <a:lnTo>
                      <a:pt x="526" y="162"/>
                    </a:lnTo>
                    <a:lnTo>
                      <a:pt x="530" y="152"/>
                    </a:lnTo>
                    <a:lnTo>
                      <a:pt x="530" y="149"/>
                    </a:lnTo>
                    <a:lnTo>
                      <a:pt x="529" y="146"/>
                    </a:lnTo>
                    <a:lnTo>
                      <a:pt x="515" y="131"/>
                    </a:lnTo>
                    <a:lnTo>
                      <a:pt x="501" y="110"/>
                    </a:lnTo>
                    <a:lnTo>
                      <a:pt x="504" y="102"/>
                    </a:lnTo>
                    <a:lnTo>
                      <a:pt x="505" y="83"/>
                    </a:lnTo>
                    <a:lnTo>
                      <a:pt x="503" y="82"/>
                    </a:lnTo>
                    <a:lnTo>
                      <a:pt x="491" y="82"/>
                    </a:lnTo>
                    <a:lnTo>
                      <a:pt x="479" y="85"/>
                    </a:lnTo>
                    <a:lnTo>
                      <a:pt x="477" y="85"/>
                    </a:lnTo>
                    <a:lnTo>
                      <a:pt x="472" y="81"/>
                    </a:lnTo>
                    <a:lnTo>
                      <a:pt x="469" y="79"/>
                    </a:lnTo>
                    <a:lnTo>
                      <a:pt x="466" y="82"/>
                    </a:lnTo>
                    <a:lnTo>
                      <a:pt x="445" y="89"/>
                    </a:lnTo>
                    <a:lnTo>
                      <a:pt x="438" y="89"/>
                    </a:lnTo>
                    <a:lnTo>
                      <a:pt x="436" y="88"/>
                    </a:lnTo>
                    <a:lnTo>
                      <a:pt x="424" y="86"/>
                    </a:lnTo>
                    <a:lnTo>
                      <a:pt x="420" y="82"/>
                    </a:lnTo>
                    <a:lnTo>
                      <a:pt x="419" y="78"/>
                    </a:lnTo>
                    <a:lnTo>
                      <a:pt x="405" y="66"/>
                    </a:lnTo>
                    <a:lnTo>
                      <a:pt x="398" y="56"/>
                    </a:lnTo>
                    <a:lnTo>
                      <a:pt x="388" y="50"/>
                    </a:lnTo>
                    <a:lnTo>
                      <a:pt x="387" y="50"/>
                    </a:lnTo>
                    <a:lnTo>
                      <a:pt x="384" y="49"/>
                    </a:lnTo>
                    <a:lnTo>
                      <a:pt x="377" y="47"/>
                    </a:lnTo>
                    <a:lnTo>
                      <a:pt x="376" y="47"/>
                    </a:lnTo>
                    <a:lnTo>
                      <a:pt x="376" y="43"/>
                    </a:lnTo>
                    <a:lnTo>
                      <a:pt x="373" y="43"/>
                    </a:lnTo>
                    <a:lnTo>
                      <a:pt x="357" y="28"/>
                    </a:lnTo>
                    <a:lnTo>
                      <a:pt x="352" y="23"/>
                    </a:lnTo>
                    <a:lnTo>
                      <a:pt x="350" y="22"/>
                    </a:lnTo>
                    <a:lnTo>
                      <a:pt x="345" y="22"/>
                    </a:lnTo>
                    <a:lnTo>
                      <a:pt x="336" y="21"/>
                    </a:lnTo>
                    <a:lnTo>
                      <a:pt x="325" y="21"/>
                    </a:lnTo>
                    <a:lnTo>
                      <a:pt x="321" y="21"/>
                    </a:lnTo>
                    <a:lnTo>
                      <a:pt x="316" y="25"/>
                    </a:lnTo>
                    <a:lnTo>
                      <a:pt x="309" y="33"/>
                    </a:lnTo>
                    <a:lnTo>
                      <a:pt x="299" y="40"/>
                    </a:lnTo>
                    <a:lnTo>
                      <a:pt x="296" y="40"/>
                    </a:lnTo>
                    <a:lnTo>
                      <a:pt x="290" y="42"/>
                    </a:lnTo>
                    <a:lnTo>
                      <a:pt x="286" y="40"/>
                    </a:lnTo>
                    <a:lnTo>
                      <a:pt x="286" y="38"/>
                    </a:lnTo>
                    <a:lnTo>
                      <a:pt x="279" y="29"/>
                    </a:lnTo>
                    <a:lnTo>
                      <a:pt x="269" y="22"/>
                    </a:lnTo>
                    <a:lnTo>
                      <a:pt x="261" y="18"/>
                    </a:lnTo>
                    <a:lnTo>
                      <a:pt x="257" y="14"/>
                    </a:lnTo>
                    <a:lnTo>
                      <a:pt x="256" y="12"/>
                    </a:lnTo>
                    <a:lnTo>
                      <a:pt x="247" y="1"/>
                    </a:lnTo>
                    <a:lnTo>
                      <a:pt x="240" y="7"/>
                    </a:lnTo>
                    <a:lnTo>
                      <a:pt x="228" y="12"/>
                    </a:lnTo>
                    <a:lnTo>
                      <a:pt x="226" y="14"/>
                    </a:lnTo>
                    <a:lnTo>
                      <a:pt x="222" y="15"/>
                    </a:lnTo>
                    <a:lnTo>
                      <a:pt x="212" y="14"/>
                    </a:lnTo>
                    <a:lnTo>
                      <a:pt x="209" y="11"/>
                    </a:lnTo>
                    <a:lnTo>
                      <a:pt x="202" y="1"/>
                    </a:lnTo>
                    <a:lnTo>
                      <a:pt x="197" y="0"/>
                    </a:lnTo>
                    <a:lnTo>
                      <a:pt x="195" y="1"/>
                    </a:lnTo>
                    <a:lnTo>
                      <a:pt x="195" y="7"/>
                    </a:lnTo>
                    <a:lnTo>
                      <a:pt x="199" y="12"/>
                    </a:lnTo>
                    <a:lnTo>
                      <a:pt x="202" y="21"/>
                    </a:lnTo>
                    <a:lnTo>
                      <a:pt x="199" y="26"/>
                    </a:lnTo>
                    <a:lnTo>
                      <a:pt x="199" y="28"/>
                    </a:lnTo>
                    <a:lnTo>
                      <a:pt x="198" y="26"/>
                    </a:lnTo>
                    <a:lnTo>
                      <a:pt x="194" y="25"/>
                    </a:lnTo>
                    <a:lnTo>
                      <a:pt x="194" y="23"/>
                    </a:lnTo>
                    <a:lnTo>
                      <a:pt x="191" y="22"/>
                    </a:lnTo>
                    <a:lnTo>
                      <a:pt x="186" y="19"/>
                    </a:lnTo>
                    <a:lnTo>
                      <a:pt x="183" y="19"/>
                    </a:lnTo>
                    <a:lnTo>
                      <a:pt x="177" y="18"/>
                    </a:lnTo>
                    <a:lnTo>
                      <a:pt x="167" y="18"/>
                    </a:lnTo>
                    <a:lnTo>
                      <a:pt x="166" y="19"/>
                    </a:lnTo>
                    <a:lnTo>
                      <a:pt x="159" y="23"/>
                    </a:lnTo>
                    <a:lnTo>
                      <a:pt x="152" y="29"/>
                    </a:lnTo>
                    <a:lnTo>
                      <a:pt x="144" y="39"/>
                    </a:lnTo>
                    <a:lnTo>
                      <a:pt x="148" y="49"/>
                    </a:lnTo>
                    <a:lnTo>
                      <a:pt x="149" y="54"/>
                    </a:lnTo>
                    <a:lnTo>
                      <a:pt x="144" y="59"/>
                    </a:lnTo>
                    <a:lnTo>
                      <a:pt x="142" y="59"/>
                    </a:lnTo>
                    <a:lnTo>
                      <a:pt x="141" y="60"/>
                    </a:lnTo>
                    <a:lnTo>
                      <a:pt x="130" y="61"/>
                    </a:lnTo>
                    <a:lnTo>
                      <a:pt x="127" y="60"/>
                    </a:lnTo>
                    <a:lnTo>
                      <a:pt x="124" y="59"/>
                    </a:lnTo>
                    <a:lnTo>
                      <a:pt x="120" y="61"/>
                    </a:lnTo>
                    <a:lnTo>
                      <a:pt x="110" y="79"/>
                    </a:lnTo>
                    <a:lnTo>
                      <a:pt x="110" y="81"/>
                    </a:lnTo>
                    <a:lnTo>
                      <a:pt x="99" y="89"/>
                    </a:lnTo>
                    <a:lnTo>
                      <a:pt x="99" y="88"/>
                    </a:lnTo>
                    <a:lnTo>
                      <a:pt x="95" y="85"/>
                    </a:lnTo>
                    <a:lnTo>
                      <a:pt x="92" y="81"/>
                    </a:lnTo>
                    <a:lnTo>
                      <a:pt x="89" y="79"/>
                    </a:lnTo>
                    <a:lnTo>
                      <a:pt x="88" y="78"/>
                    </a:lnTo>
                    <a:lnTo>
                      <a:pt x="82" y="76"/>
                    </a:lnTo>
                    <a:lnTo>
                      <a:pt x="79" y="76"/>
                    </a:lnTo>
                    <a:lnTo>
                      <a:pt x="77" y="82"/>
                    </a:lnTo>
                    <a:lnTo>
                      <a:pt x="75" y="82"/>
                    </a:lnTo>
                    <a:lnTo>
                      <a:pt x="70" y="83"/>
                    </a:lnTo>
                    <a:lnTo>
                      <a:pt x="67" y="83"/>
                    </a:lnTo>
                    <a:lnTo>
                      <a:pt x="49" y="81"/>
                    </a:lnTo>
                    <a:lnTo>
                      <a:pt x="33" y="8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66" name="Freeform 796">
                <a:extLst>
                  <a:ext uri="{FF2B5EF4-FFF2-40B4-BE49-F238E27FC236}">
                    <a16:creationId xmlns:a16="http://schemas.microsoft.com/office/drawing/2014/main" id="{9FE2A2DA-1C96-6D4A-8F88-DAABE89BE5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0" y="2232"/>
                <a:ext cx="200" cy="199"/>
              </a:xfrm>
              <a:custGeom>
                <a:avLst/>
                <a:gdLst>
                  <a:gd name="T0" fmla="*/ 64 w 800"/>
                  <a:gd name="T1" fmla="*/ 170 h 796"/>
                  <a:gd name="T2" fmla="*/ 61 w 800"/>
                  <a:gd name="T3" fmla="*/ 216 h 796"/>
                  <a:gd name="T4" fmla="*/ 96 w 800"/>
                  <a:gd name="T5" fmla="*/ 250 h 796"/>
                  <a:gd name="T6" fmla="*/ 70 w 800"/>
                  <a:gd name="T7" fmla="*/ 312 h 796"/>
                  <a:gd name="T8" fmla="*/ 36 w 800"/>
                  <a:gd name="T9" fmla="*/ 350 h 796"/>
                  <a:gd name="T10" fmla="*/ 59 w 800"/>
                  <a:gd name="T11" fmla="*/ 382 h 796"/>
                  <a:gd name="T12" fmla="*/ 142 w 800"/>
                  <a:gd name="T13" fmla="*/ 406 h 796"/>
                  <a:gd name="T14" fmla="*/ 158 w 800"/>
                  <a:gd name="T15" fmla="*/ 467 h 796"/>
                  <a:gd name="T16" fmla="*/ 102 w 800"/>
                  <a:gd name="T17" fmla="*/ 505 h 796"/>
                  <a:gd name="T18" fmla="*/ 26 w 800"/>
                  <a:gd name="T19" fmla="*/ 477 h 796"/>
                  <a:gd name="T20" fmla="*/ 11 w 800"/>
                  <a:gd name="T21" fmla="*/ 530 h 796"/>
                  <a:gd name="T22" fmla="*/ 29 w 800"/>
                  <a:gd name="T23" fmla="*/ 558 h 796"/>
                  <a:gd name="T24" fmla="*/ 39 w 800"/>
                  <a:gd name="T25" fmla="*/ 599 h 796"/>
                  <a:gd name="T26" fmla="*/ 92 w 800"/>
                  <a:gd name="T27" fmla="*/ 618 h 796"/>
                  <a:gd name="T28" fmla="*/ 163 w 800"/>
                  <a:gd name="T29" fmla="*/ 614 h 796"/>
                  <a:gd name="T30" fmla="*/ 243 w 800"/>
                  <a:gd name="T31" fmla="*/ 659 h 796"/>
                  <a:gd name="T32" fmla="*/ 254 w 800"/>
                  <a:gd name="T33" fmla="*/ 669 h 796"/>
                  <a:gd name="T34" fmla="*/ 215 w 800"/>
                  <a:gd name="T35" fmla="*/ 713 h 796"/>
                  <a:gd name="T36" fmla="*/ 225 w 800"/>
                  <a:gd name="T37" fmla="*/ 744 h 796"/>
                  <a:gd name="T38" fmla="*/ 279 w 800"/>
                  <a:gd name="T39" fmla="*/ 730 h 796"/>
                  <a:gd name="T40" fmla="*/ 325 w 800"/>
                  <a:gd name="T41" fmla="*/ 724 h 796"/>
                  <a:gd name="T42" fmla="*/ 360 w 800"/>
                  <a:gd name="T43" fmla="*/ 793 h 796"/>
                  <a:gd name="T44" fmla="*/ 388 w 800"/>
                  <a:gd name="T45" fmla="*/ 762 h 796"/>
                  <a:gd name="T46" fmla="*/ 416 w 800"/>
                  <a:gd name="T47" fmla="*/ 731 h 796"/>
                  <a:gd name="T48" fmla="*/ 437 w 800"/>
                  <a:gd name="T49" fmla="*/ 713 h 796"/>
                  <a:gd name="T50" fmla="*/ 477 w 800"/>
                  <a:gd name="T51" fmla="*/ 677 h 796"/>
                  <a:gd name="T52" fmla="*/ 497 w 800"/>
                  <a:gd name="T53" fmla="*/ 639 h 796"/>
                  <a:gd name="T54" fmla="*/ 525 w 800"/>
                  <a:gd name="T55" fmla="*/ 604 h 796"/>
                  <a:gd name="T56" fmla="*/ 571 w 800"/>
                  <a:gd name="T57" fmla="*/ 631 h 796"/>
                  <a:gd name="T58" fmla="*/ 579 w 800"/>
                  <a:gd name="T59" fmla="*/ 611 h 796"/>
                  <a:gd name="T60" fmla="*/ 634 w 800"/>
                  <a:gd name="T61" fmla="*/ 500 h 796"/>
                  <a:gd name="T62" fmla="*/ 625 w 800"/>
                  <a:gd name="T63" fmla="*/ 490 h 796"/>
                  <a:gd name="T64" fmla="*/ 644 w 800"/>
                  <a:gd name="T65" fmla="*/ 455 h 796"/>
                  <a:gd name="T66" fmla="*/ 631 w 800"/>
                  <a:gd name="T67" fmla="*/ 378 h 796"/>
                  <a:gd name="T68" fmla="*/ 726 w 800"/>
                  <a:gd name="T69" fmla="*/ 391 h 796"/>
                  <a:gd name="T70" fmla="*/ 768 w 800"/>
                  <a:gd name="T71" fmla="*/ 354 h 796"/>
                  <a:gd name="T72" fmla="*/ 795 w 800"/>
                  <a:gd name="T73" fmla="*/ 321 h 796"/>
                  <a:gd name="T74" fmla="*/ 788 w 800"/>
                  <a:gd name="T75" fmla="*/ 294 h 796"/>
                  <a:gd name="T76" fmla="*/ 768 w 800"/>
                  <a:gd name="T77" fmla="*/ 255 h 796"/>
                  <a:gd name="T78" fmla="*/ 745 w 800"/>
                  <a:gd name="T79" fmla="*/ 222 h 796"/>
                  <a:gd name="T80" fmla="*/ 716 w 800"/>
                  <a:gd name="T81" fmla="*/ 212 h 796"/>
                  <a:gd name="T82" fmla="*/ 694 w 800"/>
                  <a:gd name="T83" fmla="*/ 220 h 796"/>
                  <a:gd name="T84" fmla="*/ 642 w 800"/>
                  <a:gd name="T85" fmla="*/ 166 h 796"/>
                  <a:gd name="T86" fmla="*/ 654 w 800"/>
                  <a:gd name="T87" fmla="*/ 127 h 796"/>
                  <a:gd name="T88" fmla="*/ 658 w 800"/>
                  <a:gd name="T89" fmla="*/ 96 h 796"/>
                  <a:gd name="T90" fmla="*/ 642 w 800"/>
                  <a:gd name="T91" fmla="*/ 26 h 796"/>
                  <a:gd name="T92" fmla="*/ 642 w 800"/>
                  <a:gd name="T93" fmla="*/ 9 h 796"/>
                  <a:gd name="T94" fmla="*/ 560 w 800"/>
                  <a:gd name="T95" fmla="*/ 4 h 796"/>
                  <a:gd name="T96" fmla="*/ 497 w 800"/>
                  <a:gd name="T97" fmla="*/ 25 h 796"/>
                  <a:gd name="T98" fmla="*/ 484 w 800"/>
                  <a:gd name="T99" fmla="*/ 75 h 796"/>
                  <a:gd name="T100" fmla="*/ 378 w 800"/>
                  <a:gd name="T101" fmla="*/ 109 h 796"/>
                  <a:gd name="T102" fmla="*/ 343 w 800"/>
                  <a:gd name="T103" fmla="*/ 103 h 796"/>
                  <a:gd name="T104" fmla="*/ 300 w 800"/>
                  <a:gd name="T105" fmla="*/ 91 h 796"/>
                  <a:gd name="T106" fmla="*/ 264 w 800"/>
                  <a:gd name="T107" fmla="*/ 32 h 796"/>
                  <a:gd name="T108" fmla="*/ 247 w 800"/>
                  <a:gd name="T109" fmla="*/ 1 h 796"/>
                  <a:gd name="T110" fmla="*/ 216 w 800"/>
                  <a:gd name="T111" fmla="*/ 11 h 796"/>
                  <a:gd name="T112" fmla="*/ 187 w 800"/>
                  <a:gd name="T113" fmla="*/ 53 h 796"/>
                  <a:gd name="T114" fmla="*/ 215 w 800"/>
                  <a:gd name="T115" fmla="*/ 88 h 796"/>
                  <a:gd name="T116" fmla="*/ 193 w 800"/>
                  <a:gd name="T117" fmla="*/ 144 h 796"/>
                  <a:gd name="T118" fmla="*/ 136 w 800"/>
                  <a:gd name="T119" fmla="*/ 141 h 7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800" h="796">
                    <a:moveTo>
                      <a:pt x="96" y="125"/>
                    </a:moveTo>
                    <a:lnTo>
                      <a:pt x="77" y="122"/>
                    </a:lnTo>
                    <a:lnTo>
                      <a:pt x="67" y="122"/>
                    </a:lnTo>
                    <a:lnTo>
                      <a:pt x="64" y="121"/>
                    </a:lnTo>
                    <a:lnTo>
                      <a:pt x="63" y="121"/>
                    </a:lnTo>
                    <a:lnTo>
                      <a:pt x="59" y="122"/>
                    </a:lnTo>
                    <a:lnTo>
                      <a:pt x="54" y="122"/>
                    </a:lnTo>
                    <a:lnTo>
                      <a:pt x="53" y="141"/>
                    </a:lnTo>
                    <a:lnTo>
                      <a:pt x="50" y="149"/>
                    </a:lnTo>
                    <a:lnTo>
                      <a:pt x="64" y="170"/>
                    </a:lnTo>
                    <a:lnTo>
                      <a:pt x="78" y="185"/>
                    </a:lnTo>
                    <a:lnTo>
                      <a:pt x="79" y="188"/>
                    </a:lnTo>
                    <a:lnTo>
                      <a:pt x="79" y="191"/>
                    </a:lnTo>
                    <a:lnTo>
                      <a:pt x="75" y="201"/>
                    </a:lnTo>
                    <a:lnTo>
                      <a:pt x="75" y="204"/>
                    </a:lnTo>
                    <a:lnTo>
                      <a:pt x="66" y="204"/>
                    </a:lnTo>
                    <a:lnTo>
                      <a:pt x="59" y="205"/>
                    </a:lnTo>
                    <a:lnTo>
                      <a:pt x="59" y="211"/>
                    </a:lnTo>
                    <a:lnTo>
                      <a:pt x="60" y="212"/>
                    </a:lnTo>
                    <a:lnTo>
                      <a:pt x="61" y="216"/>
                    </a:lnTo>
                    <a:lnTo>
                      <a:pt x="59" y="234"/>
                    </a:lnTo>
                    <a:lnTo>
                      <a:pt x="66" y="239"/>
                    </a:lnTo>
                    <a:lnTo>
                      <a:pt x="75" y="239"/>
                    </a:lnTo>
                    <a:lnTo>
                      <a:pt x="77" y="237"/>
                    </a:lnTo>
                    <a:lnTo>
                      <a:pt x="81" y="237"/>
                    </a:lnTo>
                    <a:lnTo>
                      <a:pt x="84" y="239"/>
                    </a:lnTo>
                    <a:lnTo>
                      <a:pt x="86" y="241"/>
                    </a:lnTo>
                    <a:lnTo>
                      <a:pt x="89" y="248"/>
                    </a:lnTo>
                    <a:lnTo>
                      <a:pt x="92" y="248"/>
                    </a:lnTo>
                    <a:lnTo>
                      <a:pt x="96" y="250"/>
                    </a:lnTo>
                    <a:lnTo>
                      <a:pt x="99" y="250"/>
                    </a:lnTo>
                    <a:lnTo>
                      <a:pt x="99" y="251"/>
                    </a:lnTo>
                    <a:lnTo>
                      <a:pt x="100" y="251"/>
                    </a:lnTo>
                    <a:lnTo>
                      <a:pt x="100" y="252"/>
                    </a:lnTo>
                    <a:lnTo>
                      <a:pt x="96" y="278"/>
                    </a:lnTo>
                    <a:lnTo>
                      <a:pt x="93" y="286"/>
                    </a:lnTo>
                    <a:lnTo>
                      <a:pt x="77" y="309"/>
                    </a:lnTo>
                    <a:lnTo>
                      <a:pt x="75" y="311"/>
                    </a:lnTo>
                    <a:lnTo>
                      <a:pt x="74" y="311"/>
                    </a:lnTo>
                    <a:lnTo>
                      <a:pt x="70" y="312"/>
                    </a:lnTo>
                    <a:lnTo>
                      <a:pt x="67" y="312"/>
                    </a:lnTo>
                    <a:lnTo>
                      <a:pt x="63" y="311"/>
                    </a:lnTo>
                    <a:lnTo>
                      <a:pt x="57" y="312"/>
                    </a:lnTo>
                    <a:lnTo>
                      <a:pt x="50" y="317"/>
                    </a:lnTo>
                    <a:lnTo>
                      <a:pt x="45" y="324"/>
                    </a:lnTo>
                    <a:lnTo>
                      <a:pt x="43" y="324"/>
                    </a:lnTo>
                    <a:lnTo>
                      <a:pt x="43" y="325"/>
                    </a:lnTo>
                    <a:lnTo>
                      <a:pt x="38" y="349"/>
                    </a:lnTo>
                    <a:lnTo>
                      <a:pt x="38" y="350"/>
                    </a:lnTo>
                    <a:lnTo>
                      <a:pt x="36" y="350"/>
                    </a:lnTo>
                    <a:lnTo>
                      <a:pt x="35" y="360"/>
                    </a:lnTo>
                    <a:lnTo>
                      <a:pt x="36" y="364"/>
                    </a:lnTo>
                    <a:lnTo>
                      <a:pt x="40" y="367"/>
                    </a:lnTo>
                    <a:lnTo>
                      <a:pt x="45" y="379"/>
                    </a:lnTo>
                    <a:lnTo>
                      <a:pt x="45" y="382"/>
                    </a:lnTo>
                    <a:lnTo>
                      <a:pt x="47" y="384"/>
                    </a:lnTo>
                    <a:lnTo>
                      <a:pt x="49" y="384"/>
                    </a:lnTo>
                    <a:lnTo>
                      <a:pt x="56" y="381"/>
                    </a:lnTo>
                    <a:lnTo>
                      <a:pt x="57" y="381"/>
                    </a:lnTo>
                    <a:lnTo>
                      <a:pt x="59" y="382"/>
                    </a:lnTo>
                    <a:lnTo>
                      <a:pt x="75" y="386"/>
                    </a:lnTo>
                    <a:lnTo>
                      <a:pt x="89" y="393"/>
                    </a:lnTo>
                    <a:lnTo>
                      <a:pt x="98" y="395"/>
                    </a:lnTo>
                    <a:lnTo>
                      <a:pt x="100" y="395"/>
                    </a:lnTo>
                    <a:lnTo>
                      <a:pt x="107" y="391"/>
                    </a:lnTo>
                    <a:lnTo>
                      <a:pt x="107" y="389"/>
                    </a:lnTo>
                    <a:lnTo>
                      <a:pt x="113" y="388"/>
                    </a:lnTo>
                    <a:lnTo>
                      <a:pt x="117" y="388"/>
                    </a:lnTo>
                    <a:lnTo>
                      <a:pt x="133" y="402"/>
                    </a:lnTo>
                    <a:lnTo>
                      <a:pt x="142" y="406"/>
                    </a:lnTo>
                    <a:lnTo>
                      <a:pt x="149" y="407"/>
                    </a:lnTo>
                    <a:lnTo>
                      <a:pt x="158" y="405"/>
                    </a:lnTo>
                    <a:lnTo>
                      <a:pt x="158" y="406"/>
                    </a:lnTo>
                    <a:lnTo>
                      <a:pt x="153" y="426"/>
                    </a:lnTo>
                    <a:lnTo>
                      <a:pt x="153" y="430"/>
                    </a:lnTo>
                    <a:lnTo>
                      <a:pt x="158" y="449"/>
                    </a:lnTo>
                    <a:lnTo>
                      <a:pt x="158" y="462"/>
                    </a:lnTo>
                    <a:lnTo>
                      <a:pt x="156" y="465"/>
                    </a:lnTo>
                    <a:lnTo>
                      <a:pt x="156" y="467"/>
                    </a:lnTo>
                    <a:lnTo>
                      <a:pt x="158" y="467"/>
                    </a:lnTo>
                    <a:lnTo>
                      <a:pt x="162" y="469"/>
                    </a:lnTo>
                    <a:lnTo>
                      <a:pt x="162" y="491"/>
                    </a:lnTo>
                    <a:lnTo>
                      <a:pt x="160" y="491"/>
                    </a:lnTo>
                    <a:lnTo>
                      <a:pt x="155" y="493"/>
                    </a:lnTo>
                    <a:lnTo>
                      <a:pt x="145" y="493"/>
                    </a:lnTo>
                    <a:lnTo>
                      <a:pt x="142" y="497"/>
                    </a:lnTo>
                    <a:lnTo>
                      <a:pt x="137" y="501"/>
                    </a:lnTo>
                    <a:lnTo>
                      <a:pt x="131" y="504"/>
                    </a:lnTo>
                    <a:lnTo>
                      <a:pt x="126" y="505"/>
                    </a:lnTo>
                    <a:lnTo>
                      <a:pt x="102" y="505"/>
                    </a:lnTo>
                    <a:lnTo>
                      <a:pt x="100" y="504"/>
                    </a:lnTo>
                    <a:lnTo>
                      <a:pt x="92" y="501"/>
                    </a:lnTo>
                    <a:lnTo>
                      <a:pt x="91" y="500"/>
                    </a:lnTo>
                    <a:lnTo>
                      <a:pt x="89" y="500"/>
                    </a:lnTo>
                    <a:lnTo>
                      <a:pt x="77" y="493"/>
                    </a:lnTo>
                    <a:lnTo>
                      <a:pt x="75" y="493"/>
                    </a:lnTo>
                    <a:lnTo>
                      <a:pt x="70" y="490"/>
                    </a:lnTo>
                    <a:lnTo>
                      <a:pt x="69" y="487"/>
                    </a:lnTo>
                    <a:lnTo>
                      <a:pt x="67" y="486"/>
                    </a:lnTo>
                    <a:lnTo>
                      <a:pt x="26" y="477"/>
                    </a:lnTo>
                    <a:lnTo>
                      <a:pt x="19" y="473"/>
                    </a:lnTo>
                    <a:lnTo>
                      <a:pt x="17" y="473"/>
                    </a:lnTo>
                    <a:lnTo>
                      <a:pt x="17" y="474"/>
                    </a:lnTo>
                    <a:lnTo>
                      <a:pt x="15" y="487"/>
                    </a:lnTo>
                    <a:lnTo>
                      <a:pt x="12" y="498"/>
                    </a:lnTo>
                    <a:lnTo>
                      <a:pt x="0" y="515"/>
                    </a:lnTo>
                    <a:lnTo>
                      <a:pt x="0" y="516"/>
                    </a:lnTo>
                    <a:lnTo>
                      <a:pt x="7" y="529"/>
                    </a:lnTo>
                    <a:lnTo>
                      <a:pt x="8" y="530"/>
                    </a:lnTo>
                    <a:lnTo>
                      <a:pt x="11" y="530"/>
                    </a:lnTo>
                    <a:lnTo>
                      <a:pt x="18" y="533"/>
                    </a:lnTo>
                    <a:lnTo>
                      <a:pt x="24" y="532"/>
                    </a:lnTo>
                    <a:lnTo>
                      <a:pt x="40" y="532"/>
                    </a:lnTo>
                    <a:lnTo>
                      <a:pt x="42" y="533"/>
                    </a:lnTo>
                    <a:lnTo>
                      <a:pt x="43" y="533"/>
                    </a:lnTo>
                    <a:lnTo>
                      <a:pt x="43" y="535"/>
                    </a:lnTo>
                    <a:lnTo>
                      <a:pt x="42" y="539"/>
                    </a:lnTo>
                    <a:lnTo>
                      <a:pt x="35" y="546"/>
                    </a:lnTo>
                    <a:lnTo>
                      <a:pt x="33" y="556"/>
                    </a:lnTo>
                    <a:lnTo>
                      <a:pt x="29" y="558"/>
                    </a:lnTo>
                    <a:lnTo>
                      <a:pt x="24" y="560"/>
                    </a:lnTo>
                    <a:lnTo>
                      <a:pt x="21" y="560"/>
                    </a:lnTo>
                    <a:lnTo>
                      <a:pt x="17" y="561"/>
                    </a:lnTo>
                    <a:lnTo>
                      <a:pt x="22" y="579"/>
                    </a:lnTo>
                    <a:lnTo>
                      <a:pt x="24" y="580"/>
                    </a:lnTo>
                    <a:lnTo>
                      <a:pt x="24" y="582"/>
                    </a:lnTo>
                    <a:lnTo>
                      <a:pt x="22" y="585"/>
                    </a:lnTo>
                    <a:lnTo>
                      <a:pt x="19" y="587"/>
                    </a:lnTo>
                    <a:lnTo>
                      <a:pt x="19" y="589"/>
                    </a:lnTo>
                    <a:lnTo>
                      <a:pt x="39" y="599"/>
                    </a:lnTo>
                    <a:lnTo>
                      <a:pt x="43" y="599"/>
                    </a:lnTo>
                    <a:lnTo>
                      <a:pt x="46" y="597"/>
                    </a:lnTo>
                    <a:lnTo>
                      <a:pt x="52" y="596"/>
                    </a:lnTo>
                    <a:lnTo>
                      <a:pt x="59" y="596"/>
                    </a:lnTo>
                    <a:lnTo>
                      <a:pt x="64" y="597"/>
                    </a:lnTo>
                    <a:lnTo>
                      <a:pt x="82" y="613"/>
                    </a:lnTo>
                    <a:lnTo>
                      <a:pt x="82" y="614"/>
                    </a:lnTo>
                    <a:lnTo>
                      <a:pt x="86" y="616"/>
                    </a:lnTo>
                    <a:lnTo>
                      <a:pt x="91" y="618"/>
                    </a:lnTo>
                    <a:lnTo>
                      <a:pt x="92" y="618"/>
                    </a:lnTo>
                    <a:lnTo>
                      <a:pt x="93" y="617"/>
                    </a:lnTo>
                    <a:lnTo>
                      <a:pt x="100" y="604"/>
                    </a:lnTo>
                    <a:lnTo>
                      <a:pt x="112" y="593"/>
                    </a:lnTo>
                    <a:lnTo>
                      <a:pt x="113" y="593"/>
                    </a:lnTo>
                    <a:lnTo>
                      <a:pt x="124" y="599"/>
                    </a:lnTo>
                    <a:lnTo>
                      <a:pt x="133" y="607"/>
                    </a:lnTo>
                    <a:lnTo>
                      <a:pt x="152" y="610"/>
                    </a:lnTo>
                    <a:lnTo>
                      <a:pt x="162" y="617"/>
                    </a:lnTo>
                    <a:lnTo>
                      <a:pt x="162" y="616"/>
                    </a:lnTo>
                    <a:lnTo>
                      <a:pt x="163" y="614"/>
                    </a:lnTo>
                    <a:lnTo>
                      <a:pt x="165" y="614"/>
                    </a:lnTo>
                    <a:lnTo>
                      <a:pt x="177" y="613"/>
                    </a:lnTo>
                    <a:lnTo>
                      <a:pt x="179" y="613"/>
                    </a:lnTo>
                    <a:lnTo>
                      <a:pt x="183" y="614"/>
                    </a:lnTo>
                    <a:lnTo>
                      <a:pt x="203" y="628"/>
                    </a:lnTo>
                    <a:lnTo>
                      <a:pt x="219" y="649"/>
                    </a:lnTo>
                    <a:lnTo>
                      <a:pt x="227" y="655"/>
                    </a:lnTo>
                    <a:lnTo>
                      <a:pt x="234" y="657"/>
                    </a:lnTo>
                    <a:lnTo>
                      <a:pt x="239" y="657"/>
                    </a:lnTo>
                    <a:lnTo>
                      <a:pt x="243" y="659"/>
                    </a:lnTo>
                    <a:lnTo>
                      <a:pt x="244" y="659"/>
                    </a:lnTo>
                    <a:lnTo>
                      <a:pt x="246" y="657"/>
                    </a:lnTo>
                    <a:lnTo>
                      <a:pt x="247" y="657"/>
                    </a:lnTo>
                    <a:lnTo>
                      <a:pt x="247" y="653"/>
                    </a:lnTo>
                    <a:lnTo>
                      <a:pt x="249" y="653"/>
                    </a:lnTo>
                    <a:lnTo>
                      <a:pt x="251" y="657"/>
                    </a:lnTo>
                    <a:lnTo>
                      <a:pt x="253" y="662"/>
                    </a:lnTo>
                    <a:lnTo>
                      <a:pt x="256" y="666"/>
                    </a:lnTo>
                    <a:lnTo>
                      <a:pt x="256" y="667"/>
                    </a:lnTo>
                    <a:lnTo>
                      <a:pt x="254" y="669"/>
                    </a:lnTo>
                    <a:lnTo>
                      <a:pt x="244" y="674"/>
                    </a:lnTo>
                    <a:lnTo>
                      <a:pt x="242" y="677"/>
                    </a:lnTo>
                    <a:lnTo>
                      <a:pt x="237" y="680"/>
                    </a:lnTo>
                    <a:lnTo>
                      <a:pt x="232" y="692"/>
                    </a:lnTo>
                    <a:lnTo>
                      <a:pt x="229" y="697"/>
                    </a:lnTo>
                    <a:lnTo>
                      <a:pt x="229" y="698"/>
                    </a:lnTo>
                    <a:lnTo>
                      <a:pt x="230" y="698"/>
                    </a:lnTo>
                    <a:lnTo>
                      <a:pt x="233" y="702"/>
                    </a:lnTo>
                    <a:lnTo>
                      <a:pt x="233" y="704"/>
                    </a:lnTo>
                    <a:lnTo>
                      <a:pt x="215" y="713"/>
                    </a:lnTo>
                    <a:lnTo>
                      <a:pt x="212" y="717"/>
                    </a:lnTo>
                    <a:lnTo>
                      <a:pt x="212" y="719"/>
                    </a:lnTo>
                    <a:lnTo>
                      <a:pt x="215" y="726"/>
                    </a:lnTo>
                    <a:lnTo>
                      <a:pt x="212" y="733"/>
                    </a:lnTo>
                    <a:lnTo>
                      <a:pt x="215" y="740"/>
                    </a:lnTo>
                    <a:lnTo>
                      <a:pt x="219" y="744"/>
                    </a:lnTo>
                    <a:lnTo>
                      <a:pt x="222" y="744"/>
                    </a:lnTo>
                    <a:lnTo>
                      <a:pt x="223" y="745"/>
                    </a:lnTo>
                    <a:lnTo>
                      <a:pt x="225" y="745"/>
                    </a:lnTo>
                    <a:lnTo>
                      <a:pt x="225" y="744"/>
                    </a:lnTo>
                    <a:lnTo>
                      <a:pt x="234" y="740"/>
                    </a:lnTo>
                    <a:lnTo>
                      <a:pt x="242" y="744"/>
                    </a:lnTo>
                    <a:lnTo>
                      <a:pt x="242" y="745"/>
                    </a:lnTo>
                    <a:lnTo>
                      <a:pt x="243" y="747"/>
                    </a:lnTo>
                    <a:lnTo>
                      <a:pt x="243" y="750"/>
                    </a:lnTo>
                    <a:lnTo>
                      <a:pt x="253" y="752"/>
                    </a:lnTo>
                    <a:lnTo>
                      <a:pt x="260" y="751"/>
                    </a:lnTo>
                    <a:lnTo>
                      <a:pt x="273" y="731"/>
                    </a:lnTo>
                    <a:lnTo>
                      <a:pt x="278" y="731"/>
                    </a:lnTo>
                    <a:lnTo>
                      <a:pt x="279" y="730"/>
                    </a:lnTo>
                    <a:lnTo>
                      <a:pt x="279" y="722"/>
                    </a:lnTo>
                    <a:lnTo>
                      <a:pt x="278" y="715"/>
                    </a:lnTo>
                    <a:lnTo>
                      <a:pt x="289" y="709"/>
                    </a:lnTo>
                    <a:lnTo>
                      <a:pt x="296" y="712"/>
                    </a:lnTo>
                    <a:lnTo>
                      <a:pt x="300" y="712"/>
                    </a:lnTo>
                    <a:lnTo>
                      <a:pt x="300" y="713"/>
                    </a:lnTo>
                    <a:lnTo>
                      <a:pt x="303" y="715"/>
                    </a:lnTo>
                    <a:lnTo>
                      <a:pt x="313" y="715"/>
                    </a:lnTo>
                    <a:lnTo>
                      <a:pt x="321" y="719"/>
                    </a:lnTo>
                    <a:lnTo>
                      <a:pt x="325" y="724"/>
                    </a:lnTo>
                    <a:lnTo>
                      <a:pt x="331" y="730"/>
                    </a:lnTo>
                    <a:lnTo>
                      <a:pt x="332" y="730"/>
                    </a:lnTo>
                    <a:lnTo>
                      <a:pt x="347" y="733"/>
                    </a:lnTo>
                    <a:lnTo>
                      <a:pt x="347" y="736"/>
                    </a:lnTo>
                    <a:lnTo>
                      <a:pt x="349" y="737"/>
                    </a:lnTo>
                    <a:lnTo>
                      <a:pt x="347" y="771"/>
                    </a:lnTo>
                    <a:lnTo>
                      <a:pt x="350" y="783"/>
                    </a:lnTo>
                    <a:lnTo>
                      <a:pt x="355" y="784"/>
                    </a:lnTo>
                    <a:lnTo>
                      <a:pt x="356" y="784"/>
                    </a:lnTo>
                    <a:lnTo>
                      <a:pt x="360" y="793"/>
                    </a:lnTo>
                    <a:lnTo>
                      <a:pt x="360" y="794"/>
                    </a:lnTo>
                    <a:lnTo>
                      <a:pt x="359" y="794"/>
                    </a:lnTo>
                    <a:lnTo>
                      <a:pt x="360" y="796"/>
                    </a:lnTo>
                    <a:lnTo>
                      <a:pt x="366" y="796"/>
                    </a:lnTo>
                    <a:lnTo>
                      <a:pt x="373" y="793"/>
                    </a:lnTo>
                    <a:lnTo>
                      <a:pt x="388" y="774"/>
                    </a:lnTo>
                    <a:lnTo>
                      <a:pt x="390" y="772"/>
                    </a:lnTo>
                    <a:lnTo>
                      <a:pt x="390" y="767"/>
                    </a:lnTo>
                    <a:lnTo>
                      <a:pt x="388" y="764"/>
                    </a:lnTo>
                    <a:lnTo>
                      <a:pt x="388" y="762"/>
                    </a:lnTo>
                    <a:lnTo>
                      <a:pt x="387" y="762"/>
                    </a:lnTo>
                    <a:lnTo>
                      <a:pt x="385" y="761"/>
                    </a:lnTo>
                    <a:lnTo>
                      <a:pt x="387" y="759"/>
                    </a:lnTo>
                    <a:lnTo>
                      <a:pt x="391" y="758"/>
                    </a:lnTo>
                    <a:lnTo>
                      <a:pt x="394" y="748"/>
                    </a:lnTo>
                    <a:lnTo>
                      <a:pt x="398" y="748"/>
                    </a:lnTo>
                    <a:lnTo>
                      <a:pt x="407" y="752"/>
                    </a:lnTo>
                    <a:lnTo>
                      <a:pt x="412" y="754"/>
                    </a:lnTo>
                    <a:lnTo>
                      <a:pt x="416" y="744"/>
                    </a:lnTo>
                    <a:lnTo>
                      <a:pt x="416" y="731"/>
                    </a:lnTo>
                    <a:lnTo>
                      <a:pt x="415" y="731"/>
                    </a:lnTo>
                    <a:lnTo>
                      <a:pt x="416" y="729"/>
                    </a:lnTo>
                    <a:lnTo>
                      <a:pt x="417" y="722"/>
                    </a:lnTo>
                    <a:lnTo>
                      <a:pt x="422" y="713"/>
                    </a:lnTo>
                    <a:lnTo>
                      <a:pt x="424" y="713"/>
                    </a:lnTo>
                    <a:lnTo>
                      <a:pt x="427" y="712"/>
                    </a:lnTo>
                    <a:lnTo>
                      <a:pt x="430" y="713"/>
                    </a:lnTo>
                    <a:lnTo>
                      <a:pt x="433" y="716"/>
                    </a:lnTo>
                    <a:lnTo>
                      <a:pt x="437" y="716"/>
                    </a:lnTo>
                    <a:lnTo>
                      <a:pt x="437" y="713"/>
                    </a:lnTo>
                    <a:lnTo>
                      <a:pt x="438" y="712"/>
                    </a:lnTo>
                    <a:lnTo>
                      <a:pt x="438" y="699"/>
                    </a:lnTo>
                    <a:lnTo>
                      <a:pt x="441" y="701"/>
                    </a:lnTo>
                    <a:lnTo>
                      <a:pt x="443" y="701"/>
                    </a:lnTo>
                    <a:lnTo>
                      <a:pt x="443" y="699"/>
                    </a:lnTo>
                    <a:lnTo>
                      <a:pt x="457" y="688"/>
                    </a:lnTo>
                    <a:lnTo>
                      <a:pt x="475" y="678"/>
                    </a:lnTo>
                    <a:lnTo>
                      <a:pt x="476" y="677"/>
                    </a:lnTo>
                    <a:lnTo>
                      <a:pt x="476" y="676"/>
                    </a:lnTo>
                    <a:lnTo>
                      <a:pt x="477" y="677"/>
                    </a:lnTo>
                    <a:lnTo>
                      <a:pt x="482" y="676"/>
                    </a:lnTo>
                    <a:lnTo>
                      <a:pt x="501" y="676"/>
                    </a:lnTo>
                    <a:lnTo>
                      <a:pt x="501" y="666"/>
                    </a:lnTo>
                    <a:lnTo>
                      <a:pt x="500" y="659"/>
                    </a:lnTo>
                    <a:lnTo>
                      <a:pt x="497" y="657"/>
                    </a:lnTo>
                    <a:lnTo>
                      <a:pt x="494" y="655"/>
                    </a:lnTo>
                    <a:lnTo>
                      <a:pt x="493" y="652"/>
                    </a:lnTo>
                    <a:lnTo>
                      <a:pt x="490" y="649"/>
                    </a:lnTo>
                    <a:lnTo>
                      <a:pt x="490" y="647"/>
                    </a:lnTo>
                    <a:lnTo>
                      <a:pt x="497" y="639"/>
                    </a:lnTo>
                    <a:lnTo>
                      <a:pt x="496" y="611"/>
                    </a:lnTo>
                    <a:lnTo>
                      <a:pt x="497" y="606"/>
                    </a:lnTo>
                    <a:lnTo>
                      <a:pt x="497" y="604"/>
                    </a:lnTo>
                    <a:lnTo>
                      <a:pt x="498" y="602"/>
                    </a:lnTo>
                    <a:lnTo>
                      <a:pt x="500" y="602"/>
                    </a:lnTo>
                    <a:lnTo>
                      <a:pt x="505" y="599"/>
                    </a:lnTo>
                    <a:lnTo>
                      <a:pt x="508" y="599"/>
                    </a:lnTo>
                    <a:lnTo>
                      <a:pt x="518" y="603"/>
                    </a:lnTo>
                    <a:lnTo>
                      <a:pt x="521" y="603"/>
                    </a:lnTo>
                    <a:lnTo>
                      <a:pt x="525" y="604"/>
                    </a:lnTo>
                    <a:lnTo>
                      <a:pt x="529" y="604"/>
                    </a:lnTo>
                    <a:lnTo>
                      <a:pt x="532" y="602"/>
                    </a:lnTo>
                    <a:lnTo>
                      <a:pt x="535" y="600"/>
                    </a:lnTo>
                    <a:lnTo>
                      <a:pt x="542" y="603"/>
                    </a:lnTo>
                    <a:lnTo>
                      <a:pt x="544" y="606"/>
                    </a:lnTo>
                    <a:lnTo>
                      <a:pt x="544" y="610"/>
                    </a:lnTo>
                    <a:lnTo>
                      <a:pt x="550" y="613"/>
                    </a:lnTo>
                    <a:lnTo>
                      <a:pt x="563" y="617"/>
                    </a:lnTo>
                    <a:lnTo>
                      <a:pt x="571" y="630"/>
                    </a:lnTo>
                    <a:lnTo>
                      <a:pt x="571" y="631"/>
                    </a:lnTo>
                    <a:lnTo>
                      <a:pt x="572" y="631"/>
                    </a:lnTo>
                    <a:lnTo>
                      <a:pt x="574" y="632"/>
                    </a:lnTo>
                    <a:lnTo>
                      <a:pt x="582" y="632"/>
                    </a:lnTo>
                    <a:lnTo>
                      <a:pt x="584" y="630"/>
                    </a:lnTo>
                    <a:lnTo>
                      <a:pt x="588" y="625"/>
                    </a:lnTo>
                    <a:lnTo>
                      <a:pt x="588" y="623"/>
                    </a:lnTo>
                    <a:lnTo>
                      <a:pt x="587" y="623"/>
                    </a:lnTo>
                    <a:lnTo>
                      <a:pt x="584" y="618"/>
                    </a:lnTo>
                    <a:lnTo>
                      <a:pt x="582" y="614"/>
                    </a:lnTo>
                    <a:lnTo>
                      <a:pt x="579" y="611"/>
                    </a:lnTo>
                    <a:lnTo>
                      <a:pt x="579" y="607"/>
                    </a:lnTo>
                    <a:lnTo>
                      <a:pt x="588" y="590"/>
                    </a:lnTo>
                    <a:lnTo>
                      <a:pt x="588" y="572"/>
                    </a:lnTo>
                    <a:lnTo>
                      <a:pt x="589" y="571"/>
                    </a:lnTo>
                    <a:lnTo>
                      <a:pt x="594" y="565"/>
                    </a:lnTo>
                    <a:lnTo>
                      <a:pt x="609" y="553"/>
                    </a:lnTo>
                    <a:lnTo>
                      <a:pt x="614" y="546"/>
                    </a:lnTo>
                    <a:lnTo>
                      <a:pt x="614" y="544"/>
                    </a:lnTo>
                    <a:lnTo>
                      <a:pt x="634" y="504"/>
                    </a:lnTo>
                    <a:lnTo>
                      <a:pt x="634" y="500"/>
                    </a:lnTo>
                    <a:lnTo>
                      <a:pt x="635" y="498"/>
                    </a:lnTo>
                    <a:lnTo>
                      <a:pt x="638" y="493"/>
                    </a:lnTo>
                    <a:lnTo>
                      <a:pt x="638" y="491"/>
                    </a:lnTo>
                    <a:lnTo>
                      <a:pt x="637" y="490"/>
                    </a:lnTo>
                    <a:lnTo>
                      <a:pt x="637" y="489"/>
                    </a:lnTo>
                    <a:lnTo>
                      <a:pt x="635" y="489"/>
                    </a:lnTo>
                    <a:lnTo>
                      <a:pt x="632" y="487"/>
                    </a:lnTo>
                    <a:lnTo>
                      <a:pt x="631" y="487"/>
                    </a:lnTo>
                    <a:lnTo>
                      <a:pt x="628" y="490"/>
                    </a:lnTo>
                    <a:lnTo>
                      <a:pt x="625" y="490"/>
                    </a:lnTo>
                    <a:lnTo>
                      <a:pt x="623" y="487"/>
                    </a:lnTo>
                    <a:lnTo>
                      <a:pt x="627" y="483"/>
                    </a:lnTo>
                    <a:lnTo>
                      <a:pt x="628" y="483"/>
                    </a:lnTo>
                    <a:lnTo>
                      <a:pt x="630" y="480"/>
                    </a:lnTo>
                    <a:lnTo>
                      <a:pt x="630" y="479"/>
                    </a:lnTo>
                    <a:lnTo>
                      <a:pt x="637" y="472"/>
                    </a:lnTo>
                    <a:lnTo>
                      <a:pt x="645" y="466"/>
                    </a:lnTo>
                    <a:lnTo>
                      <a:pt x="647" y="465"/>
                    </a:lnTo>
                    <a:lnTo>
                      <a:pt x="648" y="465"/>
                    </a:lnTo>
                    <a:lnTo>
                      <a:pt x="644" y="455"/>
                    </a:lnTo>
                    <a:lnTo>
                      <a:pt x="634" y="441"/>
                    </a:lnTo>
                    <a:lnTo>
                      <a:pt x="631" y="436"/>
                    </a:lnTo>
                    <a:lnTo>
                      <a:pt x="635" y="427"/>
                    </a:lnTo>
                    <a:lnTo>
                      <a:pt x="635" y="402"/>
                    </a:lnTo>
                    <a:lnTo>
                      <a:pt x="634" y="400"/>
                    </a:lnTo>
                    <a:lnTo>
                      <a:pt x="634" y="399"/>
                    </a:lnTo>
                    <a:lnTo>
                      <a:pt x="630" y="398"/>
                    </a:lnTo>
                    <a:lnTo>
                      <a:pt x="627" y="392"/>
                    </a:lnTo>
                    <a:lnTo>
                      <a:pt x="627" y="385"/>
                    </a:lnTo>
                    <a:lnTo>
                      <a:pt x="631" y="378"/>
                    </a:lnTo>
                    <a:lnTo>
                      <a:pt x="649" y="381"/>
                    </a:lnTo>
                    <a:lnTo>
                      <a:pt x="658" y="389"/>
                    </a:lnTo>
                    <a:lnTo>
                      <a:pt x="659" y="392"/>
                    </a:lnTo>
                    <a:lnTo>
                      <a:pt x="662" y="393"/>
                    </a:lnTo>
                    <a:lnTo>
                      <a:pt x="665" y="393"/>
                    </a:lnTo>
                    <a:lnTo>
                      <a:pt x="681" y="391"/>
                    </a:lnTo>
                    <a:lnTo>
                      <a:pt x="694" y="400"/>
                    </a:lnTo>
                    <a:lnTo>
                      <a:pt x="709" y="395"/>
                    </a:lnTo>
                    <a:lnTo>
                      <a:pt x="714" y="396"/>
                    </a:lnTo>
                    <a:lnTo>
                      <a:pt x="726" y="391"/>
                    </a:lnTo>
                    <a:lnTo>
                      <a:pt x="740" y="379"/>
                    </a:lnTo>
                    <a:lnTo>
                      <a:pt x="754" y="370"/>
                    </a:lnTo>
                    <a:lnTo>
                      <a:pt x="755" y="370"/>
                    </a:lnTo>
                    <a:lnTo>
                      <a:pt x="757" y="371"/>
                    </a:lnTo>
                    <a:lnTo>
                      <a:pt x="761" y="370"/>
                    </a:lnTo>
                    <a:lnTo>
                      <a:pt x="768" y="369"/>
                    </a:lnTo>
                    <a:lnTo>
                      <a:pt x="767" y="366"/>
                    </a:lnTo>
                    <a:lnTo>
                      <a:pt x="767" y="356"/>
                    </a:lnTo>
                    <a:lnTo>
                      <a:pt x="768" y="356"/>
                    </a:lnTo>
                    <a:lnTo>
                      <a:pt x="768" y="354"/>
                    </a:lnTo>
                    <a:lnTo>
                      <a:pt x="769" y="354"/>
                    </a:lnTo>
                    <a:lnTo>
                      <a:pt x="771" y="353"/>
                    </a:lnTo>
                    <a:lnTo>
                      <a:pt x="769" y="349"/>
                    </a:lnTo>
                    <a:lnTo>
                      <a:pt x="769" y="346"/>
                    </a:lnTo>
                    <a:lnTo>
                      <a:pt x="771" y="342"/>
                    </a:lnTo>
                    <a:lnTo>
                      <a:pt x="774" y="342"/>
                    </a:lnTo>
                    <a:lnTo>
                      <a:pt x="783" y="340"/>
                    </a:lnTo>
                    <a:lnTo>
                      <a:pt x="790" y="338"/>
                    </a:lnTo>
                    <a:lnTo>
                      <a:pt x="795" y="335"/>
                    </a:lnTo>
                    <a:lnTo>
                      <a:pt x="795" y="321"/>
                    </a:lnTo>
                    <a:lnTo>
                      <a:pt x="796" y="318"/>
                    </a:lnTo>
                    <a:lnTo>
                      <a:pt x="796" y="314"/>
                    </a:lnTo>
                    <a:lnTo>
                      <a:pt x="800" y="314"/>
                    </a:lnTo>
                    <a:lnTo>
                      <a:pt x="800" y="306"/>
                    </a:lnTo>
                    <a:lnTo>
                      <a:pt x="799" y="304"/>
                    </a:lnTo>
                    <a:lnTo>
                      <a:pt x="797" y="304"/>
                    </a:lnTo>
                    <a:lnTo>
                      <a:pt x="795" y="306"/>
                    </a:lnTo>
                    <a:lnTo>
                      <a:pt x="786" y="301"/>
                    </a:lnTo>
                    <a:lnTo>
                      <a:pt x="786" y="300"/>
                    </a:lnTo>
                    <a:lnTo>
                      <a:pt x="788" y="294"/>
                    </a:lnTo>
                    <a:lnTo>
                      <a:pt x="786" y="287"/>
                    </a:lnTo>
                    <a:lnTo>
                      <a:pt x="782" y="285"/>
                    </a:lnTo>
                    <a:lnTo>
                      <a:pt x="785" y="275"/>
                    </a:lnTo>
                    <a:lnTo>
                      <a:pt x="786" y="273"/>
                    </a:lnTo>
                    <a:lnTo>
                      <a:pt x="786" y="272"/>
                    </a:lnTo>
                    <a:lnTo>
                      <a:pt x="785" y="271"/>
                    </a:lnTo>
                    <a:lnTo>
                      <a:pt x="782" y="269"/>
                    </a:lnTo>
                    <a:lnTo>
                      <a:pt x="775" y="269"/>
                    </a:lnTo>
                    <a:lnTo>
                      <a:pt x="768" y="264"/>
                    </a:lnTo>
                    <a:lnTo>
                      <a:pt x="768" y="255"/>
                    </a:lnTo>
                    <a:lnTo>
                      <a:pt x="772" y="251"/>
                    </a:lnTo>
                    <a:lnTo>
                      <a:pt x="778" y="241"/>
                    </a:lnTo>
                    <a:lnTo>
                      <a:pt x="776" y="239"/>
                    </a:lnTo>
                    <a:lnTo>
                      <a:pt x="765" y="233"/>
                    </a:lnTo>
                    <a:lnTo>
                      <a:pt x="760" y="229"/>
                    </a:lnTo>
                    <a:lnTo>
                      <a:pt x="758" y="227"/>
                    </a:lnTo>
                    <a:lnTo>
                      <a:pt x="758" y="226"/>
                    </a:lnTo>
                    <a:lnTo>
                      <a:pt x="757" y="226"/>
                    </a:lnTo>
                    <a:lnTo>
                      <a:pt x="751" y="225"/>
                    </a:lnTo>
                    <a:lnTo>
                      <a:pt x="745" y="222"/>
                    </a:lnTo>
                    <a:lnTo>
                      <a:pt x="741" y="216"/>
                    </a:lnTo>
                    <a:lnTo>
                      <a:pt x="738" y="216"/>
                    </a:lnTo>
                    <a:lnTo>
                      <a:pt x="738" y="215"/>
                    </a:lnTo>
                    <a:lnTo>
                      <a:pt x="728" y="201"/>
                    </a:lnTo>
                    <a:lnTo>
                      <a:pt x="728" y="199"/>
                    </a:lnTo>
                    <a:lnTo>
                      <a:pt x="725" y="199"/>
                    </a:lnTo>
                    <a:lnTo>
                      <a:pt x="725" y="201"/>
                    </a:lnTo>
                    <a:lnTo>
                      <a:pt x="721" y="205"/>
                    </a:lnTo>
                    <a:lnTo>
                      <a:pt x="718" y="211"/>
                    </a:lnTo>
                    <a:lnTo>
                      <a:pt x="716" y="212"/>
                    </a:lnTo>
                    <a:lnTo>
                      <a:pt x="716" y="213"/>
                    </a:lnTo>
                    <a:lnTo>
                      <a:pt x="714" y="216"/>
                    </a:lnTo>
                    <a:lnTo>
                      <a:pt x="712" y="216"/>
                    </a:lnTo>
                    <a:lnTo>
                      <a:pt x="709" y="218"/>
                    </a:lnTo>
                    <a:lnTo>
                      <a:pt x="702" y="225"/>
                    </a:lnTo>
                    <a:lnTo>
                      <a:pt x="702" y="227"/>
                    </a:lnTo>
                    <a:lnTo>
                      <a:pt x="699" y="227"/>
                    </a:lnTo>
                    <a:lnTo>
                      <a:pt x="698" y="226"/>
                    </a:lnTo>
                    <a:lnTo>
                      <a:pt x="697" y="226"/>
                    </a:lnTo>
                    <a:lnTo>
                      <a:pt x="694" y="220"/>
                    </a:lnTo>
                    <a:lnTo>
                      <a:pt x="694" y="208"/>
                    </a:lnTo>
                    <a:lnTo>
                      <a:pt x="691" y="202"/>
                    </a:lnTo>
                    <a:lnTo>
                      <a:pt x="687" y="195"/>
                    </a:lnTo>
                    <a:lnTo>
                      <a:pt x="685" y="194"/>
                    </a:lnTo>
                    <a:lnTo>
                      <a:pt x="678" y="191"/>
                    </a:lnTo>
                    <a:lnTo>
                      <a:pt x="677" y="190"/>
                    </a:lnTo>
                    <a:lnTo>
                      <a:pt x="665" y="181"/>
                    </a:lnTo>
                    <a:lnTo>
                      <a:pt x="644" y="169"/>
                    </a:lnTo>
                    <a:lnTo>
                      <a:pt x="644" y="167"/>
                    </a:lnTo>
                    <a:lnTo>
                      <a:pt x="642" y="166"/>
                    </a:lnTo>
                    <a:lnTo>
                      <a:pt x="641" y="162"/>
                    </a:lnTo>
                    <a:lnTo>
                      <a:pt x="639" y="160"/>
                    </a:lnTo>
                    <a:lnTo>
                      <a:pt x="639" y="158"/>
                    </a:lnTo>
                    <a:lnTo>
                      <a:pt x="641" y="152"/>
                    </a:lnTo>
                    <a:lnTo>
                      <a:pt x="644" y="149"/>
                    </a:lnTo>
                    <a:lnTo>
                      <a:pt x="645" y="149"/>
                    </a:lnTo>
                    <a:lnTo>
                      <a:pt x="651" y="146"/>
                    </a:lnTo>
                    <a:lnTo>
                      <a:pt x="655" y="141"/>
                    </a:lnTo>
                    <a:lnTo>
                      <a:pt x="655" y="131"/>
                    </a:lnTo>
                    <a:lnTo>
                      <a:pt x="654" y="127"/>
                    </a:lnTo>
                    <a:lnTo>
                      <a:pt x="652" y="124"/>
                    </a:lnTo>
                    <a:lnTo>
                      <a:pt x="649" y="124"/>
                    </a:lnTo>
                    <a:lnTo>
                      <a:pt x="647" y="121"/>
                    </a:lnTo>
                    <a:lnTo>
                      <a:pt x="647" y="117"/>
                    </a:lnTo>
                    <a:lnTo>
                      <a:pt x="648" y="114"/>
                    </a:lnTo>
                    <a:lnTo>
                      <a:pt x="655" y="103"/>
                    </a:lnTo>
                    <a:lnTo>
                      <a:pt x="656" y="102"/>
                    </a:lnTo>
                    <a:lnTo>
                      <a:pt x="656" y="100"/>
                    </a:lnTo>
                    <a:lnTo>
                      <a:pt x="655" y="96"/>
                    </a:lnTo>
                    <a:lnTo>
                      <a:pt x="658" y="96"/>
                    </a:lnTo>
                    <a:lnTo>
                      <a:pt x="662" y="95"/>
                    </a:lnTo>
                    <a:lnTo>
                      <a:pt x="663" y="88"/>
                    </a:lnTo>
                    <a:lnTo>
                      <a:pt x="666" y="81"/>
                    </a:lnTo>
                    <a:lnTo>
                      <a:pt x="666" y="65"/>
                    </a:lnTo>
                    <a:lnTo>
                      <a:pt x="656" y="54"/>
                    </a:lnTo>
                    <a:lnTo>
                      <a:pt x="648" y="53"/>
                    </a:lnTo>
                    <a:lnTo>
                      <a:pt x="644" y="47"/>
                    </a:lnTo>
                    <a:lnTo>
                      <a:pt x="639" y="36"/>
                    </a:lnTo>
                    <a:lnTo>
                      <a:pt x="641" y="29"/>
                    </a:lnTo>
                    <a:lnTo>
                      <a:pt x="642" y="26"/>
                    </a:lnTo>
                    <a:lnTo>
                      <a:pt x="647" y="28"/>
                    </a:lnTo>
                    <a:lnTo>
                      <a:pt x="655" y="24"/>
                    </a:lnTo>
                    <a:lnTo>
                      <a:pt x="655" y="22"/>
                    </a:lnTo>
                    <a:lnTo>
                      <a:pt x="652" y="19"/>
                    </a:lnTo>
                    <a:lnTo>
                      <a:pt x="652" y="21"/>
                    </a:lnTo>
                    <a:lnTo>
                      <a:pt x="651" y="21"/>
                    </a:lnTo>
                    <a:lnTo>
                      <a:pt x="648" y="19"/>
                    </a:lnTo>
                    <a:lnTo>
                      <a:pt x="647" y="18"/>
                    </a:lnTo>
                    <a:lnTo>
                      <a:pt x="642" y="12"/>
                    </a:lnTo>
                    <a:lnTo>
                      <a:pt x="642" y="9"/>
                    </a:lnTo>
                    <a:lnTo>
                      <a:pt x="644" y="8"/>
                    </a:lnTo>
                    <a:lnTo>
                      <a:pt x="644" y="7"/>
                    </a:lnTo>
                    <a:lnTo>
                      <a:pt x="638" y="7"/>
                    </a:lnTo>
                    <a:lnTo>
                      <a:pt x="631" y="12"/>
                    </a:lnTo>
                    <a:lnTo>
                      <a:pt x="623" y="17"/>
                    </a:lnTo>
                    <a:lnTo>
                      <a:pt x="601" y="17"/>
                    </a:lnTo>
                    <a:lnTo>
                      <a:pt x="594" y="14"/>
                    </a:lnTo>
                    <a:lnTo>
                      <a:pt x="578" y="11"/>
                    </a:lnTo>
                    <a:lnTo>
                      <a:pt x="570" y="4"/>
                    </a:lnTo>
                    <a:lnTo>
                      <a:pt x="560" y="4"/>
                    </a:lnTo>
                    <a:lnTo>
                      <a:pt x="540" y="8"/>
                    </a:lnTo>
                    <a:lnTo>
                      <a:pt x="539" y="9"/>
                    </a:lnTo>
                    <a:lnTo>
                      <a:pt x="536" y="9"/>
                    </a:lnTo>
                    <a:lnTo>
                      <a:pt x="518" y="2"/>
                    </a:lnTo>
                    <a:lnTo>
                      <a:pt x="518" y="1"/>
                    </a:lnTo>
                    <a:lnTo>
                      <a:pt x="517" y="1"/>
                    </a:lnTo>
                    <a:lnTo>
                      <a:pt x="517" y="2"/>
                    </a:lnTo>
                    <a:lnTo>
                      <a:pt x="515" y="7"/>
                    </a:lnTo>
                    <a:lnTo>
                      <a:pt x="510" y="19"/>
                    </a:lnTo>
                    <a:lnTo>
                      <a:pt x="497" y="25"/>
                    </a:lnTo>
                    <a:lnTo>
                      <a:pt x="490" y="29"/>
                    </a:lnTo>
                    <a:lnTo>
                      <a:pt x="482" y="36"/>
                    </a:lnTo>
                    <a:lnTo>
                      <a:pt x="476" y="43"/>
                    </a:lnTo>
                    <a:lnTo>
                      <a:pt x="475" y="53"/>
                    </a:lnTo>
                    <a:lnTo>
                      <a:pt x="476" y="57"/>
                    </a:lnTo>
                    <a:lnTo>
                      <a:pt x="480" y="62"/>
                    </a:lnTo>
                    <a:lnTo>
                      <a:pt x="482" y="64"/>
                    </a:lnTo>
                    <a:lnTo>
                      <a:pt x="483" y="71"/>
                    </a:lnTo>
                    <a:lnTo>
                      <a:pt x="484" y="72"/>
                    </a:lnTo>
                    <a:lnTo>
                      <a:pt x="484" y="75"/>
                    </a:lnTo>
                    <a:lnTo>
                      <a:pt x="468" y="75"/>
                    </a:lnTo>
                    <a:lnTo>
                      <a:pt x="427" y="84"/>
                    </a:lnTo>
                    <a:lnTo>
                      <a:pt x="417" y="84"/>
                    </a:lnTo>
                    <a:lnTo>
                      <a:pt x="413" y="82"/>
                    </a:lnTo>
                    <a:lnTo>
                      <a:pt x="392" y="88"/>
                    </a:lnTo>
                    <a:lnTo>
                      <a:pt x="391" y="88"/>
                    </a:lnTo>
                    <a:lnTo>
                      <a:pt x="385" y="86"/>
                    </a:lnTo>
                    <a:lnTo>
                      <a:pt x="383" y="93"/>
                    </a:lnTo>
                    <a:lnTo>
                      <a:pt x="383" y="99"/>
                    </a:lnTo>
                    <a:lnTo>
                      <a:pt x="378" y="109"/>
                    </a:lnTo>
                    <a:lnTo>
                      <a:pt x="369" y="115"/>
                    </a:lnTo>
                    <a:lnTo>
                      <a:pt x="369" y="117"/>
                    </a:lnTo>
                    <a:lnTo>
                      <a:pt x="367" y="114"/>
                    </a:lnTo>
                    <a:lnTo>
                      <a:pt x="367" y="106"/>
                    </a:lnTo>
                    <a:lnTo>
                      <a:pt x="366" y="103"/>
                    </a:lnTo>
                    <a:lnTo>
                      <a:pt x="363" y="100"/>
                    </a:lnTo>
                    <a:lnTo>
                      <a:pt x="352" y="100"/>
                    </a:lnTo>
                    <a:lnTo>
                      <a:pt x="347" y="102"/>
                    </a:lnTo>
                    <a:lnTo>
                      <a:pt x="346" y="102"/>
                    </a:lnTo>
                    <a:lnTo>
                      <a:pt x="343" y="103"/>
                    </a:lnTo>
                    <a:lnTo>
                      <a:pt x="343" y="105"/>
                    </a:lnTo>
                    <a:lnTo>
                      <a:pt x="342" y="105"/>
                    </a:lnTo>
                    <a:lnTo>
                      <a:pt x="342" y="100"/>
                    </a:lnTo>
                    <a:lnTo>
                      <a:pt x="335" y="92"/>
                    </a:lnTo>
                    <a:lnTo>
                      <a:pt x="328" y="85"/>
                    </a:lnTo>
                    <a:lnTo>
                      <a:pt x="317" y="82"/>
                    </a:lnTo>
                    <a:lnTo>
                      <a:pt x="310" y="85"/>
                    </a:lnTo>
                    <a:lnTo>
                      <a:pt x="304" y="89"/>
                    </a:lnTo>
                    <a:lnTo>
                      <a:pt x="303" y="91"/>
                    </a:lnTo>
                    <a:lnTo>
                      <a:pt x="300" y="91"/>
                    </a:lnTo>
                    <a:lnTo>
                      <a:pt x="299" y="89"/>
                    </a:lnTo>
                    <a:lnTo>
                      <a:pt x="293" y="68"/>
                    </a:lnTo>
                    <a:lnTo>
                      <a:pt x="280" y="54"/>
                    </a:lnTo>
                    <a:lnTo>
                      <a:pt x="280" y="47"/>
                    </a:lnTo>
                    <a:lnTo>
                      <a:pt x="276" y="38"/>
                    </a:lnTo>
                    <a:lnTo>
                      <a:pt x="276" y="36"/>
                    </a:lnTo>
                    <a:lnTo>
                      <a:pt x="275" y="36"/>
                    </a:lnTo>
                    <a:lnTo>
                      <a:pt x="270" y="33"/>
                    </a:lnTo>
                    <a:lnTo>
                      <a:pt x="267" y="33"/>
                    </a:lnTo>
                    <a:lnTo>
                      <a:pt x="264" y="32"/>
                    </a:lnTo>
                    <a:lnTo>
                      <a:pt x="257" y="31"/>
                    </a:lnTo>
                    <a:lnTo>
                      <a:pt x="253" y="26"/>
                    </a:lnTo>
                    <a:lnTo>
                      <a:pt x="251" y="24"/>
                    </a:lnTo>
                    <a:lnTo>
                      <a:pt x="258" y="17"/>
                    </a:lnTo>
                    <a:lnTo>
                      <a:pt x="263" y="8"/>
                    </a:lnTo>
                    <a:lnTo>
                      <a:pt x="263" y="7"/>
                    </a:lnTo>
                    <a:lnTo>
                      <a:pt x="260" y="7"/>
                    </a:lnTo>
                    <a:lnTo>
                      <a:pt x="257" y="4"/>
                    </a:lnTo>
                    <a:lnTo>
                      <a:pt x="251" y="1"/>
                    </a:lnTo>
                    <a:lnTo>
                      <a:pt x="247" y="1"/>
                    </a:lnTo>
                    <a:lnTo>
                      <a:pt x="243" y="0"/>
                    </a:lnTo>
                    <a:lnTo>
                      <a:pt x="239" y="7"/>
                    </a:lnTo>
                    <a:lnTo>
                      <a:pt x="237" y="11"/>
                    </a:lnTo>
                    <a:lnTo>
                      <a:pt x="230" y="12"/>
                    </a:lnTo>
                    <a:lnTo>
                      <a:pt x="222" y="9"/>
                    </a:lnTo>
                    <a:lnTo>
                      <a:pt x="220" y="9"/>
                    </a:lnTo>
                    <a:lnTo>
                      <a:pt x="219" y="8"/>
                    </a:lnTo>
                    <a:lnTo>
                      <a:pt x="218" y="8"/>
                    </a:lnTo>
                    <a:lnTo>
                      <a:pt x="216" y="9"/>
                    </a:lnTo>
                    <a:lnTo>
                      <a:pt x="216" y="11"/>
                    </a:lnTo>
                    <a:lnTo>
                      <a:pt x="211" y="26"/>
                    </a:lnTo>
                    <a:lnTo>
                      <a:pt x="211" y="32"/>
                    </a:lnTo>
                    <a:lnTo>
                      <a:pt x="209" y="33"/>
                    </a:lnTo>
                    <a:lnTo>
                      <a:pt x="208" y="36"/>
                    </a:lnTo>
                    <a:lnTo>
                      <a:pt x="204" y="39"/>
                    </a:lnTo>
                    <a:lnTo>
                      <a:pt x="201" y="43"/>
                    </a:lnTo>
                    <a:lnTo>
                      <a:pt x="198" y="47"/>
                    </a:lnTo>
                    <a:lnTo>
                      <a:pt x="193" y="48"/>
                    </a:lnTo>
                    <a:lnTo>
                      <a:pt x="190" y="48"/>
                    </a:lnTo>
                    <a:lnTo>
                      <a:pt x="187" y="53"/>
                    </a:lnTo>
                    <a:lnTo>
                      <a:pt x="186" y="54"/>
                    </a:lnTo>
                    <a:lnTo>
                      <a:pt x="182" y="55"/>
                    </a:lnTo>
                    <a:lnTo>
                      <a:pt x="180" y="58"/>
                    </a:lnTo>
                    <a:lnTo>
                      <a:pt x="183" y="71"/>
                    </a:lnTo>
                    <a:lnTo>
                      <a:pt x="182" y="81"/>
                    </a:lnTo>
                    <a:lnTo>
                      <a:pt x="184" y="85"/>
                    </a:lnTo>
                    <a:lnTo>
                      <a:pt x="189" y="88"/>
                    </a:lnTo>
                    <a:lnTo>
                      <a:pt x="201" y="84"/>
                    </a:lnTo>
                    <a:lnTo>
                      <a:pt x="211" y="85"/>
                    </a:lnTo>
                    <a:lnTo>
                      <a:pt x="215" y="88"/>
                    </a:lnTo>
                    <a:lnTo>
                      <a:pt x="219" y="93"/>
                    </a:lnTo>
                    <a:lnTo>
                      <a:pt x="218" y="100"/>
                    </a:lnTo>
                    <a:lnTo>
                      <a:pt x="218" y="109"/>
                    </a:lnTo>
                    <a:lnTo>
                      <a:pt x="220" y="118"/>
                    </a:lnTo>
                    <a:lnTo>
                      <a:pt x="223" y="124"/>
                    </a:lnTo>
                    <a:lnTo>
                      <a:pt x="225" y="125"/>
                    </a:lnTo>
                    <a:lnTo>
                      <a:pt x="222" y="127"/>
                    </a:lnTo>
                    <a:lnTo>
                      <a:pt x="220" y="127"/>
                    </a:lnTo>
                    <a:lnTo>
                      <a:pt x="212" y="125"/>
                    </a:lnTo>
                    <a:lnTo>
                      <a:pt x="193" y="144"/>
                    </a:lnTo>
                    <a:lnTo>
                      <a:pt x="184" y="148"/>
                    </a:lnTo>
                    <a:lnTo>
                      <a:pt x="179" y="149"/>
                    </a:lnTo>
                    <a:lnTo>
                      <a:pt x="174" y="149"/>
                    </a:lnTo>
                    <a:lnTo>
                      <a:pt x="170" y="148"/>
                    </a:lnTo>
                    <a:lnTo>
                      <a:pt x="165" y="148"/>
                    </a:lnTo>
                    <a:lnTo>
                      <a:pt x="159" y="151"/>
                    </a:lnTo>
                    <a:lnTo>
                      <a:pt x="138" y="151"/>
                    </a:lnTo>
                    <a:lnTo>
                      <a:pt x="138" y="146"/>
                    </a:lnTo>
                    <a:lnTo>
                      <a:pt x="137" y="145"/>
                    </a:lnTo>
                    <a:lnTo>
                      <a:pt x="136" y="141"/>
                    </a:lnTo>
                    <a:lnTo>
                      <a:pt x="131" y="137"/>
                    </a:lnTo>
                    <a:lnTo>
                      <a:pt x="127" y="127"/>
                    </a:lnTo>
                    <a:lnTo>
                      <a:pt x="127" y="125"/>
                    </a:lnTo>
                    <a:lnTo>
                      <a:pt x="113" y="120"/>
                    </a:lnTo>
                    <a:lnTo>
                      <a:pt x="96" y="12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67" name="Freeform 797">
                <a:extLst>
                  <a:ext uri="{FF2B5EF4-FFF2-40B4-BE49-F238E27FC236}">
                    <a16:creationId xmlns:a16="http://schemas.microsoft.com/office/drawing/2014/main" id="{D2E98456-524F-D34E-5541-6CA14F6642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2064"/>
                <a:ext cx="150" cy="176"/>
              </a:xfrm>
              <a:custGeom>
                <a:avLst/>
                <a:gdLst>
                  <a:gd name="T0" fmla="*/ 399 w 600"/>
                  <a:gd name="T1" fmla="*/ 98 h 704"/>
                  <a:gd name="T2" fmla="*/ 389 w 600"/>
                  <a:gd name="T3" fmla="*/ 133 h 704"/>
                  <a:gd name="T4" fmla="*/ 333 w 600"/>
                  <a:gd name="T5" fmla="*/ 106 h 704"/>
                  <a:gd name="T6" fmla="*/ 306 w 600"/>
                  <a:gd name="T7" fmla="*/ 97 h 704"/>
                  <a:gd name="T8" fmla="*/ 269 w 600"/>
                  <a:gd name="T9" fmla="*/ 64 h 704"/>
                  <a:gd name="T10" fmla="*/ 237 w 600"/>
                  <a:gd name="T11" fmla="*/ 126 h 704"/>
                  <a:gd name="T12" fmla="*/ 278 w 600"/>
                  <a:gd name="T13" fmla="*/ 176 h 704"/>
                  <a:gd name="T14" fmla="*/ 218 w 600"/>
                  <a:gd name="T15" fmla="*/ 227 h 704"/>
                  <a:gd name="T16" fmla="*/ 191 w 600"/>
                  <a:gd name="T17" fmla="*/ 242 h 704"/>
                  <a:gd name="T18" fmla="*/ 153 w 600"/>
                  <a:gd name="T19" fmla="*/ 257 h 704"/>
                  <a:gd name="T20" fmla="*/ 141 w 600"/>
                  <a:gd name="T21" fmla="*/ 289 h 704"/>
                  <a:gd name="T22" fmla="*/ 67 w 600"/>
                  <a:gd name="T23" fmla="*/ 287 h 704"/>
                  <a:gd name="T24" fmla="*/ 43 w 600"/>
                  <a:gd name="T25" fmla="*/ 303 h 704"/>
                  <a:gd name="T26" fmla="*/ 43 w 600"/>
                  <a:gd name="T27" fmla="*/ 316 h 704"/>
                  <a:gd name="T28" fmla="*/ 15 w 600"/>
                  <a:gd name="T29" fmla="*/ 312 h 704"/>
                  <a:gd name="T30" fmla="*/ 11 w 600"/>
                  <a:gd name="T31" fmla="*/ 355 h 704"/>
                  <a:gd name="T32" fmla="*/ 0 w 600"/>
                  <a:gd name="T33" fmla="*/ 402 h 704"/>
                  <a:gd name="T34" fmla="*/ 57 w 600"/>
                  <a:gd name="T35" fmla="*/ 455 h 704"/>
                  <a:gd name="T36" fmla="*/ 81 w 600"/>
                  <a:gd name="T37" fmla="*/ 488 h 704"/>
                  <a:gd name="T38" fmla="*/ 85 w 600"/>
                  <a:gd name="T39" fmla="*/ 506 h 704"/>
                  <a:gd name="T40" fmla="*/ 67 w 600"/>
                  <a:gd name="T41" fmla="*/ 525 h 704"/>
                  <a:gd name="T42" fmla="*/ 102 w 600"/>
                  <a:gd name="T43" fmla="*/ 532 h 704"/>
                  <a:gd name="T44" fmla="*/ 124 w 600"/>
                  <a:gd name="T45" fmla="*/ 564 h 704"/>
                  <a:gd name="T46" fmla="*/ 148 w 600"/>
                  <a:gd name="T47" fmla="*/ 570 h 704"/>
                  <a:gd name="T48" fmla="*/ 169 w 600"/>
                  <a:gd name="T49" fmla="*/ 591 h 704"/>
                  <a:gd name="T50" fmla="*/ 141 w 600"/>
                  <a:gd name="T51" fmla="*/ 598 h 704"/>
                  <a:gd name="T52" fmla="*/ 162 w 600"/>
                  <a:gd name="T53" fmla="*/ 615 h 704"/>
                  <a:gd name="T54" fmla="*/ 206 w 600"/>
                  <a:gd name="T55" fmla="*/ 601 h 704"/>
                  <a:gd name="T56" fmla="*/ 272 w 600"/>
                  <a:gd name="T57" fmla="*/ 624 h 704"/>
                  <a:gd name="T58" fmla="*/ 286 w 600"/>
                  <a:gd name="T59" fmla="*/ 637 h 704"/>
                  <a:gd name="T60" fmla="*/ 280 w 600"/>
                  <a:gd name="T61" fmla="*/ 647 h 704"/>
                  <a:gd name="T62" fmla="*/ 289 w 600"/>
                  <a:gd name="T63" fmla="*/ 663 h 704"/>
                  <a:gd name="T64" fmla="*/ 306 w 600"/>
                  <a:gd name="T65" fmla="*/ 679 h 704"/>
                  <a:gd name="T66" fmla="*/ 346 w 600"/>
                  <a:gd name="T67" fmla="*/ 690 h 704"/>
                  <a:gd name="T68" fmla="*/ 400 w 600"/>
                  <a:gd name="T69" fmla="*/ 672 h 704"/>
                  <a:gd name="T70" fmla="*/ 398 w 600"/>
                  <a:gd name="T71" fmla="*/ 620 h 704"/>
                  <a:gd name="T72" fmla="*/ 389 w 600"/>
                  <a:gd name="T73" fmla="*/ 598 h 704"/>
                  <a:gd name="T74" fmla="*/ 419 w 600"/>
                  <a:gd name="T75" fmla="*/ 583 h 704"/>
                  <a:gd name="T76" fmla="*/ 435 w 600"/>
                  <a:gd name="T77" fmla="*/ 580 h 704"/>
                  <a:gd name="T78" fmla="*/ 442 w 600"/>
                  <a:gd name="T79" fmla="*/ 567 h 704"/>
                  <a:gd name="T80" fmla="*/ 484 w 600"/>
                  <a:gd name="T81" fmla="*/ 535 h 704"/>
                  <a:gd name="T82" fmla="*/ 525 w 600"/>
                  <a:gd name="T83" fmla="*/ 579 h 704"/>
                  <a:gd name="T84" fmla="*/ 540 w 600"/>
                  <a:gd name="T85" fmla="*/ 552 h 704"/>
                  <a:gd name="T86" fmla="*/ 576 w 600"/>
                  <a:gd name="T87" fmla="*/ 522 h 704"/>
                  <a:gd name="T88" fmla="*/ 579 w 600"/>
                  <a:gd name="T89" fmla="*/ 496 h 704"/>
                  <a:gd name="T90" fmla="*/ 589 w 600"/>
                  <a:gd name="T91" fmla="*/ 471 h 704"/>
                  <a:gd name="T92" fmla="*/ 558 w 600"/>
                  <a:gd name="T93" fmla="*/ 423 h 704"/>
                  <a:gd name="T94" fmla="*/ 543 w 600"/>
                  <a:gd name="T95" fmla="*/ 372 h 704"/>
                  <a:gd name="T96" fmla="*/ 540 w 600"/>
                  <a:gd name="T97" fmla="*/ 331 h 704"/>
                  <a:gd name="T98" fmla="*/ 540 w 600"/>
                  <a:gd name="T99" fmla="*/ 302 h 704"/>
                  <a:gd name="T100" fmla="*/ 526 w 600"/>
                  <a:gd name="T101" fmla="*/ 289 h 704"/>
                  <a:gd name="T102" fmla="*/ 503 w 600"/>
                  <a:gd name="T103" fmla="*/ 257 h 704"/>
                  <a:gd name="T104" fmla="*/ 508 w 600"/>
                  <a:gd name="T105" fmla="*/ 198 h 704"/>
                  <a:gd name="T106" fmla="*/ 500 w 600"/>
                  <a:gd name="T107" fmla="*/ 164 h 704"/>
                  <a:gd name="T108" fmla="*/ 456 w 600"/>
                  <a:gd name="T109" fmla="*/ 120 h 704"/>
                  <a:gd name="T110" fmla="*/ 460 w 600"/>
                  <a:gd name="T111" fmla="*/ 81 h 704"/>
                  <a:gd name="T112" fmla="*/ 449 w 600"/>
                  <a:gd name="T113" fmla="*/ 27 h 704"/>
                  <a:gd name="T114" fmla="*/ 424 w 600"/>
                  <a:gd name="T115" fmla="*/ 3 h 7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600" h="704">
                    <a:moveTo>
                      <a:pt x="412" y="21"/>
                    </a:moveTo>
                    <a:lnTo>
                      <a:pt x="410" y="28"/>
                    </a:lnTo>
                    <a:lnTo>
                      <a:pt x="410" y="46"/>
                    </a:lnTo>
                    <a:lnTo>
                      <a:pt x="412" y="57"/>
                    </a:lnTo>
                    <a:lnTo>
                      <a:pt x="407" y="78"/>
                    </a:lnTo>
                    <a:lnTo>
                      <a:pt x="402" y="90"/>
                    </a:lnTo>
                    <a:lnTo>
                      <a:pt x="399" y="94"/>
                    </a:lnTo>
                    <a:lnTo>
                      <a:pt x="399" y="98"/>
                    </a:lnTo>
                    <a:lnTo>
                      <a:pt x="400" y="102"/>
                    </a:lnTo>
                    <a:lnTo>
                      <a:pt x="403" y="106"/>
                    </a:lnTo>
                    <a:lnTo>
                      <a:pt x="405" y="108"/>
                    </a:lnTo>
                    <a:lnTo>
                      <a:pt x="400" y="112"/>
                    </a:lnTo>
                    <a:lnTo>
                      <a:pt x="399" y="112"/>
                    </a:lnTo>
                    <a:lnTo>
                      <a:pt x="395" y="122"/>
                    </a:lnTo>
                    <a:lnTo>
                      <a:pt x="391" y="127"/>
                    </a:lnTo>
                    <a:lnTo>
                      <a:pt x="389" y="133"/>
                    </a:lnTo>
                    <a:lnTo>
                      <a:pt x="389" y="134"/>
                    </a:lnTo>
                    <a:lnTo>
                      <a:pt x="388" y="134"/>
                    </a:lnTo>
                    <a:lnTo>
                      <a:pt x="347" y="120"/>
                    </a:lnTo>
                    <a:lnTo>
                      <a:pt x="335" y="124"/>
                    </a:lnTo>
                    <a:lnTo>
                      <a:pt x="333" y="124"/>
                    </a:lnTo>
                    <a:lnTo>
                      <a:pt x="332" y="116"/>
                    </a:lnTo>
                    <a:lnTo>
                      <a:pt x="332" y="109"/>
                    </a:lnTo>
                    <a:lnTo>
                      <a:pt x="333" y="106"/>
                    </a:lnTo>
                    <a:lnTo>
                      <a:pt x="332" y="105"/>
                    </a:lnTo>
                    <a:lnTo>
                      <a:pt x="332" y="104"/>
                    </a:lnTo>
                    <a:lnTo>
                      <a:pt x="324" y="99"/>
                    </a:lnTo>
                    <a:lnTo>
                      <a:pt x="322" y="99"/>
                    </a:lnTo>
                    <a:lnTo>
                      <a:pt x="321" y="98"/>
                    </a:lnTo>
                    <a:lnTo>
                      <a:pt x="316" y="98"/>
                    </a:lnTo>
                    <a:lnTo>
                      <a:pt x="312" y="97"/>
                    </a:lnTo>
                    <a:lnTo>
                      <a:pt x="306" y="97"/>
                    </a:lnTo>
                    <a:lnTo>
                      <a:pt x="289" y="91"/>
                    </a:lnTo>
                    <a:lnTo>
                      <a:pt x="283" y="88"/>
                    </a:lnTo>
                    <a:lnTo>
                      <a:pt x="272" y="84"/>
                    </a:lnTo>
                    <a:lnTo>
                      <a:pt x="272" y="76"/>
                    </a:lnTo>
                    <a:lnTo>
                      <a:pt x="273" y="73"/>
                    </a:lnTo>
                    <a:lnTo>
                      <a:pt x="275" y="71"/>
                    </a:lnTo>
                    <a:lnTo>
                      <a:pt x="273" y="69"/>
                    </a:lnTo>
                    <a:lnTo>
                      <a:pt x="269" y="64"/>
                    </a:lnTo>
                    <a:lnTo>
                      <a:pt x="265" y="64"/>
                    </a:lnTo>
                    <a:lnTo>
                      <a:pt x="247" y="67"/>
                    </a:lnTo>
                    <a:lnTo>
                      <a:pt x="244" y="67"/>
                    </a:lnTo>
                    <a:lnTo>
                      <a:pt x="245" y="69"/>
                    </a:lnTo>
                    <a:lnTo>
                      <a:pt x="248" y="80"/>
                    </a:lnTo>
                    <a:lnTo>
                      <a:pt x="240" y="109"/>
                    </a:lnTo>
                    <a:lnTo>
                      <a:pt x="240" y="112"/>
                    </a:lnTo>
                    <a:lnTo>
                      <a:pt x="237" y="126"/>
                    </a:lnTo>
                    <a:lnTo>
                      <a:pt x="237" y="132"/>
                    </a:lnTo>
                    <a:lnTo>
                      <a:pt x="236" y="140"/>
                    </a:lnTo>
                    <a:lnTo>
                      <a:pt x="236" y="158"/>
                    </a:lnTo>
                    <a:lnTo>
                      <a:pt x="242" y="162"/>
                    </a:lnTo>
                    <a:lnTo>
                      <a:pt x="256" y="162"/>
                    </a:lnTo>
                    <a:lnTo>
                      <a:pt x="262" y="164"/>
                    </a:lnTo>
                    <a:lnTo>
                      <a:pt x="276" y="175"/>
                    </a:lnTo>
                    <a:lnTo>
                      <a:pt x="278" y="176"/>
                    </a:lnTo>
                    <a:lnTo>
                      <a:pt x="258" y="207"/>
                    </a:lnTo>
                    <a:lnTo>
                      <a:pt x="256" y="210"/>
                    </a:lnTo>
                    <a:lnTo>
                      <a:pt x="252" y="214"/>
                    </a:lnTo>
                    <a:lnTo>
                      <a:pt x="252" y="217"/>
                    </a:lnTo>
                    <a:lnTo>
                      <a:pt x="239" y="224"/>
                    </a:lnTo>
                    <a:lnTo>
                      <a:pt x="227" y="228"/>
                    </a:lnTo>
                    <a:lnTo>
                      <a:pt x="220" y="228"/>
                    </a:lnTo>
                    <a:lnTo>
                      <a:pt x="218" y="227"/>
                    </a:lnTo>
                    <a:lnTo>
                      <a:pt x="215" y="227"/>
                    </a:lnTo>
                    <a:lnTo>
                      <a:pt x="198" y="218"/>
                    </a:lnTo>
                    <a:lnTo>
                      <a:pt x="195" y="218"/>
                    </a:lnTo>
                    <a:lnTo>
                      <a:pt x="192" y="221"/>
                    </a:lnTo>
                    <a:lnTo>
                      <a:pt x="192" y="222"/>
                    </a:lnTo>
                    <a:lnTo>
                      <a:pt x="191" y="224"/>
                    </a:lnTo>
                    <a:lnTo>
                      <a:pt x="189" y="228"/>
                    </a:lnTo>
                    <a:lnTo>
                      <a:pt x="191" y="242"/>
                    </a:lnTo>
                    <a:lnTo>
                      <a:pt x="178" y="253"/>
                    </a:lnTo>
                    <a:lnTo>
                      <a:pt x="173" y="257"/>
                    </a:lnTo>
                    <a:lnTo>
                      <a:pt x="170" y="258"/>
                    </a:lnTo>
                    <a:lnTo>
                      <a:pt x="169" y="258"/>
                    </a:lnTo>
                    <a:lnTo>
                      <a:pt x="162" y="261"/>
                    </a:lnTo>
                    <a:lnTo>
                      <a:pt x="159" y="261"/>
                    </a:lnTo>
                    <a:lnTo>
                      <a:pt x="155" y="257"/>
                    </a:lnTo>
                    <a:lnTo>
                      <a:pt x="153" y="257"/>
                    </a:lnTo>
                    <a:lnTo>
                      <a:pt x="151" y="258"/>
                    </a:lnTo>
                    <a:lnTo>
                      <a:pt x="151" y="260"/>
                    </a:lnTo>
                    <a:lnTo>
                      <a:pt x="148" y="271"/>
                    </a:lnTo>
                    <a:lnTo>
                      <a:pt x="146" y="274"/>
                    </a:lnTo>
                    <a:lnTo>
                      <a:pt x="148" y="274"/>
                    </a:lnTo>
                    <a:lnTo>
                      <a:pt x="149" y="275"/>
                    </a:lnTo>
                    <a:lnTo>
                      <a:pt x="146" y="285"/>
                    </a:lnTo>
                    <a:lnTo>
                      <a:pt x="141" y="289"/>
                    </a:lnTo>
                    <a:lnTo>
                      <a:pt x="141" y="291"/>
                    </a:lnTo>
                    <a:lnTo>
                      <a:pt x="139" y="291"/>
                    </a:lnTo>
                    <a:lnTo>
                      <a:pt x="136" y="294"/>
                    </a:lnTo>
                    <a:lnTo>
                      <a:pt x="106" y="294"/>
                    </a:lnTo>
                    <a:lnTo>
                      <a:pt x="105" y="295"/>
                    </a:lnTo>
                    <a:lnTo>
                      <a:pt x="100" y="291"/>
                    </a:lnTo>
                    <a:lnTo>
                      <a:pt x="75" y="277"/>
                    </a:lnTo>
                    <a:lnTo>
                      <a:pt x="67" y="287"/>
                    </a:lnTo>
                    <a:lnTo>
                      <a:pt x="64" y="288"/>
                    </a:lnTo>
                    <a:lnTo>
                      <a:pt x="61" y="291"/>
                    </a:lnTo>
                    <a:lnTo>
                      <a:pt x="51" y="291"/>
                    </a:lnTo>
                    <a:lnTo>
                      <a:pt x="48" y="294"/>
                    </a:lnTo>
                    <a:lnTo>
                      <a:pt x="46" y="294"/>
                    </a:lnTo>
                    <a:lnTo>
                      <a:pt x="46" y="295"/>
                    </a:lnTo>
                    <a:lnTo>
                      <a:pt x="44" y="296"/>
                    </a:lnTo>
                    <a:lnTo>
                      <a:pt x="43" y="303"/>
                    </a:lnTo>
                    <a:lnTo>
                      <a:pt x="47" y="306"/>
                    </a:lnTo>
                    <a:lnTo>
                      <a:pt x="48" y="306"/>
                    </a:lnTo>
                    <a:lnTo>
                      <a:pt x="50" y="308"/>
                    </a:lnTo>
                    <a:lnTo>
                      <a:pt x="51" y="308"/>
                    </a:lnTo>
                    <a:lnTo>
                      <a:pt x="50" y="309"/>
                    </a:lnTo>
                    <a:lnTo>
                      <a:pt x="48" y="312"/>
                    </a:lnTo>
                    <a:lnTo>
                      <a:pt x="47" y="313"/>
                    </a:lnTo>
                    <a:lnTo>
                      <a:pt x="43" y="316"/>
                    </a:lnTo>
                    <a:lnTo>
                      <a:pt x="40" y="316"/>
                    </a:lnTo>
                    <a:lnTo>
                      <a:pt x="39" y="315"/>
                    </a:lnTo>
                    <a:lnTo>
                      <a:pt x="36" y="315"/>
                    </a:lnTo>
                    <a:lnTo>
                      <a:pt x="36" y="313"/>
                    </a:lnTo>
                    <a:lnTo>
                      <a:pt x="35" y="313"/>
                    </a:lnTo>
                    <a:lnTo>
                      <a:pt x="26" y="310"/>
                    </a:lnTo>
                    <a:lnTo>
                      <a:pt x="18" y="310"/>
                    </a:lnTo>
                    <a:lnTo>
                      <a:pt x="15" y="312"/>
                    </a:lnTo>
                    <a:lnTo>
                      <a:pt x="8" y="310"/>
                    </a:lnTo>
                    <a:lnTo>
                      <a:pt x="7" y="310"/>
                    </a:lnTo>
                    <a:lnTo>
                      <a:pt x="7" y="312"/>
                    </a:lnTo>
                    <a:lnTo>
                      <a:pt x="1" y="315"/>
                    </a:lnTo>
                    <a:lnTo>
                      <a:pt x="1" y="316"/>
                    </a:lnTo>
                    <a:lnTo>
                      <a:pt x="7" y="342"/>
                    </a:lnTo>
                    <a:lnTo>
                      <a:pt x="11" y="352"/>
                    </a:lnTo>
                    <a:lnTo>
                      <a:pt x="11" y="355"/>
                    </a:lnTo>
                    <a:lnTo>
                      <a:pt x="12" y="356"/>
                    </a:lnTo>
                    <a:lnTo>
                      <a:pt x="21" y="370"/>
                    </a:lnTo>
                    <a:lnTo>
                      <a:pt x="22" y="372"/>
                    </a:lnTo>
                    <a:lnTo>
                      <a:pt x="22" y="375"/>
                    </a:lnTo>
                    <a:lnTo>
                      <a:pt x="23" y="376"/>
                    </a:lnTo>
                    <a:lnTo>
                      <a:pt x="22" y="377"/>
                    </a:lnTo>
                    <a:lnTo>
                      <a:pt x="22" y="379"/>
                    </a:lnTo>
                    <a:lnTo>
                      <a:pt x="0" y="402"/>
                    </a:lnTo>
                    <a:lnTo>
                      <a:pt x="0" y="412"/>
                    </a:lnTo>
                    <a:lnTo>
                      <a:pt x="1" y="416"/>
                    </a:lnTo>
                    <a:lnTo>
                      <a:pt x="1" y="418"/>
                    </a:lnTo>
                    <a:lnTo>
                      <a:pt x="4" y="419"/>
                    </a:lnTo>
                    <a:lnTo>
                      <a:pt x="29" y="436"/>
                    </a:lnTo>
                    <a:lnTo>
                      <a:pt x="35" y="439"/>
                    </a:lnTo>
                    <a:lnTo>
                      <a:pt x="54" y="451"/>
                    </a:lnTo>
                    <a:lnTo>
                      <a:pt x="57" y="455"/>
                    </a:lnTo>
                    <a:lnTo>
                      <a:pt x="60" y="457"/>
                    </a:lnTo>
                    <a:lnTo>
                      <a:pt x="71" y="464"/>
                    </a:lnTo>
                    <a:lnTo>
                      <a:pt x="72" y="467"/>
                    </a:lnTo>
                    <a:lnTo>
                      <a:pt x="74" y="468"/>
                    </a:lnTo>
                    <a:lnTo>
                      <a:pt x="79" y="478"/>
                    </a:lnTo>
                    <a:lnTo>
                      <a:pt x="79" y="479"/>
                    </a:lnTo>
                    <a:lnTo>
                      <a:pt x="81" y="483"/>
                    </a:lnTo>
                    <a:lnTo>
                      <a:pt x="81" y="488"/>
                    </a:lnTo>
                    <a:lnTo>
                      <a:pt x="78" y="488"/>
                    </a:lnTo>
                    <a:lnTo>
                      <a:pt x="78" y="495"/>
                    </a:lnTo>
                    <a:lnTo>
                      <a:pt x="79" y="496"/>
                    </a:lnTo>
                    <a:lnTo>
                      <a:pt x="79" y="500"/>
                    </a:lnTo>
                    <a:lnTo>
                      <a:pt x="81" y="503"/>
                    </a:lnTo>
                    <a:lnTo>
                      <a:pt x="83" y="504"/>
                    </a:lnTo>
                    <a:lnTo>
                      <a:pt x="83" y="506"/>
                    </a:lnTo>
                    <a:lnTo>
                      <a:pt x="85" y="506"/>
                    </a:lnTo>
                    <a:lnTo>
                      <a:pt x="85" y="507"/>
                    </a:lnTo>
                    <a:lnTo>
                      <a:pt x="83" y="509"/>
                    </a:lnTo>
                    <a:lnTo>
                      <a:pt x="75" y="510"/>
                    </a:lnTo>
                    <a:lnTo>
                      <a:pt x="68" y="507"/>
                    </a:lnTo>
                    <a:lnTo>
                      <a:pt x="67" y="507"/>
                    </a:lnTo>
                    <a:lnTo>
                      <a:pt x="67" y="509"/>
                    </a:lnTo>
                    <a:lnTo>
                      <a:pt x="69" y="516"/>
                    </a:lnTo>
                    <a:lnTo>
                      <a:pt x="67" y="525"/>
                    </a:lnTo>
                    <a:lnTo>
                      <a:pt x="67" y="528"/>
                    </a:lnTo>
                    <a:lnTo>
                      <a:pt x="71" y="538"/>
                    </a:lnTo>
                    <a:lnTo>
                      <a:pt x="74" y="541"/>
                    </a:lnTo>
                    <a:lnTo>
                      <a:pt x="78" y="536"/>
                    </a:lnTo>
                    <a:lnTo>
                      <a:pt x="88" y="532"/>
                    </a:lnTo>
                    <a:lnTo>
                      <a:pt x="96" y="531"/>
                    </a:lnTo>
                    <a:lnTo>
                      <a:pt x="99" y="531"/>
                    </a:lnTo>
                    <a:lnTo>
                      <a:pt x="102" y="532"/>
                    </a:lnTo>
                    <a:lnTo>
                      <a:pt x="103" y="534"/>
                    </a:lnTo>
                    <a:lnTo>
                      <a:pt x="105" y="536"/>
                    </a:lnTo>
                    <a:lnTo>
                      <a:pt x="107" y="539"/>
                    </a:lnTo>
                    <a:lnTo>
                      <a:pt x="111" y="549"/>
                    </a:lnTo>
                    <a:lnTo>
                      <a:pt x="113" y="552"/>
                    </a:lnTo>
                    <a:lnTo>
                      <a:pt x="114" y="557"/>
                    </a:lnTo>
                    <a:lnTo>
                      <a:pt x="115" y="557"/>
                    </a:lnTo>
                    <a:lnTo>
                      <a:pt x="124" y="564"/>
                    </a:lnTo>
                    <a:lnTo>
                      <a:pt x="129" y="566"/>
                    </a:lnTo>
                    <a:lnTo>
                      <a:pt x="132" y="567"/>
                    </a:lnTo>
                    <a:lnTo>
                      <a:pt x="134" y="567"/>
                    </a:lnTo>
                    <a:lnTo>
                      <a:pt x="139" y="566"/>
                    </a:lnTo>
                    <a:lnTo>
                      <a:pt x="142" y="566"/>
                    </a:lnTo>
                    <a:lnTo>
                      <a:pt x="146" y="567"/>
                    </a:lnTo>
                    <a:lnTo>
                      <a:pt x="148" y="567"/>
                    </a:lnTo>
                    <a:lnTo>
                      <a:pt x="148" y="570"/>
                    </a:lnTo>
                    <a:lnTo>
                      <a:pt x="146" y="574"/>
                    </a:lnTo>
                    <a:lnTo>
                      <a:pt x="166" y="574"/>
                    </a:lnTo>
                    <a:lnTo>
                      <a:pt x="166" y="576"/>
                    </a:lnTo>
                    <a:lnTo>
                      <a:pt x="172" y="576"/>
                    </a:lnTo>
                    <a:lnTo>
                      <a:pt x="178" y="580"/>
                    </a:lnTo>
                    <a:lnTo>
                      <a:pt x="181" y="584"/>
                    </a:lnTo>
                    <a:lnTo>
                      <a:pt x="173" y="591"/>
                    </a:lnTo>
                    <a:lnTo>
                      <a:pt x="169" y="591"/>
                    </a:lnTo>
                    <a:lnTo>
                      <a:pt x="166" y="589"/>
                    </a:lnTo>
                    <a:lnTo>
                      <a:pt x="155" y="589"/>
                    </a:lnTo>
                    <a:lnTo>
                      <a:pt x="148" y="591"/>
                    </a:lnTo>
                    <a:lnTo>
                      <a:pt x="141" y="594"/>
                    </a:lnTo>
                    <a:lnTo>
                      <a:pt x="141" y="595"/>
                    </a:lnTo>
                    <a:lnTo>
                      <a:pt x="139" y="596"/>
                    </a:lnTo>
                    <a:lnTo>
                      <a:pt x="139" y="598"/>
                    </a:lnTo>
                    <a:lnTo>
                      <a:pt x="141" y="598"/>
                    </a:lnTo>
                    <a:lnTo>
                      <a:pt x="141" y="599"/>
                    </a:lnTo>
                    <a:lnTo>
                      <a:pt x="146" y="605"/>
                    </a:lnTo>
                    <a:lnTo>
                      <a:pt x="146" y="606"/>
                    </a:lnTo>
                    <a:lnTo>
                      <a:pt x="155" y="617"/>
                    </a:lnTo>
                    <a:lnTo>
                      <a:pt x="156" y="617"/>
                    </a:lnTo>
                    <a:lnTo>
                      <a:pt x="158" y="619"/>
                    </a:lnTo>
                    <a:lnTo>
                      <a:pt x="160" y="619"/>
                    </a:lnTo>
                    <a:lnTo>
                      <a:pt x="162" y="615"/>
                    </a:lnTo>
                    <a:lnTo>
                      <a:pt x="162" y="613"/>
                    </a:lnTo>
                    <a:lnTo>
                      <a:pt x="165" y="612"/>
                    </a:lnTo>
                    <a:lnTo>
                      <a:pt x="166" y="610"/>
                    </a:lnTo>
                    <a:lnTo>
                      <a:pt x="185" y="610"/>
                    </a:lnTo>
                    <a:lnTo>
                      <a:pt x="195" y="613"/>
                    </a:lnTo>
                    <a:lnTo>
                      <a:pt x="201" y="620"/>
                    </a:lnTo>
                    <a:lnTo>
                      <a:pt x="206" y="602"/>
                    </a:lnTo>
                    <a:lnTo>
                      <a:pt x="206" y="601"/>
                    </a:lnTo>
                    <a:lnTo>
                      <a:pt x="208" y="601"/>
                    </a:lnTo>
                    <a:lnTo>
                      <a:pt x="223" y="610"/>
                    </a:lnTo>
                    <a:lnTo>
                      <a:pt x="233" y="610"/>
                    </a:lnTo>
                    <a:lnTo>
                      <a:pt x="237" y="609"/>
                    </a:lnTo>
                    <a:lnTo>
                      <a:pt x="247" y="609"/>
                    </a:lnTo>
                    <a:lnTo>
                      <a:pt x="256" y="616"/>
                    </a:lnTo>
                    <a:lnTo>
                      <a:pt x="263" y="619"/>
                    </a:lnTo>
                    <a:lnTo>
                      <a:pt x="272" y="624"/>
                    </a:lnTo>
                    <a:lnTo>
                      <a:pt x="272" y="632"/>
                    </a:lnTo>
                    <a:lnTo>
                      <a:pt x="271" y="633"/>
                    </a:lnTo>
                    <a:lnTo>
                      <a:pt x="269" y="636"/>
                    </a:lnTo>
                    <a:lnTo>
                      <a:pt x="275" y="639"/>
                    </a:lnTo>
                    <a:lnTo>
                      <a:pt x="280" y="640"/>
                    </a:lnTo>
                    <a:lnTo>
                      <a:pt x="283" y="641"/>
                    </a:lnTo>
                    <a:lnTo>
                      <a:pt x="286" y="641"/>
                    </a:lnTo>
                    <a:lnTo>
                      <a:pt x="286" y="637"/>
                    </a:lnTo>
                    <a:lnTo>
                      <a:pt x="289" y="636"/>
                    </a:lnTo>
                    <a:lnTo>
                      <a:pt x="290" y="636"/>
                    </a:lnTo>
                    <a:lnTo>
                      <a:pt x="290" y="640"/>
                    </a:lnTo>
                    <a:lnTo>
                      <a:pt x="287" y="640"/>
                    </a:lnTo>
                    <a:lnTo>
                      <a:pt x="286" y="641"/>
                    </a:lnTo>
                    <a:lnTo>
                      <a:pt x="282" y="646"/>
                    </a:lnTo>
                    <a:lnTo>
                      <a:pt x="280" y="646"/>
                    </a:lnTo>
                    <a:lnTo>
                      <a:pt x="280" y="647"/>
                    </a:lnTo>
                    <a:lnTo>
                      <a:pt x="283" y="648"/>
                    </a:lnTo>
                    <a:lnTo>
                      <a:pt x="286" y="651"/>
                    </a:lnTo>
                    <a:lnTo>
                      <a:pt x="287" y="651"/>
                    </a:lnTo>
                    <a:lnTo>
                      <a:pt x="289" y="654"/>
                    </a:lnTo>
                    <a:lnTo>
                      <a:pt x="292" y="659"/>
                    </a:lnTo>
                    <a:lnTo>
                      <a:pt x="290" y="661"/>
                    </a:lnTo>
                    <a:lnTo>
                      <a:pt x="290" y="662"/>
                    </a:lnTo>
                    <a:lnTo>
                      <a:pt x="289" y="663"/>
                    </a:lnTo>
                    <a:lnTo>
                      <a:pt x="289" y="665"/>
                    </a:lnTo>
                    <a:lnTo>
                      <a:pt x="287" y="665"/>
                    </a:lnTo>
                    <a:lnTo>
                      <a:pt x="282" y="668"/>
                    </a:lnTo>
                    <a:lnTo>
                      <a:pt x="294" y="679"/>
                    </a:lnTo>
                    <a:lnTo>
                      <a:pt x="299" y="679"/>
                    </a:lnTo>
                    <a:lnTo>
                      <a:pt x="300" y="680"/>
                    </a:lnTo>
                    <a:lnTo>
                      <a:pt x="304" y="679"/>
                    </a:lnTo>
                    <a:lnTo>
                      <a:pt x="306" y="679"/>
                    </a:lnTo>
                    <a:lnTo>
                      <a:pt x="325" y="682"/>
                    </a:lnTo>
                    <a:lnTo>
                      <a:pt x="333" y="684"/>
                    </a:lnTo>
                    <a:lnTo>
                      <a:pt x="335" y="684"/>
                    </a:lnTo>
                    <a:lnTo>
                      <a:pt x="336" y="683"/>
                    </a:lnTo>
                    <a:lnTo>
                      <a:pt x="336" y="686"/>
                    </a:lnTo>
                    <a:lnTo>
                      <a:pt x="339" y="689"/>
                    </a:lnTo>
                    <a:lnTo>
                      <a:pt x="340" y="689"/>
                    </a:lnTo>
                    <a:lnTo>
                      <a:pt x="346" y="690"/>
                    </a:lnTo>
                    <a:lnTo>
                      <a:pt x="354" y="689"/>
                    </a:lnTo>
                    <a:lnTo>
                      <a:pt x="360" y="689"/>
                    </a:lnTo>
                    <a:lnTo>
                      <a:pt x="364" y="690"/>
                    </a:lnTo>
                    <a:lnTo>
                      <a:pt x="375" y="701"/>
                    </a:lnTo>
                    <a:lnTo>
                      <a:pt x="376" y="704"/>
                    </a:lnTo>
                    <a:lnTo>
                      <a:pt x="381" y="686"/>
                    </a:lnTo>
                    <a:lnTo>
                      <a:pt x="399" y="672"/>
                    </a:lnTo>
                    <a:lnTo>
                      <a:pt x="400" y="672"/>
                    </a:lnTo>
                    <a:lnTo>
                      <a:pt x="402" y="670"/>
                    </a:lnTo>
                    <a:lnTo>
                      <a:pt x="406" y="656"/>
                    </a:lnTo>
                    <a:lnTo>
                      <a:pt x="386" y="655"/>
                    </a:lnTo>
                    <a:lnTo>
                      <a:pt x="385" y="654"/>
                    </a:lnTo>
                    <a:lnTo>
                      <a:pt x="367" y="639"/>
                    </a:lnTo>
                    <a:lnTo>
                      <a:pt x="367" y="634"/>
                    </a:lnTo>
                    <a:lnTo>
                      <a:pt x="385" y="630"/>
                    </a:lnTo>
                    <a:lnTo>
                      <a:pt x="398" y="620"/>
                    </a:lnTo>
                    <a:lnTo>
                      <a:pt x="398" y="617"/>
                    </a:lnTo>
                    <a:lnTo>
                      <a:pt x="396" y="616"/>
                    </a:lnTo>
                    <a:lnTo>
                      <a:pt x="393" y="615"/>
                    </a:lnTo>
                    <a:lnTo>
                      <a:pt x="392" y="615"/>
                    </a:lnTo>
                    <a:lnTo>
                      <a:pt x="389" y="613"/>
                    </a:lnTo>
                    <a:lnTo>
                      <a:pt x="388" y="613"/>
                    </a:lnTo>
                    <a:lnTo>
                      <a:pt x="388" y="602"/>
                    </a:lnTo>
                    <a:lnTo>
                      <a:pt x="389" y="598"/>
                    </a:lnTo>
                    <a:lnTo>
                      <a:pt x="389" y="596"/>
                    </a:lnTo>
                    <a:lnTo>
                      <a:pt x="391" y="594"/>
                    </a:lnTo>
                    <a:lnTo>
                      <a:pt x="393" y="592"/>
                    </a:lnTo>
                    <a:lnTo>
                      <a:pt x="396" y="592"/>
                    </a:lnTo>
                    <a:lnTo>
                      <a:pt x="396" y="591"/>
                    </a:lnTo>
                    <a:lnTo>
                      <a:pt x="400" y="588"/>
                    </a:lnTo>
                    <a:lnTo>
                      <a:pt x="409" y="587"/>
                    </a:lnTo>
                    <a:lnTo>
                      <a:pt x="419" y="583"/>
                    </a:lnTo>
                    <a:lnTo>
                      <a:pt x="419" y="581"/>
                    </a:lnTo>
                    <a:lnTo>
                      <a:pt x="421" y="579"/>
                    </a:lnTo>
                    <a:lnTo>
                      <a:pt x="424" y="574"/>
                    </a:lnTo>
                    <a:lnTo>
                      <a:pt x="426" y="570"/>
                    </a:lnTo>
                    <a:lnTo>
                      <a:pt x="430" y="573"/>
                    </a:lnTo>
                    <a:lnTo>
                      <a:pt x="434" y="579"/>
                    </a:lnTo>
                    <a:lnTo>
                      <a:pt x="434" y="580"/>
                    </a:lnTo>
                    <a:lnTo>
                      <a:pt x="435" y="580"/>
                    </a:lnTo>
                    <a:lnTo>
                      <a:pt x="435" y="581"/>
                    </a:lnTo>
                    <a:lnTo>
                      <a:pt x="437" y="581"/>
                    </a:lnTo>
                    <a:lnTo>
                      <a:pt x="437" y="579"/>
                    </a:lnTo>
                    <a:lnTo>
                      <a:pt x="438" y="576"/>
                    </a:lnTo>
                    <a:lnTo>
                      <a:pt x="438" y="573"/>
                    </a:lnTo>
                    <a:lnTo>
                      <a:pt x="441" y="571"/>
                    </a:lnTo>
                    <a:lnTo>
                      <a:pt x="441" y="570"/>
                    </a:lnTo>
                    <a:lnTo>
                      <a:pt x="442" y="567"/>
                    </a:lnTo>
                    <a:lnTo>
                      <a:pt x="448" y="560"/>
                    </a:lnTo>
                    <a:lnTo>
                      <a:pt x="452" y="557"/>
                    </a:lnTo>
                    <a:lnTo>
                      <a:pt x="453" y="555"/>
                    </a:lnTo>
                    <a:lnTo>
                      <a:pt x="459" y="549"/>
                    </a:lnTo>
                    <a:lnTo>
                      <a:pt x="460" y="549"/>
                    </a:lnTo>
                    <a:lnTo>
                      <a:pt x="469" y="542"/>
                    </a:lnTo>
                    <a:lnTo>
                      <a:pt x="476" y="538"/>
                    </a:lnTo>
                    <a:lnTo>
                      <a:pt x="484" y="535"/>
                    </a:lnTo>
                    <a:lnTo>
                      <a:pt x="487" y="535"/>
                    </a:lnTo>
                    <a:lnTo>
                      <a:pt x="487" y="542"/>
                    </a:lnTo>
                    <a:lnTo>
                      <a:pt x="505" y="562"/>
                    </a:lnTo>
                    <a:lnTo>
                      <a:pt x="509" y="570"/>
                    </a:lnTo>
                    <a:lnTo>
                      <a:pt x="512" y="573"/>
                    </a:lnTo>
                    <a:lnTo>
                      <a:pt x="516" y="576"/>
                    </a:lnTo>
                    <a:lnTo>
                      <a:pt x="522" y="577"/>
                    </a:lnTo>
                    <a:lnTo>
                      <a:pt x="525" y="579"/>
                    </a:lnTo>
                    <a:lnTo>
                      <a:pt x="533" y="567"/>
                    </a:lnTo>
                    <a:lnTo>
                      <a:pt x="533" y="566"/>
                    </a:lnTo>
                    <a:lnTo>
                      <a:pt x="536" y="562"/>
                    </a:lnTo>
                    <a:lnTo>
                      <a:pt x="536" y="560"/>
                    </a:lnTo>
                    <a:lnTo>
                      <a:pt x="537" y="557"/>
                    </a:lnTo>
                    <a:lnTo>
                      <a:pt x="537" y="556"/>
                    </a:lnTo>
                    <a:lnTo>
                      <a:pt x="539" y="553"/>
                    </a:lnTo>
                    <a:lnTo>
                      <a:pt x="540" y="552"/>
                    </a:lnTo>
                    <a:lnTo>
                      <a:pt x="547" y="548"/>
                    </a:lnTo>
                    <a:lnTo>
                      <a:pt x="556" y="546"/>
                    </a:lnTo>
                    <a:lnTo>
                      <a:pt x="557" y="545"/>
                    </a:lnTo>
                    <a:lnTo>
                      <a:pt x="563" y="534"/>
                    </a:lnTo>
                    <a:lnTo>
                      <a:pt x="567" y="535"/>
                    </a:lnTo>
                    <a:lnTo>
                      <a:pt x="568" y="536"/>
                    </a:lnTo>
                    <a:lnTo>
                      <a:pt x="576" y="524"/>
                    </a:lnTo>
                    <a:lnTo>
                      <a:pt x="576" y="522"/>
                    </a:lnTo>
                    <a:lnTo>
                      <a:pt x="572" y="521"/>
                    </a:lnTo>
                    <a:lnTo>
                      <a:pt x="570" y="517"/>
                    </a:lnTo>
                    <a:lnTo>
                      <a:pt x="568" y="514"/>
                    </a:lnTo>
                    <a:lnTo>
                      <a:pt x="571" y="503"/>
                    </a:lnTo>
                    <a:lnTo>
                      <a:pt x="572" y="502"/>
                    </a:lnTo>
                    <a:lnTo>
                      <a:pt x="575" y="499"/>
                    </a:lnTo>
                    <a:lnTo>
                      <a:pt x="578" y="497"/>
                    </a:lnTo>
                    <a:lnTo>
                      <a:pt x="579" y="496"/>
                    </a:lnTo>
                    <a:lnTo>
                      <a:pt x="580" y="496"/>
                    </a:lnTo>
                    <a:lnTo>
                      <a:pt x="585" y="495"/>
                    </a:lnTo>
                    <a:lnTo>
                      <a:pt x="599" y="482"/>
                    </a:lnTo>
                    <a:lnTo>
                      <a:pt x="599" y="481"/>
                    </a:lnTo>
                    <a:lnTo>
                      <a:pt x="600" y="479"/>
                    </a:lnTo>
                    <a:lnTo>
                      <a:pt x="600" y="478"/>
                    </a:lnTo>
                    <a:lnTo>
                      <a:pt x="597" y="475"/>
                    </a:lnTo>
                    <a:lnTo>
                      <a:pt x="589" y="471"/>
                    </a:lnTo>
                    <a:lnTo>
                      <a:pt x="587" y="469"/>
                    </a:lnTo>
                    <a:lnTo>
                      <a:pt x="583" y="467"/>
                    </a:lnTo>
                    <a:lnTo>
                      <a:pt x="563" y="460"/>
                    </a:lnTo>
                    <a:lnTo>
                      <a:pt x="550" y="458"/>
                    </a:lnTo>
                    <a:lnTo>
                      <a:pt x="548" y="458"/>
                    </a:lnTo>
                    <a:lnTo>
                      <a:pt x="547" y="451"/>
                    </a:lnTo>
                    <a:lnTo>
                      <a:pt x="551" y="437"/>
                    </a:lnTo>
                    <a:lnTo>
                      <a:pt x="558" y="423"/>
                    </a:lnTo>
                    <a:lnTo>
                      <a:pt x="560" y="423"/>
                    </a:lnTo>
                    <a:lnTo>
                      <a:pt x="560" y="422"/>
                    </a:lnTo>
                    <a:lnTo>
                      <a:pt x="558" y="421"/>
                    </a:lnTo>
                    <a:lnTo>
                      <a:pt x="553" y="416"/>
                    </a:lnTo>
                    <a:lnTo>
                      <a:pt x="536" y="407"/>
                    </a:lnTo>
                    <a:lnTo>
                      <a:pt x="526" y="398"/>
                    </a:lnTo>
                    <a:lnTo>
                      <a:pt x="533" y="391"/>
                    </a:lnTo>
                    <a:lnTo>
                      <a:pt x="543" y="372"/>
                    </a:lnTo>
                    <a:lnTo>
                      <a:pt x="543" y="370"/>
                    </a:lnTo>
                    <a:lnTo>
                      <a:pt x="539" y="363"/>
                    </a:lnTo>
                    <a:lnTo>
                      <a:pt x="539" y="362"/>
                    </a:lnTo>
                    <a:lnTo>
                      <a:pt x="534" y="356"/>
                    </a:lnTo>
                    <a:lnTo>
                      <a:pt x="533" y="355"/>
                    </a:lnTo>
                    <a:lnTo>
                      <a:pt x="536" y="352"/>
                    </a:lnTo>
                    <a:lnTo>
                      <a:pt x="540" y="342"/>
                    </a:lnTo>
                    <a:lnTo>
                      <a:pt x="540" y="331"/>
                    </a:lnTo>
                    <a:lnTo>
                      <a:pt x="539" y="328"/>
                    </a:lnTo>
                    <a:lnTo>
                      <a:pt x="536" y="327"/>
                    </a:lnTo>
                    <a:lnTo>
                      <a:pt x="529" y="327"/>
                    </a:lnTo>
                    <a:lnTo>
                      <a:pt x="529" y="325"/>
                    </a:lnTo>
                    <a:lnTo>
                      <a:pt x="530" y="325"/>
                    </a:lnTo>
                    <a:lnTo>
                      <a:pt x="536" y="306"/>
                    </a:lnTo>
                    <a:lnTo>
                      <a:pt x="536" y="305"/>
                    </a:lnTo>
                    <a:lnTo>
                      <a:pt x="540" y="302"/>
                    </a:lnTo>
                    <a:lnTo>
                      <a:pt x="547" y="299"/>
                    </a:lnTo>
                    <a:lnTo>
                      <a:pt x="547" y="298"/>
                    </a:lnTo>
                    <a:lnTo>
                      <a:pt x="548" y="298"/>
                    </a:lnTo>
                    <a:lnTo>
                      <a:pt x="547" y="296"/>
                    </a:lnTo>
                    <a:lnTo>
                      <a:pt x="543" y="294"/>
                    </a:lnTo>
                    <a:lnTo>
                      <a:pt x="540" y="294"/>
                    </a:lnTo>
                    <a:lnTo>
                      <a:pt x="530" y="289"/>
                    </a:lnTo>
                    <a:lnTo>
                      <a:pt x="526" y="289"/>
                    </a:lnTo>
                    <a:lnTo>
                      <a:pt x="516" y="287"/>
                    </a:lnTo>
                    <a:lnTo>
                      <a:pt x="515" y="287"/>
                    </a:lnTo>
                    <a:lnTo>
                      <a:pt x="512" y="284"/>
                    </a:lnTo>
                    <a:lnTo>
                      <a:pt x="511" y="284"/>
                    </a:lnTo>
                    <a:lnTo>
                      <a:pt x="515" y="279"/>
                    </a:lnTo>
                    <a:lnTo>
                      <a:pt x="519" y="272"/>
                    </a:lnTo>
                    <a:lnTo>
                      <a:pt x="511" y="270"/>
                    </a:lnTo>
                    <a:lnTo>
                      <a:pt x="503" y="257"/>
                    </a:lnTo>
                    <a:lnTo>
                      <a:pt x="503" y="256"/>
                    </a:lnTo>
                    <a:lnTo>
                      <a:pt x="511" y="248"/>
                    </a:lnTo>
                    <a:lnTo>
                      <a:pt x="509" y="246"/>
                    </a:lnTo>
                    <a:lnTo>
                      <a:pt x="505" y="236"/>
                    </a:lnTo>
                    <a:lnTo>
                      <a:pt x="500" y="224"/>
                    </a:lnTo>
                    <a:lnTo>
                      <a:pt x="503" y="204"/>
                    </a:lnTo>
                    <a:lnTo>
                      <a:pt x="504" y="204"/>
                    </a:lnTo>
                    <a:lnTo>
                      <a:pt x="508" y="198"/>
                    </a:lnTo>
                    <a:lnTo>
                      <a:pt x="508" y="194"/>
                    </a:lnTo>
                    <a:lnTo>
                      <a:pt x="503" y="194"/>
                    </a:lnTo>
                    <a:lnTo>
                      <a:pt x="497" y="191"/>
                    </a:lnTo>
                    <a:lnTo>
                      <a:pt x="491" y="186"/>
                    </a:lnTo>
                    <a:lnTo>
                      <a:pt x="487" y="179"/>
                    </a:lnTo>
                    <a:lnTo>
                      <a:pt x="488" y="179"/>
                    </a:lnTo>
                    <a:lnTo>
                      <a:pt x="493" y="175"/>
                    </a:lnTo>
                    <a:lnTo>
                      <a:pt x="500" y="164"/>
                    </a:lnTo>
                    <a:lnTo>
                      <a:pt x="501" y="164"/>
                    </a:lnTo>
                    <a:lnTo>
                      <a:pt x="500" y="162"/>
                    </a:lnTo>
                    <a:lnTo>
                      <a:pt x="496" y="155"/>
                    </a:lnTo>
                    <a:lnTo>
                      <a:pt x="481" y="144"/>
                    </a:lnTo>
                    <a:lnTo>
                      <a:pt x="477" y="143"/>
                    </a:lnTo>
                    <a:lnTo>
                      <a:pt x="474" y="144"/>
                    </a:lnTo>
                    <a:lnTo>
                      <a:pt x="472" y="143"/>
                    </a:lnTo>
                    <a:lnTo>
                      <a:pt x="456" y="120"/>
                    </a:lnTo>
                    <a:lnTo>
                      <a:pt x="455" y="120"/>
                    </a:lnTo>
                    <a:lnTo>
                      <a:pt x="456" y="119"/>
                    </a:lnTo>
                    <a:lnTo>
                      <a:pt x="460" y="109"/>
                    </a:lnTo>
                    <a:lnTo>
                      <a:pt x="463" y="88"/>
                    </a:lnTo>
                    <a:lnTo>
                      <a:pt x="463" y="84"/>
                    </a:lnTo>
                    <a:lnTo>
                      <a:pt x="465" y="83"/>
                    </a:lnTo>
                    <a:lnTo>
                      <a:pt x="462" y="81"/>
                    </a:lnTo>
                    <a:lnTo>
                      <a:pt x="460" y="81"/>
                    </a:lnTo>
                    <a:lnTo>
                      <a:pt x="448" y="73"/>
                    </a:lnTo>
                    <a:lnTo>
                      <a:pt x="445" y="59"/>
                    </a:lnTo>
                    <a:lnTo>
                      <a:pt x="446" y="46"/>
                    </a:lnTo>
                    <a:lnTo>
                      <a:pt x="446" y="42"/>
                    </a:lnTo>
                    <a:lnTo>
                      <a:pt x="448" y="39"/>
                    </a:lnTo>
                    <a:lnTo>
                      <a:pt x="448" y="37"/>
                    </a:lnTo>
                    <a:lnTo>
                      <a:pt x="449" y="35"/>
                    </a:lnTo>
                    <a:lnTo>
                      <a:pt x="449" y="27"/>
                    </a:lnTo>
                    <a:lnTo>
                      <a:pt x="448" y="17"/>
                    </a:lnTo>
                    <a:lnTo>
                      <a:pt x="441" y="11"/>
                    </a:lnTo>
                    <a:lnTo>
                      <a:pt x="434" y="9"/>
                    </a:lnTo>
                    <a:lnTo>
                      <a:pt x="431" y="4"/>
                    </a:lnTo>
                    <a:lnTo>
                      <a:pt x="431" y="3"/>
                    </a:lnTo>
                    <a:lnTo>
                      <a:pt x="428" y="0"/>
                    </a:lnTo>
                    <a:lnTo>
                      <a:pt x="427" y="0"/>
                    </a:lnTo>
                    <a:lnTo>
                      <a:pt x="424" y="3"/>
                    </a:lnTo>
                    <a:lnTo>
                      <a:pt x="412" y="2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68" name="Freeform 798">
                <a:extLst>
                  <a:ext uri="{FF2B5EF4-FFF2-40B4-BE49-F238E27FC236}">
                    <a16:creationId xmlns:a16="http://schemas.microsoft.com/office/drawing/2014/main" id="{CA7E4A80-E902-5313-79C2-E3CEEA880F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6" y="2015"/>
                <a:ext cx="110" cy="128"/>
              </a:xfrm>
              <a:custGeom>
                <a:avLst/>
                <a:gdLst>
                  <a:gd name="T0" fmla="*/ 354 w 440"/>
                  <a:gd name="T1" fmla="*/ 56 h 509"/>
                  <a:gd name="T2" fmla="*/ 324 w 440"/>
                  <a:gd name="T3" fmla="*/ 55 h 509"/>
                  <a:gd name="T4" fmla="*/ 297 w 440"/>
                  <a:gd name="T5" fmla="*/ 41 h 509"/>
                  <a:gd name="T6" fmla="*/ 306 w 440"/>
                  <a:gd name="T7" fmla="*/ 29 h 509"/>
                  <a:gd name="T8" fmla="*/ 267 w 440"/>
                  <a:gd name="T9" fmla="*/ 0 h 509"/>
                  <a:gd name="T10" fmla="*/ 238 w 440"/>
                  <a:gd name="T11" fmla="*/ 33 h 509"/>
                  <a:gd name="T12" fmla="*/ 236 w 440"/>
                  <a:gd name="T13" fmla="*/ 66 h 509"/>
                  <a:gd name="T14" fmla="*/ 254 w 440"/>
                  <a:gd name="T15" fmla="*/ 56 h 509"/>
                  <a:gd name="T16" fmla="*/ 291 w 440"/>
                  <a:gd name="T17" fmla="*/ 56 h 509"/>
                  <a:gd name="T18" fmla="*/ 307 w 440"/>
                  <a:gd name="T19" fmla="*/ 77 h 509"/>
                  <a:gd name="T20" fmla="*/ 315 w 440"/>
                  <a:gd name="T21" fmla="*/ 120 h 509"/>
                  <a:gd name="T22" fmla="*/ 287 w 440"/>
                  <a:gd name="T23" fmla="*/ 157 h 509"/>
                  <a:gd name="T24" fmla="*/ 253 w 440"/>
                  <a:gd name="T25" fmla="*/ 175 h 509"/>
                  <a:gd name="T26" fmla="*/ 238 w 440"/>
                  <a:gd name="T27" fmla="*/ 182 h 509"/>
                  <a:gd name="T28" fmla="*/ 234 w 440"/>
                  <a:gd name="T29" fmla="*/ 196 h 509"/>
                  <a:gd name="T30" fmla="*/ 210 w 440"/>
                  <a:gd name="T31" fmla="*/ 224 h 509"/>
                  <a:gd name="T32" fmla="*/ 201 w 440"/>
                  <a:gd name="T33" fmla="*/ 260 h 509"/>
                  <a:gd name="T34" fmla="*/ 185 w 440"/>
                  <a:gd name="T35" fmla="*/ 301 h 509"/>
                  <a:gd name="T36" fmla="*/ 149 w 440"/>
                  <a:gd name="T37" fmla="*/ 304 h 509"/>
                  <a:gd name="T38" fmla="*/ 131 w 440"/>
                  <a:gd name="T39" fmla="*/ 331 h 509"/>
                  <a:gd name="T40" fmla="*/ 130 w 440"/>
                  <a:gd name="T41" fmla="*/ 358 h 509"/>
                  <a:gd name="T42" fmla="*/ 125 w 440"/>
                  <a:gd name="T43" fmla="*/ 396 h 509"/>
                  <a:gd name="T44" fmla="*/ 33 w 440"/>
                  <a:gd name="T45" fmla="*/ 352 h 509"/>
                  <a:gd name="T46" fmla="*/ 5 w 440"/>
                  <a:gd name="T47" fmla="*/ 367 h 509"/>
                  <a:gd name="T48" fmla="*/ 8 w 440"/>
                  <a:gd name="T49" fmla="*/ 420 h 509"/>
                  <a:gd name="T50" fmla="*/ 1 w 440"/>
                  <a:gd name="T51" fmla="*/ 453 h 509"/>
                  <a:gd name="T52" fmla="*/ 25 w 440"/>
                  <a:gd name="T53" fmla="*/ 464 h 509"/>
                  <a:gd name="T54" fmla="*/ 35 w 440"/>
                  <a:gd name="T55" fmla="*/ 464 h 509"/>
                  <a:gd name="T56" fmla="*/ 32 w 440"/>
                  <a:gd name="T57" fmla="*/ 472 h 509"/>
                  <a:gd name="T58" fmla="*/ 47 w 440"/>
                  <a:gd name="T59" fmla="*/ 474 h 509"/>
                  <a:gd name="T60" fmla="*/ 60 w 440"/>
                  <a:gd name="T61" fmla="*/ 436 h 509"/>
                  <a:gd name="T62" fmla="*/ 76 w 440"/>
                  <a:gd name="T63" fmla="*/ 439 h 509"/>
                  <a:gd name="T64" fmla="*/ 93 w 440"/>
                  <a:gd name="T65" fmla="*/ 441 h 509"/>
                  <a:gd name="T66" fmla="*/ 111 w 440"/>
                  <a:gd name="T67" fmla="*/ 432 h 509"/>
                  <a:gd name="T68" fmla="*/ 104 w 440"/>
                  <a:gd name="T69" fmla="*/ 443 h 509"/>
                  <a:gd name="T70" fmla="*/ 106 w 440"/>
                  <a:gd name="T71" fmla="*/ 464 h 509"/>
                  <a:gd name="T72" fmla="*/ 139 w 440"/>
                  <a:gd name="T73" fmla="*/ 477 h 509"/>
                  <a:gd name="T74" fmla="*/ 177 w 440"/>
                  <a:gd name="T75" fmla="*/ 505 h 509"/>
                  <a:gd name="T76" fmla="*/ 201 w 440"/>
                  <a:gd name="T77" fmla="*/ 508 h 509"/>
                  <a:gd name="T78" fmla="*/ 213 w 440"/>
                  <a:gd name="T79" fmla="*/ 501 h 509"/>
                  <a:gd name="T80" fmla="*/ 208 w 440"/>
                  <a:gd name="T81" fmla="*/ 488 h 509"/>
                  <a:gd name="T82" fmla="*/ 229 w 440"/>
                  <a:gd name="T83" fmla="*/ 480 h 509"/>
                  <a:gd name="T84" fmla="*/ 301 w 440"/>
                  <a:gd name="T85" fmla="*/ 484 h 509"/>
                  <a:gd name="T86" fmla="*/ 308 w 440"/>
                  <a:gd name="T87" fmla="*/ 467 h 509"/>
                  <a:gd name="T88" fmla="*/ 321 w 440"/>
                  <a:gd name="T89" fmla="*/ 454 h 509"/>
                  <a:gd name="T90" fmla="*/ 353 w 440"/>
                  <a:gd name="T91" fmla="*/ 435 h 509"/>
                  <a:gd name="T92" fmla="*/ 360 w 440"/>
                  <a:gd name="T93" fmla="*/ 411 h 509"/>
                  <a:gd name="T94" fmla="*/ 414 w 440"/>
                  <a:gd name="T95" fmla="*/ 410 h 509"/>
                  <a:gd name="T96" fmla="*/ 424 w 440"/>
                  <a:gd name="T97" fmla="*/ 357 h 509"/>
                  <a:gd name="T98" fmla="*/ 394 w 440"/>
                  <a:gd name="T99" fmla="*/ 340 h 509"/>
                  <a:gd name="T100" fmla="*/ 371 w 440"/>
                  <a:gd name="T101" fmla="*/ 324 h 509"/>
                  <a:gd name="T102" fmla="*/ 347 w 440"/>
                  <a:gd name="T103" fmla="*/ 326 h 509"/>
                  <a:gd name="T104" fmla="*/ 335 w 440"/>
                  <a:gd name="T105" fmla="*/ 357 h 509"/>
                  <a:gd name="T106" fmla="*/ 315 w 440"/>
                  <a:gd name="T107" fmla="*/ 317 h 509"/>
                  <a:gd name="T108" fmla="*/ 344 w 440"/>
                  <a:gd name="T109" fmla="*/ 271 h 509"/>
                  <a:gd name="T110" fmla="*/ 344 w 440"/>
                  <a:gd name="T111" fmla="*/ 241 h 509"/>
                  <a:gd name="T112" fmla="*/ 357 w 440"/>
                  <a:gd name="T113" fmla="*/ 239 h 509"/>
                  <a:gd name="T114" fmla="*/ 329 w 440"/>
                  <a:gd name="T115" fmla="*/ 156 h 509"/>
                  <a:gd name="T116" fmla="*/ 317 w 440"/>
                  <a:gd name="T117" fmla="*/ 139 h 509"/>
                  <a:gd name="T118" fmla="*/ 321 w 440"/>
                  <a:gd name="T119" fmla="*/ 120 h 509"/>
                  <a:gd name="T120" fmla="*/ 370 w 440"/>
                  <a:gd name="T121" fmla="*/ 104 h 509"/>
                  <a:gd name="T122" fmla="*/ 371 w 440"/>
                  <a:gd name="T123" fmla="*/ 86 h 5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40" h="509">
                    <a:moveTo>
                      <a:pt x="368" y="51"/>
                    </a:moveTo>
                    <a:lnTo>
                      <a:pt x="361" y="51"/>
                    </a:lnTo>
                    <a:lnTo>
                      <a:pt x="357" y="52"/>
                    </a:lnTo>
                    <a:lnTo>
                      <a:pt x="356" y="52"/>
                    </a:lnTo>
                    <a:lnTo>
                      <a:pt x="356" y="55"/>
                    </a:lnTo>
                    <a:lnTo>
                      <a:pt x="354" y="56"/>
                    </a:lnTo>
                    <a:lnTo>
                      <a:pt x="351" y="58"/>
                    </a:lnTo>
                    <a:lnTo>
                      <a:pt x="344" y="58"/>
                    </a:lnTo>
                    <a:lnTo>
                      <a:pt x="337" y="56"/>
                    </a:lnTo>
                    <a:lnTo>
                      <a:pt x="334" y="53"/>
                    </a:lnTo>
                    <a:lnTo>
                      <a:pt x="331" y="53"/>
                    </a:lnTo>
                    <a:lnTo>
                      <a:pt x="324" y="55"/>
                    </a:lnTo>
                    <a:lnTo>
                      <a:pt x="322" y="55"/>
                    </a:lnTo>
                    <a:lnTo>
                      <a:pt x="315" y="48"/>
                    </a:lnTo>
                    <a:lnTo>
                      <a:pt x="313" y="41"/>
                    </a:lnTo>
                    <a:lnTo>
                      <a:pt x="308" y="41"/>
                    </a:lnTo>
                    <a:lnTo>
                      <a:pt x="301" y="45"/>
                    </a:lnTo>
                    <a:lnTo>
                      <a:pt x="297" y="41"/>
                    </a:lnTo>
                    <a:lnTo>
                      <a:pt x="298" y="37"/>
                    </a:lnTo>
                    <a:lnTo>
                      <a:pt x="298" y="34"/>
                    </a:lnTo>
                    <a:lnTo>
                      <a:pt x="300" y="33"/>
                    </a:lnTo>
                    <a:lnTo>
                      <a:pt x="304" y="33"/>
                    </a:lnTo>
                    <a:lnTo>
                      <a:pt x="305" y="31"/>
                    </a:lnTo>
                    <a:lnTo>
                      <a:pt x="306" y="29"/>
                    </a:lnTo>
                    <a:lnTo>
                      <a:pt x="307" y="27"/>
                    </a:lnTo>
                    <a:lnTo>
                      <a:pt x="304" y="22"/>
                    </a:lnTo>
                    <a:lnTo>
                      <a:pt x="291" y="16"/>
                    </a:lnTo>
                    <a:lnTo>
                      <a:pt x="275" y="5"/>
                    </a:lnTo>
                    <a:lnTo>
                      <a:pt x="268" y="2"/>
                    </a:lnTo>
                    <a:lnTo>
                      <a:pt x="267" y="0"/>
                    </a:lnTo>
                    <a:lnTo>
                      <a:pt x="262" y="5"/>
                    </a:lnTo>
                    <a:lnTo>
                      <a:pt x="250" y="24"/>
                    </a:lnTo>
                    <a:lnTo>
                      <a:pt x="250" y="34"/>
                    </a:lnTo>
                    <a:lnTo>
                      <a:pt x="241" y="34"/>
                    </a:lnTo>
                    <a:lnTo>
                      <a:pt x="240" y="33"/>
                    </a:lnTo>
                    <a:lnTo>
                      <a:pt x="238" y="33"/>
                    </a:lnTo>
                    <a:lnTo>
                      <a:pt x="236" y="31"/>
                    </a:lnTo>
                    <a:lnTo>
                      <a:pt x="234" y="33"/>
                    </a:lnTo>
                    <a:lnTo>
                      <a:pt x="230" y="38"/>
                    </a:lnTo>
                    <a:lnTo>
                      <a:pt x="230" y="43"/>
                    </a:lnTo>
                    <a:lnTo>
                      <a:pt x="233" y="63"/>
                    </a:lnTo>
                    <a:lnTo>
                      <a:pt x="236" y="66"/>
                    </a:lnTo>
                    <a:lnTo>
                      <a:pt x="236" y="67"/>
                    </a:lnTo>
                    <a:lnTo>
                      <a:pt x="240" y="73"/>
                    </a:lnTo>
                    <a:lnTo>
                      <a:pt x="241" y="73"/>
                    </a:lnTo>
                    <a:lnTo>
                      <a:pt x="245" y="59"/>
                    </a:lnTo>
                    <a:lnTo>
                      <a:pt x="247" y="59"/>
                    </a:lnTo>
                    <a:lnTo>
                      <a:pt x="254" y="56"/>
                    </a:lnTo>
                    <a:lnTo>
                      <a:pt x="260" y="56"/>
                    </a:lnTo>
                    <a:lnTo>
                      <a:pt x="268" y="55"/>
                    </a:lnTo>
                    <a:lnTo>
                      <a:pt x="275" y="52"/>
                    </a:lnTo>
                    <a:lnTo>
                      <a:pt x="282" y="53"/>
                    </a:lnTo>
                    <a:lnTo>
                      <a:pt x="289" y="53"/>
                    </a:lnTo>
                    <a:lnTo>
                      <a:pt x="291" y="56"/>
                    </a:lnTo>
                    <a:lnTo>
                      <a:pt x="300" y="62"/>
                    </a:lnTo>
                    <a:lnTo>
                      <a:pt x="301" y="65"/>
                    </a:lnTo>
                    <a:lnTo>
                      <a:pt x="304" y="67"/>
                    </a:lnTo>
                    <a:lnTo>
                      <a:pt x="305" y="70"/>
                    </a:lnTo>
                    <a:lnTo>
                      <a:pt x="305" y="73"/>
                    </a:lnTo>
                    <a:lnTo>
                      <a:pt x="307" y="77"/>
                    </a:lnTo>
                    <a:lnTo>
                      <a:pt x="320" y="90"/>
                    </a:lnTo>
                    <a:lnTo>
                      <a:pt x="320" y="91"/>
                    </a:lnTo>
                    <a:lnTo>
                      <a:pt x="318" y="101"/>
                    </a:lnTo>
                    <a:lnTo>
                      <a:pt x="315" y="108"/>
                    </a:lnTo>
                    <a:lnTo>
                      <a:pt x="317" y="119"/>
                    </a:lnTo>
                    <a:lnTo>
                      <a:pt x="315" y="120"/>
                    </a:lnTo>
                    <a:lnTo>
                      <a:pt x="314" y="123"/>
                    </a:lnTo>
                    <a:lnTo>
                      <a:pt x="308" y="129"/>
                    </a:lnTo>
                    <a:lnTo>
                      <a:pt x="305" y="135"/>
                    </a:lnTo>
                    <a:lnTo>
                      <a:pt x="305" y="139"/>
                    </a:lnTo>
                    <a:lnTo>
                      <a:pt x="294" y="153"/>
                    </a:lnTo>
                    <a:lnTo>
                      <a:pt x="287" y="157"/>
                    </a:lnTo>
                    <a:lnTo>
                      <a:pt x="284" y="157"/>
                    </a:lnTo>
                    <a:lnTo>
                      <a:pt x="276" y="161"/>
                    </a:lnTo>
                    <a:lnTo>
                      <a:pt x="267" y="161"/>
                    </a:lnTo>
                    <a:lnTo>
                      <a:pt x="260" y="163"/>
                    </a:lnTo>
                    <a:lnTo>
                      <a:pt x="253" y="168"/>
                    </a:lnTo>
                    <a:lnTo>
                      <a:pt x="253" y="175"/>
                    </a:lnTo>
                    <a:lnTo>
                      <a:pt x="254" y="179"/>
                    </a:lnTo>
                    <a:lnTo>
                      <a:pt x="251" y="183"/>
                    </a:lnTo>
                    <a:lnTo>
                      <a:pt x="250" y="183"/>
                    </a:lnTo>
                    <a:lnTo>
                      <a:pt x="243" y="179"/>
                    </a:lnTo>
                    <a:lnTo>
                      <a:pt x="238" y="179"/>
                    </a:lnTo>
                    <a:lnTo>
                      <a:pt x="238" y="182"/>
                    </a:lnTo>
                    <a:lnTo>
                      <a:pt x="240" y="186"/>
                    </a:lnTo>
                    <a:lnTo>
                      <a:pt x="241" y="189"/>
                    </a:lnTo>
                    <a:lnTo>
                      <a:pt x="241" y="193"/>
                    </a:lnTo>
                    <a:lnTo>
                      <a:pt x="240" y="195"/>
                    </a:lnTo>
                    <a:lnTo>
                      <a:pt x="237" y="196"/>
                    </a:lnTo>
                    <a:lnTo>
                      <a:pt x="234" y="196"/>
                    </a:lnTo>
                    <a:lnTo>
                      <a:pt x="233" y="197"/>
                    </a:lnTo>
                    <a:lnTo>
                      <a:pt x="233" y="199"/>
                    </a:lnTo>
                    <a:lnTo>
                      <a:pt x="231" y="200"/>
                    </a:lnTo>
                    <a:lnTo>
                      <a:pt x="224" y="203"/>
                    </a:lnTo>
                    <a:lnTo>
                      <a:pt x="213" y="213"/>
                    </a:lnTo>
                    <a:lnTo>
                      <a:pt x="210" y="224"/>
                    </a:lnTo>
                    <a:lnTo>
                      <a:pt x="215" y="231"/>
                    </a:lnTo>
                    <a:lnTo>
                      <a:pt x="213" y="234"/>
                    </a:lnTo>
                    <a:lnTo>
                      <a:pt x="209" y="248"/>
                    </a:lnTo>
                    <a:lnTo>
                      <a:pt x="200" y="259"/>
                    </a:lnTo>
                    <a:lnTo>
                      <a:pt x="198" y="259"/>
                    </a:lnTo>
                    <a:lnTo>
                      <a:pt x="201" y="260"/>
                    </a:lnTo>
                    <a:lnTo>
                      <a:pt x="208" y="273"/>
                    </a:lnTo>
                    <a:lnTo>
                      <a:pt x="208" y="295"/>
                    </a:lnTo>
                    <a:lnTo>
                      <a:pt x="205" y="295"/>
                    </a:lnTo>
                    <a:lnTo>
                      <a:pt x="192" y="297"/>
                    </a:lnTo>
                    <a:lnTo>
                      <a:pt x="188" y="298"/>
                    </a:lnTo>
                    <a:lnTo>
                      <a:pt x="185" y="301"/>
                    </a:lnTo>
                    <a:lnTo>
                      <a:pt x="183" y="305"/>
                    </a:lnTo>
                    <a:lnTo>
                      <a:pt x="183" y="307"/>
                    </a:lnTo>
                    <a:lnTo>
                      <a:pt x="178" y="312"/>
                    </a:lnTo>
                    <a:lnTo>
                      <a:pt x="173" y="309"/>
                    </a:lnTo>
                    <a:lnTo>
                      <a:pt x="171" y="309"/>
                    </a:lnTo>
                    <a:lnTo>
                      <a:pt x="149" y="304"/>
                    </a:lnTo>
                    <a:lnTo>
                      <a:pt x="146" y="304"/>
                    </a:lnTo>
                    <a:lnTo>
                      <a:pt x="146" y="307"/>
                    </a:lnTo>
                    <a:lnTo>
                      <a:pt x="145" y="312"/>
                    </a:lnTo>
                    <a:lnTo>
                      <a:pt x="142" y="317"/>
                    </a:lnTo>
                    <a:lnTo>
                      <a:pt x="131" y="330"/>
                    </a:lnTo>
                    <a:lnTo>
                      <a:pt x="131" y="331"/>
                    </a:lnTo>
                    <a:lnTo>
                      <a:pt x="127" y="334"/>
                    </a:lnTo>
                    <a:lnTo>
                      <a:pt x="127" y="336"/>
                    </a:lnTo>
                    <a:lnTo>
                      <a:pt x="124" y="345"/>
                    </a:lnTo>
                    <a:lnTo>
                      <a:pt x="125" y="351"/>
                    </a:lnTo>
                    <a:lnTo>
                      <a:pt x="127" y="352"/>
                    </a:lnTo>
                    <a:lnTo>
                      <a:pt x="130" y="358"/>
                    </a:lnTo>
                    <a:lnTo>
                      <a:pt x="135" y="367"/>
                    </a:lnTo>
                    <a:lnTo>
                      <a:pt x="135" y="368"/>
                    </a:lnTo>
                    <a:lnTo>
                      <a:pt x="138" y="371"/>
                    </a:lnTo>
                    <a:lnTo>
                      <a:pt x="135" y="376"/>
                    </a:lnTo>
                    <a:lnTo>
                      <a:pt x="132" y="384"/>
                    </a:lnTo>
                    <a:lnTo>
                      <a:pt x="125" y="396"/>
                    </a:lnTo>
                    <a:lnTo>
                      <a:pt x="120" y="398"/>
                    </a:lnTo>
                    <a:lnTo>
                      <a:pt x="113" y="396"/>
                    </a:lnTo>
                    <a:lnTo>
                      <a:pt x="95" y="386"/>
                    </a:lnTo>
                    <a:lnTo>
                      <a:pt x="93" y="386"/>
                    </a:lnTo>
                    <a:lnTo>
                      <a:pt x="35" y="354"/>
                    </a:lnTo>
                    <a:lnTo>
                      <a:pt x="33" y="352"/>
                    </a:lnTo>
                    <a:lnTo>
                      <a:pt x="22" y="347"/>
                    </a:lnTo>
                    <a:lnTo>
                      <a:pt x="12" y="347"/>
                    </a:lnTo>
                    <a:lnTo>
                      <a:pt x="9" y="354"/>
                    </a:lnTo>
                    <a:lnTo>
                      <a:pt x="9" y="355"/>
                    </a:lnTo>
                    <a:lnTo>
                      <a:pt x="8" y="358"/>
                    </a:lnTo>
                    <a:lnTo>
                      <a:pt x="5" y="367"/>
                    </a:lnTo>
                    <a:lnTo>
                      <a:pt x="3" y="368"/>
                    </a:lnTo>
                    <a:lnTo>
                      <a:pt x="6" y="387"/>
                    </a:lnTo>
                    <a:lnTo>
                      <a:pt x="6" y="389"/>
                    </a:lnTo>
                    <a:lnTo>
                      <a:pt x="13" y="410"/>
                    </a:lnTo>
                    <a:lnTo>
                      <a:pt x="9" y="420"/>
                    </a:lnTo>
                    <a:lnTo>
                      <a:pt x="8" y="420"/>
                    </a:lnTo>
                    <a:lnTo>
                      <a:pt x="8" y="421"/>
                    </a:lnTo>
                    <a:lnTo>
                      <a:pt x="6" y="425"/>
                    </a:lnTo>
                    <a:lnTo>
                      <a:pt x="3" y="429"/>
                    </a:lnTo>
                    <a:lnTo>
                      <a:pt x="0" y="441"/>
                    </a:lnTo>
                    <a:lnTo>
                      <a:pt x="0" y="451"/>
                    </a:lnTo>
                    <a:lnTo>
                      <a:pt x="1" y="453"/>
                    </a:lnTo>
                    <a:lnTo>
                      <a:pt x="1" y="456"/>
                    </a:lnTo>
                    <a:lnTo>
                      <a:pt x="3" y="457"/>
                    </a:lnTo>
                    <a:lnTo>
                      <a:pt x="9" y="461"/>
                    </a:lnTo>
                    <a:lnTo>
                      <a:pt x="19" y="465"/>
                    </a:lnTo>
                    <a:lnTo>
                      <a:pt x="23" y="465"/>
                    </a:lnTo>
                    <a:lnTo>
                      <a:pt x="25" y="464"/>
                    </a:lnTo>
                    <a:lnTo>
                      <a:pt x="25" y="460"/>
                    </a:lnTo>
                    <a:lnTo>
                      <a:pt x="28" y="457"/>
                    </a:lnTo>
                    <a:lnTo>
                      <a:pt x="28" y="456"/>
                    </a:lnTo>
                    <a:lnTo>
                      <a:pt x="30" y="456"/>
                    </a:lnTo>
                    <a:lnTo>
                      <a:pt x="35" y="460"/>
                    </a:lnTo>
                    <a:lnTo>
                      <a:pt x="35" y="464"/>
                    </a:lnTo>
                    <a:lnTo>
                      <a:pt x="33" y="464"/>
                    </a:lnTo>
                    <a:lnTo>
                      <a:pt x="32" y="465"/>
                    </a:lnTo>
                    <a:lnTo>
                      <a:pt x="30" y="468"/>
                    </a:lnTo>
                    <a:lnTo>
                      <a:pt x="30" y="470"/>
                    </a:lnTo>
                    <a:lnTo>
                      <a:pt x="32" y="471"/>
                    </a:lnTo>
                    <a:lnTo>
                      <a:pt x="32" y="472"/>
                    </a:lnTo>
                    <a:lnTo>
                      <a:pt x="33" y="472"/>
                    </a:lnTo>
                    <a:lnTo>
                      <a:pt x="33" y="474"/>
                    </a:lnTo>
                    <a:lnTo>
                      <a:pt x="35" y="474"/>
                    </a:lnTo>
                    <a:lnTo>
                      <a:pt x="40" y="475"/>
                    </a:lnTo>
                    <a:lnTo>
                      <a:pt x="46" y="475"/>
                    </a:lnTo>
                    <a:lnTo>
                      <a:pt x="47" y="474"/>
                    </a:lnTo>
                    <a:lnTo>
                      <a:pt x="49" y="474"/>
                    </a:lnTo>
                    <a:lnTo>
                      <a:pt x="54" y="463"/>
                    </a:lnTo>
                    <a:lnTo>
                      <a:pt x="54" y="458"/>
                    </a:lnTo>
                    <a:lnTo>
                      <a:pt x="50" y="454"/>
                    </a:lnTo>
                    <a:lnTo>
                      <a:pt x="50" y="447"/>
                    </a:lnTo>
                    <a:lnTo>
                      <a:pt x="60" y="436"/>
                    </a:lnTo>
                    <a:lnTo>
                      <a:pt x="61" y="434"/>
                    </a:lnTo>
                    <a:lnTo>
                      <a:pt x="63" y="434"/>
                    </a:lnTo>
                    <a:lnTo>
                      <a:pt x="68" y="432"/>
                    </a:lnTo>
                    <a:lnTo>
                      <a:pt x="73" y="432"/>
                    </a:lnTo>
                    <a:lnTo>
                      <a:pt x="76" y="435"/>
                    </a:lnTo>
                    <a:lnTo>
                      <a:pt x="76" y="439"/>
                    </a:lnTo>
                    <a:lnTo>
                      <a:pt x="78" y="441"/>
                    </a:lnTo>
                    <a:lnTo>
                      <a:pt x="79" y="441"/>
                    </a:lnTo>
                    <a:lnTo>
                      <a:pt x="79" y="442"/>
                    </a:lnTo>
                    <a:lnTo>
                      <a:pt x="81" y="443"/>
                    </a:lnTo>
                    <a:lnTo>
                      <a:pt x="89" y="443"/>
                    </a:lnTo>
                    <a:lnTo>
                      <a:pt x="93" y="441"/>
                    </a:lnTo>
                    <a:lnTo>
                      <a:pt x="100" y="439"/>
                    </a:lnTo>
                    <a:lnTo>
                      <a:pt x="102" y="439"/>
                    </a:lnTo>
                    <a:lnTo>
                      <a:pt x="102" y="438"/>
                    </a:lnTo>
                    <a:lnTo>
                      <a:pt x="104" y="434"/>
                    </a:lnTo>
                    <a:lnTo>
                      <a:pt x="106" y="432"/>
                    </a:lnTo>
                    <a:lnTo>
                      <a:pt x="111" y="432"/>
                    </a:lnTo>
                    <a:lnTo>
                      <a:pt x="111" y="434"/>
                    </a:lnTo>
                    <a:lnTo>
                      <a:pt x="113" y="434"/>
                    </a:lnTo>
                    <a:lnTo>
                      <a:pt x="114" y="436"/>
                    </a:lnTo>
                    <a:lnTo>
                      <a:pt x="114" y="439"/>
                    </a:lnTo>
                    <a:lnTo>
                      <a:pt x="110" y="443"/>
                    </a:lnTo>
                    <a:lnTo>
                      <a:pt x="104" y="443"/>
                    </a:lnTo>
                    <a:lnTo>
                      <a:pt x="103" y="446"/>
                    </a:lnTo>
                    <a:lnTo>
                      <a:pt x="103" y="447"/>
                    </a:lnTo>
                    <a:lnTo>
                      <a:pt x="102" y="450"/>
                    </a:lnTo>
                    <a:lnTo>
                      <a:pt x="102" y="454"/>
                    </a:lnTo>
                    <a:lnTo>
                      <a:pt x="104" y="463"/>
                    </a:lnTo>
                    <a:lnTo>
                      <a:pt x="106" y="464"/>
                    </a:lnTo>
                    <a:lnTo>
                      <a:pt x="107" y="464"/>
                    </a:lnTo>
                    <a:lnTo>
                      <a:pt x="125" y="474"/>
                    </a:lnTo>
                    <a:lnTo>
                      <a:pt x="128" y="477"/>
                    </a:lnTo>
                    <a:lnTo>
                      <a:pt x="134" y="478"/>
                    </a:lnTo>
                    <a:lnTo>
                      <a:pt x="135" y="478"/>
                    </a:lnTo>
                    <a:lnTo>
                      <a:pt x="139" y="477"/>
                    </a:lnTo>
                    <a:lnTo>
                      <a:pt x="139" y="478"/>
                    </a:lnTo>
                    <a:lnTo>
                      <a:pt x="159" y="489"/>
                    </a:lnTo>
                    <a:lnTo>
                      <a:pt x="162" y="492"/>
                    </a:lnTo>
                    <a:lnTo>
                      <a:pt x="169" y="503"/>
                    </a:lnTo>
                    <a:lnTo>
                      <a:pt x="170" y="503"/>
                    </a:lnTo>
                    <a:lnTo>
                      <a:pt x="177" y="505"/>
                    </a:lnTo>
                    <a:lnTo>
                      <a:pt x="180" y="503"/>
                    </a:lnTo>
                    <a:lnTo>
                      <a:pt x="188" y="503"/>
                    </a:lnTo>
                    <a:lnTo>
                      <a:pt x="197" y="506"/>
                    </a:lnTo>
                    <a:lnTo>
                      <a:pt x="198" y="506"/>
                    </a:lnTo>
                    <a:lnTo>
                      <a:pt x="198" y="508"/>
                    </a:lnTo>
                    <a:lnTo>
                      <a:pt x="201" y="508"/>
                    </a:lnTo>
                    <a:lnTo>
                      <a:pt x="202" y="509"/>
                    </a:lnTo>
                    <a:lnTo>
                      <a:pt x="205" y="509"/>
                    </a:lnTo>
                    <a:lnTo>
                      <a:pt x="209" y="506"/>
                    </a:lnTo>
                    <a:lnTo>
                      <a:pt x="210" y="505"/>
                    </a:lnTo>
                    <a:lnTo>
                      <a:pt x="212" y="502"/>
                    </a:lnTo>
                    <a:lnTo>
                      <a:pt x="213" y="501"/>
                    </a:lnTo>
                    <a:lnTo>
                      <a:pt x="212" y="501"/>
                    </a:lnTo>
                    <a:lnTo>
                      <a:pt x="210" y="499"/>
                    </a:lnTo>
                    <a:lnTo>
                      <a:pt x="209" y="499"/>
                    </a:lnTo>
                    <a:lnTo>
                      <a:pt x="205" y="496"/>
                    </a:lnTo>
                    <a:lnTo>
                      <a:pt x="206" y="489"/>
                    </a:lnTo>
                    <a:lnTo>
                      <a:pt x="208" y="488"/>
                    </a:lnTo>
                    <a:lnTo>
                      <a:pt x="208" y="487"/>
                    </a:lnTo>
                    <a:lnTo>
                      <a:pt x="210" y="487"/>
                    </a:lnTo>
                    <a:lnTo>
                      <a:pt x="213" y="484"/>
                    </a:lnTo>
                    <a:lnTo>
                      <a:pt x="223" y="484"/>
                    </a:lnTo>
                    <a:lnTo>
                      <a:pt x="226" y="481"/>
                    </a:lnTo>
                    <a:lnTo>
                      <a:pt x="229" y="480"/>
                    </a:lnTo>
                    <a:lnTo>
                      <a:pt x="237" y="470"/>
                    </a:lnTo>
                    <a:lnTo>
                      <a:pt x="262" y="484"/>
                    </a:lnTo>
                    <a:lnTo>
                      <a:pt x="267" y="488"/>
                    </a:lnTo>
                    <a:lnTo>
                      <a:pt x="268" y="487"/>
                    </a:lnTo>
                    <a:lnTo>
                      <a:pt x="298" y="487"/>
                    </a:lnTo>
                    <a:lnTo>
                      <a:pt x="301" y="484"/>
                    </a:lnTo>
                    <a:lnTo>
                      <a:pt x="303" y="484"/>
                    </a:lnTo>
                    <a:lnTo>
                      <a:pt x="303" y="482"/>
                    </a:lnTo>
                    <a:lnTo>
                      <a:pt x="308" y="478"/>
                    </a:lnTo>
                    <a:lnTo>
                      <a:pt x="311" y="468"/>
                    </a:lnTo>
                    <a:lnTo>
                      <a:pt x="310" y="467"/>
                    </a:lnTo>
                    <a:lnTo>
                      <a:pt x="308" y="467"/>
                    </a:lnTo>
                    <a:lnTo>
                      <a:pt x="310" y="464"/>
                    </a:lnTo>
                    <a:lnTo>
                      <a:pt x="313" y="453"/>
                    </a:lnTo>
                    <a:lnTo>
                      <a:pt x="313" y="451"/>
                    </a:lnTo>
                    <a:lnTo>
                      <a:pt x="315" y="450"/>
                    </a:lnTo>
                    <a:lnTo>
                      <a:pt x="317" y="450"/>
                    </a:lnTo>
                    <a:lnTo>
                      <a:pt x="321" y="454"/>
                    </a:lnTo>
                    <a:lnTo>
                      <a:pt x="324" y="454"/>
                    </a:lnTo>
                    <a:lnTo>
                      <a:pt x="331" y="451"/>
                    </a:lnTo>
                    <a:lnTo>
                      <a:pt x="332" y="451"/>
                    </a:lnTo>
                    <a:lnTo>
                      <a:pt x="335" y="450"/>
                    </a:lnTo>
                    <a:lnTo>
                      <a:pt x="340" y="446"/>
                    </a:lnTo>
                    <a:lnTo>
                      <a:pt x="353" y="435"/>
                    </a:lnTo>
                    <a:lnTo>
                      <a:pt x="351" y="421"/>
                    </a:lnTo>
                    <a:lnTo>
                      <a:pt x="353" y="417"/>
                    </a:lnTo>
                    <a:lnTo>
                      <a:pt x="354" y="415"/>
                    </a:lnTo>
                    <a:lnTo>
                      <a:pt x="354" y="414"/>
                    </a:lnTo>
                    <a:lnTo>
                      <a:pt x="357" y="411"/>
                    </a:lnTo>
                    <a:lnTo>
                      <a:pt x="360" y="411"/>
                    </a:lnTo>
                    <a:lnTo>
                      <a:pt x="377" y="420"/>
                    </a:lnTo>
                    <a:lnTo>
                      <a:pt x="380" y="420"/>
                    </a:lnTo>
                    <a:lnTo>
                      <a:pt x="382" y="421"/>
                    </a:lnTo>
                    <a:lnTo>
                      <a:pt x="389" y="421"/>
                    </a:lnTo>
                    <a:lnTo>
                      <a:pt x="401" y="417"/>
                    </a:lnTo>
                    <a:lnTo>
                      <a:pt x="414" y="410"/>
                    </a:lnTo>
                    <a:lnTo>
                      <a:pt x="414" y="407"/>
                    </a:lnTo>
                    <a:lnTo>
                      <a:pt x="418" y="403"/>
                    </a:lnTo>
                    <a:lnTo>
                      <a:pt x="420" y="400"/>
                    </a:lnTo>
                    <a:lnTo>
                      <a:pt x="440" y="369"/>
                    </a:lnTo>
                    <a:lnTo>
                      <a:pt x="438" y="368"/>
                    </a:lnTo>
                    <a:lnTo>
                      <a:pt x="424" y="357"/>
                    </a:lnTo>
                    <a:lnTo>
                      <a:pt x="418" y="355"/>
                    </a:lnTo>
                    <a:lnTo>
                      <a:pt x="404" y="355"/>
                    </a:lnTo>
                    <a:lnTo>
                      <a:pt x="398" y="351"/>
                    </a:lnTo>
                    <a:lnTo>
                      <a:pt x="398" y="343"/>
                    </a:lnTo>
                    <a:lnTo>
                      <a:pt x="396" y="341"/>
                    </a:lnTo>
                    <a:lnTo>
                      <a:pt x="394" y="340"/>
                    </a:lnTo>
                    <a:lnTo>
                      <a:pt x="389" y="340"/>
                    </a:lnTo>
                    <a:lnTo>
                      <a:pt x="387" y="338"/>
                    </a:lnTo>
                    <a:lnTo>
                      <a:pt x="385" y="338"/>
                    </a:lnTo>
                    <a:lnTo>
                      <a:pt x="375" y="329"/>
                    </a:lnTo>
                    <a:lnTo>
                      <a:pt x="373" y="324"/>
                    </a:lnTo>
                    <a:lnTo>
                      <a:pt x="371" y="324"/>
                    </a:lnTo>
                    <a:lnTo>
                      <a:pt x="360" y="319"/>
                    </a:lnTo>
                    <a:lnTo>
                      <a:pt x="353" y="317"/>
                    </a:lnTo>
                    <a:lnTo>
                      <a:pt x="350" y="320"/>
                    </a:lnTo>
                    <a:lnTo>
                      <a:pt x="349" y="320"/>
                    </a:lnTo>
                    <a:lnTo>
                      <a:pt x="349" y="323"/>
                    </a:lnTo>
                    <a:lnTo>
                      <a:pt x="347" y="326"/>
                    </a:lnTo>
                    <a:lnTo>
                      <a:pt x="347" y="334"/>
                    </a:lnTo>
                    <a:lnTo>
                      <a:pt x="346" y="337"/>
                    </a:lnTo>
                    <a:lnTo>
                      <a:pt x="344" y="344"/>
                    </a:lnTo>
                    <a:lnTo>
                      <a:pt x="339" y="355"/>
                    </a:lnTo>
                    <a:lnTo>
                      <a:pt x="337" y="357"/>
                    </a:lnTo>
                    <a:lnTo>
                      <a:pt x="335" y="357"/>
                    </a:lnTo>
                    <a:lnTo>
                      <a:pt x="329" y="352"/>
                    </a:lnTo>
                    <a:lnTo>
                      <a:pt x="318" y="347"/>
                    </a:lnTo>
                    <a:lnTo>
                      <a:pt x="318" y="343"/>
                    </a:lnTo>
                    <a:lnTo>
                      <a:pt x="324" y="333"/>
                    </a:lnTo>
                    <a:lnTo>
                      <a:pt x="322" y="329"/>
                    </a:lnTo>
                    <a:lnTo>
                      <a:pt x="315" y="317"/>
                    </a:lnTo>
                    <a:lnTo>
                      <a:pt x="314" y="309"/>
                    </a:lnTo>
                    <a:lnTo>
                      <a:pt x="317" y="302"/>
                    </a:lnTo>
                    <a:lnTo>
                      <a:pt x="320" y="298"/>
                    </a:lnTo>
                    <a:lnTo>
                      <a:pt x="321" y="281"/>
                    </a:lnTo>
                    <a:lnTo>
                      <a:pt x="322" y="281"/>
                    </a:lnTo>
                    <a:lnTo>
                      <a:pt x="344" y="271"/>
                    </a:lnTo>
                    <a:lnTo>
                      <a:pt x="344" y="269"/>
                    </a:lnTo>
                    <a:lnTo>
                      <a:pt x="346" y="264"/>
                    </a:lnTo>
                    <a:lnTo>
                      <a:pt x="347" y="262"/>
                    </a:lnTo>
                    <a:lnTo>
                      <a:pt x="347" y="259"/>
                    </a:lnTo>
                    <a:lnTo>
                      <a:pt x="344" y="248"/>
                    </a:lnTo>
                    <a:lnTo>
                      <a:pt x="344" y="241"/>
                    </a:lnTo>
                    <a:lnTo>
                      <a:pt x="346" y="241"/>
                    </a:lnTo>
                    <a:lnTo>
                      <a:pt x="347" y="242"/>
                    </a:lnTo>
                    <a:lnTo>
                      <a:pt x="357" y="245"/>
                    </a:lnTo>
                    <a:lnTo>
                      <a:pt x="358" y="245"/>
                    </a:lnTo>
                    <a:lnTo>
                      <a:pt x="358" y="242"/>
                    </a:lnTo>
                    <a:lnTo>
                      <a:pt x="357" y="239"/>
                    </a:lnTo>
                    <a:lnTo>
                      <a:pt x="353" y="235"/>
                    </a:lnTo>
                    <a:lnTo>
                      <a:pt x="342" y="185"/>
                    </a:lnTo>
                    <a:lnTo>
                      <a:pt x="342" y="167"/>
                    </a:lnTo>
                    <a:lnTo>
                      <a:pt x="334" y="160"/>
                    </a:lnTo>
                    <a:lnTo>
                      <a:pt x="331" y="158"/>
                    </a:lnTo>
                    <a:lnTo>
                      <a:pt x="329" y="156"/>
                    </a:lnTo>
                    <a:lnTo>
                      <a:pt x="329" y="151"/>
                    </a:lnTo>
                    <a:lnTo>
                      <a:pt x="318" y="146"/>
                    </a:lnTo>
                    <a:lnTo>
                      <a:pt x="317" y="144"/>
                    </a:lnTo>
                    <a:lnTo>
                      <a:pt x="315" y="142"/>
                    </a:lnTo>
                    <a:lnTo>
                      <a:pt x="315" y="139"/>
                    </a:lnTo>
                    <a:lnTo>
                      <a:pt x="317" y="139"/>
                    </a:lnTo>
                    <a:lnTo>
                      <a:pt x="317" y="137"/>
                    </a:lnTo>
                    <a:lnTo>
                      <a:pt x="322" y="135"/>
                    </a:lnTo>
                    <a:lnTo>
                      <a:pt x="327" y="126"/>
                    </a:lnTo>
                    <a:lnTo>
                      <a:pt x="327" y="122"/>
                    </a:lnTo>
                    <a:lnTo>
                      <a:pt x="324" y="120"/>
                    </a:lnTo>
                    <a:lnTo>
                      <a:pt x="321" y="120"/>
                    </a:lnTo>
                    <a:lnTo>
                      <a:pt x="321" y="116"/>
                    </a:lnTo>
                    <a:lnTo>
                      <a:pt x="322" y="116"/>
                    </a:lnTo>
                    <a:lnTo>
                      <a:pt x="332" y="113"/>
                    </a:lnTo>
                    <a:lnTo>
                      <a:pt x="361" y="113"/>
                    </a:lnTo>
                    <a:lnTo>
                      <a:pt x="367" y="110"/>
                    </a:lnTo>
                    <a:lnTo>
                      <a:pt x="370" y="104"/>
                    </a:lnTo>
                    <a:lnTo>
                      <a:pt x="371" y="103"/>
                    </a:lnTo>
                    <a:lnTo>
                      <a:pt x="373" y="103"/>
                    </a:lnTo>
                    <a:lnTo>
                      <a:pt x="371" y="100"/>
                    </a:lnTo>
                    <a:lnTo>
                      <a:pt x="371" y="89"/>
                    </a:lnTo>
                    <a:lnTo>
                      <a:pt x="373" y="87"/>
                    </a:lnTo>
                    <a:lnTo>
                      <a:pt x="371" y="86"/>
                    </a:lnTo>
                    <a:lnTo>
                      <a:pt x="368" y="65"/>
                    </a:lnTo>
                    <a:lnTo>
                      <a:pt x="370" y="58"/>
                    </a:lnTo>
                    <a:lnTo>
                      <a:pt x="368" y="5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69" name="Freeform 799">
                <a:extLst>
                  <a:ext uri="{FF2B5EF4-FFF2-40B4-BE49-F238E27FC236}">
                    <a16:creationId xmlns:a16="http://schemas.microsoft.com/office/drawing/2014/main" id="{2F6F370F-F5BC-7B35-550E-E64AD1E7E2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0" y="2109"/>
                <a:ext cx="137" cy="95"/>
              </a:xfrm>
              <a:custGeom>
                <a:avLst/>
                <a:gdLst>
                  <a:gd name="T0" fmla="*/ 412 w 548"/>
                  <a:gd name="T1" fmla="*/ 58 h 379"/>
                  <a:gd name="T2" fmla="*/ 394 w 548"/>
                  <a:gd name="T3" fmla="*/ 67 h 379"/>
                  <a:gd name="T4" fmla="*/ 377 w 548"/>
                  <a:gd name="T5" fmla="*/ 65 h 379"/>
                  <a:gd name="T6" fmla="*/ 361 w 548"/>
                  <a:gd name="T7" fmla="*/ 62 h 379"/>
                  <a:gd name="T8" fmla="*/ 348 w 548"/>
                  <a:gd name="T9" fmla="*/ 100 h 379"/>
                  <a:gd name="T10" fmla="*/ 333 w 548"/>
                  <a:gd name="T11" fmla="*/ 98 h 379"/>
                  <a:gd name="T12" fmla="*/ 336 w 548"/>
                  <a:gd name="T13" fmla="*/ 90 h 379"/>
                  <a:gd name="T14" fmla="*/ 326 w 548"/>
                  <a:gd name="T15" fmla="*/ 90 h 379"/>
                  <a:gd name="T16" fmla="*/ 302 w 548"/>
                  <a:gd name="T17" fmla="*/ 83 h 379"/>
                  <a:gd name="T18" fmla="*/ 270 w 548"/>
                  <a:gd name="T19" fmla="*/ 104 h 379"/>
                  <a:gd name="T20" fmla="*/ 243 w 548"/>
                  <a:gd name="T21" fmla="*/ 104 h 379"/>
                  <a:gd name="T22" fmla="*/ 210 w 548"/>
                  <a:gd name="T23" fmla="*/ 83 h 379"/>
                  <a:gd name="T24" fmla="*/ 243 w 548"/>
                  <a:gd name="T25" fmla="*/ 31 h 379"/>
                  <a:gd name="T26" fmla="*/ 256 w 548"/>
                  <a:gd name="T27" fmla="*/ 0 h 379"/>
                  <a:gd name="T28" fmla="*/ 201 w 548"/>
                  <a:gd name="T29" fmla="*/ 24 h 379"/>
                  <a:gd name="T30" fmla="*/ 129 w 548"/>
                  <a:gd name="T31" fmla="*/ 33 h 379"/>
                  <a:gd name="T32" fmla="*/ 97 w 548"/>
                  <a:gd name="T33" fmla="*/ 36 h 379"/>
                  <a:gd name="T34" fmla="*/ 63 w 548"/>
                  <a:gd name="T35" fmla="*/ 75 h 379"/>
                  <a:gd name="T36" fmla="*/ 69 w 548"/>
                  <a:gd name="T37" fmla="*/ 87 h 379"/>
                  <a:gd name="T38" fmla="*/ 16 w 548"/>
                  <a:gd name="T39" fmla="*/ 73 h 379"/>
                  <a:gd name="T40" fmla="*/ 10 w 548"/>
                  <a:gd name="T41" fmla="*/ 121 h 379"/>
                  <a:gd name="T42" fmla="*/ 19 w 548"/>
                  <a:gd name="T43" fmla="*/ 185 h 379"/>
                  <a:gd name="T44" fmla="*/ 44 w 548"/>
                  <a:gd name="T45" fmla="*/ 203 h 379"/>
                  <a:gd name="T46" fmla="*/ 27 w 548"/>
                  <a:gd name="T47" fmla="*/ 234 h 379"/>
                  <a:gd name="T48" fmla="*/ 46 w 548"/>
                  <a:gd name="T49" fmla="*/ 259 h 379"/>
                  <a:gd name="T50" fmla="*/ 63 w 548"/>
                  <a:gd name="T51" fmla="*/ 261 h 379"/>
                  <a:gd name="T52" fmla="*/ 90 w 548"/>
                  <a:gd name="T53" fmla="*/ 249 h 379"/>
                  <a:gd name="T54" fmla="*/ 116 w 548"/>
                  <a:gd name="T55" fmla="*/ 269 h 379"/>
                  <a:gd name="T56" fmla="*/ 163 w 548"/>
                  <a:gd name="T57" fmla="*/ 262 h 379"/>
                  <a:gd name="T58" fmla="*/ 186 w 548"/>
                  <a:gd name="T59" fmla="*/ 287 h 379"/>
                  <a:gd name="T60" fmla="*/ 232 w 548"/>
                  <a:gd name="T61" fmla="*/ 339 h 379"/>
                  <a:gd name="T62" fmla="*/ 246 w 548"/>
                  <a:gd name="T63" fmla="*/ 339 h 379"/>
                  <a:gd name="T64" fmla="*/ 250 w 548"/>
                  <a:gd name="T65" fmla="*/ 314 h 379"/>
                  <a:gd name="T66" fmla="*/ 304 w 548"/>
                  <a:gd name="T67" fmla="*/ 358 h 379"/>
                  <a:gd name="T68" fmla="*/ 341 w 548"/>
                  <a:gd name="T69" fmla="*/ 344 h 379"/>
                  <a:gd name="T70" fmla="*/ 387 w 548"/>
                  <a:gd name="T71" fmla="*/ 367 h 379"/>
                  <a:gd name="T72" fmla="*/ 429 w 548"/>
                  <a:gd name="T73" fmla="*/ 378 h 379"/>
                  <a:gd name="T74" fmla="*/ 439 w 548"/>
                  <a:gd name="T75" fmla="*/ 353 h 379"/>
                  <a:gd name="T76" fmla="*/ 447 w 548"/>
                  <a:gd name="T77" fmla="*/ 350 h 379"/>
                  <a:gd name="T78" fmla="*/ 465 w 548"/>
                  <a:gd name="T79" fmla="*/ 348 h 379"/>
                  <a:gd name="T80" fmla="*/ 474 w 548"/>
                  <a:gd name="T81" fmla="*/ 372 h 379"/>
                  <a:gd name="T82" fmla="*/ 482 w 548"/>
                  <a:gd name="T83" fmla="*/ 368 h 379"/>
                  <a:gd name="T84" fmla="*/ 482 w 548"/>
                  <a:gd name="T85" fmla="*/ 346 h 379"/>
                  <a:gd name="T86" fmla="*/ 478 w 548"/>
                  <a:gd name="T87" fmla="*/ 328 h 379"/>
                  <a:gd name="T88" fmla="*/ 528 w 548"/>
                  <a:gd name="T89" fmla="*/ 326 h 379"/>
                  <a:gd name="T90" fmla="*/ 548 w 548"/>
                  <a:gd name="T91" fmla="*/ 325 h 379"/>
                  <a:gd name="T92" fmla="*/ 541 w 548"/>
                  <a:gd name="T93" fmla="*/ 314 h 379"/>
                  <a:gd name="T94" fmla="*/ 537 w 548"/>
                  <a:gd name="T95" fmla="*/ 287 h 379"/>
                  <a:gd name="T96" fmla="*/ 498 w 548"/>
                  <a:gd name="T97" fmla="*/ 258 h 379"/>
                  <a:gd name="T98" fmla="*/ 463 w 548"/>
                  <a:gd name="T99" fmla="*/ 221 h 379"/>
                  <a:gd name="T100" fmla="*/ 484 w 548"/>
                  <a:gd name="T101" fmla="*/ 189 h 379"/>
                  <a:gd name="T102" fmla="*/ 464 w 548"/>
                  <a:gd name="T103" fmla="*/ 134 h 379"/>
                  <a:gd name="T104" fmla="*/ 440 w 548"/>
                  <a:gd name="T105" fmla="*/ 103 h 379"/>
                  <a:gd name="T106" fmla="*/ 407 w 548"/>
                  <a:gd name="T107" fmla="*/ 90 h 379"/>
                  <a:gd name="T108" fmla="*/ 405 w 548"/>
                  <a:gd name="T109" fmla="*/ 69 h 3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548" h="379">
                    <a:moveTo>
                      <a:pt x="411" y="69"/>
                    </a:moveTo>
                    <a:lnTo>
                      <a:pt x="415" y="65"/>
                    </a:lnTo>
                    <a:lnTo>
                      <a:pt x="415" y="62"/>
                    </a:lnTo>
                    <a:lnTo>
                      <a:pt x="414" y="60"/>
                    </a:lnTo>
                    <a:lnTo>
                      <a:pt x="412" y="60"/>
                    </a:lnTo>
                    <a:lnTo>
                      <a:pt x="412" y="58"/>
                    </a:lnTo>
                    <a:lnTo>
                      <a:pt x="407" y="58"/>
                    </a:lnTo>
                    <a:lnTo>
                      <a:pt x="405" y="60"/>
                    </a:lnTo>
                    <a:lnTo>
                      <a:pt x="403" y="64"/>
                    </a:lnTo>
                    <a:lnTo>
                      <a:pt x="403" y="65"/>
                    </a:lnTo>
                    <a:lnTo>
                      <a:pt x="401" y="65"/>
                    </a:lnTo>
                    <a:lnTo>
                      <a:pt x="394" y="67"/>
                    </a:lnTo>
                    <a:lnTo>
                      <a:pt x="390" y="69"/>
                    </a:lnTo>
                    <a:lnTo>
                      <a:pt x="382" y="69"/>
                    </a:lnTo>
                    <a:lnTo>
                      <a:pt x="380" y="68"/>
                    </a:lnTo>
                    <a:lnTo>
                      <a:pt x="380" y="67"/>
                    </a:lnTo>
                    <a:lnTo>
                      <a:pt x="379" y="67"/>
                    </a:lnTo>
                    <a:lnTo>
                      <a:pt x="377" y="65"/>
                    </a:lnTo>
                    <a:lnTo>
                      <a:pt x="377" y="61"/>
                    </a:lnTo>
                    <a:lnTo>
                      <a:pt x="374" y="58"/>
                    </a:lnTo>
                    <a:lnTo>
                      <a:pt x="369" y="58"/>
                    </a:lnTo>
                    <a:lnTo>
                      <a:pt x="364" y="60"/>
                    </a:lnTo>
                    <a:lnTo>
                      <a:pt x="362" y="60"/>
                    </a:lnTo>
                    <a:lnTo>
                      <a:pt x="361" y="62"/>
                    </a:lnTo>
                    <a:lnTo>
                      <a:pt x="351" y="73"/>
                    </a:lnTo>
                    <a:lnTo>
                      <a:pt x="351" y="80"/>
                    </a:lnTo>
                    <a:lnTo>
                      <a:pt x="355" y="84"/>
                    </a:lnTo>
                    <a:lnTo>
                      <a:pt x="355" y="89"/>
                    </a:lnTo>
                    <a:lnTo>
                      <a:pt x="350" y="100"/>
                    </a:lnTo>
                    <a:lnTo>
                      <a:pt x="348" y="100"/>
                    </a:lnTo>
                    <a:lnTo>
                      <a:pt x="347" y="101"/>
                    </a:lnTo>
                    <a:lnTo>
                      <a:pt x="341" y="101"/>
                    </a:lnTo>
                    <a:lnTo>
                      <a:pt x="336" y="100"/>
                    </a:lnTo>
                    <a:lnTo>
                      <a:pt x="334" y="100"/>
                    </a:lnTo>
                    <a:lnTo>
                      <a:pt x="334" y="98"/>
                    </a:lnTo>
                    <a:lnTo>
                      <a:pt x="333" y="98"/>
                    </a:lnTo>
                    <a:lnTo>
                      <a:pt x="333" y="97"/>
                    </a:lnTo>
                    <a:lnTo>
                      <a:pt x="331" y="96"/>
                    </a:lnTo>
                    <a:lnTo>
                      <a:pt x="331" y="94"/>
                    </a:lnTo>
                    <a:lnTo>
                      <a:pt x="333" y="91"/>
                    </a:lnTo>
                    <a:lnTo>
                      <a:pt x="334" y="90"/>
                    </a:lnTo>
                    <a:lnTo>
                      <a:pt x="336" y="90"/>
                    </a:lnTo>
                    <a:lnTo>
                      <a:pt x="336" y="86"/>
                    </a:lnTo>
                    <a:lnTo>
                      <a:pt x="331" y="82"/>
                    </a:lnTo>
                    <a:lnTo>
                      <a:pt x="329" y="82"/>
                    </a:lnTo>
                    <a:lnTo>
                      <a:pt x="329" y="83"/>
                    </a:lnTo>
                    <a:lnTo>
                      <a:pt x="326" y="86"/>
                    </a:lnTo>
                    <a:lnTo>
                      <a:pt x="326" y="90"/>
                    </a:lnTo>
                    <a:lnTo>
                      <a:pt x="324" y="91"/>
                    </a:lnTo>
                    <a:lnTo>
                      <a:pt x="320" y="91"/>
                    </a:lnTo>
                    <a:lnTo>
                      <a:pt x="310" y="87"/>
                    </a:lnTo>
                    <a:lnTo>
                      <a:pt x="304" y="83"/>
                    </a:lnTo>
                    <a:lnTo>
                      <a:pt x="302" y="82"/>
                    </a:lnTo>
                    <a:lnTo>
                      <a:pt x="302" y="83"/>
                    </a:lnTo>
                    <a:lnTo>
                      <a:pt x="297" y="89"/>
                    </a:lnTo>
                    <a:lnTo>
                      <a:pt x="295" y="93"/>
                    </a:lnTo>
                    <a:lnTo>
                      <a:pt x="280" y="104"/>
                    </a:lnTo>
                    <a:lnTo>
                      <a:pt x="271" y="106"/>
                    </a:lnTo>
                    <a:lnTo>
                      <a:pt x="270" y="106"/>
                    </a:lnTo>
                    <a:lnTo>
                      <a:pt x="270" y="104"/>
                    </a:lnTo>
                    <a:lnTo>
                      <a:pt x="261" y="106"/>
                    </a:lnTo>
                    <a:lnTo>
                      <a:pt x="256" y="101"/>
                    </a:lnTo>
                    <a:lnTo>
                      <a:pt x="252" y="103"/>
                    </a:lnTo>
                    <a:lnTo>
                      <a:pt x="250" y="106"/>
                    </a:lnTo>
                    <a:lnTo>
                      <a:pt x="246" y="106"/>
                    </a:lnTo>
                    <a:lnTo>
                      <a:pt x="243" y="104"/>
                    </a:lnTo>
                    <a:lnTo>
                      <a:pt x="230" y="94"/>
                    </a:lnTo>
                    <a:lnTo>
                      <a:pt x="224" y="93"/>
                    </a:lnTo>
                    <a:lnTo>
                      <a:pt x="214" y="89"/>
                    </a:lnTo>
                    <a:lnTo>
                      <a:pt x="213" y="89"/>
                    </a:lnTo>
                    <a:lnTo>
                      <a:pt x="210" y="86"/>
                    </a:lnTo>
                    <a:lnTo>
                      <a:pt x="210" y="83"/>
                    </a:lnTo>
                    <a:lnTo>
                      <a:pt x="232" y="61"/>
                    </a:lnTo>
                    <a:lnTo>
                      <a:pt x="234" y="61"/>
                    </a:lnTo>
                    <a:lnTo>
                      <a:pt x="234" y="58"/>
                    </a:lnTo>
                    <a:lnTo>
                      <a:pt x="237" y="54"/>
                    </a:lnTo>
                    <a:lnTo>
                      <a:pt x="238" y="50"/>
                    </a:lnTo>
                    <a:lnTo>
                      <a:pt x="243" y="31"/>
                    </a:lnTo>
                    <a:lnTo>
                      <a:pt x="246" y="26"/>
                    </a:lnTo>
                    <a:lnTo>
                      <a:pt x="247" y="20"/>
                    </a:lnTo>
                    <a:lnTo>
                      <a:pt x="247" y="17"/>
                    </a:lnTo>
                    <a:lnTo>
                      <a:pt x="254" y="2"/>
                    </a:lnTo>
                    <a:lnTo>
                      <a:pt x="257" y="0"/>
                    </a:lnTo>
                    <a:lnTo>
                      <a:pt x="256" y="0"/>
                    </a:lnTo>
                    <a:lnTo>
                      <a:pt x="240" y="5"/>
                    </a:lnTo>
                    <a:lnTo>
                      <a:pt x="227" y="17"/>
                    </a:lnTo>
                    <a:lnTo>
                      <a:pt x="223" y="17"/>
                    </a:lnTo>
                    <a:lnTo>
                      <a:pt x="210" y="9"/>
                    </a:lnTo>
                    <a:lnTo>
                      <a:pt x="209" y="10"/>
                    </a:lnTo>
                    <a:lnTo>
                      <a:pt x="201" y="24"/>
                    </a:lnTo>
                    <a:lnTo>
                      <a:pt x="193" y="33"/>
                    </a:lnTo>
                    <a:lnTo>
                      <a:pt x="171" y="33"/>
                    </a:lnTo>
                    <a:lnTo>
                      <a:pt x="167" y="29"/>
                    </a:lnTo>
                    <a:lnTo>
                      <a:pt x="163" y="26"/>
                    </a:lnTo>
                    <a:lnTo>
                      <a:pt x="148" y="23"/>
                    </a:lnTo>
                    <a:lnTo>
                      <a:pt x="129" y="33"/>
                    </a:lnTo>
                    <a:lnTo>
                      <a:pt x="118" y="34"/>
                    </a:lnTo>
                    <a:lnTo>
                      <a:pt x="100" y="43"/>
                    </a:lnTo>
                    <a:lnTo>
                      <a:pt x="98" y="43"/>
                    </a:lnTo>
                    <a:lnTo>
                      <a:pt x="98" y="30"/>
                    </a:lnTo>
                    <a:lnTo>
                      <a:pt x="97" y="33"/>
                    </a:lnTo>
                    <a:lnTo>
                      <a:pt x="97" y="36"/>
                    </a:lnTo>
                    <a:lnTo>
                      <a:pt x="83" y="55"/>
                    </a:lnTo>
                    <a:lnTo>
                      <a:pt x="81" y="57"/>
                    </a:lnTo>
                    <a:lnTo>
                      <a:pt x="72" y="69"/>
                    </a:lnTo>
                    <a:lnTo>
                      <a:pt x="65" y="73"/>
                    </a:lnTo>
                    <a:lnTo>
                      <a:pt x="63" y="73"/>
                    </a:lnTo>
                    <a:lnTo>
                      <a:pt x="63" y="75"/>
                    </a:lnTo>
                    <a:lnTo>
                      <a:pt x="62" y="76"/>
                    </a:lnTo>
                    <a:lnTo>
                      <a:pt x="62" y="80"/>
                    </a:lnTo>
                    <a:lnTo>
                      <a:pt x="65" y="80"/>
                    </a:lnTo>
                    <a:lnTo>
                      <a:pt x="66" y="82"/>
                    </a:lnTo>
                    <a:lnTo>
                      <a:pt x="69" y="82"/>
                    </a:lnTo>
                    <a:lnTo>
                      <a:pt x="69" y="87"/>
                    </a:lnTo>
                    <a:lnTo>
                      <a:pt x="59" y="87"/>
                    </a:lnTo>
                    <a:lnTo>
                      <a:pt x="37" y="90"/>
                    </a:lnTo>
                    <a:lnTo>
                      <a:pt x="21" y="87"/>
                    </a:lnTo>
                    <a:lnTo>
                      <a:pt x="17" y="82"/>
                    </a:lnTo>
                    <a:lnTo>
                      <a:pt x="17" y="75"/>
                    </a:lnTo>
                    <a:lnTo>
                      <a:pt x="16" y="73"/>
                    </a:lnTo>
                    <a:lnTo>
                      <a:pt x="12" y="73"/>
                    </a:lnTo>
                    <a:lnTo>
                      <a:pt x="9" y="76"/>
                    </a:lnTo>
                    <a:lnTo>
                      <a:pt x="2" y="94"/>
                    </a:lnTo>
                    <a:lnTo>
                      <a:pt x="0" y="96"/>
                    </a:lnTo>
                    <a:lnTo>
                      <a:pt x="3" y="100"/>
                    </a:lnTo>
                    <a:lnTo>
                      <a:pt x="10" y="121"/>
                    </a:lnTo>
                    <a:lnTo>
                      <a:pt x="9" y="132"/>
                    </a:lnTo>
                    <a:lnTo>
                      <a:pt x="13" y="156"/>
                    </a:lnTo>
                    <a:lnTo>
                      <a:pt x="14" y="156"/>
                    </a:lnTo>
                    <a:lnTo>
                      <a:pt x="16" y="161"/>
                    </a:lnTo>
                    <a:lnTo>
                      <a:pt x="16" y="167"/>
                    </a:lnTo>
                    <a:lnTo>
                      <a:pt x="19" y="185"/>
                    </a:lnTo>
                    <a:lnTo>
                      <a:pt x="20" y="184"/>
                    </a:lnTo>
                    <a:lnTo>
                      <a:pt x="26" y="184"/>
                    </a:lnTo>
                    <a:lnTo>
                      <a:pt x="26" y="185"/>
                    </a:lnTo>
                    <a:lnTo>
                      <a:pt x="27" y="185"/>
                    </a:lnTo>
                    <a:lnTo>
                      <a:pt x="44" y="201"/>
                    </a:lnTo>
                    <a:lnTo>
                      <a:pt x="44" y="203"/>
                    </a:lnTo>
                    <a:lnTo>
                      <a:pt x="46" y="213"/>
                    </a:lnTo>
                    <a:lnTo>
                      <a:pt x="46" y="220"/>
                    </a:lnTo>
                    <a:lnTo>
                      <a:pt x="45" y="220"/>
                    </a:lnTo>
                    <a:lnTo>
                      <a:pt x="38" y="221"/>
                    </a:lnTo>
                    <a:lnTo>
                      <a:pt x="33" y="224"/>
                    </a:lnTo>
                    <a:lnTo>
                      <a:pt x="27" y="234"/>
                    </a:lnTo>
                    <a:lnTo>
                      <a:pt x="23" y="238"/>
                    </a:lnTo>
                    <a:lnTo>
                      <a:pt x="24" y="238"/>
                    </a:lnTo>
                    <a:lnTo>
                      <a:pt x="24" y="240"/>
                    </a:lnTo>
                    <a:lnTo>
                      <a:pt x="27" y="241"/>
                    </a:lnTo>
                    <a:lnTo>
                      <a:pt x="37" y="252"/>
                    </a:lnTo>
                    <a:lnTo>
                      <a:pt x="46" y="259"/>
                    </a:lnTo>
                    <a:lnTo>
                      <a:pt x="49" y="261"/>
                    </a:lnTo>
                    <a:lnTo>
                      <a:pt x="51" y="261"/>
                    </a:lnTo>
                    <a:lnTo>
                      <a:pt x="52" y="262"/>
                    </a:lnTo>
                    <a:lnTo>
                      <a:pt x="53" y="262"/>
                    </a:lnTo>
                    <a:lnTo>
                      <a:pt x="60" y="261"/>
                    </a:lnTo>
                    <a:lnTo>
                      <a:pt x="63" y="261"/>
                    </a:lnTo>
                    <a:lnTo>
                      <a:pt x="67" y="255"/>
                    </a:lnTo>
                    <a:lnTo>
                      <a:pt x="70" y="252"/>
                    </a:lnTo>
                    <a:lnTo>
                      <a:pt x="77" y="248"/>
                    </a:lnTo>
                    <a:lnTo>
                      <a:pt x="83" y="248"/>
                    </a:lnTo>
                    <a:lnTo>
                      <a:pt x="87" y="249"/>
                    </a:lnTo>
                    <a:lnTo>
                      <a:pt x="90" y="249"/>
                    </a:lnTo>
                    <a:lnTo>
                      <a:pt x="91" y="254"/>
                    </a:lnTo>
                    <a:lnTo>
                      <a:pt x="93" y="256"/>
                    </a:lnTo>
                    <a:lnTo>
                      <a:pt x="94" y="268"/>
                    </a:lnTo>
                    <a:lnTo>
                      <a:pt x="96" y="274"/>
                    </a:lnTo>
                    <a:lnTo>
                      <a:pt x="97" y="274"/>
                    </a:lnTo>
                    <a:lnTo>
                      <a:pt x="116" y="269"/>
                    </a:lnTo>
                    <a:lnTo>
                      <a:pt x="119" y="268"/>
                    </a:lnTo>
                    <a:lnTo>
                      <a:pt x="125" y="266"/>
                    </a:lnTo>
                    <a:lnTo>
                      <a:pt x="130" y="263"/>
                    </a:lnTo>
                    <a:lnTo>
                      <a:pt x="146" y="261"/>
                    </a:lnTo>
                    <a:lnTo>
                      <a:pt x="157" y="261"/>
                    </a:lnTo>
                    <a:lnTo>
                      <a:pt x="163" y="262"/>
                    </a:lnTo>
                    <a:lnTo>
                      <a:pt x="168" y="266"/>
                    </a:lnTo>
                    <a:lnTo>
                      <a:pt x="171" y="268"/>
                    </a:lnTo>
                    <a:lnTo>
                      <a:pt x="180" y="277"/>
                    </a:lnTo>
                    <a:lnTo>
                      <a:pt x="182" y="277"/>
                    </a:lnTo>
                    <a:lnTo>
                      <a:pt x="185" y="283"/>
                    </a:lnTo>
                    <a:lnTo>
                      <a:pt x="186" y="287"/>
                    </a:lnTo>
                    <a:lnTo>
                      <a:pt x="186" y="290"/>
                    </a:lnTo>
                    <a:lnTo>
                      <a:pt x="187" y="291"/>
                    </a:lnTo>
                    <a:lnTo>
                      <a:pt x="189" y="297"/>
                    </a:lnTo>
                    <a:lnTo>
                      <a:pt x="194" y="304"/>
                    </a:lnTo>
                    <a:lnTo>
                      <a:pt x="200" y="308"/>
                    </a:lnTo>
                    <a:lnTo>
                      <a:pt x="232" y="339"/>
                    </a:lnTo>
                    <a:lnTo>
                      <a:pt x="234" y="340"/>
                    </a:lnTo>
                    <a:lnTo>
                      <a:pt x="240" y="340"/>
                    </a:lnTo>
                    <a:lnTo>
                      <a:pt x="240" y="339"/>
                    </a:lnTo>
                    <a:lnTo>
                      <a:pt x="245" y="339"/>
                    </a:lnTo>
                    <a:lnTo>
                      <a:pt x="246" y="340"/>
                    </a:lnTo>
                    <a:lnTo>
                      <a:pt x="246" y="339"/>
                    </a:lnTo>
                    <a:lnTo>
                      <a:pt x="238" y="321"/>
                    </a:lnTo>
                    <a:lnTo>
                      <a:pt x="238" y="319"/>
                    </a:lnTo>
                    <a:lnTo>
                      <a:pt x="240" y="309"/>
                    </a:lnTo>
                    <a:lnTo>
                      <a:pt x="242" y="309"/>
                    </a:lnTo>
                    <a:lnTo>
                      <a:pt x="246" y="312"/>
                    </a:lnTo>
                    <a:lnTo>
                      <a:pt x="250" y="314"/>
                    </a:lnTo>
                    <a:lnTo>
                      <a:pt x="266" y="322"/>
                    </a:lnTo>
                    <a:lnTo>
                      <a:pt x="274" y="330"/>
                    </a:lnTo>
                    <a:lnTo>
                      <a:pt x="274" y="332"/>
                    </a:lnTo>
                    <a:lnTo>
                      <a:pt x="280" y="340"/>
                    </a:lnTo>
                    <a:lnTo>
                      <a:pt x="295" y="354"/>
                    </a:lnTo>
                    <a:lnTo>
                      <a:pt x="304" y="358"/>
                    </a:lnTo>
                    <a:lnTo>
                      <a:pt x="306" y="357"/>
                    </a:lnTo>
                    <a:lnTo>
                      <a:pt x="320" y="347"/>
                    </a:lnTo>
                    <a:lnTo>
                      <a:pt x="334" y="344"/>
                    </a:lnTo>
                    <a:lnTo>
                      <a:pt x="336" y="343"/>
                    </a:lnTo>
                    <a:lnTo>
                      <a:pt x="341" y="343"/>
                    </a:lnTo>
                    <a:lnTo>
                      <a:pt x="341" y="344"/>
                    </a:lnTo>
                    <a:lnTo>
                      <a:pt x="373" y="361"/>
                    </a:lnTo>
                    <a:lnTo>
                      <a:pt x="374" y="362"/>
                    </a:lnTo>
                    <a:lnTo>
                      <a:pt x="379" y="364"/>
                    </a:lnTo>
                    <a:lnTo>
                      <a:pt x="380" y="365"/>
                    </a:lnTo>
                    <a:lnTo>
                      <a:pt x="384" y="365"/>
                    </a:lnTo>
                    <a:lnTo>
                      <a:pt x="387" y="367"/>
                    </a:lnTo>
                    <a:lnTo>
                      <a:pt x="396" y="369"/>
                    </a:lnTo>
                    <a:lnTo>
                      <a:pt x="401" y="375"/>
                    </a:lnTo>
                    <a:lnTo>
                      <a:pt x="408" y="376"/>
                    </a:lnTo>
                    <a:lnTo>
                      <a:pt x="422" y="376"/>
                    </a:lnTo>
                    <a:lnTo>
                      <a:pt x="429" y="379"/>
                    </a:lnTo>
                    <a:lnTo>
                      <a:pt x="429" y="378"/>
                    </a:lnTo>
                    <a:lnTo>
                      <a:pt x="436" y="371"/>
                    </a:lnTo>
                    <a:lnTo>
                      <a:pt x="439" y="368"/>
                    </a:lnTo>
                    <a:lnTo>
                      <a:pt x="435" y="364"/>
                    </a:lnTo>
                    <a:lnTo>
                      <a:pt x="433" y="360"/>
                    </a:lnTo>
                    <a:lnTo>
                      <a:pt x="436" y="357"/>
                    </a:lnTo>
                    <a:lnTo>
                      <a:pt x="439" y="353"/>
                    </a:lnTo>
                    <a:lnTo>
                      <a:pt x="439" y="350"/>
                    </a:lnTo>
                    <a:lnTo>
                      <a:pt x="442" y="344"/>
                    </a:lnTo>
                    <a:lnTo>
                      <a:pt x="446" y="341"/>
                    </a:lnTo>
                    <a:lnTo>
                      <a:pt x="449" y="344"/>
                    </a:lnTo>
                    <a:lnTo>
                      <a:pt x="450" y="348"/>
                    </a:lnTo>
                    <a:lnTo>
                      <a:pt x="447" y="350"/>
                    </a:lnTo>
                    <a:lnTo>
                      <a:pt x="447" y="351"/>
                    </a:lnTo>
                    <a:lnTo>
                      <a:pt x="451" y="351"/>
                    </a:lnTo>
                    <a:lnTo>
                      <a:pt x="457" y="353"/>
                    </a:lnTo>
                    <a:lnTo>
                      <a:pt x="457" y="347"/>
                    </a:lnTo>
                    <a:lnTo>
                      <a:pt x="461" y="344"/>
                    </a:lnTo>
                    <a:lnTo>
                      <a:pt x="465" y="348"/>
                    </a:lnTo>
                    <a:lnTo>
                      <a:pt x="472" y="354"/>
                    </a:lnTo>
                    <a:lnTo>
                      <a:pt x="474" y="355"/>
                    </a:lnTo>
                    <a:lnTo>
                      <a:pt x="479" y="362"/>
                    </a:lnTo>
                    <a:lnTo>
                      <a:pt x="481" y="362"/>
                    </a:lnTo>
                    <a:lnTo>
                      <a:pt x="474" y="369"/>
                    </a:lnTo>
                    <a:lnTo>
                      <a:pt x="474" y="372"/>
                    </a:lnTo>
                    <a:lnTo>
                      <a:pt x="475" y="374"/>
                    </a:lnTo>
                    <a:lnTo>
                      <a:pt x="475" y="375"/>
                    </a:lnTo>
                    <a:lnTo>
                      <a:pt x="478" y="375"/>
                    </a:lnTo>
                    <a:lnTo>
                      <a:pt x="481" y="372"/>
                    </a:lnTo>
                    <a:lnTo>
                      <a:pt x="481" y="371"/>
                    </a:lnTo>
                    <a:lnTo>
                      <a:pt x="482" y="368"/>
                    </a:lnTo>
                    <a:lnTo>
                      <a:pt x="485" y="365"/>
                    </a:lnTo>
                    <a:lnTo>
                      <a:pt x="485" y="364"/>
                    </a:lnTo>
                    <a:lnTo>
                      <a:pt x="488" y="357"/>
                    </a:lnTo>
                    <a:lnTo>
                      <a:pt x="488" y="351"/>
                    </a:lnTo>
                    <a:lnTo>
                      <a:pt x="485" y="346"/>
                    </a:lnTo>
                    <a:lnTo>
                      <a:pt x="482" y="346"/>
                    </a:lnTo>
                    <a:lnTo>
                      <a:pt x="472" y="339"/>
                    </a:lnTo>
                    <a:lnTo>
                      <a:pt x="474" y="335"/>
                    </a:lnTo>
                    <a:lnTo>
                      <a:pt x="474" y="333"/>
                    </a:lnTo>
                    <a:lnTo>
                      <a:pt x="477" y="330"/>
                    </a:lnTo>
                    <a:lnTo>
                      <a:pt x="477" y="328"/>
                    </a:lnTo>
                    <a:lnTo>
                      <a:pt x="478" y="328"/>
                    </a:lnTo>
                    <a:lnTo>
                      <a:pt x="493" y="325"/>
                    </a:lnTo>
                    <a:lnTo>
                      <a:pt x="499" y="321"/>
                    </a:lnTo>
                    <a:lnTo>
                      <a:pt x="501" y="319"/>
                    </a:lnTo>
                    <a:lnTo>
                      <a:pt x="507" y="316"/>
                    </a:lnTo>
                    <a:lnTo>
                      <a:pt x="524" y="323"/>
                    </a:lnTo>
                    <a:lnTo>
                      <a:pt x="528" y="326"/>
                    </a:lnTo>
                    <a:lnTo>
                      <a:pt x="530" y="326"/>
                    </a:lnTo>
                    <a:lnTo>
                      <a:pt x="531" y="326"/>
                    </a:lnTo>
                    <a:lnTo>
                      <a:pt x="538" y="329"/>
                    </a:lnTo>
                    <a:lnTo>
                      <a:pt x="546" y="328"/>
                    </a:lnTo>
                    <a:lnTo>
                      <a:pt x="548" y="326"/>
                    </a:lnTo>
                    <a:lnTo>
                      <a:pt x="548" y="325"/>
                    </a:lnTo>
                    <a:lnTo>
                      <a:pt x="546" y="325"/>
                    </a:lnTo>
                    <a:lnTo>
                      <a:pt x="546" y="323"/>
                    </a:lnTo>
                    <a:lnTo>
                      <a:pt x="544" y="322"/>
                    </a:lnTo>
                    <a:lnTo>
                      <a:pt x="542" y="319"/>
                    </a:lnTo>
                    <a:lnTo>
                      <a:pt x="542" y="315"/>
                    </a:lnTo>
                    <a:lnTo>
                      <a:pt x="541" y="314"/>
                    </a:lnTo>
                    <a:lnTo>
                      <a:pt x="541" y="307"/>
                    </a:lnTo>
                    <a:lnTo>
                      <a:pt x="544" y="307"/>
                    </a:lnTo>
                    <a:lnTo>
                      <a:pt x="544" y="302"/>
                    </a:lnTo>
                    <a:lnTo>
                      <a:pt x="542" y="298"/>
                    </a:lnTo>
                    <a:lnTo>
                      <a:pt x="542" y="297"/>
                    </a:lnTo>
                    <a:lnTo>
                      <a:pt x="537" y="287"/>
                    </a:lnTo>
                    <a:lnTo>
                      <a:pt x="535" y="286"/>
                    </a:lnTo>
                    <a:lnTo>
                      <a:pt x="534" y="283"/>
                    </a:lnTo>
                    <a:lnTo>
                      <a:pt x="523" y="276"/>
                    </a:lnTo>
                    <a:lnTo>
                      <a:pt x="520" y="274"/>
                    </a:lnTo>
                    <a:lnTo>
                      <a:pt x="517" y="270"/>
                    </a:lnTo>
                    <a:lnTo>
                      <a:pt x="498" y="258"/>
                    </a:lnTo>
                    <a:lnTo>
                      <a:pt x="492" y="255"/>
                    </a:lnTo>
                    <a:lnTo>
                      <a:pt x="467" y="238"/>
                    </a:lnTo>
                    <a:lnTo>
                      <a:pt x="464" y="237"/>
                    </a:lnTo>
                    <a:lnTo>
                      <a:pt x="464" y="235"/>
                    </a:lnTo>
                    <a:lnTo>
                      <a:pt x="463" y="231"/>
                    </a:lnTo>
                    <a:lnTo>
                      <a:pt x="463" y="221"/>
                    </a:lnTo>
                    <a:lnTo>
                      <a:pt x="485" y="198"/>
                    </a:lnTo>
                    <a:lnTo>
                      <a:pt x="485" y="196"/>
                    </a:lnTo>
                    <a:lnTo>
                      <a:pt x="486" y="195"/>
                    </a:lnTo>
                    <a:lnTo>
                      <a:pt x="485" y="194"/>
                    </a:lnTo>
                    <a:lnTo>
                      <a:pt x="485" y="191"/>
                    </a:lnTo>
                    <a:lnTo>
                      <a:pt x="484" y="189"/>
                    </a:lnTo>
                    <a:lnTo>
                      <a:pt x="475" y="175"/>
                    </a:lnTo>
                    <a:lnTo>
                      <a:pt x="474" y="174"/>
                    </a:lnTo>
                    <a:lnTo>
                      <a:pt x="474" y="171"/>
                    </a:lnTo>
                    <a:lnTo>
                      <a:pt x="470" y="161"/>
                    </a:lnTo>
                    <a:lnTo>
                      <a:pt x="464" y="135"/>
                    </a:lnTo>
                    <a:lnTo>
                      <a:pt x="464" y="134"/>
                    </a:lnTo>
                    <a:lnTo>
                      <a:pt x="470" y="131"/>
                    </a:lnTo>
                    <a:lnTo>
                      <a:pt x="470" y="129"/>
                    </a:lnTo>
                    <a:lnTo>
                      <a:pt x="463" y="118"/>
                    </a:lnTo>
                    <a:lnTo>
                      <a:pt x="460" y="115"/>
                    </a:lnTo>
                    <a:lnTo>
                      <a:pt x="440" y="104"/>
                    </a:lnTo>
                    <a:lnTo>
                      <a:pt x="440" y="103"/>
                    </a:lnTo>
                    <a:lnTo>
                      <a:pt x="436" y="104"/>
                    </a:lnTo>
                    <a:lnTo>
                      <a:pt x="435" y="104"/>
                    </a:lnTo>
                    <a:lnTo>
                      <a:pt x="429" y="103"/>
                    </a:lnTo>
                    <a:lnTo>
                      <a:pt x="426" y="100"/>
                    </a:lnTo>
                    <a:lnTo>
                      <a:pt x="408" y="90"/>
                    </a:lnTo>
                    <a:lnTo>
                      <a:pt x="407" y="90"/>
                    </a:lnTo>
                    <a:lnTo>
                      <a:pt x="405" y="89"/>
                    </a:lnTo>
                    <a:lnTo>
                      <a:pt x="403" y="80"/>
                    </a:lnTo>
                    <a:lnTo>
                      <a:pt x="403" y="76"/>
                    </a:lnTo>
                    <a:lnTo>
                      <a:pt x="404" y="73"/>
                    </a:lnTo>
                    <a:lnTo>
                      <a:pt x="404" y="72"/>
                    </a:lnTo>
                    <a:lnTo>
                      <a:pt x="405" y="69"/>
                    </a:lnTo>
                    <a:lnTo>
                      <a:pt x="411" y="6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70" name="Freeform 800">
                <a:extLst>
                  <a:ext uri="{FF2B5EF4-FFF2-40B4-BE49-F238E27FC236}">
                    <a16:creationId xmlns:a16="http://schemas.microsoft.com/office/drawing/2014/main" id="{7D443BB6-538C-9702-1825-AB61CF1591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2186"/>
                <a:ext cx="137" cy="101"/>
              </a:xfrm>
              <a:custGeom>
                <a:avLst/>
                <a:gdLst>
                  <a:gd name="T0" fmla="*/ 198 w 545"/>
                  <a:gd name="T1" fmla="*/ 35 h 403"/>
                  <a:gd name="T2" fmla="*/ 138 w 545"/>
                  <a:gd name="T3" fmla="*/ 23 h 403"/>
                  <a:gd name="T4" fmla="*/ 104 w 545"/>
                  <a:gd name="T5" fmla="*/ 0 h 403"/>
                  <a:gd name="T6" fmla="*/ 111 w 545"/>
                  <a:gd name="T7" fmla="*/ 37 h 403"/>
                  <a:gd name="T8" fmla="*/ 128 w 545"/>
                  <a:gd name="T9" fmla="*/ 106 h 403"/>
                  <a:gd name="T10" fmla="*/ 113 w 545"/>
                  <a:gd name="T11" fmla="*/ 118 h 403"/>
                  <a:gd name="T12" fmla="*/ 87 w 545"/>
                  <a:gd name="T13" fmla="*/ 112 h 403"/>
                  <a:gd name="T14" fmla="*/ 63 w 545"/>
                  <a:gd name="T15" fmla="*/ 120 h 403"/>
                  <a:gd name="T16" fmla="*/ 15 w 545"/>
                  <a:gd name="T17" fmla="*/ 151 h 403"/>
                  <a:gd name="T18" fmla="*/ 27 w 545"/>
                  <a:gd name="T19" fmla="*/ 166 h 403"/>
                  <a:gd name="T20" fmla="*/ 27 w 545"/>
                  <a:gd name="T21" fmla="*/ 176 h 403"/>
                  <a:gd name="T22" fmla="*/ 47 w 545"/>
                  <a:gd name="T23" fmla="*/ 206 h 403"/>
                  <a:gd name="T24" fmla="*/ 24 w 545"/>
                  <a:gd name="T25" fmla="*/ 232 h 403"/>
                  <a:gd name="T26" fmla="*/ 12 w 545"/>
                  <a:gd name="T27" fmla="*/ 253 h 403"/>
                  <a:gd name="T28" fmla="*/ 1 w 545"/>
                  <a:gd name="T29" fmla="*/ 284 h 403"/>
                  <a:gd name="T30" fmla="*/ 28 w 545"/>
                  <a:gd name="T31" fmla="*/ 299 h 403"/>
                  <a:gd name="T32" fmla="*/ 120 w 545"/>
                  <a:gd name="T33" fmla="*/ 338 h 403"/>
                  <a:gd name="T34" fmla="*/ 147 w 545"/>
                  <a:gd name="T35" fmla="*/ 313 h 403"/>
                  <a:gd name="T36" fmla="*/ 171 w 545"/>
                  <a:gd name="T37" fmla="*/ 276 h 403"/>
                  <a:gd name="T38" fmla="*/ 223 w 545"/>
                  <a:gd name="T39" fmla="*/ 290 h 403"/>
                  <a:gd name="T40" fmla="*/ 250 w 545"/>
                  <a:gd name="T41" fmla="*/ 313 h 403"/>
                  <a:gd name="T42" fmla="*/ 232 w 545"/>
                  <a:gd name="T43" fmla="*/ 316 h 403"/>
                  <a:gd name="T44" fmla="*/ 201 w 545"/>
                  <a:gd name="T45" fmla="*/ 369 h 403"/>
                  <a:gd name="T46" fmla="*/ 283 w 545"/>
                  <a:gd name="T47" fmla="*/ 400 h 403"/>
                  <a:gd name="T48" fmla="*/ 308 w 545"/>
                  <a:gd name="T49" fmla="*/ 398 h 403"/>
                  <a:gd name="T50" fmla="*/ 349 w 545"/>
                  <a:gd name="T51" fmla="*/ 403 h 403"/>
                  <a:gd name="T52" fmla="*/ 362 w 545"/>
                  <a:gd name="T53" fmla="*/ 361 h 403"/>
                  <a:gd name="T54" fmla="*/ 346 w 545"/>
                  <a:gd name="T55" fmla="*/ 344 h 403"/>
                  <a:gd name="T56" fmla="*/ 363 w 545"/>
                  <a:gd name="T57" fmla="*/ 329 h 403"/>
                  <a:gd name="T58" fmla="*/ 399 w 545"/>
                  <a:gd name="T59" fmla="*/ 305 h 403"/>
                  <a:gd name="T60" fmla="*/ 405 w 545"/>
                  <a:gd name="T61" fmla="*/ 290 h 403"/>
                  <a:gd name="T62" fmla="*/ 418 w 545"/>
                  <a:gd name="T63" fmla="*/ 270 h 403"/>
                  <a:gd name="T64" fmla="*/ 441 w 545"/>
                  <a:gd name="T65" fmla="*/ 260 h 403"/>
                  <a:gd name="T66" fmla="*/ 416 w 545"/>
                  <a:gd name="T67" fmla="*/ 235 h 403"/>
                  <a:gd name="T68" fmla="*/ 433 w 545"/>
                  <a:gd name="T69" fmla="*/ 216 h 403"/>
                  <a:gd name="T70" fmla="*/ 430 w 545"/>
                  <a:gd name="T71" fmla="*/ 192 h 403"/>
                  <a:gd name="T72" fmla="*/ 473 w 545"/>
                  <a:gd name="T73" fmla="*/ 183 h 403"/>
                  <a:gd name="T74" fmla="*/ 542 w 545"/>
                  <a:gd name="T75" fmla="*/ 183 h 403"/>
                  <a:gd name="T76" fmla="*/ 533 w 545"/>
                  <a:gd name="T77" fmla="*/ 164 h 403"/>
                  <a:gd name="T78" fmla="*/ 493 w 545"/>
                  <a:gd name="T79" fmla="*/ 120 h 403"/>
                  <a:gd name="T80" fmla="*/ 483 w 545"/>
                  <a:gd name="T81" fmla="*/ 127 h 403"/>
                  <a:gd name="T82" fmla="*/ 466 w 545"/>
                  <a:gd name="T83" fmla="*/ 108 h 403"/>
                  <a:gd name="T84" fmla="*/ 493 w 545"/>
                  <a:gd name="T85" fmla="*/ 99 h 403"/>
                  <a:gd name="T86" fmla="*/ 493 w 545"/>
                  <a:gd name="T87" fmla="*/ 86 h 403"/>
                  <a:gd name="T88" fmla="*/ 469 w 545"/>
                  <a:gd name="T89" fmla="*/ 76 h 403"/>
                  <a:gd name="T90" fmla="*/ 442 w 545"/>
                  <a:gd name="T91" fmla="*/ 67 h 403"/>
                  <a:gd name="T92" fmla="*/ 430 w 545"/>
                  <a:gd name="T93" fmla="*/ 44 h 403"/>
                  <a:gd name="T94" fmla="*/ 401 w 545"/>
                  <a:gd name="T95" fmla="*/ 51 h 403"/>
                  <a:gd name="T96" fmla="*/ 394 w 545"/>
                  <a:gd name="T97" fmla="*/ 17 h 403"/>
                  <a:gd name="T98" fmla="*/ 357 w 545"/>
                  <a:gd name="T99" fmla="*/ 16 h 403"/>
                  <a:gd name="T100" fmla="*/ 336 w 545"/>
                  <a:gd name="T101" fmla="*/ 30 h 403"/>
                  <a:gd name="T102" fmla="*/ 349 w 545"/>
                  <a:gd name="T103" fmla="*/ 56 h 403"/>
                  <a:gd name="T104" fmla="*/ 339 w 545"/>
                  <a:gd name="T105" fmla="*/ 65 h 403"/>
                  <a:gd name="T106" fmla="*/ 336 w 545"/>
                  <a:gd name="T107" fmla="*/ 45 h 403"/>
                  <a:gd name="T108" fmla="*/ 311 w 545"/>
                  <a:gd name="T109" fmla="*/ 42 h 403"/>
                  <a:gd name="T110" fmla="*/ 303 w 545"/>
                  <a:gd name="T111" fmla="*/ 41 h 403"/>
                  <a:gd name="T112" fmla="*/ 300 w 545"/>
                  <a:gd name="T113" fmla="*/ 62 h 403"/>
                  <a:gd name="T114" fmla="*/ 260 w 545"/>
                  <a:gd name="T115" fmla="*/ 60 h 4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545" h="403">
                    <a:moveTo>
                      <a:pt x="238" y="53"/>
                    </a:moveTo>
                    <a:lnTo>
                      <a:pt x="237" y="52"/>
                    </a:lnTo>
                    <a:lnTo>
                      <a:pt x="205" y="35"/>
                    </a:lnTo>
                    <a:lnTo>
                      <a:pt x="205" y="34"/>
                    </a:lnTo>
                    <a:lnTo>
                      <a:pt x="200" y="34"/>
                    </a:lnTo>
                    <a:lnTo>
                      <a:pt x="198" y="35"/>
                    </a:lnTo>
                    <a:lnTo>
                      <a:pt x="184" y="38"/>
                    </a:lnTo>
                    <a:lnTo>
                      <a:pt x="170" y="48"/>
                    </a:lnTo>
                    <a:lnTo>
                      <a:pt x="168" y="49"/>
                    </a:lnTo>
                    <a:lnTo>
                      <a:pt x="159" y="45"/>
                    </a:lnTo>
                    <a:lnTo>
                      <a:pt x="144" y="31"/>
                    </a:lnTo>
                    <a:lnTo>
                      <a:pt x="138" y="23"/>
                    </a:lnTo>
                    <a:lnTo>
                      <a:pt x="138" y="21"/>
                    </a:lnTo>
                    <a:lnTo>
                      <a:pt x="130" y="13"/>
                    </a:lnTo>
                    <a:lnTo>
                      <a:pt x="114" y="5"/>
                    </a:lnTo>
                    <a:lnTo>
                      <a:pt x="110" y="3"/>
                    </a:lnTo>
                    <a:lnTo>
                      <a:pt x="106" y="0"/>
                    </a:lnTo>
                    <a:lnTo>
                      <a:pt x="104" y="0"/>
                    </a:lnTo>
                    <a:lnTo>
                      <a:pt x="102" y="10"/>
                    </a:lnTo>
                    <a:lnTo>
                      <a:pt x="102" y="12"/>
                    </a:lnTo>
                    <a:lnTo>
                      <a:pt x="110" y="30"/>
                    </a:lnTo>
                    <a:lnTo>
                      <a:pt x="110" y="31"/>
                    </a:lnTo>
                    <a:lnTo>
                      <a:pt x="110" y="37"/>
                    </a:lnTo>
                    <a:lnTo>
                      <a:pt x="111" y="37"/>
                    </a:lnTo>
                    <a:lnTo>
                      <a:pt x="121" y="67"/>
                    </a:lnTo>
                    <a:lnTo>
                      <a:pt x="121" y="70"/>
                    </a:lnTo>
                    <a:lnTo>
                      <a:pt x="124" y="80"/>
                    </a:lnTo>
                    <a:lnTo>
                      <a:pt x="123" y="90"/>
                    </a:lnTo>
                    <a:lnTo>
                      <a:pt x="123" y="99"/>
                    </a:lnTo>
                    <a:lnTo>
                      <a:pt x="128" y="106"/>
                    </a:lnTo>
                    <a:lnTo>
                      <a:pt x="128" y="108"/>
                    </a:lnTo>
                    <a:lnTo>
                      <a:pt x="127" y="108"/>
                    </a:lnTo>
                    <a:lnTo>
                      <a:pt x="127" y="106"/>
                    </a:lnTo>
                    <a:lnTo>
                      <a:pt x="123" y="106"/>
                    </a:lnTo>
                    <a:lnTo>
                      <a:pt x="120" y="111"/>
                    </a:lnTo>
                    <a:lnTo>
                      <a:pt x="113" y="118"/>
                    </a:lnTo>
                    <a:lnTo>
                      <a:pt x="109" y="119"/>
                    </a:lnTo>
                    <a:lnTo>
                      <a:pt x="104" y="119"/>
                    </a:lnTo>
                    <a:lnTo>
                      <a:pt x="98" y="120"/>
                    </a:lnTo>
                    <a:lnTo>
                      <a:pt x="94" y="120"/>
                    </a:lnTo>
                    <a:lnTo>
                      <a:pt x="92" y="116"/>
                    </a:lnTo>
                    <a:lnTo>
                      <a:pt x="87" y="112"/>
                    </a:lnTo>
                    <a:lnTo>
                      <a:pt x="80" y="112"/>
                    </a:lnTo>
                    <a:lnTo>
                      <a:pt x="80" y="122"/>
                    </a:lnTo>
                    <a:lnTo>
                      <a:pt x="73" y="123"/>
                    </a:lnTo>
                    <a:lnTo>
                      <a:pt x="67" y="122"/>
                    </a:lnTo>
                    <a:lnTo>
                      <a:pt x="64" y="120"/>
                    </a:lnTo>
                    <a:lnTo>
                      <a:pt x="63" y="120"/>
                    </a:lnTo>
                    <a:lnTo>
                      <a:pt x="49" y="127"/>
                    </a:lnTo>
                    <a:lnTo>
                      <a:pt x="44" y="130"/>
                    </a:lnTo>
                    <a:lnTo>
                      <a:pt x="40" y="130"/>
                    </a:lnTo>
                    <a:lnTo>
                      <a:pt x="39" y="132"/>
                    </a:lnTo>
                    <a:lnTo>
                      <a:pt x="37" y="132"/>
                    </a:lnTo>
                    <a:lnTo>
                      <a:pt x="15" y="151"/>
                    </a:lnTo>
                    <a:lnTo>
                      <a:pt x="20" y="153"/>
                    </a:lnTo>
                    <a:lnTo>
                      <a:pt x="34" y="153"/>
                    </a:lnTo>
                    <a:lnTo>
                      <a:pt x="32" y="165"/>
                    </a:lnTo>
                    <a:lnTo>
                      <a:pt x="31" y="166"/>
                    </a:lnTo>
                    <a:lnTo>
                      <a:pt x="31" y="168"/>
                    </a:lnTo>
                    <a:lnTo>
                      <a:pt x="27" y="166"/>
                    </a:lnTo>
                    <a:lnTo>
                      <a:pt x="25" y="166"/>
                    </a:lnTo>
                    <a:lnTo>
                      <a:pt x="24" y="169"/>
                    </a:lnTo>
                    <a:lnTo>
                      <a:pt x="24" y="171"/>
                    </a:lnTo>
                    <a:lnTo>
                      <a:pt x="25" y="173"/>
                    </a:lnTo>
                    <a:lnTo>
                      <a:pt x="27" y="175"/>
                    </a:lnTo>
                    <a:lnTo>
                      <a:pt x="27" y="176"/>
                    </a:lnTo>
                    <a:lnTo>
                      <a:pt x="29" y="185"/>
                    </a:lnTo>
                    <a:lnTo>
                      <a:pt x="39" y="203"/>
                    </a:lnTo>
                    <a:lnTo>
                      <a:pt x="40" y="203"/>
                    </a:lnTo>
                    <a:lnTo>
                      <a:pt x="46" y="204"/>
                    </a:lnTo>
                    <a:lnTo>
                      <a:pt x="49" y="204"/>
                    </a:lnTo>
                    <a:lnTo>
                      <a:pt x="47" y="206"/>
                    </a:lnTo>
                    <a:lnTo>
                      <a:pt x="34" y="214"/>
                    </a:lnTo>
                    <a:lnTo>
                      <a:pt x="27" y="221"/>
                    </a:lnTo>
                    <a:lnTo>
                      <a:pt x="24" y="225"/>
                    </a:lnTo>
                    <a:lnTo>
                      <a:pt x="22" y="228"/>
                    </a:lnTo>
                    <a:lnTo>
                      <a:pt x="22" y="232"/>
                    </a:lnTo>
                    <a:lnTo>
                      <a:pt x="24" y="232"/>
                    </a:lnTo>
                    <a:lnTo>
                      <a:pt x="34" y="239"/>
                    </a:lnTo>
                    <a:lnTo>
                      <a:pt x="37" y="246"/>
                    </a:lnTo>
                    <a:lnTo>
                      <a:pt x="34" y="252"/>
                    </a:lnTo>
                    <a:lnTo>
                      <a:pt x="27" y="254"/>
                    </a:lnTo>
                    <a:lnTo>
                      <a:pt x="17" y="254"/>
                    </a:lnTo>
                    <a:lnTo>
                      <a:pt x="12" y="253"/>
                    </a:lnTo>
                    <a:lnTo>
                      <a:pt x="11" y="252"/>
                    </a:lnTo>
                    <a:lnTo>
                      <a:pt x="10" y="253"/>
                    </a:lnTo>
                    <a:lnTo>
                      <a:pt x="10" y="262"/>
                    </a:lnTo>
                    <a:lnTo>
                      <a:pt x="7" y="271"/>
                    </a:lnTo>
                    <a:lnTo>
                      <a:pt x="3" y="277"/>
                    </a:lnTo>
                    <a:lnTo>
                      <a:pt x="1" y="284"/>
                    </a:lnTo>
                    <a:lnTo>
                      <a:pt x="1" y="302"/>
                    </a:lnTo>
                    <a:lnTo>
                      <a:pt x="0" y="305"/>
                    </a:lnTo>
                    <a:lnTo>
                      <a:pt x="1" y="306"/>
                    </a:lnTo>
                    <a:lnTo>
                      <a:pt x="20" y="300"/>
                    </a:lnTo>
                    <a:lnTo>
                      <a:pt x="27" y="299"/>
                    </a:lnTo>
                    <a:lnTo>
                      <a:pt x="28" y="299"/>
                    </a:lnTo>
                    <a:lnTo>
                      <a:pt x="49" y="310"/>
                    </a:lnTo>
                    <a:lnTo>
                      <a:pt x="70" y="317"/>
                    </a:lnTo>
                    <a:lnTo>
                      <a:pt x="73" y="319"/>
                    </a:lnTo>
                    <a:lnTo>
                      <a:pt x="74" y="319"/>
                    </a:lnTo>
                    <a:lnTo>
                      <a:pt x="113" y="345"/>
                    </a:lnTo>
                    <a:lnTo>
                      <a:pt x="120" y="338"/>
                    </a:lnTo>
                    <a:lnTo>
                      <a:pt x="124" y="340"/>
                    </a:lnTo>
                    <a:lnTo>
                      <a:pt x="130" y="336"/>
                    </a:lnTo>
                    <a:lnTo>
                      <a:pt x="134" y="331"/>
                    </a:lnTo>
                    <a:lnTo>
                      <a:pt x="134" y="329"/>
                    </a:lnTo>
                    <a:lnTo>
                      <a:pt x="135" y="329"/>
                    </a:lnTo>
                    <a:lnTo>
                      <a:pt x="147" y="313"/>
                    </a:lnTo>
                    <a:lnTo>
                      <a:pt x="155" y="296"/>
                    </a:lnTo>
                    <a:lnTo>
                      <a:pt x="156" y="288"/>
                    </a:lnTo>
                    <a:lnTo>
                      <a:pt x="156" y="287"/>
                    </a:lnTo>
                    <a:lnTo>
                      <a:pt x="166" y="277"/>
                    </a:lnTo>
                    <a:lnTo>
                      <a:pt x="166" y="276"/>
                    </a:lnTo>
                    <a:lnTo>
                      <a:pt x="171" y="276"/>
                    </a:lnTo>
                    <a:lnTo>
                      <a:pt x="178" y="274"/>
                    </a:lnTo>
                    <a:lnTo>
                      <a:pt x="198" y="267"/>
                    </a:lnTo>
                    <a:lnTo>
                      <a:pt x="205" y="263"/>
                    </a:lnTo>
                    <a:lnTo>
                      <a:pt x="207" y="263"/>
                    </a:lnTo>
                    <a:lnTo>
                      <a:pt x="219" y="285"/>
                    </a:lnTo>
                    <a:lnTo>
                      <a:pt x="223" y="290"/>
                    </a:lnTo>
                    <a:lnTo>
                      <a:pt x="228" y="292"/>
                    </a:lnTo>
                    <a:lnTo>
                      <a:pt x="233" y="290"/>
                    </a:lnTo>
                    <a:lnTo>
                      <a:pt x="236" y="290"/>
                    </a:lnTo>
                    <a:lnTo>
                      <a:pt x="241" y="300"/>
                    </a:lnTo>
                    <a:lnTo>
                      <a:pt x="250" y="310"/>
                    </a:lnTo>
                    <a:lnTo>
                      <a:pt x="250" y="313"/>
                    </a:lnTo>
                    <a:lnTo>
                      <a:pt x="244" y="322"/>
                    </a:lnTo>
                    <a:lnTo>
                      <a:pt x="241" y="322"/>
                    </a:lnTo>
                    <a:lnTo>
                      <a:pt x="238" y="320"/>
                    </a:lnTo>
                    <a:lnTo>
                      <a:pt x="237" y="319"/>
                    </a:lnTo>
                    <a:lnTo>
                      <a:pt x="233" y="317"/>
                    </a:lnTo>
                    <a:lnTo>
                      <a:pt x="232" y="316"/>
                    </a:lnTo>
                    <a:lnTo>
                      <a:pt x="228" y="315"/>
                    </a:lnTo>
                    <a:lnTo>
                      <a:pt x="218" y="315"/>
                    </a:lnTo>
                    <a:lnTo>
                      <a:pt x="208" y="336"/>
                    </a:lnTo>
                    <a:lnTo>
                      <a:pt x="208" y="352"/>
                    </a:lnTo>
                    <a:lnTo>
                      <a:pt x="202" y="367"/>
                    </a:lnTo>
                    <a:lnTo>
                      <a:pt x="201" y="369"/>
                    </a:lnTo>
                    <a:lnTo>
                      <a:pt x="201" y="370"/>
                    </a:lnTo>
                    <a:lnTo>
                      <a:pt x="200" y="372"/>
                    </a:lnTo>
                    <a:lnTo>
                      <a:pt x="229" y="370"/>
                    </a:lnTo>
                    <a:lnTo>
                      <a:pt x="276" y="384"/>
                    </a:lnTo>
                    <a:lnTo>
                      <a:pt x="278" y="386"/>
                    </a:lnTo>
                    <a:lnTo>
                      <a:pt x="283" y="400"/>
                    </a:lnTo>
                    <a:lnTo>
                      <a:pt x="283" y="401"/>
                    </a:lnTo>
                    <a:lnTo>
                      <a:pt x="285" y="401"/>
                    </a:lnTo>
                    <a:lnTo>
                      <a:pt x="285" y="400"/>
                    </a:lnTo>
                    <a:lnTo>
                      <a:pt x="289" y="396"/>
                    </a:lnTo>
                    <a:lnTo>
                      <a:pt x="306" y="396"/>
                    </a:lnTo>
                    <a:lnTo>
                      <a:pt x="308" y="398"/>
                    </a:lnTo>
                    <a:lnTo>
                      <a:pt x="315" y="401"/>
                    </a:lnTo>
                    <a:lnTo>
                      <a:pt x="321" y="396"/>
                    </a:lnTo>
                    <a:lnTo>
                      <a:pt x="325" y="396"/>
                    </a:lnTo>
                    <a:lnTo>
                      <a:pt x="331" y="394"/>
                    </a:lnTo>
                    <a:lnTo>
                      <a:pt x="348" y="403"/>
                    </a:lnTo>
                    <a:lnTo>
                      <a:pt x="349" y="403"/>
                    </a:lnTo>
                    <a:lnTo>
                      <a:pt x="350" y="401"/>
                    </a:lnTo>
                    <a:lnTo>
                      <a:pt x="352" y="394"/>
                    </a:lnTo>
                    <a:lnTo>
                      <a:pt x="354" y="389"/>
                    </a:lnTo>
                    <a:lnTo>
                      <a:pt x="359" y="370"/>
                    </a:lnTo>
                    <a:lnTo>
                      <a:pt x="362" y="363"/>
                    </a:lnTo>
                    <a:lnTo>
                      <a:pt x="362" y="361"/>
                    </a:lnTo>
                    <a:lnTo>
                      <a:pt x="360" y="361"/>
                    </a:lnTo>
                    <a:lnTo>
                      <a:pt x="359" y="359"/>
                    </a:lnTo>
                    <a:lnTo>
                      <a:pt x="356" y="358"/>
                    </a:lnTo>
                    <a:lnTo>
                      <a:pt x="352" y="355"/>
                    </a:lnTo>
                    <a:lnTo>
                      <a:pt x="349" y="351"/>
                    </a:lnTo>
                    <a:lnTo>
                      <a:pt x="346" y="344"/>
                    </a:lnTo>
                    <a:lnTo>
                      <a:pt x="346" y="341"/>
                    </a:lnTo>
                    <a:lnTo>
                      <a:pt x="350" y="331"/>
                    </a:lnTo>
                    <a:lnTo>
                      <a:pt x="353" y="330"/>
                    </a:lnTo>
                    <a:lnTo>
                      <a:pt x="353" y="327"/>
                    </a:lnTo>
                    <a:lnTo>
                      <a:pt x="355" y="329"/>
                    </a:lnTo>
                    <a:lnTo>
                      <a:pt x="363" y="329"/>
                    </a:lnTo>
                    <a:lnTo>
                      <a:pt x="371" y="331"/>
                    </a:lnTo>
                    <a:lnTo>
                      <a:pt x="375" y="334"/>
                    </a:lnTo>
                    <a:lnTo>
                      <a:pt x="378" y="334"/>
                    </a:lnTo>
                    <a:lnTo>
                      <a:pt x="396" y="331"/>
                    </a:lnTo>
                    <a:lnTo>
                      <a:pt x="398" y="327"/>
                    </a:lnTo>
                    <a:lnTo>
                      <a:pt x="399" y="305"/>
                    </a:lnTo>
                    <a:lnTo>
                      <a:pt x="398" y="300"/>
                    </a:lnTo>
                    <a:lnTo>
                      <a:pt x="398" y="299"/>
                    </a:lnTo>
                    <a:lnTo>
                      <a:pt x="399" y="296"/>
                    </a:lnTo>
                    <a:lnTo>
                      <a:pt x="399" y="294"/>
                    </a:lnTo>
                    <a:lnTo>
                      <a:pt x="403" y="294"/>
                    </a:lnTo>
                    <a:lnTo>
                      <a:pt x="405" y="290"/>
                    </a:lnTo>
                    <a:lnTo>
                      <a:pt x="405" y="287"/>
                    </a:lnTo>
                    <a:lnTo>
                      <a:pt x="410" y="287"/>
                    </a:lnTo>
                    <a:lnTo>
                      <a:pt x="419" y="283"/>
                    </a:lnTo>
                    <a:lnTo>
                      <a:pt x="420" y="281"/>
                    </a:lnTo>
                    <a:lnTo>
                      <a:pt x="420" y="278"/>
                    </a:lnTo>
                    <a:lnTo>
                      <a:pt x="418" y="270"/>
                    </a:lnTo>
                    <a:lnTo>
                      <a:pt x="416" y="269"/>
                    </a:lnTo>
                    <a:lnTo>
                      <a:pt x="419" y="264"/>
                    </a:lnTo>
                    <a:lnTo>
                      <a:pt x="419" y="263"/>
                    </a:lnTo>
                    <a:lnTo>
                      <a:pt x="423" y="260"/>
                    </a:lnTo>
                    <a:lnTo>
                      <a:pt x="430" y="259"/>
                    </a:lnTo>
                    <a:lnTo>
                      <a:pt x="441" y="260"/>
                    </a:lnTo>
                    <a:lnTo>
                      <a:pt x="438" y="253"/>
                    </a:lnTo>
                    <a:lnTo>
                      <a:pt x="433" y="250"/>
                    </a:lnTo>
                    <a:lnTo>
                      <a:pt x="430" y="250"/>
                    </a:lnTo>
                    <a:lnTo>
                      <a:pt x="422" y="242"/>
                    </a:lnTo>
                    <a:lnTo>
                      <a:pt x="416" y="238"/>
                    </a:lnTo>
                    <a:lnTo>
                      <a:pt x="416" y="235"/>
                    </a:lnTo>
                    <a:lnTo>
                      <a:pt x="419" y="224"/>
                    </a:lnTo>
                    <a:lnTo>
                      <a:pt x="419" y="220"/>
                    </a:lnTo>
                    <a:lnTo>
                      <a:pt x="420" y="218"/>
                    </a:lnTo>
                    <a:lnTo>
                      <a:pt x="423" y="217"/>
                    </a:lnTo>
                    <a:lnTo>
                      <a:pt x="426" y="217"/>
                    </a:lnTo>
                    <a:lnTo>
                      <a:pt x="433" y="216"/>
                    </a:lnTo>
                    <a:lnTo>
                      <a:pt x="441" y="216"/>
                    </a:lnTo>
                    <a:lnTo>
                      <a:pt x="441" y="210"/>
                    </a:lnTo>
                    <a:lnTo>
                      <a:pt x="440" y="207"/>
                    </a:lnTo>
                    <a:lnTo>
                      <a:pt x="427" y="196"/>
                    </a:lnTo>
                    <a:lnTo>
                      <a:pt x="429" y="193"/>
                    </a:lnTo>
                    <a:lnTo>
                      <a:pt x="430" y="192"/>
                    </a:lnTo>
                    <a:lnTo>
                      <a:pt x="430" y="193"/>
                    </a:lnTo>
                    <a:lnTo>
                      <a:pt x="445" y="196"/>
                    </a:lnTo>
                    <a:lnTo>
                      <a:pt x="447" y="196"/>
                    </a:lnTo>
                    <a:lnTo>
                      <a:pt x="447" y="193"/>
                    </a:lnTo>
                    <a:lnTo>
                      <a:pt x="465" y="193"/>
                    </a:lnTo>
                    <a:lnTo>
                      <a:pt x="473" y="183"/>
                    </a:lnTo>
                    <a:lnTo>
                      <a:pt x="508" y="175"/>
                    </a:lnTo>
                    <a:lnTo>
                      <a:pt x="514" y="175"/>
                    </a:lnTo>
                    <a:lnTo>
                      <a:pt x="522" y="183"/>
                    </a:lnTo>
                    <a:lnTo>
                      <a:pt x="533" y="189"/>
                    </a:lnTo>
                    <a:lnTo>
                      <a:pt x="539" y="186"/>
                    </a:lnTo>
                    <a:lnTo>
                      <a:pt x="542" y="183"/>
                    </a:lnTo>
                    <a:lnTo>
                      <a:pt x="543" y="180"/>
                    </a:lnTo>
                    <a:lnTo>
                      <a:pt x="543" y="179"/>
                    </a:lnTo>
                    <a:lnTo>
                      <a:pt x="545" y="179"/>
                    </a:lnTo>
                    <a:lnTo>
                      <a:pt x="545" y="178"/>
                    </a:lnTo>
                    <a:lnTo>
                      <a:pt x="538" y="166"/>
                    </a:lnTo>
                    <a:lnTo>
                      <a:pt x="533" y="164"/>
                    </a:lnTo>
                    <a:lnTo>
                      <a:pt x="532" y="164"/>
                    </a:lnTo>
                    <a:lnTo>
                      <a:pt x="528" y="158"/>
                    </a:lnTo>
                    <a:lnTo>
                      <a:pt x="528" y="130"/>
                    </a:lnTo>
                    <a:lnTo>
                      <a:pt x="522" y="123"/>
                    </a:lnTo>
                    <a:lnTo>
                      <a:pt x="512" y="120"/>
                    </a:lnTo>
                    <a:lnTo>
                      <a:pt x="493" y="120"/>
                    </a:lnTo>
                    <a:lnTo>
                      <a:pt x="492" y="122"/>
                    </a:lnTo>
                    <a:lnTo>
                      <a:pt x="489" y="123"/>
                    </a:lnTo>
                    <a:lnTo>
                      <a:pt x="489" y="125"/>
                    </a:lnTo>
                    <a:lnTo>
                      <a:pt x="487" y="129"/>
                    </a:lnTo>
                    <a:lnTo>
                      <a:pt x="485" y="129"/>
                    </a:lnTo>
                    <a:lnTo>
                      <a:pt x="483" y="127"/>
                    </a:lnTo>
                    <a:lnTo>
                      <a:pt x="482" y="127"/>
                    </a:lnTo>
                    <a:lnTo>
                      <a:pt x="473" y="116"/>
                    </a:lnTo>
                    <a:lnTo>
                      <a:pt x="473" y="115"/>
                    </a:lnTo>
                    <a:lnTo>
                      <a:pt x="468" y="109"/>
                    </a:lnTo>
                    <a:lnTo>
                      <a:pt x="468" y="108"/>
                    </a:lnTo>
                    <a:lnTo>
                      <a:pt x="466" y="108"/>
                    </a:lnTo>
                    <a:lnTo>
                      <a:pt x="466" y="106"/>
                    </a:lnTo>
                    <a:lnTo>
                      <a:pt x="468" y="105"/>
                    </a:lnTo>
                    <a:lnTo>
                      <a:pt x="468" y="104"/>
                    </a:lnTo>
                    <a:lnTo>
                      <a:pt x="475" y="101"/>
                    </a:lnTo>
                    <a:lnTo>
                      <a:pt x="482" y="99"/>
                    </a:lnTo>
                    <a:lnTo>
                      <a:pt x="493" y="99"/>
                    </a:lnTo>
                    <a:lnTo>
                      <a:pt x="496" y="101"/>
                    </a:lnTo>
                    <a:lnTo>
                      <a:pt x="500" y="101"/>
                    </a:lnTo>
                    <a:lnTo>
                      <a:pt x="508" y="94"/>
                    </a:lnTo>
                    <a:lnTo>
                      <a:pt x="505" y="90"/>
                    </a:lnTo>
                    <a:lnTo>
                      <a:pt x="499" y="86"/>
                    </a:lnTo>
                    <a:lnTo>
                      <a:pt x="493" y="86"/>
                    </a:lnTo>
                    <a:lnTo>
                      <a:pt x="493" y="84"/>
                    </a:lnTo>
                    <a:lnTo>
                      <a:pt x="473" y="84"/>
                    </a:lnTo>
                    <a:lnTo>
                      <a:pt x="475" y="80"/>
                    </a:lnTo>
                    <a:lnTo>
                      <a:pt x="475" y="77"/>
                    </a:lnTo>
                    <a:lnTo>
                      <a:pt x="473" y="77"/>
                    </a:lnTo>
                    <a:lnTo>
                      <a:pt x="469" y="76"/>
                    </a:lnTo>
                    <a:lnTo>
                      <a:pt x="466" y="76"/>
                    </a:lnTo>
                    <a:lnTo>
                      <a:pt x="461" y="77"/>
                    </a:lnTo>
                    <a:lnTo>
                      <a:pt x="459" y="77"/>
                    </a:lnTo>
                    <a:lnTo>
                      <a:pt x="456" y="76"/>
                    </a:lnTo>
                    <a:lnTo>
                      <a:pt x="451" y="74"/>
                    </a:lnTo>
                    <a:lnTo>
                      <a:pt x="442" y="67"/>
                    </a:lnTo>
                    <a:lnTo>
                      <a:pt x="441" y="67"/>
                    </a:lnTo>
                    <a:lnTo>
                      <a:pt x="440" y="62"/>
                    </a:lnTo>
                    <a:lnTo>
                      <a:pt x="438" y="59"/>
                    </a:lnTo>
                    <a:lnTo>
                      <a:pt x="434" y="49"/>
                    </a:lnTo>
                    <a:lnTo>
                      <a:pt x="432" y="46"/>
                    </a:lnTo>
                    <a:lnTo>
                      <a:pt x="430" y="44"/>
                    </a:lnTo>
                    <a:lnTo>
                      <a:pt x="429" y="42"/>
                    </a:lnTo>
                    <a:lnTo>
                      <a:pt x="426" y="41"/>
                    </a:lnTo>
                    <a:lnTo>
                      <a:pt x="423" y="41"/>
                    </a:lnTo>
                    <a:lnTo>
                      <a:pt x="415" y="42"/>
                    </a:lnTo>
                    <a:lnTo>
                      <a:pt x="405" y="46"/>
                    </a:lnTo>
                    <a:lnTo>
                      <a:pt x="401" y="51"/>
                    </a:lnTo>
                    <a:lnTo>
                      <a:pt x="398" y="48"/>
                    </a:lnTo>
                    <a:lnTo>
                      <a:pt x="394" y="38"/>
                    </a:lnTo>
                    <a:lnTo>
                      <a:pt x="394" y="35"/>
                    </a:lnTo>
                    <a:lnTo>
                      <a:pt x="396" y="26"/>
                    </a:lnTo>
                    <a:lnTo>
                      <a:pt x="394" y="19"/>
                    </a:lnTo>
                    <a:lnTo>
                      <a:pt x="394" y="17"/>
                    </a:lnTo>
                    <a:lnTo>
                      <a:pt x="392" y="17"/>
                    </a:lnTo>
                    <a:lnTo>
                      <a:pt x="388" y="14"/>
                    </a:lnTo>
                    <a:lnTo>
                      <a:pt x="371" y="7"/>
                    </a:lnTo>
                    <a:lnTo>
                      <a:pt x="365" y="10"/>
                    </a:lnTo>
                    <a:lnTo>
                      <a:pt x="363" y="12"/>
                    </a:lnTo>
                    <a:lnTo>
                      <a:pt x="357" y="16"/>
                    </a:lnTo>
                    <a:lnTo>
                      <a:pt x="342" y="19"/>
                    </a:lnTo>
                    <a:lnTo>
                      <a:pt x="341" y="19"/>
                    </a:lnTo>
                    <a:lnTo>
                      <a:pt x="341" y="21"/>
                    </a:lnTo>
                    <a:lnTo>
                      <a:pt x="338" y="24"/>
                    </a:lnTo>
                    <a:lnTo>
                      <a:pt x="338" y="26"/>
                    </a:lnTo>
                    <a:lnTo>
                      <a:pt x="336" y="30"/>
                    </a:lnTo>
                    <a:lnTo>
                      <a:pt x="346" y="37"/>
                    </a:lnTo>
                    <a:lnTo>
                      <a:pt x="349" y="37"/>
                    </a:lnTo>
                    <a:lnTo>
                      <a:pt x="352" y="42"/>
                    </a:lnTo>
                    <a:lnTo>
                      <a:pt x="352" y="48"/>
                    </a:lnTo>
                    <a:lnTo>
                      <a:pt x="349" y="55"/>
                    </a:lnTo>
                    <a:lnTo>
                      <a:pt x="349" y="56"/>
                    </a:lnTo>
                    <a:lnTo>
                      <a:pt x="346" y="59"/>
                    </a:lnTo>
                    <a:lnTo>
                      <a:pt x="345" y="62"/>
                    </a:lnTo>
                    <a:lnTo>
                      <a:pt x="345" y="63"/>
                    </a:lnTo>
                    <a:lnTo>
                      <a:pt x="342" y="66"/>
                    </a:lnTo>
                    <a:lnTo>
                      <a:pt x="339" y="66"/>
                    </a:lnTo>
                    <a:lnTo>
                      <a:pt x="339" y="65"/>
                    </a:lnTo>
                    <a:lnTo>
                      <a:pt x="338" y="63"/>
                    </a:lnTo>
                    <a:lnTo>
                      <a:pt x="338" y="60"/>
                    </a:lnTo>
                    <a:lnTo>
                      <a:pt x="345" y="53"/>
                    </a:lnTo>
                    <a:lnTo>
                      <a:pt x="343" y="53"/>
                    </a:lnTo>
                    <a:lnTo>
                      <a:pt x="338" y="46"/>
                    </a:lnTo>
                    <a:lnTo>
                      <a:pt x="336" y="45"/>
                    </a:lnTo>
                    <a:lnTo>
                      <a:pt x="329" y="39"/>
                    </a:lnTo>
                    <a:lnTo>
                      <a:pt x="325" y="35"/>
                    </a:lnTo>
                    <a:lnTo>
                      <a:pt x="321" y="38"/>
                    </a:lnTo>
                    <a:lnTo>
                      <a:pt x="321" y="44"/>
                    </a:lnTo>
                    <a:lnTo>
                      <a:pt x="315" y="42"/>
                    </a:lnTo>
                    <a:lnTo>
                      <a:pt x="311" y="42"/>
                    </a:lnTo>
                    <a:lnTo>
                      <a:pt x="311" y="41"/>
                    </a:lnTo>
                    <a:lnTo>
                      <a:pt x="314" y="39"/>
                    </a:lnTo>
                    <a:lnTo>
                      <a:pt x="313" y="35"/>
                    </a:lnTo>
                    <a:lnTo>
                      <a:pt x="310" y="32"/>
                    </a:lnTo>
                    <a:lnTo>
                      <a:pt x="306" y="35"/>
                    </a:lnTo>
                    <a:lnTo>
                      <a:pt x="303" y="41"/>
                    </a:lnTo>
                    <a:lnTo>
                      <a:pt x="303" y="44"/>
                    </a:lnTo>
                    <a:lnTo>
                      <a:pt x="300" y="48"/>
                    </a:lnTo>
                    <a:lnTo>
                      <a:pt x="297" y="51"/>
                    </a:lnTo>
                    <a:lnTo>
                      <a:pt x="299" y="55"/>
                    </a:lnTo>
                    <a:lnTo>
                      <a:pt x="303" y="59"/>
                    </a:lnTo>
                    <a:lnTo>
                      <a:pt x="300" y="62"/>
                    </a:lnTo>
                    <a:lnTo>
                      <a:pt x="293" y="69"/>
                    </a:lnTo>
                    <a:lnTo>
                      <a:pt x="293" y="70"/>
                    </a:lnTo>
                    <a:lnTo>
                      <a:pt x="286" y="67"/>
                    </a:lnTo>
                    <a:lnTo>
                      <a:pt x="272" y="67"/>
                    </a:lnTo>
                    <a:lnTo>
                      <a:pt x="265" y="66"/>
                    </a:lnTo>
                    <a:lnTo>
                      <a:pt x="260" y="60"/>
                    </a:lnTo>
                    <a:lnTo>
                      <a:pt x="251" y="58"/>
                    </a:lnTo>
                    <a:lnTo>
                      <a:pt x="248" y="56"/>
                    </a:lnTo>
                    <a:lnTo>
                      <a:pt x="244" y="56"/>
                    </a:lnTo>
                    <a:lnTo>
                      <a:pt x="243" y="55"/>
                    </a:lnTo>
                    <a:lnTo>
                      <a:pt x="238" y="5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71" name="Freeform 801">
                <a:extLst>
                  <a:ext uri="{FF2B5EF4-FFF2-40B4-BE49-F238E27FC236}">
                    <a16:creationId xmlns:a16="http://schemas.microsoft.com/office/drawing/2014/main" id="{686891D3-6350-ECC8-9A9B-C8A6EDE653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6" y="2252"/>
                <a:ext cx="112" cy="129"/>
              </a:xfrm>
              <a:custGeom>
                <a:avLst/>
                <a:gdLst>
                  <a:gd name="T0" fmla="*/ 373 w 447"/>
                  <a:gd name="T1" fmla="*/ 22 h 515"/>
                  <a:gd name="T2" fmla="*/ 325 w 447"/>
                  <a:gd name="T3" fmla="*/ 13 h 515"/>
                  <a:gd name="T4" fmla="*/ 309 w 447"/>
                  <a:gd name="T5" fmla="*/ 33 h 515"/>
                  <a:gd name="T6" fmla="*/ 284 w 447"/>
                  <a:gd name="T7" fmla="*/ 73 h 515"/>
                  <a:gd name="T8" fmla="*/ 227 w 447"/>
                  <a:gd name="T9" fmla="*/ 56 h 515"/>
                  <a:gd name="T10" fmla="*/ 174 w 447"/>
                  <a:gd name="T11" fmla="*/ 37 h 515"/>
                  <a:gd name="T12" fmla="*/ 143 w 447"/>
                  <a:gd name="T13" fmla="*/ 46 h 515"/>
                  <a:gd name="T14" fmla="*/ 112 w 447"/>
                  <a:gd name="T15" fmla="*/ 61 h 515"/>
                  <a:gd name="T16" fmla="*/ 84 w 447"/>
                  <a:gd name="T17" fmla="*/ 80 h 515"/>
                  <a:gd name="T18" fmla="*/ 73 w 447"/>
                  <a:gd name="T19" fmla="*/ 94 h 515"/>
                  <a:gd name="T20" fmla="*/ 60 w 447"/>
                  <a:gd name="T21" fmla="*/ 89 h 515"/>
                  <a:gd name="T22" fmla="*/ 30 w 447"/>
                  <a:gd name="T23" fmla="*/ 95 h 515"/>
                  <a:gd name="T24" fmla="*/ 21 w 447"/>
                  <a:gd name="T25" fmla="*/ 88 h 515"/>
                  <a:gd name="T26" fmla="*/ 14 w 447"/>
                  <a:gd name="T27" fmla="*/ 78 h 515"/>
                  <a:gd name="T28" fmla="*/ 3 w 447"/>
                  <a:gd name="T29" fmla="*/ 77 h 515"/>
                  <a:gd name="T30" fmla="*/ 27 w 447"/>
                  <a:gd name="T31" fmla="*/ 98 h 515"/>
                  <a:gd name="T32" fmla="*/ 38 w 447"/>
                  <a:gd name="T33" fmla="*/ 113 h 515"/>
                  <a:gd name="T34" fmla="*/ 44 w 447"/>
                  <a:gd name="T35" fmla="*/ 128 h 515"/>
                  <a:gd name="T36" fmla="*/ 46 w 447"/>
                  <a:gd name="T37" fmla="*/ 148 h 515"/>
                  <a:gd name="T38" fmla="*/ 67 w 447"/>
                  <a:gd name="T39" fmla="*/ 167 h 515"/>
                  <a:gd name="T40" fmla="*/ 24 w 447"/>
                  <a:gd name="T41" fmla="*/ 183 h 515"/>
                  <a:gd name="T42" fmla="*/ 49 w 447"/>
                  <a:gd name="T43" fmla="*/ 201 h 515"/>
                  <a:gd name="T44" fmla="*/ 41 w 447"/>
                  <a:gd name="T45" fmla="*/ 262 h 515"/>
                  <a:gd name="T46" fmla="*/ 21 w 447"/>
                  <a:gd name="T47" fmla="*/ 286 h 515"/>
                  <a:gd name="T48" fmla="*/ 80 w 447"/>
                  <a:gd name="T49" fmla="*/ 327 h 515"/>
                  <a:gd name="T50" fmla="*/ 112 w 447"/>
                  <a:gd name="T51" fmla="*/ 355 h 515"/>
                  <a:gd name="T52" fmla="*/ 140 w 447"/>
                  <a:gd name="T53" fmla="*/ 392 h 515"/>
                  <a:gd name="T54" fmla="*/ 141 w 447"/>
                  <a:gd name="T55" fmla="*/ 415 h 515"/>
                  <a:gd name="T56" fmla="*/ 154 w 447"/>
                  <a:gd name="T57" fmla="*/ 458 h 515"/>
                  <a:gd name="T58" fmla="*/ 191 w 447"/>
                  <a:gd name="T59" fmla="*/ 504 h 515"/>
                  <a:gd name="T60" fmla="*/ 205 w 447"/>
                  <a:gd name="T61" fmla="*/ 515 h 515"/>
                  <a:gd name="T62" fmla="*/ 235 w 447"/>
                  <a:gd name="T63" fmla="*/ 496 h 515"/>
                  <a:gd name="T64" fmla="*/ 235 w 447"/>
                  <a:gd name="T65" fmla="*/ 480 h 515"/>
                  <a:gd name="T66" fmla="*/ 221 w 447"/>
                  <a:gd name="T67" fmla="*/ 479 h 515"/>
                  <a:gd name="T68" fmla="*/ 260 w 447"/>
                  <a:gd name="T69" fmla="*/ 435 h 515"/>
                  <a:gd name="T70" fmla="*/ 256 w 447"/>
                  <a:gd name="T71" fmla="*/ 394 h 515"/>
                  <a:gd name="T72" fmla="*/ 260 w 447"/>
                  <a:gd name="T73" fmla="*/ 351 h 515"/>
                  <a:gd name="T74" fmla="*/ 245 w 447"/>
                  <a:gd name="T75" fmla="*/ 315 h 515"/>
                  <a:gd name="T76" fmla="*/ 236 w 447"/>
                  <a:gd name="T77" fmla="*/ 276 h 515"/>
                  <a:gd name="T78" fmla="*/ 227 w 447"/>
                  <a:gd name="T79" fmla="*/ 264 h 515"/>
                  <a:gd name="T80" fmla="*/ 263 w 447"/>
                  <a:gd name="T81" fmla="*/ 262 h 515"/>
                  <a:gd name="T82" fmla="*/ 268 w 447"/>
                  <a:gd name="T83" fmla="*/ 293 h 515"/>
                  <a:gd name="T84" fmla="*/ 299 w 447"/>
                  <a:gd name="T85" fmla="*/ 289 h 515"/>
                  <a:gd name="T86" fmla="*/ 299 w 447"/>
                  <a:gd name="T87" fmla="*/ 262 h 515"/>
                  <a:gd name="T88" fmla="*/ 317 w 447"/>
                  <a:gd name="T89" fmla="*/ 264 h 515"/>
                  <a:gd name="T90" fmla="*/ 328 w 447"/>
                  <a:gd name="T91" fmla="*/ 265 h 515"/>
                  <a:gd name="T92" fmla="*/ 361 w 447"/>
                  <a:gd name="T93" fmla="*/ 261 h 515"/>
                  <a:gd name="T94" fmla="*/ 363 w 447"/>
                  <a:gd name="T95" fmla="*/ 257 h 515"/>
                  <a:gd name="T96" fmla="*/ 366 w 447"/>
                  <a:gd name="T97" fmla="*/ 243 h 515"/>
                  <a:gd name="T98" fmla="*/ 379 w 447"/>
                  <a:gd name="T99" fmla="*/ 234 h 515"/>
                  <a:gd name="T100" fmla="*/ 398 w 447"/>
                  <a:gd name="T101" fmla="*/ 239 h 515"/>
                  <a:gd name="T102" fmla="*/ 422 w 447"/>
                  <a:gd name="T103" fmla="*/ 221 h 515"/>
                  <a:gd name="T104" fmla="*/ 439 w 447"/>
                  <a:gd name="T105" fmla="*/ 163 h 515"/>
                  <a:gd name="T106" fmla="*/ 444 w 447"/>
                  <a:gd name="T107" fmla="*/ 155 h 515"/>
                  <a:gd name="T108" fmla="*/ 446 w 447"/>
                  <a:gd name="T109" fmla="*/ 145 h 515"/>
                  <a:gd name="T110" fmla="*/ 439 w 447"/>
                  <a:gd name="T111" fmla="*/ 138 h 515"/>
                  <a:gd name="T112" fmla="*/ 383 w 447"/>
                  <a:gd name="T113" fmla="*/ 107 h 515"/>
                  <a:gd name="T114" fmla="*/ 362 w 447"/>
                  <a:gd name="T115" fmla="*/ 89 h 515"/>
                  <a:gd name="T116" fmla="*/ 387 w 447"/>
                  <a:gd name="T117" fmla="*/ 54 h 515"/>
                  <a:gd name="T118" fmla="*/ 404 w 447"/>
                  <a:gd name="T119" fmla="*/ 50 h 5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47" h="515">
                    <a:moveTo>
                      <a:pt x="390" y="27"/>
                    </a:moveTo>
                    <a:lnTo>
                      <a:pt x="387" y="27"/>
                    </a:lnTo>
                    <a:lnTo>
                      <a:pt x="382" y="29"/>
                    </a:lnTo>
                    <a:lnTo>
                      <a:pt x="377" y="27"/>
                    </a:lnTo>
                    <a:lnTo>
                      <a:pt x="373" y="22"/>
                    </a:lnTo>
                    <a:lnTo>
                      <a:pt x="361" y="0"/>
                    </a:lnTo>
                    <a:lnTo>
                      <a:pt x="359" y="0"/>
                    </a:lnTo>
                    <a:lnTo>
                      <a:pt x="352" y="4"/>
                    </a:lnTo>
                    <a:lnTo>
                      <a:pt x="332" y="11"/>
                    </a:lnTo>
                    <a:lnTo>
                      <a:pt x="325" y="13"/>
                    </a:lnTo>
                    <a:lnTo>
                      <a:pt x="320" y="13"/>
                    </a:lnTo>
                    <a:lnTo>
                      <a:pt x="320" y="14"/>
                    </a:lnTo>
                    <a:lnTo>
                      <a:pt x="310" y="24"/>
                    </a:lnTo>
                    <a:lnTo>
                      <a:pt x="310" y="25"/>
                    </a:lnTo>
                    <a:lnTo>
                      <a:pt x="309" y="33"/>
                    </a:lnTo>
                    <a:lnTo>
                      <a:pt x="301" y="50"/>
                    </a:lnTo>
                    <a:lnTo>
                      <a:pt x="289" y="66"/>
                    </a:lnTo>
                    <a:lnTo>
                      <a:pt x="288" y="66"/>
                    </a:lnTo>
                    <a:lnTo>
                      <a:pt x="288" y="68"/>
                    </a:lnTo>
                    <a:lnTo>
                      <a:pt x="284" y="73"/>
                    </a:lnTo>
                    <a:lnTo>
                      <a:pt x="278" y="77"/>
                    </a:lnTo>
                    <a:lnTo>
                      <a:pt x="274" y="75"/>
                    </a:lnTo>
                    <a:lnTo>
                      <a:pt x="267" y="82"/>
                    </a:lnTo>
                    <a:lnTo>
                      <a:pt x="228" y="56"/>
                    </a:lnTo>
                    <a:lnTo>
                      <a:pt x="227" y="56"/>
                    </a:lnTo>
                    <a:lnTo>
                      <a:pt x="224" y="54"/>
                    </a:lnTo>
                    <a:lnTo>
                      <a:pt x="203" y="47"/>
                    </a:lnTo>
                    <a:lnTo>
                      <a:pt x="182" y="36"/>
                    </a:lnTo>
                    <a:lnTo>
                      <a:pt x="181" y="36"/>
                    </a:lnTo>
                    <a:lnTo>
                      <a:pt x="174" y="37"/>
                    </a:lnTo>
                    <a:lnTo>
                      <a:pt x="155" y="43"/>
                    </a:lnTo>
                    <a:lnTo>
                      <a:pt x="154" y="47"/>
                    </a:lnTo>
                    <a:lnTo>
                      <a:pt x="154" y="49"/>
                    </a:lnTo>
                    <a:lnTo>
                      <a:pt x="152" y="49"/>
                    </a:lnTo>
                    <a:lnTo>
                      <a:pt x="143" y="46"/>
                    </a:lnTo>
                    <a:lnTo>
                      <a:pt x="133" y="44"/>
                    </a:lnTo>
                    <a:lnTo>
                      <a:pt x="131" y="44"/>
                    </a:lnTo>
                    <a:lnTo>
                      <a:pt x="115" y="47"/>
                    </a:lnTo>
                    <a:lnTo>
                      <a:pt x="115" y="50"/>
                    </a:lnTo>
                    <a:lnTo>
                      <a:pt x="112" y="61"/>
                    </a:lnTo>
                    <a:lnTo>
                      <a:pt x="106" y="71"/>
                    </a:lnTo>
                    <a:lnTo>
                      <a:pt x="97" y="77"/>
                    </a:lnTo>
                    <a:lnTo>
                      <a:pt x="85" y="77"/>
                    </a:lnTo>
                    <a:lnTo>
                      <a:pt x="85" y="78"/>
                    </a:lnTo>
                    <a:lnTo>
                      <a:pt x="84" y="80"/>
                    </a:lnTo>
                    <a:lnTo>
                      <a:pt x="83" y="84"/>
                    </a:lnTo>
                    <a:lnTo>
                      <a:pt x="80" y="87"/>
                    </a:lnTo>
                    <a:lnTo>
                      <a:pt x="78" y="89"/>
                    </a:lnTo>
                    <a:lnTo>
                      <a:pt x="76" y="91"/>
                    </a:lnTo>
                    <a:lnTo>
                      <a:pt x="73" y="94"/>
                    </a:lnTo>
                    <a:lnTo>
                      <a:pt x="70" y="94"/>
                    </a:lnTo>
                    <a:lnTo>
                      <a:pt x="69" y="92"/>
                    </a:lnTo>
                    <a:lnTo>
                      <a:pt x="67" y="92"/>
                    </a:lnTo>
                    <a:lnTo>
                      <a:pt x="63" y="91"/>
                    </a:lnTo>
                    <a:lnTo>
                      <a:pt x="60" y="89"/>
                    </a:lnTo>
                    <a:lnTo>
                      <a:pt x="45" y="89"/>
                    </a:lnTo>
                    <a:lnTo>
                      <a:pt x="39" y="94"/>
                    </a:lnTo>
                    <a:lnTo>
                      <a:pt x="34" y="96"/>
                    </a:lnTo>
                    <a:lnTo>
                      <a:pt x="32" y="95"/>
                    </a:lnTo>
                    <a:lnTo>
                      <a:pt x="30" y="95"/>
                    </a:lnTo>
                    <a:lnTo>
                      <a:pt x="28" y="94"/>
                    </a:lnTo>
                    <a:lnTo>
                      <a:pt x="28" y="92"/>
                    </a:lnTo>
                    <a:lnTo>
                      <a:pt x="25" y="89"/>
                    </a:lnTo>
                    <a:lnTo>
                      <a:pt x="23" y="88"/>
                    </a:lnTo>
                    <a:lnTo>
                      <a:pt x="21" y="88"/>
                    </a:lnTo>
                    <a:lnTo>
                      <a:pt x="18" y="85"/>
                    </a:lnTo>
                    <a:lnTo>
                      <a:pt x="17" y="82"/>
                    </a:lnTo>
                    <a:lnTo>
                      <a:pt x="16" y="81"/>
                    </a:lnTo>
                    <a:lnTo>
                      <a:pt x="16" y="78"/>
                    </a:lnTo>
                    <a:lnTo>
                      <a:pt x="14" y="78"/>
                    </a:lnTo>
                    <a:lnTo>
                      <a:pt x="13" y="77"/>
                    </a:lnTo>
                    <a:lnTo>
                      <a:pt x="3" y="73"/>
                    </a:lnTo>
                    <a:lnTo>
                      <a:pt x="0" y="73"/>
                    </a:lnTo>
                    <a:lnTo>
                      <a:pt x="0" y="74"/>
                    </a:lnTo>
                    <a:lnTo>
                      <a:pt x="3" y="77"/>
                    </a:lnTo>
                    <a:lnTo>
                      <a:pt x="9" y="77"/>
                    </a:lnTo>
                    <a:lnTo>
                      <a:pt x="10" y="78"/>
                    </a:lnTo>
                    <a:lnTo>
                      <a:pt x="16" y="82"/>
                    </a:lnTo>
                    <a:lnTo>
                      <a:pt x="21" y="92"/>
                    </a:lnTo>
                    <a:lnTo>
                      <a:pt x="27" y="98"/>
                    </a:lnTo>
                    <a:lnTo>
                      <a:pt x="27" y="100"/>
                    </a:lnTo>
                    <a:lnTo>
                      <a:pt x="28" y="102"/>
                    </a:lnTo>
                    <a:lnTo>
                      <a:pt x="28" y="104"/>
                    </a:lnTo>
                    <a:lnTo>
                      <a:pt x="30" y="109"/>
                    </a:lnTo>
                    <a:lnTo>
                      <a:pt x="38" y="113"/>
                    </a:lnTo>
                    <a:lnTo>
                      <a:pt x="42" y="116"/>
                    </a:lnTo>
                    <a:lnTo>
                      <a:pt x="44" y="119"/>
                    </a:lnTo>
                    <a:lnTo>
                      <a:pt x="45" y="120"/>
                    </a:lnTo>
                    <a:lnTo>
                      <a:pt x="45" y="126"/>
                    </a:lnTo>
                    <a:lnTo>
                      <a:pt x="44" y="128"/>
                    </a:lnTo>
                    <a:lnTo>
                      <a:pt x="44" y="131"/>
                    </a:lnTo>
                    <a:lnTo>
                      <a:pt x="45" y="135"/>
                    </a:lnTo>
                    <a:lnTo>
                      <a:pt x="45" y="145"/>
                    </a:lnTo>
                    <a:lnTo>
                      <a:pt x="46" y="147"/>
                    </a:lnTo>
                    <a:lnTo>
                      <a:pt x="46" y="148"/>
                    </a:lnTo>
                    <a:lnTo>
                      <a:pt x="51" y="154"/>
                    </a:lnTo>
                    <a:lnTo>
                      <a:pt x="52" y="156"/>
                    </a:lnTo>
                    <a:lnTo>
                      <a:pt x="62" y="161"/>
                    </a:lnTo>
                    <a:lnTo>
                      <a:pt x="66" y="162"/>
                    </a:lnTo>
                    <a:lnTo>
                      <a:pt x="67" y="167"/>
                    </a:lnTo>
                    <a:lnTo>
                      <a:pt x="67" y="173"/>
                    </a:lnTo>
                    <a:lnTo>
                      <a:pt x="28" y="173"/>
                    </a:lnTo>
                    <a:lnTo>
                      <a:pt x="23" y="179"/>
                    </a:lnTo>
                    <a:lnTo>
                      <a:pt x="21" y="181"/>
                    </a:lnTo>
                    <a:lnTo>
                      <a:pt x="24" y="183"/>
                    </a:lnTo>
                    <a:lnTo>
                      <a:pt x="24" y="184"/>
                    </a:lnTo>
                    <a:lnTo>
                      <a:pt x="25" y="186"/>
                    </a:lnTo>
                    <a:lnTo>
                      <a:pt x="48" y="194"/>
                    </a:lnTo>
                    <a:lnTo>
                      <a:pt x="49" y="195"/>
                    </a:lnTo>
                    <a:lnTo>
                      <a:pt x="49" y="201"/>
                    </a:lnTo>
                    <a:lnTo>
                      <a:pt x="51" y="204"/>
                    </a:lnTo>
                    <a:lnTo>
                      <a:pt x="51" y="237"/>
                    </a:lnTo>
                    <a:lnTo>
                      <a:pt x="49" y="244"/>
                    </a:lnTo>
                    <a:lnTo>
                      <a:pt x="45" y="255"/>
                    </a:lnTo>
                    <a:lnTo>
                      <a:pt x="41" y="262"/>
                    </a:lnTo>
                    <a:lnTo>
                      <a:pt x="41" y="264"/>
                    </a:lnTo>
                    <a:lnTo>
                      <a:pt x="37" y="267"/>
                    </a:lnTo>
                    <a:lnTo>
                      <a:pt x="31" y="274"/>
                    </a:lnTo>
                    <a:lnTo>
                      <a:pt x="30" y="275"/>
                    </a:lnTo>
                    <a:lnTo>
                      <a:pt x="21" y="286"/>
                    </a:lnTo>
                    <a:lnTo>
                      <a:pt x="18" y="296"/>
                    </a:lnTo>
                    <a:lnTo>
                      <a:pt x="18" y="298"/>
                    </a:lnTo>
                    <a:lnTo>
                      <a:pt x="51" y="315"/>
                    </a:lnTo>
                    <a:lnTo>
                      <a:pt x="77" y="324"/>
                    </a:lnTo>
                    <a:lnTo>
                      <a:pt x="80" y="327"/>
                    </a:lnTo>
                    <a:lnTo>
                      <a:pt x="87" y="331"/>
                    </a:lnTo>
                    <a:lnTo>
                      <a:pt x="94" y="331"/>
                    </a:lnTo>
                    <a:lnTo>
                      <a:pt x="105" y="342"/>
                    </a:lnTo>
                    <a:lnTo>
                      <a:pt x="109" y="352"/>
                    </a:lnTo>
                    <a:lnTo>
                      <a:pt x="112" y="355"/>
                    </a:lnTo>
                    <a:lnTo>
                      <a:pt x="131" y="389"/>
                    </a:lnTo>
                    <a:lnTo>
                      <a:pt x="134" y="391"/>
                    </a:lnTo>
                    <a:lnTo>
                      <a:pt x="136" y="391"/>
                    </a:lnTo>
                    <a:lnTo>
                      <a:pt x="136" y="392"/>
                    </a:lnTo>
                    <a:lnTo>
                      <a:pt x="140" y="392"/>
                    </a:lnTo>
                    <a:lnTo>
                      <a:pt x="140" y="394"/>
                    </a:lnTo>
                    <a:lnTo>
                      <a:pt x="141" y="395"/>
                    </a:lnTo>
                    <a:lnTo>
                      <a:pt x="144" y="402"/>
                    </a:lnTo>
                    <a:lnTo>
                      <a:pt x="144" y="408"/>
                    </a:lnTo>
                    <a:lnTo>
                      <a:pt x="141" y="415"/>
                    </a:lnTo>
                    <a:lnTo>
                      <a:pt x="141" y="418"/>
                    </a:lnTo>
                    <a:lnTo>
                      <a:pt x="143" y="419"/>
                    </a:lnTo>
                    <a:lnTo>
                      <a:pt x="143" y="420"/>
                    </a:lnTo>
                    <a:lnTo>
                      <a:pt x="150" y="451"/>
                    </a:lnTo>
                    <a:lnTo>
                      <a:pt x="154" y="458"/>
                    </a:lnTo>
                    <a:lnTo>
                      <a:pt x="154" y="459"/>
                    </a:lnTo>
                    <a:lnTo>
                      <a:pt x="158" y="461"/>
                    </a:lnTo>
                    <a:lnTo>
                      <a:pt x="158" y="462"/>
                    </a:lnTo>
                    <a:lnTo>
                      <a:pt x="166" y="471"/>
                    </a:lnTo>
                    <a:lnTo>
                      <a:pt x="191" y="504"/>
                    </a:lnTo>
                    <a:lnTo>
                      <a:pt x="197" y="508"/>
                    </a:lnTo>
                    <a:lnTo>
                      <a:pt x="203" y="511"/>
                    </a:lnTo>
                    <a:lnTo>
                      <a:pt x="205" y="514"/>
                    </a:lnTo>
                    <a:lnTo>
                      <a:pt x="204" y="515"/>
                    </a:lnTo>
                    <a:lnTo>
                      <a:pt x="205" y="515"/>
                    </a:lnTo>
                    <a:lnTo>
                      <a:pt x="207" y="514"/>
                    </a:lnTo>
                    <a:lnTo>
                      <a:pt x="215" y="508"/>
                    </a:lnTo>
                    <a:lnTo>
                      <a:pt x="229" y="501"/>
                    </a:lnTo>
                    <a:lnTo>
                      <a:pt x="231" y="501"/>
                    </a:lnTo>
                    <a:lnTo>
                      <a:pt x="235" y="496"/>
                    </a:lnTo>
                    <a:lnTo>
                      <a:pt x="235" y="494"/>
                    </a:lnTo>
                    <a:lnTo>
                      <a:pt x="239" y="489"/>
                    </a:lnTo>
                    <a:lnTo>
                      <a:pt x="239" y="485"/>
                    </a:lnTo>
                    <a:lnTo>
                      <a:pt x="238" y="482"/>
                    </a:lnTo>
                    <a:lnTo>
                      <a:pt x="235" y="480"/>
                    </a:lnTo>
                    <a:lnTo>
                      <a:pt x="232" y="483"/>
                    </a:lnTo>
                    <a:lnTo>
                      <a:pt x="231" y="483"/>
                    </a:lnTo>
                    <a:lnTo>
                      <a:pt x="225" y="480"/>
                    </a:lnTo>
                    <a:lnTo>
                      <a:pt x="222" y="480"/>
                    </a:lnTo>
                    <a:lnTo>
                      <a:pt x="221" y="479"/>
                    </a:lnTo>
                    <a:lnTo>
                      <a:pt x="221" y="478"/>
                    </a:lnTo>
                    <a:lnTo>
                      <a:pt x="228" y="473"/>
                    </a:lnTo>
                    <a:lnTo>
                      <a:pt x="241" y="461"/>
                    </a:lnTo>
                    <a:lnTo>
                      <a:pt x="255" y="444"/>
                    </a:lnTo>
                    <a:lnTo>
                      <a:pt x="260" y="435"/>
                    </a:lnTo>
                    <a:lnTo>
                      <a:pt x="263" y="430"/>
                    </a:lnTo>
                    <a:lnTo>
                      <a:pt x="263" y="425"/>
                    </a:lnTo>
                    <a:lnTo>
                      <a:pt x="264" y="416"/>
                    </a:lnTo>
                    <a:lnTo>
                      <a:pt x="260" y="399"/>
                    </a:lnTo>
                    <a:lnTo>
                      <a:pt x="256" y="394"/>
                    </a:lnTo>
                    <a:lnTo>
                      <a:pt x="267" y="387"/>
                    </a:lnTo>
                    <a:lnTo>
                      <a:pt x="264" y="370"/>
                    </a:lnTo>
                    <a:lnTo>
                      <a:pt x="258" y="356"/>
                    </a:lnTo>
                    <a:lnTo>
                      <a:pt x="258" y="352"/>
                    </a:lnTo>
                    <a:lnTo>
                      <a:pt x="260" y="351"/>
                    </a:lnTo>
                    <a:lnTo>
                      <a:pt x="260" y="349"/>
                    </a:lnTo>
                    <a:lnTo>
                      <a:pt x="258" y="348"/>
                    </a:lnTo>
                    <a:lnTo>
                      <a:pt x="258" y="346"/>
                    </a:lnTo>
                    <a:lnTo>
                      <a:pt x="250" y="336"/>
                    </a:lnTo>
                    <a:lnTo>
                      <a:pt x="245" y="315"/>
                    </a:lnTo>
                    <a:lnTo>
                      <a:pt x="242" y="308"/>
                    </a:lnTo>
                    <a:lnTo>
                      <a:pt x="242" y="306"/>
                    </a:lnTo>
                    <a:lnTo>
                      <a:pt x="238" y="286"/>
                    </a:lnTo>
                    <a:lnTo>
                      <a:pt x="239" y="282"/>
                    </a:lnTo>
                    <a:lnTo>
                      <a:pt x="236" y="276"/>
                    </a:lnTo>
                    <a:lnTo>
                      <a:pt x="229" y="274"/>
                    </a:lnTo>
                    <a:lnTo>
                      <a:pt x="228" y="274"/>
                    </a:lnTo>
                    <a:lnTo>
                      <a:pt x="228" y="272"/>
                    </a:lnTo>
                    <a:lnTo>
                      <a:pt x="227" y="271"/>
                    </a:lnTo>
                    <a:lnTo>
                      <a:pt x="227" y="264"/>
                    </a:lnTo>
                    <a:lnTo>
                      <a:pt x="229" y="253"/>
                    </a:lnTo>
                    <a:lnTo>
                      <a:pt x="234" y="246"/>
                    </a:lnTo>
                    <a:lnTo>
                      <a:pt x="235" y="246"/>
                    </a:lnTo>
                    <a:lnTo>
                      <a:pt x="246" y="254"/>
                    </a:lnTo>
                    <a:lnTo>
                      <a:pt x="263" y="262"/>
                    </a:lnTo>
                    <a:lnTo>
                      <a:pt x="265" y="268"/>
                    </a:lnTo>
                    <a:lnTo>
                      <a:pt x="267" y="274"/>
                    </a:lnTo>
                    <a:lnTo>
                      <a:pt x="264" y="279"/>
                    </a:lnTo>
                    <a:lnTo>
                      <a:pt x="264" y="284"/>
                    </a:lnTo>
                    <a:lnTo>
                      <a:pt x="268" y="293"/>
                    </a:lnTo>
                    <a:lnTo>
                      <a:pt x="281" y="306"/>
                    </a:lnTo>
                    <a:lnTo>
                      <a:pt x="285" y="307"/>
                    </a:lnTo>
                    <a:lnTo>
                      <a:pt x="285" y="308"/>
                    </a:lnTo>
                    <a:lnTo>
                      <a:pt x="298" y="293"/>
                    </a:lnTo>
                    <a:lnTo>
                      <a:pt x="299" y="289"/>
                    </a:lnTo>
                    <a:lnTo>
                      <a:pt x="299" y="276"/>
                    </a:lnTo>
                    <a:lnTo>
                      <a:pt x="298" y="268"/>
                    </a:lnTo>
                    <a:lnTo>
                      <a:pt x="298" y="265"/>
                    </a:lnTo>
                    <a:lnTo>
                      <a:pt x="299" y="264"/>
                    </a:lnTo>
                    <a:lnTo>
                      <a:pt x="299" y="262"/>
                    </a:lnTo>
                    <a:lnTo>
                      <a:pt x="303" y="257"/>
                    </a:lnTo>
                    <a:lnTo>
                      <a:pt x="305" y="255"/>
                    </a:lnTo>
                    <a:lnTo>
                      <a:pt x="306" y="255"/>
                    </a:lnTo>
                    <a:lnTo>
                      <a:pt x="312" y="261"/>
                    </a:lnTo>
                    <a:lnTo>
                      <a:pt x="317" y="264"/>
                    </a:lnTo>
                    <a:lnTo>
                      <a:pt x="319" y="265"/>
                    </a:lnTo>
                    <a:lnTo>
                      <a:pt x="322" y="265"/>
                    </a:lnTo>
                    <a:lnTo>
                      <a:pt x="322" y="267"/>
                    </a:lnTo>
                    <a:lnTo>
                      <a:pt x="327" y="265"/>
                    </a:lnTo>
                    <a:lnTo>
                      <a:pt x="328" y="265"/>
                    </a:lnTo>
                    <a:lnTo>
                      <a:pt x="337" y="262"/>
                    </a:lnTo>
                    <a:lnTo>
                      <a:pt x="354" y="261"/>
                    </a:lnTo>
                    <a:lnTo>
                      <a:pt x="358" y="262"/>
                    </a:lnTo>
                    <a:lnTo>
                      <a:pt x="361" y="262"/>
                    </a:lnTo>
                    <a:lnTo>
                      <a:pt x="361" y="261"/>
                    </a:lnTo>
                    <a:lnTo>
                      <a:pt x="362" y="260"/>
                    </a:lnTo>
                    <a:lnTo>
                      <a:pt x="363" y="260"/>
                    </a:lnTo>
                    <a:lnTo>
                      <a:pt x="366" y="257"/>
                    </a:lnTo>
                    <a:lnTo>
                      <a:pt x="365" y="255"/>
                    </a:lnTo>
                    <a:lnTo>
                      <a:pt x="363" y="257"/>
                    </a:lnTo>
                    <a:lnTo>
                      <a:pt x="361" y="257"/>
                    </a:lnTo>
                    <a:lnTo>
                      <a:pt x="361" y="250"/>
                    </a:lnTo>
                    <a:lnTo>
                      <a:pt x="363" y="244"/>
                    </a:lnTo>
                    <a:lnTo>
                      <a:pt x="365" y="243"/>
                    </a:lnTo>
                    <a:lnTo>
                      <a:pt x="366" y="243"/>
                    </a:lnTo>
                    <a:lnTo>
                      <a:pt x="368" y="241"/>
                    </a:lnTo>
                    <a:lnTo>
                      <a:pt x="368" y="239"/>
                    </a:lnTo>
                    <a:lnTo>
                      <a:pt x="369" y="237"/>
                    </a:lnTo>
                    <a:lnTo>
                      <a:pt x="375" y="234"/>
                    </a:lnTo>
                    <a:lnTo>
                      <a:pt x="379" y="234"/>
                    </a:lnTo>
                    <a:lnTo>
                      <a:pt x="383" y="233"/>
                    </a:lnTo>
                    <a:lnTo>
                      <a:pt x="386" y="233"/>
                    </a:lnTo>
                    <a:lnTo>
                      <a:pt x="387" y="234"/>
                    </a:lnTo>
                    <a:lnTo>
                      <a:pt x="394" y="236"/>
                    </a:lnTo>
                    <a:lnTo>
                      <a:pt x="398" y="239"/>
                    </a:lnTo>
                    <a:lnTo>
                      <a:pt x="405" y="240"/>
                    </a:lnTo>
                    <a:lnTo>
                      <a:pt x="407" y="240"/>
                    </a:lnTo>
                    <a:lnTo>
                      <a:pt x="408" y="239"/>
                    </a:lnTo>
                    <a:lnTo>
                      <a:pt x="411" y="234"/>
                    </a:lnTo>
                    <a:lnTo>
                      <a:pt x="422" y="221"/>
                    </a:lnTo>
                    <a:lnTo>
                      <a:pt x="428" y="212"/>
                    </a:lnTo>
                    <a:lnTo>
                      <a:pt x="430" y="207"/>
                    </a:lnTo>
                    <a:lnTo>
                      <a:pt x="437" y="195"/>
                    </a:lnTo>
                    <a:lnTo>
                      <a:pt x="437" y="167"/>
                    </a:lnTo>
                    <a:lnTo>
                      <a:pt x="439" y="163"/>
                    </a:lnTo>
                    <a:lnTo>
                      <a:pt x="442" y="163"/>
                    </a:lnTo>
                    <a:lnTo>
                      <a:pt x="442" y="161"/>
                    </a:lnTo>
                    <a:lnTo>
                      <a:pt x="443" y="159"/>
                    </a:lnTo>
                    <a:lnTo>
                      <a:pt x="443" y="158"/>
                    </a:lnTo>
                    <a:lnTo>
                      <a:pt x="444" y="155"/>
                    </a:lnTo>
                    <a:lnTo>
                      <a:pt x="444" y="154"/>
                    </a:lnTo>
                    <a:lnTo>
                      <a:pt x="443" y="151"/>
                    </a:lnTo>
                    <a:lnTo>
                      <a:pt x="440" y="148"/>
                    </a:lnTo>
                    <a:lnTo>
                      <a:pt x="442" y="147"/>
                    </a:lnTo>
                    <a:lnTo>
                      <a:pt x="446" y="145"/>
                    </a:lnTo>
                    <a:lnTo>
                      <a:pt x="447" y="144"/>
                    </a:lnTo>
                    <a:lnTo>
                      <a:pt x="447" y="142"/>
                    </a:lnTo>
                    <a:lnTo>
                      <a:pt x="444" y="140"/>
                    </a:lnTo>
                    <a:lnTo>
                      <a:pt x="442" y="138"/>
                    </a:lnTo>
                    <a:lnTo>
                      <a:pt x="439" y="138"/>
                    </a:lnTo>
                    <a:lnTo>
                      <a:pt x="437" y="138"/>
                    </a:lnTo>
                    <a:lnTo>
                      <a:pt x="437" y="137"/>
                    </a:lnTo>
                    <a:lnTo>
                      <a:pt x="432" y="123"/>
                    </a:lnTo>
                    <a:lnTo>
                      <a:pt x="430" y="121"/>
                    </a:lnTo>
                    <a:lnTo>
                      <a:pt x="383" y="107"/>
                    </a:lnTo>
                    <a:lnTo>
                      <a:pt x="354" y="109"/>
                    </a:lnTo>
                    <a:lnTo>
                      <a:pt x="355" y="107"/>
                    </a:lnTo>
                    <a:lnTo>
                      <a:pt x="355" y="106"/>
                    </a:lnTo>
                    <a:lnTo>
                      <a:pt x="356" y="104"/>
                    </a:lnTo>
                    <a:lnTo>
                      <a:pt x="362" y="89"/>
                    </a:lnTo>
                    <a:lnTo>
                      <a:pt x="362" y="73"/>
                    </a:lnTo>
                    <a:lnTo>
                      <a:pt x="372" y="52"/>
                    </a:lnTo>
                    <a:lnTo>
                      <a:pt x="382" y="52"/>
                    </a:lnTo>
                    <a:lnTo>
                      <a:pt x="386" y="53"/>
                    </a:lnTo>
                    <a:lnTo>
                      <a:pt x="387" y="54"/>
                    </a:lnTo>
                    <a:lnTo>
                      <a:pt x="391" y="56"/>
                    </a:lnTo>
                    <a:lnTo>
                      <a:pt x="392" y="57"/>
                    </a:lnTo>
                    <a:lnTo>
                      <a:pt x="395" y="59"/>
                    </a:lnTo>
                    <a:lnTo>
                      <a:pt x="398" y="59"/>
                    </a:lnTo>
                    <a:lnTo>
                      <a:pt x="404" y="50"/>
                    </a:lnTo>
                    <a:lnTo>
                      <a:pt x="404" y="47"/>
                    </a:lnTo>
                    <a:lnTo>
                      <a:pt x="395" y="37"/>
                    </a:lnTo>
                    <a:lnTo>
                      <a:pt x="390" y="2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72" name="Freeform 802">
                <a:extLst>
                  <a:ext uri="{FF2B5EF4-FFF2-40B4-BE49-F238E27FC236}">
                    <a16:creationId xmlns:a16="http://schemas.microsoft.com/office/drawing/2014/main" id="{A371F2F6-CBFD-6B4A-A762-413CED565D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6" y="2214"/>
                <a:ext cx="232" cy="172"/>
              </a:xfrm>
              <a:custGeom>
                <a:avLst/>
                <a:gdLst>
                  <a:gd name="T0" fmla="*/ 216 w 927"/>
                  <a:gd name="T1" fmla="*/ 106 h 687"/>
                  <a:gd name="T2" fmla="*/ 234 w 927"/>
                  <a:gd name="T3" fmla="*/ 149 h 687"/>
                  <a:gd name="T4" fmla="*/ 203 w 927"/>
                  <a:gd name="T5" fmla="*/ 176 h 687"/>
                  <a:gd name="T6" fmla="*/ 189 w 927"/>
                  <a:gd name="T7" fmla="*/ 220 h 687"/>
                  <a:gd name="T8" fmla="*/ 139 w 927"/>
                  <a:gd name="T9" fmla="*/ 233 h 687"/>
                  <a:gd name="T10" fmla="*/ 143 w 927"/>
                  <a:gd name="T11" fmla="*/ 290 h 687"/>
                  <a:gd name="T12" fmla="*/ 78 w 927"/>
                  <a:gd name="T13" fmla="*/ 289 h 687"/>
                  <a:gd name="T14" fmla="*/ 83 w 927"/>
                  <a:gd name="T15" fmla="*/ 306 h 687"/>
                  <a:gd name="T16" fmla="*/ 67 w 927"/>
                  <a:gd name="T17" fmla="*/ 364 h 687"/>
                  <a:gd name="T18" fmla="*/ 22 w 927"/>
                  <a:gd name="T19" fmla="*/ 385 h 687"/>
                  <a:gd name="T20" fmla="*/ 0 w 927"/>
                  <a:gd name="T21" fmla="*/ 409 h 687"/>
                  <a:gd name="T22" fmla="*/ 4 w 927"/>
                  <a:gd name="T23" fmla="*/ 423 h 687"/>
                  <a:gd name="T24" fmla="*/ 21 w 927"/>
                  <a:gd name="T25" fmla="*/ 463 h 687"/>
                  <a:gd name="T26" fmla="*/ 99 w 927"/>
                  <a:gd name="T27" fmla="*/ 466 h 687"/>
                  <a:gd name="T28" fmla="*/ 110 w 927"/>
                  <a:gd name="T29" fmla="*/ 490 h 687"/>
                  <a:gd name="T30" fmla="*/ 148 w 927"/>
                  <a:gd name="T31" fmla="*/ 515 h 687"/>
                  <a:gd name="T32" fmla="*/ 174 w 927"/>
                  <a:gd name="T33" fmla="*/ 532 h 687"/>
                  <a:gd name="T34" fmla="*/ 184 w 927"/>
                  <a:gd name="T35" fmla="*/ 551 h 687"/>
                  <a:gd name="T36" fmla="*/ 213 w 927"/>
                  <a:gd name="T37" fmla="*/ 557 h 687"/>
                  <a:gd name="T38" fmla="*/ 275 w 927"/>
                  <a:gd name="T39" fmla="*/ 586 h 687"/>
                  <a:gd name="T40" fmla="*/ 329 w 927"/>
                  <a:gd name="T41" fmla="*/ 557 h 687"/>
                  <a:gd name="T42" fmla="*/ 385 w 927"/>
                  <a:gd name="T43" fmla="*/ 561 h 687"/>
                  <a:gd name="T44" fmla="*/ 413 w 927"/>
                  <a:gd name="T45" fmla="*/ 544 h 687"/>
                  <a:gd name="T46" fmla="*/ 400 w 927"/>
                  <a:gd name="T47" fmla="*/ 610 h 687"/>
                  <a:gd name="T48" fmla="*/ 395 w 927"/>
                  <a:gd name="T49" fmla="*/ 657 h 687"/>
                  <a:gd name="T50" fmla="*/ 439 w 927"/>
                  <a:gd name="T51" fmla="*/ 654 h 687"/>
                  <a:gd name="T52" fmla="*/ 476 w 927"/>
                  <a:gd name="T53" fmla="*/ 614 h 687"/>
                  <a:gd name="T54" fmla="*/ 501 w 927"/>
                  <a:gd name="T55" fmla="*/ 592 h 687"/>
                  <a:gd name="T56" fmla="*/ 536 w 927"/>
                  <a:gd name="T57" fmla="*/ 593 h 687"/>
                  <a:gd name="T58" fmla="*/ 555 w 927"/>
                  <a:gd name="T59" fmla="*/ 623 h 687"/>
                  <a:gd name="T60" fmla="*/ 603 w 927"/>
                  <a:gd name="T61" fmla="*/ 641 h 687"/>
                  <a:gd name="T62" fmla="*/ 631 w 927"/>
                  <a:gd name="T63" fmla="*/ 663 h 687"/>
                  <a:gd name="T64" fmla="*/ 650 w 927"/>
                  <a:gd name="T65" fmla="*/ 634 h 687"/>
                  <a:gd name="T66" fmla="*/ 719 w 927"/>
                  <a:gd name="T67" fmla="*/ 631 h 687"/>
                  <a:gd name="T68" fmla="*/ 733 w 927"/>
                  <a:gd name="T69" fmla="*/ 664 h 687"/>
                  <a:gd name="T70" fmla="*/ 765 w 927"/>
                  <a:gd name="T71" fmla="*/ 684 h 687"/>
                  <a:gd name="T72" fmla="*/ 810 w 927"/>
                  <a:gd name="T73" fmla="*/ 666 h 687"/>
                  <a:gd name="T74" fmla="*/ 821 w 927"/>
                  <a:gd name="T75" fmla="*/ 673 h 687"/>
                  <a:gd name="T76" fmla="*/ 837 w 927"/>
                  <a:gd name="T77" fmla="*/ 660 h 687"/>
                  <a:gd name="T78" fmla="*/ 844 w 927"/>
                  <a:gd name="T79" fmla="*/ 579 h 687"/>
                  <a:gd name="T80" fmla="*/ 878 w 927"/>
                  <a:gd name="T81" fmla="*/ 517 h 687"/>
                  <a:gd name="T82" fmla="*/ 851 w 927"/>
                  <a:gd name="T83" fmla="*/ 465 h 687"/>
                  <a:gd name="T84" fmla="*/ 853 w 927"/>
                  <a:gd name="T85" fmla="*/ 437 h 687"/>
                  <a:gd name="T86" fmla="*/ 857 w 927"/>
                  <a:gd name="T87" fmla="*/ 410 h 687"/>
                  <a:gd name="T88" fmla="*/ 894 w 927"/>
                  <a:gd name="T89" fmla="*/ 416 h 687"/>
                  <a:gd name="T90" fmla="*/ 927 w 927"/>
                  <a:gd name="T91" fmla="*/ 380 h 687"/>
                  <a:gd name="T92" fmla="*/ 907 w 927"/>
                  <a:gd name="T93" fmla="*/ 360 h 687"/>
                  <a:gd name="T94" fmla="*/ 867 w 927"/>
                  <a:gd name="T95" fmla="*/ 328 h 687"/>
                  <a:gd name="T96" fmla="*/ 857 w 927"/>
                  <a:gd name="T97" fmla="*/ 279 h 687"/>
                  <a:gd name="T98" fmla="*/ 834 w 927"/>
                  <a:gd name="T99" fmla="*/ 244 h 687"/>
                  <a:gd name="T100" fmla="*/ 825 w 927"/>
                  <a:gd name="T101" fmla="*/ 227 h 687"/>
                  <a:gd name="T102" fmla="*/ 803 w 927"/>
                  <a:gd name="T103" fmla="*/ 208 h 687"/>
                  <a:gd name="T104" fmla="*/ 770 w 927"/>
                  <a:gd name="T105" fmla="*/ 204 h 687"/>
                  <a:gd name="T106" fmla="*/ 691 w 927"/>
                  <a:gd name="T107" fmla="*/ 138 h 687"/>
                  <a:gd name="T108" fmla="*/ 614 w 927"/>
                  <a:gd name="T109" fmla="*/ 135 h 687"/>
                  <a:gd name="T110" fmla="*/ 554 w 927"/>
                  <a:gd name="T111" fmla="*/ 109 h 687"/>
                  <a:gd name="T112" fmla="*/ 496 w 927"/>
                  <a:gd name="T113" fmla="*/ 103 h 687"/>
                  <a:gd name="T114" fmla="*/ 455 w 927"/>
                  <a:gd name="T115" fmla="*/ 83 h 687"/>
                  <a:gd name="T116" fmla="*/ 409 w 927"/>
                  <a:gd name="T117" fmla="*/ 64 h 687"/>
                  <a:gd name="T118" fmla="*/ 400 w 927"/>
                  <a:gd name="T119" fmla="*/ 45 h 687"/>
                  <a:gd name="T120" fmla="*/ 383 w 927"/>
                  <a:gd name="T121" fmla="*/ 18 h 687"/>
                  <a:gd name="T122" fmla="*/ 321 w 927"/>
                  <a:gd name="T123" fmla="*/ 47 h 687"/>
                  <a:gd name="T124" fmla="*/ 326 w 927"/>
                  <a:gd name="T125" fmla="*/ 78 h 6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927" h="687">
                    <a:moveTo>
                      <a:pt x="223" y="82"/>
                    </a:moveTo>
                    <a:lnTo>
                      <a:pt x="223" y="81"/>
                    </a:lnTo>
                    <a:lnTo>
                      <a:pt x="222" y="82"/>
                    </a:lnTo>
                    <a:lnTo>
                      <a:pt x="220" y="85"/>
                    </a:lnTo>
                    <a:lnTo>
                      <a:pt x="233" y="96"/>
                    </a:lnTo>
                    <a:lnTo>
                      <a:pt x="234" y="99"/>
                    </a:lnTo>
                    <a:lnTo>
                      <a:pt x="234" y="105"/>
                    </a:lnTo>
                    <a:lnTo>
                      <a:pt x="226" y="105"/>
                    </a:lnTo>
                    <a:lnTo>
                      <a:pt x="219" y="106"/>
                    </a:lnTo>
                    <a:lnTo>
                      <a:pt x="216" y="106"/>
                    </a:lnTo>
                    <a:lnTo>
                      <a:pt x="213" y="107"/>
                    </a:lnTo>
                    <a:lnTo>
                      <a:pt x="212" y="109"/>
                    </a:lnTo>
                    <a:lnTo>
                      <a:pt x="212" y="113"/>
                    </a:lnTo>
                    <a:lnTo>
                      <a:pt x="209" y="124"/>
                    </a:lnTo>
                    <a:lnTo>
                      <a:pt x="209" y="127"/>
                    </a:lnTo>
                    <a:lnTo>
                      <a:pt x="215" y="131"/>
                    </a:lnTo>
                    <a:lnTo>
                      <a:pt x="223" y="139"/>
                    </a:lnTo>
                    <a:lnTo>
                      <a:pt x="226" y="139"/>
                    </a:lnTo>
                    <a:lnTo>
                      <a:pt x="231" y="142"/>
                    </a:lnTo>
                    <a:lnTo>
                      <a:pt x="234" y="149"/>
                    </a:lnTo>
                    <a:lnTo>
                      <a:pt x="223" y="148"/>
                    </a:lnTo>
                    <a:lnTo>
                      <a:pt x="216" y="149"/>
                    </a:lnTo>
                    <a:lnTo>
                      <a:pt x="212" y="152"/>
                    </a:lnTo>
                    <a:lnTo>
                      <a:pt x="212" y="153"/>
                    </a:lnTo>
                    <a:lnTo>
                      <a:pt x="209" y="158"/>
                    </a:lnTo>
                    <a:lnTo>
                      <a:pt x="211" y="159"/>
                    </a:lnTo>
                    <a:lnTo>
                      <a:pt x="213" y="167"/>
                    </a:lnTo>
                    <a:lnTo>
                      <a:pt x="213" y="170"/>
                    </a:lnTo>
                    <a:lnTo>
                      <a:pt x="212" y="172"/>
                    </a:lnTo>
                    <a:lnTo>
                      <a:pt x="203" y="176"/>
                    </a:lnTo>
                    <a:lnTo>
                      <a:pt x="198" y="176"/>
                    </a:lnTo>
                    <a:lnTo>
                      <a:pt x="198" y="179"/>
                    </a:lnTo>
                    <a:lnTo>
                      <a:pt x="196" y="183"/>
                    </a:lnTo>
                    <a:lnTo>
                      <a:pt x="192" y="183"/>
                    </a:lnTo>
                    <a:lnTo>
                      <a:pt x="192" y="185"/>
                    </a:lnTo>
                    <a:lnTo>
                      <a:pt x="191" y="188"/>
                    </a:lnTo>
                    <a:lnTo>
                      <a:pt x="191" y="189"/>
                    </a:lnTo>
                    <a:lnTo>
                      <a:pt x="192" y="194"/>
                    </a:lnTo>
                    <a:lnTo>
                      <a:pt x="191" y="216"/>
                    </a:lnTo>
                    <a:lnTo>
                      <a:pt x="189" y="220"/>
                    </a:lnTo>
                    <a:lnTo>
                      <a:pt x="171" y="223"/>
                    </a:lnTo>
                    <a:lnTo>
                      <a:pt x="168" y="223"/>
                    </a:lnTo>
                    <a:lnTo>
                      <a:pt x="164" y="220"/>
                    </a:lnTo>
                    <a:lnTo>
                      <a:pt x="156" y="218"/>
                    </a:lnTo>
                    <a:lnTo>
                      <a:pt x="148" y="218"/>
                    </a:lnTo>
                    <a:lnTo>
                      <a:pt x="146" y="216"/>
                    </a:lnTo>
                    <a:lnTo>
                      <a:pt x="146" y="219"/>
                    </a:lnTo>
                    <a:lnTo>
                      <a:pt x="143" y="220"/>
                    </a:lnTo>
                    <a:lnTo>
                      <a:pt x="139" y="230"/>
                    </a:lnTo>
                    <a:lnTo>
                      <a:pt x="139" y="233"/>
                    </a:lnTo>
                    <a:lnTo>
                      <a:pt x="142" y="240"/>
                    </a:lnTo>
                    <a:lnTo>
                      <a:pt x="145" y="244"/>
                    </a:lnTo>
                    <a:lnTo>
                      <a:pt x="149" y="247"/>
                    </a:lnTo>
                    <a:lnTo>
                      <a:pt x="152" y="248"/>
                    </a:lnTo>
                    <a:lnTo>
                      <a:pt x="153" y="250"/>
                    </a:lnTo>
                    <a:lnTo>
                      <a:pt x="155" y="250"/>
                    </a:lnTo>
                    <a:lnTo>
                      <a:pt x="155" y="252"/>
                    </a:lnTo>
                    <a:lnTo>
                      <a:pt x="152" y="259"/>
                    </a:lnTo>
                    <a:lnTo>
                      <a:pt x="147" y="278"/>
                    </a:lnTo>
                    <a:lnTo>
                      <a:pt x="143" y="290"/>
                    </a:lnTo>
                    <a:lnTo>
                      <a:pt x="142" y="292"/>
                    </a:lnTo>
                    <a:lnTo>
                      <a:pt x="141" y="292"/>
                    </a:lnTo>
                    <a:lnTo>
                      <a:pt x="124" y="283"/>
                    </a:lnTo>
                    <a:lnTo>
                      <a:pt x="118" y="285"/>
                    </a:lnTo>
                    <a:lnTo>
                      <a:pt x="114" y="285"/>
                    </a:lnTo>
                    <a:lnTo>
                      <a:pt x="108" y="290"/>
                    </a:lnTo>
                    <a:lnTo>
                      <a:pt x="101" y="287"/>
                    </a:lnTo>
                    <a:lnTo>
                      <a:pt x="99" y="285"/>
                    </a:lnTo>
                    <a:lnTo>
                      <a:pt x="82" y="285"/>
                    </a:lnTo>
                    <a:lnTo>
                      <a:pt x="78" y="289"/>
                    </a:lnTo>
                    <a:lnTo>
                      <a:pt x="78" y="290"/>
                    </a:lnTo>
                    <a:lnTo>
                      <a:pt x="81" y="290"/>
                    </a:lnTo>
                    <a:lnTo>
                      <a:pt x="83" y="292"/>
                    </a:lnTo>
                    <a:lnTo>
                      <a:pt x="86" y="294"/>
                    </a:lnTo>
                    <a:lnTo>
                      <a:pt x="86" y="296"/>
                    </a:lnTo>
                    <a:lnTo>
                      <a:pt x="85" y="297"/>
                    </a:lnTo>
                    <a:lnTo>
                      <a:pt x="81" y="299"/>
                    </a:lnTo>
                    <a:lnTo>
                      <a:pt x="79" y="300"/>
                    </a:lnTo>
                    <a:lnTo>
                      <a:pt x="82" y="303"/>
                    </a:lnTo>
                    <a:lnTo>
                      <a:pt x="83" y="306"/>
                    </a:lnTo>
                    <a:lnTo>
                      <a:pt x="83" y="307"/>
                    </a:lnTo>
                    <a:lnTo>
                      <a:pt x="82" y="310"/>
                    </a:lnTo>
                    <a:lnTo>
                      <a:pt x="82" y="311"/>
                    </a:lnTo>
                    <a:lnTo>
                      <a:pt x="81" y="313"/>
                    </a:lnTo>
                    <a:lnTo>
                      <a:pt x="81" y="315"/>
                    </a:lnTo>
                    <a:lnTo>
                      <a:pt x="78" y="315"/>
                    </a:lnTo>
                    <a:lnTo>
                      <a:pt x="76" y="319"/>
                    </a:lnTo>
                    <a:lnTo>
                      <a:pt x="76" y="347"/>
                    </a:lnTo>
                    <a:lnTo>
                      <a:pt x="69" y="359"/>
                    </a:lnTo>
                    <a:lnTo>
                      <a:pt x="67" y="364"/>
                    </a:lnTo>
                    <a:lnTo>
                      <a:pt x="61" y="373"/>
                    </a:lnTo>
                    <a:lnTo>
                      <a:pt x="50" y="386"/>
                    </a:lnTo>
                    <a:lnTo>
                      <a:pt x="47" y="391"/>
                    </a:lnTo>
                    <a:lnTo>
                      <a:pt x="46" y="392"/>
                    </a:lnTo>
                    <a:lnTo>
                      <a:pt x="44" y="392"/>
                    </a:lnTo>
                    <a:lnTo>
                      <a:pt x="37" y="391"/>
                    </a:lnTo>
                    <a:lnTo>
                      <a:pt x="33" y="388"/>
                    </a:lnTo>
                    <a:lnTo>
                      <a:pt x="26" y="386"/>
                    </a:lnTo>
                    <a:lnTo>
                      <a:pt x="25" y="385"/>
                    </a:lnTo>
                    <a:lnTo>
                      <a:pt x="22" y="385"/>
                    </a:lnTo>
                    <a:lnTo>
                      <a:pt x="18" y="386"/>
                    </a:lnTo>
                    <a:lnTo>
                      <a:pt x="14" y="386"/>
                    </a:lnTo>
                    <a:lnTo>
                      <a:pt x="8" y="389"/>
                    </a:lnTo>
                    <a:lnTo>
                      <a:pt x="7" y="391"/>
                    </a:lnTo>
                    <a:lnTo>
                      <a:pt x="7" y="393"/>
                    </a:lnTo>
                    <a:lnTo>
                      <a:pt x="5" y="395"/>
                    </a:lnTo>
                    <a:lnTo>
                      <a:pt x="4" y="395"/>
                    </a:lnTo>
                    <a:lnTo>
                      <a:pt x="2" y="396"/>
                    </a:lnTo>
                    <a:lnTo>
                      <a:pt x="0" y="402"/>
                    </a:lnTo>
                    <a:lnTo>
                      <a:pt x="0" y="409"/>
                    </a:lnTo>
                    <a:lnTo>
                      <a:pt x="2" y="409"/>
                    </a:lnTo>
                    <a:lnTo>
                      <a:pt x="4" y="407"/>
                    </a:lnTo>
                    <a:lnTo>
                      <a:pt x="5" y="409"/>
                    </a:lnTo>
                    <a:lnTo>
                      <a:pt x="2" y="412"/>
                    </a:lnTo>
                    <a:lnTo>
                      <a:pt x="1" y="412"/>
                    </a:lnTo>
                    <a:lnTo>
                      <a:pt x="0" y="413"/>
                    </a:lnTo>
                    <a:lnTo>
                      <a:pt x="0" y="414"/>
                    </a:lnTo>
                    <a:lnTo>
                      <a:pt x="1" y="414"/>
                    </a:lnTo>
                    <a:lnTo>
                      <a:pt x="1" y="416"/>
                    </a:lnTo>
                    <a:lnTo>
                      <a:pt x="4" y="423"/>
                    </a:lnTo>
                    <a:lnTo>
                      <a:pt x="5" y="434"/>
                    </a:lnTo>
                    <a:lnTo>
                      <a:pt x="5" y="437"/>
                    </a:lnTo>
                    <a:lnTo>
                      <a:pt x="7" y="443"/>
                    </a:lnTo>
                    <a:lnTo>
                      <a:pt x="7" y="445"/>
                    </a:lnTo>
                    <a:lnTo>
                      <a:pt x="8" y="447"/>
                    </a:lnTo>
                    <a:lnTo>
                      <a:pt x="12" y="455"/>
                    </a:lnTo>
                    <a:lnTo>
                      <a:pt x="14" y="456"/>
                    </a:lnTo>
                    <a:lnTo>
                      <a:pt x="15" y="459"/>
                    </a:lnTo>
                    <a:lnTo>
                      <a:pt x="19" y="463"/>
                    </a:lnTo>
                    <a:lnTo>
                      <a:pt x="21" y="463"/>
                    </a:lnTo>
                    <a:lnTo>
                      <a:pt x="25" y="465"/>
                    </a:lnTo>
                    <a:lnTo>
                      <a:pt x="26" y="466"/>
                    </a:lnTo>
                    <a:lnTo>
                      <a:pt x="30" y="467"/>
                    </a:lnTo>
                    <a:lnTo>
                      <a:pt x="46" y="467"/>
                    </a:lnTo>
                    <a:lnTo>
                      <a:pt x="48" y="466"/>
                    </a:lnTo>
                    <a:lnTo>
                      <a:pt x="50" y="466"/>
                    </a:lnTo>
                    <a:lnTo>
                      <a:pt x="54" y="463"/>
                    </a:lnTo>
                    <a:lnTo>
                      <a:pt x="57" y="462"/>
                    </a:lnTo>
                    <a:lnTo>
                      <a:pt x="92" y="463"/>
                    </a:lnTo>
                    <a:lnTo>
                      <a:pt x="99" y="466"/>
                    </a:lnTo>
                    <a:lnTo>
                      <a:pt x="100" y="467"/>
                    </a:lnTo>
                    <a:lnTo>
                      <a:pt x="99" y="479"/>
                    </a:lnTo>
                    <a:lnTo>
                      <a:pt x="99" y="483"/>
                    </a:lnTo>
                    <a:lnTo>
                      <a:pt x="101" y="490"/>
                    </a:lnTo>
                    <a:lnTo>
                      <a:pt x="103" y="491"/>
                    </a:lnTo>
                    <a:lnTo>
                      <a:pt x="106" y="493"/>
                    </a:lnTo>
                    <a:lnTo>
                      <a:pt x="107" y="493"/>
                    </a:lnTo>
                    <a:lnTo>
                      <a:pt x="108" y="491"/>
                    </a:lnTo>
                    <a:lnTo>
                      <a:pt x="108" y="490"/>
                    </a:lnTo>
                    <a:lnTo>
                      <a:pt x="110" y="490"/>
                    </a:lnTo>
                    <a:lnTo>
                      <a:pt x="113" y="493"/>
                    </a:lnTo>
                    <a:lnTo>
                      <a:pt x="115" y="494"/>
                    </a:lnTo>
                    <a:lnTo>
                      <a:pt x="122" y="500"/>
                    </a:lnTo>
                    <a:lnTo>
                      <a:pt x="124" y="500"/>
                    </a:lnTo>
                    <a:lnTo>
                      <a:pt x="125" y="501"/>
                    </a:lnTo>
                    <a:lnTo>
                      <a:pt x="136" y="505"/>
                    </a:lnTo>
                    <a:lnTo>
                      <a:pt x="138" y="507"/>
                    </a:lnTo>
                    <a:lnTo>
                      <a:pt x="146" y="511"/>
                    </a:lnTo>
                    <a:lnTo>
                      <a:pt x="146" y="512"/>
                    </a:lnTo>
                    <a:lnTo>
                      <a:pt x="148" y="515"/>
                    </a:lnTo>
                    <a:lnTo>
                      <a:pt x="148" y="517"/>
                    </a:lnTo>
                    <a:lnTo>
                      <a:pt x="149" y="519"/>
                    </a:lnTo>
                    <a:lnTo>
                      <a:pt x="150" y="519"/>
                    </a:lnTo>
                    <a:lnTo>
                      <a:pt x="152" y="520"/>
                    </a:lnTo>
                    <a:lnTo>
                      <a:pt x="164" y="520"/>
                    </a:lnTo>
                    <a:lnTo>
                      <a:pt x="167" y="522"/>
                    </a:lnTo>
                    <a:lnTo>
                      <a:pt x="168" y="522"/>
                    </a:lnTo>
                    <a:lnTo>
                      <a:pt x="173" y="526"/>
                    </a:lnTo>
                    <a:lnTo>
                      <a:pt x="174" y="529"/>
                    </a:lnTo>
                    <a:lnTo>
                      <a:pt x="174" y="532"/>
                    </a:lnTo>
                    <a:lnTo>
                      <a:pt x="173" y="532"/>
                    </a:lnTo>
                    <a:lnTo>
                      <a:pt x="173" y="540"/>
                    </a:lnTo>
                    <a:lnTo>
                      <a:pt x="174" y="543"/>
                    </a:lnTo>
                    <a:lnTo>
                      <a:pt x="174" y="546"/>
                    </a:lnTo>
                    <a:lnTo>
                      <a:pt x="175" y="548"/>
                    </a:lnTo>
                    <a:lnTo>
                      <a:pt x="178" y="551"/>
                    </a:lnTo>
                    <a:lnTo>
                      <a:pt x="178" y="553"/>
                    </a:lnTo>
                    <a:lnTo>
                      <a:pt x="181" y="553"/>
                    </a:lnTo>
                    <a:lnTo>
                      <a:pt x="182" y="551"/>
                    </a:lnTo>
                    <a:lnTo>
                      <a:pt x="184" y="551"/>
                    </a:lnTo>
                    <a:lnTo>
                      <a:pt x="185" y="550"/>
                    </a:lnTo>
                    <a:lnTo>
                      <a:pt x="187" y="547"/>
                    </a:lnTo>
                    <a:lnTo>
                      <a:pt x="188" y="546"/>
                    </a:lnTo>
                    <a:lnTo>
                      <a:pt x="188" y="544"/>
                    </a:lnTo>
                    <a:lnTo>
                      <a:pt x="191" y="544"/>
                    </a:lnTo>
                    <a:lnTo>
                      <a:pt x="201" y="548"/>
                    </a:lnTo>
                    <a:lnTo>
                      <a:pt x="202" y="548"/>
                    </a:lnTo>
                    <a:lnTo>
                      <a:pt x="209" y="554"/>
                    </a:lnTo>
                    <a:lnTo>
                      <a:pt x="211" y="554"/>
                    </a:lnTo>
                    <a:lnTo>
                      <a:pt x="213" y="557"/>
                    </a:lnTo>
                    <a:lnTo>
                      <a:pt x="223" y="575"/>
                    </a:lnTo>
                    <a:lnTo>
                      <a:pt x="225" y="579"/>
                    </a:lnTo>
                    <a:lnTo>
                      <a:pt x="226" y="579"/>
                    </a:lnTo>
                    <a:lnTo>
                      <a:pt x="234" y="578"/>
                    </a:lnTo>
                    <a:lnTo>
                      <a:pt x="248" y="581"/>
                    </a:lnTo>
                    <a:lnTo>
                      <a:pt x="262" y="577"/>
                    </a:lnTo>
                    <a:lnTo>
                      <a:pt x="262" y="575"/>
                    </a:lnTo>
                    <a:lnTo>
                      <a:pt x="263" y="575"/>
                    </a:lnTo>
                    <a:lnTo>
                      <a:pt x="268" y="578"/>
                    </a:lnTo>
                    <a:lnTo>
                      <a:pt x="275" y="586"/>
                    </a:lnTo>
                    <a:lnTo>
                      <a:pt x="279" y="586"/>
                    </a:lnTo>
                    <a:lnTo>
                      <a:pt x="280" y="587"/>
                    </a:lnTo>
                    <a:lnTo>
                      <a:pt x="283" y="587"/>
                    </a:lnTo>
                    <a:lnTo>
                      <a:pt x="298" y="579"/>
                    </a:lnTo>
                    <a:lnTo>
                      <a:pt x="307" y="578"/>
                    </a:lnTo>
                    <a:lnTo>
                      <a:pt x="316" y="568"/>
                    </a:lnTo>
                    <a:lnTo>
                      <a:pt x="318" y="565"/>
                    </a:lnTo>
                    <a:lnTo>
                      <a:pt x="323" y="558"/>
                    </a:lnTo>
                    <a:lnTo>
                      <a:pt x="326" y="557"/>
                    </a:lnTo>
                    <a:lnTo>
                      <a:pt x="329" y="557"/>
                    </a:lnTo>
                    <a:lnTo>
                      <a:pt x="331" y="558"/>
                    </a:lnTo>
                    <a:lnTo>
                      <a:pt x="331" y="560"/>
                    </a:lnTo>
                    <a:lnTo>
                      <a:pt x="336" y="563"/>
                    </a:lnTo>
                    <a:lnTo>
                      <a:pt x="347" y="572"/>
                    </a:lnTo>
                    <a:lnTo>
                      <a:pt x="347" y="574"/>
                    </a:lnTo>
                    <a:lnTo>
                      <a:pt x="349" y="574"/>
                    </a:lnTo>
                    <a:lnTo>
                      <a:pt x="350" y="570"/>
                    </a:lnTo>
                    <a:lnTo>
                      <a:pt x="367" y="563"/>
                    </a:lnTo>
                    <a:lnTo>
                      <a:pt x="383" y="560"/>
                    </a:lnTo>
                    <a:lnTo>
                      <a:pt x="385" y="561"/>
                    </a:lnTo>
                    <a:lnTo>
                      <a:pt x="386" y="560"/>
                    </a:lnTo>
                    <a:lnTo>
                      <a:pt x="389" y="560"/>
                    </a:lnTo>
                    <a:lnTo>
                      <a:pt x="395" y="557"/>
                    </a:lnTo>
                    <a:lnTo>
                      <a:pt x="398" y="554"/>
                    </a:lnTo>
                    <a:lnTo>
                      <a:pt x="398" y="551"/>
                    </a:lnTo>
                    <a:lnTo>
                      <a:pt x="400" y="547"/>
                    </a:lnTo>
                    <a:lnTo>
                      <a:pt x="400" y="544"/>
                    </a:lnTo>
                    <a:lnTo>
                      <a:pt x="403" y="540"/>
                    </a:lnTo>
                    <a:lnTo>
                      <a:pt x="405" y="541"/>
                    </a:lnTo>
                    <a:lnTo>
                      <a:pt x="413" y="544"/>
                    </a:lnTo>
                    <a:lnTo>
                      <a:pt x="420" y="548"/>
                    </a:lnTo>
                    <a:lnTo>
                      <a:pt x="421" y="550"/>
                    </a:lnTo>
                    <a:lnTo>
                      <a:pt x="423" y="553"/>
                    </a:lnTo>
                    <a:lnTo>
                      <a:pt x="423" y="554"/>
                    </a:lnTo>
                    <a:lnTo>
                      <a:pt x="416" y="561"/>
                    </a:lnTo>
                    <a:lnTo>
                      <a:pt x="414" y="561"/>
                    </a:lnTo>
                    <a:lnTo>
                      <a:pt x="399" y="586"/>
                    </a:lnTo>
                    <a:lnTo>
                      <a:pt x="398" y="590"/>
                    </a:lnTo>
                    <a:lnTo>
                      <a:pt x="399" y="594"/>
                    </a:lnTo>
                    <a:lnTo>
                      <a:pt x="400" y="610"/>
                    </a:lnTo>
                    <a:lnTo>
                      <a:pt x="396" y="625"/>
                    </a:lnTo>
                    <a:lnTo>
                      <a:pt x="391" y="632"/>
                    </a:lnTo>
                    <a:lnTo>
                      <a:pt x="389" y="635"/>
                    </a:lnTo>
                    <a:lnTo>
                      <a:pt x="386" y="639"/>
                    </a:lnTo>
                    <a:lnTo>
                      <a:pt x="386" y="642"/>
                    </a:lnTo>
                    <a:lnTo>
                      <a:pt x="388" y="644"/>
                    </a:lnTo>
                    <a:lnTo>
                      <a:pt x="389" y="648"/>
                    </a:lnTo>
                    <a:lnTo>
                      <a:pt x="391" y="649"/>
                    </a:lnTo>
                    <a:lnTo>
                      <a:pt x="392" y="654"/>
                    </a:lnTo>
                    <a:lnTo>
                      <a:pt x="395" y="657"/>
                    </a:lnTo>
                    <a:lnTo>
                      <a:pt x="396" y="661"/>
                    </a:lnTo>
                    <a:lnTo>
                      <a:pt x="399" y="676"/>
                    </a:lnTo>
                    <a:lnTo>
                      <a:pt x="400" y="677"/>
                    </a:lnTo>
                    <a:lnTo>
                      <a:pt x="400" y="676"/>
                    </a:lnTo>
                    <a:lnTo>
                      <a:pt x="399" y="673"/>
                    </a:lnTo>
                    <a:lnTo>
                      <a:pt x="407" y="664"/>
                    </a:lnTo>
                    <a:lnTo>
                      <a:pt x="412" y="664"/>
                    </a:lnTo>
                    <a:lnTo>
                      <a:pt x="419" y="663"/>
                    </a:lnTo>
                    <a:lnTo>
                      <a:pt x="432" y="656"/>
                    </a:lnTo>
                    <a:lnTo>
                      <a:pt x="439" y="654"/>
                    </a:lnTo>
                    <a:lnTo>
                      <a:pt x="441" y="653"/>
                    </a:lnTo>
                    <a:lnTo>
                      <a:pt x="449" y="648"/>
                    </a:lnTo>
                    <a:lnTo>
                      <a:pt x="449" y="646"/>
                    </a:lnTo>
                    <a:lnTo>
                      <a:pt x="455" y="638"/>
                    </a:lnTo>
                    <a:lnTo>
                      <a:pt x="455" y="630"/>
                    </a:lnTo>
                    <a:lnTo>
                      <a:pt x="456" y="627"/>
                    </a:lnTo>
                    <a:lnTo>
                      <a:pt x="459" y="624"/>
                    </a:lnTo>
                    <a:lnTo>
                      <a:pt x="463" y="621"/>
                    </a:lnTo>
                    <a:lnTo>
                      <a:pt x="467" y="617"/>
                    </a:lnTo>
                    <a:lnTo>
                      <a:pt x="476" y="614"/>
                    </a:lnTo>
                    <a:lnTo>
                      <a:pt x="481" y="611"/>
                    </a:lnTo>
                    <a:lnTo>
                      <a:pt x="484" y="607"/>
                    </a:lnTo>
                    <a:lnTo>
                      <a:pt x="484" y="604"/>
                    </a:lnTo>
                    <a:lnTo>
                      <a:pt x="483" y="604"/>
                    </a:lnTo>
                    <a:lnTo>
                      <a:pt x="479" y="600"/>
                    </a:lnTo>
                    <a:lnTo>
                      <a:pt x="476" y="594"/>
                    </a:lnTo>
                    <a:lnTo>
                      <a:pt x="477" y="593"/>
                    </a:lnTo>
                    <a:lnTo>
                      <a:pt x="479" y="593"/>
                    </a:lnTo>
                    <a:lnTo>
                      <a:pt x="479" y="592"/>
                    </a:lnTo>
                    <a:lnTo>
                      <a:pt x="501" y="592"/>
                    </a:lnTo>
                    <a:lnTo>
                      <a:pt x="512" y="589"/>
                    </a:lnTo>
                    <a:lnTo>
                      <a:pt x="515" y="586"/>
                    </a:lnTo>
                    <a:lnTo>
                      <a:pt x="518" y="586"/>
                    </a:lnTo>
                    <a:lnTo>
                      <a:pt x="522" y="584"/>
                    </a:lnTo>
                    <a:lnTo>
                      <a:pt x="523" y="584"/>
                    </a:lnTo>
                    <a:lnTo>
                      <a:pt x="529" y="586"/>
                    </a:lnTo>
                    <a:lnTo>
                      <a:pt x="534" y="589"/>
                    </a:lnTo>
                    <a:lnTo>
                      <a:pt x="534" y="592"/>
                    </a:lnTo>
                    <a:lnTo>
                      <a:pt x="536" y="592"/>
                    </a:lnTo>
                    <a:lnTo>
                      <a:pt x="536" y="593"/>
                    </a:lnTo>
                    <a:lnTo>
                      <a:pt x="541" y="594"/>
                    </a:lnTo>
                    <a:lnTo>
                      <a:pt x="543" y="593"/>
                    </a:lnTo>
                    <a:lnTo>
                      <a:pt x="543" y="592"/>
                    </a:lnTo>
                    <a:lnTo>
                      <a:pt x="544" y="593"/>
                    </a:lnTo>
                    <a:lnTo>
                      <a:pt x="547" y="594"/>
                    </a:lnTo>
                    <a:lnTo>
                      <a:pt x="548" y="597"/>
                    </a:lnTo>
                    <a:lnTo>
                      <a:pt x="550" y="599"/>
                    </a:lnTo>
                    <a:lnTo>
                      <a:pt x="551" y="603"/>
                    </a:lnTo>
                    <a:lnTo>
                      <a:pt x="553" y="603"/>
                    </a:lnTo>
                    <a:lnTo>
                      <a:pt x="555" y="623"/>
                    </a:lnTo>
                    <a:lnTo>
                      <a:pt x="554" y="630"/>
                    </a:lnTo>
                    <a:lnTo>
                      <a:pt x="555" y="630"/>
                    </a:lnTo>
                    <a:lnTo>
                      <a:pt x="557" y="632"/>
                    </a:lnTo>
                    <a:lnTo>
                      <a:pt x="558" y="634"/>
                    </a:lnTo>
                    <a:lnTo>
                      <a:pt x="562" y="634"/>
                    </a:lnTo>
                    <a:lnTo>
                      <a:pt x="573" y="630"/>
                    </a:lnTo>
                    <a:lnTo>
                      <a:pt x="583" y="628"/>
                    </a:lnTo>
                    <a:lnTo>
                      <a:pt x="594" y="634"/>
                    </a:lnTo>
                    <a:lnTo>
                      <a:pt x="601" y="639"/>
                    </a:lnTo>
                    <a:lnTo>
                      <a:pt x="603" y="641"/>
                    </a:lnTo>
                    <a:lnTo>
                      <a:pt x="603" y="648"/>
                    </a:lnTo>
                    <a:lnTo>
                      <a:pt x="600" y="653"/>
                    </a:lnTo>
                    <a:lnTo>
                      <a:pt x="599" y="660"/>
                    </a:lnTo>
                    <a:lnTo>
                      <a:pt x="607" y="659"/>
                    </a:lnTo>
                    <a:lnTo>
                      <a:pt x="608" y="659"/>
                    </a:lnTo>
                    <a:lnTo>
                      <a:pt x="613" y="660"/>
                    </a:lnTo>
                    <a:lnTo>
                      <a:pt x="614" y="661"/>
                    </a:lnTo>
                    <a:lnTo>
                      <a:pt x="620" y="664"/>
                    </a:lnTo>
                    <a:lnTo>
                      <a:pt x="623" y="664"/>
                    </a:lnTo>
                    <a:lnTo>
                      <a:pt x="631" y="663"/>
                    </a:lnTo>
                    <a:lnTo>
                      <a:pt x="632" y="663"/>
                    </a:lnTo>
                    <a:lnTo>
                      <a:pt x="633" y="661"/>
                    </a:lnTo>
                    <a:lnTo>
                      <a:pt x="635" y="661"/>
                    </a:lnTo>
                    <a:lnTo>
                      <a:pt x="650" y="648"/>
                    </a:lnTo>
                    <a:lnTo>
                      <a:pt x="652" y="646"/>
                    </a:lnTo>
                    <a:lnTo>
                      <a:pt x="653" y="644"/>
                    </a:lnTo>
                    <a:lnTo>
                      <a:pt x="653" y="639"/>
                    </a:lnTo>
                    <a:lnTo>
                      <a:pt x="652" y="638"/>
                    </a:lnTo>
                    <a:lnTo>
                      <a:pt x="650" y="635"/>
                    </a:lnTo>
                    <a:lnTo>
                      <a:pt x="650" y="634"/>
                    </a:lnTo>
                    <a:lnTo>
                      <a:pt x="656" y="628"/>
                    </a:lnTo>
                    <a:lnTo>
                      <a:pt x="663" y="627"/>
                    </a:lnTo>
                    <a:lnTo>
                      <a:pt x="664" y="628"/>
                    </a:lnTo>
                    <a:lnTo>
                      <a:pt x="680" y="628"/>
                    </a:lnTo>
                    <a:lnTo>
                      <a:pt x="681" y="627"/>
                    </a:lnTo>
                    <a:lnTo>
                      <a:pt x="683" y="628"/>
                    </a:lnTo>
                    <a:lnTo>
                      <a:pt x="707" y="631"/>
                    </a:lnTo>
                    <a:lnTo>
                      <a:pt x="710" y="632"/>
                    </a:lnTo>
                    <a:lnTo>
                      <a:pt x="714" y="631"/>
                    </a:lnTo>
                    <a:lnTo>
                      <a:pt x="719" y="631"/>
                    </a:lnTo>
                    <a:lnTo>
                      <a:pt x="724" y="634"/>
                    </a:lnTo>
                    <a:lnTo>
                      <a:pt x="726" y="634"/>
                    </a:lnTo>
                    <a:lnTo>
                      <a:pt x="726" y="635"/>
                    </a:lnTo>
                    <a:lnTo>
                      <a:pt x="720" y="646"/>
                    </a:lnTo>
                    <a:lnTo>
                      <a:pt x="721" y="649"/>
                    </a:lnTo>
                    <a:lnTo>
                      <a:pt x="721" y="652"/>
                    </a:lnTo>
                    <a:lnTo>
                      <a:pt x="723" y="652"/>
                    </a:lnTo>
                    <a:lnTo>
                      <a:pt x="727" y="656"/>
                    </a:lnTo>
                    <a:lnTo>
                      <a:pt x="731" y="661"/>
                    </a:lnTo>
                    <a:lnTo>
                      <a:pt x="733" y="664"/>
                    </a:lnTo>
                    <a:lnTo>
                      <a:pt x="734" y="666"/>
                    </a:lnTo>
                    <a:lnTo>
                      <a:pt x="734" y="667"/>
                    </a:lnTo>
                    <a:lnTo>
                      <a:pt x="744" y="685"/>
                    </a:lnTo>
                    <a:lnTo>
                      <a:pt x="744" y="687"/>
                    </a:lnTo>
                    <a:lnTo>
                      <a:pt x="745" y="687"/>
                    </a:lnTo>
                    <a:lnTo>
                      <a:pt x="747" y="684"/>
                    </a:lnTo>
                    <a:lnTo>
                      <a:pt x="748" y="683"/>
                    </a:lnTo>
                    <a:lnTo>
                      <a:pt x="752" y="683"/>
                    </a:lnTo>
                    <a:lnTo>
                      <a:pt x="757" y="684"/>
                    </a:lnTo>
                    <a:lnTo>
                      <a:pt x="765" y="684"/>
                    </a:lnTo>
                    <a:lnTo>
                      <a:pt x="773" y="678"/>
                    </a:lnTo>
                    <a:lnTo>
                      <a:pt x="776" y="676"/>
                    </a:lnTo>
                    <a:lnTo>
                      <a:pt x="780" y="667"/>
                    </a:lnTo>
                    <a:lnTo>
                      <a:pt x="783" y="666"/>
                    </a:lnTo>
                    <a:lnTo>
                      <a:pt x="784" y="661"/>
                    </a:lnTo>
                    <a:lnTo>
                      <a:pt x="793" y="660"/>
                    </a:lnTo>
                    <a:lnTo>
                      <a:pt x="794" y="660"/>
                    </a:lnTo>
                    <a:lnTo>
                      <a:pt x="794" y="661"/>
                    </a:lnTo>
                    <a:lnTo>
                      <a:pt x="798" y="666"/>
                    </a:lnTo>
                    <a:lnTo>
                      <a:pt x="810" y="666"/>
                    </a:lnTo>
                    <a:lnTo>
                      <a:pt x="812" y="664"/>
                    </a:lnTo>
                    <a:lnTo>
                      <a:pt x="817" y="663"/>
                    </a:lnTo>
                    <a:lnTo>
                      <a:pt x="819" y="659"/>
                    </a:lnTo>
                    <a:lnTo>
                      <a:pt x="821" y="659"/>
                    </a:lnTo>
                    <a:lnTo>
                      <a:pt x="824" y="660"/>
                    </a:lnTo>
                    <a:lnTo>
                      <a:pt x="829" y="664"/>
                    </a:lnTo>
                    <a:lnTo>
                      <a:pt x="827" y="669"/>
                    </a:lnTo>
                    <a:lnTo>
                      <a:pt x="825" y="670"/>
                    </a:lnTo>
                    <a:lnTo>
                      <a:pt x="822" y="671"/>
                    </a:lnTo>
                    <a:lnTo>
                      <a:pt x="821" y="673"/>
                    </a:lnTo>
                    <a:lnTo>
                      <a:pt x="819" y="676"/>
                    </a:lnTo>
                    <a:lnTo>
                      <a:pt x="818" y="677"/>
                    </a:lnTo>
                    <a:lnTo>
                      <a:pt x="819" y="681"/>
                    </a:lnTo>
                    <a:lnTo>
                      <a:pt x="822" y="681"/>
                    </a:lnTo>
                    <a:lnTo>
                      <a:pt x="827" y="683"/>
                    </a:lnTo>
                    <a:lnTo>
                      <a:pt x="830" y="678"/>
                    </a:lnTo>
                    <a:lnTo>
                      <a:pt x="830" y="676"/>
                    </a:lnTo>
                    <a:lnTo>
                      <a:pt x="834" y="671"/>
                    </a:lnTo>
                    <a:lnTo>
                      <a:pt x="837" y="666"/>
                    </a:lnTo>
                    <a:lnTo>
                      <a:pt x="837" y="660"/>
                    </a:lnTo>
                    <a:lnTo>
                      <a:pt x="833" y="653"/>
                    </a:lnTo>
                    <a:lnTo>
                      <a:pt x="851" y="621"/>
                    </a:lnTo>
                    <a:lnTo>
                      <a:pt x="856" y="611"/>
                    </a:lnTo>
                    <a:lnTo>
                      <a:pt x="856" y="610"/>
                    </a:lnTo>
                    <a:lnTo>
                      <a:pt x="851" y="581"/>
                    </a:lnTo>
                    <a:lnTo>
                      <a:pt x="851" y="579"/>
                    </a:lnTo>
                    <a:lnTo>
                      <a:pt x="850" y="579"/>
                    </a:lnTo>
                    <a:lnTo>
                      <a:pt x="849" y="578"/>
                    </a:lnTo>
                    <a:lnTo>
                      <a:pt x="847" y="578"/>
                    </a:lnTo>
                    <a:lnTo>
                      <a:pt x="844" y="579"/>
                    </a:lnTo>
                    <a:lnTo>
                      <a:pt x="844" y="578"/>
                    </a:lnTo>
                    <a:lnTo>
                      <a:pt x="851" y="567"/>
                    </a:lnTo>
                    <a:lnTo>
                      <a:pt x="857" y="561"/>
                    </a:lnTo>
                    <a:lnTo>
                      <a:pt x="870" y="561"/>
                    </a:lnTo>
                    <a:lnTo>
                      <a:pt x="871" y="560"/>
                    </a:lnTo>
                    <a:lnTo>
                      <a:pt x="875" y="540"/>
                    </a:lnTo>
                    <a:lnTo>
                      <a:pt x="879" y="532"/>
                    </a:lnTo>
                    <a:lnTo>
                      <a:pt x="884" y="527"/>
                    </a:lnTo>
                    <a:lnTo>
                      <a:pt x="884" y="522"/>
                    </a:lnTo>
                    <a:lnTo>
                      <a:pt x="878" y="517"/>
                    </a:lnTo>
                    <a:lnTo>
                      <a:pt x="871" y="517"/>
                    </a:lnTo>
                    <a:lnTo>
                      <a:pt x="870" y="515"/>
                    </a:lnTo>
                    <a:lnTo>
                      <a:pt x="865" y="507"/>
                    </a:lnTo>
                    <a:lnTo>
                      <a:pt x="865" y="487"/>
                    </a:lnTo>
                    <a:lnTo>
                      <a:pt x="867" y="484"/>
                    </a:lnTo>
                    <a:lnTo>
                      <a:pt x="861" y="483"/>
                    </a:lnTo>
                    <a:lnTo>
                      <a:pt x="858" y="483"/>
                    </a:lnTo>
                    <a:lnTo>
                      <a:pt x="847" y="472"/>
                    </a:lnTo>
                    <a:lnTo>
                      <a:pt x="847" y="469"/>
                    </a:lnTo>
                    <a:lnTo>
                      <a:pt x="851" y="465"/>
                    </a:lnTo>
                    <a:lnTo>
                      <a:pt x="853" y="465"/>
                    </a:lnTo>
                    <a:lnTo>
                      <a:pt x="856" y="463"/>
                    </a:lnTo>
                    <a:lnTo>
                      <a:pt x="857" y="462"/>
                    </a:lnTo>
                    <a:lnTo>
                      <a:pt x="860" y="462"/>
                    </a:lnTo>
                    <a:lnTo>
                      <a:pt x="865" y="453"/>
                    </a:lnTo>
                    <a:lnTo>
                      <a:pt x="865" y="452"/>
                    </a:lnTo>
                    <a:lnTo>
                      <a:pt x="867" y="448"/>
                    </a:lnTo>
                    <a:lnTo>
                      <a:pt x="867" y="447"/>
                    </a:lnTo>
                    <a:lnTo>
                      <a:pt x="858" y="440"/>
                    </a:lnTo>
                    <a:lnTo>
                      <a:pt x="853" y="437"/>
                    </a:lnTo>
                    <a:lnTo>
                      <a:pt x="850" y="437"/>
                    </a:lnTo>
                    <a:lnTo>
                      <a:pt x="850" y="438"/>
                    </a:lnTo>
                    <a:lnTo>
                      <a:pt x="846" y="438"/>
                    </a:lnTo>
                    <a:lnTo>
                      <a:pt x="846" y="434"/>
                    </a:lnTo>
                    <a:lnTo>
                      <a:pt x="847" y="421"/>
                    </a:lnTo>
                    <a:lnTo>
                      <a:pt x="844" y="420"/>
                    </a:lnTo>
                    <a:lnTo>
                      <a:pt x="844" y="419"/>
                    </a:lnTo>
                    <a:lnTo>
                      <a:pt x="846" y="417"/>
                    </a:lnTo>
                    <a:lnTo>
                      <a:pt x="851" y="416"/>
                    </a:lnTo>
                    <a:lnTo>
                      <a:pt x="857" y="410"/>
                    </a:lnTo>
                    <a:lnTo>
                      <a:pt x="858" y="410"/>
                    </a:lnTo>
                    <a:lnTo>
                      <a:pt x="865" y="417"/>
                    </a:lnTo>
                    <a:lnTo>
                      <a:pt x="868" y="419"/>
                    </a:lnTo>
                    <a:lnTo>
                      <a:pt x="871" y="419"/>
                    </a:lnTo>
                    <a:lnTo>
                      <a:pt x="877" y="420"/>
                    </a:lnTo>
                    <a:lnTo>
                      <a:pt x="878" y="420"/>
                    </a:lnTo>
                    <a:lnTo>
                      <a:pt x="879" y="419"/>
                    </a:lnTo>
                    <a:lnTo>
                      <a:pt x="882" y="419"/>
                    </a:lnTo>
                    <a:lnTo>
                      <a:pt x="888" y="416"/>
                    </a:lnTo>
                    <a:lnTo>
                      <a:pt x="894" y="416"/>
                    </a:lnTo>
                    <a:lnTo>
                      <a:pt x="900" y="419"/>
                    </a:lnTo>
                    <a:lnTo>
                      <a:pt x="901" y="420"/>
                    </a:lnTo>
                    <a:lnTo>
                      <a:pt x="903" y="420"/>
                    </a:lnTo>
                    <a:lnTo>
                      <a:pt x="911" y="419"/>
                    </a:lnTo>
                    <a:lnTo>
                      <a:pt x="914" y="414"/>
                    </a:lnTo>
                    <a:lnTo>
                      <a:pt x="914" y="413"/>
                    </a:lnTo>
                    <a:lnTo>
                      <a:pt x="911" y="406"/>
                    </a:lnTo>
                    <a:lnTo>
                      <a:pt x="913" y="403"/>
                    </a:lnTo>
                    <a:lnTo>
                      <a:pt x="920" y="395"/>
                    </a:lnTo>
                    <a:lnTo>
                      <a:pt x="927" y="380"/>
                    </a:lnTo>
                    <a:lnTo>
                      <a:pt x="927" y="378"/>
                    </a:lnTo>
                    <a:lnTo>
                      <a:pt x="920" y="378"/>
                    </a:lnTo>
                    <a:lnTo>
                      <a:pt x="920" y="377"/>
                    </a:lnTo>
                    <a:lnTo>
                      <a:pt x="918" y="373"/>
                    </a:lnTo>
                    <a:lnTo>
                      <a:pt x="918" y="361"/>
                    </a:lnTo>
                    <a:lnTo>
                      <a:pt x="917" y="357"/>
                    </a:lnTo>
                    <a:lnTo>
                      <a:pt x="916" y="357"/>
                    </a:lnTo>
                    <a:lnTo>
                      <a:pt x="916" y="359"/>
                    </a:lnTo>
                    <a:lnTo>
                      <a:pt x="914" y="360"/>
                    </a:lnTo>
                    <a:lnTo>
                      <a:pt x="907" y="360"/>
                    </a:lnTo>
                    <a:lnTo>
                      <a:pt x="906" y="356"/>
                    </a:lnTo>
                    <a:lnTo>
                      <a:pt x="907" y="347"/>
                    </a:lnTo>
                    <a:lnTo>
                      <a:pt x="907" y="345"/>
                    </a:lnTo>
                    <a:lnTo>
                      <a:pt x="903" y="345"/>
                    </a:lnTo>
                    <a:lnTo>
                      <a:pt x="899" y="339"/>
                    </a:lnTo>
                    <a:lnTo>
                      <a:pt x="894" y="336"/>
                    </a:lnTo>
                    <a:lnTo>
                      <a:pt x="894" y="335"/>
                    </a:lnTo>
                    <a:lnTo>
                      <a:pt x="888" y="331"/>
                    </a:lnTo>
                    <a:lnTo>
                      <a:pt x="875" y="328"/>
                    </a:lnTo>
                    <a:lnTo>
                      <a:pt x="867" y="328"/>
                    </a:lnTo>
                    <a:lnTo>
                      <a:pt x="865" y="326"/>
                    </a:lnTo>
                    <a:lnTo>
                      <a:pt x="871" y="311"/>
                    </a:lnTo>
                    <a:lnTo>
                      <a:pt x="871" y="310"/>
                    </a:lnTo>
                    <a:lnTo>
                      <a:pt x="870" y="310"/>
                    </a:lnTo>
                    <a:lnTo>
                      <a:pt x="867" y="311"/>
                    </a:lnTo>
                    <a:lnTo>
                      <a:pt x="865" y="308"/>
                    </a:lnTo>
                    <a:lnTo>
                      <a:pt x="867" y="304"/>
                    </a:lnTo>
                    <a:lnTo>
                      <a:pt x="865" y="294"/>
                    </a:lnTo>
                    <a:lnTo>
                      <a:pt x="857" y="280"/>
                    </a:lnTo>
                    <a:lnTo>
                      <a:pt x="857" y="279"/>
                    </a:lnTo>
                    <a:lnTo>
                      <a:pt x="853" y="280"/>
                    </a:lnTo>
                    <a:lnTo>
                      <a:pt x="844" y="279"/>
                    </a:lnTo>
                    <a:lnTo>
                      <a:pt x="841" y="279"/>
                    </a:lnTo>
                    <a:lnTo>
                      <a:pt x="840" y="278"/>
                    </a:lnTo>
                    <a:lnTo>
                      <a:pt x="837" y="271"/>
                    </a:lnTo>
                    <a:lnTo>
                      <a:pt x="834" y="259"/>
                    </a:lnTo>
                    <a:lnTo>
                      <a:pt x="836" y="258"/>
                    </a:lnTo>
                    <a:lnTo>
                      <a:pt x="836" y="254"/>
                    </a:lnTo>
                    <a:lnTo>
                      <a:pt x="837" y="247"/>
                    </a:lnTo>
                    <a:lnTo>
                      <a:pt x="834" y="244"/>
                    </a:lnTo>
                    <a:lnTo>
                      <a:pt x="830" y="244"/>
                    </a:lnTo>
                    <a:lnTo>
                      <a:pt x="825" y="246"/>
                    </a:lnTo>
                    <a:lnTo>
                      <a:pt x="827" y="243"/>
                    </a:lnTo>
                    <a:lnTo>
                      <a:pt x="839" y="225"/>
                    </a:lnTo>
                    <a:lnTo>
                      <a:pt x="840" y="222"/>
                    </a:lnTo>
                    <a:lnTo>
                      <a:pt x="837" y="219"/>
                    </a:lnTo>
                    <a:lnTo>
                      <a:pt x="836" y="219"/>
                    </a:lnTo>
                    <a:lnTo>
                      <a:pt x="834" y="220"/>
                    </a:lnTo>
                    <a:lnTo>
                      <a:pt x="833" y="220"/>
                    </a:lnTo>
                    <a:lnTo>
                      <a:pt x="825" y="227"/>
                    </a:lnTo>
                    <a:lnTo>
                      <a:pt x="824" y="227"/>
                    </a:lnTo>
                    <a:lnTo>
                      <a:pt x="822" y="229"/>
                    </a:lnTo>
                    <a:lnTo>
                      <a:pt x="815" y="232"/>
                    </a:lnTo>
                    <a:lnTo>
                      <a:pt x="805" y="239"/>
                    </a:lnTo>
                    <a:lnTo>
                      <a:pt x="804" y="239"/>
                    </a:lnTo>
                    <a:lnTo>
                      <a:pt x="804" y="237"/>
                    </a:lnTo>
                    <a:lnTo>
                      <a:pt x="803" y="230"/>
                    </a:lnTo>
                    <a:lnTo>
                      <a:pt x="803" y="223"/>
                    </a:lnTo>
                    <a:lnTo>
                      <a:pt x="801" y="216"/>
                    </a:lnTo>
                    <a:lnTo>
                      <a:pt x="803" y="208"/>
                    </a:lnTo>
                    <a:lnTo>
                      <a:pt x="798" y="206"/>
                    </a:lnTo>
                    <a:lnTo>
                      <a:pt x="797" y="202"/>
                    </a:lnTo>
                    <a:lnTo>
                      <a:pt x="798" y="201"/>
                    </a:lnTo>
                    <a:lnTo>
                      <a:pt x="798" y="198"/>
                    </a:lnTo>
                    <a:lnTo>
                      <a:pt x="800" y="192"/>
                    </a:lnTo>
                    <a:lnTo>
                      <a:pt x="796" y="192"/>
                    </a:lnTo>
                    <a:lnTo>
                      <a:pt x="786" y="201"/>
                    </a:lnTo>
                    <a:lnTo>
                      <a:pt x="776" y="205"/>
                    </a:lnTo>
                    <a:lnTo>
                      <a:pt x="776" y="206"/>
                    </a:lnTo>
                    <a:lnTo>
                      <a:pt x="770" y="204"/>
                    </a:lnTo>
                    <a:lnTo>
                      <a:pt x="766" y="201"/>
                    </a:lnTo>
                    <a:lnTo>
                      <a:pt x="733" y="192"/>
                    </a:lnTo>
                    <a:lnTo>
                      <a:pt x="723" y="188"/>
                    </a:lnTo>
                    <a:lnTo>
                      <a:pt x="721" y="187"/>
                    </a:lnTo>
                    <a:lnTo>
                      <a:pt x="716" y="183"/>
                    </a:lnTo>
                    <a:lnTo>
                      <a:pt x="705" y="179"/>
                    </a:lnTo>
                    <a:lnTo>
                      <a:pt x="702" y="179"/>
                    </a:lnTo>
                    <a:lnTo>
                      <a:pt x="702" y="166"/>
                    </a:lnTo>
                    <a:lnTo>
                      <a:pt x="696" y="156"/>
                    </a:lnTo>
                    <a:lnTo>
                      <a:pt x="691" y="138"/>
                    </a:lnTo>
                    <a:lnTo>
                      <a:pt x="685" y="131"/>
                    </a:lnTo>
                    <a:lnTo>
                      <a:pt x="678" y="125"/>
                    </a:lnTo>
                    <a:lnTo>
                      <a:pt x="676" y="128"/>
                    </a:lnTo>
                    <a:lnTo>
                      <a:pt x="674" y="131"/>
                    </a:lnTo>
                    <a:lnTo>
                      <a:pt x="667" y="138"/>
                    </a:lnTo>
                    <a:lnTo>
                      <a:pt x="663" y="141"/>
                    </a:lnTo>
                    <a:lnTo>
                      <a:pt x="636" y="134"/>
                    </a:lnTo>
                    <a:lnTo>
                      <a:pt x="635" y="134"/>
                    </a:lnTo>
                    <a:lnTo>
                      <a:pt x="621" y="132"/>
                    </a:lnTo>
                    <a:lnTo>
                      <a:pt x="614" y="135"/>
                    </a:lnTo>
                    <a:lnTo>
                      <a:pt x="597" y="139"/>
                    </a:lnTo>
                    <a:lnTo>
                      <a:pt x="590" y="142"/>
                    </a:lnTo>
                    <a:lnTo>
                      <a:pt x="590" y="141"/>
                    </a:lnTo>
                    <a:lnTo>
                      <a:pt x="592" y="132"/>
                    </a:lnTo>
                    <a:lnTo>
                      <a:pt x="590" y="124"/>
                    </a:lnTo>
                    <a:lnTo>
                      <a:pt x="580" y="109"/>
                    </a:lnTo>
                    <a:lnTo>
                      <a:pt x="579" y="107"/>
                    </a:lnTo>
                    <a:lnTo>
                      <a:pt x="572" y="105"/>
                    </a:lnTo>
                    <a:lnTo>
                      <a:pt x="568" y="100"/>
                    </a:lnTo>
                    <a:lnTo>
                      <a:pt x="554" y="109"/>
                    </a:lnTo>
                    <a:lnTo>
                      <a:pt x="544" y="124"/>
                    </a:lnTo>
                    <a:lnTo>
                      <a:pt x="543" y="124"/>
                    </a:lnTo>
                    <a:lnTo>
                      <a:pt x="541" y="122"/>
                    </a:lnTo>
                    <a:lnTo>
                      <a:pt x="526" y="112"/>
                    </a:lnTo>
                    <a:lnTo>
                      <a:pt x="518" y="105"/>
                    </a:lnTo>
                    <a:lnTo>
                      <a:pt x="520" y="72"/>
                    </a:lnTo>
                    <a:lnTo>
                      <a:pt x="520" y="71"/>
                    </a:lnTo>
                    <a:lnTo>
                      <a:pt x="519" y="71"/>
                    </a:lnTo>
                    <a:lnTo>
                      <a:pt x="501" y="85"/>
                    </a:lnTo>
                    <a:lnTo>
                      <a:pt x="496" y="103"/>
                    </a:lnTo>
                    <a:lnTo>
                      <a:pt x="495" y="100"/>
                    </a:lnTo>
                    <a:lnTo>
                      <a:pt x="484" y="89"/>
                    </a:lnTo>
                    <a:lnTo>
                      <a:pt x="480" y="88"/>
                    </a:lnTo>
                    <a:lnTo>
                      <a:pt x="474" y="88"/>
                    </a:lnTo>
                    <a:lnTo>
                      <a:pt x="466" y="89"/>
                    </a:lnTo>
                    <a:lnTo>
                      <a:pt x="460" y="88"/>
                    </a:lnTo>
                    <a:lnTo>
                      <a:pt x="459" y="88"/>
                    </a:lnTo>
                    <a:lnTo>
                      <a:pt x="456" y="85"/>
                    </a:lnTo>
                    <a:lnTo>
                      <a:pt x="456" y="82"/>
                    </a:lnTo>
                    <a:lnTo>
                      <a:pt x="455" y="83"/>
                    </a:lnTo>
                    <a:lnTo>
                      <a:pt x="453" y="83"/>
                    </a:lnTo>
                    <a:lnTo>
                      <a:pt x="445" y="81"/>
                    </a:lnTo>
                    <a:lnTo>
                      <a:pt x="426" y="78"/>
                    </a:lnTo>
                    <a:lnTo>
                      <a:pt x="424" y="78"/>
                    </a:lnTo>
                    <a:lnTo>
                      <a:pt x="420" y="79"/>
                    </a:lnTo>
                    <a:lnTo>
                      <a:pt x="419" y="78"/>
                    </a:lnTo>
                    <a:lnTo>
                      <a:pt x="414" y="78"/>
                    </a:lnTo>
                    <a:lnTo>
                      <a:pt x="402" y="67"/>
                    </a:lnTo>
                    <a:lnTo>
                      <a:pt x="407" y="64"/>
                    </a:lnTo>
                    <a:lnTo>
                      <a:pt x="409" y="64"/>
                    </a:lnTo>
                    <a:lnTo>
                      <a:pt x="409" y="62"/>
                    </a:lnTo>
                    <a:lnTo>
                      <a:pt x="410" y="61"/>
                    </a:lnTo>
                    <a:lnTo>
                      <a:pt x="410" y="60"/>
                    </a:lnTo>
                    <a:lnTo>
                      <a:pt x="412" y="58"/>
                    </a:lnTo>
                    <a:lnTo>
                      <a:pt x="409" y="53"/>
                    </a:lnTo>
                    <a:lnTo>
                      <a:pt x="407" y="50"/>
                    </a:lnTo>
                    <a:lnTo>
                      <a:pt x="406" y="50"/>
                    </a:lnTo>
                    <a:lnTo>
                      <a:pt x="403" y="47"/>
                    </a:lnTo>
                    <a:lnTo>
                      <a:pt x="400" y="46"/>
                    </a:lnTo>
                    <a:lnTo>
                      <a:pt x="400" y="45"/>
                    </a:lnTo>
                    <a:lnTo>
                      <a:pt x="402" y="45"/>
                    </a:lnTo>
                    <a:lnTo>
                      <a:pt x="406" y="40"/>
                    </a:lnTo>
                    <a:lnTo>
                      <a:pt x="403" y="40"/>
                    </a:lnTo>
                    <a:lnTo>
                      <a:pt x="400" y="39"/>
                    </a:lnTo>
                    <a:lnTo>
                      <a:pt x="395" y="38"/>
                    </a:lnTo>
                    <a:lnTo>
                      <a:pt x="389" y="35"/>
                    </a:lnTo>
                    <a:lnTo>
                      <a:pt x="391" y="32"/>
                    </a:lnTo>
                    <a:lnTo>
                      <a:pt x="392" y="31"/>
                    </a:lnTo>
                    <a:lnTo>
                      <a:pt x="392" y="23"/>
                    </a:lnTo>
                    <a:lnTo>
                      <a:pt x="383" y="18"/>
                    </a:lnTo>
                    <a:lnTo>
                      <a:pt x="376" y="15"/>
                    </a:lnTo>
                    <a:lnTo>
                      <a:pt x="367" y="8"/>
                    </a:lnTo>
                    <a:lnTo>
                      <a:pt x="357" y="8"/>
                    </a:lnTo>
                    <a:lnTo>
                      <a:pt x="353" y="9"/>
                    </a:lnTo>
                    <a:lnTo>
                      <a:pt x="343" y="9"/>
                    </a:lnTo>
                    <a:lnTo>
                      <a:pt x="328" y="0"/>
                    </a:lnTo>
                    <a:lnTo>
                      <a:pt x="326" y="0"/>
                    </a:lnTo>
                    <a:lnTo>
                      <a:pt x="326" y="1"/>
                    </a:lnTo>
                    <a:lnTo>
                      <a:pt x="321" y="19"/>
                    </a:lnTo>
                    <a:lnTo>
                      <a:pt x="321" y="47"/>
                    </a:lnTo>
                    <a:lnTo>
                      <a:pt x="325" y="53"/>
                    </a:lnTo>
                    <a:lnTo>
                      <a:pt x="326" y="53"/>
                    </a:lnTo>
                    <a:lnTo>
                      <a:pt x="331" y="55"/>
                    </a:lnTo>
                    <a:lnTo>
                      <a:pt x="338" y="67"/>
                    </a:lnTo>
                    <a:lnTo>
                      <a:pt x="338" y="68"/>
                    </a:lnTo>
                    <a:lnTo>
                      <a:pt x="336" y="68"/>
                    </a:lnTo>
                    <a:lnTo>
                      <a:pt x="336" y="69"/>
                    </a:lnTo>
                    <a:lnTo>
                      <a:pt x="335" y="72"/>
                    </a:lnTo>
                    <a:lnTo>
                      <a:pt x="332" y="75"/>
                    </a:lnTo>
                    <a:lnTo>
                      <a:pt x="326" y="78"/>
                    </a:lnTo>
                    <a:lnTo>
                      <a:pt x="315" y="72"/>
                    </a:lnTo>
                    <a:lnTo>
                      <a:pt x="307" y="64"/>
                    </a:lnTo>
                    <a:lnTo>
                      <a:pt x="301" y="64"/>
                    </a:lnTo>
                    <a:lnTo>
                      <a:pt x="266" y="72"/>
                    </a:lnTo>
                    <a:lnTo>
                      <a:pt x="258" y="82"/>
                    </a:lnTo>
                    <a:lnTo>
                      <a:pt x="240" y="82"/>
                    </a:lnTo>
                    <a:lnTo>
                      <a:pt x="240" y="85"/>
                    </a:lnTo>
                    <a:lnTo>
                      <a:pt x="238" y="85"/>
                    </a:lnTo>
                    <a:lnTo>
                      <a:pt x="223" y="8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73" name="Freeform 803">
                <a:extLst>
                  <a:ext uri="{FF2B5EF4-FFF2-40B4-BE49-F238E27FC236}">
                    <a16:creationId xmlns:a16="http://schemas.microsoft.com/office/drawing/2014/main" id="{1F60316A-94BD-A9ED-C0A6-C01641169C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7" y="2292"/>
                <a:ext cx="184" cy="117"/>
              </a:xfrm>
              <a:custGeom>
                <a:avLst/>
                <a:gdLst>
                  <a:gd name="T0" fmla="*/ 23 w 735"/>
                  <a:gd name="T1" fmla="*/ 137 h 468"/>
                  <a:gd name="T2" fmla="*/ 3 w 735"/>
                  <a:gd name="T3" fmla="*/ 158 h 468"/>
                  <a:gd name="T4" fmla="*/ 27 w 735"/>
                  <a:gd name="T5" fmla="*/ 206 h 468"/>
                  <a:gd name="T6" fmla="*/ 60 w 735"/>
                  <a:gd name="T7" fmla="*/ 228 h 468"/>
                  <a:gd name="T8" fmla="*/ 98 w 735"/>
                  <a:gd name="T9" fmla="*/ 204 h 468"/>
                  <a:gd name="T10" fmla="*/ 139 w 735"/>
                  <a:gd name="T11" fmla="*/ 169 h 468"/>
                  <a:gd name="T12" fmla="*/ 175 w 735"/>
                  <a:gd name="T13" fmla="*/ 206 h 468"/>
                  <a:gd name="T14" fmla="*/ 204 w 735"/>
                  <a:gd name="T15" fmla="*/ 182 h 468"/>
                  <a:gd name="T16" fmla="*/ 234 w 735"/>
                  <a:gd name="T17" fmla="*/ 203 h 468"/>
                  <a:gd name="T18" fmla="*/ 239 w 735"/>
                  <a:gd name="T19" fmla="*/ 222 h 468"/>
                  <a:gd name="T20" fmla="*/ 231 w 735"/>
                  <a:gd name="T21" fmla="*/ 260 h 468"/>
                  <a:gd name="T22" fmla="*/ 217 w 735"/>
                  <a:gd name="T23" fmla="*/ 290 h 468"/>
                  <a:gd name="T24" fmla="*/ 253 w 735"/>
                  <a:gd name="T25" fmla="*/ 314 h 468"/>
                  <a:gd name="T26" fmla="*/ 270 w 735"/>
                  <a:gd name="T27" fmla="*/ 345 h 468"/>
                  <a:gd name="T28" fmla="*/ 287 w 735"/>
                  <a:gd name="T29" fmla="*/ 388 h 468"/>
                  <a:gd name="T30" fmla="*/ 280 w 735"/>
                  <a:gd name="T31" fmla="*/ 409 h 468"/>
                  <a:gd name="T32" fmla="*/ 294 w 735"/>
                  <a:gd name="T33" fmla="*/ 409 h 468"/>
                  <a:gd name="T34" fmla="*/ 304 w 735"/>
                  <a:gd name="T35" fmla="*/ 427 h 468"/>
                  <a:gd name="T36" fmla="*/ 295 w 735"/>
                  <a:gd name="T37" fmla="*/ 468 h 468"/>
                  <a:gd name="T38" fmla="*/ 354 w 735"/>
                  <a:gd name="T39" fmla="*/ 465 h 468"/>
                  <a:gd name="T40" fmla="*/ 364 w 735"/>
                  <a:gd name="T41" fmla="*/ 457 h 468"/>
                  <a:gd name="T42" fmla="*/ 412 w 735"/>
                  <a:gd name="T43" fmla="*/ 434 h 468"/>
                  <a:gd name="T44" fmla="*/ 445 w 735"/>
                  <a:gd name="T45" fmla="*/ 434 h 468"/>
                  <a:gd name="T46" fmla="*/ 464 w 735"/>
                  <a:gd name="T47" fmla="*/ 436 h 468"/>
                  <a:gd name="T48" fmla="*/ 453 w 735"/>
                  <a:gd name="T49" fmla="*/ 348 h 468"/>
                  <a:gd name="T50" fmla="*/ 496 w 735"/>
                  <a:gd name="T51" fmla="*/ 333 h 468"/>
                  <a:gd name="T52" fmla="*/ 514 w 735"/>
                  <a:gd name="T53" fmla="*/ 299 h 468"/>
                  <a:gd name="T54" fmla="*/ 553 w 735"/>
                  <a:gd name="T55" fmla="*/ 319 h 468"/>
                  <a:gd name="T56" fmla="*/ 588 w 735"/>
                  <a:gd name="T57" fmla="*/ 324 h 468"/>
                  <a:gd name="T58" fmla="*/ 616 w 735"/>
                  <a:gd name="T59" fmla="*/ 298 h 468"/>
                  <a:gd name="T60" fmla="*/ 580 w 735"/>
                  <a:gd name="T61" fmla="*/ 292 h 468"/>
                  <a:gd name="T62" fmla="*/ 599 w 735"/>
                  <a:gd name="T63" fmla="*/ 240 h 468"/>
                  <a:gd name="T64" fmla="*/ 665 w 735"/>
                  <a:gd name="T65" fmla="*/ 264 h 468"/>
                  <a:gd name="T66" fmla="*/ 728 w 735"/>
                  <a:gd name="T67" fmla="*/ 256 h 468"/>
                  <a:gd name="T68" fmla="*/ 731 w 735"/>
                  <a:gd name="T69" fmla="*/ 212 h 468"/>
                  <a:gd name="T70" fmla="*/ 690 w 735"/>
                  <a:gd name="T71" fmla="*/ 151 h 468"/>
                  <a:gd name="T72" fmla="*/ 632 w 735"/>
                  <a:gd name="T73" fmla="*/ 145 h 468"/>
                  <a:gd name="T74" fmla="*/ 609 w 735"/>
                  <a:gd name="T75" fmla="*/ 127 h 468"/>
                  <a:gd name="T76" fmla="*/ 591 w 735"/>
                  <a:gd name="T77" fmla="*/ 130 h 468"/>
                  <a:gd name="T78" fmla="*/ 551 w 735"/>
                  <a:gd name="T79" fmla="*/ 155 h 468"/>
                  <a:gd name="T80" fmla="*/ 525 w 735"/>
                  <a:gd name="T81" fmla="*/ 120 h 468"/>
                  <a:gd name="T82" fmla="*/ 509 w 735"/>
                  <a:gd name="T83" fmla="*/ 88 h 468"/>
                  <a:gd name="T84" fmla="*/ 478 w 735"/>
                  <a:gd name="T85" fmla="*/ 72 h 468"/>
                  <a:gd name="T86" fmla="*/ 470 w 735"/>
                  <a:gd name="T87" fmla="*/ 62 h 468"/>
                  <a:gd name="T88" fmla="*/ 442 w 735"/>
                  <a:gd name="T89" fmla="*/ 94 h 468"/>
                  <a:gd name="T90" fmla="*/ 378 w 735"/>
                  <a:gd name="T91" fmla="*/ 99 h 468"/>
                  <a:gd name="T92" fmla="*/ 364 w 735"/>
                  <a:gd name="T93" fmla="*/ 60 h 468"/>
                  <a:gd name="T94" fmla="*/ 328 w 735"/>
                  <a:gd name="T95" fmla="*/ 56 h 468"/>
                  <a:gd name="T96" fmla="*/ 317 w 735"/>
                  <a:gd name="T97" fmla="*/ 38 h 468"/>
                  <a:gd name="T98" fmla="*/ 285 w 735"/>
                  <a:gd name="T99" fmla="*/ 42 h 468"/>
                  <a:gd name="T100" fmla="*/ 238 w 735"/>
                  <a:gd name="T101" fmla="*/ 56 h 468"/>
                  <a:gd name="T102" fmla="*/ 234 w 735"/>
                  <a:gd name="T103" fmla="*/ 21 h 468"/>
                  <a:gd name="T104" fmla="*/ 182 w 735"/>
                  <a:gd name="T105" fmla="*/ 34 h 468"/>
                  <a:gd name="T106" fmla="*/ 144 w 735"/>
                  <a:gd name="T107" fmla="*/ 14 h 468"/>
                  <a:gd name="T108" fmla="*/ 117 w 735"/>
                  <a:gd name="T109" fmla="*/ 10 h 468"/>
                  <a:gd name="T110" fmla="*/ 83 w 735"/>
                  <a:gd name="T111" fmla="*/ 25 h 468"/>
                  <a:gd name="T112" fmla="*/ 72 w 735"/>
                  <a:gd name="T113" fmla="*/ 48 h 468"/>
                  <a:gd name="T114" fmla="*/ 83 w 735"/>
                  <a:gd name="T115" fmla="*/ 69 h 468"/>
                  <a:gd name="T116" fmla="*/ 57 w 735"/>
                  <a:gd name="T117" fmla="*/ 109 h 468"/>
                  <a:gd name="T118" fmla="*/ 27 w 735"/>
                  <a:gd name="T119" fmla="*/ 108 h 468"/>
                  <a:gd name="T120" fmla="*/ 0 w 735"/>
                  <a:gd name="T121" fmla="*/ 109 h 4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735" h="468">
                    <a:moveTo>
                      <a:pt x="2" y="123"/>
                    </a:moveTo>
                    <a:lnTo>
                      <a:pt x="2" y="127"/>
                    </a:lnTo>
                    <a:lnTo>
                      <a:pt x="6" y="127"/>
                    </a:lnTo>
                    <a:lnTo>
                      <a:pt x="6" y="126"/>
                    </a:lnTo>
                    <a:lnTo>
                      <a:pt x="9" y="126"/>
                    </a:lnTo>
                    <a:lnTo>
                      <a:pt x="14" y="129"/>
                    </a:lnTo>
                    <a:lnTo>
                      <a:pt x="23" y="136"/>
                    </a:lnTo>
                    <a:lnTo>
                      <a:pt x="23" y="137"/>
                    </a:lnTo>
                    <a:lnTo>
                      <a:pt x="21" y="141"/>
                    </a:lnTo>
                    <a:lnTo>
                      <a:pt x="21" y="142"/>
                    </a:lnTo>
                    <a:lnTo>
                      <a:pt x="16" y="151"/>
                    </a:lnTo>
                    <a:lnTo>
                      <a:pt x="13" y="151"/>
                    </a:lnTo>
                    <a:lnTo>
                      <a:pt x="12" y="152"/>
                    </a:lnTo>
                    <a:lnTo>
                      <a:pt x="9" y="154"/>
                    </a:lnTo>
                    <a:lnTo>
                      <a:pt x="7" y="154"/>
                    </a:lnTo>
                    <a:lnTo>
                      <a:pt x="3" y="158"/>
                    </a:lnTo>
                    <a:lnTo>
                      <a:pt x="3" y="161"/>
                    </a:lnTo>
                    <a:lnTo>
                      <a:pt x="14" y="172"/>
                    </a:lnTo>
                    <a:lnTo>
                      <a:pt x="17" y="172"/>
                    </a:lnTo>
                    <a:lnTo>
                      <a:pt x="23" y="173"/>
                    </a:lnTo>
                    <a:lnTo>
                      <a:pt x="21" y="176"/>
                    </a:lnTo>
                    <a:lnTo>
                      <a:pt x="21" y="196"/>
                    </a:lnTo>
                    <a:lnTo>
                      <a:pt x="26" y="204"/>
                    </a:lnTo>
                    <a:lnTo>
                      <a:pt x="27" y="206"/>
                    </a:lnTo>
                    <a:lnTo>
                      <a:pt x="34" y="206"/>
                    </a:lnTo>
                    <a:lnTo>
                      <a:pt x="40" y="211"/>
                    </a:lnTo>
                    <a:lnTo>
                      <a:pt x="40" y="216"/>
                    </a:lnTo>
                    <a:lnTo>
                      <a:pt x="41" y="219"/>
                    </a:lnTo>
                    <a:lnTo>
                      <a:pt x="52" y="225"/>
                    </a:lnTo>
                    <a:lnTo>
                      <a:pt x="56" y="226"/>
                    </a:lnTo>
                    <a:lnTo>
                      <a:pt x="59" y="228"/>
                    </a:lnTo>
                    <a:lnTo>
                      <a:pt x="60" y="228"/>
                    </a:lnTo>
                    <a:lnTo>
                      <a:pt x="72" y="226"/>
                    </a:lnTo>
                    <a:lnTo>
                      <a:pt x="76" y="226"/>
                    </a:lnTo>
                    <a:lnTo>
                      <a:pt x="80" y="225"/>
                    </a:lnTo>
                    <a:lnTo>
                      <a:pt x="86" y="219"/>
                    </a:lnTo>
                    <a:lnTo>
                      <a:pt x="88" y="214"/>
                    </a:lnTo>
                    <a:lnTo>
                      <a:pt x="88" y="211"/>
                    </a:lnTo>
                    <a:lnTo>
                      <a:pt x="95" y="204"/>
                    </a:lnTo>
                    <a:lnTo>
                      <a:pt x="98" y="204"/>
                    </a:lnTo>
                    <a:lnTo>
                      <a:pt x="104" y="182"/>
                    </a:lnTo>
                    <a:lnTo>
                      <a:pt x="109" y="170"/>
                    </a:lnTo>
                    <a:lnTo>
                      <a:pt x="111" y="169"/>
                    </a:lnTo>
                    <a:lnTo>
                      <a:pt x="111" y="165"/>
                    </a:lnTo>
                    <a:lnTo>
                      <a:pt x="119" y="162"/>
                    </a:lnTo>
                    <a:lnTo>
                      <a:pt x="123" y="163"/>
                    </a:lnTo>
                    <a:lnTo>
                      <a:pt x="130" y="168"/>
                    </a:lnTo>
                    <a:lnTo>
                      <a:pt x="139" y="169"/>
                    </a:lnTo>
                    <a:lnTo>
                      <a:pt x="147" y="166"/>
                    </a:lnTo>
                    <a:lnTo>
                      <a:pt x="155" y="168"/>
                    </a:lnTo>
                    <a:lnTo>
                      <a:pt x="158" y="170"/>
                    </a:lnTo>
                    <a:lnTo>
                      <a:pt x="160" y="170"/>
                    </a:lnTo>
                    <a:lnTo>
                      <a:pt x="168" y="179"/>
                    </a:lnTo>
                    <a:lnTo>
                      <a:pt x="169" y="209"/>
                    </a:lnTo>
                    <a:lnTo>
                      <a:pt x="171" y="209"/>
                    </a:lnTo>
                    <a:lnTo>
                      <a:pt x="175" y="206"/>
                    </a:lnTo>
                    <a:lnTo>
                      <a:pt x="182" y="200"/>
                    </a:lnTo>
                    <a:lnTo>
                      <a:pt x="194" y="212"/>
                    </a:lnTo>
                    <a:lnTo>
                      <a:pt x="194" y="214"/>
                    </a:lnTo>
                    <a:lnTo>
                      <a:pt x="196" y="214"/>
                    </a:lnTo>
                    <a:lnTo>
                      <a:pt x="200" y="215"/>
                    </a:lnTo>
                    <a:lnTo>
                      <a:pt x="201" y="204"/>
                    </a:lnTo>
                    <a:lnTo>
                      <a:pt x="201" y="199"/>
                    </a:lnTo>
                    <a:lnTo>
                      <a:pt x="204" y="182"/>
                    </a:lnTo>
                    <a:lnTo>
                      <a:pt x="214" y="179"/>
                    </a:lnTo>
                    <a:lnTo>
                      <a:pt x="227" y="183"/>
                    </a:lnTo>
                    <a:lnTo>
                      <a:pt x="228" y="183"/>
                    </a:lnTo>
                    <a:lnTo>
                      <a:pt x="234" y="189"/>
                    </a:lnTo>
                    <a:lnTo>
                      <a:pt x="234" y="190"/>
                    </a:lnTo>
                    <a:lnTo>
                      <a:pt x="237" y="197"/>
                    </a:lnTo>
                    <a:lnTo>
                      <a:pt x="237" y="200"/>
                    </a:lnTo>
                    <a:lnTo>
                      <a:pt x="234" y="203"/>
                    </a:lnTo>
                    <a:lnTo>
                      <a:pt x="231" y="204"/>
                    </a:lnTo>
                    <a:lnTo>
                      <a:pt x="229" y="206"/>
                    </a:lnTo>
                    <a:lnTo>
                      <a:pt x="224" y="215"/>
                    </a:lnTo>
                    <a:lnTo>
                      <a:pt x="224" y="221"/>
                    </a:lnTo>
                    <a:lnTo>
                      <a:pt x="231" y="222"/>
                    </a:lnTo>
                    <a:lnTo>
                      <a:pt x="237" y="219"/>
                    </a:lnTo>
                    <a:lnTo>
                      <a:pt x="238" y="219"/>
                    </a:lnTo>
                    <a:lnTo>
                      <a:pt x="239" y="222"/>
                    </a:lnTo>
                    <a:lnTo>
                      <a:pt x="242" y="225"/>
                    </a:lnTo>
                    <a:lnTo>
                      <a:pt x="242" y="228"/>
                    </a:lnTo>
                    <a:lnTo>
                      <a:pt x="238" y="232"/>
                    </a:lnTo>
                    <a:lnTo>
                      <a:pt x="235" y="237"/>
                    </a:lnTo>
                    <a:lnTo>
                      <a:pt x="234" y="239"/>
                    </a:lnTo>
                    <a:lnTo>
                      <a:pt x="229" y="249"/>
                    </a:lnTo>
                    <a:lnTo>
                      <a:pt x="229" y="253"/>
                    </a:lnTo>
                    <a:lnTo>
                      <a:pt x="231" y="260"/>
                    </a:lnTo>
                    <a:lnTo>
                      <a:pt x="234" y="267"/>
                    </a:lnTo>
                    <a:lnTo>
                      <a:pt x="234" y="268"/>
                    </a:lnTo>
                    <a:lnTo>
                      <a:pt x="229" y="268"/>
                    </a:lnTo>
                    <a:lnTo>
                      <a:pt x="228" y="270"/>
                    </a:lnTo>
                    <a:lnTo>
                      <a:pt x="221" y="273"/>
                    </a:lnTo>
                    <a:lnTo>
                      <a:pt x="215" y="279"/>
                    </a:lnTo>
                    <a:lnTo>
                      <a:pt x="215" y="288"/>
                    </a:lnTo>
                    <a:lnTo>
                      <a:pt x="217" y="290"/>
                    </a:lnTo>
                    <a:lnTo>
                      <a:pt x="217" y="292"/>
                    </a:lnTo>
                    <a:lnTo>
                      <a:pt x="218" y="293"/>
                    </a:lnTo>
                    <a:lnTo>
                      <a:pt x="218" y="296"/>
                    </a:lnTo>
                    <a:lnTo>
                      <a:pt x="220" y="299"/>
                    </a:lnTo>
                    <a:lnTo>
                      <a:pt x="228" y="307"/>
                    </a:lnTo>
                    <a:lnTo>
                      <a:pt x="246" y="313"/>
                    </a:lnTo>
                    <a:lnTo>
                      <a:pt x="250" y="314"/>
                    </a:lnTo>
                    <a:lnTo>
                      <a:pt x="253" y="314"/>
                    </a:lnTo>
                    <a:lnTo>
                      <a:pt x="263" y="319"/>
                    </a:lnTo>
                    <a:lnTo>
                      <a:pt x="271" y="326"/>
                    </a:lnTo>
                    <a:lnTo>
                      <a:pt x="273" y="327"/>
                    </a:lnTo>
                    <a:lnTo>
                      <a:pt x="273" y="328"/>
                    </a:lnTo>
                    <a:lnTo>
                      <a:pt x="274" y="330"/>
                    </a:lnTo>
                    <a:lnTo>
                      <a:pt x="275" y="333"/>
                    </a:lnTo>
                    <a:lnTo>
                      <a:pt x="275" y="343"/>
                    </a:lnTo>
                    <a:lnTo>
                      <a:pt x="270" y="345"/>
                    </a:lnTo>
                    <a:lnTo>
                      <a:pt x="267" y="349"/>
                    </a:lnTo>
                    <a:lnTo>
                      <a:pt x="260" y="356"/>
                    </a:lnTo>
                    <a:lnTo>
                      <a:pt x="260" y="363"/>
                    </a:lnTo>
                    <a:lnTo>
                      <a:pt x="263" y="384"/>
                    </a:lnTo>
                    <a:lnTo>
                      <a:pt x="264" y="386"/>
                    </a:lnTo>
                    <a:lnTo>
                      <a:pt x="264" y="387"/>
                    </a:lnTo>
                    <a:lnTo>
                      <a:pt x="284" y="387"/>
                    </a:lnTo>
                    <a:lnTo>
                      <a:pt x="287" y="388"/>
                    </a:lnTo>
                    <a:lnTo>
                      <a:pt x="288" y="390"/>
                    </a:lnTo>
                    <a:lnTo>
                      <a:pt x="289" y="390"/>
                    </a:lnTo>
                    <a:lnTo>
                      <a:pt x="287" y="400"/>
                    </a:lnTo>
                    <a:lnTo>
                      <a:pt x="281" y="402"/>
                    </a:lnTo>
                    <a:lnTo>
                      <a:pt x="280" y="402"/>
                    </a:lnTo>
                    <a:lnTo>
                      <a:pt x="281" y="404"/>
                    </a:lnTo>
                    <a:lnTo>
                      <a:pt x="281" y="408"/>
                    </a:lnTo>
                    <a:lnTo>
                      <a:pt x="280" y="409"/>
                    </a:lnTo>
                    <a:lnTo>
                      <a:pt x="280" y="413"/>
                    </a:lnTo>
                    <a:lnTo>
                      <a:pt x="282" y="418"/>
                    </a:lnTo>
                    <a:lnTo>
                      <a:pt x="284" y="419"/>
                    </a:lnTo>
                    <a:lnTo>
                      <a:pt x="288" y="415"/>
                    </a:lnTo>
                    <a:lnTo>
                      <a:pt x="288" y="413"/>
                    </a:lnTo>
                    <a:lnTo>
                      <a:pt x="291" y="409"/>
                    </a:lnTo>
                    <a:lnTo>
                      <a:pt x="292" y="408"/>
                    </a:lnTo>
                    <a:lnTo>
                      <a:pt x="294" y="409"/>
                    </a:lnTo>
                    <a:lnTo>
                      <a:pt x="297" y="409"/>
                    </a:lnTo>
                    <a:lnTo>
                      <a:pt x="302" y="415"/>
                    </a:lnTo>
                    <a:lnTo>
                      <a:pt x="302" y="416"/>
                    </a:lnTo>
                    <a:lnTo>
                      <a:pt x="306" y="420"/>
                    </a:lnTo>
                    <a:lnTo>
                      <a:pt x="306" y="422"/>
                    </a:lnTo>
                    <a:lnTo>
                      <a:pt x="305" y="425"/>
                    </a:lnTo>
                    <a:lnTo>
                      <a:pt x="305" y="426"/>
                    </a:lnTo>
                    <a:lnTo>
                      <a:pt x="304" y="427"/>
                    </a:lnTo>
                    <a:lnTo>
                      <a:pt x="301" y="429"/>
                    </a:lnTo>
                    <a:lnTo>
                      <a:pt x="292" y="436"/>
                    </a:lnTo>
                    <a:lnTo>
                      <a:pt x="287" y="447"/>
                    </a:lnTo>
                    <a:lnTo>
                      <a:pt x="287" y="458"/>
                    </a:lnTo>
                    <a:lnTo>
                      <a:pt x="289" y="462"/>
                    </a:lnTo>
                    <a:lnTo>
                      <a:pt x="292" y="465"/>
                    </a:lnTo>
                    <a:lnTo>
                      <a:pt x="294" y="465"/>
                    </a:lnTo>
                    <a:lnTo>
                      <a:pt x="295" y="468"/>
                    </a:lnTo>
                    <a:lnTo>
                      <a:pt x="297" y="468"/>
                    </a:lnTo>
                    <a:lnTo>
                      <a:pt x="335" y="461"/>
                    </a:lnTo>
                    <a:lnTo>
                      <a:pt x="342" y="461"/>
                    </a:lnTo>
                    <a:lnTo>
                      <a:pt x="347" y="462"/>
                    </a:lnTo>
                    <a:lnTo>
                      <a:pt x="348" y="462"/>
                    </a:lnTo>
                    <a:lnTo>
                      <a:pt x="352" y="464"/>
                    </a:lnTo>
                    <a:lnTo>
                      <a:pt x="354" y="464"/>
                    </a:lnTo>
                    <a:lnTo>
                      <a:pt x="354" y="465"/>
                    </a:lnTo>
                    <a:lnTo>
                      <a:pt x="355" y="464"/>
                    </a:lnTo>
                    <a:lnTo>
                      <a:pt x="357" y="464"/>
                    </a:lnTo>
                    <a:lnTo>
                      <a:pt x="357" y="462"/>
                    </a:lnTo>
                    <a:lnTo>
                      <a:pt x="358" y="461"/>
                    </a:lnTo>
                    <a:lnTo>
                      <a:pt x="362" y="462"/>
                    </a:lnTo>
                    <a:lnTo>
                      <a:pt x="362" y="461"/>
                    </a:lnTo>
                    <a:lnTo>
                      <a:pt x="364" y="458"/>
                    </a:lnTo>
                    <a:lnTo>
                      <a:pt x="364" y="457"/>
                    </a:lnTo>
                    <a:lnTo>
                      <a:pt x="365" y="453"/>
                    </a:lnTo>
                    <a:lnTo>
                      <a:pt x="366" y="451"/>
                    </a:lnTo>
                    <a:lnTo>
                      <a:pt x="371" y="448"/>
                    </a:lnTo>
                    <a:lnTo>
                      <a:pt x="378" y="446"/>
                    </a:lnTo>
                    <a:lnTo>
                      <a:pt x="387" y="440"/>
                    </a:lnTo>
                    <a:lnTo>
                      <a:pt x="394" y="433"/>
                    </a:lnTo>
                    <a:lnTo>
                      <a:pt x="395" y="433"/>
                    </a:lnTo>
                    <a:lnTo>
                      <a:pt x="412" y="434"/>
                    </a:lnTo>
                    <a:lnTo>
                      <a:pt x="414" y="434"/>
                    </a:lnTo>
                    <a:lnTo>
                      <a:pt x="419" y="441"/>
                    </a:lnTo>
                    <a:lnTo>
                      <a:pt x="422" y="440"/>
                    </a:lnTo>
                    <a:lnTo>
                      <a:pt x="422" y="437"/>
                    </a:lnTo>
                    <a:lnTo>
                      <a:pt x="425" y="434"/>
                    </a:lnTo>
                    <a:lnTo>
                      <a:pt x="431" y="430"/>
                    </a:lnTo>
                    <a:lnTo>
                      <a:pt x="432" y="430"/>
                    </a:lnTo>
                    <a:lnTo>
                      <a:pt x="445" y="434"/>
                    </a:lnTo>
                    <a:lnTo>
                      <a:pt x="448" y="434"/>
                    </a:lnTo>
                    <a:lnTo>
                      <a:pt x="451" y="437"/>
                    </a:lnTo>
                    <a:lnTo>
                      <a:pt x="453" y="437"/>
                    </a:lnTo>
                    <a:lnTo>
                      <a:pt x="453" y="439"/>
                    </a:lnTo>
                    <a:lnTo>
                      <a:pt x="454" y="440"/>
                    </a:lnTo>
                    <a:lnTo>
                      <a:pt x="460" y="437"/>
                    </a:lnTo>
                    <a:lnTo>
                      <a:pt x="461" y="436"/>
                    </a:lnTo>
                    <a:lnTo>
                      <a:pt x="464" y="436"/>
                    </a:lnTo>
                    <a:lnTo>
                      <a:pt x="457" y="400"/>
                    </a:lnTo>
                    <a:lnTo>
                      <a:pt x="447" y="377"/>
                    </a:lnTo>
                    <a:lnTo>
                      <a:pt x="447" y="376"/>
                    </a:lnTo>
                    <a:lnTo>
                      <a:pt x="445" y="373"/>
                    </a:lnTo>
                    <a:lnTo>
                      <a:pt x="445" y="370"/>
                    </a:lnTo>
                    <a:lnTo>
                      <a:pt x="447" y="365"/>
                    </a:lnTo>
                    <a:lnTo>
                      <a:pt x="447" y="362"/>
                    </a:lnTo>
                    <a:lnTo>
                      <a:pt x="453" y="348"/>
                    </a:lnTo>
                    <a:lnTo>
                      <a:pt x="453" y="346"/>
                    </a:lnTo>
                    <a:lnTo>
                      <a:pt x="455" y="346"/>
                    </a:lnTo>
                    <a:lnTo>
                      <a:pt x="472" y="348"/>
                    </a:lnTo>
                    <a:lnTo>
                      <a:pt x="479" y="346"/>
                    </a:lnTo>
                    <a:lnTo>
                      <a:pt x="482" y="345"/>
                    </a:lnTo>
                    <a:lnTo>
                      <a:pt x="485" y="337"/>
                    </a:lnTo>
                    <a:lnTo>
                      <a:pt x="489" y="337"/>
                    </a:lnTo>
                    <a:lnTo>
                      <a:pt x="496" y="333"/>
                    </a:lnTo>
                    <a:lnTo>
                      <a:pt x="500" y="328"/>
                    </a:lnTo>
                    <a:lnTo>
                      <a:pt x="500" y="326"/>
                    </a:lnTo>
                    <a:lnTo>
                      <a:pt x="502" y="323"/>
                    </a:lnTo>
                    <a:lnTo>
                      <a:pt x="502" y="312"/>
                    </a:lnTo>
                    <a:lnTo>
                      <a:pt x="503" y="312"/>
                    </a:lnTo>
                    <a:lnTo>
                      <a:pt x="510" y="305"/>
                    </a:lnTo>
                    <a:lnTo>
                      <a:pt x="512" y="300"/>
                    </a:lnTo>
                    <a:lnTo>
                      <a:pt x="514" y="299"/>
                    </a:lnTo>
                    <a:lnTo>
                      <a:pt x="515" y="296"/>
                    </a:lnTo>
                    <a:lnTo>
                      <a:pt x="517" y="295"/>
                    </a:lnTo>
                    <a:lnTo>
                      <a:pt x="521" y="293"/>
                    </a:lnTo>
                    <a:lnTo>
                      <a:pt x="523" y="293"/>
                    </a:lnTo>
                    <a:lnTo>
                      <a:pt x="549" y="310"/>
                    </a:lnTo>
                    <a:lnTo>
                      <a:pt x="549" y="313"/>
                    </a:lnTo>
                    <a:lnTo>
                      <a:pt x="551" y="316"/>
                    </a:lnTo>
                    <a:lnTo>
                      <a:pt x="553" y="319"/>
                    </a:lnTo>
                    <a:lnTo>
                      <a:pt x="555" y="319"/>
                    </a:lnTo>
                    <a:lnTo>
                      <a:pt x="556" y="320"/>
                    </a:lnTo>
                    <a:lnTo>
                      <a:pt x="560" y="321"/>
                    </a:lnTo>
                    <a:lnTo>
                      <a:pt x="563" y="321"/>
                    </a:lnTo>
                    <a:lnTo>
                      <a:pt x="563" y="320"/>
                    </a:lnTo>
                    <a:lnTo>
                      <a:pt x="567" y="321"/>
                    </a:lnTo>
                    <a:lnTo>
                      <a:pt x="570" y="321"/>
                    </a:lnTo>
                    <a:lnTo>
                      <a:pt x="588" y="324"/>
                    </a:lnTo>
                    <a:lnTo>
                      <a:pt x="590" y="324"/>
                    </a:lnTo>
                    <a:lnTo>
                      <a:pt x="594" y="323"/>
                    </a:lnTo>
                    <a:lnTo>
                      <a:pt x="597" y="323"/>
                    </a:lnTo>
                    <a:lnTo>
                      <a:pt x="602" y="321"/>
                    </a:lnTo>
                    <a:lnTo>
                      <a:pt x="606" y="319"/>
                    </a:lnTo>
                    <a:lnTo>
                      <a:pt x="608" y="309"/>
                    </a:lnTo>
                    <a:lnTo>
                      <a:pt x="615" y="302"/>
                    </a:lnTo>
                    <a:lnTo>
                      <a:pt x="616" y="298"/>
                    </a:lnTo>
                    <a:lnTo>
                      <a:pt x="616" y="296"/>
                    </a:lnTo>
                    <a:lnTo>
                      <a:pt x="615" y="296"/>
                    </a:lnTo>
                    <a:lnTo>
                      <a:pt x="613" y="295"/>
                    </a:lnTo>
                    <a:lnTo>
                      <a:pt x="597" y="295"/>
                    </a:lnTo>
                    <a:lnTo>
                      <a:pt x="591" y="296"/>
                    </a:lnTo>
                    <a:lnTo>
                      <a:pt x="584" y="293"/>
                    </a:lnTo>
                    <a:lnTo>
                      <a:pt x="581" y="293"/>
                    </a:lnTo>
                    <a:lnTo>
                      <a:pt x="580" y="292"/>
                    </a:lnTo>
                    <a:lnTo>
                      <a:pt x="573" y="279"/>
                    </a:lnTo>
                    <a:lnTo>
                      <a:pt x="573" y="278"/>
                    </a:lnTo>
                    <a:lnTo>
                      <a:pt x="585" y="261"/>
                    </a:lnTo>
                    <a:lnTo>
                      <a:pt x="588" y="250"/>
                    </a:lnTo>
                    <a:lnTo>
                      <a:pt x="590" y="237"/>
                    </a:lnTo>
                    <a:lnTo>
                      <a:pt x="590" y="236"/>
                    </a:lnTo>
                    <a:lnTo>
                      <a:pt x="592" y="236"/>
                    </a:lnTo>
                    <a:lnTo>
                      <a:pt x="599" y="240"/>
                    </a:lnTo>
                    <a:lnTo>
                      <a:pt x="640" y="249"/>
                    </a:lnTo>
                    <a:lnTo>
                      <a:pt x="642" y="250"/>
                    </a:lnTo>
                    <a:lnTo>
                      <a:pt x="643" y="253"/>
                    </a:lnTo>
                    <a:lnTo>
                      <a:pt x="648" y="256"/>
                    </a:lnTo>
                    <a:lnTo>
                      <a:pt x="650" y="256"/>
                    </a:lnTo>
                    <a:lnTo>
                      <a:pt x="662" y="263"/>
                    </a:lnTo>
                    <a:lnTo>
                      <a:pt x="664" y="263"/>
                    </a:lnTo>
                    <a:lnTo>
                      <a:pt x="665" y="264"/>
                    </a:lnTo>
                    <a:lnTo>
                      <a:pt x="673" y="267"/>
                    </a:lnTo>
                    <a:lnTo>
                      <a:pt x="675" y="268"/>
                    </a:lnTo>
                    <a:lnTo>
                      <a:pt x="699" y="268"/>
                    </a:lnTo>
                    <a:lnTo>
                      <a:pt x="704" y="267"/>
                    </a:lnTo>
                    <a:lnTo>
                      <a:pt x="710" y="264"/>
                    </a:lnTo>
                    <a:lnTo>
                      <a:pt x="715" y="260"/>
                    </a:lnTo>
                    <a:lnTo>
                      <a:pt x="718" y="256"/>
                    </a:lnTo>
                    <a:lnTo>
                      <a:pt x="728" y="256"/>
                    </a:lnTo>
                    <a:lnTo>
                      <a:pt x="733" y="254"/>
                    </a:lnTo>
                    <a:lnTo>
                      <a:pt x="735" y="254"/>
                    </a:lnTo>
                    <a:lnTo>
                      <a:pt x="735" y="232"/>
                    </a:lnTo>
                    <a:lnTo>
                      <a:pt x="731" y="230"/>
                    </a:lnTo>
                    <a:lnTo>
                      <a:pt x="729" y="230"/>
                    </a:lnTo>
                    <a:lnTo>
                      <a:pt x="729" y="228"/>
                    </a:lnTo>
                    <a:lnTo>
                      <a:pt x="731" y="225"/>
                    </a:lnTo>
                    <a:lnTo>
                      <a:pt x="731" y="212"/>
                    </a:lnTo>
                    <a:lnTo>
                      <a:pt x="726" y="193"/>
                    </a:lnTo>
                    <a:lnTo>
                      <a:pt x="726" y="189"/>
                    </a:lnTo>
                    <a:lnTo>
                      <a:pt x="731" y="169"/>
                    </a:lnTo>
                    <a:lnTo>
                      <a:pt x="731" y="168"/>
                    </a:lnTo>
                    <a:lnTo>
                      <a:pt x="722" y="170"/>
                    </a:lnTo>
                    <a:lnTo>
                      <a:pt x="715" y="169"/>
                    </a:lnTo>
                    <a:lnTo>
                      <a:pt x="706" y="165"/>
                    </a:lnTo>
                    <a:lnTo>
                      <a:pt x="690" y="151"/>
                    </a:lnTo>
                    <a:lnTo>
                      <a:pt x="686" y="151"/>
                    </a:lnTo>
                    <a:lnTo>
                      <a:pt x="680" y="152"/>
                    </a:lnTo>
                    <a:lnTo>
                      <a:pt x="680" y="154"/>
                    </a:lnTo>
                    <a:lnTo>
                      <a:pt x="673" y="158"/>
                    </a:lnTo>
                    <a:lnTo>
                      <a:pt x="671" y="158"/>
                    </a:lnTo>
                    <a:lnTo>
                      <a:pt x="662" y="156"/>
                    </a:lnTo>
                    <a:lnTo>
                      <a:pt x="648" y="149"/>
                    </a:lnTo>
                    <a:lnTo>
                      <a:pt x="632" y="145"/>
                    </a:lnTo>
                    <a:lnTo>
                      <a:pt x="630" y="144"/>
                    </a:lnTo>
                    <a:lnTo>
                      <a:pt x="629" y="144"/>
                    </a:lnTo>
                    <a:lnTo>
                      <a:pt x="622" y="147"/>
                    </a:lnTo>
                    <a:lnTo>
                      <a:pt x="620" y="147"/>
                    </a:lnTo>
                    <a:lnTo>
                      <a:pt x="618" y="145"/>
                    </a:lnTo>
                    <a:lnTo>
                      <a:pt x="618" y="142"/>
                    </a:lnTo>
                    <a:lnTo>
                      <a:pt x="613" y="130"/>
                    </a:lnTo>
                    <a:lnTo>
                      <a:pt x="609" y="127"/>
                    </a:lnTo>
                    <a:lnTo>
                      <a:pt x="608" y="123"/>
                    </a:lnTo>
                    <a:lnTo>
                      <a:pt x="609" y="113"/>
                    </a:lnTo>
                    <a:lnTo>
                      <a:pt x="604" y="119"/>
                    </a:lnTo>
                    <a:lnTo>
                      <a:pt x="604" y="120"/>
                    </a:lnTo>
                    <a:lnTo>
                      <a:pt x="601" y="122"/>
                    </a:lnTo>
                    <a:lnTo>
                      <a:pt x="599" y="123"/>
                    </a:lnTo>
                    <a:lnTo>
                      <a:pt x="591" y="129"/>
                    </a:lnTo>
                    <a:lnTo>
                      <a:pt x="591" y="130"/>
                    </a:lnTo>
                    <a:lnTo>
                      <a:pt x="584" y="133"/>
                    </a:lnTo>
                    <a:lnTo>
                      <a:pt x="573" y="133"/>
                    </a:lnTo>
                    <a:lnTo>
                      <a:pt x="567" y="134"/>
                    </a:lnTo>
                    <a:lnTo>
                      <a:pt x="563" y="139"/>
                    </a:lnTo>
                    <a:lnTo>
                      <a:pt x="562" y="145"/>
                    </a:lnTo>
                    <a:lnTo>
                      <a:pt x="560" y="145"/>
                    </a:lnTo>
                    <a:lnTo>
                      <a:pt x="558" y="149"/>
                    </a:lnTo>
                    <a:lnTo>
                      <a:pt x="551" y="155"/>
                    </a:lnTo>
                    <a:lnTo>
                      <a:pt x="537" y="149"/>
                    </a:lnTo>
                    <a:lnTo>
                      <a:pt x="534" y="145"/>
                    </a:lnTo>
                    <a:lnTo>
                      <a:pt x="532" y="144"/>
                    </a:lnTo>
                    <a:lnTo>
                      <a:pt x="532" y="142"/>
                    </a:lnTo>
                    <a:lnTo>
                      <a:pt x="530" y="136"/>
                    </a:lnTo>
                    <a:lnTo>
                      <a:pt x="530" y="134"/>
                    </a:lnTo>
                    <a:lnTo>
                      <a:pt x="528" y="127"/>
                    </a:lnTo>
                    <a:lnTo>
                      <a:pt x="525" y="120"/>
                    </a:lnTo>
                    <a:lnTo>
                      <a:pt x="525" y="116"/>
                    </a:lnTo>
                    <a:lnTo>
                      <a:pt x="524" y="112"/>
                    </a:lnTo>
                    <a:lnTo>
                      <a:pt x="521" y="108"/>
                    </a:lnTo>
                    <a:lnTo>
                      <a:pt x="521" y="106"/>
                    </a:lnTo>
                    <a:lnTo>
                      <a:pt x="517" y="102"/>
                    </a:lnTo>
                    <a:lnTo>
                      <a:pt x="510" y="95"/>
                    </a:lnTo>
                    <a:lnTo>
                      <a:pt x="509" y="94"/>
                    </a:lnTo>
                    <a:lnTo>
                      <a:pt x="509" y="88"/>
                    </a:lnTo>
                    <a:lnTo>
                      <a:pt x="510" y="87"/>
                    </a:lnTo>
                    <a:lnTo>
                      <a:pt x="509" y="84"/>
                    </a:lnTo>
                    <a:lnTo>
                      <a:pt x="507" y="84"/>
                    </a:lnTo>
                    <a:lnTo>
                      <a:pt x="506" y="82"/>
                    </a:lnTo>
                    <a:lnTo>
                      <a:pt x="503" y="84"/>
                    </a:lnTo>
                    <a:lnTo>
                      <a:pt x="502" y="84"/>
                    </a:lnTo>
                    <a:lnTo>
                      <a:pt x="499" y="81"/>
                    </a:lnTo>
                    <a:lnTo>
                      <a:pt x="478" y="72"/>
                    </a:lnTo>
                    <a:lnTo>
                      <a:pt x="475" y="69"/>
                    </a:lnTo>
                    <a:lnTo>
                      <a:pt x="474" y="69"/>
                    </a:lnTo>
                    <a:lnTo>
                      <a:pt x="472" y="66"/>
                    </a:lnTo>
                    <a:lnTo>
                      <a:pt x="471" y="64"/>
                    </a:lnTo>
                    <a:lnTo>
                      <a:pt x="470" y="66"/>
                    </a:lnTo>
                    <a:lnTo>
                      <a:pt x="468" y="64"/>
                    </a:lnTo>
                    <a:lnTo>
                      <a:pt x="468" y="63"/>
                    </a:lnTo>
                    <a:lnTo>
                      <a:pt x="470" y="62"/>
                    </a:lnTo>
                    <a:lnTo>
                      <a:pt x="470" y="59"/>
                    </a:lnTo>
                    <a:lnTo>
                      <a:pt x="464" y="59"/>
                    </a:lnTo>
                    <a:lnTo>
                      <a:pt x="457" y="62"/>
                    </a:lnTo>
                    <a:lnTo>
                      <a:pt x="453" y="64"/>
                    </a:lnTo>
                    <a:lnTo>
                      <a:pt x="448" y="75"/>
                    </a:lnTo>
                    <a:lnTo>
                      <a:pt x="447" y="81"/>
                    </a:lnTo>
                    <a:lnTo>
                      <a:pt x="443" y="87"/>
                    </a:lnTo>
                    <a:lnTo>
                      <a:pt x="442" y="94"/>
                    </a:lnTo>
                    <a:lnTo>
                      <a:pt x="439" y="101"/>
                    </a:lnTo>
                    <a:lnTo>
                      <a:pt x="442" y="77"/>
                    </a:lnTo>
                    <a:lnTo>
                      <a:pt x="424" y="77"/>
                    </a:lnTo>
                    <a:lnTo>
                      <a:pt x="388" y="96"/>
                    </a:lnTo>
                    <a:lnTo>
                      <a:pt x="387" y="96"/>
                    </a:lnTo>
                    <a:lnTo>
                      <a:pt x="383" y="98"/>
                    </a:lnTo>
                    <a:lnTo>
                      <a:pt x="381" y="99"/>
                    </a:lnTo>
                    <a:lnTo>
                      <a:pt x="378" y="99"/>
                    </a:lnTo>
                    <a:lnTo>
                      <a:pt x="379" y="98"/>
                    </a:lnTo>
                    <a:lnTo>
                      <a:pt x="378" y="96"/>
                    </a:lnTo>
                    <a:lnTo>
                      <a:pt x="373" y="96"/>
                    </a:lnTo>
                    <a:lnTo>
                      <a:pt x="372" y="98"/>
                    </a:lnTo>
                    <a:lnTo>
                      <a:pt x="369" y="95"/>
                    </a:lnTo>
                    <a:lnTo>
                      <a:pt x="366" y="87"/>
                    </a:lnTo>
                    <a:lnTo>
                      <a:pt x="366" y="77"/>
                    </a:lnTo>
                    <a:lnTo>
                      <a:pt x="364" y="60"/>
                    </a:lnTo>
                    <a:lnTo>
                      <a:pt x="365" y="55"/>
                    </a:lnTo>
                    <a:lnTo>
                      <a:pt x="362" y="55"/>
                    </a:lnTo>
                    <a:lnTo>
                      <a:pt x="350" y="41"/>
                    </a:lnTo>
                    <a:lnTo>
                      <a:pt x="338" y="45"/>
                    </a:lnTo>
                    <a:lnTo>
                      <a:pt x="333" y="48"/>
                    </a:lnTo>
                    <a:lnTo>
                      <a:pt x="333" y="49"/>
                    </a:lnTo>
                    <a:lnTo>
                      <a:pt x="331" y="55"/>
                    </a:lnTo>
                    <a:lnTo>
                      <a:pt x="328" y="56"/>
                    </a:lnTo>
                    <a:lnTo>
                      <a:pt x="320" y="56"/>
                    </a:lnTo>
                    <a:lnTo>
                      <a:pt x="317" y="55"/>
                    </a:lnTo>
                    <a:lnTo>
                      <a:pt x="313" y="55"/>
                    </a:lnTo>
                    <a:lnTo>
                      <a:pt x="312" y="53"/>
                    </a:lnTo>
                    <a:lnTo>
                      <a:pt x="316" y="52"/>
                    </a:lnTo>
                    <a:lnTo>
                      <a:pt x="320" y="43"/>
                    </a:lnTo>
                    <a:lnTo>
                      <a:pt x="320" y="39"/>
                    </a:lnTo>
                    <a:lnTo>
                      <a:pt x="317" y="38"/>
                    </a:lnTo>
                    <a:lnTo>
                      <a:pt x="316" y="38"/>
                    </a:lnTo>
                    <a:lnTo>
                      <a:pt x="305" y="42"/>
                    </a:lnTo>
                    <a:lnTo>
                      <a:pt x="304" y="41"/>
                    </a:lnTo>
                    <a:lnTo>
                      <a:pt x="298" y="36"/>
                    </a:lnTo>
                    <a:lnTo>
                      <a:pt x="295" y="36"/>
                    </a:lnTo>
                    <a:lnTo>
                      <a:pt x="294" y="39"/>
                    </a:lnTo>
                    <a:lnTo>
                      <a:pt x="289" y="42"/>
                    </a:lnTo>
                    <a:lnTo>
                      <a:pt x="285" y="42"/>
                    </a:lnTo>
                    <a:lnTo>
                      <a:pt x="267" y="56"/>
                    </a:lnTo>
                    <a:lnTo>
                      <a:pt x="264" y="60"/>
                    </a:lnTo>
                    <a:lnTo>
                      <a:pt x="261" y="70"/>
                    </a:lnTo>
                    <a:lnTo>
                      <a:pt x="260" y="70"/>
                    </a:lnTo>
                    <a:lnTo>
                      <a:pt x="257" y="72"/>
                    </a:lnTo>
                    <a:lnTo>
                      <a:pt x="249" y="72"/>
                    </a:lnTo>
                    <a:lnTo>
                      <a:pt x="249" y="70"/>
                    </a:lnTo>
                    <a:lnTo>
                      <a:pt x="238" y="56"/>
                    </a:lnTo>
                    <a:lnTo>
                      <a:pt x="234" y="52"/>
                    </a:lnTo>
                    <a:lnTo>
                      <a:pt x="234" y="50"/>
                    </a:lnTo>
                    <a:lnTo>
                      <a:pt x="229" y="46"/>
                    </a:lnTo>
                    <a:lnTo>
                      <a:pt x="221" y="41"/>
                    </a:lnTo>
                    <a:lnTo>
                      <a:pt x="228" y="27"/>
                    </a:lnTo>
                    <a:lnTo>
                      <a:pt x="231" y="25"/>
                    </a:lnTo>
                    <a:lnTo>
                      <a:pt x="234" y="22"/>
                    </a:lnTo>
                    <a:lnTo>
                      <a:pt x="234" y="21"/>
                    </a:lnTo>
                    <a:lnTo>
                      <a:pt x="207" y="13"/>
                    </a:lnTo>
                    <a:lnTo>
                      <a:pt x="204" y="14"/>
                    </a:lnTo>
                    <a:lnTo>
                      <a:pt x="201" y="14"/>
                    </a:lnTo>
                    <a:lnTo>
                      <a:pt x="197" y="15"/>
                    </a:lnTo>
                    <a:lnTo>
                      <a:pt x="190" y="15"/>
                    </a:lnTo>
                    <a:lnTo>
                      <a:pt x="187" y="13"/>
                    </a:lnTo>
                    <a:lnTo>
                      <a:pt x="187" y="15"/>
                    </a:lnTo>
                    <a:lnTo>
                      <a:pt x="182" y="34"/>
                    </a:lnTo>
                    <a:lnTo>
                      <a:pt x="183" y="35"/>
                    </a:lnTo>
                    <a:lnTo>
                      <a:pt x="182" y="36"/>
                    </a:lnTo>
                    <a:lnTo>
                      <a:pt x="178" y="36"/>
                    </a:lnTo>
                    <a:lnTo>
                      <a:pt x="171" y="35"/>
                    </a:lnTo>
                    <a:lnTo>
                      <a:pt x="154" y="29"/>
                    </a:lnTo>
                    <a:lnTo>
                      <a:pt x="151" y="28"/>
                    </a:lnTo>
                    <a:lnTo>
                      <a:pt x="151" y="24"/>
                    </a:lnTo>
                    <a:lnTo>
                      <a:pt x="144" y="14"/>
                    </a:lnTo>
                    <a:lnTo>
                      <a:pt x="134" y="4"/>
                    </a:lnTo>
                    <a:lnTo>
                      <a:pt x="130" y="4"/>
                    </a:lnTo>
                    <a:lnTo>
                      <a:pt x="130" y="0"/>
                    </a:lnTo>
                    <a:lnTo>
                      <a:pt x="129" y="0"/>
                    </a:lnTo>
                    <a:lnTo>
                      <a:pt x="127" y="2"/>
                    </a:lnTo>
                    <a:lnTo>
                      <a:pt x="120" y="4"/>
                    </a:lnTo>
                    <a:lnTo>
                      <a:pt x="119" y="6"/>
                    </a:lnTo>
                    <a:lnTo>
                      <a:pt x="117" y="10"/>
                    </a:lnTo>
                    <a:lnTo>
                      <a:pt x="117" y="15"/>
                    </a:lnTo>
                    <a:lnTo>
                      <a:pt x="115" y="18"/>
                    </a:lnTo>
                    <a:lnTo>
                      <a:pt x="115" y="17"/>
                    </a:lnTo>
                    <a:lnTo>
                      <a:pt x="109" y="15"/>
                    </a:lnTo>
                    <a:lnTo>
                      <a:pt x="102" y="17"/>
                    </a:lnTo>
                    <a:lnTo>
                      <a:pt x="97" y="17"/>
                    </a:lnTo>
                    <a:lnTo>
                      <a:pt x="86" y="22"/>
                    </a:lnTo>
                    <a:lnTo>
                      <a:pt x="83" y="25"/>
                    </a:lnTo>
                    <a:lnTo>
                      <a:pt x="77" y="28"/>
                    </a:lnTo>
                    <a:lnTo>
                      <a:pt x="72" y="29"/>
                    </a:lnTo>
                    <a:lnTo>
                      <a:pt x="63" y="34"/>
                    </a:lnTo>
                    <a:lnTo>
                      <a:pt x="63" y="36"/>
                    </a:lnTo>
                    <a:lnTo>
                      <a:pt x="62" y="45"/>
                    </a:lnTo>
                    <a:lnTo>
                      <a:pt x="63" y="49"/>
                    </a:lnTo>
                    <a:lnTo>
                      <a:pt x="70" y="49"/>
                    </a:lnTo>
                    <a:lnTo>
                      <a:pt x="72" y="48"/>
                    </a:lnTo>
                    <a:lnTo>
                      <a:pt x="72" y="46"/>
                    </a:lnTo>
                    <a:lnTo>
                      <a:pt x="73" y="46"/>
                    </a:lnTo>
                    <a:lnTo>
                      <a:pt x="74" y="50"/>
                    </a:lnTo>
                    <a:lnTo>
                      <a:pt x="74" y="62"/>
                    </a:lnTo>
                    <a:lnTo>
                      <a:pt x="76" y="66"/>
                    </a:lnTo>
                    <a:lnTo>
                      <a:pt x="76" y="67"/>
                    </a:lnTo>
                    <a:lnTo>
                      <a:pt x="83" y="67"/>
                    </a:lnTo>
                    <a:lnTo>
                      <a:pt x="83" y="69"/>
                    </a:lnTo>
                    <a:lnTo>
                      <a:pt x="76" y="84"/>
                    </a:lnTo>
                    <a:lnTo>
                      <a:pt x="69" y="92"/>
                    </a:lnTo>
                    <a:lnTo>
                      <a:pt x="67" y="95"/>
                    </a:lnTo>
                    <a:lnTo>
                      <a:pt x="70" y="102"/>
                    </a:lnTo>
                    <a:lnTo>
                      <a:pt x="70" y="103"/>
                    </a:lnTo>
                    <a:lnTo>
                      <a:pt x="67" y="108"/>
                    </a:lnTo>
                    <a:lnTo>
                      <a:pt x="59" y="109"/>
                    </a:lnTo>
                    <a:lnTo>
                      <a:pt x="57" y="109"/>
                    </a:lnTo>
                    <a:lnTo>
                      <a:pt x="56" y="108"/>
                    </a:lnTo>
                    <a:lnTo>
                      <a:pt x="50" y="105"/>
                    </a:lnTo>
                    <a:lnTo>
                      <a:pt x="44" y="105"/>
                    </a:lnTo>
                    <a:lnTo>
                      <a:pt x="38" y="108"/>
                    </a:lnTo>
                    <a:lnTo>
                      <a:pt x="35" y="108"/>
                    </a:lnTo>
                    <a:lnTo>
                      <a:pt x="34" y="109"/>
                    </a:lnTo>
                    <a:lnTo>
                      <a:pt x="33" y="109"/>
                    </a:lnTo>
                    <a:lnTo>
                      <a:pt x="27" y="108"/>
                    </a:lnTo>
                    <a:lnTo>
                      <a:pt x="24" y="108"/>
                    </a:lnTo>
                    <a:lnTo>
                      <a:pt x="21" y="106"/>
                    </a:lnTo>
                    <a:lnTo>
                      <a:pt x="14" y="99"/>
                    </a:lnTo>
                    <a:lnTo>
                      <a:pt x="13" y="99"/>
                    </a:lnTo>
                    <a:lnTo>
                      <a:pt x="7" y="105"/>
                    </a:lnTo>
                    <a:lnTo>
                      <a:pt x="2" y="106"/>
                    </a:lnTo>
                    <a:lnTo>
                      <a:pt x="0" y="108"/>
                    </a:lnTo>
                    <a:lnTo>
                      <a:pt x="0" y="109"/>
                    </a:lnTo>
                    <a:lnTo>
                      <a:pt x="3" y="110"/>
                    </a:lnTo>
                    <a:lnTo>
                      <a:pt x="2" y="12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74" name="Freeform 804">
                <a:extLst>
                  <a:ext uri="{FF2B5EF4-FFF2-40B4-BE49-F238E27FC236}">
                    <a16:creationId xmlns:a16="http://schemas.microsoft.com/office/drawing/2014/main" id="{EF004F80-1EB2-0E24-2B5B-FE2F84C2D7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9" y="2349"/>
                <a:ext cx="158" cy="99"/>
              </a:xfrm>
              <a:custGeom>
                <a:avLst/>
                <a:gdLst>
                  <a:gd name="T0" fmla="*/ 545 w 630"/>
                  <a:gd name="T1" fmla="*/ 46 h 397"/>
                  <a:gd name="T2" fmla="*/ 506 w 630"/>
                  <a:gd name="T3" fmla="*/ 60 h 397"/>
                  <a:gd name="T4" fmla="*/ 486 w 630"/>
                  <a:gd name="T5" fmla="*/ 84 h 397"/>
                  <a:gd name="T6" fmla="*/ 459 w 630"/>
                  <a:gd name="T7" fmla="*/ 116 h 397"/>
                  <a:gd name="T8" fmla="*/ 423 w 630"/>
                  <a:gd name="T9" fmla="*/ 121 h 397"/>
                  <a:gd name="T10" fmla="*/ 416 w 630"/>
                  <a:gd name="T11" fmla="*/ 95 h 397"/>
                  <a:gd name="T12" fmla="*/ 443 w 630"/>
                  <a:gd name="T13" fmla="*/ 21 h 397"/>
                  <a:gd name="T14" fmla="*/ 427 w 630"/>
                  <a:gd name="T15" fmla="*/ 4 h 397"/>
                  <a:gd name="T16" fmla="*/ 410 w 630"/>
                  <a:gd name="T17" fmla="*/ 20 h 397"/>
                  <a:gd name="T18" fmla="*/ 358 w 630"/>
                  <a:gd name="T19" fmla="*/ 18 h 397"/>
                  <a:gd name="T20" fmla="*/ 310 w 630"/>
                  <a:gd name="T21" fmla="*/ 47 h 397"/>
                  <a:gd name="T22" fmla="*/ 275 w 630"/>
                  <a:gd name="T23" fmla="*/ 41 h 397"/>
                  <a:gd name="T24" fmla="*/ 246 w 630"/>
                  <a:gd name="T25" fmla="*/ 87 h 397"/>
                  <a:gd name="T26" fmla="*/ 232 w 630"/>
                  <a:gd name="T27" fmla="*/ 99 h 397"/>
                  <a:gd name="T28" fmla="*/ 219 w 630"/>
                  <a:gd name="T29" fmla="*/ 74 h 397"/>
                  <a:gd name="T30" fmla="*/ 187 w 630"/>
                  <a:gd name="T31" fmla="*/ 77 h 397"/>
                  <a:gd name="T32" fmla="*/ 131 w 630"/>
                  <a:gd name="T33" fmla="*/ 77 h 397"/>
                  <a:gd name="T34" fmla="*/ 120 w 630"/>
                  <a:gd name="T35" fmla="*/ 116 h 397"/>
                  <a:gd name="T36" fmla="*/ 151 w 630"/>
                  <a:gd name="T37" fmla="*/ 154 h 397"/>
                  <a:gd name="T38" fmla="*/ 161 w 630"/>
                  <a:gd name="T39" fmla="*/ 171 h 397"/>
                  <a:gd name="T40" fmla="*/ 135 w 630"/>
                  <a:gd name="T41" fmla="*/ 191 h 397"/>
                  <a:gd name="T42" fmla="*/ 110 w 630"/>
                  <a:gd name="T43" fmla="*/ 176 h 397"/>
                  <a:gd name="T44" fmla="*/ 75 w 630"/>
                  <a:gd name="T45" fmla="*/ 187 h 397"/>
                  <a:gd name="T46" fmla="*/ 58 w 630"/>
                  <a:gd name="T47" fmla="*/ 161 h 397"/>
                  <a:gd name="T48" fmla="*/ 39 w 630"/>
                  <a:gd name="T49" fmla="*/ 114 h 397"/>
                  <a:gd name="T50" fmla="*/ 3 w 630"/>
                  <a:gd name="T51" fmla="*/ 108 h 397"/>
                  <a:gd name="T52" fmla="*/ 8 w 630"/>
                  <a:gd name="T53" fmla="*/ 169 h 397"/>
                  <a:gd name="T54" fmla="*/ 4 w 630"/>
                  <a:gd name="T55" fmla="*/ 208 h 397"/>
                  <a:gd name="T56" fmla="*/ 28 w 630"/>
                  <a:gd name="T57" fmla="*/ 261 h 397"/>
                  <a:gd name="T58" fmla="*/ 71 w 630"/>
                  <a:gd name="T59" fmla="*/ 263 h 397"/>
                  <a:gd name="T60" fmla="*/ 115 w 630"/>
                  <a:gd name="T61" fmla="*/ 288 h 397"/>
                  <a:gd name="T62" fmla="*/ 141 w 630"/>
                  <a:gd name="T63" fmla="*/ 258 h 397"/>
                  <a:gd name="T64" fmla="*/ 158 w 630"/>
                  <a:gd name="T65" fmla="*/ 272 h 397"/>
                  <a:gd name="T66" fmla="*/ 173 w 630"/>
                  <a:gd name="T67" fmla="*/ 328 h 397"/>
                  <a:gd name="T68" fmla="*/ 232 w 630"/>
                  <a:gd name="T69" fmla="*/ 358 h 397"/>
                  <a:gd name="T70" fmla="*/ 276 w 630"/>
                  <a:gd name="T71" fmla="*/ 320 h 397"/>
                  <a:gd name="T72" fmla="*/ 309 w 630"/>
                  <a:gd name="T73" fmla="*/ 284 h 397"/>
                  <a:gd name="T74" fmla="*/ 324 w 630"/>
                  <a:gd name="T75" fmla="*/ 260 h 397"/>
                  <a:gd name="T76" fmla="*/ 352 w 630"/>
                  <a:gd name="T77" fmla="*/ 306 h 397"/>
                  <a:gd name="T78" fmla="*/ 348 w 630"/>
                  <a:gd name="T79" fmla="*/ 321 h 397"/>
                  <a:gd name="T80" fmla="*/ 313 w 630"/>
                  <a:gd name="T81" fmla="*/ 317 h 397"/>
                  <a:gd name="T82" fmla="*/ 299 w 630"/>
                  <a:gd name="T83" fmla="*/ 310 h 397"/>
                  <a:gd name="T84" fmla="*/ 316 w 630"/>
                  <a:gd name="T85" fmla="*/ 380 h 397"/>
                  <a:gd name="T86" fmla="*/ 370 w 630"/>
                  <a:gd name="T87" fmla="*/ 397 h 397"/>
                  <a:gd name="T88" fmla="*/ 425 w 630"/>
                  <a:gd name="T89" fmla="*/ 356 h 397"/>
                  <a:gd name="T90" fmla="*/ 459 w 630"/>
                  <a:gd name="T91" fmla="*/ 308 h 397"/>
                  <a:gd name="T92" fmla="*/ 508 w 630"/>
                  <a:gd name="T93" fmla="*/ 296 h 397"/>
                  <a:gd name="T94" fmla="*/ 523 w 630"/>
                  <a:gd name="T95" fmla="*/ 278 h 397"/>
                  <a:gd name="T96" fmla="*/ 518 w 630"/>
                  <a:gd name="T97" fmla="*/ 246 h 397"/>
                  <a:gd name="T98" fmla="*/ 538 w 630"/>
                  <a:gd name="T99" fmla="*/ 205 h 397"/>
                  <a:gd name="T100" fmla="*/ 475 w 630"/>
                  <a:gd name="T101" fmla="*/ 169 h 397"/>
                  <a:gd name="T102" fmla="*/ 528 w 630"/>
                  <a:gd name="T103" fmla="*/ 145 h 397"/>
                  <a:gd name="T104" fmla="*/ 546 w 630"/>
                  <a:gd name="T105" fmla="*/ 136 h 397"/>
                  <a:gd name="T106" fmla="*/ 592 w 630"/>
                  <a:gd name="T107" fmla="*/ 131 h 397"/>
                  <a:gd name="T108" fmla="*/ 628 w 630"/>
                  <a:gd name="T109" fmla="*/ 99 h 397"/>
                  <a:gd name="T110" fmla="*/ 581 w 630"/>
                  <a:gd name="T111" fmla="*/ 90 h 397"/>
                  <a:gd name="T112" fmla="*/ 570 w 630"/>
                  <a:gd name="T113" fmla="*/ 52 h 3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630" h="397">
                    <a:moveTo>
                      <a:pt x="563" y="53"/>
                    </a:moveTo>
                    <a:lnTo>
                      <a:pt x="563" y="52"/>
                    </a:lnTo>
                    <a:lnTo>
                      <a:pt x="561" y="52"/>
                    </a:lnTo>
                    <a:lnTo>
                      <a:pt x="561" y="49"/>
                    </a:lnTo>
                    <a:lnTo>
                      <a:pt x="556" y="46"/>
                    </a:lnTo>
                    <a:lnTo>
                      <a:pt x="550" y="44"/>
                    </a:lnTo>
                    <a:lnTo>
                      <a:pt x="549" y="44"/>
                    </a:lnTo>
                    <a:lnTo>
                      <a:pt x="545" y="46"/>
                    </a:lnTo>
                    <a:lnTo>
                      <a:pt x="542" y="46"/>
                    </a:lnTo>
                    <a:lnTo>
                      <a:pt x="539" y="49"/>
                    </a:lnTo>
                    <a:lnTo>
                      <a:pt x="528" y="52"/>
                    </a:lnTo>
                    <a:lnTo>
                      <a:pt x="506" y="52"/>
                    </a:lnTo>
                    <a:lnTo>
                      <a:pt x="506" y="53"/>
                    </a:lnTo>
                    <a:lnTo>
                      <a:pt x="504" y="53"/>
                    </a:lnTo>
                    <a:lnTo>
                      <a:pt x="503" y="54"/>
                    </a:lnTo>
                    <a:lnTo>
                      <a:pt x="506" y="60"/>
                    </a:lnTo>
                    <a:lnTo>
                      <a:pt x="510" y="64"/>
                    </a:lnTo>
                    <a:lnTo>
                      <a:pt x="511" y="64"/>
                    </a:lnTo>
                    <a:lnTo>
                      <a:pt x="511" y="67"/>
                    </a:lnTo>
                    <a:lnTo>
                      <a:pt x="508" y="71"/>
                    </a:lnTo>
                    <a:lnTo>
                      <a:pt x="503" y="74"/>
                    </a:lnTo>
                    <a:lnTo>
                      <a:pt x="494" y="77"/>
                    </a:lnTo>
                    <a:lnTo>
                      <a:pt x="490" y="81"/>
                    </a:lnTo>
                    <a:lnTo>
                      <a:pt x="486" y="84"/>
                    </a:lnTo>
                    <a:lnTo>
                      <a:pt x="483" y="87"/>
                    </a:lnTo>
                    <a:lnTo>
                      <a:pt x="482" y="90"/>
                    </a:lnTo>
                    <a:lnTo>
                      <a:pt x="482" y="98"/>
                    </a:lnTo>
                    <a:lnTo>
                      <a:pt x="476" y="106"/>
                    </a:lnTo>
                    <a:lnTo>
                      <a:pt x="476" y="108"/>
                    </a:lnTo>
                    <a:lnTo>
                      <a:pt x="468" y="113"/>
                    </a:lnTo>
                    <a:lnTo>
                      <a:pt x="466" y="114"/>
                    </a:lnTo>
                    <a:lnTo>
                      <a:pt x="459" y="116"/>
                    </a:lnTo>
                    <a:lnTo>
                      <a:pt x="446" y="123"/>
                    </a:lnTo>
                    <a:lnTo>
                      <a:pt x="439" y="124"/>
                    </a:lnTo>
                    <a:lnTo>
                      <a:pt x="434" y="124"/>
                    </a:lnTo>
                    <a:lnTo>
                      <a:pt x="426" y="133"/>
                    </a:lnTo>
                    <a:lnTo>
                      <a:pt x="427" y="136"/>
                    </a:lnTo>
                    <a:lnTo>
                      <a:pt x="427" y="137"/>
                    </a:lnTo>
                    <a:lnTo>
                      <a:pt x="426" y="136"/>
                    </a:lnTo>
                    <a:lnTo>
                      <a:pt x="423" y="121"/>
                    </a:lnTo>
                    <a:lnTo>
                      <a:pt x="422" y="117"/>
                    </a:lnTo>
                    <a:lnTo>
                      <a:pt x="419" y="114"/>
                    </a:lnTo>
                    <a:lnTo>
                      <a:pt x="418" y="109"/>
                    </a:lnTo>
                    <a:lnTo>
                      <a:pt x="416" y="108"/>
                    </a:lnTo>
                    <a:lnTo>
                      <a:pt x="415" y="104"/>
                    </a:lnTo>
                    <a:lnTo>
                      <a:pt x="413" y="102"/>
                    </a:lnTo>
                    <a:lnTo>
                      <a:pt x="413" y="99"/>
                    </a:lnTo>
                    <a:lnTo>
                      <a:pt x="416" y="95"/>
                    </a:lnTo>
                    <a:lnTo>
                      <a:pt x="418" y="92"/>
                    </a:lnTo>
                    <a:lnTo>
                      <a:pt x="423" y="85"/>
                    </a:lnTo>
                    <a:lnTo>
                      <a:pt x="427" y="70"/>
                    </a:lnTo>
                    <a:lnTo>
                      <a:pt x="426" y="54"/>
                    </a:lnTo>
                    <a:lnTo>
                      <a:pt x="425" y="50"/>
                    </a:lnTo>
                    <a:lnTo>
                      <a:pt x="426" y="46"/>
                    </a:lnTo>
                    <a:lnTo>
                      <a:pt x="441" y="21"/>
                    </a:lnTo>
                    <a:lnTo>
                      <a:pt x="443" y="21"/>
                    </a:lnTo>
                    <a:lnTo>
                      <a:pt x="450" y="14"/>
                    </a:lnTo>
                    <a:lnTo>
                      <a:pt x="450" y="13"/>
                    </a:lnTo>
                    <a:lnTo>
                      <a:pt x="448" y="10"/>
                    </a:lnTo>
                    <a:lnTo>
                      <a:pt x="447" y="8"/>
                    </a:lnTo>
                    <a:lnTo>
                      <a:pt x="440" y="4"/>
                    </a:lnTo>
                    <a:lnTo>
                      <a:pt x="432" y="1"/>
                    </a:lnTo>
                    <a:lnTo>
                      <a:pt x="430" y="0"/>
                    </a:lnTo>
                    <a:lnTo>
                      <a:pt x="427" y="4"/>
                    </a:lnTo>
                    <a:lnTo>
                      <a:pt x="427" y="7"/>
                    </a:lnTo>
                    <a:lnTo>
                      <a:pt x="425" y="11"/>
                    </a:lnTo>
                    <a:lnTo>
                      <a:pt x="425" y="14"/>
                    </a:lnTo>
                    <a:lnTo>
                      <a:pt x="422" y="17"/>
                    </a:lnTo>
                    <a:lnTo>
                      <a:pt x="416" y="20"/>
                    </a:lnTo>
                    <a:lnTo>
                      <a:pt x="413" y="20"/>
                    </a:lnTo>
                    <a:lnTo>
                      <a:pt x="412" y="21"/>
                    </a:lnTo>
                    <a:lnTo>
                      <a:pt x="410" y="20"/>
                    </a:lnTo>
                    <a:lnTo>
                      <a:pt x="394" y="23"/>
                    </a:lnTo>
                    <a:lnTo>
                      <a:pt x="377" y="30"/>
                    </a:lnTo>
                    <a:lnTo>
                      <a:pt x="376" y="34"/>
                    </a:lnTo>
                    <a:lnTo>
                      <a:pt x="374" y="34"/>
                    </a:lnTo>
                    <a:lnTo>
                      <a:pt x="374" y="32"/>
                    </a:lnTo>
                    <a:lnTo>
                      <a:pt x="363" y="23"/>
                    </a:lnTo>
                    <a:lnTo>
                      <a:pt x="358" y="20"/>
                    </a:lnTo>
                    <a:lnTo>
                      <a:pt x="358" y="18"/>
                    </a:lnTo>
                    <a:lnTo>
                      <a:pt x="356" y="17"/>
                    </a:lnTo>
                    <a:lnTo>
                      <a:pt x="353" y="17"/>
                    </a:lnTo>
                    <a:lnTo>
                      <a:pt x="350" y="18"/>
                    </a:lnTo>
                    <a:lnTo>
                      <a:pt x="345" y="25"/>
                    </a:lnTo>
                    <a:lnTo>
                      <a:pt x="343" y="28"/>
                    </a:lnTo>
                    <a:lnTo>
                      <a:pt x="334" y="38"/>
                    </a:lnTo>
                    <a:lnTo>
                      <a:pt x="325" y="39"/>
                    </a:lnTo>
                    <a:lnTo>
                      <a:pt x="310" y="47"/>
                    </a:lnTo>
                    <a:lnTo>
                      <a:pt x="307" y="47"/>
                    </a:lnTo>
                    <a:lnTo>
                      <a:pt x="306" y="46"/>
                    </a:lnTo>
                    <a:lnTo>
                      <a:pt x="302" y="46"/>
                    </a:lnTo>
                    <a:lnTo>
                      <a:pt x="295" y="38"/>
                    </a:lnTo>
                    <a:lnTo>
                      <a:pt x="290" y="35"/>
                    </a:lnTo>
                    <a:lnTo>
                      <a:pt x="289" y="35"/>
                    </a:lnTo>
                    <a:lnTo>
                      <a:pt x="289" y="37"/>
                    </a:lnTo>
                    <a:lnTo>
                      <a:pt x="275" y="41"/>
                    </a:lnTo>
                    <a:lnTo>
                      <a:pt x="261" y="38"/>
                    </a:lnTo>
                    <a:lnTo>
                      <a:pt x="253" y="39"/>
                    </a:lnTo>
                    <a:lnTo>
                      <a:pt x="252" y="39"/>
                    </a:lnTo>
                    <a:lnTo>
                      <a:pt x="249" y="50"/>
                    </a:lnTo>
                    <a:lnTo>
                      <a:pt x="252" y="61"/>
                    </a:lnTo>
                    <a:lnTo>
                      <a:pt x="252" y="67"/>
                    </a:lnTo>
                    <a:lnTo>
                      <a:pt x="250" y="74"/>
                    </a:lnTo>
                    <a:lnTo>
                      <a:pt x="246" y="87"/>
                    </a:lnTo>
                    <a:lnTo>
                      <a:pt x="246" y="88"/>
                    </a:lnTo>
                    <a:lnTo>
                      <a:pt x="243" y="91"/>
                    </a:lnTo>
                    <a:lnTo>
                      <a:pt x="242" y="91"/>
                    </a:lnTo>
                    <a:lnTo>
                      <a:pt x="239" y="94"/>
                    </a:lnTo>
                    <a:lnTo>
                      <a:pt x="239" y="98"/>
                    </a:lnTo>
                    <a:lnTo>
                      <a:pt x="236" y="98"/>
                    </a:lnTo>
                    <a:lnTo>
                      <a:pt x="233" y="99"/>
                    </a:lnTo>
                    <a:lnTo>
                      <a:pt x="232" y="99"/>
                    </a:lnTo>
                    <a:lnTo>
                      <a:pt x="232" y="102"/>
                    </a:lnTo>
                    <a:lnTo>
                      <a:pt x="229" y="102"/>
                    </a:lnTo>
                    <a:lnTo>
                      <a:pt x="228" y="101"/>
                    </a:lnTo>
                    <a:lnTo>
                      <a:pt x="226" y="101"/>
                    </a:lnTo>
                    <a:lnTo>
                      <a:pt x="226" y="95"/>
                    </a:lnTo>
                    <a:lnTo>
                      <a:pt x="218" y="88"/>
                    </a:lnTo>
                    <a:lnTo>
                      <a:pt x="219" y="80"/>
                    </a:lnTo>
                    <a:lnTo>
                      <a:pt x="219" y="74"/>
                    </a:lnTo>
                    <a:lnTo>
                      <a:pt x="216" y="70"/>
                    </a:lnTo>
                    <a:lnTo>
                      <a:pt x="208" y="80"/>
                    </a:lnTo>
                    <a:lnTo>
                      <a:pt x="198" y="87"/>
                    </a:lnTo>
                    <a:lnTo>
                      <a:pt x="195" y="87"/>
                    </a:lnTo>
                    <a:lnTo>
                      <a:pt x="194" y="85"/>
                    </a:lnTo>
                    <a:lnTo>
                      <a:pt x="191" y="81"/>
                    </a:lnTo>
                    <a:lnTo>
                      <a:pt x="190" y="80"/>
                    </a:lnTo>
                    <a:lnTo>
                      <a:pt x="187" y="77"/>
                    </a:lnTo>
                    <a:lnTo>
                      <a:pt x="187" y="70"/>
                    </a:lnTo>
                    <a:lnTo>
                      <a:pt x="185" y="66"/>
                    </a:lnTo>
                    <a:lnTo>
                      <a:pt x="182" y="64"/>
                    </a:lnTo>
                    <a:lnTo>
                      <a:pt x="177" y="60"/>
                    </a:lnTo>
                    <a:lnTo>
                      <a:pt x="176" y="60"/>
                    </a:lnTo>
                    <a:lnTo>
                      <a:pt x="161" y="63"/>
                    </a:lnTo>
                    <a:lnTo>
                      <a:pt x="134" y="73"/>
                    </a:lnTo>
                    <a:lnTo>
                      <a:pt x="131" y="77"/>
                    </a:lnTo>
                    <a:lnTo>
                      <a:pt x="130" y="78"/>
                    </a:lnTo>
                    <a:lnTo>
                      <a:pt x="119" y="98"/>
                    </a:lnTo>
                    <a:lnTo>
                      <a:pt x="117" y="102"/>
                    </a:lnTo>
                    <a:lnTo>
                      <a:pt x="117" y="105"/>
                    </a:lnTo>
                    <a:lnTo>
                      <a:pt x="119" y="108"/>
                    </a:lnTo>
                    <a:lnTo>
                      <a:pt x="123" y="112"/>
                    </a:lnTo>
                    <a:lnTo>
                      <a:pt x="123" y="114"/>
                    </a:lnTo>
                    <a:lnTo>
                      <a:pt x="120" y="116"/>
                    </a:lnTo>
                    <a:lnTo>
                      <a:pt x="124" y="119"/>
                    </a:lnTo>
                    <a:lnTo>
                      <a:pt x="127" y="120"/>
                    </a:lnTo>
                    <a:lnTo>
                      <a:pt x="134" y="126"/>
                    </a:lnTo>
                    <a:lnTo>
                      <a:pt x="141" y="129"/>
                    </a:lnTo>
                    <a:lnTo>
                      <a:pt x="144" y="136"/>
                    </a:lnTo>
                    <a:lnTo>
                      <a:pt x="149" y="144"/>
                    </a:lnTo>
                    <a:lnTo>
                      <a:pt x="152" y="150"/>
                    </a:lnTo>
                    <a:lnTo>
                      <a:pt x="151" y="154"/>
                    </a:lnTo>
                    <a:lnTo>
                      <a:pt x="152" y="157"/>
                    </a:lnTo>
                    <a:lnTo>
                      <a:pt x="155" y="161"/>
                    </a:lnTo>
                    <a:lnTo>
                      <a:pt x="156" y="161"/>
                    </a:lnTo>
                    <a:lnTo>
                      <a:pt x="159" y="164"/>
                    </a:lnTo>
                    <a:lnTo>
                      <a:pt x="163" y="165"/>
                    </a:lnTo>
                    <a:lnTo>
                      <a:pt x="168" y="165"/>
                    </a:lnTo>
                    <a:lnTo>
                      <a:pt x="168" y="171"/>
                    </a:lnTo>
                    <a:lnTo>
                      <a:pt x="161" y="171"/>
                    </a:lnTo>
                    <a:lnTo>
                      <a:pt x="161" y="172"/>
                    </a:lnTo>
                    <a:lnTo>
                      <a:pt x="163" y="181"/>
                    </a:lnTo>
                    <a:lnTo>
                      <a:pt x="165" y="183"/>
                    </a:lnTo>
                    <a:lnTo>
                      <a:pt x="163" y="184"/>
                    </a:lnTo>
                    <a:lnTo>
                      <a:pt x="159" y="183"/>
                    </a:lnTo>
                    <a:lnTo>
                      <a:pt x="154" y="183"/>
                    </a:lnTo>
                    <a:lnTo>
                      <a:pt x="149" y="184"/>
                    </a:lnTo>
                    <a:lnTo>
                      <a:pt x="135" y="191"/>
                    </a:lnTo>
                    <a:lnTo>
                      <a:pt x="134" y="200"/>
                    </a:lnTo>
                    <a:lnTo>
                      <a:pt x="131" y="203"/>
                    </a:lnTo>
                    <a:lnTo>
                      <a:pt x="128" y="204"/>
                    </a:lnTo>
                    <a:lnTo>
                      <a:pt x="119" y="189"/>
                    </a:lnTo>
                    <a:lnTo>
                      <a:pt x="117" y="183"/>
                    </a:lnTo>
                    <a:lnTo>
                      <a:pt x="116" y="181"/>
                    </a:lnTo>
                    <a:lnTo>
                      <a:pt x="113" y="180"/>
                    </a:lnTo>
                    <a:lnTo>
                      <a:pt x="110" y="176"/>
                    </a:lnTo>
                    <a:lnTo>
                      <a:pt x="108" y="175"/>
                    </a:lnTo>
                    <a:lnTo>
                      <a:pt x="103" y="173"/>
                    </a:lnTo>
                    <a:lnTo>
                      <a:pt x="94" y="173"/>
                    </a:lnTo>
                    <a:lnTo>
                      <a:pt x="85" y="180"/>
                    </a:lnTo>
                    <a:lnTo>
                      <a:pt x="81" y="184"/>
                    </a:lnTo>
                    <a:lnTo>
                      <a:pt x="78" y="186"/>
                    </a:lnTo>
                    <a:lnTo>
                      <a:pt x="77" y="186"/>
                    </a:lnTo>
                    <a:lnTo>
                      <a:pt x="75" y="187"/>
                    </a:lnTo>
                    <a:lnTo>
                      <a:pt x="74" y="183"/>
                    </a:lnTo>
                    <a:lnTo>
                      <a:pt x="66" y="171"/>
                    </a:lnTo>
                    <a:lnTo>
                      <a:pt x="66" y="169"/>
                    </a:lnTo>
                    <a:lnTo>
                      <a:pt x="64" y="171"/>
                    </a:lnTo>
                    <a:lnTo>
                      <a:pt x="63" y="171"/>
                    </a:lnTo>
                    <a:lnTo>
                      <a:pt x="60" y="166"/>
                    </a:lnTo>
                    <a:lnTo>
                      <a:pt x="60" y="165"/>
                    </a:lnTo>
                    <a:lnTo>
                      <a:pt x="58" y="161"/>
                    </a:lnTo>
                    <a:lnTo>
                      <a:pt x="53" y="154"/>
                    </a:lnTo>
                    <a:lnTo>
                      <a:pt x="52" y="150"/>
                    </a:lnTo>
                    <a:lnTo>
                      <a:pt x="50" y="148"/>
                    </a:lnTo>
                    <a:lnTo>
                      <a:pt x="43" y="134"/>
                    </a:lnTo>
                    <a:lnTo>
                      <a:pt x="43" y="133"/>
                    </a:lnTo>
                    <a:lnTo>
                      <a:pt x="42" y="124"/>
                    </a:lnTo>
                    <a:lnTo>
                      <a:pt x="42" y="119"/>
                    </a:lnTo>
                    <a:lnTo>
                      <a:pt x="39" y="114"/>
                    </a:lnTo>
                    <a:lnTo>
                      <a:pt x="36" y="104"/>
                    </a:lnTo>
                    <a:lnTo>
                      <a:pt x="39" y="95"/>
                    </a:lnTo>
                    <a:lnTo>
                      <a:pt x="35" y="87"/>
                    </a:lnTo>
                    <a:lnTo>
                      <a:pt x="13" y="76"/>
                    </a:lnTo>
                    <a:lnTo>
                      <a:pt x="11" y="77"/>
                    </a:lnTo>
                    <a:lnTo>
                      <a:pt x="8" y="90"/>
                    </a:lnTo>
                    <a:lnTo>
                      <a:pt x="3" y="102"/>
                    </a:lnTo>
                    <a:lnTo>
                      <a:pt x="3" y="108"/>
                    </a:lnTo>
                    <a:lnTo>
                      <a:pt x="4" y="117"/>
                    </a:lnTo>
                    <a:lnTo>
                      <a:pt x="4" y="124"/>
                    </a:lnTo>
                    <a:lnTo>
                      <a:pt x="5" y="133"/>
                    </a:lnTo>
                    <a:lnTo>
                      <a:pt x="1" y="140"/>
                    </a:lnTo>
                    <a:lnTo>
                      <a:pt x="4" y="151"/>
                    </a:lnTo>
                    <a:lnTo>
                      <a:pt x="4" y="154"/>
                    </a:lnTo>
                    <a:lnTo>
                      <a:pt x="7" y="166"/>
                    </a:lnTo>
                    <a:lnTo>
                      <a:pt x="8" y="169"/>
                    </a:lnTo>
                    <a:lnTo>
                      <a:pt x="8" y="171"/>
                    </a:lnTo>
                    <a:lnTo>
                      <a:pt x="11" y="173"/>
                    </a:lnTo>
                    <a:lnTo>
                      <a:pt x="13" y="173"/>
                    </a:lnTo>
                    <a:lnTo>
                      <a:pt x="14" y="175"/>
                    </a:lnTo>
                    <a:lnTo>
                      <a:pt x="18" y="186"/>
                    </a:lnTo>
                    <a:lnTo>
                      <a:pt x="20" y="196"/>
                    </a:lnTo>
                    <a:lnTo>
                      <a:pt x="8" y="205"/>
                    </a:lnTo>
                    <a:lnTo>
                      <a:pt x="4" y="208"/>
                    </a:lnTo>
                    <a:lnTo>
                      <a:pt x="0" y="219"/>
                    </a:lnTo>
                    <a:lnTo>
                      <a:pt x="7" y="233"/>
                    </a:lnTo>
                    <a:lnTo>
                      <a:pt x="24" y="242"/>
                    </a:lnTo>
                    <a:lnTo>
                      <a:pt x="27" y="242"/>
                    </a:lnTo>
                    <a:lnTo>
                      <a:pt x="24" y="251"/>
                    </a:lnTo>
                    <a:lnTo>
                      <a:pt x="24" y="254"/>
                    </a:lnTo>
                    <a:lnTo>
                      <a:pt x="27" y="257"/>
                    </a:lnTo>
                    <a:lnTo>
                      <a:pt x="28" y="261"/>
                    </a:lnTo>
                    <a:lnTo>
                      <a:pt x="28" y="263"/>
                    </a:lnTo>
                    <a:lnTo>
                      <a:pt x="31" y="263"/>
                    </a:lnTo>
                    <a:lnTo>
                      <a:pt x="34" y="261"/>
                    </a:lnTo>
                    <a:lnTo>
                      <a:pt x="35" y="261"/>
                    </a:lnTo>
                    <a:lnTo>
                      <a:pt x="42" y="258"/>
                    </a:lnTo>
                    <a:lnTo>
                      <a:pt x="49" y="257"/>
                    </a:lnTo>
                    <a:lnTo>
                      <a:pt x="67" y="263"/>
                    </a:lnTo>
                    <a:lnTo>
                      <a:pt x="71" y="263"/>
                    </a:lnTo>
                    <a:lnTo>
                      <a:pt x="71" y="264"/>
                    </a:lnTo>
                    <a:lnTo>
                      <a:pt x="74" y="265"/>
                    </a:lnTo>
                    <a:lnTo>
                      <a:pt x="75" y="265"/>
                    </a:lnTo>
                    <a:lnTo>
                      <a:pt x="81" y="271"/>
                    </a:lnTo>
                    <a:lnTo>
                      <a:pt x="81" y="272"/>
                    </a:lnTo>
                    <a:lnTo>
                      <a:pt x="88" y="278"/>
                    </a:lnTo>
                    <a:lnTo>
                      <a:pt x="98" y="284"/>
                    </a:lnTo>
                    <a:lnTo>
                      <a:pt x="115" y="288"/>
                    </a:lnTo>
                    <a:lnTo>
                      <a:pt x="127" y="282"/>
                    </a:lnTo>
                    <a:lnTo>
                      <a:pt x="130" y="277"/>
                    </a:lnTo>
                    <a:lnTo>
                      <a:pt x="131" y="271"/>
                    </a:lnTo>
                    <a:lnTo>
                      <a:pt x="130" y="268"/>
                    </a:lnTo>
                    <a:lnTo>
                      <a:pt x="130" y="263"/>
                    </a:lnTo>
                    <a:lnTo>
                      <a:pt x="135" y="254"/>
                    </a:lnTo>
                    <a:lnTo>
                      <a:pt x="140" y="257"/>
                    </a:lnTo>
                    <a:lnTo>
                      <a:pt x="141" y="258"/>
                    </a:lnTo>
                    <a:lnTo>
                      <a:pt x="141" y="260"/>
                    </a:lnTo>
                    <a:lnTo>
                      <a:pt x="147" y="260"/>
                    </a:lnTo>
                    <a:lnTo>
                      <a:pt x="154" y="257"/>
                    </a:lnTo>
                    <a:lnTo>
                      <a:pt x="155" y="256"/>
                    </a:lnTo>
                    <a:lnTo>
                      <a:pt x="155" y="257"/>
                    </a:lnTo>
                    <a:lnTo>
                      <a:pt x="156" y="264"/>
                    </a:lnTo>
                    <a:lnTo>
                      <a:pt x="156" y="270"/>
                    </a:lnTo>
                    <a:lnTo>
                      <a:pt x="158" y="272"/>
                    </a:lnTo>
                    <a:lnTo>
                      <a:pt x="159" y="277"/>
                    </a:lnTo>
                    <a:lnTo>
                      <a:pt x="163" y="282"/>
                    </a:lnTo>
                    <a:lnTo>
                      <a:pt x="166" y="288"/>
                    </a:lnTo>
                    <a:lnTo>
                      <a:pt x="182" y="305"/>
                    </a:lnTo>
                    <a:lnTo>
                      <a:pt x="182" y="310"/>
                    </a:lnTo>
                    <a:lnTo>
                      <a:pt x="176" y="327"/>
                    </a:lnTo>
                    <a:lnTo>
                      <a:pt x="176" y="328"/>
                    </a:lnTo>
                    <a:lnTo>
                      <a:pt x="173" y="328"/>
                    </a:lnTo>
                    <a:lnTo>
                      <a:pt x="173" y="330"/>
                    </a:lnTo>
                    <a:lnTo>
                      <a:pt x="198" y="352"/>
                    </a:lnTo>
                    <a:lnTo>
                      <a:pt x="200" y="352"/>
                    </a:lnTo>
                    <a:lnTo>
                      <a:pt x="211" y="344"/>
                    </a:lnTo>
                    <a:lnTo>
                      <a:pt x="222" y="344"/>
                    </a:lnTo>
                    <a:lnTo>
                      <a:pt x="222" y="345"/>
                    </a:lnTo>
                    <a:lnTo>
                      <a:pt x="230" y="356"/>
                    </a:lnTo>
                    <a:lnTo>
                      <a:pt x="232" y="358"/>
                    </a:lnTo>
                    <a:lnTo>
                      <a:pt x="233" y="358"/>
                    </a:lnTo>
                    <a:lnTo>
                      <a:pt x="233" y="356"/>
                    </a:lnTo>
                    <a:lnTo>
                      <a:pt x="236" y="351"/>
                    </a:lnTo>
                    <a:lnTo>
                      <a:pt x="239" y="348"/>
                    </a:lnTo>
                    <a:lnTo>
                      <a:pt x="243" y="345"/>
                    </a:lnTo>
                    <a:lnTo>
                      <a:pt x="253" y="337"/>
                    </a:lnTo>
                    <a:lnTo>
                      <a:pt x="264" y="331"/>
                    </a:lnTo>
                    <a:lnTo>
                      <a:pt x="276" y="320"/>
                    </a:lnTo>
                    <a:lnTo>
                      <a:pt x="288" y="313"/>
                    </a:lnTo>
                    <a:lnTo>
                      <a:pt x="278" y="288"/>
                    </a:lnTo>
                    <a:lnTo>
                      <a:pt x="279" y="286"/>
                    </a:lnTo>
                    <a:lnTo>
                      <a:pt x="283" y="288"/>
                    </a:lnTo>
                    <a:lnTo>
                      <a:pt x="293" y="286"/>
                    </a:lnTo>
                    <a:lnTo>
                      <a:pt x="305" y="281"/>
                    </a:lnTo>
                    <a:lnTo>
                      <a:pt x="306" y="282"/>
                    </a:lnTo>
                    <a:lnTo>
                      <a:pt x="309" y="284"/>
                    </a:lnTo>
                    <a:lnTo>
                      <a:pt x="313" y="281"/>
                    </a:lnTo>
                    <a:lnTo>
                      <a:pt x="314" y="279"/>
                    </a:lnTo>
                    <a:lnTo>
                      <a:pt x="314" y="268"/>
                    </a:lnTo>
                    <a:lnTo>
                      <a:pt x="312" y="254"/>
                    </a:lnTo>
                    <a:lnTo>
                      <a:pt x="312" y="253"/>
                    </a:lnTo>
                    <a:lnTo>
                      <a:pt x="313" y="253"/>
                    </a:lnTo>
                    <a:lnTo>
                      <a:pt x="320" y="257"/>
                    </a:lnTo>
                    <a:lnTo>
                      <a:pt x="324" y="260"/>
                    </a:lnTo>
                    <a:lnTo>
                      <a:pt x="328" y="268"/>
                    </a:lnTo>
                    <a:lnTo>
                      <a:pt x="328" y="271"/>
                    </a:lnTo>
                    <a:lnTo>
                      <a:pt x="334" y="279"/>
                    </a:lnTo>
                    <a:lnTo>
                      <a:pt x="341" y="286"/>
                    </a:lnTo>
                    <a:lnTo>
                      <a:pt x="345" y="289"/>
                    </a:lnTo>
                    <a:lnTo>
                      <a:pt x="350" y="299"/>
                    </a:lnTo>
                    <a:lnTo>
                      <a:pt x="350" y="306"/>
                    </a:lnTo>
                    <a:lnTo>
                      <a:pt x="352" y="306"/>
                    </a:lnTo>
                    <a:lnTo>
                      <a:pt x="358" y="308"/>
                    </a:lnTo>
                    <a:lnTo>
                      <a:pt x="359" y="308"/>
                    </a:lnTo>
                    <a:lnTo>
                      <a:pt x="358" y="313"/>
                    </a:lnTo>
                    <a:lnTo>
                      <a:pt x="353" y="317"/>
                    </a:lnTo>
                    <a:lnTo>
                      <a:pt x="353" y="318"/>
                    </a:lnTo>
                    <a:lnTo>
                      <a:pt x="350" y="320"/>
                    </a:lnTo>
                    <a:lnTo>
                      <a:pt x="349" y="321"/>
                    </a:lnTo>
                    <a:lnTo>
                      <a:pt x="348" y="321"/>
                    </a:lnTo>
                    <a:lnTo>
                      <a:pt x="342" y="309"/>
                    </a:lnTo>
                    <a:lnTo>
                      <a:pt x="341" y="303"/>
                    </a:lnTo>
                    <a:lnTo>
                      <a:pt x="336" y="295"/>
                    </a:lnTo>
                    <a:lnTo>
                      <a:pt x="332" y="308"/>
                    </a:lnTo>
                    <a:lnTo>
                      <a:pt x="327" y="316"/>
                    </a:lnTo>
                    <a:lnTo>
                      <a:pt x="325" y="318"/>
                    </a:lnTo>
                    <a:lnTo>
                      <a:pt x="314" y="318"/>
                    </a:lnTo>
                    <a:lnTo>
                      <a:pt x="313" y="317"/>
                    </a:lnTo>
                    <a:lnTo>
                      <a:pt x="313" y="316"/>
                    </a:lnTo>
                    <a:lnTo>
                      <a:pt x="312" y="313"/>
                    </a:lnTo>
                    <a:lnTo>
                      <a:pt x="312" y="310"/>
                    </a:lnTo>
                    <a:lnTo>
                      <a:pt x="309" y="306"/>
                    </a:lnTo>
                    <a:lnTo>
                      <a:pt x="306" y="308"/>
                    </a:lnTo>
                    <a:lnTo>
                      <a:pt x="303" y="308"/>
                    </a:lnTo>
                    <a:lnTo>
                      <a:pt x="302" y="309"/>
                    </a:lnTo>
                    <a:lnTo>
                      <a:pt x="299" y="310"/>
                    </a:lnTo>
                    <a:lnTo>
                      <a:pt x="296" y="314"/>
                    </a:lnTo>
                    <a:lnTo>
                      <a:pt x="298" y="316"/>
                    </a:lnTo>
                    <a:lnTo>
                      <a:pt x="298" y="320"/>
                    </a:lnTo>
                    <a:lnTo>
                      <a:pt x="296" y="324"/>
                    </a:lnTo>
                    <a:lnTo>
                      <a:pt x="293" y="325"/>
                    </a:lnTo>
                    <a:lnTo>
                      <a:pt x="295" y="327"/>
                    </a:lnTo>
                    <a:lnTo>
                      <a:pt x="303" y="344"/>
                    </a:lnTo>
                    <a:lnTo>
                      <a:pt x="316" y="380"/>
                    </a:lnTo>
                    <a:lnTo>
                      <a:pt x="317" y="381"/>
                    </a:lnTo>
                    <a:lnTo>
                      <a:pt x="320" y="391"/>
                    </a:lnTo>
                    <a:lnTo>
                      <a:pt x="331" y="392"/>
                    </a:lnTo>
                    <a:lnTo>
                      <a:pt x="356" y="387"/>
                    </a:lnTo>
                    <a:lnTo>
                      <a:pt x="363" y="387"/>
                    </a:lnTo>
                    <a:lnTo>
                      <a:pt x="363" y="388"/>
                    </a:lnTo>
                    <a:lnTo>
                      <a:pt x="369" y="395"/>
                    </a:lnTo>
                    <a:lnTo>
                      <a:pt x="370" y="397"/>
                    </a:lnTo>
                    <a:lnTo>
                      <a:pt x="380" y="394"/>
                    </a:lnTo>
                    <a:lnTo>
                      <a:pt x="391" y="395"/>
                    </a:lnTo>
                    <a:lnTo>
                      <a:pt x="396" y="390"/>
                    </a:lnTo>
                    <a:lnTo>
                      <a:pt x="399" y="377"/>
                    </a:lnTo>
                    <a:lnTo>
                      <a:pt x="409" y="380"/>
                    </a:lnTo>
                    <a:lnTo>
                      <a:pt x="415" y="372"/>
                    </a:lnTo>
                    <a:lnTo>
                      <a:pt x="418" y="369"/>
                    </a:lnTo>
                    <a:lnTo>
                      <a:pt x="425" y="356"/>
                    </a:lnTo>
                    <a:lnTo>
                      <a:pt x="430" y="351"/>
                    </a:lnTo>
                    <a:lnTo>
                      <a:pt x="433" y="349"/>
                    </a:lnTo>
                    <a:lnTo>
                      <a:pt x="434" y="348"/>
                    </a:lnTo>
                    <a:lnTo>
                      <a:pt x="437" y="346"/>
                    </a:lnTo>
                    <a:lnTo>
                      <a:pt x="444" y="345"/>
                    </a:lnTo>
                    <a:lnTo>
                      <a:pt x="448" y="346"/>
                    </a:lnTo>
                    <a:lnTo>
                      <a:pt x="456" y="327"/>
                    </a:lnTo>
                    <a:lnTo>
                      <a:pt x="459" y="308"/>
                    </a:lnTo>
                    <a:lnTo>
                      <a:pt x="461" y="306"/>
                    </a:lnTo>
                    <a:lnTo>
                      <a:pt x="465" y="306"/>
                    </a:lnTo>
                    <a:lnTo>
                      <a:pt x="466" y="305"/>
                    </a:lnTo>
                    <a:lnTo>
                      <a:pt x="475" y="299"/>
                    </a:lnTo>
                    <a:lnTo>
                      <a:pt x="486" y="301"/>
                    </a:lnTo>
                    <a:lnTo>
                      <a:pt x="489" y="301"/>
                    </a:lnTo>
                    <a:lnTo>
                      <a:pt x="500" y="299"/>
                    </a:lnTo>
                    <a:lnTo>
                      <a:pt x="508" y="296"/>
                    </a:lnTo>
                    <a:lnTo>
                      <a:pt x="510" y="295"/>
                    </a:lnTo>
                    <a:lnTo>
                      <a:pt x="511" y="295"/>
                    </a:lnTo>
                    <a:lnTo>
                      <a:pt x="513" y="296"/>
                    </a:lnTo>
                    <a:lnTo>
                      <a:pt x="513" y="295"/>
                    </a:lnTo>
                    <a:lnTo>
                      <a:pt x="515" y="292"/>
                    </a:lnTo>
                    <a:lnTo>
                      <a:pt x="521" y="286"/>
                    </a:lnTo>
                    <a:lnTo>
                      <a:pt x="521" y="284"/>
                    </a:lnTo>
                    <a:lnTo>
                      <a:pt x="523" y="278"/>
                    </a:lnTo>
                    <a:lnTo>
                      <a:pt x="523" y="274"/>
                    </a:lnTo>
                    <a:lnTo>
                      <a:pt x="517" y="264"/>
                    </a:lnTo>
                    <a:lnTo>
                      <a:pt x="517" y="261"/>
                    </a:lnTo>
                    <a:lnTo>
                      <a:pt x="515" y="257"/>
                    </a:lnTo>
                    <a:lnTo>
                      <a:pt x="515" y="254"/>
                    </a:lnTo>
                    <a:lnTo>
                      <a:pt x="517" y="253"/>
                    </a:lnTo>
                    <a:lnTo>
                      <a:pt x="518" y="249"/>
                    </a:lnTo>
                    <a:lnTo>
                      <a:pt x="518" y="246"/>
                    </a:lnTo>
                    <a:lnTo>
                      <a:pt x="521" y="235"/>
                    </a:lnTo>
                    <a:lnTo>
                      <a:pt x="521" y="232"/>
                    </a:lnTo>
                    <a:lnTo>
                      <a:pt x="523" y="226"/>
                    </a:lnTo>
                    <a:lnTo>
                      <a:pt x="529" y="221"/>
                    </a:lnTo>
                    <a:lnTo>
                      <a:pt x="533" y="219"/>
                    </a:lnTo>
                    <a:lnTo>
                      <a:pt x="538" y="217"/>
                    </a:lnTo>
                    <a:lnTo>
                      <a:pt x="545" y="210"/>
                    </a:lnTo>
                    <a:lnTo>
                      <a:pt x="538" y="205"/>
                    </a:lnTo>
                    <a:lnTo>
                      <a:pt x="536" y="205"/>
                    </a:lnTo>
                    <a:lnTo>
                      <a:pt x="529" y="201"/>
                    </a:lnTo>
                    <a:lnTo>
                      <a:pt x="526" y="198"/>
                    </a:lnTo>
                    <a:lnTo>
                      <a:pt x="526" y="197"/>
                    </a:lnTo>
                    <a:lnTo>
                      <a:pt x="471" y="198"/>
                    </a:lnTo>
                    <a:lnTo>
                      <a:pt x="469" y="176"/>
                    </a:lnTo>
                    <a:lnTo>
                      <a:pt x="468" y="175"/>
                    </a:lnTo>
                    <a:lnTo>
                      <a:pt x="475" y="169"/>
                    </a:lnTo>
                    <a:lnTo>
                      <a:pt x="480" y="164"/>
                    </a:lnTo>
                    <a:lnTo>
                      <a:pt x="483" y="159"/>
                    </a:lnTo>
                    <a:lnTo>
                      <a:pt x="486" y="152"/>
                    </a:lnTo>
                    <a:lnTo>
                      <a:pt x="486" y="151"/>
                    </a:lnTo>
                    <a:lnTo>
                      <a:pt x="510" y="154"/>
                    </a:lnTo>
                    <a:lnTo>
                      <a:pt x="513" y="155"/>
                    </a:lnTo>
                    <a:lnTo>
                      <a:pt x="525" y="147"/>
                    </a:lnTo>
                    <a:lnTo>
                      <a:pt x="528" y="145"/>
                    </a:lnTo>
                    <a:lnTo>
                      <a:pt x="531" y="143"/>
                    </a:lnTo>
                    <a:lnTo>
                      <a:pt x="536" y="151"/>
                    </a:lnTo>
                    <a:lnTo>
                      <a:pt x="538" y="150"/>
                    </a:lnTo>
                    <a:lnTo>
                      <a:pt x="543" y="147"/>
                    </a:lnTo>
                    <a:lnTo>
                      <a:pt x="543" y="145"/>
                    </a:lnTo>
                    <a:lnTo>
                      <a:pt x="545" y="145"/>
                    </a:lnTo>
                    <a:lnTo>
                      <a:pt x="546" y="141"/>
                    </a:lnTo>
                    <a:lnTo>
                      <a:pt x="546" y="136"/>
                    </a:lnTo>
                    <a:lnTo>
                      <a:pt x="545" y="131"/>
                    </a:lnTo>
                    <a:lnTo>
                      <a:pt x="546" y="121"/>
                    </a:lnTo>
                    <a:lnTo>
                      <a:pt x="547" y="117"/>
                    </a:lnTo>
                    <a:lnTo>
                      <a:pt x="549" y="117"/>
                    </a:lnTo>
                    <a:lnTo>
                      <a:pt x="585" y="129"/>
                    </a:lnTo>
                    <a:lnTo>
                      <a:pt x="588" y="130"/>
                    </a:lnTo>
                    <a:lnTo>
                      <a:pt x="591" y="130"/>
                    </a:lnTo>
                    <a:lnTo>
                      <a:pt x="592" y="131"/>
                    </a:lnTo>
                    <a:lnTo>
                      <a:pt x="592" y="130"/>
                    </a:lnTo>
                    <a:lnTo>
                      <a:pt x="605" y="124"/>
                    </a:lnTo>
                    <a:lnTo>
                      <a:pt x="624" y="120"/>
                    </a:lnTo>
                    <a:lnTo>
                      <a:pt x="626" y="120"/>
                    </a:lnTo>
                    <a:lnTo>
                      <a:pt x="627" y="113"/>
                    </a:lnTo>
                    <a:lnTo>
                      <a:pt x="630" y="108"/>
                    </a:lnTo>
                    <a:lnTo>
                      <a:pt x="630" y="101"/>
                    </a:lnTo>
                    <a:lnTo>
                      <a:pt x="628" y="99"/>
                    </a:lnTo>
                    <a:lnTo>
                      <a:pt x="621" y="94"/>
                    </a:lnTo>
                    <a:lnTo>
                      <a:pt x="610" y="88"/>
                    </a:lnTo>
                    <a:lnTo>
                      <a:pt x="600" y="90"/>
                    </a:lnTo>
                    <a:lnTo>
                      <a:pt x="589" y="94"/>
                    </a:lnTo>
                    <a:lnTo>
                      <a:pt x="585" y="94"/>
                    </a:lnTo>
                    <a:lnTo>
                      <a:pt x="584" y="92"/>
                    </a:lnTo>
                    <a:lnTo>
                      <a:pt x="582" y="90"/>
                    </a:lnTo>
                    <a:lnTo>
                      <a:pt x="581" y="90"/>
                    </a:lnTo>
                    <a:lnTo>
                      <a:pt x="582" y="83"/>
                    </a:lnTo>
                    <a:lnTo>
                      <a:pt x="580" y="63"/>
                    </a:lnTo>
                    <a:lnTo>
                      <a:pt x="578" y="63"/>
                    </a:lnTo>
                    <a:lnTo>
                      <a:pt x="577" y="59"/>
                    </a:lnTo>
                    <a:lnTo>
                      <a:pt x="575" y="57"/>
                    </a:lnTo>
                    <a:lnTo>
                      <a:pt x="574" y="54"/>
                    </a:lnTo>
                    <a:lnTo>
                      <a:pt x="571" y="53"/>
                    </a:lnTo>
                    <a:lnTo>
                      <a:pt x="570" y="52"/>
                    </a:lnTo>
                    <a:lnTo>
                      <a:pt x="570" y="53"/>
                    </a:lnTo>
                    <a:lnTo>
                      <a:pt x="568" y="54"/>
                    </a:lnTo>
                    <a:lnTo>
                      <a:pt x="563" y="5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75" name="Freeform 805">
                <a:extLst>
                  <a:ext uri="{FF2B5EF4-FFF2-40B4-BE49-F238E27FC236}">
                    <a16:creationId xmlns:a16="http://schemas.microsoft.com/office/drawing/2014/main" id="{773FD9C9-C9AE-9CB4-B2DC-D21840606C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2371"/>
                <a:ext cx="154" cy="132"/>
              </a:xfrm>
              <a:custGeom>
                <a:avLst/>
                <a:gdLst>
                  <a:gd name="T0" fmla="*/ 1 w 614"/>
                  <a:gd name="T1" fmla="*/ 89 h 528"/>
                  <a:gd name="T2" fmla="*/ 70 w 614"/>
                  <a:gd name="T3" fmla="*/ 118 h 528"/>
                  <a:gd name="T4" fmla="*/ 53 w 614"/>
                  <a:gd name="T5" fmla="*/ 145 h 528"/>
                  <a:gd name="T6" fmla="*/ 47 w 614"/>
                  <a:gd name="T7" fmla="*/ 170 h 528"/>
                  <a:gd name="T8" fmla="*/ 53 w 614"/>
                  <a:gd name="T9" fmla="*/ 199 h 528"/>
                  <a:gd name="T10" fmla="*/ 49 w 614"/>
                  <a:gd name="T11" fmla="*/ 214 h 528"/>
                  <a:gd name="T12" fmla="*/ 81 w 614"/>
                  <a:gd name="T13" fmla="*/ 243 h 528"/>
                  <a:gd name="T14" fmla="*/ 61 w 614"/>
                  <a:gd name="T15" fmla="*/ 262 h 528"/>
                  <a:gd name="T16" fmla="*/ 40 w 614"/>
                  <a:gd name="T17" fmla="*/ 304 h 528"/>
                  <a:gd name="T18" fmla="*/ 50 w 614"/>
                  <a:gd name="T19" fmla="*/ 334 h 528"/>
                  <a:gd name="T20" fmla="*/ 63 w 614"/>
                  <a:gd name="T21" fmla="*/ 328 h 528"/>
                  <a:gd name="T22" fmla="*/ 81 w 614"/>
                  <a:gd name="T23" fmla="*/ 319 h 528"/>
                  <a:gd name="T24" fmla="*/ 95 w 614"/>
                  <a:gd name="T25" fmla="*/ 343 h 528"/>
                  <a:gd name="T26" fmla="*/ 120 w 614"/>
                  <a:gd name="T27" fmla="*/ 371 h 528"/>
                  <a:gd name="T28" fmla="*/ 166 w 614"/>
                  <a:gd name="T29" fmla="*/ 405 h 528"/>
                  <a:gd name="T30" fmla="*/ 222 w 614"/>
                  <a:gd name="T31" fmla="*/ 454 h 528"/>
                  <a:gd name="T32" fmla="*/ 250 w 614"/>
                  <a:gd name="T33" fmla="*/ 487 h 528"/>
                  <a:gd name="T34" fmla="*/ 295 w 614"/>
                  <a:gd name="T35" fmla="*/ 507 h 528"/>
                  <a:gd name="T36" fmla="*/ 329 w 614"/>
                  <a:gd name="T37" fmla="*/ 514 h 528"/>
                  <a:gd name="T38" fmla="*/ 349 w 614"/>
                  <a:gd name="T39" fmla="*/ 525 h 528"/>
                  <a:gd name="T40" fmla="*/ 429 w 614"/>
                  <a:gd name="T41" fmla="*/ 519 h 528"/>
                  <a:gd name="T42" fmla="*/ 462 w 614"/>
                  <a:gd name="T43" fmla="*/ 528 h 528"/>
                  <a:gd name="T44" fmla="*/ 470 w 614"/>
                  <a:gd name="T45" fmla="*/ 509 h 528"/>
                  <a:gd name="T46" fmla="*/ 494 w 614"/>
                  <a:gd name="T47" fmla="*/ 484 h 528"/>
                  <a:gd name="T48" fmla="*/ 528 w 614"/>
                  <a:gd name="T49" fmla="*/ 456 h 528"/>
                  <a:gd name="T50" fmla="*/ 540 w 614"/>
                  <a:gd name="T51" fmla="*/ 431 h 528"/>
                  <a:gd name="T52" fmla="*/ 554 w 614"/>
                  <a:gd name="T53" fmla="*/ 417 h 528"/>
                  <a:gd name="T54" fmla="*/ 554 w 614"/>
                  <a:gd name="T55" fmla="*/ 388 h 528"/>
                  <a:gd name="T56" fmla="*/ 568 w 614"/>
                  <a:gd name="T57" fmla="*/ 378 h 528"/>
                  <a:gd name="T58" fmla="*/ 568 w 614"/>
                  <a:gd name="T59" fmla="*/ 335 h 528"/>
                  <a:gd name="T60" fmla="*/ 607 w 614"/>
                  <a:gd name="T61" fmla="*/ 314 h 528"/>
                  <a:gd name="T62" fmla="*/ 603 w 614"/>
                  <a:gd name="T63" fmla="*/ 305 h 528"/>
                  <a:gd name="T64" fmla="*/ 602 w 614"/>
                  <a:gd name="T65" fmla="*/ 290 h 528"/>
                  <a:gd name="T66" fmla="*/ 592 w 614"/>
                  <a:gd name="T67" fmla="*/ 266 h 528"/>
                  <a:gd name="T68" fmla="*/ 606 w 614"/>
                  <a:gd name="T69" fmla="*/ 252 h 528"/>
                  <a:gd name="T70" fmla="*/ 610 w 614"/>
                  <a:gd name="T71" fmla="*/ 223 h 528"/>
                  <a:gd name="T72" fmla="*/ 585 w 614"/>
                  <a:gd name="T73" fmla="*/ 229 h 528"/>
                  <a:gd name="T74" fmla="*/ 540 w 614"/>
                  <a:gd name="T75" fmla="*/ 229 h 528"/>
                  <a:gd name="T76" fmla="*/ 528 w 614"/>
                  <a:gd name="T77" fmla="*/ 208 h 528"/>
                  <a:gd name="T78" fmla="*/ 510 w 614"/>
                  <a:gd name="T79" fmla="*/ 178 h 528"/>
                  <a:gd name="T80" fmla="*/ 469 w 614"/>
                  <a:gd name="T81" fmla="*/ 160 h 528"/>
                  <a:gd name="T82" fmla="*/ 422 w 614"/>
                  <a:gd name="T83" fmla="*/ 134 h 528"/>
                  <a:gd name="T84" fmla="*/ 415 w 614"/>
                  <a:gd name="T85" fmla="*/ 96 h 528"/>
                  <a:gd name="T86" fmla="*/ 304 w 614"/>
                  <a:gd name="T87" fmla="*/ 60 h 528"/>
                  <a:gd name="T88" fmla="*/ 290 w 614"/>
                  <a:gd name="T89" fmla="*/ 34 h 528"/>
                  <a:gd name="T90" fmla="*/ 285 w 614"/>
                  <a:gd name="T91" fmla="*/ 8 h 528"/>
                  <a:gd name="T92" fmla="*/ 266 w 614"/>
                  <a:gd name="T93" fmla="*/ 4 h 528"/>
                  <a:gd name="T94" fmla="*/ 215 w 614"/>
                  <a:gd name="T95" fmla="*/ 1 h 528"/>
                  <a:gd name="T96" fmla="*/ 211 w 614"/>
                  <a:gd name="T97" fmla="*/ 19 h 528"/>
                  <a:gd name="T98" fmla="*/ 182 w 614"/>
                  <a:gd name="T99" fmla="*/ 37 h 528"/>
                  <a:gd name="T100" fmla="*/ 158 w 614"/>
                  <a:gd name="T101" fmla="*/ 33 h 528"/>
                  <a:gd name="T102" fmla="*/ 120 w 614"/>
                  <a:gd name="T103" fmla="*/ 43 h 528"/>
                  <a:gd name="T104" fmla="*/ 78 w 614"/>
                  <a:gd name="T105" fmla="*/ 49 h 528"/>
                  <a:gd name="T106" fmla="*/ 68 w 614"/>
                  <a:gd name="T107" fmla="*/ 64 h 528"/>
                  <a:gd name="T108" fmla="*/ 18 w 614"/>
                  <a:gd name="T109" fmla="*/ 64 h 5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614" h="528">
                    <a:moveTo>
                      <a:pt x="18" y="65"/>
                    </a:moveTo>
                    <a:lnTo>
                      <a:pt x="15" y="72"/>
                    </a:lnTo>
                    <a:lnTo>
                      <a:pt x="12" y="77"/>
                    </a:lnTo>
                    <a:lnTo>
                      <a:pt x="7" y="82"/>
                    </a:lnTo>
                    <a:lnTo>
                      <a:pt x="0" y="88"/>
                    </a:lnTo>
                    <a:lnTo>
                      <a:pt x="1" y="89"/>
                    </a:lnTo>
                    <a:lnTo>
                      <a:pt x="3" y="111"/>
                    </a:lnTo>
                    <a:lnTo>
                      <a:pt x="58" y="110"/>
                    </a:lnTo>
                    <a:lnTo>
                      <a:pt x="58" y="111"/>
                    </a:lnTo>
                    <a:lnTo>
                      <a:pt x="61" y="114"/>
                    </a:lnTo>
                    <a:lnTo>
                      <a:pt x="68" y="118"/>
                    </a:lnTo>
                    <a:lnTo>
                      <a:pt x="70" y="118"/>
                    </a:lnTo>
                    <a:lnTo>
                      <a:pt x="77" y="123"/>
                    </a:lnTo>
                    <a:lnTo>
                      <a:pt x="70" y="130"/>
                    </a:lnTo>
                    <a:lnTo>
                      <a:pt x="65" y="132"/>
                    </a:lnTo>
                    <a:lnTo>
                      <a:pt x="61" y="134"/>
                    </a:lnTo>
                    <a:lnTo>
                      <a:pt x="55" y="139"/>
                    </a:lnTo>
                    <a:lnTo>
                      <a:pt x="53" y="145"/>
                    </a:lnTo>
                    <a:lnTo>
                      <a:pt x="53" y="148"/>
                    </a:lnTo>
                    <a:lnTo>
                      <a:pt x="50" y="159"/>
                    </a:lnTo>
                    <a:lnTo>
                      <a:pt x="50" y="162"/>
                    </a:lnTo>
                    <a:lnTo>
                      <a:pt x="49" y="166"/>
                    </a:lnTo>
                    <a:lnTo>
                      <a:pt x="47" y="167"/>
                    </a:lnTo>
                    <a:lnTo>
                      <a:pt x="47" y="170"/>
                    </a:lnTo>
                    <a:lnTo>
                      <a:pt x="49" y="174"/>
                    </a:lnTo>
                    <a:lnTo>
                      <a:pt x="49" y="177"/>
                    </a:lnTo>
                    <a:lnTo>
                      <a:pt x="55" y="187"/>
                    </a:lnTo>
                    <a:lnTo>
                      <a:pt x="55" y="191"/>
                    </a:lnTo>
                    <a:lnTo>
                      <a:pt x="53" y="197"/>
                    </a:lnTo>
                    <a:lnTo>
                      <a:pt x="53" y="199"/>
                    </a:lnTo>
                    <a:lnTo>
                      <a:pt x="47" y="205"/>
                    </a:lnTo>
                    <a:lnTo>
                      <a:pt x="45" y="208"/>
                    </a:lnTo>
                    <a:lnTo>
                      <a:pt x="45" y="209"/>
                    </a:lnTo>
                    <a:lnTo>
                      <a:pt x="46" y="211"/>
                    </a:lnTo>
                    <a:lnTo>
                      <a:pt x="47" y="214"/>
                    </a:lnTo>
                    <a:lnTo>
                      <a:pt x="49" y="214"/>
                    </a:lnTo>
                    <a:lnTo>
                      <a:pt x="50" y="215"/>
                    </a:lnTo>
                    <a:lnTo>
                      <a:pt x="60" y="215"/>
                    </a:lnTo>
                    <a:lnTo>
                      <a:pt x="60" y="214"/>
                    </a:lnTo>
                    <a:lnTo>
                      <a:pt x="71" y="230"/>
                    </a:lnTo>
                    <a:lnTo>
                      <a:pt x="75" y="234"/>
                    </a:lnTo>
                    <a:lnTo>
                      <a:pt x="81" y="243"/>
                    </a:lnTo>
                    <a:lnTo>
                      <a:pt x="91" y="254"/>
                    </a:lnTo>
                    <a:lnTo>
                      <a:pt x="93" y="258"/>
                    </a:lnTo>
                    <a:lnTo>
                      <a:pt x="93" y="265"/>
                    </a:lnTo>
                    <a:lnTo>
                      <a:pt x="86" y="265"/>
                    </a:lnTo>
                    <a:lnTo>
                      <a:pt x="78" y="268"/>
                    </a:lnTo>
                    <a:lnTo>
                      <a:pt x="61" y="262"/>
                    </a:lnTo>
                    <a:lnTo>
                      <a:pt x="60" y="262"/>
                    </a:lnTo>
                    <a:lnTo>
                      <a:pt x="60" y="264"/>
                    </a:lnTo>
                    <a:lnTo>
                      <a:pt x="47" y="286"/>
                    </a:lnTo>
                    <a:lnTo>
                      <a:pt x="46" y="293"/>
                    </a:lnTo>
                    <a:lnTo>
                      <a:pt x="42" y="300"/>
                    </a:lnTo>
                    <a:lnTo>
                      <a:pt x="40" y="304"/>
                    </a:lnTo>
                    <a:lnTo>
                      <a:pt x="31" y="314"/>
                    </a:lnTo>
                    <a:lnTo>
                      <a:pt x="28" y="318"/>
                    </a:lnTo>
                    <a:lnTo>
                      <a:pt x="29" y="318"/>
                    </a:lnTo>
                    <a:lnTo>
                      <a:pt x="47" y="332"/>
                    </a:lnTo>
                    <a:lnTo>
                      <a:pt x="49" y="332"/>
                    </a:lnTo>
                    <a:lnTo>
                      <a:pt x="50" y="334"/>
                    </a:lnTo>
                    <a:lnTo>
                      <a:pt x="54" y="334"/>
                    </a:lnTo>
                    <a:lnTo>
                      <a:pt x="54" y="332"/>
                    </a:lnTo>
                    <a:lnTo>
                      <a:pt x="57" y="331"/>
                    </a:lnTo>
                    <a:lnTo>
                      <a:pt x="61" y="329"/>
                    </a:lnTo>
                    <a:lnTo>
                      <a:pt x="63" y="329"/>
                    </a:lnTo>
                    <a:lnTo>
                      <a:pt x="63" y="328"/>
                    </a:lnTo>
                    <a:lnTo>
                      <a:pt x="70" y="326"/>
                    </a:lnTo>
                    <a:lnTo>
                      <a:pt x="72" y="326"/>
                    </a:lnTo>
                    <a:lnTo>
                      <a:pt x="78" y="324"/>
                    </a:lnTo>
                    <a:lnTo>
                      <a:pt x="79" y="321"/>
                    </a:lnTo>
                    <a:lnTo>
                      <a:pt x="81" y="321"/>
                    </a:lnTo>
                    <a:lnTo>
                      <a:pt x="81" y="319"/>
                    </a:lnTo>
                    <a:lnTo>
                      <a:pt x="85" y="317"/>
                    </a:lnTo>
                    <a:lnTo>
                      <a:pt x="85" y="318"/>
                    </a:lnTo>
                    <a:lnTo>
                      <a:pt x="92" y="329"/>
                    </a:lnTo>
                    <a:lnTo>
                      <a:pt x="92" y="331"/>
                    </a:lnTo>
                    <a:lnTo>
                      <a:pt x="95" y="341"/>
                    </a:lnTo>
                    <a:lnTo>
                      <a:pt x="95" y="343"/>
                    </a:lnTo>
                    <a:lnTo>
                      <a:pt x="98" y="349"/>
                    </a:lnTo>
                    <a:lnTo>
                      <a:pt x="100" y="352"/>
                    </a:lnTo>
                    <a:lnTo>
                      <a:pt x="103" y="353"/>
                    </a:lnTo>
                    <a:lnTo>
                      <a:pt x="113" y="364"/>
                    </a:lnTo>
                    <a:lnTo>
                      <a:pt x="117" y="370"/>
                    </a:lnTo>
                    <a:lnTo>
                      <a:pt x="120" y="371"/>
                    </a:lnTo>
                    <a:lnTo>
                      <a:pt x="137" y="377"/>
                    </a:lnTo>
                    <a:lnTo>
                      <a:pt x="139" y="391"/>
                    </a:lnTo>
                    <a:lnTo>
                      <a:pt x="142" y="391"/>
                    </a:lnTo>
                    <a:lnTo>
                      <a:pt x="155" y="395"/>
                    </a:lnTo>
                    <a:lnTo>
                      <a:pt x="166" y="403"/>
                    </a:lnTo>
                    <a:lnTo>
                      <a:pt x="166" y="405"/>
                    </a:lnTo>
                    <a:lnTo>
                      <a:pt x="169" y="406"/>
                    </a:lnTo>
                    <a:lnTo>
                      <a:pt x="170" y="406"/>
                    </a:lnTo>
                    <a:lnTo>
                      <a:pt x="194" y="432"/>
                    </a:lnTo>
                    <a:lnTo>
                      <a:pt x="195" y="432"/>
                    </a:lnTo>
                    <a:lnTo>
                      <a:pt x="195" y="434"/>
                    </a:lnTo>
                    <a:lnTo>
                      <a:pt x="222" y="454"/>
                    </a:lnTo>
                    <a:lnTo>
                      <a:pt x="237" y="475"/>
                    </a:lnTo>
                    <a:lnTo>
                      <a:pt x="239" y="477"/>
                    </a:lnTo>
                    <a:lnTo>
                      <a:pt x="237" y="477"/>
                    </a:lnTo>
                    <a:lnTo>
                      <a:pt x="237" y="479"/>
                    </a:lnTo>
                    <a:lnTo>
                      <a:pt x="240" y="480"/>
                    </a:lnTo>
                    <a:lnTo>
                      <a:pt x="250" y="487"/>
                    </a:lnTo>
                    <a:lnTo>
                      <a:pt x="251" y="489"/>
                    </a:lnTo>
                    <a:lnTo>
                      <a:pt x="255" y="489"/>
                    </a:lnTo>
                    <a:lnTo>
                      <a:pt x="272" y="499"/>
                    </a:lnTo>
                    <a:lnTo>
                      <a:pt x="278" y="501"/>
                    </a:lnTo>
                    <a:lnTo>
                      <a:pt x="293" y="508"/>
                    </a:lnTo>
                    <a:lnTo>
                      <a:pt x="295" y="507"/>
                    </a:lnTo>
                    <a:lnTo>
                      <a:pt x="297" y="507"/>
                    </a:lnTo>
                    <a:lnTo>
                      <a:pt x="304" y="509"/>
                    </a:lnTo>
                    <a:lnTo>
                      <a:pt x="307" y="512"/>
                    </a:lnTo>
                    <a:lnTo>
                      <a:pt x="325" y="515"/>
                    </a:lnTo>
                    <a:lnTo>
                      <a:pt x="326" y="515"/>
                    </a:lnTo>
                    <a:lnTo>
                      <a:pt x="329" y="514"/>
                    </a:lnTo>
                    <a:lnTo>
                      <a:pt x="332" y="515"/>
                    </a:lnTo>
                    <a:lnTo>
                      <a:pt x="336" y="519"/>
                    </a:lnTo>
                    <a:lnTo>
                      <a:pt x="336" y="522"/>
                    </a:lnTo>
                    <a:lnTo>
                      <a:pt x="338" y="523"/>
                    </a:lnTo>
                    <a:lnTo>
                      <a:pt x="348" y="525"/>
                    </a:lnTo>
                    <a:lnTo>
                      <a:pt x="349" y="525"/>
                    </a:lnTo>
                    <a:lnTo>
                      <a:pt x="350" y="526"/>
                    </a:lnTo>
                    <a:lnTo>
                      <a:pt x="359" y="526"/>
                    </a:lnTo>
                    <a:lnTo>
                      <a:pt x="386" y="523"/>
                    </a:lnTo>
                    <a:lnTo>
                      <a:pt x="388" y="525"/>
                    </a:lnTo>
                    <a:lnTo>
                      <a:pt x="416" y="523"/>
                    </a:lnTo>
                    <a:lnTo>
                      <a:pt x="429" y="519"/>
                    </a:lnTo>
                    <a:lnTo>
                      <a:pt x="430" y="518"/>
                    </a:lnTo>
                    <a:lnTo>
                      <a:pt x="433" y="518"/>
                    </a:lnTo>
                    <a:lnTo>
                      <a:pt x="437" y="516"/>
                    </a:lnTo>
                    <a:lnTo>
                      <a:pt x="445" y="516"/>
                    </a:lnTo>
                    <a:lnTo>
                      <a:pt x="450" y="521"/>
                    </a:lnTo>
                    <a:lnTo>
                      <a:pt x="462" y="528"/>
                    </a:lnTo>
                    <a:lnTo>
                      <a:pt x="463" y="528"/>
                    </a:lnTo>
                    <a:lnTo>
                      <a:pt x="465" y="525"/>
                    </a:lnTo>
                    <a:lnTo>
                      <a:pt x="466" y="519"/>
                    </a:lnTo>
                    <a:lnTo>
                      <a:pt x="466" y="516"/>
                    </a:lnTo>
                    <a:lnTo>
                      <a:pt x="469" y="511"/>
                    </a:lnTo>
                    <a:lnTo>
                      <a:pt x="470" y="509"/>
                    </a:lnTo>
                    <a:lnTo>
                      <a:pt x="473" y="505"/>
                    </a:lnTo>
                    <a:lnTo>
                      <a:pt x="477" y="505"/>
                    </a:lnTo>
                    <a:lnTo>
                      <a:pt x="480" y="507"/>
                    </a:lnTo>
                    <a:lnTo>
                      <a:pt x="480" y="505"/>
                    </a:lnTo>
                    <a:lnTo>
                      <a:pt x="482" y="505"/>
                    </a:lnTo>
                    <a:lnTo>
                      <a:pt x="494" y="484"/>
                    </a:lnTo>
                    <a:lnTo>
                      <a:pt x="491" y="483"/>
                    </a:lnTo>
                    <a:lnTo>
                      <a:pt x="490" y="483"/>
                    </a:lnTo>
                    <a:lnTo>
                      <a:pt x="490" y="482"/>
                    </a:lnTo>
                    <a:lnTo>
                      <a:pt x="510" y="461"/>
                    </a:lnTo>
                    <a:lnTo>
                      <a:pt x="518" y="458"/>
                    </a:lnTo>
                    <a:lnTo>
                      <a:pt x="528" y="456"/>
                    </a:lnTo>
                    <a:lnTo>
                      <a:pt x="530" y="458"/>
                    </a:lnTo>
                    <a:lnTo>
                      <a:pt x="530" y="456"/>
                    </a:lnTo>
                    <a:lnTo>
                      <a:pt x="530" y="454"/>
                    </a:lnTo>
                    <a:lnTo>
                      <a:pt x="532" y="448"/>
                    </a:lnTo>
                    <a:lnTo>
                      <a:pt x="537" y="438"/>
                    </a:lnTo>
                    <a:lnTo>
                      <a:pt x="540" y="431"/>
                    </a:lnTo>
                    <a:lnTo>
                      <a:pt x="540" y="428"/>
                    </a:lnTo>
                    <a:lnTo>
                      <a:pt x="543" y="424"/>
                    </a:lnTo>
                    <a:lnTo>
                      <a:pt x="546" y="423"/>
                    </a:lnTo>
                    <a:lnTo>
                      <a:pt x="549" y="420"/>
                    </a:lnTo>
                    <a:lnTo>
                      <a:pt x="553" y="419"/>
                    </a:lnTo>
                    <a:lnTo>
                      <a:pt x="554" y="417"/>
                    </a:lnTo>
                    <a:lnTo>
                      <a:pt x="561" y="409"/>
                    </a:lnTo>
                    <a:lnTo>
                      <a:pt x="561" y="406"/>
                    </a:lnTo>
                    <a:lnTo>
                      <a:pt x="560" y="405"/>
                    </a:lnTo>
                    <a:lnTo>
                      <a:pt x="556" y="398"/>
                    </a:lnTo>
                    <a:lnTo>
                      <a:pt x="554" y="389"/>
                    </a:lnTo>
                    <a:lnTo>
                      <a:pt x="554" y="388"/>
                    </a:lnTo>
                    <a:lnTo>
                      <a:pt x="556" y="385"/>
                    </a:lnTo>
                    <a:lnTo>
                      <a:pt x="557" y="384"/>
                    </a:lnTo>
                    <a:lnTo>
                      <a:pt x="557" y="382"/>
                    </a:lnTo>
                    <a:lnTo>
                      <a:pt x="556" y="382"/>
                    </a:lnTo>
                    <a:lnTo>
                      <a:pt x="567" y="378"/>
                    </a:lnTo>
                    <a:lnTo>
                      <a:pt x="568" y="378"/>
                    </a:lnTo>
                    <a:lnTo>
                      <a:pt x="568" y="377"/>
                    </a:lnTo>
                    <a:lnTo>
                      <a:pt x="570" y="377"/>
                    </a:lnTo>
                    <a:lnTo>
                      <a:pt x="572" y="374"/>
                    </a:lnTo>
                    <a:lnTo>
                      <a:pt x="574" y="346"/>
                    </a:lnTo>
                    <a:lnTo>
                      <a:pt x="570" y="336"/>
                    </a:lnTo>
                    <a:lnTo>
                      <a:pt x="568" y="335"/>
                    </a:lnTo>
                    <a:lnTo>
                      <a:pt x="575" y="328"/>
                    </a:lnTo>
                    <a:lnTo>
                      <a:pt x="582" y="324"/>
                    </a:lnTo>
                    <a:lnTo>
                      <a:pt x="589" y="324"/>
                    </a:lnTo>
                    <a:lnTo>
                      <a:pt x="597" y="321"/>
                    </a:lnTo>
                    <a:lnTo>
                      <a:pt x="599" y="319"/>
                    </a:lnTo>
                    <a:lnTo>
                      <a:pt x="607" y="314"/>
                    </a:lnTo>
                    <a:lnTo>
                      <a:pt x="611" y="310"/>
                    </a:lnTo>
                    <a:lnTo>
                      <a:pt x="613" y="307"/>
                    </a:lnTo>
                    <a:lnTo>
                      <a:pt x="614" y="307"/>
                    </a:lnTo>
                    <a:lnTo>
                      <a:pt x="613" y="305"/>
                    </a:lnTo>
                    <a:lnTo>
                      <a:pt x="611" y="307"/>
                    </a:lnTo>
                    <a:lnTo>
                      <a:pt x="603" y="305"/>
                    </a:lnTo>
                    <a:lnTo>
                      <a:pt x="596" y="301"/>
                    </a:lnTo>
                    <a:lnTo>
                      <a:pt x="595" y="300"/>
                    </a:lnTo>
                    <a:lnTo>
                      <a:pt x="595" y="298"/>
                    </a:lnTo>
                    <a:lnTo>
                      <a:pt x="597" y="297"/>
                    </a:lnTo>
                    <a:lnTo>
                      <a:pt x="600" y="294"/>
                    </a:lnTo>
                    <a:lnTo>
                      <a:pt x="602" y="290"/>
                    </a:lnTo>
                    <a:lnTo>
                      <a:pt x="607" y="283"/>
                    </a:lnTo>
                    <a:lnTo>
                      <a:pt x="607" y="281"/>
                    </a:lnTo>
                    <a:lnTo>
                      <a:pt x="602" y="274"/>
                    </a:lnTo>
                    <a:lnTo>
                      <a:pt x="597" y="269"/>
                    </a:lnTo>
                    <a:lnTo>
                      <a:pt x="593" y="266"/>
                    </a:lnTo>
                    <a:lnTo>
                      <a:pt x="592" y="266"/>
                    </a:lnTo>
                    <a:lnTo>
                      <a:pt x="592" y="265"/>
                    </a:lnTo>
                    <a:lnTo>
                      <a:pt x="596" y="265"/>
                    </a:lnTo>
                    <a:lnTo>
                      <a:pt x="599" y="264"/>
                    </a:lnTo>
                    <a:lnTo>
                      <a:pt x="600" y="264"/>
                    </a:lnTo>
                    <a:lnTo>
                      <a:pt x="609" y="257"/>
                    </a:lnTo>
                    <a:lnTo>
                      <a:pt x="606" y="252"/>
                    </a:lnTo>
                    <a:lnTo>
                      <a:pt x="606" y="248"/>
                    </a:lnTo>
                    <a:lnTo>
                      <a:pt x="607" y="244"/>
                    </a:lnTo>
                    <a:lnTo>
                      <a:pt x="611" y="237"/>
                    </a:lnTo>
                    <a:lnTo>
                      <a:pt x="613" y="227"/>
                    </a:lnTo>
                    <a:lnTo>
                      <a:pt x="613" y="223"/>
                    </a:lnTo>
                    <a:lnTo>
                      <a:pt x="610" y="223"/>
                    </a:lnTo>
                    <a:lnTo>
                      <a:pt x="609" y="222"/>
                    </a:lnTo>
                    <a:lnTo>
                      <a:pt x="607" y="222"/>
                    </a:lnTo>
                    <a:lnTo>
                      <a:pt x="606" y="223"/>
                    </a:lnTo>
                    <a:lnTo>
                      <a:pt x="602" y="230"/>
                    </a:lnTo>
                    <a:lnTo>
                      <a:pt x="597" y="229"/>
                    </a:lnTo>
                    <a:lnTo>
                      <a:pt x="585" y="229"/>
                    </a:lnTo>
                    <a:lnTo>
                      <a:pt x="572" y="233"/>
                    </a:lnTo>
                    <a:lnTo>
                      <a:pt x="571" y="233"/>
                    </a:lnTo>
                    <a:lnTo>
                      <a:pt x="570" y="234"/>
                    </a:lnTo>
                    <a:lnTo>
                      <a:pt x="568" y="233"/>
                    </a:lnTo>
                    <a:lnTo>
                      <a:pt x="556" y="229"/>
                    </a:lnTo>
                    <a:lnTo>
                      <a:pt x="540" y="229"/>
                    </a:lnTo>
                    <a:lnTo>
                      <a:pt x="540" y="227"/>
                    </a:lnTo>
                    <a:lnTo>
                      <a:pt x="544" y="222"/>
                    </a:lnTo>
                    <a:lnTo>
                      <a:pt x="544" y="219"/>
                    </a:lnTo>
                    <a:lnTo>
                      <a:pt x="533" y="219"/>
                    </a:lnTo>
                    <a:lnTo>
                      <a:pt x="530" y="215"/>
                    </a:lnTo>
                    <a:lnTo>
                      <a:pt x="528" y="208"/>
                    </a:lnTo>
                    <a:lnTo>
                      <a:pt x="532" y="198"/>
                    </a:lnTo>
                    <a:lnTo>
                      <a:pt x="532" y="192"/>
                    </a:lnTo>
                    <a:lnTo>
                      <a:pt x="518" y="183"/>
                    </a:lnTo>
                    <a:lnTo>
                      <a:pt x="514" y="180"/>
                    </a:lnTo>
                    <a:lnTo>
                      <a:pt x="511" y="178"/>
                    </a:lnTo>
                    <a:lnTo>
                      <a:pt x="510" y="178"/>
                    </a:lnTo>
                    <a:lnTo>
                      <a:pt x="498" y="174"/>
                    </a:lnTo>
                    <a:lnTo>
                      <a:pt x="490" y="174"/>
                    </a:lnTo>
                    <a:lnTo>
                      <a:pt x="489" y="173"/>
                    </a:lnTo>
                    <a:lnTo>
                      <a:pt x="487" y="173"/>
                    </a:lnTo>
                    <a:lnTo>
                      <a:pt x="480" y="160"/>
                    </a:lnTo>
                    <a:lnTo>
                      <a:pt x="469" y="160"/>
                    </a:lnTo>
                    <a:lnTo>
                      <a:pt x="459" y="159"/>
                    </a:lnTo>
                    <a:lnTo>
                      <a:pt x="458" y="159"/>
                    </a:lnTo>
                    <a:lnTo>
                      <a:pt x="458" y="156"/>
                    </a:lnTo>
                    <a:lnTo>
                      <a:pt x="431" y="138"/>
                    </a:lnTo>
                    <a:lnTo>
                      <a:pt x="423" y="135"/>
                    </a:lnTo>
                    <a:lnTo>
                      <a:pt x="422" y="134"/>
                    </a:lnTo>
                    <a:lnTo>
                      <a:pt x="422" y="131"/>
                    </a:lnTo>
                    <a:lnTo>
                      <a:pt x="420" y="128"/>
                    </a:lnTo>
                    <a:lnTo>
                      <a:pt x="419" y="127"/>
                    </a:lnTo>
                    <a:lnTo>
                      <a:pt x="417" y="124"/>
                    </a:lnTo>
                    <a:lnTo>
                      <a:pt x="416" y="123"/>
                    </a:lnTo>
                    <a:lnTo>
                      <a:pt x="415" y="96"/>
                    </a:lnTo>
                    <a:lnTo>
                      <a:pt x="413" y="94"/>
                    </a:lnTo>
                    <a:lnTo>
                      <a:pt x="343" y="99"/>
                    </a:lnTo>
                    <a:lnTo>
                      <a:pt x="342" y="99"/>
                    </a:lnTo>
                    <a:lnTo>
                      <a:pt x="340" y="97"/>
                    </a:lnTo>
                    <a:lnTo>
                      <a:pt x="336" y="78"/>
                    </a:lnTo>
                    <a:lnTo>
                      <a:pt x="304" y="60"/>
                    </a:lnTo>
                    <a:lnTo>
                      <a:pt x="303" y="60"/>
                    </a:lnTo>
                    <a:lnTo>
                      <a:pt x="303" y="58"/>
                    </a:lnTo>
                    <a:lnTo>
                      <a:pt x="293" y="40"/>
                    </a:lnTo>
                    <a:lnTo>
                      <a:pt x="293" y="39"/>
                    </a:lnTo>
                    <a:lnTo>
                      <a:pt x="292" y="37"/>
                    </a:lnTo>
                    <a:lnTo>
                      <a:pt x="290" y="34"/>
                    </a:lnTo>
                    <a:lnTo>
                      <a:pt x="286" y="29"/>
                    </a:lnTo>
                    <a:lnTo>
                      <a:pt x="282" y="25"/>
                    </a:lnTo>
                    <a:lnTo>
                      <a:pt x="280" y="25"/>
                    </a:lnTo>
                    <a:lnTo>
                      <a:pt x="280" y="22"/>
                    </a:lnTo>
                    <a:lnTo>
                      <a:pt x="279" y="19"/>
                    </a:lnTo>
                    <a:lnTo>
                      <a:pt x="285" y="8"/>
                    </a:lnTo>
                    <a:lnTo>
                      <a:pt x="285" y="7"/>
                    </a:lnTo>
                    <a:lnTo>
                      <a:pt x="283" y="7"/>
                    </a:lnTo>
                    <a:lnTo>
                      <a:pt x="278" y="4"/>
                    </a:lnTo>
                    <a:lnTo>
                      <a:pt x="273" y="4"/>
                    </a:lnTo>
                    <a:lnTo>
                      <a:pt x="269" y="5"/>
                    </a:lnTo>
                    <a:lnTo>
                      <a:pt x="266" y="4"/>
                    </a:lnTo>
                    <a:lnTo>
                      <a:pt x="242" y="1"/>
                    </a:lnTo>
                    <a:lnTo>
                      <a:pt x="240" y="0"/>
                    </a:lnTo>
                    <a:lnTo>
                      <a:pt x="239" y="1"/>
                    </a:lnTo>
                    <a:lnTo>
                      <a:pt x="223" y="1"/>
                    </a:lnTo>
                    <a:lnTo>
                      <a:pt x="222" y="0"/>
                    </a:lnTo>
                    <a:lnTo>
                      <a:pt x="215" y="1"/>
                    </a:lnTo>
                    <a:lnTo>
                      <a:pt x="209" y="7"/>
                    </a:lnTo>
                    <a:lnTo>
                      <a:pt x="209" y="8"/>
                    </a:lnTo>
                    <a:lnTo>
                      <a:pt x="211" y="11"/>
                    </a:lnTo>
                    <a:lnTo>
                      <a:pt x="212" y="12"/>
                    </a:lnTo>
                    <a:lnTo>
                      <a:pt x="212" y="17"/>
                    </a:lnTo>
                    <a:lnTo>
                      <a:pt x="211" y="19"/>
                    </a:lnTo>
                    <a:lnTo>
                      <a:pt x="209" y="21"/>
                    </a:lnTo>
                    <a:lnTo>
                      <a:pt x="194" y="34"/>
                    </a:lnTo>
                    <a:lnTo>
                      <a:pt x="192" y="34"/>
                    </a:lnTo>
                    <a:lnTo>
                      <a:pt x="191" y="36"/>
                    </a:lnTo>
                    <a:lnTo>
                      <a:pt x="190" y="36"/>
                    </a:lnTo>
                    <a:lnTo>
                      <a:pt x="182" y="37"/>
                    </a:lnTo>
                    <a:lnTo>
                      <a:pt x="179" y="37"/>
                    </a:lnTo>
                    <a:lnTo>
                      <a:pt x="173" y="34"/>
                    </a:lnTo>
                    <a:lnTo>
                      <a:pt x="172" y="33"/>
                    </a:lnTo>
                    <a:lnTo>
                      <a:pt x="167" y="32"/>
                    </a:lnTo>
                    <a:lnTo>
                      <a:pt x="166" y="32"/>
                    </a:lnTo>
                    <a:lnTo>
                      <a:pt x="158" y="33"/>
                    </a:lnTo>
                    <a:lnTo>
                      <a:pt x="156" y="33"/>
                    </a:lnTo>
                    <a:lnTo>
                      <a:pt x="137" y="37"/>
                    </a:lnTo>
                    <a:lnTo>
                      <a:pt x="124" y="43"/>
                    </a:lnTo>
                    <a:lnTo>
                      <a:pt x="124" y="44"/>
                    </a:lnTo>
                    <a:lnTo>
                      <a:pt x="123" y="43"/>
                    </a:lnTo>
                    <a:lnTo>
                      <a:pt x="120" y="43"/>
                    </a:lnTo>
                    <a:lnTo>
                      <a:pt x="117" y="42"/>
                    </a:lnTo>
                    <a:lnTo>
                      <a:pt x="81" y="30"/>
                    </a:lnTo>
                    <a:lnTo>
                      <a:pt x="79" y="30"/>
                    </a:lnTo>
                    <a:lnTo>
                      <a:pt x="78" y="34"/>
                    </a:lnTo>
                    <a:lnTo>
                      <a:pt x="77" y="44"/>
                    </a:lnTo>
                    <a:lnTo>
                      <a:pt x="78" y="49"/>
                    </a:lnTo>
                    <a:lnTo>
                      <a:pt x="78" y="54"/>
                    </a:lnTo>
                    <a:lnTo>
                      <a:pt x="77" y="58"/>
                    </a:lnTo>
                    <a:lnTo>
                      <a:pt x="75" y="58"/>
                    </a:lnTo>
                    <a:lnTo>
                      <a:pt x="75" y="60"/>
                    </a:lnTo>
                    <a:lnTo>
                      <a:pt x="70" y="63"/>
                    </a:lnTo>
                    <a:lnTo>
                      <a:pt x="68" y="64"/>
                    </a:lnTo>
                    <a:lnTo>
                      <a:pt x="63" y="56"/>
                    </a:lnTo>
                    <a:lnTo>
                      <a:pt x="60" y="58"/>
                    </a:lnTo>
                    <a:lnTo>
                      <a:pt x="57" y="60"/>
                    </a:lnTo>
                    <a:lnTo>
                      <a:pt x="45" y="68"/>
                    </a:lnTo>
                    <a:lnTo>
                      <a:pt x="42" y="67"/>
                    </a:lnTo>
                    <a:lnTo>
                      <a:pt x="18" y="64"/>
                    </a:lnTo>
                    <a:lnTo>
                      <a:pt x="18" y="6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76" name="Freeform 806">
                <a:extLst>
                  <a:ext uri="{FF2B5EF4-FFF2-40B4-BE49-F238E27FC236}">
                    <a16:creationId xmlns:a16="http://schemas.microsoft.com/office/drawing/2014/main" id="{CE1A6346-0CF6-642A-E906-A490D58317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2" y="2332"/>
                <a:ext cx="97" cy="97"/>
              </a:xfrm>
              <a:custGeom>
                <a:avLst/>
                <a:gdLst>
                  <a:gd name="T0" fmla="*/ 104 w 388"/>
                  <a:gd name="T1" fmla="*/ 105 h 388"/>
                  <a:gd name="T2" fmla="*/ 111 w 388"/>
                  <a:gd name="T3" fmla="*/ 137 h 388"/>
                  <a:gd name="T4" fmla="*/ 92 w 388"/>
                  <a:gd name="T5" fmla="*/ 187 h 388"/>
                  <a:gd name="T6" fmla="*/ 85 w 388"/>
                  <a:gd name="T7" fmla="*/ 205 h 388"/>
                  <a:gd name="T8" fmla="*/ 73 w 388"/>
                  <a:gd name="T9" fmla="*/ 204 h 388"/>
                  <a:gd name="T10" fmla="*/ 80 w 388"/>
                  <a:gd name="T11" fmla="*/ 197 h 388"/>
                  <a:gd name="T12" fmla="*/ 76 w 388"/>
                  <a:gd name="T13" fmla="*/ 186 h 388"/>
                  <a:gd name="T14" fmla="*/ 65 w 388"/>
                  <a:gd name="T15" fmla="*/ 193 h 388"/>
                  <a:gd name="T16" fmla="*/ 48 w 388"/>
                  <a:gd name="T17" fmla="*/ 187 h 388"/>
                  <a:gd name="T18" fmla="*/ 31 w 388"/>
                  <a:gd name="T19" fmla="*/ 203 h 388"/>
                  <a:gd name="T20" fmla="*/ 7 w 388"/>
                  <a:gd name="T21" fmla="*/ 210 h 388"/>
                  <a:gd name="T22" fmla="*/ 32 w 388"/>
                  <a:gd name="T23" fmla="*/ 232 h 388"/>
                  <a:gd name="T24" fmla="*/ 109 w 388"/>
                  <a:gd name="T25" fmla="*/ 248 h 388"/>
                  <a:gd name="T26" fmla="*/ 115 w 388"/>
                  <a:gd name="T27" fmla="*/ 281 h 388"/>
                  <a:gd name="T28" fmla="*/ 119 w 388"/>
                  <a:gd name="T29" fmla="*/ 289 h 388"/>
                  <a:gd name="T30" fmla="*/ 155 w 388"/>
                  <a:gd name="T31" fmla="*/ 313 h 388"/>
                  <a:gd name="T32" fmla="*/ 185 w 388"/>
                  <a:gd name="T33" fmla="*/ 327 h 388"/>
                  <a:gd name="T34" fmla="*/ 207 w 388"/>
                  <a:gd name="T35" fmla="*/ 332 h 388"/>
                  <a:gd name="T36" fmla="*/ 228 w 388"/>
                  <a:gd name="T37" fmla="*/ 352 h 388"/>
                  <a:gd name="T38" fmla="*/ 240 w 388"/>
                  <a:gd name="T39" fmla="*/ 373 h 388"/>
                  <a:gd name="T40" fmla="*/ 252 w 388"/>
                  <a:gd name="T41" fmla="*/ 383 h 388"/>
                  <a:gd name="T42" fmla="*/ 268 w 388"/>
                  <a:gd name="T43" fmla="*/ 387 h 388"/>
                  <a:gd name="T44" fmla="*/ 302 w 388"/>
                  <a:gd name="T45" fmla="*/ 377 h 388"/>
                  <a:gd name="T46" fmla="*/ 289 w 388"/>
                  <a:gd name="T47" fmla="*/ 345 h 388"/>
                  <a:gd name="T48" fmla="*/ 288 w 388"/>
                  <a:gd name="T49" fmla="*/ 317 h 388"/>
                  <a:gd name="T50" fmla="*/ 303 w 388"/>
                  <a:gd name="T51" fmla="*/ 314 h 388"/>
                  <a:gd name="T52" fmla="*/ 328 w 388"/>
                  <a:gd name="T53" fmla="*/ 303 h 388"/>
                  <a:gd name="T54" fmla="*/ 340 w 388"/>
                  <a:gd name="T55" fmla="*/ 293 h 388"/>
                  <a:gd name="T56" fmla="*/ 345 w 388"/>
                  <a:gd name="T57" fmla="*/ 263 h 388"/>
                  <a:gd name="T58" fmla="*/ 380 w 388"/>
                  <a:gd name="T59" fmla="*/ 240 h 388"/>
                  <a:gd name="T60" fmla="*/ 386 w 388"/>
                  <a:gd name="T61" fmla="*/ 226 h 388"/>
                  <a:gd name="T62" fmla="*/ 362 w 388"/>
                  <a:gd name="T63" fmla="*/ 222 h 388"/>
                  <a:gd name="T64" fmla="*/ 369 w 388"/>
                  <a:gd name="T65" fmla="*/ 183 h 388"/>
                  <a:gd name="T66" fmla="*/ 372 w 388"/>
                  <a:gd name="T67" fmla="*/ 166 h 388"/>
                  <a:gd name="T68" fmla="*/ 352 w 388"/>
                  <a:gd name="T69" fmla="*/ 152 h 388"/>
                  <a:gd name="T70" fmla="*/ 319 w 388"/>
                  <a:gd name="T71" fmla="*/ 137 h 388"/>
                  <a:gd name="T72" fmla="*/ 316 w 388"/>
                  <a:gd name="T73" fmla="*/ 128 h 388"/>
                  <a:gd name="T74" fmla="*/ 327 w 388"/>
                  <a:gd name="T75" fmla="*/ 108 h 388"/>
                  <a:gd name="T76" fmla="*/ 330 w 388"/>
                  <a:gd name="T77" fmla="*/ 98 h 388"/>
                  <a:gd name="T78" fmla="*/ 334 w 388"/>
                  <a:gd name="T79" fmla="*/ 75 h 388"/>
                  <a:gd name="T80" fmla="*/ 338 w 388"/>
                  <a:gd name="T81" fmla="*/ 60 h 388"/>
                  <a:gd name="T82" fmla="*/ 323 w 388"/>
                  <a:gd name="T83" fmla="*/ 59 h 388"/>
                  <a:gd name="T84" fmla="*/ 333 w 388"/>
                  <a:gd name="T85" fmla="*/ 41 h 388"/>
                  <a:gd name="T86" fmla="*/ 333 w 388"/>
                  <a:gd name="T87" fmla="*/ 27 h 388"/>
                  <a:gd name="T88" fmla="*/ 303 w 388"/>
                  <a:gd name="T89" fmla="*/ 20 h 388"/>
                  <a:gd name="T90" fmla="*/ 295 w 388"/>
                  <a:gd name="T91" fmla="*/ 52 h 388"/>
                  <a:gd name="T92" fmla="*/ 274 w 388"/>
                  <a:gd name="T93" fmla="*/ 44 h 388"/>
                  <a:gd name="T94" fmla="*/ 259 w 388"/>
                  <a:gd name="T95" fmla="*/ 8 h 388"/>
                  <a:gd name="T96" fmla="*/ 238 w 388"/>
                  <a:gd name="T97" fmla="*/ 7 h 388"/>
                  <a:gd name="T98" fmla="*/ 210 w 388"/>
                  <a:gd name="T99" fmla="*/ 3 h 388"/>
                  <a:gd name="T100" fmla="*/ 197 w 388"/>
                  <a:gd name="T101" fmla="*/ 42 h 388"/>
                  <a:gd name="T102" fmla="*/ 185 w 388"/>
                  <a:gd name="T103" fmla="*/ 57 h 388"/>
                  <a:gd name="T104" fmla="*/ 159 w 388"/>
                  <a:gd name="T105" fmla="*/ 66 h 388"/>
                  <a:gd name="T106" fmla="*/ 140 w 388"/>
                  <a:gd name="T107" fmla="*/ 57 h 388"/>
                  <a:gd name="T108" fmla="*/ 126 w 388"/>
                  <a:gd name="T109" fmla="*/ 87 h 388"/>
                  <a:gd name="T110" fmla="*/ 99 w 388"/>
                  <a:gd name="T111" fmla="*/ 105 h 3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388" h="388">
                    <a:moveTo>
                      <a:pt x="99" y="105"/>
                    </a:moveTo>
                    <a:lnTo>
                      <a:pt x="99" y="106"/>
                    </a:lnTo>
                    <a:lnTo>
                      <a:pt x="102" y="105"/>
                    </a:lnTo>
                    <a:lnTo>
                      <a:pt x="104" y="105"/>
                    </a:lnTo>
                    <a:lnTo>
                      <a:pt x="105" y="106"/>
                    </a:lnTo>
                    <a:lnTo>
                      <a:pt x="106" y="106"/>
                    </a:lnTo>
                    <a:lnTo>
                      <a:pt x="106" y="108"/>
                    </a:lnTo>
                    <a:lnTo>
                      <a:pt x="111" y="137"/>
                    </a:lnTo>
                    <a:lnTo>
                      <a:pt x="111" y="138"/>
                    </a:lnTo>
                    <a:lnTo>
                      <a:pt x="106" y="148"/>
                    </a:lnTo>
                    <a:lnTo>
                      <a:pt x="88" y="180"/>
                    </a:lnTo>
                    <a:lnTo>
                      <a:pt x="92" y="187"/>
                    </a:lnTo>
                    <a:lnTo>
                      <a:pt x="92" y="193"/>
                    </a:lnTo>
                    <a:lnTo>
                      <a:pt x="89" y="198"/>
                    </a:lnTo>
                    <a:lnTo>
                      <a:pt x="85" y="203"/>
                    </a:lnTo>
                    <a:lnTo>
                      <a:pt x="85" y="205"/>
                    </a:lnTo>
                    <a:lnTo>
                      <a:pt x="82" y="210"/>
                    </a:lnTo>
                    <a:lnTo>
                      <a:pt x="77" y="208"/>
                    </a:lnTo>
                    <a:lnTo>
                      <a:pt x="74" y="208"/>
                    </a:lnTo>
                    <a:lnTo>
                      <a:pt x="73" y="204"/>
                    </a:lnTo>
                    <a:lnTo>
                      <a:pt x="74" y="203"/>
                    </a:lnTo>
                    <a:lnTo>
                      <a:pt x="76" y="200"/>
                    </a:lnTo>
                    <a:lnTo>
                      <a:pt x="77" y="198"/>
                    </a:lnTo>
                    <a:lnTo>
                      <a:pt x="80" y="197"/>
                    </a:lnTo>
                    <a:lnTo>
                      <a:pt x="82" y="196"/>
                    </a:lnTo>
                    <a:lnTo>
                      <a:pt x="84" y="191"/>
                    </a:lnTo>
                    <a:lnTo>
                      <a:pt x="79" y="187"/>
                    </a:lnTo>
                    <a:lnTo>
                      <a:pt x="76" y="186"/>
                    </a:lnTo>
                    <a:lnTo>
                      <a:pt x="74" y="186"/>
                    </a:lnTo>
                    <a:lnTo>
                      <a:pt x="72" y="190"/>
                    </a:lnTo>
                    <a:lnTo>
                      <a:pt x="67" y="191"/>
                    </a:lnTo>
                    <a:lnTo>
                      <a:pt x="65" y="193"/>
                    </a:lnTo>
                    <a:lnTo>
                      <a:pt x="53" y="193"/>
                    </a:lnTo>
                    <a:lnTo>
                      <a:pt x="49" y="188"/>
                    </a:lnTo>
                    <a:lnTo>
                      <a:pt x="49" y="187"/>
                    </a:lnTo>
                    <a:lnTo>
                      <a:pt x="48" y="187"/>
                    </a:lnTo>
                    <a:lnTo>
                      <a:pt x="39" y="188"/>
                    </a:lnTo>
                    <a:lnTo>
                      <a:pt x="38" y="193"/>
                    </a:lnTo>
                    <a:lnTo>
                      <a:pt x="35" y="194"/>
                    </a:lnTo>
                    <a:lnTo>
                      <a:pt x="31" y="203"/>
                    </a:lnTo>
                    <a:lnTo>
                      <a:pt x="28" y="205"/>
                    </a:lnTo>
                    <a:lnTo>
                      <a:pt x="20" y="211"/>
                    </a:lnTo>
                    <a:lnTo>
                      <a:pt x="12" y="211"/>
                    </a:lnTo>
                    <a:lnTo>
                      <a:pt x="7" y="210"/>
                    </a:lnTo>
                    <a:lnTo>
                      <a:pt x="3" y="210"/>
                    </a:lnTo>
                    <a:lnTo>
                      <a:pt x="2" y="211"/>
                    </a:lnTo>
                    <a:lnTo>
                      <a:pt x="0" y="214"/>
                    </a:lnTo>
                    <a:lnTo>
                      <a:pt x="32" y="232"/>
                    </a:lnTo>
                    <a:lnTo>
                      <a:pt x="36" y="251"/>
                    </a:lnTo>
                    <a:lnTo>
                      <a:pt x="38" y="253"/>
                    </a:lnTo>
                    <a:lnTo>
                      <a:pt x="39" y="253"/>
                    </a:lnTo>
                    <a:lnTo>
                      <a:pt x="109" y="248"/>
                    </a:lnTo>
                    <a:lnTo>
                      <a:pt x="111" y="250"/>
                    </a:lnTo>
                    <a:lnTo>
                      <a:pt x="112" y="277"/>
                    </a:lnTo>
                    <a:lnTo>
                      <a:pt x="113" y="278"/>
                    </a:lnTo>
                    <a:lnTo>
                      <a:pt x="115" y="281"/>
                    </a:lnTo>
                    <a:lnTo>
                      <a:pt x="116" y="282"/>
                    </a:lnTo>
                    <a:lnTo>
                      <a:pt x="118" y="285"/>
                    </a:lnTo>
                    <a:lnTo>
                      <a:pt x="118" y="288"/>
                    </a:lnTo>
                    <a:lnTo>
                      <a:pt x="119" y="289"/>
                    </a:lnTo>
                    <a:lnTo>
                      <a:pt x="127" y="292"/>
                    </a:lnTo>
                    <a:lnTo>
                      <a:pt x="154" y="310"/>
                    </a:lnTo>
                    <a:lnTo>
                      <a:pt x="154" y="313"/>
                    </a:lnTo>
                    <a:lnTo>
                      <a:pt x="155" y="313"/>
                    </a:lnTo>
                    <a:lnTo>
                      <a:pt x="165" y="314"/>
                    </a:lnTo>
                    <a:lnTo>
                      <a:pt x="176" y="314"/>
                    </a:lnTo>
                    <a:lnTo>
                      <a:pt x="183" y="327"/>
                    </a:lnTo>
                    <a:lnTo>
                      <a:pt x="185" y="327"/>
                    </a:lnTo>
                    <a:lnTo>
                      <a:pt x="186" y="328"/>
                    </a:lnTo>
                    <a:lnTo>
                      <a:pt x="194" y="328"/>
                    </a:lnTo>
                    <a:lnTo>
                      <a:pt x="206" y="332"/>
                    </a:lnTo>
                    <a:lnTo>
                      <a:pt x="207" y="332"/>
                    </a:lnTo>
                    <a:lnTo>
                      <a:pt x="210" y="334"/>
                    </a:lnTo>
                    <a:lnTo>
                      <a:pt x="214" y="337"/>
                    </a:lnTo>
                    <a:lnTo>
                      <a:pt x="228" y="346"/>
                    </a:lnTo>
                    <a:lnTo>
                      <a:pt x="228" y="352"/>
                    </a:lnTo>
                    <a:lnTo>
                      <a:pt x="224" y="362"/>
                    </a:lnTo>
                    <a:lnTo>
                      <a:pt x="226" y="369"/>
                    </a:lnTo>
                    <a:lnTo>
                      <a:pt x="229" y="373"/>
                    </a:lnTo>
                    <a:lnTo>
                      <a:pt x="240" y="373"/>
                    </a:lnTo>
                    <a:lnTo>
                      <a:pt x="240" y="376"/>
                    </a:lnTo>
                    <a:lnTo>
                      <a:pt x="236" y="381"/>
                    </a:lnTo>
                    <a:lnTo>
                      <a:pt x="236" y="383"/>
                    </a:lnTo>
                    <a:lnTo>
                      <a:pt x="252" y="383"/>
                    </a:lnTo>
                    <a:lnTo>
                      <a:pt x="264" y="387"/>
                    </a:lnTo>
                    <a:lnTo>
                      <a:pt x="266" y="388"/>
                    </a:lnTo>
                    <a:lnTo>
                      <a:pt x="267" y="387"/>
                    </a:lnTo>
                    <a:lnTo>
                      <a:pt x="268" y="387"/>
                    </a:lnTo>
                    <a:lnTo>
                      <a:pt x="281" y="383"/>
                    </a:lnTo>
                    <a:lnTo>
                      <a:pt x="293" y="383"/>
                    </a:lnTo>
                    <a:lnTo>
                      <a:pt x="298" y="384"/>
                    </a:lnTo>
                    <a:lnTo>
                      <a:pt x="302" y="377"/>
                    </a:lnTo>
                    <a:lnTo>
                      <a:pt x="303" y="376"/>
                    </a:lnTo>
                    <a:lnTo>
                      <a:pt x="299" y="360"/>
                    </a:lnTo>
                    <a:lnTo>
                      <a:pt x="298" y="360"/>
                    </a:lnTo>
                    <a:lnTo>
                      <a:pt x="289" y="345"/>
                    </a:lnTo>
                    <a:lnTo>
                      <a:pt x="288" y="337"/>
                    </a:lnTo>
                    <a:lnTo>
                      <a:pt x="288" y="330"/>
                    </a:lnTo>
                    <a:lnTo>
                      <a:pt x="289" y="318"/>
                    </a:lnTo>
                    <a:lnTo>
                      <a:pt x="288" y="317"/>
                    </a:lnTo>
                    <a:lnTo>
                      <a:pt x="289" y="314"/>
                    </a:lnTo>
                    <a:lnTo>
                      <a:pt x="291" y="313"/>
                    </a:lnTo>
                    <a:lnTo>
                      <a:pt x="299" y="309"/>
                    </a:lnTo>
                    <a:lnTo>
                      <a:pt x="303" y="314"/>
                    </a:lnTo>
                    <a:lnTo>
                      <a:pt x="310" y="318"/>
                    </a:lnTo>
                    <a:lnTo>
                      <a:pt x="316" y="314"/>
                    </a:lnTo>
                    <a:lnTo>
                      <a:pt x="320" y="309"/>
                    </a:lnTo>
                    <a:lnTo>
                      <a:pt x="328" y="303"/>
                    </a:lnTo>
                    <a:lnTo>
                      <a:pt x="331" y="302"/>
                    </a:lnTo>
                    <a:lnTo>
                      <a:pt x="334" y="299"/>
                    </a:lnTo>
                    <a:lnTo>
                      <a:pt x="338" y="293"/>
                    </a:lnTo>
                    <a:lnTo>
                      <a:pt x="340" y="293"/>
                    </a:lnTo>
                    <a:lnTo>
                      <a:pt x="340" y="292"/>
                    </a:lnTo>
                    <a:lnTo>
                      <a:pt x="343" y="284"/>
                    </a:lnTo>
                    <a:lnTo>
                      <a:pt x="337" y="271"/>
                    </a:lnTo>
                    <a:lnTo>
                      <a:pt x="345" y="263"/>
                    </a:lnTo>
                    <a:lnTo>
                      <a:pt x="359" y="258"/>
                    </a:lnTo>
                    <a:lnTo>
                      <a:pt x="359" y="257"/>
                    </a:lnTo>
                    <a:lnTo>
                      <a:pt x="379" y="240"/>
                    </a:lnTo>
                    <a:lnTo>
                      <a:pt x="380" y="240"/>
                    </a:lnTo>
                    <a:lnTo>
                      <a:pt x="386" y="238"/>
                    </a:lnTo>
                    <a:lnTo>
                      <a:pt x="388" y="228"/>
                    </a:lnTo>
                    <a:lnTo>
                      <a:pt x="387" y="228"/>
                    </a:lnTo>
                    <a:lnTo>
                      <a:pt x="386" y="226"/>
                    </a:lnTo>
                    <a:lnTo>
                      <a:pt x="383" y="225"/>
                    </a:lnTo>
                    <a:lnTo>
                      <a:pt x="363" y="225"/>
                    </a:lnTo>
                    <a:lnTo>
                      <a:pt x="363" y="224"/>
                    </a:lnTo>
                    <a:lnTo>
                      <a:pt x="362" y="222"/>
                    </a:lnTo>
                    <a:lnTo>
                      <a:pt x="359" y="201"/>
                    </a:lnTo>
                    <a:lnTo>
                      <a:pt x="359" y="194"/>
                    </a:lnTo>
                    <a:lnTo>
                      <a:pt x="366" y="187"/>
                    </a:lnTo>
                    <a:lnTo>
                      <a:pt x="369" y="183"/>
                    </a:lnTo>
                    <a:lnTo>
                      <a:pt x="374" y="181"/>
                    </a:lnTo>
                    <a:lnTo>
                      <a:pt x="374" y="171"/>
                    </a:lnTo>
                    <a:lnTo>
                      <a:pt x="373" y="168"/>
                    </a:lnTo>
                    <a:lnTo>
                      <a:pt x="372" y="166"/>
                    </a:lnTo>
                    <a:lnTo>
                      <a:pt x="372" y="165"/>
                    </a:lnTo>
                    <a:lnTo>
                      <a:pt x="370" y="164"/>
                    </a:lnTo>
                    <a:lnTo>
                      <a:pt x="362" y="157"/>
                    </a:lnTo>
                    <a:lnTo>
                      <a:pt x="352" y="152"/>
                    </a:lnTo>
                    <a:lnTo>
                      <a:pt x="349" y="152"/>
                    </a:lnTo>
                    <a:lnTo>
                      <a:pt x="345" y="151"/>
                    </a:lnTo>
                    <a:lnTo>
                      <a:pt x="327" y="145"/>
                    </a:lnTo>
                    <a:lnTo>
                      <a:pt x="319" y="137"/>
                    </a:lnTo>
                    <a:lnTo>
                      <a:pt x="317" y="134"/>
                    </a:lnTo>
                    <a:lnTo>
                      <a:pt x="317" y="131"/>
                    </a:lnTo>
                    <a:lnTo>
                      <a:pt x="316" y="130"/>
                    </a:lnTo>
                    <a:lnTo>
                      <a:pt x="316" y="128"/>
                    </a:lnTo>
                    <a:lnTo>
                      <a:pt x="314" y="126"/>
                    </a:lnTo>
                    <a:lnTo>
                      <a:pt x="314" y="117"/>
                    </a:lnTo>
                    <a:lnTo>
                      <a:pt x="320" y="111"/>
                    </a:lnTo>
                    <a:lnTo>
                      <a:pt x="327" y="108"/>
                    </a:lnTo>
                    <a:lnTo>
                      <a:pt x="328" y="106"/>
                    </a:lnTo>
                    <a:lnTo>
                      <a:pt x="333" y="106"/>
                    </a:lnTo>
                    <a:lnTo>
                      <a:pt x="333" y="105"/>
                    </a:lnTo>
                    <a:lnTo>
                      <a:pt x="330" y="98"/>
                    </a:lnTo>
                    <a:lnTo>
                      <a:pt x="328" y="91"/>
                    </a:lnTo>
                    <a:lnTo>
                      <a:pt x="328" y="87"/>
                    </a:lnTo>
                    <a:lnTo>
                      <a:pt x="333" y="77"/>
                    </a:lnTo>
                    <a:lnTo>
                      <a:pt x="334" y="75"/>
                    </a:lnTo>
                    <a:lnTo>
                      <a:pt x="337" y="70"/>
                    </a:lnTo>
                    <a:lnTo>
                      <a:pt x="341" y="66"/>
                    </a:lnTo>
                    <a:lnTo>
                      <a:pt x="341" y="63"/>
                    </a:lnTo>
                    <a:lnTo>
                      <a:pt x="338" y="60"/>
                    </a:lnTo>
                    <a:lnTo>
                      <a:pt x="337" y="57"/>
                    </a:lnTo>
                    <a:lnTo>
                      <a:pt x="336" y="57"/>
                    </a:lnTo>
                    <a:lnTo>
                      <a:pt x="330" y="60"/>
                    </a:lnTo>
                    <a:lnTo>
                      <a:pt x="323" y="59"/>
                    </a:lnTo>
                    <a:lnTo>
                      <a:pt x="323" y="53"/>
                    </a:lnTo>
                    <a:lnTo>
                      <a:pt x="328" y="44"/>
                    </a:lnTo>
                    <a:lnTo>
                      <a:pt x="330" y="42"/>
                    </a:lnTo>
                    <a:lnTo>
                      <a:pt x="333" y="41"/>
                    </a:lnTo>
                    <a:lnTo>
                      <a:pt x="336" y="38"/>
                    </a:lnTo>
                    <a:lnTo>
                      <a:pt x="336" y="35"/>
                    </a:lnTo>
                    <a:lnTo>
                      <a:pt x="333" y="28"/>
                    </a:lnTo>
                    <a:lnTo>
                      <a:pt x="333" y="27"/>
                    </a:lnTo>
                    <a:lnTo>
                      <a:pt x="327" y="21"/>
                    </a:lnTo>
                    <a:lnTo>
                      <a:pt x="326" y="21"/>
                    </a:lnTo>
                    <a:lnTo>
                      <a:pt x="313" y="17"/>
                    </a:lnTo>
                    <a:lnTo>
                      <a:pt x="303" y="20"/>
                    </a:lnTo>
                    <a:lnTo>
                      <a:pt x="300" y="37"/>
                    </a:lnTo>
                    <a:lnTo>
                      <a:pt x="300" y="42"/>
                    </a:lnTo>
                    <a:lnTo>
                      <a:pt x="299" y="53"/>
                    </a:lnTo>
                    <a:lnTo>
                      <a:pt x="295" y="52"/>
                    </a:lnTo>
                    <a:lnTo>
                      <a:pt x="293" y="52"/>
                    </a:lnTo>
                    <a:lnTo>
                      <a:pt x="293" y="50"/>
                    </a:lnTo>
                    <a:lnTo>
                      <a:pt x="281" y="38"/>
                    </a:lnTo>
                    <a:lnTo>
                      <a:pt x="274" y="44"/>
                    </a:lnTo>
                    <a:lnTo>
                      <a:pt x="270" y="47"/>
                    </a:lnTo>
                    <a:lnTo>
                      <a:pt x="268" y="47"/>
                    </a:lnTo>
                    <a:lnTo>
                      <a:pt x="267" y="17"/>
                    </a:lnTo>
                    <a:lnTo>
                      <a:pt x="259" y="8"/>
                    </a:lnTo>
                    <a:lnTo>
                      <a:pt x="257" y="8"/>
                    </a:lnTo>
                    <a:lnTo>
                      <a:pt x="254" y="6"/>
                    </a:lnTo>
                    <a:lnTo>
                      <a:pt x="246" y="4"/>
                    </a:lnTo>
                    <a:lnTo>
                      <a:pt x="238" y="7"/>
                    </a:lnTo>
                    <a:lnTo>
                      <a:pt x="229" y="6"/>
                    </a:lnTo>
                    <a:lnTo>
                      <a:pt x="222" y="1"/>
                    </a:lnTo>
                    <a:lnTo>
                      <a:pt x="218" y="0"/>
                    </a:lnTo>
                    <a:lnTo>
                      <a:pt x="210" y="3"/>
                    </a:lnTo>
                    <a:lnTo>
                      <a:pt x="210" y="7"/>
                    </a:lnTo>
                    <a:lnTo>
                      <a:pt x="208" y="8"/>
                    </a:lnTo>
                    <a:lnTo>
                      <a:pt x="203" y="20"/>
                    </a:lnTo>
                    <a:lnTo>
                      <a:pt x="197" y="42"/>
                    </a:lnTo>
                    <a:lnTo>
                      <a:pt x="194" y="42"/>
                    </a:lnTo>
                    <a:lnTo>
                      <a:pt x="187" y="49"/>
                    </a:lnTo>
                    <a:lnTo>
                      <a:pt x="187" y="52"/>
                    </a:lnTo>
                    <a:lnTo>
                      <a:pt x="185" y="57"/>
                    </a:lnTo>
                    <a:lnTo>
                      <a:pt x="179" y="63"/>
                    </a:lnTo>
                    <a:lnTo>
                      <a:pt x="175" y="64"/>
                    </a:lnTo>
                    <a:lnTo>
                      <a:pt x="171" y="64"/>
                    </a:lnTo>
                    <a:lnTo>
                      <a:pt x="159" y="66"/>
                    </a:lnTo>
                    <a:lnTo>
                      <a:pt x="158" y="66"/>
                    </a:lnTo>
                    <a:lnTo>
                      <a:pt x="155" y="64"/>
                    </a:lnTo>
                    <a:lnTo>
                      <a:pt x="151" y="63"/>
                    </a:lnTo>
                    <a:lnTo>
                      <a:pt x="140" y="57"/>
                    </a:lnTo>
                    <a:lnTo>
                      <a:pt x="139" y="54"/>
                    </a:lnTo>
                    <a:lnTo>
                      <a:pt x="134" y="59"/>
                    </a:lnTo>
                    <a:lnTo>
                      <a:pt x="130" y="67"/>
                    </a:lnTo>
                    <a:lnTo>
                      <a:pt x="126" y="87"/>
                    </a:lnTo>
                    <a:lnTo>
                      <a:pt x="125" y="88"/>
                    </a:lnTo>
                    <a:lnTo>
                      <a:pt x="112" y="88"/>
                    </a:lnTo>
                    <a:lnTo>
                      <a:pt x="106" y="94"/>
                    </a:lnTo>
                    <a:lnTo>
                      <a:pt x="99" y="10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77" name="Freeform 807">
                <a:extLst>
                  <a:ext uri="{FF2B5EF4-FFF2-40B4-BE49-F238E27FC236}">
                    <a16:creationId xmlns:a16="http://schemas.microsoft.com/office/drawing/2014/main" id="{BC284F31-4F66-DEEC-13FF-258D155005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3" y="2313"/>
                <a:ext cx="99" cy="87"/>
              </a:xfrm>
              <a:custGeom>
                <a:avLst/>
                <a:gdLst>
                  <a:gd name="T0" fmla="*/ 285 w 395"/>
                  <a:gd name="T1" fmla="*/ 96 h 347"/>
                  <a:gd name="T2" fmla="*/ 276 w 395"/>
                  <a:gd name="T3" fmla="*/ 95 h 347"/>
                  <a:gd name="T4" fmla="*/ 269 w 395"/>
                  <a:gd name="T5" fmla="*/ 68 h 347"/>
                  <a:gd name="T6" fmla="*/ 216 w 395"/>
                  <a:gd name="T7" fmla="*/ 69 h 347"/>
                  <a:gd name="T8" fmla="*/ 185 w 395"/>
                  <a:gd name="T9" fmla="*/ 61 h 347"/>
                  <a:gd name="T10" fmla="*/ 175 w 395"/>
                  <a:gd name="T11" fmla="*/ 39 h 347"/>
                  <a:gd name="T12" fmla="*/ 167 w 395"/>
                  <a:gd name="T13" fmla="*/ 16 h 347"/>
                  <a:gd name="T14" fmla="*/ 131 w 395"/>
                  <a:gd name="T15" fmla="*/ 19 h 347"/>
                  <a:gd name="T16" fmla="*/ 112 w 395"/>
                  <a:gd name="T17" fmla="*/ 11 h 347"/>
                  <a:gd name="T18" fmla="*/ 108 w 395"/>
                  <a:gd name="T19" fmla="*/ 43 h 347"/>
                  <a:gd name="T20" fmla="*/ 73 w 395"/>
                  <a:gd name="T21" fmla="*/ 38 h 347"/>
                  <a:gd name="T22" fmla="*/ 44 w 395"/>
                  <a:gd name="T23" fmla="*/ 0 h 347"/>
                  <a:gd name="T24" fmla="*/ 37 w 395"/>
                  <a:gd name="T25" fmla="*/ 28 h 347"/>
                  <a:gd name="T26" fmla="*/ 51 w 395"/>
                  <a:gd name="T27" fmla="*/ 62 h 347"/>
                  <a:gd name="T28" fmla="*/ 69 w 395"/>
                  <a:gd name="T29" fmla="*/ 105 h 347"/>
                  <a:gd name="T30" fmla="*/ 69 w 395"/>
                  <a:gd name="T31" fmla="*/ 153 h 347"/>
                  <a:gd name="T32" fmla="*/ 50 w 395"/>
                  <a:gd name="T33" fmla="*/ 215 h 347"/>
                  <a:gd name="T34" fmla="*/ 40 w 395"/>
                  <a:gd name="T35" fmla="*/ 237 h 347"/>
                  <a:gd name="T36" fmla="*/ 44 w 395"/>
                  <a:gd name="T37" fmla="*/ 248 h 347"/>
                  <a:gd name="T38" fmla="*/ 14 w 395"/>
                  <a:gd name="T39" fmla="*/ 269 h 347"/>
                  <a:gd name="T40" fmla="*/ 2 w 395"/>
                  <a:gd name="T41" fmla="*/ 296 h 347"/>
                  <a:gd name="T42" fmla="*/ 9 w 395"/>
                  <a:gd name="T43" fmla="*/ 314 h 347"/>
                  <a:gd name="T44" fmla="*/ 48 w 395"/>
                  <a:gd name="T45" fmla="*/ 310 h 347"/>
                  <a:gd name="T46" fmla="*/ 62 w 395"/>
                  <a:gd name="T47" fmla="*/ 300 h 347"/>
                  <a:gd name="T48" fmla="*/ 80 w 395"/>
                  <a:gd name="T49" fmla="*/ 318 h 347"/>
                  <a:gd name="T50" fmla="*/ 104 w 395"/>
                  <a:gd name="T51" fmla="*/ 315 h 347"/>
                  <a:gd name="T52" fmla="*/ 148 w 395"/>
                  <a:gd name="T53" fmla="*/ 345 h 347"/>
                  <a:gd name="T54" fmla="*/ 154 w 395"/>
                  <a:gd name="T55" fmla="*/ 315 h 347"/>
                  <a:gd name="T56" fmla="*/ 144 w 395"/>
                  <a:gd name="T57" fmla="*/ 282 h 347"/>
                  <a:gd name="T58" fmla="*/ 151 w 395"/>
                  <a:gd name="T59" fmla="*/ 232 h 347"/>
                  <a:gd name="T60" fmla="*/ 182 w 395"/>
                  <a:gd name="T61" fmla="*/ 256 h 347"/>
                  <a:gd name="T62" fmla="*/ 195 w 395"/>
                  <a:gd name="T63" fmla="*/ 292 h 347"/>
                  <a:gd name="T64" fmla="*/ 207 w 395"/>
                  <a:gd name="T65" fmla="*/ 313 h 347"/>
                  <a:gd name="T66" fmla="*/ 221 w 395"/>
                  <a:gd name="T67" fmla="*/ 328 h 347"/>
                  <a:gd name="T68" fmla="*/ 253 w 395"/>
                  <a:gd name="T69" fmla="*/ 318 h 347"/>
                  <a:gd name="T70" fmla="*/ 274 w 395"/>
                  <a:gd name="T71" fmla="*/ 345 h 347"/>
                  <a:gd name="T72" fmla="*/ 306 w 395"/>
                  <a:gd name="T73" fmla="*/ 326 h 347"/>
                  <a:gd name="T74" fmla="*/ 311 w 395"/>
                  <a:gd name="T75" fmla="*/ 307 h 347"/>
                  <a:gd name="T76" fmla="*/ 294 w 395"/>
                  <a:gd name="T77" fmla="*/ 296 h 347"/>
                  <a:gd name="T78" fmla="*/ 270 w 395"/>
                  <a:gd name="T79" fmla="*/ 262 h 347"/>
                  <a:gd name="T80" fmla="*/ 260 w 395"/>
                  <a:gd name="T81" fmla="*/ 247 h 347"/>
                  <a:gd name="T82" fmla="*/ 304 w 395"/>
                  <a:gd name="T83" fmla="*/ 205 h 347"/>
                  <a:gd name="T84" fmla="*/ 330 w 395"/>
                  <a:gd name="T85" fmla="*/ 219 h 347"/>
                  <a:gd name="T86" fmla="*/ 351 w 395"/>
                  <a:gd name="T87" fmla="*/ 222 h 347"/>
                  <a:gd name="T88" fmla="*/ 369 w 395"/>
                  <a:gd name="T89" fmla="*/ 243 h 347"/>
                  <a:gd name="T90" fmla="*/ 379 w 395"/>
                  <a:gd name="T91" fmla="*/ 240 h 347"/>
                  <a:gd name="T92" fmla="*/ 389 w 395"/>
                  <a:gd name="T93" fmla="*/ 229 h 347"/>
                  <a:gd name="T94" fmla="*/ 393 w 395"/>
                  <a:gd name="T95" fmla="*/ 177 h 347"/>
                  <a:gd name="T96" fmla="*/ 361 w 395"/>
                  <a:gd name="T97" fmla="*/ 146 h 347"/>
                  <a:gd name="T98" fmla="*/ 352 w 395"/>
                  <a:gd name="T99" fmla="*/ 153 h 347"/>
                  <a:gd name="T100" fmla="*/ 344 w 395"/>
                  <a:gd name="T101" fmla="*/ 145 h 347"/>
                  <a:gd name="T102" fmla="*/ 338 w 395"/>
                  <a:gd name="T103" fmla="*/ 124 h 347"/>
                  <a:gd name="T104" fmla="*/ 318 w 395"/>
                  <a:gd name="T105" fmla="*/ 119 h 3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95" h="347">
                    <a:moveTo>
                      <a:pt x="308" y="109"/>
                    </a:moveTo>
                    <a:lnTo>
                      <a:pt x="306" y="107"/>
                    </a:lnTo>
                    <a:lnTo>
                      <a:pt x="295" y="103"/>
                    </a:lnTo>
                    <a:lnTo>
                      <a:pt x="294" y="102"/>
                    </a:lnTo>
                    <a:lnTo>
                      <a:pt x="292" y="102"/>
                    </a:lnTo>
                    <a:lnTo>
                      <a:pt x="285" y="96"/>
                    </a:lnTo>
                    <a:lnTo>
                      <a:pt x="283" y="95"/>
                    </a:lnTo>
                    <a:lnTo>
                      <a:pt x="280" y="92"/>
                    </a:lnTo>
                    <a:lnTo>
                      <a:pt x="278" y="92"/>
                    </a:lnTo>
                    <a:lnTo>
                      <a:pt x="278" y="93"/>
                    </a:lnTo>
                    <a:lnTo>
                      <a:pt x="277" y="95"/>
                    </a:lnTo>
                    <a:lnTo>
                      <a:pt x="276" y="95"/>
                    </a:lnTo>
                    <a:lnTo>
                      <a:pt x="273" y="93"/>
                    </a:lnTo>
                    <a:lnTo>
                      <a:pt x="271" y="92"/>
                    </a:lnTo>
                    <a:lnTo>
                      <a:pt x="269" y="85"/>
                    </a:lnTo>
                    <a:lnTo>
                      <a:pt x="269" y="81"/>
                    </a:lnTo>
                    <a:lnTo>
                      <a:pt x="270" y="69"/>
                    </a:lnTo>
                    <a:lnTo>
                      <a:pt x="269" y="68"/>
                    </a:lnTo>
                    <a:lnTo>
                      <a:pt x="262" y="65"/>
                    </a:lnTo>
                    <a:lnTo>
                      <a:pt x="227" y="64"/>
                    </a:lnTo>
                    <a:lnTo>
                      <a:pt x="224" y="65"/>
                    </a:lnTo>
                    <a:lnTo>
                      <a:pt x="220" y="68"/>
                    </a:lnTo>
                    <a:lnTo>
                      <a:pt x="218" y="68"/>
                    </a:lnTo>
                    <a:lnTo>
                      <a:pt x="216" y="69"/>
                    </a:lnTo>
                    <a:lnTo>
                      <a:pt x="200" y="69"/>
                    </a:lnTo>
                    <a:lnTo>
                      <a:pt x="196" y="68"/>
                    </a:lnTo>
                    <a:lnTo>
                      <a:pt x="195" y="67"/>
                    </a:lnTo>
                    <a:lnTo>
                      <a:pt x="191" y="65"/>
                    </a:lnTo>
                    <a:lnTo>
                      <a:pt x="189" y="65"/>
                    </a:lnTo>
                    <a:lnTo>
                      <a:pt x="185" y="61"/>
                    </a:lnTo>
                    <a:lnTo>
                      <a:pt x="184" y="58"/>
                    </a:lnTo>
                    <a:lnTo>
                      <a:pt x="182" y="57"/>
                    </a:lnTo>
                    <a:lnTo>
                      <a:pt x="178" y="49"/>
                    </a:lnTo>
                    <a:lnTo>
                      <a:pt x="177" y="47"/>
                    </a:lnTo>
                    <a:lnTo>
                      <a:pt x="177" y="45"/>
                    </a:lnTo>
                    <a:lnTo>
                      <a:pt x="175" y="39"/>
                    </a:lnTo>
                    <a:lnTo>
                      <a:pt x="175" y="36"/>
                    </a:lnTo>
                    <a:lnTo>
                      <a:pt x="174" y="25"/>
                    </a:lnTo>
                    <a:lnTo>
                      <a:pt x="171" y="18"/>
                    </a:lnTo>
                    <a:lnTo>
                      <a:pt x="171" y="16"/>
                    </a:lnTo>
                    <a:lnTo>
                      <a:pt x="170" y="16"/>
                    </a:lnTo>
                    <a:lnTo>
                      <a:pt x="167" y="16"/>
                    </a:lnTo>
                    <a:lnTo>
                      <a:pt x="163" y="15"/>
                    </a:lnTo>
                    <a:lnTo>
                      <a:pt x="146" y="16"/>
                    </a:lnTo>
                    <a:lnTo>
                      <a:pt x="137" y="19"/>
                    </a:lnTo>
                    <a:lnTo>
                      <a:pt x="136" y="19"/>
                    </a:lnTo>
                    <a:lnTo>
                      <a:pt x="131" y="21"/>
                    </a:lnTo>
                    <a:lnTo>
                      <a:pt x="131" y="19"/>
                    </a:lnTo>
                    <a:lnTo>
                      <a:pt x="128" y="19"/>
                    </a:lnTo>
                    <a:lnTo>
                      <a:pt x="126" y="18"/>
                    </a:lnTo>
                    <a:lnTo>
                      <a:pt x="121" y="15"/>
                    </a:lnTo>
                    <a:lnTo>
                      <a:pt x="115" y="9"/>
                    </a:lnTo>
                    <a:lnTo>
                      <a:pt x="114" y="9"/>
                    </a:lnTo>
                    <a:lnTo>
                      <a:pt x="112" y="11"/>
                    </a:lnTo>
                    <a:lnTo>
                      <a:pt x="108" y="16"/>
                    </a:lnTo>
                    <a:lnTo>
                      <a:pt x="108" y="18"/>
                    </a:lnTo>
                    <a:lnTo>
                      <a:pt x="107" y="19"/>
                    </a:lnTo>
                    <a:lnTo>
                      <a:pt x="107" y="22"/>
                    </a:lnTo>
                    <a:lnTo>
                      <a:pt x="108" y="30"/>
                    </a:lnTo>
                    <a:lnTo>
                      <a:pt x="108" y="43"/>
                    </a:lnTo>
                    <a:lnTo>
                      <a:pt x="107" y="47"/>
                    </a:lnTo>
                    <a:lnTo>
                      <a:pt x="94" y="62"/>
                    </a:lnTo>
                    <a:lnTo>
                      <a:pt x="94" y="61"/>
                    </a:lnTo>
                    <a:lnTo>
                      <a:pt x="90" y="60"/>
                    </a:lnTo>
                    <a:lnTo>
                      <a:pt x="77" y="47"/>
                    </a:lnTo>
                    <a:lnTo>
                      <a:pt x="73" y="38"/>
                    </a:lnTo>
                    <a:lnTo>
                      <a:pt x="73" y="33"/>
                    </a:lnTo>
                    <a:lnTo>
                      <a:pt x="76" y="28"/>
                    </a:lnTo>
                    <a:lnTo>
                      <a:pt x="74" y="22"/>
                    </a:lnTo>
                    <a:lnTo>
                      <a:pt x="72" y="16"/>
                    </a:lnTo>
                    <a:lnTo>
                      <a:pt x="55" y="8"/>
                    </a:lnTo>
                    <a:lnTo>
                      <a:pt x="44" y="0"/>
                    </a:lnTo>
                    <a:lnTo>
                      <a:pt x="43" y="0"/>
                    </a:lnTo>
                    <a:lnTo>
                      <a:pt x="38" y="7"/>
                    </a:lnTo>
                    <a:lnTo>
                      <a:pt x="36" y="18"/>
                    </a:lnTo>
                    <a:lnTo>
                      <a:pt x="36" y="25"/>
                    </a:lnTo>
                    <a:lnTo>
                      <a:pt x="37" y="26"/>
                    </a:lnTo>
                    <a:lnTo>
                      <a:pt x="37" y="28"/>
                    </a:lnTo>
                    <a:lnTo>
                      <a:pt x="38" y="28"/>
                    </a:lnTo>
                    <a:lnTo>
                      <a:pt x="45" y="30"/>
                    </a:lnTo>
                    <a:lnTo>
                      <a:pt x="48" y="36"/>
                    </a:lnTo>
                    <a:lnTo>
                      <a:pt x="47" y="40"/>
                    </a:lnTo>
                    <a:lnTo>
                      <a:pt x="51" y="60"/>
                    </a:lnTo>
                    <a:lnTo>
                      <a:pt x="51" y="62"/>
                    </a:lnTo>
                    <a:lnTo>
                      <a:pt x="54" y="69"/>
                    </a:lnTo>
                    <a:lnTo>
                      <a:pt x="59" y="90"/>
                    </a:lnTo>
                    <a:lnTo>
                      <a:pt x="67" y="100"/>
                    </a:lnTo>
                    <a:lnTo>
                      <a:pt x="67" y="102"/>
                    </a:lnTo>
                    <a:lnTo>
                      <a:pt x="69" y="103"/>
                    </a:lnTo>
                    <a:lnTo>
                      <a:pt x="69" y="105"/>
                    </a:lnTo>
                    <a:lnTo>
                      <a:pt x="67" y="106"/>
                    </a:lnTo>
                    <a:lnTo>
                      <a:pt x="67" y="110"/>
                    </a:lnTo>
                    <a:lnTo>
                      <a:pt x="73" y="124"/>
                    </a:lnTo>
                    <a:lnTo>
                      <a:pt x="76" y="141"/>
                    </a:lnTo>
                    <a:lnTo>
                      <a:pt x="65" y="148"/>
                    </a:lnTo>
                    <a:lnTo>
                      <a:pt x="69" y="153"/>
                    </a:lnTo>
                    <a:lnTo>
                      <a:pt x="73" y="170"/>
                    </a:lnTo>
                    <a:lnTo>
                      <a:pt x="72" y="179"/>
                    </a:lnTo>
                    <a:lnTo>
                      <a:pt x="72" y="184"/>
                    </a:lnTo>
                    <a:lnTo>
                      <a:pt x="69" y="189"/>
                    </a:lnTo>
                    <a:lnTo>
                      <a:pt x="64" y="198"/>
                    </a:lnTo>
                    <a:lnTo>
                      <a:pt x="50" y="215"/>
                    </a:lnTo>
                    <a:lnTo>
                      <a:pt x="37" y="227"/>
                    </a:lnTo>
                    <a:lnTo>
                      <a:pt x="30" y="232"/>
                    </a:lnTo>
                    <a:lnTo>
                      <a:pt x="30" y="233"/>
                    </a:lnTo>
                    <a:lnTo>
                      <a:pt x="31" y="234"/>
                    </a:lnTo>
                    <a:lnTo>
                      <a:pt x="34" y="234"/>
                    </a:lnTo>
                    <a:lnTo>
                      <a:pt x="40" y="237"/>
                    </a:lnTo>
                    <a:lnTo>
                      <a:pt x="41" y="237"/>
                    </a:lnTo>
                    <a:lnTo>
                      <a:pt x="44" y="234"/>
                    </a:lnTo>
                    <a:lnTo>
                      <a:pt x="47" y="236"/>
                    </a:lnTo>
                    <a:lnTo>
                      <a:pt x="48" y="239"/>
                    </a:lnTo>
                    <a:lnTo>
                      <a:pt x="48" y="243"/>
                    </a:lnTo>
                    <a:lnTo>
                      <a:pt x="44" y="248"/>
                    </a:lnTo>
                    <a:lnTo>
                      <a:pt x="44" y="250"/>
                    </a:lnTo>
                    <a:lnTo>
                      <a:pt x="40" y="255"/>
                    </a:lnTo>
                    <a:lnTo>
                      <a:pt x="38" y="255"/>
                    </a:lnTo>
                    <a:lnTo>
                      <a:pt x="24" y="262"/>
                    </a:lnTo>
                    <a:lnTo>
                      <a:pt x="16" y="268"/>
                    </a:lnTo>
                    <a:lnTo>
                      <a:pt x="14" y="269"/>
                    </a:lnTo>
                    <a:lnTo>
                      <a:pt x="13" y="269"/>
                    </a:lnTo>
                    <a:lnTo>
                      <a:pt x="13" y="271"/>
                    </a:lnTo>
                    <a:lnTo>
                      <a:pt x="6" y="285"/>
                    </a:lnTo>
                    <a:lnTo>
                      <a:pt x="6" y="286"/>
                    </a:lnTo>
                    <a:lnTo>
                      <a:pt x="3" y="290"/>
                    </a:lnTo>
                    <a:lnTo>
                      <a:pt x="2" y="296"/>
                    </a:lnTo>
                    <a:lnTo>
                      <a:pt x="0" y="299"/>
                    </a:lnTo>
                    <a:lnTo>
                      <a:pt x="0" y="307"/>
                    </a:lnTo>
                    <a:lnTo>
                      <a:pt x="2" y="313"/>
                    </a:lnTo>
                    <a:lnTo>
                      <a:pt x="5" y="315"/>
                    </a:lnTo>
                    <a:lnTo>
                      <a:pt x="6" y="315"/>
                    </a:lnTo>
                    <a:lnTo>
                      <a:pt x="9" y="314"/>
                    </a:lnTo>
                    <a:lnTo>
                      <a:pt x="13" y="311"/>
                    </a:lnTo>
                    <a:lnTo>
                      <a:pt x="24" y="315"/>
                    </a:lnTo>
                    <a:lnTo>
                      <a:pt x="27" y="315"/>
                    </a:lnTo>
                    <a:lnTo>
                      <a:pt x="33" y="311"/>
                    </a:lnTo>
                    <a:lnTo>
                      <a:pt x="41" y="303"/>
                    </a:lnTo>
                    <a:lnTo>
                      <a:pt x="48" y="310"/>
                    </a:lnTo>
                    <a:lnTo>
                      <a:pt x="51" y="317"/>
                    </a:lnTo>
                    <a:lnTo>
                      <a:pt x="52" y="315"/>
                    </a:lnTo>
                    <a:lnTo>
                      <a:pt x="54" y="315"/>
                    </a:lnTo>
                    <a:lnTo>
                      <a:pt x="55" y="314"/>
                    </a:lnTo>
                    <a:lnTo>
                      <a:pt x="58" y="307"/>
                    </a:lnTo>
                    <a:lnTo>
                      <a:pt x="62" y="300"/>
                    </a:lnTo>
                    <a:lnTo>
                      <a:pt x="67" y="301"/>
                    </a:lnTo>
                    <a:lnTo>
                      <a:pt x="70" y="304"/>
                    </a:lnTo>
                    <a:lnTo>
                      <a:pt x="72" y="307"/>
                    </a:lnTo>
                    <a:lnTo>
                      <a:pt x="73" y="308"/>
                    </a:lnTo>
                    <a:lnTo>
                      <a:pt x="79" y="318"/>
                    </a:lnTo>
                    <a:lnTo>
                      <a:pt x="80" y="318"/>
                    </a:lnTo>
                    <a:lnTo>
                      <a:pt x="80" y="315"/>
                    </a:lnTo>
                    <a:lnTo>
                      <a:pt x="81" y="314"/>
                    </a:lnTo>
                    <a:lnTo>
                      <a:pt x="81" y="311"/>
                    </a:lnTo>
                    <a:lnTo>
                      <a:pt x="83" y="311"/>
                    </a:lnTo>
                    <a:lnTo>
                      <a:pt x="83" y="310"/>
                    </a:lnTo>
                    <a:lnTo>
                      <a:pt x="104" y="315"/>
                    </a:lnTo>
                    <a:lnTo>
                      <a:pt x="105" y="315"/>
                    </a:lnTo>
                    <a:lnTo>
                      <a:pt x="108" y="317"/>
                    </a:lnTo>
                    <a:lnTo>
                      <a:pt x="119" y="331"/>
                    </a:lnTo>
                    <a:lnTo>
                      <a:pt x="124" y="338"/>
                    </a:lnTo>
                    <a:lnTo>
                      <a:pt x="134" y="338"/>
                    </a:lnTo>
                    <a:lnTo>
                      <a:pt x="148" y="345"/>
                    </a:lnTo>
                    <a:lnTo>
                      <a:pt x="151" y="347"/>
                    </a:lnTo>
                    <a:lnTo>
                      <a:pt x="163" y="338"/>
                    </a:lnTo>
                    <a:lnTo>
                      <a:pt x="161" y="328"/>
                    </a:lnTo>
                    <a:lnTo>
                      <a:pt x="157" y="317"/>
                    </a:lnTo>
                    <a:lnTo>
                      <a:pt x="156" y="315"/>
                    </a:lnTo>
                    <a:lnTo>
                      <a:pt x="154" y="315"/>
                    </a:lnTo>
                    <a:lnTo>
                      <a:pt x="151" y="313"/>
                    </a:lnTo>
                    <a:lnTo>
                      <a:pt x="151" y="311"/>
                    </a:lnTo>
                    <a:lnTo>
                      <a:pt x="150" y="308"/>
                    </a:lnTo>
                    <a:lnTo>
                      <a:pt x="147" y="296"/>
                    </a:lnTo>
                    <a:lnTo>
                      <a:pt x="147" y="293"/>
                    </a:lnTo>
                    <a:lnTo>
                      <a:pt x="144" y="282"/>
                    </a:lnTo>
                    <a:lnTo>
                      <a:pt x="148" y="275"/>
                    </a:lnTo>
                    <a:lnTo>
                      <a:pt x="147" y="266"/>
                    </a:lnTo>
                    <a:lnTo>
                      <a:pt x="147" y="259"/>
                    </a:lnTo>
                    <a:lnTo>
                      <a:pt x="146" y="250"/>
                    </a:lnTo>
                    <a:lnTo>
                      <a:pt x="146" y="244"/>
                    </a:lnTo>
                    <a:lnTo>
                      <a:pt x="151" y="232"/>
                    </a:lnTo>
                    <a:lnTo>
                      <a:pt x="154" y="219"/>
                    </a:lnTo>
                    <a:lnTo>
                      <a:pt x="156" y="218"/>
                    </a:lnTo>
                    <a:lnTo>
                      <a:pt x="178" y="229"/>
                    </a:lnTo>
                    <a:lnTo>
                      <a:pt x="182" y="237"/>
                    </a:lnTo>
                    <a:lnTo>
                      <a:pt x="179" y="246"/>
                    </a:lnTo>
                    <a:lnTo>
                      <a:pt x="182" y="256"/>
                    </a:lnTo>
                    <a:lnTo>
                      <a:pt x="185" y="261"/>
                    </a:lnTo>
                    <a:lnTo>
                      <a:pt x="185" y="266"/>
                    </a:lnTo>
                    <a:lnTo>
                      <a:pt x="186" y="275"/>
                    </a:lnTo>
                    <a:lnTo>
                      <a:pt x="186" y="276"/>
                    </a:lnTo>
                    <a:lnTo>
                      <a:pt x="193" y="290"/>
                    </a:lnTo>
                    <a:lnTo>
                      <a:pt x="195" y="292"/>
                    </a:lnTo>
                    <a:lnTo>
                      <a:pt x="196" y="296"/>
                    </a:lnTo>
                    <a:lnTo>
                      <a:pt x="201" y="303"/>
                    </a:lnTo>
                    <a:lnTo>
                      <a:pt x="203" y="307"/>
                    </a:lnTo>
                    <a:lnTo>
                      <a:pt x="203" y="308"/>
                    </a:lnTo>
                    <a:lnTo>
                      <a:pt x="206" y="313"/>
                    </a:lnTo>
                    <a:lnTo>
                      <a:pt x="207" y="313"/>
                    </a:lnTo>
                    <a:lnTo>
                      <a:pt x="209" y="311"/>
                    </a:lnTo>
                    <a:lnTo>
                      <a:pt x="209" y="313"/>
                    </a:lnTo>
                    <a:lnTo>
                      <a:pt x="217" y="325"/>
                    </a:lnTo>
                    <a:lnTo>
                      <a:pt x="218" y="329"/>
                    </a:lnTo>
                    <a:lnTo>
                      <a:pt x="220" y="328"/>
                    </a:lnTo>
                    <a:lnTo>
                      <a:pt x="221" y="328"/>
                    </a:lnTo>
                    <a:lnTo>
                      <a:pt x="224" y="326"/>
                    </a:lnTo>
                    <a:lnTo>
                      <a:pt x="228" y="322"/>
                    </a:lnTo>
                    <a:lnTo>
                      <a:pt x="237" y="315"/>
                    </a:lnTo>
                    <a:lnTo>
                      <a:pt x="246" y="315"/>
                    </a:lnTo>
                    <a:lnTo>
                      <a:pt x="251" y="317"/>
                    </a:lnTo>
                    <a:lnTo>
                      <a:pt x="253" y="318"/>
                    </a:lnTo>
                    <a:lnTo>
                      <a:pt x="256" y="322"/>
                    </a:lnTo>
                    <a:lnTo>
                      <a:pt x="259" y="323"/>
                    </a:lnTo>
                    <a:lnTo>
                      <a:pt x="260" y="325"/>
                    </a:lnTo>
                    <a:lnTo>
                      <a:pt x="262" y="331"/>
                    </a:lnTo>
                    <a:lnTo>
                      <a:pt x="271" y="346"/>
                    </a:lnTo>
                    <a:lnTo>
                      <a:pt x="274" y="345"/>
                    </a:lnTo>
                    <a:lnTo>
                      <a:pt x="277" y="342"/>
                    </a:lnTo>
                    <a:lnTo>
                      <a:pt x="278" y="333"/>
                    </a:lnTo>
                    <a:lnTo>
                      <a:pt x="292" y="326"/>
                    </a:lnTo>
                    <a:lnTo>
                      <a:pt x="297" y="325"/>
                    </a:lnTo>
                    <a:lnTo>
                      <a:pt x="302" y="325"/>
                    </a:lnTo>
                    <a:lnTo>
                      <a:pt x="306" y="326"/>
                    </a:lnTo>
                    <a:lnTo>
                      <a:pt x="308" y="325"/>
                    </a:lnTo>
                    <a:lnTo>
                      <a:pt x="306" y="323"/>
                    </a:lnTo>
                    <a:lnTo>
                      <a:pt x="304" y="314"/>
                    </a:lnTo>
                    <a:lnTo>
                      <a:pt x="304" y="313"/>
                    </a:lnTo>
                    <a:lnTo>
                      <a:pt x="311" y="313"/>
                    </a:lnTo>
                    <a:lnTo>
                      <a:pt x="311" y="307"/>
                    </a:lnTo>
                    <a:lnTo>
                      <a:pt x="306" y="307"/>
                    </a:lnTo>
                    <a:lnTo>
                      <a:pt x="302" y="306"/>
                    </a:lnTo>
                    <a:lnTo>
                      <a:pt x="299" y="303"/>
                    </a:lnTo>
                    <a:lnTo>
                      <a:pt x="298" y="303"/>
                    </a:lnTo>
                    <a:lnTo>
                      <a:pt x="295" y="299"/>
                    </a:lnTo>
                    <a:lnTo>
                      <a:pt x="294" y="296"/>
                    </a:lnTo>
                    <a:lnTo>
                      <a:pt x="295" y="292"/>
                    </a:lnTo>
                    <a:lnTo>
                      <a:pt x="292" y="286"/>
                    </a:lnTo>
                    <a:lnTo>
                      <a:pt x="287" y="278"/>
                    </a:lnTo>
                    <a:lnTo>
                      <a:pt x="284" y="271"/>
                    </a:lnTo>
                    <a:lnTo>
                      <a:pt x="277" y="268"/>
                    </a:lnTo>
                    <a:lnTo>
                      <a:pt x="270" y="262"/>
                    </a:lnTo>
                    <a:lnTo>
                      <a:pt x="267" y="261"/>
                    </a:lnTo>
                    <a:lnTo>
                      <a:pt x="263" y="258"/>
                    </a:lnTo>
                    <a:lnTo>
                      <a:pt x="266" y="256"/>
                    </a:lnTo>
                    <a:lnTo>
                      <a:pt x="266" y="254"/>
                    </a:lnTo>
                    <a:lnTo>
                      <a:pt x="262" y="250"/>
                    </a:lnTo>
                    <a:lnTo>
                      <a:pt x="260" y="247"/>
                    </a:lnTo>
                    <a:lnTo>
                      <a:pt x="260" y="244"/>
                    </a:lnTo>
                    <a:lnTo>
                      <a:pt x="262" y="240"/>
                    </a:lnTo>
                    <a:lnTo>
                      <a:pt x="273" y="220"/>
                    </a:lnTo>
                    <a:lnTo>
                      <a:pt x="274" y="219"/>
                    </a:lnTo>
                    <a:lnTo>
                      <a:pt x="277" y="215"/>
                    </a:lnTo>
                    <a:lnTo>
                      <a:pt x="304" y="205"/>
                    </a:lnTo>
                    <a:lnTo>
                      <a:pt x="319" y="202"/>
                    </a:lnTo>
                    <a:lnTo>
                      <a:pt x="320" y="202"/>
                    </a:lnTo>
                    <a:lnTo>
                      <a:pt x="325" y="206"/>
                    </a:lnTo>
                    <a:lnTo>
                      <a:pt x="328" y="208"/>
                    </a:lnTo>
                    <a:lnTo>
                      <a:pt x="330" y="212"/>
                    </a:lnTo>
                    <a:lnTo>
                      <a:pt x="330" y="219"/>
                    </a:lnTo>
                    <a:lnTo>
                      <a:pt x="333" y="222"/>
                    </a:lnTo>
                    <a:lnTo>
                      <a:pt x="334" y="223"/>
                    </a:lnTo>
                    <a:lnTo>
                      <a:pt x="337" y="227"/>
                    </a:lnTo>
                    <a:lnTo>
                      <a:pt x="338" y="229"/>
                    </a:lnTo>
                    <a:lnTo>
                      <a:pt x="341" y="229"/>
                    </a:lnTo>
                    <a:lnTo>
                      <a:pt x="351" y="222"/>
                    </a:lnTo>
                    <a:lnTo>
                      <a:pt x="359" y="212"/>
                    </a:lnTo>
                    <a:lnTo>
                      <a:pt x="362" y="216"/>
                    </a:lnTo>
                    <a:lnTo>
                      <a:pt x="362" y="222"/>
                    </a:lnTo>
                    <a:lnTo>
                      <a:pt x="361" y="230"/>
                    </a:lnTo>
                    <a:lnTo>
                      <a:pt x="369" y="237"/>
                    </a:lnTo>
                    <a:lnTo>
                      <a:pt x="369" y="243"/>
                    </a:lnTo>
                    <a:lnTo>
                      <a:pt x="371" y="243"/>
                    </a:lnTo>
                    <a:lnTo>
                      <a:pt x="372" y="244"/>
                    </a:lnTo>
                    <a:lnTo>
                      <a:pt x="375" y="244"/>
                    </a:lnTo>
                    <a:lnTo>
                      <a:pt x="375" y="241"/>
                    </a:lnTo>
                    <a:lnTo>
                      <a:pt x="376" y="241"/>
                    </a:lnTo>
                    <a:lnTo>
                      <a:pt x="379" y="240"/>
                    </a:lnTo>
                    <a:lnTo>
                      <a:pt x="382" y="240"/>
                    </a:lnTo>
                    <a:lnTo>
                      <a:pt x="382" y="236"/>
                    </a:lnTo>
                    <a:lnTo>
                      <a:pt x="385" y="233"/>
                    </a:lnTo>
                    <a:lnTo>
                      <a:pt x="386" y="233"/>
                    </a:lnTo>
                    <a:lnTo>
                      <a:pt x="389" y="230"/>
                    </a:lnTo>
                    <a:lnTo>
                      <a:pt x="389" y="229"/>
                    </a:lnTo>
                    <a:lnTo>
                      <a:pt x="393" y="216"/>
                    </a:lnTo>
                    <a:lnTo>
                      <a:pt x="395" y="209"/>
                    </a:lnTo>
                    <a:lnTo>
                      <a:pt x="395" y="203"/>
                    </a:lnTo>
                    <a:lnTo>
                      <a:pt x="392" y="192"/>
                    </a:lnTo>
                    <a:lnTo>
                      <a:pt x="395" y="181"/>
                    </a:lnTo>
                    <a:lnTo>
                      <a:pt x="393" y="177"/>
                    </a:lnTo>
                    <a:lnTo>
                      <a:pt x="383" y="159"/>
                    </a:lnTo>
                    <a:lnTo>
                      <a:pt x="381" y="156"/>
                    </a:lnTo>
                    <a:lnTo>
                      <a:pt x="379" y="156"/>
                    </a:lnTo>
                    <a:lnTo>
                      <a:pt x="372" y="150"/>
                    </a:lnTo>
                    <a:lnTo>
                      <a:pt x="371" y="150"/>
                    </a:lnTo>
                    <a:lnTo>
                      <a:pt x="361" y="146"/>
                    </a:lnTo>
                    <a:lnTo>
                      <a:pt x="358" y="146"/>
                    </a:lnTo>
                    <a:lnTo>
                      <a:pt x="358" y="148"/>
                    </a:lnTo>
                    <a:lnTo>
                      <a:pt x="357" y="149"/>
                    </a:lnTo>
                    <a:lnTo>
                      <a:pt x="355" y="152"/>
                    </a:lnTo>
                    <a:lnTo>
                      <a:pt x="354" y="153"/>
                    </a:lnTo>
                    <a:lnTo>
                      <a:pt x="352" y="153"/>
                    </a:lnTo>
                    <a:lnTo>
                      <a:pt x="351" y="155"/>
                    </a:lnTo>
                    <a:lnTo>
                      <a:pt x="348" y="155"/>
                    </a:lnTo>
                    <a:lnTo>
                      <a:pt x="348" y="153"/>
                    </a:lnTo>
                    <a:lnTo>
                      <a:pt x="345" y="150"/>
                    </a:lnTo>
                    <a:lnTo>
                      <a:pt x="344" y="148"/>
                    </a:lnTo>
                    <a:lnTo>
                      <a:pt x="344" y="145"/>
                    </a:lnTo>
                    <a:lnTo>
                      <a:pt x="343" y="142"/>
                    </a:lnTo>
                    <a:lnTo>
                      <a:pt x="343" y="134"/>
                    </a:lnTo>
                    <a:lnTo>
                      <a:pt x="344" y="134"/>
                    </a:lnTo>
                    <a:lnTo>
                      <a:pt x="344" y="131"/>
                    </a:lnTo>
                    <a:lnTo>
                      <a:pt x="343" y="128"/>
                    </a:lnTo>
                    <a:lnTo>
                      <a:pt x="338" y="124"/>
                    </a:lnTo>
                    <a:lnTo>
                      <a:pt x="337" y="124"/>
                    </a:lnTo>
                    <a:lnTo>
                      <a:pt x="334" y="122"/>
                    </a:lnTo>
                    <a:lnTo>
                      <a:pt x="322" y="122"/>
                    </a:lnTo>
                    <a:lnTo>
                      <a:pt x="320" y="121"/>
                    </a:lnTo>
                    <a:lnTo>
                      <a:pt x="319" y="121"/>
                    </a:lnTo>
                    <a:lnTo>
                      <a:pt x="318" y="119"/>
                    </a:lnTo>
                    <a:lnTo>
                      <a:pt x="318" y="117"/>
                    </a:lnTo>
                    <a:lnTo>
                      <a:pt x="316" y="114"/>
                    </a:lnTo>
                    <a:lnTo>
                      <a:pt x="316" y="113"/>
                    </a:lnTo>
                    <a:lnTo>
                      <a:pt x="308" y="10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</p:grpSp>
        <p:grpSp>
          <p:nvGrpSpPr>
            <p:cNvPr id="10" name="Group 1009">
              <a:extLst>
                <a:ext uri="{FF2B5EF4-FFF2-40B4-BE49-F238E27FC236}">
                  <a16:creationId xmlns:a16="http://schemas.microsoft.com/office/drawing/2014/main" id="{A9AEA610-6B58-F5C9-F594-1D87708D622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16" y="2013"/>
              <a:ext cx="2424" cy="1767"/>
              <a:chOff x="2616" y="2013"/>
              <a:chExt cx="2424" cy="1767"/>
            </a:xfrm>
          </p:grpSpPr>
          <p:sp>
            <p:nvSpPr>
              <p:cNvPr id="5778" name="Freeform 809">
                <a:extLst>
                  <a:ext uri="{FF2B5EF4-FFF2-40B4-BE49-F238E27FC236}">
                    <a16:creationId xmlns:a16="http://schemas.microsoft.com/office/drawing/2014/main" id="{A4319902-98F0-5B4A-6BA9-0700E12419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6" y="2412"/>
                <a:ext cx="103" cy="83"/>
              </a:xfrm>
              <a:custGeom>
                <a:avLst/>
                <a:gdLst>
                  <a:gd name="T0" fmla="*/ 329 w 412"/>
                  <a:gd name="T1" fmla="*/ 67 h 331"/>
                  <a:gd name="T2" fmla="*/ 292 w 412"/>
                  <a:gd name="T3" fmla="*/ 95 h 331"/>
                  <a:gd name="T4" fmla="*/ 285 w 412"/>
                  <a:gd name="T5" fmla="*/ 105 h 331"/>
                  <a:gd name="T6" fmla="*/ 264 w 412"/>
                  <a:gd name="T7" fmla="*/ 91 h 331"/>
                  <a:gd name="T8" fmla="*/ 226 w 412"/>
                  <a:gd name="T9" fmla="*/ 75 h 331"/>
                  <a:gd name="T10" fmla="*/ 235 w 412"/>
                  <a:gd name="T11" fmla="*/ 52 h 331"/>
                  <a:gd name="T12" fmla="*/ 211 w 412"/>
                  <a:gd name="T13" fmla="*/ 19 h 331"/>
                  <a:gd name="T14" fmla="*/ 208 w 412"/>
                  <a:gd name="T15" fmla="*/ 3 h 331"/>
                  <a:gd name="T16" fmla="*/ 194 w 412"/>
                  <a:gd name="T17" fmla="*/ 5 h 331"/>
                  <a:gd name="T18" fmla="*/ 183 w 412"/>
                  <a:gd name="T19" fmla="*/ 15 h 331"/>
                  <a:gd name="T20" fmla="*/ 168 w 412"/>
                  <a:gd name="T21" fmla="*/ 35 h 331"/>
                  <a:gd name="T22" fmla="*/ 134 w 412"/>
                  <a:gd name="T23" fmla="*/ 18 h 331"/>
                  <a:gd name="T24" fmla="*/ 124 w 412"/>
                  <a:gd name="T25" fmla="*/ 10 h 331"/>
                  <a:gd name="T26" fmla="*/ 88 w 412"/>
                  <a:gd name="T27" fmla="*/ 8 h 331"/>
                  <a:gd name="T28" fmla="*/ 82 w 412"/>
                  <a:gd name="T29" fmla="*/ 11 h 331"/>
                  <a:gd name="T30" fmla="*/ 56 w 412"/>
                  <a:gd name="T31" fmla="*/ 36 h 331"/>
                  <a:gd name="T32" fmla="*/ 20 w 412"/>
                  <a:gd name="T33" fmla="*/ 43 h 331"/>
                  <a:gd name="T34" fmla="*/ 0 w 412"/>
                  <a:gd name="T35" fmla="*/ 64 h 331"/>
                  <a:gd name="T36" fmla="*/ 56 w 412"/>
                  <a:gd name="T37" fmla="*/ 117 h 331"/>
                  <a:gd name="T38" fmla="*/ 66 w 412"/>
                  <a:gd name="T39" fmla="*/ 123 h 331"/>
                  <a:gd name="T40" fmla="*/ 74 w 412"/>
                  <a:gd name="T41" fmla="*/ 128 h 331"/>
                  <a:gd name="T42" fmla="*/ 94 w 412"/>
                  <a:gd name="T43" fmla="*/ 180 h 331"/>
                  <a:gd name="T44" fmla="*/ 92 w 412"/>
                  <a:gd name="T45" fmla="*/ 205 h 331"/>
                  <a:gd name="T46" fmla="*/ 101 w 412"/>
                  <a:gd name="T47" fmla="*/ 212 h 331"/>
                  <a:gd name="T48" fmla="*/ 105 w 412"/>
                  <a:gd name="T49" fmla="*/ 229 h 331"/>
                  <a:gd name="T50" fmla="*/ 114 w 412"/>
                  <a:gd name="T51" fmla="*/ 240 h 331"/>
                  <a:gd name="T52" fmla="*/ 147 w 412"/>
                  <a:gd name="T53" fmla="*/ 276 h 331"/>
                  <a:gd name="T54" fmla="*/ 141 w 412"/>
                  <a:gd name="T55" fmla="*/ 306 h 331"/>
                  <a:gd name="T56" fmla="*/ 154 w 412"/>
                  <a:gd name="T57" fmla="*/ 311 h 331"/>
                  <a:gd name="T58" fmla="*/ 170 w 412"/>
                  <a:gd name="T59" fmla="*/ 326 h 331"/>
                  <a:gd name="T60" fmla="*/ 183 w 412"/>
                  <a:gd name="T61" fmla="*/ 328 h 331"/>
                  <a:gd name="T62" fmla="*/ 190 w 412"/>
                  <a:gd name="T63" fmla="*/ 317 h 331"/>
                  <a:gd name="T64" fmla="*/ 268 w 412"/>
                  <a:gd name="T65" fmla="*/ 286 h 331"/>
                  <a:gd name="T66" fmla="*/ 278 w 412"/>
                  <a:gd name="T67" fmla="*/ 285 h 331"/>
                  <a:gd name="T68" fmla="*/ 311 w 412"/>
                  <a:gd name="T69" fmla="*/ 286 h 331"/>
                  <a:gd name="T70" fmla="*/ 317 w 412"/>
                  <a:gd name="T71" fmla="*/ 289 h 331"/>
                  <a:gd name="T72" fmla="*/ 335 w 412"/>
                  <a:gd name="T73" fmla="*/ 278 h 331"/>
                  <a:gd name="T74" fmla="*/ 339 w 412"/>
                  <a:gd name="T75" fmla="*/ 265 h 331"/>
                  <a:gd name="T76" fmla="*/ 327 w 412"/>
                  <a:gd name="T77" fmla="*/ 243 h 331"/>
                  <a:gd name="T78" fmla="*/ 315 w 412"/>
                  <a:gd name="T79" fmla="*/ 237 h 331"/>
                  <a:gd name="T80" fmla="*/ 335 w 412"/>
                  <a:gd name="T81" fmla="*/ 229 h 331"/>
                  <a:gd name="T82" fmla="*/ 341 w 412"/>
                  <a:gd name="T83" fmla="*/ 219 h 331"/>
                  <a:gd name="T84" fmla="*/ 356 w 412"/>
                  <a:gd name="T85" fmla="*/ 213 h 331"/>
                  <a:gd name="T86" fmla="*/ 351 w 412"/>
                  <a:gd name="T87" fmla="*/ 191 h 331"/>
                  <a:gd name="T88" fmla="*/ 348 w 412"/>
                  <a:gd name="T89" fmla="*/ 189 h 331"/>
                  <a:gd name="T90" fmla="*/ 338 w 412"/>
                  <a:gd name="T91" fmla="*/ 183 h 331"/>
                  <a:gd name="T92" fmla="*/ 321 w 412"/>
                  <a:gd name="T93" fmla="*/ 148 h 331"/>
                  <a:gd name="T94" fmla="*/ 342 w 412"/>
                  <a:gd name="T95" fmla="*/ 142 h 331"/>
                  <a:gd name="T96" fmla="*/ 356 w 412"/>
                  <a:gd name="T97" fmla="*/ 91 h 331"/>
                  <a:gd name="T98" fmla="*/ 351 w 412"/>
                  <a:gd name="T99" fmla="*/ 67 h 331"/>
                  <a:gd name="T100" fmla="*/ 355 w 412"/>
                  <a:gd name="T101" fmla="*/ 56 h 331"/>
                  <a:gd name="T102" fmla="*/ 365 w 412"/>
                  <a:gd name="T103" fmla="*/ 57 h 331"/>
                  <a:gd name="T104" fmla="*/ 367 w 412"/>
                  <a:gd name="T105" fmla="*/ 65 h 331"/>
                  <a:gd name="T106" fmla="*/ 389 w 412"/>
                  <a:gd name="T107" fmla="*/ 42 h 331"/>
                  <a:gd name="T108" fmla="*/ 402 w 412"/>
                  <a:gd name="T109" fmla="*/ 68 h 331"/>
                  <a:gd name="T110" fmla="*/ 411 w 412"/>
                  <a:gd name="T111" fmla="*/ 60 h 331"/>
                  <a:gd name="T112" fmla="*/ 403 w 412"/>
                  <a:gd name="T113" fmla="*/ 53 h 331"/>
                  <a:gd name="T114" fmla="*/ 387 w 412"/>
                  <a:gd name="T115" fmla="*/ 26 h 331"/>
                  <a:gd name="T116" fmla="*/ 373 w 412"/>
                  <a:gd name="T117" fmla="*/ 4 h 331"/>
                  <a:gd name="T118" fmla="*/ 367 w 412"/>
                  <a:gd name="T119" fmla="*/ 15 h 331"/>
                  <a:gd name="T120" fmla="*/ 359 w 412"/>
                  <a:gd name="T121" fmla="*/ 29 h 331"/>
                  <a:gd name="T122" fmla="*/ 332 w 412"/>
                  <a:gd name="T123" fmla="*/ 33 h 3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12" h="331">
                    <a:moveTo>
                      <a:pt x="332" y="33"/>
                    </a:moveTo>
                    <a:lnTo>
                      <a:pt x="331" y="35"/>
                    </a:lnTo>
                    <a:lnTo>
                      <a:pt x="341" y="60"/>
                    </a:lnTo>
                    <a:lnTo>
                      <a:pt x="329" y="67"/>
                    </a:lnTo>
                    <a:lnTo>
                      <a:pt x="317" y="78"/>
                    </a:lnTo>
                    <a:lnTo>
                      <a:pt x="306" y="84"/>
                    </a:lnTo>
                    <a:lnTo>
                      <a:pt x="296" y="92"/>
                    </a:lnTo>
                    <a:lnTo>
                      <a:pt x="292" y="95"/>
                    </a:lnTo>
                    <a:lnTo>
                      <a:pt x="289" y="98"/>
                    </a:lnTo>
                    <a:lnTo>
                      <a:pt x="286" y="103"/>
                    </a:lnTo>
                    <a:lnTo>
                      <a:pt x="286" y="105"/>
                    </a:lnTo>
                    <a:lnTo>
                      <a:pt x="285" y="105"/>
                    </a:lnTo>
                    <a:lnTo>
                      <a:pt x="283" y="103"/>
                    </a:lnTo>
                    <a:lnTo>
                      <a:pt x="275" y="92"/>
                    </a:lnTo>
                    <a:lnTo>
                      <a:pt x="275" y="91"/>
                    </a:lnTo>
                    <a:lnTo>
                      <a:pt x="264" y="91"/>
                    </a:lnTo>
                    <a:lnTo>
                      <a:pt x="253" y="99"/>
                    </a:lnTo>
                    <a:lnTo>
                      <a:pt x="251" y="99"/>
                    </a:lnTo>
                    <a:lnTo>
                      <a:pt x="226" y="77"/>
                    </a:lnTo>
                    <a:lnTo>
                      <a:pt x="226" y="75"/>
                    </a:lnTo>
                    <a:lnTo>
                      <a:pt x="229" y="75"/>
                    </a:lnTo>
                    <a:lnTo>
                      <a:pt x="229" y="74"/>
                    </a:lnTo>
                    <a:lnTo>
                      <a:pt x="235" y="57"/>
                    </a:lnTo>
                    <a:lnTo>
                      <a:pt x="235" y="52"/>
                    </a:lnTo>
                    <a:lnTo>
                      <a:pt x="219" y="35"/>
                    </a:lnTo>
                    <a:lnTo>
                      <a:pt x="216" y="29"/>
                    </a:lnTo>
                    <a:lnTo>
                      <a:pt x="212" y="24"/>
                    </a:lnTo>
                    <a:lnTo>
                      <a:pt x="211" y="19"/>
                    </a:lnTo>
                    <a:lnTo>
                      <a:pt x="209" y="17"/>
                    </a:lnTo>
                    <a:lnTo>
                      <a:pt x="209" y="11"/>
                    </a:lnTo>
                    <a:lnTo>
                      <a:pt x="208" y="4"/>
                    </a:lnTo>
                    <a:lnTo>
                      <a:pt x="208" y="3"/>
                    </a:lnTo>
                    <a:lnTo>
                      <a:pt x="207" y="4"/>
                    </a:lnTo>
                    <a:lnTo>
                      <a:pt x="200" y="7"/>
                    </a:lnTo>
                    <a:lnTo>
                      <a:pt x="194" y="7"/>
                    </a:lnTo>
                    <a:lnTo>
                      <a:pt x="194" y="5"/>
                    </a:lnTo>
                    <a:lnTo>
                      <a:pt x="193" y="4"/>
                    </a:lnTo>
                    <a:lnTo>
                      <a:pt x="188" y="1"/>
                    </a:lnTo>
                    <a:lnTo>
                      <a:pt x="183" y="10"/>
                    </a:lnTo>
                    <a:lnTo>
                      <a:pt x="183" y="15"/>
                    </a:lnTo>
                    <a:lnTo>
                      <a:pt x="184" y="18"/>
                    </a:lnTo>
                    <a:lnTo>
                      <a:pt x="183" y="24"/>
                    </a:lnTo>
                    <a:lnTo>
                      <a:pt x="180" y="29"/>
                    </a:lnTo>
                    <a:lnTo>
                      <a:pt x="168" y="35"/>
                    </a:lnTo>
                    <a:lnTo>
                      <a:pt x="151" y="31"/>
                    </a:lnTo>
                    <a:lnTo>
                      <a:pt x="141" y="25"/>
                    </a:lnTo>
                    <a:lnTo>
                      <a:pt x="134" y="19"/>
                    </a:lnTo>
                    <a:lnTo>
                      <a:pt x="134" y="18"/>
                    </a:lnTo>
                    <a:lnTo>
                      <a:pt x="128" y="12"/>
                    </a:lnTo>
                    <a:lnTo>
                      <a:pt x="127" y="12"/>
                    </a:lnTo>
                    <a:lnTo>
                      <a:pt x="124" y="11"/>
                    </a:lnTo>
                    <a:lnTo>
                      <a:pt x="124" y="10"/>
                    </a:lnTo>
                    <a:lnTo>
                      <a:pt x="120" y="10"/>
                    </a:lnTo>
                    <a:lnTo>
                      <a:pt x="102" y="4"/>
                    </a:lnTo>
                    <a:lnTo>
                      <a:pt x="95" y="5"/>
                    </a:lnTo>
                    <a:lnTo>
                      <a:pt x="88" y="8"/>
                    </a:lnTo>
                    <a:lnTo>
                      <a:pt x="87" y="8"/>
                    </a:lnTo>
                    <a:lnTo>
                      <a:pt x="84" y="10"/>
                    </a:lnTo>
                    <a:lnTo>
                      <a:pt x="81" y="10"/>
                    </a:lnTo>
                    <a:lnTo>
                      <a:pt x="82" y="11"/>
                    </a:lnTo>
                    <a:lnTo>
                      <a:pt x="78" y="36"/>
                    </a:lnTo>
                    <a:lnTo>
                      <a:pt x="71" y="42"/>
                    </a:lnTo>
                    <a:lnTo>
                      <a:pt x="68" y="42"/>
                    </a:lnTo>
                    <a:lnTo>
                      <a:pt x="56" y="36"/>
                    </a:lnTo>
                    <a:lnTo>
                      <a:pt x="44" y="35"/>
                    </a:lnTo>
                    <a:lnTo>
                      <a:pt x="32" y="39"/>
                    </a:lnTo>
                    <a:lnTo>
                      <a:pt x="28" y="42"/>
                    </a:lnTo>
                    <a:lnTo>
                      <a:pt x="20" y="43"/>
                    </a:lnTo>
                    <a:lnTo>
                      <a:pt x="7" y="53"/>
                    </a:lnTo>
                    <a:lnTo>
                      <a:pt x="1" y="61"/>
                    </a:lnTo>
                    <a:lnTo>
                      <a:pt x="0" y="63"/>
                    </a:lnTo>
                    <a:lnTo>
                      <a:pt x="0" y="64"/>
                    </a:lnTo>
                    <a:lnTo>
                      <a:pt x="11" y="74"/>
                    </a:lnTo>
                    <a:lnTo>
                      <a:pt x="28" y="98"/>
                    </a:lnTo>
                    <a:lnTo>
                      <a:pt x="46" y="106"/>
                    </a:lnTo>
                    <a:lnTo>
                      <a:pt x="56" y="117"/>
                    </a:lnTo>
                    <a:lnTo>
                      <a:pt x="57" y="117"/>
                    </a:lnTo>
                    <a:lnTo>
                      <a:pt x="58" y="119"/>
                    </a:lnTo>
                    <a:lnTo>
                      <a:pt x="66" y="122"/>
                    </a:lnTo>
                    <a:lnTo>
                      <a:pt x="66" y="123"/>
                    </a:lnTo>
                    <a:lnTo>
                      <a:pt x="67" y="124"/>
                    </a:lnTo>
                    <a:lnTo>
                      <a:pt x="70" y="127"/>
                    </a:lnTo>
                    <a:lnTo>
                      <a:pt x="73" y="127"/>
                    </a:lnTo>
                    <a:lnTo>
                      <a:pt x="74" y="128"/>
                    </a:lnTo>
                    <a:lnTo>
                      <a:pt x="75" y="139"/>
                    </a:lnTo>
                    <a:lnTo>
                      <a:pt x="75" y="146"/>
                    </a:lnTo>
                    <a:lnTo>
                      <a:pt x="84" y="175"/>
                    </a:lnTo>
                    <a:lnTo>
                      <a:pt x="94" y="180"/>
                    </a:lnTo>
                    <a:lnTo>
                      <a:pt x="95" y="182"/>
                    </a:lnTo>
                    <a:lnTo>
                      <a:pt x="94" y="182"/>
                    </a:lnTo>
                    <a:lnTo>
                      <a:pt x="92" y="189"/>
                    </a:lnTo>
                    <a:lnTo>
                      <a:pt x="92" y="205"/>
                    </a:lnTo>
                    <a:lnTo>
                      <a:pt x="95" y="205"/>
                    </a:lnTo>
                    <a:lnTo>
                      <a:pt x="99" y="204"/>
                    </a:lnTo>
                    <a:lnTo>
                      <a:pt x="103" y="206"/>
                    </a:lnTo>
                    <a:lnTo>
                      <a:pt x="101" y="212"/>
                    </a:lnTo>
                    <a:lnTo>
                      <a:pt x="101" y="218"/>
                    </a:lnTo>
                    <a:lnTo>
                      <a:pt x="99" y="221"/>
                    </a:lnTo>
                    <a:lnTo>
                      <a:pt x="105" y="228"/>
                    </a:lnTo>
                    <a:lnTo>
                      <a:pt x="105" y="229"/>
                    </a:lnTo>
                    <a:lnTo>
                      <a:pt x="106" y="233"/>
                    </a:lnTo>
                    <a:lnTo>
                      <a:pt x="105" y="235"/>
                    </a:lnTo>
                    <a:lnTo>
                      <a:pt x="109" y="237"/>
                    </a:lnTo>
                    <a:lnTo>
                      <a:pt x="114" y="240"/>
                    </a:lnTo>
                    <a:lnTo>
                      <a:pt x="117" y="240"/>
                    </a:lnTo>
                    <a:lnTo>
                      <a:pt x="133" y="253"/>
                    </a:lnTo>
                    <a:lnTo>
                      <a:pt x="145" y="275"/>
                    </a:lnTo>
                    <a:lnTo>
                      <a:pt x="147" y="276"/>
                    </a:lnTo>
                    <a:lnTo>
                      <a:pt x="145" y="286"/>
                    </a:lnTo>
                    <a:lnTo>
                      <a:pt x="144" y="292"/>
                    </a:lnTo>
                    <a:lnTo>
                      <a:pt x="142" y="304"/>
                    </a:lnTo>
                    <a:lnTo>
                      <a:pt x="141" y="306"/>
                    </a:lnTo>
                    <a:lnTo>
                      <a:pt x="142" y="306"/>
                    </a:lnTo>
                    <a:lnTo>
                      <a:pt x="147" y="309"/>
                    </a:lnTo>
                    <a:lnTo>
                      <a:pt x="148" y="310"/>
                    </a:lnTo>
                    <a:lnTo>
                      <a:pt x="154" y="311"/>
                    </a:lnTo>
                    <a:lnTo>
                      <a:pt x="159" y="314"/>
                    </a:lnTo>
                    <a:lnTo>
                      <a:pt x="165" y="320"/>
                    </a:lnTo>
                    <a:lnTo>
                      <a:pt x="169" y="320"/>
                    </a:lnTo>
                    <a:lnTo>
                      <a:pt x="170" y="326"/>
                    </a:lnTo>
                    <a:lnTo>
                      <a:pt x="173" y="329"/>
                    </a:lnTo>
                    <a:lnTo>
                      <a:pt x="180" y="331"/>
                    </a:lnTo>
                    <a:lnTo>
                      <a:pt x="183" y="331"/>
                    </a:lnTo>
                    <a:lnTo>
                      <a:pt x="183" y="328"/>
                    </a:lnTo>
                    <a:lnTo>
                      <a:pt x="185" y="323"/>
                    </a:lnTo>
                    <a:lnTo>
                      <a:pt x="187" y="320"/>
                    </a:lnTo>
                    <a:lnTo>
                      <a:pt x="187" y="318"/>
                    </a:lnTo>
                    <a:lnTo>
                      <a:pt x="190" y="317"/>
                    </a:lnTo>
                    <a:lnTo>
                      <a:pt x="222" y="299"/>
                    </a:lnTo>
                    <a:lnTo>
                      <a:pt x="243" y="303"/>
                    </a:lnTo>
                    <a:lnTo>
                      <a:pt x="244" y="303"/>
                    </a:lnTo>
                    <a:lnTo>
                      <a:pt x="268" y="286"/>
                    </a:lnTo>
                    <a:lnTo>
                      <a:pt x="271" y="286"/>
                    </a:lnTo>
                    <a:lnTo>
                      <a:pt x="274" y="288"/>
                    </a:lnTo>
                    <a:lnTo>
                      <a:pt x="274" y="286"/>
                    </a:lnTo>
                    <a:lnTo>
                      <a:pt x="278" y="285"/>
                    </a:lnTo>
                    <a:lnTo>
                      <a:pt x="291" y="278"/>
                    </a:lnTo>
                    <a:lnTo>
                      <a:pt x="306" y="285"/>
                    </a:lnTo>
                    <a:lnTo>
                      <a:pt x="307" y="285"/>
                    </a:lnTo>
                    <a:lnTo>
                      <a:pt x="311" y="286"/>
                    </a:lnTo>
                    <a:lnTo>
                      <a:pt x="313" y="286"/>
                    </a:lnTo>
                    <a:lnTo>
                      <a:pt x="314" y="288"/>
                    </a:lnTo>
                    <a:lnTo>
                      <a:pt x="315" y="288"/>
                    </a:lnTo>
                    <a:lnTo>
                      <a:pt x="317" y="289"/>
                    </a:lnTo>
                    <a:lnTo>
                      <a:pt x="325" y="289"/>
                    </a:lnTo>
                    <a:lnTo>
                      <a:pt x="328" y="288"/>
                    </a:lnTo>
                    <a:lnTo>
                      <a:pt x="334" y="282"/>
                    </a:lnTo>
                    <a:lnTo>
                      <a:pt x="335" y="278"/>
                    </a:lnTo>
                    <a:lnTo>
                      <a:pt x="335" y="275"/>
                    </a:lnTo>
                    <a:lnTo>
                      <a:pt x="336" y="272"/>
                    </a:lnTo>
                    <a:lnTo>
                      <a:pt x="336" y="271"/>
                    </a:lnTo>
                    <a:lnTo>
                      <a:pt x="339" y="265"/>
                    </a:lnTo>
                    <a:lnTo>
                      <a:pt x="339" y="261"/>
                    </a:lnTo>
                    <a:lnTo>
                      <a:pt x="332" y="250"/>
                    </a:lnTo>
                    <a:lnTo>
                      <a:pt x="331" y="247"/>
                    </a:lnTo>
                    <a:lnTo>
                      <a:pt x="327" y="243"/>
                    </a:lnTo>
                    <a:lnTo>
                      <a:pt x="320" y="243"/>
                    </a:lnTo>
                    <a:lnTo>
                      <a:pt x="318" y="242"/>
                    </a:lnTo>
                    <a:lnTo>
                      <a:pt x="317" y="242"/>
                    </a:lnTo>
                    <a:lnTo>
                      <a:pt x="315" y="237"/>
                    </a:lnTo>
                    <a:lnTo>
                      <a:pt x="315" y="236"/>
                    </a:lnTo>
                    <a:lnTo>
                      <a:pt x="336" y="236"/>
                    </a:lnTo>
                    <a:lnTo>
                      <a:pt x="335" y="233"/>
                    </a:lnTo>
                    <a:lnTo>
                      <a:pt x="335" y="229"/>
                    </a:lnTo>
                    <a:lnTo>
                      <a:pt x="336" y="222"/>
                    </a:lnTo>
                    <a:lnTo>
                      <a:pt x="338" y="219"/>
                    </a:lnTo>
                    <a:lnTo>
                      <a:pt x="339" y="218"/>
                    </a:lnTo>
                    <a:lnTo>
                      <a:pt x="341" y="219"/>
                    </a:lnTo>
                    <a:lnTo>
                      <a:pt x="351" y="223"/>
                    </a:lnTo>
                    <a:lnTo>
                      <a:pt x="352" y="219"/>
                    </a:lnTo>
                    <a:lnTo>
                      <a:pt x="353" y="216"/>
                    </a:lnTo>
                    <a:lnTo>
                      <a:pt x="356" y="213"/>
                    </a:lnTo>
                    <a:lnTo>
                      <a:pt x="362" y="211"/>
                    </a:lnTo>
                    <a:lnTo>
                      <a:pt x="362" y="208"/>
                    </a:lnTo>
                    <a:lnTo>
                      <a:pt x="360" y="204"/>
                    </a:lnTo>
                    <a:lnTo>
                      <a:pt x="351" y="191"/>
                    </a:lnTo>
                    <a:lnTo>
                      <a:pt x="349" y="191"/>
                    </a:lnTo>
                    <a:lnTo>
                      <a:pt x="349" y="190"/>
                    </a:lnTo>
                    <a:lnTo>
                      <a:pt x="348" y="190"/>
                    </a:lnTo>
                    <a:lnTo>
                      <a:pt x="348" y="189"/>
                    </a:lnTo>
                    <a:lnTo>
                      <a:pt x="346" y="189"/>
                    </a:lnTo>
                    <a:lnTo>
                      <a:pt x="346" y="187"/>
                    </a:lnTo>
                    <a:lnTo>
                      <a:pt x="345" y="187"/>
                    </a:lnTo>
                    <a:lnTo>
                      <a:pt x="338" y="183"/>
                    </a:lnTo>
                    <a:lnTo>
                      <a:pt x="334" y="177"/>
                    </a:lnTo>
                    <a:lnTo>
                      <a:pt x="322" y="149"/>
                    </a:lnTo>
                    <a:lnTo>
                      <a:pt x="321" y="149"/>
                    </a:lnTo>
                    <a:lnTo>
                      <a:pt x="321" y="148"/>
                    </a:lnTo>
                    <a:lnTo>
                      <a:pt x="322" y="146"/>
                    </a:lnTo>
                    <a:lnTo>
                      <a:pt x="331" y="144"/>
                    </a:lnTo>
                    <a:lnTo>
                      <a:pt x="335" y="144"/>
                    </a:lnTo>
                    <a:lnTo>
                      <a:pt x="342" y="142"/>
                    </a:lnTo>
                    <a:lnTo>
                      <a:pt x="353" y="138"/>
                    </a:lnTo>
                    <a:lnTo>
                      <a:pt x="359" y="135"/>
                    </a:lnTo>
                    <a:lnTo>
                      <a:pt x="369" y="127"/>
                    </a:lnTo>
                    <a:lnTo>
                      <a:pt x="356" y="91"/>
                    </a:lnTo>
                    <a:lnTo>
                      <a:pt x="348" y="74"/>
                    </a:lnTo>
                    <a:lnTo>
                      <a:pt x="346" y="72"/>
                    </a:lnTo>
                    <a:lnTo>
                      <a:pt x="349" y="71"/>
                    </a:lnTo>
                    <a:lnTo>
                      <a:pt x="351" y="67"/>
                    </a:lnTo>
                    <a:lnTo>
                      <a:pt x="351" y="63"/>
                    </a:lnTo>
                    <a:lnTo>
                      <a:pt x="349" y="61"/>
                    </a:lnTo>
                    <a:lnTo>
                      <a:pt x="352" y="57"/>
                    </a:lnTo>
                    <a:lnTo>
                      <a:pt x="355" y="56"/>
                    </a:lnTo>
                    <a:lnTo>
                      <a:pt x="356" y="55"/>
                    </a:lnTo>
                    <a:lnTo>
                      <a:pt x="359" y="55"/>
                    </a:lnTo>
                    <a:lnTo>
                      <a:pt x="362" y="53"/>
                    </a:lnTo>
                    <a:lnTo>
                      <a:pt x="365" y="57"/>
                    </a:lnTo>
                    <a:lnTo>
                      <a:pt x="365" y="60"/>
                    </a:lnTo>
                    <a:lnTo>
                      <a:pt x="366" y="63"/>
                    </a:lnTo>
                    <a:lnTo>
                      <a:pt x="366" y="64"/>
                    </a:lnTo>
                    <a:lnTo>
                      <a:pt x="367" y="65"/>
                    </a:lnTo>
                    <a:lnTo>
                      <a:pt x="378" y="65"/>
                    </a:lnTo>
                    <a:lnTo>
                      <a:pt x="380" y="63"/>
                    </a:lnTo>
                    <a:lnTo>
                      <a:pt x="385" y="55"/>
                    </a:lnTo>
                    <a:lnTo>
                      <a:pt x="389" y="42"/>
                    </a:lnTo>
                    <a:lnTo>
                      <a:pt x="394" y="50"/>
                    </a:lnTo>
                    <a:lnTo>
                      <a:pt x="395" y="56"/>
                    </a:lnTo>
                    <a:lnTo>
                      <a:pt x="401" y="68"/>
                    </a:lnTo>
                    <a:lnTo>
                      <a:pt x="402" y="68"/>
                    </a:lnTo>
                    <a:lnTo>
                      <a:pt x="403" y="67"/>
                    </a:lnTo>
                    <a:lnTo>
                      <a:pt x="406" y="65"/>
                    </a:lnTo>
                    <a:lnTo>
                      <a:pt x="406" y="64"/>
                    </a:lnTo>
                    <a:lnTo>
                      <a:pt x="411" y="60"/>
                    </a:lnTo>
                    <a:lnTo>
                      <a:pt x="412" y="55"/>
                    </a:lnTo>
                    <a:lnTo>
                      <a:pt x="411" y="55"/>
                    </a:lnTo>
                    <a:lnTo>
                      <a:pt x="405" y="53"/>
                    </a:lnTo>
                    <a:lnTo>
                      <a:pt x="403" y="53"/>
                    </a:lnTo>
                    <a:lnTo>
                      <a:pt x="403" y="46"/>
                    </a:lnTo>
                    <a:lnTo>
                      <a:pt x="398" y="36"/>
                    </a:lnTo>
                    <a:lnTo>
                      <a:pt x="394" y="33"/>
                    </a:lnTo>
                    <a:lnTo>
                      <a:pt x="387" y="26"/>
                    </a:lnTo>
                    <a:lnTo>
                      <a:pt x="381" y="18"/>
                    </a:lnTo>
                    <a:lnTo>
                      <a:pt x="381" y="15"/>
                    </a:lnTo>
                    <a:lnTo>
                      <a:pt x="377" y="7"/>
                    </a:lnTo>
                    <a:lnTo>
                      <a:pt x="373" y="4"/>
                    </a:lnTo>
                    <a:lnTo>
                      <a:pt x="366" y="0"/>
                    </a:lnTo>
                    <a:lnTo>
                      <a:pt x="365" y="0"/>
                    </a:lnTo>
                    <a:lnTo>
                      <a:pt x="365" y="1"/>
                    </a:lnTo>
                    <a:lnTo>
                      <a:pt x="367" y="15"/>
                    </a:lnTo>
                    <a:lnTo>
                      <a:pt x="367" y="26"/>
                    </a:lnTo>
                    <a:lnTo>
                      <a:pt x="366" y="28"/>
                    </a:lnTo>
                    <a:lnTo>
                      <a:pt x="362" y="31"/>
                    </a:lnTo>
                    <a:lnTo>
                      <a:pt x="359" y="29"/>
                    </a:lnTo>
                    <a:lnTo>
                      <a:pt x="358" y="28"/>
                    </a:lnTo>
                    <a:lnTo>
                      <a:pt x="346" y="33"/>
                    </a:lnTo>
                    <a:lnTo>
                      <a:pt x="336" y="35"/>
                    </a:lnTo>
                    <a:lnTo>
                      <a:pt x="332" y="3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79" name="Freeform 810">
                <a:extLst>
                  <a:ext uri="{FF2B5EF4-FFF2-40B4-BE49-F238E27FC236}">
                    <a16:creationId xmlns:a16="http://schemas.microsoft.com/office/drawing/2014/main" id="{61814BE4-D9E1-971A-A86A-C7E9846B6A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4" y="2423"/>
                <a:ext cx="240" cy="271"/>
              </a:xfrm>
              <a:custGeom>
                <a:avLst/>
                <a:gdLst>
                  <a:gd name="T0" fmla="*/ 224 w 958"/>
                  <a:gd name="T1" fmla="*/ 141 h 1085"/>
                  <a:gd name="T2" fmla="*/ 248 w 958"/>
                  <a:gd name="T3" fmla="*/ 169 h 1085"/>
                  <a:gd name="T4" fmla="*/ 222 w 958"/>
                  <a:gd name="T5" fmla="*/ 194 h 1085"/>
                  <a:gd name="T6" fmla="*/ 222 w 958"/>
                  <a:gd name="T7" fmla="*/ 229 h 1085"/>
                  <a:gd name="T8" fmla="*/ 197 w 958"/>
                  <a:gd name="T9" fmla="*/ 244 h 1085"/>
                  <a:gd name="T10" fmla="*/ 108 w 958"/>
                  <a:gd name="T11" fmla="*/ 257 h 1085"/>
                  <a:gd name="T12" fmla="*/ 77 w 958"/>
                  <a:gd name="T13" fmla="*/ 314 h 1085"/>
                  <a:gd name="T14" fmla="*/ 28 w 958"/>
                  <a:gd name="T15" fmla="*/ 394 h 1085"/>
                  <a:gd name="T16" fmla="*/ 14 w 958"/>
                  <a:gd name="T17" fmla="*/ 454 h 1085"/>
                  <a:gd name="T18" fmla="*/ 47 w 958"/>
                  <a:gd name="T19" fmla="*/ 592 h 1085"/>
                  <a:gd name="T20" fmla="*/ 162 w 958"/>
                  <a:gd name="T21" fmla="*/ 645 h 1085"/>
                  <a:gd name="T22" fmla="*/ 213 w 958"/>
                  <a:gd name="T23" fmla="*/ 614 h 1085"/>
                  <a:gd name="T24" fmla="*/ 234 w 958"/>
                  <a:gd name="T25" fmla="*/ 644 h 1085"/>
                  <a:gd name="T26" fmla="*/ 271 w 958"/>
                  <a:gd name="T27" fmla="*/ 696 h 1085"/>
                  <a:gd name="T28" fmla="*/ 428 w 958"/>
                  <a:gd name="T29" fmla="*/ 744 h 1085"/>
                  <a:gd name="T30" fmla="*/ 415 w 958"/>
                  <a:gd name="T31" fmla="*/ 785 h 1085"/>
                  <a:gd name="T32" fmla="*/ 433 w 958"/>
                  <a:gd name="T33" fmla="*/ 813 h 1085"/>
                  <a:gd name="T34" fmla="*/ 443 w 958"/>
                  <a:gd name="T35" fmla="*/ 909 h 1085"/>
                  <a:gd name="T36" fmla="*/ 468 w 958"/>
                  <a:gd name="T37" fmla="*/ 950 h 1085"/>
                  <a:gd name="T38" fmla="*/ 542 w 958"/>
                  <a:gd name="T39" fmla="*/ 976 h 1085"/>
                  <a:gd name="T40" fmla="*/ 597 w 958"/>
                  <a:gd name="T41" fmla="*/ 983 h 1085"/>
                  <a:gd name="T42" fmla="*/ 662 w 958"/>
                  <a:gd name="T43" fmla="*/ 1047 h 1085"/>
                  <a:gd name="T44" fmla="*/ 747 w 958"/>
                  <a:gd name="T45" fmla="*/ 1085 h 1085"/>
                  <a:gd name="T46" fmla="*/ 833 w 958"/>
                  <a:gd name="T47" fmla="*/ 1032 h 1085"/>
                  <a:gd name="T48" fmla="*/ 882 w 958"/>
                  <a:gd name="T49" fmla="*/ 1071 h 1085"/>
                  <a:gd name="T50" fmla="*/ 901 w 958"/>
                  <a:gd name="T51" fmla="*/ 1030 h 1085"/>
                  <a:gd name="T52" fmla="*/ 900 w 958"/>
                  <a:gd name="T53" fmla="*/ 996 h 1085"/>
                  <a:gd name="T54" fmla="*/ 951 w 958"/>
                  <a:gd name="T55" fmla="*/ 976 h 1085"/>
                  <a:gd name="T56" fmla="*/ 922 w 958"/>
                  <a:gd name="T57" fmla="*/ 960 h 1085"/>
                  <a:gd name="T58" fmla="*/ 954 w 958"/>
                  <a:gd name="T59" fmla="*/ 907 h 1085"/>
                  <a:gd name="T60" fmla="*/ 957 w 958"/>
                  <a:gd name="T61" fmla="*/ 845 h 1085"/>
                  <a:gd name="T62" fmla="*/ 890 w 958"/>
                  <a:gd name="T63" fmla="*/ 801 h 1085"/>
                  <a:gd name="T64" fmla="*/ 812 w 958"/>
                  <a:gd name="T65" fmla="*/ 757 h 1085"/>
                  <a:gd name="T66" fmla="*/ 785 w 958"/>
                  <a:gd name="T67" fmla="*/ 718 h 1085"/>
                  <a:gd name="T68" fmla="*/ 764 w 958"/>
                  <a:gd name="T69" fmla="*/ 704 h 1085"/>
                  <a:gd name="T70" fmla="*/ 689 w 958"/>
                  <a:gd name="T71" fmla="*/ 679 h 1085"/>
                  <a:gd name="T72" fmla="*/ 627 w 958"/>
                  <a:gd name="T73" fmla="*/ 704 h 1085"/>
                  <a:gd name="T74" fmla="*/ 597 w 958"/>
                  <a:gd name="T75" fmla="*/ 652 h 1085"/>
                  <a:gd name="T76" fmla="*/ 609 w 958"/>
                  <a:gd name="T77" fmla="*/ 613 h 1085"/>
                  <a:gd name="T78" fmla="*/ 618 w 958"/>
                  <a:gd name="T79" fmla="*/ 595 h 1085"/>
                  <a:gd name="T80" fmla="*/ 576 w 958"/>
                  <a:gd name="T81" fmla="*/ 569 h 1085"/>
                  <a:gd name="T82" fmla="*/ 589 w 958"/>
                  <a:gd name="T83" fmla="*/ 542 h 1085"/>
                  <a:gd name="T84" fmla="*/ 620 w 958"/>
                  <a:gd name="T85" fmla="*/ 519 h 1085"/>
                  <a:gd name="T86" fmla="*/ 671 w 958"/>
                  <a:gd name="T87" fmla="*/ 491 h 1085"/>
                  <a:gd name="T88" fmla="*/ 644 w 958"/>
                  <a:gd name="T89" fmla="*/ 444 h 1085"/>
                  <a:gd name="T90" fmla="*/ 615 w 958"/>
                  <a:gd name="T91" fmla="*/ 415 h 1085"/>
                  <a:gd name="T92" fmla="*/ 643 w 958"/>
                  <a:gd name="T93" fmla="*/ 366 h 1085"/>
                  <a:gd name="T94" fmla="*/ 665 w 958"/>
                  <a:gd name="T95" fmla="*/ 342 h 1085"/>
                  <a:gd name="T96" fmla="*/ 636 w 958"/>
                  <a:gd name="T97" fmla="*/ 320 h 1085"/>
                  <a:gd name="T98" fmla="*/ 642 w 958"/>
                  <a:gd name="T99" fmla="*/ 301 h 1085"/>
                  <a:gd name="T100" fmla="*/ 597 w 958"/>
                  <a:gd name="T101" fmla="*/ 290 h 1085"/>
                  <a:gd name="T102" fmla="*/ 569 w 958"/>
                  <a:gd name="T103" fmla="*/ 262 h 1085"/>
                  <a:gd name="T104" fmla="*/ 573 w 958"/>
                  <a:gd name="T105" fmla="*/ 195 h 1085"/>
                  <a:gd name="T106" fmla="*/ 502 w 958"/>
                  <a:gd name="T107" fmla="*/ 135 h 1085"/>
                  <a:gd name="T108" fmla="*/ 477 w 958"/>
                  <a:gd name="T109" fmla="*/ 118 h 1085"/>
                  <a:gd name="T110" fmla="*/ 435 w 958"/>
                  <a:gd name="T111" fmla="*/ 110 h 1085"/>
                  <a:gd name="T112" fmla="*/ 500 w 958"/>
                  <a:gd name="T113" fmla="*/ 57 h 1085"/>
                  <a:gd name="T114" fmla="*/ 453 w 958"/>
                  <a:gd name="T115" fmla="*/ 3 h 1085"/>
                  <a:gd name="T116" fmla="*/ 400 w 958"/>
                  <a:gd name="T117" fmla="*/ 11 h 1085"/>
                  <a:gd name="T118" fmla="*/ 354 w 958"/>
                  <a:gd name="T119" fmla="*/ 77 h 1085"/>
                  <a:gd name="T120" fmla="*/ 270 w 958"/>
                  <a:gd name="T121" fmla="*/ 97 h 10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958" h="1085">
                    <a:moveTo>
                      <a:pt x="245" y="93"/>
                    </a:moveTo>
                    <a:lnTo>
                      <a:pt x="239" y="96"/>
                    </a:lnTo>
                    <a:lnTo>
                      <a:pt x="228" y="100"/>
                    </a:lnTo>
                    <a:lnTo>
                      <a:pt x="221" y="102"/>
                    </a:lnTo>
                    <a:lnTo>
                      <a:pt x="217" y="102"/>
                    </a:lnTo>
                    <a:lnTo>
                      <a:pt x="208" y="104"/>
                    </a:lnTo>
                    <a:lnTo>
                      <a:pt x="207" y="106"/>
                    </a:lnTo>
                    <a:lnTo>
                      <a:pt x="207" y="107"/>
                    </a:lnTo>
                    <a:lnTo>
                      <a:pt x="208" y="107"/>
                    </a:lnTo>
                    <a:lnTo>
                      <a:pt x="220" y="135"/>
                    </a:lnTo>
                    <a:lnTo>
                      <a:pt x="224" y="141"/>
                    </a:lnTo>
                    <a:lnTo>
                      <a:pt x="231" y="145"/>
                    </a:lnTo>
                    <a:lnTo>
                      <a:pt x="232" y="145"/>
                    </a:lnTo>
                    <a:lnTo>
                      <a:pt x="232" y="147"/>
                    </a:lnTo>
                    <a:lnTo>
                      <a:pt x="234" y="147"/>
                    </a:lnTo>
                    <a:lnTo>
                      <a:pt x="234" y="148"/>
                    </a:lnTo>
                    <a:lnTo>
                      <a:pt x="235" y="148"/>
                    </a:lnTo>
                    <a:lnTo>
                      <a:pt x="235" y="149"/>
                    </a:lnTo>
                    <a:lnTo>
                      <a:pt x="237" y="149"/>
                    </a:lnTo>
                    <a:lnTo>
                      <a:pt x="246" y="162"/>
                    </a:lnTo>
                    <a:lnTo>
                      <a:pt x="248" y="166"/>
                    </a:lnTo>
                    <a:lnTo>
                      <a:pt x="248" y="169"/>
                    </a:lnTo>
                    <a:lnTo>
                      <a:pt x="242" y="171"/>
                    </a:lnTo>
                    <a:lnTo>
                      <a:pt x="239" y="174"/>
                    </a:lnTo>
                    <a:lnTo>
                      <a:pt x="238" y="177"/>
                    </a:lnTo>
                    <a:lnTo>
                      <a:pt x="237" y="181"/>
                    </a:lnTo>
                    <a:lnTo>
                      <a:pt x="227" y="177"/>
                    </a:lnTo>
                    <a:lnTo>
                      <a:pt x="225" y="176"/>
                    </a:lnTo>
                    <a:lnTo>
                      <a:pt x="224" y="177"/>
                    </a:lnTo>
                    <a:lnTo>
                      <a:pt x="222" y="180"/>
                    </a:lnTo>
                    <a:lnTo>
                      <a:pt x="221" y="187"/>
                    </a:lnTo>
                    <a:lnTo>
                      <a:pt x="221" y="191"/>
                    </a:lnTo>
                    <a:lnTo>
                      <a:pt x="222" y="194"/>
                    </a:lnTo>
                    <a:lnTo>
                      <a:pt x="201" y="194"/>
                    </a:lnTo>
                    <a:lnTo>
                      <a:pt x="201" y="195"/>
                    </a:lnTo>
                    <a:lnTo>
                      <a:pt x="203" y="200"/>
                    </a:lnTo>
                    <a:lnTo>
                      <a:pt x="204" y="200"/>
                    </a:lnTo>
                    <a:lnTo>
                      <a:pt x="206" y="201"/>
                    </a:lnTo>
                    <a:lnTo>
                      <a:pt x="213" y="201"/>
                    </a:lnTo>
                    <a:lnTo>
                      <a:pt x="217" y="205"/>
                    </a:lnTo>
                    <a:lnTo>
                      <a:pt x="218" y="208"/>
                    </a:lnTo>
                    <a:lnTo>
                      <a:pt x="225" y="219"/>
                    </a:lnTo>
                    <a:lnTo>
                      <a:pt x="225" y="223"/>
                    </a:lnTo>
                    <a:lnTo>
                      <a:pt x="222" y="229"/>
                    </a:lnTo>
                    <a:lnTo>
                      <a:pt x="222" y="230"/>
                    </a:lnTo>
                    <a:lnTo>
                      <a:pt x="221" y="233"/>
                    </a:lnTo>
                    <a:lnTo>
                      <a:pt x="221" y="236"/>
                    </a:lnTo>
                    <a:lnTo>
                      <a:pt x="220" y="240"/>
                    </a:lnTo>
                    <a:lnTo>
                      <a:pt x="214" y="246"/>
                    </a:lnTo>
                    <a:lnTo>
                      <a:pt x="211" y="247"/>
                    </a:lnTo>
                    <a:lnTo>
                      <a:pt x="203" y="247"/>
                    </a:lnTo>
                    <a:lnTo>
                      <a:pt x="201" y="246"/>
                    </a:lnTo>
                    <a:lnTo>
                      <a:pt x="200" y="246"/>
                    </a:lnTo>
                    <a:lnTo>
                      <a:pt x="199" y="244"/>
                    </a:lnTo>
                    <a:lnTo>
                      <a:pt x="197" y="244"/>
                    </a:lnTo>
                    <a:lnTo>
                      <a:pt x="193" y="243"/>
                    </a:lnTo>
                    <a:lnTo>
                      <a:pt x="192" y="243"/>
                    </a:lnTo>
                    <a:lnTo>
                      <a:pt x="177" y="236"/>
                    </a:lnTo>
                    <a:lnTo>
                      <a:pt x="164" y="243"/>
                    </a:lnTo>
                    <a:lnTo>
                      <a:pt x="160" y="244"/>
                    </a:lnTo>
                    <a:lnTo>
                      <a:pt x="160" y="246"/>
                    </a:lnTo>
                    <a:lnTo>
                      <a:pt x="157" y="244"/>
                    </a:lnTo>
                    <a:lnTo>
                      <a:pt x="154" y="244"/>
                    </a:lnTo>
                    <a:lnTo>
                      <a:pt x="130" y="261"/>
                    </a:lnTo>
                    <a:lnTo>
                      <a:pt x="129" y="261"/>
                    </a:lnTo>
                    <a:lnTo>
                      <a:pt x="108" y="257"/>
                    </a:lnTo>
                    <a:lnTo>
                      <a:pt x="76" y="275"/>
                    </a:lnTo>
                    <a:lnTo>
                      <a:pt x="73" y="276"/>
                    </a:lnTo>
                    <a:lnTo>
                      <a:pt x="73" y="278"/>
                    </a:lnTo>
                    <a:lnTo>
                      <a:pt x="72" y="281"/>
                    </a:lnTo>
                    <a:lnTo>
                      <a:pt x="71" y="281"/>
                    </a:lnTo>
                    <a:lnTo>
                      <a:pt x="69" y="289"/>
                    </a:lnTo>
                    <a:lnTo>
                      <a:pt x="69" y="291"/>
                    </a:lnTo>
                    <a:lnTo>
                      <a:pt x="67" y="304"/>
                    </a:lnTo>
                    <a:lnTo>
                      <a:pt x="67" y="307"/>
                    </a:lnTo>
                    <a:lnTo>
                      <a:pt x="74" y="314"/>
                    </a:lnTo>
                    <a:lnTo>
                      <a:pt x="77" y="314"/>
                    </a:lnTo>
                    <a:lnTo>
                      <a:pt x="74" y="317"/>
                    </a:lnTo>
                    <a:lnTo>
                      <a:pt x="73" y="320"/>
                    </a:lnTo>
                    <a:lnTo>
                      <a:pt x="73" y="321"/>
                    </a:lnTo>
                    <a:lnTo>
                      <a:pt x="72" y="322"/>
                    </a:lnTo>
                    <a:lnTo>
                      <a:pt x="76" y="322"/>
                    </a:lnTo>
                    <a:lnTo>
                      <a:pt x="58" y="353"/>
                    </a:lnTo>
                    <a:lnTo>
                      <a:pt x="48" y="363"/>
                    </a:lnTo>
                    <a:lnTo>
                      <a:pt x="40" y="368"/>
                    </a:lnTo>
                    <a:lnTo>
                      <a:pt x="21" y="387"/>
                    </a:lnTo>
                    <a:lnTo>
                      <a:pt x="28" y="391"/>
                    </a:lnTo>
                    <a:lnTo>
                      <a:pt x="28" y="394"/>
                    </a:lnTo>
                    <a:lnTo>
                      <a:pt x="26" y="396"/>
                    </a:lnTo>
                    <a:lnTo>
                      <a:pt x="16" y="402"/>
                    </a:lnTo>
                    <a:lnTo>
                      <a:pt x="13" y="405"/>
                    </a:lnTo>
                    <a:lnTo>
                      <a:pt x="13" y="408"/>
                    </a:lnTo>
                    <a:lnTo>
                      <a:pt x="14" y="411"/>
                    </a:lnTo>
                    <a:lnTo>
                      <a:pt x="13" y="415"/>
                    </a:lnTo>
                    <a:lnTo>
                      <a:pt x="2" y="423"/>
                    </a:lnTo>
                    <a:lnTo>
                      <a:pt x="0" y="423"/>
                    </a:lnTo>
                    <a:lnTo>
                      <a:pt x="0" y="424"/>
                    </a:lnTo>
                    <a:lnTo>
                      <a:pt x="7" y="441"/>
                    </a:lnTo>
                    <a:lnTo>
                      <a:pt x="14" y="454"/>
                    </a:lnTo>
                    <a:lnTo>
                      <a:pt x="16" y="454"/>
                    </a:lnTo>
                    <a:lnTo>
                      <a:pt x="26" y="488"/>
                    </a:lnTo>
                    <a:lnTo>
                      <a:pt x="26" y="490"/>
                    </a:lnTo>
                    <a:lnTo>
                      <a:pt x="38" y="549"/>
                    </a:lnTo>
                    <a:lnTo>
                      <a:pt x="40" y="554"/>
                    </a:lnTo>
                    <a:lnTo>
                      <a:pt x="40" y="555"/>
                    </a:lnTo>
                    <a:lnTo>
                      <a:pt x="42" y="567"/>
                    </a:lnTo>
                    <a:lnTo>
                      <a:pt x="44" y="568"/>
                    </a:lnTo>
                    <a:lnTo>
                      <a:pt x="48" y="567"/>
                    </a:lnTo>
                    <a:lnTo>
                      <a:pt x="44" y="569"/>
                    </a:lnTo>
                    <a:lnTo>
                      <a:pt x="47" y="592"/>
                    </a:lnTo>
                    <a:lnTo>
                      <a:pt x="48" y="595"/>
                    </a:lnTo>
                    <a:lnTo>
                      <a:pt x="48" y="602"/>
                    </a:lnTo>
                    <a:lnTo>
                      <a:pt x="54" y="624"/>
                    </a:lnTo>
                    <a:lnTo>
                      <a:pt x="55" y="625"/>
                    </a:lnTo>
                    <a:lnTo>
                      <a:pt x="65" y="625"/>
                    </a:lnTo>
                    <a:lnTo>
                      <a:pt x="65" y="627"/>
                    </a:lnTo>
                    <a:lnTo>
                      <a:pt x="66" y="628"/>
                    </a:lnTo>
                    <a:lnTo>
                      <a:pt x="144" y="639"/>
                    </a:lnTo>
                    <a:lnTo>
                      <a:pt x="155" y="646"/>
                    </a:lnTo>
                    <a:lnTo>
                      <a:pt x="158" y="646"/>
                    </a:lnTo>
                    <a:lnTo>
                      <a:pt x="162" y="645"/>
                    </a:lnTo>
                    <a:lnTo>
                      <a:pt x="164" y="645"/>
                    </a:lnTo>
                    <a:lnTo>
                      <a:pt x="184" y="639"/>
                    </a:lnTo>
                    <a:lnTo>
                      <a:pt x="193" y="639"/>
                    </a:lnTo>
                    <a:lnTo>
                      <a:pt x="199" y="644"/>
                    </a:lnTo>
                    <a:lnTo>
                      <a:pt x="204" y="645"/>
                    </a:lnTo>
                    <a:lnTo>
                      <a:pt x="207" y="644"/>
                    </a:lnTo>
                    <a:lnTo>
                      <a:pt x="207" y="634"/>
                    </a:lnTo>
                    <a:lnTo>
                      <a:pt x="208" y="627"/>
                    </a:lnTo>
                    <a:lnTo>
                      <a:pt x="208" y="620"/>
                    </a:lnTo>
                    <a:lnTo>
                      <a:pt x="211" y="618"/>
                    </a:lnTo>
                    <a:lnTo>
                      <a:pt x="213" y="614"/>
                    </a:lnTo>
                    <a:lnTo>
                      <a:pt x="217" y="610"/>
                    </a:lnTo>
                    <a:lnTo>
                      <a:pt x="218" y="605"/>
                    </a:lnTo>
                    <a:lnTo>
                      <a:pt x="221" y="607"/>
                    </a:lnTo>
                    <a:lnTo>
                      <a:pt x="222" y="610"/>
                    </a:lnTo>
                    <a:lnTo>
                      <a:pt x="225" y="613"/>
                    </a:lnTo>
                    <a:lnTo>
                      <a:pt x="229" y="620"/>
                    </a:lnTo>
                    <a:lnTo>
                      <a:pt x="238" y="627"/>
                    </a:lnTo>
                    <a:lnTo>
                      <a:pt x="239" y="627"/>
                    </a:lnTo>
                    <a:lnTo>
                      <a:pt x="239" y="629"/>
                    </a:lnTo>
                    <a:lnTo>
                      <a:pt x="237" y="638"/>
                    </a:lnTo>
                    <a:lnTo>
                      <a:pt x="234" y="644"/>
                    </a:lnTo>
                    <a:lnTo>
                      <a:pt x="234" y="648"/>
                    </a:lnTo>
                    <a:lnTo>
                      <a:pt x="232" y="655"/>
                    </a:lnTo>
                    <a:lnTo>
                      <a:pt x="232" y="665"/>
                    </a:lnTo>
                    <a:lnTo>
                      <a:pt x="238" y="688"/>
                    </a:lnTo>
                    <a:lnTo>
                      <a:pt x="244" y="689"/>
                    </a:lnTo>
                    <a:lnTo>
                      <a:pt x="249" y="688"/>
                    </a:lnTo>
                    <a:lnTo>
                      <a:pt x="255" y="691"/>
                    </a:lnTo>
                    <a:lnTo>
                      <a:pt x="256" y="691"/>
                    </a:lnTo>
                    <a:lnTo>
                      <a:pt x="259" y="692"/>
                    </a:lnTo>
                    <a:lnTo>
                      <a:pt x="263" y="696"/>
                    </a:lnTo>
                    <a:lnTo>
                      <a:pt x="271" y="696"/>
                    </a:lnTo>
                    <a:lnTo>
                      <a:pt x="306" y="711"/>
                    </a:lnTo>
                    <a:lnTo>
                      <a:pt x="341" y="699"/>
                    </a:lnTo>
                    <a:lnTo>
                      <a:pt x="344" y="699"/>
                    </a:lnTo>
                    <a:lnTo>
                      <a:pt x="361" y="704"/>
                    </a:lnTo>
                    <a:lnTo>
                      <a:pt x="387" y="715"/>
                    </a:lnTo>
                    <a:lnTo>
                      <a:pt x="405" y="725"/>
                    </a:lnTo>
                    <a:lnTo>
                      <a:pt x="407" y="726"/>
                    </a:lnTo>
                    <a:lnTo>
                      <a:pt x="408" y="726"/>
                    </a:lnTo>
                    <a:lnTo>
                      <a:pt x="412" y="727"/>
                    </a:lnTo>
                    <a:lnTo>
                      <a:pt x="425" y="739"/>
                    </a:lnTo>
                    <a:lnTo>
                      <a:pt x="428" y="744"/>
                    </a:lnTo>
                    <a:lnTo>
                      <a:pt x="428" y="746"/>
                    </a:lnTo>
                    <a:lnTo>
                      <a:pt x="429" y="746"/>
                    </a:lnTo>
                    <a:lnTo>
                      <a:pt x="428" y="751"/>
                    </a:lnTo>
                    <a:lnTo>
                      <a:pt x="425" y="755"/>
                    </a:lnTo>
                    <a:lnTo>
                      <a:pt x="425" y="758"/>
                    </a:lnTo>
                    <a:lnTo>
                      <a:pt x="424" y="761"/>
                    </a:lnTo>
                    <a:lnTo>
                      <a:pt x="424" y="762"/>
                    </a:lnTo>
                    <a:lnTo>
                      <a:pt x="417" y="776"/>
                    </a:lnTo>
                    <a:lnTo>
                      <a:pt x="417" y="779"/>
                    </a:lnTo>
                    <a:lnTo>
                      <a:pt x="415" y="782"/>
                    </a:lnTo>
                    <a:lnTo>
                      <a:pt x="415" y="785"/>
                    </a:lnTo>
                    <a:lnTo>
                      <a:pt x="418" y="785"/>
                    </a:lnTo>
                    <a:lnTo>
                      <a:pt x="425" y="786"/>
                    </a:lnTo>
                    <a:lnTo>
                      <a:pt x="426" y="786"/>
                    </a:lnTo>
                    <a:lnTo>
                      <a:pt x="431" y="785"/>
                    </a:lnTo>
                    <a:lnTo>
                      <a:pt x="436" y="786"/>
                    </a:lnTo>
                    <a:lnTo>
                      <a:pt x="438" y="787"/>
                    </a:lnTo>
                    <a:lnTo>
                      <a:pt x="438" y="792"/>
                    </a:lnTo>
                    <a:lnTo>
                      <a:pt x="439" y="797"/>
                    </a:lnTo>
                    <a:lnTo>
                      <a:pt x="439" y="800"/>
                    </a:lnTo>
                    <a:lnTo>
                      <a:pt x="435" y="811"/>
                    </a:lnTo>
                    <a:lnTo>
                      <a:pt x="433" y="813"/>
                    </a:lnTo>
                    <a:lnTo>
                      <a:pt x="432" y="813"/>
                    </a:lnTo>
                    <a:lnTo>
                      <a:pt x="428" y="826"/>
                    </a:lnTo>
                    <a:lnTo>
                      <a:pt x="428" y="833"/>
                    </a:lnTo>
                    <a:lnTo>
                      <a:pt x="421" y="863"/>
                    </a:lnTo>
                    <a:lnTo>
                      <a:pt x="421" y="864"/>
                    </a:lnTo>
                    <a:lnTo>
                      <a:pt x="422" y="866"/>
                    </a:lnTo>
                    <a:lnTo>
                      <a:pt x="435" y="885"/>
                    </a:lnTo>
                    <a:lnTo>
                      <a:pt x="440" y="906"/>
                    </a:lnTo>
                    <a:lnTo>
                      <a:pt x="442" y="907"/>
                    </a:lnTo>
                    <a:lnTo>
                      <a:pt x="442" y="909"/>
                    </a:lnTo>
                    <a:lnTo>
                      <a:pt x="443" y="909"/>
                    </a:lnTo>
                    <a:lnTo>
                      <a:pt x="443" y="910"/>
                    </a:lnTo>
                    <a:lnTo>
                      <a:pt x="445" y="912"/>
                    </a:lnTo>
                    <a:lnTo>
                      <a:pt x="445" y="916"/>
                    </a:lnTo>
                    <a:lnTo>
                      <a:pt x="452" y="955"/>
                    </a:lnTo>
                    <a:lnTo>
                      <a:pt x="454" y="960"/>
                    </a:lnTo>
                    <a:lnTo>
                      <a:pt x="460" y="974"/>
                    </a:lnTo>
                    <a:lnTo>
                      <a:pt x="461" y="973"/>
                    </a:lnTo>
                    <a:lnTo>
                      <a:pt x="461" y="972"/>
                    </a:lnTo>
                    <a:lnTo>
                      <a:pt x="464" y="956"/>
                    </a:lnTo>
                    <a:lnTo>
                      <a:pt x="465" y="953"/>
                    </a:lnTo>
                    <a:lnTo>
                      <a:pt x="468" y="950"/>
                    </a:lnTo>
                    <a:lnTo>
                      <a:pt x="471" y="945"/>
                    </a:lnTo>
                    <a:lnTo>
                      <a:pt x="485" y="929"/>
                    </a:lnTo>
                    <a:lnTo>
                      <a:pt x="486" y="927"/>
                    </a:lnTo>
                    <a:lnTo>
                      <a:pt x="495" y="927"/>
                    </a:lnTo>
                    <a:lnTo>
                      <a:pt x="502" y="929"/>
                    </a:lnTo>
                    <a:lnTo>
                      <a:pt x="505" y="929"/>
                    </a:lnTo>
                    <a:lnTo>
                      <a:pt x="520" y="937"/>
                    </a:lnTo>
                    <a:lnTo>
                      <a:pt x="530" y="945"/>
                    </a:lnTo>
                    <a:lnTo>
                      <a:pt x="541" y="955"/>
                    </a:lnTo>
                    <a:lnTo>
                      <a:pt x="541" y="974"/>
                    </a:lnTo>
                    <a:lnTo>
                      <a:pt x="542" y="976"/>
                    </a:lnTo>
                    <a:lnTo>
                      <a:pt x="544" y="983"/>
                    </a:lnTo>
                    <a:lnTo>
                      <a:pt x="548" y="987"/>
                    </a:lnTo>
                    <a:lnTo>
                      <a:pt x="551" y="979"/>
                    </a:lnTo>
                    <a:lnTo>
                      <a:pt x="552" y="976"/>
                    </a:lnTo>
                    <a:lnTo>
                      <a:pt x="552" y="974"/>
                    </a:lnTo>
                    <a:lnTo>
                      <a:pt x="556" y="967"/>
                    </a:lnTo>
                    <a:lnTo>
                      <a:pt x="556" y="969"/>
                    </a:lnTo>
                    <a:lnTo>
                      <a:pt x="558" y="969"/>
                    </a:lnTo>
                    <a:lnTo>
                      <a:pt x="583" y="976"/>
                    </a:lnTo>
                    <a:lnTo>
                      <a:pt x="595" y="983"/>
                    </a:lnTo>
                    <a:lnTo>
                      <a:pt x="597" y="983"/>
                    </a:lnTo>
                    <a:lnTo>
                      <a:pt x="597" y="986"/>
                    </a:lnTo>
                    <a:lnTo>
                      <a:pt x="599" y="994"/>
                    </a:lnTo>
                    <a:lnTo>
                      <a:pt x="620" y="1033"/>
                    </a:lnTo>
                    <a:lnTo>
                      <a:pt x="630" y="1043"/>
                    </a:lnTo>
                    <a:lnTo>
                      <a:pt x="630" y="1044"/>
                    </a:lnTo>
                    <a:lnTo>
                      <a:pt x="633" y="1044"/>
                    </a:lnTo>
                    <a:lnTo>
                      <a:pt x="649" y="1043"/>
                    </a:lnTo>
                    <a:lnTo>
                      <a:pt x="650" y="1043"/>
                    </a:lnTo>
                    <a:lnTo>
                      <a:pt x="653" y="1044"/>
                    </a:lnTo>
                    <a:lnTo>
                      <a:pt x="662" y="1046"/>
                    </a:lnTo>
                    <a:lnTo>
                      <a:pt x="662" y="1047"/>
                    </a:lnTo>
                    <a:lnTo>
                      <a:pt x="664" y="1047"/>
                    </a:lnTo>
                    <a:lnTo>
                      <a:pt x="666" y="1049"/>
                    </a:lnTo>
                    <a:lnTo>
                      <a:pt x="676" y="1060"/>
                    </a:lnTo>
                    <a:lnTo>
                      <a:pt x="702" y="1071"/>
                    </a:lnTo>
                    <a:lnTo>
                      <a:pt x="706" y="1071"/>
                    </a:lnTo>
                    <a:lnTo>
                      <a:pt x="728" y="1075"/>
                    </a:lnTo>
                    <a:lnTo>
                      <a:pt x="729" y="1077"/>
                    </a:lnTo>
                    <a:lnTo>
                      <a:pt x="738" y="1077"/>
                    </a:lnTo>
                    <a:lnTo>
                      <a:pt x="739" y="1078"/>
                    </a:lnTo>
                    <a:lnTo>
                      <a:pt x="746" y="1082"/>
                    </a:lnTo>
                    <a:lnTo>
                      <a:pt x="747" y="1085"/>
                    </a:lnTo>
                    <a:lnTo>
                      <a:pt x="757" y="1082"/>
                    </a:lnTo>
                    <a:lnTo>
                      <a:pt x="763" y="1081"/>
                    </a:lnTo>
                    <a:lnTo>
                      <a:pt x="770" y="1075"/>
                    </a:lnTo>
                    <a:lnTo>
                      <a:pt x="784" y="1053"/>
                    </a:lnTo>
                    <a:lnTo>
                      <a:pt x="800" y="1039"/>
                    </a:lnTo>
                    <a:lnTo>
                      <a:pt x="803" y="1039"/>
                    </a:lnTo>
                    <a:lnTo>
                      <a:pt x="803" y="1037"/>
                    </a:lnTo>
                    <a:lnTo>
                      <a:pt x="816" y="1032"/>
                    </a:lnTo>
                    <a:lnTo>
                      <a:pt x="829" y="1029"/>
                    </a:lnTo>
                    <a:lnTo>
                      <a:pt x="833" y="1029"/>
                    </a:lnTo>
                    <a:lnTo>
                      <a:pt x="833" y="1032"/>
                    </a:lnTo>
                    <a:lnTo>
                      <a:pt x="834" y="1033"/>
                    </a:lnTo>
                    <a:lnTo>
                      <a:pt x="838" y="1041"/>
                    </a:lnTo>
                    <a:lnTo>
                      <a:pt x="844" y="1046"/>
                    </a:lnTo>
                    <a:lnTo>
                      <a:pt x="863" y="1065"/>
                    </a:lnTo>
                    <a:lnTo>
                      <a:pt x="869" y="1070"/>
                    </a:lnTo>
                    <a:lnTo>
                      <a:pt x="870" y="1070"/>
                    </a:lnTo>
                    <a:lnTo>
                      <a:pt x="872" y="1067"/>
                    </a:lnTo>
                    <a:lnTo>
                      <a:pt x="877" y="1067"/>
                    </a:lnTo>
                    <a:lnTo>
                      <a:pt x="879" y="1068"/>
                    </a:lnTo>
                    <a:lnTo>
                      <a:pt x="880" y="1071"/>
                    </a:lnTo>
                    <a:lnTo>
                      <a:pt x="882" y="1071"/>
                    </a:lnTo>
                    <a:lnTo>
                      <a:pt x="882" y="1072"/>
                    </a:lnTo>
                    <a:lnTo>
                      <a:pt x="884" y="1072"/>
                    </a:lnTo>
                    <a:lnTo>
                      <a:pt x="891" y="1068"/>
                    </a:lnTo>
                    <a:lnTo>
                      <a:pt x="893" y="1067"/>
                    </a:lnTo>
                    <a:lnTo>
                      <a:pt x="893" y="1065"/>
                    </a:lnTo>
                    <a:lnTo>
                      <a:pt x="891" y="1065"/>
                    </a:lnTo>
                    <a:lnTo>
                      <a:pt x="891" y="1064"/>
                    </a:lnTo>
                    <a:lnTo>
                      <a:pt x="890" y="1051"/>
                    </a:lnTo>
                    <a:lnTo>
                      <a:pt x="890" y="1046"/>
                    </a:lnTo>
                    <a:lnTo>
                      <a:pt x="891" y="1043"/>
                    </a:lnTo>
                    <a:lnTo>
                      <a:pt x="901" y="1030"/>
                    </a:lnTo>
                    <a:lnTo>
                      <a:pt x="904" y="1027"/>
                    </a:lnTo>
                    <a:lnTo>
                      <a:pt x="904" y="1026"/>
                    </a:lnTo>
                    <a:lnTo>
                      <a:pt x="907" y="1020"/>
                    </a:lnTo>
                    <a:lnTo>
                      <a:pt x="907" y="1015"/>
                    </a:lnTo>
                    <a:lnTo>
                      <a:pt x="904" y="1010"/>
                    </a:lnTo>
                    <a:lnTo>
                      <a:pt x="904" y="1008"/>
                    </a:lnTo>
                    <a:lnTo>
                      <a:pt x="903" y="1007"/>
                    </a:lnTo>
                    <a:lnTo>
                      <a:pt x="900" y="1003"/>
                    </a:lnTo>
                    <a:lnTo>
                      <a:pt x="898" y="1000"/>
                    </a:lnTo>
                    <a:lnTo>
                      <a:pt x="898" y="997"/>
                    </a:lnTo>
                    <a:lnTo>
                      <a:pt x="900" y="996"/>
                    </a:lnTo>
                    <a:lnTo>
                      <a:pt x="911" y="996"/>
                    </a:lnTo>
                    <a:lnTo>
                      <a:pt x="915" y="991"/>
                    </a:lnTo>
                    <a:lnTo>
                      <a:pt x="917" y="989"/>
                    </a:lnTo>
                    <a:lnTo>
                      <a:pt x="918" y="989"/>
                    </a:lnTo>
                    <a:lnTo>
                      <a:pt x="919" y="987"/>
                    </a:lnTo>
                    <a:lnTo>
                      <a:pt x="922" y="986"/>
                    </a:lnTo>
                    <a:lnTo>
                      <a:pt x="927" y="986"/>
                    </a:lnTo>
                    <a:lnTo>
                      <a:pt x="939" y="981"/>
                    </a:lnTo>
                    <a:lnTo>
                      <a:pt x="946" y="980"/>
                    </a:lnTo>
                    <a:lnTo>
                      <a:pt x="951" y="977"/>
                    </a:lnTo>
                    <a:lnTo>
                      <a:pt x="951" y="976"/>
                    </a:lnTo>
                    <a:lnTo>
                      <a:pt x="953" y="976"/>
                    </a:lnTo>
                    <a:lnTo>
                      <a:pt x="950" y="972"/>
                    </a:lnTo>
                    <a:lnTo>
                      <a:pt x="947" y="966"/>
                    </a:lnTo>
                    <a:lnTo>
                      <a:pt x="946" y="965"/>
                    </a:lnTo>
                    <a:lnTo>
                      <a:pt x="944" y="965"/>
                    </a:lnTo>
                    <a:lnTo>
                      <a:pt x="942" y="966"/>
                    </a:lnTo>
                    <a:lnTo>
                      <a:pt x="936" y="965"/>
                    </a:lnTo>
                    <a:lnTo>
                      <a:pt x="930" y="965"/>
                    </a:lnTo>
                    <a:lnTo>
                      <a:pt x="926" y="962"/>
                    </a:lnTo>
                    <a:lnTo>
                      <a:pt x="925" y="962"/>
                    </a:lnTo>
                    <a:lnTo>
                      <a:pt x="922" y="960"/>
                    </a:lnTo>
                    <a:lnTo>
                      <a:pt x="922" y="955"/>
                    </a:lnTo>
                    <a:lnTo>
                      <a:pt x="925" y="950"/>
                    </a:lnTo>
                    <a:lnTo>
                      <a:pt x="925" y="945"/>
                    </a:lnTo>
                    <a:lnTo>
                      <a:pt x="926" y="945"/>
                    </a:lnTo>
                    <a:lnTo>
                      <a:pt x="946" y="926"/>
                    </a:lnTo>
                    <a:lnTo>
                      <a:pt x="949" y="924"/>
                    </a:lnTo>
                    <a:lnTo>
                      <a:pt x="950" y="923"/>
                    </a:lnTo>
                    <a:lnTo>
                      <a:pt x="950" y="921"/>
                    </a:lnTo>
                    <a:lnTo>
                      <a:pt x="951" y="916"/>
                    </a:lnTo>
                    <a:lnTo>
                      <a:pt x="954" y="909"/>
                    </a:lnTo>
                    <a:lnTo>
                      <a:pt x="954" y="907"/>
                    </a:lnTo>
                    <a:lnTo>
                      <a:pt x="953" y="907"/>
                    </a:lnTo>
                    <a:lnTo>
                      <a:pt x="947" y="902"/>
                    </a:lnTo>
                    <a:lnTo>
                      <a:pt x="946" y="902"/>
                    </a:lnTo>
                    <a:lnTo>
                      <a:pt x="946" y="892"/>
                    </a:lnTo>
                    <a:lnTo>
                      <a:pt x="947" y="885"/>
                    </a:lnTo>
                    <a:lnTo>
                      <a:pt x="947" y="880"/>
                    </a:lnTo>
                    <a:lnTo>
                      <a:pt x="949" y="876"/>
                    </a:lnTo>
                    <a:lnTo>
                      <a:pt x="950" y="876"/>
                    </a:lnTo>
                    <a:lnTo>
                      <a:pt x="958" y="854"/>
                    </a:lnTo>
                    <a:lnTo>
                      <a:pt x="958" y="849"/>
                    </a:lnTo>
                    <a:lnTo>
                      <a:pt x="957" y="845"/>
                    </a:lnTo>
                    <a:lnTo>
                      <a:pt x="956" y="842"/>
                    </a:lnTo>
                    <a:lnTo>
                      <a:pt x="950" y="840"/>
                    </a:lnTo>
                    <a:lnTo>
                      <a:pt x="947" y="840"/>
                    </a:lnTo>
                    <a:lnTo>
                      <a:pt x="939" y="842"/>
                    </a:lnTo>
                    <a:lnTo>
                      <a:pt x="926" y="838"/>
                    </a:lnTo>
                    <a:lnTo>
                      <a:pt x="918" y="833"/>
                    </a:lnTo>
                    <a:lnTo>
                      <a:pt x="905" y="822"/>
                    </a:lnTo>
                    <a:lnTo>
                      <a:pt x="897" y="804"/>
                    </a:lnTo>
                    <a:lnTo>
                      <a:pt x="896" y="804"/>
                    </a:lnTo>
                    <a:lnTo>
                      <a:pt x="891" y="801"/>
                    </a:lnTo>
                    <a:lnTo>
                      <a:pt x="890" y="801"/>
                    </a:lnTo>
                    <a:lnTo>
                      <a:pt x="889" y="803"/>
                    </a:lnTo>
                    <a:lnTo>
                      <a:pt x="875" y="806"/>
                    </a:lnTo>
                    <a:lnTo>
                      <a:pt x="862" y="806"/>
                    </a:lnTo>
                    <a:lnTo>
                      <a:pt x="829" y="803"/>
                    </a:lnTo>
                    <a:lnTo>
                      <a:pt x="820" y="803"/>
                    </a:lnTo>
                    <a:lnTo>
                      <a:pt x="809" y="800"/>
                    </a:lnTo>
                    <a:lnTo>
                      <a:pt x="807" y="800"/>
                    </a:lnTo>
                    <a:lnTo>
                      <a:pt x="805" y="796"/>
                    </a:lnTo>
                    <a:lnTo>
                      <a:pt x="807" y="793"/>
                    </a:lnTo>
                    <a:lnTo>
                      <a:pt x="810" y="792"/>
                    </a:lnTo>
                    <a:lnTo>
                      <a:pt x="812" y="757"/>
                    </a:lnTo>
                    <a:lnTo>
                      <a:pt x="813" y="746"/>
                    </a:lnTo>
                    <a:lnTo>
                      <a:pt x="816" y="737"/>
                    </a:lnTo>
                    <a:lnTo>
                      <a:pt x="817" y="727"/>
                    </a:lnTo>
                    <a:lnTo>
                      <a:pt x="819" y="726"/>
                    </a:lnTo>
                    <a:lnTo>
                      <a:pt x="817" y="726"/>
                    </a:lnTo>
                    <a:lnTo>
                      <a:pt x="809" y="723"/>
                    </a:lnTo>
                    <a:lnTo>
                      <a:pt x="799" y="718"/>
                    </a:lnTo>
                    <a:lnTo>
                      <a:pt x="796" y="718"/>
                    </a:lnTo>
                    <a:lnTo>
                      <a:pt x="795" y="716"/>
                    </a:lnTo>
                    <a:lnTo>
                      <a:pt x="788" y="716"/>
                    </a:lnTo>
                    <a:lnTo>
                      <a:pt x="785" y="718"/>
                    </a:lnTo>
                    <a:lnTo>
                      <a:pt x="783" y="718"/>
                    </a:lnTo>
                    <a:lnTo>
                      <a:pt x="774" y="726"/>
                    </a:lnTo>
                    <a:lnTo>
                      <a:pt x="773" y="726"/>
                    </a:lnTo>
                    <a:lnTo>
                      <a:pt x="771" y="727"/>
                    </a:lnTo>
                    <a:lnTo>
                      <a:pt x="771" y="725"/>
                    </a:lnTo>
                    <a:lnTo>
                      <a:pt x="773" y="722"/>
                    </a:lnTo>
                    <a:lnTo>
                      <a:pt x="773" y="716"/>
                    </a:lnTo>
                    <a:lnTo>
                      <a:pt x="774" y="715"/>
                    </a:lnTo>
                    <a:lnTo>
                      <a:pt x="770" y="708"/>
                    </a:lnTo>
                    <a:lnTo>
                      <a:pt x="766" y="704"/>
                    </a:lnTo>
                    <a:lnTo>
                      <a:pt x="764" y="704"/>
                    </a:lnTo>
                    <a:lnTo>
                      <a:pt x="763" y="702"/>
                    </a:lnTo>
                    <a:lnTo>
                      <a:pt x="762" y="702"/>
                    </a:lnTo>
                    <a:lnTo>
                      <a:pt x="757" y="698"/>
                    </a:lnTo>
                    <a:lnTo>
                      <a:pt x="749" y="692"/>
                    </a:lnTo>
                    <a:lnTo>
                      <a:pt x="743" y="692"/>
                    </a:lnTo>
                    <a:lnTo>
                      <a:pt x="732" y="689"/>
                    </a:lnTo>
                    <a:lnTo>
                      <a:pt x="731" y="689"/>
                    </a:lnTo>
                    <a:lnTo>
                      <a:pt x="713" y="692"/>
                    </a:lnTo>
                    <a:lnTo>
                      <a:pt x="704" y="689"/>
                    </a:lnTo>
                    <a:lnTo>
                      <a:pt x="697" y="681"/>
                    </a:lnTo>
                    <a:lnTo>
                      <a:pt x="689" y="679"/>
                    </a:lnTo>
                    <a:lnTo>
                      <a:pt x="683" y="674"/>
                    </a:lnTo>
                    <a:lnTo>
                      <a:pt x="672" y="663"/>
                    </a:lnTo>
                    <a:lnTo>
                      <a:pt x="669" y="663"/>
                    </a:lnTo>
                    <a:lnTo>
                      <a:pt x="668" y="666"/>
                    </a:lnTo>
                    <a:lnTo>
                      <a:pt x="656" y="676"/>
                    </a:lnTo>
                    <a:lnTo>
                      <a:pt x="637" y="680"/>
                    </a:lnTo>
                    <a:lnTo>
                      <a:pt x="633" y="683"/>
                    </a:lnTo>
                    <a:lnTo>
                      <a:pt x="629" y="691"/>
                    </a:lnTo>
                    <a:lnTo>
                      <a:pt x="630" y="701"/>
                    </a:lnTo>
                    <a:lnTo>
                      <a:pt x="630" y="702"/>
                    </a:lnTo>
                    <a:lnTo>
                      <a:pt x="627" y="704"/>
                    </a:lnTo>
                    <a:lnTo>
                      <a:pt x="626" y="702"/>
                    </a:lnTo>
                    <a:lnTo>
                      <a:pt x="611" y="695"/>
                    </a:lnTo>
                    <a:lnTo>
                      <a:pt x="609" y="695"/>
                    </a:lnTo>
                    <a:lnTo>
                      <a:pt x="602" y="688"/>
                    </a:lnTo>
                    <a:lnTo>
                      <a:pt x="602" y="687"/>
                    </a:lnTo>
                    <a:lnTo>
                      <a:pt x="599" y="683"/>
                    </a:lnTo>
                    <a:lnTo>
                      <a:pt x="598" y="683"/>
                    </a:lnTo>
                    <a:lnTo>
                      <a:pt x="598" y="680"/>
                    </a:lnTo>
                    <a:lnTo>
                      <a:pt x="601" y="667"/>
                    </a:lnTo>
                    <a:lnTo>
                      <a:pt x="599" y="658"/>
                    </a:lnTo>
                    <a:lnTo>
                      <a:pt x="597" y="652"/>
                    </a:lnTo>
                    <a:lnTo>
                      <a:pt x="595" y="651"/>
                    </a:lnTo>
                    <a:lnTo>
                      <a:pt x="590" y="651"/>
                    </a:lnTo>
                    <a:lnTo>
                      <a:pt x="590" y="649"/>
                    </a:lnTo>
                    <a:lnTo>
                      <a:pt x="594" y="648"/>
                    </a:lnTo>
                    <a:lnTo>
                      <a:pt x="594" y="646"/>
                    </a:lnTo>
                    <a:lnTo>
                      <a:pt x="598" y="644"/>
                    </a:lnTo>
                    <a:lnTo>
                      <a:pt x="606" y="635"/>
                    </a:lnTo>
                    <a:lnTo>
                      <a:pt x="605" y="632"/>
                    </a:lnTo>
                    <a:lnTo>
                      <a:pt x="602" y="629"/>
                    </a:lnTo>
                    <a:lnTo>
                      <a:pt x="604" y="628"/>
                    </a:lnTo>
                    <a:lnTo>
                      <a:pt x="609" y="613"/>
                    </a:lnTo>
                    <a:lnTo>
                      <a:pt x="613" y="613"/>
                    </a:lnTo>
                    <a:lnTo>
                      <a:pt x="620" y="625"/>
                    </a:lnTo>
                    <a:lnTo>
                      <a:pt x="626" y="628"/>
                    </a:lnTo>
                    <a:lnTo>
                      <a:pt x="640" y="627"/>
                    </a:lnTo>
                    <a:lnTo>
                      <a:pt x="643" y="627"/>
                    </a:lnTo>
                    <a:lnTo>
                      <a:pt x="646" y="624"/>
                    </a:lnTo>
                    <a:lnTo>
                      <a:pt x="649" y="616"/>
                    </a:lnTo>
                    <a:lnTo>
                      <a:pt x="649" y="605"/>
                    </a:lnTo>
                    <a:lnTo>
                      <a:pt x="646" y="599"/>
                    </a:lnTo>
                    <a:lnTo>
                      <a:pt x="642" y="598"/>
                    </a:lnTo>
                    <a:lnTo>
                      <a:pt x="618" y="595"/>
                    </a:lnTo>
                    <a:lnTo>
                      <a:pt x="612" y="596"/>
                    </a:lnTo>
                    <a:lnTo>
                      <a:pt x="608" y="600"/>
                    </a:lnTo>
                    <a:lnTo>
                      <a:pt x="605" y="600"/>
                    </a:lnTo>
                    <a:lnTo>
                      <a:pt x="605" y="596"/>
                    </a:lnTo>
                    <a:lnTo>
                      <a:pt x="606" y="592"/>
                    </a:lnTo>
                    <a:lnTo>
                      <a:pt x="602" y="586"/>
                    </a:lnTo>
                    <a:lnTo>
                      <a:pt x="598" y="582"/>
                    </a:lnTo>
                    <a:lnTo>
                      <a:pt x="591" y="575"/>
                    </a:lnTo>
                    <a:lnTo>
                      <a:pt x="586" y="571"/>
                    </a:lnTo>
                    <a:lnTo>
                      <a:pt x="579" y="569"/>
                    </a:lnTo>
                    <a:lnTo>
                      <a:pt x="576" y="569"/>
                    </a:lnTo>
                    <a:lnTo>
                      <a:pt x="572" y="567"/>
                    </a:lnTo>
                    <a:lnTo>
                      <a:pt x="570" y="567"/>
                    </a:lnTo>
                    <a:lnTo>
                      <a:pt x="570" y="565"/>
                    </a:lnTo>
                    <a:lnTo>
                      <a:pt x="569" y="561"/>
                    </a:lnTo>
                    <a:lnTo>
                      <a:pt x="569" y="551"/>
                    </a:lnTo>
                    <a:lnTo>
                      <a:pt x="570" y="543"/>
                    </a:lnTo>
                    <a:lnTo>
                      <a:pt x="570" y="542"/>
                    </a:lnTo>
                    <a:lnTo>
                      <a:pt x="580" y="542"/>
                    </a:lnTo>
                    <a:lnTo>
                      <a:pt x="582" y="539"/>
                    </a:lnTo>
                    <a:lnTo>
                      <a:pt x="583" y="539"/>
                    </a:lnTo>
                    <a:lnTo>
                      <a:pt x="589" y="542"/>
                    </a:lnTo>
                    <a:lnTo>
                      <a:pt x="595" y="542"/>
                    </a:lnTo>
                    <a:lnTo>
                      <a:pt x="602" y="540"/>
                    </a:lnTo>
                    <a:lnTo>
                      <a:pt x="609" y="535"/>
                    </a:lnTo>
                    <a:lnTo>
                      <a:pt x="612" y="529"/>
                    </a:lnTo>
                    <a:lnTo>
                      <a:pt x="611" y="526"/>
                    </a:lnTo>
                    <a:lnTo>
                      <a:pt x="611" y="525"/>
                    </a:lnTo>
                    <a:lnTo>
                      <a:pt x="612" y="522"/>
                    </a:lnTo>
                    <a:lnTo>
                      <a:pt x="613" y="522"/>
                    </a:lnTo>
                    <a:lnTo>
                      <a:pt x="615" y="521"/>
                    </a:lnTo>
                    <a:lnTo>
                      <a:pt x="618" y="521"/>
                    </a:lnTo>
                    <a:lnTo>
                      <a:pt x="620" y="519"/>
                    </a:lnTo>
                    <a:lnTo>
                      <a:pt x="625" y="519"/>
                    </a:lnTo>
                    <a:lnTo>
                      <a:pt x="634" y="518"/>
                    </a:lnTo>
                    <a:lnTo>
                      <a:pt x="642" y="522"/>
                    </a:lnTo>
                    <a:lnTo>
                      <a:pt x="647" y="514"/>
                    </a:lnTo>
                    <a:lnTo>
                      <a:pt x="649" y="507"/>
                    </a:lnTo>
                    <a:lnTo>
                      <a:pt x="654" y="505"/>
                    </a:lnTo>
                    <a:lnTo>
                      <a:pt x="668" y="505"/>
                    </a:lnTo>
                    <a:lnTo>
                      <a:pt x="669" y="507"/>
                    </a:lnTo>
                    <a:lnTo>
                      <a:pt x="669" y="500"/>
                    </a:lnTo>
                    <a:lnTo>
                      <a:pt x="671" y="495"/>
                    </a:lnTo>
                    <a:lnTo>
                      <a:pt x="671" y="491"/>
                    </a:lnTo>
                    <a:lnTo>
                      <a:pt x="669" y="488"/>
                    </a:lnTo>
                    <a:lnTo>
                      <a:pt x="656" y="490"/>
                    </a:lnTo>
                    <a:lnTo>
                      <a:pt x="649" y="490"/>
                    </a:lnTo>
                    <a:lnTo>
                      <a:pt x="646" y="487"/>
                    </a:lnTo>
                    <a:lnTo>
                      <a:pt x="646" y="480"/>
                    </a:lnTo>
                    <a:lnTo>
                      <a:pt x="647" y="471"/>
                    </a:lnTo>
                    <a:lnTo>
                      <a:pt x="653" y="461"/>
                    </a:lnTo>
                    <a:lnTo>
                      <a:pt x="653" y="454"/>
                    </a:lnTo>
                    <a:lnTo>
                      <a:pt x="651" y="454"/>
                    </a:lnTo>
                    <a:lnTo>
                      <a:pt x="644" y="449"/>
                    </a:lnTo>
                    <a:lnTo>
                      <a:pt x="644" y="444"/>
                    </a:lnTo>
                    <a:lnTo>
                      <a:pt x="642" y="444"/>
                    </a:lnTo>
                    <a:lnTo>
                      <a:pt x="637" y="440"/>
                    </a:lnTo>
                    <a:lnTo>
                      <a:pt x="633" y="434"/>
                    </a:lnTo>
                    <a:lnTo>
                      <a:pt x="630" y="426"/>
                    </a:lnTo>
                    <a:lnTo>
                      <a:pt x="630" y="423"/>
                    </a:lnTo>
                    <a:lnTo>
                      <a:pt x="629" y="421"/>
                    </a:lnTo>
                    <a:lnTo>
                      <a:pt x="622" y="415"/>
                    </a:lnTo>
                    <a:lnTo>
                      <a:pt x="619" y="415"/>
                    </a:lnTo>
                    <a:lnTo>
                      <a:pt x="618" y="413"/>
                    </a:lnTo>
                    <a:lnTo>
                      <a:pt x="616" y="415"/>
                    </a:lnTo>
                    <a:lnTo>
                      <a:pt x="615" y="415"/>
                    </a:lnTo>
                    <a:lnTo>
                      <a:pt x="613" y="419"/>
                    </a:lnTo>
                    <a:lnTo>
                      <a:pt x="609" y="419"/>
                    </a:lnTo>
                    <a:lnTo>
                      <a:pt x="606" y="420"/>
                    </a:lnTo>
                    <a:lnTo>
                      <a:pt x="606" y="416"/>
                    </a:lnTo>
                    <a:lnTo>
                      <a:pt x="611" y="396"/>
                    </a:lnTo>
                    <a:lnTo>
                      <a:pt x="615" y="387"/>
                    </a:lnTo>
                    <a:lnTo>
                      <a:pt x="615" y="388"/>
                    </a:lnTo>
                    <a:lnTo>
                      <a:pt x="622" y="389"/>
                    </a:lnTo>
                    <a:lnTo>
                      <a:pt x="634" y="394"/>
                    </a:lnTo>
                    <a:lnTo>
                      <a:pt x="643" y="370"/>
                    </a:lnTo>
                    <a:lnTo>
                      <a:pt x="643" y="366"/>
                    </a:lnTo>
                    <a:lnTo>
                      <a:pt x="651" y="360"/>
                    </a:lnTo>
                    <a:lnTo>
                      <a:pt x="658" y="359"/>
                    </a:lnTo>
                    <a:lnTo>
                      <a:pt x="664" y="361"/>
                    </a:lnTo>
                    <a:lnTo>
                      <a:pt x="665" y="360"/>
                    </a:lnTo>
                    <a:lnTo>
                      <a:pt x="665" y="357"/>
                    </a:lnTo>
                    <a:lnTo>
                      <a:pt x="666" y="354"/>
                    </a:lnTo>
                    <a:lnTo>
                      <a:pt x="666" y="353"/>
                    </a:lnTo>
                    <a:lnTo>
                      <a:pt x="662" y="349"/>
                    </a:lnTo>
                    <a:lnTo>
                      <a:pt x="664" y="345"/>
                    </a:lnTo>
                    <a:lnTo>
                      <a:pt x="664" y="343"/>
                    </a:lnTo>
                    <a:lnTo>
                      <a:pt x="665" y="342"/>
                    </a:lnTo>
                    <a:lnTo>
                      <a:pt x="665" y="339"/>
                    </a:lnTo>
                    <a:lnTo>
                      <a:pt x="666" y="338"/>
                    </a:lnTo>
                    <a:lnTo>
                      <a:pt x="665" y="338"/>
                    </a:lnTo>
                    <a:lnTo>
                      <a:pt x="664" y="336"/>
                    </a:lnTo>
                    <a:lnTo>
                      <a:pt x="661" y="336"/>
                    </a:lnTo>
                    <a:lnTo>
                      <a:pt x="656" y="338"/>
                    </a:lnTo>
                    <a:lnTo>
                      <a:pt x="654" y="338"/>
                    </a:lnTo>
                    <a:lnTo>
                      <a:pt x="650" y="339"/>
                    </a:lnTo>
                    <a:lnTo>
                      <a:pt x="643" y="331"/>
                    </a:lnTo>
                    <a:lnTo>
                      <a:pt x="633" y="325"/>
                    </a:lnTo>
                    <a:lnTo>
                      <a:pt x="636" y="320"/>
                    </a:lnTo>
                    <a:lnTo>
                      <a:pt x="639" y="318"/>
                    </a:lnTo>
                    <a:lnTo>
                      <a:pt x="640" y="317"/>
                    </a:lnTo>
                    <a:lnTo>
                      <a:pt x="646" y="315"/>
                    </a:lnTo>
                    <a:lnTo>
                      <a:pt x="649" y="315"/>
                    </a:lnTo>
                    <a:lnTo>
                      <a:pt x="651" y="313"/>
                    </a:lnTo>
                    <a:lnTo>
                      <a:pt x="651" y="311"/>
                    </a:lnTo>
                    <a:lnTo>
                      <a:pt x="653" y="310"/>
                    </a:lnTo>
                    <a:lnTo>
                      <a:pt x="650" y="304"/>
                    </a:lnTo>
                    <a:lnTo>
                      <a:pt x="647" y="303"/>
                    </a:lnTo>
                    <a:lnTo>
                      <a:pt x="644" y="303"/>
                    </a:lnTo>
                    <a:lnTo>
                      <a:pt x="642" y="301"/>
                    </a:lnTo>
                    <a:lnTo>
                      <a:pt x="636" y="301"/>
                    </a:lnTo>
                    <a:lnTo>
                      <a:pt x="636" y="297"/>
                    </a:lnTo>
                    <a:lnTo>
                      <a:pt x="630" y="297"/>
                    </a:lnTo>
                    <a:lnTo>
                      <a:pt x="626" y="299"/>
                    </a:lnTo>
                    <a:lnTo>
                      <a:pt x="622" y="301"/>
                    </a:lnTo>
                    <a:lnTo>
                      <a:pt x="619" y="304"/>
                    </a:lnTo>
                    <a:lnTo>
                      <a:pt x="615" y="306"/>
                    </a:lnTo>
                    <a:lnTo>
                      <a:pt x="618" y="296"/>
                    </a:lnTo>
                    <a:lnTo>
                      <a:pt x="606" y="286"/>
                    </a:lnTo>
                    <a:lnTo>
                      <a:pt x="602" y="287"/>
                    </a:lnTo>
                    <a:lnTo>
                      <a:pt x="597" y="290"/>
                    </a:lnTo>
                    <a:lnTo>
                      <a:pt x="591" y="290"/>
                    </a:lnTo>
                    <a:lnTo>
                      <a:pt x="587" y="289"/>
                    </a:lnTo>
                    <a:lnTo>
                      <a:pt x="579" y="279"/>
                    </a:lnTo>
                    <a:lnTo>
                      <a:pt x="577" y="279"/>
                    </a:lnTo>
                    <a:lnTo>
                      <a:pt x="572" y="276"/>
                    </a:lnTo>
                    <a:lnTo>
                      <a:pt x="567" y="276"/>
                    </a:lnTo>
                    <a:lnTo>
                      <a:pt x="567" y="275"/>
                    </a:lnTo>
                    <a:lnTo>
                      <a:pt x="569" y="271"/>
                    </a:lnTo>
                    <a:lnTo>
                      <a:pt x="567" y="268"/>
                    </a:lnTo>
                    <a:lnTo>
                      <a:pt x="567" y="264"/>
                    </a:lnTo>
                    <a:lnTo>
                      <a:pt x="569" y="262"/>
                    </a:lnTo>
                    <a:lnTo>
                      <a:pt x="574" y="260"/>
                    </a:lnTo>
                    <a:lnTo>
                      <a:pt x="586" y="251"/>
                    </a:lnTo>
                    <a:lnTo>
                      <a:pt x="594" y="234"/>
                    </a:lnTo>
                    <a:lnTo>
                      <a:pt x="595" y="233"/>
                    </a:lnTo>
                    <a:lnTo>
                      <a:pt x="595" y="231"/>
                    </a:lnTo>
                    <a:lnTo>
                      <a:pt x="601" y="226"/>
                    </a:lnTo>
                    <a:lnTo>
                      <a:pt x="601" y="224"/>
                    </a:lnTo>
                    <a:lnTo>
                      <a:pt x="577" y="198"/>
                    </a:lnTo>
                    <a:lnTo>
                      <a:pt x="576" y="198"/>
                    </a:lnTo>
                    <a:lnTo>
                      <a:pt x="573" y="197"/>
                    </a:lnTo>
                    <a:lnTo>
                      <a:pt x="573" y="195"/>
                    </a:lnTo>
                    <a:lnTo>
                      <a:pt x="562" y="187"/>
                    </a:lnTo>
                    <a:lnTo>
                      <a:pt x="549" y="183"/>
                    </a:lnTo>
                    <a:lnTo>
                      <a:pt x="546" y="183"/>
                    </a:lnTo>
                    <a:lnTo>
                      <a:pt x="544" y="169"/>
                    </a:lnTo>
                    <a:lnTo>
                      <a:pt x="527" y="163"/>
                    </a:lnTo>
                    <a:lnTo>
                      <a:pt x="524" y="162"/>
                    </a:lnTo>
                    <a:lnTo>
                      <a:pt x="520" y="156"/>
                    </a:lnTo>
                    <a:lnTo>
                      <a:pt x="510" y="145"/>
                    </a:lnTo>
                    <a:lnTo>
                      <a:pt x="507" y="144"/>
                    </a:lnTo>
                    <a:lnTo>
                      <a:pt x="505" y="141"/>
                    </a:lnTo>
                    <a:lnTo>
                      <a:pt x="502" y="135"/>
                    </a:lnTo>
                    <a:lnTo>
                      <a:pt x="502" y="133"/>
                    </a:lnTo>
                    <a:lnTo>
                      <a:pt x="499" y="123"/>
                    </a:lnTo>
                    <a:lnTo>
                      <a:pt x="499" y="121"/>
                    </a:lnTo>
                    <a:lnTo>
                      <a:pt x="492" y="110"/>
                    </a:lnTo>
                    <a:lnTo>
                      <a:pt x="492" y="109"/>
                    </a:lnTo>
                    <a:lnTo>
                      <a:pt x="488" y="111"/>
                    </a:lnTo>
                    <a:lnTo>
                      <a:pt x="488" y="113"/>
                    </a:lnTo>
                    <a:lnTo>
                      <a:pt x="486" y="113"/>
                    </a:lnTo>
                    <a:lnTo>
                      <a:pt x="485" y="116"/>
                    </a:lnTo>
                    <a:lnTo>
                      <a:pt x="479" y="118"/>
                    </a:lnTo>
                    <a:lnTo>
                      <a:pt x="477" y="118"/>
                    </a:lnTo>
                    <a:lnTo>
                      <a:pt x="470" y="120"/>
                    </a:lnTo>
                    <a:lnTo>
                      <a:pt x="470" y="121"/>
                    </a:lnTo>
                    <a:lnTo>
                      <a:pt x="468" y="121"/>
                    </a:lnTo>
                    <a:lnTo>
                      <a:pt x="464" y="123"/>
                    </a:lnTo>
                    <a:lnTo>
                      <a:pt x="461" y="124"/>
                    </a:lnTo>
                    <a:lnTo>
                      <a:pt x="461" y="126"/>
                    </a:lnTo>
                    <a:lnTo>
                      <a:pt x="457" y="126"/>
                    </a:lnTo>
                    <a:lnTo>
                      <a:pt x="456" y="124"/>
                    </a:lnTo>
                    <a:lnTo>
                      <a:pt x="454" y="124"/>
                    </a:lnTo>
                    <a:lnTo>
                      <a:pt x="436" y="110"/>
                    </a:lnTo>
                    <a:lnTo>
                      <a:pt x="435" y="110"/>
                    </a:lnTo>
                    <a:lnTo>
                      <a:pt x="438" y="106"/>
                    </a:lnTo>
                    <a:lnTo>
                      <a:pt x="447" y="96"/>
                    </a:lnTo>
                    <a:lnTo>
                      <a:pt x="449" y="92"/>
                    </a:lnTo>
                    <a:lnTo>
                      <a:pt x="453" y="85"/>
                    </a:lnTo>
                    <a:lnTo>
                      <a:pt x="454" y="78"/>
                    </a:lnTo>
                    <a:lnTo>
                      <a:pt x="467" y="56"/>
                    </a:lnTo>
                    <a:lnTo>
                      <a:pt x="467" y="54"/>
                    </a:lnTo>
                    <a:lnTo>
                      <a:pt x="468" y="54"/>
                    </a:lnTo>
                    <a:lnTo>
                      <a:pt x="485" y="60"/>
                    </a:lnTo>
                    <a:lnTo>
                      <a:pt x="493" y="57"/>
                    </a:lnTo>
                    <a:lnTo>
                      <a:pt x="500" y="57"/>
                    </a:lnTo>
                    <a:lnTo>
                      <a:pt x="500" y="50"/>
                    </a:lnTo>
                    <a:lnTo>
                      <a:pt x="498" y="46"/>
                    </a:lnTo>
                    <a:lnTo>
                      <a:pt x="488" y="35"/>
                    </a:lnTo>
                    <a:lnTo>
                      <a:pt x="482" y="26"/>
                    </a:lnTo>
                    <a:lnTo>
                      <a:pt x="478" y="22"/>
                    </a:lnTo>
                    <a:lnTo>
                      <a:pt x="467" y="6"/>
                    </a:lnTo>
                    <a:lnTo>
                      <a:pt x="467" y="7"/>
                    </a:lnTo>
                    <a:lnTo>
                      <a:pt x="457" y="7"/>
                    </a:lnTo>
                    <a:lnTo>
                      <a:pt x="456" y="6"/>
                    </a:lnTo>
                    <a:lnTo>
                      <a:pt x="454" y="6"/>
                    </a:lnTo>
                    <a:lnTo>
                      <a:pt x="453" y="3"/>
                    </a:lnTo>
                    <a:lnTo>
                      <a:pt x="452" y="1"/>
                    </a:lnTo>
                    <a:lnTo>
                      <a:pt x="450" y="0"/>
                    </a:lnTo>
                    <a:lnTo>
                      <a:pt x="449" y="0"/>
                    </a:lnTo>
                    <a:lnTo>
                      <a:pt x="447" y="1"/>
                    </a:lnTo>
                    <a:lnTo>
                      <a:pt x="439" y="4"/>
                    </a:lnTo>
                    <a:lnTo>
                      <a:pt x="428" y="6"/>
                    </a:lnTo>
                    <a:lnTo>
                      <a:pt x="425" y="6"/>
                    </a:lnTo>
                    <a:lnTo>
                      <a:pt x="414" y="4"/>
                    </a:lnTo>
                    <a:lnTo>
                      <a:pt x="405" y="10"/>
                    </a:lnTo>
                    <a:lnTo>
                      <a:pt x="404" y="11"/>
                    </a:lnTo>
                    <a:lnTo>
                      <a:pt x="400" y="11"/>
                    </a:lnTo>
                    <a:lnTo>
                      <a:pt x="398" y="13"/>
                    </a:lnTo>
                    <a:lnTo>
                      <a:pt x="395" y="32"/>
                    </a:lnTo>
                    <a:lnTo>
                      <a:pt x="387" y="51"/>
                    </a:lnTo>
                    <a:lnTo>
                      <a:pt x="383" y="50"/>
                    </a:lnTo>
                    <a:lnTo>
                      <a:pt x="376" y="51"/>
                    </a:lnTo>
                    <a:lnTo>
                      <a:pt x="373" y="53"/>
                    </a:lnTo>
                    <a:lnTo>
                      <a:pt x="372" y="54"/>
                    </a:lnTo>
                    <a:lnTo>
                      <a:pt x="369" y="56"/>
                    </a:lnTo>
                    <a:lnTo>
                      <a:pt x="364" y="61"/>
                    </a:lnTo>
                    <a:lnTo>
                      <a:pt x="357" y="74"/>
                    </a:lnTo>
                    <a:lnTo>
                      <a:pt x="354" y="77"/>
                    </a:lnTo>
                    <a:lnTo>
                      <a:pt x="348" y="85"/>
                    </a:lnTo>
                    <a:lnTo>
                      <a:pt x="338" y="82"/>
                    </a:lnTo>
                    <a:lnTo>
                      <a:pt x="335" y="95"/>
                    </a:lnTo>
                    <a:lnTo>
                      <a:pt x="330" y="100"/>
                    </a:lnTo>
                    <a:lnTo>
                      <a:pt x="319" y="99"/>
                    </a:lnTo>
                    <a:lnTo>
                      <a:pt x="309" y="102"/>
                    </a:lnTo>
                    <a:lnTo>
                      <a:pt x="308" y="100"/>
                    </a:lnTo>
                    <a:lnTo>
                      <a:pt x="302" y="93"/>
                    </a:lnTo>
                    <a:lnTo>
                      <a:pt x="302" y="92"/>
                    </a:lnTo>
                    <a:lnTo>
                      <a:pt x="295" y="92"/>
                    </a:lnTo>
                    <a:lnTo>
                      <a:pt x="270" y="97"/>
                    </a:lnTo>
                    <a:lnTo>
                      <a:pt x="259" y="96"/>
                    </a:lnTo>
                    <a:lnTo>
                      <a:pt x="256" y="86"/>
                    </a:lnTo>
                    <a:lnTo>
                      <a:pt x="255" y="85"/>
                    </a:lnTo>
                    <a:lnTo>
                      <a:pt x="245" y="9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80" name="Freeform 811">
                <a:extLst>
                  <a:ext uri="{FF2B5EF4-FFF2-40B4-BE49-F238E27FC236}">
                    <a16:creationId xmlns:a16="http://schemas.microsoft.com/office/drawing/2014/main" id="{267A6538-3181-C965-37F5-D5EACCEB63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2" y="2360"/>
                <a:ext cx="162" cy="168"/>
              </a:xfrm>
              <a:custGeom>
                <a:avLst/>
                <a:gdLst>
                  <a:gd name="T0" fmla="*/ 560 w 646"/>
                  <a:gd name="T1" fmla="*/ 437 h 674"/>
                  <a:gd name="T2" fmla="*/ 547 w 646"/>
                  <a:gd name="T3" fmla="*/ 414 h 674"/>
                  <a:gd name="T4" fmla="*/ 530 w 646"/>
                  <a:gd name="T5" fmla="*/ 348 h 674"/>
                  <a:gd name="T6" fmla="*/ 513 w 646"/>
                  <a:gd name="T7" fmla="*/ 328 h 674"/>
                  <a:gd name="T8" fmla="*/ 455 w 646"/>
                  <a:gd name="T9" fmla="*/ 272 h 674"/>
                  <a:gd name="T10" fmla="*/ 511 w 646"/>
                  <a:gd name="T11" fmla="*/ 245 h 674"/>
                  <a:gd name="T12" fmla="*/ 535 w 646"/>
                  <a:gd name="T13" fmla="*/ 213 h 674"/>
                  <a:gd name="T14" fmla="*/ 512 w 646"/>
                  <a:gd name="T15" fmla="*/ 164 h 674"/>
                  <a:gd name="T16" fmla="*/ 470 w 646"/>
                  <a:gd name="T17" fmla="*/ 129 h 674"/>
                  <a:gd name="T18" fmla="*/ 445 w 646"/>
                  <a:gd name="T19" fmla="*/ 132 h 674"/>
                  <a:gd name="T20" fmla="*/ 402 w 646"/>
                  <a:gd name="T21" fmla="*/ 156 h 674"/>
                  <a:gd name="T22" fmla="*/ 379 w 646"/>
                  <a:gd name="T23" fmla="*/ 164 h 674"/>
                  <a:gd name="T24" fmla="*/ 385 w 646"/>
                  <a:gd name="T25" fmla="*/ 210 h 674"/>
                  <a:gd name="T26" fmla="*/ 345 w 646"/>
                  <a:gd name="T27" fmla="*/ 185 h 674"/>
                  <a:gd name="T28" fmla="*/ 308 w 646"/>
                  <a:gd name="T29" fmla="*/ 170 h 674"/>
                  <a:gd name="T30" fmla="*/ 257 w 646"/>
                  <a:gd name="T31" fmla="*/ 142 h 674"/>
                  <a:gd name="T32" fmla="*/ 238 w 646"/>
                  <a:gd name="T33" fmla="*/ 118 h 674"/>
                  <a:gd name="T34" fmla="*/ 215 w 646"/>
                  <a:gd name="T35" fmla="*/ 93 h 674"/>
                  <a:gd name="T36" fmla="*/ 198 w 646"/>
                  <a:gd name="T37" fmla="*/ 79 h 674"/>
                  <a:gd name="T38" fmla="*/ 177 w 646"/>
                  <a:gd name="T39" fmla="*/ 62 h 674"/>
                  <a:gd name="T40" fmla="*/ 141 w 646"/>
                  <a:gd name="T41" fmla="*/ 19 h 674"/>
                  <a:gd name="T42" fmla="*/ 91 w 646"/>
                  <a:gd name="T43" fmla="*/ 12 h 674"/>
                  <a:gd name="T44" fmla="*/ 56 w 646"/>
                  <a:gd name="T45" fmla="*/ 17 h 674"/>
                  <a:gd name="T46" fmla="*/ 5 w 646"/>
                  <a:gd name="T47" fmla="*/ 20 h 674"/>
                  <a:gd name="T48" fmla="*/ 1 w 646"/>
                  <a:gd name="T49" fmla="*/ 189 h 674"/>
                  <a:gd name="T50" fmla="*/ 14 w 646"/>
                  <a:gd name="T51" fmla="*/ 226 h 674"/>
                  <a:gd name="T52" fmla="*/ 21 w 646"/>
                  <a:gd name="T53" fmla="*/ 224 h 674"/>
                  <a:gd name="T54" fmla="*/ 7 w 646"/>
                  <a:gd name="T55" fmla="*/ 189 h 674"/>
                  <a:gd name="T56" fmla="*/ 36 w 646"/>
                  <a:gd name="T57" fmla="*/ 184 h 674"/>
                  <a:gd name="T58" fmla="*/ 61 w 646"/>
                  <a:gd name="T59" fmla="*/ 206 h 674"/>
                  <a:gd name="T60" fmla="*/ 96 w 646"/>
                  <a:gd name="T61" fmla="*/ 233 h 674"/>
                  <a:gd name="T62" fmla="*/ 197 w 646"/>
                  <a:gd name="T63" fmla="*/ 297 h 674"/>
                  <a:gd name="T64" fmla="*/ 222 w 646"/>
                  <a:gd name="T65" fmla="*/ 319 h 674"/>
                  <a:gd name="T66" fmla="*/ 257 w 646"/>
                  <a:gd name="T67" fmla="*/ 337 h 674"/>
                  <a:gd name="T68" fmla="*/ 268 w 646"/>
                  <a:gd name="T69" fmla="*/ 333 h 674"/>
                  <a:gd name="T70" fmla="*/ 272 w 646"/>
                  <a:gd name="T71" fmla="*/ 362 h 674"/>
                  <a:gd name="T72" fmla="*/ 279 w 646"/>
                  <a:gd name="T73" fmla="*/ 374 h 674"/>
                  <a:gd name="T74" fmla="*/ 297 w 646"/>
                  <a:gd name="T75" fmla="*/ 378 h 674"/>
                  <a:gd name="T76" fmla="*/ 308 w 646"/>
                  <a:gd name="T77" fmla="*/ 415 h 674"/>
                  <a:gd name="T78" fmla="*/ 352 w 646"/>
                  <a:gd name="T79" fmla="*/ 460 h 674"/>
                  <a:gd name="T80" fmla="*/ 379 w 646"/>
                  <a:gd name="T81" fmla="*/ 459 h 674"/>
                  <a:gd name="T82" fmla="*/ 399 w 646"/>
                  <a:gd name="T83" fmla="*/ 492 h 674"/>
                  <a:gd name="T84" fmla="*/ 415 w 646"/>
                  <a:gd name="T85" fmla="*/ 505 h 674"/>
                  <a:gd name="T86" fmla="*/ 427 w 646"/>
                  <a:gd name="T87" fmla="*/ 506 h 674"/>
                  <a:gd name="T88" fmla="*/ 462 w 646"/>
                  <a:gd name="T89" fmla="*/ 535 h 674"/>
                  <a:gd name="T90" fmla="*/ 490 w 646"/>
                  <a:gd name="T91" fmla="*/ 565 h 674"/>
                  <a:gd name="T92" fmla="*/ 496 w 646"/>
                  <a:gd name="T93" fmla="*/ 583 h 674"/>
                  <a:gd name="T94" fmla="*/ 537 w 646"/>
                  <a:gd name="T95" fmla="*/ 629 h 674"/>
                  <a:gd name="T96" fmla="*/ 554 w 646"/>
                  <a:gd name="T97" fmla="*/ 656 h 674"/>
                  <a:gd name="T98" fmla="*/ 582 w 646"/>
                  <a:gd name="T99" fmla="*/ 659 h 674"/>
                  <a:gd name="T100" fmla="*/ 609 w 646"/>
                  <a:gd name="T101" fmla="*/ 619 h 674"/>
                  <a:gd name="T102" fmla="*/ 643 w 646"/>
                  <a:gd name="T103" fmla="*/ 568 h 674"/>
                  <a:gd name="T104" fmla="*/ 635 w 646"/>
                  <a:gd name="T105" fmla="*/ 540 h 674"/>
                  <a:gd name="T106" fmla="*/ 603 w 646"/>
                  <a:gd name="T107" fmla="*/ 519 h 674"/>
                  <a:gd name="T108" fmla="*/ 602 w 646"/>
                  <a:gd name="T109" fmla="*/ 485 h 6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646" h="674">
                    <a:moveTo>
                      <a:pt x="572" y="449"/>
                    </a:moveTo>
                    <a:lnTo>
                      <a:pt x="569" y="449"/>
                    </a:lnTo>
                    <a:lnTo>
                      <a:pt x="564" y="446"/>
                    </a:lnTo>
                    <a:lnTo>
                      <a:pt x="560" y="444"/>
                    </a:lnTo>
                    <a:lnTo>
                      <a:pt x="561" y="442"/>
                    </a:lnTo>
                    <a:lnTo>
                      <a:pt x="560" y="438"/>
                    </a:lnTo>
                    <a:lnTo>
                      <a:pt x="560" y="437"/>
                    </a:lnTo>
                    <a:lnTo>
                      <a:pt x="554" y="430"/>
                    </a:lnTo>
                    <a:lnTo>
                      <a:pt x="556" y="427"/>
                    </a:lnTo>
                    <a:lnTo>
                      <a:pt x="556" y="421"/>
                    </a:lnTo>
                    <a:lnTo>
                      <a:pt x="558" y="415"/>
                    </a:lnTo>
                    <a:lnTo>
                      <a:pt x="554" y="413"/>
                    </a:lnTo>
                    <a:lnTo>
                      <a:pt x="550" y="414"/>
                    </a:lnTo>
                    <a:lnTo>
                      <a:pt x="547" y="414"/>
                    </a:lnTo>
                    <a:lnTo>
                      <a:pt x="547" y="398"/>
                    </a:lnTo>
                    <a:lnTo>
                      <a:pt x="549" y="391"/>
                    </a:lnTo>
                    <a:lnTo>
                      <a:pt x="550" y="391"/>
                    </a:lnTo>
                    <a:lnTo>
                      <a:pt x="549" y="389"/>
                    </a:lnTo>
                    <a:lnTo>
                      <a:pt x="539" y="384"/>
                    </a:lnTo>
                    <a:lnTo>
                      <a:pt x="530" y="355"/>
                    </a:lnTo>
                    <a:lnTo>
                      <a:pt x="530" y="348"/>
                    </a:lnTo>
                    <a:lnTo>
                      <a:pt x="529" y="337"/>
                    </a:lnTo>
                    <a:lnTo>
                      <a:pt x="528" y="336"/>
                    </a:lnTo>
                    <a:lnTo>
                      <a:pt x="525" y="336"/>
                    </a:lnTo>
                    <a:lnTo>
                      <a:pt x="522" y="333"/>
                    </a:lnTo>
                    <a:lnTo>
                      <a:pt x="521" y="332"/>
                    </a:lnTo>
                    <a:lnTo>
                      <a:pt x="521" y="331"/>
                    </a:lnTo>
                    <a:lnTo>
                      <a:pt x="513" y="328"/>
                    </a:lnTo>
                    <a:lnTo>
                      <a:pt x="512" y="326"/>
                    </a:lnTo>
                    <a:lnTo>
                      <a:pt x="511" y="326"/>
                    </a:lnTo>
                    <a:lnTo>
                      <a:pt x="501" y="315"/>
                    </a:lnTo>
                    <a:lnTo>
                      <a:pt x="483" y="307"/>
                    </a:lnTo>
                    <a:lnTo>
                      <a:pt x="466" y="283"/>
                    </a:lnTo>
                    <a:lnTo>
                      <a:pt x="455" y="273"/>
                    </a:lnTo>
                    <a:lnTo>
                      <a:pt x="455" y="272"/>
                    </a:lnTo>
                    <a:lnTo>
                      <a:pt x="456" y="270"/>
                    </a:lnTo>
                    <a:lnTo>
                      <a:pt x="462" y="262"/>
                    </a:lnTo>
                    <a:lnTo>
                      <a:pt x="475" y="252"/>
                    </a:lnTo>
                    <a:lnTo>
                      <a:pt x="483" y="251"/>
                    </a:lnTo>
                    <a:lnTo>
                      <a:pt x="487" y="248"/>
                    </a:lnTo>
                    <a:lnTo>
                      <a:pt x="499" y="244"/>
                    </a:lnTo>
                    <a:lnTo>
                      <a:pt x="511" y="245"/>
                    </a:lnTo>
                    <a:lnTo>
                      <a:pt x="523" y="251"/>
                    </a:lnTo>
                    <a:lnTo>
                      <a:pt x="526" y="251"/>
                    </a:lnTo>
                    <a:lnTo>
                      <a:pt x="533" y="245"/>
                    </a:lnTo>
                    <a:lnTo>
                      <a:pt x="537" y="220"/>
                    </a:lnTo>
                    <a:lnTo>
                      <a:pt x="536" y="219"/>
                    </a:lnTo>
                    <a:lnTo>
                      <a:pt x="536" y="217"/>
                    </a:lnTo>
                    <a:lnTo>
                      <a:pt x="535" y="213"/>
                    </a:lnTo>
                    <a:lnTo>
                      <a:pt x="532" y="210"/>
                    </a:lnTo>
                    <a:lnTo>
                      <a:pt x="532" y="207"/>
                    </a:lnTo>
                    <a:lnTo>
                      <a:pt x="535" y="198"/>
                    </a:lnTo>
                    <a:lnTo>
                      <a:pt x="532" y="198"/>
                    </a:lnTo>
                    <a:lnTo>
                      <a:pt x="515" y="189"/>
                    </a:lnTo>
                    <a:lnTo>
                      <a:pt x="508" y="175"/>
                    </a:lnTo>
                    <a:lnTo>
                      <a:pt x="512" y="164"/>
                    </a:lnTo>
                    <a:lnTo>
                      <a:pt x="516" y="161"/>
                    </a:lnTo>
                    <a:lnTo>
                      <a:pt x="513" y="159"/>
                    </a:lnTo>
                    <a:lnTo>
                      <a:pt x="499" y="152"/>
                    </a:lnTo>
                    <a:lnTo>
                      <a:pt x="489" y="152"/>
                    </a:lnTo>
                    <a:lnTo>
                      <a:pt x="484" y="145"/>
                    </a:lnTo>
                    <a:lnTo>
                      <a:pt x="473" y="131"/>
                    </a:lnTo>
                    <a:lnTo>
                      <a:pt x="470" y="129"/>
                    </a:lnTo>
                    <a:lnTo>
                      <a:pt x="469" y="129"/>
                    </a:lnTo>
                    <a:lnTo>
                      <a:pt x="448" y="124"/>
                    </a:lnTo>
                    <a:lnTo>
                      <a:pt x="448" y="125"/>
                    </a:lnTo>
                    <a:lnTo>
                      <a:pt x="446" y="125"/>
                    </a:lnTo>
                    <a:lnTo>
                      <a:pt x="446" y="128"/>
                    </a:lnTo>
                    <a:lnTo>
                      <a:pt x="445" y="129"/>
                    </a:lnTo>
                    <a:lnTo>
                      <a:pt x="445" y="132"/>
                    </a:lnTo>
                    <a:lnTo>
                      <a:pt x="444" y="132"/>
                    </a:lnTo>
                    <a:lnTo>
                      <a:pt x="441" y="132"/>
                    </a:lnTo>
                    <a:lnTo>
                      <a:pt x="422" y="143"/>
                    </a:lnTo>
                    <a:lnTo>
                      <a:pt x="413" y="146"/>
                    </a:lnTo>
                    <a:lnTo>
                      <a:pt x="406" y="150"/>
                    </a:lnTo>
                    <a:lnTo>
                      <a:pt x="405" y="152"/>
                    </a:lnTo>
                    <a:lnTo>
                      <a:pt x="402" y="156"/>
                    </a:lnTo>
                    <a:lnTo>
                      <a:pt x="393" y="160"/>
                    </a:lnTo>
                    <a:lnTo>
                      <a:pt x="392" y="160"/>
                    </a:lnTo>
                    <a:lnTo>
                      <a:pt x="389" y="159"/>
                    </a:lnTo>
                    <a:lnTo>
                      <a:pt x="388" y="157"/>
                    </a:lnTo>
                    <a:lnTo>
                      <a:pt x="384" y="154"/>
                    </a:lnTo>
                    <a:lnTo>
                      <a:pt x="379" y="161"/>
                    </a:lnTo>
                    <a:lnTo>
                      <a:pt x="379" y="164"/>
                    </a:lnTo>
                    <a:lnTo>
                      <a:pt x="381" y="164"/>
                    </a:lnTo>
                    <a:lnTo>
                      <a:pt x="389" y="173"/>
                    </a:lnTo>
                    <a:lnTo>
                      <a:pt x="391" y="173"/>
                    </a:lnTo>
                    <a:lnTo>
                      <a:pt x="392" y="189"/>
                    </a:lnTo>
                    <a:lnTo>
                      <a:pt x="391" y="206"/>
                    </a:lnTo>
                    <a:lnTo>
                      <a:pt x="389" y="207"/>
                    </a:lnTo>
                    <a:lnTo>
                      <a:pt x="385" y="210"/>
                    </a:lnTo>
                    <a:lnTo>
                      <a:pt x="370" y="203"/>
                    </a:lnTo>
                    <a:lnTo>
                      <a:pt x="360" y="203"/>
                    </a:lnTo>
                    <a:lnTo>
                      <a:pt x="356" y="207"/>
                    </a:lnTo>
                    <a:lnTo>
                      <a:pt x="348" y="203"/>
                    </a:lnTo>
                    <a:lnTo>
                      <a:pt x="346" y="202"/>
                    </a:lnTo>
                    <a:lnTo>
                      <a:pt x="346" y="199"/>
                    </a:lnTo>
                    <a:lnTo>
                      <a:pt x="345" y="185"/>
                    </a:lnTo>
                    <a:lnTo>
                      <a:pt x="340" y="181"/>
                    </a:lnTo>
                    <a:lnTo>
                      <a:pt x="326" y="171"/>
                    </a:lnTo>
                    <a:lnTo>
                      <a:pt x="321" y="170"/>
                    </a:lnTo>
                    <a:lnTo>
                      <a:pt x="319" y="168"/>
                    </a:lnTo>
                    <a:lnTo>
                      <a:pt x="314" y="168"/>
                    </a:lnTo>
                    <a:lnTo>
                      <a:pt x="311" y="170"/>
                    </a:lnTo>
                    <a:lnTo>
                      <a:pt x="308" y="170"/>
                    </a:lnTo>
                    <a:lnTo>
                      <a:pt x="297" y="167"/>
                    </a:lnTo>
                    <a:lnTo>
                      <a:pt x="295" y="167"/>
                    </a:lnTo>
                    <a:lnTo>
                      <a:pt x="292" y="166"/>
                    </a:lnTo>
                    <a:lnTo>
                      <a:pt x="290" y="166"/>
                    </a:lnTo>
                    <a:lnTo>
                      <a:pt x="268" y="150"/>
                    </a:lnTo>
                    <a:lnTo>
                      <a:pt x="264" y="149"/>
                    </a:lnTo>
                    <a:lnTo>
                      <a:pt x="257" y="142"/>
                    </a:lnTo>
                    <a:lnTo>
                      <a:pt x="257" y="140"/>
                    </a:lnTo>
                    <a:lnTo>
                      <a:pt x="252" y="136"/>
                    </a:lnTo>
                    <a:lnTo>
                      <a:pt x="248" y="127"/>
                    </a:lnTo>
                    <a:lnTo>
                      <a:pt x="244" y="122"/>
                    </a:lnTo>
                    <a:lnTo>
                      <a:pt x="243" y="122"/>
                    </a:lnTo>
                    <a:lnTo>
                      <a:pt x="243" y="121"/>
                    </a:lnTo>
                    <a:lnTo>
                      <a:pt x="238" y="118"/>
                    </a:lnTo>
                    <a:lnTo>
                      <a:pt x="236" y="114"/>
                    </a:lnTo>
                    <a:lnTo>
                      <a:pt x="230" y="110"/>
                    </a:lnTo>
                    <a:lnTo>
                      <a:pt x="226" y="104"/>
                    </a:lnTo>
                    <a:lnTo>
                      <a:pt x="225" y="101"/>
                    </a:lnTo>
                    <a:lnTo>
                      <a:pt x="222" y="100"/>
                    </a:lnTo>
                    <a:lnTo>
                      <a:pt x="216" y="93"/>
                    </a:lnTo>
                    <a:lnTo>
                      <a:pt x="215" y="93"/>
                    </a:lnTo>
                    <a:lnTo>
                      <a:pt x="215" y="92"/>
                    </a:lnTo>
                    <a:lnTo>
                      <a:pt x="213" y="92"/>
                    </a:lnTo>
                    <a:lnTo>
                      <a:pt x="209" y="86"/>
                    </a:lnTo>
                    <a:lnTo>
                      <a:pt x="206" y="85"/>
                    </a:lnTo>
                    <a:lnTo>
                      <a:pt x="201" y="80"/>
                    </a:lnTo>
                    <a:lnTo>
                      <a:pt x="201" y="79"/>
                    </a:lnTo>
                    <a:lnTo>
                      <a:pt x="198" y="79"/>
                    </a:lnTo>
                    <a:lnTo>
                      <a:pt x="197" y="77"/>
                    </a:lnTo>
                    <a:lnTo>
                      <a:pt x="195" y="77"/>
                    </a:lnTo>
                    <a:lnTo>
                      <a:pt x="194" y="76"/>
                    </a:lnTo>
                    <a:lnTo>
                      <a:pt x="187" y="73"/>
                    </a:lnTo>
                    <a:lnTo>
                      <a:pt x="184" y="70"/>
                    </a:lnTo>
                    <a:lnTo>
                      <a:pt x="180" y="68"/>
                    </a:lnTo>
                    <a:lnTo>
                      <a:pt x="177" y="62"/>
                    </a:lnTo>
                    <a:lnTo>
                      <a:pt x="173" y="58"/>
                    </a:lnTo>
                    <a:lnTo>
                      <a:pt x="167" y="50"/>
                    </a:lnTo>
                    <a:lnTo>
                      <a:pt x="152" y="34"/>
                    </a:lnTo>
                    <a:lnTo>
                      <a:pt x="149" y="30"/>
                    </a:lnTo>
                    <a:lnTo>
                      <a:pt x="148" y="29"/>
                    </a:lnTo>
                    <a:lnTo>
                      <a:pt x="142" y="20"/>
                    </a:lnTo>
                    <a:lnTo>
                      <a:pt x="141" y="19"/>
                    </a:lnTo>
                    <a:lnTo>
                      <a:pt x="132" y="6"/>
                    </a:lnTo>
                    <a:lnTo>
                      <a:pt x="131" y="8"/>
                    </a:lnTo>
                    <a:lnTo>
                      <a:pt x="117" y="5"/>
                    </a:lnTo>
                    <a:lnTo>
                      <a:pt x="113" y="0"/>
                    </a:lnTo>
                    <a:lnTo>
                      <a:pt x="107" y="0"/>
                    </a:lnTo>
                    <a:lnTo>
                      <a:pt x="98" y="5"/>
                    </a:lnTo>
                    <a:lnTo>
                      <a:pt x="91" y="12"/>
                    </a:lnTo>
                    <a:lnTo>
                      <a:pt x="86" y="13"/>
                    </a:lnTo>
                    <a:lnTo>
                      <a:pt x="74" y="19"/>
                    </a:lnTo>
                    <a:lnTo>
                      <a:pt x="70" y="19"/>
                    </a:lnTo>
                    <a:lnTo>
                      <a:pt x="68" y="20"/>
                    </a:lnTo>
                    <a:lnTo>
                      <a:pt x="61" y="20"/>
                    </a:lnTo>
                    <a:lnTo>
                      <a:pt x="60" y="19"/>
                    </a:lnTo>
                    <a:lnTo>
                      <a:pt x="56" y="17"/>
                    </a:lnTo>
                    <a:lnTo>
                      <a:pt x="54" y="16"/>
                    </a:lnTo>
                    <a:lnTo>
                      <a:pt x="37" y="13"/>
                    </a:lnTo>
                    <a:lnTo>
                      <a:pt x="19" y="16"/>
                    </a:lnTo>
                    <a:lnTo>
                      <a:pt x="17" y="16"/>
                    </a:lnTo>
                    <a:lnTo>
                      <a:pt x="10" y="17"/>
                    </a:lnTo>
                    <a:lnTo>
                      <a:pt x="8" y="19"/>
                    </a:lnTo>
                    <a:lnTo>
                      <a:pt x="5" y="20"/>
                    </a:lnTo>
                    <a:lnTo>
                      <a:pt x="3" y="23"/>
                    </a:lnTo>
                    <a:lnTo>
                      <a:pt x="3" y="40"/>
                    </a:lnTo>
                    <a:lnTo>
                      <a:pt x="1" y="44"/>
                    </a:lnTo>
                    <a:lnTo>
                      <a:pt x="0" y="57"/>
                    </a:lnTo>
                    <a:lnTo>
                      <a:pt x="0" y="146"/>
                    </a:lnTo>
                    <a:lnTo>
                      <a:pt x="1" y="156"/>
                    </a:lnTo>
                    <a:lnTo>
                      <a:pt x="1" y="189"/>
                    </a:lnTo>
                    <a:lnTo>
                      <a:pt x="4" y="195"/>
                    </a:lnTo>
                    <a:lnTo>
                      <a:pt x="5" y="205"/>
                    </a:lnTo>
                    <a:lnTo>
                      <a:pt x="5" y="209"/>
                    </a:lnTo>
                    <a:lnTo>
                      <a:pt x="7" y="213"/>
                    </a:lnTo>
                    <a:lnTo>
                      <a:pt x="8" y="214"/>
                    </a:lnTo>
                    <a:lnTo>
                      <a:pt x="12" y="224"/>
                    </a:lnTo>
                    <a:lnTo>
                      <a:pt x="14" y="226"/>
                    </a:lnTo>
                    <a:lnTo>
                      <a:pt x="24" y="230"/>
                    </a:lnTo>
                    <a:lnTo>
                      <a:pt x="36" y="230"/>
                    </a:lnTo>
                    <a:lnTo>
                      <a:pt x="36" y="227"/>
                    </a:lnTo>
                    <a:lnTo>
                      <a:pt x="31" y="227"/>
                    </a:lnTo>
                    <a:lnTo>
                      <a:pt x="25" y="226"/>
                    </a:lnTo>
                    <a:lnTo>
                      <a:pt x="21" y="226"/>
                    </a:lnTo>
                    <a:lnTo>
                      <a:pt x="21" y="224"/>
                    </a:lnTo>
                    <a:lnTo>
                      <a:pt x="17" y="217"/>
                    </a:lnTo>
                    <a:lnTo>
                      <a:pt x="15" y="213"/>
                    </a:lnTo>
                    <a:lnTo>
                      <a:pt x="14" y="213"/>
                    </a:lnTo>
                    <a:lnTo>
                      <a:pt x="11" y="199"/>
                    </a:lnTo>
                    <a:lnTo>
                      <a:pt x="8" y="194"/>
                    </a:lnTo>
                    <a:lnTo>
                      <a:pt x="7" y="194"/>
                    </a:lnTo>
                    <a:lnTo>
                      <a:pt x="7" y="189"/>
                    </a:lnTo>
                    <a:lnTo>
                      <a:pt x="8" y="189"/>
                    </a:lnTo>
                    <a:lnTo>
                      <a:pt x="12" y="188"/>
                    </a:lnTo>
                    <a:lnTo>
                      <a:pt x="15" y="187"/>
                    </a:lnTo>
                    <a:lnTo>
                      <a:pt x="21" y="185"/>
                    </a:lnTo>
                    <a:lnTo>
                      <a:pt x="24" y="185"/>
                    </a:lnTo>
                    <a:lnTo>
                      <a:pt x="29" y="184"/>
                    </a:lnTo>
                    <a:lnTo>
                      <a:pt x="36" y="184"/>
                    </a:lnTo>
                    <a:lnTo>
                      <a:pt x="40" y="187"/>
                    </a:lnTo>
                    <a:lnTo>
                      <a:pt x="41" y="188"/>
                    </a:lnTo>
                    <a:lnTo>
                      <a:pt x="50" y="194"/>
                    </a:lnTo>
                    <a:lnTo>
                      <a:pt x="51" y="195"/>
                    </a:lnTo>
                    <a:lnTo>
                      <a:pt x="57" y="199"/>
                    </a:lnTo>
                    <a:lnTo>
                      <a:pt x="58" y="203"/>
                    </a:lnTo>
                    <a:lnTo>
                      <a:pt x="61" y="206"/>
                    </a:lnTo>
                    <a:lnTo>
                      <a:pt x="68" y="210"/>
                    </a:lnTo>
                    <a:lnTo>
                      <a:pt x="70" y="213"/>
                    </a:lnTo>
                    <a:lnTo>
                      <a:pt x="79" y="221"/>
                    </a:lnTo>
                    <a:lnTo>
                      <a:pt x="85" y="224"/>
                    </a:lnTo>
                    <a:lnTo>
                      <a:pt x="88" y="227"/>
                    </a:lnTo>
                    <a:lnTo>
                      <a:pt x="91" y="227"/>
                    </a:lnTo>
                    <a:lnTo>
                      <a:pt x="96" y="233"/>
                    </a:lnTo>
                    <a:lnTo>
                      <a:pt x="110" y="242"/>
                    </a:lnTo>
                    <a:lnTo>
                      <a:pt x="138" y="269"/>
                    </a:lnTo>
                    <a:lnTo>
                      <a:pt x="148" y="280"/>
                    </a:lnTo>
                    <a:lnTo>
                      <a:pt x="156" y="283"/>
                    </a:lnTo>
                    <a:lnTo>
                      <a:pt x="177" y="294"/>
                    </a:lnTo>
                    <a:lnTo>
                      <a:pt x="184" y="297"/>
                    </a:lnTo>
                    <a:lnTo>
                      <a:pt x="197" y="297"/>
                    </a:lnTo>
                    <a:lnTo>
                      <a:pt x="198" y="298"/>
                    </a:lnTo>
                    <a:lnTo>
                      <a:pt x="201" y="305"/>
                    </a:lnTo>
                    <a:lnTo>
                      <a:pt x="205" y="311"/>
                    </a:lnTo>
                    <a:lnTo>
                      <a:pt x="215" y="319"/>
                    </a:lnTo>
                    <a:lnTo>
                      <a:pt x="219" y="322"/>
                    </a:lnTo>
                    <a:lnTo>
                      <a:pt x="222" y="321"/>
                    </a:lnTo>
                    <a:lnTo>
                      <a:pt x="222" y="319"/>
                    </a:lnTo>
                    <a:lnTo>
                      <a:pt x="225" y="319"/>
                    </a:lnTo>
                    <a:lnTo>
                      <a:pt x="228" y="322"/>
                    </a:lnTo>
                    <a:lnTo>
                      <a:pt x="226" y="325"/>
                    </a:lnTo>
                    <a:lnTo>
                      <a:pt x="229" y="332"/>
                    </a:lnTo>
                    <a:lnTo>
                      <a:pt x="237" y="336"/>
                    </a:lnTo>
                    <a:lnTo>
                      <a:pt x="252" y="340"/>
                    </a:lnTo>
                    <a:lnTo>
                      <a:pt x="257" y="337"/>
                    </a:lnTo>
                    <a:lnTo>
                      <a:pt x="257" y="331"/>
                    </a:lnTo>
                    <a:lnTo>
                      <a:pt x="255" y="328"/>
                    </a:lnTo>
                    <a:lnTo>
                      <a:pt x="258" y="326"/>
                    </a:lnTo>
                    <a:lnTo>
                      <a:pt x="259" y="326"/>
                    </a:lnTo>
                    <a:lnTo>
                      <a:pt x="259" y="328"/>
                    </a:lnTo>
                    <a:lnTo>
                      <a:pt x="264" y="329"/>
                    </a:lnTo>
                    <a:lnTo>
                      <a:pt x="268" y="333"/>
                    </a:lnTo>
                    <a:lnTo>
                      <a:pt x="273" y="341"/>
                    </a:lnTo>
                    <a:lnTo>
                      <a:pt x="278" y="350"/>
                    </a:lnTo>
                    <a:lnTo>
                      <a:pt x="279" y="357"/>
                    </a:lnTo>
                    <a:lnTo>
                      <a:pt x="278" y="358"/>
                    </a:lnTo>
                    <a:lnTo>
                      <a:pt x="278" y="360"/>
                    </a:lnTo>
                    <a:lnTo>
                      <a:pt x="276" y="361"/>
                    </a:lnTo>
                    <a:lnTo>
                      <a:pt x="272" y="362"/>
                    </a:lnTo>
                    <a:lnTo>
                      <a:pt x="271" y="367"/>
                    </a:lnTo>
                    <a:lnTo>
                      <a:pt x="271" y="369"/>
                    </a:lnTo>
                    <a:lnTo>
                      <a:pt x="272" y="369"/>
                    </a:lnTo>
                    <a:lnTo>
                      <a:pt x="272" y="371"/>
                    </a:lnTo>
                    <a:lnTo>
                      <a:pt x="276" y="375"/>
                    </a:lnTo>
                    <a:lnTo>
                      <a:pt x="279" y="375"/>
                    </a:lnTo>
                    <a:lnTo>
                      <a:pt x="279" y="374"/>
                    </a:lnTo>
                    <a:lnTo>
                      <a:pt x="282" y="371"/>
                    </a:lnTo>
                    <a:lnTo>
                      <a:pt x="289" y="369"/>
                    </a:lnTo>
                    <a:lnTo>
                      <a:pt x="290" y="371"/>
                    </a:lnTo>
                    <a:lnTo>
                      <a:pt x="292" y="371"/>
                    </a:lnTo>
                    <a:lnTo>
                      <a:pt x="295" y="374"/>
                    </a:lnTo>
                    <a:lnTo>
                      <a:pt x="296" y="377"/>
                    </a:lnTo>
                    <a:lnTo>
                      <a:pt x="297" y="378"/>
                    </a:lnTo>
                    <a:lnTo>
                      <a:pt x="300" y="385"/>
                    </a:lnTo>
                    <a:lnTo>
                      <a:pt x="301" y="389"/>
                    </a:lnTo>
                    <a:lnTo>
                      <a:pt x="301" y="407"/>
                    </a:lnTo>
                    <a:lnTo>
                      <a:pt x="297" y="408"/>
                    </a:lnTo>
                    <a:lnTo>
                      <a:pt x="301" y="413"/>
                    </a:lnTo>
                    <a:lnTo>
                      <a:pt x="307" y="414"/>
                    </a:lnTo>
                    <a:lnTo>
                      <a:pt x="308" y="415"/>
                    </a:lnTo>
                    <a:lnTo>
                      <a:pt x="310" y="418"/>
                    </a:lnTo>
                    <a:lnTo>
                      <a:pt x="319" y="428"/>
                    </a:lnTo>
                    <a:lnTo>
                      <a:pt x="321" y="434"/>
                    </a:lnTo>
                    <a:lnTo>
                      <a:pt x="325" y="442"/>
                    </a:lnTo>
                    <a:lnTo>
                      <a:pt x="332" y="451"/>
                    </a:lnTo>
                    <a:lnTo>
                      <a:pt x="342" y="456"/>
                    </a:lnTo>
                    <a:lnTo>
                      <a:pt x="352" y="460"/>
                    </a:lnTo>
                    <a:lnTo>
                      <a:pt x="353" y="462"/>
                    </a:lnTo>
                    <a:lnTo>
                      <a:pt x="355" y="460"/>
                    </a:lnTo>
                    <a:lnTo>
                      <a:pt x="356" y="455"/>
                    </a:lnTo>
                    <a:lnTo>
                      <a:pt x="356" y="452"/>
                    </a:lnTo>
                    <a:lnTo>
                      <a:pt x="368" y="452"/>
                    </a:lnTo>
                    <a:lnTo>
                      <a:pt x="374" y="453"/>
                    </a:lnTo>
                    <a:lnTo>
                      <a:pt x="379" y="459"/>
                    </a:lnTo>
                    <a:lnTo>
                      <a:pt x="385" y="463"/>
                    </a:lnTo>
                    <a:lnTo>
                      <a:pt x="388" y="463"/>
                    </a:lnTo>
                    <a:lnTo>
                      <a:pt x="391" y="466"/>
                    </a:lnTo>
                    <a:lnTo>
                      <a:pt x="392" y="471"/>
                    </a:lnTo>
                    <a:lnTo>
                      <a:pt x="401" y="485"/>
                    </a:lnTo>
                    <a:lnTo>
                      <a:pt x="401" y="491"/>
                    </a:lnTo>
                    <a:lnTo>
                      <a:pt x="399" y="492"/>
                    </a:lnTo>
                    <a:lnTo>
                      <a:pt x="396" y="492"/>
                    </a:lnTo>
                    <a:lnTo>
                      <a:pt x="396" y="494"/>
                    </a:lnTo>
                    <a:lnTo>
                      <a:pt x="398" y="495"/>
                    </a:lnTo>
                    <a:lnTo>
                      <a:pt x="399" y="495"/>
                    </a:lnTo>
                    <a:lnTo>
                      <a:pt x="405" y="501"/>
                    </a:lnTo>
                    <a:lnTo>
                      <a:pt x="412" y="505"/>
                    </a:lnTo>
                    <a:lnTo>
                      <a:pt x="415" y="505"/>
                    </a:lnTo>
                    <a:lnTo>
                      <a:pt x="416" y="504"/>
                    </a:lnTo>
                    <a:lnTo>
                      <a:pt x="416" y="502"/>
                    </a:lnTo>
                    <a:lnTo>
                      <a:pt x="417" y="501"/>
                    </a:lnTo>
                    <a:lnTo>
                      <a:pt x="419" y="501"/>
                    </a:lnTo>
                    <a:lnTo>
                      <a:pt x="422" y="502"/>
                    </a:lnTo>
                    <a:lnTo>
                      <a:pt x="424" y="505"/>
                    </a:lnTo>
                    <a:lnTo>
                      <a:pt x="427" y="506"/>
                    </a:lnTo>
                    <a:lnTo>
                      <a:pt x="432" y="511"/>
                    </a:lnTo>
                    <a:lnTo>
                      <a:pt x="434" y="513"/>
                    </a:lnTo>
                    <a:lnTo>
                      <a:pt x="437" y="516"/>
                    </a:lnTo>
                    <a:lnTo>
                      <a:pt x="437" y="523"/>
                    </a:lnTo>
                    <a:lnTo>
                      <a:pt x="442" y="527"/>
                    </a:lnTo>
                    <a:lnTo>
                      <a:pt x="448" y="530"/>
                    </a:lnTo>
                    <a:lnTo>
                      <a:pt x="462" y="535"/>
                    </a:lnTo>
                    <a:lnTo>
                      <a:pt x="465" y="535"/>
                    </a:lnTo>
                    <a:lnTo>
                      <a:pt x="473" y="542"/>
                    </a:lnTo>
                    <a:lnTo>
                      <a:pt x="473" y="544"/>
                    </a:lnTo>
                    <a:lnTo>
                      <a:pt x="475" y="545"/>
                    </a:lnTo>
                    <a:lnTo>
                      <a:pt x="475" y="547"/>
                    </a:lnTo>
                    <a:lnTo>
                      <a:pt x="482" y="557"/>
                    </a:lnTo>
                    <a:lnTo>
                      <a:pt x="490" y="565"/>
                    </a:lnTo>
                    <a:lnTo>
                      <a:pt x="496" y="568"/>
                    </a:lnTo>
                    <a:lnTo>
                      <a:pt x="501" y="572"/>
                    </a:lnTo>
                    <a:lnTo>
                      <a:pt x="504" y="573"/>
                    </a:lnTo>
                    <a:lnTo>
                      <a:pt x="506" y="576"/>
                    </a:lnTo>
                    <a:lnTo>
                      <a:pt x="498" y="582"/>
                    </a:lnTo>
                    <a:lnTo>
                      <a:pt x="496" y="582"/>
                    </a:lnTo>
                    <a:lnTo>
                      <a:pt x="496" y="583"/>
                    </a:lnTo>
                    <a:lnTo>
                      <a:pt x="498" y="585"/>
                    </a:lnTo>
                    <a:lnTo>
                      <a:pt x="505" y="594"/>
                    </a:lnTo>
                    <a:lnTo>
                      <a:pt x="509" y="596"/>
                    </a:lnTo>
                    <a:lnTo>
                      <a:pt x="509" y="597"/>
                    </a:lnTo>
                    <a:lnTo>
                      <a:pt x="519" y="612"/>
                    </a:lnTo>
                    <a:lnTo>
                      <a:pt x="532" y="612"/>
                    </a:lnTo>
                    <a:lnTo>
                      <a:pt x="537" y="629"/>
                    </a:lnTo>
                    <a:lnTo>
                      <a:pt x="539" y="632"/>
                    </a:lnTo>
                    <a:lnTo>
                      <a:pt x="540" y="633"/>
                    </a:lnTo>
                    <a:lnTo>
                      <a:pt x="544" y="640"/>
                    </a:lnTo>
                    <a:lnTo>
                      <a:pt x="546" y="642"/>
                    </a:lnTo>
                    <a:lnTo>
                      <a:pt x="550" y="650"/>
                    </a:lnTo>
                    <a:lnTo>
                      <a:pt x="551" y="650"/>
                    </a:lnTo>
                    <a:lnTo>
                      <a:pt x="554" y="656"/>
                    </a:lnTo>
                    <a:lnTo>
                      <a:pt x="564" y="659"/>
                    </a:lnTo>
                    <a:lnTo>
                      <a:pt x="569" y="671"/>
                    </a:lnTo>
                    <a:lnTo>
                      <a:pt x="569" y="674"/>
                    </a:lnTo>
                    <a:lnTo>
                      <a:pt x="571" y="674"/>
                    </a:lnTo>
                    <a:lnTo>
                      <a:pt x="582" y="666"/>
                    </a:lnTo>
                    <a:lnTo>
                      <a:pt x="583" y="662"/>
                    </a:lnTo>
                    <a:lnTo>
                      <a:pt x="582" y="659"/>
                    </a:lnTo>
                    <a:lnTo>
                      <a:pt x="582" y="656"/>
                    </a:lnTo>
                    <a:lnTo>
                      <a:pt x="585" y="653"/>
                    </a:lnTo>
                    <a:lnTo>
                      <a:pt x="595" y="647"/>
                    </a:lnTo>
                    <a:lnTo>
                      <a:pt x="597" y="645"/>
                    </a:lnTo>
                    <a:lnTo>
                      <a:pt x="597" y="642"/>
                    </a:lnTo>
                    <a:lnTo>
                      <a:pt x="590" y="638"/>
                    </a:lnTo>
                    <a:lnTo>
                      <a:pt x="609" y="619"/>
                    </a:lnTo>
                    <a:lnTo>
                      <a:pt x="617" y="614"/>
                    </a:lnTo>
                    <a:lnTo>
                      <a:pt x="627" y="604"/>
                    </a:lnTo>
                    <a:lnTo>
                      <a:pt x="645" y="573"/>
                    </a:lnTo>
                    <a:lnTo>
                      <a:pt x="641" y="573"/>
                    </a:lnTo>
                    <a:lnTo>
                      <a:pt x="642" y="572"/>
                    </a:lnTo>
                    <a:lnTo>
                      <a:pt x="642" y="571"/>
                    </a:lnTo>
                    <a:lnTo>
                      <a:pt x="643" y="568"/>
                    </a:lnTo>
                    <a:lnTo>
                      <a:pt x="646" y="565"/>
                    </a:lnTo>
                    <a:lnTo>
                      <a:pt x="643" y="565"/>
                    </a:lnTo>
                    <a:lnTo>
                      <a:pt x="636" y="558"/>
                    </a:lnTo>
                    <a:lnTo>
                      <a:pt x="636" y="555"/>
                    </a:lnTo>
                    <a:lnTo>
                      <a:pt x="638" y="542"/>
                    </a:lnTo>
                    <a:lnTo>
                      <a:pt x="638" y="540"/>
                    </a:lnTo>
                    <a:lnTo>
                      <a:pt x="635" y="540"/>
                    </a:lnTo>
                    <a:lnTo>
                      <a:pt x="628" y="538"/>
                    </a:lnTo>
                    <a:lnTo>
                      <a:pt x="625" y="535"/>
                    </a:lnTo>
                    <a:lnTo>
                      <a:pt x="624" y="529"/>
                    </a:lnTo>
                    <a:lnTo>
                      <a:pt x="620" y="529"/>
                    </a:lnTo>
                    <a:lnTo>
                      <a:pt x="614" y="523"/>
                    </a:lnTo>
                    <a:lnTo>
                      <a:pt x="609" y="520"/>
                    </a:lnTo>
                    <a:lnTo>
                      <a:pt x="603" y="519"/>
                    </a:lnTo>
                    <a:lnTo>
                      <a:pt x="602" y="518"/>
                    </a:lnTo>
                    <a:lnTo>
                      <a:pt x="597" y="515"/>
                    </a:lnTo>
                    <a:lnTo>
                      <a:pt x="596" y="515"/>
                    </a:lnTo>
                    <a:lnTo>
                      <a:pt x="597" y="513"/>
                    </a:lnTo>
                    <a:lnTo>
                      <a:pt x="599" y="501"/>
                    </a:lnTo>
                    <a:lnTo>
                      <a:pt x="600" y="495"/>
                    </a:lnTo>
                    <a:lnTo>
                      <a:pt x="602" y="485"/>
                    </a:lnTo>
                    <a:lnTo>
                      <a:pt x="600" y="484"/>
                    </a:lnTo>
                    <a:lnTo>
                      <a:pt x="588" y="462"/>
                    </a:lnTo>
                    <a:lnTo>
                      <a:pt x="572" y="44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81" name="Freeform 812">
                <a:extLst>
                  <a:ext uri="{FF2B5EF4-FFF2-40B4-BE49-F238E27FC236}">
                    <a16:creationId xmlns:a16="http://schemas.microsoft.com/office/drawing/2014/main" id="{2C490211-5687-FE43-69FD-73F36E2D5F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6" y="2479"/>
                <a:ext cx="141" cy="145"/>
              </a:xfrm>
              <a:custGeom>
                <a:avLst/>
                <a:gdLst>
                  <a:gd name="T0" fmla="*/ 2 w 564"/>
                  <a:gd name="T1" fmla="*/ 38 h 582"/>
                  <a:gd name="T2" fmla="*/ 12 w 564"/>
                  <a:gd name="T3" fmla="*/ 55 h 582"/>
                  <a:gd name="T4" fmla="*/ 52 w 564"/>
                  <a:gd name="T5" fmla="*/ 80 h 582"/>
                  <a:gd name="T6" fmla="*/ 80 w 564"/>
                  <a:gd name="T7" fmla="*/ 79 h 582"/>
                  <a:gd name="T8" fmla="*/ 72 w 564"/>
                  <a:gd name="T9" fmla="*/ 94 h 582"/>
                  <a:gd name="T10" fmla="*/ 97 w 564"/>
                  <a:gd name="T11" fmla="*/ 112 h 582"/>
                  <a:gd name="T12" fmla="*/ 99 w 564"/>
                  <a:gd name="T13" fmla="*/ 129 h 582"/>
                  <a:gd name="T14" fmla="*/ 76 w 564"/>
                  <a:gd name="T15" fmla="*/ 146 h 582"/>
                  <a:gd name="T16" fmla="*/ 42 w 564"/>
                  <a:gd name="T17" fmla="*/ 195 h 582"/>
                  <a:gd name="T18" fmla="*/ 63 w 564"/>
                  <a:gd name="T19" fmla="*/ 199 h 582"/>
                  <a:gd name="T20" fmla="*/ 86 w 564"/>
                  <a:gd name="T21" fmla="*/ 230 h 582"/>
                  <a:gd name="T22" fmla="*/ 104 w 564"/>
                  <a:gd name="T23" fmla="*/ 267 h 582"/>
                  <a:gd name="T24" fmla="*/ 75 w 564"/>
                  <a:gd name="T25" fmla="*/ 298 h 582"/>
                  <a:gd name="T26" fmla="*/ 44 w 564"/>
                  <a:gd name="T27" fmla="*/ 301 h 582"/>
                  <a:gd name="T28" fmla="*/ 15 w 564"/>
                  <a:gd name="T29" fmla="*/ 315 h 582"/>
                  <a:gd name="T30" fmla="*/ 5 w 564"/>
                  <a:gd name="T31" fmla="*/ 343 h 582"/>
                  <a:gd name="T32" fmla="*/ 38 w 564"/>
                  <a:gd name="T33" fmla="*/ 372 h 582"/>
                  <a:gd name="T34" fmla="*/ 82 w 564"/>
                  <a:gd name="T35" fmla="*/ 392 h 582"/>
                  <a:gd name="T36" fmla="*/ 37 w 564"/>
                  <a:gd name="T37" fmla="*/ 404 h 582"/>
                  <a:gd name="T38" fmla="*/ 23 w 564"/>
                  <a:gd name="T39" fmla="*/ 427 h 582"/>
                  <a:gd name="T40" fmla="*/ 35 w 564"/>
                  <a:gd name="T41" fmla="*/ 463 h 582"/>
                  <a:gd name="T42" fmla="*/ 62 w 564"/>
                  <a:gd name="T43" fmla="*/ 467 h 582"/>
                  <a:gd name="T44" fmla="*/ 122 w 564"/>
                  <a:gd name="T45" fmla="*/ 455 h 582"/>
                  <a:gd name="T46" fmla="*/ 190 w 564"/>
                  <a:gd name="T47" fmla="*/ 474 h 582"/>
                  <a:gd name="T48" fmla="*/ 206 w 564"/>
                  <a:gd name="T49" fmla="*/ 498 h 582"/>
                  <a:gd name="T50" fmla="*/ 228 w 564"/>
                  <a:gd name="T51" fmla="*/ 492 h 582"/>
                  <a:gd name="T52" fmla="*/ 246 w 564"/>
                  <a:gd name="T53" fmla="*/ 522 h 582"/>
                  <a:gd name="T54" fmla="*/ 262 w 564"/>
                  <a:gd name="T55" fmla="*/ 579 h 582"/>
                  <a:gd name="T56" fmla="*/ 324 w 564"/>
                  <a:gd name="T57" fmla="*/ 558 h 582"/>
                  <a:gd name="T58" fmla="*/ 306 w 564"/>
                  <a:gd name="T59" fmla="*/ 538 h 582"/>
                  <a:gd name="T60" fmla="*/ 317 w 564"/>
                  <a:gd name="T61" fmla="*/ 502 h 582"/>
                  <a:gd name="T62" fmla="*/ 347 w 564"/>
                  <a:gd name="T63" fmla="*/ 481 h 582"/>
                  <a:gd name="T64" fmla="*/ 368 w 564"/>
                  <a:gd name="T65" fmla="*/ 456 h 582"/>
                  <a:gd name="T66" fmla="*/ 370 w 564"/>
                  <a:gd name="T67" fmla="*/ 415 h 582"/>
                  <a:gd name="T68" fmla="*/ 366 w 564"/>
                  <a:gd name="T69" fmla="*/ 381 h 582"/>
                  <a:gd name="T70" fmla="*/ 382 w 564"/>
                  <a:gd name="T71" fmla="*/ 369 h 582"/>
                  <a:gd name="T72" fmla="*/ 425 w 564"/>
                  <a:gd name="T73" fmla="*/ 375 h 582"/>
                  <a:gd name="T74" fmla="*/ 391 w 564"/>
                  <a:gd name="T75" fmla="*/ 334 h 582"/>
                  <a:gd name="T76" fmla="*/ 341 w 564"/>
                  <a:gd name="T77" fmla="*/ 300 h 582"/>
                  <a:gd name="T78" fmla="*/ 362 w 564"/>
                  <a:gd name="T79" fmla="*/ 292 h 582"/>
                  <a:gd name="T80" fmla="*/ 368 w 564"/>
                  <a:gd name="T81" fmla="*/ 230 h 582"/>
                  <a:gd name="T82" fmla="*/ 407 w 564"/>
                  <a:gd name="T83" fmla="*/ 216 h 582"/>
                  <a:gd name="T84" fmla="*/ 425 w 564"/>
                  <a:gd name="T85" fmla="*/ 273 h 582"/>
                  <a:gd name="T86" fmla="*/ 470 w 564"/>
                  <a:gd name="T87" fmla="*/ 234 h 582"/>
                  <a:gd name="T88" fmla="*/ 497 w 564"/>
                  <a:gd name="T89" fmla="*/ 244 h 582"/>
                  <a:gd name="T90" fmla="*/ 531 w 564"/>
                  <a:gd name="T91" fmla="*/ 255 h 582"/>
                  <a:gd name="T92" fmla="*/ 531 w 564"/>
                  <a:gd name="T93" fmla="*/ 230 h 582"/>
                  <a:gd name="T94" fmla="*/ 564 w 564"/>
                  <a:gd name="T95" fmla="*/ 189 h 582"/>
                  <a:gd name="T96" fmla="*/ 531 w 564"/>
                  <a:gd name="T97" fmla="*/ 147 h 582"/>
                  <a:gd name="T98" fmla="*/ 510 w 564"/>
                  <a:gd name="T99" fmla="*/ 115 h 582"/>
                  <a:gd name="T100" fmla="*/ 450 w 564"/>
                  <a:gd name="T101" fmla="*/ 79 h 582"/>
                  <a:gd name="T102" fmla="*/ 407 w 564"/>
                  <a:gd name="T103" fmla="*/ 41 h 582"/>
                  <a:gd name="T104" fmla="*/ 330 w 564"/>
                  <a:gd name="T105" fmla="*/ 50 h 582"/>
                  <a:gd name="T106" fmla="*/ 313 w 564"/>
                  <a:gd name="T107" fmla="*/ 73 h 582"/>
                  <a:gd name="T108" fmla="*/ 290 w 564"/>
                  <a:gd name="T109" fmla="*/ 89 h 582"/>
                  <a:gd name="T110" fmla="*/ 226 w 564"/>
                  <a:gd name="T111" fmla="*/ 91 h 582"/>
                  <a:gd name="T112" fmla="*/ 172 w 564"/>
                  <a:gd name="T113" fmla="*/ 83 h 582"/>
                  <a:gd name="T114" fmla="*/ 133 w 564"/>
                  <a:gd name="T115" fmla="*/ 76 h 582"/>
                  <a:gd name="T116" fmla="*/ 77 w 564"/>
                  <a:gd name="T117" fmla="*/ 45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564" h="582">
                    <a:moveTo>
                      <a:pt x="34" y="0"/>
                    </a:moveTo>
                    <a:lnTo>
                      <a:pt x="34" y="2"/>
                    </a:lnTo>
                    <a:lnTo>
                      <a:pt x="28" y="7"/>
                    </a:lnTo>
                    <a:lnTo>
                      <a:pt x="28" y="9"/>
                    </a:lnTo>
                    <a:lnTo>
                      <a:pt x="27" y="10"/>
                    </a:lnTo>
                    <a:lnTo>
                      <a:pt x="19" y="27"/>
                    </a:lnTo>
                    <a:lnTo>
                      <a:pt x="7" y="36"/>
                    </a:lnTo>
                    <a:lnTo>
                      <a:pt x="2" y="38"/>
                    </a:lnTo>
                    <a:lnTo>
                      <a:pt x="0" y="40"/>
                    </a:lnTo>
                    <a:lnTo>
                      <a:pt x="0" y="44"/>
                    </a:lnTo>
                    <a:lnTo>
                      <a:pt x="2" y="47"/>
                    </a:lnTo>
                    <a:lnTo>
                      <a:pt x="0" y="51"/>
                    </a:lnTo>
                    <a:lnTo>
                      <a:pt x="0" y="52"/>
                    </a:lnTo>
                    <a:lnTo>
                      <a:pt x="5" y="52"/>
                    </a:lnTo>
                    <a:lnTo>
                      <a:pt x="10" y="55"/>
                    </a:lnTo>
                    <a:lnTo>
                      <a:pt x="12" y="55"/>
                    </a:lnTo>
                    <a:lnTo>
                      <a:pt x="20" y="65"/>
                    </a:lnTo>
                    <a:lnTo>
                      <a:pt x="24" y="66"/>
                    </a:lnTo>
                    <a:lnTo>
                      <a:pt x="30" y="66"/>
                    </a:lnTo>
                    <a:lnTo>
                      <a:pt x="35" y="63"/>
                    </a:lnTo>
                    <a:lnTo>
                      <a:pt x="39" y="62"/>
                    </a:lnTo>
                    <a:lnTo>
                      <a:pt x="51" y="72"/>
                    </a:lnTo>
                    <a:lnTo>
                      <a:pt x="48" y="82"/>
                    </a:lnTo>
                    <a:lnTo>
                      <a:pt x="52" y="80"/>
                    </a:lnTo>
                    <a:lnTo>
                      <a:pt x="55" y="77"/>
                    </a:lnTo>
                    <a:lnTo>
                      <a:pt x="59" y="75"/>
                    </a:lnTo>
                    <a:lnTo>
                      <a:pt x="63" y="73"/>
                    </a:lnTo>
                    <a:lnTo>
                      <a:pt x="69" y="73"/>
                    </a:lnTo>
                    <a:lnTo>
                      <a:pt x="69" y="77"/>
                    </a:lnTo>
                    <a:lnTo>
                      <a:pt x="75" y="77"/>
                    </a:lnTo>
                    <a:lnTo>
                      <a:pt x="77" y="79"/>
                    </a:lnTo>
                    <a:lnTo>
                      <a:pt x="80" y="79"/>
                    </a:lnTo>
                    <a:lnTo>
                      <a:pt x="83" y="80"/>
                    </a:lnTo>
                    <a:lnTo>
                      <a:pt x="86" y="86"/>
                    </a:lnTo>
                    <a:lnTo>
                      <a:pt x="84" y="87"/>
                    </a:lnTo>
                    <a:lnTo>
                      <a:pt x="84" y="89"/>
                    </a:lnTo>
                    <a:lnTo>
                      <a:pt x="82" y="91"/>
                    </a:lnTo>
                    <a:lnTo>
                      <a:pt x="79" y="91"/>
                    </a:lnTo>
                    <a:lnTo>
                      <a:pt x="73" y="93"/>
                    </a:lnTo>
                    <a:lnTo>
                      <a:pt x="72" y="94"/>
                    </a:lnTo>
                    <a:lnTo>
                      <a:pt x="69" y="96"/>
                    </a:lnTo>
                    <a:lnTo>
                      <a:pt x="66" y="101"/>
                    </a:lnTo>
                    <a:lnTo>
                      <a:pt x="76" y="107"/>
                    </a:lnTo>
                    <a:lnTo>
                      <a:pt x="83" y="115"/>
                    </a:lnTo>
                    <a:lnTo>
                      <a:pt x="87" y="114"/>
                    </a:lnTo>
                    <a:lnTo>
                      <a:pt x="89" y="114"/>
                    </a:lnTo>
                    <a:lnTo>
                      <a:pt x="94" y="112"/>
                    </a:lnTo>
                    <a:lnTo>
                      <a:pt x="97" y="112"/>
                    </a:lnTo>
                    <a:lnTo>
                      <a:pt x="98" y="114"/>
                    </a:lnTo>
                    <a:lnTo>
                      <a:pt x="99" y="114"/>
                    </a:lnTo>
                    <a:lnTo>
                      <a:pt x="98" y="115"/>
                    </a:lnTo>
                    <a:lnTo>
                      <a:pt x="98" y="118"/>
                    </a:lnTo>
                    <a:lnTo>
                      <a:pt x="97" y="119"/>
                    </a:lnTo>
                    <a:lnTo>
                      <a:pt x="97" y="121"/>
                    </a:lnTo>
                    <a:lnTo>
                      <a:pt x="95" y="125"/>
                    </a:lnTo>
                    <a:lnTo>
                      <a:pt x="99" y="129"/>
                    </a:lnTo>
                    <a:lnTo>
                      <a:pt x="99" y="130"/>
                    </a:lnTo>
                    <a:lnTo>
                      <a:pt x="98" y="133"/>
                    </a:lnTo>
                    <a:lnTo>
                      <a:pt x="98" y="136"/>
                    </a:lnTo>
                    <a:lnTo>
                      <a:pt x="97" y="137"/>
                    </a:lnTo>
                    <a:lnTo>
                      <a:pt x="91" y="135"/>
                    </a:lnTo>
                    <a:lnTo>
                      <a:pt x="84" y="136"/>
                    </a:lnTo>
                    <a:lnTo>
                      <a:pt x="76" y="142"/>
                    </a:lnTo>
                    <a:lnTo>
                      <a:pt x="76" y="146"/>
                    </a:lnTo>
                    <a:lnTo>
                      <a:pt x="67" y="170"/>
                    </a:lnTo>
                    <a:lnTo>
                      <a:pt x="55" y="165"/>
                    </a:lnTo>
                    <a:lnTo>
                      <a:pt x="48" y="164"/>
                    </a:lnTo>
                    <a:lnTo>
                      <a:pt x="48" y="163"/>
                    </a:lnTo>
                    <a:lnTo>
                      <a:pt x="44" y="172"/>
                    </a:lnTo>
                    <a:lnTo>
                      <a:pt x="39" y="192"/>
                    </a:lnTo>
                    <a:lnTo>
                      <a:pt x="39" y="196"/>
                    </a:lnTo>
                    <a:lnTo>
                      <a:pt x="42" y="195"/>
                    </a:lnTo>
                    <a:lnTo>
                      <a:pt x="46" y="195"/>
                    </a:lnTo>
                    <a:lnTo>
                      <a:pt x="48" y="191"/>
                    </a:lnTo>
                    <a:lnTo>
                      <a:pt x="49" y="191"/>
                    </a:lnTo>
                    <a:lnTo>
                      <a:pt x="51" y="189"/>
                    </a:lnTo>
                    <a:lnTo>
                      <a:pt x="52" y="191"/>
                    </a:lnTo>
                    <a:lnTo>
                      <a:pt x="55" y="191"/>
                    </a:lnTo>
                    <a:lnTo>
                      <a:pt x="62" y="197"/>
                    </a:lnTo>
                    <a:lnTo>
                      <a:pt x="63" y="199"/>
                    </a:lnTo>
                    <a:lnTo>
                      <a:pt x="63" y="202"/>
                    </a:lnTo>
                    <a:lnTo>
                      <a:pt x="66" y="210"/>
                    </a:lnTo>
                    <a:lnTo>
                      <a:pt x="70" y="216"/>
                    </a:lnTo>
                    <a:lnTo>
                      <a:pt x="75" y="220"/>
                    </a:lnTo>
                    <a:lnTo>
                      <a:pt x="77" y="220"/>
                    </a:lnTo>
                    <a:lnTo>
                      <a:pt x="77" y="225"/>
                    </a:lnTo>
                    <a:lnTo>
                      <a:pt x="84" y="230"/>
                    </a:lnTo>
                    <a:lnTo>
                      <a:pt x="86" y="230"/>
                    </a:lnTo>
                    <a:lnTo>
                      <a:pt x="86" y="237"/>
                    </a:lnTo>
                    <a:lnTo>
                      <a:pt x="80" y="247"/>
                    </a:lnTo>
                    <a:lnTo>
                      <a:pt x="79" y="256"/>
                    </a:lnTo>
                    <a:lnTo>
                      <a:pt x="79" y="263"/>
                    </a:lnTo>
                    <a:lnTo>
                      <a:pt x="82" y="266"/>
                    </a:lnTo>
                    <a:lnTo>
                      <a:pt x="89" y="266"/>
                    </a:lnTo>
                    <a:lnTo>
                      <a:pt x="102" y="264"/>
                    </a:lnTo>
                    <a:lnTo>
                      <a:pt x="104" y="267"/>
                    </a:lnTo>
                    <a:lnTo>
                      <a:pt x="104" y="271"/>
                    </a:lnTo>
                    <a:lnTo>
                      <a:pt x="102" y="276"/>
                    </a:lnTo>
                    <a:lnTo>
                      <a:pt x="102" y="283"/>
                    </a:lnTo>
                    <a:lnTo>
                      <a:pt x="101" y="281"/>
                    </a:lnTo>
                    <a:lnTo>
                      <a:pt x="87" y="281"/>
                    </a:lnTo>
                    <a:lnTo>
                      <a:pt x="82" y="283"/>
                    </a:lnTo>
                    <a:lnTo>
                      <a:pt x="80" y="290"/>
                    </a:lnTo>
                    <a:lnTo>
                      <a:pt x="75" y="298"/>
                    </a:lnTo>
                    <a:lnTo>
                      <a:pt x="67" y="294"/>
                    </a:lnTo>
                    <a:lnTo>
                      <a:pt x="58" y="295"/>
                    </a:lnTo>
                    <a:lnTo>
                      <a:pt x="53" y="295"/>
                    </a:lnTo>
                    <a:lnTo>
                      <a:pt x="51" y="297"/>
                    </a:lnTo>
                    <a:lnTo>
                      <a:pt x="48" y="297"/>
                    </a:lnTo>
                    <a:lnTo>
                      <a:pt x="46" y="298"/>
                    </a:lnTo>
                    <a:lnTo>
                      <a:pt x="45" y="298"/>
                    </a:lnTo>
                    <a:lnTo>
                      <a:pt x="44" y="301"/>
                    </a:lnTo>
                    <a:lnTo>
                      <a:pt x="44" y="302"/>
                    </a:lnTo>
                    <a:lnTo>
                      <a:pt x="45" y="305"/>
                    </a:lnTo>
                    <a:lnTo>
                      <a:pt x="42" y="311"/>
                    </a:lnTo>
                    <a:lnTo>
                      <a:pt x="35" y="316"/>
                    </a:lnTo>
                    <a:lnTo>
                      <a:pt x="28" y="318"/>
                    </a:lnTo>
                    <a:lnTo>
                      <a:pt x="22" y="318"/>
                    </a:lnTo>
                    <a:lnTo>
                      <a:pt x="16" y="315"/>
                    </a:lnTo>
                    <a:lnTo>
                      <a:pt x="15" y="315"/>
                    </a:lnTo>
                    <a:lnTo>
                      <a:pt x="13" y="318"/>
                    </a:lnTo>
                    <a:lnTo>
                      <a:pt x="3" y="318"/>
                    </a:lnTo>
                    <a:lnTo>
                      <a:pt x="3" y="319"/>
                    </a:lnTo>
                    <a:lnTo>
                      <a:pt x="2" y="327"/>
                    </a:lnTo>
                    <a:lnTo>
                      <a:pt x="2" y="337"/>
                    </a:lnTo>
                    <a:lnTo>
                      <a:pt x="3" y="341"/>
                    </a:lnTo>
                    <a:lnTo>
                      <a:pt x="3" y="343"/>
                    </a:lnTo>
                    <a:lnTo>
                      <a:pt x="5" y="343"/>
                    </a:lnTo>
                    <a:lnTo>
                      <a:pt x="9" y="345"/>
                    </a:lnTo>
                    <a:lnTo>
                      <a:pt x="12" y="345"/>
                    </a:lnTo>
                    <a:lnTo>
                      <a:pt x="19" y="347"/>
                    </a:lnTo>
                    <a:lnTo>
                      <a:pt x="24" y="351"/>
                    </a:lnTo>
                    <a:lnTo>
                      <a:pt x="31" y="358"/>
                    </a:lnTo>
                    <a:lnTo>
                      <a:pt x="35" y="362"/>
                    </a:lnTo>
                    <a:lnTo>
                      <a:pt x="39" y="368"/>
                    </a:lnTo>
                    <a:lnTo>
                      <a:pt x="38" y="372"/>
                    </a:lnTo>
                    <a:lnTo>
                      <a:pt x="38" y="376"/>
                    </a:lnTo>
                    <a:lnTo>
                      <a:pt x="41" y="376"/>
                    </a:lnTo>
                    <a:lnTo>
                      <a:pt x="45" y="372"/>
                    </a:lnTo>
                    <a:lnTo>
                      <a:pt x="51" y="371"/>
                    </a:lnTo>
                    <a:lnTo>
                      <a:pt x="75" y="374"/>
                    </a:lnTo>
                    <a:lnTo>
                      <a:pt x="79" y="375"/>
                    </a:lnTo>
                    <a:lnTo>
                      <a:pt x="82" y="381"/>
                    </a:lnTo>
                    <a:lnTo>
                      <a:pt x="82" y="392"/>
                    </a:lnTo>
                    <a:lnTo>
                      <a:pt x="79" y="400"/>
                    </a:lnTo>
                    <a:lnTo>
                      <a:pt x="76" y="403"/>
                    </a:lnTo>
                    <a:lnTo>
                      <a:pt x="73" y="403"/>
                    </a:lnTo>
                    <a:lnTo>
                      <a:pt x="59" y="404"/>
                    </a:lnTo>
                    <a:lnTo>
                      <a:pt x="53" y="401"/>
                    </a:lnTo>
                    <a:lnTo>
                      <a:pt x="46" y="389"/>
                    </a:lnTo>
                    <a:lnTo>
                      <a:pt x="42" y="389"/>
                    </a:lnTo>
                    <a:lnTo>
                      <a:pt x="37" y="404"/>
                    </a:lnTo>
                    <a:lnTo>
                      <a:pt x="35" y="405"/>
                    </a:lnTo>
                    <a:lnTo>
                      <a:pt x="38" y="408"/>
                    </a:lnTo>
                    <a:lnTo>
                      <a:pt x="39" y="411"/>
                    </a:lnTo>
                    <a:lnTo>
                      <a:pt x="31" y="420"/>
                    </a:lnTo>
                    <a:lnTo>
                      <a:pt x="27" y="422"/>
                    </a:lnTo>
                    <a:lnTo>
                      <a:pt x="27" y="424"/>
                    </a:lnTo>
                    <a:lnTo>
                      <a:pt x="23" y="425"/>
                    </a:lnTo>
                    <a:lnTo>
                      <a:pt x="23" y="427"/>
                    </a:lnTo>
                    <a:lnTo>
                      <a:pt x="28" y="427"/>
                    </a:lnTo>
                    <a:lnTo>
                      <a:pt x="30" y="428"/>
                    </a:lnTo>
                    <a:lnTo>
                      <a:pt x="32" y="434"/>
                    </a:lnTo>
                    <a:lnTo>
                      <a:pt x="34" y="443"/>
                    </a:lnTo>
                    <a:lnTo>
                      <a:pt x="31" y="456"/>
                    </a:lnTo>
                    <a:lnTo>
                      <a:pt x="31" y="459"/>
                    </a:lnTo>
                    <a:lnTo>
                      <a:pt x="32" y="459"/>
                    </a:lnTo>
                    <a:lnTo>
                      <a:pt x="35" y="463"/>
                    </a:lnTo>
                    <a:lnTo>
                      <a:pt x="35" y="464"/>
                    </a:lnTo>
                    <a:lnTo>
                      <a:pt x="42" y="471"/>
                    </a:lnTo>
                    <a:lnTo>
                      <a:pt x="44" y="471"/>
                    </a:lnTo>
                    <a:lnTo>
                      <a:pt x="59" y="478"/>
                    </a:lnTo>
                    <a:lnTo>
                      <a:pt x="60" y="480"/>
                    </a:lnTo>
                    <a:lnTo>
                      <a:pt x="63" y="478"/>
                    </a:lnTo>
                    <a:lnTo>
                      <a:pt x="63" y="477"/>
                    </a:lnTo>
                    <a:lnTo>
                      <a:pt x="62" y="467"/>
                    </a:lnTo>
                    <a:lnTo>
                      <a:pt x="66" y="459"/>
                    </a:lnTo>
                    <a:lnTo>
                      <a:pt x="70" y="456"/>
                    </a:lnTo>
                    <a:lnTo>
                      <a:pt x="89" y="452"/>
                    </a:lnTo>
                    <a:lnTo>
                      <a:pt x="101" y="442"/>
                    </a:lnTo>
                    <a:lnTo>
                      <a:pt x="102" y="439"/>
                    </a:lnTo>
                    <a:lnTo>
                      <a:pt x="105" y="439"/>
                    </a:lnTo>
                    <a:lnTo>
                      <a:pt x="116" y="450"/>
                    </a:lnTo>
                    <a:lnTo>
                      <a:pt x="122" y="455"/>
                    </a:lnTo>
                    <a:lnTo>
                      <a:pt x="130" y="457"/>
                    </a:lnTo>
                    <a:lnTo>
                      <a:pt x="137" y="465"/>
                    </a:lnTo>
                    <a:lnTo>
                      <a:pt x="146" y="468"/>
                    </a:lnTo>
                    <a:lnTo>
                      <a:pt x="164" y="465"/>
                    </a:lnTo>
                    <a:lnTo>
                      <a:pt x="165" y="465"/>
                    </a:lnTo>
                    <a:lnTo>
                      <a:pt x="176" y="468"/>
                    </a:lnTo>
                    <a:lnTo>
                      <a:pt x="182" y="468"/>
                    </a:lnTo>
                    <a:lnTo>
                      <a:pt x="190" y="474"/>
                    </a:lnTo>
                    <a:lnTo>
                      <a:pt x="195" y="478"/>
                    </a:lnTo>
                    <a:lnTo>
                      <a:pt x="196" y="478"/>
                    </a:lnTo>
                    <a:lnTo>
                      <a:pt x="197" y="480"/>
                    </a:lnTo>
                    <a:lnTo>
                      <a:pt x="199" y="480"/>
                    </a:lnTo>
                    <a:lnTo>
                      <a:pt x="203" y="484"/>
                    </a:lnTo>
                    <a:lnTo>
                      <a:pt x="207" y="491"/>
                    </a:lnTo>
                    <a:lnTo>
                      <a:pt x="206" y="492"/>
                    </a:lnTo>
                    <a:lnTo>
                      <a:pt x="206" y="498"/>
                    </a:lnTo>
                    <a:lnTo>
                      <a:pt x="204" y="501"/>
                    </a:lnTo>
                    <a:lnTo>
                      <a:pt x="204" y="503"/>
                    </a:lnTo>
                    <a:lnTo>
                      <a:pt x="206" y="502"/>
                    </a:lnTo>
                    <a:lnTo>
                      <a:pt x="207" y="502"/>
                    </a:lnTo>
                    <a:lnTo>
                      <a:pt x="216" y="494"/>
                    </a:lnTo>
                    <a:lnTo>
                      <a:pt x="218" y="494"/>
                    </a:lnTo>
                    <a:lnTo>
                      <a:pt x="221" y="492"/>
                    </a:lnTo>
                    <a:lnTo>
                      <a:pt x="228" y="492"/>
                    </a:lnTo>
                    <a:lnTo>
                      <a:pt x="229" y="494"/>
                    </a:lnTo>
                    <a:lnTo>
                      <a:pt x="232" y="494"/>
                    </a:lnTo>
                    <a:lnTo>
                      <a:pt x="242" y="499"/>
                    </a:lnTo>
                    <a:lnTo>
                      <a:pt x="250" y="502"/>
                    </a:lnTo>
                    <a:lnTo>
                      <a:pt x="252" y="502"/>
                    </a:lnTo>
                    <a:lnTo>
                      <a:pt x="250" y="503"/>
                    </a:lnTo>
                    <a:lnTo>
                      <a:pt x="249" y="513"/>
                    </a:lnTo>
                    <a:lnTo>
                      <a:pt x="246" y="522"/>
                    </a:lnTo>
                    <a:lnTo>
                      <a:pt x="245" y="533"/>
                    </a:lnTo>
                    <a:lnTo>
                      <a:pt x="243" y="568"/>
                    </a:lnTo>
                    <a:lnTo>
                      <a:pt x="240" y="569"/>
                    </a:lnTo>
                    <a:lnTo>
                      <a:pt x="238" y="572"/>
                    </a:lnTo>
                    <a:lnTo>
                      <a:pt x="240" y="576"/>
                    </a:lnTo>
                    <a:lnTo>
                      <a:pt x="242" y="576"/>
                    </a:lnTo>
                    <a:lnTo>
                      <a:pt x="253" y="579"/>
                    </a:lnTo>
                    <a:lnTo>
                      <a:pt x="262" y="579"/>
                    </a:lnTo>
                    <a:lnTo>
                      <a:pt x="295" y="582"/>
                    </a:lnTo>
                    <a:lnTo>
                      <a:pt x="308" y="582"/>
                    </a:lnTo>
                    <a:lnTo>
                      <a:pt x="322" y="579"/>
                    </a:lnTo>
                    <a:lnTo>
                      <a:pt x="323" y="577"/>
                    </a:lnTo>
                    <a:lnTo>
                      <a:pt x="323" y="572"/>
                    </a:lnTo>
                    <a:lnTo>
                      <a:pt x="324" y="565"/>
                    </a:lnTo>
                    <a:lnTo>
                      <a:pt x="326" y="561"/>
                    </a:lnTo>
                    <a:lnTo>
                      <a:pt x="324" y="558"/>
                    </a:lnTo>
                    <a:lnTo>
                      <a:pt x="324" y="555"/>
                    </a:lnTo>
                    <a:lnTo>
                      <a:pt x="323" y="552"/>
                    </a:lnTo>
                    <a:lnTo>
                      <a:pt x="316" y="545"/>
                    </a:lnTo>
                    <a:lnTo>
                      <a:pt x="313" y="544"/>
                    </a:lnTo>
                    <a:lnTo>
                      <a:pt x="312" y="542"/>
                    </a:lnTo>
                    <a:lnTo>
                      <a:pt x="309" y="542"/>
                    </a:lnTo>
                    <a:lnTo>
                      <a:pt x="309" y="541"/>
                    </a:lnTo>
                    <a:lnTo>
                      <a:pt x="306" y="538"/>
                    </a:lnTo>
                    <a:lnTo>
                      <a:pt x="305" y="513"/>
                    </a:lnTo>
                    <a:lnTo>
                      <a:pt x="306" y="512"/>
                    </a:lnTo>
                    <a:lnTo>
                      <a:pt x="306" y="509"/>
                    </a:lnTo>
                    <a:lnTo>
                      <a:pt x="310" y="509"/>
                    </a:lnTo>
                    <a:lnTo>
                      <a:pt x="313" y="506"/>
                    </a:lnTo>
                    <a:lnTo>
                      <a:pt x="313" y="505"/>
                    </a:lnTo>
                    <a:lnTo>
                      <a:pt x="316" y="502"/>
                    </a:lnTo>
                    <a:lnTo>
                      <a:pt x="317" y="502"/>
                    </a:lnTo>
                    <a:lnTo>
                      <a:pt x="319" y="501"/>
                    </a:lnTo>
                    <a:lnTo>
                      <a:pt x="324" y="498"/>
                    </a:lnTo>
                    <a:lnTo>
                      <a:pt x="329" y="498"/>
                    </a:lnTo>
                    <a:lnTo>
                      <a:pt x="330" y="489"/>
                    </a:lnTo>
                    <a:lnTo>
                      <a:pt x="333" y="488"/>
                    </a:lnTo>
                    <a:lnTo>
                      <a:pt x="338" y="487"/>
                    </a:lnTo>
                    <a:lnTo>
                      <a:pt x="343" y="487"/>
                    </a:lnTo>
                    <a:lnTo>
                      <a:pt x="347" y="481"/>
                    </a:lnTo>
                    <a:lnTo>
                      <a:pt x="347" y="480"/>
                    </a:lnTo>
                    <a:lnTo>
                      <a:pt x="348" y="480"/>
                    </a:lnTo>
                    <a:lnTo>
                      <a:pt x="358" y="477"/>
                    </a:lnTo>
                    <a:lnTo>
                      <a:pt x="358" y="475"/>
                    </a:lnTo>
                    <a:lnTo>
                      <a:pt x="365" y="467"/>
                    </a:lnTo>
                    <a:lnTo>
                      <a:pt x="366" y="465"/>
                    </a:lnTo>
                    <a:lnTo>
                      <a:pt x="369" y="459"/>
                    </a:lnTo>
                    <a:lnTo>
                      <a:pt x="368" y="456"/>
                    </a:lnTo>
                    <a:lnTo>
                      <a:pt x="372" y="450"/>
                    </a:lnTo>
                    <a:lnTo>
                      <a:pt x="382" y="439"/>
                    </a:lnTo>
                    <a:lnTo>
                      <a:pt x="382" y="438"/>
                    </a:lnTo>
                    <a:lnTo>
                      <a:pt x="383" y="434"/>
                    </a:lnTo>
                    <a:lnTo>
                      <a:pt x="383" y="422"/>
                    </a:lnTo>
                    <a:lnTo>
                      <a:pt x="377" y="417"/>
                    </a:lnTo>
                    <a:lnTo>
                      <a:pt x="373" y="415"/>
                    </a:lnTo>
                    <a:lnTo>
                      <a:pt x="370" y="415"/>
                    </a:lnTo>
                    <a:lnTo>
                      <a:pt x="363" y="410"/>
                    </a:lnTo>
                    <a:lnTo>
                      <a:pt x="354" y="397"/>
                    </a:lnTo>
                    <a:lnTo>
                      <a:pt x="352" y="390"/>
                    </a:lnTo>
                    <a:lnTo>
                      <a:pt x="358" y="386"/>
                    </a:lnTo>
                    <a:lnTo>
                      <a:pt x="362" y="385"/>
                    </a:lnTo>
                    <a:lnTo>
                      <a:pt x="363" y="385"/>
                    </a:lnTo>
                    <a:lnTo>
                      <a:pt x="366" y="382"/>
                    </a:lnTo>
                    <a:lnTo>
                      <a:pt x="366" y="381"/>
                    </a:lnTo>
                    <a:lnTo>
                      <a:pt x="368" y="379"/>
                    </a:lnTo>
                    <a:lnTo>
                      <a:pt x="368" y="372"/>
                    </a:lnTo>
                    <a:lnTo>
                      <a:pt x="369" y="369"/>
                    </a:lnTo>
                    <a:lnTo>
                      <a:pt x="372" y="367"/>
                    </a:lnTo>
                    <a:lnTo>
                      <a:pt x="373" y="367"/>
                    </a:lnTo>
                    <a:lnTo>
                      <a:pt x="376" y="368"/>
                    </a:lnTo>
                    <a:lnTo>
                      <a:pt x="382" y="368"/>
                    </a:lnTo>
                    <a:lnTo>
                      <a:pt x="382" y="369"/>
                    </a:lnTo>
                    <a:lnTo>
                      <a:pt x="386" y="378"/>
                    </a:lnTo>
                    <a:lnTo>
                      <a:pt x="386" y="379"/>
                    </a:lnTo>
                    <a:lnTo>
                      <a:pt x="387" y="381"/>
                    </a:lnTo>
                    <a:lnTo>
                      <a:pt x="414" y="398"/>
                    </a:lnTo>
                    <a:lnTo>
                      <a:pt x="415" y="400"/>
                    </a:lnTo>
                    <a:lnTo>
                      <a:pt x="415" y="394"/>
                    </a:lnTo>
                    <a:lnTo>
                      <a:pt x="418" y="383"/>
                    </a:lnTo>
                    <a:lnTo>
                      <a:pt x="425" y="375"/>
                    </a:lnTo>
                    <a:lnTo>
                      <a:pt x="429" y="365"/>
                    </a:lnTo>
                    <a:lnTo>
                      <a:pt x="436" y="358"/>
                    </a:lnTo>
                    <a:lnTo>
                      <a:pt x="437" y="358"/>
                    </a:lnTo>
                    <a:lnTo>
                      <a:pt x="429" y="341"/>
                    </a:lnTo>
                    <a:lnTo>
                      <a:pt x="428" y="341"/>
                    </a:lnTo>
                    <a:lnTo>
                      <a:pt x="408" y="333"/>
                    </a:lnTo>
                    <a:lnTo>
                      <a:pt x="394" y="333"/>
                    </a:lnTo>
                    <a:lnTo>
                      <a:pt x="391" y="334"/>
                    </a:lnTo>
                    <a:lnTo>
                      <a:pt x="391" y="333"/>
                    </a:lnTo>
                    <a:lnTo>
                      <a:pt x="379" y="329"/>
                    </a:lnTo>
                    <a:lnTo>
                      <a:pt x="375" y="329"/>
                    </a:lnTo>
                    <a:lnTo>
                      <a:pt x="354" y="325"/>
                    </a:lnTo>
                    <a:lnTo>
                      <a:pt x="350" y="325"/>
                    </a:lnTo>
                    <a:lnTo>
                      <a:pt x="350" y="323"/>
                    </a:lnTo>
                    <a:lnTo>
                      <a:pt x="344" y="311"/>
                    </a:lnTo>
                    <a:lnTo>
                      <a:pt x="341" y="300"/>
                    </a:lnTo>
                    <a:lnTo>
                      <a:pt x="340" y="297"/>
                    </a:lnTo>
                    <a:lnTo>
                      <a:pt x="341" y="297"/>
                    </a:lnTo>
                    <a:lnTo>
                      <a:pt x="341" y="294"/>
                    </a:lnTo>
                    <a:lnTo>
                      <a:pt x="343" y="294"/>
                    </a:lnTo>
                    <a:lnTo>
                      <a:pt x="343" y="292"/>
                    </a:lnTo>
                    <a:lnTo>
                      <a:pt x="345" y="291"/>
                    </a:lnTo>
                    <a:lnTo>
                      <a:pt x="358" y="291"/>
                    </a:lnTo>
                    <a:lnTo>
                      <a:pt x="362" y="292"/>
                    </a:lnTo>
                    <a:lnTo>
                      <a:pt x="360" y="291"/>
                    </a:lnTo>
                    <a:lnTo>
                      <a:pt x="360" y="290"/>
                    </a:lnTo>
                    <a:lnTo>
                      <a:pt x="363" y="247"/>
                    </a:lnTo>
                    <a:lnTo>
                      <a:pt x="362" y="238"/>
                    </a:lnTo>
                    <a:lnTo>
                      <a:pt x="360" y="237"/>
                    </a:lnTo>
                    <a:lnTo>
                      <a:pt x="362" y="235"/>
                    </a:lnTo>
                    <a:lnTo>
                      <a:pt x="365" y="231"/>
                    </a:lnTo>
                    <a:lnTo>
                      <a:pt x="368" y="230"/>
                    </a:lnTo>
                    <a:lnTo>
                      <a:pt x="369" y="230"/>
                    </a:lnTo>
                    <a:lnTo>
                      <a:pt x="370" y="228"/>
                    </a:lnTo>
                    <a:lnTo>
                      <a:pt x="375" y="225"/>
                    </a:lnTo>
                    <a:lnTo>
                      <a:pt x="377" y="224"/>
                    </a:lnTo>
                    <a:lnTo>
                      <a:pt x="382" y="220"/>
                    </a:lnTo>
                    <a:lnTo>
                      <a:pt x="386" y="206"/>
                    </a:lnTo>
                    <a:lnTo>
                      <a:pt x="405" y="214"/>
                    </a:lnTo>
                    <a:lnTo>
                      <a:pt x="407" y="216"/>
                    </a:lnTo>
                    <a:lnTo>
                      <a:pt x="394" y="248"/>
                    </a:lnTo>
                    <a:lnTo>
                      <a:pt x="400" y="254"/>
                    </a:lnTo>
                    <a:lnTo>
                      <a:pt x="405" y="258"/>
                    </a:lnTo>
                    <a:lnTo>
                      <a:pt x="411" y="262"/>
                    </a:lnTo>
                    <a:lnTo>
                      <a:pt x="412" y="262"/>
                    </a:lnTo>
                    <a:lnTo>
                      <a:pt x="412" y="263"/>
                    </a:lnTo>
                    <a:lnTo>
                      <a:pt x="414" y="263"/>
                    </a:lnTo>
                    <a:lnTo>
                      <a:pt x="425" y="273"/>
                    </a:lnTo>
                    <a:lnTo>
                      <a:pt x="432" y="273"/>
                    </a:lnTo>
                    <a:lnTo>
                      <a:pt x="435" y="271"/>
                    </a:lnTo>
                    <a:lnTo>
                      <a:pt x="444" y="249"/>
                    </a:lnTo>
                    <a:lnTo>
                      <a:pt x="456" y="238"/>
                    </a:lnTo>
                    <a:lnTo>
                      <a:pt x="457" y="238"/>
                    </a:lnTo>
                    <a:lnTo>
                      <a:pt x="458" y="239"/>
                    </a:lnTo>
                    <a:lnTo>
                      <a:pt x="464" y="239"/>
                    </a:lnTo>
                    <a:lnTo>
                      <a:pt x="470" y="234"/>
                    </a:lnTo>
                    <a:lnTo>
                      <a:pt x="472" y="230"/>
                    </a:lnTo>
                    <a:lnTo>
                      <a:pt x="474" y="225"/>
                    </a:lnTo>
                    <a:lnTo>
                      <a:pt x="474" y="224"/>
                    </a:lnTo>
                    <a:lnTo>
                      <a:pt x="487" y="227"/>
                    </a:lnTo>
                    <a:lnTo>
                      <a:pt x="492" y="228"/>
                    </a:lnTo>
                    <a:lnTo>
                      <a:pt x="492" y="232"/>
                    </a:lnTo>
                    <a:lnTo>
                      <a:pt x="493" y="237"/>
                    </a:lnTo>
                    <a:lnTo>
                      <a:pt x="497" y="244"/>
                    </a:lnTo>
                    <a:lnTo>
                      <a:pt x="503" y="242"/>
                    </a:lnTo>
                    <a:lnTo>
                      <a:pt x="504" y="241"/>
                    </a:lnTo>
                    <a:lnTo>
                      <a:pt x="507" y="239"/>
                    </a:lnTo>
                    <a:lnTo>
                      <a:pt x="517" y="249"/>
                    </a:lnTo>
                    <a:lnTo>
                      <a:pt x="518" y="249"/>
                    </a:lnTo>
                    <a:lnTo>
                      <a:pt x="527" y="252"/>
                    </a:lnTo>
                    <a:lnTo>
                      <a:pt x="530" y="255"/>
                    </a:lnTo>
                    <a:lnTo>
                      <a:pt x="531" y="255"/>
                    </a:lnTo>
                    <a:lnTo>
                      <a:pt x="532" y="254"/>
                    </a:lnTo>
                    <a:lnTo>
                      <a:pt x="531" y="254"/>
                    </a:lnTo>
                    <a:lnTo>
                      <a:pt x="531" y="251"/>
                    </a:lnTo>
                    <a:lnTo>
                      <a:pt x="530" y="251"/>
                    </a:lnTo>
                    <a:lnTo>
                      <a:pt x="530" y="244"/>
                    </a:lnTo>
                    <a:lnTo>
                      <a:pt x="532" y="237"/>
                    </a:lnTo>
                    <a:lnTo>
                      <a:pt x="532" y="231"/>
                    </a:lnTo>
                    <a:lnTo>
                      <a:pt x="531" y="230"/>
                    </a:lnTo>
                    <a:lnTo>
                      <a:pt x="530" y="227"/>
                    </a:lnTo>
                    <a:lnTo>
                      <a:pt x="528" y="227"/>
                    </a:lnTo>
                    <a:lnTo>
                      <a:pt x="528" y="225"/>
                    </a:lnTo>
                    <a:lnTo>
                      <a:pt x="534" y="221"/>
                    </a:lnTo>
                    <a:lnTo>
                      <a:pt x="544" y="206"/>
                    </a:lnTo>
                    <a:lnTo>
                      <a:pt x="544" y="204"/>
                    </a:lnTo>
                    <a:lnTo>
                      <a:pt x="545" y="203"/>
                    </a:lnTo>
                    <a:lnTo>
                      <a:pt x="564" y="189"/>
                    </a:lnTo>
                    <a:lnTo>
                      <a:pt x="554" y="179"/>
                    </a:lnTo>
                    <a:lnTo>
                      <a:pt x="554" y="178"/>
                    </a:lnTo>
                    <a:lnTo>
                      <a:pt x="548" y="181"/>
                    </a:lnTo>
                    <a:lnTo>
                      <a:pt x="542" y="182"/>
                    </a:lnTo>
                    <a:lnTo>
                      <a:pt x="524" y="153"/>
                    </a:lnTo>
                    <a:lnTo>
                      <a:pt x="524" y="151"/>
                    </a:lnTo>
                    <a:lnTo>
                      <a:pt x="528" y="150"/>
                    </a:lnTo>
                    <a:lnTo>
                      <a:pt x="531" y="147"/>
                    </a:lnTo>
                    <a:lnTo>
                      <a:pt x="534" y="140"/>
                    </a:lnTo>
                    <a:lnTo>
                      <a:pt x="534" y="139"/>
                    </a:lnTo>
                    <a:lnTo>
                      <a:pt x="532" y="125"/>
                    </a:lnTo>
                    <a:lnTo>
                      <a:pt x="532" y="122"/>
                    </a:lnTo>
                    <a:lnTo>
                      <a:pt x="531" y="118"/>
                    </a:lnTo>
                    <a:lnTo>
                      <a:pt x="531" y="117"/>
                    </a:lnTo>
                    <a:lnTo>
                      <a:pt x="520" y="117"/>
                    </a:lnTo>
                    <a:lnTo>
                      <a:pt x="510" y="115"/>
                    </a:lnTo>
                    <a:lnTo>
                      <a:pt x="507" y="115"/>
                    </a:lnTo>
                    <a:lnTo>
                      <a:pt x="480" y="110"/>
                    </a:lnTo>
                    <a:lnTo>
                      <a:pt x="480" y="108"/>
                    </a:lnTo>
                    <a:lnTo>
                      <a:pt x="475" y="103"/>
                    </a:lnTo>
                    <a:lnTo>
                      <a:pt x="464" y="96"/>
                    </a:lnTo>
                    <a:lnTo>
                      <a:pt x="460" y="90"/>
                    </a:lnTo>
                    <a:lnTo>
                      <a:pt x="457" y="79"/>
                    </a:lnTo>
                    <a:lnTo>
                      <a:pt x="450" y="79"/>
                    </a:lnTo>
                    <a:lnTo>
                      <a:pt x="450" y="76"/>
                    </a:lnTo>
                    <a:lnTo>
                      <a:pt x="429" y="58"/>
                    </a:lnTo>
                    <a:lnTo>
                      <a:pt x="428" y="57"/>
                    </a:lnTo>
                    <a:lnTo>
                      <a:pt x="430" y="54"/>
                    </a:lnTo>
                    <a:lnTo>
                      <a:pt x="429" y="54"/>
                    </a:lnTo>
                    <a:lnTo>
                      <a:pt x="411" y="43"/>
                    </a:lnTo>
                    <a:lnTo>
                      <a:pt x="410" y="43"/>
                    </a:lnTo>
                    <a:lnTo>
                      <a:pt x="407" y="41"/>
                    </a:lnTo>
                    <a:lnTo>
                      <a:pt x="401" y="41"/>
                    </a:lnTo>
                    <a:lnTo>
                      <a:pt x="373" y="24"/>
                    </a:lnTo>
                    <a:lnTo>
                      <a:pt x="370" y="24"/>
                    </a:lnTo>
                    <a:lnTo>
                      <a:pt x="370" y="26"/>
                    </a:lnTo>
                    <a:lnTo>
                      <a:pt x="368" y="24"/>
                    </a:lnTo>
                    <a:lnTo>
                      <a:pt x="358" y="26"/>
                    </a:lnTo>
                    <a:lnTo>
                      <a:pt x="350" y="29"/>
                    </a:lnTo>
                    <a:lnTo>
                      <a:pt x="330" y="50"/>
                    </a:lnTo>
                    <a:lnTo>
                      <a:pt x="330" y="51"/>
                    </a:lnTo>
                    <a:lnTo>
                      <a:pt x="331" y="51"/>
                    </a:lnTo>
                    <a:lnTo>
                      <a:pt x="334" y="52"/>
                    </a:lnTo>
                    <a:lnTo>
                      <a:pt x="322" y="73"/>
                    </a:lnTo>
                    <a:lnTo>
                      <a:pt x="320" y="73"/>
                    </a:lnTo>
                    <a:lnTo>
                      <a:pt x="320" y="75"/>
                    </a:lnTo>
                    <a:lnTo>
                      <a:pt x="317" y="73"/>
                    </a:lnTo>
                    <a:lnTo>
                      <a:pt x="313" y="73"/>
                    </a:lnTo>
                    <a:lnTo>
                      <a:pt x="310" y="77"/>
                    </a:lnTo>
                    <a:lnTo>
                      <a:pt x="309" y="79"/>
                    </a:lnTo>
                    <a:lnTo>
                      <a:pt x="306" y="84"/>
                    </a:lnTo>
                    <a:lnTo>
                      <a:pt x="306" y="87"/>
                    </a:lnTo>
                    <a:lnTo>
                      <a:pt x="305" y="93"/>
                    </a:lnTo>
                    <a:lnTo>
                      <a:pt x="303" y="96"/>
                    </a:lnTo>
                    <a:lnTo>
                      <a:pt x="302" y="96"/>
                    </a:lnTo>
                    <a:lnTo>
                      <a:pt x="290" y="89"/>
                    </a:lnTo>
                    <a:lnTo>
                      <a:pt x="285" y="84"/>
                    </a:lnTo>
                    <a:lnTo>
                      <a:pt x="277" y="84"/>
                    </a:lnTo>
                    <a:lnTo>
                      <a:pt x="273" y="86"/>
                    </a:lnTo>
                    <a:lnTo>
                      <a:pt x="270" y="86"/>
                    </a:lnTo>
                    <a:lnTo>
                      <a:pt x="269" y="87"/>
                    </a:lnTo>
                    <a:lnTo>
                      <a:pt x="256" y="91"/>
                    </a:lnTo>
                    <a:lnTo>
                      <a:pt x="228" y="93"/>
                    </a:lnTo>
                    <a:lnTo>
                      <a:pt x="226" y="91"/>
                    </a:lnTo>
                    <a:lnTo>
                      <a:pt x="199" y="94"/>
                    </a:lnTo>
                    <a:lnTo>
                      <a:pt x="190" y="94"/>
                    </a:lnTo>
                    <a:lnTo>
                      <a:pt x="189" y="93"/>
                    </a:lnTo>
                    <a:lnTo>
                      <a:pt x="188" y="93"/>
                    </a:lnTo>
                    <a:lnTo>
                      <a:pt x="178" y="91"/>
                    </a:lnTo>
                    <a:lnTo>
                      <a:pt x="176" y="90"/>
                    </a:lnTo>
                    <a:lnTo>
                      <a:pt x="176" y="87"/>
                    </a:lnTo>
                    <a:lnTo>
                      <a:pt x="172" y="83"/>
                    </a:lnTo>
                    <a:lnTo>
                      <a:pt x="169" y="82"/>
                    </a:lnTo>
                    <a:lnTo>
                      <a:pt x="166" y="83"/>
                    </a:lnTo>
                    <a:lnTo>
                      <a:pt x="165" y="83"/>
                    </a:lnTo>
                    <a:lnTo>
                      <a:pt x="147" y="80"/>
                    </a:lnTo>
                    <a:lnTo>
                      <a:pt x="144" y="77"/>
                    </a:lnTo>
                    <a:lnTo>
                      <a:pt x="137" y="75"/>
                    </a:lnTo>
                    <a:lnTo>
                      <a:pt x="135" y="75"/>
                    </a:lnTo>
                    <a:lnTo>
                      <a:pt x="133" y="76"/>
                    </a:lnTo>
                    <a:lnTo>
                      <a:pt x="118" y="69"/>
                    </a:lnTo>
                    <a:lnTo>
                      <a:pt x="112" y="67"/>
                    </a:lnTo>
                    <a:lnTo>
                      <a:pt x="95" y="57"/>
                    </a:lnTo>
                    <a:lnTo>
                      <a:pt x="91" y="57"/>
                    </a:lnTo>
                    <a:lnTo>
                      <a:pt x="90" y="55"/>
                    </a:lnTo>
                    <a:lnTo>
                      <a:pt x="80" y="48"/>
                    </a:lnTo>
                    <a:lnTo>
                      <a:pt x="77" y="47"/>
                    </a:lnTo>
                    <a:lnTo>
                      <a:pt x="77" y="45"/>
                    </a:lnTo>
                    <a:lnTo>
                      <a:pt x="79" y="45"/>
                    </a:lnTo>
                    <a:lnTo>
                      <a:pt x="77" y="43"/>
                    </a:lnTo>
                    <a:lnTo>
                      <a:pt x="62" y="22"/>
                    </a:lnTo>
                    <a:lnTo>
                      <a:pt x="35" y="2"/>
                    </a:lnTo>
                    <a:lnTo>
                      <a:pt x="35" y="0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82" name="Freeform 813">
                <a:extLst>
                  <a:ext uri="{FF2B5EF4-FFF2-40B4-BE49-F238E27FC236}">
                    <a16:creationId xmlns:a16="http://schemas.microsoft.com/office/drawing/2014/main" id="{6D3F600E-1011-CD44-E3C7-C141245C8A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8" y="2365"/>
                <a:ext cx="112" cy="141"/>
              </a:xfrm>
              <a:custGeom>
                <a:avLst/>
                <a:gdLst>
                  <a:gd name="T0" fmla="*/ 28 w 451"/>
                  <a:gd name="T1" fmla="*/ 12 h 563"/>
                  <a:gd name="T2" fmla="*/ 18 w 451"/>
                  <a:gd name="T3" fmla="*/ 35 h 563"/>
                  <a:gd name="T4" fmla="*/ 7 w 451"/>
                  <a:gd name="T5" fmla="*/ 50 h 563"/>
                  <a:gd name="T6" fmla="*/ 57 w 451"/>
                  <a:gd name="T7" fmla="*/ 76 h 563"/>
                  <a:gd name="T8" fmla="*/ 56 w 451"/>
                  <a:gd name="T9" fmla="*/ 90 h 563"/>
                  <a:gd name="T10" fmla="*/ 57 w 451"/>
                  <a:gd name="T11" fmla="*/ 108 h 563"/>
                  <a:gd name="T12" fmla="*/ 60 w 451"/>
                  <a:gd name="T13" fmla="*/ 127 h 563"/>
                  <a:gd name="T14" fmla="*/ 74 w 451"/>
                  <a:gd name="T15" fmla="*/ 158 h 563"/>
                  <a:gd name="T16" fmla="*/ 81 w 451"/>
                  <a:gd name="T17" fmla="*/ 207 h 563"/>
                  <a:gd name="T18" fmla="*/ 98 w 451"/>
                  <a:gd name="T19" fmla="*/ 217 h 563"/>
                  <a:gd name="T20" fmla="*/ 76 w 451"/>
                  <a:gd name="T21" fmla="*/ 277 h 563"/>
                  <a:gd name="T22" fmla="*/ 81 w 451"/>
                  <a:gd name="T23" fmla="*/ 309 h 563"/>
                  <a:gd name="T24" fmla="*/ 98 w 451"/>
                  <a:gd name="T25" fmla="*/ 321 h 563"/>
                  <a:gd name="T26" fmla="*/ 130 w 451"/>
                  <a:gd name="T27" fmla="*/ 369 h 563"/>
                  <a:gd name="T28" fmla="*/ 170 w 451"/>
                  <a:gd name="T29" fmla="*/ 390 h 563"/>
                  <a:gd name="T30" fmla="*/ 166 w 451"/>
                  <a:gd name="T31" fmla="*/ 426 h 563"/>
                  <a:gd name="T32" fmla="*/ 141 w 451"/>
                  <a:gd name="T33" fmla="*/ 468 h 563"/>
                  <a:gd name="T34" fmla="*/ 109 w 451"/>
                  <a:gd name="T35" fmla="*/ 470 h 563"/>
                  <a:gd name="T36" fmla="*/ 169 w 451"/>
                  <a:gd name="T37" fmla="*/ 509 h 563"/>
                  <a:gd name="T38" fmla="*/ 243 w 451"/>
                  <a:gd name="T39" fmla="*/ 560 h 563"/>
                  <a:gd name="T40" fmla="*/ 265 w 451"/>
                  <a:gd name="T41" fmla="*/ 545 h 563"/>
                  <a:gd name="T42" fmla="*/ 277 w 451"/>
                  <a:gd name="T43" fmla="*/ 538 h 563"/>
                  <a:gd name="T44" fmla="*/ 314 w 451"/>
                  <a:gd name="T45" fmla="*/ 521 h 563"/>
                  <a:gd name="T46" fmla="*/ 317 w 451"/>
                  <a:gd name="T47" fmla="*/ 474 h 563"/>
                  <a:gd name="T48" fmla="*/ 328 w 451"/>
                  <a:gd name="T49" fmla="*/ 445 h 563"/>
                  <a:gd name="T50" fmla="*/ 328 w 451"/>
                  <a:gd name="T51" fmla="*/ 418 h 563"/>
                  <a:gd name="T52" fmla="*/ 316 w 451"/>
                  <a:gd name="T53" fmla="*/ 394 h 563"/>
                  <a:gd name="T54" fmla="*/ 330 w 451"/>
                  <a:gd name="T55" fmla="*/ 384 h 563"/>
                  <a:gd name="T56" fmla="*/ 359 w 451"/>
                  <a:gd name="T57" fmla="*/ 354 h 563"/>
                  <a:gd name="T58" fmla="*/ 369 w 451"/>
                  <a:gd name="T59" fmla="*/ 375 h 563"/>
                  <a:gd name="T60" fmla="*/ 380 w 451"/>
                  <a:gd name="T61" fmla="*/ 369 h 563"/>
                  <a:gd name="T62" fmla="*/ 409 w 451"/>
                  <a:gd name="T63" fmla="*/ 358 h 563"/>
                  <a:gd name="T64" fmla="*/ 419 w 451"/>
                  <a:gd name="T65" fmla="*/ 323 h 563"/>
                  <a:gd name="T66" fmla="*/ 448 w 451"/>
                  <a:gd name="T67" fmla="*/ 288 h 563"/>
                  <a:gd name="T68" fmla="*/ 447 w 451"/>
                  <a:gd name="T69" fmla="*/ 254 h 563"/>
                  <a:gd name="T70" fmla="*/ 438 w 451"/>
                  <a:gd name="T71" fmla="*/ 206 h 563"/>
                  <a:gd name="T72" fmla="*/ 412 w 451"/>
                  <a:gd name="T73" fmla="*/ 189 h 563"/>
                  <a:gd name="T74" fmla="*/ 387 w 451"/>
                  <a:gd name="T75" fmla="*/ 182 h 563"/>
                  <a:gd name="T76" fmla="*/ 369 w 451"/>
                  <a:gd name="T77" fmla="*/ 201 h 563"/>
                  <a:gd name="T78" fmla="*/ 334 w 451"/>
                  <a:gd name="T79" fmla="*/ 217 h 563"/>
                  <a:gd name="T80" fmla="*/ 316 w 451"/>
                  <a:gd name="T81" fmla="*/ 215 h 563"/>
                  <a:gd name="T82" fmla="*/ 303 w 451"/>
                  <a:gd name="T83" fmla="*/ 203 h 563"/>
                  <a:gd name="T84" fmla="*/ 324 w 451"/>
                  <a:gd name="T85" fmla="*/ 174 h 563"/>
                  <a:gd name="T86" fmla="*/ 323 w 451"/>
                  <a:gd name="T87" fmla="*/ 162 h 563"/>
                  <a:gd name="T88" fmla="*/ 347 w 451"/>
                  <a:gd name="T89" fmla="*/ 137 h 563"/>
                  <a:gd name="T90" fmla="*/ 338 w 451"/>
                  <a:gd name="T91" fmla="*/ 123 h 563"/>
                  <a:gd name="T92" fmla="*/ 330 w 451"/>
                  <a:gd name="T93" fmla="*/ 127 h 563"/>
                  <a:gd name="T94" fmla="*/ 274 w 451"/>
                  <a:gd name="T95" fmla="*/ 84 h 563"/>
                  <a:gd name="T96" fmla="*/ 253 w 451"/>
                  <a:gd name="T97" fmla="*/ 86 h 563"/>
                  <a:gd name="T98" fmla="*/ 204 w 451"/>
                  <a:gd name="T99" fmla="*/ 63 h 563"/>
                  <a:gd name="T100" fmla="*/ 182 w 451"/>
                  <a:gd name="T101" fmla="*/ 88 h 563"/>
                  <a:gd name="T102" fmla="*/ 150 w 451"/>
                  <a:gd name="T103" fmla="*/ 66 h 563"/>
                  <a:gd name="T104" fmla="*/ 110 w 451"/>
                  <a:gd name="T105" fmla="*/ 59 h 563"/>
                  <a:gd name="T106" fmla="*/ 113 w 451"/>
                  <a:gd name="T107" fmla="*/ 49 h 563"/>
                  <a:gd name="T108" fmla="*/ 81 w 451"/>
                  <a:gd name="T109" fmla="*/ 27 h 563"/>
                  <a:gd name="T110" fmla="*/ 71 w 451"/>
                  <a:gd name="T111" fmla="*/ 26 h 563"/>
                  <a:gd name="T112" fmla="*/ 39 w 451"/>
                  <a:gd name="T113" fmla="*/ 0 h 5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451" h="563">
                    <a:moveTo>
                      <a:pt x="35" y="2"/>
                    </a:moveTo>
                    <a:lnTo>
                      <a:pt x="33" y="3"/>
                    </a:lnTo>
                    <a:lnTo>
                      <a:pt x="32" y="6"/>
                    </a:lnTo>
                    <a:lnTo>
                      <a:pt x="30" y="7"/>
                    </a:lnTo>
                    <a:lnTo>
                      <a:pt x="28" y="12"/>
                    </a:lnTo>
                    <a:lnTo>
                      <a:pt x="21" y="19"/>
                    </a:lnTo>
                    <a:lnTo>
                      <a:pt x="20" y="19"/>
                    </a:lnTo>
                    <a:lnTo>
                      <a:pt x="20" y="30"/>
                    </a:lnTo>
                    <a:lnTo>
                      <a:pt x="18" y="33"/>
                    </a:lnTo>
                    <a:lnTo>
                      <a:pt x="18" y="35"/>
                    </a:lnTo>
                    <a:lnTo>
                      <a:pt x="14" y="40"/>
                    </a:lnTo>
                    <a:lnTo>
                      <a:pt x="7" y="44"/>
                    </a:lnTo>
                    <a:lnTo>
                      <a:pt x="3" y="44"/>
                    </a:lnTo>
                    <a:lnTo>
                      <a:pt x="0" y="52"/>
                    </a:lnTo>
                    <a:lnTo>
                      <a:pt x="7" y="50"/>
                    </a:lnTo>
                    <a:lnTo>
                      <a:pt x="10" y="50"/>
                    </a:lnTo>
                    <a:lnTo>
                      <a:pt x="24" y="52"/>
                    </a:lnTo>
                    <a:lnTo>
                      <a:pt x="30" y="56"/>
                    </a:lnTo>
                    <a:lnTo>
                      <a:pt x="39" y="65"/>
                    </a:lnTo>
                    <a:lnTo>
                      <a:pt x="57" y="76"/>
                    </a:lnTo>
                    <a:lnTo>
                      <a:pt x="56" y="77"/>
                    </a:lnTo>
                    <a:lnTo>
                      <a:pt x="55" y="80"/>
                    </a:lnTo>
                    <a:lnTo>
                      <a:pt x="53" y="81"/>
                    </a:lnTo>
                    <a:lnTo>
                      <a:pt x="52" y="84"/>
                    </a:lnTo>
                    <a:lnTo>
                      <a:pt x="56" y="90"/>
                    </a:lnTo>
                    <a:lnTo>
                      <a:pt x="59" y="93"/>
                    </a:lnTo>
                    <a:lnTo>
                      <a:pt x="62" y="98"/>
                    </a:lnTo>
                    <a:lnTo>
                      <a:pt x="64" y="101"/>
                    </a:lnTo>
                    <a:lnTo>
                      <a:pt x="62" y="105"/>
                    </a:lnTo>
                    <a:lnTo>
                      <a:pt x="57" y="108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49" y="126"/>
                    </a:lnTo>
                    <a:lnTo>
                      <a:pt x="50" y="126"/>
                    </a:lnTo>
                    <a:lnTo>
                      <a:pt x="60" y="127"/>
                    </a:lnTo>
                    <a:lnTo>
                      <a:pt x="64" y="132"/>
                    </a:lnTo>
                    <a:lnTo>
                      <a:pt x="76" y="154"/>
                    </a:lnTo>
                    <a:lnTo>
                      <a:pt x="76" y="155"/>
                    </a:lnTo>
                    <a:lnTo>
                      <a:pt x="74" y="157"/>
                    </a:lnTo>
                    <a:lnTo>
                      <a:pt x="74" y="158"/>
                    </a:lnTo>
                    <a:lnTo>
                      <a:pt x="73" y="162"/>
                    </a:lnTo>
                    <a:lnTo>
                      <a:pt x="73" y="165"/>
                    </a:lnTo>
                    <a:lnTo>
                      <a:pt x="74" y="167"/>
                    </a:lnTo>
                    <a:lnTo>
                      <a:pt x="74" y="168"/>
                    </a:lnTo>
                    <a:lnTo>
                      <a:pt x="81" y="207"/>
                    </a:lnTo>
                    <a:lnTo>
                      <a:pt x="78" y="208"/>
                    </a:lnTo>
                    <a:lnTo>
                      <a:pt x="81" y="208"/>
                    </a:lnTo>
                    <a:lnTo>
                      <a:pt x="83" y="210"/>
                    </a:lnTo>
                    <a:lnTo>
                      <a:pt x="95" y="217"/>
                    </a:lnTo>
                    <a:lnTo>
                      <a:pt x="98" y="217"/>
                    </a:lnTo>
                    <a:lnTo>
                      <a:pt x="98" y="218"/>
                    </a:lnTo>
                    <a:lnTo>
                      <a:pt x="84" y="270"/>
                    </a:lnTo>
                    <a:lnTo>
                      <a:pt x="83" y="271"/>
                    </a:lnTo>
                    <a:lnTo>
                      <a:pt x="80" y="273"/>
                    </a:lnTo>
                    <a:lnTo>
                      <a:pt x="76" y="277"/>
                    </a:lnTo>
                    <a:lnTo>
                      <a:pt x="74" y="280"/>
                    </a:lnTo>
                    <a:lnTo>
                      <a:pt x="74" y="281"/>
                    </a:lnTo>
                    <a:lnTo>
                      <a:pt x="77" y="295"/>
                    </a:lnTo>
                    <a:lnTo>
                      <a:pt x="76" y="304"/>
                    </a:lnTo>
                    <a:lnTo>
                      <a:pt x="81" y="309"/>
                    </a:lnTo>
                    <a:lnTo>
                      <a:pt x="91" y="309"/>
                    </a:lnTo>
                    <a:lnTo>
                      <a:pt x="98" y="313"/>
                    </a:lnTo>
                    <a:lnTo>
                      <a:pt x="101" y="316"/>
                    </a:lnTo>
                    <a:lnTo>
                      <a:pt x="101" y="319"/>
                    </a:lnTo>
                    <a:lnTo>
                      <a:pt x="98" y="321"/>
                    </a:lnTo>
                    <a:lnTo>
                      <a:pt x="76" y="327"/>
                    </a:lnTo>
                    <a:lnTo>
                      <a:pt x="74" y="327"/>
                    </a:lnTo>
                    <a:lnTo>
                      <a:pt x="76" y="333"/>
                    </a:lnTo>
                    <a:lnTo>
                      <a:pt x="80" y="341"/>
                    </a:lnTo>
                    <a:lnTo>
                      <a:pt x="130" y="369"/>
                    </a:lnTo>
                    <a:lnTo>
                      <a:pt x="133" y="373"/>
                    </a:lnTo>
                    <a:lnTo>
                      <a:pt x="131" y="388"/>
                    </a:lnTo>
                    <a:lnTo>
                      <a:pt x="154" y="391"/>
                    </a:lnTo>
                    <a:lnTo>
                      <a:pt x="170" y="388"/>
                    </a:lnTo>
                    <a:lnTo>
                      <a:pt x="170" y="390"/>
                    </a:lnTo>
                    <a:lnTo>
                      <a:pt x="184" y="400"/>
                    </a:lnTo>
                    <a:lnTo>
                      <a:pt x="184" y="401"/>
                    </a:lnTo>
                    <a:lnTo>
                      <a:pt x="173" y="415"/>
                    </a:lnTo>
                    <a:lnTo>
                      <a:pt x="172" y="417"/>
                    </a:lnTo>
                    <a:lnTo>
                      <a:pt x="166" y="426"/>
                    </a:lnTo>
                    <a:lnTo>
                      <a:pt x="162" y="429"/>
                    </a:lnTo>
                    <a:lnTo>
                      <a:pt x="154" y="436"/>
                    </a:lnTo>
                    <a:lnTo>
                      <a:pt x="150" y="455"/>
                    </a:lnTo>
                    <a:lnTo>
                      <a:pt x="150" y="460"/>
                    </a:lnTo>
                    <a:lnTo>
                      <a:pt x="141" y="468"/>
                    </a:lnTo>
                    <a:lnTo>
                      <a:pt x="134" y="470"/>
                    </a:lnTo>
                    <a:lnTo>
                      <a:pt x="115" y="467"/>
                    </a:lnTo>
                    <a:lnTo>
                      <a:pt x="113" y="465"/>
                    </a:lnTo>
                    <a:lnTo>
                      <a:pt x="113" y="467"/>
                    </a:lnTo>
                    <a:lnTo>
                      <a:pt x="109" y="470"/>
                    </a:lnTo>
                    <a:lnTo>
                      <a:pt x="109" y="474"/>
                    </a:lnTo>
                    <a:lnTo>
                      <a:pt x="110" y="474"/>
                    </a:lnTo>
                    <a:lnTo>
                      <a:pt x="112" y="474"/>
                    </a:lnTo>
                    <a:lnTo>
                      <a:pt x="140" y="491"/>
                    </a:lnTo>
                    <a:lnTo>
                      <a:pt x="169" y="509"/>
                    </a:lnTo>
                    <a:lnTo>
                      <a:pt x="172" y="512"/>
                    </a:lnTo>
                    <a:lnTo>
                      <a:pt x="182" y="528"/>
                    </a:lnTo>
                    <a:lnTo>
                      <a:pt x="180" y="531"/>
                    </a:lnTo>
                    <a:lnTo>
                      <a:pt x="183" y="534"/>
                    </a:lnTo>
                    <a:lnTo>
                      <a:pt x="243" y="560"/>
                    </a:lnTo>
                    <a:lnTo>
                      <a:pt x="246" y="563"/>
                    </a:lnTo>
                    <a:lnTo>
                      <a:pt x="249" y="562"/>
                    </a:lnTo>
                    <a:lnTo>
                      <a:pt x="254" y="562"/>
                    </a:lnTo>
                    <a:lnTo>
                      <a:pt x="257" y="560"/>
                    </a:lnTo>
                    <a:lnTo>
                      <a:pt x="265" y="545"/>
                    </a:lnTo>
                    <a:lnTo>
                      <a:pt x="267" y="539"/>
                    </a:lnTo>
                    <a:lnTo>
                      <a:pt x="267" y="537"/>
                    </a:lnTo>
                    <a:lnTo>
                      <a:pt x="270" y="537"/>
                    </a:lnTo>
                    <a:lnTo>
                      <a:pt x="273" y="538"/>
                    </a:lnTo>
                    <a:lnTo>
                      <a:pt x="277" y="538"/>
                    </a:lnTo>
                    <a:lnTo>
                      <a:pt x="284" y="538"/>
                    </a:lnTo>
                    <a:lnTo>
                      <a:pt x="292" y="534"/>
                    </a:lnTo>
                    <a:lnTo>
                      <a:pt x="296" y="531"/>
                    </a:lnTo>
                    <a:lnTo>
                      <a:pt x="306" y="528"/>
                    </a:lnTo>
                    <a:lnTo>
                      <a:pt x="314" y="521"/>
                    </a:lnTo>
                    <a:lnTo>
                      <a:pt x="318" y="512"/>
                    </a:lnTo>
                    <a:lnTo>
                      <a:pt x="318" y="505"/>
                    </a:lnTo>
                    <a:lnTo>
                      <a:pt x="316" y="498"/>
                    </a:lnTo>
                    <a:lnTo>
                      <a:pt x="310" y="492"/>
                    </a:lnTo>
                    <a:lnTo>
                      <a:pt x="317" y="474"/>
                    </a:lnTo>
                    <a:lnTo>
                      <a:pt x="324" y="465"/>
                    </a:lnTo>
                    <a:lnTo>
                      <a:pt x="328" y="455"/>
                    </a:lnTo>
                    <a:lnTo>
                      <a:pt x="333" y="451"/>
                    </a:lnTo>
                    <a:lnTo>
                      <a:pt x="330" y="447"/>
                    </a:lnTo>
                    <a:lnTo>
                      <a:pt x="328" y="445"/>
                    </a:lnTo>
                    <a:lnTo>
                      <a:pt x="330" y="439"/>
                    </a:lnTo>
                    <a:lnTo>
                      <a:pt x="330" y="433"/>
                    </a:lnTo>
                    <a:lnTo>
                      <a:pt x="331" y="432"/>
                    </a:lnTo>
                    <a:lnTo>
                      <a:pt x="333" y="429"/>
                    </a:lnTo>
                    <a:lnTo>
                      <a:pt x="328" y="418"/>
                    </a:lnTo>
                    <a:lnTo>
                      <a:pt x="317" y="402"/>
                    </a:lnTo>
                    <a:lnTo>
                      <a:pt x="317" y="401"/>
                    </a:lnTo>
                    <a:lnTo>
                      <a:pt x="314" y="401"/>
                    </a:lnTo>
                    <a:lnTo>
                      <a:pt x="314" y="394"/>
                    </a:lnTo>
                    <a:lnTo>
                      <a:pt x="316" y="394"/>
                    </a:lnTo>
                    <a:lnTo>
                      <a:pt x="318" y="397"/>
                    </a:lnTo>
                    <a:lnTo>
                      <a:pt x="320" y="397"/>
                    </a:lnTo>
                    <a:lnTo>
                      <a:pt x="324" y="393"/>
                    </a:lnTo>
                    <a:lnTo>
                      <a:pt x="328" y="386"/>
                    </a:lnTo>
                    <a:lnTo>
                      <a:pt x="330" y="384"/>
                    </a:lnTo>
                    <a:lnTo>
                      <a:pt x="330" y="376"/>
                    </a:lnTo>
                    <a:lnTo>
                      <a:pt x="335" y="368"/>
                    </a:lnTo>
                    <a:lnTo>
                      <a:pt x="342" y="362"/>
                    </a:lnTo>
                    <a:lnTo>
                      <a:pt x="352" y="351"/>
                    </a:lnTo>
                    <a:lnTo>
                      <a:pt x="359" y="354"/>
                    </a:lnTo>
                    <a:lnTo>
                      <a:pt x="359" y="372"/>
                    </a:lnTo>
                    <a:lnTo>
                      <a:pt x="362" y="378"/>
                    </a:lnTo>
                    <a:lnTo>
                      <a:pt x="362" y="379"/>
                    </a:lnTo>
                    <a:lnTo>
                      <a:pt x="364" y="378"/>
                    </a:lnTo>
                    <a:lnTo>
                      <a:pt x="369" y="375"/>
                    </a:lnTo>
                    <a:lnTo>
                      <a:pt x="370" y="371"/>
                    </a:lnTo>
                    <a:lnTo>
                      <a:pt x="371" y="371"/>
                    </a:lnTo>
                    <a:lnTo>
                      <a:pt x="373" y="368"/>
                    </a:lnTo>
                    <a:lnTo>
                      <a:pt x="374" y="368"/>
                    </a:lnTo>
                    <a:lnTo>
                      <a:pt x="380" y="369"/>
                    </a:lnTo>
                    <a:lnTo>
                      <a:pt x="388" y="373"/>
                    </a:lnTo>
                    <a:lnTo>
                      <a:pt x="393" y="372"/>
                    </a:lnTo>
                    <a:lnTo>
                      <a:pt x="394" y="371"/>
                    </a:lnTo>
                    <a:lnTo>
                      <a:pt x="407" y="361"/>
                    </a:lnTo>
                    <a:lnTo>
                      <a:pt x="409" y="358"/>
                    </a:lnTo>
                    <a:lnTo>
                      <a:pt x="411" y="355"/>
                    </a:lnTo>
                    <a:lnTo>
                      <a:pt x="400" y="338"/>
                    </a:lnTo>
                    <a:lnTo>
                      <a:pt x="400" y="337"/>
                    </a:lnTo>
                    <a:lnTo>
                      <a:pt x="404" y="337"/>
                    </a:lnTo>
                    <a:lnTo>
                      <a:pt x="419" y="323"/>
                    </a:lnTo>
                    <a:lnTo>
                      <a:pt x="428" y="312"/>
                    </a:lnTo>
                    <a:lnTo>
                      <a:pt x="441" y="306"/>
                    </a:lnTo>
                    <a:lnTo>
                      <a:pt x="443" y="304"/>
                    </a:lnTo>
                    <a:lnTo>
                      <a:pt x="444" y="304"/>
                    </a:lnTo>
                    <a:lnTo>
                      <a:pt x="448" y="288"/>
                    </a:lnTo>
                    <a:lnTo>
                      <a:pt x="448" y="266"/>
                    </a:lnTo>
                    <a:lnTo>
                      <a:pt x="450" y="264"/>
                    </a:lnTo>
                    <a:lnTo>
                      <a:pt x="451" y="264"/>
                    </a:lnTo>
                    <a:lnTo>
                      <a:pt x="451" y="263"/>
                    </a:lnTo>
                    <a:lnTo>
                      <a:pt x="447" y="254"/>
                    </a:lnTo>
                    <a:lnTo>
                      <a:pt x="446" y="254"/>
                    </a:lnTo>
                    <a:lnTo>
                      <a:pt x="441" y="253"/>
                    </a:lnTo>
                    <a:lnTo>
                      <a:pt x="438" y="241"/>
                    </a:lnTo>
                    <a:lnTo>
                      <a:pt x="440" y="207"/>
                    </a:lnTo>
                    <a:lnTo>
                      <a:pt x="438" y="206"/>
                    </a:lnTo>
                    <a:lnTo>
                      <a:pt x="438" y="203"/>
                    </a:lnTo>
                    <a:lnTo>
                      <a:pt x="423" y="200"/>
                    </a:lnTo>
                    <a:lnTo>
                      <a:pt x="422" y="200"/>
                    </a:lnTo>
                    <a:lnTo>
                      <a:pt x="416" y="194"/>
                    </a:lnTo>
                    <a:lnTo>
                      <a:pt x="412" y="189"/>
                    </a:lnTo>
                    <a:lnTo>
                      <a:pt x="404" y="185"/>
                    </a:lnTo>
                    <a:lnTo>
                      <a:pt x="394" y="185"/>
                    </a:lnTo>
                    <a:lnTo>
                      <a:pt x="391" y="183"/>
                    </a:lnTo>
                    <a:lnTo>
                      <a:pt x="391" y="182"/>
                    </a:lnTo>
                    <a:lnTo>
                      <a:pt x="387" y="182"/>
                    </a:lnTo>
                    <a:lnTo>
                      <a:pt x="380" y="179"/>
                    </a:lnTo>
                    <a:lnTo>
                      <a:pt x="369" y="185"/>
                    </a:lnTo>
                    <a:lnTo>
                      <a:pt x="370" y="192"/>
                    </a:lnTo>
                    <a:lnTo>
                      <a:pt x="370" y="200"/>
                    </a:lnTo>
                    <a:lnTo>
                      <a:pt x="369" y="201"/>
                    </a:lnTo>
                    <a:lnTo>
                      <a:pt x="364" y="201"/>
                    </a:lnTo>
                    <a:lnTo>
                      <a:pt x="351" y="221"/>
                    </a:lnTo>
                    <a:lnTo>
                      <a:pt x="344" y="222"/>
                    </a:lnTo>
                    <a:lnTo>
                      <a:pt x="334" y="220"/>
                    </a:lnTo>
                    <a:lnTo>
                      <a:pt x="334" y="217"/>
                    </a:lnTo>
                    <a:lnTo>
                      <a:pt x="333" y="215"/>
                    </a:lnTo>
                    <a:lnTo>
                      <a:pt x="333" y="214"/>
                    </a:lnTo>
                    <a:lnTo>
                      <a:pt x="325" y="210"/>
                    </a:lnTo>
                    <a:lnTo>
                      <a:pt x="316" y="214"/>
                    </a:lnTo>
                    <a:lnTo>
                      <a:pt x="316" y="215"/>
                    </a:lnTo>
                    <a:lnTo>
                      <a:pt x="314" y="215"/>
                    </a:lnTo>
                    <a:lnTo>
                      <a:pt x="313" y="214"/>
                    </a:lnTo>
                    <a:lnTo>
                      <a:pt x="310" y="214"/>
                    </a:lnTo>
                    <a:lnTo>
                      <a:pt x="306" y="210"/>
                    </a:lnTo>
                    <a:lnTo>
                      <a:pt x="303" y="203"/>
                    </a:lnTo>
                    <a:lnTo>
                      <a:pt x="306" y="196"/>
                    </a:lnTo>
                    <a:lnTo>
                      <a:pt x="303" y="189"/>
                    </a:lnTo>
                    <a:lnTo>
                      <a:pt x="303" y="187"/>
                    </a:lnTo>
                    <a:lnTo>
                      <a:pt x="306" y="183"/>
                    </a:lnTo>
                    <a:lnTo>
                      <a:pt x="324" y="174"/>
                    </a:lnTo>
                    <a:lnTo>
                      <a:pt x="324" y="172"/>
                    </a:lnTo>
                    <a:lnTo>
                      <a:pt x="321" y="168"/>
                    </a:lnTo>
                    <a:lnTo>
                      <a:pt x="320" y="168"/>
                    </a:lnTo>
                    <a:lnTo>
                      <a:pt x="320" y="167"/>
                    </a:lnTo>
                    <a:lnTo>
                      <a:pt x="323" y="162"/>
                    </a:lnTo>
                    <a:lnTo>
                      <a:pt x="328" y="150"/>
                    </a:lnTo>
                    <a:lnTo>
                      <a:pt x="333" y="147"/>
                    </a:lnTo>
                    <a:lnTo>
                      <a:pt x="335" y="144"/>
                    </a:lnTo>
                    <a:lnTo>
                      <a:pt x="345" y="139"/>
                    </a:lnTo>
                    <a:lnTo>
                      <a:pt x="347" y="137"/>
                    </a:lnTo>
                    <a:lnTo>
                      <a:pt x="347" y="136"/>
                    </a:lnTo>
                    <a:lnTo>
                      <a:pt x="344" y="132"/>
                    </a:lnTo>
                    <a:lnTo>
                      <a:pt x="342" y="127"/>
                    </a:lnTo>
                    <a:lnTo>
                      <a:pt x="340" y="123"/>
                    </a:lnTo>
                    <a:lnTo>
                      <a:pt x="338" y="123"/>
                    </a:lnTo>
                    <a:lnTo>
                      <a:pt x="338" y="127"/>
                    </a:lnTo>
                    <a:lnTo>
                      <a:pt x="337" y="127"/>
                    </a:lnTo>
                    <a:lnTo>
                      <a:pt x="335" y="129"/>
                    </a:lnTo>
                    <a:lnTo>
                      <a:pt x="334" y="129"/>
                    </a:lnTo>
                    <a:lnTo>
                      <a:pt x="330" y="127"/>
                    </a:lnTo>
                    <a:lnTo>
                      <a:pt x="325" y="127"/>
                    </a:lnTo>
                    <a:lnTo>
                      <a:pt x="318" y="125"/>
                    </a:lnTo>
                    <a:lnTo>
                      <a:pt x="310" y="119"/>
                    </a:lnTo>
                    <a:lnTo>
                      <a:pt x="294" y="98"/>
                    </a:lnTo>
                    <a:lnTo>
                      <a:pt x="274" y="84"/>
                    </a:lnTo>
                    <a:lnTo>
                      <a:pt x="270" y="83"/>
                    </a:lnTo>
                    <a:lnTo>
                      <a:pt x="268" y="83"/>
                    </a:lnTo>
                    <a:lnTo>
                      <a:pt x="256" y="84"/>
                    </a:lnTo>
                    <a:lnTo>
                      <a:pt x="254" y="84"/>
                    </a:lnTo>
                    <a:lnTo>
                      <a:pt x="253" y="86"/>
                    </a:lnTo>
                    <a:lnTo>
                      <a:pt x="253" y="87"/>
                    </a:lnTo>
                    <a:lnTo>
                      <a:pt x="243" y="80"/>
                    </a:lnTo>
                    <a:lnTo>
                      <a:pt x="224" y="77"/>
                    </a:lnTo>
                    <a:lnTo>
                      <a:pt x="215" y="69"/>
                    </a:lnTo>
                    <a:lnTo>
                      <a:pt x="204" y="63"/>
                    </a:lnTo>
                    <a:lnTo>
                      <a:pt x="203" y="63"/>
                    </a:lnTo>
                    <a:lnTo>
                      <a:pt x="191" y="74"/>
                    </a:lnTo>
                    <a:lnTo>
                      <a:pt x="184" y="87"/>
                    </a:lnTo>
                    <a:lnTo>
                      <a:pt x="183" y="88"/>
                    </a:lnTo>
                    <a:lnTo>
                      <a:pt x="182" y="88"/>
                    </a:lnTo>
                    <a:lnTo>
                      <a:pt x="177" y="86"/>
                    </a:lnTo>
                    <a:lnTo>
                      <a:pt x="173" y="84"/>
                    </a:lnTo>
                    <a:lnTo>
                      <a:pt x="173" y="83"/>
                    </a:lnTo>
                    <a:lnTo>
                      <a:pt x="155" y="67"/>
                    </a:lnTo>
                    <a:lnTo>
                      <a:pt x="150" y="66"/>
                    </a:lnTo>
                    <a:lnTo>
                      <a:pt x="143" y="66"/>
                    </a:lnTo>
                    <a:lnTo>
                      <a:pt x="137" y="67"/>
                    </a:lnTo>
                    <a:lnTo>
                      <a:pt x="134" y="69"/>
                    </a:lnTo>
                    <a:lnTo>
                      <a:pt x="130" y="69"/>
                    </a:lnTo>
                    <a:lnTo>
                      <a:pt x="110" y="59"/>
                    </a:lnTo>
                    <a:lnTo>
                      <a:pt x="110" y="57"/>
                    </a:lnTo>
                    <a:lnTo>
                      <a:pt x="113" y="55"/>
                    </a:lnTo>
                    <a:lnTo>
                      <a:pt x="115" y="52"/>
                    </a:lnTo>
                    <a:lnTo>
                      <a:pt x="115" y="50"/>
                    </a:lnTo>
                    <a:lnTo>
                      <a:pt x="113" y="49"/>
                    </a:lnTo>
                    <a:lnTo>
                      <a:pt x="108" y="31"/>
                    </a:lnTo>
                    <a:lnTo>
                      <a:pt x="106" y="31"/>
                    </a:lnTo>
                    <a:lnTo>
                      <a:pt x="88" y="28"/>
                    </a:lnTo>
                    <a:lnTo>
                      <a:pt x="85" y="28"/>
                    </a:lnTo>
                    <a:lnTo>
                      <a:pt x="81" y="27"/>
                    </a:lnTo>
                    <a:lnTo>
                      <a:pt x="81" y="28"/>
                    </a:lnTo>
                    <a:lnTo>
                      <a:pt x="78" y="28"/>
                    </a:lnTo>
                    <a:lnTo>
                      <a:pt x="74" y="27"/>
                    </a:lnTo>
                    <a:lnTo>
                      <a:pt x="73" y="26"/>
                    </a:lnTo>
                    <a:lnTo>
                      <a:pt x="71" y="26"/>
                    </a:lnTo>
                    <a:lnTo>
                      <a:pt x="69" y="23"/>
                    </a:lnTo>
                    <a:lnTo>
                      <a:pt x="67" y="20"/>
                    </a:lnTo>
                    <a:lnTo>
                      <a:pt x="67" y="17"/>
                    </a:lnTo>
                    <a:lnTo>
                      <a:pt x="41" y="0"/>
                    </a:lnTo>
                    <a:lnTo>
                      <a:pt x="39" y="0"/>
                    </a:lnTo>
                    <a:lnTo>
                      <a:pt x="35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83" name="Freeform 814">
                <a:extLst>
                  <a:ext uri="{FF2B5EF4-FFF2-40B4-BE49-F238E27FC236}">
                    <a16:creationId xmlns:a16="http://schemas.microsoft.com/office/drawing/2014/main" id="{AE7F06A3-D3F9-03FA-D337-D7B7A6970F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9" y="2377"/>
                <a:ext cx="134" cy="147"/>
              </a:xfrm>
              <a:custGeom>
                <a:avLst/>
                <a:gdLst>
                  <a:gd name="T0" fmla="*/ 334 w 539"/>
                  <a:gd name="T1" fmla="*/ 93 h 587"/>
                  <a:gd name="T2" fmla="*/ 321 w 539"/>
                  <a:gd name="T3" fmla="*/ 91 h 587"/>
                  <a:gd name="T4" fmla="*/ 295 w 539"/>
                  <a:gd name="T5" fmla="*/ 97 h 587"/>
                  <a:gd name="T6" fmla="*/ 260 w 539"/>
                  <a:gd name="T7" fmla="*/ 97 h 587"/>
                  <a:gd name="T8" fmla="*/ 237 w 539"/>
                  <a:gd name="T9" fmla="*/ 115 h 587"/>
                  <a:gd name="T10" fmla="*/ 228 w 539"/>
                  <a:gd name="T11" fmla="*/ 121 h 587"/>
                  <a:gd name="T12" fmla="*/ 215 w 539"/>
                  <a:gd name="T13" fmla="*/ 118 h 587"/>
                  <a:gd name="T14" fmla="*/ 162 w 539"/>
                  <a:gd name="T15" fmla="*/ 119 h 587"/>
                  <a:gd name="T16" fmla="*/ 178 w 539"/>
                  <a:gd name="T17" fmla="*/ 83 h 587"/>
                  <a:gd name="T18" fmla="*/ 170 w 539"/>
                  <a:gd name="T19" fmla="*/ 66 h 587"/>
                  <a:gd name="T20" fmla="*/ 157 w 539"/>
                  <a:gd name="T21" fmla="*/ 76 h 587"/>
                  <a:gd name="T22" fmla="*/ 153 w 539"/>
                  <a:gd name="T23" fmla="*/ 59 h 587"/>
                  <a:gd name="T24" fmla="*/ 114 w 539"/>
                  <a:gd name="T25" fmla="*/ 111 h 587"/>
                  <a:gd name="T26" fmla="*/ 94 w 539"/>
                  <a:gd name="T27" fmla="*/ 128 h 587"/>
                  <a:gd name="T28" fmla="*/ 63 w 539"/>
                  <a:gd name="T29" fmla="*/ 133 h 587"/>
                  <a:gd name="T30" fmla="*/ 72 w 539"/>
                  <a:gd name="T31" fmla="*/ 179 h 587"/>
                  <a:gd name="T32" fmla="*/ 83 w 539"/>
                  <a:gd name="T33" fmla="*/ 200 h 587"/>
                  <a:gd name="T34" fmla="*/ 70 w 539"/>
                  <a:gd name="T35" fmla="*/ 237 h 587"/>
                  <a:gd name="T36" fmla="*/ 67 w 539"/>
                  <a:gd name="T37" fmla="*/ 242 h 587"/>
                  <a:gd name="T38" fmla="*/ 67 w 539"/>
                  <a:gd name="T39" fmla="*/ 270 h 587"/>
                  <a:gd name="T40" fmla="*/ 83 w 539"/>
                  <a:gd name="T41" fmla="*/ 278 h 587"/>
                  <a:gd name="T42" fmla="*/ 67 w 539"/>
                  <a:gd name="T43" fmla="*/ 294 h 587"/>
                  <a:gd name="T44" fmla="*/ 44 w 539"/>
                  <a:gd name="T45" fmla="*/ 319 h 587"/>
                  <a:gd name="T46" fmla="*/ 26 w 539"/>
                  <a:gd name="T47" fmla="*/ 355 h 587"/>
                  <a:gd name="T48" fmla="*/ 26 w 539"/>
                  <a:gd name="T49" fmla="*/ 371 h 587"/>
                  <a:gd name="T50" fmla="*/ 19 w 539"/>
                  <a:gd name="T51" fmla="*/ 393 h 587"/>
                  <a:gd name="T52" fmla="*/ 2 w 539"/>
                  <a:gd name="T53" fmla="*/ 421 h 587"/>
                  <a:gd name="T54" fmla="*/ 40 w 539"/>
                  <a:gd name="T55" fmla="*/ 448 h 587"/>
                  <a:gd name="T56" fmla="*/ 80 w 539"/>
                  <a:gd name="T57" fmla="*/ 481 h 587"/>
                  <a:gd name="T58" fmla="*/ 110 w 539"/>
                  <a:gd name="T59" fmla="*/ 513 h 587"/>
                  <a:gd name="T60" fmla="*/ 161 w 539"/>
                  <a:gd name="T61" fmla="*/ 523 h 587"/>
                  <a:gd name="T62" fmla="*/ 158 w 539"/>
                  <a:gd name="T63" fmla="*/ 555 h 587"/>
                  <a:gd name="T64" fmla="*/ 181 w 539"/>
                  <a:gd name="T65" fmla="*/ 579 h 587"/>
                  <a:gd name="T66" fmla="*/ 181 w 539"/>
                  <a:gd name="T67" fmla="*/ 540 h 587"/>
                  <a:gd name="T68" fmla="*/ 224 w 539"/>
                  <a:gd name="T69" fmla="*/ 498 h 587"/>
                  <a:gd name="T70" fmla="*/ 235 w 539"/>
                  <a:gd name="T71" fmla="*/ 484 h 587"/>
                  <a:gd name="T72" fmla="*/ 230 w 539"/>
                  <a:gd name="T73" fmla="*/ 456 h 587"/>
                  <a:gd name="T74" fmla="*/ 257 w 539"/>
                  <a:gd name="T75" fmla="*/ 436 h 587"/>
                  <a:gd name="T76" fmla="*/ 263 w 539"/>
                  <a:gd name="T77" fmla="*/ 432 h 587"/>
                  <a:gd name="T78" fmla="*/ 288 w 539"/>
                  <a:gd name="T79" fmla="*/ 450 h 587"/>
                  <a:gd name="T80" fmla="*/ 331 w 539"/>
                  <a:gd name="T81" fmla="*/ 477 h 587"/>
                  <a:gd name="T82" fmla="*/ 358 w 539"/>
                  <a:gd name="T83" fmla="*/ 487 h 587"/>
                  <a:gd name="T84" fmla="*/ 382 w 539"/>
                  <a:gd name="T85" fmla="*/ 491 h 587"/>
                  <a:gd name="T86" fmla="*/ 426 w 539"/>
                  <a:gd name="T87" fmla="*/ 485 h 587"/>
                  <a:gd name="T88" fmla="*/ 456 w 539"/>
                  <a:gd name="T89" fmla="*/ 455 h 587"/>
                  <a:gd name="T90" fmla="*/ 458 w 539"/>
                  <a:gd name="T91" fmla="*/ 441 h 587"/>
                  <a:gd name="T92" fmla="*/ 468 w 539"/>
                  <a:gd name="T93" fmla="*/ 417 h 587"/>
                  <a:gd name="T94" fmla="*/ 505 w 539"/>
                  <a:gd name="T95" fmla="*/ 405 h 587"/>
                  <a:gd name="T96" fmla="*/ 539 w 539"/>
                  <a:gd name="T97" fmla="*/ 351 h 587"/>
                  <a:gd name="T98" fmla="*/ 488 w 539"/>
                  <a:gd name="T99" fmla="*/ 323 h 587"/>
                  <a:gd name="T100" fmla="*/ 453 w 539"/>
                  <a:gd name="T101" fmla="*/ 271 h 587"/>
                  <a:gd name="T102" fmla="*/ 431 w 539"/>
                  <a:gd name="T103" fmla="*/ 254 h 587"/>
                  <a:gd name="T104" fmla="*/ 438 w 539"/>
                  <a:gd name="T105" fmla="*/ 221 h 587"/>
                  <a:gd name="T106" fmla="*/ 436 w 539"/>
                  <a:gd name="T107" fmla="*/ 158 h 587"/>
                  <a:gd name="T108" fmla="*/ 428 w 539"/>
                  <a:gd name="T109" fmla="*/ 112 h 587"/>
                  <a:gd name="T110" fmla="*/ 415 w 539"/>
                  <a:gd name="T111" fmla="*/ 77 h 587"/>
                  <a:gd name="T112" fmla="*/ 417 w 539"/>
                  <a:gd name="T113" fmla="*/ 55 h 587"/>
                  <a:gd name="T114" fmla="*/ 408 w 539"/>
                  <a:gd name="T115" fmla="*/ 31 h 587"/>
                  <a:gd name="T116" fmla="*/ 379 w 539"/>
                  <a:gd name="T117" fmla="*/ 2 h 587"/>
                  <a:gd name="T118" fmla="*/ 328 w 539"/>
                  <a:gd name="T119" fmla="*/ 3 h 587"/>
                  <a:gd name="T120" fmla="*/ 318 w 539"/>
                  <a:gd name="T121" fmla="*/ 30 h 5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539" h="587">
                    <a:moveTo>
                      <a:pt x="318" y="30"/>
                    </a:moveTo>
                    <a:lnTo>
                      <a:pt x="320" y="33"/>
                    </a:lnTo>
                    <a:lnTo>
                      <a:pt x="320" y="34"/>
                    </a:lnTo>
                    <a:lnTo>
                      <a:pt x="330" y="57"/>
                    </a:lnTo>
                    <a:lnTo>
                      <a:pt x="337" y="93"/>
                    </a:lnTo>
                    <a:lnTo>
                      <a:pt x="334" y="93"/>
                    </a:lnTo>
                    <a:lnTo>
                      <a:pt x="333" y="94"/>
                    </a:lnTo>
                    <a:lnTo>
                      <a:pt x="327" y="97"/>
                    </a:lnTo>
                    <a:lnTo>
                      <a:pt x="326" y="96"/>
                    </a:lnTo>
                    <a:lnTo>
                      <a:pt x="326" y="94"/>
                    </a:lnTo>
                    <a:lnTo>
                      <a:pt x="324" y="94"/>
                    </a:lnTo>
                    <a:lnTo>
                      <a:pt x="321" y="91"/>
                    </a:lnTo>
                    <a:lnTo>
                      <a:pt x="318" y="91"/>
                    </a:lnTo>
                    <a:lnTo>
                      <a:pt x="305" y="87"/>
                    </a:lnTo>
                    <a:lnTo>
                      <a:pt x="304" y="87"/>
                    </a:lnTo>
                    <a:lnTo>
                      <a:pt x="298" y="91"/>
                    </a:lnTo>
                    <a:lnTo>
                      <a:pt x="295" y="94"/>
                    </a:lnTo>
                    <a:lnTo>
                      <a:pt x="295" y="97"/>
                    </a:lnTo>
                    <a:lnTo>
                      <a:pt x="292" y="98"/>
                    </a:lnTo>
                    <a:lnTo>
                      <a:pt x="287" y="91"/>
                    </a:lnTo>
                    <a:lnTo>
                      <a:pt x="285" y="91"/>
                    </a:lnTo>
                    <a:lnTo>
                      <a:pt x="268" y="90"/>
                    </a:lnTo>
                    <a:lnTo>
                      <a:pt x="267" y="90"/>
                    </a:lnTo>
                    <a:lnTo>
                      <a:pt x="260" y="97"/>
                    </a:lnTo>
                    <a:lnTo>
                      <a:pt x="251" y="103"/>
                    </a:lnTo>
                    <a:lnTo>
                      <a:pt x="244" y="105"/>
                    </a:lnTo>
                    <a:lnTo>
                      <a:pt x="239" y="108"/>
                    </a:lnTo>
                    <a:lnTo>
                      <a:pt x="238" y="110"/>
                    </a:lnTo>
                    <a:lnTo>
                      <a:pt x="237" y="114"/>
                    </a:lnTo>
                    <a:lnTo>
                      <a:pt x="237" y="115"/>
                    </a:lnTo>
                    <a:lnTo>
                      <a:pt x="235" y="118"/>
                    </a:lnTo>
                    <a:lnTo>
                      <a:pt x="235" y="119"/>
                    </a:lnTo>
                    <a:lnTo>
                      <a:pt x="231" y="118"/>
                    </a:lnTo>
                    <a:lnTo>
                      <a:pt x="230" y="119"/>
                    </a:lnTo>
                    <a:lnTo>
                      <a:pt x="230" y="121"/>
                    </a:lnTo>
                    <a:lnTo>
                      <a:pt x="228" y="121"/>
                    </a:lnTo>
                    <a:lnTo>
                      <a:pt x="227" y="122"/>
                    </a:lnTo>
                    <a:lnTo>
                      <a:pt x="227" y="121"/>
                    </a:lnTo>
                    <a:lnTo>
                      <a:pt x="225" y="121"/>
                    </a:lnTo>
                    <a:lnTo>
                      <a:pt x="221" y="119"/>
                    </a:lnTo>
                    <a:lnTo>
                      <a:pt x="220" y="119"/>
                    </a:lnTo>
                    <a:lnTo>
                      <a:pt x="215" y="118"/>
                    </a:lnTo>
                    <a:lnTo>
                      <a:pt x="208" y="118"/>
                    </a:lnTo>
                    <a:lnTo>
                      <a:pt x="170" y="125"/>
                    </a:lnTo>
                    <a:lnTo>
                      <a:pt x="168" y="125"/>
                    </a:lnTo>
                    <a:lnTo>
                      <a:pt x="167" y="122"/>
                    </a:lnTo>
                    <a:lnTo>
                      <a:pt x="165" y="122"/>
                    </a:lnTo>
                    <a:lnTo>
                      <a:pt x="162" y="119"/>
                    </a:lnTo>
                    <a:lnTo>
                      <a:pt x="160" y="115"/>
                    </a:lnTo>
                    <a:lnTo>
                      <a:pt x="160" y="104"/>
                    </a:lnTo>
                    <a:lnTo>
                      <a:pt x="165" y="93"/>
                    </a:lnTo>
                    <a:lnTo>
                      <a:pt x="174" y="86"/>
                    </a:lnTo>
                    <a:lnTo>
                      <a:pt x="177" y="84"/>
                    </a:lnTo>
                    <a:lnTo>
                      <a:pt x="178" y="83"/>
                    </a:lnTo>
                    <a:lnTo>
                      <a:pt x="178" y="82"/>
                    </a:lnTo>
                    <a:lnTo>
                      <a:pt x="179" y="79"/>
                    </a:lnTo>
                    <a:lnTo>
                      <a:pt x="179" y="77"/>
                    </a:lnTo>
                    <a:lnTo>
                      <a:pt x="175" y="73"/>
                    </a:lnTo>
                    <a:lnTo>
                      <a:pt x="175" y="72"/>
                    </a:lnTo>
                    <a:lnTo>
                      <a:pt x="170" y="66"/>
                    </a:lnTo>
                    <a:lnTo>
                      <a:pt x="167" y="66"/>
                    </a:lnTo>
                    <a:lnTo>
                      <a:pt x="165" y="65"/>
                    </a:lnTo>
                    <a:lnTo>
                      <a:pt x="164" y="66"/>
                    </a:lnTo>
                    <a:lnTo>
                      <a:pt x="161" y="70"/>
                    </a:lnTo>
                    <a:lnTo>
                      <a:pt x="161" y="72"/>
                    </a:lnTo>
                    <a:lnTo>
                      <a:pt x="157" y="76"/>
                    </a:lnTo>
                    <a:lnTo>
                      <a:pt x="155" y="75"/>
                    </a:lnTo>
                    <a:lnTo>
                      <a:pt x="153" y="70"/>
                    </a:lnTo>
                    <a:lnTo>
                      <a:pt x="153" y="66"/>
                    </a:lnTo>
                    <a:lnTo>
                      <a:pt x="154" y="65"/>
                    </a:lnTo>
                    <a:lnTo>
                      <a:pt x="154" y="61"/>
                    </a:lnTo>
                    <a:lnTo>
                      <a:pt x="153" y="59"/>
                    </a:lnTo>
                    <a:lnTo>
                      <a:pt x="133" y="76"/>
                    </a:lnTo>
                    <a:lnTo>
                      <a:pt x="133" y="77"/>
                    </a:lnTo>
                    <a:lnTo>
                      <a:pt x="119" y="82"/>
                    </a:lnTo>
                    <a:lnTo>
                      <a:pt x="111" y="90"/>
                    </a:lnTo>
                    <a:lnTo>
                      <a:pt x="117" y="103"/>
                    </a:lnTo>
                    <a:lnTo>
                      <a:pt x="114" y="111"/>
                    </a:lnTo>
                    <a:lnTo>
                      <a:pt x="114" y="112"/>
                    </a:lnTo>
                    <a:lnTo>
                      <a:pt x="112" y="112"/>
                    </a:lnTo>
                    <a:lnTo>
                      <a:pt x="108" y="118"/>
                    </a:lnTo>
                    <a:lnTo>
                      <a:pt x="105" y="121"/>
                    </a:lnTo>
                    <a:lnTo>
                      <a:pt x="102" y="122"/>
                    </a:lnTo>
                    <a:lnTo>
                      <a:pt x="94" y="128"/>
                    </a:lnTo>
                    <a:lnTo>
                      <a:pt x="90" y="133"/>
                    </a:lnTo>
                    <a:lnTo>
                      <a:pt x="84" y="137"/>
                    </a:lnTo>
                    <a:lnTo>
                      <a:pt x="77" y="133"/>
                    </a:lnTo>
                    <a:lnTo>
                      <a:pt x="73" y="128"/>
                    </a:lnTo>
                    <a:lnTo>
                      <a:pt x="65" y="132"/>
                    </a:lnTo>
                    <a:lnTo>
                      <a:pt x="63" y="133"/>
                    </a:lnTo>
                    <a:lnTo>
                      <a:pt x="62" y="136"/>
                    </a:lnTo>
                    <a:lnTo>
                      <a:pt x="63" y="137"/>
                    </a:lnTo>
                    <a:lnTo>
                      <a:pt x="62" y="149"/>
                    </a:lnTo>
                    <a:lnTo>
                      <a:pt x="62" y="156"/>
                    </a:lnTo>
                    <a:lnTo>
                      <a:pt x="63" y="164"/>
                    </a:lnTo>
                    <a:lnTo>
                      <a:pt x="72" y="179"/>
                    </a:lnTo>
                    <a:lnTo>
                      <a:pt x="73" y="179"/>
                    </a:lnTo>
                    <a:lnTo>
                      <a:pt x="77" y="195"/>
                    </a:lnTo>
                    <a:lnTo>
                      <a:pt x="79" y="195"/>
                    </a:lnTo>
                    <a:lnTo>
                      <a:pt x="80" y="196"/>
                    </a:lnTo>
                    <a:lnTo>
                      <a:pt x="83" y="196"/>
                    </a:lnTo>
                    <a:lnTo>
                      <a:pt x="83" y="200"/>
                    </a:lnTo>
                    <a:lnTo>
                      <a:pt x="81" y="210"/>
                    </a:lnTo>
                    <a:lnTo>
                      <a:pt x="77" y="217"/>
                    </a:lnTo>
                    <a:lnTo>
                      <a:pt x="76" y="221"/>
                    </a:lnTo>
                    <a:lnTo>
                      <a:pt x="76" y="225"/>
                    </a:lnTo>
                    <a:lnTo>
                      <a:pt x="79" y="230"/>
                    </a:lnTo>
                    <a:lnTo>
                      <a:pt x="70" y="237"/>
                    </a:lnTo>
                    <a:lnTo>
                      <a:pt x="69" y="237"/>
                    </a:lnTo>
                    <a:lnTo>
                      <a:pt x="66" y="238"/>
                    </a:lnTo>
                    <a:lnTo>
                      <a:pt x="62" y="238"/>
                    </a:lnTo>
                    <a:lnTo>
                      <a:pt x="62" y="239"/>
                    </a:lnTo>
                    <a:lnTo>
                      <a:pt x="63" y="239"/>
                    </a:lnTo>
                    <a:lnTo>
                      <a:pt x="67" y="242"/>
                    </a:lnTo>
                    <a:lnTo>
                      <a:pt x="72" y="247"/>
                    </a:lnTo>
                    <a:lnTo>
                      <a:pt x="77" y="254"/>
                    </a:lnTo>
                    <a:lnTo>
                      <a:pt x="77" y="256"/>
                    </a:lnTo>
                    <a:lnTo>
                      <a:pt x="72" y="263"/>
                    </a:lnTo>
                    <a:lnTo>
                      <a:pt x="70" y="267"/>
                    </a:lnTo>
                    <a:lnTo>
                      <a:pt x="67" y="270"/>
                    </a:lnTo>
                    <a:lnTo>
                      <a:pt x="65" y="271"/>
                    </a:lnTo>
                    <a:lnTo>
                      <a:pt x="65" y="273"/>
                    </a:lnTo>
                    <a:lnTo>
                      <a:pt x="66" y="274"/>
                    </a:lnTo>
                    <a:lnTo>
                      <a:pt x="73" y="278"/>
                    </a:lnTo>
                    <a:lnTo>
                      <a:pt x="81" y="280"/>
                    </a:lnTo>
                    <a:lnTo>
                      <a:pt x="83" y="278"/>
                    </a:lnTo>
                    <a:lnTo>
                      <a:pt x="84" y="280"/>
                    </a:lnTo>
                    <a:lnTo>
                      <a:pt x="83" y="280"/>
                    </a:lnTo>
                    <a:lnTo>
                      <a:pt x="81" y="283"/>
                    </a:lnTo>
                    <a:lnTo>
                      <a:pt x="77" y="287"/>
                    </a:lnTo>
                    <a:lnTo>
                      <a:pt x="69" y="292"/>
                    </a:lnTo>
                    <a:lnTo>
                      <a:pt x="67" y="294"/>
                    </a:lnTo>
                    <a:lnTo>
                      <a:pt x="59" y="297"/>
                    </a:lnTo>
                    <a:lnTo>
                      <a:pt x="52" y="297"/>
                    </a:lnTo>
                    <a:lnTo>
                      <a:pt x="45" y="301"/>
                    </a:lnTo>
                    <a:lnTo>
                      <a:pt x="38" y="308"/>
                    </a:lnTo>
                    <a:lnTo>
                      <a:pt x="40" y="309"/>
                    </a:lnTo>
                    <a:lnTo>
                      <a:pt x="44" y="319"/>
                    </a:lnTo>
                    <a:lnTo>
                      <a:pt x="42" y="347"/>
                    </a:lnTo>
                    <a:lnTo>
                      <a:pt x="40" y="350"/>
                    </a:lnTo>
                    <a:lnTo>
                      <a:pt x="38" y="350"/>
                    </a:lnTo>
                    <a:lnTo>
                      <a:pt x="38" y="351"/>
                    </a:lnTo>
                    <a:lnTo>
                      <a:pt x="37" y="351"/>
                    </a:lnTo>
                    <a:lnTo>
                      <a:pt x="26" y="355"/>
                    </a:lnTo>
                    <a:lnTo>
                      <a:pt x="27" y="355"/>
                    </a:lnTo>
                    <a:lnTo>
                      <a:pt x="27" y="357"/>
                    </a:lnTo>
                    <a:lnTo>
                      <a:pt x="26" y="358"/>
                    </a:lnTo>
                    <a:lnTo>
                      <a:pt x="24" y="361"/>
                    </a:lnTo>
                    <a:lnTo>
                      <a:pt x="24" y="362"/>
                    </a:lnTo>
                    <a:lnTo>
                      <a:pt x="26" y="371"/>
                    </a:lnTo>
                    <a:lnTo>
                      <a:pt x="30" y="378"/>
                    </a:lnTo>
                    <a:lnTo>
                      <a:pt x="31" y="379"/>
                    </a:lnTo>
                    <a:lnTo>
                      <a:pt x="31" y="382"/>
                    </a:lnTo>
                    <a:lnTo>
                      <a:pt x="24" y="390"/>
                    </a:lnTo>
                    <a:lnTo>
                      <a:pt x="23" y="392"/>
                    </a:lnTo>
                    <a:lnTo>
                      <a:pt x="19" y="393"/>
                    </a:lnTo>
                    <a:lnTo>
                      <a:pt x="16" y="396"/>
                    </a:lnTo>
                    <a:lnTo>
                      <a:pt x="13" y="397"/>
                    </a:lnTo>
                    <a:lnTo>
                      <a:pt x="10" y="401"/>
                    </a:lnTo>
                    <a:lnTo>
                      <a:pt x="10" y="404"/>
                    </a:lnTo>
                    <a:lnTo>
                      <a:pt x="7" y="411"/>
                    </a:lnTo>
                    <a:lnTo>
                      <a:pt x="2" y="421"/>
                    </a:lnTo>
                    <a:lnTo>
                      <a:pt x="0" y="427"/>
                    </a:lnTo>
                    <a:lnTo>
                      <a:pt x="0" y="429"/>
                    </a:lnTo>
                    <a:lnTo>
                      <a:pt x="3" y="429"/>
                    </a:lnTo>
                    <a:lnTo>
                      <a:pt x="31" y="446"/>
                    </a:lnTo>
                    <a:lnTo>
                      <a:pt x="37" y="446"/>
                    </a:lnTo>
                    <a:lnTo>
                      <a:pt x="40" y="448"/>
                    </a:lnTo>
                    <a:lnTo>
                      <a:pt x="41" y="448"/>
                    </a:lnTo>
                    <a:lnTo>
                      <a:pt x="59" y="459"/>
                    </a:lnTo>
                    <a:lnTo>
                      <a:pt x="60" y="459"/>
                    </a:lnTo>
                    <a:lnTo>
                      <a:pt x="58" y="462"/>
                    </a:lnTo>
                    <a:lnTo>
                      <a:pt x="59" y="463"/>
                    </a:lnTo>
                    <a:lnTo>
                      <a:pt x="80" y="481"/>
                    </a:lnTo>
                    <a:lnTo>
                      <a:pt x="80" y="484"/>
                    </a:lnTo>
                    <a:lnTo>
                      <a:pt x="87" y="484"/>
                    </a:lnTo>
                    <a:lnTo>
                      <a:pt x="90" y="495"/>
                    </a:lnTo>
                    <a:lnTo>
                      <a:pt x="94" y="501"/>
                    </a:lnTo>
                    <a:lnTo>
                      <a:pt x="105" y="508"/>
                    </a:lnTo>
                    <a:lnTo>
                      <a:pt x="110" y="513"/>
                    </a:lnTo>
                    <a:lnTo>
                      <a:pt x="110" y="515"/>
                    </a:lnTo>
                    <a:lnTo>
                      <a:pt x="137" y="520"/>
                    </a:lnTo>
                    <a:lnTo>
                      <a:pt x="140" y="520"/>
                    </a:lnTo>
                    <a:lnTo>
                      <a:pt x="150" y="522"/>
                    </a:lnTo>
                    <a:lnTo>
                      <a:pt x="161" y="522"/>
                    </a:lnTo>
                    <a:lnTo>
                      <a:pt x="161" y="523"/>
                    </a:lnTo>
                    <a:lnTo>
                      <a:pt x="162" y="527"/>
                    </a:lnTo>
                    <a:lnTo>
                      <a:pt x="162" y="530"/>
                    </a:lnTo>
                    <a:lnTo>
                      <a:pt x="164" y="544"/>
                    </a:lnTo>
                    <a:lnTo>
                      <a:pt x="164" y="545"/>
                    </a:lnTo>
                    <a:lnTo>
                      <a:pt x="161" y="552"/>
                    </a:lnTo>
                    <a:lnTo>
                      <a:pt x="158" y="555"/>
                    </a:lnTo>
                    <a:lnTo>
                      <a:pt x="154" y="556"/>
                    </a:lnTo>
                    <a:lnTo>
                      <a:pt x="154" y="558"/>
                    </a:lnTo>
                    <a:lnTo>
                      <a:pt x="172" y="587"/>
                    </a:lnTo>
                    <a:lnTo>
                      <a:pt x="178" y="586"/>
                    </a:lnTo>
                    <a:lnTo>
                      <a:pt x="184" y="583"/>
                    </a:lnTo>
                    <a:lnTo>
                      <a:pt x="181" y="579"/>
                    </a:lnTo>
                    <a:lnTo>
                      <a:pt x="181" y="573"/>
                    </a:lnTo>
                    <a:lnTo>
                      <a:pt x="179" y="562"/>
                    </a:lnTo>
                    <a:lnTo>
                      <a:pt x="179" y="554"/>
                    </a:lnTo>
                    <a:lnTo>
                      <a:pt x="178" y="551"/>
                    </a:lnTo>
                    <a:lnTo>
                      <a:pt x="179" y="547"/>
                    </a:lnTo>
                    <a:lnTo>
                      <a:pt x="181" y="540"/>
                    </a:lnTo>
                    <a:lnTo>
                      <a:pt x="181" y="538"/>
                    </a:lnTo>
                    <a:lnTo>
                      <a:pt x="184" y="538"/>
                    </a:lnTo>
                    <a:lnTo>
                      <a:pt x="196" y="537"/>
                    </a:lnTo>
                    <a:lnTo>
                      <a:pt x="204" y="526"/>
                    </a:lnTo>
                    <a:lnTo>
                      <a:pt x="213" y="505"/>
                    </a:lnTo>
                    <a:lnTo>
                      <a:pt x="224" y="498"/>
                    </a:lnTo>
                    <a:lnTo>
                      <a:pt x="241" y="498"/>
                    </a:lnTo>
                    <a:lnTo>
                      <a:pt x="241" y="489"/>
                    </a:lnTo>
                    <a:lnTo>
                      <a:pt x="239" y="488"/>
                    </a:lnTo>
                    <a:lnTo>
                      <a:pt x="237" y="487"/>
                    </a:lnTo>
                    <a:lnTo>
                      <a:pt x="235" y="485"/>
                    </a:lnTo>
                    <a:lnTo>
                      <a:pt x="235" y="484"/>
                    </a:lnTo>
                    <a:lnTo>
                      <a:pt x="237" y="478"/>
                    </a:lnTo>
                    <a:lnTo>
                      <a:pt x="241" y="472"/>
                    </a:lnTo>
                    <a:lnTo>
                      <a:pt x="228" y="465"/>
                    </a:lnTo>
                    <a:lnTo>
                      <a:pt x="225" y="465"/>
                    </a:lnTo>
                    <a:lnTo>
                      <a:pt x="228" y="460"/>
                    </a:lnTo>
                    <a:lnTo>
                      <a:pt x="230" y="456"/>
                    </a:lnTo>
                    <a:lnTo>
                      <a:pt x="235" y="453"/>
                    </a:lnTo>
                    <a:lnTo>
                      <a:pt x="239" y="452"/>
                    </a:lnTo>
                    <a:lnTo>
                      <a:pt x="245" y="452"/>
                    </a:lnTo>
                    <a:lnTo>
                      <a:pt x="256" y="448"/>
                    </a:lnTo>
                    <a:lnTo>
                      <a:pt x="256" y="443"/>
                    </a:lnTo>
                    <a:lnTo>
                      <a:pt x="257" y="436"/>
                    </a:lnTo>
                    <a:lnTo>
                      <a:pt x="257" y="432"/>
                    </a:lnTo>
                    <a:lnTo>
                      <a:pt x="256" y="428"/>
                    </a:lnTo>
                    <a:lnTo>
                      <a:pt x="257" y="429"/>
                    </a:lnTo>
                    <a:lnTo>
                      <a:pt x="260" y="429"/>
                    </a:lnTo>
                    <a:lnTo>
                      <a:pt x="260" y="431"/>
                    </a:lnTo>
                    <a:lnTo>
                      <a:pt x="263" y="432"/>
                    </a:lnTo>
                    <a:lnTo>
                      <a:pt x="268" y="442"/>
                    </a:lnTo>
                    <a:lnTo>
                      <a:pt x="275" y="445"/>
                    </a:lnTo>
                    <a:lnTo>
                      <a:pt x="284" y="446"/>
                    </a:lnTo>
                    <a:lnTo>
                      <a:pt x="285" y="448"/>
                    </a:lnTo>
                    <a:lnTo>
                      <a:pt x="287" y="448"/>
                    </a:lnTo>
                    <a:lnTo>
                      <a:pt x="288" y="450"/>
                    </a:lnTo>
                    <a:lnTo>
                      <a:pt x="288" y="455"/>
                    </a:lnTo>
                    <a:lnTo>
                      <a:pt x="285" y="459"/>
                    </a:lnTo>
                    <a:lnTo>
                      <a:pt x="290" y="463"/>
                    </a:lnTo>
                    <a:lnTo>
                      <a:pt x="297" y="468"/>
                    </a:lnTo>
                    <a:lnTo>
                      <a:pt x="327" y="477"/>
                    </a:lnTo>
                    <a:lnTo>
                      <a:pt x="331" y="477"/>
                    </a:lnTo>
                    <a:lnTo>
                      <a:pt x="337" y="478"/>
                    </a:lnTo>
                    <a:lnTo>
                      <a:pt x="347" y="494"/>
                    </a:lnTo>
                    <a:lnTo>
                      <a:pt x="348" y="495"/>
                    </a:lnTo>
                    <a:lnTo>
                      <a:pt x="352" y="495"/>
                    </a:lnTo>
                    <a:lnTo>
                      <a:pt x="358" y="488"/>
                    </a:lnTo>
                    <a:lnTo>
                      <a:pt x="358" y="487"/>
                    </a:lnTo>
                    <a:lnTo>
                      <a:pt x="359" y="482"/>
                    </a:lnTo>
                    <a:lnTo>
                      <a:pt x="373" y="489"/>
                    </a:lnTo>
                    <a:lnTo>
                      <a:pt x="376" y="492"/>
                    </a:lnTo>
                    <a:lnTo>
                      <a:pt x="378" y="492"/>
                    </a:lnTo>
                    <a:lnTo>
                      <a:pt x="380" y="491"/>
                    </a:lnTo>
                    <a:lnTo>
                      <a:pt x="382" y="491"/>
                    </a:lnTo>
                    <a:lnTo>
                      <a:pt x="387" y="484"/>
                    </a:lnTo>
                    <a:lnTo>
                      <a:pt x="393" y="485"/>
                    </a:lnTo>
                    <a:lnTo>
                      <a:pt x="404" y="492"/>
                    </a:lnTo>
                    <a:lnTo>
                      <a:pt x="424" y="501"/>
                    </a:lnTo>
                    <a:lnTo>
                      <a:pt x="424" y="496"/>
                    </a:lnTo>
                    <a:lnTo>
                      <a:pt x="426" y="485"/>
                    </a:lnTo>
                    <a:lnTo>
                      <a:pt x="432" y="482"/>
                    </a:lnTo>
                    <a:lnTo>
                      <a:pt x="435" y="470"/>
                    </a:lnTo>
                    <a:lnTo>
                      <a:pt x="439" y="465"/>
                    </a:lnTo>
                    <a:lnTo>
                      <a:pt x="446" y="463"/>
                    </a:lnTo>
                    <a:lnTo>
                      <a:pt x="453" y="459"/>
                    </a:lnTo>
                    <a:lnTo>
                      <a:pt x="456" y="455"/>
                    </a:lnTo>
                    <a:lnTo>
                      <a:pt x="457" y="452"/>
                    </a:lnTo>
                    <a:lnTo>
                      <a:pt x="457" y="450"/>
                    </a:lnTo>
                    <a:lnTo>
                      <a:pt x="453" y="449"/>
                    </a:lnTo>
                    <a:lnTo>
                      <a:pt x="449" y="449"/>
                    </a:lnTo>
                    <a:lnTo>
                      <a:pt x="453" y="445"/>
                    </a:lnTo>
                    <a:lnTo>
                      <a:pt x="458" y="441"/>
                    </a:lnTo>
                    <a:lnTo>
                      <a:pt x="464" y="435"/>
                    </a:lnTo>
                    <a:lnTo>
                      <a:pt x="465" y="428"/>
                    </a:lnTo>
                    <a:lnTo>
                      <a:pt x="465" y="424"/>
                    </a:lnTo>
                    <a:lnTo>
                      <a:pt x="464" y="424"/>
                    </a:lnTo>
                    <a:lnTo>
                      <a:pt x="464" y="420"/>
                    </a:lnTo>
                    <a:lnTo>
                      <a:pt x="468" y="417"/>
                    </a:lnTo>
                    <a:lnTo>
                      <a:pt x="468" y="415"/>
                    </a:lnTo>
                    <a:lnTo>
                      <a:pt x="470" y="417"/>
                    </a:lnTo>
                    <a:lnTo>
                      <a:pt x="489" y="420"/>
                    </a:lnTo>
                    <a:lnTo>
                      <a:pt x="496" y="418"/>
                    </a:lnTo>
                    <a:lnTo>
                      <a:pt x="505" y="410"/>
                    </a:lnTo>
                    <a:lnTo>
                      <a:pt x="505" y="405"/>
                    </a:lnTo>
                    <a:lnTo>
                      <a:pt x="509" y="386"/>
                    </a:lnTo>
                    <a:lnTo>
                      <a:pt x="517" y="379"/>
                    </a:lnTo>
                    <a:lnTo>
                      <a:pt x="521" y="376"/>
                    </a:lnTo>
                    <a:lnTo>
                      <a:pt x="527" y="367"/>
                    </a:lnTo>
                    <a:lnTo>
                      <a:pt x="528" y="365"/>
                    </a:lnTo>
                    <a:lnTo>
                      <a:pt x="539" y="351"/>
                    </a:lnTo>
                    <a:lnTo>
                      <a:pt x="539" y="350"/>
                    </a:lnTo>
                    <a:lnTo>
                      <a:pt x="525" y="340"/>
                    </a:lnTo>
                    <a:lnTo>
                      <a:pt x="525" y="338"/>
                    </a:lnTo>
                    <a:lnTo>
                      <a:pt x="509" y="341"/>
                    </a:lnTo>
                    <a:lnTo>
                      <a:pt x="486" y="338"/>
                    </a:lnTo>
                    <a:lnTo>
                      <a:pt x="488" y="323"/>
                    </a:lnTo>
                    <a:lnTo>
                      <a:pt x="485" y="319"/>
                    </a:lnTo>
                    <a:lnTo>
                      <a:pt x="435" y="291"/>
                    </a:lnTo>
                    <a:lnTo>
                      <a:pt x="431" y="283"/>
                    </a:lnTo>
                    <a:lnTo>
                      <a:pt x="429" y="277"/>
                    </a:lnTo>
                    <a:lnTo>
                      <a:pt x="431" y="277"/>
                    </a:lnTo>
                    <a:lnTo>
                      <a:pt x="453" y="271"/>
                    </a:lnTo>
                    <a:lnTo>
                      <a:pt x="456" y="269"/>
                    </a:lnTo>
                    <a:lnTo>
                      <a:pt x="456" y="266"/>
                    </a:lnTo>
                    <a:lnTo>
                      <a:pt x="453" y="263"/>
                    </a:lnTo>
                    <a:lnTo>
                      <a:pt x="446" y="259"/>
                    </a:lnTo>
                    <a:lnTo>
                      <a:pt x="436" y="259"/>
                    </a:lnTo>
                    <a:lnTo>
                      <a:pt x="431" y="254"/>
                    </a:lnTo>
                    <a:lnTo>
                      <a:pt x="432" y="245"/>
                    </a:lnTo>
                    <a:lnTo>
                      <a:pt x="429" y="231"/>
                    </a:lnTo>
                    <a:lnTo>
                      <a:pt x="429" y="230"/>
                    </a:lnTo>
                    <a:lnTo>
                      <a:pt x="431" y="227"/>
                    </a:lnTo>
                    <a:lnTo>
                      <a:pt x="435" y="223"/>
                    </a:lnTo>
                    <a:lnTo>
                      <a:pt x="438" y="221"/>
                    </a:lnTo>
                    <a:lnTo>
                      <a:pt x="439" y="220"/>
                    </a:lnTo>
                    <a:lnTo>
                      <a:pt x="453" y="168"/>
                    </a:lnTo>
                    <a:lnTo>
                      <a:pt x="453" y="167"/>
                    </a:lnTo>
                    <a:lnTo>
                      <a:pt x="450" y="167"/>
                    </a:lnTo>
                    <a:lnTo>
                      <a:pt x="438" y="160"/>
                    </a:lnTo>
                    <a:lnTo>
                      <a:pt x="436" y="158"/>
                    </a:lnTo>
                    <a:lnTo>
                      <a:pt x="433" y="158"/>
                    </a:lnTo>
                    <a:lnTo>
                      <a:pt x="436" y="157"/>
                    </a:lnTo>
                    <a:lnTo>
                      <a:pt x="429" y="118"/>
                    </a:lnTo>
                    <a:lnTo>
                      <a:pt x="429" y="117"/>
                    </a:lnTo>
                    <a:lnTo>
                      <a:pt x="428" y="115"/>
                    </a:lnTo>
                    <a:lnTo>
                      <a:pt x="428" y="112"/>
                    </a:lnTo>
                    <a:lnTo>
                      <a:pt x="429" y="108"/>
                    </a:lnTo>
                    <a:lnTo>
                      <a:pt x="429" y="107"/>
                    </a:lnTo>
                    <a:lnTo>
                      <a:pt x="431" y="105"/>
                    </a:lnTo>
                    <a:lnTo>
                      <a:pt x="431" y="104"/>
                    </a:lnTo>
                    <a:lnTo>
                      <a:pt x="419" y="82"/>
                    </a:lnTo>
                    <a:lnTo>
                      <a:pt x="415" y="77"/>
                    </a:lnTo>
                    <a:lnTo>
                      <a:pt x="405" y="76"/>
                    </a:lnTo>
                    <a:lnTo>
                      <a:pt x="404" y="76"/>
                    </a:lnTo>
                    <a:lnTo>
                      <a:pt x="405" y="70"/>
                    </a:lnTo>
                    <a:lnTo>
                      <a:pt x="405" y="69"/>
                    </a:lnTo>
                    <a:lnTo>
                      <a:pt x="412" y="58"/>
                    </a:lnTo>
                    <a:lnTo>
                      <a:pt x="417" y="55"/>
                    </a:lnTo>
                    <a:lnTo>
                      <a:pt x="419" y="51"/>
                    </a:lnTo>
                    <a:lnTo>
                      <a:pt x="417" y="48"/>
                    </a:lnTo>
                    <a:lnTo>
                      <a:pt x="414" y="43"/>
                    </a:lnTo>
                    <a:lnTo>
                      <a:pt x="411" y="40"/>
                    </a:lnTo>
                    <a:lnTo>
                      <a:pt x="407" y="34"/>
                    </a:lnTo>
                    <a:lnTo>
                      <a:pt x="408" y="31"/>
                    </a:lnTo>
                    <a:lnTo>
                      <a:pt x="410" y="30"/>
                    </a:lnTo>
                    <a:lnTo>
                      <a:pt x="411" y="27"/>
                    </a:lnTo>
                    <a:lnTo>
                      <a:pt x="412" y="26"/>
                    </a:lnTo>
                    <a:lnTo>
                      <a:pt x="394" y="15"/>
                    </a:lnTo>
                    <a:lnTo>
                      <a:pt x="385" y="6"/>
                    </a:lnTo>
                    <a:lnTo>
                      <a:pt x="379" y="2"/>
                    </a:lnTo>
                    <a:lnTo>
                      <a:pt x="365" y="0"/>
                    </a:lnTo>
                    <a:lnTo>
                      <a:pt x="362" y="0"/>
                    </a:lnTo>
                    <a:lnTo>
                      <a:pt x="355" y="2"/>
                    </a:lnTo>
                    <a:lnTo>
                      <a:pt x="352" y="3"/>
                    </a:lnTo>
                    <a:lnTo>
                      <a:pt x="345" y="5"/>
                    </a:lnTo>
                    <a:lnTo>
                      <a:pt x="328" y="3"/>
                    </a:lnTo>
                    <a:lnTo>
                      <a:pt x="326" y="3"/>
                    </a:lnTo>
                    <a:lnTo>
                      <a:pt x="326" y="5"/>
                    </a:lnTo>
                    <a:lnTo>
                      <a:pt x="320" y="19"/>
                    </a:lnTo>
                    <a:lnTo>
                      <a:pt x="320" y="22"/>
                    </a:lnTo>
                    <a:lnTo>
                      <a:pt x="318" y="27"/>
                    </a:lnTo>
                    <a:lnTo>
                      <a:pt x="318" y="3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84" name="Freeform 815">
                <a:extLst>
                  <a:ext uri="{FF2B5EF4-FFF2-40B4-BE49-F238E27FC236}">
                    <a16:creationId xmlns:a16="http://schemas.microsoft.com/office/drawing/2014/main" id="{40D7322C-C1E5-FA78-31F8-A2CE023F29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2" y="2483"/>
                <a:ext cx="167" cy="166"/>
              </a:xfrm>
              <a:custGeom>
                <a:avLst/>
                <a:gdLst>
                  <a:gd name="T0" fmla="*/ 249 w 667"/>
                  <a:gd name="T1" fmla="*/ 160 h 664"/>
                  <a:gd name="T2" fmla="*/ 225 w 667"/>
                  <a:gd name="T3" fmla="*/ 208 h 664"/>
                  <a:gd name="T4" fmla="*/ 227 w 667"/>
                  <a:gd name="T5" fmla="*/ 235 h 664"/>
                  <a:gd name="T6" fmla="*/ 198 w 667"/>
                  <a:gd name="T7" fmla="*/ 223 h 664"/>
                  <a:gd name="T8" fmla="*/ 167 w 667"/>
                  <a:gd name="T9" fmla="*/ 211 h 664"/>
                  <a:gd name="T10" fmla="*/ 127 w 667"/>
                  <a:gd name="T11" fmla="*/ 254 h 664"/>
                  <a:gd name="T12" fmla="*/ 89 w 667"/>
                  <a:gd name="T13" fmla="*/ 229 h 664"/>
                  <a:gd name="T14" fmla="*/ 64 w 667"/>
                  <a:gd name="T15" fmla="*/ 211 h 664"/>
                  <a:gd name="T16" fmla="*/ 55 w 667"/>
                  <a:gd name="T17" fmla="*/ 272 h 664"/>
                  <a:gd name="T18" fmla="*/ 35 w 667"/>
                  <a:gd name="T19" fmla="*/ 278 h 664"/>
                  <a:gd name="T20" fmla="*/ 86 w 667"/>
                  <a:gd name="T21" fmla="*/ 314 h 664"/>
                  <a:gd name="T22" fmla="*/ 124 w 667"/>
                  <a:gd name="T23" fmla="*/ 346 h 664"/>
                  <a:gd name="T24" fmla="*/ 81 w 667"/>
                  <a:gd name="T25" fmla="*/ 359 h 664"/>
                  <a:gd name="T26" fmla="*/ 63 w 667"/>
                  <a:gd name="T27" fmla="*/ 360 h 664"/>
                  <a:gd name="T28" fmla="*/ 58 w 667"/>
                  <a:gd name="T29" fmla="*/ 391 h 664"/>
                  <a:gd name="T30" fmla="*/ 67 w 667"/>
                  <a:gd name="T31" fmla="*/ 431 h 664"/>
                  <a:gd name="T32" fmla="*/ 42 w 667"/>
                  <a:gd name="T33" fmla="*/ 461 h 664"/>
                  <a:gd name="T34" fmla="*/ 14 w 667"/>
                  <a:gd name="T35" fmla="*/ 482 h 664"/>
                  <a:gd name="T36" fmla="*/ 0 w 667"/>
                  <a:gd name="T37" fmla="*/ 494 h 664"/>
                  <a:gd name="T38" fmla="*/ 19 w 667"/>
                  <a:gd name="T39" fmla="*/ 536 h 664"/>
                  <a:gd name="T40" fmla="*/ 25 w 667"/>
                  <a:gd name="T41" fmla="*/ 561 h 664"/>
                  <a:gd name="T42" fmla="*/ 85 w 667"/>
                  <a:gd name="T43" fmla="*/ 602 h 664"/>
                  <a:gd name="T44" fmla="*/ 74 w 667"/>
                  <a:gd name="T45" fmla="*/ 659 h 664"/>
                  <a:gd name="T46" fmla="*/ 95 w 667"/>
                  <a:gd name="T47" fmla="*/ 645 h 664"/>
                  <a:gd name="T48" fmla="*/ 125 w 667"/>
                  <a:gd name="T49" fmla="*/ 627 h 664"/>
                  <a:gd name="T50" fmla="*/ 158 w 667"/>
                  <a:gd name="T51" fmla="*/ 613 h 664"/>
                  <a:gd name="T52" fmla="*/ 223 w 667"/>
                  <a:gd name="T53" fmla="*/ 630 h 664"/>
                  <a:gd name="T54" fmla="*/ 262 w 667"/>
                  <a:gd name="T55" fmla="*/ 621 h 664"/>
                  <a:gd name="T56" fmla="*/ 300 w 667"/>
                  <a:gd name="T57" fmla="*/ 589 h 664"/>
                  <a:gd name="T58" fmla="*/ 303 w 667"/>
                  <a:gd name="T59" fmla="*/ 547 h 664"/>
                  <a:gd name="T60" fmla="*/ 339 w 667"/>
                  <a:gd name="T61" fmla="*/ 544 h 664"/>
                  <a:gd name="T62" fmla="*/ 383 w 667"/>
                  <a:gd name="T63" fmla="*/ 494 h 664"/>
                  <a:gd name="T64" fmla="*/ 422 w 667"/>
                  <a:gd name="T65" fmla="*/ 486 h 664"/>
                  <a:gd name="T66" fmla="*/ 417 w 667"/>
                  <a:gd name="T67" fmla="*/ 410 h 664"/>
                  <a:gd name="T68" fmla="*/ 406 w 667"/>
                  <a:gd name="T69" fmla="*/ 377 h 664"/>
                  <a:gd name="T70" fmla="*/ 415 w 667"/>
                  <a:gd name="T71" fmla="*/ 324 h 664"/>
                  <a:gd name="T72" fmla="*/ 433 w 667"/>
                  <a:gd name="T73" fmla="*/ 266 h 664"/>
                  <a:gd name="T74" fmla="*/ 473 w 667"/>
                  <a:gd name="T75" fmla="*/ 247 h 664"/>
                  <a:gd name="T76" fmla="*/ 494 w 667"/>
                  <a:gd name="T77" fmla="*/ 239 h 664"/>
                  <a:gd name="T78" fmla="*/ 475 w 667"/>
                  <a:gd name="T79" fmla="*/ 213 h 664"/>
                  <a:gd name="T80" fmla="*/ 503 w 667"/>
                  <a:gd name="T81" fmla="*/ 216 h 664"/>
                  <a:gd name="T82" fmla="*/ 515 w 667"/>
                  <a:gd name="T83" fmla="*/ 212 h 664"/>
                  <a:gd name="T84" fmla="*/ 550 w 667"/>
                  <a:gd name="T85" fmla="*/ 184 h 664"/>
                  <a:gd name="T86" fmla="*/ 574 w 667"/>
                  <a:gd name="T87" fmla="*/ 166 h 664"/>
                  <a:gd name="T88" fmla="*/ 589 w 667"/>
                  <a:gd name="T89" fmla="*/ 156 h 664"/>
                  <a:gd name="T90" fmla="*/ 630 w 667"/>
                  <a:gd name="T91" fmla="*/ 159 h 664"/>
                  <a:gd name="T92" fmla="*/ 660 w 667"/>
                  <a:gd name="T93" fmla="*/ 105 h 664"/>
                  <a:gd name="T94" fmla="*/ 666 w 667"/>
                  <a:gd name="T95" fmla="*/ 89 h 664"/>
                  <a:gd name="T96" fmla="*/ 530 w 667"/>
                  <a:gd name="T97" fmla="*/ 0 h 664"/>
                  <a:gd name="T98" fmla="*/ 522 w 667"/>
                  <a:gd name="T99" fmla="*/ 28 h 664"/>
                  <a:gd name="T100" fmla="*/ 489 w 667"/>
                  <a:gd name="T101" fmla="*/ 72 h 664"/>
                  <a:gd name="T102" fmla="*/ 441 w 667"/>
                  <a:gd name="T103" fmla="*/ 68 h 664"/>
                  <a:gd name="T104" fmla="*/ 402 w 667"/>
                  <a:gd name="T105" fmla="*/ 54 h 664"/>
                  <a:gd name="T106" fmla="*/ 352 w 667"/>
                  <a:gd name="T107" fmla="*/ 24 h 664"/>
                  <a:gd name="T108" fmla="*/ 322 w 667"/>
                  <a:gd name="T109" fmla="*/ 5 h 664"/>
                  <a:gd name="T110" fmla="*/ 300 w 667"/>
                  <a:gd name="T111" fmla="*/ 29 h 664"/>
                  <a:gd name="T112" fmla="*/ 300 w 667"/>
                  <a:gd name="T113" fmla="*/ 61 h 664"/>
                  <a:gd name="T114" fmla="*/ 261 w 667"/>
                  <a:gd name="T115" fmla="*/ 113 h 6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667" h="664">
                    <a:moveTo>
                      <a:pt x="244" y="123"/>
                    </a:moveTo>
                    <a:lnTo>
                      <a:pt x="243" y="127"/>
                    </a:lnTo>
                    <a:lnTo>
                      <a:pt x="244" y="130"/>
                    </a:lnTo>
                    <a:lnTo>
                      <a:pt x="244" y="138"/>
                    </a:lnTo>
                    <a:lnTo>
                      <a:pt x="246" y="149"/>
                    </a:lnTo>
                    <a:lnTo>
                      <a:pt x="246" y="155"/>
                    </a:lnTo>
                    <a:lnTo>
                      <a:pt x="249" y="159"/>
                    </a:lnTo>
                    <a:lnTo>
                      <a:pt x="249" y="160"/>
                    </a:lnTo>
                    <a:lnTo>
                      <a:pt x="259" y="170"/>
                    </a:lnTo>
                    <a:lnTo>
                      <a:pt x="240" y="184"/>
                    </a:lnTo>
                    <a:lnTo>
                      <a:pt x="239" y="185"/>
                    </a:lnTo>
                    <a:lnTo>
                      <a:pt x="239" y="187"/>
                    </a:lnTo>
                    <a:lnTo>
                      <a:pt x="229" y="202"/>
                    </a:lnTo>
                    <a:lnTo>
                      <a:pt x="223" y="206"/>
                    </a:lnTo>
                    <a:lnTo>
                      <a:pt x="223" y="208"/>
                    </a:lnTo>
                    <a:lnTo>
                      <a:pt x="225" y="208"/>
                    </a:lnTo>
                    <a:lnTo>
                      <a:pt x="226" y="211"/>
                    </a:lnTo>
                    <a:lnTo>
                      <a:pt x="227" y="212"/>
                    </a:lnTo>
                    <a:lnTo>
                      <a:pt x="227" y="218"/>
                    </a:lnTo>
                    <a:lnTo>
                      <a:pt x="225" y="225"/>
                    </a:lnTo>
                    <a:lnTo>
                      <a:pt x="225" y="232"/>
                    </a:lnTo>
                    <a:lnTo>
                      <a:pt x="226" y="232"/>
                    </a:lnTo>
                    <a:lnTo>
                      <a:pt x="226" y="235"/>
                    </a:lnTo>
                    <a:lnTo>
                      <a:pt x="227" y="235"/>
                    </a:lnTo>
                    <a:lnTo>
                      <a:pt x="226" y="236"/>
                    </a:lnTo>
                    <a:lnTo>
                      <a:pt x="225" y="236"/>
                    </a:lnTo>
                    <a:lnTo>
                      <a:pt x="222" y="233"/>
                    </a:lnTo>
                    <a:lnTo>
                      <a:pt x="213" y="230"/>
                    </a:lnTo>
                    <a:lnTo>
                      <a:pt x="212" y="230"/>
                    </a:lnTo>
                    <a:lnTo>
                      <a:pt x="202" y="220"/>
                    </a:lnTo>
                    <a:lnTo>
                      <a:pt x="199" y="222"/>
                    </a:lnTo>
                    <a:lnTo>
                      <a:pt x="198" y="223"/>
                    </a:lnTo>
                    <a:lnTo>
                      <a:pt x="192" y="225"/>
                    </a:lnTo>
                    <a:lnTo>
                      <a:pt x="188" y="218"/>
                    </a:lnTo>
                    <a:lnTo>
                      <a:pt x="187" y="213"/>
                    </a:lnTo>
                    <a:lnTo>
                      <a:pt x="187" y="209"/>
                    </a:lnTo>
                    <a:lnTo>
                      <a:pt x="182" y="208"/>
                    </a:lnTo>
                    <a:lnTo>
                      <a:pt x="169" y="205"/>
                    </a:lnTo>
                    <a:lnTo>
                      <a:pt x="169" y="206"/>
                    </a:lnTo>
                    <a:lnTo>
                      <a:pt x="167" y="211"/>
                    </a:lnTo>
                    <a:lnTo>
                      <a:pt x="165" y="215"/>
                    </a:lnTo>
                    <a:lnTo>
                      <a:pt x="159" y="220"/>
                    </a:lnTo>
                    <a:lnTo>
                      <a:pt x="153" y="220"/>
                    </a:lnTo>
                    <a:lnTo>
                      <a:pt x="152" y="219"/>
                    </a:lnTo>
                    <a:lnTo>
                      <a:pt x="151" y="219"/>
                    </a:lnTo>
                    <a:lnTo>
                      <a:pt x="139" y="230"/>
                    </a:lnTo>
                    <a:lnTo>
                      <a:pt x="130" y="252"/>
                    </a:lnTo>
                    <a:lnTo>
                      <a:pt x="127" y="254"/>
                    </a:lnTo>
                    <a:lnTo>
                      <a:pt x="120" y="254"/>
                    </a:lnTo>
                    <a:lnTo>
                      <a:pt x="109" y="244"/>
                    </a:lnTo>
                    <a:lnTo>
                      <a:pt x="107" y="244"/>
                    </a:lnTo>
                    <a:lnTo>
                      <a:pt x="107" y="243"/>
                    </a:lnTo>
                    <a:lnTo>
                      <a:pt x="106" y="243"/>
                    </a:lnTo>
                    <a:lnTo>
                      <a:pt x="100" y="239"/>
                    </a:lnTo>
                    <a:lnTo>
                      <a:pt x="95" y="235"/>
                    </a:lnTo>
                    <a:lnTo>
                      <a:pt x="89" y="229"/>
                    </a:lnTo>
                    <a:lnTo>
                      <a:pt x="102" y="197"/>
                    </a:lnTo>
                    <a:lnTo>
                      <a:pt x="100" y="195"/>
                    </a:lnTo>
                    <a:lnTo>
                      <a:pt x="81" y="187"/>
                    </a:lnTo>
                    <a:lnTo>
                      <a:pt x="77" y="201"/>
                    </a:lnTo>
                    <a:lnTo>
                      <a:pt x="72" y="205"/>
                    </a:lnTo>
                    <a:lnTo>
                      <a:pt x="70" y="206"/>
                    </a:lnTo>
                    <a:lnTo>
                      <a:pt x="65" y="209"/>
                    </a:lnTo>
                    <a:lnTo>
                      <a:pt x="64" y="211"/>
                    </a:lnTo>
                    <a:lnTo>
                      <a:pt x="63" y="211"/>
                    </a:lnTo>
                    <a:lnTo>
                      <a:pt x="60" y="212"/>
                    </a:lnTo>
                    <a:lnTo>
                      <a:pt x="57" y="216"/>
                    </a:lnTo>
                    <a:lnTo>
                      <a:pt x="55" y="218"/>
                    </a:lnTo>
                    <a:lnTo>
                      <a:pt x="57" y="219"/>
                    </a:lnTo>
                    <a:lnTo>
                      <a:pt x="58" y="228"/>
                    </a:lnTo>
                    <a:lnTo>
                      <a:pt x="55" y="271"/>
                    </a:lnTo>
                    <a:lnTo>
                      <a:pt x="55" y="272"/>
                    </a:lnTo>
                    <a:lnTo>
                      <a:pt x="57" y="273"/>
                    </a:lnTo>
                    <a:lnTo>
                      <a:pt x="53" y="272"/>
                    </a:lnTo>
                    <a:lnTo>
                      <a:pt x="40" y="272"/>
                    </a:lnTo>
                    <a:lnTo>
                      <a:pt x="38" y="273"/>
                    </a:lnTo>
                    <a:lnTo>
                      <a:pt x="38" y="275"/>
                    </a:lnTo>
                    <a:lnTo>
                      <a:pt x="36" y="275"/>
                    </a:lnTo>
                    <a:lnTo>
                      <a:pt x="36" y="278"/>
                    </a:lnTo>
                    <a:lnTo>
                      <a:pt x="35" y="278"/>
                    </a:lnTo>
                    <a:lnTo>
                      <a:pt x="36" y="281"/>
                    </a:lnTo>
                    <a:lnTo>
                      <a:pt x="39" y="292"/>
                    </a:lnTo>
                    <a:lnTo>
                      <a:pt x="45" y="304"/>
                    </a:lnTo>
                    <a:lnTo>
                      <a:pt x="45" y="306"/>
                    </a:lnTo>
                    <a:lnTo>
                      <a:pt x="49" y="306"/>
                    </a:lnTo>
                    <a:lnTo>
                      <a:pt x="70" y="310"/>
                    </a:lnTo>
                    <a:lnTo>
                      <a:pt x="74" y="310"/>
                    </a:lnTo>
                    <a:lnTo>
                      <a:pt x="86" y="314"/>
                    </a:lnTo>
                    <a:lnTo>
                      <a:pt x="86" y="315"/>
                    </a:lnTo>
                    <a:lnTo>
                      <a:pt x="89" y="314"/>
                    </a:lnTo>
                    <a:lnTo>
                      <a:pt x="103" y="314"/>
                    </a:lnTo>
                    <a:lnTo>
                      <a:pt x="123" y="322"/>
                    </a:lnTo>
                    <a:lnTo>
                      <a:pt x="124" y="322"/>
                    </a:lnTo>
                    <a:lnTo>
                      <a:pt x="132" y="339"/>
                    </a:lnTo>
                    <a:lnTo>
                      <a:pt x="131" y="339"/>
                    </a:lnTo>
                    <a:lnTo>
                      <a:pt x="124" y="346"/>
                    </a:lnTo>
                    <a:lnTo>
                      <a:pt x="120" y="356"/>
                    </a:lnTo>
                    <a:lnTo>
                      <a:pt x="113" y="364"/>
                    </a:lnTo>
                    <a:lnTo>
                      <a:pt x="110" y="375"/>
                    </a:lnTo>
                    <a:lnTo>
                      <a:pt x="110" y="381"/>
                    </a:lnTo>
                    <a:lnTo>
                      <a:pt x="109" y="379"/>
                    </a:lnTo>
                    <a:lnTo>
                      <a:pt x="82" y="362"/>
                    </a:lnTo>
                    <a:lnTo>
                      <a:pt x="81" y="360"/>
                    </a:lnTo>
                    <a:lnTo>
                      <a:pt x="81" y="359"/>
                    </a:lnTo>
                    <a:lnTo>
                      <a:pt x="77" y="350"/>
                    </a:lnTo>
                    <a:lnTo>
                      <a:pt x="77" y="349"/>
                    </a:lnTo>
                    <a:lnTo>
                      <a:pt x="71" y="349"/>
                    </a:lnTo>
                    <a:lnTo>
                      <a:pt x="68" y="348"/>
                    </a:lnTo>
                    <a:lnTo>
                      <a:pt x="67" y="348"/>
                    </a:lnTo>
                    <a:lnTo>
                      <a:pt x="64" y="350"/>
                    </a:lnTo>
                    <a:lnTo>
                      <a:pt x="63" y="353"/>
                    </a:lnTo>
                    <a:lnTo>
                      <a:pt x="63" y="360"/>
                    </a:lnTo>
                    <a:lnTo>
                      <a:pt x="61" y="362"/>
                    </a:lnTo>
                    <a:lnTo>
                      <a:pt x="61" y="363"/>
                    </a:lnTo>
                    <a:lnTo>
                      <a:pt x="58" y="366"/>
                    </a:lnTo>
                    <a:lnTo>
                      <a:pt x="57" y="366"/>
                    </a:lnTo>
                    <a:lnTo>
                      <a:pt x="53" y="367"/>
                    </a:lnTo>
                    <a:lnTo>
                      <a:pt x="47" y="371"/>
                    </a:lnTo>
                    <a:lnTo>
                      <a:pt x="49" y="378"/>
                    </a:lnTo>
                    <a:lnTo>
                      <a:pt x="58" y="391"/>
                    </a:lnTo>
                    <a:lnTo>
                      <a:pt x="65" y="396"/>
                    </a:lnTo>
                    <a:lnTo>
                      <a:pt x="68" y="396"/>
                    </a:lnTo>
                    <a:lnTo>
                      <a:pt x="72" y="398"/>
                    </a:lnTo>
                    <a:lnTo>
                      <a:pt x="78" y="403"/>
                    </a:lnTo>
                    <a:lnTo>
                      <a:pt x="78" y="415"/>
                    </a:lnTo>
                    <a:lnTo>
                      <a:pt x="77" y="419"/>
                    </a:lnTo>
                    <a:lnTo>
                      <a:pt x="77" y="420"/>
                    </a:lnTo>
                    <a:lnTo>
                      <a:pt x="67" y="431"/>
                    </a:lnTo>
                    <a:lnTo>
                      <a:pt x="63" y="437"/>
                    </a:lnTo>
                    <a:lnTo>
                      <a:pt x="64" y="440"/>
                    </a:lnTo>
                    <a:lnTo>
                      <a:pt x="61" y="446"/>
                    </a:lnTo>
                    <a:lnTo>
                      <a:pt x="60" y="448"/>
                    </a:lnTo>
                    <a:lnTo>
                      <a:pt x="53" y="456"/>
                    </a:lnTo>
                    <a:lnTo>
                      <a:pt x="53" y="458"/>
                    </a:lnTo>
                    <a:lnTo>
                      <a:pt x="43" y="461"/>
                    </a:lnTo>
                    <a:lnTo>
                      <a:pt x="42" y="461"/>
                    </a:lnTo>
                    <a:lnTo>
                      <a:pt x="42" y="462"/>
                    </a:lnTo>
                    <a:lnTo>
                      <a:pt x="38" y="468"/>
                    </a:lnTo>
                    <a:lnTo>
                      <a:pt x="33" y="468"/>
                    </a:lnTo>
                    <a:lnTo>
                      <a:pt x="28" y="469"/>
                    </a:lnTo>
                    <a:lnTo>
                      <a:pt x="25" y="470"/>
                    </a:lnTo>
                    <a:lnTo>
                      <a:pt x="24" y="479"/>
                    </a:lnTo>
                    <a:lnTo>
                      <a:pt x="19" y="479"/>
                    </a:lnTo>
                    <a:lnTo>
                      <a:pt x="14" y="482"/>
                    </a:lnTo>
                    <a:lnTo>
                      <a:pt x="12" y="483"/>
                    </a:lnTo>
                    <a:lnTo>
                      <a:pt x="11" y="483"/>
                    </a:lnTo>
                    <a:lnTo>
                      <a:pt x="8" y="486"/>
                    </a:lnTo>
                    <a:lnTo>
                      <a:pt x="8" y="487"/>
                    </a:lnTo>
                    <a:lnTo>
                      <a:pt x="5" y="490"/>
                    </a:lnTo>
                    <a:lnTo>
                      <a:pt x="1" y="490"/>
                    </a:lnTo>
                    <a:lnTo>
                      <a:pt x="1" y="493"/>
                    </a:lnTo>
                    <a:lnTo>
                      <a:pt x="0" y="494"/>
                    </a:lnTo>
                    <a:lnTo>
                      <a:pt x="1" y="519"/>
                    </a:lnTo>
                    <a:lnTo>
                      <a:pt x="4" y="522"/>
                    </a:lnTo>
                    <a:lnTo>
                      <a:pt x="4" y="523"/>
                    </a:lnTo>
                    <a:lnTo>
                      <a:pt x="7" y="523"/>
                    </a:lnTo>
                    <a:lnTo>
                      <a:pt x="8" y="525"/>
                    </a:lnTo>
                    <a:lnTo>
                      <a:pt x="11" y="526"/>
                    </a:lnTo>
                    <a:lnTo>
                      <a:pt x="18" y="533"/>
                    </a:lnTo>
                    <a:lnTo>
                      <a:pt x="19" y="536"/>
                    </a:lnTo>
                    <a:lnTo>
                      <a:pt x="19" y="539"/>
                    </a:lnTo>
                    <a:lnTo>
                      <a:pt x="21" y="542"/>
                    </a:lnTo>
                    <a:lnTo>
                      <a:pt x="19" y="546"/>
                    </a:lnTo>
                    <a:lnTo>
                      <a:pt x="18" y="553"/>
                    </a:lnTo>
                    <a:lnTo>
                      <a:pt x="18" y="558"/>
                    </a:lnTo>
                    <a:lnTo>
                      <a:pt x="19" y="558"/>
                    </a:lnTo>
                    <a:lnTo>
                      <a:pt x="24" y="561"/>
                    </a:lnTo>
                    <a:lnTo>
                      <a:pt x="25" y="561"/>
                    </a:lnTo>
                    <a:lnTo>
                      <a:pt x="33" y="579"/>
                    </a:lnTo>
                    <a:lnTo>
                      <a:pt x="46" y="590"/>
                    </a:lnTo>
                    <a:lnTo>
                      <a:pt x="54" y="595"/>
                    </a:lnTo>
                    <a:lnTo>
                      <a:pt x="67" y="599"/>
                    </a:lnTo>
                    <a:lnTo>
                      <a:pt x="75" y="597"/>
                    </a:lnTo>
                    <a:lnTo>
                      <a:pt x="78" y="597"/>
                    </a:lnTo>
                    <a:lnTo>
                      <a:pt x="84" y="599"/>
                    </a:lnTo>
                    <a:lnTo>
                      <a:pt x="85" y="602"/>
                    </a:lnTo>
                    <a:lnTo>
                      <a:pt x="86" y="606"/>
                    </a:lnTo>
                    <a:lnTo>
                      <a:pt x="86" y="611"/>
                    </a:lnTo>
                    <a:lnTo>
                      <a:pt x="78" y="633"/>
                    </a:lnTo>
                    <a:lnTo>
                      <a:pt x="77" y="633"/>
                    </a:lnTo>
                    <a:lnTo>
                      <a:pt x="75" y="637"/>
                    </a:lnTo>
                    <a:lnTo>
                      <a:pt x="75" y="642"/>
                    </a:lnTo>
                    <a:lnTo>
                      <a:pt x="74" y="649"/>
                    </a:lnTo>
                    <a:lnTo>
                      <a:pt x="74" y="659"/>
                    </a:lnTo>
                    <a:lnTo>
                      <a:pt x="75" y="659"/>
                    </a:lnTo>
                    <a:lnTo>
                      <a:pt x="81" y="664"/>
                    </a:lnTo>
                    <a:lnTo>
                      <a:pt x="82" y="664"/>
                    </a:lnTo>
                    <a:lnTo>
                      <a:pt x="85" y="662"/>
                    </a:lnTo>
                    <a:lnTo>
                      <a:pt x="85" y="649"/>
                    </a:lnTo>
                    <a:lnTo>
                      <a:pt x="88" y="646"/>
                    </a:lnTo>
                    <a:lnTo>
                      <a:pt x="88" y="645"/>
                    </a:lnTo>
                    <a:lnTo>
                      <a:pt x="95" y="645"/>
                    </a:lnTo>
                    <a:lnTo>
                      <a:pt x="103" y="643"/>
                    </a:lnTo>
                    <a:lnTo>
                      <a:pt x="106" y="643"/>
                    </a:lnTo>
                    <a:lnTo>
                      <a:pt x="121" y="637"/>
                    </a:lnTo>
                    <a:lnTo>
                      <a:pt x="123" y="635"/>
                    </a:lnTo>
                    <a:lnTo>
                      <a:pt x="123" y="634"/>
                    </a:lnTo>
                    <a:lnTo>
                      <a:pt x="124" y="631"/>
                    </a:lnTo>
                    <a:lnTo>
                      <a:pt x="125" y="630"/>
                    </a:lnTo>
                    <a:lnTo>
                      <a:pt x="125" y="627"/>
                    </a:lnTo>
                    <a:lnTo>
                      <a:pt x="127" y="621"/>
                    </a:lnTo>
                    <a:lnTo>
                      <a:pt x="128" y="621"/>
                    </a:lnTo>
                    <a:lnTo>
                      <a:pt x="141" y="609"/>
                    </a:lnTo>
                    <a:lnTo>
                      <a:pt x="146" y="604"/>
                    </a:lnTo>
                    <a:lnTo>
                      <a:pt x="148" y="603"/>
                    </a:lnTo>
                    <a:lnTo>
                      <a:pt x="149" y="603"/>
                    </a:lnTo>
                    <a:lnTo>
                      <a:pt x="152" y="607"/>
                    </a:lnTo>
                    <a:lnTo>
                      <a:pt x="158" y="613"/>
                    </a:lnTo>
                    <a:lnTo>
                      <a:pt x="175" y="617"/>
                    </a:lnTo>
                    <a:lnTo>
                      <a:pt x="190" y="610"/>
                    </a:lnTo>
                    <a:lnTo>
                      <a:pt x="195" y="604"/>
                    </a:lnTo>
                    <a:lnTo>
                      <a:pt x="204" y="604"/>
                    </a:lnTo>
                    <a:lnTo>
                      <a:pt x="219" y="623"/>
                    </a:lnTo>
                    <a:lnTo>
                      <a:pt x="222" y="627"/>
                    </a:lnTo>
                    <a:lnTo>
                      <a:pt x="223" y="628"/>
                    </a:lnTo>
                    <a:lnTo>
                      <a:pt x="223" y="630"/>
                    </a:lnTo>
                    <a:lnTo>
                      <a:pt x="225" y="630"/>
                    </a:lnTo>
                    <a:lnTo>
                      <a:pt x="226" y="631"/>
                    </a:lnTo>
                    <a:lnTo>
                      <a:pt x="239" y="638"/>
                    </a:lnTo>
                    <a:lnTo>
                      <a:pt x="244" y="637"/>
                    </a:lnTo>
                    <a:lnTo>
                      <a:pt x="250" y="634"/>
                    </a:lnTo>
                    <a:lnTo>
                      <a:pt x="261" y="631"/>
                    </a:lnTo>
                    <a:lnTo>
                      <a:pt x="262" y="631"/>
                    </a:lnTo>
                    <a:lnTo>
                      <a:pt x="262" y="621"/>
                    </a:lnTo>
                    <a:lnTo>
                      <a:pt x="264" y="614"/>
                    </a:lnTo>
                    <a:lnTo>
                      <a:pt x="265" y="611"/>
                    </a:lnTo>
                    <a:lnTo>
                      <a:pt x="272" y="611"/>
                    </a:lnTo>
                    <a:lnTo>
                      <a:pt x="278" y="610"/>
                    </a:lnTo>
                    <a:lnTo>
                      <a:pt x="286" y="603"/>
                    </a:lnTo>
                    <a:lnTo>
                      <a:pt x="292" y="596"/>
                    </a:lnTo>
                    <a:lnTo>
                      <a:pt x="296" y="592"/>
                    </a:lnTo>
                    <a:lnTo>
                      <a:pt x="300" y="589"/>
                    </a:lnTo>
                    <a:lnTo>
                      <a:pt x="300" y="588"/>
                    </a:lnTo>
                    <a:lnTo>
                      <a:pt x="299" y="567"/>
                    </a:lnTo>
                    <a:lnTo>
                      <a:pt x="299" y="564"/>
                    </a:lnTo>
                    <a:lnTo>
                      <a:pt x="300" y="564"/>
                    </a:lnTo>
                    <a:lnTo>
                      <a:pt x="306" y="561"/>
                    </a:lnTo>
                    <a:lnTo>
                      <a:pt x="306" y="558"/>
                    </a:lnTo>
                    <a:lnTo>
                      <a:pt x="303" y="550"/>
                    </a:lnTo>
                    <a:lnTo>
                      <a:pt x="303" y="547"/>
                    </a:lnTo>
                    <a:lnTo>
                      <a:pt x="304" y="547"/>
                    </a:lnTo>
                    <a:lnTo>
                      <a:pt x="306" y="549"/>
                    </a:lnTo>
                    <a:lnTo>
                      <a:pt x="307" y="549"/>
                    </a:lnTo>
                    <a:lnTo>
                      <a:pt x="309" y="550"/>
                    </a:lnTo>
                    <a:lnTo>
                      <a:pt x="311" y="550"/>
                    </a:lnTo>
                    <a:lnTo>
                      <a:pt x="319" y="551"/>
                    </a:lnTo>
                    <a:lnTo>
                      <a:pt x="331" y="549"/>
                    </a:lnTo>
                    <a:lnTo>
                      <a:pt x="339" y="544"/>
                    </a:lnTo>
                    <a:lnTo>
                      <a:pt x="340" y="544"/>
                    </a:lnTo>
                    <a:lnTo>
                      <a:pt x="349" y="528"/>
                    </a:lnTo>
                    <a:lnTo>
                      <a:pt x="349" y="525"/>
                    </a:lnTo>
                    <a:lnTo>
                      <a:pt x="362" y="498"/>
                    </a:lnTo>
                    <a:lnTo>
                      <a:pt x="363" y="497"/>
                    </a:lnTo>
                    <a:lnTo>
                      <a:pt x="374" y="496"/>
                    </a:lnTo>
                    <a:lnTo>
                      <a:pt x="380" y="494"/>
                    </a:lnTo>
                    <a:lnTo>
                      <a:pt x="383" y="494"/>
                    </a:lnTo>
                    <a:lnTo>
                      <a:pt x="393" y="496"/>
                    </a:lnTo>
                    <a:lnTo>
                      <a:pt x="395" y="497"/>
                    </a:lnTo>
                    <a:lnTo>
                      <a:pt x="396" y="500"/>
                    </a:lnTo>
                    <a:lnTo>
                      <a:pt x="403" y="500"/>
                    </a:lnTo>
                    <a:lnTo>
                      <a:pt x="403" y="496"/>
                    </a:lnTo>
                    <a:lnTo>
                      <a:pt x="420" y="487"/>
                    </a:lnTo>
                    <a:lnTo>
                      <a:pt x="420" y="486"/>
                    </a:lnTo>
                    <a:lnTo>
                      <a:pt x="422" y="486"/>
                    </a:lnTo>
                    <a:lnTo>
                      <a:pt x="422" y="484"/>
                    </a:lnTo>
                    <a:lnTo>
                      <a:pt x="426" y="473"/>
                    </a:lnTo>
                    <a:lnTo>
                      <a:pt x="426" y="455"/>
                    </a:lnTo>
                    <a:lnTo>
                      <a:pt x="422" y="420"/>
                    </a:lnTo>
                    <a:lnTo>
                      <a:pt x="420" y="420"/>
                    </a:lnTo>
                    <a:lnTo>
                      <a:pt x="420" y="419"/>
                    </a:lnTo>
                    <a:lnTo>
                      <a:pt x="417" y="413"/>
                    </a:lnTo>
                    <a:lnTo>
                      <a:pt x="417" y="410"/>
                    </a:lnTo>
                    <a:lnTo>
                      <a:pt x="416" y="408"/>
                    </a:lnTo>
                    <a:lnTo>
                      <a:pt x="416" y="405"/>
                    </a:lnTo>
                    <a:lnTo>
                      <a:pt x="415" y="399"/>
                    </a:lnTo>
                    <a:lnTo>
                      <a:pt x="413" y="399"/>
                    </a:lnTo>
                    <a:lnTo>
                      <a:pt x="412" y="388"/>
                    </a:lnTo>
                    <a:lnTo>
                      <a:pt x="412" y="386"/>
                    </a:lnTo>
                    <a:lnTo>
                      <a:pt x="408" y="378"/>
                    </a:lnTo>
                    <a:lnTo>
                      <a:pt x="406" y="377"/>
                    </a:lnTo>
                    <a:lnTo>
                      <a:pt x="405" y="371"/>
                    </a:lnTo>
                    <a:lnTo>
                      <a:pt x="403" y="371"/>
                    </a:lnTo>
                    <a:lnTo>
                      <a:pt x="403" y="366"/>
                    </a:lnTo>
                    <a:lnTo>
                      <a:pt x="405" y="366"/>
                    </a:lnTo>
                    <a:lnTo>
                      <a:pt x="405" y="360"/>
                    </a:lnTo>
                    <a:lnTo>
                      <a:pt x="403" y="359"/>
                    </a:lnTo>
                    <a:lnTo>
                      <a:pt x="405" y="350"/>
                    </a:lnTo>
                    <a:lnTo>
                      <a:pt x="415" y="324"/>
                    </a:lnTo>
                    <a:lnTo>
                      <a:pt x="422" y="311"/>
                    </a:lnTo>
                    <a:lnTo>
                      <a:pt x="422" y="310"/>
                    </a:lnTo>
                    <a:lnTo>
                      <a:pt x="423" y="308"/>
                    </a:lnTo>
                    <a:lnTo>
                      <a:pt x="426" y="296"/>
                    </a:lnTo>
                    <a:lnTo>
                      <a:pt x="429" y="289"/>
                    </a:lnTo>
                    <a:lnTo>
                      <a:pt x="429" y="288"/>
                    </a:lnTo>
                    <a:lnTo>
                      <a:pt x="433" y="271"/>
                    </a:lnTo>
                    <a:lnTo>
                      <a:pt x="433" y="266"/>
                    </a:lnTo>
                    <a:lnTo>
                      <a:pt x="438" y="259"/>
                    </a:lnTo>
                    <a:lnTo>
                      <a:pt x="443" y="255"/>
                    </a:lnTo>
                    <a:lnTo>
                      <a:pt x="456" y="247"/>
                    </a:lnTo>
                    <a:lnTo>
                      <a:pt x="458" y="245"/>
                    </a:lnTo>
                    <a:lnTo>
                      <a:pt x="459" y="245"/>
                    </a:lnTo>
                    <a:lnTo>
                      <a:pt x="463" y="244"/>
                    </a:lnTo>
                    <a:lnTo>
                      <a:pt x="465" y="244"/>
                    </a:lnTo>
                    <a:lnTo>
                      <a:pt x="473" y="247"/>
                    </a:lnTo>
                    <a:lnTo>
                      <a:pt x="476" y="248"/>
                    </a:lnTo>
                    <a:lnTo>
                      <a:pt x="479" y="245"/>
                    </a:lnTo>
                    <a:lnTo>
                      <a:pt x="482" y="245"/>
                    </a:lnTo>
                    <a:lnTo>
                      <a:pt x="484" y="247"/>
                    </a:lnTo>
                    <a:lnTo>
                      <a:pt x="486" y="247"/>
                    </a:lnTo>
                    <a:lnTo>
                      <a:pt x="490" y="245"/>
                    </a:lnTo>
                    <a:lnTo>
                      <a:pt x="494" y="240"/>
                    </a:lnTo>
                    <a:lnTo>
                      <a:pt x="494" y="239"/>
                    </a:lnTo>
                    <a:lnTo>
                      <a:pt x="490" y="235"/>
                    </a:lnTo>
                    <a:lnTo>
                      <a:pt x="487" y="230"/>
                    </a:lnTo>
                    <a:lnTo>
                      <a:pt x="486" y="229"/>
                    </a:lnTo>
                    <a:lnTo>
                      <a:pt x="483" y="228"/>
                    </a:lnTo>
                    <a:lnTo>
                      <a:pt x="479" y="225"/>
                    </a:lnTo>
                    <a:lnTo>
                      <a:pt x="476" y="225"/>
                    </a:lnTo>
                    <a:lnTo>
                      <a:pt x="475" y="223"/>
                    </a:lnTo>
                    <a:lnTo>
                      <a:pt x="475" y="213"/>
                    </a:lnTo>
                    <a:lnTo>
                      <a:pt x="476" y="205"/>
                    </a:lnTo>
                    <a:lnTo>
                      <a:pt x="476" y="199"/>
                    </a:lnTo>
                    <a:lnTo>
                      <a:pt x="477" y="198"/>
                    </a:lnTo>
                    <a:lnTo>
                      <a:pt x="482" y="197"/>
                    </a:lnTo>
                    <a:lnTo>
                      <a:pt x="483" y="197"/>
                    </a:lnTo>
                    <a:lnTo>
                      <a:pt x="498" y="212"/>
                    </a:lnTo>
                    <a:lnTo>
                      <a:pt x="500" y="212"/>
                    </a:lnTo>
                    <a:lnTo>
                      <a:pt x="503" y="216"/>
                    </a:lnTo>
                    <a:lnTo>
                      <a:pt x="507" y="225"/>
                    </a:lnTo>
                    <a:lnTo>
                      <a:pt x="507" y="226"/>
                    </a:lnTo>
                    <a:lnTo>
                      <a:pt x="508" y="228"/>
                    </a:lnTo>
                    <a:lnTo>
                      <a:pt x="510" y="228"/>
                    </a:lnTo>
                    <a:lnTo>
                      <a:pt x="511" y="226"/>
                    </a:lnTo>
                    <a:lnTo>
                      <a:pt x="512" y="219"/>
                    </a:lnTo>
                    <a:lnTo>
                      <a:pt x="515" y="213"/>
                    </a:lnTo>
                    <a:lnTo>
                      <a:pt x="515" y="212"/>
                    </a:lnTo>
                    <a:lnTo>
                      <a:pt x="514" y="208"/>
                    </a:lnTo>
                    <a:lnTo>
                      <a:pt x="514" y="199"/>
                    </a:lnTo>
                    <a:lnTo>
                      <a:pt x="515" y="199"/>
                    </a:lnTo>
                    <a:lnTo>
                      <a:pt x="518" y="198"/>
                    </a:lnTo>
                    <a:lnTo>
                      <a:pt x="528" y="198"/>
                    </a:lnTo>
                    <a:lnTo>
                      <a:pt x="535" y="195"/>
                    </a:lnTo>
                    <a:lnTo>
                      <a:pt x="544" y="190"/>
                    </a:lnTo>
                    <a:lnTo>
                      <a:pt x="550" y="184"/>
                    </a:lnTo>
                    <a:lnTo>
                      <a:pt x="551" y="177"/>
                    </a:lnTo>
                    <a:lnTo>
                      <a:pt x="554" y="170"/>
                    </a:lnTo>
                    <a:lnTo>
                      <a:pt x="564" y="172"/>
                    </a:lnTo>
                    <a:lnTo>
                      <a:pt x="570" y="172"/>
                    </a:lnTo>
                    <a:lnTo>
                      <a:pt x="571" y="170"/>
                    </a:lnTo>
                    <a:lnTo>
                      <a:pt x="572" y="170"/>
                    </a:lnTo>
                    <a:lnTo>
                      <a:pt x="572" y="168"/>
                    </a:lnTo>
                    <a:lnTo>
                      <a:pt x="574" y="166"/>
                    </a:lnTo>
                    <a:lnTo>
                      <a:pt x="574" y="160"/>
                    </a:lnTo>
                    <a:lnTo>
                      <a:pt x="572" y="159"/>
                    </a:lnTo>
                    <a:lnTo>
                      <a:pt x="572" y="158"/>
                    </a:lnTo>
                    <a:lnTo>
                      <a:pt x="577" y="153"/>
                    </a:lnTo>
                    <a:lnTo>
                      <a:pt x="578" y="153"/>
                    </a:lnTo>
                    <a:lnTo>
                      <a:pt x="580" y="155"/>
                    </a:lnTo>
                    <a:lnTo>
                      <a:pt x="582" y="156"/>
                    </a:lnTo>
                    <a:lnTo>
                      <a:pt x="589" y="156"/>
                    </a:lnTo>
                    <a:lnTo>
                      <a:pt x="595" y="153"/>
                    </a:lnTo>
                    <a:lnTo>
                      <a:pt x="602" y="148"/>
                    </a:lnTo>
                    <a:lnTo>
                      <a:pt x="611" y="145"/>
                    </a:lnTo>
                    <a:lnTo>
                      <a:pt x="613" y="144"/>
                    </a:lnTo>
                    <a:lnTo>
                      <a:pt x="614" y="145"/>
                    </a:lnTo>
                    <a:lnTo>
                      <a:pt x="617" y="145"/>
                    </a:lnTo>
                    <a:lnTo>
                      <a:pt x="618" y="148"/>
                    </a:lnTo>
                    <a:lnTo>
                      <a:pt x="630" y="159"/>
                    </a:lnTo>
                    <a:lnTo>
                      <a:pt x="630" y="160"/>
                    </a:lnTo>
                    <a:lnTo>
                      <a:pt x="640" y="156"/>
                    </a:lnTo>
                    <a:lnTo>
                      <a:pt x="641" y="156"/>
                    </a:lnTo>
                    <a:lnTo>
                      <a:pt x="641" y="132"/>
                    </a:lnTo>
                    <a:lnTo>
                      <a:pt x="642" y="127"/>
                    </a:lnTo>
                    <a:lnTo>
                      <a:pt x="652" y="118"/>
                    </a:lnTo>
                    <a:lnTo>
                      <a:pt x="660" y="106"/>
                    </a:lnTo>
                    <a:lnTo>
                      <a:pt x="660" y="105"/>
                    </a:lnTo>
                    <a:lnTo>
                      <a:pt x="663" y="105"/>
                    </a:lnTo>
                    <a:lnTo>
                      <a:pt x="664" y="103"/>
                    </a:lnTo>
                    <a:lnTo>
                      <a:pt x="664" y="102"/>
                    </a:lnTo>
                    <a:lnTo>
                      <a:pt x="666" y="100"/>
                    </a:lnTo>
                    <a:lnTo>
                      <a:pt x="667" y="98"/>
                    </a:lnTo>
                    <a:lnTo>
                      <a:pt x="667" y="96"/>
                    </a:lnTo>
                    <a:lnTo>
                      <a:pt x="666" y="93"/>
                    </a:lnTo>
                    <a:lnTo>
                      <a:pt x="666" y="89"/>
                    </a:lnTo>
                    <a:lnTo>
                      <a:pt x="663" y="86"/>
                    </a:lnTo>
                    <a:lnTo>
                      <a:pt x="603" y="60"/>
                    </a:lnTo>
                    <a:lnTo>
                      <a:pt x="600" y="57"/>
                    </a:lnTo>
                    <a:lnTo>
                      <a:pt x="602" y="54"/>
                    </a:lnTo>
                    <a:lnTo>
                      <a:pt x="592" y="38"/>
                    </a:lnTo>
                    <a:lnTo>
                      <a:pt x="589" y="35"/>
                    </a:lnTo>
                    <a:lnTo>
                      <a:pt x="560" y="17"/>
                    </a:lnTo>
                    <a:lnTo>
                      <a:pt x="530" y="0"/>
                    </a:lnTo>
                    <a:lnTo>
                      <a:pt x="530" y="4"/>
                    </a:lnTo>
                    <a:lnTo>
                      <a:pt x="529" y="11"/>
                    </a:lnTo>
                    <a:lnTo>
                      <a:pt x="523" y="17"/>
                    </a:lnTo>
                    <a:lnTo>
                      <a:pt x="518" y="21"/>
                    </a:lnTo>
                    <a:lnTo>
                      <a:pt x="514" y="25"/>
                    </a:lnTo>
                    <a:lnTo>
                      <a:pt x="518" y="25"/>
                    </a:lnTo>
                    <a:lnTo>
                      <a:pt x="522" y="26"/>
                    </a:lnTo>
                    <a:lnTo>
                      <a:pt x="522" y="28"/>
                    </a:lnTo>
                    <a:lnTo>
                      <a:pt x="521" y="31"/>
                    </a:lnTo>
                    <a:lnTo>
                      <a:pt x="518" y="35"/>
                    </a:lnTo>
                    <a:lnTo>
                      <a:pt x="511" y="39"/>
                    </a:lnTo>
                    <a:lnTo>
                      <a:pt x="504" y="41"/>
                    </a:lnTo>
                    <a:lnTo>
                      <a:pt x="500" y="46"/>
                    </a:lnTo>
                    <a:lnTo>
                      <a:pt x="497" y="58"/>
                    </a:lnTo>
                    <a:lnTo>
                      <a:pt x="491" y="61"/>
                    </a:lnTo>
                    <a:lnTo>
                      <a:pt x="489" y="72"/>
                    </a:lnTo>
                    <a:lnTo>
                      <a:pt x="489" y="77"/>
                    </a:lnTo>
                    <a:lnTo>
                      <a:pt x="469" y="68"/>
                    </a:lnTo>
                    <a:lnTo>
                      <a:pt x="458" y="61"/>
                    </a:lnTo>
                    <a:lnTo>
                      <a:pt x="452" y="60"/>
                    </a:lnTo>
                    <a:lnTo>
                      <a:pt x="447" y="67"/>
                    </a:lnTo>
                    <a:lnTo>
                      <a:pt x="445" y="67"/>
                    </a:lnTo>
                    <a:lnTo>
                      <a:pt x="443" y="68"/>
                    </a:lnTo>
                    <a:lnTo>
                      <a:pt x="441" y="68"/>
                    </a:lnTo>
                    <a:lnTo>
                      <a:pt x="438" y="65"/>
                    </a:lnTo>
                    <a:lnTo>
                      <a:pt x="424" y="58"/>
                    </a:lnTo>
                    <a:lnTo>
                      <a:pt x="423" y="63"/>
                    </a:lnTo>
                    <a:lnTo>
                      <a:pt x="423" y="64"/>
                    </a:lnTo>
                    <a:lnTo>
                      <a:pt x="417" y="71"/>
                    </a:lnTo>
                    <a:lnTo>
                      <a:pt x="413" y="71"/>
                    </a:lnTo>
                    <a:lnTo>
                      <a:pt x="412" y="70"/>
                    </a:lnTo>
                    <a:lnTo>
                      <a:pt x="402" y="54"/>
                    </a:lnTo>
                    <a:lnTo>
                      <a:pt x="396" y="53"/>
                    </a:lnTo>
                    <a:lnTo>
                      <a:pt x="392" y="53"/>
                    </a:lnTo>
                    <a:lnTo>
                      <a:pt x="362" y="44"/>
                    </a:lnTo>
                    <a:lnTo>
                      <a:pt x="355" y="39"/>
                    </a:lnTo>
                    <a:lnTo>
                      <a:pt x="350" y="35"/>
                    </a:lnTo>
                    <a:lnTo>
                      <a:pt x="353" y="31"/>
                    </a:lnTo>
                    <a:lnTo>
                      <a:pt x="353" y="26"/>
                    </a:lnTo>
                    <a:lnTo>
                      <a:pt x="352" y="24"/>
                    </a:lnTo>
                    <a:lnTo>
                      <a:pt x="350" y="24"/>
                    </a:lnTo>
                    <a:lnTo>
                      <a:pt x="349" y="22"/>
                    </a:lnTo>
                    <a:lnTo>
                      <a:pt x="340" y="21"/>
                    </a:lnTo>
                    <a:lnTo>
                      <a:pt x="333" y="18"/>
                    </a:lnTo>
                    <a:lnTo>
                      <a:pt x="328" y="8"/>
                    </a:lnTo>
                    <a:lnTo>
                      <a:pt x="325" y="7"/>
                    </a:lnTo>
                    <a:lnTo>
                      <a:pt x="325" y="5"/>
                    </a:lnTo>
                    <a:lnTo>
                      <a:pt x="322" y="5"/>
                    </a:lnTo>
                    <a:lnTo>
                      <a:pt x="321" y="4"/>
                    </a:lnTo>
                    <a:lnTo>
                      <a:pt x="322" y="8"/>
                    </a:lnTo>
                    <a:lnTo>
                      <a:pt x="322" y="12"/>
                    </a:lnTo>
                    <a:lnTo>
                      <a:pt x="321" y="19"/>
                    </a:lnTo>
                    <a:lnTo>
                      <a:pt x="321" y="24"/>
                    </a:lnTo>
                    <a:lnTo>
                      <a:pt x="310" y="28"/>
                    </a:lnTo>
                    <a:lnTo>
                      <a:pt x="304" y="28"/>
                    </a:lnTo>
                    <a:lnTo>
                      <a:pt x="300" y="29"/>
                    </a:lnTo>
                    <a:lnTo>
                      <a:pt x="295" y="32"/>
                    </a:lnTo>
                    <a:lnTo>
                      <a:pt x="293" y="36"/>
                    </a:lnTo>
                    <a:lnTo>
                      <a:pt x="290" y="41"/>
                    </a:lnTo>
                    <a:lnTo>
                      <a:pt x="293" y="41"/>
                    </a:lnTo>
                    <a:lnTo>
                      <a:pt x="306" y="48"/>
                    </a:lnTo>
                    <a:lnTo>
                      <a:pt x="302" y="54"/>
                    </a:lnTo>
                    <a:lnTo>
                      <a:pt x="300" y="60"/>
                    </a:lnTo>
                    <a:lnTo>
                      <a:pt x="300" y="61"/>
                    </a:lnTo>
                    <a:lnTo>
                      <a:pt x="302" y="63"/>
                    </a:lnTo>
                    <a:lnTo>
                      <a:pt x="304" y="64"/>
                    </a:lnTo>
                    <a:lnTo>
                      <a:pt x="306" y="65"/>
                    </a:lnTo>
                    <a:lnTo>
                      <a:pt x="306" y="74"/>
                    </a:lnTo>
                    <a:lnTo>
                      <a:pt x="289" y="74"/>
                    </a:lnTo>
                    <a:lnTo>
                      <a:pt x="278" y="81"/>
                    </a:lnTo>
                    <a:lnTo>
                      <a:pt x="269" y="102"/>
                    </a:lnTo>
                    <a:lnTo>
                      <a:pt x="261" y="113"/>
                    </a:lnTo>
                    <a:lnTo>
                      <a:pt x="249" y="114"/>
                    </a:lnTo>
                    <a:lnTo>
                      <a:pt x="246" y="114"/>
                    </a:lnTo>
                    <a:lnTo>
                      <a:pt x="246" y="116"/>
                    </a:lnTo>
                    <a:lnTo>
                      <a:pt x="244" y="12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85" name="Freeform 816">
                <a:extLst>
                  <a:ext uri="{FF2B5EF4-FFF2-40B4-BE49-F238E27FC236}">
                    <a16:creationId xmlns:a16="http://schemas.microsoft.com/office/drawing/2014/main" id="{936DC25C-3F80-91CA-E5E0-0784D44D29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6" y="2422"/>
                <a:ext cx="130" cy="123"/>
              </a:xfrm>
              <a:custGeom>
                <a:avLst/>
                <a:gdLst>
                  <a:gd name="T0" fmla="*/ 53 w 518"/>
                  <a:gd name="T1" fmla="*/ 158 h 494"/>
                  <a:gd name="T2" fmla="*/ 39 w 518"/>
                  <a:gd name="T3" fmla="*/ 166 h 494"/>
                  <a:gd name="T4" fmla="*/ 58 w 518"/>
                  <a:gd name="T5" fmla="*/ 201 h 494"/>
                  <a:gd name="T6" fmla="*/ 55 w 518"/>
                  <a:gd name="T7" fmla="*/ 219 h 494"/>
                  <a:gd name="T8" fmla="*/ 35 w 518"/>
                  <a:gd name="T9" fmla="*/ 264 h 494"/>
                  <a:gd name="T10" fmla="*/ 31 w 518"/>
                  <a:gd name="T11" fmla="*/ 300 h 494"/>
                  <a:gd name="T12" fmla="*/ 0 w 518"/>
                  <a:gd name="T13" fmla="*/ 311 h 494"/>
                  <a:gd name="T14" fmla="*/ 48 w 518"/>
                  <a:gd name="T15" fmla="*/ 345 h 494"/>
                  <a:gd name="T16" fmla="*/ 58 w 518"/>
                  <a:gd name="T17" fmla="*/ 367 h 494"/>
                  <a:gd name="T18" fmla="*/ 72 w 518"/>
                  <a:gd name="T19" fmla="*/ 380 h 494"/>
                  <a:gd name="T20" fmla="*/ 99 w 518"/>
                  <a:gd name="T21" fmla="*/ 363 h 494"/>
                  <a:gd name="T22" fmla="*/ 112 w 518"/>
                  <a:gd name="T23" fmla="*/ 378 h 494"/>
                  <a:gd name="T24" fmla="*/ 115 w 518"/>
                  <a:gd name="T25" fmla="*/ 384 h 494"/>
                  <a:gd name="T26" fmla="*/ 161 w 518"/>
                  <a:gd name="T27" fmla="*/ 397 h 494"/>
                  <a:gd name="T28" fmla="*/ 171 w 518"/>
                  <a:gd name="T29" fmla="*/ 395 h 494"/>
                  <a:gd name="T30" fmla="*/ 175 w 518"/>
                  <a:gd name="T31" fmla="*/ 408 h 494"/>
                  <a:gd name="T32" fmla="*/ 171 w 518"/>
                  <a:gd name="T33" fmla="*/ 445 h 494"/>
                  <a:gd name="T34" fmla="*/ 158 w 518"/>
                  <a:gd name="T35" fmla="*/ 483 h 494"/>
                  <a:gd name="T36" fmla="*/ 176 w 518"/>
                  <a:gd name="T37" fmla="*/ 469 h 494"/>
                  <a:gd name="T38" fmla="*/ 215 w 518"/>
                  <a:gd name="T39" fmla="*/ 443 h 494"/>
                  <a:gd name="T40" fmla="*/ 236 w 518"/>
                  <a:gd name="T41" fmla="*/ 471 h 494"/>
                  <a:gd name="T42" fmla="*/ 243 w 518"/>
                  <a:gd name="T43" fmla="*/ 462 h 494"/>
                  <a:gd name="T44" fmla="*/ 267 w 518"/>
                  <a:gd name="T45" fmla="*/ 457 h 494"/>
                  <a:gd name="T46" fmla="*/ 281 w 518"/>
                  <a:gd name="T47" fmla="*/ 472 h 494"/>
                  <a:gd name="T48" fmla="*/ 310 w 518"/>
                  <a:gd name="T49" fmla="*/ 490 h 494"/>
                  <a:gd name="T50" fmla="*/ 338 w 518"/>
                  <a:gd name="T51" fmla="*/ 482 h 494"/>
                  <a:gd name="T52" fmla="*/ 351 w 518"/>
                  <a:gd name="T53" fmla="*/ 478 h 494"/>
                  <a:gd name="T54" fmla="*/ 394 w 518"/>
                  <a:gd name="T55" fmla="*/ 494 h 494"/>
                  <a:gd name="T56" fmla="*/ 437 w 518"/>
                  <a:gd name="T57" fmla="*/ 490 h 494"/>
                  <a:gd name="T58" fmla="*/ 432 w 518"/>
                  <a:gd name="T59" fmla="*/ 475 h 494"/>
                  <a:gd name="T60" fmla="*/ 450 w 518"/>
                  <a:gd name="T61" fmla="*/ 441 h 494"/>
                  <a:gd name="T62" fmla="*/ 477 w 518"/>
                  <a:gd name="T63" fmla="*/ 415 h 494"/>
                  <a:gd name="T64" fmla="*/ 493 w 518"/>
                  <a:gd name="T65" fmla="*/ 401 h 494"/>
                  <a:gd name="T66" fmla="*/ 513 w 518"/>
                  <a:gd name="T67" fmla="*/ 355 h 494"/>
                  <a:gd name="T68" fmla="*/ 517 w 518"/>
                  <a:gd name="T69" fmla="*/ 327 h 494"/>
                  <a:gd name="T70" fmla="*/ 508 w 518"/>
                  <a:gd name="T71" fmla="*/ 302 h 494"/>
                  <a:gd name="T72" fmla="*/ 513 w 518"/>
                  <a:gd name="T73" fmla="*/ 281 h 494"/>
                  <a:gd name="T74" fmla="*/ 493 w 518"/>
                  <a:gd name="T75" fmla="*/ 271 h 494"/>
                  <a:gd name="T76" fmla="*/ 501 w 518"/>
                  <a:gd name="T77" fmla="*/ 249 h 494"/>
                  <a:gd name="T78" fmla="*/ 481 w 518"/>
                  <a:gd name="T79" fmla="*/ 227 h 494"/>
                  <a:gd name="T80" fmla="*/ 468 w 518"/>
                  <a:gd name="T81" fmla="*/ 244 h 494"/>
                  <a:gd name="T82" fmla="*/ 443 w 518"/>
                  <a:gd name="T83" fmla="*/ 254 h 494"/>
                  <a:gd name="T84" fmla="*/ 423 w 518"/>
                  <a:gd name="T85" fmla="*/ 222 h 494"/>
                  <a:gd name="T86" fmla="*/ 397 w 518"/>
                  <a:gd name="T87" fmla="*/ 226 h 494"/>
                  <a:gd name="T88" fmla="*/ 367 w 518"/>
                  <a:gd name="T89" fmla="*/ 197 h 494"/>
                  <a:gd name="T90" fmla="*/ 370 w 518"/>
                  <a:gd name="T91" fmla="*/ 160 h 494"/>
                  <a:gd name="T92" fmla="*/ 373 w 518"/>
                  <a:gd name="T93" fmla="*/ 136 h 494"/>
                  <a:gd name="T94" fmla="*/ 386 w 518"/>
                  <a:gd name="T95" fmla="*/ 107 h 494"/>
                  <a:gd name="T96" fmla="*/ 374 w 518"/>
                  <a:gd name="T97" fmla="*/ 84 h 494"/>
                  <a:gd name="T98" fmla="*/ 321 w 518"/>
                  <a:gd name="T99" fmla="*/ 40 h 494"/>
                  <a:gd name="T100" fmla="*/ 299 w 518"/>
                  <a:gd name="T101" fmla="*/ 53 h 494"/>
                  <a:gd name="T102" fmla="*/ 270 w 518"/>
                  <a:gd name="T103" fmla="*/ 52 h 494"/>
                  <a:gd name="T104" fmla="*/ 236 w 518"/>
                  <a:gd name="T105" fmla="*/ 46 h 494"/>
                  <a:gd name="T106" fmla="*/ 225 w 518"/>
                  <a:gd name="T107" fmla="*/ 33 h 494"/>
                  <a:gd name="T108" fmla="*/ 208 w 518"/>
                  <a:gd name="T109" fmla="*/ 1 h 494"/>
                  <a:gd name="T110" fmla="*/ 204 w 518"/>
                  <a:gd name="T111" fmla="*/ 4 h 494"/>
                  <a:gd name="T112" fmla="*/ 189 w 518"/>
                  <a:gd name="T113" fmla="*/ 35 h 494"/>
                  <a:gd name="T114" fmla="*/ 173 w 518"/>
                  <a:gd name="T115" fmla="*/ 60 h 494"/>
                  <a:gd name="T116" fmla="*/ 144 w 518"/>
                  <a:gd name="T117" fmla="*/ 95 h 494"/>
                  <a:gd name="T118" fmla="*/ 134 w 518"/>
                  <a:gd name="T119" fmla="*/ 130 h 494"/>
                  <a:gd name="T120" fmla="*/ 105 w 518"/>
                  <a:gd name="T121" fmla="*/ 141 h 494"/>
                  <a:gd name="T122" fmla="*/ 94 w 518"/>
                  <a:gd name="T123" fmla="*/ 147 h 494"/>
                  <a:gd name="T124" fmla="*/ 84 w 518"/>
                  <a:gd name="T125" fmla="*/ 126 h 4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18" h="494">
                    <a:moveTo>
                      <a:pt x="67" y="134"/>
                    </a:moveTo>
                    <a:lnTo>
                      <a:pt x="60" y="140"/>
                    </a:lnTo>
                    <a:lnTo>
                      <a:pt x="55" y="148"/>
                    </a:lnTo>
                    <a:lnTo>
                      <a:pt x="55" y="156"/>
                    </a:lnTo>
                    <a:lnTo>
                      <a:pt x="53" y="158"/>
                    </a:lnTo>
                    <a:lnTo>
                      <a:pt x="49" y="165"/>
                    </a:lnTo>
                    <a:lnTo>
                      <a:pt x="45" y="169"/>
                    </a:lnTo>
                    <a:lnTo>
                      <a:pt x="43" y="169"/>
                    </a:lnTo>
                    <a:lnTo>
                      <a:pt x="41" y="166"/>
                    </a:lnTo>
                    <a:lnTo>
                      <a:pt x="39" y="166"/>
                    </a:lnTo>
                    <a:lnTo>
                      <a:pt x="39" y="173"/>
                    </a:lnTo>
                    <a:lnTo>
                      <a:pt x="42" y="173"/>
                    </a:lnTo>
                    <a:lnTo>
                      <a:pt x="42" y="174"/>
                    </a:lnTo>
                    <a:lnTo>
                      <a:pt x="53" y="190"/>
                    </a:lnTo>
                    <a:lnTo>
                      <a:pt x="58" y="201"/>
                    </a:lnTo>
                    <a:lnTo>
                      <a:pt x="56" y="204"/>
                    </a:lnTo>
                    <a:lnTo>
                      <a:pt x="55" y="205"/>
                    </a:lnTo>
                    <a:lnTo>
                      <a:pt x="55" y="211"/>
                    </a:lnTo>
                    <a:lnTo>
                      <a:pt x="53" y="217"/>
                    </a:lnTo>
                    <a:lnTo>
                      <a:pt x="55" y="219"/>
                    </a:lnTo>
                    <a:lnTo>
                      <a:pt x="58" y="223"/>
                    </a:lnTo>
                    <a:lnTo>
                      <a:pt x="53" y="227"/>
                    </a:lnTo>
                    <a:lnTo>
                      <a:pt x="49" y="237"/>
                    </a:lnTo>
                    <a:lnTo>
                      <a:pt x="42" y="246"/>
                    </a:lnTo>
                    <a:lnTo>
                      <a:pt x="35" y="264"/>
                    </a:lnTo>
                    <a:lnTo>
                      <a:pt x="41" y="270"/>
                    </a:lnTo>
                    <a:lnTo>
                      <a:pt x="43" y="277"/>
                    </a:lnTo>
                    <a:lnTo>
                      <a:pt x="43" y="284"/>
                    </a:lnTo>
                    <a:lnTo>
                      <a:pt x="39" y="293"/>
                    </a:lnTo>
                    <a:lnTo>
                      <a:pt x="31" y="300"/>
                    </a:lnTo>
                    <a:lnTo>
                      <a:pt x="21" y="303"/>
                    </a:lnTo>
                    <a:lnTo>
                      <a:pt x="17" y="306"/>
                    </a:lnTo>
                    <a:lnTo>
                      <a:pt x="9" y="310"/>
                    </a:lnTo>
                    <a:lnTo>
                      <a:pt x="2" y="310"/>
                    </a:lnTo>
                    <a:lnTo>
                      <a:pt x="0" y="311"/>
                    </a:lnTo>
                    <a:lnTo>
                      <a:pt x="0" y="320"/>
                    </a:lnTo>
                    <a:lnTo>
                      <a:pt x="12" y="332"/>
                    </a:lnTo>
                    <a:lnTo>
                      <a:pt x="28" y="344"/>
                    </a:lnTo>
                    <a:lnTo>
                      <a:pt x="42" y="346"/>
                    </a:lnTo>
                    <a:lnTo>
                      <a:pt x="48" y="345"/>
                    </a:lnTo>
                    <a:lnTo>
                      <a:pt x="49" y="345"/>
                    </a:lnTo>
                    <a:lnTo>
                      <a:pt x="52" y="348"/>
                    </a:lnTo>
                    <a:lnTo>
                      <a:pt x="59" y="363"/>
                    </a:lnTo>
                    <a:lnTo>
                      <a:pt x="59" y="366"/>
                    </a:lnTo>
                    <a:lnTo>
                      <a:pt x="58" y="367"/>
                    </a:lnTo>
                    <a:lnTo>
                      <a:pt x="56" y="374"/>
                    </a:lnTo>
                    <a:lnTo>
                      <a:pt x="52" y="381"/>
                    </a:lnTo>
                    <a:lnTo>
                      <a:pt x="52" y="384"/>
                    </a:lnTo>
                    <a:lnTo>
                      <a:pt x="58" y="384"/>
                    </a:lnTo>
                    <a:lnTo>
                      <a:pt x="72" y="380"/>
                    </a:lnTo>
                    <a:lnTo>
                      <a:pt x="73" y="377"/>
                    </a:lnTo>
                    <a:lnTo>
                      <a:pt x="81" y="364"/>
                    </a:lnTo>
                    <a:lnTo>
                      <a:pt x="95" y="362"/>
                    </a:lnTo>
                    <a:lnTo>
                      <a:pt x="96" y="362"/>
                    </a:lnTo>
                    <a:lnTo>
                      <a:pt x="99" y="363"/>
                    </a:lnTo>
                    <a:lnTo>
                      <a:pt x="103" y="366"/>
                    </a:lnTo>
                    <a:lnTo>
                      <a:pt x="110" y="369"/>
                    </a:lnTo>
                    <a:lnTo>
                      <a:pt x="110" y="370"/>
                    </a:lnTo>
                    <a:lnTo>
                      <a:pt x="112" y="371"/>
                    </a:lnTo>
                    <a:lnTo>
                      <a:pt x="112" y="378"/>
                    </a:lnTo>
                    <a:lnTo>
                      <a:pt x="110" y="380"/>
                    </a:lnTo>
                    <a:lnTo>
                      <a:pt x="108" y="380"/>
                    </a:lnTo>
                    <a:lnTo>
                      <a:pt x="108" y="381"/>
                    </a:lnTo>
                    <a:lnTo>
                      <a:pt x="109" y="381"/>
                    </a:lnTo>
                    <a:lnTo>
                      <a:pt x="115" y="384"/>
                    </a:lnTo>
                    <a:lnTo>
                      <a:pt x="119" y="388"/>
                    </a:lnTo>
                    <a:lnTo>
                      <a:pt x="139" y="398"/>
                    </a:lnTo>
                    <a:lnTo>
                      <a:pt x="146" y="399"/>
                    </a:lnTo>
                    <a:lnTo>
                      <a:pt x="156" y="398"/>
                    </a:lnTo>
                    <a:lnTo>
                      <a:pt x="161" y="397"/>
                    </a:lnTo>
                    <a:lnTo>
                      <a:pt x="162" y="395"/>
                    </a:lnTo>
                    <a:lnTo>
                      <a:pt x="162" y="394"/>
                    </a:lnTo>
                    <a:lnTo>
                      <a:pt x="166" y="394"/>
                    </a:lnTo>
                    <a:lnTo>
                      <a:pt x="169" y="395"/>
                    </a:lnTo>
                    <a:lnTo>
                      <a:pt x="171" y="395"/>
                    </a:lnTo>
                    <a:lnTo>
                      <a:pt x="171" y="397"/>
                    </a:lnTo>
                    <a:lnTo>
                      <a:pt x="172" y="398"/>
                    </a:lnTo>
                    <a:lnTo>
                      <a:pt x="172" y="399"/>
                    </a:lnTo>
                    <a:lnTo>
                      <a:pt x="173" y="399"/>
                    </a:lnTo>
                    <a:lnTo>
                      <a:pt x="175" y="408"/>
                    </a:lnTo>
                    <a:lnTo>
                      <a:pt x="175" y="415"/>
                    </a:lnTo>
                    <a:lnTo>
                      <a:pt x="173" y="419"/>
                    </a:lnTo>
                    <a:lnTo>
                      <a:pt x="173" y="424"/>
                    </a:lnTo>
                    <a:lnTo>
                      <a:pt x="171" y="427"/>
                    </a:lnTo>
                    <a:lnTo>
                      <a:pt x="171" y="445"/>
                    </a:lnTo>
                    <a:lnTo>
                      <a:pt x="166" y="464"/>
                    </a:lnTo>
                    <a:lnTo>
                      <a:pt x="161" y="474"/>
                    </a:lnTo>
                    <a:lnTo>
                      <a:pt x="153" y="482"/>
                    </a:lnTo>
                    <a:lnTo>
                      <a:pt x="153" y="483"/>
                    </a:lnTo>
                    <a:lnTo>
                      <a:pt x="158" y="483"/>
                    </a:lnTo>
                    <a:lnTo>
                      <a:pt x="159" y="482"/>
                    </a:lnTo>
                    <a:lnTo>
                      <a:pt x="163" y="481"/>
                    </a:lnTo>
                    <a:lnTo>
                      <a:pt x="163" y="479"/>
                    </a:lnTo>
                    <a:lnTo>
                      <a:pt x="175" y="471"/>
                    </a:lnTo>
                    <a:lnTo>
                      <a:pt x="176" y="469"/>
                    </a:lnTo>
                    <a:lnTo>
                      <a:pt x="178" y="469"/>
                    </a:lnTo>
                    <a:lnTo>
                      <a:pt x="192" y="457"/>
                    </a:lnTo>
                    <a:lnTo>
                      <a:pt x="200" y="454"/>
                    </a:lnTo>
                    <a:lnTo>
                      <a:pt x="214" y="443"/>
                    </a:lnTo>
                    <a:lnTo>
                      <a:pt x="215" y="443"/>
                    </a:lnTo>
                    <a:lnTo>
                      <a:pt x="218" y="445"/>
                    </a:lnTo>
                    <a:lnTo>
                      <a:pt x="223" y="454"/>
                    </a:lnTo>
                    <a:lnTo>
                      <a:pt x="227" y="459"/>
                    </a:lnTo>
                    <a:lnTo>
                      <a:pt x="232" y="466"/>
                    </a:lnTo>
                    <a:lnTo>
                      <a:pt x="236" y="471"/>
                    </a:lnTo>
                    <a:lnTo>
                      <a:pt x="239" y="471"/>
                    </a:lnTo>
                    <a:lnTo>
                      <a:pt x="239" y="472"/>
                    </a:lnTo>
                    <a:lnTo>
                      <a:pt x="242" y="469"/>
                    </a:lnTo>
                    <a:lnTo>
                      <a:pt x="243" y="464"/>
                    </a:lnTo>
                    <a:lnTo>
                      <a:pt x="243" y="462"/>
                    </a:lnTo>
                    <a:lnTo>
                      <a:pt x="245" y="461"/>
                    </a:lnTo>
                    <a:lnTo>
                      <a:pt x="246" y="461"/>
                    </a:lnTo>
                    <a:lnTo>
                      <a:pt x="257" y="455"/>
                    </a:lnTo>
                    <a:lnTo>
                      <a:pt x="266" y="455"/>
                    </a:lnTo>
                    <a:lnTo>
                      <a:pt x="267" y="457"/>
                    </a:lnTo>
                    <a:lnTo>
                      <a:pt x="267" y="459"/>
                    </a:lnTo>
                    <a:lnTo>
                      <a:pt x="271" y="465"/>
                    </a:lnTo>
                    <a:lnTo>
                      <a:pt x="277" y="469"/>
                    </a:lnTo>
                    <a:lnTo>
                      <a:pt x="280" y="471"/>
                    </a:lnTo>
                    <a:lnTo>
                      <a:pt x="281" y="472"/>
                    </a:lnTo>
                    <a:lnTo>
                      <a:pt x="293" y="475"/>
                    </a:lnTo>
                    <a:lnTo>
                      <a:pt x="295" y="476"/>
                    </a:lnTo>
                    <a:lnTo>
                      <a:pt x="299" y="482"/>
                    </a:lnTo>
                    <a:lnTo>
                      <a:pt x="302" y="485"/>
                    </a:lnTo>
                    <a:lnTo>
                      <a:pt x="310" y="490"/>
                    </a:lnTo>
                    <a:lnTo>
                      <a:pt x="317" y="491"/>
                    </a:lnTo>
                    <a:lnTo>
                      <a:pt x="323" y="490"/>
                    </a:lnTo>
                    <a:lnTo>
                      <a:pt x="333" y="490"/>
                    </a:lnTo>
                    <a:lnTo>
                      <a:pt x="333" y="489"/>
                    </a:lnTo>
                    <a:lnTo>
                      <a:pt x="338" y="482"/>
                    </a:lnTo>
                    <a:lnTo>
                      <a:pt x="341" y="481"/>
                    </a:lnTo>
                    <a:lnTo>
                      <a:pt x="344" y="478"/>
                    </a:lnTo>
                    <a:lnTo>
                      <a:pt x="345" y="478"/>
                    </a:lnTo>
                    <a:lnTo>
                      <a:pt x="348" y="476"/>
                    </a:lnTo>
                    <a:lnTo>
                      <a:pt x="351" y="478"/>
                    </a:lnTo>
                    <a:lnTo>
                      <a:pt x="355" y="478"/>
                    </a:lnTo>
                    <a:lnTo>
                      <a:pt x="370" y="482"/>
                    </a:lnTo>
                    <a:lnTo>
                      <a:pt x="374" y="485"/>
                    </a:lnTo>
                    <a:lnTo>
                      <a:pt x="388" y="493"/>
                    </a:lnTo>
                    <a:lnTo>
                      <a:pt x="394" y="494"/>
                    </a:lnTo>
                    <a:lnTo>
                      <a:pt x="404" y="494"/>
                    </a:lnTo>
                    <a:lnTo>
                      <a:pt x="405" y="494"/>
                    </a:lnTo>
                    <a:lnTo>
                      <a:pt x="422" y="491"/>
                    </a:lnTo>
                    <a:lnTo>
                      <a:pt x="432" y="491"/>
                    </a:lnTo>
                    <a:lnTo>
                      <a:pt x="437" y="490"/>
                    </a:lnTo>
                    <a:lnTo>
                      <a:pt x="441" y="485"/>
                    </a:lnTo>
                    <a:lnTo>
                      <a:pt x="439" y="482"/>
                    </a:lnTo>
                    <a:lnTo>
                      <a:pt x="436" y="481"/>
                    </a:lnTo>
                    <a:lnTo>
                      <a:pt x="433" y="478"/>
                    </a:lnTo>
                    <a:lnTo>
                      <a:pt x="432" y="475"/>
                    </a:lnTo>
                    <a:lnTo>
                      <a:pt x="434" y="471"/>
                    </a:lnTo>
                    <a:lnTo>
                      <a:pt x="437" y="468"/>
                    </a:lnTo>
                    <a:lnTo>
                      <a:pt x="444" y="462"/>
                    </a:lnTo>
                    <a:lnTo>
                      <a:pt x="454" y="452"/>
                    </a:lnTo>
                    <a:lnTo>
                      <a:pt x="450" y="441"/>
                    </a:lnTo>
                    <a:lnTo>
                      <a:pt x="446" y="436"/>
                    </a:lnTo>
                    <a:lnTo>
                      <a:pt x="444" y="434"/>
                    </a:lnTo>
                    <a:lnTo>
                      <a:pt x="447" y="433"/>
                    </a:lnTo>
                    <a:lnTo>
                      <a:pt x="448" y="431"/>
                    </a:lnTo>
                    <a:lnTo>
                      <a:pt x="477" y="415"/>
                    </a:lnTo>
                    <a:lnTo>
                      <a:pt x="479" y="419"/>
                    </a:lnTo>
                    <a:lnTo>
                      <a:pt x="484" y="424"/>
                    </a:lnTo>
                    <a:lnTo>
                      <a:pt x="484" y="426"/>
                    </a:lnTo>
                    <a:lnTo>
                      <a:pt x="486" y="422"/>
                    </a:lnTo>
                    <a:lnTo>
                      <a:pt x="493" y="401"/>
                    </a:lnTo>
                    <a:lnTo>
                      <a:pt x="500" y="388"/>
                    </a:lnTo>
                    <a:lnTo>
                      <a:pt x="501" y="387"/>
                    </a:lnTo>
                    <a:lnTo>
                      <a:pt x="511" y="364"/>
                    </a:lnTo>
                    <a:lnTo>
                      <a:pt x="511" y="362"/>
                    </a:lnTo>
                    <a:lnTo>
                      <a:pt x="513" y="355"/>
                    </a:lnTo>
                    <a:lnTo>
                      <a:pt x="511" y="355"/>
                    </a:lnTo>
                    <a:lnTo>
                      <a:pt x="510" y="345"/>
                    </a:lnTo>
                    <a:lnTo>
                      <a:pt x="515" y="334"/>
                    </a:lnTo>
                    <a:lnTo>
                      <a:pt x="517" y="334"/>
                    </a:lnTo>
                    <a:lnTo>
                      <a:pt x="517" y="327"/>
                    </a:lnTo>
                    <a:lnTo>
                      <a:pt x="518" y="324"/>
                    </a:lnTo>
                    <a:lnTo>
                      <a:pt x="518" y="318"/>
                    </a:lnTo>
                    <a:lnTo>
                      <a:pt x="517" y="313"/>
                    </a:lnTo>
                    <a:lnTo>
                      <a:pt x="513" y="306"/>
                    </a:lnTo>
                    <a:lnTo>
                      <a:pt x="508" y="302"/>
                    </a:lnTo>
                    <a:lnTo>
                      <a:pt x="507" y="297"/>
                    </a:lnTo>
                    <a:lnTo>
                      <a:pt x="508" y="292"/>
                    </a:lnTo>
                    <a:lnTo>
                      <a:pt x="510" y="290"/>
                    </a:lnTo>
                    <a:lnTo>
                      <a:pt x="513" y="282"/>
                    </a:lnTo>
                    <a:lnTo>
                      <a:pt x="513" y="281"/>
                    </a:lnTo>
                    <a:lnTo>
                      <a:pt x="511" y="281"/>
                    </a:lnTo>
                    <a:lnTo>
                      <a:pt x="494" y="275"/>
                    </a:lnTo>
                    <a:lnTo>
                      <a:pt x="494" y="274"/>
                    </a:lnTo>
                    <a:lnTo>
                      <a:pt x="493" y="272"/>
                    </a:lnTo>
                    <a:lnTo>
                      <a:pt x="493" y="271"/>
                    </a:lnTo>
                    <a:lnTo>
                      <a:pt x="494" y="271"/>
                    </a:lnTo>
                    <a:lnTo>
                      <a:pt x="494" y="270"/>
                    </a:lnTo>
                    <a:lnTo>
                      <a:pt x="497" y="268"/>
                    </a:lnTo>
                    <a:lnTo>
                      <a:pt x="501" y="258"/>
                    </a:lnTo>
                    <a:lnTo>
                      <a:pt x="501" y="249"/>
                    </a:lnTo>
                    <a:lnTo>
                      <a:pt x="503" y="242"/>
                    </a:lnTo>
                    <a:lnTo>
                      <a:pt x="501" y="234"/>
                    </a:lnTo>
                    <a:lnTo>
                      <a:pt x="496" y="229"/>
                    </a:lnTo>
                    <a:lnTo>
                      <a:pt x="492" y="227"/>
                    </a:lnTo>
                    <a:lnTo>
                      <a:pt x="481" y="227"/>
                    </a:lnTo>
                    <a:lnTo>
                      <a:pt x="478" y="226"/>
                    </a:lnTo>
                    <a:lnTo>
                      <a:pt x="477" y="226"/>
                    </a:lnTo>
                    <a:lnTo>
                      <a:pt x="477" y="230"/>
                    </a:lnTo>
                    <a:lnTo>
                      <a:pt x="470" y="243"/>
                    </a:lnTo>
                    <a:lnTo>
                      <a:pt x="468" y="244"/>
                    </a:lnTo>
                    <a:lnTo>
                      <a:pt x="468" y="246"/>
                    </a:lnTo>
                    <a:lnTo>
                      <a:pt x="467" y="246"/>
                    </a:lnTo>
                    <a:lnTo>
                      <a:pt x="464" y="247"/>
                    </a:lnTo>
                    <a:lnTo>
                      <a:pt x="460" y="247"/>
                    </a:lnTo>
                    <a:lnTo>
                      <a:pt x="443" y="254"/>
                    </a:lnTo>
                    <a:lnTo>
                      <a:pt x="436" y="256"/>
                    </a:lnTo>
                    <a:lnTo>
                      <a:pt x="429" y="256"/>
                    </a:lnTo>
                    <a:lnTo>
                      <a:pt x="426" y="244"/>
                    </a:lnTo>
                    <a:lnTo>
                      <a:pt x="425" y="222"/>
                    </a:lnTo>
                    <a:lnTo>
                      <a:pt x="423" y="222"/>
                    </a:lnTo>
                    <a:lnTo>
                      <a:pt x="419" y="218"/>
                    </a:lnTo>
                    <a:lnTo>
                      <a:pt x="418" y="218"/>
                    </a:lnTo>
                    <a:lnTo>
                      <a:pt x="417" y="219"/>
                    </a:lnTo>
                    <a:lnTo>
                      <a:pt x="412" y="219"/>
                    </a:lnTo>
                    <a:lnTo>
                      <a:pt x="397" y="226"/>
                    </a:lnTo>
                    <a:lnTo>
                      <a:pt x="390" y="227"/>
                    </a:lnTo>
                    <a:lnTo>
                      <a:pt x="387" y="227"/>
                    </a:lnTo>
                    <a:lnTo>
                      <a:pt x="384" y="226"/>
                    </a:lnTo>
                    <a:lnTo>
                      <a:pt x="373" y="201"/>
                    </a:lnTo>
                    <a:lnTo>
                      <a:pt x="367" y="197"/>
                    </a:lnTo>
                    <a:lnTo>
                      <a:pt x="362" y="191"/>
                    </a:lnTo>
                    <a:lnTo>
                      <a:pt x="356" y="180"/>
                    </a:lnTo>
                    <a:lnTo>
                      <a:pt x="355" y="180"/>
                    </a:lnTo>
                    <a:lnTo>
                      <a:pt x="356" y="177"/>
                    </a:lnTo>
                    <a:lnTo>
                      <a:pt x="370" y="160"/>
                    </a:lnTo>
                    <a:lnTo>
                      <a:pt x="373" y="155"/>
                    </a:lnTo>
                    <a:lnTo>
                      <a:pt x="373" y="143"/>
                    </a:lnTo>
                    <a:lnTo>
                      <a:pt x="372" y="140"/>
                    </a:lnTo>
                    <a:lnTo>
                      <a:pt x="372" y="136"/>
                    </a:lnTo>
                    <a:lnTo>
                      <a:pt x="373" y="136"/>
                    </a:lnTo>
                    <a:lnTo>
                      <a:pt x="376" y="130"/>
                    </a:lnTo>
                    <a:lnTo>
                      <a:pt x="379" y="127"/>
                    </a:lnTo>
                    <a:lnTo>
                      <a:pt x="384" y="117"/>
                    </a:lnTo>
                    <a:lnTo>
                      <a:pt x="386" y="110"/>
                    </a:lnTo>
                    <a:lnTo>
                      <a:pt x="386" y="107"/>
                    </a:lnTo>
                    <a:lnTo>
                      <a:pt x="388" y="91"/>
                    </a:lnTo>
                    <a:lnTo>
                      <a:pt x="386" y="91"/>
                    </a:lnTo>
                    <a:lnTo>
                      <a:pt x="386" y="89"/>
                    </a:lnTo>
                    <a:lnTo>
                      <a:pt x="383" y="88"/>
                    </a:lnTo>
                    <a:lnTo>
                      <a:pt x="374" y="84"/>
                    </a:lnTo>
                    <a:lnTo>
                      <a:pt x="366" y="78"/>
                    </a:lnTo>
                    <a:lnTo>
                      <a:pt x="351" y="54"/>
                    </a:lnTo>
                    <a:lnTo>
                      <a:pt x="345" y="52"/>
                    </a:lnTo>
                    <a:lnTo>
                      <a:pt x="327" y="40"/>
                    </a:lnTo>
                    <a:lnTo>
                      <a:pt x="321" y="40"/>
                    </a:lnTo>
                    <a:lnTo>
                      <a:pt x="316" y="39"/>
                    </a:lnTo>
                    <a:lnTo>
                      <a:pt x="312" y="40"/>
                    </a:lnTo>
                    <a:lnTo>
                      <a:pt x="309" y="42"/>
                    </a:lnTo>
                    <a:lnTo>
                      <a:pt x="305" y="47"/>
                    </a:lnTo>
                    <a:lnTo>
                      <a:pt x="299" y="53"/>
                    </a:lnTo>
                    <a:lnTo>
                      <a:pt x="296" y="53"/>
                    </a:lnTo>
                    <a:lnTo>
                      <a:pt x="291" y="50"/>
                    </a:lnTo>
                    <a:lnTo>
                      <a:pt x="280" y="50"/>
                    </a:lnTo>
                    <a:lnTo>
                      <a:pt x="271" y="52"/>
                    </a:lnTo>
                    <a:lnTo>
                      <a:pt x="270" y="52"/>
                    </a:lnTo>
                    <a:lnTo>
                      <a:pt x="261" y="53"/>
                    </a:lnTo>
                    <a:lnTo>
                      <a:pt x="257" y="53"/>
                    </a:lnTo>
                    <a:lnTo>
                      <a:pt x="245" y="50"/>
                    </a:lnTo>
                    <a:lnTo>
                      <a:pt x="238" y="47"/>
                    </a:lnTo>
                    <a:lnTo>
                      <a:pt x="236" y="46"/>
                    </a:lnTo>
                    <a:lnTo>
                      <a:pt x="235" y="40"/>
                    </a:lnTo>
                    <a:lnTo>
                      <a:pt x="232" y="36"/>
                    </a:lnTo>
                    <a:lnTo>
                      <a:pt x="229" y="31"/>
                    </a:lnTo>
                    <a:lnTo>
                      <a:pt x="228" y="33"/>
                    </a:lnTo>
                    <a:lnTo>
                      <a:pt x="225" y="33"/>
                    </a:lnTo>
                    <a:lnTo>
                      <a:pt x="218" y="32"/>
                    </a:lnTo>
                    <a:lnTo>
                      <a:pt x="218" y="31"/>
                    </a:lnTo>
                    <a:lnTo>
                      <a:pt x="214" y="21"/>
                    </a:lnTo>
                    <a:lnTo>
                      <a:pt x="214" y="14"/>
                    </a:lnTo>
                    <a:lnTo>
                      <a:pt x="208" y="1"/>
                    </a:lnTo>
                    <a:lnTo>
                      <a:pt x="207" y="0"/>
                    </a:lnTo>
                    <a:lnTo>
                      <a:pt x="203" y="1"/>
                    </a:lnTo>
                    <a:lnTo>
                      <a:pt x="201" y="3"/>
                    </a:lnTo>
                    <a:lnTo>
                      <a:pt x="203" y="4"/>
                    </a:lnTo>
                    <a:lnTo>
                      <a:pt x="204" y="4"/>
                    </a:lnTo>
                    <a:lnTo>
                      <a:pt x="204" y="6"/>
                    </a:lnTo>
                    <a:lnTo>
                      <a:pt x="206" y="9"/>
                    </a:lnTo>
                    <a:lnTo>
                      <a:pt x="206" y="14"/>
                    </a:lnTo>
                    <a:lnTo>
                      <a:pt x="204" y="16"/>
                    </a:lnTo>
                    <a:lnTo>
                      <a:pt x="189" y="35"/>
                    </a:lnTo>
                    <a:lnTo>
                      <a:pt x="182" y="38"/>
                    </a:lnTo>
                    <a:lnTo>
                      <a:pt x="176" y="38"/>
                    </a:lnTo>
                    <a:lnTo>
                      <a:pt x="175" y="36"/>
                    </a:lnTo>
                    <a:lnTo>
                      <a:pt x="173" y="38"/>
                    </a:lnTo>
                    <a:lnTo>
                      <a:pt x="173" y="60"/>
                    </a:lnTo>
                    <a:lnTo>
                      <a:pt x="169" y="76"/>
                    </a:lnTo>
                    <a:lnTo>
                      <a:pt x="168" y="76"/>
                    </a:lnTo>
                    <a:lnTo>
                      <a:pt x="166" y="78"/>
                    </a:lnTo>
                    <a:lnTo>
                      <a:pt x="153" y="84"/>
                    </a:lnTo>
                    <a:lnTo>
                      <a:pt x="144" y="95"/>
                    </a:lnTo>
                    <a:lnTo>
                      <a:pt x="129" y="109"/>
                    </a:lnTo>
                    <a:lnTo>
                      <a:pt x="125" y="109"/>
                    </a:lnTo>
                    <a:lnTo>
                      <a:pt x="125" y="110"/>
                    </a:lnTo>
                    <a:lnTo>
                      <a:pt x="136" y="127"/>
                    </a:lnTo>
                    <a:lnTo>
                      <a:pt x="134" y="130"/>
                    </a:lnTo>
                    <a:lnTo>
                      <a:pt x="132" y="133"/>
                    </a:lnTo>
                    <a:lnTo>
                      <a:pt x="119" y="143"/>
                    </a:lnTo>
                    <a:lnTo>
                      <a:pt x="118" y="144"/>
                    </a:lnTo>
                    <a:lnTo>
                      <a:pt x="113" y="145"/>
                    </a:lnTo>
                    <a:lnTo>
                      <a:pt x="105" y="141"/>
                    </a:lnTo>
                    <a:lnTo>
                      <a:pt x="99" y="140"/>
                    </a:lnTo>
                    <a:lnTo>
                      <a:pt x="98" y="140"/>
                    </a:lnTo>
                    <a:lnTo>
                      <a:pt x="96" y="143"/>
                    </a:lnTo>
                    <a:lnTo>
                      <a:pt x="95" y="143"/>
                    </a:lnTo>
                    <a:lnTo>
                      <a:pt x="94" y="147"/>
                    </a:lnTo>
                    <a:lnTo>
                      <a:pt x="89" y="150"/>
                    </a:lnTo>
                    <a:lnTo>
                      <a:pt x="87" y="151"/>
                    </a:lnTo>
                    <a:lnTo>
                      <a:pt x="87" y="150"/>
                    </a:lnTo>
                    <a:lnTo>
                      <a:pt x="84" y="144"/>
                    </a:lnTo>
                    <a:lnTo>
                      <a:pt x="84" y="126"/>
                    </a:lnTo>
                    <a:lnTo>
                      <a:pt x="77" y="123"/>
                    </a:lnTo>
                    <a:lnTo>
                      <a:pt x="67" y="13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86" name="Freeform 817">
                <a:extLst>
                  <a:ext uri="{FF2B5EF4-FFF2-40B4-BE49-F238E27FC236}">
                    <a16:creationId xmlns:a16="http://schemas.microsoft.com/office/drawing/2014/main" id="{1C2D74AA-7116-7283-1737-A4CA8AE2CF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2" y="2499"/>
                <a:ext cx="151" cy="133"/>
              </a:xfrm>
              <a:custGeom>
                <a:avLst/>
                <a:gdLst>
                  <a:gd name="T0" fmla="*/ 123 w 603"/>
                  <a:gd name="T1" fmla="*/ 93 h 533"/>
                  <a:gd name="T2" fmla="*/ 96 w 603"/>
                  <a:gd name="T3" fmla="*/ 82 h 533"/>
                  <a:gd name="T4" fmla="*/ 64 w 603"/>
                  <a:gd name="T5" fmla="*/ 93 h 533"/>
                  <a:gd name="T6" fmla="*/ 56 w 603"/>
                  <a:gd name="T7" fmla="*/ 97 h 533"/>
                  <a:gd name="T8" fmla="*/ 46 w 603"/>
                  <a:gd name="T9" fmla="*/ 109 h 533"/>
                  <a:gd name="T10" fmla="*/ 10 w 603"/>
                  <a:gd name="T11" fmla="*/ 135 h 533"/>
                  <a:gd name="T12" fmla="*/ 19 w 603"/>
                  <a:gd name="T13" fmla="*/ 152 h 533"/>
                  <a:gd name="T14" fmla="*/ 39 w 603"/>
                  <a:gd name="T15" fmla="*/ 157 h 533"/>
                  <a:gd name="T16" fmla="*/ 79 w 603"/>
                  <a:gd name="T17" fmla="*/ 166 h 533"/>
                  <a:gd name="T18" fmla="*/ 96 w 603"/>
                  <a:gd name="T19" fmla="*/ 201 h 533"/>
                  <a:gd name="T20" fmla="*/ 153 w 603"/>
                  <a:gd name="T21" fmla="*/ 232 h 533"/>
                  <a:gd name="T22" fmla="*/ 180 w 603"/>
                  <a:gd name="T23" fmla="*/ 245 h 533"/>
                  <a:gd name="T24" fmla="*/ 172 w 603"/>
                  <a:gd name="T25" fmla="*/ 278 h 533"/>
                  <a:gd name="T26" fmla="*/ 206 w 603"/>
                  <a:gd name="T27" fmla="*/ 304 h 533"/>
                  <a:gd name="T28" fmla="*/ 206 w 603"/>
                  <a:gd name="T29" fmla="*/ 328 h 533"/>
                  <a:gd name="T30" fmla="*/ 229 w 603"/>
                  <a:gd name="T31" fmla="*/ 306 h 533"/>
                  <a:gd name="T32" fmla="*/ 278 w 603"/>
                  <a:gd name="T33" fmla="*/ 310 h 533"/>
                  <a:gd name="T34" fmla="*/ 295 w 603"/>
                  <a:gd name="T35" fmla="*/ 345 h 533"/>
                  <a:gd name="T36" fmla="*/ 272 w 603"/>
                  <a:gd name="T37" fmla="*/ 383 h 533"/>
                  <a:gd name="T38" fmla="*/ 282 w 603"/>
                  <a:gd name="T39" fmla="*/ 416 h 533"/>
                  <a:gd name="T40" fmla="*/ 261 w 603"/>
                  <a:gd name="T41" fmla="*/ 421 h 533"/>
                  <a:gd name="T42" fmla="*/ 258 w 603"/>
                  <a:gd name="T43" fmla="*/ 428 h 533"/>
                  <a:gd name="T44" fmla="*/ 250 w 603"/>
                  <a:gd name="T45" fmla="*/ 434 h 533"/>
                  <a:gd name="T46" fmla="*/ 244 w 603"/>
                  <a:gd name="T47" fmla="*/ 430 h 533"/>
                  <a:gd name="T48" fmla="*/ 303 w 603"/>
                  <a:gd name="T49" fmla="*/ 460 h 533"/>
                  <a:gd name="T50" fmla="*/ 293 w 603"/>
                  <a:gd name="T51" fmla="*/ 519 h 533"/>
                  <a:gd name="T52" fmla="*/ 321 w 603"/>
                  <a:gd name="T53" fmla="*/ 533 h 533"/>
                  <a:gd name="T54" fmla="*/ 371 w 603"/>
                  <a:gd name="T55" fmla="*/ 505 h 533"/>
                  <a:gd name="T56" fmla="*/ 402 w 603"/>
                  <a:gd name="T57" fmla="*/ 491 h 533"/>
                  <a:gd name="T58" fmla="*/ 384 w 603"/>
                  <a:gd name="T59" fmla="*/ 472 h 533"/>
                  <a:gd name="T60" fmla="*/ 400 w 603"/>
                  <a:gd name="T61" fmla="*/ 453 h 533"/>
                  <a:gd name="T62" fmla="*/ 416 w 603"/>
                  <a:gd name="T63" fmla="*/ 462 h 533"/>
                  <a:gd name="T64" fmla="*/ 457 w 603"/>
                  <a:gd name="T65" fmla="*/ 417 h 533"/>
                  <a:gd name="T66" fmla="*/ 490 w 603"/>
                  <a:gd name="T67" fmla="*/ 421 h 533"/>
                  <a:gd name="T68" fmla="*/ 532 w 603"/>
                  <a:gd name="T69" fmla="*/ 423 h 533"/>
                  <a:gd name="T70" fmla="*/ 542 w 603"/>
                  <a:gd name="T71" fmla="*/ 354 h 533"/>
                  <a:gd name="T72" fmla="*/ 556 w 603"/>
                  <a:gd name="T73" fmla="*/ 353 h 533"/>
                  <a:gd name="T74" fmla="*/ 553 w 603"/>
                  <a:gd name="T75" fmla="*/ 315 h 533"/>
                  <a:gd name="T76" fmla="*/ 567 w 603"/>
                  <a:gd name="T77" fmla="*/ 265 h 533"/>
                  <a:gd name="T78" fmla="*/ 584 w 603"/>
                  <a:gd name="T79" fmla="*/ 248 h 533"/>
                  <a:gd name="T80" fmla="*/ 582 w 603"/>
                  <a:gd name="T81" fmla="*/ 205 h 533"/>
                  <a:gd name="T82" fmla="*/ 565 w 603"/>
                  <a:gd name="T83" fmla="*/ 184 h 533"/>
                  <a:gd name="T84" fmla="*/ 522 w 603"/>
                  <a:gd name="T85" fmla="*/ 169 h 533"/>
                  <a:gd name="T86" fmla="*/ 500 w 603"/>
                  <a:gd name="T87" fmla="*/ 181 h 533"/>
                  <a:gd name="T88" fmla="*/ 470 w 603"/>
                  <a:gd name="T89" fmla="*/ 166 h 533"/>
                  <a:gd name="T90" fmla="*/ 444 w 603"/>
                  <a:gd name="T91" fmla="*/ 148 h 533"/>
                  <a:gd name="T92" fmla="*/ 420 w 603"/>
                  <a:gd name="T93" fmla="*/ 155 h 533"/>
                  <a:gd name="T94" fmla="*/ 405 w 603"/>
                  <a:gd name="T95" fmla="*/ 152 h 533"/>
                  <a:gd name="T96" fmla="*/ 377 w 603"/>
                  <a:gd name="T97" fmla="*/ 145 h 533"/>
                  <a:gd name="T98" fmla="*/ 340 w 603"/>
                  <a:gd name="T99" fmla="*/ 172 h 533"/>
                  <a:gd name="T100" fmla="*/ 343 w 603"/>
                  <a:gd name="T101" fmla="*/ 155 h 533"/>
                  <a:gd name="T102" fmla="*/ 352 w 603"/>
                  <a:gd name="T103" fmla="*/ 99 h 533"/>
                  <a:gd name="T104" fmla="*/ 346 w 603"/>
                  <a:gd name="T105" fmla="*/ 86 h 533"/>
                  <a:gd name="T106" fmla="*/ 323 w 603"/>
                  <a:gd name="T107" fmla="*/ 90 h 533"/>
                  <a:gd name="T108" fmla="*/ 285 w 603"/>
                  <a:gd name="T109" fmla="*/ 71 h 533"/>
                  <a:gd name="T110" fmla="*/ 280 w 603"/>
                  <a:gd name="T111" fmla="*/ 57 h 533"/>
                  <a:gd name="T112" fmla="*/ 249 w 603"/>
                  <a:gd name="T113" fmla="*/ 71 h 533"/>
                  <a:gd name="T114" fmla="*/ 236 w 603"/>
                  <a:gd name="T115" fmla="*/ 57 h 533"/>
                  <a:gd name="T116" fmla="*/ 205 w 603"/>
                  <a:gd name="T117" fmla="*/ 35 h 533"/>
                  <a:gd name="T118" fmla="*/ 172 w 603"/>
                  <a:gd name="T119" fmla="*/ 0 h 533"/>
                  <a:gd name="T120" fmla="*/ 151 w 603"/>
                  <a:gd name="T121" fmla="*/ 25 h 533"/>
                  <a:gd name="T122" fmla="*/ 146 w 603"/>
                  <a:gd name="T123" fmla="*/ 39 h 5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603" h="533">
                    <a:moveTo>
                      <a:pt x="142" y="42"/>
                    </a:moveTo>
                    <a:lnTo>
                      <a:pt x="142" y="43"/>
                    </a:lnTo>
                    <a:lnTo>
                      <a:pt x="134" y="55"/>
                    </a:lnTo>
                    <a:lnTo>
                      <a:pt x="124" y="64"/>
                    </a:lnTo>
                    <a:lnTo>
                      <a:pt x="123" y="69"/>
                    </a:lnTo>
                    <a:lnTo>
                      <a:pt x="123" y="93"/>
                    </a:lnTo>
                    <a:lnTo>
                      <a:pt x="122" y="93"/>
                    </a:lnTo>
                    <a:lnTo>
                      <a:pt x="112" y="97"/>
                    </a:lnTo>
                    <a:lnTo>
                      <a:pt x="112" y="96"/>
                    </a:lnTo>
                    <a:lnTo>
                      <a:pt x="100" y="85"/>
                    </a:lnTo>
                    <a:lnTo>
                      <a:pt x="99" y="82"/>
                    </a:lnTo>
                    <a:lnTo>
                      <a:pt x="96" y="82"/>
                    </a:lnTo>
                    <a:lnTo>
                      <a:pt x="95" y="81"/>
                    </a:lnTo>
                    <a:lnTo>
                      <a:pt x="93" y="82"/>
                    </a:lnTo>
                    <a:lnTo>
                      <a:pt x="84" y="85"/>
                    </a:lnTo>
                    <a:lnTo>
                      <a:pt x="77" y="90"/>
                    </a:lnTo>
                    <a:lnTo>
                      <a:pt x="71" y="93"/>
                    </a:lnTo>
                    <a:lnTo>
                      <a:pt x="64" y="93"/>
                    </a:lnTo>
                    <a:lnTo>
                      <a:pt x="62" y="92"/>
                    </a:lnTo>
                    <a:lnTo>
                      <a:pt x="60" y="90"/>
                    </a:lnTo>
                    <a:lnTo>
                      <a:pt x="59" y="90"/>
                    </a:lnTo>
                    <a:lnTo>
                      <a:pt x="54" y="95"/>
                    </a:lnTo>
                    <a:lnTo>
                      <a:pt x="54" y="96"/>
                    </a:lnTo>
                    <a:lnTo>
                      <a:pt x="56" y="97"/>
                    </a:lnTo>
                    <a:lnTo>
                      <a:pt x="56" y="103"/>
                    </a:lnTo>
                    <a:lnTo>
                      <a:pt x="54" y="105"/>
                    </a:lnTo>
                    <a:lnTo>
                      <a:pt x="54" y="107"/>
                    </a:lnTo>
                    <a:lnTo>
                      <a:pt x="53" y="107"/>
                    </a:lnTo>
                    <a:lnTo>
                      <a:pt x="52" y="109"/>
                    </a:lnTo>
                    <a:lnTo>
                      <a:pt x="46" y="109"/>
                    </a:lnTo>
                    <a:lnTo>
                      <a:pt x="36" y="107"/>
                    </a:lnTo>
                    <a:lnTo>
                      <a:pt x="33" y="114"/>
                    </a:lnTo>
                    <a:lnTo>
                      <a:pt x="32" y="121"/>
                    </a:lnTo>
                    <a:lnTo>
                      <a:pt x="26" y="127"/>
                    </a:lnTo>
                    <a:lnTo>
                      <a:pt x="17" y="132"/>
                    </a:lnTo>
                    <a:lnTo>
                      <a:pt x="10" y="135"/>
                    </a:lnTo>
                    <a:lnTo>
                      <a:pt x="0" y="135"/>
                    </a:lnTo>
                    <a:lnTo>
                      <a:pt x="0" y="136"/>
                    </a:lnTo>
                    <a:lnTo>
                      <a:pt x="12" y="139"/>
                    </a:lnTo>
                    <a:lnTo>
                      <a:pt x="17" y="142"/>
                    </a:lnTo>
                    <a:lnTo>
                      <a:pt x="19" y="142"/>
                    </a:lnTo>
                    <a:lnTo>
                      <a:pt x="19" y="152"/>
                    </a:lnTo>
                    <a:lnTo>
                      <a:pt x="25" y="163"/>
                    </a:lnTo>
                    <a:lnTo>
                      <a:pt x="32" y="170"/>
                    </a:lnTo>
                    <a:lnTo>
                      <a:pt x="32" y="172"/>
                    </a:lnTo>
                    <a:lnTo>
                      <a:pt x="33" y="172"/>
                    </a:lnTo>
                    <a:lnTo>
                      <a:pt x="39" y="163"/>
                    </a:lnTo>
                    <a:lnTo>
                      <a:pt x="39" y="157"/>
                    </a:lnTo>
                    <a:lnTo>
                      <a:pt x="46" y="152"/>
                    </a:lnTo>
                    <a:lnTo>
                      <a:pt x="49" y="153"/>
                    </a:lnTo>
                    <a:lnTo>
                      <a:pt x="50" y="153"/>
                    </a:lnTo>
                    <a:lnTo>
                      <a:pt x="53" y="156"/>
                    </a:lnTo>
                    <a:lnTo>
                      <a:pt x="78" y="166"/>
                    </a:lnTo>
                    <a:lnTo>
                      <a:pt x="79" y="166"/>
                    </a:lnTo>
                    <a:lnTo>
                      <a:pt x="79" y="167"/>
                    </a:lnTo>
                    <a:lnTo>
                      <a:pt x="91" y="181"/>
                    </a:lnTo>
                    <a:lnTo>
                      <a:pt x="91" y="182"/>
                    </a:lnTo>
                    <a:lnTo>
                      <a:pt x="95" y="189"/>
                    </a:lnTo>
                    <a:lnTo>
                      <a:pt x="96" y="195"/>
                    </a:lnTo>
                    <a:lnTo>
                      <a:pt x="96" y="201"/>
                    </a:lnTo>
                    <a:lnTo>
                      <a:pt x="98" y="202"/>
                    </a:lnTo>
                    <a:lnTo>
                      <a:pt x="102" y="210"/>
                    </a:lnTo>
                    <a:lnTo>
                      <a:pt x="117" y="222"/>
                    </a:lnTo>
                    <a:lnTo>
                      <a:pt x="137" y="222"/>
                    </a:lnTo>
                    <a:lnTo>
                      <a:pt x="138" y="223"/>
                    </a:lnTo>
                    <a:lnTo>
                      <a:pt x="153" y="232"/>
                    </a:lnTo>
                    <a:lnTo>
                      <a:pt x="160" y="233"/>
                    </a:lnTo>
                    <a:lnTo>
                      <a:pt x="167" y="233"/>
                    </a:lnTo>
                    <a:lnTo>
                      <a:pt x="167" y="234"/>
                    </a:lnTo>
                    <a:lnTo>
                      <a:pt x="179" y="241"/>
                    </a:lnTo>
                    <a:lnTo>
                      <a:pt x="182" y="245"/>
                    </a:lnTo>
                    <a:lnTo>
                      <a:pt x="180" y="245"/>
                    </a:lnTo>
                    <a:lnTo>
                      <a:pt x="173" y="255"/>
                    </a:lnTo>
                    <a:lnTo>
                      <a:pt x="166" y="262"/>
                    </a:lnTo>
                    <a:lnTo>
                      <a:pt x="163" y="266"/>
                    </a:lnTo>
                    <a:lnTo>
                      <a:pt x="162" y="269"/>
                    </a:lnTo>
                    <a:lnTo>
                      <a:pt x="163" y="269"/>
                    </a:lnTo>
                    <a:lnTo>
                      <a:pt x="172" y="278"/>
                    </a:lnTo>
                    <a:lnTo>
                      <a:pt x="179" y="282"/>
                    </a:lnTo>
                    <a:lnTo>
                      <a:pt x="182" y="280"/>
                    </a:lnTo>
                    <a:lnTo>
                      <a:pt x="183" y="280"/>
                    </a:lnTo>
                    <a:lnTo>
                      <a:pt x="186" y="282"/>
                    </a:lnTo>
                    <a:lnTo>
                      <a:pt x="206" y="301"/>
                    </a:lnTo>
                    <a:lnTo>
                      <a:pt x="206" y="304"/>
                    </a:lnTo>
                    <a:lnTo>
                      <a:pt x="208" y="308"/>
                    </a:lnTo>
                    <a:lnTo>
                      <a:pt x="206" y="315"/>
                    </a:lnTo>
                    <a:lnTo>
                      <a:pt x="206" y="321"/>
                    </a:lnTo>
                    <a:lnTo>
                      <a:pt x="205" y="326"/>
                    </a:lnTo>
                    <a:lnTo>
                      <a:pt x="205" y="328"/>
                    </a:lnTo>
                    <a:lnTo>
                      <a:pt x="206" y="328"/>
                    </a:lnTo>
                    <a:lnTo>
                      <a:pt x="215" y="330"/>
                    </a:lnTo>
                    <a:lnTo>
                      <a:pt x="218" y="330"/>
                    </a:lnTo>
                    <a:lnTo>
                      <a:pt x="218" y="329"/>
                    </a:lnTo>
                    <a:lnTo>
                      <a:pt x="216" y="328"/>
                    </a:lnTo>
                    <a:lnTo>
                      <a:pt x="216" y="318"/>
                    </a:lnTo>
                    <a:lnTo>
                      <a:pt x="229" y="306"/>
                    </a:lnTo>
                    <a:lnTo>
                      <a:pt x="235" y="297"/>
                    </a:lnTo>
                    <a:lnTo>
                      <a:pt x="247" y="296"/>
                    </a:lnTo>
                    <a:lnTo>
                      <a:pt x="260" y="299"/>
                    </a:lnTo>
                    <a:lnTo>
                      <a:pt x="261" y="300"/>
                    </a:lnTo>
                    <a:lnTo>
                      <a:pt x="264" y="300"/>
                    </a:lnTo>
                    <a:lnTo>
                      <a:pt x="278" y="310"/>
                    </a:lnTo>
                    <a:lnTo>
                      <a:pt x="278" y="323"/>
                    </a:lnTo>
                    <a:lnTo>
                      <a:pt x="280" y="328"/>
                    </a:lnTo>
                    <a:lnTo>
                      <a:pt x="286" y="328"/>
                    </a:lnTo>
                    <a:lnTo>
                      <a:pt x="289" y="329"/>
                    </a:lnTo>
                    <a:lnTo>
                      <a:pt x="292" y="332"/>
                    </a:lnTo>
                    <a:lnTo>
                      <a:pt x="295" y="345"/>
                    </a:lnTo>
                    <a:lnTo>
                      <a:pt x="293" y="345"/>
                    </a:lnTo>
                    <a:lnTo>
                      <a:pt x="292" y="343"/>
                    </a:lnTo>
                    <a:lnTo>
                      <a:pt x="292" y="346"/>
                    </a:lnTo>
                    <a:lnTo>
                      <a:pt x="290" y="352"/>
                    </a:lnTo>
                    <a:lnTo>
                      <a:pt x="272" y="381"/>
                    </a:lnTo>
                    <a:lnTo>
                      <a:pt x="272" y="383"/>
                    </a:lnTo>
                    <a:lnTo>
                      <a:pt x="273" y="385"/>
                    </a:lnTo>
                    <a:lnTo>
                      <a:pt x="276" y="403"/>
                    </a:lnTo>
                    <a:lnTo>
                      <a:pt x="276" y="406"/>
                    </a:lnTo>
                    <a:lnTo>
                      <a:pt x="278" y="410"/>
                    </a:lnTo>
                    <a:lnTo>
                      <a:pt x="282" y="414"/>
                    </a:lnTo>
                    <a:lnTo>
                      <a:pt x="282" y="416"/>
                    </a:lnTo>
                    <a:lnTo>
                      <a:pt x="285" y="417"/>
                    </a:lnTo>
                    <a:lnTo>
                      <a:pt x="283" y="423"/>
                    </a:lnTo>
                    <a:lnTo>
                      <a:pt x="275" y="426"/>
                    </a:lnTo>
                    <a:lnTo>
                      <a:pt x="268" y="426"/>
                    </a:lnTo>
                    <a:lnTo>
                      <a:pt x="264" y="424"/>
                    </a:lnTo>
                    <a:lnTo>
                      <a:pt x="261" y="421"/>
                    </a:lnTo>
                    <a:lnTo>
                      <a:pt x="260" y="421"/>
                    </a:lnTo>
                    <a:lnTo>
                      <a:pt x="257" y="420"/>
                    </a:lnTo>
                    <a:lnTo>
                      <a:pt x="256" y="420"/>
                    </a:lnTo>
                    <a:lnTo>
                      <a:pt x="256" y="424"/>
                    </a:lnTo>
                    <a:lnTo>
                      <a:pt x="257" y="427"/>
                    </a:lnTo>
                    <a:lnTo>
                      <a:pt x="258" y="428"/>
                    </a:lnTo>
                    <a:lnTo>
                      <a:pt x="258" y="430"/>
                    </a:lnTo>
                    <a:lnTo>
                      <a:pt x="257" y="430"/>
                    </a:lnTo>
                    <a:lnTo>
                      <a:pt x="256" y="431"/>
                    </a:lnTo>
                    <a:lnTo>
                      <a:pt x="253" y="433"/>
                    </a:lnTo>
                    <a:lnTo>
                      <a:pt x="251" y="434"/>
                    </a:lnTo>
                    <a:lnTo>
                      <a:pt x="250" y="434"/>
                    </a:lnTo>
                    <a:lnTo>
                      <a:pt x="249" y="433"/>
                    </a:lnTo>
                    <a:lnTo>
                      <a:pt x="247" y="430"/>
                    </a:lnTo>
                    <a:lnTo>
                      <a:pt x="246" y="428"/>
                    </a:lnTo>
                    <a:lnTo>
                      <a:pt x="246" y="427"/>
                    </a:lnTo>
                    <a:lnTo>
                      <a:pt x="243" y="427"/>
                    </a:lnTo>
                    <a:lnTo>
                      <a:pt x="244" y="430"/>
                    </a:lnTo>
                    <a:lnTo>
                      <a:pt x="250" y="435"/>
                    </a:lnTo>
                    <a:lnTo>
                      <a:pt x="276" y="449"/>
                    </a:lnTo>
                    <a:lnTo>
                      <a:pt x="289" y="453"/>
                    </a:lnTo>
                    <a:lnTo>
                      <a:pt x="300" y="459"/>
                    </a:lnTo>
                    <a:lnTo>
                      <a:pt x="303" y="459"/>
                    </a:lnTo>
                    <a:lnTo>
                      <a:pt x="303" y="460"/>
                    </a:lnTo>
                    <a:lnTo>
                      <a:pt x="306" y="469"/>
                    </a:lnTo>
                    <a:lnTo>
                      <a:pt x="307" y="472"/>
                    </a:lnTo>
                    <a:lnTo>
                      <a:pt x="303" y="479"/>
                    </a:lnTo>
                    <a:lnTo>
                      <a:pt x="292" y="505"/>
                    </a:lnTo>
                    <a:lnTo>
                      <a:pt x="292" y="510"/>
                    </a:lnTo>
                    <a:lnTo>
                      <a:pt x="293" y="519"/>
                    </a:lnTo>
                    <a:lnTo>
                      <a:pt x="299" y="527"/>
                    </a:lnTo>
                    <a:lnTo>
                      <a:pt x="300" y="527"/>
                    </a:lnTo>
                    <a:lnTo>
                      <a:pt x="304" y="532"/>
                    </a:lnTo>
                    <a:lnTo>
                      <a:pt x="306" y="532"/>
                    </a:lnTo>
                    <a:lnTo>
                      <a:pt x="307" y="533"/>
                    </a:lnTo>
                    <a:lnTo>
                      <a:pt x="321" y="533"/>
                    </a:lnTo>
                    <a:lnTo>
                      <a:pt x="332" y="529"/>
                    </a:lnTo>
                    <a:lnTo>
                      <a:pt x="343" y="529"/>
                    </a:lnTo>
                    <a:lnTo>
                      <a:pt x="364" y="515"/>
                    </a:lnTo>
                    <a:lnTo>
                      <a:pt x="369" y="510"/>
                    </a:lnTo>
                    <a:lnTo>
                      <a:pt x="369" y="508"/>
                    </a:lnTo>
                    <a:lnTo>
                      <a:pt x="371" y="505"/>
                    </a:lnTo>
                    <a:lnTo>
                      <a:pt x="374" y="504"/>
                    </a:lnTo>
                    <a:lnTo>
                      <a:pt x="378" y="504"/>
                    </a:lnTo>
                    <a:lnTo>
                      <a:pt x="391" y="515"/>
                    </a:lnTo>
                    <a:lnTo>
                      <a:pt x="397" y="507"/>
                    </a:lnTo>
                    <a:lnTo>
                      <a:pt x="402" y="498"/>
                    </a:lnTo>
                    <a:lnTo>
                      <a:pt x="402" y="491"/>
                    </a:lnTo>
                    <a:lnTo>
                      <a:pt x="397" y="487"/>
                    </a:lnTo>
                    <a:lnTo>
                      <a:pt x="394" y="487"/>
                    </a:lnTo>
                    <a:lnTo>
                      <a:pt x="385" y="481"/>
                    </a:lnTo>
                    <a:lnTo>
                      <a:pt x="381" y="476"/>
                    </a:lnTo>
                    <a:lnTo>
                      <a:pt x="383" y="472"/>
                    </a:lnTo>
                    <a:lnTo>
                      <a:pt x="384" y="472"/>
                    </a:lnTo>
                    <a:lnTo>
                      <a:pt x="390" y="469"/>
                    </a:lnTo>
                    <a:lnTo>
                      <a:pt x="392" y="466"/>
                    </a:lnTo>
                    <a:lnTo>
                      <a:pt x="395" y="460"/>
                    </a:lnTo>
                    <a:lnTo>
                      <a:pt x="399" y="456"/>
                    </a:lnTo>
                    <a:lnTo>
                      <a:pt x="399" y="455"/>
                    </a:lnTo>
                    <a:lnTo>
                      <a:pt x="400" y="453"/>
                    </a:lnTo>
                    <a:lnTo>
                      <a:pt x="402" y="453"/>
                    </a:lnTo>
                    <a:lnTo>
                      <a:pt x="406" y="458"/>
                    </a:lnTo>
                    <a:lnTo>
                      <a:pt x="406" y="460"/>
                    </a:lnTo>
                    <a:lnTo>
                      <a:pt x="408" y="460"/>
                    </a:lnTo>
                    <a:lnTo>
                      <a:pt x="413" y="462"/>
                    </a:lnTo>
                    <a:lnTo>
                      <a:pt x="416" y="462"/>
                    </a:lnTo>
                    <a:lnTo>
                      <a:pt x="419" y="460"/>
                    </a:lnTo>
                    <a:lnTo>
                      <a:pt x="419" y="448"/>
                    </a:lnTo>
                    <a:lnTo>
                      <a:pt x="422" y="437"/>
                    </a:lnTo>
                    <a:lnTo>
                      <a:pt x="422" y="435"/>
                    </a:lnTo>
                    <a:lnTo>
                      <a:pt x="437" y="435"/>
                    </a:lnTo>
                    <a:lnTo>
                      <a:pt x="457" y="417"/>
                    </a:lnTo>
                    <a:lnTo>
                      <a:pt x="458" y="414"/>
                    </a:lnTo>
                    <a:lnTo>
                      <a:pt x="462" y="410"/>
                    </a:lnTo>
                    <a:lnTo>
                      <a:pt x="462" y="412"/>
                    </a:lnTo>
                    <a:lnTo>
                      <a:pt x="472" y="423"/>
                    </a:lnTo>
                    <a:lnTo>
                      <a:pt x="479" y="423"/>
                    </a:lnTo>
                    <a:lnTo>
                      <a:pt x="490" y="421"/>
                    </a:lnTo>
                    <a:lnTo>
                      <a:pt x="507" y="421"/>
                    </a:lnTo>
                    <a:lnTo>
                      <a:pt x="521" y="424"/>
                    </a:lnTo>
                    <a:lnTo>
                      <a:pt x="527" y="427"/>
                    </a:lnTo>
                    <a:lnTo>
                      <a:pt x="528" y="427"/>
                    </a:lnTo>
                    <a:lnTo>
                      <a:pt x="532" y="424"/>
                    </a:lnTo>
                    <a:lnTo>
                      <a:pt x="532" y="423"/>
                    </a:lnTo>
                    <a:lnTo>
                      <a:pt x="528" y="405"/>
                    </a:lnTo>
                    <a:lnTo>
                      <a:pt x="527" y="403"/>
                    </a:lnTo>
                    <a:lnTo>
                      <a:pt x="527" y="402"/>
                    </a:lnTo>
                    <a:lnTo>
                      <a:pt x="528" y="398"/>
                    </a:lnTo>
                    <a:lnTo>
                      <a:pt x="529" y="386"/>
                    </a:lnTo>
                    <a:lnTo>
                      <a:pt x="542" y="354"/>
                    </a:lnTo>
                    <a:lnTo>
                      <a:pt x="542" y="353"/>
                    </a:lnTo>
                    <a:lnTo>
                      <a:pt x="543" y="353"/>
                    </a:lnTo>
                    <a:lnTo>
                      <a:pt x="551" y="356"/>
                    </a:lnTo>
                    <a:lnTo>
                      <a:pt x="554" y="354"/>
                    </a:lnTo>
                    <a:lnTo>
                      <a:pt x="556" y="354"/>
                    </a:lnTo>
                    <a:lnTo>
                      <a:pt x="556" y="353"/>
                    </a:lnTo>
                    <a:lnTo>
                      <a:pt x="557" y="350"/>
                    </a:lnTo>
                    <a:lnTo>
                      <a:pt x="558" y="350"/>
                    </a:lnTo>
                    <a:lnTo>
                      <a:pt x="558" y="346"/>
                    </a:lnTo>
                    <a:lnTo>
                      <a:pt x="557" y="343"/>
                    </a:lnTo>
                    <a:lnTo>
                      <a:pt x="550" y="315"/>
                    </a:lnTo>
                    <a:lnTo>
                      <a:pt x="553" y="315"/>
                    </a:lnTo>
                    <a:lnTo>
                      <a:pt x="554" y="314"/>
                    </a:lnTo>
                    <a:lnTo>
                      <a:pt x="560" y="308"/>
                    </a:lnTo>
                    <a:lnTo>
                      <a:pt x="561" y="307"/>
                    </a:lnTo>
                    <a:lnTo>
                      <a:pt x="565" y="300"/>
                    </a:lnTo>
                    <a:lnTo>
                      <a:pt x="565" y="278"/>
                    </a:lnTo>
                    <a:lnTo>
                      <a:pt x="567" y="265"/>
                    </a:lnTo>
                    <a:lnTo>
                      <a:pt x="564" y="254"/>
                    </a:lnTo>
                    <a:lnTo>
                      <a:pt x="564" y="252"/>
                    </a:lnTo>
                    <a:lnTo>
                      <a:pt x="567" y="251"/>
                    </a:lnTo>
                    <a:lnTo>
                      <a:pt x="568" y="249"/>
                    </a:lnTo>
                    <a:lnTo>
                      <a:pt x="572" y="248"/>
                    </a:lnTo>
                    <a:lnTo>
                      <a:pt x="584" y="248"/>
                    </a:lnTo>
                    <a:lnTo>
                      <a:pt x="592" y="243"/>
                    </a:lnTo>
                    <a:lnTo>
                      <a:pt x="592" y="241"/>
                    </a:lnTo>
                    <a:lnTo>
                      <a:pt x="602" y="219"/>
                    </a:lnTo>
                    <a:lnTo>
                      <a:pt x="603" y="218"/>
                    </a:lnTo>
                    <a:lnTo>
                      <a:pt x="596" y="212"/>
                    </a:lnTo>
                    <a:lnTo>
                      <a:pt x="582" y="205"/>
                    </a:lnTo>
                    <a:lnTo>
                      <a:pt x="580" y="202"/>
                    </a:lnTo>
                    <a:lnTo>
                      <a:pt x="577" y="196"/>
                    </a:lnTo>
                    <a:lnTo>
                      <a:pt x="577" y="194"/>
                    </a:lnTo>
                    <a:lnTo>
                      <a:pt x="581" y="185"/>
                    </a:lnTo>
                    <a:lnTo>
                      <a:pt x="571" y="185"/>
                    </a:lnTo>
                    <a:lnTo>
                      <a:pt x="565" y="184"/>
                    </a:lnTo>
                    <a:lnTo>
                      <a:pt x="551" y="176"/>
                    </a:lnTo>
                    <a:lnTo>
                      <a:pt x="547" y="173"/>
                    </a:lnTo>
                    <a:lnTo>
                      <a:pt x="532" y="169"/>
                    </a:lnTo>
                    <a:lnTo>
                      <a:pt x="528" y="169"/>
                    </a:lnTo>
                    <a:lnTo>
                      <a:pt x="525" y="167"/>
                    </a:lnTo>
                    <a:lnTo>
                      <a:pt x="522" y="169"/>
                    </a:lnTo>
                    <a:lnTo>
                      <a:pt x="521" y="169"/>
                    </a:lnTo>
                    <a:lnTo>
                      <a:pt x="518" y="172"/>
                    </a:lnTo>
                    <a:lnTo>
                      <a:pt x="515" y="173"/>
                    </a:lnTo>
                    <a:lnTo>
                      <a:pt x="510" y="180"/>
                    </a:lnTo>
                    <a:lnTo>
                      <a:pt x="510" y="181"/>
                    </a:lnTo>
                    <a:lnTo>
                      <a:pt x="500" y="181"/>
                    </a:lnTo>
                    <a:lnTo>
                      <a:pt x="494" y="182"/>
                    </a:lnTo>
                    <a:lnTo>
                      <a:pt x="487" y="181"/>
                    </a:lnTo>
                    <a:lnTo>
                      <a:pt x="479" y="176"/>
                    </a:lnTo>
                    <a:lnTo>
                      <a:pt x="476" y="173"/>
                    </a:lnTo>
                    <a:lnTo>
                      <a:pt x="472" y="167"/>
                    </a:lnTo>
                    <a:lnTo>
                      <a:pt x="470" y="166"/>
                    </a:lnTo>
                    <a:lnTo>
                      <a:pt x="458" y="163"/>
                    </a:lnTo>
                    <a:lnTo>
                      <a:pt x="457" y="162"/>
                    </a:lnTo>
                    <a:lnTo>
                      <a:pt x="454" y="160"/>
                    </a:lnTo>
                    <a:lnTo>
                      <a:pt x="448" y="156"/>
                    </a:lnTo>
                    <a:lnTo>
                      <a:pt x="444" y="150"/>
                    </a:lnTo>
                    <a:lnTo>
                      <a:pt x="444" y="148"/>
                    </a:lnTo>
                    <a:lnTo>
                      <a:pt x="443" y="146"/>
                    </a:lnTo>
                    <a:lnTo>
                      <a:pt x="434" y="146"/>
                    </a:lnTo>
                    <a:lnTo>
                      <a:pt x="423" y="152"/>
                    </a:lnTo>
                    <a:lnTo>
                      <a:pt x="422" y="152"/>
                    </a:lnTo>
                    <a:lnTo>
                      <a:pt x="420" y="153"/>
                    </a:lnTo>
                    <a:lnTo>
                      <a:pt x="420" y="155"/>
                    </a:lnTo>
                    <a:lnTo>
                      <a:pt x="419" y="160"/>
                    </a:lnTo>
                    <a:lnTo>
                      <a:pt x="416" y="163"/>
                    </a:lnTo>
                    <a:lnTo>
                      <a:pt x="416" y="162"/>
                    </a:lnTo>
                    <a:lnTo>
                      <a:pt x="413" y="162"/>
                    </a:lnTo>
                    <a:lnTo>
                      <a:pt x="409" y="157"/>
                    </a:lnTo>
                    <a:lnTo>
                      <a:pt x="405" y="152"/>
                    </a:lnTo>
                    <a:lnTo>
                      <a:pt x="404" y="150"/>
                    </a:lnTo>
                    <a:lnTo>
                      <a:pt x="400" y="145"/>
                    </a:lnTo>
                    <a:lnTo>
                      <a:pt x="395" y="136"/>
                    </a:lnTo>
                    <a:lnTo>
                      <a:pt x="392" y="134"/>
                    </a:lnTo>
                    <a:lnTo>
                      <a:pt x="391" y="134"/>
                    </a:lnTo>
                    <a:lnTo>
                      <a:pt x="377" y="145"/>
                    </a:lnTo>
                    <a:lnTo>
                      <a:pt x="369" y="148"/>
                    </a:lnTo>
                    <a:lnTo>
                      <a:pt x="355" y="160"/>
                    </a:lnTo>
                    <a:lnTo>
                      <a:pt x="353" y="160"/>
                    </a:lnTo>
                    <a:lnTo>
                      <a:pt x="352" y="162"/>
                    </a:lnTo>
                    <a:lnTo>
                      <a:pt x="340" y="170"/>
                    </a:lnTo>
                    <a:lnTo>
                      <a:pt x="340" y="172"/>
                    </a:lnTo>
                    <a:lnTo>
                      <a:pt x="336" y="173"/>
                    </a:lnTo>
                    <a:lnTo>
                      <a:pt x="335" y="174"/>
                    </a:lnTo>
                    <a:lnTo>
                      <a:pt x="330" y="174"/>
                    </a:lnTo>
                    <a:lnTo>
                      <a:pt x="330" y="173"/>
                    </a:lnTo>
                    <a:lnTo>
                      <a:pt x="338" y="165"/>
                    </a:lnTo>
                    <a:lnTo>
                      <a:pt x="343" y="155"/>
                    </a:lnTo>
                    <a:lnTo>
                      <a:pt x="348" y="136"/>
                    </a:lnTo>
                    <a:lnTo>
                      <a:pt x="348" y="118"/>
                    </a:lnTo>
                    <a:lnTo>
                      <a:pt x="350" y="115"/>
                    </a:lnTo>
                    <a:lnTo>
                      <a:pt x="350" y="110"/>
                    </a:lnTo>
                    <a:lnTo>
                      <a:pt x="352" y="106"/>
                    </a:lnTo>
                    <a:lnTo>
                      <a:pt x="352" y="99"/>
                    </a:lnTo>
                    <a:lnTo>
                      <a:pt x="350" y="90"/>
                    </a:lnTo>
                    <a:lnTo>
                      <a:pt x="349" y="90"/>
                    </a:lnTo>
                    <a:lnTo>
                      <a:pt x="349" y="89"/>
                    </a:lnTo>
                    <a:lnTo>
                      <a:pt x="348" y="88"/>
                    </a:lnTo>
                    <a:lnTo>
                      <a:pt x="348" y="86"/>
                    </a:lnTo>
                    <a:lnTo>
                      <a:pt x="346" y="86"/>
                    </a:lnTo>
                    <a:lnTo>
                      <a:pt x="343" y="85"/>
                    </a:lnTo>
                    <a:lnTo>
                      <a:pt x="339" y="85"/>
                    </a:lnTo>
                    <a:lnTo>
                      <a:pt x="339" y="86"/>
                    </a:lnTo>
                    <a:lnTo>
                      <a:pt x="338" y="88"/>
                    </a:lnTo>
                    <a:lnTo>
                      <a:pt x="333" y="89"/>
                    </a:lnTo>
                    <a:lnTo>
                      <a:pt x="323" y="90"/>
                    </a:lnTo>
                    <a:lnTo>
                      <a:pt x="316" y="89"/>
                    </a:lnTo>
                    <a:lnTo>
                      <a:pt x="296" y="79"/>
                    </a:lnTo>
                    <a:lnTo>
                      <a:pt x="292" y="75"/>
                    </a:lnTo>
                    <a:lnTo>
                      <a:pt x="286" y="72"/>
                    </a:lnTo>
                    <a:lnTo>
                      <a:pt x="285" y="72"/>
                    </a:lnTo>
                    <a:lnTo>
                      <a:pt x="285" y="71"/>
                    </a:lnTo>
                    <a:lnTo>
                      <a:pt x="287" y="71"/>
                    </a:lnTo>
                    <a:lnTo>
                      <a:pt x="289" y="69"/>
                    </a:lnTo>
                    <a:lnTo>
                      <a:pt x="289" y="62"/>
                    </a:lnTo>
                    <a:lnTo>
                      <a:pt x="287" y="61"/>
                    </a:lnTo>
                    <a:lnTo>
                      <a:pt x="287" y="60"/>
                    </a:lnTo>
                    <a:lnTo>
                      <a:pt x="280" y="57"/>
                    </a:lnTo>
                    <a:lnTo>
                      <a:pt x="276" y="54"/>
                    </a:lnTo>
                    <a:lnTo>
                      <a:pt x="273" y="53"/>
                    </a:lnTo>
                    <a:lnTo>
                      <a:pt x="272" y="53"/>
                    </a:lnTo>
                    <a:lnTo>
                      <a:pt x="258" y="55"/>
                    </a:lnTo>
                    <a:lnTo>
                      <a:pt x="250" y="68"/>
                    </a:lnTo>
                    <a:lnTo>
                      <a:pt x="249" y="71"/>
                    </a:lnTo>
                    <a:lnTo>
                      <a:pt x="235" y="75"/>
                    </a:lnTo>
                    <a:lnTo>
                      <a:pt x="229" y="75"/>
                    </a:lnTo>
                    <a:lnTo>
                      <a:pt x="229" y="72"/>
                    </a:lnTo>
                    <a:lnTo>
                      <a:pt x="233" y="65"/>
                    </a:lnTo>
                    <a:lnTo>
                      <a:pt x="235" y="58"/>
                    </a:lnTo>
                    <a:lnTo>
                      <a:pt x="236" y="57"/>
                    </a:lnTo>
                    <a:lnTo>
                      <a:pt x="236" y="54"/>
                    </a:lnTo>
                    <a:lnTo>
                      <a:pt x="229" y="39"/>
                    </a:lnTo>
                    <a:lnTo>
                      <a:pt x="226" y="36"/>
                    </a:lnTo>
                    <a:lnTo>
                      <a:pt x="225" y="36"/>
                    </a:lnTo>
                    <a:lnTo>
                      <a:pt x="219" y="37"/>
                    </a:lnTo>
                    <a:lnTo>
                      <a:pt x="205" y="35"/>
                    </a:lnTo>
                    <a:lnTo>
                      <a:pt x="189" y="23"/>
                    </a:lnTo>
                    <a:lnTo>
                      <a:pt x="177" y="11"/>
                    </a:lnTo>
                    <a:lnTo>
                      <a:pt x="177" y="2"/>
                    </a:lnTo>
                    <a:lnTo>
                      <a:pt x="179" y="1"/>
                    </a:lnTo>
                    <a:lnTo>
                      <a:pt x="175" y="1"/>
                    </a:lnTo>
                    <a:lnTo>
                      <a:pt x="172" y="0"/>
                    </a:lnTo>
                    <a:lnTo>
                      <a:pt x="169" y="0"/>
                    </a:lnTo>
                    <a:lnTo>
                      <a:pt x="169" y="2"/>
                    </a:lnTo>
                    <a:lnTo>
                      <a:pt x="167" y="8"/>
                    </a:lnTo>
                    <a:lnTo>
                      <a:pt x="159" y="23"/>
                    </a:lnTo>
                    <a:lnTo>
                      <a:pt x="156" y="25"/>
                    </a:lnTo>
                    <a:lnTo>
                      <a:pt x="151" y="25"/>
                    </a:lnTo>
                    <a:lnTo>
                      <a:pt x="148" y="26"/>
                    </a:lnTo>
                    <a:lnTo>
                      <a:pt x="148" y="30"/>
                    </a:lnTo>
                    <a:lnTo>
                      <a:pt x="149" y="33"/>
                    </a:lnTo>
                    <a:lnTo>
                      <a:pt x="149" y="35"/>
                    </a:lnTo>
                    <a:lnTo>
                      <a:pt x="148" y="37"/>
                    </a:lnTo>
                    <a:lnTo>
                      <a:pt x="146" y="39"/>
                    </a:lnTo>
                    <a:lnTo>
                      <a:pt x="146" y="40"/>
                    </a:lnTo>
                    <a:lnTo>
                      <a:pt x="145" y="42"/>
                    </a:lnTo>
                    <a:lnTo>
                      <a:pt x="142" y="4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87" name="Freeform 818">
                <a:extLst>
                  <a:ext uri="{FF2B5EF4-FFF2-40B4-BE49-F238E27FC236}">
                    <a16:creationId xmlns:a16="http://schemas.microsoft.com/office/drawing/2014/main" id="{B40E5950-DA27-39BE-8D6F-0DBF163557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2" y="2155"/>
                <a:ext cx="104" cy="116"/>
              </a:xfrm>
              <a:custGeom>
                <a:avLst/>
                <a:gdLst>
                  <a:gd name="T0" fmla="*/ 25 w 417"/>
                  <a:gd name="T1" fmla="*/ 194 h 465"/>
                  <a:gd name="T2" fmla="*/ 61 w 417"/>
                  <a:gd name="T3" fmla="*/ 195 h 465"/>
                  <a:gd name="T4" fmla="*/ 68 w 417"/>
                  <a:gd name="T5" fmla="*/ 188 h 465"/>
                  <a:gd name="T6" fmla="*/ 85 w 417"/>
                  <a:gd name="T7" fmla="*/ 191 h 465"/>
                  <a:gd name="T8" fmla="*/ 102 w 417"/>
                  <a:gd name="T9" fmla="*/ 190 h 465"/>
                  <a:gd name="T10" fmla="*/ 86 w 417"/>
                  <a:gd name="T11" fmla="*/ 202 h 465"/>
                  <a:gd name="T12" fmla="*/ 89 w 417"/>
                  <a:gd name="T13" fmla="*/ 216 h 465"/>
                  <a:gd name="T14" fmla="*/ 112 w 417"/>
                  <a:gd name="T15" fmla="*/ 229 h 465"/>
                  <a:gd name="T16" fmla="*/ 138 w 417"/>
                  <a:gd name="T17" fmla="*/ 241 h 465"/>
                  <a:gd name="T18" fmla="*/ 141 w 417"/>
                  <a:gd name="T19" fmla="*/ 269 h 465"/>
                  <a:gd name="T20" fmla="*/ 117 w 417"/>
                  <a:gd name="T21" fmla="*/ 271 h 465"/>
                  <a:gd name="T22" fmla="*/ 123 w 417"/>
                  <a:gd name="T23" fmla="*/ 278 h 465"/>
                  <a:gd name="T24" fmla="*/ 134 w 417"/>
                  <a:gd name="T25" fmla="*/ 285 h 465"/>
                  <a:gd name="T26" fmla="*/ 151 w 417"/>
                  <a:gd name="T27" fmla="*/ 285 h 465"/>
                  <a:gd name="T28" fmla="*/ 167 w 417"/>
                  <a:gd name="T29" fmla="*/ 300 h 465"/>
                  <a:gd name="T30" fmla="*/ 180 w 417"/>
                  <a:gd name="T31" fmla="*/ 374 h 465"/>
                  <a:gd name="T32" fmla="*/ 211 w 417"/>
                  <a:gd name="T33" fmla="*/ 384 h 465"/>
                  <a:gd name="T34" fmla="*/ 213 w 417"/>
                  <a:gd name="T35" fmla="*/ 419 h 465"/>
                  <a:gd name="T36" fmla="*/ 218 w 417"/>
                  <a:gd name="T37" fmla="*/ 444 h 465"/>
                  <a:gd name="T38" fmla="*/ 220 w 417"/>
                  <a:gd name="T39" fmla="*/ 465 h 465"/>
                  <a:gd name="T40" fmla="*/ 250 w 417"/>
                  <a:gd name="T41" fmla="*/ 435 h 465"/>
                  <a:gd name="T42" fmla="*/ 289 w 417"/>
                  <a:gd name="T43" fmla="*/ 437 h 465"/>
                  <a:gd name="T44" fmla="*/ 290 w 417"/>
                  <a:gd name="T45" fmla="*/ 409 h 465"/>
                  <a:gd name="T46" fmla="*/ 300 w 417"/>
                  <a:gd name="T47" fmla="*/ 377 h 465"/>
                  <a:gd name="T48" fmla="*/ 326 w 417"/>
                  <a:gd name="T49" fmla="*/ 371 h 465"/>
                  <a:gd name="T50" fmla="*/ 313 w 417"/>
                  <a:gd name="T51" fmla="*/ 350 h 465"/>
                  <a:gd name="T52" fmla="*/ 335 w 417"/>
                  <a:gd name="T53" fmla="*/ 329 h 465"/>
                  <a:gd name="T54" fmla="*/ 316 w 417"/>
                  <a:gd name="T55" fmla="*/ 300 h 465"/>
                  <a:gd name="T56" fmla="*/ 316 w 417"/>
                  <a:gd name="T57" fmla="*/ 291 h 465"/>
                  <a:gd name="T58" fmla="*/ 309 w 417"/>
                  <a:gd name="T59" fmla="*/ 278 h 465"/>
                  <a:gd name="T60" fmla="*/ 333 w 417"/>
                  <a:gd name="T61" fmla="*/ 255 h 465"/>
                  <a:gd name="T62" fmla="*/ 362 w 417"/>
                  <a:gd name="T63" fmla="*/ 248 h 465"/>
                  <a:gd name="T64" fmla="*/ 383 w 417"/>
                  <a:gd name="T65" fmla="*/ 245 h 465"/>
                  <a:gd name="T66" fmla="*/ 409 w 417"/>
                  <a:gd name="T67" fmla="*/ 236 h 465"/>
                  <a:gd name="T68" fmla="*/ 417 w 417"/>
                  <a:gd name="T69" fmla="*/ 231 h 465"/>
                  <a:gd name="T70" fmla="*/ 410 w 417"/>
                  <a:gd name="T71" fmla="*/ 192 h 465"/>
                  <a:gd name="T72" fmla="*/ 393 w 417"/>
                  <a:gd name="T73" fmla="*/ 155 h 465"/>
                  <a:gd name="T74" fmla="*/ 347 w 417"/>
                  <a:gd name="T75" fmla="*/ 120 h 465"/>
                  <a:gd name="T76" fmla="*/ 338 w 417"/>
                  <a:gd name="T77" fmla="*/ 99 h 465"/>
                  <a:gd name="T78" fmla="*/ 316 w 417"/>
                  <a:gd name="T79" fmla="*/ 78 h 465"/>
                  <a:gd name="T80" fmla="*/ 272 w 417"/>
                  <a:gd name="T81" fmla="*/ 84 h 465"/>
                  <a:gd name="T82" fmla="*/ 246 w 417"/>
                  <a:gd name="T83" fmla="*/ 72 h 465"/>
                  <a:gd name="T84" fmla="*/ 230 w 417"/>
                  <a:gd name="T85" fmla="*/ 64 h 465"/>
                  <a:gd name="T86" fmla="*/ 206 w 417"/>
                  <a:gd name="T87" fmla="*/ 78 h 465"/>
                  <a:gd name="T88" fmla="*/ 190 w 417"/>
                  <a:gd name="T89" fmla="*/ 68 h 465"/>
                  <a:gd name="T90" fmla="*/ 180 w 417"/>
                  <a:gd name="T91" fmla="*/ 50 h 465"/>
                  <a:gd name="T92" fmla="*/ 199 w 417"/>
                  <a:gd name="T93" fmla="*/ 29 h 465"/>
                  <a:gd name="T94" fmla="*/ 179 w 417"/>
                  <a:gd name="T95" fmla="*/ 0 h 465"/>
                  <a:gd name="T96" fmla="*/ 152 w 417"/>
                  <a:gd name="T97" fmla="*/ 10 h 465"/>
                  <a:gd name="T98" fmla="*/ 124 w 417"/>
                  <a:gd name="T99" fmla="*/ 37 h 465"/>
                  <a:gd name="T100" fmla="*/ 93 w 417"/>
                  <a:gd name="T101" fmla="*/ 63 h 465"/>
                  <a:gd name="T102" fmla="*/ 54 w 417"/>
                  <a:gd name="T103" fmla="*/ 85 h 465"/>
                  <a:gd name="T104" fmla="*/ 49 w 417"/>
                  <a:gd name="T105" fmla="*/ 100 h 465"/>
                  <a:gd name="T106" fmla="*/ 56 w 417"/>
                  <a:gd name="T107" fmla="*/ 106 h 465"/>
                  <a:gd name="T108" fmla="*/ 50 w 417"/>
                  <a:gd name="T109" fmla="*/ 125 h 465"/>
                  <a:gd name="T110" fmla="*/ 35 w 417"/>
                  <a:gd name="T111" fmla="*/ 134 h 465"/>
                  <a:gd name="T112" fmla="*/ 25 w 417"/>
                  <a:gd name="T113" fmla="*/ 163 h 465"/>
                  <a:gd name="T114" fmla="*/ 1 w 417"/>
                  <a:gd name="T115" fmla="*/ 169 h 4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417" h="465">
                    <a:moveTo>
                      <a:pt x="0" y="178"/>
                    </a:moveTo>
                    <a:lnTo>
                      <a:pt x="5" y="181"/>
                    </a:lnTo>
                    <a:lnTo>
                      <a:pt x="11" y="185"/>
                    </a:lnTo>
                    <a:lnTo>
                      <a:pt x="15" y="192"/>
                    </a:lnTo>
                    <a:lnTo>
                      <a:pt x="25" y="194"/>
                    </a:lnTo>
                    <a:lnTo>
                      <a:pt x="33" y="198"/>
                    </a:lnTo>
                    <a:lnTo>
                      <a:pt x="42" y="201"/>
                    </a:lnTo>
                    <a:lnTo>
                      <a:pt x="46" y="201"/>
                    </a:lnTo>
                    <a:lnTo>
                      <a:pt x="56" y="198"/>
                    </a:lnTo>
                    <a:lnTo>
                      <a:pt x="61" y="195"/>
                    </a:lnTo>
                    <a:lnTo>
                      <a:pt x="65" y="194"/>
                    </a:lnTo>
                    <a:lnTo>
                      <a:pt x="67" y="191"/>
                    </a:lnTo>
                    <a:lnTo>
                      <a:pt x="67" y="190"/>
                    </a:lnTo>
                    <a:lnTo>
                      <a:pt x="68" y="190"/>
                    </a:lnTo>
                    <a:lnTo>
                      <a:pt x="68" y="188"/>
                    </a:lnTo>
                    <a:lnTo>
                      <a:pt x="69" y="188"/>
                    </a:lnTo>
                    <a:lnTo>
                      <a:pt x="74" y="190"/>
                    </a:lnTo>
                    <a:lnTo>
                      <a:pt x="78" y="190"/>
                    </a:lnTo>
                    <a:lnTo>
                      <a:pt x="82" y="191"/>
                    </a:lnTo>
                    <a:lnTo>
                      <a:pt x="85" y="191"/>
                    </a:lnTo>
                    <a:lnTo>
                      <a:pt x="88" y="188"/>
                    </a:lnTo>
                    <a:lnTo>
                      <a:pt x="92" y="188"/>
                    </a:lnTo>
                    <a:lnTo>
                      <a:pt x="96" y="187"/>
                    </a:lnTo>
                    <a:lnTo>
                      <a:pt x="100" y="187"/>
                    </a:lnTo>
                    <a:lnTo>
                      <a:pt x="102" y="190"/>
                    </a:lnTo>
                    <a:lnTo>
                      <a:pt x="100" y="195"/>
                    </a:lnTo>
                    <a:lnTo>
                      <a:pt x="98" y="199"/>
                    </a:lnTo>
                    <a:lnTo>
                      <a:pt x="95" y="199"/>
                    </a:lnTo>
                    <a:lnTo>
                      <a:pt x="89" y="201"/>
                    </a:lnTo>
                    <a:lnTo>
                      <a:pt x="86" y="202"/>
                    </a:lnTo>
                    <a:lnTo>
                      <a:pt x="85" y="202"/>
                    </a:lnTo>
                    <a:lnTo>
                      <a:pt x="85" y="205"/>
                    </a:lnTo>
                    <a:lnTo>
                      <a:pt x="84" y="215"/>
                    </a:lnTo>
                    <a:lnTo>
                      <a:pt x="85" y="216"/>
                    </a:lnTo>
                    <a:lnTo>
                      <a:pt x="89" y="216"/>
                    </a:lnTo>
                    <a:lnTo>
                      <a:pt x="96" y="219"/>
                    </a:lnTo>
                    <a:lnTo>
                      <a:pt x="105" y="219"/>
                    </a:lnTo>
                    <a:lnTo>
                      <a:pt x="109" y="223"/>
                    </a:lnTo>
                    <a:lnTo>
                      <a:pt x="112" y="227"/>
                    </a:lnTo>
                    <a:lnTo>
                      <a:pt x="112" y="229"/>
                    </a:lnTo>
                    <a:lnTo>
                      <a:pt x="113" y="229"/>
                    </a:lnTo>
                    <a:lnTo>
                      <a:pt x="113" y="230"/>
                    </a:lnTo>
                    <a:lnTo>
                      <a:pt x="130" y="240"/>
                    </a:lnTo>
                    <a:lnTo>
                      <a:pt x="138" y="240"/>
                    </a:lnTo>
                    <a:lnTo>
                      <a:pt x="138" y="241"/>
                    </a:lnTo>
                    <a:lnTo>
                      <a:pt x="141" y="245"/>
                    </a:lnTo>
                    <a:lnTo>
                      <a:pt x="142" y="250"/>
                    </a:lnTo>
                    <a:lnTo>
                      <a:pt x="142" y="267"/>
                    </a:lnTo>
                    <a:lnTo>
                      <a:pt x="141" y="268"/>
                    </a:lnTo>
                    <a:lnTo>
                      <a:pt x="141" y="269"/>
                    </a:lnTo>
                    <a:lnTo>
                      <a:pt x="134" y="272"/>
                    </a:lnTo>
                    <a:lnTo>
                      <a:pt x="127" y="271"/>
                    </a:lnTo>
                    <a:lnTo>
                      <a:pt x="123" y="269"/>
                    </a:lnTo>
                    <a:lnTo>
                      <a:pt x="120" y="269"/>
                    </a:lnTo>
                    <a:lnTo>
                      <a:pt x="117" y="271"/>
                    </a:lnTo>
                    <a:lnTo>
                      <a:pt x="117" y="276"/>
                    </a:lnTo>
                    <a:lnTo>
                      <a:pt x="120" y="279"/>
                    </a:lnTo>
                    <a:lnTo>
                      <a:pt x="120" y="281"/>
                    </a:lnTo>
                    <a:lnTo>
                      <a:pt x="121" y="281"/>
                    </a:lnTo>
                    <a:lnTo>
                      <a:pt x="123" y="278"/>
                    </a:lnTo>
                    <a:lnTo>
                      <a:pt x="123" y="276"/>
                    </a:lnTo>
                    <a:lnTo>
                      <a:pt x="124" y="276"/>
                    </a:lnTo>
                    <a:lnTo>
                      <a:pt x="127" y="278"/>
                    </a:lnTo>
                    <a:lnTo>
                      <a:pt x="128" y="278"/>
                    </a:lnTo>
                    <a:lnTo>
                      <a:pt x="134" y="285"/>
                    </a:lnTo>
                    <a:lnTo>
                      <a:pt x="139" y="286"/>
                    </a:lnTo>
                    <a:lnTo>
                      <a:pt x="144" y="286"/>
                    </a:lnTo>
                    <a:lnTo>
                      <a:pt x="144" y="283"/>
                    </a:lnTo>
                    <a:lnTo>
                      <a:pt x="148" y="283"/>
                    </a:lnTo>
                    <a:lnTo>
                      <a:pt x="151" y="285"/>
                    </a:lnTo>
                    <a:lnTo>
                      <a:pt x="153" y="285"/>
                    </a:lnTo>
                    <a:lnTo>
                      <a:pt x="156" y="289"/>
                    </a:lnTo>
                    <a:lnTo>
                      <a:pt x="162" y="296"/>
                    </a:lnTo>
                    <a:lnTo>
                      <a:pt x="166" y="300"/>
                    </a:lnTo>
                    <a:lnTo>
                      <a:pt x="167" y="300"/>
                    </a:lnTo>
                    <a:lnTo>
                      <a:pt x="169" y="301"/>
                    </a:lnTo>
                    <a:lnTo>
                      <a:pt x="172" y="310"/>
                    </a:lnTo>
                    <a:lnTo>
                      <a:pt x="176" y="332"/>
                    </a:lnTo>
                    <a:lnTo>
                      <a:pt x="176" y="348"/>
                    </a:lnTo>
                    <a:lnTo>
                      <a:pt x="180" y="374"/>
                    </a:lnTo>
                    <a:lnTo>
                      <a:pt x="181" y="374"/>
                    </a:lnTo>
                    <a:lnTo>
                      <a:pt x="184" y="375"/>
                    </a:lnTo>
                    <a:lnTo>
                      <a:pt x="190" y="375"/>
                    </a:lnTo>
                    <a:lnTo>
                      <a:pt x="208" y="381"/>
                    </a:lnTo>
                    <a:lnTo>
                      <a:pt x="211" y="384"/>
                    </a:lnTo>
                    <a:lnTo>
                      <a:pt x="219" y="408"/>
                    </a:lnTo>
                    <a:lnTo>
                      <a:pt x="219" y="417"/>
                    </a:lnTo>
                    <a:lnTo>
                      <a:pt x="218" y="417"/>
                    </a:lnTo>
                    <a:lnTo>
                      <a:pt x="218" y="419"/>
                    </a:lnTo>
                    <a:lnTo>
                      <a:pt x="213" y="419"/>
                    </a:lnTo>
                    <a:lnTo>
                      <a:pt x="212" y="424"/>
                    </a:lnTo>
                    <a:lnTo>
                      <a:pt x="212" y="427"/>
                    </a:lnTo>
                    <a:lnTo>
                      <a:pt x="213" y="435"/>
                    </a:lnTo>
                    <a:lnTo>
                      <a:pt x="216" y="442"/>
                    </a:lnTo>
                    <a:lnTo>
                      <a:pt x="218" y="444"/>
                    </a:lnTo>
                    <a:lnTo>
                      <a:pt x="220" y="449"/>
                    </a:lnTo>
                    <a:lnTo>
                      <a:pt x="222" y="451"/>
                    </a:lnTo>
                    <a:lnTo>
                      <a:pt x="222" y="452"/>
                    </a:lnTo>
                    <a:lnTo>
                      <a:pt x="220" y="462"/>
                    </a:lnTo>
                    <a:lnTo>
                      <a:pt x="220" y="465"/>
                    </a:lnTo>
                    <a:lnTo>
                      <a:pt x="232" y="465"/>
                    </a:lnTo>
                    <a:lnTo>
                      <a:pt x="241" y="459"/>
                    </a:lnTo>
                    <a:lnTo>
                      <a:pt x="247" y="449"/>
                    </a:lnTo>
                    <a:lnTo>
                      <a:pt x="250" y="438"/>
                    </a:lnTo>
                    <a:lnTo>
                      <a:pt x="250" y="435"/>
                    </a:lnTo>
                    <a:lnTo>
                      <a:pt x="266" y="432"/>
                    </a:lnTo>
                    <a:lnTo>
                      <a:pt x="268" y="432"/>
                    </a:lnTo>
                    <a:lnTo>
                      <a:pt x="278" y="434"/>
                    </a:lnTo>
                    <a:lnTo>
                      <a:pt x="287" y="437"/>
                    </a:lnTo>
                    <a:lnTo>
                      <a:pt x="289" y="437"/>
                    </a:lnTo>
                    <a:lnTo>
                      <a:pt x="289" y="435"/>
                    </a:lnTo>
                    <a:lnTo>
                      <a:pt x="290" y="431"/>
                    </a:lnTo>
                    <a:lnTo>
                      <a:pt x="289" y="430"/>
                    </a:lnTo>
                    <a:lnTo>
                      <a:pt x="290" y="427"/>
                    </a:lnTo>
                    <a:lnTo>
                      <a:pt x="290" y="409"/>
                    </a:lnTo>
                    <a:lnTo>
                      <a:pt x="292" y="402"/>
                    </a:lnTo>
                    <a:lnTo>
                      <a:pt x="296" y="396"/>
                    </a:lnTo>
                    <a:lnTo>
                      <a:pt x="299" y="387"/>
                    </a:lnTo>
                    <a:lnTo>
                      <a:pt x="299" y="378"/>
                    </a:lnTo>
                    <a:lnTo>
                      <a:pt x="300" y="377"/>
                    </a:lnTo>
                    <a:lnTo>
                      <a:pt x="301" y="378"/>
                    </a:lnTo>
                    <a:lnTo>
                      <a:pt x="306" y="379"/>
                    </a:lnTo>
                    <a:lnTo>
                      <a:pt x="316" y="379"/>
                    </a:lnTo>
                    <a:lnTo>
                      <a:pt x="323" y="377"/>
                    </a:lnTo>
                    <a:lnTo>
                      <a:pt x="326" y="371"/>
                    </a:lnTo>
                    <a:lnTo>
                      <a:pt x="323" y="364"/>
                    </a:lnTo>
                    <a:lnTo>
                      <a:pt x="313" y="357"/>
                    </a:lnTo>
                    <a:lnTo>
                      <a:pt x="311" y="357"/>
                    </a:lnTo>
                    <a:lnTo>
                      <a:pt x="311" y="353"/>
                    </a:lnTo>
                    <a:lnTo>
                      <a:pt x="313" y="350"/>
                    </a:lnTo>
                    <a:lnTo>
                      <a:pt x="316" y="346"/>
                    </a:lnTo>
                    <a:lnTo>
                      <a:pt x="323" y="339"/>
                    </a:lnTo>
                    <a:lnTo>
                      <a:pt x="336" y="331"/>
                    </a:lnTo>
                    <a:lnTo>
                      <a:pt x="338" y="329"/>
                    </a:lnTo>
                    <a:lnTo>
                      <a:pt x="335" y="329"/>
                    </a:lnTo>
                    <a:lnTo>
                      <a:pt x="329" y="328"/>
                    </a:lnTo>
                    <a:lnTo>
                      <a:pt x="328" y="328"/>
                    </a:lnTo>
                    <a:lnTo>
                      <a:pt x="318" y="310"/>
                    </a:lnTo>
                    <a:lnTo>
                      <a:pt x="316" y="301"/>
                    </a:lnTo>
                    <a:lnTo>
                      <a:pt x="316" y="300"/>
                    </a:lnTo>
                    <a:lnTo>
                      <a:pt x="314" y="298"/>
                    </a:lnTo>
                    <a:lnTo>
                      <a:pt x="313" y="296"/>
                    </a:lnTo>
                    <a:lnTo>
                      <a:pt x="313" y="294"/>
                    </a:lnTo>
                    <a:lnTo>
                      <a:pt x="314" y="291"/>
                    </a:lnTo>
                    <a:lnTo>
                      <a:pt x="316" y="291"/>
                    </a:lnTo>
                    <a:lnTo>
                      <a:pt x="320" y="293"/>
                    </a:lnTo>
                    <a:lnTo>
                      <a:pt x="320" y="291"/>
                    </a:lnTo>
                    <a:lnTo>
                      <a:pt x="321" y="290"/>
                    </a:lnTo>
                    <a:lnTo>
                      <a:pt x="323" y="278"/>
                    </a:lnTo>
                    <a:lnTo>
                      <a:pt x="309" y="278"/>
                    </a:lnTo>
                    <a:lnTo>
                      <a:pt x="304" y="276"/>
                    </a:lnTo>
                    <a:lnTo>
                      <a:pt x="326" y="257"/>
                    </a:lnTo>
                    <a:lnTo>
                      <a:pt x="328" y="257"/>
                    </a:lnTo>
                    <a:lnTo>
                      <a:pt x="329" y="255"/>
                    </a:lnTo>
                    <a:lnTo>
                      <a:pt x="333" y="255"/>
                    </a:lnTo>
                    <a:lnTo>
                      <a:pt x="338" y="252"/>
                    </a:lnTo>
                    <a:lnTo>
                      <a:pt x="352" y="245"/>
                    </a:lnTo>
                    <a:lnTo>
                      <a:pt x="353" y="245"/>
                    </a:lnTo>
                    <a:lnTo>
                      <a:pt x="356" y="247"/>
                    </a:lnTo>
                    <a:lnTo>
                      <a:pt x="362" y="248"/>
                    </a:lnTo>
                    <a:lnTo>
                      <a:pt x="369" y="247"/>
                    </a:lnTo>
                    <a:lnTo>
                      <a:pt x="369" y="237"/>
                    </a:lnTo>
                    <a:lnTo>
                      <a:pt x="376" y="237"/>
                    </a:lnTo>
                    <a:lnTo>
                      <a:pt x="381" y="241"/>
                    </a:lnTo>
                    <a:lnTo>
                      <a:pt x="383" y="245"/>
                    </a:lnTo>
                    <a:lnTo>
                      <a:pt x="387" y="245"/>
                    </a:lnTo>
                    <a:lnTo>
                      <a:pt x="393" y="244"/>
                    </a:lnTo>
                    <a:lnTo>
                      <a:pt x="398" y="244"/>
                    </a:lnTo>
                    <a:lnTo>
                      <a:pt x="402" y="243"/>
                    </a:lnTo>
                    <a:lnTo>
                      <a:pt x="409" y="236"/>
                    </a:lnTo>
                    <a:lnTo>
                      <a:pt x="412" y="231"/>
                    </a:lnTo>
                    <a:lnTo>
                      <a:pt x="416" y="231"/>
                    </a:lnTo>
                    <a:lnTo>
                      <a:pt x="416" y="233"/>
                    </a:lnTo>
                    <a:lnTo>
                      <a:pt x="417" y="233"/>
                    </a:lnTo>
                    <a:lnTo>
                      <a:pt x="417" y="231"/>
                    </a:lnTo>
                    <a:lnTo>
                      <a:pt x="412" y="224"/>
                    </a:lnTo>
                    <a:lnTo>
                      <a:pt x="412" y="215"/>
                    </a:lnTo>
                    <a:lnTo>
                      <a:pt x="413" y="205"/>
                    </a:lnTo>
                    <a:lnTo>
                      <a:pt x="410" y="195"/>
                    </a:lnTo>
                    <a:lnTo>
                      <a:pt x="410" y="192"/>
                    </a:lnTo>
                    <a:lnTo>
                      <a:pt x="400" y="162"/>
                    </a:lnTo>
                    <a:lnTo>
                      <a:pt x="399" y="162"/>
                    </a:lnTo>
                    <a:lnTo>
                      <a:pt x="399" y="156"/>
                    </a:lnTo>
                    <a:lnTo>
                      <a:pt x="398" y="155"/>
                    </a:lnTo>
                    <a:lnTo>
                      <a:pt x="393" y="155"/>
                    </a:lnTo>
                    <a:lnTo>
                      <a:pt x="393" y="156"/>
                    </a:lnTo>
                    <a:lnTo>
                      <a:pt x="387" y="156"/>
                    </a:lnTo>
                    <a:lnTo>
                      <a:pt x="385" y="155"/>
                    </a:lnTo>
                    <a:lnTo>
                      <a:pt x="353" y="124"/>
                    </a:lnTo>
                    <a:lnTo>
                      <a:pt x="347" y="120"/>
                    </a:lnTo>
                    <a:lnTo>
                      <a:pt x="342" y="113"/>
                    </a:lnTo>
                    <a:lnTo>
                      <a:pt x="340" y="107"/>
                    </a:lnTo>
                    <a:lnTo>
                      <a:pt x="339" y="106"/>
                    </a:lnTo>
                    <a:lnTo>
                      <a:pt x="339" y="103"/>
                    </a:lnTo>
                    <a:lnTo>
                      <a:pt x="338" y="99"/>
                    </a:lnTo>
                    <a:lnTo>
                      <a:pt x="335" y="93"/>
                    </a:lnTo>
                    <a:lnTo>
                      <a:pt x="333" y="93"/>
                    </a:lnTo>
                    <a:lnTo>
                      <a:pt x="324" y="84"/>
                    </a:lnTo>
                    <a:lnTo>
                      <a:pt x="321" y="82"/>
                    </a:lnTo>
                    <a:lnTo>
                      <a:pt x="316" y="78"/>
                    </a:lnTo>
                    <a:lnTo>
                      <a:pt x="310" y="77"/>
                    </a:lnTo>
                    <a:lnTo>
                      <a:pt x="299" y="77"/>
                    </a:lnTo>
                    <a:lnTo>
                      <a:pt x="283" y="79"/>
                    </a:lnTo>
                    <a:lnTo>
                      <a:pt x="278" y="82"/>
                    </a:lnTo>
                    <a:lnTo>
                      <a:pt x="272" y="84"/>
                    </a:lnTo>
                    <a:lnTo>
                      <a:pt x="269" y="85"/>
                    </a:lnTo>
                    <a:lnTo>
                      <a:pt x="250" y="90"/>
                    </a:lnTo>
                    <a:lnTo>
                      <a:pt x="249" y="90"/>
                    </a:lnTo>
                    <a:lnTo>
                      <a:pt x="247" y="84"/>
                    </a:lnTo>
                    <a:lnTo>
                      <a:pt x="246" y="72"/>
                    </a:lnTo>
                    <a:lnTo>
                      <a:pt x="244" y="70"/>
                    </a:lnTo>
                    <a:lnTo>
                      <a:pt x="243" y="65"/>
                    </a:lnTo>
                    <a:lnTo>
                      <a:pt x="240" y="65"/>
                    </a:lnTo>
                    <a:lnTo>
                      <a:pt x="236" y="64"/>
                    </a:lnTo>
                    <a:lnTo>
                      <a:pt x="230" y="64"/>
                    </a:lnTo>
                    <a:lnTo>
                      <a:pt x="223" y="68"/>
                    </a:lnTo>
                    <a:lnTo>
                      <a:pt x="220" y="71"/>
                    </a:lnTo>
                    <a:lnTo>
                      <a:pt x="216" y="77"/>
                    </a:lnTo>
                    <a:lnTo>
                      <a:pt x="213" y="77"/>
                    </a:lnTo>
                    <a:lnTo>
                      <a:pt x="206" y="78"/>
                    </a:lnTo>
                    <a:lnTo>
                      <a:pt x="205" y="78"/>
                    </a:lnTo>
                    <a:lnTo>
                      <a:pt x="204" y="77"/>
                    </a:lnTo>
                    <a:lnTo>
                      <a:pt x="202" y="77"/>
                    </a:lnTo>
                    <a:lnTo>
                      <a:pt x="199" y="75"/>
                    </a:lnTo>
                    <a:lnTo>
                      <a:pt x="190" y="68"/>
                    </a:lnTo>
                    <a:lnTo>
                      <a:pt x="180" y="57"/>
                    </a:lnTo>
                    <a:lnTo>
                      <a:pt x="177" y="56"/>
                    </a:lnTo>
                    <a:lnTo>
                      <a:pt x="177" y="54"/>
                    </a:lnTo>
                    <a:lnTo>
                      <a:pt x="176" y="54"/>
                    </a:lnTo>
                    <a:lnTo>
                      <a:pt x="180" y="50"/>
                    </a:lnTo>
                    <a:lnTo>
                      <a:pt x="186" y="40"/>
                    </a:lnTo>
                    <a:lnTo>
                      <a:pt x="191" y="37"/>
                    </a:lnTo>
                    <a:lnTo>
                      <a:pt x="198" y="36"/>
                    </a:lnTo>
                    <a:lnTo>
                      <a:pt x="199" y="36"/>
                    </a:lnTo>
                    <a:lnTo>
                      <a:pt x="199" y="29"/>
                    </a:lnTo>
                    <a:lnTo>
                      <a:pt x="197" y="19"/>
                    </a:lnTo>
                    <a:lnTo>
                      <a:pt x="197" y="17"/>
                    </a:lnTo>
                    <a:lnTo>
                      <a:pt x="180" y="1"/>
                    </a:lnTo>
                    <a:lnTo>
                      <a:pt x="179" y="1"/>
                    </a:lnTo>
                    <a:lnTo>
                      <a:pt x="179" y="0"/>
                    </a:lnTo>
                    <a:lnTo>
                      <a:pt x="173" y="0"/>
                    </a:lnTo>
                    <a:lnTo>
                      <a:pt x="172" y="1"/>
                    </a:lnTo>
                    <a:lnTo>
                      <a:pt x="163" y="1"/>
                    </a:lnTo>
                    <a:lnTo>
                      <a:pt x="160" y="3"/>
                    </a:lnTo>
                    <a:lnTo>
                      <a:pt x="152" y="10"/>
                    </a:lnTo>
                    <a:lnTo>
                      <a:pt x="139" y="14"/>
                    </a:lnTo>
                    <a:lnTo>
                      <a:pt x="134" y="19"/>
                    </a:lnTo>
                    <a:lnTo>
                      <a:pt x="127" y="34"/>
                    </a:lnTo>
                    <a:lnTo>
                      <a:pt x="124" y="36"/>
                    </a:lnTo>
                    <a:lnTo>
                      <a:pt x="124" y="37"/>
                    </a:lnTo>
                    <a:lnTo>
                      <a:pt x="123" y="40"/>
                    </a:lnTo>
                    <a:lnTo>
                      <a:pt x="121" y="40"/>
                    </a:lnTo>
                    <a:lnTo>
                      <a:pt x="120" y="42"/>
                    </a:lnTo>
                    <a:lnTo>
                      <a:pt x="109" y="49"/>
                    </a:lnTo>
                    <a:lnTo>
                      <a:pt x="93" y="63"/>
                    </a:lnTo>
                    <a:lnTo>
                      <a:pt x="93" y="64"/>
                    </a:lnTo>
                    <a:lnTo>
                      <a:pt x="85" y="67"/>
                    </a:lnTo>
                    <a:lnTo>
                      <a:pt x="57" y="81"/>
                    </a:lnTo>
                    <a:lnTo>
                      <a:pt x="57" y="82"/>
                    </a:lnTo>
                    <a:lnTo>
                      <a:pt x="54" y="85"/>
                    </a:lnTo>
                    <a:lnTo>
                      <a:pt x="50" y="92"/>
                    </a:lnTo>
                    <a:lnTo>
                      <a:pt x="49" y="93"/>
                    </a:lnTo>
                    <a:lnTo>
                      <a:pt x="47" y="97"/>
                    </a:lnTo>
                    <a:lnTo>
                      <a:pt x="47" y="100"/>
                    </a:lnTo>
                    <a:lnTo>
                      <a:pt x="49" y="100"/>
                    </a:lnTo>
                    <a:lnTo>
                      <a:pt x="52" y="102"/>
                    </a:lnTo>
                    <a:lnTo>
                      <a:pt x="53" y="102"/>
                    </a:lnTo>
                    <a:lnTo>
                      <a:pt x="53" y="103"/>
                    </a:lnTo>
                    <a:lnTo>
                      <a:pt x="54" y="103"/>
                    </a:lnTo>
                    <a:lnTo>
                      <a:pt x="56" y="106"/>
                    </a:lnTo>
                    <a:lnTo>
                      <a:pt x="56" y="117"/>
                    </a:lnTo>
                    <a:lnTo>
                      <a:pt x="53" y="120"/>
                    </a:lnTo>
                    <a:lnTo>
                      <a:pt x="53" y="121"/>
                    </a:lnTo>
                    <a:lnTo>
                      <a:pt x="52" y="124"/>
                    </a:lnTo>
                    <a:lnTo>
                      <a:pt x="50" y="125"/>
                    </a:lnTo>
                    <a:lnTo>
                      <a:pt x="47" y="130"/>
                    </a:lnTo>
                    <a:lnTo>
                      <a:pt x="45" y="132"/>
                    </a:lnTo>
                    <a:lnTo>
                      <a:pt x="39" y="132"/>
                    </a:lnTo>
                    <a:lnTo>
                      <a:pt x="36" y="134"/>
                    </a:lnTo>
                    <a:lnTo>
                      <a:pt x="35" y="134"/>
                    </a:lnTo>
                    <a:lnTo>
                      <a:pt x="33" y="135"/>
                    </a:lnTo>
                    <a:lnTo>
                      <a:pt x="31" y="139"/>
                    </a:lnTo>
                    <a:lnTo>
                      <a:pt x="29" y="145"/>
                    </a:lnTo>
                    <a:lnTo>
                      <a:pt x="29" y="157"/>
                    </a:lnTo>
                    <a:lnTo>
                      <a:pt x="25" y="163"/>
                    </a:lnTo>
                    <a:lnTo>
                      <a:pt x="24" y="164"/>
                    </a:lnTo>
                    <a:lnTo>
                      <a:pt x="12" y="164"/>
                    </a:lnTo>
                    <a:lnTo>
                      <a:pt x="8" y="163"/>
                    </a:lnTo>
                    <a:lnTo>
                      <a:pt x="7" y="163"/>
                    </a:lnTo>
                    <a:lnTo>
                      <a:pt x="1" y="169"/>
                    </a:lnTo>
                    <a:lnTo>
                      <a:pt x="0" y="174"/>
                    </a:lnTo>
                    <a:lnTo>
                      <a:pt x="0" y="17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88" name="Freeform 819">
                <a:extLst>
                  <a:ext uri="{FF2B5EF4-FFF2-40B4-BE49-F238E27FC236}">
                    <a16:creationId xmlns:a16="http://schemas.microsoft.com/office/drawing/2014/main" id="{B2C6CFE8-399F-E130-A32B-95B68D9EC2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7" y="2327"/>
                <a:ext cx="86" cy="85"/>
              </a:xfrm>
              <a:custGeom>
                <a:avLst/>
                <a:gdLst>
                  <a:gd name="T0" fmla="*/ 83 w 344"/>
                  <a:gd name="T1" fmla="*/ 19 h 344"/>
                  <a:gd name="T2" fmla="*/ 73 w 344"/>
                  <a:gd name="T3" fmla="*/ 29 h 344"/>
                  <a:gd name="T4" fmla="*/ 49 w 344"/>
                  <a:gd name="T5" fmla="*/ 33 h 344"/>
                  <a:gd name="T6" fmla="*/ 32 w 344"/>
                  <a:gd name="T7" fmla="*/ 27 h 344"/>
                  <a:gd name="T8" fmla="*/ 18 w 344"/>
                  <a:gd name="T9" fmla="*/ 33 h 344"/>
                  <a:gd name="T10" fmla="*/ 25 w 344"/>
                  <a:gd name="T11" fmla="*/ 41 h 344"/>
                  <a:gd name="T12" fmla="*/ 18 w 344"/>
                  <a:gd name="T13" fmla="*/ 43 h 344"/>
                  <a:gd name="T14" fmla="*/ 7 w 344"/>
                  <a:gd name="T15" fmla="*/ 38 h 344"/>
                  <a:gd name="T16" fmla="*/ 0 w 344"/>
                  <a:gd name="T17" fmla="*/ 37 h 344"/>
                  <a:gd name="T18" fmla="*/ 7 w 344"/>
                  <a:gd name="T19" fmla="*/ 44 h 344"/>
                  <a:gd name="T20" fmla="*/ 1 w 344"/>
                  <a:gd name="T21" fmla="*/ 55 h 344"/>
                  <a:gd name="T22" fmla="*/ 13 w 344"/>
                  <a:gd name="T23" fmla="*/ 57 h 344"/>
                  <a:gd name="T24" fmla="*/ 17 w 344"/>
                  <a:gd name="T25" fmla="*/ 64 h 344"/>
                  <a:gd name="T26" fmla="*/ 27 w 344"/>
                  <a:gd name="T27" fmla="*/ 90 h 344"/>
                  <a:gd name="T28" fmla="*/ 34 w 344"/>
                  <a:gd name="T29" fmla="*/ 96 h 344"/>
                  <a:gd name="T30" fmla="*/ 39 w 344"/>
                  <a:gd name="T31" fmla="*/ 111 h 344"/>
                  <a:gd name="T32" fmla="*/ 41 w 344"/>
                  <a:gd name="T33" fmla="*/ 153 h 344"/>
                  <a:gd name="T34" fmla="*/ 52 w 344"/>
                  <a:gd name="T35" fmla="*/ 168 h 344"/>
                  <a:gd name="T36" fmla="*/ 80 w 344"/>
                  <a:gd name="T37" fmla="*/ 202 h 344"/>
                  <a:gd name="T38" fmla="*/ 95 w 344"/>
                  <a:gd name="T39" fmla="*/ 211 h 344"/>
                  <a:gd name="T40" fmla="*/ 101 w 344"/>
                  <a:gd name="T41" fmla="*/ 214 h 344"/>
                  <a:gd name="T42" fmla="*/ 115 w 344"/>
                  <a:gd name="T43" fmla="*/ 226 h 344"/>
                  <a:gd name="T44" fmla="*/ 125 w 344"/>
                  <a:gd name="T45" fmla="*/ 235 h 344"/>
                  <a:gd name="T46" fmla="*/ 138 w 344"/>
                  <a:gd name="T47" fmla="*/ 252 h 344"/>
                  <a:gd name="T48" fmla="*/ 148 w 344"/>
                  <a:gd name="T49" fmla="*/ 261 h 344"/>
                  <a:gd name="T50" fmla="*/ 164 w 344"/>
                  <a:gd name="T51" fmla="*/ 283 h 344"/>
                  <a:gd name="T52" fmla="*/ 195 w 344"/>
                  <a:gd name="T53" fmla="*/ 301 h 344"/>
                  <a:gd name="T54" fmla="*/ 214 w 344"/>
                  <a:gd name="T55" fmla="*/ 302 h 344"/>
                  <a:gd name="T56" fmla="*/ 240 w 344"/>
                  <a:gd name="T57" fmla="*/ 315 h 344"/>
                  <a:gd name="T58" fmla="*/ 248 w 344"/>
                  <a:gd name="T59" fmla="*/ 337 h 344"/>
                  <a:gd name="T60" fmla="*/ 285 w 344"/>
                  <a:gd name="T61" fmla="*/ 344 h 344"/>
                  <a:gd name="T62" fmla="*/ 291 w 344"/>
                  <a:gd name="T63" fmla="*/ 307 h 344"/>
                  <a:gd name="T64" fmla="*/ 279 w 344"/>
                  <a:gd name="T65" fmla="*/ 295 h 344"/>
                  <a:gd name="T66" fmla="*/ 292 w 344"/>
                  <a:gd name="T67" fmla="*/ 294 h 344"/>
                  <a:gd name="T68" fmla="*/ 306 w 344"/>
                  <a:gd name="T69" fmla="*/ 284 h 344"/>
                  <a:gd name="T70" fmla="*/ 344 w 344"/>
                  <a:gd name="T71" fmla="*/ 266 h 344"/>
                  <a:gd name="T72" fmla="*/ 332 w 344"/>
                  <a:gd name="T73" fmla="*/ 249 h 344"/>
                  <a:gd name="T74" fmla="*/ 319 w 344"/>
                  <a:gd name="T75" fmla="*/ 263 h 344"/>
                  <a:gd name="T76" fmla="*/ 306 w 344"/>
                  <a:gd name="T77" fmla="*/ 251 h 344"/>
                  <a:gd name="T78" fmla="*/ 278 w 344"/>
                  <a:gd name="T79" fmla="*/ 259 h 344"/>
                  <a:gd name="T80" fmla="*/ 267 w 344"/>
                  <a:gd name="T81" fmla="*/ 261 h 344"/>
                  <a:gd name="T82" fmla="*/ 268 w 344"/>
                  <a:gd name="T83" fmla="*/ 238 h 344"/>
                  <a:gd name="T84" fmla="*/ 278 w 344"/>
                  <a:gd name="T85" fmla="*/ 217 h 344"/>
                  <a:gd name="T86" fmla="*/ 265 w 344"/>
                  <a:gd name="T87" fmla="*/ 206 h 344"/>
                  <a:gd name="T88" fmla="*/ 228 w 344"/>
                  <a:gd name="T89" fmla="*/ 161 h 344"/>
                  <a:gd name="T90" fmla="*/ 217 w 344"/>
                  <a:gd name="T91" fmla="*/ 121 h 344"/>
                  <a:gd name="T92" fmla="*/ 218 w 344"/>
                  <a:gd name="T93" fmla="*/ 104 h 344"/>
                  <a:gd name="T94" fmla="*/ 210 w 344"/>
                  <a:gd name="T95" fmla="*/ 94 h 344"/>
                  <a:gd name="T96" fmla="*/ 186 w 344"/>
                  <a:gd name="T97" fmla="*/ 57 h 344"/>
                  <a:gd name="T98" fmla="*/ 161 w 344"/>
                  <a:gd name="T99" fmla="*/ 33 h 344"/>
                  <a:gd name="T100" fmla="*/ 92 w 344"/>
                  <a:gd name="T101" fmla="*/ 0 h 3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344" h="344">
                    <a:moveTo>
                      <a:pt x="92" y="0"/>
                    </a:moveTo>
                    <a:lnTo>
                      <a:pt x="91" y="0"/>
                    </a:lnTo>
                    <a:lnTo>
                      <a:pt x="88" y="12"/>
                    </a:lnTo>
                    <a:lnTo>
                      <a:pt x="83" y="19"/>
                    </a:lnTo>
                    <a:lnTo>
                      <a:pt x="81" y="20"/>
                    </a:lnTo>
                    <a:lnTo>
                      <a:pt x="80" y="20"/>
                    </a:lnTo>
                    <a:lnTo>
                      <a:pt x="76" y="23"/>
                    </a:lnTo>
                    <a:lnTo>
                      <a:pt x="73" y="29"/>
                    </a:lnTo>
                    <a:lnTo>
                      <a:pt x="60" y="38"/>
                    </a:lnTo>
                    <a:lnTo>
                      <a:pt x="58" y="38"/>
                    </a:lnTo>
                    <a:lnTo>
                      <a:pt x="52" y="36"/>
                    </a:lnTo>
                    <a:lnTo>
                      <a:pt x="49" y="33"/>
                    </a:lnTo>
                    <a:lnTo>
                      <a:pt x="39" y="33"/>
                    </a:lnTo>
                    <a:lnTo>
                      <a:pt x="38" y="30"/>
                    </a:lnTo>
                    <a:lnTo>
                      <a:pt x="34" y="29"/>
                    </a:lnTo>
                    <a:lnTo>
                      <a:pt x="32" y="27"/>
                    </a:lnTo>
                    <a:lnTo>
                      <a:pt x="30" y="27"/>
                    </a:lnTo>
                    <a:lnTo>
                      <a:pt x="21" y="26"/>
                    </a:lnTo>
                    <a:lnTo>
                      <a:pt x="18" y="26"/>
                    </a:lnTo>
                    <a:lnTo>
                      <a:pt x="18" y="33"/>
                    </a:lnTo>
                    <a:lnTo>
                      <a:pt x="21" y="34"/>
                    </a:lnTo>
                    <a:lnTo>
                      <a:pt x="24" y="38"/>
                    </a:lnTo>
                    <a:lnTo>
                      <a:pt x="25" y="40"/>
                    </a:lnTo>
                    <a:lnTo>
                      <a:pt x="25" y="41"/>
                    </a:lnTo>
                    <a:lnTo>
                      <a:pt x="21" y="46"/>
                    </a:lnTo>
                    <a:lnTo>
                      <a:pt x="20" y="46"/>
                    </a:lnTo>
                    <a:lnTo>
                      <a:pt x="20" y="43"/>
                    </a:lnTo>
                    <a:lnTo>
                      <a:pt x="18" y="43"/>
                    </a:lnTo>
                    <a:lnTo>
                      <a:pt x="16" y="40"/>
                    </a:lnTo>
                    <a:lnTo>
                      <a:pt x="13" y="40"/>
                    </a:lnTo>
                    <a:lnTo>
                      <a:pt x="11" y="38"/>
                    </a:lnTo>
                    <a:lnTo>
                      <a:pt x="7" y="38"/>
                    </a:lnTo>
                    <a:lnTo>
                      <a:pt x="6" y="37"/>
                    </a:lnTo>
                    <a:lnTo>
                      <a:pt x="1" y="37"/>
                    </a:lnTo>
                    <a:lnTo>
                      <a:pt x="0" y="36"/>
                    </a:lnTo>
                    <a:lnTo>
                      <a:pt x="0" y="37"/>
                    </a:lnTo>
                    <a:lnTo>
                      <a:pt x="3" y="40"/>
                    </a:lnTo>
                    <a:lnTo>
                      <a:pt x="6" y="41"/>
                    </a:lnTo>
                    <a:lnTo>
                      <a:pt x="6" y="43"/>
                    </a:lnTo>
                    <a:lnTo>
                      <a:pt x="7" y="44"/>
                    </a:lnTo>
                    <a:lnTo>
                      <a:pt x="7" y="47"/>
                    </a:lnTo>
                    <a:lnTo>
                      <a:pt x="6" y="47"/>
                    </a:lnTo>
                    <a:lnTo>
                      <a:pt x="1" y="50"/>
                    </a:lnTo>
                    <a:lnTo>
                      <a:pt x="1" y="55"/>
                    </a:lnTo>
                    <a:lnTo>
                      <a:pt x="4" y="58"/>
                    </a:lnTo>
                    <a:lnTo>
                      <a:pt x="7" y="58"/>
                    </a:lnTo>
                    <a:lnTo>
                      <a:pt x="11" y="60"/>
                    </a:lnTo>
                    <a:lnTo>
                      <a:pt x="13" y="57"/>
                    </a:lnTo>
                    <a:lnTo>
                      <a:pt x="14" y="55"/>
                    </a:lnTo>
                    <a:lnTo>
                      <a:pt x="17" y="57"/>
                    </a:lnTo>
                    <a:lnTo>
                      <a:pt x="18" y="58"/>
                    </a:lnTo>
                    <a:lnTo>
                      <a:pt x="17" y="64"/>
                    </a:lnTo>
                    <a:lnTo>
                      <a:pt x="21" y="73"/>
                    </a:lnTo>
                    <a:lnTo>
                      <a:pt x="21" y="80"/>
                    </a:lnTo>
                    <a:lnTo>
                      <a:pt x="25" y="89"/>
                    </a:lnTo>
                    <a:lnTo>
                      <a:pt x="27" y="90"/>
                    </a:lnTo>
                    <a:lnTo>
                      <a:pt x="30" y="91"/>
                    </a:lnTo>
                    <a:lnTo>
                      <a:pt x="31" y="91"/>
                    </a:lnTo>
                    <a:lnTo>
                      <a:pt x="32" y="93"/>
                    </a:lnTo>
                    <a:lnTo>
                      <a:pt x="34" y="96"/>
                    </a:lnTo>
                    <a:lnTo>
                      <a:pt x="34" y="98"/>
                    </a:lnTo>
                    <a:lnTo>
                      <a:pt x="37" y="101"/>
                    </a:lnTo>
                    <a:lnTo>
                      <a:pt x="37" y="103"/>
                    </a:lnTo>
                    <a:lnTo>
                      <a:pt x="39" y="111"/>
                    </a:lnTo>
                    <a:lnTo>
                      <a:pt x="41" y="125"/>
                    </a:lnTo>
                    <a:lnTo>
                      <a:pt x="34" y="139"/>
                    </a:lnTo>
                    <a:lnTo>
                      <a:pt x="32" y="140"/>
                    </a:lnTo>
                    <a:lnTo>
                      <a:pt x="41" y="153"/>
                    </a:lnTo>
                    <a:lnTo>
                      <a:pt x="42" y="154"/>
                    </a:lnTo>
                    <a:lnTo>
                      <a:pt x="48" y="163"/>
                    </a:lnTo>
                    <a:lnTo>
                      <a:pt x="49" y="164"/>
                    </a:lnTo>
                    <a:lnTo>
                      <a:pt x="52" y="168"/>
                    </a:lnTo>
                    <a:lnTo>
                      <a:pt x="67" y="184"/>
                    </a:lnTo>
                    <a:lnTo>
                      <a:pt x="73" y="192"/>
                    </a:lnTo>
                    <a:lnTo>
                      <a:pt x="77" y="196"/>
                    </a:lnTo>
                    <a:lnTo>
                      <a:pt x="80" y="202"/>
                    </a:lnTo>
                    <a:lnTo>
                      <a:pt x="84" y="204"/>
                    </a:lnTo>
                    <a:lnTo>
                      <a:pt x="87" y="207"/>
                    </a:lnTo>
                    <a:lnTo>
                      <a:pt x="94" y="210"/>
                    </a:lnTo>
                    <a:lnTo>
                      <a:pt x="95" y="211"/>
                    </a:lnTo>
                    <a:lnTo>
                      <a:pt x="97" y="211"/>
                    </a:lnTo>
                    <a:lnTo>
                      <a:pt x="98" y="213"/>
                    </a:lnTo>
                    <a:lnTo>
                      <a:pt x="101" y="213"/>
                    </a:lnTo>
                    <a:lnTo>
                      <a:pt x="101" y="214"/>
                    </a:lnTo>
                    <a:lnTo>
                      <a:pt x="106" y="219"/>
                    </a:lnTo>
                    <a:lnTo>
                      <a:pt x="109" y="220"/>
                    </a:lnTo>
                    <a:lnTo>
                      <a:pt x="113" y="226"/>
                    </a:lnTo>
                    <a:lnTo>
                      <a:pt x="115" y="226"/>
                    </a:lnTo>
                    <a:lnTo>
                      <a:pt x="115" y="227"/>
                    </a:lnTo>
                    <a:lnTo>
                      <a:pt x="116" y="227"/>
                    </a:lnTo>
                    <a:lnTo>
                      <a:pt x="122" y="234"/>
                    </a:lnTo>
                    <a:lnTo>
                      <a:pt x="125" y="235"/>
                    </a:lnTo>
                    <a:lnTo>
                      <a:pt x="126" y="238"/>
                    </a:lnTo>
                    <a:lnTo>
                      <a:pt x="130" y="244"/>
                    </a:lnTo>
                    <a:lnTo>
                      <a:pt x="136" y="248"/>
                    </a:lnTo>
                    <a:lnTo>
                      <a:pt x="138" y="252"/>
                    </a:lnTo>
                    <a:lnTo>
                      <a:pt x="143" y="255"/>
                    </a:lnTo>
                    <a:lnTo>
                      <a:pt x="143" y="256"/>
                    </a:lnTo>
                    <a:lnTo>
                      <a:pt x="144" y="256"/>
                    </a:lnTo>
                    <a:lnTo>
                      <a:pt x="148" y="261"/>
                    </a:lnTo>
                    <a:lnTo>
                      <a:pt x="152" y="270"/>
                    </a:lnTo>
                    <a:lnTo>
                      <a:pt x="157" y="274"/>
                    </a:lnTo>
                    <a:lnTo>
                      <a:pt x="157" y="276"/>
                    </a:lnTo>
                    <a:lnTo>
                      <a:pt x="164" y="283"/>
                    </a:lnTo>
                    <a:lnTo>
                      <a:pt x="168" y="284"/>
                    </a:lnTo>
                    <a:lnTo>
                      <a:pt x="190" y="300"/>
                    </a:lnTo>
                    <a:lnTo>
                      <a:pt x="192" y="300"/>
                    </a:lnTo>
                    <a:lnTo>
                      <a:pt x="195" y="301"/>
                    </a:lnTo>
                    <a:lnTo>
                      <a:pt x="197" y="301"/>
                    </a:lnTo>
                    <a:lnTo>
                      <a:pt x="208" y="304"/>
                    </a:lnTo>
                    <a:lnTo>
                      <a:pt x="211" y="304"/>
                    </a:lnTo>
                    <a:lnTo>
                      <a:pt x="214" y="302"/>
                    </a:lnTo>
                    <a:lnTo>
                      <a:pt x="219" y="302"/>
                    </a:lnTo>
                    <a:lnTo>
                      <a:pt x="221" y="304"/>
                    </a:lnTo>
                    <a:lnTo>
                      <a:pt x="226" y="305"/>
                    </a:lnTo>
                    <a:lnTo>
                      <a:pt x="240" y="315"/>
                    </a:lnTo>
                    <a:lnTo>
                      <a:pt x="245" y="319"/>
                    </a:lnTo>
                    <a:lnTo>
                      <a:pt x="246" y="333"/>
                    </a:lnTo>
                    <a:lnTo>
                      <a:pt x="246" y="336"/>
                    </a:lnTo>
                    <a:lnTo>
                      <a:pt x="248" y="337"/>
                    </a:lnTo>
                    <a:lnTo>
                      <a:pt x="256" y="341"/>
                    </a:lnTo>
                    <a:lnTo>
                      <a:pt x="260" y="337"/>
                    </a:lnTo>
                    <a:lnTo>
                      <a:pt x="270" y="337"/>
                    </a:lnTo>
                    <a:lnTo>
                      <a:pt x="285" y="344"/>
                    </a:lnTo>
                    <a:lnTo>
                      <a:pt x="289" y="341"/>
                    </a:lnTo>
                    <a:lnTo>
                      <a:pt x="291" y="340"/>
                    </a:lnTo>
                    <a:lnTo>
                      <a:pt x="292" y="323"/>
                    </a:lnTo>
                    <a:lnTo>
                      <a:pt x="291" y="307"/>
                    </a:lnTo>
                    <a:lnTo>
                      <a:pt x="289" y="307"/>
                    </a:lnTo>
                    <a:lnTo>
                      <a:pt x="281" y="298"/>
                    </a:lnTo>
                    <a:lnTo>
                      <a:pt x="279" y="298"/>
                    </a:lnTo>
                    <a:lnTo>
                      <a:pt x="279" y="295"/>
                    </a:lnTo>
                    <a:lnTo>
                      <a:pt x="284" y="288"/>
                    </a:lnTo>
                    <a:lnTo>
                      <a:pt x="288" y="291"/>
                    </a:lnTo>
                    <a:lnTo>
                      <a:pt x="289" y="293"/>
                    </a:lnTo>
                    <a:lnTo>
                      <a:pt x="292" y="294"/>
                    </a:lnTo>
                    <a:lnTo>
                      <a:pt x="293" y="294"/>
                    </a:lnTo>
                    <a:lnTo>
                      <a:pt x="302" y="290"/>
                    </a:lnTo>
                    <a:lnTo>
                      <a:pt x="305" y="286"/>
                    </a:lnTo>
                    <a:lnTo>
                      <a:pt x="306" y="284"/>
                    </a:lnTo>
                    <a:lnTo>
                      <a:pt x="313" y="280"/>
                    </a:lnTo>
                    <a:lnTo>
                      <a:pt x="322" y="277"/>
                    </a:lnTo>
                    <a:lnTo>
                      <a:pt x="341" y="266"/>
                    </a:lnTo>
                    <a:lnTo>
                      <a:pt x="344" y="266"/>
                    </a:lnTo>
                    <a:lnTo>
                      <a:pt x="338" y="256"/>
                    </a:lnTo>
                    <a:lnTo>
                      <a:pt x="337" y="255"/>
                    </a:lnTo>
                    <a:lnTo>
                      <a:pt x="335" y="252"/>
                    </a:lnTo>
                    <a:lnTo>
                      <a:pt x="332" y="249"/>
                    </a:lnTo>
                    <a:lnTo>
                      <a:pt x="327" y="248"/>
                    </a:lnTo>
                    <a:lnTo>
                      <a:pt x="323" y="255"/>
                    </a:lnTo>
                    <a:lnTo>
                      <a:pt x="320" y="262"/>
                    </a:lnTo>
                    <a:lnTo>
                      <a:pt x="319" y="263"/>
                    </a:lnTo>
                    <a:lnTo>
                      <a:pt x="317" y="263"/>
                    </a:lnTo>
                    <a:lnTo>
                      <a:pt x="316" y="265"/>
                    </a:lnTo>
                    <a:lnTo>
                      <a:pt x="313" y="258"/>
                    </a:lnTo>
                    <a:lnTo>
                      <a:pt x="306" y="251"/>
                    </a:lnTo>
                    <a:lnTo>
                      <a:pt x="298" y="259"/>
                    </a:lnTo>
                    <a:lnTo>
                      <a:pt x="292" y="263"/>
                    </a:lnTo>
                    <a:lnTo>
                      <a:pt x="289" y="263"/>
                    </a:lnTo>
                    <a:lnTo>
                      <a:pt x="278" y="259"/>
                    </a:lnTo>
                    <a:lnTo>
                      <a:pt x="274" y="262"/>
                    </a:lnTo>
                    <a:lnTo>
                      <a:pt x="271" y="263"/>
                    </a:lnTo>
                    <a:lnTo>
                      <a:pt x="270" y="263"/>
                    </a:lnTo>
                    <a:lnTo>
                      <a:pt x="267" y="261"/>
                    </a:lnTo>
                    <a:lnTo>
                      <a:pt x="265" y="255"/>
                    </a:lnTo>
                    <a:lnTo>
                      <a:pt x="265" y="247"/>
                    </a:lnTo>
                    <a:lnTo>
                      <a:pt x="267" y="244"/>
                    </a:lnTo>
                    <a:lnTo>
                      <a:pt x="268" y="238"/>
                    </a:lnTo>
                    <a:lnTo>
                      <a:pt x="271" y="234"/>
                    </a:lnTo>
                    <a:lnTo>
                      <a:pt x="271" y="233"/>
                    </a:lnTo>
                    <a:lnTo>
                      <a:pt x="278" y="219"/>
                    </a:lnTo>
                    <a:lnTo>
                      <a:pt x="278" y="217"/>
                    </a:lnTo>
                    <a:lnTo>
                      <a:pt x="279" y="216"/>
                    </a:lnTo>
                    <a:lnTo>
                      <a:pt x="277" y="213"/>
                    </a:lnTo>
                    <a:lnTo>
                      <a:pt x="271" y="210"/>
                    </a:lnTo>
                    <a:lnTo>
                      <a:pt x="265" y="206"/>
                    </a:lnTo>
                    <a:lnTo>
                      <a:pt x="240" y="173"/>
                    </a:lnTo>
                    <a:lnTo>
                      <a:pt x="232" y="164"/>
                    </a:lnTo>
                    <a:lnTo>
                      <a:pt x="232" y="163"/>
                    </a:lnTo>
                    <a:lnTo>
                      <a:pt x="228" y="161"/>
                    </a:lnTo>
                    <a:lnTo>
                      <a:pt x="228" y="160"/>
                    </a:lnTo>
                    <a:lnTo>
                      <a:pt x="224" y="153"/>
                    </a:lnTo>
                    <a:lnTo>
                      <a:pt x="217" y="122"/>
                    </a:lnTo>
                    <a:lnTo>
                      <a:pt x="217" y="121"/>
                    </a:lnTo>
                    <a:lnTo>
                      <a:pt x="215" y="120"/>
                    </a:lnTo>
                    <a:lnTo>
                      <a:pt x="215" y="117"/>
                    </a:lnTo>
                    <a:lnTo>
                      <a:pt x="218" y="110"/>
                    </a:lnTo>
                    <a:lnTo>
                      <a:pt x="218" y="104"/>
                    </a:lnTo>
                    <a:lnTo>
                      <a:pt x="215" y="97"/>
                    </a:lnTo>
                    <a:lnTo>
                      <a:pt x="214" y="96"/>
                    </a:lnTo>
                    <a:lnTo>
                      <a:pt x="214" y="94"/>
                    </a:lnTo>
                    <a:lnTo>
                      <a:pt x="210" y="94"/>
                    </a:lnTo>
                    <a:lnTo>
                      <a:pt x="210" y="93"/>
                    </a:lnTo>
                    <a:lnTo>
                      <a:pt x="208" y="93"/>
                    </a:lnTo>
                    <a:lnTo>
                      <a:pt x="205" y="91"/>
                    </a:lnTo>
                    <a:lnTo>
                      <a:pt x="186" y="57"/>
                    </a:lnTo>
                    <a:lnTo>
                      <a:pt x="183" y="54"/>
                    </a:lnTo>
                    <a:lnTo>
                      <a:pt x="179" y="44"/>
                    </a:lnTo>
                    <a:lnTo>
                      <a:pt x="168" y="33"/>
                    </a:lnTo>
                    <a:lnTo>
                      <a:pt x="161" y="33"/>
                    </a:lnTo>
                    <a:lnTo>
                      <a:pt x="154" y="29"/>
                    </a:lnTo>
                    <a:lnTo>
                      <a:pt x="151" y="26"/>
                    </a:lnTo>
                    <a:lnTo>
                      <a:pt x="125" y="17"/>
                    </a:lnTo>
                    <a:lnTo>
                      <a:pt x="9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89" name="Freeform 820">
                <a:extLst>
                  <a:ext uri="{FF2B5EF4-FFF2-40B4-BE49-F238E27FC236}">
                    <a16:creationId xmlns:a16="http://schemas.microsoft.com/office/drawing/2014/main" id="{CB749401-4F92-C2DD-907E-B6759EFC3C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1" y="2464"/>
                <a:ext cx="121" cy="298"/>
              </a:xfrm>
              <a:custGeom>
                <a:avLst/>
                <a:gdLst>
                  <a:gd name="T0" fmla="*/ 184 w 487"/>
                  <a:gd name="T1" fmla="*/ 77 h 1192"/>
                  <a:gd name="T2" fmla="*/ 173 w 487"/>
                  <a:gd name="T3" fmla="*/ 91 h 1192"/>
                  <a:gd name="T4" fmla="*/ 127 w 487"/>
                  <a:gd name="T5" fmla="*/ 170 h 1192"/>
                  <a:gd name="T6" fmla="*/ 128 w 487"/>
                  <a:gd name="T7" fmla="*/ 192 h 1192"/>
                  <a:gd name="T8" fmla="*/ 121 w 487"/>
                  <a:gd name="T9" fmla="*/ 259 h 1192"/>
                  <a:gd name="T10" fmla="*/ 116 w 487"/>
                  <a:gd name="T11" fmla="*/ 287 h 1192"/>
                  <a:gd name="T12" fmla="*/ 106 w 487"/>
                  <a:gd name="T13" fmla="*/ 448 h 1192"/>
                  <a:gd name="T14" fmla="*/ 100 w 487"/>
                  <a:gd name="T15" fmla="*/ 503 h 1192"/>
                  <a:gd name="T16" fmla="*/ 79 w 487"/>
                  <a:gd name="T17" fmla="*/ 637 h 1192"/>
                  <a:gd name="T18" fmla="*/ 67 w 487"/>
                  <a:gd name="T19" fmla="*/ 703 h 1192"/>
                  <a:gd name="T20" fmla="*/ 49 w 487"/>
                  <a:gd name="T21" fmla="*/ 825 h 1192"/>
                  <a:gd name="T22" fmla="*/ 34 w 487"/>
                  <a:gd name="T23" fmla="*/ 936 h 1192"/>
                  <a:gd name="T24" fmla="*/ 29 w 487"/>
                  <a:gd name="T25" fmla="*/ 973 h 1192"/>
                  <a:gd name="T26" fmla="*/ 15 w 487"/>
                  <a:gd name="T27" fmla="*/ 1070 h 1192"/>
                  <a:gd name="T28" fmla="*/ 132 w 487"/>
                  <a:gd name="T29" fmla="*/ 1164 h 1192"/>
                  <a:gd name="T30" fmla="*/ 236 w 487"/>
                  <a:gd name="T31" fmla="*/ 1132 h 1192"/>
                  <a:gd name="T32" fmla="*/ 261 w 487"/>
                  <a:gd name="T33" fmla="*/ 1125 h 1192"/>
                  <a:gd name="T34" fmla="*/ 284 w 487"/>
                  <a:gd name="T35" fmla="*/ 1083 h 1192"/>
                  <a:gd name="T36" fmla="*/ 310 w 487"/>
                  <a:gd name="T37" fmla="*/ 1005 h 1192"/>
                  <a:gd name="T38" fmla="*/ 293 w 487"/>
                  <a:gd name="T39" fmla="*/ 961 h 1192"/>
                  <a:gd name="T40" fmla="*/ 365 w 487"/>
                  <a:gd name="T41" fmla="*/ 917 h 1192"/>
                  <a:gd name="T42" fmla="*/ 398 w 487"/>
                  <a:gd name="T43" fmla="*/ 933 h 1192"/>
                  <a:gd name="T44" fmla="*/ 432 w 487"/>
                  <a:gd name="T45" fmla="*/ 880 h 1192"/>
                  <a:gd name="T46" fmla="*/ 382 w 487"/>
                  <a:gd name="T47" fmla="*/ 832 h 1192"/>
                  <a:gd name="T48" fmla="*/ 372 w 487"/>
                  <a:gd name="T49" fmla="*/ 724 h 1192"/>
                  <a:gd name="T50" fmla="*/ 399 w 487"/>
                  <a:gd name="T51" fmla="*/ 669 h 1192"/>
                  <a:gd name="T52" fmla="*/ 351 w 487"/>
                  <a:gd name="T53" fmla="*/ 640 h 1192"/>
                  <a:gd name="T54" fmla="*/ 341 w 487"/>
                  <a:gd name="T55" fmla="*/ 566 h 1192"/>
                  <a:gd name="T56" fmla="*/ 350 w 487"/>
                  <a:gd name="T57" fmla="*/ 540 h 1192"/>
                  <a:gd name="T58" fmla="*/ 296 w 487"/>
                  <a:gd name="T59" fmla="*/ 517 h 1192"/>
                  <a:gd name="T60" fmla="*/ 269 w 487"/>
                  <a:gd name="T61" fmla="*/ 450 h 1192"/>
                  <a:gd name="T62" fmla="*/ 305 w 487"/>
                  <a:gd name="T63" fmla="*/ 422 h 1192"/>
                  <a:gd name="T64" fmla="*/ 346 w 487"/>
                  <a:gd name="T65" fmla="*/ 407 h 1192"/>
                  <a:gd name="T66" fmla="*/ 371 w 487"/>
                  <a:gd name="T67" fmla="*/ 382 h 1192"/>
                  <a:gd name="T68" fmla="*/ 395 w 487"/>
                  <a:gd name="T69" fmla="*/ 345 h 1192"/>
                  <a:gd name="T70" fmla="*/ 455 w 487"/>
                  <a:gd name="T71" fmla="*/ 364 h 1192"/>
                  <a:gd name="T72" fmla="*/ 487 w 487"/>
                  <a:gd name="T73" fmla="*/ 343 h 1192"/>
                  <a:gd name="T74" fmla="*/ 439 w 487"/>
                  <a:gd name="T75" fmla="*/ 305 h 1192"/>
                  <a:gd name="T76" fmla="*/ 418 w 487"/>
                  <a:gd name="T77" fmla="*/ 270 h 1192"/>
                  <a:gd name="T78" fmla="*/ 381 w 487"/>
                  <a:gd name="T79" fmla="*/ 231 h 1192"/>
                  <a:gd name="T80" fmla="*/ 328 w 487"/>
                  <a:gd name="T81" fmla="*/ 192 h 1192"/>
                  <a:gd name="T82" fmla="*/ 265 w 487"/>
                  <a:gd name="T83" fmla="*/ 132 h 1192"/>
                  <a:gd name="T84" fmla="*/ 241 w 487"/>
                  <a:gd name="T85" fmla="*/ 104 h 1192"/>
                  <a:gd name="T86" fmla="*/ 243 w 487"/>
                  <a:gd name="T87" fmla="*/ 80 h 1192"/>
                  <a:gd name="T88" fmla="*/ 259 w 487"/>
                  <a:gd name="T89" fmla="*/ 80 h 1192"/>
                  <a:gd name="T90" fmla="*/ 262 w 487"/>
                  <a:gd name="T91" fmla="*/ 82 h 1192"/>
                  <a:gd name="T92" fmla="*/ 257 w 487"/>
                  <a:gd name="T93" fmla="*/ 75 h 1192"/>
                  <a:gd name="T94" fmla="*/ 251 w 487"/>
                  <a:gd name="T95" fmla="*/ 66 h 1192"/>
                  <a:gd name="T96" fmla="*/ 259 w 487"/>
                  <a:gd name="T97" fmla="*/ 63 h 1192"/>
                  <a:gd name="T98" fmla="*/ 268 w 487"/>
                  <a:gd name="T99" fmla="*/ 69 h 1192"/>
                  <a:gd name="T100" fmla="*/ 276 w 487"/>
                  <a:gd name="T101" fmla="*/ 79 h 1192"/>
                  <a:gd name="T102" fmla="*/ 282 w 487"/>
                  <a:gd name="T103" fmla="*/ 70 h 1192"/>
                  <a:gd name="T104" fmla="*/ 274 w 487"/>
                  <a:gd name="T105" fmla="*/ 51 h 1192"/>
                  <a:gd name="T106" fmla="*/ 250 w 487"/>
                  <a:gd name="T107" fmla="*/ 33 h 1192"/>
                  <a:gd name="T108" fmla="*/ 255 w 487"/>
                  <a:gd name="T109" fmla="*/ 13 h 1192"/>
                  <a:gd name="T110" fmla="*/ 251 w 487"/>
                  <a:gd name="T111" fmla="*/ 12 h 1192"/>
                  <a:gd name="T112" fmla="*/ 254 w 487"/>
                  <a:gd name="T113" fmla="*/ 2 h 1192"/>
                  <a:gd name="T114" fmla="*/ 238 w 487"/>
                  <a:gd name="T115" fmla="*/ 10 h 1192"/>
                  <a:gd name="T116" fmla="*/ 222 w 487"/>
                  <a:gd name="T117" fmla="*/ 19 h 1192"/>
                  <a:gd name="T118" fmla="*/ 217 w 487"/>
                  <a:gd name="T119" fmla="*/ 17 h 1192"/>
                  <a:gd name="T120" fmla="*/ 205 w 487"/>
                  <a:gd name="T121" fmla="*/ 44 h 1192"/>
                  <a:gd name="T122" fmla="*/ 199 w 487"/>
                  <a:gd name="T123" fmla="*/ 58 h 1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87" h="1192">
                    <a:moveTo>
                      <a:pt x="191" y="66"/>
                    </a:moveTo>
                    <a:lnTo>
                      <a:pt x="190" y="69"/>
                    </a:lnTo>
                    <a:lnTo>
                      <a:pt x="187" y="72"/>
                    </a:lnTo>
                    <a:lnTo>
                      <a:pt x="187" y="73"/>
                    </a:lnTo>
                    <a:lnTo>
                      <a:pt x="184" y="77"/>
                    </a:lnTo>
                    <a:lnTo>
                      <a:pt x="184" y="79"/>
                    </a:lnTo>
                    <a:lnTo>
                      <a:pt x="181" y="82"/>
                    </a:lnTo>
                    <a:lnTo>
                      <a:pt x="181" y="83"/>
                    </a:lnTo>
                    <a:lnTo>
                      <a:pt x="180" y="83"/>
                    </a:lnTo>
                    <a:lnTo>
                      <a:pt x="173" y="91"/>
                    </a:lnTo>
                    <a:lnTo>
                      <a:pt x="170" y="94"/>
                    </a:lnTo>
                    <a:lnTo>
                      <a:pt x="166" y="97"/>
                    </a:lnTo>
                    <a:lnTo>
                      <a:pt x="154" y="108"/>
                    </a:lnTo>
                    <a:lnTo>
                      <a:pt x="127" y="168"/>
                    </a:lnTo>
                    <a:lnTo>
                      <a:pt x="127" y="170"/>
                    </a:lnTo>
                    <a:lnTo>
                      <a:pt x="125" y="174"/>
                    </a:lnTo>
                    <a:lnTo>
                      <a:pt x="125" y="181"/>
                    </a:lnTo>
                    <a:lnTo>
                      <a:pt x="127" y="182"/>
                    </a:lnTo>
                    <a:lnTo>
                      <a:pt x="127" y="189"/>
                    </a:lnTo>
                    <a:lnTo>
                      <a:pt x="128" y="192"/>
                    </a:lnTo>
                    <a:lnTo>
                      <a:pt x="131" y="211"/>
                    </a:lnTo>
                    <a:lnTo>
                      <a:pt x="131" y="214"/>
                    </a:lnTo>
                    <a:lnTo>
                      <a:pt x="130" y="227"/>
                    </a:lnTo>
                    <a:lnTo>
                      <a:pt x="130" y="234"/>
                    </a:lnTo>
                    <a:lnTo>
                      <a:pt x="121" y="259"/>
                    </a:lnTo>
                    <a:lnTo>
                      <a:pt x="121" y="262"/>
                    </a:lnTo>
                    <a:lnTo>
                      <a:pt x="118" y="270"/>
                    </a:lnTo>
                    <a:lnTo>
                      <a:pt x="117" y="273"/>
                    </a:lnTo>
                    <a:lnTo>
                      <a:pt x="116" y="284"/>
                    </a:lnTo>
                    <a:lnTo>
                      <a:pt x="116" y="287"/>
                    </a:lnTo>
                    <a:lnTo>
                      <a:pt x="114" y="292"/>
                    </a:lnTo>
                    <a:lnTo>
                      <a:pt x="114" y="322"/>
                    </a:lnTo>
                    <a:lnTo>
                      <a:pt x="113" y="329"/>
                    </a:lnTo>
                    <a:lnTo>
                      <a:pt x="107" y="441"/>
                    </a:lnTo>
                    <a:lnTo>
                      <a:pt x="106" y="448"/>
                    </a:lnTo>
                    <a:lnTo>
                      <a:pt x="103" y="481"/>
                    </a:lnTo>
                    <a:lnTo>
                      <a:pt x="103" y="487"/>
                    </a:lnTo>
                    <a:lnTo>
                      <a:pt x="102" y="494"/>
                    </a:lnTo>
                    <a:lnTo>
                      <a:pt x="100" y="498"/>
                    </a:lnTo>
                    <a:lnTo>
                      <a:pt x="100" y="503"/>
                    </a:lnTo>
                    <a:lnTo>
                      <a:pt x="99" y="508"/>
                    </a:lnTo>
                    <a:lnTo>
                      <a:pt x="99" y="509"/>
                    </a:lnTo>
                    <a:lnTo>
                      <a:pt x="89" y="570"/>
                    </a:lnTo>
                    <a:lnTo>
                      <a:pt x="89" y="573"/>
                    </a:lnTo>
                    <a:lnTo>
                      <a:pt x="79" y="637"/>
                    </a:lnTo>
                    <a:lnTo>
                      <a:pt x="79" y="640"/>
                    </a:lnTo>
                    <a:lnTo>
                      <a:pt x="70" y="688"/>
                    </a:lnTo>
                    <a:lnTo>
                      <a:pt x="70" y="690"/>
                    </a:lnTo>
                    <a:lnTo>
                      <a:pt x="68" y="700"/>
                    </a:lnTo>
                    <a:lnTo>
                      <a:pt x="67" y="703"/>
                    </a:lnTo>
                    <a:lnTo>
                      <a:pt x="67" y="706"/>
                    </a:lnTo>
                    <a:lnTo>
                      <a:pt x="56" y="788"/>
                    </a:lnTo>
                    <a:lnTo>
                      <a:pt x="54" y="789"/>
                    </a:lnTo>
                    <a:lnTo>
                      <a:pt x="50" y="822"/>
                    </a:lnTo>
                    <a:lnTo>
                      <a:pt x="49" y="825"/>
                    </a:lnTo>
                    <a:lnTo>
                      <a:pt x="42" y="880"/>
                    </a:lnTo>
                    <a:lnTo>
                      <a:pt x="42" y="883"/>
                    </a:lnTo>
                    <a:lnTo>
                      <a:pt x="40" y="893"/>
                    </a:lnTo>
                    <a:lnTo>
                      <a:pt x="40" y="896"/>
                    </a:lnTo>
                    <a:lnTo>
                      <a:pt x="34" y="936"/>
                    </a:lnTo>
                    <a:lnTo>
                      <a:pt x="33" y="940"/>
                    </a:lnTo>
                    <a:lnTo>
                      <a:pt x="32" y="954"/>
                    </a:lnTo>
                    <a:lnTo>
                      <a:pt x="30" y="957"/>
                    </a:lnTo>
                    <a:lnTo>
                      <a:pt x="30" y="966"/>
                    </a:lnTo>
                    <a:lnTo>
                      <a:pt x="29" y="973"/>
                    </a:lnTo>
                    <a:lnTo>
                      <a:pt x="29" y="978"/>
                    </a:lnTo>
                    <a:lnTo>
                      <a:pt x="22" y="1028"/>
                    </a:lnTo>
                    <a:lnTo>
                      <a:pt x="20" y="1034"/>
                    </a:lnTo>
                    <a:lnTo>
                      <a:pt x="20" y="1038"/>
                    </a:lnTo>
                    <a:lnTo>
                      <a:pt x="15" y="1070"/>
                    </a:lnTo>
                    <a:lnTo>
                      <a:pt x="15" y="1073"/>
                    </a:lnTo>
                    <a:lnTo>
                      <a:pt x="0" y="1157"/>
                    </a:lnTo>
                    <a:lnTo>
                      <a:pt x="124" y="1165"/>
                    </a:lnTo>
                    <a:lnTo>
                      <a:pt x="128" y="1164"/>
                    </a:lnTo>
                    <a:lnTo>
                      <a:pt x="132" y="1164"/>
                    </a:lnTo>
                    <a:lnTo>
                      <a:pt x="160" y="1175"/>
                    </a:lnTo>
                    <a:lnTo>
                      <a:pt x="178" y="1192"/>
                    </a:lnTo>
                    <a:lnTo>
                      <a:pt x="180" y="1192"/>
                    </a:lnTo>
                    <a:lnTo>
                      <a:pt x="216" y="1140"/>
                    </a:lnTo>
                    <a:lnTo>
                      <a:pt x="236" y="1132"/>
                    </a:lnTo>
                    <a:lnTo>
                      <a:pt x="238" y="1129"/>
                    </a:lnTo>
                    <a:lnTo>
                      <a:pt x="241" y="1127"/>
                    </a:lnTo>
                    <a:lnTo>
                      <a:pt x="244" y="1127"/>
                    </a:lnTo>
                    <a:lnTo>
                      <a:pt x="254" y="1125"/>
                    </a:lnTo>
                    <a:lnTo>
                      <a:pt x="261" y="1125"/>
                    </a:lnTo>
                    <a:lnTo>
                      <a:pt x="282" y="1118"/>
                    </a:lnTo>
                    <a:lnTo>
                      <a:pt x="301" y="1118"/>
                    </a:lnTo>
                    <a:lnTo>
                      <a:pt x="293" y="1108"/>
                    </a:lnTo>
                    <a:lnTo>
                      <a:pt x="291" y="1105"/>
                    </a:lnTo>
                    <a:lnTo>
                      <a:pt x="284" y="1083"/>
                    </a:lnTo>
                    <a:lnTo>
                      <a:pt x="284" y="1081"/>
                    </a:lnTo>
                    <a:lnTo>
                      <a:pt x="298" y="1024"/>
                    </a:lnTo>
                    <a:lnTo>
                      <a:pt x="305" y="1012"/>
                    </a:lnTo>
                    <a:lnTo>
                      <a:pt x="310" y="1006"/>
                    </a:lnTo>
                    <a:lnTo>
                      <a:pt x="310" y="1005"/>
                    </a:lnTo>
                    <a:lnTo>
                      <a:pt x="305" y="992"/>
                    </a:lnTo>
                    <a:lnTo>
                      <a:pt x="286" y="974"/>
                    </a:lnTo>
                    <a:lnTo>
                      <a:pt x="286" y="973"/>
                    </a:lnTo>
                    <a:lnTo>
                      <a:pt x="291" y="966"/>
                    </a:lnTo>
                    <a:lnTo>
                      <a:pt x="293" y="961"/>
                    </a:lnTo>
                    <a:lnTo>
                      <a:pt x="300" y="950"/>
                    </a:lnTo>
                    <a:lnTo>
                      <a:pt x="339" y="915"/>
                    </a:lnTo>
                    <a:lnTo>
                      <a:pt x="358" y="914"/>
                    </a:lnTo>
                    <a:lnTo>
                      <a:pt x="363" y="915"/>
                    </a:lnTo>
                    <a:lnTo>
                      <a:pt x="365" y="917"/>
                    </a:lnTo>
                    <a:lnTo>
                      <a:pt x="367" y="917"/>
                    </a:lnTo>
                    <a:lnTo>
                      <a:pt x="371" y="921"/>
                    </a:lnTo>
                    <a:lnTo>
                      <a:pt x="371" y="922"/>
                    </a:lnTo>
                    <a:lnTo>
                      <a:pt x="382" y="928"/>
                    </a:lnTo>
                    <a:lnTo>
                      <a:pt x="398" y="933"/>
                    </a:lnTo>
                    <a:lnTo>
                      <a:pt x="402" y="929"/>
                    </a:lnTo>
                    <a:lnTo>
                      <a:pt x="408" y="926"/>
                    </a:lnTo>
                    <a:lnTo>
                      <a:pt x="414" y="918"/>
                    </a:lnTo>
                    <a:lnTo>
                      <a:pt x="432" y="882"/>
                    </a:lnTo>
                    <a:lnTo>
                      <a:pt x="432" y="880"/>
                    </a:lnTo>
                    <a:lnTo>
                      <a:pt x="418" y="862"/>
                    </a:lnTo>
                    <a:lnTo>
                      <a:pt x="411" y="858"/>
                    </a:lnTo>
                    <a:lnTo>
                      <a:pt x="403" y="850"/>
                    </a:lnTo>
                    <a:lnTo>
                      <a:pt x="399" y="847"/>
                    </a:lnTo>
                    <a:lnTo>
                      <a:pt x="382" y="832"/>
                    </a:lnTo>
                    <a:lnTo>
                      <a:pt x="371" y="809"/>
                    </a:lnTo>
                    <a:lnTo>
                      <a:pt x="354" y="791"/>
                    </a:lnTo>
                    <a:lnTo>
                      <a:pt x="367" y="760"/>
                    </a:lnTo>
                    <a:lnTo>
                      <a:pt x="367" y="742"/>
                    </a:lnTo>
                    <a:lnTo>
                      <a:pt x="372" y="724"/>
                    </a:lnTo>
                    <a:lnTo>
                      <a:pt x="372" y="722"/>
                    </a:lnTo>
                    <a:lnTo>
                      <a:pt x="377" y="712"/>
                    </a:lnTo>
                    <a:lnTo>
                      <a:pt x="388" y="695"/>
                    </a:lnTo>
                    <a:lnTo>
                      <a:pt x="399" y="671"/>
                    </a:lnTo>
                    <a:lnTo>
                      <a:pt x="399" y="669"/>
                    </a:lnTo>
                    <a:lnTo>
                      <a:pt x="398" y="667"/>
                    </a:lnTo>
                    <a:lnTo>
                      <a:pt x="370" y="629"/>
                    </a:lnTo>
                    <a:lnTo>
                      <a:pt x="367" y="626"/>
                    </a:lnTo>
                    <a:lnTo>
                      <a:pt x="364" y="630"/>
                    </a:lnTo>
                    <a:lnTo>
                      <a:pt x="351" y="640"/>
                    </a:lnTo>
                    <a:lnTo>
                      <a:pt x="343" y="632"/>
                    </a:lnTo>
                    <a:lnTo>
                      <a:pt x="346" y="628"/>
                    </a:lnTo>
                    <a:lnTo>
                      <a:pt x="351" y="584"/>
                    </a:lnTo>
                    <a:lnTo>
                      <a:pt x="346" y="580"/>
                    </a:lnTo>
                    <a:lnTo>
                      <a:pt x="341" y="566"/>
                    </a:lnTo>
                    <a:lnTo>
                      <a:pt x="341" y="551"/>
                    </a:lnTo>
                    <a:lnTo>
                      <a:pt x="342" y="549"/>
                    </a:lnTo>
                    <a:lnTo>
                      <a:pt x="347" y="541"/>
                    </a:lnTo>
                    <a:lnTo>
                      <a:pt x="349" y="540"/>
                    </a:lnTo>
                    <a:lnTo>
                      <a:pt x="350" y="540"/>
                    </a:lnTo>
                    <a:lnTo>
                      <a:pt x="347" y="537"/>
                    </a:lnTo>
                    <a:lnTo>
                      <a:pt x="332" y="531"/>
                    </a:lnTo>
                    <a:lnTo>
                      <a:pt x="321" y="523"/>
                    </a:lnTo>
                    <a:lnTo>
                      <a:pt x="297" y="516"/>
                    </a:lnTo>
                    <a:lnTo>
                      <a:pt x="296" y="517"/>
                    </a:lnTo>
                    <a:lnTo>
                      <a:pt x="283" y="513"/>
                    </a:lnTo>
                    <a:lnTo>
                      <a:pt x="250" y="484"/>
                    </a:lnTo>
                    <a:lnTo>
                      <a:pt x="254" y="480"/>
                    </a:lnTo>
                    <a:lnTo>
                      <a:pt x="269" y="456"/>
                    </a:lnTo>
                    <a:lnTo>
                      <a:pt x="269" y="450"/>
                    </a:lnTo>
                    <a:lnTo>
                      <a:pt x="271" y="450"/>
                    </a:lnTo>
                    <a:lnTo>
                      <a:pt x="294" y="432"/>
                    </a:lnTo>
                    <a:lnTo>
                      <a:pt x="298" y="427"/>
                    </a:lnTo>
                    <a:lnTo>
                      <a:pt x="301" y="424"/>
                    </a:lnTo>
                    <a:lnTo>
                      <a:pt x="305" y="422"/>
                    </a:lnTo>
                    <a:lnTo>
                      <a:pt x="307" y="421"/>
                    </a:lnTo>
                    <a:lnTo>
                      <a:pt x="317" y="418"/>
                    </a:lnTo>
                    <a:lnTo>
                      <a:pt x="338" y="404"/>
                    </a:lnTo>
                    <a:lnTo>
                      <a:pt x="339" y="404"/>
                    </a:lnTo>
                    <a:lnTo>
                      <a:pt x="346" y="407"/>
                    </a:lnTo>
                    <a:lnTo>
                      <a:pt x="354" y="407"/>
                    </a:lnTo>
                    <a:lnTo>
                      <a:pt x="360" y="403"/>
                    </a:lnTo>
                    <a:lnTo>
                      <a:pt x="364" y="398"/>
                    </a:lnTo>
                    <a:lnTo>
                      <a:pt x="371" y="385"/>
                    </a:lnTo>
                    <a:lnTo>
                      <a:pt x="371" y="382"/>
                    </a:lnTo>
                    <a:lnTo>
                      <a:pt x="378" y="369"/>
                    </a:lnTo>
                    <a:lnTo>
                      <a:pt x="378" y="368"/>
                    </a:lnTo>
                    <a:lnTo>
                      <a:pt x="379" y="365"/>
                    </a:lnTo>
                    <a:lnTo>
                      <a:pt x="384" y="361"/>
                    </a:lnTo>
                    <a:lnTo>
                      <a:pt x="395" y="345"/>
                    </a:lnTo>
                    <a:lnTo>
                      <a:pt x="416" y="355"/>
                    </a:lnTo>
                    <a:lnTo>
                      <a:pt x="425" y="358"/>
                    </a:lnTo>
                    <a:lnTo>
                      <a:pt x="430" y="358"/>
                    </a:lnTo>
                    <a:lnTo>
                      <a:pt x="452" y="362"/>
                    </a:lnTo>
                    <a:lnTo>
                      <a:pt x="455" y="364"/>
                    </a:lnTo>
                    <a:lnTo>
                      <a:pt x="458" y="362"/>
                    </a:lnTo>
                    <a:lnTo>
                      <a:pt x="468" y="361"/>
                    </a:lnTo>
                    <a:lnTo>
                      <a:pt x="480" y="351"/>
                    </a:lnTo>
                    <a:lnTo>
                      <a:pt x="483" y="350"/>
                    </a:lnTo>
                    <a:lnTo>
                      <a:pt x="487" y="343"/>
                    </a:lnTo>
                    <a:lnTo>
                      <a:pt x="487" y="341"/>
                    </a:lnTo>
                    <a:lnTo>
                      <a:pt x="484" y="340"/>
                    </a:lnTo>
                    <a:lnTo>
                      <a:pt x="478" y="333"/>
                    </a:lnTo>
                    <a:lnTo>
                      <a:pt x="458" y="316"/>
                    </a:lnTo>
                    <a:lnTo>
                      <a:pt x="439" y="305"/>
                    </a:lnTo>
                    <a:lnTo>
                      <a:pt x="438" y="299"/>
                    </a:lnTo>
                    <a:lnTo>
                      <a:pt x="428" y="281"/>
                    </a:lnTo>
                    <a:lnTo>
                      <a:pt x="424" y="277"/>
                    </a:lnTo>
                    <a:lnTo>
                      <a:pt x="423" y="277"/>
                    </a:lnTo>
                    <a:lnTo>
                      <a:pt x="418" y="270"/>
                    </a:lnTo>
                    <a:lnTo>
                      <a:pt x="416" y="263"/>
                    </a:lnTo>
                    <a:lnTo>
                      <a:pt x="406" y="248"/>
                    </a:lnTo>
                    <a:lnTo>
                      <a:pt x="395" y="239"/>
                    </a:lnTo>
                    <a:lnTo>
                      <a:pt x="391" y="238"/>
                    </a:lnTo>
                    <a:lnTo>
                      <a:pt x="381" y="231"/>
                    </a:lnTo>
                    <a:lnTo>
                      <a:pt x="358" y="220"/>
                    </a:lnTo>
                    <a:lnTo>
                      <a:pt x="349" y="211"/>
                    </a:lnTo>
                    <a:lnTo>
                      <a:pt x="349" y="210"/>
                    </a:lnTo>
                    <a:lnTo>
                      <a:pt x="335" y="197"/>
                    </a:lnTo>
                    <a:lnTo>
                      <a:pt x="328" y="192"/>
                    </a:lnTo>
                    <a:lnTo>
                      <a:pt x="325" y="190"/>
                    </a:lnTo>
                    <a:lnTo>
                      <a:pt x="301" y="164"/>
                    </a:lnTo>
                    <a:lnTo>
                      <a:pt x="294" y="151"/>
                    </a:lnTo>
                    <a:lnTo>
                      <a:pt x="283" y="142"/>
                    </a:lnTo>
                    <a:lnTo>
                      <a:pt x="265" y="132"/>
                    </a:lnTo>
                    <a:lnTo>
                      <a:pt x="264" y="130"/>
                    </a:lnTo>
                    <a:lnTo>
                      <a:pt x="259" y="127"/>
                    </a:lnTo>
                    <a:lnTo>
                      <a:pt x="259" y="126"/>
                    </a:lnTo>
                    <a:lnTo>
                      <a:pt x="244" y="112"/>
                    </a:lnTo>
                    <a:lnTo>
                      <a:pt x="241" y="104"/>
                    </a:lnTo>
                    <a:lnTo>
                      <a:pt x="241" y="103"/>
                    </a:lnTo>
                    <a:lnTo>
                      <a:pt x="240" y="103"/>
                    </a:lnTo>
                    <a:lnTo>
                      <a:pt x="240" y="84"/>
                    </a:lnTo>
                    <a:lnTo>
                      <a:pt x="241" y="82"/>
                    </a:lnTo>
                    <a:lnTo>
                      <a:pt x="243" y="80"/>
                    </a:lnTo>
                    <a:lnTo>
                      <a:pt x="247" y="79"/>
                    </a:lnTo>
                    <a:lnTo>
                      <a:pt x="252" y="79"/>
                    </a:lnTo>
                    <a:lnTo>
                      <a:pt x="254" y="77"/>
                    </a:lnTo>
                    <a:lnTo>
                      <a:pt x="257" y="77"/>
                    </a:lnTo>
                    <a:lnTo>
                      <a:pt x="259" y="80"/>
                    </a:lnTo>
                    <a:lnTo>
                      <a:pt x="259" y="84"/>
                    </a:lnTo>
                    <a:lnTo>
                      <a:pt x="262" y="87"/>
                    </a:lnTo>
                    <a:lnTo>
                      <a:pt x="264" y="87"/>
                    </a:lnTo>
                    <a:lnTo>
                      <a:pt x="264" y="83"/>
                    </a:lnTo>
                    <a:lnTo>
                      <a:pt x="262" y="82"/>
                    </a:lnTo>
                    <a:lnTo>
                      <a:pt x="262" y="80"/>
                    </a:lnTo>
                    <a:lnTo>
                      <a:pt x="261" y="79"/>
                    </a:lnTo>
                    <a:lnTo>
                      <a:pt x="261" y="77"/>
                    </a:lnTo>
                    <a:lnTo>
                      <a:pt x="259" y="76"/>
                    </a:lnTo>
                    <a:lnTo>
                      <a:pt x="257" y="75"/>
                    </a:lnTo>
                    <a:lnTo>
                      <a:pt x="254" y="75"/>
                    </a:lnTo>
                    <a:lnTo>
                      <a:pt x="254" y="73"/>
                    </a:lnTo>
                    <a:lnTo>
                      <a:pt x="252" y="70"/>
                    </a:lnTo>
                    <a:lnTo>
                      <a:pt x="251" y="69"/>
                    </a:lnTo>
                    <a:lnTo>
                      <a:pt x="251" y="66"/>
                    </a:lnTo>
                    <a:lnTo>
                      <a:pt x="252" y="67"/>
                    </a:lnTo>
                    <a:lnTo>
                      <a:pt x="254" y="67"/>
                    </a:lnTo>
                    <a:lnTo>
                      <a:pt x="255" y="65"/>
                    </a:lnTo>
                    <a:lnTo>
                      <a:pt x="258" y="63"/>
                    </a:lnTo>
                    <a:lnTo>
                      <a:pt x="259" y="63"/>
                    </a:lnTo>
                    <a:lnTo>
                      <a:pt x="259" y="67"/>
                    </a:lnTo>
                    <a:lnTo>
                      <a:pt x="261" y="67"/>
                    </a:lnTo>
                    <a:lnTo>
                      <a:pt x="266" y="65"/>
                    </a:lnTo>
                    <a:lnTo>
                      <a:pt x="268" y="67"/>
                    </a:lnTo>
                    <a:lnTo>
                      <a:pt x="268" y="69"/>
                    </a:lnTo>
                    <a:lnTo>
                      <a:pt x="269" y="72"/>
                    </a:lnTo>
                    <a:lnTo>
                      <a:pt x="269" y="75"/>
                    </a:lnTo>
                    <a:lnTo>
                      <a:pt x="272" y="76"/>
                    </a:lnTo>
                    <a:lnTo>
                      <a:pt x="275" y="79"/>
                    </a:lnTo>
                    <a:lnTo>
                      <a:pt x="276" y="79"/>
                    </a:lnTo>
                    <a:lnTo>
                      <a:pt x="276" y="76"/>
                    </a:lnTo>
                    <a:lnTo>
                      <a:pt x="275" y="75"/>
                    </a:lnTo>
                    <a:lnTo>
                      <a:pt x="275" y="73"/>
                    </a:lnTo>
                    <a:lnTo>
                      <a:pt x="276" y="70"/>
                    </a:lnTo>
                    <a:lnTo>
                      <a:pt x="282" y="70"/>
                    </a:lnTo>
                    <a:lnTo>
                      <a:pt x="280" y="65"/>
                    </a:lnTo>
                    <a:lnTo>
                      <a:pt x="280" y="62"/>
                    </a:lnTo>
                    <a:lnTo>
                      <a:pt x="279" y="62"/>
                    </a:lnTo>
                    <a:lnTo>
                      <a:pt x="276" y="52"/>
                    </a:lnTo>
                    <a:lnTo>
                      <a:pt x="274" y="51"/>
                    </a:lnTo>
                    <a:lnTo>
                      <a:pt x="272" y="52"/>
                    </a:lnTo>
                    <a:lnTo>
                      <a:pt x="268" y="50"/>
                    </a:lnTo>
                    <a:lnTo>
                      <a:pt x="264" y="48"/>
                    </a:lnTo>
                    <a:lnTo>
                      <a:pt x="259" y="45"/>
                    </a:lnTo>
                    <a:lnTo>
                      <a:pt x="250" y="33"/>
                    </a:lnTo>
                    <a:lnTo>
                      <a:pt x="250" y="26"/>
                    </a:lnTo>
                    <a:lnTo>
                      <a:pt x="254" y="23"/>
                    </a:lnTo>
                    <a:lnTo>
                      <a:pt x="254" y="17"/>
                    </a:lnTo>
                    <a:lnTo>
                      <a:pt x="255" y="16"/>
                    </a:lnTo>
                    <a:lnTo>
                      <a:pt x="255" y="13"/>
                    </a:lnTo>
                    <a:lnTo>
                      <a:pt x="254" y="13"/>
                    </a:lnTo>
                    <a:lnTo>
                      <a:pt x="254" y="15"/>
                    </a:lnTo>
                    <a:lnTo>
                      <a:pt x="252" y="15"/>
                    </a:lnTo>
                    <a:lnTo>
                      <a:pt x="251" y="13"/>
                    </a:lnTo>
                    <a:lnTo>
                      <a:pt x="251" y="12"/>
                    </a:lnTo>
                    <a:lnTo>
                      <a:pt x="252" y="10"/>
                    </a:lnTo>
                    <a:lnTo>
                      <a:pt x="252" y="9"/>
                    </a:lnTo>
                    <a:lnTo>
                      <a:pt x="255" y="3"/>
                    </a:lnTo>
                    <a:lnTo>
                      <a:pt x="255" y="0"/>
                    </a:lnTo>
                    <a:lnTo>
                      <a:pt x="254" y="2"/>
                    </a:lnTo>
                    <a:lnTo>
                      <a:pt x="251" y="3"/>
                    </a:lnTo>
                    <a:lnTo>
                      <a:pt x="250" y="5"/>
                    </a:lnTo>
                    <a:lnTo>
                      <a:pt x="245" y="6"/>
                    </a:lnTo>
                    <a:lnTo>
                      <a:pt x="243" y="9"/>
                    </a:lnTo>
                    <a:lnTo>
                      <a:pt x="238" y="10"/>
                    </a:lnTo>
                    <a:lnTo>
                      <a:pt x="230" y="15"/>
                    </a:lnTo>
                    <a:lnTo>
                      <a:pt x="226" y="15"/>
                    </a:lnTo>
                    <a:lnTo>
                      <a:pt x="226" y="17"/>
                    </a:lnTo>
                    <a:lnTo>
                      <a:pt x="224" y="19"/>
                    </a:lnTo>
                    <a:lnTo>
                      <a:pt x="222" y="19"/>
                    </a:lnTo>
                    <a:lnTo>
                      <a:pt x="223" y="17"/>
                    </a:lnTo>
                    <a:lnTo>
                      <a:pt x="223" y="16"/>
                    </a:lnTo>
                    <a:lnTo>
                      <a:pt x="222" y="15"/>
                    </a:lnTo>
                    <a:lnTo>
                      <a:pt x="219" y="16"/>
                    </a:lnTo>
                    <a:lnTo>
                      <a:pt x="217" y="17"/>
                    </a:lnTo>
                    <a:lnTo>
                      <a:pt x="212" y="27"/>
                    </a:lnTo>
                    <a:lnTo>
                      <a:pt x="209" y="27"/>
                    </a:lnTo>
                    <a:lnTo>
                      <a:pt x="208" y="33"/>
                    </a:lnTo>
                    <a:lnTo>
                      <a:pt x="208" y="36"/>
                    </a:lnTo>
                    <a:lnTo>
                      <a:pt x="205" y="44"/>
                    </a:lnTo>
                    <a:lnTo>
                      <a:pt x="205" y="47"/>
                    </a:lnTo>
                    <a:lnTo>
                      <a:pt x="204" y="51"/>
                    </a:lnTo>
                    <a:lnTo>
                      <a:pt x="204" y="55"/>
                    </a:lnTo>
                    <a:lnTo>
                      <a:pt x="202" y="58"/>
                    </a:lnTo>
                    <a:lnTo>
                      <a:pt x="199" y="58"/>
                    </a:lnTo>
                    <a:lnTo>
                      <a:pt x="198" y="59"/>
                    </a:lnTo>
                    <a:lnTo>
                      <a:pt x="195" y="59"/>
                    </a:lnTo>
                    <a:lnTo>
                      <a:pt x="195" y="62"/>
                    </a:lnTo>
                    <a:lnTo>
                      <a:pt x="191" y="6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90" name="Freeform 821">
                <a:extLst>
                  <a:ext uri="{FF2B5EF4-FFF2-40B4-BE49-F238E27FC236}">
                    <a16:creationId xmlns:a16="http://schemas.microsoft.com/office/drawing/2014/main" id="{1BA65FB1-8212-9D76-FCD1-B09FAA61D1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3" y="2549"/>
                <a:ext cx="108" cy="142"/>
              </a:xfrm>
              <a:custGeom>
                <a:avLst/>
                <a:gdLst>
                  <a:gd name="T0" fmla="*/ 230 w 432"/>
                  <a:gd name="T1" fmla="*/ 8 h 567"/>
                  <a:gd name="T2" fmla="*/ 205 w 432"/>
                  <a:gd name="T3" fmla="*/ 21 h 567"/>
                  <a:gd name="T4" fmla="*/ 175 w 432"/>
                  <a:gd name="T5" fmla="*/ 15 h 567"/>
                  <a:gd name="T6" fmla="*/ 134 w 432"/>
                  <a:gd name="T7" fmla="*/ 18 h 567"/>
                  <a:gd name="T8" fmla="*/ 128 w 432"/>
                  <a:gd name="T9" fmla="*/ 26 h 567"/>
                  <a:gd name="T10" fmla="*/ 114 w 432"/>
                  <a:gd name="T11" fmla="*/ 55 h 567"/>
                  <a:gd name="T12" fmla="*/ 96 w 432"/>
                  <a:gd name="T13" fmla="*/ 64 h 567"/>
                  <a:gd name="T14" fmla="*/ 67 w 432"/>
                  <a:gd name="T15" fmla="*/ 75 h 567"/>
                  <a:gd name="T16" fmla="*/ 51 w 432"/>
                  <a:gd name="T17" fmla="*/ 81 h 567"/>
                  <a:gd name="T18" fmla="*/ 21 w 432"/>
                  <a:gd name="T19" fmla="*/ 107 h 567"/>
                  <a:gd name="T20" fmla="*/ 4 w 432"/>
                  <a:gd name="T21" fmla="*/ 137 h 567"/>
                  <a:gd name="T22" fmla="*/ 46 w 432"/>
                  <a:gd name="T23" fmla="*/ 174 h 567"/>
                  <a:gd name="T24" fmla="*/ 82 w 432"/>
                  <a:gd name="T25" fmla="*/ 188 h 567"/>
                  <a:gd name="T26" fmla="*/ 99 w 432"/>
                  <a:gd name="T27" fmla="*/ 197 h 567"/>
                  <a:gd name="T28" fmla="*/ 91 w 432"/>
                  <a:gd name="T29" fmla="*/ 208 h 567"/>
                  <a:gd name="T30" fmla="*/ 101 w 432"/>
                  <a:gd name="T31" fmla="*/ 241 h 567"/>
                  <a:gd name="T32" fmla="*/ 101 w 432"/>
                  <a:gd name="T33" fmla="*/ 297 h 567"/>
                  <a:gd name="T34" fmla="*/ 120 w 432"/>
                  <a:gd name="T35" fmla="*/ 286 h 567"/>
                  <a:gd name="T36" fmla="*/ 149 w 432"/>
                  <a:gd name="T37" fmla="*/ 328 h 567"/>
                  <a:gd name="T38" fmla="*/ 122 w 432"/>
                  <a:gd name="T39" fmla="*/ 379 h 567"/>
                  <a:gd name="T40" fmla="*/ 117 w 432"/>
                  <a:gd name="T41" fmla="*/ 417 h 567"/>
                  <a:gd name="T42" fmla="*/ 132 w 432"/>
                  <a:gd name="T43" fmla="*/ 489 h 567"/>
                  <a:gd name="T44" fmla="*/ 161 w 432"/>
                  <a:gd name="T45" fmla="*/ 515 h 567"/>
                  <a:gd name="T46" fmla="*/ 182 w 432"/>
                  <a:gd name="T47" fmla="*/ 539 h 567"/>
                  <a:gd name="T48" fmla="*/ 201 w 432"/>
                  <a:gd name="T49" fmla="*/ 550 h 567"/>
                  <a:gd name="T50" fmla="*/ 212 w 432"/>
                  <a:gd name="T51" fmla="*/ 565 h 567"/>
                  <a:gd name="T52" fmla="*/ 222 w 432"/>
                  <a:gd name="T53" fmla="*/ 565 h 567"/>
                  <a:gd name="T54" fmla="*/ 242 w 432"/>
                  <a:gd name="T55" fmla="*/ 560 h 567"/>
                  <a:gd name="T56" fmla="*/ 259 w 432"/>
                  <a:gd name="T57" fmla="*/ 567 h 567"/>
                  <a:gd name="T58" fmla="*/ 264 w 432"/>
                  <a:gd name="T59" fmla="*/ 557 h 567"/>
                  <a:gd name="T60" fmla="*/ 261 w 432"/>
                  <a:gd name="T61" fmla="*/ 549 h 567"/>
                  <a:gd name="T62" fmla="*/ 269 w 432"/>
                  <a:gd name="T63" fmla="*/ 518 h 567"/>
                  <a:gd name="T64" fmla="*/ 289 w 432"/>
                  <a:gd name="T65" fmla="*/ 518 h 567"/>
                  <a:gd name="T66" fmla="*/ 294 w 432"/>
                  <a:gd name="T67" fmla="*/ 504 h 567"/>
                  <a:gd name="T68" fmla="*/ 298 w 432"/>
                  <a:gd name="T69" fmla="*/ 500 h 567"/>
                  <a:gd name="T70" fmla="*/ 339 w 432"/>
                  <a:gd name="T71" fmla="*/ 501 h 567"/>
                  <a:gd name="T72" fmla="*/ 346 w 432"/>
                  <a:gd name="T73" fmla="*/ 459 h 567"/>
                  <a:gd name="T74" fmla="*/ 402 w 432"/>
                  <a:gd name="T75" fmla="*/ 456 h 567"/>
                  <a:gd name="T76" fmla="*/ 430 w 432"/>
                  <a:gd name="T77" fmla="*/ 448 h 567"/>
                  <a:gd name="T78" fmla="*/ 428 w 432"/>
                  <a:gd name="T79" fmla="*/ 414 h 567"/>
                  <a:gd name="T80" fmla="*/ 425 w 432"/>
                  <a:gd name="T81" fmla="*/ 406 h 567"/>
                  <a:gd name="T82" fmla="*/ 409 w 432"/>
                  <a:gd name="T83" fmla="*/ 373 h 567"/>
                  <a:gd name="T84" fmla="*/ 386 w 432"/>
                  <a:gd name="T85" fmla="*/ 307 h 567"/>
                  <a:gd name="T86" fmla="*/ 372 w 432"/>
                  <a:gd name="T87" fmla="*/ 296 h 567"/>
                  <a:gd name="T88" fmla="*/ 360 w 432"/>
                  <a:gd name="T89" fmla="*/ 222 h 567"/>
                  <a:gd name="T90" fmla="*/ 352 w 432"/>
                  <a:gd name="T91" fmla="*/ 194 h 567"/>
                  <a:gd name="T92" fmla="*/ 349 w 432"/>
                  <a:gd name="T93" fmla="*/ 184 h 567"/>
                  <a:gd name="T94" fmla="*/ 343 w 432"/>
                  <a:gd name="T95" fmla="*/ 170 h 567"/>
                  <a:gd name="T96" fmla="*/ 335 w 432"/>
                  <a:gd name="T97" fmla="*/ 148 h 567"/>
                  <a:gd name="T98" fmla="*/ 319 w 432"/>
                  <a:gd name="T99" fmla="*/ 107 h 567"/>
                  <a:gd name="T100" fmla="*/ 309 w 432"/>
                  <a:gd name="T101" fmla="*/ 82 h 567"/>
                  <a:gd name="T102" fmla="*/ 302 w 432"/>
                  <a:gd name="T103" fmla="*/ 75 h 567"/>
                  <a:gd name="T104" fmla="*/ 271 w 432"/>
                  <a:gd name="T105" fmla="*/ 31 h 567"/>
                  <a:gd name="T106" fmla="*/ 264 w 432"/>
                  <a:gd name="T107" fmla="*/ 24 h 567"/>
                  <a:gd name="T108" fmla="*/ 261 w 432"/>
                  <a:gd name="T109" fmla="*/ 22 h 567"/>
                  <a:gd name="T110" fmla="*/ 238 w 432"/>
                  <a:gd name="T111" fmla="*/ 0 h 5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432" h="567">
                    <a:moveTo>
                      <a:pt x="237" y="0"/>
                    </a:moveTo>
                    <a:lnTo>
                      <a:pt x="233" y="7"/>
                    </a:lnTo>
                    <a:lnTo>
                      <a:pt x="230" y="8"/>
                    </a:lnTo>
                    <a:lnTo>
                      <a:pt x="218" y="18"/>
                    </a:lnTo>
                    <a:lnTo>
                      <a:pt x="208" y="19"/>
                    </a:lnTo>
                    <a:lnTo>
                      <a:pt x="205" y="21"/>
                    </a:lnTo>
                    <a:lnTo>
                      <a:pt x="202" y="19"/>
                    </a:lnTo>
                    <a:lnTo>
                      <a:pt x="180" y="15"/>
                    </a:lnTo>
                    <a:lnTo>
                      <a:pt x="175" y="15"/>
                    </a:lnTo>
                    <a:lnTo>
                      <a:pt x="166" y="12"/>
                    </a:lnTo>
                    <a:lnTo>
                      <a:pt x="145" y="2"/>
                    </a:lnTo>
                    <a:lnTo>
                      <a:pt x="134" y="18"/>
                    </a:lnTo>
                    <a:lnTo>
                      <a:pt x="129" y="22"/>
                    </a:lnTo>
                    <a:lnTo>
                      <a:pt x="128" y="25"/>
                    </a:lnTo>
                    <a:lnTo>
                      <a:pt x="128" y="26"/>
                    </a:lnTo>
                    <a:lnTo>
                      <a:pt x="121" y="39"/>
                    </a:lnTo>
                    <a:lnTo>
                      <a:pt x="121" y="42"/>
                    </a:lnTo>
                    <a:lnTo>
                      <a:pt x="114" y="55"/>
                    </a:lnTo>
                    <a:lnTo>
                      <a:pt x="110" y="60"/>
                    </a:lnTo>
                    <a:lnTo>
                      <a:pt x="104" y="64"/>
                    </a:lnTo>
                    <a:lnTo>
                      <a:pt x="96" y="64"/>
                    </a:lnTo>
                    <a:lnTo>
                      <a:pt x="89" y="61"/>
                    </a:lnTo>
                    <a:lnTo>
                      <a:pt x="88" y="61"/>
                    </a:lnTo>
                    <a:lnTo>
                      <a:pt x="67" y="75"/>
                    </a:lnTo>
                    <a:lnTo>
                      <a:pt x="57" y="78"/>
                    </a:lnTo>
                    <a:lnTo>
                      <a:pt x="55" y="79"/>
                    </a:lnTo>
                    <a:lnTo>
                      <a:pt x="51" y="81"/>
                    </a:lnTo>
                    <a:lnTo>
                      <a:pt x="48" y="84"/>
                    </a:lnTo>
                    <a:lnTo>
                      <a:pt x="44" y="89"/>
                    </a:lnTo>
                    <a:lnTo>
                      <a:pt x="21" y="107"/>
                    </a:lnTo>
                    <a:lnTo>
                      <a:pt x="19" y="107"/>
                    </a:lnTo>
                    <a:lnTo>
                      <a:pt x="19" y="113"/>
                    </a:lnTo>
                    <a:lnTo>
                      <a:pt x="4" y="137"/>
                    </a:lnTo>
                    <a:lnTo>
                      <a:pt x="0" y="141"/>
                    </a:lnTo>
                    <a:lnTo>
                      <a:pt x="33" y="170"/>
                    </a:lnTo>
                    <a:lnTo>
                      <a:pt x="46" y="174"/>
                    </a:lnTo>
                    <a:lnTo>
                      <a:pt x="47" y="173"/>
                    </a:lnTo>
                    <a:lnTo>
                      <a:pt x="71" y="180"/>
                    </a:lnTo>
                    <a:lnTo>
                      <a:pt x="82" y="188"/>
                    </a:lnTo>
                    <a:lnTo>
                      <a:pt x="97" y="194"/>
                    </a:lnTo>
                    <a:lnTo>
                      <a:pt x="100" y="197"/>
                    </a:lnTo>
                    <a:lnTo>
                      <a:pt x="99" y="197"/>
                    </a:lnTo>
                    <a:lnTo>
                      <a:pt x="97" y="198"/>
                    </a:lnTo>
                    <a:lnTo>
                      <a:pt x="92" y="206"/>
                    </a:lnTo>
                    <a:lnTo>
                      <a:pt x="91" y="208"/>
                    </a:lnTo>
                    <a:lnTo>
                      <a:pt x="91" y="223"/>
                    </a:lnTo>
                    <a:lnTo>
                      <a:pt x="96" y="237"/>
                    </a:lnTo>
                    <a:lnTo>
                      <a:pt x="101" y="241"/>
                    </a:lnTo>
                    <a:lnTo>
                      <a:pt x="96" y="285"/>
                    </a:lnTo>
                    <a:lnTo>
                      <a:pt x="93" y="289"/>
                    </a:lnTo>
                    <a:lnTo>
                      <a:pt x="101" y="297"/>
                    </a:lnTo>
                    <a:lnTo>
                      <a:pt x="114" y="287"/>
                    </a:lnTo>
                    <a:lnTo>
                      <a:pt x="117" y="283"/>
                    </a:lnTo>
                    <a:lnTo>
                      <a:pt x="120" y="286"/>
                    </a:lnTo>
                    <a:lnTo>
                      <a:pt x="148" y="324"/>
                    </a:lnTo>
                    <a:lnTo>
                      <a:pt x="149" y="326"/>
                    </a:lnTo>
                    <a:lnTo>
                      <a:pt x="149" y="328"/>
                    </a:lnTo>
                    <a:lnTo>
                      <a:pt x="138" y="352"/>
                    </a:lnTo>
                    <a:lnTo>
                      <a:pt x="127" y="369"/>
                    </a:lnTo>
                    <a:lnTo>
                      <a:pt x="122" y="379"/>
                    </a:lnTo>
                    <a:lnTo>
                      <a:pt x="122" y="381"/>
                    </a:lnTo>
                    <a:lnTo>
                      <a:pt x="117" y="399"/>
                    </a:lnTo>
                    <a:lnTo>
                      <a:pt x="117" y="417"/>
                    </a:lnTo>
                    <a:lnTo>
                      <a:pt x="104" y="448"/>
                    </a:lnTo>
                    <a:lnTo>
                      <a:pt x="121" y="466"/>
                    </a:lnTo>
                    <a:lnTo>
                      <a:pt x="132" y="489"/>
                    </a:lnTo>
                    <a:lnTo>
                      <a:pt x="149" y="504"/>
                    </a:lnTo>
                    <a:lnTo>
                      <a:pt x="153" y="507"/>
                    </a:lnTo>
                    <a:lnTo>
                      <a:pt x="161" y="515"/>
                    </a:lnTo>
                    <a:lnTo>
                      <a:pt x="168" y="519"/>
                    </a:lnTo>
                    <a:lnTo>
                      <a:pt x="182" y="537"/>
                    </a:lnTo>
                    <a:lnTo>
                      <a:pt x="182" y="539"/>
                    </a:lnTo>
                    <a:lnTo>
                      <a:pt x="192" y="542"/>
                    </a:lnTo>
                    <a:lnTo>
                      <a:pt x="198" y="546"/>
                    </a:lnTo>
                    <a:lnTo>
                      <a:pt x="201" y="550"/>
                    </a:lnTo>
                    <a:lnTo>
                      <a:pt x="206" y="561"/>
                    </a:lnTo>
                    <a:lnTo>
                      <a:pt x="211" y="565"/>
                    </a:lnTo>
                    <a:lnTo>
                      <a:pt x="212" y="565"/>
                    </a:lnTo>
                    <a:lnTo>
                      <a:pt x="213" y="567"/>
                    </a:lnTo>
                    <a:lnTo>
                      <a:pt x="219" y="567"/>
                    </a:lnTo>
                    <a:lnTo>
                      <a:pt x="222" y="565"/>
                    </a:lnTo>
                    <a:lnTo>
                      <a:pt x="234" y="563"/>
                    </a:lnTo>
                    <a:lnTo>
                      <a:pt x="240" y="560"/>
                    </a:lnTo>
                    <a:lnTo>
                      <a:pt x="242" y="560"/>
                    </a:lnTo>
                    <a:lnTo>
                      <a:pt x="252" y="561"/>
                    </a:lnTo>
                    <a:lnTo>
                      <a:pt x="258" y="563"/>
                    </a:lnTo>
                    <a:lnTo>
                      <a:pt x="259" y="567"/>
                    </a:lnTo>
                    <a:lnTo>
                      <a:pt x="264" y="567"/>
                    </a:lnTo>
                    <a:lnTo>
                      <a:pt x="265" y="561"/>
                    </a:lnTo>
                    <a:lnTo>
                      <a:pt x="264" y="557"/>
                    </a:lnTo>
                    <a:lnTo>
                      <a:pt x="262" y="554"/>
                    </a:lnTo>
                    <a:lnTo>
                      <a:pt x="262" y="553"/>
                    </a:lnTo>
                    <a:lnTo>
                      <a:pt x="261" y="549"/>
                    </a:lnTo>
                    <a:lnTo>
                      <a:pt x="261" y="527"/>
                    </a:lnTo>
                    <a:lnTo>
                      <a:pt x="262" y="519"/>
                    </a:lnTo>
                    <a:lnTo>
                      <a:pt x="269" y="518"/>
                    </a:lnTo>
                    <a:lnTo>
                      <a:pt x="273" y="518"/>
                    </a:lnTo>
                    <a:lnTo>
                      <a:pt x="273" y="520"/>
                    </a:lnTo>
                    <a:lnTo>
                      <a:pt x="289" y="518"/>
                    </a:lnTo>
                    <a:lnTo>
                      <a:pt x="289" y="516"/>
                    </a:lnTo>
                    <a:lnTo>
                      <a:pt x="290" y="511"/>
                    </a:lnTo>
                    <a:lnTo>
                      <a:pt x="294" y="504"/>
                    </a:lnTo>
                    <a:lnTo>
                      <a:pt x="295" y="503"/>
                    </a:lnTo>
                    <a:lnTo>
                      <a:pt x="298" y="501"/>
                    </a:lnTo>
                    <a:lnTo>
                      <a:pt x="298" y="500"/>
                    </a:lnTo>
                    <a:lnTo>
                      <a:pt x="317" y="503"/>
                    </a:lnTo>
                    <a:lnTo>
                      <a:pt x="338" y="503"/>
                    </a:lnTo>
                    <a:lnTo>
                      <a:pt x="339" y="501"/>
                    </a:lnTo>
                    <a:lnTo>
                      <a:pt x="340" y="479"/>
                    </a:lnTo>
                    <a:lnTo>
                      <a:pt x="343" y="465"/>
                    </a:lnTo>
                    <a:lnTo>
                      <a:pt x="346" y="459"/>
                    </a:lnTo>
                    <a:lnTo>
                      <a:pt x="346" y="458"/>
                    </a:lnTo>
                    <a:lnTo>
                      <a:pt x="347" y="459"/>
                    </a:lnTo>
                    <a:lnTo>
                      <a:pt x="402" y="456"/>
                    </a:lnTo>
                    <a:lnTo>
                      <a:pt x="403" y="458"/>
                    </a:lnTo>
                    <a:lnTo>
                      <a:pt x="412" y="453"/>
                    </a:lnTo>
                    <a:lnTo>
                      <a:pt x="430" y="448"/>
                    </a:lnTo>
                    <a:lnTo>
                      <a:pt x="432" y="446"/>
                    </a:lnTo>
                    <a:lnTo>
                      <a:pt x="430" y="430"/>
                    </a:lnTo>
                    <a:lnTo>
                      <a:pt x="428" y="414"/>
                    </a:lnTo>
                    <a:lnTo>
                      <a:pt x="427" y="413"/>
                    </a:lnTo>
                    <a:lnTo>
                      <a:pt x="427" y="409"/>
                    </a:lnTo>
                    <a:lnTo>
                      <a:pt x="425" y="406"/>
                    </a:lnTo>
                    <a:lnTo>
                      <a:pt x="424" y="406"/>
                    </a:lnTo>
                    <a:lnTo>
                      <a:pt x="410" y="374"/>
                    </a:lnTo>
                    <a:lnTo>
                      <a:pt x="409" y="373"/>
                    </a:lnTo>
                    <a:lnTo>
                      <a:pt x="400" y="352"/>
                    </a:lnTo>
                    <a:lnTo>
                      <a:pt x="398" y="347"/>
                    </a:lnTo>
                    <a:lnTo>
                      <a:pt x="386" y="307"/>
                    </a:lnTo>
                    <a:lnTo>
                      <a:pt x="384" y="293"/>
                    </a:lnTo>
                    <a:lnTo>
                      <a:pt x="382" y="293"/>
                    </a:lnTo>
                    <a:lnTo>
                      <a:pt x="372" y="296"/>
                    </a:lnTo>
                    <a:lnTo>
                      <a:pt x="371" y="296"/>
                    </a:lnTo>
                    <a:lnTo>
                      <a:pt x="371" y="287"/>
                    </a:lnTo>
                    <a:lnTo>
                      <a:pt x="360" y="222"/>
                    </a:lnTo>
                    <a:lnTo>
                      <a:pt x="357" y="218"/>
                    </a:lnTo>
                    <a:lnTo>
                      <a:pt x="353" y="197"/>
                    </a:lnTo>
                    <a:lnTo>
                      <a:pt x="352" y="194"/>
                    </a:lnTo>
                    <a:lnTo>
                      <a:pt x="350" y="194"/>
                    </a:lnTo>
                    <a:lnTo>
                      <a:pt x="350" y="189"/>
                    </a:lnTo>
                    <a:lnTo>
                      <a:pt x="349" y="184"/>
                    </a:lnTo>
                    <a:lnTo>
                      <a:pt x="346" y="178"/>
                    </a:lnTo>
                    <a:lnTo>
                      <a:pt x="346" y="176"/>
                    </a:lnTo>
                    <a:lnTo>
                      <a:pt x="343" y="170"/>
                    </a:lnTo>
                    <a:lnTo>
                      <a:pt x="342" y="169"/>
                    </a:lnTo>
                    <a:lnTo>
                      <a:pt x="338" y="155"/>
                    </a:lnTo>
                    <a:lnTo>
                      <a:pt x="335" y="148"/>
                    </a:lnTo>
                    <a:lnTo>
                      <a:pt x="335" y="146"/>
                    </a:lnTo>
                    <a:lnTo>
                      <a:pt x="333" y="146"/>
                    </a:lnTo>
                    <a:lnTo>
                      <a:pt x="319" y="107"/>
                    </a:lnTo>
                    <a:lnTo>
                      <a:pt x="315" y="99"/>
                    </a:lnTo>
                    <a:lnTo>
                      <a:pt x="311" y="84"/>
                    </a:lnTo>
                    <a:lnTo>
                      <a:pt x="309" y="82"/>
                    </a:lnTo>
                    <a:lnTo>
                      <a:pt x="308" y="79"/>
                    </a:lnTo>
                    <a:lnTo>
                      <a:pt x="305" y="77"/>
                    </a:lnTo>
                    <a:lnTo>
                      <a:pt x="302" y="75"/>
                    </a:lnTo>
                    <a:lnTo>
                      <a:pt x="301" y="75"/>
                    </a:lnTo>
                    <a:lnTo>
                      <a:pt x="301" y="74"/>
                    </a:lnTo>
                    <a:lnTo>
                      <a:pt x="271" y="31"/>
                    </a:lnTo>
                    <a:lnTo>
                      <a:pt x="265" y="25"/>
                    </a:lnTo>
                    <a:lnTo>
                      <a:pt x="265" y="24"/>
                    </a:lnTo>
                    <a:lnTo>
                      <a:pt x="264" y="24"/>
                    </a:lnTo>
                    <a:lnTo>
                      <a:pt x="262" y="25"/>
                    </a:lnTo>
                    <a:lnTo>
                      <a:pt x="262" y="24"/>
                    </a:lnTo>
                    <a:lnTo>
                      <a:pt x="261" y="22"/>
                    </a:lnTo>
                    <a:lnTo>
                      <a:pt x="257" y="17"/>
                    </a:lnTo>
                    <a:lnTo>
                      <a:pt x="242" y="2"/>
                    </a:lnTo>
                    <a:lnTo>
                      <a:pt x="238" y="0"/>
                    </a:lnTo>
                    <a:lnTo>
                      <a:pt x="237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91" name="Freeform 822">
                <a:extLst>
                  <a:ext uri="{FF2B5EF4-FFF2-40B4-BE49-F238E27FC236}">
                    <a16:creationId xmlns:a16="http://schemas.microsoft.com/office/drawing/2014/main" id="{94FAE839-ADC0-9D84-7930-5C0FCAD264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2" y="2675"/>
                <a:ext cx="171" cy="128"/>
              </a:xfrm>
              <a:custGeom>
                <a:avLst/>
                <a:gdLst>
                  <a:gd name="T0" fmla="*/ 23 w 683"/>
                  <a:gd name="T1" fmla="*/ 382 h 515"/>
                  <a:gd name="T2" fmla="*/ 3 w 683"/>
                  <a:gd name="T3" fmla="*/ 498 h 515"/>
                  <a:gd name="T4" fmla="*/ 7 w 683"/>
                  <a:gd name="T5" fmla="*/ 514 h 515"/>
                  <a:gd name="T6" fmla="*/ 45 w 683"/>
                  <a:gd name="T7" fmla="*/ 512 h 515"/>
                  <a:gd name="T8" fmla="*/ 108 w 683"/>
                  <a:gd name="T9" fmla="*/ 495 h 515"/>
                  <a:gd name="T10" fmla="*/ 162 w 683"/>
                  <a:gd name="T11" fmla="*/ 490 h 515"/>
                  <a:gd name="T12" fmla="*/ 235 w 683"/>
                  <a:gd name="T13" fmla="*/ 500 h 515"/>
                  <a:gd name="T14" fmla="*/ 250 w 683"/>
                  <a:gd name="T15" fmla="*/ 455 h 515"/>
                  <a:gd name="T16" fmla="*/ 289 w 683"/>
                  <a:gd name="T17" fmla="*/ 491 h 515"/>
                  <a:gd name="T18" fmla="*/ 370 w 683"/>
                  <a:gd name="T19" fmla="*/ 488 h 515"/>
                  <a:gd name="T20" fmla="*/ 381 w 683"/>
                  <a:gd name="T21" fmla="*/ 483 h 515"/>
                  <a:gd name="T22" fmla="*/ 399 w 683"/>
                  <a:gd name="T23" fmla="*/ 476 h 515"/>
                  <a:gd name="T24" fmla="*/ 454 w 683"/>
                  <a:gd name="T25" fmla="*/ 449 h 515"/>
                  <a:gd name="T26" fmla="*/ 475 w 683"/>
                  <a:gd name="T27" fmla="*/ 402 h 515"/>
                  <a:gd name="T28" fmla="*/ 514 w 683"/>
                  <a:gd name="T29" fmla="*/ 357 h 515"/>
                  <a:gd name="T30" fmla="*/ 521 w 683"/>
                  <a:gd name="T31" fmla="*/ 332 h 515"/>
                  <a:gd name="T32" fmla="*/ 563 w 683"/>
                  <a:gd name="T33" fmla="*/ 346 h 515"/>
                  <a:gd name="T34" fmla="*/ 581 w 683"/>
                  <a:gd name="T35" fmla="*/ 298 h 515"/>
                  <a:gd name="T36" fmla="*/ 637 w 683"/>
                  <a:gd name="T37" fmla="*/ 227 h 515"/>
                  <a:gd name="T38" fmla="*/ 672 w 683"/>
                  <a:gd name="T39" fmla="*/ 199 h 515"/>
                  <a:gd name="T40" fmla="*/ 677 w 683"/>
                  <a:gd name="T41" fmla="*/ 178 h 515"/>
                  <a:gd name="T42" fmla="*/ 672 w 683"/>
                  <a:gd name="T43" fmla="*/ 160 h 515"/>
                  <a:gd name="T44" fmla="*/ 680 w 683"/>
                  <a:gd name="T45" fmla="*/ 152 h 515"/>
                  <a:gd name="T46" fmla="*/ 682 w 683"/>
                  <a:gd name="T47" fmla="*/ 149 h 515"/>
                  <a:gd name="T48" fmla="*/ 670 w 683"/>
                  <a:gd name="T49" fmla="*/ 149 h 515"/>
                  <a:gd name="T50" fmla="*/ 668 w 683"/>
                  <a:gd name="T51" fmla="*/ 131 h 515"/>
                  <a:gd name="T52" fmla="*/ 663 w 683"/>
                  <a:gd name="T53" fmla="*/ 99 h 515"/>
                  <a:gd name="T54" fmla="*/ 661 w 683"/>
                  <a:gd name="T55" fmla="*/ 90 h 515"/>
                  <a:gd name="T56" fmla="*/ 665 w 683"/>
                  <a:gd name="T57" fmla="*/ 92 h 515"/>
                  <a:gd name="T58" fmla="*/ 656 w 683"/>
                  <a:gd name="T59" fmla="*/ 83 h 515"/>
                  <a:gd name="T60" fmla="*/ 658 w 683"/>
                  <a:gd name="T61" fmla="*/ 58 h 515"/>
                  <a:gd name="T62" fmla="*/ 652 w 683"/>
                  <a:gd name="T63" fmla="*/ 47 h 515"/>
                  <a:gd name="T64" fmla="*/ 655 w 683"/>
                  <a:gd name="T65" fmla="*/ 39 h 515"/>
                  <a:gd name="T66" fmla="*/ 644 w 683"/>
                  <a:gd name="T67" fmla="*/ 40 h 515"/>
                  <a:gd name="T68" fmla="*/ 636 w 683"/>
                  <a:gd name="T69" fmla="*/ 40 h 515"/>
                  <a:gd name="T70" fmla="*/ 649 w 683"/>
                  <a:gd name="T71" fmla="*/ 32 h 515"/>
                  <a:gd name="T72" fmla="*/ 631 w 683"/>
                  <a:gd name="T73" fmla="*/ 22 h 515"/>
                  <a:gd name="T74" fmla="*/ 622 w 683"/>
                  <a:gd name="T75" fmla="*/ 3 h 515"/>
                  <a:gd name="T76" fmla="*/ 582 w 683"/>
                  <a:gd name="T77" fmla="*/ 1 h 515"/>
                  <a:gd name="T78" fmla="*/ 574 w 683"/>
                  <a:gd name="T79" fmla="*/ 11 h 515"/>
                  <a:gd name="T80" fmla="*/ 557 w 683"/>
                  <a:gd name="T81" fmla="*/ 20 h 515"/>
                  <a:gd name="T82" fmla="*/ 546 w 683"/>
                  <a:gd name="T83" fmla="*/ 19 h 515"/>
                  <a:gd name="T84" fmla="*/ 546 w 683"/>
                  <a:gd name="T85" fmla="*/ 53 h 515"/>
                  <a:gd name="T86" fmla="*/ 549 w 683"/>
                  <a:gd name="T87" fmla="*/ 61 h 515"/>
                  <a:gd name="T88" fmla="*/ 542 w 683"/>
                  <a:gd name="T89" fmla="*/ 63 h 515"/>
                  <a:gd name="T90" fmla="*/ 524 w 683"/>
                  <a:gd name="T91" fmla="*/ 60 h 515"/>
                  <a:gd name="T92" fmla="*/ 503 w 683"/>
                  <a:gd name="T93" fmla="*/ 67 h 515"/>
                  <a:gd name="T94" fmla="*/ 495 w 683"/>
                  <a:gd name="T95" fmla="*/ 65 h 515"/>
                  <a:gd name="T96" fmla="*/ 482 w 683"/>
                  <a:gd name="T97" fmla="*/ 46 h 515"/>
                  <a:gd name="T98" fmla="*/ 448 w 683"/>
                  <a:gd name="T99" fmla="*/ 75 h 515"/>
                  <a:gd name="T100" fmla="*/ 432 w 683"/>
                  <a:gd name="T101" fmla="*/ 90 h 515"/>
                  <a:gd name="T102" fmla="*/ 405 w 683"/>
                  <a:gd name="T103" fmla="*/ 78 h 515"/>
                  <a:gd name="T104" fmla="*/ 397 w 683"/>
                  <a:gd name="T105" fmla="*/ 72 h 515"/>
                  <a:gd name="T106" fmla="*/ 334 w 683"/>
                  <a:gd name="T107" fmla="*/ 107 h 515"/>
                  <a:gd name="T108" fmla="*/ 320 w 683"/>
                  <a:gd name="T109" fmla="*/ 130 h 515"/>
                  <a:gd name="T110" fmla="*/ 344 w 683"/>
                  <a:gd name="T111" fmla="*/ 162 h 515"/>
                  <a:gd name="T112" fmla="*/ 332 w 683"/>
                  <a:gd name="T113" fmla="*/ 181 h 515"/>
                  <a:gd name="T114" fmla="*/ 325 w 683"/>
                  <a:gd name="T115" fmla="*/ 262 h 515"/>
                  <a:gd name="T116" fmla="*/ 316 w 683"/>
                  <a:gd name="T117" fmla="*/ 275 h 515"/>
                  <a:gd name="T118" fmla="*/ 278 w 683"/>
                  <a:gd name="T119" fmla="*/ 284 h 515"/>
                  <a:gd name="T120" fmla="*/ 270 w 683"/>
                  <a:gd name="T121" fmla="*/ 289 h 515"/>
                  <a:gd name="T122" fmla="*/ 212 w 683"/>
                  <a:gd name="T123" fmla="*/ 349 h 515"/>
                  <a:gd name="T124" fmla="*/ 162 w 683"/>
                  <a:gd name="T125" fmla="*/ 321 h 5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683" h="515">
                    <a:moveTo>
                      <a:pt x="34" y="314"/>
                    </a:moveTo>
                    <a:lnTo>
                      <a:pt x="34" y="317"/>
                    </a:lnTo>
                    <a:lnTo>
                      <a:pt x="23" y="382"/>
                    </a:lnTo>
                    <a:lnTo>
                      <a:pt x="23" y="389"/>
                    </a:lnTo>
                    <a:lnTo>
                      <a:pt x="4" y="494"/>
                    </a:lnTo>
                    <a:lnTo>
                      <a:pt x="3" y="498"/>
                    </a:lnTo>
                    <a:lnTo>
                      <a:pt x="0" y="512"/>
                    </a:lnTo>
                    <a:lnTo>
                      <a:pt x="0" y="514"/>
                    </a:lnTo>
                    <a:lnTo>
                      <a:pt x="7" y="514"/>
                    </a:lnTo>
                    <a:lnTo>
                      <a:pt x="10" y="515"/>
                    </a:lnTo>
                    <a:lnTo>
                      <a:pt x="45" y="514"/>
                    </a:lnTo>
                    <a:lnTo>
                      <a:pt x="45" y="512"/>
                    </a:lnTo>
                    <a:lnTo>
                      <a:pt x="76" y="511"/>
                    </a:lnTo>
                    <a:lnTo>
                      <a:pt x="84" y="509"/>
                    </a:lnTo>
                    <a:lnTo>
                      <a:pt x="108" y="495"/>
                    </a:lnTo>
                    <a:lnTo>
                      <a:pt x="111" y="492"/>
                    </a:lnTo>
                    <a:lnTo>
                      <a:pt x="157" y="491"/>
                    </a:lnTo>
                    <a:lnTo>
                      <a:pt x="162" y="490"/>
                    </a:lnTo>
                    <a:lnTo>
                      <a:pt x="193" y="490"/>
                    </a:lnTo>
                    <a:lnTo>
                      <a:pt x="233" y="501"/>
                    </a:lnTo>
                    <a:lnTo>
                      <a:pt x="235" y="500"/>
                    </a:lnTo>
                    <a:lnTo>
                      <a:pt x="238" y="487"/>
                    </a:lnTo>
                    <a:lnTo>
                      <a:pt x="249" y="456"/>
                    </a:lnTo>
                    <a:lnTo>
                      <a:pt x="250" y="455"/>
                    </a:lnTo>
                    <a:lnTo>
                      <a:pt x="250" y="456"/>
                    </a:lnTo>
                    <a:lnTo>
                      <a:pt x="251" y="456"/>
                    </a:lnTo>
                    <a:lnTo>
                      <a:pt x="289" y="491"/>
                    </a:lnTo>
                    <a:lnTo>
                      <a:pt x="346" y="494"/>
                    </a:lnTo>
                    <a:lnTo>
                      <a:pt x="368" y="490"/>
                    </a:lnTo>
                    <a:lnTo>
                      <a:pt x="370" y="488"/>
                    </a:lnTo>
                    <a:lnTo>
                      <a:pt x="373" y="485"/>
                    </a:lnTo>
                    <a:lnTo>
                      <a:pt x="377" y="484"/>
                    </a:lnTo>
                    <a:lnTo>
                      <a:pt x="381" y="483"/>
                    </a:lnTo>
                    <a:lnTo>
                      <a:pt x="383" y="481"/>
                    </a:lnTo>
                    <a:lnTo>
                      <a:pt x="394" y="476"/>
                    </a:lnTo>
                    <a:lnTo>
                      <a:pt x="399" y="476"/>
                    </a:lnTo>
                    <a:lnTo>
                      <a:pt x="448" y="463"/>
                    </a:lnTo>
                    <a:lnTo>
                      <a:pt x="448" y="462"/>
                    </a:lnTo>
                    <a:lnTo>
                      <a:pt x="454" y="449"/>
                    </a:lnTo>
                    <a:lnTo>
                      <a:pt x="452" y="399"/>
                    </a:lnTo>
                    <a:lnTo>
                      <a:pt x="471" y="402"/>
                    </a:lnTo>
                    <a:lnTo>
                      <a:pt x="475" y="402"/>
                    </a:lnTo>
                    <a:lnTo>
                      <a:pt x="503" y="384"/>
                    </a:lnTo>
                    <a:lnTo>
                      <a:pt x="504" y="384"/>
                    </a:lnTo>
                    <a:lnTo>
                      <a:pt x="514" y="357"/>
                    </a:lnTo>
                    <a:lnTo>
                      <a:pt x="514" y="354"/>
                    </a:lnTo>
                    <a:lnTo>
                      <a:pt x="521" y="334"/>
                    </a:lnTo>
                    <a:lnTo>
                      <a:pt x="521" y="332"/>
                    </a:lnTo>
                    <a:lnTo>
                      <a:pt x="522" y="332"/>
                    </a:lnTo>
                    <a:lnTo>
                      <a:pt x="535" y="334"/>
                    </a:lnTo>
                    <a:lnTo>
                      <a:pt x="563" y="346"/>
                    </a:lnTo>
                    <a:lnTo>
                      <a:pt x="570" y="304"/>
                    </a:lnTo>
                    <a:lnTo>
                      <a:pt x="570" y="298"/>
                    </a:lnTo>
                    <a:lnTo>
                      <a:pt x="581" y="298"/>
                    </a:lnTo>
                    <a:lnTo>
                      <a:pt x="623" y="262"/>
                    </a:lnTo>
                    <a:lnTo>
                      <a:pt x="623" y="261"/>
                    </a:lnTo>
                    <a:lnTo>
                      <a:pt x="637" y="227"/>
                    </a:lnTo>
                    <a:lnTo>
                      <a:pt x="661" y="215"/>
                    </a:lnTo>
                    <a:lnTo>
                      <a:pt x="670" y="202"/>
                    </a:lnTo>
                    <a:lnTo>
                      <a:pt x="672" y="199"/>
                    </a:lnTo>
                    <a:lnTo>
                      <a:pt x="679" y="181"/>
                    </a:lnTo>
                    <a:lnTo>
                      <a:pt x="679" y="180"/>
                    </a:lnTo>
                    <a:lnTo>
                      <a:pt x="677" y="178"/>
                    </a:lnTo>
                    <a:lnTo>
                      <a:pt x="670" y="167"/>
                    </a:lnTo>
                    <a:lnTo>
                      <a:pt x="669" y="164"/>
                    </a:lnTo>
                    <a:lnTo>
                      <a:pt x="672" y="160"/>
                    </a:lnTo>
                    <a:lnTo>
                      <a:pt x="676" y="153"/>
                    </a:lnTo>
                    <a:lnTo>
                      <a:pt x="677" y="152"/>
                    </a:lnTo>
                    <a:lnTo>
                      <a:pt x="680" y="152"/>
                    </a:lnTo>
                    <a:lnTo>
                      <a:pt x="683" y="150"/>
                    </a:lnTo>
                    <a:lnTo>
                      <a:pt x="683" y="149"/>
                    </a:lnTo>
                    <a:lnTo>
                      <a:pt x="682" y="149"/>
                    </a:lnTo>
                    <a:lnTo>
                      <a:pt x="680" y="150"/>
                    </a:lnTo>
                    <a:lnTo>
                      <a:pt x="676" y="150"/>
                    </a:lnTo>
                    <a:lnTo>
                      <a:pt x="670" y="149"/>
                    </a:lnTo>
                    <a:lnTo>
                      <a:pt x="669" y="146"/>
                    </a:lnTo>
                    <a:lnTo>
                      <a:pt x="669" y="141"/>
                    </a:lnTo>
                    <a:lnTo>
                      <a:pt x="668" y="131"/>
                    </a:lnTo>
                    <a:lnTo>
                      <a:pt x="670" y="121"/>
                    </a:lnTo>
                    <a:lnTo>
                      <a:pt x="666" y="104"/>
                    </a:lnTo>
                    <a:lnTo>
                      <a:pt x="663" y="99"/>
                    </a:lnTo>
                    <a:lnTo>
                      <a:pt x="659" y="94"/>
                    </a:lnTo>
                    <a:lnTo>
                      <a:pt x="661" y="92"/>
                    </a:lnTo>
                    <a:lnTo>
                      <a:pt x="661" y="90"/>
                    </a:lnTo>
                    <a:lnTo>
                      <a:pt x="662" y="90"/>
                    </a:lnTo>
                    <a:lnTo>
                      <a:pt x="662" y="92"/>
                    </a:lnTo>
                    <a:lnTo>
                      <a:pt x="665" y="92"/>
                    </a:lnTo>
                    <a:lnTo>
                      <a:pt x="663" y="89"/>
                    </a:lnTo>
                    <a:lnTo>
                      <a:pt x="661" y="87"/>
                    </a:lnTo>
                    <a:lnTo>
                      <a:pt x="656" y="83"/>
                    </a:lnTo>
                    <a:lnTo>
                      <a:pt x="656" y="64"/>
                    </a:lnTo>
                    <a:lnTo>
                      <a:pt x="658" y="61"/>
                    </a:lnTo>
                    <a:lnTo>
                      <a:pt x="658" y="58"/>
                    </a:lnTo>
                    <a:lnTo>
                      <a:pt x="659" y="57"/>
                    </a:lnTo>
                    <a:lnTo>
                      <a:pt x="656" y="56"/>
                    </a:lnTo>
                    <a:lnTo>
                      <a:pt x="652" y="47"/>
                    </a:lnTo>
                    <a:lnTo>
                      <a:pt x="654" y="46"/>
                    </a:lnTo>
                    <a:lnTo>
                      <a:pt x="654" y="43"/>
                    </a:lnTo>
                    <a:lnTo>
                      <a:pt x="655" y="39"/>
                    </a:lnTo>
                    <a:lnTo>
                      <a:pt x="654" y="39"/>
                    </a:lnTo>
                    <a:lnTo>
                      <a:pt x="646" y="40"/>
                    </a:lnTo>
                    <a:lnTo>
                      <a:pt x="644" y="40"/>
                    </a:lnTo>
                    <a:lnTo>
                      <a:pt x="638" y="42"/>
                    </a:lnTo>
                    <a:lnTo>
                      <a:pt x="637" y="42"/>
                    </a:lnTo>
                    <a:lnTo>
                      <a:pt x="636" y="40"/>
                    </a:lnTo>
                    <a:lnTo>
                      <a:pt x="640" y="36"/>
                    </a:lnTo>
                    <a:lnTo>
                      <a:pt x="645" y="34"/>
                    </a:lnTo>
                    <a:lnTo>
                      <a:pt x="649" y="32"/>
                    </a:lnTo>
                    <a:lnTo>
                      <a:pt x="646" y="30"/>
                    </a:lnTo>
                    <a:lnTo>
                      <a:pt x="645" y="30"/>
                    </a:lnTo>
                    <a:lnTo>
                      <a:pt x="631" y="22"/>
                    </a:lnTo>
                    <a:lnTo>
                      <a:pt x="629" y="18"/>
                    </a:lnTo>
                    <a:lnTo>
                      <a:pt x="623" y="1"/>
                    </a:lnTo>
                    <a:lnTo>
                      <a:pt x="622" y="3"/>
                    </a:lnTo>
                    <a:lnTo>
                      <a:pt x="601" y="3"/>
                    </a:lnTo>
                    <a:lnTo>
                      <a:pt x="582" y="0"/>
                    </a:lnTo>
                    <a:lnTo>
                      <a:pt x="582" y="1"/>
                    </a:lnTo>
                    <a:lnTo>
                      <a:pt x="579" y="3"/>
                    </a:lnTo>
                    <a:lnTo>
                      <a:pt x="578" y="4"/>
                    </a:lnTo>
                    <a:lnTo>
                      <a:pt x="574" y="11"/>
                    </a:lnTo>
                    <a:lnTo>
                      <a:pt x="573" y="16"/>
                    </a:lnTo>
                    <a:lnTo>
                      <a:pt x="573" y="18"/>
                    </a:lnTo>
                    <a:lnTo>
                      <a:pt x="557" y="20"/>
                    </a:lnTo>
                    <a:lnTo>
                      <a:pt x="557" y="18"/>
                    </a:lnTo>
                    <a:lnTo>
                      <a:pt x="553" y="18"/>
                    </a:lnTo>
                    <a:lnTo>
                      <a:pt x="546" y="19"/>
                    </a:lnTo>
                    <a:lnTo>
                      <a:pt x="545" y="27"/>
                    </a:lnTo>
                    <a:lnTo>
                      <a:pt x="545" y="49"/>
                    </a:lnTo>
                    <a:lnTo>
                      <a:pt x="546" y="53"/>
                    </a:lnTo>
                    <a:lnTo>
                      <a:pt x="546" y="54"/>
                    </a:lnTo>
                    <a:lnTo>
                      <a:pt x="548" y="57"/>
                    </a:lnTo>
                    <a:lnTo>
                      <a:pt x="549" y="61"/>
                    </a:lnTo>
                    <a:lnTo>
                      <a:pt x="548" y="67"/>
                    </a:lnTo>
                    <a:lnTo>
                      <a:pt x="543" y="67"/>
                    </a:lnTo>
                    <a:lnTo>
                      <a:pt x="542" y="63"/>
                    </a:lnTo>
                    <a:lnTo>
                      <a:pt x="536" y="61"/>
                    </a:lnTo>
                    <a:lnTo>
                      <a:pt x="526" y="60"/>
                    </a:lnTo>
                    <a:lnTo>
                      <a:pt x="524" y="60"/>
                    </a:lnTo>
                    <a:lnTo>
                      <a:pt x="518" y="63"/>
                    </a:lnTo>
                    <a:lnTo>
                      <a:pt x="506" y="65"/>
                    </a:lnTo>
                    <a:lnTo>
                      <a:pt x="503" y="67"/>
                    </a:lnTo>
                    <a:lnTo>
                      <a:pt x="497" y="67"/>
                    </a:lnTo>
                    <a:lnTo>
                      <a:pt x="496" y="65"/>
                    </a:lnTo>
                    <a:lnTo>
                      <a:pt x="495" y="65"/>
                    </a:lnTo>
                    <a:lnTo>
                      <a:pt x="490" y="61"/>
                    </a:lnTo>
                    <a:lnTo>
                      <a:pt x="485" y="50"/>
                    </a:lnTo>
                    <a:lnTo>
                      <a:pt x="482" y="46"/>
                    </a:lnTo>
                    <a:lnTo>
                      <a:pt x="476" y="42"/>
                    </a:lnTo>
                    <a:lnTo>
                      <a:pt x="466" y="39"/>
                    </a:lnTo>
                    <a:lnTo>
                      <a:pt x="448" y="75"/>
                    </a:lnTo>
                    <a:lnTo>
                      <a:pt x="442" y="83"/>
                    </a:lnTo>
                    <a:lnTo>
                      <a:pt x="436" y="86"/>
                    </a:lnTo>
                    <a:lnTo>
                      <a:pt x="432" y="90"/>
                    </a:lnTo>
                    <a:lnTo>
                      <a:pt x="416" y="85"/>
                    </a:lnTo>
                    <a:lnTo>
                      <a:pt x="405" y="79"/>
                    </a:lnTo>
                    <a:lnTo>
                      <a:pt x="405" y="78"/>
                    </a:lnTo>
                    <a:lnTo>
                      <a:pt x="401" y="74"/>
                    </a:lnTo>
                    <a:lnTo>
                      <a:pt x="399" y="74"/>
                    </a:lnTo>
                    <a:lnTo>
                      <a:pt x="397" y="72"/>
                    </a:lnTo>
                    <a:lnTo>
                      <a:pt x="392" y="71"/>
                    </a:lnTo>
                    <a:lnTo>
                      <a:pt x="373" y="72"/>
                    </a:lnTo>
                    <a:lnTo>
                      <a:pt x="334" y="107"/>
                    </a:lnTo>
                    <a:lnTo>
                      <a:pt x="327" y="118"/>
                    </a:lnTo>
                    <a:lnTo>
                      <a:pt x="325" y="123"/>
                    </a:lnTo>
                    <a:lnTo>
                      <a:pt x="320" y="130"/>
                    </a:lnTo>
                    <a:lnTo>
                      <a:pt x="320" y="131"/>
                    </a:lnTo>
                    <a:lnTo>
                      <a:pt x="339" y="149"/>
                    </a:lnTo>
                    <a:lnTo>
                      <a:pt x="344" y="162"/>
                    </a:lnTo>
                    <a:lnTo>
                      <a:pt x="344" y="163"/>
                    </a:lnTo>
                    <a:lnTo>
                      <a:pt x="339" y="169"/>
                    </a:lnTo>
                    <a:lnTo>
                      <a:pt x="332" y="181"/>
                    </a:lnTo>
                    <a:lnTo>
                      <a:pt x="318" y="238"/>
                    </a:lnTo>
                    <a:lnTo>
                      <a:pt x="318" y="240"/>
                    </a:lnTo>
                    <a:lnTo>
                      <a:pt x="325" y="262"/>
                    </a:lnTo>
                    <a:lnTo>
                      <a:pt x="327" y="265"/>
                    </a:lnTo>
                    <a:lnTo>
                      <a:pt x="335" y="275"/>
                    </a:lnTo>
                    <a:lnTo>
                      <a:pt x="316" y="275"/>
                    </a:lnTo>
                    <a:lnTo>
                      <a:pt x="295" y="282"/>
                    </a:lnTo>
                    <a:lnTo>
                      <a:pt x="288" y="282"/>
                    </a:lnTo>
                    <a:lnTo>
                      <a:pt x="278" y="284"/>
                    </a:lnTo>
                    <a:lnTo>
                      <a:pt x="275" y="284"/>
                    </a:lnTo>
                    <a:lnTo>
                      <a:pt x="272" y="286"/>
                    </a:lnTo>
                    <a:lnTo>
                      <a:pt x="270" y="289"/>
                    </a:lnTo>
                    <a:lnTo>
                      <a:pt x="250" y="297"/>
                    </a:lnTo>
                    <a:lnTo>
                      <a:pt x="214" y="349"/>
                    </a:lnTo>
                    <a:lnTo>
                      <a:pt x="212" y="349"/>
                    </a:lnTo>
                    <a:lnTo>
                      <a:pt x="194" y="332"/>
                    </a:lnTo>
                    <a:lnTo>
                      <a:pt x="166" y="321"/>
                    </a:lnTo>
                    <a:lnTo>
                      <a:pt x="162" y="321"/>
                    </a:lnTo>
                    <a:lnTo>
                      <a:pt x="158" y="322"/>
                    </a:lnTo>
                    <a:lnTo>
                      <a:pt x="34" y="31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92" name="Freeform 823">
                <a:extLst>
                  <a:ext uri="{FF2B5EF4-FFF2-40B4-BE49-F238E27FC236}">
                    <a16:creationId xmlns:a16="http://schemas.microsoft.com/office/drawing/2014/main" id="{518243F5-3803-B815-7247-D969E29A7F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8" y="2661"/>
                <a:ext cx="68" cy="97"/>
              </a:xfrm>
              <a:custGeom>
                <a:avLst/>
                <a:gdLst>
                  <a:gd name="T0" fmla="*/ 0 w 272"/>
                  <a:gd name="T1" fmla="*/ 55 h 389"/>
                  <a:gd name="T2" fmla="*/ 22 w 272"/>
                  <a:gd name="T3" fmla="*/ 84 h 389"/>
                  <a:gd name="T4" fmla="*/ 28 w 272"/>
                  <a:gd name="T5" fmla="*/ 84 h 389"/>
                  <a:gd name="T6" fmla="*/ 22 w 272"/>
                  <a:gd name="T7" fmla="*/ 88 h 389"/>
                  <a:gd name="T8" fmla="*/ 14 w 272"/>
                  <a:gd name="T9" fmla="*/ 96 h 389"/>
                  <a:gd name="T10" fmla="*/ 23 w 272"/>
                  <a:gd name="T11" fmla="*/ 94 h 389"/>
                  <a:gd name="T12" fmla="*/ 31 w 272"/>
                  <a:gd name="T13" fmla="*/ 97 h 389"/>
                  <a:gd name="T14" fmla="*/ 33 w 272"/>
                  <a:gd name="T15" fmla="*/ 110 h 389"/>
                  <a:gd name="T16" fmla="*/ 35 w 272"/>
                  <a:gd name="T17" fmla="*/ 115 h 389"/>
                  <a:gd name="T18" fmla="*/ 38 w 272"/>
                  <a:gd name="T19" fmla="*/ 141 h 389"/>
                  <a:gd name="T20" fmla="*/ 39 w 272"/>
                  <a:gd name="T21" fmla="*/ 146 h 389"/>
                  <a:gd name="T22" fmla="*/ 38 w 272"/>
                  <a:gd name="T23" fmla="*/ 146 h 389"/>
                  <a:gd name="T24" fmla="*/ 43 w 272"/>
                  <a:gd name="T25" fmla="*/ 158 h 389"/>
                  <a:gd name="T26" fmla="*/ 46 w 272"/>
                  <a:gd name="T27" fmla="*/ 195 h 389"/>
                  <a:gd name="T28" fmla="*/ 53 w 272"/>
                  <a:gd name="T29" fmla="*/ 204 h 389"/>
                  <a:gd name="T30" fmla="*/ 60 w 272"/>
                  <a:gd name="T31" fmla="*/ 203 h 389"/>
                  <a:gd name="T32" fmla="*/ 54 w 272"/>
                  <a:gd name="T33" fmla="*/ 206 h 389"/>
                  <a:gd name="T34" fmla="*/ 46 w 272"/>
                  <a:gd name="T35" fmla="*/ 218 h 389"/>
                  <a:gd name="T36" fmla="*/ 56 w 272"/>
                  <a:gd name="T37" fmla="*/ 234 h 389"/>
                  <a:gd name="T38" fmla="*/ 47 w 272"/>
                  <a:gd name="T39" fmla="*/ 256 h 389"/>
                  <a:gd name="T40" fmla="*/ 0 w 272"/>
                  <a:gd name="T41" fmla="*/ 315 h 389"/>
                  <a:gd name="T42" fmla="*/ 35 w 272"/>
                  <a:gd name="T43" fmla="*/ 336 h 389"/>
                  <a:gd name="T44" fmla="*/ 68 w 272"/>
                  <a:gd name="T45" fmla="*/ 385 h 389"/>
                  <a:gd name="T46" fmla="*/ 102 w 272"/>
                  <a:gd name="T47" fmla="*/ 386 h 389"/>
                  <a:gd name="T48" fmla="*/ 156 w 272"/>
                  <a:gd name="T49" fmla="*/ 359 h 389"/>
                  <a:gd name="T50" fmla="*/ 166 w 272"/>
                  <a:gd name="T51" fmla="*/ 354 h 389"/>
                  <a:gd name="T52" fmla="*/ 160 w 272"/>
                  <a:gd name="T53" fmla="*/ 328 h 389"/>
                  <a:gd name="T54" fmla="*/ 200 w 272"/>
                  <a:gd name="T55" fmla="*/ 329 h 389"/>
                  <a:gd name="T56" fmla="*/ 264 w 272"/>
                  <a:gd name="T57" fmla="*/ 316 h 389"/>
                  <a:gd name="T58" fmla="*/ 272 w 272"/>
                  <a:gd name="T59" fmla="*/ 311 h 389"/>
                  <a:gd name="T60" fmla="*/ 268 w 272"/>
                  <a:gd name="T61" fmla="*/ 295 h 389"/>
                  <a:gd name="T62" fmla="*/ 253 w 272"/>
                  <a:gd name="T63" fmla="*/ 269 h 389"/>
                  <a:gd name="T64" fmla="*/ 210 w 272"/>
                  <a:gd name="T65" fmla="*/ 227 h 389"/>
                  <a:gd name="T66" fmla="*/ 194 w 272"/>
                  <a:gd name="T67" fmla="*/ 228 h 389"/>
                  <a:gd name="T68" fmla="*/ 183 w 272"/>
                  <a:gd name="T69" fmla="*/ 225 h 389"/>
                  <a:gd name="T70" fmla="*/ 177 w 272"/>
                  <a:gd name="T71" fmla="*/ 218 h 389"/>
                  <a:gd name="T72" fmla="*/ 156 w 272"/>
                  <a:gd name="T73" fmla="*/ 189 h 389"/>
                  <a:gd name="T74" fmla="*/ 155 w 272"/>
                  <a:gd name="T75" fmla="*/ 184 h 389"/>
                  <a:gd name="T76" fmla="*/ 145 w 272"/>
                  <a:gd name="T77" fmla="*/ 171 h 389"/>
                  <a:gd name="T78" fmla="*/ 140 w 272"/>
                  <a:gd name="T79" fmla="*/ 163 h 389"/>
                  <a:gd name="T80" fmla="*/ 133 w 272"/>
                  <a:gd name="T81" fmla="*/ 151 h 389"/>
                  <a:gd name="T82" fmla="*/ 119 w 272"/>
                  <a:gd name="T83" fmla="*/ 132 h 389"/>
                  <a:gd name="T84" fmla="*/ 112 w 272"/>
                  <a:gd name="T85" fmla="*/ 122 h 389"/>
                  <a:gd name="T86" fmla="*/ 102 w 272"/>
                  <a:gd name="T87" fmla="*/ 101 h 389"/>
                  <a:gd name="T88" fmla="*/ 99 w 272"/>
                  <a:gd name="T89" fmla="*/ 88 h 389"/>
                  <a:gd name="T90" fmla="*/ 91 w 272"/>
                  <a:gd name="T91" fmla="*/ 2 h 389"/>
                  <a:gd name="T92" fmla="*/ 63 w 272"/>
                  <a:gd name="T93" fmla="*/ 10 h 389"/>
                  <a:gd name="T94" fmla="*/ 7 w 272"/>
                  <a:gd name="T95" fmla="*/ 13 h 3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72" h="389">
                    <a:moveTo>
                      <a:pt x="4" y="19"/>
                    </a:moveTo>
                    <a:lnTo>
                      <a:pt x="1" y="33"/>
                    </a:lnTo>
                    <a:lnTo>
                      <a:pt x="0" y="55"/>
                    </a:lnTo>
                    <a:lnTo>
                      <a:pt x="6" y="72"/>
                    </a:lnTo>
                    <a:lnTo>
                      <a:pt x="8" y="76"/>
                    </a:lnTo>
                    <a:lnTo>
                      <a:pt x="22" y="84"/>
                    </a:lnTo>
                    <a:lnTo>
                      <a:pt x="23" y="84"/>
                    </a:lnTo>
                    <a:lnTo>
                      <a:pt x="26" y="86"/>
                    </a:lnTo>
                    <a:lnTo>
                      <a:pt x="28" y="84"/>
                    </a:lnTo>
                    <a:lnTo>
                      <a:pt x="28" y="86"/>
                    </a:lnTo>
                    <a:lnTo>
                      <a:pt x="26" y="86"/>
                    </a:lnTo>
                    <a:lnTo>
                      <a:pt x="22" y="88"/>
                    </a:lnTo>
                    <a:lnTo>
                      <a:pt x="17" y="90"/>
                    </a:lnTo>
                    <a:lnTo>
                      <a:pt x="13" y="94"/>
                    </a:lnTo>
                    <a:lnTo>
                      <a:pt x="14" y="96"/>
                    </a:lnTo>
                    <a:lnTo>
                      <a:pt x="15" y="96"/>
                    </a:lnTo>
                    <a:lnTo>
                      <a:pt x="21" y="94"/>
                    </a:lnTo>
                    <a:lnTo>
                      <a:pt x="23" y="94"/>
                    </a:lnTo>
                    <a:lnTo>
                      <a:pt x="31" y="93"/>
                    </a:lnTo>
                    <a:lnTo>
                      <a:pt x="32" y="93"/>
                    </a:lnTo>
                    <a:lnTo>
                      <a:pt x="31" y="97"/>
                    </a:lnTo>
                    <a:lnTo>
                      <a:pt x="31" y="100"/>
                    </a:lnTo>
                    <a:lnTo>
                      <a:pt x="29" y="101"/>
                    </a:lnTo>
                    <a:lnTo>
                      <a:pt x="33" y="110"/>
                    </a:lnTo>
                    <a:lnTo>
                      <a:pt x="36" y="111"/>
                    </a:lnTo>
                    <a:lnTo>
                      <a:pt x="35" y="112"/>
                    </a:lnTo>
                    <a:lnTo>
                      <a:pt x="35" y="115"/>
                    </a:lnTo>
                    <a:lnTo>
                      <a:pt x="33" y="118"/>
                    </a:lnTo>
                    <a:lnTo>
                      <a:pt x="33" y="137"/>
                    </a:lnTo>
                    <a:lnTo>
                      <a:pt x="38" y="141"/>
                    </a:lnTo>
                    <a:lnTo>
                      <a:pt x="40" y="143"/>
                    </a:lnTo>
                    <a:lnTo>
                      <a:pt x="42" y="146"/>
                    </a:lnTo>
                    <a:lnTo>
                      <a:pt x="39" y="146"/>
                    </a:lnTo>
                    <a:lnTo>
                      <a:pt x="39" y="144"/>
                    </a:lnTo>
                    <a:lnTo>
                      <a:pt x="38" y="144"/>
                    </a:lnTo>
                    <a:lnTo>
                      <a:pt x="38" y="146"/>
                    </a:lnTo>
                    <a:lnTo>
                      <a:pt x="36" y="148"/>
                    </a:lnTo>
                    <a:lnTo>
                      <a:pt x="40" y="153"/>
                    </a:lnTo>
                    <a:lnTo>
                      <a:pt x="43" y="158"/>
                    </a:lnTo>
                    <a:lnTo>
                      <a:pt x="47" y="175"/>
                    </a:lnTo>
                    <a:lnTo>
                      <a:pt x="45" y="185"/>
                    </a:lnTo>
                    <a:lnTo>
                      <a:pt x="46" y="195"/>
                    </a:lnTo>
                    <a:lnTo>
                      <a:pt x="46" y="200"/>
                    </a:lnTo>
                    <a:lnTo>
                      <a:pt x="47" y="203"/>
                    </a:lnTo>
                    <a:lnTo>
                      <a:pt x="53" y="204"/>
                    </a:lnTo>
                    <a:lnTo>
                      <a:pt x="57" y="204"/>
                    </a:lnTo>
                    <a:lnTo>
                      <a:pt x="59" y="203"/>
                    </a:lnTo>
                    <a:lnTo>
                      <a:pt x="60" y="203"/>
                    </a:lnTo>
                    <a:lnTo>
                      <a:pt x="60" y="204"/>
                    </a:lnTo>
                    <a:lnTo>
                      <a:pt x="57" y="206"/>
                    </a:lnTo>
                    <a:lnTo>
                      <a:pt x="54" y="206"/>
                    </a:lnTo>
                    <a:lnTo>
                      <a:pt x="53" y="207"/>
                    </a:lnTo>
                    <a:lnTo>
                      <a:pt x="49" y="214"/>
                    </a:lnTo>
                    <a:lnTo>
                      <a:pt x="46" y="218"/>
                    </a:lnTo>
                    <a:lnTo>
                      <a:pt x="47" y="221"/>
                    </a:lnTo>
                    <a:lnTo>
                      <a:pt x="54" y="232"/>
                    </a:lnTo>
                    <a:lnTo>
                      <a:pt x="56" y="234"/>
                    </a:lnTo>
                    <a:lnTo>
                      <a:pt x="56" y="235"/>
                    </a:lnTo>
                    <a:lnTo>
                      <a:pt x="49" y="253"/>
                    </a:lnTo>
                    <a:lnTo>
                      <a:pt x="47" y="256"/>
                    </a:lnTo>
                    <a:lnTo>
                      <a:pt x="38" y="269"/>
                    </a:lnTo>
                    <a:lnTo>
                      <a:pt x="14" y="281"/>
                    </a:lnTo>
                    <a:lnTo>
                      <a:pt x="0" y="315"/>
                    </a:lnTo>
                    <a:lnTo>
                      <a:pt x="0" y="316"/>
                    </a:lnTo>
                    <a:lnTo>
                      <a:pt x="4" y="318"/>
                    </a:lnTo>
                    <a:lnTo>
                      <a:pt x="35" y="336"/>
                    </a:lnTo>
                    <a:lnTo>
                      <a:pt x="36" y="337"/>
                    </a:lnTo>
                    <a:lnTo>
                      <a:pt x="61" y="371"/>
                    </a:lnTo>
                    <a:lnTo>
                      <a:pt x="68" y="385"/>
                    </a:lnTo>
                    <a:lnTo>
                      <a:pt x="70" y="389"/>
                    </a:lnTo>
                    <a:lnTo>
                      <a:pt x="82" y="383"/>
                    </a:lnTo>
                    <a:lnTo>
                      <a:pt x="102" y="386"/>
                    </a:lnTo>
                    <a:lnTo>
                      <a:pt x="105" y="386"/>
                    </a:lnTo>
                    <a:lnTo>
                      <a:pt x="112" y="372"/>
                    </a:lnTo>
                    <a:lnTo>
                      <a:pt x="156" y="359"/>
                    </a:lnTo>
                    <a:lnTo>
                      <a:pt x="165" y="358"/>
                    </a:lnTo>
                    <a:lnTo>
                      <a:pt x="167" y="358"/>
                    </a:lnTo>
                    <a:lnTo>
                      <a:pt x="166" y="354"/>
                    </a:lnTo>
                    <a:lnTo>
                      <a:pt x="165" y="347"/>
                    </a:lnTo>
                    <a:lnTo>
                      <a:pt x="160" y="340"/>
                    </a:lnTo>
                    <a:lnTo>
                      <a:pt x="160" y="328"/>
                    </a:lnTo>
                    <a:lnTo>
                      <a:pt x="162" y="328"/>
                    </a:lnTo>
                    <a:lnTo>
                      <a:pt x="169" y="329"/>
                    </a:lnTo>
                    <a:lnTo>
                      <a:pt x="200" y="329"/>
                    </a:lnTo>
                    <a:lnTo>
                      <a:pt x="244" y="318"/>
                    </a:lnTo>
                    <a:lnTo>
                      <a:pt x="264" y="315"/>
                    </a:lnTo>
                    <a:lnTo>
                      <a:pt x="264" y="316"/>
                    </a:lnTo>
                    <a:lnTo>
                      <a:pt x="267" y="316"/>
                    </a:lnTo>
                    <a:lnTo>
                      <a:pt x="272" y="315"/>
                    </a:lnTo>
                    <a:lnTo>
                      <a:pt x="272" y="311"/>
                    </a:lnTo>
                    <a:lnTo>
                      <a:pt x="270" y="301"/>
                    </a:lnTo>
                    <a:lnTo>
                      <a:pt x="271" y="297"/>
                    </a:lnTo>
                    <a:lnTo>
                      <a:pt x="268" y="295"/>
                    </a:lnTo>
                    <a:lnTo>
                      <a:pt x="253" y="278"/>
                    </a:lnTo>
                    <a:lnTo>
                      <a:pt x="255" y="277"/>
                    </a:lnTo>
                    <a:lnTo>
                      <a:pt x="253" y="269"/>
                    </a:lnTo>
                    <a:lnTo>
                      <a:pt x="214" y="235"/>
                    </a:lnTo>
                    <a:lnTo>
                      <a:pt x="211" y="231"/>
                    </a:lnTo>
                    <a:lnTo>
                      <a:pt x="210" y="227"/>
                    </a:lnTo>
                    <a:lnTo>
                      <a:pt x="207" y="223"/>
                    </a:lnTo>
                    <a:lnTo>
                      <a:pt x="195" y="227"/>
                    </a:lnTo>
                    <a:lnTo>
                      <a:pt x="194" y="228"/>
                    </a:lnTo>
                    <a:lnTo>
                      <a:pt x="190" y="231"/>
                    </a:lnTo>
                    <a:lnTo>
                      <a:pt x="187" y="230"/>
                    </a:lnTo>
                    <a:lnTo>
                      <a:pt x="183" y="225"/>
                    </a:lnTo>
                    <a:lnTo>
                      <a:pt x="180" y="221"/>
                    </a:lnTo>
                    <a:lnTo>
                      <a:pt x="179" y="221"/>
                    </a:lnTo>
                    <a:lnTo>
                      <a:pt x="177" y="218"/>
                    </a:lnTo>
                    <a:lnTo>
                      <a:pt x="176" y="217"/>
                    </a:lnTo>
                    <a:lnTo>
                      <a:pt x="158" y="191"/>
                    </a:lnTo>
                    <a:lnTo>
                      <a:pt x="156" y="189"/>
                    </a:lnTo>
                    <a:lnTo>
                      <a:pt x="158" y="188"/>
                    </a:lnTo>
                    <a:lnTo>
                      <a:pt x="156" y="186"/>
                    </a:lnTo>
                    <a:lnTo>
                      <a:pt x="155" y="184"/>
                    </a:lnTo>
                    <a:lnTo>
                      <a:pt x="150" y="178"/>
                    </a:lnTo>
                    <a:lnTo>
                      <a:pt x="150" y="177"/>
                    </a:lnTo>
                    <a:lnTo>
                      <a:pt x="145" y="171"/>
                    </a:lnTo>
                    <a:lnTo>
                      <a:pt x="144" y="167"/>
                    </a:lnTo>
                    <a:lnTo>
                      <a:pt x="141" y="163"/>
                    </a:lnTo>
                    <a:lnTo>
                      <a:pt x="140" y="163"/>
                    </a:lnTo>
                    <a:lnTo>
                      <a:pt x="135" y="154"/>
                    </a:lnTo>
                    <a:lnTo>
                      <a:pt x="133" y="153"/>
                    </a:lnTo>
                    <a:lnTo>
                      <a:pt x="133" y="151"/>
                    </a:lnTo>
                    <a:lnTo>
                      <a:pt x="131" y="148"/>
                    </a:lnTo>
                    <a:lnTo>
                      <a:pt x="126" y="143"/>
                    </a:lnTo>
                    <a:lnTo>
                      <a:pt x="119" y="132"/>
                    </a:lnTo>
                    <a:lnTo>
                      <a:pt x="114" y="128"/>
                    </a:lnTo>
                    <a:lnTo>
                      <a:pt x="114" y="126"/>
                    </a:lnTo>
                    <a:lnTo>
                      <a:pt x="112" y="122"/>
                    </a:lnTo>
                    <a:lnTo>
                      <a:pt x="109" y="119"/>
                    </a:lnTo>
                    <a:lnTo>
                      <a:pt x="107" y="117"/>
                    </a:lnTo>
                    <a:lnTo>
                      <a:pt x="102" y="101"/>
                    </a:lnTo>
                    <a:lnTo>
                      <a:pt x="100" y="101"/>
                    </a:lnTo>
                    <a:lnTo>
                      <a:pt x="100" y="96"/>
                    </a:lnTo>
                    <a:lnTo>
                      <a:pt x="99" y="88"/>
                    </a:lnTo>
                    <a:lnTo>
                      <a:pt x="96" y="17"/>
                    </a:lnTo>
                    <a:lnTo>
                      <a:pt x="93" y="0"/>
                    </a:lnTo>
                    <a:lnTo>
                      <a:pt x="91" y="2"/>
                    </a:lnTo>
                    <a:lnTo>
                      <a:pt x="73" y="7"/>
                    </a:lnTo>
                    <a:lnTo>
                      <a:pt x="64" y="12"/>
                    </a:lnTo>
                    <a:lnTo>
                      <a:pt x="63" y="10"/>
                    </a:lnTo>
                    <a:lnTo>
                      <a:pt x="8" y="13"/>
                    </a:lnTo>
                    <a:lnTo>
                      <a:pt x="7" y="12"/>
                    </a:lnTo>
                    <a:lnTo>
                      <a:pt x="7" y="13"/>
                    </a:lnTo>
                    <a:lnTo>
                      <a:pt x="4" y="1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93" name="Freeform 824">
                <a:extLst>
                  <a:ext uri="{FF2B5EF4-FFF2-40B4-BE49-F238E27FC236}">
                    <a16:creationId xmlns:a16="http://schemas.microsoft.com/office/drawing/2014/main" id="{32E365BF-7352-D9FE-E443-61AA2809AA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5" y="2709"/>
                <a:ext cx="138" cy="135"/>
              </a:xfrm>
              <a:custGeom>
                <a:avLst/>
                <a:gdLst>
                  <a:gd name="T0" fmla="*/ 51 w 551"/>
                  <a:gd name="T1" fmla="*/ 245 h 537"/>
                  <a:gd name="T2" fmla="*/ 2 w 551"/>
                  <a:gd name="T3" fmla="*/ 310 h 537"/>
                  <a:gd name="T4" fmla="*/ 33 w 551"/>
                  <a:gd name="T5" fmla="*/ 329 h 537"/>
                  <a:gd name="T6" fmla="*/ 55 w 551"/>
                  <a:gd name="T7" fmla="*/ 359 h 537"/>
                  <a:gd name="T8" fmla="*/ 97 w 551"/>
                  <a:gd name="T9" fmla="*/ 377 h 537"/>
                  <a:gd name="T10" fmla="*/ 153 w 551"/>
                  <a:gd name="T11" fmla="*/ 363 h 537"/>
                  <a:gd name="T12" fmla="*/ 181 w 551"/>
                  <a:gd name="T13" fmla="*/ 370 h 537"/>
                  <a:gd name="T14" fmla="*/ 192 w 551"/>
                  <a:gd name="T15" fmla="*/ 389 h 537"/>
                  <a:gd name="T16" fmla="*/ 189 w 551"/>
                  <a:gd name="T17" fmla="*/ 418 h 537"/>
                  <a:gd name="T18" fmla="*/ 175 w 551"/>
                  <a:gd name="T19" fmla="*/ 453 h 537"/>
                  <a:gd name="T20" fmla="*/ 179 w 551"/>
                  <a:gd name="T21" fmla="*/ 468 h 537"/>
                  <a:gd name="T22" fmla="*/ 158 w 551"/>
                  <a:gd name="T23" fmla="*/ 511 h 537"/>
                  <a:gd name="T24" fmla="*/ 207 w 551"/>
                  <a:gd name="T25" fmla="*/ 475 h 537"/>
                  <a:gd name="T26" fmla="*/ 251 w 551"/>
                  <a:gd name="T27" fmla="*/ 467 h 537"/>
                  <a:gd name="T28" fmla="*/ 294 w 551"/>
                  <a:gd name="T29" fmla="*/ 468 h 537"/>
                  <a:gd name="T30" fmla="*/ 309 w 551"/>
                  <a:gd name="T31" fmla="*/ 516 h 537"/>
                  <a:gd name="T32" fmla="*/ 326 w 551"/>
                  <a:gd name="T33" fmla="*/ 523 h 537"/>
                  <a:gd name="T34" fmla="*/ 364 w 551"/>
                  <a:gd name="T35" fmla="*/ 497 h 537"/>
                  <a:gd name="T36" fmla="*/ 385 w 551"/>
                  <a:gd name="T37" fmla="*/ 532 h 537"/>
                  <a:gd name="T38" fmla="*/ 397 w 551"/>
                  <a:gd name="T39" fmla="*/ 528 h 537"/>
                  <a:gd name="T40" fmla="*/ 408 w 551"/>
                  <a:gd name="T41" fmla="*/ 507 h 537"/>
                  <a:gd name="T42" fmla="*/ 432 w 551"/>
                  <a:gd name="T43" fmla="*/ 497 h 537"/>
                  <a:gd name="T44" fmla="*/ 460 w 551"/>
                  <a:gd name="T45" fmla="*/ 489 h 537"/>
                  <a:gd name="T46" fmla="*/ 463 w 551"/>
                  <a:gd name="T47" fmla="*/ 478 h 537"/>
                  <a:gd name="T48" fmla="*/ 450 w 551"/>
                  <a:gd name="T49" fmla="*/ 447 h 537"/>
                  <a:gd name="T50" fmla="*/ 452 w 551"/>
                  <a:gd name="T51" fmla="*/ 425 h 537"/>
                  <a:gd name="T52" fmla="*/ 484 w 551"/>
                  <a:gd name="T53" fmla="*/ 428 h 537"/>
                  <a:gd name="T54" fmla="*/ 494 w 551"/>
                  <a:gd name="T55" fmla="*/ 412 h 537"/>
                  <a:gd name="T56" fmla="*/ 515 w 551"/>
                  <a:gd name="T57" fmla="*/ 390 h 537"/>
                  <a:gd name="T58" fmla="*/ 482 w 551"/>
                  <a:gd name="T59" fmla="*/ 382 h 537"/>
                  <a:gd name="T60" fmla="*/ 498 w 551"/>
                  <a:gd name="T61" fmla="*/ 355 h 537"/>
                  <a:gd name="T62" fmla="*/ 522 w 551"/>
                  <a:gd name="T63" fmla="*/ 326 h 537"/>
                  <a:gd name="T64" fmla="*/ 513 w 551"/>
                  <a:gd name="T65" fmla="*/ 309 h 537"/>
                  <a:gd name="T66" fmla="*/ 491 w 551"/>
                  <a:gd name="T67" fmla="*/ 282 h 537"/>
                  <a:gd name="T68" fmla="*/ 484 w 551"/>
                  <a:gd name="T69" fmla="*/ 279 h 537"/>
                  <a:gd name="T70" fmla="*/ 495 w 551"/>
                  <a:gd name="T71" fmla="*/ 262 h 537"/>
                  <a:gd name="T72" fmla="*/ 501 w 551"/>
                  <a:gd name="T73" fmla="*/ 246 h 537"/>
                  <a:gd name="T74" fmla="*/ 510 w 551"/>
                  <a:gd name="T75" fmla="*/ 229 h 537"/>
                  <a:gd name="T76" fmla="*/ 527 w 551"/>
                  <a:gd name="T77" fmla="*/ 224 h 537"/>
                  <a:gd name="T78" fmla="*/ 538 w 551"/>
                  <a:gd name="T79" fmla="*/ 197 h 537"/>
                  <a:gd name="T80" fmla="*/ 545 w 551"/>
                  <a:gd name="T81" fmla="*/ 166 h 537"/>
                  <a:gd name="T82" fmla="*/ 545 w 551"/>
                  <a:gd name="T83" fmla="*/ 151 h 537"/>
                  <a:gd name="T84" fmla="*/ 535 w 551"/>
                  <a:gd name="T85" fmla="*/ 135 h 537"/>
                  <a:gd name="T86" fmla="*/ 528 w 551"/>
                  <a:gd name="T87" fmla="*/ 84 h 537"/>
                  <a:gd name="T88" fmla="*/ 520 w 551"/>
                  <a:gd name="T89" fmla="*/ 76 h 537"/>
                  <a:gd name="T90" fmla="*/ 505 w 551"/>
                  <a:gd name="T91" fmla="*/ 74 h 537"/>
                  <a:gd name="T92" fmla="*/ 472 w 551"/>
                  <a:gd name="T93" fmla="*/ 51 h 537"/>
                  <a:gd name="T94" fmla="*/ 448 w 551"/>
                  <a:gd name="T95" fmla="*/ 27 h 537"/>
                  <a:gd name="T96" fmla="*/ 388 w 551"/>
                  <a:gd name="T97" fmla="*/ 7 h 537"/>
                  <a:gd name="T98" fmla="*/ 375 w 551"/>
                  <a:gd name="T99" fmla="*/ 6 h 537"/>
                  <a:gd name="T100" fmla="*/ 378 w 551"/>
                  <a:gd name="T101" fmla="*/ 30 h 537"/>
                  <a:gd name="T102" fmla="*/ 424 w 551"/>
                  <a:gd name="T103" fmla="*/ 76 h 537"/>
                  <a:gd name="T104" fmla="*/ 442 w 551"/>
                  <a:gd name="T105" fmla="*/ 104 h 537"/>
                  <a:gd name="T106" fmla="*/ 438 w 551"/>
                  <a:gd name="T107" fmla="*/ 123 h 537"/>
                  <a:gd name="T108" fmla="*/ 371 w 551"/>
                  <a:gd name="T109" fmla="*/ 136 h 537"/>
                  <a:gd name="T110" fmla="*/ 331 w 551"/>
                  <a:gd name="T111" fmla="*/ 147 h 537"/>
                  <a:gd name="T112" fmla="*/ 336 w 551"/>
                  <a:gd name="T113" fmla="*/ 165 h 537"/>
                  <a:gd name="T114" fmla="*/ 273 w 551"/>
                  <a:gd name="T115" fmla="*/ 193 h 537"/>
                  <a:gd name="T116" fmla="*/ 232 w 551"/>
                  <a:gd name="T117" fmla="*/ 178 h 537"/>
                  <a:gd name="T118" fmla="*/ 171 w 551"/>
                  <a:gd name="T119" fmla="*/ 123 h 537"/>
                  <a:gd name="T120" fmla="*/ 111 w 551"/>
                  <a:gd name="T121" fmla="*/ 207 h 537"/>
                  <a:gd name="T122" fmla="*/ 69 w 551"/>
                  <a:gd name="T123" fmla="*/ 195 h 5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551" h="537">
                    <a:moveTo>
                      <a:pt x="62" y="215"/>
                    </a:moveTo>
                    <a:lnTo>
                      <a:pt x="62" y="218"/>
                    </a:lnTo>
                    <a:lnTo>
                      <a:pt x="52" y="245"/>
                    </a:lnTo>
                    <a:lnTo>
                      <a:pt x="51" y="245"/>
                    </a:lnTo>
                    <a:lnTo>
                      <a:pt x="23" y="263"/>
                    </a:lnTo>
                    <a:lnTo>
                      <a:pt x="19" y="263"/>
                    </a:lnTo>
                    <a:lnTo>
                      <a:pt x="0" y="260"/>
                    </a:lnTo>
                    <a:lnTo>
                      <a:pt x="2" y="310"/>
                    </a:lnTo>
                    <a:lnTo>
                      <a:pt x="3" y="313"/>
                    </a:lnTo>
                    <a:lnTo>
                      <a:pt x="5" y="313"/>
                    </a:lnTo>
                    <a:lnTo>
                      <a:pt x="12" y="322"/>
                    </a:lnTo>
                    <a:lnTo>
                      <a:pt x="33" y="329"/>
                    </a:lnTo>
                    <a:lnTo>
                      <a:pt x="33" y="330"/>
                    </a:lnTo>
                    <a:lnTo>
                      <a:pt x="37" y="331"/>
                    </a:lnTo>
                    <a:lnTo>
                      <a:pt x="57" y="345"/>
                    </a:lnTo>
                    <a:lnTo>
                      <a:pt x="55" y="359"/>
                    </a:lnTo>
                    <a:lnTo>
                      <a:pt x="55" y="365"/>
                    </a:lnTo>
                    <a:lnTo>
                      <a:pt x="57" y="366"/>
                    </a:lnTo>
                    <a:lnTo>
                      <a:pt x="96" y="377"/>
                    </a:lnTo>
                    <a:lnTo>
                      <a:pt x="97" y="377"/>
                    </a:lnTo>
                    <a:lnTo>
                      <a:pt x="107" y="375"/>
                    </a:lnTo>
                    <a:lnTo>
                      <a:pt x="112" y="372"/>
                    </a:lnTo>
                    <a:lnTo>
                      <a:pt x="115" y="372"/>
                    </a:lnTo>
                    <a:lnTo>
                      <a:pt x="153" y="363"/>
                    </a:lnTo>
                    <a:lnTo>
                      <a:pt x="161" y="363"/>
                    </a:lnTo>
                    <a:lnTo>
                      <a:pt x="161" y="365"/>
                    </a:lnTo>
                    <a:lnTo>
                      <a:pt x="168" y="366"/>
                    </a:lnTo>
                    <a:lnTo>
                      <a:pt x="181" y="370"/>
                    </a:lnTo>
                    <a:lnTo>
                      <a:pt x="184" y="375"/>
                    </a:lnTo>
                    <a:lnTo>
                      <a:pt x="188" y="383"/>
                    </a:lnTo>
                    <a:lnTo>
                      <a:pt x="189" y="387"/>
                    </a:lnTo>
                    <a:lnTo>
                      <a:pt x="192" y="389"/>
                    </a:lnTo>
                    <a:lnTo>
                      <a:pt x="194" y="398"/>
                    </a:lnTo>
                    <a:lnTo>
                      <a:pt x="194" y="404"/>
                    </a:lnTo>
                    <a:lnTo>
                      <a:pt x="193" y="408"/>
                    </a:lnTo>
                    <a:lnTo>
                      <a:pt x="189" y="418"/>
                    </a:lnTo>
                    <a:lnTo>
                      <a:pt x="189" y="421"/>
                    </a:lnTo>
                    <a:lnTo>
                      <a:pt x="186" y="425"/>
                    </a:lnTo>
                    <a:lnTo>
                      <a:pt x="179" y="439"/>
                    </a:lnTo>
                    <a:lnTo>
                      <a:pt x="175" y="453"/>
                    </a:lnTo>
                    <a:lnTo>
                      <a:pt x="178" y="463"/>
                    </a:lnTo>
                    <a:lnTo>
                      <a:pt x="181" y="465"/>
                    </a:lnTo>
                    <a:lnTo>
                      <a:pt x="181" y="467"/>
                    </a:lnTo>
                    <a:lnTo>
                      <a:pt x="179" y="468"/>
                    </a:lnTo>
                    <a:lnTo>
                      <a:pt x="177" y="470"/>
                    </a:lnTo>
                    <a:lnTo>
                      <a:pt x="174" y="475"/>
                    </a:lnTo>
                    <a:lnTo>
                      <a:pt x="149" y="502"/>
                    </a:lnTo>
                    <a:lnTo>
                      <a:pt x="158" y="511"/>
                    </a:lnTo>
                    <a:lnTo>
                      <a:pt x="193" y="486"/>
                    </a:lnTo>
                    <a:lnTo>
                      <a:pt x="194" y="486"/>
                    </a:lnTo>
                    <a:lnTo>
                      <a:pt x="194" y="485"/>
                    </a:lnTo>
                    <a:lnTo>
                      <a:pt x="207" y="475"/>
                    </a:lnTo>
                    <a:lnTo>
                      <a:pt x="223" y="465"/>
                    </a:lnTo>
                    <a:lnTo>
                      <a:pt x="224" y="465"/>
                    </a:lnTo>
                    <a:lnTo>
                      <a:pt x="239" y="457"/>
                    </a:lnTo>
                    <a:lnTo>
                      <a:pt x="251" y="467"/>
                    </a:lnTo>
                    <a:lnTo>
                      <a:pt x="266" y="465"/>
                    </a:lnTo>
                    <a:lnTo>
                      <a:pt x="294" y="465"/>
                    </a:lnTo>
                    <a:lnTo>
                      <a:pt x="295" y="467"/>
                    </a:lnTo>
                    <a:lnTo>
                      <a:pt x="294" y="468"/>
                    </a:lnTo>
                    <a:lnTo>
                      <a:pt x="297" y="489"/>
                    </a:lnTo>
                    <a:lnTo>
                      <a:pt x="301" y="500"/>
                    </a:lnTo>
                    <a:lnTo>
                      <a:pt x="309" y="509"/>
                    </a:lnTo>
                    <a:lnTo>
                      <a:pt x="309" y="516"/>
                    </a:lnTo>
                    <a:lnTo>
                      <a:pt x="306" y="528"/>
                    </a:lnTo>
                    <a:lnTo>
                      <a:pt x="308" y="531"/>
                    </a:lnTo>
                    <a:lnTo>
                      <a:pt x="312" y="531"/>
                    </a:lnTo>
                    <a:lnTo>
                      <a:pt x="326" y="523"/>
                    </a:lnTo>
                    <a:lnTo>
                      <a:pt x="334" y="514"/>
                    </a:lnTo>
                    <a:lnTo>
                      <a:pt x="340" y="507"/>
                    </a:lnTo>
                    <a:lnTo>
                      <a:pt x="357" y="499"/>
                    </a:lnTo>
                    <a:lnTo>
                      <a:pt x="364" y="497"/>
                    </a:lnTo>
                    <a:lnTo>
                      <a:pt x="364" y="499"/>
                    </a:lnTo>
                    <a:lnTo>
                      <a:pt x="365" y="506"/>
                    </a:lnTo>
                    <a:lnTo>
                      <a:pt x="371" y="516"/>
                    </a:lnTo>
                    <a:lnTo>
                      <a:pt x="385" y="532"/>
                    </a:lnTo>
                    <a:lnTo>
                      <a:pt x="394" y="537"/>
                    </a:lnTo>
                    <a:lnTo>
                      <a:pt x="398" y="537"/>
                    </a:lnTo>
                    <a:lnTo>
                      <a:pt x="398" y="535"/>
                    </a:lnTo>
                    <a:lnTo>
                      <a:pt x="397" y="528"/>
                    </a:lnTo>
                    <a:lnTo>
                      <a:pt x="396" y="525"/>
                    </a:lnTo>
                    <a:lnTo>
                      <a:pt x="398" y="516"/>
                    </a:lnTo>
                    <a:lnTo>
                      <a:pt x="405" y="510"/>
                    </a:lnTo>
                    <a:lnTo>
                      <a:pt x="408" y="507"/>
                    </a:lnTo>
                    <a:lnTo>
                      <a:pt x="410" y="507"/>
                    </a:lnTo>
                    <a:lnTo>
                      <a:pt x="418" y="506"/>
                    </a:lnTo>
                    <a:lnTo>
                      <a:pt x="425" y="503"/>
                    </a:lnTo>
                    <a:lnTo>
                      <a:pt x="432" y="497"/>
                    </a:lnTo>
                    <a:lnTo>
                      <a:pt x="441" y="493"/>
                    </a:lnTo>
                    <a:lnTo>
                      <a:pt x="452" y="490"/>
                    </a:lnTo>
                    <a:lnTo>
                      <a:pt x="455" y="490"/>
                    </a:lnTo>
                    <a:lnTo>
                      <a:pt x="460" y="489"/>
                    </a:lnTo>
                    <a:lnTo>
                      <a:pt x="461" y="490"/>
                    </a:lnTo>
                    <a:lnTo>
                      <a:pt x="465" y="492"/>
                    </a:lnTo>
                    <a:lnTo>
                      <a:pt x="465" y="483"/>
                    </a:lnTo>
                    <a:lnTo>
                      <a:pt x="463" y="478"/>
                    </a:lnTo>
                    <a:lnTo>
                      <a:pt x="456" y="454"/>
                    </a:lnTo>
                    <a:lnTo>
                      <a:pt x="453" y="451"/>
                    </a:lnTo>
                    <a:lnTo>
                      <a:pt x="450" y="450"/>
                    </a:lnTo>
                    <a:lnTo>
                      <a:pt x="450" y="447"/>
                    </a:lnTo>
                    <a:lnTo>
                      <a:pt x="446" y="428"/>
                    </a:lnTo>
                    <a:lnTo>
                      <a:pt x="448" y="423"/>
                    </a:lnTo>
                    <a:lnTo>
                      <a:pt x="450" y="423"/>
                    </a:lnTo>
                    <a:lnTo>
                      <a:pt x="452" y="425"/>
                    </a:lnTo>
                    <a:lnTo>
                      <a:pt x="460" y="429"/>
                    </a:lnTo>
                    <a:lnTo>
                      <a:pt x="477" y="429"/>
                    </a:lnTo>
                    <a:lnTo>
                      <a:pt x="479" y="428"/>
                    </a:lnTo>
                    <a:lnTo>
                      <a:pt x="484" y="428"/>
                    </a:lnTo>
                    <a:lnTo>
                      <a:pt x="485" y="426"/>
                    </a:lnTo>
                    <a:lnTo>
                      <a:pt x="491" y="415"/>
                    </a:lnTo>
                    <a:lnTo>
                      <a:pt x="491" y="413"/>
                    </a:lnTo>
                    <a:lnTo>
                      <a:pt x="494" y="412"/>
                    </a:lnTo>
                    <a:lnTo>
                      <a:pt x="517" y="397"/>
                    </a:lnTo>
                    <a:lnTo>
                      <a:pt x="519" y="396"/>
                    </a:lnTo>
                    <a:lnTo>
                      <a:pt x="516" y="391"/>
                    </a:lnTo>
                    <a:lnTo>
                      <a:pt x="515" y="390"/>
                    </a:lnTo>
                    <a:lnTo>
                      <a:pt x="491" y="382"/>
                    </a:lnTo>
                    <a:lnTo>
                      <a:pt x="489" y="382"/>
                    </a:lnTo>
                    <a:lnTo>
                      <a:pt x="482" y="383"/>
                    </a:lnTo>
                    <a:lnTo>
                      <a:pt x="482" y="382"/>
                    </a:lnTo>
                    <a:lnTo>
                      <a:pt x="489" y="363"/>
                    </a:lnTo>
                    <a:lnTo>
                      <a:pt x="489" y="362"/>
                    </a:lnTo>
                    <a:lnTo>
                      <a:pt x="491" y="362"/>
                    </a:lnTo>
                    <a:lnTo>
                      <a:pt x="498" y="355"/>
                    </a:lnTo>
                    <a:lnTo>
                      <a:pt x="506" y="352"/>
                    </a:lnTo>
                    <a:lnTo>
                      <a:pt x="508" y="352"/>
                    </a:lnTo>
                    <a:lnTo>
                      <a:pt x="513" y="346"/>
                    </a:lnTo>
                    <a:lnTo>
                      <a:pt x="522" y="326"/>
                    </a:lnTo>
                    <a:lnTo>
                      <a:pt x="522" y="320"/>
                    </a:lnTo>
                    <a:lnTo>
                      <a:pt x="520" y="320"/>
                    </a:lnTo>
                    <a:lnTo>
                      <a:pt x="522" y="319"/>
                    </a:lnTo>
                    <a:lnTo>
                      <a:pt x="513" y="309"/>
                    </a:lnTo>
                    <a:lnTo>
                      <a:pt x="492" y="299"/>
                    </a:lnTo>
                    <a:lnTo>
                      <a:pt x="491" y="299"/>
                    </a:lnTo>
                    <a:lnTo>
                      <a:pt x="495" y="289"/>
                    </a:lnTo>
                    <a:lnTo>
                      <a:pt x="491" y="282"/>
                    </a:lnTo>
                    <a:lnTo>
                      <a:pt x="489" y="282"/>
                    </a:lnTo>
                    <a:lnTo>
                      <a:pt x="488" y="281"/>
                    </a:lnTo>
                    <a:lnTo>
                      <a:pt x="485" y="281"/>
                    </a:lnTo>
                    <a:lnTo>
                      <a:pt x="484" y="279"/>
                    </a:lnTo>
                    <a:lnTo>
                      <a:pt x="485" y="278"/>
                    </a:lnTo>
                    <a:lnTo>
                      <a:pt x="485" y="277"/>
                    </a:lnTo>
                    <a:lnTo>
                      <a:pt x="494" y="263"/>
                    </a:lnTo>
                    <a:lnTo>
                      <a:pt x="495" y="262"/>
                    </a:lnTo>
                    <a:lnTo>
                      <a:pt x="495" y="260"/>
                    </a:lnTo>
                    <a:lnTo>
                      <a:pt x="499" y="250"/>
                    </a:lnTo>
                    <a:lnTo>
                      <a:pt x="499" y="248"/>
                    </a:lnTo>
                    <a:lnTo>
                      <a:pt x="501" y="246"/>
                    </a:lnTo>
                    <a:lnTo>
                      <a:pt x="501" y="245"/>
                    </a:lnTo>
                    <a:lnTo>
                      <a:pt x="509" y="233"/>
                    </a:lnTo>
                    <a:lnTo>
                      <a:pt x="510" y="233"/>
                    </a:lnTo>
                    <a:lnTo>
                      <a:pt x="510" y="229"/>
                    </a:lnTo>
                    <a:lnTo>
                      <a:pt x="512" y="231"/>
                    </a:lnTo>
                    <a:lnTo>
                      <a:pt x="517" y="228"/>
                    </a:lnTo>
                    <a:lnTo>
                      <a:pt x="520" y="225"/>
                    </a:lnTo>
                    <a:lnTo>
                      <a:pt x="527" y="224"/>
                    </a:lnTo>
                    <a:lnTo>
                      <a:pt x="534" y="224"/>
                    </a:lnTo>
                    <a:lnTo>
                      <a:pt x="535" y="225"/>
                    </a:lnTo>
                    <a:lnTo>
                      <a:pt x="537" y="222"/>
                    </a:lnTo>
                    <a:lnTo>
                      <a:pt x="538" y="197"/>
                    </a:lnTo>
                    <a:lnTo>
                      <a:pt x="539" y="195"/>
                    </a:lnTo>
                    <a:lnTo>
                      <a:pt x="538" y="193"/>
                    </a:lnTo>
                    <a:lnTo>
                      <a:pt x="538" y="192"/>
                    </a:lnTo>
                    <a:lnTo>
                      <a:pt x="545" y="166"/>
                    </a:lnTo>
                    <a:lnTo>
                      <a:pt x="546" y="165"/>
                    </a:lnTo>
                    <a:lnTo>
                      <a:pt x="551" y="164"/>
                    </a:lnTo>
                    <a:lnTo>
                      <a:pt x="551" y="162"/>
                    </a:lnTo>
                    <a:lnTo>
                      <a:pt x="545" y="151"/>
                    </a:lnTo>
                    <a:lnTo>
                      <a:pt x="542" y="147"/>
                    </a:lnTo>
                    <a:lnTo>
                      <a:pt x="541" y="144"/>
                    </a:lnTo>
                    <a:lnTo>
                      <a:pt x="538" y="141"/>
                    </a:lnTo>
                    <a:lnTo>
                      <a:pt x="535" y="135"/>
                    </a:lnTo>
                    <a:lnTo>
                      <a:pt x="531" y="125"/>
                    </a:lnTo>
                    <a:lnTo>
                      <a:pt x="531" y="92"/>
                    </a:lnTo>
                    <a:lnTo>
                      <a:pt x="530" y="90"/>
                    </a:lnTo>
                    <a:lnTo>
                      <a:pt x="528" y="84"/>
                    </a:lnTo>
                    <a:lnTo>
                      <a:pt x="527" y="81"/>
                    </a:lnTo>
                    <a:lnTo>
                      <a:pt x="527" y="80"/>
                    </a:lnTo>
                    <a:lnTo>
                      <a:pt x="523" y="77"/>
                    </a:lnTo>
                    <a:lnTo>
                      <a:pt x="520" y="76"/>
                    </a:lnTo>
                    <a:lnTo>
                      <a:pt x="519" y="76"/>
                    </a:lnTo>
                    <a:lnTo>
                      <a:pt x="509" y="70"/>
                    </a:lnTo>
                    <a:lnTo>
                      <a:pt x="508" y="70"/>
                    </a:lnTo>
                    <a:lnTo>
                      <a:pt x="505" y="74"/>
                    </a:lnTo>
                    <a:lnTo>
                      <a:pt x="498" y="67"/>
                    </a:lnTo>
                    <a:lnTo>
                      <a:pt x="479" y="59"/>
                    </a:lnTo>
                    <a:lnTo>
                      <a:pt x="474" y="53"/>
                    </a:lnTo>
                    <a:lnTo>
                      <a:pt x="472" y="51"/>
                    </a:lnTo>
                    <a:lnTo>
                      <a:pt x="468" y="46"/>
                    </a:lnTo>
                    <a:lnTo>
                      <a:pt x="467" y="44"/>
                    </a:lnTo>
                    <a:lnTo>
                      <a:pt x="458" y="34"/>
                    </a:lnTo>
                    <a:lnTo>
                      <a:pt x="448" y="27"/>
                    </a:lnTo>
                    <a:lnTo>
                      <a:pt x="439" y="23"/>
                    </a:lnTo>
                    <a:lnTo>
                      <a:pt x="429" y="14"/>
                    </a:lnTo>
                    <a:lnTo>
                      <a:pt x="417" y="10"/>
                    </a:lnTo>
                    <a:lnTo>
                      <a:pt x="388" y="7"/>
                    </a:lnTo>
                    <a:lnTo>
                      <a:pt x="385" y="6"/>
                    </a:lnTo>
                    <a:lnTo>
                      <a:pt x="378" y="0"/>
                    </a:lnTo>
                    <a:lnTo>
                      <a:pt x="375" y="3"/>
                    </a:lnTo>
                    <a:lnTo>
                      <a:pt x="375" y="6"/>
                    </a:lnTo>
                    <a:lnTo>
                      <a:pt x="371" y="11"/>
                    </a:lnTo>
                    <a:lnTo>
                      <a:pt x="371" y="14"/>
                    </a:lnTo>
                    <a:lnTo>
                      <a:pt x="376" y="25"/>
                    </a:lnTo>
                    <a:lnTo>
                      <a:pt x="378" y="30"/>
                    </a:lnTo>
                    <a:lnTo>
                      <a:pt x="381" y="34"/>
                    </a:lnTo>
                    <a:lnTo>
                      <a:pt x="382" y="38"/>
                    </a:lnTo>
                    <a:lnTo>
                      <a:pt x="385" y="42"/>
                    </a:lnTo>
                    <a:lnTo>
                      <a:pt x="424" y="76"/>
                    </a:lnTo>
                    <a:lnTo>
                      <a:pt x="426" y="84"/>
                    </a:lnTo>
                    <a:lnTo>
                      <a:pt x="424" y="85"/>
                    </a:lnTo>
                    <a:lnTo>
                      <a:pt x="439" y="102"/>
                    </a:lnTo>
                    <a:lnTo>
                      <a:pt x="442" y="104"/>
                    </a:lnTo>
                    <a:lnTo>
                      <a:pt x="441" y="108"/>
                    </a:lnTo>
                    <a:lnTo>
                      <a:pt x="443" y="118"/>
                    </a:lnTo>
                    <a:lnTo>
                      <a:pt x="443" y="122"/>
                    </a:lnTo>
                    <a:lnTo>
                      <a:pt x="438" y="123"/>
                    </a:lnTo>
                    <a:lnTo>
                      <a:pt x="435" y="123"/>
                    </a:lnTo>
                    <a:lnTo>
                      <a:pt x="435" y="122"/>
                    </a:lnTo>
                    <a:lnTo>
                      <a:pt x="415" y="125"/>
                    </a:lnTo>
                    <a:lnTo>
                      <a:pt x="371" y="136"/>
                    </a:lnTo>
                    <a:lnTo>
                      <a:pt x="340" y="136"/>
                    </a:lnTo>
                    <a:lnTo>
                      <a:pt x="333" y="135"/>
                    </a:lnTo>
                    <a:lnTo>
                      <a:pt x="331" y="135"/>
                    </a:lnTo>
                    <a:lnTo>
                      <a:pt x="331" y="147"/>
                    </a:lnTo>
                    <a:lnTo>
                      <a:pt x="336" y="154"/>
                    </a:lnTo>
                    <a:lnTo>
                      <a:pt x="337" y="161"/>
                    </a:lnTo>
                    <a:lnTo>
                      <a:pt x="338" y="165"/>
                    </a:lnTo>
                    <a:lnTo>
                      <a:pt x="336" y="165"/>
                    </a:lnTo>
                    <a:lnTo>
                      <a:pt x="327" y="166"/>
                    </a:lnTo>
                    <a:lnTo>
                      <a:pt x="283" y="179"/>
                    </a:lnTo>
                    <a:lnTo>
                      <a:pt x="276" y="193"/>
                    </a:lnTo>
                    <a:lnTo>
                      <a:pt x="273" y="193"/>
                    </a:lnTo>
                    <a:lnTo>
                      <a:pt x="253" y="190"/>
                    </a:lnTo>
                    <a:lnTo>
                      <a:pt x="241" y="196"/>
                    </a:lnTo>
                    <a:lnTo>
                      <a:pt x="239" y="192"/>
                    </a:lnTo>
                    <a:lnTo>
                      <a:pt x="232" y="178"/>
                    </a:lnTo>
                    <a:lnTo>
                      <a:pt x="207" y="144"/>
                    </a:lnTo>
                    <a:lnTo>
                      <a:pt x="206" y="143"/>
                    </a:lnTo>
                    <a:lnTo>
                      <a:pt x="175" y="125"/>
                    </a:lnTo>
                    <a:lnTo>
                      <a:pt x="171" y="123"/>
                    </a:lnTo>
                    <a:lnTo>
                      <a:pt x="129" y="159"/>
                    </a:lnTo>
                    <a:lnTo>
                      <a:pt x="118" y="159"/>
                    </a:lnTo>
                    <a:lnTo>
                      <a:pt x="118" y="165"/>
                    </a:lnTo>
                    <a:lnTo>
                      <a:pt x="111" y="207"/>
                    </a:lnTo>
                    <a:lnTo>
                      <a:pt x="83" y="195"/>
                    </a:lnTo>
                    <a:lnTo>
                      <a:pt x="70" y="193"/>
                    </a:lnTo>
                    <a:lnTo>
                      <a:pt x="69" y="193"/>
                    </a:lnTo>
                    <a:lnTo>
                      <a:pt x="69" y="195"/>
                    </a:lnTo>
                    <a:lnTo>
                      <a:pt x="62" y="21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94" name="Freeform 825">
                <a:extLst>
                  <a:ext uri="{FF2B5EF4-FFF2-40B4-BE49-F238E27FC236}">
                    <a16:creationId xmlns:a16="http://schemas.microsoft.com/office/drawing/2014/main" id="{7B9C3ACE-5600-4909-AF72-E795989613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7" y="2787"/>
                <a:ext cx="86" cy="85"/>
              </a:xfrm>
              <a:custGeom>
                <a:avLst/>
                <a:gdLst>
                  <a:gd name="T0" fmla="*/ 30 w 343"/>
                  <a:gd name="T1" fmla="*/ 13 h 341"/>
                  <a:gd name="T2" fmla="*/ 27 w 343"/>
                  <a:gd name="T3" fmla="*/ 20 h 341"/>
                  <a:gd name="T4" fmla="*/ 0 w 343"/>
                  <a:gd name="T5" fmla="*/ 87 h 341"/>
                  <a:gd name="T6" fmla="*/ 74 w 343"/>
                  <a:gd name="T7" fmla="*/ 213 h 341"/>
                  <a:gd name="T8" fmla="*/ 79 w 343"/>
                  <a:gd name="T9" fmla="*/ 220 h 341"/>
                  <a:gd name="T10" fmla="*/ 99 w 343"/>
                  <a:gd name="T11" fmla="*/ 249 h 341"/>
                  <a:gd name="T12" fmla="*/ 117 w 343"/>
                  <a:gd name="T13" fmla="*/ 264 h 341"/>
                  <a:gd name="T14" fmla="*/ 161 w 343"/>
                  <a:gd name="T15" fmla="*/ 302 h 341"/>
                  <a:gd name="T16" fmla="*/ 211 w 343"/>
                  <a:gd name="T17" fmla="*/ 341 h 341"/>
                  <a:gd name="T18" fmla="*/ 212 w 343"/>
                  <a:gd name="T19" fmla="*/ 340 h 341"/>
                  <a:gd name="T20" fmla="*/ 218 w 343"/>
                  <a:gd name="T21" fmla="*/ 328 h 341"/>
                  <a:gd name="T22" fmla="*/ 307 w 343"/>
                  <a:gd name="T23" fmla="*/ 326 h 341"/>
                  <a:gd name="T24" fmla="*/ 301 w 343"/>
                  <a:gd name="T25" fmla="*/ 310 h 341"/>
                  <a:gd name="T26" fmla="*/ 294 w 343"/>
                  <a:gd name="T27" fmla="*/ 309 h 341"/>
                  <a:gd name="T28" fmla="*/ 289 w 343"/>
                  <a:gd name="T29" fmla="*/ 312 h 341"/>
                  <a:gd name="T30" fmla="*/ 285 w 343"/>
                  <a:gd name="T31" fmla="*/ 310 h 341"/>
                  <a:gd name="T32" fmla="*/ 308 w 343"/>
                  <a:gd name="T33" fmla="*/ 277 h 341"/>
                  <a:gd name="T34" fmla="*/ 315 w 343"/>
                  <a:gd name="T35" fmla="*/ 267 h 341"/>
                  <a:gd name="T36" fmla="*/ 319 w 343"/>
                  <a:gd name="T37" fmla="*/ 254 h 341"/>
                  <a:gd name="T38" fmla="*/ 339 w 343"/>
                  <a:gd name="T39" fmla="*/ 247 h 341"/>
                  <a:gd name="T40" fmla="*/ 335 w 343"/>
                  <a:gd name="T41" fmla="*/ 243 h 341"/>
                  <a:gd name="T42" fmla="*/ 333 w 343"/>
                  <a:gd name="T43" fmla="*/ 232 h 341"/>
                  <a:gd name="T44" fmla="*/ 340 w 343"/>
                  <a:gd name="T45" fmla="*/ 229 h 341"/>
                  <a:gd name="T46" fmla="*/ 342 w 343"/>
                  <a:gd name="T47" fmla="*/ 221 h 341"/>
                  <a:gd name="T48" fmla="*/ 343 w 343"/>
                  <a:gd name="T49" fmla="*/ 206 h 341"/>
                  <a:gd name="T50" fmla="*/ 335 w 343"/>
                  <a:gd name="T51" fmla="*/ 190 h 341"/>
                  <a:gd name="T52" fmla="*/ 328 w 343"/>
                  <a:gd name="T53" fmla="*/ 158 h 341"/>
                  <a:gd name="T54" fmla="*/ 328 w 343"/>
                  <a:gd name="T55" fmla="*/ 155 h 341"/>
                  <a:gd name="T56" fmla="*/ 285 w 343"/>
                  <a:gd name="T57" fmla="*/ 157 h 341"/>
                  <a:gd name="T58" fmla="*/ 258 w 343"/>
                  <a:gd name="T59" fmla="*/ 155 h 341"/>
                  <a:gd name="T60" fmla="*/ 241 w 343"/>
                  <a:gd name="T61" fmla="*/ 165 h 341"/>
                  <a:gd name="T62" fmla="*/ 228 w 343"/>
                  <a:gd name="T63" fmla="*/ 176 h 341"/>
                  <a:gd name="T64" fmla="*/ 192 w 343"/>
                  <a:gd name="T65" fmla="*/ 201 h 341"/>
                  <a:gd name="T66" fmla="*/ 208 w 343"/>
                  <a:gd name="T67" fmla="*/ 165 h 341"/>
                  <a:gd name="T68" fmla="*/ 213 w 343"/>
                  <a:gd name="T69" fmla="*/ 158 h 341"/>
                  <a:gd name="T70" fmla="*/ 215 w 343"/>
                  <a:gd name="T71" fmla="*/ 155 h 341"/>
                  <a:gd name="T72" fmla="*/ 209 w 343"/>
                  <a:gd name="T73" fmla="*/ 143 h 341"/>
                  <a:gd name="T74" fmla="*/ 220 w 343"/>
                  <a:gd name="T75" fmla="*/ 115 h 341"/>
                  <a:gd name="T76" fmla="*/ 223 w 343"/>
                  <a:gd name="T77" fmla="*/ 108 h 341"/>
                  <a:gd name="T78" fmla="*/ 228 w 343"/>
                  <a:gd name="T79" fmla="*/ 94 h 341"/>
                  <a:gd name="T80" fmla="*/ 226 w 343"/>
                  <a:gd name="T81" fmla="*/ 79 h 341"/>
                  <a:gd name="T82" fmla="*/ 222 w 343"/>
                  <a:gd name="T83" fmla="*/ 73 h 341"/>
                  <a:gd name="T84" fmla="*/ 215 w 343"/>
                  <a:gd name="T85" fmla="*/ 60 h 341"/>
                  <a:gd name="T86" fmla="*/ 195 w 343"/>
                  <a:gd name="T87" fmla="*/ 55 h 341"/>
                  <a:gd name="T88" fmla="*/ 187 w 343"/>
                  <a:gd name="T89" fmla="*/ 53 h 341"/>
                  <a:gd name="T90" fmla="*/ 146 w 343"/>
                  <a:gd name="T91" fmla="*/ 62 h 341"/>
                  <a:gd name="T92" fmla="*/ 131 w 343"/>
                  <a:gd name="T93" fmla="*/ 67 h 341"/>
                  <a:gd name="T94" fmla="*/ 91 w 343"/>
                  <a:gd name="T95" fmla="*/ 56 h 341"/>
                  <a:gd name="T96" fmla="*/ 89 w 343"/>
                  <a:gd name="T97" fmla="*/ 49 h 341"/>
                  <a:gd name="T98" fmla="*/ 71 w 343"/>
                  <a:gd name="T99" fmla="*/ 21 h 341"/>
                  <a:gd name="T100" fmla="*/ 67 w 343"/>
                  <a:gd name="T101" fmla="*/ 19 h 341"/>
                  <a:gd name="T102" fmla="*/ 39 w 343"/>
                  <a:gd name="T103" fmla="*/ 3 h 341"/>
                  <a:gd name="T104" fmla="*/ 36 w 343"/>
                  <a:gd name="T105" fmla="*/ 0 h 3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43" h="341">
                    <a:moveTo>
                      <a:pt x="36" y="0"/>
                    </a:moveTo>
                    <a:lnTo>
                      <a:pt x="30" y="13"/>
                    </a:lnTo>
                    <a:lnTo>
                      <a:pt x="30" y="14"/>
                    </a:lnTo>
                    <a:lnTo>
                      <a:pt x="27" y="20"/>
                    </a:lnTo>
                    <a:lnTo>
                      <a:pt x="27" y="21"/>
                    </a:lnTo>
                    <a:lnTo>
                      <a:pt x="0" y="87"/>
                    </a:lnTo>
                    <a:lnTo>
                      <a:pt x="25" y="175"/>
                    </a:lnTo>
                    <a:lnTo>
                      <a:pt x="74" y="213"/>
                    </a:lnTo>
                    <a:lnTo>
                      <a:pt x="79" y="218"/>
                    </a:lnTo>
                    <a:lnTo>
                      <a:pt x="79" y="220"/>
                    </a:lnTo>
                    <a:lnTo>
                      <a:pt x="81" y="221"/>
                    </a:lnTo>
                    <a:lnTo>
                      <a:pt x="99" y="249"/>
                    </a:lnTo>
                    <a:lnTo>
                      <a:pt x="115" y="264"/>
                    </a:lnTo>
                    <a:lnTo>
                      <a:pt x="117" y="264"/>
                    </a:lnTo>
                    <a:lnTo>
                      <a:pt x="120" y="268"/>
                    </a:lnTo>
                    <a:lnTo>
                      <a:pt x="161" y="302"/>
                    </a:lnTo>
                    <a:lnTo>
                      <a:pt x="164" y="305"/>
                    </a:lnTo>
                    <a:lnTo>
                      <a:pt x="211" y="341"/>
                    </a:lnTo>
                    <a:lnTo>
                      <a:pt x="212" y="341"/>
                    </a:lnTo>
                    <a:lnTo>
                      <a:pt x="212" y="340"/>
                    </a:lnTo>
                    <a:lnTo>
                      <a:pt x="216" y="330"/>
                    </a:lnTo>
                    <a:lnTo>
                      <a:pt x="218" y="328"/>
                    </a:lnTo>
                    <a:lnTo>
                      <a:pt x="219" y="326"/>
                    </a:lnTo>
                    <a:lnTo>
                      <a:pt x="307" y="326"/>
                    </a:lnTo>
                    <a:lnTo>
                      <a:pt x="307" y="324"/>
                    </a:lnTo>
                    <a:lnTo>
                      <a:pt x="301" y="310"/>
                    </a:lnTo>
                    <a:lnTo>
                      <a:pt x="296" y="309"/>
                    </a:lnTo>
                    <a:lnTo>
                      <a:pt x="294" y="309"/>
                    </a:lnTo>
                    <a:lnTo>
                      <a:pt x="293" y="310"/>
                    </a:lnTo>
                    <a:lnTo>
                      <a:pt x="289" y="312"/>
                    </a:lnTo>
                    <a:lnTo>
                      <a:pt x="286" y="310"/>
                    </a:lnTo>
                    <a:lnTo>
                      <a:pt x="285" y="310"/>
                    </a:lnTo>
                    <a:lnTo>
                      <a:pt x="289" y="294"/>
                    </a:lnTo>
                    <a:lnTo>
                      <a:pt x="308" y="277"/>
                    </a:lnTo>
                    <a:lnTo>
                      <a:pt x="311" y="275"/>
                    </a:lnTo>
                    <a:lnTo>
                      <a:pt x="315" y="267"/>
                    </a:lnTo>
                    <a:lnTo>
                      <a:pt x="318" y="257"/>
                    </a:lnTo>
                    <a:lnTo>
                      <a:pt x="319" y="254"/>
                    </a:lnTo>
                    <a:lnTo>
                      <a:pt x="331" y="252"/>
                    </a:lnTo>
                    <a:lnTo>
                      <a:pt x="339" y="247"/>
                    </a:lnTo>
                    <a:lnTo>
                      <a:pt x="340" y="245"/>
                    </a:lnTo>
                    <a:lnTo>
                      <a:pt x="335" y="243"/>
                    </a:lnTo>
                    <a:lnTo>
                      <a:pt x="324" y="242"/>
                    </a:lnTo>
                    <a:lnTo>
                      <a:pt x="333" y="232"/>
                    </a:lnTo>
                    <a:lnTo>
                      <a:pt x="335" y="232"/>
                    </a:lnTo>
                    <a:lnTo>
                      <a:pt x="340" y="229"/>
                    </a:lnTo>
                    <a:lnTo>
                      <a:pt x="342" y="224"/>
                    </a:lnTo>
                    <a:lnTo>
                      <a:pt x="342" y="221"/>
                    </a:lnTo>
                    <a:lnTo>
                      <a:pt x="340" y="218"/>
                    </a:lnTo>
                    <a:lnTo>
                      <a:pt x="343" y="206"/>
                    </a:lnTo>
                    <a:lnTo>
                      <a:pt x="343" y="199"/>
                    </a:lnTo>
                    <a:lnTo>
                      <a:pt x="335" y="190"/>
                    </a:lnTo>
                    <a:lnTo>
                      <a:pt x="331" y="179"/>
                    </a:lnTo>
                    <a:lnTo>
                      <a:pt x="328" y="158"/>
                    </a:lnTo>
                    <a:lnTo>
                      <a:pt x="329" y="157"/>
                    </a:lnTo>
                    <a:lnTo>
                      <a:pt x="328" y="155"/>
                    </a:lnTo>
                    <a:lnTo>
                      <a:pt x="300" y="155"/>
                    </a:lnTo>
                    <a:lnTo>
                      <a:pt x="285" y="157"/>
                    </a:lnTo>
                    <a:lnTo>
                      <a:pt x="273" y="147"/>
                    </a:lnTo>
                    <a:lnTo>
                      <a:pt x="258" y="155"/>
                    </a:lnTo>
                    <a:lnTo>
                      <a:pt x="257" y="155"/>
                    </a:lnTo>
                    <a:lnTo>
                      <a:pt x="241" y="165"/>
                    </a:lnTo>
                    <a:lnTo>
                      <a:pt x="228" y="175"/>
                    </a:lnTo>
                    <a:lnTo>
                      <a:pt x="228" y="176"/>
                    </a:lnTo>
                    <a:lnTo>
                      <a:pt x="227" y="176"/>
                    </a:lnTo>
                    <a:lnTo>
                      <a:pt x="192" y="201"/>
                    </a:lnTo>
                    <a:lnTo>
                      <a:pt x="183" y="192"/>
                    </a:lnTo>
                    <a:lnTo>
                      <a:pt x="208" y="165"/>
                    </a:lnTo>
                    <a:lnTo>
                      <a:pt x="211" y="160"/>
                    </a:lnTo>
                    <a:lnTo>
                      <a:pt x="213" y="158"/>
                    </a:lnTo>
                    <a:lnTo>
                      <a:pt x="215" y="157"/>
                    </a:lnTo>
                    <a:lnTo>
                      <a:pt x="215" y="155"/>
                    </a:lnTo>
                    <a:lnTo>
                      <a:pt x="212" y="153"/>
                    </a:lnTo>
                    <a:lnTo>
                      <a:pt x="209" y="143"/>
                    </a:lnTo>
                    <a:lnTo>
                      <a:pt x="213" y="129"/>
                    </a:lnTo>
                    <a:lnTo>
                      <a:pt x="220" y="115"/>
                    </a:lnTo>
                    <a:lnTo>
                      <a:pt x="223" y="111"/>
                    </a:lnTo>
                    <a:lnTo>
                      <a:pt x="223" y="108"/>
                    </a:lnTo>
                    <a:lnTo>
                      <a:pt x="227" y="98"/>
                    </a:lnTo>
                    <a:lnTo>
                      <a:pt x="228" y="94"/>
                    </a:lnTo>
                    <a:lnTo>
                      <a:pt x="228" y="88"/>
                    </a:lnTo>
                    <a:lnTo>
                      <a:pt x="226" y="79"/>
                    </a:lnTo>
                    <a:lnTo>
                      <a:pt x="223" y="77"/>
                    </a:lnTo>
                    <a:lnTo>
                      <a:pt x="222" y="73"/>
                    </a:lnTo>
                    <a:lnTo>
                      <a:pt x="218" y="65"/>
                    </a:lnTo>
                    <a:lnTo>
                      <a:pt x="215" y="60"/>
                    </a:lnTo>
                    <a:lnTo>
                      <a:pt x="202" y="56"/>
                    </a:lnTo>
                    <a:lnTo>
                      <a:pt x="195" y="55"/>
                    </a:lnTo>
                    <a:lnTo>
                      <a:pt x="195" y="53"/>
                    </a:lnTo>
                    <a:lnTo>
                      <a:pt x="187" y="53"/>
                    </a:lnTo>
                    <a:lnTo>
                      <a:pt x="149" y="62"/>
                    </a:lnTo>
                    <a:lnTo>
                      <a:pt x="146" y="62"/>
                    </a:lnTo>
                    <a:lnTo>
                      <a:pt x="141" y="65"/>
                    </a:lnTo>
                    <a:lnTo>
                      <a:pt x="131" y="67"/>
                    </a:lnTo>
                    <a:lnTo>
                      <a:pt x="130" y="67"/>
                    </a:lnTo>
                    <a:lnTo>
                      <a:pt x="91" y="56"/>
                    </a:lnTo>
                    <a:lnTo>
                      <a:pt x="89" y="55"/>
                    </a:lnTo>
                    <a:lnTo>
                      <a:pt x="89" y="49"/>
                    </a:lnTo>
                    <a:lnTo>
                      <a:pt x="91" y="35"/>
                    </a:lnTo>
                    <a:lnTo>
                      <a:pt x="71" y="21"/>
                    </a:lnTo>
                    <a:lnTo>
                      <a:pt x="67" y="20"/>
                    </a:lnTo>
                    <a:lnTo>
                      <a:pt x="67" y="19"/>
                    </a:lnTo>
                    <a:lnTo>
                      <a:pt x="46" y="12"/>
                    </a:lnTo>
                    <a:lnTo>
                      <a:pt x="39" y="3"/>
                    </a:lnTo>
                    <a:lnTo>
                      <a:pt x="37" y="3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95" name="Freeform 826">
                <a:extLst>
                  <a:ext uri="{FF2B5EF4-FFF2-40B4-BE49-F238E27FC236}">
                    <a16:creationId xmlns:a16="http://schemas.microsoft.com/office/drawing/2014/main" id="{943824A5-F863-444C-ECE0-99B2E72681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9" y="2788"/>
                <a:ext cx="158" cy="152"/>
              </a:xfrm>
              <a:custGeom>
                <a:avLst/>
                <a:gdLst>
                  <a:gd name="T0" fmla="*/ 431 w 633"/>
                  <a:gd name="T1" fmla="*/ 29 h 607"/>
                  <a:gd name="T2" fmla="*/ 304 w 633"/>
                  <a:gd name="T3" fmla="*/ 1 h 607"/>
                  <a:gd name="T4" fmla="*/ 216 w 633"/>
                  <a:gd name="T5" fmla="*/ 35 h 607"/>
                  <a:gd name="T6" fmla="*/ 99 w 633"/>
                  <a:gd name="T7" fmla="*/ 59 h 607"/>
                  <a:gd name="T8" fmla="*/ 51 w 633"/>
                  <a:gd name="T9" fmla="*/ 74 h 607"/>
                  <a:gd name="T10" fmla="*/ 46 w 633"/>
                  <a:gd name="T11" fmla="*/ 107 h 607"/>
                  <a:gd name="T12" fmla="*/ 40 w 633"/>
                  <a:gd name="T13" fmla="*/ 135 h 607"/>
                  <a:gd name="T14" fmla="*/ 34 w 633"/>
                  <a:gd name="T15" fmla="*/ 172 h 607"/>
                  <a:gd name="T16" fmla="*/ 26 w 633"/>
                  <a:gd name="T17" fmla="*/ 201 h 607"/>
                  <a:gd name="T18" fmla="*/ 21 w 633"/>
                  <a:gd name="T19" fmla="*/ 227 h 607"/>
                  <a:gd name="T20" fmla="*/ 17 w 633"/>
                  <a:gd name="T21" fmla="*/ 255 h 607"/>
                  <a:gd name="T22" fmla="*/ 11 w 633"/>
                  <a:gd name="T23" fmla="*/ 285 h 607"/>
                  <a:gd name="T24" fmla="*/ 7 w 633"/>
                  <a:gd name="T25" fmla="*/ 317 h 607"/>
                  <a:gd name="T26" fmla="*/ 1 w 633"/>
                  <a:gd name="T27" fmla="*/ 352 h 607"/>
                  <a:gd name="T28" fmla="*/ 7 w 633"/>
                  <a:gd name="T29" fmla="*/ 395 h 607"/>
                  <a:gd name="T30" fmla="*/ 17 w 633"/>
                  <a:gd name="T31" fmla="*/ 398 h 607"/>
                  <a:gd name="T32" fmla="*/ 24 w 633"/>
                  <a:gd name="T33" fmla="*/ 378 h 607"/>
                  <a:gd name="T34" fmla="*/ 26 w 633"/>
                  <a:gd name="T35" fmla="*/ 366 h 607"/>
                  <a:gd name="T36" fmla="*/ 25 w 633"/>
                  <a:gd name="T37" fmla="*/ 351 h 607"/>
                  <a:gd name="T38" fmla="*/ 22 w 633"/>
                  <a:gd name="T39" fmla="*/ 363 h 607"/>
                  <a:gd name="T40" fmla="*/ 28 w 633"/>
                  <a:gd name="T41" fmla="*/ 338 h 607"/>
                  <a:gd name="T42" fmla="*/ 31 w 633"/>
                  <a:gd name="T43" fmla="*/ 310 h 607"/>
                  <a:gd name="T44" fmla="*/ 37 w 633"/>
                  <a:gd name="T45" fmla="*/ 284 h 607"/>
                  <a:gd name="T46" fmla="*/ 44 w 633"/>
                  <a:gd name="T47" fmla="*/ 265 h 607"/>
                  <a:gd name="T48" fmla="*/ 53 w 633"/>
                  <a:gd name="T49" fmla="*/ 250 h 607"/>
                  <a:gd name="T50" fmla="*/ 55 w 633"/>
                  <a:gd name="T51" fmla="*/ 240 h 607"/>
                  <a:gd name="T52" fmla="*/ 69 w 633"/>
                  <a:gd name="T53" fmla="*/ 233 h 607"/>
                  <a:gd name="T54" fmla="*/ 81 w 633"/>
                  <a:gd name="T55" fmla="*/ 221 h 607"/>
                  <a:gd name="T56" fmla="*/ 92 w 633"/>
                  <a:gd name="T57" fmla="*/ 211 h 607"/>
                  <a:gd name="T58" fmla="*/ 101 w 633"/>
                  <a:gd name="T59" fmla="*/ 200 h 607"/>
                  <a:gd name="T60" fmla="*/ 107 w 633"/>
                  <a:gd name="T61" fmla="*/ 188 h 607"/>
                  <a:gd name="T62" fmla="*/ 121 w 633"/>
                  <a:gd name="T63" fmla="*/ 177 h 607"/>
                  <a:gd name="T64" fmla="*/ 125 w 633"/>
                  <a:gd name="T65" fmla="*/ 169 h 607"/>
                  <a:gd name="T66" fmla="*/ 121 w 633"/>
                  <a:gd name="T67" fmla="*/ 159 h 607"/>
                  <a:gd name="T68" fmla="*/ 121 w 633"/>
                  <a:gd name="T69" fmla="*/ 142 h 607"/>
                  <a:gd name="T70" fmla="*/ 127 w 633"/>
                  <a:gd name="T71" fmla="*/ 138 h 607"/>
                  <a:gd name="T72" fmla="*/ 135 w 633"/>
                  <a:gd name="T73" fmla="*/ 121 h 607"/>
                  <a:gd name="T74" fmla="*/ 144 w 633"/>
                  <a:gd name="T75" fmla="*/ 124 h 607"/>
                  <a:gd name="T76" fmla="*/ 192 w 633"/>
                  <a:gd name="T77" fmla="*/ 167 h 607"/>
                  <a:gd name="T78" fmla="*/ 220 w 633"/>
                  <a:gd name="T79" fmla="*/ 195 h 607"/>
                  <a:gd name="T80" fmla="*/ 293 w 633"/>
                  <a:gd name="T81" fmla="*/ 277 h 607"/>
                  <a:gd name="T82" fmla="*/ 272 w 633"/>
                  <a:gd name="T83" fmla="*/ 274 h 607"/>
                  <a:gd name="T84" fmla="*/ 265 w 633"/>
                  <a:gd name="T85" fmla="*/ 286 h 607"/>
                  <a:gd name="T86" fmla="*/ 287 w 633"/>
                  <a:gd name="T87" fmla="*/ 303 h 607"/>
                  <a:gd name="T88" fmla="*/ 314 w 633"/>
                  <a:gd name="T89" fmla="*/ 321 h 607"/>
                  <a:gd name="T90" fmla="*/ 331 w 633"/>
                  <a:gd name="T91" fmla="*/ 351 h 607"/>
                  <a:gd name="T92" fmla="*/ 343 w 633"/>
                  <a:gd name="T93" fmla="*/ 408 h 607"/>
                  <a:gd name="T94" fmla="*/ 362 w 633"/>
                  <a:gd name="T95" fmla="*/ 415 h 607"/>
                  <a:gd name="T96" fmla="*/ 362 w 633"/>
                  <a:gd name="T97" fmla="*/ 485 h 607"/>
                  <a:gd name="T98" fmla="*/ 311 w 633"/>
                  <a:gd name="T99" fmla="*/ 606 h 607"/>
                  <a:gd name="T100" fmla="*/ 402 w 633"/>
                  <a:gd name="T101" fmla="*/ 539 h 607"/>
                  <a:gd name="T102" fmla="*/ 472 w 633"/>
                  <a:gd name="T103" fmla="*/ 483 h 607"/>
                  <a:gd name="T104" fmla="*/ 512 w 633"/>
                  <a:gd name="T105" fmla="*/ 464 h 607"/>
                  <a:gd name="T106" fmla="*/ 582 w 633"/>
                  <a:gd name="T107" fmla="*/ 415 h 607"/>
                  <a:gd name="T108" fmla="*/ 561 w 633"/>
                  <a:gd name="T109" fmla="*/ 370 h 607"/>
                  <a:gd name="T110" fmla="*/ 633 w 633"/>
                  <a:gd name="T111" fmla="*/ 296 h 607"/>
                  <a:gd name="T112" fmla="*/ 551 w 633"/>
                  <a:gd name="T113" fmla="*/ 212 h 6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633" h="607">
                    <a:moveTo>
                      <a:pt x="499" y="14"/>
                    </a:moveTo>
                    <a:lnTo>
                      <a:pt x="502" y="8"/>
                    </a:lnTo>
                    <a:lnTo>
                      <a:pt x="453" y="21"/>
                    </a:lnTo>
                    <a:lnTo>
                      <a:pt x="448" y="21"/>
                    </a:lnTo>
                    <a:lnTo>
                      <a:pt x="437" y="26"/>
                    </a:lnTo>
                    <a:lnTo>
                      <a:pt x="435" y="28"/>
                    </a:lnTo>
                    <a:lnTo>
                      <a:pt x="431" y="29"/>
                    </a:lnTo>
                    <a:lnTo>
                      <a:pt x="427" y="30"/>
                    </a:lnTo>
                    <a:lnTo>
                      <a:pt x="424" y="33"/>
                    </a:lnTo>
                    <a:lnTo>
                      <a:pt x="422" y="35"/>
                    </a:lnTo>
                    <a:lnTo>
                      <a:pt x="400" y="39"/>
                    </a:lnTo>
                    <a:lnTo>
                      <a:pt x="343" y="36"/>
                    </a:lnTo>
                    <a:lnTo>
                      <a:pt x="305" y="1"/>
                    </a:lnTo>
                    <a:lnTo>
                      <a:pt x="304" y="1"/>
                    </a:lnTo>
                    <a:lnTo>
                      <a:pt x="304" y="0"/>
                    </a:lnTo>
                    <a:lnTo>
                      <a:pt x="303" y="1"/>
                    </a:lnTo>
                    <a:lnTo>
                      <a:pt x="292" y="32"/>
                    </a:lnTo>
                    <a:lnTo>
                      <a:pt x="289" y="45"/>
                    </a:lnTo>
                    <a:lnTo>
                      <a:pt x="287" y="46"/>
                    </a:lnTo>
                    <a:lnTo>
                      <a:pt x="247" y="35"/>
                    </a:lnTo>
                    <a:lnTo>
                      <a:pt x="216" y="35"/>
                    </a:lnTo>
                    <a:lnTo>
                      <a:pt x="211" y="36"/>
                    </a:lnTo>
                    <a:lnTo>
                      <a:pt x="165" y="37"/>
                    </a:lnTo>
                    <a:lnTo>
                      <a:pt x="162" y="40"/>
                    </a:lnTo>
                    <a:lnTo>
                      <a:pt x="138" y="54"/>
                    </a:lnTo>
                    <a:lnTo>
                      <a:pt x="130" y="56"/>
                    </a:lnTo>
                    <a:lnTo>
                      <a:pt x="99" y="57"/>
                    </a:lnTo>
                    <a:lnTo>
                      <a:pt x="99" y="59"/>
                    </a:lnTo>
                    <a:lnTo>
                      <a:pt x="64" y="60"/>
                    </a:lnTo>
                    <a:lnTo>
                      <a:pt x="61" y="59"/>
                    </a:lnTo>
                    <a:lnTo>
                      <a:pt x="54" y="59"/>
                    </a:lnTo>
                    <a:lnTo>
                      <a:pt x="54" y="60"/>
                    </a:lnTo>
                    <a:lnTo>
                      <a:pt x="53" y="66"/>
                    </a:lnTo>
                    <a:lnTo>
                      <a:pt x="53" y="73"/>
                    </a:lnTo>
                    <a:lnTo>
                      <a:pt x="51" y="74"/>
                    </a:lnTo>
                    <a:lnTo>
                      <a:pt x="51" y="78"/>
                    </a:lnTo>
                    <a:lnTo>
                      <a:pt x="50" y="84"/>
                    </a:lnTo>
                    <a:lnTo>
                      <a:pt x="50" y="88"/>
                    </a:lnTo>
                    <a:lnTo>
                      <a:pt x="48" y="97"/>
                    </a:lnTo>
                    <a:lnTo>
                      <a:pt x="47" y="99"/>
                    </a:lnTo>
                    <a:lnTo>
                      <a:pt x="47" y="105"/>
                    </a:lnTo>
                    <a:lnTo>
                      <a:pt x="46" y="107"/>
                    </a:lnTo>
                    <a:lnTo>
                      <a:pt x="46" y="110"/>
                    </a:lnTo>
                    <a:lnTo>
                      <a:pt x="44" y="116"/>
                    </a:lnTo>
                    <a:lnTo>
                      <a:pt x="43" y="119"/>
                    </a:lnTo>
                    <a:lnTo>
                      <a:pt x="43" y="124"/>
                    </a:lnTo>
                    <a:lnTo>
                      <a:pt x="41" y="128"/>
                    </a:lnTo>
                    <a:lnTo>
                      <a:pt x="41" y="131"/>
                    </a:lnTo>
                    <a:lnTo>
                      <a:pt x="40" y="135"/>
                    </a:lnTo>
                    <a:lnTo>
                      <a:pt x="40" y="140"/>
                    </a:lnTo>
                    <a:lnTo>
                      <a:pt x="39" y="144"/>
                    </a:lnTo>
                    <a:lnTo>
                      <a:pt x="39" y="145"/>
                    </a:lnTo>
                    <a:lnTo>
                      <a:pt x="37" y="151"/>
                    </a:lnTo>
                    <a:lnTo>
                      <a:pt x="37" y="155"/>
                    </a:lnTo>
                    <a:lnTo>
                      <a:pt x="34" y="166"/>
                    </a:lnTo>
                    <a:lnTo>
                      <a:pt x="34" y="172"/>
                    </a:lnTo>
                    <a:lnTo>
                      <a:pt x="32" y="173"/>
                    </a:lnTo>
                    <a:lnTo>
                      <a:pt x="32" y="177"/>
                    </a:lnTo>
                    <a:lnTo>
                      <a:pt x="29" y="187"/>
                    </a:lnTo>
                    <a:lnTo>
                      <a:pt x="29" y="190"/>
                    </a:lnTo>
                    <a:lnTo>
                      <a:pt x="28" y="191"/>
                    </a:lnTo>
                    <a:lnTo>
                      <a:pt x="28" y="198"/>
                    </a:lnTo>
                    <a:lnTo>
                      <a:pt x="26" y="201"/>
                    </a:lnTo>
                    <a:lnTo>
                      <a:pt x="26" y="204"/>
                    </a:lnTo>
                    <a:lnTo>
                      <a:pt x="25" y="211"/>
                    </a:lnTo>
                    <a:lnTo>
                      <a:pt x="25" y="212"/>
                    </a:lnTo>
                    <a:lnTo>
                      <a:pt x="24" y="215"/>
                    </a:lnTo>
                    <a:lnTo>
                      <a:pt x="24" y="219"/>
                    </a:lnTo>
                    <a:lnTo>
                      <a:pt x="22" y="225"/>
                    </a:lnTo>
                    <a:lnTo>
                      <a:pt x="21" y="227"/>
                    </a:lnTo>
                    <a:lnTo>
                      <a:pt x="21" y="233"/>
                    </a:lnTo>
                    <a:lnTo>
                      <a:pt x="19" y="236"/>
                    </a:lnTo>
                    <a:lnTo>
                      <a:pt x="19" y="241"/>
                    </a:lnTo>
                    <a:lnTo>
                      <a:pt x="18" y="244"/>
                    </a:lnTo>
                    <a:lnTo>
                      <a:pt x="18" y="250"/>
                    </a:lnTo>
                    <a:lnTo>
                      <a:pt x="17" y="251"/>
                    </a:lnTo>
                    <a:lnTo>
                      <a:pt x="17" y="255"/>
                    </a:lnTo>
                    <a:lnTo>
                      <a:pt x="15" y="262"/>
                    </a:lnTo>
                    <a:lnTo>
                      <a:pt x="15" y="264"/>
                    </a:lnTo>
                    <a:lnTo>
                      <a:pt x="14" y="267"/>
                    </a:lnTo>
                    <a:lnTo>
                      <a:pt x="14" y="272"/>
                    </a:lnTo>
                    <a:lnTo>
                      <a:pt x="12" y="274"/>
                    </a:lnTo>
                    <a:lnTo>
                      <a:pt x="12" y="281"/>
                    </a:lnTo>
                    <a:lnTo>
                      <a:pt x="11" y="285"/>
                    </a:lnTo>
                    <a:lnTo>
                      <a:pt x="11" y="290"/>
                    </a:lnTo>
                    <a:lnTo>
                      <a:pt x="9" y="292"/>
                    </a:lnTo>
                    <a:lnTo>
                      <a:pt x="9" y="299"/>
                    </a:lnTo>
                    <a:lnTo>
                      <a:pt x="8" y="301"/>
                    </a:lnTo>
                    <a:lnTo>
                      <a:pt x="8" y="308"/>
                    </a:lnTo>
                    <a:lnTo>
                      <a:pt x="7" y="314"/>
                    </a:lnTo>
                    <a:lnTo>
                      <a:pt x="7" y="317"/>
                    </a:lnTo>
                    <a:lnTo>
                      <a:pt x="5" y="320"/>
                    </a:lnTo>
                    <a:lnTo>
                      <a:pt x="5" y="328"/>
                    </a:lnTo>
                    <a:lnTo>
                      <a:pt x="4" y="332"/>
                    </a:lnTo>
                    <a:lnTo>
                      <a:pt x="4" y="338"/>
                    </a:lnTo>
                    <a:lnTo>
                      <a:pt x="2" y="339"/>
                    </a:lnTo>
                    <a:lnTo>
                      <a:pt x="2" y="349"/>
                    </a:lnTo>
                    <a:lnTo>
                      <a:pt x="1" y="352"/>
                    </a:lnTo>
                    <a:lnTo>
                      <a:pt x="1" y="367"/>
                    </a:lnTo>
                    <a:lnTo>
                      <a:pt x="0" y="370"/>
                    </a:lnTo>
                    <a:lnTo>
                      <a:pt x="0" y="373"/>
                    </a:lnTo>
                    <a:lnTo>
                      <a:pt x="1" y="378"/>
                    </a:lnTo>
                    <a:lnTo>
                      <a:pt x="1" y="385"/>
                    </a:lnTo>
                    <a:lnTo>
                      <a:pt x="4" y="388"/>
                    </a:lnTo>
                    <a:lnTo>
                      <a:pt x="7" y="395"/>
                    </a:lnTo>
                    <a:lnTo>
                      <a:pt x="8" y="395"/>
                    </a:lnTo>
                    <a:lnTo>
                      <a:pt x="9" y="397"/>
                    </a:lnTo>
                    <a:lnTo>
                      <a:pt x="9" y="398"/>
                    </a:lnTo>
                    <a:lnTo>
                      <a:pt x="11" y="399"/>
                    </a:lnTo>
                    <a:lnTo>
                      <a:pt x="12" y="399"/>
                    </a:lnTo>
                    <a:lnTo>
                      <a:pt x="14" y="398"/>
                    </a:lnTo>
                    <a:lnTo>
                      <a:pt x="17" y="398"/>
                    </a:lnTo>
                    <a:lnTo>
                      <a:pt x="21" y="391"/>
                    </a:lnTo>
                    <a:lnTo>
                      <a:pt x="22" y="389"/>
                    </a:lnTo>
                    <a:lnTo>
                      <a:pt x="21" y="388"/>
                    </a:lnTo>
                    <a:lnTo>
                      <a:pt x="21" y="387"/>
                    </a:lnTo>
                    <a:lnTo>
                      <a:pt x="22" y="385"/>
                    </a:lnTo>
                    <a:lnTo>
                      <a:pt x="24" y="382"/>
                    </a:lnTo>
                    <a:lnTo>
                      <a:pt x="24" y="378"/>
                    </a:lnTo>
                    <a:lnTo>
                      <a:pt x="21" y="377"/>
                    </a:lnTo>
                    <a:lnTo>
                      <a:pt x="21" y="375"/>
                    </a:lnTo>
                    <a:lnTo>
                      <a:pt x="24" y="371"/>
                    </a:lnTo>
                    <a:lnTo>
                      <a:pt x="24" y="370"/>
                    </a:lnTo>
                    <a:lnTo>
                      <a:pt x="25" y="368"/>
                    </a:lnTo>
                    <a:lnTo>
                      <a:pt x="25" y="367"/>
                    </a:lnTo>
                    <a:lnTo>
                      <a:pt x="26" y="366"/>
                    </a:lnTo>
                    <a:lnTo>
                      <a:pt x="28" y="361"/>
                    </a:lnTo>
                    <a:lnTo>
                      <a:pt x="28" y="353"/>
                    </a:lnTo>
                    <a:lnTo>
                      <a:pt x="26" y="352"/>
                    </a:lnTo>
                    <a:lnTo>
                      <a:pt x="26" y="351"/>
                    </a:lnTo>
                    <a:lnTo>
                      <a:pt x="25" y="349"/>
                    </a:lnTo>
                    <a:lnTo>
                      <a:pt x="24" y="349"/>
                    </a:lnTo>
                    <a:lnTo>
                      <a:pt x="25" y="351"/>
                    </a:lnTo>
                    <a:lnTo>
                      <a:pt x="25" y="355"/>
                    </a:lnTo>
                    <a:lnTo>
                      <a:pt x="26" y="359"/>
                    </a:lnTo>
                    <a:lnTo>
                      <a:pt x="25" y="360"/>
                    </a:lnTo>
                    <a:lnTo>
                      <a:pt x="24" y="367"/>
                    </a:lnTo>
                    <a:lnTo>
                      <a:pt x="22" y="366"/>
                    </a:lnTo>
                    <a:lnTo>
                      <a:pt x="21" y="366"/>
                    </a:lnTo>
                    <a:lnTo>
                      <a:pt x="22" y="363"/>
                    </a:lnTo>
                    <a:lnTo>
                      <a:pt x="21" y="360"/>
                    </a:lnTo>
                    <a:lnTo>
                      <a:pt x="21" y="353"/>
                    </a:lnTo>
                    <a:lnTo>
                      <a:pt x="22" y="352"/>
                    </a:lnTo>
                    <a:lnTo>
                      <a:pt x="22" y="348"/>
                    </a:lnTo>
                    <a:lnTo>
                      <a:pt x="25" y="342"/>
                    </a:lnTo>
                    <a:lnTo>
                      <a:pt x="25" y="341"/>
                    </a:lnTo>
                    <a:lnTo>
                      <a:pt x="28" y="338"/>
                    </a:lnTo>
                    <a:lnTo>
                      <a:pt x="29" y="335"/>
                    </a:lnTo>
                    <a:lnTo>
                      <a:pt x="31" y="334"/>
                    </a:lnTo>
                    <a:lnTo>
                      <a:pt x="31" y="331"/>
                    </a:lnTo>
                    <a:lnTo>
                      <a:pt x="32" y="328"/>
                    </a:lnTo>
                    <a:lnTo>
                      <a:pt x="32" y="320"/>
                    </a:lnTo>
                    <a:lnTo>
                      <a:pt x="31" y="313"/>
                    </a:lnTo>
                    <a:lnTo>
                      <a:pt x="31" y="310"/>
                    </a:lnTo>
                    <a:lnTo>
                      <a:pt x="32" y="308"/>
                    </a:lnTo>
                    <a:lnTo>
                      <a:pt x="32" y="304"/>
                    </a:lnTo>
                    <a:lnTo>
                      <a:pt x="34" y="301"/>
                    </a:lnTo>
                    <a:lnTo>
                      <a:pt x="34" y="299"/>
                    </a:lnTo>
                    <a:lnTo>
                      <a:pt x="36" y="296"/>
                    </a:lnTo>
                    <a:lnTo>
                      <a:pt x="36" y="286"/>
                    </a:lnTo>
                    <a:lnTo>
                      <a:pt x="37" y="284"/>
                    </a:lnTo>
                    <a:lnTo>
                      <a:pt x="39" y="282"/>
                    </a:lnTo>
                    <a:lnTo>
                      <a:pt x="40" y="279"/>
                    </a:lnTo>
                    <a:lnTo>
                      <a:pt x="40" y="277"/>
                    </a:lnTo>
                    <a:lnTo>
                      <a:pt x="41" y="277"/>
                    </a:lnTo>
                    <a:lnTo>
                      <a:pt x="43" y="274"/>
                    </a:lnTo>
                    <a:lnTo>
                      <a:pt x="44" y="272"/>
                    </a:lnTo>
                    <a:lnTo>
                      <a:pt x="44" y="265"/>
                    </a:lnTo>
                    <a:lnTo>
                      <a:pt x="46" y="262"/>
                    </a:lnTo>
                    <a:lnTo>
                      <a:pt x="48" y="260"/>
                    </a:lnTo>
                    <a:lnTo>
                      <a:pt x="48" y="258"/>
                    </a:lnTo>
                    <a:lnTo>
                      <a:pt x="50" y="254"/>
                    </a:lnTo>
                    <a:lnTo>
                      <a:pt x="51" y="253"/>
                    </a:lnTo>
                    <a:lnTo>
                      <a:pt x="51" y="251"/>
                    </a:lnTo>
                    <a:lnTo>
                      <a:pt x="53" y="250"/>
                    </a:lnTo>
                    <a:lnTo>
                      <a:pt x="54" y="250"/>
                    </a:lnTo>
                    <a:lnTo>
                      <a:pt x="55" y="248"/>
                    </a:lnTo>
                    <a:lnTo>
                      <a:pt x="55" y="247"/>
                    </a:lnTo>
                    <a:lnTo>
                      <a:pt x="57" y="244"/>
                    </a:lnTo>
                    <a:lnTo>
                      <a:pt x="58" y="243"/>
                    </a:lnTo>
                    <a:lnTo>
                      <a:pt x="58" y="241"/>
                    </a:lnTo>
                    <a:lnTo>
                      <a:pt x="55" y="240"/>
                    </a:lnTo>
                    <a:lnTo>
                      <a:pt x="57" y="240"/>
                    </a:lnTo>
                    <a:lnTo>
                      <a:pt x="58" y="237"/>
                    </a:lnTo>
                    <a:lnTo>
                      <a:pt x="60" y="236"/>
                    </a:lnTo>
                    <a:lnTo>
                      <a:pt x="64" y="236"/>
                    </a:lnTo>
                    <a:lnTo>
                      <a:pt x="65" y="234"/>
                    </a:lnTo>
                    <a:lnTo>
                      <a:pt x="67" y="234"/>
                    </a:lnTo>
                    <a:lnTo>
                      <a:pt x="69" y="233"/>
                    </a:lnTo>
                    <a:lnTo>
                      <a:pt x="72" y="230"/>
                    </a:lnTo>
                    <a:lnTo>
                      <a:pt x="74" y="230"/>
                    </a:lnTo>
                    <a:lnTo>
                      <a:pt x="77" y="227"/>
                    </a:lnTo>
                    <a:lnTo>
                      <a:pt x="77" y="226"/>
                    </a:lnTo>
                    <a:lnTo>
                      <a:pt x="81" y="225"/>
                    </a:lnTo>
                    <a:lnTo>
                      <a:pt x="82" y="225"/>
                    </a:lnTo>
                    <a:lnTo>
                      <a:pt x="81" y="221"/>
                    </a:lnTo>
                    <a:lnTo>
                      <a:pt x="81" y="218"/>
                    </a:lnTo>
                    <a:lnTo>
                      <a:pt x="82" y="216"/>
                    </a:lnTo>
                    <a:lnTo>
                      <a:pt x="85" y="215"/>
                    </a:lnTo>
                    <a:lnTo>
                      <a:pt x="86" y="214"/>
                    </a:lnTo>
                    <a:lnTo>
                      <a:pt x="88" y="214"/>
                    </a:lnTo>
                    <a:lnTo>
                      <a:pt x="91" y="211"/>
                    </a:lnTo>
                    <a:lnTo>
                      <a:pt x="92" y="211"/>
                    </a:lnTo>
                    <a:lnTo>
                      <a:pt x="93" y="208"/>
                    </a:lnTo>
                    <a:lnTo>
                      <a:pt x="93" y="207"/>
                    </a:lnTo>
                    <a:lnTo>
                      <a:pt x="95" y="205"/>
                    </a:lnTo>
                    <a:lnTo>
                      <a:pt x="95" y="204"/>
                    </a:lnTo>
                    <a:lnTo>
                      <a:pt x="98" y="204"/>
                    </a:lnTo>
                    <a:lnTo>
                      <a:pt x="101" y="201"/>
                    </a:lnTo>
                    <a:lnTo>
                      <a:pt x="101" y="200"/>
                    </a:lnTo>
                    <a:lnTo>
                      <a:pt x="103" y="197"/>
                    </a:lnTo>
                    <a:lnTo>
                      <a:pt x="103" y="195"/>
                    </a:lnTo>
                    <a:lnTo>
                      <a:pt x="101" y="195"/>
                    </a:lnTo>
                    <a:lnTo>
                      <a:pt x="101" y="191"/>
                    </a:lnTo>
                    <a:lnTo>
                      <a:pt x="103" y="190"/>
                    </a:lnTo>
                    <a:lnTo>
                      <a:pt x="104" y="190"/>
                    </a:lnTo>
                    <a:lnTo>
                      <a:pt x="107" y="188"/>
                    </a:lnTo>
                    <a:lnTo>
                      <a:pt x="108" y="188"/>
                    </a:lnTo>
                    <a:lnTo>
                      <a:pt x="110" y="186"/>
                    </a:lnTo>
                    <a:lnTo>
                      <a:pt x="113" y="183"/>
                    </a:lnTo>
                    <a:lnTo>
                      <a:pt x="113" y="180"/>
                    </a:lnTo>
                    <a:lnTo>
                      <a:pt x="114" y="179"/>
                    </a:lnTo>
                    <a:lnTo>
                      <a:pt x="118" y="179"/>
                    </a:lnTo>
                    <a:lnTo>
                      <a:pt x="121" y="177"/>
                    </a:lnTo>
                    <a:lnTo>
                      <a:pt x="124" y="177"/>
                    </a:lnTo>
                    <a:lnTo>
                      <a:pt x="124" y="176"/>
                    </a:lnTo>
                    <a:lnTo>
                      <a:pt x="125" y="172"/>
                    </a:lnTo>
                    <a:lnTo>
                      <a:pt x="124" y="170"/>
                    </a:lnTo>
                    <a:lnTo>
                      <a:pt x="122" y="170"/>
                    </a:lnTo>
                    <a:lnTo>
                      <a:pt x="122" y="169"/>
                    </a:lnTo>
                    <a:lnTo>
                      <a:pt x="125" y="169"/>
                    </a:lnTo>
                    <a:lnTo>
                      <a:pt x="127" y="167"/>
                    </a:lnTo>
                    <a:lnTo>
                      <a:pt x="124" y="165"/>
                    </a:lnTo>
                    <a:lnTo>
                      <a:pt x="124" y="162"/>
                    </a:lnTo>
                    <a:lnTo>
                      <a:pt x="125" y="160"/>
                    </a:lnTo>
                    <a:lnTo>
                      <a:pt x="122" y="157"/>
                    </a:lnTo>
                    <a:lnTo>
                      <a:pt x="121" y="157"/>
                    </a:lnTo>
                    <a:lnTo>
                      <a:pt x="121" y="159"/>
                    </a:lnTo>
                    <a:lnTo>
                      <a:pt x="117" y="154"/>
                    </a:lnTo>
                    <a:lnTo>
                      <a:pt x="117" y="152"/>
                    </a:lnTo>
                    <a:lnTo>
                      <a:pt x="118" y="152"/>
                    </a:lnTo>
                    <a:lnTo>
                      <a:pt x="118" y="151"/>
                    </a:lnTo>
                    <a:lnTo>
                      <a:pt x="120" y="151"/>
                    </a:lnTo>
                    <a:lnTo>
                      <a:pt x="120" y="142"/>
                    </a:lnTo>
                    <a:lnTo>
                      <a:pt x="121" y="142"/>
                    </a:lnTo>
                    <a:lnTo>
                      <a:pt x="121" y="144"/>
                    </a:lnTo>
                    <a:lnTo>
                      <a:pt x="122" y="142"/>
                    </a:lnTo>
                    <a:lnTo>
                      <a:pt x="124" y="142"/>
                    </a:lnTo>
                    <a:lnTo>
                      <a:pt x="125" y="141"/>
                    </a:lnTo>
                    <a:lnTo>
                      <a:pt x="125" y="140"/>
                    </a:lnTo>
                    <a:lnTo>
                      <a:pt x="127" y="140"/>
                    </a:lnTo>
                    <a:lnTo>
                      <a:pt x="127" y="138"/>
                    </a:lnTo>
                    <a:lnTo>
                      <a:pt x="128" y="137"/>
                    </a:lnTo>
                    <a:lnTo>
                      <a:pt x="130" y="134"/>
                    </a:lnTo>
                    <a:lnTo>
                      <a:pt x="130" y="133"/>
                    </a:lnTo>
                    <a:lnTo>
                      <a:pt x="131" y="131"/>
                    </a:lnTo>
                    <a:lnTo>
                      <a:pt x="132" y="131"/>
                    </a:lnTo>
                    <a:lnTo>
                      <a:pt x="132" y="124"/>
                    </a:lnTo>
                    <a:lnTo>
                      <a:pt x="135" y="121"/>
                    </a:lnTo>
                    <a:lnTo>
                      <a:pt x="137" y="123"/>
                    </a:lnTo>
                    <a:lnTo>
                      <a:pt x="138" y="126"/>
                    </a:lnTo>
                    <a:lnTo>
                      <a:pt x="138" y="128"/>
                    </a:lnTo>
                    <a:lnTo>
                      <a:pt x="139" y="128"/>
                    </a:lnTo>
                    <a:lnTo>
                      <a:pt x="141" y="130"/>
                    </a:lnTo>
                    <a:lnTo>
                      <a:pt x="141" y="124"/>
                    </a:lnTo>
                    <a:lnTo>
                      <a:pt x="144" y="124"/>
                    </a:lnTo>
                    <a:lnTo>
                      <a:pt x="149" y="135"/>
                    </a:lnTo>
                    <a:lnTo>
                      <a:pt x="160" y="149"/>
                    </a:lnTo>
                    <a:lnTo>
                      <a:pt x="187" y="170"/>
                    </a:lnTo>
                    <a:lnTo>
                      <a:pt x="198" y="160"/>
                    </a:lnTo>
                    <a:lnTo>
                      <a:pt x="198" y="163"/>
                    </a:lnTo>
                    <a:lnTo>
                      <a:pt x="197" y="165"/>
                    </a:lnTo>
                    <a:lnTo>
                      <a:pt x="192" y="167"/>
                    </a:lnTo>
                    <a:lnTo>
                      <a:pt x="191" y="167"/>
                    </a:lnTo>
                    <a:lnTo>
                      <a:pt x="190" y="169"/>
                    </a:lnTo>
                    <a:lnTo>
                      <a:pt x="190" y="170"/>
                    </a:lnTo>
                    <a:lnTo>
                      <a:pt x="195" y="183"/>
                    </a:lnTo>
                    <a:lnTo>
                      <a:pt x="209" y="186"/>
                    </a:lnTo>
                    <a:lnTo>
                      <a:pt x="211" y="186"/>
                    </a:lnTo>
                    <a:lnTo>
                      <a:pt x="220" y="195"/>
                    </a:lnTo>
                    <a:lnTo>
                      <a:pt x="227" y="208"/>
                    </a:lnTo>
                    <a:lnTo>
                      <a:pt x="232" y="214"/>
                    </a:lnTo>
                    <a:lnTo>
                      <a:pt x="234" y="215"/>
                    </a:lnTo>
                    <a:lnTo>
                      <a:pt x="234" y="216"/>
                    </a:lnTo>
                    <a:lnTo>
                      <a:pt x="244" y="225"/>
                    </a:lnTo>
                    <a:lnTo>
                      <a:pt x="247" y="229"/>
                    </a:lnTo>
                    <a:lnTo>
                      <a:pt x="293" y="277"/>
                    </a:lnTo>
                    <a:lnTo>
                      <a:pt x="293" y="278"/>
                    </a:lnTo>
                    <a:lnTo>
                      <a:pt x="292" y="279"/>
                    </a:lnTo>
                    <a:lnTo>
                      <a:pt x="278" y="279"/>
                    </a:lnTo>
                    <a:lnTo>
                      <a:pt x="278" y="278"/>
                    </a:lnTo>
                    <a:lnTo>
                      <a:pt x="276" y="275"/>
                    </a:lnTo>
                    <a:lnTo>
                      <a:pt x="276" y="274"/>
                    </a:lnTo>
                    <a:lnTo>
                      <a:pt x="272" y="274"/>
                    </a:lnTo>
                    <a:lnTo>
                      <a:pt x="269" y="275"/>
                    </a:lnTo>
                    <a:lnTo>
                      <a:pt x="266" y="275"/>
                    </a:lnTo>
                    <a:lnTo>
                      <a:pt x="259" y="269"/>
                    </a:lnTo>
                    <a:lnTo>
                      <a:pt x="252" y="271"/>
                    </a:lnTo>
                    <a:lnTo>
                      <a:pt x="255" y="272"/>
                    </a:lnTo>
                    <a:lnTo>
                      <a:pt x="266" y="285"/>
                    </a:lnTo>
                    <a:lnTo>
                      <a:pt x="265" y="286"/>
                    </a:lnTo>
                    <a:lnTo>
                      <a:pt x="268" y="292"/>
                    </a:lnTo>
                    <a:lnTo>
                      <a:pt x="269" y="292"/>
                    </a:lnTo>
                    <a:lnTo>
                      <a:pt x="276" y="299"/>
                    </a:lnTo>
                    <a:lnTo>
                      <a:pt x="280" y="296"/>
                    </a:lnTo>
                    <a:lnTo>
                      <a:pt x="290" y="293"/>
                    </a:lnTo>
                    <a:lnTo>
                      <a:pt x="286" y="299"/>
                    </a:lnTo>
                    <a:lnTo>
                      <a:pt x="287" y="303"/>
                    </a:lnTo>
                    <a:lnTo>
                      <a:pt x="293" y="306"/>
                    </a:lnTo>
                    <a:lnTo>
                      <a:pt x="300" y="304"/>
                    </a:lnTo>
                    <a:lnTo>
                      <a:pt x="301" y="307"/>
                    </a:lnTo>
                    <a:lnTo>
                      <a:pt x="303" y="308"/>
                    </a:lnTo>
                    <a:lnTo>
                      <a:pt x="307" y="308"/>
                    </a:lnTo>
                    <a:lnTo>
                      <a:pt x="312" y="317"/>
                    </a:lnTo>
                    <a:lnTo>
                      <a:pt x="314" y="321"/>
                    </a:lnTo>
                    <a:lnTo>
                      <a:pt x="315" y="322"/>
                    </a:lnTo>
                    <a:lnTo>
                      <a:pt x="315" y="328"/>
                    </a:lnTo>
                    <a:lnTo>
                      <a:pt x="314" y="328"/>
                    </a:lnTo>
                    <a:lnTo>
                      <a:pt x="314" y="331"/>
                    </a:lnTo>
                    <a:lnTo>
                      <a:pt x="315" y="332"/>
                    </a:lnTo>
                    <a:lnTo>
                      <a:pt x="319" y="339"/>
                    </a:lnTo>
                    <a:lnTo>
                      <a:pt x="331" y="351"/>
                    </a:lnTo>
                    <a:lnTo>
                      <a:pt x="332" y="361"/>
                    </a:lnTo>
                    <a:lnTo>
                      <a:pt x="331" y="361"/>
                    </a:lnTo>
                    <a:lnTo>
                      <a:pt x="331" y="363"/>
                    </a:lnTo>
                    <a:lnTo>
                      <a:pt x="332" y="375"/>
                    </a:lnTo>
                    <a:lnTo>
                      <a:pt x="338" y="398"/>
                    </a:lnTo>
                    <a:lnTo>
                      <a:pt x="342" y="408"/>
                    </a:lnTo>
                    <a:lnTo>
                      <a:pt x="343" y="408"/>
                    </a:lnTo>
                    <a:lnTo>
                      <a:pt x="345" y="409"/>
                    </a:lnTo>
                    <a:lnTo>
                      <a:pt x="349" y="411"/>
                    </a:lnTo>
                    <a:lnTo>
                      <a:pt x="356" y="409"/>
                    </a:lnTo>
                    <a:lnTo>
                      <a:pt x="360" y="409"/>
                    </a:lnTo>
                    <a:lnTo>
                      <a:pt x="360" y="411"/>
                    </a:lnTo>
                    <a:lnTo>
                      <a:pt x="362" y="412"/>
                    </a:lnTo>
                    <a:lnTo>
                      <a:pt x="362" y="415"/>
                    </a:lnTo>
                    <a:lnTo>
                      <a:pt x="367" y="419"/>
                    </a:lnTo>
                    <a:lnTo>
                      <a:pt x="367" y="420"/>
                    </a:lnTo>
                    <a:lnTo>
                      <a:pt x="374" y="442"/>
                    </a:lnTo>
                    <a:lnTo>
                      <a:pt x="375" y="457"/>
                    </a:lnTo>
                    <a:lnTo>
                      <a:pt x="368" y="458"/>
                    </a:lnTo>
                    <a:lnTo>
                      <a:pt x="363" y="475"/>
                    </a:lnTo>
                    <a:lnTo>
                      <a:pt x="362" y="485"/>
                    </a:lnTo>
                    <a:lnTo>
                      <a:pt x="364" y="495"/>
                    </a:lnTo>
                    <a:lnTo>
                      <a:pt x="349" y="497"/>
                    </a:lnTo>
                    <a:lnTo>
                      <a:pt x="340" y="519"/>
                    </a:lnTo>
                    <a:lnTo>
                      <a:pt x="338" y="531"/>
                    </a:lnTo>
                    <a:lnTo>
                      <a:pt x="333" y="539"/>
                    </a:lnTo>
                    <a:lnTo>
                      <a:pt x="333" y="540"/>
                    </a:lnTo>
                    <a:lnTo>
                      <a:pt x="311" y="606"/>
                    </a:lnTo>
                    <a:lnTo>
                      <a:pt x="310" y="607"/>
                    </a:lnTo>
                    <a:lnTo>
                      <a:pt x="312" y="606"/>
                    </a:lnTo>
                    <a:lnTo>
                      <a:pt x="333" y="591"/>
                    </a:lnTo>
                    <a:lnTo>
                      <a:pt x="336" y="588"/>
                    </a:lnTo>
                    <a:lnTo>
                      <a:pt x="379" y="560"/>
                    </a:lnTo>
                    <a:lnTo>
                      <a:pt x="381" y="558"/>
                    </a:lnTo>
                    <a:lnTo>
                      <a:pt x="402" y="539"/>
                    </a:lnTo>
                    <a:lnTo>
                      <a:pt x="451" y="514"/>
                    </a:lnTo>
                    <a:lnTo>
                      <a:pt x="452" y="512"/>
                    </a:lnTo>
                    <a:lnTo>
                      <a:pt x="453" y="510"/>
                    </a:lnTo>
                    <a:lnTo>
                      <a:pt x="456" y="507"/>
                    </a:lnTo>
                    <a:lnTo>
                      <a:pt x="465" y="494"/>
                    </a:lnTo>
                    <a:lnTo>
                      <a:pt x="467" y="487"/>
                    </a:lnTo>
                    <a:lnTo>
                      <a:pt x="472" y="483"/>
                    </a:lnTo>
                    <a:lnTo>
                      <a:pt x="472" y="482"/>
                    </a:lnTo>
                    <a:lnTo>
                      <a:pt x="473" y="482"/>
                    </a:lnTo>
                    <a:lnTo>
                      <a:pt x="476" y="478"/>
                    </a:lnTo>
                    <a:lnTo>
                      <a:pt x="491" y="465"/>
                    </a:lnTo>
                    <a:lnTo>
                      <a:pt x="494" y="466"/>
                    </a:lnTo>
                    <a:lnTo>
                      <a:pt x="504" y="466"/>
                    </a:lnTo>
                    <a:lnTo>
                      <a:pt x="512" y="464"/>
                    </a:lnTo>
                    <a:lnTo>
                      <a:pt x="537" y="442"/>
                    </a:lnTo>
                    <a:lnTo>
                      <a:pt x="544" y="440"/>
                    </a:lnTo>
                    <a:lnTo>
                      <a:pt x="569" y="445"/>
                    </a:lnTo>
                    <a:lnTo>
                      <a:pt x="572" y="434"/>
                    </a:lnTo>
                    <a:lnTo>
                      <a:pt x="578" y="424"/>
                    </a:lnTo>
                    <a:lnTo>
                      <a:pt x="580" y="416"/>
                    </a:lnTo>
                    <a:lnTo>
                      <a:pt x="582" y="415"/>
                    </a:lnTo>
                    <a:lnTo>
                      <a:pt x="582" y="413"/>
                    </a:lnTo>
                    <a:lnTo>
                      <a:pt x="571" y="408"/>
                    </a:lnTo>
                    <a:lnTo>
                      <a:pt x="564" y="397"/>
                    </a:lnTo>
                    <a:lnTo>
                      <a:pt x="564" y="394"/>
                    </a:lnTo>
                    <a:lnTo>
                      <a:pt x="566" y="388"/>
                    </a:lnTo>
                    <a:lnTo>
                      <a:pt x="571" y="382"/>
                    </a:lnTo>
                    <a:lnTo>
                      <a:pt x="561" y="370"/>
                    </a:lnTo>
                    <a:lnTo>
                      <a:pt x="564" y="361"/>
                    </a:lnTo>
                    <a:lnTo>
                      <a:pt x="564" y="359"/>
                    </a:lnTo>
                    <a:lnTo>
                      <a:pt x="571" y="348"/>
                    </a:lnTo>
                    <a:lnTo>
                      <a:pt x="575" y="342"/>
                    </a:lnTo>
                    <a:lnTo>
                      <a:pt x="600" y="322"/>
                    </a:lnTo>
                    <a:lnTo>
                      <a:pt x="606" y="316"/>
                    </a:lnTo>
                    <a:lnTo>
                      <a:pt x="633" y="296"/>
                    </a:lnTo>
                    <a:lnTo>
                      <a:pt x="592" y="262"/>
                    </a:lnTo>
                    <a:lnTo>
                      <a:pt x="589" y="258"/>
                    </a:lnTo>
                    <a:lnTo>
                      <a:pt x="587" y="258"/>
                    </a:lnTo>
                    <a:lnTo>
                      <a:pt x="571" y="243"/>
                    </a:lnTo>
                    <a:lnTo>
                      <a:pt x="553" y="215"/>
                    </a:lnTo>
                    <a:lnTo>
                      <a:pt x="551" y="214"/>
                    </a:lnTo>
                    <a:lnTo>
                      <a:pt x="551" y="212"/>
                    </a:lnTo>
                    <a:lnTo>
                      <a:pt x="546" y="207"/>
                    </a:lnTo>
                    <a:lnTo>
                      <a:pt x="497" y="169"/>
                    </a:lnTo>
                    <a:lnTo>
                      <a:pt x="472" y="81"/>
                    </a:lnTo>
                    <a:lnTo>
                      <a:pt x="499" y="15"/>
                    </a:lnTo>
                    <a:lnTo>
                      <a:pt x="499" y="1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96" name="Freeform 827">
                <a:extLst>
                  <a:ext uri="{FF2B5EF4-FFF2-40B4-BE49-F238E27FC236}">
                    <a16:creationId xmlns:a16="http://schemas.microsoft.com/office/drawing/2014/main" id="{33CE9A95-78C3-6B5F-2812-AFA5A77C42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7" y="2869"/>
                <a:ext cx="95" cy="86"/>
              </a:xfrm>
              <a:custGeom>
                <a:avLst/>
                <a:gdLst>
                  <a:gd name="T0" fmla="*/ 289 w 381"/>
                  <a:gd name="T1" fmla="*/ 29 h 345"/>
                  <a:gd name="T2" fmla="*/ 285 w 381"/>
                  <a:gd name="T3" fmla="*/ 38 h 345"/>
                  <a:gd name="T4" fmla="*/ 267 w 381"/>
                  <a:gd name="T5" fmla="*/ 41 h 345"/>
                  <a:gd name="T6" fmla="*/ 250 w 381"/>
                  <a:gd name="T7" fmla="*/ 41 h 345"/>
                  <a:gd name="T8" fmla="*/ 219 w 381"/>
                  <a:gd name="T9" fmla="*/ 45 h 345"/>
                  <a:gd name="T10" fmla="*/ 211 w 381"/>
                  <a:gd name="T11" fmla="*/ 38 h 345"/>
                  <a:gd name="T12" fmla="*/ 196 w 381"/>
                  <a:gd name="T13" fmla="*/ 38 h 345"/>
                  <a:gd name="T14" fmla="*/ 191 w 381"/>
                  <a:gd name="T15" fmla="*/ 44 h 345"/>
                  <a:gd name="T16" fmla="*/ 190 w 381"/>
                  <a:gd name="T17" fmla="*/ 44 h 345"/>
                  <a:gd name="T18" fmla="*/ 187 w 381"/>
                  <a:gd name="T19" fmla="*/ 33 h 345"/>
                  <a:gd name="T20" fmla="*/ 162 w 381"/>
                  <a:gd name="T21" fmla="*/ 31 h 345"/>
                  <a:gd name="T22" fmla="*/ 155 w 381"/>
                  <a:gd name="T23" fmla="*/ 35 h 345"/>
                  <a:gd name="T24" fmla="*/ 151 w 381"/>
                  <a:gd name="T25" fmla="*/ 45 h 345"/>
                  <a:gd name="T26" fmla="*/ 145 w 381"/>
                  <a:gd name="T27" fmla="*/ 39 h 345"/>
                  <a:gd name="T28" fmla="*/ 148 w 381"/>
                  <a:gd name="T29" fmla="*/ 29 h 345"/>
                  <a:gd name="T30" fmla="*/ 157 w 381"/>
                  <a:gd name="T31" fmla="*/ 24 h 345"/>
                  <a:gd name="T32" fmla="*/ 165 w 381"/>
                  <a:gd name="T33" fmla="*/ 20 h 345"/>
                  <a:gd name="T34" fmla="*/ 159 w 381"/>
                  <a:gd name="T35" fmla="*/ 15 h 345"/>
                  <a:gd name="T36" fmla="*/ 159 w 381"/>
                  <a:gd name="T37" fmla="*/ 9 h 345"/>
                  <a:gd name="T38" fmla="*/ 159 w 381"/>
                  <a:gd name="T39" fmla="*/ 13 h 345"/>
                  <a:gd name="T40" fmla="*/ 137 w 381"/>
                  <a:gd name="T41" fmla="*/ 2 h 345"/>
                  <a:gd name="T42" fmla="*/ 113 w 381"/>
                  <a:gd name="T43" fmla="*/ 0 h 345"/>
                  <a:gd name="T44" fmla="*/ 95 w 381"/>
                  <a:gd name="T45" fmla="*/ 7 h 345"/>
                  <a:gd name="T46" fmla="*/ 92 w 381"/>
                  <a:gd name="T47" fmla="*/ 19 h 345"/>
                  <a:gd name="T48" fmla="*/ 81 w 381"/>
                  <a:gd name="T49" fmla="*/ 41 h 345"/>
                  <a:gd name="T50" fmla="*/ 78 w 381"/>
                  <a:gd name="T51" fmla="*/ 82 h 345"/>
                  <a:gd name="T52" fmla="*/ 10 w 381"/>
                  <a:gd name="T53" fmla="*/ 197 h 345"/>
                  <a:gd name="T54" fmla="*/ 0 w 381"/>
                  <a:gd name="T55" fmla="*/ 217 h 345"/>
                  <a:gd name="T56" fmla="*/ 6 w 381"/>
                  <a:gd name="T57" fmla="*/ 312 h 345"/>
                  <a:gd name="T58" fmla="*/ 56 w 381"/>
                  <a:gd name="T59" fmla="*/ 333 h 345"/>
                  <a:gd name="T60" fmla="*/ 191 w 381"/>
                  <a:gd name="T61" fmla="*/ 292 h 345"/>
                  <a:gd name="T62" fmla="*/ 219 w 381"/>
                  <a:gd name="T63" fmla="*/ 250 h 345"/>
                  <a:gd name="T64" fmla="*/ 224 w 381"/>
                  <a:gd name="T65" fmla="*/ 242 h 345"/>
                  <a:gd name="T66" fmla="*/ 236 w 381"/>
                  <a:gd name="T67" fmla="*/ 250 h 345"/>
                  <a:gd name="T68" fmla="*/ 267 w 381"/>
                  <a:gd name="T69" fmla="*/ 271 h 345"/>
                  <a:gd name="T70" fmla="*/ 314 w 381"/>
                  <a:gd name="T71" fmla="*/ 285 h 345"/>
                  <a:gd name="T72" fmla="*/ 339 w 381"/>
                  <a:gd name="T73" fmla="*/ 218 h 345"/>
                  <a:gd name="T74" fmla="*/ 346 w 381"/>
                  <a:gd name="T75" fmla="*/ 197 h 345"/>
                  <a:gd name="T76" fmla="*/ 368 w 381"/>
                  <a:gd name="T77" fmla="*/ 163 h 345"/>
                  <a:gd name="T78" fmla="*/ 381 w 381"/>
                  <a:gd name="T79" fmla="*/ 135 h 345"/>
                  <a:gd name="T80" fmla="*/ 373 w 381"/>
                  <a:gd name="T81" fmla="*/ 97 h 345"/>
                  <a:gd name="T82" fmla="*/ 366 w 381"/>
                  <a:gd name="T83" fmla="*/ 89 h 345"/>
                  <a:gd name="T84" fmla="*/ 355 w 381"/>
                  <a:gd name="T85" fmla="*/ 89 h 345"/>
                  <a:gd name="T86" fmla="*/ 348 w 381"/>
                  <a:gd name="T87" fmla="*/ 86 h 345"/>
                  <a:gd name="T88" fmla="*/ 337 w 381"/>
                  <a:gd name="T89" fmla="*/ 41 h 345"/>
                  <a:gd name="T90" fmla="*/ 331 w 381"/>
                  <a:gd name="T91" fmla="*/ 38 h 345"/>
                  <a:gd name="T92" fmla="*/ 318 w 381"/>
                  <a:gd name="T93" fmla="*/ 38 h 345"/>
                  <a:gd name="T94" fmla="*/ 318 w 381"/>
                  <a:gd name="T95" fmla="*/ 49 h 345"/>
                  <a:gd name="T96" fmla="*/ 325 w 381"/>
                  <a:gd name="T97" fmla="*/ 52 h 345"/>
                  <a:gd name="T98" fmla="*/ 310 w 381"/>
                  <a:gd name="T99" fmla="*/ 46 h 345"/>
                  <a:gd name="T100" fmla="*/ 307 w 381"/>
                  <a:gd name="T101" fmla="*/ 39 h 345"/>
                  <a:gd name="T102" fmla="*/ 295 w 381"/>
                  <a:gd name="T103" fmla="*/ 35 h 3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81" h="345">
                    <a:moveTo>
                      <a:pt x="295" y="30"/>
                    </a:moveTo>
                    <a:lnTo>
                      <a:pt x="292" y="27"/>
                    </a:lnTo>
                    <a:lnTo>
                      <a:pt x="289" y="29"/>
                    </a:lnTo>
                    <a:lnTo>
                      <a:pt x="285" y="37"/>
                    </a:lnTo>
                    <a:lnTo>
                      <a:pt x="286" y="38"/>
                    </a:lnTo>
                    <a:lnTo>
                      <a:pt x="285" y="38"/>
                    </a:lnTo>
                    <a:lnTo>
                      <a:pt x="278" y="44"/>
                    </a:lnTo>
                    <a:lnTo>
                      <a:pt x="272" y="44"/>
                    </a:lnTo>
                    <a:lnTo>
                      <a:pt x="267" y="41"/>
                    </a:lnTo>
                    <a:lnTo>
                      <a:pt x="261" y="39"/>
                    </a:lnTo>
                    <a:lnTo>
                      <a:pt x="258" y="38"/>
                    </a:lnTo>
                    <a:lnTo>
                      <a:pt x="250" y="41"/>
                    </a:lnTo>
                    <a:lnTo>
                      <a:pt x="244" y="45"/>
                    </a:lnTo>
                    <a:lnTo>
                      <a:pt x="238" y="48"/>
                    </a:lnTo>
                    <a:lnTo>
                      <a:pt x="219" y="45"/>
                    </a:lnTo>
                    <a:lnTo>
                      <a:pt x="218" y="45"/>
                    </a:lnTo>
                    <a:lnTo>
                      <a:pt x="217" y="42"/>
                    </a:lnTo>
                    <a:lnTo>
                      <a:pt x="211" y="38"/>
                    </a:lnTo>
                    <a:lnTo>
                      <a:pt x="207" y="41"/>
                    </a:lnTo>
                    <a:lnTo>
                      <a:pt x="197" y="38"/>
                    </a:lnTo>
                    <a:lnTo>
                      <a:pt x="196" y="38"/>
                    </a:lnTo>
                    <a:lnTo>
                      <a:pt x="193" y="41"/>
                    </a:lnTo>
                    <a:lnTo>
                      <a:pt x="193" y="42"/>
                    </a:lnTo>
                    <a:lnTo>
                      <a:pt x="191" y="44"/>
                    </a:lnTo>
                    <a:lnTo>
                      <a:pt x="191" y="46"/>
                    </a:lnTo>
                    <a:lnTo>
                      <a:pt x="190" y="46"/>
                    </a:lnTo>
                    <a:lnTo>
                      <a:pt x="190" y="44"/>
                    </a:lnTo>
                    <a:lnTo>
                      <a:pt x="191" y="37"/>
                    </a:lnTo>
                    <a:lnTo>
                      <a:pt x="191" y="35"/>
                    </a:lnTo>
                    <a:lnTo>
                      <a:pt x="187" y="33"/>
                    </a:lnTo>
                    <a:lnTo>
                      <a:pt x="173" y="33"/>
                    </a:lnTo>
                    <a:lnTo>
                      <a:pt x="166" y="31"/>
                    </a:lnTo>
                    <a:lnTo>
                      <a:pt x="162" y="31"/>
                    </a:lnTo>
                    <a:lnTo>
                      <a:pt x="158" y="33"/>
                    </a:lnTo>
                    <a:lnTo>
                      <a:pt x="157" y="35"/>
                    </a:lnTo>
                    <a:lnTo>
                      <a:pt x="155" y="35"/>
                    </a:lnTo>
                    <a:lnTo>
                      <a:pt x="158" y="45"/>
                    </a:lnTo>
                    <a:lnTo>
                      <a:pt x="154" y="45"/>
                    </a:lnTo>
                    <a:lnTo>
                      <a:pt x="151" y="45"/>
                    </a:lnTo>
                    <a:lnTo>
                      <a:pt x="148" y="44"/>
                    </a:lnTo>
                    <a:lnTo>
                      <a:pt x="147" y="42"/>
                    </a:lnTo>
                    <a:lnTo>
                      <a:pt x="145" y="39"/>
                    </a:lnTo>
                    <a:lnTo>
                      <a:pt x="144" y="38"/>
                    </a:lnTo>
                    <a:lnTo>
                      <a:pt x="144" y="33"/>
                    </a:lnTo>
                    <a:lnTo>
                      <a:pt x="148" y="29"/>
                    </a:lnTo>
                    <a:lnTo>
                      <a:pt x="154" y="29"/>
                    </a:lnTo>
                    <a:lnTo>
                      <a:pt x="155" y="27"/>
                    </a:lnTo>
                    <a:lnTo>
                      <a:pt x="157" y="24"/>
                    </a:lnTo>
                    <a:lnTo>
                      <a:pt x="161" y="23"/>
                    </a:lnTo>
                    <a:lnTo>
                      <a:pt x="165" y="23"/>
                    </a:lnTo>
                    <a:lnTo>
                      <a:pt x="165" y="20"/>
                    </a:lnTo>
                    <a:lnTo>
                      <a:pt x="164" y="20"/>
                    </a:lnTo>
                    <a:lnTo>
                      <a:pt x="161" y="17"/>
                    </a:lnTo>
                    <a:lnTo>
                      <a:pt x="159" y="15"/>
                    </a:lnTo>
                    <a:lnTo>
                      <a:pt x="161" y="12"/>
                    </a:lnTo>
                    <a:lnTo>
                      <a:pt x="161" y="10"/>
                    </a:lnTo>
                    <a:lnTo>
                      <a:pt x="159" y="9"/>
                    </a:lnTo>
                    <a:lnTo>
                      <a:pt x="158" y="9"/>
                    </a:lnTo>
                    <a:lnTo>
                      <a:pt x="159" y="12"/>
                    </a:lnTo>
                    <a:lnTo>
                      <a:pt x="159" y="13"/>
                    </a:lnTo>
                    <a:lnTo>
                      <a:pt x="158" y="13"/>
                    </a:lnTo>
                    <a:lnTo>
                      <a:pt x="144" y="5"/>
                    </a:lnTo>
                    <a:lnTo>
                      <a:pt x="137" y="2"/>
                    </a:lnTo>
                    <a:lnTo>
                      <a:pt x="128" y="2"/>
                    </a:lnTo>
                    <a:lnTo>
                      <a:pt x="121" y="0"/>
                    </a:lnTo>
                    <a:lnTo>
                      <a:pt x="113" y="0"/>
                    </a:lnTo>
                    <a:lnTo>
                      <a:pt x="101" y="3"/>
                    </a:lnTo>
                    <a:lnTo>
                      <a:pt x="98" y="5"/>
                    </a:lnTo>
                    <a:lnTo>
                      <a:pt x="95" y="7"/>
                    </a:lnTo>
                    <a:lnTo>
                      <a:pt x="94" y="10"/>
                    </a:lnTo>
                    <a:lnTo>
                      <a:pt x="92" y="12"/>
                    </a:lnTo>
                    <a:lnTo>
                      <a:pt x="92" y="19"/>
                    </a:lnTo>
                    <a:lnTo>
                      <a:pt x="90" y="26"/>
                    </a:lnTo>
                    <a:lnTo>
                      <a:pt x="90" y="27"/>
                    </a:lnTo>
                    <a:lnTo>
                      <a:pt x="81" y="41"/>
                    </a:lnTo>
                    <a:lnTo>
                      <a:pt x="80" y="44"/>
                    </a:lnTo>
                    <a:lnTo>
                      <a:pt x="80" y="72"/>
                    </a:lnTo>
                    <a:lnTo>
                      <a:pt x="78" y="82"/>
                    </a:lnTo>
                    <a:lnTo>
                      <a:pt x="67" y="113"/>
                    </a:lnTo>
                    <a:lnTo>
                      <a:pt x="46" y="154"/>
                    </a:lnTo>
                    <a:lnTo>
                      <a:pt x="10" y="197"/>
                    </a:lnTo>
                    <a:lnTo>
                      <a:pt x="3" y="203"/>
                    </a:lnTo>
                    <a:lnTo>
                      <a:pt x="0" y="209"/>
                    </a:lnTo>
                    <a:lnTo>
                      <a:pt x="0" y="217"/>
                    </a:lnTo>
                    <a:lnTo>
                      <a:pt x="4" y="232"/>
                    </a:lnTo>
                    <a:lnTo>
                      <a:pt x="8" y="262"/>
                    </a:lnTo>
                    <a:lnTo>
                      <a:pt x="6" y="312"/>
                    </a:lnTo>
                    <a:lnTo>
                      <a:pt x="1" y="336"/>
                    </a:lnTo>
                    <a:lnTo>
                      <a:pt x="1" y="345"/>
                    </a:lnTo>
                    <a:lnTo>
                      <a:pt x="56" y="333"/>
                    </a:lnTo>
                    <a:lnTo>
                      <a:pt x="68" y="329"/>
                    </a:lnTo>
                    <a:lnTo>
                      <a:pt x="71" y="329"/>
                    </a:lnTo>
                    <a:lnTo>
                      <a:pt x="191" y="292"/>
                    </a:lnTo>
                    <a:lnTo>
                      <a:pt x="193" y="292"/>
                    </a:lnTo>
                    <a:lnTo>
                      <a:pt x="197" y="287"/>
                    </a:lnTo>
                    <a:lnTo>
                      <a:pt x="219" y="250"/>
                    </a:lnTo>
                    <a:lnTo>
                      <a:pt x="221" y="245"/>
                    </a:lnTo>
                    <a:lnTo>
                      <a:pt x="222" y="242"/>
                    </a:lnTo>
                    <a:lnTo>
                      <a:pt x="224" y="242"/>
                    </a:lnTo>
                    <a:lnTo>
                      <a:pt x="225" y="243"/>
                    </a:lnTo>
                    <a:lnTo>
                      <a:pt x="235" y="250"/>
                    </a:lnTo>
                    <a:lnTo>
                      <a:pt x="236" y="250"/>
                    </a:lnTo>
                    <a:lnTo>
                      <a:pt x="257" y="264"/>
                    </a:lnTo>
                    <a:lnTo>
                      <a:pt x="260" y="266"/>
                    </a:lnTo>
                    <a:lnTo>
                      <a:pt x="267" y="271"/>
                    </a:lnTo>
                    <a:lnTo>
                      <a:pt x="295" y="290"/>
                    </a:lnTo>
                    <a:lnTo>
                      <a:pt x="306" y="288"/>
                    </a:lnTo>
                    <a:lnTo>
                      <a:pt x="314" y="285"/>
                    </a:lnTo>
                    <a:lnTo>
                      <a:pt x="316" y="285"/>
                    </a:lnTo>
                    <a:lnTo>
                      <a:pt x="317" y="284"/>
                    </a:lnTo>
                    <a:lnTo>
                      <a:pt x="339" y="218"/>
                    </a:lnTo>
                    <a:lnTo>
                      <a:pt x="339" y="217"/>
                    </a:lnTo>
                    <a:lnTo>
                      <a:pt x="344" y="209"/>
                    </a:lnTo>
                    <a:lnTo>
                      <a:pt x="346" y="197"/>
                    </a:lnTo>
                    <a:lnTo>
                      <a:pt x="355" y="175"/>
                    </a:lnTo>
                    <a:lnTo>
                      <a:pt x="370" y="173"/>
                    </a:lnTo>
                    <a:lnTo>
                      <a:pt x="368" y="163"/>
                    </a:lnTo>
                    <a:lnTo>
                      <a:pt x="369" y="153"/>
                    </a:lnTo>
                    <a:lnTo>
                      <a:pt x="374" y="136"/>
                    </a:lnTo>
                    <a:lnTo>
                      <a:pt x="381" y="135"/>
                    </a:lnTo>
                    <a:lnTo>
                      <a:pt x="380" y="120"/>
                    </a:lnTo>
                    <a:lnTo>
                      <a:pt x="373" y="98"/>
                    </a:lnTo>
                    <a:lnTo>
                      <a:pt x="373" y="97"/>
                    </a:lnTo>
                    <a:lnTo>
                      <a:pt x="368" y="93"/>
                    </a:lnTo>
                    <a:lnTo>
                      <a:pt x="368" y="90"/>
                    </a:lnTo>
                    <a:lnTo>
                      <a:pt x="366" y="89"/>
                    </a:lnTo>
                    <a:lnTo>
                      <a:pt x="366" y="87"/>
                    </a:lnTo>
                    <a:lnTo>
                      <a:pt x="362" y="87"/>
                    </a:lnTo>
                    <a:lnTo>
                      <a:pt x="355" y="89"/>
                    </a:lnTo>
                    <a:lnTo>
                      <a:pt x="351" y="87"/>
                    </a:lnTo>
                    <a:lnTo>
                      <a:pt x="349" y="86"/>
                    </a:lnTo>
                    <a:lnTo>
                      <a:pt x="348" y="86"/>
                    </a:lnTo>
                    <a:lnTo>
                      <a:pt x="344" y="76"/>
                    </a:lnTo>
                    <a:lnTo>
                      <a:pt x="338" y="53"/>
                    </a:lnTo>
                    <a:lnTo>
                      <a:pt x="337" y="41"/>
                    </a:lnTo>
                    <a:lnTo>
                      <a:pt x="337" y="39"/>
                    </a:lnTo>
                    <a:lnTo>
                      <a:pt x="335" y="39"/>
                    </a:lnTo>
                    <a:lnTo>
                      <a:pt x="331" y="38"/>
                    </a:lnTo>
                    <a:lnTo>
                      <a:pt x="330" y="37"/>
                    </a:lnTo>
                    <a:lnTo>
                      <a:pt x="321" y="37"/>
                    </a:lnTo>
                    <a:lnTo>
                      <a:pt x="318" y="38"/>
                    </a:lnTo>
                    <a:lnTo>
                      <a:pt x="317" y="41"/>
                    </a:lnTo>
                    <a:lnTo>
                      <a:pt x="317" y="49"/>
                    </a:lnTo>
                    <a:lnTo>
                      <a:pt x="318" y="49"/>
                    </a:lnTo>
                    <a:lnTo>
                      <a:pt x="324" y="51"/>
                    </a:lnTo>
                    <a:lnTo>
                      <a:pt x="325" y="51"/>
                    </a:lnTo>
                    <a:lnTo>
                      <a:pt x="325" y="52"/>
                    </a:lnTo>
                    <a:lnTo>
                      <a:pt x="318" y="51"/>
                    </a:lnTo>
                    <a:lnTo>
                      <a:pt x="314" y="49"/>
                    </a:lnTo>
                    <a:lnTo>
                      <a:pt x="310" y="46"/>
                    </a:lnTo>
                    <a:lnTo>
                      <a:pt x="309" y="46"/>
                    </a:lnTo>
                    <a:lnTo>
                      <a:pt x="307" y="44"/>
                    </a:lnTo>
                    <a:lnTo>
                      <a:pt x="307" y="39"/>
                    </a:lnTo>
                    <a:lnTo>
                      <a:pt x="306" y="39"/>
                    </a:lnTo>
                    <a:lnTo>
                      <a:pt x="296" y="37"/>
                    </a:lnTo>
                    <a:lnTo>
                      <a:pt x="295" y="35"/>
                    </a:lnTo>
                    <a:lnTo>
                      <a:pt x="295" y="3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97" name="Freeform 828">
                <a:extLst>
                  <a:ext uri="{FF2B5EF4-FFF2-40B4-BE49-F238E27FC236}">
                    <a16:creationId xmlns:a16="http://schemas.microsoft.com/office/drawing/2014/main" id="{21F93F96-9C14-B241-AF2F-0B57C4CD87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9" y="2862"/>
                <a:ext cx="139" cy="122"/>
              </a:xfrm>
              <a:custGeom>
                <a:avLst/>
                <a:gdLst>
                  <a:gd name="T0" fmla="*/ 285 w 560"/>
                  <a:gd name="T1" fmla="*/ 63 h 486"/>
                  <a:gd name="T2" fmla="*/ 292 w 560"/>
                  <a:gd name="T3" fmla="*/ 86 h 486"/>
                  <a:gd name="T4" fmla="*/ 285 w 560"/>
                  <a:gd name="T5" fmla="*/ 101 h 486"/>
                  <a:gd name="T6" fmla="*/ 303 w 560"/>
                  <a:gd name="T7" fmla="*/ 119 h 486"/>
                  <a:gd name="T8" fmla="*/ 293 w 560"/>
                  <a:gd name="T9" fmla="*/ 138 h 486"/>
                  <a:gd name="T10" fmla="*/ 258 w 560"/>
                  <a:gd name="T11" fmla="*/ 146 h 486"/>
                  <a:gd name="T12" fmla="*/ 215 w 560"/>
                  <a:gd name="T13" fmla="*/ 170 h 486"/>
                  <a:gd name="T14" fmla="*/ 194 w 560"/>
                  <a:gd name="T15" fmla="*/ 186 h 486"/>
                  <a:gd name="T16" fmla="*/ 188 w 560"/>
                  <a:gd name="T17" fmla="*/ 191 h 486"/>
                  <a:gd name="T18" fmla="*/ 174 w 560"/>
                  <a:gd name="T19" fmla="*/ 214 h 486"/>
                  <a:gd name="T20" fmla="*/ 123 w 560"/>
                  <a:gd name="T21" fmla="*/ 243 h 486"/>
                  <a:gd name="T22" fmla="*/ 57 w 560"/>
                  <a:gd name="T23" fmla="*/ 292 h 486"/>
                  <a:gd name="T24" fmla="*/ 31 w 560"/>
                  <a:gd name="T25" fmla="*/ 311 h 486"/>
                  <a:gd name="T26" fmla="*/ 61 w 560"/>
                  <a:gd name="T27" fmla="*/ 320 h 486"/>
                  <a:gd name="T28" fmla="*/ 63 w 560"/>
                  <a:gd name="T29" fmla="*/ 336 h 486"/>
                  <a:gd name="T30" fmla="*/ 59 w 560"/>
                  <a:gd name="T31" fmla="*/ 383 h 486"/>
                  <a:gd name="T32" fmla="*/ 47 w 560"/>
                  <a:gd name="T33" fmla="*/ 406 h 486"/>
                  <a:gd name="T34" fmla="*/ 17 w 560"/>
                  <a:gd name="T35" fmla="*/ 453 h 486"/>
                  <a:gd name="T36" fmla="*/ 77 w 560"/>
                  <a:gd name="T37" fmla="*/ 458 h 486"/>
                  <a:gd name="T38" fmla="*/ 100 w 560"/>
                  <a:gd name="T39" fmla="*/ 451 h 486"/>
                  <a:gd name="T40" fmla="*/ 112 w 560"/>
                  <a:gd name="T41" fmla="*/ 447 h 486"/>
                  <a:gd name="T42" fmla="*/ 152 w 560"/>
                  <a:gd name="T43" fmla="*/ 450 h 486"/>
                  <a:gd name="T44" fmla="*/ 303 w 560"/>
                  <a:gd name="T45" fmla="*/ 472 h 486"/>
                  <a:gd name="T46" fmla="*/ 317 w 560"/>
                  <a:gd name="T47" fmla="*/ 475 h 486"/>
                  <a:gd name="T48" fmla="*/ 324 w 560"/>
                  <a:gd name="T49" fmla="*/ 461 h 486"/>
                  <a:gd name="T50" fmla="*/ 385 w 560"/>
                  <a:gd name="T51" fmla="*/ 440 h 486"/>
                  <a:gd name="T52" fmla="*/ 426 w 560"/>
                  <a:gd name="T53" fmla="*/ 453 h 486"/>
                  <a:gd name="T54" fmla="*/ 447 w 560"/>
                  <a:gd name="T55" fmla="*/ 451 h 486"/>
                  <a:gd name="T56" fmla="*/ 451 w 560"/>
                  <a:gd name="T57" fmla="*/ 440 h 486"/>
                  <a:gd name="T58" fmla="*/ 423 w 560"/>
                  <a:gd name="T59" fmla="*/ 430 h 486"/>
                  <a:gd name="T60" fmla="*/ 415 w 560"/>
                  <a:gd name="T61" fmla="*/ 423 h 486"/>
                  <a:gd name="T62" fmla="*/ 434 w 560"/>
                  <a:gd name="T63" fmla="*/ 383 h 486"/>
                  <a:gd name="T64" fmla="*/ 426 w 560"/>
                  <a:gd name="T65" fmla="*/ 374 h 486"/>
                  <a:gd name="T66" fmla="*/ 411 w 560"/>
                  <a:gd name="T67" fmla="*/ 376 h 486"/>
                  <a:gd name="T68" fmla="*/ 398 w 560"/>
                  <a:gd name="T69" fmla="*/ 362 h 486"/>
                  <a:gd name="T70" fmla="*/ 385 w 560"/>
                  <a:gd name="T71" fmla="*/ 349 h 486"/>
                  <a:gd name="T72" fmla="*/ 391 w 560"/>
                  <a:gd name="T73" fmla="*/ 328 h 486"/>
                  <a:gd name="T74" fmla="*/ 409 w 560"/>
                  <a:gd name="T75" fmla="*/ 323 h 486"/>
                  <a:gd name="T76" fmla="*/ 426 w 560"/>
                  <a:gd name="T77" fmla="*/ 329 h 486"/>
                  <a:gd name="T78" fmla="*/ 480 w 560"/>
                  <a:gd name="T79" fmla="*/ 339 h 486"/>
                  <a:gd name="T80" fmla="*/ 545 w 560"/>
                  <a:gd name="T81" fmla="*/ 318 h 486"/>
                  <a:gd name="T82" fmla="*/ 548 w 560"/>
                  <a:gd name="T83" fmla="*/ 316 h 486"/>
                  <a:gd name="T84" fmla="*/ 556 w 560"/>
                  <a:gd name="T85" fmla="*/ 272 h 486"/>
                  <a:gd name="T86" fmla="*/ 558 w 560"/>
                  <a:gd name="T87" fmla="*/ 258 h 486"/>
                  <a:gd name="T88" fmla="*/ 548 w 560"/>
                  <a:gd name="T89" fmla="*/ 226 h 486"/>
                  <a:gd name="T90" fmla="*/ 553 w 560"/>
                  <a:gd name="T91" fmla="*/ 172 h 486"/>
                  <a:gd name="T92" fmla="*/ 542 w 560"/>
                  <a:gd name="T93" fmla="*/ 156 h 486"/>
                  <a:gd name="T94" fmla="*/ 480 w 560"/>
                  <a:gd name="T95" fmla="*/ 149 h 486"/>
                  <a:gd name="T96" fmla="*/ 416 w 560"/>
                  <a:gd name="T97" fmla="*/ 55 h 486"/>
                  <a:gd name="T98" fmla="*/ 405 w 560"/>
                  <a:gd name="T99" fmla="*/ 39 h 486"/>
                  <a:gd name="T100" fmla="*/ 354 w 560"/>
                  <a:gd name="T101" fmla="*/ 0 h 486"/>
                  <a:gd name="T102" fmla="*/ 296 w 560"/>
                  <a:gd name="T103" fmla="*/ 46 h 4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560" h="486">
                    <a:moveTo>
                      <a:pt x="296" y="46"/>
                    </a:moveTo>
                    <a:lnTo>
                      <a:pt x="292" y="52"/>
                    </a:lnTo>
                    <a:lnTo>
                      <a:pt x="285" y="63"/>
                    </a:lnTo>
                    <a:lnTo>
                      <a:pt x="285" y="65"/>
                    </a:lnTo>
                    <a:lnTo>
                      <a:pt x="282" y="74"/>
                    </a:lnTo>
                    <a:lnTo>
                      <a:pt x="292" y="86"/>
                    </a:lnTo>
                    <a:lnTo>
                      <a:pt x="287" y="92"/>
                    </a:lnTo>
                    <a:lnTo>
                      <a:pt x="285" y="98"/>
                    </a:lnTo>
                    <a:lnTo>
                      <a:pt x="285" y="101"/>
                    </a:lnTo>
                    <a:lnTo>
                      <a:pt x="292" y="112"/>
                    </a:lnTo>
                    <a:lnTo>
                      <a:pt x="303" y="117"/>
                    </a:lnTo>
                    <a:lnTo>
                      <a:pt x="303" y="119"/>
                    </a:lnTo>
                    <a:lnTo>
                      <a:pt x="301" y="120"/>
                    </a:lnTo>
                    <a:lnTo>
                      <a:pt x="299" y="128"/>
                    </a:lnTo>
                    <a:lnTo>
                      <a:pt x="293" y="138"/>
                    </a:lnTo>
                    <a:lnTo>
                      <a:pt x="290" y="149"/>
                    </a:lnTo>
                    <a:lnTo>
                      <a:pt x="265" y="144"/>
                    </a:lnTo>
                    <a:lnTo>
                      <a:pt x="258" y="146"/>
                    </a:lnTo>
                    <a:lnTo>
                      <a:pt x="233" y="168"/>
                    </a:lnTo>
                    <a:lnTo>
                      <a:pt x="225" y="170"/>
                    </a:lnTo>
                    <a:lnTo>
                      <a:pt x="215" y="170"/>
                    </a:lnTo>
                    <a:lnTo>
                      <a:pt x="212" y="169"/>
                    </a:lnTo>
                    <a:lnTo>
                      <a:pt x="197" y="182"/>
                    </a:lnTo>
                    <a:lnTo>
                      <a:pt x="194" y="186"/>
                    </a:lnTo>
                    <a:lnTo>
                      <a:pt x="193" y="186"/>
                    </a:lnTo>
                    <a:lnTo>
                      <a:pt x="193" y="187"/>
                    </a:lnTo>
                    <a:lnTo>
                      <a:pt x="188" y="191"/>
                    </a:lnTo>
                    <a:lnTo>
                      <a:pt x="186" y="198"/>
                    </a:lnTo>
                    <a:lnTo>
                      <a:pt x="177" y="211"/>
                    </a:lnTo>
                    <a:lnTo>
                      <a:pt x="174" y="214"/>
                    </a:lnTo>
                    <a:lnTo>
                      <a:pt x="173" y="216"/>
                    </a:lnTo>
                    <a:lnTo>
                      <a:pt x="172" y="218"/>
                    </a:lnTo>
                    <a:lnTo>
                      <a:pt x="123" y="243"/>
                    </a:lnTo>
                    <a:lnTo>
                      <a:pt x="102" y="262"/>
                    </a:lnTo>
                    <a:lnTo>
                      <a:pt x="100" y="264"/>
                    </a:lnTo>
                    <a:lnTo>
                      <a:pt x="57" y="292"/>
                    </a:lnTo>
                    <a:lnTo>
                      <a:pt x="54" y="295"/>
                    </a:lnTo>
                    <a:lnTo>
                      <a:pt x="33" y="310"/>
                    </a:lnTo>
                    <a:lnTo>
                      <a:pt x="31" y="311"/>
                    </a:lnTo>
                    <a:lnTo>
                      <a:pt x="56" y="310"/>
                    </a:lnTo>
                    <a:lnTo>
                      <a:pt x="57" y="310"/>
                    </a:lnTo>
                    <a:lnTo>
                      <a:pt x="61" y="320"/>
                    </a:lnTo>
                    <a:lnTo>
                      <a:pt x="61" y="324"/>
                    </a:lnTo>
                    <a:lnTo>
                      <a:pt x="63" y="332"/>
                    </a:lnTo>
                    <a:lnTo>
                      <a:pt x="63" y="336"/>
                    </a:lnTo>
                    <a:lnTo>
                      <a:pt x="67" y="357"/>
                    </a:lnTo>
                    <a:lnTo>
                      <a:pt x="67" y="363"/>
                    </a:lnTo>
                    <a:lnTo>
                      <a:pt x="59" y="383"/>
                    </a:lnTo>
                    <a:lnTo>
                      <a:pt x="54" y="390"/>
                    </a:lnTo>
                    <a:lnTo>
                      <a:pt x="54" y="391"/>
                    </a:lnTo>
                    <a:lnTo>
                      <a:pt x="47" y="406"/>
                    </a:lnTo>
                    <a:lnTo>
                      <a:pt x="46" y="410"/>
                    </a:lnTo>
                    <a:lnTo>
                      <a:pt x="29" y="441"/>
                    </a:lnTo>
                    <a:lnTo>
                      <a:pt x="17" y="453"/>
                    </a:lnTo>
                    <a:lnTo>
                      <a:pt x="6" y="462"/>
                    </a:lnTo>
                    <a:lnTo>
                      <a:pt x="0" y="468"/>
                    </a:lnTo>
                    <a:lnTo>
                      <a:pt x="77" y="458"/>
                    </a:lnTo>
                    <a:lnTo>
                      <a:pt x="80" y="458"/>
                    </a:lnTo>
                    <a:lnTo>
                      <a:pt x="99" y="451"/>
                    </a:lnTo>
                    <a:lnTo>
                      <a:pt x="100" y="451"/>
                    </a:lnTo>
                    <a:lnTo>
                      <a:pt x="105" y="450"/>
                    </a:lnTo>
                    <a:lnTo>
                      <a:pt x="109" y="447"/>
                    </a:lnTo>
                    <a:lnTo>
                      <a:pt x="112" y="447"/>
                    </a:lnTo>
                    <a:lnTo>
                      <a:pt x="143" y="437"/>
                    </a:lnTo>
                    <a:lnTo>
                      <a:pt x="151" y="450"/>
                    </a:lnTo>
                    <a:lnTo>
                      <a:pt x="152" y="450"/>
                    </a:lnTo>
                    <a:lnTo>
                      <a:pt x="236" y="486"/>
                    </a:lnTo>
                    <a:lnTo>
                      <a:pt x="271" y="486"/>
                    </a:lnTo>
                    <a:lnTo>
                      <a:pt x="303" y="472"/>
                    </a:lnTo>
                    <a:lnTo>
                      <a:pt x="316" y="472"/>
                    </a:lnTo>
                    <a:lnTo>
                      <a:pt x="317" y="473"/>
                    </a:lnTo>
                    <a:lnTo>
                      <a:pt x="317" y="475"/>
                    </a:lnTo>
                    <a:lnTo>
                      <a:pt x="318" y="475"/>
                    </a:lnTo>
                    <a:lnTo>
                      <a:pt x="321" y="472"/>
                    </a:lnTo>
                    <a:lnTo>
                      <a:pt x="324" y="461"/>
                    </a:lnTo>
                    <a:lnTo>
                      <a:pt x="331" y="453"/>
                    </a:lnTo>
                    <a:lnTo>
                      <a:pt x="384" y="444"/>
                    </a:lnTo>
                    <a:lnTo>
                      <a:pt x="385" y="440"/>
                    </a:lnTo>
                    <a:lnTo>
                      <a:pt x="421" y="451"/>
                    </a:lnTo>
                    <a:lnTo>
                      <a:pt x="423" y="451"/>
                    </a:lnTo>
                    <a:lnTo>
                      <a:pt x="426" y="453"/>
                    </a:lnTo>
                    <a:lnTo>
                      <a:pt x="427" y="453"/>
                    </a:lnTo>
                    <a:lnTo>
                      <a:pt x="437" y="454"/>
                    </a:lnTo>
                    <a:lnTo>
                      <a:pt x="447" y="451"/>
                    </a:lnTo>
                    <a:lnTo>
                      <a:pt x="447" y="450"/>
                    </a:lnTo>
                    <a:lnTo>
                      <a:pt x="450" y="446"/>
                    </a:lnTo>
                    <a:lnTo>
                      <a:pt x="451" y="440"/>
                    </a:lnTo>
                    <a:lnTo>
                      <a:pt x="447" y="438"/>
                    </a:lnTo>
                    <a:lnTo>
                      <a:pt x="445" y="438"/>
                    </a:lnTo>
                    <a:lnTo>
                      <a:pt x="423" y="430"/>
                    </a:lnTo>
                    <a:lnTo>
                      <a:pt x="419" y="427"/>
                    </a:lnTo>
                    <a:lnTo>
                      <a:pt x="415" y="426"/>
                    </a:lnTo>
                    <a:lnTo>
                      <a:pt x="415" y="423"/>
                    </a:lnTo>
                    <a:lnTo>
                      <a:pt x="430" y="408"/>
                    </a:lnTo>
                    <a:lnTo>
                      <a:pt x="433" y="396"/>
                    </a:lnTo>
                    <a:lnTo>
                      <a:pt x="434" y="383"/>
                    </a:lnTo>
                    <a:lnTo>
                      <a:pt x="431" y="378"/>
                    </a:lnTo>
                    <a:lnTo>
                      <a:pt x="429" y="377"/>
                    </a:lnTo>
                    <a:lnTo>
                      <a:pt x="426" y="374"/>
                    </a:lnTo>
                    <a:lnTo>
                      <a:pt x="420" y="374"/>
                    </a:lnTo>
                    <a:lnTo>
                      <a:pt x="415" y="376"/>
                    </a:lnTo>
                    <a:lnTo>
                      <a:pt x="411" y="376"/>
                    </a:lnTo>
                    <a:lnTo>
                      <a:pt x="406" y="374"/>
                    </a:lnTo>
                    <a:lnTo>
                      <a:pt x="405" y="367"/>
                    </a:lnTo>
                    <a:lnTo>
                      <a:pt x="398" y="362"/>
                    </a:lnTo>
                    <a:lnTo>
                      <a:pt x="392" y="355"/>
                    </a:lnTo>
                    <a:lnTo>
                      <a:pt x="391" y="355"/>
                    </a:lnTo>
                    <a:lnTo>
                      <a:pt x="385" y="349"/>
                    </a:lnTo>
                    <a:lnTo>
                      <a:pt x="383" y="343"/>
                    </a:lnTo>
                    <a:lnTo>
                      <a:pt x="384" y="339"/>
                    </a:lnTo>
                    <a:lnTo>
                      <a:pt x="391" y="328"/>
                    </a:lnTo>
                    <a:lnTo>
                      <a:pt x="397" y="323"/>
                    </a:lnTo>
                    <a:lnTo>
                      <a:pt x="408" y="321"/>
                    </a:lnTo>
                    <a:lnTo>
                      <a:pt x="409" y="323"/>
                    </a:lnTo>
                    <a:lnTo>
                      <a:pt x="411" y="323"/>
                    </a:lnTo>
                    <a:lnTo>
                      <a:pt x="413" y="326"/>
                    </a:lnTo>
                    <a:lnTo>
                      <a:pt x="426" y="329"/>
                    </a:lnTo>
                    <a:lnTo>
                      <a:pt x="430" y="330"/>
                    </a:lnTo>
                    <a:lnTo>
                      <a:pt x="440" y="331"/>
                    </a:lnTo>
                    <a:lnTo>
                      <a:pt x="480" y="339"/>
                    </a:lnTo>
                    <a:lnTo>
                      <a:pt x="528" y="332"/>
                    </a:lnTo>
                    <a:lnTo>
                      <a:pt x="542" y="323"/>
                    </a:lnTo>
                    <a:lnTo>
                      <a:pt x="545" y="318"/>
                    </a:lnTo>
                    <a:lnTo>
                      <a:pt x="546" y="317"/>
                    </a:lnTo>
                    <a:lnTo>
                      <a:pt x="546" y="316"/>
                    </a:lnTo>
                    <a:lnTo>
                      <a:pt x="548" y="316"/>
                    </a:lnTo>
                    <a:lnTo>
                      <a:pt x="553" y="304"/>
                    </a:lnTo>
                    <a:lnTo>
                      <a:pt x="556" y="290"/>
                    </a:lnTo>
                    <a:lnTo>
                      <a:pt x="556" y="272"/>
                    </a:lnTo>
                    <a:lnTo>
                      <a:pt x="558" y="262"/>
                    </a:lnTo>
                    <a:lnTo>
                      <a:pt x="560" y="261"/>
                    </a:lnTo>
                    <a:lnTo>
                      <a:pt x="558" y="258"/>
                    </a:lnTo>
                    <a:lnTo>
                      <a:pt x="554" y="249"/>
                    </a:lnTo>
                    <a:lnTo>
                      <a:pt x="554" y="246"/>
                    </a:lnTo>
                    <a:lnTo>
                      <a:pt x="548" y="226"/>
                    </a:lnTo>
                    <a:lnTo>
                      <a:pt x="545" y="219"/>
                    </a:lnTo>
                    <a:lnTo>
                      <a:pt x="542" y="208"/>
                    </a:lnTo>
                    <a:lnTo>
                      <a:pt x="553" y="172"/>
                    </a:lnTo>
                    <a:lnTo>
                      <a:pt x="554" y="169"/>
                    </a:lnTo>
                    <a:lnTo>
                      <a:pt x="553" y="169"/>
                    </a:lnTo>
                    <a:lnTo>
                      <a:pt x="542" y="156"/>
                    </a:lnTo>
                    <a:lnTo>
                      <a:pt x="487" y="158"/>
                    </a:lnTo>
                    <a:lnTo>
                      <a:pt x="487" y="156"/>
                    </a:lnTo>
                    <a:lnTo>
                      <a:pt x="480" y="149"/>
                    </a:lnTo>
                    <a:lnTo>
                      <a:pt x="452" y="99"/>
                    </a:lnTo>
                    <a:lnTo>
                      <a:pt x="426" y="64"/>
                    </a:lnTo>
                    <a:lnTo>
                      <a:pt x="416" y="55"/>
                    </a:lnTo>
                    <a:lnTo>
                      <a:pt x="412" y="48"/>
                    </a:lnTo>
                    <a:lnTo>
                      <a:pt x="408" y="43"/>
                    </a:lnTo>
                    <a:lnTo>
                      <a:pt x="405" y="39"/>
                    </a:lnTo>
                    <a:lnTo>
                      <a:pt x="404" y="39"/>
                    </a:lnTo>
                    <a:lnTo>
                      <a:pt x="357" y="3"/>
                    </a:lnTo>
                    <a:lnTo>
                      <a:pt x="354" y="0"/>
                    </a:lnTo>
                    <a:lnTo>
                      <a:pt x="327" y="20"/>
                    </a:lnTo>
                    <a:lnTo>
                      <a:pt x="321" y="26"/>
                    </a:lnTo>
                    <a:lnTo>
                      <a:pt x="296" y="4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98" name="Freeform 829">
                <a:extLst>
                  <a:ext uri="{FF2B5EF4-FFF2-40B4-BE49-F238E27FC236}">
                    <a16:creationId xmlns:a16="http://schemas.microsoft.com/office/drawing/2014/main" id="{3AA2B8E8-1AD6-4700-D9F5-4A457A7842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0" y="2831"/>
                <a:ext cx="95" cy="100"/>
              </a:xfrm>
              <a:custGeom>
                <a:avLst/>
                <a:gdLst>
                  <a:gd name="T0" fmla="*/ 7 w 380"/>
                  <a:gd name="T1" fmla="*/ 171 h 398"/>
                  <a:gd name="T2" fmla="*/ 47 w 380"/>
                  <a:gd name="T3" fmla="*/ 222 h 398"/>
                  <a:gd name="T4" fmla="*/ 82 w 380"/>
                  <a:gd name="T5" fmla="*/ 281 h 398"/>
                  <a:gd name="T6" fmla="*/ 149 w 380"/>
                  <a:gd name="T7" fmla="*/ 292 h 398"/>
                  <a:gd name="T8" fmla="*/ 140 w 380"/>
                  <a:gd name="T9" fmla="*/ 342 h 398"/>
                  <a:gd name="T10" fmla="*/ 149 w 380"/>
                  <a:gd name="T11" fmla="*/ 372 h 398"/>
                  <a:gd name="T12" fmla="*/ 162 w 380"/>
                  <a:gd name="T13" fmla="*/ 388 h 398"/>
                  <a:gd name="T14" fmla="*/ 173 w 380"/>
                  <a:gd name="T15" fmla="*/ 392 h 398"/>
                  <a:gd name="T16" fmla="*/ 208 w 380"/>
                  <a:gd name="T17" fmla="*/ 388 h 398"/>
                  <a:gd name="T18" fmla="*/ 226 w 380"/>
                  <a:gd name="T19" fmla="*/ 353 h 398"/>
                  <a:gd name="T20" fmla="*/ 241 w 380"/>
                  <a:gd name="T21" fmla="*/ 358 h 398"/>
                  <a:gd name="T22" fmla="*/ 274 w 380"/>
                  <a:gd name="T23" fmla="*/ 359 h 398"/>
                  <a:gd name="T24" fmla="*/ 292 w 380"/>
                  <a:gd name="T25" fmla="*/ 351 h 398"/>
                  <a:gd name="T26" fmla="*/ 311 w 380"/>
                  <a:gd name="T27" fmla="*/ 321 h 398"/>
                  <a:gd name="T28" fmla="*/ 331 w 380"/>
                  <a:gd name="T29" fmla="*/ 296 h 398"/>
                  <a:gd name="T30" fmla="*/ 303 w 380"/>
                  <a:gd name="T31" fmla="*/ 284 h 398"/>
                  <a:gd name="T32" fmla="*/ 306 w 380"/>
                  <a:gd name="T33" fmla="*/ 258 h 398"/>
                  <a:gd name="T34" fmla="*/ 332 w 380"/>
                  <a:gd name="T35" fmla="*/ 255 h 398"/>
                  <a:gd name="T36" fmla="*/ 356 w 380"/>
                  <a:gd name="T37" fmla="*/ 236 h 398"/>
                  <a:gd name="T38" fmla="*/ 349 w 380"/>
                  <a:gd name="T39" fmla="*/ 187 h 398"/>
                  <a:gd name="T40" fmla="*/ 363 w 380"/>
                  <a:gd name="T41" fmla="*/ 166 h 398"/>
                  <a:gd name="T42" fmla="*/ 378 w 380"/>
                  <a:gd name="T43" fmla="*/ 128 h 398"/>
                  <a:gd name="T44" fmla="*/ 376 w 380"/>
                  <a:gd name="T45" fmla="*/ 120 h 398"/>
                  <a:gd name="T46" fmla="*/ 366 w 380"/>
                  <a:gd name="T47" fmla="*/ 92 h 398"/>
                  <a:gd name="T48" fmla="*/ 360 w 380"/>
                  <a:gd name="T49" fmla="*/ 85 h 398"/>
                  <a:gd name="T50" fmla="*/ 353 w 380"/>
                  <a:gd name="T51" fmla="*/ 81 h 398"/>
                  <a:gd name="T52" fmla="*/ 335 w 380"/>
                  <a:gd name="T53" fmla="*/ 70 h 398"/>
                  <a:gd name="T54" fmla="*/ 311 w 380"/>
                  <a:gd name="T55" fmla="*/ 59 h 398"/>
                  <a:gd name="T56" fmla="*/ 286 w 380"/>
                  <a:gd name="T57" fmla="*/ 46 h 398"/>
                  <a:gd name="T58" fmla="*/ 283 w 380"/>
                  <a:gd name="T59" fmla="*/ 1 h 398"/>
                  <a:gd name="T60" fmla="*/ 274 w 380"/>
                  <a:gd name="T61" fmla="*/ 1 h 398"/>
                  <a:gd name="T62" fmla="*/ 247 w 380"/>
                  <a:gd name="T63" fmla="*/ 14 h 398"/>
                  <a:gd name="T64" fmla="*/ 230 w 380"/>
                  <a:gd name="T65" fmla="*/ 18 h 398"/>
                  <a:gd name="T66" fmla="*/ 218 w 380"/>
                  <a:gd name="T67" fmla="*/ 36 h 398"/>
                  <a:gd name="T68" fmla="*/ 220 w 380"/>
                  <a:gd name="T69" fmla="*/ 48 h 398"/>
                  <a:gd name="T70" fmla="*/ 193 w 380"/>
                  <a:gd name="T71" fmla="*/ 27 h 398"/>
                  <a:gd name="T72" fmla="*/ 186 w 380"/>
                  <a:gd name="T73" fmla="*/ 8 h 398"/>
                  <a:gd name="T74" fmla="*/ 156 w 380"/>
                  <a:gd name="T75" fmla="*/ 25 h 398"/>
                  <a:gd name="T76" fmla="*/ 130 w 380"/>
                  <a:gd name="T77" fmla="*/ 42 h 398"/>
                  <a:gd name="T78" fmla="*/ 123 w 380"/>
                  <a:gd name="T79" fmla="*/ 53 h 398"/>
                  <a:gd name="T80" fmla="*/ 123 w 380"/>
                  <a:gd name="T81" fmla="*/ 64 h 398"/>
                  <a:gd name="T82" fmla="*/ 119 w 380"/>
                  <a:gd name="T83" fmla="*/ 73 h 398"/>
                  <a:gd name="T84" fmla="*/ 103 w 380"/>
                  <a:gd name="T85" fmla="*/ 88 h 398"/>
                  <a:gd name="T86" fmla="*/ 77 w 380"/>
                  <a:gd name="T87" fmla="*/ 115 h 398"/>
                  <a:gd name="T88" fmla="*/ 77 w 380"/>
                  <a:gd name="T89" fmla="*/ 133 h 398"/>
                  <a:gd name="T90" fmla="*/ 84 w 380"/>
                  <a:gd name="T91" fmla="*/ 130 h 398"/>
                  <a:gd name="T92" fmla="*/ 95 w 380"/>
                  <a:gd name="T93" fmla="*/ 147 h 398"/>
                  <a:gd name="T94" fmla="*/ 4 w 380"/>
                  <a:gd name="T95" fmla="*/ 151 h 3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380" h="398">
                    <a:moveTo>
                      <a:pt x="0" y="162"/>
                    </a:moveTo>
                    <a:lnTo>
                      <a:pt x="3" y="166"/>
                    </a:lnTo>
                    <a:lnTo>
                      <a:pt x="7" y="171"/>
                    </a:lnTo>
                    <a:lnTo>
                      <a:pt x="11" y="178"/>
                    </a:lnTo>
                    <a:lnTo>
                      <a:pt x="21" y="187"/>
                    </a:lnTo>
                    <a:lnTo>
                      <a:pt x="47" y="222"/>
                    </a:lnTo>
                    <a:lnTo>
                      <a:pt x="75" y="272"/>
                    </a:lnTo>
                    <a:lnTo>
                      <a:pt x="82" y="279"/>
                    </a:lnTo>
                    <a:lnTo>
                      <a:pt x="82" y="281"/>
                    </a:lnTo>
                    <a:lnTo>
                      <a:pt x="137" y="279"/>
                    </a:lnTo>
                    <a:lnTo>
                      <a:pt x="148" y="292"/>
                    </a:lnTo>
                    <a:lnTo>
                      <a:pt x="149" y="292"/>
                    </a:lnTo>
                    <a:lnTo>
                      <a:pt x="148" y="295"/>
                    </a:lnTo>
                    <a:lnTo>
                      <a:pt x="137" y="331"/>
                    </a:lnTo>
                    <a:lnTo>
                      <a:pt x="140" y="342"/>
                    </a:lnTo>
                    <a:lnTo>
                      <a:pt x="143" y="349"/>
                    </a:lnTo>
                    <a:lnTo>
                      <a:pt x="149" y="369"/>
                    </a:lnTo>
                    <a:lnTo>
                      <a:pt x="149" y="372"/>
                    </a:lnTo>
                    <a:lnTo>
                      <a:pt x="153" y="381"/>
                    </a:lnTo>
                    <a:lnTo>
                      <a:pt x="155" y="384"/>
                    </a:lnTo>
                    <a:lnTo>
                      <a:pt x="162" y="388"/>
                    </a:lnTo>
                    <a:lnTo>
                      <a:pt x="169" y="391"/>
                    </a:lnTo>
                    <a:lnTo>
                      <a:pt x="170" y="392"/>
                    </a:lnTo>
                    <a:lnTo>
                      <a:pt x="173" y="392"/>
                    </a:lnTo>
                    <a:lnTo>
                      <a:pt x="193" y="398"/>
                    </a:lnTo>
                    <a:lnTo>
                      <a:pt x="198" y="398"/>
                    </a:lnTo>
                    <a:lnTo>
                      <a:pt x="208" y="388"/>
                    </a:lnTo>
                    <a:lnTo>
                      <a:pt x="211" y="384"/>
                    </a:lnTo>
                    <a:lnTo>
                      <a:pt x="220" y="374"/>
                    </a:lnTo>
                    <a:lnTo>
                      <a:pt x="226" y="353"/>
                    </a:lnTo>
                    <a:lnTo>
                      <a:pt x="227" y="353"/>
                    </a:lnTo>
                    <a:lnTo>
                      <a:pt x="233" y="356"/>
                    </a:lnTo>
                    <a:lnTo>
                      <a:pt x="241" y="358"/>
                    </a:lnTo>
                    <a:lnTo>
                      <a:pt x="244" y="358"/>
                    </a:lnTo>
                    <a:lnTo>
                      <a:pt x="250" y="359"/>
                    </a:lnTo>
                    <a:lnTo>
                      <a:pt x="274" y="359"/>
                    </a:lnTo>
                    <a:lnTo>
                      <a:pt x="278" y="358"/>
                    </a:lnTo>
                    <a:lnTo>
                      <a:pt x="283" y="355"/>
                    </a:lnTo>
                    <a:lnTo>
                      <a:pt x="292" y="351"/>
                    </a:lnTo>
                    <a:lnTo>
                      <a:pt x="301" y="351"/>
                    </a:lnTo>
                    <a:lnTo>
                      <a:pt x="308" y="325"/>
                    </a:lnTo>
                    <a:lnTo>
                      <a:pt x="311" y="321"/>
                    </a:lnTo>
                    <a:lnTo>
                      <a:pt x="314" y="318"/>
                    </a:lnTo>
                    <a:lnTo>
                      <a:pt x="325" y="302"/>
                    </a:lnTo>
                    <a:lnTo>
                      <a:pt x="331" y="296"/>
                    </a:lnTo>
                    <a:lnTo>
                      <a:pt x="330" y="296"/>
                    </a:lnTo>
                    <a:lnTo>
                      <a:pt x="307" y="286"/>
                    </a:lnTo>
                    <a:lnTo>
                      <a:pt x="303" y="284"/>
                    </a:lnTo>
                    <a:lnTo>
                      <a:pt x="304" y="275"/>
                    </a:lnTo>
                    <a:lnTo>
                      <a:pt x="304" y="258"/>
                    </a:lnTo>
                    <a:lnTo>
                      <a:pt x="306" y="258"/>
                    </a:lnTo>
                    <a:lnTo>
                      <a:pt x="313" y="260"/>
                    </a:lnTo>
                    <a:lnTo>
                      <a:pt x="320" y="260"/>
                    </a:lnTo>
                    <a:lnTo>
                      <a:pt x="332" y="255"/>
                    </a:lnTo>
                    <a:lnTo>
                      <a:pt x="344" y="254"/>
                    </a:lnTo>
                    <a:lnTo>
                      <a:pt x="345" y="251"/>
                    </a:lnTo>
                    <a:lnTo>
                      <a:pt x="356" y="236"/>
                    </a:lnTo>
                    <a:lnTo>
                      <a:pt x="367" y="211"/>
                    </a:lnTo>
                    <a:lnTo>
                      <a:pt x="366" y="209"/>
                    </a:lnTo>
                    <a:lnTo>
                      <a:pt x="349" y="187"/>
                    </a:lnTo>
                    <a:lnTo>
                      <a:pt x="349" y="186"/>
                    </a:lnTo>
                    <a:lnTo>
                      <a:pt x="350" y="182"/>
                    </a:lnTo>
                    <a:lnTo>
                      <a:pt x="363" y="166"/>
                    </a:lnTo>
                    <a:lnTo>
                      <a:pt x="367" y="159"/>
                    </a:lnTo>
                    <a:lnTo>
                      <a:pt x="376" y="151"/>
                    </a:lnTo>
                    <a:lnTo>
                      <a:pt x="378" y="128"/>
                    </a:lnTo>
                    <a:lnTo>
                      <a:pt x="380" y="126"/>
                    </a:lnTo>
                    <a:lnTo>
                      <a:pt x="376" y="121"/>
                    </a:lnTo>
                    <a:lnTo>
                      <a:pt x="376" y="120"/>
                    </a:lnTo>
                    <a:lnTo>
                      <a:pt x="373" y="115"/>
                    </a:lnTo>
                    <a:lnTo>
                      <a:pt x="370" y="109"/>
                    </a:lnTo>
                    <a:lnTo>
                      <a:pt x="366" y="92"/>
                    </a:lnTo>
                    <a:lnTo>
                      <a:pt x="364" y="89"/>
                    </a:lnTo>
                    <a:lnTo>
                      <a:pt x="363" y="89"/>
                    </a:lnTo>
                    <a:lnTo>
                      <a:pt x="360" y="85"/>
                    </a:lnTo>
                    <a:lnTo>
                      <a:pt x="357" y="84"/>
                    </a:lnTo>
                    <a:lnTo>
                      <a:pt x="356" y="82"/>
                    </a:lnTo>
                    <a:lnTo>
                      <a:pt x="353" y="81"/>
                    </a:lnTo>
                    <a:lnTo>
                      <a:pt x="352" y="81"/>
                    </a:lnTo>
                    <a:lnTo>
                      <a:pt x="342" y="77"/>
                    </a:lnTo>
                    <a:lnTo>
                      <a:pt x="335" y="70"/>
                    </a:lnTo>
                    <a:lnTo>
                      <a:pt x="320" y="63"/>
                    </a:lnTo>
                    <a:lnTo>
                      <a:pt x="318" y="63"/>
                    </a:lnTo>
                    <a:lnTo>
                      <a:pt x="311" y="59"/>
                    </a:lnTo>
                    <a:lnTo>
                      <a:pt x="300" y="54"/>
                    </a:lnTo>
                    <a:lnTo>
                      <a:pt x="293" y="54"/>
                    </a:lnTo>
                    <a:lnTo>
                      <a:pt x="286" y="46"/>
                    </a:lnTo>
                    <a:lnTo>
                      <a:pt x="285" y="43"/>
                    </a:lnTo>
                    <a:lnTo>
                      <a:pt x="287" y="3"/>
                    </a:lnTo>
                    <a:lnTo>
                      <a:pt x="283" y="1"/>
                    </a:lnTo>
                    <a:lnTo>
                      <a:pt x="282" y="0"/>
                    </a:lnTo>
                    <a:lnTo>
                      <a:pt x="277" y="1"/>
                    </a:lnTo>
                    <a:lnTo>
                      <a:pt x="274" y="1"/>
                    </a:lnTo>
                    <a:lnTo>
                      <a:pt x="263" y="4"/>
                    </a:lnTo>
                    <a:lnTo>
                      <a:pt x="254" y="8"/>
                    </a:lnTo>
                    <a:lnTo>
                      <a:pt x="247" y="14"/>
                    </a:lnTo>
                    <a:lnTo>
                      <a:pt x="240" y="17"/>
                    </a:lnTo>
                    <a:lnTo>
                      <a:pt x="232" y="18"/>
                    </a:lnTo>
                    <a:lnTo>
                      <a:pt x="230" y="18"/>
                    </a:lnTo>
                    <a:lnTo>
                      <a:pt x="227" y="21"/>
                    </a:lnTo>
                    <a:lnTo>
                      <a:pt x="220" y="27"/>
                    </a:lnTo>
                    <a:lnTo>
                      <a:pt x="218" y="36"/>
                    </a:lnTo>
                    <a:lnTo>
                      <a:pt x="219" y="39"/>
                    </a:lnTo>
                    <a:lnTo>
                      <a:pt x="220" y="46"/>
                    </a:lnTo>
                    <a:lnTo>
                      <a:pt x="220" y="48"/>
                    </a:lnTo>
                    <a:lnTo>
                      <a:pt x="216" y="48"/>
                    </a:lnTo>
                    <a:lnTo>
                      <a:pt x="207" y="43"/>
                    </a:lnTo>
                    <a:lnTo>
                      <a:pt x="193" y="27"/>
                    </a:lnTo>
                    <a:lnTo>
                      <a:pt x="187" y="17"/>
                    </a:lnTo>
                    <a:lnTo>
                      <a:pt x="186" y="10"/>
                    </a:lnTo>
                    <a:lnTo>
                      <a:pt x="186" y="8"/>
                    </a:lnTo>
                    <a:lnTo>
                      <a:pt x="179" y="10"/>
                    </a:lnTo>
                    <a:lnTo>
                      <a:pt x="162" y="18"/>
                    </a:lnTo>
                    <a:lnTo>
                      <a:pt x="156" y="25"/>
                    </a:lnTo>
                    <a:lnTo>
                      <a:pt x="148" y="34"/>
                    </a:lnTo>
                    <a:lnTo>
                      <a:pt x="134" y="42"/>
                    </a:lnTo>
                    <a:lnTo>
                      <a:pt x="130" y="42"/>
                    </a:lnTo>
                    <a:lnTo>
                      <a:pt x="130" y="45"/>
                    </a:lnTo>
                    <a:lnTo>
                      <a:pt x="128" y="50"/>
                    </a:lnTo>
                    <a:lnTo>
                      <a:pt x="123" y="53"/>
                    </a:lnTo>
                    <a:lnTo>
                      <a:pt x="121" y="53"/>
                    </a:lnTo>
                    <a:lnTo>
                      <a:pt x="112" y="63"/>
                    </a:lnTo>
                    <a:lnTo>
                      <a:pt x="123" y="64"/>
                    </a:lnTo>
                    <a:lnTo>
                      <a:pt x="128" y="66"/>
                    </a:lnTo>
                    <a:lnTo>
                      <a:pt x="127" y="68"/>
                    </a:lnTo>
                    <a:lnTo>
                      <a:pt x="119" y="73"/>
                    </a:lnTo>
                    <a:lnTo>
                      <a:pt x="107" y="75"/>
                    </a:lnTo>
                    <a:lnTo>
                      <a:pt x="106" y="78"/>
                    </a:lnTo>
                    <a:lnTo>
                      <a:pt x="103" y="88"/>
                    </a:lnTo>
                    <a:lnTo>
                      <a:pt x="99" y="96"/>
                    </a:lnTo>
                    <a:lnTo>
                      <a:pt x="96" y="98"/>
                    </a:lnTo>
                    <a:lnTo>
                      <a:pt x="77" y="115"/>
                    </a:lnTo>
                    <a:lnTo>
                      <a:pt x="73" y="131"/>
                    </a:lnTo>
                    <a:lnTo>
                      <a:pt x="74" y="131"/>
                    </a:lnTo>
                    <a:lnTo>
                      <a:pt x="77" y="133"/>
                    </a:lnTo>
                    <a:lnTo>
                      <a:pt x="81" y="131"/>
                    </a:lnTo>
                    <a:lnTo>
                      <a:pt x="82" y="130"/>
                    </a:lnTo>
                    <a:lnTo>
                      <a:pt x="84" y="130"/>
                    </a:lnTo>
                    <a:lnTo>
                      <a:pt x="89" y="131"/>
                    </a:lnTo>
                    <a:lnTo>
                      <a:pt x="95" y="145"/>
                    </a:lnTo>
                    <a:lnTo>
                      <a:pt x="95" y="147"/>
                    </a:lnTo>
                    <a:lnTo>
                      <a:pt x="7" y="147"/>
                    </a:lnTo>
                    <a:lnTo>
                      <a:pt x="6" y="149"/>
                    </a:lnTo>
                    <a:lnTo>
                      <a:pt x="4" y="151"/>
                    </a:lnTo>
                    <a:lnTo>
                      <a:pt x="0" y="161"/>
                    </a:lnTo>
                    <a:lnTo>
                      <a:pt x="0" y="16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99" name="Freeform 830">
                <a:extLst>
                  <a:ext uri="{FF2B5EF4-FFF2-40B4-BE49-F238E27FC236}">
                    <a16:creationId xmlns:a16="http://schemas.microsoft.com/office/drawing/2014/main" id="{D9D5C0AD-B864-B4FC-B47E-4AD344B510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2" y="2929"/>
                <a:ext cx="126" cy="163"/>
              </a:xfrm>
              <a:custGeom>
                <a:avLst/>
                <a:gdLst>
                  <a:gd name="T0" fmla="*/ 318 w 504"/>
                  <a:gd name="T1" fmla="*/ 22 h 652"/>
                  <a:gd name="T2" fmla="*/ 296 w 504"/>
                  <a:gd name="T3" fmla="*/ 8 h 652"/>
                  <a:gd name="T4" fmla="*/ 285 w 504"/>
                  <a:gd name="T5" fmla="*/ 0 h 652"/>
                  <a:gd name="T6" fmla="*/ 282 w 504"/>
                  <a:gd name="T7" fmla="*/ 3 h 652"/>
                  <a:gd name="T8" fmla="*/ 258 w 504"/>
                  <a:gd name="T9" fmla="*/ 45 h 652"/>
                  <a:gd name="T10" fmla="*/ 252 w 504"/>
                  <a:gd name="T11" fmla="*/ 50 h 652"/>
                  <a:gd name="T12" fmla="*/ 129 w 504"/>
                  <a:gd name="T13" fmla="*/ 87 h 652"/>
                  <a:gd name="T14" fmla="*/ 62 w 504"/>
                  <a:gd name="T15" fmla="*/ 103 h 652"/>
                  <a:gd name="T16" fmla="*/ 61 w 504"/>
                  <a:gd name="T17" fmla="*/ 105 h 652"/>
                  <a:gd name="T18" fmla="*/ 22 w 504"/>
                  <a:gd name="T19" fmla="*/ 341 h 652"/>
                  <a:gd name="T20" fmla="*/ 14 w 504"/>
                  <a:gd name="T21" fmla="*/ 384 h 652"/>
                  <a:gd name="T22" fmla="*/ 2 w 504"/>
                  <a:gd name="T23" fmla="*/ 437 h 652"/>
                  <a:gd name="T24" fmla="*/ 0 w 504"/>
                  <a:gd name="T25" fmla="*/ 454 h 652"/>
                  <a:gd name="T26" fmla="*/ 117 w 504"/>
                  <a:gd name="T27" fmla="*/ 528 h 652"/>
                  <a:gd name="T28" fmla="*/ 121 w 504"/>
                  <a:gd name="T29" fmla="*/ 521 h 652"/>
                  <a:gd name="T30" fmla="*/ 125 w 504"/>
                  <a:gd name="T31" fmla="*/ 520 h 652"/>
                  <a:gd name="T32" fmla="*/ 136 w 504"/>
                  <a:gd name="T33" fmla="*/ 517 h 652"/>
                  <a:gd name="T34" fmla="*/ 151 w 504"/>
                  <a:gd name="T35" fmla="*/ 489 h 652"/>
                  <a:gd name="T36" fmla="*/ 160 w 504"/>
                  <a:gd name="T37" fmla="*/ 482 h 652"/>
                  <a:gd name="T38" fmla="*/ 191 w 504"/>
                  <a:gd name="T39" fmla="*/ 447 h 652"/>
                  <a:gd name="T40" fmla="*/ 197 w 504"/>
                  <a:gd name="T41" fmla="*/ 443 h 652"/>
                  <a:gd name="T42" fmla="*/ 266 w 504"/>
                  <a:gd name="T43" fmla="*/ 391 h 652"/>
                  <a:gd name="T44" fmla="*/ 296 w 504"/>
                  <a:gd name="T45" fmla="*/ 403 h 652"/>
                  <a:gd name="T46" fmla="*/ 331 w 504"/>
                  <a:gd name="T47" fmla="*/ 441 h 652"/>
                  <a:gd name="T48" fmla="*/ 329 w 504"/>
                  <a:gd name="T49" fmla="*/ 450 h 652"/>
                  <a:gd name="T50" fmla="*/ 318 w 504"/>
                  <a:gd name="T51" fmla="*/ 521 h 652"/>
                  <a:gd name="T52" fmla="*/ 317 w 504"/>
                  <a:gd name="T53" fmla="*/ 529 h 652"/>
                  <a:gd name="T54" fmla="*/ 314 w 504"/>
                  <a:gd name="T55" fmla="*/ 546 h 652"/>
                  <a:gd name="T56" fmla="*/ 389 w 504"/>
                  <a:gd name="T57" fmla="*/ 628 h 652"/>
                  <a:gd name="T58" fmla="*/ 405 w 504"/>
                  <a:gd name="T59" fmla="*/ 638 h 652"/>
                  <a:gd name="T60" fmla="*/ 424 w 504"/>
                  <a:gd name="T61" fmla="*/ 643 h 652"/>
                  <a:gd name="T62" fmla="*/ 460 w 504"/>
                  <a:gd name="T63" fmla="*/ 652 h 652"/>
                  <a:gd name="T64" fmla="*/ 462 w 504"/>
                  <a:gd name="T65" fmla="*/ 643 h 652"/>
                  <a:gd name="T66" fmla="*/ 460 w 504"/>
                  <a:gd name="T67" fmla="*/ 638 h 652"/>
                  <a:gd name="T68" fmla="*/ 439 w 504"/>
                  <a:gd name="T69" fmla="*/ 584 h 652"/>
                  <a:gd name="T70" fmla="*/ 455 w 504"/>
                  <a:gd name="T71" fmla="*/ 557 h 652"/>
                  <a:gd name="T72" fmla="*/ 460 w 504"/>
                  <a:gd name="T73" fmla="*/ 538 h 652"/>
                  <a:gd name="T74" fmla="*/ 490 w 504"/>
                  <a:gd name="T75" fmla="*/ 422 h 652"/>
                  <a:gd name="T76" fmla="*/ 498 w 504"/>
                  <a:gd name="T77" fmla="*/ 403 h 652"/>
                  <a:gd name="T78" fmla="*/ 502 w 504"/>
                  <a:gd name="T79" fmla="*/ 346 h 652"/>
                  <a:gd name="T80" fmla="*/ 490 w 504"/>
                  <a:gd name="T81" fmla="*/ 307 h 652"/>
                  <a:gd name="T82" fmla="*/ 479 w 504"/>
                  <a:gd name="T83" fmla="*/ 275 h 652"/>
                  <a:gd name="T84" fmla="*/ 469 w 504"/>
                  <a:gd name="T85" fmla="*/ 243 h 652"/>
                  <a:gd name="T86" fmla="*/ 451 w 504"/>
                  <a:gd name="T87" fmla="*/ 182 h 652"/>
                  <a:gd name="T88" fmla="*/ 445 w 504"/>
                  <a:gd name="T89" fmla="*/ 183 h 652"/>
                  <a:gd name="T90" fmla="*/ 423 w 504"/>
                  <a:gd name="T91" fmla="*/ 190 h 652"/>
                  <a:gd name="T92" fmla="*/ 352 w 504"/>
                  <a:gd name="T93" fmla="*/ 194 h 652"/>
                  <a:gd name="T94" fmla="*/ 375 w 504"/>
                  <a:gd name="T95" fmla="*/ 173 h 652"/>
                  <a:gd name="T96" fmla="*/ 393 w 504"/>
                  <a:gd name="T97" fmla="*/ 138 h 652"/>
                  <a:gd name="T98" fmla="*/ 400 w 504"/>
                  <a:gd name="T99" fmla="*/ 122 h 652"/>
                  <a:gd name="T100" fmla="*/ 413 w 504"/>
                  <a:gd name="T101" fmla="*/ 95 h 652"/>
                  <a:gd name="T102" fmla="*/ 409 w 504"/>
                  <a:gd name="T103" fmla="*/ 68 h 652"/>
                  <a:gd name="T104" fmla="*/ 407 w 504"/>
                  <a:gd name="T105" fmla="*/ 56 h 652"/>
                  <a:gd name="T106" fmla="*/ 403 w 504"/>
                  <a:gd name="T107" fmla="*/ 42 h 652"/>
                  <a:gd name="T108" fmla="*/ 377 w 504"/>
                  <a:gd name="T109" fmla="*/ 43 h 652"/>
                  <a:gd name="T110" fmla="*/ 367 w 504"/>
                  <a:gd name="T111" fmla="*/ 46 h 652"/>
                  <a:gd name="T112" fmla="*/ 328 w 504"/>
                  <a:gd name="T113" fmla="*/ 29 h 6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504" h="652">
                    <a:moveTo>
                      <a:pt x="321" y="24"/>
                    </a:moveTo>
                    <a:lnTo>
                      <a:pt x="318" y="22"/>
                    </a:lnTo>
                    <a:lnTo>
                      <a:pt x="297" y="8"/>
                    </a:lnTo>
                    <a:lnTo>
                      <a:pt x="296" y="8"/>
                    </a:lnTo>
                    <a:lnTo>
                      <a:pt x="286" y="1"/>
                    </a:lnTo>
                    <a:lnTo>
                      <a:pt x="285" y="0"/>
                    </a:lnTo>
                    <a:lnTo>
                      <a:pt x="283" y="0"/>
                    </a:lnTo>
                    <a:lnTo>
                      <a:pt x="282" y="3"/>
                    </a:lnTo>
                    <a:lnTo>
                      <a:pt x="280" y="8"/>
                    </a:lnTo>
                    <a:lnTo>
                      <a:pt x="258" y="45"/>
                    </a:lnTo>
                    <a:lnTo>
                      <a:pt x="254" y="50"/>
                    </a:lnTo>
                    <a:lnTo>
                      <a:pt x="252" y="50"/>
                    </a:lnTo>
                    <a:lnTo>
                      <a:pt x="132" y="87"/>
                    </a:lnTo>
                    <a:lnTo>
                      <a:pt x="129" y="87"/>
                    </a:lnTo>
                    <a:lnTo>
                      <a:pt x="117" y="91"/>
                    </a:lnTo>
                    <a:lnTo>
                      <a:pt x="62" y="103"/>
                    </a:lnTo>
                    <a:lnTo>
                      <a:pt x="61" y="103"/>
                    </a:lnTo>
                    <a:lnTo>
                      <a:pt x="61" y="105"/>
                    </a:lnTo>
                    <a:lnTo>
                      <a:pt x="22" y="335"/>
                    </a:lnTo>
                    <a:lnTo>
                      <a:pt x="22" y="341"/>
                    </a:lnTo>
                    <a:lnTo>
                      <a:pt x="18" y="356"/>
                    </a:lnTo>
                    <a:lnTo>
                      <a:pt x="14" y="384"/>
                    </a:lnTo>
                    <a:lnTo>
                      <a:pt x="12" y="388"/>
                    </a:lnTo>
                    <a:lnTo>
                      <a:pt x="2" y="437"/>
                    </a:lnTo>
                    <a:lnTo>
                      <a:pt x="1" y="450"/>
                    </a:lnTo>
                    <a:lnTo>
                      <a:pt x="0" y="454"/>
                    </a:lnTo>
                    <a:lnTo>
                      <a:pt x="106" y="528"/>
                    </a:lnTo>
                    <a:lnTo>
                      <a:pt x="117" y="528"/>
                    </a:lnTo>
                    <a:lnTo>
                      <a:pt x="117" y="525"/>
                    </a:lnTo>
                    <a:lnTo>
                      <a:pt x="121" y="521"/>
                    </a:lnTo>
                    <a:lnTo>
                      <a:pt x="122" y="521"/>
                    </a:lnTo>
                    <a:lnTo>
                      <a:pt x="125" y="520"/>
                    </a:lnTo>
                    <a:lnTo>
                      <a:pt x="134" y="520"/>
                    </a:lnTo>
                    <a:lnTo>
                      <a:pt x="136" y="517"/>
                    </a:lnTo>
                    <a:lnTo>
                      <a:pt x="148" y="493"/>
                    </a:lnTo>
                    <a:lnTo>
                      <a:pt x="151" y="489"/>
                    </a:lnTo>
                    <a:lnTo>
                      <a:pt x="153" y="486"/>
                    </a:lnTo>
                    <a:lnTo>
                      <a:pt x="160" y="482"/>
                    </a:lnTo>
                    <a:lnTo>
                      <a:pt x="177" y="468"/>
                    </a:lnTo>
                    <a:lnTo>
                      <a:pt x="191" y="447"/>
                    </a:lnTo>
                    <a:lnTo>
                      <a:pt x="195" y="443"/>
                    </a:lnTo>
                    <a:lnTo>
                      <a:pt x="197" y="443"/>
                    </a:lnTo>
                    <a:lnTo>
                      <a:pt x="229" y="440"/>
                    </a:lnTo>
                    <a:lnTo>
                      <a:pt x="266" y="391"/>
                    </a:lnTo>
                    <a:lnTo>
                      <a:pt x="293" y="401"/>
                    </a:lnTo>
                    <a:lnTo>
                      <a:pt x="296" y="403"/>
                    </a:lnTo>
                    <a:lnTo>
                      <a:pt x="297" y="406"/>
                    </a:lnTo>
                    <a:lnTo>
                      <a:pt x="331" y="441"/>
                    </a:lnTo>
                    <a:lnTo>
                      <a:pt x="329" y="447"/>
                    </a:lnTo>
                    <a:lnTo>
                      <a:pt x="329" y="450"/>
                    </a:lnTo>
                    <a:lnTo>
                      <a:pt x="328" y="454"/>
                    </a:lnTo>
                    <a:lnTo>
                      <a:pt x="318" y="521"/>
                    </a:lnTo>
                    <a:lnTo>
                      <a:pt x="317" y="524"/>
                    </a:lnTo>
                    <a:lnTo>
                      <a:pt x="317" y="529"/>
                    </a:lnTo>
                    <a:lnTo>
                      <a:pt x="314" y="540"/>
                    </a:lnTo>
                    <a:lnTo>
                      <a:pt x="314" y="546"/>
                    </a:lnTo>
                    <a:lnTo>
                      <a:pt x="299" y="571"/>
                    </a:lnTo>
                    <a:lnTo>
                      <a:pt x="389" y="628"/>
                    </a:lnTo>
                    <a:lnTo>
                      <a:pt x="391" y="630"/>
                    </a:lnTo>
                    <a:lnTo>
                      <a:pt x="405" y="638"/>
                    </a:lnTo>
                    <a:lnTo>
                      <a:pt x="406" y="638"/>
                    </a:lnTo>
                    <a:lnTo>
                      <a:pt x="424" y="643"/>
                    </a:lnTo>
                    <a:lnTo>
                      <a:pt x="430" y="645"/>
                    </a:lnTo>
                    <a:lnTo>
                      <a:pt x="460" y="652"/>
                    </a:lnTo>
                    <a:lnTo>
                      <a:pt x="460" y="644"/>
                    </a:lnTo>
                    <a:lnTo>
                      <a:pt x="462" y="643"/>
                    </a:lnTo>
                    <a:lnTo>
                      <a:pt x="460" y="643"/>
                    </a:lnTo>
                    <a:lnTo>
                      <a:pt x="460" y="638"/>
                    </a:lnTo>
                    <a:lnTo>
                      <a:pt x="459" y="637"/>
                    </a:lnTo>
                    <a:lnTo>
                      <a:pt x="439" y="584"/>
                    </a:lnTo>
                    <a:lnTo>
                      <a:pt x="438" y="575"/>
                    </a:lnTo>
                    <a:lnTo>
                      <a:pt x="455" y="557"/>
                    </a:lnTo>
                    <a:lnTo>
                      <a:pt x="460" y="540"/>
                    </a:lnTo>
                    <a:lnTo>
                      <a:pt x="460" y="538"/>
                    </a:lnTo>
                    <a:lnTo>
                      <a:pt x="470" y="473"/>
                    </a:lnTo>
                    <a:lnTo>
                      <a:pt x="490" y="422"/>
                    </a:lnTo>
                    <a:lnTo>
                      <a:pt x="494" y="415"/>
                    </a:lnTo>
                    <a:lnTo>
                      <a:pt x="498" y="403"/>
                    </a:lnTo>
                    <a:lnTo>
                      <a:pt x="504" y="379"/>
                    </a:lnTo>
                    <a:lnTo>
                      <a:pt x="502" y="346"/>
                    </a:lnTo>
                    <a:lnTo>
                      <a:pt x="491" y="314"/>
                    </a:lnTo>
                    <a:lnTo>
                      <a:pt x="490" y="307"/>
                    </a:lnTo>
                    <a:lnTo>
                      <a:pt x="479" y="276"/>
                    </a:lnTo>
                    <a:lnTo>
                      <a:pt x="479" y="275"/>
                    </a:lnTo>
                    <a:lnTo>
                      <a:pt x="470" y="250"/>
                    </a:lnTo>
                    <a:lnTo>
                      <a:pt x="469" y="243"/>
                    </a:lnTo>
                    <a:lnTo>
                      <a:pt x="456" y="207"/>
                    </a:lnTo>
                    <a:lnTo>
                      <a:pt x="451" y="182"/>
                    </a:lnTo>
                    <a:lnTo>
                      <a:pt x="446" y="183"/>
                    </a:lnTo>
                    <a:lnTo>
                      <a:pt x="445" y="183"/>
                    </a:lnTo>
                    <a:lnTo>
                      <a:pt x="426" y="190"/>
                    </a:lnTo>
                    <a:lnTo>
                      <a:pt x="423" y="190"/>
                    </a:lnTo>
                    <a:lnTo>
                      <a:pt x="346" y="200"/>
                    </a:lnTo>
                    <a:lnTo>
                      <a:pt x="352" y="194"/>
                    </a:lnTo>
                    <a:lnTo>
                      <a:pt x="363" y="185"/>
                    </a:lnTo>
                    <a:lnTo>
                      <a:pt x="375" y="173"/>
                    </a:lnTo>
                    <a:lnTo>
                      <a:pt x="392" y="142"/>
                    </a:lnTo>
                    <a:lnTo>
                      <a:pt x="393" y="138"/>
                    </a:lnTo>
                    <a:lnTo>
                      <a:pt x="400" y="123"/>
                    </a:lnTo>
                    <a:lnTo>
                      <a:pt x="400" y="122"/>
                    </a:lnTo>
                    <a:lnTo>
                      <a:pt x="405" y="115"/>
                    </a:lnTo>
                    <a:lnTo>
                      <a:pt x="413" y="95"/>
                    </a:lnTo>
                    <a:lnTo>
                      <a:pt x="413" y="89"/>
                    </a:lnTo>
                    <a:lnTo>
                      <a:pt x="409" y="68"/>
                    </a:lnTo>
                    <a:lnTo>
                      <a:pt x="409" y="64"/>
                    </a:lnTo>
                    <a:lnTo>
                      <a:pt x="407" y="56"/>
                    </a:lnTo>
                    <a:lnTo>
                      <a:pt x="407" y="52"/>
                    </a:lnTo>
                    <a:lnTo>
                      <a:pt x="403" y="42"/>
                    </a:lnTo>
                    <a:lnTo>
                      <a:pt x="402" y="42"/>
                    </a:lnTo>
                    <a:lnTo>
                      <a:pt x="377" y="43"/>
                    </a:lnTo>
                    <a:lnTo>
                      <a:pt x="375" y="43"/>
                    </a:lnTo>
                    <a:lnTo>
                      <a:pt x="367" y="46"/>
                    </a:lnTo>
                    <a:lnTo>
                      <a:pt x="356" y="48"/>
                    </a:lnTo>
                    <a:lnTo>
                      <a:pt x="328" y="29"/>
                    </a:lnTo>
                    <a:lnTo>
                      <a:pt x="321" y="2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00" name="Freeform 831">
                <a:extLst>
                  <a:ext uri="{FF2B5EF4-FFF2-40B4-BE49-F238E27FC236}">
                    <a16:creationId xmlns:a16="http://schemas.microsoft.com/office/drawing/2014/main" id="{4A2347A3-53A7-8191-870C-3887D95862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4" y="2891"/>
                <a:ext cx="206" cy="195"/>
              </a:xfrm>
              <a:custGeom>
                <a:avLst/>
                <a:gdLst>
                  <a:gd name="T0" fmla="*/ 9 w 822"/>
                  <a:gd name="T1" fmla="*/ 242 h 781"/>
                  <a:gd name="T2" fmla="*/ 43 w 822"/>
                  <a:gd name="T3" fmla="*/ 261 h 781"/>
                  <a:gd name="T4" fmla="*/ 32 w 822"/>
                  <a:gd name="T5" fmla="*/ 313 h 781"/>
                  <a:gd name="T6" fmla="*/ 72 w 822"/>
                  <a:gd name="T7" fmla="*/ 314 h 781"/>
                  <a:gd name="T8" fmla="*/ 134 w 822"/>
                  <a:gd name="T9" fmla="*/ 357 h 781"/>
                  <a:gd name="T10" fmla="*/ 114 w 822"/>
                  <a:gd name="T11" fmla="*/ 420 h 781"/>
                  <a:gd name="T12" fmla="*/ 213 w 822"/>
                  <a:gd name="T13" fmla="*/ 468 h 781"/>
                  <a:gd name="T14" fmla="*/ 266 w 822"/>
                  <a:gd name="T15" fmla="*/ 535 h 781"/>
                  <a:gd name="T16" fmla="*/ 406 w 822"/>
                  <a:gd name="T17" fmla="*/ 631 h 781"/>
                  <a:gd name="T18" fmla="*/ 433 w 822"/>
                  <a:gd name="T19" fmla="*/ 637 h 781"/>
                  <a:gd name="T20" fmla="*/ 442 w 822"/>
                  <a:gd name="T21" fmla="*/ 781 h 781"/>
                  <a:gd name="T22" fmla="*/ 509 w 822"/>
                  <a:gd name="T23" fmla="*/ 640 h 781"/>
                  <a:gd name="T24" fmla="*/ 571 w 822"/>
                  <a:gd name="T25" fmla="*/ 567 h 781"/>
                  <a:gd name="T26" fmla="*/ 553 w 822"/>
                  <a:gd name="T27" fmla="*/ 510 h 781"/>
                  <a:gd name="T28" fmla="*/ 560 w 822"/>
                  <a:gd name="T29" fmla="*/ 479 h 781"/>
                  <a:gd name="T30" fmla="*/ 571 w 822"/>
                  <a:gd name="T31" fmla="*/ 450 h 781"/>
                  <a:gd name="T32" fmla="*/ 573 w 822"/>
                  <a:gd name="T33" fmla="*/ 417 h 781"/>
                  <a:gd name="T34" fmla="*/ 555 w 822"/>
                  <a:gd name="T35" fmla="*/ 390 h 781"/>
                  <a:gd name="T36" fmla="*/ 546 w 822"/>
                  <a:gd name="T37" fmla="*/ 330 h 781"/>
                  <a:gd name="T38" fmla="*/ 580 w 822"/>
                  <a:gd name="T39" fmla="*/ 289 h 781"/>
                  <a:gd name="T40" fmla="*/ 607 w 822"/>
                  <a:gd name="T41" fmla="*/ 285 h 781"/>
                  <a:gd name="T42" fmla="*/ 628 w 822"/>
                  <a:gd name="T43" fmla="*/ 289 h 781"/>
                  <a:gd name="T44" fmla="*/ 647 w 822"/>
                  <a:gd name="T45" fmla="*/ 299 h 781"/>
                  <a:gd name="T46" fmla="*/ 702 w 822"/>
                  <a:gd name="T47" fmla="*/ 251 h 781"/>
                  <a:gd name="T48" fmla="*/ 688 w 822"/>
                  <a:gd name="T49" fmla="*/ 226 h 781"/>
                  <a:gd name="T50" fmla="*/ 688 w 822"/>
                  <a:gd name="T51" fmla="*/ 197 h 781"/>
                  <a:gd name="T52" fmla="*/ 709 w 822"/>
                  <a:gd name="T53" fmla="*/ 208 h 781"/>
                  <a:gd name="T54" fmla="*/ 754 w 822"/>
                  <a:gd name="T55" fmla="*/ 208 h 781"/>
                  <a:gd name="T56" fmla="*/ 783 w 822"/>
                  <a:gd name="T57" fmla="*/ 211 h 781"/>
                  <a:gd name="T58" fmla="*/ 822 w 822"/>
                  <a:gd name="T59" fmla="*/ 180 h 781"/>
                  <a:gd name="T60" fmla="*/ 803 w 822"/>
                  <a:gd name="T61" fmla="*/ 156 h 781"/>
                  <a:gd name="T62" fmla="*/ 772 w 822"/>
                  <a:gd name="T63" fmla="*/ 143 h 781"/>
                  <a:gd name="T64" fmla="*/ 740 w 822"/>
                  <a:gd name="T65" fmla="*/ 152 h 781"/>
                  <a:gd name="T66" fmla="*/ 716 w 822"/>
                  <a:gd name="T67" fmla="*/ 144 h 781"/>
                  <a:gd name="T68" fmla="*/ 680 w 822"/>
                  <a:gd name="T69" fmla="*/ 131 h 781"/>
                  <a:gd name="T70" fmla="*/ 692 w 822"/>
                  <a:gd name="T71" fmla="*/ 93 h 781"/>
                  <a:gd name="T72" fmla="*/ 743 w 822"/>
                  <a:gd name="T73" fmla="*/ 78 h 781"/>
                  <a:gd name="T74" fmla="*/ 754 w 822"/>
                  <a:gd name="T75" fmla="*/ 29 h 781"/>
                  <a:gd name="T76" fmla="*/ 721 w 822"/>
                  <a:gd name="T77" fmla="*/ 10 h 781"/>
                  <a:gd name="T78" fmla="*/ 685 w 822"/>
                  <a:gd name="T79" fmla="*/ 41 h 781"/>
                  <a:gd name="T80" fmla="*/ 670 w 822"/>
                  <a:gd name="T81" fmla="*/ 22 h 781"/>
                  <a:gd name="T82" fmla="*/ 645 w 822"/>
                  <a:gd name="T83" fmla="*/ 11 h 781"/>
                  <a:gd name="T84" fmla="*/ 656 w 822"/>
                  <a:gd name="T85" fmla="*/ 31 h 781"/>
                  <a:gd name="T86" fmla="*/ 649 w 822"/>
                  <a:gd name="T87" fmla="*/ 42 h 781"/>
                  <a:gd name="T88" fmla="*/ 620 w 822"/>
                  <a:gd name="T89" fmla="*/ 102 h 781"/>
                  <a:gd name="T90" fmla="*/ 582 w 822"/>
                  <a:gd name="T91" fmla="*/ 113 h 781"/>
                  <a:gd name="T92" fmla="*/ 561 w 822"/>
                  <a:gd name="T93" fmla="*/ 149 h 781"/>
                  <a:gd name="T94" fmla="*/ 540 w 822"/>
                  <a:gd name="T95" fmla="*/ 182 h 781"/>
                  <a:gd name="T96" fmla="*/ 526 w 822"/>
                  <a:gd name="T97" fmla="*/ 159 h 781"/>
                  <a:gd name="T98" fmla="*/ 484 w 822"/>
                  <a:gd name="T99" fmla="*/ 170 h 781"/>
                  <a:gd name="T100" fmla="*/ 463 w 822"/>
                  <a:gd name="T101" fmla="*/ 213 h 781"/>
                  <a:gd name="T102" fmla="*/ 399 w 822"/>
                  <a:gd name="T103" fmla="*/ 222 h 781"/>
                  <a:gd name="T104" fmla="*/ 270 w 822"/>
                  <a:gd name="T105" fmla="*/ 190 h 781"/>
                  <a:gd name="T106" fmla="*/ 191 w 822"/>
                  <a:gd name="T107" fmla="*/ 155 h 781"/>
                  <a:gd name="T108" fmla="*/ 165 w 822"/>
                  <a:gd name="T109" fmla="*/ 203 h 781"/>
                  <a:gd name="T110" fmla="*/ 47 w 822"/>
                  <a:gd name="T111" fmla="*/ 217 h 7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822" h="781">
                    <a:moveTo>
                      <a:pt x="14" y="210"/>
                    </a:moveTo>
                    <a:lnTo>
                      <a:pt x="8" y="215"/>
                    </a:lnTo>
                    <a:lnTo>
                      <a:pt x="1" y="226"/>
                    </a:lnTo>
                    <a:lnTo>
                      <a:pt x="0" y="230"/>
                    </a:lnTo>
                    <a:lnTo>
                      <a:pt x="2" y="236"/>
                    </a:lnTo>
                    <a:lnTo>
                      <a:pt x="8" y="242"/>
                    </a:lnTo>
                    <a:lnTo>
                      <a:pt x="9" y="242"/>
                    </a:lnTo>
                    <a:lnTo>
                      <a:pt x="15" y="249"/>
                    </a:lnTo>
                    <a:lnTo>
                      <a:pt x="22" y="254"/>
                    </a:lnTo>
                    <a:lnTo>
                      <a:pt x="23" y="261"/>
                    </a:lnTo>
                    <a:lnTo>
                      <a:pt x="28" y="263"/>
                    </a:lnTo>
                    <a:lnTo>
                      <a:pt x="32" y="263"/>
                    </a:lnTo>
                    <a:lnTo>
                      <a:pt x="37" y="261"/>
                    </a:lnTo>
                    <a:lnTo>
                      <a:pt x="43" y="261"/>
                    </a:lnTo>
                    <a:lnTo>
                      <a:pt x="46" y="264"/>
                    </a:lnTo>
                    <a:lnTo>
                      <a:pt x="48" y="265"/>
                    </a:lnTo>
                    <a:lnTo>
                      <a:pt x="51" y="270"/>
                    </a:lnTo>
                    <a:lnTo>
                      <a:pt x="50" y="283"/>
                    </a:lnTo>
                    <a:lnTo>
                      <a:pt x="47" y="295"/>
                    </a:lnTo>
                    <a:lnTo>
                      <a:pt x="32" y="310"/>
                    </a:lnTo>
                    <a:lnTo>
                      <a:pt x="32" y="313"/>
                    </a:lnTo>
                    <a:lnTo>
                      <a:pt x="36" y="314"/>
                    </a:lnTo>
                    <a:lnTo>
                      <a:pt x="40" y="317"/>
                    </a:lnTo>
                    <a:lnTo>
                      <a:pt x="62" y="325"/>
                    </a:lnTo>
                    <a:lnTo>
                      <a:pt x="64" y="325"/>
                    </a:lnTo>
                    <a:lnTo>
                      <a:pt x="65" y="324"/>
                    </a:lnTo>
                    <a:lnTo>
                      <a:pt x="71" y="316"/>
                    </a:lnTo>
                    <a:lnTo>
                      <a:pt x="72" y="314"/>
                    </a:lnTo>
                    <a:lnTo>
                      <a:pt x="114" y="328"/>
                    </a:lnTo>
                    <a:lnTo>
                      <a:pt x="115" y="330"/>
                    </a:lnTo>
                    <a:lnTo>
                      <a:pt x="118" y="331"/>
                    </a:lnTo>
                    <a:lnTo>
                      <a:pt x="120" y="331"/>
                    </a:lnTo>
                    <a:lnTo>
                      <a:pt x="132" y="342"/>
                    </a:lnTo>
                    <a:lnTo>
                      <a:pt x="134" y="348"/>
                    </a:lnTo>
                    <a:lnTo>
                      <a:pt x="134" y="357"/>
                    </a:lnTo>
                    <a:lnTo>
                      <a:pt x="132" y="367"/>
                    </a:lnTo>
                    <a:lnTo>
                      <a:pt x="134" y="380"/>
                    </a:lnTo>
                    <a:lnTo>
                      <a:pt x="134" y="398"/>
                    </a:lnTo>
                    <a:lnTo>
                      <a:pt x="132" y="407"/>
                    </a:lnTo>
                    <a:lnTo>
                      <a:pt x="131" y="409"/>
                    </a:lnTo>
                    <a:lnTo>
                      <a:pt x="111" y="419"/>
                    </a:lnTo>
                    <a:lnTo>
                      <a:pt x="114" y="420"/>
                    </a:lnTo>
                    <a:lnTo>
                      <a:pt x="120" y="420"/>
                    </a:lnTo>
                    <a:lnTo>
                      <a:pt x="129" y="423"/>
                    </a:lnTo>
                    <a:lnTo>
                      <a:pt x="201" y="454"/>
                    </a:lnTo>
                    <a:lnTo>
                      <a:pt x="202" y="455"/>
                    </a:lnTo>
                    <a:lnTo>
                      <a:pt x="203" y="458"/>
                    </a:lnTo>
                    <a:lnTo>
                      <a:pt x="212" y="468"/>
                    </a:lnTo>
                    <a:lnTo>
                      <a:pt x="213" y="468"/>
                    </a:lnTo>
                    <a:lnTo>
                      <a:pt x="215" y="469"/>
                    </a:lnTo>
                    <a:lnTo>
                      <a:pt x="222" y="474"/>
                    </a:lnTo>
                    <a:lnTo>
                      <a:pt x="238" y="482"/>
                    </a:lnTo>
                    <a:lnTo>
                      <a:pt x="240" y="482"/>
                    </a:lnTo>
                    <a:lnTo>
                      <a:pt x="254" y="489"/>
                    </a:lnTo>
                    <a:lnTo>
                      <a:pt x="255" y="490"/>
                    </a:lnTo>
                    <a:lnTo>
                      <a:pt x="266" y="535"/>
                    </a:lnTo>
                    <a:lnTo>
                      <a:pt x="315" y="563"/>
                    </a:lnTo>
                    <a:lnTo>
                      <a:pt x="367" y="570"/>
                    </a:lnTo>
                    <a:lnTo>
                      <a:pt x="375" y="570"/>
                    </a:lnTo>
                    <a:lnTo>
                      <a:pt x="376" y="605"/>
                    </a:lnTo>
                    <a:lnTo>
                      <a:pt x="383" y="612"/>
                    </a:lnTo>
                    <a:lnTo>
                      <a:pt x="399" y="624"/>
                    </a:lnTo>
                    <a:lnTo>
                      <a:pt x="406" y="631"/>
                    </a:lnTo>
                    <a:lnTo>
                      <a:pt x="406" y="633"/>
                    </a:lnTo>
                    <a:lnTo>
                      <a:pt x="407" y="634"/>
                    </a:lnTo>
                    <a:lnTo>
                      <a:pt x="410" y="635"/>
                    </a:lnTo>
                    <a:lnTo>
                      <a:pt x="412" y="637"/>
                    </a:lnTo>
                    <a:lnTo>
                      <a:pt x="419" y="637"/>
                    </a:lnTo>
                    <a:lnTo>
                      <a:pt x="427" y="635"/>
                    </a:lnTo>
                    <a:lnTo>
                      <a:pt x="433" y="637"/>
                    </a:lnTo>
                    <a:lnTo>
                      <a:pt x="435" y="638"/>
                    </a:lnTo>
                    <a:lnTo>
                      <a:pt x="414" y="723"/>
                    </a:lnTo>
                    <a:lnTo>
                      <a:pt x="414" y="735"/>
                    </a:lnTo>
                    <a:lnTo>
                      <a:pt x="420" y="774"/>
                    </a:lnTo>
                    <a:lnTo>
                      <a:pt x="420" y="775"/>
                    </a:lnTo>
                    <a:lnTo>
                      <a:pt x="441" y="779"/>
                    </a:lnTo>
                    <a:lnTo>
                      <a:pt x="442" y="781"/>
                    </a:lnTo>
                    <a:lnTo>
                      <a:pt x="442" y="779"/>
                    </a:lnTo>
                    <a:lnTo>
                      <a:pt x="449" y="762"/>
                    </a:lnTo>
                    <a:lnTo>
                      <a:pt x="452" y="758"/>
                    </a:lnTo>
                    <a:lnTo>
                      <a:pt x="490" y="665"/>
                    </a:lnTo>
                    <a:lnTo>
                      <a:pt x="493" y="659"/>
                    </a:lnTo>
                    <a:lnTo>
                      <a:pt x="494" y="655"/>
                    </a:lnTo>
                    <a:lnTo>
                      <a:pt x="509" y="640"/>
                    </a:lnTo>
                    <a:lnTo>
                      <a:pt x="564" y="598"/>
                    </a:lnTo>
                    <a:lnTo>
                      <a:pt x="564" y="596"/>
                    </a:lnTo>
                    <a:lnTo>
                      <a:pt x="575" y="581"/>
                    </a:lnTo>
                    <a:lnTo>
                      <a:pt x="576" y="575"/>
                    </a:lnTo>
                    <a:lnTo>
                      <a:pt x="576" y="574"/>
                    </a:lnTo>
                    <a:lnTo>
                      <a:pt x="575" y="574"/>
                    </a:lnTo>
                    <a:lnTo>
                      <a:pt x="571" y="567"/>
                    </a:lnTo>
                    <a:lnTo>
                      <a:pt x="571" y="560"/>
                    </a:lnTo>
                    <a:lnTo>
                      <a:pt x="572" y="553"/>
                    </a:lnTo>
                    <a:lnTo>
                      <a:pt x="572" y="550"/>
                    </a:lnTo>
                    <a:lnTo>
                      <a:pt x="565" y="538"/>
                    </a:lnTo>
                    <a:lnTo>
                      <a:pt x="562" y="535"/>
                    </a:lnTo>
                    <a:lnTo>
                      <a:pt x="555" y="521"/>
                    </a:lnTo>
                    <a:lnTo>
                      <a:pt x="553" y="510"/>
                    </a:lnTo>
                    <a:lnTo>
                      <a:pt x="554" y="504"/>
                    </a:lnTo>
                    <a:lnTo>
                      <a:pt x="558" y="497"/>
                    </a:lnTo>
                    <a:lnTo>
                      <a:pt x="572" y="479"/>
                    </a:lnTo>
                    <a:lnTo>
                      <a:pt x="569" y="479"/>
                    </a:lnTo>
                    <a:lnTo>
                      <a:pt x="568" y="482"/>
                    </a:lnTo>
                    <a:lnTo>
                      <a:pt x="561" y="482"/>
                    </a:lnTo>
                    <a:lnTo>
                      <a:pt x="560" y="479"/>
                    </a:lnTo>
                    <a:lnTo>
                      <a:pt x="555" y="476"/>
                    </a:lnTo>
                    <a:lnTo>
                      <a:pt x="551" y="475"/>
                    </a:lnTo>
                    <a:lnTo>
                      <a:pt x="547" y="472"/>
                    </a:lnTo>
                    <a:lnTo>
                      <a:pt x="546" y="471"/>
                    </a:lnTo>
                    <a:lnTo>
                      <a:pt x="546" y="469"/>
                    </a:lnTo>
                    <a:lnTo>
                      <a:pt x="560" y="457"/>
                    </a:lnTo>
                    <a:lnTo>
                      <a:pt x="571" y="450"/>
                    </a:lnTo>
                    <a:lnTo>
                      <a:pt x="572" y="448"/>
                    </a:lnTo>
                    <a:lnTo>
                      <a:pt x="575" y="447"/>
                    </a:lnTo>
                    <a:lnTo>
                      <a:pt x="587" y="447"/>
                    </a:lnTo>
                    <a:lnTo>
                      <a:pt x="587" y="446"/>
                    </a:lnTo>
                    <a:lnTo>
                      <a:pt x="582" y="430"/>
                    </a:lnTo>
                    <a:lnTo>
                      <a:pt x="578" y="422"/>
                    </a:lnTo>
                    <a:lnTo>
                      <a:pt x="573" y="417"/>
                    </a:lnTo>
                    <a:lnTo>
                      <a:pt x="573" y="416"/>
                    </a:lnTo>
                    <a:lnTo>
                      <a:pt x="571" y="416"/>
                    </a:lnTo>
                    <a:lnTo>
                      <a:pt x="565" y="412"/>
                    </a:lnTo>
                    <a:lnTo>
                      <a:pt x="557" y="411"/>
                    </a:lnTo>
                    <a:lnTo>
                      <a:pt x="557" y="409"/>
                    </a:lnTo>
                    <a:lnTo>
                      <a:pt x="555" y="395"/>
                    </a:lnTo>
                    <a:lnTo>
                      <a:pt x="555" y="390"/>
                    </a:lnTo>
                    <a:lnTo>
                      <a:pt x="565" y="363"/>
                    </a:lnTo>
                    <a:lnTo>
                      <a:pt x="568" y="356"/>
                    </a:lnTo>
                    <a:lnTo>
                      <a:pt x="568" y="348"/>
                    </a:lnTo>
                    <a:lnTo>
                      <a:pt x="565" y="344"/>
                    </a:lnTo>
                    <a:lnTo>
                      <a:pt x="554" y="337"/>
                    </a:lnTo>
                    <a:lnTo>
                      <a:pt x="548" y="331"/>
                    </a:lnTo>
                    <a:lnTo>
                      <a:pt x="546" y="330"/>
                    </a:lnTo>
                    <a:lnTo>
                      <a:pt x="543" y="330"/>
                    </a:lnTo>
                    <a:lnTo>
                      <a:pt x="544" y="321"/>
                    </a:lnTo>
                    <a:lnTo>
                      <a:pt x="544" y="307"/>
                    </a:lnTo>
                    <a:lnTo>
                      <a:pt x="546" y="300"/>
                    </a:lnTo>
                    <a:lnTo>
                      <a:pt x="547" y="285"/>
                    </a:lnTo>
                    <a:lnTo>
                      <a:pt x="551" y="285"/>
                    </a:lnTo>
                    <a:lnTo>
                      <a:pt x="580" y="289"/>
                    </a:lnTo>
                    <a:lnTo>
                      <a:pt x="583" y="286"/>
                    </a:lnTo>
                    <a:lnTo>
                      <a:pt x="587" y="281"/>
                    </a:lnTo>
                    <a:lnTo>
                      <a:pt x="590" y="274"/>
                    </a:lnTo>
                    <a:lnTo>
                      <a:pt x="592" y="274"/>
                    </a:lnTo>
                    <a:lnTo>
                      <a:pt x="596" y="278"/>
                    </a:lnTo>
                    <a:lnTo>
                      <a:pt x="601" y="283"/>
                    </a:lnTo>
                    <a:lnTo>
                      <a:pt x="607" y="285"/>
                    </a:lnTo>
                    <a:lnTo>
                      <a:pt x="608" y="285"/>
                    </a:lnTo>
                    <a:lnTo>
                      <a:pt x="613" y="283"/>
                    </a:lnTo>
                    <a:lnTo>
                      <a:pt x="623" y="283"/>
                    </a:lnTo>
                    <a:lnTo>
                      <a:pt x="624" y="285"/>
                    </a:lnTo>
                    <a:lnTo>
                      <a:pt x="625" y="285"/>
                    </a:lnTo>
                    <a:lnTo>
                      <a:pt x="628" y="288"/>
                    </a:lnTo>
                    <a:lnTo>
                      <a:pt x="628" y="289"/>
                    </a:lnTo>
                    <a:lnTo>
                      <a:pt x="631" y="296"/>
                    </a:lnTo>
                    <a:lnTo>
                      <a:pt x="639" y="309"/>
                    </a:lnTo>
                    <a:lnTo>
                      <a:pt x="640" y="310"/>
                    </a:lnTo>
                    <a:lnTo>
                      <a:pt x="647" y="313"/>
                    </a:lnTo>
                    <a:lnTo>
                      <a:pt x="649" y="313"/>
                    </a:lnTo>
                    <a:lnTo>
                      <a:pt x="649" y="309"/>
                    </a:lnTo>
                    <a:lnTo>
                      <a:pt x="647" y="299"/>
                    </a:lnTo>
                    <a:lnTo>
                      <a:pt x="649" y="299"/>
                    </a:lnTo>
                    <a:lnTo>
                      <a:pt x="659" y="302"/>
                    </a:lnTo>
                    <a:lnTo>
                      <a:pt x="674" y="296"/>
                    </a:lnTo>
                    <a:lnTo>
                      <a:pt x="678" y="292"/>
                    </a:lnTo>
                    <a:lnTo>
                      <a:pt x="691" y="286"/>
                    </a:lnTo>
                    <a:lnTo>
                      <a:pt x="695" y="277"/>
                    </a:lnTo>
                    <a:lnTo>
                      <a:pt x="702" y="251"/>
                    </a:lnTo>
                    <a:lnTo>
                      <a:pt x="702" y="250"/>
                    </a:lnTo>
                    <a:lnTo>
                      <a:pt x="703" y="247"/>
                    </a:lnTo>
                    <a:lnTo>
                      <a:pt x="702" y="235"/>
                    </a:lnTo>
                    <a:lnTo>
                      <a:pt x="699" y="233"/>
                    </a:lnTo>
                    <a:lnTo>
                      <a:pt x="690" y="229"/>
                    </a:lnTo>
                    <a:lnTo>
                      <a:pt x="688" y="228"/>
                    </a:lnTo>
                    <a:lnTo>
                      <a:pt x="688" y="226"/>
                    </a:lnTo>
                    <a:lnTo>
                      <a:pt x="690" y="216"/>
                    </a:lnTo>
                    <a:lnTo>
                      <a:pt x="688" y="210"/>
                    </a:lnTo>
                    <a:lnTo>
                      <a:pt x="688" y="207"/>
                    </a:lnTo>
                    <a:lnTo>
                      <a:pt x="687" y="201"/>
                    </a:lnTo>
                    <a:lnTo>
                      <a:pt x="687" y="198"/>
                    </a:lnTo>
                    <a:lnTo>
                      <a:pt x="688" y="198"/>
                    </a:lnTo>
                    <a:lnTo>
                      <a:pt x="688" y="197"/>
                    </a:lnTo>
                    <a:lnTo>
                      <a:pt x="698" y="204"/>
                    </a:lnTo>
                    <a:lnTo>
                      <a:pt x="699" y="204"/>
                    </a:lnTo>
                    <a:lnTo>
                      <a:pt x="699" y="205"/>
                    </a:lnTo>
                    <a:lnTo>
                      <a:pt x="703" y="205"/>
                    </a:lnTo>
                    <a:lnTo>
                      <a:pt x="705" y="207"/>
                    </a:lnTo>
                    <a:lnTo>
                      <a:pt x="706" y="207"/>
                    </a:lnTo>
                    <a:lnTo>
                      <a:pt x="709" y="208"/>
                    </a:lnTo>
                    <a:lnTo>
                      <a:pt x="710" y="208"/>
                    </a:lnTo>
                    <a:lnTo>
                      <a:pt x="712" y="210"/>
                    </a:lnTo>
                    <a:lnTo>
                      <a:pt x="730" y="211"/>
                    </a:lnTo>
                    <a:lnTo>
                      <a:pt x="745" y="208"/>
                    </a:lnTo>
                    <a:lnTo>
                      <a:pt x="748" y="207"/>
                    </a:lnTo>
                    <a:lnTo>
                      <a:pt x="750" y="208"/>
                    </a:lnTo>
                    <a:lnTo>
                      <a:pt x="754" y="208"/>
                    </a:lnTo>
                    <a:lnTo>
                      <a:pt x="761" y="211"/>
                    </a:lnTo>
                    <a:lnTo>
                      <a:pt x="769" y="213"/>
                    </a:lnTo>
                    <a:lnTo>
                      <a:pt x="772" y="215"/>
                    </a:lnTo>
                    <a:lnTo>
                      <a:pt x="773" y="216"/>
                    </a:lnTo>
                    <a:lnTo>
                      <a:pt x="773" y="218"/>
                    </a:lnTo>
                    <a:lnTo>
                      <a:pt x="774" y="218"/>
                    </a:lnTo>
                    <a:lnTo>
                      <a:pt x="783" y="211"/>
                    </a:lnTo>
                    <a:lnTo>
                      <a:pt x="793" y="201"/>
                    </a:lnTo>
                    <a:lnTo>
                      <a:pt x="793" y="204"/>
                    </a:lnTo>
                    <a:lnTo>
                      <a:pt x="810" y="204"/>
                    </a:lnTo>
                    <a:lnTo>
                      <a:pt x="818" y="186"/>
                    </a:lnTo>
                    <a:lnTo>
                      <a:pt x="817" y="182"/>
                    </a:lnTo>
                    <a:lnTo>
                      <a:pt x="817" y="180"/>
                    </a:lnTo>
                    <a:lnTo>
                      <a:pt x="822" y="180"/>
                    </a:lnTo>
                    <a:lnTo>
                      <a:pt x="822" y="179"/>
                    </a:lnTo>
                    <a:lnTo>
                      <a:pt x="817" y="169"/>
                    </a:lnTo>
                    <a:lnTo>
                      <a:pt x="812" y="163"/>
                    </a:lnTo>
                    <a:lnTo>
                      <a:pt x="811" y="156"/>
                    </a:lnTo>
                    <a:lnTo>
                      <a:pt x="811" y="155"/>
                    </a:lnTo>
                    <a:lnTo>
                      <a:pt x="810" y="155"/>
                    </a:lnTo>
                    <a:lnTo>
                      <a:pt x="803" y="156"/>
                    </a:lnTo>
                    <a:lnTo>
                      <a:pt x="801" y="158"/>
                    </a:lnTo>
                    <a:lnTo>
                      <a:pt x="800" y="158"/>
                    </a:lnTo>
                    <a:lnTo>
                      <a:pt x="797" y="159"/>
                    </a:lnTo>
                    <a:lnTo>
                      <a:pt x="796" y="159"/>
                    </a:lnTo>
                    <a:lnTo>
                      <a:pt x="794" y="158"/>
                    </a:lnTo>
                    <a:lnTo>
                      <a:pt x="783" y="153"/>
                    </a:lnTo>
                    <a:lnTo>
                      <a:pt x="772" y="143"/>
                    </a:lnTo>
                    <a:lnTo>
                      <a:pt x="772" y="141"/>
                    </a:lnTo>
                    <a:lnTo>
                      <a:pt x="769" y="138"/>
                    </a:lnTo>
                    <a:lnTo>
                      <a:pt x="765" y="141"/>
                    </a:lnTo>
                    <a:lnTo>
                      <a:pt x="762" y="143"/>
                    </a:lnTo>
                    <a:lnTo>
                      <a:pt x="759" y="145"/>
                    </a:lnTo>
                    <a:lnTo>
                      <a:pt x="747" y="152"/>
                    </a:lnTo>
                    <a:lnTo>
                      <a:pt x="740" y="152"/>
                    </a:lnTo>
                    <a:lnTo>
                      <a:pt x="737" y="151"/>
                    </a:lnTo>
                    <a:lnTo>
                      <a:pt x="735" y="151"/>
                    </a:lnTo>
                    <a:lnTo>
                      <a:pt x="733" y="149"/>
                    </a:lnTo>
                    <a:lnTo>
                      <a:pt x="730" y="145"/>
                    </a:lnTo>
                    <a:lnTo>
                      <a:pt x="727" y="145"/>
                    </a:lnTo>
                    <a:lnTo>
                      <a:pt x="724" y="144"/>
                    </a:lnTo>
                    <a:lnTo>
                      <a:pt x="716" y="144"/>
                    </a:lnTo>
                    <a:lnTo>
                      <a:pt x="712" y="145"/>
                    </a:lnTo>
                    <a:lnTo>
                      <a:pt x="690" y="148"/>
                    </a:lnTo>
                    <a:lnTo>
                      <a:pt x="687" y="145"/>
                    </a:lnTo>
                    <a:lnTo>
                      <a:pt x="681" y="145"/>
                    </a:lnTo>
                    <a:lnTo>
                      <a:pt x="683" y="143"/>
                    </a:lnTo>
                    <a:lnTo>
                      <a:pt x="680" y="134"/>
                    </a:lnTo>
                    <a:lnTo>
                      <a:pt x="680" y="131"/>
                    </a:lnTo>
                    <a:lnTo>
                      <a:pt x="681" y="127"/>
                    </a:lnTo>
                    <a:lnTo>
                      <a:pt x="683" y="116"/>
                    </a:lnTo>
                    <a:lnTo>
                      <a:pt x="685" y="115"/>
                    </a:lnTo>
                    <a:lnTo>
                      <a:pt x="690" y="106"/>
                    </a:lnTo>
                    <a:lnTo>
                      <a:pt x="691" y="95"/>
                    </a:lnTo>
                    <a:lnTo>
                      <a:pt x="691" y="93"/>
                    </a:lnTo>
                    <a:lnTo>
                      <a:pt x="692" y="93"/>
                    </a:lnTo>
                    <a:lnTo>
                      <a:pt x="699" y="95"/>
                    </a:lnTo>
                    <a:lnTo>
                      <a:pt x="705" y="96"/>
                    </a:lnTo>
                    <a:lnTo>
                      <a:pt x="714" y="102"/>
                    </a:lnTo>
                    <a:lnTo>
                      <a:pt x="716" y="102"/>
                    </a:lnTo>
                    <a:lnTo>
                      <a:pt x="728" y="88"/>
                    </a:lnTo>
                    <a:lnTo>
                      <a:pt x="741" y="78"/>
                    </a:lnTo>
                    <a:lnTo>
                      <a:pt x="743" y="78"/>
                    </a:lnTo>
                    <a:lnTo>
                      <a:pt x="745" y="77"/>
                    </a:lnTo>
                    <a:lnTo>
                      <a:pt x="741" y="64"/>
                    </a:lnTo>
                    <a:lnTo>
                      <a:pt x="738" y="48"/>
                    </a:lnTo>
                    <a:lnTo>
                      <a:pt x="738" y="45"/>
                    </a:lnTo>
                    <a:lnTo>
                      <a:pt x="740" y="36"/>
                    </a:lnTo>
                    <a:lnTo>
                      <a:pt x="744" y="32"/>
                    </a:lnTo>
                    <a:lnTo>
                      <a:pt x="754" y="29"/>
                    </a:lnTo>
                    <a:lnTo>
                      <a:pt x="758" y="18"/>
                    </a:lnTo>
                    <a:lnTo>
                      <a:pt x="754" y="11"/>
                    </a:lnTo>
                    <a:lnTo>
                      <a:pt x="752" y="10"/>
                    </a:lnTo>
                    <a:lnTo>
                      <a:pt x="743" y="2"/>
                    </a:lnTo>
                    <a:lnTo>
                      <a:pt x="743" y="0"/>
                    </a:lnTo>
                    <a:lnTo>
                      <a:pt x="741" y="0"/>
                    </a:lnTo>
                    <a:lnTo>
                      <a:pt x="721" y="10"/>
                    </a:lnTo>
                    <a:lnTo>
                      <a:pt x="720" y="10"/>
                    </a:lnTo>
                    <a:lnTo>
                      <a:pt x="716" y="13"/>
                    </a:lnTo>
                    <a:lnTo>
                      <a:pt x="698" y="29"/>
                    </a:lnTo>
                    <a:lnTo>
                      <a:pt x="695" y="31"/>
                    </a:lnTo>
                    <a:lnTo>
                      <a:pt x="688" y="38"/>
                    </a:lnTo>
                    <a:lnTo>
                      <a:pt x="687" y="41"/>
                    </a:lnTo>
                    <a:lnTo>
                      <a:pt x="685" y="41"/>
                    </a:lnTo>
                    <a:lnTo>
                      <a:pt x="683" y="39"/>
                    </a:lnTo>
                    <a:lnTo>
                      <a:pt x="680" y="39"/>
                    </a:lnTo>
                    <a:lnTo>
                      <a:pt x="680" y="38"/>
                    </a:lnTo>
                    <a:lnTo>
                      <a:pt x="677" y="35"/>
                    </a:lnTo>
                    <a:lnTo>
                      <a:pt x="674" y="29"/>
                    </a:lnTo>
                    <a:lnTo>
                      <a:pt x="671" y="26"/>
                    </a:lnTo>
                    <a:lnTo>
                      <a:pt x="670" y="22"/>
                    </a:lnTo>
                    <a:lnTo>
                      <a:pt x="670" y="19"/>
                    </a:lnTo>
                    <a:lnTo>
                      <a:pt x="668" y="17"/>
                    </a:lnTo>
                    <a:lnTo>
                      <a:pt x="657" y="7"/>
                    </a:lnTo>
                    <a:lnTo>
                      <a:pt x="654" y="6"/>
                    </a:lnTo>
                    <a:lnTo>
                      <a:pt x="652" y="7"/>
                    </a:lnTo>
                    <a:lnTo>
                      <a:pt x="650" y="9"/>
                    </a:lnTo>
                    <a:lnTo>
                      <a:pt x="645" y="11"/>
                    </a:lnTo>
                    <a:lnTo>
                      <a:pt x="643" y="11"/>
                    </a:lnTo>
                    <a:lnTo>
                      <a:pt x="643" y="18"/>
                    </a:lnTo>
                    <a:lnTo>
                      <a:pt x="642" y="18"/>
                    </a:lnTo>
                    <a:lnTo>
                      <a:pt x="646" y="21"/>
                    </a:lnTo>
                    <a:lnTo>
                      <a:pt x="650" y="25"/>
                    </a:lnTo>
                    <a:lnTo>
                      <a:pt x="653" y="26"/>
                    </a:lnTo>
                    <a:lnTo>
                      <a:pt x="656" y="31"/>
                    </a:lnTo>
                    <a:lnTo>
                      <a:pt x="659" y="39"/>
                    </a:lnTo>
                    <a:lnTo>
                      <a:pt x="659" y="41"/>
                    </a:lnTo>
                    <a:lnTo>
                      <a:pt x="656" y="39"/>
                    </a:lnTo>
                    <a:lnTo>
                      <a:pt x="653" y="39"/>
                    </a:lnTo>
                    <a:lnTo>
                      <a:pt x="653" y="41"/>
                    </a:lnTo>
                    <a:lnTo>
                      <a:pt x="650" y="41"/>
                    </a:lnTo>
                    <a:lnTo>
                      <a:pt x="649" y="42"/>
                    </a:lnTo>
                    <a:lnTo>
                      <a:pt x="640" y="46"/>
                    </a:lnTo>
                    <a:lnTo>
                      <a:pt x="635" y="59"/>
                    </a:lnTo>
                    <a:lnTo>
                      <a:pt x="635" y="62"/>
                    </a:lnTo>
                    <a:lnTo>
                      <a:pt x="638" y="76"/>
                    </a:lnTo>
                    <a:lnTo>
                      <a:pt x="638" y="77"/>
                    </a:lnTo>
                    <a:lnTo>
                      <a:pt x="632" y="82"/>
                    </a:lnTo>
                    <a:lnTo>
                      <a:pt x="620" y="102"/>
                    </a:lnTo>
                    <a:lnTo>
                      <a:pt x="610" y="110"/>
                    </a:lnTo>
                    <a:lnTo>
                      <a:pt x="593" y="108"/>
                    </a:lnTo>
                    <a:lnTo>
                      <a:pt x="592" y="108"/>
                    </a:lnTo>
                    <a:lnTo>
                      <a:pt x="587" y="109"/>
                    </a:lnTo>
                    <a:lnTo>
                      <a:pt x="586" y="110"/>
                    </a:lnTo>
                    <a:lnTo>
                      <a:pt x="583" y="110"/>
                    </a:lnTo>
                    <a:lnTo>
                      <a:pt x="582" y="113"/>
                    </a:lnTo>
                    <a:lnTo>
                      <a:pt x="586" y="129"/>
                    </a:lnTo>
                    <a:lnTo>
                      <a:pt x="580" y="134"/>
                    </a:lnTo>
                    <a:lnTo>
                      <a:pt x="578" y="134"/>
                    </a:lnTo>
                    <a:lnTo>
                      <a:pt x="575" y="137"/>
                    </a:lnTo>
                    <a:lnTo>
                      <a:pt x="571" y="143"/>
                    </a:lnTo>
                    <a:lnTo>
                      <a:pt x="571" y="144"/>
                    </a:lnTo>
                    <a:lnTo>
                      <a:pt x="561" y="149"/>
                    </a:lnTo>
                    <a:lnTo>
                      <a:pt x="557" y="153"/>
                    </a:lnTo>
                    <a:lnTo>
                      <a:pt x="557" y="161"/>
                    </a:lnTo>
                    <a:lnTo>
                      <a:pt x="558" y="162"/>
                    </a:lnTo>
                    <a:lnTo>
                      <a:pt x="560" y="165"/>
                    </a:lnTo>
                    <a:lnTo>
                      <a:pt x="555" y="173"/>
                    </a:lnTo>
                    <a:lnTo>
                      <a:pt x="541" y="182"/>
                    </a:lnTo>
                    <a:lnTo>
                      <a:pt x="540" y="182"/>
                    </a:lnTo>
                    <a:lnTo>
                      <a:pt x="537" y="179"/>
                    </a:lnTo>
                    <a:lnTo>
                      <a:pt x="534" y="173"/>
                    </a:lnTo>
                    <a:lnTo>
                      <a:pt x="534" y="169"/>
                    </a:lnTo>
                    <a:lnTo>
                      <a:pt x="527" y="162"/>
                    </a:lnTo>
                    <a:lnTo>
                      <a:pt x="526" y="162"/>
                    </a:lnTo>
                    <a:lnTo>
                      <a:pt x="525" y="161"/>
                    </a:lnTo>
                    <a:lnTo>
                      <a:pt x="526" y="159"/>
                    </a:lnTo>
                    <a:lnTo>
                      <a:pt x="519" y="148"/>
                    </a:lnTo>
                    <a:lnTo>
                      <a:pt x="516" y="131"/>
                    </a:lnTo>
                    <a:lnTo>
                      <a:pt x="513" y="131"/>
                    </a:lnTo>
                    <a:lnTo>
                      <a:pt x="498" y="143"/>
                    </a:lnTo>
                    <a:lnTo>
                      <a:pt x="491" y="155"/>
                    </a:lnTo>
                    <a:lnTo>
                      <a:pt x="486" y="170"/>
                    </a:lnTo>
                    <a:lnTo>
                      <a:pt x="484" y="170"/>
                    </a:lnTo>
                    <a:lnTo>
                      <a:pt x="483" y="172"/>
                    </a:lnTo>
                    <a:lnTo>
                      <a:pt x="483" y="184"/>
                    </a:lnTo>
                    <a:lnTo>
                      <a:pt x="481" y="184"/>
                    </a:lnTo>
                    <a:lnTo>
                      <a:pt x="473" y="196"/>
                    </a:lnTo>
                    <a:lnTo>
                      <a:pt x="465" y="211"/>
                    </a:lnTo>
                    <a:lnTo>
                      <a:pt x="465" y="213"/>
                    </a:lnTo>
                    <a:lnTo>
                      <a:pt x="463" y="213"/>
                    </a:lnTo>
                    <a:lnTo>
                      <a:pt x="463" y="215"/>
                    </a:lnTo>
                    <a:lnTo>
                      <a:pt x="462" y="219"/>
                    </a:lnTo>
                    <a:lnTo>
                      <a:pt x="462" y="221"/>
                    </a:lnTo>
                    <a:lnTo>
                      <a:pt x="452" y="225"/>
                    </a:lnTo>
                    <a:lnTo>
                      <a:pt x="441" y="226"/>
                    </a:lnTo>
                    <a:lnTo>
                      <a:pt x="406" y="225"/>
                    </a:lnTo>
                    <a:lnTo>
                      <a:pt x="399" y="222"/>
                    </a:lnTo>
                    <a:lnTo>
                      <a:pt x="372" y="215"/>
                    </a:lnTo>
                    <a:lnTo>
                      <a:pt x="371" y="215"/>
                    </a:lnTo>
                    <a:lnTo>
                      <a:pt x="366" y="211"/>
                    </a:lnTo>
                    <a:lnTo>
                      <a:pt x="366" y="208"/>
                    </a:lnTo>
                    <a:lnTo>
                      <a:pt x="325" y="208"/>
                    </a:lnTo>
                    <a:lnTo>
                      <a:pt x="272" y="190"/>
                    </a:lnTo>
                    <a:lnTo>
                      <a:pt x="270" y="190"/>
                    </a:lnTo>
                    <a:lnTo>
                      <a:pt x="269" y="189"/>
                    </a:lnTo>
                    <a:lnTo>
                      <a:pt x="220" y="163"/>
                    </a:lnTo>
                    <a:lnTo>
                      <a:pt x="220" y="162"/>
                    </a:lnTo>
                    <a:lnTo>
                      <a:pt x="215" y="162"/>
                    </a:lnTo>
                    <a:lnTo>
                      <a:pt x="195" y="156"/>
                    </a:lnTo>
                    <a:lnTo>
                      <a:pt x="192" y="156"/>
                    </a:lnTo>
                    <a:lnTo>
                      <a:pt x="191" y="155"/>
                    </a:lnTo>
                    <a:lnTo>
                      <a:pt x="184" y="152"/>
                    </a:lnTo>
                    <a:lnTo>
                      <a:pt x="177" y="148"/>
                    </a:lnTo>
                    <a:lnTo>
                      <a:pt x="175" y="149"/>
                    </a:lnTo>
                    <a:lnTo>
                      <a:pt x="173" y="159"/>
                    </a:lnTo>
                    <a:lnTo>
                      <a:pt x="173" y="177"/>
                    </a:lnTo>
                    <a:lnTo>
                      <a:pt x="170" y="191"/>
                    </a:lnTo>
                    <a:lnTo>
                      <a:pt x="165" y="203"/>
                    </a:lnTo>
                    <a:lnTo>
                      <a:pt x="163" y="203"/>
                    </a:lnTo>
                    <a:lnTo>
                      <a:pt x="163" y="204"/>
                    </a:lnTo>
                    <a:lnTo>
                      <a:pt x="162" y="205"/>
                    </a:lnTo>
                    <a:lnTo>
                      <a:pt x="159" y="210"/>
                    </a:lnTo>
                    <a:lnTo>
                      <a:pt x="145" y="219"/>
                    </a:lnTo>
                    <a:lnTo>
                      <a:pt x="97" y="226"/>
                    </a:lnTo>
                    <a:lnTo>
                      <a:pt x="47" y="217"/>
                    </a:lnTo>
                    <a:lnTo>
                      <a:pt x="43" y="216"/>
                    </a:lnTo>
                    <a:lnTo>
                      <a:pt x="30" y="213"/>
                    </a:lnTo>
                    <a:lnTo>
                      <a:pt x="28" y="210"/>
                    </a:lnTo>
                    <a:lnTo>
                      <a:pt x="26" y="210"/>
                    </a:lnTo>
                    <a:lnTo>
                      <a:pt x="25" y="208"/>
                    </a:lnTo>
                    <a:lnTo>
                      <a:pt x="14" y="2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01" name="Freeform 832">
                <a:extLst>
                  <a:ext uri="{FF2B5EF4-FFF2-40B4-BE49-F238E27FC236}">
                    <a16:creationId xmlns:a16="http://schemas.microsoft.com/office/drawing/2014/main" id="{A8A49203-ED07-E404-91F3-FBD1114716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1" y="2969"/>
                <a:ext cx="242" cy="222"/>
              </a:xfrm>
              <a:custGeom>
                <a:avLst/>
                <a:gdLst>
                  <a:gd name="T0" fmla="*/ 258 w 967"/>
                  <a:gd name="T1" fmla="*/ 20 h 886"/>
                  <a:gd name="T2" fmla="*/ 282 w 967"/>
                  <a:gd name="T3" fmla="*/ 116 h 886"/>
                  <a:gd name="T4" fmla="*/ 307 w 967"/>
                  <a:gd name="T5" fmla="*/ 220 h 886"/>
                  <a:gd name="T6" fmla="*/ 263 w 967"/>
                  <a:gd name="T7" fmla="*/ 379 h 886"/>
                  <a:gd name="T8" fmla="*/ 262 w 967"/>
                  <a:gd name="T9" fmla="*/ 478 h 886"/>
                  <a:gd name="T10" fmla="*/ 263 w 967"/>
                  <a:gd name="T11" fmla="*/ 493 h 886"/>
                  <a:gd name="T12" fmla="*/ 194 w 967"/>
                  <a:gd name="T13" fmla="*/ 471 h 886"/>
                  <a:gd name="T14" fmla="*/ 65 w 967"/>
                  <a:gd name="T15" fmla="*/ 409 h 886"/>
                  <a:gd name="T16" fmla="*/ 47 w 967"/>
                  <a:gd name="T17" fmla="*/ 439 h 886"/>
                  <a:gd name="T18" fmla="*/ 30 w 967"/>
                  <a:gd name="T19" fmla="*/ 437 h 886"/>
                  <a:gd name="T20" fmla="*/ 11 w 967"/>
                  <a:gd name="T21" fmla="*/ 450 h 886"/>
                  <a:gd name="T22" fmla="*/ 0 w 967"/>
                  <a:gd name="T23" fmla="*/ 520 h 886"/>
                  <a:gd name="T24" fmla="*/ 248 w 967"/>
                  <a:gd name="T25" fmla="*/ 625 h 886"/>
                  <a:gd name="T26" fmla="*/ 227 w 967"/>
                  <a:gd name="T27" fmla="*/ 725 h 886"/>
                  <a:gd name="T28" fmla="*/ 237 w 967"/>
                  <a:gd name="T29" fmla="*/ 689 h 886"/>
                  <a:gd name="T30" fmla="*/ 269 w 967"/>
                  <a:gd name="T31" fmla="*/ 652 h 886"/>
                  <a:gd name="T32" fmla="*/ 376 w 967"/>
                  <a:gd name="T33" fmla="*/ 661 h 886"/>
                  <a:gd name="T34" fmla="*/ 486 w 967"/>
                  <a:gd name="T35" fmla="*/ 693 h 886"/>
                  <a:gd name="T36" fmla="*/ 491 w 967"/>
                  <a:gd name="T37" fmla="*/ 717 h 886"/>
                  <a:gd name="T38" fmla="*/ 523 w 967"/>
                  <a:gd name="T39" fmla="*/ 738 h 886"/>
                  <a:gd name="T40" fmla="*/ 543 w 967"/>
                  <a:gd name="T41" fmla="*/ 756 h 886"/>
                  <a:gd name="T42" fmla="*/ 594 w 967"/>
                  <a:gd name="T43" fmla="*/ 795 h 886"/>
                  <a:gd name="T44" fmla="*/ 663 w 967"/>
                  <a:gd name="T45" fmla="*/ 799 h 886"/>
                  <a:gd name="T46" fmla="*/ 670 w 967"/>
                  <a:gd name="T47" fmla="*/ 856 h 886"/>
                  <a:gd name="T48" fmla="*/ 692 w 967"/>
                  <a:gd name="T49" fmla="*/ 880 h 886"/>
                  <a:gd name="T50" fmla="*/ 728 w 967"/>
                  <a:gd name="T51" fmla="*/ 869 h 886"/>
                  <a:gd name="T52" fmla="*/ 811 w 967"/>
                  <a:gd name="T53" fmla="*/ 876 h 886"/>
                  <a:gd name="T54" fmla="*/ 854 w 967"/>
                  <a:gd name="T55" fmla="*/ 879 h 886"/>
                  <a:gd name="T56" fmla="*/ 874 w 967"/>
                  <a:gd name="T57" fmla="*/ 862 h 886"/>
                  <a:gd name="T58" fmla="*/ 893 w 967"/>
                  <a:gd name="T59" fmla="*/ 833 h 886"/>
                  <a:gd name="T60" fmla="*/ 914 w 967"/>
                  <a:gd name="T61" fmla="*/ 827 h 886"/>
                  <a:gd name="T62" fmla="*/ 920 w 967"/>
                  <a:gd name="T63" fmla="*/ 820 h 886"/>
                  <a:gd name="T64" fmla="*/ 903 w 967"/>
                  <a:gd name="T65" fmla="*/ 778 h 886"/>
                  <a:gd name="T66" fmla="*/ 874 w 967"/>
                  <a:gd name="T67" fmla="*/ 759 h 886"/>
                  <a:gd name="T68" fmla="*/ 879 w 967"/>
                  <a:gd name="T69" fmla="*/ 738 h 886"/>
                  <a:gd name="T70" fmla="*/ 871 w 967"/>
                  <a:gd name="T71" fmla="*/ 686 h 886"/>
                  <a:gd name="T72" fmla="*/ 857 w 967"/>
                  <a:gd name="T73" fmla="*/ 682 h 886"/>
                  <a:gd name="T74" fmla="*/ 839 w 967"/>
                  <a:gd name="T75" fmla="*/ 658 h 886"/>
                  <a:gd name="T76" fmla="*/ 855 w 967"/>
                  <a:gd name="T77" fmla="*/ 613 h 886"/>
                  <a:gd name="T78" fmla="*/ 871 w 967"/>
                  <a:gd name="T79" fmla="*/ 571 h 886"/>
                  <a:gd name="T80" fmla="*/ 886 w 967"/>
                  <a:gd name="T81" fmla="*/ 527 h 886"/>
                  <a:gd name="T82" fmla="*/ 946 w 967"/>
                  <a:gd name="T83" fmla="*/ 421 h 886"/>
                  <a:gd name="T84" fmla="*/ 951 w 967"/>
                  <a:gd name="T85" fmla="*/ 323 h 886"/>
                  <a:gd name="T86" fmla="*/ 938 w 967"/>
                  <a:gd name="T87" fmla="*/ 317 h 886"/>
                  <a:gd name="T88" fmla="*/ 899 w 967"/>
                  <a:gd name="T89" fmla="*/ 256 h 886"/>
                  <a:gd name="T90" fmla="*/ 772 w 967"/>
                  <a:gd name="T91" fmla="*/ 168 h 886"/>
                  <a:gd name="T92" fmla="*/ 744 w 967"/>
                  <a:gd name="T93" fmla="*/ 154 h 886"/>
                  <a:gd name="T94" fmla="*/ 652 w 967"/>
                  <a:gd name="T95" fmla="*/ 106 h 886"/>
                  <a:gd name="T96" fmla="*/ 666 w 967"/>
                  <a:gd name="T97" fmla="*/ 84 h 886"/>
                  <a:gd name="T98" fmla="*/ 664 w 967"/>
                  <a:gd name="T99" fmla="*/ 28 h 886"/>
                  <a:gd name="T100" fmla="*/ 604 w 967"/>
                  <a:gd name="T101" fmla="*/ 0 h 886"/>
                  <a:gd name="T102" fmla="*/ 599 w 967"/>
                  <a:gd name="T103" fmla="*/ 19 h 886"/>
                  <a:gd name="T104" fmla="*/ 575 w 967"/>
                  <a:gd name="T105" fmla="*/ 26 h 886"/>
                  <a:gd name="T106" fmla="*/ 480 w 967"/>
                  <a:gd name="T107" fmla="*/ 26 h 886"/>
                  <a:gd name="T108" fmla="*/ 466 w 967"/>
                  <a:gd name="T109" fmla="*/ 46 h 886"/>
                  <a:gd name="T110" fmla="*/ 301 w 967"/>
                  <a:gd name="T111" fmla="*/ 23 h 8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967" h="886">
                    <a:moveTo>
                      <a:pt x="301" y="23"/>
                    </a:moveTo>
                    <a:lnTo>
                      <a:pt x="300" y="23"/>
                    </a:lnTo>
                    <a:lnTo>
                      <a:pt x="292" y="10"/>
                    </a:lnTo>
                    <a:lnTo>
                      <a:pt x="261" y="20"/>
                    </a:lnTo>
                    <a:lnTo>
                      <a:pt x="258" y="20"/>
                    </a:lnTo>
                    <a:lnTo>
                      <a:pt x="254" y="23"/>
                    </a:lnTo>
                    <a:lnTo>
                      <a:pt x="259" y="48"/>
                    </a:lnTo>
                    <a:lnTo>
                      <a:pt x="272" y="84"/>
                    </a:lnTo>
                    <a:lnTo>
                      <a:pt x="273" y="91"/>
                    </a:lnTo>
                    <a:lnTo>
                      <a:pt x="282" y="116"/>
                    </a:lnTo>
                    <a:lnTo>
                      <a:pt x="282" y="117"/>
                    </a:lnTo>
                    <a:lnTo>
                      <a:pt x="293" y="148"/>
                    </a:lnTo>
                    <a:lnTo>
                      <a:pt x="294" y="155"/>
                    </a:lnTo>
                    <a:lnTo>
                      <a:pt x="305" y="187"/>
                    </a:lnTo>
                    <a:lnTo>
                      <a:pt x="307" y="220"/>
                    </a:lnTo>
                    <a:lnTo>
                      <a:pt x="301" y="244"/>
                    </a:lnTo>
                    <a:lnTo>
                      <a:pt x="297" y="256"/>
                    </a:lnTo>
                    <a:lnTo>
                      <a:pt x="293" y="263"/>
                    </a:lnTo>
                    <a:lnTo>
                      <a:pt x="273" y="314"/>
                    </a:lnTo>
                    <a:lnTo>
                      <a:pt x="263" y="379"/>
                    </a:lnTo>
                    <a:lnTo>
                      <a:pt x="263" y="381"/>
                    </a:lnTo>
                    <a:lnTo>
                      <a:pt x="258" y="398"/>
                    </a:lnTo>
                    <a:lnTo>
                      <a:pt x="241" y="416"/>
                    </a:lnTo>
                    <a:lnTo>
                      <a:pt x="242" y="425"/>
                    </a:lnTo>
                    <a:lnTo>
                      <a:pt x="262" y="478"/>
                    </a:lnTo>
                    <a:lnTo>
                      <a:pt x="263" y="479"/>
                    </a:lnTo>
                    <a:lnTo>
                      <a:pt x="263" y="484"/>
                    </a:lnTo>
                    <a:lnTo>
                      <a:pt x="265" y="484"/>
                    </a:lnTo>
                    <a:lnTo>
                      <a:pt x="263" y="485"/>
                    </a:lnTo>
                    <a:lnTo>
                      <a:pt x="263" y="493"/>
                    </a:lnTo>
                    <a:lnTo>
                      <a:pt x="233" y="486"/>
                    </a:lnTo>
                    <a:lnTo>
                      <a:pt x="227" y="484"/>
                    </a:lnTo>
                    <a:lnTo>
                      <a:pt x="209" y="479"/>
                    </a:lnTo>
                    <a:lnTo>
                      <a:pt x="208" y="479"/>
                    </a:lnTo>
                    <a:lnTo>
                      <a:pt x="194" y="471"/>
                    </a:lnTo>
                    <a:lnTo>
                      <a:pt x="192" y="469"/>
                    </a:lnTo>
                    <a:lnTo>
                      <a:pt x="102" y="412"/>
                    </a:lnTo>
                    <a:lnTo>
                      <a:pt x="102" y="411"/>
                    </a:lnTo>
                    <a:lnTo>
                      <a:pt x="75" y="411"/>
                    </a:lnTo>
                    <a:lnTo>
                      <a:pt x="65" y="409"/>
                    </a:lnTo>
                    <a:lnTo>
                      <a:pt x="64" y="409"/>
                    </a:lnTo>
                    <a:lnTo>
                      <a:pt x="61" y="412"/>
                    </a:lnTo>
                    <a:lnTo>
                      <a:pt x="51" y="432"/>
                    </a:lnTo>
                    <a:lnTo>
                      <a:pt x="48" y="436"/>
                    </a:lnTo>
                    <a:lnTo>
                      <a:pt x="47" y="439"/>
                    </a:lnTo>
                    <a:lnTo>
                      <a:pt x="45" y="439"/>
                    </a:lnTo>
                    <a:lnTo>
                      <a:pt x="45" y="440"/>
                    </a:lnTo>
                    <a:lnTo>
                      <a:pt x="44" y="440"/>
                    </a:lnTo>
                    <a:lnTo>
                      <a:pt x="33" y="437"/>
                    </a:lnTo>
                    <a:lnTo>
                      <a:pt x="30" y="437"/>
                    </a:lnTo>
                    <a:lnTo>
                      <a:pt x="22" y="431"/>
                    </a:lnTo>
                    <a:lnTo>
                      <a:pt x="16" y="425"/>
                    </a:lnTo>
                    <a:lnTo>
                      <a:pt x="16" y="426"/>
                    </a:lnTo>
                    <a:lnTo>
                      <a:pt x="14" y="429"/>
                    </a:lnTo>
                    <a:lnTo>
                      <a:pt x="11" y="450"/>
                    </a:lnTo>
                    <a:lnTo>
                      <a:pt x="7" y="460"/>
                    </a:lnTo>
                    <a:lnTo>
                      <a:pt x="1" y="467"/>
                    </a:lnTo>
                    <a:lnTo>
                      <a:pt x="1" y="481"/>
                    </a:lnTo>
                    <a:lnTo>
                      <a:pt x="2" y="488"/>
                    </a:lnTo>
                    <a:lnTo>
                      <a:pt x="0" y="520"/>
                    </a:lnTo>
                    <a:lnTo>
                      <a:pt x="40" y="552"/>
                    </a:lnTo>
                    <a:lnTo>
                      <a:pt x="61" y="552"/>
                    </a:lnTo>
                    <a:lnTo>
                      <a:pt x="64" y="552"/>
                    </a:lnTo>
                    <a:lnTo>
                      <a:pt x="227" y="601"/>
                    </a:lnTo>
                    <a:lnTo>
                      <a:pt x="248" y="625"/>
                    </a:lnTo>
                    <a:lnTo>
                      <a:pt x="248" y="626"/>
                    </a:lnTo>
                    <a:lnTo>
                      <a:pt x="223" y="683"/>
                    </a:lnTo>
                    <a:lnTo>
                      <a:pt x="213" y="686"/>
                    </a:lnTo>
                    <a:lnTo>
                      <a:pt x="201" y="718"/>
                    </a:lnTo>
                    <a:lnTo>
                      <a:pt x="227" y="725"/>
                    </a:lnTo>
                    <a:lnTo>
                      <a:pt x="229" y="722"/>
                    </a:lnTo>
                    <a:lnTo>
                      <a:pt x="229" y="719"/>
                    </a:lnTo>
                    <a:lnTo>
                      <a:pt x="232" y="711"/>
                    </a:lnTo>
                    <a:lnTo>
                      <a:pt x="237" y="690"/>
                    </a:lnTo>
                    <a:lnTo>
                      <a:pt x="237" y="689"/>
                    </a:lnTo>
                    <a:lnTo>
                      <a:pt x="238" y="687"/>
                    </a:lnTo>
                    <a:lnTo>
                      <a:pt x="249" y="664"/>
                    </a:lnTo>
                    <a:lnTo>
                      <a:pt x="254" y="658"/>
                    </a:lnTo>
                    <a:lnTo>
                      <a:pt x="255" y="655"/>
                    </a:lnTo>
                    <a:lnTo>
                      <a:pt x="269" y="652"/>
                    </a:lnTo>
                    <a:lnTo>
                      <a:pt x="270" y="652"/>
                    </a:lnTo>
                    <a:lnTo>
                      <a:pt x="354" y="672"/>
                    </a:lnTo>
                    <a:lnTo>
                      <a:pt x="364" y="652"/>
                    </a:lnTo>
                    <a:lnTo>
                      <a:pt x="364" y="654"/>
                    </a:lnTo>
                    <a:lnTo>
                      <a:pt x="376" y="661"/>
                    </a:lnTo>
                    <a:lnTo>
                      <a:pt x="382" y="662"/>
                    </a:lnTo>
                    <a:lnTo>
                      <a:pt x="431" y="658"/>
                    </a:lnTo>
                    <a:lnTo>
                      <a:pt x="453" y="686"/>
                    </a:lnTo>
                    <a:lnTo>
                      <a:pt x="455" y="687"/>
                    </a:lnTo>
                    <a:lnTo>
                      <a:pt x="486" y="693"/>
                    </a:lnTo>
                    <a:lnTo>
                      <a:pt x="490" y="696"/>
                    </a:lnTo>
                    <a:lnTo>
                      <a:pt x="493" y="702"/>
                    </a:lnTo>
                    <a:lnTo>
                      <a:pt x="494" y="710"/>
                    </a:lnTo>
                    <a:lnTo>
                      <a:pt x="493" y="712"/>
                    </a:lnTo>
                    <a:lnTo>
                      <a:pt x="491" y="717"/>
                    </a:lnTo>
                    <a:lnTo>
                      <a:pt x="488" y="721"/>
                    </a:lnTo>
                    <a:lnTo>
                      <a:pt x="486" y="726"/>
                    </a:lnTo>
                    <a:lnTo>
                      <a:pt x="484" y="728"/>
                    </a:lnTo>
                    <a:lnTo>
                      <a:pt x="484" y="731"/>
                    </a:lnTo>
                    <a:lnTo>
                      <a:pt x="523" y="738"/>
                    </a:lnTo>
                    <a:lnTo>
                      <a:pt x="526" y="739"/>
                    </a:lnTo>
                    <a:lnTo>
                      <a:pt x="530" y="740"/>
                    </a:lnTo>
                    <a:lnTo>
                      <a:pt x="541" y="753"/>
                    </a:lnTo>
                    <a:lnTo>
                      <a:pt x="541" y="754"/>
                    </a:lnTo>
                    <a:lnTo>
                      <a:pt x="543" y="756"/>
                    </a:lnTo>
                    <a:lnTo>
                      <a:pt x="544" y="761"/>
                    </a:lnTo>
                    <a:lnTo>
                      <a:pt x="554" y="784"/>
                    </a:lnTo>
                    <a:lnTo>
                      <a:pt x="554" y="785"/>
                    </a:lnTo>
                    <a:lnTo>
                      <a:pt x="586" y="792"/>
                    </a:lnTo>
                    <a:lnTo>
                      <a:pt x="594" y="795"/>
                    </a:lnTo>
                    <a:lnTo>
                      <a:pt x="606" y="796"/>
                    </a:lnTo>
                    <a:lnTo>
                      <a:pt x="607" y="796"/>
                    </a:lnTo>
                    <a:lnTo>
                      <a:pt x="645" y="795"/>
                    </a:lnTo>
                    <a:lnTo>
                      <a:pt x="663" y="798"/>
                    </a:lnTo>
                    <a:lnTo>
                      <a:pt x="663" y="799"/>
                    </a:lnTo>
                    <a:lnTo>
                      <a:pt x="664" y="805"/>
                    </a:lnTo>
                    <a:lnTo>
                      <a:pt x="667" y="826"/>
                    </a:lnTo>
                    <a:lnTo>
                      <a:pt x="667" y="835"/>
                    </a:lnTo>
                    <a:lnTo>
                      <a:pt x="670" y="853"/>
                    </a:lnTo>
                    <a:lnTo>
                      <a:pt x="670" y="856"/>
                    </a:lnTo>
                    <a:lnTo>
                      <a:pt x="671" y="860"/>
                    </a:lnTo>
                    <a:lnTo>
                      <a:pt x="674" y="879"/>
                    </a:lnTo>
                    <a:lnTo>
                      <a:pt x="680" y="883"/>
                    </a:lnTo>
                    <a:lnTo>
                      <a:pt x="691" y="882"/>
                    </a:lnTo>
                    <a:lnTo>
                      <a:pt x="692" y="880"/>
                    </a:lnTo>
                    <a:lnTo>
                      <a:pt x="705" y="863"/>
                    </a:lnTo>
                    <a:lnTo>
                      <a:pt x="710" y="863"/>
                    </a:lnTo>
                    <a:lnTo>
                      <a:pt x="719" y="865"/>
                    </a:lnTo>
                    <a:lnTo>
                      <a:pt x="720" y="865"/>
                    </a:lnTo>
                    <a:lnTo>
                      <a:pt x="728" y="869"/>
                    </a:lnTo>
                    <a:lnTo>
                      <a:pt x="730" y="872"/>
                    </a:lnTo>
                    <a:lnTo>
                      <a:pt x="735" y="886"/>
                    </a:lnTo>
                    <a:lnTo>
                      <a:pt x="751" y="882"/>
                    </a:lnTo>
                    <a:lnTo>
                      <a:pt x="788" y="880"/>
                    </a:lnTo>
                    <a:lnTo>
                      <a:pt x="811" y="876"/>
                    </a:lnTo>
                    <a:lnTo>
                      <a:pt x="817" y="876"/>
                    </a:lnTo>
                    <a:lnTo>
                      <a:pt x="843" y="883"/>
                    </a:lnTo>
                    <a:lnTo>
                      <a:pt x="853" y="882"/>
                    </a:lnTo>
                    <a:lnTo>
                      <a:pt x="854" y="880"/>
                    </a:lnTo>
                    <a:lnTo>
                      <a:pt x="854" y="879"/>
                    </a:lnTo>
                    <a:lnTo>
                      <a:pt x="855" y="873"/>
                    </a:lnTo>
                    <a:lnTo>
                      <a:pt x="860" y="870"/>
                    </a:lnTo>
                    <a:lnTo>
                      <a:pt x="864" y="870"/>
                    </a:lnTo>
                    <a:lnTo>
                      <a:pt x="870" y="867"/>
                    </a:lnTo>
                    <a:lnTo>
                      <a:pt x="874" y="862"/>
                    </a:lnTo>
                    <a:lnTo>
                      <a:pt x="874" y="859"/>
                    </a:lnTo>
                    <a:lnTo>
                      <a:pt x="875" y="855"/>
                    </a:lnTo>
                    <a:lnTo>
                      <a:pt x="875" y="848"/>
                    </a:lnTo>
                    <a:lnTo>
                      <a:pt x="886" y="837"/>
                    </a:lnTo>
                    <a:lnTo>
                      <a:pt x="893" y="833"/>
                    </a:lnTo>
                    <a:lnTo>
                      <a:pt x="895" y="833"/>
                    </a:lnTo>
                    <a:lnTo>
                      <a:pt x="899" y="831"/>
                    </a:lnTo>
                    <a:lnTo>
                      <a:pt x="913" y="829"/>
                    </a:lnTo>
                    <a:lnTo>
                      <a:pt x="914" y="829"/>
                    </a:lnTo>
                    <a:lnTo>
                      <a:pt x="914" y="827"/>
                    </a:lnTo>
                    <a:lnTo>
                      <a:pt x="915" y="827"/>
                    </a:lnTo>
                    <a:lnTo>
                      <a:pt x="915" y="826"/>
                    </a:lnTo>
                    <a:lnTo>
                      <a:pt x="918" y="821"/>
                    </a:lnTo>
                    <a:lnTo>
                      <a:pt x="920" y="821"/>
                    </a:lnTo>
                    <a:lnTo>
                      <a:pt x="920" y="820"/>
                    </a:lnTo>
                    <a:lnTo>
                      <a:pt x="922" y="816"/>
                    </a:lnTo>
                    <a:lnTo>
                      <a:pt x="922" y="805"/>
                    </a:lnTo>
                    <a:lnTo>
                      <a:pt x="918" y="796"/>
                    </a:lnTo>
                    <a:lnTo>
                      <a:pt x="917" y="796"/>
                    </a:lnTo>
                    <a:lnTo>
                      <a:pt x="903" y="778"/>
                    </a:lnTo>
                    <a:lnTo>
                      <a:pt x="896" y="774"/>
                    </a:lnTo>
                    <a:lnTo>
                      <a:pt x="893" y="771"/>
                    </a:lnTo>
                    <a:lnTo>
                      <a:pt x="889" y="770"/>
                    </a:lnTo>
                    <a:lnTo>
                      <a:pt x="884" y="766"/>
                    </a:lnTo>
                    <a:lnTo>
                      <a:pt x="874" y="759"/>
                    </a:lnTo>
                    <a:lnTo>
                      <a:pt x="874" y="757"/>
                    </a:lnTo>
                    <a:lnTo>
                      <a:pt x="879" y="747"/>
                    </a:lnTo>
                    <a:lnTo>
                      <a:pt x="879" y="745"/>
                    </a:lnTo>
                    <a:lnTo>
                      <a:pt x="881" y="740"/>
                    </a:lnTo>
                    <a:lnTo>
                      <a:pt x="879" y="738"/>
                    </a:lnTo>
                    <a:lnTo>
                      <a:pt x="878" y="728"/>
                    </a:lnTo>
                    <a:lnTo>
                      <a:pt x="879" y="712"/>
                    </a:lnTo>
                    <a:lnTo>
                      <a:pt x="877" y="697"/>
                    </a:lnTo>
                    <a:lnTo>
                      <a:pt x="875" y="693"/>
                    </a:lnTo>
                    <a:lnTo>
                      <a:pt x="871" y="686"/>
                    </a:lnTo>
                    <a:lnTo>
                      <a:pt x="865" y="682"/>
                    </a:lnTo>
                    <a:lnTo>
                      <a:pt x="862" y="682"/>
                    </a:lnTo>
                    <a:lnTo>
                      <a:pt x="861" y="680"/>
                    </a:lnTo>
                    <a:lnTo>
                      <a:pt x="860" y="680"/>
                    </a:lnTo>
                    <a:lnTo>
                      <a:pt x="857" y="682"/>
                    </a:lnTo>
                    <a:lnTo>
                      <a:pt x="855" y="682"/>
                    </a:lnTo>
                    <a:lnTo>
                      <a:pt x="848" y="680"/>
                    </a:lnTo>
                    <a:lnTo>
                      <a:pt x="831" y="675"/>
                    </a:lnTo>
                    <a:lnTo>
                      <a:pt x="832" y="671"/>
                    </a:lnTo>
                    <a:lnTo>
                      <a:pt x="839" y="658"/>
                    </a:lnTo>
                    <a:lnTo>
                      <a:pt x="840" y="652"/>
                    </a:lnTo>
                    <a:lnTo>
                      <a:pt x="841" y="651"/>
                    </a:lnTo>
                    <a:lnTo>
                      <a:pt x="841" y="649"/>
                    </a:lnTo>
                    <a:lnTo>
                      <a:pt x="854" y="615"/>
                    </a:lnTo>
                    <a:lnTo>
                      <a:pt x="855" y="613"/>
                    </a:lnTo>
                    <a:lnTo>
                      <a:pt x="858" y="605"/>
                    </a:lnTo>
                    <a:lnTo>
                      <a:pt x="858" y="602"/>
                    </a:lnTo>
                    <a:lnTo>
                      <a:pt x="862" y="594"/>
                    </a:lnTo>
                    <a:lnTo>
                      <a:pt x="870" y="573"/>
                    </a:lnTo>
                    <a:lnTo>
                      <a:pt x="871" y="571"/>
                    </a:lnTo>
                    <a:lnTo>
                      <a:pt x="871" y="565"/>
                    </a:lnTo>
                    <a:lnTo>
                      <a:pt x="865" y="524"/>
                    </a:lnTo>
                    <a:lnTo>
                      <a:pt x="864" y="522"/>
                    </a:lnTo>
                    <a:lnTo>
                      <a:pt x="886" y="528"/>
                    </a:lnTo>
                    <a:lnTo>
                      <a:pt x="886" y="527"/>
                    </a:lnTo>
                    <a:lnTo>
                      <a:pt x="922" y="496"/>
                    </a:lnTo>
                    <a:lnTo>
                      <a:pt x="931" y="488"/>
                    </a:lnTo>
                    <a:lnTo>
                      <a:pt x="952" y="461"/>
                    </a:lnTo>
                    <a:lnTo>
                      <a:pt x="952" y="460"/>
                    </a:lnTo>
                    <a:lnTo>
                      <a:pt x="946" y="421"/>
                    </a:lnTo>
                    <a:lnTo>
                      <a:pt x="946" y="409"/>
                    </a:lnTo>
                    <a:lnTo>
                      <a:pt x="967" y="324"/>
                    </a:lnTo>
                    <a:lnTo>
                      <a:pt x="965" y="323"/>
                    </a:lnTo>
                    <a:lnTo>
                      <a:pt x="959" y="321"/>
                    </a:lnTo>
                    <a:lnTo>
                      <a:pt x="951" y="323"/>
                    </a:lnTo>
                    <a:lnTo>
                      <a:pt x="944" y="323"/>
                    </a:lnTo>
                    <a:lnTo>
                      <a:pt x="942" y="321"/>
                    </a:lnTo>
                    <a:lnTo>
                      <a:pt x="939" y="320"/>
                    </a:lnTo>
                    <a:lnTo>
                      <a:pt x="938" y="319"/>
                    </a:lnTo>
                    <a:lnTo>
                      <a:pt x="938" y="317"/>
                    </a:lnTo>
                    <a:lnTo>
                      <a:pt x="931" y="310"/>
                    </a:lnTo>
                    <a:lnTo>
                      <a:pt x="915" y="298"/>
                    </a:lnTo>
                    <a:lnTo>
                      <a:pt x="908" y="291"/>
                    </a:lnTo>
                    <a:lnTo>
                      <a:pt x="907" y="256"/>
                    </a:lnTo>
                    <a:lnTo>
                      <a:pt x="899" y="256"/>
                    </a:lnTo>
                    <a:lnTo>
                      <a:pt x="847" y="249"/>
                    </a:lnTo>
                    <a:lnTo>
                      <a:pt x="798" y="221"/>
                    </a:lnTo>
                    <a:lnTo>
                      <a:pt x="787" y="176"/>
                    </a:lnTo>
                    <a:lnTo>
                      <a:pt x="786" y="175"/>
                    </a:lnTo>
                    <a:lnTo>
                      <a:pt x="772" y="168"/>
                    </a:lnTo>
                    <a:lnTo>
                      <a:pt x="770" y="168"/>
                    </a:lnTo>
                    <a:lnTo>
                      <a:pt x="754" y="160"/>
                    </a:lnTo>
                    <a:lnTo>
                      <a:pt x="747" y="155"/>
                    </a:lnTo>
                    <a:lnTo>
                      <a:pt x="745" y="154"/>
                    </a:lnTo>
                    <a:lnTo>
                      <a:pt x="744" y="154"/>
                    </a:lnTo>
                    <a:lnTo>
                      <a:pt x="735" y="144"/>
                    </a:lnTo>
                    <a:lnTo>
                      <a:pt x="734" y="141"/>
                    </a:lnTo>
                    <a:lnTo>
                      <a:pt x="733" y="140"/>
                    </a:lnTo>
                    <a:lnTo>
                      <a:pt x="661" y="109"/>
                    </a:lnTo>
                    <a:lnTo>
                      <a:pt x="652" y="106"/>
                    </a:lnTo>
                    <a:lnTo>
                      <a:pt x="646" y="106"/>
                    </a:lnTo>
                    <a:lnTo>
                      <a:pt x="643" y="105"/>
                    </a:lnTo>
                    <a:lnTo>
                      <a:pt x="663" y="95"/>
                    </a:lnTo>
                    <a:lnTo>
                      <a:pt x="664" y="93"/>
                    </a:lnTo>
                    <a:lnTo>
                      <a:pt x="666" y="84"/>
                    </a:lnTo>
                    <a:lnTo>
                      <a:pt x="666" y="66"/>
                    </a:lnTo>
                    <a:lnTo>
                      <a:pt x="664" y="53"/>
                    </a:lnTo>
                    <a:lnTo>
                      <a:pt x="666" y="43"/>
                    </a:lnTo>
                    <a:lnTo>
                      <a:pt x="666" y="34"/>
                    </a:lnTo>
                    <a:lnTo>
                      <a:pt x="664" y="28"/>
                    </a:lnTo>
                    <a:lnTo>
                      <a:pt x="652" y="17"/>
                    </a:lnTo>
                    <a:lnTo>
                      <a:pt x="650" y="17"/>
                    </a:lnTo>
                    <a:lnTo>
                      <a:pt x="647" y="16"/>
                    </a:lnTo>
                    <a:lnTo>
                      <a:pt x="646" y="14"/>
                    </a:lnTo>
                    <a:lnTo>
                      <a:pt x="604" y="0"/>
                    </a:lnTo>
                    <a:lnTo>
                      <a:pt x="603" y="2"/>
                    </a:lnTo>
                    <a:lnTo>
                      <a:pt x="597" y="10"/>
                    </a:lnTo>
                    <a:lnTo>
                      <a:pt x="596" y="11"/>
                    </a:lnTo>
                    <a:lnTo>
                      <a:pt x="600" y="13"/>
                    </a:lnTo>
                    <a:lnTo>
                      <a:pt x="599" y="19"/>
                    </a:lnTo>
                    <a:lnTo>
                      <a:pt x="596" y="23"/>
                    </a:lnTo>
                    <a:lnTo>
                      <a:pt x="596" y="24"/>
                    </a:lnTo>
                    <a:lnTo>
                      <a:pt x="586" y="27"/>
                    </a:lnTo>
                    <a:lnTo>
                      <a:pt x="576" y="26"/>
                    </a:lnTo>
                    <a:lnTo>
                      <a:pt x="575" y="26"/>
                    </a:lnTo>
                    <a:lnTo>
                      <a:pt x="572" y="24"/>
                    </a:lnTo>
                    <a:lnTo>
                      <a:pt x="570" y="24"/>
                    </a:lnTo>
                    <a:lnTo>
                      <a:pt x="534" y="13"/>
                    </a:lnTo>
                    <a:lnTo>
                      <a:pt x="533" y="17"/>
                    </a:lnTo>
                    <a:lnTo>
                      <a:pt x="480" y="26"/>
                    </a:lnTo>
                    <a:lnTo>
                      <a:pt x="473" y="34"/>
                    </a:lnTo>
                    <a:lnTo>
                      <a:pt x="470" y="45"/>
                    </a:lnTo>
                    <a:lnTo>
                      <a:pt x="467" y="48"/>
                    </a:lnTo>
                    <a:lnTo>
                      <a:pt x="466" y="48"/>
                    </a:lnTo>
                    <a:lnTo>
                      <a:pt x="466" y="46"/>
                    </a:lnTo>
                    <a:lnTo>
                      <a:pt x="465" y="45"/>
                    </a:lnTo>
                    <a:lnTo>
                      <a:pt x="452" y="45"/>
                    </a:lnTo>
                    <a:lnTo>
                      <a:pt x="420" y="59"/>
                    </a:lnTo>
                    <a:lnTo>
                      <a:pt x="385" y="59"/>
                    </a:lnTo>
                    <a:lnTo>
                      <a:pt x="301" y="2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02" name="Freeform 833">
                <a:extLst>
                  <a:ext uri="{FF2B5EF4-FFF2-40B4-BE49-F238E27FC236}">
                    <a16:creationId xmlns:a16="http://schemas.microsoft.com/office/drawing/2014/main" id="{66B7DC3B-859F-AC0C-8922-624E37050B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7" y="2533"/>
                <a:ext cx="122" cy="154"/>
              </a:xfrm>
              <a:custGeom>
                <a:avLst/>
                <a:gdLst>
                  <a:gd name="T0" fmla="*/ 232 w 486"/>
                  <a:gd name="T1" fmla="*/ 22 h 618"/>
                  <a:gd name="T2" fmla="*/ 212 w 486"/>
                  <a:gd name="T3" fmla="*/ 38 h 618"/>
                  <a:gd name="T4" fmla="*/ 196 w 486"/>
                  <a:gd name="T5" fmla="*/ 8 h 618"/>
                  <a:gd name="T6" fmla="*/ 175 w 486"/>
                  <a:gd name="T7" fmla="*/ 11 h 618"/>
                  <a:gd name="T8" fmla="*/ 169 w 486"/>
                  <a:gd name="T9" fmla="*/ 31 h 618"/>
                  <a:gd name="T10" fmla="*/ 144 w 486"/>
                  <a:gd name="T11" fmla="*/ 0 h 618"/>
                  <a:gd name="T12" fmla="*/ 136 w 486"/>
                  <a:gd name="T13" fmla="*/ 26 h 618"/>
                  <a:gd name="T14" fmla="*/ 151 w 486"/>
                  <a:gd name="T15" fmla="*/ 38 h 618"/>
                  <a:gd name="T16" fmla="*/ 143 w 486"/>
                  <a:gd name="T17" fmla="*/ 48 h 618"/>
                  <a:gd name="T18" fmla="*/ 120 w 486"/>
                  <a:gd name="T19" fmla="*/ 48 h 618"/>
                  <a:gd name="T20" fmla="*/ 94 w 486"/>
                  <a:gd name="T21" fmla="*/ 74 h 618"/>
                  <a:gd name="T22" fmla="*/ 83 w 486"/>
                  <a:gd name="T23" fmla="*/ 114 h 618"/>
                  <a:gd name="T24" fmla="*/ 64 w 486"/>
                  <a:gd name="T25" fmla="*/ 169 h 618"/>
                  <a:gd name="T26" fmla="*/ 73 w 486"/>
                  <a:gd name="T27" fmla="*/ 191 h 618"/>
                  <a:gd name="T28" fmla="*/ 78 w 486"/>
                  <a:gd name="T29" fmla="*/ 216 h 618"/>
                  <a:gd name="T30" fmla="*/ 83 w 486"/>
                  <a:gd name="T31" fmla="*/ 287 h 618"/>
                  <a:gd name="T32" fmla="*/ 57 w 486"/>
                  <a:gd name="T33" fmla="*/ 303 h 618"/>
                  <a:gd name="T34" fmla="*/ 24 w 486"/>
                  <a:gd name="T35" fmla="*/ 300 h 618"/>
                  <a:gd name="T36" fmla="*/ 34 w 486"/>
                  <a:gd name="T37" fmla="*/ 382 h 618"/>
                  <a:gd name="T38" fmla="*/ 42 w 486"/>
                  <a:gd name="T39" fmla="*/ 391 h 618"/>
                  <a:gd name="T40" fmla="*/ 76 w 486"/>
                  <a:gd name="T41" fmla="*/ 391 h 618"/>
                  <a:gd name="T42" fmla="*/ 57 w 486"/>
                  <a:gd name="T43" fmla="*/ 460 h 618"/>
                  <a:gd name="T44" fmla="*/ 34 w 486"/>
                  <a:gd name="T45" fmla="*/ 466 h 618"/>
                  <a:gd name="T46" fmla="*/ 27 w 486"/>
                  <a:gd name="T47" fmla="*/ 510 h 618"/>
                  <a:gd name="T48" fmla="*/ 28 w 486"/>
                  <a:gd name="T49" fmla="*/ 529 h 618"/>
                  <a:gd name="T50" fmla="*/ 11 w 486"/>
                  <a:gd name="T51" fmla="*/ 539 h 618"/>
                  <a:gd name="T52" fmla="*/ 11 w 486"/>
                  <a:gd name="T53" fmla="*/ 553 h 618"/>
                  <a:gd name="T54" fmla="*/ 25 w 486"/>
                  <a:gd name="T55" fmla="*/ 565 h 618"/>
                  <a:gd name="T56" fmla="*/ 42 w 486"/>
                  <a:gd name="T57" fmla="*/ 579 h 618"/>
                  <a:gd name="T58" fmla="*/ 90 w 486"/>
                  <a:gd name="T59" fmla="*/ 589 h 618"/>
                  <a:gd name="T60" fmla="*/ 116 w 486"/>
                  <a:gd name="T61" fmla="*/ 618 h 618"/>
                  <a:gd name="T62" fmla="*/ 176 w 486"/>
                  <a:gd name="T63" fmla="*/ 597 h 618"/>
                  <a:gd name="T64" fmla="*/ 197 w 486"/>
                  <a:gd name="T65" fmla="*/ 586 h 618"/>
                  <a:gd name="T66" fmla="*/ 210 w 486"/>
                  <a:gd name="T67" fmla="*/ 571 h 618"/>
                  <a:gd name="T68" fmla="*/ 236 w 486"/>
                  <a:gd name="T69" fmla="*/ 556 h 618"/>
                  <a:gd name="T70" fmla="*/ 243 w 486"/>
                  <a:gd name="T71" fmla="*/ 533 h 618"/>
                  <a:gd name="T72" fmla="*/ 265 w 486"/>
                  <a:gd name="T73" fmla="*/ 522 h 618"/>
                  <a:gd name="T74" fmla="*/ 271 w 486"/>
                  <a:gd name="T75" fmla="*/ 479 h 618"/>
                  <a:gd name="T76" fmla="*/ 295 w 486"/>
                  <a:gd name="T77" fmla="*/ 486 h 618"/>
                  <a:gd name="T78" fmla="*/ 313 w 486"/>
                  <a:gd name="T79" fmla="*/ 477 h 618"/>
                  <a:gd name="T80" fmla="*/ 359 w 486"/>
                  <a:gd name="T81" fmla="*/ 456 h 618"/>
                  <a:gd name="T82" fmla="*/ 381 w 486"/>
                  <a:gd name="T83" fmla="*/ 465 h 618"/>
                  <a:gd name="T84" fmla="*/ 414 w 486"/>
                  <a:gd name="T85" fmla="*/ 416 h 618"/>
                  <a:gd name="T86" fmla="*/ 443 w 486"/>
                  <a:gd name="T87" fmla="*/ 392 h 618"/>
                  <a:gd name="T88" fmla="*/ 476 w 486"/>
                  <a:gd name="T89" fmla="*/ 406 h 618"/>
                  <a:gd name="T90" fmla="*/ 471 w 486"/>
                  <a:gd name="T91" fmla="*/ 376 h 618"/>
                  <a:gd name="T92" fmla="*/ 482 w 486"/>
                  <a:gd name="T93" fmla="*/ 325 h 618"/>
                  <a:gd name="T94" fmla="*/ 422 w 486"/>
                  <a:gd name="T95" fmla="*/ 293 h 618"/>
                  <a:gd name="T96" fmla="*/ 430 w 486"/>
                  <a:gd name="T97" fmla="*/ 300 h 618"/>
                  <a:gd name="T98" fmla="*/ 436 w 486"/>
                  <a:gd name="T99" fmla="*/ 293 h 618"/>
                  <a:gd name="T100" fmla="*/ 443 w 486"/>
                  <a:gd name="T101" fmla="*/ 290 h 618"/>
                  <a:gd name="T102" fmla="*/ 461 w 486"/>
                  <a:gd name="T103" fmla="*/ 280 h 618"/>
                  <a:gd name="T104" fmla="*/ 451 w 486"/>
                  <a:gd name="T105" fmla="*/ 247 h 618"/>
                  <a:gd name="T106" fmla="*/ 471 w 486"/>
                  <a:gd name="T107" fmla="*/ 198 h 618"/>
                  <a:gd name="T108" fmla="*/ 443 w 486"/>
                  <a:gd name="T109" fmla="*/ 166 h 618"/>
                  <a:gd name="T110" fmla="*/ 395 w 486"/>
                  <a:gd name="T111" fmla="*/ 184 h 618"/>
                  <a:gd name="T112" fmla="*/ 384 w 486"/>
                  <a:gd name="T113" fmla="*/ 194 h 618"/>
                  <a:gd name="T114" fmla="*/ 385 w 486"/>
                  <a:gd name="T115" fmla="*/ 167 h 618"/>
                  <a:gd name="T116" fmla="*/ 342 w 486"/>
                  <a:gd name="T117" fmla="*/ 135 h 618"/>
                  <a:gd name="T118" fmla="*/ 361 w 486"/>
                  <a:gd name="T119" fmla="*/ 111 h 618"/>
                  <a:gd name="T120" fmla="*/ 317 w 486"/>
                  <a:gd name="T121" fmla="*/ 89 h 618"/>
                  <a:gd name="T122" fmla="*/ 275 w 486"/>
                  <a:gd name="T123" fmla="*/ 61 h 6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86" h="618">
                    <a:moveTo>
                      <a:pt x="270" y="48"/>
                    </a:moveTo>
                    <a:lnTo>
                      <a:pt x="270" y="47"/>
                    </a:lnTo>
                    <a:lnTo>
                      <a:pt x="258" y="33"/>
                    </a:lnTo>
                    <a:lnTo>
                      <a:pt x="258" y="32"/>
                    </a:lnTo>
                    <a:lnTo>
                      <a:pt x="257" y="32"/>
                    </a:lnTo>
                    <a:lnTo>
                      <a:pt x="232" y="22"/>
                    </a:lnTo>
                    <a:lnTo>
                      <a:pt x="229" y="19"/>
                    </a:lnTo>
                    <a:lnTo>
                      <a:pt x="228" y="19"/>
                    </a:lnTo>
                    <a:lnTo>
                      <a:pt x="225" y="18"/>
                    </a:lnTo>
                    <a:lnTo>
                      <a:pt x="218" y="23"/>
                    </a:lnTo>
                    <a:lnTo>
                      <a:pt x="218" y="29"/>
                    </a:lnTo>
                    <a:lnTo>
                      <a:pt x="212" y="38"/>
                    </a:lnTo>
                    <a:lnTo>
                      <a:pt x="211" y="38"/>
                    </a:lnTo>
                    <a:lnTo>
                      <a:pt x="211" y="36"/>
                    </a:lnTo>
                    <a:lnTo>
                      <a:pt x="204" y="29"/>
                    </a:lnTo>
                    <a:lnTo>
                      <a:pt x="198" y="18"/>
                    </a:lnTo>
                    <a:lnTo>
                      <a:pt x="198" y="8"/>
                    </a:lnTo>
                    <a:lnTo>
                      <a:pt x="196" y="8"/>
                    </a:lnTo>
                    <a:lnTo>
                      <a:pt x="191" y="5"/>
                    </a:lnTo>
                    <a:lnTo>
                      <a:pt x="179" y="2"/>
                    </a:lnTo>
                    <a:lnTo>
                      <a:pt x="179" y="1"/>
                    </a:lnTo>
                    <a:lnTo>
                      <a:pt x="176" y="2"/>
                    </a:lnTo>
                    <a:lnTo>
                      <a:pt x="175" y="2"/>
                    </a:lnTo>
                    <a:lnTo>
                      <a:pt x="175" y="11"/>
                    </a:lnTo>
                    <a:lnTo>
                      <a:pt x="176" y="15"/>
                    </a:lnTo>
                    <a:lnTo>
                      <a:pt x="176" y="16"/>
                    </a:lnTo>
                    <a:lnTo>
                      <a:pt x="173" y="22"/>
                    </a:lnTo>
                    <a:lnTo>
                      <a:pt x="172" y="29"/>
                    </a:lnTo>
                    <a:lnTo>
                      <a:pt x="171" y="31"/>
                    </a:lnTo>
                    <a:lnTo>
                      <a:pt x="169" y="31"/>
                    </a:lnTo>
                    <a:lnTo>
                      <a:pt x="168" y="29"/>
                    </a:lnTo>
                    <a:lnTo>
                      <a:pt x="168" y="28"/>
                    </a:lnTo>
                    <a:lnTo>
                      <a:pt x="164" y="19"/>
                    </a:lnTo>
                    <a:lnTo>
                      <a:pt x="161" y="15"/>
                    </a:lnTo>
                    <a:lnTo>
                      <a:pt x="159" y="15"/>
                    </a:lnTo>
                    <a:lnTo>
                      <a:pt x="144" y="0"/>
                    </a:lnTo>
                    <a:lnTo>
                      <a:pt x="143" y="0"/>
                    </a:lnTo>
                    <a:lnTo>
                      <a:pt x="138" y="1"/>
                    </a:lnTo>
                    <a:lnTo>
                      <a:pt x="137" y="2"/>
                    </a:lnTo>
                    <a:lnTo>
                      <a:pt x="137" y="8"/>
                    </a:lnTo>
                    <a:lnTo>
                      <a:pt x="136" y="16"/>
                    </a:lnTo>
                    <a:lnTo>
                      <a:pt x="136" y="26"/>
                    </a:lnTo>
                    <a:lnTo>
                      <a:pt x="137" y="28"/>
                    </a:lnTo>
                    <a:lnTo>
                      <a:pt x="140" y="28"/>
                    </a:lnTo>
                    <a:lnTo>
                      <a:pt x="144" y="31"/>
                    </a:lnTo>
                    <a:lnTo>
                      <a:pt x="147" y="32"/>
                    </a:lnTo>
                    <a:lnTo>
                      <a:pt x="148" y="33"/>
                    </a:lnTo>
                    <a:lnTo>
                      <a:pt x="151" y="38"/>
                    </a:lnTo>
                    <a:lnTo>
                      <a:pt x="155" y="42"/>
                    </a:lnTo>
                    <a:lnTo>
                      <a:pt x="155" y="43"/>
                    </a:lnTo>
                    <a:lnTo>
                      <a:pt x="151" y="48"/>
                    </a:lnTo>
                    <a:lnTo>
                      <a:pt x="147" y="50"/>
                    </a:lnTo>
                    <a:lnTo>
                      <a:pt x="145" y="50"/>
                    </a:lnTo>
                    <a:lnTo>
                      <a:pt x="143" y="48"/>
                    </a:lnTo>
                    <a:lnTo>
                      <a:pt x="140" y="48"/>
                    </a:lnTo>
                    <a:lnTo>
                      <a:pt x="137" y="51"/>
                    </a:lnTo>
                    <a:lnTo>
                      <a:pt x="134" y="50"/>
                    </a:lnTo>
                    <a:lnTo>
                      <a:pt x="126" y="47"/>
                    </a:lnTo>
                    <a:lnTo>
                      <a:pt x="124" y="47"/>
                    </a:lnTo>
                    <a:lnTo>
                      <a:pt x="120" y="48"/>
                    </a:lnTo>
                    <a:lnTo>
                      <a:pt x="119" y="48"/>
                    </a:lnTo>
                    <a:lnTo>
                      <a:pt x="117" y="50"/>
                    </a:lnTo>
                    <a:lnTo>
                      <a:pt x="104" y="58"/>
                    </a:lnTo>
                    <a:lnTo>
                      <a:pt x="99" y="62"/>
                    </a:lnTo>
                    <a:lnTo>
                      <a:pt x="94" y="69"/>
                    </a:lnTo>
                    <a:lnTo>
                      <a:pt x="94" y="74"/>
                    </a:lnTo>
                    <a:lnTo>
                      <a:pt x="90" y="91"/>
                    </a:lnTo>
                    <a:lnTo>
                      <a:pt x="90" y="92"/>
                    </a:lnTo>
                    <a:lnTo>
                      <a:pt x="87" y="99"/>
                    </a:lnTo>
                    <a:lnTo>
                      <a:pt x="84" y="111"/>
                    </a:lnTo>
                    <a:lnTo>
                      <a:pt x="83" y="113"/>
                    </a:lnTo>
                    <a:lnTo>
                      <a:pt x="83" y="114"/>
                    </a:lnTo>
                    <a:lnTo>
                      <a:pt x="76" y="127"/>
                    </a:lnTo>
                    <a:lnTo>
                      <a:pt x="66" y="153"/>
                    </a:lnTo>
                    <a:lnTo>
                      <a:pt x="64" y="162"/>
                    </a:lnTo>
                    <a:lnTo>
                      <a:pt x="66" y="163"/>
                    </a:lnTo>
                    <a:lnTo>
                      <a:pt x="66" y="169"/>
                    </a:lnTo>
                    <a:lnTo>
                      <a:pt x="64" y="169"/>
                    </a:lnTo>
                    <a:lnTo>
                      <a:pt x="64" y="174"/>
                    </a:lnTo>
                    <a:lnTo>
                      <a:pt x="66" y="174"/>
                    </a:lnTo>
                    <a:lnTo>
                      <a:pt x="67" y="180"/>
                    </a:lnTo>
                    <a:lnTo>
                      <a:pt x="69" y="181"/>
                    </a:lnTo>
                    <a:lnTo>
                      <a:pt x="73" y="189"/>
                    </a:lnTo>
                    <a:lnTo>
                      <a:pt x="73" y="191"/>
                    </a:lnTo>
                    <a:lnTo>
                      <a:pt x="74" y="202"/>
                    </a:lnTo>
                    <a:lnTo>
                      <a:pt x="76" y="202"/>
                    </a:lnTo>
                    <a:lnTo>
                      <a:pt x="77" y="208"/>
                    </a:lnTo>
                    <a:lnTo>
                      <a:pt x="77" y="211"/>
                    </a:lnTo>
                    <a:lnTo>
                      <a:pt x="78" y="213"/>
                    </a:lnTo>
                    <a:lnTo>
                      <a:pt x="78" y="216"/>
                    </a:lnTo>
                    <a:lnTo>
                      <a:pt x="81" y="222"/>
                    </a:lnTo>
                    <a:lnTo>
                      <a:pt x="81" y="223"/>
                    </a:lnTo>
                    <a:lnTo>
                      <a:pt x="83" y="223"/>
                    </a:lnTo>
                    <a:lnTo>
                      <a:pt x="87" y="258"/>
                    </a:lnTo>
                    <a:lnTo>
                      <a:pt x="87" y="276"/>
                    </a:lnTo>
                    <a:lnTo>
                      <a:pt x="83" y="287"/>
                    </a:lnTo>
                    <a:lnTo>
                      <a:pt x="83" y="289"/>
                    </a:lnTo>
                    <a:lnTo>
                      <a:pt x="81" y="289"/>
                    </a:lnTo>
                    <a:lnTo>
                      <a:pt x="81" y="290"/>
                    </a:lnTo>
                    <a:lnTo>
                      <a:pt x="64" y="299"/>
                    </a:lnTo>
                    <a:lnTo>
                      <a:pt x="64" y="303"/>
                    </a:lnTo>
                    <a:lnTo>
                      <a:pt x="57" y="303"/>
                    </a:lnTo>
                    <a:lnTo>
                      <a:pt x="56" y="300"/>
                    </a:lnTo>
                    <a:lnTo>
                      <a:pt x="54" y="299"/>
                    </a:lnTo>
                    <a:lnTo>
                      <a:pt x="44" y="297"/>
                    </a:lnTo>
                    <a:lnTo>
                      <a:pt x="41" y="297"/>
                    </a:lnTo>
                    <a:lnTo>
                      <a:pt x="35" y="299"/>
                    </a:lnTo>
                    <a:lnTo>
                      <a:pt x="24" y="300"/>
                    </a:lnTo>
                    <a:lnTo>
                      <a:pt x="23" y="301"/>
                    </a:lnTo>
                    <a:lnTo>
                      <a:pt x="10" y="328"/>
                    </a:lnTo>
                    <a:lnTo>
                      <a:pt x="10" y="331"/>
                    </a:lnTo>
                    <a:lnTo>
                      <a:pt x="1" y="347"/>
                    </a:lnTo>
                    <a:lnTo>
                      <a:pt x="1" y="349"/>
                    </a:lnTo>
                    <a:lnTo>
                      <a:pt x="34" y="382"/>
                    </a:lnTo>
                    <a:lnTo>
                      <a:pt x="35" y="385"/>
                    </a:lnTo>
                    <a:lnTo>
                      <a:pt x="35" y="391"/>
                    </a:lnTo>
                    <a:lnTo>
                      <a:pt x="37" y="391"/>
                    </a:lnTo>
                    <a:lnTo>
                      <a:pt x="38" y="392"/>
                    </a:lnTo>
                    <a:lnTo>
                      <a:pt x="41" y="392"/>
                    </a:lnTo>
                    <a:lnTo>
                      <a:pt x="42" y="391"/>
                    </a:lnTo>
                    <a:lnTo>
                      <a:pt x="42" y="389"/>
                    </a:lnTo>
                    <a:lnTo>
                      <a:pt x="44" y="389"/>
                    </a:lnTo>
                    <a:lnTo>
                      <a:pt x="54" y="391"/>
                    </a:lnTo>
                    <a:lnTo>
                      <a:pt x="66" y="388"/>
                    </a:lnTo>
                    <a:lnTo>
                      <a:pt x="76" y="389"/>
                    </a:lnTo>
                    <a:lnTo>
                      <a:pt x="76" y="391"/>
                    </a:lnTo>
                    <a:lnTo>
                      <a:pt x="73" y="395"/>
                    </a:lnTo>
                    <a:lnTo>
                      <a:pt x="73" y="407"/>
                    </a:lnTo>
                    <a:lnTo>
                      <a:pt x="76" y="419"/>
                    </a:lnTo>
                    <a:lnTo>
                      <a:pt x="70" y="428"/>
                    </a:lnTo>
                    <a:lnTo>
                      <a:pt x="59" y="459"/>
                    </a:lnTo>
                    <a:lnTo>
                      <a:pt x="57" y="460"/>
                    </a:lnTo>
                    <a:lnTo>
                      <a:pt x="57" y="466"/>
                    </a:lnTo>
                    <a:lnTo>
                      <a:pt x="52" y="465"/>
                    </a:lnTo>
                    <a:lnTo>
                      <a:pt x="50" y="465"/>
                    </a:lnTo>
                    <a:lnTo>
                      <a:pt x="49" y="463"/>
                    </a:lnTo>
                    <a:lnTo>
                      <a:pt x="34" y="463"/>
                    </a:lnTo>
                    <a:lnTo>
                      <a:pt x="34" y="466"/>
                    </a:lnTo>
                    <a:lnTo>
                      <a:pt x="32" y="469"/>
                    </a:lnTo>
                    <a:lnTo>
                      <a:pt x="21" y="479"/>
                    </a:lnTo>
                    <a:lnTo>
                      <a:pt x="21" y="481"/>
                    </a:lnTo>
                    <a:lnTo>
                      <a:pt x="25" y="497"/>
                    </a:lnTo>
                    <a:lnTo>
                      <a:pt x="25" y="505"/>
                    </a:lnTo>
                    <a:lnTo>
                      <a:pt x="27" y="510"/>
                    </a:lnTo>
                    <a:lnTo>
                      <a:pt x="27" y="512"/>
                    </a:lnTo>
                    <a:lnTo>
                      <a:pt x="31" y="522"/>
                    </a:lnTo>
                    <a:lnTo>
                      <a:pt x="31" y="523"/>
                    </a:lnTo>
                    <a:lnTo>
                      <a:pt x="30" y="527"/>
                    </a:lnTo>
                    <a:lnTo>
                      <a:pt x="28" y="527"/>
                    </a:lnTo>
                    <a:lnTo>
                      <a:pt x="28" y="529"/>
                    </a:lnTo>
                    <a:lnTo>
                      <a:pt x="27" y="529"/>
                    </a:lnTo>
                    <a:lnTo>
                      <a:pt x="27" y="527"/>
                    </a:lnTo>
                    <a:lnTo>
                      <a:pt x="23" y="529"/>
                    </a:lnTo>
                    <a:lnTo>
                      <a:pt x="20" y="532"/>
                    </a:lnTo>
                    <a:lnTo>
                      <a:pt x="16" y="534"/>
                    </a:lnTo>
                    <a:lnTo>
                      <a:pt x="11" y="539"/>
                    </a:lnTo>
                    <a:lnTo>
                      <a:pt x="9" y="539"/>
                    </a:lnTo>
                    <a:lnTo>
                      <a:pt x="1" y="546"/>
                    </a:lnTo>
                    <a:lnTo>
                      <a:pt x="1" y="547"/>
                    </a:lnTo>
                    <a:lnTo>
                      <a:pt x="0" y="549"/>
                    </a:lnTo>
                    <a:lnTo>
                      <a:pt x="4" y="551"/>
                    </a:lnTo>
                    <a:lnTo>
                      <a:pt x="11" y="553"/>
                    </a:lnTo>
                    <a:lnTo>
                      <a:pt x="13" y="554"/>
                    </a:lnTo>
                    <a:lnTo>
                      <a:pt x="11" y="560"/>
                    </a:lnTo>
                    <a:lnTo>
                      <a:pt x="11" y="564"/>
                    </a:lnTo>
                    <a:lnTo>
                      <a:pt x="17" y="564"/>
                    </a:lnTo>
                    <a:lnTo>
                      <a:pt x="23" y="565"/>
                    </a:lnTo>
                    <a:lnTo>
                      <a:pt x="25" y="565"/>
                    </a:lnTo>
                    <a:lnTo>
                      <a:pt x="31" y="567"/>
                    </a:lnTo>
                    <a:lnTo>
                      <a:pt x="35" y="570"/>
                    </a:lnTo>
                    <a:lnTo>
                      <a:pt x="37" y="572"/>
                    </a:lnTo>
                    <a:lnTo>
                      <a:pt x="37" y="574"/>
                    </a:lnTo>
                    <a:lnTo>
                      <a:pt x="39" y="578"/>
                    </a:lnTo>
                    <a:lnTo>
                      <a:pt x="42" y="579"/>
                    </a:lnTo>
                    <a:lnTo>
                      <a:pt x="64" y="574"/>
                    </a:lnTo>
                    <a:lnTo>
                      <a:pt x="69" y="575"/>
                    </a:lnTo>
                    <a:lnTo>
                      <a:pt x="77" y="586"/>
                    </a:lnTo>
                    <a:lnTo>
                      <a:pt x="83" y="586"/>
                    </a:lnTo>
                    <a:lnTo>
                      <a:pt x="84" y="586"/>
                    </a:lnTo>
                    <a:lnTo>
                      <a:pt x="90" y="589"/>
                    </a:lnTo>
                    <a:lnTo>
                      <a:pt x="92" y="593"/>
                    </a:lnTo>
                    <a:lnTo>
                      <a:pt x="92" y="596"/>
                    </a:lnTo>
                    <a:lnTo>
                      <a:pt x="97" y="600"/>
                    </a:lnTo>
                    <a:lnTo>
                      <a:pt x="106" y="606"/>
                    </a:lnTo>
                    <a:lnTo>
                      <a:pt x="116" y="617"/>
                    </a:lnTo>
                    <a:lnTo>
                      <a:pt x="116" y="618"/>
                    </a:lnTo>
                    <a:lnTo>
                      <a:pt x="144" y="618"/>
                    </a:lnTo>
                    <a:lnTo>
                      <a:pt x="166" y="616"/>
                    </a:lnTo>
                    <a:lnTo>
                      <a:pt x="169" y="617"/>
                    </a:lnTo>
                    <a:lnTo>
                      <a:pt x="172" y="616"/>
                    </a:lnTo>
                    <a:lnTo>
                      <a:pt x="172" y="609"/>
                    </a:lnTo>
                    <a:lnTo>
                      <a:pt x="176" y="597"/>
                    </a:lnTo>
                    <a:lnTo>
                      <a:pt x="187" y="590"/>
                    </a:lnTo>
                    <a:lnTo>
                      <a:pt x="189" y="592"/>
                    </a:lnTo>
                    <a:lnTo>
                      <a:pt x="190" y="592"/>
                    </a:lnTo>
                    <a:lnTo>
                      <a:pt x="191" y="593"/>
                    </a:lnTo>
                    <a:lnTo>
                      <a:pt x="194" y="589"/>
                    </a:lnTo>
                    <a:lnTo>
                      <a:pt x="197" y="586"/>
                    </a:lnTo>
                    <a:lnTo>
                      <a:pt x="197" y="583"/>
                    </a:lnTo>
                    <a:lnTo>
                      <a:pt x="198" y="579"/>
                    </a:lnTo>
                    <a:lnTo>
                      <a:pt x="201" y="575"/>
                    </a:lnTo>
                    <a:lnTo>
                      <a:pt x="203" y="575"/>
                    </a:lnTo>
                    <a:lnTo>
                      <a:pt x="205" y="572"/>
                    </a:lnTo>
                    <a:lnTo>
                      <a:pt x="210" y="571"/>
                    </a:lnTo>
                    <a:lnTo>
                      <a:pt x="218" y="571"/>
                    </a:lnTo>
                    <a:lnTo>
                      <a:pt x="236" y="567"/>
                    </a:lnTo>
                    <a:lnTo>
                      <a:pt x="238" y="565"/>
                    </a:lnTo>
                    <a:lnTo>
                      <a:pt x="238" y="557"/>
                    </a:lnTo>
                    <a:lnTo>
                      <a:pt x="236" y="557"/>
                    </a:lnTo>
                    <a:lnTo>
                      <a:pt x="236" y="556"/>
                    </a:lnTo>
                    <a:lnTo>
                      <a:pt x="238" y="556"/>
                    </a:lnTo>
                    <a:lnTo>
                      <a:pt x="241" y="549"/>
                    </a:lnTo>
                    <a:lnTo>
                      <a:pt x="242" y="541"/>
                    </a:lnTo>
                    <a:lnTo>
                      <a:pt x="242" y="536"/>
                    </a:lnTo>
                    <a:lnTo>
                      <a:pt x="243" y="536"/>
                    </a:lnTo>
                    <a:lnTo>
                      <a:pt x="243" y="533"/>
                    </a:lnTo>
                    <a:lnTo>
                      <a:pt x="247" y="530"/>
                    </a:lnTo>
                    <a:lnTo>
                      <a:pt x="254" y="526"/>
                    </a:lnTo>
                    <a:lnTo>
                      <a:pt x="256" y="523"/>
                    </a:lnTo>
                    <a:lnTo>
                      <a:pt x="258" y="523"/>
                    </a:lnTo>
                    <a:lnTo>
                      <a:pt x="260" y="522"/>
                    </a:lnTo>
                    <a:lnTo>
                      <a:pt x="265" y="522"/>
                    </a:lnTo>
                    <a:lnTo>
                      <a:pt x="270" y="520"/>
                    </a:lnTo>
                    <a:lnTo>
                      <a:pt x="272" y="518"/>
                    </a:lnTo>
                    <a:lnTo>
                      <a:pt x="279" y="501"/>
                    </a:lnTo>
                    <a:lnTo>
                      <a:pt x="281" y="493"/>
                    </a:lnTo>
                    <a:lnTo>
                      <a:pt x="278" y="484"/>
                    </a:lnTo>
                    <a:lnTo>
                      <a:pt x="271" y="479"/>
                    </a:lnTo>
                    <a:lnTo>
                      <a:pt x="271" y="477"/>
                    </a:lnTo>
                    <a:lnTo>
                      <a:pt x="272" y="479"/>
                    </a:lnTo>
                    <a:lnTo>
                      <a:pt x="275" y="480"/>
                    </a:lnTo>
                    <a:lnTo>
                      <a:pt x="277" y="480"/>
                    </a:lnTo>
                    <a:lnTo>
                      <a:pt x="288" y="486"/>
                    </a:lnTo>
                    <a:lnTo>
                      <a:pt x="295" y="486"/>
                    </a:lnTo>
                    <a:lnTo>
                      <a:pt x="302" y="481"/>
                    </a:lnTo>
                    <a:lnTo>
                      <a:pt x="308" y="476"/>
                    </a:lnTo>
                    <a:lnTo>
                      <a:pt x="309" y="480"/>
                    </a:lnTo>
                    <a:lnTo>
                      <a:pt x="309" y="481"/>
                    </a:lnTo>
                    <a:lnTo>
                      <a:pt x="313" y="481"/>
                    </a:lnTo>
                    <a:lnTo>
                      <a:pt x="313" y="477"/>
                    </a:lnTo>
                    <a:lnTo>
                      <a:pt x="309" y="470"/>
                    </a:lnTo>
                    <a:lnTo>
                      <a:pt x="314" y="459"/>
                    </a:lnTo>
                    <a:lnTo>
                      <a:pt x="317" y="456"/>
                    </a:lnTo>
                    <a:lnTo>
                      <a:pt x="351" y="449"/>
                    </a:lnTo>
                    <a:lnTo>
                      <a:pt x="356" y="451"/>
                    </a:lnTo>
                    <a:lnTo>
                      <a:pt x="359" y="456"/>
                    </a:lnTo>
                    <a:lnTo>
                      <a:pt x="361" y="465"/>
                    </a:lnTo>
                    <a:lnTo>
                      <a:pt x="361" y="467"/>
                    </a:lnTo>
                    <a:lnTo>
                      <a:pt x="362" y="472"/>
                    </a:lnTo>
                    <a:lnTo>
                      <a:pt x="363" y="472"/>
                    </a:lnTo>
                    <a:lnTo>
                      <a:pt x="368" y="470"/>
                    </a:lnTo>
                    <a:lnTo>
                      <a:pt x="381" y="465"/>
                    </a:lnTo>
                    <a:lnTo>
                      <a:pt x="387" y="452"/>
                    </a:lnTo>
                    <a:lnTo>
                      <a:pt x="390" y="448"/>
                    </a:lnTo>
                    <a:lnTo>
                      <a:pt x="399" y="438"/>
                    </a:lnTo>
                    <a:lnTo>
                      <a:pt x="411" y="423"/>
                    </a:lnTo>
                    <a:lnTo>
                      <a:pt x="414" y="420"/>
                    </a:lnTo>
                    <a:lnTo>
                      <a:pt x="414" y="416"/>
                    </a:lnTo>
                    <a:lnTo>
                      <a:pt x="416" y="405"/>
                    </a:lnTo>
                    <a:lnTo>
                      <a:pt x="415" y="398"/>
                    </a:lnTo>
                    <a:lnTo>
                      <a:pt x="421" y="393"/>
                    </a:lnTo>
                    <a:lnTo>
                      <a:pt x="430" y="391"/>
                    </a:lnTo>
                    <a:lnTo>
                      <a:pt x="440" y="391"/>
                    </a:lnTo>
                    <a:lnTo>
                      <a:pt x="443" y="392"/>
                    </a:lnTo>
                    <a:lnTo>
                      <a:pt x="454" y="393"/>
                    </a:lnTo>
                    <a:lnTo>
                      <a:pt x="457" y="393"/>
                    </a:lnTo>
                    <a:lnTo>
                      <a:pt x="462" y="395"/>
                    </a:lnTo>
                    <a:lnTo>
                      <a:pt x="465" y="398"/>
                    </a:lnTo>
                    <a:lnTo>
                      <a:pt x="471" y="400"/>
                    </a:lnTo>
                    <a:lnTo>
                      <a:pt x="476" y="406"/>
                    </a:lnTo>
                    <a:lnTo>
                      <a:pt x="476" y="405"/>
                    </a:lnTo>
                    <a:lnTo>
                      <a:pt x="479" y="402"/>
                    </a:lnTo>
                    <a:lnTo>
                      <a:pt x="479" y="395"/>
                    </a:lnTo>
                    <a:lnTo>
                      <a:pt x="478" y="393"/>
                    </a:lnTo>
                    <a:lnTo>
                      <a:pt x="472" y="385"/>
                    </a:lnTo>
                    <a:lnTo>
                      <a:pt x="471" y="376"/>
                    </a:lnTo>
                    <a:lnTo>
                      <a:pt x="471" y="371"/>
                    </a:lnTo>
                    <a:lnTo>
                      <a:pt x="482" y="345"/>
                    </a:lnTo>
                    <a:lnTo>
                      <a:pt x="486" y="338"/>
                    </a:lnTo>
                    <a:lnTo>
                      <a:pt x="485" y="335"/>
                    </a:lnTo>
                    <a:lnTo>
                      <a:pt x="482" y="326"/>
                    </a:lnTo>
                    <a:lnTo>
                      <a:pt x="482" y="325"/>
                    </a:lnTo>
                    <a:lnTo>
                      <a:pt x="479" y="325"/>
                    </a:lnTo>
                    <a:lnTo>
                      <a:pt x="468" y="319"/>
                    </a:lnTo>
                    <a:lnTo>
                      <a:pt x="455" y="315"/>
                    </a:lnTo>
                    <a:lnTo>
                      <a:pt x="429" y="301"/>
                    </a:lnTo>
                    <a:lnTo>
                      <a:pt x="423" y="296"/>
                    </a:lnTo>
                    <a:lnTo>
                      <a:pt x="422" y="293"/>
                    </a:lnTo>
                    <a:lnTo>
                      <a:pt x="425" y="293"/>
                    </a:lnTo>
                    <a:lnTo>
                      <a:pt x="425" y="294"/>
                    </a:lnTo>
                    <a:lnTo>
                      <a:pt x="426" y="296"/>
                    </a:lnTo>
                    <a:lnTo>
                      <a:pt x="428" y="299"/>
                    </a:lnTo>
                    <a:lnTo>
                      <a:pt x="429" y="300"/>
                    </a:lnTo>
                    <a:lnTo>
                      <a:pt x="430" y="300"/>
                    </a:lnTo>
                    <a:lnTo>
                      <a:pt x="432" y="299"/>
                    </a:lnTo>
                    <a:lnTo>
                      <a:pt x="435" y="297"/>
                    </a:lnTo>
                    <a:lnTo>
                      <a:pt x="436" y="296"/>
                    </a:lnTo>
                    <a:lnTo>
                      <a:pt x="437" y="296"/>
                    </a:lnTo>
                    <a:lnTo>
                      <a:pt x="437" y="294"/>
                    </a:lnTo>
                    <a:lnTo>
                      <a:pt x="436" y="293"/>
                    </a:lnTo>
                    <a:lnTo>
                      <a:pt x="435" y="290"/>
                    </a:lnTo>
                    <a:lnTo>
                      <a:pt x="435" y="286"/>
                    </a:lnTo>
                    <a:lnTo>
                      <a:pt x="436" y="286"/>
                    </a:lnTo>
                    <a:lnTo>
                      <a:pt x="439" y="287"/>
                    </a:lnTo>
                    <a:lnTo>
                      <a:pt x="440" y="287"/>
                    </a:lnTo>
                    <a:lnTo>
                      <a:pt x="443" y="290"/>
                    </a:lnTo>
                    <a:lnTo>
                      <a:pt x="447" y="292"/>
                    </a:lnTo>
                    <a:lnTo>
                      <a:pt x="454" y="292"/>
                    </a:lnTo>
                    <a:lnTo>
                      <a:pt x="462" y="289"/>
                    </a:lnTo>
                    <a:lnTo>
                      <a:pt x="464" y="283"/>
                    </a:lnTo>
                    <a:lnTo>
                      <a:pt x="461" y="282"/>
                    </a:lnTo>
                    <a:lnTo>
                      <a:pt x="461" y="280"/>
                    </a:lnTo>
                    <a:lnTo>
                      <a:pt x="457" y="276"/>
                    </a:lnTo>
                    <a:lnTo>
                      <a:pt x="455" y="272"/>
                    </a:lnTo>
                    <a:lnTo>
                      <a:pt x="455" y="269"/>
                    </a:lnTo>
                    <a:lnTo>
                      <a:pt x="452" y="251"/>
                    </a:lnTo>
                    <a:lnTo>
                      <a:pt x="451" y="249"/>
                    </a:lnTo>
                    <a:lnTo>
                      <a:pt x="451" y="247"/>
                    </a:lnTo>
                    <a:lnTo>
                      <a:pt x="469" y="218"/>
                    </a:lnTo>
                    <a:lnTo>
                      <a:pt x="471" y="212"/>
                    </a:lnTo>
                    <a:lnTo>
                      <a:pt x="471" y="209"/>
                    </a:lnTo>
                    <a:lnTo>
                      <a:pt x="472" y="211"/>
                    </a:lnTo>
                    <a:lnTo>
                      <a:pt x="474" y="211"/>
                    </a:lnTo>
                    <a:lnTo>
                      <a:pt x="471" y="198"/>
                    </a:lnTo>
                    <a:lnTo>
                      <a:pt x="468" y="195"/>
                    </a:lnTo>
                    <a:lnTo>
                      <a:pt x="465" y="194"/>
                    </a:lnTo>
                    <a:lnTo>
                      <a:pt x="459" y="194"/>
                    </a:lnTo>
                    <a:lnTo>
                      <a:pt x="457" y="189"/>
                    </a:lnTo>
                    <a:lnTo>
                      <a:pt x="457" y="176"/>
                    </a:lnTo>
                    <a:lnTo>
                      <a:pt x="443" y="166"/>
                    </a:lnTo>
                    <a:lnTo>
                      <a:pt x="440" y="166"/>
                    </a:lnTo>
                    <a:lnTo>
                      <a:pt x="439" y="165"/>
                    </a:lnTo>
                    <a:lnTo>
                      <a:pt x="426" y="162"/>
                    </a:lnTo>
                    <a:lnTo>
                      <a:pt x="414" y="163"/>
                    </a:lnTo>
                    <a:lnTo>
                      <a:pt x="408" y="172"/>
                    </a:lnTo>
                    <a:lnTo>
                      <a:pt x="395" y="184"/>
                    </a:lnTo>
                    <a:lnTo>
                      <a:pt x="395" y="194"/>
                    </a:lnTo>
                    <a:lnTo>
                      <a:pt x="397" y="195"/>
                    </a:lnTo>
                    <a:lnTo>
                      <a:pt x="397" y="196"/>
                    </a:lnTo>
                    <a:lnTo>
                      <a:pt x="394" y="196"/>
                    </a:lnTo>
                    <a:lnTo>
                      <a:pt x="385" y="194"/>
                    </a:lnTo>
                    <a:lnTo>
                      <a:pt x="384" y="194"/>
                    </a:lnTo>
                    <a:lnTo>
                      <a:pt x="384" y="192"/>
                    </a:lnTo>
                    <a:lnTo>
                      <a:pt x="385" y="187"/>
                    </a:lnTo>
                    <a:lnTo>
                      <a:pt x="385" y="181"/>
                    </a:lnTo>
                    <a:lnTo>
                      <a:pt x="387" y="174"/>
                    </a:lnTo>
                    <a:lnTo>
                      <a:pt x="385" y="170"/>
                    </a:lnTo>
                    <a:lnTo>
                      <a:pt x="385" y="167"/>
                    </a:lnTo>
                    <a:lnTo>
                      <a:pt x="365" y="148"/>
                    </a:lnTo>
                    <a:lnTo>
                      <a:pt x="362" y="146"/>
                    </a:lnTo>
                    <a:lnTo>
                      <a:pt x="361" y="146"/>
                    </a:lnTo>
                    <a:lnTo>
                      <a:pt x="358" y="148"/>
                    </a:lnTo>
                    <a:lnTo>
                      <a:pt x="351" y="144"/>
                    </a:lnTo>
                    <a:lnTo>
                      <a:pt x="342" y="135"/>
                    </a:lnTo>
                    <a:lnTo>
                      <a:pt x="341" y="135"/>
                    </a:lnTo>
                    <a:lnTo>
                      <a:pt x="342" y="132"/>
                    </a:lnTo>
                    <a:lnTo>
                      <a:pt x="345" y="128"/>
                    </a:lnTo>
                    <a:lnTo>
                      <a:pt x="352" y="121"/>
                    </a:lnTo>
                    <a:lnTo>
                      <a:pt x="359" y="111"/>
                    </a:lnTo>
                    <a:lnTo>
                      <a:pt x="361" y="111"/>
                    </a:lnTo>
                    <a:lnTo>
                      <a:pt x="358" y="107"/>
                    </a:lnTo>
                    <a:lnTo>
                      <a:pt x="346" y="100"/>
                    </a:lnTo>
                    <a:lnTo>
                      <a:pt x="346" y="99"/>
                    </a:lnTo>
                    <a:lnTo>
                      <a:pt x="339" y="99"/>
                    </a:lnTo>
                    <a:lnTo>
                      <a:pt x="332" y="98"/>
                    </a:lnTo>
                    <a:lnTo>
                      <a:pt x="317" y="89"/>
                    </a:lnTo>
                    <a:lnTo>
                      <a:pt x="316" y="88"/>
                    </a:lnTo>
                    <a:lnTo>
                      <a:pt x="296" y="88"/>
                    </a:lnTo>
                    <a:lnTo>
                      <a:pt x="281" y="76"/>
                    </a:lnTo>
                    <a:lnTo>
                      <a:pt x="277" y="68"/>
                    </a:lnTo>
                    <a:lnTo>
                      <a:pt x="275" y="67"/>
                    </a:lnTo>
                    <a:lnTo>
                      <a:pt x="275" y="61"/>
                    </a:lnTo>
                    <a:lnTo>
                      <a:pt x="274" y="55"/>
                    </a:lnTo>
                    <a:lnTo>
                      <a:pt x="270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03" name="Freeform 834">
                <a:extLst>
                  <a:ext uri="{FF2B5EF4-FFF2-40B4-BE49-F238E27FC236}">
                    <a16:creationId xmlns:a16="http://schemas.microsoft.com/office/drawing/2014/main" id="{616E2C23-1BFB-545B-A42D-B7959CC3CD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7" y="2620"/>
                <a:ext cx="99" cy="83"/>
              </a:xfrm>
              <a:custGeom>
                <a:avLst/>
                <a:gdLst>
                  <a:gd name="T0" fmla="*/ 362 w 397"/>
                  <a:gd name="T1" fmla="*/ 45 h 333"/>
                  <a:gd name="T2" fmla="*/ 356 w 397"/>
                  <a:gd name="T3" fmla="*/ 38 h 333"/>
                  <a:gd name="T4" fmla="*/ 321 w 397"/>
                  <a:gd name="T5" fmla="*/ 0 h 333"/>
                  <a:gd name="T6" fmla="*/ 291 w 397"/>
                  <a:gd name="T7" fmla="*/ 6 h 333"/>
                  <a:gd name="T8" fmla="*/ 285 w 397"/>
                  <a:gd name="T9" fmla="*/ 3 h 333"/>
                  <a:gd name="T10" fmla="*/ 282 w 397"/>
                  <a:gd name="T11" fmla="*/ 20 h 333"/>
                  <a:gd name="T12" fmla="*/ 282 w 397"/>
                  <a:gd name="T13" fmla="*/ 45 h 333"/>
                  <a:gd name="T14" fmla="*/ 260 w 397"/>
                  <a:gd name="T15" fmla="*/ 66 h 333"/>
                  <a:gd name="T16" fmla="*/ 244 w 397"/>
                  <a:gd name="T17" fmla="*/ 77 h 333"/>
                  <a:gd name="T18" fmla="*/ 226 w 397"/>
                  <a:gd name="T19" fmla="*/ 93 h 333"/>
                  <a:gd name="T20" fmla="*/ 205 w 397"/>
                  <a:gd name="T21" fmla="*/ 86 h 333"/>
                  <a:gd name="T22" fmla="*/ 186 w 397"/>
                  <a:gd name="T23" fmla="*/ 60 h 333"/>
                  <a:gd name="T24" fmla="*/ 140 w 397"/>
                  <a:gd name="T25" fmla="*/ 69 h 333"/>
                  <a:gd name="T26" fmla="*/ 128 w 397"/>
                  <a:gd name="T27" fmla="*/ 60 h 333"/>
                  <a:gd name="T28" fmla="*/ 107 w 397"/>
                  <a:gd name="T29" fmla="*/ 83 h 333"/>
                  <a:gd name="T30" fmla="*/ 105 w 397"/>
                  <a:gd name="T31" fmla="*/ 91 h 333"/>
                  <a:gd name="T32" fmla="*/ 77 w 397"/>
                  <a:gd name="T33" fmla="*/ 101 h 333"/>
                  <a:gd name="T34" fmla="*/ 67 w 397"/>
                  <a:gd name="T35" fmla="*/ 118 h 333"/>
                  <a:gd name="T36" fmla="*/ 60 w 397"/>
                  <a:gd name="T37" fmla="*/ 134 h 333"/>
                  <a:gd name="T38" fmla="*/ 36 w 397"/>
                  <a:gd name="T39" fmla="*/ 158 h 333"/>
                  <a:gd name="T40" fmla="*/ 32 w 397"/>
                  <a:gd name="T41" fmla="*/ 173 h 333"/>
                  <a:gd name="T42" fmla="*/ 46 w 397"/>
                  <a:gd name="T43" fmla="*/ 178 h 333"/>
                  <a:gd name="T44" fmla="*/ 57 w 397"/>
                  <a:gd name="T45" fmla="*/ 179 h 333"/>
                  <a:gd name="T46" fmla="*/ 61 w 397"/>
                  <a:gd name="T47" fmla="*/ 190 h 333"/>
                  <a:gd name="T48" fmla="*/ 32 w 397"/>
                  <a:gd name="T49" fmla="*/ 199 h 333"/>
                  <a:gd name="T50" fmla="*/ 25 w 397"/>
                  <a:gd name="T51" fmla="*/ 204 h 333"/>
                  <a:gd name="T52" fmla="*/ 8 w 397"/>
                  <a:gd name="T53" fmla="*/ 213 h 333"/>
                  <a:gd name="T54" fmla="*/ 14 w 397"/>
                  <a:gd name="T55" fmla="*/ 223 h 333"/>
                  <a:gd name="T56" fmla="*/ 14 w 397"/>
                  <a:gd name="T57" fmla="*/ 240 h 333"/>
                  <a:gd name="T58" fmla="*/ 0 w 397"/>
                  <a:gd name="T59" fmla="*/ 264 h 333"/>
                  <a:gd name="T60" fmla="*/ 27 w 397"/>
                  <a:gd name="T61" fmla="*/ 256 h 333"/>
                  <a:gd name="T62" fmla="*/ 54 w 397"/>
                  <a:gd name="T63" fmla="*/ 250 h 333"/>
                  <a:gd name="T64" fmla="*/ 84 w 397"/>
                  <a:gd name="T65" fmla="*/ 254 h 333"/>
                  <a:gd name="T66" fmla="*/ 119 w 397"/>
                  <a:gd name="T67" fmla="*/ 274 h 333"/>
                  <a:gd name="T68" fmla="*/ 134 w 397"/>
                  <a:gd name="T69" fmla="*/ 320 h 333"/>
                  <a:gd name="T70" fmla="*/ 142 w 397"/>
                  <a:gd name="T71" fmla="*/ 333 h 333"/>
                  <a:gd name="T72" fmla="*/ 180 w 397"/>
                  <a:gd name="T73" fmla="*/ 303 h 333"/>
                  <a:gd name="T74" fmla="*/ 193 w 397"/>
                  <a:gd name="T75" fmla="*/ 299 h 333"/>
                  <a:gd name="T76" fmla="*/ 212 w 397"/>
                  <a:gd name="T77" fmla="*/ 270 h 333"/>
                  <a:gd name="T78" fmla="*/ 219 w 397"/>
                  <a:gd name="T79" fmla="*/ 254 h 333"/>
                  <a:gd name="T80" fmla="*/ 247 w 397"/>
                  <a:gd name="T81" fmla="*/ 273 h 333"/>
                  <a:gd name="T82" fmla="*/ 262 w 397"/>
                  <a:gd name="T83" fmla="*/ 278 h 333"/>
                  <a:gd name="T84" fmla="*/ 295 w 397"/>
                  <a:gd name="T85" fmla="*/ 270 h 333"/>
                  <a:gd name="T86" fmla="*/ 293 w 397"/>
                  <a:gd name="T87" fmla="*/ 263 h 333"/>
                  <a:gd name="T88" fmla="*/ 286 w 397"/>
                  <a:gd name="T89" fmla="*/ 213 h 333"/>
                  <a:gd name="T90" fmla="*/ 292 w 397"/>
                  <a:gd name="T91" fmla="*/ 196 h 333"/>
                  <a:gd name="T92" fmla="*/ 321 w 397"/>
                  <a:gd name="T93" fmla="*/ 168 h 333"/>
                  <a:gd name="T94" fmla="*/ 346 w 397"/>
                  <a:gd name="T95" fmla="*/ 158 h 333"/>
                  <a:gd name="T96" fmla="*/ 353 w 397"/>
                  <a:gd name="T97" fmla="*/ 122 h 333"/>
                  <a:gd name="T98" fmla="*/ 371 w 397"/>
                  <a:gd name="T99" fmla="*/ 118 h 333"/>
                  <a:gd name="T100" fmla="*/ 380 w 397"/>
                  <a:gd name="T101" fmla="*/ 112 h 333"/>
                  <a:gd name="T102" fmla="*/ 394 w 397"/>
                  <a:gd name="T103" fmla="*/ 48 h 333"/>
                  <a:gd name="T104" fmla="*/ 375 w 397"/>
                  <a:gd name="T105" fmla="*/ 44 h 3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97" h="333">
                    <a:moveTo>
                      <a:pt x="365" y="42"/>
                    </a:moveTo>
                    <a:lnTo>
                      <a:pt x="363" y="42"/>
                    </a:lnTo>
                    <a:lnTo>
                      <a:pt x="363" y="44"/>
                    </a:lnTo>
                    <a:lnTo>
                      <a:pt x="362" y="45"/>
                    </a:lnTo>
                    <a:lnTo>
                      <a:pt x="359" y="45"/>
                    </a:lnTo>
                    <a:lnTo>
                      <a:pt x="358" y="44"/>
                    </a:lnTo>
                    <a:lnTo>
                      <a:pt x="356" y="44"/>
                    </a:lnTo>
                    <a:lnTo>
                      <a:pt x="356" y="38"/>
                    </a:lnTo>
                    <a:lnTo>
                      <a:pt x="355" y="35"/>
                    </a:lnTo>
                    <a:lnTo>
                      <a:pt x="322" y="2"/>
                    </a:lnTo>
                    <a:lnTo>
                      <a:pt x="322" y="0"/>
                    </a:lnTo>
                    <a:lnTo>
                      <a:pt x="321" y="0"/>
                    </a:lnTo>
                    <a:lnTo>
                      <a:pt x="313" y="5"/>
                    </a:lnTo>
                    <a:lnTo>
                      <a:pt x="301" y="7"/>
                    </a:lnTo>
                    <a:lnTo>
                      <a:pt x="293" y="6"/>
                    </a:lnTo>
                    <a:lnTo>
                      <a:pt x="291" y="6"/>
                    </a:lnTo>
                    <a:lnTo>
                      <a:pt x="289" y="5"/>
                    </a:lnTo>
                    <a:lnTo>
                      <a:pt x="288" y="5"/>
                    </a:lnTo>
                    <a:lnTo>
                      <a:pt x="286" y="3"/>
                    </a:lnTo>
                    <a:lnTo>
                      <a:pt x="285" y="3"/>
                    </a:lnTo>
                    <a:lnTo>
                      <a:pt x="285" y="6"/>
                    </a:lnTo>
                    <a:lnTo>
                      <a:pt x="288" y="14"/>
                    </a:lnTo>
                    <a:lnTo>
                      <a:pt x="288" y="17"/>
                    </a:lnTo>
                    <a:lnTo>
                      <a:pt x="282" y="20"/>
                    </a:lnTo>
                    <a:lnTo>
                      <a:pt x="281" y="20"/>
                    </a:lnTo>
                    <a:lnTo>
                      <a:pt x="281" y="23"/>
                    </a:lnTo>
                    <a:lnTo>
                      <a:pt x="282" y="44"/>
                    </a:lnTo>
                    <a:lnTo>
                      <a:pt x="282" y="45"/>
                    </a:lnTo>
                    <a:lnTo>
                      <a:pt x="278" y="48"/>
                    </a:lnTo>
                    <a:lnTo>
                      <a:pt x="274" y="52"/>
                    </a:lnTo>
                    <a:lnTo>
                      <a:pt x="268" y="59"/>
                    </a:lnTo>
                    <a:lnTo>
                      <a:pt x="260" y="66"/>
                    </a:lnTo>
                    <a:lnTo>
                      <a:pt x="254" y="67"/>
                    </a:lnTo>
                    <a:lnTo>
                      <a:pt x="247" y="67"/>
                    </a:lnTo>
                    <a:lnTo>
                      <a:pt x="246" y="70"/>
                    </a:lnTo>
                    <a:lnTo>
                      <a:pt x="244" y="77"/>
                    </a:lnTo>
                    <a:lnTo>
                      <a:pt x="244" y="87"/>
                    </a:lnTo>
                    <a:lnTo>
                      <a:pt x="243" y="87"/>
                    </a:lnTo>
                    <a:lnTo>
                      <a:pt x="232" y="90"/>
                    </a:lnTo>
                    <a:lnTo>
                      <a:pt x="226" y="93"/>
                    </a:lnTo>
                    <a:lnTo>
                      <a:pt x="221" y="94"/>
                    </a:lnTo>
                    <a:lnTo>
                      <a:pt x="208" y="87"/>
                    </a:lnTo>
                    <a:lnTo>
                      <a:pt x="207" y="86"/>
                    </a:lnTo>
                    <a:lnTo>
                      <a:pt x="205" y="86"/>
                    </a:lnTo>
                    <a:lnTo>
                      <a:pt x="205" y="84"/>
                    </a:lnTo>
                    <a:lnTo>
                      <a:pt x="204" y="83"/>
                    </a:lnTo>
                    <a:lnTo>
                      <a:pt x="201" y="79"/>
                    </a:lnTo>
                    <a:lnTo>
                      <a:pt x="186" y="60"/>
                    </a:lnTo>
                    <a:lnTo>
                      <a:pt x="177" y="60"/>
                    </a:lnTo>
                    <a:lnTo>
                      <a:pt x="172" y="66"/>
                    </a:lnTo>
                    <a:lnTo>
                      <a:pt x="157" y="73"/>
                    </a:lnTo>
                    <a:lnTo>
                      <a:pt x="140" y="69"/>
                    </a:lnTo>
                    <a:lnTo>
                      <a:pt x="134" y="63"/>
                    </a:lnTo>
                    <a:lnTo>
                      <a:pt x="131" y="59"/>
                    </a:lnTo>
                    <a:lnTo>
                      <a:pt x="130" y="59"/>
                    </a:lnTo>
                    <a:lnTo>
                      <a:pt x="128" y="60"/>
                    </a:lnTo>
                    <a:lnTo>
                      <a:pt x="123" y="65"/>
                    </a:lnTo>
                    <a:lnTo>
                      <a:pt x="110" y="77"/>
                    </a:lnTo>
                    <a:lnTo>
                      <a:pt x="109" y="77"/>
                    </a:lnTo>
                    <a:lnTo>
                      <a:pt x="107" y="83"/>
                    </a:lnTo>
                    <a:lnTo>
                      <a:pt x="107" y="86"/>
                    </a:lnTo>
                    <a:lnTo>
                      <a:pt x="106" y="87"/>
                    </a:lnTo>
                    <a:lnTo>
                      <a:pt x="105" y="90"/>
                    </a:lnTo>
                    <a:lnTo>
                      <a:pt x="105" y="91"/>
                    </a:lnTo>
                    <a:lnTo>
                      <a:pt x="103" y="93"/>
                    </a:lnTo>
                    <a:lnTo>
                      <a:pt x="88" y="99"/>
                    </a:lnTo>
                    <a:lnTo>
                      <a:pt x="85" y="99"/>
                    </a:lnTo>
                    <a:lnTo>
                      <a:pt x="77" y="101"/>
                    </a:lnTo>
                    <a:lnTo>
                      <a:pt x="70" y="101"/>
                    </a:lnTo>
                    <a:lnTo>
                      <a:pt x="70" y="102"/>
                    </a:lnTo>
                    <a:lnTo>
                      <a:pt x="67" y="105"/>
                    </a:lnTo>
                    <a:lnTo>
                      <a:pt x="67" y="118"/>
                    </a:lnTo>
                    <a:lnTo>
                      <a:pt x="64" y="120"/>
                    </a:lnTo>
                    <a:lnTo>
                      <a:pt x="64" y="122"/>
                    </a:lnTo>
                    <a:lnTo>
                      <a:pt x="61" y="129"/>
                    </a:lnTo>
                    <a:lnTo>
                      <a:pt x="60" y="134"/>
                    </a:lnTo>
                    <a:lnTo>
                      <a:pt x="60" y="136"/>
                    </a:lnTo>
                    <a:lnTo>
                      <a:pt x="59" y="137"/>
                    </a:lnTo>
                    <a:lnTo>
                      <a:pt x="56" y="139"/>
                    </a:lnTo>
                    <a:lnTo>
                      <a:pt x="36" y="158"/>
                    </a:lnTo>
                    <a:lnTo>
                      <a:pt x="35" y="158"/>
                    </a:lnTo>
                    <a:lnTo>
                      <a:pt x="35" y="163"/>
                    </a:lnTo>
                    <a:lnTo>
                      <a:pt x="32" y="168"/>
                    </a:lnTo>
                    <a:lnTo>
                      <a:pt x="32" y="173"/>
                    </a:lnTo>
                    <a:lnTo>
                      <a:pt x="35" y="175"/>
                    </a:lnTo>
                    <a:lnTo>
                      <a:pt x="36" y="175"/>
                    </a:lnTo>
                    <a:lnTo>
                      <a:pt x="40" y="178"/>
                    </a:lnTo>
                    <a:lnTo>
                      <a:pt x="46" y="178"/>
                    </a:lnTo>
                    <a:lnTo>
                      <a:pt x="52" y="179"/>
                    </a:lnTo>
                    <a:lnTo>
                      <a:pt x="54" y="178"/>
                    </a:lnTo>
                    <a:lnTo>
                      <a:pt x="56" y="178"/>
                    </a:lnTo>
                    <a:lnTo>
                      <a:pt x="57" y="179"/>
                    </a:lnTo>
                    <a:lnTo>
                      <a:pt x="60" y="185"/>
                    </a:lnTo>
                    <a:lnTo>
                      <a:pt x="63" y="189"/>
                    </a:lnTo>
                    <a:lnTo>
                      <a:pt x="61" y="189"/>
                    </a:lnTo>
                    <a:lnTo>
                      <a:pt x="61" y="190"/>
                    </a:lnTo>
                    <a:lnTo>
                      <a:pt x="56" y="193"/>
                    </a:lnTo>
                    <a:lnTo>
                      <a:pt x="49" y="194"/>
                    </a:lnTo>
                    <a:lnTo>
                      <a:pt x="37" y="199"/>
                    </a:lnTo>
                    <a:lnTo>
                      <a:pt x="32" y="199"/>
                    </a:lnTo>
                    <a:lnTo>
                      <a:pt x="29" y="200"/>
                    </a:lnTo>
                    <a:lnTo>
                      <a:pt x="28" y="202"/>
                    </a:lnTo>
                    <a:lnTo>
                      <a:pt x="27" y="202"/>
                    </a:lnTo>
                    <a:lnTo>
                      <a:pt x="25" y="204"/>
                    </a:lnTo>
                    <a:lnTo>
                      <a:pt x="21" y="209"/>
                    </a:lnTo>
                    <a:lnTo>
                      <a:pt x="10" y="209"/>
                    </a:lnTo>
                    <a:lnTo>
                      <a:pt x="8" y="210"/>
                    </a:lnTo>
                    <a:lnTo>
                      <a:pt x="8" y="213"/>
                    </a:lnTo>
                    <a:lnTo>
                      <a:pt x="10" y="216"/>
                    </a:lnTo>
                    <a:lnTo>
                      <a:pt x="13" y="220"/>
                    </a:lnTo>
                    <a:lnTo>
                      <a:pt x="14" y="221"/>
                    </a:lnTo>
                    <a:lnTo>
                      <a:pt x="14" y="223"/>
                    </a:lnTo>
                    <a:lnTo>
                      <a:pt x="17" y="228"/>
                    </a:lnTo>
                    <a:lnTo>
                      <a:pt x="17" y="233"/>
                    </a:lnTo>
                    <a:lnTo>
                      <a:pt x="14" y="239"/>
                    </a:lnTo>
                    <a:lnTo>
                      <a:pt x="14" y="240"/>
                    </a:lnTo>
                    <a:lnTo>
                      <a:pt x="11" y="243"/>
                    </a:lnTo>
                    <a:lnTo>
                      <a:pt x="1" y="256"/>
                    </a:lnTo>
                    <a:lnTo>
                      <a:pt x="0" y="259"/>
                    </a:lnTo>
                    <a:lnTo>
                      <a:pt x="0" y="264"/>
                    </a:lnTo>
                    <a:lnTo>
                      <a:pt x="1" y="277"/>
                    </a:lnTo>
                    <a:lnTo>
                      <a:pt x="6" y="277"/>
                    </a:lnTo>
                    <a:lnTo>
                      <a:pt x="21" y="260"/>
                    </a:lnTo>
                    <a:lnTo>
                      <a:pt x="27" y="256"/>
                    </a:lnTo>
                    <a:lnTo>
                      <a:pt x="39" y="252"/>
                    </a:lnTo>
                    <a:lnTo>
                      <a:pt x="46" y="250"/>
                    </a:lnTo>
                    <a:lnTo>
                      <a:pt x="50" y="249"/>
                    </a:lnTo>
                    <a:lnTo>
                      <a:pt x="54" y="250"/>
                    </a:lnTo>
                    <a:lnTo>
                      <a:pt x="61" y="252"/>
                    </a:lnTo>
                    <a:lnTo>
                      <a:pt x="63" y="253"/>
                    </a:lnTo>
                    <a:lnTo>
                      <a:pt x="81" y="253"/>
                    </a:lnTo>
                    <a:lnTo>
                      <a:pt x="84" y="254"/>
                    </a:lnTo>
                    <a:lnTo>
                      <a:pt x="106" y="259"/>
                    </a:lnTo>
                    <a:lnTo>
                      <a:pt x="112" y="263"/>
                    </a:lnTo>
                    <a:lnTo>
                      <a:pt x="119" y="273"/>
                    </a:lnTo>
                    <a:lnTo>
                      <a:pt x="119" y="274"/>
                    </a:lnTo>
                    <a:lnTo>
                      <a:pt x="128" y="290"/>
                    </a:lnTo>
                    <a:lnTo>
                      <a:pt x="131" y="299"/>
                    </a:lnTo>
                    <a:lnTo>
                      <a:pt x="131" y="307"/>
                    </a:lnTo>
                    <a:lnTo>
                      <a:pt x="134" y="320"/>
                    </a:lnTo>
                    <a:lnTo>
                      <a:pt x="134" y="322"/>
                    </a:lnTo>
                    <a:lnTo>
                      <a:pt x="135" y="323"/>
                    </a:lnTo>
                    <a:lnTo>
                      <a:pt x="138" y="329"/>
                    </a:lnTo>
                    <a:lnTo>
                      <a:pt x="142" y="333"/>
                    </a:lnTo>
                    <a:lnTo>
                      <a:pt x="145" y="326"/>
                    </a:lnTo>
                    <a:lnTo>
                      <a:pt x="158" y="310"/>
                    </a:lnTo>
                    <a:lnTo>
                      <a:pt x="169" y="305"/>
                    </a:lnTo>
                    <a:lnTo>
                      <a:pt x="180" y="303"/>
                    </a:lnTo>
                    <a:lnTo>
                      <a:pt x="184" y="302"/>
                    </a:lnTo>
                    <a:lnTo>
                      <a:pt x="188" y="302"/>
                    </a:lnTo>
                    <a:lnTo>
                      <a:pt x="188" y="300"/>
                    </a:lnTo>
                    <a:lnTo>
                      <a:pt x="193" y="299"/>
                    </a:lnTo>
                    <a:lnTo>
                      <a:pt x="200" y="291"/>
                    </a:lnTo>
                    <a:lnTo>
                      <a:pt x="200" y="290"/>
                    </a:lnTo>
                    <a:lnTo>
                      <a:pt x="201" y="285"/>
                    </a:lnTo>
                    <a:lnTo>
                      <a:pt x="212" y="270"/>
                    </a:lnTo>
                    <a:lnTo>
                      <a:pt x="215" y="263"/>
                    </a:lnTo>
                    <a:lnTo>
                      <a:pt x="215" y="260"/>
                    </a:lnTo>
                    <a:lnTo>
                      <a:pt x="218" y="254"/>
                    </a:lnTo>
                    <a:lnTo>
                      <a:pt x="219" y="254"/>
                    </a:lnTo>
                    <a:lnTo>
                      <a:pt x="231" y="256"/>
                    </a:lnTo>
                    <a:lnTo>
                      <a:pt x="239" y="259"/>
                    </a:lnTo>
                    <a:lnTo>
                      <a:pt x="243" y="264"/>
                    </a:lnTo>
                    <a:lnTo>
                      <a:pt x="247" y="273"/>
                    </a:lnTo>
                    <a:lnTo>
                      <a:pt x="255" y="280"/>
                    </a:lnTo>
                    <a:lnTo>
                      <a:pt x="258" y="280"/>
                    </a:lnTo>
                    <a:lnTo>
                      <a:pt x="261" y="278"/>
                    </a:lnTo>
                    <a:lnTo>
                      <a:pt x="262" y="278"/>
                    </a:lnTo>
                    <a:lnTo>
                      <a:pt x="272" y="277"/>
                    </a:lnTo>
                    <a:lnTo>
                      <a:pt x="279" y="278"/>
                    </a:lnTo>
                    <a:lnTo>
                      <a:pt x="281" y="278"/>
                    </a:lnTo>
                    <a:lnTo>
                      <a:pt x="295" y="270"/>
                    </a:lnTo>
                    <a:lnTo>
                      <a:pt x="295" y="269"/>
                    </a:lnTo>
                    <a:lnTo>
                      <a:pt x="296" y="269"/>
                    </a:lnTo>
                    <a:lnTo>
                      <a:pt x="296" y="266"/>
                    </a:lnTo>
                    <a:lnTo>
                      <a:pt x="293" y="263"/>
                    </a:lnTo>
                    <a:lnTo>
                      <a:pt x="292" y="239"/>
                    </a:lnTo>
                    <a:lnTo>
                      <a:pt x="293" y="224"/>
                    </a:lnTo>
                    <a:lnTo>
                      <a:pt x="293" y="216"/>
                    </a:lnTo>
                    <a:lnTo>
                      <a:pt x="286" y="213"/>
                    </a:lnTo>
                    <a:lnTo>
                      <a:pt x="282" y="210"/>
                    </a:lnTo>
                    <a:lnTo>
                      <a:pt x="285" y="206"/>
                    </a:lnTo>
                    <a:lnTo>
                      <a:pt x="286" y="202"/>
                    </a:lnTo>
                    <a:lnTo>
                      <a:pt x="292" y="196"/>
                    </a:lnTo>
                    <a:lnTo>
                      <a:pt x="296" y="193"/>
                    </a:lnTo>
                    <a:lnTo>
                      <a:pt x="301" y="186"/>
                    </a:lnTo>
                    <a:lnTo>
                      <a:pt x="303" y="179"/>
                    </a:lnTo>
                    <a:lnTo>
                      <a:pt x="321" y="168"/>
                    </a:lnTo>
                    <a:lnTo>
                      <a:pt x="332" y="165"/>
                    </a:lnTo>
                    <a:lnTo>
                      <a:pt x="348" y="165"/>
                    </a:lnTo>
                    <a:lnTo>
                      <a:pt x="348" y="163"/>
                    </a:lnTo>
                    <a:lnTo>
                      <a:pt x="346" y="158"/>
                    </a:lnTo>
                    <a:lnTo>
                      <a:pt x="346" y="150"/>
                    </a:lnTo>
                    <a:lnTo>
                      <a:pt x="342" y="134"/>
                    </a:lnTo>
                    <a:lnTo>
                      <a:pt x="342" y="132"/>
                    </a:lnTo>
                    <a:lnTo>
                      <a:pt x="353" y="122"/>
                    </a:lnTo>
                    <a:lnTo>
                      <a:pt x="355" y="119"/>
                    </a:lnTo>
                    <a:lnTo>
                      <a:pt x="355" y="116"/>
                    </a:lnTo>
                    <a:lnTo>
                      <a:pt x="370" y="116"/>
                    </a:lnTo>
                    <a:lnTo>
                      <a:pt x="371" y="118"/>
                    </a:lnTo>
                    <a:lnTo>
                      <a:pt x="373" y="118"/>
                    </a:lnTo>
                    <a:lnTo>
                      <a:pt x="378" y="119"/>
                    </a:lnTo>
                    <a:lnTo>
                      <a:pt x="378" y="113"/>
                    </a:lnTo>
                    <a:lnTo>
                      <a:pt x="380" y="112"/>
                    </a:lnTo>
                    <a:lnTo>
                      <a:pt x="391" y="81"/>
                    </a:lnTo>
                    <a:lnTo>
                      <a:pt x="397" y="72"/>
                    </a:lnTo>
                    <a:lnTo>
                      <a:pt x="394" y="60"/>
                    </a:lnTo>
                    <a:lnTo>
                      <a:pt x="394" y="48"/>
                    </a:lnTo>
                    <a:lnTo>
                      <a:pt x="397" y="44"/>
                    </a:lnTo>
                    <a:lnTo>
                      <a:pt x="397" y="42"/>
                    </a:lnTo>
                    <a:lnTo>
                      <a:pt x="387" y="41"/>
                    </a:lnTo>
                    <a:lnTo>
                      <a:pt x="375" y="44"/>
                    </a:lnTo>
                    <a:lnTo>
                      <a:pt x="365" y="4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04" name="Freeform 835">
                <a:extLst>
                  <a:ext uri="{FF2B5EF4-FFF2-40B4-BE49-F238E27FC236}">
                    <a16:creationId xmlns:a16="http://schemas.microsoft.com/office/drawing/2014/main" id="{5EE66FA8-24DD-CF37-D8A7-DC2802129F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5" y="2597"/>
                <a:ext cx="143" cy="204"/>
              </a:xfrm>
              <a:custGeom>
                <a:avLst/>
                <a:gdLst>
                  <a:gd name="T0" fmla="*/ 0 w 571"/>
                  <a:gd name="T1" fmla="*/ 190 h 814"/>
                  <a:gd name="T2" fmla="*/ 38 w 571"/>
                  <a:gd name="T3" fmla="*/ 215 h 814"/>
                  <a:gd name="T4" fmla="*/ 74 w 571"/>
                  <a:gd name="T5" fmla="*/ 232 h 814"/>
                  <a:gd name="T6" fmla="*/ 84 w 571"/>
                  <a:gd name="T7" fmla="*/ 245 h 814"/>
                  <a:gd name="T8" fmla="*/ 62 w 571"/>
                  <a:gd name="T9" fmla="*/ 281 h 814"/>
                  <a:gd name="T10" fmla="*/ 71 w 571"/>
                  <a:gd name="T11" fmla="*/ 305 h 814"/>
                  <a:gd name="T12" fmla="*/ 117 w 571"/>
                  <a:gd name="T13" fmla="*/ 331 h 814"/>
                  <a:gd name="T14" fmla="*/ 110 w 571"/>
                  <a:gd name="T15" fmla="*/ 392 h 814"/>
                  <a:gd name="T16" fmla="*/ 57 w 571"/>
                  <a:gd name="T17" fmla="*/ 401 h 814"/>
                  <a:gd name="T18" fmla="*/ 57 w 571"/>
                  <a:gd name="T19" fmla="*/ 454 h 814"/>
                  <a:gd name="T20" fmla="*/ 76 w 571"/>
                  <a:gd name="T21" fmla="*/ 482 h 814"/>
                  <a:gd name="T22" fmla="*/ 100 w 571"/>
                  <a:gd name="T23" fmla="*/ 525 h 814"/>
                  <a:gd name="T24" fmla="*/ 124 w 571"/>
                  <a:gd name="T25" fmla="*/ 533 h 814"/>
                  <a:gd name="T26" fmla="*/ 177 w 571"/>
                  <a:gd name="T27" fmla="*/ 591 h 814"/>
                  <a:gd name="T28" fmla="*/ 160 w 571"/>
                  <a:gd name="T29" fmla="*/ 637 h 814"/>
                  <a:gd name="T30" fmla="*/ 176 w 571"/>
                  <a:gd name="T31" fmla="*/ 666 h 814"/>
                  <a:gd name="T32" fmla="*/ 222 w 571"/>
                  <a:gd name="T33" fmla="*/ 688 h 814"/>
                  <a:gd name="T34" fmla="*/ 248 w 571"/>
                  <a:gd name="T35" fmla="*/ 696 h 814"/>
                  <a:gd name="T36" fmla="*/ 276 w 571"/>
                  <a:gd name="T37" fmla="*/ 684 h 814"/>
                  <a:gd name="T38" fmla="*/ 313 w 571"/>
                  <a:gd name="T39" fmla="*/ 677 h 814"/>
                  <a:gd name="T40" fmla="*/ 328 w 571"/>
                  <a:gd name="T41" fmla="*/ 710 h 814"/>
                  <a:gd name="T42" fmla="*/ 345 w 571"/>
                  <a:gd name="T43" fmla="*/ 714 h 814"/>
                  <a:gd name="T44" fmla="*/ 393 w 571"/>
                  <a:gd name="T45" fmla="*/ 777 h 814"/>
                  <a:gd name="T46" fmla="*/ 426 w 571"/>
                  <a:gd name="T47" fmla="*/ 814 h 814"/>
                  <a:gd name="T48" fmla="*/ 436 w 571"/>
                  <a:gd name="T49" fmla="*/ 800 h 814"/>
                  <a:gd name="T50" fmla="*/ 448 w 571"/>
                  <a:gd name="T51" fmla="*/ 760 h 814"/>
                  <a:gd name="T52" fmla="*/ 443 w 571"/>
                  <a:gd name="T53" fmla="*/ 741 h 814"/>
                  <a:gd name="T54" fmla="*/ 434 w 571"/>
                  <a:gd name="T55" fmla="*/ 723 h 814"/>
                  <a:gd name="T56" fmla="*/ 421 w 571"/>
                  <a:gd name="T57" fmla="*/ 690 h 814"/>
                  <a:gd name="T58" fmla="*/ 406 w 571"/>
                  <a:gd name="T59" fmla="*/ 658 h 814"/>
                  <a:gd name="T60" fmla="*/ 423 w 571"/>
                  <a:gd name="T61" fmla="*/ 617 h 814"/>
                  <a:gd name="T62" fmla="*/ 434 w 571"/>
                  <a:gd name="T63" fmla="*/ 596 h 814"/>
                  <a:gd name="T64" fmla="*/ 433 w 571"/>
                  <a:gd name="T65" fmla="*/ 547 h 814"/>
                  <a:gd name="T66" fmla="*/ 447 w 571"/>
                  <a:gd name="T67" fmla="*/ 545 h 814"/>
                  <a:gd name="T68" fmla="*/ 481 w 571"/>
                  <a:gd name="T69" fmla="*/ 522 h 814"/>
                  <a:gd name="T70" fmla="*/ 571 w 571"/>
                  <a:gd name="T71" fmla="*/ 430 h 814"/>
                  <a:gd name="T72" fmla="*/ 551 w 571"/>
                  <a:gd name="T73" fmla="*/ 374 h 814"/>
                  <a:gd name="T74" fmla="*/ 565 w 571"/>
                  <a:gd name="T75" fmla="*/ 351 h 814"/>
                  <a:gd name="T76" fmla="*/ 547 w 571"/>
                  <a:gd name="T77" fmla="*/ 312 h 814"/>
                  <a:gd name="T78" fmla="*/ 529 w 571"/>
                  <a:gd name="T79" fmla="*/ 250 h 814"/>
                  <a:gd name="T80" fmla="*/ 494 w 571"/>
                  <a:gd name="T81" fmla="*/ 187 h 814"/>
                  <a:gd name="T82" fmla="*/ 472 w 571"/>
                  <a:gd name="T83" fmla="*/ 188 h 814"/>
                  <a:gd name="T84" fmla="*/ 473 w 571"/>
                  <a:gd name="T85" fmla="*/ 130 h 814"/>
                  <a:gd name="T86" fmla="*/ 510 w 571"/>
                  <a:gd name="T87" fmla="*/ 131 h 814"/>
                  <a:gd name="T88" fmla="*/ 549 w 571"/>
                  <a:gd name="T89" fmla="*/ 124 h 814"/>
                  <a:gd name="T90" fmla="*/ 527 w 571"/>
                  <a:gd name="T91" fmla="*/ 84 h 814"/>
                  <a:gd name="T92" fmla="*/ 529 w 571"/>
                  <a:gd name="T93" fmla="*/ 50 h 814"/>
                  <a:gd name="T94" fmla="*/ 501 w 571"/>
                  <a:gd name="T95" fmla="*/ 17 h 814"/>
                  <a:gd name="T96" fmla="*/ 430 w 571"/>
                  <a:gd name="T97" fmla="*/ 7 h 814"/>
                  <a:gd name="T98" fmla="*/ 384 w 571"/>
                  <a:gd name="T99" fmla="*/ 10 h 814"/>
                  <a:gd name="T100" fmla="*/ 357 w 571"/>
                  <a:gd name="T101" fmla="*/ 42 h 814"/>
                  <a:gd name="T102" fmla="*/ 354 w 571"/>
                  <a:gd name="T103" fmla="*/ 64 h 814"/>
                  <a:gd name="T104" fmla="*/ 316 w 571"/>
                  <a:gd name="T105" fmla="*/ 35 h 814"/>
                  <a:gd name="T106" fmla="*/ 247 w 571"/>
                  <a:gd name="T107" fmla="*/ 22 h 814"/>
                  <a:gd name="T108" fmla="*/ 202 w 571"/>
                  <a:gd name="T109" fmla="*/ 70 h 814"/>
                  <a:gd name="T110" fmla="*/ 184 w 571"/>
                  <a:gd name="T111" fmla="*/ 68 h 814"/>
                  <a:gd name="T112" fmla="*/ 186 w 571"/>
                  <a:gd name="T113" fmla="*/ 95 h 814"/>
                  <a:gd name="T114" fmla="*/ 158 w 571"/>
                  <a:gd name="T115" fmla="*/ 116 h 814"/>
                  <a:gd name="T116" fmla="*/ 93 w 571"/>
                  <a:gd name="T117" fmla="*/ 140 h 814"/>
                  <a:gd name="T118" fmla="*/ 75 w 571"/>
                  <a:gd name="T119" fmla="*/ 140 h 8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71" h="814">
                    <a:moveTo>
                      <a:pt x="31" y="135"/>
                    </a:moveTo>
                    <a:lnTo>
                      <a:pt x="25" y="140"/>
                    </a:lnTo>
                    <a:lnTo>
                      <a:pt x="26" y="147"/>
                    </a:lnTo>
                    <a:lnTo>
                      <a:pt x="24" y="158"/>
                    </a:lnTo>
                    <a:lnTo>
                      <a:pt x="24" y="162"/>
                    </a:lnTo>
                    <a:lnTo>
                      <a:pt x="21" y="165"/>
                    </a:lnTo>
                    <a:lnTo>
                      <a:pt x="9" y="180"/>
                    </a:lnTo>
                    <a:lnTo>
                      <a:pt x="0" y="190"/>
                    </a:lnTo>
                    <a:lnTo>
                      <a:pt x="9" y="200"/>
                    </a:lnTo>
                    <a:lnTo>
                      <a:pt x="11" y="207"/>
                    </a:lnTo>
                    <a:lnTo>
                      <a:pt x="15" y="218"/>
                    </a:lnTo>
                    <a:lnTo>
                      <a:pt x="15" y="219"/>
                    </a:lnTo>
                    <a:lnTo>
                      <a:pt x="16" y="219"/>
                    </a:lnTo>
                    <a:lnTo>
                      <a:pt x="25" y="223"/>
                    </a:lnTo>
                    <a:lnTo>
                      <a:pt x="29" y="223"/>
                    </a:lnTo>
                    <a:lnTo>
                      <a:pt x="38" y="215"/>
                    </a:lnTo>
                    <a:lnTo>
                      <a:pt x="52" y="205"/>
                    </a:lnTo>
                    <a:lnTo>
                      <a:pt x="61" y="202"/>
                    </a:lnTo>
                    <a:lnTo>
                      <a:pt x="64" y="204"/>
                    </a:lnTo>
                    <a:lnTo>
                      <a:pt x="65" y="204"/>
                    </a:lnTo>
                    <a:lnTo>
                      <a:pt x="69" y="207"/>
                    </a:lnTo>
                    <a:lnTo>
                      <a:pt x="72" y="212"/>
                    </a:lnTo>
                    <a:lnTo>
                      <a:pt x="72" y="222"/>
                    </a:lnTo>
                    <a:lnTo>
                      <a:pt x="74" y="232"/>
                    </a:lnTo>
                    <a:lnTo>
                      <a:pt x="82" y="233"/>
                    </a:lnTo>
                    <a:lnTo>
                      <a:pt x="89" y="231"/>
                    </a:lnTo>
                    <a:lnTo>
                      <a:pt x="91" y="232"/>
                    </a:lnTo>
                    <a:lnTo>
                      <a:pt x="95" y="232"/>
                    </a:lnTo>
                    <a:lnTo>
                      <a:pt x="98" y="235"/>
                    </a:lnTo>
                    <a:lnTo>
                      <a:pt x="98" y="236"/>
                    </a:lnTo>
                    <a:lnTo>
                      <a:pt x="92" y="239"/>
                    </a:lnTo>
                    <a:lnTo>
                      <a:pt x="84" y="245"/>
                    </a:lnTo>
                    <a:lnTo>
                      <a:pt x="79" y="250"/>
                    </a:lnTo>
                    <a:lnTo>
                      <a:pt x="79" y="264"/>
                    </a:lnTo>
                    <a:lnTo>
                      <a:pt x="75" y="269"/>
                    </a:lnTo>
                    <a:lnTo>
                      <a:pt x="69" y="271"/>
                    </a:lnTo>
                    <a:lnTo>
                      <a:pt x="60" y="275"/>
                    </a:lnTo>
                    <a:lnTo>
                      <a:pt x="58" y="275"/>
                    </a:lnTo>
                    <a:lnTo>
                      <a:pt x="58" y="276"/>
                    </a:lnTo>
                    <a:lnTo>
                      <a:pt x="62" y="281"/>
                    </a:lnTo>
                    <a:lnTo>
                      <a:pt x="64" y="281"/>
                    </a:lnTo>
                    <a:lnTo>
                      <a:pt x="67" y="282"/>
                    </a:lnTo>
                    <a:lnTo>
                      <a:pt x="68" y="283"/>
                    </a:lnTo>
                    <a:lnTo>
                      <a:pt x="68" y="286"/>
                    </a:lnTo>
                    <a:lnTo>
                      <a:pt x="69" y="288"/>
                    </a:lnTo>
                    <a:lnTo>
                      <a:pt x="68" y="293"/>
                    </a:lnTo>
                    <a:lnTo>
                      <a:pt x="68" y="302"/>
                    </a:lnTo>
                    <a:lnTo>
                      <a:pt x="71" y="305"/>
                    </a:lnTo>
                    <a:lnTo>
                      <a:pt x="71" y="306"/>
                    </a:lnTo>
                    <a:lnTo>
                      <a:pt x="78" y="307"/>
                    </a:lnTo>
                    <a:lnTo>
                      <a:pt x="81" y="307"/>
                    </a:lnTo>
                    <a:lnTo>
                      <a:pt x="86" y="302"/>
                    </a:lnTo>
                    <a:lnTo>
                      <a:pt x="88" y="303"/>
                    </a:lnTo>
                    <a:lnTo>
                      <a:pt x="91" y="305"/>
                    </a:lnTo>
                    <a:lnTo>
                      <a:pt x="114" y="329"/>
                    </a:lnTo>
                    <a:lnTo>
                      <a:pt x="117" y="331"/>
                    </a:lnTo>
                    <a:lnTo>
                      <a:pt x="121" y="331"/>
                    </a:lnTo>
                    <a:lnTo>
                      <a:pt x="119" y="332"/>
                    </a:lnTo>
                    <a:lnTo>
                      <a:pt x="117" y="339"/>
                    </a:lnTo>
                    <a:lnTo>
                      <a:pt x="117" y="352"/>
                    </a:lnTo>
                    <a:lnTo>
                      <a:pt x="114" y="376"/>
                    </a:lnTo>
                    <a:lnTo>
                      <a:pt x="114" y="383"/>
                    </a:lnTo>
                    <a:lnTo>
                      <a:pt x="113" y="384"/>
                    </a:lnTo>
                    <a:lnTo>
                      <a:pt x="110" y="392"/>
                    </a:lnTo>
                    <a:lnTo>
                      <a:pt x="110" y="394"/>
                    </a:lnTo>
                    <a:lnTo>
                      <a:pt x="109" y="394"/>
                    </a:lnTo>
                    <a:lnTo>
                      <a:pt x="109" y="392"/>
                    </a:lnTo>
                    <a:lnTo>
                      <a:pt x="86" y="380"/>
                    </a:lnTo>
                    <a:lnTo>
                      <a:pt x="64" y="391"/>
                    </a:lnTo>
                    <a:lnTo>
                      <a:pt x="62" y="392"/>
                    </a:lnTo>
                    <a:lnTo>
                      <a:pt x="58" y="395"/>
                    </a:lnTo>
                    <a:lnTo>
                      <a:pt x="57" y="401"/>
                    </a:lnTo>
                    <a:lnTo>
                      <a:pt x="57" y="406"/>
                    </a:lnTo>
                    <a:lnTo>
                      <a:pt x="58" y="411"/>
                    </a:lnTo>
                    <a:lnTo>
                      <a:pt x="58" y="432"/>
                    </a:lnTo>
                    <a:lnTo>
                      <a:pt x="60" y="440"/>
                    </a:lnTo>
                    <a:lnTo>
                      <a:pt x="61" y="441"/>
                    </a:lnTo>
                    <a:lnTo>
                      <a:pt x="60" y="448"/>
                    </a:lnTo>
                    <a:lnTo>
                      <a:pt x="58" y="454"/>
                    </a:lnTo>
                    <a:lnTo>
                      <a:pt x="57" y="454"/>
                    </a:lnTo>
                    <a:lnTo>
                      <a:pt x="53" y="455"/>
                    </a:lnTo>
                    <a:lnTo>
                      <a:pt x="55" y="455"/>
                    </a:lnTo>
                    <a:lnTo>
                      <a:pt x="62" y="466"/>
                    </a:lnTo>
                    <a:lnTo>
                      <a:pt x="62" y="468"/>
                    </a:lnTo>
                    <a:lnTo>
                      <a:pt x="64" y="469"/>
                    </a:lnTo>
                    <a:lnTo>
                      <a:pt x="72" y="473"/>
                    </a:lnTo>
                    <a:lnTo>
                      <a:pt x="72" y="475"/>
                    </a:lnTo>
                    <a:lnTo>
                      <a:pt x="76" y="482"/>
                    </a:lnTo>
                    <a:lnTo>
                      <a:pt x="79" y="490"/>
                    </a:lnTo>
                    <a:lnTo>
                      <a:pt x="78" y="494"/>
                    </a:lnTo>
                    <a:lnTo>
                      <a:pt x="78" y="496"/>
                    </a:lnTo>
                    <a:lnTo>
                      <a:pt x="82" y="496"/>
                    </a:lnTo>
                    <a:lnTo>
                      <a:pt x="93" y="513"/>
                    </a:lnTo>
                    <a:lnTo>
                      <a:pt x="95" y="514"/>
                    </a:lnTo>
                    <a:lnTo>
                      <a:pt x="100" y="524"/>
                    </a:lnTo>
                    <a:lnTo>
                      <a:pt x="100" y="525"/>
                    </a:lnTo>
                    <a:lnTo>
                      <a:pt x="114" y="525"/>
                    </a:lnTo>
                    <a:lnTo>
                      <a:pt x="122" y="526"/>
                    </a:lnTo>
                    <a:lnTo>
                      <a:pt x="124" y="526"/>
                    </a:lnTo>
                    <a:lnTo>
                      <a:pt x="124" y="529"/>
                    </a:lnTo>
                    <a:lnTo>
                      <a:pt x="122" y="529"/>
                    </a:lnTo>
                    <a:lnTo>
                      <a:pt x="122" y="531"/>
                    </a:lnTo>
                    <a:lnTo>
                      <a:pt x="124" y="532"/>
                    </a:lnTo>
                    <a:lnTo>
                      <a:pt x="124" y="533"/>
                    </a:lnTo>
                    <a:lnTo>
                      <a:pt x="129" y="540"/>
                    </a:lnTo>
                    <a:lnTo>
                      <a:pt x="135" y="556"/>
                    </a:lnTo>
                    <a:lnTo>
                      <a:pt x="135" y="560"/>
                    </a:lnTo>
                    <a:lnTo>
                      <a:pt x="137" y="559"/>
                    </a:lnTo>
                    <a:lnTo>
                      <a:pt x="138" y="559"/>
                    </a:lnTo>
                    <a:lnTo>
                      <a:pt x="153" y="561"/>
                    </a:lnTo>
                    <a:lnTo>
                      <a:pt x="176" y="585"/>
                    </a:lnTo>
                    <a:lnTo>
                      <a:pt x="177" y="591"/>
                    </a:lnTo>
                    <a:lnTo>
                      <a:pt x="174" y="592"/>
                    </a:lnTo>
                    <a:lnTo>
                      <a:pt x="170" y="596"/>
                    </a:lnTo>
                    <a:lnTo>
                      <a:pt x="170" y="598"/>
                    </a:lnTo>
                    <a:lnTo>
                      <a:pt x="174" y="603"/>
                    </a:lnTo>
                    <a:lnTo>
                      <a:pt x="174" y="607"/>
                    </a:lnTo>
                    <a:lnTo>
                      <a:pt x="169" y="613"/>
                    </a:lnTo>
                    <a:lnTo>
                      <a:pt x="166" y="614"/>
                    </a:lnTo>
                    <a:lnTo>
                      <a:pt x="160" y="637"/>
                    </a:lnTo>
                    <a:lnTo>
                      <a:pt x="160" y="638"/>
                    </a:lnTo>
                    <a:lnTo>
                      <a:pt x="165" y="641"/>
                    </a:lnTo>
                    <a:lnTo>
                      <a:pt x="166" y="643"/>
                    </a:lnTo>
                    <a:lnTo>
                      <a:pt x="170" y="644"/>
                    </a:lnTo>
                    <a:lnTo>
                      <a:pt x="172" y="659"/>
                    </a:lnTo>
                    <a:lnTo>
                      <a:pt x="172" y="662"/>
                    </a:lnTo>
                    <a:lnTo>
                      <a:pt x="173" y="665"/>
                    </a:lnTo>
                    <a:lnTo>
                      <a:pt x="176" y="666"/>
                    </a:lnTo>
                    <a:lnTo>
                      <a:pt x="177" y="665"/>
                    </a:lnTo>
                    <a:lnTo>
                      <a:pt x="189" y="662"/>
                    </a:lnTo>
                    <a:lnTo>
                      <a:pt x="194" y="662"/>
                    </a:lnTo>
                    <a:lnTo>
                      <a:pt x="194" y="665"/>
                    </a:lnTo>
                    <a:lnTo>
                      <a:pt x="195" y="665"/>
                    </a:lnTo>
                    <a:lnTo>
                      <a:pt x="199" y="667"/>
                    </a:lnTo>
                    <a:lnTo>
                      <a:pt x="215" y="666"/>
                    </a:lnTo>
                    <a:lnTo>
                      <a:pt x="222" y="688"/>
                    </a:lnTo>
                    <a:lnTo>
                      <a:pt x="223" y="690"/>
                    </a:lnTo>
                    <a:lnTo>
                      <a:pt x="229" y="690"/>
                    </a:lnTo>
                    <a:lnTo>
                      <a:pt x="237" y="686"/>
                    </a:lnTo>
                    <a:lnTo>
                      <a:pt x="241" y="687"/>
                    </a:lnTo>
                    <a:lnTo>
                      <a:pt x="246" y="698"/>
                    </a:lnTo>
                    <a:lnTo>
                      <a:pt x="247" y="697"/>
                    </a:lnTo>
                    <a:lnTo>
                      <a:pt x="248" y="697"/>
                    </a:lnTo>
                    <a:lnTo>
                      <a:pt x="248" y="696"/>
                    </a:lnTo>
                    <a:lnTo>
                      <a:pt x="250" y="693"/>
                    </a:lnTo>
                    <a:lnTo>
                      <a:pt x="254" y="690"/>
                    </a:lnTo>
                    <a:lnTo>
                      <a:pt x="257" y="688"/>
                    </a:lnTo>
                    <a:lnTo>
                      <a:pt x="262" y="684"/>
                    </a:lnTo>
                    <a:lnTo>
                      <a:pt x="264" y="684"/>
                    </a:lnTo>
                    <a:lnTo>
                      <a:pt x="265" y="683"/>
                    </a:lnTo>
                    <a:lnTo>
                      <a:pt x="268" y="684"/>
                    </a:lnTo>
                    <a:lnTo>
                      <a:pt x="276" y="684"/>
                    </a:lnTo>
                    <a:lnTo>
                      <a:pt x="278" y="683"/>
                    </a:lnTo>
                    <a:lnTo>
                      <a:pt x="293" y="674"/>
                    </a:lnTo>
                    <a:lnTo>
                      <a:pt x="296" y="672"/>
                    </a:lnTo>
                    <a:lnTo>
                      <a:pt x="300" y="669"/>
                    </a:lnTo>
                    <a:lnTo>
                      <a:pt x="304" y="667"/>
                    </a:lnTo>
                    <a:lnTo>
                      <a:pt x="321" y="667"/>
                    </a:lnTo>
                    <a:lnTo>
                      <a:pt x="321" y="669"/>
                    </a:lnTo>
                    <a:lnTo>
                      <a:pt x="313" y="677"/>
                    </a:lnTo>
                    <a:lnTo>
                      <a:pt x="306" y="680"/>
                    </a:lnTo>
                    <a:lnTo>
                      <a:pt x="304" y="680"/>
                    </a:lnTo>
                    <a:lnTo>
                      <a:pt x="303" y="681"/>
                    </a:lnTo>
                    <a:lnTo>
                      <a:pt x="301" y="687"/>
                    </a:lnTo>
                    <a:lnTo>
                      <a:pt x="301" y="694"/>
                    </a:lnTo>
                    <a:lnTo>
                      <a:pt x="304" y="697"/>
                    </a:lnTo>
                    <a:lnTo>
                      <a:pt x="326" y="708"/>
                    </a:lnTo>
                    <a:lnTo>
                      <a:pt x="328" y="710"/>
                    </a:lnTo>
                    <a:lnTo>
                      <a:pt x="331" y="718"/>
                    </a:lnTo>
                    <a:lnTo>
                      <a:pt x="332" y="719"/>
                    </a:lnTo>
                    <a:lnTo>
                      <a:pt x="333" y="723"/>
                    </a:lnTo>
                    <a:lnTo>
                      <a:pt x="333" y="722"/>
                    </a:lnTo>
                    <a:lnTo>
                      <a:pt x="338" y="717"/>
                    </a:lnTo>
                    <a:lnTo>
                      <a:pt x="339" y="717"/>
                    </a:lnTo>
                    <a:lnTo>
                      <a:pt x="342" y="714"/>
                    </a:lnTo>
                    <a:lnTo>
                      <a:pt x="345" y="714"/>
                    </a:lnTo>
                    <a:lnTo>
                      <a:pt x="360" y="726"/>
                    </a:lnTo>
                    <a:lnTo>
                      <a:pt x="378" y="734"/>
                    </a:lnTo>
                    <a:lnTo>
                      <a:pt x="388" y="768"/>
                    </a:lnTo>
                    <a:lnTo>
                      <a:pt x="388" y="770"/>
                    </a:lnTo>
                    <a:lnTo>
                      <a:pt x="389" y="771"/>
                    </a:lnTo>
                    <a:lnTo>
                      <a:pt x="388" y="771"/>
                    </a:lnTo>
                    <a:lnTo>
                      <a:pt x="388" y="772"/>
                    </a:lnTo>
                    <a:lnTo>
                      <a:pt x="393" y="777"/>
                    </a:lnTo>
                    <a:lnTo>
                      <a:pt x="395" y="778"/>
                    </a:lnTo>
                    <a:lnTo>
                      <a:pt x="396" y="789"/>
                    </a:lnTo>
                    <a:lnTo>
                      <a:pt x="396" y="800"/>
                    </a:lnTo>
                    <a:lnTo>
                      <a:pt x="399" y="803"/>
                    </a:lnTo>
                    <a:lnTo>
                      <a:pt x="406" y="806"/>
                    </a:lnTo>
                    <a:lnTo>
                      <a:pt x="410" y="809"/>
                    </a:lnTo>
                    <a:lnTo>
                      <a:pt x="421" y="814"/>
                    </a:lnTo>
                    <a:lnTo>
                      <a:pt x="426" y="814"/>
                    </a:lnTo>
                    <a:lnTo>
                      <a:pt x="426" y="813"/>
                    </a:lnTo>
                    <a:lnTo>
                      <a:pt x="427" y="810"/>
                    </a:lnTo>
                    <a:lnTo>
                      <a:pt x="427" y="807"/>
                    </a:lnTo>
                    <a:lnTo>
                      <a:pt x="429" y="806"/>
                    </a:lnTo>
                    <a:lnTo>
                      <a:pt x="429" y="804"/>
                    </a:lnTo>
                    <a:lnTo>
                      <a:pt x="431" y="803"/>
                    </a:lnTo>
                    <a:lnTo>
                      <a:pt x="433" y="801"/>
                    </a:lnTo>
                    <a:lnTo>
                      <a:pt x="436" y="800"/>
                    </a:lnTo>
                    <a:lnTo>
                      <a:pt x="436" y="797"/>
                    </a:lnTo>
                    <a:lnTo>
                      <a:pt x="441" y="782"/>
                    </a:lnTo>
                    <a:lnTo>
                      <a:pt x="448" y="775"/>
                    </a:lnTo>
                    <a:lnTo>
                      <a:pt x="450" y="771"/>
                    </a:lnTo>
                    <a:lnTo>
                      <a:pt x="451" y="770"/>
                    </a:lnTo>
                    <a:lnTo>
                      <a:pt x="450" y="763"/>
                    </a:lnTo>
                    <a:lnTo>
                      <a:pt x="450" y="761"/>
                    </a:lnTo>
                    <a:lnTo>
                      <a:pt x="448" y="760"/>
                    </a:lnTo>
                    <a:lnTo>
                      <a:pt x="448" y="757"/>
                    </a:lnTo>
                    <a:lnTo>
                      <a:pt x="447" y="757"/>
                    </a:lnTo>
                    <a:lnTo>
                      <a:pt x="447" y="756"/>
                    </a:lnTo>
                    <a:lnTo>
                      <a:pt x="445" y="756"/>
                    </a:lnTo>
                    <a:lnTo>
                      <a:pt x="444" y="751"/>
                    </a:lnTo>
                    <a:lnTo>
                      <a:pt x="444" y="748"/>
                    </a:lnTo>
                    <a:lnTo>
                      <a:pt x="443" y="743"/>
                    </a:lnTo>
                    <a:lnTo>
                      <a:pt x="443" y="741"/>
                    </a:lnTo>
                    <a:lnTo>
                      <a:pt x="441" y="740"/>
                    </a:lnTo>
                    <a:lnTo>
                      <a:pt x="440" y="740"/>
                    </a:lnTo>
                    <a:lnTo>
                      <a:pt x="440" y="739"/>
                    </a:lnTo>
                    <a:lnTo>
                      <a:pt x="438" y="734"/>
                    </a:lnTo>
                    <a:lnTo>
                      <a:pt x="437" y="732"/>
                    </a:lnTo>
                    <a:lnTo>
                      <a:pt x="436" y="727"/>
                    </a:lnTo>
                    <a:lnTo>
                      <a:pt x="434" y="725"/>
                    </a:lnTo>
                    <a:lnTo>
                      <a:pt x="434" y="723"/>
                    </a:lnTo>
                    <a:lnTo>
                      <a:pt x="430" y="717"/>
                    </a:lnTo>
                    <a:lnTo>
                      <a:pt x="429" y="715"/>
                    </a:lnTo>
                    <a:lnTo>
                      <a:pt x="430" y="712"/>
                    </a:lnTo>
                    <a:lnTo>
                      <a:pt x="430" y="707"/>
                    </a:lnTo>
                    <a:lnTo>
                      <a:pt x="429" y="701"/>
                    </a:lnTo>
                    <a:lnTo>
                      <a:pt x="424" y="693"/>
                    </a:lnTo>
                    <a:lnTo>
                      <a:pt x="424" y="691"/>
                    </a:lnTo>
                    <a:lnTo>
                      <a:pt x="421" y="690"/>
                    </a:lnTo>
                    <a:lnTo>
                      <a:pt x="391" y="665"/>
                    </a:lnTo>
                    <a:lnTo>
                      <a:pt x="391" y="659"/>
                    </a:lnTo>
                    <a:lnTo>
                      <a:pt x="392" y="652"/>
                    </a:lnTo>
                    <a:lnTo>
                      <a:pt x="393" y="651"/>
                    </a:lnTo>
                    <a:lnTo>
                      <a:pt x="398" y="651"/>
                    </a:lnTo>
                    <a:lnTo>
                      <a:pt x="400" y="655"/>
                    </a:lnTo>
                    <a:lnTo>
                      <a:pt x="405" y="658"/>
                    </a:lnTo>
                    <a:lnTo>
                      <a:pt x="406" y="658"/>
                    </a:lnTo>
                    <a:lnTo>
                      <a:pt x="412" y="651"/>
                    </a:lnTo>
                    <a:lnTo>
                      <a:pt x="413" y="644"/>
                    </a:lnTo>
                    <a:lnTo>
                      <a:pt x="413" y="637"/>
                    </a:lnTo>
                    <a:lnTo>
                      <a:pt x="416" y="631"/>
                    </a:lnTo>
                    <a:lnTo>
                      <a:pt x="417" y="631"/>
                    </a:lnTo>
                    <a:lnTo>
                      <a:pt x="417" y="630"/>
                    </a:lnTo>
                    <a:lnTo>
                      <a:pt x="419" y="623"/>
                    </a:lnTo>
                    <a:lnTo>
                      <a:pt x="423" y="617"/>
                    </a:lnTo>
                    <a:lnTo>
                      <a:pt x="429" y="613"/>
                    </a:lnTo>
                    <a:lnTo>
                      <a:pt x="437" y="602"/>
                    </a:lnTo>
                    <a:lnTo>
                      <a:pt x="438" y="602"/>
                    </a:lnTo>
                    <a:lnTo>
                      <a:pt x="440" y="599"/>
                    </a:lnTo>
                    <a:lnTo>
                      <a:pt x="441" y="599"/>
                    </a:lnTo>
                    <a:lnTo>
                      <a:pt x="440" y="598"/>
                    </a:lnTo>
                    <a:lnTo>
                      <a:pt x="440" y="596"/>
                    </a:lnTo>
                    <a:lnTo>
                      <a:pt x="434" y="596"/>
                    </a:lnTo>
                    <a:lnTo>
                      <a:pt x="430" y="593"/>
                    </a:lnTo>
                    <a:lnTo>
                      <a:pt x="427" y="589"/>
                    </a:lnTo>
                    <a:lnTo>
                      <a:pt x="421" y="556"/>
                    </a:lnTo>
                    <a:lnTo>
                      <a:pt x="421" y="554"/>
                    </a:lnTo>
                    <a:lnTo>
                      <a:pt x="423" y="553"/>
                    </a:lnTo>
                    <a:lnTo>
                      <a:pt x="423" y="552"/>
                    </a:lnTo>
                    <a:lnTo>
                      <a:pt x="426" y="549"/>
                    </a:lnTo>
                    <a:lnTo>
                      <a:pt x="433" y="547"/>
                    </a:lnTo>
                    <a:lnTo>
                      <a:pt x="434" y="547"/>
                    </a:lnTo>
                    <a:lnTo>
                      <a:pt x="436" y="552"/>
                    </a:lnTo>
                    <a:lnTo>
                      <a:pt x="438" y="553"/>
                    </a:lnTo>
                    <a:lnTo>
                      <a:pt x="441" y="553"/>
                    </a:lnTo>
                    <a:lnTo>
                      <a:pt x="444" y="550"/>
                    </a:lnTo>
                    <a:lnTo>
                      <a:pt x="445" y="550"/>
                    </a:lnTo>
                    <a:lnTo>
                      <a:pt x="447" y="547"/>
                    </a:lnTo>
                    <a:lnTo>
                      <a:pt x="447" y="545"/>
                    </a:lnTo>
                    <a:lnTo>
                      <a:pt x="448" y="540"/>
                    </a:lnTo>
                    <a:lnTo>
                      <a:pt x="450" y="533"/>
                    </a:lnTo>
                    <a:lnTo>
                      <a:pt x="455" y="528"/>
                    </a:lnTo>
                    <a:lnTo>
                      <a:pt x="456" y="528"/>
                    </a:lnTo>
                    <a:lnTo>
                      <a:pt x="459" y="526"/>
                    </a:lnTo>
                    <a:lnTo>
                      <a:pt x="459" y="525"/>
                    </a:lnTo>
                    <a:lnTo>
                      <a:pt x="460" y="525"/>
                    </a:lnTo>
                    <a:lnTo>
                      <a:pt x="481" y="522"/>
                    </a:lnTo>
                    <a:lnTo>
                      <a:pt x="490" y="522"/>
                    </a:lnTo>
                    <a:lnTo>
                      <a:pt x="496" y="517"/>
                    </a:lnTo>
                    <a:lnTo>
                      <a:pt x="501" y="514"/>
                    </a:lnTo>
                    <a:lnTo>
                      <a:pt x="512" y="469"/>
                    </a:lnTo>
                    <a:lnTo>
                      <a:pt x="512" y="459"/>
                    </a:lnTo>
                    <a:lnTo>
                      <a:pt x="517" y="432"/>
                    </a:lnTo>
                    <a:lnTo>
                      <a:pt x="517" y="430"/>
                    </a:lnTo>
                    <a:lnTo>
                      <a:pt x="571" y="430"/>
                    </a:lnTo>
                    <a:lnTo>
                      <a:pt x="570" y="426"/>
                    </a:lnTo>
                    <a:lnTo>
                      <a:pt x="568" y="425"/>
                    </a:lnTo>
                    <a:lnTo>
                      <a:pt x="568" y="423"/>
                    </a:lnTo>
                    <a:lnTo>
                      <a:pt x="567" y="413"/>
                    </a:lnTo>
                    <a:lnTo>
                      <a:pt x="567" y="408"/>
                    </a:lnTo>
                    <a:lnTo>
                      <a:pt x="564" y="394"/>
                    </a:lnTo>
                    <a:lnTo>
                      <a:pt x="561" y="387"/>
                    </a:lnTo>
                    <a:lnTo>
                      <a:pt x="551" y="374"/>
                    </a:lnTo>
                    <a:lnTo>
                      <a:pt x="544" y="369"/>
                    </a:lnTo>
                    <a:lnTo>
                      <a:pt x="543" y="369"/>
                    </a:lnTo>
                    <a:lnTo>
                      <a:pt x="543" y="367"/>
                    </a:lnTo>
                    <a:lnTo>
                      <a:pt x="551" y="358"/>
                    </a:lnTo>
                    <a:lnTo>
                      <a:pt x="554" y="356"/>
                    </a:lnTo>
                    <a:lnTo>
                      <a:pt x="560" y="355"/>
                    </a:lnTo>
                    <a:lnTo>
                      <a:pt x="561" y="355"/>
                    </a:lnTo>
                    <a:lnTo>
                      <a:pt x="565" y="351"/>
                    </a:lnTo>
                    <a:lnTo>
                      <a:pt x="570" y="343"/>
                    </a:lnTo>
                    <a:lnTo>
                      <a:pt x="571" y="342"/>
                    </a:lnTo>
                    <a:lnTo>
                      <a:pt x="570" y="339"/>
                    </a:lnTo>
                    <a:lnTo>
                      <a:pt x="558" y="334"/>
                    </a:lnTo>
                    <a:lnTo>
                      <a:pt x="551" y="320"/>
                    </a:lnTo>
                    <a:lnTo>
                      <a:pt x="551" y="317"/>
                    </a:lnTo>
                    <a:lnTo>
                      <a:pt x="550" y="314"/>
                    </a:lnTo>
                    <a:lnTo>
                      <a:pt x="547" y="312"/>
                    </a:lnTo>
                    <a:lnTo>
                      <a:pt x="540" y="309"/>
                    </a:lnTo>
                    <a:lnTo>
                      <a:pt x="539" y="309"/>
                    </a:lnTo>
                    <a:lnTo>
                      <a:pt x="539" y="307"/>
                    </a:lnTo>
                    <a:lnTo>
                      <a:pt x="537" y="291"/>
                    </a:lnTo>
                    <a:lnTo>
                      <a:pt x="537" y="289"/>
                    </a:lnTo>
                    <a:lnTo>
                      <a:pt x="532" y="271"/>
                    </a:lnTo>
                    <a:lnTo>
                      <a:pt x="532" y="258"/>
                    </a:lnTo>
                    <a:lnTo>
                      <a:pt x="529" y="250"/>
                    </a:lnTo>
                    <a:lnTo>
                      <a:pt x="526" y="238"/>
                    </a:lnTo>
                    <a:lnTo>
                      <a:pt x="525" y="238"/>
                    </a:lnTo>
                    <a:lnTo>
                      <a:pt x="525" y="233"/>
                    </a:lnTo>
                    <a:lnTo>
                      <a:pt x="523" y="232"/>
                    </a:lnTo>
                    <a:lnTo>
                      <a:pt x="518" y="226"/>
                    </a:lnTo>
                    <a:lnTo>
                      <a:pt x="507" y="218"/>
                    </a:lnTo>
                    <a:lnTo>
                      <a:pt x="507" y="208"/>
                    </a:lnTo>
                    <a:lnTo>
                      <a:pt x="494" y="187"/>
                    </a:lnTo>
                    <a:lnTo>
                      <a:pt x="493" y="185"/>
                    </a:lnTo>
                    <a:lnTo>
                      <a:pt x="493" y="183"/>
                    </a:lnTo>
                    <a:lnTo>
                      <a:pt x="490" y="185"/>
                    </a:lnTo>
                    <a:lnTo>
                      <a:pt x="479" y="190"/>
                    </a:lnTo>
                    <a:lnTo>
                      <a:pt x="474" y="194"/>
                    </a:lnTo>
                    <a:lnTo>
                      <a:pt x="473" y="194"/>
                    </a:lnTo>
                    <a:lnTo>
                      <a:pt x="473" y="191"/>
                    </a:lnTo>
                    <a:lnTo>
                      <a:pt x="472" y="188"/>
                    </a:lnTo>
                    <a:lnTo>
                      <a:pt x="466" y="173"/>
                    </a:lnTo>
                    <a:lnTo>
                      <a:pt x="466" y="168"/>
                    </a:lnTo>
                    <a:lnTo>
                      <a:pt x="467" y="158"/>
                    </a:lnTo>
                    <a:lnTo>
                      <a:pt x="466" y="147"/>
                    </a:lnTo>
                    <a:lnTo>
                      <a:pt x="466" y="145"/>
                    </a:lnTo>
                    <a:lnTo>
                      <a:pt x="462" y="138"/>
                    </a:lnTo>
                    <a:lnTo>
                      <a:pt x="462" y="135"/>
                    </a:lnTo>
                    <a:lnTo>
                      <a:pt x="473" y="130"/>
                    </a:lnTo>
                    <a:lnTo>
                      <a:pt x="481" y="130"/>
                    </a:lnTo>
                    <a:lnTo>
                      <a:pt x="491" y="138"/>
                    </a:lnTo>
                    <a:lnTo>
                      <a:pt x="493" y="137"/>
                    </a:lnTo>
                    <a:lnTo>
                      <a:pt x="494" y="134"/>
                    </a:lnTo>
                    <a:lnTo>
                      <a:pt x="494" y="124"/>
                    </a:lnTo>
                    <a:lnTo>
                      <a:pt x="496" y="123"/>
                    </a:lnTo>
                    <a:lnTo>
                      <a:pt x="508" y="130"/>
                    </a:lnTo>
                    <a:lnTo>
                      <a:pt x="510" y="131"/>
                    </a:lnTo>
                    <a:lnTo>
                      <a:pt x="514" y="140"/>
                    </a:lnTo>
                    <a:lnTo>
                      <a:pt x="517" y="140"/>
                    </a:lnTo>
                    <a:lnTo>
                      <a:pt x="543" y="135"/>
                    </a:lnTo>
                    <a:lnTo>
                      <a:pt x="558" y="137"/>
                    </a:lnTo>
                    <a:lnTo>
                      <a:pt x="560" y="134"/>
                    </a:lnTo>
                    <a:lnTo>
                      <a:pt x="561" y="133"/>
                    </a:lnTo>
                    <a:lnTo>
                      <a:pt x="560" y="131"/>
                    </a:lnTo>
                    <a:lnTo>
                      <a:pt x="549" y="124"/>
                    </a:lnTo>
                    <a:lnTo>
                      <a:pt x="544" y="112"/>
                    </a:lnTo>
                    <a:lnTo>
                      <a:pt x="544" y="106"/>
                    </a:lnTo>
                    <a:lnTo>
                      <a:pt x="543" y="101"/>
                    </a:lnTo>
                    <a:lnTo>
                      <a:pt x="540" y="95"/>
                    </a:lnTo>
                    <a:lnTo>
                      <a:pt x="536" y="89"/>
                    </a:lnTo>
                    <a:lnTo>
                      <a:pt x="530" y="87"/>
                    </a:lnTo>
                    <a:lnTo>
                      <a:pt x="529" y="88"/>
                    </a:lnTo>
                    <a:lnTo>
                      <a:pt x="527" y="84"/>
                    </a:lnTo>
                    <a:lnTo>
                      <a:pt x="527" y="75"/>
                    </a:lnTo>
                    <a:lnTo>
                      <a:pt x="530" y="70"/>
                    </a:lnTo>
                    <a:lnTo>
                      <a:pt x="533" y="67"/>
                    </a:lnTo>
                    <a:lnTo>
                      <a:pt x="534" y="67"/>
                    </a:lnTo>
                    <a:lnTo>
                      <a:pt x="532" y="54"/>
                    </a:lnTo>
                    <a:lnTo>
                      <a:pt x="530" y="53"/>
                    </a:lnTo>
                    <a:lnTo>
                      <a:pt x="529" y="53"/>
                    </a:lnTo>
                    <a:lnTo>
                      <a:pt x="529" y="50"/>
                    </a:lnTo>
                    <a:lnTo>
                      <a:pt x="527" y="50"/>
                    </a:lnTo>
                    <a:lnTo>
                      <a:pt x="520" y="45"/>
                    </a:lnTo>
                    <a:lnTo>
                      <a:pt x="517" y="41"/>
                    </a:lnTo>
                    <a:lnTo>
                      <a:pt x="515" y="39"/>
                    </a:lnTo>
                    <a:lnTo>
                      <a:pt x="497" y="31"/>
                    </a:lnTo>
                    <a:lnTo>
                      <a:pt x="494" y="31"/>
                    </a:lnTo>
                    <a:lnTo>
                      <a:pt x="494" y="29"/>
                    </a:lnTo>
                    <a:lnTo>
                      <a:pt x="501" y="17"/>
                    </a:lnTo>
                    <a:lnTo>
                      <a:pt x="508" y="10"/>
                    </a:lnTo>
                    <a:lnTo>
                      <a:pt x="508" y="8"/>
                    </a:lnTo>
                    <a:lnTo>
                      <a:pt x="510" y="6"/>
                    </a:lnTo>
                    <a:lnTo>
                      <a:pt x="508" y="6"/>
                    </a:lnTo>
                    <a:lnTo>
                      <a:pt x="481" y="1"/>
                    </a:lnTo>
                    <a:lnTo>
                      <a:pt x="466" y="8"/>
                    </a:lnTo>
                    <a:lnTo>
                      <a:pt x="436" y="8"/>
                    </a:lnTo>
                    <a:lnTo>
                      <a:pt x="430" y="7"/>
                    </a:lnTo>
                    <a:lnTo>
                      <a:pt x="416" y="0"/>
                    </a:lnTo>
                    <a:lnTo>
                      <a:pt x="414" y="0"/>
                    </a:lnTo>
                    <a:lnTo>
                      <a:pt x="403" y="6"/>
                    </a:lnTo>
                    <a:lnTo>
                      <a:pt x="402" y="6"/>
                    </a:lnTo>
                    <a:lnTo>
                      <a:pt x="396" y="8"/>
                    </a:lnTo>
                    <a:lnTo>
                      <a:pt x="391" y="8"/>
                    </a:lnTo>
                    <a:lnTo>
                      <a:pt x="385" y="10"/>
                    </a:lnTo>
                    <a:lnTo>
                      <a:pt x="384" y="10"/>
                    </a:lnTo>
                    <a:lnTo>
                      <a:pt x="377" y="14"/>
                    </a:lnTo>
                    <a:lnTo>
                      <a:pt x="370" y="20"/>
                    </a:lnTo>
                    <a:lnTo>
                      <a:pt x="370" y="21"/>
                    </a:lnTo>
                    <a:lnTo>
                      <a:pt x="366" y="22"/>
                    </a:lnTo>
                    <a:lnTo>
                      <a:pt x="359" y="27"/>
                    </a:lnTo>
                    <a:lnTo>
                      <a:pt x="354" y="31"/>
                    </a:lnTo>
                    <a:lnTo>
                      <a:pt x="352" y="32"/>
                    </a:lnTo>
                    <a:lnTo>
                      <a:pt x="357" y="42"/>
                    </a:lnTo>
                    <a:lnTo>
                      <a:pt x="361" y="54"/>
                    </a:lnTo>
                    <a:lnTo>
                      <a:pt x="366" y="54"/>
                    </a:lnTo>
                    <a:lnTo>
                      <a:pt x="364" y="56"/>
                    </a:lnTo>
                    <a:lnTo>
                      <a:pt x="363" y="59"/>
                    </a:lnTo>
                    <a:lnTo>
                      <a:pt x="360" y="60"/>
                    </a:lnTo>
                    <a:lnTo>
                      <a:pt x="359" y="63"/>
                    </a:lnTo>
                    <a:lnTo>
                      <a:pt x="356" y="66"/>
                    </a:lnTo>
                    <a:lnTo>
                      <a:pt x="354" y="64"/>
                    </a:lnTo>
                    <a:lnTo>
                      <a:pt x="345" y="59"/>
                    </a:lnTo>
                    <a:lnTo>
                      <a:pt x="336" y="46"/>
                    </a:lnTo>
                    <a:lnTo>
                      <a:pt x="335" y="42"/>
                    </a:lnTo>
                    <a:lnTo>
                      <a:pt x="331" y="38"/>
                    </a:lnTo>
                    <a:lnTo>
                      <a:pt x="329" y="38"/>
                    </a:lnTo>
                    <a:lnTo>
                      <a:pt x="321" y="32"/>
                    </a:lnTo>
                    <a:lnTo>
                      <a:pt x="317" y="35"/>
                    </a:lnTo>
                    <a:lnTo>
                      <a:pt x="316" y="35"/>
                    </a:lnTo>
                    <a:lnTo>
                      <a:pt x="310" y="32"/>
                    </a:lnTo>
                    <a:lnTo>
                      <a:pt x="296" y="29"/>
                    </a:lnTo>
                    <a:lnTo>
                      <a:pt x="279" y="29"/>
                    </a:lnTo>
                    <a:lnTo>
                      <a:pt x="268" y="31"/>
                    </a:lnTo>
                    <a:lnTo>
                      <a:pt x="261" y="31"/>
                    </a:lnTo>
                    <a:lnTo>
                      <a:pt x="251" y="20"/>
                    </a:lnTo>
                    <a:lnTo>
                      <a:pt x="251" y="18"/>
                    </a:lnTo>
                    <a:lnTo>
                      <a:pt x="247" y="22"/>
                    </a:lnTo>
                    <a:lnTo>
                      <a:pt x="246" y="25"/>
                    </a:lnTo>
                    <a:lnTo>
                      <a:pt x="226" y="43"/>
                    </a:lnTo>
                    <a:lnTo>
                      <a:pt x="211" y="43"/>
                    </a:lnTo>
                    <a:lnTo>
                      <a:pt x="211" y="45"/>
                    </a:lnTo>
                    <a:lnTo>
                      <a:pt x="208" y="56"/>
                    </a:lnTo>
                    <a:lnTo>
                      <a:pt x="208" y="68"/>
                    </a:lnTo>
                    <a:lnTo>
                      <a:pt x="205" y="70"/>
                    </a:lnTo>
                    <a:lnTo>
                      <a:pt x="202" y="70"/>
                    </a:lnTo>
                    <a:lnTo>
                      <a:pt x="197" y="68"/>
                    </a:lnTo>
                    <a:lnTo>
                      <a:pt x="195" y="68"/>
                    </a:lnTo>
                    <a:lnTo>
                      <a:pt x="195" y="66"/>
                    </a:lnTo>
                    <a:lnTo>
                      <a:pt x="191" y="61"/>
                    </a:lnTo>
                    <a:lnTo>
                      <a:pt x="189" y="61"/>
                    </a:lnTo>
                    <a:lnTo>
                      <a:pt x="188" y="63"/>
                    </a:lnTo>
                    <a:lnTo>
                      <a:pt x="188" y="64"/>
                    </a:lnTo>
                    <a:lnTo>
                      <a:pt x="184" y="68"/>
                    </a:lnTo>
                    <a:lnTo>
                      <a:pt x="181" y="74"/>
                    </a:lnTo>
                    <a:lnTo>
                      <a:pt x="179" y="77"/>
                    </a:lnTo>
                    <a:lnTo>
                      <a:pt x="173" y="80"/>
                    </a:lnTo>
                    <a:lnTo>
                      <a:pt x="172" y="80"/>
                    </a:lnTo>
                    <a:lnTo>
                      <a:pt x="170" y="84"/>
                    </a:lnTo>
                    <a:lnTo>
                      <a:pt x="174" y="89"/>
                    </a:lnTo>
                    <a:lnTo>
                      <a:pt x="183" y="95"/>
                    </a:lnTo>
                    <a:lnTo>
                      <a:pt x="186" y="95"/>
                    </a:lnTo>
                    <a:lnTo>
                      <a:pt x="191" y="99"/>
                    </a:lnTo>
                    <a:lnTo>
                      <a:pt x="191" y="106"/>
                    </a:lnTo>
                    <a:lnTo>
                      <a:pt x="186" y="115"/>
                    </a:lnTo>
                    <a:lnTo>
                      <a:pt x="180" y="123"/>
                    </a:lnTo>
                    <a:lnTo>
                      <a:pt x="167" y="112"/>
                    </a:lnTo>
                    <a:lnTo>
                      <a:pt x="163" y="112"/>
                    </a:lnTo>
                    <a:lnTo>
                      <a:pt x="160" y="113"/>
                    </a:lnTo>
                    <a:lnTo>
                      <a:pt x="158" y="116"/>
                    </a:lnTo>
                    <a:lnTo>
                      <a:pt x="158" y="118"/>
                    </a:lnTo>
                    <a:lnTo>
                      <a:pt x="153" y="123"/>
                    </a:lnTo>
                    <a:lnTo>
                      <a:pt x="132" y="137"/>
                    </a:lnTo>
                    <a:lnTo>
                      <a:pt x="121" y="137"/>
                    </a:lnTo>
                    <a:lnTo>
                      <a:pt x="110" y="141"/>
                    </a:lnTo>
                    <a:lnTo>
                      <a:pt x="96" y="141"/>
                    </a:lnTo>
                    <a:lnTo>
                      <a:pt x="95" y="140"/>
                    </a:lnTo>
                    <a:lnTo>
                      <a:pt x="93" y="140"/>
                    </a:lnTo>
                    <a:lnTo>
                      <a:pt x="89" y="135"/>
                    </a:lnTo>
                    <a:lnTo>
                      <a:pt x="88" y="135"/>
                    </a:lnTo>
                    <a:lnTo>
                      <a:pt x="89" y="137"/>
                    </a:lnTo>
                    <a:lnTo>
                      <a:pt x="89" y="144"/>
                    </a:lnTo>
                    <a:lnTo>
                      <a:pt x="86" y="147"/>
                    </a:lnTo>
                    <a:lnTo>
                      <a:pt x="86" y="148"/>
                    </a:lnTo>
                    <a:lnTo>
                      <a:pt x="81" y="142"/>
                    </a:lnTo>
                    <a:lnTo>
                      <a:pt x="75" y="140"/>
                    </a:lnTo>
                    <a:lnTo>
                      <a:pt x="72" y="137"/>
                    </a:lnTo>
                    <a:lnTo>
                      <a:pt x="67" y="135"/>
                    </a:lnTo>
                    <a:lnTo>
                      <a:pt x="64" y="135"/>
                    </a:lnTo>
                    <a:lnTo>
                      <a:pt x="53" y="134"/>
                    </a:lnTo>
                    <a:lnTo>
                      <a:pt x="50" y="133"/>
                    </a:lnTo>
                    <a:lnTo>
                      <a:pt x="40" y="133"/>
                    </a:lnTo>
                    <a:lnTo>
                      <a:pt x="31" y="13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05" name="Freeform 836">
                <a:extLst>
                  <a:ext uri="{FF2B5EF4-FFF2-40B4-BE49-F238E27FC236}">
                    <a16:creationId xmlns:a16="http://schemas.microsoft.com/office/drawing/2014/main" id="{602FD5B3-E081-AAE5-0524-1118075E2B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0" y="2661"/>
                <a:ext cx="78" cy="96"/>
              </a:xfrm>
              <a:custGeom>
                <a:avLst/>
                <a:gdLst>
                  <a:gd name="T0" fmla="*/ 210 w 313"/>
                  <a:gd name="T1" fmla="*/ 21 h 384"/>
                  <a:gd name="T2" fmla="*/ 194 w 313"/>
                  <a:gd name="T3" fmla="*/ 41 h 384"/>
                  <a:gd name="T4" fmla="*/ 202 w 313"/>
                  <a:gd name="T5" fmla="*/ 59 h 384"/>
                  <a:gd name="T6" fmla="*/ 205 w 313"/>
                  <a:gd name="T7" fmla="*/ 104 h 384"/>
                  <a:gd name="T8" fmla="*/ 188 w 313"/>
                  <a:gd name="T9" fmla="*/ 113 h 384"/>
                  <a:gd name="T10" fmla="*/ 167 w 313"/>
                  <a:gd name="T11" fmla="*/ 115 h 384"/>
                  <a:gd name="T12" fmla="*/ 148 w 313"/>
                  <a:gd name="T13" fmla="*/ 94 h 384"/>
                  <a:gd name="T14" fmla="*/ 124 w 313"/>
                  <a:gd name="T15" fmla="*/ 95 h 384"/>
                  <a:gd name="T16" fmla="*/ 109 w 313"/>
                  <a:gd name="T17" fmla="*/ 125 h 384"/>
                  <a:gd name="T18" fmla="*/ 97 w 313"/>
                  <a:gd name="T19" fmla="*/ 137 h 384"/>
                  <a:gd name="T20" fmla="*/ 67 w 313"/>
                  <a:gd name="T21" fmla="*/ 145 h 384"/>
                  <a:gd name="T22" fmla="*/ 53 w 313"/>
                  <a:gd name="T23" fmla="*/ 176 h 384"/>
                  <a:gd name="T24" fmla="*/ 42 w 313"/>
                  <a:gd name="T25" fmla="*/ 193 h 384"/>
                  <a:gd name="T26" fmla="*/ 22 w 313"/>
                  <a:gd name="T27" fmla="*/ 233 h 384"/>
                  <a:gd name="T28" fmla="*/ 11 w 313"/>
                  <a:gd name="T29" fmla="*/ 254 h 384"/>
                  <a:gd name="T30" fmla="*/ 6 w 313"/>
                  <a:gd name="T31" fmla="*/ 264 h 384"/>
                  <a:gd name="T32" fmla="*/ 4 w 313"/>
                  <a:gd name="T33" fmla="*/ 309 h 384"/>
                  <a:gd name="T34" fmla="*/ 21 w 313"/>
                  <a:gd name="T35" fmla="*/ 309 h 384"/>
                  <a:gd name="T36" fmla="*/ 23 w 313"/>
                  <a:gd name="T37" fmla="*/ 329 h 384"/>
                  <a:gd name="T38" fmla="*/ 39 w 313"/>
                  <a:gd name="T39" fmla="*/ 335 h 384"/>
                  <a:gd name="T40" fmla="*/ 46 w 313"/>
                  <a:gd name="T41" fmla="*/ 329 h 384"/>
                  <a:gd name="T42" fmla="*/ 54 w 313"/>
                  <a:gd name="T43" fmla="*/ 337 h 384"/>
                  <a:gd name="T44" fmla="*/ 67 w 313"/>
                  <a:gd name="T45" fmla="*/ 326 h 384"/>
                  <a:gd name="T46" fmla="*/ 89 w 313"/>
                  <a:gd name="T47" fmla="*/ 320 h 384"/>
                  <a:gd name="T48" fmla="*/ 124 w 313"/>
                  <a:gd name="T49" fmla="*/ 342 h 384"/>
                  <a:gd name="T50" fmla="*/ 145 w 313"/>
                  <a:gd name="T51" fmla="*/ 353 h 384"/>
                  <a:gd name="T52" fmla="*/ 179 w 313"/>
                  <a:gd name="T53" fmla="*/ 346 h 384"/>
                  <a:gd name="T54" fmla="*/ 191 w 313"/>
                  <a:gd name="T55" fmla="*/ 352 h 384"/>
                  <a:gd name="T56" fmla="*/ 215 w 313"/>
                  <a:gd name="T57" fmla="*/ 369 h 384"/>
                  <a:gd name="T58" fmla="*/ 246 w 313"/>
                  <a:gd name="T59" fmla="*/ 367 h 384"/>
                  <a:gd name="T60" fmla="*/ 253 w 313"/>
                  <a:gd name="T61" fmla="*/ 380 h 384"/>
                  <a:gd name="T62" fmla="*/ 279 w 313"/>
                  <a:gd name="T63" fmla="*/ 383 h 384"/>
                  <a:gd name="T64" fmla="*/ 293 w 313"/>
                  <a:gd name="T65" fmla="*/ 382 h 384"/>
                  <a:gd name="T66" fmla="*/ 293 w 313"/>
                  <a:gd name="T67" fmla="*/ 346 h 384"/>
                  <a:gd name="T68" fmla="*/ 284 w 313"/>
                  <a:gd name="T69" fmla="*/ 298 h 384"/>
                  <a:gd name="T70" fmla="*/ 277 w 313"/>
                  <a:gd name="T71" fmla="*/ 270 h 384"/>
                  <a:gd name="T72" fmla="*/ 265 w 313"/>
                  <a:gd name="T73" fmla="*/ 257 h 384"/>
                  <a:gd name="T74" fmla="*/ 234 w 313"/>
                  <a:gd name="T75" fmla="*/ 253 h 384"/>
                  <a:gd name="T76" fmla="*/ 217 w 313"/>
                  <a:gd name="T77" fmla="*/ 267 h 384"/>
                  <a:gd name="T78" fmla="*/ 210 w 313"/>
                  <a:gd name="T79" fmla="*/ 257 h 384"/>
                  <a:gd name="T80" fmla="*/ 212 w 313"/>
                  <a:gd name="T81" fmla="*/ 221 h 384"/>
                  <a:gd name="T82" fmla="*/ 222 w 313"/>
                  <a:gd name="T83" fmla="*/ 207 h 384"/>
                  <a:gd name="T84" fmla="*/ 254 w 313"/>
                  <a:gd name="T85" fmla="*/ 187 h 384"/>
                  <a:gd name="T86" fmla="*/ 271 w 313"/>
                  <a:gd name="T87" fmla="*/ 168 h 384"/>
                  <a:gd name="T88" fmla="*/ 262 w 313"/>
                  <a:gd name="T89" fmla="*/ 151 h 384"/>
                  <a:gd name="T90" fmla="*/ 260 w 313"/>
                  <a:gd name="T91" fmla="*/ 140 h 384"/>
                  <a:gd name="T92" fmla="*/ 306 w 313"/>
                  <a:gd name="T93" fmla="*/ 112 h 384"/>
                  <a:gd name="T94" fmla="*/ 311 w 313"/>
                  <a:gd name="T95" fmla="*/ 78 h 384"/>
                  <a:gd name="T96" fmla="*/ 294 w 313"/>
                  <a:gd name="T97" fmla="*/ 62 h 384"/>
                  <a:gd name="T98" fmla="*/ 267 w 313"/>
                  <a:gd name="T99" fmla="*/ 60 h 384"/>
                  <a:gd name="T100" fmla="*/ 253 w 313"/>
                  <a:gd name="T101" fmla="*/ 53 h 384"/>
                  <a:gd name="T102" fmla="*/ 243 w 313"/>
                  <a:gd name="T103" fmla="*/ 42 h 384"/>
                  <a:gd name="T104" fmla="*/ 231 w 313"/>
                  <a:gd name="T105" fmla="*/ 35 h 384"/>
                  <a:gd name="T106" fmla="*/ 246 w 313"/>
                  <a:gd name="T107" fmla="*/ 22 h 384"/>
                  <a:gd name="T108" fmla="*/ 257 w 313"/>
                  <a:gd name="T109" fmla="*/ 17 h 384"/>
                  <a:gd name="T110" fmla="*/ 261 w 313"/>
                  <a:gd name="T111" fmla="*/ 11 h 3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313" h="384">
                    <a:moveTo>
                      <a:pt x="241" y="0"/>
                    </a:moveTo>
                    <a:lnTo>
                      <a:pt x="230" y="3"/>
                    </a:lnTo>
                    <a:lnTo>
                      <a:pt x="212" y="14"/>
                    </a:lnTo>
                    <a:lnTo>
                      <a:pt x="210" y="21"/>
                    </a:lnTo>
                    <a:lnTo>
                      <a:pt x="205" y="28"/>
                    </a:lnTo>
                    <a:lnTo>
                      <a:pt x="201" y="31"/>
                    </a:lnTo>
                    <a:lnTo>
                      <a:pt x="195" y="37"/>
                    </a:lnTo>
                    <a:lnTo>
                      <a:pt x="194" y="41"/>
                    </a:lnTo>
                    <a:lnTo>
                      <a:pt x="191" y="45"/>
                    </a:lnTo>
                    <a:lnTo>
                      <a:pt x="195" y="48"/>
                    </a:lnTo>
                    <a:lnTo>
                      <a:pt x="202" y="51"/>
                    </a:lnTo>
                    <a:lnTo>
                      <a:pt x="202" y="59"/>
                    </a:lnTo>
                    <a:lnTo>
                      <a:pt x="201" y="74"/>
                    </a:lnTo>
                    <a:lnTo>
                      <a:pt x="202" y="98"/>
                    </a:lnTo>
                    <a:lnTo>
                      <a:pt x="205" y="101"/>
                    </a:lnTo>
                    <a:lnTo>
                      <a:pt x="205" y="104"/>
                    </a:lnTo>
                    <a:lnTo>
                      <a:pt x="204" y="104"/>
                    </a:lnTo>
                    <a:lnTo>
                      <a:pt x="204" y="105"/>
                    </a:lnTo>
                    <a:lnTo>
                      <a:pt x="190" y="113"/>
                    </a:lnTo>
                    <a:lnTo>
                      <a:pt x="188" y="113"/>
                    </a:lnTo>
                    <a:lnTo>
                      <a:pt x="181" y="112"/>
                    </a:lnTo>
                    <a:lnTo>
                      <a:pt x="171" y="113"/>
                    </a:lnTo>
                    <a:lnTo>
                      <a:pt x="170" y="113"/>
                    </a:lnTo>
                    <a:lnTo>
                      <a:pt x="167" y="115"/>
                    </a:lnTo>
                    <a:lnTo>
                      <a:pt x="164" y="115"/>
                    </a:lnTo>
                    <a:lnTo>
                      <a:pt x="156" y="108"/>
                    </a:lnTo>
                    <a:lnTo>
                      <a:pt x="152" y="99"/>
                    </a:lnTo>
                    <a:lnTo>
                      <a:pt x="148" y="94"/>
                    </a:lnTo>
                    <a:lnTo>
                      <a:pt x="140" y="91"/>
                    </a:lnTo>
                    <a:lnTo>
                      <a:pt x="128" y="89"/>
                    </a:lnTo>
                    <a:lnTo>
                      <a:pt x="127" y="89"/>
                    </a:lnTo>
                    <a:lnTo>
                      <a:pt x="124" y="95"/>
                    </a:lnTo>
                    <a:lnTo>
                      <a:pt x="124" y="98"/>
                    </a:lnTo>
                    <a:lnTo>
                      <a:pt x="121" y="105"/>
                    </a:lnTo>
                    <a:lnTo>
                      <a:pt x="110" y="120"/>
                    </a:lnTo>
                    <a:lnTo>
                      <a:pt x="109" y="125"/>
                    </a:lnTo>
                    <a:lnTo>
                      <a:pt x="109" y="126"/>
                    </a:lnTo>
                    <a:lnTo>
                      <a:pt x="102" y="134"/>
                    </a:lnTo>
                    <a:lnTo>
                      <a:pt x="97" y="135"/>
                    </a:lnTo>
                    <a:lnTo>
                      <a:pt x="97" y="137"/>
                    </a:lnTo>
                    <a:lnTo>
                      <a:pt x="93" y="137"/>
                    </a:lnTo>
                    <a:lnTo>
                      <a:pt x="89" y="138"/>
                    </a:lnTo>
                    <a:lnTo>
                      <a:pt x="78" y="140"/>
                    </a:lnTo>
                    <a:lnTo>
                      <a:pt x="67" y="145"/>
                    </a:lnTo>
                    <a:lnTo>
                      <a:pt x="54" y="161"/>
                    </a:lnTo>
                    <a:lnTo>
                      <a:pt x="51" y="168"/>
                    </a:lnTo>
                    <a:lnTo>
                      <a:pt x="51" y="172"/>
                    </a:lnTo>
                    <a:lnTo>
                      <a:pt x="53" y="176"/>
                    </a:lnTo>
                    <a:lnTo>
                      <a:pt x="51" y="176"/>
                    </a:lnTo>
                    <a:lnTo>
                      <a:pt x="51" y="179"/>
                    </a:lnTo>
                    <a:lnTo>
                      <a:pt x="50" y="182"/>
                    </a:lnTo>
                    <a:lnTo>
                      <a:pt x="42" y="193"/>
                    </a:lnTo>
                    <a:lnTo>
                      <a:pt x="42" y="194"/>
                    </a:lnTo>
                    <a:lnTo>
                      <a:pt x="39" y="204"/>
                    </a:lnTo>
                    <a:lnTo>
                      <a:pt x="26" y="231"/>
                    </a:lnTo>
                    <a:lnTo>
                      <a:pt x="22" y="233"/>
                    </a:lnTo>
                    <a:lnTo>
                      <a:pt x="18" y="235"/>
                    </a:lnTo>
                    <a:lnTo>
                      <a:pt x="12" y="242"/>
                    </a:lnTo>
                    <a:lnTo>
                      <a:pt x="11" y="249"/>
                    </a:lnTo>
                    <a:lnTo>
                      <a:pt x="11" y="254"/>
                    </a:lnTo>
                    <a:lnTo>
                      <a:pt x="7" y="260"/>
                    </a:lnTo>
                    <a:lnTo>
                      <a:pt x="7" y="257"/>
                    </a:lnTo>
                    <a:lnTo>
                      <a:pt x="6" y="256"/>
                    </a:lnTo>
                    <a:lnTo>
                      <a:pt x="6" y="264"/>
                    </a:lnTo>
                    <a:lnTo>
                      <a:pt x="4" y="270"/>
                    </a:lnTo>
                    <a:lnTo>
                      <a:pt x="3" y="271"/>
                    </a:lnTo>
                    <a:lnTo>
                      <a:pt x="0" y="281"/>
                    </a:lnTo>
                    <a:lnTo>
                      <a:pt x="4" y="309"/>
                    </a:lnTo>
                    <a:lnTo>
                      <a:pt x="4" y="312"/>
                    </a:lnTo>
                    <a:lnTo>
                      <a:pt x="6" y="312"/>
                    </a:lnTo>
                    <a:lnTo>
                      <a:pt x="15" y="309"/>
                    </a:lnTo>
                    <a:lnTo>
                      <a:pt x="21" y="309"/>
                    </a:lnTo>
                    <a:lnTo>
                      <a:pt x="25" y="310"/>
                    </a:lnTo>
                    <a:lnTo>
                      <a:pt x="30" y="314"/>
                    </a:lnTo>
                    <a:lnTo>
                      <a:pt x="26" y="321"/>
                    </a:lnTo>
                    <a:lnTo>
                      <a:pt x="23" y="329"/>
                    </a:lnTo>
                    <a:lnTo>
                      <a:pt x="23" y="331"/>
                    </a:lnTo>
                    <a:lnTo>
                      <a:pt x="29" y="334"/>
                    </a:lnTo>
                    <a:lnTo>
                      <a:pt x="35" y="341"/>
                    </a:lnTo>
                    <a:lnTo>
                      <a:pt x="39" y="335"/>
                    </a:lnTo>
                    <a:lnTo>
                      <a:pt x="40" y="331"/>
                    </a:lnTo>
                    <a:lnTo>
                      <a:pt x="43" y="330"/>
                    </a:lnTo>
                    <a:lnTo>
                      <a:pt x="44" y="329"/>
                    </a:lnTo>
                    <a:lnTo>
                      <a:pt x="46" y="329"/>
                    </a:lnTo>
                    <a:lnTo>
                      <a:pt x="49" y="331"/>
                    </a:lnTo>
                    <a:lnTo>
                      <a:pt x="53" y="339"/>
                    </a:lnTo>
                    <a:lnTo>
                      <a:pt x="54" y="338"/>
                    </a:lnTo>
                    <a:lnTo>
                      <a:pt x="54" y="337"/>
                    </a:lnTo>
                    <a:lnTo>
                      <a:pt x="58" y="329"/>
                    </a:lnTo>
                    <a:lnTo>
                      <a:pt x="60" y="327"/>
                    </a:lnTo>
                    <a:lnTo>
                      <a:pt x="63" y="327"/>
                    </a:lnTo>
                    <a:lnTo>
                      <a:pt x="67" y="326"/>
                    </a:lnTo>
                    <a:lnTo>
                      <a:pt x="67" y="324"/>
                    </a:lnTo>
                    <a:lnTo>
                      <a:pt x="73" y="321"/>
                    </a:lnTo>
                    <a:lnTo>
                      <a:pt x="74" y="320"/>
                    </a:lnTo>
                    <a:lnTo>
                      <a:pt x="89" y="320"/>
                    </a:lnTo>
                    <a:lnTo>
                      <a:pt x="95" y="321"/>
                    </a:lnTo>
                    <a:lnTo>
                      <a:pt x="121" y="339"/>
                    </a:lnTo>
                    <a:lnTo>
                      <a:pt x="123" y="342"/>
                    </a:lnTo>
                    <a:lnTo>
                      <a:pt x="124" y="342"/>
                    </a:lnTo>
                    <a:lnTo>
                      <a:pt x="134" y="356"/>
                    </a:lnTo>
                    <a:lnTo>
                      <a:pt x="138" y="356"/>
                    </a:lnTo>
                    <a:lnTo>
                      <a:pt x="140" y="355"/>
                    </a:lnTo>
                    <a:lnTo>
                      <a:pt x="145" y="353"/>
                    </a:lnTo>
                    <a:lnTo>
                      <a:pt x="149" y="353"/>
                    </a:lnTo>
                    <a:lnTo>
                      <a:pt x="169" y="351"/>
                    </a:lnTo>
                    <a:lnTo>
                      <a:pt x="174" y="348"/>
                    </a:lnTo>
                    <a:lnTo>
                      <a:pt x="179" y="346"/>
                    </a:lnTo>
                    <a:lnTo>
                      <a:pt x="180" y="346"/>
                    </a:lnTo>
                    <a:lnTo>
                      <a:pt x="186" y="349"/>
                    </a:lnTo>
                    <a:lnTo>
                      <a:pt x="190" y="351"/>
                    </a:lnTo>
                    <a:lnTo>
                      <a:pt x="191" y="352"/>
                    </a:lnTo>
                    <a:lnTo>
                      <a:pt x="194" y="352"/>
                    </a:lnTo>
                    <a:lnTo>
                      <a:pt x="207" y="366"/>
                    </a:lnTo>
                    <a:lnTo>
                      <a:pt x="213" y="369"/>
                    </a:lnTo>
                    <a:lnTo>
                      <a:pt x="215" y="369"/>
                    </a:lnTo>
                    <a:lnTo>
                      <a:pt x="219" y="370"/>
                    </a:lnTo>
                    <a:lnTo>
                      <a:pt x="234" y="369"/>
                    </a:lnTo>
                    <a:lnTo>
                      <a:pt x="241" y="367"/>
                    </a:lnTo>
                    <a:lnTo>
                      <a:pt x="246" y="367"/>
                    </a:lnTo>
                    <a:lnTo>
                      <a:pt x="250" y="370"/>
                    </a:lnTo>
                    <a:lnTo>
                      <a:pt x="251" y="374"/>
                    </a:lnTo>
                    <a:lnTo>
                      <a:pt x="251" y="379"/>
                    </a:lnTo>
                    <a:lnTo>
                      <a:pt x="253" y="380"/>
                    </a:lnTo>
                    <a:lnTo>
                      <a:pt x="260" y="379"/>
                    </a:lnTo>
                    <a:lnTo>
                      <a:pt x="274" y="382"/>
                    </a:lnTo>
                    <a:lnTo>
                      <a:pt x="276" y="383"/>
                    </a:lnTo>
                    <a:lnTo>
                      <a:pt x="279" y="383"/>
                    </a:lnTo>
                    <a:lnTo>
                      <a:pt x="286" y="384"/>
                    </a:lnTo>
                    <a:lnTo>
                      <a:pt x="291" y="384"/>
                    </a:lnTo>
                    <a:lnTo>
                      <a:pt x="293" y="383"/>
                    </a:lnTo>
                    <a:lnTo>
                      <a:pt x="293" y="382"/>
                    </a:lnTo>
                    <a:lnTo>
                      <a:pt x="293" y="372"/>
                    </a:lnTo>
                    <a:lnTo>
                      <a:pt x="296" y="367"/>
                    </a:lnTo>
                    <a:lnTo>
                      <a:pt x="296" y="366"/>
                    </a:lnTo>
                    <a:lnTo>
                      <a:pt x="293" y="346"/>
                    </a:lnTo>
                    <a:lnTo>
                      <a:pt x="287" y="334"/>
                    </a:lnTo>
                    <a:lnTo>
                      <a:pt x="283" y="310"/>
                    </a:lnTo>
                    <a:lnTo>
                      <a:pt x="283" y="305"/>
                    </a:lnTo>
                    <a:lnTo>
                      <a:pt x="284" y="298"/>
                    </a:lnTo>
                    <a:lnTo>
                      <a:pt x="282" y="289"/>
                    </a:lnTo>
                    <a:lnTo>
                      <a:pt x="282" y="281"/>
                    </a:lnTo>
                    <a:lnTo>
                      <a:pt x="280" y="279"/>
                    </a:lnTo>
                    <a:lnTo>
                      <a:pt x="277" y="270"/>
                    </a:lnTo>
                    <a:lnTo>
                      <a:pt x="271" y="257"/>
                    </a:lnTo>
                    <a:lnTo>
                      <a:pt x="269" y="256"/>
                    </a:lnTo>
                    <a:lnTo>
                      <a:pt x="265" y="256"/>
                    </a:lnTo>
                    <a:lnTo>
                      <a:pt x="265" y="257"/>
                    </a:lnTo>
                    <a:lnTo>
                      <a:pt x="258" y="261"/>
                    </a:lnTo>
                    <a:lnTo>
                      <a:pt x="250" y="263"/>
                    </a:lnTo>
                    <a:lnTo>
                      <a:pt x="244" y="257"/>
                    </a:lnTo>
                    <a:lnTo>
                      <a:pt x="234" y="253"/>
                    </a:lnTo>
                    <a:lnTo>
                      <a:pt x="224" y="259"/>
                    </a:lnTo>
                    <a:lnTo>
                      <a:pt x="220" y="264"/>
                    </a:lnTo>
                    <a:lnTo>
                      <a:pt x="219" y="267"/>
                    </a:lnTo>
                    <a:lnTo>
                      <a:pt x="217" y="267"/>
                    </a:lnTo>
                    <a:lnTo>
                      <a:pt x="215" y="264"/>
                    </a:lnTo>
                    <a:lnTo>
                      <a:pt x="213" y="264"/>
                    </a:lnTo>
                    <a:lnTo>
                      <a:pt x="210" y="259"/>
                    </a:lnTo>
                    <a:lnTo>
                      <a:pt x="210" y="257"/>
                    </a:lnTo>
                    <a:lnTo>
                      <a:pt x="208" y="256"/>
                    </a:lnTo>
                    <a:lnTo>
                      <a:pt x="219" y="240"/>
                    </a:lnTo>
                    <a:lnTo>
                      <a:pt x="215" y="232"/>
                    </a:lnTo>
                    <a:lnTo>
                      <a:pt x="212" y="221"/>
                    </a:lnTo>
                    <a:lnTo>
                      <a:pt x="212" y="214"/>
                    </a:lnTo>
                    <a:lnTo>
                      <a:pt x="216" y="211"/>
                    </a:lnTo>
                    <a:lnTo>
                      <a:pt x="219" y="210"/>
                    </a:lnTo>
                    <a:lnTo>
                      <a:pt x="222" y="207"/>
                    </a:lnTo>
                    <a:lnTo>
                      <a:pt x="236" y="200"/>
                    </a:lnTo>
                    <a:lnTo>
                      <a:pt x="246" y="200"/>
                    </a:lnTo>
                    <a:lnTo>
                      <a:pt x="248" y="197"/>
                    </a:lnTo>
                    <a:lnTo>
                      <a:pt x="254" y="187"/>
                    </a:lnTo>
                    <a:lnTo>
                      <a:pt x="258" y="183"/>
                    </a:lnTo>
                    <a:lnTo>
                      <a:pt x="261" y="178"/>
                    </a:lnTo>
                    <a:lnTo>
                      <a:pt x="264" y="173"/>
                    </a:lnTo>
                    <a:lnTo>
                      <a:pt x="271" y="168"/>
                    </a:lnTo>
                    <a:lnTo>
                      <a:pt x="276" y="161"/>
                    </a:lnTo>
                    <a:lnTo>
                      <a:pt x="269" y="157"/>
                    </a:lnTo>
                    <a:lnTo>
                      <a:pt x="265" y="152"/>
                    </a:lnTo>
                    <a:lnTo>
                      <a:pt x="262" y="151"/>
                    </a:lnTo>
                    <a:lnTo>
                      <a:pt x="262" y="147"/>
                    </a:lnTo>
                    <a:lnTo>
                      <a:pt x="261" y="142"/>
                    </a:lnTo>
                    <a:lnTo>
                      <a:pt x="260" y="141"/>
                    </a:lnTo>
                    <a:lnTo>
                      <a:pt x="260" y="140"/>
                    </a:lnTo>
                    <a:lnTo>
                      <a:pt x="264" y="133"/>
                    </a:lnTo>
                    <a:lnTo>
                      <a:pt x="276" y="120"/>
                    </a:lnTo>
                    <a:lnTo>
                      <a:pt x="287" y="115"/>
                    </a:lnTo>
                    <a:lnTo>
                      <a:pt x="306" y="112"/>
                    </a:lnTo>
                    <a:lnTo>
                      <a:pt x="307" y="111"/>
                    </a:lnTo>
                    <a:lnTo>
                      <a:pt x="307" y="85"/>
                    </a:lnTo>
                    <a:lnTo>
                      <a:pt x="308" y="81"/>
                    </a:lnTo>
                    <a:lnTo>
                      <a:pt x="311" y="78"/>
                    </a:lnTo>
                    <a:lnTo>
                      <a:pt x="313" y="74"/>
                    </a:lnTo>
                    <a:lnTo>
                      <a:pt x="307" y="74"/>
                    </a:lnTo>
                    <a:lnTo>
                      <a:pt x="299" y="63"/>
                    </a:lnTo>
                    <a:lnTo>
                      <a:pt x="294" y="62"/>
                    </a:lnTo>
                    <a:lnTo>
                      <a:pt x="272" y="67"/>
                    </a:lnTo>
                    <a:lnTo>
                      <a:pt x="269" y="66"/>
                    </a:lnTo>
                    <a:lnTo>
                      <a:pt x="267" y="62"/>
                    </a:lnTo>
                    <a:lnTo>
                      <a:pt x="267" y="60"/>
                    </a:lnTo>
                    <a:lnTo>
                      <a:pt x="265" y="58"/>
                    </a:lnTo>
                    <a:lnTo>
                      <a:pt x="261" y="55"/>
                    </a:lnTo>
                    <a:lnTo>
                      <a:pt x="255" y="53"/>
                    </a:lnTo>
                    <a:lnTo>
                      <a:pt x="253" y="53"/>
                    </a:lnTo>
                    <a:lnTo>
                      <a:pt x="247" y="52"/>
                    </a:lnTo>
                    <a:lnTo>
                      <a:pt x="241" y="52"/>
                    </a:lnTo>
                    <a:lnTo>
                      <a:pt x="241" y="48"/>
                    </a:lnTo>
                    <a:lnTo>
                      <a:pt x="243" y="42"/>
                    </a:lnTo>
                    <a:lnTo>
                      <a:pt x="241" y="41"/>
                    </a:lnTo>
                    <a:lnTo>
                      <a:pt x="234" y="39"/>
                    </a:lnTo>
                    <a:lnTo>
                      <a:pt x="230" y="37"/>
                    </a:lnTo>
                    <a:lnTo>
                      <a:pt x="231" y="35"/>
                    </a:lnTo>
                    <a:lnTo>
                      <a:pt x="231" y="34"/>
                    </a:lnTo>
                    <a:lnTo>
                      <a:pt x="239" y="27"/>
                    </a:lnTo>
                    <a:lnTo>
                      <a:pt x="241" y="27"/>
                    </a:lnTo>
                    <a:lnTo>
                      <a:pt x="246" y="22"/>
                    </a:lnTo>
                    <a:lnTo>
                      <a:pt x="250" y="20"/>
                    </a:lnTo>
                    <a:lnTo>
                      <a:pt x="253" y="17"/>
                    </a:lnTo>
                    <a:lnTo>
                      <a:pt x="257" y="15"/>
                    </a:lnTo>
                    <a:lnTo>
                      <a:pt x="257" y="17"/>
                    </a:lnTo>
                    <a:lnTo>
                      <a:pt x="258" y="17"/>
                    </a:lnTo>
                    <a:lnTo>
                      <a:pt x="258" y="15"/>
                    </a:lnTo>
                    <a:lnTo>
                      <a:pt x="260" y="15"/>
                    </a:lnTo>
                    <a:lnTo>
                      <a:pt x="261" y="11"/>
                    </a:lnTo>
                    <a:lnTo>
                      <a:pt x="261" y="10"/>
                    </a:lnTo>
                    <a:lnTo>
                      <a:pt x="257" y="0"/>
                    </a:lnTo>
                    <a:lnTo>
                      <a:pt x="24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06" name="Freeform 837">
                <a:extLst>
                  <a:ext uri="{FF2B5EF4-FFF2-40B4-BE49-F238E27FC236}">
                    <a16:creationId xmlns:a16="http://schemas.microsoft.com/office/drawing/2014/main" id="{8EBED29C-8E08-7E51-29C0-9449101F6B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3" y="2664"/>
                <a:ext cx="150" cy="167"/>
              </a:xfrm>
              <a:custGeom>
                <a:avLst/>
                <a:gdLst>
                  <a:gd name="T0" fmla="*/ 586 w 602"/>
                  <a:gd name="T1" fmla="*/ 110 h 668"/>
                  <a:gd name="T2" fmla="*/ 519 w 602"/>
                  <a:gd name="T3" fmla="*/ 72 h 668"/>
                  <a:gd name="T4" fmla="*/ 459 w 602"/>
                  <a:gd name="T5" fmla="*/ 97 h 668"/>
                  <a:gd name="T6" fmla="*/ 448 w 602"/>
                  <a:gd name="T7" fmla="*/ 104 h 668"/>
                  <a:gd name="T8" fmla="*/ 406 w 602"/>
                  <a:gd name="T9" fmla="*/ 74 h 668"/>
                  <a:gd name="T10" fmla="*/ 368 w 602"/>
                  <a:gd name="T11" fmla="*/ 72 h 668"/>
                  <a:gd name="T12" fmla="*/ 306 w 602"/>
                  <a:gd name="T13" fmla="*/ 110 h 668"/>
                  <a:gd name="T14" fmla="*/ 230 w 602"/>
                  <a:gd name="T15" fmla="*/ 80 h 668"/>
                  <a:gd name="T16" fmla="*/ 188 w 602"/>
                  <a:gd name="T17" fmla="*/ 66 h 668"/>
                  <a:gd name="T18" fmla="*/ 124 w 602"/>
                  <a:gd name="T19" fmla="*/ 0 h 668"/>
                  <a:gd name="T20" fmla="*/ 133 w 602"/>
                  <a:gd name="T21" fmla="*/ 45 h 668"/>
                  <a:gd name="T22" fmla="*/ 114 w 602"/>
                  <a:gd name="T23" fmla="*/ 89 h 668"/>
                  <a:gd name="T24" fmla="*/ 85 w 602"/>
                  <a:gd name="T25" fmla="*/ 143 h 668"/>
                  <a:gd name="T26" fmla="*/ 128 w 602"/>
                  <a:gd name="T27" fmla="*/ 228 h 668"/>
                  <a:gd name="T28" fmla="*/ 174 w 602"/>
                  <a:gd name="T29" fmla="*/ 263 h 668"/>
                  <a:gd name="T30" fmla="*/ 184 w 602"/>
                  <a:gd name="T31" fmla="*/ 297 h 668"/>
                  <a:gd name="T32" fmla="*/ 188 w 602"/>
                  <a:gd name="T33" fmla="*/ 312 h 668"/>
                  <a:gd name="T34" fmla="*/ 167 w 602"/>
                  <a:gd name="T35" fmla="*/ 345 h 668"/>
                  <a:gd name="T36" fmla="*/ 179 w 602"/>
                  <a:gd name="T37" fmla="*/ 359 h 668"/>
                  <a:gd name="T38" fmla="*/ 180 w 602"/>
                  <a:gd name="T39" fmla="*/ 381 h 668"/>
                  <a:gd name="T40" fmla="*/ 172 w 602"/>
                  <a:gd name="T41" fmla="*/ 401 h 668"/>
                  <a:gd name="T42" fmla="*/ 180 w 602"/>
                  <a:gd name="T43" fmla="*/ 422 h 668"/>
                  <a:gd name="T44" fmla="*/ 155 w 602"/>
                  <a:gd name="T45" fmla="*/ 417 h 668"/>
                  <a:gd name="T46" fmla="*/ 128 w 602"/>
                  <a:gd name="T47" fmla="*/ 431 h 668"/>
                  <a:gd name="T48" fmla="*/ 134 w 602"/>
                  <a:gd name="T49" fmla="*/ 464 h 668"/>
                  <a:gd name="T50" fmla="*/ 109 w 602"/>
                  <a:gd name="T51" fmla="*/ 461 h 668"/>
                  <a:gd name="T52" fmla="*/ 81 w 602"/>
                  <a:gd name="T53" fmla="*/ 387 h 668"/>
                  <a:gd name="T54" fmla="*/ 39 w 602"/>
                  <a:gd name="T55" fmla="*/ 375 h 668"/>
                  <a:gd name="T56" fmla="*/ 0 w 602"/>
                  <a:gd name="T57" fmla="*/ 397 h 668"/>
                  <a:gd name="T58" fmla="*/ 25 w 602"/>
                  <a:gd name="T59" fmla="*/ 418 h 668"/>
                  <a:gd name="T60" fmla="*/ 36 w 602"/>
                  <a:gd name="T61" fmla="*/ 431 h 668"/>
                  <a:gd name="T62" fmla="*/ 63 w 602"/>
                  <a:gd name="T63" fmla="*/ 489 h 668"/>
                  <a:gd name="T64" fmla="*/ 36 w 602"/>
                  <a:gd name="T65" fmla="*/ 530 h 668"/>
                  <a:gd name="T66" fmla="*/ 33 w 602"/>
                  <a:gd name="T67" fmla="*/ 551 h 668"/>
                  <a:gd name="T68" fmla="*/ 50 w 602"/>
                  <a:gd name="T69" fmla="*/ 558 h 668"/>
                  <a:gd name="T70" fmla="*/ 68 w 602"/>
                  <a:gd name="T71" fmla="*/ 552 h 668"/>
                  <a:gd name="T72" fmla="*/ 117 w 602"/>
                  <a:gd name="T73" fmla="*/ 569 h 668"/>
                  <a:gd name="T74" fmla="*/ 121 w 602"/>
                  <a:gd name="T75" fmla="*/ 612 h 668"/>
                  <a:gd name="T76" fmla="*/ 126 w 602"/>
                  <a:gd name="T77" fmla="*/ 657 h 668"/>
                  <a:gd name="T78" fmla="*/ 150 w 602"/>
                  <a:gd name="T79" fmla="*/ 662 h 668"/>
                  <a:gd name="T80" fmla="*/ 167 w 602"/>
                  <a:gd name="T81" fmla="*/ 661 h 668"/>
                  <a:gd name="T82" fmla="*/ 204 w 602"/>
                  <a:gd name="T83" fmla="*/ 658 h 668"/>
                  <a:gd name="T84" fmla="*/ 222 w 602"/>
                  <a:gd name="T85" fmla="*/ 646 h 668"/>
                  <a:gd name="T86" fmla="*/ 181 w 602"/>
                  <a:gd name="T87" fmla="*/ 619 h 668"/>
                  <a:gd name="T88" fmla="*/ 201 w 602"/>
                  <a:gd name="T89" fmla="*/ 582 h 668"/>
                  <a:gd name="T90" fmla="*/ 244 w 602"/>
                  <a:gd name="T91" fmla="*/ 570 h 668"/>
                  <a:gd name="T92" fmla="*/ 215 w 602"/>
                  <a:gd name="T93" fmla="*/ 527 h 668"/>
                  <a:gd name="T94" fmla="*/ 230 w 602"/>
                  <a:gd name="T95" fmla="*/ 467 h 668"/>
                  <a:gd name="T96" fmla="*/ 240 w 602"/>
                  <a:gd name="T97" fmla="*/ 425 h 668"/>
                  <a:gd name="T98" fmla="*/ 237 w 602"/>
                  <a:gd name="T99" fmla="*/ 376 h 668"/>
                  <a:gd name="T100" fmla="*/ 349 w 602"/>
                  <a:gd name="T101" fmla="*/ 294 h 668"/>
                  <a:gd name="T102" fmla="*/ 390 w 602"/>
                  <a:gd name="T103" fmla="*/ 285 h 668"/>
                  <a:gd name="T104" fmla="*/ 437 w 602"/>
                  <a:gd name="T105" fmla="*/ 291 h 668"/>
                  <a:gd name="T106" fmla="*/ 476 w 602"/>
                  <a:gd name="T107" fmla="*/ 306 h 668"/>
                  <a:gd name="T108" fmla="*/ 487 w 602"/>
                  <a:gd name="T109" fmla="*/ 333 h 668"/>
                  <a:gd name="T110" fmla="*/ 515 w 602"/>
                  <a:gd name="T111" fmla="*/ 350 h 668"/>
                  <a:gd name="T112" fmla="*/ 540 w 602"/>
                  <a:gd name="T113" fmla="*/ 329 h 668"/>
                  <a:gd name="T114" fmla="*/ 552 w 602"/>
                  <a:gd name="T115" fmla="*/ 256 h 668"/>
                  <a:gd name="T116" fmla="*/ 561 w 602"/>
                  <a:gd name="T117" fmla="*/ 227 h 668"/>
                  <a:gd name="T118" fmla="*/ 600 w 602"/>
                  <a:gd name="T119" fmla="*/ 164 h 6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602" h="668">
                    <a:moveTo>
                      <a:pt x="600" y="153"/>
                    </a:moveTo>
                    <a:lnTo>
                      <a:pt x="596" y="149"/>
                    </a:lnTo>
                    <a:lnTo>
                      <a:pt x="593" y="143"/>
                    </a:lnTo>
                    <a:lnTo>
                      <a:pt x="592" y="142"/>
                    </a:lnTo>
                    <a:lnTo>
                      <a:pt x="592" y="140"/>
                    </a:lnTo>
                    <a:lnTo>
                      <a:pt x="589" y="127"/>
                    </a:lnTo>
                    <a:lnTo>
                      <a:pt x="589" y="119"/>
                    </a:lnTo>
                    <a:lnTo>
                      <a:pt x="586" y="110"/>
                    </a:lnTo>
                    <a:lnTo>
                      <a:pt x="577" y="94"/>
                    </a:lnTo>
                    <a:lnTo>
                      <a:pt x="577" y="93"/>
                    </a:lnTo>
                    <a:lnTo>
                      <a:pt x="570" y="83"/>
                    </a:lnTo>
                    <a:lnTo>
                      <a:pt x="564" y="79"/>
                    </a:lnTo>
                    <a:lnTo>
                      <a:pt x="542" y="74"/>
                    </a:lnTo>
                    <a:lnTo>
                      <a:pt x="539" y="73"/>
                    </a:lnTo>
                    <a:lnTo>
                      <a:pt x="521" y="73"/>
                    </a:lnTo>
                    <a:lnTo>
                      <a:pt x="519" y="72"/>
                    </a:lnTo>
                    <a:lnTo>
                      <a:pt x="512" y="70"/>
                    </a:lnTo>
                    <a:lnTo>
                      <a:pt x="508" y="69"/>
                    </a:lnTo>
                    <a:lnTo>
                      <a:pt x="504" y="70"/>
                    </a:lnTo>
                    <a:lnTo>
                      <a:pt x="497" y="72"/>
                    </a:lnTo>
                    <a:lnTo>
                      <a:pt x="485" y="76"/>
                    </a:lnTo>
                    <a:lnTo>
                      <a:pt x="479" y="80"/>
                    </a:lnTo>
                    <a:lnTo>
                      <a:pt x="464" y="97"/>
                    </a:lnTo>
                    <a:lnTo>
                      <a:pt x="459" y="97"/>
                    </a:lnTo>
                    <a:lnTo>
                      <a:pt x="459" y="98"/>
                    </a:lnTo>
                    <a:lnTo>
                      <a:pt x="461" y="98"/>
                    </a:lnTo>
                    <a:lnTo>
                      <a:pt x="461" y="100"/>
                    </a:lnTo>
                    <a:lnTo>
                      <a:pt x="459" y="101"/>
                    </a:lnTo>
                    <a:lnTo>
                      <a:pt x="452" y="105"/>
                    </a:lnTo>
                    <a:lnTo>
                      <a:pt x="450" y="105"/>
                    </a:lnTo>
                    <a:lnTo>
                      <a:pt x="450" y="104"/>
                    </a:lnTo>
                    <a:lnTo>
                      <a:pt x="448" y="104"/>
                    </a:lnTo>
                    <a:lnTo>
                      <a:pt x="447" y="101"/>
                    </a:lnTo>
                    <a:lnTo>
                      <a:pt x="445" y="100"/>
                    </a:lnTo>
                    <a:lnTo>
                      <a:pt x="440" y="100"/>
                    </a:lnTo>
                    <a:lnTo>
                      <a:pt x="438" y="103"/>
                    </a:lnTo>
                    <a:lnTo>
                      <a:pt x="437" y="103"/>
                    </a:lnTo>
                    <a:lnTo>
                      <a:pt x="431" y="98"/>
                    </a:lnTo>
                    <a:lnTo>
                      <a:pt x="412" y="79"/>
                    </a:lnTo>
                    <a:lnTo>
                      <a:pt x="406" y="74"/>
                    </a:lnTo>
                    <a:lnTo>
                      <a:pt x="402" y="66"/>
                    </a:lnTo>
                    <a:lnTo>
                      <a:pt x="401" y="65"/>
                    </a:lnTo>
                    <a:lnTo>
                      <a:pt x="401" y="62"/>
                    </a:lnTo>
                    <a:lnTo>
                      <a:pt x="397" y="62"/>
                    </a:lnTo>
                    <a:lnTo>
                      <a:pt x="384" y="65"/>
                    </a:lnTo>
                    <a:lnTo>
                      <a:pt x="371" y="70"/>
                    </a:lnTo>
                    <a:lnTo>
                      <a:pt x="371" y="72"/>
                    </a:lnTo>
                    <a:lnTo>
                      <a:pt x="368" y="72"/>
                    </a:lnTo>
                    <a:lnTo>
                      <a:pt x="352" y="86"/>
                    </a:lnTo>
                    <a:lnTo>
                      <a:pt x="338" y="108"/>
                    </a:lnTo>
                    <a:lnTo>
                      <a:pt x="331" y="114"/>
                    </a:lnTo>
                    <a:lnTo>
                      <a:pt x="325" y="115"/>
                    </a:lnTo>
                    <a:lnTo>
                      <a:pt x="315" y="118"/>
                    </a:lnTo>
                    <a:lnTo>
                      <a:pt x="314" y="115"/>
                    </a:lnTo>
                    <a:lnTo>
                      <a:pt x="307" y="111"/>
                    </a:lnTo>
                    <a:lnTo>
                      <a:pt x="306" y="110"/>
                    </a:lnTo>
                    <a:lnTo>
                      <a:pt x="297" y="110"/>
                    </a:lnTo>
                    <a:lnTo>
                      <a:pt x="296" y="108"/>
                    </a:lnTo>
                    <a:lnTo>
                      <a:pt x="274" y="104"/>
                    </a:lnTo>
                    <a:lnTo>
                      <a:pt x="270" y="104"/>
                    </a:lnTo>
                    <a:lnTo>
                      <a:pt x="244" y="93"/>
                    </a:lnTo>
                    <a:lnTo>
                      <a:pt x="234" y="82"/>
                    </a:lnTo>
                    <a:lnTo>
                      <a:pt x="232" y="80"/>
                    </a:lnTo>
                    <a:lnTo>
                      <a:pt x="230" y="80"/>
                    </a:lnTo>
                    <a:lnTo>
                      <a:pt x="230" y="79"/>
                    </a:lnTo>
                    <a:lnTo>
                      <a:pt x="221" y="77"/>
                    </a:lnTo>
                    <a:lnTo>
                      <a:pt x="218" y="76"/>
                    </a:lnTo>
                    <a:lnTo>
                      <a:pt x="217" y="76"/>
                    </a:lnTo>
                    <a:lnTo>
                      <a:pt x="201" y="77"/>
                    </a:lnTo>
                    <a:lnTo>
                      <a:pt x="198" y="77"/>
                    </a:lnTo>
                    <a:lnTo>
                      <a:pt x="198" y="76"/>
                    </a:lnTo>
                    <a:lnTo>
                      <a:pt x="188" y="66"/>
                    </a:lnTo>
                    <a:lnTo>
                      <a:pt x="167" y="27"/>
                    </a:lnTo>
                    <a:lnTo>
                      <a:pt x="165" y="19"/>
                    </a:lnTo>
                    <a:lnTo>
                      <a:pt x="165" y="16"/>
                    </a:lnTo>
                    <a:lnTo>
                      <a:pt x="163" y="16"/>
                    </a:lnTo>
                    <a:lnTo>
                      <a:pt x="151" y="9"/>
                    </a:lnTo>
                    <a:lnTo>
                      <a:pt x="126" y="2"/>
                    </a:lnTo>
                    <a:lnTo>
                      <a:pt x="124" y="2"/>
                    </a:lnTo>
                    <a:lnTo>
                      <a:pt x="124" y="0"/>
                    </a:lnTo>
                    <a:lnTo>
                      <a:pt x="120" y="7"/>
                    </a:lnTo>
                    <a:lnTo>
                      <a:pt x="120" y="9"/>
                    </a:lnTo>
                    <a:lnTo>
                      <a:pt x="119" y="12"/>
                    </a:lnTo>
                    <a:lnTo>
                      <a:pt x="116" y="20"/>
                    </a:lnTo>
                    <a:lnTo>
                      <a:pt x="116" y="22"/>
                    </a:lnTo>
                    <a:lnTo>
                      <a:pt x="114" y="24"/>
                    </a:lnTo>
                    <a:lnTo>
                      <a:pt x="116" y="29"/>
                    </a:lnTo>
                    <a:lnTo>
                      <a:pt x="133" y="45"/>
                    </a:lnTo>
                    <a:lnTo>
                      <a:pt x="137" y="47"/>
                    </a:lnTo>
                    <a:lnTo>
                      <a:pt x="138" y="48"/>
                    </a:lnTo>
                    <a:lnTo>
                      <a:pt x="138" y="52"/>
                    </a:lnTo>
                    <a:lnTo>
                      <a:pt x="137" y="55"/>
                    </a:lnTo>
                    <a:lnTo>
                      <a:pt x="137" y="56"/>
                    </a:lnTo>
                    <a:lnTo>
                      <a:pt x="134" y="62"/>
                    </a:lnTo>
                    <a:lnTo>
                      <a:pt x="130" y="66"/>
                    </a:lnTo>
                    <a:lnTo>
                      <a:pt x="114" y="89"/>
                    </a:lnTo>
                    <a:lnTo>
                      <a:pt x="114" y="90"/>
                    </a:lnTo>
                    <a:lnTo>
                      <a:pt x="106" y="100"/>
                    </a:lnTo>
                    <a:lnTo>
                      <a:pt x="105" y="103"/>
                    </a:lnTo>
                    <a:lnTo>
                      <a:pt x="102" y="105"/>
                    </a:lnTo>
                    <a:lnTo>
                      <a:pt x="91" y="123"/>
                    </a:lnTo>
                    <a:lnTo>
                      <a:pt x="84" y="140"/>
                    </a:lnTo>
                    <a:lnTo>
                      <a:pt x="84" y="142"/>
                    </a:lnTo>
                    <a:lnTo>
                      <a:pt x="85" y="143"/>
                    </a:lnTo>
                    <a:lnTo>
                      <a:pt x="89" y="150"/>
                    </a:lnTo>
                    <a:lnTo>
                      <a:pt x="92" y="160"/>
                    </a:lnTo>
                    <a:lnTo>
                      <a:pt x="100" y="177"/>
                    </a:lnTo>
                    <a:lnTo>
                      <a:pt x="102" y="178"/>
                    </a:lnTo>
                    <a:lnTo>
                      <a:pt x="105" y="178"/>
                    </a:lnTo>
                    <a:lnTo>
                      <a:pt x="105" y="182"/>
                    </a:lnTo>
                    <a:lnTo>
                      <a:pt x="120" y="209"/>
                    </a:lnTo>
                    <a:lnTo>
                      <a:pt x="128" y="228"/>
                    </a:lnTo>
                    <a:lnTo>
                      <a:pt x="137" y="242"/>
                    </a:lnTo>
                    <a:lnTo>
                      <a:pt x="138" y="244"/>
                    </a:lnTo>
                    <a:lnTo>
                      <a:pt x="141" y="245"/>
                    </a:lnTo>
                    <a:lnTo>
                      <a:pt x="144" y="248"/>
                    </a:lnTo>
                    <a:lnTo>
                      <a:pt x="147" y="256"/>
                    </a:lnTo>
                    <a:lnTo>
                      <a:pt x="162" y="274"/>
                    </a:lnTo>
                    <a:lnTo>
                      <a:pt x="165" y="273"/>
                    </a:lnTo>
                    <a:lnTo>
                      <a:pt x="174" y="263"/>
                    </a:lnTo>
                    <a:lnTo>
                      <a:pt x="188" y="267"/>
                    </a:lnTo>
                    <a:lnTo>
                      <a:pt x="190" y="270"/>
                    </a:lnTo>
                    <a:lnTo>
                      <a:pt x="188" y="276"/>
                    </a:lnTo>
                    <a:lnTo>
                      <a:pt x="188" y="277"/>
                    </a:lnTo>
                    <a:lnTo>
                      <a:pt x="183" y="284"/>
                    </a:lnTo>
                    <a:lnTo>
                      <a:pt x="181" y="291"/>
                    </a:lnTo>
                    <a:lnTo>
                      <a:pt x="184" y="295"/>
                    </a:lnTo>
                    <a:lnTo>
                      <a:pt x="184" y="297"/>
                    </a:lnTo>
                    <a:lnTo>
                      <a:pt x="187" y="297"/>
                    </a:lnTo>
                    <a:lnTo>
                      <a:pt x="188" y="298"/>
                    </a:lnTo>
                    <a:lnTo>
                      <a:pt x="190" y="298"/>
                    </a:lnTo>
                    <a:lnTo>
                      <a:pt x="191" y="301"/>
                    </a:lnTo>
                    <a:lnTo>
                      <a:pt x="191" y="302"/>
                    </a:lnTo>
                    <a:lnTo>
                      <a:pt x="190" y="308"/>
                    </a:lnTo>
                    <a:lnTo>
                      <a:pt x="190" y="311"/>
                    </a:lnTo>
                    <a:lnTo>
                      <a:pt x="188" y="312"/>
                    </a:lnTo>
                    <a:lnTo>
                      <a:pt x="184" y="312"/>
                    </a:lnTo>
                    <a:lnTo>
                      <a:pt x="181" y="314"/>
                    </a:lnTo>
                    <a:lnTo>
                      <a:pt x="180" y="314"/>
                    </a:lnTo>
                    <a:lnTo>
                      <a:pt x="179" y="315"/>
                    </a:lnTo>
                    <a:lnTo>
                      <a:pt x="177" y="319"/>
                    </a:lnTo>
                    <a:lnTo>
                      <a:pt x="169" y="326"/>
                    </a:lnTo>
                    <a:lnTo>
                      <a:pt x="167" y="327"/>
                    </a:lnTo>
                    <a:lnTo>
                      <a:pt x="167" y="345"/>
                    </a:lnTo>
                    <a:lnTo>
                      <a:pt x="169" y="348"/>
                    </a:lnTo>
                    <a:lnTo>
                      <a:pt x="170" y="350"/>
                    </a:lnTo>
                    <a:lnTo>
                      <a:pt x="176" y="350"/>
                    </a:lnTo>
                    <a:lnTo>
                      <a:pt x="180" y="352"/>
                    </a:lnTo>
                    <a:lnTo>
                      <a:pt x="181" y="354"/>
                    </a:lnTo>
                    <a:lnTo>
                      <a:pt x="181" y="357"/>
                    </a:lnTo>
                    <a:lnTo>
                      <a:pt x="180" y="357"/>
                    </a:lnTo>
                    <a:lnTo>
                      <a:pt x="179" y="359"/>
                    </a:lnTo>
                    <a:lnTo>
                      <a:pt x="179" y="362"/>
                    </a:lnTo>
                    <a:lnTo>
                      <a:pt x="180" y="364"/>
                    </a:lnTo>
                    <a:lnTo>
                      <a:pt x="181" y="364"/>
                    </a:lnTo>
                    <a:lnTo>
                      <a:pt x="181" y="365"/>
                    </a:lnTo>
                    <a:lnTo>
                      <a:pt x="183" y="368"/>
                    </a:lnTo>
                    <a:lnTo>
                      <a:pt x="184" y="374"/>
                    </a:lnTo>
                    <a:lnTo>
                      <a:pt x="181" y="381"/>
                    </a:lnTo>
                    <a:lnTo>
                      <a:pt x="180" y="381"/>
                    </a:lnTo>
                    <a:lnTo>
                      <a:pt x="177" y="379"/>
                    </a:lnTo>
                    <a:lnTo>
                      <a:pt x="174" y="379"/>
                    </a:lnTo>
                    <a:lnTo>
                      <a:pt x="174" y="383"/>
                    </a:lnTo>
                    <a:lnTo>
                      <a:pt x="172" y="390"/>
                    </a:lnTo>
                    <a:lnTo>
                      <a:pt x="172" y="393"/>
                    </a:lnTo>
                    <a:lnTo>
                      <a:pt x="169" y="396"/>
                    </a:lnTo>
                    <a:lnTo>
                      <a:pt x="167" y="398"/>
                    </a:lnTo>
                    <a:lnTo>
                      <a:pt x="172" y="401"/>
                    </a:lnTo>
                    <a:lnTo>
                      <a:pt x="187" y="396"/>
                    </a:lnTo>
                    <a:lnTo>
                      <a:pt x="190" y="396"/>
                    </a:lnTo>
                    <a:lnTo>
                      <a:pt x="190" y="400"/>
                    </a:lnTo>
                    <a:lnTo>
                      <a:pt x="191" y="407"/>
                    </a:lnTo>
                    <a:lnTo>
                      <a:pt x="190" y="410"/>
                    </a:lnTo>
                    <a:lnTo>
                      <a:pt x="190" y="411"/>
                    </a:lnTo>
                    <a:lnTo>
                      <a:pt x="188" y="414"/>
                    </a:lnTo>
                    <a:lnTo>
                      <a:pt x="180" y="422"/>
                    </a:lnTo>
                    <a:lnTo>
                      <a:pt x="179" y="422"/>
                    </a:lnTo>
                    <a:lnTo>
                      <a:pt x="179" y="421"/>
                    </a:lnTo>
                    <a:lnTo>
                      <a:pt x="177" y="419"/>
                    </a:lnTo>
                    <a:lnTo>
                      <a:pt x="176" y="419"/>
                    </a:lnTo>
                    <a:lnTo>
                      <a:pt x="169" y="417"/>
                    </a:lnTo>
                    <a:lnTo>
                      <a:pt x="167" y="415"/>
                    </a:lnTo>
                    <a:lnTo>
                      <a:pt x="163" y="415"/>
                    </a:lnTo>
                    <a:lnTo>
                      <a:pt x="155" y="417"/>
                    </a:lnTo>
                    <a:lnTo>
                      <a:pt x="151" y="415"/>
                    </a:lnTo>
                    <a:lnTo>
                      <a:pt x="147" y="415"/>
                    </a:lnTo>
                    <a:lnTo>
                      <a:pt x="144" y="414"/>
                    </a:lnTo>
                    <a:lnTo>
                      <a:pt x="137" y="414"/>
                    </a:lnTo>
                    <a:lnTo>
                      <a:pt x="133" y="418"/>
                    </a:lnTo>
                    <a:lnTo>
                      <a:pt x="130" y="424"/>
                    </a:lnTo>
                    <a:lnTo>
                      <a:pt x="130" y="425"/>
                    </a:lnTo>
                    <a:lnTo>
                      <a:pt x="128" y="431"/>
                    </a:lnTo>
                    <a:lnTo>
                      <a:pt x="128" y="432"/>
                    </a:lnTo>
                    <a:lnTo>
                      <a:pt x="130" y="435"/>
                    </a:lnTo>
                    <a:lnTo>
                      <a:pt x="130" y="438"/>
                    </a:lnTo>
                    <a:lnTo>
                      <a:pt x="135" y="449"/>
                    </a:lnTo>
                    <a:lnTo>
                      <a:pt x="137" y="454"/>
                    </a:lnTo>
                    <a:lnTo>
                      <a:pt x="137" y="461"/>
                    </a:lnTo>
                    <a:lnTo>
                      <a:pt x="135" y="464"/>
                    </a:lnTo>
                    <a:lnTo>
                      <a:pt x="134" y="464"/>
                    </a:lnTo>
                    <a:lnTo>
                      <a:pt x="134" y="465"/>
                    </a:lnTo>
                    <a:lnTo>
                      <a:pt x="131" y="467"/>
                    </a:lnTo>
                    <a:lnTo>
                      <a:pt x="114" y="467"/>
                    </a:lnTo>
                    <a:lnTo>
                      <a:pt x="113" y="465"/>
                    </a:lnTo>
                    <a:lnTo>
                      <a:pt x="112" y="465"/>
                    </a:lnTo>
                    <a:lnTo>
                      <a:pt x="110" y="464"/>
                    </a:lnTo>
                    <a:lnTo>
                      <a:pt x="110" y="463"/>
                    </a:lnTo>
                    <a:lnTo>
                      <a:pt x="109" y="461"/>
                    </a:lnTo>
                    <a:lnTo>
                      <a:pt x="106" y="457"/>
                    </a:lnTo>
                    <a:lnTo>
                      <a:pt x="100" y="442"/>
                    </a:lnTo>
                    <a:lnTo>
                      <a:pt x="95" y="428"/>
                    </a:lnTo>
                    <a:lnTo>
                      <a:pt x="95" y="397"/>
                    </a:lnTo>
                    <a:lnTo>
                      <a:pt x="92" y="396"/>
                    </a:lnTo>
                    <a:lnTo>
                      <a:pt x="91" y="393"/>
                    </a:lnTo>
                    <a:lnTo>
                      <a:pt x="89" y="391"/>
                    </a:lnTo>
                    <a:lnTo>
                      <a:pt x="81" y="387"/>
                    </a:lnTo>
                    <a:lnTo>
                      <a:pt x="77" y="387"/>
                    </a:lnTo>
                    <a:lnTo>
                      <a:pt x="70" y="386"/>
                    </a:lnTo>
                    <a:lnTo>
                      <a:pt x="64" y="386"/>
                    </a:lnTo>
                    <a:lnTo>
                      <a:pt x="54" y="381"/>
                    </a:lnTo>
                    <a:lnTo>
                      <a:pt x="53" y="381"/>
                    </a:lnTo>
                    <a:lnTo>
                      <a:pt x="52" y="379"/>
                    </a:lnTo>
                    <a:lnTo>
                      <a:pt x="42" y="376"/>
                    </a:lnTo>
                    <a:lnTo>
                      <a:pt x="39" y="375"/>
                    </a:lnTo>
                    <a:lnTo>
                      <a:pt x="35" y="375"/>
                    </a:lnTo>
                    <a:lnTo>
                      <a:pt x="25" y="376"/>
                    </a:lnTo>
                    <a:lnTo>
                      <a:pt x="15" y="376"/>
                    </a:lnTo>
                    <a:lnTo>
                      <a:pt x="11" y="372"/>
                    </a:lnTo>
                    <a:lnTo>
                      <a:pt x="10" y="374"/>
                    </a:lnTo>
                    <a:lnTo>
                      <a:pt x="1" y="390"/>
                    </a:lnTo>
                    <a:lnTo>
                      <a:pt x="1" y="393"/>
                    </a:lnTo>
                    <a:lnTo>
                      <a:pt x="0" y="397"/>
                    </a:lnTo>
                    <a:lnTo>
                      <a:pt x="3" y="401"/>
                    </a:lnTo>
                    <a:lnTo>
                      <a:pt x="13" y="418"/>
                    </a:lnTo>
                    <a:lnTo>
                      <a:pt x="15" y="419"/>
                    </a:lnTo>
                    <a:lnTo>
                      <a:pt x="18" y="422"/>
                    </a:lnTo>
                    <a:lnTo>
                      <a:pt x="21" y="424"/>
                    </a:lnTo>
                    <a:lnTo>
                      <a:pt x="29" y="424"/>
                    </a:lnTo>
                    <a:lnTo>
                      <a:pt x="25" y="421"/>
                    </a:lnTo>
                    <a:lnTo>
                      <a:pt x="25" y="418"/>
                    </a:lnTo>
                    <a:lnTo>
                      <a:pt x="28" y="418"/>
                    </a:lnTo>
                    <a:lnTo>
                      <a:pt x="32" y="419"/>
                    </a:lnTo>
                    <a:lnTo>
                      <a:pt x="33" y="421"/>
                    </a:lnTo>
                    <a:lnTo>
                      <a:pt x="36" y="422"/>
                    </a:lnTo>
                    <a:lnTo>
                      <a:pt x="36" y="424"/>
                    </a:lnTo>
                    <a:lnTo>
                      <a:pt x="38" y="425"/>
                    </a:lnTo>
                    <a:lnTo>
                      <a:pt x="38" y="428"/>
                    </a:lnTo>
                    <a:lnTo>
                      <a:pt x="36" y="431"/>
                    </a:lnTo>
                    <a:lnTo>
                      <a:pt x="36" y="441"/>
                    </a:lnTo>
                    <a:lnTo>
                      <a:pt x="49" y="446"/>
                    </a:lnTo>
                    <a:lnTo>
                      <a:pt x="50" y="463"/>
                    </a:lnTo>
                    <a:lnTo>
                      <a:pt x="50" y="465"/>
                    </a:lnTo>
                    <a:lnTo>
                      <a:pt x="54" y="474"/>
                    </a:lnTo>
                    <a:lnTo>
                      <a:pt x="54" y="477"/>
                    </a:lnTo>
                    <a:lnTo>
                      <a:pt x="61" y="488"/>
                    </a:lnTo>
                    <a:lnTo>
                      <a:pt x="63" y="489"/>
                    </a:lnTo>
                    <a:lnTo>
                      <a:pt x="63" y="491"/>
                    </a:lnTo>
                    <a:lnTo>
                      <a:pt x="67" y="495"/>
                    </a:lnTo>
                    <a:lnTo>
                      <a:pt x="70" y="496"/>
                    </a:lnTo>
                    <a:lnTo>
                      <a:pt x="73" y="499"/>
                    </a:lnTo>
                    <a:lnTo>
                      <a:pt x="70" y="502"/>
                    </a:lnTo>
                    <a:lnTo>
                      <a:pt x="70" y="503"/>
                    </a:lnTo>
                    <a:lnTo>
                      <a:pt x="54" y="513"/>
                    </a:lnTo>
                    <a:lnTo>
                      <a:pt x="36" y="530"/>
                    </a:lnTo>
                    <a:lnTo>
                      <a:pt x="35" y="530"/>
                    </a:lnTo>
                    <a:lnTo>
                      <a:pt x="33" y="531"/>
                    </a:lnTo>
                    <a:lnTo>
                      <a:pt x="30" y="541"/>
                    </a:lnTo>
                    <a:lnTo>
                      <a:pt x="30" y="544"/>
                    </a:lnTo>
                    <a:lnTo>
                      <a:pt x="32" y="547"/>
                    </a:lnTo>
                    <a:lnTo>
                      <a:pt x="32" y="548"/>
                    </a:lnTo>
                    <a:lnTo>
                      <a:pt x="33" y="548"/>
                    </a:lnTo>
                    <a:lnTo>
                      <a:pt x="33" y="551"/>
                    </a:lnTo>
                    <a:lnTo>
                      <a:pt x="32" y="552"/>
                    </a:lnTo>
                    <a:lnTo>
                      <a:pt x="30" y="552"/>
                    </a:lnTo>
                    <a:lnTo>
                      <a:pt x="30" y="561"/>
                    </a:lnTo>
                    <a:lnTo>
                      <a:pt x="32" y="562"/>
                    </a:lnTo>
                    <a:lnTo>
                      <a:pt x="33" y="562"/>
                    </a:lnTo>
                    <a:lnTo>
                      <a:pt x="35" y="561"/>
                    </a:lnTo>
                    <a:lnTo>
                      <a:pt x="40" y="561"/>
                    </a:lnTo>
                    <a:lnTo>
                      <a:pt x="50" y="558"/>
                    </a:lnTo>
                    <a:lnTo>
                      <a:pt x="52" y="558"/>
                    </a:lnTo>
                    <a:lnTo>
                      <a:pt x="54" y="559"/>
                    </a:lnTo>
                    <a:lnTo>
                      <a:pt x="56" y="559"/>
                    </a:lnTo>
                    <a:lnTo>
                      <a:pt x="59" y="561"/>
                    </a:lnTo>
                    <a:lnTo>
                      <a:pt x="60" y="561"/>
                    </a:lnTo>
                    <a:lnTo>
                      <a:pt x="61" y="558"/>
                    </a:lnTo>
                    <a:lnTo>
                      <a:pt x="63" y="556"/>
                    </a:lnTo>
                    <a:lnTo>
                      <a:pt x="68" y="552"/>
                    </a:lnTo>
                    <a:lnTo>
                      <a:pt x="73" y="552"/>
                    </a:lnTo>
                    <a:lnTo>
                      <a:pt x="81" y="551"/>
                    </a:lnTo>
                    <a:lnTo>
                      <a:pt x="91" y="551"/>
                    </a:lnTo>
                    <a:lnTo>
                      <a:pt x="92" y="549"/>
                    </a:lnTo>
                    <a:lnTo>
                      <a:pt x="95" y="549"/>
                    </a:lnTo>
                    <a:lnTo>
                      <a:pt x="113" y="566"/>
                    </a:lnTo>
                    <a:lnTo>
                      <a:pt x="117" y="568"/>
                    </a:lnTo>
                    <a:lnTo>
                      <a:pt x="117" y="569"/>
                    </a:lnTo>
                    <a:lnTo>
                      <a:pt x="116" y="569"/>
                    </a:lnTo>
                    <a:lnTo>
                      <a:pt x="110" y="579"/>
                    </a:lnTo>
                    <a:lnTo>
                      <a:pt x="106" y="597"/>
                    </a:lnTo>
                    <a:lnTo>
                      <a:pt x="98" y="615"/>
                    </a:lnTo>
                    <a:lnTo>
                      <a:pt x="95" y="618"/>
                    </a:lnTo>
                    <a:lnTo>
                      <a:pt x="98" y="621"/>
                    </a:lnTo>
                    <a:lnTo>
                      <a:pt x="99" y="621"/>
                    </a:lnTo>
                    <a:lnTo>
                      <a:pt x="121" y="612"/>
                    </a:lnTo>
                    <a:lnTo>
                      <a:pt x="128" y="614"/>
                    </a:lnTo>
                    <a:lnTo>
                      <a:pt x="133" y="614"/>
                    </a:lnTo>
                    <a:lnTo>
                      <a:pt x="147" y="616"/>
                    </a:lnTo>
                    <a:lnTo>
                      <a:pt x="148" y="619"/>
                    </a:lnTo>
                    <a:lnTo>
                      <a:pt x="138" y="640"/>
                    </a:lnTo>
                    <a:lnTo>
                      <a:pt x="138" y="642"/>
                    </a:lnTo>
                    <a:lnTo>
                      <a:pt x="127" y="657"/>
                    </a:lnTo>
                    <a:lnTo>
                      <a:pt x="126" y="657"/>
                    </a:lnTo>
                    <a:lnTo>
                      <a:pt x="126" y="658"/>
                    </a:lnTo>
                    <a:lnTo>
                      <a:pt x="124" y="662"/>
                    </a:lnTo>
                    <a:lnTo>
                      <a:pt x="123" y="664"/>
                    </a:lnTo>
                    <a:lnTo>
                      <a:pt x="126" y="667"/>
                    </a:lnTo>
                    <a:lnTo>
                      <a:pt x="126" y="668"/>
                    </a:lnTo>
                    <a:lnTo>
                      <a:pt x="134" y="668"/>
                    </a:lnTo>
                    <a:lnTo>
                      <a:pt x="150" y="664"/>
                    </a:lnTo>
                    <a:lnTo>
                      <a:pt x="150" y="662"/>
                    </a:lnTo>
                    <a:lnTo>
                      <a:pt x="167" y="647"/>
                    </a:lnTo>
                    <a:lnTo>
                      <a:pt x="167" y="646"/>
                    </a:lnTo>
                    <a:lnTo>
                      <a:pt x="169" y="647"/>
                    </a:lnTo>
                    <a:lnTo>
                      <a:pt x="170" y="650"/>
                    </a:lnTo>
                    <a:lnTo>
                      <a:pt x="172" y="650"/>
                    </a:lnTo>
                    <a:lnTo>
                      <a:pt x="173" y="652"/>
                    </a:lnTo>
                    <a:lnTo>
                      <a:pt x="167" y="652"/>
                    </a:lnTo>
                    <a:lnTo>
                      <a:pt x="167" y="661"/>
                    </a:lnTo>
                    <a:lnTo>
                      <a:pt x="169" y="662"/>
                    </a:lnTo>
                    <a:lnTo>
                      <a:pt x="169" y="664"/>
                    </a:lnTo>
                    <a:lnTo>
                      <a:pt x="176" y="668"/>
                    </a:lnTo>
                    <a:lnTo>
                      <a:pt x="180" y="668"/>
                    </a:lnTo>
                    <a:lnTo>
                      <a:pt x="181" y="668"/>
                    </a:lnTo>
                    <a:lnTo>
                      <a:pt x="193" y="660"/>
                    </a:lnTo>
                    <a:lnTo>
                      <a:pt x="201" y="660"/>
                    </a:lnTo>
                    <a:lnTo>
                      <a:pt x="204" y="658"/>
                    </a:lnTo>
                    <a:lnTo>
                      <a:pt x="205" y="657"/>
                    </a:lnTo>
                    <a:lnTo>
                      <a:pt x="207" y="657"/>
                    </a:lnTo>
                    <a:lnTo>
                      <a:pt x="208" y="658"/>
                    </a:lnTo>
                    <a:lnTo>
                      <a:pt x="210" y="658"/>
                    </a:lnTo>
                    <a:lnTo>
                      <a:pt x="212" y="662"/>
                    </a:lnTo>
                    <a:lnTo>
                      <a:pt x="214" y="662"/>
                    </a:lnTo>
                    <a:lnTo>
                      <a:pt x="221" y="647"/>
                    </a:lnTo>
                    <a:lnTo>
                      <a:pt x="222" y="646"/>
                    </a:lnTo>
                    <a:lnTo>
                      <a:pt x="219" y="644"/>
                    </a:lnTo>
                    <a:lnTo>
                      <a:pt x="215" y="637"/>
                    </a:lnTo>
                    <a:lnTo>
                      <a:pt x="208" y="630"/>
                    </a:lnTo>
                    <a:lnTo>
                      <a:pt x="208" y="632"/>
                    </a:lnTo>
                    <a:lnTo>
                      <a:pt x="204" y="636"/>
                    </a:lnTo>
                    <a:lnTo>
                      <a:pt x="200" y="637"/>
                    </a:lnTo>
                    <a:lnTo>
                      <a:pt x="186" y="628"/>
                    </a:lnTo>
                    <a:lnTo>
                      <a:pt x="181" y="619"/>
                    </a:lnTo>
                    <a:lnTo>
                      <a:pt x="183" y="611"/>
                    </a:lnTo>
                    <a:lnTo>
                      <a:pt x="184" y="608"/>
                    </a:lnTo>
                    <a:lnTo>
                      <a:pt x="186" y="608"/>
                    </a:lnTo>
                    <a:lnTo>
                      <a:pt x="197" y="595"/>
                    </a:lnTo>
                    <a:lnTo>
                      <a:pt x="198" y="588"/>
                    </a:lnTo>
                    <a:lnTo>
                      <a:pt x="198" y="587"/>
                    </a:lnTo>
                    <a:lnTo>
                      <a:pt x="200" y="585"/>
                    </a:lnTo>
                    <a:lnTo>
                      <a:pt x="201" y="582"/>
                    </a:lnTo>
                    <a:lnTo>
                      <a:pt x="201" y="580"/>
                    </a:lnTo>
                    <a:lnTo>
                      <a:pt x="204" y="577"/>
                    </a:lnTo>
                    <a:lnTo>
                      <a:pt x="205" y="577"/>
                    </a:lnTo>
                    <a:lnTo>
                      <a:pt x="210" y="575"/>
                    </a:lnTo>
                    <a:lnTo>
                      <a:pt x="234" y="575"/>
                    </a:lnTo>
                    <a:lnTo>
                      <a:pt x="239" y="573"/>
                    </a:lnTo>
                    <a:lnTo>
                      <a:pt x="243" y="573"/>
                    </a:lnTo>
                    <a:lnTo>
                      <a:pt x="244" y="570"/>
                    </a:lnTo>
                    <a:lnTo>
                      <a:pt x="246" y="569"/>
                    </a:lnTo>
                    <a:lnTo>
                      <a:pt x="219" y="540"/>
                    </a:lnTo>
                    <a:lnTo>
                      <a:pt x="217" y="538"/>
                    </a:lnTo>
                    <a:lnTo>
                      <a:pt x="215" y="537"/>
                    </a:lnTo>
                    <a:lnTo>
                      <a:pt x="214" y="534"/>
                    </a:lnTo>
                    <a:lnTo>
                      <a:pt x="214" y="531"/>
                    </a:lnTo>
                    <a:lnTo>
                      <a:pt x="215" y="530"/>
                    </a:lnTo>
                    <a:lnTo>
                      <a:pt x="215" y="527"/>
                    </a:lnTo>
                    <a:lnTo>
                      <a:pt x="225" y="505"/>
                    </a:lnTo>
                    <a:lnTo>
                      <a:pt x="233" y="495"/>
                    </a:lnTo>
                    <a:lnTo>
                      <a:pt x="234" y="489"/>
                    </a:lnTo>
                    <a:lnTo>
                      <a:pt x="236" y="488"/>
                    </a:lnTo>
                    <a:lnTo>
                      <a:pt x="236" y="481"/>
                    </a:lnTo>
                    <a:lnTo>
                      <a:pt x="232" y="472"/>
                    </a:lnTo>
                    <a:lnTo>
                      <a:pt x="232" y="470"/>
                    </a:lnTo>
                    <a:lnTo>
                      <a:pt x="230" y="467"/>
                    </a:lnTo>
                    <a:lnTo>
                      <a:pt x="229" y="465"/>
                    </a:lnTo>
                    <a:lnTo>
                      <a:pt x="229" y="463"/>
                    </a:lnTo>
                    <a:lnTo>
                      <a:pt x="232" y="456"/>
                    </a:lnTo>
                    <a:lnTo>
                      <a:pt x="233" y="449"/>
                    </a:lnTo>
                    <a:lnTo>
                      <a:pt x="233" y="443"/>
                    </a:lnTo>
                    <a:lnTo>
                      <a:pt x="234" y="432"/>
                    </a:lnTo>
                    <a:lnTo>
                      <a:pt x="240" y="427"/>
                    </a:lnTo>
                    <a:lnTo>
                      <a:pt x="240" y="425"/>
                    </a:lnTo>
                    <a:lnTo>
                      <a:pt x="253" y="408"/>
                    </a:lnTo>
                    <a:lnTo>
                      <a:pt x="264" y="401"/>
                    </a:lnTo>
                    <a:lnTo>
                      <a:pt x="270" y="401"/>
                    </a:lnTo>
                    <a:lnTo>
                      <a:pt x="277" y="398"/>
                    </a:lnTo>
                    <a:lnTo>
                      <a:pt x="277" y="397"/>
                    </a:lnTo>
                    <a:lnTo>
                      <a:pt x="237" y="378"/>
                    </a:lnTo>
                    <a:lnTo>
                      <a:pt x="236" y="378"/>
                    </a:lnTo>
                    <a:lnTo>
                      <a:pt x="237" y="376"/>
                    </a:lnTo>
                    <a:lnTo>
                      <a:pt x="244" y="371"/>
                    </a:lnTo>
                    <a:lnTo>
                      <a:pt x="247" y="368"/>
                    </a:lnTo>
                    <a:lnTo>
                      <a:pt x="251" y="365"/>
                    </a:lnTo>
                    <a:lnTo>
                      <a:pt x="281" y="338"/>
                    </a:lnTo>
                    <a:lnTo>
                      <a:pt x="282" y="338"/>
                    </a:lnTo>
                    <a:lnTo>
                      <a:pt x="341" y="287"/>
                    </a:lnTo>
                    <a:lnTo>
                      <a:pt x="348" y="294"/>
                    </a:lnTo>
                    <a:lnTo>
                      <a:pt x="349" y="294"/>
                    </a:lnTo>
                    <a:lnTo>
                      <a:pt x="353" y="290"/>
                    </a:lnTo>
                    <a:lnTo>
                      <a:pt x="355" y="287"/>
                    </a:lnTo>
                    <a:lnTo>
                      <a:pt x="356" y="285"/>
                    </a:lnTo>
                    <a:lnTo>
                      <a:pt x="364" y="281"/>
                    </a:lnTo>
                    <a:lnTo>
                      <a:pt x="368" y="280"/>
                    </a:lnTo>
                    <a:lnTo>
                      <a:pt x="371" y="280"/>
                    </a:lnTo>
                    <a:lnTo>
                      <a:pt x="383" y="285"/>
                    </a:lnTo>
                    <a:lnTo>
                      <a:pt x="390" y="285"/>
                    </a:lnTo>
                    <a:lnTo>
                      <a:pt x="392" y="280"/>
                    </a:lnTo>
                    <a:lnTo>
                      <a:pt x="406" y="276"/>
                    </a:lnTo>
                    <a:lnTo>
                      <a:pt x="411" y="276"/>
                    </a:lnTo>
                    <a:lnTo>
                      <a:pt x="416" y="274"/>
                    </a:lnTo>
                    <a:lnTo>
                      <a:pt x="419" y="276"/>
                    </a:lnTo>
                    <a:lnTo>
                      <a:pt x="434" y="288"/>
                    </a:lnTo>
                    <a:lnTo>
                      <a:pt x="438" y="288"/>
                    </a:lnTo>
                    <a:lnTo>
                      <a:pt x="437" y="291"/>
                    </a:lnTo>
                    <a:lnTo>
                      <a:pt x="437" y="299"/>
                    </a:lnTo>
                    <a:lnTo>
                      <a:pt x="440" y="306"/>
                    </a:lnTo>
                    <a:lnTo>
                      <a:pt x="443" y="309"/>
                    </a:lnTo>
                    <a:lnTo>
                      <a:pt x="452" y="306"/>
                    </a:lnTo>
                    <a:lnTo>
                      <a:pt x="469" y="306"/>
                    </a:lnTo>
                    <a:lnTo>
                      <a:pt x="471" y="305"/>
                    </a:lnTo>
                    <a:lnTo>
                      <a:pt x="475" y="305"/>
                    </a:lnTo>
                    <a:lnTo>
                      <a:pt x="476" y="306"/>
                    </a:lnTo>
                    <a:lnTo>
                      <a:pt x="478" y="314"/>
                    </a:lnTo>
                    <a:lnTo>
                      <a:pt x="478" y="315"/>
                    </a:lnTo>
                    <a:lnTo>
                      <a:pt x="480" y="329"/>
                    </a:lnTo>
                    <a:lnTo>
                      <a:pt x="480" y="333"/>
                    </a:lnTo>
                    <a:lnTo>
                      <a:pt x="482" y="333"/>
                    </a:lnTo>
                    <a:lnTo>
                      <a:pt x="483" y="331"/>
                    </a:lnTo>
                    <a:lnTo>
                      <a:pt x="485" y="331"/>
                    </a:lnTo>
                    <a:lnTo>
                      <a:pt x="487" y="333"/>
                    </a:lnTo>
                    <a:lnTo>
                      <a:pt x="489" y="334"/>
                    </a:lnTo>
                    <a:lnTo>
                      <a:pt x="495" y="341"/>
                    </a:lnTo>
                    <a:lnTo>
                      <a:pt x="497" y="341"/>
                    </a:lnTo>
                    <a:lnTo>
                      <a:pt x="497" y="343"/>
                    </a:lnTo>
                    <a:lnTo>
                      <a:pt x="500" y="343"/>
                    </a:lnTo>
                    <a:lnTo>
                      <a:pt x="512" y="350"/>
                    </a:lnTo>
                    <a:lnTo>
                      <a:pt x="512" y="351"/>
                    </a:lnTo>
                    <a:lnTo>
                      <a:pt x="515" y="350"/>
                    </a:lnTo>
                    <a:lnTo>
                      <a:pt x="515" y="348"/>
                    </a:lnTo>
                    <a:lnTo>
                      <a:pt x="519" y="340"/>
                    </a:lnTo>
                    <a:lnTo>
                      <a:pt x="519" y="336"/>
                    </a:lnTo>
                    <a:lnTo>
                      <a:pt x="521" y="334"/>
                    </a:lnTo>
                    <a:lnTo>
                      <a:pt x="525" y="320"/>
                    </a:lnTo>
                    <a:lnTo>
                      <a:pt x="525" y="319"/>
                    </a:lnTo>
                    <a:lnTo>
                      <a:pt x="536" y="329"/>
                    </a:lnTo>
                    <a:lnTo>
                      <a:pt x="540" y="329"/>
                    </a:lnTo>
                    <a:lnTo>
                      <a:pt x="540" y="327"/>
                    </a:lnTo>
                    <a:lnTo>
                      <a:pt x="545" y="320"/>
                    </a:lnTo>
                    <a:lnTo>
                      <a:pt x="545" y="316"/>
                    </a:lnTo>
                    <a:lnTo>
                      <a:pt x="549" y="301"/>
                    </a:lnTo>
                    <a:lnTo>
                      <a:pt x="553" y="297"/>
                    </a:lnTo>
                    <a:lnTo>
                      <a:pt x="553" y="294"/>
                    </a:lnTo>
                    <a:lnTo>
                      <a:pt x="549" y="266"/>
                    </a:lnTo>
                    <a:lnTo>
                      <a:pt x="552" y="256"/>
                    </a:lnTo>
                    <a:lnTo>
                      <a:pt x="553" y="255"/>
                    </a:lnTo>
                    <a:lnTo>
                      <a:pt x="555" y="249"/>
                    </a:lnTo>
                    <a:lnTo>
                      <a:pt x="555" y="241"/>
                    </a:lnTo>
                    <a:lnTo>
                      <a:pt x="556" y="242"/>
                    </a:lnTo>
                    <a:lnTo>
                      <a:pt x="556" y="245"/>
                    </a:lnTo>
                    <a:lnTo>
                      <a:pt x="560" y="239"/>
                    </a:lnTo>
                    <a:lnTo>
                      <a:pt x="560" y="234"/>
                    </a:lnTo>
                    <a:lnTo>
                      <a:pt x="561" y="227"/>
                    </a:lnTo>
                    <a:lnTo>
                      <a:pt x="567" y="220"/>
                    </a:lnTo>
                    <a:lnTo>
                      <a:pt x="571" y="218"/>
                    </a:lnTo>
                    <a:lnTo>
                      <a:pt x="575" y="216"/>
                    </a:lnTo>
                    <a:lnTo>
                      <a:pt x="588" y="189"/>
                    </a:lnTo>
                    <a:lnTo>
                      <a:pt x="591" y="179"/>
                    </a:lnTo>
                    <a:lnTo>
                      <a:pt x="591" y="178"/>
                    </a:lnTo>
                    <a:lnTo>
                      <a:pt x="599" y="167"/>
                    </a:lnTo>
                    <a:lnTo>
                      <a:pt x="600" y="164"/>
                    </a:lnTo>
                    <a:lnTo>
                      <a:pt x="600" y="161"/>
                    </a:lnTo>
                    <a:lnTo>
                      <a:pt x="602" y="161"/>
                    </a:lnTo>
                    <a:lnTo>
                      <a:pt x="600" y="157"/>
                    </a:lnTo>
                    <a:lnTo>
                      <a:pt x="600" y="15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07" name="Freeform 838">
                <a:extLst>
                  <a:ext uri="{FF2B5EF4-FFF2-40B4-BE49-F238E27FC236}">
                    <a16:creationId xmlns:a16="http://schemas.microsoft.com/office/drawing/2014/main" id="{61FD647A-5847-1F58-1C47-2C2660F82D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6" y="2733"/>
                <a:ext cx="77" cy="84"/>
              </a:xfrm>
              <a:custGeom>
                <a:avLst/>
                <a:gdLst>
                  <a:gd name="T0" fmla="*/ 169 w 308"/>
                  <a:gd name="T1" fmla="*/ 11 h 337"/>
                  <a:gd name="T2" fmla="*/ 142 w 308"/>
                  <a:gd name="T3" fmla="*/ 11 h 337"/>
                  <a:gd name="T4" fmla="*/ 134 w 308"/>
                  <a:gd name="T5" fmla="*/ 20 h 337"/>
                  <a:gd name="T6" fmla="*/ 37 w 308"/>
                  <a:gd name="T7" fmla="*/ 91 h 337"/>
                  <a:gd name="T8" fmla="*/ 22 w 308"/>
                  <a:gd name="T9" fmla="*/ 104 h 337"/>
                  <a:gd name="T10" fmla="*/ 56 w 308"/>
                  <a:gd name="T11" fmla="*/ 127 h 337"/>
                  <a:gd name="T12" fmla="*/ 26 w 308"/>
                  <a:gd name="T13" fmla="*/ 153 h 337"/>
                  <a:gd name="T14" fmla="*/ 18 w 308"/>
                  <a:gd name="T15" fmla="*/ 182 h 337"/>
                  <a:gd name="T16" fmla="*/ 18 w 308"/>
                  <a:gd name="T17" fmla="*/ 196 h 337"/>
                  <a:gd name="T18" fmla="*/ 20 w 308"/>
                  <a:gd name="T19" fmla="*/ 215 h 337"/>
                  <a:gd name="T20" fmla="*/ 1 w 308"/>
                  <a:gd name="T21" fmla="*/ 256 h 337"/>
                  <a:gd name="T22" fmla="*/ 3 w 308"/>
                  <a:gd name="T23" fmla="*/ 264 h 337"/>
                  <a:gd name="T24" fmla="*/ 34 w 308"/>
                  <a:gd name="T25" fmla="*/ 296 h 337"/>
                  <a:gd name="T26" fmla="*/ 48 w 308"/>
                  <a:gd name="T27" fmla="*/ 295 h 337"/>
                  <a:gd name="T28" fmla="*/ 63 w 308"/>
                  <a:gd name="T29" fmla="*/ 288 h 337"/>
                  <a:gd name="T30" fmla="*/ 71 w 308"/>
                  <a:gd name="T31" fmla="*/ 285 h 337"/>
                  <a:gd name="T32" fmla="*/ 86 w 308"/>
                  <a:gd name="T33" fmla="*/ 284 h 337"/>
                  <a:gd name="T34" fmla="*/ 89 w 308"/>
                  <a:gd name="T35" fmla="*/ 294 h 337"/>
                  <a:gd name="T36" fmla="*/ 80 w 308"/>
                  <a:gd name="T37" fmla="*/ 296 h 337"/>
                  <a:gd name="T38" fmla="*/ 75 w 308"/>
                  <a:gd name="T39" fmla="*/ 301 h 337"/>
                  <a:gd name="T40" fmla="*/ 80 w 308"/>
                  <a:gd name="T41" fmla="*/ 314 h 337"/>
                  <a:gd name="T42" fmla="*/ 89 w 308"/>
                  <a:gd name="T43" fmla="*/ 323 h 337"/>
                  <a:gd name="T44" fmla="*/ 93 w 308"/>
                  <a:gd name="T45" fmla="*/ 327 h 337"/>
                  <a:gd name="T46" fmla="*/ 97 w 308"/>
                  <a:gd name="T47" fmla="*/ 334 h 337"/>
                  <a:gd name="T48" fmla="*/ 107 w 308"/>
                  <a:gd name="T49" fmla="*/ 335 h 337"/>
                  <a:gd name="T50" fmla="*/ 111 w 308"/>
                  <a:gd name="T51" fmla="*/ 326 h 337"/>
                  <a:gd name="T52" fmla="*/ 123 w 308"/>
                  <a:gd name="T53" fmla="*/ 321 h 337"/>
                  <a:gd name="T54" fmla="*/ 147 w 308"/>
                  <a:gd name="T55" fmla="*/ 321 h 337"/>
                  <a:gd name="T56" fmla="*/ 161 w 308"/>
                  <a:gd name="T57" fmla="*/ 309 h 337"/>
                  <a:gd name="T58" fmla="*/ 170 w 308"/>
                  <a:gd name="T59" fmla="*/ 296 h 337"/>
                  <a:gd name="T60" fmla="*/ 157 w 308"/>
                  <a:gd name="T61" fmla="*/ 244 h 337"/>
                  <a:gd name="T62" fmla="*/ 166 w 308"/>
                  <a:gd name="T63" fmla="*/ 232 h 337"/>
                  <a:gd name="T64" fmla="*/ 173 w 308"/>
                  <a:gd name="T65" fmla="*/ 231 h 337"/>
                  <a:gd name="T66" fmla="*/ 176 w 308"/>
                  <a:gd name="T67" fmla="*/ 227 h 337"/>
                  <a:gd name="T68" fmla="*/ 195 w 308"/>
                  <a:gd name="T69" fmla="*/ 208 h 337"/>
                  <a:gd name="T70" fmla="*/ 216 w 308"/>
                  <a:gd name="T71" fmla="*/ 207 h 337"/>
                  <a:gd name="T72" fmla="*/ 220 w 308"/>
                  <a:gd name="T73" fmla="*/ 235 h 337"/>
                  <a:gd name="T74" fmla="*/ 229 w 308"/>
                  <a:gd name="T75" fmla="*/ 246 h 337"/>
                  <a:gd name="T76" fmla="*/ 238 w 308"/>
                  <a:gd name="T77" fmla="*/ 238 h 337"/>
                  <a:gd name="T78" fmla="*/ 281 w 308"/>
                  <a:gd name="T79" fmla="*/ 231 h 337"/>
                  <a:gd name="T80" fmla="*/ 296 w 308"/>
                  <a:gd name="T81" fmla="*/ 218 h 337"/>
                  <a:gd name="T82" fmla="*/ 303 w 308"/>
                  <a:gd name="T83" fmla="*/ 198 h 337"/>
                  <a:gd name="T84" fmla="*/ 297 w 308"/>
                  <a:gd name="T85" fmla="*/ 194 h 337"/>
                  <a:gd name="T86" fmla="*/ 265 w 308"/>
                  <a:gd name="T87" fmla="*/ 172 h 337"/>
                  <a:gd name="T88" fmla="*/ 257 w 308"/>
                  <a:gd name="T89" fmla="*/ 140 h 337"/>
                  <a:gd name="T90" fmla="*/ 273 w 308"/>
                  <a:gd name="T91" fmla="*/ 137 h 337"/>
                  <a:gd name="T92" fmla="*/ 307 w 308"/>
                  <a:gd name="T93" fmla="*/ 138 h 337"/>
                  <a:gd name="T94" fmla="*/ 296 w 308"/>
                  <a:gd name="T95" fmla="*/ 95 h 337"/>
                  <a:gd name="T96" fmla="*/ 298 w 308"/>
                  <a:gd name="T97" fmla="*/ 77 h 337"/>
                  <a:gd name="T98" fmla="*/ 283 w 308"/>
                  <a:gd name="T99" fmla="*/ 67 h 337"/>
                  <a:gd name="T100" fmla="*/ 271 w 308"/>
                  <a:gd name="T101" fmla="*/ 57 h 337"/>
                  <a:gd name="T102" fmla="*/ 266 w 308"/>
                  <a:gd name="T103" fmla="*/ 55 h 337"/>
                  <a:gd name="T104" fmla="*/ 261 w 308"/>
                  <a:gd name="T105" fmla="*/ 31 h 337"/>
                  <a:gd name="T106" fmla="*/ 229 w 308"/>
                  <a:gd name="T107" fmla="*/ 35 h 337"/>
                  <a:gd name="T108" fmla="*/ 224 w 308"/>
                  <a:gd name="T109" fmla="*/ 14 h 337"/>
                  <a:gd name="T110" fmla="*/ 197 w 308"/>
                  <a:gd name="T111" fmla="*/ 2 h 3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308" h="337">
                    <a:moveTo>
                      <a:pt x="192" y="2"/>
                    </a:moveTo>
                    <a:lnTo>
                      <a:pt x="178" y="6"/>
                    </a:lnTo>
                    <a:lnTo>
                      <a:pt x="176" y="11"/>
                    </a:lnTo>
                    <a:lnTo>
                      <a:pt x="169" y="11"/>
                    </a:lnTo>
                    <a:lnTo>
                      <a:pt x="157" y="6"/>
                    </a:lnTo>
                    <a:lnTo>
                      <a:pt x="154" y="6"/>
                    </a:lnTo>
                    <a:lnTo>
                      <a:pt x="150" y="7"/>
                    </a:lnTo>
                    <a:lnTo>
                      <a:pt x="142" y="11"/>
                    </a:lnTo>
                    <a:lnTo>
                      <a:pt x="141" y="13"/>
                    </a:lnTo>
                    <a:lnTo>
                      <a:pt x="139" y="16"/>
                    </a:lnTo>
                    <a:lnTo>
                      <a:pt x="135" y="20"/>
                    </a:lnTo>
                    <a:lnTo>
                      <a:pt x="134" y="20"/>
                    </a:lnTo>
                    <a:lnTo>
                      <a:pt x="127" y="13"/>
                    </a:lnTo>
                    <a:lnTo>
                      <a:pt x="68" y="64"/>
                    </a:lnTo>
                    <a:lnTo>
                      <a:pt x="67" y="64"/>
                    </a:lnTo>
                    <a:lnTo>
                      <a:pt x="37" y="91"/>
                    </a:lnTo>
                    <a:lnTo>
                      <a:pt x="33" y="94"/>
                    </a:lnTo>
                    <a:lnTo>
                      <a:pt x="30" y="97"/>
                    </a:lnTo>
                    <a:lnTo>
                      <a:pt x="23" y="102"/>
                    </a:lnTo>
                    <a:lnTo>
                      <a:pt x="22" y="104"/>
                    </a:lnTo>
                    <a:lnTo>
                      <a:pt x="23" y="104"/>
                    </a:lnTo>
                    <a:lnTo>
                      <a:pt x="63" y="123"/>
                    </a:lnTo>
                    <a:lnTo>
                      <a:pt x="63" y="124"/>
                    </a:lnTo>
                    <a:lnTo>
                      <a:pt x="56" y="127"/>
                    </a:lnTo>
                    <a:lnTo>
                      <a:pt x="50" y="127"/>
                    </a:lnTo>
                    <a:lnTo>
                      <a:pt x="39" y="134"/>
                    </a:lnTo>
                    <a:lnTo>
                      <a:pt x="26" y="151"/>
                    </a:lnTo>
                    <a:lnTo>
                      <a:pt x="26" y="153"/>
                    </a:lnTo>
                    <a:lnTo>
                      <a:pt x="20" y="158"/>
                    </a:lnTo>
                    <a:lnTo>
                      <a:pt x="19" y="169"/>
                    </a:lnTo>
                    <a:lnTo>
                      <a:pt x="19" y="175"/>
                    </a:lnTo>
                    <a:lnTo>
                      <a:pt x="18" y="182"/>
                    </a:lnTo>
                    <a:lnTo>
                      <a:pt x="15" y="189"/>
                    </a:lnTo>
                    <a:lnTo>
                      <a:pt x="15" y="191"/>
                    </a:lnTo>
                    <a:lnTo>
                      <a:pt x="16" y="193"/>
                    </a:lnTo>
                    <a:lnTo>
                      <a:pt x="18" y="196"/>
                    </a:lnTo>
                    <a:lnTo>
                      <a:pt x="18" y="198"/>
                    </a:lnTo>
                    <a:lnTo>
                      <a:pt x="22" y="207"/>
                    </a:lnTo>
                    <a:lnTo>
                      <a:pt x="22" y="214"/>
                    </a:lnTo>
                    <a:lnTo>
                      <a:pt x="20" y="215"/>
                    </a:lnTo>
                    <a:lnTo>
                      <a:pt x="19" y="221"/>
                    </a:lnTo>
                    <a:lnTo>
                      <a:pt x="11" y="231"/>
                    </a:lnTo>
                    <a:lnTo>
                      <a:pt x="1" y="253"/>
                    </a:lnTo>
                    <a:lnTo>
                      <a:pt x="1" y="256"/>
                    </a:lnTo>
                    <a:lnTo>
                      <a:pt x="0" y="257"/>
                    </a:lnTo>
                    <a:lnTo>
                      <a:pt x="0" y="260"/>
                    </a:lnTo>
                    <a:lnTo>
                      <a:pt x="1" y="263"/>
                    </a:lnTo>
                    <a:lnTo>
                      <a:pt x="3" y="264"/>
                    </a:lnTo>
                    <a:lnTo>
                      <a:pt x="5" y="266"/>
                    </a:lnTo>
                    <a:lnTo>
                      <a:pt x="32" y="295"/>
                    </a:lnTo>
                    <a:lnTo>
                      <a:pt x="33" y="296"/>
                    </a:lnTo>
                    <a:lnTo>
                      <a:pt x="34" y="296"/>
                    </a:lnTo>
                    <a:lnTo>
                      <a:pt x="37" y="299"/>
                    </a:lnTo>
                    <a:lnTo>
                      <a:pt x="46" y="299"/>
                    </a:lnTo>
                    <a:lnTo>
                      <a:pt x="48" y="296"/>
                    </a:lnTo>
                    <a:lnTo>
                      <a:pt x="48" y="295"/>
                    </a:lnTo>
                    <a:lnTo>
                      <a:pt x="51" y="294"/>
                    </a:lnTo>
                    <a:lnTo>
                      <a:pt x="51" y="292"/>
                    </a:lnTo>
                    <a:lnTo>
                      <a:pt x="61" y="288"/>
                    </a:lnTo>
                    <a:lnTo>
                      <a:pt x="63" y="288"/>
                    </a:lnTo>
                    <a:lnTo>
                      <a:pt x="65" y="287"/>
                    </a:lnTo>
                    <a:lnTo>
                      <a:pt x="68" y="287"/>
                    </a:lnTo>
                    <a:lnTo>
                      <a:pt x="68" y="285"/>
                    </a:lnTo>
                    <a:lnTo>
                      <a:pt x="71" y="285"/>
                    </a:lnTo>
                    <a:lnTo>
                      <a:pt x="75" y="284"/>
                    </a:lnTo>
                    <a:lnTo>
                      <a:pt x="77" y="282"/>
                    </a:lnTo>
                    <a:lnTo>
                      <a:pt x="85" y="282"/>
                    </a:lnTo>
                    <a:lnTo>
                      <a:pt x="86" y="284"/>
                    </a:lnTo>
                    <a:lnTo>
                      <a:pt x="87" y="284"/>
                    </a:lnTo>
                    <a:lnTo>
                      <a:pt x="90" y="287"/>
                    </a:lnTo>
                    <a:lnTo>
                      <a:pt x="90" y="292"/>
                    </a:lnTo>
                    <a:lnTo>
                      <a:pt x="89" y="294"/>
                    </a:lnTo>
                    <a:lnTo>
                      <a:pt x="87" y="294"/>
                    </a:lnTo>
                    <a:lnTo>
                      <a:pt x="85" y="295"/>
                    </a:lnTo>
                    <a:lnTo>
                      <a:pt x="83" y="295"/>
                    </a:lnTo>
                    <a:lnTo>
                      <a:pt x="80" y="296"/>
                    </a:lnTo>
                    <a:lnTo>
                      <a:pt x="78" y="298"/>
                    </a:lnTo>
                    <a:lnTo>
                      <a:pt x="77" y="298"/>
                    </a:lnTo>
                    <a:lnTo>
                      <a:pt x="77" y="299"/>
                    </a:lnTo>
                    <a:lnTo>
                      <a:pt x="75" y="301"/>
                    </a:lnTo>
                    <a:lnTo>
                      <a:pt x="75" y="305"/>
                    </a:lnTo>
                    <a:lnTo>
                      <a:pt x="77" y="308"/>
                    </a:lnTo>
                    <a:lnTo>
                      <a:pt x="77" y="311"/>
                    </a:lnTo>
                    <a:lnTo>
                      <a:pt x="80" y="314"/>
                    </a:lnTo>
                    <a:lnTo>
                      <a:pt x="80" y="317"/>
                    </a:lnTo>
                    <a:lnTo>
                      <a:pt x="83" y="318"/>
                    </a:lnTo>
                    <a:lnTo>
                      <a:pt x="85" y="320"/>
                    </a:lnTo>
                    <a:lnTo>
                      <a:pt x="89" y="323"/>
                    </a:lnTo>
                    <a:lnTo>
                      <a:pt x="90" y="323"/>
                    </a:lnTo>
                    <a:lnTo>
                      <a:pt x="92" y="326"/>
                    </a:lnTo>
                    <a:lnTo>
                      <a:pt x="93" y="326"/>
                    </a:lnTo>
                    <a:lnTo>
                      <a:pt x="93" y="327"/>
                    </a:lnTo>
                    <a:lnTo>
                      <a:pt x="94" y="328"/>
                    </a:lnTo>
                    <a:lnTo>
                      <a:pt x="94" y="331"/>
                    </a:lnTo>
                    <a:lnTo>
                      <a:pt x="96" y="331"/>
                    </a:lnTo>
                    <a:lnTo>
                      <a:pt x="97" y="334"/>
                    </a:lnTo>
                    <a:lnTo>
                      <a:pt x="100" y="335"/>
                    </a:lnTo>
                    <a:lnTo>
                      <a:pt x="101" y="337"/>
                    </a:lnTo>
                    <a:lnTo>
                      <a:pt x="107" y="337"/>
                    </a:lnTo>
                    <a:lnTo>
                      <a:pt x="107" y="335"/>
                    </a:lnTo>
                    <a:lnTo>
                      <a:pt x="109" y="334"/>
                    </a:lnTo>
                    <a:lnTo>
                      <a:pt x="110" y="331"/>
                    </a:lnTo>
                    <a:lnTo>
                      <a:pt x="110" y="328"/>
                    </a:lnTo>
                    <a:lnTo>
                      <a:pt x="111" y="326"/>
                    </a:lnTo>
                    <a:lnTo>
                      <a:pt x="116" y="321"/>
                    </a:lnTo>
                    <a:lnTo>
                      <a:pt x="118" y="321"/>
                    </a:lnTo>
                    <a:lnTo>
                      <a:pt x="120" y="320"/>
                    </a:lnTo>
                    <a:lnTo>
                      <a:pt x="123" y="321"/>
                    </a:lnTo>
                    <a:lnTo>
                      <a:pt x="124" y="321"/>
                    </a:lnTo>
                    <a:lnTo>
                      <a:pt x="131" y="323"/>
                    </a:lnTo>
                    <a:lnTo>
                      <a:pt x="144" y="323"/>
                    </a:lnTo>
                    <a:lnTo>
                      <a:pt x="147" y="321"/>
                    </a:lnTo>
                    <a:lnTo>
                      <a:pt x="149" y="320"/>
                    </a:lnTo>
                    <a:lnTo>
                      <a:pt x="153" y="317"/>
                    </a:lnTo>
                    <a:lnTo>
                      <a:pt x="160" y="309"/>
                    </a:lnTo>
                    <a:lnTo>
                      <a:pt x="161" y="309"/>
                    </a:lnTo>
                    <a:lnTo>
                      <a:pt x="171" y="303"/>
                    </a:lnTo>
                    <a:lnTo>
                      <a:pt x="173" y="303"/>
                    </a:lnTo>
                    <a:lnTo>
                      <a:pt x="173" y="302"/>
                    </a:lnTo>
                    <a:lnTo>
                      <a:pt x="170" y="296"/>
                    </a:lnTo>
                    <a:lnTo>
                      <a:pt x="169" y="291"/>
                    </a:lnTo>
                    <a:lnTo>
                      <a:pt x="152" y="271"/>
                    </a:lnTo>
                    <a:lnTo>
                      <a:pt x="157" y="261"/>
                    </a:lnTo>
                    <a:lnTo>
                      <a:pt x="157" y="244"/>
                    </a:lnTo>
                    <a:lnTo>
                      <a:pt x="156" y="244"/>
                    </a:lnTo>
                    <a:lnTo>
                      <a:pt x="156" y="241"/>
                    </a:lnTo>
                    <a:lnTo>
                      <a:pt x="161" y="235"/>
                    </a:lnTo>
                    <a:lnTo>
                      <a:pt x="166" y="232"/>
                    </a:lnTo>
                    <a:lnTo>
                      <a:pt x="167" y="231"/>
                    </a:lnTo>
                    <a:lnTo>
                      <a:pt x="170" y="229"/>
                    </a:lnTo>
                    <a:lnTo>
                      <a:pt x="171" y="229"/>
                    </a:lnTo>
                    <a:lnTo>
                      <a:pt x="173" y="231"/>
                    </a:lnTo>
                    <a:lnTo>
                      <a:pt x="174" y="231"/>
                    </a:lnTo>
                    <a:lnTo>
                      <a:pt x="174" y="229"/>
                    </a:lnTo>
                    <a:lnTo>
                      <a:pt x="176" y="229"/>
                    </a:lnTo>
                    <a:lnTo>
                      <a:pt x="176" y="227"/>
                    </a:lnTo>
                    <a:lnTo>
                      <a:pt x="184" y="217"/>
                    </a:lnTo>
                    <a:lnTo>
                      <a:pt x="192" y="210"/>
                    </a:lnTo>
                    <a:lnTo>
                      <a:pt x="194" y="210"/>
                    </a:lnTo>
                    <a:lnTo>
                      <a:pt x="195" y="208"/>
                    </a:lnTo>
                    <a:lnTo>
                      <a:pt x="195" y="205"/>
                    </a:lnTo>
                    <a:lnTo>
                      <a:pt x="209" y="205"/>
                    </a:lnTo>
                    <a:lnTo>
                      <a:pt x="209" y="207"/>
                    </a:lnTo>
                    <a:lnTo>
                      <a:pt x="216" y="207"/>
                    </a:lnTo>
                    <a:lnTo>
                      <a:pt x="216" y="208"/>
                    </a:lnTo>
                    <a:lnTo>
                      <a:pt x="221" y="231"/>
                    </a:lnTo>
                    <a:lnTo>
                      <a:pt x="221" y="232"/>
                    </a:lnTo>
                    <a:lnTo>
                      <a:pt x="220" y="235"/>
                    </a:lnTo>
                    <a:lnTo>
                      <a:pt x="220" y="238"/>
                    </a:lnTo>
                    <a:lnTo>
                      <a:pt x="223" y="241"/>
                    </a:lnTo>
                    <a:lnTo>
                      <a:pt x="224" y="241"/>
                    </a:lnTo>
                    <a:lnTo>
                      <a:pt x="229" y="246"/>
                    </a:lnTo>
                    <a:lnTo>
                      <a:pt x="229" y="247"/>
                    </a:lnTo>
                    <a:lnTo>
                      <a:pt x="230" y="247"/>
                    </a:lnTo>
                    <a:lnTo>
                      <a:pt x="233" y="242"/>
                    </a:lnTo>
                    <a:lnTo>
                      <a:pt x="238" y="238"/>
                    </a:lnTo>
                    <a:lnTo>
                      <a:pt x="247" y="238"/>
                    </a:lnTo>
                    <a:lnTo>
                      <a:pt x="259" y="241"/>
                    </a:lnTo>
                    <a:lnTo>
                      <a:pt x="269" y="234"/>
                    </a:lnTo>
                    <a:lnTo>
                      <a:pt x="281" y="231"/>
                    </a:lnTo>
                    <a:lnTo>
                      <a:pt x="283" y="231"/>
                    </a:lnTo>
                    <a:lnTo>
                      <a:pt x="284" y="227"/>
                    </a:lnTo>
                    <a:lnTo>
                      <a:pt x="291" y="218"/>
                    </a:lnTo>
                    <a:lnTo>
                      <a:pt x="296" y="218"/>
                    </a:lnTo>
                    <a:lnTo>
                      <a:pt x="298" y="215"/>
                    </a:lnTo>
                    <a:lnTo>
                      <a:pt x="301" y="210"/>
                    </a:lnTo>
                    <a:lnTo>
                      <a:pt x="303" y="200"/>
                    </a:lnTo>
                    <a:lnTo>
                      <a:pt x="303" y="198"/>
                    </a:lnTo>
                    <a:lnTo>
                      <a:pt x="301" y="198"/>
                    </a:lnTo>
                    <a:lnTo>
                      <a:pt x="301" y="197"/>
                    </a:lnTo>
                    <a:lnTo>
                      <a:pt x="298" y="196"/>
                    </a:lnTo>
                    <a:lnTo>
                      <a:pt x="297" y="194"/>
                    </a:lnTo>
                    <a:lnTo>
                      <a:pt x="289" y="191"/>
                    </a:lnTo>
                    <a:lnTo>
                      <a:pt x="271" y="180"/>
                    </a:lnTo>
                    <a:lnTo>
                      <a:pt x="265" y="174"/>
                    </a:lnTo>
                    <a:lnTo>
                      <a:pt x="265" y="172"/>
                    </a:lnTo>
                    <a:lnTo>
                      <a:pt x="262" y="169"/>
                    </a:lnTo>
                    <a:lnTo>
                      <a:pt x="262" y="168"/>
                    </a:lnTo>
                    <a:lnTo>
                      <a:pt x="257" y="150"/>
                    </a:lnTo>
                    <a:lnTo>
                      <a:pt x="257" y="140"/>
                    </a:lnTo>
                    <a:lnTo>
                      <a:pt x="261" y="140"/>
                    </a:lnTo>
                    <a:lnTo>
                      <a:pt x="271" y="138"/>
                    </a:lnTo>
                    <a:lnTo>
                      <a:pt x="272" y="137"/>
                    </a:lnTo>
                    <a:lnTo>
                      <a:pt x="273" y="137"/>
                    </a:lnTo>
                    <a:lnTo>
                      <a:pt x="275" y="138"/>
                    </a:lnTo>
                    <a:lnTo>
                      <a:pt x="284" y="138"/>
                    </a:lnTo>
                    <a:lnTo>
                      <a:pt x="293" y="140"/>
                    </a:lnTo>
                    <a:lnTo>
                      <a:pt x="307" y="138"/>
                    </a:lnTo>
                    <a:lnTo>
                      <a:pt x="308" y="140"/>
                    </a:lnTo>
                    <a:lnTo>
                      <a:pt x="308" y="137"/>
                    </a:lnTo>
                    <a:lnTo>
                      <a:pt x="296" y="104"/>
                    </a:lnTo>
                    <a:lnTo>
                      <a:pt x="296" y="95"/>
                    </a:lnTo>
                    <a:lnTo>
                      <a:pt x="297" y="94"/>
                    </a:lnTo>
                    <a:lnTo>
                      <a:pt x="300" y="80"/>
                    </a:lnTo>
                    <a:lnTo>
                      <a:pt x="300" y="78"/>
                    </a:lnTo>
                    <a:lnTo>
                      <a:pt x="298" y="77"/>
                    </a:lnTo>
                    <a:lnTo>
                      <a:pt x="298" y="76"/>
                    </a:lnTo>
                    <a:lnTo>
                      <a:pt x="286" y="69"/>
                    </a:lnTo>
                    <a:lnTo>
                      <a:pt x="283" y="69"/>
                    </a:lnTo>
                    <a:lnTo>
                      <a:pt x="283" y="67"/>
                    </a:lnTo>
                    <a:lnTo>
                      <a:pt x="281" y="67"/>
                    </a:lnTo>
                    <a:lnTo>
                      <a:pt x="275" y="60"/>
                    </a:lnTo>
                    <a:lnTo>
                      <a:pt x="273" y="59"/>
                    </a:lnTo>
                    <a:lnTo>
                      <a:pt x="271" y="57"/>
                    </a:lnTo>
                    <a:lnTo>
                      <a:pt x="269" y="57"/>
                    </a:lnTo>
                    <a:lnTo>
                      <a:pt x="268" y="59"/>
                    </a:lnTo>
                    <a:lnTo>
                      <a:pt x="266" y="59"/>
                    </a:lnTo>
                    <a:lnTo>
                      <a:pt x="266" y="55"/>
                    </a:lnTo>
                    <a:lnTo>
                      <a:pt x="264" y="41"/>
                    </a:lnTo>
                    <a:lnTo>
                      <a:pt x="264" y="40"/>
                    </a:lnTo>
                    <a:lnTo>
                      <a:pt x="262" y="32"/>
                    </a:lnTo>
                    <a:lnTo>
                      <a:pt x="261" y="31"/>
                    </a:lnTo>
                    <a:lnTo>
                      <a:pt x="257" y="31"/>
                    </a:lnTo>
                    <a:lnTo>
                      <a:pt x="255" y="32"/>
                    </a:lnTo>
                    <a:lnTo>
                      <a:pt x="238" y="32"/>
                    </a:lnTo>
                    <a:lnTo>
                      <a:pt x="229" y="35"/>
                    </a:lnTo>
                    <a:lnTo>
                      <a:pt x="226" y="32"/>
                    </a:lnTo>
                    <a:lnTo>
                      <a:pt x="223" y="25"/>
                    </a:lnTo>
                    <a:lnTo>
                      <a:pt x="223" y="17"/>
                    </a:lnTo>
                    <a:lnTo>
                      <a:pt x="224" y="14"/>
                    </a:lnTo>
                    <a:lnTo>
                      <a:pt x="220" y="14"/>
                    </a:lnTo>
                    <a:lnTo>
                      <a:pt x="205" y="2"/>
                    </a:lnTo>
                    <a:lnTo>
                      <a:pt x="202" y="0"/>
                    </a:lnTo>
                    <a:lnTo>
                      <a:pt x="197" y="2"/>
                    </a:lnTo>
                    <a:lnTo>
                      <a:pt x="192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08" name="Freeform 839">
                <a:extLst>
                  <a:ext uri="{FF2B5EF4-FFF2-40B4-BE49-F238E27FC236}">
                    <a16:creationId xmlns:a16="http://schemas.microsoft.com/office/drawing/2014/main" id="{688A8A4A-1139-05B7-575F-F9029B3037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5" y="2738"/>
                <a:ext cx="106" cy="79"/>
              </a:xfrm>
              <a:custGeom>
                <a:avLst/>
                <a:gdLst>
                  <a:gd name="T0" fmla="*/ 120 w 423"/>
                  <a:gd name="T1" fmla="*/ 0 h 318"/>
                  <a:gd name="T2" fmla="*/ 99 w 423"/>
                  <a:gd name="T3" fmla="*/ 7 h 318"/>
                  <a:gd name="T4" fmla="*/ 90 w 423"/>
                  <a:gd name="T5" fmla="*/ 35 h 318"/>
                  <a:gd name="T6" fmla="*/ 71 w 423"/>
                  <a:gd name="T7" fmla="*/ 40 h 318"/>
                  <a:gd name="T8" fmla="*/ 65 w 423"/>
                  <a:gd name="T9" fmla="*/ 56 h 318"/>
                  <a:gd name="T10" fmla="*/ 61 w 423"/>
                  <a:gd name="T11" fmla="*/ 74 h 318"/>
                  <a:gd name="T12" fmla="*/ 72 w 423"/>
                  <a:gd name="T13" fmla="*/ 120 h 318"/>
                  <a:gd name="T14" fmla="*/ 83 w 423"/>
                  <a:gd name="T15" fmla="*/ 130 h 318"/>
                  <a:gd name="T16" fmla="*/ 81 w 423"/>
                  <a:gd name="T17" fmla="*/ 156 h 318"/>
                  <a:gd name="T18" fmla="*/ 69 w 423"/>
                  <a:gd name="T19" fmla="*/ 180 h 318"/>
                  <a:gd name="T20" fmla="*/ 97 w 423"/>
                  <a:gd name="T21" fmla="*/ 195 h 318"/>
                  <a:gd name="T22" fmla="*/ 107 w 423"/>
                  <a:gd name="T23" fmla="*/ 205 h 318"/>
                  <a:gd name="T24" fmla="*/ 100 w 423"/>
                  <a:gd name="T25" fmla="*/ 218 h 318"/>
                  <a:gd name="T26" fmla="*/ 96 w 423"/>
                  <a:gd name="T27" fmla="*/ 233 h 318"/>
                  <a:gd name="T28" fmla="*/ 55 w 423"/>
                  <a:gd name="T29" fmla="*/ 229 h 318"/>
                  <a:gd name="T30" fmla="*/ 33 w 423"/>
                  <a:gd name="T31" fmla="*/ 227 h 318"/>
                  <a:gd name="T32" fmla="*/ 11 w 423"/>
                  <a:gd name="T33" fmla="*/ 244 h 318"/>
                  <a:gd name="T34" fmla="*/ 0 w 423"/>
                  <a:gd name="T35" fmla="*/ 248 h 318"/>
                  <a:gd name="T36" fmla="*/ 48 w 423"/>
                  <a:gd name="T37" fmla="*/ 267 h 318"/>
                  <a:gd name="T38" fmla="*/ 64 w 423"/>
                  <a:gd name="T39" fmla="*/ 261 h 318"/>
                  <a:gd name="T40" fmla="*/ 75 w 423"/>
                  <a:gd name="T41" fmla="*/ 262 h 318"/>
                  <a:gd name="T42" fmla="*/ 92 w 423"/>
                  <a:gd name="T43" fmla="*/ 288 h 318"/>
                  <a:gd name="T44" fmla="*/ 96 w 423"/>
                  <a:gd name="T45" fmla="*/ 304 h 318"/>
                  <a:gd name="T46" fmla="*/ 107 w 423"/>
                  <a:gd name="T47" fmla="*/ 307 h 318"/>
                  <a:gd name="T48" fmla="*/ 124 w 423"/>
                  <a:gd name="T49" fmla="*/ 306 h 318"/>
                  <a:gd name="T50" fmla="*/ 138 w 423"/>
                  <a:gd name="T51" fmla="*/ 315 h 318"/>
                  <a:gd name="T52" fmla="*/ 148 w 423"/>
                  <a:gd name="T53" fmla="*/ 296 h 318"/>
                  <a:gd name="T54" fmla="*/ 174 w 423"/>
                  <a:gd name="T55" fmla="*/ 297 h 318"/>
                  <a:gd name="T56" fmla="*/ 188 w 423"/>
                  <a:gd name="T57" fmla="*/ 318 h 318"/>
                  <a:gd name="T58" fmla="*/ 201 w 423"/>
                  <a:gd name="T59" fmla="*/ 303 h 318"/>
                  <a:gd name="T60" fmla="*/ 269 w 423"/>
                  <a:gd name="T61" fmla="*/ 310 h 318"/>
                  <a:gd name="T62" fmla="*/ 278 w 423"/>
                  <a:gd name="T63" fmla="*/ 306 h 318"/>
                  <a:gd name="T64" fmla="*/ 266 w 423"/>
                  <a:gd name="T65" fmla="*/ 265 h 318"/>
                  <a:gd name="T66" fmla="*/ 303 w 423"/>
                  <a:gd name="T67" fmla="*/ 253 h 318"/>
                  <a:gd name="T68" fmla="*/ 318 w 423"/>
                  <a:gd name="T69" fmla="*/ 247 h 318"/>
                  <a:gd name="T70" fmla="*/ 311 w 423"/>
                  <a:gd name="T71" fmla="*/ 211 h 318"/>
                  <a:gd name="T72" fmla="*/ 301 w 423"/>
                  <a:gd name="T73" fmla="*/ 205 h 318"/>
                  <a:gd name="T74" fmla="*/ 296 w 423"/>
                  <a:gd name="T75" fmla="*/ 188 h 318"/>
                  <a:gd name="T76" fmla="*/ 311 w 423"/>
                  <a:gd name="T77" fmla="*/ 181 h 318"/>
                  <a:gd name="T78" fmla="*/ 326 w 423"/>
                  <a:gd name="T79" fmla="*/ 145 h 318"/>
                  <a:gd name="T80" fmla="*/ 332 w 423"/>
                  <a:gd name="T81" fmla="*/ 124 h 318"/>
                  <a:gd name="T82" fmla="*/ 373 w 423"/>
                  <a:gd name="T83" fmla="*/ 100 h 318"/>
                  <a:gd name="T84" fmla="*/ 392 w 423"/>
                  <a:gd name="T85" fmla="*/ 100 h 318"/>
                  <a:gd name="T86" fmla="*/ 423 w 423"/>
                  <a:gd name="T87" fmla="*/ 80 h 318"/>
                  <a:gd name="T88" fmla="*/ 417 w 423"/>
                  <a:gd name="T89" fmla="*/ 71 h 318"/>
                  <a:gd name="T90" fmla="*/ 402 w 423"/>
                  <a:gd name="T91" fmla="*/ 68 h 318"/>
                  <a:gd name="T92" fmla="*/ 392 w 423"/>
                  <a:gd name="T93" fmla="*/ 73 h 318"/>
                  <a:gd name="T94" fmla="*/ 378 w 423"/>
                  <a:gd name="T95" fmla="*/ 74 h 318"/>
                  <a:gd name="T96" fmla="*/ 352 w 423"/>
                  <a:gd name="T97" fmla="*/ 71 h 318"/>
                  <a:gd name="T98" fmla="*/ 345 w 423"/>
                  <a:gd name="T99" fmla="*/ 58 h 318"/>
                  <a:gd name="T100" fmla="*/ 314 w 423"/>
                  <a:gd name="T101" fmla="*/ 60 h 318"/>
                  <a:gd name="T102" fmla="*/ 290 w 423"/>
                  <a:gd name="T103" fmla="*/ 43 h 318"/>
                  <a:gd name="T104" fmla="*/ 278 w 423"/>
                  <a:gd name="T105" fmla="*/ 37 h 318"/>
                  <a:gd name="T106" fmla="*/ 244 w 423"/>
                  <a:gd name="T107" fmla="*/ 44 h 318"/>
                  <a:gd name="T108" fmla="*/ 223 w 423"/>
                  <a:gd name="T109" fmla="*/ 33 h 318"/>
                  <a:gd name="T110" fmla="*/ 188 w 423"/>
                  <a:gd name="T111" fmla="*/ 11 h 318"/>
                  <a:gd name="T112" fmla="*/ 166 w 423"/>
                  <a:gd name="T113" fmla="*/ 17 h 318"/>
                  <a:gd name="T114" fmla="*/ 153 w 423"/>
                  <a:gd name="T115" fmla="*/ 28 h 318"/>
                  <a:gd name="T116" fmla="*/ 145 w 423"/>
                  <a:gd name="T117" fmla="*/ 20 h 318"/>
                  <a:gd name="T118" fmla="*/ 138 w 423"/>
                  <a:gd name="T119" fmla="*/ 26 h 318"/>
                  <a:gd name="T120" fmla="*/ 122 w 423"/>
                  <a:gd name="T121" fmla="*/ 20 h 3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23" h="318">
                    <a:moveTo>
                      <a:pt x="125" y="12"/>
                    </a:moveTo>
                    <a:lnTo>
                      <a:pt x="129" y="5"/>
                    </a:lnTo>
                    <a:lnTo>
                      <a:pt x="124" y="1"/>
                    </a:lnTo>
                    <a:lnTo>
                      <a:pt x="120" y="0"/>
                    </a:lnTo>
                    <a:lnTo>
                      <a:pt x="114" y="0"/>
                    </a:lnTo>
                    <a:lnTo>
                      <a:pt x="105" y="3"/>
                    </a:lnTo>
                    <a:lnTo>
                      <a:pt x="103" y="3"/>
                    </a:lnTo>
                    <a:lnTo>
                      <a:pt x="99" y="7"/>
                    </a:lnTo>
                    <a:lnTo>
                      <a:pt x="95" y="22"/>
                    </a:lnTo>
                    <a:lnTo>
                      <a:pt x="95" y="26"/>
                    </a:lnTo>
                    <a:lnTo>
                      <a:pt x="90" y="33"/>
                    </a:lnTo>
                    <a:lnTo>
                      <a:pt x="90" y="35"/>
                    </a:lnTo>
                    <a:lnTo>
                      <a:pt x="86" y="35"/>
                    </a:lnTo>
                    <a:lnTo>
                      <a:pt x="75" y="25"/>
                    </a:lnTo>
                    <a:lnTo>
                      <a:pt x="75" y="26"/>
                    </a:lnTo>
                    <a:lnTo>
                      <a:pt x="71" y="40"/>
                    </a:lnTo>
                    <a:lnTo>
                      <a:pt x="69" y="42"/>
                    </a:lnTo>
                    <a:lnTo>
                      <a:pt x="69" y="46"/>
                    </a:lnTo>
                    <a:lnTo>
                      <a:pt x="65" y="54"/>
                    </a:lnTo>
                    <a:lnTo>
                      <a:pt x="65" y="56"/>
                    </a:lnTo>
                    <a:lnTo>
                      <a:pt x="62" y="57"/>
                    </a:lnTo>
                    <a:lnTo>
                      <a:pt x="64" y="58"/>
                    </a:lnTo>
                    <a:lnTo>
                      <a:pt x="64" y="60"/>
                    </a:lnTo>
                    <a:lnTo>
                      <a:pt x="61" y="74"/>
                    </a:lnTo>
                    <a:lnTo>
                      <a:pt x="60" y="75"/>
                    </a:lnTo>
                    <a:lnTo>
                      <a:pt x="60" y="84"/>
                    </a:lnTo>
                    <a:lnTo>
                      <a:pt x="72" y="117"/>
                    </a:lnTo>
                    <a:lnTo>
                      <a:pt x="72" y="120"/>
                    </a:lnTo>
                    <a:lnTo>
                      <a:pt x="76" y="124"/>
                    </a:lnTo>
                    <a:lnTo>
                      <a:pt x="78" y="124"/>
                    </a:lnTo>
                    <a:lnTo>
                      <a:pt x="79" y="127"/>
                    </a:lnTo>
                    <a:lnTo>
                      <a:pt x="83" y="130"/>
                    </a:lnTo>
                    <a:lnTo>
                      <a:pt x="92" y="142"/>
                    </a:lnTo>
                    <a:lnTo>
                      <a:pt x="92" y="144"/>
                    </a:lnTo>
                    <a:lnTo>
                      <a:pt x="85" y="151"/>
                    </a:lnTo>
                    <a:lnTo>
                      <a:pt x="81" y="156"/>
                    </a:lnTo>
                    <a:lnTo>
                      <a:pt x="78" y="167"/>
                    </a:lnTo>
                    <a:lnTo>
                      <a:pt x="74" y="173"/>
                    </a:lnTo>
                    <a:lnTo>
                      <a:pt x="68" y="178"/>
                    </a:lnTo>
                    <a:lnTo>
                      <a:pt x="69" y="180"/>
                    </a:lnTo>
                    <a:lnTo>
                      <a:pt x="83" y="178"/>
                    </a:lnTo>
                    <a:lnTo>
                      <a:pt x="99" y="185"/>
                    </a:lnTo>
                    <a:lnTo>
                      <a:pt x="99" y="188"/>
                    </a:lnTo>
                    <a:lnTo>
                      <a:pt x="97" y="195"/>
                    </a:lnTo>
                    <a:lnTo>
                      <a:pt x="100" y="201"/>
                    </a:lnTo>
                    <a:lnTo>
                      <a:pt x="103" y="204"/>
                    </a:lnTo>
                    <a:lnTo>
                      <a:pt x="106" y="205"/>
                    </a:lnTo>
                    <a:lnTo>
                      <a:pt x="107" y="205"/>
                    </a:lnTo>
                    <a:lnTo>
                      <a:pt x="111" y="211"/>
                    </a:lnTo>
                    <a:lnTo>
                      <a:pt x="106" y="219"/>
                    </a:lnTo>
                    <a:lnTo>
                      <a:pt x="103" y="216"/>
                    </a:lnTo>
                    <a:lnTo>
                      <a:pt x="100" y="218"/>
                    </a:lnTo>
                    <a:lnTo>
                      <a:pt x="96" y="224"/>
                    </a:lnTo>
                    <a:lnTo>
                      <a:pt x="95" y="227"/>
                    </a:lnTo>
                    <a:lnTo>
                      <a:pt x="95" y="231"/>
                    </a:lnTo>
                    <a:lnTo>
                      <a:pt x="96" y="233"/>
                    </a:lnTo>
                    <a:lnTo>
                      <a:pt x="96" y="234"/>
                    </a:lnTo>
                    <a:lnTo>
                      <a:pt x="92" y="234"/>
                    </a:lnTo>
                    <a:lnTo>
                      <a:pt x="71" y="229"/>
                    </a:lnTo>
                    <a:lnTo>
                      <a:pt x="55" y="229"/>
                    </a:lnTo>
                    <a:lnTo>
                      <a:pt x="48" y="227"/>
                    </a:lnTo>
                    <a:lnTo>
                      <a:pt x="40" y="224"/>
                    </a:lnTo>
                    <a:lnTo>
                      <a:pt x="35" y="224"/>
                    </a:lnTo>
                    <a:lnTo>
                      <a:pt x="33" y="227"/>
                    </a:lnTo>
                    <a:lnTo>
                      <a:pt x="33" y="231"/>
                    </a:lnTo>
                    <a:lnTo>
                      <a:pt x="29" y="238"/>
                    </a:lnTo>
                    <a:lnTo>
                      <a:pt x="23" y="244"/>
                    </a:lnTo>
                    <a:lnTo>
                      <a:pt x="11" y="244"/>
                    </a:lnTo>
                    <a:lnTo>
                      <a:pt x="8" y="246"/>
                    </a:lnTo>
                    <a:lnTo>
                      <a:pt x="7" y="246"/>
                    </a:lnTo>
                    <a:lnTo>
                      <a:pt x="2" y="247"/>
                    </a:lnTo>
                    <a:lnTo>
                      <a:pt x="0" y="248"/>
                    </a:lnTo>
                    <a:lnTo>
                      <a:pt x="1" y="251"/>
                    </a:lnTo>
                    <a:lnTo>
                      <a:pt x="0" y="253"/>
                    </a:lnTo>
                    <a:lnTo>
                      <a:pt x="15" y="255"/>
                    </a:lnTo>
                    <a:lnTo>
                      <a:pt x="48" y="267"/>
                    </a:lnTo>
                    <a:lnTo>
                      <a:pt x="53" y="267"/>
                    </a:lnTo>
                    <a:lnTo>
                      <a:pt x="54" y="265"/>
                    </a:lnTo>
                    <a:lnTo>
                      <a:pt x="55" y="265"/>
                    </a:lnTo>
                    <a:lnTo>
                      <a:pt x="64" y="261"/>
                    </a:lnTo>
                    <a:lnTo>
                      <a:pt x="65" y="261"/>
                    </a:lnTo>
                    <a:lnTo>
                      <a:pt x="68" y="260"/>
                    </a:lnTo>
                    <a:lnTo>
                      <a:pt x="72" y="260"/>
                    </a:lnTo>
                    <a:lnTo>
                      <a:pt x="75" y="262"/>
                    </a:lnTo>
                    <a:lnTo>
                      <a:pt x="76" y="267"/>
                    </a:lnTo>
                    <a:lnTo>
                      <a:pt x="90" y="278"/>
                    </a:lnTo>
                    <a:lnTo>
                      <a:pt x="92" y="279"/>
                    </a:lnTo>
                    <a:lnTo>
                      <a:pt x="92" y="288"/>
                    </a:lnTo>
                    <a:lnTo>
                      <a:pt x="89" y="294"/>
                    </a:lnTo>
                    <a:lnTo>
                      <a:pt x="89" y="296"/>
                    </a:lnTo>
                    <a:lnTo>
                      <a:pt x="90" y="298"/>
                    </a:lnTo>
                    <a:lnTo>
                      <a:pt x="96" y="304"/>
                    </a:lnTo>
                    <a:lnTo>
                      <a:pt x="99" y="306"/>
                    </a:lnTo>
                    <a:lnTo>
                      <a:pt x="102" y="306"/>
                    </a:lnTo>
                    <a:lnTo>
                      <a:pt x="102" y="307"/>
                    </a:lnTo>
                    <a:lnTo>
                      <a:pt x="107" y="307"/>
                    </a:lnTo>
                    <a:lnTo>
                      <a:pt x="117" y="304"/>
                    </a:lnTo>
                    <a:lnTo>
                      <a:pt x="121" y="304"/>
                    </a:lnTo>
                    <a:lnTo>
                      <a:pt x="122" y="306"/>
                    </a:lnTo>
                    <a:lnTo>
                      <a:pt x="124" y="306"/>
                    </a:lnTo>
                    <a:lnTo>
                      <a:pt x="125" y="308"/>
                    </a:lnTo>
                    <a:lnTo>
                      <a:pt x="129" y="313"/>
                    </a:lnTo>
                    <a:lnTo>
                      <a:pt x="138" y="317"/>
                    </a:lnTo>
                    <a:lnTo>
                      <a:pt x="138" y="315"/>
                    </a:lnTo>
                    <a:lnTo>
                      <a:pt x="145" y="300"/>
                    </a:lnTo>
                    <a:lnTo>
                      <a:pt x="146" y="298"/>
                    </a:lnTo>
                    <a:lnTo>
                      <a:pt x="146" y="297"/>
                    </a:lnTo>
                    <a:lnTo>
                      <a:pt x="148" y="296"/>
                    </a:lnTo>
                    <a:lnTo>
                      <a:pt x="150" y="296"/>
                    </a:lnTo>
                    <a:lnTo>
                      <a:pt x="156" y="294"/>
                    </a:lnTo>
                    <a:lnTo>
                      <a:pt x="167" y="294"/>
                    </a:lnTo>
                    <a:lnTo>
                      <a:pt x="174" y="297"/>
                    </a:lnTo>
                    <a:lnTo>
                      <a:pt x="181" y="303"/>
                    </a:lnTo>
                    <a:lnTo>
                      <a:pt x="185" y="318"/>
                    </a:lnTo>
                    <a:lnTo>
                      <a:pt x="187" y="318"/>
                    </a:lnTo>
                    <a:lnTo>
                      <a:pt x="188" y="318"/>
                    </a:lnTo>
                    <a:lnTo>
                      <a:pt x="188" y="317"/>
                    </a:lnTo>
                    <a:lnTo>
                      <a:pt x="195" y="310"/>
                    </a:lnTo>
                    <a:lnTo>
                      <a:pt x="198" y="306"/>
                    </a:lnTo>
                    <a:lnTo>
                      <a:pt x="201" y="303"/>
                    </a:lnTo>
                    <a:lnTo>
                      <a:pt x="203" y="303"/>
                    </a:lnTo>
                    <a:lnTo>
                      <a:pt x="259" y="308"/>
                    </a:lnTo>
                    <a:lnTo>
                      <a:pt x="265" y="308"/>
                    </a:lnTo>
                    <a:lnTo>
                      <a:pt x="269" y="310"/>
                    </a:lnTo>
                    <a:lnTo>
                      <a:pt x="272" y="311"/>
                    </a:lnTo>
                    <a:lnTo>
                      <a:pt x="273" y="311"/>
                    </a:lnTo>
                    <a:lnTo>
                      <a:pt x="276" y="308"/>
                    </a:lnTo>
                    <a:lnTo>
                      <a:pt x="278" y="306"/>
                    </a:lnTo>
                    <a:lnTo>
                      <a:pt x="266" y="278"/>
                    </a:lnTo>
                    <a:lnTo>
                      <a:pt x="265" y="268"/>
                    </a:lnTo>
                    <a:lnTo>
                      <a:pt x="265" y="265"/>
                    </a:lnTo>
                    <a:lnTo>
                      <a:pt x="266" y="265"/>
                    </a:lnTo>
                    <a:lnTo>
                      <a:pt x="289" y="262"/>
                    </a:lnTo>
                    <a:lnTo>
                      <a:pt x="297" y="258"/>
                    </a:lnTo>
                    <a:lnTo>
                      <a:pt x="299" y="255"/>
                    </a:lnTo>
                    <a:lnTo>
                      <a:pt x="303" y="253"/>
                    </a:lnTo>
                    <a:lnTo>
                      <a:pt x="311" y="253"/>
                    </a:lnTo>
                    <a:lnTo>
                      <a:pt x="315" y="254"/>
                    </a:lnTo>
                    <a:lnTo>
                      <a:pt x="318" y="254"/>
                    </a:lnTo>
                    <a:lnTo>
                      <a:pt x="318" y="247"/>
                    </a:lnTo>
                    <a:lnTo>
                      <a:pt x="315" y="230"/>
                    </a:lnTo>
                    <a:lnTo>
                      <a:pt x="314" y="226"/>
                    </a:lnTo>
                    <a:lnTo>
                      <a:pt x="312" y="214"/>
                    </a:lnTo>
                    <a:lnTo>
                      <a:pt x="311" y="211"/>
                    </a:lnTo>
                    <a:lnTo>
                      <a:pt x="311" y="209"/>
                    </a:lnTo>
                    <a:lnTo>
                      <a:pt x="309" y="208"/>
                    </a:lnTo>
                    <a:lnTo>
                      <a:pt x="304" y="207"/>
                    </a:lnTo>
                    <a:lnTo>
                      <a:pt x="301" y="205"/>
                    </a:lnTo>
                    <a:lnTo>
                      <a:pt x="294" y="200"/>
                    </a:lnTo>
                    <a:lnTo>
                      <a:pt x="296" y="197"/>
                    </a:lnTo>
                    <a:lnTo>
                      <a:pt x="290" y="191"/>
                    </a:lnTo>
                    <a:lnTo>
                      <a:pt x="296" y="188"/>
                    </a:lnTo>
                    <a:lnTo>
                      <a:pt x="297" y="187"/>
                    </a:lnTo>
                    <a:lnTo>
                      <a:pt x="301" y="185"/>
                    </a:lnTo>
                    <a:lnTo>
                      <a:pt x="307" y="185"/>
                    </a:lnTo>
                    <a:lnTo>
                      <a:pt x="311" y="181"/>
                    </a:lnTo>
                    <a:lnTo>
                      <a:pt x="322" y="159"/>
                    </a:lnTo>
                    <a:lnTo>
                      <a:pt x="323" y="156"/>
                    </a:lnTo>
                    <a:lnTo>
                      <a:pt x="323" y="155"/>
                    </a:lnTo>
                    <a:lnTo>
                      <a:pt x="326" y="145"/>
                    </a:lnTo>
                    <a:lnTo>
                      <a:pt x="329" y="142"/>
                    </a:lnTo>
                    <a:lnTo>
                      <a:pt x="329" y="141"/>
                    </a:lnTo>
                    <a:lnTo>
                      <a:pt x="333" y="127"/>
                    </a:lnTo>
                    <a:lnTo>
                      <a:pt x="332" y="124"/>
                    </a:lnTo>
                    <a:lnTo>
                      <a:pt x="342" y="124"/>
                    </a:lnTo>
                    <a:lnTo>
                      <a:pt x="352" y="118"/>
                    </a:lnTo>
                    <a:lnTo>
                      <a:pt x="368" y="100"/>
                    </a:lnTo>
                    <a:lnTo>
                      <a:pt x="373" y="100"/>
                    </a:lnTo>
                    <a:lnTo>
                      <a:pt x="385" y="103"/>
                    </a:lnTo>
                    <a:lnTo>
                      <a:pt x="390" y="102"/>
                    </a:lnTo>
                    <a:lnTo>
                      <a:pt x="392" y="102"/>
                    </a:lnTo>
                    <a:lnTo>
                      <a:pt x="392" y="100"/>
                    </a:lnTo>
                    <a:lnTo>
                      <a:pt x="417" y="85"/>
                    </a:lnTo>
                    <a:lnTo>
                      <a:pt x="421" y="81"/>
                    </a:lnTo>
                    <a:lnTo>
                      <a:pt x="423" y="81"/>
                    </a:lnTo>
                    <a:lnTo>
                      <a:pt x="423" y="80"/>
                    </a:lnTo>
                    <a:lnTo>
                      <a:pt x="421" y="75"/>
                    </a:lnTo>
                    <a:lnTo>
                      <a:pt x="421" y="74"/>
                    </a:lnTo>
                    <a:lnTo>
                      <a:pt x="420" y="74"/>
                    </a:lnTo>
                    <a:lnTo>
                      <a:pt x="417" y="71"/>
                    </a:lnTo>
                    <a:lnTo>
                      <a:pt x="413" y="71"/>
                    </a:lnTo>
                    <a:lnTo>
                      <a:pt x="410" y="70"/>
                    </a:lnTo>
                    <a:lnTo>
                      <a:pt x="403" y="70"/>
                    </a:lnTo>
                    <a:lnTo>
                      <a:pt x="402" y="68"/>
                    </a:lnTo>
                    <a:lnTo>
                      <a:pt x="398" y="70"/>
                    </a:lnTo>
                    <a:lnTo>
                      <a:pt x="396" y="70"/>
                    </a:lnTo>
                    <a:lnTo>
                      <a:pt x="393" y="73"/>
                    </a:lnTo>
                    <a:lnTo>
                      <a:pt x="392" y="73"/>
                    </a:lnTo>
                    <a:lnTo>
                      <a:pt x="392" y="74"/>
                    </a:lnTo>
                    <a:lnTo>
                      <a:pt x="390" y="75"/>
                    </a:lnTo>
                    <a:lnTo>
                      <a:pt x="385" y="75"/>
                    </a:lnTo>
                    <a:lnTo>
                      <a:pt x="378" y="74"/>
                    </a:lnTo>
                    <a:lnTo>
                      <a:pt x="375" y="74"/>
                    </a:lnTo>
                    <a:lnTo>
                      <a:pt x="373" y="73"/>
                    </a:lnTo>
                    <a:lnTo>
                      <a:pt x="359" y="70"/>
                    </a:lnTo>
                    <a:lnTo>
                      <a:pt x="352" y="71"/>
                    </a:lnTo>
                    <a:lnTo>
                      <a:pt x="350" y="70"/>
                    </a:lnTo>
                    <a:lnTo>
                      <a:pt x="350" y="65"/>
                    </a:lnTo>
                    <a:lnTo>
                      <a:pt x="349" y="61"/>
                    </a:lnTo>
                    <a:lnTo>
                      <a:pt x="345" y="58"/>
                    </a:lnTo>
                    <a:lnTo>
                      <a:pt x="340" y="58"/>
                    </a:lnTo>
                    <a:lnTo>
                      <a:pt x="333" y="60"/>
                    </a:lnTo>
                    <a:lnTo>
                      <a:pt x="318" y="61"/>
                    </a:lnTo>
                    <a:lnTo>
                      <a:pt x="314" y="60"/>
                    </a:lnTo>
                    <a:lnTo>
                      <a:pt x="312" y="60"/>
                    </a:lnTo>
                    <a:lnTo>
                      <a:pt x="306" y="57"/>
                    </a:lnTo>
                    <a:lnTo>
                      <a:pt x="293" y="43"/>
                    </a:lnTo>
                    <a:lnTo>
                      <a:pt x="290" y="43"/>
                    </a:lnTo>
                    <a:lnTo>
                      <a:pt x="289" y="42"/>
                    </a:lnTo>
                    <a:lnTo>
                      <a:pt x="285" y="40"/>
                    </a:lnTo>
                    <a:lnTo>
                      <a:pt x="279" y="37"/>
                    </a:lnTo>
                    <a:lnTo>
                      <a:pt x="278" y="37"/>
                    </a:lnTo>
                    <a:lnTo>
                      <a:pt x="273" y="39"/>
                    </a:lnTo>
                    <a:lnTo>
                      <a:pt x="268" y="42"/>
                    </a:lnTo>
                    <a:lnTo>
                      <a:pt x="248" y="44"/>
                    </a:lnTo>
                    <a:lnTo>
                      <a:pt x="244" y="44"/>
                    </a:lnTo>
                    <a:lnTo>
                      <a:pt x="239" y="46"/>
                    </a:lnTo>
                    <a:lnTo>
                      <a:pt x="237" y="47"/>
                    </a:lnTo>
                    <a:lnTo>
                      <a:pt x="233" y="47"/>
                    </a:lnTo>
                    <a:lnTo>
                      <a:pt x="223" y="33"/>
                    </a:lnTo>
                    <a:lnTo>
                      <a:pt x="222" y="33"/>
                    </a:lnTo>
                    <a:lnTo>
                      <a:pt x="220" y="30"/>
                    </a:lnTo>
                    <a:lnTo>
                      <a:pt x="194" y="12"/>
                    </a:lnTo>
                    <a:lnTo>
                      <a:pt x="188" y="11"/>
                    </a:lnTo>
                    <a:lnTo>
                      <a:pt x="173" y="11"/>
                    </a:lnTo>
                    <a:lnTo>
                      <a:pt x="172" y="12"/>
                    </a:lnTo>
                    <a:lnTo>
                      <a:pt x="166" y="15"/>
                    </a:lnTo>
                    <a:lnTo>
                      <a:pt x="166" y="17"/>
                    </a:lnTo>
                    <a:lnTo>
                      <a:pt x="162" y="18"/>
                    </a:lnTo>
                    <a:lnTo>
                      <a:pt x="159" y="18"/>
                    </a:lnTo>
                    <a:lnTo>
                      <a:pt x="157" y="20"/>
                    </a:lnTo>
                    <a:lnTo>
                      <a:pt x="153" y="28"/>
                    </a:lnTo>
                    <a:lnTo>
                      <a:pt x="153" y="29"/>
                    </a:lnTo>
                    <a:lnTo>
                      <a:pt x="152" y="30"/>
                    </a:lnTo>
                    <a:lnTo>
                      <a:pt x="148" y="22"/>
                    </a:lnTo>
                    <a:lnTo>
                      <a:pt x="145" y="20"/>
                    </a:lnTo>
                    <a:lnTo>
                      <a:pt x="143" y="20"/>
                    </a:lnTo>
                    <a:lnTo>
                      <a:pt x="142" y="21"/>
                    </a:lnTo>
                    <a:lnTo>
                      <a:pt x="139" y="22"/>
                    </a:lnTo>
                    <a:lnTo>
                      <a:pt x="138" y="26"/>
                    </a:lnTo>
                    <a:lnTo>
                      <a:pt x="134" y="32"/>
                    </a:lnTo>
                    <a:lnTo>
                      <a:pt x="128" y="25"/>
                    </a:lnTo>
                    <a:lnTo>
                      <a:pt x="122" y="22"/>
                    </a:lnTo>
                    <a:lnTo>
                      <a:pt x="122" y="20"/>
                    </a:lnTo>
                    <a:lnTo>
                      <a:pt x="125" y="1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09" name="Freeform 840">
                <a:extLst>
                  <a:ext uri="{FF2B5EF4-FFF2-40B4-BE49-F238E27FC236}">
                    <a16:creationId xmlns:a16="http://schemas.microsoft.com/office/drawing/2014/main" id="{69745ADB-DC98-C32A-97D2-97B693473D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2" y="2679"/>
                <a:ext cx="148" cy="107"/>
              </a:xfrm>
              <a:custGeom>
                <a:avLst/>
                <a:gdLst>
                  <a:gd name="T0" fmla="*/ 4 w 591"/>
                  <a:gd name="T1" fmla="*/ 147 h 428"/>
                  <a:gd name="T2" fmla="*/ 5 w 591"/>
                  <a:gd name="T3" fmla="*/ 190 h 428"/>
                  <a:gd name="T4" fmla="*/ 26 w 591"/>
                  <a:gd name="T5" fmla="*/ 179 h 428"/>
                  <a:gd name="T6" fmla="*/ 61 w 591"/>
                  <a:gd name="T7" fmla="*/ 182 h 428"/>
                  <a:gd name="T8" fmla="*/ 76 w 591"/>
                  <a:gd name="T9" fmla="*/ 224 h 428"/>
                  <a:gd name="T10" fmla="*/ 88 w 591"/>
                  <a:gd name="T11" fmla="*/ 293 h 428"/>
                  <a:gd name="T12" fmla="*/ 95 w 591"/>
                  <a:gd name="T13" fmla="*/ 303 h 428"/>
                  <a:gd name="T14" fmla="*/ 114 w 591"/>
                  <a:gd name="T15" fmla="*/ 309 h 428"/>
                  <a:gd name="T16" fmla="*/ 131 w 591"/>
                  <a:gd name="T17" fmla="*/ 277 h 428"/>
                  <a:gd name="T18" fmla="*/ 156 w 591"/>
                  <a:gd name="T19" fmla="*/ 235 h 428"/>
                  <a:gd name="T20" fmla="*/ 191 w 591"/>
                  <a:gd name="T21" fmla="*/ 268 h 428"/>
                  <a:gd name="T22" fmla="*/ 193 w 591"/>
                  <a:gd name="T23" fmla="*/ 278 h 428"/>
                  <a:gd name="T24" fmla="*/ 208 w 591"/>
                  <a:gd name="T25" fmla="*/ 278 h 428"/>
                  <a:gd name="T26" fmla="*/ 246 w 591"/>
                  <a:gd name="T27" fmla="*/ 324 h 428"/>
                  <a:gd name="T28" fmla="*/ 257 w 591"/>
                  <a:gd name="T29" fmla="*/ 339 h 428"/>
                  <a:gd name="T30" fmla="*/ 286 w 591"/>
                  <a:gd name="T31" fmla="*/ 370 h 428"/>
                  <a:gd name="T32" fmla="*/ 315 w 591"/>
                  <a:gd name="T33" fmla="*/ 390 h 428"/>
                  <a:gd name="T34" fmla="*/ 330 w 591"/>
                  <a:gd name="T35" fmla="*/ 425 h 428"/>
                  <a:gd name="T36" fmla="*/ 373 w 591"/>
                  <a:gd name="T37" fmla="*/ 426 h 428"/>
                  <a:gd name="T38" fmla="*/ 395 w 591"/>
                  <a:gd name="T39" fmla="*/ 370 h 428"/>
                  <a:gd name="T40" fmla="*/ 428 w 591"/>
                  <a:gd name="T41" fmla="*/ 377 h 428"/>
                  <a:gd name="T42" fmla="*/ 503 w 591"/>
                  <a:gd name="T43" fmla="*/ 387 h 428"/>
                  <a:gd name="T44" fmla="*/ 518 w 591"/>
                  <a:gd name="T45" fmla="*/ 397 h 428"/>
                  <a:gd name="T46" fmla="*/ 534 w 591"/>
                  <a:gd name="T47" fmla="*/ 398 h 428"/>
                  <a:gd name="T48" fmla="*/ 572 w 591"/>
                  <a:gd name="T49" fmla="*/ 373 h 428"/>
                  <a:gd name="T50" fmla="*/ 567 w 591"/>
                  <a:gd name="T51" fmla="*/ 359 h 428"/>
                  <a:gd name="T52" fmla="*/ 588 w 591"/>
                  <a:gd name="T53" fmla="*/ 341 h 428"/>
                  <a:gd name="T54" fmla="*/ 578 w 591"/>
                  <a:gd name="T55" fmla="*/ 315 h 428"/>
                  <a:gd name="T56" fmla="*/ 586 w 591"/>
                  <a:gd name="T57" fmla="*/ 279 h 428"/>
                  <a:gd name="T58" fmla="*/ 588 w 591"/>
                  <a:gd name="T59" fmla="*/ 257 h 428"/>
                  <a:gd name="T60" fmla="*/ 541 w 591"/>
                  <a:gd name="T61" fmla="*/ 212 h 428"/>
                  <a:gd name="T62" fmla="*/ 536 w 591"/>
                  <a:gd name="T63" fmla="*/ 198 h 428"/>
                  <a:gd name="T64" fmla="*/ 505 w 591"/>
                  <a:gd name="T65" fmla="*/ 185 h 428"/>
                  <a:gd name="T66" fmla="*/ 444 w 591"/>
                  <a:gd name="T67" fmla="*/ 166 h 428"/>
                  <a:gd name="T68" fmla="*/ 416 w 591"/>
                  <a:gd name="T69" fmla="*/ 151 h 428"/>
                  <a:gd name="T70" fmla="*/ 391 w 591"/>
                  <a:gd name="T71" fmla="*/ 150 h 428"/>
                  <a:gd name="T72" fmla="*/ 363 w 591"/>
                  <a:gd name="T73" fmla="*/ 164 h 428"/>
                  <a:gd name="T74" fmla="*/ 323 w 591"/>
                  <a:gd name="T75" fmla="*/ 182 h 428"/>
                  <a:gd name="T76" fmla="*/ 301 w 591"/>
                  <a:gd name="T77" fmla="*/ 171 h 428"/>
                  <a:gd name="T78" fmla="*/ 265 w 591"/>
                  <a:gd name="T79" fmla="*/ 183 h 428"/>
                  <a:gd name="T80" fmla="*/ 244 w 591"/>
                  <a:gd name="T81" fmla="*/ 190 h 428"/>
                  <a:gd name="T82" fmla="*/ 229 w 591"/>
                  <a:gd name="T83" fmla="*/ 175 h 428"/>
                  <a:gd name="T84" fmla="*/ 216 w 591"/>
                  <a:gd name="T85" fmla="*/ 154 h 428"/>
                  <a:gd name="T86" fmla="*/ 226 w 591"/>
                  <a:gd name="T87" fmla="*/ 140 h 428"/>
                  <a:gd name="T88" fmla="*/ 264 w 591"/>
                  <a:gd name="T89" fmla="*/ 150 h 428"/>
                  <a:gd name="T90" fmla="*/ 250 w 591"/>
                  <a:gd name="T91" fmla="*/ 128 h 428"/>
                  <a:gd name="T92" fmla="*/ 237 w 591"/>
                  <a:gd name="T93" fmla="*/ 106 h 428"/>
                  <a:gd name="T94" fmla="*/ 209 w 591"/>
                  <a:gd name="T95" fmla="*/ 105 h 428"/>
                  <a:gd name="T96" fmla="*/ 177 w 591"/>
                  <a:gd name="T97" fmla="*/ 83 h 428"/>
                  <a:gd name="T98" fmla="*/ 191 w 591"/>
                  <a:gd name="T99" fmla="*/ 66 h 428"/>
                  <a:gd name="T100" fmla="*/ 174 w 591"/>
                  <a:gd name="T101" fmla="*/ 56 h 428"/>
                  <a:gd name="T102" fmla="*/ 176 w 591"/>
                  <a:gd name="T103" fmla="*/ 45 h 428"/>
                  <a:gd name="T104" fmla="*/ 191 w 591"/>
                  <a:gd name="T105" fmla="*/ 31 h 428"/>
                  <a:gd name="T106" fmla="*/ 119 w 591"/>
                  <a:gd name="T107" fmla="*/ 14 h 428"/>
                  <a:gd name="T108" fmla="*/ 103 w 591"/>
                  <a:gd name="T109" fmla="*/ 4 h 428"/>
                  <a:gd name="T110" fmla="*/ 68 w 591"/>
                  <a:gd name="T111" fmla="*/ 46 h 428"/>
                  <a:gd name="T112" fmla="*/ 54 w 591"/>
                  <a:gd name="T113" fmla="*/ 77 h 428"/>
                  <a:gd name="T114" fmla="*/ 53 w 591"/>
                  <a:gd name="T115" fmla="*/ 104 h 4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591" h="428">
                    <a:moveTo>
                      <a:pt x="28" y="126"/>
                    </a:moveTo>
                    <a:lnTo>
                      <a:pt x="14" y="133"/>
                    </a:lnTo>
                    <a:lnTo>
                      <a:pt x="11" y="136"/>
                    </a:lnTo>
                    <a:lnTo>
                      <a:pt x="8" y="137"/>
                    </a:lnTo>
                    <a:lnTo>
                      <a:pt x="4" y="140"/>
                    </a:lnTo>
                    <a:lnTo>
                      <a:pt x="4" y="147"/>
                    </a:lnTo>
                    <a:lnTo>
                      <a:pt x="7" y="158"/>
                    </a:lnTo>
                    <a:lnTo>
                      <a:pt x="11" y="166"/>
                    </a:lnTo>
                    <a:lnTo>
                      <a:pt x="0" y="182"/>
                    </a:lnTo>
                    <a:lnTo>
                      <a:pt x="2" y="183"/>
                    </a:lnTo>
                    <a:lnTo>
                      <a:pt x="2" y="185"/>
                    </a:lnTo>
                    <a:lnTo>
                      <a:pt x="5" y="190"/>
                    </a:lnTo>
                    <a:lnTo>
                      <a:pt x="7" y="190"/>
                    </a:lnTo>
                    <a:lnTo>
                      <a:pt x="9" y="193"/>
                    </a:lnTo>
                    <a:lnTo>
                      <a:pt x="11" y="193"/>
                    </a:lnTo>
                    <a:lnTo>
                      <a:pt x="12" y="190"/>
                    </a:lnTo>
                    <a:lnTo>
                      <a:pt x="16" y="185"/>
                    </a:lnTo>
                    <a:lnTo>
                      <a:pt x="26" y="179"/>
                    </a:lnTo>
                    <a:lnTo>
                      <a:pt x="36" y="183"/>
                    </a:lnTo>
                    <a:lnTo>
                      <a:pt x="42" y="189"/>
                    </a:lnTo>
                    <a:lnTo>
                      <a:pt x="50" y="187"/>
                    </a:lnTo>
                    <a:lnTo>
                      <a:pt x="57" y="183"/>
                    </a:lnTo>
                    <a:lnTo>
                      <a:pt x="57" y="182"/>
                    </a:lnTo>
                    <a:lnTo>
                      <a:pt x="61" y="182"/>
                    </a:lnTo>
                    <a:lnTo>
                      <a:pt x="63" y="183"/>
                    </a:lnTo>
                    <a:lnTo>
                      <a:pt x="69" y="196"/>
                    </a:lnTo>
                    <a:lnTo>
                      <a:pt x="72" y="205"/>
                    </a:lnTo>
                    <a:lnTo>
                      <a:pt x="74" y="207"/>
                    </a:lnTo>
                    <a:lnTo>
                      <a:pt x="74" y="215"/>
                    </a:lnTo>
                    <a:lnTo>
                      <a:pt x="76" y="224"/>
                    </a:lnTo>
                    <a:lnTo>
                      <a:pt x="75" y="231"/>
                    </a:lnTo>
                    <a:lnTo>
                      <a:pt x="75" y="236"/>
                    </a:lnTo>
                    <a:lnTo>
                      <a:pt x="79" y="260"/>
                    </a:lnTo>
                    <a:lnTo>
                      <a:pt x="85" y="272"/>
                    </a:lnTo>
                    <a:lnTo>
                      <a:pt x="88" y="292"/>
                    </a:lnTo>
                    <a:lnTo>
                      <a:pt x="88" y="293"/>
                    </a:lnTo>
                    <a:lnTo>
                      <a:pt x="85" y="298"/>
                    </a:lnTo>
                    <a:lnTo>
                      <a:pt x="85" y="308"/>
                    </a:lnTo>
                    <a:lnTo>
                      <a:pt x="86" y="308"/>
                    </a:lnTo>
                    <a:lnTo>
                      <a:pt x="89" y="305"/>
                    </a:lnTo>
                    <a:lnTo>
                      <a:pt x="91" y="305"/>
                    </a:lnTo>
                    <a:lnTo>
                      <a:pt x="95" y="303"/>
                    </a:lnTo>
                    <a:lnTo>
                      <a:pt x="96" y="305"/>
                    </a:lnTo>
                    <a:lnTo>
                      <a:pt x="103" y="305"/>
                    </a:lnTo>
                    <a:lnTo>
                      <a:pt x="106" y="306"/>
                    </a:lnTo>
                    <a:lnTo>
                      <a:pt x="110" y="306"/>
                    </a:lnTo>
                    <a:lnTo>
                      <a:pt x="113" y="309"/>
                    </a:lnTo>
                    <a:lnTo>
                      <a:pt x="114" y="309"/>
                    </a:lnTo>
                    <a:lnTo>
                      <a:pt x="117" y="308"/>
                    </a:lnTo>
                    <a:lnTo>
                      <a:pt x="117" y="299"/>
                    </a:lnTo>
                    <a:lnTo>
                      <a:pt x="119" y="293"/>
                    </a:lnTo>
                    <a:lnTo>
                      <a:pt x="128" y="278"/>
                    </a:lnTo>
                    <a:lnTo>
                      <a:pt x="130" y="278"/>
                    </a:lnTo>
                    <a:lnTo>
                      <a:pt x="131" y="277"/>
                    </a:lnTo>
                    <a:lnTo>
                      <a:pt x="138" y="268"/>
                    </a:lnTo>
                    <a:lnTo>
                      <a:pt x="139" y="263"/>
                    </a:lnTo>
                    <a:lnTo>
                      <a:pt x="139" y="235"/>
                    </a:lnTo>
                    <a:lnTo>
                      <a:pt x="141" y="233"/>
                    </a:lnTo>
                    <a:lnTo>
                      <a:pt x="141" y="235"/>
                    </a:lnTo>
                    <a:lnTo>
                      <a:pt x="156" y="235"/>
                    </a:lnTo>
                    <a:lnTo>
                      <a:pt x="165" y="236"/>
                    </a:lnTo>
                    <a:lnTo>
                      <a:pt x="172" y="236"/>
                    </a:lnTo>
                    <a:lnTo>
                      <a:pt x="174" y="239"/>
                    </a:lnTo>
                    <a:lnTo>
                      <a:pt x="176" y="239"/>
                    </a:lnTo>
                    <a:lnTo>
                      <a:pt x="183" y="247"/>
                    </a:lnTo>
                    <a:lnTo>
                      <a:pt x="191" y="268"/>
                    </a:lnTo>
                    <a:lnTo>
                      <a:pt x="194" y="268"/>
                    </a:lnTo>
                    <a:lnTo>
                      <a:pt x="193" y="271"/>
                    </a:lnTo>
                    <a:lnTo>
                      <a:pt x="190" y="272"/>
                    </a:lnTo>
                    <a:lnTo>
                      <a:pt x="191" y="274"/>
                    </a:lnTo>
                    <a:lnTo>
                      <a:pt x="191" y="275"/>
                    </a:lnTo>
                    <a:lnTo>
                      <a:pt x="193" y="278"/>
                    </a:lnTo>
                    <a:lnTo>
                      <a:pt x="194" y="279"/>
                    </a:lnTo>
                    <a:lnTo>
                      <a:pt x="197" y="279"/>
                    </a:lnTo>
                    <a:lnTo>
                      <a:pt x="201" y="281"/>
                    </a:lnTo>
                    <a:lnTo>
                      <a:pt x="204" y="278"/>
                    </a:lnTo>
                    <a:lnTo>
                      <a:pt x="206" y="277"/>
                    </a:lnTo>
                    <a:lnTo>
                      <a:pt x="208" y="278"/>
                    </a:lnTo>
                    <a:lnTo>
                      <a:pt x="209" y="285"/>
                    </a:lnTo>
                    <a:lnTo>
                      <a:pt x="211" y="285"/>
                    </a:lnTo>
                    <a:lnTo>
                      <a:pt x="212" y="288"/>
                    </a:lnTo>
                    <a:lnTo>
                      <a:pt x="216" y="293"/>
                    </a:lnTo>
                    <a:lnTo>
                      <a:pt x="240" y="310"/>
                    </a:lnTo>
                    <a:lnTo>
                      <a:pt x="246" y="324"/>
                    </a:lnTo>
                    <a:lnTo>
                      <a:pt x="246" y="327"/>
                    </a:lnTo>
                    <a:lnTo>
                      <a:pt x="247" y="327"/>
                    </a:lnTo>
                    <a:lnTo>
                      <a:pt x="248" y="324"/>
                    </a:lnTo>
                    <a:lnTo>
                      <a:pt x="255" y="330"/>
                    </a:lnTo>
                    <a:lnTo>
                      <a:pt x="257" y="335"/>
                    </a:lnTo>
                    <a:lnTo>
                      <a:pt x="257" y="339"/>
                    </a:lnTo>
                    <a:lnTo>
                      <a:pt x="260" y="344"/>
                    </a:lnTo>
                    <a:lnTo>
                      <a:pt x="263" y="346"/>
                    </a:lnTo>
                    <a:lnTo>
                      <a:pt x="275" y="352"/>
                    </a:lnTo>
                    <a:lnTo>
                      <a:pt x="273" y="355"/>
                    </a:lnTo>
                    <a:lnTo>
                      <a:pt x="275" y="355"/>
                    </a:lnTo>
                    <a:lnTo>
                      <a:pt x="286" y="370"/>
                    </a:lnTo>
                    <a:lnTo>
                      <a:pt x="287" y="370"/>
                    </a:lnTo>
                    <a:lnTo>
                      <a:pt x="289" y="373"/>
                    </a:lnTo>
                    <a:lnTo>
                      <a:pt x="290" y="373"/>
                    </a:lnTo>
                    <a:lnTo>
                      <a:pt x="294" y="376"/>
                    </a:lnTo>
                    <a:lnTo>
                      <a:pt x="297" y="380"/>
                    </a:lnTo>
                    <a:lnTo>
                      <a:pt x="315" y="390"/>
                    </a:lnTo>
                    <a:lnTo>
                      <a:pt x="314" y="391"/>
                    </a:lnTo>
                    <a:lnTo>
                      <a:pt x="314" y="399"/>
                    </a:lnTo>
                    <a:lnTo>
                      <a:pt x="318" y="412"/>
                    </a:lnTo>
                    <a:lnTo>
                      <a:pt x="320" y="420"/>
                    </a:lnTo>
                    <a:lnTo>
                      <a:pt x="325" y="428"/>
                    </a:lnTo>
                    <a:lnTo>
                      <a:pt x="330" y="425"/>
                    </a:lnTo>
                    <a:lnTo>
                      <a:pt x="335" y="420"/>
                    </a:lnTo>
                    <a:lnTo>
                      <a:pt x="343" y="420"/>
                    </a:lnTo>
                    <a:lnTo>
                      <a:pt x="352" y="422"/>
                    </a:lnTo>
                    <a:lnTo>
                      <a:pt x="359" y="425"/>
                    </a:lnTo>
                    <a:lnTo>
                      <a:pt x="360" y="426"/>
                    </a:lnTo>
                    <a:lnTo>
                      <a:pt x="373" y="426"/>
                    </a:lnTo>
                    <a:lnTo>
                      <a:pt x="377" y="413"/>
                    </a:lnTo>
                    <a:lnTo>
                      <a:pt x="378" y="412"/>
                    </a:lnTo>
                    <a:lnTo>
                      <a:pt x="378" y="408"/>
                    </a:lnTo>
                    <a:lnTo>
                      <a:pt x="381" y="387"/>
                    </a:lnTo>
                    <a:lnTo>
                      <a:pt x="395" y="372"/>
                    </a:lnTo>
                    <a:lnTo>
                      <a:pt x="395" y="370"/>
                    </a:lnTo>
                    <a:lnTo>
                      <a:pt x="398" y="372"/>
                    </a:lnTo>
                    <a:lnTo>
                      <a:pt x="402" y="370"/>
                    </a:lnTo>
                    <a:lnTo>
                      <a:pt x="405" y="368"/>
                    </a:lnTo>
                    <a:lnTo>
                      <a:pt x="420" y="370"/>
                    </a:lnTo>
                    <a:lnTo>
                      <a:pt x="421" y="370"/>
                    </a:lnTo>
                    <a:lnTo>
                      <a:pt x="428" y="377"/>
                    </a:lnTo>
                    <a:lnTo>
                      <a:pt x="436" y="382"/>
                    </a:lnTo>
                    <a:lnTo>
                      <a:pt x="451" y="386"/>
                    </a:lnTo>
                    <a:lnTo>
                      <a:pt x="452" y="389"/>
                    </a:lnTo>
                    <a:lnTo>
                      <a:pt x="454" y="390"/>
                    </a:lnTo>
                    <a:lnTo>
                      <a:pt x="500" y="390"/>
                    </a:lnTo>
                    <a:lnTo>
                      <a:pt x="503" y="387"/>
                    </a:lnTo>
                    <a:lnTo>
                      <a:pt x="505" y="386"/>
                    </a:lnTo>
                    <a:lnTo>
                      <a:pt x="508" y="386"/>
                    </a:lnTo>
                    <a:lnTo>
                      <a:pt x="515" y="387"/>
                    </a:lnTo>
                    <a:lnTo>
                      <a:pt x="517" y="390"/>
                    </a:lnTo>
                    <a:lnTo>
                      <a:pt x="518" y="390"/>
                    </a:lnTo>
                    <a:lnTo>
                      <a:pt x="518" y="397"/>
                    </a:lnTo>
                    <a:lnTo>
                      <a:pt x="519" y="399"/>
                    </a:lnTo>
                    <a:lnTo>
                      <a:pt x="521" y="405"/>
                    </a:lnTo>
                    <a:lnTo>
                      <a:pt x="529" y="408"/>
                    </a:lnTo>
                    <a:lnTo>
                      <a:pt x="529" y="405"/>
                    </a:lnTo>
                    <a:lnTo>
                      <a:pt x="531" y="404"/>
                    </a:lnTo>
                    <a:lnTo>
                      <a:pt x="534" y="398"/>
                    </a:lnTo>
                    <a:lnTo>
                      <a:pt x="543" y="386"/>
                    </a:lnTo>
                    <a:lnTo>
                      <a:pt x="549" y="382"/>
                    </a:lnTo>
                    <a:lnTo>
                      <a:pt x="565" y="384"/>
                    </a:lnTo>
                    <a:lnTo>
                      <a:pt x="575" y="384"/>
                    </a:lnTo>
                    <a:lnTo>
                      <a:pt x="575" y="373"/>
                    </a:lnTo>
                    <a:lnTo>
                      <a:pt x="572" y="373"/>
                    </a:lnTo>
                    <a:lnTo>
                      <a:pt x="568" y="376"/>
                    </a:lnTo>
                    <a:lnTo>
                      <a:pt x="567" y="376"/>
                    </a:lnTo>
                    <a:lnTo>
                      <a:pt x="565" y="373"/>
                    </a:lnTo>
                    <a:lnTo>
                      <a:pt x="565" y="372"/>
                    </a:lnTo>
                    <a:lnTo>
                      <a:pt x="563" y="365"/>
                    </a:lnTo>
                    <a:lnTo>
                      <a:pt x="567" y="359"/>
                    </a:lnTo>
                    <a:lnTo>
                      <a:pt x="570" y="356"/>
                    </a:lnTo>
                    <a:lnTo>
                      <a:pt x="570" y="358"/>
                    </a:lnTo>
                    <a:lnTo>
                      <a:pt x="588" y="351"/>
                    </a:lnTo>
                    <a:lnTo>
                      <a:pt x="589" y="349"/>
                    </a:lnTo>
                    <a:lnTo>
                      <a:pt x="591" y="349"/>
                    </a:lnTo>
                    <a:lnTo>
                      <a:pt x="588" y="341"/>
                    </a:lnTo>
                    <a:lnTo>
                      <a:pt x="588" y="338"/>
                    </a:lnTo>
                    <a:lnTo>
                      <a:pt x="585" y="337"/>
                    </a:lnTo>
                    <a:lnTo>
                      <a:pt x="584" y="334"/>
                    </a:lnTo>
                    <a:lnTo>
                      <a:pt x="584" y="331"/>
                    </a:lnTo>
                    <a:lnTo>
                      <a:pt x="582" y="316"/>
                    </a:lnTo>
                    <a:lnTo>
                      <a:pt x="578" y="315"/>
                    </a:lnTo>
                    <a:lnTo>
                      <a:pt x="577" y="313"/>
                    </a:lnTo>
                    <a:lnTo>
                      <a:pt x="572" y="310"/>
                    </a:lnTo>
                    <a:lnTo>
                      <a:pt x="572" y="309"/>
                    </a:lnTo>
                    <a:lnTo>
                      <a:pt x="578" y="286"/>
                    </a:lnTo>
                    <a:lnTo>
                      <a:pt x="581" y="285"/>
                    </a:lnTo>
                    <a:lnTo>
                      <a:pt x="586" y="279"/>
                    </a:lnTo>
                    <a:lnTo>
                      <a:pt x="586" y="275"/>
                    </a:lnTo>
                    <a:lnTo>
                      <a:pt x="582" y="270"/>
                    </a:lnTo>
                    <a:lnTo>
                      <a:pt x="582" y="268"/>
                    </a:lnTo>
                    <a:lnTo>
                      <a:pt x="586" y="264"/>
                    </a:lnTo>
                    <a:lnTo>
                      <a:pt x="589" y="263"/>
                    </a:lnTo>
                    <a:lnTo>
                      <a:pt x="588" y="257"/>
                    </a:lnTo>
                    <a:lnTo>
                      <a:pt x="565" y="233"/>
                    </a:lnTo>
                    <a:lnTo>
                      <a:pt x="550" y="231"/>
                    </a:lnTo>
                    <a:lnTo>
                      <a:pt x="549" y="231"/>
                    </a:lnTo>
                    <a:lnTo>
                      <a:pt x="547" y="232"/>
                    </a:lnTo>
                    <a:lnTo>
                      <a:pt x="547" y="228"/>
                    </a:lnTo>
                    <a:lnTo>
                      <a:pt x="541" y="212"/>
                    </a:lnTo>
                    <a:lnTo>
                      <a:pt x="536" y="205"/>
                    </a:lnTo>
                    <a:lnTo>
                      <a:pt x="536" y="204"/>
                    </a:lnTo>
                    <a:lnTo>
                      <a:pt x="534" y="203"/>
                    </a:lnTo>
                    <a:lnTo>
                      <a:pt x="534" y="201"/>
                    </a:lnTo>
                    <a:lnTo>
                      <a:pt x="536" y="201"/>
                    </a:lnTo>
                    <a:lnTo>
                      <a:pt x="536" y="198"/>
                    </a:lnTo>
                    <a:lnTo>
                      <a:pt x="534" y="198"/>
                    </a:lnTo>
                    <a:lnTo>
                      <a:pt x="526" y="197"/>
                    </a:lnTo>
                    <a:lnTo>
                      <a:pt x="512" y="197"/>
                    </a:lnTo>
                    <a:lnTo>
                      <a:pt x="512" y="196"/>
                    </a:lnTo>
                    <a:lnTo>
                      <a:pt x="507" y="186"/>
                    </a:lnTo>
                    <a:lnTo>
                      <a:pt x="505" y="185"/>
                    </a:lnTo>
                    <a:lnTo>
                      <a:pt x="494" y="168"/>
                    </a:lnTo>
                    <a:lnTo>
                      <a:pt x="490" y="168"/>
                    </a:lnTo>
                    <a:lnTo>
                      <a:pt x="481" y="168"/>
                    </a:lnTo>
                    <a:lnTo>
                      <a:pt x="474" y="172"/>
                    </a:lnTo>
                    <a:lnTo>
                      <a:pt x="454" y="173"/>
                    </a:lnTo>
                    <a:lnTo>
                      <a:pt x="444" y="166"/>
                    </a:lnTo>
                    <a:lnTo>
                      <a:pt x="438" y="158"/>
                    </a:lnTo>
                    <a:lnTo>
                      <a:pt x="430" y="152"/>
                    </a:lnTo>
                    <a:lnTo>
                      <a:pt x="426" y="151"/>
                    </a:lnTo>
                    <a:lnTo>
                      <a:pt x="423" y="154"/>
                    </a:lnTo>
                    <a:lnTo>
                      <a:pt x="420" y="155"/>
                    </a:lnTo>
                    <a:lnTo>
                      <a:pt x="416" y="151"/>
                    </a:lnTo>
                    <a:lnTo>
                      <a:pt x="413" y="150"/>
                    </a:lnTo>
                    <a:lnTo>
                      <a:pt x="409" y="157"/>
                    </a:lnTo>
                    <a:lnTo>
                      <a:pt x="399" y="159"/>
                    </a:lnTo>
                    <a:lnTo>
                      <a:pt x="392" y="157"/>
                    </a:lnTo>
                    <a:lnTo>
                      <a:pt x="391" y="151"/>
                    </a:lnTo>
                    <a:lnTo>
                      <a:pt x="391" y="150"/>
                    </a:lnTo>
                    <a:lnTo>
                      <a:pt x="385" y="150"/>
                    </a:lnTo>
                    <a:lnTo>
                      <a:pt x="383" y="151"/>
                    </a:lnTo>
                    <a:lnTo>
                      <a:pt x="376" y="151"/>
                    </a:lnTo>
                    <a:lnTo>
                      <a:pt x="376" y="152"/>
                    </a:lnTo>
                    <a:lnTo>
                      <a:pt x="374" y="152"/>
                    </a:lnTo>
                    <a:lnTo>
                      <a:pt x="363" y="164"/>
                    </a:lnTo>
                    <a:lnTo>
                      <a:pt x="356" y="169"/>
                    </a:lnTo>
                    <a:lnTo>
                      <a:pt x="352" y="182"/>
                    </a:lnTo>
                    <a:lnTo>
                      <a:pt x="349" y="182"/>
                    </a:lnTo>
                    <a:lnTo>
                      <a:pt x="335" y="176"/>
                    </a:lnTo>
                    <a:lnTo>
                      <a:pt x="335" y="178"/>
                    </a:lnTo>
                    <a:lnTo>
                      <a:pt x="323" y="182"/>
                    </a:lnTo>
                    <a:lnTo>
                      <a:pt x="320" y="180"/>
                    </a:lnTo>
                    <a:lnTo>
                      <a:pt x="317" y="176"/>
                    </a:lnTo>
                    <a:lnTo>
                      <a:pt x="311" y="165"/>
                    </a:lnTo>
                    <a:lnTo>
                      <a:pt x="304" y="169"/>
                    </a:lnTo>
                    <a:lnTo>
                      <a:pt x="303" y="169"/>
                    </a:lnTo>
                    <a:lnTo>
                      <a:pt x="301" y="171"/>
                    </a:lnTo>
                    <a:lnTo>
                      <a:pt x="293" y="180"/>
                    </a:lnTo>
                    <a:lnTo>
                      <a:pt x="285" y="197"/>
                    </a:lnTo>
                    <a:lnTo>
                      <a:pt x="283" y="197"/>
                    </a:lnTo>
                    <a:lnTo>
                      <a:pt x="278" y="187"/>
                    </a:lnTo>
                    <a:lnTo>
                      <a:pt x="273" y="183"/>
                    </a:lnTo>
                    <a:lnTo>
                      <a:pt x="265" y="183"/>
                    </a:lnTo>
                    <a:lnTo>
                      <a:pt x="260" y="182"/>
                    </a:lnTo>
                    <a:lnTo>
                      <a:pt x="255" y="182"/>
                    </a:lnTo>
                    <a:lnTo>
                      <a:pt x="253" y="183"/>
                    </a:lnTo>
                    <a:lnTo>
                      <a:pt x="248" y="183"/>
                    </a:lnTo>
                    <a:lnTo>
                      <a:pt x="246" y="186"/>
                    </a:lnTo>
                    <a:lnTo>
                      <a:pt x="244" y="190"/>
                    </a:lnTo>
                    <a:lnTo>
                      <a:pt x="230" y="200"/>
                    </a:lnTo>
                    <a:lnTo>
                      <a:pt x="229" y="200"/>
                    </a:lnTo>
                    <a:lnTo>
                      <a:pt x="229" y="197"/>
                    </a:lnTo>
                    <a:lnTo>
                      <a:pt x="226" y="182"/>
                    </a:lnTo>
                    <a:lnTo>
                      <a:pt x="229" y="179"/>
                    </a:lnTo>
                    <a:lnTo>
                      <a:pt x="229" y="175"/>
                    </a:lnTo>
                    <a:lnTo>
                      <a:pt x="227" y="175"/>
                    </a:lnTo>
                    <a:lnTo>
                      <a:pt x="227" y="173"/>
                    </a:lnTo>
                    <a:lnTo>
                      <a:pt x="229" y="171"/>
                    </a:lnTo>
                    <a:lnTo>
                      <a:pt x="225" y="161"/>
                    </a:lnTo>
                    <a:lnTo>
                      <a:pt x="219" y="155"/>
                    </a:lnTo>
                    <a:lnTo>
                      <a:pt x="216" y="154"/>
                    </a:lnTo>
                    <a:lnTo>
                      <a:pt x="215" y="154"/>
                    </a:lnTo>
                    <a:lnTo>
                      <a:pt x="215" y="152"/>
                    </a:lnTo>
                    <a:lnTo>
                      <a:pt x="213" y="151"/>
                    </a:lnTo>
                    <a:lnTo>
                      <a:pt x="213" y="147"/>
                    </a:lnTo>
                    <a:lnTo>
                      <a:pt x="225" y="141"/>
                    </a:lnTo>
                    <a:lnTo>
                      <a:pt x="226" y="140"/>
                    </a:lnTo>
                    <a:lnTo>
                      <a:pt x="232" y="140"/>
                    </a:lnTo>
                    <a:lnTo>
                      <a:pt x="239" y="147"/>
                    </a:lnTo>
                    <a:lnTo>
                      <a:pt x="241" y="148"/>
                    </a:lnTo>
                    <a:lnTo>
                      <a:pt x="250" y="148"/>
                    </a:lnTo>
                    <a:lnTo>
                      <a:pt x="255" y="150"/>
                    </a:lnTo>
                    <a:lnTo>
                      <a:pt x="264" y="150"/>
                    </a:lnTo>
                    <a:lnTo>
                      <a:pt x="265" y="148"/>
                    </a:lnTo>
                    <a:lnTo>
                      <a:pt x="265" y="147"/>
                    </a:lnTo>
                    <a:lnTo>
                      <a:pt x="260" y="141"/>
                    </a:lnTo>
                    <a:lnTo>
                      <a:pt x="254" y="138"/>
                    </a:lnTo>
                    <a:lnTo>
                      <a:pt x="250" y="134"/>
                    </a:lnTo>
                    <a:lnTo>
                      <a:pt x="250" y="128"/>
                    </a:lnTo>
                    <a:lnTo>
                      <a:pt x="251" y="123"/>
                    </a:lnTo>
                    <a:lnTo>
                      <a:pt x="253" y="122"/>
                    </a:lnTo>
                    <a:lnTo>
                      <a:pt x="239" y="106"/>
                    </a:lnTo>
                    <a:lnTo>
                      <a:pt x="239" y="104"/>
                    </a:lnTo>
                    <a:lnTo>
                      <a:pt x="237" y="105"/>
                    </a:lnTo>
                    <a:lnTo>
                      <a:pt x="237" y="106"/>
                    </a:lnTo>
                    <a:lnTo>
                      <a:pt x="234" y="111"/>
                    </a:lnTo>
                    <a:lnTo>
                      <a:pt x="234" y="113"/>
                    </a:lnTo>
                    <a:lnTo>
                      <a:pt x="236" y="116"/>
                    </a:lnTo>
                    <a:lnTo>
                      <a:pt x="236" y="118"/>
                    </a:lnTo>
                    <a:lnTo>
                      <a:pt x="234" y="118"/>
                    </a:lnTo>
                    <a:lnTo>
                      <a:pt x="209" y="105"/>
                    </a:lnTo>
                    <a:lnTo>
                      <a:pt x="201" y="95"/>
                    </a:lnTo>
                    <a:lnTo>
                      <a:pt x="197" y="92"/>
                    </a:lnTo>
                    <a:lnTo>
                      <a:pt x="195" y="92"/>
                    </a:lnTo>
                    <a:lnTo>
                      <a:pt x="194" y="91"/>
                    </a:lnTo>
                    <a:lnTo>
                      <a:pt x="187" y="87"/>
                    </a:lnTo>
                    <a:lnTo>
                      <a:pt x="177" y="83"/>
                    </a:lnTo>
                    <a:lnTo>
                      <a:pt x="177" y="78"/>
                    </a:lnTo>
                    <a:lnTo>
                      <a:pt x="180" y="75"/>
                    </a:lnTo>
                    <a:lnTo>
                      <a:pt x="181" y="75"/>
                    </a:lnTo>
                    <a:lnTo>
                      <a:pt x="186" y="74"/>
                    </a:lnTo>
                    <a:lnTo>
                      <a:pt x="193" y="67"/>
                    </a:lnTo>
                    <a:lnTo>
                      <a:pt x="191" y="66"/>
                    </a:lnTo>
                    <a:lnTo>
                      <a:pt x="190" y="66"/>
                    </a:lnTo>
                    <a:lnTo>
                      <a:pt x="188" y="64"/>
                    </a:lnTo>
                    <a:lnTo>
                      <a:pt x="187" y="64"/>
                    </a:lnTo>
                    <a:lnTo>
                      <a:pt x="181" y="63"/>
                    </a:lnTo>
                    <a:lnTo>
                      <a:pt x="177" y="60"/>
                    </a:lnTo>
                    <a:lnTo>
                      <a:pt x="174" y="56"/>
                    </a:lnTo>
                    <a:lnTo>
                      <a:pt x="174" y="53"/>
                    </a:lnTo>
                    <a:lnTo>
                      <a:pt x="173" y="51"/>
                    </a:lnTo>
                    <a:lnTo>
                      <a:pt x="173" y="49"/>
                    </a:lnTo>
                    <a:lnTo>
                      <a:pt x="174" y="46"/>
                    </a:lnTo>
                    <a:lnTo>
                      <a:pt x="174" y="45"/>
                    </a:lnTo>
                    <a:lnTo>
                      <a:pt x="176" y="45"/>
                    </a:lnTo>
                    <a:lnTo>
                      <a:pt x="179" y="44"/>
                    </a:lnTo>
                    <a:lnTo>
                      <a:pt x="180" y="44"/>
                    </a:lnTo>
                    <a:lnTo>
                      <a:pt x="183" y="42"/>
                    </a:lnTo>
                    <a:lnTo>
                      <a:pt x="188" y="37"/>
                    </a:lnTo>
                    <a:lnTo>
                      <a:pt x="191" y="32"/>
                    </a:lnTo>
                    <a:lnTo>
                      <a:pt x="191" y="31"/>
                    </a:lnTo>
                    <a:lnTo>
                      <a:pt x="188" y="30"/>
                    </a:lnTo>
                    <a:lnTo>
                      <a:pt x="166" y="32"/>
                    </a:lnTo>
                    <a:lnTo>
                      <a:pt x="138" y="32"/>
                    </a:lnTo>
                    <a:lnTo>
                      <a:pt x="138" y="31"/>
                    </a:lnTo>
                    <a:lnTo>
                      <a:pt x="128" y="20"/>
                    </a:lnTo>
                    <a:lnTo>
                      <a:pt x="119" y="14"/>
                    </a:lnTo>
                    <a:lnTo>
                      <a:pt x="114" y="10"/>
                    </a:lnTo>
                    <a:lnTo>
                      <a:pt x="114" y="7"/>
                    </a:lnTo>
                    <a:lnTo>
                      <a:pt x="112" y="3"/>
                    </a:lnTo>
                    <a:lnTo>
                      <a:pt x="106" y="0"/>
                    </a:lnTo>
                    <a:lnTo>
                      <a:pt x="105" y="0"/>
                    </a:lnTo>
                    <a:lnTo>
                      <a:pt x="103" y="4"/>
                    </a:lnTo>
                    <a:lnTo>
                      <a:pt x="100" y="7"/>
                    </a:lnTo>
                    <a:lnTo>
                      <a:pt x="99" y="11"/>
                    </a:lnTo>
                    <a:lnTo>
                      <a:pt x="99" y="37"/>
                    </a:lnTo>
                    <a:lnTo>
                      <a:pt x="98" y="38"/>
                    </a:lnTo>
                    <a:lnTo>
                      <a:pt x="79" y="41"/>
                    </a:lnTo>
                    <a:lnTo>
                      <a:pt x="68" y="46"/>
                    </a:lnTo>
                    <a:lnTo>
                      <a:pt x="56" y="59"/>
                    </a:lnTo>
                    <a:lnTo>
                      <a:pt x="52" y="66"/>
                    </a:lnTo>
                    <a:lnTo>
                      <a:pt x="52" y="67"/>
                    </a:lnTo>
                    <a:lnTo>
                      <a:pt x="53" y="68"/>
                    </a:lnTo>
                    <a:lnTo>
                      <a:pt x="54" y="73"/>
                    </a:lnTo>
                    <a:lnTo>
                      <a:pt x="54" y="77"/>
                    </a:lnTo>
                    <a:lnTo>
                      <a:pt x="57" y="78"/>
                    </a:lnTo>
                    <a:lnTo>
                      <a:pt x="61" y="83"/>
                    </a:lnTo>
                    <a:lnTo>
                      <a:pt x="68" y="87"/>
                    </a:lnTo>
                    <a:lnTo>
                      <a:pt x="63" y="94"/>
                    </a:lnTo>
                    <a:lnTo>
                      <a:pt x="56" y="99"/>
                    </a:lnTo>
                    <a:lnTo>
                      <a:pt x="53" y="104"/>
                    </a:lnTo>
                    <a:lnTo>
                      <a:pt x="50" y="109"/>
                    </a:lnTo>
                    <a:lnTo>
                      <a:pt x="46" y="113"/>
                    </a:lnTo>
                    <a:lnTo>
                      <a:pt x="40" y="123"/>
                    </a:lnTo>
                    <a:lnTo>
                      <a:pt x="38" y="126"/>
                    </a:lnTo>
                    <a:lnTo>
                      <a:pt x="28" y="12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10" name="Freeform 841">
                <a:extLst>
                  <a:ext uri="{FF2B5EF4-FFF2-40B4-BE49-F238E27FC236}">
                    <a16:creationId xmlns:a16="http://schemas.microsoft.com/office/drawing/2014/main" id="{255263E5-9447-590C-C110-A9A8F2DE1C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5" y="2645"/>
                <a:ext cx="90" cy="84"/>
              </a:xfrm>
              <a:custGeom>
                <a:avLst/>
                <a:gdLst>
                  <a:gd name="T0" fmla="*/ 212 w 360"/>
                  <a:gd name="T1" fmla="*/ 24 h 338"/>
                  <a:gd name="T2" fmla="*/ 205 w 360"/>
                  <a:gd name="T3" fmla="*/ 3 h 338"/>
                  <a:gd name="T4" fmla="*/ 162 w 360"/>
                  <a:gd name="T5" fmla="*/ 29 h 338"/>
                  <a:gd name="T6" fmla="*/ 151 w 360"/>
                  <a:gd name="T7" fmla="*/ 33 h 338"/>
                  <a:gd name="T8" fmla="*/ 121 w 360"/>
                  <a:gd name="T9" fmla="*/ 31 h 338"/>
                  <a:gd name="T10" fmla="*/ 128 w 360"/>
                  <a:gd name="T11" fmla="*/ 53 h 338"/>
                  <a:gd name="T12" fmla="*/ 107 w 360"/>
                  <a:gd name="T13" fmla="*/ 75 h 338"/>
                  <a:gd name="T14" fmla="*/ 92 w 360"/>
                  <a:gd name="T15" fmla="*/ 88 h 338"/>
                  <a:gd name="T16" fmla="*/ 85 w 360"/>
                  <a:gd name="T17" fmla="*/ 108 h 338"/>
                  <a:gd name="T18" fmla="*/ 67 w 360"/>
                  <a:gd name="T19" fmla="*/ 123 h 338"/>
                  <a:gd name="T20" fmla="*/ 47 w 360"/>
                  <a:gd name="T21" fmla="*/ 131 h 338"/>
                  <a:gd name="T22" fmla="*/ 39 w 360"/>
                  <a:gd name="T23" fmla="*/ 144 h 338"/>
                  <a:gd name="T24" fmla="*/ 21 w 360"/>
                  <a:gd name="T25" fmla="*/ 168 h 338"/>
                  <a:gd name="T26" fmla="*/ 7 w 360"/>
                  <a:gd name="T27" fmla="*/ 182 h 338"/>
                  <a:gd name="T28" fmla="*/ 0 w 360"/>
                  <a:gd name="T29" fmla="*/ 187 h 338"/>
                  <a:gd name="T30" fmla="*/ 8 w 360"/>
                  <a:gd name="T31" fmla="*/ 201 h 338"/>
                  <a:gd name="T32" fmla="*/ 20 w 360"/>
                  <a:gd name="T33" fmla="*/ 205 h 338"/>
                  <a:gd name="T34" fmla="*/ 4 w 360"/>
                  <a:gd name="T35" fmla="*/ 221 h 338"/>
                  <a:gd name="T36" fmla="*/ 28 w 360"/>
                  <a:gd name="T37" fmla="*/ 233 h 338"/>
                  <a:gd name="T38" fmla="*/ 61 w 360"/>
                  <a:gd name="T39" fmla="*/ 251 h 338"/>
                  <a:gd name="T40" fmla="*/ 66 w 360"/>
                  <a:gd name="T41" fmla="*/ 244 h 338"/>
                  <a:gd name="T42" fmla="*/ 81 w 360"/>
                  <a:gd name="T43" fmla="*/ 276 h 338"/>
                  <a:gd name="T44" fmla="*/ 82 w 360"/>
                  <a:gd name="T45" fmla="*/ 288 h 338"/>
                  <a:gd name="T46" fmla="*/ 53 w 360"/>
                  <a:gd name="T47" fmla="*/ 278 h 338"/>
                  <a:gd name="T48" fmla="*/ 42 w 360"/>
                  <a:gd name="T49" fmla="*/ 292 h 338"/>
                  <a:gd name="T50" fmla="*/ 54 w 360"/>
                  <a:gd name="T51" fmla="*/ 311 h 338"/>
                  <a:gd name="T52" fmla="*/ 56 w 360"/>
                  <a:gd name="T53" fmla="*/ 335 h 338"/>
                  <a:gd name="T54" fmla="*/ 75 w 360"/>
                  <a:gd name="T55" fmla="*/ 321 h 338"/>
                  <a:gd name="T56" fmla="*/ 100 w 360"/>
                  <a:gd name="T57" fmla="*/ 321 h 338"/>
                  <a:gd name="T58" fmla="*/ 128 w 360"/>
                  <a:gd name="T59" fmla="*/ 309 h 338"/>
                  <a:gd name="T60" fmla="*/ 147 w 360"/>
                  <a:gd name="T61" fmla="*/ 318 h 338"/>
                  <a:gd name="T62" fmla="*/ 179 w 360"/>
                  <a:gd name="T63" fmla="*/ 320 h 338"/>
                  <a:gd name="T64" fmla="*/ 203 w 360"/>
                  <a:gd name="T65" fmla="*/ 289 h 338"/>
                  <a:gd name="T66" fmla="*/ 219 w 360"/>
                  <a:gd name="T67" fmla="*/ 295 h 338"/>
                  <a:gd name="T68" fmla="*/ 247 w 360"/>
                  <a:gd name="T69" fmla="*/ 293 h 338"/>
                  <a:gd name="T70" fmla="*/ 271 w 360"/>
                  <a:gd name="T71" fmla="*/ 304 h 338"/>
                  <a:gd name="T72" fmla="*/ 317 w 360"/>
                  <a:gd name="T73" fmla="*/ 304 h 338"/>
                  <a:gd name="T74" fmla="*/ 303 w 360"/>
                  <a:gd name="T75" fmla="*/ 279 h 338"/>
                  <a:gd name="T76" fmla="*/ 296 w 360"/>
                  <a:gd name="T77" fmla="*/ 264 h 338"/>
                  <a:gd name="T78" fmla="*/ 297 w 360"/>
                  <a:gd name="T79" fmla="*/ 242 h 338"/>
                  <a:gd name="T80" fmla="*/ 301 w 360"/>
                  <a:gd name="T81" fmla="*/ 202 h 338"/>
                  <a:gd name="T82" fmla="*/ 349 w 360"/>
                  <a:gd name="T83" fmla="*/ 204 h 338"/>
                  <a:gd name="T84" fmla="*/ 356 w 360"/>
                  <a:gd name="T85" fmla="*/ 162 h 338"/>
                  <a:gd name="T86" fmla="*/ 353 w 360"/>
                  <a:gd name="T87" fmla="*/ 139 h 338"/>
                  <a:gd name="T88" fmla="*/ 317 w 360"/>
                  <a:gd name="T89" fmla="*/ 117 h 338"/>
                  <a:gd name="T90" fmla="*/ 308 w 360"/>
                  <a:gd name="T91" fmla="*/ 98 h 338"/>
                  <a:gd name="T92" fmla="*/ 301 w 360"/>
                  <a:gd name="T93" fmla="*/ 91 h 338"/>
                  <a:gd name="T94" fmla="*/ 314 w 360"/>
                  <a:gd name="T95" fmla="*/ 79 h 338"/>
                  <a:gd name="T96" fmla="*/ 337 w 360"/>
                  <a:gd name="T97" fmla="*/ 46 h 338"/>
                  <a:gd name="T98" fmla="*/ 321 w 360"/>
                  <a:gd name="T99" fmla="*/ 43 h 338"/>
                  <a:gd name="T100" fmla="*/ 304 w 360"/>
                  <a:gd name="T101" fmla="*/ 14 h 338"/>
                  <a:gd name="T102" fmla="*/ 268 w 360"/>
                  <a:gd name="T103" fmla="*/ 33 h 338"/>
                  <a:gd name="T104" fmla="*/ 250 w 360"/>
                  <a:gd name="T105" fmla="*/ 17 h 3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60" h="338">
                    <a:moveTo>
                      <a:pt x="239" y="0"/>
                    </a:moveTo>
                    <a:lnTo>
                      <a:pt x="236" y="4"/>
                    </a:lnTo>
                    <a:lnTo>
                      <a:pt x="230" y="17"/>
                    </a:lnTo>
                    <a:lnTo>
                      <a:pt x="217" y="22"/>
                    </a:lnTo>
                    <a:lnTo>
                      <a:pt x="212" y="24"/>
                    </a:lnTo>
                    <a:lnTo>
                      <a:pt x="211" y="24"/>
                    </a:lnTo>
                    <a:lnTo>
                      <a:pt x="210" y="19"/>
                    </a:lnTo>
                    <a:lnTo>
                      <a:pt x="210" y="17"/>
                    </a:lnTo>
                    <a:lnTo>
                      <a:pt x="208" y="8"/>
                    </a:lnTo>
                    <a:lnTo>
                      <a:pt x="205" y="3"/>
                    </a:lnTo>
                    <a:lnTo>
                      <a:pt x="200" y="1"/>
                    </a:lnTo>
                    <a:lnTo>
                      <a:pt x="166" y="8"/>
                    </a:lnTo>
                    <a:lnTo>
                      <a:pt x="163" y="11"/>
                    </a:lnTo>
                    <a:lnTo>
                      <a:pt x="158" y="22"/>
                    </a:lnTo>
                    <a:lnTo>
                      <a:pt x="162" y="29"/>
                    </a:lnTo>
                    <a:lnTo>
                      <a:pt x="162" y="33"/>
                    </a:lnTo>
                    <a:lnTo>
                      <a:pt x="158" y="33"/>
                    </a:lnTo>
                    <a:lnTo>
                      <a:pt x="158" y="32"/>
                    </a:lnTo>
                    <a:lnTo>
                      <a:pt x="157" y="28"/>
                    </a:lnTo>
                    <a:lnTo>
                      <a:pt x="151" y="33"/>
                    </a:lnTo>
                    <a:lnTo>
                      <a:pt x="144" y="38"/>
                    </a:lnTo>
                    <a:lnTo>
                      <a:pt x="137" y="38"/>
                    </a:lnTo>
                    <a:lnTo>
                      <a:pt x="126" y="32"/>
                    </a:lnTo>
                    <a:lnTo>
                      <a:pt x="124" y="32"/>
                    </a:lnTo>
                    <a:lnTo>
                      <a:pt x="121" y="31"/>
                    </a:lnTo>
                    <a:lnTo>
                      <a:pt x="120" y="29"/>
                    </a:lnTo>
                    <a:lnTo>
                      <a:pt x="120" y="31"/>
                    </a:lnTo>
                    <a:lnTo>
                      <a:pt x="127" y="36"/>
                    </a:lnTo>
                    <a:lnTo>
                      <a:pt x="130" y="45"/>
                    </a:lnTo>
                    <a:lnTo>
                      <a:pt x="128" y="53"/>
                    </a:lnTo>
                    <a:lnTo>
                      <a:pt x="121" y="70"/>
                    </a:lnTo>
                    <a:lnTo>
                      <a:pt x="119" y="72"/>
                    </a:lnTo>
                    <a:lnTo>
                      <a:pt x="114" y="74"/>
                    </a:lnTo>
                    <a:lnTo>
                      <a:pt x="109" y="74"/>
                    </a:lnTo>
                    <a:lnTo>
                      <a:pt x="107" y="75"/>
                    </a:lnTo>
                    <a:lnTo>
                      <a:pt x="105" y="75"/>
                    </a:lnTo>
                    <a:lnTo>
                      <a:pt x="103" y="78"/>
                    </a:lnTo>
                    <a:lnTo>
                      <a:pt x="96" y="82"/>
                    </a:lnTo>
                    <a:lnTo>
                      <a:pt x="92" y="85"/>
                    </a:lnTo>
                    <a:lnTo>
                      <a:pt x="92" y="88"/>
                    </a:lnTo>
                    <a:lnTo>
                      <a:pt x="91" y="88"/>
                    </a:lnTo>
                    <a:lnTo>
                      <a:pt x="91" y="93"/>
                    </a:lnTo>
                    <a:lnTo>
                      <a:pt x="90" y="101"/>
                    </a:lnTo>
                    <a:lnTo>
                      <a:pt x="87" y="108"/>
                    </a:lnTo>
                    <a:lnTo>
                      <a:pt x="85" y="108"/>
                    </a:lnTo>
                    <a:lnTo>
                      <a:pt x="85" y="109"/>
                    </a:lnTo>
                    <a:lnTo>
                      <a:pt x="87" y="109"/>
                    </a:lnTo>
                    <a:lnTo>
                      <a:pt x="87" y="117"/>
                    </a:lnTo>
                    <a:lnTo>
                      <a:pt x="85" y="119"/>
                    </a:lnTo>
                    <a:lnTo>
                      <a:pt x="67" y="123"/>
                    </a:lnTo>
                    <a:lnTo>
                      <a:pt x="59" y="123"/>
                    </a:lnTo>
                    <a:lnTo>
                      <a:pt x="54" y="124"/>
                    </a:lnTo>
                    <a:lnTo>
                      <a:pt x="52" y="127"/>
                    </a:lnTo>
                    <a:lnTo>
                      <a:pt x="50" y="127"/>
                    </a:lnTo>
                    <a:lnTo>
                      <a:pt x="47" y="131"/>
                    </a:lnTo>
                    <a:lnTo>
                      <a:pt x="46" y="135"/>
                    </a:lnTo>
                    <a:lnTo>
                      <a:pt x="46" y="138"/>
                    </a:lnTo>
                    <a:lnTo>
                      <a:pt x="43" y="141"/>
                    </a:lnTo>
                    <a:lnTo>
                      <a:pt x="40" y="145"/>
                    </a:lnTo>
                    <a:lnTo>
                      <a:pt x="39" y="144"/>
                    </a:lnTo>
                    <a:lnTo>
                      <a:pt x="38" y="144"/>
                    </a:lnTo>
                    <a:lnTo>
                      <a:pt x="36" y="142"/>
                    </a:lnTo>
                    <a:lnTo>
                      <a:pt x="25" y="149"/>
                    </a:lnTo>
                    <a:lnTo>
                      <a:pt x="21" y="161"/>
                    </a:lnTo>
                    <a:lnTo>
                      <a:pt x="21" y="168"/>
                    </a:lnTo>
                    <a:lnTo>
                      <a:pt x="18" y="169"/>
                    </a:lnTo>
                    <a:lnTo>
                      <a:pt x="18" y="170"/>
                    </a:lnTo>
                    <a:lnTo>
                      <a:pt x="15" y="175"/>
                    </a:lnTo>
                    <a:lnTo>
                      <a:pt x="10" y="180"/>
                    </a:lnTo>
                    <a:lnTo>
                      <a:pt x="7" y="182"/>
                    </a:lnTo>
                    <a:lnTo>
                      <a:pt x="6" y="182"/>
                    </a:lnTo>
                    <a:lnTo>
                      <a:pt x="3" y="183"/>
                    </a:lnTo>
                    <a:lnTo>
                      <a:pt x="1" y="183"/>
                    </a:lnTo>
                    <a:lnTo>
                      <a:pt x="1" y="184"/>
                    </a:lnTo>
                    <a:lnTo>
                      <a:pt x="0" y="187"/>
                    </a:lnTo>
                    <a:lnTo>
                      <a:pt x="0" y="189"/>
                    </a:lnTo>
                    <a:lnTo>
                      <a:pt x="1" y="191"/>
                    </a:lnTo>
                    <a:lnTo>
                      <a:pt x="1" y="194"/>
                    </a:lnTo>
                    <a:lnTo>
                      <a:pt x="4" y="198"/>
                    </a:lnTo>
                    <a:lnTo>
                      <a:pt x="8" y="201"/>
                    </a:lnTo>
                    <a:lnTo>
                      <a:pt x="14" y="202"/>
                    </a:lnTo>
                    <a:lnTo>
                      <a:pt x="15" y="202"/>
                    </a:lnTo>
                    <a:lnTo>
                      <a:pt x="17" y="204"/>
                    </a:lnTo>
                    <a:lnTo>
                      <a:pt x="18" y="204"/>
                    </a:lnTo>
                    <a:lnTo>
                      <a:pt x="20" y="205"/>
                    </a:lnTo>
                    <a:lnTo>
                      <a:pt x="13" y="212"/>
                    </a:lnTo>
                    <a:lnTo>
                      <a:pt x="8" y="213"/>
                    </a:lnTo>
                    <a:lnTo>
                      <a:pt x="7" y="213"/>
                    </a:lnTo>
                    <a:lnTo>
                      <a:pt x="4" y="216"/>
                    </a:lnTo>
                    <a:lnTo>
                      <a:pt x="4" y="221"/>
                    </a:lnTo>
                    <a:lnTo>
                      <a:pt x="14" y="225"/>
                    </a:lnTo>
                    <a:lnTo>
                      <a:pt x="21" y="229"/>
                    </a:lnTo>
                    <a:lnTo>
                      <a:pt x="22" y="230"/>
                    </a:lnTo>
                    <a:lnTo>
                      <a:pt x="24" y="230"/>
                    </a:lnTo>
                    <a:lnTo>
                      <a:pt x="28" y="233"/>
                    </a:lnTo>
                    <a:lnTo>
                      <a:pt x="36" y="243"/>
                    </a:lnTo>
                    <a:lnTo>
                      <a:pt x="61" y="256"/>
                    </a:lnTo>
                    <a:lnTo>
                      <a:pt x="63" y="256"/>
                    </a:lnTo>
                    <a:lnTo>
                      <a:pt x="63" y="254"/>
                    </a:lnTo>
                    <a:lnTo>
                      <a:pt x="61" y="251"/>
                    </a:lnTo>
                    <a:lnTo>
                      <a:pt x="61" y="249"/>
                    </a:lnTo>
                    <a:lnTo>
                      <a:pt x="64" y="244"/>
                    </a:lnTo>
                    <a:lnTo>
                      <a:pt x="64" y="243"/>
                    </a:lnTo>
                    <a:lnTo>
                      <a:pt x="66" y="242"/>
                    </a:lnTo>
                    <a:lnTo>
                      <a:pt x="66" y="244"/>
                    </a:lnTo>
                    <a:lnTo>
                      <a:pt x="80" y="260"/>
                    </a:lnTo>
                    <a:lnTo>
                      <a:pt x="78" y="261"/>
                    </a:lnTo>
                    <a:lnTo>
                      <a:pt x="77" y="266"/>
                    </a:lnTo>
                    <a:lnTo>
                      <a:pt x="77" y="272"/>
                    </a:lnTo>
                    <a:lnTo>
                      <a:pt x="81" y="276"/>
                    </a:lnTo>
                    <a:lnTo>
                      <a:pt x="87" y="279"/>
                    </a:lnTo>
                    <a:lnTo>
                      <a:pt x="92" y="285"/>
                    </a:lnTo>
                    <a:lnTo>
                      <a:pt x="92" y="286"/>
                    </a:lnTo>
                    <a:lnTo>
                      <a:pt x="91" y="288"/>
                    </a:lnTo>
                    <a:lnTo>
                      <a:pt x="82" y="288"/>
                    </a:lnTo>
                    <a:lnTo>
                      <a:pt x="77" y="286"/>
                    </a:lnTo>
                    <a:lnTo>
                      <a:pt x="68" y="286"/>
                    </a:lnTo>
                    <a:lnTo>
                      <a:pt x="66" y="285"/>
                    </a:lnTo>
                    <a:lnTo>
                      <a:pt x="59" y="278"/>
                    </a:lnTo>
                    <a:lnTo>
                      <a:pt x="53" y="278"/>
                    </a:lnTo>
                    <a:lnTo>
                      <a:pt x="52" y="279"/>
                    </a:lnTo>
                    <a:lnTo>
                      <a:pt x="40" y="285"/>
                    </a:lnTo>
                    <a:lnTo>
                      <a:pt x="40" y="289"/>
                    </a:lnTo>
                    <a:lnTo>
                      <a:pt x="42" y="290"/>
                    </a:lnTo>
                    <a:lnTo>
                      <a:pt x="42" y="292"/>
                    </a:lnTo>
                    <a:lnTo>
                      <a:pt x="43" y="292"/>
                    </a:lnTo>
                    <a:lnTo>
                      <a:pt x="46" y="293"/>
                    </a:lnTo>
                    <a:lnTo>
                      <a:pt x="52" y="299"/>
                    </a:lnTo>
                    <a:lnTo>
                      <a:pt x="56" y="309"/>
                    </a:lnTo>
                    <a:lnTo>
                      <a:pt x="54" y="311"/>
                    </a:lnTo>
                    <a:lnTo>
                      <a:pt x="54" y="313"/>
                    </a:lnTo>
                    <a:lnTo>
                      <a:pt x="56" y="313"/>
                    </a:lnTo>
                    <a:lnTo>
                      <a:pt x="56" y="317"/>
                    </a:lnTo>
                    <a:lnTo>
                      <a:pt x="53" y="320"/>
                    </a:lnTo>
                    <a:lnTo>
                      <a:pt x="56" y="335"/>
                    </a:lnTo>
                    <a:lnTo>
                      <a:pt x="56" y="338"/>
                    </a:lnTo>
                    <a:lnTo>
                      <a:pt x="57" y="338"/>
                    </a:lnTo>
                    <a:lnTo>
                      <a:pt x="71" y="328"/>
                    </a:lnTo>
                    <a:lnTo>
                      <a:pt x="73" y="324"/>
                    </a:lnTo>
                    <a:lnTo>
                      <a:pt x="75" y="321"/>
                    </a:lnTo>
                    <a:lnTo>
                      <a:pt x="80" y="321"/>
                    </a:lnTo>
                    <a:lnTo>
                      <a:pt x="82" y="320"/>
                    </a:lnTo>
                    <a:lnTo>
                      <a:pt x="87" y="320"/>
                    </a:lnTo>
                    <a:lnTo>
                      <a:pt x="92" y="321"/>
                    </a:lnTo>
                    <a:lnTo>
                      <a:pt x="100" y="321"/>
                    </a:lnTo>
                    <a:lnTo>
                      <a:pt x="105" y="325"/>
                    </a:lnTo>
                    <a:lnTo>
                      <a:pt x="110" y="335"/>
                    </a:lnTo>
                    <a:lnTo>
                      <a:pt x="112" y="335"/>
                    </a:lnTo>
                    <a:lnTo>
                      <a:pt x="120" y="318"/>
                    </a:lnTo>
                    <a:lnTo>
                      <a:pt x="128" y="309"/>
                    </a:lnTo>
                    <a:lnTo>
                      <a:pt x="130" y="307"/>
                    </a:lnTo>
                    <a:lnTo>
                      <a:pt x="131" y="307"/>
                    </a:lnTo>
                    <a:lnTo>
                      <a:pt x="138" y="303"/>
                    </a:lnTo>
                    <a:lnTo>
                      <a:pt x="144" y="314"/>
                    </a:lnTo>
                    <a:lnTo>
                      <a:pt x="147" y="318"/>
                    </a:lnTo>
                    <a:lnTo>
                      <a:pt x="150" y="320"/>
                    </a:lnTo>
                    <a:lnTo>
                      <a:pt x="162" y="316"/>
                    </a:lnTo>
                    <a:lnTo>
                      <a:pt x="162" y="314"/>
                    </a:lnTo>
                    <a:lnTo>
                      <a:pt x="176" y="320"/>
                    </a:lnTo>
                    <a:lnTo>
                      <a:pt x="179" y="320"/>
                    </a:lnTo>
                    <a:lnTo>
                      <a:pt x="183" y="307"/>
                    </a:lnTo>
                    <a:lnTo>
                      <a:pt x="190" y="302"/>
                    </a:lnTo>
                    <a:lnTo>
                      <a:pt x="201" y="290"/>
                    </a:lnTo>
                    <a:lnTo>
                      <a:pt x="203" y="290"/>
                    </a:lnTo>
                    <a:lnTo>
                      <a:pt x="203" y="289"/>
                    </a:lnTo>
                    <a:lnTo>
                      <a:pt x="210" y="289"/>
                    </a:lnTo>
                    <a:lnTo>
                      <a:pt x="212" y="288"/>
                    </a:lnTo>
                    <a:lnTo>
                      <a:pt x="218" y="288"/>
                    </a:lnTo>
                    <a:lnTo>
                      <a:pt x="218" y="289"/>
                    </a:lnTo>
                    <a:lnTo>
                      <a:pt x="219" y="295"/>
                    </a:lnTo>
                    <a:lnTo>
                      <a:pt x="226" y="297"/>
                    </a:lnTo>
                    <a:lnTo>
                      <a:pt x="236" y="295"/>
                    </a:lnTo>
                    <a:lnTo>
                      <a:pt x="240" y="288"/>
                    </a:lnTo>
                    <a:lnTo>
                      <a:pt x="243" y="289"/>
                    </a:lnTo>
                    <a:lnTo>
                      <a:pt x="247" y="293"/>
                    </a:lnTo>
                    <a:lnTo>
                      <a:pt x="250" y="292"/>
                    </a:lnTo>
                    <a:lnTo>
                      <a:pt x="253" y="289"/>
                    </a:lnTo>
                    <a:lnTo>
                      <a:pt x="257" y="290"/>
                    </a:lnTo>
                    <a:lnTo>
                      <a:pt x="265" y="296"/>
                    </a:lnTo>
                    <a:lnTo>
                      <a:pt x="271" y="304"/>
                    </a:lnTo>
                    <a:lnTo>
                      <a:pt x="281" y="311"/>
                    </a:lnTo>
                    <a:lnTo>
                      <a:pt x="301" y="310"/>
                    </a:lnTo>
                    <a:lnTo>
                      <a:pt x="308" y="306"/>
                    </a:lnTo>
                    <a:lnTo>
                      <a:pt x="317" y="306"/>
                    </a:lnTo>
                    <a:lnTo>
                      <a:pt x="317" y="304"/>
                    </a:lnTo>
                    <a:lnTo>
                      <a:pt x="318" y="300"/>
                    </a:lnTo>
                    <a:lnTo>
                      <a:pt x="315" y="292"/>
                    </a:lnTo>
                    <a:lnTo>
                      <a:pt x="311" y="285"/>
                    </a:lnTo>
                    <a:lnTo>
                      <a:pt x="311" y="283"/>
                    </a:lnTo>
                    <a:lnTo>
                      <a:pt x="303" y="279"/>
                    </a:lnTo>
                    <a:lnTo>
                      <a:pt x="301" y="278"/>
                    </a:lnTo>
                    <a:lnTo>
                      <a:pt x="301" y="276"/>
                    </a:lnTo>
                    <a:lnTo>
                      <a:pt x="294" y="265"/>
                    </a:lnTo>
                    <a:lnTo>
                      <a:pt x="292" y="265"/>
                    </a:lnTo>
                    <a:lnTo>
                      <a:pt x="296" y="264"/>
                    </a:lnTo>
                    <a:lnTo>
                      <a:pt x="297" y="264"/>
                    </a:lnTo>
                    <a:lnTo>
                      <a:pt x="299" y="258"/>
                    </a:lnTo>
                    <a:lnTo>
                      <a:pt x="300" y="251"/>
                    </a:lnTo>
                    <a:lnTo>
                      <a:pt x="299" y="250"/>
                    </a:lnTo>
                    <a:lnTo>
                      <a:pt x="297" y="242"/>
                    </a:lnTo>
                    <a:lnTo>
                      <a:pt x="297" y="221"/>
                    </a:lnTo>
                    <a:lnTo>
                      <a:pt x="296" y="216"/>
                    </a:lnTo>
                    <a:lnTo>
                      <a:pt x="296" y="211"/>
                    </a:lnTo>
                    <a:lnTo>
                      <a:pt x="297" y="205"/>
                    </a:lnTo>
                    <a:lnTo>
                      <a:pt x="301" y="202"/>
                    </a:lnTo>
                    <a:lnTo>
                      <a:pt x="303" y="201"/>
                    </a:lnTo>
                    <a:lnTo>
                      <a:pt x="325" y="190"/>
                    </a:lnTo>
                    <a:lnTo>
                      <a:pt x="348" y="202"/>
                    </a:lnTo>
                    <a:lnTo>
                      <a:pt x="348" y="204"/>
                    </a:lnTo>
                    <a:lnTo>
                      <a:pt x="349" y="204"/>
                    </a:lnTo>
                    <a:lnTo>
                      <a:pt x="349" y="202"/>
                    </a:lnTo>
                    <a:lnTo>
                      <a:pt x="352" y="194"/>
                    </a:lnTo>
                    <a:lnTo>
                      <a:pt x="353" y="193"/>
                    </a:lnTo>
                    <a:lnTo>
                      <a:pt x="353" y="186"/>
                    </a:lnTo>
                    <a:lnTo>
                      <a:pt x="356" y="162"/>
                    </a:lnTo>
                    <a:lnTo>
                      <a:pt x="356" y="149"/>
                    </a:lnTo>
                    <a:lnTo>
                      <a:pt x="358" y="142"/>
                    </a:lnTo>
                    <a:lnTo>
                      <a:pt x="360" y="141"/>
                    </a:lnTo>
                    <a:lnTo>
                      <a:pt x="356" y="141"/>
                    </a:lnTo>
                    <a:lnTo>
                      <a:pt x="353" y="139"/>
                    </a:lnTo>
                    <a:lnTo>
                      <a:pt x="330" y="115"/>
                    </a:lnTo>
                    <a:lnTo>
                      <a:pt x="327" y="113"/>
                    </a:lnTo>
                    <a:lnTo>
                      <a:pt x="325" y="112"/>
                    </a:lnTo>
                    <a:lnTo>
                      <a:pt x="320" y="117"/>
                    </a:lnTo>
                    <a:lnTo>
                      <a:pt x="317" y="117"/>
                    </a:lnTo>
                    <a:lnTo>
                      <a:pt x="310" y="116"/>
                    </a:lnTo>
                    <a:lnTo>
                      <a:pt x="310" y="115"/>
                    </a:lnTo>
                    <a:lnTo>
                      <a:pt x="307" y="112"/>
                    </a:lnTo>
                    <a:lnTo>
                      <a:pt x="307" y="103"/>
                    </a:lnTo>
                    <a:lnTo>
                      <a:pt x="308" y="98"/>
                    </a:lnTo>
                    <a:lnTo>
                      <a:pt x="307" y="96"/>
                    </a:lnTo>
                    <a:lnTo>
                      <a:pt x="307" y="93"/>
                    </a:lnTo>
                    <a:lnTo>
                      <a:pt x="306" y="92"/>
                    </a:lnTo>
                    <a:lnTo>
                      <a:pt x="303" y="91"/>
                    </a:lnTo>
                    <a:lnTo>
                      <a:pt x="301" y="91"/>
                    </a:lnTo>
                    <a:lnTo>
                      <a:pt x="297" y="86"/>
                    </a:lnTo>
                    <a:lnTo>
                      <a:pt x="297" y="85"/>
                    </a:lnTo>
                    <a:lnTo>
                      <a:pt x="299" y="85"/>
                    </a:lnTo>
                    <a:lnTo>
                      <a:pt x="308" y="81"/>
                    </a:lnTo>
                    <a:lnTo>
                      <a:pt x="314" y="79"/>
                    </a:lnTo>
                    <a:lnTo>
                      <a:pt x="318" y="74"/>
                    </a:lnTo>
                    <a:lnTo>
                      <a:pt x="318" y="60"/>
                    </a:lnTo>
                    <a:lnTo>
                      <a:pt x="323" y="55"/>
                    </a:lnTo>
                    <a:lnTo>
                      <a:pt x="331" y="49"/>
                    </a:lnTo>
                    <a:lnTo>
                      <a:pt x="337" y="46"/>
                    </a:lnTo>
                    <a:lnTo>
                      <a:pt x="337" y="45"/>
                    </a:lnTo>
                    <a:lnTo>
                      <a:pt x="334" y="42"/>
                    </a:lnTo>
                    <a:lnTo>
                      <a:pt x="330" y="42"/>
                    </a:lnTo>
                    <a:lnTo>
                      <a:pt x="328" y="41"/>
                    </a:lnTo>
                    <a:lnTo>
                      <a:pt x="321" y="43"/>
                    </a:lnTo>
                    <a:lnTo>
                      <a:pt x="313" y="42"/>
                    </a:lnTo>
                    <a:lnTo>
                      <a:pt x="311" y="32"/>
                    </a:lnTo>
                    <a:lnTo>
                      <a:pt x="311" y="22"/>
                    </a:lnTo>
                    <a:lnTo>
                      <a:pt x="308" y="17"/>
                    </a:lnTo>
                    <a:lnTo>
                      <a:pt x="304" y="14"/>
                    </a:lnTo>
                    <a:lnTo>
                      <a:pt x="303" y="14"/>
                    </a:lnTo>
                    <a:lnTo>
                      <a:pt x="300" y="12"/>
                    </a:lnTo>
                    <a:lnTo>
                      <a:pt x="291" y="15"/>
                    </a:lnTo>
                    <a:lnTo>
                      <a:pt x="277" y="25"/>
                    </a:lnTo>
                    <a:lnTo>
                      <a:pt x="268" y="33"/>
                    </a:lnTo>
                    <a:lnTo>
                      <a:pt x="264" y="33"/>
                    </a:lnTo>
                    <a:lnTo>
                      <a:pt x="255" y="29"/>
                    </a:lnTo>
                    <a:lnTo>
                      <a:pt x="254" y="29"/>
                    </a:lnTo>
                    <a:lnTo>
                      <a:pt x="254" y="28"/>
                    </a:lnTo>
                    <a:lnTo>
                      <a:pt x="250" y="17"/>
                    </a:lnTo>
                    <a:lnTo>
                      <a:pt x="248" y="10"/>
                    </a:lnTo>
                    <a:lnTo>
                      <a:pt x="23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11" name="Freeform 842">
                <a:extLst>
                  <a:ext uri="{FF2B5EF4-FFF2-40B4-BE49-F238E27FC236}">
                    <a16:creationId xmlns:a16="http://schemas.microsoft.com/office/drawing/2014/main" id="{E1AEEFBD-A3D7-B806-B805-BBCD70AA3C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6" y="2738"/>
                <a:ext cx="135" cy="125"/>
              </a:xfrm>
              <a:custGeom>
                <a:avLst/>
                <a:gdLst>
                  <a:gd name="T0" fmla="*/ 98 w 541"/>
                  <a:gd name="T1" fmla="*/ 76 h 504"/>
                  <a:gd name="T2" fmla="*/ 69 w 541"/>
                  <a:gd name="T3" fmla="*/ 102 h 504"/>
                  <a:gd name="T4" fmla="*/ 29 w 541"/>
                  <a:gd name="T5" fmla="*/ 120 h 504"/>
                  <a:gd name="T6" fmla="*/ 3 w 541"/>
                  <a:gd name="T7" fmla="*/ 147 h 504"/>
                  <a:gd name="T8" fmla="*/ 13 w 541"/>
                  <a:gd name="T9" fmla="*/ 192 h 504"/>
                  <a:gd name="T10" fmla="*/ 9 w 541"/>
                  <a:gd name="T11" fmla="*/ 218 h 504"/>
                  <a:gd name="T12" fmla="*/ 30 w 541"/>
                  <a:gd name="T13" fmla="*/ 253 h 504"/>
                  <a:gd name="T14" fmla="*/ 26 w 541"/>
                  <a:gd name="T15" fmla="*/ 240 h 504"/>
                  <a:gd name="T16" fmla="*/ 31 w 541"/>
                  <a:gd name="T17" fmla="*/ 232 h 504"/>
                  <a:gd name="T18" fmla="*/ 60 w 541"/>
                  <a:gd name="T19" fmla="*/ 240 h 504"/>
                  <a:gd name="T20" fmla="*/ 89 w 541"/>
                  <a:gd name="T21" fmla="*/ 250 h 504"/>
                  <a:gd name="T22" fmla="*/ 100 w 541"/>
                  <a:gd name="T23" fmla="*/ 305 h 504"/>
                  <a:gd name="T24" fmla="*/ 91 w 541"/>
                  <a:gd name="T25" fmla="*/ 313 h 504"/>
                  <a:gd name="T26" fmla="*/ 55 w 541"/>
                  <a:gd name="T27" fmla="*/ 315 h 504"/>
                  <a:gd name="T28" fmla="*/ 66 w 541"/>
                  <a:gd name="T29" fmla="*/ 370 h 504"/>
                  <a:gd name="T30" fmla="*/ 94 w 541"/>
                  <a:gd name="T31" fmla="*/ 430 h 504"/>
                  <a:gd name="T32" fmla="*/ 117 w 541"/>
                  <a:gd name="T33" fmla="*/ 449 h 504"/>
                  <a:gd name="T34" fmla="*/ 147 w 541"/>
                  <a:gd name="T35" fmla="*/ 497 h 504"/>
                  <a:gd name="T36" fmla="*/ 178 w 541"/>
                  <a:gd name="T37" fmla="*/ 504 h 504"/>
                  <a:gd name="T38" fmla="*/ 218 w 541"/>
                  <a:gd name="T39" fmla="*/ 485 h 504"/>
                  <a:gd name="T40" fmla="*/ 234 w 541"/>
                  <a:gd name="T41" fmla="*/ 480 h 504"/>
                  <a:gd name="T42" fmla="*/ 256 w 541"/>
                  <a:gd name="T43" fmla="*/ 496 h 504"/>
                  <a:gd name="T44" fmla="*/ 297 w 541"/>
                  <a:gd name="T45" fmla="*/ 461 h 504"/>
                  <a:gd name="T46" fmla="*/ 298 w 541"/>
                  <a:gd name="T47" fmla="*/ 428 h 504"/>
                  <a:gd name="T48" fmla="*/ 326 w 541"/>
                  <a:gd name="T49" fmla="*/ 480 h 504"/>
                  <a:gd name="T50" fmla="*/ 403 w 541"/>
                  <a:gd name="T51" fmla="*/ 467 h 504"/>
                  <a:gd name="T52" fmla="*/ 417 w 541"/>
                  <a:gd name="T53" fmla="*/ 442 h 504"/>
                  <a:gd name="T54" fmla="*/ 391 w 541"/>
                  <a:gd name="T55" fmla="*/ 401 h 504"/>
                  <a:gd name="T56" fmla="*/ 404 w 541"/>
                  <a:gd name="T57" fmla="*/ 377 h 504"/>
                  <a:gd name="T58" fmla="*/ 428 w 541"/>
                  <a:gd name="T59" fmla="*/ 384 h 504"/>
                  <a:gd name="T60" fmla="*/ 456 w 541"/>
                  <a:gd name="T61" fmla="*/ 397 h 504"/>
                  <a:gd name="T62" fmla="*/ 474 w 541"/>
                  <a:gd name="T63" fmla="*/ 382 h 504"/>
                  <a:gd name="T64" fmla="*/ 487 w 541"/>
                  <a:gd name="T65" fmla="*/ 337 h 504"/>
                  <a:gd name="T66" fmla="*/ 501 w 541"/>
                  <a:gd name="T67" fmla="*/ 344 h 504"/>
                  <a:gd name="T68" fmla="*/ 494 w 541"/>
                  <a:gd name="T69" fmla="*/ 317 h 504"/>
                  <a:gd name="T70" fmla="*/ 502 w 541"/>
                  <a:gd name="T71" fmla="*/ 288 h 504"/>
                  <a:gd name="T72" fmla="*/ 541 w 541"/>
                  <a:gd name="T73" fmla="*/ 262 h 504"/>
                  <a:gd name="T74" fmla="*/ 513 w 541"/>
                  <a:gd name="T75" fmla="*/ 239 h 504"/>
                  <a:gd name="T76" fmla="*/ 505 w 541"/>
                  <a:gd name="T77" fmla="*/ 224 h 504"/>
                  <a:gd name="T78" fmla="*/ 517 w 541"/>
                  <a:gd name="T79" fmla="*/ 179 h 504"/>
                  <a:gd name="T80" fmla="*/ 502 w 541"/>
                  <a:gd name="T81" fmla="*/ 157 h 504"/>
                  <a:gd name="T82" fmla="*/ 484 w 541"/>
                  <a:gd name="T83" fmla="*/ 157 h 504"/>
                  <a:gd name="T84" fmla="*/ 405 w 541"/>
                  <a:gd name="T85" fmla="*/ 137 h 504"/>
                  <a:gd name="T86" fmla="*/ 379 w 541"/>
                  <a:gd name="T87" fmla="*/ 139 h 504"/>
                  <a:gd name="T88" fmla="*/ 344 w 541"/>
                  <a:gd name="T89" fmla="*/ 193 h 504"/>
                  <a:gd name="T90" fmla="*/ 309 w 541"/>
                  <a:gd name="T91" fmla="*/ 195 h 504"/>
                  <a:gd name="T92" fmla="*/ 281 w 541"/>
                  <a:gd name="T93" fmla="*/ 147 h 504"/>
                  <a:gd name="T94" fmla="*/ 259 w 541"/>
                  <a:gd name="T95" fmla="*/ 122 h 504"/>
                  <a:gd name="T96" fmla="*/ 241 w 541"/>
                  <a:gd name="T97" fmla="*/ 102 h 504"/>
                  <a:gd name="T98" fmla="*/ 224 w 541"/>
                  <a:gd name="T99" fmla="*/ 77 h 504"/>
                  <a:gd name="T100" fmla="*/ 190 w 541"/>
                  <a:gd name="T101" fmla="*/ 44 h 504"/>
                  <a:gd name="T102" fmla="*/ 175 w 541"/>
                  <a:gd name="T103" fmla="*/ 42 h 504"/>
                  <a:gd name="T104" fmla="*/ 167 w 541"/>
                  <a:gd name="T105" fmla="*/ 14 h 504"/>
                  <a:gd name="T106" fmla="*/ 125 w 541"/>
                  <a:gd name="T107" fmla="*/ 2 h 504"/>
                  <a:gd name="T108" fmla="*/ 114 w 541"/>
                  <a:gd name="T109" fmla="*/ 45 h 5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541" h="504">
                    <a:moveTo>
                      <a:pt x="114" y="45"/>
                    </a:moveTo>
                    <a:lnTo>
                      <a:pt x="112" y="45"/>
                    </a:lnTo>
                    <a:lnTo>
                      <a:pt x="103" y="60"/>
                    </a:lnTo>
                    <a:lnTo>
                      <a:pt x="101" y="66"/>
                    </a:lnTo>
                    <a:lnTo>
                      <a:pt x="101" y="75"/>
                    </a:lnTo>
                    <a:lnTo>
                      <a:pt x="98" y="76"/>
                    </a:lnTo>
                    <a:lnTo>
                      <a:pt x="98" y="77"/>
                    </a:lnTo>
                    <a:lnTo>
                      <a:pt x="100" y="82"/>
                    </a:lnTo>
                    <a:lnTo>
                      <a:pt x="100" y="83"/>
                    </a:lnTo>
                    <a:lnTo>
                      <a:pt x="98" y="83"/>
                    </a:lnTo>
                    <a:lnTo>
                      <a:pt x="94" y="87"/>
                    </a:lnTo>
                    <a:lnTo>
                      <a:pt x="69" y="102"/>
                    </a:lnTo>
                    <a:lnTo>
                      <a:pt x="69" y="104"/>
                    </a:lnTo>
                    <a:lnTo>
                      <a:pt x="67" y="104"/>
                    </a:lnTo>
                    <a:lnTo>
                      <a:pt x="62" y="105"/>
                    </a:lnTo>
                    <a:lnTo>
                      <a:pt x="50" y="102"/>
                    </a:lnTo>
                    <a:lnTo>
                      <a:pt x="45" y="102"/>
                    </a:lnTo>
                    <a:lnTo>
                      <a:pt x="29" y="120"/>
                    </a:lnTo>
                    <a:lnTo>
                      <a:pt x="19" y="126"/>
                    </a:lnTo>
                    <a:lnTo>
                      <a:pt x="9" y="126"/>
                    </a:lnTo>
                    <a:lnTo>
                      <a:pt x="10" y="129"/>
                    </a:lnTo>
                    <a:lnTo>
                      <a:pt x="6" y="143"/>
                    </a:lnTo>
                    <a:lnTo>
                      <a:pt x="6" y="144"/>
                    </a:lnTo>
                    <a:lnTo>
                      <a:pt x="3" y="147"/>
                    </a:lnTo>
                    <a:lnTo>
                      <a:pt x="0" y="157"/>
                    </a:lnTo>
                    <a:lnTo>
                      <a:pt x="0" y="158"/>
                    </a:lnTo>
                    <a:lnTo>
                      <a:pt x="5" y="164"/>
                    </a:lnTo>
                    <a:lnTo>
                      <a:pt x="9" y="169"/>
                    </a:lnTo>
                    <a:lnTo>
                      <a:pt x="12" y="176"/>
                    </a:lnTo>
                    <a:lnTo>
                      <a:pt x="13" y="192"/>
                    </a:lnTo>
                    <a:lnTo>
                      <a:pt x="13" y="193"/>
                    </a:lnTo>
                    <a:lnTo>
                      <a:pt x="10" y="196"/>
                    </a:lnTo>
                    <a:lnTo>
                      <a:pt x="5" y="204"/>
                    </a:lnTo>
                    <a:lnTo>
                      <a:pt x="5" y="207"/>
                    </a:lnTo>
                    <a:lnTo>
                      <a:pt x="6" y="210"/>
                    </a:lnTo>
                    <a:lnTo>
                      <a:pt x="9" y="218"/>
                    </a:lnTo>
                    <a:lnTo>
                      <a:pt x="6" y="231"/>
                    </a:lnTo>
                    <a:lnTo>
                      <a:pt x="6" y="233"/>
                    </a:lnTo>
                    <a:lnTo>
                      <a:pt x="7" y="236"/>
                    </a:lnTo>
                    <a:lnTo>
                      <a:pt x="10" y="240"/>
                    </a:lnTo>
                    <a:lnTo>
                      <a:pt x="13" y="243"/>
                    </a:lnTo>
                    <a:lnTo>
                      <a:pt x="30" y="253"/>
                    </a:lnTo>
                    <a:lnTo>
                      <a:pt x="31" y="255"/>
                    </a:lnTo>
                    <a:lnTo>
                      <a:pt x="31" y="250"/>
                    </a:lnTo>
                    <a:lnTo>
                      <a:pt x="30" y="249"/>
                    </a:lnTo>
                    <a:lnTo>
                      <a:pt x="29" y="243"/>
                    </a:lnTo>
                    <a:lnTo>
                      <a:pt x="27" y="240"/>
                    </a:lnTo>
                    <a:lnTo>
                      <a:pt x="26" y="240"/>
                    </a:lnTo>
                    <a:lnTo>
                      <a:pt x="24" y="236"/>
                    </a:lnTo>
                    <a:lnTo>
                      <a:pt x="24" y="232"/>
                    </a:lnTo>
                    <a:lnTo>
                      <a:pt x="26" y="232"/>
                    </a:lnTo>
                    <a:lnTo>
                      <a:pt x="27" y="231"/>
                    </a:lnTo>
                    <a:lnTo>
                      <a:pt x="29" y="231"/>
                    </a:lnTo>
                    <a:lnTo>
                      <a:pt x="31" y="232"/>
                    </a:lnTo>
                    <a:lnTo>
                      <a:pt x="33" y="232"/>
                    </a:lnTo>
                    <a:lnTo>
                      <a:pt x="37" y="236"/>
                    </a:lnTo>
                    <a:lnTo>
                      <a:pt x="40" y="238"/>
                    </a:lnTo>
                    <a:lnTo>
                      <a:pt x="41" y="239"/>
                    </a:lnTo>
                    <a:lnTo>
                      <a:pt x="44" y="240"/>
                    </a:lnTo>
                    <a:lnTo>
                      <a:pt x="60" y="240"/>
                    </a:lnTo>
                    <a:lnTo>
                      <a:pt x="72" y="242"/>
                    </a:lnTo>
                    <a:lnTo>
                      <a:pt x="75" y="242"/>
                    </a:lnTo>
                    <a:lnTo>
                      <a:pt x="77" y="243"/>
                    </a:lnTo>
                    <a:lnTo>
                      <a:pt x="82" y="245"/>
                    </a:lnTo>
                    <a:lnTo>
                      <a:pt x="84" y="248"/>
                    </a:lnTo>
                    <a:lnTo>
                      <a:pt x="89" y="250"/>
                    </a:lnTo>
                    <a:lnTo>
                      <a:pt x="114" y="273"/>
                    </a:lnTo>
                    <a:lnTo>
                      <a:pt x="122" y="283"/>
                    </a:lnTo>
                    <a:lnTo>
                      <a:pt x="120" y="284"/>
                    </a:lnTo>
                    <a:lnTo>
                      <a:pt x="103" y="296"/>
                    </a:lnTo>
                    <a:lnTo>
                      <a:pt x="100" y="302"/>
                    </a:lnTo>
                    <a:lnTo>
                      <a:pt x="100" y="305"/>
                    </a:lnTo>
                    <a:lnTo>
                      <a:pt x="103" y="310"/>
                    </a:lnTo>
                    <a:lnTo>
                      <a:pt x="103" y="312"/>
                    </a:lnTo>
                    <a:lnTo>
                      <a:pt x="101" y="312"/>
                    </a:lnTo>
                    <a:lnTo>
                      <a:pt x="98" y="310"/>
                    </a:lnTo>
                    <a:lnTo>
                      <a:pt x="97" y="310"/>
                    </a:lnTo>
                    <a:lnTo>
                      <a:pt x="91" y="313"/>
                    </a:lnTo>
                    <a:lnTo>
                      <a:pt x="86" y="317"/>
                    </a:lnTo>
                    <a:lnTo>
                      <a:pt x="80" y="320"/>
                    </a:lnTo>
                    <a:lnTo>
                      <a:pt x="72" y="319"/>
                    </a:lnTo>
                    <a:lnTo>
                      <a:pt x="63" y="316"/>
                    </a:lnTo>
                    <a:lnTo>
                      <a:pt x="62" y="315"/>
                    </a:lnTo>
                    <a:lnTo>
                      <a:pt x="55" y="315"/>
                    </a:lnTo>
                    <a:lnTo>
                      <a:pt x="58" y="326"/>
                    </a:lnTo>
                    <a:lnTo>
                      <a:pt x="58" y="340"/>
                    </a:lnTo>
                    <a:lnTo>
                      <a:pt x="62" y="345"/>
                    </a:lnTo>
                    <a:lnTo>
                      <a:pt x="67" y="369"/>
                    </a:lnTo>
                    <a:lnTo>
                      <a:pt x="67" y="370"/>
                    </a:lnTo>
                    <a:lnTo>
                      <a:pt x="66" y="370"/>
                    </a:lnTo>
                    <a:lnTo>
                      <a:pt x="66" y="372"/>
                    </a:lnTo>
                    <a:lnTo>
                      <a:pt x="65" y="382"/>
                    </a:lnTo>
                    <a:lnTo>
                      <a:pt x="66" y="390"/>
                    </a:lnTo>
                    <a:lnTo>
                      <a:pt x="66" y="391"/>
                    </a:lnTo>
                    <a:lnTo>
                      <a:pt x="75" y="411"/>
                    </a:lnTo>
                    <a:lnTo>
                      <a:pt x="94" y="430"/>
                    </a:lnTo>
                    <a:lnTo>
                      <a:pt x="94" y="432"/>
                    </a:lnTo>
                    <a:lnTo>
                      <a:pt x="104" y="439"/>
                    </a:lnTo>
                    <a:lnTo>
                      <a:pt x="104" y="440"/>
                    </a:lnTo>
                    <a:lnTo>
                      <a:pt x="105" y="439"/>
                    </a:lnTo>
                    <a:lnTo>
                      <a:pt x="108" y="440"/>
                    </a:lnTo>
                    <a:lnTo>
                      <a:pt x="117" y="449"/>
                    </a:lnTo>
                    <a:lnTo>
                      <a:pt x="128" y="464"/>
                    </a:lnTo>
                    <a:lnTo>
                      <a:pt x="142" y="477"/>
                    </a:lnTo>
                    <a:lnTo>
                      <a:pt x="143" y="481"/>
                    </a:lnTo>
                    <a:lnTo>
                      <a:pt x="146" y="487"/>
                    </a:lnTo>
                    <a:lnTo>
                      <a:pt x="147" y="491"/>
                    </a:lnTo>
                    <a:lnTo>
                      <a:pt x="147" y="497"/>
                    </a:lnTo>
                    <a:lnTo>
                      <a:pt x="151" y="502"/>
                    </a:lnTo>
                    <a:lnTo>
                      <a:pt x="151" y="503"/>
                    </a:lnTo>
                    <a:lnTo>
                      <a:pt x="153" y="503"/>
                    </a:lnTo>
                    <a:lnTo>
                      <a:pt x="153" y="502"/>
                    </a:lnTo>
                    <a:lnTo>
                      <a:pt x="171" y="504"/>
                    </a:lnTo>
                    <a:lnTo>
                      <a:pt x="178" y="504"/>
                    </a:lnTo>
                    <a:lnTo>
                      <a:pt x="189" y="496"/>
                    </a:lnTo>
                    <a:lnTo>
                      <a:pt x="195" y="493"/>
                    </a:lnTo>
                    <a:lnTo>
                      <a:pt x="197" y="489"/>
                    </a:lnTo>
                    <a:lnTo>
                      <a:pt x="209" y="484"/>
                    </a:lnTo>
                    <a:lnTo>
                      <a:pt x="213" y="484"/>
                    </a:lnTo>
                    <a:lnTo>
                      <a:pt x="218" y="485"/>
                    </a:lnTo>
                    <a:lnTo>
                      <a:pt x="223" y="481"/>
                    </a:lnTo>
                    <a:lnTo>
                      <a:pt x="223" y="480"/>
                    </a:lnTo>
                    <a:lnTo>
                      <a:pt x="224" y="475"/>
                    </a:lnTo>
                    <a:lnTo>
                      <a:pt x="224" y="474"/>
                    </a:lnTo>
                    <a:lnTo>
                      <a:pt x="228" y="477"/>
                    </a:lnTo>
                    <a:lnTo>
                      <a:pt x="234" y="480"/>
                    </a:lnTo>
                    <a:lnTo>
                      <a:pt x="235" y="480"/>
                    </a:lnTo>
                    <a:lnTo>
                      <a:pt x="235" y="482"/>
                    </a:lnTo>
                    <a:lnTo>
                      <a:pt x="238" y="495"/>
                    </a:lnTo>
                    <a:lnTo>
                      <a:pt x="237" y="496"/>
                    </a:lnTo>
                    <a:lnTo>
                      <a:pt x="237" y="497"/>
                    </a:lnTo>
                    <a:lnTo>
                      <a:pt x="256" y="496"/>
                    </a:lnTo>
                    <a:lnTo>
                      <a:pt x="271" y="491"/>
                    </a:lnTo>
                    <a:lnTo>
                      <a:pt x="274" y="491"/>
                    </a:lnTo>
                    <a:lnTo>
                      <a:pt x="290" y="488"/>
                    </a:lnTo>
                    <a:lnTo>
                      <a:pt x="292" y="488"/>
                    </a:lnTo>
                    <a:lnTo>
                      <a:pt x="292" y="487"/>
                    </a:lnTo>
                    <a:lnTo>
                      <a:pt x="297" y="461"/>
                    </a:lnTo>
                    <a:lnTo>
                      <a:pt x="298" y="456"/>
                    </a:lnTo>
                    <a:lnTo>
                      <a:pt x="297" y="447"/>
                    </a:lnTo>
                    <a:lnTo>
                      <a:pt x="290" y="435"/>
                    </a:lnTo>
                    <a:lnTo>
                      <a:pt x="290" y="430"/>
                    </a:lnTo>
                    <a:lnTo>
                      <a:pt x="295" y="428"/>
                    </a:lnTo>
                    <a:lnTo>
                      <a:pt x="298" y="428"/>
                    </a:lnTo>
                    <a:lnTo>
                      <a:pt x="298" y="429"/>
                    </a:lnTo>
                    <a:lnTo>
                      <a:pt x="297" y="437"/>
                    </a:lnTo>
                    <a:lnTo>
                      <a:pt x="309" y="461"/>
                    </a:lnTo>
                    <a:lnTo>
                      <a:pt x="320" y="470"/>
                    </a:lnTo>
                    <a:lnTo>
                      <a:pt x="324" y="478"/>
                    </a:lnTo>
                    <a:lnTo>
                      <a:pt x="326" y="480"/>
                    </a:lnTo>
                    <a:lnTo>
                      <a:pt x="355" y="478"/>
                    </a:lnTo>
                    <a:lnTo>
                      <a:pt x="357" y="477"/>
                    </a:lnTo>
                    <a:lnTo>
                      <a:pt x="361" y="475"/>
                    </a:lnTo>
                    <a:lnTo>
                      <a:pt x="362" y="474"/>
                    </a:lnTo>
                    <a:lnTo>
                      <a:pt x="398" y="468"/>
                    </a:lnTo>
                    <a:lnTo>
                      <a:pt x="403" y="467"/>
                    </a:lnTo>
                    <a:lnTo>
                      <a:pt x="415" y="467"/>
                    </a:lnTo>
                    <a:lnTo>
                      <a:pt x="418" y="464"/>
                    </a:lnTo>
                    <a:lnTo>
                      <a:pt x="418" y="463"/>
                    </a:lnTo>
                    <a:lnTo>
                      <a:pt x="415" y="450"/>
                    </a:lnTo>
                    <a:lnTo>
                      <a:pt x="415" y="447"/>
                    </a:lnTo>
                    <a:lnTo>
                      <a:pt x="417" y="442"/>
                    </a:lnTo>
                    <a:lnTo>
                      <a:pt x="411" y="442"/>
                    </a:lnTo>
                    <a:lnTo>
                      <a:pt x="408" y="436"/>
                    </a:lnTo>
                    <a:lnTo>
                      <a:pt x="407" y="432"/>
                    </a:lnTo>
                    <a:lnTo>
                      <a:pt x="401" y="426"/>
                    </a:lnTo>
                    <a:lnTo>
                      <a:pt x="400" y="415"/>
                    </a:lnTo>
                    <a:lnTo>
                      <a:pt x="391" y="401"/>
                    </a:lnTo>
                    <a:lnTo>
                      <a:pt x="393" y="394"/>
                    </a:lnTo>
                    <a:lnTo>
                      <a:pt x="396" y="389"/>
                    </a:lnTo>
                    <a:lnTo>
                      <a:pt x="396" y="387"/>
                    </a:lnTo>
                    <a:lnTo>
                      <a:pt x="401" y="379"/>
                    </a:lnTo>
                    <a:lnTo>
                      <a:pt x="403" y="377"/>
                    </a:lnTo>
                    <a:lnTo>
                      <a:pt x="404" y="377"/>
                    </a:lnTo>
                    <a:lnTo>
                      <a:pt x="411" y="375"/>
                    </a:lnTo>
                    <a:lnTo>
                      <a:pt x="415" y="375"/>
                    </a:lnTo>
                    <a:lnTo>
                      <a:pt x="427" y="373"/>
                    </a:lnTo>
                    <a:lnTo>
                      <a:pt x="429" y="373"/>
                    </a:lnTo>
                    <a:lnTo>
                      <a:pt x="429" y="380"/>
                    </a:lnTo>
                    <a:lnTo>
                      <a:pt x="428" y="384"/>
                    </a:lnTo>
                    <a:lnTo>
                      <a:pt x="427" y="391"/>
                    </a:lnTo>
                    <a:lnTo>
                      <a:pt x="429" y="397"/>
                    </a:lnTo>
                    <a:lnTo>
                      <a:pt x="434" y="400"/>
                    </a:lnTo>
                    <a:lnTo>
                      <a:pt x="442" y="396"/>
                    </a:lnTo>
                    <a:lnTo>
                      <a:pt x="445" y="396"/>
                    </a:lnTo>
                    <a:lnTo>
                      <a:pt x="456" y="397"/>
                    </a:lnTo>
                    <a:lnTo>
                      <a:pt x="457" y="398"/>
                    </a:lnTo>
                    <a:lnTo>
                      <a:pt x="458" y="398"/>
                    </a:lnTo>
                    <a:lnTo>
                      <a:pt x="457" y="375"/>
                    </a:lnTo>
                    <a:lnTo>
                      <a:pt x="458" y="375"/>
                    </a:lnTo>
                    <a:lnTo>
                      <a:pt x="463" y="379"/>
                    </a:lnTo>
                    <a:lnTo>
                      <a:pt x="474" y="382"/>
                    </a:lnTo>
                    <a:lnTo>
                      <a:pt x="478" y="372"/>
                    </a:lnTo>
                    <a:lnTo>
                      <a:pt x="478" y="370"/>
                    </a:lnTo>
                    <a:lnTo>
                      <a:pt x="477" y="365"/>
                    </a:lnTo>
                    <a:lnTo>
                      <a:pt x="475" y="354"/>
                    </a:lnTo>
                    <a:lnTo>
                      <a:pt x="474" y="352"/>
                    </a:lnTo>
                    <a:lnTo>
                      <a:pt x="487" y="337"/>
                    </a:lnTo>
                    <a:lnTo>
                      <a:pt x="489" y="337"/>
                    </a:lnTo>
                    <a:lnTo>
                      <a:pt x="496" y="343"/>
                    </a:lnTo>
                    <a:lnTo>
                      <a:pt x="496" y="344"/>
                    </a:lnTo>
                    <a:lnTo>
                      <a:pt x="498" y="345"/>
                    </a:lnTo>
                    <a:lnTo>
                      <a:pt x="499" y="344"/>
                    </a:lnTo>
                    <a:lnTo>
                      <a:pt x="501" y="344"/>
                    </a:lnTo>
                    <a:lnTo>
                      <a:pt x="503" y="343"/>
                    </a:lnTo>
                    <a:lnTo>
                      <a:pt x="505" y="340"/>
                    </a:lnTo>
                    <a:lnTo>
                      <a:pt x="506" y="338"/>
                    </a:lnTo>
                    <a:lnTo>
                      <a:pt x="503" y="336"/>
                    </a:lnTo>
                    <a:lnTo>
                      <a:pt x="495" y="324"/>
                    </a:lnTo>
                    <a:lnTo>
                      <a:pt x="494" y="317"/>
                    </a:lnTo>
                    <a:lnTo>
                      <a:pt x="494" y="315"/>
                    </a:lnTo>
                    <a:lnTo>
                      <a:pt x="496" y="303"/>
                    </a:lnTo>
                    <a:lnTo>
                      <a:pt x="499" y="296"/>
                    </a:lnTo>
                    <a:lnTo>
                      <a:pt x="501" y="296"/>
                    </a:lnTo>
                    <a:lnTo>
                      <a:pt x="501" y="293"/>
                    </a:lnTo>
                    <a:lnTo>
                      <a:pt x="502" y="288"/>
                    </a:lnTo>
                    <a:lnTo>
                      <a:pt x="525" y="296"/>
                    </a:lnTo>
                    <a:lnTo>
                      <a:pt x="525" y="295"/>
                    </a:lnTo>
                    <a:lnTo>
                      <a:pt x="534" y="280"/>
                    </a:lnTo>
                    <a:lnTo>
                      <a:pt x="534" y="278"/>
                    </a:lnTo>
                    <a:lnTo>
                      <a:pt x="538" y="270"/>
                    </a:lnTo>
                    <a:lnTo>
                      <a:pt x="541" y="262"/>
                    </a:lnTo>
                    <a:lnTo>
                      <a:pt x="535" y="259"/>
                    </a:lnTo>
                    <a:lnTo>
                      <a:pt x="531" y="256"/>
                    </a:lnTo>
                    <a:lnTo>
                      <a:pt x="528" y="252"/>
                    </a:lnTo>
                    <a:lnTo>
                      <a:pt x="525" y="249"/>
                    </a:lnTo>
                    <a:lnTo>
                      <a:pt x="523" y="245"/>
                    </a:lnTo>
                    <a:lnTo>
                      <a:pt x="513" y="239"/>
                    </a:lnTo>
                    <a:lnTo>
                      <a:pt x="510" y="239"/>
                    </a:lnTo>
                    <a:lnTo>
                      <a:pt x="509" y="238"/>
                    </a:lnTo>
                    <a:lnTo>
                      <a:pt x="508" y="238"/>
                    </a:lnTo>
                    <a:lnTo>
                      <a:pt x="506" y="233"/>
                    </a:lnTo>
                    <a:lnTo>
                      <a:pt x="506" y="229"/>
                    </a:lnTo>
                    <a:lnTo>
                      <a:pt x="505" y="224"/>
                    </a:lnTo>
                    <a:lnTo>
                      <a:pt x="505" y="216"/>
                    </a:lnTo>
                    <a:lnTo>
                      <a:pt x="506" y="207"/>
                    </a:lnTo>
                    <a:lnTo>
                      <a:pt x="506" y="206"/>
                    </a:lnTo>
                    <a:lnTo>
                      <a:pt x="520" y="189"/>
                    </a:lnTo>
                    <a:lnTo>
                      <a:pt x="520" y="183"/>
                    </a:lnTo>
                    <a:lnTo>
                      <a:pt x="517" y="179"/>
                    </a:lnTo>
                    <a:lnTo>
                      <a:pt x="513" y="176"/>
                    </a:lnTo>
                    <a:lnTo>
                      <a:pt x="513" y="175"/>
                    </a:lnTo>
                    <a:lnTo>
                      <a:pt x="505" y="172"/>
                    </a:lnTo>
                    <a:lnTo>
                      <a:pt x="503" y="166"/>
                    </a:lnTo>
                    <a:lnTo>
                      <a:pt x="502" y="164"/>
                    </a:lnTo>
                    <a:lnTo>
                      <a:pt x="502" y="157"/>
                    </a:lnTo>
                    <a:lnTo>
                      <a:pt x="501" y="157"/>
                    </a:lnTo>
                    <a:lnTo>
                      <a:pt x="499" y="154"/>
                    </a:lnTo>
                    <a:lnTo>
                      <a:pt x="492" y="153"/>
                    </a:lnTo>
                    <a:lnTo>
                      <a:pt x="489" y="153"/>
                    </a:lnTo>
                    <a:lnTo>
                      <a:pt x="487" y="154"/>
                    </a:lnTo>
                    <a:lnTo>
                      <a:pt x="484" y="157"/>
                    </a:lnTo>
                    <a:lnTo>
                      <a:pt x="438" y="157"/>
                    </a:lnTo>
                    <a:lnTo>
                      <a:pt x="436" y="156"/>
                    </a:lnTo>
                    <a:lnTo>
                      <a:pt x="435" y="153"/>
                    </a:lnTo>
                    <a:lnTo>
                      <a:pt x="420" y="149"/>
                    </a:lnTo>
                    <a:lnTo>
                      <a:pt x="412" y="144"/>
                    </a:lnTo>
                    <a:lnTo>
                      <a:pt x="405" y="137"/>
                    </a:lnTo>
                    <a:lnTo>
                      <a:pt x="404" y="137"/>
                    </a:lnTo>
                    <a:lnTo>
                      <a:pt x="389" y="135"/>
                    </a:lnTo>
                    <a:lnTo>
                      <a:pt x="386" y="137"/>
                    </a:lnTo>
                    <a:lnTo>
                      <a:pt x="382" y="139"/>
                    </a:lnTo>
                    <a:lnTo>
                      <a:pt x="379" y="137"/>
                    </a:lnTo>
                    <a:lnTo>
                      <a:pt x="379" y="139"/>
                    </a:lnTo>
                    <a:lnTo>
                      <a:pt x="365" y="154"/>
                    </a:lnTo>
                    <a:lnTo>
                      <a:pt x="362" y="175"/>
                    </a:lnTo>
                    <a:lnTo>
                      <a:pt x="362" y="179"/>
                    </a:lnTo>
                    <a:lnTo>
                      <a:pt x="361" y="180"/>
                    </a:lnTo>
                    <a:lnTo>
                      <a:pt x="357" y="193"/>
                    </a:lnTo>
                    <a:lnTo>
                      <a:pt x="344" y="193"/>
                    </a:lnTo>
                    <a:lnTo>
                      <a:pt x="343" y="192"/>
                    </a:lnTo>
                    <a:lnTo>
                      <a:pt x="336" y="189"/>
                    </a:lnTo>
                    <a:lnTo>
                      <a:pt x="327" y="187"/>
                    </a:lnTo>
                    <a:lnTo>
                      <a:pt x="319" y="187"/>
                    </a:lnTo>
                    <a:lnTo>
                      <a:pt x="314" y="192"/>
                    </a:lnTo>
                    <a:lnTo>
                      <a:pt x="309" y="195"/>
                    </a:lnTo>
                    <a:lnTo>
                      <a:pt x="304" y="187"/>
                    </a:lnTo>
                    <a:lnTo>
                      <a:pt x="302" y="179"/>
                    </a:lnTo>
                    <a:lnTo>
                      <a:pt x="298" y="166"/>
                    </a:lnTo>
                    <a:lnTo>
                      <a:pt x="298" y="158"/>
                    </a:lnTo>
                    <a:lnTo>
                      <a:pt x="299" y="157"/>
                    </a:lnTo>
                    <a:lnTo>
                      <a:pt x="281" y="147"/>
                    </a:lnTo>
                    <a:lnTo>
                      <a:pt x="278" y="143"/>
                    </a:lnTo>
                    <a:lnTo>
                      <a:pt x="274" y="140"/>
                    </a:lnTo>
                    <a:lnTo>
                      <a:pt x="273" y="140"/>
                    </a:lnTo>
                    <a:lnTo>
                      <a:pt x="271" y="137"/>
                    </a:lnTo>
                    <a:lnTo>
                      <a:pt x="270" y="137"/>
                    </a:lnTo>
                    <a:lnTo>
                      <a:pt x="259" y="122"/>
                    </a:lnTo>
                    <a:lnTo>
                      <a:pt x="257" y="122"/>
                    </a:lnTo>
                    <a:lnTo>
                      <a:pt x="259" y="119"/>
                    </a:lnTo>
                    <a:lnTo>
                      <a:pt x="247" y="113"/>
                    </a:lnTo>
                    <a:lnTo>
                      <a:pt x="244" y="111"/>
                    </a:lnTo>
                    <a:lnTo>
                      <a:pt x="241" y="106"/>
                    </a:lnTo>
                    <a:lnTo>
                      <a:pt x="241" y="102"/>
                    </a:lnTo>
                    <a:lnTo>
                      <a:pt x="239" y="97"/>
                    </a:lnTo>
                    <a:lnTo>
                      <a:pt x="232" y="91"/>
                    </a:lnTo>
                    <a:lnTo>
                      <a:pt x="231" y="94"/>
                    </a:lnTo>
                    <a:lnTo>
                      <a:pt x="230" y="94"/>
                    </a:lnTo>
                    <a:lnTo>
                      <a:pt x="230" y="91"/>
                    </a:lnTo>
                    <a:lnTo>
                      <a:pt x="224" y="77"/>
                    </a:lnTo>
                    <a:lnTo>
                      <a:pt x="200" y="60"/>
                    </a:lnTo>
                    <a:lnTo>
                      <a:pt x="196" y="55"/>
                    </a:lnTo>
                    <a:lnTo>
                      <a:pt x="195" y="52"/>
                    </a:lnTo>
                    <a:lnTo>
                      <a:pt x="193" y="52"/>
                    </a:lnTo>
                    <a:lnTo>
                      <a:pt x="192" y="45"/>
                    </a:lnTo>
                    <a:lnTo>
                      <a:pt x="190" y="44"/>
                    </a:lnTo>
                    <a:lnTo>
                      <a:pt x="188" y="45"/>
                    </a:lnTo>
                    <a:lnTo>
                      <a:pt x="185" y="48"/>
                    </a:lnTo>
                    <a:lnTo>
                      <a:pt x="181" y="46"/>
                    </a:lnTo>
                    <a:lnTo>
                      <a:pt x="178" y="46"/>
                    </a:lnTo>
                    <a:lnTo>
                      <a:pt x="177" y="45"/>
                    </a:lnTo>
                    <a:lnTo>
                      <a:pt x="175" y="42"/>
                    </a:lnTo>
                    <a:lnTo>
                      <a:pt x="175" y="41"/>
                    </a:lnTo>
                    <a:lnTo>
                      <a:pt x="174" y="39"/>
                    </a:lnTo>
                    <a:lnTo>
                      <a:pt x="177" y="38"/>
                    </a:lnTo>
                    <a:lnTo>
                      <a:pt x="178" y="35"/>
                    </a:lnTo>
                    <a:lnTo>
                      <a:pt x="175" y="35"/>
                    </a:lnTo>
                    <a:lnTo>
                      <a:pt x="167" y="14"/>
                    </a:lnTo>
                    <a:lnTo>
                      <a:pt x="160" y="6"/>
                    </a:lnTo>
                    <a:lnTo>
                      <a:pt x="158" y="6"/>
                    </a:lnTo>
                    <a:lnTo>
                      <a:pt x="156" y="3"/>
                    </a:lnTo>
                    <a:lnTo>
                      <a:pt x="149" y="3"/>
                    </a:lnTo>
                    <a:lnTo>
                      <a:pt x="140" y="2"/>
                    </a:lnTo>
                    <a:lnTo>
                      <a:pt x="125" y="2"/>
                    </a:lnTo>
                    <a:lnTo>
                      <a:pt x="125" y="0"/>
                    </a:lnTo>
                    <a:lnTo>
                      <a:pt x="123" y="2"/>
                    </a:lnTo>
                    <a:lnTo>
                      <a:pt x="123" y="30"/>
                    </a:lnTo>
                    <a:lnTo>
                      <a:pt x="122" y="35"/>
                    </a:lnTo>
                    <a:lnTo>
                      <a:pt x="115" y="44"/>
                    </a:lnTo>
                    <a:lnTo>
                      <a:pt x="114" y="4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12" name="Freeform 843">
                <a:extLst>
                  <a:ext uri="{FF2B5EF4-FFF2-40B4-BE49-F238E27FC236}">
                    <a16:creationId xmlns:a16="http://schemas.microsoft.com/office/drawing/2014/main" id="{34A8A797-41CA-93BC-9425-685D20C34B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6" y="2604"/>
                <a:ext cx="61" cy="107"/>
              </a:xfrm>
              <a:custGeom>
                <a:avLst/>
                <a:gdLst>
                  <a:gd name="T0" fmla="*/ 70 w 242"/>
                  <a:gd name="T1" fmla="*/ 15 h 428"/>
                  <a:gd name="T2" fmla="*/ 52 w 242"/>
                  <a:gd name="T3" fmla="*/ 33 h 428"/>
                  <a:gd name="T4" fmla="*/ 16 w 242"/>
                  <a:gd name="T5" fmla="*/ 50 h 428"/>
                  <a:gd name="T6" fmla="*/ 19 w 242"/>
                  <a:gd name="T7" fmla="*/ 107 h 428"/>
                  <a:gd name="T8" fmla="*/ 16 w 242"/>
                  <a:gd name="T9" fmla="*/ 127 h 428"/>
                  <a:gd name="T10" fmla="*/ 17 w 242"/>
                  <a:gd name="T11" fmla="*/ 140 h 428"/>
                  <a:gd name="T12" fmla="*/ 3 w 242"/>
                  <a:gd name="T13" fmla="*/ 145 h 428"/>
                  <a:gd name="T14" fmla="*/ 26 w 242"/>
                  <a:gd name="T15" fmla="*/ 151 h 428"/>
                  <a:gd name="T16" fmla="*/ 45 w 242"/>
                  <a:gd name="T17" fmla="*/ 169 h 428"/>
                  <a:gd name="T18" fmla="*/ 40 w 242"/>
                  <a:gd name="T19" fmla="*/ 186 h 428"/>
                  <a:gd name="T20" fmla="*/ 41 w 242"/>
                  <a:gd name="T21" fmla="*/ 203 h 428"/>
                  <a:gd name="T22" fmla="*/ 23 w 242"/>
                  <a:gd name="T23" fmla="*/ 219 h 428"/>
                  <a:gd name="T24" fmla="*/ 7 w 242"/>
                  <a:gd name="T25" fmla="*/ 260 h 428"/>
                  <a:gd name="T26" fmla="*/ 2 w 242"/>
                  <a:gd name="T27" fmla="*/ 285 h 428"/>
                  <a:gd name="T28" fmla="*/ 6 w 242"/>
                  <a:gd name="T29" fmla="*/ 311 h 428"/>
                  <a:gd name="T30" fmla="*/ 13 w 242"/>
                  <a:gd name="T31" fmla="*/ 337 h 428"/>
                  <a:gd name="T32" fmla="*/ 14 w 242"/>
                  <a:gd name="T33" fmla="*/ 374 h 428"/>
                  <a:gd name="T34" fmla="*/ 5 w 242"/>
                  <a:gd name="T35" fmla="*/ 397 h 428"/>
                  <a:gd name="T36" fmla="*/ 37 w 242"/>
                  <a:gd name="T37" fmla="*/ 390 h 428"/>
                  <a:gd name="T38" fmla="*/ 62 w 242"/>
                  <a:gd name="T39" fmla="*/ 388 h 428"/>
                  <a:gd name="T40" fmla="*/ 100 w 242"/>
                  <a:gd name="T41" fmla="*/ 397 h 428"/>
                  <a:gd name="T42" fmla="*/ 129 w 242"/>
                  <a:gd name="T43" fmla="*/ 426 h 428"/>
                  <a:gd name="T44" fmla="*/ 151 w 242"/>
                  <a:gd name="T45" fmla="*/ 426 h 428"/>
                  <a:gd name="T46" fmla="*/ 165 w 242"/>
                  <a:gd name="T47" fmla="*/ 423 h 428"/>
                  <a:gd name="T48" fmla="*/ 181 w 242"/>
                  <a:gd name="T49" fmla="*/ 428 h 428"/>
                  <a:gd name="T50" fmla="*/ 203 w 242"/>
                  <a:gd name="T51" fmla="*/ 422 h 428"/>
                  <a:gd name="T52" fmla="*/ 204 w 242"/>
                  <a:gd name="T53" fmla="*/ 418 h 428"/>
                  <a:gd name="T54" fmla="*/ 188 w 242"/>
                  <a:gd name="T55" fmla="*/ 383 h 428"/>
                  <a:gd name="T56" fmla="*/ 209 w 242"/>
                  <a:gd name="T57" fmla="*/ 344 h 428"/>
                  <a:gd name="T58" fmla="*/ 234 w 242"/>
                  <a:gd name="T59" fmla="*/ 307 h 428"/>
                  <a:gd name="T60" fmla="*/ 242 w 242"/>
                  <a:gd name="T61" fmla="*/ 293 h 428"/>
                  <a:gd name="T62" fmla="*/ 220 w 242"/>
                  <a:gd name="T63" fmla="*/ 270 h 428"/>
                  <a:gd name="T64" fmla="*/ 216 w 242"/>
                  <a:gd name="T65" fmla="*/ 257 h 428"/>
                  <a:gd name="T66" fmla="*/ 202 w 242"/>
                  <a:gd name="T67" fmla="*/ 219 h 428"/>
                  <a:gd name="T68" fmla="*/ 167 w 242"/>
                  <a:gd name="T69" fmla="*/ 201 h 428"/>
                  <a:gd name="T70" fmla="*/ 140 w 242"/>
                  <a:gd name="T71" fmla="*/ 224 h 428"/>
                  <a:gd name="T72" fmla="*/ 133 w 242"/>
                  <a:gd name="T73" fmla="*/ 247 h 428"/>
                  <a:gd name="T74" fmla="*/ 117 w 242"/>
                  <a:gd name="T75" fmla="*/ 190 h 428"/>
                  <a:gd name="T76" fmla="*/ 114 w 242"/>
                  <a:gd name="T77" fmla="*/ 183 h 428"/>
                  <a:gd name="T78" fmla="*/ 94 w 242"/>
                  <a:gd name="T79" fmla="*/ 140 h 428"/>
                  <a:gd name="T80" fmla="*/ 100 w 242"/>
                  <a:gd name="T81" fmla="*/ 100 h 428"/>
                  <a:gd name="T82" fmla="*/ 111 w 242"/>
                  <a:gd name="T83" fmla="*/ 74 h 428"/>
                  <a:gd name="T84" fmla="*/ 108 w 242"/>
                  <a:gd name="T85" fmla="*/ 60 h 428"/>
                  <a:gd name="T86" fmla="*/ 90 w 242"/>
                  <a:gd name="T87" fmla="*/ 59 h 428"/>
                  <a:gd name="T88" fmla="*/ 89 w 242"/>
                  <a:gd name="T89" fmla="*/ 50 h 428"/>
                  <a:gd name="T90" fmla="*/ 97 w 242"/>
                  <a:gd name="T91" fmla="*/ 29 h 428"/>
                  <a:gd name="T92" fmla="*/ 100 w 242"/>
                  <a:gd name="T93" fmla="*/ 18 h 428"/>
                  <a:gd name="T94" fmla="*/ 79 w 242"/>
                  <a:gd name="T95" fmla="*/ 0 h 4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42" h="428">
                    <a:moveTo>
                      <a:pt x="79" y="0"/>
                    </a:moveTo>
                    <a:lnTo>
                      <a:pt x="77" y="1"/>
                    </a:lnTo>
                    <a:lnTo>
                      <a:pt x="72" y="11"/>
                    </a:lnTo>
                    <a:lnTo>
                      <a:pt x="70" y="15"/>
                    </a:lnTo>
                    <a:lnTo>
                      <a:pt x="66" y="22"/>
                    </a:lnTo>
                    <a:lnTo>
                      <a:pt x="62" y="25"/>
                    </a:lnTo>
                    <a:lnTo>
                      <a:pt x="54" y="33"/>
                    </a:lnTo>
                    <a:lnTo>
                      <a:pt x="52" y="33"/>
                    </a:lnTo>
                    <a:lnTo>
                      <a:pt x="44" y="38"/>
                    </a:lnTo>
                    <a:lnTo>
                      <a:pt x="9" y="45"/>
                    </a:lnTo>
                    <a:lnTo>
                      <a:pt x="10" y="46"/>
                    </a:lnTo>
                    <a:lnTo>
                      <a:pt x="16" y="50"/>
                    </a:lnTo>
                    <a:lnTo>
                      <a:pt x="20" y="56"/>
                    </a:lnTo>
                    <a:lnTo>
                      <a:pt x="20" y="87"/>
                    </a:lnTo>
                    <a:lnTo>
                      <a:pt x="17" y="103"/>
                    </a:lnTo>
                    <a:lnTo>
                      <a:pt x="19" y="107"/>
                    </a:lnTo>
                    <a:lnTo>
                      <a:pt x="19" y="112"/>
                    </a:lnTo>
                    <a:lnTo>
                      <a:pt x="17" y="121"/>
                    </a:lnTo>
                    <a:lnTo>
                      <a:pt x="17" y="123"/>
                    </a:lnTo>
                    <a:lnTo>
                      <a:pt x="16" y="127"/>
                    </a:lnTo>
                    <a:lnTo>
                      <a:pt x="13" y="127"/>
                    </a:lnTo>
                    <a:lnTo>
                      <a:pt x="13" y="133"/>
                    </a:lnTo>
                    <a:lnTo>
                      <a:pt x="14" y="135"/>
                    </a:lnTo>
                    <a:lnTo>
                      <a:pt x="17" y="140"/>
                    </a:lnTo>
                    <a:lnTo>
                      <a:pt x="19" y="141"/>
                    </a:lnTo>
                    <a:lnTo>
                      <a:pt x="17" y="142"/>
                    </a:lnTo>
                    <a:lnTo>
                      <a:pt x="12" y="145"/>
                    </a:lnTo>
                    <a:lnTo>
                      <a:pt x="3" y="145"/>
                    </a:lnTo>
                    <a:lnTo>
                      <a:pt x="13" y="151"/>
                    </a:lnTo>
                    <a:lnTo>
                      <a:pt x="23" y="152"/>
                    </a:lnTo>
                    <a:lnTo>
                      <a:pt x="26" y="152"/>
                    </a:lnTo>
                    <a:lnTo>
                      <a:pt x="26" y="151"/>
                    </a:lnTo>
                    <a:lnTo>
                      <a:pt x="40" y="151"/>
                    </a:lnTo>
                    <a:lnTo>
                      <a:pt x="41" y="154"/>
                    </a:lnTo>
                    <a:lnTo>
                      <a:pt x="45" y="159"/>
                    </a:lnTo>
                    <a:lnTo>
                      <a:pt x="45" y="169"/>
                    </a:lnTo>
                    <a:lnTo>
                      <a:pt x="41" y="173"/>
                    </a:lnTo>
                    <a:lnTo>
                      <a:pt x="41" y="174"/>
                    </a:lnTo>
                    <a:lnTo>
                      <a:pt x="40" y="179"/>
                    </a:lnTo>
                    <a:lnTo>
                      <a:pt x="40" y="186"/>
                    </a:lnTo>
                    <a:lnTo>
                      <a:pt x="41" y="190"/>
                    </a:lnTo>
                    <a:lnTo>
                      <a:pt x="41" y="191"/>
                    </a:lnTo>
                    <a:lnTo>
                      <a:pt x="43" y="195"/>
                    </a:lnTo>
                    <a:lnTo>
                      <a:pt x="41" y="203"/>
                    </a:lnTo>
                    <a:lnTo>
                      <a:pt x="38" y="207"/>
                    </a:lnTo>
                    <a:lnTo>
                      <a:pt x="31" y="214"/>
                    </a:lnTo>
                    <a:lnTo>
                      <a:pt x="26" y="217"/>
                    </a:lnTo>
                    <a:lnTo>
                      <a:pt x="23" y="219"/>
                    </a:lnTo>
                    <a:lnTo>
                      <a:pt x="23" y="221"/>
                    </a:lnTo>
                    <a:lnTo>
                      <a:pt x="21" y="222"/>
                    </a:lnTo>
                    <a:lnTo>
                      <a:pt x="7" y="258"/>
                    </a:lnTo>
                    <a:lnTo>
                      <a:pt x="7" y="260"/>
                    </a:lnTo>
                    <a:lnTo>
                      <a:pt x="3" y="268"/>
                    </a:lnTo>
                    <a:lnTo>
                      <a:pt x="0" y="278"/>
                    </a:lnTo>
                    <a:lnTo>
                      <a:pt x="0" y="282"/>
                    </a:lnTo>
                    <a:lnTo>
                      <a:pt x="2" y="285"/>
                    </a:lnTo>
                    <a:lnTo>
                      <a:pt x="2" y="288"/>
                    </a:lnTo>
                    <a:lnTo>
                      <a:pt x="3" y="288"/>
                    </a:lnTo>
                    <a:lnTo>
                      <a:pt x="6" y="297"/>
                    </a:lnTo>
                    <a:lnTo>
                      <a:pt x="6" y="311"/>
                    </a:lnTo>
                    <a:lnTo>
                      <a:pt x="5" y="313"/>
                    </a:lnTo>
                    <a:lnTo>
                      <a:pt x="5" y="317"/>
                    </a:lnTo>
                    <a:lnTo>
                      <a:pt x="10" y="325"/>
                    </a:lnTo>
                    <a:lnTo>
                      <a:pt x="13" y="337"/>
                    </a:lnTo>
                    <a:lnTo>
                      <a:pt x="14" y="359"/>
                    </a:lnTo>
                    <a:lnTo>
                      <a:pt x="16" y="367"/>
                    </a:lnTo>
                    <a:lnTo>
                      <a:pt x="14" y="371"/>
                    </a:lnTo>
                    <a:lnTo>
                      <a:pt x="14" y="374"/>
                    </a:lnTo>
                    <a:lnTo>
                      <a:pt x="7" y="385"/>
                    </a:lnTo>
                    <a:lnTo>
                      <a:pt x="7" y="387"/>
                    </a:lnTo>
                    <a:lnTo>
                      <a:pt x="6" y="395"/>
                    </a:lnTo>
                    <a:lnTo>
                      <a:pt x="5" y="397"/>
                    </a:lnTo>
                    <a:lnTo>
                      <a:pt x="6" y="397"/>
                    </a:lnTo>
                    <a:lnTo>
                      <a:pt x="23" y="392"/>
                    </a:lnTo>
                    <a:lnTo>
                      <a:pt x="36" y="391"/>
                    </a:lnTo>
                    <a:lnTo>
                      <a:pt x="37" y="390"/>
                    </a:lnTo>
                    <a:lnTo>
                      <a:pt x="38" y="390"/>
                    </a:lnTo>
                    <a:lnTo>
                      <a:pt x="38" y="388"/>
                    </a:lnTo>
                    <a:lnTo>
                      <a:pt x="43" y="387"/>
                    </a:lnTo>
                    <a:lnTo>
                      <a:pt x="62" y="388"/>
                    </a:lnTo>
                    <a:lnTo>
                      <a:pt x="82" y="392"/>
                    </a:lnTo>
                    <a:lnTo>
                      <a:pt x="93" y="398"/>
                    </a:lnTo>
                    <a:lnTo>
                      <a:pt x="94" y="398"/>
                    </a:lnTo>
                    <a:lnTo>
                      <a:pt x="100" y="397"/>
                    </a:lnTo>
                    <a:lnTo>
                      <a:pt x="107" y="397"/>
                    </a:lnTo>
                    <a:lnTo>
                      <a:pt x="122" y="411"/>
                    </a:lnTo>
                    <a:lnTo>
                      <a:pt x="128" y="420"/>
                    </a:lnTo>
                    <a:lnTo>
                      <a:pt x="129" y="426"/>
                    </a:lnTo>
                    <a:lnTo>
                      <a:pt x="132" y="428"/>
                    </a:lnTo>
                    <a:lnTo>
                      <a:pt x="132" y="427"/>
                    </a:lnTo>
                    <a:lnTo>
                      <a:pt x="137" y="426"/>
                    </a:lnTo>
                    <a:lnTo>
                      <a:pt x="151" y="426"/>
                    </a:lnTo>
                    <a:lnTo>
                      <a:pt x="151" y="420"/>
                    </a:lnTo>
                    <a:lnTo>
                      <a:pt x="154" y="420"/>
                    </a:lnTo>
                    <a:lnTo>
                      <a:pt x="161" y="422"/>
                    </a:lnTo>
                    <a:lnTo>
                      <a:pt x="165" y="423"/>
                    </a:lnTo>
                    <a:lnTo>
                      <a:pt x="168" y="423"/>
                    </a:lnTo>
                    <a:lnTo>
                      <a:pt x="174" y="426"/>
                    </a:lnTo>
                    <a:lnTo>
                      <a:pt x="175" y="427"/>
                    </a:lnTo>
                    <a:lnTo>
                      <a:pt x="181" y="428"/>
                    </a:lnTo>
                    <a:lnTo>
                      <a:pt x="189" y="428"/>
                    </a:lnTo>
                    <a:lnTo>
                      <a:pt x="195" y="427"/>
                    </a:lnTo>
                    <a:lnTo>
                      <a:pt x="199" y="426"/>
                    </a:lnTo>
                    <a:lnTo>
                      <a:pt x="203" y="422"/>
                    </a:lnTo>
                    <a:lnTo>
                      <a:pt x="204" y="422"/>
                    </a:lnTo>
                    <a:lnTo>
                      <a:pt x="204" y="420"/>
                    </a:lnTo>
                    <a:lnTo>
                      <a:pt x="206" y="419"/>
                    </a:lnTo>
                    <a:lnTo>
                      <a:pt x="204" y="418"/>
                    </a:lnTo>
                    <a:lnTo>
                      <a:pt x="196" y="401"/>
                    </a:lnTo>
                    <a:lnTo>
                      <a:pt x="193" y="391"/>
                    </a:lnTo>
                    <a:lnTo>
                      <a:pt x="189" y="384"/>
                    </a:lnTo>
                    <a:lnTo>
                      <a:pt x="188" y="383"/>
                    </a:lnTo>
                    <a:lnTo>
                      <a:pt x="188" y="381"/>
                    </a:lnTo>
                    <a:lnTo>
                      <a:pt x="195" y="364"/>
                    </a:lnTo>
                    <a:lnTo>
                      <a:pt x="206" y="346"/>
                    </a:lnTo>
                    <a:lnTo>
                      <a:pt x="209" y="344"/>
                    </a:lnTo>
                    <a:lnTo>
                      <a:pt x="210" y="341"/>
                    </a:lnTo>
                    <a:lnTo>
                      <a:pt x="218" y="331"/>
                    </a:lnTo>
                    <a:lnTo>
                      <a:pt x="218" y="330"/>
                    </a:lnTo>
                    <a:lnTo>
                      <a:pt x="234" y="307"/>
                    </a:lnTo>
                    <a:lnTo>
                      <a:pt x="238" y="303"/>
                    </a:lnTo>
                    <a:lnTo>
                      <a:pt x="241" y="297"/>
                    </a:lnTo>
                    <a:lnTo>
                      <a:pt x="241" y="296"/>
                    </a:lnTo>
                    <a:lnTo>
                      <a:pt x="242" y="293"/>
                    </a:lnTo>
                    <a:lnTo>
                      <a:pt x="242" y="289"/>
                    </a:lnTo>
                    <a:lnTo>
                      <a:pt x="241" y="288"/>
                    </a:lnTo>
                    <a:lnTo>
                      <a:pt x="237" y="286"/>
                    </a:lnTo>
                    <a:lnTo>
                      <a:pt x="220" y="270"/>
                    </a:lnTo>
                    <a:lnTo>
                      <a:pt x="218" y="265"/>
                    </a:lnTo>
                    <a:lnTo>
                      <a:pt x="220" y="263"/>
                    </a:lnTo>
                    <a:lnTo>
                      <a:pt x="220" y="261"/>
                    </a:lnTo>
                    <a:lnTo>
                      <a:pt x="216" y="257"/>
                    </a:lnTo>
                    <a:lnTo>
                      <a:pt x="214" y="250"/>
                    </a:lnTo>
                    <a:lnTo>
                      <a:pt x="213" y="248"/>
                    </a:lnTo>
                    <a:lnTo>
                      <a:pt x="213" y="229"/>
                    </a:lnTo>
                    <a:lnTo>
                      <a:pt x="202" y="219"/>
                    </a:lnTo>
                    <a:lnTo>
                      <a:pt x="192" y="211"/>
                    </a:lnTo>
                    <a:lnTo>
                      <a:pt x="177" y="203"/>
                    </a:lnTo>
                    <a:lnTo>
                      <a:pt x="174" y="203"/>
                    </a:lnTo>
                    <a:lnTo>
                      <a:pt x="167" y="201"/>
                    </a:lnTo>
                    <a:lnTo>
                      <a:pt x="158" y="201"/>
                    </a:lnTo>
                    <a:lnTo>
                      <a:pt x="157" y="203"/>
                    </a:lnTo>
                    <a:lnTo>
                      <a:pt x="143" y="219"/>
                    </a:lnTo>
                    <a:lnTo>
                      <a:pt x="140" y="224"/>
                    </a:lnTo>
                    <a:lnTo>
                      <a:pt x="137" y="227"/>
                    </a:lnTo>
                    <a:lnTo>
                      <a:pt x="136" y="230"/>
                    </a:lnTo>
                    <a:lnTo>
                      <a:pt x="133" y="246"/>
                    </a:lnTo>
                    <a:lnTo>
                      <a:pt x="133" y="247"/>
                    </a:lnTo>
                    <a:lnTo>
                      <a:pt x="132" y="248"/>
                    </a:lnTo>
                    <a:lnTo>
                      <a:pt x="126" y="234"/>
                    </a:lnTo>
                    <a:lnTo>
                      <a:pt x="124" y="229"/>
                    </a:lnTo>
                    <a:lnTo>
                      <a:pt x="117" y="190"/>
                    </a:lnTo>
                    <a:lnTo>
                      <a:pt x="117" y="186"/>
                    </a:lnTo>
                    <a:lnTo>
                      <a:pt x="115" y="184"/>
                    </a:lnTo>
                    <a:lnTo>
                      <a:pt x="115" y="183"/>
                    </a:lnTo>
                    <a:lnTo>
                      <a:pt x="114" y="183"/>
                    </a:lnTo>
                    <a:lnTo>
                      <a:pt x="114" y="181"/>
                    </a:lnTo>
                    <a:lnTo>
                      <a:pt x="112" y="180"/>
                    </a:lnTo>
                    <a:lnTo>
                      <a:pt x="107" y="159"/>
                    </a:lnTo>
                    <a:lnTo>
                      <a:pt x="94" y="140"/>
                    </a:lnTo>
                    <a:lnTo>
                      <a:pt x="93" y="138"/>
                    </a:lnTo>
                    <a:lnTo>
                      <a:pt x="93" y="137"/>
                    </a:lnTo>
                    <a:lnTo>
                      <a:pt x="100" y="107"/>
                    </a:lnTo>
                    <a:lnTo>
                      <a:pt x="100" y="100"/>
                    </a:lnTo>
                    <a:lnTo>
                      <a:pt x="104" y="87"/>
                    </a:lnTo>
                    <a:lnTo>
                      <a:pt x="105" y="87"/>
                    </a:lnTo>
                    <a:lnTo>
                      <a:pt x="107" y="85"/>
                    </a:lnTo>
                    <a:lnTo>
                      <a:pt x="111" y="74"/>
                    </a:lnTo>
                    <a:lnTo>
                      <a:pt x="111" y="71"/>
                    </a:lnTo>
                    <a:lnTo>
                      <a:pt x="110" y="66"/>
                    </a:lnTo>
                    <a:lnTo>
                      <a:pt x="110" y="61"/>
                    </a:lnTo>
                    <a:lnTo>
                      <a:pt x="108" y="60"/>
                    </a:lnTo>
                    <a:lnTo>
                      <a:pt x="103" y="59"/>
                    </a:lnTo>
                    <a:lnTo>
                      <a:pt x="98" y="60"/>
                    </a:lnTo>
                    <a:lnTo>
                      <a:pt x="97" y="60"/>
                    </a:lnTo>
                    <a:lnTo>
                      <a:pt x="90" y="59"/>
                    </a:lnTo>
                    <a:lnTo>
                      <a:pt x="87" y="59"/>
                    </a:lnTo>
                    <a:lnTo>
                      <a:pt x="87" y="56"/>
                    </a:lnTo>
                    <a:lnTo>
                      <a:pt x="89" y="53"/>
                    </a:lnTo>
                    <a:lnTo>
                      <a:pt x="89" y="50"/>
                    </a:lnTo>
                    <a:lnTo>
                      <a:pt x="96" y="36"/>
                    </a:lnTo>
                    <a:lnTo>
                      <a:pt x="96" y="35"/>
                    </a:lnTo>
                    <a:lnTo>
                      <a:pt x="97" y="32"/>
                    </a:lnTo>
                    <a:lnTo>
                      <a:pt x="97" y="29"/>
                    </a:lnTo>
                    <a:lnTo>
                      <a:pt x="100" y="25"/>
                    </a:lnTo>
                    <a:lnTo>
                      <a:pt x="101" y="20"/>
                    </a:lnTo>
                    <a:lnTo>
                      <a:pt x="100" y="20"/>
                    </a:lnTo>
                    <a:lnTo>
                      <a:pt x="100" y="18"/>
                    </a:lnTo>
                    <a:lnTo>
                      <a:pt x="97" y="13"/>
                    </a:lnTo>
                    <a:lnTo>
                      <a:pt x="84" y="1"/>
                    </a:lnTo>
                    <a:lnTo>
                      <a:pt x="80" y="0"/>
                    </a:lnTo>
                    <a:lnTo>
                      <a:pt x="7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13" name="Freeform 844">
                <a:extLst>
                  <a:ext uri="{FF2B5EF4-FFF2-40B4-BE49-F238E27FC236}">
                    <a16:creationId xmlns:a16="http://schemas.microsoft.com/office/drawing/2014/main" id="{BC4C2B1A-C613-E2A1-DF40-095AC477AA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9" y="2574"/>
                <a:ext cx="97" cy="87"/>
              </a:xfrm>
              <a:custGeom>
                <a:avLst/>
                <a:gdLst>
                  <a:gd name="T0" fmla="*/ 388 w 390"/>
                  <a:gd name="T1" fmla="*/ 120 h 350"/>
                  <a:gd name="T2" fmla="*/ 327 w 390"/>
                  <a:gd name="T3" fmla="*/ 94 h 350"/>
                  <a:gd name="T4" fmla="*/ 254 w 390"/>
                  <a:gd name="T5" fmla="*/ 91 h 350"/>
                  <a:gd name="T6" fmla="*/ 239 w 390"/>
                  <a:gd name="T7" fmla="*/ 86 h 350"/>
                  <a:gd name="T8" fmla="*/ 227 w 390"/>
                  <a:gd name="T9" fmla="*/ 84 h 350"/>
                  <a:gd name="T10" fmla="*/ 215 w 390"/>
                  <a:gd name="T11" fmla="*/ 50 h 350"/>
                  <a:gd name="T12" fmla="*/ 220 w 390"/>
                  <a:gd name="T13" fmla="*/ 33 h 350"/>
                  <a:gd name="T14" fmla="*/ 221 w 390"/>
                  <a:gd name="T15" fmla="*/ 22 h 350"/>
                  <a:gd name="T16" fmla="*/ 205 w 390"/>
                  <a:gd name="T17" fmla="*/ 5 h 350"/>
                  <a:gd name="T18" fmla="*/ 200 w 390"/>
                  <a:gd name="T19" fmla="*/ 5 h 350"/>
                  <a:gd name="T20" fmla="*/ 191 w 390"/>
                  <a:gd name="T21" fmla="*/ 15 h 350"/>
                  <a:gd name="T22" fmla="*/ 190 w 390"/>
                  <a:gd name="T23" fmla="*/ 39 h 350"/>
                  <a:gd name="T24" fmla="*/ 176 w 390"/>
                  <a:gd name="T25" fmla="*/ 34 h 350"/>
                  <a:gd name="T26" fmla="*/ 145 w 390"/>
                  <a:gd name="T27" fmla="*/ 40 h 350"/>
                  <a:gd name="T28" fmla="*/ 127 w 390"/>
                  <a:gd name="T29" fmla="*/ 34 h 350"/>
                  <a:gd name="T30" fmla="*/ 45 w 390"/>
                  <a:gd name="T31" fmla="*/ 22 h 350"/>
                  <a:gd name="T32" fmla="*/ 52 w 390"/>
                  <a:gd name="T33" fmla="*/ 97 h 350"/>
                  <a:gd name="T34" fmla="*/ 53 w 390"/>
                  <a:gd name="T35" fmla="*/ 99 h 350"/>
                  <a:gd name="T36" fmla="*/ 62 w 390"/>
                  <a:gd name="T37" fmla="*/ 185 h 350"/>
                  <a:gd name="T38" fmla="*/ 42 w 390"/>
                  <a:gd name="T39" fmla="*/ 187 h 350"/>
                  <a:gd name="T40" fmla="*/ 4 w 390"/>
                  <a:gd name="T41" fmla="*/ 209 h 350"/>
                  <a:gd name="T42" fmla="*/ 27 w 390"/>
                  <a:gd name="T43" fmla="*/ 275 h 350"/>
                  <a:gd name="T44" fmla="*/ 43 w 390"/>
                  <a:gd name="T45" fmla="*/ 308 h 350"/>
                  <a:gd name="T46" fmla="*/ 50 w 390"/>
                  <a:gd name="T47" fmla="*/ 295 h 350"/>
                  <a:gd name="T48" fmla="*/ 53 w 390"/>
                  <a:gd name="T49" fmla="*/ 281 h 350"/>
                  <a:gd name="T50" fmla="*/ 56 w 390"/>
                  <a:gd name="T51" fmla="*/ 281 h 350"/>
                  <a:gd name="T52" fmla="*/ 77 w 390"/>
                  <a:gd name="T53" fmla="*/ 301 h 350"/>
                  <a:gd name="T54" fmla="*/ 101 w 390"/>
                  <a:gd name="T55" fmla="*/ 291 h 350"/>
                  <a:gd name="T56" fmla="*/ 112 w 390"/>
                  <a:gd name="T57" fmla="*/ 297 h 350"/>
                  <a:gd name="T58" fmla="*/ 131 w 390"/>
                  <a:gd name="T59" fmla="*/ 300 h 350"/>
                  <a:gd name="T60" fmla="*/ 140 w 390"/>
                  <a:gd name="T61" fmla="*/ 286 h 350"/>
                  <a:gd name="T62" fmla="*/ 143 w 390"/>
                  <a:gd name="T63" fmla="*/ 284 h 350"/>
                  <a:gd name="T64" fmla="*/ 167 w 390"/>
                  <a:gd name="T65" fmla="*/ 288 h 350"/>
                  <a:gd name="T66" fmla="*/ 141 w 390"/>
                  <a:gd name="T67" fmla="*/ 316 h 350"/>
                  <a:gd name="T68" fmla="*/ 126 w 390"/>
                  <a:gd name="T69" fmla="*/ 311 h 350"/>
                  <a:gd name="T70" fmla="*/ 123 w 390"/>
                  <a:gd name="T71" fmla="*/ 336 h 350"/>
                  <a:gd name="T72" fmla="*/ 126 w 390"/>
                  <a:gd name="T73" fmla="*/ 345 h 350"/>
                  <a:gd name="T74" fmla="*/ 133 w 390"/>
                  <a:gd name="T75" fmla="*/ 350 h 350"/>
                  <a:gd name="T76" fmla="*/ 143 w 390"/>
                  <a:gd name="T77" fmla="*/ 336 h 350"/>
                  <a:gd name="T78" fmla="*/ 150 w 390"/>
                  <a:gd name="T79" fmla="*/ 333 h 350"/>
                  <a:gd name="T80" fmla="*/ 152 w 390"/>
                  <a:gd name="T81" fmla="*/ 328 h 350"/>
                  <a:gd name="T82" fmla="*/ 183 w 390"/>
                  <a:gd name="T83" fmla="*/ 318 h 350"/>
                  <a:gd name="T84" fmla="*/ 190 w 390"/>
                  <a:gd name="T85" fmla="*/ 324 h 350"/>
                  <a:gd name="T86" fmla="*/ 193 w 390"/>
                  <a:gd name="T87" fmla="*/ 312 h 350"/>
                  <a:gd name="T88" fmla="*/ 214 w 390"/>
                  <a:gd name="T89" fmla="*/ 280 h 350"/>
                  <a:gd name="T90" fmla="*/ 234 w 390"/>
                  <a:gd name="T91" fmla="*/ 254 h 350"/>
                  <a:gd name="T92" fmla="*/ 244 w 390"/>
                  <a:gd name="T93" fmla="*/ 244 h 350"/>
                  <a:gd name="T94" fmla="*/ 249 w 390"/>
                  <a:gd name="T95" fmla="*/ 249 h 350"/>
                  <a:gd name="T96" fmla="*/ 253 w 390"/>
                  <a:gd name="T97" fmla="*/ 249 h 350"/>
                  <a:gd name="T98" fmla="*/ 258 w 390"/>
                  <a:gd name="T99" fmla="*/ 254 h 350"/>
                  <a:gd name="T100" fmla="*/ 281 w 390"/>
                  <a:gd name="T101" fmla="*/ 262 h 350"/>
                  <a:gd name="T102" fmla="*/ 313 w 390"/>
                  <a:gd name="T103" fmla="*/ 265 h 350"/>
                  <a:gd name="T104" fmla="*/ 328 w 390"/>
                  <a:gd name="T105" fmla="*/ 263 h 350"/>
                  <a:gd name="T106" fmla="*/ 325 w 390"/>
                  <a:gd name="T107" fmla="*/ 256 h 350"/>
                  <a:gd name="T108" fmla="*/ 327 w 390"/>
                  <a:gd name="T109" fmla="*/ 248 h 350"/>
                  <a:gd name="T110" fmla="*/ 330 w 390"/>
                  <a:gd name="T111" fmla="*/ 233 h 350"/>
                  <a:gd name="T112" fmla="*/ 331 w 390"/>
                  <a:gd name="T113" fmla="*/ 208 h 350"/>
                  <a:gd name="T114" fmla="*/ 321 w 390"/>
                  <a:gd name="T115" fmla="*/ 167 h 350"/>
                  <a:gd name="T116" fmla="*/ 363 w 390"/>
                  <a:gd name="T117" fmla="*/ 154 h 350"/>
                  <a:gd name="T118" fmla="*/ 377 w 390"/>
                  <a:gd name="T119" fmla="*/ 143 h 350"/>
                  <a:gd name="T120" fmla="*/ 388 w 390"/>
                  <a:gd name="T121" fmla="*/ 122 h 3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90" h="350">
                    <a:moveTo>
                      <a:pt x="388" y="122"/>
                    </a:moveTo>
                    <a:lnTo>
                      <a:pt x="390" y="121"/>
                    </a:lnTo>
                    <a:lnTo>
                      <a:pt x="388" y="120"/>
                    </a:lnTo>
                    <a:lnTo>
                      <a:pt x="370" y="110"/>
                    </a:lnTo>
                    <a:lnTo>
                      <a:pt x="344" y="99"/>
                    </a:lnTo>
                    <a:lnTo>
                      <a:pt x="327" y="94"/>
                    </a:lnTo>
                    <a:lnTo>
                      <a:pt x="324" y="94"/>
                    </a:lnTo>
                    <a:lnTo>
                      <a:pt x="289" y="106"/>
                    </a:lnTo>
                    <a:lnTo>
                      <a:pt x="254" y="91"/>
                    </a:lnTo>
                    <a:lnTo>
                      <a:pt x="246" y="91"/>
                    </a:lnTo>
                    <a:lnTo>
                      <a:pt x="242" y="87"/>
                    </a:lnTo>
                    <a:lnTo>
                      <a:pt x="239" y="86"/>
                    </a:lnTo>
                    <a:lnTo>
                      <a:pt x="238" y="86"/>
                    </a:lnTo>
                    <a:lnTo>
                      <a:pt x="232" y="83"/>
                    </a:lnTo>
                    <a:lnTo>
                      <a:pt x="227" y="84"/>
                    </a:lnTo>
                    <a:lnTo>
                      <a:pt x="221" y="83"/>
                    </a:lnTo>
                    <a:lnTo>
                      <a:pt x="215" y="60"/>
                    </a:lnTo>
                    <a:lnTo>
                      <a:pt x="215" y="50"/>
                    </a:lnTo>
                    <a:lnTo>
                      <a:pt x="217" y="43"/>
                    </a:lnTo>
                    <a:lnTo>
                      <a:pt x="217" y="39"/>
                    </a:lnTo>
                    <a:lnTo>
                      <a:pt x="220" y="33"/>
                    </a:lnTo>
                    <a:lnTo>
                      <a:pt x="222" y="24"/>
                    </a:lnTo>
                    <a:lnTo>
                      <a:pt x="222" y="22"/>
                    </a:lnTo>
                    <a:lnTo>
                      <a:pt x="221" y="22"/>
                    </a:lnTo>
                    <a:lnTo>
                      <a:pt x="212" y="15"/>
                    </a:lnTo>
                    <a:lnTo>
                      <a:pt x="208" y="8"/>
                    </a:lnTo>
                    <a:lnTo>
                      <a:pt x="205" y="5"/>
                    </a:lnTo>
                    <a:lnTo>
                      <a:pt x="204" y="2"/>
                    </a:lnTo>
                    <a:lnTo>
                      <a:pt x="201" y="0"/>
                    </a:lnTo>
                    <a:lnTo>
                      <a:pt x="200" y="5"/>
                    </a:lnTo>
                    <a:lnTo>
                      <a:pt x="196" y="9"/>
                    </a:lnTo>
                    <a:lnTo>
                      <a:pt x="194" y="13"/>
                    </a:lnTo>
                    <a:lnTo>
                      <a:pt x="191" y="15"/>
                    </a:lnTo>
                    <a:lnTo>
                      <a:pt x="191" y="22"/>
                    </a:lnTo>
                    <a:lnTo>
                      <a:pt x="190" y="29"/>
                    </a:lnTo>
                    <a:lnTo>
                      <a:pt x="190" y="39"/>
                    </a:lnTo>
                    <a:lnTo>
                      <a:pt x="187" y="40"/>
                    </a:lnTo>
                    <a:lnTo>
                      <a:pt x="182" y="39"/>
                    </a:lnTo>
                    <a:lnTo>
                      <a:pt x="176" y="34"/>
                    </a:lnTo>
                    <a:lnTo>
                      <a:pt x="167" y="34"/>
                    </a:lnTo>
                    <a:lnTo>
                      <a:pt x="147" y="40"/>
                    </a:lnTo>
                    <a:lnTo>
                      <a:pt x="145" y="40"/>
                    </a:lnTo>
                    <a:lnTo>
                      <a:pt x="141" y="41"/>
                    </a:lnTo>
                    <a:lnTo>
                      <a:pt x="138" y="41"/>
                    </a:lnTo>
                    <a:lnTo>
                      <a:pt x="127" y="34"/>
                    </a:lnTo>
                    <a:lnTo>
                      <a:pt x="49" y="23"/>
                    </a:lnTo>
                    <a:lnTo>
                      <a:pt x="48" y="22"/>
                    </a:lnTo>
                    <a:lnTo>
                      <a:pt x="45" y="22"/>
                    </a:lnTo>
                    <a:lnTo>
                      <a:pt x="41" y="26"/>
                    </a:lnTo>
                    <a:lnTo>
                      <a:pt x="39" y="33"/>
                    </a:lnTo>
                    <a:lnTo>
                      <a:pt x="52" y="97"/>
                    </a:lnTo>
                    <a:lnTo>
                      <a:pt x="55" y="97"/>
                    </a:lnTo>
                    <a:lnTo>
                      <a:pt x="55" y="99"/>
                    </a:lnTo>
                    <a:lnTo>
                      <a:pt x="53" y="99"/>
                    </a:lnTo>
                    <a:lnTo>
                      <a:pt x="60" y="178"/>
                    </a:lnTo>
                    <a:lnTo>
                      <a:pt x="62" y="184"/>
                    </a:lnTo>
                    <a:lnTo>
                      <a:pt x="62" y="185"/>
                    </a:lnTo>
                    <a:lnTo>
                      <a:pt x="55" y="185"/>
                    </a:lnTo>
                    <a:lnTo>
                      <a:pt x="48" y="187"/>
                    </a:lnTo>
                    <a:lnTo>
                      <a:pt x="42" y="187"/>
                    </a:lnTo>
                    <a:lnTo>
                      <a:pt x="0" y="195"/>
                    </a:lnTo>
                    <a:lnTo>
                      <a:pt x="2" y="195"/>
                    </a:lnTo>
                    <a:lnTo>
                      <a:pt x="4" y="209"/>
                    </a:lnTo>
                    <a:lnTo>
                      <a:pt x="16" y="249"/>
                    </a:lnTo>
                    <a:lnTo>
                      <a:pt x="18" y="254"/>
                    </a:lnTo>
                    <a:lnTo>
                      <a:pt x="27" y="275"/>
                    </a:lnTo>
                    <a:lnTo>
                      <a:pt x="28" y="276"/>
                    </a:lnTo>
                    <a:lnTo>
                      <a:pt x="42" y="308"/>
                    </a:lnTo>
                    <a:lnTo>
                      <a:pt x="43" y="308"/>
                    </a:lnTo>
                    <a:lnTo>
                      <a:pt x="49" y="308"/>
                    </a:lnTo>
                    <a:lnTo>
                      <a:pt x="49" y="300"/>
                    </a:lnTo>
                    <a:lnTo>
                      <a:pt x="50" y="295"/>
                    </a:lnTo>
                    <a:lnTo>
                      <a:pt x="52" y="287"/>
                    </a:lnTo>
                    <a:lnTo>
                      <a:pt x="53" y="283"/>
                    </a:lnTo>
                    <a:lnTo>
                      <a:pt x="53" y="281"/>
                    </a:lnTo>
                    <a:lnTo>
                      <a:pt x="55" y="281"/>
                    </a:lnTo>
                    <a:lnTo>
                      <a:pt x="56" y="280"/>
                    </a:lnTo>
                    <a:lnTo>
                      <a:pt x="56" y="281"/>
                    </a:lnTo>
                    <a:lnTo>
                      <a:pt x="60" y="305"/>
                    </a:lnTo>
                    <a:lnTo>
                      <a:pt x="62" y="305"/>
                    </a:lnTo>
                    <a:lnTo>
                      <a:pt x="77" y="301"/>
                    </a:lnTo>
                    <a:lnTo>
                      <a:pt x="76" y="294"/>
                    </a:lnTo>
                    <a:lnTo>
                      <a:pt x="92" y="291"/>
                    </a:lnTo>
                    <a:lnTo>
                      <a:pt x="101" y="291"/>
                    </a:lnTo>
                    <a:lnTo>
                      <a:pt x="102" y="293"/>
                    </a:lnTo>
                    <a:lnTo>
                      <a:pt x="107" y="294"/>
                    </a:lnTo>
                    <a:lnTo>
                      <a:pt x="112" y="297"/>
                    </a:lnTo>
                    <a:lnTo>
                      <a:pt x="117" y="298"/>
                    </a:lnTo>
                    <a:lnTo>
                      <a:pt x="127" y="300"/>
                    </a:lnTo>
                    <a:lnTo>
                      <a:pt x="131" y="300"/>
                    </a:lnTo>
                    <a:lnTo>
                      <a:pt x="138" y="288"/>
                    </a:lnTo>
                    <a:lnTo>
                      <a:pt x="138" y="287"/>
                    </a:lnTo>
                    <a:lnTo>
                      <a:pt x="140" y="286"/>
                    </a:lnTo>
                    <a:lnTo>
                      <a:pt x="140" y="283"/>
                    </a:lnTo>
                    <a:lnTo>
                      <a:pt x="141" y="283"/>
                    </a:lnTo>
                    <a:lnTo>
                      <a:pt x="143" y="284"/>
                    </a:lnTo>
                    <a:lnTo>
                      <a:pt x="145" y="286"/>
                    </a:lnTo>
                    <a:lnTo>
                      <a:pt x="167" y="287"/>
                    </a:lnTo>
                    <a:lnTo>
                      <a:pt x="167" y="288"/>
                    </a:lnTo>
                    <a:lnTo>
                      <a:pt x="151" y="309"/>
                    </a:lnTo>
                    <a:lnTo>
                      <a:pt x="141" y="315"/>
                    </a:lnTo>
                    <a:lnTo>
                      <a:pt x="141" y="316"/>
                    </a:lnTo>
                    <a:lnTo>
                      <a:pt x="140" y="316"/>
                    </a:lnTo>
                    <a:lnTo>
                      <a:pt x="138" y="315"/>
                    </a:lnTo>
                    <a:lnTo>
                      <a:pt x="126" y="311"/>
                    </a:lnTo>
                    <a:lnTo>
                      <a:pt x="124" y="311"/>
                    </a:lnTo>
                    <a:lnTo>
                      <a:pt x="124" y="332"/>
                    </a:lnTo>
                    <a:lnTo>
                      <a:pt x="123" y="336"/>
                    </a:lnTo>
                    <a:lnTo>
                      <a:pt x="124" y="338"/>
                    </a:lnTo>
                    <a:lnTo>
                      <a:pt x="124" y="342"/>
                    </a:lnTo>
                    <a:lnTo>
                      <a:pt x="126" y="345"/>
                    </a:lnTo>
                    <a:lnTo>
                      <a:pt x="129" y="347"/>
                    </a:lnTo>
                    <a:lnTo>
                      <a:pt x="130" y="348"/>
                    </a:lnTo>
                    <a:lnTo>
                      <a:pt x="133" y="350"/>
                    </a:lnTo>
                    <a:lnTo>
                      <a:pt x="136" y="345"/>
                    </a:lnTo>
                    <a:lnTo>
                      <a:pt x="138" y="339"/>
                    </a:lnTo>
                    <a:lnTo>
                      <a:pt x="143" y="336"/>
                    </a:lnTo>
                    <a:lnTo>
                      <a:pt x="148" y="335"/>
                    </a:lnTo>
                    <a:lnTo>
                      <a:pt x="148" y="333"/>
                    </a:lnTo>
                    <a:lnTo>
                      <a:pt x="150" y="333"/>
                    </a:lnTo>
                    <a:lnTo>
                      <a:pt x="151" y="331"/>
                    </a:lnTo>
                    <a:lnTo>
                      <a:pt x="151" y="329"/>
                    </a:lnTo>
                    <a:lnTo>
                      <a:pt x="152" y="328"/>
                    </a:lnTo>
                    <a:lnTo>
                      <a:pt x="161" y="326"/>
                    </a:lnTo>
                    <a:lnTo>
                      <a:pt x="182" y="318"/>
                    </a:lnTo>
                    <a:lnTo>
                      <a:pt x="183" y="318"/>
                    </a:lnTo>
                    <a:lnTo>
                      <a:pt x="183" y="319"/>
                    </a:lnTo>
                    <a:lnTo>
                      <a:pt x="189" y="322"/>
                    </a:lnTo>
                    <a:lnTo>
                      <a:pt x="190" y="324"/>
                    </a:lnTo>
                    <a:lnTo>
                      <a:pt x="190" y="319"/>
                    </a:lnTo>
                    <a:lnTo>
                      <a:pt x="193" y="314"/>
                    </a:lnTo>
                    <a:lnTo>
                      <a:pt x="193" y="312"/>
                    </a:lnTo>
                    <a:lnTo>
                      <a:pt x="194" y="309"/>
                    </a:lnTo>
                    <a:lnTo>
                      <a:pt x="201" y="304"/>
                    </a:lnTo>
                    <a:lnTo>
                      <a:pt x="214" y="280"/>
                    </a:lnTo>
                    <a:lnTo>
                      <a:pt x="228" y="262"/>
                    </a:lnTo>
                    <a:lnTo>
                      <a:pt x="232" y="255"/>
                    </a:lnTo>
                    <a:lnTo>
                      <a:pt x="234" y="254"/>
                    </a:lnTo>
                    <a:lnTo>
                      <a:pt x="236" y="249"/>
                    </a:lnTo>
                    <a:lnTo>
                      <a:pt x="242" y="245"/>
                    </a:lnTo>
                    <a:lnTo>
                      <a:pt x="244" y="244"/>
                    </a:lnTo>
                    <a:lnTo>
                      <a:pt x="246" y="245"/>
                    </a:lnTo>
                    <a:lnTo>
                      <a:pt x="247" y="248"/>
                    </a:lnTo>
                    <a:lnTo>
                      <a:pt x="249" y="249"/>
                    </a:lnTo>
                    <a:lnTo>
                      <a:pt x="250" y="248"/>
                    </a:lnTo>
                    <a:lnTo>
                      <a:pt x="251" y="248"/>
                    </a:lnTo>
                    <a:lnTo>
                      <a:pt x="253" y="249"/>
                    </a:lnTo>
                    <a:lnTo>
                      <a:pt x="256" y="251"/>
                    </a:lnTo>
                    <a:lnTo>
                      <a:pt x="257" y="251"/>
                    </a:lnTo>
                    <a:lnTo>
                      <a:pt x="258" y="254"/>
                    </a:lnTo>
                    <a:lnTo>
                      <a:pt x="261" y="255"/>
                    </a:lnTo>
                    <a:lnTo>
                      <a:pt x="278" y="261"/>
                    </a:lnTo>
                    <a:lnTo>
                      <a:pt x="281" y="262"/>
                    </a:lnTo>
                    <a:lnTo>
                      <a:pt x="294" y="265"/>
                    </a:lnTo>
                    <a:lnTo>
                      <a:pt x="311" y="265"/>
                    </a:lnTo>
                    <a:lnTo>
                      <a:pt x="313" y="265"/>
                    </a:lnTo>
                    <a:lnTo>
                      <a:pt x="314" y="266"/>
                    </a:lnTo>
                    <a:lnTo>
                      <a:pt x="323" y="266"/>
                    </a:lnTo>
                    <a:lnTo>
                      <a:pt x="328" y="263"/>
                    </a:lnTo>
                    <a:lnTo>
                      <a:pt x="330" y="262"/>
                    </a:lnTo>
                    <a:lnTo>
                      <a:pt x="328" y="261"/>
                    </a:lnTo>
                    <a:lnTo>
                      <a:pt x="325" y="256"/>
                    </a:lnTo>
                    <a:lnTo>
                      <a:pt x="324" y="254"/>
                    </a:lnTo>
                    <a:lnTo>
                      <a:pt x="324" y="248"/>
                    </a:lnTo>
                    <a:lnTo>
                      <a:pt x="327" y="248"/>
                    </a:lnTo>
                    <a:lnTo>
                      <a:pt x="328" y="244"/>
                    </a:lnTo>
                    <a:lnTo>
                      <a:pt x="328" y="242"/>
                    </a:lnTo>
                    <a:lnTo>
                      <a:pt x="330" y="233"/>
                    </a:lnTo>
                    <a:lnTo>
                      <a:pt x="330" y="228"/>
                    </a:lnTo>
                    <a:lnTo>
                      <a:pt x="328" y="224"/>
                    </a:lnTo>
                    <a:lnTo>
                      <a:pt x="331" y="208"/>
                    </a:lnTo>
                    <a:lnTo>
                      <a:pt x="331" y="177"/>
                    </a:lnTo>
                    <a:lnTo>
                      <a:pt x="327" y="171"/>
                    </a:lnTo>
                    <a:lnTo>
                      <a:pt x="321" y="167"/>
                    </a:lnTo>
                    <a:lnTo>
                      <a:pt x="320" y="166"/>
                    </a:lnTo>
                    <a:lnTo>
                      <a:pt x="355" y="159"/>
                    </a:lnTo>
                    <a:lnTo>
                      <a:pt x="363" y="154"/>
                    </a:lnTo>
                    <a:lnTo>
                      <a:pt x="365" y="154"/>
                    </a:lnTo>
                    <a:lnTo>
                      <a:pt x="373" y="146"/>
                    </a:lnTo>
                    <a:lnTo>
                      <a:pt x="377" y="143"/>
                    </a:lnTo>
                    <a:lnTo>
                      <a:pt x="381" y="136"/>
                    </a:lnTo>
                    <a:lnTo>
                      <a:pt x="383" y="132"/>
                    </a:lnTo>
                    <a:lnTo>
                      <a:pt x="388" y="12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14" name="Freeform 845">
                <a:extLst>
                  <a:ext uri="{FF2B5EF4-FFF2-40B4-BE49-F238E27FC236}">
                    <a16:creationId xmlns:a16="http://schemas.microsoft.com/office/drawing/2014/main" id="{45B8BCB1-A14B-EF0E-9EC1-44BA93FE26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0" y="2635"/>
                <a:ext cx="78" cy="84"/>
              </a:xfrm>
              <a:custGeom>
                <a:avLst/>
                <a:gdLst>
                  <a:gd name="T0" fmla="*/ 207 w 313"/>
                  <a:gd name="T1" fmla="*/ 4 h 335"/>
                  <a:gd name="T2" fmla="*/ 201 w 313"/>
                  <a:gd name="T3" fmla="*/ 0 h 335"/>
                  <a:gd name="T4" fmla="*/ 189 w 313"/>
                  <a:gd name="T5" fmla="*/ 11 h 335"/>
                  <a:gd name="T6" fmla="*/ 151 w 313"/>
                  <a:gd name="T7" fmla="*/ 65 h 335"/>
                  <a:gd name="T8" fmla="*/ 147 w 313"/>
                  <a:gd name="T9" fmla="*/ 80 h 335"/>
                  <a:gd name="T10" fmla="*/ 139 w 313"/>
                  <a:gd name="T11" fmla="*/ 74 h 335"/>
                  <a:gd name="T12" fmla="*/ 108 w 313"/>
                  <a:gd name="T13" fmla="*/ 87 h 335"/>
                  <a:gd name="T14" fmla="*/ 100 w 313"/>
                  <a:gd name="T15" fmla="*/ 92 h 335"/>
                  <a:gd name="T16" fmla="*/ 87 w 313"/>
                  <a:gd name="T17" fmla="*/ 104 h 335"/>
                  <a:gd name="T18" fmla="*/ 81 w 313"/>
                  <a:gd name="T19" fmla="*/ 94 h 335"/>
                  <a:gd name="T20" fmla="*/ 83 w 313"/>
                  <a:gd name="T21" fmla="*/ 67 h 335"/>
                  <a:gd name="T22" fmla="*/ 98 w 313"/>
                  <a:gd name="T23" fmla="*/ 71 h 335"/>
                  <a:gd name="T24" fmla="*/ 102 w 313"/>
                  <a:gd name="T25" fmla="*/ 42 h 335"/>
                  <a:gd name="T26" fmla="*/ 97 w 313"/>
                  <a:gd name="T27" fmla="*/ 42 h 335"/>
                  <a:gd name="T28" fmla="*/ 84 w 313"/>
                  <a:gd name="T29" fmla="*/ 56 h 335"/>
                  <a:gd name="T30" fmla="*/ 59 w 313"/>
                  <a:gd name="T31" fmla="*/ 49 h 335"/>
                  <a:gd name="T32" fmla="*/ 34 w 313"/>
                  <a:gd name="T33" fmla="*/ 57 h 335"/>
                  <a:gd name="T34" fmla="*/ 13 w 313"/>
                  <a:gd name="T35" fmla="*/ 36 h 335"/>
                  <a:gd name="T36" fmla="*/ 9 w 313"/>
                  <a:gd name="T37" fmla="*/ 43 h 335"/>
                  <a:gd name="T38" fmla="*/ 0 w 313"/>
                  <a:gd name="T39" fmla="*/ 64 h 335"/>
                  <a:gd name="T40" fmla="*/ 5 w 313"/>
                  <a:gd name="T41" fmla="*/ 88 h 335"/>
                  <a:gd name="T42" fmla="*/ 14 w 313"/>
                  <a:gd name="T43" fmla="*/ 205 h 335"/>
                  <a:gd name="T44" fmla="*/ 26 w 313"/>
                  <a:gd name="T45" fmla="*/ 226 h 335"/>
                  <a:gd name="T46" fmla="*/ 40 w 313"/>
                  <a:gd name="T47" fmla="*/ 247 h 335"/>
                  <a:gd name="T48" fmla="*/ 49 w 313"/>
                  <a:gd name="T49" fmla="*/ 258 h 335"/>
                  <a:gd name="T50" fmla="*/ 59 w 313"/>
                  <a:gd name="T51" fmla="*/ 275 h 335"/>
                  <a:gd name="T52" fmla="*/ 70 w 313"/>
                  <a:gd name="T53" fmla="*/ 290 h 335"/>
                  <a:gd name="T54" fmla="*/ 90 w 313"/>
                  <a:gd name="T55" fmla="*/ 321 h 335"/>
                  <a:gd name="T56" fmla="*/ 97 w 313"/>
                  <a:gd name="T57" fmla="*/ 329 h 335"/>
                  <a:gd name="T58" fmla="*/ 109 w 313"/>
                  <a:gd name="T59" fmla="*/ 331 h 335"/>
                  <a:gd name="T60" fmla="*/ 114 w 313"/>
                  <a:gd name="T61" fmla="*/ 308 h 335"/>
                  <a:gd name="T62" fmla="*/ 128 w 313"/>
                  <a:gd name="T63" fmla="*/ 303 h 335"/>
                  <a:gd name="T64" fmla="*/ 143 w 313"/>
                  <a:gd name="T65" fmla="*/ 285 h 335"/>
                  <a:gd name="T66" fmla="*/ 158 w 313"/>
                  <a:gd name="T67" fmla="*/ 279 h 335"/>
                  <a:gd name="T68" fmla="*/ 158 w 313"/>
                  <a:gd name="T69" fmla="*/ 267 h 335"/>
                  <a:gd name="T70" fmla="*/ 169 w 313"/>
                  <a:gd name="T71" fmla="*/ 261 h 335"/>
                  <a:gd name="T72" fmla="*/ 169 w 313"/>
                  <a:gd name="T73" fmla="*/ 257 h 335"/>
                  <a:gd name="T74" fmla="*/ 169 w 313"/>
                  <a:gd name="T75" fmla="*/ 240 h 335"/>
                  <a:gd name="T76" fmla="*/ 144 w 313"/>
                  <a:gd name="T77" fmla="*/ 230 h 335"/>
                  <a:gd name="T78" fmla="*/ 131 w 313"/>
                  <a:gd name="T79" fmla="*/ 201 h 335"/>
                  <a:gd name="T80" fmla="*/ 133 w 313"/>
                  <a:gd name="T81" fmla="*/ 190 h 335"/>
                  <a:gd name="T82" fmla="*/ 161 w 313"/>
                  <a:gd name="T83" fmla="*/ 194 h 335"/>
                  <a:gd name="T84" fmla="*/ 188 w 313"/>
                  <a:gd name="T85" fmla="*/ 184 h 335"/>
                  <a:gd name="T86" fmla="*/ 192 w 313"/>
                  <a:gd name="T87" fmla="*/ 169 h 335"/>
                  <a:gd name="T88" fmla="*/ 198 w 313"/>
                  <a:gd name="T89" fmla="*/ 170 h 335"/>
                  <a:gd name="T90" fmla="*/ 215 w 313"/>
                  <a:gd name="T91" fmla="*/ 181 h 335"/>
                  <a:gd name="T92" fmla="*/ 211 w 313"/>
                  <a:gd name="T93" fmla="*/ 202 h 335"/>
                  <a:gd name="T94" fmla="*/ 229 w 313"/>
                  <a:gd name="T95" fmla="*/ 198 h 335"/>
                  <a:gd name="T96" fmla="*/ 273 w 313"/>
                  <a:gd name="T97" fmla="*/ 195 h 335"/>
                  <a:gd name="T98" fmla="*/ 274 w 313"/>
                  <a:gd name="T99" fmla="*/ 174 h 335"/>
                  <a:gd name="T100" fmla="*/ 268 w 313"/>
                  <a:gd name="T101" fmla="*/ 159 h 335"/>
                  <a:gd name="T102" fmla="*/ 275 w 313"/>
                  <a:gd name="T103" fmla="*/ 135 h 335"/>
                  <a:gd name="T104" fmla="*/ 294 w 313"/>
                  <a:gd name="T105" fmla="*/ 94 h 335"/>
                  <a:gd name="T106" fmla="*/ 311 w 313"/>
                  <a:gd name="T107" fmla="*/ 72 h 335"/>
                  <a:gd name="T108" fmla="*/ 308 w 313"/>
                  <a:gd name="T109" fmla="*/ 56 h 335"/>
                  <a:gd name="T110" fmla="*/ 313 w 313"/>
                  <a:gd name="T111" fmla="*/ 36 h 335"/>
                  <a:gd name="T112" fmla="*/ 294 w 313"/>
                  <a:gd name="T113" fmla="*/ 29 h 335"/>
                  <a:gd name="T114" fmla="*/ 268 w 313"/>
                  <a:gd name="T115" fmla="*/ 21 h 335"/>
                  <a:gd name="T116" fmla="*/ 218 w 313"/>
                  <a:gd name="T117" fmla="*/ 11 h 3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13" h="335">
                    <a:moveTo>
                      <a:pt x="213" y="7"/>
                    </a:moveTo>
                    <a:lnTo>
                      <a:pt x="210" y="5"/>
                    </a:lnTo>
                    <a:lnTo>
                      <a:pt x="208" y="4"/>
                    </a:lnTo>
                    <a:lnTo>
                      <a:pt x="207" y="4"/>
                    </a:lnTo>
                    <a:lnTo>
                      <a:pt x="206" y="5"/>
                    </a:lnTo>
                    <a:lnTo>
                      <a:pt x="204" y="4"/>
                    </a:lnTo>
                    <a:lnTo>
                      <a:pt x="203" y="1"/>
                    </a:lnTo>
                    <a:lnTo>
                      <a:pt x="201" y="0"/>
                    </a:lnTo>
                    <a:lnTo>
                      <a:pt x="199" y="1"/>
                    </a:lnTo>
                    <a:lnTo>
                      <a:pt x="193" y="5"/>
                    </a:lnTo>
                    <a:lnTo>
                      <a:pt x="191" y="10"/>
                    </a:lnTo>
                    <a:lnTo>
                      <a:pt x="189" y="11"/>
                    </a:lnTo>
                    <a:lnTo>
                      <a:pt x="185" y="18"/>
                    </a:lnTo>
                    <a:lnTo>
                      <a:pt x="171" y="36"/>
                    </a:lnTo>
                    <a:lnTo>
                      <a:pt x="158" y="60"/>
                    </a:lnTo>
                    <a:lnTo>
                      <a:pt x="151" y="65"/>
                    </a:lnTo>
                    <a:lnTo>
                      <a:pt x="150" y="68"/>
                    </a:lnTo>
                    <a:lnTo>
                      <a:pt x="150" y="70"/>
                    </a:lnTo>
                    <a:lnTo>
                      <a:pt x="147" y="75"/>
                    </a:lnTo>
                    <a:lnTo>
                      <a:pt x="147" y="80"/>
                    </a:lnTo>
                    <a:lnTo>
                      <a:pt x="146" y="78"/>
                    </a:lnTo>
                    <a:lnTo>
                      <a:pt x="140" y="75"/>
                    </a:lnTo>
                    <a:lnTo>
                      <a:pt x="140" y="74"/>
                    </a:lnTo>
                    <a:lnTo>
                      <a:pt x="139" y="74"/>
                    </a:lnTo>
                    <a:lnTo>
                      <a:pt x="118" y="82"/>
                    </a:lnTo>
                    <a:lnTo>
                      <a:pt x="109" y="84"/>
                    </a:lnTo>
                    <a:lnTo>
                      <a:pt x="108" y="85"/>
                    </a:lnTo>
                    <a:lnTo>
                      <a:pt x="108" y="87"/>
                    </a:lnTo>
                    <a:lnTo>
                      <a:pt x="107" y="89"/>
                    </a:lnTo>
                    <a:lnTo>
                      <a:pt x="105" y="89"/>
                    </a:lnTo>
                    <a:lnTo>
                      <a:pt x="105" y="91"/>
                    </a:lnTo>
                    <a:lnTo>
                      <a:pt x="100" y="92"/>
                    </a:lnTo>
                    <a:lnTo>
                      <a:pt x="95" y="95"/>
                    </a:lnTo>
                    <a:lnTo>
                      <a:pt x="93" y="101"/>
                    </a:lnTo>
                    <a:lnTo>
                      <a:pt x="90" y="106"/>
                    </a:lnTo>
                    <a:lnTo>
                      <a:pt x="87" y="104"/>
                    </a:lnTo>
                    <a:lnTo>
                      <a:pt x="86" y="103"/>
                    </a:lnTo>
                    <a:lnTo>
                      <a:pt x="83" y="101"/>
                    </a:lnTo>
                    <a:lnTo>
                      <a:pt x="81" y="98"/>
                    </a:lnTo>
                    <a:lnTo>
                      <a:pt x="81" y="94"/>
                    </a:lnTo>
                    <a:lnTo>
                      <a:pt x="80" y="92"/>
                    </a:lnTo>
                    <a:lnTo>
                      <a:pt x="81" y="88"/>
                    </a:lnTo>
                    <a:lnTo>
                      <a:pt x="81" y="67"/>
                    </a:lnTo>
                    <a:lnTo>
                      <a:pt x="83" y="67"/>
                    </a:lnTo>
                    <a:lnTo>
                      <a:pt x="95" y="71"/>
                    </a:lnTo>
                    <a:lnTo>
                      <a:pt x="97" y="72"/>
                    </a:lnTo>
                    <a:lnTo>
                      <a:pt x="98" y="72"/>
                    </a:lnTo>
                    <a:lnTo>
                      <a:pt x="98" y="71"/>
                    </a:lnTo>
                    <a:lnTo>
                      <a:pt x="108" y="65"/>
                    </a:lnTo>
                    <a:lnTo>
                      <a:pt x="124" y="44"/>
                    </a:lnTo>
                    <a:lnTo>
                      <a:pt x="124" y="43"/>
                    </a:lnTo>
                    <a:lnTo>
                      <a:pt x="102" y="42"/>
                    </a:lnTo>
                    <a:lnTo>
                      <a:pt x="100" y="40"/>
                    </a:lnTo>
                    <a:lnTo>
                      <a:pt x="98" y="39"/>
                    </a:lnTo>
                    <a:lnTo>
                      <a:pt x="97" y="39"/>
                    </a:lnTo>
                    <a:lnTo>
                      <a:pt x="97" y="42"/>
                    </a:lnTo>
                    <a:lnTo>
                      <a:pt x="95" y="43"/>
                    </a:lnTo>
                    <a:lnTo>
                      <a:pt x="95" y="44"/>
                    </a:lnTo>
                    <a:lnTo>
                      <a:pt x="88" y="56"/>
                    </a:lnTo>
                    <a:lnTo>
                      <a:pt x="84" y="56"/>
                    </a:lnTo>
                    <a:lnTo>
                      <a:pt x="74" y="54"/>
                    </a:lnTo>
                    <a:lnTo>
                      <a:pt x="69" y="53"/>
                    </a:lnTo>
                    <a:lnTo>
                      <a:pt x="64" y="50"/>
                    </a:lnTo>
                    <a:lnTo>
                      <a:pt x="59" y="49"/>
                    </a:lnTo>
                    <a:lnTo>
                      <a:pt x="58" y="47"/>
                    </a:lnTo>
                    <a:lnTo>
                      <a:pt x="49" y="47"/>
                    </a:lnTo>
                    <a:lnTo>
                      <a:pt x="33" y="50"/>
                    </a:lnTo>
                    <a:lnTo>
                      <a:pt x="34" y="57"/>
                    </a:lnTo>
                    <a:lnTo>
                      <a:pt x="19" y="61"/>
                    </a:lnTo>
                    <a:lnTo>
                      <a:pt x="17" y="61"/>
                    </a:lnTo>
                    <a:lnTo>
                      <a:pt x="13" y="37"/>
                    </a:lnTo>
                    <a:lnTo>
                      <a:pt x="13" y="36"/>
                    </a:lnTo>
                    <a:lnTo>
                      <a:pt x="12" y="37"/>
                    </a:lnTo>
                    <a:lnTo>
                      <a:pt x="10" y="37"/>
                    </a:lnTo>
                    <a:lnTo>
                      <a:pt x="10" y="39"/>
                    </a:lnTo>
                    <a:lnTo>
                      <a:pt x="9" y="43"/>
                    </a:lnTo>
                    <a:lnTo>
                      <a:pt x="7" y="51"/>
                    </a:lnTo>
                    <a:lnTo>
                      <a:pt x="6" y="56"/>
                    </a:lnTo>
                    <a:lnTo>
                      <a:pt x="6" y="64"/>
                    </a:lnTo>
                    <a:lnTo>
                      <a:pt x="0" y="64"/>
                    </a:lnTo>
                    <a:lnTo>
                      <a:pt x="2" y="67"/>
                    </a:lnTo>
                    <a:lnTo>
                      <a:pt x="2" y="71"/>
                    </a:lnTo>
                    <a:lnTo>
                      <a:pt x="3" y="72"/>
                    </a:lnTo>
                    <a:lnTo>
                      <a:pt x="5" y="88"/>
                    </a:lnTo>
                    <a:lnTo>
                      <a:pt x="10" y="121"/>
                    </a:lnTo>
                    <a:lnTo>
                      <a:pt x="13" y="192"/>
                    </a:lnTo>
                    <a:lnTo>
                      <a:pt x="14" y="200"/>
                    </a:lnTo>
                    <a:lnTo>
                      <a:pt x="14" y="205"/>
                    </a:lnTo>
                    <a:lnTo>
                      <a:pt x="16" y="205"/>
                    </a:lnTo>
                    <a:lnTo>
                      <a:pt x="21" y="221"/>
                    </a:lnTo>
                    <a:lnTo>
                      <a:pt x="23" y="223"/>
                    </a:lnTo>
                    <a:lnTo>
                      <a:pt x="26" y="226"/>
                    </a:lnTo>
                    <a:lnTo>
                      <a:pt x="28" y="230"/>
                    </a:lnTo>
                    <a:lnTo>
                      <a:pt x="28" y="232"/>
                    </a:lnTo>
                    <a:lnTo>
                      <a:pt x="33" y="236"/>
                    </a:lnTo>
                    <a:lnTo>
                      <a:pt x="40" y="247"/>
                    </a:lnTo>
                    <a:lnTo>
                      <a:pt x="45" y="252"/>
                    </a:lnTo>
                    <a:lnTo>
                      <a:pt x="47" y="255"/>
                    </a:lnTo>
                    <a:lnTo>
                      <a:pt x="47" y="257"/>
                    </a:lnTo>
                    <a:lnTo>
                      <a:pt x="49" y="258"/>
                    </a:lnTo>
                    <a:lnTo>
                      <a:pt x="54" y="267"/>
                    </a:lnTo>
                    <a:lnTo>
                      <a:pt x="55" y="267"/>
                    </a:lnTo>
                    <a:lnTo>
                      <a:pt x="58" y="271"/>
                    </a:lnTo>
                    <a:lnTo>
                      <a:pt x="59" y="275"/>
                    </a:lnTo>
                    <a:lnTo>
                      <a:pt x="64" y="281"/>
                    </a:lnTo>
                    <a:lnTo>
                      <a:pt x="64" y="282"/>
                    </a:lnTo>
                    <a:lnTo>
                      <a:pt x="69" y="288"/>
                    </a:lnTo>
                    <a:lnTo>
                      <a:pt x="70" y="290"/>
                    </a:lnTo>
                    <a:lnTo>
                      <a:pt x="72" y="292"/>
                    </a:lnTo>
                    <a:lnTo>
                      <a:pt x="70" y="293"/>
                    </a:lnTo>
                    <a:lnTo>
                      <a:pt x="72" y="295"/>
                    </a:lnTo>
                    <a:lnTo>
                      <a:pt x="90" y="321"/>
                    </a:lnTo>
                    <a:lnTo>
                      <a:pt x="91" y="322"/>
                    </a:lnTo>
                    <a:lnTo>
                      <a:pt x="93" y="325"/>
                    </a:lnTo>
                    <a:lnTo>
                      <a:pt x="94" y="325"/>
                    </a:lnTo>
                    <a:lnTo>
                      <a:pt x="97" y="329"/>
                    </a:lnTo>
                    <a:lnTo>
                      <a:pt x="101" y="334"/>
                    </a:lnTo>
                    <a:lnTo>
                      <a:pt x="104" y="335"/>
                    </a:lnTo>
                    <a:lnTo>
                      <a:pt x="108" y="332"/>
                    </a:lnTo>
                    <a:lnTo>
                      <a:pt x="109" y="331"/>
                    </a:lnTo>
                    <a:lnTo>
                      <a:pt x="121" y="327"/>
                    </a:lnTo>
                    <a:lnTo>
                      <a:pt x="119" y="322"/>
                    </a:lnTo>
                    <a:lnTo>
                      <a:pt x="114" y="311"/>
                    </a:lnTo>
                    <a:lnTo>
                      <a:pt x="114" y="308"/>
                    </a:lnTo>
                    <a:lnTo>
                      <a:pt x="118" y="303"/>
                    </a:lnTo>
                    <a:lnTo>
                      <a:pt x="118" y="300"/>
                    </a:lnTo>
                    <a:lnTo>
                      <a:pt x="121" y="297"/>
                    </a:lnTo>
                    <a:lnTo>
                      <a:pt x="128" y="303"/>
                    </a:lnTo>
                    <a:lnTo>
                      <a:pt x="132" y="295"/>
                    </a:lnTo>
                    <a:lnTo>
                      <a:pt x="136" y="292"/>
                    </a:lnTo>
                    <a:lnTo>
                      <a:pt x="139" y="288"/>
                    </a:lnTo>
                    <a:lnTo>
                      <a:pt x="143" y="285"/>
                    </a:lnTo>
                    <a:lnTo>
                      <a:pt x="147" y="285"/>
                    </a:lnTo>
                    <a:lnTo>
                      <a:pt x="153" y="282"/>
                    </a:lnTo>
                    <a:lnTo>
                      <a:pt x="154" y="282"/>
                    </a:lnTo>
                    <a:lnTo>
                      <a:pt x="158" y="279"/>
                    </a:lnTo>
                    <a:lnTo>
                      <a:pt x="158" y="278"/>
                    </a:lnTo>
                    <a:lnTo>
                      <a:pt x="160" y="272"/>
                    </a:lnTo>
                    <a:lnTo>
                      <a:pt x="160" y="268"/>
                    </a:lnTo>
                    <a:lnTo>
                      <a:pt x="158" y="267"/>
                    </a:lnTo>
                    <a:lnTo>
                      <a:pt x="160" y="265"/>
                    </a:lnTo>
                    <a:lnTo>
                      <a:pt x="165" y="262"/>
                    </a:lnTo>
                    <a:lnTo>
                      <a:pt x="165" y="261"/>
                    </a:lnTo>
                    <a:lnTo>
                      <a:pt x="169" y="261"/>
                    </a:lnTo>
                    <a:lnTo>
                      <a:pt x="169" y="262"/>
                    </a:lnTo>
                    <a:lnTo>
                      <a:pt x="171" y="261"/>
                    </a:lnTo>
                    <a:lnTo>
                      <a:pt x="171" y="260"/>
                    </a:lnTo>
                    <a:lnTo>
                      <a:pt x="169" y="257"/>
                    </a:lnTo>
                    <a:lnTo>
                      <a:pt x="169" y="247"/>
                    </a:lnTo>
                    <a:lnTo>
                      <a:pt x="168" y="245"/>
                    </a:lnTo>
                    <a:lnTo>
                      <a:pt x="168" y="241"/>
                    </a:lnTo>
                    <a:lnTo>
                      <a:pt x="169" y="240"/>
                    </a:lnTo>
                    <a:lnTo>
                      <a:pt x="164" y="223"/>
                    </a:lnTo>
                    <a:lnTo>
                      <a:pt x="162" y="222"/>
                    </a:lnTo>
                    <a:lnTo>
                      <a:pt x="161" y="222"/>
                    </a:lnTo>
                    <a:lnTo>
                      <a:pt x="144" y="230"/>
                    </a:lnTo>
                    <a:lnTo>
                      <a:pt x="143" y="230"/>
                    </a:lnTo>
                    <a:lnTo>
                      <a:pt x="136" y="223"/>
                    </a:lnTo>
                    <a:lnTo>
                      <a:pt x="132" y="218"/>
                    </a:lnTo>
                    <a:lnTo>
                      <a:pt x="131" y="201"/>
                    </a:lnTo>
                    <a:lnTo>
                      <a:pt x="132" y="198"/>
                    </a:lnTo>
                    <a:lnTo>
                      <a:pt x="132" y="197"/>
                    </a:lnTo>
                    <a:lnTo>
                      <a:pt x="133" y="192"/>
                    </a:lnTo>
                    <a:lnTo>
                      <a:pt x="133" y="190"/>
                    </a:lnTo>
                    <a:lnTo>
                      <a:pt x="143" y="194"/>
                    </a:lnTo>
                    <a:lnTo>
                      <a:pt x="155" y="195"/>
                    </a:lnTo>
                    <a:lnTo>
                      <a:pt x="158" y="195"/>
                    </a:lnTo>
                    <a:lnTo>
                      <a:pt x="161" y="194"/>
                    </a:lnTo>
                    <a:lnTo>
                      <a:pt x="162" y="194"/>
                    </a:lnTo>
                    <a:lnTo>
                      <a:pt x="175" y="191"/>
                    </a:lnTo>
                    <a:lnTo>
                      <a:pt x="186" y="191"/>
                    </a:lnTo>
                    <a:lnTo>
                      <a:pt x="188" y="184"/>
                    </a:lnTo>
                    <a:lnTo>
                      <a:pt x="188" y="173"/>
                    </a:lnTo>
                    <a:lnTo>
                      <a:pt x="189" y="171"/>
                    </a:lnTo>
                    <a:lnTo>
                      <a:pt x="191" y="169"/>
                    </a:lnTo>
                    <a:lnTo>
                      <a:pt x="192" y="169"/>
                    </a:lnTo>
                    <a:lnTo>
                      <a:pt x="198" y="162"/>
                    </a:lnTo>
                    <a:lnTo>
                      <a:pt x="199" y="162"/>
                    </a:lnTo>
                    <a:lnTo>
                      <a:pt x="199" y="169"/>
                    </a:lnTo>
                    <a:lnTo>
                      <a:pt x="198" y="170"/>
                    </a:lnTo>
                    <a:lnTo>
                      <a:pt x="210" y="178"/>
                    </a:lnTo>
                    <a:lnTo>
                      <a:pt x="211" y="180"/>
                    </a:lnTo>
                    <a:lnTo>
                      <a:pt x="214" y="180"/>
                    </a:lnTo>
                    <a:lnTo>
                      <a:pt x="215" y="181"/>
                    </a:lnTo>
                    <a:lnTo>
                      <a:pt x="215" y="184"/>
                    </a:lnTo>
                    <a:lnTo>
                      <a:pt x="211" y="190"/>
                    </a:lnTo>
                    <a:lnTo>
                      <a:pt x="208" y="195"/>
                    </a:lnTo>
                    <a:lnTo>
                      <a:pt x="211" y="202"/>
                    </a:lnTo>
                    <a:lnTo>
                      <a:pt x="214" y="204"/>
                    </a:lnTo>
                    <a:lnTo>
                      <a:pt x="225" y="204"/>
                    </a:lnTo>
                    <a:lnTo>
                      <a:pt x="225" y="202"/>
                    </a:lnTo>
                    <a:lnTo>
                      <a:pt x="229" y="198"/>
                    </a:lnTo>
                    <a:lnTo>
                      <a:pt x="237" y="198"/>
                    </a:lnTo>
                    <a:lnTo>
                      <a:pt x="248" y="201"/>
                    </a:lnTo>
                    <a:lnTo>
                      <a:pt x="259" y="201"/>
                    </a:lnTo>
                    <a:lnTo>
                      <a:pt x="273" y="195"/>
                    </a:lnTo>
                    <a:lnTo>
                      <a:pt x="273" y="194"/>
                    </a:lnTo>
                    <a:lnTo>
                      <a:pt x="273" y="190"/>
                    </a:lnTo>
                    <a:lnTo>
                      <a:pt x="274" y="188"/>
                    </a:lnTo>
                    <a:lnTo>
                      <a:pt x="274" y="174"/>
                    </a:lnTo>
                    <a:lnTo>
                      <a:pt x="271" y="165"/>
                    </a:lnTo>
                    <a:lnTo>
                      <a:pt x="270" y="165"/>
                    </a:lnTo>
                    <a:lnTo>
                      <a:pt x="270" y="162"/>
                    </a:lnTo>
                    <a:lnTo>
                      <a:pt x="268" y="159"/>
                    </a:lnTo>
                    <a:lnTo>
                      <a:pt x="268" y="155"/>
                    </a:lnTo>
                    <a:lnTo>
                      <a:pt x="271" y="145"/>
                    </a:lnTo>
                    <a:lnTo>
                      <a:pt x="275" y="137"/>
                    </a:lnTo>
                    <a:lnTo>
                      <a:pt x="275" y="135"/>
                    </a:lnTo>
                    <a:lnTo>
                      <a:pt x="289" y="99"/>
                    </a:lnTo>
                    <a:lnTo>
                      <a:pt x="291" y="98"/>
                    </a:lnTo>
                    <a:lnTo>
                      <a:pt x="291" y="96"/>
                    </a:lnTo>
                    <a:lnTo>
                      <a:pt x="294" y="94"/>
                    </a:lnTo>
                    <a:lnTo>
                      <a:pt x="299" y="91"/>
                    </a:lnTo>
                    <a:lnTo>
                      <a:pt x="306" y="84"/>
                    </a:lnTo>
                    <a:lnTo>
                      <a:pt x="309" y="80"/>
                    </a:lnTo>
                    <a:lnTo>
                      <a:pt x="311" y="72"/>
                    </a:lnTo>
                    <a:lnTo>
                      <a:pt x="309" y="68"/>
                    </a:lnTo>
                    <a:lnTo>
                      <a:pt x="309" y="67"/>
                    </a:lnTo>
                    <a:lnTo>
                      <a:pt x="308" y="63"/>
                    </a:lnTo>
                    <a:lnTo>
                      <a:pt x="308" y="56"/>
                    </a:lnTo>
                    <a:lnTo>
                      <a:pt x="309" y="51"/>
                    </a:lnTo>
                    <a:lnTo>
                      <a:pt x="309" y="50"/>
                    </a:lnTo>
                    <a:lnTo>
                      <a:pt x="313" y="46"/>
                    </a:lnTo>
                    <a:lnTo>
                      <a:pt x="313" y="36"/>
                    </a:lnTo>
                    <a:lnTo>
                      <a:pt x="309" y="31"/>
                    </a:lnTo>
                    <a:lnTo>
                      <a:pt x="308" y="28"/>
                    </a:lnTo>
                    <a:lnTo>
                      <a:pt x="294" y="28"/>
                    </a:lnTo>
                    <a:lnTo>
                      <a:pt x="294" y="29"/>
                    </a:lnTo>
                    <a:lnTo>
                      <a:pt x="291" y="29"/>
                    </a:lnTo>
                    <a:lnTo>
                      <a:pt x="281" y="28"/>
                    </a:lnTo>
                    <a:lnTo>
                      <a:pt x="271" y="22"/>
                    </a:lnTo>
                    <a:lnTo>
                      <a:pt x="268" y="21"/>
                    </a:lnTo>
                    <a:lnTo>
                      <a:pt x="251" y="21"/>
                    </a:lnTo>
                    <a:lnTo>
                      <a:pt x="238" y="18"/>
                    </a:lnTo>
                    <a:lnTo>
                      <a:pt x="235" y="17"/>
                    </a:lnTo>
                    <a:lnTo>
                      <a:pt x="218" y="11"/>
                    </a:lnTo>
                    <a:lnTo>
                      <a:pt x="215" y="10"/>
                    </a:lnTo>
                    <a:lnTo>
                      <a:pt x="214" y="7"/>
                    </a:lnTo>
                    <a:lnTo>
                      <a:pt x="213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15" name="Freeform 846">
                <a:extLst>
                  <a:ext uri="{FF2B5EF4-FFF2-40B4-BE49-F238E27FC236}">
                    <a16:creationId xmlns:a16="http://schemas.microsoft.com/office/drawing/2014/main" id="{6EB207A2-D0EC-EDAE-8352-C6A71E6866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2" y="2676"/>
                <a:ext cx="76" cy="74"/>
              </a:xfrm>
              <a:custGeom>
                <a:avLst/>
                <a:gdLst>
                  <a:gd name="T0" fmla="*/ 64 w 305"/>
                  <a:gd name="T1" fmla="*/ 7 h 299"/>
                  <a:gd name="T2" fmla="*/ 60 w 305"/>
                  <a:gd name="T3" fmla="*/ 11 h 299"/>
                  <a:gd name="T4" fmla="*/ 47 w 305"/>
                  <a:gd name="T5" fmla="*/ 29 h 299"/>
                  <a:gd name="T6" fmla="*/ 30 w 305"/>
                  <a:gd name="T7" fmla="*/ 33 h 299"/>
                  <a:gd name="T8" fmla="*/ 5 w 305"/>
                  <a:gd name="T9" fmla="*/ 28 h 299"/>
                  <a:gd name="T10" fmla="*/ 4 w 305"/>
                  <a:gd name="T11" fmla="*/ 36 h 299"/>
                  <a:gd name="T12" fmla="*/ 8 w 305"/>
                  <a:gd name="T13" fmla="*/ 61 h 299"/>
                  <a:gd name="T14" fmla="*/ 33 w 305"/>
                  <a:gd name="T15" fmla="*/ 60 h 299"/>
                  <a:gd name="T16" fmla="*/ 41 w 305"/>
                  <a:gd name="T17" fmla="*/ 78 h 299"/>
                  <a:gd name="T18" fmla="*/ 41 w 305"/>
                  <a:gd name="T19" fmla="*/ 85 h 299"/>
                  <a:gd name="T20" fmla="*/ 43 w 305"/>
                  <a:gd name="T21" fmla="*/ 99 h 299"/>
                  <a:gd name="T22" fmla="*/ 37 w 305"/>
                  <a:gd name="T23" fmla="*/ 99 h 299"/>
                  <a:gd name="T24" fmla="*/ 30 w 305"/>
                  <a:gd name="T25" fmla="*/ 105 h 299"/>
                  <a:gd name="T26" fmla="*/ 30 w 305"/>
                  <a:gd name="T27" fmla="*/ 116 h 299"/>
                  <a:gd name="T28" fmla="*/ 25 w 305"/>
                  <a:gd name="T29" fmla="*/ 120 h 299"/>
                  <a:gd name="T30" fmla="*/ 11 w 305"/>
                  <a:gd name="T31" fmla="*/ 126 h 299"/>
                  <a:gd name="T32" fmla="*/ 0 w 305"/>
                  <a:gd name="T33" fmla="*/ 141 h 299"/>
                  <a:gd name="T34" fmla="*/ 44 w 305"/>
                  <a:gd name="T35" fmla="*/ 149 h 299"/>
                  <a:gd name="T36" fmla="*/ 73 w 305"/>
                  <a:gd name="T37" fmla="*/ 169 h 299"/>
                  <a:gd name="T38" fmla="*/ 87 w 305"/>
                  <a:gd name="T39" fmla="*/ 186 h 299"/>
                  <a:gd name="T40" fmla="*/ 113 w 305"/>
                  <a:gd name="T41" fmla="*/ 202 h 299"/>
                  <a:gd name="T42" fmla="*/ 124 w 305"/>
                  <a:gd name="T43" fmla="*/ 205 h 299"/>
                  <a:gd name="T44" fmla="*/ 138 w 305"/>
                  <a:gd name="T45" fmla="*/ 212 h 299"/>
                  <a:gd name="T46" fmla="*/ 143 w 305"/>
                  <a:gd name="T47" fmla="*/ 219 h 299"/>
                  <a:gd name="T48" fmla="*/ 146 w 305"/>
                  <a:gd name="T49" fmla="*/ 260 h 299"/>
                  <a:gd name="T50" fmla="*/ 156 w 305"/>
                  <a:gd name="T51" fmla="*/ 279 h 299"/>
                  <a:gd name="T52" fmla="*/ 166 w 305"/>
                  <a:gd name="T53" fmla="*/ 297 h 299"/>
                  <a:gd name="T54" fmla="*/ 217 w 305"/>
                  <a:gd name="T55" fmla="*/ 276 h 299"/>
                  <a:gd name="T56" fmla="*/ 226 w 305"/>
                  <a:gd name="T57" fmla="*/ 271 h 299"/>
                  <a:gd name="T58" fmla="*/ 229 w 305"/>
                  <a:gd name="T59" fmla="*/ 267 h 299"/>
                  <a:gd name="T60" fmla="*/ 230 w 305"/>
                  <a:gd name="T61" fmla="*/ 262 h 299"/>
                  <a:gd name="T62" fmla="*/ 238 w 305"/>
                  <a:gd name="T63" fmla="*/ 247 h 299"/>
                  <a:gd name="T64" fmla="*/ 248 w 305"/>
                  <a:gd name="T65" fmla="*/ 220 h 299"/>
                  <a:gd name="T66" fmla="*/ 291 w 305"/>
                  <a:gd name="T67" fmla="*/ 223 h 299"/>
                  <a:gd name="T68" fmla="*/ 297 w 305"/>
                  <a:gd name="T69" fmla="*/ 208 h 299"/>
                  <a:gd name="T70" fmla="*/ 296 w 305"/>
                  <a:gd name="T71" fmla="*/ 200 h 299"/>
                  <a:gd name="T72" fmla="*/ 298 w 305"/>
                  <a:gd name="T73" fmla="*/ 197 h 299"/>
                  <a:gd name="T74" fmla="*/ 289 w 305"/>
                  <a:gd name="T75" fmla="*/ 184 h 299"/>
                  <a:gd name="T76" fmla="*/ 297 w 305"/>
                  <a:gd name="T77" fmla="*/ 156 h 299"/>
                  <a:gd name="T78" fmla="*/ 301 w 305"/>
                  <a:gd name="T79" fmla="*/ 137 h 299"/>
                  <a:gd name="T80" fmla="*/ 291 w 305"/>
                  <a:gd name="T81" fmla="*/ 141 h 299"/>
                  <a:gd name="T82" fmla="*/ 272 w 305"/>
                  <a:gd name="T83" fmla="*/ 143 h 299"/>
                  <a:gd name="T84" fmla="*/ 262 w 305"/>
                  <a:gd name="T85" fmla="*/ 126 h 299"/>
                  <a:gd name="T86" fmla="*/ 234 w 305"/>
                  <a:gd name="T87" fmla="*/ 113 h 299"/>
                  <a:gd name="T88" fmla="*/ 202 w 305"/>
                  <a:gd name="T89" fmla="*/ 103 h 299"/>
                  <a:gd name="T90" fmla="*/ 178 w 305"/>
                  <a:gd name="T91" fmla="*/ 105 h 299"/>
                  <a:gd name="T92" fmla="*/ 163 w 305"/>
                  <a:gd name="T93" fmla="*/ 107 h 299"/>
                  <a:gd name="T94" fmla="*/ 146 w 305"/>
                  <a:gd name="T95" fmla="*/ 110 h 299"/>
                  <a:gd name="T96" fmla="*/ 154 w 305"/>
                  <a:gd name="T97" fmla="*/ 89 h 299"/>
                  <a:gd name="T98" fmla="*/ 154 w 305"/>
                  <a:gd name="T99" fmla="*/ 74 h 299"/>
                  <a:gd name="T100" fmla="*/ 145 w 305"/>
                  <a:gd name="T101" fmla="*/ 32 h 299"/>
                  <a:gd name="T102" fmla="*/ 120 w 305"/>
                  <a:gd name="T103" fmla="*/ 39 h 299"/>
                  <a:gd name="T104" fmla="*/ 97 w 305"/>
                  <a:gd name="T105" fmla="*/ 40 h 299"/>
                  <a:gd name="T106" fmla="*/ 83 w 305"/>
                  <a:gd name="T107" fmla="*/ 40 h 299"/>
                  <a:gd name="T108" fmla="*/ 87 w 305"/>
                  <a:gd name="T109" fmla="*/ 22 h 299"/>
                  <a:gd name="T110" fmla="*/ 83 w 305"/>
                  <a:gd name="T111" fmla="*/ 18 h 299"/>
                  <a:gd name="T112" fmla="*/ 71 w 305"/>
                  <a:gd name="T113" fmla="*/ 7 h 2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305" h="299">
                    <a:moveTo>
                      <a:pt x="71" y="0"/>
                    </a:moveTo>
                    <a:lnTo>
                      <a:pt x="70" y="0"/>
                    </a:lnTo>
                    <a:lnTo>
                      <a:pt x="64" y="7"/>
                    </a:lnTo>
                    <a:lnTo>
                      <a:pt x="63" y="7"/>
                    </a:lnTo>
                    <a:lnTo>
                      <a:pt x="61" y="9"/>
                    </a:lnTo>
                    <a:lnTo>
                      <a:pt x="60" y="11"/>
                    </a:lnTo>
                    <a:lnTo>
                      <a:pt x="60" y="22"/>
                    </a:lnTo>
                    <a:lnTo>
                      <a:pt x="58" y="29"/>
                    </a:lnTo>
                    <a:lnTo>
                      <a:pt x="47" y="29"/>
                    </a:lnTo>
                    <a:lnTo>
                      <a:pt x="34" y="32"/>
                    </a:lnTo>
                    <a:lnTo>
                      <a:pt x="33" y="32"/>
                    </a:lnTo>
                    <a:lnTo>
                      <a:pt x="30" y="33"/>
                    </a:lnTo>
                    <a:lnTo>
                      <a:pt x="27" y="33"/>
                    </a:lnTo>
                    <a:lnTo>
                      <a:pt x="15" y="32"/>
                    </a:lnTo>
                    <a:lnTo>
                      <a:pt x="5" y="28"/>
                    </a:lnTo>
                    <a:lnTo>
                      <a:pt x="5" y="30"/>
                    </a:lnTo>
                    <a:lnTo>
                      <a:pt x="4" y="35"/>
                    </a:lnTo>
                    <a:lnTo>
                      <a:pt x="4" y="36"/>
                    </a:lnTo>
                    <a:lnTo>
                      <a:pt x="3" y="39"/>
                    </a:lnTo>
                    <a:lnTo>
                      <a:pt x="4" y="56"/>
                    </a:lnTo>
                    <a:lnTo>
                      <a:pt x="8" y="61"/>
                    </a:lnTo>
                    <a:lnTo>
                      <a:pt x="15" y="68"/>
                    </a:lnTo>
                    <a:lnTo>
                      <a:pt x="16" y="68"/>
                    </a:lnTo>
                    <a:lnTo>
                      <a:pt x="33" y="60"/>
                    </a:lnTo>
                    <a:lnTo>
                      <a:pt x="34" y="60"/>
                    </a:lnTo>
                    <a:lnTo>
                      <a:pt x="36" y="61"/>
                    </a:lnTo>
                    <a:lnTo>
                      <a:pt x="41" y="78"/>
                    </a:lnTo>
                    <a:lnTo>
                      <a:pt x="40" y="79"/>
                    </a:lnTo>
                    <a:lnTo>
                      <a:pt x="40" y="83"/>
                    </a:lnTo>
                    <a:lnTo>
                      <a:pt x="41" y="85"/>
                    </a:lnTo>
                    <a:lnTo>
                      <a:pt x="41" y="95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1" y="100"/>
                    </a:lnTo>
                    <a:lnTo>
                      <a:pt x="41" y="99"/>
                    </a:lnTo>
                    <a:lnTo>
                      <a:pt x="37" y="99"/>
                    </a:lnTo>
                    <a:lnTo>
                      <a:pt x="37" y="100"/>
                    </a:lnTo>
                    <a:lnTo>
                      <a:pt x="32" y="103"/>
                    </a:lnTo>
                    <a:lnTo>
                      <a:pt x="30" y="105"/>
                    </a:lnTo>
                    <a:lnTo>
                      <a:pt x="32" y="106"/>
                    </a:lnTo>
                    <a:lnTo>
                      <a:pt x="32" y="110"/>
                    </a:lnTo>
                    <a:lnTo>
                      <a:pt x="30" y="116"/>
                    </a:lnTo>
                    <a:lnTo>
                      <a:pt x="30" y="117"/>
                    </a:lnTo>
                    <a:lnTo>
                      <a:pt x="26" y="120"/>
                    </a:lnTo>
                    <a:lnTo>
                      <a:pt x="25" y="120"/>
                    </a:lnTo>
                    <a:lnTo>
                      <a:pt x="19" y="123"/>
                    </a:lnTo>
                    <a:lnTo>
                      <a:pt x="15" y="123"/>
                    </a:lnTo>
                    <a:lnTo>
                      <a:pt x="11" y="126"/>
                    </a:lnTo>
                    <a:lnTo>
                      <a:pt x="8" y="130"/>
                    </a:lnTo>
                    <a:lnTo>
                      <a:pt x="4" y="133"/>
                    </a:lnTo>
                    <a:lnTo>
                      <a:pt x="0" y="141"/>
                    </a:lnTo>
                    <a:lnTo>
                      <a:pt x="3" y="142"/>
                    </a:lnTo>
                    <a:lnTo>
                      <a:pt x="32" y="145"/>
                    </a:lnTo>
                    <a:lnTo>
                      <a:pt x="44" y="149"/>
                    </a:lnTo>
                    <a:lnTo>
                      <a:pt x="54" y="158"/>
                    </a:lnTo>
                    <a:lnTo>
                      <a:pt x="63" y="162"/>
                    </a:lnTo>
                    <a:lnTo>
                      <a:pt x="73" y="169"/>
                    </a:lnTo>
                    <a:lnTo>
                      <a:pt x="82" y="179"/>
                    </a:lnTo>
                    <a:lnTo>
                      <a:pt x="83" y="181"/>
                    </a:lnTo>
                    <a:lnTo>
                      <a:pt x="87" y="186"/>
                    </a:lnTo>
                    <a:lnTo>
                      <a:pt x="89" y="188"/>
                    </a:lnTo>
                    <a:lnTo>
                      <a:pt x="94" y="194"/>
                    </a:lnTo>
                    <a:lnTo>
                      <a:pt x="113" y="202"/>
                    </a:lnTo>
                    <a:lnTo>
                      <a:pt x="120" y="209"/>
                    </a:lnTo>
                    <a:lnTo>
                      <a:pt x="123" y="205"/>
                    </a:lnTo>
                    <a:lnTo>
                      <a:pt x="124" y="205"/>
                    </a:lnTo>
                    <a:lnTo>
                      <a:pt x="134" y="211"/>
                    </a:lnTo>
                    <a:lnTo>
                      <a:pt x="135" y="211"/>
                    </a:lnTo>
                    <a:lnTo>
                      <a:pt x="138" y="212"/>
                    </a:lnTo>
                    <a:lnTo>
                      <a:pt x="142" y="215"/>
                    </a:lnTo>
                    <a:lnTo>
                      <a:pt x="142" y="216"/>
                    </a:lnTo>
                    <a:lnTo>
                      <a:pt x="143" y="219"/>
                    </a:lnTo>
                    <a:lnTo>
                      <a:pt x="145" y="225"/>
                    </a:lnTo>
                    <a:lnTo>
                      <a:pt x="146" y="227"/>
                    </a:lnTo>
                    <a:lnTo>
                      <a:pt x="146" y="260"/>
                    </a:lnTo>
                    <a:lnTo>
                      <a:pt x="150" y="270"/>
                    </a:lnTo>
                    <a:lnTo>
                      <a:pt x="153" y="276"/>
                    </a:lnTo>
                    <a:lnTo>
                      <a:pt x="156" y="279"/>
                    </a:lnTo>
                    <a:lnTo>
                      <a:pt x="157" y="282"/>
                    </a:lnTo>
                    <a:lnTo>
                      <a:pt x="160" y="286"/>
                    </a:lnTo>
                    <a:lnTo>
                      <a:pt x="166" y="297"/>
                    </a:lnTo>
                    <a:lnTo>
                      <a:pt x="166" y="299"/>
                    </a:lnTo>
                    <a:lnTo>
                      <a:pt x="214" y="279"/>
                    </a:lnTo>
                    <a:lnTo>
                      <a:pt x="217" y="276"/>
                    </a:lnTo>
                    <a:lnTo>
                      <a:pt x="219" y="272"/>
                    </a:lnTo>
                    <a:lnTo>
                      <a:pt x="220" y="271"/>
                    </a:lnTo>
                    <a:lnTo>
                      <a:pt x="226" y="271"/>
                    </a:lnTo>
                    <a:lnTo>
                      <a:pt x="226" y="270"/>
                    </a:lnTo>
                    <a:lnTo>
                      <a:pt x="227" y="267"/>
                    </a:lnTo>
                    <a:lnTo>
                      <a:pt x="229" y="267"/>
                    </a:lnTo>
                    <a:lnTo>
                      <a:pt x="229" y="265"/>
                    </a:lnTo>
                    <a:lnTo>
                      <a:pt x="230" y="264"/>
                    </a:lnTo>
                    <a:lnTo>
                      <a:pt x="230" y="262"/>
                    </a:lnTo>
                    <a:lnTo>
                      <a:pt x="231" y="262"/>
                    </a:lnTo>
                    <a:lnTo>
                      <a:pt x="231" y="261"/>
                    </a:lnTo>
                    <a:lnTo>
                      <a:pt x="238" y="247"/>
                    </a:lnTo>
                    <a:lnTo>
                      <a:pt x="243" y="233"/>
                    </a:lnTo>
                    <a:lnTo>
                      <a:pt x="248" y="225"/>
                    </a:lnTo>
                    <a:lnTo>
                      <a:pt x="248" y="220"/>
                    </a:lnTo>
                    <a:lnTo>
                      <a:pt x="264" y="226"/>
                    </a:lnTo>
                    <a:lnTo>
                      <a:pt x="289" y="227"/>
                    </a:lnTo>
                    <a:lnTo>
                      <a:pt x="291" y="223"/>
                    </a:lnTo>
                    <a:lnTo>
                      <a:pt x="294" y="220"/>
                    </a:lnTo>
                    <a:lnTo>
                      <a:pt x="294" y="219"/>
                    </a:lnTo>
                    <a:lnTo>
                      <a:pt x="297" y="208"/>
                    </a:lnTo>
                    <a:lnTo>
                      <a:pt x="296" y="202"/>
                    </a:lnTo>
                    <a:lnTo>
                      <a:pt x="294" y="200"/>
                    </a:lnTo>
                    <a:lnTo>
                      <a:pt x="296" y="200"/>
                    </a:lnTo>
                    <a:lnTo>
                      <a:pt x="296" y="198"/>
                    </a:lnTo>
                    <a:lnTo>
                      <a:pt x="298" y="198"/>
                    </a:lnTo>
                    <a:lnTo>
                      <a:pt x="298" y="197"/>
                    </a:lnTo>
                    <a:lnTo>
                      <a:pt x="294" y="191"/>
                    </a:lnTo>
                    <a:lnTo>
                      <a:pt x="290" y="187"/>
                    </a:lnTo>
                    <a:lnTo>
                      <a:pt x="289" y="184"/>
                    </a:lnTo>
                    <a:lnTo>
                      <a:pt x="289" y="181"/>
                    </a:lnTo>
                    <a:lnTo>
                      <a:pt x="290" y="174"/>
                    </a:lnTo>
                    <a:lnTo>
                      <a:pt x="297" y="156"/>
                    </a:lnTo>
                    <a:lnTo>
                      <a:pt x="305" y="141"/>
                    </a:lnTo>
                    <a:lnTo>
                      <a:pt x="305" y="138"/>
                    </a:lnTo>
                    <a:lnTo>
                      <a:pt x="301" y="137"/>
                    </a:lnTo>
                    <a:lnTo>
                      <a:pt x="294" y="135"/>
                    </a:lnTo>
                    <a:lnTo>
                      <a:pt x="291" y="135"/>
                    </a:lnTo>
                    <a:lnTo>
                      <a:pt x="291" y="141"/>
                    </a:lnTo>
                    <a:lnTo>
                      <a:pt x="277" y="141"/>
                    </a:lnTo>
                    <a:lnTo>
                      <a:pt x="272" y="142"/>
                    </a:lnTo>
                    <a:lnTo>
                      <a:pt x="272" y="143"/>
                    </a:lnTo>
                    <a:lnTo>
                      <a:pt x="269" y="141"/>
                    </a:lnTo>
                    <a:lnTo>
                      <a:pt x="268" y="135"/>
                    </a:lnTo>
                    <a:lnTo>
                      <a:pt x="262" y="126"/>
                    </a:lnTo>
                    <a:lnTo>
                      <a:pt x="247" y="112"/>
                    </a:lnTo>
                    <a:lnTo>
                      <a:pt x="240" y="112"/>
                    </a:lnTo>
                    <a:lnTo>
                      <a:pt x="234" y="113"/>
                    </a:lnTo>
                    <a:lnTo>
                      <a:pt x="233" y="113"/>
                    </a:lnTo>
                    <a:lnTo>
                      <a:pt x="222" y="107"/>
                    </a:lnTo>
                    <a:lnTo>
                      <a:pt x="202" y="103"/>
                    </a:lnTo>
                    <a:lnTo>
                      <a:pt x="183" y="102"/>
                    </a:lnTo>
                    <a:lnTo>
                      <a:pt x="178" y="103"/>
                    </a:lnTo>
                    <a:lnTo>
                      <a:pt x="178" y="105"/>
                    </a:lnTo>
                    <a:lnTo>
                      <a:pt x="177" y="105"/>
                    </a:lnTo>
                    <a:lnTo>
                      <a:pt x="176" y="106"/>
                    </a:lnTo>
                    <a:lnTo>
                      <a:pt x="163" y="107"/>
                    </a:lnTo>
                    <a:lnTo>
                      <a:pt x="146" y="112"/>
                    </a:lnTo>
                    <a:lnTo>
                      <a:pt x="145" y="112"/>
                    </a:lnTo>
                    <a:lnTo>
                      <a:pt x="146" y="110"/>
                    </a:lnTo>
                    <a:lnTo>
                      <a:pt x="147" y="102"/>
                    </a:lnTo>
                    <a:lnTo>
                      <a:pt x="147" y="100"/>
                    </a:lnTo>
                    <a:lnTo>
                      <a:pt x="154" y="89"/>
                    </a:lnTo>
                    <a:lnTo>
                      <a:pt x="154" y="86"/>
                    </a:lnTo>
                    <a:lnTo>
                      <a:pt x="156" y="82"/>
                    </a:lnTo>
                    <a:lnTo>
                      <a:pt x="154" y="74"/>
                    </a:lnTo>
                    <a:lnTo>
                      <a:pt x="153" y="52"/>
                    </a:lnTo>
                    <a:lnTo>
                      <a:pt x="150" y="40"/>
                    </a:lnTo>
                    <a:lnTo>
                      <a:pt x="145" y="32"/>
                    </a:lnTo>
                    <a:lnTo>
                      <a:pt x="145" y="33"/>
                    </a:lnTo>
                    <a:lnTo>
                      <a:pt x="131" y="39"/>
                    </a:lnTo>
                    <a:lnTo>
                      <a:pt x="120" y="39"/>
                    </a:lnTo>
                    <a:lnTo>
                      <a:pt x="109" y="36"/>
                    </a:lnTo>
                    <a:lnTo>
                      <a:pt x="101" y="36"/>
                    </a:lnTo>
                    <a:lnTo>
                      <a:pt x="97" y="40"/>
                    </a:lnTo>
                    <a:lnTo>
                      <a:pt x="97" y="42"/>
                    </a:lnTo>
                    <a:lnTo>
                      <a:pt x="86" y="42"/>
                    </a:lnTo>
                    <a:lnTo>
                      <a:pt x="83" y="40"/>
                    </a:lnTo>
                    <a:lnTo>
                      <a:pt x="80" y="33"/>
                    </a:lnTo>
                    <a:lnTo>
                      <a:pt x="83" y="28"/>
                    </a:lnTo>
                    <a:lnTo>
                      <a:pt x="87" y="22"/>
                    </a:lnTo>
                    <a:lnTo>
                      <a:pt x="87" y="19"/>
                    </a:lnTo>
                    <a:lnTo>
                      <a:pt x="86" y="18"/>
                    </a:lnTo>
                    <a:lnTo>
                      <a:pt x="83" y="18"/>
                    </a:lnTo>
                    <a:lnTo>
                      <a:pt x="82" y="16"/>
                    </a:lnTo>
                    <a:lnTo>
                      <a:pt x="70" y="8"/>
                    </a:lnTo>
                    <a:lnTo>
                      <a:pt x="71" y="7"/>
                    </a:lnTo>
                    <a:lnTo>
                      <a:pt x="7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16" name="Freeform 847">
                <a:extLst>
                  <a:ext uri="{FF2B5EF4-FFF2-40B4-BE49-F238E27FC236}">
                    <a16:creationId xmlns:a16="http://schemas.microsoft.com/office/drawing/2014/main" id="{BC35B8D7-A369-F425-E469-99197FA0F8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6" y="2750"/>
                <a:ext cx="55" cy="47"/>
              </a:xfrm>
              <a:custGeom>
                <a:avLst/>
                <a:gdLst>
                  <a:gd name="T0" fmla="*/ 61 w 218"/>
                  <a:gd name="T1" fmla="*/ 2 h 187"/>
                  <a:gd name="T2" fmla="*/ 54 w 218"/>
                  <a:gd name="T3" fmla="*/ 29 h 187"/>
                  <a:gd name="T4" fmla="*/ 54 w 218"/>
                  <a:gd name="T5" fmla="*/ 33 h 187"/>
                  <a:gd name="T6" fmla="*/ 51 w 218"/>
                  <a:gd name="T7" fmla="*/ 61 h 187"/>
                  <a:gd name="T8" fmla="*/ 43 w 218"/>
                  <a:gd name="T9" fmla="*/ 60 h 187"/>
                  <a:gd name="T10" fmla="*/ 33 w 218"/>
                  <a:gd name="T11" fmla="*/ 64 h 187"/>
                  <a:gd name="T12" fmla="*/ 26 w 218"/>
                  <a:gd name="T13" fmla="*/ 65 h 187"/>
                  <a:gd name="T14" fmla="*/ 25 w 218"/>
                  <a:gd name="T15" fmla="*/ 69 h 187"/>
                  <a:gd name="T16" fmla="*/ 17 w 218"/>
                  <a:gd name="T17" fmla="*/ 82 h 187"/>
                  <a:gd name="T18" fmla="*/ 15 w 218"/>
                  <a:gd name="T19" fmla="*/ 86 h 187"/>
                  <a:gd name="T20" fmla="*/ 11 w 218"/>
                  <a:gd name="T21" fmla="*/ 98 h 187"/>
                  <a:gd name="T22" fmla="*/ 1 w 218"/>
                  <a:gd name="T23" fmla="*/ 113 h 187"/>
                  <a:gd name="T24" fmla="*/ 0 w 218"/>
                  <a:gd name="T25" fmla="*/ 115 h 187"/>
                  <a:gd name="T26" fmla="*/ 4 w 218"/>
                  <a:gd name="T27" fmla="*/ 117 h 187"/>
                  <a:gd name="T28" fmla="*/ 7 w 218"/>
                  <a:gd name="T29" fmla="*/ 118 h 187"/>
                  <a:gd name="T30" fmla="*/ 7 w 218"/>
                  <a:gd name="T31" fmla="*/ 135 h 187"/>
                  <a:gd name="T32" fmla="*/ 29 w 218"/>
                  <a:gd name="T33" fmla="*/ 145 h 187"/>
                  <a:gd name="T34" fmla="*/ 36 w 218"/>
                  <a:gd name="T35" fmla="*/ 156 h 187"/>
                  <a:gd name="T36" fmla="*/ 47 w 218"/>
                  <a:gd name="T37" fmla="*/ 156 h 187"/>
                  <a:gd name="T38" fmla="*/ 58 w 218"/>
                  <a:gd name="T39" fmla="*/ 159 h 187"/>
                  <a:gd name="T40" fmla="*/ 68 w 218"/>
                  <a:gd name="T41" fmla="*/ 156 h 187"/>
                  <a:gd name="T42" fmla="*/ 117 w 218"/>
                  <a:gd name="T43" fmla="*/ 148 h 187"/>
                  <a:gd name="T44" fmla="*/ 115 w 218"/>
                  <a:gd name="T45" fmla="*/ 156 h 187"/>
                  <a:gd name="T46" fmla="*/ 113 w 218"/>
                  <a:gd name="T47" fmla="*/ 163 h 187"/>
                  <a:gd name="T48" fmla="*/ 167 w 218"/>
                  <a:gd name="T49" fmla="*/ 177 h 187"/>
                  <a:gd name="T50" fmla="*/ 180 w 218"/>
                  <a:gd name="T51" fmla="*/ 187 h 187"/>
                  <a:gd name="T52" fmla="*/ 199 w 218"/>
                  <a:gd name="T53" fmla="*/ 170 h 187"/>
                  <a:gd name="T54" fmla="*/ 215 w 218"/>
                  <a:gd name="T55" fmla="*/ 159 h 187"/>
                  <a:gd name="T56" fmla="*/ 215 w 218"/>
                  <a:gd name="T57" fmla="*/ 153 h 187"/>
                  <a:gd name="T58" fmla="*/ 208 w 218"/>
                  <a:gd name="T59" fmla="*/ 148 h 187"/>
                  <a:gd name="T60" fmla="*/ 206 w 218"/>
                  <a:gd name="T61" fmla="*/ 145 h 187"/>
                  <a:gd name="T62" fmla="*/ 199 w 218"/>
                  <a:gd name="T63" fmla="*/ 131 h 187"/>
                  <a:gd name="T64" fmla="*/ 195 w 218"/>
                  <a:gd name="T65" fmla="*/ 120 h 187"/>
                  <a:gd name="T66" fmla="*/ 181 w 218"/>
                  <a:gd name="T67" fmla="*/ 98 h 187"/>
                  <a:gd name="T68" fmla="*/ 183 w 218"/>
                  <a:gd name="T69" fmla="*/ 85 h 187"/>
                  <a:gd name="T70" fmla="*/ 181 w 218"/>
                  <a:gd name="T71" fmla="*/ 81 h 187"/>
                  <a:gd name="T72" fmla="*/ 178 w 218"/>
                  <a:gd name="T73" fmla="*/ 78 h 187"/>
                  <a:gd name="T74" fmla="*/ 173 w 218"/>
                  <a:gd name="T75" fmla="*/ 75 h 187"/>
                  <a:gd name="T76" fmla="*/ 170 w 218"/>
                  <a:gd name="T77" fmla="*/ 78 h 187"/>
                  <a:gd name="T78" fmla="*/ 166 w 218"/>
                  <a:gd name="T79" fmla="*/ 81 h 187"/>
                  <a:gd name="T80" fmla="*/ 160 w 218"/>
                  <a:gd name="T81" fmla="*/ 76 h 187"/>
                  <a:gd name="T82" fmla="*/ 148 w 218"/>
                  <a:gd name="T83" fmla="*/ 58 h 187"/>
                  <a:gd name="T84" fmla="*/ 146 w 218"/>
                  <a:gd name="T85" fmla="*/ 50 h 187"/>
                  <a:gd name="T86" fmla="*/ 155 w 218"/>
                  <a:gd name="T87" fmla="*/ 31 h 187"/>
                  <a:gd name="T88" fmla="*/ 148 w 218"/>
                  <a:gd name="T89" fmla="*/ 21 h 187"/>
                  <a:gd name="T90" fmla="*/ 134 w 218"/>
                  <a:gd name="T91" fmla="*/ 12 h 187"/>
                  <a:gd name="T92" fmla="*/ 118 w 218"/>
                  <a:gd name="T93" fmla="*/ 16 h 187"/>
                  <a:gd name="T94" fmla="*/ 108 w 218"/>
                  <a:gd name="T95" fmla="*/ 24 h 187"/>
                  <a:gd name="T96" fmla="*/ 89 w 218"/>
                  <a:gd name="T97" fmla="*/ 32 h 187"/>
                  <a:gd name="T98" fmla="*/ 82 w 218"/>
                  <a:gd name="T99" fmla="*/ 33 h 187"/>
                  <a:gd name="T100" fmla="*/ 75 w 218"/>
                  <a:gd name="T101" fmla="*/ 28 h 187"/>
                  <a:gd name="T102" fmla="*/ 71 w 218"/>
                  <a:gd name="T103" fmla="*/ 15 h 187"/>
                  <a:gd name="T104" fmla="*/ 67 w 218"/>
                  <a:gd name="T105" fmla="*/ 0 h 1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18" h="187">
                    <a:moveTo>
                      <a:pt x="62" y="1"/>
                    </a:moveTo>
                    <a:lnTo>
                      <a:pt x="61" y="2"/>
                    </a:lnTo>
                    <a:lnTo>
                      <a:pt x="54" y="28"/>
                    </a:lnTo>
                    <a:lnTo>
                      <a:pt x="54" y="29"/>
                    </a:lnTo>
                    <a:lnTo>
                      <a:pt x="55" y="31"/>
                    </a:lnTo>
                    <a:lnTo>
                      <a:pt x="54" y="33"/>
                    </a:lnTo>
                    <a:lnTo>
                      <a:pt x="53" y="58"/>
                    </a:lnTo>
                    <a:lnTo>
                      <a:pt x="51" y="61"/>
                    </a:lnTo>
                    <a:lnTo>
                      <a:pt x="50" y="60"/>
                    </a:lnTo>
                    <a:lnTo>
                      <a:pt x="43" y="60"/>
                    </a:lnTo>
                    <a:lnTo>
                      <a:pt x="36" y="61"/>
                    </a:lnTo>
                    <a:lnTo>
                      <a:pt x="33" y="64"/>
                    </a:lnTo>
                    <a:lnTo>
                      <a:pt x="28" y="67"/>
                    </a:lnTo>
                    <a:lnTo>
                      <a:pt x="26" y="65"/>
                    </a:lnTo>
                    <a:lnTo>
                      <a:pt x="26" y="69"/>
                    </a:lnTo>
                    <a:lnTo>
                      <a:pt x="25" y="69"/>
                    </a:lnTo>
                    <a:lnTo>
                      <a:pt x="17" y="81"/>
                    </a:lnTo>
                    <a:lnTo>
                      <a:pt x="17" y="82"/>
                    </a:lnTo>
                    <a:lnTo>
                      <a:pt x="15" y="84"/>
                    </a:lnTo>
                    <a:lnTo>
                      <a:pt x="15" y="86"/>
                    </a:lnTo>
                    <a:lnTo>
                      <a:pt x="11" y="96"/>
                    </a:lnTo>
                    <a:lnTo>
                      <a:pt x="11" y="98"/>
                    </a:lnTo>
                    <a:lnTo>
                      <a:pt x="10" y="99"/>
                    </a:lnTo>
                    <a:lnTo>
                      <a:pt x="1" y="113"/>
                    </a:lnTo>
                    <a:lnTo>
                      <a:pt x="1" y="114"/>
                    </a:lnTo>
                    <a:lnTo>
                      <a:pt x="0" y="115"/>
                    </a:lnTo>
                    <a:lnTo>
                      <a:pt x="1" y="117"/>
                    </a:lnTo>
                    <a:lnTo>
                      <a:pt x="4" y="117"/>
                    </a:lnTo>
                    <a:lnTo>
                      <a:pt x="5" y="118"/>
                    </a:lnTo>
                    <a:lnTo>
                      <a:pt x="7" y="118"/>
                    </a:lnTo>
                    <a:lnTo>
                      <a:pt x="11" y="125"/>
                    </a:lnTo>
                    <a:lnTo>
                      <a:pt x="7" y="135"/>
                    </a:lnTo>
                    <a:lnTo>
                      <a:pt x="8" y="135"/>
                    </a:lnTo>
                    <a:lnTo>
                      <a:pt x="29" y="145"/>
                    </a:lnTo>
                    <a:lnTo>
                      <a:pt x="38" y="155"/>
                    </a:lnTo>
                    <a:lnTo>
                      <a:pt x="36" y="156"/>
                    </a:lnTo>
                    <a:lnTo>
                      <a:pt x="38" y="156"/>
                    </a:lnTo>
                    <a:lnTo>
                      <a:pt x="47" y="156"/>
                    </a:lnTo>
                    <a:lnTo>
                      <a:pt x="53" y="159"/>
                    </a:lnTo>
                    <a:lnTo>
                      <a:pt x="58" y="159"/>
                    </a:lnTo>
                    <a:lnTo>
                      <a:pt x="65" y="156"/>
                    </a:lnTo>
                    <a:lnTo>
                      <a:pt x="68" y="156"/>
                    </a:lnTo>
                    <a:lnTo>
                      <a:pt x="96" y="149"/>
                    </a:lnTo>
                    <a:lnTo>
                      <a:pt x="117" y="148"/>
                    </a:lnTo>
                    <a:lnTo>
                      <a:pt x="117" y="152"/>
                    </a:lnTo>
                    <a:lnTo>
                      <a:pt x="115" y="156"/>
                    </a:lnTo>
                    <a:lnTo>
                      <a:pt x="113" y="160"/>
                    </a:lnTo>
                    <a:lnTo>
                      <a:pt x="113" y="163"/>
                    </a:lnTo>
                    <a:lnTo>
                      <a:pt x="134" y="163"/>
                    </a:lnTo>
                    <a:lnTo>
                      <a:pt x="167" y="177"/>
                    </a:lnTo>
                    <a:lnTo>
                      <a:pt x="178" y="187"/>
                    </a:lnTo>
                    <a:lnTo>
                      <a:pt x="180" y="187"/>
                    </a:lnTo>
                    <a:lnTo>
                      <a:pt x="181" y="187"/>
                    </a:lnTo>
                    <a:lnTo>
                      <a:pt x="199" y="170"/>
                    </a:lnTo>
                    <a:lnTo>
                      <a:pt x="215" y="160"/>
                    </a:lnTo>
                    <a:lnTo>
                      <a:pt x="215" y="159"/>
                    </a:lnTo>
                    <a:lnTo>
                      <a:pt x="218" y="156"/>
                    </a:lnTo>
                    <a:lnTo>
                      <a:pt x="215" y="153"/>
                    </a:lnTo>
                    <a:lnTo>
                      <a:pt x="212" y="152"/>
                    </a:lnTo>
                    <a:lnTo>
                      <a:pt x="208" y="148"/>
                    </a:lnTo>
                    <a:lnTo>
                      <a:pt x="208" y="146"/>
                    </a:lnTo>
                    <a:lnTo>
                      <a:pt x="206" y="145"/>
                    </a:lnTo>
                    <a:lnTo>
                      <a:pt x="199" y="134"/>
                    </a:lnTo>
                    <a:lnTo>
                      <a:pt x="199" y="131"/>
                    </a:lnTo>
                    <a:lnTo>
                      <a:pt x="195" y="122"/>
                    </a:lnTo>
                    <a:lnTo>
                      <a:pt x="195" y="120"/>
                    </a:lnTo>
                    <a:lnTo>
                      <a:pt x="194" y="103"/>
                    </a:lnTo>
                    <a:lnTo>
                      <a:pt x="181" y="98"/>
                    </a:lnTo>
                    <a:lnTo>
                      <a:pt x="181" y="88"/>
                    </a:lnTo>
                    <a:lnTo>
                      <a:pt x="183" y="85"/>
                    </a:lnTo>
                    <a:lnTo>
                      <a:pt x="183" y="82"/>
                    </a:lnTo>
                    <a:lnTo>
                      <a:pt x="181" y="81"/>
                    </a:lnTo>
                    <a:lnTo>
                      <a:pt x="181" y="79"/>
                    </a:lnTo>
                    <a:lnTo>
                      <a:pt x="178" y="78"/>
                    </a:lnTo>
                    <a:lnTo>
                      <a:pt x="177" y="76"/>
                    </a:lnTo>
                    <a:lnTo>
                      <a:pt x="173" y="75"/>
                    </a:lnTo>
                    <a:lnTo>
                      <a:pt x="170" y="75"/>
                    </a:lnTo>
                    <a:lnTo>
                      <a:pt x="170" y="78"/>
                    </a:lnTo>
                    <a:lnTo>
                      <a:pt x="174" y="81"/>
                    </a:lnTo>
                    <a:lnTo>
                      <a:pt x="166" y="81"/>
                    </a:lnTo>
                    <a:lnTo>
                      <a:pt x="163" y="79"/>
                    </a:lnTo>
                    <a:lnTo>
                      <a:pt x="160" y="76"/>
                    </a:lnTo>
                    <a:lnTo>
                      <a:pt x="158" y="75"/>
                    </a:lnTo>
                    <a:lnTo>
                      <a:pt x="148" y="58"/>
                    </a:lnTo>
                    <a:lnTo>
                      <a:pt x="145" y="54"/>
                    </a:lnTo>
                    <a:lnTo>
                      <a:pt x="146" y="50"/>
                    </a:lnTo>
                    <a:lnTo>
                      <a:pt x="146" y="47"/>
                    </a:lnTo>
                    <a:lnTo>
                      <a:pt x="155" y="31"/>
                    </a:lnTo>
                    <a:lnTo>
                      <a:pt x="156" y="29"/>
                    </a:lnTo>
                    <a:lnTo>
                      <a:pt x="148" y="21"/>
                    </a:lnTo>
                    <a:lnTo>
                      <a:pt x="138" y="14"/>
                    </a:lnTo>
                    <a:lnTo>
                      <a:pt x="134" y="12"/>
                    </a:lnTo>
                    <a:lnTo>
                      <a:pt x="125" y="12"/>
                    </a:lnTo>
                    <a:lnTo>
                      <a:pt x="118" y="16"/>
                    </a:lnTo>
                    <a:lnTo>
                      <a:pt x="114" y="18"/>
                    </a:lnTo>
                    <a:lnTo>
                      <a:pt x="108" y="24"/>
                    </a:lnTo>
                    <a:lnTo>
                      <a:pt x="93" y="32"/>
                    </a:lnTo>
                    <a:lnTo>
                      <a:pt x="89" y="32"/>
                    </a:lnTo>
                    <a:lnTo>
                      <a:pt x="85" y="33"/>
                    </a:lnTo>
                    <a:lnTo>
                      <a:pt x="82" y="33"/>
                    </a:lnTo>
                    <a:lnTo>
                      <a:pt x="79" y="32"/>
                    </a:lnTo>
                    <a:lnTo>
                      <a:pt x="75" y="28"/>
                    </a:lnTo>
                    <a:lnTo>
                      <a:pt x="75" y="26"/>
                    </a:lnTo>
                    <a:lnTo>
                      <a:pt x="71" y="15"/>
                    </a:lnTo>
                    <a:lnTo>
                      <a:pt x="71" y="14"/>
                    </a:lnTo>
                    <a:lnTo>
                      <a:pt x="67" y="0"/>
                    </a:lnTo>
                    <a:lnTo>
                      <a:pt x="62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17" name="Freeform 848">
                <a:extLst>
                  <a:ext uri="{FF2B5EF4-FFF2-40B4-BE49-F238E27FC236}">
                    <a16:creationId xmlns:a16="http://schemas.microsoft.com/office/drawing/2014/main" id="{3929D6D4-3DF6-CCFE-2033-ECB452086E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3" y="2709"/>
                <a:ext cx="67" cy="72"/>
              </a:xfrm>
              <a:custGeom>
                <a:avLst/>
                <a:gdLst>
                  <a:gd name="T0" fmla="*/ 51 w 269"/>
                  <a:gd name="T1" fmla="*/ 181 h 289"/>
                  <a:gd name="T2" fmla="*/ 71 w 269"/>
                  <a:gd name="T3" fmla="*/ 179 h 289"/>
                  <a:gd name="T4" fmla="*/ 93 w 269"/>
                  <a:gd name="T5" fmla="*/ 198 h 289"/>
                  <a:gd name="T6" fmla="*/ 117 w 269"/>
                  <a:gd name="T7" fmla="*/ 197 h 289"/>
                  <a:gd name="T8" fmla="*/ 131 w 269"/>
                  <a:gd name="T9" fmla="*/ 203 h 289"/>
                  <a:gd name="T10" fmla="*/ 148 w 269"/>
                  <a:gd name="T11" fmla="*/ 208 h 289"/>
                  <a:gd name="T12" fmla="*/ 167 w 269"/>
                  <a:gd name="T13" fmla="*/ 213 h 289"/>
                  <a:gd name="T14" fmla="*/ 173 w 269"/>
                  <a:gd name="T15" fmla="*/ 219 h 289"/>
                  <a:gd name="T16" fmla="*/ 180 w 269"/>
                  <a:gd name="T17" fmla="*/ 267 h 289"/>
                  <a:gd name="T18" fmla="*/ 188 w 269"/>
                  <a:gd name="T19" fmla="*/ 285 h 289"/>
                  <a:gd name="T20" fmla="*/ 191 w 269"/>
                  <a:gd name="T21" fmla="*/ 287 h 289"/>
                  <a:gd name="T22" fmla="*/ 212 w 269"/>
                  <a:gd name="T23" fmla="*/ 287 h 289"/>
                  <a:gd name="T24" fmla="*/ 215 w 269"/>
                  <a:gd name="T25" fmla="*/ 283 h 289"/>
                  <a:gd name="T26" fmla="*/ 208 w 269"/>
                  <a:gd name="T27" fmla="*/ 260 h 289"/>
                  <a:gd name="T28" fmla="*/ 206 w 269"/>
                  <a:gd name="T29" fmla="*/ 253 h 289"/>
                  <a:gd name="T30" fmla="*/ 211 w 269"/>
                  <a:gd name="T31" fmla="*/ 240 h 289"/>
                  <a:gd name="T32" fmla="*/ 225 w 269"/>
                  <a:gd name="T33" fmla="*/ 237 h 289"/>
                  <a:gd name="T34" fmla="*/ 241 w 269"/>
                  <a:gd name="T35" fmla="*/ 237 h 289"/>
                  <a:gd name="T36" fmla="*/ 254 w 269"/>
                  <a:gd name="T37" fmla="*/ 241 h 289"/>
                  <a:gd name="T38" fmla="*/ 257 w 269"/>
                  <a:gd name="T39" fmla="*/ 244 h 289"/>
                  <a:gd name="T40" fmla="*/ 268 w 269"/>
                  <a:gd name="T41" fmla="*/ 233 h 289"/>
                  <a:gd name="T42" fmla="*/ 268 w 269"/>
                  <a:gd name="T43" fmla="*/ 222 h 289"/>
                  <a:gd name="T44" fmla="*/ 250 w 269"/>
                  <a:gd name="T45" fmla="*/ 223 h 289"/>
                  <a:gd name="T46" fmla="*/ 250 w 269"/>
                  <a:gd name="T47" fmla="*/ 215 h 289"/>
                  <a:gd name="T48" fmla="*/ 252 w 269"/>
                  <a:gd name="T49" fmla="*/ 201 h 289"/>
                  <a:gd name="T50" fmla="*/ 259 w 269"/>
                  <a:gd name="T51" fmla="*/ 203 h 289"/>
                  <a:gd name="T52" fmla="*/ 259 w 269"/>
                  <a:gd name="T53" fmla="*/ 187 h 289"/>
                  <a:gd name="T54" fmla="*/ 257 w 269"/>
                  <a:gd name="T55" fmla="*/ 184 h 289"/>
                  <a:gd name="T56" fmla="*/ 259 w 269"/>
                  <a:gd name="T57" fmla="*/ 179 h 289"/>
                  <a:gd name="T58" fmla="*/ 254 w 269"/>
                  <a:gd name="T59" fmla="*/ 172 h 289"/>
                  <a:gd name="T60" fmla="*/ 245 w 269"/>
                  <a:gd name="T61" fmla="*/ 167 h 289"/>
                  <a:gd name="T62" fmla="*/ 255 w 269"/>
                  <a:gd name="T63" fmla="*/ 141 h 289"/>
                  <a:gd name="T64" fmla="*/ 259 w 269"/>
                  <a:gd name="T65" fmla="*/ 136 h 289"/>
                  <a:gd name="T66" fmla="*/ 268 w 269"/>
                  <a:gd name="T67" fmla="*/ 133 h 289"/>
                  <a:gd name="T68" fmla="*/ 269 w 269"/>
                  <a:gd name="T69" fmla="*/ 123 h 289"/>
                  <a:gd name="T70" fmla="*/ 265 w 269"/>
                  <a:gd name="T71" fmla="*/ 119 h 289"/>
                  <a:gd name="T72" fmla="*/ 259 w 269"/>
                  <a:gd name="T73" fmla="*/ 113 h 289"/>
                  <a:gd name="T74" fmla="*/ 266 w 269"/>
                  <a:gd name="T75" fmla="*/ 98 h 289"/>
                  <a:gd name="T76" fmla="*/ 252 w 269"/>
                  <a:gd name="T77" fmla="*/ 85 h 289"/>
                  <a:gd name="T78" fmla="*/ 225 w 269"/>
                  <a:gd name="T79" fmla="*/ 78 h 289"/>
                  <a:gd name="T80" fmla="*/ 216 w 269"/>
                  <a:gd name="T81" fmla="*/ 66 h 289"/>
                  <a:gd name="T82" fmla="*/ 198 w 269"/>
                  <a:gd name="T83" fmla="*/ 31 h 289"/>
                  <a:gd name="T84" fmla="*/ 180 w 269"/>
                  <a:gd name="T85" fmla="*/ 0 h 289"/>
                  <a:gd name="T86" fmla="*/ 177 w 269"/>
                  <a:gd name="T87" fmla="*/ 3 h 289"/>
                  <a:gd name="T88" fmla="*/ 163 w 269"/>
                  <a:gd name="T89" fmla="*/ 9 h 289"/>
                  <a:gd name="T90" fmla="*/ 148 w 269"/>
                  <a:gd name="T91" fmla="*/ 7 h 289"/>
                  <a:gd name="T92" fmla="*/ 139 w 269"/>
                  <a:gd name="T93" fmla="*/ 7 h 289"/>
                  <a:gd name="T94" fmla="*/ 123 w 269"/>
                  <a:gd name="T95" fmla="*/ 47 h 289"/>
                  <a:gd name="T96" fmla="*/ 128 w 269"/>
                  <a:gd name="T97" fmla="*/ 57 h 289"/>
                  <a:gd name="T98" fmla="*/ 130 w 269"/>
                  <a:gd name="T99" fmla="*/ 64 h 289"/>
                  <a:gd name="T100" fmla="*/ 130 w 269"/>
                  <a:gd name="T101" fmla="*/ 68 h 289"/>
                  <a:gd name="T102" fmla="*/ 128 w 269"/>
                  <a:gd name="T103" fmla="*/ 86 h 289"/>
                  <a:gd name="T104" fmla="*/ 98 w 269"/>
                  <a:gd name="T105" fmla="*/ 92 h 289"/>
                  <a:gd name="T106" fmla="*/ 77 w 269"/>
                  <a:gd name="T107" fmla="*/ 99 h 289"/>
                  <a:gd name="T108" fmla="*/ 65 w 269"/>
                  <a:gd name="T109" fmla="*/ 128 h 289"/>
                  <a:gd name="T110" fmla="*/ 63 w 269"/>
                  <a:gd name="T111" fmla="*/ 131 h 289"/>
                  <a:gd name="T112" fmla="*/ 60 w 269"/>
                  <a:gd name="T113" fmla="*/ 136 h 289"/>
                  <a:gd name="T114" fmla="*/ 53 w 269"/>
                  <a:gd name="T115" fmla="*/ 138 h 289"/>
                  <a:gd name="T116" fmla="*/ 0 w 269"/>
                  <a:gd name="T117" fmla="*/ 165 h 289"/>
                  <a:gd name="T118" fmla="*/ 8 w 269"/>
                  <a:gd name="T119" fmla="*/ 191 h 289"/>
                  <a:gd name="T120" fmla="*/ 15 w 269"/>
                  <a:gd name="T121" fmla="*/ 198 h 289"/>
                  <a:gd name="T122" fmla="*/ 26 w 269"/>
                  <a:gd name="T123" fmla="*/ 197 h 2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69" h="289">
                    <a:moveTo>
                      <a:pt x="41" y="189"/>
                    </a:moveTo>
                    <a:lnTo>
                      <a:pt x="47" y="183"/>
                    </a:lnTo>
                    <a:lnTo>
                      <a:pt x="51" y="181"/>
                    </a:lnTo>
                    <a:lnTo>
                      <a:pt x="58" y="177"/>
                    </a:lnTo>
                    <a:lnTo>
                      <a:pt x="67" y="177"/>
                    </a:lnTo>
                    <a:lnTo>
                      <a:pt x="71" y="179"/>
                    </a:lnTo>
                    <a:lnTo>
                      <a:pt x="81" y="186"/>
                    </a:lnTo>
                    <a:lnTo>
                      <a:pt x="89" y="194"/>
                    </a:lnTo>
                    <a:lnTo>
                      <a:pt x="93" y="198"/>
                    </a:lnTo>
                    <a:lnTo>
                      <a:pt x="103" y="198"/>
                    </a:lnTo>
                    <a:lnTo>
                      <a:pt x="113" y="197"/>
                    </a:lnTo>
                    <a:lnTo>
                      <a:pt x="117" y="197"/>
                    </a:lnTo>
                    <a:lnTo>
                      <a:pt x="120" y="198"/>
                    </a:lnTo>
                    <a:lnTo>
                      <a:pt x="130" y="201"/>
                    </a:lnTo>
                    <a:lnTo>
                      <a:pt x="131" y="203"/>
                    </a:lnTo>
                    <a:lnTo>
                      <a:pt x="132" y="203"/>
                    </a:lnTo>
                    <a:lnTo>
                      <a:pt x="142" y="208"/>
                    </a:lnTo>
                    <a:lnTo>
                      <a:pt x="148" y="208"/>
                    </a:lnTo>
                    <a:lnTo>
                      <a:pt x="155" y="209"/>
                    </a:lnTo>
                    <a:lnTo>
                      <a:pt x="159" y="209"/>
                    </a:lnTo>
                    <a:lnTo>
                      <a:pt x="167" y="213"/>
                    </a:lnTo>
                    <a:lnTo>
                      <a:pt x="169" y="215"/>
                    </a:lnTo>
                    <a:lnTo>
                      <a:pt x="170" y="218"/>
                    </a:lnTo>
                    <a:lnTo>
                      <a:pt x="173" y="219"/>
                    </a:lnTo>
                    <a:lnTo>
                      <a:pt x="173" y="250"/>
                    </a:lnTo>
                    <a:lnTo>
                      <a:pt x="178" y="264"/>
                    </a:lnTo>
                    <a:lnTo>
                      <a:pt x="180" y="267"/>
                    </a:lnTo>
                    <a:lnTo>
                      <a:pt x="184" y="279"/>
                    </a:lnTo>
                    <a:lnTo>
                      <a:pt x="187" y="283"/>
                    </a:lnTo>
                    <a:lnTo>
                      <a:pt x="188" y="285"/>
                    </a:lnTo>
                    <a:lnTo>
                      <a:pt x="188" y="286"/>
                    </a:lnTo>
                    <a:lnTo>
                      <a:pt x="190" y="287"/>
                    </a:lnTo>
                    <a:lnTo>
                      <a:pt x="191" y="287"/>
                    </a:lnTo>
                    <a:lnTo>
                      <a:pt x="192" y="289"/>
                    </a:lnTo>
                    <a:lnTo>
                      <a:pt x="209" y="289"/>
                    </a:lnTo>
                    <a:lnTo>
                      <a:pt x="212" y="287"/>
                    </a:lnTo>
                    <a:lnTo>
                      <a:pt x="212" y="286"/>
                    </a:lnTo>
                    <a:lnTo>
                      <a:pt x="213" y="286"/>
                    </a:lnTo>
                    <a:lnTo>
                      <a:pt x="215" y="283"/>
                    </a:lnTo>
                    <a:lnTo>
                      <a:pt x="215" y="276"/>
                    </a:lnTo>
                    <a:lnTo>
                      <a:pt x="213" y="271"/>
                    </a:lnTo>
                    <a:lnTo>
                      <a:pt x="208" y="260"/>
                    </a:lnTo>
                    <a:lnTo>
                      <a:pt x="208" y="257"/>
                    </a:lnTo>
                    <a:lnTo>
                      <a:pt x="206" y="254"/>
                    </a:lnTo>
                    <a:lnTo>
                      <a:pt x="206" y="253"/>
                    </a:lnTo>
                    <a:lnTo>
                      <a:pt x="208" y="247"/>
                    </a:lnTo>
                    <a:lnTo>
                      <a:pt x="208" y="246"/>
                    </a:lnTo>
                    <a:lnTo>
                      <a:pt x="211" y="240"/>
                    </a:lnTo>
                    <a:lnTo>
                      <a:pt x="215" y="236"/>
                    </a:lnTo>
                    <a:lnTo>
                      <a:pt x="222" y="236"/>
                    </a:lnTo>
                    <a:lnTo>
                      <a:pt x="225" y="237"/>
                    </a:lnTo>
                    <a:lnTo>
                      <a:pt x="229" y="237"/>
                    </a:lnTo>
                    <a:lnTo>
                      <a:pt x="233" y="239"/>
                    </a:lnTo>
                    <a:lnTo>
                      <a:pt x="241" y="237"/>
                    </a:lnTo>
                    <a:lnTo>
                      <a:pt x="245" y="237"/>
                    </a:lnTo>
                    <a:lnTo>
                      <a:pt x="247" y="239"/>
                    </a:lnTo>
                    <a:lnTo>
                      <a:pt x="254" y="241"/>
                    </a:lnTo>
                    <a:lnTo>
                      <a:pt x="255" y="241"/>
                    </a:lnTo>
                    <a:lnTo>
                      <a:pt x="257" y="243"/>
                    </a:lnTo>
                    <a:lnTo>
                      <a:pt x="257" y="244"/>
                    </a:lnTo>
                    <a:lnTo>
                      <a:pt x="258" y="244"/>
                    </a:lnTo>
                    <a:lnTo>
                      <a:pt x="266" y="236"/>
                    </a:lnTo>
                    <a:lnTo>
                      <a:pt x="268" y="233"/>
                    </a:lnTo>
                    <a:lnTo>
                      <a:pt x="268" y="232"/>
                    </a:lnTo>
                    <a:lnTo>
                      <a:pt x="269" y="229"/>
                    </a:lnTo>
                    <a:lnTo>
                      <a:pt x="268" y="222"/>
                    </a:lnTo>
                    <a:lnTo>
                      <a:pt x="268" y="218"/>
                    </a:lnTo>
                    <a:lnTo>
                      <a:pt x="265" y="218"/>
                    </a:lnTo>
                    <a:lnTo>
                      <a:pt x="250" y="223"/>
                    </a:lnTo>
                    <a:lnTo>
                      <a:pt x="245" y="220"/>
                    </a:lnTo>
                    <a:lnTo>
                      <a:pt x="247" y="218"/>
                    </a:lnTo>
                    <a:lnTo>
                      <a:pt x="250" y="215"/>
                    </a:lnTo>
                    <a:lnTo>
                      <a:pt x="250" y="212"/>
                    </a:lnTo>
                    <a:lnTo>
                      <a:pt x="252" y="205"/>
                    </a:lnTo>
                    <a:lnTo>
                      <a:pt x="252" y="201"/>
                    </a:lnTo>
                    <a:lnTo>
                      <a:pt x="255" y="201"/>
                    </a:lnTo>
                    <a:lnTo>
                      <a:pt x="258" y="203"/>
                    </a:lnTo>
                    <a:lnTo>
                      <a:pt x="259" y="203"/>
                    </a:lnTo>
                    <a:lnTo>
                      <a:pt x="262" y="196"/>
                    </a:lnTo>
                    <a:lnTo>
                      <a:pt x="261" y="190"/>
                    </a:lnTo>
                    <a:lnTo>
                      <a:pt x="259" y="187"/>
                    </a:lnTo>
                    <a:lnTo>
                      <a:pt x="259" y="186"/>
                    </a:lnTo>
                    <a:lnTo>
                      <a:pt x="258" y="186"/>
                    </a:lnTo>
                    <a:lnTo>
                      <a:pt x="257" y="184"/>
                    </a:lnTo>
                    <a:lnTo>
                      <a:pt x="257" y="181"/>
                    </a:lnTo>
                    <a:lnTo>
                      <a:pt x="258" y="179"/>
                    </a:lnTo>
                    <a:lnTo>
                      <a:pt x="259" y="179"/>
                    </a:lnTo>
                    <a:lnTo>
                      <a:pt x="259" y="176"/>
                    </a:lnTo>
                    <a:lnTo>
                      <a:pt x="258" y="174"/>
                    </a:lnTo>
                    <a:lnTo>
                      <a:pt x="254" y="172"/>
                    </a:lnTo>
                    <a:lnTo>
                      <a:pt x="248" y="172"/>
                    </a:lnTo>
                    <a:lnTo>
                      <a:pt x="247" y="170"/>
                    </a:lnTo>
                    <a:lnTo>
                      <a:pt x="245" y="167"/>
                    </a:lnTo>
                    <a:lnTo>
                      <a:pt x="245" y="149"/>
                    </a:lnTo>
                    <a:lnTo>
                      <a:pt x="247" y="148"/>
                    </a:lnTo>
                    <a:lnTo>
                      <a:pt x="255" y="141"/>
                    </a:lnTo>
                    <a:lnTo>
                      <a:pt x="257" y="137"/>
                    </a:lnTo>
                    <a:lnTo>
                      <a:pt x="258" y="136"/>
                    </a:lnTo>
                    <a:lnTo>
                      <a:pt x="259" y="136"/>
                    </a:lnTo>
                    <a:lnTo>
                      <a:pt x="262" y="134"/>
                    </a:lnTo>
                    <a:lnTo>
                      <a:pt x="266" y="134"/>
                    </a:lnTo>
                    <a:lnTo>
                      <a:pt x="268" y="133"/>
                    </a:lnTo>
                    <a:lnTo>
                      <a:pt x="268" y="130"/>
                    </a:lnTo>
                    <a:lnTo>
                      <a:pt x="269" y="124"/>
                    </a:lnTo>
                    <a:lnTo>
                      <a:pt x="269" y="123"/>
                    </a:lnTo>
                    <a:lnTo>
                      <a:pt x="268" y="120"/>
                    </a:lnTo>
                    <a:lnTo>
                      <a:pt x="266" y="120"/>
                    </a:lnTo>
                    <a:lnTo>
                      <a:pt x="265" y="119"/>
                    </a:lnTo>
                    <a:lnTo>
                      <a:pt x="262" y="119"/>
                    </a:lnTo>
                    <a:lnTo>
                      <a:pt x="262" y="117"/>
                    </a:lnTo>
                    <a:lnTo>
                      <a:pt x="259" y="113"/>
                    </a:lnTo>
                    <a:lnTo>
                      <a:pt x="261" y="106"/>
                    </a:lnTo>
                    <a:lnTo>
                      <a:pt x="266" y="99"/>
                    </a:lnTo>
                    <a:lnTo>
                      <a:pt x="266" y="98"/>
                    </a:lnTo>
                    <a:lnTo>
                      <a:pt x="268" y="92"/>
                    </a:lnTo>
                    <a:lnTo>
                      <a:pt x="266" y="89"/>
                    </a:lnTo>
                    <a:lnTo>
                      <a:pt x="252" y="85"/>
                    </a:lnTo>
                    <a:lnTo>
                      <a:pt x="243" y="95"/>
                    </a:lnTo>
                    <a:lnTo>
                      <a:pt x="240" y="96"/>
                    </a:lnTo>
                    <a:lnTo>
                      <a:pt x="225" y="78"/>
                    </a:lnTo>
                    <a:lnTo>
                      <a:pt x="222" y="70"/>
                    </a:lnTo>
                    <a:lnTo>
                      <a:pt x="219" y="67"/>
                    </a:lnTo>
                    <a:lnTo>
                      <a:pt x="216" y="66"/>
                    </a:lnTo>
                    <a:lnTo>
                      <a:pt x="215" y="64"/>
                    </a:lnTo>
                    <a:lnTo>
                      <a:pt x="206" y="50"/>
                    </a:lnTo>
                    <a:lnTo>
                      <a:pt x="198" y="31"/>
                    </a:lnTo>
                    <a:lnTo>
                      <a:pt x="183" y="4"/>
                    </a:lnTo>
                    <a:lnTo>
                      <a:pt x="183" y="0"/>
                    </a:lnTo>
                    <a:lnTo>
                      <a:pt x="180" y="0"/>
                    </a:lnTo>
                    <a:lnTo>
                      <a:pt x="178" y="1"/>
                    </a:lnTo>
                    <a:lnTo>
                      <a:pt x="178" y="3"/>
                    </a:lnTo>
                    <a:lnTo>
                      <a:pt x="177" y="3"/>
                    </a:lnTo>
                    <a:lnTo>
                      <a:pt x="173" y="7"/>
                    </a:lnTo>
                    <a:lnTo>
                      <a:pt x="169" y="8"/>
                    </a:lnTo>
                    <a:lnTo>
                      <a:pt x="163" y="9"/>
                    </a:lnTo>
                    <a:lnTo>
                      <a:pt x="155" y="9"/>
                    </a:lnTo>
                    <a:lnTo>
                      <a:pt x="149" y="8"/>
                    </a:lnTo>
                    <a:lnTo>
                      <a:pt x="148" y="7"/>
                    </a:lnTo>
                    <a:lnTo>
                      <a:pt x="142" y="4"/>
                    </a:lnTo>
                    <a:lnTo>
                      <a:pt x="139" y="4"/>
                    </a:lnTo>
                    <a:lnTo>
                      <a:pt x="139" y="7"/>
                    </a:lnTo>
                    <a:lnTo>
                      <a:pt x="131" y="22"/>
                    </a:lnTo>
                    <a:lnTo>
                      <a:pt x="124" y="40"/>
                    </a:lnTo>
                    <a:lnTo>
                      <a:pt x="123" y="47"/>
                    </a:lnTo>
                    <a:lnTo>
                      <a:pt x="123" y="50"/>
                    </a:lnTo>
                    <a:lnTo>
                      <a:pt x="124" y="53"/>
                    </a:lnTo>
                    <a:lnTo>
                      <a:pt x="128" y="57"/>
                    </a:lnTo>
                    <a:lnTo>
                      <a:pt x="132" y="63"/>
                    </a:lnTo>
                    <a:lnTo>
                      <a:pt x="132" y="64"/>
                    </a:lnTo>
                    <a:lnTo>
                      <a:pt x="130" y="64"/>
                    </a:lnTo>
                    <a:lnTo>
                      <a:pt x="130" y="66"/>
                    </a:lnTo>
                    <a:lnTo>
                      <a:pt x="128" y="66"/>
                    </a:lnTo>
                    <a:lnTo>
                      <a:pt x="130" y="68"/>
                    </a:lnTo>
                    <a:lnTo>
                      <a:pt x="131" y="74"/>
                    </a:lnTo>
                    <a:lnTo>
                      <a:pt x="128" y="85"/>
                    </a:lnTo>
                    <a:lnTo>
                      <a:pt x="128" y="86"/>
                    </a:lnTo>
                    <a:lnTo>
                      <a:pt x="125" y="89"/>
                    </a:lnTo>
                    <a:lnTo>
                      <a:pt x="123" y="93"/>
                    </a:lnTo>
                    <a:lnTo>
                      <a:pt x="98" y="92"/>
                    </a:lnTo>
                    <a:lnTo>
                      <a:pt x="82" y="86"/>
                    </a:lnTo>
                    <a:lnTo>
                      <a:pt x="82" y="91"/>
                    </a:lnTo>
                    <a:lnTo>
                      <a:pt x="77" y="99"/>
                    </a:lnTo>
                    <a:lnTo>
                      <a:pt x="72" y="113"/>
                    </a:lnTo>
                    <a:lnTo>
                      <a:pt x="65" y="127"/>
                    </a:lnTo>
                    <a:lnTo>
                      <a:pt x="65" y="128"/>
                    </a:lnTo>
                    <a:lnTo>
                      <a:pt x="64" y="128"/>
                    </a:lnTo>
                    <a:lnTo>
                      <a:pt x="64" y="130"/>
                    </a:lnTo>
                    <a:lnTo>
                      <a:pt x="63" y="131"/>
                    </a:lnTo>
                    <a:lnTo>
                      <a:pt x="63" y="133"/>
                    </a:lnTo>
                    <a:lnTo>
                      <a:pt x="61" y="133"/>
                    </a:lnTo>
                    <a:lnTo>
                      <a:pt x="60" y="136"/>
                    </a:lnTo>
                    <a:lnTo>
                      <a:pt x="60" y="137"/>
                    </a:lnTo>
                    <a:lnTo>
                      <a:pt x="54" y="137"/>
                    </a:lnTo>
                    <a:lnTo>
                      <a:pt x="53" y="138"/>
                    </a:lnTo>
                    <a:lnTo>
                      <a:pt x="51" y="142"/>
                    </a:lnTo>
                    <a:lnTo>
                      <a:pt x="48" y="145"/>
                    </a:lnTo>
                    <a:lnTo>
                      <a:pt x="0" y="165"/>
                    </a:lnTo>
                    <a:lnTo>
                      <a:pt x="4" y="179"/>
                    </a:lnTo>
                    <a:lnTo>
                      <a:pt x="4" y="180"/>
                    </a:lnTo>
                    <a:lnTo>
                      <a:pt x="8" y="191"/>
                    </a:lnTo>
                    <a:lnTo>
                      <a:pt x="8" y="193"/>
                    </a:lnTo>
                    <a:lnTo>
                      <a:pt x="12" y="197"/>
                    </a:lnTo>
                    <a:lnTo>
                      <a:pt x="15" y="198"/>
                    </a:lnTo>
                    <a:lnTo>
                      <a:pt x="18" y="198"/>
                    </a:lnTo>
                    <a:lnTo>
                      <a:pt x="22" y="197"/>
                    </a:lnTo>
                    <a:lnTo>
                      <a:pt x="26" y="197"/>
                    </a:lnTo>
                    <a:lnTo>
                      <a:pt x="41" y="18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18" name="Freeform 849">
                <a:extLst>
                  <a:ext uri="{FF2B5EF4-FFF2-40B4-BE49-F238E27FC236}">
                    <a16:creationId xmlns:a16="http://schemas.microsoft.com/office/drawing/2014/main" id="{882C3E52-0B5A-B32A-9B13-6DF9837DD8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8" y="2767"/>
                <a:ext cx="114" cy="77"/>
              </a:xfrm>
              <a:custGeom>
                <a:avLst/>
                <a:gdLst>
                  <a:gd name="T0" fmla="*/ 185 w 457"/>
                  <a:gd name="T1" fmla="*/ 134 h 305"/>
                  <a:gd name="T2" fmla="*/ 193 w 457"/>
                  <a:gd name="T3" fmla="*/ 172 h 305"/>
                  <a:gd name="T4" fmla="*/ 156 w 457"/>
                  <a:gd name="T5" fmla="*/ 184 h 305"/>
                  <a:gd name="T6" fmla="*/ 142 w 457"/>
                  <a:gd name="T7" fmla="*/ 197 h 305"/>
                  <a:gd name="T8" fmla="*/ 127 w 457"/>
                  <a:gd name="T9" fmla="*/ 194 h 305"/>
                  <a:gd name="T10" fmla="*/ 118 w 457"/>
                  <a:gd name="T11" fmla="*/ 183 h 305"/>
                  <a:gd name="T12" fmla="*/ 108 w 457"/>
                  <a:gd name="T13" fmla="*/ 164 h 305"/>
                  <a:gd name="T14" fmla="*/ 120 w 457"/>
                  <a:gd name="T15" fmla="*/ 157 h 305"/>
                  <a:gd name="T16" fmla="*/ 110 w 457"/>
                  <a:gd name="T17" fmla="*/ 145 h 305"/>
                  <a:gd name="T18" fmla="*/ 94 w 457"/>
                  <a:gd name="T19" fmla="*/ 151 h 305"/>
                  <a:gd name="T20" fmla="*/ 67 w 457"/>
                  <a:gd name="T21" fmla="*/ 159 h 305"/>
                  <a:gd name="T22" fmla="*/ 29 w 457"/>
                  <a:gd name="T23" fmla="*/ 164 h 305"/>
                  <a:gd name="T24" fmla="*/ 17 w 457"/>
                  <a:gd name="T25" fmla="*/ 177 h 305"/>
                  <a:gd name="T26" fmla="*/ 5 w 457"/>
                  <a:gd name="T27" fmla="*/ 217 h 305"/>
                  <a:gd name="T28" fmla="*/ 41 w 457"/>
                  <a:gd name="T29" fmla="*/ 235 h 305"/>
                  <a:gd name="T30" fmla="*/ 49 w 457"/>
                  <a:gd name="T31" fmla="*/ 260 h 305"/>
                  <a:gd name="T32" fmla="*/ 76 w 457"/>
                  <a:gd name="T33" fmla="*/ 274 h 305"/>
                  <a:gd name="T34" fmla="*/ 101 w 457"/>
                  <a:gd name="T35" fmla="*/ 270 h 305"/>
                  <a:gd name="T36" fmla="*/ 132 w 457"/>
                  <a:gd name="T37" fmla="*/ 278 h 305"/>
                  <a:gd name="T38" fmla="*/ 157 w 457"/>
                  <a:gd name="T39" fmla="*/ 295 h 305"/>
                  <a:gd name="T40" fmla="*/ 168 w 457"/>
                  <a:gd name="T41" fmla="*/ 268 h 305"/>
                  <a:gd name="T42" fmla="*/ 190 w 457"/>
                  <a:gd name="T43" fmla="*/ 275 h 305"/>
                  <a:gd name="T44" fmla="*/ 228 w 457"/>
                  <a:gd name="T45" fmla="*/ 288 h 305"/>
                  <a:gd name="T46" fmla="*/ 291 w 457"/>
                  <a:gd name="T47" fmla="*/ 298 h 305"/>
                  <a:gd name="T48" fmla="*/ 304 w 457"/>
                  <a:gd name="T49" fmla="*/ 267 h 305"/>
                  <a:gd name="T50" fmla="*/ 338 w 457"/>
                  <a:gd name="T51" fmla="*/ 274 h 305"/>
                  <a:gd name="T52" fmla="*/ 357 w 457"/>
                  <a:gd name="T53" fmla="*/ 274 h 305"/>
                  <a:gd name="T54" fmla="*/ 394 w 457"/>
                  <a:gd name="T55" fmla="*/ 271 h 305"/>
                  <a:gd name="T56" fmla="*/ 418 w 457"/>
                  <a:gd name="T57" fmla="*/ 272 h 305"/>
                  <a:gd name="T58" fmla="*/ 431 w 457"/>
                  <a:gd name="T59" fmla="*/ 260 h 305"/>
                  <a:gd name="T60" fmla="*/ 451 w 457"/>
                  <a:gd name="T61" fmla="*/ 254 h 305"/>
                  <a:gd name="T62" fmla="*/ 447 w 457"/>
                  <a:gd name="T63" fmla="*/ 247 h 305"/>
                  <a:gd name="T64" fmla="*/ 449 w 457"/>
                  <a:gd name="T65" fmla="*/ 225 h 305"/>
                  <a:gd name="T66" fmla="*/ 450 w 457"/>
                  <a:gd name="T67" fmla="*/ 186 h 305"/>
                  <a:gd name="T68" fmla="*/ 415 w 457"/>
                  <a:gd name="T69" fmla="*/ 181 h 305"/>
                  <a:gd name="T70" fmla="*/ 391 w 457"/>
                  <a:gd name="T71" fmla="*/ 189 h 305"/>
                  <a:gd name="T72" fmla="*/ 365 w 457"/>
                  <a:gd name="T73" fmla="*/ 187 h 305"/>
                  <a:gd name="T74" fmla="*/ 345 w 457"/>
                  <a:gd name="T75" fmla="*/ 150 h 305"/>
                  <a:gd name="T76" fmla="*/ 323 w 457"/>
                  <a:gd name="T77" fmla="*/ 148 h 305"/>
                  <a:gd name="T78" fmla="*/ 271 w 457"/>
                  <a:gd name="T79" fmla="*/ 130 h 305"/>
                  <a:gd name="T80" fmla="*/ 302 w 457"/>
                  <a:gd name="T81" fmla="*/ 110 h 305"/>
                  <a:gd name="T82" fmla="*/ 365 w 457"/>
                  <a:gd name="T83" fmla="*/ 117 h 305"/>
                  <a:gd name="T84" fmla="*/ 375 w 457"/>
                  <a:gd name="T85" fmla="*/ 102 h 305"/>
                  <a:gd name="T86" fmla="*/ 368 w 457"/>
                  <a:gd name="T87" fmla="*/ 71 h 305"/>
                  <a:gd name="T88" fmla="*/ 350 w 457"/>
                  <a:gd name="T89" fmla="*/ 39 h 305"/>
                  <a:gd name="T90" fmla="*/ 345 w 457"/>
                  <a:gd name="T91" fmla="*/ 7 h 305"/>
                  <a:gd name="T92" fmla="*/ 305 w 457"/>
                  <a:gd name="T93" fmla="*/ 0 h 305"/>
                  <a:gd name="T94" fmla="*/ 298 w 457"/>
                  <a:gd name="T95" fmla="*/ 35 h 305"/>
                  <a:gd name="T96" fmla="*/ 334 w 457"/>
                  <a:gd name="T97" fmla="*/ 61 h 305"/>
                  <a:gd name="T98" fmla="*/ 317 w 457"/>
                  <a:gd name="T99" fmla="*/ 90 h 305"/>
                  <a:gd name="T100" fmla="*/ 266 w 457"/>
                  <a:gd name="T101" fmla="*/ 105 h 305"/>
                  <a:gd name="T102" fmla="*/ 253 w 457"/>
                  <a:gd name="T103" fmla="*/ 98 h 305"/>
                  <a:gd name="T104" fmla="*/ 228 w 457"/>
                  <a:gd name="T105" fmla="*/ 68 h 305"/>
                  <a:gd name="T106" fmla="*/ 207 w 457"/>
                  <a:gd name="T107" fmla="*/ 92 h 3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457" h="305">
                    <a:moveTo>
                      <a:pt x="199" y="95"/>
                    </a:moveTo>
                    <a:lnTo>
                      <a:pt x="194" y="98"/>
                    </a:lnTo>
                    <a:lnTo>
                      <a:pt x="189" y="104"/>
                    </a:lnTo>
                    <a:lnTo>
                      <a:pt x="189" y="107"/>
                    </a:lnTo>
                    <a:lnTo>
                      <a:pt x="190" y="107"/>
                    </a:lnTo>
                    <a:lnTo>
                      <a:pt x="190" y="124"/>
                    </a:lnTo>
                    <a:lnTo>
                      <a:pt x="185" y="134"/>
                    </a:lnTo>
                    <a:lnTo>
                      <a:pt x="202" y="154"/>
                    </a:lnTo>
                    <a:lnTo>
                      <a:pt x="203" y="159"/>
                    </a:lnTo>
                    <a:lnTo>
                      <a:pt x="206" y="165"/>
                    </a:lnTo>
                    <a:lnTo>
                      <a:pt x="206" y="166"/>
                    </a:lnTo>
                    <a:lnTo>
                      <a:pt x="204" y="166"/>
                    </a:lnTo>
                    <a:lnTo>
                      <a:pt x="194" y="172"/>
                    </a:lnTo>
                    <a:lnTo>
                      <a:pt x="193" y="172"/>
                    </a:lnTo>
                    <a:lnTo>
                      <a:pt x="186" y="180"/>
                    </a:lnTo>
                    <a:lnTo>
                      <a:pt x="182" y="183"/>
                    </a:lnTo>
                    <a:lnTo>
                      <a:pt x="180" y="184"/>
                    </a:lnTo>
                    <a:lnTo>
                      <a:pt x="177" y="186"/>
                    </a:lnTo>
                    <a:lnTo>
                      <a:pt x="164" y="186"/>
                    </a:lnTo>
                    <a:lnTo>
                      <a:pt x="157" y="184"/>
                    </a:lnTo>
                    <a:lnTo>
                      <a:pt x="156" y="184"/>
                    </a:lnTo>
                    <a:lnTo>
                      <a:pt x="153" y="183"/>
                    </a:lnTo>
                    <a:lnTo>
                      <a:pt x="151" y="184"/>
                    </a:lnTo>
                    <a:lnTo>
                      <a:pt x="149" y="184"/>
                    </a:lnTo>
                    <a:lnTo>
                      <a:pt x="144" y="189"/>
                    </a:lnTo>
                    <a:lnTo>
                      <a:pt x="143" y="191"/>
                    </a:lnTo>
                    <a:lnTo>
                      <a:pt x="143" y="194"/>
                    </a:lnTo>
                    <a:lnTo>
                      <a:pt x="142" y="197"/>
                    </a:lnTo>
                    <a:lnTo>
                      <a:pt x="140" y="198"/>
                    </a:lnTo>
                    <a:lnTo>
                      <a:pt x="140" y="200"/>
                    </a:lnTo>
                    <a:lnTo>
                      <a:pt x="134" y="200"/>
                    </a:lnTo>
                    <a:lnTo>
                      <a:pt x="133" y="198"/>
                    </a:lnTo>
                    <a:lnTo>
                      <a:pt x="130" y="197"/>
                    </a:lnTo>
                    <a:lnTo>
                      <a:pt x="129" y="194"/>
                    </a:lnTo>
                    <a:lnTo>
                      <a:pt x="127" y="194"/>
                    </a:lnTo>
                    <a:lnTo>
                      <a:pt x="127" y="191"/>
                    </a:lnTo>
                    <a:lnTo>
                      <a:pt x="126" y="190"/>
                    </a:lnTo>
                    <a:lnTo>
                      <a:pt x="126" y="189"/>
                    </a:lnTo>
                    <a:lnTo>
                      <a:pt x="125" y="189"/>
                    </a:lnTo>
                    <a:lnTo>
                      <a:pt x="123" y="186"/>
                    </a:lnTo>
                    <a:lnTo>
                      <a:pt x="122" y="186"/>
                    </a:lnTo>
                    <a:lnTo>
                      <a:pt x="118" y="183"/>
                    </a:lnTo>
                    <a:lnTo>
                      <a:pt x="116" y="181"/>
                    </a:lnTo>
                    <a:lnTo>
                      <a:pt x="113" y="180"/>
                    </a:lnTo>
                    <a:lnTo>
                      <a:pt x="113" y="177"/>
                    </a:lnTo>
                    <a:lnTo>
                      <a:pt x="110" y="174"/>
                    </a:lnTo>
                    <a:lnTo>
                      <a:pt x="110" y="171"/>
                    </a:lnTo>
                    <a:lnTo>
                      <a:pt x="108" y="168"/>
                    </a:lnTo>
                    <a:lnTo>
                      <a:pt x="108" y="164"/>
                    </a:lnTo>
                    <a:lnTo>
                      <a:pt x="110" y="162"/>
                    </a:lnTo>
                    <a:lnTo>
                      <a:pt x="110" y="161"/>
                    </a:lnTo>
                    <a:lnTo>
                      <a:pt x="111" y="161"/>
                    </a:lnTo>
                    <a:lnTo>
                      <a:pt x="113" y="159"/>
                    </a:lnTo>
                    <a:lnTo>
                      <a:pt x="116" y="158"/>
                    </a:lnTo>
                    <a:lnTo>
                      <a:pt x="118" y="158"/>
                    </a:lnTo>
                    <a:lnTo>
                      <a:pt x="120" y="157"/>
                    </a:lnTo>
                    <a:lnTo>
                      <a:pt x="122" y="157"/>
                    </a:lnTo>
                    <a:lnTo>
                      <a:pt x="123" y="155"/>
                    </a:lnTo>
                    <a:lnTo>
                      <a:pt x="123" y="150"/>
                    </a:lnTo>
                    <a:lnTo>
                      <a:pt x="120" y="147"/>
                    </a:lnTo>
                    <a:lnTo>
                      <a:pt x="119" y="147"/>
                    </a:lnTo>
                    <a:lnTo>
                      <a:pt x="118" y="145"/>
                    </a:lnTo>
                    <a:lnTo>
                      <a:pt x="110" y="145"/>
                    </a:lnTo>
                    <a:lnTo>
                      <a:pt x="108" y="147"/>
                    </a:lnTo>
                    <a:lnTo>
                      <a:pt x="104" y="148"/>
                    </a:lnTo>
                    <a:lnTo>
                      <a:pt x="101" y="148"/>
                    </a:lnTo>
                    <a:lnTo>
                      <a:pt x="101" y="150"/>
                    </a:lnTo>
                    <a:lnTo>
                      <a:pt x="98" y="150"/>
                    </a:lnTo>
                    <a:lnTo>
                      <a:pt x="96" y="151"/>
                    </a:lnTo>
                    <a:lnTo>
                      <a:pt x="94" y="151"/>
                    </a:lnTo>
                    <a:lnTo>
                      <a:pt x="84" y="155"/>
                    </a:lnTo>
                    <a:lnTo>
                      <a:pt x="84" y="157"/>
                    </a:lnTo>
                    <a:lnTo>
                      <a:pt x="81" y="158"/>
                    </a:lnTo>
                    <a:lnTo>
                      <a:pt x="81" y="159"/>
                    </a:lnTo>
                    <a:lnTo>
                      <a:pt x="79" y="162"/>
                    </a:lnTo>
                    <a:lnTo>
                      <a:pt x="70" y="162"/>
                    </a:lnTo>
                    <a:lnTo>
                      <a:pt x="67" y="159"/>
                    </a:lnTo>
                    <a:lnTo>
                      <a:pt x="66" y="159"/>
                    </a:lnTo>
                    <a:lnTo>
                      <a:pt x="65" y="158"/>
                    </a:lnTo>
                    <a:lnTo>
                      <a:pt x="63" y="159"/>
                    </a:lnTo>
                    <a:lnTo>
                      <a:pt x="62" y="162"/>
                    </a:lnTo>
                    <a:lnTo>
                      <a:pt x="58" y="162"/>
                    </a:lnTo>
                    <a:lnTo>
                      <a:pt x="53" y="164"/>
                    </a:lnTo>
                    <a:lnTo>
                      <a:pt x="29" y="164"/>
                    </a:lnTo>
                    <a:lnTo>
                      <a:pt x="24" y="166"/>
                    </a:lnTo>
                    <a:lnTo>
                      <a:pt x="23" y="166"/>
                    </a:lnTo>
                    <a:lnTo>
                      <a:pt x="20" y="169"/>
                    </a:lnTo>
                    <a:lnTo>
                      <a:pt x="20" y="171"/>
                    </a:lnTo>
                    <a:lnTo>
                      <a:pt x="19" y="174"/>
                    </a:lnTo>
                    <a:lnTo>
                      <a:pt x="17" y="176"/>
                    </a:lnTo>
                    <a:lnTo>
                      <a:pt x="17" y="177"/>
                    </a:lnTo>
                    <a:lnTo>
                      <a:pt x="16" y="184"/>
                    </a:lnTo>
                    <a:lnTo>
                      <a:pt x="10" y="191"/>
                    </a:lnTo>
                    <a:lnTo>
                      <a:pt x="5" y="197"/>
                    </a:lnTo>
                    <a:lnTo>
                      <a:pt x="3" y="197"/>
                    </a:lnTo>
                    <a:lnTo>
                      <a:pt x="2" y="200"/>
                    </a:lnTo>
                    <a:lnTo>
                      <a:pt x="0" y="208"/>
                    </a:lnTo>
                    <a:lnTo>
                      <a:pt x="5" y="217"/>
                    </a:lnTo>
                    <a:lnTo>
                      <a:pt x="19" y="226"/>
                    </a:lnTo>
                    <a:lnTo>
                      <a:pt x="23" y="225"/>
                    </a:lnTo>
                    <a:lnTo>
                      <a:pt x="27" y="221"/>
                    </a:lnTo>
                    <a:lnTo>
                      <a:pt x="27" y="219"/>
                    </a:lnTo>
                    <a:lnTo>
                      <a:pt x="34" y="226"/>
                    </a:lnTo>
                    <a:lnTo>
                      <a:pt x="38" y="233"/>
                    </a:lnTo>
                    <a:lnTo>
                      <a:pt x="41" y="235"/>
                    </a:lnTo>
                    <a:lnTo>
                      <a:pt x="40" y="236"/>
                    </a:lnTo>
                    <a:lnTo>
                      <a:pt x="34" y="249"/>
                    </a:lnTo>
                    <a:lnTo>
                      <a:pt x="33" y="251"/>
                    </a:lnTo>
                    <a:lnTo>
                      <a:pt x="34" y="250"/>
                    </a:lnTo>
                    <a:lnTo>
                      <a:pt x="40" y="250"/>
                    </a:lnTo>
                    <a:lnTo>
                      <a:pt x="41" y="251"/>
                    </a:lnTo>
                    <a:lnTo>
                      <a:pt x="49" y="260"/>
                    </a:lnTo>
                    <a:lnTo>
                      <a:pt x="51" y="263"/>
                    </a:lnTo>
                    <a:lnTo>
                      <a:pt x="52" y="264"/>
                    </a:lnTo>
                    <a:lnTo>
                      <a:pt x="65" y="274"/>
                    </a:lnTo>
                    <a:lnTo>
                      <a:pt x="70" y="274"/>
                    </a:lnTo>
                    <a:lnTo>
                      <a:pt x="73" y="275"/>
                    </a:lnTo>
                    <a:lnTo>
                      <a:pt x="74" y="275"/>
                    </a:lnTo>
                    <a:lnTo>
                      <a:pt x="76" y="274"/>
                    </a:lnTo>
                    <a:lnTo>
                      <a:pt x="80" y="271"/>
                    </a:lnTo>
                    <a:lnTo>
                      <a:pt x="83" y="270"/>
                    </a:lnTo>
                    <a:lnTo>
                      <a:pt x="94" y="261"/>
                    </a:lnTo>
                    <a:lnTo>
                      <a:pt x="96" y="260"/>
                    </a:lnTo>
                    <a:lnTo>
                      <a:pt x="96" y="264"/>
                    </a:lnTo>
                    <a:lnTo>
                      <a:pt x="100" y="270"/>
                    </a:lnTo>
                    <a:lnTo>
                      <a:pt x="101" y="270"/>
                    </a:lnTo>
                    <a:lnTo>
                      <a:pt x="107" y="274"/>
                    </a:lnTo>
                    <a:lnTo>
                      <a:pt x="111" y="282"/>
                    </a:lnTo>
                    <a:lnTo>
                      <a:pt x="127" y="285"/>
                    </a:lnTo>
                    <a:lnTo>
                      <a:pt x="129" y="285"/>
                    </a:lnTo>
                    <a:lnTo>
                      <a:pt x="129" y="282"/>
                    </a:lnTo>
                    <a:lnTo>
                      <a:pt x="130" y="279"/>
                    </a:lnTo>
                    <a:lnTo>
                      <a:pt x="132" y="278"/>
                    </a:lnTo>
                    <a:lnTo>
                      <a:pt x="137" y="278"/>
                    </a:lnTo>
                    <a:lnTo>
                      <a:pt x="140" y="277"/>
                    </a:lnTo>
                    <a:lnTo>
                      <a:pt x="146" y="279"/>
                    </a:lnTo>
                    <a:lnTo>
                      <a:pt x="150" y="284"/>
                    </a:lnTo>
                    <a:lnTo>
                      <a:pt x="151" y="286"/>
                    </a:lnTo>
                    <a:lnTo>
                      <a:pt x="153" y="288"/>
                    </a:lnTo>
                    <a:lnTo>
                      <a:pt x="157" y="295"/>
                    </a:lnTo>
                    <a:lnTo>
                      <a:pt x="160" y="298"/>
                    </a:lnTo>
                    <a:lnTo>
                      <a:pt x="161" y="295"/>
                    </a:lnTo>
                    <a:lnTo>
                      <a:pt x="161" y="284"/>
                    </a:lnTo>
                    <a:lnTo>
                      <a:pt x="167" y="285"/>
                    </a:lnTo>
                    <a:lnTo>
                      <a:pt x="170" y="271"/>
                    </a:lnTo>
                    <a:lnTo>
                      <a:pt x="170" y="270"/>
                    </a:lnTo>
                    <a:lnTo>
                      <a:pt x="168" y="268"/>
                    </a:lnTo>
                    <a:lnTo>
                      <a:pt x="168" y="267"/>
                    </a:lnTo>
                    <a:lnTo>
                      <a:pt x="165" y="264"/>
                    </a:lnTo>
                    <a:lnTo>
                      <a:pt x="167" y="263"/>
                    </a:lnTo>
                    <a:lnTo>
                      <a:pt x="170" y="263"/>
                    </a:lnTo>
                    <a:lnTo>
                      <a:pt x="175" y="267"/>
                    </a:lnTo>
                    <a:lnTo>
                      <a:pt x="185" y="271"/>
                    </a:lnTo>
                    <a:lnTo>
                      <a:pt x="190" y="275"/>
                    </a:lnTo>
                    <a:lnTo>
                      <a:pt x="204" y="282"/>
                    </a:lnTo>
                    <a:lnTo>
                      <a:pt x="207" y="282"/>
                    </a:lnTo>
                    <a:lnTo>
                      <a:pt x="227" y="279"/>
                    </a:lnTo>
                    <a:lnTo>
                      <a:pt x="231" y="275"/>
                    </a:lnTo>
                    <a:lnTo>
                      <a:pt x="234" y="275"/>
                    </a:lnTo>
                    <a:lnTo>
                      <a:pt x="234" y="277"/>
                    </a:lnTo>
                    <a:lnTo>
                      <a:pt x="228" y="288"/>
                    </a:lnTo>
                    <a:lnTo>
                      <a:pt x="227" y="289"/>
                    </a:lnTo>
                    <a:lnTo>
                      <a:pt x="242" y="302"/>
                    </a:lnTo>
                    <a:lnTo>
                      <a:pt x="247" y="302"/>
                    </a:lnTo>
                    <a:lnTo>
                      <a:pt x="257" y="305"/>
                    </a:lnTo>
                    <a:lnTo>
                      <a:pt x="266" y="305"/>
                    </a:lnTo>
                    <a:lnTo>
                      <a:pt x="283" y="299"/>
                    </a:lnTo>
                    <a:lnTo>
                      <a:pt x="291" y="298"/>
                    </a:lnTo>
                    <a:lnTo>
                      <a:pt x="298" y="298"/>
                    </a:lnTo>
                    <a:lnTo>
                      <a:pt x="301" y="293"/>
                    </a:lnTo>
                    <a:lnTo>
                      <a:pt x="301" y="292"/>
                    </a:lnTo>
                    <a:lnTo>
                      <a:pt x="302" y="291"/>
                    </a:lnTo>
                    <a:lnTo>
                      <a:pt x="304" y="274"/>
                    </a:lnTo>
                    <a:lnTo>
                      <a:pt x="302" y="268"/>
                    </a:lnTo>
                    <a:lnTo>
                      <a:pt x="304" y="267"/>
                    </a:lnTo>
                    <a:lnTo>
                      <a:pt x="304" y="265"/>
                    </a:lnTo>
                    <a:lnTo>
                      <a:pt x="305" y="264"/>
                    </a:lnTo>
                    <a:lnTo>
                      <a:pt x="305" y="263"/>
                    </a:lnTo>
                    <a:lnTo>
                      <a:pt x="312" y="267"/>
                    </a:lnTo>
                    <a:lnTo>
                      <a:pt x="324" y="272"/>
                    </a:lnTo>
                    <a:lnTo>
                      <a:pt x="331" y="274"/>
                    </a:lnTo>
                    <a:lnTo>
                      <a:pt x="338" y="274"/>
                    </a:lnTo>
                    <a:lnTo>
                      <a:pt x="340" y="271"/>
                    </a:lnTo>
                    <a:lnTo>
                      <a:pt x="343" y="271"/>
                    </a:lnTo>
                    <a:lnTo>
                      <a:pt x="354" y="268"/>
                    </a:lnTo>
                    <a:lnTo>
                      <a:pt x="355" y="270"/>
                    </a:lnTo>
                    <a:lnTo>
                      <a:pt x="355" y="271"/>
                    </a:lnTo>
                    <a:lnTo>
                      <a:pt x="357" y="272"/>
                    </a:lnTo>
                    <a:lnTo>
                      <a:pt x="357" y="274"/>
                    </a:lnTo>
                    <a:lnTo>
                      <a:pt x="361" y="277"/>
                    </a:lnTo>
                    <a:lnTo>
                      <a:pt x="362" y="277"/>
                    </a:lnTo>
                    <a:lnTo>
                      <a:pt x="372" y="282"/>
                    </a:lnTo>
                    <a:lnTo>
                      <a:pt x="390" y="286"/>
                    </a:lnTo>
                    <a:lnTo>
                      <a:pt x="393" y="281"/>
                    </a:lnTo>
                    <a:lnTo>
                      <a:pt x="393" y="271"/>
                    </a:lnTo>
                    <a:lnTo>
                      <a:pt x="394" y="271"/>
                    </a:lnTo>
                    <a:lnTo>
                      <a:pt x="396" y="272"/>
                    </a:lnTo>
                    <a:lnTo>
                      <a:pt x="401" y="270"/>
                    </a:lnTo>
                    <a:lnTo>
                      <a:pt x="407" y="270"/>
                    </a:lnTo>
                    <a:lnTo>
                      <a:pt x="411" y="271"/>
                    </a:lnTo>
                    <a:lnTo>
                      <a:pt x="414" y="274"/>
                    </a:lnTo>
                    <a:lnTo>
                      <a:pt x="417" y="274"/>
                    </a:lnTo>
                    <a:lnTo>
                      <a:pt x="418" y="272"/>
                    </a:lnTo>
                    <a:lnTo>
                      <a:pt x="418" y="270"/>
                    </a:lnTo>
                    <a:lnTo>
                      <a:pt x="419" y="268"/>
                    </a:lnTo>
                    <a:lnTo>
                      <a:pt x="419" y="260"/>
                    </a:lnTo>
                    <a:lnTo>
                      <a:pt x="417" y="257"/>
                    </a:lnTo>
                    <a:lnTo>
                      <a:pt x="425" y="257"/>
                    </a:lnTo>
                    <a:lnTo>
                      <a:pt x="426" y="258"/>
                    </a:lnTo>
                    <a:lnTo>
                      <a:pt x="431" y="260"/>
                    </a:lnTo>
                    <a:lnTo>
                      <a:pt x="434" y="263"/>
                    </a:lnTo>
                    <a:lnTo>
                      <a:pt x="447" y="265"/>
                    </a:lnTo>
                    <a:lnTo>
                      <a:pt x="447" y="263"/>
                    </a:lnTo>
                    <a:lnTo>
                      <a:pt x="449" y="258"/>
                    </a:lnTo>
                    <a:lnTo>
                      <a:pt x="449" y="256"/>
                    </a:lnTo>
                    <a:lnTo>
                      <a:pt x="450" y="254"/>
                    </a:lnTo>
                    <a:lnTo>
                      <a:pt x="451" y="254"/>
                    </a:lnTo>
                    <a:lnTo>
                      <a:pt x="454" y="251"/>
                    </a:lnTo>
                    <a:lnTo>
                      <a:pt x="454" y="250"/>
                    </a:lnTo>
                    <a:lnTo>
                      <a:pt x="453" y="250"/>
                    </a:lnTo>
                    <a:lnTo>
                      <a:pt x="451" y="249"/>
                    </a:lnTo>
                    <a:lnTo>
                      <a:pt x="449" y="249"/>
                    </a:lnTo>
                    <a:lnTo>
                      <a:pt x="449" y="247"/>
                    </a:lnTo>
                    <a:lnTo>
                      <a:pt x="447" y="247"/>
                    </a:lnTo>
                    <a:lnTo>
                      <a:pt x="447" y="244"/>
                    </a:lnTo>
                    <a:lnTo>
                      <a:pt x="446" y="238"/>
                    </a:lnTo>
                    <a:lnTo>
                      <a:pt x="449" y="231"/>
                    </a:lnTo>
                    <a:lnTo>
                      <a:pt x="447" y="229"/>
                    </a:lnTo>
                    <a:lnTo>
                      <a:pt x="447" y="228"/>
                    </a:lnTo>
                    <a:lnTo>
                      <a:pt x="446" y="228"/>
                    </a:lnTo>
                    <a:lnTo>
                      <a:pt x="449" y="225"/>
                    </a:lnTo>
                    <a:lnTo>
                      <a:pt x="449" y="224"/>
                    </a:lnTo>
                    <a:lnTo>
                      <a:pt x="454" y="210"/>
                    </a:lnTo>
                    <a:lnTo>
                      <a:pt x="457" y="207"/>
                    </a:lnTo>
                    <a:lnTo>
                      <a:pt x="457" y="203"/>
                    </a:lnTo>
                    <a:lnTo>
                      <a:pt x="456" y="201"/>
                    </a:lnTo>
                    <a:lnTo>
                      <a:pt x="454" y="201"/>
                    </a:lnTo>
                    <a:lnTo>
                      <a:pt x="450" y="186"/>
                    </a:lnTo>
                    <a:lnTo>
                      <a:pt x="443" y="180"/>
                    </a:lnTo>
                    <a:lnTo>
                      <a:pt x="436" y="177"/>
                    </a:lnTo>
                    <a:lnTo>
                      <a:pt x="425" y="177"/>
                    </a:lnTo>
                    <a:lnTo>
                      <a:pt x="419" y="179"/>
                    </a:lnTo>
                    <a:lnTo>
                      <a:pt x="417" y="179"/>
                    </a:lnTo>
                    <a:lnTo>
                      <a:pt x="415" y="180"/>
                    </a:lnTo>
                    <a:lnTo>
                      <a:pt x="415" y="181"/>
                    </a:lnTo>
                    <a:lnTo>
                      <a:pt x="414" y="183"/>
                    </a:lnTo>
                    <a:lnTo>
                      <a:pt x="407" y="198"/>
                    </a:lnTo>
                    <a:lnTo>
                      <a:pt x="407" y="200"/>
                    </a:lnTo>
                    <a:lnTo>
                      <a:pt x="398" y="196"/>
                    </a:lnTo>
                    <a:lnTo>
                      <a:pt x="394" y="191"/>
                    </a:lnTo>
                    <a:lnTo>
                      <a:pt x="393" y="189"/>
                    </a:lnTo>
                    <a:lnTo>
                      <a:pt x="391" y="189"/>
                    </a:lnTo>
                    <a:lnTo>
                      <a:pt x="390" y="187"/>
                    </a:lnTo>
                    <a:lnTo>
                      <a:pt x="386" y="187"/>
                    </a:lnTo>
                    <a:lnTo>
                      <a:pt x="376" y="190"/>
                    </a:lnTo>
                    <a:lnTo>
                      <a:pt x="371" y="190"/>
                    </a:lnTo>
                    <a:lnTo>
                      <a:pt x="371" y="189"/>
                    </a:lnTo>
                    <a:lnTo>
                      <a:pt x="368" y="189"/>
                    </a:lnTo>
                    <a:lnTo>
                      <a:pt x="365" y="187"/>
                    </a:lnTo>
                    <a:lnTo>
                      <a:pt x="359" y="181"/>
                    </a:lnTo>
                    <a:lnTo>
                      <a:pt x="358" y="179"/>
                    </a:lnTo>
                    <a:lnTo>
                      <a:pt x="358" y="177"/>
                    </a:lnTo>
                    <a:lnTo>
                      <a:pt x="361" y="171"/>
                    </a:lnTo>
                    <a:lnTo>
                      <a:pt x="361" y="162"/>
                    </a:lnTo>
                    <a:lnTo>
                      <a:pt x="359" y="161"/>
                    </a:lnTo>
                    <a:lnTo>
                      <a:pt x="345" y="150"/>
                    </a:lnTo>
                    <a:lnTo>
                      <a:pt x="344" y="145"/>
                    </a:lnTo>
                    <a:lnTo>
                      <a:pt x="341" y="143"/>
                    </a:lnTo>
                    <a:lnTo>
                      <a:pt x="337" y="143"/>
                    </a:lnTo>
                    <a:lnTo>
                      <a:pt x="334" y="144"/>
                    </a:lnTo>
                    <a:lnTo>
                      <a:pt x="333" y="144"/>
                    </a:lnTo>
                    <a:lnTo>
                      <a:pt x="324" y="148"/>
                    </a:lnTo>
                    <a:lnTo>
                      <a:pt x="323" y="148"/>
                    </a:lnTo>
                    <a:lnTo>
                      <a:pt x="322" y="150"/>
                    </a:lnTo>
                    <a:lnTo>
                      <a:pt x="317" y="150"/>
                    </a:lnTo>
                    <a:lnTo>
                      <a:pt x="284" y="138"/>
                    </a:lnTo>
                    <a:lnTo>
                      <a:pt x="269" y="136"/>
                    </a:lnTo>
                    <a:lnTo>
                      <a:pt x="270" y="134"/>
                    </a:lnTo>
                    <a:lnTo>
                      <a:pt x="269" y="131"/>
                    </a:lnTo>
                    <a:lnTo>
                      <a:pt x="271" y="130"/>
                    </a:lnTo>
                    <a:lnTo>
                      <a:pt x="276" y="129"/>
                    </a:lnTo>
                    <a:lnTo>
                      <a:pt x="277" y="129"/>
                    </a:lnTo>
                    <a:lnTo>
                      <a:pt x="280" y="127"/>
                    </a:lnTo>
                    <a:lnTo>
                      <a:pt x="292" y="127"/>
                    </a:lnTo>
                    <a:lnTo>
                      <a:pt x="298" y="121"/>
                    </a:lnTo>
                    <a:lnTo>
                      <a:pt x="302" y="114"/>
                    </a:lnTo>
                    <a:lnTo>
                      <a:pt x="302" y="110"/>
                    </a:lnTo>
                    <a:lnTo>
                      <a:pt x="304" y="107"/>
                    </a:lnTo>
                    <a:lnTo>
                      <a:pt x="309" y="107"/>
                    </a:lnTo>
                    <a:lnTo>
                      <a:pt x="317" y="110"/>
                    </a:lnTo>
                    <a:lnTo>
                      <a:pt x="324" y="112"/>
                    </a:lnTo>
                    <a:lnTo>
                      <a:pt x="340" y="112"/>
                    </a:lnTo>
                    <a:lnTo>
                      <a:pt x="361" y="117"/>
                    </a:lnTo>
                    <a:lnTo>
                      <a:pt x="365" y="117"/>
                    </a:lnTo>
                    <a:lnTo>
                      <a:pt x="365" y="116"/>
                    </a:lnTo>
                    <a:lnTo>
                      <a:pt x="364" y="114"/>
                    </a:lnTo>
                    <a:lnTo>
                      <a:pt x="364" y="110"/>
                    </a:lnTo>
                    <a:lnTo>
                      <a:pt x="365" y="107"/>
                    </a:lnTo>
                    <a:lnTo>
                      <a:pt x="369" y="101"/>
                    </a:lnTo>
                    <a:lnTo>
                      <a:pt x="372" y="99"/>
                    </a:lnTo>
                    <a:lnTo>
                      <a:pt x="375" y="102"/>
                    </a:lnTo>
                    <a:lnTo>
                      <a:pt x="380" y="94"/>
                    </a:lnTo>
                    <a:lnTo>
                      <a:pt x="376" y="88"/>
                    </a:lnTo>
                    <a:lnTo>
                      <a:pt x="375" y="88"/>
                    </a:lnTo>
                    <a:lnTo>
                      <a:pt x="372" y="87"/>
                    </a:lnTo>
                    <a:lnTo>
                      <a:pt x="369" y="84"/>
                    </a:lnTo>
                    <a:lnTo>
                      <a:pt x="366" y="78"/>
                    </a:lnTo>
                    <a:lnTo>
                      <a:pt x="368" y="71"/>
                    </a:lnTo>
                    <a:lnTo>
                      <a:pt x="368" y="68"/>
                    </a:lnTo>
                    <a:lnTo>
                      <a:pt x="352" y="61"/>
                    </a:lnTo>
                    <a:lnTo>
                      <a:pt x="338" y="63"/>
                    </a:lnTo>
                    <a:lnTo>
                      <a:pt x="337" y="61"/>
                    </a:lnTo>
                    <a:lnTo>
                      <a:pt x="343" y="56"/>
                    </a:lnTo>
                    <a:lnTo>
                      <a:pt x="347" y="50"/>
                    </a:lnTo>
                    <a:lnTo>
                      <a:pt x="350" y="39"/>
                    </a:lnTo>
                    <a:lnTo>
                      <a:pt x="354" y="34"/>
                    </a:lnTo>
                    <a:lnTo>
                      <a:pt x="361" y="27"/>
                    </a:lnTo>
                    <a:lnTo>
                      <a:pt x="361" y="25"/>
                    </a:lnTo>
                    <a:lnTo>
                      <a:pt x="352" y="13"/>
                    </a:lnTo>
                    <a:lnTo>
                      <a:pt x="348" y="10"/>
                    </a:lnTo>
                    <a:lnTo>
                      <a:pt x="347" y="7"/>
                    </a:lnTo>
                    <a:lnTo>
                      <a:pt x="345" y="7"/>
                    </a:lnTo>
                    <a:lnTo>
                      <a:pt x="341" y="3"/>
                    </a:lnTo>
                    <a:lnTo>
                      <a:pt x="340" y="1"/>
                    </a:lnTo>
                    <a:lnTo>
                      <a:pt x="326" y="3"/>
                    </a:lnTo>
                    <a:lnTo>
                      <a:pt x="317" y="1"/>
                    </a:lnTo>
                    <a:lnTo>
                      <a:pt x="308" y="1"/>
                    </a:lnTo>
                    <a:lnTo>
                      <a:pt x="306" y="0"/>
                    </a:lnTo>
                    <a:lnTo>
                      <a:pt x="305" y="0"/>
                    </a:lnTo>
                    <a:lnTo>
                      <a:pt x="304" y="1"/>
                    </a:lnTo>
                    <a:lnTo>
                      <a:pt x="294" y="3"/>
                    </a:lnTo>
                    <a:lnTo>
                      <a:pt x="290" y="3"/>
                    </a:lnTo>
                    <a:lnTo>
                      <a:pt x="290" y="13"/>
                    </a:lnTo>
                    <a:lnTo>
                      <a:pt x="295" y="31"/>
                    </a:lnTo>
                    <a:lnTo>
                      <a:pt x="295" y="32"/>
                    </a:lnTo>
                    <a:lnTo>
                      <a:pt x="298" y="35"/>
                    </a:lnTo>
                    <a:lnTo>
                      <a:pt x="298" y="37"/>
                    </a:lnTo>
                    <a:lnTo>
                      <a:pt x="304" y="43"/>
                    </a:lnTo>
                    <a:lnTo>
                      <a:pt x="322" y="54"/>
                    </a:lnTo>
                    <a:lnTo>
                      <a:pt x="330" y="57"/>
                    </a:lnTo>
                    <a:lnTo>
                      <a:pt x="331" y="59"/>
                    </a:lnTo>
                    <a:lnTo>
                      <a:pt x="334" y="60"/>
                    </a:lnTo>
                    <a:lnTo>
                      <a:pt x="334" y="61"/>
                    </a:lnTo>
                    <a:lnTo>
                      <a:pt x="336" y="61"/>
                    </a:lnTo>
                    <a:lnTo>
                      <a:pt x="336" y="63"/>
                    </a:lnTo>
                    <a:lnTo>
                      <a:pt x="334" y="73"/>
                    </a:lnTo>
                    <a:lnTo>
                      <a:pt x="331" y="78"/>
                    </a:lnTo>
                    <a:lnTo>
                      <a:pt x="329" y="81"/>
                    </a:lnTo>
                    <a:lnTo>
                      <a:pt x="324" y="81"/>
                    </a:lnTo>
                    <a:lnTo>
                      <a:pt x="317" y="90"/>
                    </a:lnTo>
                    <a:lnTo>
                      <a:pt x="316" y="94"/>
                    </a:lnTo>
                    <a:lnTo>
                      <a:pt x="314" y="94"/>
                    </a:lnTo>
                    <a:lnTo>
                      <a:pt x="302" y="97"/>
                    </a:lnTo>
                    <a:lnTo>
                      <a:pt x="292" y="104"/>
                    </a:lnTo>
                    <a:lnTo>
                      <a:pt x="280" y="101"/>
                    </a:lnTo>
                    <a:lnTo>
                      <a:pt x="271" y="101"/>
                    </a:lnTo>
                    <a:lnTo>
                      <a:pt x="266" y="105"/>
                    </a:lnTo>
                    <a:lnTo>
                      <a:pt x="263" y="110"/>
                    </a:lnTo>
                    <a:lnTo>
                      <a:pt x="262" y="110"/>
                    </a:lnTo>
                    <a:lnTo>
                      <a:pt x="262" y="109"/>
                    </a:lnTo>
                    <a:lnTo>
                      <a:pt x="257" y="104"/>
                    </a:lnTo>
                    <a:lnTo>
                      <a:pt x="256" y="104"/>
                    </a:lnTo>
                    <a:lnTo>
                      <a:pt x="253" y="101"/>
                    </a:lnTo>
                    <a:lnTo>
                      <a:pt x="253" y="98"/>
                    </a:lnTo>
                    <a:lnTo>
                      <a:pt x="254" y="95"/>
                    </a:lnTo>
                    <a:lnTo>
                      <a:pt x="254" y="94"/>
                    </a:lnTo>
                    <a:lnTo>
                      <a:pt x="249" y="71"/>
                    </a:lnTo>
                    <a:lnTo>
                      <a:pt x="249" y="70"/>
                    </a:lnTo>
                    <a:lnTo>
                      <a:pt x="242" y="70"/>
                    </a:lnTo>
                    <a:lnTo>
                      <a:pt x="242" y="68"/>
                    </a:lnTo>
                    <a:lnTo>
                      <a:pt x="228" y="68"/>
                    </a:lnTo>
                    <a:lnTo>
                      <a:pt x="228" y="71"/>
                    </a:lnTo>
                    <a:lnTo>
                      <a:pt x="227" y="73"/>
                    </a:lnTo>
                    <a:lnTo>
                      <a:pt x="225" y="73"/>
                    </a:lnTo>
                    <a:lnTo>
                      <a:pt x="217" y="80"/>
                    </a:lnTo>
                    <a:lnTo>
                      <a:pt x="209" y="90"/>
                    </a:lnTo>
                    <a:lnTo>
                      <a:pt x="209" y="92"/>
                    </a:lnTo>
                    <a:lnTo>
                      <a:pt x="207" y="92"/>
                    </a:lnTo>
                    <a:lnTo>
                      <a:pt x="207" y="94"/>
                    </a:lnTo>
                    <a:lnTo>
                      <a:pt x="206" y="94"/>
                    </a:lnTo>
                    <a:lnTo>
                      <a:pt x="204" y="92"/>
                    </a:lnTo>
                    <a:lnTo>
                      <a:pt x="203" y="92"/>
                    </a:lnTo>
                    <a:lnTo>
                      <a:pt x="200" y="94"/>
                    </a:lnTo>
                    <a:lnTo>
                      <a:pt x="199" y="9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19" name="Freeform 850">
                <a:extLst>
                  <a:ext uri="{FF2B5EF4-FFF2-40B4-BE49-F238E27FC236}">
                    <a16:creationId xmlns:a16="http://schemas.microsoft.com/office/drawing/2014/main" id="{F338F19A-0429-0026-465D-DD7E3EE14F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2" y="2829"/>
                <a:ext cx="159" cy="87"/>
              </a:xfrm>
              <a:custGeom>
                <a:avLst/>
                <a:gdLst>
                  <a:gd name="T0" fmla="*/ 102 w 637"/>
                  <a:gd name="T1" fmla="*/ 12 h 348"/>
                  <a:gd name="T2" fmla="*/ 66 w 637"/>
                  <a:gd name="T3" fmla="*/ 52 h 348"/>
                  <a:gd name="T4" fmla="*/ 29 w 637"/>
                  <a:gd name="T5" fmla="*/ 68 h 348"/>
                  <a:gd name="T6" fmla="*/ 13 w 637"/>
                  <a:gd name="T7" fmla="*/ 81 h 348"/>
                  <a:gd name="T8" fmla="*/ 24 w 637"/>
                  <a:gd name="T9" fmla="*/ 126 h 348"/>
                  <a:gd name="T10" fmla="*/ 0 w 637"/>
                  <a:gd name="T11" fmla="*/ 159 h 348"/>
                  <a:gd name="T12" fmla="*/ 29 w 637"/>
                  <a:gd name="T13" fmla="*/ 191 h 348"/>
                  <a:gd name="T14" fmla="*/ 74 w 637"/>
                  <a:gd name="T15" fmla="*/ 163 h 348"/>
                  <a:gd name="T16" fmla="*/ 41 w 637"/>
                  <a:gd name="T17" fmla="*/ 213 h 348"/>
                  <a:gd name="T18" fmla="*/ 89 w 637"/>
                  <a:gd name="T19" fmla="*/ 235 h 348"/>
                  <a:gd name="T20" fmla="*/ 106 w 637"/>
                  <a:gd name="T21" fmla="*/ 254 h 348"/>
                  <a:gd name="T22" fmla="*/ 129 w 637"/>
                  <a:gd name="T23" fmla="*/ 285 h 348"/>
                  <a:gd name="T24" fmla="*/ 147 w 637"/>
                  <a:gd name="T25" fmla="*/ 276 h 348"/>
                  <a:gd name="T26" fmla="*/ 201 w 637"/>
                  <a:gd name="T27" fmla="*/ 257 h 348"/>
                  <a:gd name="T28" fmla="*/ 232 w 637"/>
                  <a:gd name="T29" fmla="*/ 293 h 348"/>
                  <a:gd name="T30" fmla="*/ 250 w 637"/>
                  <a:gd name="T31" fmla="*/ 258 h 348"/>
                  <a:gd name="T32" fmla="*/ 295 w 637"/>
                  <a:gd name="T33" fmla="*/ 271 h 348"/>
                  <a:gd name="T34" fmla="*/ 310 w 637"/>
                  <a:gd name="T35" fmla="*/ 250 h 348"/>
                  <a:gd name="T36" fmla="*/ 337 w 637"/>
                  <a:gd name="T37" fmla="*/ 275 h 348"/>
                  <a:gd name="T38" fmla="*/ 362 w 637"/>
                  <a:gd name="T39" fmla="*/ 283 h 348"/>
                  <a:gd name="T40" fmla="*/ 370 w 637"/>
                  <a:gd name="T41" fmla="*/ 272 h 348"/>
                  <a:gd name="T42" fmla="*/ 395 w 637"/>
                  <a:gd name="T43" fmla="*/ 279 h 348"/>
                  <a:gd name="T44" fmla="*/ 433 w 637"/>
                  <a:gd name="T45" fmla="*/ 275 h 348"/>
                  <a:gd name="T46" fmla="*/ 450 w 637"/>
                  <a:gd name="T47" fmla="*/ 289 h 348"/>
                  <a:gd name="T48" fmla="*/ 441 w 637"/>
                  <a:gd name="T49" fmla="*/ 335 h 348"/>
                  <a:gd name="T50" fmla="*/ 461 w 637"/>
                  <a:gd name="T51" fmla="*/ 316 h 348"/>
                  <a:gd name="T52" fmla="*/ 515 w 637"/>
                  <a:gd name="T53" fmla="*/ 340 h 348"/>
                  <a:gd name="T54" fmla="*/ 517 w 637"/>
                  <a:gd name="T55" fmla="*/ 297 h 348"/>
                  <a:gd name="T56" fmla="*/ 494 w 637"/>
                  <a:gd name="T57" fmla="*/ 279 h 348"/>
                  <a:gd name="T58" fmla="*/ 487 w 637"/>
                  <a:gd name="T59" fmla="*/ 253 h 348"/>
                  <a:gd name="T60" fmla="*/ 514 w 637"/>
                  <a:gd name="T61" fmla="*/ 250 h 348"/>
                  <a:gd name="T62" fmla="*/ 535 w 637"/>
                  <a:gd name="T63" fmla="*/ 232 h 348"/>
                  <a:gd name="T64" fmla="*/ 542 w 637"/>
                  <a:gd name="T65" fmla="*/ 273 h 348"/>
                  <a:gd name="T66" fmla="*/ 577 w 637"/>
                  <a:gd name="T67" fmla="*/ 300 h 348"/>
                  <a:gd name="T68" fmla="*/ 581 w 637"/>
                  <a:gd name="T69" fmla="*/ 276 h 348"/>
                  <a:gd name="T70" fmla="*/ 594 w 637"/>
                  <a:gd name="T71" fmla="*/ 290 h 348"/>
                  <a:gd name="T72" fmla="*/ 613 w 637"/>
                  <a:gd name="T73" fmla="*/ 275 h 348"/>
                  <a:gd name="T74" fmla="*/ 637 w 637"/>
                  <a:gd name="T75" fmla="*/ 242 h 348"/>
                  <a:gd name="T76" fmla="*/ 617 w 637"/>
                  <a:gd name="T77" fmla="*/ 227 h 348"/>
                  <a:gd name="T78" fmla="*/ 584 w 637"/>
                  <a:gd name="T79" fmla="*/ 232 h 348"/>
                  <a:gd name="T80" fmla="*/ 570 w 637"/>
                  <a:gd name="T81" fmla="*/ 219 h 348"/>
                  <a:gd name="T82" fmla="*/ 538 w 637"/>
                  <a:gd name="T83" fmla="*/ 176 h 348"/>
                  <a:gd name="T84" fmla="*/ 511 w 637"/>
                  <a:gd name="T85" fmla="*/ 148 h 348"/>
                  <a:gd name="T86" fmla="*/ 465 w 637"/>
                  <a:gd name="T87" fmla="*/ 144 h 348"/>
                  <a:gd name="T88" fmla="*/ 446 w 637"/>
                  <a:gd name="T89" fmla="*/ 96 h 348"/>
                  <a:gd name="T90" fmla="*/ 440 w 637"/>
                  <a:gd name="T91" fmla="*/ 35 h 348"/>
                  <a:gd name="T92" fmla="*/ 415 w 637"/>
                  <a:gd name="T93" fmla="*/ 21 h 348"/>
                  <a:gd name="T94" fmla="*/ 405 w 637"/>
                  <a:gd name="T95" fmla="*/ 45 h 348"/>
                  <a:gd name="T96" fmla="*/ 360 w 637"/>
                  <a:gd name="T97" fmla="*/ 59 h 348"/>
                  <a:gd name="T98" fmla="*/ 334 w 637"/>
                  <a:gd name="T99" fmla="*/ 29 h 348"/>
                  <a:gd name="T100" fmla="*/ 273 w 637"/>
                  <a:gd name="T101" fmla="*/ 17 h 348"/>
                  <a:gd name="T102" fmla="*/ 270 w 637"/>
                  <a:gd name="T103" fmla="*/ 39 h 348"/>
                  <a:gd name="T104" fmla="*/ 253 w 637"/>
                  <a:gd name="T105" fmla="*/ 38 h 348"/>
                  <a:gd name="T106" fmla="*/ 232 w 637"/>
                  <a:gd name="T107" fmla="*/ 39 h 348"/>
                  <a:gd name="T108" fmla="*/ 199 w 637"/>
                  <a:gd name="T109" fmla="*/ 14 h 348"/>
                  <a:gd name="T110" fmla="*/ 173 w 637"/>
                  <a:gd name="T111" fmla="*/ 28 h 348"/>
                  <a:gd name="T112" fmla="*/ 137 w 637"/>
                  <a:gd name="T113" fmla="*/ 4 h 3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637" h="348">
                    <a:moveTo>
                      <a:pt x="127" y="0"/>
                    </a:moveTo>
                    <a:lnTo>
                      <a:pt x="126" y="1"/>
                    </a:lnTo>
                    <a:lnTo>
                      <a:pt x="123" y="3"/>
                    </a:lnTo>
                    <a:lnTo>
                      <a:pt x="115" y="3"/>
                    </a:lnTo>
                    <a:lnTo>
                      <a:pt x="103" y="11"/>
                    </a:lnTo>
                    <a:lnTo>
                      <a:pt x="102" y="11"/>
                    </a:lnTo>
                    <a:lnTo>
                      <a:pt x="102" y="12"/>
                    </a:lnTo>
                    <a:lnTo>
                      <a:pt x="92" y="26"/>
                    </a:lnTo>
                    <a:lnTo>
                      <a:pt x="89" y="29"/>
                    </a:lnTo>
                    <a:lnTo>
                      <a:pt x="89" y="31"/>
                    </a:lnTo>
                    <a:lnTo>
                      <a:pt x="88" y="31"/>
                    </a:lnTo>
                    <a:lnTo>
                      <a:pt x="74" y="28"/>
                    </a:lnTo>
                    <a:lnTo>
                      <a:pt x="74" y="31"/>
                    </a:lnTo>
                    <a:lnTo>
                      <a:pt x="66" y="52"/>
                    </a:lnTo>
                    <a:lnTo>
                      <a:pt x="56" y="52"/>
                    </a:lnTo>
                    <a:lnTo>
                      <a:pt x="46" y="50"/>
                    </a:lnTo>
                    <a:lnTo>
                      <a:pt x="42" y="50"/>
                    </a:lnTo>
                    <a:lnTo>
                      <a:pt x="36" y="54"/>
                    </a:lnTo>
                    <a:lnTo>
                      <a:pt x="34" y="57"/>
                    </a:lnTo>
                    <a:lnTo>
                      <a:pt x="32" y="64"/>
                    </a:lnTo>
                    <a:lnTo>
                      <a:pt x="29" y="68"/>
                    </a:lnTo>
                    <a:lnTo>
                      <a:pt x="29" y="70"/>
                    </a:lnTo>
                    <a:lnTo>
                      <a:pt x="28" y="72"/>
                    </a:lnTo>
                    <a:lnTo>
                      <a:pt x="24" y="77"/>
                    </a:lnTo>
                    <a:lnTo>
                      <a:pt x="22" y="77"/>
                    </a:lnTo>
                    <a:lnTo>
                      <a:pt x="18" y="79"/>
                    </a:lnTo>
                    <a:lnTo>
                      <a:pt x="17" y="81"/>
                    </a:lnTo>
                    <a:lnTo>
                      <a:pt x="13" y="81"/>
                    </a:lnTo>
                    <a:lnTo>
                      <a:pt x="10" y="84"/>
                    </a:lnTo>
                    <a:lnTo>
                      <a:pt x="10" y="85"/>
                    </a:lnTo>
                    <a:lnTo>
                      <a:pt x="13" y="88"/>
                    </a:lnTo>
                    <a:lnTo>
                      <a:pt x="25" y="103"/>
                    </a:lnTo>
                    <a:lnTo>
                      <a:pt x="25" y="115"/>
                    </a:lnTo>
                    <a:lnTo>
                      <a:pt x="24" y="120"/>
                    </a:lnTo>
                    <a:lnTo>
                      <a:pt x="24" y="126"/>
                    </a:lnTo>
                    <a:lnTo>
                      <a:pt x="25" y="128"/>
                    </a:lnTo>
                    <a:lnTo>
                      <a:pt x="25" y="131"/>
                    </a:lnTo>
                    <a:lnTo>
                      <a:pt x="24" y="132"/>
                    </a:lnTo>
                    <a:lnTo>
                      <a:pt x="21" y="134"/>
                    </a:lnTo>
                    <a:lnTo>
                      <a:pt x="20" y="135"/>
                    </a:lnTo>
                    <a:lnTo>
                      <a:pt x="9" y="144"/>
                    </a:lnTo>
                    <a:lnTo>
                      <a:pt x="0" y="159"/>
                    </a:lnTo>
                    <a:lnTo>
                      <a:pt x="6" y="163"/>
                    </a:lnTo>
                    <a:lnTo>
                      <a:pt x="18" y="189"/>
                    </a:lnTo>
                    <a:lnTo>
                      <a:pt x="18" y="190"/>
                    </a:lnTo>
                    <a:lnTo>
                      <a:pt x="24" y="193"/>
                    </a:lnTo>
                    <a:lnTo>
                      <a:pt x="25" y="195"/>
                    </a:lnTo>
                    <a:lnTo>
                      <a:pt x="25" y="197"/>
                    </a:lnTo>
                    <a:lnTo>
                      <a:pt x="29" y="191"/>
                    </a:lnTo>
                    <a:lnTo>
                      <a:pt x="32" y="190"/>
                    </a:lnTo>
                    <a:lnTo>
                      <a:pt x="35" y="187"/>
                    </a:lnTo>
                    <a:lnTo>
                      <a:pt x="45" y="173"/>
                    </a:lnTo>
                    <a:lnTo>
                      <a:pt x="63" y="163"/>
                    </a:lnTo>
                    <a:lnTo>
                      <a:pt x="72" y="165"/>
                    </a:lnTo>
                    <a:lnTo>
                      <a:pt x="74" y="165"/>
                    </a:lnTo>
                    <a:lnTo>
                      <a:pt x="74" y="163"/>
                    </a:lnTo>
                    <a:lnTo>
                      <a:pt x="76" y="163"/>
                    </a:lnTo>
                    <a:lnTo>
                      <a:pt x="76" y="172"/>
                    </a:lnTo>
                    <a:lnTo>
                      <a:pt x="74" y="177"/>
                    </a:lnTo>
                    <a:lnTo>
                      <a:pt x="69" y="189"/>
                    </a:lnTo>
                    <a:lnTo>
                      <a:pt x="57" y="201"/>
                    </a:lnTo>
                    <a:lnTo>
                      <a:pt x="48" y="206"/>
                    </a:lnTo>
                    <a:lnTo>
                      <a:pt x="41" y="213"/>
                    </a:lnTo>
                    <a:lnTo>
                      <a:pt x="39" y="213"/>
                    </a:lnTo>
                    <a:lnTo>
                      <a:pt x="45" y="219"/>
                    </a:lnTo>
                    <a:lnTo>
                      <a:pt x="46" y="219"/>
                    </a:lnTo>
                    <a:lnTo>
                      <a:pt x="46" y="220"/>
                    </a:lnTo>
                    <a:lnTo>
                      <a:pt x="50" y="220"/>
                    </a:lnTo>
                    <a:lnTo>
                      <a:pt x="88" y="233"/>
                    </a:lnTo>
                    <a:lnTo>
                      <a:pt x="89" y="235"/>
                    </a:lnTo>
                    <a:lnTo>
                      <a:pt x="92" y="235"/>
                    </a:lnTo>
                    <a:lnTo>
                      <a:pt x="95" y="237"/>
                    </a:lnTo>
                    <a:lnTo>
                      <a:pt x="95" y="239"/>
                    </a:lnTo>
                    <a:lnTo>
                      <a:pt x="99" y="256"/>
                    </a:lnTo>
                    <a:lnTo>
                      <a:pt x="101" y="254"/>
                    </a:lnTo>
                    <a:lnTo>
                      <a:pt x="103" y="253"/>
                    </a:lnTo>
                    <a:lnTo>
                      <a:pt x="106" y="254"/>
                    </a:lnTo>
                    <a:lnTo>
                      <a:pt x="117" y="264"/>
                    </a:lnTo>
                    <a:lnTo>
                      <a:pt x="119" y="266"/>
                    </a:lnTo>
                    <a:lnTo>
                      <a:pt x="119" y="269"/>
                    </a:lnTo>
                    <a:lnTo>
                      <a:pt x="120" y="273"/>
                    </a:lnTo>
                    <a:lnTo>
                      <a:pt x="123" y="276"/>
                    </a:lnTo>
                    <a:lnTo>
                      <a:pt x="126" y="282"/>
                    </a:lnTo>
                    <a:lnTo>
                      <a:pt x="129" y="285"/>
                    </a:lnTo>
                    <a:lnTo>
                      <a:pt x="129" y="286"/>
                    </a:lnTo>
                    <a:lnTo>
                      <a:pt x="132" y="286"/>
                    </a:lnTo>
                    <a:lnTo>
                      <a:pt x="134" y="288"/>
                    </a:lnTo>
                    <a:lnTo>
                      <a:pt x="136" y="288"/>
                    </a:lnTo>
                    <a:lnTo>
                      <a:pt x="137" y="285"/>
                    </a:lnTo>
                    <a:lnTo>
                      <a:pt x="144" y="278"/>
                    </a:lnTo>
                    <a:lnTo>
                      <a:pt x="147" y="276"/>
                    </a:lnTo>
                    <a:lnTo>
                      <a:pt x="165" y="260"/>
                    </a:lnTo>
                    <a:lnTo>
                      <a:pt x="169" y="257"/>
                    </a:lnTo>
                    <a:lnTo>
                      <a:pt x="170" y="257"/>
                    </a:lnTo>
                    <a:lnTo>
                      <a:pt x="190" y="247"/>
                    </a:lnTo>
                    <a:lnTo>
                      <a:pt x="192" y="247"/>
                    </a:lnTo>
                    <a:lnTo>
                      <a:pt x="192" y="249"/>
                    </a:lnTo>
                    <a:lnTo>
                      <a:pt x="201" y="257"/>
                    </a:lnTo>
                    <a:lnTo>
                      <a:pt x="203" y="258"/>
                    </a:lnTo>
                    <a:lnTo>
                      <a:pt x="207" y="265"/>
                    </a:lnTo>
                    <a:lnTo>
                      <a:pt x="203" y="276"/>
                    </a:lnTo>
                    <a:lnTo>
                      <a:pt x="204" y="276"/>
                    </a:lnTo>
                    <a:lnTo>
                      <a:pt x="218" y="288"/>
                    </a:lnTo>
                    <a:lnTo>
                      <a:pt x="230" y="292"/>
                    </a:lnTo>
                    <a:lnTo>
                      <a:pt x="232" y="293"/>
                    </a:lnTo>
                    <a:lnTo>
                      <a:pt x="233" y="293"/>
                    </a:lnTo>
                    <a:lnTo>
                      <a:pt x="245" y="283"/>
                    </a:lnTo>
                    <a:lnTo>
                      <a:pt x="246" y="279"/>
                    </a:lnTo>
                    <a:lnTo>
                      <a:pt x="247" y="278"/>
                    </a:lnTo>
                    <a:lnTo>
                      <a:pt x="247" y="269"/>
                    </a:lnTo>
                    <a:lnTo>
                      <a:pt x="249" y="258"/>
                    </a:lnTo>
                    <a:lnTo>
                      <a:pt x="250" y="258"/>
                    </a:lnTo>
                    <a:lnTo>
                      <a:pt x="252" y="256"/>
                    </a:lnTo>
                    <a:lnTo>
                      <a:pt x="254" y="256"/>
                    </a:lnTo>
                    <a:lnTo>
                      <a:pt x="268" y="265"/>
                    </a:lnTo>
                    <a:lnTo>
                      <a:pt x="278" y="269"/>
                    </a:lnTo>
                    <a:lnTo>
                      <a:pt x="280" y="269"/>
                    </a:lnTo>
                    <a:lnTo>
                      <a:pt x="288" y="271"/>
                    </a:lnTo>
                    <a:lnTo>
                      <a:pt x="295" y="271"/>
                    </a:lnTo>
                    <a:lnTo>
                      <a:pt x="300" y="268"/>
                    </a:lnTo>
                    <a:lnTo>
                      <a:pt x="306" y="264"/>
                    </a:lnTo>
                    <a:lnTo>
                      <a:pt x="307" y="260"/>
                    </a:lnTo>
                    <a:lnTo>
                      <a:pt x="309" y="258"/>
                    </a:lnTo>
                    <a:lnTo>
                      <a:pt x="309" y="256"/>
                    </a:lnTo>
                    <a:lnTo>
                      <a:pt x="310" y="253"/>
                    </a:lnTo>
                    <a:lnTo>
                      <a:pt x="310" y="250"/>
                    </a:lnTo>
                    <a:lnTo>
                      <a:pt x="320" y="250"/>
                    </a:lnTo>
                    <a:lnTo>
                      <a:pt x="321" y="249"/>
                    </a:lnTo>
                    <a:lnTo>
                      <a:pt x="321" y="256"/>
                    </a:lnTo>
                    <a:lnTo>
                      <a:pt x="324" y="262"/>
                    </a:lnTo>
                    <a:lnTo>
                      <a:pt x="328" y="266"/>
                    </a:lnTo>
                    <a:lnTo>
                      <a:pt x="334" y="271"/>
                    </a:lnTo>
                    <a:lnTo>
                      <a:pt x="337" y="275"/>
                    </a:lnTo>
                    <a:lnTo>
                      <a:pt x="338" y="276"/>
                    </a:lnTo>
                    <a:lnTo>
                      <a:pt x="341" y="282"/>
                    </a:lnTo>
                    <a:lnTo>
                      <a:pt x="340" y="283"/>
                    </a:lnTo>
                    <a:lnTo>
                      <a:pt x="353" y="283"/>
                    </a:lnTo>
                    <a:lnTo>
                      <a:pt x="357" y="285"/>
                    </a:lnTo>
                    <a:lnTo>
                      <a:pt x="359" y="283"/>
                    </a:lnTo>
                    <a:lnTo>
                      <a:pt x="362" y="283"/>
                    </a:lnTo>
                    <a:lnTo>
                      <a:pt x="363" y="282"/>
                    </a:lnTo>
                    <a:lnTo>
                      <a:pt x="363" y="280"/>
                    </a:lnTo>
                    <a:lnTo>
                      <a:pt x="365" y="280"/>
                    </a:lnTo>
                    <a:lnTo>
                      <a:pt x="366" y="276"/>
                    </a:lnTo>
                    <a:lnTo>
                      <a:pt x="367" y="276"/>
                    </a:lnTo>
                    <a:lnTo>
                      <a:pt x="369" y="273"/>
                    </a:lnTo>
                    <a:lnTo>
                      <a:pt x="370" y="272"/>
                    </a:lnTo>
                    <a:lnTo>
                      <a:pt x="374" y="272"/>
                    </a:lnTo>
                    <a:lnTo>
                      <a:pt x="377" y="273"/>
                    </a:lnTo>
                    <a:lnTo>
                      <a:pt x="380" y="278"/>
                    </a:lnTo>
                    <a:lnTo>
                      <a:pt x="380" y="279"/>
                    </a:lnTo>
                    <a:lnTo>
                      <a:pt x="383" y="282"/>
                    </a:lnTo>
                    <a:lnTo>
                      <a:pt x="388" y="282"/>
                    </a:lnTo>
                    <a:lnTo>
                      <a:pt x="395" y="279"/>
                    </a:lnTo>
                    <a:lnTo>
                      <a:pt x="397" y="278"/>
                    </a:lnTo>
                    <a:lnTo>
                      <a:pt x="402" y="278"/>
                    </a:lnTo>
                    <a:lnTo>
                      <a:pt x="405" y="280"/>
                    </a:lnTo>
                    <a:lnTo>
                      <a:pt x="409" y="282"/>
                    </a:lnTo>
                    <a:lnTo>
                      <a:pt x="417" y="282"/>
                    </a:lnTo>
                    <a:lnTo>
                      <a:pt x="427" y="280"/>
                    </a:lnTo>
                    <a:lnTo>
                      <a:pt x="433" y="275"/>
                    </a:lnTo>
                    <a:lnTo>
                      <a:pt x="433" y="273"/>
                    </a:lnTo>
                    <a:lnTo>
                      <a:pt x="434" y="271"/>
                    </a:lnTo>
                    <a:lnTo>
                      <a:pt x="434" y="269"/>
                    </a:lnTo>
                    <a:lnTo>
                      <a:pt x="437" y="271"/>
                    </a:lnTo>
                    <a:lnTo>
                      <a:pt x="440" y="271"/>
                    </a:lnTo>
                    <a:lnTo>
                      <a:pt x="450" y="286"/>
                    </a:lnTo>
                    <a:lnTo>
                      <a:pt x="450" y="289"/>
                    </a:lnTo>
                    <a:lnTo>
                      <a:pt x="446" y="303"/>
                    </a:lnTo>
                    <a:lnTo>
                      <a:pt x="440" y="313"/>
                    </a:lnTo>
                    <a:lnTo>
                      <a:pt x="439" y="325"/>
                    </a:lnTo>
                    <a:lnTo>
                      <a:pt x="439" y="328"/>
                    </a:lnTo>
                    <a:lnTo>
                      <a:pt x="440" y="335"/>
                    </a:lnTo>
                    <a:lnTo>
                      <a:pt x="440" y="336"/>
                    </a:lnTo>
                    <a:lnTo>
                      <a:pt x="441" y="335"/>
                    </a:lnTo>
                    <a:lnTo>
                      <a:pt x="444" y="329"/>
                    </a:lnTo>
                    <a:lnTo>
                      <a:pt x="448" y="324"/>
                    </a:lnTo>
                    <a:lnTo>
                      <a:pt x="454" y="323"/>
                    </a:lnTo>
                    <a:lnTo>
                      <a:pt x="460" y="316"/>
                    </a:lnTo>
                    <a:lnTo>
                      <a:pt x="460" y="314"/>
                    </a:lnTo>
                    <a:lnTo>
                      <a:pt x="461" y="314"/>
                    </a:lnTo>
                    <a:lnTo>
                      <a:pt x="461" y="316"/>
                    </a:lnTo>
                    <a:lnTo>
                      <a:pt x="486" y="340"/>
                    </a:lnTo>
                    <a:lnTo>
                      <a:pt x="500" y="348"/>
                    </a:lnTo>
                    <a:lnTo>
                      <a:pt x="504" y="348"/>
                    </a:lnTo>
                    <a:lnTo>
                      <a:pt x="513" y="343"/>
                    </a:lnTo>
                    <a:lnTo>
                      <a:pt x="514" y="345"/>
                    </a:lnTo>
                    <a:lnTo>
                      <a:pt x="515" y="342"/>
                    </a:lnTo>
                    <a:lnTo>
                      <a:pt x="515" y="340"/>
                    </a:lnTo>
                    <a:lnTo>
                      <a:pt x="510" y="325"/>
                    </a:lnTo>
                    <a:lnTo>
                      <a:pt x="510" y="321"/>
                    </a:lnTo>
                    <a:lnTo>
                      <a:pt x="511" y="317"/>
                    </a:lnTo>
                    <a:lnTo>
                      <a:pt x="511" y="316"/>
                    </a:lnTo>
                    <a:lnTo>
                      <a:pt x="514" y="310"/>
                    </a:lnTo>
                    <a:lnTo>
                      <a:pt x="517" y="302"/>
                    </a:lnTo>
                    <a:lnTo>
                      <a:pt x="517" y="297"/>
                    </a:lnTo>
                    <a:lnTo>
                      <a:pt x="514" y="295"/>
                    </a:lnTo>
                    <a:lnTo>
                      <a:pt x="514" y="288"/>
                    </a:lnTo>
                    <a:lnTo>
                      <a:pt x="513" y="283"/>
                    </a:lnTo>
                    <a:lnTo>
                      <a:pt x="511" y="276"/>
                    </a:lnTo>
                    <a:lnTo>
                      <a:pt x="510" y="276"/>
                    </a:lnTo>
                    <a:lnTo>
                      <a:pt x="501" y="285"/>
                    </a:lnTo>
                    <a:lnTo>
                      <a:pt x="494" y="279"/>
                    </a:lnTo>
                    <a:lnTo>
                      <a:pt x="489" y="283"/>
                    </a:lnTo>
                    <a:lnTo>
                      <a:pt x="487" y="280"/>
                    </a:lnTo>
                    <a:lnTo>
                      <a:pt x="486" y="279"/>
                    </a:lnTo>
                    <a:lnTo>
                      <a:pt x="474" y="262"/>
                    </a:lnTo>
                    <a:lnTo>
                      <a:pt x="474" y="260"/>
                    </a:lnTo>
                    <a:lnTo>
                      <a:pt x="478" y="258"/>
                    </a:lnTo>
                    <a:lnTo>
                      <a:pt x="487" y="253"/>
                    </a:lnTo>
                    <a:lnTo>
                      <a:pt x="489" y="250"/>
                    </a:lnTo>
                    <a:lnTo>
                      <a:pt x="489" y="249"/>
                    </a:lnTo>
                    <a:lnTo>
                      <a:pt x="490" y="247"/>
                    </a:lnTo>
                    <a:lnTo>
                      <a:pt x="494" y="247"/>
                    </a:lnTo>
                    <a:lnTo>
                      <a:pt x="510" y="250"/>
                    </a:lnTo>
                    <a:lnTo>
                      <a:pt x="514" y="251"/>
                    </a:lnTo>
                    <a:lnTo>
                      <a:pt x="514" y="250"/>
                    </a:lnTo>
                    <a:lnTo>
                      <a:pt x="515" y="249"/>
                    </a:lnTo>
                    <a:lnTo>
                      <a:pt x="517" y="236"/>
                    </a:lnTo>
                    <a:lnTo>
                      <a:pt x="517" y="235"/>
                    </a:lnTo>
                    <a:lnTo>
                      <a:pt x="532" y="235"/>
                    </a:lnTo>
                    <a:lnTo>
                      <a:pt x="534" y="233"/>
                    </a:lnTo>
                    <a:lnTo>
                      <a:pt x="534" y="232"/>
                    </a:lnTo>
                    <a:lnTo>
                      <a:pt x="535" y="232"/>
                    </a:lnTo>
                    <a:lnTo>
                      <a:pt x="537" y="233"/>
                    </a:lnTo>
                    <a:lnTo>
                      <a:pt x="541" y="236"/>
                    </a:lnTo>
                    <a:lnTo>
                      <a:pt x="542" y="237"/>
                    </a:lnTo>
                    <a:lnTo>
                      <a:pt x="542" y="246"/>
                    </a:lnTo>
                    <a:lnTo>
                      <a:pt x="541" y="256"/>
                    </a:lnTo>
                    <a:lnTo>
                      <a:pt x="541" y="272"/>
                    </a:lnTo>
                    <a:lnTo>
                      <a:pt x="542" y="273"/>
                    </a:lnTo>
                    <a:lnTo>
                      <a:pt x="549" y="278"/>
                    </a:lnTo>
                    <a:lnTo>
                      <a:pt x="550" y="278"/>
                    </a:lnTo>
                    <a:lnTo>
                      <a:pt x="559" y="283"/>
                    </a:lnTo>
                    <a:lnTo>
                      <a:pt x="559" y="288"/>
                    </a:lnTo>
                    <a:lnTo>
                      <a:pt x="557" y="289"/>
                    </a:lnTo>
                    <a:lnTo>
                      <a:pt x="568" y="297"/>
                    </a:lnTo>
                    <a:lnTo>
                      <a:pt x="577" y="300"/>
                    </a:lnTo>
                    <a:lnTo>
                      <a:pt x="578" y="300"/>
                    </a:lnTo>
                    <a:lnTo>
                      <a:pt x="578" y="297"/>
                    </a:lnTo>
                    <a:lnTo>
                      <a:pt x="577" y="285"/>
                    </a:lnTo>
                    <a:lnTo>
                      <a:pt x="577" y="282"/>
                    </a:lnTo>
                    <a:lnTo>
                      <a:pt x="578" y="280"/>
                    </a:lnTo>
                    <a:lnTo>
                      <a:pt x="578" y="279"/>
                    </a:lnTo>
                    <a:lnTo>
                      <a:pt x="581" y="276"/>
                    </a:lnTo>
                    <a:lnTo>
                      <a:pt x="582" y="276"/>
                    </a:lnTo>
                    <a:lnTo>
                      <a:pt x="584" y="278"/>
                    </a:lnTo>
                    <a:lnTo>
                      <a:pt x="584" y="283"/>
                    </a:lnTo>
                    <a:lnTo>
                      <a:pt x="585" y="285"/>
                    </a:lnTo>
                    <a:lnTo>
                      <a:pt x="588" y="286"/>
                    </a:lnTo>
                    <a:lnTo>
                      <a:pt x="591" y="289"/>
                    </a:lnTo>
                    <a:lnTo>
                      <a:pt x="594" y="290"/>
                    </a:lnTo>
                    <a:lnTo>
                      <a:pt x="598" y="293"/>
                    </a:lnTo>
                    <a:lnTo>
                      <a:pt x="599" y="293"/>
                    </a:lnTo>
                    <a:lnTo>
                      <a:pt x="602" y="292"/>
                    </a:lnTo>
                    <a:lnTo>
                      <a:pt x="612" y="292"/>
                    </a:lnTo>
                    <a:lnTo>
                      <a:pt x="612" y="290"/>
                    </a:lnTo>
                    <a:lnTo>
                      <a:pt x="616" y="275"/>
                    </a:lnTo>
                    <a:lnTo>
                      <a:pt x="613" y="275"/>
                    </a:lnTo>
                    <a:lnTo>
                      <a:pt x="613" y="273"/>
                    </a:lnTo>
                    <a:lnTo>
                      <a:pt x="616" y="272"/>
                    </a:lnTo>
                    <a:lnTo>
                      <a:pt x="624" y="257"/>
                    </a:lnTo>
                    <a:lnTo>
                      <a:pt x="627" y="256"/>
                    </a:lnTo>
                    <a:lnTo>
                      <a:pt x="628" y="253"/>
                    </a:lnTo>
                    <a:lnTo>
                      <a:pt x="630" y="251"/>
                    </a:lnTo>
                    <a:lnTo>
                      <a:pt x="637" y="242"/>
                    </a:lnTo>
                    <a:lnTo>
                      <a:pt x="635" y="240"/>
                    </a:lnTo>
                    <a:lnTo>
                      <a:pt x="630" y="232"/>
                    </a:lnTo>
                    <a:lnTo>
                      <a:pt x="630" y="230"/>
                    </a:lnTo>
                    <a:lnTo>
                      <a:pt x="628" y="230"/>
                    </a:lnTo>
                    <a:lnTo>
                      <a:pt x="627" y="229"/>
                    </a:lnTo>
                    <a:lnTo>
                      <a:pt x="620" y="229"/>
                    </a:lnTo>
                    <a:lnTo>
                      <a:pt x="617" y="227"/>
                    </a:lnTo>
                    <a:lnTo>
                      <a:pt x="616" y="227"/>
                    </a:lnTo>
                    <a:lnTo>
                      <a:pt x="612" y="226"/>
                    </a:lnTo>
                    <a:lnTo>
                      <a:pt x="612" y="225"/>
                    </a:lnTo>
                    <a:lnTo>
                      <a:pt x="611" y="225"/>
                    </a:lnTo>
                    <a:lnTo>
                      <a:pt x="599" y="226"/>
                    </a:lnTo>
                    <a:lnTo>
                      <a:pt x="591" y="232"/>
                    </a:lnTo>
                    <a:lnTo>
                      <a:pt x="584" y="232"/>
                    </a:lnTo>
                    <a:lnTo>
                      <a:pt x="580" y="230"/>
                    </a:lnTo>
                    <a:lnTo>
                      <a:pt x="575" y="227"/>
                    </a:lnTo>
                    <a:lnTo>
                      <a:pt x="574" y="227"/>
                    </a:lnTo>
                    <a:lnTo>
                      <a:pt x="573" y="226"/>
                    </a:lnTo>
                    <a:lnTo>
                      <a:pt x="571" y="222"/>
                    </a:lnTo>
                    <a:lnTo>
                      <a:pt x="570" y="220"/>
                    </a:lnTo>
                    <a:lnTo>
                      <a:pt x="570" y="219"/>
                    </a:lnTo>
                    <a:lnTo>
                      <a:pt x="571" y="215"/>
                    </a:lnTo>
                    <a:lnTo>
                      <a:pt x="574" y="209"/>
                    </a:lnTo>
                    <a:lnTo>
                      <a:pt x="575" y="205"/>
                    </a:lnTo>
                    <a:lnTo>
                      <a:pt x="575" y="202"/>
                    </a:lnTo>
                    <a:lnTo>
                      <a:pt x="544" y="198"/>
                    </a:lnTo>
                    <a:lnTo>
                      <a:pt x="539" y="184"/>
                    </a:lnTo>
                    <a:lnTo>
                      <a:pt x="538" y="176"/>
                    </a:lnTo>
                    <a:lnTo>
                      <a:pt x="534" y="167"/>
                    </a:lnTo>
                    <a:lnTo>
                      <a:pt x="534" y="166"/>
                    </a:lnTo>
                    <a:lnTo>
                      <a:pt x="529" y="166"/>
                    </a:lnTo>
                    <a:lnTo>
                      <a:pt x="527" y="167"/>
                    </a:lnTo>
                    <a:lnTo>
                      <a:pt x="527" y="166"/>
                    </a:lnTo>
                    <a:lnTo>
                      <a:pt x="514" y="152"/>
                    </a:lnTo>
                    <a:lnTo>
                      <a:pt x="511" y="148"/>
                    </a:lnTo>
                    <a:lnTo>
                      <a:pt x="507" y="139"/>
                    </a:lnTo>
                    <a:lnTo>
                      <a:pt x="494" y="130"/>
                    </a:lnTo>
                    <a:lnTo>
                      <a:pt x="486" y="124"/>
                    </a:lnTo>
                    <a:lnTo>
                      <a:pt x="478" y="123"/>
                    </a:lnTo>
                    <a:lnTo>
                      <a:pt x="475" y="123"/>
                    </a:lnTo>
                    <a:lnTo>
                      <a:pt x="467" y="145"/>
                    </a:lnTo>
                    <a:lnTo>
                      <a:pt x="465" y="144"/>
                    </a:lnTo>
                    <a:lnTo>
                      <a:pt x="462" y="131"/>
                    </a:lnTo>
                    <a:lnTo>
                      <a:pt x="458" y="123"/>
                    </a:lnTo>
                    <a:lnTo>
                      <a:pt x="455" y="120"/>
                    </a:lnTo>
                    <a:lnTo>
                      <a:pt x="451" y="115"/>
                    </a:lnTo>
                    <a:lnTo>
                      <a:pt x="448" y="109"/>
                    </a:lnTo>
                    <a:lnTo>
                      <a:pt x="450" y="106"/>
                    </a:lnTo>
                    <a:lnTo>
                      <a:pt x="446" y="96"/>
                    </a:lnTo>
                    <a:lnTo>
                      <a:pt x="443" y="82"/>
                    </a:lnTo>
                    <a:lnTo>
                      <a:pt x="443" y="78"/>
                    </a:lnTo>
                    <a:lnTo>
                      <a:pt x="436" y="75"/>
                    </a:lnTo>
                    <a:lnTo>
                      <a:pt x="434" y="75"/>
                    </a:lnTo>
                    <a:lnTo>
                      <a:pt x="434" y="46"/>
                    </a:lnTo>
                    <a:lnTo>
                      <a:pt x="436" y="45"/>
                    </a:lnTo>
                    <a:lnTo>
                      <a:pt x="440" y="35"/>
                    </a:lnTo>
                    <a:lnTo>
                      <a:pt x="444" y="31"/>
                    </a:lnTo>
                    <a:lnTo>
                      <a:pt x="444" y="29"/>
                    </a:lnTo>
                    <a:lnTo>
                      <a:pt x="443" y="29"/>
                    </a:lnTo>
                    <a:lnTo>
                      <a:pt x="441" y="28"/>
                    </a:lnTo>
                    <a:lnTo>
                      <a:pt x="434" y="28"/>
                    </a:lnTo>
                    <a:lnTo>
                      <a:pt x="427" y="26"/>
                    </a:lnTo>
                    <a:lnTo>
                      <a:pt x="415" y="21"/>
                    </a:lnTo>
                    <a:lnTo>
                      <a:pt x="408" y="17"/>
                    </a:lnTo>
                    <a:lnTo>
                      <a:pt x="408" y="18"/>
                    </a:lnTo>
                    <a:lnTo>
                      <a:pt x="407" y="19"/>
                    </a:lnTo>
                    <a:lnTo>
                      <a:pt x="407" y="21"/>
                    </a:lnTo>
                    <a:lnTo>
                      <a:pt x="405" y="22"/>
                    </a:lnTo>
                    <a:lnTo>
                      <a:pt x="407" y="28"/>
                    </a:lnTo>
                    <a:lnTo>
                      <a:pt x="405" y="45"/>
                    </a:lnTo>
                    <a:lnTo>
                      <a:pt x="404" y="46"/>
                    </a:lnTo>
                    <a:lnTo>
                      <a:pt x="404" y="47"/>
                    </a:lnTo>
                    <a:lnTo>
                      <a:pt x="401" y="52"/>
                    </a:lnTo>
                    <a:lnTo>
                      <a:pt x="394" y="52"/>
                    </a:lnTo>
                    <a:lnTo>
                      <a:pt x="386" y="53"/>
                    </a:lnTo>
                    <a:lnTo>
                      <a:pt x="369" y="59"/>
                    </a:lnTo>
                    <a:lnTo>
                      <a:pt x="360" y="59"/>
                    </a:lnTo>
                    <a:lnTo>
                      <a:pt x="350" y="56"/>
                    </a:lnTo>
                    <a:lnTo>
                      <a:pt x="345" y="56"/>
                    </a:lnTo>
                    <a:lnTo>
                      <a:pt x="330" y="43"/>
                    </a:lnTo>
                    <a:lnTo>
                      <a:pt x="331" y="42"/>
                    </a:lnTo>
                    <a:lnTo>
                      <a:pt x="337" y="31"/>
                    </a:lnTo>
                    <a:lnTo>
                      <a:pt x="337" y="29"/>
                    </a:lnTo>
                    <a:lnTo>
                      <a:pt x="334" y="29"/>
                    </a:lnTo>
                    <a:lnTo>
                      <a:pt x="330" y="33"/>
                    </a:lnTo>
                    <a:lnTo>
                      <a:pt x="310" y="36"/>
                    </a:lnTo>
                    <a:lnTo>
                      <a:pt x="307" y="36"/>
                    </a:lnTo>
                    <a:lnTo>
                      <a:pt x="293" y="29"/>
                    </a:lnTo>
                    <a:lnTo>
                      <a:pt x="288" y="25"/>
                    </a:lnTo>
                    <a:lnTo>
                      <a:pt x="278" y="21"/>
                    </a:lnTo>
                    <a:lnTo>
                      <a:pt x="273" y="17"/>
                    </a:lnTo>
                    <a:lnTo>
                      <a:pt x="270" y="17"/>
                    </a:lnTo>
                    <a:lnTo>
                      <a:pt x="268" y="18"/>
                    </a:lnTo>
                    <a:lnTo>
                      <a:pt x="271" y="21"/>
                    </a:lnTo>
                    <a:lnTo>
                      <a:pt x="271" y="22"/>
                    </a:lnTo>
                    <a:lnTo>
                      <a:pt x="273" y="24"/>
                    </a:lnTo>
                    <a:lnTo>
                      <a:pt x="273" y="25"/>
                    </a:lnTo>
                    <a:lnTo>
                      <a:pt x="270" y="39"/>
                    </a:lnTo>
                    <a:lnTo>
                      <a:pt x="264" y="38"/>
                    </a:lnTo>
                    <a:lnTo>
                      <a:pt x="264" y="49"/>
                    </a:lnTo>
                    <a:lnTo>
                      <a:pt x="263" y="52"/>
                    </a:lnTo>
                    <a:lnTo>
                      <a:pt x="260" y="49"/>
                    </a:lnTo>
                    <a:lnTo>
                      <a:pt x="256" y="42"/>
                    </a:lnTo>
                    <a:lnTo>
                      <a:pt x="254" y="40"/>
                    </a:lnTo>
                    <a:lnTo>
                      <a:pt x="253" y="38"/>
                    </a:lnTo>
                    <a:lnTo>
                      <a:pt x="249" y="33"/>
                    </a:lnTo>
                    <a:lnTo>
                      <a:pt x="243" y="31"/>
                    </a:lnTo>
                    <a:lnTo>
                      <a:pt x="240" y="32"/>
                    </a:lnTo>
                    <a:lnTo>
                      <a:pt x="235" y="32"/>
                    </a:lnTo>
                    <a:lnTo>
                      <a:pt x="233" y="33"/>
                    </a:lnTo>
                    <a:lnTo>
                      <a:pt x="232" y="36"/>
                    </a:lnTo>
                    <a:lnTo>
                      <a:pt x="232" y="39"/>
                    </a:lnTo>
                    <a:lnTo>
                      <a:pt x="230" y="39"/>
                    </a:lnTo>
                    <a:lnTo>
                      <a:pt x="214" y="36"/>
                    </a:lnTo>
                    <a:lnTo>
                      <a:pt x="210" y="28"/>
                    </a:lnTo>
                    <a:lnTo>
                      <a:pt x="204" y="24"/>
                    </a:lnTo>
                    <a:lnTo>
                      <a:pt x="203" y="24"/>
                    </a:lnTo>
                    <a:lnTo>
                      <a:pt x="199" y="18"/>
                    </a:lnTo>
                    <a:lnTo>
                      <a:pt x="199" y="14"/>
                    </a:lnTo>
                    <a:lnTo>
                      <a:pt x="197" y="15"/>
                    </a:lnTo>
                    <a:lnTo>
                      <a:pt x="186" y="24"/>
                    </a:lnTo>
                    <a:lnTo>
                      <a:pt x="183" y="25"/>
                    </a:lnTo>
                    <a:lnTo>
                      <a:pt x="179" y="28"/>
                    </a:lnTo>
                    <a:lnTo>
                      <a:pt x="177" y="29"/>
                    </a:lnTo>
                    <a:lnTo>
                      <a:pt x="176" y="29"/>
                    </a:lnTo>
                    <a:lnTo>
                      <a:pt x="173" y="28"/>
                    </a:lnTo>
                    <a:lnTo>
                      <a:pt x="168" y="28"/>
                    </a:lnTo>
                    <a:lnTo>
                      <a:pt x="155" y="18"/>
                    </a:lnTo>
                    <a:lnTo>
                      <a:pt x="154" y="17"/>
                    </a:lnTo>
                    <a:lnTo>
                      <a:pt x="152" y="14"/>
                    </a:lnTo>
                    <a:lnTo>
                      <a:pt x="144" y="5"/>
                    </a:lnTo>
                    <a:lnTo>
                      <a:pt x="143" y="4"/>
                    </a:lnTo>
                    <a:lnTo>
                      <a:pt x="137" y="4"/>
                    </a:lnTo>
                    <a:lnTo>
                      <a:pt x="136" y="5"/>
                    </a:lnTo>
                    <a:lnTo>
                      <a:pt x="134" y="5"/>
                    </a:lnTo>
                    <a:lnTo>
                      <a:pt x="132" y="1"/>
                    </a:lnTo>
                    <a:lnTo>
                      <a:pt x="130" y="1"/>
                    </a:lnTo>
                    <a:lnTo>
                      <a:pt x="129" y="0"/>
                    </a:lnTo>
                    <a:lnTo>
                      <a:pt x="127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20" name="Freeform 851">
                <a:extLst>
                  <a:ext uri="{FF2B5EF4-FFF2-40B4-BE49-F238E27FC236}">
                    <a16:creationId xmlns:a16="http://schemas.microsoft.com/office/drawing/2014/main" id="{5269BFEA-4E28-6754-152E-7D79EF17CB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6" y="2787"/>
                <a:ext cx="54" cy="36"/>
              </a:xfrm>
              <a:custGeom>
                <a:avLst/>
                <a:gdLst>
                  <a:gd name="T0" fmla="*/ 119 w 218"/>
                  <a:gd name="T1" fmla="*/ 4 h 142"/>
                  <a:gd name="T2" fmla="*/ 98 w 218"/>
                  <a:gd name="T3" fmla="*/ 1 h 142"/>
                  <a:gd name="T4" fmla="*/ 67 w 218"/>
                  <a:gd name="T5" fmla="*/ 8 h 142"/>
                  <a:gd name="T6" fmla="*/ 55 w 218"/>
                  <a:gd name="T7" fmla="*/ 11 h 142"/>
                  <a:gd name="T8" fmla="*/ 40 w 218"/>
                  <a:gd name="T9" fmla="*/ 8 h 142"/>
                  <a:gd name="T10" fmla="*/ 31 w 218"/>
                  <a:gd name="T11" fmla="*/ 34 h 142"/>
                  <a:gd name="T12" fmla="*/ 24 w 218"/>
                  <a:gd name="T13" fmla="*/ 40 h 142"/>
                  <a:gd name="T14" fmla="*/ 9 w 218"/>
                  <a:gd name="T15" fmla="*/ 50 h 142"/>
                  <a:gd name="T16" fmla="*/ 7 w 218"/>
                  <a:gd name="T17" fmla="*/ 51 h 142"/>
                  <a:gd name="T18" fmla="*/ 0 w 218"/>
                  <a:gd name="T19" fmla="*/ 71 h 142"/>
                  <a:gd name="T20" fmla="*/ 9 w 218"/>
                  <a:gd name="T21" fmla="*/ 70 h 142"/>
                  <a:gd name="T22" fmla="*/ 34 w 218"/>
                  <a:gd name="T23" fmla="*/ 79 h 142"/>
                  <a:gd name="T24" fmla="*/ 35 w 218"/>
                  <a:gd name="T25" fmla="*/ 85 h 142"/>
                  <a:gd name="T26" fmla="*/ 9 w 218"/>
                  <a:gd name="T27" fmla="*/ 101 h 142"/>
                  <a:gd name="T28" fmla="*/ 3 w 218"/>
                  <a:gd name="T29" fmla="*/ 114 h 142"/>
                  <a:gd name="T30" fmla="*/ 3 w 218"/>
                  <a:gd name="T31" fmla="*/ 116 h 142"/>
                  <a:gd name="T32" fmla="*/ 30 w 218"/>
                  <a:gd name="T33" fmla="*/ 139 h 142"/>
                  <a:gd name="T34" fmla="*/ 35 w 218"/>
                  <a:gd name="T35" fmla="*/ 142 h 142"/>
                  <a:gd name="T36" fmla="*/ 40 w 218"/>
                  <a:gd name="T37" fmla="*/ 134 h 142"/>
                  <a:gd name="T38" fmla="*/ 53 w 218"/>
                  <a:gd name="T39" fmla="*/ 127 h 142"/>
                  <a:gd name="T40" fmla="*/ 59 w 218"/>
                  <a:gd name="T41" fmla="*/ 125 h 142"/>
                  <a:gd name="T42" fmla="*/ 60 w 218"/>
                  <a:gd name="T43" fmla="*/ 124 h 142"/>
                  <a:gd name="T44" fmla="*/ 64 w 218"/>
                  <a:gd name="T45" fmla="*/ 121 h 142"/>
                  <a:gd name="T46" fmla="*/ 101 w 218"/>
                  <a:gd name="T47" fmla="*/ 109 h 142"/>
                  <a:gd name="T48" fmla="*/ 109 w 218"/>
                  <a:gd name="T49" fmla="*/ 114 h 142"/>
                  <a:gd name="T50" fmla="*/ 116 w 218"/>
                  <a:gd name="T51" fmla="*/ 113 h 142"/>
                  <a:gd name="T52" fmla="*/ 132 w 218"/>
                  <a:gd name="T53" fmla="*/ 111 h 142"/>
                  <a:gd name="T54" fmla="*/ 139 w 218"/>
                  <a:gd name="T55" fmla="*/ 110 h 142"/>
                  <a:gd name="T56" fmla="*/ 137 w 218"/>
                  <a:gd name="T57" fmla="*/ 96 h 142"/>
                  <a:gd name="T58" fmla="*/ 144 w 218"/>
                  <a:gd name="T59" fmla="*/ 91 h 142"/>
                  <a:gd name="T60" fmla="*/ 154 w 218"/>
                  <a:gd name="T61" fmla="*/ 85 h 142"/>
                  <a:gd name="T62" fmla="*/ 160 w 218"/>
                  <a:gd name="T63" fmla="*/ 89 h 142"/>
                  <a:gd name="T64" fmla="*/ 160 w 218"/>
                  <a:gd name="T65" fmla="*/ 100 h 142"/>
                  <a:gd name="T66" fmla="*/ 167 w 218"/>
                  <a:gd name="T67" fmla="*/ 111 h 142"/>
                  <a:gd name="T68" fmla="*/ 168 w 218"/>
                  <a:gd name="T69" fmla="*/ 113 h 142"/>
                  <a:gd name="T70" fmla="*/ 189 w 218"/>
                  <a:gd name="T71" fmla="*/ 100 h 142"/>
                  <a:gd name="T72" fmla="*/ 193 w 218"/>
                  <a:gd name="T73" fmla="*/ 110 h 142"/>
                  <a:gd name="T74" fmla="*/ 194 w 218"/>
                  <a:gd name="T75" fmla="*/ 123 h 142"/>
                  <a:gd name="T76" fmla="*/ 199 w 218"/>
                  <a:gd name="T77" fmla="*/ 124 h 142"/>
                  <a:gd name="T78" fmla="*/ 201 w 218"/>
                  <a:gd name="T79" fmla="*/ 121 h 142"/>
                  <a:gd name="T80" fmla="*/ 214 w 218"/>
                  <a:gd name="T81" fmla="*/ 118 h 142"/>
                  <a:gd name="T82" fmla="*/ 218 w 218"/>
                  <a:gd name="T83" fmla="*/ 117 h 142"/>
                  <a:gd name="T84" fmla="*/ 217 w 218"/>
                  <a:gd name="T85" fmla="*/ 104 h 142"/>
                  <a:gd name="T86" fmla="*/ 204 w 218"/>
                  <a:gd name="T87" fmla="*/ 72 h 142"/>
                  <a:gd name="T88" fmla="*/ 203 w 218"/>
                  <a:gd name="T89" fmla="*/ 68 h 142"/>
                  <a:gd name="T90" fmla="*/ 199 w 218"/>
                  <a:gd name="T91" fmla="*/ 67 h 142"/>
                  <a:gd name="T92" fmla="*/ 187 w 218"/>
                  <a:gd name="T93" fmla="*/ 70 h 142"/>
                  <a:gd name="T94" fmla="*/ 180 w 218"/>
                  <a:gd name="T95" fmla="*/ 71 h 142"/>
                  <a:gd name="T96" fmla="*/ 177 w 218"/>
                  <a:gd name="T97" fmla="*/ 70 h 142"/>
                  <a:gd name="T98" fmla="*/ 179 w 218"/>
                  <a:gd name="T99" fmla="*/ 61 h 142"/>
                  <a:gd name="T100" fmla="*/ 180 w 218"/>
                  <a:gd name="T101" fmla="*/ 57 h 142"/>
                  <a:gd name="T102" fmla="*/ 179 w 218"/>
                  <a:gd name="T103" fmla="*/ 56 h 142"/>
                  <a:gd name="T104" fmla="*/ 177 w 218"/>
                  <a:gd name="T105" fmla="*/ 50 h 142"/>
                  <a:gd name="T106" fmla="*/ 182 w 218"/>
                  <a:gd name="T107" fmla="*/ 39 h 142"/>
                  <a:gd name="T108" fmla="*/ 169 w 218"/>
                  <a:gd name="T109" fmla="*/ 29 h 142"/>
                  <a:gd name="T110" fmla="*/ 115 w 218"/>
                  <a:gd name="T111" fmla="*/ 15 h 142"/>
                  <a:gd name="T112" fmla="*/ 117 w 218"/>
                  <a:gd name="T113" fmla="*/ 8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18" h="142">
                    <a:moveTo>
                      <a:pt x="117" y="8"/>
                    </a:moveTo>
                    <a:lnTo>
                      <a:pt x="119" y="4"/>
                    </a:lnTo>
                    <a:lnTo>
                      <a:pt x="119" y="0"/>
                    </a:lnTo>
                    <a:lnTo>
                      <a:pt x="98" y="1"/>
                    </a:lnTo>
                    <a:lnTo>
                      <a:pt x="70" y="8"/>
                    </a:lnTo>
                    <a:lnTo>
                      <a:pt x="67" y="8"/>
                    </a:lnTo>
                    <a:lnTo>
                      <a:pt x="60" y="11"/>
                    </a:lnTo>
                    <a:lnTo>
                      <a:pt x="55" y="11"/>
                    </a:lnTo>
                    <a:lnTo>
                      <a:pt x="49" y="8"/>
                    </a:lnTo>
                    <a:lnTo>
                      <a:pt x="40" y="8"/>
                    </a:lnTo>
                    <a:lnTo>
                      <a:pt x="40" y="14"/>
                    </a:lnTo>
                    <a:lnTo>
                      <a:pt x="31" y="34"/>
                    </a:lnTo>
                    <a:lnTo>
                      <a:pt x="26" y="40"/>
                    </a:lnTo>
                    <a:lnTo>
                      <a:pt x="24" y="40"/>
                    </a:lnTo>
                    <a:lnTo>
                      <a:pt x="16" y="43"/>
                    </a:lnTo>
                    <a:lnTo>
                      <a:pt x="9" y="50"/>
                    </a:lnTo>
                    <a:lnTo>
                      <a:pt x="7" y="50"/>
                    </a:lnTo>
                    <a:lnTo>
                      <a:pt x="7" y="51"/>
                    </a:lnTo>
                    <a:lnTo>
                      <a:pt x="0" y="70"/>
                    </a:lnTo>
                    <a:lnTo>
                      <a:pt x="0" y="71"/>
                    </a:lnTo>
                    <a:lnTo>
                      <a:pt x="7" y="70"/>
                    </a:lnTo>
                    <a:lnTo>
                      <a:pt x="9" y="70"/>
                    </a:lnTo>
                    <a:lnTo>
                      <a:pt x="33" y="78"/>
                    </a:lnTo>
                    <a:lnTo>
                      <a:pt x="34" y="79"/>
                    </a:lnTo>
                    <a:lnTo>
                      <a:pt x="37" y="84"/>
                    </a:lnTo>
                    <a:lnTo>
                      <a:pt x="35" y="85"/>
                    </a:lnTo>
                    <a:lnTo>
                      <a:pt x="12" y="100"/>
                    </a:lnTo>
                    <a:lnTo>
                      <a:pt x="9" y="101"/>
                    </a:lnTo>
                    <a:lnTo>
                      <a:pt x="9" y="103"/>
                    </a:lnTo>
                    <a:lnTo>
                      <a:pt x="3" y="114"/>
                    </a:lnTo>
                    <a:lnTo>
                      <a:pt x="2" y="116"/>
                    </a:lnTo>
                    <a:lnTo>
                      <a:pt x="3" y="116"/>
                    </a:lnTo>
                    <a:lnTo>
                      <a:pt x="21" y="130"/>
                    </a:lnTo>
                    <a:lnTo>
                      <a:pt x="30" y="139"/>
                    </a:lnTo>
                    <a:lnTo>
                      <a:pt x="31" y="142"/>
                    </a:lnTo>
                    <a:lnTo>
                      <a:pt x="35" y="142"/>
                    </a:lnTo>
                    <a:lnTo>
                      <a:pt x="37" y="141"/>
                    </a:lnTo>
                    <a:lnTo>
                      <a:pt x="40" y="134"/>
                    </a:lnTo>
                    <a:lnTo>
                      <a:pt x="48" y="128"/>
                    </a:lnTo>
                    <a:lnTo>
                      <a:pt x="53" y="127"/>
                    </a:lnTo>
                    <a:lnTo>
                      <a:pt x="57" y="127"/>
                    </a:lnTo>
                    <a:lnTo>
                      <a:pt x="59" y="125"/>
                    </a:lnTo>
                    <a:lnTo>
                      <a:pt x="60" y="125"/>
                    </a:lnTo>
                    <a:lnTo>
                      <a:pt x="60" y="124"/>
                    </a:lnTo>
                    <a:lnTo>
                      <a:pt x="59" y="124"/>
                    </a:lnTo>
                    <a:lnTo>
                      <a:pt x="64" y="121"/>
                    </a:lnTo>
                    <a:lnTo>
                      <a:pt x="100" y="109"/>
                    </a:lnTo>
                    <a:lnTo>
                      <a:pt x="101" y="109"/>
                    </a:lnTo>
                    <a:lnTo>
                      <a:pt x="104" y="110"/>
                    </a:lnTo>
                    <a:lnTo>
                      <a:pt x="109" y="114"/>
                    </a:lnTo>
                    <a:lnTo>
                      <a:pt x="110" y="114"/>
                    </a:lnTo>
                    <a:lnTo>
                      <a:pt x="116" y="113"/>
                    </a:lnTo>
                    <a:lnTo>
                      <a:pt x="119" y="111"/>
                    </a:lnTo>
                    <a:lnTo>
                      <a:pt x="132" y="111"/>
                    </a:lnTo>
                    <a:lnTo>
                      <a:pt x="137" y="113"/>
                    </a:lnTo>
                    <a:lnTo>
                      <a:pt x="139" y="110"/>
                    </a:lnTo>
                    <a:lnTo>
                      <a:pt x="139" y="99"/>
                    </a:lnTo>
                    <a:lnTo>
                      <a:pt x="137" y="96"/>
                    </a:lnTo>
                    <a:lnTo>
                      <a:pt x="139" y="96"/>
                    </a:lnTo>
                    <a:lnTo>
                      <a:pt x="144" y="91"/>
                    </a:lnTo>
                    <a:lnTo>
                      <a:pt x="150" y="85"/>
                    </a:lnTo>
                    <a:lnTo>
                      <a:pt x="154" y="85"/>
                    </a:lnTo>
                    <a:lnTo>
                      <a:pt x="155" y="86"/>
                    </a:lnTo>
                    <a:lnTo>
                      <a:pt x="160" y="89"/>
                    </a:lnTo>
                    <a:lnTo>
                      <a:pt x="158" y="92"/>
                    </a:lnTo>
                    <a:lnTo>
                      <a:pt x="160" y="100"/>
                    </a:lnTo>
                    <a:lnTo>
                      <a:pt x="164" y="109"/>
                    </a:lnTo>
                    <a:lnTo>
                      <a:pt x="167" y="111"/>
                    </a:lnTo>
                    <a:lnTo>
                      <a:pt x="168" y="111"/>
                    </a:lnTo>
                    <a:lnTo>
                      <a:pt x="168" y="113"/>
                    </a:lnTo>
                    <a:lnTo>
                      <a:pt x="169" y="111"/>
                    </a:lnTo>
                    <a:lnTo>
                      <a:pt x="189" y="100"/>
                    </a:lnTo>
                    <a:lnTo>
                      <a:pt x="193" y="100"/>
                    </a:lnTo>
                    <a:lnTo>
                      <a:pt x="193" y="110"/>
                    </a:lnTo>
                    <a:lnTo>
                      <a:pt x="194" y="120"/>
                    </a:lnTo>
                    <a:lnTo>
                      <a:pt x="194" y="123"/>
                    </a:lnTo>
                    <a:lnTo>
                      <a:pt x="197" y="125"/>
                    </a:lnTo>
                    <a:lnTo>
                      <a:pt x="199" y="124"/>
                    </a:lnTo>
                    <a:lnTo>
                      <a:pt x="200" y="121"/>
                    </a:lnTo>
                    <a:lnTo>
                      <a:pt x="201" y="121"/>
                    </a:lnTo>
                    <a:lnTo>
                      <a:pt x="203" y="120"/>
                    </a:lnTo>
                    <a:lnTo>
                      <a:pt x="214" y="118"/>
                    </a:lnTo>
                    <a:lnTo>
                      <a:pt x="215" y="118"/>
                    </a:lnTo>
                    <a:lnTo>
                      <a:pt x="218" y="117"/>
                    </a:lnTo>
                    <a:lnTo>
                      <a:pt x="218" y="110"/>
                    </a:lnTo>
                    <a:lnTo>
                      <a:pt x="217" y="104"/>
                    </a:lnTo>
                    <a:lnTo>
                      <a:pt x="217" y="103"/>
                    </a:lnTo>
                    <a:lnTo>
                      <a:pt x="204" y="72"/>
                    </a:lnTo>
                    <a:lnTo>
                      <a:pt x="206" y="70"/>
                    </a:lnTo>
                    <a:lnTo>
                      <a:pt x="203" y="68"/>
                    </a:lnTo>
                    <a:lnTo>
                      <a:pt x="201" y="68"/>
                    </a:lnTo>
                    <a:lnTo>
                      <a:pt x="199" y="67"/>
                    </a:lnTo>
                    <a:lnTo>
                      <a:pt x="197" y="67"/>
                    </a:lnTo>
                    <a:lnTo>
                      <a:pt x="187" y="70"/>
                    </a:lnTo>
                    <a:lnTo>
                      <a:pt x="182" y="70"/>
                    </a:lnTo>
                    <a:lnTo>
                      <a:pt x="180" y="71"/>
                    </a:lnTo>
                    <a:lnTo>
                      <a:pt x="179" y="71"/>
                    </a:lnTo>
                    <a:lnTo>
                      <a:pt x="177" y="70"/>
                    </a:lnTo>
                    <a:lnTo>
                      <a:pt x="177" y="61"/>
                    </a:lnTo>
                    <a:lnTo>
                      <a:pt x="179" y="61"/>
                    </a:lnTo>
                    <a:lnTo>
                      <a:pt x="180" y="60"/>
                    </a:lnTo>
                    <a:lnTo>
                      <a:pt x="180" y="57"/>
                    </a:lnTo>
                    <a:lnTo>
                      <a:pt x="179" y="57"/>
                    </a:lnTo>
                    <a:lnTo>
                      <a:pt x="179" y="56"/>
                    </a:lnTo>
                    <a:lnTo>
                      <a:pt x="177" y="53"/>
                    </a:lnTo>
                    <a:lnTo>
                      <a:pt x="177" y="50"/>
                    </a:lnTo>
                    <a:lnTo>
                      <a:pt x="180" y="40"/>
                    </a:lnTo>
                    <a:lnTo>
                      <a:pt x="182" y="39"/>
                    </a:lnTo>
                    <a:lnTo>
                      <a:pt x="180" y="39"/>
                    </a:lnTo>
                    <a:lnTo>
                      <a:pt x="169" y="29"/>
                    </a:lnTo>
                    <a:lnTo>
                      <a:pt x="136" y="15"/>
                    </a:lnTo>
                    <a:lnTo>
                      <a:pt x="115" y="15"/>
                    </a:lnTo>
                    <a:lnTo>
                      <a:pt x="115" y="12"/>
                    </a:lnTo>
                    <a:lnTo>
                      <a:pt x="117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21" name="Freeform 852">
                <a:extLst>
                  <a:ext uri="{FF2B5EF4-FFF2-40B4-BE49-F238E27FC236}">
                    <a16:creationId xmlns:a16="http://schemas.microsoft.com/office/drawing/2014/main" id="{5527C3F3-5BB7-EDDD-DFD3-09DD5023AF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7" y="2802"/>
                <a:ext cx="60" cy="71"/>
              </a:xfrm>
              <a:custGeom>
                <a:avLst/>
                <a:gdLst>
                  <a:gd name="T0" fmla="*/ 134 w 244"/>
                  <a:gd name="T1" fmla="*/ 46 h 284"/>
                  <a:gd name="T2" fmla="*/ 131 w 244"/>
                  <a:gd name="T3" fmla="*/ 60 h 284"/>
                  <a:gd name="T4" fmla="*/ 116 w 244"/>
                  <a:gd name="T5" fmla="*/ 66 h 284"/>
                  <a:gd name="T6" fmla="*/ 110 w 244"/>
                  <a:gd name="T7" fmla="*/ 52 h 284"/>
                  <a:gd name="T8" fmla="*/ 85 w 244"/>
                  <a:gd name="T9" fmla="*/ 55 h 284"/>
                  <a:gd name="T10" fmla="*/ 77 w 244"/>
                  <a:gd name="T11" fmla="*/ 42 h 284"/>
                  <a:gd name="T12" fmla="*/ 71 w 244"/>
                  <a:gd name="T13" fmla="*/ 27 h 284"/>
                  <a:gd name="T14" fmla="*/ 54 w 244"/>
                  <a:gd name="T15" fmla="*/ 38 h 284"/>
                  <a:gd name="T16" fmla="*/ 49 w 244"/>
                  <a:gd name="T17" fmla="*/ 53 h 284"/>
                  <a:gd name="T18" fmla="*/ 26 w 244"/>
                  <a:gd name="T19" fmla="*/ 56 h 284"/>
                  <a:gd name="T20" fmla="*/ 37 w 244"/>
                  <a:gd name="T21" fmla="*/ 80 h 284"/>
                  <a:gd name="T22" fmla="*/ 12 w 244"/>
                  <a:gd name="T23" fmla="*/ 101 h 284"/>
                  <a:gd name="T24" fmla="*/ 0 w 244"/>
                  <a:gd name="T25" fmla="*/ 122 h 284"/>
                  <a:gd name="T26" fmla="*/ 34 w 244"/>
                  <a:gd name="T27" fmla="*/ 136 h 284"/>
                  <a:gd name="T28" fmla="*/ 40 w 244"/>
                  <a:gd name="T29" fmla="*/ 162 h 284"/>
                  <a:gd name="T30" fmla="*/ 27 w 244"/>
                  <a:gd name="T31" fmla="*/ 172 h 284"/>
                  <a:gd name="T32" fmla="*/ 37 w 244"/>
                  <a:gd name="T33" fmla="*/ 172 h 284"/>
                  <a:gd name="T34" fmla="*/ 49 w 244"/>
                  <a:gd name="T35" fmla="*/ 178 h 284"/>
                  <a:gd name="T36" fmla="*/ 61 w 244"/>
                  <a:gd name="T37" fmla="*/ 200 h 284"/>
                  <a:gd name="T38" fmla="*/ 96 w 244"/>
                  <a:gd name="T39" fmla="*/ 215 h 284"/>
                  <a:gd name="T40" fmla="*/ 109 w 244"/>
                  <a:gd name="T41" fmla="*/ 214 h 284"/>
                  <a:gd name="T42" fmla="*/ 92 w 244"/>
                  <a:gd name="T43" fmla="*/ 257 h 284"/>
                  <a:gd name="T44" fmla="*/ 93 w 244"/>
                  <a:gd name="T45" fmla="*/ 267 h 284"/>
                  <a:gd name="T46" fmla="*/ 99 w 244"/>
                  <a:gd name="T47" fmla="*/ 281 h 284"/>
                  <a:gd name="T48" fmla="*/ 107 w 244"/>
                  <a:gd name="T49" fmla="*/ 284 h 284"/>
                  <a:gd name="T50" fmla="*/ 130 w 244"/>
                  <a:gd name="T51" fmla="*/ 275 h 284"/>
                  <a:gd name="T52" fmla="*/ 139 w 244"/>
                  <a:gd name="T53" fmla="*/ 270 h 284"/>
                  <a:gd name="T54" fmla="*/ 163 w 244"/>
                  <a:gd name="T55" fmla="*/ 242 h 284"/>
                  <a:gd name="T56" fmla="*/ 166 w 244"/>
                  <a:gd name="T57" fmla="*/ 234 h 284"/>
                  <a:gd name="T58" fmla="*/ 155 w 244"/>
                  <a:gd name="T59" fmla="*/ 196 h 284"/>
                  <a:gd name="T60" fmla="*/ 159 w 244"/>
                  <a:gd name="T61" fmla="*/ 189 h 284"/>
                  <a:gd name="T62" fmla="*/ 170 w 244"/>
                  <a:gd name="T63" fmla="*/ 180 h 284"/>
                  <a:gd name="T64" fmla="*/ 176 w 244"/>
                  <a:gd name="T65" fmla="*/ 165 h 284"/>
                  <a:gd name="T66" fmla="*/ 198 w 244"/>
                  <a:gd name="T67" fmla="*/ 160 h 284"/>
                  <a:gd name="T68" fmla="*/ 230 w 244"/>
                  <a:gd name="T69" fmla="*/ 139 h 284"/>
                  <a:gd name="T70" fmla="*/ 244 w 244"/>
                  <a:gd name="T71" fmla="*/ 120 h 284"/>
                  <a:gd name="T72" fmla="*/ 233 w 244"/>
                  <a:gd name="T73" fmla="*/ 113 h 284"/>
                  <a:gd name="T74" fmla="*/ 236 w 244"/>
                  <a:gd name="T75" fmla="*/ 101 h 284"/>
                  <a:gd name="T76" fmla="*/ 231 w 244"/>
                  <a:gd name="T77" fmla="*/ 98 h 284"/>
                  <a:gd name="T78" fmla="*/ 190 w 244"/>
                  <a:gd name="T79" fmla="*/ 119 h 284"/>
                  <a:gd name="T80" fmla="*/ 190 w 244"/>
                  <a:gd name="T81" fmla="*/ 109 h 284"/>
                  <a:gd name="T82" fmla="*/ 202 w 244"/>
                  <a:gd name="T83" fmla="*/ 91 h 284"/>
                  <a:gd name="T84" fmla="*/ 192 w 244"/>
                  <a:gd name="T85" fmla="*/ 65 h 284"/>
                  <a:gd name="T86" fmla="*/ 159 w 244"/>
                  <a:gd name="T87" fmla="*/ 69 h 284"/>
                  <a:gd name="T88" fmla="*/ 180 w 244"/>
                  <a:gd name="T89" fmla="*/ 20 h 284"/>
                  <a:gd name="T90" fmla="*/ 159 w 244"/>
                  <a:gd name="T91" fmla="*/ 0 h 284"/>
                  <a:gd name="T92" fmla="*/ 137 w 244"/>
                  <a:gd name="T93" fmla="*/ 3 h 284"/>
                  <a:gd name="T94" fmla="*/ 124 w 244"/>
                  <a:gd name="T95" fmla="*/ 12 h 2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44" h="284">
                    <a:moveTo>
                      <a:pt x="123" y="12"/>
                    </a:moveTo>
                    <a:lnTo>
                      <a:pt x="121" y="14"/>
                    </a:lnTo>
                    <a:lnTo>
                      <a:pt x="134" y="45"/>
                    </a:lnTo>
                    <a:lnTo>
                      <a:pt x="134" y="46"/>
                    </a:lnTo>
                    <a:lnTo>
                      <a:pt x="135" y="52"/>
                    </a:lnTo>
                    <a:lnTo>
                      <a:pt x="135" y="59"/>
                    </a:lnTo>
                    <a:lnTo>
                      <a:pt x="132" y="60"/>
                    </a:lnTo>
                    <a:lnTo>
                      <a:pt x="131" y="60"/>
                    </a:lnTo>
                    <a:lnTo>
                      <a:pt x="120" y="62"/>
                    </a:lnTo>
                    <a:lnTo>
                      <a:pt x="118" y="63"/>
                    </a:lnTo>
                    <a:lnTo>
                      <a:pt x="117" y="63"/>
                    </a:lnTo>
                    <a:lnTo>
                      <a:pt x="116" y="66"/>
                    </a:lnTo>
                    <a:lnTo>
                      <a:pt x="114" y="67"/>
                    </a:lnTo>
                    <a:lnTo>
                      <a:pt x="111" y="65"/>
                    </a:lnTo>
                    <a:lnTo>
                      <a:pt x="111" y="62"/>
                    </a:lnTo>
                    <a:lnTo>
                      <a:pt x="110" y="52"/>
                    </a:lnTo>
                    <a:lnTo>
                      <a:pt x="110" y="42"/>
                    </a:lnTo>
                    <a:lnTo>
                      <a:pt x="106" y="42"/>
                    </a:lnTo>
                    <a:lnTo>
                      <a:pt x="86" y="53"/>
                    </a:lnTo>
                    <a:lnTo>
                      <a:pt x="85" y="55"/>
                    </a:lnTo>
                    <a:lnTo>
                      <a:pt x="85" y="53"/>
                    </a:lnTo>
                    <a:lnTo>
                      <a:pt x="84" y="53"/>
                    </a:lnTo>
                    <a:lnTo>
                      <a:pt x="81" y="51"/>
                    </a:lnTo>
                    <a:lnTo>
                      <a:pt x="77" y="42"/>
                    </a:lnTo>
                    <a:lnTo>
                      <a:pt x="75" y="34"/>
                    </a:lnTo>
                    <a:lnTo>
                      <a:pt x="77" y="31"/>
                    </a:lnTo>
                    <a:lnTo>
                      <a:pt x="72" y="28"/>
                    </a:lnTo>
                    <a:lnTo>
                      <a:pt x="71" y="27"/>
                    </a:lnTo>
                    <a:lnTo>
                      <a:pt x="67" y="27"/>
                    </a:lnTo>
                    <a:lnTo>
                      <a:pt x="61" y="33"/>
                    </a:lnTo>
                    <a:lnTo>
                      <a:pt x="56" y="38"/>
                    </a:lnTo>
                    <a:lnTo>
                      <a:pt x="54" y="38"/>
                    </a:lnTo>
                    <a:lnTo>
                      <a:pt x="56" y="41"/>
                    </a:lnTo>
                    <a:lnTo>
                      <a:pt x="56" y="52"/>
                    </a:lnTo>
                    <a:lnTo>
                      <a:pt x="54" y="55"/>
                    </a:lnTo>
                    <a:lnTo>
                      <a:pt x="49" y="53"/>
                    </a:lnTo>
                    <a:lnTo>
                      <a:pt x="36" y="53"/>
                    </a:lnTo>
                    <a:lnTo>
                      <a:pt x="33" y="55"/>
                    </a:lnTo>
                    <a:lnTo>
                      <a:pt x="27" y="56"/>
                    </a:lnTo>
                    <a:lnTo>
                      <a:pt x="26" y="56"/>
                    </a:lnTo>
                    <a:lnTo>
                      <a:pt x="37" y="74"/>
                    </a:lnTo>
                    <a:lnTo>
                      <a:pt x="39" y="74"/>
                    </a:lnTo>
                    <a:lnTo>
                      <a:pt x="39" y="79"/>
                    </a:lnTo>
                    <a:lnTo>
                      <a:pt x="37" y="80"/>
                    </a:lnTo>
                    <a:lnTo>
                      <a:pt x="18" y="87"/>
                    </a:lnTo>
                    <a:lnTo>
                      <a:pt x="17" y="87"/>
                    </a:lnTo>
                    <a:lnTo>
                      <a:pt x="14" y="94"/>
                    </a:lnTo>
                    <a:lnTo>
                      <a:pt x="12" y="101"/>
                    </a:lnTo>
                    <a:lnTo>
                      <a:pt x="12" y="106"/>
                    </a:lnTo>
                    <a:lnTo>
                      <a:pt x="11" y="112"/>
                    </a:lnTo>
                    <a:lnTo>
                      <a:pt x="1" y="120"/>
                    </a:lnTo>
                    <a:lnTo>
                      <a:pt x="0" y="122"/>
                    </a:lnTo>
                    <a:lnTo>
                      <a:pt x="5" y="125"/>
                    </a:lnTo>
                    <a:lnTo>
                      <a:pt x="18" y="129"/>
                    </a:lnTo>
                    <a:lnTo>
                      <a:pt x="33" y="136"/>
                    </a:lnTo>
                    <a:lnTo>
                      <a:pt x="34" y="136"/>
                    </a:lnTo>
                    <a:lnTo>
                      <a:pt x="33" y="140"/>
                    </a:lnTo>
                    <a:lnTo>
                      <a:pt x="33" y="143"/>
                    </a:lnTo>
                    <a:lnTo>
                      <a:pt x="36" y="158"/>
                    </a:lnTo>
                    <a:lnTo>
                      <a:pt x="40" y="162"/>
                    </a:lnTo>
                    <a:lnTo>
                      <a:pt x="39" y="162"/>
                    </a:lnTo>
                    <a:lnTo>
                      <a:pt x="24" y="169"/>
                    </a:lnTo>
                    <a:lnTo>
                      <a:pt x="24" y="172"/>
                    </a:lnTo>
                    <a:lnTo>
                      <a:pt x="27" y="172"/>
                    </a:lnTo>
                    <a:lnTo>
                      <a:pt x="29" y="171"/>
                    </a:lnTo>
                    <a:lnTo>
                      <a:pt x="32" y="171"/>
                    </a:lnTo>
                    <a:lnTo>
                      <a:pt x="34" y="172"/>
                    </a:lnTo>
                    <a:lnTo>
                      <a:pt x="37" y="172"/>
                    </a:lnTo>
                    <a:lnTo>
                      <a:pt x="44" y="173"/>
                    </a:lnTo>
                    <a:lnTo>
                      <a:pt x="47" y="175"/>
                    </a:lnTo>
                    <a:lnTo>
                      <a:pt x="49" y="175"/>
                    </a:lnTo>
                    <a:lnTo>
                      <a:pt x="49" y="178"/>
                    </a:lnTo>
                    <a:lnTo>
                      <a:pt x="50" y="185"/>
                    </a:lnTo>
                    <a:lnTo>
                      <a:pt x="54" y="197"/>
                    </a:lnTo>
                    <a:lnTo>
                      <a:pt x="56" y="197"/>
                    </a:lnTo>
                    <a:lnTo>
                      <a:pt x="61" y="200"/>
                    </a:lnTo>
                    <a:lnTo>
                      <a:pt x="57" y="217"/>
                    </a:lnTo>
                    <a:lnTo>
                      <a:pt x="57" y="218"/>
                    </a:lnTo>
                    <a:lnTo>
                      <a:pt x="93" y="217"/>
                    </a:lnTo>
                    <a:lnTo>
                      <a:pt x="96" y="215"/>
                    </a:lnTo>
                    <a:lnTo>
                      <a:pt x="100" y="215"/>
                    </a:lnTo>
                    <a:lnTo>
                      <a:pt x="100" y="214"/>
                    </a:lnTo>
                    <a:lnTo>
                      <a:pt x="103" y="213"/>
                    </a:lnTo>
                    <a:lnTo>
                      <a:pt x="109" y="214"/>
                    </a:lnTo>
                    <a:lnTo>
                      <a:pt x="110" y="220"/>
                    </a:lnTo>
                    <a:lnTo>
                      <a:pt x="109" y="225"/>
                    </a:lnTo>
                    <a:lnTo>
                      <a:pt x="93" y="256"/>
                    </a:lnTo>
                    <a:lnTo>
                      <a:pt x="92" y="257"/>
                    </a:lnTo>
                    <a:lnTo>
                      <a:pt x="92" y="259"/>
                    </a:lnTo>
                    <a:lnTo>
                      <a:pt x="92" y="268"/>
                    </a:lnTo>
                    <a:lnTo>
                      <a:pt x="93" y="268"/>
                    </a:lnTo>
                    <a:lnTo>
                      <a:pt x="93" y="267"/>
                    </a:lnTo>
                    <a:lnTo>
                      <a:pt x="94" y="268"/>
                    </a:lnTo>
                    <a:lnTo>
                      <a:pt x="93" y="270"/>
                    </a:lnTo>
                    <a:lnTo>
                      <a:pt x="94" y="275"/>
                    </a:lnTo>
                    <a:lnTo>
                      <a:pt x="99" y="281"/>
                    </a:lnTo>
                    <a:lnTo>
                      <a:pt x="100" y="281"/>
                    </a:lnTo>
                    <a:lnTo>
                      <a:pt x="103" y="283"/>
                    </a:lnTo>
                    <a:lnTo>
                      <a:pt x="106" y="283"/>
                    </a:lnTo>
                    <a:lnTo>
                      <a:pt x="107" y="284"/>
                    </a:lnTo>
                    <a:lnTo>
                      <a:pt x="110" y="283"/>
                    </a:lnTo>
                    <a:lnTo>
                      <a:pt x="116" y="283"/>
                    </a:lnTo>
                    <a:lnTo>
                      <a:pt x="125" y="280"/>
                    </a:lnTo>
                    <a:lnTo>
                      <a:pt x="130" y="275"/>
                    </a:lnTo>
                    <a:lnTo>
                      <a:pt x="132" y="271"/>
                    </a:lnTo>
                    <a:lnTo>
                      <a:pt x="132" y="273"/>
                    </a:lnTo>
                    <a:lnTo>
                      <a:pt x="134" y="273"/>
                    </a:lnTo>
                    <a:lnTo>
                      <a:pt x="139" y="270"/>
                    </a:lnTo>
                    <a:lnTo>
                      <a:pt x="142" y="267"/>
                    </a:lnTo>
                    <a:lnTo>
                      <a:pt x="151" y="252"/>
                    </a:lnTo>
                    <a:lnTo>
                      <a:pt x="162" y="243"/>
                    </a:lnTo>
                    <a:lnTo>
                      <a:pt x="163" y="242"/>
                    </a:lnTo>
                    <a:lnTo>
                      <a:pt x="166" y="240"/>
                    </a:lnTo>
                    <a:lnTo>
                      <a:pt x="167" y="239"/>
                    </a:lnTo>
                    <a:lnTo>
                      <a:pt x="167" y="236"/>
                    </a:lnTo>
                    <a:lnTo>
                      <a:pt x="166" y="234"/>
                    </a:lnTo>
                    <a:lnTo>
                      <a:pt x="166" y="228"/>
                    </a:lnTo>
                    <a:lnTo>
                      <a:pt x="167" y="223"/>
                    </a:lnTo>
                    <a:lnTo>
                      <a:pt x="167" y="211"/>
                    </a:lnTo>
                    <a:lnTo>
                      <a:pt x="155" y="196"/>
                    </a:lnTo>
                    <a:lnTo>
                      <a:pt x="152" y="193"/>
                    </a:lnTo>
                    <a:lnTo>
                      <a:pt x="152" y="192"/>
                    </a:lnTo>
                    <a:lnTo>
                      <a:pt x="155" y="189"/>
                    </a:lnTo>
                    <a:lnTo>
                      <a:pt x="159" y="189"/>
                    </a:lnTo>
                    <a:lnTo>
                      <a:pt x="160" y="187"/>
                    </a:lnTo>
                    <a:lnTo>
                      <a:pt x="164" y="185"/>
                    </a:lnTo>
                    <a:lnTo>
                      <a:pt x="166" y="185"/>
                    </a:lnTo>
                    <a:lnTo>
                      <a:pt x="170" y="180"/>
                    </a:lnTo>
                    <a:lnTo>
                      <a:pt x="171" y="178"/>
                    </a:lnTo>
                    <a:lnTo>
                      <a:pt x="171" y="176"/>
                    </a:lnTo>
                    <a:lnTo>
                      <a:pt x="174" y="172"/>
                    </a:lnTo>
                    <a:lnTo>
                      <a:pt x="176" y="165"/>
                    </a:lnTo>
                    <a:lnTo>
                      <a:pt x="178" y="162"/>
                    </a:lnTo>
                    <a:lnTo>
                      <a:pt x="184" y="158"/>
                    </a:lnTo>
                    <a:lnTo>
                      <a:pt x="188" y="158"/>
                    </a:lnTo>
                    <a:lnTo>
                      <a:pt x="198" y="160"/>
                    </a:lnTo>
                    <a:lnTo>
                      <a:pt x="208" y="160"/>
                    </a:lnTo>
                    <a:lnTo>
                      <a:pt x="216" y="139"/>
                    </a:lnTo>
                    <a:lnTo>
                      <a:pt x="216" y="136"/>
                    </a:lnTo>
                    <a:lnTo>
                      <a:pt x="230" y="139"/>
                    </a:lnTo>
                    <a:lnTo>
                      <a:pt x="231" y="139"/>
                    </a:lnTo>
                    <a:lnTo>
                      <a:pt x="231" y="137"/>
                    </a:lnTo>
                    <a:lnTo>
                      <a:pt x="234" y="134"/>
                    </a:lnTo>
                    <a:lnTo>
                      <a:pt x="244" y="120"/>
                    </a:lnTo>
                    <a:lnTo>
                      <a:pt x="244" y="119"/>
                    </a:lnTo>
                    <a:lnTo>
                      <a:pt x="240" y="119"/>
                    </a:lnTo>
                    <a:lnTo>
                      <a:pt x="233" y="115"/>
                    </a:lnTo>
                    <a:lnTo>
                      <a:pt x="233" y="113"/>
                    </a:lnTo>
                    <a:lnTo>
                      <a:pt x="231" y="112"/>
                    </a:lnTo>
                    <a:lnTo>
                      <a:pt x="231" y="103"/>
                    </a:lnTo>
                    <a:lnTo>
                      <a:pt x="237" y="103"/>
                    </a:lnTo>
                    <a:lnTo>
                      <a:pt x="236" y="101"/>
                    </a:lnTo>
                    <a:lnTo>
                      <a:pt x="234" y="101"/>
                    </a:lnTo>
                    <a:lnTo>
                      <a:pt x="233" y="98"/>
                    </a:lnTo>
                    <a:lnTo>
                      <a:pt x="231" y="97"/>
                    </a:lnTo>
                    <a:lnTo>
                      <a:pt x="231" y="98"/>
                    </a:lnTo>
                    <a:lnTo>
                      <a:pt x="214" y="113"/>
                    </a:lnTo>
                    <a:lnTo>
                      <a:pt x="214" y="115"/>
                    </a:lnTo>
                    <a:lnTo>
                      <a:pt x="198" y="119"/>
                    </a:lnTo>
                    <a:lnTo>
                      <a:pt x="190" y="119"/>
                    </a:lnTo>
                    <a:lnTo>
                      <a:pt x="190" y="118"/>
                    </a:lnTo>
                    <a:lnTo>
                      <a:pt x="187" y="115"/>
                    </a:lnTo>
                    <a:lnTo>
                      <a:pt x="188" y="113"/>
                    </a:lnTo>
                    <a:lnTo>
                      <a:pt x="190" y="109"/>
                    </a:lnTo>
                    <a:lnTo>
                      <a:pt x="190" y="108"/>
                    </a:lnTo>
                    <a:lnTo>
                      <a:pt x="191" y="108"/>
                    </a:lnTo>
                    <a:lnTo>
                      <a:pt x="202" y="93"/>
                    </a:lnTo>
                    <a:lnTo>
                      <a:pt x="202" y="91"/>
                    </a:lnTo>
                    <a:lnTo>
                      <a:pt x="212" y="70"/>
                    </a:lnTo>
                    <a:lnTo>
                      <a:pt x="211" y="67"/>
                    </a:lnTo>
                    <a:lnTo>
                      <a:pt x="197" y="65"/>
                    </a:lnTo>
                    <a:lnTo>
                      <a:pt x="192" y="65"/>
                    </a:lnTo>
                    <a:lnTo>
                      <a:pt x="185" y="63"/>
                    </a:lnTo>
                    <a:lnTo>
                      <a:pt x="163" y="72"/>
                    </a:lnTo>
                    <a:lnTo>
                      <a:pt x="162" y="72"/>
                    </a:lnTo>
                    <a:lnTo>
                      <a:pt x="159" y="69"/>
                    </a:lnTo>
                    <a:lnTo>
                      <a:pt x="162" y="66"/>
                    </a:lnTo>
                    <a:lnTo>
                      <a:pt x="170" y="48"/>
                    </a:lnTo>
                    <a:lnTo>
                      <a:pt x="174" y="30"/>
                    </a:lnTo>
                    <a:lnTo>
                      <a:pt x="180" y="20"/>
                    </a:lnTo>
                    <a:lnTo>
                      <a:pt x="181" y="20"/>
                    </a:lnTo>
                    <a:lnTo>
                      <a:pt x="181" y="19"/>
                    </a:lnTo>
                    <a:lnTo>
                      <a:pt x="177" y="17"/>
                    </a:lnTo>
                    <a:lnTo>
                      <a:pt x="159" y="0"/>
                    </a:lnTo>
                    <a:lnTo>
                      <a:pt x="156" y="0"/>
                    </a:lnTo>
                    <a:lnTo>
                      <a:pt x="155" y="2"/>
                    </a:lnTo>
                    <a:lnTo>
                      <a:pt x="145" y="2"/>
                    </a:lnTo>
                    <a:lnTo>
                      <a:pt x="137" y="3"/>
                    </a:lnTo>
                    <a:lnTo>
                      <a:pt x="132" y="3"/>
                    </a:lnTo>
                    <a:lnTo>
                      <a:pt x="127" y="7"/>
                    </a:lnTo>
                    <a:lnTo>
                      <a:pt x="125" y="9"/>
                    </a:lnTo>
                    <a:lnTo>
                      <a:pt x="124" y="12"/>
                    </a:lnTo>
                    <a:lnTo>
                      <a:pt x="123" y="1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22" name="Freeform 853">
                <a:extLst>
                  <a:ext uri="{FF2B5EF4-FFF2-40B4-BE49-F238E27FC236}">
                    <a16:creationId xmlns:a16="http://schemas.microsoft.com/office/drawing/2014/main" id="{A55A493B-DE3C-470D-4FA9-7FAF0040BA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7" y="2814"/>
                <a:ext cx="57" cy="55"/>
              </a:xfrm>
              <a:custGeom>
                <a:avLst/>
                <a:gdLst>
                  <a:gd name="T0" fmla="*/ 145 w 229"/>
                  <a:gd name="T1" fmla="*/ 5 h 217"/>
                  <a:gd name="T2" fmla="*/ 136 w 229"/>
                  <a:gd name="T3" fmla="*/ 0 h 217"/>
                  <a:gd name="T4" fmla="*/ 96 w 229"/>
                  <a:gd name="T5" fmla="*/ 15 h 217"/>
                  <a:gd name="T6" fmla="*/ 93 w 229"/>
                  <a:gd name="T7" fmla="*/ 18 h 217"/>
                  <a:gd name="T8" fmla="*/ 76 w 229"/>
                  <a:gd name="T9" fmla="*/ 25 h 217"/>
                  <a:gd name="T10" fmla="*/ 67 w 229"/>
                  <a:gd name="T11" fmla="*/ 33 h 217"/>
                  <a:gd name="T12" fmla="*/ 39 w 229"/>
                  <a:gd name="T13" fmla="*/ 7 h 217"/>
                  <a:gd name="T14" fmla="*/ 31 w 229"/>
                  <a:gd name="T15" fmla="*/ 8 h 217"/>
                  <a:gd name="T16" fmla="*/ 4 w 229"/>
                  <a:gd name="T17" fmla="*/ 2 h 217"/>
                  <a:gd name="T18" fmla="*/ 4 w 229"/>
                  <a:gd name="T19" fmla="*/ 26 h 217"/>
                  <a:gd name="T20" fmla="*/ 10 w 229"/>
                  <a:gd name="T21" fmla="*/ 33 h 217"/>
                  <a:gd name="T22" fmla="*/ 19 w 229"/>
                  <a:gd name="T23" fmla="*/ 71 h 217"/>
                  <a:gd name="T24" fmla="*/ 25 w 229"/>
                  <a:gd name="T25" fmla="*/ 122 h 217"/>
                  <a:gd name="T26" fmla="*/ 50 w 229"/>
                  <a:gd name="T27" fmla="*/ 131 h 217"/>
                  <a:gd name="T28" fmla="*/ 74 w 229"/>
                  <a:gd name="T29" fmla="*/ 145 h 217"/>
                  <a:gd name="T30" fmla="*/ 88 w 229"/>
                  <a:gd name="T31" fmla="*/ 150 h 217"/>
                  <a:gd name="T32" fmla="*/ 95 w 229"/>
                  <a:gd name="T33" fmla="*/ 157 h 217"/>
                  <a:gd name="T34" fmla="*/ 102 w 229"/>
                  <a:gd name="T35" fmla="*/ 177 h 217"/>
                  <a:gd name="T36" fmla="*/ 108 w 229"/>
                  <a:gd name="T37" fmla="*/ 189 h 217"/>
                  <a:gd name="T38" fmla="*/ 115 w 229"/>
                  <a:gd name="T39" fmla="*/ 195 h 217"/>
                  <a:gd name="T40" fmla="*/ 129 w 229"/>
                  <a:gd name="T41" fmla="*/ 189 h 217"/>
                  <a:gd name="T42" fmla="*/ 151 w 229"/>
                  <a:gd name="T43" fmla="*/ 189 h 217"/>
                  <a:gd name="T44" fmla="*/ 161 w 229"/>
                  <a:gd name="T45" fmla="*/ 196 h 217"/>
                  <a:gd name="T46" fmla="*/ 152 w 229"/>
                  <a:gd name="T47" fmla="*/ 212 h 217"/>
                  <a:gd name="T48" fmla="*/ 173 w 229"/>
                  <a:gd name="T49" fmla="*/ 216 h 217"/>
                  <a:gd name="T50" fmla="*/ 184 w 229"/>
                  <a:gd name="T51" fmla="*/ 205 h 217"/>
                  <a:gd name="T52" fmla="*/ 198 w 229"/>
                  <a:gd name="T53" fmla="*/ 203 h 217"/>
                  <a:gd name="T54" fmla="*/ 211 w 229"/>
                  <a:gd name="T55" fmla="*/ 208 h 217"/>
                  <a:gd name="T56" fmla="*/ 228 w 229"/>
                  <a:gd name="T57" fmla="*/ 174 h 217"/>
                  <a:gd name="T58" fmla="*/ 222 w 229"/>
                  <a:gd name="T59" fmla="*/ 162 h 217"/>
                  <a:gd name="T60" fmla="*/ 215 w 229"/>
                  <a:gd name="T61" fmla="*/ 164 h 217"/>
                  <a:gd name="T62" fmla="*/ 176 w 229"/>
                  <a:gd name="T63" fmla="*/ 166 h 217"/>
                  <a:gd name="T64" fmla="*/ 173 w 229"/>
                  <a:gd name="T65" fmla="*/ 146 h 217"/>
                  <a:gd name="T66" fmla="*/ 168 w 229"/>
                  <a:gd name="T67" fmla="*/ 124 h 217"/>
                  <a:gd name="T68" fmla="*/ 156 w 229"/>
                  <a:gd name="T69" fmla="*/ 121 h 217"/>
                  <a:gd name="T70" fmla="*/ 148 w 229"/>
                  <a:gd name="T71" fmla="*/ 120 h 217"/>
                  <a:gd name="T72" fmla="*/ 143 w 229"/>
                  <a:gd name="T73" fmla="*/ 118 h 217"/>
                  <a:gd name="T74" fmla="*/ 155 w 229"/>
                  <a:gd name="T75" fmla="*/ 107 h 217"/>
                  <a:gd name="T76" fmla="*/ 153 w 229"/>
                  <a:gd name="T77" fmla="*/ 85 h 217"/>
                  <a:gd name="T78" fmla="*/ 124 w 229"/>
                  <a:gd name="T79" fmla="*/ 74 h 217"/>
                  <a:gd name="T80" fmla="*/ 130 w 229"/>
                  <a:gd name="T81" fmla="*/ 61 h 217"/>
                  <a:gd name="T82" fmla="*/ 133 w 229"/>
                  <a:gd name="T83" fmla="*/ 43 h 217"/>
                  <a:gd name="T84" fmla="*/ 156 w 229"/>
                  <a:gd name="T85" fmla="*/ 29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9" h="217">
                    <a:moveTo>
                      <a:pt x="158" y="23"/>
                    </a:moveTo>
                    <a:lnTo>
                      <a:pt x="156" y="23"/>
                    </a:lnTo>
                    <a:lnTo>
                      <a:pt x="145" y="5"/>
                    </a:lnTo>
                    <a:lnTo>
                      <a:pt x="140" y="1"/>
                    </a:lnTo>
                    <a:lnTo>
                      <a:pt x="137" y="0"/>
                    </a:lnTo>
                    <a:lnTo>
                      <a:pt x="136" y="0"/>
                    </a:lnTo>
                    <a:lnTo>
                      <a:pt x="100" y="12"/>
                    </a:lnTo>
                    <a:lnTo>
                      <a:pt x="95" y="15"/>
                    </a:lnTo>
                    <a:lnTo>
                      <a:pt x="96" y="15"/>
                    </a:lnTo>
                    <a:lnTo>
                      <a:pt x="96" y="16"/>
                    </a:lnTo>
                    <a:lnTo>
                      <a:pt x="95" y="16"/>
                    </a:lnTo>
                    <a:lnTo>
                      <a:pt x="93" y="18"/>
                    </a:lnTo>
                    <a:lnTo>
                      <a:pt x="89" y="18"/>
                    </a:lnTo>
                    <a:lnTo>
                      <a:pt x="84" y="19"/>
                    </a:lnTo>
                    <a:lnTo>
                      <a:pt x="76" y="25"/>
                    </a:lnTo>
                    <a:lnTo>
                      <a:pt x="73" y="32"/>
                    </a:lnTo>
                    <a:lnTo>
                      <a:pt x="71" y="33"/>
                    </a:lnTo>
                    <a:lnTo>
                      <a:pt x="67" y="33"/>
                    </a:lnTo>
                    <a:lnTo>
                      <a:pt x="66" y="30"/>
                    </a:lnTo>
                    <a:lnTo>
                      <a:pt x="57" y="21"/>
                    </a:lnTo>
                    <a:lnTo>
                      <a:pt x="39" y="7"/>
                    </a:lnTo>
                    <a:lnTo>
                      <a:pt x="38" y="7"/>
                    </a:lnTo>
                    <a:lnTo>
                      <a:pt x="33" y="7"/>
                    </a:lnTo>
                    <a:lnTo>
                      <a:pt x="31" y="8"/>
                    </a:lnTo>
                    <a:lnTo>
                      <a:pt x="14" y="8"/>
                    </a:lnTo>
                    <a:lnTo>
                      <a:pt x="6" y="4"/>
                    </a:lnTo>
                    <a:lnTo>
                      <a:pt x="4" y="2"/>
                    </a:lnTo>
                    <a:lnTo>
                      <a:pt x="2" y="2"/>
                    </a:lnTo>
                    <a:lnTo>
                      <a:pt x="0" y="7"/>
                    </a:lnTo>
                    <a:lnTo>
                      <a:pt x="4" y="26"/>
                    </a:lnTo>
                    <a:lnTo>
                      <a:pt x="4" y="29"/>
                    </a:lnTo>
                    <a:lnTo>
                      <a:pt x="7" y="30"/>
                    </a:lnTo>
                    <a:lnTo>
                      <a:pt x="10" y="33"/>
                    </a:lnTo>
                    <a:lnTo>
                      <a:pt x="17" y="57"/>
                    </a:lnTo>
                    <a:lnTo>
                      <a:pt x="19" y="62"/>
                    </a:lnTo>
                    <a:lnTo>
                      <a:pt x="19" y="71"/>
                    </a:lnTo>
                    <a:lnTo>
                      <a:pt x="17" y="111"/>
                    </a:lnTo>
                    <a:lnTo>
                      <a:pt x="18" y="114"/>
                    </a:lnTo>
                    <a:lnTo>
                      <a:pt x="25" y="122"/>
                    </a:lnTo>
                    <a:lnTo>
                      <a:pt x="32" y="122"/>
                    </a:lnTo>
                    <a:lnTo>
                      <a:pt x="43" y="127"/>
                    </a:lnTo>
                    <a:lnTo>
                      <a:pt x="50" y="131"/>
                    </a:lnTo>
                    <a:lnTo>
                      <a:pt x="52" y="131"/>
                    </a:lnTo>
                    <a:lnTo>
                      <a:pt x="67" y="138"/>
                    </a:lnTo>
                    <a:lnTo>
                      <a:pt x="74" y="145"/>
                    </a:lnTo>
                    <a:lnTo>
                      <a:pt x="84" y="149"/>
                    </a:lnTo>
                    <a:lnTo>
                      <a:pt x="85" y="149"/>
                    </a:lnTo>
                    <a:lnTo>
                      <a:pt x="88" y="150"/>
                    </a:lnTo>
                    <a:lnTo>
                      <a:pt x="89" y="152"/>
                    </a:lnTo>
                    <a:lnTo>
                      <a:pt x="92" y="153"/>
                    </a:lnTo>
                    <a:lnTo>
                      <a:pt x="95" y="157"/>
                    </a:lnTo>
                    <a:lnTo>
                      <a:pt x="96" y="157"/>
                    </a:lnTo>
                    <a:lnTo>
                      <a:pt x="98" y="160"/>
                    </a:lnTo>
                    <a:lnTo>
                      <a:pt x="102" y="177"/>
                    </a:lnTo>
                    <a:lnTo>
                      <a:pt x="105" y="183"/>
                    </a:lnTo>
                    <a:lnTo>
                      <a:pt x="108" y="188"/>
                    </a:lnTo>
                    <a:lnTo>
                      <a:pt x="108" y="189"/>
                    </a:lnTo>
                    <a:lnTo>
                      <a:pt x="112" y="194"/>
                    </a:lnTo>
                    <a:lnTo>
                      <a:pt x="113" y="194"/>
                    </a:lnTo>
                    <a:lnTo>
                      <a:pt x="115" y="195"/>
                    </a:lnTo>
                    <a:lnTo>
                      <a:pt x="119" y="195"/>
                    </a:lnTo>
                    <a:lnTo>
                      <a:pt x="124" y="192"/>
                    </a:lnTo>
                    <a:lnTo>
                      <a:pt x="129" y="189"/>
                    </a:lnTo>
                    <a:lnTo>
                      <a:pt x="137" y="187"/>
                    </a:lnTo>
                    <a:lnTo>
                      <a:pt x="145" y="187"/>
                    </a:lnTo>
                    <a:lnTo>
                      <a:pt x="151" y="189"/>
                    </a:lnTo>
                    <a:lnTo>
                      <a:pt x="155" y="192"/>
                    </a:lnTo>
                    <a:lnTo>
                      <a:pt x="159" y="194"/>
                    </a:lnTo>
                    <a:lnTo>
                      <a:pt x="161" y="196"/>
                    </a:lnTo>
                    <a:lnTo>
                      <a:pt x="162" y="196"/>
                    </a:lnTo>
                    <a:lnTo>
                      <a:pt x="162" y="202"/>
                    </a:lnTo>
                    <a:lnTo>
                      <a:pt x="152" y="212"/>
                    </a:lnTo>
                    <a:lnTo>
                      <a:pt x="151" y="215"/>
                    </a:lnTo>
                    <a:lnTo>
                      <a:pt x="169" y="217"/>
                    </a:lnTo>
                    <a:lnTo>
                      <a:pt x="173" y="216"/>
                    </a:lnTo>
                    <a:lnTo>
                      <a:pt x="175" y="215"/>
                    </a:lnTo>
                    <a:lnTo>
                      <a:pt x="180" y="210"/>
                    </a:lnTo>
                    <a:lnTo>
                      <a:pt x="184" y="205"/>
                    </a:lnTo>
                    <a:lnTo>
                      <a:pt x="187" y="203"/>
                    </a:lnTo>
                    <a:lnTo>
                      <a:pt x="191" y="202"/>
                    </a:lnTo>
                    <a:lnTo>
                      <a:pt x="198" y="203"/>
                    </a:lnTo>
                    <a:lnTo>
                      <a:pt x="207" y="206"/>
                    </a:lnTo>
                    <a:lnTo>
                      <a:pt x="208" y="206"/>
                    </a:lnTo>
                    <a:lnTo>
                      <a:pt x="211" y="208"/>
                    </a:lnTo>
                    <a:lnTo>
                      <a:pt x="211" y="206"/>
                    </a:lnTo>
                    <a:lnTo>
                      <a:pt x="212" y="205"/>
                    </a:lnTo>
                    <a:lnTo>
                      <a:pt x="228" y="174"/>
                    </a:lnTo>
                    <a:lnTo>
                      <a:pt x="229" y="169"/>
                    </a:lnTo>
                    <a:lnTo>
                      <a:pt x="228" y="163"/>
                    </a:lnTo>
                    <a:lnTo>
                      <a:pt x="222" y="162"/>
                    </a:lnTo>
                    <a:lnTo>
                      <a:pt x="219" y="163"/>
                    </a:lnTo>
                    <a:lnTo>
                      <a:pt x="219" y="164"/>
                    </a:lnTo>
                    <a:lnTo>
                      <a:pt x="215" y="164"/>
                    </a:lnTo>
                    <a:lnTo>
                      <a:pt x="212" y="166"/>
                    </a:lnTo>
                    <a:lnTo>
                      <a:pt x="176" y="167"/>
                    </a:lnTo>
                    <a:lnTo>
                      <a:pt x="176" y="166"/>
                    </a:lnTo>
                    <a:lnTo>
                      <a:pt x="180" y="149"/>
                    </a:lnTo>
                    <a:lnTo>
                      <a:pt x="175" y="146"/>
                    </a:lnTo>
                    <a:lnTo>
                      <a:pt x="173" y="146"/>
                    </a:lnTo>
                    <a:lnTo>
                      <a:pt x="169" y="134"/>
                    </a:lnTo>
                    <a:lnTo>
                      <a:pt x="168" y="127"/>
                    </a:lnTo>
                    <a:lnTo>
                      <a:pt x="168" y="124"/>
                    </a:lnTo>
                    <a:lnTo>
                      <a:pt x="166" y="124"/>
                    </a:lnTo>
                    <a:lnTo>
                      <a:pt x="163" y="122"/>
                    </a:lnTo>
                    <a:lnTo>
                      <a:pt x="156" y="121"/>
                    </a:lnTo>
                    <a:lnTo>
                      <a:pt x="153" y="121"/>
                    </a:lnTo>
                    <a:lnTo>
                      <a:pt x="151" y="120"/>
                    </a:lnTo>
                    <a:lnTo>
                      <a:pt x="148" y="120"/>
                    </a:lnTo>
                    <a:lnTo>
                      <a:pt x="146" y="121"/>
                    </a:lnTo>
                    <a:lnTo>
                      <a:pt x="143" y="121"/>
                    </a:lnTo>
                    <a:lnTo>
                      <a:pt x="143" y="118"/>
                    </a:lnTo>
                    <a:lnTo>
                      <a:pt x="158" y="111"/>
                    </a:lnTo>
                    <a:lnTo>
                      <a:pt x="159" y="111"/>
                    </a:lnTo>
                    <a:lnTo>
                      <a:pt x="155" y="107"/>
                    </a:lnTo>
                    <a:lnTo>
                      <a:pt x="152" y="92"/>
                    </a:lnTo>
                    <a:lnTo>
                      <a:pt x="152" y="89"/>
                    </a:lnTo>
                    <a:lnTo>
                      <a:pt x="153" y="85"/>
                    </a:lnTo>
                    <a:lnTo>
                      <a:pt x="152" y="85"/>
                    </a:lnTo>
                    <a:lnTo>
                      <a:pt x="137" y="78"/>
                    </a:lnTo>
                    <a:lnTo>
                      <a:pt x="124" y="74"/>
                    </a:lnTo>
                    <a:lnTo>
                      <a:pt x="119" y="71"/>
                    </a:lnTo>
                    <a:lnTo>
                      <a:pt x="120" y="69"/>
                    </a:lnTo>
                    <a:lnTo>
                      <a:pt x="130" y="61"/>
                    </a:lnTo>
                    <a:lnTo>
                      <a:pt x="131" y="55"/>
                    </a:lnTo>
                    <a:lnTo>
                      <a:pt x="131" y="50"/>
                    </a:lnTo>
                    <a:lnTo>
                      <a:pt x="133" y="43"/>
                    </a:lnTo>
                    <a:lnTo>
                      <a:pt x="136" y="36"/>
                    </a:lnTo>
                    <a:lnTo>
                      <a:pt x="137" y="36"/>
                    </a:lnTo>
                    <a:lnTo>
                      <a:pt x="156" y="29"/>
                    </a:lnTo>
                    <a:lnTo>
                      <a:pt x="158" y="28"/>
                    </a:lnTo>
                    <a:lnTo>
                      <a:pt x="158" y="2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23" name="Freeform 854">
                <a:extLst>
                  <a:ext uri="{FF2B5EF4-FFF2-40B4-BE49-F238E27FC236}">
                    <a16:creationId xmlns:a16="http://schemas.microsoft.com/office/drawing/2014/main" id="{1F546B65-39D0-57C7-E698-2B18248D45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9" y="2861"/>
                <a:ext cx="110" cy="86"/>
              </a:xfrm>
              <a:custGeom>
                <a:avLst/>
                <a:gdLst>
                  <a:gd name="T0" fmla="*/ 261 w 439"/>
                  <a:gd name="T1" fmla="*/ 15 h 343"/>
                  <a:gd name="T2" fmla="*/ 245 w 439"/>
                  <a:gd name="T3" fmla="*/ 28 h 343"/>
                  <a:gd name="T4" fmla="*/ 222 w 439"/>
                  <a:gd name="T5" fmla="*/ 25 h 343"/>
                  <a:gd name="T6" fmla="*/ 229 w 439"/>
                  <a:gd name="T7" fmla="*/ 7 h 343"/>
                  <a:gd name="T8" fmla="*/ 207 w 439"/>
                  <a:gd name="T9" fmla="*/ 0 h 343"/>
                  <a:gd name="T10" fmla="*/ 185 w 439"/>
                  <a:gd name="T11" fmla="*/ 8 h 343"/>
                  <a:gd name="T12" fmla="*/ 178 w 439"/>
                  <a:gd name="T13" fmla="*/ 32 h 343"/>
                  <a:gd name="T14" fmla="*/ 151 w 439"/>
                  <a:gd name="T15" fmla="*/ 67 h 343"/>
                  <a:gd name="T16" fmla="*/ 158 w 439"/>
                  <a:gd name="T17" fmla="*/ 117 h 343"/>
                  <a:gd name="T18" fmla="*/ 122 w 439"/>
                  <a:gd name="T19" fmla="*/ 141 h 343"/>
                  <a:gd name="T20" fmla="*/ 106 w 439"/>
                  <a:gd name="T21" fmla="*/ 156 h 343"/>
                  <a:gd name="T22" fmla="*/ 133 w 439"/>
                  <a:gd name="T23" fmla="*/ 177 h 343"/>
                  <a:gd name="T24" fmla="*/ 110 w 439"/>
                  <a:gd name="T25" fmla="*/ 206 h 343"/>
                  <a:gd name="T26" fmla="*/ 80 w 439"/>
                  <a:gd name="T27" fmla="*/ 239 h 343"/>
                  <a:gd name="T28" fmla="*/ 43 w 439"/>
                  <a:gd name="T29" fmla="*/ 239 h 343"/>
                  <a:gd name="T30" fmla="*/ 22 w 439"/>
                  <a:gd name="T31" fmla="*/ 255 h 343"/>
                  <a:gd name="T32" fmla="*/ 0 w 439"/>
                  <a:gd name="T33" fmla="*/ 280 h 343"/>
                  <a:gd name="T34" fmla="*/ 105 w 439"/>
                  <a:gd name="T35" fmla="*/ 325 h 343"/>
                  <a:gd name="T36" fmla="*/ 152 w 439"/>
                  <a:gd name="T37" fmla="*/ 332 h 343"/>
                  <a:gd name="T38" fmla="*/ 232 w 439"/>
                  <a:gd name="T39" fmla="*/ 342 h 343"/>
                  <a:gd name="T40" fmla="*/ 243 w 439"/>
                  <a:gd name="T41" fmla="*/ 330 h 343"/>
                  <a:gd name="T42" fmla="*/ 261 w 439"/>
                  <a:gd name="T43" fmla="*/ 301 h 343"/>
                  <a:gd name="T44" fmla="*/ 266 w 439"/>
                  <a:gd name="T45" fmla="*/ 287 h 343"/>
                  <a:gd name="T46" fmla="*/ 296 w 439"/>
                  <a:gd name="T47" fmla="*/ 248 h 343"/>
                  <a:gd name="T48" fmla="*/ 306 w 439"/>
                  <a:gd name="T49" fmla="*/ 279 h 343"/>
                  <a:gd name="T50" fmla="*/ 317 w 439"/>
                  <a:gd name="T51" fmla="*/ 296 h 343"/>
                  <a:gd name="T52" fmla="*/ 340 w 439"/>
                  <a:gd name="T53" fmla="*/ 282 h 343"/>
                  <a:gd name="T54" fmla="*/ 341 w 439"/>
                  <a:gd name="T55" fmla="*/ 266 h 343"/>
                  <a:gd name="T56" fmla="*/ 358 w 439"/>
                  <a:gd name="T57" fmla="*/ 251 h 343"/>
                  <a:gd name="T58" fmla="*/ 363 w 439"/>
                  <a:gd name="T59" fmla="*/ 227 h 343"/>
                  <a:gd name="T60" fmla="*/ 373 w 439"/>
                  <a:gd name="T61" fmla="*/ 225 h 343"/>
                  <a:gd name="T62" fmla="*/ 418 w 439"/>
                  <a:gd name="T63" fmla="*/ 194 h 343"/>
                  <a:gd name="T64" fmla="*/ 420 w 439"/>
                  <a:gd name="T65" fmla="*/ 163 h 343"/>
                  <a:gd name="T66" fmla="*/ 433 w 439"/>
                  <a:gd name="T67" fmla="*/ 156 h 343"/>
                  <a:gd name="T68" fmla="*/ 436 w 439"/>
                  <a:gd name="T69" fmla="*/ 148 h 343"/>
                  <a:gd name="T70" fmla="*/ 422 w 439"/>
                  <a:gd name="T71" fmla="*/ 135 h 343"/>
                  <a:gd name="T72" fmla="*/ 430 w 439"/>
                  <a:gd name="T73" fmla="*/ 126 h 343"/>
                  <a:gd name="T74" fmla="*/ 420 w 439"/>
                  <a:gd name="T75" fmla="*/ 105 h 343"/>
                  <a:gd name="T76" fmla="*/ 377 w 439"/>
                  <a:gd name="T77" fmla="*/ 89 h 343"/>
                  <a:gd name="T78" fmla="*/ 379 w 439"/>
                  <a:gd name="T79" fmla="*/ 76 h 343"/>
                  <a:gd name="T80" fmla="*/ 407 w 439"/>
                  <a:gd name="T81" fmla="*/ 42 h 343"/>
                  <a:gd name="T82" fmla="*/ 403 w 439"/>
                  <a:gd name="T83" fmla="*/ 35 h 343"/>
                  <a:gd name="T84" fmla="*/ 363 w 439"/>
                  <a:gd name="T85" fmla="*/ 60 h 343"/>
                  <a:gd name="T86" fmla="*/ 355 w 439"/>
                  <a:gd name="T87" fmla="*/ 63 h 343"/>
                  <a:gd name="T88" fmla="*/ 331 w 439"/>
                  <a:gd name="T89" fmla="*/ 29 h 343"/>
                  <a:gd name="T90" fmla="*/ 321 w 439"/>
                  <a:gd name="T91" fmla="*/ 33 h 343"/>
                  <a:gd name="T92" fmla="*/ 299 w 439"/>
                  <a:gd name="T93" fmla="*/ 45 h 343"/>
                  <a:gd name="T94" fmla="*/ 289 w 439"/>
                  <a:gd name="T95" fmla="*/ 43 h 343"/>
                  <a:gd name="T96" fmla="*/ 283 w 439"/>
                  <a:gd name="T97" fmla="*/ 30 h 343"/>
                  <a:gd name="T98" fmla="*/ 281 w 439"/>
                  <a:gd name="T99" fmla="*/ 21 h 3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439" h="343">
                    <a:moveTo>
                      <a:pt x="278" y="19"/>
                    </a:moveTo>
                    <a:lnTo>
                      <a:pt x="277" y="19"/>
                    </a:lnTo>
                    <a:lnTo>
                      <a:pt x="268" y="16"/>
                    </a:lnTo>
                    <a:lnTo>
                      <a:pt x="261" y="15"/>
                    </a:lnTo>
                    <a:lnTo>
                      <a:pt x="257" y="16"/>
                    </a:lnTo>
                    <a:lnTo>
                      <a:pt x="254" y="18"/>
                    </a:lnTo>
                    <a:lnTo>
                      <a:pt x="250" y="23"/>
                    </a:lnTo>
                    <a:lnTo>
                      <a:pt x="245" y="28"/>
                    </a:lnTo>
                    <a:lnTo>
                      <a:pt x="243" y="29"/>
                    </a:lnTo>
                    <a:lnTo>
                      <a:pt x="239" y="30"/>
                    </a:lnTo>
                    <a:lnTo>
                      <a:pt x="221" y="28"/>
                    </a:lnTo>
                    <a:lnTo>
                      <a:pt x="222" y="25"/>
                    </a:lnTo>
                    <a:lnTo>
                      <a:pt x="232" y="15"/>
                    </a:lnTo>
                    <a:lnTo>
                      <a:pt x="232" y="9"/>
                    </a:lnTo>
                    <a:lnTo>
                      <a:pt x="231" y="9"/>
                    </a:lnTo>
                    <a:lnTo>
                      <a:pt x="229" y="7"/>
                    </a:lnTo>
                    <a:lnTo>
                      <a:pt x="225" y="5"/>
                    </a:lnTo>
                    <a:lnTo>
                      <a:pt x="221" y="2"/>
                    </a:lnTo>
                    <a:lnTo>
                      <a:pt x="215" y="0"/>
                    </a:lnTo>
                    <a:lnTo>
                      <a:pt x="207" y="0"/>
                    </a:lnTo>
                    <a:lnTo>
                      <a:pt x="199" y="2"/>
                    </a:lnTo>
                    <a:lnTo>
                      <a:pt x="194" y="5"/>
                    </a:lnTo>
                    <a:lnTo>
                      <a:pt x="189" y="8"/>
                    </a:lnTo>
                    <a:lnTo>
                      <a:pt x="185" y="8"/>
                    </a:lnTo>
                    <a:lnTo>
                      <a:pt x="183" y="7"/>
                    </a:lnTo>
                    <a:lnTo>
                      <a:pt x="182" y="7"/>
                    </a:lnTo>
                    <a:lnTo>
                      <a:pt x="180" y="9"/>
                    </a:lnTo>
                    <a:lnTo>
                      <a:pt x="178" y="32"/>
                    </a:lnTo>
                    <a:lnTo>
                      <a:pt x="169" y="40"/>
                    </a:lnTo>
                    <a:lnTo>
                      <a:pt x="165" y="47"/>
                    </a:lnTo>
                    <a:lnTo>
                      <a:pt x="152" y="63"/>
                    </a:lnTo>
                    <a:lnTo>
                      <a:pt x="151" y="67"/>
                    </a:lnTo>
                    <a:lnTo>
                      <a:pt x="151" y="68"/>
                    </a:lnTo>
                    <a:lnTo>
                      <a:pt x="168" y="90"/>
                    </a:lnTo>
                    <a:lnTo>
                      <a:pt x="169" y="92"/>
                    </a:lnTo>
                    <a:lnTo>
                      <a:pt x="158" y="117"/>
                    </a:lnTo>
                    <a:lnTo>
                      <a:pt x="147" y="132"/>
                    </a:lnTo>
                    <a:lnTo>
                      <a:pt x="146" y="135"/>
                    </a:lnTo>
                    <a:lnTo>
                      <a:pt x="134" y="136"/>
                    </a:lnTo>
                    <a:lnTo>
                      <a:pt x="122" y="141"/>
                    </a:lnTo>
                    <a:lnTo>
                      <a:pt x="115" y="141"/>
                    </a:lnTo>
                    <a:lnTo>
                      <a:pt x="108" y="139"/>
                    </a:lnTo>
                    <a:lnTo>
                      <a:pt x="106" y="139"/>
                    </a:lnTo>
                    <a:lnTo>
                      <a:pt x="106" y="156"/>
                    </a:lnTo>
                    <a:lnTo>
                      <a:pt x="105" y="165"/>
                    </a:lnTo>
                    <a:lnTo>
                      <a:pt x="109" y="167"/>
                    </a:lnTo>
                    <a:lnTo>
                      <a:pt x="132" y="177"/>
                    </a:lnTo>
                    <a:lnTo>
                      <a:pt x="133" y="177"/>
                    </a:lnTo>
                    <a:lnTo>
                      <a:pt x="127" y="183"/>
                    </a:lnTo>
                    <a:lnTo>
                      <a:pt x="116" y="199"/>
                    </a:lnTo>
                    <a:lnTo>
                      <a:pt x="113" y="202"/>
                    </a:lnTo>
                    <a:lnTo>
                      <a:pt x="110" y="206"/>
                    </a:lnTo>
                    <a:lnTo>
                      <a:pt x="103" y="232"/>
                    </a:lnTo>
                    <a:lnTo>
                      <a:pt x="94" y="232"/>
                    </a:lnTo>
                    <a:lnTo>
                      <a:pt x="85" y="236"/>
                    </a:lnTo>
                    <a:lnTo>
                      <a:pt x="80" y="239"/>
                    </a:lnTo>
                    <a:lnTo>
                      <a:pt x="76" y="240"/>
                    </a:lnTo>
                    <a:lnTo>
                      <a:pt x="52" y="240"/>
                    </a:lnTo>
                    <a:lnTo>
                      <a:pt x="46" y="239"/>
                    </a:lnTo>
                    <a:lnTo>
                      <a:pt x="43" y="239"/>
                    </a:lnTo>
                    <a:lnTo>
                      <a:pt x="35" y="237"/>
                    </a:lnTo>
                    <a:lnTo>
                      <a:pt x="29" y="234"/>
                    </a:lnTo>
                    <a:lnTo>
                      <a:pt x="28" y="234"/>
                    </a:lnTo>
                    <a:lnTo>
                      <a:pt x="22" y="255"/>
                    </a:lnTo>
                    <a:lnTo>
                      <a:pt x="13" y="265"/>
                    </a:lnTo>
                    <a:lnTo>
                      <a:pt x="10" y="269"/>
                    </a:lnTo>
                    <a:lnTo>
                      <a:pt x="0" y="279"/>
                    </a:lnTo>
                    <a:lnTo>
                      <a:pt x="0" y="280"/>
                    </a:lnTo>
                    <a:lnTo>
                      <a:pt x="49" y="306"/>
                    </a:lnTo>
                    <a:lnTo>
                      <a:pt x="50" y="307"/>
                    </a:lnTo>
                    <a:lnTo>
                      <a:pt x="52" y="307"/>
                    </a:lnTo>
                    <a:lnTo>
                      <a:pt x="105" y="325"/>
                    </a:lnTo>
                    <a:lnTo>
                      <a:pt x="146" y="325"/>
                    </a:lnTo>
                    <a:lnTo>
                      <a:pt x="146" y="328"/>
                    </a:lnTo>
                    <a:lnTo>
                      <a:pt x="151" y="332"/>
                    </a:lnTo>
                    <a:lnTo>
                      <a:pt x="152" y="332"/>
                    </a:lnTo>
                    <a:lnTo>
                      <a:pt x="179" y="339"/>
                    </a:lnTo>
                    <a:lnTo>
                      <a:pt x="186" y="342"/>
                    </a:lnTo>
                    <a:lnTo>
                      <a:pt x="221" y="343"/>
                    </a:lnTo>
                    <a:lnTo>
                      <a:pt x="232" y="342"/>
                    </a:lnTo>
                    <a:lnTo>
                      <a:pt x="242" y="338"/>
                    </a:lnTo>
                    <a:lnTo>
                      <a:pt x="242" y="336"/>
                    </a:lnTo>
                    <a:lnTo>
                      <a:pt x="243" y="332"/>
                    </a:lnTo>
                    <a:lnTo>
                      <a:pt x="243" y="330"/>
                    </a:lnTo>
                    <a:lnTo>
                      <a:pt x="245" y="330"/>
                    </a:lnTo>
                    <a:lnTo>
                      <a:pt x="245" y="328"/>
                    </a:lnTo>
                    <a:lnTo>
                      <a:pt x="253" y="313"/>
                    </a:lnTo>
                    <a:lnTo>
                      <a:pt x="261" y="301"/>
                    </a:lnTo>
                    <a:lnTo>
                      <a:pt x="263" y="301"/>
                    </a:lnTo>
                    <a:lnTo>
                      <a:pt x="263" y="289"/>
                    </a:lnTo>
                    <a:lnTo>
                      <a:pt x="264" y="287"/>
                    </a:lnTo>
                    <a:lnTo>
                      <a:pt x="266" y="287"/>
                    </a:lnTo>
                    <a:lnTo>
                      <a:pt x="271" y="272"/>
                    </a:lnTo>
                    <a:lnTo>
                      <a:pt x="278" y="260"/>
                    </a:lnTo>
                    <a:lnTo>
                      <a:pt x="293" y="248"/>
                    </a:lnTo>
                    <a:lnTo>
                      <a:pt x="296" y="248"/>
                    </a:lnTo>
                    <a:lnTo>
                      <a:pt x="299" y="265"/>
                    </a:lnTo>
                    <a:lnTo>
                      <a:pt x="306" y="276"/>
                    </a:lnTo>
                    <a:lnTo>
                      <a:pt x="305" y="278"/>
                    </a:lnTo>
                    <a:lnTo>
                      <a:pt x="306" y="279"/>
                    </a:lnTo>
                    <a:lnTo>
                      <a:pt x="307" y="279"/>
                    </a:lnTo>
                    <a:lnTo>
                      <a:pt x="314" y="286"/>
                    </a:lnTo>
                    <a:lnTo>
                      <a:pt x="314" y="290"/>
                    </a:lnTo>
                    <a:lnTo>
                      <a:pt x="317" y="296"/>
                    </a:lnTo>
                    <a:lnTo>
                      <a:pt x="320" y="299"/>
                    </a:lnTo>
                    <a:lnTo>
                      <a:pt x="321" y="299"/>
                    </a:lnTo>
                    <a:lnTo>
                      <a:pt x="335" y="290"/>
                    </a:lnTo>
                    <a:lnTo>
                      <a:pt x="340" y="282"/>
                    </a:lnTo>
                    <a:lnTo>
                      <a:pt x="338" y="279"/>
                    </a:lnTo>
                    <a:lnTo>
                      <a:pt x="337" y="278"/>
                    </a:lnTo>
                    <a:lnTo>
                      <a:pt x="337" y="270"/>
                    </a:lnTo>
                    <a:lnTo>
                      <a:pt x="341" y="266"/>
                    </a:lnTo>
                    <a:lnTo>
                      <a:pt x="351" y="261"/>
                    </a:lnTo>
                    <a:lnTo>
                      <a:pt x="351" y="260"/>
                    </a:lnTo>
                    <a:lnTo>
                      <a:pt x="355" y="254"/>
                    </a:lnTo>
                    <a:lnTo>
                      <a:pt x="358" y="251"/>
                    </a:lnTo>
                    <a:lnTo>
                      <a:pt x="360" y="251"/>
                    </a:lnTo>
                    <a:lnTo>
                      <a:pt x="366" y="246"/>
                    </a:lnTo>
                    <a:lnTo>
                      <a:pt x="362" y="230"/>
                    </a:lnTo>
                    <a:lnTo>
                      <a:pt x="363" y="227"/>
                    </a:lnTo>
                    <a:lnTo>
                      <a:pt x="366" y="227"/>
                    </a:lnTo>
                    <a:lnTo>
                      <a:pt x="367" y="226"/>
                    </a:lnTo>
                    <a:lnTo>
                      <a:pt x="372" y="225"/>
                    </a:lnTo>
                    <a:lnTo>
                      <a:pt x="373" y="225"/>
                    </a:lnTo>
                    <a:lnTo>
                      <a:pt x="390" y="227"/>
                    </a:lnTo>
                    <a:lnTo>
                      <a:pt x="400" y="219"/>
                    </a:lnTo>
                    <a:lnTo>
                      <a:pt x="412" y="199"/>
                    </a:lnTo>
                    <a:lnTo>
                      <a:pt x="418" y="194"/>
                    </a:lnTo>
                    <a:lnTo>
                      <a:pt x="418" y="193"/>
                    </a:lnTo>
                    <a:lnTo>
                      <a:pt x="415" y="179"/>
                    </a:lnTo>
                    <a:lnTo>
                      <a:pt x="415" y="176"/>
                    </a:lnTo>
                    <a:lnTo>
                      <a:pt x="420" y="163"/>
                    </a:lnTo>
                    <a:lnTo>
                      <a:pt x="429" y="159"/>
                    </a:lnTo>
                    <a:lnTo>
                      <a:pt x="430" y="158"/>
                    </a:lnTo>
                    <a:lnTo>
                      <a:pt x="433" y="158"/>
                    </a:lnTo>
                    <a:lnTo>
                      <a:pt x="433" y="156"/>
                    </a:lnTo>
                    <a:lnTo>
                      <a:pt x="436" y="156"/>
                    </a:lnTo>
                    <a:lnTo>
                      <a:pt x="439" y="158"/>
                    </a:lnTo>
                    <a:lnTo>
                      <a:pt x="439" y="156"/>
                    </a:lnTo>
                    <a:lnTo>
                      <a:pt x="436" y="148"/>
                    </a:lnTo>
                    <a:lnTo>
                      <a:pt x="433" y="143"/>
                    </a:lnTo>
                    <a:lnTo>
                      <a:pt x="430" y="142"/>
                    </a:lnTo>
                    <a:lnTo>
                      <a:pt x="426" y="138"/>
                    </a:lnTo>
                    <a:lnTo>
                      <a:pt x="422" y="135"/>
                    </a:lnTo>
                    <a:lnTo>
                      <a:pt x="423" y="135"/>
                    </a:lnTo>
                    <a:lnTo>
                      <a:pt x="423" y="128"/>
                    </a:lnTo>
                    <a:lnTo>
                      <a:pt x="425" y="128"/>
                    </a:lnTo>
                    <a:lnTo>
                      <a:pt x="430" y="126"/>
                    </a:lnTo>
                    <a:lnTo>
                      <a:pt x="426" y="109"/>
                    </a:lnTo>
                    <a:lnTo>
                      <a:pt x="426" y="107"/>
                    </a:lnTo>
                    <a:lnTo>
                      <a:pt x="423" y="105"/>
                    </a:lnTo>
                    <a:lnTo>
                      <a:pt x="420" y="105"/>
                    </a:lnTo>
                    <a:lnTo>
                      <a:pt x="419" y="103"/>
                    </a:lnTo>
                    <a:lnTo>
                      <a:pt x="381" y="90"/>
                    </a:lnTo>
                    <a:lnTo>
                      <a:pt x="377" y="90"/>
                    </a:lnTo>
                    <a:lnTo>
                      <a:pt x="377" y="89"/>
                    </a:lnTo>
                    <a:lnTo>
                      <a:pt x="376" y="89"/>
                    </a:lnTo>
                    <a:lnTo>
                      <a:pt x="370" y="83"/>
                    </a:lnTo>
                    <a:lnTo>
                      <a:pt x="372" y="83"/>
                    </a:lnTo>
                    <a:lnTo>
                      <a:pt x="379" y="76"/>
                    </a:lnTo>
                    <a:lnTo>
                      <a:pt x="388" y="71"/>
                    </a:lnTo>
                    <a:lnTo>
                      <a:pt x="400" y="59"/>
                    </a:lnTo>
                    <a:lnTo>
                      <a:pt x="405" y="47"/>
                    </a:lnTo>
                    <a:lnTo>
                      <a:pt x="407" y="42"/>
                    </a:lnTo>
                    <a:lnTo>
                      <a:pt x="407" y="33"/>
                    </a:lnTo>
                    <a:lnTo>
                      <a:pt x="405" y="33"/>
                    </a:lnTo>
                    <a:lnTo>
                      <a:pt x="405" y="35"/>
                    </a:lnTo>
                    <a:lnTo>
                      <a:pt x="403" y="35"/>
                    </a:lnTo>
                    <a:lnTo>
                      <a:pt x="394" y="33"/>
                    </a:lnTo>
                    <a:lnTo>
                      <a:pt x="376" y="43"/>
                    </a:lnTo>
                    <a:lnTo>
                      <a:pt x="366" y="57"/>
                    </a:lnTo>
                    <a:lnTo>
                      <a:pt x="363" y="60"/>
                    </a:lnTo>
                    <a:lnTo>
                      <a:pt x="360" y="61"/>
                    </a:lnTo>
                    <a:lnTo>
                      <a:pt x="356" y="67"/>
                    </a:lnTo>
                    <a:lnTo>
                      <a:pt x="356" y="65"/>
                    </a:lnTo>
                    <a:lnTo>
                      <a:pt x="355" y="63"/>
                    </a:lnTo>
                    <a:lnTo>
                      <a:pt x="349" y="60"/>
                    </a:lnTo>
                    <a:lnTo>
                      <a:pt x="349" y="59"/>
                    </a:lnTo>
                    <a:lnTo>
                      <a:pt x="337" y="33"/>
                    </a:lnTo>
                    <a:lnTo>
                      <a:pt x="331" y="29"/>
                    </a:lnTo>
                    <a:lnTo>
                      <a:pt x="328" y="32"/>
                    </a:lnTo>
                    <a:lnTo>
                      <a:pt x="323" y="35"/>
                    </a:lnTo>
                    <a:lnTo>
                      <a:pt x="321" y="35"/>
                    </a:lnTo>
                    <a:lnTo>
                      <a:pt x="321" y="33"/>
                    </a:lnTo>
                    <a:lnTo>
                      <a:pt x="319" y="37"/>
                    </a:lnTo>
                    <a:lnTo>
                      <a:pt x="314" y="42"/>
                    </a:lnTo>
                    <a:lnTo>
                      <a:pt x="305" y="45"/>
                    </a:lnTo>
                    <a:lnTo>
                      <a:pt x="299" y="45"/>
                    </a:lnTo>
                    <a:lnTo>
                      <a:pt x="296" y="46"/>
                    </a:lnTo>
                    <a:lnTo>
                      <a:pt x="295" y="45"/>
                    </a:lnTo>
                    <a:lnTo>
                      <a:pt x="292" y="45"/>
                    </a:lnTo>
                    <a:lnTo>
                      <a:pt x="289" y="43"/>
                    </a:lnTo>
                    <a:lnTo>
                      <a:pt x="288" y="43"/>
                    </a:lnTo>
                    <a:lnTo>
                      <a:pt x="283" y="37"/>
                    </a:lnTo>
                    <a:lnTo>
                      <a:pt x="282" y="32"/>
                    </a:lnTo>
                    <a:lnTo>
                      <a:pt x="283" y="30"/>
                    </a:lnTo>
                    <a:lnTo>
                      <a:pt x="282" y="29"/>
                    </a:lnTo>
                    <a:lnTo>
                      <a:pt x="282" y="30"/>
                    </a:lnTo>
                    <a:lnTo>
                      <a:pt x="281" y="30"/>
                    </a:lnTo>
                    <a:lnTo>
                      <a:pt x="281" y="21"/>
                    </a:lnTo>
                    <a:lnTo>
                      <a:pt x="278" y="1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24" name="Freeform 855">
                <a:extLst>
                  <a:ext uri="{FF2B5EF4-FFF2-40B4-BE49-F238E27FC236}">
                    <a16:creationId xmlns:a16="http://schemas.microsoft.com/office/drawing/2014/main" id="{5B8439A1-6D7B-FF16-99E5-B7C4278F9F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4" y="2887"/>
                <a:ext cx="117" cy="96"/>
              </a:xfrm>
              <a:custGeom>
                <a:avLst/>
                <a:gdLst>
                  <a:gd name="T0" fmla="*/ 139 w 466"/>
                  <a:gd name="T1" fmla="*/ 33 h 384"/>
                  <a:gd name="T2" fmla="*/ 118 w 466"/>
                  <a:gd name="T3" fmla="*/ 46 h 384"/>
                  <a:gd name="T4" fmla="*/ 89 w 466"/>
                  <a:gd name="T5" fmla="*/ 56 h 384"/>
                  <a:gd name="T6" fmla="*/ 58 w 466"/>
                  <a:gd name="T7" fmla="*/ 63 h 384"/>
                  <a:gd name="T8" fmla="*/ 36 w 466"/>
                  <a:gd name="T9" fmla="*/ 117 h 384"/>
                  <a:gd name="T10" fmla="*/ 11 w 466"/>
                  <a:gd name="T11" fmla="*/ 110 h 384"/>
                  <a:gd name="T12" fmla="*/ 0 w 466"/>
                  <a:gd name="T13" fmla="*/ 149 h 384"/>
                  <a:gd name="T14" fmla="*/ 36 w 466"/>
                  <a:gd name="T15" fmla="*/ 159 h 384"/>
                  <a:gd name="T16" fmla="*/ 57 w 466"/>
                  <a:gd name="T17" fmla="*/ 166 h 384"/>
                  <a:gd name="T18" fmla="*/ 89 w 466"/>
                  <a:gd name="T19" fmla="*/ 153 h 384"/>
                  <a:gd name="T20" fmla="*/ 117 w 466"/>
                  <a:gd name="T21" fmla="*/ 174 h 384"/>
                  <a:gd name="T22" fmla="*/ 131 w 466"/>
                  <a:gd name="T23" fmla="*/ 171 h 384"/>
                  <a:gd name="T24" fmla="*/ 137 w 466"/>
                  <a:gd name="T25" fmla="*/ 197 h 384"/>
                  <a:gd name="T26" fmla="*/ 94 w 466"/>
                  <a:gd name="T27" fmla="*/ 233 h 384"/>
                  <a:gd name="T28" fmla="*/ 74 w 466"/>
                  <a:gd name="T29" fmla="*/ 223 h 384"/>
                  <a:gd name="T30" fmla="*/ 30 w 466"/>
                  <a:gd name="T31" fmla="*/ 223 h 384"/>
                  <a:gd name="T32" fmla="*/ 19 w 466"/>
                  <a:gd name="T33" fmla="*/ 219 h 384"/>
                  <a:gd name="T34" fmla="*/ 8 w 466"/>
                  <a:gd name="T35" fmla="*/ 222 h 384"/>
                  <a:gd name="T36" fmla="*/ 19 w 466"/>
                  <a:gd name="T37" fmla="*/ 248 h 384"/>
                  <a:gd name="T38" fmla="*/ 11 w 466"/>
                  <a:gd name="T39" fmla="*/ 301 h 384"/>
                  <a:gd name="T40" fmla="*/ 43 w 466"/>
                  <a:gd name="T41" fmla="*/ 325 h 384"/>
                  <a:gd name="T42" fmla="*/ 58 w 466"/>
                  <a:gd name="T43" fmla="*/ 314 h 384"/>
                  <a:gd name="T44" fmla="*/ 108 w 466"/>
                  <a:gd name="T45" fmla="*/ 328 h 384"/>
                  <a:gd name="T46" fmla="*/ 107 w 466"/>
                  <a:gd name="T47" fmla="*/ 345 h 384"/>
                  <a:gd name="T48" fmla="*/ 113 w 466"/>
                  <a:gd name="T49" fmla="*/ 345 h 384"/>
                  <a:gd name="T50" fmla="*/ 127 w 466"/>
                  <a:gd name="T51" fmla="*/ 356 h 384"/>
                  <a:gd name="T52" fmla="*/ 151 w 466"/>
                  <a:gd name="T53" fmla="*/ 348 h 384"/>
                  <a:gd name="T54" fmla="*/ 173 w 466"/>
                  <a:gd name="T55" fmla="*/ 384 h 384"/>
                  <a:gd name="T56" fmla="*/ 187 w 466"/>
                  <a:gd name="T57" fmla="*/ 371 h 384"/>
                  <a:gd name="T58" fmla="*/ 211 w 466"/>
                  <a:gd name="T59" fmla="*/ 356 h 384"/>
                  <a:gd name="T60" fmla="*/ 223 w 466"/>
                  <a:gd name="T61" fmla="*/ 311 h 384"/>
                  <a:gd name="T62" fmla="*/ 243 w 466"/>
                  <a:gd name="T63" fmla="*/ 293 h 384"/>
                  <a:gd name="T64" fmla="*/ 264 w 466"/>
                  <a:gd name="T65" fmla="*/ 257 h 384"/>
                  <a:gd name="T66" fmla="*/ 272 w 466"/>
                  <a:gd name="T67" fmla="*/ 251 h 384"/>
                  <a:gd name="T68" fmla="*/ 279 w 466"/>
                  <a:gd name="T69" fmla="*/ 220 h 384"/>
                  <a:gd name="T70" fmla="*/ 266 w 466"/>
                  <a:gd name="T71" fmla="*/ 198 h 384"/>
                  <a:gd name="T72" fmla="*/ 287 w 466"/>
                  <a:gd name="T73" fmla="*/ 215 h 384"/>
                  <a:gd name="T74" fmla="*/ 298 w 466"/>
                  <a:gd name="T75" fmla="*/ 206 h 384"/>
                  <a:gd name="T76" fmla="*/ 331 w 466"/>
                  <a:gd name="T77" fmla="*/ 199 h 384"/>
                  <a:gd name="T78" fmla="*/ 365 w 466"/>
                  <a:gd name="T79" fmla="*/ 180 h 384"/>
                  <a:gd name="T80" fmla="*/ 378 w 466"/>
                  <a:gd name="T81" fmla="*/ 141 h 384"/>
                  <a:gd name="T82" fmla="*/ 417 w 466"/>
                  <a:gd name="T83" fmla="*/ 127 h 384"/>
                  <a:gd name="T84" fmla="*/ 463 w 466"/>
                  <a:gd name="T85" fmla="*/ 103 h 384"/>
                  <a:gd name="T86" fmla="*/ 428 w 466"/>
                  <a:gd name="T87" fmla="*/ 57 h 384"/>
                  <a:gd name="T88" fmla="*/ 412 w 466"/>
                  <a:gd name="T89" fmla="*/ 40 h 384"/>
                  <a:gd name="T90" fmla="*/ 406 w 466"/>
                  <a:gd name="T91" fmla="*/ 0 h 384"/>
                  <a:gd name="T92" fmla="*/ 386 w 466"/>
                  <a:gd name="T93" fmla="*/ 17 h 384"/>
                  <a:gd name="T94" fmla="*/ 360 w 466"/>
                  <a:gd name="T95" fmla="*/ 17 h 384"/>
                  <a:gd name="T96" fmla="*/ 357 w 466"/>
                  <a:gd name="T97" fmla="*/ 47 h 384"/>
                  <a:gd name="T98" fmla="*/ 382 w 466"/>
                  <a:gd name="T99" fmla="*/ 44 h 384"/>
                  <a:gd name="T100" fmla="*/ 385 w 466"/>
                  <a:gd name="T101" fmla="*/ 78 h 384"/>
                  <a:gd name="T102" fmla="*/ 386 w 466"/>
                  <a:gd name="T103" fmla="*/ 110 h 384"/>
                  <a:gd name="T104" fmla="*/ 332 w 466"/>
                  <a:gd name="T105" fmla="*/ 84 h 384"/>
                  <a:gd name="T106" fmla="*/ 315 w 466"/>
                  <a:gd name="T107" fmla="*/ 97 h 384"/>
                  <a:gd name="T108" fmla="*/ 311 w 466"/>
                  <a:gd name="T109" fmla="*/ 81 h 384"/>
                  <a:gd name="T110" fmla="*/ 305 w 466"/>
                  <a:gd name="T111" fmla="*/ 37 h 384"/>
                  <a:gd name="T112" fmla="*/ 280 w 466"/>
                  <a:gd name="T113" fmla="*/ 50 h 384"/>
                  <a:gd name="T114" fmla="*/ 254 w 466"/>
                  <a:gd name="T115" fmla="*/ 50 h 384"/>
                  <a:gd name="T116" fmla="*/ 240 w 466"/>
                  <a:gd name="T117" fmla="*/ 41 h 384"/>
                  <a:gd name="T118" fmla="*/ 233 w 466"/>
                  <a:gd name="T119" fmla="*/ 51 h 384"/>
                  <a:gd name="T120" fmla="*/ 209 w 466"/>
                  <a:gd name="T121" fmla="*/ 44 h 384"/>
                  <a:gd name="T122" fmla="*/ 192 w 466"/>
                  <a:gd name="T123" fmla="*/ 17 h 384"/>
                  <a:gd name="T124" fmla="*/ 178 w 466"/>
                  <a:gd name="T125" fmla="*/ 28 h 3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66" h="384">
                    <a:moveTo>
                      <a:pt x="171" y="36"/>
                    </a:moveTo>
                    <a:lnTo>
                      <a:pt x="166" y="39"/>
                    </a:lnTo>
                    <a:lnTo>
                      <a:pt x="159" y="39"/>
                    </a:lnTo>
                    <a:lnTo>
                      <a:pt x="151" y="37"/>
                    </a:lnTo>
                    <a:lnTo>
                      <a:pt x="149" y="37"/>
                    </a:lnTo>
                    <a:lnTo>
                      <a:pt x="139" y="33"/>
                    </a:lnTo>
                    <a:lnTo>
                      <a:pt x="125" y="24"/>
                    </a:lnTo>
                    <a:lnTo>
                      <a:pt x="123" y="24"/>
                    </a:lnTo>
                    <a:lnTo>
                      <a:pt x="121" y="26"/>
                    </a:lnTo>
                    <a:lnTo>
                      <a:pt x="120" y="26"/>
                    </a:lnTo>
                    <a:lnTo>
                      <a:pt x="118" y="37"/>
                    </a:lnTo>
                    <a:lnTo>
                      <a:pt x="118" y="46"/>
                    </a:lnTo>
                    <a:lnTo>
                      <a:pt x="117" y="47"/>
                    </a:lnTo>
                    <a:lnTo>
                      <a:pt x="116" y="51"/>
                    </a:lnTo>
                    <a:lnTo>
                      <a:pt x="104" y="61"/>
                    </a:lnTo>
                    <a:lnTo>
                      <a:pt x="103" y="61"/>
                    </a:lnTo>
                    <a:lnTo>
                      <a:pt x="101" y="60"/>
                    </a:lnTo>
                    <a:lnTo>
                      <a:pt x="89" y="56"/>
                    </a:lnTo>
                    <a:lnTo>
                      <a:pt x="75" y="44"/>
                    </a:lnTo>
                    <a:lnTo>
                      <a:pt x="74" y="44"/>
                    </a:lnTo>
                    <a:lnTo>
                      <a:pt x="64" y="47"/>
                    </a:lnTo>
                    <a:lnTo>
                      <a:pt x="60" y="51"/>
                    </a:lnTo>
                    <a:lnTo>
                      <a:pt x="58" y="60"/>
                    </a:lnTo>
                    <a:lnTo>
                      <a:pt x="58" y="63"/>
                    </a:lnTo>
                    <a:lnTo>
                      <a:pt x="61" y="79"/>
                    </a:lnTo>
                    <a:lnTo>
                      <a:pt x="65" y="92"/>
                    </a:lnTo>
                    <a:lnTo>
                      <a:pt x="63" y="93"/>
                    </a:lnTo>
                    <a:lnTo>
                      <a:pt x="61" y="93"/>
                    </a:lnTo>
                    <a:lnTo>
                      <a:pt x="48" y="103"/>
                    </a:lnTo>
                    <a:lnTo>
                      <a:pt x="36" y="117"/>
                    </a:lnTo>
                    <a:lnTo>
                      <a:pt x="34" y="117"/>
                    </a:lnTo>
                    <a:lnTo>
                      <a:pt x="25" y="111"/>
                    </a:lnTo>
                    <a:lnTo>
                      <a:pt x="19" y="110"/>
                    </a:lnTo>
                    <a:lnTo>
                      <a:pt x="12" y="108"/>
                    </a:lnTo>
                    <a:lnTo>
                      <a:pt x="11" y="108"/>
                    </a:lnTo>
                    <a:lnTo>
                      <a:pt x="11" y="110"/>
                    </a:lnTo>
                    <a:lnTo>
                      <a:pt x="10" y="121"/>
                    </a:lnTo>
                    <a:lnTo>
                      <a:pt x="5" y="130"/>
                    </a:lnTo>
                    <a:lnTo>
                      <a:pt x="3" y="131"/>
                    </a:lnTo>
                    <a:lnTo>
                      <a:pt x="1" y="142"/>
                    </a:lnTo>
                    <a:lnTo>
                      <a:pt x="0" y="146"/>
                    </a:lnTo>
                    <a:lnTo>
                      <a:pt x="0" y="149"/>
                    </a:lnTo>
                    <a:lnTo>
                      <a:pt x="3" y="158"/>
                    </a:lnTo>
                    <a:lnTo>
                      <a:pt x="1" y="160"/>
                    </a:lnTo>
                    <a:lnTo>
                      <a:pt x="7" y="160"/>
                    </a:lnTo>
                    <a:lnTo>
                      <a:pt x="10" y="163"/>
                    </a:lnTo>
                    <a:lnTo>
                      <a:pt x="32" y="160"/>
                    </a:lnTo>
                    <a:lnTo>
                      <a:pt x="36" y="159"/>
                    </a:lnTo>
                    <a:lnTo>
                      <a:pt x="44" y="159"/>
                    </a:lnTo>
                    <a:lnTo>
                      <a:pt x="47" y="160"/>
                    </a:lnTo>
                    <a:lnTo>
                      <a:pt x="50" y="160"/>
                    </a:lnTo>
                    <a:lnTo>
                      <a:pt x="53" y="164"/>
                    </a:lnTo>
                    <a:lnTo>
                      <a:pt x="55" y="166"/>
                    </a:lnTo>
                    <a:lnTo>
                      <a:pt x="57" y="166"/>
                    </a:lnTo>
                    <a:lnTo>
                      <a:pt x="60" y="167"/>
                    </a:lnTo>
                    <a:lnTo>
                      <a:pt x="67" y="167"/>
                    </a:lnTo>
                    <a:lnTo>
                      <a:pt x="79" y="160"/>
                    </a:lnTo>
                    <a:lnTo>
                      <a:pt x="82" y="158"/>
                    </a:lnTo>
                    <a:lnTo>
                      <a:pt x="85" y="156"/>
                    </a:lnTo>
                    <a:lnTo>
                      <a:pt x="89" y="153"/>
                    </a:lnTo>
                    <a:lnTo>
                      <a:pt x="92" y="156"/>
                    </a:lnTo>
                    <a:lnTo>
                      <a:pt x="92" y="158"/>
                    </a:lnTo>
                    <a:lnTo>
                      <a:pt x="103" y="168"/>
                    </a:lnTo>
                    <a:lnTo>
                      <a:pt x="114" y="173"/>
                    </a:lnTo>
                    <a:lnTo>
                      <a:pt x="116" y="174"/>
                    </a:lnTo>
                    <a:lnTo>
                      <a:pt x="117" y="174"/>
                    </a:lnTo>
                    <a:lnTo>
                      <a:pt x="120" y="173"/>
                    </a:lnTo>
                    <a:lnTo>
                      <a:pt x="121" y="173"/>
                    </a:lnTo>
                    <a:lnTo>
                      <a:pt x="123" y="171"/>
                    </a:lnTo>
                    <a:lnTo>
                      <a:pt x="130" y="170"/>
                    </a:lnTo>
                    <a:lnTo>
                      <a:pt x="131" y="170"/>
                    </a:lnTo>
                    <a:lnTo>
                      <a:pt x="131" y="171"/>
                    </a:lnTo>
                    <a:lnTo>
                      <a:pt x="132" y="178"/>
                    </a:lnTo>
                    <a:lnTo>
                      <a:pt x="137" y="184"/>
                    </a:lnTo>
                    <a:lnTo>
                      <a:pt x="142" y="194"/>
                    </a:lnTo>
                    <a:lnTo>
                      <a:pt x="142" y="195"/>
                    </a:lnTo>
                    <a:lnTo>
                      <a:pt x="137" y="195"/>
                    </a:lnTo>
                    <a:lnTo>
                      <a:pt x="137" y="197"/>
                    </a:lnTo>
                    <a:lnTo>
                      <a:pt x="138" y="201"/>
                    </a:lnTo>
                    <a:lnTo>
                      <a:pt x="130" y="219"/>
                    </a:lnTo>
                    <a:lnTo>
                      <a:pt x="113" y="219"/>
                    </a:lnTo>
                    <a:lnTo>
                      <a:pt x="113" y="216"/>
                    </a:lnTo>
                    <a:lnTo>
                      <a:pt x="103" y="226"/>
                    </a:lnTo>
                    <a:lnTo>
                      <a:pt x="94" y="233"/>
                    </a:lnTo>
                    <a:lnTo>
                      <a:pt x="93" y="233"/>
                    </a:lnTo>
                    <a:lnTo>
                      <a:pt x="93" y="231"/>
                    </a:lnTo>
                    <a:lnTo>
                      <a:pt x="92" y="230"/>
                    </a:lnTo>
                    <a:lnTo>
                      <a:pt x="89" y="228"/>
                    </a:lnTo>
                    <a:lnTo>
                      <a:pt x="81" y="226"/>
                    </a:lnTo>
                    <a:lnTo>
                      <a:pt x="74" y="223"/>
                    </a:lnTo>
                    <a:lnTo>
                      <a:pt x="70" y="223"/>
                    </a:lnTo>
                    <a:lnTo>
                      <a:pt x="68" y="222"/>
                    </a:lnTo>
                    <a:lnTo>
                      <a:pt x="65" y="223"/>
                    </a:lnTo>
                    <a:lnTo>
                      <a:pt x="50" y="226"/>
                    </a:lnTo>
                    <a:lnTo>
                      <a:pt x="32" y="225"/>
                    </a:lnTo>
                    <a:lnTo>
                      <a:pt x="30" y="223"/>
                    </a:lnTo>
                    <a:lnTo>
                      <a:pt x="29" y="223"/>
                    </a:lnTo>
                    <a:lnTo>
                      <a:pt x="26" y="222"/>
                    </a:lnTo>
                    <a:lnTo>
                      <a:pt x="25" y="222"/>
                    </a:lnTo>
                    <a:lnTo>
                      <a:pt x="23" y="220"/>
                    </a:lnTo>
                    <a:lnTo>
                      <a:pt x="19" y="220"/>
                    </a:lnTo>
                    <a:lnTo>
                      <a:pt x="19" y="219"/>
                    </a:lnTo>
                    <a:lnTo>
                      <a:pt x="18" y="219"/>
                    </a:lnTo>
                    <a:lnTo>
                      <a:pt x="8" y="212"/>
                    </a:lnTo>
                    <a:lnTo>
                      <a:pt x="8" y="213"/>
                    </a:lnTo>
                    <a:lnTo>
                      <a:pt x="7" y="213"/>
                    </a:lnTo>
                    <a:lnTo>
                      <a:pt x="7" y="216"/>
                    </a:lnTo>
                    <a:lnTo>
                      <a:pt x="8" y="222"/>
                    </a:lnTo>
                    <a:lnTo>
                      <a:pt x="8" y="225"/>
                    </a:lnTo>
                    <a:lnTo>
                      <a:pt x="10" y="231"/>
                    </a:lnTo>
                    <a:lnTo>
                      <a:pt x="8" y="241"/>
                    </a:lnTo>
                    <a:lnTo>
                      <a:pt x="8" y="243"/>
                    </a:lnTo>
                    <a:lnTo>
                      <a:pt x="10" y="244"/>
                    </a:lnTo>
                    <a:lnTo>
                      <a:pt x="19" y="248"/>
                    </a:lnTo>
                    <a:lnTo>
                      <a:pt x="22" y="250"/>
                    </a:lnTo>
                    <a:lnTo>
                      <a:pt x="23" y="262"/>
                    </a:lnTo>
                    <a:lnTo>
                      <a:pt x="22" y="265"/>
                    </a:lnTo>
                    <a:lnTo>
                      <a:pt x="22" y="266"/>
                    </a:lnTo>
                    <a:lnTo>
                      <a:pt x="15" y="292"/>
                    </a:lnTo>
                    <a:lnTo>
                      <a:pt x="11" y="301"/>
                    </a:lnTo>
                    <a:lnTo>
                      <a:pt x="11" y="303"/>
                    </a:lnTo>
                    <a:lnTo>
                      <a:pt x="14" y="308"/>
                    </a:lnTo>
                    <a:lnTo>
                      <a:pt x="22" y="315"/>
                    </a:lnTo>
                    <a:lnTo>
                      <a:pt x="33" y="319"/>
                    </a:lnTo>
                    <a:lnTo>
                      <a:pt x="39" y="325"/>
                    </a:lnTo>
                    <a:lnTo>
                      <a:pt x="43" y="325"/>
                    </a:lnTo>
                    <a:lnTo>
                      <a:pt x="50" y="324"/>
                    </a:lnTo>
                    <a:lnTo>
                      <a:pt x="55" y="325"/>
                    </a:lnTo>
                    <a:lnTo>
                      <a:pt x="57" y="325"/>
                    </a:lnTo>
                    <a:lnTo>
                      <a:pt x="57" y="319"/>
                    </a:lnTo>
                    <a:lnTo>
                      <a:pt x="58" y="318"/>
                    </a:lnTo>
                    <a:lnTo>
                      <a:pt x="58" y="314"/>
                    </a:lnTo>
                    <a:lnTo>
                      <a:pt x="61" y="311"/>
                    </a:lnTo>
                    <a:lnTo>
                      <a:pt x="61" y="310"/>
                    </a:lnTo>
                    <a:lnTo>
                      <a:pt x="82" y="328"/>
                    </a:lnTo>
                    <a:lnTo>
                      <a:pt x="103" y="335"/>
                    </a:lnTo>
                    <a:lnTo>
                      <a:pt x="107" y="331"/>
                    </a:lnTo>
                    <a:lnTo>
                      <a:pt x="108" y="328"/>
                    </a:lnTo>
                    <a:lnTo>
                      <a:pt x="111" y="326"/>
                    </a:lnTo>
                    <a:lnTo>
                      <a:pt x="117" y="326"/>
                    </a:lnTo>
                    <a:lnTo>
                      <a:pt x="120" y="328"/>
                    </a:lnTo>
                    <a:lnTo>
                      <a:pt x="117" y="331"/>
                    </a:lnTo>
                    <a:lnTo>
                      <a:pt x="107" y="343"/>
                    </a:lnTo>
                    <a:lnTo>
                      <a:pt x="107" y="345"/>
                    </a:lnTo>
                    <a:lnTo>
                      <a:pt x="108" y="348"/>
                    </a:lnTo>
                    <a:lnTo>
                      <a:pt x="108" y="349"/>
                    </a:lnTo>
                    <a:lnTo>
                      <a:pt x="110" y="350"/>
                    </a:lnTo>
                    <a:lnTo>
                      <a:pt x="111" y="350"/>
                    </a:lnTo>
                    <a:lnTo>
                      <a:pt x="113" y="346"/>
                    </a:lnTo>
                    <a:lnTo>
                      <a:pt x="113" y="345"/>
                    </a:lnTo>
                    <a:lnTo>
                      <a:pt x="116" y="343"/>
                    </a:lnTo>
                    <a:lnTo>
                      <a:pt x="117" y="343"/>
                    </a:lnTo>
                    <a:lnTo>
                      <a:pt x="121" y="348"/>
                    </a:lnTo>
                    <a:lnTo>
                      <a:pt x="121" y="350"/>
                    </a:lnTo>
                    <a:lnTo>
                      <a:pt x="124" y="355"/>
                    </a:lnTo>
                    <a:lnTo>
                      <a:pt x="127" y="356"/>
                    </a:lnTo>
                    <a:lnTo>
                      <a:pt x="128" y="356"/>
                    </a:lnTo>
                    <a:lnTo>
                      <a:pt x="134" y="353"/>
                    </a:lnTo>
                    <a:lnTo>
                      <a:pt x="148" y="349"/>
                    </a:lnTo>
                    <a:lnTo>
                      <a:pt x="148" y="348"/>
                    </a:lnTo>
                    <a:lnTo>
                      <a:pt x="151" y="346"/>
                    </a:lnTo>
                    <a:lnTo>
                      <a:pt x="151" y="348"/>
                    </a:lnTo>
                    <a:lnTo>
                      <a:pt x="156" y="359"/>
                    </a:lnTo>
                    <a:lnTo>
                      <a:pt x="156" y="364"/>
                    </a:lnTo>
                    <a:lnTo>
                      <a:pt x="157" y="374"/>
                    </a:lnTo>
                    <a:lnTo>
                      <a:pt x="157" y="378"/>
                    </a:lnTo>
                    <a:lnTo>
                      <a:pt x="164" y="384"/>
                    </a:lnTo>
                    <a:lnTo>
                      <a:pt x="173" y="384"/>
                    </a:lnTo>
                    <a:lnTo>
                      <a:pt x="177" y="381"/>
                    </a:lnTo>
                    <a:lnTo>
                      <a:pt x="178" y="379"/>
                    </a:lnTo>
                    <a:lnTo>
                      <a:pt x="178" y="375"/>
                    </a:lnTo>
                    <a:lnTo>
                      <a:pt x="183" y="372"/>
                    </a:lnTo>
                    <a:lnTo>
                      <a:pt x="187" y="372"/>
                    </a:lnTo>
                    <a:lnTo>
                      <a:pt x="187" y="371"/>
                    </a:lnTo>
                    <a:lnTo>
                      <a:pt x="190" y="365"/>
                    </a:lnTo>
                    <a:lnTo>
                      <a:pt x="195" y="365"/>
                    </a:lnTo>
                    <a:lnTo>
                      <a:pt x="199" y="368"/>
                    </a:lnTo>
                    <a:lnTo>
                      <a:pt x="202" y="368"/>
                    </a:lnTo>
                    <a:lnTo>
                      <a:pt x="205" y="365"/>
                    </a:lnTo>
                    <a:lnTo>
                      <a:pt x="211" y="356"/>
                    </a:lnTo>
                    <a:lnTo>
                      <a:pt x="211" y="350"/>
                    </a:lnTo>
                    <a:lnTo>
                      <a:pt x="205" y="340"/>
                    </a:lnTo>
                    <a:lnTo>
                      <a:pt x="204" y="335"/>
                    </a:lnTo>
                    <a:lnTo>
                      <a:pt x="220" y="312"/>
                    </a:lnTo>
                    <a:lnTo>
                      <a:pt x="221" y="312"/>
                    </a:lnTo>
                    <a:lnTo>
                      <a:pt x="223" y="311"/>
                    </a:lnTo>
                    <a:lnTo>
                      <a:pt x="236" y="311"/>
                    </a:lnTo>
                    <a:lnTo>
                      <a:pt x="240" y="310"/>
                    </a:lnTo>
                    <a:lnTo>
                      <a:pt x="241" y="310"/>
                    </a:lnTo>
                    <a:lnTo>
                      <a:pt x="241" y="308"/>
                    </a:lnTo>
                    <a:lnTo>
                      <a:pt x="241" y="298"/>
                    </a:lnTo>
                    <a:lnTo>
                      <a:pt x="243" y="293"/>
                    </a:lnTo>
                    <a:lnTo>
                      <a:pt x="243" y="289"/>
                    </a:lnTo>
                    <a:lnTo>
                      <a:pt x="244" y="280"/>
                    </a:lnTo>
                    <a:lnTo>
                      <a:pt x="243" y="280"/>
                    </a:lnTo>
                    <a:lnTo>
                      <a:pt x="243" y="279"/>
                    </a:lnTo>
                    <a:lnTo>
                      <a:pt x="259" y="258"/>
                    </a:lnTo>
                    <a:lnTo>
                      <a:pt x="264" y="257"/>
                    </a:lnTo>
                    <a:lnTo>
                      <a:pt x="264" y="255"/>
                    </a:lnTo>
                    <a:lnTo>
                      <a:pt x="265" y="254"/>
                    </a:lnTo>
                    <a:lnTo>
                      <a:pt x="265" y="252"/>
                    </a:lnTo>
                    <a:lnTo>
                      <a:pt x="266" y="252"/>
                    </a:lnTo>
                    <a:lnTo>
                      <a:pt x="269" y="251"/>
                    </a:lnTo>
                    <a:lnTo>
                      <a:pt x="272" y="251"/>
                    </a:lnTo>
                    <a:lnTo>
                      <a:pt x="275" y="252"/>
                    </a:lnTo>
                    <a:lnTo>
                      <a:pt x="276" y="251"/>
                    </a:lnTo>
                    <a:lnTo>
                      <a:pt x="286" y="240"/>
                    </a:lnTo>
                    <a:lnTo>
                      <a:pt x="287" y="233"/>
                    </a:lnTo>
                    <a:lnTo>
                      <a:pt x="282" y="223"/>
                    </a:lnTo>
                    <a:lnTo>
                      <a:pt x="279" y="220"/>
                    </a:lnTo>
                    <a:lnTo>
                      <a:pt x="271" y="213"/>
                    </a:lnTo>
                    <a:lnTo>
                      <a:pt x="265" y="204"/>
                    </a:lnTo>
                    <a:lnTo>
                      <a:pt x="264" y="204"/>
                    </a:lnTo>
                    <a:lnTo>
                      <a:pt x="264" y="201"/>
                    </a:lnTo>
                    <a:lnTo>
                      <a:pt x="265" y="197"/>
                    </a:lnTo>
                    <a:lnTo>
                      <a:pt x="266" y="198"/>
                    </a:lnTo>
                    <a:lnTo>
                      <a:pt x="268" y="198"/>
                    </a:lnTo>
                    <a:lnTo>
                      <a:pt x="271" y="199"/>
                    </a:lnTo>
                    <a:lnTo>
                      <a:pt x="276" y="205"/>
                    </a:lnTo>
                    <a:lnTo>
                      <a:pt x="280" y="208"/>
                    </a:lnTo>
                    <a:lnTo>
                      <a:pt x="286" y="212"/>
                    </a:lnTo>
                    <a:lnTo>
                      <a:pt x="287" y="215"/>
                    </a:lnTo>
                    <a:lnTo>
                      <a:pt x="290" y="215"/>
                    </a:lnTo>
                    <a:lnTo>
                      <a:pt x="291" y="216"/>
                    </a:lnTo>
                    <a:lnTo>
                      <a:pt x="293" y="216"/>
                    </a:lnTo>
                    <a:lnTo>
                      <a:pt x="293" y="215"/>
                    </a:lnTo>
                    <a:lnTo>
                      <a:pt x="294" y="213"/>
                    </a:lnTo>
                    <a:lnTo>
                      <a:pt x="298" y="206"/>
                    </a:lnTo>
                    <a:lnTo>
                      <a:pt x="307" y="201"/>
                    </a:lnTo>
                    <a:lnTo>
                      <a:pt x="308" y="201"/>
                    </a:lnTo>
                    <a:lnTo>
                      <a:pt x="314" y="195"/>
                    </a:lnTo>
                    <a:lnTo>
                      <a:pt x="317" y="195"/>
                    </a:lnTo>
                    <a:lnTo>
                      <a:pt x="318" y="197"/>
                    </a:lnTo>
                    <a:lnTo>
                      <a:pt x="331" y="199"/>
                    </a:lnTo>
                    <a:lnTo>
                      <a:pt x="340" y="199"/>
                    </a:lnTo>
                    <a:lnTo>
                      <a:pt x="354" y="206"/>
                    </a:lnTo>
                    <a:lnTo>
                      <a:pt x="356" y="205"/>
                    </a:lnTo>
                    <a:lnTo>
                      <a:pt x="357" y="205"/>
                    </a:lnTo>
                    <a:lnTo>
                      <a:pt x="363" y="185"/>
                    </a:lnTo>
                    <a:lnTo>
                      <a:pt x="365" y="180"/>
                    </a:lnTo>
                    <a:lnTo>
                      <a:pt x="374" y="170"/>
                    </a:lnTo>
                    <a:lnTo>
                      <a:pt x="378" y="158"/>
                    </a:lnTo>
                    <a:lnTo>
                      <a:pt x="378" y="156"/>
                    </a:lnTo>
                    <a:lnTo>
                      <a:pt x="375" y="146"/>
                    </a:lnTo>
                    <a:lnTo>
                      <a:pt x="374" y="144"/>
                    </a:lnTo>
                    <a:lnTo>
                      <a:pt x="378" y="141"/>
                    </a:lnTo>
                    <a:lnTo>
                      <a:pt x="385" y="138"/>
                    </a:lnTo>
                    <a:lnTo>
                      <a:pt x="406" y="134"/>
                    </a:lnTo>
                    <a:lnTo>
                      <a:pt x="410" y="134"/>
                    </a:lnTo>
                    <a:lnTo>
                      <a:pt x="413" y="132"/>
                    </a:lnTo>
                    <a:lnTo>
                      <a:pt x="417" y="128"/>
                    </a:lnTo>
                    <a:lnTo>
                      <a:pt x="417" y="127"/>
                    </a:lnTo>
                    <a:lnTo>
                      <a:pt x="420" y="127"/>
                    </a:lnTo>
                    <a:lnTo>
                      <a:pt x="437" y="111"/>
                    </a:lnTo>
                    <a:lnTo>
                      <a:pt x="439" y="107"/>
                    </a:lnTo>
                    <a:lnTo>
                      <a:pt x="446" y="103"/>
                    </a:lnTo>
                    <a:lnTo>
                      <a:pt x="462" y="103"/>
                    </a:lnTo>
                    <a:lnTo>
                      <a:pt x="463" y="103"/>
                    </a:lnTo>
                    <a:lnTo>
                      <a:pt x="466" y="89"/>
                    </a:lnTo>
                    <a:lnTo>
                      <a:pt x="459" y="78"/>
                    </a:lnTo>
                    <a:lnTo>
                      <a:pt x="449" y="68"/>
                    </a:lnTo>
                    <a:lnTo>
                      <a:pt x="448" y="68"/>
                    </a:lnTo>
                    <a:lnTo>
                      <a:pt x="439" y="65"/>
                    </a:lnTo>
                    <a:lnTo>
                      <a:pt x="428" y="57"/>
                    </a:lnTo>
                    <a:lnTo>
                      <a:pt x="430" y="56"/>
                    </a:lnTo>
                    <a:lnTo>
                      <a:pt x="430" y="51"/>
                    </a:lnTo>
                    <a:lnTo>
                      <a:pt x="421" y="46"/>
                    </a:lnTo>
                    <a:lnTo>
                      <a:pt x="420" y="46"/>
                    </a:lnTo>
                    <a:lnTo>
                      <a:pt x="413" y="41"/>
                    </a:lnTo>
                    <a:lnTo>
                      <a:pt x="412" y="40"/>
                    </a:lnTo>
                    <a:lnTo>
                      <a:pt x="412" y="24"/>
                    </a:lnTo>
                    <a:lnTo>
                      <a:pt x="413" y="14"/>
                    </a:lnTo>
                    <a:lnTo>
                      <a:pt x="413" y="5"/>
                    </a:lnTo>
                    <a:lnTo>
                      <a:pt x="412" y="4"/>
                    </a:lnTo>
                    <a:lnTo>
                      <a:pt x="408" y="1"/>
                    </a:lnTo>
                    <a:lnTo>
                      <a:pt x="406" y="0"/>
                    </a:lnTo>
                    <a:lnTo>
                      <a:pt x="405" y="0"/>
                    </a:lnTo>
                    <a:lnTo>
                      <a:pt x="405" y="1"/>
                    </a:lnTo>
                    <a:lnTo>
                      <a:pt x="403" y="3"/>
                    </a:lnTo>
                    <a:lnTo>
                      <a:pt x="388" y="3"/>
                    </a:lnTo>
                    <a:lnTo>
                      <a:pt x="388" y="4"/>
                    </a:lnTo>
                    <a:lnTo>
                      <a:pt x="386" y="17"/>
                    </a:lnTo>
                    <a:lnTo>
                      <a:pt x="385" y="18"/>
                    </a:lnTo>
                    <a:lnTo>
                      <a:pt x="385" y="19"/>
                    </a:lnTo>
                    <a:lnTo>
                      <a:pt x="381" y="18"/>
                    </a:lnTo>
                    <a:lnTo>
                      <a:pt x="365" y="15"/>
                    </a:lnTo>
                    <a:lnTo>
                      <a:pt x="361" y="15"/>
                    </a:lnTo>
                    <a:lnTo>
                      <a:pt x="360" y="17"/>
                    </a:lnTo>
                    <a:lnTo>
                      <a:pt x="360" y="18"/>
                    </a:lnTo>
                    <a:lnTo>
                      <a:pt x="358" y="21"/>
                    </a:lnTo>
                    <a:lnTo>
                      <a:pt x="349" y="26"/>
                    </a:lnTo>
                    <a:lnTo>
                      <a:pt x="345" y="28"/>
                    </a:lnTo>
                    <a:lnTo>
                      <a:pt x="345" y="30"/>
                    </a:lnTo>
                    <a:lnTo>
                      <a:pt x="357" y="47"/>
                    </a:lnTo>
                    <a:lnTo>
                      <a:pt x="358" y="48"/>
                    </a:lnTo>
                    <a:lnTo>
                      <a:pt x="360" y="51"/>
                    </a:lnTo>
                    <a:lnTo>
                      <a:pt x="365" y="47"/>
                    </a:lnTo>
                    <a:lnTo>
                      <a:pt x="372" y="53"/>
                    </a:lnTo>
                    <a:lnTo>
                      <a:pt x="381" y="44"/>
                    </a:lnTo>
                    <a:lnTo>
                      <a:pt x="382" y="44"/>
                    </a:lnTo>
                    <a:lnTo>
                      <a:pt x="384" y="51"/>
                    </a:lnTo>
                    <a:lnTo>
                      <a:pt x="385" y="56"/>
                    </a:lnTo>
                    <a:lnTo>
                      <a:pt x="385" y="63"/>
                    </a:lnTo>
                    <a:lnTo>
                      <a:pt x="388" y="65"/>
                    </a:lnTo>
                    <a:lnTo>
                      <a:pt x="388" y="70"/>
                    </a:lnTo>
                    <a:lnTo>
                      <a:pt x="385" y="78"/>
                    </a:lnTo>
                    <a:lnTo>
                      <a:pt x="382" y="84"/>
                    </a:lnTo>
                    <a:lnTo>
                      <a:pt x="382" y="85"/>
                    </a:lnTo>
                    <a:lnTo>
                      <a:pt x="381" y="89"/>
                    </a:lnTo>
                    <a:lnTo>
                      <a:pt x="381" y="93"/>
                    </a:lnTo>
                    <a:lnTo>
                      <a:pt x="386" y="108"/>
                    </a:lnTo>
                    <a:lnTo>
                      <a:pt x="386" y="110"/>
                    </a:lnTo>
                    <a:lnTo>
                      <a:pt x="385" y="113"/>
                    </a:lnTo>
                    <a:lnTo>
                      <a:pt x="384" y="111"/>
                    </a:lnTo>
                    <a:lnTo>
                      <a:pt x="375" y="116"/>
                    </a:lnTo>
                    <a:lnTo>
                      <a:pt x="371" y="116"/>
                    </a:lnTo>
                    <a:lnTo>
                      <a:pt x="357" y="108"/>
                    </a:lnTo>
                    <a:lnTo>
                      <a:pt x="332" y="84"/>
                    </a:lnTo>
                    <a:lnTo>
                      <a:pt x="332" y="82"/>
                    </a:lnTo>
                    <a:lnTo>
                      <a:pt x="331" y="82"/>
                    </a:lnTo>
                    <a:lnTo>
                      <a:pt x="331" y="84"/>
                    </a:lnTo>
                    <a:lnTo>
                      <a:pt x="325" y="91"/>
                    </a:lnTo>
                    <a:lnTo>
                      <a:pt x="319" y="92"/>
                    </a:lnTo>
                    <a:lnTo>
                      <a:pt x="315" y="97"/>
                    </a:lnTo>
                    <a:lnTo>
                      <a:pt x="312" y="103"/>
                    </a:lnTo>
                    <a:lnTo>
                      <a:pt x="311" y="104"/>
                    </a:lnTo>
                    <a:lnTo>
                      <a:pt x="311" y="103"/>
                    </a:lnTo>
                    <a:lnTo>
                      <a:pt x="310" y="96"/>
                    </a:lnTo>
                    <a:lnTo>
                      <a:pt x="310" y="93"/>
                    </a:lnTo>
                    <a:lnTo>
                      <a:pt x="311" y="81"/>
                    </a:lnTo>
                    <a:lnTo>
                      <a:pt x="317" y="71"/>
                    </a:lnTo>
                    <a:lnTo>
                      <a:pt x="321" y="57"/>
                    </a:lnTo>
                    <a:lnTo>
                      <a:pt x="321" y="54"/>
                    </a:lnTo>
                    <a:lnTo>
                      <a:pt x="311" y="39"/>
                    </a:lnTo>
                    <a:lnTo>
                      <a:pt x="308" y="39"/>
                    </a:lnTo>
                    <a:lnTo>
                      <a:pt x="305" y="37"/>
                    </a:lnTo>
                    <a:lnTo>
                      <a:pt x="305" y="39"/>
                    </a:lnTo>
                    <a:lnTo>
                      <a:pt x="304" y="41"/>
                    </a:lnTo>
                    <a:lnTo>
                      <a:pt x="304" y="43"/>
                    </a:lnTo>
                    <a:lnTo>
                      <a:pt x="298" y="48"/>
                    </a:lnTo>
                    <a:lnTo>
                      <a:pt x="288" y="50"/>
                    </a:lnTo>
                    <a:lnTo>
                      <a:pt x="280" y="50"/>
                    </a:lnTo>
                    <a:lnTo>
                      <a:pt x="276" y="48"/>
                    </a:lnTo>
                    <a:lnTo>
                      <a:pt x="273" y="46"/>
                    </a:lnTo>
                    <a:lnTo>
                      <a:pt x="268" y="46"/>
                    </a:lnTo>
                    <a:lnTo>
                      <a:pt x="266" y="47"/>
                    </a:lnTo>
                    <a:lnTo>
                      <a:pt x="259" y="50"/>
                    </a:lnTo>
                    <a:lnTo>
                      <a:pt x="254" y="50"/>
                    </a:lnTo>
                    <a:lnTo>
                      <a:pt x="251" y="47"/>
                    </a:lnTo>
                    <a:lnTo>
                      <a:pt x="251" y="46"/>
                    </a:lnTo>
                    <a:lnTo>
                      <a:pt x="248" y="41"/>
                    </a:lnTo>
                    <a:lnTo>
                      <a:pt x="245" y="40"/>
                    </a:lnTo>
                    <a:lnTo>
                      <a:pt x="241" y="40"/>
                    </a:lnTo>
                    <a:lnTo>
                      <a:pt x="240" y="41"/>
                    </a:lnTo>
                    <a:lnTo>
                      <a:pt x="238" y="44"/>
                    </a:lnTo>
                    <a:lnTo>
                      <a:pt x="237" y="44"/>
                    </a:lnTo>
                    <a:lnTo>
                      <a:pt x="236" y="48"/>
                    </a:lnTo>
                    <a:lnTo>
                      <a:pt x="234" y="48"/>
                    </a:lnTo>
                    <a:lnTo>
                      <a:pt x="234" y="50"/>
                    </a:lnTo>
                    <a:lnTo>
                      <a:pt x="233" y="51"/>
                    </a:lnTo>
                    <a:lnTo>
                      <a:pt x="230" y="51"/>
                    </a:lnTo>
                    <a:lnTo>
                      <a:pt x="228" y="53"/>
                    </a:lnTo>
                    <a:lnTo>
                      <a:pt x="224" y="51"/>
                    </a:lnTo>
                    <a:lnTo>
                      <a:pt x="211" y="51"/>
                    </a:lnTo>
                    <a:lnTo>
                      <a:pt x="212" y="50"/>
                    </a:lnTo>
                    <a:lnTo>
                      <a:pt x="209" y="44"/>
                    </a:lnTo>
                    <a:lnTo>
                      <a:pt x="208" y="43"/>
                    </a:lnTo>
                    <a:lnTo>
                      <a:pt x="205" y="39"/>
                    </a:lnTo>
                    <a:lnTo>
                      <a:pt x="199" y="34"/>
                    </a:lnTo>
                    <a:lnTo>
                      <a:pt x="195" y="30"/>
                    </a:lnTo>
                    <a:lnTo>
                      <a:pt x="192" y="24"/>
                    </a:lnTo>
                    <a:lnTo>
                      <a:pt x="192" y="17"/>
                    </a:lnTo>
                    <a:lnTo>
                      <a:pt x="191" y="18"/>
                    </a:lnTo>
                    <a:lnTo>
                      <a:pt x="181" y="18"/>
                    </a:lnTo>
                    <a:lnTo>
                      <a:pt x="181" y="21"/>
                    </a:lnTo>
                    <a:lnTo>
                      <a:pt x="180" y="24"/>
                    </a:lnTo>
                    <a:lnTo>
                      <a:pt x="180" y="26"/>
                    </a:lnTo>
                    <a:lnTo>
                      <a:pt x="178" y="28"/>
                    </a:lnTo>
                    <a:lnTo>
                      <a:pt x="177" y="32"/>
                    </a:lnTo>
                    <a:lnTo>
                      <a:pt x="171" y="3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25" name="Freeform 856">
                <a:extLst>
                  <a:ext uri="{FF2B5EF4-FFF2-40B4-BE49-F238E27FC236}">
                    <a16:creationId xmlns:a16="http://schemas.microsoft.com/office/drawing/2014/main" id="{DC3CD2D8-0026-92FF-4F38-0147817951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5" y="2959"/>
                <a:ext cx="131" cy="134"/>
              </a:xfrm>
              <a:custGeom>
                <a:avLst/>
                <a:gdLst>
                  <a:gd name="T0" fmla="*/ 165 w 524"/>
                  <a:gd name="T1" fmla="*/ 11 h 535"/>
                  <a:gd name="T2" fmla="*/ 145 w 524"/>
                  <a:gd name="T3" fmla="*/ 7 h 535"/>
                  <a:gd name="T4" fmla="*/ 104 w 524"/>
                  <a:gd name="T5" fmla="*/ 26 h 535"/>
                  <a:gd name="T6" fmla="*/ 106 w 524"/>
                  <a:gd name="T7" fmla="*/ 57 h 535"/>
                  <a:gd name="T8" fmla="*/ 123 w 524"/>
                  <a:gd name="T9" fmla="*/ 89 h 535"/>
                  <a:gd name="T10" fmla="*/ 123 w 524"/>
                  <a:gd name="T11" fmla="*/ 138 h 535"/>
                  <a:gd name="T12" fmla="*/ 140 w 524"/>
                  <a:gd name="T13" fmla="*/ 156 h 535"/>
                  <a:gd name="T14" fmla="*/ 129 w 524"/>
                  <a:gd name="T15" fmla="*/ 176 h 535"/>
                  <a:gd name="T16" fmla="*/ 109 w 524"/>
                  <a:gd name="T17" fmla="*/ 201 h 535"/>
                  <a:gd name="T18" fmla="*/ 127 w 524"/>
                  <a:gd name="T19" fmla="*/ 205 h 535"/>
                  <a:gd name="T20" fmla="*/ 113 w 524"/>
                  <a:gd name="T21" fmla="*/ 247 h 535"/>
                  <a:gd name="T22" fmla="*/ 129 w 524"/>
                  <a:gd name="T23" fmla="*/ 286 h 535"/>
                  <a:gd name="T24" fmla="*/ 133 w 524"/>
                  <a:gd name="T25" fmla="*/ 307 h 535"/>
                  <a:gd name="T26" fmla="*/ 51 w 524"/>
                  <a:gd name="T27" fmla="*/ 385 h 535"/>
                  <a:gd name="T28" fmla="*/ 0 w 524"/>
                  <a:gd name="T29" fmla="*/ 507 h 535"/>
                  <a:gd name="T30" fmla="*/ 59 w 524"/>
                  <a:gd name="T31" fmla="*/ 514 h 535"/>
                  <a:gd name="T32" fmla="*/ 129 w 524"/>
                  <a:gd name="T33" fmla="*/ 535 h 535"/>
                  <a:gd name="T34" fmla="*/ 189 w 524"/>
                  <a:gd name="T35" fmla="*/ 427 h 535"/>
                  <a:gd name="T36" fmla="*/ 241 w 524"/>
                  <a:gd name="T37" fmla="*/ 406 h 535"/>
                  <a:gd name="T38" fmla="*/ 265 w 524"/>
                  <a:gd name="T39" fmla="*/ 444 h 535"/>
                  <a:gd name="T40" fmla="*/ 301 w 524"/>
                  <a:gd name="T41" fmla="*/ 484 h 535"/>
                  <a:gd name="T42" fmla="*/ 330 w 524"/>
                  <a:gd name="T43" fmla="*/ 462 h 535"/>
                  <a:gd name="T44" fmla="*/ 352 w 524"/>
                  <a:gd name="T45" fmla="*/ 474 h 535"/>
                  <a:gd name="T46" fmla="*/ 387 w 524"/>
                  <a:gd name="T47" fmla="*/ 441 h 535"/>
                  <a:gd name="T48" fmla="*/ 398 w 524"/>
                  <a:gd name="T49" fmla="*/ 451 h 535"/>
                  <a:gd name="T50" fmla="*/ 432 w 524"/>
                  <a:gd name="T51" fmla="*/ 410 h 535"/>
                  <a:gd name="T52" fmla="*/ 430 w 524"/>
                  <a:gd name="T53" fmla="*/ 368 h 535"/>
                  <a:gd name="T54" fmla="*/ 404 w 524"/>
                  <a:gd name="T55" fmla="*/ 315 h 535"/>
                  <a:gd name="T56" fmla="*/ 387 w 524"/>
                  <a:gd name="T57" fmla="*/ 264 h 535"/>
                  <a:gd name="T58" fmla="*/ 409 w 524"/>
                  <a:gd name="T59" fmla="*/ 254 h 535"/>
                  <a:gd name="T60" fmla="*/ 456 w 524"/>
                  <a:gd name="T61" fmla="*/ 246 h 535"/>
                  <a:gd name="T62" fmla="*/ 495 w 524"/>
                  <a:gd name="T63" fmla="*/ 230 h 535"/>
                  <a:gd name="T64" fmla="*/ 510 w 524"/>
                  <a:gd name="T65" fmla="*/ 240 h 535"/>
                  <a:gd name="T66" fmla="*/ 514 w 524"/>
                  <a:gd name="T67" fmla="*/ 219 h 535"/>
                  <a:gd name="T68" fmla="*/ 517 w 524"/>
                  <a:gd name="T69" fmla="*/ 201 h 535"/>
                  <a:gd name="T70" fmla="*/ 507 w 524"/>
                  <a:gd name="T71" fmla="*/ 188 h 535"/>
                  <a:gd name="T72" fmla="*/ 496 w 524"/>
                  <a:gd name="T73" fmla="*/ 176 h 535"/>
                  <a:gd name="T74" fmla="*/ 483 w 524"/>
                  <a:gd name="T75" fmla="*/ 142 h 535"/>
                  <a:gd name="T76" fmla="*/ 500 w 524"/>
                  <a:gd name="T77" fmla="*/ 103 h 535"/>
                  <a:gd name="T78" fmla="*/ 507 w 524"/>
                  <a:gd name="T79" fmla="*/ 93 h 535"/>
                  <a:gd name="T80" fmla="*/ 502 w 524"/>
                  <a:gd name="T81" fmla="*/ 76 h 535"/>
                  <a:gd name="T82" fmla="*/ 488 w 524"/>
                  <a:gd name="T83" fmla="*/ 75 h 535"/>
                  <a:gd name="T84" fmla="*/ 481 w 524"/>
                  <a:gd name="T85" fmla="*/ 60 h 535"/>
                  <a:gd name="T86" fmla="*/ 478 w 524"/>
                  <a:gd name="T87" fmla="*/ 21 h 535"/>
                  <a:gd name="T88" fmla="*/ 442 w 524"/>
                  <a:gd name="T89" fmla="*/ 46 h 535"/>
                  <a:gd name="T90" fmla="*/ 440 w 524"/>
                  <a:gd name="T91" fmla="*/ 79 h 535"/>
                  <a:gd name="T92" fmla="*/ 425 w 524"/>
                  <a:gd name="T93" fmla="*/ 83 h 535"/>
                  <a:gd name="T94" fmla="*/ 411 w 524"/>
                  <a:gd name="T95" fmla="*/ 95 h 535"/>
                  <a:gd name="T96" fmla="*/ 394 w 524"/>
                  <a:gd name="T97" fmla="*/ 70 h 535"/>
                  <a:gd name="T98" fmla="*/ 372 w 524"/>
                  <a:gd name="T99" fmla="*/ 64 h 535"/>
                  <a:gd name="T100" fmla="*/ 359 w 524"/>
                  <a:gd name="T101" fmla="*/ 59 h 535"/>
                  <a:gd name="T102" fmla="*/ 349 w 524"/>
                  <a:gd name="T103" fmla="*/ 61 h 535"/>
                  <a:gd name="T104" fmla="*/ 345 w 524"/>
                  <a:gd name="T105" fmla="*/ 54 h 535"/>
                  <a:gd name="T106" fmla="*/ 346 w 524"/>
                  <a:gd name="T107" fmla="*/ 39 h 535"/>
                  <a:gd name="T108" fmla="*/ 299 w 524"/>
                  <a:gd name="T109" fmla="*/ 22 h 535"/>
                  <a:gd name="T110" fmla="*/ 293 w 524"/>
                  <a:gd name="T111" fmla="*/ 36 h 535"/>
                  <a:gd name="T112" fmla="*/ 260 w 524"/>
                  <a:gd name="T113" fmla="*/ 26 h 535"/>
                  <a:gd name="T114" fmla="*/ 232 w 524"/>
                  <a:gd name="T115" fmla="*/ 22 h 535"/>
                  <a:gd name="T116" fmla="*/ 207 w 524"/>
                  <a:gd name="T117" fmla="*/ 39 h 535"/>
                  <a:gd name="T118" fmla="*/ 186 w 524"/>
                  <a:gd name="T119" fmla="*/ 15 h 5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24" h="535">
                    <a:moveTo>
                      <a:pt x="182" y="11"/>
                    </a:moveTo>
                    <a:lnTo>
                      <a:pt x="181" y="9"/>
                    </a:lnTo>
                    <a:lnTo>
                      <a:pt x="171" y="9"/>
                    </a:lnTo>
                    <a:lnTo>
                      <a:pt x="166" y="11"/>
                    </a:lnTo>
                    <a:lnTo>
                      <a:pt x="165" y="11"/>
                    </a:lnTo>
                    <a:lnTo>
                      <a:pt x="159" y="9"/>
                    </a:lnTo>
                    <a:lnTo>
                      <a:pt x="154" y="4"/>
                    </a:lnTo>
                    <a:lnTo>
                      <a:pt x="150" y="0"/>
                    </a:lnTo>
                    <a:lnTo>
                      <a:pt x="148" y="0"/>
                    </a:lnTo>
                    <a:lnTo>
                      <a:pt x="145" y="7"/>
                    </a:lnTo>
                    <a:lnTo>
                      <a:pt x="141" y="12"/>
                    </a:lnTo>
                    <a:lnTo>
                      <a:pt x="138" y="15"/>
                    </a:lnTo>
                    <a:lnTo>
                      <a:pt x="109" y="11"/>
                    </a:lnTo>
                    <a:lnTo>
                      <a:pt x="105" y="11"/>
                    </a:lnTo>
                    <a:lnTo>
                      <a:pt x="104" y="26"/>
                    </a:lnTo>
                    <a:lnTo>
                      <a:pt x="102" y="33"/>
                    </a:lnTo>
                    <a:lnTo>
                      <a:pt x="102" y="47"/>
                    </a:lnTo>
                    <a:lnTo>
                      <a:pt x="101" y="56"/>
                    </a:lnTo>
                    <a:lnTo>
                      <a:pt x="104" y="56"/>
                    </a:lnTo>
                    <a:lnTo>
                      <a:pt x="106" y="57"/>
                    </a:lnTo>
                    <a:lnTo>
                      <a:pt x="112" y="63"/>
                    </a:lnTo>
                    <a:lnTo>
                      <a:pt x="123" y="70"/>
                    </a:lnTo>
                    <a:lnTo>
                      <a:pt x="126" y="74"/>
                    </a:lnTo>
                    <a:lnTo>
                      <a:pt x="126" y="82"/>
                    </a:lnTo>
                    <a:lnTo>
                      <a:pt x="123" y="89"/>
                    </a:lnTo>
                    <a:lnTo>
                      <a:pt x="113" y="116"/>
                    </a:lnTo>
                    <a:lnTo>
                      <a:pt x="113" y="121"/>
                    </a:lnTo>
                    <a:lnTo>
                      <a:pt x="115" y="135"/>
                    </a:lnTo>
                    <a:lnTo>
                      <a:pt x="115" y="137"/>
                    </a:lnTo>
                    <a:lnTo>
                      <a:pt x="123" y="138"/>
                    </a:lnTo>
                    <a:lnTo>
                      <a:pt x="129" y="142"/>
                    </a:lnTo>
                    <a:lnTo>
                      <a:pt x="131" y="142"/>
                    </a:lnTo>
                    <a:lnTo>
                      <a:pt x="131" y="143"/>
                    </a:lnTo>
                    <a:lnTo>
                      <a:pt x="136" y="148"/>
                    </a:lnTo>
                    <a:lnTo>
                      <a:pt x="140" y="156"/>
                    </a:lnTo>
                    <a:lnTo>
                      <a:pt x="145" y="172"/>
                    </a:lnTo>
                    <a:lnTo>
                      <a:pt x="145" y="173"/>
                    </a:lnTo>
                    <a:lnTo>
                      <a:pt x="133" y="173"/>
                    </a:lnTo>
                    <a:lnTo>
                      <a:pt x="130" y="174"/>
                    </a:lnTo>
                    <a:lnTo>
                      <a:pt x="129" y="176"/>
                    </a:lnTo>
                    <a:lnTo>
                      <a:pt x="118" y="183"/>
                    </a:lnTo>
                    <a:lnTo>
                      <a:pt x="104" y="195"/>
                    </a:lnTo>
                    <a:lnTo>
                      <a:pt x="104" y="197"/>
                    </a:lnTo>
                    <a:lnTo>
                      <a:pt x="105" y="198"/>
                    </a:lnTo>
                    <a:lnTo>
                      <a:pt x="109" y="201"/>
                    </a:lnTo>
                    <a:lnTo>
                      <a:pt x="113" y="202"/>
                    </a:lnTo>
                    <a:lnTo>
                      <a:pt x="118" y="205"/>
                    </a:lnTo>
                    <a:lnTo>
                      <a:pt x="119" y="208"/>
                    </a:lnTo>
                    <a:lnTo>
                      <a:pt x="126" y="208"/>
                    </a:lnTo>
                    <a:lnTo>
                      <a:pt x="127" y="205"/>
                    </a:lnTo>
                    <a:lnTo>
                      <a:pt x="130" y="205"/>
                    </a:lnTo>
                    <a:lnTo>
                      <a:pt x="116" y="223"/>
                    </a:lnTo>
                    <a:lnTo>
                      <a:pt x="112" y="230"/>
                    </a:lnTo>
                    <a:lnTo>
                      <a:pt x="111" y="236"/>
                    </a:lnTo>
                    <a:lnTo>
                      <a:pt x="113" y="247"/>
                    </a:lnTo>
                    <a:lnTo>
                      <a:pt x="120" y="261"/>
                    </a:lnTo>
                    <a:lnTo>
                      <a:pt x="123" y="264"/>
                    </a:lnTo>
                    <a:lnTo>
                      <a:pt x="130" y="276"/>
                    </a:lnTo>
                    <a:lnTo>
                      <a:pt x="130" y="279"/>
                    </a:lnTo>
                    <a:lnTo>
                      <a:pt x="129" y="286"/>
                    </a:lnTo>
                    <a:lnTo>
                      <a:pt x="129" y="293"/>
                    </a:lnTo>
                    <a:lnTo>
                      <a:pt x="133" y="300"/>
                    </a:lnTo>
                    <a:lnTo>
                      <a:pt x="134" y="300"/>
                    </a:lnTo>
                    <a:lnTo>
                      <a:pt x="134" y="301"/>
                    </a:lnTo>
                    <a:lnTo>
                      <a:pt x="133" y="307"/>
                    </a:lnTo>
                    <a:lnTo>
                      <a:pt x="122" y="322"/>
                    </a:lnTo>
                    <a:lnTo>
                      <a:pt x="122" y="324"/>
                    </a:lnTo>
                    <a:lnTo>
                      <a:pt x="67" y="366"/>
                    </a:lnTo>
                    <a:lnTo>
                      <a:pt x="52" y="381"/>
                    </a:lnTo>
                    <a:lnTo>
                      <a:pt x="51" y="385"/>
                    </a:lnTo>
                    <a:lnTo>
                      <a:pt x="48" y="391"/>
                    </a:lnTo>
                    <a:lnTo>
                      <a:pt x="10" y="484"/>
                    </a:lnTo>
                    <a:lnTo>
                      <a:pt x="7" y="488"/>
                    </a:lnTo>
                    <a:lnTo>
                      <a:pt x="0" y="505"/>
                    </a:lnTo>
                    <a:lnTo>
                      <a:pt x="0" y="507"/>
                    </a:lnTo>
                    <a:lnTo>
                      <a:pt x="1" y="507"/>
                    </a:lnTo>
                    <a:lnTo>
                      <a:pt x="3" y="508"/>
                    </a:lnTo>
                    <a:lnTo>
                      <a:pt x="13" y="508"/>
                    </a:lnTo>
                    <a:lnTo>
                      <a:pt x="52" y="514"/>
                    </a:lnTo>
                    <a:lnTo>
                      <a:pt x="59" y="514"/>
                    </a:lnTo>
                    <a:lnTo>
                      <a:pt x="80" y="517"/>
                    </a:lnTo>
                    <a:lnTo>
                      <a:pt x="83" y="517"/>
                    </a:lnTo>
                    <a:lnTo>
                      <a:pt x="123" y="533"/>
                    </a:lnTo>
                    <a:lnTo>
                      <a:pt x="126" y="533"/>
                    </a:lnTo>
                    <a:lnTo>
                      <a:pt x="129" y="535"/>
                    </a:lnTo>
                    <a:lnTo>
                      <a:pt x="130" y="535"/>
                    </a:lnTo>
                    <a:lnTo>
                      <a:pt x="144" y="531"/>
                    </a:lnTo>
                    <a:lnTo>
                      <a:pt x="145" y="531"/>
                    </a:lnTo>
                    <a:lnTo>
                      <a:pt x="193" y="517"/>
                    </a:lnTo>
                    <a:lnTo>
                      <a:pt x="189" y="427"/>
                    </a:lnTo>
                    <a:lnTo>
                      <a:pt x="194" y="413"/>
                    </a:lnTo>
                    <a:lnTo>
                      <a:pt x="194" y="412"/>
                    </a:lnTo>
                    <a:lnTo>
                      <a:pt x="214" y="413"/>
                    </a:lnTo>
                    <a:lnTo>
                      <a:pt x="235" y="404"/>
                    </a:lnTo>
                    <a:lnTo>
                      <a:pt x="241" y="406"/>
                    </a:lnTo>
                    <a:lnTo>
                      <a:pt x="255" y="420"/>
                    </a:lnTo>
                    <a:lnTo>
                      <a:pt x="257" y="424"/>
                    </a:lnTo>
                    <a:lnTo>
                      <a:pt x="264" y="437"/>
                    </a:lnTo>
                    <a:lnTo>
                      <a:pt x="264" y="441"/>
                    </a:lnTo>
                    <a:lnTo>
                      <a:pt x="265" y="444"/>
                    </a:lnTo>
                    <a:lnTo>
                      <a:pt x="265" y="447"/>
                    </a:lnTo>
                    <a:lnTo>
                      <a:pt x="267" y="448"/>
                    </a:lnTo>
                    <a:lnTo>
                      <a:pt x="268" y="454"/>
                    </a:lnTo>
                    <a:lnTo>
                      <a:pt x="295" y="480"/>
                    </a:lnTo>
                    <a:lnTo>
                      <a:pt x="301" y="484"/>
                    </a:lnTo>
                    <a:lnTo>
                      <a:pt x="306" y="480"/>
                    </a:lnTo>
                    <a:lnTo>
                      <a:pt x="319" y="472"/>
                    </a:lnTo>
                    <a:lnTo>
                      <a:pt x="325" y="459"/>
                    </a:lnTo>
                    <a:lnTo>
                      <a:pt x="330" y="461"/>
                    </a:lnTo>
                    <a:lnTo>
                      <a:pt x="330" y="462"/>
                    </a:lnTo>
                    <a:lnTo>
                      <a:pt x="328" y="466"/>
                    </a:lnTo>
                    <a:lnTo>
                      <a:pt x="338" y="474"/>
                    </a:lnTo>
                    <a:lnTo>
                      <a:pt x="344" y="477"/>
                    </a:lnTo>
                    <a:lnTo>
                      <a:pt x="348" y="477"/>
                    </a:lnTo>
                    <a:lnTo>
                      <a:pt x="352" y="474"/>
                    </a:lnTo>
                    <a:lnTo>
                      <a:pt x="356" y="468"/>
                    </a:lnTo>
                    <a:lnTo>
                      <a:pt x="369" y="464"/>
                    </a:lnTo>
                    <a:lnTo>
                      <a:pt x="373" y="458"/>
                    </a:lnTo>
                    <a:lnTo>
                      <a:pt x="379" y="452"/>
                    </a:lnTo>
                    <a:lnTo>
                      <a:pt x="387" y="441"/>
                    </a:lnTo>
                    <a:lnTo>
                      <a:pt x="387" y="440"/>
                    </a:lnTo>
                    <a:lnTo>
                      <a:pt x="389" y="440"/>
                    </a:lnTo>
                    <a:lnTo>
                      <a:pt x="395" y="445"/>
                    </a:lnTo>
                    <a:lnTo>
                      <a:pt x="398" y="449"/>
                    </a:lnTo>
                    <a:lnTo>
                      <a:pt x="398" y="451"/>
                    </a:lnTo>
                    <a:lnTo>
                      <a:pt x="408" y="435"/>
                    </a:lnTo>
                    <a:lnTo>
                      <a:pt x="415" y="419"/>
                    </a:lnTo>
                    <a:lnTo>
                      <a:pt x="416" y="419"/>
                    </a:lnTo>
                    <a:lnTo>
                      <a:pt x="428" y="410"/>
                    </a:lnTo>
                    <a:lnTo>
                      <a:pt x="432" y="410"/>
                    </a:lnTo>
                    <a:lnTo>
                      <a:pt x="439" y="409"/>
                    </a:lnTo>
                    <a:lnTo>
                      <a:pt x="440" y="402"/>
                    </a:lnTo>
                    <a:lnTo>
                      <a:pt x="440" y="395"/>
                    </a:lnTo>
                    <a:lnTo>
                      <a:pt x="437" y="381"/>
                    </a:lnTo>
                    <a:lnTo>
                      <a:pt x="430" y="368"/>
                    </a:lnTo>
                    <a:lnTo>
                      <a:pt x="442" y="364"/>
                    </a:lnTo>
                    <a:lnTo>
                      <a:pt x="442" y="363"/>
                    </a:lnTo>
                    <a:lnTo>
                      <a:pt x="412" y="318"/>
                    </a:lnTo>
                    <a:lnTo>
                      <a:pt x="412" y="317"/>
                    </a:lnTo>
                    <a:lnTo>
                      <a:pt x="404" y="315"/>
                    </a:lnTo>
                    <a:lnTo>
                      <a:pt x="402" y="315"/>
                    </a:lnTo>
                    <a:lnTo>
                      <a:pt x="402" y="314"/>
                    </a:lnTo>
                    <a:lnTo>
                      <a:pt x="389" y="297"/>
                    </a:lnTo>
                    <a:lnTo>
                      <a:pt x="379" y="287"/>
                    </a:lnTo>
                    <a:lnTo>
                      <a:pt x="387" y="264"/>
                    </a:lnTo>
                    <a:lnTo>
                      <a:pt x="389" y="258"/>
                    </a:lnTo>
                    <a:lnTo>
                      <a:pt x="401" y="260"/>
                    </a:lnTo>
                    <a:lnTo>
                      <a:pt x="401" y="261"/>
                    </a:lnTo>
                    <a:lnTo>
                      <a:pt x="404" y="258"/>
                    </a:lnTo>
                    <a:lnTo>
                      <a:pt x="409" y="254"/>
                    </a:lnTo>
                    <a:lnTo>
                      <a:pt x="421" y="250"/>
                    </a:lnTo>
                    <a:lnTo>
                      <a:pt x="451" y="248"/>
                    </a:lnTo>
                    <a:lnTo>
                      <a:pt x="454" y="250"/>
                    </a:lnTo>
                    <a:lnTo>
                      <a:pt x="454" y="248"/>
                    </a:lnTo>
                    <a:lnTo>
                      <a:pt x="456" y="246"/>
                    </a:lnTo>
                    <a:lnTo>
                      <a:pt x="458" y="244"/>
                    </a:lnTo>
                    <a:lnTo>
                      <a:pt x="472" y="234"/>
                    </a:lnTo>
                    <a:lnTo>
                      <a:pt x="486" y="229"/>
                    </a:lnTo>
                    <a:lnTo>
                      <a:pt x="489" y="229"/>
                    </a:lnTo>
                    <a:lnTo>
                      <a:pt x="495" y="230"/>
                    </a:lnTo>
                    <a:lnTo>
                      <a:pt x="495" y="236"/>
                    </a:lnTo>
                    <a:lnTo>
                      <a:pt x="497" y="239"/>
                    </a:lnTo>
                    <a:lnTo>
                      <a:pt x="499" y="239"/>
                    </a:lnTo>
                    <a:lnTo>
                      <a:pt x="509" y="240"/>
                    </a:lnTo>
                    <a:lnTo>
                      <a:pt x="510" y="240"/>
                    </a:lnTo>
                    <a:lnTo>
                      <a:pt x="518" y="229"/>
                    </a:lnTo>
                    <a:lnTo>
                      <a:pt x="520" y="226"/>
                    </a:lnTo>
                    <a:lnTo>
                      <a:pt x="521" y="224"/>
                    </a:lnTo>
                    <a:lnTo>
                      <a:pt x="524" y="222"/>
                    </a:lnTo>
                    <a:lnTo>
                      <a:pt x="514" y="219"/>
                    </a:lnTo>
                    <a:lnTo>
                      <a:pt x="511" y="217"/>
                    </a:lnTo>
                    <a:lnTo>
                      <a:pt x="506" y="213"/>
                    </a:lnTo>
                    <a:lnTo>
                      <a:pt x="509" y="210"/>
                    </a:lnTo>
                    <a:lnTo>
                      <a:pt x="514" y="205"/>
                    </a:lnTo>
                    <a:lnTo>
                      <a:pt x="517" y="201"/>
                    </a:lnTo>
                    <a:lnTo>
                      <a:pt x="517" y="200"/>
                    </a:lnTo>
                    <a:lnTo>
                      <a:pt x="516" y="198"/>
                    </a:lnTo>
                    <a:lnTo>
                      <a:pt x="511" y="191"/>
                    </a:lnTo>
                    <a:lnTo>
                      <a:pt x="509" y="188"/>
                    </a:lnTo>
                    <a:lnTo>
                      <a:pt x="507" y="188"/>
                    </a:lnTo>
                    <a:lnTo>
                      <a:pt x="502" y="186"/>
                    </a:lnTo>
                    <a:lnTo>
                      <a:pt x="502" y="179"/>
                    </a:lnTo>
                    <a:lnTo>
                      <a:pt x="500" y="179"/>
                    </a:lnTo>
                    <a:lnTo>
                      <a:pt x="499" y="177"/>
                    </a:lnTo>
                    <a:lnTo>
                      <a:pt x="496" y="176"/>
                    </a:lnTo>
                    <a:lnTo>
                      <a:pt x="495" y="176"/>
                    </a:lnTo>
                    <a:lnTo>
                      <a:pt x="488" y="164"/>
                    </a:lnTo>
                    <a:lnTo>
                      <a:pt x="486" y="156"/>
                    </a:lnTo>
                    <a:lnTo>
                      <a:pt x="482" y="146"/>
                    </a:lnTo>
                    <a:lnTo>
                      <a:pt x="483" y="142"/>
                    </a:lnTo>
                    <a:lnTo>
                      <a:pt x="489" y="135"/>
                    </a:lnTo>
                    <a:lnTo>
                      <a:pt x="486" y="133"/>
                    </a:lnTo>
                    <a:lnTo>
                      <a:pt x="488" y="117"/>
                    </a:lnTo>
                    <a:lnTo>
                      <a:pt x="492" y="109"/>
                    </a:lnTo>
                    <a:lnTo>
                      <a:pt x="500" y="103"/>
                    </a:lnTo>
                    <a:lnTo>
                      <a:pt x="503" y="100"/>
                    </a:lnTo>
                    <a:lnTo>
                      <a:pt x="503" y="99"/>
                    </a:lnTo>
                    <a:lnTo>
                      <a:pt x="506" y="97"/>
                    </a:lnTo>
                    <a:lnTo>
                      <a:pt x="506" y="96"/>
                    </a:lnTo>
                    <a:lnTo>
                      <a:pt x="507" y="93"/>
                    </a:lnTo>
                    <a:lnTo>
                      <a:pt x="507" y="88"/>
                    </a:lnTo>
                    <a:lnTo>
                      <a:pt x="506" y="86"/>
                    </a:lnTo>
                    <a:lnTo>
                      <a:pt x="504" y="81"/>
                    </a:lnTo>
                    <a:lnTo>
                      <a:pt x="503" y="79"/>
                    </a:lnTo>
                    <a:lnTo>
                      <a:pt x="502" y="76"/>
                    </a:lnTo>
                    <a:lnTo>
                      <a:pt x="500" y="76"/>
                    </a:lnTo>
                    <a:lnTo>
                      <a:pt x="497" y="75"/>
                    </a:lnTo>
                    <a:lnTo>
                      <a:pt x="495" y="71"/>
                    </a:lnTo>
                    <a:lnTo>
                      <a:pt x="493" y="74"/>
                    </a:lnTo>
                    <a:lnTo>
                      <a:pt x="488" y="75"/>
                    </a:lnTo>
                    <a:lnTo>
                      <a:pt x="485" y="75"/>
                    </a:lnTo>
                    <a:lnTo>
                      <a:pt x="483" y="74"/>
                    </a:lnTo>
                    <a:lnTo>
                      <a:pt x="482" y="70"/>
                    </a:lnTo>
                    <a:lnTo>
                      <a:pt x="482" y="68"/>
                    </a:lnTo>
                    <a:lnTo>
                      <a:pt x="481" y="60"/>
                    </a:lnTo>
                    <a:lnTo>
                      <a:pt x="482" y="51"/>
                    </a:lnTo>
                    <a:lnTo>
                      <a:pt x="481" y="19"/>
                    </a:lnTo>
                    <a:lnTo>
                      <a:pt x="479" y="19"/>
                    </a:lnTo>
                    <a:lnTo>
                      <a:pt x="479" y="21"/>
                    </a:lnTo>
                    <a:lnTo>
                      <a:pt x="478" y="21"/>
                    </a:lnTo>
                    <a:lnTo>
                      <a:pt x="474" y="22"/>
                    </a:lnTo>
                    <a:lnTo>
                      <a:pt x="461" y="22"/>
                    </a:lnTo>
                    <a:lnTo>
                      <a:pt x="459" y="23"/>
                    </a:lnTo>
                    <a:lnTo>
                      <a:pt x="458" y="23"/>
                    </a:lnTo>
                    <a:lnTo>
                      <a:pt x="442" y="46"/>
                    </a:lnTo>
                    <a:lnTo>
                      <a:pt x="443" y="51"/>
                    </a:lnTo>
                    <a:lnTo>
                      <a:pt x="449" y="61"/>
                    </a:lnTo>
                    <a:lnTo>
                      <a:pt x="449" y="67"/>
                    </a:lnTo>
                    <a:lnTo>
                      <a:pt x="443" y="76"/>
                    </a:lnTo>
                    <a:lnTo>
                      <a:pt x="440" y="79"/>
                    </a:lnTo>
                    <a:lnTo>
                      <a:pt x="437" y="79"/>
                    </a:lnTo>
                    <a:lnTo>
                      <a:pt x="433" y="76"/>
                    </a:lnTo>
                    <a:lnTo>
                      <a:pt x="428" y="76"/>
                    </a:lnTo>
                    <a:lnTo>
                      <a:pt x="425" y="82"/>
                    </a:lnTo>
                    <a:lnTo>
                      <a:pt x="425" y="83"/>
                    </a:lnTo>
                    <a:lnTo>
                      <a:pt x="421" y="83"/>
                    </a:lnTo>
                    <a:lnTo>
                      <a:pt x="416" y="86"/>
                    </a:lnTo>
                    <a:lnTo>
                      <a:pt x="416" y="90"/>
                    </a:lnTo>
                    <a:lnTo>
                      <a:pt x="415" y="92"/>
                    </a:lnTo>
                    <a:lnTo>
                      <a:pt x="411" y="95"/>
                    </a:lnTo>
                    <a:lnTo>
                      <a:pt x="402" y="95"/>
                    </a:lnTo>
                    <a:lnTo>
                      <a:pt x="395" y="89"/>
                    </a:lnTo>
                    <a:lnTo>
                      <a:pt x="395" y="85"/>
                    </a:lnTo>
                    <a:lnTo>
                      <a:pt x="394" y="75"/>
                    </a:lnTo>
                    <a:lnTo>
                      <a:pt x="394" y="70"/>
                    </a:lnTo>
                    <a:lnTo>
                      <a:pt x="389" y="59"/>
                    </a:lnTo>
                    <a:lnTo>
                      <a:pt x="389" y="57"/>
                    </a:lnTo>
                    <a:lnTo>
                      <a:pt x="386" y="59"/>
                    </a:lnTo>
                    <a:lnTo>
                      <a:pt x="386" y="60"/>
                    </a:lnTo>
                    <a:lnTo>
                      <a:pt x="372" y="64"/>
                    </a:lnTo>
                    <a:lnTo>
                      <a:pt x="366" y="67"/>
                    </a:lnTo>
                    <a:lnTo>
                      <a:pt x="365" y="67"/>
                    </a:lnTo>
                    <a:lnTo>
                      <a:pt x="362" y="66"/>
                    </a:lnTo>
                    <a:lnTo>
                      <a:pt x="359" y="61"/>
                    </a:lnTo>
                    <a:lnTo>
                      <a:pt x="359" y="59"/>
                    </a:lnTo>
                    <a:lnTo>
                      <a:pt x="355" y="54"/>
                    </a:lnTo>
                    <a:lnTo>
                      <a:pt x="354" y="54"/>
                    </a:lnTo>
                    <a:lnTo>
                      <a:pt x="351" y="56"/>
                    </a:lnTo>
                    <a:lnTo>
                      <a:pt x="351" y="57"/>
                    </a:lnTo>
                    <a:lnTo>
                      <a:pt x="349" y="61"/>
                    </a:lnTo>
                    <a:lnTo>
                      <a:pt x="348" y="61"/>
                    </a:lnTo>
                    <a:lnTo>
                      <a:pt x="346" y="60"/>
                    </a:lnTo>
                    <a:lnTo>
                      <a:pt x="346" y="59"/>
                    </a:lnTo>
                    <a:lnTo>
                      <a:pt x="345" y="56"/>
                    </a:lnTo>
                    <a:lnTo>
                      <a:pt x="345" y="54"/>
                    </a:lnTo>
                    <a:lnTo>
                      <a:pt x="355" y="42"/>
                    </a:lnTo>
                    <a:lnTo>
                      <a:pt x="358" y="39"/>
                    </a:lnTo>
                    <a:lnTo>
                      <a:pt x="355" y="37"/>
                    </a:lnTo>
                    <a:lnTo>
                      <a:pt x="349" y="37"/>
                    </a:lnTo>
                    <a:lnTo>
                      <a:pt x="346" y="39"/>
                    </a:lnTo>
                    <a:lnTo>
                      <a:pt x="345" y="42"/>
                    </a:lnTo>
                    <a:lnTo>
                      <a:pt x="341" y="46"/>
                    </a:lnTo>
                    <a:lnTo>
                      <a:pt x="320" y="39"/>
                    </a:lnTo>
                    <a:lnTo>
                      <a:pt x="299" y="21"/>
                    </a:lnTo>
                    <a:lnTo>
                      <a:pt x="299" y="22"/>
                    </a:lnTo>
                    <a:lnTo>
                      <a:pt x="296" y="25"/>
                    </a:lnTo>
                    <a:lnTo>
                      <a:pt x="296" y="29"/>
                    </a:lnTo>
                    <a:lnTo>
                      <a:pt x="295" y="30"/>
                    </a:lnTo>
                    <a:lnTo>
                      <a:pt x="295" y="36"/>
                    </a:lnTo>
                    <a:lnTo>
                      <a:pt x="293" y="36"/>
                    </a:lnTo>
                    <a:lnTo>
                      <a:pt x="288" y="35"/>
                    </a:lnTo>
                    <a:lnTo>
                      <a:pt x="281" y="36"/>
                    </a:lnTo>
                    <a:lnTo>
                      <a:pt x="277" y="36"/>
                    </a:lnTo>
                    <a:lnTo>
                      <a:pt x="271" y="30"/>
                    </a:lnTo>
                    <a:lnTo>
                      <a:pt x="260" y="26"/>
                    </a:lnTo>
                    <a:lnTo>
                      <a:pt x="252" y="19"/>
                    </a:lnTo>
                    <a:lnTo>
                      <a:pt x="249" y="14"/>
                    </a:lnTo>
                    <a:lnTo>
                      <a:pt x="249" y="12"/>
                    </a:lnTo>
                    <a:lnTo>
                      <a:pt x="236" y="18"/>
                    </a:lnTo>
                    <a:lnTo>
                      <a:pt x="232" y="22"/>
                    </a:lnTo>
                    <a:lnTo>
                      <a:pt x="217" y="28"/>
                    </a:lnTo>
                    <a:lnTo>
                      <a:pt x="207" y="25"/>
                    </a:lnTo>
                    <a:lnTo>
                      <a:pt x="205" y="25"/>
                    </a:lnTo>
                    <a:lnTo>
                      <a:pt x="207" y="35"/>
                    </a:lnTo>
                    <a:lnTo>
                      <a:pt x="207" y="39"/>
                    </a:lnTo>
                    <a:lnTo>
                      <a:pt x="205" y="39"/>
                    </a:lnTo>
                    <a:lnTo>
                      <a:pt x="198" y="36"/>
                    </a:lnTo>
                    <a:lnTo>
                      <a:pt x="197" y="35"/>
                    </a:lnTo>
                    <a:lnTo>
                      <a:pt x="189" y="22"/>
                    </a:lnTo>
                    <a:lnTo>
                      <a:pt x="186" y="15"/>
                    </a:lnTo>
                    <a:lnTo>
                      <a:pt x="186" y="14"/>
                    </a:lnTo>
                    <a:lnTo>
                      <a:pt x="183" y="11"/>
                    </a:lnTo>
                    <a:lnTo>
                      <a:pt x="182" y="1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26" name="Freeform 857">
                <a:extLst>
                  <a:ext uri="{FF2B5EF4-FFF2-40B4-BE49-F238E27FC236}">
                    <a16:creationId xmlns:a16="http://schemas.microsoft.com/office/drawing/2014/main" id="{B3A31823-55FC-E0AE-2207-10B8E8E846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0" y="2777"/>
                <a:ext cx="96" cy="94"/>
              </a:xfrm>
              <a:custGeom>
                <a:avLst/>
                <a:gdLst>
                  <a:gd name="T0" fmla="*/ 288 w 383"/>
                  <a:gd name="T1" fmla="*/ 82 h 374"/>
                  <a:gd name="T2" fmla="*/ 291 w 383"/>
                  <a:gd name="T3" fmla="*/ 95 h 374"/>
                  <a:gd name="T4" fmla="*/ 267 w 383"/>
                  <a:gd name="T5" fmla="*/ 73 h 374"/>
                  <a:gd name="T6" fmla="*/ 271 w 383"/>
                  <a:gd name="T7" fmla="*/ 38 h 374"/>
                  <a:gd name="T8" fmla="*/ 266 w 383"/>
                  <a:gd name="T9" fmla="*/ 6 h 374"/>
                  <a:gd name="T10" fmla="*/ 239 w 383"/>
                  <a:gd name="T11" fmla="*/ 29 h 374"/>
                  <a:gd name="T12" fmla="*/ 232 w 383"/>
                  <a:gd name="T13" fmla="*/ 44 h 374"/>
                  <a:gd name="T14" fmla="*/ 249 w 383"/>
                  <a:gd name="T15" fmla="*/ 55 h 374"/>
                  <a:gd name="T16" fmla="*/ 256 w 383"/>
                  <a:gd name="T17" fmla="*/ 98 h 374"/>
                  <a:gd name="T18" fmla="*/ 235 w 383"/>
                  <a:gd name="T19" fmla="*/ 102 h 374"/>
                  <a:gd name="T20" fmla="*/ 204 w 383"/>
                  <a:gd name="T21" fmla="*/ 122 h 374"/>
                  <a:gd name="T22" fmla="*/ 207 w 383"/>
                  <a:gd name="T23" fmla="*/ 154 h 374"/>
                  <a:gd name="T24" fmla="*/ 136 w 383"/>
                  <a:gd name="T25" fmla="*/ 150 h 374"/>
                  <a:gd name="T26" fmla="*/ 126 w 383"/>
                  <a:gd name="T27" fmla="*/ 164 h 374"/>
                  <a:gd name="T28" fmla="*/ 115 w 383"/>
                  <a:gd name="T29" fmla="*/ 189 h 374"/>
                  <a:gd name="T30" fmla="*/ 116 w 383"/>
                  <a:gd name="T31" fmla="*/ 205 h 374"/>
                  <a:gd name="T32" fmla="*/ 122 w 383"/>
                  <a:gd name="T33" fmla="*/ 211 h 374"/>
                  <a:gd name="T34" fmla="*/ 118 w 383"/>
                  <a:gd name="T35" fmla="*/ 217 h 374"/>
                  <a:gd name="T36" fmla="*/ 100 w 383"/>
                  <a:gd name="T37" fmla="*/ 221 h 374"/>
                  <a:gd name="T38" fmla="*/ 88 w 383"/>
                  <a:gd name="T39" fmla="*/ 229 h 374"/>
                  <a:gd name="T40" fmla="*/ 80 w 383"/>
                  <a:gd name="T41" fmla="*/ 232 h 374"/>
                  <a:gd name="T42" fmla="*/ 62 w 383"/>
                  <a:gd name="T43" fmla="*/ 232 h 374"/>
                  <a:gd name="T44" fmla="*/ 30 w 383"/>
                  <a:gd name="T45" fmla="*/ 238 h 374"/>
                  <a:gd name="T46" fmla="*/ 23 w 383"/>
                  <a:gd name="T47" fmla="*/ 229 h 374"/>
                  <a:gd name="T48" fmla="*/ 10 w 383"/>
                  <a:gd name="T49" fmla="*/ 236 h 374"/>
                  <a:gd name="T50" fmla="*/ 0 w 383"/>
                  <a:gd name="T51" fmla="*/ 282 h 374"/>
                  <a:gd name="T52" fmla="*/ 16 w 383"/>
                  <a:gd name="T53" fmla="*/ 313 h 374"/>
                  <a:gd name="T54" fmla="*/ 28 w 383"/>
                  <a:gd name="T55" fmla="*/ 338 h 374"/>
                  <a:gd name="T56" fmla="*/ 52 w 383"/>
                  <a:gd name="T57" fmla="*/ 331 h 374"/>
                  <a:gd name="T58" fmla="*/ 93 w 383"/>
                  <a:gd name="T59" fmla="*/ 373 h 374"/>
                  <a:gd name="T60" fmla="*/ 108 w 383"/>
                  <a:gd name="T61" fmla="*/ 359 h 374"/>
                  <a:gd name="T62" fmla="*/ 136 w 383"/>
                  <a:gd name="T63" fmla="*/ 362 h 374"/>
                  <a:gd name="T64" fmla="*/ 148 w 383"/>
                  <a:gd name="T65" fmla="*/ 339 h 374"/>
                  <a:gd name="T66" fmla="*/ 153 w 383"/>
                  <a:gd name="T67" fmla="*/ 312 h 374"/>
                  <a:gd name="T68" fmla="*/ 174 w 383"/>
                  <a:gd name="T69" fmla="*/ 322 h 374"/>
                  <a:gd name="T70" fmla="*/ 190 w 383"/>
                  <a:gd name="T71" fmla="*/ 313 h 374"/>
                  <a:gd name="T72" fmla="*/ 206 w 383"/>
                  <a:gd name="T73" fmla="*/ 298 h 374"/>
                  <a:gd name="T74" fmla="*/ 230 w 383"/>
                  <a:gd name="T75" fmla="*/ 339 h 374"/>
                  <a:gd name="T76" fmla="*/ 253 w 383"/>
                  <a:gd name="T77" fmla="*/ 333 h 374"/>
                  <a:gd name="T78" fmla="*/ 247 w 383"/>
                  <a:gd name="T79" fmla="*/ 322 h 374"/>
                  <a:gd name="T80" fmla="*/ 260 w 383"/>
                  <a:gd name="T81" fmla="*/ 278 h 374"/>
                  <a:gd name="T82" fmla="*/ 264 w 383"/>
                  <a:gd name="T83" fmla="*/ 266 h 374"/>
                  <a:gd name="T84" fmla="*/ 287 w 383"/>
                  <a:gd name="T85" fmla="*/ 288 h 374"/>
                  <a:gd name="T86" fmla="*/ 321 w 383"/>
                  <a:gd name="T87" fmla="*/ 289 h 374"/>
                  <a:gd name="T88" fmla="*/ 355 w 383"/>
                  <a:gd name="T89" fmla="*/ 272 h 374"/>
                  <a:gd name="T90" fmla="*/ 327 w 383"/>
                  <a:gd name="T91" fmla="*/ 214 h 374"/>
                  <a:gd name="T92" fmla="*/ 319 w 383"/>
                  <a:gd name="T93" fmla="*/ 182 h 374"/>
                  <a:gd name="T94" fmla="*/ 333 w 383"/>
                  <a:gd name="T95" fmla="*/ 161 h 374"/>
                  <a:gd name="T96" fmla="*/ 359 w 383"/>
                  <a:gd name="T97" fmla="*/ 152 h 374"/>
                  <a:gd name="T98" fmla="*/ 361 w 383"/>
                  <a:gd name="T99" fmla="*/ 144 h 374"/>
                  <a:gd name="T100" fmla="*/ 350 w 383"/>
                  <a:gd name="T101" fmla="*/ 92 h 374"/>
                  <a:gd name="T102" fmla="*/ 333 w 383"/>
                  <a:gd name="T103" fmla="*/ 84 h 374"/>
                  <a:gd name="T104" fmla="*/ 298 w 383"/>
                  <a:gd name="T105" fmla="*/ 78 h 374"/>
                  <a:gd name="T106" fmla="*/ 287 w 383"/>
                  <a:gd name="T107" fmla="*/ 74 h 3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83" h="374">
                    <a:moveTo>
                      <a:pt x="287" y="74"/>
                    </a:moveTo>
                    <a:lnTo>
                      <a:pt x="285" y="74"/>
                    </a:lnTo>
                    <a:lnTo>
                      <a:pt x="285" y="78"/>
                    </a:lnTo>
                    <a:lnTo>
                      <a:pt x="287" y="82"/>
                    </a:lnTo>
                    <a:lnTo>
                      <a:pt x="288" y="82"/>
                    </a:lnTo>
                    <a:lnTo>
                      <a:pt x="290" y="85"/>
                    </a:lnTo>
                    <a:lnTo>
                      <a:pt x="291" y="91"/>
                    </a:lnTo>
                    <a:lnTo>
                      <a:pt x="292" y="92"/>
                    </a:lnTo>
                    <a:lnTo>
                      <a:pt x="292" y="97"/>
                    </a:lnTo>
                    <a:lnTo>
                      <a:pt x="291" y="95"/>
                    </a:lnTo>
                    <a:lnTo>
                      <a:pt x="274" y="85"/>
                    </a:lnTo>
                    <a:lnTo>
                      <a:pt x="271" y="82"/>
                    </a:lnTo>
                    <a:lnTo>
                      <a:pt x="268" y="78"/>
                    </a:lnTo>
                    <a:lnTo>
                      <a:pt x="267" y="75"/>
                    </a:lnTo>
                    <a:lnTo>
                      <a:pt x="267" y="73"/>
                    </a:lnTo>
                    <a:lnTo>
                      <a:pt x="270" y="60"/>
                    </a:lnTo>
                    <a:lnTo>
                      <a:pt x="267" y="52"/>
                    </a:lnTo>
                    <a:lnTo>
                      <a:pt x="266" y="49"/>
                    </a:lnTo>
                    <a:lnTo>
                      <a:pt x="266" y="46"/>
                    </a:lnTo>
                    <a:lnTo>
                      <a:pt x="271" y="38"/>
                    </a:lnTo>
                    <a:lnTo>
                      <a:pt x="274" y="35"/>
                    </a:lnTo>
                    <a:lnTo>
                      <a:pt x="274" y="34"/>
                    </a:lnTo>
                    <a:lnTo>
                      <a:pt x="273" y="18"/>
                    </a:lnTo>
                    <a:lnTo>
                      <a:pt x="270" y="11"/>
                    </a:lnTo>
                    <a:lnTo>
                      <a:pt x="266" y="6"/>
                    </a:lnTo>
                    <a:lnTo>
                      <a:pt x="261" y="0"/>
                    </a:lnTo>
                    <a:lnTo>
                      <a:pt x="260" y="3"/>
                    </a:lnTo>
                    <a:lnTo>
                      <a:pt x="249" y="25"/>
                    </a:lnTo>
                    <a:lnTo>
                      <a:pt x="245" y="29"/>
                    </a:lnTo>
                    <a:lnTo>
                      <a:pt x="239" y="29"/>
                    </a:lnTo>
                    <a:lnTo>
                      <a:pt x="235" y="31"/>
                    </a:lnTo>
                    <a:lnTo>
                      <a:pt x="234" y="32"/>
                    </a:lnTo>
                    <a:lnTo>
                      <a:pt x="228" y="35"/>
                    </a:lnTo>
                    <a:lnTo>
                      <a:pt x="234" y="41"/>
                    </a:lnTo>
                    <a:lnTo>
                      <a:pt x="232" y="44"/>
                    </a:lnTo>
                    <a:lnTo>
                      <a:pt x="239" y="49"/>
                    </a:lnTo>
                    <a:lnTo>
                      <a:pt x="242" y="51"/>
                    </a:lnTo>
                    <a:lnTo>
                      <a:pt x="247" y="52"/>
                    </a:lnTo>
                    <a:lnTo>
                      <a:pt x="249" y="53"/>
                    </a:lnTo>
                    <a:lnTo>
                      <a:pt x="249" y="55"/>
                    </a:lnTo>
                    <a:lnTo>
                      <a:pt x="250" y="58"/>
                    </a:lnTo>
                    <a:lnTo>
                      <a:pt x="252" y="70"/>
                    </a:lnTo>
                    <a:lnTo>
                      <a:pt x="253" y="74"/>
                    </a:lnTo>
                    <a:lnTo>
                      <a:pt x="256" y="91"/>
                    </a:lnTo>
                    <a:lnTo>
                      <a:pt x="256" y="98"/>
                    </a:lnTo>
                    <a:lnTo>
                      <a:pt x="253" y="98"/>
                    </a:lnTo>
                    <a:lnTo>
                      <a:pt x="249" y="97"/>
                    </a:lnTo>
                    <a:lnTo>
                      <a:pt x="241" y="97"/>
                    </a:lnTo>
                    <a:lnTo>
                      <a:pt x="237" y="99"/>
                    </a:lnTo>
                    <a:lnTo>
                      <a:pt x="235" y="102"/>
                    </a:lnTo>
                    <a:lnTo>
                      <a:pt x="227" y="106"/>
                    </a:lnTo>
                    <a:lnTo>
                      <a:pt x="204" y="109"/>
                    </a:lnTo>
                    <a:lnTo>
                      <a:pt x="203" y="109"/>
                    </a:lnTo>
                    <a:lnTo>
                      <a:pt x="203" y="112"/>
                    </a:lnTo>
                    <a:lnTo>
                      <a:pt x="204" y="122"/>
                    </a:lnTo>
                    <a:lnTo>
                      <a:pt x="216" y="150"/>
                    </a:lnTo>
                    <a:lnTo>
                      <a:pt x="214" y="152"/>
                    </a:lnTo>
                    <a:lnTo>
                      <a:pt x="211" y="155"/>
                    </a:lnTo>
                    <a:lnTo>
                      <a:pt x="210" y="155"/>
                    </a:lnTo>
                    <a:lnTo>
                      <a:pt x="207" y="154"/>
                    </a:lnTo>
                    <a:lnTo>
                      <a:pt x="203" y="152"/>
                    </a:lnTo>
                    <a:lnTo>
                      <a:pt x="197" y="152"/>
                    </a:lnTo>
                    <a:lnTo>
                      <a:pt x="141" y="147"/>
                    </a:lnTo>
                    <a:lnTo>
                      <a:pt x="139" y="147"/>
                    </a:lnTo>
                    <a:lnTo>
                      <a:pt x="136" y="150"/>
                    </a:lnTo>
                    <a:lnTo>
                      <a:pt x="133" y="154"/>
                    </a:lnTo>
                    <a:lnTo>
                      <a:pt x="126" y="161"/>
                    </a:lnTo>
                    <a:lnTo>
                      <a:pt x="126" y="162"/>
                    </a:lnTo>
                    <a:lnTo>
                      <a:pt x="125" y="162"/>
                    </a:lnTo>
                    <a:lnTo>
                      <a:pt x="126" y="164"/>
                    </a:lnTo>
                    <a:lnTo>
                      <a:pt x="126" y="168"/>
                    </a:lnTo>
                    <a:lnTo>
                      <a:pt x="123" y="171"/>
                    </a:lnTo>
                    <a:lnTo>
                      <a:pt x="118" y="185"/>
                    </a:lnTo>
                    <a:lnTo>
                      <a:pt x="118" y="186"/>
                    </a:lnTo>
                    <a:lnTo>
                      <a:pt x="115" y="189"/>
                    </a:lnTo>
                    <a:lnTo>
                      <a:pt x="116" y="189"/>
                    </a:lnTo>
                    <a:lnTo>
                      <a:pt x="116" y="190"/>
                    </a:lnTo>
                    <a:lnTo>
                      <a:pt x="118" y="192"/>
                    </a:lnTo>
                    <a:lnTo>
                      <a:pt x="115" y="199"/>
                    </a:lnTo>
                    <a:lnTo>
                      <a:pt x="116" y="205"/>
                    </a:lnTo>
                    <a:lnTo>
                      <a:pt x="116" y="208"/>
                    </a:lnTo>
                    <a:lnTo>
                      <a:pt x="118" y="208"/>
                    </a:lnTo>
                    <a:lnTo>
                      <a:pt x="118" y="210"/>
                    </a:lnTo>
                    <a:lnTo>
                      <a:pt x="120" y="210"/>
                    </a:lnTo>
                    <a:lnTo>
                      <a:pt x="122" y="211"/>
                    </a:lnTo>
                    <a:lnTo>
                      <a:pt x="123" y="211"/>
                    </a:lnTo>
                    <a:lnTo>
                      <a:pt x="123" y="212"/>
                    </a:lnTo>
                    <a:lnTo>
                      <a:pt x="120" y="215"/>
                    </a:lnTo>
                    <a:lnTo>
                      <a:pt x="119" y="215"/>
                    </a:lnTo>
                    <a:lnTo>
                      <a:pt x="118" y="217"/>
                    </a:lnTo>
                    <a:lnTo>
                      <a:pt x="118" y="219"/>
                    </a:lnTo>
                    <a:lnTo>
                      <a:pt x="116" y="224"/>
                    </a:lnTo>
                    <a:lnTo>
                      <a:pt x="116" y="226"/>
                    </a:lnTo>
                    <a:lnTo>
                      <a:pt x="103" y="224"/>
                    </a:lnTo>
                    <a:lnTo>
                      <a:pt x="100" y="221"/>
                    </a:lnTo>
                    <a:lnTo>
                      <a:pt x="95" y="219"/>
                    </a:lnTo>
                    <a:lnTo>
                      <a:pt x="94" y="218"/>
                    </a:lnTo>
                    <a:lnTo>
                      <a:pt x="86" y="218"/>
                    </a:lnTo>
                    <a:lnTo>
                      <a:pt x="88" y="221"/>
                    </a:lnTo>
                    <a:lnTo>
                      <a:pt x="88" y="229"/>
                    </a:lnTo>
                    <a:lnTo>
                      <a:pt x="87" y="231"/>
                    </a:lnTo>
                    <a:lnTo>
                      <a:pt x="87" y="233"/>
                    </a:lnTo>
                    <a:lnTo>
                      <a:pt x="86" y="235"/>
                    </a:lnTo>
                    <a:lnTo>
                      <a:pt x="83" y="235"/>
                    </a:lnTo>
                    <a:lnTo>
                      <a:pt x="80" y="232"/>
                    </a:lnTo>
                    <a:lnTo>
                      <a:pt x="76" y="231"/>
                    </a:lnTo>
                    <a:lnTo>
                      <a:pt x="70" y="231"/>
                    </a:lnTo>
                    <a:lnTo>
                      <a:pt x="65" y="233"/>
                    </a:lnTo>
                    <a:lnTo>
                      <a:pt x="63" y="232"/>
                    </a:lnTo>
                    <a:lnTo>
                      <a:pt x="62" y="232"/>
                    </a:lnTo>
                    <a:lnTo>
                      <a:pt x="62" y="242"/>
                    </a:lnTo>
                    <a:lnTo>
                      <a:pt x="59" y="247"/>
                    </a:lnTo>
                    <a:lnTo>
                      <a:pt x="41" y="243"/>
                    </a:lnTo>
                    <a:lnTo>
                      <a:pt x="31" y="238"/>
                    </a:lnTo>
                    <a:lnTo>
                      <a:pt x="30" y="238"/>
                    </a:lnTo>
                    <a:lnTo>
                      <a:pt x="26" y="235"/>
                    </a:lnTo>
                    <a:lnTo>
                      <a:pt x="26" y="233"/>
                    </a:lnTo>
                    <a:lnTo>
                      <a:pt x="24" y="232"/>
                    </a:lnTo>
                    <a:lnTo>
                      <a:pt x="24" y="231"/>
                    </a:lnTo>
                    <a:lnTo>
                      <a:pt x="23" y="229"/>
                    </a:lnTo>
                    <a:lnTo>
                      <a:pt x="12" y="232"/>
                    </a:lnTo>
                    <a:lnTo>
                      <a:pt x="9" y="232"/>
                    </a:lnTo>
                    <a:lnTo>
                      <a:pt x="7" y="235"/>
                    </a:lnTo>
                    <a:lnTo>
                      <a:pt x="9" y="236"/>
                    </a:lnTo>
                    <a:lnTo>
                      <a:pt x="10" y="236"/>
                    </a:lnTo>
                    <a:lnTo>
                      <a:pt x="10" y="238"/>
                    </a:lnTo>
                    <a:lnTo>
                      <a:pt x="6" y="242"/>
                    </a:lnTo>
                    <a:lnTo>
                      <a:pt x="2" y="252"/>
                    </a:lnTo>
                    <a:lnTo>
                      <a:pt x="0" y="253"/>
                    </a:lnTo>
                    <a:lnTo>
                      <a:pt x="0" y="282"/>
                    </a:lnTo>
                    <a:lnTo>
                      <a:pt x="2" y="282"/>
                    </a:lnTo>
                    <a:lnTo>
                      <a:pt x="9" y="285"/>
                    </a:lnTo>
                    <a:lnTo>
                      <a:pt x="9" y="289"/>
                    </a:lnTo>
                    <a:lnTo>
                      <a:pt x="12" y="303"/>
                    </a:lnTo>
                    <a:lnTo>
                      <a:pt x="16" y="313"/>
                    </a:lnTo>
                    <a:lnTo>
                      <a:pt x="14" y="316"/>
                    </a:lnTo>
                    <a:lnTo>
                      <a:pt x="17" y="322"/>
                    </a:lnTo>
                    <a:lnTo>
                      <a:pt x="21" y="327"/>
                    </a:lnTo>
                    <a:lnTo>
                      <a:pt x="24" y="330"/>
                    </a:lnTo>
                    <a:lnTo>
                      <a:pt x="28" y="338"/>
                    </a:lnTo>
                    <a:lnTo>
                      <a:pt x="31" y="351"/>
                    </a:lnTo>
                    <a:lnTo>
                      <a:pt x="33" y="352"/>
                    </a:lnTo>
                    <a:lnTo>
                      <a:pt x="41" y="330"/>
                    </a:lnTo>
                    <a:lnTo>
                      <a:pt x="44" y="330"/>
                    </a:lnTo>
                    <a:lnTo>
                      <a:pt x="52" y="331"/>
                    </a:lnTo>
                    <a:lnTo>
                      <a:pt x="60" y="337"/>
                    </a:lnTo>
                    <a:lnTo>
                      <a:pt x="73" y="346"/>
                    </a:lnTo>
                    <a:lnTo>
                      <a:pt x="77" y="355"/>
                    </a:lnTo>
                    <a:lnTo>
                      <a:pt x="80" y="359"/>
                    </a:lnTo>
                    <a:lnTo>
                      <a:pt x="93" y="373"/>
                    </a:lnTo>
                    <a:lnTo>
                      <a:pt x="93" y="374"/>
                    </a:lnTo>
                    <a:lnTo>
                      <a:pt x="95" y="373"/>
                    </a:lnTo>
                    <a:lnTo>
                      <a:pt x="100" y="373"/>
                    </a:lnTo>
                    <a:lnTo>
                      <a:pt x="105" y="362"/>
                    </a:lnTo>
                    <a:lnTo>
                      <a:pt x="108" y="359"/>
                    </a:lnTo>
                    <a:lnTo>
                      <a:pt x="111" y="358"/>
                    </a:lnTo>
                    <a:lnTo>
                      <a:pt x="123" y="353"/>
                    </a:lnTo>
                    <a:lnTo>
                      <a:pt x="132" y="359"/>
                    </a:lnTo>
                    <a:lnTo>
                      <a:pt x="134" y="360"/>
                    </a:lnTo>
                    <a:lnTo>
                      <a:pt x="136" y="362"/>
                    </a:lnTo>
                    <a:lnTo>
                      <a:pt x="139" y="366"/>
                    </a:lnTo>
                    <a:lnTo>
                      <a:pt x="139" y="367"/>
                    </a:lnTo>
                    <a:lnTo>
                      <a:pt x="141" y="369"/>
                    </a:lnTo>
                    <a:lnTo>
                      <a:pt x="144" y="363"/>
                    </a:lnTo>
                    <a:lnTo>
                      <a:pt x="148" y="339"/>
                    </a:lnTo>
                    <a:lnTo>
                      <a:pt x="151" y="337"/>
                    </a:lnTo>
                    <a:lnTo>
                      <a:pt x="151" y="322"/>
                    </a:lnTo>
                    <a:lnTo>
                      <a:pt x="150" y="319"/>
                    </a:lnTo>
                    <a:lnTo>
                      <a:pt x="150" y="317"/>
                    </a:lnTo>
                    <a:lnTo>
                      <a:pt x="153" y="312"/>
                    </a:lnTo>
                    <a:lnTo>
                      <a:pt x="153" y="310"/>
                    </a:lnTo>
                    <a:lnTo>
                      <a:pt x="154" y="310"/>
                    </a:lnTo>
                    <a:lnTo>
                      <a:pt x="165" y="322"/>
                    </a:lnTo>
                    <a:lnTo>
                      <a:pt x="168" y="323"/>
                    </a:lnTo>
                    <a:lnTo>
                      <a:pt x="174" y="322"/>
                    </a:lnTo>
                    <a:lnTo>
                      <a:pt x="178" y="319"/>
                    </a:lnTo>
                    <a:lnTo>
                      <a:pt x="183" y="314"/>
                    </a:lnTo>
                    <a:lnTo>
                      <a:pt x="185" y="314"/>
                    </a:lnTo>
                    <a:lnTo>
                      <a:pt x="189" y="313"/>
                    </a:lnTo>
                    <a:lnTo>
                      <a:pt x="190" y="313"/>
                    </a:lnTo>
                    <a:lnTo>
                      <a:pt x="192" y="314"/>
                    </a:lnTo>
                    <a:lnTo>
                      <a:pt x="199" y="312"/>
                    </a:lnTo>
                    <a:lnTo>
                      <a:pt x="204" y="299"/>
                    </a:lnTo>
                    <a:lnTo>
                      <a:pt x="204" y="298"/>
                    </a:lnTo>
                    <a:lnTo>
                      <a:pt x="206" y="298"/>
                    </a:lnTo>
                    <a:lnTo>
                      <a:pt x="208" y="295"/>
                    </a:lnTo>
                    <a:lnTo>
                      <a:pt x="210" y="292"/>
                    </a:lnTo>
                    <a:lnTo>
                      <a:pt x="216" y="295"/>
                    </a:lnTo>
                    <a:lnTo>
                      <a:pt x="221" y="302"/>
                    </a:lnTo>
                    <a:lnTo>
                      <a:pt x="230" y="339"/>
                    </a:lnTo>
                    <a:lnTo>
                      <a:pt x="230" y="341"/>
                    </a:lnTo>
                    <a:lnTo>
                      <a:pt x="247" y="338"/>
                    </a:lnTo>
                    <a:lnTo>
                      <a:pt x="250" y="338"/>
                    </a:lnTo>
                    <a:lnTo>
                      <a:pt x="253" y="335"/>
                    </a:lnTo>
                    <a:lnTo>
                      <a:pt x="253" y="333"/>
                    </a:lnTo>
                    <a:lnTo>
                      <a:pt x="252" y="331"/>
                    </a:lnTo>
                    <a:lnTo>
                      <a:pt x="252" y="330"/>
                    </a:lnTo>
                    <a:lnTo>
                      <a:pt x="249" y="326"/>
                    </a:lnTo>
                    <a:lnTo>
                      <a:pt x="247" y="323"/>
                    </a:lnTo>
                    <a:lnTo>
                      <a:pt x="247" y="322"/>
                    </a:lnTo>
                    <a:lnTo>
                      <a:pt x="245" y="313"/>
                    </a:lnTo>
                    <a:lnTo>
                      <a:pt x="250" y="289"/>
                    </a:lnTo>
                    <a:lnTo>
                      <a:pt x="253" y="284"/>
                    </a:lnTo>
                    <a:lnTo>
                      <a:pt x="259" y="278"/>
                    </a:lnTo>
                    <a:lnTo>
                      <a:pt x="260" y="278"/>
                    </a:lnTo>
                    <a:lnTo>
                      <a:pt x="260" y="277"/>
                    </a:lnTo>
                    <a:lnTo>
                      <a:pt x="261" y="274"/>
                    </a:lnTo>
                    <a:lnTo>
                      <a:pt x="263" y="272"/>
                    </a:lnTo>
                    <a:lnTo>
                      <a:pt x="263" y="271"/>
                    </a:lnTo>
                    <a:lnTo>
                      <a:pt x="264" y="266"/>
                    </a:lnTo>
                    <a:lnTo>
                      <a:pt x="266" y="266"/>
                    </a:lnTo>
                    <a:lnTo>
                      <a:pt x="267" y="264"/>
                    </a:lnTo>
                    <a:lnTo>
                      <a:pt x="280" y="268"/>
                    </a:lnTo>
                    <a:lnTo>
                      <a:pt x="283" y="272"/>
                    </a:lnTo>
                    <a:lnTo>
                      <a:pt x="287" y="288"/>
                    </a:lnTo>
                    <a:lnTo>
                      <a:pt x="288" y="289"/>
                    </a:lnTo>
                    <a:lnTo>
                      <a:pt x="291" y="291"/>
                    </a:lnTo>
                    <a:lnTo>
                      <a:pt x="301" y="293"/>
                    </a:lnTo>
                    <a:lnTo>
                      <a:pt x="302" y="292"/>
                    </a:lnTo>
                    <a:lnTo>
                      <a:pt x="321" y="289"/>
                    </a:lnTo>
                    <a:lnTo>
                      <a:pt x="321" y="288"/>
                    </a:lnTo>
                    <a:lnTo>
                      <a:pt x="345" y="281"/>
                    </a:lnTo>
                    <a:lnTo>
                      <a:pt x="354" y="274"/>
                    </a:lnTo>
                    <a:lnTo>
                      <a:pt x="355" y="274"/>
                    </a:lnTo>
                    <a:lnTo>
                      <a:pt x="355" y="272"/>
                    </a:lnTo>
                    <a:lnTo>
                      <a:pt x="336" y="253"/>
                    </a:lnTo>
                    <a:lnTo>
                      <a:pt x="327" y="233"/>
                    </a:lnTo>
                    <a:lnTo>
                      <a:pt x="327" y="232"/>
                    </a:lnTo>
                    <a:lnTo>
                      <a:pt x="326" y="224"/>
                    </a:lnTo>
                    <a:lnTo>
                      <a:pt x="327" y="214"/>
                    </a:lnTo>
                    <a:lnTo>
                      <a:pt x="327" y="212"/>
                    </a:lnTo>
                    <a:lnTo>
                      <a:pt x="328" y="212"/>
                    </a:lnTo>
                    <a:lnTo>
                      <a:pt x="328" y="211"/>
                    </a:lnTo>
                    <a:lnTo>
                      <a:pt x="323" y="187"/>
                    </a:lnTo>
                    <a:lnTo>
                      <a:pt x="319" y="182"/>
                    </a:lnTo>
                    <a:lnTo>
                      <a:pt x="319" y="168"/>
                    </a:lnTo>
                    <a:lnTo>
                      <a:pt x="316" y="157"/>
                    </a:lnTo>
                    <a:lnTo>
                      <a:pt x="323" y="157"/>
                    </a:lnTo>
                    <a:lnTo>
                      <a:pt x="324" y="158"/>
                    </a:lnTo>
                    <a:lnTo>
                      <a:pt x="333" y="161"/>
                    </a:lnTo>
                    <a:lnTo>
                      <a:pt x="341" y="162"/>
                    </a:lnTo>
                    <a:lnTo>
                      <a:pt x="347" y="159"/>
                    </a:lnTo>
                    <a:lnTo>
                      <a:pt x="352" y="155"/>
                    </a:lnTo>
                    <a:lnTo>
                      <a:pt x="358" y="152"/>
                    </a:lnTo>
                    <a:lnTo>
                      <a:pt x="359" y="152"/>
                    </a:lnTo>
                    <a:lnTo>
                      <a:pt x="362" y="154"/>
                    </a:lnTo>
                    <a:lnTo>
                      <a:pt x="364" y="154"/>
                    </a:lnTo>
                    <a:lnTo>
                      <a:pt x="364" y="152"/>
                    </a:lnTo>
                    <a:lnTo>
                      <a:pt x="361" y="147"/>
                    </a:lnTo>
                    <a:lnTo>
                      <a:pt x="361" y="144"/>
                    </a:lnTo>
                    <a:lnTo>
                      <a:pt x="364" y="138"/>
                    </a:lnTo>
                    <a:lnTo>
                      <a:pt x="381" y="126"/>
                    </a:lnTo>
                    <a:lnTo>
                      <a:pt x="383" y="125"/>
                    </a:lnTo>
                    <a:lnTo>
                      <a:pt x="375" y="115"/>
                    </a:lnTo>
                    <a:lnTo>
                      <a:pt x="350" y="92"/>
                    </a:lnTo>
                    <a:lnTo>
                      <a:pt x="345" y="90"/>
                    </a:lnTo>
                    <a:lnTo>
                      <a:pt x="343" y="87"/>
                    </a:lnTo>
                    <a:lnTo>
                      <a:pt x="338" y="85"/>
                    </a:lnTo>
                    <a:lnTo>
                      <a:pt x="336" y="84"/>
                    </a:lnTo>
                    <a:lnTo>
                      <a:pt x="333" y="84"/>
                    </a:lnTo>
                    <a:lnTo>
                      <a:pt x="321" y="82"/>
                    </a:lnTo>
                    <a:lnTo>
                      <a:pt x="305" y="82"/>
                    </a:lnTo>
                    <a:lnTo>
                      <a:pt x="302" y="81"/>
                    </a:lnTo>
                    <a:lnTo>
                      <a:pt x="301" y="80"/>
                    </a:lnTo>
                    <a:lnTo>
                      <a:pt x="298" y="78"/>
                    </a:lnTo>
                    <a:lnTo>
                      <a:pt x="294" y="74"/>
                    </a:lnTo>
                    <a:lnTo>
                      <a:pt x="292" y="74"/>
                    </a:lnTo>
                    <a:lnTo>
                      <a:pt x="290" y="73"/>
                    </a:lnTo>
                    <a:lnTo>
                      <a:pt x="288" y="73"/>
                    </a:lnTo>
                    <a:lnTo>
                      <a:pt x="287" y="7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27" name="Freeform 858">
                <a:extLst>
                  <a:ext uri="{FF2B5EF4-FFF2-40B4-BE49-F238E27FC236}">
                    <a16:creationId xmlns:a16="http://schemas.microsoft.com/office/drawing/2014/main" id="{73E5264B-5B5D-5126-D611-47C75466A3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6" y="2843"/>
                <a:ext cx="82" cy="80"/>
              </a:xfrm>
              <a:custGeom>
                <a:avLst/>
                <a:gdLst>
                  <a:gd name="T0" fmla="*/ 269 w 329"/>
                  <a:gd name="T1" fmla="*/ 18 h 319"/>
                  <a:gd name="T2" fmla="*/ 255 w 329"/>
                  <a:gd name="T3" fmla="*/ 10 h 319"/>
                  <a:gd name="T4" fmla="*/ 221 w 329"/>
                  <a:gd name="T5" fmla="*/ 25 h 319"/>
                  <a:gd name="T6" fmla="*/ 188 w 329"/>
                  <a:gd name="T7" fmla="*/ 25 h 319"/>
                  <a:gd name="T8" fmla="*/ 167 w 329"/>
                  <a:gd name="T9" fmla="*/ 0 h 319"/>
                  <a:gd name="T10" fmla="*/ 163 w 329"/>
                  <a:gd name="T11" fmla="*/ 8 h 319"/>
                  <a:gd name="T12" fmla="*/ 159 w 329"/>
                  <a:gd name="T13" fmla="*/ 14 h 319"/>
                  <a:gd name="T14" fmla="*/ 147 w 329"/>
                  <a:gd name="T15" fmla="*/ 58 h 319"/>
                  <a:gd name="T16" fmla="*/ 152 w 329"/>
                  <a:gd name="T17" fmla="*/ 67 h 319"/>
                  <a:gd name="T18" fmla="*/ 147 w 329"/>
                  <a:gd name="T19" fmla="*/ 74 h 319"/>
                  <a:gd name="T20" fmla="*/ 116 w 329"/>
                  <a:gd name="T21" fmla="*/ 31 h 319"/>
                  <a:gd name="T22" fmla="*/ 104 w 329"/>
                  <a:gd name="T23" fmla="*/ 34 h 319"/>
                  <a:gd name="T24" fmla="*/ 90 w 329"/>
                  <a:gd name="T25" fmla="*/ 49 h 319"/>
                  <a:gd name="T26" fmla="*/ 78 w 329"/>
                  <a:gd name="T27" fmla="*/ 55 h 319"/>
                  <a:gd name="T28" fmla="*/ 54 w 329"/>
                  <a:gd name="T29" fmla="*/ 46 h 319"/>
                  <a:gd name="T30" fmla="*/ 50 w 329"/>
                  <a:gd name="T31" fmla="*/ 55 h 319"/>
                  <a:gd name="T32" fmla="*/ 44 w 329"/>
                  <a:gd name="T33" fmla="*/ 99 h 319"/>
                  <a:gd name="T34" fmla="*/ 36 w 329"/>
                  <a:gd name="T35" fmla="*/ 98 h 319"/>
                  <a:gd name="T36" fmla="*/ 11 w 329"/>
                  <a:gd name="T37" fmla="*/ 94 h 319"/>
                  <a:gd name="T38" fmla="*/ 0 w 329"/>
                  <a:gd name="T39" fmla="*/ 110 h 319"/>
                  <a:gd name="T40" fmla="*/ 41 w 329"/>
                  <a:gd name="T41" fmla="*/ 145 h 319"/>
                  <a:gd name="T42" fmla="*/ 36 w 329"/>
                  <a:gd name="T43" fmla="*/ 162 h 319"/>
                  <a:gd name="T44" fmla="*/ 40 w 329"/>
                  <a:gd name="T45" fmla="*/ 170 h 319"/>
                  <a:gd name="T46" fmla="*/ 57 w 329"/>
                  <a:gd name="T47" fmla="*/ 175 h 319"/>
                  <a:gd name="T48" fmla="*/ 78 w 329"/>
                  <a:gd name="T49" fmla="*/ 169 h 319"/>
                  <a:gd name="T50" fmla="*/ 93 w 329"/>
                  <a:gd name="T51" fmla="*/ 172 h 319"/>
                  <a:gd name="T52" fmla="*/ 101 w 329"/>
                  <a:gd name="T53" fmla="*/ 183 h 319"/>
                  <a:gd name="T54" fmla="*/ 93 w 329"/>
                  <a:gd name="T55" fmla="*/ 199 h 319"/>
                  <a:gd name="T56" fmla="*/ 79 w 329"/>
                  <a:gd name="T57" fmla="*/ 218 h 319"/>
                  <a:gd name="T58" fmla="*/ 68 w 329"/>
                  <a:gd name="T59" fmla="*/ 235 h 319"/>
                  <a:gd name="T60" fmla="*/ 57 w 329"/>
                  <a:gd name="T61" fmla="*/ 232 h 319"/>
                  <a:gd name="T62" fmla="*/ 50 w 329"/>
                  <a:gd name="T63" fmla="*/ 221 h 319"/>
                  <a:gd name="T64" fmla="*/ 44 w 329"/>
                  <a:gd name="T65" fmla="*/ 223 h 319"/>
                  <a:gd name="T66" fmla="*/ 44 w 329"/>
                  <a:gd name="T67" fmla="*/ 243 h 319"/>
                  <a:gd name="T68" fmla="*/ 57 w 329"/>
                  <a:gd name="T69" fmla="*/ 278 h 319"/>
                  <a:gd name="T70" fmla="*/ 67 w 329"/>
                  <a:gd name="T71" fmla="*/ 281 h 319"/>
                  <a:gd name="T72" fmla="*/ 86 w 329"/>
                  <a:gd name="T73" fmla="*/ 276 h 319"/>
                  <a:gd name="T74" fmla="*/ 103 w 329"/>
                  <a:gd name="T75" fmla="*/ 289 h 319"/>
                  <a:gd name="T76" fmla="*/ 110 w 329"/>
                  <a:gd name="T77" fmla="*/ 298 h 319"/>
                  <a:gd name="T78" fmla="*/ 142 w 329"/>
                  <a:gd name="T79" fmla="*/ 309 h 319"/>
                  <a:gd name="T80" fmla="*/ 159 w 329"/>
                  <a:gd name="T81" fmla="*/ 312 h 319"/>
                  <a:gd name="T82" fmla="*/ 195 w 329"/>
                  <a:gd name="T83" fmla="*/ 310 h 319"/>
                  <a:gd name="T84" fmla="*/ 217 w 329"/>
                  <a:gd name="T85" fmla="*/ 286 h 319"/>
                  <a:gd name="T86" fmla="*/ 217 w 329"/>
                  <a:gd name="T87" fmla="*/ 276 h 319"/>
                  <a:gd name="T88" fmla="*/ 214 w 329"/>
                  <a:gd name="T89" fmla="*/ 238 h 319"/>
                  <a:gd name="T90" fmla="*/ 224 w 329"/>
                  <a:gd name="T91" fmla="*/ 228 h 319"/>
                  <a:gd name="T92" fmla="*/ 227 w 329"/>
                  <a:gd name="T93" fmla="*/ 212 h 319"/>
                  <a:gd name="T94" fmla="*/ 233 w 329"/>
                  <a:gd name="T95" fmla="*/ 205 h 319"/>
                  <a:gd name="T96" fmla="*/ 259 w 329"/>
                  <a:gd name="T97" fmla="*/ 192 h 319"/>
                  <a:gd name="T98" fmla="*/ 290 w 329"/>
                  <a:gd name="T99" fmla="*/ 179 h 319"/>
                  <a:gd name="T100" fmla="*/ 317 w 329"/>
                  <a:gd name="T101" fmla="*/ 183 h 319"/>
                  <a:gd name="T102" fmla="*/ 325 w 329"/>
                  <a:gd name="T103" fmla="*/ 155 h 319"/>
                  <a:gd name="T104" fmla="*/ 329 w 329"/>
                  <a:gd name="T105" fmla="*/ 138 h 319"/>
                  <a:gd name="T106" fmla="*/ 308 w 329"/>
                  <a:gd name="T107" fmla="*/ 119 h 319"/>
                  <a:gd name="T108" fmla="*/ 317 w 329"/>
                  <a:gd name="T109" fmla="*/ 103 h 319"/>
                  <a:gd name="T110" fmla="*/ 312 w 329"/>
                  <a:gd name="T111" fmla="*/ 81 h 319"/>
                  <a:gd name="T112" fmla="*/ 307 w 329"/>
                  <a:gd name="T113" fmla="*/ 65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329" h="319">
                    <a:moveTo>
                      <a:pt x="303" y="55"/>
                    </a:moveTo>
                    <a:lnTo>
                      <a:pt x="289" y="42"/>
                    </a:lnTo>
                    <a:lnTo>
                      <a:pt x="278" y="27"/>
                    </a:lnTo>
                    <a:lnTo>
                      <a:pt x="269" y="18"/>
                    </a:lnTo>
                    <a:lnTo>
                      <a:pt x="266" y="17"/>
                    </a:lnTo>
                    <a:lnTo>
                      <a:pt x="265" y="18"/>
                    </a:lnTo>
                    <a:lnTo>
                      <a:pt x="265" y="17"/>
                    </a:lnTo>
                    <a:lnTo>
                      <a:pt x="255" y="10"/>
                    </a:lnTo>
                    <a:lnTo>
                      <a:pt x="254" y="10"/>
                    </a:lnTo>
                    <a:lnTo>
                      <a:pt x="245" y="17"/>
                    </a:lnTo>
                    <a:lnTo>
                      <a:pt x="221" y="24"/>
                    </a:lnTo>
                    <a:lnTo>
                      <a:pt x="221" y="25"/>
                    </a:lnTo>
                    <a:lnTo>
                      <a:pt x="202" y="28"/>
                    </a:lnTo>
                    <a:lnTo>
                      <a:pt x="201" y="29"/>
                    </a:lnTo>
                    <a:lnTo>
                      <a:pt x="191" y="27"/>
                    </a:lnTo>
                    <a:lnTo>
                      <a:pt x="188" y="25"/>
                    </a:lnTo>
                    <a:lnTo>
                      <a:pt x="187" y="24"/>
                    </a:lnTo>
                    <a:lnTo>
                      <a:pt x="183" y="8"/>
                    </a:lnTo>
                    <a:lnTo>
                      <a:pt x="180" y="4"/>
                    </a:lnTo>
                    <a:lnTo>
                      <a:pt x="167" y="0"/>
                    </a:lnTo>
                    <a:lnTo>
                      <a:pt x="166" y="2"/>
                    </a:lnTo>
                    <a:lnTo>
                      <a:pt x="164" y="2"/>
                    </a:lnTo>
                    <a:lnTo>
                      <a:pt x="163" y="7"/>
                    </a:lnTo>
                    <a:lnTo>
                      <a:pt x="163" y="8"/>
                    </a:lnTo>
                    <a:lnTo>
                      <a:pt x="161" y="10"/>
                    </a:lnTo>
                    <a:lnTo>
                      <a:pt x="160" y="13"/>
                    </a:lnTo>
                    <a:lnTo>
                      <a:pt x="160" y="14"/>
                    </a:lnTo>
                    <a:lnTo>
                      <a:pt x="159" y="14"/>
                    </a:lnTo>
                    <a:lnTo>
                      <a:pt x="153" y="20"/>
                    </a:lnTo>
                    <a:lnTo>
                      <a:pt x="150" y="25"/>
                    </a:lnTo>
                    <a:lnTo>
                      <a:pt x="145" y="49"/>
                    </a:lnTo>
                    <a:lnTo>
                      <a:pt x="147" y="58"/>
                    </a:lnTo>
                    <a:lnTo>
                      <a:pt x="147" y="59"/>
                    </a:lnTo>
                    <a:lnTo>
                      <a:pt x="149" y="62"/>
                    </a:lnTo>
                    <a:lnTo>
                      <a:pt x="152" y="66"/>
                    </a:lnTo>
                    <a:lnTo>
                      <a:pt x="152" y="67"/>
                    </a:lnTo>
                    <a:lnTo>
                      <a:pt x="153" y="69"/>
                    </a:lnTo>
                    <a:lnTo>
                      <a:pt x="153" y="71"/>
                    </a:lnTo>
                    <a:lnTo>
                      <a:pt x="150" y="74"/>
                    </a:lnTo>
                    <a:lnTo>
                      <a:pt x="147" y="74"/>
                    </a:lnTo>
                    <a:lnTo>
                      <a:pt x="130" y="77"/>
                    </a:lnTo>
                    <a:lnTo>
                      <a:pt x="130" y="75"/>
                    </a:lnTo>
                    <a:lnTo>
                      <a:pt x="121" y="38"/>
                    </a:lnTo>
                    <a:lnTo>
                      <a:pt x="116" y="31"/>
                    </a:lnTo>
                    <a:lnTo>
                      <a:pt x="110" y="28"/>
                    </a:lnTo>
                    <a:lnTo>
                      <a:pt x="108" y="31"/>
                    </a:lnTo>
                    <a:lnTo>
                      <a:pt x="106" y="34"/>
                    </a:lnTo>
                    <a:lnTo>
                      <a:pt x="104" y="34"/>
                    </a:lnTo>
                    <a:lnTo>
                      <a:pt x="104" y="35"/>
                    </a:lnTo>
                    <a:lnTo>
                      <a:pt x="99" y="48"/>
                    </a:lnTo>
                    <a:lnTo>
                      <a:pt x="92" y="50"/>
                    </a:lnTo>
                    <a:lnTo>
                      <a:pt x="90" y="49"/>
                    </a:lnTo>
                    <a:lnTo>
                      <a:pt x="89" y="49"/>
                    </a:lnTo>
                    <a:lnTo>
                      <a:pt x="85" y="50"/>
                    </a:lnTo>
                    <a:lnTo>
                      <a:pt x="83" y="50"/>
                    </a:lnTo>
                    <a:lnTo>
                      <a:pt x="78" y="55"/>
                    </a:lnTo>
                    <a:lnTo>
                      <a:pt x="74" y="58"/>
                    </a:lnTo>
                    <a:lnTo>
                      <a:pt x="68" y="59"/>
                    </a:lnTo>
                    <a:lnTo>
                      <a:pt x="65" y="58"/>
                    </a:lnTo>
                    <a:lnTo>
                      <a:pt x="54" y="46"/>
                    </a:lnTo>
                    <a:lnTo>
                      <a:pt x="53" y="46"/>
                    </a:lnTo>
                    <a:lnTo>
                      <a:pt x="53" y="48"/>
                    </a:lnTo>
                    <a:lnTo>
                      <a:pt x="50" y="53"/>
                    </a:lnTo>
                    <a:lnTo>
                      <a:pt x="50" y="55"/>
                    </a:lnTo>
                    <a:lnTo>
                      <a:pt x="51" y="58"/>
                    </a:lnTo>
                    <a:lnTo>
                      <a:pt x="51" y="73"/>
                    </a:lnTo>
                    <a:lnTo>
                      <a:pt x="48" y="75"/>
                    </a:lnTo>
                    <a:lnTo>
                      <a:pt x="44" y="99"/>
                    </a:lnTo>
                    <a:lnTo>
                      <a:pt x="41" y="105"/>
                    </a:lnTo>
                    <a:lnTo>
                      <a:pt x="39" y="103"/>
                    </a:lnTo>
                    <a:lnTo>
                      <a:pt x="39" y="102"/>
                    </a:lnTo>
                    <a:lnTo>
                      <a:pt x="36" y="98"/>
                    </a:lnTo>
                    <a:lnTo>
                      <a:pt x="34" y="96"/>
                    </a:lnTo>
                    <a:lnTo>
                      <a:pt x="32" y="95"/>
                    </a:lnTo>
                    <a:lnTo>
                      <a:pt x="23" y="89"/>
                    </a:lnTo>
                    <a:lnTo>
                      <a:pt x="11" y="94"/>
                    </a:lnTo>
                    <a:lnTo>
                      <a:pt x="8" y="95"/>
                    </a:lnTo>
                    <a:lnTo>
                      <a:pt x="5" y="98"/>
                    </a:lnTo>
                    <a:lnTo>
                      <a:pt x="0" y="109"/>
                    </a:lnTo>
                    <a:lnTo>
                      <a:pt x="0" y="110"/>
                    </a:lnTo>
                    <a:lnTo>
                      <a:pt x="4" y="119"/>
                    </a:lnTo>
                    <a:lnTo>
                      <a:pt x="5" y="127"/>
                    </a:lnTo>
                    <a:lnTo>
                      <a:pt x="10" y="141"/>
                    </a:lnTo>
                    <a:lnTo>
                      <a:pt x="41" y="145"/>
                    </a:lnTo>
                    <a:lnTo>
                      <a:pt x="41" y="148"/>
                    </a:lnTo>
                    <a:lnTo>
                      <a:pt x="40" y="152"/>
                    </a:lnTo>
                    <a:lnTo>
                      <a:pt x="37" y="158"/>
                    </a:lnTo>
                    <a:lnTo>
                      <a:pt x="36" y="162"/>
                    </a:lnTo>
                    <a:lnTo>
                      <a:pt x="36" y="163"/>
                    </a:lnTo>
                    <a:lnTo>
                      <a:pt x="37" y="165"/>
                    </a:lnTo>
                    <a:lnTo>
                      <a:pt x="39" y="169"/>
                    </a:lnTo>
                    <a:lnTo>
                      <a:pt x="40" y="170"/>
                    </a:lnTo>
                    <a:lnTo>
                      <a:pt x="41" y="170"/>
                    </a:lnTo>
                    <a:lnTo>
                      <a:pt x="46" y="173"/>
                    </a:lnTo>
                    <a:lnTo>
                      <a:pt x="50" y="175"/>
                    </a:lnTo>
                    <a:lnTo>
                      <a:pt x="57" y="175"/>
                    </a:lnTo>
                    <a:lnTo>
                      <a:pt x="65" y="169"/>
                    </a:lnTo>
                    <a:lnTo>
                      <a:pt x="77" y="168"/>
                    </a:lnTo>
                    <a:lnTo>
                      <a:pt x="78" y="168"/>
                    </a:lnTo>
                    <a:lnTo>
                      <a:pt x="78" y="169"/>
                    </a:lnTo>
                    <a:lnTo>
                      <a:pt x="82" y="170"/>
                    </a:lnTo>
                    <a:lnTo>
                      <a:pt x="83" y="170"/>
                    </a:lnTo>
                    <a:lnTo>
                      <a:pt x="86" y="172"/>
                    </a:lnTo>
                    <a:lnTo>
                      <a:pt x="93" y="172"/>
                    </a:lnTo>
                    <a:lnTo>
                      <a:pt x="94" y="173"/>
                    </a:lnTo>
                    <a:lnTo>
                      <a:pt x="96" y="173"/>
                    </a:lnTo>
                    <a:lnTo>
                      <a:pt x="96" y="175"/>
                    </a:lnTo>
                    <a:lnTo>
                      <a:pt x="101" y="183"/>
                    </a:lnTo>
                    <a:lnTo>
                      <a:pt x="103" y="185"/>
                    </a:lnTo>
                    <a:lnTo>
                      <a:pt x="96" y="194"/>
                    </a:lnTo>
                    <a:lnTo>
                      <a:pt x="94" y="196"/>
                    </a:lnTo>
                    <a:lnTo>
                      <a:pt x="93" y="199"/>
                    </a:lnTo>
                    <a:lnTo>
                      <a:pt x="90" y="200"/>
                    </a:lnTo>
                    <a:lnTo>
                      <a:pt x="82" y="215"/>
                    </a:lnTo>
                    <a:lnTo>
                      <a:pt x="79" y="216"/>
                    </a:lnTo>
                    <a:lnTo>
                      <a:pt x="79" y="218"/>
                    </a:lnTo>
                    <a:lnTo>
                      <a:pt x="82" y="218"/>
                    </a:lnTo>
                    <a:lnTo>
                      <a:pt x="78" y="233"/>
                    </a:lnTo>
                    <a:lnTo>
                      <a:pt x="78" y="235"/>
                    </a:lnTo>
                    <a:lnTo>
                      <a:pt x="68" y="235"/>
                    </a:lnTo>
                    <a:lnTo>
                      <a:pt x="65" y="236"/>
                    </a:lnTo>
                    <a:lnTo>
                      <a:pt x="64" y="236"/>
                    </a:lnTo>
                    <a:lnTo>
                      <a:pt x="60" y="233"/>
                    </a:lnTo>
                    <a:lnTo>
                      <a:pt x="57" y="232"/>
                    </a:lnTo>
                    <a:lnTo>
                      <a:pt x="54" y="229"/>
                    </a:lnTo>
                    <a:lnTo>
                      <a:pt x="51" y="228"/>
                    </a:lnTo>
                    <a:lnTo>
                      <a:pt x="50" y="226"/>
                    </a:lnTo>
                    <a:lnTo>
                      <a:pt x="50" y="221"/>
                    </a:lnTo>
                    <a:lnTo>
                      <a:pt x="48" y="219"/>
                    </a:lnTo>
                    <a:lnTo>
                      <a:pt x="47" y="219"/>
                    </a:lnTo>
                    <a:lnTo>
                      <a:pt x="44" y="222"/>
                    </a:lnTo>
                    <a:lnTo>
                      <a:pt x="44" y="223"/>
                    </a:lnTo>
                    <a:lnTo>
                      <a:pt x="43" y="225"/>
                    </a:lnTo>
                    <a:lnTo>
                      <a:pt x="43" y="228"/>
                    </a:lnTo>
                    <a:lnTo>
                      <a:pt x="44" y="240"/>
                    </a:lnTo>
                    <a:lnTo>
                      <a:pt x="44" y="243"/>
                    </a:lnTo>
                    <a:lnTo>
                      <a:pt x="54" y="253"/>
                    </a:lnTo>
                    <a:lnTo>
                      <a:pt x="61" y="264"/>
                    </a:lnTo>
                    <a:lnTo>
                      <a:pt x="58" y="278"/>
                    </a:lnTo>
                    <a:lnTo>
                      <a:pt x="57" y="278"/>
                    </a:lnTo>
                    <a:lnTo>
                      <a:pt x="57" y="279"/>
                    </a:lnTo>
                    <a:lnTo>
                      <a:pt x="64" y="282"/>
                    </a:lnTo>
                    <a:lnTo>
                      <a:pt x="67" y="282"/>
                    </a:lnTo>
                    <a:lnTo>
                      <a:pt x="67" y="281"/>
                    </a:lnTo>
                    <a:lnTo>
                      <a:pt x="68" y="281"/>
                    </a:lnTo>
                    <a:lnTo>
                      <a:pt x="70" y="279"/>
                    </a:lnTo>
                    <a:lnTo>
                      <a:pt x="85" y="275"/>
                    </a:lnTo>
                    <a:lnTo>
                      <a:pt x="86" y="276"/>
                    </a:lnTo>
                    <a:lnTo>
                      <a:pt x="94" y="276"/>
                    </a:lnTo>
                    <a:lnTo>
                      <a:pt x="100" y="279"/>
                    </a:lnTo>
                    <a:lnTo>
                      <a:pt x="106" y="283"/>
                    </a:lnTo>
                    <a:lnTo>
                      <a:pt x="103" y="289"/>
                    </a:lnTo>
                    <a:lnTo>
                      <a:pt x="101" y="298"/>
                    </a:lnTo>
                    <a:lnTo>
                      <a:pt x="106" y="299"/>
                    </a:lnTo>
                    <a:lnTo>
                      <a:pt x="110" y="299"/>
                    </a:lnTo>
                    <a:lnTo>
                      <a:pt x="110" y="298"/>
                    </a:lnTo>
                    <a:lnTo>
                      <a:pt x="120" y="299"/>
                    </a:lnTo>
                    <a:lnTo>
                      <a:pt x="125" y="299"/>
                    </a:lnTo>
                    <a:lnTo>
                      <a:pt x="141" y="307"/>
                    </a:lnTo>
                    <a:lnTo>
                      <a:pt x="142" y="309"/>
                    </a:lnTo>
                    <a:lnTo>
                      <a:pt x="150" y="309"/>
                    </a:lnTo>
                    <a:lnTo>
                      <a:pt x="154" y="310"/>
                    </a:lnTo>
                    <a:lnTo>
                      <a:pt x="156" y="312"/>
                    </a:lnTo>
                    <a:lnTo>
                      <a:pt x="159" y="312"/>
                    </a:lnTo>
                    <a:lnTo>
                      <a:pt x="176" y="314"/>
                    </a:lnTo>
                    <a:lnTo>
                      <a:pt x="178" y="314"/>
                    </a:lnTo>
                    <a:lnTo>
                      <a:pt x="183" y="319"/>
                    </a:lnTo>
                    <a:lnTo>
                      <a:pt x="195" y="310"/>
                    </a:lnTo>
                    <a:lnTo>
                      <a:pt x="208" y="295"/>
                    </a:lnTo>
                    <a:lnTo>
                      <a:pt x="213" y="292"/>
                    </a:lnTo>
                    <a:lnTo>
                      <a:pt x="214" y="289"/>
                    </a:lnTo>
                    <a:lnTo>
                      <a:pt x="217" y="286"/>
                    </a:lnTo>
                    <a:lnTo>
                      <a:pt x="217" y="285"/>
                    </a:lnTo>
                    <a:lnTo>
                      <a:pt x="219" y="282"/>
                    </a:lnTo>
                    <a:lnTo>
                      <a:pt x="219" y="276"/>
                    </a:lnTo>
                    <a:lnTo>
                      <a:pt x="217" y="276"/>
                    </a:lnTo>
                    <a:lnTo>
                      <a:pt x="208" y="272"/>
                    </a:lnTo>
                    <a:lnTo>
                      <a:pt x="202" y="267"/>
                    </a:lnTo>
                    <a:lnTo>
                      <a:pt x="202" y="263"/>
                    </a:lnTo>
                    <a:lnTo>
                      <a:pt x="214" y="238"/>
                    </a:lnTo>
                    <a:lnTo>
                      <a:pt x="220" y="232"/>
                    </a:lnTo>
                    <a:lnTo>
                      <a:pt x="221" y="232"/>
                    </a:lnTo>
                    <a:lnTo>
                      <a:pt x="224" y="231"/>
                    </a:lnTo>
                    <a:lnTo>
                      <a:pt x="224" y="228"/>
                    </a:lnTo>
                    <a:lnTo>
                      <a:pt x="226" y="222"/>
                    </a:lnTo>
                    <a:lnTo>
                      <a:pt x="226" y="218"/>
                    </a:lnTo>
                    <a:lnTo>
                      <a:pt x="227" y="214"/>
                    </a:lnTo>
                    <a:lnTo>
                      <a:pt x="227" y="212"/>
                    </a:lnTo>
                    <a:lnTo>
                      <a:pt x="228" y="211"/>
                    </a:lnTo>
                    <a:lnTo>
                      <a:pt x="228" y="208"/>
                    </a:lnTo>
                    <a:lnTo>
                      <a:pt x="230" y="208"/>
                    </a:lnTo>
                    <a:lnTo>
                      <a:pt x="233" y="205"/>
                    </a:lnTo>
                    <a:lnTo>
                      <a:pt x="244" y="201"/>
                    </a:lnTo>
                    <a:lnTo>
                      <a:pt x="258" y="194"/>
                    </a:lnTo>
                    <a:lnTo>
                      <a:pt x="259" y="193"/>
                    </a:lnTo>
                    <a:lnTo>
                      <a:pt x="259" y="192"/>
                    </a:lnTo>
                    <a:lnTo>
                      <a:pt x="265" y="188"/>
                    </a:lnTo>
                    <a:lnTo>
                      <a:pt x="276" y="178"/>
                    </a:lnTo>
                    <a:lnTo>
                      <a:pt x="280" y="179"/>
                    </a:lnTo>
                    <a:lnTo>
                      <a:pt x="290" y="179"/>
                    </a:lnTo>
                    <a:lnTo>
                      <a:pt x="291" y="180"/>
                    </a:lnTo>
                    <a:lnTo>
                      <a:pt x="294" y="180"/>
                    </a:lnTo>
                    <a:lnTo>
                      <a:pt x="315" y="192"/>
                    </a:lnTo>
                    <a:lnTo>
                      <a:pt x="317" y="183"/>
                    </a:lnTo>
                    <a:lnTo>
                      <a:pt x="317" y="168"/>
                    </a:lnTo>
                    <a:lnTo>
                      <a:pt x="319" y="162"/>
                    </a:lnTo>
                    <a:lnTo>
                      <a:pt x="322" y="159"/>
                    </a:lnTo>
                    <a:lnTo>
                      <a:pt x="325" y="155"/>
                    </a:lnTo>
                    <a:lnTo>
                      <a:pt x="325" y="152"/>
                    </a:lnTo>
                    <a:lnTo>
                      <a:pt x="328" y="148"/>
                    </a:lnTo>
                    <a:lnTo>
                      <a:pt x="329" y="144"/>
                    </a:lnTo>
                    <a:lnTo>
                      <a:pt x="329" y="138"/>
                    </a:lnTo>
                    <a:lnTo>
                      <a:pt x="326" y="133"/>
                    </a:lnTo>
                    <a:lnTo>
                      <a:pt x="314" y="122"/>
                    </a:lnTo>
                    <a:lnTo>
                      <a:pt x="310" y="120"/>
                    </a:lnTo>
                    <a:lnTo>
                      <a:pt x="308" y="119"/>
                    </a:lnTo>
                    <a:lnTo>
                      <a:pt x="307" y="116"/>
                    </a:lnTo>
                    <a:lnTo>
                      <a:pt x="310" y="108"/>
                    </a:lnTo>
                    <a:lnTo>
                      <a:pt x="311" y="106"/>
                    </a:lnTo>
                    <a:lnTo>
                      <a:pt x="317" y="103"/>
                    </a:lnTo>
                    <a:lnTo>
                      <a:pt x="317" y="87"/>
                    </a:lnTo>
                    <a:lnTo>
                      <a:pt x="315" y="82"/>
                    </a:lnTo>
                    <a:lnTo>
                      <a:pt x="314" y="81"/>
                    </a:lnTo>
                    <a:lnTo>
                      <a:pt x="312" y="81"/>
                    </a:lnTo>
                    <a:lnTo>
                      <a:pt x="312" y="80"/>
                    </a:lnTo>
                    <a:lnTo>
                      <a:pt x="308" y="75"/>
                    </a:lnTo>
                    <a:lnTo>
                      <a:pt x="308" y="69"/>
                    </a:lnTo>
                    <a:lnTo>
                      <a:pt x="307" y="65"/>
                    </a:lnTo>
                    <a:lnTo>
                      <a:pt x="304" y="59"/>
                    </a:lnTo>
                    <a:lnTo>
                      <a:pt x="303" y="5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28" name="Freeform 859">
                <a:extLst>
                  <a:ext uri="{FF2B5EF4-FFF2-40B4-BE49-F238E27FC236}">
                    <a16:creationId xmlns:a16="http://schemas.microsoft.com/office/drawing/2014/main" id="{77DAE495-52D6-4510-3610-E2EBBC636F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2" y="2822"/>
                <a:ext cx="122" cy="77"/>
              </a:xfrm>
              <a:custGeom>
                <a:avLst/>
                <a:gdLst>
                  <a:gd name="T0" fmla="*/ 77 w 486"/>
                  <a:gd name="T1" fmla="*/ 144 h 308"/>
                  <a:gd name="T2" fmla="*/ 51 w 486"/>
                  <a:gd name="T3" fmla="*/ 152 h 308"/>
                  <a:gd name="T4" fmla="*/ 25 w 486"/>
                  <a:gd name="T5" fmla="*/ 167 h 308"/>
                  <a:gd name="T6" fmla="*/ 10 w 486"/>
                  <a:gd name="T7" fmla="*/ 172 h 308"/>
                  <a:gd name="T8" fmla="*/ 0 w 486"/>
                  <a:gd name="T9" fmla="*/ 201 h 308"/>
                  <a:gd name="T10" fmla="*/ 19 w 486"/>
                  <a:gd name="T11" fmla="*/ 218 h 308"/>
                  <a:gd name="T12" fmla="*/ 18 w 486"/>
                  <a:gd name="T13" fmla="*/ 237 h 308"/>
                  <a:gd name="T14" fmla="*/ 10 w 486"/>
                  <a:gd name="T15" fmla="*/ 253 h 308"/>
                  <a:gd name="T16" fmla="*/ 10 w 486"/>
                  <a:gd name="T17" fmla="*/ 282 h 308"/>
                  <a:gd name="T18" fmla="*/ 17 w 486"/>
                  <a:gd name="T19" fmla="*/ 286 h 308"/>
                  <a:gd name="T20" fmla="*/ 31 w 486"/>
                  <a:gd name="T21" fmla="*/ 277 h 308"/>
                  <a:gd name="T22" fmla="*/ 43 w 486"/>
                  <a:gd name="T23" fmla="*/ 286 h 308"/>
                  <a:gd name="T24" fmla="*/ 93 w 486"/>
                  <a:gd name="T25" fmla="*/ 307 h 308"/>
                  <a:gd name="T26" fmla="*/ 144 w 486"/>
                  <a:gd name="T27" fmla="*/ 288 h 308"/>
                  <a:gd name="T28" fmla="*/ 163 w 486"/>
                  <a:gd name="T29" fmla="*/ 267 h 308"/>
                  <a:gd name="T30" fmla="*/ 195 w 486"/>
                  <a:gd name="T31" fmla="*/ 268 h 308"/>
                  <a:gd name="T32" fmla="*/ 222 w 486"/>
                  <a:gd name="T33" fmla="*/ 253 h 308"/>
                  <a:gd name="T34" fmla="*/ 248 w 486"/>
                  <a:gd name="T35" fmla="*/ 261 h 308"/>
                  <a:gd name="T36" fmla="*/ 262 w 486"/>
                  <a:gd name="T37" fmla="*/ 278 h 308"/>
                  <a:gd name="T38" fmla="*/ 271 w 486"/>
                  <a:gd name="T39" fmla="*/ 271 h 308"/>
                  <a:gd name="T40" fmla="*/ 286 w 486"/>
                  <a:gd name="T41" fmla="*/ 267 h 308"/>
                  <a:gd name="T42" fmla="*/ 297 w 486"/>
                  <a:gd name="T43" fmla="*/ 241 h 308"/>
                  <a:gd name="T44" fmla="*/ 297 w 486"/>
                  <a:gd name="T45" fmla="*/ 233 h 308"/>
                  <a:gd name="T46" fmla="*/ 322 w 486"/>
                  <a:gd name="T47" fmla="*/ 225 h 308"/>
                  <a:gd name="T48" fmla="*/ 356 w 486"/>
                  <a:gd name="T49" fmla="*/ 234 h 308"/>
                  <a:gd name="T50" fmla="*/ 359 w 486"/>
                  <a:gd name="T51" fmla="*/ 225 h 308"/>
                  <a:gd name="T52" fmla="*/ 369 w 486"/>
                  <a:gd name="T53" fmla="*/ 210 h 308"/>
                  <a:gd name="T54" fmla="*/ 395 w 486"/>
                  <a:gd name="T55" fmla="*/ 219 h 308"/>
                  <a:gd name="T56" fmla="*/ 401 w 486"/>
                  <a:gd name="T57" fmla="*/ 240 h 308"/>
                  <a:gd name="T58" fmla="*/ 439 w 486"/>
                  <a:gd name="T59" fmla="*/ 265 h 308"/>
                  <a:gd name="T60" fmla="*/ 452 w 486"/>
                  <a:gd name="T61" fmla="*/ 261 h 308"/>
                  <a:gd name="T62" fmla="*/ 452 w 486"/>
                  <a:gd name="T63" fmla="*/ 248 h 308"/>
                  <a:gd name="T64" fmla="*/ 458 w 486"/>
                  <a:gd name="T65" fmla="*/ 230 h 308"/>
                  <a:gd name="T66" fmla="*/ 456 w 486"/>
                  <a:gd name="T67" fmla="*/ 204 h 308"/>
                  <a:gd name="T68" fmla="*/ 465 w 486"/>
                  <a:gd name="T69" fmla="*/ 198 h 308"/>
                  <a:gd name="T70" fmla="*/ 480 w 486"/>
                  <a:gd name="T71" fmla="*/ 165 h 308"/>
                  <a:gd name="T72" fmla="*/ 463 w 486"/>
                  <a:gd name="T73" fmla="*/ 156 h 308"/>
                  <a:gd name="T74" fmla="*/ 442 w 486"/>
                  <a:gd name="T75" fmla="*/ 123 h 308"/>
                  <a:gd name="T76" fmla="*/ 434 w 486"/>
                  <a:gd name="T77" fmla="*/ 121 h 308"/>
                  <a:gd name="T78" fmla="*/ 431 w 486"/>
                  <a:gd name="T79" fmla="*/ 107 h 308"/>
                  <a:gd name="T80" fmla="*/ 431 w 486"/>
                  <a:gd name="T81" fmla="*/ 49 h 308"/>
                  <a:gd name="T82" fmla="*/ 392 w 486"/>
                  <a:gd name="T83" fmla="*/ 35 h 308"/>
                  <a:gd name="T84" fmla="*/ 371 w 486"/>
                  <a:gd name="T85" fmla="*/ 35 h 308"/>
                  <a:gd name="T86" fmla="*/ 353 w 486"/>
                  <a:gd name="T87" fmla="*/ 10 h 308"/>
                  <a:gd name="T88" fmla="*/ 341 w 486"/>
                  <a:gd name="T89" fmla="*/ 0 h 308"/>
                  <a:gd name="T90" fmla="*/ 332 w 486"/>
                  <a:gd name="T91" fmla="*/ 33 h 308"/>
                  <a:gd name="T92" fmla="*/ 312 w 486"/>
                  <a:gd name="T93" fmla="*/ 38 h 308"/>
                  <a:gd name="T94" fmla="*/ 310 w 486"/>
                  <a:gd name="T95" fmla="*/ 60 h 308"/>
                  <a:gd name="T96" fmla="*/ 283 w 486"/>
                  <a:gd name="T97" fmla="*/ 60 h 308"/>
                  <a:gd name="T98" fmla="*/ 283 w 486"/>
                  <a:gd name="T99" fmla="*/ 36 h 308"/>
                  <a:gd name="T100" fmla="*/ 258 w 486"/>
                  <a:gd name="T101" fmla="*/ 40 h 308"/>
                  <a:gd name="T102" fmla="*/ 250 w 486"/>
                  <a:gd name="T103" fmla="*/ 52 h 308"/>
                  <a:gd name="T104" fmla="*/ 255 w 486"/>
                  <a:gd name="T105" fmla="*/ 89 h 308"/>
                  <a:gd name="T106" fmla="*/ 271 w 486"/>
                  <a:gd name="T107" fmla="*/ 105 h 308"/>
                  <a:gd name="T108" fmla="*/ 272 w 486"/>
                  <a:gd name="T109" fmla="*/ 127 h 308"/>
                  <a:gd name="T110" fmla="*/ 216 w 486"/>
                  <a:gd name="T111" fmla="*/ 137 h 308"/>
                  <a:gd name="T112" fmla="*/ 180 w 486"/>
                  <a:gd name="T113" fmla="*/ 143 h 308"/>
                  <a:gd name="T114" fmla="*/ 151 w 486"/>
                  <a:gd name="T115" fmla="*/ 100 h 308"/>
                  <a:gd name="T116" fmla="*/ 144 w 486"/>
                  <a:gd name="T117" fmla="*/ 93 h 308"/>
                  <a:gd name="T118" fmla="*/ 151 w 486"/>
                  <a:gd name="T119" fmla="*/ 124 h 308"/>
                  <a:gd name="T120" fmla="*/ 128 w 486"/>
                  <a:gd name="T121" fmla="*/ 154 h 308"/>
                  <a:gd name="T122" fmla="*/ 91 w 486"/>
                  <a:gd name="T123" fmla="*/ 159 h 308"/>
                  <a:gd name="T124" fmla="*/ 88 w 486"/>
                  <a:gd name="T125" fmla="*/ 143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86" h="308">
                    <a:moveTo>
                      <a:pt x="78" y="137"/>
                    </a:moveTo>
                    <a:lnTo>
                      <a:pt x="78" y="138"/>
                    </a:lnTo>
                    <a:lnTo>
                      <a:pt x="77" y="143"/>
                    </a:lnTo>
                    <a:lnTo>
                      <a:pt x="77" y="144"/>
                    </a:lnTo>
                    <a:lnTo>
                      <a:pt x="72" y="148"/>
                    </a:lnTo>
                    <a:lnTo>
                      <a:pt x="67" y="147"/>
                    </a:lnTo>
                    <a:lnTo>
                      <a:pt x="63" y="147"/>
                    </a:lnTo>
                    <a:lnTo>
                      <a:pt x="51" y="152"/>
                    </a:lnTo>
                    <a:lnTo>
                      <a:pt x="49" y="156"/>
                    </a:lnTo>
                    <a:lnTo>
                      <a:pt x="43" y="159"/>
                    </a:lnTo>
                    <a:lnTo>
                      <a:pt x="32" y="167"/>
                    </a:lnTo>
                    <a:lnTo>
                      <a:pt x="25" y="167"/>
                    </a:lnTo>
                    <a:lnTo>
                      <a:pt x="7" y="165"/>
                    </a:lnTo>
                    <a:lnTo>
                      <a:pt x="7" y="166"/>
                    </a:lnTo>
                    <a:lnTo>
                      <a:pt x="8" y="167"/>
                    </a:lnTo>
                    <a:lnTo>
                      <a:pt x="10" y="172"/>
                    </a:lnTo>
                    <a:lnTo>
                      <a:pt x="10" y="188"/>
                    </a:lnTo>
                    <a:lnTo>
                      <a:pt x="4" y="191"/>
                    </a:lnTo>
                    <a:lnTo>
                      <a:pt x="3" y="193"/>
                    </a:lnTo>
                    <a:lnTo>
                      <a:pt x="0" y="201"/>
                    </a:lnTo>
                    <a:lnTo>
                      <a:pt x="1" y="204"/>
                    </a:lnTo>
                    <a:lnTo>
                      <a:pt x="3" y="205"/>
                    </a:lnTo>
                    <a:lnTo>
                      <a:pt x="7" y="207"/>
                    </a:lnTo>
                    <a:lnTo>
                      <a:pt x="19" y="218"/>
                    </a:lnTo>
                    <a:lnTo>
                      <a:pt x="22" y="223"/>
                    </a:lnTo>
                    <a:lnTo>
                      <a:pt x="22" y="229"/>
                    </a:lnTo>
                    <a:lnTo>
                      <a:pt x="21" y="233"/>
                    </a:lnTo>
                    <a:lnTo>
                      <a:pt x="18" y="237"/>
                    </a:lnTo>
                    <a:lnTo>
                      <a:pt x="18" y="240"/>
                    </a:lnTo>
                    <a:lnTo>
                      <a:pt x="15" y="244"/>
                    </a:lnTo>
                    <a:lnTo>
                      <a:pt x="12" y="247"/>
                    </a:lnTo>
                    <a:lnTo>
                      <a:pt x="10" y="253"/>
                    </a:lnTo>
                    <a:lnTo>
                      <a:pt x="10" y="268"/>
                    </a:lnTo>
                    <a:lnTo>
                      <a:pt x="8" y="277"/>
                    </a:lnTo>
                    <a:lnTo>
                      <a:pt x="8" y="278"/>
                    </a:lnTo>
                    <a:lnTo>
                      <a:pt x="10" y="282"/>
                    </a:lnTo>
                    <a:lnTo>
                      <a:pt x="11" y="285"/>
                    </a:lnTo>
                    <a:lnTo>
                      <a:pt x="14" y="288"/>
                    </a:lnTo>
                    <a:lnTo>
                      <a:pt x="15" y="288"/>
                    </a:lnTo>
                    <a:lnTo>
                      <a:pt x="17" y="286"/>
                    </a:lnTo>
                    <a:lnTo>
                      <a:pt x="19" y="282"/>
                    </a:lnTo>
                    <a:lnTo>
                      <a:pt x="24" y="278"/>
                    </a:lnTo>
                    <a:lnTo>
                      <a:pt x="29" y="275"/>
                    </a:lnTo>
                    <a:lnTo>
                      <a:pt x="31" y="277"/>
                    </a:lnTo>
                    <a:lnTo>
                      <a:pt x="32" y="277"/>
                    </a:lnTo>
                    <a:lnTo>
                      <a:pt x="33" y="278"/>
                    </a:lnTo>
                    <a:lnTo>
                      <a:pt x="35" y="281"/>
                    </a:lnTo>
                    <a:lnTo>
                      <a:pt x="43" y="286"/>
                    </a:lnTo>
                    <a:lnTo>
                      <a:pt x="50" y="290"/>
                    </a:lnTo>
                    <a:lnTo>
                      <a:pt x="65" y="293"/>
                    </a:lnTo>
                    <a:lnTo>
                      <a:pt x="93" y="308"/>
                    </a:lnTo>
                    <a:lnTo>
                      <a:pt x="93" y="307"/>
                    </a:lnTo>
                    <a:lnTo>
                      <a:pt x="106" y="300"/>
                    </a:lnTo>
                    <a:lnTo>
                      <a:pt x="110" y="299"/>
                    </a:lnTo>
                    <a:lnTo>
                      <a:pt x="137" y="293"/>
                    </a:lnTo>
                    <a:lnTo>
                      <a:pt x="144" y="288"/>
                    </a:lnTo>
                    <a:lnTo>
                      <a:pt x="162" y="271"/>
                    </a:lnTo>
                    <a:lnTo>
                      <a:pt x="162" y="270"/>
                    </a:lnTo>
                    <a:lnTo>
                      <a:pt x="163" y="270"/>
                    </a:lnTo>
                    <a:lnTo>
                      <a:pt x="163" y="267"/>
                    </a:lnTo>
                    <a:lnTo>
                      <a:pt x="165" y="267"/>
                    </a:lnTo>
                    <a:lnTo>
                      <a:pt x="178" y="272"/>
                    </a:lnTo>
                    <a:lnTo>
                      <a:pt x="185" y="272"/>
                    </a:lnTo>
                    <a:lnTo>
                      <a:pt x="195" y="268"/>
                    </a:lnTo>
                    <a:lnTo>
                      <a:pt x="197" y="268"/>
                    </a:lnTo>
                    <a:lnTo>
                      <a:pt x="197" y="267"/>
                    </a:lnTo>
                    <a:lnTo>
                      <a:pt x="205" y="260"/>
                    </a:lnTo>
                    <a:lnTo>
                      <a:pt x="222" y="253"/>
                    </a:lnTo>
                    <a:lnTo>
                      <a:pt x="229" y="253"/>
                    </a:lnTo>
                    <a:lnTo>
                      <a:pt x="245" y="260"/>
                    </a:lnTo>
                    <a:lnTo>
                      <a:pt x="245" y="261"/>
                    </a:lnTo>
                    <a:lnTo>
                      <a:pt x="248" y="261"/>
                    </a:lnTo>
                    <a:lnTo>
                      <a:pt x="248" y="263"/>
                    </a:lnTo>
                    <a:lnTo>
                      <a:pt x="250" y="270"/>
                    </a:lnTo>
                    <a:lnTo>
                      <a:pt x="254" y="278"/>
                    </a:lnTo>
                    <a:lnTo>
                      <a:pt x="262" y="278"/>
                    </a:lnTo>
                    <a:lnTo>
                      <a:pt x="268" y="277"/>
                    </a:lnTo>
                    <a:lnTo>
                      <a:pt x="269" y="274"/>
                    </a:lnTo>
                    <a:lnTo>
                      <a:pt x="271" y="272"/>
                    </a:lnTo>
                    <a:lnTo>
                      <a:pt x="271" y="271"/>
                    </a:lnTo>
                    <a:lnTo>
                      <a:pt x="272" y="270"/>
                    </a:lnTo>
                    <a:lnTo>
                      <a:pt x="282" y="265"/>
                    </a:lnTo>
                    <a:lnTo>
                      <a:pt x="283" y="265"/>
                    </a:lnTo>
                    <a:lnTo>
                      <a:pt x="286" y="267"/>
                    </a:lnTo>
                    <a:lnTo>
                      <a:pt x="288" y="267"/>
                    </a:lnTo>
                    <a:lnTo>
                      <a:pt x="292" y="261"/>
                    </a:lnTo>
                    <a:lnTo>
                      <a:pt x="295" y="254"/>
                    </a:lnTo>
                    <a:lnTo>
                      <a:pt x="297" y="241"/>
                    </a:lnTo>
                    <a:lnTo>
                      <a:pt x="297" y="240"/>
                    </a:lnTo>
                    <a:lnTo>
                      <a:pt x="296" y="236"/>
                    </a:lnTo>
                    <a:lnTo>
                      <a:pt x="297" y="234"/>
                    </a:lnTo>
                    <a:lnTo>
                      <a:pt x="297" y="233"/>
                    </a:lnTo>
                    <a:lnTo>
                      <a:pt x="300" y="229"/>
                    </a:lnTo>
                    <a:lnTo>
                      <a:pt x="300" y="227"/>
                    </a:lnTo>
                    <a:lnTo>
                      <a:pt x="317" y="221"/>
                    </a:lnTo>
                    <a:lnTo>
                      <a:pt x="322" y="225"/>
                    </a:lnTo>
                    <a:lnTo>
                      <a:pt x="338" y="227"/>
                    </a:lnTo>
                    <a:lnTo>
                      <a:pt x="343" y="227"/>
                    </a:lnTo>
                    <a:lnTo>
                      <a:pt x="353" y="232"/>
                    </a:lnTo>
                    <a:lnTo>
                      <a:pt x="356" y="234"/>
                    </a:lnTo>
                    <a:lnTo>
                      <a:pt x="360" y="232"/>
                    </a:lnTo>
                    <a:lnTo>
                      <a:pt x="360" y="230"/>
                    </a:lnTo>
                    <a:lnTo>
                      <a:pt x="359" y="227"/>
                    </a:lnTo>
                    <a:lnTo>
                      <a:pt x="359" y="225"/>
                    </a:lnTo>
                    <a:lnTo>
                      <a:pt x="357" y="221"/>
                    </a:lnTo>
                    <a:lnTo>
                      <a:pt x="357" y="217"/>
                    </a:lnTo>
                    <a:lnTo>
                      <a:pt x="359" y="217"/>
                    </a:lnTo>
                    <a:lnTo>
                      <a:pt x="369" y="210"/>
                    </a:lnTo>
                    <a:lnTo>
                      <a:pt x="369" y="207"/>
                    </a:lnTo>
                    <a:lnTo>
                      <a:pt x="371" y="207"/>
                    </a:lnTo>
                    <a:lnTo>
                      <a:pt x="384" y="211"/>
                    </a:lnTo>
                    <a:lnTo>
                      <a:pt x="395" y="219"/>
                    </a:lnTo>
                    <a:lnTo>
                      <a:pt x="401" y="227"/>
                    </a:lnTo>
                    <a:lnTo>
                      <a:pt x="402" y="229"/>
                    </a:lnTo>
                    <a:lnTo>
                      <a:pt x="402" y="239"/>
                    </a:lnTo>
                    <a:lnTo>
                      <a:pt x="401" y="240"/>
                    </a:lnTo>
                    <a:lnTo>
                      <a:pt x="403" y="260"/>
                    </a:lnTo>
                    <a:lnTo>
                      <a:pt x="417" y="260"/>
                    </a:lnTo>
                    <a:lnTo>
                      <a:pt x="438" y="265"/>
                    </a:lnTo>
                    <a:lnTo>
                      <a:pt x="439" y="265"/>
                    </a:lnTo>
                    <a:lnTo>
                      <a:pt x="439" y="264"/>
                    </a:lnTo>
                    <a:lnTo>
                      <a:pt x="441" y="263"/>
                    </a:lnTo>
                    <a:lnTo>
                      <a:pt x="452" y="263"/>
                    </a:lnTo>
                    <a:lnTo>
                      <a:pt x="452" y="261"/>
                    </a:lnTo>
                    <a:lnTo>
                      <a:pt x="451" y="257"/>
                    </a:lnTo>
                    <a:lnTo>
                      <a:pt x="451" y="253"/>
                    </a:lnTo>
                    <a:lnTo>
                      <a:pt x="452" y="251"/>
                    </a:lnTo>
                    <a:lnTo>
                      <a:pt x="452" y="248"/>
                    </a:lnTo>
                    <a:lnTo>
                      <a:pt x="454" y="244"/>
                    </a:lnTo>
                    <a:lnTo>
                      <a:pt x="454" y="237"/>
                    </a:lnTo>
                    <a:lnTo>
                      <a:pt x="455" y="234"/>
                    </a:lnTo>
                    <a:lnTo>
                      <a:pt x="458" y="230"/>
                    </a:lnTo>
                    <a:lnTo>
                      <a:pt x="465" y="215"/>
                    </a:lnTo>
                    <a:lnTo>
                      <a:pt x="465" y="210"/>
                    </a:lnTo>
                    <a:lnTo>
                      <a:pt x="462" y="207"/>
                    </a:lnTo>
                    <a:lnTo>
                      <a:pt x="456" y="204"/>
                    </a:lnTo>
                    <a:lnTo>
                      <a:pt x="455" y="204"/>
                    </a:lnTo>
                    <a:lnTo>
                      <a:pt x="455" y="203"/>
                    </a:lnTo>
                    <a:lnTo>
                      <a:pt x="463" y="198"/>
                    </a:lnTo>
                    <a:lnTo>
                      <a:pt x="465" y="198"/>
                    </a:lnTo>
                    <a:lnTo>
                      <a:pt x="479" y="184"/>
                    </a:lnTo>
                    <a:lnTo>
                      <a:pt x="486" y="170"/>
                    </a:lnTo>
                    <a:lnTo>
                      <a:pt x="484" y="167"/>
                    </a:lnTo>
                    <a:lnTo>
                      <a:pt x="480" y="165"/>
                    </a:lnTo>
                    <a:lnTo>
                      <a:pt x="466" y="165"/>
                    </a:lnTo>
                    <a:lnTo>
                      <a:pt x="465" y="166"/>
                    </a:lnTo>
                    <a:lnTo>
                      <a:pt x="465" y="163"/>
                    </a:lnTo>
                    <a:lnTo>
                      <a:pt x="463" y="156"/>
                    </a:lnTo>
                    <a:lnTo>
                      <a:pt x="454" y="128"/>
                    </a:lnTo>
                    <a:lnTo>
                      <a:pt x="449" y="121"/>
                    </a:lnTo>
                    <a:lnTo>
                      <a:pt x="445" y="123"/>
                    </a:lnTo>
                    <a:lnTo>
                      <a:pt x="442" y="123"/>
                    </a:lnTo>
                    <a:lnTo>
                      <a:pt x="439" y="121"/>
                    </a:lnTo>
                    <a:lnTo>
                      <a:pt x="438" y="120"/>
                    </a:lnTo>
                    <a:lnTo>
                      <a:pt x="436" y="120"/>
                    </a:lnTo>
                    <a:lnTo>
                      <a:pt x="434" y="121"/>
                    </a:lnTo>
                    <a:lnTo>
                      <a:pt x="433" y="120"/>
                    </a:lnTo>
                    <a:lnTo>
                      <a:pt x="430" y="116"/>
                    </a:lnTo>
                    <a:lnTo>
                      <a:pt x="430" y="109"/>
                    </a:lnTo>
                    <a:lnTo>
                      <a:pt x="431" y="107"/>
                    </a:lnTo>
                    <a:lnTo>
                      <a:pt x="431" y="82"/>
                    </a:lnTo>
                    <a:lnTo>
                      <a:pt x="429" y="70"/>
                    </a:lnTo>
                    <a:lnTo>
                      <a:pt x="429" y="57"/>
                    </a:lnTo>
                    <a:lnTo>
                      <a:pt x="431" y="49"/>
                    </a:lnTo>
                    <a:lnTo>
                      <a:pt x="430" y="49"/>
                    </a:lnTo>
                    <a:lnTo>
                      <a:pt x="408" y="40"/>
                    </a:lnTo>
                    <a:lnTo>
                      <a:pt x="403" y="40"/>
                    </a:lnTo>
                    <a:lnTo>
                      <a:pt x="392" y="35"/>
                    </a:lnTo>
                    <a:lnTo>
                      <a:pt x="391" y="33"/>
                    </a:lnTo>
                    <a:lnTo>
                      <a:pt x="385" y="36"/>
                    </a:lnTo>
                    <a:lnTo>
                      <a:pt x="378" y="35"/>
                    </a:lnTo>
                    <a:lnTo>
                      <a:pt x="371" y="35"/>
                    </a:lnTo>
                    <a:lnTo>
                      <a:pt x="360" y="28"/>
                    </a:lnTo>
                    <a:lnTo>
                      <a:pt x="359" y="28"/>
                    </a:lnTo>
                    <a:lnTo>
                      <a:pt x="359" y="26"/>
                    </a:lnTo>
                    <a:lnTo>
                      <a:pt x="353" y="10"/>
                    </a:lnTo>
                    <a:lnTo>
                      <a:pt x="350" y="7"/>
                    </a:lnTo>
                    <a:lnTo>
                      <a:pt x="350" y="6"/>
                    </a:lnTo>
                    <a:lnTo>
                      <a:pt x="343" y="0"/>
                    </a:lnTo>
                    <a:lnTo>
                      <a:pt x="341" y="0"/>
                    </a:lnTo>
                    <a:lnTo>
                      <a:pt x="328" y="15"/>
                    </a:lnTo>
                    <a:lnTo>
                      <a:pt x="329" y="17"/>
                    </a:lnTo>
                    <a:lnTo>
                      <a:pt x="331" y="28"/>
                    </a:lnTo>
                    <a:lnTo>
                      <a:pt x="332" y="33"/>
                    </a:lnTo>
                    <a:lnTo>
                      <a:pt x="332" y="35"/>
                    </a:lnTo>
                    <a:lnTo>
                      <a:pt x="328" y="45"/>
                    </a:lnTo>
                    <a:lnTo>
                      <a:pt x="317" y="42"/>
                    </a:lnTo>
                    <a:lnTo>
                      <a:pt x="312" y="38"/>
                    </a:lnTo>
                    <a:lnTo>
                      <a:pt x="311" y="38"/>
                    </a:lnTo>
                    <a:lnTo>
                      <a:pt x="312" y="61"/>
                    </a:lnTo>
                    <a:lnTo>
                      <a:pt x="311" y="61"/>
                    </a:lnTo>
                    <a:lnTo>
                      <a:pt x="310" y="60"/>
                    </a:lnTo>
                    <a:lnTo>
                      <a:pt x="299" y="59"/>
                    </a:lnTo>
                    <a:lnTo>
                      <a:pt x="296" y="59"/>
                    </a:lnTo>
                    <a:lnTo>
                      <a:pt x="288" y="63"/>
                    </a:lnTo>
                    <a:lnTo>
                      <a:pt x="283" y="60"/>
                    </a:lnTo>
                    <a:lnTo>
                      <a:pt x="281" y="54"/>
                    </a:lnTo>
                    <a:lnTo>
                      <a:pt x="282" y="47"/>
                    </a:lnTo>
                    <a:lnTo>
                      <a:pt x="283" y="43"/>
                    </a:lnTo>
                    <a:lnTo>
                      <a:pt x="283" y="36"/>
                    </a:lnTo>
                    <a:lnTo>
                      <a:pt x="281" y="36"/>
                    </a:lnTo>
                    <a:lnTo>
                      <a:pt x="269" y="38"/>
                    </a:lnTo>
                    <a:lnTo>
                      <a:pt x="265" y="38"/>
                    </a:lnTo>
                    <a:lnTo>
                      <a:pt x="258" y="40"/>
                    </a:lnTo>
                    <a:lnTo>
                      <a:pt x="257" y="40"/>
                    </a:lnTo>
                    <a:lnTo>
                      <a:pt x="255" y="42"/>
                    </a:lnTo>
                    <a:lnTo>
                      <a:pt x="250" y="50"/>
                    </a:lnTo>
                    <a:lnTo>
                      <a:pt x="250" y="52"/>
                    </a:lnTo>
                    <a:lnTo>
                      <a:pt x="247" y="57"/>
                    </a:lnTo>
                    <a:lnTo>
                      <a:pt x="245" y="64"/>
                    </a:lnTo>
                    <a:lnTo>
                      <a:pt x="254" y="78"/>
                    </a:lnTo>
                    <a:lnTo>
                      <a:pt x="255" y="89"/>
                    </a:lnTo>
                    <a:lnTo>
                      <a:pt x="261" y="95"/>
                    </a:lnTo>
                    <a:lnTo>
                      <a:pt x="262" y="99"/>
                    </a:lnTo>
                    <a:lnTo>
                      <a:pt x="265" y="105"/>
                    </a:lnTo>
                    <a:lnTo>
                      <a:pt x="271" y="105"/>
                    </a:lnTo>
                    <a:lnTo>
                      <a:pt x="269" y="110"/>
                    </a:lnTo>
                    <a:lnTo>
                      <a:pt x="269" y="113"/>
                    </a:lnTo>
                    <a:lnTo>
                      <a:pt x="272" y="126"/>
                    </a:lnTo>
                    <a:lnTo>
                      <a:pt x="272" y="127"/>
                    </a:lnTo>
                    <a:lnTo>
                      <a:pt x="269" y="130"/>
                    </a:lnTo>
                    <a:lnTo>
                      <a:pt x="257" y="130"/>
                    </a:lnTo>
                    <a:lnTo>
                      <a:pt x="252" y="131"/>
                    </a:lnTo>
                    <a:lnTo>
                      <a:pt x="216" y="137"/>
                    </a:lnTo>
                    <a:lnTo>
                      <a:pt x="215" y="138"/>
                    </a:lnTo>
                    <a:lnTo>
                      <a:pt x="211" y="140"/>
                    </a:lnTo>
                    <a:lnTo>
                      <a:pt x="209" y="141"/>
                    </a:lnTo>
                    <a:lnTo>
                      <a:pt x="180" y="143"/>
                    </a:lnTo>
                    <a:lnTo>
                      <a:pt x="178" y="141"/>
                    </a:lnTo>
                    <a:lnTo>
                      <a:pt x="174" y="133"/>
                    </a:lnTo>
                    <a:lnTo>
                      <a:pt x="163" y="124"/>
                    </a:lnTo>
                    <a:lnTo>
                      <a:pt x="151" y="100"/>
                    </a:lnTo>
                    <a:lnTo>
                      <a:pt x="152" y="92"/>
                    </a:lnTo>
                    <a:lnTo>
                      <a:pt x="152" y="91"/>
                    </a:lnTo>
                    <a:lnTo>
                      <a:pt x="149" y="91"/>
                    </a:lnTo>
                    <a:lnTo>
                      <a:pt x="144" y="93"/>
                    </a:lnTo>
                    <a:lnTo>
                      <a:pt x="144" y="98"/>
                    </a:lnTo>
                    <a:lnTo>
                      <a:pt x="151" y="110"/>
                    </a:lnTo>
                    <a:lnTo>
                      <a:pt x="152" y="119"/>
                    </a:lnTo>
                    <a:lnTo>
                      <a:pt x="151" y="124"/>
                    </a:lnTo>
                    <a:lnTo>
                      <a:pt x="146" y="150"/>
                    </a:lnTo>
                    <a:lnTo>
                      <a:pt x="146" y="151"/>
                    </a:lnTo>
                    <a:lnTo>
                      <a:pt x="144" y="151"/>
                    </a:lnTo>
                    <a:lnTo>
                      <a:pt x="128" y="154"/>
                    </a:lnTo>
                    <a:lnTo>
                      <a:pt x="125" y="154"/>
                    </a:lnTo>
                    <a:lnTo>
                      <a:pt x="110" y="159"/>
                    </a:lnTo>
                    <a:lnTo>
                      <a:pt x="91" y="160"/>
                    </a:lnTo>
                    <a:lnTo>
                      <a:pt x="91" y="159"/>
                    </a:lnTo>
                    <a:lnTo>
                      <a:pt x="92" y="158"/>
                    </a:lnTo>
                    <a:lnTo>
                      <a:pt x="89" y="145"/>
                    </a:lnTo>
                    <a:lnTo>
                      <a:pt x="89" y="143"/>
                    </a:lnTo>
                    <a:lnTo>
                      <a:pt x="88" y="143"/>
                    </a:lnTo>
                    <a:lnTo>
                      <a:pt x="82" y="140"/>
                    </a:lnTo>
                    <a:lnTo>
                      <a:pt x="78" y="13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29" name="Freeform 860">
                <a:extLst>
                  <a:ext uri="{FF2B5EF4-FFF2-40B4-BE49-F238E27FC236}">
                    <a16:creationId xmlns:a16="http://schemas.microsoft.com/office/drawing/2014/main" id="{A32F919A-9D6A-5CC8-A774-D3B9ADE389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8" y="2888"/>
                <a:ext cx="105" cy="65"/>
              </a:xfrm>
              <a:custGeom>
                <a:avLst/>
                <a:gdLst>
                  <a:gd name="T0" fmla="*/ 89 w 420"/>
                  <a:gd name="T1" fmla="*/ 14 h 262"/>
                  <a:gd name="T2" fmla="*/ 63 w 420"/>
                  <a:gd name="T3" fmla="*/ 27 h 262"/>
                  <a:gd name="T4" fmla="*/ 57 w 420"/>
                  <a:gd name="T5" fmla="*/ 34 h 262"/>
                  <a:gd name="T6" fmla="*/ 54 w 420"/>
                  <a:gd name="T7" fmla="*/ 50 h 262"/>
                  <a:gd name="T8" fmla="*/ 44 w 420"/>
                  <a:gd name="T9" fmla="*/ 60 h 262"/>
                  <a:gd name="T10" fmla="*/ 47 w 420"/>
                  <a:gd name="T11" fmla="*/ 98 h 262"/>
                  <a:gd name="T12" fmla="*/ 47 w 420"/>
                  <a:gd name="T13" fmla="*/ 108 h 262"/>
                  <a:gd name="T14" fmla="*/ 25 w 420"/>
                  <a:gd name="T15" fmla="*/ 132 h 262"/>
                  <a:gd name="T16" fmla="*/ 10 w 420"/>
                  <a:gd name="T17" fmla="*/ 143 h 262"/>
                  <a:gd name="T18" fmla="*/ 8 w 420"/>
                  <a:gd name="T19" fmla="*/ 155 h 262"/>
                  <a:gd name="T20" fmla="*/ 1 w 420"/>
                  <a:gd name="T21" fmla="*/ 175 h 262"/>
                  <a:gd name="T22" fmla="*/ 27 w 420"/>
                  <a:gd name="T23" fmla="*/ 187 h 262"/>
                  <a:gd name="T24" fmla="*/ 53 w 420"/>
                  <a:gd name="T25" fmla="*/ 165 h 262"/>
                  <a:gd name="T26" fmla="*/ 80 w 420"/>
                  <a:gd name="T27" fmla="*/ 181 h 262"/>
                  <a:gd name="T28" fmla="*/ 119 w 420"/>
                  <a:gd name="T29" fmla="*/ 182 h 262"/>
                  <a:gd name="T30" fmla="*/ 130 w 420"/>
                  <a:gd name="T31" fmla="*/ 184 h 262"/>
                  <a:gd name="T32" fmla="*/ 105 w 420"/>
                  <a:gd name="T33" fmla="*/ 225 h 262"/>
                  <a:gd name="T34" fmla="*/ 162 w 420"/>
                  <a:gd name="T35" fmla="*/ 225 h 262"/>
                  <a:gd name="T36" fmla="*/ 170 w 420"/>
                  <a:gd name="T37" fmla="*/ 222 h 262"/>
                  <a:gd name="T38" fmla="*/ 200 w 420"/>
                  <a:gd name="T39" fmla="*/ 238 h 262"/>
                  <a:gd name="T40" fmla="*/ 201 w 420"/>
                  <a:gd name="T41" fmla="*/ 245 h 262"/>
                  <a:gd name="T42" fmla="*/ 202 w 420"/>
                  <a:gd name="T43" fmla="*/ 262 h 262"/>
                  <a:gd name="T44" fmla="*/ 209 w 420"/>
                  <a:gd name="T45" fmla="*/ 258 h 262"/>
                  <a:gd name="T46" fmla="*/ 223 w 420"/>
                  <a:gd name="T47" fmla="*/ 255 h 262"/>
                  <a:gd name="T48" fmla="*/ 244 w 420"/>
                  <a:gd name="T49" fmla="*/ 240 h 262"/>
                  <a:gd name="T50" fmla="*/ 243 w 420"/>
                  <a:gd name="T51" fmla="*/ 215 h 262"/>
                  <a:gd name="T52" fmla="*/ 246 w 420"/>
                  <a:gd name="T53" fmla="*/ 203 h 262"/>
                  <a:gd name="T54" fmla="*/ 251 w 420"/>
                  <a:gd name="T55" fmla="*/ 192 h 262"/>
                  <a:gd name="T56" fmla="*/ 265 w 420"/>
                  <a:gd name="T57" fmla="*/ 227 h 262"/>
                  <a:gd name="T58" fmla="*/ 299 w 420"/>
                  <a:gd name="T59" fmla="*/ 210 h 262"/>
                  <a:gd name="T60" fmla="*/ 336 w 420"/>
                  <a:gd name="T61" fmla="*/ 202 h 262"/>
                  <a:gd name="T62" fmla="*/ 363 w 420"/>
                  <a:gd name="T63" fmla="*/ 184 h 262"/>
                  <a:gd name="T64" fmla="*/ 401 w 420"/>
                  <a:gd name="T65" fmla="*/ 163 h 262"/>
                  <a:gd name="T66" fmla="*/ 411 w 420"/>
                  <a:gd name="T67" fmla="*/ 160 h 262"/>
                  <a:gd name="T68" fmla="*/ 419 w 420"/>
                  <a:gd name="T69" fmla="*/ 139 h 262"/>
                  <a:gd name="T70" fmla="*/ 399 w 420"/>
                  <a:gd name="T71" fmla="*/ 132 h 262"/>
                  <a:gd name="T72" fmla="*/ 339 w 420"/>
                  <a:gd name="T73" fmla="*/ 120 h 262"/>
                  <a:gd name="T74" fmla="*/ 339 w 420"/>
                  <a:gd name="T75" fmla="*/ 117 h 262"/>
                  <a:gd name="T76" fmla="*/ 348 w 420"/>
                  <a:gd name="T77" fmla="*/ 88 h 262"/>
                  <a:gd name="T78" fmla="*/ 345 w 420"/>
                  <a:gd name="T79" fmla="*/ 67 h 262"/>
                  <a:gd name="T80" fmla="*/ 356 w 420"/>
                  <a:gd name="T81" fmla="*/ 55 h 262"/>
                  <a:gd name="T82" fmla="*/ 352 w 420"/>
                  <a:gd name="T83" fmla="*/ 48 h 262"/>
                  <a:gd name="T84" fmla="*/ 348 w 420"/>
                  <a:gd name="T85" fmla="*/ 21 h 262"/>
                  <a:gd name="T86" fmla="*/ 341 w 420"/>
                  <a:gd name="T87" fmla="*/ 12 h 262"/>
                  <a:gd name="T88" fmla="*/ 315 w 420"/>
                  <a:gd name="T89" fmla="*/ 9 h 262"/>
                  <a:gd name="T90" fmla="*/ 299 w 420"/>
                  <a:gd name="T91" fmla="*/ 7 h 262"/>
                  <a:gd name="T92" fmla="*/ 247 w 420"/>
                  <a:gd name="T93" fmla="*/ 36 h 262"/>
                  <a:gd name="T94" fmla="*/ 202 w 420"/>
                  <a:gd name="T95" fmla="*/ 30 h 262"/>
                  <a:gd name="T96" fmla="*/ 170 w 420"/>
                  <a:gd name="T97" fmla="*/ 15 h 262"/>
                  <a:gd name="T98" fmla="*/ 161 w 420"/>
                  <a:gd name="T99" fmla="*/ 15 h 262"/>
                  <a:gd name="T100" fmla="*/ 151 w 420"/>
                  <a:gd name="T101" fmla="*/ 25 h 262"/>
                  <a:gd name="T102" fmla="*/ 145 w 420"/>
                  <a:gd name="T103" fmla="*/ 14 h 262"/>
                  <a:gd name="T104" fmla="*/ 110 w 420"/>
                  <a:gd name="T105" fmla="*/ 1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420" h="262">
                    <a:moveTo>
                      <a:pt x="110" y="1"/>
                    </a:moveTo>
                    <a:lnTo>
                      <a:pt x="106" y="0"/>
                    </a:lnTo>
                    <a:lnTo>
                      <a:pt x="95" y="10"/>
                    </a:lnTo>
                    <a:lnTo>
                      <a:pt x="89" y="14"/>
                    </a:lnTo>
                    <a:lnTo>
                      <a:pt x="89" y="15"/>
                    </a:lnTo>
                    <a:lnTo>
                      <a:pt x="88" y="16"/>
                    </a:lnTo>
                    <a:lnTo>
                      <a:pt x="74" y="23"/>
                    </a:lnTo>
                    <a:lnTo>
                      <a:pt x="63" y="27"/>
                    </a:lnTo>
                    <a:lnTo>
                      <a:pt x="60" y="30"/>
                    </a:lnTo>
                    <a:lnTo>
                      <a:pt x="58" y="30"/>
                    </a:lnTo>
                    <a:lnTo>
                      <a:pt x="58" y="33"/>
                    </a:lnTo>
                    <a:lnTo>
                      <a:pt x="57" y="34"/>
                    </a:lnTo>
                    <a:lnTo>
                      <a:pt x="57" y="36"/>
                    </a:lnTo>
                    <a:lnTo>
                      <a:pt x="56" y="40"/>
                    </a:lnTo>
                    <a:lnTo>
                      <a:pt x="56" y="44"/>
                    </a:lnTo>
                    <a:lnTo>
                      <a:pt x="54" y="50"/>
                    </a:lnTo>
                    <a:lnTo>
                      <a:pt x="54" y="53"/>
                    </a:lnTo>
                    <a:lnTo>
                      <a:pt x="51" y="54"/>
                    </a:lnTo>
                    <a:lnTo>
                      <a:pt x="50" y="54"/>
                    </a:lnTo>
                    <a:lnTo>
                      <a:pt x="44" y="60"/>
                    </a:lnTo>
                    <a:lnTo>
                      <a:pt x="32" y="85"/>
                    </a:lnTo>
                    <a:lnTo>
                      <a:pt x="32" y="89"/>
                    </a:lnTo>
                    <a:lnTo>
                      <a:pt x="38" y="94"/>
                    </a:lnTo>
                    <a:lnTo>
                      <a:pt x="47" y="98"/>
                    </a:lnTo>
                    <a:lnTo>
                      <a:pt x="49" y="98"/>
                    </a:lnTo>
                    <a:lnTo>
                      <a:pt x="49" y="104"/>
                    </a:lnTo>
                    <a:lnTo>
                      <a:pt x="47" y="107"/>
                    </a:lnTo>
                    <a:lnTo>
                      <a:pt x="47" y="108"/>
                    </a:lnTo>
                    <a:lnTo>
                      <a:pt x="44" y="111"/>
                    </a:lnTo>
                    <a:lnTo>
                      <a:pt x="43" y="114"/>
                    </a:lnTo>
                    <a:lnTo>
                      <a:pt x="38" y="117"/>
                    </a:lnTo>
                    <a:lnTo>
                      <a:pt x="25" y="132"/>
                    </a:lnTo>
                    <a:lnTo>
                      <a:pt x="13" y="141"/>
                    </a:lnTo>
                    <a:lnTo>
                      <a:pt x="11" y="141"/>
                    </a:lnTo>
                    <a:lnTo>
                      <a:pt x="11" y="142"/>
                    </a:lnTo>
                    <a:lnTo>
                      <a:pt x="10" y="143"/>
                    </a:lnTo>
                    <a:lnTo>
                      <a:pt x="10" y="149"/>
                    </a:lnTo>
                    <a:lnTo>
                      <a:pt x="11" y="150"/>
                    </a:lnTo>
                    <a:lnTo>
                      <a:pt x="11" y="153"/>
                    </a:lnTo>
                    <a:lnTo>
                      <a:pt x="8" y="155"/>
                    </a:lnTo>
                    <a:lnTo>
                      <a:pt x="6" y="157"/>
                    </a:lnTo>
                    <a:lnTo>
                      <a:pt x="3" y="164"/>
                    </a:lnTo>
                    <a:lnTo>
                      <a:pt x="0" y="175"/>
                    </a:lnTo>
                    <a:lnTo>
                      <a:pt x="1" y="175"/>
                    </a:lnTo>
                    <a:lnTo>
                      <a:pt x="15" y="178"/>
                    </a:lnTo>
                    <a:lnTo>
                      <a:pt x="25" y="187"/>
                    </a:lnTo>
                    <a:lnTo>
                      <a:pt x="27" y="188"/>
                    </a:lnTo>
                    <a:lnTo>
                      <a:pt x="27" y="187"/>
                    </a:lnTo>
                    <a:lnTo>
                      <a:pt x="29" y="185"/>
                    </a:lnTo>
                    <a:lnTo>
                      <a:pt x="38" y="177"/>
                    </a:lnTo>
                    <a:lnTo>
                      <a:pt x="51" y="167"/>
                    </a:lnTo>
                    <a:lnTo>
                      <a:pt x="53" y="165"/>
                    </a:lnTo>
                    <a:lnTo>
                      <a:pt x="56" y="167"/>
                    </a:lnTo>
                    <a:lnTo>
                      <a:pt x="61" y="173"/>
                    </a:lnTo>
                    <a:lnTo>
                      <a:pt x="67" y="181"/>
                    </a:lnTo>
                    <a:lnTo>
                      <a:pt x="80" y="181"/>
                    </a:lnTo>
                    <a:lnTo>
                      <a:pt x="91" y="187"/>
                    </a:lnTo>
                    <a:lnTo>
                      <a:pt x="102" y="188"/>
                    </a:lnTo>
                    <a:lnTo>
                      <a:pt x="117" y="182"/>
                    </a:lnTo>
                    <a:lnTo>
                      <a:pt x="119" y="182"/>
                    </a:lnTo>
                    <a:lnTo>
                      <a:pt x="120" y="181"/>
                    </a:lnTo>
                    <a:lnTo>
                      <a:pt x="120" y="177"/>
                    </a:lnTo>
                    <a:lnTo>
                      <a:pt x="121" y="177"/>
                    </a:lnTo>
                    <a:lnTo>
                      <a:pt x="130" y="184"/>
                    </a:lnTo>
                    <a:lnTo>
                      <a:pt x="133" y="188"/>
                    </a:lnTo>
                    <a:lnTo>
                      <a:pt x="133" y="196"/>
                    </a:lnTo>
                    <a:lnTo>
                      <a:pt x="130" y="196"/>
                    </a:lnTo>
                    <a:lnTo>
                      <a:pt x="105" y="225"/>
                    </a:lnTo>
                    <a:lnTo>
                      <a:pt x="111" y="231"/>
                    </a:lnTo>
                    <a:lnTo>
                      <a:pt x="134" y="240"/>
                    </a:lnTo>
                    <a:lnTo>
                      <a:pt x="141" y="240"/>
                    </a:lnTo>
                    <a:lnTo>
                      <a:pt x="162" y="225"/>
                    </a:lnTo>
                    <a:lnTo>
                      <a:pt x="168" y="223"/>
                    </a:lnTo>
                    <a:lnTo>
                      <a:pt x="169" y="220"/>
                    </a:lnTo>
                    <a:lnTo>
                      <a:pt x="169" y="222"/>
                    </a:lnTo>
                    <a:lnTo>
                      <a:pt x="170" y="222"/>
                    </a:lnTo>
                    <a:lnTo>
                      <a:pt x="170" y="223"/>
                    </a:lnTo>
                    <a:lnTo>
                      <a:pt x="187" y="233"/>
                    </a:lnTo>
                    <a:lnTo>
                      <a:pt x="191" y="234"/>
                    </a:lnTo>
                    <a:lnTo>
                      <a:pt x="200" y="238"/>
                    </a:lnTo>
                    <a:lnTo>
                      <a:pt x="202" y="241"/>
                    </a:lnTo>
                    <a:lnTo>
                      <a:pt x="202" y="242"/>
                    </a:lnTo>
                    <a:lnTo>
                      <a:pt x="201" y="242"/>
                    </a:lnTo>
                    <a:lnTo>
                      <a:pt x="201" y="245"/>
                    </a:lnTo>
                    <a:lnTo>
                      <a:pt x="200" y="248"/>
                    </a:lnTo>
                    <a:lnTo>
                      <a:pt x="200" y="251"/>
                    </a:lnTo>
                    <a:lnTo>
                      <a:pt x="202" y="261"/>
                    </a:lnTo>
                    <a:lnTo>
                      <a:pt x="202" y="262"/>
                    </a:lnTo>
                    <a:lnTo>
                      <a:pt x="204" y="262"/>
                    </a:lnTo>
                    <a:lnTo>
                      <a:pt x="205" y="261"/>
                    </a:lnTo>
                    <a:lnTo>
                      <a:pt x="208" y="259"/>
                    </a:lnTo>
                    <a:lnTo>
                      <a:pt x="209" y="258"/>
                    </a:lnTo>
                    <a:lnTo>
                      <a:pt x="212" y="258"/>
                    </a:lnTo>
                    <a:lnTo>
                      <a:pt x="214" y="256"/>
                    </a:lnTo>
                    <a:lnTo>
                      <a:pt x="221" y="255"/>
                    </a:lnTo>
                    <a:lnTo>
                      <a:pt x="223" y="255"/>
                    </a:lnTo>
                    <a:lnTo>
                      <a:pt x="226" y="254"/>
                    </a:lnTo>
                    <a:lnTo>
                      <a:pt x="238" y="247"/>
                    </a:lnTo>
                    <a:lnTo>
                      <a:pt x="243" y="242"/>
                    </a:lnTo>
                    <a:lnTo>
                      <a:pt x="244" y="240"/>
                    </a:lnTo>
                    <a:lnTo>
                      <a:pt x="246" y="238"/>
                    </a:lnTo>
                    <a:lnTo>
                      <a:pt x="244" y="237"/>
                    </a:lnTo>
                    <a:lnTo>
                      <a:pt x="243" y="223"/>
                    </a:lnTo>
                    <a:lnTo>
                      <a:pt x="243" y="215"/>
                    </a:lnTo>
                    <a:lnTo>
                      <a:pt x="244" y="212"/>
                    </a:lnTo>
                    <a:lnTo>
                      <a:pt x="244" y="210"/>
                    </a:lnTo>
                    <a:lnTo>
                      <a:pt x="246" y="206"/>
                    </a:lnTo>
                    <a:lnTo>
                      <a:pt x="246" y="203"/>
                    </a:lnTo>
                    <a:lnTo>
                      <a:pt x="240" y="194"/>
                    </a:lnTo>
                    <a:lnTo>
                      <a:pt x="250" y="194"/>
                    </a:lnTo>
                    <a:lnTo>
                      <a:pt x="250" y="192"/>
                    </a:lnTo>
                    <a:lnTo>
                      <a:pt x="251" y="192"/>
                    </a:lnTo>
                    <a:lnTo>
                      <a:pt x="253" y="195"/>
                    </a:lnTo>
                    <a:lnTo>
                      <a:pt x="257" y="210"/>
                    </a:lnTo>
                    <a:lnTo>
                      <a:pt x="261" y="220"/>
                    </a:lnTo>
                    <a:lnTo>
                      <a:pt x="265" y="227"/>
                    </a:lnTo>
                    <a:lnTo>
                      <a:pt x="271" y="227"/>
                    </a:lnTo>
                    <a:lnTo>
                      <a:pt x="292" y="217"/>
                    </a:lnTo>
                    <a:lnTo>
                      <a:pt x="292" y="216"/>
                    </a:lnTo>
                    <a:lnTo>
                      <a:pt x="299" y="210"/>
                    </a:lnTo>
                    <a:lnTo>
                      <a:pt x="317" y="192"/>
                    </a:lnTo>
                    <a:lnTo>
                      <a:pt x="320" y="191"/>
                    </a:lnTo>
                    <a:lnTo>
                      <a:pt x="324" y="192"/>
                    </a:lnTo>
                    <a:lnTo>
                      <a:pt x="336" y="202"/>
                    </a:lnTo>
                    <a:lnTo>
                      <a:pt x="351" y="206"/>
                    </a:lnTo>
                    <a:lnTo>
                      <a:pt x="352" y="205"/>
                    </a:lnTo>
                    <a:lnTo>
                      <a:pt x="359" y="188"/>
                    </a:lnTo>
                    <a:lnTo>
                      <a:pt x="363" y="184"/>
                    </a:lnTo>
                    <a:lnTo>
                      <a:pt x="366" y="184"/>
                    </a:lnTo>
                    <a:lnTo>
                      <a:pt x="378" y="181"/>
                    </a:lnTo>
                    <a:lnTo>
                      <a:pt x="382" y="177"/>
                    </a:lnTo>
                    <a:lnTo>
                      <a:pt x="401" y="163"/>
                    </a:lnTo>
                    <a:lnTo>
                      <a:pt x="401" y="161"/>
                    </a:lnTo>
                    <a:lnTo>
                      <a:pt x="402" y="161"/>
                    </a:lnTo>
                    <a:lnTo>
                      <a:pt x="403" y="160"/>
                    </a:lnTo>
                    <a:lnTo>
                      <a:pt x="411" y="160"/>
                    </a:lnTo>
                    <a:lnTo>
                      <a:pt x="412" y="157"/>
                    </a:lnTo>
                    <a:lnTo>
                      <a:pt x="413" y="157"/>
                    </a:lnTo>
                    <a:lnTo>
                      <a:pt x="413" y="156"/>
                    </a:lnTo>
                    <a:lnTo>
                      <a:pt x="419" y="139"/>
                    </a:lnTo>
                    <a:lnTo>
                      <a:pt x="420" y="139"/>
                    </a:lnTo>
                    <a:lnTo>
                      <a:pt x="419" y="138"/>
                    </a:lnTo>
                    <a:lnTo>
                      <a:pt x="405" y="135"/>
                    </a:lnTo>
                    <a:lnTo>
                      <a:pt x="399" y="132"/>
                    </a:lnTo>
                    <a:lnTo>
                      <a:pt x="395" y="128"/>
                    </a:lnTo>
                    <a:lnTo>
                      <a:pt x="382" y="125"/>
                    </a:lnTo>
                    <a:lnTo>
                      <a:pt x="377" y="127"/>
                    </a:lnTo>
                    <a:lnTo>
                      <a:pt x="339" y="120"/>
                    </a:lnTo>
                    <a:lnTo>
                      <a:pt x="339" y="118"/>
                    </a:lnTo>
                    <a:lnTo>
                      <a:pt x="341" y="118"/>
                    </a:lnTo>
                    <a:lnTo>
                      <a:pt x="341" y="117"/>
                    </a:lnTo>
                    <a:lnTo>
                      <a:pt x="339" y="117"/>
                    </a:lnTo>
                    <a:lnTo>
                      <a:pt x="339" y="111"/>
                    </a:lnTo>
                    <a:lnTo>
                      <a:pt x="341" y="108"/>
                    </a:lnTo>
                    <a:lnTo>
                      <a:pt x="346" y="94"/>
                    </a:lnTo>
                    <a:lnTo>
                      <a:pt x="348" y="88"/>
                    </a:lnTo>
                    <a:lnTo>
                      <a:pt x="345" y="79"/>
                    </a:lnTo>
                    <a:lnTo>
                      <a:pt x="339" y="69"/>
                    </a:lnTo>
                    <a:lnTo>
                      <a:pt x="336" y="67"/>
                    </a:lnTo>
                    <a:lnTo>
                      <a:pt x="345" y="67"/>
                    </a:lnTo>
                    <a:lnTo>
                      <a:pt x="352" y="64"/>
                    </a:lnTo>
                    <a:lnTo>
                      <a:pt x="355" y="61"/>
                    </a:lnTo>
                    <a:lnTo>
                      <a:pt x="356" y="61"/>
                    </a:lnTo>
                    <a:lnTo>
                      <a:pt x="356" y="55"/>
                    </a:lnTo>
                    <a:lnTo>
                      <a:pt x="355" y="55"/>
                    </a:lnTo>
                    <a:lnTo>
                      <a:pt x="355" y="54"/>
                    </a:lnTo>
                    <a:lnTo>
                      <a:pt x="353" y="53"/>
                    </a:lnTo>
                    <a:lnTo>
                      <a:pt x="352" y="48"/>
                    </a:lnTo>
                    <a:lnTo>
                      <a:pt x="352" y="43"/>
                    </a:lnTo>
                    <a:lnTo>
                      <a:pt x="351" y="40"/>
                    </a:lnTo>
                    <a:lnTo>
                      <a:pt x="349" y="22"/>
                    </a:lnTo>
                    <a:lnTo>
                      <a:pt x="348" y="21"/>
                    </a:lnTo>
                    <a:lnTo>
                      <a:pt x="348" y="18"/>
                    </a:lnTo>
                    <a:lnTo>
                      <a:pt x="346" y="15"/>
                    </a:lnTo>
                    <a:lnTo>
                      <a:pt x="343" y="12"/>
                    </a:lnTo>
                    <a:lnTo>
                      <a:pt x="341" y="12"/>
                    </a:lnTo>
                    <a:lnTo>
                      <a:pt x="336" y="9"/>
                    </a:lnTo>
                    <a:lnTo>
                      <a:pt x="332" y="5"/>
                    </a:lnTo>
                    <a:lnTo>
                      <a:pt x="322" y="9"/>
                    </a:lnTo>
                    <a:lnTo>
                      <a:pt x="315" y="9"/>
                    </a:lnTo>
                    <a:lnTo>
                      <a:pt x="302" y="4"/>
                    </a:lnTo>
                    <a:lnTo>
                      <a:pt x="300" y="4"/>
                    </a:lnTo>
                    <a:lnTo>
                      <a:pt x="300" y="7"/>
                    </a:lnTo>
                    <a:lnTo>
                      <a:pt x="299" y="7"/>
                    </a:lnTo>
                    <a:lnTo>
                      <a:pt x="299" y="8"/>
                    </a:lnTo>
                    <a:lnTo>
                      <a:pt x="281" y="25"/>
                    </a:lnTo>
                    <a:lnTo>
                      <a:pt x="274" y="30"/>
                    </a:lnTo>
                    <a:lnTo>
                      <a:pt x="247" y="36"/>
                    </a:lnTo>
                    <a:lnTo>
                      <a:pt x="243" y="37"/>
                    </a:lnTo>
                    <a:lnTo>
                      <a:pt x="230" y="44"/>
                    </a:lnTo>
                    <a:lnTo>
                      <a:pt x="230" y="45"/>
                    </a:lnTo>
                    <a:lnTo>
                      <a:pt x="202" y="30"/>
                    </a:lnTo>
                    <a:lnTo>
                      <a:pt x="187" y="27"/>
                    </a:lnTo>
                    <a:lnTo>
                      <a:pt x="180" y="23"/>
                    </a:lnTo>
                    <a:lnTo>
                      <a:pt x="172" y="18"/>
                    </a:lnTo>
                    <a:lnTo>
                      <a:pt x="170" y="15"/>
                    </a:lnTo>
                    <a:lnTo>
                      <a:pt x="169" y="14"/>
                    </a:lnTo>
                    <a:lnTo>
                      <a:pt x="168" y="14"/>
                    </a:lnTo>
                    <a:lnTo>
                      <a:pt x="166" y="12"/>
                    </a:lnTo>
                    <a:lnTo>
                      <a:pt x="161" y="15"/>
                    </a:lnTo>
                    <a:lnTo>
                      <a:pt x="156" y="19"/>
                    </a:lnTo>
                    <a:lnTo>
                      <a:pt x="154" y="23"/>
                    </a:lnTo>
                    <a:lnTo>
                      <a:pt x="152" y="25"/>
                    </a:lnTo>
                    <a:lnTo>
                      <a:pt x="151" y="25"/>
                    </a:lnTo>
                    <a:lnTo>
                      <a:pt x="148" y="22"/>
                    </a:lnTo>
                    <a:lnTo>
                      <a:pt x="147" y="19"/>
                    </a:lnTo>
                    <a:lnTo>
                      <a:pt x="145" y="15"/>
                    </a:lnTo>
                    <a:lnTo>
                      <a:pt x="145" y="14"/>
                    </a:lnTo>
                    <a:lnTo>
                      <a:pt x="124" y="2"/>
                    </a:lnTo>
                    <a:lnTo>
                      <a:pt x="121" y="2"/>
                    </a:lnTo>
                    <a:lnTo>
                      <a:pt x="120" y="1"/>
                    </a:lnTo>
                    <a:lnTo>
                      <a:pt x="11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30" name="Freeform 861">
                <a:extLst>
                  <a:ext uri="{FF2B5EF4-FFF2-40B4-BE49-F238E27FC236}">
                    <a16:creationId xmlns:a16="http://schemas.microsoft.com/office/drawing/2014/main" id="{CC4E2F44-FEE1-9568-8881-3C44FEC1EE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1" y="2874"/>
                <a:ext cx="148" cy="117"/>
              </a:xfrm>
              <a:custGeom>
                <a:avLst/>
                <a:gdLst>
                  <a:gd name="T0" fmla="*/ 51 w 591"/>
                  <a:gd name="T1" fmla="*/ 68 h 470"/>
                  <a:gd name="T2" fmla="*/ 60 w 591"/>
                  <a:gd name="T3" fmla="*/ 104 h 470"/>
                  <a:gd name="T4" fmla="*/ 60 w 591"/>
                  <a:gd name="T5" fmla="*/ 120 h 470"/>
                  <a:gd name="T6" fmla="*/ 49 w 591"/>
                  <a:gd name="T7" fmla="*/ 164 h 470"/>
                  <a:gd name="T8" fmla="*/ 85 w 591"/>
                  <a:gd name="T9" fmla="*/ 183 h 470"/>
                  <a:gd name="T10" fmla="*/ 127 w 591"/>
                  <a:gd name="T11" fmla="*/ 195 h 470"/>
                  <a:gd name="T12" fmla="*/ 109 w 591"/>
                  <a:gd name="T13" fmla="*/ 217 h 470"/>
                  <a:gd name="T14" fmla="*/ 60 w 591"/>
                  <a:gd name="T15" fmla="*/ 261 h 470"/>
                  <a:gd name="T16" fmla="*/ 0 w 591"/>
                  <a:gd name="T17" fmla="*/ 272 h 470"/>
                  <a:gd name="T18" fmla="*/ 36 w 591"/>
                  <a:gd name="T19" fmla="*/ 324 h 470"/>
                  <a:gd name="T20" fmla="*/ 93 w 591"/>
                  <a:gd name="T21" fmla="*/ 343 h 470"/>
                  <a:gd name="T22" fmla="*/ 116 w 591"/>
                  <a:gd name="T23" fmla="*/ 360 h 470"/>
                  <a:gd name="T24" fmla="*/ 140 w 591"/>
                  <a:gd name="T25" fmla="*/ 361 h 470"/>
                  <a:gd name="T26" fmla="*/ 204 w 591"/>
                  <a:gd name="T27" fmla="*/ 386 h 470"/>
                  <a:gd name="T28" fmla="*/ 195 w 591"/>
                  <a:gd name="T29" fmla="*/ 431 h 470"/>
                  <a:gd name="T30" fmla="*/ 261 w 591"/>
                  <a:gd name="T31" fmla="*/ 416 h 470"/>
                  <a:gd name="T32" fmla="*/ 272 w 591"/>
                  <a:gd name="T33" fmla="*/ 417 h 470"/>
                  <a:gd name="T34" fmla="*/ 296 w 591"/>
                  <a:gd name="T35" fmla="*/ 438 h 470"/>
                  <a:gd name="T36" fmla="*/ 332 w 591"/>
                  <a:gd name="T37" fmla="*/ 438 h 470"/>
                  <a:gd name="T38" fmla="*/ 352 w 591"/>
                  <a:gd name="T39" fmla="*/ 425 h 470"/>
                  <a:gd name="T40" fmla="*/ 373 w 591"/>
                  <a:gd name="T41" fmla="*/ 458 h 470"/>
                  <a:gd name="T42" fmla="*/ 394 w 591"/>
                  <a:gd name="T43" fmla="*/ 448 h 470"/>
                  <a:gd name="T44" fmla="*/ 442 w 591"/>
                  <a:gd name="T45" fmla="*/ 435 h 470"/>
                  <a:gd name="T46" fmla="*/ 458 w 591"/>
                  <a:gd name="T47" fmla="*/ 459 h 470"/>
                  <a:gd name="T48" fmla="*/ 500 w 591"/>
                  <a:gd name="T49" fmla="*/ 468 h 470"/>
                  <a:gd name="T50" fmla="*/ 512 w 591"/>
                  <a:gd name="T51" fmla="*/ 439 h 470"/>
                  <a:gd name="T52" fmla="*/ 554 w 591"/>
                  <a:gd name="T53" fmla="*/ 430 h 470"/>
                  <a:gd name="T54" fmla="*/ 535 w 591"/>
                  <a:gd name="T55" fmla="*/ 381 h 470"/>
                  <a:gd name="T56" fmla="*/ 528 w 591"/>
                  <a:gd name="T57" fmla="*/ 367 h 470"/>
                  <a:gd name="T58" fmla="*/ 561 w 591"/>
                  <a:gd name="T59" fmla="*/ 370 h 470"/>
                  <a:gd name="T60" fmla="*/ 591 w 591"/>
                  <a:gd name="T61" fmla="*/ 343 h 470"/>
                  <a:gd name="T62" fmla="*/ 576 w 591"/>
                  <a:gd name="T63" fmla="*/ 307 h 470"/>
                  <a:gd name="T64" fmla="*/ 582 w 591"/>
                  <a:gd name="T65" fmla="*/ 283 h 470"/>
                  <a:gd name="T66" fmla="*/ 579 w 591"/>
                  <a:gd name="T67" fmla="*/ 234 h 470"/>
                  <a:gd name="T68" fmla="*/ 518 w 591"/>
                  <a:gd name="T69" fmla="*/ 216 h 470"/>
                  <a:gd name="T70" fmla="*/ 491 w 591"/>
                  <a:gd name="T71" fmla="*/ 198 h 470"/>
                  <a:gd name="T72" fmla="*/ 478 w 591"/>
                  <a:gd name="T73" fmla="*/ 183 h 470"/>
                  <a:gd name="T74" fmla="*/ 464 w 591"/>
                  <a:gd name="T75" fmla="*/ 174 h 470"/>
                  <a:gd name="T76" fmla="*/ 473 w 591"/>
                  <a:gd name="T77" fmla="*/ 104 h 470"/>
                  <a:gd name="T78" fmla="*/ 490 w 591"/>
                  <a:gd name="T79" fmla="*/ 79 h 470"/>
                  <a:gd name="T80" fmla="*/ 472 w 591"/>
                  <a:gd name="T81" fmla="*/ 72 h 470"/>
                  <a:gd name="T82" fmla="*/ 471 w 591"/>
                  <a:gd name="T83" fmla="*/ 47 h 470"/>
                  <a:gd name="T84" fmla="*/ 444 w 591"/>
                  <a:gd name="T85" fmla="*/ 22 h 470"/>
                  <a:gd name="T86" fmla="*/ 413 w 591"/>
                  <a:gd name="T87" fmla="*/ 29 h 470"/>
                  <a:gd name="T88" fmla="*/ 413 w 591"/>
                  <a:gd name="T89" fmla="*/ 44 h 470"/>
                  <a:gd name="T90" fmla="*/ 382 w 591"/>
                  <a:gd name="T91" fmla="*/ 48 h 470"/>
                  <a:gd name="T92" fmla="*/ 324 w 591"/>
                  <a:gd name="T93" fmla="*/ 54 h 470"/>
                  <a:gd name="T94" fmla="*/ 283 w 591"/>
                  <a:gd name="T95" fmla="*/ 58 h 470"/>
                  <a:gd name="T96" fmla="*/ 240 w 591"/>
                  <a:gd name="T97" fmla="*/ 12 h 470"/>
                  <a:gd name="T98" fmla="*/ 202 w 591"/>
                  <a:gd name="T99" fmla="*/ 14 h 470"/>
                  <a:gd name="T100" fmla="*/ 188 w 591"/>
                  <a:gd name="T101" fmla="*/ 20 h 470"/>
                  <a:gd name="T102" fmla="*/ 142 w 591"/>
                  <a:gd name="T103" fmla="*/ 27 h 470"/>
                  <a:gd name="T104" fmla="*/ 131 w 591"/>
                  <a:gd name="T105" fmla="*/ 60 h 470"/>
                  <a:gd name="T106" fmla="*/ 113 w 591"/>
                  <a:gd name="T107" fmla="*/ 70 h 470"/>
                  <a:gd name="T108" fmla="*/ 90 w 591"/>
                  <a:gd name="T109" fmla="*/ 53 h 4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591" h="470">
                    <a:moveTo>
                      <a:pt x="50" y="53"/>
                    </a:moveTo>
                    <a:lnTo>
                      <a:pt x="42" y="60"/>
                    </a:lnTo>
                    <a:lnTo>
                      <a:pt x="42" y="61"/>
                    </a:lnTo>
                    <a:lnTo>
                      <a:pt x="40" y="61"/>
                    </a:lnTo>
                    <a:lnTo>
                      <a:pt x="44" y="65"/>
                    </a:lnTo>
                    <a:lnTo>
                      <a:pt x="49" y="68"/>
                    </a:lnTo>
                    <a:lnTo>
                      <a:pt x="51" y="68"/>
                    </a:lnTo>
                    <a:lnTo>
                      <a:pt x="54" y="71"/>
                    </a:lnTo>
                    <a:lnTo>
                      <a:pt x="56" y="74"/>
                    </a:lnTo>
                    <a:lnTo>
                      <a:pt x="56" y="77"/>
                    </a:lnTo>
                    <a:lnTo>
                      <a:pt x="57" y="78"/>
                    </a:lnTo>
                    <a:lnTo>
                      <a:pt x="59" y="96"/>
                    </a:lnTo>
                    <a:lnTo>
                      <a:pt x="60" y="99"/>
                    </a:lnTo>
                    <a:lnTo>
                      <a:pt x="60" y="104"/>
                    </a:lnTo>
                    <a:lnTo>
                      <a:pt x="61" y="109"/>
                    </a:lnTo>
                    <a:lnTo>
                      <a:pt x="63" y="110"/>
                    </a:lnTo>
                    <a:lnTo>
                      <a:pt x="63" y="111"/>
                    </a:lnTo>
                    <a:lnTo>
                      <a:pt x="64" y="111"/>
                    </a:lnTo>
                    <a:lnTo>
                      <a:pt x="64" y="117"/>
                    </a:lnTo>
                    <a:lnTo>
                      <a:pt x="63" y="117"/>
                    </a:lnTo>
                    <a:lnTo>
                      <a:pt x="60" y="120"/>
                    </a:lnTo>
                    <a:lnTo>
                      <a:pt x="53" y="123"/>
                    </a:lnTo>
                    <a:lnTo>
                      <a:pt x="44" y="123"/>
                    </a:lnTo>
                    <a:lnTo>
                      <a:pt x="47" y="125"/>
                    </a:lnTo>
                    <a:lnTo>
                      <a:pt x="53" y="135"/>
                    </a:lnTo>
                    <a:lnTo>
                      <a:pt x="56" y="144"/>
                    </a:lnTo>
                    <a:lnTo>
                      <a:pt x="54" y="150"/>
                    </a:lnTo>
                    <a:lnTo>
                      <a:pt x="49" y="164"/>
                    </a:lnTo>
                    <a:lnTo>
                      <a:pt x="47" y="167"/>
                    </a:lnTo>
                    <a:lnTo>
                      <a:pt x="47" y="173"/>
                    </a:lnTo>
                    <a:lnTo>
                      <a:pt x="49" y="173"/>
                    </a:lnTo>
                    <a:lnTo>
                      <a:pt x="49" y="174"/>
                    </a:lnTo>
                    <a:lnTo>
                      <a:pt x="47" y="174"/>
                    </a:lnTo>
                    <a:lnTo>
                      <a:pt x="47" y="176"/>
                    </a:lnTo>
                    <a:lnTo>
                      <a:pt x="85" y="183"/>
                    </a:lnTo>
                    <a:lnTo>
                      <a:pt x="90" y="181"/>
                    </a:lnTo>
                    <a:lnTo>
                      <a:pt x="103" y="184"/>
                    </a:lnTo>
                    <a:lnTo>
                      <a:pt x="107" y="188"/>
                    </a:lnTo>
                    <a:lnTo>
                      <a:pt x="113" y="191"/>
                    </a:lnTo>
                    <a:lnTo>
                      <a:pt x="127" y="194"/>
                    </a:lnTo>
                    <a:lnTo>
                      <a:pt x="128" y="195"/>
                    </a:lnTo>
                    <a:lnTo>
                      <a:pt x="127" y="195"/>
                    </a:lnTo>
                    <a:lnTo>
                      <a:pt x="121" y="212"/>
                    </a:lnTo>
                    <a:lnTo>
                      <a:pt x="121" y="213"/>
                    </a:lnTo>
                    <a:lnTo>
                      <a:pt x="120" y="213"/>
                    </a:lnTo>
                    <a:lnTo>
                      <a:pt x="119" y="216"/>
                    </a:lnTo>
                    <a:lnTo>
                      <a:pt x="111" y="216"/>
                    </a:lnTo>
                    <a:lnTo>
                      <a:pt x="110" y="217"/>
                    </a:lnTo>
                    <a:lnTo>
                      <a:pt x="109" y="217"/>
                    </a:lnTo>
                    <a:lnTo>
                      <a:pt x="109" y="219"/>
                    </a:lnTo>
                    <a:lnTo>
                      <a:pt x="90" y="233"/>
                    </a:lnTo>
                    <a:lnTo>
                      <a:pt x="86" y="237"/>
                    </a:lnTo>
                    <a:lnTo>
                      <a:pt x="74" y="240"/>
                    </a:lnTo>
                    <a:lnTo>
                      <a:pt x="71" y="240"/>
                    </a:lnTo>
                    <a:lnTo>
                      <a:pt x="67" y="244"/>
                    </a:lnTo>
                    <a:lnTo>
                      <a:pt x="60" y="261"/>
                    </a:lnTo>
                    <a:lnTo>
                      <a:pt x="59" y="262"/>
                    </a:lnTo>
                    <a:lnTo>
                      <a:pt x="44" y="258"/>
                    </a:lnTo>
                    <a:lnTo>
                      <a:pt x="32" y="248"/>
                    </a:lnTo>
                    <a:lnTo>
                      <a:pt x="28" y="247"/>
                    </a:lnTo>
                    <a:lnTo>
                      <a:pt x="25" y="248"/>
                    </a:lnTo>
                    <a:lnTo>
                      <a:pt x="7" y="266"/>
                    </a:lnTo>
                    <a:lnTo>
                      <a:pt x="0" y="272"/>
                    </a:lnTo>
                    <a:lnTo>
                      <a:pt x="0" y="273"/>
                    </a:lnTo>
                    <a:lnTo>
                      <a:pt x="6" y="279"/>
                    </a:lnTo>
                    <a:lnTo>
                      <a:pt x="10" y="286"/>
                    </a:lnTo>
                    <a:lnTo>
                      <a:pt x="10" y="290"/>
                    </a:lnTo>
                    <a:lnTo>
                      <a:pt x="11" y="291"/>
                    </a:lnTo>
                    <a:lnTo>
                      <a:pt x="18" y="301"/>
                    </a:lnTo>
                    <a:lnTo>
                      <a:pt x="36" y="324"/>
                    </a:lnTo>
                    <a:lnTo>
                      <a:pt x="37" y="324"/>
                    </a:lnTo>
                    <a:lnTo>
                      <a:pt x="39" y="325"/>
                    </a:lnTo>
                    <a:lnTo>
                      <a:pt x="40" y="325"/>
                    </a:lnTo>
                    <a:lnTo>
                      <a:pt x="42" y="326"/>
                    </a:lnTo>
                    <a:lnTo>
                      <a:pt x="71" y="333"/>
                    </a:lnTo>
                    <a:lnTo>
                      <a:pt x="89" y="342"/>
                    </a:lnTo>
                    <a:lnTo>
                      <a:pt x="93" y="343"/>
                    </a:lnTo>
                    <a:lnTo>
                      <a:pt x="104" y="354"/>
                    </a:lnTo>
                    <a:lnTo>
                      <a:pt x="106" y="357"/>
                    </a:lnTo>
                    <a:lnTo>
                      <a:pt x="109" y="360"/>
                    </a:lnTo>
                    <a:lnTo>
                      <a:pt x="111" y="361"/>
                    </a:lnTo>
                    <a:lnTo>
                      <a:pt x="114" y="361"/>
                    </a:lnTo>
                    <a:lnTo>
                      <a:pt x="114" y="360"/>
                    </a:lnTo>
                    <a:lnTo>
                      <a:pt x="116" y="360"/>
                    </a:lnTo>
                    <a:lnTo>
                      <a:pt x="116" y="358"/>
                    </a:lnTo>
                    <a:lnTo>
                      <a:pt x="119" y="357"/>
                    </a:lnTo>
                    <a:lnTo>
                      <a:pt x="123" y="357"/>
                    </a:lnTo>
                    <a:lnTo>
                      <a:pt x="126" y="360"/>
                    </a:lnTo>
                    <a:lnTo>
                      <a:pt x="131" y="363"/>
                    </a:lnTo>
                    <a:lnTo>
                      <a:pt x="137" y="363"/>
                    </a:lnTo>
                    <a:lnTo>
                      <a:pt x="140" y="361"/>
                    </a:lnTo>
                    <a:lnTo>
                      <a:pt x="142" y="361"/>
                    </a:lnTo>
                    <a:lnTo>
                      <a:pt x="144" y="360"/>
                    </a:lnTo>
                    <a:lnTo>
                      <a:pt x="153" y="358"/>
                    </a:lnTo>
                    <a:lnTo>
                      <a:pt x="169" y="367"/>
                    </a:lnTo>
                    <a:lnTo>
                      <a:pt x="180" y="377"/>
                    </a:lnTo>
                    <a:lnTo>
                      <a:pt x="187" y="381"/>
                    </a:lnTo>
                    <a:lnTo>
                      <a:pt x="204" y="386"/>
                    </a:lnTo>
                    <a:lnTo>
                      <a:pt x="207" y="386"/>
                    </a:lnTo>
                    <a:lnTo>
                      <a:pt x="207" y="408"/>
                    </a:lnTo>
                    <a:lnTo>
                      <a:pt x="205" y="418"/>
                    </a:lnTo>
                    <a:lnTo>
                      <a:pt x="204" y="424"/>
                    </a:lnTo>
                    <a:lnTo>
                      <a:pt x="204" y="425"/>
                    </a:lnTo>
                    <a:lnTo>
                      <a:pt x="197" y="431"/>
                    </a:lnTo>
                    <a:lnTo>
                      <a:pt x="195" y="431"/>
                    </a:lnTo>
                    <a:lnTo>
                      <a:pt x="194" y="435"/>
                    </a:lnTo>
                    <a:lnTo>
                      <a:pt x="207" y="448"/>
                    </a:lnTo>
                    <a:lnTo>
                      <a:pt x="216" y="452"/>
                    </a:lnTo>
                    <a:lnTo>
                      <a:pt x="217" y="452"/>
                    </a:lnTo>
                    <a:lnTo>
                      <a:pt x="227" y="441"/>
                    </a:lnTo>
                    <a:lnTo>
                      <a:pt x="247" y="424"/>
                    </a:lnTo>
                    <a:lnTo>
                      <a:pt x="261" y="416"/>
                    </a:lnTo>
                    <a:lnTo>
                      <a:pt x="262" y="413"/>
                    </a:lnTo>
                    <a:lnTo>
                      <a:pt x="264" y="413"/>
                    </a:lnTo>
                    <a:lnTo>
                      <a:pt x="265" y="410"/>
                    </a:lnTo>
                    <a:lnTo>
                      <a:pt x="267" y="410"/>
                    </a:lnTo>
                    <a:lnTo>
                      <a:pt x="271" y="416"/>
                    </a:lnTo>
                    <a:lnTo>
                      <a:pt x="272" y="416"/>
                    </a:lnTo>
                    <a:lnTo>
                      <a:pt x="272" y="417"/>
                    </a:lnTo>
                    <a:lnTo>
                      <a:pt x="274" y="418"/>
                    </a:lnTo>
                    <a:lnTo>
                      <a:pt x="279" y="420"/>
                    </a:lnTo>
                    <a:lnTo>
                      <a:pt x="287" y="420"/>
                    </a:lnTo>
                    <a:lnTo>
                      <a:pt x="292" y="424"/>
                    </a:lnTo>
                    <a:lnTo>
                      <a:pt x="293" y="427"/>
                    </a:lnTo>
                    <a:lnTo>
                      <a:pt x="296" y="431"/>
                    </a:lnTo>
                    <a:lnTo>
                      <a:pt x="296" y="438"/>
                    </a:lnTo>
                    <a:lnTo>
                      <a:pt x="297" y="444"/>
                    </a:lnTo>
                    <a:lnTo>
                      <a:pt x="299" y="445"/>
                    </a:lnTo>
                    <a:lnTo>
                      <a:pt x="301" y="445"/>
                    </a:lnTo>
                    <a:lnTo>
                      <a:pt x="304" y="446"/>
                    </a:lnTo>
                    <a:lnTo>
                      <a:pt x="308" y="444"/>
                    </a:lnTo>
                    <a:lnTo>
                      <a:pt x="327" y="444"/>
                    </a:lnTo>
                    <a:lnTo>
                      <a:pt x="332" y="438"/>
                    </a:lnTo>
                    <a:lnTo>
                      <a:pt x="332" y="437"/>
                    </a:lnTo>
                    <a:lnTo>
                      <a:pt x="336" y="431"/>
                    </a:lnTo>
                    <a:lnTo>
                      <a:pt x="342" y="428"/>
                    </a:lnTo>
                    <a:lnTo>
                      <a:pt x="349" y="428"/>
                    </a:lnTo>
                    <a:lnTo>
                      <a:pt x="350" y="427"/>
                    </a:lnTo>
                    <a:lnTo>
                      <a:pt x="352" y="427"/>
                    </a:lnTo>
                    <a:lnTo>
                      <a:pt x="352" y="425"/>
                    </a:lnTo>
                    <a:lnTo>
                      <a:pt x="353" y="425"/>
                    </a:lnTo>
                    <a:lnTo>
                      <a:pt x="361" y="434"/>
                    </a:lnTo>
                    <a:lnTo>
                      <a:pt x="366" y="441"/>
                    </a:lnTo>
                    <a:lnTo>
                      <a:pt x="363" y="444"/>
                    </a:lnTo>
                    <a:lnTo>
                      <a:pt x="363" y="446"/>
                    </a:lnTo>
                    <a:lnTo>
                      <a:pt x="364" y="449"/>
                    </a:lnTo>
                    <a:lnTo>
                      <a:pt x="373" y="458"/>
                    </a:lnTo>
                    <a:lnTo>
                      <a:pt x="374" y="458"/>
                    </a:lnTo>
                    <a:lnTo>
                      <a:pt x="382" y="462"/>
                    </a:lnTo>
                    <a:lnTo>
                      <a:pt x="387" y="463"/>
                    </a:lnTo>
                    <a:lnTo>
                      <a:pt x="389" y="462"/>
                    </a:lnTo>
                    <a:lnTo>
                      <a:pt x="395" y="455"/>
                    </a:lnTo>
                    <a:lnTo>
                      <a:pt x="395" y="451"/>
                    </a:lnTo>
                    <a:lnTo>
                      <a:pt x="394" y="448"/>
                    </a:lnTo>
                    <a:lnTo>
                      <a:pt x="391" y="445"/>
                    </a:lnTo>
                    <a:lnTo>
                      <a:pt x="392" y="444"/>
                    </a:lnTo>
                    <a:lnTo>
                      <a:pt x="395" y="442"/>
                    </a:lnTo>
                    <a:lnTo>
                      <a:pt x="409" y="437"/>
                    </a:lnTo>
                    <a:lnTo>
                      <a:pt x="430" y="435"/>
                    </a:lnTo>
                    <a:lnTo>
                      <a:pt x="435" y="437"/>
                    </a:lnTo>
                    <a:lnTo>
                      <a:pt x="442" y="435"/>
                    </a:lnTo>
                    <a:lnTo>
                      <a:pt x="442" y="438"/>
                    </a:lnTo>
                    <a:lnTo>
                      <a:pt x="447" y="449"/>
                    </a:lnTo>
                    <a:lnTo>
                      <a:pt x="448" y="451"/>
                    </a:lnTo>
                    <a:lnTo>
                      <a:pt x="448" y="452"/>
                    </a:lnTo>
                    <a:lnTo>
                      <a:pt x="448" y="453"/>
                    </a:lnTo>
                    <a:lnTo>
                      <a:pt x="449" y="455"/>
                    </a:lnTo>
                    <a:lnTo>
                      <a:pt x="458" y="459"/>
                    </a:lnTo>
                    <a:lnTo>
                      <a:pt x="459" y="459"/>
                    </a:lnTo>
                    <a:lnTo>
                      <a:pt x="473" y="462"/>
                    </a:lnTo>
                    <a:lnTo>
                      <a:pt x="480" y="466"/>
                    </a:lnTo>
                    <a:lnTo>
                      <a:pt x="486" y="468"/>
                    </a:lnTo>
                    <a:lnTo>
                      <a:pt x="488" y="470"/>
                    </a:lnTo>
                    <a:lnTo>
                      <a:pt x="494" y="470"/>
                    </a:lnTo>
                    <a:lnTo>
                      <a:pt x="500" y="468"/>
                    </a:lnTo>
                    <a:lnTo>
                      <a:pt x="501" y="465"/>
                    </a:lnTo>
                    <a:lnTo>
                      <a:pt x="501" y="463"/>
                    </a:lnTo>
                    <a:lnTo>
                      <a:pt x="498" y="453"/>
                    </a:lnTo>
                    <a:lnTo>
                      <a:pt x="505" y="439"/>
                    </a:lnTo>
                    <a:lnTo>
                      <a:pt x="507" y="439"/>
                    </a:lnTo>
                    <a:lnTo>
                      <a:pt x="508" y="435"/>
                    </a:lnTo>
                    <a:lnTo>
                      <a:pt x="512" y="439"/>
                    </a:lnTo>
                    <a:lnTo>
                      <a:pt x="521" y="445"/>
                    </a:lnTo>
                    <a:lnTo>
                      <a:pt x="529" y="442"/>
                    </a:lnTo>
                    <a:lnTo>
                      <a:pt x="547" y="442"/>
                    </a:lnTo>
                    <a:lnTo>
                      <a:pt x="553" y="439"/>
                    </a:lnTo>
                    <a:lnTo>
                      <a:pt x="554" y="439"/>
                    </a:lnTo>
                    <a:lnTo>
                      <a:pt x="555" y="437"/>
                    </a:lnTo>
                    <a:lnTo>
                      <a:pt x="554" y="430"/>
                    </a:lnTo>
                    <a:lnTo>
                      <a:pt x="547" y="416"/>
                    </a:lnTo>
                    <a:lnTo>
                      <a:pt x="547" y="413"/>
                    </a:lnTo>
                    <a:lnTo>
                      <a:pt x="538" y="403"/>
                    </a:lnTo>
                    <a:lnTo>
                      <a:pt x="531" y="399"/>
                    </a:lnTo>
                    <a:lnTo>
                      <a:pt x="531" y="392"/>
                    </a:lnTo>
                    <a:lnTo>
                      <a:pt x="532" y="386"/>
                    </a:lnTo>
                    <a:lnTo>
                      <a:pt x="535" y="381"/>
                    </a:lnTo>
                    <a:lnTo>
                      <a:pt x="535" y="379"/>
                    </a:lnTo>
                    <a:lnTo>
                      <a:pt x="533" y="372"/>
                    </a:lnTo>
                    <a:lnTo>
                      <a:pt x="532" y="372"/>
                    </a:lnTo>
                    <a:lnTo>
                      <a:pt x="531" y="370"/>
                    </a:lnTo>
                    <a:lnTo>
                      <a:pt x="531" y="368"/>
                    </a:lnTo>
                    <a:lnTo>
                      <a:pt x="528" y="368"/>
                    </a:lnTo>
                    <a:lnTo>
                      <a:pt x="528" y="367"/>
                    </a:lnTo>
                    <a:lnTo>
                      <a:pt x="533" y="364"/>
                    </a:lnTo>
                    <a:lnTo>
                      <a:pt x="533" y="363"/>
                    </a:lnTo>
                    <a:lnTo>
                      <a:pt x="535" y="363"/>
                    </a:lnTo>
                    <a:lnTo>
                      <a:pt x="538" y="364"/>
                    </a:lnTo>
                    <a:lnTo>
                      <a:pt x="539" y="364"/>
                    </a:lnTo>
                    <a:lnTo>
                      <a:pt x="550" y="365"/>
                    </a:lnTo>
                    <a:lnTo>
                      <a:pt x="561" y="370"/>
                    </a:lnTo>
                    <a:lnTo>
                      <a:pt x="567" y="360"/>
                    </a:lnTo>
                    <a:lnTo>
                      <a:pt x="575" y="350"/>
                    </a:lnTo>
                    <a:lnTo>
                      <a:pt x="582" y="345"/>
                    </a:lnTo>
                    <a:lnTo>
                      <a:pt x="588" y="343"/>
                    </a:lnTo>
                    <a:lnTo>
                      <a:pt x="588" y="345"/>
                    </a:lnTo>
                    <a:lnTo>
                      <a:pt x="591" y="345"/>
                    </a:lnTo>
                    <a:lnTo>
                      <a:pt x="591" y="343"/>
                    </a:lnTo>
                    <a:lnTo>
                      <a:pt x="588" y="335"/>
                    </a:lnTo>
                    <a:lnTo>
                      <a:pt x="585" y="329"/>
                    </a:lnTo>
                    <a:lnTo>
                      <a:pt x="585" y="326"/>
                    </a:lnTo>
                    <a:lnTo>
                      <a:pt x="584" y="321"/>
                    </a:lnTo>
                    <a:lnTo>
                      <a:pt x="578" y="310"/>
                    </a:lnTo>
                    <a:lnTo>
                      <a:pt x="578" y="308"/>
                    </a:lnTo>
                    <a:lnTo>
                      <a:pt x="576" y="307"/>
                    </a:lnTo>
                    <a:lnTo>
                      <a:pt x="576" y="305"/>
                    </a:lnTo>
                    <a:lnTo>
                      <a:pt x="578" y="301"/>
                    </a:lnTo>
                    <a:lnTo>
                      <a:pt x="578" y="297"/>
                    </a:lnTo>
                    <a:lnTo>
                      <a:pt x="579" y="294"/>
                    </a:lnTo>
                    <a:lnTo>
                      <a:pt x="581" y="287"/>
                    </a:lnTo>
                    <a:lnTo>
                      <a:pt x="581" y="284"/>
                    </a:lnTo>
                    <a:lnTo>
                      <a:pt x="582" y="283"/>
                    </a:lnTo>
                    <a:lnTo>
                      <a:pt x="589" y="259"/>
                    </a:lnTo>
                    <a:lnTo>
                      <a:pt x="591" y="257"/>
                    </a:lnTo>
                    <a:lnTo>
                      <a:pt x="591" y="252"/>
                    </a:lnTo>
                    <a:lnTo>
                      <a:pt x="589" y="248"/>
                    </a:lnTo>
                    <a:lnTo>
                      <a:pt x="589" y="245"/>
                    </a:lnTo>
                    <a:lnTo>
                      <a:pt x="581" y="234"/>
                    </a:lnTo>
                    <a:lnTo>
                      <a:pt x="579" y="234"/>
                    </a:lnTo>
                    <a:lnTo>
                      <a:pt x="578" y="236"/>
                    </a:lnTo>
                    <a:lnTo>
                      <a:pt x="571" y="236"/>
                    </a:lnTo>
                    <a:lnTo>
                      <a:pt x="562" y="234"/>
                    </a:lnTo>
                    <a:lnTo>
                      <a:pt x="547" y="230"/>
                    </a:lnTo>
                    <a:lnTo>
                      <a:pt x="535" y="223"/>
                    </a:lnTo>
                    <a:lnTo>
                      <a:pt x="526" y="220"/>
                    </a:lnTo>
                    <a:lnTo>
                      <a:pt x="518" y="216"/>
                    </a:lnTo>
                    <a:lnTo>
                      <a:pt x="515" y="205"/>
                    </a:lnTo>
                    <a:lnTo>
                      <a:pt x="515" y="204"/>
                    </a:lnTo>
                    <a:lnTo>
                      <a:pt x="514" y="204"/>
                    </a:lnTo>
                    <a:lnTo>
                      <a:pt x="508" y="202"/>
                    </a:lnTo>
                    <a:lnTo>
                      <a:pt x="498" y="202"/>
                    </a:lnTo>
                    <a:lnTo>
                      <a:pt x="497" y="201"/>
                    </a:lnTo>
                    <a:lnTo>
                      <a:pt x="491" y="198"/>
                    </a:lnTo>
                    <a:lnTo>
                      <a:pt x="490" y="198"/>
                    </a:lnTo>
                    <a:lnTo>
                      <a:pt x="486" y="197"/>
                    </a:lnTo>
                    <a:lnTo>
                      <a:pt x="480" y="197"/>
                    </a:lnTo>
                    <a:lnTo>
                      <a:pt x="476" y="194"/>
                    </a:lnTo>
                    <a:lnTo>
                      <a:pt x="475" y="188"/>
                    </a:lnTo>
                    <a:lnTo>
                      <a:pt x="476" y="187"/>
                    </a:lnTo>
                    <a:lnTo>
                      <a:pt x="478" y="183"/>
                    </a:lnTo>
                    <a:lnTo>
                      <a:pt x="478" y="178"/>
                    </a:lnTo>
                    <a:lnTo>
                      <a:pt x="475" y="170"/>
                    </a:lnTo>
                    <a:lnTo>
                      <a:pt x="473" y="170"/>
                    </a:lnTo>
                    <a:lnTo>
                      <a:pt x="468" y="173"/>
                    </a:lnTo>
                    <a:lnTo>
                      <a:pt x="466" y="173"/>
                    </a:lnTo>
                    <a:lnTo>
                      <a:pt x="464" y="176"/>
                    </a:lnTo>
                    <a:lnTo>
                      <a:pt x="464" y="174"/>
                    </a:lnTo>
                    <a:lnTo>
                      <a:pt x="455" y="156"/>
                    </a:lnTo>
                    <a:lnTo>
                      <a:pt x="449" y="150"/>
                    </a:lnTo>
                    <a:lnTo>
                      <a:pt x="455" y="144"/>
                    </a:lnTo>
                    <a:lnTo>
                      <a:pt x="471" y="135"/>
                    </a:lnTo>
                    <a:lnTo>
                      <a:pt x="475" y="130"/>
                    </a:lnTo>
                    <a:lnTo>
                      <a:pt x="475" y="114"/>
                    </a:lnTo>
                    <a:lnTo>
                      <a:pt x="473" y="104"/>
                    </a:lnTo>
                    <a:lnTo>
                      <a:pt x="473" y="103"/>
                    </a:lnTo>
                    <a:lnTo>
                      <a:pt x="475" y="103"/>
                    </a:lnTo>
                    <a:lnTo>
                      <a:pt x="480" y="101"/>
                    </a:lnTo>
                    <a:lnTo>
                      <a:pt x="484" y="99"/>
                    </a:lnTo>
                    <a:lnTo>
                      <a:pt x="484" y="93"/>
                    </a:lnTo>
                    <a:lnTo>
                      <a:pt x="486" y="86"/>
                    </a:lnTo>
                    <a:lnTo>
                      <a:pt x="490" y="79"/>
                    </a:lnTo>
                    <a:lnTo>
                      <a:pt x="491" y="79"/>
                    </a:lnTo>
                    <a:lnTo>
                      <a:pt x="493" y="78"/>
                    </a:lnTo>
                    <a:lnTo>
                      <a:pt x="494" y="78"/>
                    </a:lnTo>
                    <a:lnTo>
                      <a:pt x="497" y="75"/>
                    </a:lnTo>
                    <a:lnTo>
                      <a:pt x="495" y="75"/>
                    </a:lnTo>
                    <a:lnTo>
                      <a:pt x="473" y="72"/>
                    </a:lnTo>
                    <a:lnTo>
                      <a:pt x="472" y="72"/>
                    </a:lnTo>
                    <a:lnTo>
                      <a:pt x="465" y="67"/>
                    </a:lnTo>
                    <a:lnTo>
                      <a:pt x="464" y="67"/>
                    </a:lnTo>
                    <a:lnTo>
                      <a:pt x="464" y="63"/>
                    </a:lnTo>
                    <a:lnTo>
                      <a:pt x="468" y="57"/>
                    </a:lnTo>
                    <a:lnTo>
                      <a:pt x="469" y="50"/>
                    </a:lnTo>
                    <a:lnTo>
                      <a:pt x="469" y="48"/>
                    </a:lnTo>
                    <a:lnTo>
                      <a:pt x="471" y="47"/>
                    </a:lnTo>
                    <a:lnTo>
                      <a:pt x="471" y="46"/>
                    </a:lnTo>
                    <a:lnTo>
                      <a:pt x="468" y="40"/>
                    </a:lnTo>
                    <a:lnTo>
                      <a:pt x="468" y="37"/>
                    </a:lnTo>
                    <a:lnTo>
                      <a:pt x="465" y="34"/>
                    </a:lnTo>
                    <a:lnTo>
                      <a:pt x="458" y="29"/>
                    </a:lnTo>
                    <a:lnTo>
                      <a:pt x="448" y="25"/>
                    </a:lnTo>
                    <a:lnTo>
                      <a:pt x="444" y="22"/>
                    </a:lnTo>
                    <a:lnTo>
                      <a:pt x="437" y="20"/>
                    </a:lnTo>
                    <a:lnTo>
                      <a:pt x="433" y="18"/>
                    </a:lnTo>
                    <a:lnTo>
                      <a:pt x="428" y="16"/>
                    </a:lnTo>
                    <a:lnTo>
                      <a:pt x="428" y="14"/>
                    </a:lnTo>
                    <a:lnTo>
                      <a:pt x="427" y="16"/>
                    </a:lnTo>
                    <a:lnTo>
                      <a:pt x="426" y="16"/>
                    </a:lnTo>
                    <a:lnTo>
                      <a:pt x="413" y="29"/>
                    </a:lnTo>
                    <a:lnTo>
                      <a:pt x="413" y="30"/>
                    </a:lnTo>
                    <a:lnTo>
                      <a:pt x="412" y="32"/>
                    </a:lnTo>
                    <a:lnTo>
                      <a:pt x="411" y="37"/>
                    </a:lnTo>
                    <a:lnTo>
                      <a:pt x="412" y="39"/>
                    </a:lnTo>
                    <a:lnTo>
                      <a:pt x="413" y="43"/>
                    </a:lnTo>
                    <a:lnTo>
                      <a:pt x="416" y="44"/>
                    </a:lnTo>
                    <a:lnTo>
                      <a:pt x="413" y="44"/>
                    </a:lnTo>
                    <a:lnTo>
                      <a:pt x="412" y="46"/>
                    </a:lnTo>
                    <a:lnTo>
                      <a:pt x="406" y="47"/>
                    </a:lnTo>
                    <a:lnTo>
                      <a:pt x="405" y="47"/>
                    </a:lnTo>
                    <a:lnTo>
                      <a:pt x="385" y="36"/>
                    </a:lnTo>
                    <a:lnTo>
                      <a:pt x="384" y="36"/>
                    </a:lnTo>
                    <a:lnTo>
                      <a:pt x="382" y="40"/>
                    </a:lnTo>
                    <a:lnTo>
                      <a:pt x="382" y="48"/>
                    </a:lnTo>
                    <a:lnTo>
                      <a:pt x="378" y="50"/>
                    </a:lnTo>
                    <a:lnTo>
                      <a:pt x="373" y="50"/>
                    </a:lnTo>
                    <a:lnTo>
                      <a:pt x="366" y="48"/>
                    </a:lnTo>
                    <a:lnTo>
                      <a:pt x="360" y="48"/>
                    </a:lnTo>
                    <a:lnTo>
                      <a:pt x="354" y="53"/>
                    </a:lnTo>
                    <a:lnTo>
                      <a:pt x="339" y="58"/>
                    </a:lnTo>
                    <a:lnTo>
                      <a:pt x="324" y="54"/>
                    </a:lnTo>
                    <a:lnTo>
                      <a:pt x="304" y="54"/>
                    </a:lnTo>
                    <a:lnTo>
                      <a:pt x="299" y="56"/>
                    </a:lnTo>
                    <a:lnTo>
                      <a:pt x="297" y="56"/>
                    </a:lnTo>
                    <a:lnTo>
                      <a:pt x="286" y="56"/>
                    </a:lnTo>
                    <a:lnTo>
                      <a:pt x="284" y="57"/>
                    </a:lnTo>
                    <a:lnTo>
                      <a:pt x="284" y="58"/>
                    </a:lnTo>
                    <a:lnTo>
                      <a:pt x="283" y="58"/>
                    </a:lnTo>
                    <a:lnTo>
                      <a:pt x="262" y="53"/>
                    </a:lnTo>
                    <a:lnTo>
                      <a:pt x="248" y="53"/>
                    </a:lnTo>
                    <a:lnTo>
                      <a:pt x="246" y="33"/>
                    </a:lnTo>
                    <a:lnTo>
                      <a:pt x="247" y="32"/>
                    </a:lnTo>
                    <a:lnTo>
                      <a:pt x="247" y="22"/>
                    </a:lnTo>
                    <a:lnTo>
                      <a:pt x="246" y="20"/>
                    </a:lnTo>
                    <a:lnTo>
                      <a:pt x="240" y="12"/>
                    </a:lnTo>
                    <a:lnTo>
                      <a:pt x="229" y="4"/>
                    </a:lnTo>
                    <a:lnTo>
                      <a:pt x="216" y="0"/>
                    </a:lnTo>
                    <a:lnTo>
                      <a:pt x="214" y="0"/>
                    </a:lnTo>
                    <a:lnTo>
                      <a:pt x="214" y="3"/>
                    </a:lnTo>
                    <a:lnTo>
                      <a:pt x="204" y="10"/>
                    </a:lnTo>
                    <a:lnTo>
                      <a:pt x="202" y="10"/>
                    </a:lnTo>
                    <a:lnTo>
                      <a:pt x="202" y="14"/>
                    </a:lnTo>
                    <a:lnTo>
                      <a:pt x="204" y="18"/>
                    </a:lnTo>
                    <a:lnTo>
                      <a:pt x="204" y="20"/>
                    </a:lnTo>
                    <a:lnTo>
                      <a:pt x="205" y="23"/>
                    </a:lnTo>
                    <a:lnTo>
                      <a:pt x="205" y="25"/>
                    </a:lnTo>
                    <a:lnTo>
                      <a:pt x="201" y="27"/>
                    </a:lnTo>
                    <a:lnTo>
                      <a:pt x="198" y="25"/>
                    </a:lnTo>
                    <a:lnTo>
                      <a:pt x="188" y="20"/>
                    </a:lnTo>
                    <a:lnTo>
                      <a:pt x="183" y="20"/>
                    </a:lnTo>
                    <a:lnTo>
                      <a:pt x="167" y="18"/>
                    </a:lnTo>
                    <a:lnTo>
                      <a:pt x="162" y="14"/>
                    </a:lnTo>
                    <a:lnTo>
                      <a:pt x="145" y="20"/>
                    </a:lnTo>
                    <a:lnTo>
                      <a:pt x="145" y="22"/>
                    </a:lnTo>
                    <a:lnTo>
                      <a:pt x="142" y="26"/>
                    </a:lnTo>
                    <a:lnTo>
                      <a:pt x="142" y="27"/>
                    </a:lnTo>
                    <a:lnTo>
                      <a:pt x="141" y="29"/>
                    </a:lnTo>
                    <a:lnTo>
                      <a:pt x="142" y="33"/>
                    </a:lnTo>
                    <a:lnTo>
                      <a:pt x="142" y="34"/>
                    </a:lnTo>
                    <a:lnTo>
                      <a:pt x="140" y="47"/>
                    </a:lnTo>
                    <a:lnTo>
                      <a:pt x="137" y="54"/>
                    </a:lnTo>
                    <a:lnTo>
                      <a:pt x="133" y="60"/>
                    </a:lnTo>
                    <a:lnTo>
                      <a:pt x="131" y="60"/>
                    </a:lnTo>
                    <a:lnTo>
                      <a:pt x="128" y="58"/>
                    </a:lnTo>
                    <a:lnTo>
                      <a:pt x="127" y="58"/>
                    </a:lnTo>
                    <a:lnTo>
                      <a:pt x="117" y="63"/>
                    </a:lnTo>
                    <a:lnTo>
                      <a:pt x="116" y="64"/>
                    </a:lnTo>
                    <a:lnTo>
                      <a:pt x="116" y="65"/>
                    </a:lnTo>
                    <a:lnTo>
                      <a:pt x="114" y="67"/>
                    </a:lnTo>
                    <a:lnTo>
                      <a:pt x="113" y="70"/>
                    </a:lnTo>
                    <a:lnTo>
                      <a:pt x="107" y="71"/>
                    </a:lnTo>
                    <a:lnTo>
                      <a:pt x="99" y="71"/>
                    </a:lnTo>
                    <a:lnTo>
                      <a:pt x="95" y="63"/>
                    </a:lnTo>
                    <a:lnTo>
                      <a:pt x="93" y="56"/>
                    </a:lnTo>
                    <a:lnTo>
                      <a:pt x="93" y="54"/>
                    </a:lnTo>
                    <a:lnTo>
                      <a:pt x="90" y="54"/>
                    </a:lnTo>
                    <a:lnTo>
                      <a:pt x="90" y="53"/>
                    </a:lnTo>
                    <a:lnTo>
                      <a:pt x="74" y="46"/>
                    </a:lnTo>
                    <a:lnTo>
                      <a:pt x="67" y="46"/>
                    </a:lnTo>
                    <a:lnTo>
                      <a:pt x="50" y="5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31" name="Freeform 862">
                <a:extLst>
                  <a:ext uri="{FF2B5EF4-FFF2-40B4-BE49-F238E27FC236}">
                    <a16:creationId xmlns:a16="http://schemas.microsoft.com/office/drawing/2014/main" id="{8C6C3FFC-4E7C-AED0-E0D4-EDBA07D082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4" y="2912"/>
                <a:ext cx="152" cy="127"/>
              </a:xfrm>
              <a:custGeom>
                <a:avLst/>
                <a:gdLst>
                  <a:gd name="T0" fmla="*/ 231 w 606"/>
                  <a:gd name="T1" fmla="*/ 7 h 507"/>
                  <a:gd name="T2" fmla="*/ 179 w 606"/>
                  <a:gd name="T3" fmla="*/ 27 h 507"/>
                  <a:gd name="T4" fmla="*/ 137 w 606"/>
                  <a:gd name="T5" fmla="*/ 41 h 507"/>
                  <a:gd name="T6" fmla="*/ 122 w 606"/>
                  <a:gd name="T7" fmla="*/ 85 h 507"/>
                  <a:gd name="T8" fmla="*/ 76 w 606"/>
                  <a:gd name="T9" fmla="*/ 95 h 507"/>
                  <a:gd name="T10" fmla="*/ 52 w 606"/>
                  <a:gd name="T11" fmla="*/ 116 h 507"/>
                  <a:gd name="T12" fmla="*/ 30 w 606"/>
                  <a:gd name="T13" fmla="*/ 99 h 507"/>
                  <a:gd name="T14" fmla="*/ 30 w 606"/>
                  <a:gd name="T15" fmla="*/ 113 h 507"/>
                  <a:gd name="T16" fmla="*/ 31 w 606"/>
                  <a:gd name="T17" fmla="*/ 151 h 507"/>
                  <a:gd name="T18" fmla="*/ 18 w 606"/>
                  <a:gd name="T19" fmla="*/ 158 h 507"/>
                  <a:gd name="T20" fmla="*/ 0 w 606"/>
                  <a:gd name="T21" fmla="*/ 208 h 507"/>
                  <a:gd name="T22" fmla="*/ 6 w 606"/>
                  <a:gd name="T23" fmla="*/ 264 h 507"/>
                  <a:gd name="T24" fmla="*/ 24 w 606"/>
                  <a:gd name="T25" fmla="*/ 268 h 507"/>
                  <a:gd name="T26" fmla="*/ 24 w 606"/>
                  <a:gd name="T27" fmla="*/ 288 h 507"/>
                  <a:gd name="T28" fmla="*/ 16 w 606"/>
                  <a:gd name="T29" fmla="*/ 319 h 507"/>
                  <a:gd name="T30" fmla="*/ 57 w 606"/>
                  <a:gd name="T31" fmla="*/ 306 h 507"/>
                  <a:gd name="T32" fmla="*/ 80 w 606"/>
                  <a:gd name="T33" fmla="*/ 312 h 507"/>
                  <a:gd name="T34" fmla="*/ 69 w 606"/>
                  <a:gd name="T35" fmla="*/ 338 h 507"/>
                  <a:gd name="T36" fmla="*/ 109 w 606"/>
                  <a:gd name="T37" fmla="*/ 313 h 507"/>
                  <a:gd name="T38" fmla="*/ 120 w 606"/>
                  <a:gd name="T39" fmla="*/ 330 h 507"/>
                  <a:gd name="T40" fmla="*/ 191 w 606"/>
                  <a:gd name="T41" fmla="*/ 346 h 507"/>
                  <a:gd name="T42" fmla="*/ 180 w 606"/>
                  <a:gd name="T43" fmla="*/ 302 h 507"/>
                  <a:gd name="T44" fmla="*/ 212 w 606"/>
                  <a:gd name="T45" fmla="*/ 323 h 507"/>
                  <a:gd name="T46" fmla="*/ 224 w 606"/>
                  <a:gd name="T47" fmla="*/ 375 h 507"/>
                  <a:gd name="T48" fmla="*/ 241 w 606"/>
                  <a:gd name="T49" fmla="*/ 401 h 507"/>
                  <a:gd name="T50" fmla="*/ 258 w 606"/>
                  <a:gd name="T51" fmla="*/ 440 h 507"/>
                  <a:gd name="T52" fmla="*/ 265 w 606"/>
                  <a:gd name="T53" fmla="*/ 450 h 507"/>
                  <a:gd name="T54" fmla="*/ 291 w 606"/>
                  <a:gd name="T55" fmla="*/ 458 h 507"/>
                  <a:gd name="T56" fmla="*/ 340 w 606"/>
                  <a:gd name="T57" fmla="*/ 451 h 507"/>
                  <a:gd name="T58" fmla="*/ 372 w 606"/>
                  <a:gd name="T59" fmla="*/ 465 h 507"/>
                  <a:gd name="T60" fmla="*/ 397 w 606"/>
                  <a:gd name="T61" fmla="*/ 451 h 507"/>
                  <a:gd name="T62" fmla="*/ 415 w 606"/>
                  <a:gd name="T63" fmla="*/ 489 h 507"/>
                  <a:gd name="T64" fmla="*/ 455 w 606"/>
                  <a:gd name="T65" fmla="*/ 500 h 507"/>
                  <a:gd name="T66" fmla="*/ 490 w 606"/>
                  <a:gd name="T67" fmla="*/ 471 h 507"/>
                  <a:gd name="T68" fmla="*/ 528 w 606"/>
                  <a:gd name="T69" fmla="*/ 472 h 507"/>
                  <a:gd name="T70" fmla="*/ 569 w 606"/>
                  <a:gd name="T71" fmla="*/ 504 h 507"/>
                  <a:gd name="T72" fmla="*/ 587 w 606"/>
                  <a:gd name="T73" fmla="*/ 504 h 507"/>
                  <a:gd name="T74" fmla="*/ 606 w 606"/>
                  <a:gd name="T75" fmla="*/ 469 h 507"/>
                  <a:gd name="T76" fmla="*/ 594 w 606"/>
                  <a:gd name="T77" fmla="*/ 419 h 507"/>
                  <a:gd name="T78" fmla="*/ 585 w 606"/>
                  <a:gd name="T79" fmla="*/ 426 h 507"/>
                  <a:gd name="T80" fmla="*/ 548 w 606"/>
                  <a:gd name="T81" fmla="*/ 393 h 507"/>
                  <a:gd name="T82" fmla="*/ 555 w 606"/>
                  <a:gd name="T83" fmla="*/ 359 h 507"/>
                  <a:gd name="T84" fmla="*/ 564 w 606"/>
                  <a:gd name="T85" fmla="*/ 326 h 507"/>
                  <a:gd name="T86" fmla="*/ 529 w 606"/>
                  <a:gd name="T87" fmla="*/ 310 h 507"/>
                  <a:gd name="T88" fmla="*/ 495 w 606"/>
                  <a:gd name="T89" fmla="*/ 285 h 507"/>
                  <a:gd name="T90" fmla="*/ 455 w 606"/>
                  <a:gd name="T91" fmla="*/ 309 h 507"/>
                  <a:gd name="T92" fmla="*/ 439 w 606"/>
                  <a:gd name="T93" fmla="*/ 300 h 507"/>
                  <a:gd name="T94" fmla="*/ 440 w 606"/>
                  <a:gd name="T95" fmla="*/ 248 h 507"/>
                  <a:gd name="T96" fmla="*/ 464 w 606"/>
                  <a:gd name="T97" fmla="*/ 239 h 507"/>
                  <a:gd name="T98" fmla="*/ 517 w 606"/>
                  <a:gd name="T99" fmla="*/ 186 h 507"/>
                  <a:gd name="T100" fmla="*/ 534 w 606"/>
                  <a:gd name="T101" fmla="*/ 151 h 507"/>
                  <a:gd name="T102" fmla="*/ 521 w 606"/>
                  <a:gd name="T103" fmla="*/ 136 h 507"/>
                  <a:gd name="T104" fmla="*/ 475 w 606"/>
                  <a:gd name="T105" fmla="*/ 143 h 507"/>
                  <a:gd name="T106" fmla="*/ 464 w 606"/>
                  <a:gd name="T107" fmla="*/ 87 h 507"/>
                  <a:gd name="T108" fmla="*/ 425 w 606"/>
                  <a:gd name="T109" fmla="*/ 90 h 507"/>
                  <a:gd name="T110" fmla="*/ 372 w 606"/>
                  <a:gd name="T111" fmla="*/ 80 h 507"/>
                  <a:gd name="T112" fmla="*/ 334 w 606"/>
                  <a:gd name="T113" fmla="*/ 78 h 507"/>
                  <a:gd name="T114" fmla="*/ 344 w 606"/>
                  <a:gd name="T115" fmla="*/ 46 h 507"/>
                  <a:gd name="T116" fmla="*/ 320 w 606"/>
                  <a:gd name="T117" fmla="*/ 37 h 507"/>
                  <a:gd name="T118" fmla="*/ 274 w 606"/>
                  <a:gd name="T119" fmla="*/ 23 h 507"/>
                  <a:gd name="T120" fmla="*/ 258 w 606"/>
                  <a:gd name="T121" fmla="*/ 1 h 5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606" h="507">
                    <a:moveTo>
                      <a:pt x="258" y="1"/>
                    </a:moveTo>
                    <a:lnTo>
                      <a:pt x="250" y="1"/>
                    </a:lnTo>
                    <a:lnTo>
                      <a:pt x="249" y="0"/>
                    </a:lnTo>
                    <a:lnTo>
                      <a:pt x="234" y="4"/>
                    </a:lnTo>
                    <a:lnTo>
                      <a:pt x="232" y="6"/>
                    </a:lnTo>
                    <a:lnTo>
                      <a:pt x="231" y="6"/>
                    </a:lnTo>
                    <a:lnTo>
                      <a:pt x="231" y="7"/>
                    </a:lnTo>
                    <a:lnTo>
                      <a:pt x="228" y="7"/>
                    </a:lnTo>
                    <a:lnTo>
                      <a:pt x="221" y="4"/>
                    </a:lnTo>
                    <a:lnTo>
                      <a:pt x="221" y="3"/>
                    </a:lnTo>
                    <a:lnTo>
                      <a:pt x="205" y="3"/>
                    </a:lnTo>
                    <a:lnTo>
                      <a:pt x="198" y="7"/>
                    </a:lnTo>
                    <a:lnTo>
                      <a:pt x="196" y="11"/>
                    </a:lnTo>
                    <a:lnTo>
                      <a:pt x="179" y="27"/>
                    </a:lnTo>
                    <a:lnTo>
                      <a:pt x="176" y="27"/>
                    </a:lnTo>
                    <a:lnTo>
                      <a:pt x="176" y="28"/>
                    </a:lnTo>
                    <a:lnTo>
                      <a:pt x="172" y="32"/>
                    </a:lnTo>
                    <a:lnTo>
                      <a:pt x="169" y="34"/>
                    </a:lnTo>
                    <a:lnTo>
                      <a:pt x="165" y="34"/>
                    </a:lnTo>
                    <a:lnTo>
                      <a:pt x="144" y="38"/>
                    </a:lnTo>
                    <a:lnTo>
                      <a:pt x="137" y="41"/>
                    </a:lnTo>
                    <a:lnTo>
                      <a:pt x="133" y="44"/>
                    </a:lnTo>
                    <a:lnTo>
                      <a:pt x="134" y="46"/>
                    </a:lnTo>
                    <a:lnTo>
                      <a:pt x="137" y="56"/>
                    </a:lnTo>
                    <a:lnTo>
                      <a:pt x="137" y="58"/>
                    </a:lnTo>
                    <a:lnTo>
                      <a:pt x="133" y="70"/>
                    </a:lnTo>
                    <a:lnTo>
                      <a:pt x="124" y="80"/>
                    </a:lnTo>
                    <a:lnTo>
                      <a:pt x="122" y="85"/>
                    </a:lnTo>
                    <a:lnTo>
                      <a:pt x="116" y="105"/>
                    </a:lnTo>
                    <a:lnTo>
                      <a:pt x="115" y="105"/>
                    </a:lnTo>
                    <a:lnTo>
                      <a:pt x="113" y="106"/>
                    </a:lnTo>
                    <a:lnTo>
                      <a:pt x="99" y="99"/>
                    </a:lnTo>
                    <a:lnTo>
                      <a:pt x="90" y="99"/>
                    </a:lnTo>
                    <a:lnTo>
                      <a:pt x="77" y="97"/>
                    </a:lnTo>
                    <a:lnTo>
                      <a:pt x="76" y="95"/>
                    </a:lnTo>
                    <a:lnTo>
                      <a:pt x="73" y="95"/>
                    </a:lnTo>
                    <a:lnTo>
                      <a:pt x="67" y="101"/>
                    </a:lnTo>
                    <a:lnTo>
                      <a:pt x="66" y="101"/>
                    </a:lnTo>
                    <a:lnTo>
                      <a:pt x="57" y="106"/>
                    </a:lnTo>
                    <a:lnTo>
                      <a:pt x="53" y="113"/>
                    </a:lnTo>
                    <a:lnTo>
                      <a:pt x="52" y="115"/>
                    </a:lnTo>
                    <a:lnTo>
                      <a:pt x="52" y="116"/>
                    </a:lnTo>
                    <a:lnTo>
                      <a:pt x="50" y="116"/>
                    </a:lnTo>
                    <a:lnTo>
                      <a:pt x="49" y="115"/>
                    </a:lnTo>
                    <a:lnTo>
                      <a:pt x="46" y="115"/>
                    </a:lnTo>
                    <a:lnTo>
                      <a:pt x="45" y="112"/>
                    </a:lnTo>
                    <a:lnTo>
                      <a:pt x="39" y="108"/>
                    </a:lnTo>
                    <a:lnTo>
                      <a:pt x="35" y="105"/>
                    </a:lnTo>
                    <a:lnTo>
                      <a:pt x="30" y="99"/>
                    </a:lnTo>
                    <a:lnTo>
                      <a:pt x="27" y="98"/>
                    </a:lnTo>
                    <a:lnTo>
                      <a:pt x="25" y="98"/>
                    </a:lnTo>
                    <a:lnTo>
                      <a:pt x="24" y="97"/>
                    </a:lnTo>
                    <a:lnTo>
                      <a:pt x="23" y="101"/>
                    </a:lnTo>
                    <a:lnTo>
                      <a:pt x="23" y="104"/>
                    </a:lnTo>
                    <a:lnTo>
                      <a:pt x="24" y="104"/>
                    </a:lnTo>
                    <a:lnTo>
                      <a:pt x="30" y="113"/>
                    </a:lnTo>
                    <a:lnTo>
                      <a:pt x="38" y="120"/>
                    </a:lnTo>
                    <a:lnTo>
                      <a:pt x="41" y="123"/>
                    </a:lnTo>
                    <a:lnTo>
                      <a:pt x="46" y="133"/>
                    </a:lnTo>
                    <a:lnTo>
                      <a:pt x="45" y="140"/>
                    </a:lnTo>
                    <a:lnTo>
                      <a:pt x="35" y="151"/>
                    </a:lnTo>
                    <a:lnTo>
                      <a:pt x="34" y="152"/>
                    </a:lnTo>
                    <a:lnTo>
                      <a:pt x="31" y="151"/>
                    </a:lnTo>
                    <a:lnTo>
                      <a:pt x="28" y="151"/>
                    </a:lnTo>
                    <a:lnTo>
                      <a:pt x="25" y="152"/>
                    </a:lnTo>
                    <a:lnTo>
                      <a:pt x="24" y="152"/>
                    </a:lnTo>
                    <a:lnTo>
                      <a:pt x="24" y="154"/>
                    </a:lnTo>
                    <a:lnTo>
                      <a:pt x="23" y="155"/>
                    </a:lnTo>
                    <a:lnTo>
                      <a:pt x="23" y="157"/>
                    </a:lnTo>
                    <a:lnTo>
                      <a:pt x="18" y="158"/>
                    </a:lnTo>
                    <a:lnTo>
                      <a:pt x="2" y="179"/>
                    </a:lnTo>
                    <a:lnTo>
                      <a:pt x="2" y="180"/>
                    </a:lnTo>
                    <a:lnTo>
                      <a:pt x="3" y="180"/>
                    </a:lnTo>
                    <a:lnTo>
                      <a:pt x="2" y="189"/>
                    </a:lnTo>
                    <a:lnTo>
                      <a:pt x="2" y="193"/>
                    </a:lnTo>
                    <a:lnTo>
                      <a:pt x="0" y="198"/>
                    </a:lnTo>
                    <a:lnTo>
                      <a:pt x="0" y="208"/>
                    </a:lnTo>
                    <a:lnTo>
                      <a:pt x="2" y="208"/>
                    </a:lnTo>
                    <a:lnTo>
                      <a:pt x="3" y="240"/>
                    </a:lnTo>
                    <a:lnTo>
                      <a:pt x="2" y="249"/>
                    </a:lnTo>
                    <a:lnTo>
                      <a:pt x="3" y="257"/>
                    </a:lnTo>
                    <a:lnTo>
                      <a:pt x="3" y="259"/>
                    </a:lnTo>
                    <a:lnTo>
                      <a:pt x="4" y="263"/>
                    </a:lnTo>
                    <a:lnTo>
                      <a:pt x="6" y="264"/>
                    </a:lnTo>
                    <a:lnTo>
                      <a:pt x="9" y="264"/>
                    </a:lnTo>
                    <a:lnTo>
                      <a:pt x="14" y="263"/>
                    </a:lnTo>
                    <a:lnTo>
                      <a:pt x="16" y="260"/>
                    </a:lnTo>
                    <a:lnTo>
                      <a:pt x="18" y="264"/>
                    </a:lnTo>
                    <a:lnTo>
                      <a:pt x="21" y="265"/>
                    </a:lnTo>
                    <a:lnTo>
                      <a:pt x="23" y="265"/>
                    </a:lnTo>
                    <a:lnTo>
                      <a:pt x="24" y="268"/>
                    </a:lnTo>
                    <a:lnTo>
                      <a:pt x="25" y="270"/>
                    </a:lnTo>
                    <a:lnTo>
                      <a:pt x="27" y="275"/>
                    </a:lnTo>
                    <a:lnTo>
                      <a:pt x="28" y="277"/>
                    </a:lnTo>
                    <a:lnTo>
                      <a:pt x="28" y="282"/>
                    </a:lnTo>
                    <a:lnTo>
                      <a:pt x="27" y="285"/>
                    </a:lnTo>
                    <a:lnTo>
                      <a:pt x="27" y="286"/>
                    </a:lnTo>
                    <a:lnTo>
                      <a:pt x="24" y="288"/>
                    </a:lnTo>
                    <a:lnTo>
                      <a:pt x="24" y="289"/>
                    </a:lnTo>
                    <a:lnTo>
                      <a:pt x="21" y="292"/>
                    </a:lnTo>
                    <a:lnTo>
                      <a:pt x="13" y="298"/>
                    </a:lnTo>
                    <a:lnTo>
                      <a:pt x="9" y="306"/>
                    </a:lnTo>
                    <a:lnTo>
                      <a:pt x="7" y="322"/>
                    </a:lnTo>
                    <a:lnTo>
                      <a:pt x="10" y="324"/>
                    </a:lnTo>
                    <a:lnTo>
                      <a:pt x="16" y="319"/>
                    </a:lnTo>
                    <a:lnTo>
                      <a:pt x="20" y="313"/>
                    </a:lnTo>
                    <a:lnTo>
                      <a:pt x="23" y="310"/>
                    </a:lnTo>
                    <a:lnTo>
                      <a:pt x="28" y="303"/>
                    </a:lnTo>
                    <a:lnTo>
                      <a:pt x="35" y="299"/>
                    </a:lnTo>
                    <a:lnTo>
                      <a:pt x="41" y="300"/>
                    </a:lnTo>
                    <a:lnTo>
                      <a:pt x="52" y="305"/>
                    </a:lnTo>
                    <a:lnTo>
                      <a:pt x="57" y="306"/>
                    </a:lnTo>
                    <a:lnTo>
                      <a:pt x="63" y="303"/>
                    </a:lnTo>
                    <a:lnTo>
                      <a:pt x="71" y="300"/>
                    </a:lnTo>
                    <a:lnTo>
                      <a:pt x="73" y="300"/>
                    </a:lnTo>
                    <a:lnTo>
                      <a:pt x="74" y="299"/>
                    </a:lnTo>
                    <a:lnTo>
                      <a:pt x="77" y="300"/>
                    </a:lnTo>
                    <a:lnTo>
                      <a:pt x="78" y="303"/>
                    </a:lnTo>
                    <a:lnTo>
                      <a:pt x="80" y="312"/>
                    </a:lnTo>
                    <a:lnTo>
                      <a:pt x="77" y="316"/>
                    </a:lnTo>
                    <a:lnTo>
                      <a:pt x="73" y="319"/>
                    </a:lnTo>
                    <a:lnTo>
                      <a:pt x="69" y="323"/>
                    </a:lnTo>
                    <a:lnTo>
                      <a:pt x="69" y="324"/>
                    </a:lnTo>
                    <a:lnTo>
                      <a:pt x="67" y="326"/>
                    </a:lnTo>
                    <a:lnTo>
                      <a:pt x="67" y="335"/>
                    </a:lnTo>
                    <a:lnTo>
                      <a:pt x="69" y="338"/>
                    </a:lnTo>
                    <a:lnTo>
                      <a:pt x="71" y="339"/>
                    </a:lnTo>
                    <a:lnTo>
                      <a:pt x="84" y="323"/>
                    </a:lnTo>
                    <a:lnTo>
                      <a:pt x="91" y="323"/>
                    </a:lnTo>
                    <a:lnTo>
                      <a:pt x="94" y="322"/>
                    </a:lnTo>
                    <a:lnTo>
                      <a:pt x="102" y="315"/>
                    </a:lnTo>
                    <a:lnTo>
                      <a:pt x="107" y="312"/>
                    </a:lnTo>
                    <a:lnTo>
                      <a:pt x="109" y="313"/>
                    </a:lnTo>
                    <a:lnTo>
                      <a:pt x="120" y="313"/>
                    </a:lnTo>
                    <a:lnTo>
                      <a:pt x="122" y="316"/>
                    </a:lnTo>
                    <a:lnTo>
                      <a:pt x="123" y="320"/>
                    </a:lnTo>
                    <a:lnTo>
                      <a:pt x="122" y="323"/>
                    </a:lnTo>
                    <a:lnTo>
                      <a:pt x="122" y="326"/>
                    </a:lnTo>
                    <a:lnTo>
                      <a:pt x="120" y="326"/>
                    </a:lnTo>
                    <a:lnTo>
                      <a:pt x="120" y="330"/>
                    </a:lnTo>
                    <a:lnTo>
                      <a:pt x="122" y="332"/>
                    </a:lnTo>
                    <a:lnTo>
                      <a:pt x="123" y="332"/>
                    </a:lnTo>
                    <a:lnTo>
                      <a:pt x="137" y="338"/>
                    </a:lnTo>
                    <a:lnTo>
                      <a:pt x="148" y="345"/>
                    </a:lnTo>
                    <a:lnTo>
                      <a:pt x="164" y="349"/>
                    </a:lnTo>
                    <a:lnTo>
                      <a:pt x="191" y="349"/>
                    </a:lnTo>
                    <a:lnTo>
                      <a:pt x="191" y="346"/>
                    </a:lnTo>
                    <a:lnTo>
                      <a:pt x="193" y="345"/>
                    </a:lnTo>
                    <a:lnTo>
                      <a:pt x="196" y="326"/>
                    </a:lnTo>
                    <a:lnTo>
                      <a:pt x="196" y="323"/>
                    </a:lnTo>
                    <a:lnTo>
                      <a:pt x="193" y="313"/>
                    </a:lnTo>
                    <a:lnTo>
                      <a:pt x="184" y="306"/>
                    </a:lnTo>
                    <a:lnTo>
                      <a:pt x="182" y="305"/>
                    </a:lnTo>
                    <a:lnTo>
                      <a:pt x="180" y="302"/>
                    </a:lnTo>
                    <a:lnTo>
                      <a:pt x="180" y="298"/>
                    </a:lnTo>
                    <a:lnTo>
                      <a:pt x="182" y="298"/>
                    </a:lnTo>
                    <a:lnTo>
                      <a:pt x="200" y="303"/>
                    </a:lnTo>
                    <a:lnTo>
                      <a:pt x="210" y="309"/>
                    </a:lnTo>
                    <a:lnTo>
                      <a:pt x="214" y="317"/>
                    </a:lnTo>
                    <a:lnTo>
                      <a:pt x="212" y="319"/>
                    </a:lnTo>
                    <a:lnTo>
                      <a:pt x="212" y="323"/>
                    </a:lnTo>
                    <a:lnTo>
                      <a:pt x="229" y="332"/>
                    </a:lnTo>
                    <a:lnTo>
                      <a:pt x="231" y="337"/>
                    </a:lnTo>
                    <a:lnTo>
                      <a:pt x="231" y="338"/>
                    </a:lnTo>
                    <a:lnTo>
                      <a:pt x="219" y="359"/>
                    </a:lnTo>
                    <a:lnTo>
                      <a:pt x="219" y="365"/>
                    </a:lnTo>
                    <a:lnTo>
                      <a:pt x="221" y="366"/>
                    </a:lnTo>
                    <a:lnTo>
                      <a:pt x="224" y="375"/>
                    </a:lnTo>
                    <a:lnTo>
                      <a:pt x="227" y="380"/>
                    </a:lnTo>
                    <a:lnTo>
                      <a:pt x="231" y="382"/>
                    </a:lnTo>
                    <a:lnTo>
                      <a:pt x="231" y="383"/>
                    </a:lnTo>
                    <a:lnTo>
                      <a:pt x="228" y="386"/>
                    </a:lnTo>
                    <a:lnTo>
                      <a:pt x="225" y="387"/>
                    </a:lnTo>
                    <a:lnTo>
                      <a:pt x="243" y="398"/>
                    </a:lnTo>
                    <a:lnTo>
                      <a:pt x="241" y="401"/>
                    </a:lnTo>
                    <a:lnTo>
                      <a:pt x="238" y="413"/>
                    </a:lnTo>
                    <a:lnTo>
                      <a:pt x="238" y="422"/>
                    </a:lnTo>
                    <a:lnTo>
                      <a:pt x="241" y="432"/>
                    </a:lnTo>
                    <a:lnTo>
                      <a:pt x="254" y="440"/>
                    </a:lnTo>
                    <a:lnTo>
                      <a:pt x="256" y="440"/>
                    </a:lnTo>
                    <a:lnTo>
                      <a:pt x="257" y="439"/>
                    </a:lnTo>
                    <a:lnTo>
                      <a:pt x="258" y="440"/>
                    </a:lnTo>
                    <a:lnTo>
                      <a:pt x="257" y="442"/>
                    </a:lnTo>
                    <a:lnTo>
                      <a:pt x="257" y="443"/>
                    </a:lnTo>
                    <a:lnTo>
                      <a:pt x="256" y="444"/>
                    </a:lnTo>
                    <a:lnTo>
                      <a:pt x="256" y="451"/>
                    </a:lnTo>
                    <a:lnTo>
                      <a:pt x="257" y="451"/>
                    </a:lnTo>
                    <a:lnTo>
                      <a:pt x="261" y="450"/>
                    </a:lnTo>
                    <a:lnTo>
                      <a:pt x="265" y="450"/>
                    </a:lnTo>
                    <a:lnTo>
                      <a:pt x="272" y="451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7" y="456"/>
                    </a:lnTo>
                    <a:lnTo>
                      <a:pt x="277" y="458"/>
                    </a:lnTo>
                    <a:lnTo>
                      <a:pt x="284" y="460"/>
                    </a:lnTo>
                    <a:lnTo>
                      <a:pt x="291" y="458"/>
                    </a:lnTo>
                    <a:lnTo>
                      <a:pt x="318" y="447"/>
                    </a:lnTo>
                    <a:lnTo>
                      <a:pt x="325" y="446"/>
                    </a:lnTo>
                    <a:lnTo>
                      <a:pt x="332" y="446"/>
                    </a:lnTo>
                    <a:lnTo>
                      <a:pt x="334" y="447"/>
                    </a:lnTo>
                    <a:lnTo>
                      <a:pt x="338" y="447"/>
                    </a:lnTo>
                    <a:lnTo>
                      <a:pt x="340" y="450"/>
                    </a:lnTo>
                    <a:lnTo>
                      <a:pt x="340" y="451"/>
                    </a:lnTo>
                    <a:lnTo>
                      <a:pt x="345" y="461"/>
                    </a:lnTo>
                    <a:lnTo>
                      <a:pt x="348" y="465"/>
                    </a:lnTo>
                    <a:lnTo>
                      <a:pt x="348" y="464"/>
                    </a:lnTo>
                    <a:lnTo>
                      <a:pt x="354" y="457"/>
                    </a:lnTo>
                    <a:lnTo>
                      <a:pt x="365" y="460"/>
                    </a:lnTo>
                    <a:lnTo>
                      <a:pt x="370" y="466"/>
                    </a:lnTo>
                    <a:lnTo>
                      <a:pt x="372" y="465"/>
                    </a:lnTo>
                    <a:lnTo>
                      <a:pt x="372" y="464"/>
                    </a:lnTo>
                    <a:lnTo>
                      <a:pt x="373" y="461"/>
                    </a:lnTo>
                    <a:lnTo>
                      <a:pt x="387" y="451"/>
                    </a:lnTo>
                    <a:lnTo>
                      <a:pt x="390" y="450"/>
                    </a:lnTo>
                    <a:lnTo>
                      <a:pt x="391" y="449"/>
                    </a:lnTo>
                    <a:lnTo>
                      <a:pt x="397" y="449"/>
                    </a:lnTo>
                    <a:lnTo>
                      <a:pt x="397" y="451"/>
                    </a:lnTo>
                    <a:lnTo>
                      <a:pt x="398" y="453"/>
                    </a:lnTo>
                    <a:lnTo>
                      <a:pt x="405" y="478"/>
                    </a:lnTo>
                    <a:lnTo>
                      <a:pt x="407" y="481"/>
                    </a:lnTo>
                    <a:lnTo>
                      <a:pt x="408" y="486"/>
                    </a:lnTo>
                    <a:lnTo>
                      <a:pt x="408" y="488"/>
                    </a:lnTo>
                    <a:lnTo>
                      <a:pt x="414" y="488"/>
                    </a:lnTo>
                    <a:lnTo>
                      <a:pt x="415" y="489"/>
                    </a:lnTo>
                    <a:lnTo>
                      <a:pt x="418" y="490"/>
                    </a:lnTo>
                    <a:lnTo>
                      <a:pt x="425" y="492"/>
                    </a:lnTo>
                    <a:lnTo>
                      <a:pt x="426" y="492"/>
                    </a:lnTo>
                    <a:lnTo>
                      <a:pt x="442" y="490"/>
                    </a:lnTo>
                    <a:lnTo>
                      <a:pt x="442" y="489"/>
                    </a:lnTo>
                    <a:lnTo>
                      <a:pt x="445" y="489"/>
                    </a:lnTo>
                    <a:lnTo>
                      <a:pt x="455" y="500"/>
                    </a:lnTo>
                    <a:lnTo>
                      <a:pt x="464" y="507"/>
                    </a:lnTo>
                    <a:lnTo>
                      <a:pt x="469" y="503"/>
                    </a:lnTo>
                    <a:lnTo>
                      <a:pt x="485" y="486"/>
                    </a:lnTo>
                    <a:lnTo>
                      <a:pt x="485" y="485"/>
                    </a:lnTo>
                    <a:lnTo>
                      <a:pt x="486" y="482"/>
                    </a:lnTo>
                    <a:lnTo>
                      <a:pt x="486" y="478"/>
                    </a:lnTo>
                    <a:lnTo>
                      <a:pt x="490" y="471"/>
                    </a:lnTo>
                    <a:lnTo>
                      <a:pt x="492" y="469"/>
                    </a:lnTo>
                    <a:lnTo>
                      <a:pt x="493" y="466"/>
                    </a:lnTo>
                    <a:lnTo>
                      <a:pt x="500" y="471"/>
                    </a:lnTo>
                    <a:lnTo>
                      <a:pt x="524" y="465"/>
                    </a:lnTo>
                    <a:lnTo>
                      <a:pt x="527" y="465"/>
                    </a:lnTo>
                    <a:lnTo>
                      <a:pt x="527" y="466"/>
                    </a:lnTo>
                    <a:lnTo>
                      <a:pt x="528" y="472"/>
                    </a:lnTo>
                    <a:lnTo>
                      <a:pt x="527" y="478"/>
                    </a:lnTo>
                    <a:lnTo>
                      <a:pt x="527" y="479"/>
                    </a:lnTo>
                    <a:lnTo>
                      <a:pt x="528" y="483"/>
                    </a:lnTo>
                    <a:lnTo>
                      <a:pt x="531" y="488"/>
                    </a:lnTo>
                    <a:lnTo>
                      <a:pt x="535" y="492"/>
                    </a:lnTo>
                    <a:lnTo>
                      <a:pt x="553" y="502"/>
                    </a:lnTo>
                    <a:lnTo>
                      <a:pt x="569" y="504"/>
                    </a:lnTo>
                    <a:lnTo>
                      <a:pt x="577" y="503"/>
                    </a:lnTo>
                    <a:lnTo>
                      <a:pt x="581" y="503"/>
                    </a:lnTo>
                    <a:lnTo>
                      <a:pt x="581" y="504"/>
                    </a:lnTo>
                    <a:lnTo>
                      <a:pt x="582" y="504"/>
                    </a:lnTo>
                    <a:lnTo>
                      <a:pt x="584" y="506"/>
                    </a:lnTo>
                    <a:lnTo>
                      <a:pt x="585" y="504"/>
                    </a:lnTo>
                    <a:lnTo>
                      <a:pt x="587" y="504"/>
                    </a:lnTo>
                    <a:lnTo>
                      <a:pt x="605" y="500"/>
                    </a:lnTo>
                    <a:lnTo>
                      <a:pt x="606" y="500"/>
                    </a:lnTo>
                    <a:lnTo>
                      <a:pt x="602" y="476"/>
                    </a:lnTo>
                    <a:lnTo>
                      <a:pt x="605" y="472"/>
                    </a:lnTo>
                    <a:lnTo>
                      <a:pt x="605" y="471"/>
                    </a:lnTo>
                    <a:lnTo>
                      <a:pt x="606" y="471"/>
                    </a:lnTo>
                    <a:lnTo>
                      <a:pt x="606" y="469"/>
                    </a:lnTo>
                    <a:lnTo>
                      <a:pt x="601" y="435"/>
                    </a:lnTo>
                    <a:lnTo>
                      <a:pt x="599" y="432"/>
                    </a:lnTo>
                    <a:lnTo>
                      <a:pt x="599" y="430"/>
                    </a:lnTo>
                    <a:lnTo>
                      <a:pt x="601" y="428"/>
                    </a:lnTo>
                    <a:lnTo>
                      <a:pt x="602" y="426"/>
                    </a:lnTo>
                    <a:lnTo>
                      <a:pt x="596" y="422"/>
                    </a:lnTo>
                    <a:lnTo>
                      <a:pt x="594" y="419"/>
                    </a:lnTo>
                    <a:lnTo>
                      <a:pt x="591" y="419"/>
                    </a:lnTo>
                    <a:lnTo>
                      <a:pt x="591" y="421"/>
                    </a:lnTo>
                    <a:lnTo>
                      <a:pt x="589" y="422"/>
                    </a:lnTo>
                    <a:lnTo>
                      <a:pt x="589" y="423"/>
                    </a:lnTo>
                    <a:lnTo>
                      <a:pt x="588" y="425"/>
                    </a:lnTo>
                    <a:lnTo>
                      <a:pt x="588" y="426"/>
                    </a:lnTo>
                    <a:lnTo>
                      <a:pt x="585" y="426"/>
                    </a:lnTo>
                    <a:lnTo>
                      <a:pt x="580" y="422"/>
                    </a:lnTo>
                    <a:lnTo>
                      <a:pt x="578" y="421"/>
                    </a:lnTo>
                    <a:lnTo>
                      <a:pt x="577" y="418"/>
                    </a:lnTo>
                    <a:lnTo>
                      <a:pt x="572" y="412"/>
                    </a:lnTo>
                    <a:lnTo>
                      <a:pt x="563" y="397"/>
                    </a:lnTo>
                    <a:lnTo>
                      <a:pt x="555" y="393"/>
                    </a:lnTo>
                    <a:lnTo>
                      <a:pt x="548" y="393"/>
                    </a:lnTo>
                    <a:lnTo>
                      <a:pt x="548" y="390"/>
                    </a:lnTo>
                    <a:lnTo>
                      <a:pt x="550" y="384"/>
                    </a:lnTo>
                    <a:lnTo>
                      <a:pt x="548" y="377"/>
                    </a:lnTo>
                    <a:lnTo>
                      <a:pt x="546" y="369"/>
                    </a:lnTo>
                    <a:lnTo>
                      <a:pt x="546" y="366"/>
                    </a:lnTo>
                    <a:lnTo>
                      <a:pt x="550" y="359"/>
                    </a:lnTo>
                    <a:lnTo>
                      <a:pt x="555" y="359"/>
                    </a:lnTo>
                    <a:lnTo>
                      <a:pt x="559" y="356"/>
                    </a:lnTo>
                    <a:lnTo>
                      <a:pt x="560" y="355"/>
                    </a:lnTo>
                    <a:lnTo>
                      <a:pt x="560" y="348"/>
                    </a:lnTo>
                    <a:lnTo>
                      <a:pt x="557" y="334"/>
                    </a:lnTo>
                    <a:lnTo>
                      <a:pt x="557" y="332"/>
                    </a:lnTo>
                    <a:lnTo>
                      <a:pt x="563" y="326"/>
                    </a:lnTo>
                    <a:lnTo>
                      <a:pt x="564" y="326"/>
                    </a:lnTo>
                    <a:lnTo>
                      <a:pt x="567" y="323"/>
                    </a:lnTo>
                    <a:lnTo>
                      <a:pt x="570" y="323"/>
                    </a:lnTo>
                    <a:lnTo>
                      <a:pt x="570" y="320"/>
                    </a:lnTo>
                    <a:lnTo>
                      <a:pt x="562" y="317"/>
                    </a:lnTo>
                    <a:lnTo>
                      <a:pt x="559" y="317"/>
                    </a:lnTo>
                    <a:lnTo>
                      <a:pt x="543" y="315"/>
                    </a:lnTo>
                    <a:lnTo>
                      <a:pt x="529" y="310"/>
                    </a:lnTo>
                    <a:lnTo>
                      <a:pt x="517" y="313"/>
                    </a:lnTo>
                    <a:lnTo>
                      <a:pt x="522" y="308"/>
                    </a:lnTo>
                    <a:lnTo>
                      <a:pt x="522" y="303"/>
                    </a:lnTo>
                    <a:lnTo>
                      <a:pt x="507" y="289"/>
                    </a:lnTo>
                    <a:lnTo>
                      <a:pt x="502" y="286"/>
                    </a:lnTo>
                    <a:lnTo>
                      <a:pt x="500" y="285"/>
                    </a:lnTo>
                    <a:lnTo>
                      <a:pt x="495" y="285"/>
                    </a:lnTo>
                    <a:lnTo>
                      <a:pt x="492" y="284"/>
                    </a:lnTo>
                    <a:lnTo>
                      <a:pt x="490" y="282"/>
                    </a:lnTo>
                    <a:lnTo>
                      <a:pt x="483" y="282"/>
                    </a:lnTo>
                    <a:lnTo>
                      <a:pt x="479" y="285"/>
                    </a:lnTo>
                    <a:lnTo>
                      <a:pt x="478" y="285"/>
                    </a:lnTo>
                    <a:lnTo>
                      <a:pt x="457" y="309"/>
                    </a:lnTo>
                    <a:lnTo>
                      <a:pt x="455" y="309"/>
                    </a:lnTo>
                    <a:lnTo>
                      <a:pt x="453" y="310"/>
                    </a:lnTo>
                    <a:lnTo>
                      <a:pt x="451" y="312"/>
                    </a:lnTo>
                    <a:lnTo>
                      <a:pt x="444" y="310"/>
                    </a:lnTo>
                    <a:lnTo>
                      <a:pt x="440" y="310"/>
                    </a:lnTo>
                    <a:lnTo>
                      <a:pt x="437" y="309"/>
                    </a:lnTo>
                    <a:lnTo>
                      <a:pt x="436" y="309"/>
                    </a:lnTo>
                    <a:lnTo>
                      <a:pt x="439" y="300"/>
                    </a:lnTo>
                    <a:lnTo>
                      <a:pt x="439" y="299"/>
                    </a:lnTo>
                    <a:lnTo>
                      <a:pt x="437" y="281"/>
                    </a:lnTo>
                    <a:lnTo>
                      <a:pt x="445" y="268"/>
                    </a:lnTo>
                    <a:lnTo>
                      <a:pt x="445" y="264"/>
                    </a:lnTo>
                    <a:lnTo>
                      <a:pt x="442" y="250"/>
                    </a:lnTo>
                    <a:lnTo>
                      <a:pt x="440" y="249"/>
                    </a:lnTo>
                    <a:lnTo>
                      <a:pt x="440" y="248"/>
                    </a:lnTo>
                    <a:lnTo>
                      <a:pt x="442" y="246"/>
                    </a:lnTo>
                    <a:lnTo>
                      <a:pt x="450" y="245"/>
                    </a:lnTo>
                    <a:lnTo>
                      <a:pt x="451" y="245"/>
                    </a:lnTo>
                    <a:lnTo>
                      <a:pt x="454" y="242"/>
                    </a:lnTo>
                    <a:lnTo>
                      <a:pt x="458" y="240"/>
                    </a:lnTo>
                    <a:lnTo>
                      <a:pt x="460" y="239"/>
                    </a:lnTo>
                    <a:lnTo>
                      <a:pt x="464" y="239"/>
                    </a:lnTo>
                    <a:lnTo>
                      <a:pt x="482" y="219"/>
                    </a:lnTo>
                    <a:lnTo>
                      <a:pt x="482" y="218"/>
                    </a:lnTo>
                    <a:lnTo>
                      <a:pt x="483" y="215"/>
                    </a:lnTo>
                    <a:lnTo>
                      <a:pt x="483" y="212"/>
                    </a:lnTo>
                    <a:lnTo>
                      <a:pt x="493" y="204"/>
                    </a:lnTo>
                    <a:lnTo>
                      <a:pt x="511" y="192"/>
                    </a:lnTo>
                    <a:lnTo>
                      <a:pt x="517" y="186"/>
                    </a:lnTo>
                    <a:lnTo>
                      <a:pt x="522" y="183"/>
                    </a:lnTo>
                    <a:lnTo>
                      <a:pt x="525" y="183"/>
                    </a:lnTo>
                    <a:lnTo>
                      <a:pt x="525" y="182"/>
                    </a:lnTo>
                    <a:lnTo>
                      <a:pt x="536" y="165"/>
                    </a:lnTo>
                    <a:lnTo>
                      <a:pt x="536" y="164"/>
                    </a:lnTo>
                    <a:lnTo>
                      <a:pt x="534" y="154"/>
                    </a:lnTo>
                    <a:lnTo>
                      <a:pt x="534" y="151"/>
                    </a:lnTo>
                    <a:lnTo>
                      <a:pt x="535" y="148"/>
                    </a:lnTo>
                    <a:lnTo>
                      <a:pt x="535" y="145"/>
                    </a:lnTo>
                    <a:lnTo>
                      <a:pt x="536" y="145"/>
                    </a:lnTo>
                    <a:lnTo>
                      <a:pt x="536" y="144"/>
                    </a:lnTo>
                    <a:lnTo>
                      <a:pt x="534" y="141"/>
                    </a:lnTo>
                    <a:lnTo>
                      <a:pt x="525" y="137"/>
                    </a:lnTo>
                    <a:lnTo>
                      <a:pt x="521" y="136"/>
                    </a:lnTo>
                    <a:lnTo>
                      <a:pt x="504" y="126"/>
                    </a:lnTo>
                    <a:lnTo>
                      <a:pt x="504" y="125"/>
                    </a:lnTo>
                    <a:lnTo>
                      <a:pt x="503" y="125"/>
                    </a:lnTo>
                    <a:lnTo>
                      <a:pt x="503" y="123"/>
                    </a:lnTo>
                    <a:lnTo>
                      <a:pt x="502" y="126"/>
                    </a:lnTo>
                    <a:lnTo>
                      <a:pt x="496" y="128"/>
                    </a:lnTo>
                    <a:lnTo>
                      <a:pt x="475" y="143"/>
                    </a:lnTo>
                    <a:lnTo>
                      <a:pt x="468" y="143"/>
                    </a:lnTo>
                    <a:lnTo>
                      <a:pt x="445" y="134"/>
                    </a:lnTo>
                    <a:lnTo>
                      <a:pt x="439" y="128"/>
                    </a:lnTo>
                    <a:lnTo>
                      <a:pt x="464" y="99"/>
                    </a:lnTo>
                    <a:lnTo>
                      <a:pt x="467" y="99"/>
                    </a:lnTo>
                    <a:lnTo>
                      <a:pt x="467" y="91"/>
                    </a:lnTo>
                    <a:lnTo>
                      <a:pt x="464" y="87"/>
                    </a:lnTo>
                    <a:lnTo>
                      <a:pt x="455" y="80"/>
                    </a:lnTo>
                    <a:lnTo>
                      <a:pt x="454" y="80"/>
                    </a:lnTo>
                    <a:lnTo>
                      <a:pt x="454" y="84"/>
                    </a:lnTo>
                    <a:lnTo>
                      <a:pt x="453" y="85"/>
                    </a:lnTo>
                    <a:lnTo>
                      <a:pt x="451" y="85"/>
                    </a:lnTo>
                    <a:lnTo>
                      <a:pt x="436" y="91"/>
                    </a:lnTo>
                    <a:lnTo>
                      <a:pt x="425" y="90"/>
                    </a:lnTo>
                    <a:lnTo>
                      <a:pt x="414" y="84"/>
                    </a:lnTo>
                    <a:lnTo>
                      <a:pt x="401" y="84"/>
                    </a:lnTo>
                    <a:lnTo>
                      <a:pt x="395" y="76"/>
                    </a:lnTo>
                    <a:lnTo>
                      <a:pt x="390" y="70"/>
                    </a:lnTo>
                    <a:lnTo>
                      <a:pt x="387" y="68"/>
                    </a:lnTo>
                    <a:lnTo>
                      <a:pt x="385" y="70"/>
                    </a:lnTo>
                    <a:lnTo>
                      <a:pt x="372" y="80"/>
                    </a:lnTo>
                    <a:lnTo>
                      <a:pt x="363" y="88"/>
                    </a:lnTo>
                    <a:lnTo>
                      <a:pt x="361" y="90"/>
                    </a:lnTo>
                    <a:lnTo>
                      <a:pt x="361" y="91"/>
                    </a:lnTo>
                    <a:lnTo>
                      <a:pt x="359" y="90"/>
                    </a:lnTo>
                    <a:lnTo>
                      <a:pt x="349" y="81"/>
                    </a:lnTo>
                    <a:lnTo>
                      <a:pt x="335" y="78"/>
                    </a:lnTo>
                    <a:lnTo>
                      <a:pt x="334" y="78"/>
                    </a:lnTo>
                    <a:lnTo>
                      <a:pt x="337" y="67"/>
                    </a:lnTo>
                    <a:lnTo>
                      <a:pt x="340" y="60"/>
                    </a:lnTo>
                    <a:lnTo>
                      <a:pt x="342" y="58"/>
                    </a:lnTo>
                    <a:lnTo>
                      <a:pt x="345" y="56"/>
                    </a:lnTo>
                    <a:lnTo>
                      <a:pt x="345" y="53"/>
                    </a:lnTo>
                    <a:lnTo>
                      <a:pt x="344" y="52"/>
                    </a:lnTo>
                    <a:lnTo>
                      <a:pt x="344" y="46"/>
                    </a:lnTo>
                    <a:lnTo>
                      <a:pt x="345" y="45"/>
                    </a:lnTo>
                    <a:lnTo>
                      <a:pt x="345" y="44"/>
                    </a:lnTo>
                    <a:lnTo>
                      <a:pt x="347" y="44"/>
                    </a:lnTo>
                    <a:lnTo>
                      <a:pt x="342" y="39"/>
                    </a:lnTo>
                    <a:lnTo>
                      <a:pt x="340" y="39"/>
                    </a:lnTo>
                    <a:lnTo>
                      <a:pt x="323" y="37"/>
                    </a:lnTo>
                    <a:lnTo>
                      <a:pt x="320" y="37"/>
                    </a:lnTo>
                    <a:lnTo>
                      <a:pt x="318" y="35"/>
                    </a:lnTo>
                    <a:lnTo>
                      <a:pt x="314" y="34"/>
                    </a:lnTo>
                    <a:lnTo>
                      <a:pt x="306" y="34"/>
                    </a:lnTo>
                    <a:lnTo>
                      <a:pt x="305" y="32"/>
                    </a:lnTo>
                    <a:lnTo>
                      <a:pt x="289" y="24"/>
                    </a:lnTo>
                    <a:lnTo>
                      <a:pt x="284" y="24"/>
                    </a:lnTo>
                    <a:lnTo>
                      <a:pt x="274" y="23"/>
                    </a:lnTo>
                    <a:lnTo>
                      <a:pt x="274" y="24"/>
                    </a:lnTo>
                    <a:lnTo>
                      <a:pt x="270" y="24"/>
                    </a:lnTo>
                    <a:lnTo>
                      <a:pt x="265" y="23"/>
                    </a:lnTo>
                    <a:lnTo>
                      <a:pt x="267" y="14"/>
                    </a:lnTo>
                    <a:lnTo>
                      <a:pt x="270" y="8"/>
                    </a:lnTo>
                    <a:lnTo>
                      <a:pt x="264" y="4"/>
                    </a:lnTo>
                    <a:lnTo>
                      <a:pt x="258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32" name="Freeform 863">
                <a:extLst>
                  <a:ext uri="{FF2B5EF4-FFF2-40B4-BE49-F238E27FC236}">
                    <a16:creationId xmlns:a16="http://schemas.microsoft.com/office/drawing/2014/main" id="{F77DFEC3-A29D-C4D6-553C-E232C7234A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0" y="2986"/>
                <a:ext cx="126" cy="144"/>
              </a:xfrm>
              <a:custGeom>
                <a:avLst/>
                <a:gdLst>
                  <a:gd name="T0" fmla="*/ 185 w 503"/>
                  <a:gd name="T1" fmla="*/ 47 h 576"/>
                  <a:gd name="T2" fmla="*/ 199 w 503"/>
                  <a:gd name="T3" fmla="*/ 70 h 576"/>
                  <a:gd name="T4" fmla="*/ 210 w 503"/>
                  <a:gd name="T5" fmla="*/ 82 h 576"/>
                  <a:gd name="T6" fmla="*/ 208 w 503"/>
                  <a:gd name="T7" fmla="*/ 101 h 576"/>
                  <a:gd name="T8" fmla="*/ 220 w 503"/>
                  <a:gd name="T9" fmla="*/ 115 h 576"/>
                  <a:gd name="T10" fmla="*/ 198 w 503"/>
                  <a:gd name="T11" fmla="*/ 130 h 576"/>
                  <a:gd name="T12" fmla="*/ 185 w 503"/>
                  <a:gd name="T13" fmla="*/ 120 h 576"/>
                  <a:gd name="T14" fmla="*/ 153 w 503"/>
                  <a:gd name="T15" fmla="*/ 141 h 576"/>
                  <a:gd name="T16" fmla="*/ 100 w 503"/>
                  <a:gd name="T17" fmla="*/ 152 h 576"/>
                  <a:gd name="T18" fmla="*/ 88 w 503"/>
                  <a:gd name="T19" fmla="*/ 188 h 576"/>
                  <a:gd name="T20" fmla="*/ 111 w 503"/>
                  <a:gd name="T21" fmla="*/ 209 h 576"/>
                  <a:gd name="T22" fmla="*/ 139 w 503"/>
                  <a:gd name="T23" fmla="*/ 286 h 576"/>
                  <a:gd name="T24" fmla="*/ 115 w 503"/>
                  <a:gd name="T25" fmla="*/ 310 h 576"/>
                  <a:gd name="T26" fmla="*/ 94 w 503"/>
                  <a:gd name="T27" fmla="*/ 336 h 576"/>
                  <a:gd name="T28" fmla="*/ 72 w 503"/>
                  <a:gd name="T29" fmla="*/ 349 h 576"/>
                  <a:gd name="T30" fmla="*/ 43 w 503"/>
                  <a:gd name="T31" fmla="*/ 368 h 576"/>
                  <a:gd name="T32" fmla="*/ 24 w 503"/>
                  <a:gd name="T33" fmla="*/ 350 h 576"/>
                  <a:gd name="T34" fmla="*/ 1 w 503"/>
                  <a:gd name="T35" fmla="*/ 382 h 576"/>
                  <a:gd name="T36" fmla="*/ 9 w 503"/>
                  <a:gd name="T37" fmla="*/ 508 h 576"/>
                  <a:gd name="T38" fmla="*/ 91 w 503"/>
                  <a:gd name="T39" fmla="*/ 512 h 576"/>
                  <a:gd name="T40" fmla="*/ 208 w 503"/>
                  <a:gd name="T41" fmla="*/ 540 h 576"/>
                  <a:gd name="T42" fmla="*/ 285 w 503"/>
                  <a:gd name="T43" fmla="*/ 563 h 576"/>
                  <a:gd name="T44" fmla="*/ 399 w 503"/>
                  <a:gd name="T45" fmla="*/ 576 h 576"/>
                  <a:gd name="T46" fmla="*/ 453 w 503"/>
                  <a:gd name="T47" fmla="*/ 553 h 576"/>
                  <a:gd name="T48" fmla="*/ 431 w 503"/>
                  <a:gd name="T49" fmla="*/ 528 h 576"/>
                  <a:gd name="T50" fmla="*/ 405 w 503"/>
                  <a:gd name="T51" fmla="*/ 502 h 576"/>
                  <a:gd name="T52" fmla="*/ 446 w 503"/>
                  <a:gd name="T53" fmla="*/ 482 h 576"/>
                  <a:gd name="T54" fmla="*/ 402 w 503"/>
                  <a:gd name="T55" fmla="*/ 429 h 576"/>
                  <a:gd name="T56" fmla="*/ 448 w 503"/>
                  <a:gd name="T57" fmla="*/ 399 h 576"/>
                  <a:gd name="T58" fmla="*/ 466 w 503"/>
                  <a:gd name="T59" fmla="*/ 381 h 576"/>
                  <a:gd name="T60" fmla="*/ 499 w 503"/>
                  <a:gd name="T61" fmla="*/ 353 h 576"/>
                  <a:gd name="T62" fmla="*/ 496 w 503"/>
                  <a:gd name="T63" fmla="*/ 332 h 576"/>
                  <a:gd name="T64" fmla="*/ 498 w 503"/>
                  <a:gd name="T65" fmla="*/ 319 h 576"/>
                  <a:gd name="T66" fmla="*/ 465 w 503"/>
                  <a:gd name="T67" fmla="*/ 295 h 576"/>
                  <a:gd name="T68" fmla="*/ 494 w 503"/>
                  <a:gd name="T69" fmla="*/ 258 h 576"/>
                  <a:gd name="T70" fmla="*/ 473 w 503"/>
                  <a:gd name="T71" fmla="*/ 237 h 576"/>
                  <a:gd name="T72" fmla="*/ 486 w 503"/>
                  <a:gd name="T73" fmla="*/ 205 h 576"/>
                  <a:gd name="T74" fmla="*/ 450 w 503"/>
                  <a:gd name="T75" fmla="*/ 185 h 576"/>
                  <a:gd name="T76" fmla="*/ 443 w 503"/>
                  <a:gd name="T77" fmla="*/ 152 h 576"/>
                  <a:gd name="T78" fmla="*/ 435 w 503"/>
                  <a:gd name="T79" fmla="*/ 145 h 576"/>
                  <a:gd name="T80" fmla="*/ 432 w 503"/>
                  <a:gd name="T81" fmla="*/ 142 h 576"/>
                  <a:gd name="T82" fmla="*/ 421 w 503"/>
                  <a:gd name="T83" fmla="*/ 100 h 576"/>
                  <a:gd name="T84" fmla="*/ 406 w 503"/>
                  <a:gd name="T85" fmla="*/ 88 h 576"/>
                  <a:gd name="T86" fmla="*/ 399 w 503"/>
                  <a:gd name="T87" fmla="*/ 68 h 576"/>
                  <a:gd name="T88" fmla="*/ 407 w 503"/>
                  <a:gd name="T89" fmla="*/ 34 h 576"/>
                  <a:gd name="T90" fmla="*/ 378 w 503"/>
                  <a:gd name="T91" fmla="*/ 5 h 576"/>
                  <a:gd name="T92" fmla="*/ 362 w 503"/>
                  <a:gd name="T93" fmla="*/ 8 h 576"/>
                  <a:gd name="T94" fmla="*/ 369 w 503"/>
                  <a:gd name="T95" fmla="*/ 48 h 576"/>
                  <a:gd name="T96" fmla="*/ 301 w 503"/>
                  <a:gd name="T97" fmla="*/ 34 h 576"/>
                  <a:gd name="T98" fmla="*/ 300 w 503"/>
                  <a:gd name="T99" fmla="*/ 25 h 576"/>
                  <a:gd name="T100" fmla="*/ 285 w 503"/>
                  <a:gd name="T101" fmla="*/ 14 h 576"/>
                  <a:gd name="T102" fmla="*/ 249 w 503"/>
                  <a:gd name="T103" fmla="*/ 41 h 576"/>
                  <a:gd name="T104" fmla="*/ 247 w 503"/>
                  <a:gd name="T105" fmla="*/ 25 h 576"/>
                  <a:gd name="T106" fmla="*/ 255 w 503"/>
                  <a:gd name="T107" fmla="*/ 2 h 576"/>
                  <a:gd name="T108" fmla="*/ 235 w 503"/>
                  <a:gd name="T109" fmla="*/ 8 h 576"/>
                  <a:gd name="T110" fmla="*/ 201 w 503"/>
                  <a:gd name="T111" fmla="*/ 12 h 5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503" h="576">
                    <a:moveTo>
                      <a:pt x="198" y="15"/>
                    </a:moveTo>
                    <a:lnTo>
                      <a:pt x="194" y="21"/>
                    </a:lnTo>
                    <a:lnTo>
                      <a:pt x="182" y="33"/>
                    </a:lnTo>
                    <a:lnTo>
                      <a:pt x="181" y="37"/>
                    </a:lnTo>
                    <a:lnTo>
                      <a:pt x="185" y="47"/>
                    </a:lnTo>
                    <a:lnTo>
                      <a:pt x="187" y="55"/>
                    </a:lnTo>
                    <a:lnTo>
                      <a:pt x="194" y="67"/>
                    </a:lnTo>
                    <a:lnTo>
                      <a:pt x="195" y="67"/>
                    </a:lnTo>
                    <a:lnTo>
                      <a:pt x="198" y="68"/>
                    </a:lnTo>
                    <a:lnTo>
                      <a:pt x="199" y="70"/>
                    </a:lnTo>
                    <a:lnTo>
                      <a:pt x="201" y="70"/>
                    </a:lnTo>
                    <a:lnTo>
                      <a:pt x="201" y="77"/>
                    </a:lnTo>
                    <a:lnTo>
                      <a:pt x="206" y="79"/>
                    </a:lnTo>
                    <a:lnTo>
                      <a:pt x="208" y="79"/>
                    </a:lnTo>
                    <a:lnTo>
                      <a:pt x="210" y="82"/>
                    </a:lnTo>
                    <a:lnTo>
                      <a:pt x="215" y="89"/>
                    </a:lnTo>
                    <a:lnTo>
                      <a:pt x="216" y="91"/>
                    </a:lnTo>
                    <a:lnTo>
                      <a:pt x="216" y="92"/>
                    </a:lnTo>
                    <a:lnTo>
                      <a:pt x="213" y="96"/>
                    </a:lnTo>
                    <a:lnTo>
                      <a:pt x="208" y="101"/>
                    </a:lnTo>
                    <a:lnTo>
                      <a:pt x="205" y="104"/>
                    </a:lnTo>
                    <a:lnTo>
                      <a:pt x="210" y="108"/>
                    </a:lnTo>
                    <a:lnTo>
                      <a:pt x="213" y="110"/>
                    </a:lnTo>
                    <a:lnTo>
                      <a:pt x="223" y="113"/>
                    </a:lnTo>
                    <a:lnTo>
                      <a:pt x="220" y="115"/>
                    </a:lnTo>
                    <a:lnTo>
                      <a:pt x="219" y="117"/>
                    </a:lnTo>
                    <a:lnTo>
                      <a:pt x="217" y="120"/>
                    </a:lnTo>
                    <a:lnTo>
                      <a:pt x="209" y="131"/>
                    </a:lnTo>
                    <a:lnTo>
                      <a:pt x="208" y="131"/>
                    </a:lnTo>
                    <a:lnTo>
                      <a:pt x="198" y="130"/>
                    </a:lnTo>
                    <a:lnTo>
                      <a:pt x="196" y="130"/>
                    </a:lnTo>
                    <a:lnTo>
                      <a:pt x="194" y="127"/>
                    </a:lnTo>
                    <a:lnTo>
                      <a:pt x="194" y="121"/>
                    </a:lnTo>
                    <a:lnTo>
                      <a:pt x="188" y="120"/>
                    </a:lnTo>
                    <a:lnTo>
                      <a:pt x="185" y="120"/>
                    </a:lnTo>
                    <a:lnTo>
                      <a:pt x="171" y="125"/>
                    </a:lnTo>
                    <a:lnTo>
                      <a:pt x="157" y="135"/>
                    </a:lnTo>
                    <a:lnTo>
                      <a:pt x="155" y="137"/>
                    </a:lnTo>
                    <a:lnTo>
                      <a:pt x="153" y="139"/>
                    </a:lnTo>
                    <a:lnTo>
                      <a:pt x="153" y="141"/>
                    </a:lnTo>
                    <a:lnTo>
                      <a:pt x="150" y="139"/>
                    </a:lnTo>
                    <a:lnTo>
                      <a:pt x="120" y="141"/>
                    </a:lnTo>
                    <a:lnTo>
                      <a:pt x="108" y="145"/>
                    </a:lnTo>
                    <a:lnTo>
                      <a:pt x="103" y="149"/>
                    </a:lnTo>
                    <a:lnTo>
                      <a:pt x="100" y="152"/>
                    </a:lnTo>
                    <a:lnTo>
                      <a:pt x="100" y="151"/>
                    </a:lnTo>
                    <a:lnTo>
                      <a:pt x="88" y="149"/>
                    </a:lnTo>
                    <a:lnTo>
                      <a:pt x="86" y="155"/>
                    </a:lnTo>
                    <a:lnTo>
                      <a:pt x="78" y="178"/>
                    </a:lnTo>
                    <a:lnTo>
                      <a:pt x="88" y="188"/>
                    </a:lnTo>
                    <a:lnTo>
                      <a:pt x="101" y="205"/>
                    </a:lnTo>
                    <a:lnTo>
                      <a:pt x="101" y="206"/>
                    </a:lnTo>
                    <a:lnTo>
                      <a:pt x="103" y="206"/>
                    </a:lnTo>
                    <a:lnTo>
                      <a:pt x="111" y="208"/>
                    </a:lnTo>
                    <a:lnTo>
                      <a:pt x="111" y="209"/>
                    </a:lnTo>
                    <a:lnTo>
                      <a:pt x="141" y="254"/>
                    </a:lnTo>
                    <a:lnTo>
                      <a:pt x="141" y="255"/>
                    </a:lnTo>
                    <a:lnTo>
                      <a:pt x="129" y="259"/>
                    </a:lnTo>
                    <a:lnTo>
                      <a:pt x="136" y="272"/>
                    </a:lnTo>
                    <a:lnTo>
                      <a:pt x="139" y="286"/>
                    </a:lnTo>
                    <a:lnTo>
                      <a:pt x="139" y="293"/>
                    </a:lnTo>
                    <a:lnTo>
                      <a:pt x="138" y="300"/>
                    </a:lnTo>
                    <a:lnTo>
                      <a:pt x="131" y="301"/>
                    </a:lnTo>
                    <a:lnTo>
                      <a:pt x="127" y="301"/>
                    </a:lnTo>
                    <a:lnTo>
                      <a:pt x="115" y="310"/>
                    </a:lnTo>
                    <a:lnTo>
                      <a:pt x="114" y="310"/>
                    </a:lnTo>
                    <a:lnTo>
                      <a:pt x="107" y="326"/>
                    </a:lnTo>
                    <a:lnTo>
                      <a:pt x="97" y="342"/>
                    </a:lnTo>
                    <a:lnTo>
                      <a:pt x="97" y="340"/>
                    </a:lnTo>
                    <a:lnTo>
                      <a:pt x="94" y="336"/>
                    </a:lnTo>
                    <a:lnTo>
                      <a:pt x="88" y="331"/>
                    </a:lnTo>
                    <a:lnTo>
                      <a:pt x="86" y="331"/>
                    </a:lnTo>
                    <a:lnTo>
                      <a:pt x="86" y="332"/>
                    </a:lnTo>
                    <a:lnTo>
                      <a:pt x="78" y="343"/>
                    </a:lnTo>
                    <a:lnTo>
                      <a:pt x="72" y="349"/>
                    </a:lnTo>
                    <a:lnTo>
                      <a:pt x="68" y="355"/>
                    </a:lnTo>
                    <a:lnTo>
                      <a:pt x="55" y="359"/>
                    </a:lnTo>
                    <a:lnTo>
                      <a:pt x="51" y="365"/>
                    </a:lnTo>
                    <a:lnTo>
                      <a:pt x="47" y="368"/>
                    </a:lnTo>
                    <a:lnTo>
                      <a:pt x="43" y="368"/>
                    </a:lnTo>
                    <a:lnTo>
                      <a:pt x="37" y="365"/>
                    </a:lnTo>
                    <a:lnTo>
                      <a:pt x="27" y="357"/>
                    </a:lnTo>
                    <a:lnTo>
                      <a:pt x="29" y="353"/>
                    </a:lnTo>
                    <a:lnTo>
                      <a:pt x="29" y="352"/>
                    </a:lnTo>
                    <a:lnTo>
                      <a:pt x="24" y="350"/>
                    </a:lnTo>
                    <a:lnTo>
                      <a:pt x="18" y="363"/>
                    </a:lnTo>
                    <a:lnTo>
                      <a:pt x="5" y="371"/>
                    </a:lnTo>
                    <a:lnTo>
                      <a:pt x="0" y="375"/>
                    </a:lnTo>
                    <a:lnTo>
                      <a:pt x="1" y="379"/>
                    </a:lnTo>
                    <a:lnTo>
                      <a:pt x="1" y="382"/>
                    </a:lnTo>
                    <a:lnTo>
                      <a:pt x="11" y="409"/>
                    </a:lnTo>
                    <a:lnTo>
                      <a:pt x="12" y="415"/>
                    </a:lnTo>
                    <a:lnTo>
                      <a:pt x="12" y="416"/>
                    </a:lnTo>
                    <a:lnTo>
                      <a:pt x="9" y="442"/>
                    </a:lnTo>
                    <a:lnTo>
                      <a:pt x="9" y="508"/>
                    </a:lnTo>
                    <a:lnTo>
                      <a:pt x="14" y="509"/>
                    </a:lnTo>
                    <a:lnTo>
                      <a:pt x="30" y="509"/>
                    </a:lnTo>
                    <a:lnTo>
                      <a:pt x="48" y="505"/>
                    </a:lnTo>
                    <a:lnTo>
                      <a:pt x="60" y="505"/>
                    </a:lnTo>
                    <a:lnTo>
                      <a:pt x="91" y="512"/>
                    </a:lnTo>
                    <a:lnTo>
                      <a:pt x="98" y="515"/>
                    </a:lnTo>
                    <a:lnTo>
                      <a:pt x="101" y="515"/>
                    </a:lnTo>
                    <a:lnTo>
                      <a:pt x="171" y="519"/>
                    </a:lnTo>
                    <a:lnTo>
                      <a:pt x="174" y="520"/>
                    </a:lnTo>
                    <a:lnTo>
                      <a:pt x="208" y="540"/>
                    </a:lnTo>
                    <a:lnTo>
                      <a:pt x="219" y="554"/>
                    </a:lnTo>
                    <a:lnTo>
                      <a:pt x="225" y="556"/>
                    </a:lnTo>
                    <a:lnTo>
                      <a:pt x="273" y="561"/>
                    </a:lnTo>
                    <a:lnTo>
                      <a:pt x="280" y="561"/>
                    </a:lnTo>
                    <a:lnTo>
                      <a:pt x="285" y="563"/>
                    </a:lnTo>
                    <a:lnTo>
                      <a:pt x="347" y="572"/>
                    </a:lnTo>
                    <a:lnTo>
                      <a:pt x="349" y="572"/>
                    </a:lnTo>
                    <a:lnTo>
                      <a:pt x="382" y="575"/>
                    </a:lnTo>
                    <a:lnTo>
                      <a:pt x="390" y="576"/>
                    </a:lnTo>
                    <a:lnTo>
                      <a:pt x="399" y="576"/>
                    </a:lnTo>
                    <a:lnTo>
                      <a:pt x="416" y="571"/>
                    </a:lnTo>
                    <a:lnTo>
                      <a:pt x="421" y="560"/>
                    </a:lnTo>
                    <a:lnTo>
                      <a:pt x="431" y="553"/>
                    </a:lnTo>
                    <a:lnTo>
                      <a:pt x="446" y="554"/>
                    </a:lnTo>
                    <a:lnTo>
                      <a:pt x="453" y="553"/>
                    </a:lnTo>
                    <a:lnTo>
                      <a:pt x="452" y="551"/>
                    </a:lnTo>
                    <a:lnTo>
                      <a:pt x="448" y="540"/>
                    </a:lnTo>
                    <a:lnTo>
                      <a:pt x="445" y="536"/>
                    </a:lnTo>
                    <a:lnTo>
                      <a:pt x="442" y="530"/>
                    </a:lnTo>
                    <a:lnTo>
                      <a:pt x="431" y="528"/>
                    </a:lnTo>
                    <a:lnTo>
                      <a:pt x="427" y="528"/>
                    </a:lnTo>
                    <a:lnTo>
                      <a:pt x="420" y="525"/>
                    </a:lnTo>
                    <a:lnTo>
                      <a:pt x="416" y="523"/>
                    </a:lnTo>
                    <a:lnTo>
                      <a:pt x="405" y="504"/>
                    </a:lnTo>
                    <a:lnTo>
                      <a:pt x="405" y="502"/>
                    </a:lnTo>
                    <a:lnTo>
                      <a:pt x="420" y="497"/>
                    </a:lnTo>
                    <a:lnTo>
                      <a:pt x="436" y="490"/>
                    </a:lnTo>
                    <a:lnTo>
                      <a:pt x="445" y="484"/>
                    </a:lnTo>
                    <a:lnTo>
                      <a:pt x="446" y="483"/>
                    </a:lnTo>
                    <a:lnTo>
                      <a:pt x="446" y="482"/>
                    </a:lnTo>
                    <a:lnTo>
                      <a:pt x="438" y="476"/>
                    </a:lnTo>
                    <a:lnTo>
                      <a:pt x="419" y="470"/>
                    </a:lnTo>
                    <a:lnTo>
                      <a:pt x="395" y="439"/>
                    </a:lnTo>
                    <a:lnTo>
                      <a:pt x="396" y="437"/>
                    </a:lnTo>
                    <a:lnTo>
                      <a:pt x="402" y="429"/>
                    </a:lnTo>
                    <a:lnTo>
                      <a:pt x="417" y="420"/>
                    </a:lnTo>
                    <a:lnTo>
                      <a:pt x="427" y="417"/>
                    </a:lnTo>
                    <a:lnTo>
                      <a:pt x="436" y="408"/>
                    </a:lnTo>
                    <a:lnTo>
                      <a:pt x="436" y="406"/>
                    </a:lnTo>
                    <a:lnTo>
                      <a:pt x="448" y="399"/>
                    </a:lnTo>
                    <a:lnTo>
                      <a:pt x="449" y="399"/>
                    </a:lnTo>
                    <a:lnTo>
                      <a:pt x="456" y="400"/>
                    </a:lnTo>
                    <a:lnTo>
                      <a:pt x="458" y="398"/>
                    </a:lnTo>
                    <a:lnTo>
                      <a:pt x="458" y="393"/>
                    </a:lnTo>
                    <a:lnTo>
                      <a:pt x="466" y="381"/>
                    </a:lnTo>
                    <a:lnTo>
                      <a:pt x="466" y="379"/>
                    </a:lnTo>
                    <a:lnTo>
                      <a:pt x="472" y="372"/>
                    </a:lnTo>
                    <a:lnTo>
                      <a:pt x="487" y="360"/>
                    </a:lnTo>
                    <a:lnTo>
                      <a:pt x="495" y="357"/>
                    </a:lnTo>
                    <a:lnTo>
                      <a:pt x="499" y="353"/>
                    </a:lnTo>
                    <a:lnTo>
                      <a:pt x="499" y="352"/>
                    </a:lnTo>
                    <a:lnTo>
                      <a:pt x="498" y="350"/>
                    </a:lnTo>
                    <a:lnTo>
                      <a:pt x="495" y="343"/>
                    </a:lnTo>
                    <a:lnTo>
                      <a:pt x="496" y="336"/>
                    </a:lnTo>
                    <a:lnTo>
                      <a:pt x="496" y="332"/>
                    </a:lnTo>
                    <a:lnTo>
                      <a:pt x="498" y="329"/>
                    </a:lnTo>
                    <a:lnTo>
                      <a:pt x="498" y="324"/>
                    </a:lnTo>
                    <a:lnTo>
                      <a:pt x="499" y="321"/>
                    </a:lnTo>
                    <a:lnTo>
                      <a:pt x="499" y="319"/>
                    </a:lnTo>
                    <a:lnTo>
                      <a:pt x="498" y="319"/>
                    </a:lnTo>
                    <a:lnTo>
                      <a:pt x="491" y="318"/>
                    </a:lnTo>
                    <a:lnTo>
                      <a:pt x="483" y="314"/>
                    </a:lnTo>
                    <a:lnTo>
                      <a:pt x="470" y="303"/>
                    </a:lnTo>
                    <a:lnTo>
                      <a:pt x="466" y="296"/>
                    </a:lnTo>
                    <a:lnTo>
                      <a:pt x="465" y="295"/>
                    </a:lnTo>
                    <a:lnTo>
                      <a:pt x="466" y="290"/>
                    </a:lnTo>
                    <a:lnTo>
                      <a:pt x="477" y="266"/>
                    </a:lnTo>
                    <a:lnTo>
                      <a:pt x="480" y="264"/>
                    </a:lnTo>
                    <a:lnTo>
                      <a:pt x="487" y="259"/>
                    </a:lnTo>
                    <a:lnTo>
                      <a:pt x="494" y="258"/>
                    </a:lnTo>
                    <a:lnTo>
                      <a:pt x="503" y="248"/>
                    </a:lnTo>
                    <a:lnTo>
                      <a:pt x="499" y="248"/>
                    </a:lnTo>
                    <a:lnTo>
                      <a:pt x="476" y="238"/>
                    </a:lnTo>
                    <a:lnTo>
                      <a:pt x="474" y="238"/>
                    </a:lnTo>
                    <a:lnTo>
                      <a:pt x="473" y="237"/>
                    </a:lnTo>
                    <a:lnTo>
                      <a:pt x="473" y="230"/>
                    </a:lnTo>
                    <a:lnTo>
                      <a:pt x="477" y="219"/>
                    </a:lnTo>
                    <a:lnTo>
                      <a:pt x="479" y="213"/>
                    </a:lnTo>
                    <a:lnTo>
                      <a:pt x="484" y="208"/>
                    </a:lnTo>
                    <a:lnTo>
                      <a:pt x="486" y="205"/>
                    </a:lnTo>
                    <a:lnTo>
                      <a:pt x="484" y="198"/>
                    </a:lnTo>
                    <a:lnTo>
                      <a:pt x="476" y="184"/>
                    </a:lnTo>
                    <a:lnTo>
                      <a:pt x="463" y="187"/>
                    </a:lnTo>
                    <a:lnTo>
                      <a:pt x="453" y="185"/>
                    </a:lnTo>
                    <a:lnTo>
                      <a:pt x="450" y="185"/>
                    </a:lnTo>
                    <a:lnTo>
                      <a:pt x="448" y="178"/>
                    </a:lnTo>
                    <a:lnTo>
                      <a:pt x="446" y="171"/>
                    </a:lnTo>
                    <a:lnTo>
                      <a:pt x="453" y="155"/>
                    </a:lnTo>
                    <a:lnTo>
                      <a:pt x="450" y="153"/>
                    </a:lnTo>
                    <a:lnTo>
                      <a:pt x="443" y="152"/>
                    </a:lnTo>
                    <a:lnTo>
                      <a:pt x="439" y="152"/>
                    </a:lnTo>
                    <a:lnTo>
                      <a:pt x="435" y="153"/>
                    </a:lnTo>
                    <a:lnTo>
                      <a:pt x="434" y="153"/>
                    </a:lnTo>
                    <a:lnTo>
                      <a:pt x="434" y="146"/>
                    </a:lnTo>
                    <a:lnTo>
                      <a:pt x="435" y="145"/>
                    </a:lnTo>
                    <a:lnTo>
                      <a:pt x="435" y="144"/>
                    </a:lnTo>
                    <a:lnTo>
                      <a:pt x="436" y="142"/>
                    </a:lnTo>
                    <a:lnTo>
                      <a:pt x="435" y="141"/>
                    </a:lnTo>
                    <a:lnTo>
                      <a:pt x="434" y="142"/>
                    </a:lnTo>
                    <a:lnTo>
                      <a:pt x="432" y="142"/>
                    </a:lnTo>
                    <a:lnTo>
                      <a:pt x="419" y="134"/>
                    </a:lnTo>
                    <a:lnTo>
                      <a:pt x="416" y="124"/>
                    </a:lnTo>
                    <a:lnTo>
                      <a:pt x="416" y="115"/>
                    </a:lnTo>
                    <a:lnTo>
                      <a:pt x="419" y="103"/>
                    </a:lnTo>
                    <a:lnTo>
                      <a:pt x="421" y="100"/>
                    </a:lnTo>
                    <a:lnTo>
                      <a:pt x="403" y="89"/>
                    </a:lnTo>
                    <a:lnTo>
                      <a:pt x="402" y="89"/>
                    </a:lnTo>
                    <a:lnTo>
                      <a:pt x="402" y="88"/>
                    </a:lnTo>
                    <a:lnTo>
                      <a:pt x="403" y="89"/>
                    </a:lnTo>
                    <a:lnTo>
                      <a:pt x="406" y="88"/>
                    </a:lnTo>
                    <a:lnTo>
                      <a:pt x="409" y="85"/>
                    </a:lnTo>
                    <a:lnTo>
                      <a:pt x="409" y="84"/>
                    </a:lnTo>
                    <a:lnTo>
                      <a:pt x="405" y="82"/>
                    </a:lnTo>
                    <a:lnTo>
                      <a:pt x="402" y="77"/>
                    </a:lnTo>
                    <a:lnTo>
                      <a:pt x="399" y="68"/>
                    </a:lnTo>
                    <a:lnTo>
                      <a:pt x="397" y="67"/>
                    </a:lnTo>
                    <a:lnTo>
                      <a:pt x="397" y="61"/>
                    </a:lnTo>
                    <a:lnTo>
                      <a:pt x="409" y="40"/>
                    </a:lnTo>
                    <a:lnTo>
                      <a:pt x="409" y="39"/>
                    </a:lnTo>
                    <a:lnTo>
                      <a:pt x="407" y="34"/>
                    </a:lnTo>
                    <a:lnTo>
                      <a:pt x="390" y="25"/>
                    </a:lnTo>
                    <a:lnTo>
                      <a:pt x="390" y="21"/>
                    </a:lnTo>
                    <a:lnTo>
                      <a:pt x="392" y="19"/>
                    </a:lnTo>
                    <a:lnTo>
                      <a:pt x="388" y="11"/>
                    </a:lnTo>
                    <a:lnTo>
                      <a:pt x="378" y="5"/>
                    </a:lnTo>
                    <a:lnTo>
                      <a:pt x="360" y="0"/>
                    </a:lnTo>
                    <a:lnTo>
                      <a:pt x="358" y="0"/>
                    </a:lnTo>
                    <a:lnTo>
                      <a:pt x="358" y="4"/>
                    </a:lnTo>
                    <a:lnTo>
                      <a:pt x="360" y="7"/>
                    </a:lnTo>
                    <a:lnTo>
                      <a:pt x="362" y="8"/>
                    </a:lnTo>
                    <a:lnTo>
                      <a:pt x="371" y="15"/>
                    </a:lnTo>
                    <a:lnTo>
                      <a:pt x="374" y="25"/>
                    </a:lnTo>
                    <a:lnTo>
                      <a:pt x="374" y="28"/>
                    </a:lnTo>
                    <a:lnTo>
                      <a:pt x="371" y="47"/>
                    </a:lnTo>
                    <a:lnTo>
                      <a:pt x="369" y="48"/>
                    </a:lnTo>
                    <a:lnTo>
                      <a:pt x="369" y="51"/>
                    </a:lnTo>
                    <a:lnTo>
                      <a:pt x="342" y="51"/>
                    </a:lnTo>
                    <a:lnTo>
                      <a:pt x="326" y="47"/>
                    </a:lnTo>
                    <a:lnTo>
                      <a:pt x="315" y="40"/>
                    </a:lnTo>
                    <a:lnTo>
                      <a:pt x="301" y="34"/>
                    </a:lnTo>
                    <a:lnTo>
                      <a:pt x="300" y="34"/>
                    </a:lnTo>
                    <a:lnTo>
                      <a:pt x="298" y="32"/>
                    </a:lnTo>
                    <a:lnTo>
                      <a:pt x="298" y="28"/>
                    </a:lnTo>
                    <a:lnTo>
                      <a:pt x="300" y="28"/>
                    </a:lnTo>
                    <a:lnTo>
                      <a:pt x="300" y="25"/>
                    </a:lnTo>
                    <a:lnTo>
                      <a:pt x="301" y="22"/>
                    </a:lnTo>
                    <a:lnTo>
                      <a:pt x="300" y="18"/>
                    </a:lnTo>
                    <a:lnTo>
                      <a:pt x="298" y="15"/>
                    </a:lnTo>
                    <a:lnTo>
                      <a:pt x="287" y="15"/>
                    </a:lnTo>
                    <a:lnTo>
                      <a:pt x="285" y="14"/>
                    </a:lnTo>
                    <a:lnTo>
                      <a:pt x="280" y="17"/>
                    </a:lnTo>
                    <a:lnTo>
                      <a:pt x="272" y="24"/>
                    </a:lnTo>
                    <a:lnTo>
                      <a:pt x="269" y="25"/>
                    </a:lnTo>
                    <a:lnTo>
                      <a:pt x="262" y="25"/>
                    </a:lnTo>
                    <a:lnTo>
                      <a:pt x="249" y="41"/>
                    </a:lnTo>
                    <a:lnTo>
                      <a:pt x="247" y="40"/>
                    </a:lnTo>
                    <a:lnTo>
                      <a:pt x="245" y="37"/>
                    </a:lnTo>
                    <a:lnTo>
                      <a:pt x="245" y="28"/>
                    </a:lnTo>
                    <a:lnTo>
                      <a:pt x="247" y="26"/>
                    </a:lnTo>
                    <a:lnTo>
                      <a:pt x="247" y="25"/>
                    </a:lnTo>
                    <a:lnTo>
                      <a:pt x="251" y="21"/>
                    </a:lnTo>
                    <a:lnTo>
                      <a:pt x="255" y="18"/>
                    </a:lnTo>
                    <a:lnTo>
                      <a:pt x="258" y="14"/>
                    </a:lnTo>
                    <a:lnTo>
                      <a:pt x="256" y="5"/>
                    </a:lnTo>
                    <a:lnTo>
                      <a:pt x="255" y="2"/>
                    </a:lnTo>
                    <a:lnTo>
                      <a:pt x="252" y="1"/>
                    </a:lnTo>
                    <a:lnTo>
                      <a:pt x="251" y="2"/>
                    </a:lnTo>
                    <a:lnTo>
                      <a:pt x="249" y="2"/>
                    </a:lnTo>
                    <a:lnTo>
                      <a:pt x="241" y="5"/>
                    </a:lnTo>
                    <a:lnTo>
                      <a:pt x="235" y="8"/>
                    </a:lnTo>
                    <a:lnTo>
                      <a:pt x="230" y="7"/>
                    </a:lnTo>
                    <a:lnTo>
                      <a:pt x="219" y="2"/>
                    </a:lnTo>
                    <a:lnTo>
                      <a:pt x="213" y="1"/>
                    </a:lnTo>
                    <a:lnTo>
                      <a:pt x="206" y="5"/>
                    </a:lnTo>
                    <a:lnTo>
                      <a:pt x="201" y="12"/>
                    </a:lnTo>
                    <a:lnTo>
                      <a:pt x="198" y="1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33" name="Freeform 864">
                <a:extLst>
                  <a:ext uri="{FF2B5EF4-FFF2-40B4-BE49-F238E27FC236}">
                    <a16:creationId xmlns:a16="http://schemas.microsoft.com/office/drawing/2014/main" id="{4FFCE0AE-07D8-F484-C521-FD66339AB8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4" y="2935"/>
                <a:ext cx="99" cy="96"/>
              </a:xfrm>
              <a:custGeom>
                <a:avLst/>
                <a:gdLst>
                  <a:gd name="T0" fmla="*/ 148 w 397"/>
                  <a:gd name="T1" fmla="*/ 2 h 383"/>
                  <a:gd name="T2" fmla="*/ 142 w 397"/>
                  <a:gd name="T3" fmla="*/ 18 h 383"/>
                  <a:gd name="T4" fmla="*/ 142 w 397"/>
                  <a:gd name="T5" fmla="*/ 45 h 383"/>
                  <a:gd name="T6" fmla="*/ 136 w 397"/>
                  <a:gd name="T7" fmla="*/ 55 h 383"/>
                  <a:gd name="T8" fmla="*/ 112 w 397"/>
                  <a:gd name="T9" fmla="*/ 64 h 383"/>
                  <a:gd name="T10" fmla="*/ 103 w 397"/>
                  <a:gd name="T11" fmla="*/ 69 h 383"/>
                  <a:gd name="T12" fmla="*/ 89 w 397"/>
                  <a:gd name="T13" fmla="*/ 88 h 383"/>
                  <a:gd name="T14" fmla="*/ 57 w 397"/>
                  <a:gd name="T15" fmla="*/ 109 h 383"/>
                  <a:gd name="T16" fmla="*/ 46 w 397"/>
                  <a:gd name="T17" fmla="*/ 124 h 383"/>
                  <a:gd name="T18" fmla="*/ 18 w 397"/>
                  <a:gd name="T19" fmla="*/ 147 h 383"/>
                  <a:gd name="T20" fmla="*/ 4 w 397"/>
                  <a:gd name="T21" fmla="*/ 153 h 383"/>
                  <a:gd name="T22" fmla="*/ 9 w 397"/>
                  <a:gd name="T23" fmla="*/ 173 h 383"/>
                  <a:gd name="T24" fmla="*/ 0 w 397"/>
                  <a:gd name="T25" fmla="*/ 214 h 383"/>
                  <a:gd name="T26" fmla="*/ 15 w 397"/>
                  <a:gd name="T27" fmla="*/ 217 h 383"/>
                  <a:gd name="T28" fmla="*/ 42 w 397"/>
                  <a:gd name="T29" fmla="*/ 190 h 383"/>
                  <a:gd name="T30" fmla="*/ 56 w 397"/>
                  <a:gd name="T31" fmla="*/ 189 h 383"/>
                  <a:gd name="T32" fmla="*/ 71 w 397"/>
                  <a:gd name="T33" fmla="*/ 194 h 383"/>
                  <a:gd name="T34" fmla="*/ 93 w 397"/>
                  <a:gd name="T35" fmla="*/ 215 h 383"/>
                  <a:gd name="T36" fmla="*/ 134 w 397"/>
                  <a:gd name="T37" fmla="*/ 225 h 383"/>
                  <a:gd name="T38" fmla="*/ 127 w 397"/>
                  <a:gd name="T39" fmla="*/ 231 h 383"/>
                  <a:gd name="T40" fmla="*/ 124 w 397"/>
                  <a:gd name="T41" fmla="*/ 260 h 383"/>
                  <a:gd name="T42" fmla="*/ 110 w 397"/>
                  <a:gd name="T43" fmla="*/ 271 h 383"/>
                  <a:gd name="T44" fmla="*/ 112 w 397"/>
                  <a:gd name="T45" fmla="*/ 295 h 383"/>
                  <a:gd name="T46" fmla="*/ 136 w 397"/>
                  <a:gd name="T47" fmla="*/ 317 h 383"/>
                  <a:gd name="T48" fmla="*/ 149 w 397"/>
                  <a:gd name="T49" fmla="*/ 331 h 383"/>
                  <a:gd name="T50" fmla="*/ 153 w 397"/>
                  <a:gd name="T51" fmla="*/ 327 h 383"/>
                  <a:gd name="T52" fmla="*/ 160 w 397"/>
                  <a:gd name="T53" fmla="*/ 327 h 383"/>
                  <a:gd name="T54" fmla="*/ 188 w 397"/>
                  <a:gd name="T55" fmla="*/ 340 h 383"/>
                  <a:gd name="T56" fmla="*/ 197 w 397"/>
                  <a:gd name="T57" fmla="*/ 351 h 383"/>
                  <a:gd name="T58" fmla="*/ 215 w 397"/>
                  <a:gd name="T59" fmla="*/ 351 h 383"/>
                  <a:gd name="T60" fmla="*/ 249 w 397"/>
                  <a:gd name="T61" fmla="*/ 365 h 383"/>
                  <a:gd name="T62" fmla="*/ 276 w 397"/>
                  <a:gd name="T63" fmla="*/ 369 h 383"/>
                  <a:gd name="T64" fmla="*/ 300 w 397"/>
                  <a:gd name="T65" fmla="*/ 383 h 383"/>
                  <a:gd name="T66" fmla="*/ 297 w 397"/>
                  <a:gd name="T67" fmla="*/ 351 h 383"/>
                  <a:gd name="T68" fmla="*/ 287 w 397"/>
                  <a:gd name="T69" fmla="*/ 326 h 383"/>
                  <a:gd name="T70" fmla="*/ 287 w 397"/>
                  <a:gd name="T71" fmla="*/ 303 h 383"/>
                  <a:gd name="T72" fmla="*/ 272 w 397"/>
                  <a:gd name="T73" fmla="*/ 307 h 383"/>
                  <a:gd name="T74" fmla="*/ 263 w 397"/>
                  <a:gd name="T75" fmla="*/ 318 h 383"/>
                  <a:gd name="T76" fmla="*/ 250 w 397"/>
                  <a:gd name="T77" fmla="*/ 328 h 383"/>
                  <a:gd name="T78" fmla="*/ 244 w 397"/>
                  <a:gd name="T79" fmla="*/ 289 h 383"/>
                  <a:gd name="T80" fmla="*/ 247 w 397"/>
                  <a:gd name="T81" fmla="*/ 256 h 383"/>
                  <a:gd name="T82" fmla="*/ 270 w 397"/>
                  <a:gd name="T83" fmla="*/ 243 h 383"/>
                  <a:gd name="T84" fmla="*/ 301 w 397"/>
                  <a:gd name="T85" fmla="*/ 244 h 383"/>
                  <a:gd name="T86" fmla="*/ 320 w 397"/>
                  <a:gd name="T87" fmla="*/ 257 h 383"/>
                  <a:gd name="T88" fmla="*/ 340 w 397"/>
                  <a:gd name="T89" fmla="*/ 225 h 383"/>
                  <a:gd name="T90" fmla="*/ 349 w 397"/>
                  <a:gd name="T91" fmla="*/ 220 h 383"/>
                  <a:gd name="T92" fmla="*/ 343 w 397"/>
                  <a:gd name="T93" fmla="*/ 204 h 383"/>
                  <a:gd name="T94" fmla="*/ 325 w 397"/>
                  <a:gd name="T95" fmla="*/ 176 h 383"/>
                  <a:gd name="T96" fmla="*/ 357 w 397"/>
                  <a:gd name="T97" fmla="*/ 180 h 383"/>
                  <a:gd name="T98" fmla="*/ 381 w 397"/>
                  <a:gd name="T99" fmla="*/ 177 h 383"/>
                  <a:gd name="T100" fmla="*/ 385 w 397"/>
                  <a:gd name="T101" fmla="*/ 175 h 383"/>
                  <a:gd name="T102" fmla="*/ 394 w 397"/>
                  <a:gd name="T103" fmla="*/ 177 h 383"/>
                  <a:gd name="T104" fmla="*/ 397 w 397"/>
                  <a:gd name="T105" fmla="*/ 138 h 383"/>
                  <a:gd name="T106" fmla="*/ 359 w 397"/>
                  <a:gd name="T107" fmla="*/ 119 h 383"/>
                  <a:gd name="T108" fmla="*/ 330 w 397"/>
                  <a:gd name="T109" fmla="*/ 113 h 383"/>
                  <a:gd name="T110" fmla="*/ 313 w 397"/>
                  <a:gd name="T111" fmla="*/ 109 h 383"/>
                  <a:gd name="T112" fmla="*/ 304 w 397"/>
                  <a:gd name="T113" fmla="*/ 112 h 383"/>
                  <a:gd name="T114" fmla="*/ 296 w 397"/>
                  <a:gd name="T115" fmla="*/ 109 h 383"/>
                  <a:gd name="T116" fmla="*/ 261 w 397"/>
                  <a:gd name="T117" fmla="*/ 85 h 383"/>
                  <a:gd name="T118" fmla="*/ 227 w 397"/>
                  <a:gd name="T119" fmla="*/ 76 h 383"/>
                  <a:gd name="T120" fmla="*/ 200 w 397"/>
                  <a:gd name="T121" fmla="*/ 42 h 383"/>
                  <a:gd name="T122" fmla="*/ 169 w 397"/>
                  <a:gd name="T123" fmla="*/ 35 h 383"/>
                  <a:gd name="T124" fmla="*/ 151 w 397"/>
                  <a:gd name="T125" fmla="*/ 3 h 3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97" h="383">
                    <a:moveTo>
                      <a:pt x="151" y="3"/>
                    </a:moveTo>
                    <a:lnTo>
                      <a:pt x="149" y="0"/>
                    </a:lnTo>
                    <a:lnTo>
                      <a:pt x="148" y="0"/>
                    </a:lnTo>
                    <a:lnTo>
                      <a:pt x="148" y="2"/>
                    </a:lnTo>
                    <a:lnTo>
                      <a:pt x="138" y="2"/>
                    </a:lnTo>
                    <a:lnTo>
                      <a:pt x="144" y="11"/>
                    </a:lnTo>
                    <a:lnTo>
                      <a:pt x="144" y="14"/>
                    </a:lnTo>
                    <a:lnTo>
                      <a:pt x="142" y="18"/>
                    </a:lnTo>
                    <a:lnTo>
                      <a:pt x="142" y="20"/>
                    </a:lnTo>
                    <a:lnTo>
                      <a:pt x="141" y="23"/>
                    </a:lnTo>
                    <a:lnTo>
                      <a:pt x="141" y="31"/>
                    </a:lnTo>
                    <a:lnTo>
                      <a:pt x="142" y="45"/>
                    </a:lnTo>
                    <a:lnTo>
                      <a:pt x="144" y="46"/>
                    </a:lnTo>
                    <a:lnTo>
                      <a:pt x="142" y="48"/>
                    </a:lnTo>
                    <a:lnTo>
                      <a:pt x="141" y="50"/>
                    </a:lnTo>
                    <a:lnTo>
                      <a:pt x="136" y="55"/>
                    </a:lnTo>
                    <a:lnTo>
                      <a:pt x="124" y="62"/>
                    </a:lnTo>
                    <a:lnTo>
                      <a:pt x="121" y="63"/>
                    </a:lnTo>
                    <a:lnTo>
                      <a:pt x="119" y="63"/>
                    </a:lnTo>
                    <a:lnTo>
                      <a:pt x="112" y="64"/>
                    </a:lnTo>
                    <a:lnTo>
                      <a:pt x="110" y="66"/>
                    </a:lnTo>
                    <a:lnTo>
                      <a:pt x="107" y="66"/>
                    </a:lnTo>
                    <a:lnTo>
                      <a:pt x="106" y="67"/>
                    </a:lnTo>
                    <a:lnTo>
                      <a:pt x="103" y="69"/>
                    </a:lnTo>
                    <a:lnTo>
                      <a:pt x="102" y="70"/>
                    </a:lnTo>
                    <a:lnTo>
                      <a:pt x="100" y="70"/>
                    </a:lnTo>
                    <a:lnTo>
                      <a:pt x="89" y="87"/>
                    </a:lnTo>
                    <a:lnTo>
                      <a:pt x="89" y="88"/>
                    </a:lnTo>
                    <a:lnTo>
                      <a:pt x="86" y="88"/>
                    </a:lnTo>
                    <a:lnTo>
                      <a:pt x="81" y="91"/>
                    </a:lnTo>
                    <a:lnTo>
                      <a:pt x="75" y="97"/>
                    </a:lnTo>
                    <a:lnTo>
                      <a:pt x="57" y="109"/>
                    </a:lnTo>
                    <a:lnTo>
                      <a:pt x="47" y="117"/>
                    </a:lnTo>
                    <a:lnTo>
                      <a:pt x="47" y="120"/>
                    </a:lnTo>
                    <a:lnTo>
                      <a:pt x="46" y="123"/>
                    </a:lnTo>
                    <a:lnTo>
                      <a:pt x="46" y="124"/>
                    </a:lnTo>
                    <a:lnTo>
                      <a:pt x="28" y="144"/>
                    </a:lnTo>
                    <a:lnTo>
                      <a:pt x="24" y="144"/>
                    </a:lnTo>
                    <a:lnTo>
                      <a:pt x="22" y="145"/>
                    </a:lnTo>
                    <a:lnTo>
                      <a:pt x="18" y="147"/>
                    </a:lnTo>
                    <a:lnTo>
                      <a:pt x="15" y="150"/>
                    </a:lnTo>
                    <a:lnTo>
                      <a:pt x="14" y="150"/>
                    </a:lnTo>
                    <a:lnTo>
                      <a:pt x="6" y="151"/>
                    </a:lnTo>
                    <a:lnTo>
                      <a:pt x="4" y="153"/>
                    </a:lnTo>
                    <a:lnTo>
                      <a:pt x="4" y="154"/>
                    </a:lnTo>
                    <a:lnTo>
                      <a:pt x="6" y="155"/>
                    </a:lnTo>
                    <a:lnTo>
                      <a:pt x="9" y="169"/>
                    </a:lnTo>
                    <a:lnTo>
                      <a:pt x="9" y="173"/>
                    </a:lnTo>
                    <a:lnTo>
                      <a:pt x="1" y="186"/>
                    </a:lnTo>
                    <a:lnTo>
                      <a:pt x="3" y="204"/>
                    </a:lnTo>
                    <a:lnTo>
                      <a:pt x="3" y="205"/>
                    </a:lnTo>
                    <a:lnTo>
                      <a:pt x="0" y="214"/>
                    </a:lnTo>
                    <a:lnTo>
                      <a:pt x="1" y="214"/>
                    </a:lnTo>
                    <a:lnTo>
                      <a:pt x="4" y="215"/>
                    </a:lnTo>
                    <a:lnTo>
                      <a:pt x="8" y="215"/>
                    </a:lnTo>
                    <a:lnTo>
                      <a:pt x="15" y="217"/>
                    </a:lnTo>
                    <a:lnTo>
                      <a:pt x="17" y="215"/>
                    </a:lnTo>
                    <a:lnTo>
                      <a:pt x="19" y="214"/>
                    </a:lnTo>
                    <a:lnTo>
                      <a:pt x="21" y="214"/>
                    </a:lnTo>
                    <a:lnTo>
                      <a:pt x="42" y="190"/>
                    </a:lnTo>
                    <a:lnTo>
                      <a:pt x="43" y="190"/>
                    </a:lnTo>
                    <a:lnTo>
                      <a:pt x="47" y="187"/>
                    </a:lnTo>
                    <a:lnTo>
                      <a:pt x="54" y="187"/>
                    </a:lnTo>
                    <a:lnTo>
                      <a:pt x="56" y="189"/>
                    </a:lnTo>
                    <a:lnTo>
                      <a:pt x="59" y="190"/>
                    </a:lnTo>
                    <a:lnTo>
                      <a:pt x="64" y="190"/>
                    </a:lnTo>
                    <a:lnTo>
                      <a:pt x="66" y="191"/>
                    </a:lnTo>
                    <a:lnTo>
                      <a:pt x="71" y="194"/>
                    </a:lnTo>
                    <a:lnTo>
                      <a:pt x="86" y="208"/>
                    </a:lnTo>
                    <a:lnTo>
                      <a:pt x="86" y="213"/>
                    </a:lnTo>
                    <a:lnTo>
                      <a:pt x="81" y="218"/>
                    </a:lnTo>
                    <a:lnTo>
                      <a:pt x="93" y="215"/>
                    </a:lnTo>
                    <a:lnTo>
                      <a:pt x="107" y="220"/>
                    </a:lnTo>
                    <a:lnTo>
                      <a:pt x="123" y="222"/>
                    </a:lnTo>
                    <a:lnTo>
                      <a:pt x="126" y="222"/>
                    </a:lnTo>
                    <a:lnTo>
                      <a:pt x="134" y="225"/>
                    </a:lnTo>
                    <a:lnTo>
                      <a:pt x="134" y="228"/>
                    </a:lnTo>
                    <a:lnTo>
                      <a:pt x="131" y="228"/>
                    </a:lnTo>
                    <a:lnTo>
                      <a:pt x="128" y="231"/>
                    </a:lnTo>
                    <a:lnTo>
                      <a:pt x="127" y="231"/>
                    </a:lnTo>
                    <a:lnTo>
                      <a:pt x="121" y="237"/>
                    </a:lnTo>
                    <a:lnTo>
                      <a:pt x="121" y="239"/>
                    </a:lnTo>
                    <a:lnTo>
                      <a:pt x="124" y="253"/>
                    </a:lnTo>
                    <a:lnTo>
                      <a:pt x="124" y="260"/>
                    </a:lnTo>
                    <a:lnTo>
                      <a:pt x="123" y="261"/>
                    </a:lnTo>
                    <a:lnTo>
                      <a:pt x="119" y="264"/>
                    </a:lnTo>
                    <a:lnTo>
                      <a:pt x="114" y="264"/>
                    </a:lnTo>
                    <a:lnTo>
                      <a:pt x="110" y="271"/>
                    </a:lnTo>
                    <a:lnTo>
                      <a:pt x="110" y="274"/>
                    </a:lnTo>
                    <a:lnTo>
                      <a:pt x="112" y="282"/>
                    </a:lnTo>
                    <a:lnTo>
                      <a:pt x="114" y="289"/>
                    </a:lnTo>
                    <a:lnTo>
                      <a:pt x="112" y="295"/>
                    </a:lnTo>
                    <a:lnTo>
                      <a:pt x="112" y="298"/>
                    </a:lnTo>
                    <a:lnTo>
                      <a:pt x="119" y="298"/>
                    </a:lnTo>
                    <a:lnTo>
                      <a:pt x="127" y="302"/>
                    </a:lnTo>
                    <a:lnTo>
                      <a:pt x="136" y="317"/>
                    </a:lnTo>
                    <a:lnTo>
                      <a:pt x="141" y="323"/>
                    </a:lnTo>
                    <a:lnTo>
                      <a:pt x="142" y="326"/>
                    </a:lnTo>
                    <a:lnTo>
                      <a:pt x="144" y="327"/>
                    </a:lnTo>
                    <a:lnTo>
                      <a:pt x="149" y="331"/>
                    </a:lnTo>
                    <a:lnTo>
                      <a:pt x="152" y="331"/>
                    </a:lnTo>
                    <a:lnTo>
                      <a:pt x="152" y="330"/>
                    </a:lnTo>
                    <a:lnTo>
                      <a:pt x="153" y="328"/>
                    </a:lnTo>
                    <a:lnTo>
                      <a:pt x="153" y="327"/>
                    </a:lnTo>
                    <a:lnTo>
                      <a:pt x="155" y="326"/>
                    </a:lnTo>
                    <a:lnTo>
                      <a:pt x="155" y="324"/>
                    </a:lnTo>
                    <a:lnTo>
                      <a:pt x="158" y="324"/>
                    </a:lnTo>
                    <a:lnTo>
                      <a:pt x="160" y="327"/>
                    </a:lnTo>
                    <a:lnTo>
                      <a:pt x="166" y="331"/>
                    </a:lnTo>
                    <a:lnTo>
                      <a:pt x="187" y="338"/>
                    </a:lnTo>
                    <a:lnTo>
                      <a:pt x="188" y="338"/>
                    </a:lnTo>
                    <a:lnTo>
                      <a:pt x="188" y="340"/>
                    </a:lnTo>
                    <a:lnTo>
                      <a:pt x="193" y="340"/>
                    </a:lnTo>
                    <a:lnTo>
                      <a:pt x="196" y="349"/>
                    </a:lnTo>
                    <a:lnTo>
                      <a:pt x="196" y="351"/>
                    </a:lnTo>
                    <a:lnTo>
                      <a:pt x="197" y="351"/>
                    </a:lnTo>
                    <a:lnTo>
                      <a:pt x="200" y="352"/>
                    </a:lnTo>
                    <a:lnTo>
                      <a:pt x="212" y="352"/>
                    </a:lnTo>
                    <a:lnTo>
                      <a:pt x="213" y="351"/>
                    </a:lnTo>
                    <a:lnTo>
                      <a:pt x="215" y="351"/>
                    </a:lnTo>
                    <a:lnTo>
                      <a:pt x="215" y="349"/>
                    </a:lnTo>
                    <a:lnTo>
                      <a:pt x="226" y="348"/>
                    </a:lnTo>
                    <a:lnTo>
                      <a:pt x="240" y="366"/>
                    </a:lnTo>
                    <a:lnTo>
                      <a:pt x="249" y="365"/>
                    </a:lnTo>
                    <a:lnTo>
                      <a:pt x="270" y="373"/>
                    </a:lnTo>
                    <a:lnTo>
                      <a:pt x="270" y="371"/>
                    </a:lnTo>
                    <a:lnTo>
                      <a:pt x="271" y="370"/>
                    </a:lnTo>
                    <a:lnTo>
                      <a:pt x="276" y="369"/>
                    </a:lnTo>
                    <a:lnTo>
                      <a:pt x="293" y="376"/>
                    </a:lnTo>
                    <a:lnTo>
                      <a:pt x="296" y="380"/>
                    </a:lnTo>
                    <a:lnTo>
                      <a:pt x="299" y="383"/>
                    </a:lnTo>
                    <a:lnTo>
                      <a:pt x="300" y="383"/>
                    </a:lnTo>
                    <a:lnTo>
                      <a:pt x="301" y="378"/>
                    </a:lnTo>
                    <a:lnTo>
                      <a:pt x="301" y="356"/>
                    </a:lnTo>
                    <a:lnTo>
                      <a:pt x="300" y="355"/>
                    </a:lnTo>
                    <a:lnTo>
                      <a:pt x="297" y="351"/>
                    </a:lnTo>
                    <a:lnTo>
                      <a:pt x="287" y="341"/>
                    </a:lnTo>
                    <a:lnTo>
                      <a:pt x="285" y="328"/>
                    </a:lnTo>
                    <a:lnTo>
                      <a:pt x="287" y="327"/>
                    </a:lnTo>
                    <a:lnTo>
                      <a:pt x="287" y="326"/>
                    </a:lnTo>
                    <a:lnTo>
                      <a:pt x="292" y="311"/>
                    </a:lnTo>
                    <a:lnTo>
                      <a:pt x="292" y="310"/>
                    </a:lnTo>
                    <a:lnTo>
                      <a:pt x="287" y="304"/>
                    </a:lnTo>
                    <a:lnTo>
                      <a:pt x="287" y="303"/>
                    </a:lnTo>
                    <a:lnTo>
                      <a:pt x="286" y="302"/>
                    </a:lnTo>
                    <a:lnTo>
                      <a:pt x="282" y="302"/>
                    </a:lnTo>
                    <a:lnTo>
                      <a:pt x="276" y="304"/>
                    </a:lnTo>
                    <a:lnTo>
                      <a:pt x="272" y="307"/>
                    </a:lnTo>
                    <a:lnTo>
                      <a:pt x="271" y="307"/>
                    </a:lnTo>
                    <a:lnTo>
                      <a:pt x="270" y="310"/>
                    </a:lnTo>
                    <a:lnTo>
                      <a:pt x="264" y="316"/>
                    </a:lnTo>
                    <a:lnTo>
                      <a:pt x="263" y="318"/>
                    </a:lnTo>
                    <a:lnTo>
                      <a:pt x="260" y="321"/>
                    </a:lnTo>
                    <a:lnTo>
                      <a:pt x="258" y="324"/>
                    </a:lnTo>
                    <a:lnTo>
                      <a:pt x="256" y="327"/>
                    </a:lnTo>
                    <a:lnTo>
                      <a:pt x="250" y="328"/>
                    </a:lnTo>
                    <a:lnTo>
                      <a:pt x="247" y="330"/>
                    </a:lnTo>
                    <a:lnTo>
                      <a:pt x="244" y="330"/>
                    </a:lnTo>
                    <a:lnTo>
                      <a:pt x="240" y="314"/>
                    </a:lnTo>
                    <a:lnTo>
                      <a:pt x="244" y="289"/>
                    </a:lnTo>
                    <a:lnTo>
                      <a:pt x="240" y="280"/>
                    </a:lnTo>
                    <a:lnTo>
                      <a:pt x="240" y="264"/>
                    </a:lnTo>
                    <a:lnTo>
                      <a:pt x="243" y="260"/>
                    </a:lnTo>
                    <a:lnTo>
                      <a:pt x="247" y="256"/>
                    </a:lnTo>
                    <a:lnTo>
                      <a:pt x="253" y="253"/>
                    </a:lnTo>
                    <a:lnTo>
                      <a:pt x="270" y="247"/>
                    </a:lnTo>
                    <a:lnTo>
                      <a:pt x="271" y="247"/>
                    </a:lnTo>
                    <a:lnTo>
                      <a:pt x="270" y="243"/>
                    </a:lnTo>
                    <a:lnTo>
                      <a:pt x="271" y="243"/>
                    </a:lnTo>
                    <a:lnTo>
                      <a:pt x="289" y="246"/>
                    </a:lnTo>
                    <a:lnTo>
                      <a:pt x="299" y="246"/>
                    </a:lnTo>
                    <a:lnTo>
                      <a:pt x="301" y="244"/>
                    </a:lnTo>
                    <a:lnTo>
                      <a:pt x="310" y="247"/>
                    </a:lnTo>
                    <a:lnTo>
                      <a:pt x="316" y="251"/>
                    </a:lnTo>
                    <a:lnTo>
                      <a:pt x="318" y="257"/>
                    </a:lnTo>
                    <a:lnTo>
                      <a:pt x="320" y="257"/>
                    </a:lnTo>
                    <a:lnTo>
                      <a:pt x="321" y="258"/>
                    </a:lnTo>
                    <a:lnTo>
                      <a:pt x="321" y="257"/>
                    </a:lnTo>
                    <a:lnTo>
                      <a:pt x="335" y="229"/>
                    </a:lnTo>
                    <a:lnTo>
                      <a:pt x="340" y="225"/>
                    </a:lnTo>
                    <a:lnTo>
                      <a:pt x="343" y="225"/>
                    </a:lnTo>
                    <a:lnTo>
                      <a:pt x="343" y="224"/>
                    </a:lnTo>
                    <a:lnTo>
                      <a:pt x="346" y="221"/>
                    </a:lnTo>
                    <a:lnTo>
                      <a:pt x="349" y="220"/>
                    </a:lnTo>
                    <a:lnTo>
                      <a:pt x="352" y="217"/>
                    </a:lnTo>
                    <a:lnTo>
                      <a:pt x="352" y="214"/>
                    </a:lnTo>
                    <a:lnTo>
                      <a:pt x="349" y="211"/>
                    </a:lnTo>
                    <a:lnTo>
                      <a:pt x="343" y="204"/>
                    </a:lnTo>
                    <a:lnTo>
                      <a:pt x="324" y="189"/>
                    </a:lnTo>
                    <a:lnTo>
                      <a:pt x="323" y="187"/>
                    </a:lnTo>
                    <a:lnTo>
                      <a:pt x="321" y="184"/>
                    </a:lnTo>
                    <a:lnTo>
                      <a:pt x="325" y="176"/>
                    </a:lnTo>
                    <a:lnTo>
                      <a:pt x="330" y="176"/>
                    </a:lnTo>
                    <a:lnTo>
                      <a:pt x="342" y="175"/>
                    </a:lnTo>
                    <a:lnTo>
                      <a:pt x="352" y="177"/>
                    </a:lnTo>
                    <a:lnTo>
                      <a:pt x="357" y="180"/>
                    </a:lnTo>
                    <a:lnTo>
                      <a:pt x="370" y="184"/>
                    </a:lnTo>
                    <a:lnTo>
                      <a:pt x="373" y="184"/>
                    </a:lnTo>
                    <a:lnTo>
                      <a:pt x="378" y="180"/>
                    </a:lnTo>
                    <a:lnTo>
                      <a:pt x="381" y="177"/>
                    </a:lnTo>
                    <a:lnTo>
                      <a:pt x="383" y="177"/>
                    </a:lnTo>
                    <a:lnTo>
                      <a:pt x="383" y="176"/>
                    </a:lnTo>
                    <a:lnTo>
                      <a:pt x="384" y="176"/>
                    </a:lnTo>
                    <a:lnTo>
                      <a:pt x="385" y="175"/>
                    </a:lnTo>
                    <a:lnTo>
                      <a:pt x="385" y="177"/>
                    </a:lnTo>
                    <a:lnTo>
                      <a:pt x="387" y="180"/>
                    </a:lnTo>
                    <a:lnTo>
                      <a:pt x="387" y="183"/>
                    </a:lnTo>
                    <a:lnTo>
                      <a:pt x="394" y="177"/>
                    </a:lnTo>
                    <a:lnTo>
                      <a:pt x="394" y="176"/>
                    </a:lnTo>
                    <a:lnTo>
                      <a:pt x="395" y="170"/>
                    </a:lnTo>
                    <a:lnTo>
                      <a:pt x="397" y="160"/>
                    </a:lnTo>
                    <a:lnTo>
                      <a:pt x="397" y="138"/>
                    </a:lnTo>
                    <a:lnTo>
                      <a:pt x="394" y="138"/>
                    </a:lnTo>
                    <a:lnTo>
                      <a:pt x="377" y="133"/>
                    </a:lnTo>
                    <a:lnTo>
                      <a:pt x="370" y="129"/>
                    </a:lnTo>
                    <a:lnTo>
                      <a:pt x="359" y="119"/>
                    </a:lnTo>
                    <a:lnTo>
                      <a:pt x="343" y="110"/>
                    </a:lnTo>
                    <a:lnTo>
                      <a:pt x="334" y="112"/>
                    </a:lnTo>
                    <a:lnTo>
                      <a:pt x="332" y="113"/>
                    </a:lnTo>
                    <a:lnTo>
                      <a:pt x="330" y="113"/>
                    </a:lnTo>
                    <a:lnTo>
                      <a:pt x="327" y="115"/>
                    </a:lnTo>
                    <a:lnTo>
                      <a:pt x="321" y="115"/>
                    </a:lnTo>
                    <a:lnTo>
                      <a:pt x="316" y="112"/>
                    </a:lnTo>
                    <a:lnTo>
                      <a:pt x="313" y="109"/>
                    </a:lnTo>
                    <a:lnTo>
                      <a:pt x="309" y="109"/>
                    </a:lnTo>
                    <a:lnTo>
                      <a:pt x="306" y="110"/>
                    </a:lnTo>
                    <a:lnTo>
                      <a:pt x="306" y="112"/>
                    </a:lnTo>
                    <a:lnTo>
                      <a:pt x="304" y="112"/>
                    </a:lnTo>
                    <a:lnTo>
                      <a:pt x="304" y="113"/>
                    </a:lnTo>
                    <a:lnTo>
                      <a:pt x="301" y="113"/>
                    </a:lnTo>
                    <a:lnTo>
                      <a:pt x="299" y="112"/>
                    </a:lnTo>
                    <a:lnTo>
                      <a:pt x="296" y="109"/>
                    </a:lnTo>
                    <a:lnTo>
                      <a:pt x="294" y="106"/>
                    </a:lnTo>
                    <a:lnTo>
                      <a:pt x="283" y="95"/>
                    </a:lnTo>
                    <a:lnTo>
                      <a:pt x="279" y="94"/>
                    </a:lnTo>
                    <a:lnTo>
                      <a:pt x="261" y="85"/>
                    </a:lnTo>
                    <a:lnTo>
                      <a:pt x="232" y="78"/>
                    </a:lnTo>
                    <a:lnTo>
                      <a:pt x="230" y="77"/>
                    </a:lnTo>
                    <a:lnTo>
                      <a:pt x="229" y="77"/>
                    </a:lnTo>
                    <a:lnTo>
                      <a:pt x="227" y="76"/>
                    </a:lnTo>
                    <a:lnTo>
                      <a:pt x="226" y="76"/>
                    </a:lnTo>
                    <a:lnTo>
                      <a:pt x="208" y="53"/>
                    </a:lnTo>
                    <a:lnTo>
                      <a:pt x="201" y="43"/>
                    </a:lnTo>
                    <a:lnTo>
                      <a:pt x="200" y="42"/>
                    </a:lnTo>
                    <a:lnTo>
                      <a:pt x="200" y="38"/>
                    </a:lnTo>
                    <a:lnTo>
                      <a:pt x="196" y="31"/>
                    </a:lnTo>
                    <a:lnTo>
                      <a:pt x="190" y="25"/>
                    </a:lnTo>
                    <a:lnTo>
                      <a:pt x="169" y="35"/>
                    </a:lnTo>
                    <a:lnTo>
                      <a:pt x="163" y="35"/>
                    </a:lnTo>
                    <a:lnTo>
                      <a:pt x="159" y="28"/>
                    </a:lnTo>
                    <a:lnTo>
                      <a:pt x="155" y="18"/>
                    </a:lnTo>
                    <a:lnTo>
                      <a:pt x="151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34" name="Freeform 865">
                <a:extLst>
                  <a:ext uri="{FF2B5EF4-FFF2-40B4-BE49-F238E27FC236}">
                    <a16:creationId xmlns:a16="http://schemas.microsoft.com/office/drawing/2014/main" id="{2D9B86E9-DE65-EF81-8E71-69EF0D1409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4" y="2976"/>
                <a:ext cx="99" cy="112"/>
              </a:xfrm>
              <a:custGeom>
                <a:avLst/>
                <a:gdLst>
                  <a:gd name="T0" fmla="*/ 0 w 398"/>
                  <a:gd name="T1" fmla="*/ 102 h 447"/>
                  <a:gd name="T2" fmla="*/ 10 w 398"/>
                  <a:gd name="T3" fmla="*/ 166 h 447"/>
                  <a:gd name="T4" fmla="*/ 30 w 398"/>
                  <a:gd name="T5" fmla="*/ 148 h 447"/>
                  <a:gd name="T6" fmla="*/ 47 w 398"/>
                  <a:gd name="T7" fmla="*/ 141 h 447"/>
                  <a:gd name="T8" fmla="*/ 45 w 398"/>
                  <a:gd name="T9" fmla="*/ 166 h 447"/>
                  <a:gd name="T10" fmla="*/ 60 w 398"/>
                  <a:gd name="T11" fmla="*/ 221 h 447"/>
                  <a:gd name="T12" fmla="*/ 61 w 398"/>
                  <a:gd name="T13" fmla="*/ 228 h 447"/>
                  <a:gd name="T14" fmla="*/ 90 w 398"/>
                  <a:gd name="T15" fmla="*/ 257 h 447"/>
                  <a:gd name="T16" fmla="*/ 134 w 398"/>
                  <a:gd name="T17" fmla="*/ 250 h 447"/>
                  <a:gd name="T18" fmla="*/ 161 w 398"/>
                  <a:gd name="T19" fmla="*/ 246 h 447"/>
                  <a:gd name="T20" fmla="*/ 197 w 398"/>
                  <a:gd name="T21" fmla="*/ 264 h 447"/>
                  <a:gd name="T22" fmla="*/ 186 w 398"/>
                  <a:gd name="T23" fmla="*/ 310 h 447"/>
                  <a:gd name="T24" fmla="*/ 158 w 398"/>
                  <a:gd name="T25" fmla="*/ 327 h 447"/>
                  <a:gd name="T26" fmla="*/ 189 w 398"/>
                  <a:gd name="T27" fmla="*/ 326 h 447"/>
                  <a:gd name="T28" fmla="*/ 179 w 398"/>
                  <a:gd name="T29" fmla="*/ 348 h 447"/>
                  <a:gd name="T30" fmla="*/ 214 w 398"/>
                  <a:gd name="T31" fmla="*/ 370 h 447"/>
                  <a:gd name="T32" fmla="*/ 251 w 398"/>
                  <a:gd name="T33" fmla="*/ 359 h 447"/>
                  <a:gd name="T34" fmla="*/ 264 w 398"/>
                  <a:gd name="T35" fmla="*/ 394 h 447"/>
                  <a:gd name="T36" fmla="*/ 300 w 398"/>
                  <a:gd name="T37" fmla="*/ 390 h 447"/>
                  <a:gd name="T38" fmla="*/ 331 w 398"/>
                  <a:gd name="T39" fmla="*/ 412 h 447"/>
                  <a:gd name="T40" fmla="*/ 352 w 398"/>
                  <a:gd name="T41" fmla="*/ 443 h 447"/>
                  <a:gd name="T42" fmla="*/ 369 w 398"/>
                  <a:gd name="T43" fmla="*/ 400 h 447"/>
                  <a:gd name="T44" fmla="*/ 351 w 398"/>
                  <a:gd name="T45" fmla="*/ 366 h 447"/>
                  <a:gd name="T46" fmla="*/ 363 w 398"/>
                  <a:gd name="T47" fmla="*/ 352 h 447"/>
                  <a:gd name="T48" fmla="*/ 355 w 398"/>
                  <a:gd name="T49" fmla="*/ 334 h 447"/>
                  <a:gd name="T50" fmla="*/ 363 w 398"/>
                  <a:gd name="T51" fmla="*/ 326 h 447"/>
                  <a:gd name="T52" fmla="*/ 363 w 398"/>
                  <a:gd name="T53" fmla="*/ 307 h 447"/>
                  <a:gd name="T54" fmla="*/ 335 w 398"/>
                  <a:gd name="T55" fmla="*/ 305 h 447"/>
                  <a:gd name="T56" fmla="*/ 367 w 398"/>
                  <a:gd name="T57" fmla="*/ 284 h 447"/>
                  <a:gd name="T58" fmla="*/ 351 w 398"/>
                  <a:gd name="T59" fmla="*/ 218 h 447"/>
                  <a:gd name="T60" fmla="*/ 339 w 398"/>
                  <a:gd name="T61" fmla="*/ 189 h 447"/>
                  <a:gd name="T62" fmla="*/ 339 w 398"/>
                  <a:gd name="T63" fmla="*/ 162 h 447"/>
                  <a:gd name="T64" fmla="*/ 349 w 398"/>
                  <a:gd name="T65" fmla="*/ 133 h 447"/>
                  <a:gd name="T66" fmla="*/ 342 w 398"/>
                  <a:gd name="T67" fmla="*/ 89 h 447"/>
                  <a:gd name="T68" fmla="*/ 362 w 398"/>
                  <a:gd name="T69" fmla="*/ 67 h 447"/>
                  <a:gd name="T70" fmla="*/ 385 w 398"/>
                  <a:gd name="T71" fmla="*/ 70 h 447"/>
                  <a:gd name="T72" fmla="*/ 397 w 398"/>
                  <a:gd name="T73" fmla="*/ 42 h 447"/>
                  <a:gd name="T74" fmla="*/ 385 w 398"/>
                  <a:gd name="T75" fmla="*/ 27 h 447"/>
                  <a:gd name="T76" fmla="*/ 344 w 398"/>
                  <a:gd name="T77" fmla="*/ 38 h 447"/>
                  <a:gd name="T78" fmla="*/ 324 w 398"/>
                  <a:gd name="T79" fmla="*/ 48 h 447"/>
                  <a:gd name="T80" fmla="*/ 311 w 398"/>
                  <a:gd name="T81" fmla="*/ 24 h 447"/>
                  <a:gd name="T82" fmla="*/ 292 w 398"/>
                  <a:gd name="T83" fmla="*/ 18 h 447"/>
                  <a:gd name="T84" fmla="*/ 254 w 398"/>
                  <a:gd name="T85" fmla="*/ 36 h 447"/>
                  <a:gd name="T86" fmla="*/ 243 w 398"/>
                  <a:gd name="T87" fmla="*/ 17 h 447"/>
                  <a:gd name="T88" fmla="*/ 222 w 398"/>
                  <a:gd name="T89" fmla="*/ 6 h 447"/>
                  <a:gd name="T90" fmla="*/ 211 w 398"/>
                  <a:gd name="T91" fmla="*/ 6 h 447"/>
                  <a:gd name="T92" fmla="*/ 144 w 398"/>
                  <a:gd name="T93" fmla="*/ 25 h 447"/>
                  <a:gd name="T94" fmla="*/ 144 w 398"/>
                  <a:gd name="T95" fmla="*/ 14 h 447"/>
                  <a:gd name="T96" fmla="*/ 130 w 398"/>
                  <a:gd name="T97" fmla="*/ 22 h 447"/>
                  <a:gd name="T98" fmla="*/ 81 w 398"/>
                  <a:gd name="T99" fmla="*/ 22 h 447"/>
                  <a:gd name="T100" fmla="*/ 112 w 398"/>
                  <a:gd name="T101" fmla="*/ 55 h 447"/>
                  <a:gd name="T102" fmla="*/ 95 w 398"/>
                  <a:gd name="T103" fmla="*/ 67 h 447"/>
                  <a:gd name="T104" fmla="*/ 70 w 398"/>
                  <a:gd name="T105" fmla="*/ 85 h 447"/>
                  <a:gd name="T106" fmla="*/ 31 w 398"/>
                  <a:gd name="T107" fmla="*/ 85 h 4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98" h="447">
                    <a:moveTo>
                      <a:pt x="31" y="85"/>
                    </a:moveTo>
                    <a:lnTo>
                      <a:pt x="30" y="85"/>
                    </a:lnTo>
                    <a:lnTo>
                      <a:pt x="13" y="91"/>
                    </a:lnTo>
                    <a:lnTo>
                      <a:pt x="7" y="94"/>
                    </a:lnTo>
                    <a:lnTo>
                      <a:pt x="3" y="98"/>
                    </a:lnTo>
                    <a:lnTo>
                      <a:pt x="0" y="102"/>
                    </a:lnTo>
                    <a:lnTo>
                      <a:pt x="0" y="118"/>
                    </a:lnTo>
                    <a:lnTo>
                      <a:pt x="4" y="127"/>
                    </a:lnTo>
                    <a:lnTo>
                      <a:pt x="0" y="152"/>
                    </a:lnTo>
                    <a:lnTo>
                      <a:pt x="4" y="168"/>
                    </a:lnTo>
                    <a:lnTo>
                      <a:pt x="7" y="168"/>
                    </a:lnTo>
                    <a:lnTo>
                      <a:pt x="10" y="166"/>
                    </a:lnTo>
                    <a:lnTo>
                      <a:pt x="16" y="165"/>
                    </a:lnTo>
                    <a:lnTo>
                      <a:pt x="18" y="162"/>
                    </a:lnTo>
                    <a:lnTo>
                      <a:pt x="20" y="159"/>
                    </a:lnTo>
                    <a:lnTo>
                      <a:pt x="23" y="156"/>
                    </a:lnTo>
                    <a:lnTo>
                      <a:pt x="24" y="154"/>
                    </a:lnTo>
                    <a:lnTo>
                      <a:pt x="30" y="148"/>
                    </a:lnTo>
                    <a:lnTo>
                      <a:pt x="31" y="145"/>
                    </a:lnTo>
                    <a:lnTo>
                      <a:pt x="32" y="145"/>
                    </a:lnTo>
                    <a:lnTo>
                      <a:pt x="36" y="142"/>
                    </a:lnTo>
                    <a:lnTo>
                      <a:pt x="42" y="140"/>
                    </a:lnTo>
                    <a:lnTo>
                      <a:pt x="46" y="140"/>
                    </a:lnTo>
                    <a:lnTo>
                      <a:pt x="47" y="141"/>
                    </a:lnTo>
                    <a:lnTo>
                      <a:pt x="47" y="142"/>
                    </a:lnTo>
                    <a:lnTo>
                      <a:pt x="52" y="148"/>
                    </a:lnTo>
                    <a:lnTo>
                      <a:pt x="52" y="149"/>
                    </a:lnTo>
                    <a:lnTo>
                      <a:pt x="47" y="164"/>
                    </a:lnTo>
                    <a:lnTo>
                      <a:pt x="47" y="165"/>
                    </a:lnTo>
                    <a:lnTo>
                      <a:pt x="45" y="166"/>
                    </a:lnTo>
                    <a:lnTo>
                      <a:pt x="47" y="179"/>
                    </a:lnTo>
                    <a:lnTo>
                      <a:pt x="57" y="189"/>
                    </a:lnTo>
                    <a:lnTo>
                      <a:pt x="60" y="193"/>
                    </a:lnTo>
                    <a:lnTo>
                      <a:pt x="61" y="194"/>
                    </a:lnTo>
                    <a:lnTo>
                      <a:pt x="61" y="216"/>
                    </a:lnTo>
                    <a:lnTo>
                      <a:pt x="60" y="221"/>
                    </a:lnTo>
                    <a:lnTo>
                      <a:pt x="59" y="222"/>
                    </a:lnTo>
                    <a:lnTo>
                      <a:pt x="57" y="222"/>
                    </a:lnTo>
                    <a:lnTo>
                      <a:pt x="56" y="225"/>
                    </a:lnTo>
                    <a:lnTo>
                      <a:pt x="57" y="229"/>
                    </a:lnTo>
                    <a:lnTo>
                      <a:pt x="61" y="229"/>
                    </a:lnTo>
                    <a:lnTo>
                      <a:pt x="61" y="228"/>
                    </a:lnTo>
                    <a:lnTo>
                      <a:pt x="70" y="228"/>
                    </a:lnTo>
                    <a:lnTo>
                      <a:pt x="74" y="229"/>
                    </a:lnTo>
                    <a:lnTo>
                      <a:pt x="83" y="236"/>
                    </a:lnTo>
                    <a:lnTo>
                      <a:pt x="87" y="249"/>
                    </a:lnTo>
                    <a:lnTo>
                      <a:pt x="87" y="250"/>
                    </a:lnTo>
                    <a:lnTo>
                      <a:pt x="90" y="257"/>
                    </a:lnTo>
                    <a:lnTo>
                      <a:pt x="92" y="261"/>
                    </a:lnTo>
                    <a:lnTo>
                      <a:pt x="105" y="260"/>
                    </a:lnTo>
                    <a:lnTo>
                      <a:pt x="113" y="257"/>
                    </a:lnTo>
                    <a:lnTo>
                      <a:pt x="114" y="256"/>
                    </a:lnTo>
                    <a:lnTo>
                      <a:pt x="131" y="250"/>
                    </a:lnTo>
                    <a:lnTo>
                      <a:pt x="134" y="250"/>
                    </a:lnTo>
                    <a:lnTo>
                      <a:pt x="136" y="249"/>
                    </a:lnTo>
                    <a:lnTo>
                      <a:pt x="138" y="249"/>
                    </a:lnTo>
                    <a:lnTo>
                      <a:pt x="143" y="245"/>
                    </a:lnTo>
                    <a:lnTo>
                      <a:pt x="144" y="242"/>
                    </a:lnTo>
                    <a:lnTo>
                      <a:pt x="144" y="240"/>
                    </a:lnTo>
                    <a:lnTo>
                      <a:pt x="161" y="246"/>
                    </a:lnTo>
                    <a:lnTo>
                      <a:pt x="167" y="249"/>
                    </a:lnTo>
                    <a:lnTo>
                      <a:pt x="182" y="259"/>
                    </a:lnTo>
                    <a:lnTo>
                      <a:pt x="186" y="260"/>
                    </a:lnTo>
                    <a:lnTo>
                      <a:pt x="189" y="260"/>
                    </a:lnTo>
                    <a:lnTo>
                      <a:pt x="196" y="263"/>
                    </a:lnTo>
                    <a:lnTo>
                      <a:pt x="197" y="264"/>
                    </a:lnTo>
                    <a:lnTo>
                      <a:pt x="196" y="292"/>
                    </a:lnTo>
                    <a:lnTo>
                      <a:pt x="194" y="302"/>
                    </a:lnTo>
                    <a:lnTo>
                      <a:pt x="189" y="307"/>
                    </a:lnTo>
                    <a:lnTo>
                      <a:pt x="189" y="309"/>
                    </a:lnTo>
                    <a:lnTo>
                      <a:pt x="187" y="309"/>
                    </a:lnTo>
                    <a:lnTo>
                      <a:pt x="186" y="310"/>
                    </a:lnTo>
                    <a:lnTo>
                      <a:pt x="180" y="310"/>
                    </a:lnTo>
                    <a:lnTo>
                      <a:pt x="176" y="312"/>
                    </a:lnTo>
                    <a:lnTo>
                      <a:pt x="169" y="313"/>
                    </a:lnTo>
                    <a:lnTo>
                      <a:pt x="159" y="317"/>
                    </a:lnTo>
                    <a:lnTo>
                      <a:pt x="158" y="317"/>
                    </a:lnTo>
                    <a:lnTo>
                      <a:pt x="158" y="327"/>
                    </a:lnTo>
                    <a:lnTo>
                      <a:pt x="161" y="334"/>
                    </a:lnTo>
                    <a:lnTo>
                      <a:pt x="161" y="336"/>
                    </a:lnTo>
                    <a:lnTo>
                      <a:pt x="180" y="326"/>
                    </a:lnTo>
                    <a:lnTo>
                      <a:pt x="187" y="324"/>
                    </a:lnTo>
                    <a:lnTo>
                      <a:pt x="189" y="323"/>
                    </a:lnTo>
                    <a:lnTo>
                      <a:pt x="189" y="326"/>
                    </a:lnTo>
                    <a:lnTo>
                      <a:pt x="190" y="334"/>
                    </a:lnTo>
                    <a:lnTo>
                      <a:pt x="187" y="344"/>
                    </a:lnTo>
                    <a:lnTo>
                      <a:pt x="184" y="344"/>
                    </a:lnTo>
                    <a:lnTo>
                      <a:pt x="180" y="345"/>
                    </a:lnTo>
                    <a:lnTo>
                      <a:pt x="179" y="345"/>
                    </a:lnTo>
                    <a:lnTo>
                      <a:pt x="179" y="348"/>
                    </a:lnTo>
                    <a:lnTo>
                      <a:pt x="177" y="348"/>
                    </a:lnTo>
                    <a:lnTo>
                      <a:pt x="177" y="351"/>
                    </a:lnTo>
                    <a:lnTo>
                      <a:pt x="190" y="355"/>
                    </a:lnTo>
                    <a:lnTo>
                      <a:pt x="198" y="365"/>
                    </a:lnTo>
                    <a:lnTo>
                      <a:pt x="211" y="370"/>
                    </a:lnTo>
                    <a:lnTo>
                      <a:pt x="214" y="370"/>
                    </a:lnTo>
                    <a:lnTo>
                      <a:pt x="214" y="369"/>
                    </a:lnTo>
                    <a:lnTo>
                      <a:pt x="221" y="359"/>
                    </a:lnTo>
                    <a:lnTo>
                      <a:pt x="231" y="359"/>
                    </a:lnTo>
                    <a:lnTo>
                      <a:pt x="240" y="362"/>
                    </a:lnTo>
                    <a:lnTo>
                      <a:pt x="247" y="362"/>
                    </a:lnTo>
                    <a:lnTo>
                      <a:pt x="251" y="359"/>
                    </a:lnTo>
                    <a:lnTo>
                      <a:pt x="254" y="359"/>
                    </a:lnTo>
                    <a:lnTo>
                      <a:pt x="263" y="374"/>
                    </a:lnTo>
                    <a:lnTo>
                      <a:pt x="263" y="377"/>
                    </a:lnTo>
                    <a:lnTo>
                      <a:pt x="265" y="386"/>
                    </a:lnTo>
                    <a:lnTo>
                      <a:pt x="265" y="391"/>
                    </a:lnTo>
                    <a:lnTo>
                      <a:pt x="264" y="394"/>
                    </a:lnTo>
                    <a:lnTo>
                      <a:pt x="263" y="396"/>
                    </a:lnTo>
                    <a:lnTo>
                      <a:pt x="267" y="400"/>
                    </a:lnTo>
                    <a:lnTo>
                      <a:pt x="277" y="394"/>
                    </a:lnTo>
                    <a:lnTo>
                      <a:pt x="278" y="393"/>
                    </a:lnTo>
                    <a:lnTo>
                      <a:pt x="282" y="393"/>
                    </a:lnTo>
                    <a:lnTo>
                      <a:pt x="300" y="390"/>
                    </a:lnTo>
                    <a:lnTo>
                      <a:pt x="306" y="387"/>
                    </a:lnTo>
                    <a:lnTo>
                      <a:pt x="314" y="391"/>
                    </a:lnTo>
                    <a:lnTo>
                      <a:pt x="323" y="404"/>
                    </a:lnTo>
                    <a:lnTo>
                      <a:pt x="330" y="408"/>
                    </a:lnTo>
                    <a:lnTo>
                      <a:pt x="330" y="409"/>
                    </a:lnTo>
                    <a:lnTo>
                      <a:pt x="331" y="412"/>
                    </a:lnTo>
                    <a:lnTo>
                      <a:pt x="327" y="440"/>
                    </a:lnTo>
                    <a:lnTo>
                      <a:pt x="328" y="444"/>
                    </a:lnTo>
                    <a:lnTo>
                      <a:pt x="341" y="447"/>
                    </a:lnTo>
                    <a:lnTo>
                      <a:pt x="351" y="447"/>
                    </a:lnTo>
                    <a:lnTo>
                      <a:pt x="351" y="444"/>
                    </a:lnTo>
                    <a:lnTo>
                      <a:pt x="352" y="443"/>
                    </a:lnTo>
                    <a:lnTo>
                      <a:pt x="352" y="436"/>
                    </a:lnTo>
                    <a:lnTo>
                      <a:pt x="355" y="426"/>
                    </a:lnTo>
                    <a:lnTo>
                      <a:pt x="362" y="415"/>
                    </a:lnTo>
                    <a:lnTo>
                      <a:pt x="366" y="413"/>
                    </a:lnTo>
                    <a:lnTo>
                      <a:pt x="369" y="406"/>
                    </a:lnTo>
                    <a:lnTo>
                      <a:pt x="369" y="400"/>
                    </a:lnTo>
                    <a:lnTo>
                      <a:pt x="367" y="397"/>
                    </a:lnTo>
                    <a:lnTo>
                      <a:pt x="367" y="396"/>
                    </a:lnTo>
                    <a:lnTo>
                      <a:pt x="369" y="394"/>
                    </a:lnTo>
                    <a:lnTo>
                      <a:pt x="362" y="381"/>
                    </a:lnTo>
                    <a:lnTo>
                      <a:pt x="355" y="377"/>
                    </a:lnTo>
                    <a:lnTo>
                      <a:pt x="351" y="366"/>
                    </a:lnTo>
                    <a:lnTo>
                      <a:pt x="349" y="359"/>
                    </a:lnTo>
                    <a:lnTo>
                      <a:pt x="352" y="353"/>
                    </a:lnTo>
                    <a:lnTo>
                      <a:pt x="354" y="352"/>
                    </a:lnTo>
                    <a:lnTo>
                      <a:pt x="355" y="352"/>
                    </a:lnTo>
                    <a:lnTo>
                      <a:pt x="361" y="351"/>
                    </a:lnTo>
                    <a:lnTo>
                      <a:pt x="363" y="352"/>
                    </a:lnTo>
                    <a:lnTo>
                      <a:pt x="370" y="352"/>
                    </a:lnTo>
                    <a:lnTo>
                      <a:pt x="370" y="349"/>
                    </a:lnTo>
                    <a:lnTo>
                      <a:pt x="363" y="344"/>
                    </a:lnTo>
                    <a:lnTo>
                      <a:pt x="356" y="338"/>
                    </a:lnTo>
                    <a:lnTo>
                      <a:pt x="356" y="337"/>
                    </a:lnTo>
                    <a:lnTo>
                      <a:pt x="355" y="334"/>
                    </a:lnTo>
                    <a:lnTo>
                      <a:pt x="356" y="333"/>
                    </a:lnTo>
                    <a:lnTo>
                      <a:pt x="356" y="330"/>
                    </a:lnTo>
                    <a:lnTo>
                      <a:pt x="359" y="328"/>
                    </a:lnTo>
                    <a:lnTo>
                      <a:pt x="361" y="327"/>
                    </a:lnTo>
                    <a:lnTo>
                      <a:pt x="362" y="327"/>
                    </a:lnTo>
                    <a:lnTo>
                      <a:pt x="363" y="326"/>
                    </a:lnTo>
                    <a:lnTo>
                      <a:pt x="367" y="326"/>
                    </a:lnTo>
                    <a:lnTo>
                      <a:pt x="367" y="324"/>
                    </a:lnTo>
                    <a:lnTo>
                      <a:pt x="369" y="321"/>
                    </a:lnTo>
                    <a:lnTo>
                      <a:pt x="369" y="320"/>
                    </a:lnTo>
                    <a:lnTo>
                      <a:pt x="367" y="309"/>
                    </a:lnTo>
                    <a:lnTo>
                      <a:pt x="363" y="307"/>
                    </a:lnTo>
                    <a:lnTo>
                      <a:pt x="351" y="305"/>
                    </a:lnTo>
                    <a:lnTo>
                      <a:pt x="348" y="305"/>
                    </a:lnTo>
                    <a:lnTo>
                      <a:pt x="337" y="307"/>
                    </a:lnTo>
                    <a:lnTo>
                      <a:pt x="334" y="307"/>
                    </a:lnTo>
                    <a:lnTo>
                      <a:pt x="334" y="305"/>
                    </a:lnTo>
                    <a:lnTo>
                      <a:pt x="335" y="305"/>
                    </a:lnTo>
                    <a:lnTo>
                      <a:pt x="346" y="296"/>
                    </a:lnTo>
                    <a:lnTo>
                      <a:pt x="356" y="296"/>
                    </a:lnTo>
                    <a:lnTo>
                      <a:pt x="374" y="289"/>
                    </a:lnTo>
                    <a:lnTo>
                      <a:pt x="374" y="288"/>
                    </a:lnTo>
                    <a:lnTo>
                      <a:pt x="371" y="288"/>
                    </a:lnTo>
                    <a:lnTo>
                      <a:pt x="367" y="284"/>
                    </a:lnTo>
                    <a:lnTo>
                      <a:pt x="363" y="278"/>
                    </a:lnTo>
                    <a:lnTo>
                      <a:pt x="361" y="264"/>
                    </a:lnTo>
                    <a:lnTo>
                      <a:pt x="355" y="249"/>
                    </a:lnTo>
                    <a:lnTo>
                      <a:pt x="352" y="239"/>
                    </a:lnTo>
                    <a:lnTo>
                      <a:pt x="352" y="231"/>
                    </a:lnTo>
                    <a:lnTo>
                      <a:pt x="351" y="218"/>
                    </a:lnTo>
                    <a:lnTo>
                      <a:pt x="351" y="216"/>
                    </a:lnTo>
                    <a:lnTo>
                      <a:pt x="346" y="216"/>
                    </a:lnTo>
                    <a:lnTo>
                      <a:pt x="345" y="215"/>
                    </a:lnTo>
                    <a:lnTo>
                      <a:pt x="335" y="200"/>
                    </a:lnTo>
                    <a:lnTo>
                      <a:pt x="335" y="197"/>
                    </a:lnTo>
                    <a:lnTo>
                      <a:pt x="339" y="189"/>
                    </a:lnTo>
                    <a:lnTo>
                      <a:pt x="338" y="189"/>
                    </a:lnTo>
                    <a:lnTo>
                      <a:pt x="338" y="180"/>
                    </a:lnTo>
                    <a:lnTo>
                      <a:pt x="344" y="168"/>
                    </a:lnTo>
                    <a:lnTo>
                      <a:pt x="344" y="165"/>
                    </a:lnTo>
                    <a:lnTo>
                      <a:pt x="345" y="162"/>
                    </a:lnTo>
                    <a:lnTo>
                      <a:pt x="339" y="162"/>
                    </a:lnTo>
                    <a:lnTo>
                      <a:pt x="338" y="161"/>
                    </a:lnTo>
                    <a:lnTo>
                      <a:pt x="338" y="159"/>
                    </a:lnTo>
                    <a:lnTo>
                      <a:pt x="335" y="156"/>
                    </a:lnTo>
                    <a:lnTo>
                      <a:pt x="335" y="154"/>
                    </a:lnTo>
                    <a:lnTo>
                      <a:pt x="332" y="148"/>
                    </a:lnTo>
                    <a:lnTo>
                      <a:pt x="349" y="133"/>
                    </a:lnTo>
                    <a:lnTo>
                      <a:pt x="355" y="125"/>
                    </a:lnTo>
                    <a:lnTo>
                      <a:pt x="356" y="120"/>
                    </a:lnTo>
                    <a:lnTo>
                      <a:pt x="351" y="108"/>
                    </a:lnTo>
                    <a:lnTo>
                      <a:pt x="349" y="102"/>
                    </a:lnTo>
                    <a:lnTo>
                      <a:pt x="346" y="95"/>
                    </a:lnTo>
                    <a:lnTo>
                      <a:pt x="342" y="89"/>
                    </a:lnTo>
                    <a:lnTo>
                      <a:pt x="342" y="85"/>
                    </a:lnTo>
                    <a:lnTo>
                      <a:pt x="344" y="84"/>
                    </a:lnTo>
                    <a:lnTo>
                      <a:pt x="348" y="78"/>
                    </a:lnTo>
                    <a:lnTo>
                      <a:pt x="351" y="77"/>
                    </a:lnTo>
                    <a:lnTo>
                      <a:pt x="352" y="75"/>
                    </a:lnTo>
                    <a:lnTo>
                      <a:pt x="362" y="67"/>
                    </a:lnTo>
                    <a:lnTo>
                      <a:pt x="362" y="66"/>
                    </a:lnTo>
                    <a:lnTo>
                      <a:pt x="363" y="66"/>
                    </a:lnTo>
                    <a:lnTo>
                      <a:pt x="370" y="69"/>
                    </a:lnTo>
                    <a:lnTo>
                      <a:pt x="378" y="73"/>
                    </a:lnTo>
                    <a:lnTo>
                      <a:pt x="381" y="73"/>
                    </a:lnTo>
                    <a:lnTo>
                      <a:pt x="385" y="70"/>
                    </a:lnTo>
                    <a:lnTo>
                      <a:pt x="388" y="66"/>
                    </a:lnTo>
                    <a:lnTo>
                      <a:pt x="390" y="60"/>
                    </a:lnTo>
                    <a:lnTo>
                      <a:pt x="391" y="60"/>
                    </a:lnTo>
                    <a:lnTo>
                      <a:pt x="391" y="56"/>
                    </a:lnTo>
                    <a:lnTo>
                      <a:pt x="392" y="48"/>
                    </a:lnTo>
                    <a:lnTo>
                      <a:pt x="397" y="42"/>
                    </a:lnTo>
                    <a:lnTo>
                      <a:pt x="398" y="42"/>
                    </a:lnTo>
                    <a:lnTo>
                      <a:pt x="398" y="41"/>
                    </a:lnTo>
                    <a:lnTo>
                      <a:pt x="397" y="39"/>
                    </a:lnTo>
                    <a:lnTo>
                      <a:pt x="392" y="28"/>
                    </a:lnTo>
                    <a:lnTo>
                      <a:pt x="392" y="25"/>
                    </a:lnTo>
                    <a:lnTo>
                      <a:pt x="385" y="27"/>
                    </a:lnTo>
                    <a:lnTo>
                      <a:pt x="380" y="25"/>
                    </a:lnTo>
                    <a:lnTo>
                      <a:pt x="359" y="27"/>
                    </a:lnTo>
                    <a:lnTo>
                      <a:pt x="345" y="32"/>
                    </a:lnTo>
                    <a:lnTo>
                      <a:pt x="342" y="34"/>
                    </a:lnTo>
                    <a:lnTo>
                      <a:pt x="341" y="35"/>
                    </a:lnTo>
                    <a:lnTo>
                      <a:pt x="344" y="38"/>
                    </a:lnTo>
                    <a:lnTo>
                      <a:pt x="345" y="41"/>
                    </a:lnTo>
                    <a:lnTo>
                      <a:pt x="345" y="45"/>
                    </a:lnTo>
                    <a:lnTo>
                      <a:pt x="339" y="52"/>
                    </a:lnTo>
                    <a:lnTo>
                      <a:pt x="337" y="53"/>
                    </a:lnTo>
                    <a:lnTo>
                      <a:pt x="332" y="52"/>
                    </a:lnTo>
                    <a:lnTo>
                      <a:pt x="324" y="48"/>
                    </a:lnTo>
                    <a:lnTo>
                      <a:pt x="323" y="48"/>
                    </a:lnTo>
                    <a:lnTo>
                      <a:pt x="314" y="39"/>
                    </a:lnTo>
                    <a:lnTo>
                      <a:pt x="313" y="36"/>
                    </a:lnTo>
                    <a:lnTo>
                      <a:pt x="313" y="34"/>
                    </a:lnTo>
                    <a:lnTo>
                      <a:pt x="316" y="31"/>
                    </a:lnTo>
                    <a:lnTo>
                      <a:pt x="311" y="24"/>
                    </a:lnTo>
                    <a:lnTo>
                      <a:pt x="303" y="15"/>
                    </a:lnTo>
                    <a:lnTo>
                      <a:pt x="302" y="15"/>
                    </a:lnTo>
                    <a:lnTo>
                      <a:pt x="302" y="17"/>
                    </a:lnTo>
                    <a:lnTo>
                      <a:pt x="300" y="17"/>
                    </a:lnTo>
                    <a:lnTo>
                      <a:pt x="299" y="18"/>
                    </a:lnTo>
                    <a:lnTo>
                      <a:pt x="292" y="18"/>
                    </a:lnTo>
                    <a:lnTo>
                      <a:pt x="286" y="21"/>
                    </a:lnTo>
                    <a:lnTo>
                      <a:pt x="282" y="27"/>
                    </a:lnTo>
                    <a:lnTo>
                      <a:pt x="282" y="28"/>
                    </a:lnTo>
                    <a:lnTo>
                      <a:pt x="277" y="34"/>
                    </a:lnTo>
                    <a:lnTo>
                      <a:pt x="258" y="34"/>
                    </a:lnTo>
                    <a:lnTo>
                      <a:pt x="254" y="36"/>
                    </a:lnTo>
                    <a:lnTo>
                      <a:pt x="251" y="35"/>
                    </a:lnTo>
                    <a:lnTo>
                      <a:pt x="249" y="35"/>
                    </a:lnTo>
                    <a:lnTo>
                      <a:pt x="247" y="34"/>
                    </a:lnTo>
                    <a:lnTo>
                      <a:pt x="246" y="28"/>
                    </a:lnTo>
                    <a:lnTo>
                      <a:pt x="246" y="21"/>
                    </a:lnTo>
                    <a:lnTo>
                      <a:pt x="243" y="17"/>
                    </a:lnTo>
                    <a:lnTo>
                      <a:pt x="242" y="14"/>
                    </a:lnTo>
                    <a:lnTo>
                      <a:pt x="237" y="10"/>
                    </a:lnTo>
                    <a:lnTo>
                      <a:pt x="229" y="10"/>
                    </a:lnTo>
                    <a:lnTo>
                      <a:pt x="224" y="8"/>
                    </a:lnTo>
                    <a:lnTo>
                      <a:pt x="222" y="7"/>
                    </a:lnTo>
                    <a:lnTo>
                      <a:pt x="222" y="6"/>
                    </a:lnTo>
                    <a:lnTo>
                      <a:pt x="221" y="6"/>
                    </a:lnTo>
                    <a:lnTo>
                      <a:pt x="217" y="0"/>
                    </a:lnTo>
                    <a:lnTo>
                      <a:pt x="215" y="0"/>
                    </a:lnTo>
                    <a:lnTo>
                      <a:pt x="214" y="3"/>
                    </a:lnTo>
                    <a:lnTo>
                      <a:pt x="212" y="3"/>
                    </a:lnTo>
                    <a:lnTo>
                      <a:pt x="211" y="6"/>
                    </a:lnTo>
                    <a:lnTo>
                      <a:pt x="197" y="14"/>
                    </a:lnTo>
                    <a:lnTo>
                      <a:pt x="177" y="31"/>
                    </a:lnTo>
                    <a:lnTo>
                      <a:pt x="167" y="42"/>
                    </a:lnTo>
                    <a:lnTo>
                      <a:pt x="166" y="42"/>
                    </a:lnTo>
                    <a:lnTo>
                      <a:pt x="157" y="38"/>
                    </a:lnTo>
                    <a:lnTo>
                      <a:pt x="144" y="25"/>
                    </a:lnTo>
                    <a:lnTo>
                      <a:pt x="145" y="21"/>
                    </a:lnTo>
                    <a:lnTo>
                      <a:pt x="147" y="21"/>
                    </a:lnTo>
                    <a:lnTo>
                      <a:pt x="147" y="18"/>
                    </a:lnTo>
                    <a:lnTo>
                      <a:pt x="145" y="15"/>
                    </a:lnTo>
                    <a:lnTo>
                      <a:pt x="145" y="13"/>
                    </a:lnTo>
                    <a:lnTo>
                      <a:pt x="144" y="14"/>
                    </a:lnTo>
                    <a:lnTo>
                      <a:pt x="143" y="14"/>
                    </a:lnTo>
                    <a:lnTo>
                      <a:pt x="143" y="15"/>
                    </a:lnTo>
                    <a:lnTo>
                      <a:pt x="141" y="15"/>
                    </a:lnTo>
                    <a:lnTo>
                      <a:pt x="138" y="18"/>
                    </a:lnTo>
                    <a:lnTo>
                      <a:pt x="133" y="22"/>
                    </a:lnTo>
                    <a:lnTo>
                      <a:pt x="130" y="22"/>
                    </a:lnTo>
                    <a:lnTo>
                      <a:pt x="117" y="18"/>
                    </a:lnTo>
                    <a:lnTo>
                      <a:pt x="112" y="15"/>
                    </a:lnTo>
                    <a:lnTo>
                      <a:pt x="102" y="13"/>
                    </a:lnTo>
                    <a:lnTo>
                      <a:pt x="90" y="14"/>
                    </a:lnTo>
                    <a:lnTo>
                      <a:pt x="85" y="14"/>
                    </a:lnTo>
                    <a:lnTo>
                      <a:pt x="81" y="22"/>
                    </a:lnTo>
                    <a:lnTo>
                      <a:pt x="83" y="25"/>
                    </a:lnTo>
                    <a:lnTo>
                      <a:pt x="84" y="27"/>
                    </a:lnTo>
                    <a:lnTo>
                      <a:pt x="103" y="42"/>
                    </a:lnTo>
                    <a:lnTo>
                      <a:pt x="109" y="49"/>
                    </a:lnTo>
                    <a:lnTo>
                      <a:pt x="112" y="52"/>
                    </a:lnTo>
                    <a:lnTo>
                      <a:pt x="112" y="55"/>
                    </a:lnTo>
                    <a:lnTo>
                      <a:pt x="109" y="58"/>
                    </a:lnTo>
                    <a:lnTo>
                      <a:pt x="106" y="59"/>
                    </a:lnTo>
                    <a:lnTo>
                      <a:pt x="103" y="62"/>
                    </a:lnTo>
                    <a:lnTo>
                      <a:pt x="103" y="63"/>
                    </a:lnTo>
                    <a:lnTo>
                      <a:pt x="100" y="63"/>
                    </a:lnTo>
                    <a:lnTo>
                      <a:pt x="95" y="67"/>
                    </a:lnTo>
                    <a:lnTo>
                      <a:pt x="81" y="95"/>
                    </a:lnTo>
                    <a:lnTo>
                      <a:pt x="81" y="96"/>
                    </a:lnTo>
                    <a:lnTo>
                      <a:pt x="80" y="95"/>
                    </a:lnTo>
                    <a:lnTo>
                      <a:pt x="78" y="95"/>
                    </a:lnTo>
                    <a:lnTo>
                      <a:pt x="76" y="89"/>
                    </a:lnTo>
                    <a:lnTo>
                      <a:pt x="70" y="85"/>
                    </a:lnTo>
                    <a:lnTo>
                      <a:pt x="61" y="82"/>
                    </a:lnTo>
                    <a:lnTo>
                      <a:pt x="59" y="84"/>
                    </a:lnTo>
                    <a:lnTo>
                      <a:pt x="49" y="84"/>
                    </a:lnTo>
                    <a:lnTo>
                      <a:pt x="31" y="81"/>
                    </a:lnTo>
                    <a:lnTo>
                      <a:pt x="30" y="81"/>
                    </a:lnTo>
                    <a:lnTo>
                      <a:pt x="31" y="8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35" name="Freeform 866">
                <a:extLst>
                  <a:ext uri="{FF2B5EF4-FFF2-40B4-BE49-F238E27FC236}">
                    <a16:creationId xmlns:a16="http://schemas.microsoft.com/office/drawing/2014/main" id="{C88B5DD6-125A-29C7-457C-F3A5BDC37D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1" y="3018"/>
                <a:ext cx="152" cy="72"/>
              </a:xfrm>
              <a:custGeom>
                <a:avLst/>
                <a:gdLst>
                  <a:gd name="T0" fmla="*/ 417 w 605"/>
                  <a:gd name="T1" fmla="*/ 34 h 287"/>
                  <a:gd name="T2" fmla="*/ 380 w 605"/>
                  <a:gd name="T3" fmla="*/ 21 h 287"/>
                  <a:gd name="T4" fmla="*/ 356 w 605"/>
                  <a:gd name="T5" fmla="*/ 9 h 287"/>
                  <a:gd name="T6" fmla="*/ 331 w 605"/>
                  <a:gd name="T7" fmla="*/ 6 h 287"/>
                  <a:gd name="T8" fmla="*/ 334 w 605"/>
                  <a:gd name="T9" fmla="*/ 50 h 287"/>
                  <a:gd name="T10" fmla="*/ 314 w 605"/>
                  <a:gd name="T11" fmla="*/ 78 h 287"/>
                  <a:gd name="T12" fmla="*/ 267 w 605"/>
                  <a:gd name="T13" fmla="*/ 66 h 287"/>
                  <a:gd name="T14" fmla="*/ 259 w 605"/>
                  <a:gd name="T15" fmla="*/ 40 h 287"/>
                  <a:gd name="T16" fmla="*/ 222 w 605"/>
                  <a:gd name="T17" fmla="*/ 45 h 287"/>
                  <a:gd name="T18" fmla="*/ 196 w 605"/>
                  <a:gd name="T19" fmla="*/ 81 h 287"/>
                  <a:gd name="T20" fmla="*/ 157 w 605"/>
                  <a:gd name="T21" fmla="*/ 66 h 287"/>
                  <a:gd name="T22" fmla="*/ 139 w 605"/>
                  <a:gd name="T23" fmla="*/ 55 h 287"/>
                  <a:gd name="T24" fmla="*/ 122 w 605"/>
                  <a:gd name="T25" fmla="*/ 24 h 287"/>
                  <a:gd name="T26" fmla="*/ 97 w 605"/>
                  <a:gd name="T27" fmla="*/ 34 h 287"/>
                  <a:gd name="T28" fmla="*/ 72 w 605"/>
                  <a:gd name="T29" fmla="*/ 24 h 287"/>
                  <a:gd name="T30" fmla="*/ 23 w 605"/>
                  <a:gd name="T31" fmla="*/ 32 h 287"/>
                  <a:gd name="T32" fmla="*/ 0 w 605"/>
                  <a:gd name="T33" fmla="*/ 43 h 287"/>
                  <a:gd name="T34" fmla="*/ 38 w 605"/>
                  <a:gd name="T35" fmla="*/ 70 h 287"/>
                  <a:gd name="T36" fmla="*/ 27 w 605"/>
                  <a:gd name="T37" fmla="*/ 109 h 287"/>
                  <a:gd name="T38" fmla="*/ 41 w 605"/>
                  <a:gd name="T39" fmla="*/ 131 h 287"/>
                  <a:gd name="T40" fmla="*/ 24 w 605"/>
                  <a:gd name="T41" fmla="*/ 175 h 287"/>
                  <a:gd name="T42" fmla="*/ 52 w 605"/>
                  <a:gd name="T43" fmla="*/ 196 h 287"/>
                  <a:gd name="T44" fmla="*/ 53 w 605"/>
                  <a:gd name="T45" fmla="*/ 224 h 287"/>
                  <a:gd name="T46" fmla="*/ 20 w 605"/>
                  <a:gd name="T47" fmla="*/ 253 h 287"/>
                  <a:gd name="T48" fmla="*/ 53 w 605"/>
                  <a:gd name="T49" fmla="*/ 287 h 287"/>
                  <a:gd name="T50" fmla="*/ 90 w 605"/>
                  <a:gd name="T51" fmla="*/ 260 h 287"/>
                  <a:gd name="T52" fmla="*/ 97 w 605"/>
                  <a:gd name="T53" fmla="*/ 240 h 287"/>
                  <a:gd name="T54" fmla="*/ 93 w 605"/>
                  <a:gd name="T55" fmla="*/ 203 h 287"/>
                  <a:gd name="T56" fmla="*/ 107 w 605"/>
                  <a:gd name="T57" fmla="*/ 180 h 287"/>
                  <a:gd name="T58" fmla="*/ 168 w 605"/>
                  <a:gd name="T59" fmla="*/ 186 h 287"/>
                  <a:gd name="T60" fmla="*/ 174 w 605"/>
                  <a:gd name="T61" fmla="*/ 232 h 287"/>
                  <a:gd name="T62" fmla="*/ 189 w 605"/>
                  <a:gd name="T63" fmla="*/ 243 h 287"/>
                  <a:gd name="T64" fmla="*/ 221 w 605"/>
                  <a:gd name="T65" fmla="*/ 240 h 287"/>
                  <a:gd name="T66" fmla="*/ 235 w 605"/>
                  <a:gd name="T67" fmla="*/ 257 h 287"/>
                  <a:gd name="T68" fmla="*/ 267 w 605"/>
                  <a:gd name="T69" fmla="*/ 272 h 287"/>
                  <a:gd name="T70" fmla="*/ 280 w 605"/>
                  <a:gd name="T71" fmla="*/ 258 h 287"/>
                  <a:gd name="T72" fmla="*/ 333 w 605"/>
                  <a:gd name="T73" fmla="*/ 257 h 287"/>
                  <a:gd name="T74" fmla="*/ 366 w 605"/>
                  <a:gd name="T75" fmla="*/ 251 h 287"/>
                  <a:gd name="T76" fmla="*/ 366 w 605"/>
                  <a:gd name="T77" fmla="*/ 219 h 287"/>
                  <a:gd name="T78" fmla="*/ 377 w 605"/>
                  <a:gd name="T79" fmla="*/ 219 h 287"/>
                  <a:gd name="T80" fmla="*/ 395 w 605"/>
                  <a:gd name="T81" fmla="*/ 242 h 287"/>
                  <a:gd name="T82" fmla="*/ 443 w 605"/>
                  <a:gd name="T83" fmla="*/ 214 h 287"/>
                  <a:gd name="T84" fmla="*/ 469 w 605"/>
                  <a:gd name="T85" fmla="*/ 200 h 287"/>
                  <a:gd name="T86" fmla="*/ 488 w 605"/>
                  <a:gd name="T87" fmla="*/ 211 h 287"/>
                  <a:gd name="T88" fmla="*/ 472 w 605"/>
                  <a:gd name="T89" fmla="*/ 224 h 287"/>
                  <a:gd name="T90" fmla="*/ 493 w 605"/>
                  <a:gd name="T91" fmla="*/ 229 h 287"/>
                  <a:gd name="T92" fmla="*/ 549 w 605"/>
                  <a:gd name="T93" fmla="*/ 197 h 287"/>
                  <a:gd name="T94" fmla="*/ 569 w 605"/>
                  <a:gd name="T95" fmla="*/ 167 h 287"/>
                  <a:gd name="T96" fmla="*/ 584 w 605"/>
                  <a:gd name="T97" fmla="*/ 143 h 287"/>
                  <a:gd name="T98" fmla="*/ 602 w 605"/>
                  <a:gd name="T99" fmla="*/ 133 h 287"/>
                  <a:gd name="T100" fmla="*/ 590 w 605"/>
                  <a:gd name="T101" fmla="*/ 90 h 287"/>
                  <a:gd name="T102" fmla="*/ 546 w 605"/>
                  <a:gd name="T103" fmla="*/ 80 h 287"/>
                  <a:gd name="T104" fmla="*/ 513 w 605"/>
                  <a:gd name="T105" fmla="*/ 91 h 287"/>
                  <a:gd name="T106" fmla="*/ 482 w 605"/>
                  <a:gd name="T107" fmla="*/ 60 h 287"/>
                  <a:gd name="T108" fmla="*/ 465 w 605"/>
                  <a:gd name="T109" fmla="*/ 53 h 2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605" h="287">
                    <a:moveTo>
                      <a:pt x="461" y="45"/>
                    </a:moveTo>
                    <a:lnTo>
                      <a:pt x="444" y="38"/>
                    </a:lnTo>
                    <a:lnTo>
                      <a:pt x="439" y="39"/>
                    </a:lnTo>
                    <a:lnTo>
                      <a:pt x="438" y="40"/>
                    </a:lnTo>
                    <a:lnTo>
                      <a:pt x="438" y="42"/>
                    </a:lnTo>
                    <a:lnTo>
                      <a:pt x="417" y="34"/>
                    </a:lnTo>
                    <a:lnTo>
                      <a:pt x="408" y="35"/>
                    </a:lnTo>
                    <a:lnTo>
                      <a:pt x="394" y="17"/>
                    </a:lnTo>
                    <a:lnTo>
                      <a:pt x="383" y="18"/>
                    </a:lnTo>
                    <a:lnTo>
                      <a:pt x="383" y="20"/>
                    </a:lnTo>
                    <a:lnTo>
                      <a:pt x="381" y="20"/>
                    </a:lnTo>
                    <a:lnTo>
                      <a:pt x="380" y="21"/>
                    </a:lnTo>
                    <a:lnTo>
                      <a:pt x="368" y="21"/>
                    </a:lnTo>
                    <a:lnTo>
                      <a:pt x="365" y="20"/>
                    </a:lnTo>
                    <a:lnTo>
                      <a:pt x="364" y="20"/>
                    </a:lnTo>
                    <a:lnTo>
                      <a:pt x="364" y="18"/>
                    </a:lnTo>
                    <a:lnTo>
                      <a:pt x="361" y="9"/>
                    </a:lnTo>
                    <a:lnTo>
                      <a:pt x="356" y="9"/>
                    </a:lnTo>
                    <a:lnTo>
                      <a:pt x="356" y="7"/>
                    </a:lnTo>
                    <a:lnTo>
                      <a:pt x="355" y="7"/>
                    </a:lnTo>
                    <a:lnTo>
                      <a:pt x="334" y="0"/>
                    </a:lnTo>
                    <a:lnTo>
                      <a:pt x="333" y="2"/>
                    </a:lnTo>
                    <a:lnTo>
                      <a:pt x="331" y="4"/>
                    </a:lnTo>
                    <a:lnTo>
                      <a:pt x="331" y="6"/>
                    </a:lnTo>
                    <a:lnTo>
                      <a:pt x="333" y="9"/>
                    </a:lnTo>
                    <a:lnTo>
                      <a:pt x="338" y="43"/>
                    </a:lnTo>
                    <a:lnTo>
                      <a:pt x="338" y="45"/>
                    </a:lnTo>
                    <a:lnTo>
                      <a:pt x="337" y="45"/>
                    </a:lnTo>
                    <a:lnTo>
                      <a:pt x="337" y="46"/>
                    </a:lnTo>
                    <a:lnTo>
                      <a:pt x="334" y="50"/>
                    </a:lnTo>
                    <a:lnTo>
                      <a:pt x="338" y="74"/>
                    </a:lnTo>
                    <a:lnTo>
                      <a:pt x="337" y="74"/>
                    </a:lnTo>
                    <a:lnTo>
                      <a:pt x="319" y="78"/>
                    </a:lnTo>
                    <a:lnTo>
                      <a:pt x="317" y="78"/>
                    </a:lnTo>
                    <a:lnTo>
                      <a:pt x="316" y="80"/>
                    </a:lnTo>
                    <a:lnTo>
                      <a:pt x="314" y="78"/>
                    </a:lnTo>
                    <a:lnTo>
                      <a:pt x="313" y="78"/>
                    </a:lnTo>
                    <a:lnTo>
                      <a:pt x="313" y="77"/>
                    </a:lnTo>
                    <a:lnTo>
                      <a:pt x="309" y="77"/>
                    </a:lnTo>
                    <a:lnTo>
                      <a:pt x="301" y="78"/>
                    </a:lnTo>
                    <a:lnTo>
                      <a:pt x="285" y="76"/>
                    </a:lnTo>
                    <a:lnTo>
                      <a:pt x="267" y="66"/>
                    </a:lnTo>
                    <a:lnTo>
                      <a:pt x="263" y="62"/>
                    </a:lnTo>
                    <a:lnTo>
                      <a:pt x="260" y="57"/>
                    </a:lnTo>
                    <a:lnTo>
                      <a:pt x="259" y="53"/>
                    </a:lnTo>
                    <a:lnTo>
                      <a:pt x="259" y="52"/>
                    </a:lnTo>
                    <a:lnTo>
                      <a:pt x="260" y="46"/>
                    </a:lnTo>
                    <a:lnTo>
                      <a:pt x="259" y="40"/>
                    </a:lnTo>
                    <a:lnTo>
                      <a:pt x="259" y="39"/>
                    </a:lnTo>
                    <a:lnTo>
                      <a:pt x="256" y="39"/>
                    </a:lnTo>
                    <a:lnTo>
                      <a:pt x="232" y="45"/>
                    </a:lnTo>
                    <a:lnTo>
                      <a:pt x="225" y="40"/>
                    </a:lnTo>
                    <a:lnTo>
                      <a:pt x="224" y="43"/>
                    </a:lnTo>
                    <a:lnTo>
                      <a:pt x="222" y="45"/>
                    </a:lnTo>
                    <a:lnTo>
                      <a:pt x="218" y="52"/>
                    </a:lnTo>
                    <a:lnTo>
                      <a:pt x="218" y="56"/>
                    </a:lnTo>
                    <a:lnTo>
                      <a:pt x="217" y="59"/>
                    </a:lnTo>
                    <a:lnTo>
                      <a:pt x="217" y="60"/>
                    </a:lnTo>
                    <a:lnTo>
                      <a:pt x="201" y="77"/>
                    </a:lnTo>
                    <a:lnTo>
                      <a:pt x="196" y="81"/>
                    </a:lnTo>
                    <a:lnTo>
                      <a:pt x="187" y="74"/>
                    </a:lnTo>
                    <a:lnTo>
                      <a:pt x="177" y="63"/>
                    </a:lnTo>
                    <a:lnTo>
                      <a:pt x="174" y="63"/>
                    </a:lnTo>
                    <a:lnTo>
                      <a:pt x="174" y="64"/>
                    </a:lnTo>
                    <a:lnTo>
                      <a:pt x="158" y="66"/>
                    </a:lnTo>
                    <a:lnTo>
                      <a:pt x="157" y="66"/>
                    </a:lnTo>
                    <a:lnTo>
                      <a:pt x="150" y="64"/>
                    </a:lnTo>
                    <a:lnTo>
                      <a:pt x="147" y="63"/>
                    </a:lnTo>
                    <a:lnTo>
                      <a:pt x="146" y="62"/>
                    </a:lnTo>
                    <a:lnTo>
                      <a:pt x="140" y="62"/>
                    </a:lnTo>
                    <a:lnTo>
                      <a:pt x="140" y="60"/>
                    </a:lnTo>
                    <a:lnTo>
                      <a:pt x="139" y="55"/>
                    </a:lnTo>
                    <a:lnTo>
                      <a:pt x="137" y="52"/>
                    </a:lnTo>
                    <a:lnTo>
                      <a:pt x="130" y="27"/>
                    </a:lnTo>
                    <a:lnTo>
                      <a:pt x="129" y="25"/>
                    </a:lnTo>
                    <a:lnTo>
                      <a:pt x="129" y="23"/>
                    </a:lnTo>
                    <a:lnTo>
                      <a:pt x="123" y="23"/>
                    </a:lnTo>
                    <a:lnTo>
                      <a:pt x="122" y="24"/>
                    </a:lnTo>
                    <a:lnTo>
                      <a:pt x="119" y="25"/>
                    </a:lnTo>
                    <a:lnTo>
                      <a:pt x="105" y="35"/>
                    </a:lnTo>
                    <a:lnTo>
                      <a:pt x="104" y="38"/>
                    </a:lnTo>
                    <a:lnTo>
                      <a:pt x="104" y="39"/>
                    </a:lnTo>
                    <a:lnTo>
                      <a:pt x="102" y="40"/>
                    </a:lnTo>
                    <a:lnTo>
                      <a:pt x="97" y="34"/>
                    </a:lnTo>
                    <a:lnTo>
                      <a:pt x="86" y="31"/>
                    </a:lnTo>
                    <a:lnTo>
                      <a:pt x="80" y="38"/>
                    </a:lnTo>
                    <a:lnTo>
                      <a:pt x="80" y="39"/>
                    </a:lnTo>
                    <a:lnTo>
                      <a:pt x="77" y="35"/>
                    </a:lnTo>
                    <a:lnTo>
                      <a:pt x="72" y="25"/>
                    </a:lnTo>
                    <a:lnTo>
                      <a:pt x="72" y="24"/>
                    </a:lnTo>
                    <a:lnTo>
                      <a:pt x="70" y="21"/>
                    </a:lnTo>
                    <a:lnTo>
                      <a:pt x="66" y="21"/>
                    </a:lnTo>
                    <a:lnTo>
                      <a:pt x="64" y="20"/>
                    </a:lnTo>
                    <a:lnTo>
                      <a:pt x="57" y="20"/>
                    </a:lnTo>
                    <a:lnTo>
                      <a:pt x="50" y="21"/>
                    </a:lnTo>
                    <a:lnTo>
                      <a:pt x="23" y="32"/>
                    </a:lnTo>
                    <a:lnTo>
                      <a:pt x="16" y="34"/>
                    </a:lnTo>
                    <a:lnTo>
                      <a:pt x="9" y="32"/>
                    </a:lnTo>
                    <a:lnTo>
                      <a:pt x="9" y="30"/>
                    </a:lnTo>
                    <a:lnTo>
                      <a:pt x="7" y="28"/>
                    </a:lnTo>
                    <a:lnTo>
                      <a:pt x="7" y="27"/>
                    </a:lnTo>
                    <a:lnTo>
                      <a:pt x="0" y="43"/>
                    </a:lnTo>
                    <a:lnTo>
                      <a:pt x="2" y="50"/>
                    </a:lnTo>
                    <a:lnTo>
                      <a:pt x="4" y="57"/>
                    </a:lnTo>
                    <a:lnTo>
                      <a:pt x="7" y="57"/>
                    </a:lnTo>
                    <a:lnTo>
                      <a:pt x="17" y="59"/>
                    </a:lnTo>
                    <a:lnTo>
                      <a:pt x="30" y="56"/>
                    </a:lnTo>
                    <a:lnTo>
                      <a:pt x="38" y="70"/>
                    </a:lnTo>
                    <a:lnTo>
                      <a:pt x="40" y="77"/>
                    </a:lnTo>
                    <a:lnTo>
                      <a:pt x="38" y="80"/>
                    </a:lnTo>
                    <a:lnTo>
                      <a:pt x="33" y="85"/>
                    </a:lnTo>
                    <a:lnTo>
                      <a:pt x="31" y="91"/>
                    </a:lnTo>
                    <a:lnTo>
                      <a:pt x="27" y="102"/>
                    </a:lnTo>
                    <a:lnTo>
                      <a:pt x="27" y="109"/>
                    </a:lnTo>
                    <a:lnTo>
                      <a:pt x="28" y="110"/>
                    </a:lnTo>
                    <a:lnTo>
                      <a:pt x="30" y="110"/>
                    </a:lnTo>
                    <a:lnTo>
                      <a:pt x="53" y="120"/>
                    </a:lnTo>
                    <a:lnTo>
                      <a:pt x="57" y="120"/>
                    </a:lnTo>
                    <a:lnTo>
                      <a:pt x="48" y="130"/>
                    </a:lnTo>
                    <a:lnTo>
                      <a:pt x="41" y="131"/>
                    </a:lnTo>
                    <a:lnTo>
                      <a:pt x="34" y="136"/>
                    </a:lnTo>
                    <a:lnTo>
                      <a:pt x="31" y="138"/>
                    </a:lnTo>
                    <a:lnTo>
                      <a:pt x="20" y="162"/>
                    </a:lnTo>
                    <a:lnTo>
                      <a:pt x="19" y="167"/>
                    </a:lnTo>
                    <a:lnTo>
                      <a:pt x="20" y="168"/>
                    </a:lnTo>
                    <a:lnTo>
                      <a:pt x="24" y="175"/>
                    </a:lnTo>
                    <a:lnTo>
                      <a:pt x="37" y="186"/>
                    </a:lnTo>
                    <a:lnTo>
                      <a:pt x="45" y="190"/>
                    </a:lnTo>
                    <a:lnTo>
                      <a:pt x="52" y="191"/>
                    </a:lnTo>
                    <a:lnTo>
                      <a:pt x="53" y="191"/>
                    </a:lnTo>
                    <a:lnTo>
                      <a:pt x="53" y="193"/>
                    </a:lnTo>
                    <a:lnTo>
                      <a:pt x="52" y="196"/>
                    </a:lnTo>
                    <a:lnTo>
                      <a:pt x="52" y="201"/>
                    </a:lnTo>
                    <a:lnTo>
                      <a:pt x="50" y="204"/>
                    </a:lnTo>
                    <a:lnTo>
                      <a:pt x="50" y="208"/>
                    </a:lnTo>
                    <a:lnTo>
                      <a:pt x="49" y="215"/>
                    </a:lnTo>
                    <a:lnTo>
                      <a:pt x="52" y="222"/>
                    </a:lnTo>
                    <a:lnTo>
                      <a:pt x="53" y="224"/>
                    </a:lnTo>
                    <a:lnTo>
                      <a:pt x="53" y="225"/>
                    </a:lnTo>
                    <a:lnTo>
                      <a:pt x="49" y="229"/>
                    </a:lnTo>
                    <a:lnTo>
                      <a:pt x="41" y="232"/>
                    </a:lnTo>
                    <a:lnTo>
                      <a:pt x="26" y="244"/>
                    </a:lnTo>
                    <a:lnTo>
                      <a:pt x="20" y="251"/>
                    </a:lnTo>
                    <a:lnTo>
                      <a:pt x="20" y="253"/>
                    </a:lnTo>
                    <a:lnTo>
                      <a:pt x="12" y="265"/>
                    </a:lnTo>
                    <a:lnTo>
                      <a:pt x="12" y="270"/>
                    </a:lnTo>
                    <a:lnTo>
                      <a:pt x="14" y="271"/>
                    </a:lnTo>
                    <a:lnTo>
                      <a:pt x="26" y="281"/>
                    </a:lnTo>
                    <a:lnTo>
                      <a:pt x="45" y="284"/>
                    </a:lnTo>
                    <a:lnTo>
                      <a:pt x="53" y="287"/>
                    </a:lnTo>
                    <a:lnTo>
                      <a:pt x="69" y="287"/>
                    </a:lnTo>
                    <a:lnTo>
                      <a:pt x="73" y="280"/>
                    </a:lnTo>
                    <a:lnTo>
                      <a:pt x="84" y="270"/>
                    </a:lnTo>
                    <a:lnTo>
                      <a:pt x="88" y="263"/>
                    </a:lnTo>
                    <a:lnTo>
                      <a:pt x="88" y="261"/>
                    </a:lnTo>
                    <a:lnTo>
                      <a:pt x="90" y="260"/>
                    </a:lnTo>
                    <a:lnTo>
                      <a:pt x="90" y="258"/>
                    </a:lnTo>
                    <a:lnTo>
                      <a:pt x="91" y="254"/>
                    </a:lnTo>
                    <a:lnTo>
                      <a:pt x="91" y="247"/>
                    </a:lnTo>
                    <a:lnTo>
                      <a:pt x="93" y="247"/>
                    </a:lnTo>
                    <a:lnTo>
                      <a:pt x="94" y="246"/>
                    </a:lnTo>
                    <a:lnTo>
                      <a:pt x="97" y="240"/>
                    </a:lnTo>
                    <a:lnTo>
                      <a:pt x="104" y="229"/>
                    </a:lnTo>
                    <a:lnTo>
                      <a:pt x="100" y="219"/>
                    </a:lnTo>
                    <a:lnTo>
                      <a:pt x="95" y="215"/>
                    </a:lnTo>
                    <a:lnTo>
                      <a:pt x="90" y="208"/>
                    </a:lnTo>
                    <a:lnTo>
                      <a:pt x="91" y="204"/>
                    </a:lnTo>
                    <a:lnTo>
                      <a:pt x="93" y="203"/>
                    </a:lnTo>
                    <a:lnTo>
                      <a:pt x="95" y="198"/>
                    </a:lnTo>
                    <a:lnTo>
                      <a:pt x="101" y="193"/>
                    </a:lnTo>
                    <a:lnTo>
                      <a:pt x="104" y="191"/>
                    </a:lnTo>
                    <a:lnTo>
                      <a:pt x="109" y="187"/>
                    </a:lnTo>
                    <a:lnTo>
                      <a:pt x="107" y="183"/>
                    </a:lnTo>
                    <a:lnTo>
                      <a:pt x="107" y="180"/>
                    </a:lnTo>
                    <a:lnTo>
                      <a:pt x="105" y="179"/>
                    </a:lnTo>
                    <a:lnTo>
                      <a:pt x="104" y="169"/>
                    </a:lnTo>
                    <a:lnTo>
                      <a:pt x="104" y="168"/>
                    </a:lnTo>
                    <a:lnTo>
                      <a:pt x="160" y="172"/>
                    </a:lnTo>
                    <a:lnTo>
                      <a:pt x="161" y="173"/>
                    </a:lnTo>
                    <a:lnTo>
                      <a:pt x="168" y="186"/>
                    </a:lnTo>
                    <a:lnTo>
                      <a:pt x="168" y="190"/>
                    </a:lnTo>
                    <a:lnTo>
                      <a:pt x="169" y="193"/>
                    </a:lnTo>
                    <a:lnTo>
                      <a:pt x="169" y="212"/>
                    </a:lnTo>
                    <a:lnTo>
                      <a:pt x="171" y="224"/>
                    </a:lnTo>
                    <a:lnTo>
                      <a:pt x="171" y="229"/>
                    </a:lnTo>
                    <a:lnTo>
                      <a:pt x="174" y="232"/>
                    </a:lnTo>
                    <a:lnTo>
                      <a:pt x="174" y="234"/>
                    </a:lnTo>
                    <a:lnTo>
                      <a:pt x="179" y="239"/>
                    </a:lnTo>
                    <a:lnTo>
                      <a:pt x="180" y="239"/>
                    </a:lnTo>
                    <a:lnTo>
                      <a:pt x="183" y="242"/>
                    </a:lnTo>
                    <a:lnTo>
                      <a:pt x="186" y="243"/>
                    </a:lnTo>
                    <a:lnTo>
                      <a:pt x="189" y="243"/>
                    </a:lnTo>
                    <a:lnTo>
                      <a:pt x="196" y="244"/>
                    </a:lnTo>
                    <a:lnTo>
                      <a:pt x="197" y="246"/>
                    </a:lnTo>
                    <a:lnTo>
                      <a:pt x="210" y="246"/>
                    </a:lnTo>
                    <a:lnTo>
                      <a:pt x="217" y="243"/>
                    </a:lnTo>
                    <a:lnTo>
                      <a:pt x="218" y="243"/>
                    </a:lnTo>
                    <a:lnTo>
                      <a:pt x="221" y="240"/>
                    </a:lnTo>
                    <a:lnTo>
                      <a:pt x="232" y="234"/>
                    </a:lnTo>
                    <a:lnTo>
                      <a:pt x="236" y="232"/>
                    </a:lnTo>
                    <a:lnTo>
                      <a:pt x="238" y="234"/>
                    </a:lnTo>
                    <a:lnTo>
                      <a:pt x="239" y="244"/>
                    </a:lnTo>
                    <a:lnTo>
                      <a:pt x="236" y="251"/>
                    </a:lnTo>
                    <a:lnTo>
                      <a:pt x="235" y="257"/>
                    </a:lnTo>
                    <a:lnTo>
                      <a:pt x="235" y="261"/>
                    </a:lnTo>
                    <a:lnTo>
                      <a:pt x="236" y="264"/>
                    </a:lnTo>
                    <a:lnTo>
                      <a:pt x="238" y="263"/>
                    </a:lnTo>
                    <a:lnTo>
                      <a:pt x="246" y="263"/>
                    </a:lnTo>
                    <a:lnTo>
                      <a:pt x="259" y="265"/>
                    </a:lnTo>
                    <a:lnTo>
                      <a:pt x="267" y="272"/>
                    </a:lnTo>
                    <a:lnTo>
                      <a:pt x="270" y="274"/>
                    </a:lnTo>
                    <a:lnTo>
                      <a:pt x="271" y="274"/>
                    </a:lnTo>
                    <a:lnTo>
                      <a:pt x="273" y="271"/>
                    </a:lnTo>
                    <a:lnTo>
                      <a:pt x="275" y="268"/>
                    </a:lnTo>
                    <a:lnTo>
                      <a:pt x="277" y="264"/>
                    </a:lnTo>
                    <a:lnTo>
                      <a:pt x="280" y="258"/>
                    </a:lnTo>
                    <a:lnTo>
                      <a:pt x="281" y="257"/>
                    </a:lnTo>
                    <a:lnTo>
                      <a:pt x="282" y="258"/>
                    </a:lnTo>
                    <a:lnTo>
                      <a:pt x="288" y="260"/>
                    </a:lnTo>
                    <a:lnTo>
                      <a:pt x="299" y="260"/>
                    </a:lnTo>
                    <a:lnTo>
                      <a:pt x="313" y="256"/>
                    </a:lnTo>
                    <a:lnTo>
                      <a:pt x="333" y="257"/>
                    </a:lnTo>
                    <a:lnTo>
                      <a:pt x="354" y="254"/>
                    </a:lnTo>
                    <a:lnTo>
                      <a:pt x="356" y="253"/>
                    </a:lnTo>
                    <a:lnTo>
                      <a:pt x="365" y="253"/>
                    </a:lnTo>
                    <a:lnTo>
                      <a:pt x="365" y="254"/>
                    </a:lnTo>
                    <a:lnTo>
                      <a:pt x="366" y="253"/>
                    </a:lnTo>
                    <a:lnTo>
                      <a:pt x="366" y="251"/>
                    </a:lnTo>
                    <a:lnTo>
                      <a:pt x="369" y="249"/>
                    </a:lnTo>
                    <a:lnTo>
                      <a:pt x="364" y="234"/>
                    </a:lnTo>
                    <a:lnTo>
                      <a:pt x="364" y="232"/>
                    </a:lnTo>
                    <a:lnTo>
                      <a:pt x="362" y="231"/>
                    </a:lnTo>
                    <a:lnTo>
                      <a:pt x="362" y="227"/>
                    </a:lnTo>
                    <a:lnTo>
                      <a:pt x="366" y="219"/>
                    </a:lnTo>
                    <a:lnTo>
                      <a:pt x="368" y="218"/>
                    </a:lnTo>
                    <a:lnTo>
                      <a:pt x="371" y="218"/>
                    </a:lnTo>
                    <a:lnTo>
                      <a:pt x="372" y="217"/>
                    </a:lnTo>
                    <a:lnTo>
                      <a:pt x="373" y="218"/>
                    </a:lnTo>
                    <a:lnTo>
                      <a:pt x="377" y="218"/>
                    </a:lnTo>
                    <a:lnTo>
                      <a:pt x="377" y="219"/>
                    </a:lnTo>
                    <a:lnTo>
                      <a:pt x="384" y="228"/>
                    </a:lnTo>
                    <a:lnTo>
                      <a:pt x="390" y="242"/>
                    </a:lnTo>
                    <a:lnTo>
                      <a:pt x="391" y="242"/>
                    </a:lnTo>
                    <a:lnTo>
                      <a:pt x="393" y="243"/>
                    </a:lnTo>
                    <a:lnTo>
                      <a:pt x="394" y="243"/>
                    </a:lnTo>
                    <a:lnTo>
                      <a:pt x="395" y="242"/>
                    </a:lnTo>
                    <a:lnTo>
                      <a:pt x="400" y="235"/>
                    </a:lnTo>
                    <a:lnTo>
                      <a:pt x="422" y="221"/>
                    </a:lnTo>
                    <a:lnTo>
                      <a:pt x="429" y="218"/>
                    </a:lnTo>
                    <a:lnTo>
                      <a:pt x="431" y="218"/>
                    </a:lnTo>
                    <a:lnTo>
                      <a:pt x="433" y="219"/>
                    </a:lnTo>
                    <a:lnTo>
                      <a:pt x="443" y="214"/>
                    </a:lnTo>
                    <a:lnTo>
                      <a:pt x="448" y="211"/>
                    </a:lnTo>
                    <a:lnTo>
                      <a:pt x="453" y="208"/>
                    </a:lnTo>
                    <a:lnTo>
                      <a:pt x="455" y="205"/>
                    </a:lnTo>
                    <a:lnTo>
                      <a:pt x="457" y="205"/>
                    </a:lnTo>
                    <a:lnTo>
                      <a:pt x="461" y="203"/>
                    </a:lnTo>
                    <a:lnTo>
                      <a:pt x="469" y="200"/>
                    </a:lnTo>
                    <a:lnTo>
                      <a:pt x="472" y="200"/>
                    </a:lnTo>
                    <a:lnTo>
                      <a:pt x="477" y="198"/>
                    </a:lnTo>
                    <a:lnTo>
                      <a:pt x="477" y="200"/>
                    </a:lnTo>
                    <a:lnTo>
                      <a:pt x="486" y="208"/>
                    </a:lnTo>
                    <a:lnTo>
                      <a:pt x="486" y="210"/>
                    </a:lnTo>
                    <a:lnTo>
                      <a:pt x="488" y="211"/>
                    </a:lnTo>
                    <a:lnTo>
                      <a:pt x="481" y="218"/>
                    </a:lnTo>
                    <a:lnTo>
                      <a:pt x="478" y="219"/>
                    </a:lnTo>
                    <a:lnTo>
                      <a:pt x="477" y="219"/>
                    </a:lnTo>
                    <a:lnTo>
                      <a:pt x="475" y="221"/>
                    </a:lnTo>
                    <a:lnTo>
                      <a:pt x="474" y="221"/>
                    </a:lnTo>
                    <a:lnTo>
                      <a:pt x="472" y="224"/>
                    </a:lnTo>
                    <a:lnTo>
                      <a:pt x="472" y="228"/>
                    </a:lnTo>
                    <a:lnTo>
                      <a:pt x="474" y="229"/>
                    </a:lnTo>
                    <a:lnTo>
                      <a:pt x="474" y="231"/>
                    </a:lnTo>
                    <a:lnTo>
                      <a:pt x="475" y="231"/>
                    </a:lnTo>
                    <a:lnTo>
                      <a:pt x="481" y="229"/>
                    </a:lnTo>
                    <a:lnTo>
                      <a:pt x="493" y="229"/>
                    </a:lnTo>
                    <a:lnTo>
                      <a:pt x="503" y="227"/>
                    </a:lnTo>
                    <a:lnTo>
                      <a:pt x="508" y="227"/>
                    </a:lnTo>
                    <a:lnTo>
                      <a:pt x="510" y="225"/>
                    </a:lnTo>
                    <a:lnTo>
                      <a:pt x="518" y="225"/>
                    </a:lnTo>
                    <a:lnTo>
                      <a:pt x="535" y="212"/>
                    </a:lnTo>
                    <a:lnTo>
                      <a:pt x="549" y="197"/>
                    </a:lnTo>
                    <a:lnTo>
                      <a:pt x="549" y="196"/>
                    </a:lnTo>
                    <a:lnTo>
                      <a:pt x="553" y="191"/>
                    </a:lnTo>
                    <a:lnTo>
                      <a:pt x="565" y="176"/>
                    </a:lnTo>
                    <a:lnTo>
                      <a:pt x="566" y="176"/>
                    </a:lnTo>
                    <a:lnTo>
                      <a:pt x="569" y="168"/>
                    </a:lnTo>
                    <a:lnTo>
                      <a:pt x="569" y="167"/>
                    </a:lnTo>
                    <a:lnTo>
                      <a:pt x="569" y="165"/>
                    </a:lnTo>
                    <a:lnTo>
                      <a:pt x="566" y="158"/>
                    </a:lnTo>
                    <a:lnTo>
                      <a:pt x="566" y="148"/>
                    </a:lnTo>
                    <a:lnTo>
                      <a:pt x="567" y="148"/>
                    </a:lnTo>
                    <a:lnTo>
                      <a:pt x="577" y="144"/>
                    </a:lnTo>
                    <a:lnTo>
                      <a:pt x="584" y="143"/>
                    </a:lnTo>
                    <a:lnTo>
                      <a:pt x="588" y="141"/>
                    </a:lnTo>
                    <a:lnTo>
                      <a:pt x="594" y="141"/>
                    </a:lnTo>
                    <a:lnTo>
                      <a:pt x="595" y="140"/>
                    </a:lnTo>
                    <a:lnTo>
                      <a:pt x="597" y="140"/>
                    </a:lnTo>
                    <a:lnTo>
                      <a:pt x="597" y="138"/>
                    </a:lnTo>
                    <a:lnTo>
                      <a:pt x="602" y="133"/>
                    </a:lnTo>
                    <a:lnTo>
                      <a:pt x="604" y="123"/>
                    </a:lnTo>
                    <a:lnTo>
                      <a:pt x="605" y="95"/>
                    </a:lnTo>
                    <a:lnTo>
                      <a:pt x="604" y="94"/>
                    </a:lnTo>
                    <a:lnTo>
                      <a:pt x="597" y="91"/>
                    </a:lnTo>
                    <a:lnTo>
                      <a:pt x="594" y="91"/>
                    </a:lnTo>
                    <a:lnTo>
                      <a:pt x="590" y="90"/>
                    </a:lnTo>
                    <a:lnTo>
                      <a:pt x="575" y="80"/>
                    </a:lnTo>
                    <a:lnTo>
                      <a:pt x="569" y="77"/>
                    </a:lnTo>
                    <a:lnTo>
                      <a:pt x="552" y="71"/>
                    </a:lnTo>
                    <a:lnTo>
                      <a:pt x="552" y="73"/>
                    </a:lnTo>
                    <a:lnTo>
                      <a:pt x="551" y="76"/>
                    </a:lnTo>
                    <a:lnTo>
                      <a:pt x="546" y="80"/>
                    </a:lnTo>
                    <a:lnTo>
                      <a:pt x="544" y="80"/>
                    </a:lnTo>
                    <a:lnTo>
                      <a:pt x="542" y="81"/>
                    </a:lnTo>
                    <a:lnTo>
                      <a:pt x="539" y="81"/>
                    </a:lnTo>
                    <a:lnTo>
                      <a:pt x="522" y="87"/>
                    </a:lnTo>
                    <a:lnTo>
                      <a:pt x="521" y="88"/>
                    </a:lnTo>
                    <a:lnTo>
                      <a:pt x="513" y="91"/>
                    </a:lnTo>
                    <a:lnTo>
                      <a:pt x="500" y="92"/>
                    </a:lnTo>
                    <a:lnTo>
                      <a:pt x="498" y="88"/>
                    </a:lnTo>
                    <a:lnTo>
                      <a:pt x="495" y="81"/>
                    </a:lnTo>
                    <a:lnTo>
                      <a:pt x="495" y="80"/>
                    </a:lnTo>
                    <a:lnTo>
                      <a:pt x="491" y="67"/>
                    </a:lnTo>
                    <a:lnTo>
                      <a:pt x="482" y="60"/>
                    </a:lnTo>
                    <a:lnTo>
                      <a:pt x="478" y="59"/>
                    </a:lnTo>
                    <a:lnTo>
                      <a:pt x="469" y="59"/>
                    </a:lnTo>
                    <a:lnTo>
                      <a:pt x="469" y="60"/>
                    </a:lnTo>
                    <a:lnTo>
                      <a:pt x="465" y="60"/>
                    </a:lnTo>
                    <a:lnTo>
                      <a:pt x="464" y="56"/>
                    </a:lnTo>
                    <a:lnTo>
                      <a:pt x="465" y="53"/>
                    </a:lnTo>
                    <a:lnTo>
                      <a:pt x="467" y="53"/>
                    </a:lnTo>
                    <a:lnTo>
                      <a:pt x="468" y="52"/>
                    </a:lnTo>
                    <a:lnTo>
                      <a:pt x="467" y="52"/>
                    </a:lnTo>
                    <a:lnTo>
                      <a:pt x="464" y="49"/>
                    </a:lnTo>
                    <a:lnTo>
                      <a:pt x="461" y="4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36" name="Freeform 867">
                <a:extLst>
                  <a:ext uri="{FF2B5EF4-FFF2-40B4-BE49-F238E27FC236}">
                    <a16:creationId xmlns:a16="http://schemas.microsoft.com/office/drawing/2014/main" id="{EFFBF5A8-AF86-C504-A389-CFDBBCCCA7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6" y="3052"/>
                <a:ext cx="156" cy="127"/>
              </a:xfrm>
              <a:custGeom>
                <a:avLst/>
                <a:gdLst>
                  <a:gd name="T0" fmla="*/ 28 w 621"/>
                  <a:gd name="T1" fmla="*/ 82 h 508"/>
                  <a:gd name="T2" fmla="*/ 26 w 621"/>
                  <a:gd name="T3" fmla="*/ 115 h 508"/>
                  <a:gd name="T4" fmla="*/ 22 w 621"/>
                  <a:gd name="T5" fmla="*/ 134 h 508"/>
                  <a:gd name="T6" fmla="*/ 12 w 621"/>
                  <a:gd name="T7" fmla="*/ 201 h 508"/>
                  <a:gd name="T8" fmla="*/ 21 w 621"/>
                  <a:gd name="T9" fmla="*/ 227 h 508"/>
                  <a:gd name="T10" fmla="*/ 64 w 621"/>
                  <a:gd name="T11" fmla="*/ 269 h 508"/>
                  <a:gd name="T12" fmla="*/ 1 w 621"/>
                  <a:gd name="T13" fmla="*/ 331 h 508"/>
                  <a:gd name="T14" fmla="*/ 32 w 621"/>
                  <a:gd name="T15" fmla="*/ 343 h 508"/>
                  <a:gd name="T16" fmla="*/ 33 w 621"/>
                  <a:gd name="T17" fmla="*/ 364 h 508"/>
                  <a:gd name="T18" fmla="*/ 67 w 621"/>
                  <a:gd name="T19" fmla="*/ 366 h 508"/>
                  <a:gd name="T20" fmla="*/ 111 w 621"/>
                  <a:gd name="T21" fmla="*/ 392 h 508"/>
                  <a:gd name="T22" fmla="*/ 141 w 621"/>
                  <a:gd name="T23" fmla="*/ 412 h 508"/>
                  <a:gd name="T24" fmla="*/ 174 w 621"/>
                  <a:gd name="T25" fmla="*/ 426 h 508"/>
                  <a:gd name="T26" fmla="*/ 198 w 621"/>
                  <a:gd name="T27" fmla="*/ 449 h 508"/>
                  <a:gd name="T28" fmla="*/ 216 w 621"/>
                  <a:gd name="T29" fmla="*/ 473 h 508"/>
                  <a:gd name="T30" fmla="*/ 234 w 621"/>
                  <a:gd name="T31" fmla="*/ 505 h 508"/>
                  <a:gd name="T32" fmla="*/ 276 w 621"/>
                  <a:gd name="T33" fmla="*/ 470 h 508"/>
                  <a:gd name="T34" fmla="*/ 310 w 621"/>
                  <a:gd name="T35" fmla="*/ 452 h 508"/>
                  <a:gd name="T36" fmla="*/ 339 w 621"/>
                  <a:gd name="T37" fmla="*/ 445 h 508"/>
                  <a:gd name="T38" fmla="*/ 352 w 621"/>
                  <a:gd name="T39" fmla="*/ 389 h 508"/>
                  <a:gd name="T40" fmla="*/ 386 w 621"/>
                  <a:gd name="T41" fmla="*/ 347 h 508"/>
                  <a:gd name="T42" fmla="*/ 417 w 621"/>
                  <a:gd name="T43" fmla="*/ 360 h 508"/>
                  <a:gd name="T44" fmla="*/ 412 w 621"/>
                  <a:gd name="T45" fmla="*/ 309 h 508"/>
                  <a:gd name="T46" fmla="*/ 420 w 621"/>
                  <a:gd name="T47" fmla="*/ 289 h 508"/>
                  <a:gd name="T48" fmla="*/ 459 w 621"/>
                  <a:gd name="T49" fmla="*/ 279 h 508"/>
                  <a:gd name="T50" fmla="*/ 490 w 621"/>
                  <a:gd name="T51" fmla="*/ 279 h 508"/>
                  <a:gd name="T52" fmla="*/ 497 w 621"/>
                  <a:gd name="T53" fmla="*/ 252 h 508"/>
                  <a:gd name="T54" fmla="*/ 502 w 621"/>
                  <a:gd name="T55" fmla="*/ 249 h 508"/>
                  <a:gd name="T56" fmla="*/ 511 w 621"/>
                  <a:gd name="T57" fmla="*/ 213 h 508"/>
                  <a:gd name="T58" fmla="*/ 557 w 621"/>
                  <a:gd name="T59" fmla="*/ 220 h 508"/>
                  <a:gd name="T60" fmla="*/ 593 w 621"/>
                  <a:gd name="T61" fmla="*/ 149 h 508"/>
                  <a:gd name="T62" fmla="*/ 599 w 621"/>
                  <a:gd name="T63" fmla="*/ 108 h 508"/>
                  <a:gd name="T64" fmla="*/ 610 w 621"/>
                  <a:gd name="T65" fmla="*/ 89 h 508"/>
                  <a:gd name="T66" fmla="*/ 603 w 621"/>
                  <a:gd name="T67" fmla="*/ 54 h 508"/>
                  <a:gd name="T68" fmla="*/ 579 w 621"/>
                  <a:gd name="T69" fmla="*/ 21 h 508"/>
                  <a:gd name="T70" fmla="*/ 550 w 621"/>
                  <a:gd name="T71" fmla="*/ 28 h 508"/>
                  <a:gd name="T72" fmla="*/ 516 w 621"/>
                  <a:gd name="T73" fmla="*/ 9 h 508"/>
                  <a:gd name="T74" fmla="*/ 476 w 621"/>
                  <a:gd name="T75" fmla="*/ 0 h 508"/>
                  <a:gd name="T76" fmla="*/ 469 w 621"/>
                  <a:gd name="T77" fmla="*/ 22 h 508"/>
                  <a:gd name="T78" fmla="*/ 455 w 621"/>
                  <a:gd name="T79" fmla="*/ 41 h 508"/>
                  <a:gd name="T80" fmla="*/ 429 w 621"/>
                  <a:gd name="T81" fmla="*/ 22 h 508"/>
                  <a:gd name="T82" fmla="*/ 431 w 621"/>
                  <a:gd name="T83" fmla="*/ 39 h 508"/>
                  <a:gd name="T84" fmla="*/ 420 w 621"/>
                  <a:gd name="T85" fmla="*/ 48 h 508"/>
                  <a:gd name="T86" fmla="*/ 435 w 621"/>
                  <a:gd name="T87" fmla="*/ 92 h 508"/>
                  <a:gd name="T88" fmla="*/ 420 w 621"/>
                  <a:gd name="T89" fmla="*/ 138 h 508"/>
                  <a:gd name="T90" fmla="*/ 398 w 621"/>
                  <a:gd name="T91" fmla="*/ 104 h 508"/>
                  <a:gd name="T92" fmla="*/ 346 w 621"/>
                  <a:gd name="T93" fmla="*/ 88 h 508"/>
                  <a:gd name="T94" fmla="*/ 331 w 621"/>
                  <a:gd name="T95" fmla="*/ 72 h 508"/>
                  <a:gd name="T96" fmla="*/ 289 w 621"/>
                  <a:gd name="T97" fmla="*/ 54 h 508"/>
                  <a:gd name="T98" fmla="*/ 245 w 621"/>
                  <a:gd name="T99" fmla="*/ 43 h 508"/>
                  <a:gd name="T100" fmla="*/ 257 w 621"/>
                  <a:gd name="T101" fmla="*/ 21 h 508"/>
                  <a:gd name="T102" fmla="*/ 225 w 621"/>
                  <a:gd name="T103" fmla="*/ 40 h 508"/>
                  <a:gd name="T104" fmla="*/ 168 w 621"/>
                  <a:gd name="T105" fmla="*/ 91 h 508"/>
                  <a:gd name="T106" fmla="*/ 132 w 621"/>
                  <a:gd name="T107" fmla="*/ 92 h 508"/>
                  <a:gd name="T108" fmla="*/ 148 w 621"/>
                  <a:gd name="T109" fmla="*/ 75 h 508"/>
                  <a:gd name="T110" fmla="*/ 121 w 621"/>
                  <a:gd name="T111" fmla="*/ 67 h 508"/>
                  <a:gd name="T112" fmla="*/ 91 w 621"/>
                  <a:gd name="T113" fmla="*/ 82 h 508"/>
                  <a:gd name="T114" fmla="*/ 51 w 621"/>
                  <a:gd name="T115" fmla="*/ 106 h 5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621" h="508">
                    <a:moveTo>
                      <a:pt x="44" y="92"/>
                    </a:moveTo>
                    <a:lnTo>
                      <a:pt x="37" y="83"/>
                    </a:lnTo>
                    <a:lnTo>
                      <a:pt x="37" y="82"/>
                    </a:lnTo>
                    <a:lnTo>
                      <a:pt x="33" y="82"/>
                    </a:lnTo>
                    <a:lnTo>
                      <a:pt x="32" y="81"/>
                    </a:lnTo>
                    <a:lnTo>
                      <a:pt x="31" y="82"/>
                    </a:lnTo>
                    <a:lnTo>
                      <a:pt x="28" y="82"/>
                    </a:lnTo>
                    <a:lnTo>
                      <a:pt x="26" y="83"/>
                    </a:lnTo>
                    <a:lnTo>
                      <a:pt x="22" y="91"/>
                    </a:lnTo>
                    <a:lnTo>
                      <a:pt x="22" y="95"/>
                    </a:lnTo>
                    <a:lnTo>
                      <a:pt x="24" y="96"/>
                    </a:lnTo>
                    <a:lnTo>
                      <a:pt x="24" y="98"/>
                    </a:lnTo>
                    <a:lnTo>
                      <a:pt x="29" y="113"/>
                    </a:lnTo>
                    <a:lnTo>
                      <a:pt x="26" y="115"/>
                    </a:lnTo>
                    <a:lnTo>
                      <a:pt x="26" y="117"/>
                    </a:lnTo>
                    <a:lnTo>
                      <a:pt x="25" y="118"/>
                    </a:lnTo>
                    <a:lnTo>
                      <a:pt x="26" y="118"/>
                    </a:lnTo>
                    <a:lnTo>
                      <a:pt x="29" y="121"/>
                    </a:lnTo>
                    <a:lnTo>
                      <a:pt x="28" y="122"/>
                    </a:lnTo>
                    <a:lnTo>
                      <a:pt x="24" y="129"/>
                    </a:lnTo>
                    <a:lnTo>
                      <a:pt x="22" y="134"/>
                    </a:lnTo>
                    <a:lnTo>
                      <a:pt x="15" y="146"/>
                    </a:lnTo>
                    <a:lnTo>
                      <a:pt x="11" y="151"/>
                    </a:lnTo>
                    <a:lnTo>
                      <a:pt x="8" y="158"/>
                    </a:lnTo>
                    <a:lnTo>
                      <a:pt x="7" y="194"/>
                    </a:lnTo>
                    <a:lnTo>
                      <a:pt x="8" y="198"/>
                    </a:lnTo>
                    <a:lnTo>
                      <a:pt x="12" y="198"/>
                    </a:lnTo>
                    <a:lnTo>
                      <a:pt x="12" y="201"/>
                    </a:lnTo>
                    <a:lnTo>
                      <a:pt x="15" y="204"/>
                    </a:lnTo>
                    <a:lnTo>
                      <a:pt x="18" y="204"/>
                    </a:lnTo>
                    <a:lnTo>
                      <a:pt x="21" y="208"/>
                    </a:lnTo>
                    <a:lnTo>
                      <a:pt x="24" y="220"/>
                    </a:lnTo>
                    <a:lnTo>
                      <a:pt x="22" y="222"/>
                    </a:lnTo>
                    <a:lnTo>
                      <a:pt x="22" y="223"/>
                    </a:lnTo>
                    <a:lnTo>
                      <a:pt x="21" y="227"/>
                    </a:lnTo>
                    <a:lnTo>
                      <a:pt x="19" y="229"/>
                    </a:lnTo>
                    <a:lnTo>
                      <a:pt x="18" y="233"/>
                    </a:lnTo>
                    <a:lnTo>
                      <a:pt x="18" y="241"/>
                    </a:lnTo>
                    <a:lnTo>
                      <a:pt x="32" y="245"/>
                    </a:lnTo>
                    <a:lnTo>
                      <a:pt x="65" y="261"/>
                    </a:lnTo>
                    <a:lnTo>
                      <a:pt x="71" y="261"/>
                    </a:lnTo>
                    <a:lnTo>
                      <a:pt x="64" y="269"/>
                    </a:lnTo>
                    <a:lnTo>
                      <a:pt x="62" y="279"/>
                    </a:lnTo>
                    <a:lnTo>
                      <a:pt x="64" y="282"/>
                    </a:lnTo>
                    <a:lnTo>
                      <a:pt x="64" y="289"/>
                    </a:lnTo>
                    <a:lnTo>
                      <a:pt x="57" y="314"/>
                    </a:lnTo>
                    <a:lnTo>
                      <a:pt x="55" y="315"/>
                    </a:lnTo>
                    <a:lnTo>
                      <a:pt x="53" y="315"/>
                    </a:lnTo>
                    <a:lnTo>
                      <a:pt x="1" y="331"/>
                    </a:lnTo>
                    <a:lnTo>
                      <a:pt x="0" y="332"/>
                    </a:lnTo>
                    <a:lnTo>
                      <a:pt x="0" y="335"/>
                    </a:lnTo>
                    <a:lnTo>
                      <a:pt x="1" y="336"/>
                    </a:lnTo>
                    <a:lnTo>
                      <a:pt x="7" y="339"/>
                    </a:lnTo>
                    <a:lnTo>
                      <a:pt x="11" y="342"/>
                    </a:lnTo>
                    <a:lnTo>
                      <a:pt x="21" y="342"/>
                    </a:lnTo>
                    <a:lnTo>
                      <a:pt x="32" y="343"/>
                    </a:lnTo>
                    <a:lnTo>
                      <a:pt x="43" y="347"/>
                    </a:lnTo>
                    <a:lnTo>
                      <a:pt x="43" y="356"/>
                    </a:lnTo>
                    <a:lnTo>
                      <a:pt x="41" y="356"/>
                    </a:lnTo>
                    <a:lnTo>
                      <a:pt x="40" y="357"/>
                    </a:lnTo>
                    <a:lnTo>
                      <a:pt x="32" y="357"/>
                    </a:lnTo>
                    <a:lnTo>
                      <a:pt x="28" y="360"/>
                    </a:lnTo>
                    <a:lnTo>
                      <a:pt x="33" y="364"/>
                    </a:lnTo>
                    <a:lnTo>
                      <a:pt x="37" y="368"/>
                    </a:lnTo>
                    <a:lnTo>
                      <a:pt x="53" y="372"/>
                    </a:lnTo>
                    <a:lnTo>
                      <a:pt x="55" y="372"/>
                    </a:lnTo>
                    <a:lnTo>
                      <a:pt x="57" y="371"/>
                    </a:lnTo>
                    <a:lnTo>
                      <a:pt x="61" y="368"/>
                    </a:lnTo>
                    <a:lnTo>
                      <a:pt x="62" y="364"/>
                    </a:lnTo>
                    <a:lnTo>
                      <a:pt x="67" y="366"/>
                    </a:lnTo>
                    <a:lnTo>
                      <a:pt x="69" y="369"/>
                    </a:lnTo>
                    <a:lnTo>
                      <a:pt x="71" y="382"/>
                    </a:lnTo>
                    <a:lnTo>
                      <a:pt x="81" y="384"/>
                    </a:lnTo>
                    <a:lnTo>
                      <a:pt x="79" y="392"/>
                    </a:lnTo>
                    <a:lnTo>
                      <a:pt x="89" y="395"/>
                    </a:lnTo>
                    <a:lnTo>
                      <a:pt x="100" y="395"/>
                    </a:lnTo>
                    <a:lnTo>
                      <a:pt x="111" y="392"/>
                    </a:lnTo>
                    <a:lnTo>
                      <a:pt x="117" y="393"/>
                    </a:lnTo>
                    <a:lnTo>
                      <a:pt x="118" y="393"/>
                    </a:lnTo>
                    <a:lnTo>
                      <a:pt x="118" y="395"/>
                    </a:lnTo>
                    <a:lnTo>
                      <a:pt x="131" y="403"/>
                    </a:lnTo>
                    <a:lnTo>
                      <a:pt x="135" y="405"/>
                    </a:lnTo>
                    <a:lnTo>
                      <a:pt x="138" y="409"/>
                    </a:lnTo>
                    <a:lnTo>
                      <a:pt x="141" y="412"/>
                    </a:lnTo>
                    <a:lnTo>
                      <a:pt x="142" y="412"/>
                    </a:lnTo>
                    <a:lnTo>
                      <a:pt x="156" y="409"/>
                    </a:lnTo>
                    <a:lnTo>
                      <a:pt x="159" y="410"/>
                    </a:lnTo>
                    <a:lnTo>
                      <a:pt x="160" y="410"/>
                    </a:lnTo>
                    <a:lnTo>
                      <a:pt x="160" y="412"/>
                    </a:lnTo>
                    <a:lnTo>
                      <a:pt x="165" y="421"/>
                    </a:lnTo>
                    <a:lnTo>
                      <a:pt x="174" y="426"/>
                    </a:lnTo>
                    <a:lnTo>
                      <a:pt x="175" y="426"/>
                    </a:lnTo>
                    <a:lnTo>
                      <a:pt x="177" y="427"/>
                    </a:lnTo>
                    <a:lnTo>
                      <a:pt x="188" y="435"/>
                    </a:lnTo>
                    <a:lnTo>
                      <a:pt x="195" y="442"/>
                    </a:lnTo>
                    <a:lnTo>
                      <a:pt x="195" y="444"/>
                    </a:lnTo>
                    <a:lnTo>
                      <a:pt x="197" y="445"/>
                    </a:lnTo>
                    <a:lnTo>
                      <a:pt x="198" y="449"/>
                    </a:lnTo>
                    <a:lnTo>
                      <a:pt x="198" y="459"/>
                    </a:lnTo>
                    <a:lnTo>
                      <a:pt x="199" y="463"/>
                    </a:lnTo>
                    <a:lnTo>
                      <a:pt x="201" y="462"/>
                    </a:lnTo>
                    <a:lnTo>
                      <a:pt x="208" y="462"/>
                    </a:lnTo>
                    <a:lnTo>
                      <a:pt x="206" y="465"/>
                    </a:lnTo>
                    <a:lnTo>
                      <a:pt x="215" y="473"/>
                    </a:lnTo>
                    <a:lnTo>
                      <a:pt x="216" y="473"/>
                    </a:lnTo>
                    <a:lnTo>
                      <a:pt x="219" y="472"/>
                    </a:lnTo>
                    <a:lnTo>
                      <a:pt x="222" y="472"/>
                    </a:lnTo>
                    <a:lnTo>
                      <a:pt x="222" y="473"/>
                    </a:lnTo>
                    <a:lnTo>
                      <a:pt x="226" y="474"/>
                    </a:lnTo>
                    <a:lnTo>
                      <a:pt x="227" y="477"/>
                    </a:lnTo>
                    <a:lnTo>
                      <a:pt x="227" y="496"/>
                    </a:lnTo>
                    <a:lnTo>
                      <a:pt x="234" y="505"/>
                    </a:lnTo>
                    <a:lnTo>
                      <a:pt x="244" y="508"/>
                    </a:lnTo>
                    <a:lnTo>
                      <a:pt x="257" y="505"/>
                    </a:lnTo>
                    <a:lnTo>
                      <a:pt x="261" y="500"/>
                    </a:lnTo>
                    <a:lnTo>
                      <a:pt x="261" y="486"/>
                    </a:lnTo>
                    <a:lnTo>
                      <a:pt x="265" y="477"/>
                    </a:lnTo>
                    <a:lnTo>
                      <a:pt x="268" y="473"/>
                    </a:lnTo>
                    <a:lnTo>
                      <a:pt x="276" y="470"/>
                    </a:lnTo>
                    <a:lnTo>
                      <a:pt x="279" y="470"/>
                    </a:lnTo>
                    <a:lnTo>
                      <a:pt x="279" y="472"/>
                    </a:lnTo>
                    <a:lnTo>
                      <a:pt x="280" y="472"/>
                    </a:lnTo>
                    <a:lnTo>
                      <a:pt x="292" y="455"/>
                    </a:lnTo>
                    <a:lnTo>
                      <a:pt x="297" y="451"/>
                    </a:lnTo>
                    <a:lnTo>
                      <a:pt x="301" y="451"/>
                    </a:lnTo>
                    <a:lnTo>
                      <a:pt x="310" y="452"/>
                    </a:lnTo>
                    <a:lnTo>
                      <a:pt x="311" y="452"/>
                    </a:lnTo>
                    <a:lnTo>
                      <a:pt x="312" y="451"/>
                    </a:lnTo>
                    <a:lnTo>
                      <a:pt x="315" y="451"/>
                    </a:lnTo>
                    <a:lnTo>
                      <a:pt x="318" y="448"/>
                    </a:lnTo>
                    <a:lnTo>
                      <a:pt x="336" y="445"/>
                    </a:lnTo>
                    <a:lnTo>
                      <a:pt x="338" y="446"/>
                    </a:lnTo>
                    <a:lnTo>
                      <a:pt x="339" y="445"/>
                    </a:lnTo>
                    <a:lnTo>
                      <a:pt x="342" y="441"/>
                    </a:lnTo>
                    <a:lnTo>
                      <a:pt x="342" y="439"/>
                    </a:lnTo>
                    <a:lnTo>
                      <a:pt x="342" y="438"/>
                    </a:lnTo>
                    <a:lnTo>
                      <a:pt x="338" y="424"/>
                    </a:lnTo>
                    <a:lnTo>
                      <a:pt x="350" y="393"/>
                    </a:lnTo>
                    <a:lnTo>
                      <a:pt x="350" y="391"/>
                    </a:lnTo>
                    <a:lnTo>
                      <a:pt x="352" y="389"/>
                    </a:lnTo>
                    <a:lnTo>
                      <a:pt x="352" y="388"/>
                    </a:lnTo>
                    <a:lnTo>
                      <a:pt x="359" y="372"/>
                    </a:lnTo>
                    <a:lnTo>
                      <a:pt x="370" y="361"/>
                    </a:lnTo>
                    <a:lnTo>
                      <a:pt x="374" y="360"/>
                    </a:lnTo>
                    <a:lnTo>
                      <a:pt x="384" y="353"/>
                    </a:lnTo>
                    <a:lnTo>
                      <a:pt x="386" y="349"/>
                    </a:lnTo>
                    <a:lnTo>
                      <a:pt x="386" y="347"/>
                    </a:lnTo>
                    <a:lnTo>
                      <a:pt x="389" y="347"/>
                    </a:lnTo>
                    <a:lnTo>
                      <a:pt x="392" y="353"/>
                    </a:lnTo>
                    <a:lnTo>
                      <a:pt x="393" y="353"/>
                    </a:lnTo>
                    <a:lnTo>
                      <a:pt x="398" y="356"/>
                    </a:lnTo>
                    <a:lnTo>
                      <a:pt x="402" y="356"/>
                    </a:lnTo>
                    <a:lnTo>
                      <a:pt x="410" y="354"/>
                    </a:lnTo>
                    <a:lnTo>
                      <a:pt x="417" y="360"/>
                    </a:lnTo>
                    <a:lnTo>
                      <a:pt x="419" y="359"/>
                    </a:lnTo>
                    <a:lnTo>
                      <a:pt x="414" y="350"/>
                    </a:lnTo>
                    <a:lnTo>
                      <a:pt x="413" y="342"/>
                    </a:lnTo>
                    <a:lnTo>
                      <a:pt x="414" y="326"/>
                    </a:lnTo>
                    <a:lnTo>
                      <a:pt x="417" y="324"/>
                    </a:lnTo>
                    <a:lnTo>
                      <a:pt x="416" y="322"/>
                    </a:lnTo>
                    <a:lnTo>
                      <a:pt x="412" y="309"/>
                    </a:lnTo>
                    <a:lnTo>
                      <a:pt x="406" y="302"/>
                    </a:lnTo>
                    <a:lnTo>
                      <a:pt x="406" y="300"/>
                    </a:lnTo>
                    <a:lnTo>
                      <a:pt x="405" y="300"/>
                    </a:lnTo>
                    <a:lnTo>
                      <a:pt x="405" y="293"/>
                    </a:lnTo>
                    <a:lnTo>
                      <a:pt x="407" y="292"/>
                    </a:lnTo>
                    <a:lnTo>
                      <a:pt x="419" y="289"/>
                    </a:lnTo>
                    <a:lnTo>
                      <a:pt x="420" y="289"/>
                    </a:lnTo>
                    <a:lnTo>
                      <a:pt x="423" y="287"/>
                    </a:lnTo>
                    <a:lnTo>
                      <a:pt x="437" y="292"/>
                    </a:lnTo>
                    <a:lnTo>
                      <a:pt x="446" y="292"/>
                    </a:lnTo>
                    <a:lnTo>
                      <a:pt x="446" y="289"/>
                    </a:lnTo>
                    <a:lnTo>
                      <a:pt x="453" y="282"/>
                    </a:lnTo>
                    <a:lnTo>
                      <a:pt x="458" y="279"/>
                    </a:lnTo>
                    <a:lnTo>
                      <a:pt x="459" y="279"/>
                    </a:lnTo>
                    <a:lnTo>
                      <a:pt x="459" y="272"/>
                    </a:lnTo>
                    <a:lnTo>
                      <a:pt x="462" y="266"/>
                    </a:lnTo>
                    <a:lnTo>
                      <a:pt x="469" y="269"/>
                    </a:lnTo>
                    <a:lnTo>
                      <a:pt x="476" y="275"/>
                    </a:lnTo>
                    <a:lnTo>
                      <a:pt x="480" y="280"/>
                    </a:lnTo>
                    <a:lnTo>
                      <a:pt x="489" y="280"/>
                    </a:lnTo>
                    <a:lnTo>
                      <a:pt x="490" y="279"/>
                    </a:lnTo>
                    <a:lnTo>
                      <a:pt x="493" y="278"/>
                    </a:lnTo>
                    <a:lnTo>
                      <a:pt x="497" y="275"/>
                    </a:lnTo>
                    <a:lnTo>
                      <a:pt x="498" y="273"/>
                    </a:lnTo>
                    <a:lnTo>
                      <a:pt x="498" y="268"/>
                    </a:lnTo>
                    <a:lnTo>
                      <a:pt x="496" y="258"/>
                    </a:lnTo>
                    <a:lnTo>
                      <a:pt x="496" y="256"/>
                    </a:lnTo>
                    <a:lnTo>
                      <a:pt x="497" y="252"/>
                    </a:lnTo>
                    <a:lnTo>
                      <a:pt x="501" y="254"/>
                    </a:lnTo>
                    <a:lnTo>
                      <a:pt x="502" y="255"/>
                    </a:lnTo>
                    <a:lnTo>
                      <a:pt x="504" y="255"/>
                    </a:lnTo>
                    <a:lnTo>
                      <a:pt x="505" y="254"/>
                    </a:lnTo>
                    <a:lnTo>
                      <a:pt x="506" y="251"/>
                    </a:lnTo>
                    <a:lnTo>
                      <a:pt x="506" y="249"/>
                    </a:lnTo>
                    <a:lnTo>
                      <a:pt x="502" y="249"/>
                    </a:lnTo>
                    <a:lnTo>
                      <a:pt x="494" y="247"/>
                    </a:lnTo>
                    <a:lnTo>
                      <a:pt x="491" y="247"/>
                    </a:lnTo>
                    <a:lnTo>
                      <a:pt x="491" y="232"/>
                    </a:lnTo>
                    <a:lnTo>
                      <a:pt x="496" y="220"/>
                    </a:lnTo>
                    <a:lnTo>
                      <a:pt x="502" y="218"/>
                    </a:lnTo>
                    <a:lnTo>
                      <a:pt x="501" y="213"/>
                    </a:lnTo>
                    <a:lnTo>
                      <a:pt x="511" y="213"/>
                    </a:lnTo>
                    <a:lnTo>
                      <a:pt x="518" y="215"/>
                    </a:lnTo>
                    <a:lnTo>
                      <a:pt x="526" y="215"/>
                    </a:lnTo>
                    <a:lnTo>
                      <a:pt x="543" y="218"/>
                    </a:lnTo>
                    <a:lnTo>
                      <a:pt x="547" y="218"/>
                    </a:lnTo>
                    <a:lnTo>
                      <a:pt x="550" y="219"/>
                    </a:lnTo>
                    <a:lnTo>
                      <a:pt x="554" y="219"/>
                    </a:lnTo>
                    <a:lnTo>
                      <a:pt x="557" y="220"/>
                    </a:lnTo>
                    <a:lnTo>
                      <a:pt x="560" y="220"/>
                    </a:lnTo>
                    <a:lnTo>
                      <a:pt x="561" y="213"/>
                    </a:lnTo>
                    <a:lnTo>
                      <a:pt x="569" y="195"/>
                    </a:lnTo>
                    <a:lnTo>
                      <a:pt x="583" y="168"/>
                    </a:lnTo>
                    <a:lnTo>
                      <a:pt x="586" y="156"/>
                    </a:lnTo>
                    <a:lnTo>
                      <a:pt x="590" y="151"/>
                    </a:lnTo>
                    <a:lnTo>
                      <a:pt x="593" y="149"/>
                    </a:lnTo>
                    <a:lnTo>
                      <a:pt x="592" y="149"/>
                    </a:lnTo>
                    <a:lnTo>
                      <a:pt x="587" y="141"/>
                    </a:lnTo>
                    <a:lnTo>
                      <a:pt x="580" y="135"/>
                    </a:lnTo>
                    <a:lnTo>
                      <a:pt x="580" y="131"/>
                    </a:lnTo>
                    <a:lnTo>
                      <a:pt x="587" y="121"/>
                    </a:lnTo>
                    <a:lnTo>
                      <a:pt x="593" y="117"/>
                    </a:lnTo>
                    <a:lnTo>
                      <a:pt x="599" y="108"/>
                    </a:lnTo>
                    <a:lnTo>
                      <a:pt x="593" y="92"/>
                    </a:lnTo>
                    <a:lnTo>
                      <a:pt x="592" y="91"/>
                    </a:lnTo>
                    <a:lnTo>
                      <a:pt x="592" y="82"/>
                    </a:lnTo>
                    <a:lnTo>
                      <a:pt x="593" y="82"/>
                    </a:lnTo>
                    <a:lnTo>
                      <a:pt x="600" y="85"/>
                    </a:lnTo>
                    <a:lnTo>
                      <a:pt x="606" y="89"/>
                    </a:lnTo>
                    <a:lnTo>
                      <a:pt x="610" y="89"/>
                    </a:lnTo>
                    <a:lnTo>
                      <a:pt x="613" y="85"/>
                    </a:lnTo>
                    <a:lnTo>
                      <a:pt x="617" y="82"/>
                    </a:lnTo>
                    <a:lnTo>
                      <a:pt x="618" y="76"/>
                    </a:lnTo>
                    <a:lnTo>
                      <a:pt x="621" y="69"/>
                    </a:lnTo>
                    <a:lnTo>
                      <a:pt x="621" y="67"/>
                    </a:lnTo>
                    <a:lnTo>
                      <a:pt x="610" y="60"/>
                    </a:lnTo>
                    <a:lnTo>
                      <a:pt x="603" y="54"/>
                    </a:lnTo>
                    <a:lnTo>
                      <a:pt x="590" y="47"/>
                    </a:lnTo>
                    <a:lnTo>
                      <a:pt x="589" y="46"/>
                    </a:lnTo>
                    <a:lnTo>
                      <a:pt x="589" y="44"/>
                    </a:lnTo>
                    <a:lnTo>
                      <a:pt x="587" y="43"/>
                    </a:lnTo>
                    <a:lnTo>
                      <a:pt x="587" y="37"/>
                    </a:lnTo>
                    <a:lnTo>
                      <a:pt x="579" y="19"/>
                    </a:lnTo>
                    <a:lnTo>
                      <a:pt x="579" y="21"/>
                    </a:lnTo>
                    <a:lnTo>
                      <a:pt x="576" y="21"/>
                    </a:lnTo>
                    <a:lnTo>
                      <a:pt x="568" y="23"/>
                    </a:lnTo>
                    <a:lnTo>
                      <a:pt x="565" y="25"/>
                    </a:lnTo>
                    <a:lnTo>
                      <a:pt x="561" y="25"/>
                    </a:lnTo>
                    <a:lnTo>
                      <a:pt x="551" y="29"/>
                    </a:lnTo>
                    <a:lnTo>
                      <a:pt x="550" y="29"/>
                    </a:lnTo>
                    <a:lnTo>
                      <a:pt x="550" y="28"/>
                    </a:lnTo>
                    <a:lnTo>
                      <a:pt x="546" y="25"/>
                    </a:lnTo>
                    <a:lnTo>
                      <a:pt x="544" y="22"/>
                    </a:lnTo>
                    <a:lnTo>
                      <a:pt x="543" y="18"/>
                    </a:lnTo>
                    <a:lnTo>
                      <a:pt x="536" y="8"/>
                    </a:lnTo>
                    <a:lnTo>
                      <a:pt x="519" y="5"/>
                    </a:lnTo>
                    <a:lnTo>
                      <a:pt x="519" y="7"/>
                    </a:lnTo>
                    <a:lnTo>
                      <a:pt x="516" y="9"/>
                    </a:lnTo>
                    <a:lnTo>
                      <a:pt x="496" y="16"/>
                    </a:lnTo>
                    <a:lnTo>
                      <a:pt x="494" y="16"/>
                    </a:lnTo>
                    <a:lnTo>
                      <a:pt x="493" y="15"/>
                    </a:lnTo>
                    <a:lnTo>
                      <a:pt x="491" y="15"/>
                    </a:lnTo>
                    <a:lnTo>
                      <a:pt x="477" y="1"/>
                    </a:lnTo>
                    <a:lnTo>
                      <a:pt x="477" y="0"/>
                    </a:lnTo>
                    <a:lnTo>
                      <a:pt x="476" y="0"/>
                    </a:lnTo>
                    <a:lnTo>
                      <a:pt x="472" y="1"/>
                    </a:lnTo>
                    <a:lnTo>
                      <a:pt x="467" y="8"/>
                    </a:lnTo>
                    <a:lnTo>
                      <a:pt x="466" y="11"/>
                    </a:lnTo>
                    <a:lnTo>
                      <a:pt x="466" y="16"/>
                    </a:lnTo>
                    <a:lnTo>
                      <a:pt x="467" y="18"/>
                    </a:lnTo>
                    <a:lnTo>
                      <a:pt x="467" y="21"/>
                    </a:lnTo>
                    <a:lnTo>
                      <a:pt x="469" y="22"/>
                    </a:lnTo>
                    <a:lnTo>
                      <a:pt x="469" y="26"/>
                    </a:lnTo>
                    <a:lnTo>
                      <a:pt x="467" y="31"/>
                    </a:lnTo>
                    <a:lnTo>
                      <a:pt x="467" y="32"/>
                    </a:lnTo>
                    <a:lnTo>
                      <a:pt x="466" y="36"/>
                    </a:lnTo>
                    <a:lnTo>
                      <a:pt x="458" y="44"/>
                    </a:lnTo>
                    <a:lnTo>
                      <a:pt x="455" y="44"/>
                    </a:lnTo>
                    <a:lnTo>
                      <a:pt x="455" y="41"/>
                    </a:lnTo>
                    <a:lnTo>
                      <a:pt x="451" y="33"/>
                    </a:lnTo>
                    <a:lnTo>
                      <a:pt x="445" y="26"/>
                    </a:lnTo>
                    <a:lnTo>
                      <a:pt x="437" y="21"/>
                    </a:lnTo>
                    <a:lnTo>
                      <a:pt x="435" y="21"/>
                    </a:lnTo>
                    <a:lnTo>
                      <a:pt x="431" y="21"/>
                    </a:lnTo>
                    <a:lnTo>
                      <a:pt x="430" y="22"/>
                    </a:lnTo>
                    <a:lnTo>
                      <a:pt x="429" y="22"/>
                    </a:lnTo>
                    <a:lnTo>
                      <a:pt x="427" y="23"/>
                    </a:lnTo>
                    <a:lnTo>
                      <a:pt x="424" y="25"/>
                    </a:lnTo>
                    <a:lnTo>
                      <a:pt x="424" y="28"/>
                    </a:lnTo>
                    <a:lnTo>
                      <a:pt x="423" y="29"/>
                    </a:lnTo>
                    <a:lnTo>
                      <a:pt x="424" y="32"/>
                    </a:lnTo>
                    <a:lnTo>
                      <a:pt x="424" y="33"/>
                    </a:lnTo>
                    <a:lnTo>
                      <a:pt x="431" y="39"/>
                    </a:lnTo>
                    <a:lnTo>
                      <a:pt x="438" y="44"/>
                    </a:lnTo>
                    <a:lnTo>
                      <a:pt x="438" y="47"/>
                    </a:lnTo>
                    <a:lnTo>
                      <a:pt x="431" y="47"/>
                    </a:lnTo>
                    <a:lnTo>
                      <a:pt x="429" y="46"/>
                    </a:lnTo>
                    <a:lnTo>
                      <a:pt x="423" y="47"/>
                    </a:lnTo>
                    <a:lnTo>
                      <a:pt x="422" y="47"/>
                    </a:lnTo>
                    <a:lnTo>
                      <a:pt x="420" y="48"/>
                    </a:lnTo>
                    <a:lnTo>
                      <a:pt x="417" y="54"/>
                    </a:lnTo>
                    <a:lnTo>
                      <a:pt x="419" y="61"/>
                    </a:lnTo>
                    <a:lnTo>
                      <a:pt x="423" y="72"/>
                    </a:lnTo>
                    <a:lnTo>
                      <a:pt x="430" y="76"/>
                    </a:lnTo>
                    <a:lnTo>
                      <a:pt x="437" y="89"/>
                    </a:lnTo>
                    <a:lnTo>
                      <a:pt x="435" y="91"/>
                    </a:lnTo>
                    <a:lnTo>
                      <a:pt x="435" y="92"/>
                    </a:lnTo>
                    <a:lnTo>
                      <a:pt x="437" y="95"/>
                    </a:lnTo>
                    <a:lnTo>
                      <a:pt x="437" y="101"/>
                    </a:lnTo>
                    <a:lnTo>
                      <a:pt x="434" y="108"/>
                    </a:lnTo>
                    <a:lnTo>
                      <a:pt x="430" y="110"/>
                    </a:lnTo>
                    <a:lnTo>
                      <a:pt x="423" y="121"/>
                    </a:lnTo>
                    <a:lnTo>
                      <a:pt x="420" y="131"/>
                    </a:lnTo>
                    <a:lnTo>
                      <a:pt x="420" y="138"/>
                    </a:lnTo>
                    <a:lnTo>
                      <a:pt x="419" y="139"/>
                    </a:lnTo>
                    <a:lnTo>
                      <a:pt x="419" y="142"/>
                    </a:lnTo>
                    <a:lnTo>
                      <a:pt x="409" y="142"/>
                    </a:lnTo>
                    <a:lnTo>
                      <a:pt x="396" y="139"/>
                    </a:lnTo>
                    <a:lnTo>
                      <a:pt x="395" y="135"/>
                    </a:lnTo>
                    <a:lnTo>
                      <a:pt x="399" y="107"/>
                    </a:lnTo>
                    <a:lnTo>
                      <a:pt x="398" y="104"/>
                    </a:lnTo>
                    <a:lnTo>
                      <a:pt x="398" y="103"/>
                    </a:lnTo>
                    <a:lnTo>
                      <a:pt x="391" y="99"/>
                    </a:lnTo>
                    <a:lnTo>
                      <a:pt x="382" y="86"/>
                    </a:lnTo>
                    <a:lnTo>
                      <a:pt x="374" y="82"/>
                    </a:lnTo>
                    <a:lnTo>
                      <a:pt x="368" y="85"/>
                    </a:lnTo>
                    <a:lnTo>
                      <a:pt x="350" y="88"/>
                    </a:lnTo>
                    <a:lnTo>
                      <a:pt x="346" y="88"/>
                    </a:lnTo>
                    <a:lnTo>
                      <a:pt x="345" y="89"/>
                    </a:lnTo>
                    <a:lnTo>
                      <a:pt x="335" y="95"/>
                    </a:lnTo>
                    <a:lnTo>
                      <a:pt x="331" y="91"/>
                    </a:lnTo>
                    <a:lnTo>
                      <a:pt x="332" y="89"/>
                    </a:lnTo>
                    <a:lnTo>
                      <a:pt x="333" y="86"/>
                    </a:lnTo>
                    <a:lnTo>
                      <a:pt x="333" y="81"/>
                    </a:lnTo>
                    <a:lnTo>
                      <a:pt x="331" y="72"/>
                    </a:lnTo>
                    <a:lnTo>
                      <a:pt x="331" y="69"/>
                    </a:lnTo>
                    <a:lnTo>
                      <a:pt x="322" y="54"/>
                    </a:lnTo>
                    <a:lnTo>
                      <a:pt x="319" y="54"/>
                    </a:lnTo>
                    <a:lnTo>
                      <a:pt x="315" y="57"/>
                    </a:lnTo>
                    <a:lnTo>
                      <a:pt x="308" y="57"/>
                    </a:lnTo>
                    <a:lnTo>
                      <a:pt x="299" y="54"/>
                    </a:lnTo>
                    <a:lnTo>
                      <a:pt x="289" y="54"/>
                    </a:lnTo>
                    <a:lnTo>
                      <a:pt x="282" y="64"/>
                    </a:lnTo>
                    <a:lnTo>
                      <a:pt x="282" y="65"/>
                    </a:lnTo>
                    <a:lnTo>
                      <a:pt x="279" y="65"/>
                    </a:lnTo>
                    <a:lnTo>
                      <a:pt x="266" y="60"/>
                    </a:lnTo>
                    <a:lnTo>
                      <a:pt x="258" y="50"/>
                    </a:lnTo>
                    <a:lnTo>
                      <a:pt x="245" y="46"/>
                    </a:lnTo>
                    <a:lnTo>
                      <a:pt x="245" y="43"/>
                    </a:lnTo>
                    <a:lnTo>
                      <a:pt x="247" y="43"/>
                    </a:lnTo>
                    <a:lnTo>
                      <a:pt x="247" y="40"/>
                    </a:lnTo>
                    <a:lnTo>
                      <a:pt x="248" y="40"/>
                    </a:lnTo>
                    <a:lnTo>
                      <a:pt x="252" y="39"/>
                    </a:lnTo>
                    <a:lnTo>
                      <a:pt x="255" y="39"/>
                    </a:lnTo>
                    <a:lnTo>
                      <a:pt x="258" y="29"/>
                    </a:lnTo>
                    <a:lnTo>
                      <a:pt x="257" y="21"/>
                    </a:lnTo>
                    <a:lnTo>
                      <a:pt x="257" y="18"/>
                    </a:lnTo>
                    <a:lnTo>
                      <a:pt x="255" y="19"/>
                    </a:lnTo>
                    <a:lnTo>
                      <a:pt x="248" y="21"/>
                    </a:lnTo>
                    <a:lnTo>
                      <a:pt x="229" y="31"/>
                    </a:lnTo>
                    <a:lnTo>
                      <a:pt x="229" y="32"/>
                    </a:lnTo>
                    <a:lnTo>
                      <a:pt x="226" y="40"/>
                    </a:lnTo>
                    <a:lnTo>
                      <a:pt x="225" y="40"/>
                    </a:lnTo>
                    <a:lnTo>
                      <a:pt x="213" y="55"/>
                    </a:lnTo>
                    <a:lnTo>
                      <a:pt x="209" y="60"/>
                    </a:lnTo>
                    <a:lnTo>
                      <a:pt x="209" y="61"/>
                    </a:lnTo>
                    <a:lnTo>
                      <a:pt x="195" y="76"/>
                    </a:lnTo>
                    <a:lnTo>
                      <a:pt x="178" y="89"/>
                    </a:lnTo>
                    <a:lnTo>
                      <a:pt x="170" y="89"/>
                    </a:lnTo>
                    <a:lnTo>
                      <a:pt x="168" y="91"/>
                    </a:lnTo>
                    <a:lnTo>
                      <a:pt x="163" y="91"/>
                    </a:lnTo>
                    <a:lnTo>
                      <a:pt x="153" y="93"/>
                    </a:lnTo>
                    <a:lnTo>
                      <a:pt x="141" y="93"/>
                    </a:lnTo>
                    <a:lnTo>
                      <a:pt x="135" y="95"/>
                    </a:lnTo>
                    <a:lnTo>
                      <a:pt x="134" y="95"/>
                    </a:lnTo>
                    <a:lnTo>
                      <a:pt x="134" y="93"/>
                    </a:lnTo>
                    <a:lnTo>
                      <a:pt x="132" y="92"/>
                    </a:lnTo>
                    <a:lnTo>
                      <a:pt x="132" y="88"/>
                    </a:lnTo>
                    <a:lnTo>
                      <a:pt x="134" y="85"/>
                    </a:lnTo>
                    <a:lnTo>
                      <a:pt x="135" y="85"/>
                    </a:lnTo>
                    <a:lnTo>
                      <a:pt x="137" y="83"/>
                    </a:lnTo>
                    <a:lnTo>
                      <a:pt x="138" y="83"/>
                    </a:lnTo>
                    <a:lnTo>
                      <a:pt x="141" y="82"/>
                    </a:lnTo>
                    <a:lnTo>
                      <a:pt x="148" y="75"/>
                    </a:lnTo>
                    <a:lnTo>
                      <a:pt x="146" y="74"/>
                    </a:lnTo>
                    <a:lnTo>
                      <a:pt x="146" y="72"/>
                    </a:lnTo>
                    <a:lnTo>
                      <a:pt x="137" y="64"/>
                    </a:lnTo>
                    <a:lnTo>
                      <a:pt x="137" y="62"/>
                    </a:lnTo>
                    <a:lnTo>
                      <a:pt x="132" y="64"/>
                    </a:lnTo>
                    <a:lnTo>
                      <a:pt x="129" y="64"/>
                    </a:lnTo>
                    <a:lnTo>
                      <a:pt x="121" y="67"/>
                    </a:lnTo>
                    <a:lnTo>
                      <a:pt x="117" y="69"/>
                    </a:lnTo>
                    <a:lnTo>
                      <a:pt x="115" y="69"/>
                    </a:lnTo>
                    <a:lnTo>
                      <a:pt x="113" y="72"/>
                    </a:lnTo>
                    <a:lnTo>
                      <a:pt x="108" y="75"/>
                    </a:lnTo>
                    <a:lnTo>
                      <a:pt x="103" y="78"/>
                    </a:lnTo>
                    <a:lnTo>
                      <a:pt x="93" y="83"/>
                    </a:lnTo>
                    <a:lnTo>
                      <a:pt x="91" y="82"/>
                    </a:lnTo>
                    <a:lnTo>
                      <a:pt x="89" y="82"/>
                    </a:lnTo>
                    <a:lnTo>
                      <a:pt x="82" y="85"/>
                    </a:lnTo>
                    <a:lnTo>
                      <a:pt x="60" y="99"/>
                    </a:lnTo>
                    <a:lnTo>
                      <a:pt x="55" y="106"/>
                    </a:lnTo>
                    <a:lnTo>
                      <a:pt x="54" y="107"/>
                    </a:lnTo>
                    <a:lnTo>
                      <a:pt x="53" y="107"/>
                    </a:lnTo>
                    <a:lnTo>
                      <a:pt x="51" y="106"/>
                    </a:lnTo>
                    <a:lnTo>
                      <a:pt x="50" y="106"/>
                    </a:lnTo>
                    <a:lnTo>
                      <a:pt x="44" y="9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37" name="Freeform 868">
                <a:extLst>
                  <a:ext uri="{FF2B5EF4-FFF2-40B4-BE49-F238E27FC236}">
                    <a16:creationId xmlns:a16="http://schemas.microsoft.com/office/drawing/2014/main" id="{95ED457A-86D1-4352-9B66-C0E2444652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1" y="3060"/>
                <a:ext cx="171" cy="137"/>
              </a:xfrm>
              <a:custGeom>
                <a:avLst/>
                <a:gdLst>
                  <a:gd name="T0" fmla="*/ 306 w 682"/>
                  <a:gd name="T1" fmla="*/ 11 h 546"/>
                  <a:gd name="T2" fmla="*/ 296 w 682"/>
                  <a:gd name="T3" fmla="*/ 30 h 546"/>
                  <a:gd name="T4" fmla="*/ 305 w 682"/>
                  <a:gd name="T5" fmla="*/ 61 h 546"/>
                  <a:gd name="T6" fmla="*/ 291 w 682"/>
                  <a:gd name="T7" fmla="*/ 90 h 546"/>
                  <a:gd name="T8" fmla="*/ 270 w 682"/>
                  <a:gd name="T9" fmla="*/ 119 h 546"/>
                  <a:gd name="T10" fmla="*/ 211 w 682"/>
                  <a:gd name="T11" fmla="*/ 104 h 546"/>
                  <a:gd name="T12" fmla="*/ 172 w 682"/>
                  <a:gd name="T13" fmla="*/ 124 h 546"/>
                  <a:gd name="T14" fmla="*/ 201 w 682"/>
                  <a:gd name="T15" fmla="*/ 186 h 546"/>
                  <a:gd name="T16" fmla="*/ 160 w 682"/>
                  <a:gd name="T17" fmla="*/ 208 h 546"/>
                  <a:gd name="T18" fmla="*/ 200 w 682"/>
                  <a:gd name="T19" fmla="*/ 240 h 546"/>
                  <a:gd name="T20" fmla="*/ 176 w 682"/>
                  <a:gd name="T21" fmla="*/ 264 h 546"/>
                  <a:gd name="T22" fmla="*/ 101 w 682"/>
                  <a:gd name="T23" fmla="*/ 282 h 546"/>
                  <a:gd name="T24" fmla="*/ 59 w 682"/>
                  <a:gd name="T25" fmla="*/ 339 h 546"/>
                  <a:gd name="T26" fmla="*/ 34 w 682"/>
                  <a:gd name="T27" fmla="*/ 405 h 546"/>
                  <a:gd name="T28" fmla="*/ 16 w 682"/>
                  <a:gd name="T29" fmla="*/ 449 h 546"/>
                  <a:gd name="T30" fmla="*/ 3 w 682"/>
                  <a:gd name="T31" fmla="*/ 464 h 546"/>
                  <a:gd name="T32" fmla="*/ 11 w 682"/>
                  <a:gd name="T33" fmla="*/ 509 h 546"/>
                  <a:gd name="T34" fmla="*/ 28 w 682"/>
                  <a:gd name="T35" fmla="*/ 525 h 546"/>
                  <a:gd name="T36" fmla="*/ 67 w 682"/>
                  <a:gd name="T37" fmla="*/ 518 h 546"/>
                  <a:gd name="T38" fmla="*/ 102 w 682"/>
                  <a:gd name="T39" fmla="*/ 508 h 546"/>
                  <a:gd name="T40" fmla="*/ 127 w 682"/>
                  <a:gd name="T41" fmla="*/ 546 h 546"/>
                  <a:gd name="T42" fmla="*/ 134 w 682"/>
                  <a:gd name="T43" fmla="*/ 532 h 546"/>
                  <a:gd name="T44" fmla="*/ 169 w 682"/>
                  <a:gd name="T45" fmla="*/ 476 h 546"/>
                  <a:gd name="T46" fmla="*/ 205 w 682"/>
                  <a:gd name="T47" fmla="*/ 464 h 546"/>
                  <a:gd name="T48" fmla="*/ 218 w 682"/>
                  <a:gd name="T49" fmla="*/ 464 h 546"/>
                  <a:gd name="T50" fmla="*/ 221 w 682"/>
                  <a:gd name="T51" fmla="*/ 479 h 546"/>
                  <a:gd name="T52" fmla="*/ 260 w 682"/>
                  <a:gd name="T53" fmla="*/ 495 h 546"/>
                  <a:gd name="T54" fmla="*/ 284 w 682"/>
                  <a:gd name="T55" fmla="*/ 507 h 546"/>
                  <a:gd name="T56" fmla="*/ 306 w 682"/>
                  <a:gd name="T57" fmla="*/ 518 h 546"/>
                  <a:gd name="T58" fmla="*/ 331 w 682"/>
                  <a:gd name="T59" fmla="*/ 515 h 546"/>
                  <a:gd name="T60" fmla="*/ 328 w 682"/>
                  <a:gd name="T61" fmla="*/ 497 h 546"/>
                  <a:gd name="T62" fmla="*/ 391 w 682"/>
                  <a:gd name="T63" fmla="*/ 480 h 546"/>
                  <a:gd name="T64" fmla="*/ 398 w 682"/>
                  <a:gd name="T65" fmla="*/ 491 h 546"/>
                  <a:gd name="T66" fmla="*/ 419 w 682"/>
                  <a:gd name="T67" fmla="*/ 491 h 546"/>
                  <a:gd name="T68" fmla="*/ 482 w 682"/>
                  <a:gd name="T69" fmla="*/ 458 h 546"/>
                  <a:gd name="T70" fmla="*/ 503 w 682"/>
                  <a:gd name="T71" fmla="*/ 435 h 546"/>
                  <a:gd name="T72" fmla="*/ 552 w 682"/>
                  <a:gd name="T73" fmla="*/ 410 h 546"/>
                  <a:gd name="T74" fmla="*/ 573 w 682"/>
                  <a:gd name="T75" fmla="*/ 413 h 546"/>
                  <a:gd name="T76" fmla="*/ 578 w 682"/>
                  <a:gd name="T77" fmla="*/ 414 h 546"/>
                  <a:gd name="T78" fmla="*/ 594 w 682"/>
                  <a:gd name="T79" fmla="*/ 407 h 546"/>
                  <a:gd name="T80" fmla="*/ 612 w 682"/>
                  <a:gd name="T81" fmla="*/ 416 h 546"/>
                  <a:gd name="T82" fmla="*/ 651 w 682"/>
                  <a:gd name="T83" fmla="*/ 412 h 546"/>
                  <a:gd name="T84" fmla="*/ 669 w 682"/>
                  <a:gd name="T85" fmla="*/ 381 h 546"/>
                  <a:gd name="T86" fmla="*/ 676 w 682"/>
                  <a:gd name="T87" fmla="*/ 373 h 546"/>
                  <a:gd name="T88" fmla="*/ 641 w 682"/>
                  <a:gd name="T89" fmla="*/ 363 h 546"/>
                  <a:gd name="T90" fmla="*/ 608 w 682"/>
                  <a:gd name="T91" fmla="*/ 334 h 546"/>
                  <a:gd name="T92" fmla="*/ 578 w 682"/>
                  <a:gd name="T93" fmla="*/ 336 h 546"/>
                  <a:gd name="T94" fmla="*/ 584 w 682"/>
                  <a:gd name="T95" fmla="*/ 324 h 546"/>
                  <a:gd name="T96" fmla="*/ 542 w 682"/>
                  <a:gd name="T97" fmla="*/ 304 h 546"/>
                  <a:gd name="T98" fmla="*/ 598 w 682"/>
                  <a:gd name="T99" fmla="*/ 282 h 546"/>
                  <a:gd name="T100" fmla="*/ 606 w 682"/>
                  <a:gd name="T101" fmla="*/ 229 h 546"/>
                  <a:gd name="T102" fmla="*/ 563 w 682"/>
                  <a:gd name="T103" fmla="*/ 191 h 546"/>
                  <a:gd name="T104" fmla="*/ 553 w 682"/>
                  <a:gd name="T105" fmla="*/ 169 h 546"/>
                  <a:gd name="T106" fmla="*/ 556 w 682"/>
                  <a:gd name="T107" fmla="*/ 114 h 546"/>
                  <a:gd name="T108" fmla="*/ 566 w 682"/>
                  <a:gd name="T109" fmla="*/ 86 h 546"/>
                  <a:gd name="T110" fmla="*/ 500 w 682"/>
                  <a:gd name="T111" fmla="*/ 92 h 546"/>
                  <a:gd name="T112" fmla="*/ 476 w 682"/>
                  <a:gd name="T113" fmla="*/ 100 h 546"/>
                  <a:gd name="T114" fmla="*/ 447 w 682"/>
                  <a:gd name="T115" fmla="*/ 95 h 546"/>
                  <a:gd name="T116" fmla="*/ 440 w 682"/>
                  <a:gd name="T117" fmla="*/ 76 h 546"/>
                  <a:gd name="T118" fmla="*/ 418 w 682"/>
                  <a:gd name="T119" fmla="*/ 75 h 546"/>
                  <a:gd name="T120" fmla="*/ 384 w 682"/>
                  <a:gd name="T121" fmla="*/ 74 h 546"/>
                  <a:gd name="T122" fmla="*/ 372 w 682"/>
                  <a:gd name="T123" fmla="*/ 56 h 5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682" h="546">
                    <a:moveTo>
                      <a:pt x="369" y="18"/>
                    </a:moveTo>
                    <a:lnTo>
                      <a:pt x="362" y="5"/>
                    </a:lnTo>
                    <a:lnTo>
                      <a:pt x="361" y="4"/>
                    </a:lnTo>
                    <a:lnTo>
                      <a:pt x="305" y="0"/>
                    </a:lnTo>
                    <a:lnTo>
                      <a:pt x="305" y="1"/>
                    </a:lnTo>
                    <a:lnTo>
                      <a:pt x="306" y="11"/>
                    </a:lnTo>
                    <a:lnTo>
                      <a:pt x="308" y="12"/>
                    </a:lnTo>
                    <a:lnTo>
                      <a:pt x="308" y="15"/>
                    </a:lnTo>
                    <a:lnTo>
                      <a:pt x="310" y="19"/>
                    </a:lnTo>
                    <a:lnTo>
                      <a:pt x="305" y="23"/>
                    </a:lnTo>
                    <a:lnTo>
                      <a:pt x="302" y="25"/>
                    </a:lnTo>
                    <a:lnTo>
                      <a:pt x="296" y="30"/>
                    </a:lnTo>
                    <a:lnTo>
                      <a:pt x="294" y="35"/>
                    </a:lnTo>
                    <a:lnTo>
                      <a:pt x="292" y="36"/>
                    </a:lnTo>
                    <a:lnTo>
                      <a:pt x="291" y="40"/>
                    </a:lnTo>
                    <a:lnTo>
                      <a:pt x="296" y="47"/>
                    </a:lnTo>
                    <a:lnTo>
                      <a:pt x="301" y="51"/>
                    </a:lnTo>
                    <a:lnTo>
                      <a:pt x="305" y="61"/>
                    </a:lnTo>
                    <a:lnTo>
                      <a:pt x="298" y="72"/>
                    </a:lnTo>
                    <a:lnTo>
                      <a:pt x="295" y="78"/>
                    </a:lnTo>
                    <a:lnTo>
                      <a:pt x="294" y="79"/>
                    </a:lnTo>
                    <a:lnTo>
                      <a:pt x="292" y="79"/>
                    </a:lnTo>
                    <a:lnTo>
                      <a:pt x="292" y="86"/>
                    </a:lnTo>
                    <a:lnTo>
                      <a:pt x="291" y="90"/>
                    </a:lnTo>
                    <a:lnTo>
                      <a:pt x="291" y="92"/>
                    </a:lnTo>
                    <a:lnTo>
                      <a:pt x="289" y="93"/>
                    </a:lnTo>
                    <a:lnTo>
                      <a:pt x="289" y="95"/>
                    </a:lnTo>
                    <a:lnTo>
                      <a:pt x="285" y="102"/>
                    </a:lnTo>
                    <a:lnTo>
                      <a:pt x="274" y="112"/>
                    </a:lnTo>
                    <a:lnTo>
                      <a:pt x="270" y="119"/>
                    </a:lnTo>
                    <a:lnTo>
                      <a:pt x="254" y="119"/>
                    </a:lnTo>
                    <a:lnTo>
                      <a:pt x="246" y="116"/>
                    </a:lnTo>
                    <a:lnTo>
                      <a:pt x="227" y="113"/>
                    </a:lnTo>
                    <a:lnTo>
                      <a:pt x="215" y="103"/>
                    </a:lnTo>
                    <a:lnTo>
                      <a:pt x="213" y="102"/>
                    </a:lnTo>
                    <a:lnTo>
                      <a:pt x="211" y="104"/>
                    </a:lnTo>
                    <a:lnTo>
                      <a:pt x="204" y="103"/>
                    </a:lnTo>
                    <a:lnTo>
                      <a:pt x="203" y="103"/>
                    </a:lnTo>
                    <a:lnTo>
                      <a:pt x="191" y="110"/>
                    </a:lnTo>
                    <a:lnTo>
                      <a:pt x="191" y="112"/>
                    </a:lnTo>
                    <a:lnTo>
                      <a:pt x="182" y="121"/>
                    </a:lnTo>
                    <a:lnTo>
                      <a:pt x="172" y="124"/>
                    </a:lnTo>
                    <a:lnTo>
                      <a:pt x="157" y="133"/>
                    </a:lnTo>
                    <a:lnTo>
                      <a:pt x="151" y="141"/>
                    </a:lnTo>
                    <a:lnTo>
                      <a:pt x="150" y="143"/>
                    </a:lnTo>
                    <a:lnTo>
                      <a:pt x="174" y="174"/>
                    </a:lnTo>
                    <a:lnTo>
                      <a:pt x="193" y="180"/>
                    </a:lnTo>
                    <a:lnTo>
                      <a:pt x="201" y="186"/>
                    </a:lnTo>
                    <a:lnTo>
                      <a:pt x="201" y="187"/>
                    </a:lnTo>
                    <a:lnTo>
                      <a:pt x="200" y="188"/>
                    </a:lnTo>
                    <a:lnTo>
                      <a:pt x="191" y="194"/>
                    </a:lnTo>
                    <a:lnTo>
                      <a:pt x="175" y="201"/>
                    </a:lnTo>
                    <a:lnTo>
                      <a:pt x="160" y="206"/>
                    </a:lnTo>
                    <a:lnTo>
                      <a:pt x="160" y="208"/>
                    </a:lnTo>
                    <a:lnTo>
                      <a:pt x="171" y="227"/>
                    </a:lnTo>
                    <a:lnTo>
                      <a:pt x="175" y="229"/>
                    </a:lnTo>
                    <a:lnTo>
                      <a:pt x="182" y="232"/>
                    </a:lnTo>
                    <a:lnTo>
                      <a:pt x="186" y="232"/>
                    </a:lnTo>
                    <a:lnTo>
                      <a:pt x="197" y="234"/>
                    </a:lnTo>
                    <a:lnTo>
                      <a:pt x="200" y="240"/>
                    </a:lnTo>
                    <a:lnTo>
                      <a:pt x="203" y="244"/>
                    </a:lnTo>
                    <a:lnTo>
                      <a:pt x="207" y="255"/>
                    </a:lnTo>
                    <a:lnTo>
                      <a:pt x="208" y="257"/>
                    </a:lnTo>
                    <a:lnTo>
                      <a:pt x="201" y="258"/>
                    </a:lnTo>
                    <a:lnTo>
                      <a:pt x="186" y="257"/>
                    </a:lnTo>
                    <a:lnTo>
                      <a:pt x="176" y="264"/>
                    </a:lnTo>
                    <a:lnTo>
                      <a:pt x="171" y="275"/>
                    </a:lnTo>
                    <a:lnTo>
                      <a:pt x="154" y="280"/>
                    </a:lnTo>
                    <a:lnTo>
                      <a:pt x="145" y="280"/>
                    </a:lnTo>
                    <a:lnTo>
                      <a:pt x="137" y="279"/>
                    </a:lnTo>
                    <a:lnTo>
                      <a:pt x="104" y="276"/>
                    </a:lnTo>
                    <a:lnTo>
                      <a:pt x="101" y="282"/>
                    </a:lnTo>
                    <a:lnTo>
                      <a:pt x="100" y="287"/>
                    </a:lnTo>
                    <a:lnTo>
                      <a:pt x="104" y="300"/>
                    </a:lnTo>
                    <a:lnTo>
                      <a:pt x="104" y="301"/>
                    </a:lnTo>
                    <a:lnTo>
                      <a:pt x="92" y="307"/>
                    </a:lnTo>
                    <a:lnTo>
                      <a:pt x="66" y="332"/>
                    </a:lnTo>
                    <a:lnTo>
                      <a:pt x="59" y="339"/>
                    </a:lnTo>
                    <a:lnTo>
                      <a:pt x="57" y="340"/>
                    </a:lnTo>
                    <a:lnTo>
                      <a:pt x="57" y="342"/>
                    </a:lnTo>
                    <a:lnTo>
                      <a:pt x="48" y="378"/>
                    </a:lnTo>
                    <a:lnTo>
                      <a:pt x="37" y="392"/>
                    </a:lnTo>
                    <a:lnTo>
                      <a:pt x="37" y="398"/>
                    </a:lnTo>
                    <a:lnTo>
                      <a:pt x="34" y="405"/>
                    </a:lnTo>
                    <a:lnTo>
                      <a:pt x="27" y="414"/>
                    </a:lnTo>
                    <a:lnTo>
                      <a:pt x="27" y="419"/>
                    </a:lnTo>
                    <a:lnTo>
                      <a:pt x="28" y="421"/>
                    </a:lnTo>
                    <a:lnTo>
                      <a:pt x="28" y="424"/>
                    </a:lnTo>
                    <a:lnTo>
                      <a:pt x="16" y="448"/>
                    </a:lnTo>
                    <a:lnTo>
                      <a:pt x="16" y="449"/>
                    </a:lnTo>
                    <a:lnTo>
                      <a:pt x="0" y="449"/>
                    </a:lnTo>
                    <a:lnTo>
                      <a:pt x="0" y="452"/>
                    </a:lnTo>
                    <a:lnTo>
                      <a:pt x="2" y="452"/>
                    </a:lnTo>
                    <a:lnTo>
                      <a:pt x="2" y="455"/>
                    </a:lnTo>
                    <a:lnTo>
                      <a:pt x="3" y="462"/>
                    </a:lnTo>
                    <a:lnTo>
                      <a:pt x="3" y="464"/>
                    </a:lnTo>
                    <a:lnTo>
                      <a:pt x="0" y="480"/>
                    </a:lnTo>
                    <a:lnTo>
                      <a:pt x="0" y="483"/>
                    </a:lnTo>
                    <a:lnTo>
                      <a:pt x="2" y="493"/>
                    </a:lnTo>
                    <a:lnTo>
                      <a:pt x="2" y="494"/>
                    </a:lnTo>
                    <a:lnTo>
                      <a:pt x="3" y="495"/>
                    </a:lnTo>
                    <a:lnTo>
                      <a:pt x="11" y="509"/>
                    </a:lnTo>
                    <a:lnTo>
                      <a:pt x="13" y="512"/>
                    </a:lnTo>
                    <a:lnTo>
                      <a:pt x="14" y="514"/>
                    </a:lnTo>
                    <a:lnTo>
                      <a:pt x="17" y="522"/>
                    </a:lnTo>
                    <a:lnTo>
                      <a:pt x="18" y="524"/>
                    </a:lnTo>
                    <a:lnTo>
                      <a:pt x="17" y="525"/>
                    </a:lnTo>
                    <a:lnTo>
                      <a:pt x="28" y="525"/>
                    </a:lnTo>
                    <a:lnTo>
                      <a:pt x="31" y="522"/>
                    </a:lnTo>
                    <a:lnTo>
                      <a:pt x="40" y="521"/>
                    </a:lnTo>
                    <a:lnTo>
                      <a:pt x="45" y="521"/>
                    </a:lnTo>
                    <a:lnTo>
                      <a:pt x="57" y="522"/>
                    </a:lnTo>
                    <a:lnTo>
                      <a:pt x="60" y="522"/>
                    </a:lnTo>
                    <a:lnTo>
                      <a:pt x="67" y="518"/>
                    </a:lnTo>
                    <a:lnTo>
                      <a:pt x="84" y="497"/>
                    </a:lnTo>
                    <a:lnTo>
                      <a:pt x="84" y="494"/>
                    </a:lnTo>
                    <a:lnTo>
                      <a:pt x="85" y="494"/>
                    </a:lnTo>
                    <a:lnTo>
                      <a:pt x="92" y="497"/>
                    </a:lnTo>
                    <a:lnTo>
                      <a:pt x="100" y="504"/>
                    </a:lnTo>
                    <a:lnTo>
                      <a:pt x="102" y="508"/>
                    </a:lnTo>
                    <a:lnTo>
                      <a:pt x="102" y="518"/>
                    </a:lnTo>
                    <a:lnTo>
                      <a:pt x="97" y="540"/>
                    </a:lnTo>
                    <a:lnTo>
                      <a:pt x="97" y="541"/>
                    </a:lnTo>
                    <a:lnTo>
                      <a:pt x="98" y="543"/>
                    </a:lnTo>
                    <a:lnTo>
                      <a:pt x="98" y="544"/>
                    </a:lnTo>
                    <a:lnTo>
                      <a:pt x="127" y="546"/>
                    </a:lnTo>
                    <a:lnTo>
                      <a:pt x="127" y="543"/>
                    </a:lnTo>
                    <a:lnTo>
                      <a:pt x="130" y="543"/>
                    </a:lnTo>
                    <a:lnTo>
                      <a:pt x="131" y="541"/>
                    </a:lnTo>
                    <a:lnTo>
                      <a:pt x="131" y="540"/>
                    </a:lnTo>
                    <a:lnTo>
                      <a:pt x="133" y="537"/>
                    </a:lnTo>
                    <a:lnTo>
                      <a:pt x="134" y="532"/>
                    </a:lnTo>
                    <a:lnTo>
                      <a:pt x="134" y="507"/>
                    </a:lnTo>
                    <a:lnTo>
                      <a:pt x="137" y="504"/>
                    </a:lnTo>
                    <a:lnTo>
                      <a:pt x="152" y="498"/>
                    </a:lnTo>
                    <a:lnTo>
                      <a:pt x="167" y="474"/>
                    </a:lnTo>
                    <a:lnTo>
                      <a:pt x="168" y="474"/>
                    </a:lnTo>
                    <a:lnTo>
                      <a:pt x="169" y="476"/>
                    </a:lnTo>
                    <a:lnTo>
                      <a:pt x="171" y="476"/>
                    </a:lnTo>
                    <a:lnTo>
                      <a:pt x="182" y="477"/>
                    </a:lnTo>
                    <a:lnTo>
                      <a:pt x="186" y="473"/>
                    </a:lnTo>
                    <a:lnTo>
                      <a:pt x="187" y="466"/>
                    </a:lnTo>
                    <a:lnTo>
                      <a:pt x="193" y="464"/>
                    </a:lnTo>
                    <a:lnTo>
                      <a:pt x="205" y="464"/>
                    </a:lnTo>
                    <a:lnTo>
                      <a:pt x="208" y="466"/>
                    </a:lnTo>
                    <a:lnTo>
                      <a:pt x="211" y="468"/>
                    </a:lnTo>
                    <a:lnTo>
                      <a:pt x="213" y="468"/>
                    </a:lnTo>
                    <a:lnTo>
                      <a:pt x="214" y="466"/>
                    </a:lnTo>
                    <a:lnTo>
                      <a:pt x="218" y="465"/>
                    </a:lnTo>
                    <a:lnTo>
                      <a:pt x="218" y="464"/>
                    </a:lnTo>
                    <a:lnTo>
                      <a:pt x="222" y="462"/>
                    </a:lnTo>
                    <a:lnTo>
                      <a:pt x="224" y="462"/>
                    </a:lnTo>
                    <a:lnTo>
                      <a:pt x="225" y="464"/>
                    </a:lnTo>
                    <a:lnTo>
                      <a:pt x="225" y="468"/>
                    </a:lnTo>
                    <a:lnTo>
                      <a:pt x="224" y="473"/>
                    </a:lnTo>
                    <a:lnTo>
                      <a:pt x="221" y="479"/>
                    </a:lnTo>
                    <a:lnTo>
                      <a:pt x="222" y="483"/>
                    </a:lnTo>
                    <a:lnTo>
                      <a:pt x="225" y="487"/>
                    </a:lnTo>
                    <a:lnTo>
                      <a:pt x="241" y="494"/>
                    </a:lnTo>
                    <a:lnTo>
                      <a:pt x="250" y="497"/>
                    </a:lnTo>
                    <a:lnTo>
                      <a:pt x="253" y="495"/>
                    </a:lnTo>
                    <a:lnTo>
                      <a:pt x="260" y="495"/>
                    </a:lnTo>
                    <a:lnTo>
                      <a:pt x="264" y="497"/>
                    </a:lnTo>
                    <a:lnTo>
                      <a:pt x="271" y="501"/>
                    </a:lnTo>
                    <a:lnTo>
                      <a:pt x="274" y="507"/>
                    </a:lnTo>
                    <a:lnTo>
                      <a:pt x="274" y="508"/>
                    </a:lnTo>
                    <a:lnTo>
                      <a:pt x="277" y="507"/>
                    </a:lnTo>
                    <a:lnTo>
                      <a:pt x="284" y="507"/>
                    </a:lnTo>
                    <a:lnTo>
                      <a:pt x="285" y="508"/>
                    </a:lnTo>
                    <a:lnTo>
                      <a:pt x="294" y="512"/>
                    </a:lnTo>
                    <a:lnTo>
                      <a:pt x="296" y="515"/>
                    </a:lnTo>
                    <a:lnTo>
                      <a:pt x="299" y="517"/>
                    </a:lnTo>
                    <a:lnTo>
                      <a:pt x="301" y="517"/>
                    </a:lnTo>
                    <a:lnTo>
                      <a:pt x="306" y="518"/>
                    </a:lnTo>
                    <a:lnTo>
                      <a:pt x="314" y="518"/>
                    </a:lnTo>
                    <a:lnTo>
                      <a:pt x="317" y="515"/>
                    </a:lnTo>
                    <a:lnTo>
                      <a:pt x="320" y="514"/>
                    </a:lnTo>
                    <a:lnTo>
                      <a:pt x="321" y="514"/>
                    </a:lnTo>
                    <a:lnTo>
                      <a:pt x="325" y="515"/>
                    </a:lnTo>
                    <a:lnTo>
                      <a:pt x="331" y="515"/>
                    </a:lnTo>
                    <a:lnTo>
                      <a:pt x="333" y="512"/>
                    </a:lnTo>
                    <a:lnTo>
                      <a:pt x="333" y="511"/>
                    </a:lnTo>
                    <a:lnTo>
                      <a:pt x="334" y="507"/>
                    </a:lnTo>
                    <a:lnTo>
                      <a:pt x="333" y="504"/>
                    </a:lnTo>
                    <a:lnTo>
                      <a:pt x="330" y="501"/>
                    </a:lnTo>
                    <a:lnTo>
                      <a:pt x="328" y="497"/>
                    </a:lnTo>
                    <a:lnTo>
                      <a:pt x="328" y="490"/>
                    </a:lnTo>
                    <a:lnTo>
                      <a:pt x="330" y="488"/>
                    </a:lnTo>
                    <a:lnTo>
                      <a:pt x="331" y="488"/>
                    </a:lnTo>
                    <a:lnTo>
                      <a:pt x="347" y="491"/>
                    </a:lnTo>
                    <a:lnTo>
                      <a:pt x="384" y="479"/>
                    </a:lnTo>
                    <a:lnTo>
                      <a:pt x="391" y="480"/>
                    </a:lnTo>
                    <a:lnTo>
                      <a:pt x="394" y="481"/>
                    </a:lnTo>
                    <a:lnTo>
                      <a:pt x="395" y="484"/>
                    </a:lnTo>
                    <a:lnTo>
                      <a:pt x="395" y="486"/>
                    </a:lnTo>
                    <a:lnTo>
                      <a:pt x="397" y="490"/>
                    </a:lnTo>
                    <a:lnTo>
                      <a:pt x="397" y="491"/>
                    </a:lnTo>
                    <a:lnTo>
                      <a:pt x="398" y="491"/>
                    </a:lnTo>
                    <a:lnTo>
                      <a:pt x="401" y="494"/>
                    </a:lnTo>
                    <a:lnTo>
                      <a:pt x="402" y="494"/>
                    </a:lnTo>
                    <a:lnTo>
                      <a:pt x="412" y="497"/>
                    </a:lnTo>
                    <a:lnTo>
                      <a:pt x="414" y="498"/>
                    </a:lnTo>
                    <a:lnTo>
                      <a:pt x="418" y="494"/>
                    </a:lnTo>
                    <a:lnTo>
                      <a:pt x="419" y="491"/>
                    </a:lnTo>
                    <a:lnTo>
                      <a:pt x="428" y="479"/>
                    </a:lnTo>
                    <a:lnTo>
                      <a:pt x="432" y="474"/>
                    </a:lnTo>
                    <a:lnTo>
                      <a:pt x="437" y="470"/>
                    </a:lnTo>
                    <a:lnTo>
                      <a:pt x="446" y="470"/>
                    </a:lnTo>
                    <a:lnTo>
                      <a:pt x="462" y="462"/>
                    </a:lnTo>
                    <a:lnTo>
                      <a:pt x="482" y="458"/>
                    </a:lnTo>
                    <a:lnTo>
                      <a:pt x="485" y="458"/>
                    </a:lnTo>
                    <a:lnTo>
                      <a:pt x="490" y="459"/>
                    </a:lnTo>
                    <a:lnTo>
                      <a:pt x="495" y="459"/>
                    </a:lnTo>
                    <a:lnTo>
                      <a:pt x="496" y="458"/>
                    </a:lnTo>
                    <a:lnTo>
                      <a:pt x="496" y="456"/>
                    </a:lnTo>
                    <a:lnTo>
                      <a:pt x="503" y="435"/>
                    </a:lnTo>
                    <a:lnTo>
                      <a:pt x="505" y="434"/>
                    </a:lnTo>
                    <a:lnTo>
                      <a:pt x="505" y="431"/>
                    </a:lnTo>
                    <a:lnTo>
                      <a:pt x="518" y="413"/>
                    </a:lnTo>
                    <a:lnTo>
                      <a:pt x="520" y="413"/>
                    </a:lnTo>
                    <a:lnTo>
                      <a:pt x="543" y="416"/>
                    </a:lnTo>
                    <a:lnTo>
                      <a:pt x="552" y="410"/>
                    </a:lnTo>
                    <a:lnTo>
                      <a:pt x="552" y="409"/>
                    </a:lnTo>
                    <a:lnTo>
                      <a:pt x="562" y="412"/>
                    </a:lnTo>
                    <a:lnTo>
                      <a:pt x="565" y="410"/>
                    </a:lnTo>
                    <a:lnTo>
                      <a:pt x="566" y="410"/>
                    </a:lnTo>
                    <a:lnTo>
                      <a:pt x="572" y="412"/>
                    </a:lnTo>
                    <a:lnTo>
                      <a:pt x="573" y="413"/>
                    </a:lnTo>
                    <a:lnTo>
                      <a:pt x="574" y="417"/>
                    </a:lnTo>
                    <a:lnTo>
                      <a:pt x="574" y="421"/>
                    </a:lnTo>
                    <a:lnTo>
                      <a:pt x="577" y="423"/>
                    </a:lnTo>
                    <a:lnTo>
                      <a:pt x="577" y="424"/>
                    </a:lnTo>
                    <a:lnTo>
                      <a:pt x="578" y="423"/>
                    </a:lnTo>
                    <a:lnTo>
                      <a:pt x="578" y="414"/>
                    </a:lnTo>
                    <a:lnTo>
                      <a:pt x="580" y="413"/>
                    </a:lnTo>
                    <a:lnTo>
                      <a:pt x="581" y="409"/>
                    </a:lnTo>
                    <a:lnTo>
                      <a:pt x="584" y="405"/>
                    </a:lnTo>
                    <a:lnTo>
                      <a:pt x="587" y="401"/>
                    </a:lnTo>
                    <a:lnTo>
                      <a:pt x="588" y="401"/>
                    </a:lnTo>
                    <a:lnTo>
                      <a:pt x="594" y="407"/>
                    </a:lnTo>
                    <a:lnTo>
                      <a:pt x="596" y="412"/>
                    </a:lnTo>
                    <a:lnTo>
                      <a:pt x="598" y="413"/>
                    </a:lnTo>
                    <a:lnTo>
                      <a:pt x="603" y="413"/>
                    </a:lnTo>
                    <a:lnTo>
                      <a:pt x="605" y="414"/>
                    </a:lnTo>
                    <a:lnTo>
                      <a:pt x="606" y="413"/>
                    </a:lnTo>
                    <a:lnTo>
                      <a:pt x="612" y="416"/>
                    </a:lnTo>
                    <a:lnTo>
                      <a:pt x="616" y="417"/>
                    </a:lnTo>
                    <a:lnTo>
                      <a:pt x="620" y="421"/>
                    </a:lnTo>
                    <a:lnTo>
                      <a:pt x="620" y="420"/>
                    </a:lnTo>
                    <a:lnTo>
                      <a:pt x="647" y="413"/>
                    </a:lnTo>
                    <a:lnTo>
                      <a:pt x="648" y="412"/>
                    </a:lnTo>
                    <a:lnTo>
                      <a:pt x="651" y="412"/>
                    </a:lnTo>
                    <a:lnTo>
                      <a:pt x="655" y="410"/>
                    </a:lnTo>
                    <a:lnTo>
                      <a:pt x="656" y="410"/>
                    </a:lnTo>
                    <a:lnTo>
                      <a:pt x="658" y="409"/>
                    </a:lnTo>
                    <a:lnTo>
                      <a:pt x="661" y="405"/>
                    </a:lnTo>
                    <a:lnTo>
                      <a:pt x="668" y="389"/>
                    </a:lnTo>
                    <a:lnTo>
                      <a:pt x="669" y="381"/>
                    </a:lnTo>
                    <a:lnTo>
                      <a:pt x="672" y="380"/>
                    </a:lnTo>
                    <a:lnTo>
                      <a:pt x="678" y="380"/>
                    </a:lnTo>
                    <a:lnTo>
                      <a:pt x="682" y="382"/>
                    </a:lnTo>
                    <a:lnTo>
                      <a:pt x="682" y="380"/>
                    </a:lnTo>
                    <a:lnTo>
                      <a:pt x="679" y="377"/>
                    </a:lnTo>
                    <a:lnTo>
                      <a:pt x="676" y="373"/>
                    </a:lnTo>
                    <a:lnTo>
                      <a:pt x="672" y="371"/>
                    </a:lnTo>
                    <a:lnTo>
                      <a:pt x="659" y="363"/>
                    </a:lnTo>
                    <a:lnTo>
                      <a:pt x="659" y="361"/>
                    </a:lnTo>
                    <a:lnTo>
                      <a:pt x="658" y="361"/>
                    </a:lnTo>
                    <a:lnTo>
                      <a:pt x="652" y="360"/>
                    </a:lnTo>
                    <a:lnTo>
                      <a:pt x="641" y="363"/>
                    </a:lnTo>
                    <a:lnTo>
                      <a:pt x="630" y="363"/>
                    </a:lnTo>
                    <a:lnTo>
                      <a:pt x="620" y="360"/>
                    </a:lnTo>
                    <a:lnTo>
                      <a:pt x="622" y="352"/>
                    </a:lnTo>
                    <a:lnTo>
                      <a:pt x="612" y="350"/>
                    </a:lnTo>
                    <a:lnTo>
                      <a:pt x="610" y="337"/>
                    </a:lnTo>
                    <a:lnTo>
                      <a:pt x="608" y="334"/>
                    </a:lnTo>
                    <a:lnTo>
                      <a:pt x="603" y="332"/>
                    </a:lnTo>
                    <a:lnTo>
                      <a:pt x="602" y="336"/>
                    </a:lnTo>
                    <a:lnTo>
                      <a:pt x="598" y="339"/>
                    </a:lnTo>
                    <a:lnTo>
                      <a:pt x="596" y="340"/>
                    </a:lnTo>
                    <a:lnTo>
                      <a:pt x="594" y="340"/>
                    </a:lnTo>
                    <a:lnTo>
                      <a:pt x="578" y="336"/>
                    </a:lnTo>
                    <a:lnTo>
                      <a:pt x="574" y="332"/>
                    </a:lnTo>
                    <a:lnTo>
                      <a:pt x="569" y="328"/>
                    </a:lnTo>
                    <a:lnTo>
                      <a:pt x="573" y="325"/>
                    </a:lnTo>
                    <a:lnTo>
                      <a:pt x="581" y="325"/>
                    </a:lnTo>
                    <a:lnTo>
                      <a:pt x="582" y="324"/>
                    </a:lnTo>
                    <a:lnTo>
                      <a:pt x="584" y="324"/>
                    </a:lnTo>
                    <a:lnTo>
                      <a:pt x="584" y="315"/>
                    </a:lnTo>
                    <a:lnTo>
                      <a:pt x="573" y="311"/>
                    </a:lnTo>
                    <a:lnTo>
                      <a:pt x="562" y="310"/>
                    </a:lnTo>
                    <a:lnTo>
                      <a:pt x="552" y="310"/>
                    </a:lnTo>
                    <a:lnTo>
                      <a:pt x="548" y="307"/>
                    </a:lnTo>
                    <a:lnTo>
                      <a:pt x="542" y="304"/>
                    </a:lnTo>
                    <a:lnTo>
                      <a:pt x="541" y="303"/>
                    </a:lnTo>
                    <a:lnTo>
                      <a:pt x="541" y="300"/>
                    </a:lnTo>
                    <a:lnTo>
                      <a:pt x="542" y="299"/>
                    </a:lnTo>
                    <a:lnTo>
                      <a:pt x="594" y="283"/>
                    </a:lnTo>
                    <a:lnTo>
                      <a:pt x="596" y="283"/>
                    </a:lnTo>
                    <a:lnTo>
                      <a:pt x="598" y="282"/>
                    </a:lnTo>
                    <a:lnTo>
                      <a:pt x="605" y="257"/>
                    </a:lnTo>
                    <a:lnTo>
                      <a:pt x="605" y="250"/>
                    </a:lnTo>
                    <a:lnTo>
                      <a:pt x="603" y="247"/>
                    </a:lnTo>
                    <a:lnTo>
                      <a:pt x="605" y="237"/>
                    </a:lnTo>
                    <a:lnTo>
                      <a:pt x="612" y="229"/>
                    </a:lnTo>
                    <a:lnTo>
                      <a:pt x="606" y="229"/>
                    </a:lnTo>
                    <a:lnTo>
                      <a:pt x="573" y="213"/>
                    </a:lnTo>
                    <a:lnTo>
                      <a:pt x="559" y="209"/>
                    </a:lnTo>
                    <a:lnTo>
                      <a:pt x="559" y="201"/>
                    </a:lnTo>
                    <a:lnTo>
                      <a:pt x="560" y="197"/>
                    </a:lnTo>
                    <a:lnTo>
                      <a:pt x="562" y="195"/>
                    </a:lnTo>
                    <a:lnTo>
                      <a:pt x="563" y="191"/>
                    </a:lnTo>
                    <a:lnTo>
                      <a:pt x="563" y="190"/>
                    </a:lnTo>
                    <a:lnTo>
                      <a:pt x="565" y="188"/>
                    </a:lnTo>
                    <a:lnTo>
                      <a:pt x="562" y="176"/>
                    </a:lnTo>
                    <a:lnTo>
                      <a:pt x="559" y="172"/>
                    </a:lnTo>
                    <a:lnTo>
                      <a:pt x="556" y="172"/>
                    </a:lnTo>
                    <a:lnTo>
                      <a:pt x="553" y="169"/>
                    </a:lnTo>
                    <a:lnTo>
                      <a:pt x="553" y="166"/>
                    </a:lnTo>
                    <a:lnTo>
                      <a:pt x="549" y="166"/>
                    </a:lnTo>
                    <a:lnTo>
                      <a:pt x="548" y="162"/>
                    </a:lnTo>
                    <a:lnTo>
                      <a:pt x="549" y="126"/>
                    </a:lnTo>
                    <a:lnTo>
                      <a:pt x="552" y="119"/>
                    </a:lnTo>
                    <a:lnTo>
                      <a:pt x="556" y="114"/>
                    </a:lnTo>
                    <a:lnTo>
                      <a:pt x="563" y="102"/>
                    </a:lnTo>
                    <a:lnTo>
                      <a:pt x="565" y="97"/>
                    </a:lnTo>
                    <a:lnTo>
                      <a:pt x="569" y="90"/>
                    </a:lnTo>
                    <a:lnTo>
                      <a:pt x="570" y="89"/>
                    </a:lnTo>
                    <a:lnTo>
                      <a:pt x="567" y="86"/>
                    </a:lnTo>
                    <a:lnTo>
                      <a:pt x="566" y="86"/>
                    </a:lnTo>
                    <a:lnTo>
                      <a:pt x="566" y="85"/>
                    </a:lnTo>
                    <a:lnTo>
                      <a:pt x="557" y="85"/>
                    </a:lnTo>
                    <a:lnTo>
                      <a:pt x="555" y="86"/>
                    </a:lnTo>
                    <a:lnTo>
                      <a:pt x="534" y="89"/>
                    </a:lnTo>
                    <a:lnTo>
                      <a:pt x="514" y="88"/>
                    </a:lnTo>
                    <a:lnTo>
                      <a:pt x="500" y="92"/>
                    </a:lnTo>
                    <a:lnTo>
                      <a:pt x="489" y="92"/>
                    </a:lnTo>
                    <a:lnTo>
                      <a:pt x="483" y="90"/>
                    </a:lnTo>
                    <a:lnTo>
                      <a:pt x="482" y="89"/>
                    </a:lnTo>
                    <a:lnTo>
                      <a:pt x="481" y="90"/>
                    </a:lnTo>
                    <a:lnTo>
                      <a:pt x="478" y="96"/>
                    </a:lnTo>
                    <a:lnTo>
                      <a:pt x="476" y="100"/>
                    </a:lnTo>
                    <a:lnTo>
                      <a:pt x="474" y="103"/>
                    </a:lnTo>
                    <a:lnTo>
                      <a:pt x="472" y="106"/>
                    </a:lnTo>
                    <a:lnTo>
                      <a:pt x="471" y="106"/>
                    </a:lnTo>
                    <a:lnTo>
                      <a:pt x="468" y="104"/>
                    </a:lnTo>
                    <a:lnTo>
                      <a:pt x="460" y="97"/>
                    </a:lnTo>
                    <a:lnTo>
                      <a:pt x="447" y="95"/>
                    </a:lnTo>
                    <a:lnTo>
                      <a:pt x="439" y="95"/>
                    </a:lnTo>
                    <a:lnTo>
                      <a:pt x="437" y="96"/>
                    </a:lnTo>
                    <a:lnTo>
                      <a:pt x="436" y="93"/>
                    </a:lnTo>
                    <a:lnTo>
                      <a:pt x="436" y="89"/>
                    </a:lnTo>
                    <a:lnTo>
                      <a:pt x="437" y="83"/>
                    </a:lnTo>
                    <a:lnTo>
                      <a:pt x="440" y="76"/>
                    </a:lnTo>
                    <a:lnTo>
                      <a:pt x="439" y="66"/>
                    </a:lnTo>
                    <a:lnTo>
                      <a:pt x="437" y="64"/>
                    </a:lnTo>
                    <a:lnTo>
                      <a:pt x="433" y="66"/>
                    </a:lnTo>
                    <a:lnTo>
                      <a:pt x="422" y="72"/>
                    </a:lnTo>
                    <a:lnTo>
                      <a:pt x="419" y="75"/>
                    </a:lnTo>
                    <a:lnTo>
                      <a:pt x="418" y="75"/>
                    </a:lnTo>
                    <a:lnTo>
                      <a:pt x="411" y="78"/>
                    </a:lnTo>
                    <a:lnTo>
                      <a:pt x="398" y="78"/>
                    </a:lnTo>
                    <a:lnTo>
                      <a:pt x="397" y="76"/>
                    </a:lnTo>
                    <a:lnTo>
                      <a:pt x="390" y="75"/>
                    </a:lnTo>
                    <a:lnTo>
                      <a:pt x="387" y="75"/>
                    </a:lnTo>
                    <a:lnTo>
                      <a:pt x="384" y="74"/>
                    </a:lnTo>
                    <a:lnTo>
                      <a:pt x="381" y="71"/>
                    </a:lnTo>
                    <a:lnTo>
                      <a:pt x="380" y="71"/>
                    </a:lnTo>
                    <a:lnTo>
                      <a:pt x="375" y="66"/>
                    </a:lnTo>
                    <a:lnTo>
                      <a:pt x="375" y="64"/>
                    </a:lnTo>
                    <a:lnTo>
                      <a:pt x="372" y="61"/>
                    </a:lnTo>
                    <a:lnTo>
                      <a:pt x="372" y="56"/>
                    </a:lnTo>
                    <a:lnTo>
                      <a:pt x="370" y="44"/>
                    </a:lnTo>
                    <a:lnTo>
                      <a:pt x="370" y="25"/>
                    </a:lnTo>
                    <a:lnTo>
                      <a:pt x="369" y="22"/>
                    </a:lnTo>
                    <a:lnTo>
                      <a:pt x="369" y="1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38" name="Freeform 869">
                <a:extLst>
                  <a:ext uri="{FF2B5EF4-FFF2-40B4-BE49-F238E27FC236}">
                    <a16:creationId xmlns:a16="http://schemas.microsoft.com/office/drawing/2014/main" id="{52B43BFD-D440-65A5-96CF-474BFAA8DA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9" y="3060"/>
                <a:ext cx="198" cy="170"/>
              </a:xfrm>
              <a:custGeom>
                <a:avLst/>
                <a:gdLst>
                  <a:gd name="T0" fmla="*/ 663 w 793"/>
                  <a:gd name="T1" fmla="*/ 259 h 679"/>
                  <a:gd name="T2" fmla="*/ 542 w 793"/>
                  <a:gd name="T3" fmla="*/ 220 h 679"/>
                  <a:gd name="T4" fmla="*/ 458 w 793"/>
                  <a:gd name="T5" fmla="*/ 214 h 679"/>
                  <a:gd name="T6" fmla="*/ 455 w 793"/>
                  <a:gd name="T7" fmla="*/ 114 h 679"/>
                  <a:gd name="T8" fmla="*/ 411 w 793"/>
                  <a:gd name="T9" fmla="*/ 50 h 679"/>
                  <a:gd name="T10" fmla="*/ 407 w 793"/>
                  <a:gd name="T11" fmla="*/ 33 h 679"/>
                  <a:gd name="T12" fmla="*/ 357 w 793"/>
                  <a:gd name="T13" fmla="*/ 9 h 679"/>
                  <a:gd name="T14" fmla="*/ 288 w 793"/>
                  <a:gd name="T15" fmla="*/ 127 h 679"/>
                  <a:gd name="T16" fmla="*/ 266 w 793"/>
                  <a:gd name="T17" fmla="*/ 129 h 679"/>
                  <a:gd name="T18" fmla="*/ 156 w 793"/>
                  <a:gd name="T19" fmla="*/ 104 h 679"/>
                  <a:gd name="T20" fmla="*/ 121 w 793"/>
                  <a:gd name="T21" fmla="*/ 97 h 679"/>
                  <a:gd name="T22" fmla="*/ 33 w 793"/>
                  <a:gd name="T23" fmla="*/ 158 h 679"/>
                  <a:gd name="T24" fmla="*/ 31 w 793"/>
                  <a:gd name="T25" fmla="*/ 230 h 679"/>
                  <a:gd name="T26" fmla="*/ 10 w 793"/>
                  <a:gd name="T27" fmla="*/ 285 h 679"/>
                  <a:gd name="T28" fmla="*/ 0 w 793"/>
                  <a:gd name="T29" fmla="*/ 311 h 679"/>
                  <a:gd name="T30" fmla="*/ 30 w 793"/>
                  <a:gd name="T31" fmla="*/ 316 h 679"/>
                  <a:gd name="T32" fmla="*/ 46 w 793"/>
                  <a:gd name="T33" fmla="*/ 333 h 679"/>
                  <a:gd name="T34" fmla="*/ 48 w 793"/>
                  <a:gd name="T35" fmla="*/ 381 h 679"/>
                  <a:gd name="T36" fmla="*/ 58 w 793"/>
                  <a:gd name="T37" fmla="*/ 406 h 679"/>
                  <a:gd name="T38" fmla="*/ 87 w 793"/>
                  <a:gd name="T39" fmla="*/ 432 h 679"/>
                  <a:gd name="T40" fmla="*/ 96 w 793"/>
                  <a:gd name="T41" fmla="*/ 455 h 679"/>
                  <a:gd name="T42" fmla="*/ 129 w 793"/>
                  <a:gd name="T43" fmla="*/ 421 h 679"/>
                  <a:gd name="T44" fmla="*/ 142 w 793"/>
                  <a:gd name="T45" fmla="*/ 439 h 679"/>
                  <a:gd name="T46" fmla="*/ 153 w 793"/>
                  <a:gd name="T47" fmla="*/ 452 h 679"/>
                  <a:gd name="T48" fmla="*/ 213 w 793"/>
                  <a:gd name="T49" fmla="*/ 502 h 679"/>
                  <a:gd name="T50" fmla="*/ 272 w 793"/>
                  <a:gd name="T51" fmla="*/ 536 h 679"/>
                  <a:gd name="T52" fmla="*/ 291 w 793"/>
                  <a:gd name="T53" fmla="*/ 570 h 679"/>
                  <a:gd name="T54" fmla="*/ 312 w 793"/>
                  <a:gd name="T55" fmla="*/ 568 h 679"/>
                  <a:gd name="T56" fmla="*/ 324 w 793"/>
                  <a:gd name="T57" fmla="*/ 594 h 679"/>
                  <a:gd name="T58" fmla="*/ 336 w 793"/>
                  <a:gd name="T59" fmla="*/ 614 h 679"/>
                  <a:gd name="T60" fmla="*/ 339 w 793"/>
                  <a:gd name="T61" fmla="*/ 639 h 679"/>
                  <a:gd name="T62" fmla="*/ 355 w 793"/>
                  <a:gd name="T63" fmla="*/ 615 h 679"/>
                  <a:gd name="T64" fmla="*/ 375 w 793"/>
                  <a:gd name="T65" fmla="*/ 594 h 679"/>
                  <a:gd name="T66" fmla="*/ 385 w 793"/>
                  <a:gd name="T67" fmla="*/ 609 h 679"/>
                  <a:gd name="T68" fmla="*/ 398 w 793"/>
                  <a:gd name="T69" fmla="*/ 614 h 679"/>
                  <a:gd name="T70" fmla="*/ 425 w 793"/>
                  <a:gd name="T71" fmla="*/ 597 h 679"/>
                  <a:gd name="T72" fmla="*/ 442 w 793"/>
                  <a:gd name="T73" fmla="*/ 586 h 679"/>
                  <a:gd name="T74" fmla="*/ 463 w 793"/>
                  <a:gd name="T75" fmla="*/ 611 h 679"/>
                  <a:gd name="T76" fmla="*/ 478 w 793"/>
                  <a:gd name="T77" fmla="*/ 590 h 679"/>
                  <a:gd name="T78" fmla="*/ 511 w 793"/>
                  <a:gd name="T79" fmla="*/ 587 h 679"/>
                  <a:gd name="T80" fmla="*/ 547 w 793"/>
                  <a:gd name="T81" fmla="*/ 561 h 679"/>
                  <a:gd name="T82" fmla="*/ 561 w 793"/>
                  <a:gd name="T83" fmla="*/ 522 h 679"/>
                  <a:gd name="T84" fmla="*/ 592 w 793"/>
                  <a:gd name="T85" fmla="*/ 551 h 679"/>
                  <a:gd name="T86" fmla="*/ 614 w 793"/>
                  <a:gd name="T87" fmla="*/ 569 h 679"/>
                  <a:gd name="T88" fmla="*/ 611 w 793"/>
                  <a:gd name="T89" fmla="*/ 593 h 679"/>
                  <a:gd name="T90" fmla="*/ 585 w 793"/>
                  <a:gd name="T91" fmla="*/ 628 h 679"/>
                  <a:gd name="T92" fmla="*/ 608 w 793"/>
                  <a:gd name="T93" fmla="*/ 640 h 679"/>
                  <a:gd name="T94" fmla="*/ 647 w 793"/>
                  <a:gd name="T95" fmla="*/ 674 h 679"/>
                  <a:gd name="T96" fmla="*/ 678 w 793"/>
                  <a:gd name="T97" fmla="*/ 679 h 679"/>
                  <a:gd name="T98" fmla="*/ 702 w 793"/>
                  <a:gd name="T99" fmla="*/ 649 h 679"/>
                  <a:gd name="T100" fmla="*/ 698 w 793"/>
                  <a:gd name="T101" fmla="*/ 615 h 679"/>
                  <a:gd name="T102" fmla="*/ 679 w 793"/>
                  <a:gd name="T103" fmla="*/ 582 h 679"/>
                  <a:gd name="T104" fmla="*/ 695 w 793"/>
                  <a:gd name="T105" fmla="*/ 554 h 679"/>
                  <a:gd name="T106" fmla="*/ 705 w 793"/>
                  <a:gd name="T107" fmla="*/ 526 h 679"/>
                  <a:gd name="T108" fmla="*/ 702 w 793"/>
                  <a:gd name="T109" fmla="*/ 513 h 679"/>
                  <a:gd name="T110" fmla="*/ 691 w 793"/>
                  <a:gd name="T111" fmla="*/ 494 h 679"/>
                  <a:gd name="T112" fmla="*/ 691 w 793"/>
                  <a:gd name="T113" fmla="*/ 456 h 679"/>
                  <a:gd name="T114" fmla="*/ 705 w 793"/>
                  <a:gd name="T115" fmla="*/ 449 h 679"/>
                  <a:gd name="T116" fmla="*/ 723 w 793"/>
                  <a:gd name="T117" fmla="*/ 406 h 679"/>
                  <a:gd name="T118" fmla="*/ 746 w 793"/>
                  <a:gd name="T119" fmla="*/ 341 h 679"/>
                  <a:gd name="T120" fmla="*/ 789 w 793"/>
                  <a:gd name="T121" fmla="*/ 288 h 6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793" h="679">
                    <a:moveTo>
                      <a:pt x="729" y="268"/>
                    </a:moveTo>
                    <a:lnTo>
                      <a:pt x="724" y="266"/>
                    </a:lnTo>
                    <a:lnTo>
                      <a:pt x="717" y="266"/>
                    </a:lnTo>
                    <a:lnTo>
                      <a:pt x="669" y="261"/>
                    </a:lnTo>
                    <a:lnTo>
                      <a:pt x="663" y="259"/>
                    </a:lnTo>
                    <a:lnTo>
                      <a:pt x="652" y="245"/>
                    </a:lnTo>
                    <a:lnTo>
                      <a:pt x="618" y="225"/>
                    </a:lnTo>
                    <a:lnTo>
                      <a:pt x="615" y="224"/>
                    </a:lnTo>
                    <a:lnTo>
                      <a:pt x="545" y="220"/>
                    </a:lnTo>
                    <a:lnTo>
                      <a:pt x="542" y="220"/>
                    </a:lnTo>
                    <a:lnTo>
                      <a:pt x="535" y="217"/>
                    </a:lnTo>
                    <a:lnTo>
                      <a:pt x="504" y="210"/>
                    </a:lnTo>
                    <a:lnTo>
                      <a:pt x="492" y="210"/>
                    </a:lnTo>
                    <a:lnTo>
                      <a:pt x="474" y="214"/>
                    </a:lnTo>
                    <a:lnTo>
                      <a:pt x="458" y="214"/>
                    </a:lnTo>
                    <a:lnTo>
                      <a:pt x="453" y="213"/>
                    </a:lnTo>
                    <a:lnTo>
                      <a:pt x="453" y="147"/>
                    </a:lnTo>
                    <a:lnTo>
                      <a:pt x="456" y="121"/>
                    </a:lnTo>
                    <a:lnTo>
                      <a:pt x="456" y="120"/>
                    </a:lnTo>
                    <a:lnTo>
                      <a:pt x="455" y="114"/>
                    </a:lnTo>
                    <a:lnTo>
                      <a:pt x="445" y="87"/>
                    </a:lnTo>
                    <a:lnTo>
                      <a:pt x="445" y="84"/>
                    </a:lnTo>
                    <a:lnTo>
                      <a:pt x="444" y="80"/>
                    </a:lnTo>
                    <a:lnTo>
                      <a:pt x="438" y="76"/>
                    </a:lnTo>
                    <a:lnTo>
                      <a:pt x="411" y="50"/>
                    </a:lnTo>
                    <a:lnTo>
                      <a:pt x="410" y="44"/>
                    </a:lnTo>
                    <a:lnTo>
                      <a:pt x="408" y="43"/>
                    </a:lnTo>
                    <a:lnTo>
                      <a:pt x="408" y="40"/>
                    </a:lnTo>
                    <a:lnTo>
                      <a:pt x="407" y="37"/>
                    </a:lnTo>
                    <a:lnTo>
                      <a:pt x="407" y="33"/>
                    </a:lnTo>
                    <a:lnTo>
                      <a:pt x="400" y="20"/>
                    </a:lnTo>
                    <a:lnTo>
                      <a:pt x="398" y="16"/>
                    </a:lnTo>
                    <a:lnTo>
                      <a:pt x="384" y="2"/>
                    </a:lnTo>
                    <a:lnTo>
                      <a:pt x="378" y="0"/>
                    </a:lnTo>
                    <a:lnTo>
                      <a:pt x="357" y="9"/>
                    </a:lnTo>
                    <a:lnTo>
                      <a:pt x="337" y="8"/>
                    </a:lnTo>
                    <a:lnTo>
                      <a:pt x="337" y="9"/>
                    </a:lnTo>
                    <a:lnTo>
                      <a:pt x="332" y="23"/>
                    </a:lnTo>
                    <a:lnTo>
                      <a:pt x="336" y="113"/>
                    </a:lnTo>
                    <a:lnTo>
                      <a:pt x="288" y="127"/>
                    </a:lnTo>
                    <a:lnTo>
                      <a:pt x="287" y="127"/>
                    </a:lnTo>
                    <a:lnTo>
                      <a:pt x="273" y="131"/>
                    </a:lnTo>
                    <a:lnTo>
                      <a:pt x="272" y="131"/>
                    </a:lnTo>
                    <a:lnTo>
                      <a:pt x="269" y="129"/>
                    </a:lnTo>
                    <a:lnTo>
                      <a:pt x="266" y="129"/>
                    </a:lnTo>
                    <a:lnTo>
                      <a:pt x="226" y="113"/>
                    </a:lnTo>
                    <a:lnTo>
                      <a:pt x="223" y="113"/>
                    </a:lnTo>
                    <a:lnTo>
                      <a:pt x="202" y="110"/>
                    </a:lnTo>
                    <a:lnTo>
                      <a:pt x="195" y="110"/>
                    </a:lnTo>
                    <a:lnTo>
                      <a:pt x="156" y="104"/>
                    </a:lnTo>
                    <a:lnTo>
                      <a:pt x="146" y="104"/>
                    </a:lnTo>
                    <a:lnTo>
                      <a:pt x="144" y="103"/>
                    </a:lnTo>
                    <a:lnTo>
                      <a:pt x="143" y="103"/>
                    </a:lnTo>
                    <a:lnTo>
                      <a:pt x="142" y="101"/>
                    </a:lnTo>
                    <a:lnTo>
                      <a:pt x="121" y="97"/>
                    </a:lnTo>
                    <a:lnTo>
                      <a:pt x="100" y="124"/>
                    </a:lnTo>
                    <a:lnTo>
                      <a:pt x="91" y="132"/>
                    </a:lnTo>
                    <a:lnTo>
                      <a:pt x="55" y="163"/>
                    </a:lnTo>
                    <a:lnTo>
                      <a:pt x="55" y="164"/>
                    </a:lnTo>
                    <a:lnTo>
                      <a:pt x="33" y="158"/>
                    </a:lnTo>
                    <a:lnTo>
                      <a:pt x="34" y="160"/>
                    </a:lnTo>
                    <a:lnTo>
                      <a:pt x="40" y="201"/>
                    </a:lnTo>
                    <a:lnTo>
                      <a:pt x="40" y="207"/>
                    </a:lnTo>
                    <a:lnTo>
                      <a:pt x="39" y="209"/>
                    </a:lnTo>
                    <a:lnTo>
                      <a:pt x="31" y="230"/>
                    </a:lnTo>
                    <a:lnTo>
                      <a:pt x="27" y="238"/>
                    </a:lnTo>
                    <a:lnTo>
                      <a:pt x="27" y="241"/>
                    </a:lnTo>
                    <a:lnTo>
                      <a:pt x="24" y="249"/>
                    </a:lnTo>
                    <a:lnTo>
                      <a:pt x="23" y="251"/>
                    </a:lnTo>
                    <a:lnTo>
                      <a:pt x="10" y="285"/>
                    </a:lnTo>
                    <a:lnTo>
                      <a:pt x="10" y="287"/>
                    </a:lnTo>
                    <a:lnTo>
                      <a:pt x="9" y="288"/>
                    </a:lnTo>
                    <a:lnTo>
                      <a:pt x="8" y="294"/>
                    </a:lnTo>
                    <a:lnTo>
                      <a:pt x="1" y="307"/>
                    </a:lnTo>
                    <a:lnTo>
                      <a:pt x="0" y="311"/>
                    </a:lnTo>
                    <a:lnTo>
                      <a:pt x="17" y="316"/>
                    </a:lnTo>
                    <a:lnTo>
                      <a:pt x="24" y="318"/>
                    </a:lnTo>
                    <a:lnTo>
                      <a:pt x="26" y="318"/>
                    </a:lnTo>
                    <a:lnTo>
                      <a:pt x="29" y="316"/>
                    </a:lnTo>
                    <a:lnTo>
                      <a:pt x="30" y="316"/>
                    </a:lnTo>
                    <a:lnTo>
                      <a:pt x="31" y="318"/>
                    </a:lnTo>
                    <a:lnTo>
                      <a:pt x="34" y="318"/>
                    </a:lnTo>
                    <a:lnTo>
                      <a:pt x="40" y="322"/>
                    </a:lnTo>
                    <a:lnTo>
                      <a:pt x="44" y="329"/>
                    </a:lnTo>
                    <a:lnTo>
                      <a:pt x="46" y="333"/>
                    </a:lnTo>
                    <a:lnTo>
                      <a:pt x="48" y="348"/>
                    </a:lnTo>
                    <a:lnTo>
                      <a:pt x="47" y="364"/>
                    </a:lnTo>
                    <a:lnTo>
                      <a:pt x="48" y="374"/>
                    </a:lnTo>
                    <a:lnTo>
                      <a:pt x="50" y="376"/>
                    </a:lnTo>
                    <a:lnTo>
                      <a:pt x="48" y="381"/>
                    </a:lnTo>
                    <a:lnTo>
                      <a:pt x="48" y="383"/>
                    </a:lnTo>
                    <a:lnTo>
                      <a:pt x="43" y="393"/>
                    </a:lnTo>
                    <a:lnTo>
                      <a:pt x="43" y="395"/>
                    </a:lnTo>
                    <a:lnTo>
                      <a:pt x="53" y="402"/>
                    </a:lnTo>
                    <a:lnTo>
                      <a:pt x="58" y="406"/>
                    </a:lnTo>
                    <a:lnTo>
                      <a:pt x="62" y="407"/>
                    </a:lnTo>
                    <a:lnTo>
                      <a:pt x="65" y="410"/>
                    </a:lnTo>
                    <a:lnTo>
                      <a:pt x="72" y="414"/>
                    </a:lnTo>
                    <a:lnTo>
                      <a:pt x="86" y="432"/>
                    </a:lnTo>
                    <a:lnTo>
                      <a:pt x="87" y="432"/>
                    </a:lnTo>
                    <a:lnTo>
                      <a:pt x="91" y="441"/>
                    </a:lnTo>
                    <a:lnTo>
                      <a:pt x="91" y="452"/>
                    </a:lnTo>
                    <a:lnTo>
                      <a:pt x="89" y="456"/>
                    </a:lnTo>
                    <a:lnTo>
                      <a:pt x="89" y="457"/>
                    </a:lnTo>
                    <a:lnTo>
                      <a:pt x="96" y="455"/>
                    </a:lnTo>
                    <a:lnTo>
                      <a:pt x="101" y="449"/>
                    </a:lnTo>
                    <a:lnTo>
                      <a:pt x="111" y="436"/>
                    </a:lnTo>
                    <a:lnTo>
                      <a:pt x="128" y="420"/>
                    </a:lnTo>
                    <a:lnTo>
                      <a:pt x="129" y="420"/>
                    </a:lnTo>
                    <a:lnTo>
                      <a:pt x="129" y="421"/>
                    </a:lnTo>
                    <a:lnTo>
                      <a:pt x="131" y="422"/>
                    </a:lnTo>
                    <a:lnTo>
                      <a:pt x="142" y="429"/>
                    </a:lnTo>
                    <a:lnTo>
                      <a:pt x="143" y="429"/>
                    </a:lnTo>
                    <a:lnTo>
                      <a:pt x="143" y="438"/>
                    </a:lnTo>
                    <a:lnTo>
                      <a:pt x="142" y="439"/>
                    </a:lnTo>
                    <a:lnTo>
                      <a:pt x="136" y="446"/>
                    </a:lnTo>
                    <a:lnTo>
                      <a:pt x="136" y="448"/>
                    </a:lnTo>
                    <a:lnTo>
                      <a:pt x="137" y="450"/>
                    </a:lnTo>
                    <a:lnTo>
                      <a:pt x="137" y="452"/>
                    </a:lnTo>
                    <a:lnTo>
                      <a:pt x="153" y="452"/>
                    </a:lnTo>
                    <a:lnTo>
                      <a:pt x="167" y="460"/>
                    </a:lnTo>
                    <a:lnTo>
                      <a:pt x="185" y="477"/>
                    </a:lnTo>
                    <a:lnTo>
                      <a:pt x="191" y="485"/>
                    </a:lnTo>
                    <a:lnTo>
                      <a:pt x="206" y="494"/>
                    </a:lnTo>
                    <a:lnTo>
                      <a:pt x="213" y="502"/>
                    </a:lnTo>
                    <a:lnTo>
                      <a:pt x="226" y="505"/>
                    </a:lnTo>
                    <a:lnTo>
                      <a:pt x="226" y="508"/>
                    </a:lnTo>
                    <a:lnTo>
                      <a:pt x="258" y="526"/>
                    </a:lnTo>
                    <a:lnTo>
                      <a:pt x="261" y="529"/>
                    </a:lnTo>
                    <a:lnTo>
                      <a:pt x="272" y="536"/>
                    </a:lnTo>
                    <a:lnTo>
                      <a:pt x="273" y="540"/>
                    </a:lnTo>
                    <a:lnTo>
                      <a:pt x="279" y="545"/>
                    </a:lnTo>
                    <a:lnTo>
                      <a:pt x="283" y="556"/>
                    </a:lnTo>
                    <a:lnTo>
                      <a:pt x="291" y="568"/>
                    </a:lnTo>
                    <a:lnTo>
                      <a:pt x="291" y="570"/>
                    </a:lnTo>
                    <a:lnTo>
                      <a:pt x="300" y="579"/>
                    </a:lnTo>
                    <a:lnTo>
                      <a:pt x="301" y="579"/>
                    </a:lnTo>
                    <a:lnTo>
                      <a:pt x="305" y="575"/>
                    </a:lnTo>
                    <a:lnTo>
                      <a:pt x="307" y="569"/>
                    </a:lnTo>
                    <a:lnTo>
                      <a:pt x="312" y="568"/>
                    </a:lnTo>
                    <a:lnTo>
                      <a:pt x="316" y="569"/>
                    </a:lnTo>
                    <a:lnTo>
                      <a:pt x="318" y="569"/>
                    </a:lnTo>
                    <a:lnTo>
                      <a:pt x="316" y="580"/>
                    </a:lnTo>
                    <a:lnTo>
                      <a:pt x="319" y="590"/>
                    </a:lnTo>
                    <a:lnTo>
                      <a:pt x="324" y="594"/>
                    </a:lnTo>
                    <a:lnTo>
                      <a:pt x="329" y="597"/>
                    </a:lnTo>
                    <a:lnTo>
                      <a:pt x="331" y="597"/>
                    </a:lnTo>
                    <a:lnTo>
                      <a:pt x="331" y="600"/>
                    </a:lnTo>
                    <a:lnTo>
                      <a:pt x="333" y="607"/>
                    </a:lnTo>
                    <a:lnTo>
                      <a:pt x="336" y="614"/>
                    </a:lnTo>
                    <a:lnTo>
                      <a:pt x="336" y="623"/>
                    </a:lnTo>
                    <a:lnTo>
                      <a:pt x="332" y="639"/>
                    </a:lnTo>
                    <a:lnTo>
                      <a:pt x="332" y="640"/>
                    </a:lnTo>
                    <a:lnTo>
                      <a:pt x="337" y="639"/>
                    </a:lnTo>
                    <a:lnTo>
                      <a:pt x="339" y="639"/>
                    </a:lnTo>
                    <a:lnTo>
                      <a:pt x="343" y="635"/>
                    </a:lnTo>
                    <a:lnTo>
                      <a:pt x="346" y="635"/>
                    </a:lnTo>
                    <a:lnTo>
                      <a:pt x="346" y="633"/>
                    </a:lnTo>
                    <a:lnTo>
                      <a:pt x="350" y="623"/>
                    </a:lnTo>
                    <a:lnTo>
                      <a:pt x="355" y="615"/>
                    </a:lnTo>
                    <a:lnTo>
                      <a:pt x="365" y="611"/>
                    </a:lnTo>
                    <a:lnTo>
                      <a:pt x="371" y="597"/>
                    </a:lnTo>
                    <a:lnTo>
                      <a:pt x="372" y="597"/>
                    </a:lnTo>
                    <a:lnTo>
                      <a:pt x="374" y="594"/>
                    </a:lnTo>
                    <a:lnTo>
                      <a:pt x="375" y="594"/>
                    </a:lnTo>
                    <a:lnTo>
                      <a:pt x="379" y="599"/>
                    </a:lnTo>
                    <a:lnTo>
                      <a:pt x="381" y="601"/>
                    </a:lnTo>
                    <a:lnTo>
                      <a:pt x="382" y="604"/>
                    </a:lnTo>
                    <a:lnTo>
                      <a:pt x="382" y="605"/>
                    </a:lnTo>
                    <a:lnTo>
                      <a:pt x="385" y="609"/>
                    </a:lnTo>
                    <a:lnTo>
                      <a:pt x="389" y="614"/>
                    </a:lnTo>
                    <a:lnTo>
                      <a:pt x="391" y="614"/>
                    </a:lnTo>
                    <a:lnTo>
                      <a:pt x="392" y="615"/>
                    </a:lnTo>
                    <a:lnTo>
                      <a:pt x="393" y="615"/>
                    </a:lnTo>
                    <a:lnTo>
                      <a:pt x="398" y="614"/>
                    </a:lnTo>
                    <a:lnTo>
                      <a:pt x="406" y="607"/>
                    </a:lnTo>
                    <a:lnTo>
                      <a:pt x="407" y="597"/>
                    </a:lnTo>
                    <a:lnTo>
                      <a:pt x="407" y="593"/>
                    </a:lnTo>
                    <a:lnTo>
                      <a:pt x="414" y="593"/>
                    </a:lnTo>
                    <a:lnTo>
                      <a:pt x="425" y="597"/>
                    </a:lnTo>
                    <a:lnTo>
                      <a:pt x="427" y="597"/>
                    </a:lnTo>
                    <a:lnTo>
                      <a:pt x="429" y="600"/>
                    </a:lnTo>
                    <a:lnTo>
                      <a:pt x="431" y="599"/>
                    </a:lnTo>
                    <a:lnTo>
                      <a:pt x="431" y="597"/>
                    </a:lnTo>
                    <a:lnTo>
                      <a:pt x="442" y="586"/>
                    </a:lnTo>
                    <a:lnTo>
                      <a:pt x="444" y="586"/>
                    </a:lnTo>
                    <a:lnTo>
                      <a:pt x="449" y="590"/>
                    </a:lnTo>
                    <a:lnTo>
                      <a:pt x="449" y="592"/>
                    </a:lnTo>
                    <a:lnTo>
                      <a:pt x="453" y="596"/>
                    </a:lnTo>
                    <a:lnTo>
                      <a:pt x="463" y="611"/>
                    </a:lnTo>
                    <a:lnTo>
                      <a:pt x="470" y="616"/>
                    </a:lnTo>
                    <a:lnTo>
                      <a:pt x="471" y="616"/>
                    </a:lnTo>
                    <a:lnTo>
                      <a:pt x="473" y="618"/>
                    </a:lnTo>
                    <a:lnTo>
                      <a:pt x="482" y="608"/>
                    </a:lnTo>
                    <a:lnTo>
                      <a:pt x="478" y="590"/>
                    </a:lnTo>
                    <a:lnTo>
                      <a:pt x="481" y="589"/>
                    </a:lnTo>
                    <a:lnTo>
                      <a:pt x="484" y="583"/>
                    </a:lnTo>
                    <a:lnTo>
                      <a:pt x="494" y="582"/>
                    </a:lnTo>
                    <a:lnTo>
                      <a:pt x="501" y="590"/>
                    </a:lnTo>
                    <a:lnTo>
                      <a:pt x="511" y="587"/>
                    </a:lnTo>
                    <a:lnTo>
                      <a:pt x="526" y="563"/>
                    </a:lnTo>
                    <a:lnTo>
                      <a:pt x="530" y="559"/>
                    </a:lnTo>
                    <a:lnTo>
                      <a:pt x="542" y="559"/>
                    </a:lnTo>
                    <a:lnTo>
                      <a:pt x="545" y="561"/>
                    </a:lnTo>
                    <a:lnTo>
                      <a:pt x="547" y="561"/>
                    </a:lnTo>
                    <a:lnTo>
                      <a:pt x="549" y="558"/>
                    </a:lnTo>
                    <a:lnTo>
                      <a:pt x="551" y="554"/>
                    </a:lnTo>
                    <a:lnTo>
                      <a:pt x="555" y="547"/>
                    </a:lnTo>
                    <a:lnTo>
                      <a:pt x="555" y="545"/>
                    </a:lnTo>
                    <a:lnTo>
                      <a:pt x="561" y="522"/>
                    </a:lnTo>
                    <a:lnTo>
                      <a:pt x="562" y="519"/>
                    </a:lnTo>
                    <a:lnTo>
                      <a:pt x="568" y="526"/>
                    </a:lnTo>
                    <a:lnTo>
                      <a:pt x="569" y="529"/>
                    </a:lnTo>
                    <a:lnTo>
                      <a:pt x="586" y="547"/>
                    </a:lnTo>
                    <a:lnTo>
                      <a:pt x="592" y="551"/>
                    </a:lnTo>
                    <a:lnTo>
                      <a:pt x="604" y="562"/>
                    </a:lnTo>
                    <a:lnTo>
                      <a:pt x="605" y="562"/>
                    </a:lnTo>
                    <a:lnTo>
                      <a:pt x="607" y="563"/>
                    </a:lnTo>
                    <a:lnTo>
                      <a:pt x="608" y="563"/>
                    </a:lnTo>
                    <a:lnTo>
                      <a:pt x="614" y="569"/>
                    </a:lnTo>
                    <a:lnTo>
                      <a:pt x="614" y="570"/>
                    </a:lnTo>
                    <a:lnTo>
                      <a:pt x="615" y="575"/>
                    </a:lnTo>
                    <a:lnTo>
                      <a:pt x="615" y="587"/>
                    </a:lnTo>
                    <a:lnTo>
                      <a:pt x="614" y="589"/>
                    </a:lnTo>
                    <a:lnTo>
                      <a:pt x="611" y="593"/>
                    </a:lnTo>
                    <a:lnTo>
                      <a:pt x="585" y="609"/>
                    </a:lnTo>
                    <a:lnTo>
                      <a:pt x="580" y="615"/>
                    </a:lnTo>
                    <a:lnTo>
                      <a:pt x="580" y="621"/>
                    </a:lnTo>
                    <a:lnTo>
                      <a:pt x="583" y="625"/>
                    </a:lnTo>
                    <a:lnTo>
                      <a:pt x="585" y="628"/>
                    </a:lnTo>
                    <a:lnTo>
                      <a:pt x="586" y="629"/>
                    </a:lnTo>
                    <a:lnTo>
                      <a:pt x="590" y="629"/>
                    </a:lnTo>
                    <a:lnTo>
                      <a:pt x="602" y="633"/>
                    </a:lnTo>
                    <a:lnTo>
                      <a:pt x="605" y="636"/>
                    </a:lnTo>
                    <a:lnTo>
                      <a:pt x="608" y="640"/>
                    </a:lnTo>
                    <a:lnTo>
                      <a:pt x="618" y="646"/>
                    </a:lnTo>
                    <a:lnTo>
                      <a:pt x="619" y="647"/>
                    </a:lnTo>
                    <a:lnTo>
                      <a:pt x="626" y="653"/>
                    </a:lnTo>
                    <a:lnTo>
                      <a:pt x="645" y="674"/>
                    </a:lnTo>
                    <a:lnTo>
                      <a:pt x="647" y="674"/>
                    </a:lnTo>
                    <a:lnTo>
                      <a:pt x="654" y="671"/>
                    </a:lnTo>
                    <a:lnTo>
                      <a:pt x="661" y="671"/>
                    </a:lnTo>
                    <a:lnTo>
                      <a:pt x="674" y="678"/>
                    </a:lnTo>
                    <a:lnTo>
                      <a:pt x="675" y="679"/>
                    </a:lnTo>
                    <a:lnTo>
                      <a:pt x="678" y="679"/>
                    </a:lnTo>
                    <a:lnTo>
                      <a:pt x="679" y="678"/>
                    </a:lnTo>
                    <a:lnTo>
                      <a:pt x="695" y="656"/>
                    </a:lnTo>
                    <a:lnTo>
                      <a:pt x="698" y="650"/>
                    </a:lnTo>
                    <a:lnTo>
                      <a:pt x="699" y="649"/>
                    </a:lnTo>
                    <a:lnTo>
                      <a:pt x="702" y="649"/>
                    </a:lnTo>
                    <a:lnTo>
                      <a:pt x="703" y="647"/>
                    </a:lnTo>
                    <a:lnTo>
                      <a:pt x="703" y="646"/>
                    </a:lnTo>
                    <a:lnTo>
                      <a:pt x="699" y="635"/>
                    </a:lnTo>
                    <a:lnTo>
                      <a:pt x="698" y="623"/>
                    </a:lnTo>
                    <a:lnTo>
                      <a:pt x="698" y="615"/>
                    </a:lnTo>
                    <a:lnTo>
                      <a:pt x="696" y="612"/>
                    </a:lnTo>
                    <a:lnTo>
                      <a:pt x="693" y="608"/>
                    </a:lnTo>
                    <a:lnTo>
                      <a:pt x="688" y="596"/>
                    </a:lnTo>
                    <a:lnTo>
                      <a:pt x="681" y="586"/>
                    </a:lnTo>
                    <a:lnTo>
                      <a:pt x="679" y="582"/>
                    </a:lnTo>
                    <a:lnTo>
                      <a:pt x="679" y="579"/>
                    </a:lnTo>
                    <a:lnTo>
                      <a:pt x="678" y="570"/>
                    </a:lnTo>
                    <a:lnTo>
                      <a:pt x="682" y="563"/>
                    </a:lnTo>
                    <a:lnTo>
                      <a:pt x="689" y="559"/>
                    </a:lnTo>
                    <a:lnTo>
                      <a:pt x="695" y="554"/>
                    </a:lnTo>
                    <a:lnTo>
                      <a:pt x="695" y="542"/>
                    </a:lnTo>
                    <a:lnTo>
                      <a:pt x="700" y="536"/>
                    </a:lnTo>
                    <a:lnTo>
                      <a:pt x="702" y="530"/>
                    </a:lnTo>
                    <a:lnTo>
                      <a:pt x="702" y="529"/>
                    </a:lnTo>
                    <a:lnTo>
                      <a:pt x="705" y="526"/>
                    </a:lnTo>
                    <a:lnTo>
                      <a:pt x="706" y="526"/>
                    </a:lnTo>
                    <a:lnTo>
                      <a:pt x="707" y="525"/>
                    </a:lnTo>
                    <a:lnTo>
                      <a:pt x="706" y="523"/>
                    </a:lnTo>
                    <a:lnTo>
                      <a:pt x="703" y="515"/>
                    </a:lnTo>
                    <a:lnTo>
                      <a:pt x="702" y="513"/>
                    </a:lnTo>
                    <a:lnTo>
                      <a:pt x="700" y="510"/>
                    </a:lnTo>
                    <a:lnTo>
                      <a:pt x="693" y="499"/>
                    </a:lnTo>
                    <a:lnTo>
                      <a:pt x="692" y="496"/>
                    </a:lnTo>
                    <a:lnTo>
                      <a:pt x="691" y="495"/>
                    </a:lnTo>
                    <a:lnTo>
                      <a:pt x="691" y="494"/>
                    </a:lnTo>
                    <a:lnTo>
                      <a:pt x="689" y="484"/>
                    </a:lnTo>
                    <a:lnTo>
                      <a:pt x="689" y="481"/>
                    </a:lnTo>
                    <a:lnTo>
                      <a:pt x="692" y="465"/>
                    </a:lnTo>
                    <a:lnTo>
                      <a:pt x="692" y="463"/>
                    </a:lnTo>
                    <a:lnTo>
                      <a:pt x="691" y="456"/>
                    </a:lnTo>
                    <a:lnTo>
                      <a:pt x="691" y="453"/>
                    </a:lnTo>
                    <a:lnTo>
                      <a:pt x="689" y="453"/>
                    </a:lnTo>
                    <a:lnTo>
                      <a:pt x="689" y="450"/>
                    </a:lnTo>
                    <a:lnTo>
                      <a:pt x="705" y="450"/>
                    </a:lnTo>
                    <a:lnTo>
                      <a:pt x="705" y="449"/>
                    </a:lnTo>
                    <a:lnTo>
                      <a:pt x="717" y="425"/>
                    </a:lnTo>
                    <a:lnTo>
                      <a:pt x="717" y="422"/>
                    </a:lnTo>
                    <a:lnTo>
                      <a:pt x="716" y="420"/>
                    </a:lnTo>
                    <a:lnTo>
                      <a:pt x="716" y="415"/>
                    </a:lnTo>
                    <a:lnTo>
                      <a:pt x="723" y="406"/>
                    </a:lnTo>
                    <a:lnTo>
                      <a:pt x="726" y="399"/>
                    </a:lnTo>
                    <a:lnTo>
                      <a:pt x="726" y="393"/>
                    </a:lnTo>
                    <a:lnTo>
                      <a:pt x="737" y="379"/>
                    </a:lnTo>
                    <a:lnTo>
                      <a:pt x="746" y="343"/>
                    </a:lnTo>
                    <a:lnTo>
                      <a:pt x="746" y="341"/>
                    </a:lnTo>
                    <a:lnTo>
                      <a:pt x="748" y="340"/>
                    </a:lnTo>
                    <a:lnTo>
                      <a:pt x="781" y="308"/>
                    </a:lnTo>
                    <a:lnTo>
                      <a:pt x="793" y="302"/>
                    </a:lnTo>
                    <a:lnTo>
                      <a:pt x="793" y="301"/>
                    </a:lnTo>
                    <a:lnTo>
                      <a:pt x="789" y="288"/>
                    </a:lnTo>
                    <a:lnTo>
                      <a:pt x="790" y="283"/>
                    </a:lnTo>
                    <a:lnTo>
                      <a:pt x="793" y="277"/>
                    </a:lnTo>
                    <a:lnTo>
                      <a:pt x="791" y="277"/>
                    </a:lnTo>
                    <a:lnTo>
                      <a:pt x="729" y="26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39" name="Freeform 870">
                <a:extLst>
                  <a:ext uri="{FF2B5EF4-FFF2-40B4-BE49-F238E27FC236}">
                    <a16:creationId xmlns:a16="http://schemas.microsoft.com/office/drawing/2014/main" id="{E2F7D5D6-5C0C-AB77-1CEA-C16F9943B2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4" y="3162"/>
                <a:ext cx="122" cy="112"/>
              </a:xfrm>
              <a:custGeom>
                <a:avLst/>
                <a:gdLst>
                  <a:gd name="T0" fmla="*/ 42 w 488"/>
                  <a:gd name="T1" fmla="*/ 98 h 445"/>
                  <a:gd name="T2" fmla="*/ 35 w 488"/>
                  <a:gd name="T3" fmla="*/ 137 h 445"/>
                  <a:gd name="T4" fmla="*/ 27 w 488"/>
                  <a:gd name="T5" fmla="*/ 173 h 445"/>
                  <a:gd name="T6" fmla="*/ 6 w 488"/>
                  <a:gd name="T7" fmla="*/ 202 h 445"/>
                  <a:gd name="T8" fmla="*/ 21 w 488"/>
                  <a:gd name="T9" fmla="*/ 242 h 445"/>
                  <a:gd name="T10" fmla="*/ 16 w 488"/>
                  <a:gd name="T11" fmla="*/ 268 h 445"/>
                  <a:gd name="T12" fmla="*/ 23 w 488"/>
                  <a:gd name="T13" fmla="*/ 324 h 445"/>
                  <a:gd name="T14" fmla="*/ 52 w 488"/>
                  <a:gd name="T15" fmla="*/ 364 h 445"/>
                  <a:gd name="T16" fmla="*/ 73 w 488"/>
                  <a:gd name="T17" fmla="*/ 355 h 445"/>
                  <a:gd name="T18" fmla="*/ 62 w 488"/>
                  <a:gd name="T19" fmla="*/ 341 h 445"/>
                  <a:gd name="T20" fmla="*/ 76 w 488"/>
                  <a:gd name="T21" fmla="*/ 339 h 445"/>
                  <a:gd name="T22" fmla="*/ 111 w 488"/>
                  <a:gd name="T23" fmla="*/ 306 h 445"/>
                  <a:gd name="T24" fmla="*/ 112 w 488"/>
                  <a:gd name="T25" fmla="*/ 276 h 445"/>
                  <a:gd name="T26" fmla="*/ 143 w 488"/>
                  <a:gd name="T27" fmla="*/ 257 h 445"/>
                  <a:gd name="T28" fmla="*/ 190 w 488"/>
                  <a:gd name="T29" fmla="*/ 266 h 445"/>
                  <a:gd name="T30" fmla="*/ 190 w 488"/>
                  <a:gd name="T31" fmla="*/ 272 h 445"/>
                  <a:gd name="T32" fmla="*/ 204 w 488"/>
                  <a:gd name="T33" fmla="*/ 295 h 445"/>
                  <a:gd name="T34" fmla="*/ 173 w 488"/>
                  <a:gd name="T35" fmla="*/ 304 h 445"/>
                  <a:gd name="T36" fmla="*/ 209 w 488"/>
                  <a:gd name="T37" fmla="*/ 309 h 445"/>
                  <a:gd name="T38" fmla="*/ 221 w 488"/>
                  <a:gd name="T39" fmla="*/ 323 h 445"/>
                  <a:gd name="T40" fmla="*/ 222 w 488"/>
                  <a:gd name="T41" fmla="*/ 378 h 445"/>
                  <a:gd name="T42" fmla="*/ 252 w 488"/>
                  <a:gd name="T43" fmla="*/ 388 h 445"/>
                  <a:gd name="T44" fmla="*/ 288 w 488"/>
                  <a:gd name="T45" fmla="*/ 410 h 445"/>
                  <a:gd name="T46" fmla="*/ 333 w 488"/>
                  <a:gd name="T47" fmla="*/ 436 h 445"/>
                  <a:gd name="T48" fmla="*/ 334 w 488"/>
                  <a:gd name="T49" fmla="*/ 426 h 445"/>
                  <a:gd name="T50" fmla="*/ 351 w 488"/>
                  <a:gd name="T51" fmla="*/ 415 h 445"/>
                  <a:gd name="T52" fmla="*/ 343 w 488"/>
                  <a:gd name="T53" fmla="*/ 377 h 445"/>
                  <a:gd name="T54" fmla="*/ 382 w 488"/>
                  <a:gd name="T55" fmla="*/ 395 h 445"/>
                  <a:gd name="T56" fmla="*/ 393 w 488"/>
                  <a:gd name="T57" fmla="*/ 425 h 445"/>
                  <a:gd name="T58" fmla="*/ 413 w 488"/>
                  <a:gd name="T59" fmla="*/ 445 h 445"/>
                  <a:gd name="T60" fmla="*/ 457 w 488"/>
                  <a:gd name="T61" fmla="*/ 430 h 445"/>
                  <a:gd name="T62" fmla="*/ 477 w 488"/>
                  <a:gd name="T63" fmla="*/ 410 h 445"/>
                  <a:gd name="T64" fmla="*/ 465 w 488"/>
                  <a:gd name="T65" fmla="*/ 362 h 445"/>
                  <a:gd name="T66" fmla="*/ 465 w 488"/>
                  <a:gd name="T67" fmla="*/ 325 h 445"/>
                  <a:gd name="T68" fmla="*/ 435 w 488"/>
                  <a:gd name="T69" fmla="*/ 295 h 445"/>
                  <a:gd name="T70" fmla="*/ 404 w 488"/>
                  <a:gd name="T71" fmla="*/ 282 h 445"/>
                  <a:gd name="T72" fmla="*/ 451 w 488"/>
                  <a:gd name="T73" fmla="*/ 273 h 445"/>
                  <a:gd name="T74" fmla="*/ 477 w 488"/>
                  <a:gd name="T75" fmla="*/ 242 h 445"/>
                  <a:gd name="T76" fmla="*/ 470 w 488"/>
                  <a:gd name="T77" fmla="*/ 204 h 445"/>
                  <a:gd name="T78" fmla="*/ 458 w 488"/>
                  <a:gd name="T79" fmla="*/ 162 h 445"/>
                  <a:gd name="T80" fmla="*/ 425 w 488"/>
                  <a:gd name="T81" fmla="*/ 117 h 445"/>
                  <a:gd name="T82" fmla="*/ 454 w 488"/>
                  <a:gd name="T83" fmla="*/ 109 h 445"/>
                  <a:gd name="T84" fmla="*/ 468 w 488"/>
                  <a:gd name="T85" fmla="*/ 79 h 445"/>
                  <a:gd name="T86" fmla="*/ 485 w 488"/>
                  <a:gd name="T87" fmla="*/ 14 h 445"/>
                  <a:gd name="T88" fmla="*/ 470 w 488"/>
                  <a:gd name="T89" fmla="*/ 3 h 445"/>
                  <a:gd name="T90" fmla="*/ 413 w 488"/>
                  <a:gd name="T91" fmla="*/ 25 h 445"/>
                  <a:gd name="T92" fmla="*/ 390 w 488"/>
                  <a:gd name="T93" fmla="*/ 49 h 445"/>
                  <a:gd name="T94" fmla="*/ 326 w 488"/>
                  <a:gd name="T95" fmla="*/ 85 h 445"/>
                  <a:gd name="T96" fmla="*/ 305 w 488"/>
                  <a:gd name="T97" fmla="*/ 81 h 445"/>
                  <a:gd name="T98" fmla="*/ 239 w 488"/>
                  <a:gd name="T99" fmla="*/ 79 h 445"/>
                  <a:gd name="T100" fmla="*/ 241 w 488"/>
                  <a:gd name="T101" fmla="*/ 102 h 445"/>
                  <a:gd name="T102" fmla="*/ 222 w 488"/>
                  <a:gd name="T103" fmla="*/ 109 h 445"/>
                  <a:gd name="T104" fmla="*/ 192 w 488"/>
                  <a:gd name="T105" fmla="*/ 98 h 445"/>
                  <a:gd name="T106" fmla="*/ 161 w 488"/>
                  <a:gd name="T107" fmla="*/ 86 h 445"/>
                  <a:gd name="T108" fmla="*/ 133 w 488"/>
                  <a:gd name="T109" fmla="*/ 59 h 445"/>
                  <a:gd name="T110" fmla="*/ 121 w 488"/>
                  <a:gd name="T111" fmla="*/ 59 h 445"/>
                  <a:gd name="T112" fmla="*/ 90 w 488"/>
                  <a:gd name="T113" fmla="*/ 68 h 4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488" h="445">
                    <a:moveTo>
                      <a:pt x="79" y="67"/>
                    </a:moveTo>
                    <a:lnTo>
                      <a:pt x="77" y="67"/>
                    </a:lnTo>
                    <a:lnTo>
                      <a:pt x="76" y="65"/>
                    </a:lnTo>
                    <a:lnTo>
                      <a:pt x="75" y="65"/>
                    </a:lnTo>
                    <a:lnTo>
                      <a:pt x="60" y="89"/>
                    </a:lnTo>
                    <a:lnTo>
                      <a:pt x="45" y="95"/>
                    </a:lnTo>
                    <a:lnTo>
                      <a:pt x="42" y="98"/>
                    </a:lnTo>
                    <a:lnTo>
                      <a:pt x="42" y="123"/>
                    </a:lnTo>
                    <a:lnTo>
                      <a:pt x="41" y="128"/>
                    </a:lnTo>
                    <a:lnTo>
                      <a:pt x="39" y="131"/>
                    </a:lnTo>
                    <a:lnTo>
                      <a:pt x="39" y="132"/>
                    </a:lnTo>
                    <a:lnTo>
                      <a:pt x="38" y="134"/>
                    </a:lnTo>
                    <a:lnTo>
                      <a:pt x="35" y="134"/>
                    </a:lnTo>
                    <a:lnTo>
                      <a:pt x="35" y="137"/>
                    </a:lnTo>
                    <a:lnTo>
                      <a:pt x="37" y="137"/>
                    </a:lnTo>
                    <a:lnTo>
                      <a:pt x="39" y="138"/>
                    </a:lnTo>
                    <a:lnTo>
                      <a:pt x="39" y="146"/>
                    </a:lnTo>
                    <a:lnTo>
                      <a:pt x="37" y="152"/>
                    </a:lnTo>
                    <a:lnTo>
                      <a:pt x="37" y="153"/>
                    </a:lnTo>
                    <a:lnTo>
                      <a:pt x="27" y="172"/>
                    </a:lnTo>
                    <a:lnTo>
                      <a:pt x="27" y="173"/>
                    </a:lnTo>
                    <a:lnTo>
                      <a:pt x="24" y="180"/>
                    </a:lnTo>
                    <a:lnTo>
                      <a:pt x="12" y="184"/>
                    </a:lnTo>
                    <a:lnTo>
                      <a:pt x="2" y="184"/>
                    </a:lnTo>
                    <a:lnTo>
                      <a:pt x="2" y="186"/>
                    </a:lnTo>
                    <a:lnTo>
                      <a:pt x="0" y="191"/>
                    </a:lnTo>
                    <a:lnTo>
                      <a:pt x="2" y="198"/>
                    </a:lnTo>
                    <a:lnTo>
                      <a:pt x="6" y="202"/>
                    </a:lnTo>
                    <a:lnTo>
                      <a:pt x="13" y="206"/>
                    </a:lnTo>
                    <a:lnTo>
                      <a:pt x="15" y="211"/>
                    </a:lnTo>
                    <a:lnTo>
                      <a:pt x="12" y="215"/>
                    </a:lnTo>
                    <a:lnTo>
                      <a:pt x="12" y="219"/>
                    </a:lnTo>
                    <a:lnTo>
                      <a:pt x="16" y="229"/>
                    </a:lnTo>
                    <a:lnTo>
                      <a:pt x="21" y="236"/>
                    </a:lnTo>
                    <a:lnTo>
                      <a:pt x="21" y="242"/>
                    </a:lnTo>
                    <a:lnTo>
                      <a:pt x="20" y="243"/>
                    </a:lnTo>
                    <a:lnTo>
                      <a:pt x="16" y="244"/>
                    </a:lnTo>
                    <a:lnTo>
                      <a:pt x="15" y="246"/>
                    </a:lnTo>
                    <a:lnTo>
                      <a:pt x="16" y="246"/>
                    </a:lnTo>
                    <a:lnTo>
                      <a:pt x="17" y="247"/>
                    </a:lnTo>
                    <a:lnTo>
                      <a:pt x="17" y="261"/>
                    </a:lnTo>
                    <a:lnTo>
                      <a:pt x="16" y="268"/>
                    </a:lnTo>
                    <a:lnTo>
                      <a:pt x="16" y="282"/>
                    </a:lnTo>
                    <a:lnTo>
                      <a:pt x="21" y="310"/>
                    </a:lnTo>
                    <a:lnTo>
                      <a:pt x="23" y="310"/>
                    </a:lnTo>
                    <a:lnTo>
                      <a:pt x="23" y="314"/>
                    </a:lnTo>
                    <a:lnTo>
                      <a:pt x="24" y="316"/>
                    </a:lnTo>
                    <a:lnTo>
                      <a:pt x="24" y="323"/>
                    </a:lnTo>
                    <a:lnTo>
                      <a:pt x="23" y="324"/>
                    </a:lnTo>
                    <a:lnTo>
                      <a:pt x="23" y="329"/>
                    </a:lnTo>
                    <a:lnTo>
                      <a:pt x="28" y="335"/>
                    </a:lnTo>
                    <a:lnTo>
                      <a:pt x="44" y="342"/>
                    </a:lnTo>
                    <a:lnTo>
                      <a:pt x="46" y="345"/>
                    </a:lnTo>
                    <a:lnTo>
                      <a:pt x="48" y="348"/>
                    </a:lnTo>
                    <a:lnTo>
                      <a:pt x="48" y="357"/>
                    </a:lnTo>
                    <a:lnTo>
                      <a:pt x="52" y="364"/>
                    </a:lnTo>
                    <a:lnTo>
                      <a:pt x="52" y="366"/>
                    </a:lnTo>
                    <a:lnTo>
                      <a:pt x="56" y="366"/>
                    </a:lnTo>
                    <a:lnTo>
                      <a:pt x="60" y="364"/>
                    </a:lnTo>
                    <a:lnTo>
                      <a:pt x="62" y="363"/>
                    </a:lnTo>
                    <a:lnTo>
                      <a:pt x="70" y="359"/>
                    </a:lnTo>
                    <a:lnTo>
                      <a:pt x="72" y="357"/>
                    </a:lnTo>
                    <a:lnTo>
                      <a:pt x="73" y="355"/>
                    </a:lnTo>
                    <a:lnTo>
                      <a:pt x="73" y="353"/>
                    </a:lnTo>
                    <a:lnTo>
                      <a:pt x="72" y="350"/>
                    </a:lnTo>
                    <a:lnTo>
                      <a:pt x="69" y="349"/>
                    </a:lnTo>
                    <a:lnTo>
                      <a:pt x="63" y="349"/>
                    </a:lnTo>
                    <a:lnTo>
                      <a:pt x="60" y="348"/>
                    </a:lnTo>
                    <a:lnTo>
                      <a:pt x="60" y="346"/>
                    </a:lnTo>
                    <a:lnTo>
                      <a:pt x="62" y="341"/>
                    </a:lnTo>
                    <a:lnTo>
                      <a:pt x="63" y="339"/>
                    </a:lnTo>
                    <a:lnTo>
                      <a:pt x="65" y="336"/>
                    </a:lnTo>
                    <a:lnTo>
                      <a:pt x="69" y="336"/>
                    </a:lnTo>
                    <a:lnTo>
                      <a:pt x="72" y="339"/>
                    </a:lnTo>
                    <a:lnTo>
                      <a:pt x="73" y="339"/>
                    </a:lnTo>
                    <a:lnTo>
                      <a:pt x="75" y="341"/>
                    </a:lnTo>
                    <a:lnTo>
                      <a:pt x="76" y="339"/>
                    </a:lnTo>
                    <a:lnTo>
                      <a:pt x="82" y="338"/>
                    </a:lnTo>
                    <a:lnTo>
                      <a:pt x="83" y="338"/>
                    </a:lnTo>
                    <a:lnTo>
                      <a:pt x="94" y="328"/>
                    </a:lnTo>
                    <a:lnTo>
                      <a:pt x="101" y="317"/>
                    </a:lnTo>
                    <a:lnTo>
                      <a:pt x="102" y="313"/>
                    </a:lnTo>
                    <a:lnTo>
                      <a:pt x="106" y="309"/>
                    </a:lnTo>
                    <a:lnTo>
                      <a:pt x="111" y="306"/>
                    </a:lnTo>
                    <a:lnTo>
                      <a:pt x="113" y="303"/>
                    </a:lnTo>
                    <a:lnTo>
                      <a:pt x="119" y="299"/>
                    </a:lnTo>
                    <a:lnTo>
                      <a:pt x="118" y="292"/>
                    </a:lnTo>
                    <a:lnTo>
                      <a:pt x="113" y="293"/>
                    </a:lnTo>
                    <a:lnTo>
                      <a:pt x="108" y="285"/>
                    </a:lnTo>
                    <a:lnTo>
                      <a:pt x="108" y="282"/>
                    </a:lnTo>
                    <a:lnTo>
                      <a:pt x="112" y="276"/>
                    </a:lnTo>
                    <a:lnTo>
                      <a:pt x="119" y="271"/>
                    </a:lnTo>
                    <a:lnTo>
                      <a:pt x="126" y="256"/>
                    </a:lnTo>
                    <a:lnTo>
                      <a:pt x="132" y="250"/>
                    </a:lnTo>
                    <a:lnTo>
                      <a:pt x="133" y="250"/>
                    </a:lnTo>
                    <a:lnTo>
                      <a:pt x="140" y="251"/>
                    </a:lnTo>
                    <a:lnTo>
                      <a:pt x="140" y="254"/>
                    </a:lnTo>
                    <a:lnTo>
                      <a:pt x="143" y="257"/>
                    </a:lnTo>
                    <a:lnTo>
                      <a:pt x="155" y="264"/>
                    </a:lnTo>
                    <a:lnTo>
                      <a:pt x="164" y="261"/>
                    </a:lnTo>
                    <a:lnTo>
                      <a:pt x="172" y="261"/>
                    </a:lnTo>
                    <a:lnTo>
                      <a:pt x="188" y="264"/>
                    </a:lnTo>
                    <a:lnTo>
                      <a:pt x="188" y="265"/>
                    </a:lnTo>
                    <a:lnTo>
                      <a:pt x="189" y="265"/>
                    </a:lnTo>
                    <a:lnTo>
                      <a:pt x="190" y="266"/>
                    </a:lnTo>
                    <a:lnTo>
                      <a:pt x="190" y="268"/>
                    </a:lnTo>
                    <a:lnTo>
                      <a:pt x="189" y="268"/>
                    </a:lnTo>
                    <a:lnTo>
                      <a:pt x="188" y="269"/>
                    </a:lnTo>
                    <a:lnTo>
                      <a:pt x="182" y="269"/>
                    </a:lnTo>
                    <a:lnTo>
                      <a:pt x="179" y="271"/>
                    </a:lnTo>
                    <a:lnTo>
                      <a:pt x="181" y="276"/>
                    </a:lnTo>
                    <a:lnTo>
                      <a:pt x="190" y="272"/>
                    </a:lnTo>
                    <a:lnTo>
                      <a:pt x="199" y="272"/>
                    </a:lnTo>
                    <a:lnTo>
                      <a:pt x="202" y="275"/>
                    </a:lnTo>
                    <a:lnTo>
                      <a:pt x="202" y="279"/>
                    </a:lnTo>
                    <a:lnTo>
                      <a:pt x="203" y="286"/>
                    </a:lnTo>
                    <a:lnTo>
                      <a:pt x="206" y="288"/>
                    </a:lnTo>
                    <a:lnTo>
                      <a:pt x="206" y="293"/>
                    </a:lnTo>
                    <a:lnTo>
                      <a:pt x="204" y="295"/>
                    </a:lnTo>
                    <a:lnTo>
                      <a:pt x="197" y="299"/>
                    </a:lnTo>
                    <a:lnTo>
                      <a:pt x="189" y="302"/>
                    </a:lnTo>
                    <a:lnTo>
                      <a:pt x="186" y="300"/>
                    </a:lnTo>
                    <a:lnTo>
                      <a:pt x="182" y="299"/>
                    </a:lnTo>
                    <a:lnTo>
                      <a:pt x="181" y="299"/>
                    </a:lnTo>
                    <a:lnTo>
                      <a:pt x="175" y="302"/>
                    </a:lnTo>
                    <a:lnTo>
                      <a:pt x="173" y="304"/>
                    </a:lnTo>
                    <a:lnTo>
                      <a:pt x="176" y="304"/>
                    </a:lnTo>
                    <a:lnTo>
                      <a:pt x="182" y="306"/>
                    </a:lnTo>
                    <a:lnTo>
                      <a:pt x="186" y="306"/>
                    </a:lnTo>
                    <a:lnTo>
                      <a:pt x="192" y="303"/>
                    </a:lnTo>
                    <a:lnTo>
                      <a:pt x="197" y="302"/>
                    </a:lnTo>
                    <a:lnTo>
                      <a:pt x="199" y="302"/>
                    </a:lnTo>
                    <a:lnTo>
                      <a:pt x="209" y="309"/>
                    </a:lnTo>
                    <a:lnTo>
                      <a:pt x="213" y="313"/>
                    </a:lnTo>
                    <a:lnTo>
                      <a:pt x="213" y="314"/>
                    </a:lnTo>
                    <a:lnTo>
                      <a:pt x="214" y="316"/>
                    </a:lnTo>
                    <a:lnTo>
                      <a:pt x="214" y="317"/>
                    </a:lnTo>
                    <a:lnTo>
                      <a:pt x="221" y="321"/>
                    </a:lnTo>
                    <a:lnTo>
                      <a:pt x="222" y="321"/>
                    </a:lnTo>
                    <a:lnTo>
                      <a:pt x="221" y="323"/>
                    </a:lnTo>
                    <a:lnTo>
                      <a:pt x="219" y="325"/>
                    </a:lnTo>
                    <a:lnTo>
                      <a:pt x="219" y="333"/>
                    </a:lnTo>
                    <a:lnTo>
                      <a:pt x="222" y="355"/>
                    </a:lnTo>
                    <a:lnTo>
                      <a:pt x="224" y="356"/>
                    </a:lnTo>
                    <a:lnTo>
                      <a:pt x="225" y="356"/>
                    </a:lnTo>
                    <a:lnTo>
                      <a:pt x="225" y="362"/>
                    </a:lnTo>
                    <a:lnTo>
                      <a:pt x="222" y="378"/>
                    </a:lnTo>
                    <a:lnTo>
                      <a:pt x="222" y="388"/>
                    </a:lnTo>
                    <a:lnTo>
                      <a:pt x="228" y="408"/>
                    </a:lnTo>
                    <a:lnTo>
                      <a:pt x="236" y="413"/>
                    </a:lnTo>
                    <a:lnTo>
                      <a:pt x="236" y="412"/>
                    </a:lnTo>
                    <a:lnTo>
                      <a:pt x="238" y="410"/>
                    </a:lnTo>
                    <a:lnTo>
                      <a:pt x="250" y="388"/>
                    </a:lnTo>
                    <a:lnTo>
                      <a:pt x="252" y="388"/>
                    </a:lnTo>
                    <a:lnTo>
                      <a:pt x="256" y="391"/>
                    </a:lnTo>
                    <a:lnTo>
                      <a:pt x="260" y="398"/>
                    </a:lnTo>
                    <a:lnTo>
                      <a:pt x="262" y="399"/>
                    </a:lnTo>
                    <a:lnTo>
                      <a:pt x="262" y="401"/>
                    </a:lnTo>
                    <a:lnTo>
                      <a:pt x="267" y="405"/>
                    </a:lnTo>
                    <a:lnTo>
                      <a:pt x="270" y="408"/>
                    </a:lnTo>
                    <a:lnTo>
                      <a:pt x="288" y="410"/>
                    </a:lnTo>
                    <a:lnTo>
                      <a:pt x="312" y="410"/>
                    </a:lnTo>
                    <a:lnTo>
                      <a:pt x="320" y="420"/>
                    </a:lnTo>
                    <a:lnTo>
                      <a:pt x="320" y="422"/>
                    </a:lnTo>
                    <a:lnTo>
                      <a:pt x="326" y="431"/>
                    </a:lnTo>
                    <a:lnTo>
                      <a:pt x="326" y="437"/>
                    </a:lnTo>
                    <a:lnTo>
                      <a:pt x="329" y="437"/>
                    </a:lnTo>
                    <a:lnTo>
                      <a:pt x="333" y="436"/>
                    </a:lnTo>
                    <a:lnTo>
                      <a:pt x="331" y="433"/>
                    </a:lnTo>
                    <a:lnTo>
                      <a:pt x="329" y="430"/>
                    </a:lnTo>
                    <a:lnTo>
                      <a:pt x="329" y="429"/>
                    </a:lnTo>
                    <a:lnTo>
                      <a:pt x="330" y="427"/>
                    </a:lnTo>
                    <a:lnTo>
                      <a:pt x="330" y="424"/>
                    </a:lnTo>
                    <a:lnTo>
                      <a:pt x="333" y="424"/>
                    </a:lnTo>
                    <a:lnTo>
                      <a:pt x="334" y="426"/>
                    </a:lnTo>
                    <a:lnTo>
                      <a:pt x="337" y="426"/>
                    </a:lnTo>
                    <a:lnTo>
                      <a:pt x="337" y="427"/>
                    </a:lnTo>
                    <a:lnTo>
                      <a:pt x="341" y="431"/>
                    </a:lnTo>
                    <a:lnTo>
                      <a:pt x="347" y="429"/>
                    </a:lnTo>
                    <a:lnTo>
                      <a:pt x="348" y="427"/>
                    </a:lnTo>
                    <a:lnTo>
                      <a:pt x="348" y="424"/>
                    </a:lnTo>
                    <a:lnTo>
                      <a:pt x="351" y="415"/>
                    </a:lnTo>
                    <a:lnTo>
                      <a:pt x="347" y="402"/>
                    </a:lnTo>
                    <a:lnTo>
                      <a:pt x="341" y="398"/>
                    </a:lnTo>
                    <a:lnTo>
                      <a:pt x="338" y="395"/>
                    </a:lnTo>
                    <a:lnTo>
                      <a:pt x="336" y="387"/>
                    </a:lnTo>
                    <a:lnTo>
                      <a:pt x="340" y="383"/>
                    </a:lnTo>
                    <a:lnTo>
                      <a:pt x="340" y="378"/>
                    </a:lnTo>
                    <a:lnTo>
                      <a:pt x="343" y="377"/>
                    </a:lnTo>
                    <a:lnTo>
                      <a:pt x="351" y="376"/>
                    </a:lnTo>
                    <a:lnTo>
                      <a:pt x="359" y="377"/>
                    </a:lnTo>
                    <a:lnTo>
                      <a:pt x="369" y="377"/>
                    </a:lnTo>
                    <a:lnTo>
                      <a:pt x="370" y="378"/>
                    </a:lnTo>
                    <a:lnTo>
                      <a:pt x="370" y="380"/>
                    </a:lnTo>
                    <a:lnTo>
                      <a:pt x="376" y="385"/>
                    </a:lnTo>
                    <a:lnTo>
                      <a:pt x="382" y="395"/>
                    </a:lnTo>
                    <a:lnTo>
                      <a:pt x="382" y="399"/>
                    </a:lnTo>
                    <a:lnTo>
                      <a:pt x="380" y="401"/>
                    </a:lnTo>
                    <a:lnTo>
                      <a:pt x="376" y="408"/>
                    </a:lnTo>
                    <a:lnTo>
                      <a:pt x="376" y="413"/>
                    </a:lnTo>
                    <a:lnTo>
                      <a:pt x="383" y="413"/>
                    </a:lnTo>
                    <a:lnTo>
                      <a:pt x="386" y="416"/>
                    </a:lnTo>
                    <a:lnTo>
                      <a:pt x="393" y="425"/>
                    </a:lnTo>
                    <a:lnTo>
                      <a:pt x="394" y="427"/>
                    </a:lnTo>
                    <a:lnTo>
                      <a:pt x="398" y="434"/>
                    </a:lnTo>
                    <a:lnTo>
                      <a:pt x="404" y="441"/>
                    </a:lnTo>
                    <a:lnTo>
                      <a:pt x="405" y="443"/>
                    </a:lnTo>
                    <a:lnTo>
                      <a:pt x="410" y="444"/>
                    </a:lnTo>
                    <a:lnTo>
                      <a:pt x="411" y="445"/>
                    </a:lnTo>
                    <a:lnTo>
                      <a:pt x="413" y="445"/>
                    </a:lnTo>
                    <a:lnTo>
                      <a:pt x="414" y="444"/>
                    </a:lnTo>
                    <a:lnTo>
                      <a:pt x="415" y="444"/>
                    </a:lnTo>
                    <a:lnTo>
                      <a:pt x="415" y="443"/>
                    </a:lnTo>
                    <a:lnTo>
                      <a:pt x="443" y="427"/>
                    </a:lnTo>
                    <a:lnTo>
                      <a:pt x="444" y="427"/>
                    </a:lnTo>
                    <a:lnTo>
                      <a:pt x="456" y="429"/>
                    </a:lnTo>
                    <a:lnTo>
                      <a:pt x="457" y="430"/>
                    </a:lnTo>
                    <a:lnTo>
                      <a:pt x="463" y="431"/>
                    </a:lnTo>
                    <a:lnTo>
                      <a:pt x="471" y="436"/>
                    </a:lnTo>
                    <a:lnTo>
                      <a:pt x="473" y="434"/>
                    </a:lnTo>
                    <a:lnTo>
                      <a:pt x="475" y="429"/>
                    </a:lnTo>
                    <a:lnTo>
                      <a:pt x="488" y="416"/>
                    </a:lnTo>
                    <a:lnTo>
                      <a:pt x="488" y="415"/>
                    </a:lnTo>
                    <a:lnTo>
                      <a:pt x="477" y="410"/>
                    </a:lnTo>
                    <a:lnTo>
                      <a:pt x="471" y="406"/>
                    </a:lnTo>
                    <a:lnTo>
                      <a:pt x="468" y="401"/>
                    </a:lnTo>
                    <a:lnTo>
                      <a:pt x="465" y="391"/>
                    </a:lnTo>
                    <a:lnTo>
                      <a:pt x="465" y="383"/>
                    </a:lnTo>
                    <a:lnTo>
                      <a:pt x="468" y="378"/>
                    </a:lnTo>
                    <a:lnTo>
                      <a:pt x="468" y="366"/>
                    </a:lnTo>
                    <a:lnTo>
                      <a:pt x="465" y="362"/>
                    </a:lnTo>
                    <a:lnTo>
                      <a:pt x="465" y="357"/>
                    </a:lnTo>
                    <a:lnTo>
                      <a:pt x="468" y="350"/>
                    </a:lnTo>
                    <a:lnTo>
                      <a:pt x="473" y="346"/>
                    </a:lnTo>
                    <a:lnTo>
                      <a:pt x="480" y="332"/>
                    </a:lnTo>
                    <a:lnTo>
                      <a:pt x="477" y="332"/>
                    </a:lnTo>
                    <a:lnTo>
                      <a:pt x="475" y="331"/>
                    </a:lnTo>
                    <a:lnTo>
                      <a:pt x="465" y="325"/>
                    </a:lnTo>
                    <a:lnTo>
                      <a:pt x="464" y="307"/>
                    </a:lnTo>
                    <a:lnTo>
                      <a:pt x="461" y="307"/>
                    </a:lnTo>
                    <a:lnTo>
                      <a:pt x="453" y="309"/>
                    </a:lnTo>
                    <a:lnTo>
                      <a:pt x="446" y="306"/>
                    </a:lnTo>
                    <a:lnTo>
                      <a:pt x="439" y="300"/>
                    </a:lnTo>
                    <a:lnTo>
                      <a:pt x="437" y="299"/>
                    </a:lnTo>
                    <a:lnTo>
                      <a:pt x="435" y="295"/>
                    </a:lnTo>
                    <a:lnTo>
                      <a:pt x="433" y="295"/>
                    </a:lnTo>
                    <a:lnTo>
                      <a:pt x="428" y="290"/>
                    </a:lnTo>
                    <a:lnTo>
                      <a:pt x="418" y="285"/>
                    </a:lnTo>
                    <a:lnTo>
                      <a:pt x="414" y="285"/>
                    </a:lnTo>
                    <a:lnTo>
                      <a:pt x="411" y="283"/>
                    </a:lnTo>
                    <a:lnTo>
                      <a:pt x="405" y="282"/>
                    </a:lnTo>
                    <a:lnTo>
                      <a:pt x="404" y="282"/>
                    </a:lnTo>
                    <a:lnTo>
                      <a:pt x="403" y="279"/>
                    </a:lnTo>
                    <a:lnTo>
                      <a:pt x="410" y="278"/>
                    </a:lnTo>
                    <a:lnTo>
                      <a:pt x="410" y="279"/>
                    </a:lnTo>
                    <a:lnTo>
                      <a:pt x="429" y="282"/>
                    </a:lnTo>
                    <a:lnTo>
                      <a:pt x="447" y="281"/>
                    </a:lnTo>
                    <a:lnTo>
                      <a:pt x="450" y="275"/>
                    </a:lnTo>
                    <a:lnTo>
                      <a:pt x="451" y="273"/>
                    </a:lnTo>
                    <a:lnTo>
                      <a:pt x="480" y="265"/>
                    </a:lnTo>
                    <a:lnTo>
                      <a:pt x="480" y="262"/>
                    </a:lnTo>
                    <a:lnTo>
                      <a:pt x="475" y="257"/>
                    </a:lnTo>
                    <a:lnTo>
                      <a:pt x="474" y="254"/>
                    </a:lnTo>
                    <a:lnTo>
                      <a:pt x="474" y="250"/>
                    </a:lnTo>
                    <a:lnTo>
                      <a:pt x="477" y="243"/>
                    </a:lnTo>
                    <a:lnTo>
                      <a:pt x="477" y="242"/>
                    </a:lnTo>
                    <a:lnTo>
                      <a:pt x="478" y="242"/>
                    </a:lnTo>
                    <a:lnTo>
                      <a:pt x="478" y="237"/>
                    </a:lnTo>
                    <a:lnTo>
                      <a:pt x="477" y="229"/>
                    </a:lnTo>
                    <a:lnTo>
                      <a:pt x="473" y="223"/>
                    </a:lnTo>
                    <a:lnTo>
                      <a:pt x="465" y="216"/>
                    </a:lnTo>
                    <a:lnTo>
                      <a:pt x="465" y="212"/>
                    </a:lnTo>
                    <a:lnTo>
                      <a:pt x="470" y="204"/>
                    </a:lnTo>
                    <a:lnTo>
                      <a:pt x="470" y="201"/>
                    </a:lnTo>
                    <a:lnTo>
                      <a:pt x="467" y="194"/>
                    </a:lnTo>
                    <a:lnTo>
                      <a:pt x="465" y="187"/>
                    </a:lnTo>
                    <a:lnTo>
                      <a:pt x="468" y="183"/>
                    </a:lnTo>
                    <a:lnTo>
                      <a:pt x="467" y="183"/>
                    </a:lnTo>
                    <a:lnTo>
                      <a:pt x="460" y="176"/>
                    </a:lnTo>
                    <a:lnTo>
                      <a:pt x="458" y="162"/>
                    </a:lnTo>
                    <a:lnTo>
                      <a:pt x="414" y="131"/>
                    </a:lnTo>
                    <a:lnTo>
                      <a:pt x="413" y="130"/>
                    </a:lnTo>
                    <a:lnTo>
                      <a:pt x="414" y="124"/>
                    </a:lnTo>
                    <a:lnTo>
                      <a:pt x="418" y="120"/>
                    </a:lnTo>
                    <a:lnTo>
                      <a:pt x="421" y="119"/>
                    </a:lnTo>
                    <a:lnTo>
                      <a:pt x="422" y="119"/>
                    </a:lnTo>
                    <a:lnTo>
                      <a:pt x="425" y="117"/>
                    </a:lnTo>
                    <a:lnTo>
                      <a:pt x="426" y="116"/>
                    </a:lnTo>
                    <a:lnTo>
                      <a:pt x="428" y="116"/>
                    </a:lnTo>
                    <a:lnTo>
                      <a:pt x="436" y="113"/>
                    </a:lnTo>
                    <a:lnTo>
                      <a:pt x="442" y="113"/>
                    </a:lnTo>
                    <a:lnTo>
                      <a:pt x="444" y="112"/>
                    </a:lnTo>
                    <a:lnTo>
                      <a:pt x="447" y="112"/>
                    </a:lnTo>
                    <a:lnTo>
                      <a:pt x="454" y="109"/>
                    </a:lnTo>
                    <a:lnTo>
                      <a:pt x="464" y="98"/>
                    </a:lnTo>
                    <a:lnTo>
                      <a:pt x="464" y="91"/>
                    </a:lnTo>
                    <a:lnTo>
                      <a:pt x="463" y="89"/>
                    </a:lnTo>
                    <a:lnTo>
                      <a:pt x="461" y="86"/>
                    </a:lnTo>
                    <a:lnTo>
                      <a:pt x="461" y="85"/>
                    </a:lnTo>
                    <a:lnTo>
                      <a:pt x="463" y="84"/>
                    </a:lnTo>
                    <a:lnTo>
                      <a:pt x="468" y="79"/>
                    </a:lnTo>
                    <a:lnTo>
                      <a:pt x="478" y="75"/>
                    </a:lnTo>
                    <a:lnTo>
                      <a:pt x="486" y="71"/>
                    </a:lnTo>
                    <a:lnTo>
                      <a:pt x="488" y="71"/>
                    </a:lnTo>
                    <a:lnTo>
                      <a:pt x="488" y="52"/>
                    </a:lnTo>
                    <a:lnTo>
                      <a:pt x="486" y="49"/>
                    </a:lnTo>
                    <a:lnTo>
                      <a:pt x="485" y="15"/>
                    </a:lnTo>
                    <a:lnTo>
                      <a:pt x="485" y="14"/>
                    </a:lnTo>
                    <a:lnTo>
                      <a:pt x="482" y="12"/>
                    </a:lnTo>
                    <a:lnTo>
                      <a:pt x="482" y="8"/>
                    </a:lnTo>
                    <a:lnTo>
                      <a:pt x="481" y="4"/>
                    </a:lnTo>
                    <a:lnTo>
                      <a:pt x="480" y="3"/>
                    </a:lnTo>
                    <a:lnTo>
                      <a:pt x="474" y="1"/>
                    </a:lnTo>
                    <a:lnTo>
                      <a:pt x="473" y="1"/>
                    </a:lnTo>
                    <a:lnTo>
                      <a:pt x="470" y="3"/>
                    </a:lnTo>
                    <a:lnTo>
                      <a:pt x="460" y="0"/>
                    </a:lnTo>
                    <a:lnTo>
                      <a:pt x="460" y="1"/>
                    </a:lnTo>
                    <a:lnTo>
                      <a:pt x="451" y="7"/>
                    </a:lnTo>
                    <a:lnTo>
                      <a:pt x="428" y="4"/>
                    </a:lnTo>
                    <a:lnTo>
                      <a:pt x="426" y="4"/>
                    </a:lnTo>
                    <a:lnTo>
                      <a:pt x="413" y="22"/>
                    </a:lnTo>
                    <a:lnTo>
                      <a:pt x="413" y="25"/>
                    </a:lnTo>
                    <a:lnTo>
                      <a:pt x="411" y="26"/>
                    </a:lnTo>
                    <a:lnTo>
                      <a:pt x="404" y="47"/>
                    </a:lnTo>
                    <a:lnTo>
                      <a:pt x="404" y="49"/>
                    </a:lnTo>
                    <a:lnTo>
                      <a:pt x="403" y="50"/>
                    </a:lnTo>
                    <a:lnTo>
                      <a:pt x="398" y="50"/>
                    </a:lnTo>
                    <a:lnTo>
                      <a:pt x="393" y="49"/>
                    </a:lnTo>
                    <a:lnTo>
                      <a:pt x="390" y="49"/>
                    </a:lnTo>
                    <a:lnTo>
                      <a:pt x="370" y="53"/>
                    </a:lnTo>
                    <a:lnTo>
                      <a:pt x="354" y="61"/>
                    </a:lnTo>
                    <a:lnTo>
                      <a:pt x="345" y="61"/>
                    </a:lnTo>
                    <a:lnTo>
                      <a:pt x="340" y="65"/>
                    </a:lnTo>
                    <a:lnTo>
                      <a:pt x="336" y="70"/>
                    </a:lnTo>
                    <a:lnTo>
                      <a:pt x="327" y="82"/>
                    </a:lnTo>
                    <a:lnTo>
                      <a:pt x="326" y="85"/>
                    </a:lnTo>
                    <a:lnTo>
                      <a:pt x="322" y="89"/>
                    </a:lnTo>
                    <a:lnTo>
                      <a:pt x="320" y="88"/>
                    </a:lnTo>
                    <a:lnTo>
                      <a:pt x="310" y="85"/>
                    </a:lnTo>
                    <a:lnTo>
                      <a:pt x="309" y="85"/>
                    </a:lnTo>
                    <a:lnTo>
                      <a:pt x="306" y="82"/>
                    </a:lnTo>
                    <a:lnTo>
                      <a:pt x="305" y="82"/>
                    </a:lnTo>
                    <a:lnTo>
                      <a:pt x="305" y="81"/>
                    </a:lnTo>
                    <a:lnTo>
                      <a:pt x="303" y="77"/>
                    </a:lnTo>
                    <a:lnTo>
                      <a:pt x="303" y="75"/>
                    </a:lnTo>
                    <a:lnTo>
                      <a:pt x="302" y="72"/>
                    </a:lnTo>
                    <a:lnTo>
                      <a:pt x="299" y="71"/>
                    </a:lnTo>
                    <a:lnTo>
                      <a:pt x="292" y="70"/>
                    </a:lnTo>
                    <a:lnTo>
                      <a:pt x="255" y="82"/>
                    </a:lnTo>
                    <a:lnTo>
                      <a:pt x="239" y="79"/>
                    </a:lnTo>
                    <a:lnTo>
                      <a:pt x="238" y="79"/>
                    </a:lnTo>
                    <a:lnTo>
                      <a:pt x="236" y="81"/>
                    </a:lnTo>
                    <a:lnTo>
                      <a:pt x="236" y="88"/>
                    </a:lnTo>
                    <a:lnTo>
                      <a:pt x="238" y="92"/>
                    </a:lnTo>
                    <a:lnTo>
                      <a:pt x="241" y="95"/>
                    </a:lnTo>
                    <a:lnTo>
                      <a:pt x="242" y="98"/>
                    </a:lnTo>
                    <a:lnTo>
                      <a:pt x="241" y="102"/>
                    </a:lnTo>
                    <a:lnTo>
                      <a:pt x="241" y="103"/>
                    </a:lnTo>
                    <a:lnTo>
                      <a:pt x="239" y="106"/>
                    </a:lnTo>
                    <a:lnTo>
                      <a:pt x="233" y="106"/>
                    </a:lnTo>
                    <a:lnTo>
                      <a:pt x="229" y="105"/>
                    </a:lnTo>
                    <a:lnTo>
                      <a:pt x="228" y="105"/>
                    </a:lnTo>
                    <a:lnTo>
                      <a:pt x="225" y="106"/>
                    </a:lnTo>
                    <a:lnTo>
                      <a:pt x="222" y="109"/>
                    </a:lnTo>
                    <a:lnTo>
                      <a:pt x="214" y="109"/>
                    </a:lnTo>
                    <a:lnTo>
                      <a:pt x="209" y="108"/>
                    </a:lnTo>
                    <a:lnTo>
                      <a:pt x="207" y="108"/>
                    </a:lnTo>
                    <a:lnTo>
                      <a:pt x="204" y="106"/>
                    </a:lnTo>
                    <a:lnTo>
                      <a:pt x="202" y="103"/>
                    </a:lnTo>
                    <a:lnTo>
                      <a:pt x="193" y="99"/>
                    </a:lnTo>
                    <a:lnTo>
                      <a:pt x="192" y="98"/>
                    </a:lnTo>
                    <a:lnTo>
                      <a:pt x="185" y="98"/>
                    </a:lnTo>
                    <a:lnTo>
                      <a:pt x="182" y="99"/>
                    </a:lnTo>
                    <a:lnTo>
                      <a:pt x="182" y="98"/>
                    </a:lnTo>
                    <a:lnTo>
                      <a:pt x="179" y="92"/>
                    </a:lnTo>
                    <a:lnTo>
                      <a:pt x="172" y="88"/>
                    </a:lnTo>
                    <a:lnTo>
                      <a:pt x="168" y="86"/>
                    </a:lnTo>
                    <a:lnTo>
                      <a:pt x="161" y="86"/>
                    </a:lnTo>
                    <a:lnTo>
                      <a:pt x="158" y="88"/>
                    </a:lnTo>
                    <a:lnTo>
                      <a:pt x="149" y="85"/>
                    </a:lnTo>
                    <a:lnTo>
                      <a:pt x="133" y="78"/>
                    </a:lnTo>
                    <a:lnTo>
                      <a:pt x="130" y="74"/>
                    </a:lnTo>
                    <a:lnTo>
                      <a:pt x="129" y="70"/>
                    </a:lnTo>
                    <a:lnTo>
                      <a:pt x="132" y="64"/>
                    </a:lnTo>
                    <a:lnTo>
                      <a:pt x="133" y="59"/>
                    </a:lnTo>
                    <a:lnTo>
                      <a:pt x="133" y="55"/>
                    </a:lnTo>
                    <a:lnTo>
                      <a:pt x="132" y="53"/>
                    </a:lnTo>
                    <a:lnTo>
                      <a:pt x="130" y="53"/>
                    </a:lnTo>
                    <a:lnTo>
                      <a:pt x="126" y="55"/>
                    </a:lnTo>
                    <a:lnTo>
                      <a:pt x="126" y="56"/>
                    </a:lnTo>
                    <a:lnTo>
                      <a:pt x="122" y="57"/>
                    </a:lnTo>
                    <a:lnTo>
                      <a:pt x="121" y="59"/>
                    </a:lnTo>
                    <a:lnTo>
                      <a:pt x="119" y="59"/>
                    </a:lnTo>
                    <a:lnTo>
                      <a:pt x="116" y="57"/>
                    </a:lnTo>
                    <a:lnTo>
                      <a:pt x="113" y="55"/>
                    </a:lnTo>
                    <a:lnTo>
                      <a:pt x="101" y="55"/>
                    </a:lnTo>
                    <a:lnTo>
                      <a:pt x="95" y="57"/>
                    </a:lnTo>
                    <a:lnTo>
                      <a:pt x="94" y="64"/>
                    </a:lnTo>
                    <a:lnTo>
                      <a:pt x="90" y="68"/>
                    </a:lnTo>
                    <a:lnTo>
                      <a:pt x="79" y="6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40" name="Freeform 871">
                <a:extLst>
                  <a:ext uri="{FF2B5EF4-FFF2-40B4-BE49-F238E27FC236}">
                    <a16:creationId xmlns:a16="http://schemas.microsoft.com/office/drawing/2014/main" id="{00501B45-6456-BDC0-ECDE-BE3E1B4CBB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2" y="3184"/>
                <a:ext cx="178" cy="122"/>
              </a:xfrm>
              <a:custGeom>
                <a:avLst/>
                <a:gdLst>
                  <a:gd name="T0" fmla="*/ 463 w 712"/>
                  <a:gd name="T1" fmla="*/ 24 h 488"/>
                  <a:gd name="T2" fmla="*/ 412 w 712"/>
                  <a:gd name="T3" fmla="*/ 31 h 488"/>
                  <a:gd name="T4" fmla="*/ 385 w 712"/>
                  <a:gd name="T5" fmla="*/ 75 h 488"/>
                  <a:gd name="T6" fmla="*/ 405 w 712"/>
                  <a:gd name="T7" fmla="*/ 128 h 488"/>
                  <a:gd name="T8" fmla="*/ 386 w 712"/>
                  <a:gd name="T9" fmla="*/ 183 h 488"/>
                  <a:gd name="T10" fmla="*/ 333 w 712"/>
                  <a:gd name="T11" fmla="*/ 158 h 488"/>
                  <a:gd name="T12" fmla="*/ 292 w 712"/>
                  <a:gd name="T13" fmla="*/ 133 h 488"/>
                  <a:gd name="T14" fmla="*/ 322 w 712"/>
                  <a:gd name="T15" fmla="*/ 80 h 488"/>
                  <a:gd name="T16" fmla="*/ 293 w 712"/>
                  <a:gd name="T17" fmla="*/ 52 h 488"/>
                  <a:gd name="T18" fmla="*/ 256 w 712"/>
                  <a:gd name="T19" fmla="*/ 63 h 488"/>
                  <a:gd name="T20" fmla="*/ 201 w 712"/>
                  <a:gd name="T21" fmla="*/ 87 h 488"/>
                  <a:gd name="T22" fmla="*/ 170 w 712"/>
                  <a:gd name="T23" fmla="*/ 116 h 488"/>
                  <a:gd name="T24" fmla="*/ 136 w 712"/>
                  <a:gd name="T25" fmla="*/ 105 h 488"/>
                  <a:gd name="T26" fmla="*/ 100 w 712"/>
                  <a:gd name="T27" fmla="*/ 120 h 488"/>
                  <a:gd name="T28" fmla="*/ 86 w 712"/>
                  <a:gd name="T29" fmla="*/ 104 h 488"/>
                  <a:gd name="T30" fmla="*/ 53 w 712"/>
                  <a:gd name="T31" fmla="*/ 138 h 488"/>
                  <a:gd name="T32" fmla="*/ 25 w 712"/>
                  <a:gd name="T33" fmla="*/ 152 h 488"/>
                  <a:gd name="T34" fmla="*/ 4 w 712"/>
                  <a:gd name="T35" fmla="*/ 179 h 488"/>
                  <a:gd name="T36" fmla="*/ 35 w 712"/>
                  <a:gd name="T37" fmla="*/ 188 h 488"/>
                  <a:gd name="T38" fmla="*/ 67 w 712"/>
                  <a:gd name="T39" fmla="*/ 222 h 488"/>
                  <a:gd name="T40" fmla="*/ 99 w 712"/>
                  <a:gd name="T41" fmla="*/ 265 h 488"/>
                  <a:gd name="T42" fmla="*/ 152 w 712"/>
                  <a:gd name="T43" fmla="*/ 311 h 488"/>
                  <a:gd name="T44" fmla="*/ 192 w 712"/>
                  <a:gd name="T45" fmla="*/ 337 h 488"/>
                  <a:gd name="T46" fmla="*/ 223 w 712"/>
                  <a:gd name="T47" fmla="*/ 331 h 488"/>
                  <a:gd name="T48" fmla="*/ 252 w 712"/>
                  <a:gd name="T49" fmla="*/ 306 h 488"/>
                  <a:gd name="T50" fmla="*/ 304 w 712"/>
                  <a:gd name="T51" fmla="*/ 272 h 488"/>
                  <a:gd name="T52" fmla="*/ 312 w 712"/>
                  <a:gd name="T53" fmla="*/ 263 h 488"/>
                  <a:gd name="T54" fmla="*/ 342 w 712"/>
                  <a:gd name="T55" fmla="*/ 261 h 488"/>
                  <a:gd name="T56" fmla="*/ 368 w 712"/>
                  <a:gd name="T57" fmla="*/ 274 h 488"/>
                  <a:gd name="T58" fmla="*/ 436 w 712"/>
                  <a:gd name="T59" fmla="*/ 323 h 488"/>
                  <a:gd name="T60" fmla="*/ 459 w 712"/>
                  <a:gd name="T61" fmla="*/ 334 h 488"/>
                  <a:gd name="T62" fmla="*/ 455 w 712"/>
                  <a:gd name="T63" fmla="*/ 385 h 488"/>
                  <a:gd name="T64" fmla="*/ 467 w 712"/>
                  <a:gd name="T65" fmla="*/ 420 h 488"/>
                  <a:gd name="T66" fmla="*/ 416 w 712"/>
                  <a:gd name="T67" fmla="*/ 428 h 488"/>
                  <a:gd name="T68" fmla="*/ 437 w 712"/>
                  <a:gd name="T69" fmla="*/ 468 h 488"/>
                  <a:gd name="T70" fmla="*/ 488 w 712"/>
                  <a:gd name="T71" fmla="*/ 479 h 488"/>
                  <a:gd name="T72" fmla="*/ 508 w 712"/>
                  <a:gd name="T73" fmla="*/ 478 h 488"/>
                  <a:gd name="T74" fmla="*/ 536 w 712"/>
                  <a:gd name="T75" fmla="*/ 476 h 488"/>
                  <a:gd name="T76" fmla="*/ 553 w 712"/>
                  <a:gd name="T77" fmla="*/ 450 h 488"/>
                  <a:gd name="T78" fmla="*/ 572 w 712"/>
                  <a:gd name="T79" fmla="*/ 419 h 488"/>
                  <a:gd name="T80" fmla="*/ 597 w 712"/>
                  <a:gd name="T81" fmla="*/ 415 h 488"/>
                  <a:gd name="T82" fmla="*/ 643 w 712"/>
                  <a:gd name="T83" fmla="*/ 352 h 488"/>
                  <a:gd name="T84" fmla="*/ 661 w 712"/>
                  <a:gd name="T85" fmla="*/ 346 h 488"/>
                  <a:gd name="T86" fmla="*/ 680 w 712"/>
                  <a:gd name="T87" fmla="*/ 321 h 488"/>
                  <a:gd name="T88" fmla="*/ 669 w 712"/>
                  <a:gd name="T89" fmla="*/ 275 h 488"/>
                  <a:gd name="T90" fmla="*/ 707 w 712"/>
                  <a:gd name="T91" fmla="*/ 240 h 488"/>
                  <a:gd name="T92" fmla="*/ 697 w 712"/>
                  <a:gd name="T93" fmla="*/ 224 h 488"/>
                  <a:gd name="T94" fmla="*/ 663 w 712"/>
                  <a:gd name="T95" fmla="*/ 217 h 488"/>
                  <a:gd name="T96" fmla="*/ 694 w 712"/>
                  <a:gd name="T97" fmla="*/ 203 h 488"/>
                  <a:gd name="T98" fmla="*/ 670 w 712"/>
                  <a:gd name="T99" fmla="*/ 184 h 488"/>
                  <a:gd name="T100" fmla="*/ 660 w 712"/>
                  <a:gd name="T101" fmla="*/ 176 h 488"/>
                  <a:gd name="T102" fmla="*/ 614 w 712"/>
                  <a:gd name="T103" fmla="*/ 171 h 488"/>
                  <a:gd name="T104" fmla="*/ 601 w 712"/>
                  <a:gd name="T105" fmla="*/ 218 h 488"/>
                  <a:gd name="T106" fmla="*/ 564 w 712"/>
                  <a:gd name="T107" fmla="*/ 254 h 488"/>
                  <a:gd name="T108" fmla="*/ 548 w 712"/>
                  <a:gd name="T109" fmla="*/ 261 h 488"/>
                  <a:gd name="T110" fmla="*/ 558 w 712"/>
                  <a:gd name="T111" fmla="*/ 274 h 488"/>
                  <a:gd name="T112" fmla="*/ 534 w 712"/>
                  <a:gd name="T113" fmla="*/ 260 h 488"/>
                  <a:gd name="T114" fmla="*/ 511 w 712"/>
                  <a:gd name="T115" fmla="*/ 225 h 488"/>
                  <a:gd name="T116" fmla="*/ 504 w 712"/>
                  <a:gd name="T117" fmla="*/ 159 h 488"/>
                  <a:gd name="T118" fmla="*/ 501 w 712"/>
                  <a:gd name="T119" fmla="*/ 121 h 488"/>
                  <a:gd name="T120" fmla="*/ 515 w 712"/>
                  <a:gd name="T121" fmla="*/ 88 h 488"/>
                  <a:gd name="T122" fmla="*/ 494 w 712"/>
                  <a:gd name="T123" fmla="*/ 50 h 4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712" h="488">
                    <a:moveTo>
                      <a:pt x="498" y="24"/>
                    </a:moveTo>
                    <a:lnTo>
                      <a:pt x="498" y="14"/>
                    </a:lnTo>
                    <a:lnTo>
                      <a:pt x="496" y="10"/>
                    </a:lnTo>
                    <a:lnTo>
                      <a:pt x="488" y="3"/>
                    </a:lnTo>
                    <a:lnTo>
                      <a:pt x="481" y="0"/>
                    </a:lnTo>
                    <a:lnTo>
                      <a:pt x="480" y="0"/>
                    </a:lnTo>
                    <a:lnTo>
                      <a:pt x="480" y="3"/>
                    </a:lnTo>
                    <a:lnTo>
                      <a:pt x="463" y="24"/>
                    </a:lnTo>
                    <a:lnTo>
                      <a:pt x="456" y="28"/>
                    </a:lnTo>
                    <a:lnTo>
                      <a:pt x="453" y="28"/>
                    </a:lnTo>
                    <a:lnTo>
                      <a:pt x="441" y="27"/>
                    </a:lnTo>
                    <a:lnTo>
                      <a:pt x="436" y="27"/>
                    </a:lnTo>
                    <a:lnTo>
                      <a:pt x="427" y="28"/>
                    </a:lnTo>
                    <a:lnTo>
                      <a:pt x="424" y="31"/>
                    </a:lnTo>
                    <a:lnTo>
                      <a:pt x="413" y="31"/>
                    </a:lnTo>
                    <a:lnTo>
                      <a:pt x="412" y="31"/>
                    </a:lnTo>
                    <a:lnTo>
                      <a:pt x="409" y="34"/>
                    </a:lnTo>
                    <a:lnTo>
                      <a:pt x="409" y="35"/>
                    </a:lnTo>
                    <a:lnTo>
                      <a:pt x="407" y="41"/>
                    </a:lnTo>
                    <a:lnTo>
                      <a:pt x="402" y="47"/>
                    </a:lnTo>
                    <a:lnTo>
                      <a:pt x="402" y="59"/>
                    </a:lnTo>
                    <a:lnTo>
                      <a:pt x="396" y="64"/>
                    </a:lnTo>
                    <a:lnTo>
                      <a:pt x="389" y="68"/>
                    </a:lnTo>
                    <a:lnTo>
                      <a:pt x="385" y="75"/>
                    </a:lnTo>
                    <a:lnTo>
                      <a:pt x="386" y="84"/>
                    </a:lnTo>
                    <a:lnTo>
                      <a:pt x="386" y="87"/>
                    </a:lnTo>
                    <a:lnTo>
                      <a:pt x="388" y="91"/>
                    </a:lnTo>
                    <a:lnTo>
                      <a:pt x="395" y="101"/>
                    </a:lnTo>
                    <a:lnTo>
                      <a:pt x="400" y="113"/>
                    </a:lnTo>
                    <a:lnTo>
                      <a:pt x="403" y="117"/>
                    </a:lnTo>
                    <a:lnTo>
                      <a:pt x="405" y="120"/>
                    </a:lnTo>
                    <a:lnTo>
                      <a:pt x="405" y="128"/>
                    </a:lnTo>
                    <a:lnTo>
                      <a:pt x="406" y="140"/>
                    </a:lnTo>
                    <a:lnTo>
                      <a:pt x="410" y="151"/>
                    </a:lnTo>
                    <a:lnTo>
                      <a:pt x="410" y="152"/>
                    </a:lnTo>
                    <a:lnTo>
                      <a:pt x="409" y="154"/>
                    </a:lnTo>
                    <a:lnTo>
                      <a:pt x="406" y="154"/>
                    </a:lnTo>
                    <a:lnTo>
                      <a:pt x="405" y="155"/>
                    </a:lnTo>
                    <a:lnTo>
                      <a:pt x="402" y="161"/>
                    </a:lnTo>
                    <a:lnTo>
                      <a:pt x="386" y="183"/>
                    </a:lnTo>
                    <a:lnTo>
                      <a:pt x="385" y="184"/>
                    </a:lnTo>
                    <a:lnTo>
                      <a:pt x="382" y="184"/>
                    </a:lnTo>
                    <a:lnTo>
                      <a:pt x="381" y="183"/>
                    </a:lnTo>
                    <a:lnTo>
                      <a:pt x="368" y="176"/>
                    </a:lnTo>
                    <a:lnTo>
                      <a:pt x="361" y="176"/>
                    </a:lnTo>
                    <a:lnTo>
                      <a:pt x="354" y="179"/>
                    </a:lnTo>
                    <a:lnTo>
                      <a:pt x="352" y="179"/>
                    </a:lnTo>
                    <a:lnTo>
                      <a:pt x="333" y="158"/>
                    </a:lnTo>
                    <a:lnTo>
                      <a:pt x="326" y="152"/>
                    </a:lnTo>
                    <a:lnTo>
                      <a:pt x="325" y="151"/>
                    </a:lnTo>
                    <a:lnTo>
                      <a:pt x="315" y="145"/>
                    </a:lnTo>
                    <a:lnTo>
                      <a:pt x="312" y="141"/>
                    </a:lnTo>
                    <a:lnTo>
                      <a:pt x="309" y="138"/>
                    </a:lnTo>
                    <a:lnTo>
                      <a:pt x="297" y="134"/>
                    </a:lnTo>
                    <a:lnTo>
                      <a:pt x="293" y="134"/>
                    </a:lnTo>
                    <a:lnTo>
                      <a:pt x="292" y="133"/>
                    </a:lnTo>
                    <a:lnTo>
                      <a:pt x="290" y="130"/>
                    </a:lnTo>
                    <a:lnTo>
                      <a:pt x="287" y="126"/>
                    </a:lnTo>
                    <a:lnTo>
                      <a:pt x="287" y="120"/>
                    </a:lnTo>
                    <a:lnTo>
                      <a:pt x="292" y="114"/>
                    </a:lnTo>
                    <a:lnTo>
                      <a:pt x="318" y="98"/>
                    </a:lnTo>
                    <a:lnTo>
                      <a:pt x="321" y="94"/>
                    </a:lnTo>
                    <a:lnTo>
                      <a:pt x="322" y="92"/>
                    </a:lnTo>
                    <a:lnTo>
                      <a:pt x="322" y="80"/>
                    </a:lnTo>
                    <a:lnTo>
                      <a:pt x="321" y="75"/>
                    </a:lnTo>
                    <a:lnTo>
                      <a:pt x="321" y="74"/>
                    </a:lnTo>
                    <a:lnTo>
                      <a:pt x="315" y="68"/>
                    </a:lnTo>
                    <a:lnTo>
                      <a:pt x="314" y="68"/>
                    </a:lnTo>
                    <a:lnTo>
                      <a:pt x="312" y="67"/>
                    </a:lnTo>
                    <a:lnTo>
                      <a:pt x="311" y="67"/>
                    </a:lnTo>
                    <a:lnTo>
                      <a:pt x="299" y="56"/>
                    </a:lnTo>
                    <a:lnTo>
                      <a:pt x="293" y="52"/>
                    </a:lnTo>
                    <a:lnTo>
                      <a:pt x="276" y="34"/>
                    </a:lnTo>
                    <a:lnTo>
                      <a:pt x="275" y="31"/>
                    </a:lnTo>
                    <a:lnTo>
                      <a:pt x="269" y="24"/>
                    </a:lnTo>
                    <a:lnTo>
                      <a:pt x="268" y="27"/>
                    </a:lnTo>
                    <a:lnTo>
                      <a:pt x="262" y="50"/>
                    </a:lnTo>
                    <a:lnTo>
                      <a:pt x="262" y="52"/>
                    </a:lnTo>
                    <a:lnTo>
                      <a:pt x="258" y="59"/>
                    </a:lnTo>
                    <a:lnTo>
                      <a:pt x="256" y="63"/>
                    </a:lnTo>
                    <a:lnTo>
                      <a:pt x="254" y="66"/>
                    </a:lnTo>
                    <a:lnTo>
                      <a:pt x="252" y="66"/>
                    </a:lnTo>
                    <a:lnTo>
                      <a:pt x="249" y="64"/>
                    </a:lnTo>
                    <a:lnTo>
                      <a:pt x="237" y="64"/>
                    </a:lnTo>
                    <a:lnTo>
                      <a:pt x="233" y="68"/>
                    </a:lnTo>
                    <a:lnTo>
                      <a:pt x="218" y="92"/>
                    </a:lnTo>
                    <a:lnTo>
                      <a:pt x="208" y="95"/>
                    </a:lnTo>
                    <a:lnTo>
                      <a:pt x="201" y="87"/>
                    </a:lnTo>
                    <a:lnTo>
                      <a:pt x="191" y="88"/>
                    </a:lnTo>
                    <a:lnTo>
                      <a:pt x="188" y="94"/>
                    </a:lnTo>
                    <a:lnTo>
                      <a:pt x="185" y="95"/>
                    </a:lnTo>
                    <a:lnTo>
                      <a:pt x="189" y="113"/>
                    </a:lnTo>
                    <a:lnTo>
                      <a:pt x="180" y="123"/>
                    </a:lnTo>
                    <a:lnTo>
                      <a:pt x="178" y="121"/>
                    </a:lnTo>
                    <a:lnTo>
                      <a:pt x="177" y="121"/>
                    </a:lnTo>
                    <a:lnTo>
                      <a:pt x="170" y="116"/>
                    </a:lnTo>
                    <a:lnTo>
                      <a:pt x="160" y="101"/>
                    </a:lnTo>
                    <a:lnTo>
                      <a:pt x="156" y="97"/>
                    </a:lnTo>
                    <a:lnTo>
                      <a:pt x="156" y="95"/>
                    </a:lnTo>
                    <a:lnTo>
                      <a:pt x="151" y="91"/>
                    </a:lnTo>
                    <a:lnTo>
                      <a:pt x="149" y="91"/>
                    </a:lnTo>
                    <a:lnTo>
                      <a:pt x="138" y="102"/>
                    </a:lnTo>
                    <a:lnTo>
                      <a:pt x="138" y="104"/>
                    </a:lnTo>
                    <a:lnTo>
                      <a:pt x="136" y="105"/>
                    </a:lnTo>
                    <a:lnTo>
                      <a:pt x="134" y="102"/>
                    </a:lnTo>
                    <a:lnTo>
                      <a:pt x="132" y="102"/>
                    </a:lnTo>
                    <a:lnTo>
                      <a:pt x="121" y="98"/>
                    </a:lnTo>
                    <a:lnTo>
                      <a:pt x="114" y="98"/>
                    </a:lnTo>
                    <a:lnTo>
                      <a:pt x="114" y="102"/>
                    </a:lnTo>
                    <a:lnTo>
                      <a:pt x="113" y="112"/>
                    </a:lnTo>
                    <a:lnTo>
                      <a:pt x="105" y="119"/>
                    </a:lnTo>
                    <a:lnTo>
                      <a:pt x="100" y="120"/>
                    </a:lnTo>
                    <a:lnTo>
                      <a:pt x="99" y="120"/>
                    </a:lnTo>
                    <a:lnTo>
                      <a:pt x="98" y="119"/>
                    </a:lnTo>
                    <a:lnTo>
                      <a:pt x="96" y="119"/>
                    </a:lnTo>
                    <a:lnTo>
                      <a:pt x="92" y="114"/>
                    </a:lnTo>
                    <a:lnTo>
                      <a:pt x="89" y="110"/>
                    </a:lnTo>
                    <a:lnTo>
                      <a:pt x="89" y="109"/>
                    </a:lnTo>
                    <a:lnTo>
                      <a:pt x="88" y="106"/>
                    </a:lnTo>
                    <a:lnTo>
                      <a:pt x="86" y="104"/>
                    </a:lnTo>
                    <a:lnTo>
                      <a:pt x="82" y="99"/>
                    </a:lnTo>
                    <a:lnTo>
                      <a:pt x="81" y="99"/>
                    </a:lnTo>
                    <a:lnTo>
                      <a:pt x="79" y="102"/>
                    </a:lnTo>
                    <a:lnTo>
                      <a:pt x="78" y="102"/>
                    </a:lnTo>
                    <a:lnTo>
                      <a:pt x="72" y="116"/>
                    </a:lnTo>
                    <a:lnTo>
                      <a:pt x="62" y="120"/>
                    </a:lnTo>
                    <a:lnTo>
                      <a:pt x="57" y="128"/>
                    </a:lnTo>
                    <a:lnTo>
                      <a:pt x="53" y="138"/>
                    </a:lnTo>
                    <a:lnTo>
                      <a:pt x="53" y="140"/>
                    </a:lnTo>
                    <a:lnTo>
                      <a:pt x="50" y="140"/>
                    </a:lnTo>
                    <a:lnTo>
                      <a:pt x="46" y="144"/>
                    </a:lnTo>
                    <a:lnTo>
                      <a:pt x="44" y="144"/>
                    </a:lnTo>
                    <a:lnTo>
                      <a:pt x="39" y="145"/>
                    </a:lnTo>
                    <a:lnTo>
                      <a:pt x="38" y="145"/>
                    </a:lnTo>
                    <a:lnTo>
                      <a:pt x="29" y="152"/>
                    </a:lnTo>
                    <a:lnTo>
                      <a:pt x="25" y="152"/>
                    </a:lnTo>
                    <a:lnTo>
                      <a:pt x="23" y="148"/>
                    </a:lnTo>
                    <a:lnTo>
                      <a:pt x="23" y="144"/>
                    </a:lnTo>
                    <a:lnTo>
                      <a:pt x="21" y="140"/>
                    </a:lnTo>
                    <a:lnTo>
                      <a:pt x="19" y="140"/>
                    </a:lnTo>
                    <a:lnTo>
                      <a:pt x="15" y="145"/>
                    </a:lnTo>
                    <a:lnTo>
                      <a:pt x="7" y="166"/>
                    </a:lnTo>
                    <a:lnTo>
                      <a:pt x="0" y="168"/>
                    </a:lnTo>
                    <a:lnTo>
                      <a:pt x="4" y="179"/>
                    </a:lnTo>
                    <a:lnTo>
                      <a:pt x="7" y="181"/>
                    </a:lnTo>
                    <a:lnTo>
                      <a:pt x="8" y="181"/>
                    </a:lnTo>
                    <a:lnTo>
                      <a:pt x="15" y="183"/>
                    </a:lnTo>
                    <a:lnTo>
                      <a:pt x="23" y="183"/>
                    </a:lnTo>
                    <a:lnTo>
                      <a:pt x="29" y="184"/>
                    </a:lnTo>
                    <a:lnTo>
                      <a:pt x="29" y="186"/>
                    </a:lnTo>
                    <a:lnTo>
                      <a:pt x="31" y="186"/>
                    </a:lnTo>
                    <a:lnTo>
                      <a:pt x="35" y="188"/>
                    </a:lnTo>
                    <a:lnTo>
                      <a:pt x="35" y="190"/>
                    </a:lnTo>
                    <a:lnTo>
                      <a:pt x="40" y="193"/>
                    </a:lnTo>
                    <a:lnTo>
                      <a:pt x="50" y="193"/>
                    </a:lnTo>
                    <a:lnTo>
                      <a:pt x="58" y="200"/>
                    </a:lnTo>
                    <a:lnTo>
                      <a:pt x="60" y="207"/>
                    </a:lnTo>
                    <a:lnTo>
                      <a:pt x="65" y="221"/>
                    </a:lnTo>
                    <a:lnTo>
                      <a:pt x="65" y="222"/>
                    </a:lnTo>
                    <a:lnTo>
                      <a:pt x="67" y="222"/>
                    </a:lnTo>
                    <a:lnTo>
                      <a:pt x="67" y="226"/>
                    </a:lnTo>
                    <a:lnTo>
                      <a:pt x="69" y="229"/>
                    </a:lnTo>
                    <a:lnTo>
                      <a:pt x="71" y="229"/>
                    </a:lnTo>
                    <a:lnTo>
                      <a:pt x="79" y="248"/>
                    </a:lnTo>
                    <a:lnTo>
                      <a:pt x="85" y="257"/>
                    </a:lnTo>
                    <a:lnTo>
                      <a:pt x="89" y="261"/>
                    </a:lnTo>
                    <a:lnTo>
                      <a:pt x="91" y="261"/>
                    </a:lnTo>
                    <a:lnTo>
                      <a:pt x="99" y="265"/>
                    </a:lnTo>
                    <a:lnTo>
                      <a:pt x="100" y="265"/>
                    </a:lnTo>
                    <a:lnTo>
                      <a:pt x="105" y="270"/>
                    </a:lnTo>
                    <a:lnTo>
                      <a:pt x="122" y="284"/>
                    </a:lnTo>
                    <a:lnTo>
                      <a:pt x="138" y="293"/>
                    </a:lnTo>
                    <a:lnTo>
                      <a:pt x="141" y="296"/>
                    </a:lnTo>
                    <a:lnTo>
                      <a:pt x="142" y="296"/>
                    </a:lnTo>
                    <a:lnTo>
                      <a:pt x="142" y="298"/>
                    </a:lnTo>
                    <a:lnTo>
                      <a:pt x="152" y="311"/>
                    </a:lnTo>
                    <a:lnTo>
                      <a:pt x="160" y="320"/>
                    </a:lnTo>
                    <a:lnTo>
                      <a:pt x="166" y="323"/>
                    </a:lnTo>
                    <a:lnTo>
                      <a:pt x="175" y="323"/>
                    </a:lnTo>
                    <a:lnTo>
                      <a:pt x="180" y="324"/>
                    </a:lnTo>
                    <a:lnTo>
                      <a:pt x="184" y="328"/>
                    </a:lnTo>
                    <a:lnTo>
                      <a:pt x="184" y="330"/>
                    </a:lnTo>
                    <a:lnTo>
                      <a:pt x="185" y="331"/>
                    </a:lnTo>
                    <a:lnTo>
                      <a:pt x="192" y="337"/>
                    </a:lnTo>
                    <a:lnTo>
                      <a:pt x="202" y="338"/>
                    </a:lnTo>
                    <a:lnTo>
                      <a:pt x="209" y="337"/>
                    </a:lnTo>
                    <a:lnTo>
                      <a:pt x="213" y="335"/>
                    </a:lnTo>
                    <a:lnTo>
                      <a:pt x="216" y="341"/>
                    </a:lnTo>
                    <a:lnTo>
                      <a:pt x="216" y="342"/>
                    </a:lnTo>
                    <a:lnTo>
                      <a:pt x="218" y="346"/>
                    </a:lnTo>
                    <a:lnTo>
                      <a:pt x="220" y="342"/>
                    </a:lnTo>
                    <a:lnTo>
                      <a:pt x="223" y="331"/>
                    </a:lnTo>
                    <a:lnTo>
                      <a:pt x="230" y="328"/>
                    </a:lnTo>
                    <a:lnTo>
                      <a:pt x="237" y="330"/>
                    </a:lnTo>
                    <a:lnTo>
                      <a:pt x="240" y="330"/>
                    </a:lnTo>
                    <a:lnTo>
                      <a:pt x="242" y="328"/>
                    </a:lnTo>
                    <a:lnTo>
                      <a:pt x="245" y="327"/>
                    </a:lnTo>
                    <a:lnTo>
                      <a:pt x="245" y="317"/>
                    </a:lnTo>
                    <a:lnTo>
                      <a:pt x="247" y="307"/>
                    </a:lnTo>
                    <a:lnTo>
                      <a:pt x="252" y="306"/>
                    </a:lnTo>
                    <a:lnTo>
                      <a:pt x="261" y="302"/>
                    </a:lnTo>
                    <a:lnTo>
                      <a:pt x="264" y="299"/>
                    </a:lnTo>
                    <a:lnTo>
                      <a:pt x="264" y="296"/>
                    </a:lnTo>
                    <a:lnTo>
                      <a:pt x="273" y="286"/>
                    </a:lnTo>
                    <a:lnTo>
                      <a:pt x="280" y="286"/>
                    </a:lnTo>
                    <a:lnTo>
                      <a:pt x="290" y="284"/>
                    </a:lnTo>
                    <a:lnTo>
                      <a:pt x="303" y="272"/>
                    </a:lnTo>
                    <a:lnTo>
                      <a:pt x="304" y="272"/>
                    </a:lnTo>
                    <a:lnTo>
                      <a:pt x="304" y="271"/>
                    </a:lnTo>
                    <a:lnTo>
                      <a:pt x="301" y="267"/>
                    </a:lnTo>
                    <a:lnTo>
                      <a:pt x="301" y="261"/>
                    </a:lnTo>
                    <a:lnTo>
                      <a:pt x="304" y="261"/>
                    </a:lnTo>
                    <a:lnTo>
                      <a:pt x="306" y="260"/>
                    </a:lnTo>
                    <a:lnTo>
                      <a:pt x="308" y="260"/>
                    </a:lnTo>
                    <a:lnTo>
                      <a:pt x="309" y="261"/>
                    </a:lnTo>
                    <a:lnTo>
                      <a:pt x="312" y="263"/>
                    </a:lnTo>
                    <a:lnTo>
                      <a:pt x="321" y="270"/>
                    </a:lnTo>
                    <a:lnTo>
                      <a:pt x="332" y="275"/>
                    </a:lnTo>
                    <a:lnTo>
                      <a:pt x="336" y="275"/>
                    </a:lnTo>
                    <a:lnTo>
                      <a:pt x="340" y="274"/>
                    </a:lnTo>
                    <a:lnTo>
                      <a:pt x="342" y="274"/>
                    </a:lnTo>
                    <a:lnTo>
                      <a:pt x="342" y="270"/>
                    </a:lnTo>
                    <a:lnTo>
                      <a:pt x="340" y="267"/>
                    </a:lnTo>
                    <a:lnTo>
                      <a:pt x="342" y="261"/>
                    </a:lnTo>
                    <a:lnTo>
                      <a:pt x="342" y="258"/>
                    </a:lnTo>
                    <a:lnTo>
                      <a:pt x="343" y="260"/>
                    </a:lnTo>
                    <a:lnTo>
                      <a:pt x="349" y="263"/>
                    </a:lnTo>
                    <a:lnTo>
                      <a:pt x="356" y="264"/>
                    </a:lnTo>
                    <a:lnTo>
                      <a:pt x="359" y="265"/>
                    </a:lnTo>
                    <a:lnTo>
                      <a:pt x="359" y="267"/>
                    </a:lnTo>
                    <a:lnTo>
                      <a:pt x="361" y="268"/>
                    </a:lnTo>
                    <a:lnTo>
                      <a:pt x="368" y="274"/>
                    </a:lnTo>
                    <a:lnTo>
                      <a:pt x="375" y="277"/>
                    </a:lnTo>
                    <a:lnTo>
                      <a:pt x="379" y="278"/>
                    </a:lnTo>
                    <a:lnTo>
                      <a:pt x="386" y="282"/>
                    </a:lnTo>
                    <a:lnTo>
                      <a:pt x="402" y="295"/>
                    </a:lnTo>
                    <a:lnTo>
                      <a:pt x="407" y="307"/>
                    </a:lnTo>
                    <a:lnTo>
                      <a:pt x="416" y="320"/>
                    </a:lnTo>
                    <a:lnTo>
                      <a:pt x="427" y="328"/>
                    </a:lnTo>
                    <a:lnTo>
                      <a:pt x="436" y="323"/>
                    </a:lnTo>
                    <a:lnTo>
                      <a:pt x="452" y="310"/>
                    </a:lnTo>
                    <a:lnTo>
                      <a:pt x="453" y="310"/>
                    </a:lnTo>
                    <a:lnTo>
                      <a:pt x="456" y="313"/>
                    </a:lnTo>
                    <a:lnTo>
                      <a:pt x="459" y="320"/>
                    </a:lnTo>
                    <a:lnTo>
                      <a:pt x="459" y="323"/>
                    </a:lnTo>
                    <a:lnTo>
                      <a:pt x="458" y="327"/>
                    </a:lnTo>
                    <a:lnTo>
                      <a:pt x="458" y="334"/>
                    </a:lnTo>
                    <a:lnTo>
                      <a:pt x="459" y="334"/>
                    </a:lnTo>
                    <a:lnTo>
                      <a:pt x="459" y="352"/>
                    </a:lnTo>
                    <a:lnTo>
                      <a:pt x="453" y="372"/>
                    </a:lnTo>
                    <a:lnTo>
                      <a:pt x="452" y="372"/>
                    </a:lnTo>
                    <a:lnTo>
                      <a:pt x="452" y="373"/>
                    </a:lnTo>
                    <a:lnTo>
                      <a:pt x="453" y="381"/>
                    </a:lnTo>
                    <a:lnTo>
                      <a:pt x="453" y="383"/>
                    </a:lnTo>
                    <a:lnTo>
                      <a:pt x="455" y="384"/>
                    </a:lnTo>
                    <a:lnTo>
                      <a:pt x="455" y="385"/>
                    </a:lnTo>
                    <a:lnTo>
                      <a:pt x="456" y="388"/>
                    </a:lnTo>
                    <a:lnTo>
                      <a:pt x="463" y="395"/>
                    </a:lnTo>
                    <a:lnTo>
                      <a:pt x="467" y="397"/>
                    </a:lnTo>
                    <a:lnTo>
                      <a:pt x="472" y="399"/>
                    </a:lnTo>
                    <a:lnTo>
                      <a:pt x="470" y="401"/>
                    </a:lnTo>
                    <a:lnTo>
                      <a:pt x="469" y="408"/>
                    </a:lnTo>
                    <a:lnTo>
                      <a:pt x="469" y="415"/>
                    </a:lnTo>
                    <a:lnTo>
                      <a:pt x="467" y="420"/>
                    </a:lnTo>
                    <a:lnTo>
                      <a:pt x="466" y="422"/>
                    </a:lnTo>
                    <a:lnTo>
                      <a:pt x="456" y="426"/>
                    </a:lnTo>
                    <a:lnTo>
                      <a:pt x="437" y="432"/>
                    </a:lnTo>
                    <a:lnTo>
                      <a:pt x="430" y="432"/>
                    </a:lnTo>
                    <a:lnTo>
                      <a:pt x="419" y="428"/>
                    </a:lnTo>
                    <a:lnTo>
                      <a:pt x="417" y="428"/>
                    </a:lnTo>
                    <a:lnTo>
                      <a:pt x="416" y="426"/>
                    </a:lnTo>
                    <a:lnTo>
                      <a:pt x="416" y="428"/>
                    </a:lnTo>
                    <a:lnTo>
                      <a:pt x="412" y="435"/>
                    </a:lnTo>
                    <a:lnTo>
                      <a:pt x="412" y="437"/>
                    </a:lnTo>
                    <a:lnTo>
                      <a:pt x="413" y="440"/>
                    </a:lnTo>
                    <a:lnTo>
                      <a:pt x="414" y="443"/>
                    </a:lnTo>
                    <a:lnTo>
                      <a:pt x="421" y="448"/>
                    </a:lnTo>
                    <a:lnTo>
                      <a:pt x="423" y="448"/>
                    </a:lnTo>
                    <a:lnTo>
                      <a:pt x="424" y="450"/>
                    </a:lnTo>
                    <a:lnTo>
                      <a:pt x="437" y="468"/>
                    </a:lnTo>
                    <a:lnTo>
                      <a:pt x="437" y="469"/>
                    </a:lnTo>
                    <a:lnTo>
                      <a:pt x="438" y="471"/>
                    </a:lnTo>
                    <a:lnTo>
                      <a:pt x="442" y="472"/>
                    </a:lnTo>
                    <a:lnTo>
                      <a:pt x="445" y="475"/>
                    </a:lnTo>
                    <a:lnTo>
                      <a:pt x="460" y="478"/>
                    </a:lnTo>
                    <a:lnTo>
                      <a:pt x="463" y="478"/>
                    </a:lnTo>
                    <a:lnTo>
                      <a:pt x="479" y="475"/>
                    </a:lnTo>
                    <a:lnTo>
                      <a:pt x="488" y="479"/>
                    </a:lnTo>
                    <a:lnTo>
                      <a:pt x="496" y="488"/>
                    </a:lnTo>
                    <a:lnTo>
                      <a:pt x="503" y="488"/>
                    </a:lnTo>
                    <a:lnTo>
                      <a:pt x="503" y="486"/>
                    </a:lnTo>
                    <a:lnTo>
                      <a:pt x="504" y="485"/>
                    </a:lnTo>
                    <a:lnTo>
                      <a:pt x="504" y="483"/>
                    </a:lnTo>
                    <a:lnTo>
                      <a:pt x="505" y="479"/>
                    </a:lnTo>
                    <a:lnTo>
                      <a:pt x="505" y="478"/>
                    </a:lnTo>
                    <a:lnTo>
                      <a:pt x="508" y="478"/>
                    </a:lnTo>
                    <a:lnTo>
                      <a:pt x="518" y="471"/>
                    </a:lnTo>
                    <a:lnTo>
                      <a:pt x="525" y="471"/>
                    </a:lnTo>
                    <a:lnTo>
                      <a:pt x="526" y="473"/>
                    </a:lnTo>
                    <a:lnTo>
                      <a:pt x="530" y="478"/>
                    </a:lnTo>
                    <a:lnTo>
                      <a:pt x="533" y="479"/>
                    </a:lnTo>
                    <a:lnTo>
                      <a:pt x="534" y="479"/>
                    </a:lnTo>
                    <a:lnTo>
                      <a:pt x="534" y="478"/>
                    </a:lnTo>
                    <a:lnTo>
                      <a:pt x="536" y="476"/>
                    </a:lnTo>
                    <a:lnTo>
                      <a:pt x="536" y="475"/>
                    </a:lnTo>
                    <a:lnTo>
                      <a:pt x="534" y="472"/>
                    </a:lnTo>
                    <a:lnTo>
                      <a:pt x="536" y="469"/>
                    </a:lnTo>
                    <a:lnTo>
                      <a:pt x="539" y="466"/>
                    </a:lnTo>
                    <a:lnTo>
                      <a:pt x="546" y="465"/>
                    </a:lnTo>
                    <a:lnTo>
                      <a:pt x="554" y="462"/>
                    </a:lnTo>
                    <a:lnTo>
                      <a:pt x="556" y="457"/>
                    </a:lnTo>
                    <a:lnTo>
                      <a:pt x="553" y="450"/>
                    </a:lnTo>
                    <a:lnTo>
                      <a:pt x="556" y="445"/>
                    </a:lnTo>
                    <a:lnTo>
                      <a:pt x="563" y="436"/>
                    </a:lnTo>
                    <a:lnTo>
                      <a:pt x="567" y="435"/>
                    </a:lnTo>
                    <a:lnTo>
                      <a:pt x="568" y="433"/>
                    </a:lnTo>
                    <a:lnTo>
                      <a:pt x="571" y="432"/>
                    </a:lnTo>
                    <a:lnTo>
                      <a:pt x="575" y="428"/>
                    </a:lnTo>
                    <a:lnTo>
                      <a:pt x="575" y="423"/>
                    </a:lnTo>
                    <a:lnTo>
                      <a:pt x="572" y="419"/>
                    </a:lnTo>
                    <a:lnTo>
                      <a:pt x="576" y="415"/>
                    </a:lnTo>
                    <a:lnTo>
                      <a:pt x="578" y="411"/>
                    </a:lnTo>
                    <a:lnTo>
                      <a:pt x="579" y="411"/>
                    </a:lnTo>
                    <a:lnTo>
                      <a:pt x="579" y="409"/>
                    </a:lnTo>
                    <a:lnTo>
                      <a:pt x="582" y="409"/>
                    </a:lnTo>
                    <a:lnTo>
                      <a:pt x="583" y="408"/>
                    </a:lnTo>
                    <a:lnTo>
                      <a:pt x="590" y="412"/>
                    </a:lnTo>
                    <a:lnTo>
                      <a:pt x="597" y="415"/>
                    </a:lnTo>
                    <a:lnTo>
                      <a:pt x="624" y="408"/>
                    </a:lnTo>
                    <a:lnTo>
                      <a:pt x="635" y="402"/>
                    </a:lnTo>
                    <a:lnTo>
                      <a:pt x="638" y="399"/>
                    </a:lnTo>
                    <a:lnTo>
                      <a:pt x="640" y="395"/>
                    </a:lnTo>
                    <a:lnTo>
                      <a:pt x="640" y="385"/>
                    </a:lnTo>
                    <a:lnTo>
                      <a:pt x="642" y="380"/>
                    </a:lnTo>
                    <a:lnTo>
                      <a:pt x="642" y="360"/>
                    </a:lnTo>
                    <a:lnTo>
                      <a:pt x="643" y="352"/>
                    </a:lnTo>
                    <a:lnTo>
                      <a:pt x="650" y="344"/>
                    </a:lnTo>
                    <a:lnTo>
                      <a:pt x="654" y="345"/>
                    </a:lnTo>
                    <a:lnTo>
                      <a:pt x="657" y="345"/>
                    </a:lnTo>
                    <a:lnTo>
                      <a:pt x="657" y="349"/>
                    </a:lnTo>
                    <a:lnTo>
                      <a:pt x="656" y="351"/>
                    </a:lnTo>
                    <a:lnTo>
                      <a:pt x="659" y="352"/>
                    </a:lnTo>
                    <a:lnTo>
                      <a:pt x="661" y="351"/>
                    </a:lnTo>
                    <a:lnTo>
                      <a:pt x="661" y="346"/>
                    </a:lnTo>
                    <a:lnTo>
                      <a:pt x="663" y="345"/>
                    </a:lnTo>
                    <a:lnTo>
                      <a:pt x="666" y="344"/>
                    </a:lnTo>
                    <a:lnTo>
                      <a:pt x="670" y="344"/>
                    </a:lnTo>
                    <a:lnTo>
                      <a:pt x="678" y="339"/>
                    </a:lnTo>
                    <a:lnTo>
                      <a:pt x="683" y="328"/>
                    </a:lnTo>
                    <a:lnTo>
                      <a:pt x="683" y="323"/>
                    </a:lnTo>
                    <a:lnTo>
                      <a:pt x="681" y="321"/>
                    </a:lnTo>
                    <a:lnTo>
                      <a:pt x="680" y="321"/>
                    </a:lnTo>
                    <a:lnTo>
                      <a:pt x="680" y="310"/>
                    </a:lnTo>
                    <a:lnTo>
                      <a:pt x="676" y="302"/>
                    </a:lnTo>
                    <a:lnTo>
                      <a:pt x="667" y="300"/>
                    </a:lnTo>
                    <a:lnTo>
                      <a:pt x="663" y="293"/>
                    </a:lnTo>
                    <a:lnTo>
                      <a:pt x="661" y="286"/>
                    </a:lnTo>
                    <a:lnTo>
                      <a:pt x="663" y="286"/>
                    </a:lnTo>
                    <a:lnTo>
                      <a:pt x="664" y="285"/>
                    </a:lnTo>
                    <a:lnTo>
                      <a:pt x="669" y="275"/>
                    </a:lnTo>
                    <a:lnTo>
                      <a:pt x="683" y="268"/>
                    </a:lnTo>
                    <a:lnTo>
                      <a:pt x="691" y="267"/>
                    </a:lnTo>
                    <a:lnTo>
                      <a:pt x="702" y="268"/>
                    </a:lnTo>
                    <a:lnTo>
                      <a:pt x="706" y="271"/>
                    </a:lnTo>
                    <a:lnTo>
                      <a:pt x="712" y="271"/>
                    </a:lnTo>
                    <a:lnTo>
                      <a:pt x="710" y="270"/>
                    </a:lnTo>
                    <a:lnTo>
                      <a:pt x="707" y="248"/>
                    </a:lnTo>
                    <a:lnTo>
                      <a:pt x="707" y="240"/>
                    </a:lnTo>
                    <a:lnTo>
                      <a:pt x="709" y="238"/>
                    </a:lnTo>
                    <a:lnTo>
                      <a:pt x="710" y="236"/>
                    </a:lnTo>
                    <a:lnTo>
                      <a:pt x="709" y="236"/>
                    </a:lnTo>
                    <a:lnTo>
                      <a:pt x="702" y="232"/>
                    </a:lnTo>
                    <a:lnTo>
                      <a:pt x="702" y="231"/>
                    </a:lnTo>
                    <a:lnTo>
                      <a:pt x="701" y="229"/>
                    </a:lnTo>
                    <a:lnTo>
                      <a:pt x="701" y="228"/>
                    </a:lnTo>
                    <a:lnTo>
                      <a:pt x="697" y="224"/>
                    </a:lnTo>
                    <a:lnTo>
                      <a:pt x="687" y="217"/>
                    </a:lnTo>
                    <a:lnTo>
                      <a:pt x="685" y="217"/>
                    </a:lnTo>
                    <a:lnTo>
                      <a:pt x="680" y="218"/>
                    </a:lnTo>
                    <a:lnTo>
                      <a:pt x="674" y="221"/>
                    </a:lnTo>
                    <a:lnTo>
                      <a:pt x="670" y="221"/>
                    </a:lnTo>
                    <a:lnTo>
                      <a:pt x="664" y="219"/>
                    </a:lnTo>
                    <a:lnTo>
                      <a:pt x="661" y="219"/>
                    </a:lnTo>
                    <a:lnTo>
                      <a:pt x="663" y="217"/>
                    </a:lnTo>
                    <a:lnTo>
                      <a:pt x="669" y="214"/>
                    </a:lnTo>
                    <a:lnTo>
                      <a:pt x="670" y="214"/>
                    </a:lnTo>
                    <a:lnTo>
                      <a:pt x="674" y="215"/>
                    </a:lnTo>
                    <a:lnTo>
                      <a:pt x="677" y="217"/>
                    </a:lnTo>
                    <a:lnTo>
                      <a:pt x="685" y="214"/>
                    </a:lnTo>
                    <a:lnTo>
                      <a:pt x="692" y="210"/>
                    </a:lnTo>
                    <a:lnTo>
                      <a:pt x="694" y="208"/>
                    </a:lnTo>
                    <a:lnTo>
                      <a:pt x="694" y="203"/>
                    </a:lnTo>
                    <a:lnTo>
                      <a:pt x="691" y="201"/>
                    </a:lnTo>
                    <a:lnTo>
                      <a:pt x="690" y="194"/>
                    </a:lnTo>
                    <a:lnTo>
                      <a:pt x="690" y="190"/>
                    </a:lnTo>
                    <a:lnTo>
                      <a:pt x="687" y="187"/>
                    </a:lnTo>
                    <a:lnTo>
                      <a:pt x="678" y="187"/>
                    </a:lnTo>
                    <a:lnTo>
                      <a:pt x="669" y="191"/>
                    </a:lnTo>
                    <a:lnTo>
                      <a:pt x="667" y="186"/>
                    </a:lnTo>
                    <a:lnTo>
                      <a:pt x="670" y="184"/>
                    </a:lnTo>
                    <a:lnTo>
                      <a:pt x="676" y="184"/>
                    </a:lnTo>
                    <a:lnTo>
                      <a:pt x="677" y="183"/>
                    </a:lnTo>
                    <a:lnTo>
                      <a:pt x="678" y="183"/>
                    </a:lnTo>
                    <a:lnTo>
                      <a:pt x="678" y="181"/>
                    </a:lnTo>
                    <a:lnTo>
                      <a:pt x="677" y="180"/>
                    </a:lnTo>
                    <a:lnTo>
                      <a:pt x="676" y="180"/>
                    </a:lnTo>
                    <a:lnTo>
                      <a:pt x="676" y="179"/>
                    </a:lnTo>
                    <a:lnTo>
                      <a:pt x="660" y="176"/>
                    </a:lnTo>
                    <a:lnTo>
                      <a:pt x="652" y="176"/>
                    </a:lnTo>
                    <a:lnTo>
                      <a:pt x="643" y="179"/>
                    </a:lnTo>
                    <a:lnTo>
                      <a:pt x="631" y="172"/>
                    </a:lnTo>
                    <a:lnTo>
                      <a:pt x="628" y="169"/>
                    </a:lnTo>
                    <a:lnTo>
                      <a:pt x="628" y="166"/>
                    </a:lnTo>
                    <a:lnTo>
                      <a:pt x="621" y="165"/>
                    </a:lnTo>
                    <a:lnTo>
                      <a:pt x="620" y="165"/>
                    </a:lnTo>
                    <a:lnTo>
                      <a:pt x="614" y="171"/>
                    </a:lnTo>
                    <a:lnTo>
                      <a:pt x="607" y="186"/>
                    </a:lnTo>
                    <a:lnTo>
                      <a:pt x="600" y="191"/>
                    </a:lnTo>
                    <a:lnTo>
                      <a:pt x="596" y="197"/>
                    </a:lnTo>
                    <a:lnTo>
                      <a:pt x="596" y="200"/>
                    </a:lnTo>
                    <a:lnTo>
                      <a:pt x="601" y="208"/>
                    </a:lnTo>
                    <a:lnTo>
                      <a:pt x="606" y="207"/>
                    </a:lnTo>
                    <a:lnTo>
                      <a:pt x="607" y="214"/>
                    </a:lnTo>
                    <a:lnTo>
                      <a:pt x="601" y="218"/>
                    </a:lnTo>
                    <a:lnTo>
                      <a:pt x="599" y="221"/>
                    </a:lnTo>
                    <a:lnTo>
                      <a:pt x="594" y="224"/>
                    </a:lnTo>
                    <a:lnTo>
                      <a:pt x="590" y="228"/>
                    </a:lnTo>
                    <a:lnTo>
                      <a:pt x="589" y="232"/>
                    </a:lnTo>
                    <a:lnTo>
                      <a:pt x="582" y="243"/>
                    </a:lnTo>
                    <a:lnTo>
                      <a:pt x="571" y="253"/>
                    </a:lnTo>
                    <a:lnTo>
                      <a:pt x="570" y="253"/>
                    </a:lnTo>
                    <a:lnTo>
                      <a:pt x="564" y="254"/>
                    </a:lnTo>
                    <a:lnTo>
                      <a:pt x="563" y="256"/>
                    </a:lnTo>
                    <a:lnTo>
                      <a:pt x="561" y="254"/>
                    </a:lnTo>
                    <a:lnTo>
                      <a:pt x="560" y="254"/>
                    </a:lnTo>
                    <a:lnTo>
                      <a:pt x="557" y="251"/>
                    </a:lnTo>
                    <a:lnTo>
                      <a:pt x="553" y="251"/>
                    </a:lnTo>
                    <a:lnTo>
                      <a:pt x="551" y="254"/>
                    </a:lnTo>
                    <a:lnTo>
                      <a:pt x="550" y="256"/>
                    </a:lnTo>
                    <a:lnTo>
                      <a:pt x="548" y="261"/>
                    </a:lnTo>
                    <a:lnTo>
                      <a:pt x="548" y="263"/>
                    </a:lnTo>
                    <a:lnTo>
                      <a:pt x="551" y="264"/>
                    </a:lnTo>
                    <a:lnTo>
                      <a:pt x="557" y="264"/>
                    </a:lnTo>
                    <a:lnTo>
                      <a:pt x="560" y="265"/>
                    </a:lnTo>
                    <a:lnTo>
                      <a:pt x="561" y="268"/>
                    </a:lnTo>
                    <a:lnTo>
                      <a:pt x="561" y="270"/>
                    </a:lnTo>
                    <a:lnTo>
                      <a:pt x="560" y="272"/>
                    </a:lnTo>
                    <a:lnTo>
                      <a:pt x="558" y="274"/>
                    </a:lnTo>
                    <a:lnTo>
                      <a:pt x="550" y="278"/>
                    </a:lnTo>
                    <a:lnTo>
                      <a:pt x="548" y="279"/>
                    </a:lnTo>
                    <a:lnTo>
                      <a:pt x="544" y="281"/>
                    </a:lnTo>
                    <a:lnTo>
                      <a:pt x="540" y="281"/>
                    </a:lnTo>
                    <a:lnTo>
                      <a:pt x="540" y="279"/>
                    </a:lnTo>
                    <a:lnTo>
                      <a:pt x="536" y="272"/>
                    </a:lnTo>
                    <a:lnTo>
                      <a:pt x="536" y="263"/>
                    </a:lnTo>
                    <a:lnTo>
                      <a:pt x="534" y="260"/>
                    </a:lnTo>
                    <a:lnTo>
                      <a:pt x="532" y="257"/>
                    </a:lnTo>
                    <a:lnTo>
                      <a:pt x="516" y="250"/>
                    </a:lnTo>
                    <a:lnTo>
                      <a:pt x="511" y="244"/>
                    </a:lnTo>
                    <a:lnTo>
                      <a:pt x="511" y="239"/>
                    </a:lnTo>
                    <a:lnTo>
                      <a:pt x="512" y="238"/>
                    </a:lnTo>
                    <a:lnTo>
                      <a:pt x="512" y="231"/>
                    </a:lnTo>
                    <a:lnTo>
                      <a:pt x="511" y="229"/>
                    </a:lnTo>
                    <a:lnTo>
                      <a:pt x="511" y="225"/>
                    </a:lnTo>
                    <a:lnTo>
                      <a:pt x="509" y="225"/>
                    </a:lnTo>
                    <a:lnTo>
                      <a:pt x="504" y="197"/>
                    </a:lnTo>
                    <a:lnTo>
                      <a:pt x="504" y="183"/>
                    </a:lnTo>
                    <a:lnTo>
                      <a:pt x="505" y="176"/>
                    </a:lnTo>
                    <a:lnTo>
                      <a:pt x="505" y="162"/>
                    </a:lnTo>
                    <a:lnTo>
                      <a:pt x="504" y="161"/>
                    </a:lnTo>
                    <a:lnTo>
                      <a:pt x="503" y="161"/>
                    </a:lnTo>
                    <a:lnTo>
                      <a:pt x="504" y="159"/>
                    </a:lnTo>
                    <a:lnTo>
                      <a:pt x="508" y="158"/>
                    </a:lnTo>
                    <a:lnTo>
                      <a:pt x="509" y="157"/>
                    </a:lnTo>
                    <a:lnTo>
                      <a:pt x="509" y="151"/>
                    </a:lnTo>
                    <a:lnTo>
                      <a:pt x="504" y="144"/>
                    </a:lnTo>
                    <a:lnTo>
                      <a:pt x="500" y="134"/>
                    </a:lnTo>
                    <a:lnTo>
                      <a:pt x="500" y="130"/>
                    </a:lnTo>
                    <a:lnTo>
                      <a:pt x="503" y="126"/>
                    </a:lnTo>
                    <a:lnTo>
                      <a:pt x="501" y="121"/>
                    </a:lnTo>
                    <a:lnTo>
                      <a:pt x="494" y="117"/>
                    </a:lnTo>
                    <a:lnTo>
                      <a:pt x="490" y="113"/>
                    </a:lnTo>
                    <a:lnTo>
                      <a:pt x="488" y="106"/>
                    </a:lnTo>
                    <a:lnTo>
                      <a:pt x="490" y="101"/>
                    </a:lnTo>
                    <a:lnTo>
                      <a:pt x="490" y="99"/>
                    </a:lnTo>
                    <a:lnTo>
                      <a:pt x="500" y="99"/>
                    </a:lnTo>
                    <a:lnTo>
                      <a:pt x="512" y="95"/>
                    </a:lnTo>
                    <a:lnTo>
                      <a:pt x="515" y="88"/>
                    </a:lnTo>
                    <a:lnTo>
                      <a:pt x="515" y="87"/>
                    </a:lnTo>
                    <a:lnTo>
                      <a:pt x="525" y="68"/>
                    </a:lnTo>
                    <a:lnTo>
                      <a:pt x="525" y="67"/>
                    </a:lnTo>
                    <a:lnTo>
                      <a:pt x="527" y="61"/>
                    </a:lnTo>
                    <a:lnTo>
                      <a:pt x="527" y="53"/>
                    </a:lnTo>
                    <a:lnTo>
                      <a:pt x="525" y="52"/>
                    </a:lnTo>
                    <a:lnTo>
                      <a:pt x="523" y="52"/>
                    </a:lnTo>
                    <a:lnTo>
                      <a:pt x="494" y="50"/>
                    </a:lnTo>
                    <a:lnTo>
                      <a:pt x="494" y="49"/>
                    </a:lnTo>
                    <a:lnTo>
                      <a:pt x="493" y="47"/>
                    </a:lnTo>
                    <a:lnTo>
                      <a:pt x="493" y="46"/>
                    </a:lnTo>
                    <a:lnTo>
                      <a:pt x="498" y="2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41" name="Freeform 872">
                <a:extLst>
                  <a:ext uri="{FF2B5EF4-FFF2-40B4-BE49-F238E27FC236}">
                    <a16:creationId xmlns:a16="http://schemas.microsoft.com/office/drawing/2014/main" id="{01C7EC17-2353-DB14-4CB4-49507C8A7E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5" y="3238"/>
                <a:ext cx="115" cy="82"/>
              </a:xfrm>
              <a:custGeom>
                <a:avLst/>
                <a:gdLst>
                  <a:gd name="T0" fmla="*/ 299 w 463"/>
                  <a:gd name="T1" fmla="*/ 43 h 328"/>
                  <a:gd name="T2" fmla="*/ 295 w 463"/>
                  <a:gd name="T3" fmla="*/ 54 h 328"/>
                  <a:gd name="T4" fmla="*/ 264 w 463"/>
                  <a:gd name="T5" fmla="*/ 69 h 328"/>
                  <a:gd name="T6" fmla="*/ 238 w 463"/>
                  <a:gd name="T7" fmla="*/ 90 h 328"/>
                  <a:gd name="T8" fmla="*/ 228 w 463"/>
                  <a:gd name="T9" fmla="*/ 113 h 328"/>
                  <a:gd name="T10" fmla="*/ 207 w 463"/>
                  <a:gd name="T11" fmla="*/ 125 h 328"/>
                  <a:gd name="T12" fmla="*/ 183 w 463"/>
                  <a:gd name="T13" fmla="*/ 120 h 328"/>
                  <a:gd name="T14" fmla="*/ 166 w 463"/>
                  <a:gd name="T15" fmla="*/ 106 h 328"/>
                  <a:gd name="T16" fmla="*/ 133 w 463"/>
                  <a:gd name="T17" fmla="*/ 79 h 328"/>
                  <a:gd name="T18" fmla="*/ 91 w 463"/>
                  <a:gd name="T19" fmla="*/ 48 h 328"/>
                  <a:gd name="T20" fmla="*/ 70 w 463"/>
                  <a:gd name="T21" fmla="*/ 31 h 328"/>
                  <a:gd name="T22" fmla="*/ 56 w 463"/>
                  <a:gd name="T23" fmla="*/ 14 h 328"/>
                  <a:gd name="T24" fmla="*/ 45 w 463"/>
                  <a:gd name="T25" fmla="*/ 0 h 328"/>
                  <a:gd name="T26" fmla="*/ 41 w 463"/>
                  <a:gd name="T27" fmla="*/ 16 h 328"/>
                  <a:gd name="T28" fmla="*/ 27 w 463"/>
                  <a:gd name="T29" fmla="*/ 26 h 328"/>
                  <a:gd name="T30" fmla="*/ 45 w 463"/>
                  <a:gd name="T31" fmla="*/ 51 h 328"/>
                  <a:gd name="T32" fmla="*/ 52 w 463"/>
                  <a:gd name="T33" fmla="*/ 71 h 328"/>
                  <a:gd name="T34" fmla="*/ 39 w 463"/>
                  <a:gd name="T35" fmla="*/ 75 h 328"/>
                  <a:gd name="T36" fmla="*/ 45 w 463"/>
                  <a:gd name="T37" fmla="*/ 107 h 328"/>
                  <a:gd name="T38" fmla="*/ 31 w 463"/>
                  <a:gd name="T39" fmla="*/ 113 h 328"/>
                  <a:gd name="T40" fmla="*/ 17 w 463"/>
                  <a:gd name="T41" fmla="*/ 108 h 328"/>
                  <a:gd name="T42" fmla="*/ 7 w 463"/>
                  <a:gd name="T43" fmla="*/ 110 h 328"/>
                  <a:gd name="T44" fmla="*/ 9 w 463"/>
                  <a:gd name="T45" fmla="*/ 134 h 328"/>
                  <a:gd name="T46" fmla="*/ 10 w 463"/>
                  <a:gd name="T47" fmla="*/ 153 h 328"/>
                  <a:gd name="T48" fmla="*/ 16 w 463"/>
                  <a:gd name="T49" fmla="*/ 191 h 328"/>
                  <a:gd name="T50" fmla="*/ 7 w 463"/>
                  <a:gd name="T51" fmla="*/ 216 h 328"/>
                  <a:gd name="T52" fmla="*/ 37 w 463"/>
                  <a:gd name="T53" fmla="*/ 227 h 328"/>
                  <a:gd name="T54" fmla="*/ 51 w 463"/>
                  <a:gd name="T55" fmla="*/ 248 h 328"/>
                  <a:gd name="T56" fmla="*/ 72 w 463"/>
                  <a:gd name="T57" fmla="*/ 237 h 328"/>
                  <a:gd name="T58" fmla="*/ 76 w 463"/>
                  <a:gd name="T59" fmla="*/ 265 h 328"/>
                  <a:gd name="T60" fmla="*/ 77 w 463"/>
                  <a:gd name="T61" fmla="*/ 272 h 328"/>
                  <a:gd name="T62" fmla="*/ 102 w 463"/>
                  <a:gd name="T63" fmla="*/ 273 h 328"/>
                  <a:gd name="T64" fmla="*/ 120 w 463"/>
                  <a:gd name="T65" fmla="*/ 268 h 328"/>
                  <a:gd name="T66" fmla="*/ 134 w 463"/>
                  <a:gd name="T67" fmla="*/ 259 h 328"/>
                  <a:gd name="T68" fmla="*/ 143 w 463"/>
                  <a:gd name="T69" fmla="*/ 293 h 328"/>
                  <a:gd name="T70" fmla="*/ 158 w 463"/>
                  <a:gd name="T71" fmla="*/ 287 h 328"/>
                  <a:gd name="T72" fmla="*/ 160 w 463"/>
                  <a:gd name="T73" fmla="*/ 304 h 328"/>
                  <a:gd name="T74" fmla="*/ 206 w 463"/>
                  <a:gd name="T75" fmla="*/ 319 h 328"/>
                  <a:gd name="T76" fmla="*/ 249 w 463"/>
                  <a:gd name="T77" fmla="*/ 305 h 328"/>
                  <a:gd name="T78" fmla="*/ 249 w 463"/>
                  <a:gd name="T79" fmla="*/ 319 h 328"/>
                  <a:gd name="T80" fmla="*/ 260 w 463"/>
                  <a:gd name="T81" fmla="*/ 325 h 328"/>
                  <a:gd name="T82" fmla="*/ 285 w 463"/>
                  <a:gd name="T83" fmla="*/ 315 h 328"/>
                  <a:gd name="T84" fmla="*/ 292 w 463"/>
                  <a:gd name="T85" fmla="*/ 297 h 328"/>
                  <a:gd name="T86" fmla="*/ 319 w 463"/>
                  <a:gd name="T87" fmla="*/ 307 h 328"/>
                  <a:gd name="T88" fmla="*/ 343 w 463"/>
                  <a:gd name="T89" fmla="*/ 294 h 328"/>
                  <a:gd name="T90" fmla="*/ 357 w 463"/>
                  <a:gd name="T91" fmla="*/ 271 h 328"/>
                  <a:gd name="T92" fmla="*/ 361 w 463"/>
                  <a:gd name="T93" fmla="*/ 251 h 328"/>
                  <a:gd name="T94" fmla="*/ 343 w 463"/>
                  <a:gd name="T95" fmla="*/ 222 h 328"/>
                  <a:gd name="T96" fmla="*/ 341 w 463"/>
                  <a:gd name="T97" fmla="*/ 218 h 328"/>
                  <a:gd name="T98" fmla="*/ 351 w 463"/>
                  <a:gd name="T99" fmla="*/ 170 h 328"/>
                  <a:gd name="T100" fmla="*/ 366 w 463"/>
                  <a:gd name="T101" fmla="*/ 174 h 328"/>
                  <a:gd name="T102" fmla="*/ 394 w 463"/>
                  <a:gd name="T103" fmla="*/ 196 h 328"/>
                  <a:gd name="T104" fmla="*/ 421 w 463"/>
                  <a:gd name="T105" fmla="*/ 215 h 328"/>
                  <a:gd name="T106" fmla="*/ 460 w 463"/>
                  <a:gd name="T107" fmla="*/ 198 h 328"/>
                  <a:gd name="T108" fmla="*/ 454 w 463"/>
                  <a:gd name="T109" fmla="*/ 178 h 328"/>
                  <a:gd name="T110" fmla="*/ 444 w 463"/>
                  <a:gd name="T111" fmla="*/ 164 h 328"/>
                  <a:gd name="T112" fmla="*/ 450 w 463"/>
                  <a:gd name="T113" fmla="*/ 117 h 328"/>
                  <a:gd name="T114" fmla="*/ 447 w 463"/>
                  <a:gd name="T115" fmla="*/ 96 h 328"/>
                  <a:gd name="T116" fmla="*/ 407 w 463"/>
                  <a:gd name="T117" fmla="*/ 103 h 328"/>
                  <a:gd name="T118" fmla="*/ 366 w 463"/>
                  <a:gd name="T119" fmla="*/ 60 h 328"/>
                  <a:gd name="T120" fmla="*/ 347 w 463"/>
                  <a:gd name="T121" fmla="*/ 47 h 328"/>
                  <a:gd name="T122" fmla="*/ 331 w 463"/>
                  <a:gd name="T123" fmla="*/ 50 h 328"/>
                  <a:gd name="T124" fmla="*/ 323 w 463"/>
                  <a:gd name="T125" fmla="*/ 58 h 3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63" h="328">
                    <a:moveTo>
                      <a:pt x="323" y="58"/>
                    </a:moveTo>
                    <a:lnTo>
                      <a:pt x="312" y="53"/>
                    </a:lnTo>
                    <a:lnTo>
                      <a:pt x="303" y="46"/>
                    </a:lnTo>
                    <a:lnTo>
                      <a:pt x="300" y="44"/>
                    </a:lnTo>
                    <a:lnTo>
                      <a:pt x="299" y="43"/>
                    </a:lnTo>
                    <a:lnTo>
                      <a:pt x="297" y="43"/>
                    </a:lnTo>
                    <a:lnTo>
                      <a:pt x="295" y="44"/>
                    </a:lnTo>
                    <a:lnTo>
                      <a:pt x="292" y="44"/>
                    </a:lnTo>
                    <a:lnTo>
                      <a:pt x="292" y="50"/>
                    </a:lnTo>
                    <a:lnTo>
                      <a:pt x="295" y="54"/>
                    </a:lnTo>
                    <a:lnTo>
                      <a:pt x="295" y="55"/>
                    </a:lnTo>
                    <a:lnTo>
                      <a:pt x="294" y="55"/>
                    </a:lnTo>
                    <a:lnTo>
                      <a:pt x="281" y="67"/>
                    </a:lnTo>
                    <a:lnTo>
                      <a:pt x="271" y="69"/>
                    </a:lnTo>
                    <a:lnTo>
                      <a:pt x="264" y="69"/>
                    </a:lnTo>
                    <a:lnTo>
                      <a:pt x="255" y="79"/>
                    </a:lnTo>
                    <a:lnTo>
                      <a:pt x="255" y="82"/>
                    </a:lnTo>
                    <a:lnTo>
                      <a:pt x="252" y="85"/>
                    </a:lnTo>
                    <a:lnTo>
                      <a:pt x="243" y="89"/>
                    </a:lnTo>
                    <a:lnTo>
                      <a:pt x="238" y="90"/>
                    </a:lnTo>
                    <a:lnTo>
                      <a:pt x="236" y="100"/>
                    </a:lnTo>
                    <a:lnTo>
                      <a:pt x="236" y="110"/>
                    </a:lnTo>
                    <a:lnTo>
                      <a:pt x="233" y="111"/>
                    </a:lnTo>
                    <a:lnTo>
                      <a:pt x="231" y="113"/>
                    </a:lnTo>
                    <a:lnTo>
                      <a:pt x="228" y="113"/>
                    </a:lnTo>
                    <a:lnTo>
                      <a:pt x="221" y="111"/>
                    </a:lnTo>
                    <a:lnTo>
                      <a:pt x="214" y="114"/>
                    </a:lnTo>
                    <a:lnTo>
                      <a:pt x="211" y="125"/>
                    </a:lnTo>
                    <a:lnTo>
                      <a:pt x="209" y="129"/>
                    </a:lnTo>
                    <a:lnTo>
                      <a:pt x="207" y="125"/>
                    </a:lnTo>
                    <a:lnTo>
                      <a:pt x="207" y="124"/>
                    </a:lnTo>
                    <a:lnTo>
                      <a:pt x="204" y="118"/>
                    </a:lnTo>
                    <a:lnTo>
                      <a:pt x="200" y="120"/>
                    </a:lnTo>
                    <a:lnTo>
                      <a:pt x="193" y="121"/>
                    </a:lnTo>
                    <a:lnTo>
                      <a:pt x="183" y="120"/>
                    </a:lnTo>
                    <a:lnTo>
                      <a:pt x="176" y="114"/>
                    </a:lnTo>
                    <a:lnTo>
                      <a:pt x="175" y="113"/>
                    </a:lnTo>
                    <a:lnTo>
                      <a:pt x="175" y="111"/>
                    </a:lnTo>
                    <a:lnTo>
                      <a:pt x="171" y="107"/>
                    </a:lnTo>
                    <a:lnTo>
                      <a:pt x="166" y="106"/>
                    </a:lnTo>
                    <a:lnTo>
                      <a:pt x="157" y="106"/>
                    </a:lnTo>
                    <a:lnTo>
                      <a:pt x="151" y="103"/>
                    </a:lnTo>
                    <a:lnTo>
                      <a:pt x="143" y="94"/>
                    </a:lnTo>
                    <a:lnTo>
                      <a:pt x="133" y="81"/>
                    </a:lnTo>
                    <a:lnTo>
                      <a:pt x="133" y="79"/>
                    </a:lnTo>
                    <a:lnTo>
                      <a:pt x="132" y="79"/>
                    </a:lnTo>
                    <a:lnTo>
                      <a:pt x="129" y="76"/>
                    </a:lnTo>
                    <a:lnTo>
                      <a:pt x="113" y="67"/>
                    </a:lnTo>
                    <a:lnTo>
                      <a:pt x="96" y="53"/>
                    </a:lnTo>
                    <a:lnTo>
                      <a:pt x="91" y="48"/>
                    </a:lnTo>
                    <a:lnTo>
                      <a:pt x="90" y="48"/>
                    </a:lnTo>
                    <a:lnTo>
                      <a:pt x="82" y="44"/>
                    </a:lnTo>
                    <a:lnTo>
                      <a:pt x="80" y="44"/>
                    </a:lnTo>
                    <a:lnTo>
                      <a:pt x="76" y="40"/>
                    </a:lnTo>
                    <a:lnTo>
                      <a:pt x="70" y="31"/>
                    </a:lnTo>
                    <a:lnTo>
                      <a:pt x="62" y="12"/>
                    </a:lnTo>
                    <a:lnTo>
                      <a:pt x="60" y="12"/>
                    </a:lnTo>
                    <a:lnTo>
                      <a:pt x="58" y="9"/>
                    </a:lnTo>
                    <a:lnTo>
                      <a:pt x="56" y="11"/>
                    </a:lnTo>
                    <a:lnTo>
                      <a:pt x="56" y="14"/>
                    </a:lnTo>
                    <a:lnTo>
                      <a:pt x="52" y="12"/>
                    </a:lnTo>
                    <a:lnTo>
                      <a:pt x="51" y="7"/>
                    </a:lnTo>
                    <a:lnTo>
                      <a:pt x="51" y="2"/>
                    </a:lnTo>
                    <a:lnTo>
                      <a:pt x="49" y="2"/>
                    </a:lnTo>
                    <a:lnTo>
                      <a:pt x="45" y="0"/>
                    </a:lnTo>
                    <a:lnTo>
                      <a:pt x="42" y="4"/>
                    </a:lnTo>
                    <a:lnTo>
                      <a:pt x="42" y="9"/>
                    </a:lnTo>
                    <a:lnTo>
                      <a:pt x="44" y="9"/>
                    </a:lnTo>
                    <a:lnTo>
                      <a:pt x="45" y="12"/>
                    </a:lnTo>
                    <a:lnTo>
                      <a:pt x="41" y="16"/>
                    </a:lnTo>
                    <a:lnTo>
                      <a:pt x="35" y="19"/>
                    </a:lnTo>
                    <a:lnTo>
                      <a:pt x="34" y="19"/>
                    </a:lnTo>
                    <a:lnTo>
                      <a:pt x="34" y="21"/>
                    </a:lnTo>
                    <a:lnTo>
                      <a:pt x="29" y="22"/>
                    </a:lnTo>
                    <a:lnTo>
                      <a:pt x="27" y="26"/>
                    </a:lnTo>
                    <a:lnTo>
                      <a:pt x="27" y="27"/>
                    </a:lnTo>
                    <a:lnTo>
                      <a:pt x="30" y="31"/>
                    </a:lnTo>
                    <a:lnTo>
                      <a:pt x="39" y="40"/>
                    </a:lnTo>
                    <a:lnTo>
                      <a:pt x="45" y="50"/>
                    </a:lnTo>
                    <a:lnTo>
                      <a:pt x="45" y="51"/>
                    </a:lnTo>
                    <a:lnTo>
                      <a:pt x="46" y="57"/>
                    </a:lnTo>
                    <a:lnTo>
                      <a:pt x="46" y="58"/>
                    </a:lnTo>
                    <a:lnTo>
                      <a:pt x="49" y="65"/>
                    </a:lnTo>
                    <a:lnTo>
                      <a:pt x="52" y="69"/>
                    </a:lnTo>
                    <a:lnTo>
                      <a:pt x="52" y="71"/>
                    </a:lnTo>
                    <a:lnTo>
                      <a:pt x="51" y="72"/>
                    </a:lnTo>
                    <a:lnTo>
                      <a:pt x="51" y="74"/>
                    </a:lnTo>
                    <a:lnTo>
                      <a:pt x="49" y="75"/>
                    </a:lnTo>
                    <a:lnTo>
                      <a:pt x="41" y="74"/>
                    </a:lnTo>
                    <a:lnTo>
                      <a:pt x="39" y="75"/>
                    </a:lnTo>
                    <a:lnTo>
                      <a:pt x="39" y="76"/>
                    </a:lnTo>
                    <a:lnTo>
                      <a:pt x="41" y="86"/>
                    </a:lnTo>
                    <a:lnTo>
                      <a:pt x="44" y="96"/>
                    </a:lnTo>
                    <a:lnTo>
                      <a:pt x="44" y="100"/>
                    </a:lnTo>
                    <a:lnTo>
                      <a:pt x="45" y="107"/>
                    </a:lnTo>
                    <a:lnTo>
                      <a:pt x="45" y="111"/>
                    </a:lnTo>
                    <a:lnTo>
                      <a:pt x="42" y="114"/>
                    </a:lnTo>
                    <a:lnTo>
                      <a:pt x="34" y="117"/>
                    </a:lnTo>
                    <a:lnTo>
                      <a:pt x="31" y="114"/>
                    </a:lnTo>
                    <a:lnTo>
                      <a:pt x="31" y="113"/>
                    </a:lnTo>
                    <a:lnTo>
                      <a:pt x="27" y="113"/>
                    </a:lnTo>
                    <a:lnTo>
                      <a:pt x="24" y="111"/>
                    </a:lnTo>
                    <a:lnTo>
                      <a:pt x="19" y="111"/>
                    </a:lnTo>
                    <a:lnTo>
                      <a:pt x="19" y="110"/>
                    </a:lnTo>
                    <a:lnTo>
                      <a:pt x="17" y="108"/>
                    </a:lnTo>
                    <a:lnTo>
                      <a:pt x="17" y="107"/>
                    </a:lnTo>
                    <a:lnTo>
                      <a:pt x="16" y="107"/>
                    </a:lnTo>
                    <a:lnTo>
                      <a:pt x="14" y="106"/>
                    </a:lnTo>
                    <a:lnTo>
                      <a:pt x="13" y="110"/>
                    </a:lnTo>
                    <a:lnTo>
                      <a:pt x="7" y="110"/>
                    </a:lnTo>
                    <a:lnTo>
                      <a:pt x="2" y="111"/>
                    </a:lnTo>
                    <a:lnTo>
                      <a:pt x="0" y="111"/>
                    </a:lnTo>
                    <a:lnTo>
                      <a:pt x="0" y="120"/>
                    </a:lnTo>
                    <a:lnTo>
                      <a:pt x="6" y="128"/>
                    </a:lnTo>
                    <a:lnTo>
                      <a:pt x="9" y="134"/>
                    </a:lnTo>
                    <a:lnTo>
                      <a:pt x="5" y="149"/>
                    </a:lnTo>
                    <a:lnTo>
                      <a:pt x="5" y="150"/>
                    </a:lnTo>
                    <a:lnTo>
                      <a:pt x="6" y="150"/>
                    </a:lnTo>
                    <a:lnTo>
                      <a:pt x="9" y="153"/>
                    </a:lnTo>
                    <a:lnTo>
                      <a:pt x="10" y="153"/>
                    </a:lnTo>
                    <a:lnTo>
                      <a:pt x="12" y="155"/>
                    </a:lnTo>
                    <a:lnTo>
                      <a:pt x="16" y="166"/>
                    </a:lnTo>
                    <a:lnTo>
                      <a:pt x="13" y="173"/>
                    </a:lnTo>
                    <a:lnTo>
                      <a:pt x="12" y="182"/>
                    </a:lnTo>
                    <a:lnTo>
                      <a:pt x="16" y="191"/>
                    </a:lnTo>
                    <a:lnTo>
                      <a:pt x="22" y="198"/>
                    </a:lnTo>
                    <a:lnTo>
                      <a:pt x="12" y="208"/>
                    </a:lnTo>
                    <a:lnTo>
                      <a:pt x="6" y="215"/>
                    </a:lnTo>
                    <a:lnTo>
                      <a:pt x="6" y="216"/>
                    </a:lnTo>
                    <a:lnTo>
                      <a:pt x="7" y="216"/>
                    </a:lnTo>
                    <a:lnTo>
                      <a:pt x="10" y="218"/>
                    </a:lnTo>
                    <a:lnTo>
                      <a:pt x="23" y="218"/>
                    </a:lnTo>
                    <a:lnTo>
                      <a:pt x="35" y="222"/>
                    </a:lnTo>
                    <a:lnTo>
                      <a:pt x="35" y="223"/>
                    </a:lnTo>
                    <a:lnTo>
                      <a:pt x="37" y="227"/>
                    </a:lnTo>
                    <a:lnTo>
                      <a:pt x="38" y="238"/>
                    </a:lnTo>
                    <a:lnTo>
                      <a:pt x="38" y="242"/>
                    </a:lnTo>
                    <a:lnTo>
                      <a:pt x="45" y="244"/>
                    </a:lnTo>
                    <a:lnTo>
                      <a:pt x="51" y="247"/>
                    </a:lnTo>
                    <a:lnTo>
                      <a:pt x="51" y="248"/>
                    </a:lnTo>
                    <a:lnTo>
                      <a:pt x="59" y="248"/>
                    </a:lnTo>
                    <a:lnTo>
                      <a:pt x="60" y="247"/>
                    </a:lnTo>
                    <a:lnTo>
                      <a:pt x="66" y="235"/>
                    </a:lnTo>
                    <a:lnTo>
                      <a:pt x="70" y="235"/>
                    </a:lnTo>
                    <a:lnTo>
                      <a:pt x="72" y="237"/>
                    </a:lnTo>
                    <a:lnTo>
                      <a:pt x="73" y="237"/>
                    </a:lnTo>
                    <a:lnTo>
                      <a:pt x="74" y="238"/>
                    </a:lnTo>
                    <a:lnTo>
                      <a:pt x="83" y="249"/>
                    </a:lnTo>
                    <a:lnTo>
                      <a:pt x="84" y="252"/>
                    </a:lnTo>
                    <a:lnTo>
                      <a:pt x="76" y="265"/>
                    </a:lnTo>
                    <a:lnTo>
                      <a:pt x="74" y="266"/>
                    </a:lnTo>
                    <a:lnTo>
                      <a:pt x="74" y="268"/>
                    </a:lnTo>
                    <a:lnTo>
                      <a:pt x="73" y="271"/>
                    </a:lnTo>
                    <a:lnTo>
                      <a:pt x="74" y="271"/>
                    </a:lnTo>
                    <a:lnTo>
                      <a:pt x="77" y="272"/>
                    </a:lnTo>
                    <a:lnTo>
                      <a:pt x="80" y="272"/>
                    </a:lnTo>
                    <a:lnTo>
                      <a:pt x="93" y="278"/>
                    </a:lnTo>
                    <a:lnTo>
                      <a:pt x="94" y="279"/>
                    </a:lnTo>
                    <a:lnTo>
                      <a:pt x="101" y="275"/>
                    </a:lnTo>
                    <a:lnTo>
                      <a:pt x="102" y="273"/>
                    </a:lnTo>
                    <a:lnTo>
                      <a:pt x="115" y="256"/>
                    </a:lnTo>
                    <a:lnTo>
                      <a:pt x="116" y="259"/>
                    </a:lnTo>
                    <a:lnTo>
                      <a:pt x="116" y="261"/>
                    </a:lnTo>
                    <a:lnTo>
                      <a:pt x="119" y="266"/>
                    </a:lnTo>
                    <a:lnTo>
                      <a:pt x="120" y="268"/>
                    </a:lnTo>
                    <a:lnTo>
                      <a:pt x="126" y="268"/>
                    </a:lnTo>
                    <a:lnTo>
                      <a:pt x="129" y="266"/>
                    </a:lnTo>
                    <a:lnTo>
                      <a:pt x="130" y="266"/>
                    </a:lnTo>
                    <a:lnTo>
                      <a:pt x="130" y="263"/>
                    </a:lnTo>
                    <a:lnTo>
                      <a:pt x="134" y="259"/>
                    </a:lnTo>
                    <a:lnTo>
                      <a:pt x="139" y="256"/>
                    </a:lnTo>
                    <a:lnTo>
                      <a:pt x="143" y="256"/>
                    </a:lnTo>
                    <a:lnTo>
                      <a:pt x="140" y="272"/>
                    </a:lnTo>
                    <a:lnTo>
                      <a:pt x="140" y="282"/>
                    </a:lnTo>
                    <a:lnTo>
                      <a:pt x="143" y="293"/>
                    </a:lnTo>
                    <a:lnTo>
                      <a:pt x="146" y="297"/>
                    </a:lnTo>
                    <a:lnTo>
                      <a:pt x="149" y="297"/>
                    </a:lnTo>
                    <a:lnTo>
                      <a:pt x="149" y="295"/>
                    </a:lnTo>
                    <a:lnTo>
                      <a:pt x="150" y="293"/>
                    </a:lnTo>
                    <a:lnTo>
                      <a:pt x="158" y="287"/>
                    </a:lnTo>
                    <a:lnTo>
                      <a:pt x="161" y="294"/>
                    </a:lnTo>
                    <a:lnTo>
                      <a:pt x="163" y="298"/>
                    </a:lnTo>
                    <a:lnTo>
                      <a:pt x="163" y="300"/>
                    </a:lnTo>
                    <a:lnTo>
                      <a:pt x="160" y="301"/>
                    </a:lnTo>
                    <a:lnTo>
                      <a:pt x="160" y="304"/>
                    </a:lnTo>
                    <a:lnTo>
                      <a:pt x="171" y="304"/>
                    </a:lnTo>
                    <a:lnTo>
                      <a:pt x="175" y="309"/>
                    </a:lnTo>
                    <a:lnTo>
                      <a:pt x="200" y="322"/>
                    </a:lnTo>
                    <a:lnTo>
                      <a:pt x="203" y="322"/>
                    </a:lnTo>
                    <a:lnTo>
                      <a:pt x="206" y="319"/>
                    </a:lnTo>
                    <a:lnTo>
                      <a:pt x="214" y="312"/>
                    </a:lnTo>
                    <a:lnTo>
                      <a:pt x="218" y="311"/>
                    </a:lnTo>
                    <a:lnTo>
                      <a:pt x="238" y="311"/>
                    </a:lnTo>
                    <a:lnTo>
                      <a:pt x="242" y="309"/>
                    </a:lnTo>
                    <a:lnTo>
                      <a:pt x="249" y="305"/>
                    </a:lnTo>
                    <a:lnTo>
                      <a:pt x="250" y="305"/>
                    </a:lnTo>
                    <a:lnTo>
                      <a:pt x="250" y="307"/>
                    </a:lnTo>
                    <a:lnTo>
                      <a:pt x="249" y="309"/>
                    </a:lnTo>
                    <a:lnTo>
                      <a:pt x="247" y="314"/>
                    </a:lnTo>
                    <a:lnTo>
                      <a:pt x="249" y="319"/>
                    </a:lnTo>
                    <a:lnTo>
                      <a:pt x="252" y="326"/>
                    </a:lnTo>
                    <a:lnTo>
                      <a:pt x="252" y="328"/>
                    </a:lnTo>
                    <a:lnTo>
                      <a:pt x="259" y="328"/>
                    </a:lnTo>
                    <a:lnTo>
                      <a:pt x="259" y="326"/>
                    </a:lnTo>
                    <a:lnTo>
                      <a:pt x="260" y="325"/>
                    </a:lnTo>
                    <a:lnTo>
                      <a:pt x="260" y="322"/>
                    </a:lnTo>
                    <a:lnTo>
                      <a:pt x="263" y="319"/>
                    </a:lnTo>
                    <a:lnTo>
                      <a:pt x="264" y="319"/>
                    </a:lnTo>
                    <a:lnTo>
                      <a:pt x="269" y="318"/>
                    </a:lnTo>
                    <a:lnTo>
                      <a:pt x="285" y="315"/>
                    </a:lnTo>
                    <a:lnTo>
                      <a:pt x="288" y="315"/>
                    </a:lnTo>
                    <a:lnTo>
                      <a:pt x="288" y="309"/>
                    </a:lnTo>
                    <a:lnTo>
                      <a:pt x="290" y="304"/>
                    </a:lnTo>
                    <a:lnTo>
                      <a:pt x="291" y="301"/>
                    </a:lnTo>
                    <a:lnTo>
                      <a:pt x="292" y="297"/>
                    </a:lnTo>
                    <a:lnTo>
                      <a:pt x="295" y="294"/>
                    </a:lnTo>
                    <a:lnTo>
                      <a:pt x="295" y="293"/>
                    </a:lnTo>
                    <a:lnTo>
                      <a:pt x="310" y="300"/>
                    </a:lnTo>
                    <a:lnTo>
                      <a:pt x="313" y="305"/>
                    </a:lnTo>
                    <a:lnTo>
                      <a:pt x="319" y="307"/>
                    </a:lnTo>
                    <a:lnTo>
                      <a:pt x="322" y="307"/>
                    </a:lnTo>
                    <a:lnTo>
                      <a:pt x="327" y="304"/>
                    </a:lnTo>
                    <a:lnTo>
                      <a:pt x="333" y="302"/>
                    </a:lnTo>
                    <a:lnTo>
                      <a:pt x="341" y="294"/>
                    </a:lnTo>
                    <a:lnTo>
                      <a:pt x="343" y="294"/>
                    </a:lnTo>
                    <a:lnTo>
                      <a:pt x="348" y="285"/>
                    </a:lnTo>
                    <a:lnTo>
                      <a:pt x="347" y="279"/>
                    </a:lnTo>
                    <a:lnTo>
                      <a:pt x="347" y="278"/>
                    </a:lnTo>
                    <a:lnTo>
                      <a:pt x="354" y="273"/>
                    </a:lnTo>
                    <a:lnTo>
                      <a:pt x="357" y="271"/>
                    </a:lnTo>
                    <a:lnTo>
                      <a:pt x="357" y="269"/>
                    </a:lnTo>
                    <a:lnTo>
                      <a:pt x="358" y="256"/>
                    </a:lnTo>
                    <a:lnTo>
                      <a:pt x="359" y="254"/>
                    </a:lnTo>
                    <a:lnTo>
                      <a:pt x="359" y="252"/>
                    </a:lnTo>
                    <a:lnTo>
                      <a:pt x="361" y="251"/>
                    </a:lnTo>
                    <a:lnTo>
                      <a:pt x="359" y="249"/>
                    </a:lnTo>
                    <a:lnTo>
                      <a:pt x="357" y="241"/>
                    </a:lnTo>
                    <a:lnTo>
                      <a:pt x="351" y="233"/>
                    </a:lnTo>
                    <a:lnTo>
                      <a:pt x="347" y="228"/>
                    </a:lnTo>
                    <a:lnTo>
                      <a:pt x="343" y="222"/>
                    </a:lnTo>
                    <a:lnTo>
                      <a:pt x="341" y="222"/>
                    </a:lnTo>
                    <a:lnTo>
                      <a:pt x="337" y="218"/>
                    </a:lnTo>
                    <a:lnTo>
                      <a:pt x="337" y="216"/>
                    </a:lnTo>
                    <a:lnTo>
                      <a:pt x="338" y="218"/>
                    </a:lnTo>
                    <a:lnTo>
                      <a:pt x="341" y="218"/>
                    </a:lnTo>
                    <a:lnTo>
                      <a:pt x="355" y="212"/>
                    </a:lnTo>
                    <a:lnTo>
                      <a:pt x="358" y="208"/>
                    </a:lnTo>
                    <a:lnTo>
                      <a:pt x="355" y="205"/>
                    </a:lnTo>
                    <a:lnTo>
                      <a:pt x="351" y="175"/>
                    </a:lnTo>
                    <a:lnTo>
                      <a:pt x="351" y="170"/>
                    </a:lnTo>
                    <a:lnTo>
                      <a:pt x="352" y="170"/>
                    </a:lnTo>
                    <a:lnTo>
                      <a:pt x="355" y="173"/>
                    </a:lnTo>
                    <a:lnTo>
                      <a:pt x="357" y="173"/>
                    </a:lnTo>
                    <a:lnTo>
                      <a:pt x="357" y="174"/>
                    </a:lnTo>
                    <a:lnTo>
                      <a:pt x="366" y="174"/>
                    </a:lnTo>
                    <a:lnTo>
                      <a:pt x="373" y="178"/>
                    </a:lnTo>
                    <a:lnTo>
                      <a:pt x="376" y="181"/>
                    </a:lnTo>
                    <a:lnTo>
                      <a:pt x="377" y="184"/>
                    </a:lnTo>
                    <a:lnTo>
                      <a:pt x="387" y="194"/>
                    </a:lnTo>
                    <a:lnTo>
                      <a:pt x="394" y="196"/>
                    </a:lnTo>
                    <a:lnTo>
                      <a:pt x="407" y="208"/>
                    </a:lnTo>
                    <a:lnTo>
                      <a:pt x="407" y="209"/>
                    </a:lnTo>
                    <a:lnTo>
                      <a:pt x="408" y="211"/>
                    </a:lnTo>
                    <a:lnTo>
                      <a:pt x="410" y="211"/>
                    </a:lnTo>
                    <a:lnTo>
                      <a:pt x="421" y="215"/>
                    </a:lnTo>
                    <a:lnTo>
                      <a:pt x="428" y="215"/>
                    </a:lnTo>
                    <a:lnTo>
                      <a:pt x="447" y="209"/>
                    </a:lnTo>
                    <a:lnTo>
                      <a:pt x="457" y="205"/>
                    </a:lnTo>
                    <a:lnTo>
                      <a:pt x="458" y="203"/>
                    </a:lnTo>
                    <a:lnTo>
                      <a:pt x="460" y="198"/>
                    </a:lnTo>
                    <a:lnTo>
                      <a:pt x="460" y="191"/>
                    </a:lnTo>
                    <a:lnTo>
                      <a:pt x="461" y="184"/>
                    </a:lnTo>
                    <a:lnTo>
                      <a:pt x="463" y="182"/>
                    </a:lnTo>
                    <a:lnTo>
                      <a:pt x="458" y="180"/>
                    </a:lnTo>
                    <a:lnTo>
                      <a:pt x="454" y="178"/>
                    </a:lnTo>
                    <a:lnTo>
                      <a:pt x="447" y="171"/>
                    </a:lnTo>
                    <a:lnTo>
                      <a:pt x="446" y="168"/>
                    </a:lnTo>
                    <a:lnTo>
                      <a:pt x="446" y="167"/>
                    </a:lnTo>
                    <a:lnTo>
                      <a:pt x="444" y="166"/>
                    </a:lnTo>
                    <a:lnTo>
                      <a:pt x="444" y="164"/>
                    </a:lnTo>
                    <a:lnTo>
                      <a:pt x="443" y="156"/>
                    </a:lnTo>
                    <a:lnTo>
                      <a:pt x="443" y="155"/>
                    </a:lnTo>
                    <a:lnTo>
                      <a:pt x="444" y="155"/>
                    </a:lnTo>
                    <a:lnTo>
                      <a:pt x="450" y="135"/>
                    </a:lnTo>
                    <a:lnTo>
                      <a:pt x="450" y="117"/>
                    </a:lnTo>
                    <a:lnTo>
                      <a:pt x="449" y="117"/>
                    </a:lnTo>
                    <a:lnTo>
                      <a:pt x="449" y="110"/>
                    </a:lnTo>
                    <a:lnTo>
                      <a:pt x="450" y="106"/>
                    </a:lnTo>
                    <a:lnTo>
                      <a:pt x="450" y="103"/>
                    </a:lnTo>
                    <a:lnTo>
                      <a:pt x="447" y="96"/>
                    </a:lnTo>
                    <a:lnTo>
                      <a:pt x="444" y="93"/>
                    </a:lnTo>
                    <a:lnTo>
                      <a:pt x="443" y="93"/>
                    </a:lnTo>
                    <a:lnTo>
                      <a:pt x="427" y="106"/>
                    </a:lnTo>
                    <a:lnTo>
                      <a:pt x="418" y="111"/>
                    </a:lnTo>
                    <a:lnTo>
                      <a:pt x="407" y="103"/>
                    </a:lnTo>
                    <a:lnTo>
                      <a:pt x="398" y="90"/>
                    </a:lnTo>
                    <a:lnTo>
                      <a:pt x="393" y="78"/>
                    </a:lnTo>
                    <a:lnTo>
                      <a:pt x="377" y="65"/>
                    </a:lnTo>
                    <a:lnTo>
                      <a:pt x="370" y="61"/>
                    </a:lnTo>
                    <a:lnTo>
                      <a:pt x="366" y="60"/>
                    </a:lnTo>
                    <a:lnTo>
                      <a:pt x="359" y="57"/>
                    </a:lnTo>
                    <a:lnTo>
                      <a:pt x="352" y="51"/>
                    </a:lnTo>
                    <a:lnTo>
                      <a:pt x="350" y="50"/>
                    </a:lnTo>
                    <a:lnTo>
                      <a:pt x="350" y="48"/>
                    </a:lnTo>
                    <a:lnTo>
                      <a:pt x="347" y="47"/>
                    </a:lnTo>
                    <a:lnTo>
                      <a:pt x="340" y="46"/>
                    </a:lnTo>
                    <a:lnTo>
                      <a:pt x="334" y="43"/>
                    </a:lnTo>
                    <a:lnTo>
                      <a:pt x="333" y="41"/>
                    </a:lnTo>
                    <a:lnTo>
                      <a:pt x="333" y="44"/>
                    </a:lnTo>
                    <a:lnTo>
                      <a:pt x="331" y="50"/>
                    </a:lnTo>
                    <a:lnTo>
                      <a:pt x="333" y="53"/>
                    </a:lnTo>
                    <a:lnTo>
                      <a:pt x="333" y="57"/>
                    </a:lnTo>
                    <a:lnTo>
                      <a:pt x="331" y="57"/>
                    </a:lnTo>
                    <a:lnTo>
                      <a:pt x="327" y="58"/>
                    </a:lnTo>
                    <a:lnTo>
                      <a:pt x="323" y="5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42" name="Freeform 873">
                <a:extLst>
                  <a:ext uri="{FF2B5EF4-FFF2-40B4-BE49-F238E27FC236}">
                    <a16:creationId xmlns:a16="http://schemas.microsoft.com/office/drawing/2014/main" id="{74341AE9-7F38-57BC-AC1E-7B7BE76E14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1" y="3250"/>
                <a:ext cx="85" cy="121"/>
              </a:xfrm>
              <a:custGeom>
                <a:avLst/>
                <a:gdLst>
                  <a:gd name="T0" fmla="*/ 193 w 340"/>
                  <a:gd name="T1" fmla="*/ 33 h 480"/>
                  <a:gd name="T2" fmla="*/ 209 w 340"/>
                  <a:gd name="T3" fmla="*/ 56 h 480"/>
                  <a:gd name="T4" fmla="*/ 189 w 340"/>
                  <a:gd name="T5" fmla="*/ 78 h 480"/>
                  <a:gd name="T6" fmla="*/ 183 w 340"/>
                  <a:gd name="T7" fmla="*/ 82 h 480"/>
                  <a:gd name="T8" fmla="*/ 168 w 340"/>
                  <a:gd name="T9" fmla="*/ 93 h 480"/>
                  <a:gd name="T10" fmla="*/ 161 w 340"/>
                  <a:gd name="T11" fmla="*/ 135 h 480"/>
                  <a:gd name="T12" fmla="*/ 108 w 340"/>
                  <a:gd name="T13" fmla="*/ 142 h 480"/>
                  <a:gd name="T14" fmla="*/ 98 w 340"/>
                  <a:gd name="T15" fmla="*/ 152 h 480"/>
                  <a:gd name="T16" fmla="*/ 93 w 340"/>
                  <a:gd name="T17" fmla="*/ 168 h 480"/>
                  <a:gd name="T18" fmla="*/ 80 w 340"/>
                  <a:gd name="T19" fmla="*/ 195 h 480"/>
                  <a:gd name="T20" fmla="*/ 62 w 340"/>
                  <a:gd name="T21" fmla="*/ 208 h 480"/>
                  <a:gd name="T22" fmla="*/ 56 w 340"/>
                  <a:gd name="T23" fmla="*/ 211 h 480"/>
                  <a:gd name="T24" fmla="*/ 31 w 340"/>
                  <a:gd name="T25" fmla="*/ 211 h 480"/>
                  <a:gd name="T26" fmla="*/ 37 w 340"/>
                  <a:gd name="T27" fmla="*/ 226 h 480"/>
                  <a:gd name="T28" fmla="*/ 12 w 340"/>
                  <a:gd name="T29" fmla="*/ 245 h 480"/>
                  <a:gd name="T30" fmla="*/ 10 w 340"/>
                  <a:gd name="T31" fmla="*/ 272 h 480"/>
                  <a:gd name="T32" fmla="*/ 46 w 340"/>
                  <a:gd name="T33" fmla="*/ 332 h 480"/>
                  <a:gd name="T34" fmla="*/ 14 w 340"/>
                  <a:gd name="T35" fmla="*/ 389 h 480"/>
                  <a:gd name="T36" fmla="*/ 23 w 340"/>
                  <a:gd name="T37" fmla="*/ 399 h 480"/>
                  <a:gd name="T38" fmla="*/ 3 w 340"/>
                  <a:gd name="T39" fmla="*/ 422 h 480"/>
                  <a:gd name="T40" fmla="*/ 16 w 340"/>
                  <a:gd name="T41" fmla="*/ 441 h 480"/>
                  <a:gd name="T42" fmla="*/ 27 w 340"/>
                  <a:gd name="T43" fmla="*/ 444 h 480"/>
                  <a:gd name="T44" fmla="*/ 46 w 340"/>
                  <a:gd name="T45" fmla="*/ 454 h 480"/>
                  <a:gd name="T46" fmla="*/ 65 w 340"/>
                  <a:gd name="T47" fmla="*/ 465 h 480"/>
                  <a:gd name="T48" fmla="*/ 90 w 340"/>
                  <a:gd name="T49" fmla="*/ 480 h 480"/>
                  <a:gd name="T50" fmla="*/ 116 w 340"/>
                  <a:gd name="T51" fmla="*/ 469 h 480"/>
                  <a:gd name="T52" fmla="*/ 120 w 340"/>
                  <a:gd name="T53" fmla="*/ 445 h 480"/>
                  <a:gd name="T54" fmla="*/ 146 w 340"/>
                  <a:gd name="T55" fmla="*/ 444 h 480"/>
                  <a:gd name="T56" fmla="*/ 164 w 340"/>
                  <a:gd name="T57" fmla="*/ 437 h 480"/>
                  <a:gd name="T58" fmla="*/ 173 w 340"/>
                  <a:gd name="T59" fmla="*/ 429 h 480"/>
                  <a:gd name="T60" fmla="*/ 183 w 340"/>
                  <a:gd name="T61" fmla="*/ 402 h 480"/>
                  <a:gd name="T62" fmla="*/ 190 w 340"/>
                  <a:gd name="T63" fmla="*/ 391 h 480"/>
                  <a:gd name="T64" fmla="*/ 210 w 340"/>
                  <a:gd name="T65" fmla="*/ 416 h 480"/>
                  <a:gd name="T66" fmla="*/ 225 w 340"/>
                  <a:gd name="T67" fmla="*/ 412 h 480"/>
                  <a:gd name="T68" fmla="*/ 235 w 340"/>
                  <a:gd name="T69" fmla="*/ 436 h 480"/>
                  <a:gd name="T70" fmla="*/ 236 w 340"/>
                  <a:gd name="T71" fmla="*/ 446 h 480"/>
                  <a:gd name="T72" fmla="*/ 284 w 340"/>
                  <a:gd name="T73" fmla="*/ 448 h 480"/>
                  <a:gd name="T74" fmla="*/ 303 w 340"/>
                  <a:gd name="T75" fmla="*/ 449 h 480"/>
                  <a:gd name="T76" fmla="*/ 333 w 340"/>
                  <a:gd name="T77" fmla="*/ 444 h 480"/>
                  <a:gd name="T78" fmla="*/ 334 w 340"/>
                  <a:gd name="T79" fmla="*/ 388 h 480"/>
                  <a:gd name="T80" fmla="*/ 305 w 340"/>
                  <a:gd name="T81" fmla="*/ 394 h 480"/>
                  <a:gd name="T82" fmla="*/ 297 w 340"/>
                  <a:gd name="T83" fmla="*/ 326 h 480"/>
                  <a:gd name="T84" fmla="*/ 284 w 340"/>
                  <a:gd name="T85" fmla="*/ 322 h 480"/>
                  <a:gd name="T86" fmla="*/ 280 w 340"/>
                  <a:gd name="T87" fmla="*/ 296 h 480"/>
                  <a:gd name="T88" fmla="*/ 277 w 340"/>
                  <a:gd name="T89" fmla="*/ 282 h 480"/>
                  <a:gd name="T90" fmla="*/ 297 w 340"/>
                  <a:gd name="T91" fmla="*/ 269 h 480"/>
                  <a:gd name="T92" fmla="*/ 315 w 340"/>
                  <a:gd name="T93" fmla="*/ 265 h 480"/>
                  <a:gd name="T94" fmla="*/ 287 w 340"/>
                  <a:gd name="T95" fmla="*/ 251 h 480"/>
                  <a:gd name="T96" fmla="*/ 303 w 340"/>
                  <a:gd name="T97" fmla="*/ 237 h 480"/>
                  <a:gd name="T98" fmla="*/ 294 w 340"/>
                  <a:gd name="T99" fmla="*/ 230 h 480"/>
                  <a:gd name="T100" fmla="*/ 312 w 340"/>
                  <a:gd name="T101" fmla="*/ 215 h 480"/>
                  <a:gd name="T102" fmla="*/ 308 w 340"/>
                  <a:gd name="T103" fmla="*/ 206 h 480"/>
                  <a:gd name="T104" fmla="*/ 302 w 340"/>
                  <a:gd name="T105" fmla="*/ 181 h 480"/>
                  <a:gd name="T106" fmla="*/ 323 w 340"/>
                  <a:gd name="T107" fmla="*/ 177 h 480"/>
                  <a:gd name="T108" fmla="*/ 334 w 340"/>
                  <a:gd name="T109" fmla="*/ 137 h 480"/>
                  <a:gd name="T110" fmla="*/ 337 w 340"/>
                  <a:gd name="T111" fmla="*/ 111 h 480"/>
                  <a:gd name="T112" fmla="*/ 340 w 340"/>
                  <a:gd name="T113" fmla="*/ 79 h 480"/>
                  <a:gd name="T114" fmla="*/ 284 w 340"/>
                  <a:gd name="T115" fmla="*/ 56 h 480"/>
                  <a:gd name="T116" fmla="*/ 270 w 340"/>
                  <a:gd name="T117" fmla="*/ 39 h 480"/>
                  <a:gd name="T118" fmla="*/ 250 w 340"/>
                  <a:gd name="T119" fmla="*/ 61 h 480"/>
                  <a:gd name="T120" fmla="*/ 239 w 340"/>
                  <a:gd name="T121" fmla="*/ 4 h 480"/>
                  <a:gd name="T122" fmla="*/ 209 w 340"/>
                  <a:gd name="T123" fmla="*/ 1 h 4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40" h="480">
                    <a:moveTo>
                      <a:pt x="190" y="18"/>
                    </a:moveTo>
                    <a:lnTo>
                      <a:pt x="189" y="19"/>
                    </a:lnTo>
                    <a:lnTo>
                      <a:pt x="187" y="19"/>
                    </a:lnTo>
                    <a:lnTo>
                      <a:pt x="189" y="26"/>
                    </a:lnTo>
                    <a:lnTo>
                      <a:pt x="193" y="33"/>
                    </a:lnTo>
                    <a:lnTo>
                      <a:pt x="202" y="35"/>
                    </a:lnTo>
                    <a:lnTo>
                      <a:pt x="206" y="43"/>
                    </a:lnTo>
                    <a:lnTo>
                      <a:pt x="206" y="54"/>
                    </a:lnTo>
                    <a:lnTo>
                      <a:pt x="207" y="54"/>
                    </a:lnTo>
                    <a:lnTo>
                      <a:pt x="209" y="56"/>
                    </a:lnTo>
                    <a:lnTo>
                      <a:pt x="209" y="61"/>
                    </a:lnTo>
                    <a:lnTo>
                      <a:pt x="204" y="72"/>
                    </a:lnTo>
                    <a:lnTo>
                      <a:pt x="196" y="77"/>
                    </a:lnTo>
                    <a:lnTo>
                      <a:pt x="192" y="77"/>
                    </a:lnTo>
                    <a:lnTo>
                      <a:pt x="189" y="78"/>
                    </a:lnTo>
                    <a:lnTo>
                      <a:pt x="187" y="79"/>
                    </a:lnTo>
                    <a:lnTo>
                      <a:pt x="187" y="84"/>
                    </a:lnTo>
                    <a:lnTo>
                      <a:pt x="185" y="85"/>
                    </a:lnTo>
                    <a:lnTo>
                      <a:pt x="182" y="84"/>
                    </a:lnTo>
                    <a:lnTo>
                      <a:pt x="183" y="82"/>
                    </a:lnTo>
                    <a:lnTo>
                      <a:pt x="183" y="78"/>
                    </a:lnTo>
                    <a:lnTo>
                      <a:pt x="180" y="78"/>
                    </a:lnTo>
                    <a:lnTo>
                      <a:pt x="176" y="77"/>
                    </a:lnTo>
                    <a:lnTo>
                      <a:pt x="169" y="85"/>
                    </a:lnTo>
                    <a:lnTo>
                      <a:pt x="168" y="93"/>
                    </a:lnTo>
                    <a:lnTo>
                      <a:pt x="168" y="113"/>
                    </a:lnTo>
                    <a:lnTo>
                      <a:pt x="166" y="118"/>
                    </a:lnTo>
                    <a:lnTo>
                      <a:pt x="166" y="128"/>
                    </a:lnTo>
                    <a:lnTo>
                      <a:pt x="164" y="132"/>
                    </a:lnTo>
                    <a:lnTo>
                      <a:pt x="161" y="135"/>
                    </a:lnTo>
                    <a:lnTo>
                      <a:pt x="150" y="141"/>
                    </a:lnTo>
                    <a:lnTo>
                      <a:pt x="123" y="148"/>
                    </a:lnTo>
                    <a:lnTo>
                      <a:pt x="116" y="145"/>
                    </a:lnTo>
                    <a:lnTo>
                      <a:pt x="109" y="141"/>
                    </a:lnTo>
                    <a:lnTo>
                      <a:pt x="108" y="142"/>
                    </a:lnTo>
                    <a:lnTo>
                      <a:pt x="105" y="142"/>
                    </a:lnTo>
                    <a:lnTo>
                      <a:pt x="105" y="144"/>
                    </a:lnTo>
                    <a:lnTo>
                      <a:pt x="104" y="144"/>
                    </a:lnTo>
                    <a:lnTo>
                      <a:pt x="102" y="148"/>
                    </a:lnTo>
                    <a:lnTo>
                      <a:pt x="98" y="152"/>
                    </a:lnTo>
                    <a:lnTo>
                      <a:pt x="101" y="156"/>
                    </a:lnTo>
                    <a:lnTo>
                      <a:pt x="101" y="161"/>
                    </a:lnTo>
                    <a:lnTo>
                      <a:pt x="97" y="165"/>
                    </a:lnTo>
                    <a:lnTo>
                      <a:pt x="94" y="166"/>
                    </a:lnTo>
                    <a:lnTo>
                      <a:pt x="93" y="168"/>
                    </a:lnTo>
                    <a:lnTo>
                      <a:pt x="89" y="169"/>
                    </a:lnTo>
                    <a:lnTo>
                      <a:pt x="82" y="178"/>
                    </a:lnTo>
                    <a:lnTo>
                      <a:pt x="79" y="183"/>
                    </a:lnTo>
                    <a:lnTo>
                      <a:pt x="82" y="190"/>
                    </a:lnTo>
                    <a:lnTo>
                      <a:pt x="80" y="195"/>
                    </a:lnTo>
                    <a:lnTo>
                      <a:pt x="72" y="198"/>
                    </a:lnTo>
                    <a:lnTo>
                      <a:pt x="65" y="199"/>
                    </a:lnTo>
                    <a:lnTo>
                      <a:pt x="62" y="202"/>
                    </a:lnTo>
                    <a:lnTo>
                      <a:pt x="60" y="205"/>
                    </a:lnTo>
                    <a:lnTo>
                      <a:pt x="62" y="208"/>
                    </a:lnTo>
                    <a:lnTo>
                      <a:pt x="62" y="209"/>
                    </a:lnTo>
                    <a:lnTo>
                      <a:pt x="60" y="211"/>
                    </a:lnTo>
                    <a:lnTo>
                      <a:pt x="60" y="212"/>
                    </a:lnTo>
                    <a:lnTo>
                      <a:pt x="59" y="212"/>
                    </a:lnTo>
                    <a:lnTo>
                      <a:pt x="56" y="211"/>
                    </a:lnTo>
                    <a:lnTo>
                      <a:pt x="52" y="206"/>
                    </a:lnTo>
                    <a:lnTo>
                      <a:pt x="51" y="204"/>
                    </a:lnTo>
                    <a:lnTo>
                      <a:pt x="44" y="204"/>
                    </a:lnTo>
                    <a:lnTo>
                      <a:pt x="34" y="211"/>
                    </a:lnTo>
                    <a:lnTo>
                      <a:pt x="31" y="211"/>
                    </a:lnTo>
                    <a:lnTo>
                      <a:pt x="31" y="212"/>
                    </a:lnTo>
                    <a:lnTo>
                      <a:pt x="30" y="216"/>
                    </a:lnTo>
                    <a:lnTo>
                      <a:pt x="30" y="218"/>
                    </a:lnTo>
                    <a:lnTo>
                      <a:pt x="31" y="219"/>
                    </a:lnTo>
                    <a:lnTo>
                      <a:pt x="37" y="226"/>
                    </a:lnTo>
                    <a:lnTo>
                      <a:pt x="37" y="228"/>
                    </a:lnTo>
                    <a:lnTo>
                      <a:pt x="29" y="230"/>
                    </a:lnTo>
                    <a:lnTo>
                      <a:pt x="29" y="237"/>
                    </a:lnTo>
                    <a:lnTo>
                      <a:pt x="26" y="244"/>
                    </a:lnTo>
                    <a:lnTo>
                      <a:pt x="12" y="245"/>
                    </a:lnTo>
                    <a:lnTo>
                      <a:pt x="3" y="252"/>
                    </a:lnTo>
                    <a:lnTo>
                      <a:pt x="3" y="254"/>
                    </a:lnTo>
                    <a:lnTo>
                      <a:pt x="5" y="257"/>
                    </a:lnTo>
                    <a:lnTo>
                      <a:pt x="6" y="265"/>
                    </a:lnTo>
                    <a:lnTo>
                      <a:pt x="10" y="272"/>
                    </a:lnTo>
                    <a:lnTo>
                      <a:pt x="10" y="276"/>
                    </a:lnTo>
                    <a:lnTo>
                      <a:pt x="13" y="279"/>
                    </a:lnTo>
                    <a:lnTo>
                      <a:pt x="23" y="302"/>
                    </a:lnTo>
                    <a:lnTo>
                      <a:pt x="38" y="315"/>
                    </a:lnTo>
                    <a:lnTo>
                      <a:pt x="46" y="332"/>
                    </a:lnTo>
                    <a:lnTo>
                      <a:pt x="46" y="334"/>
                    </a:lnTo>
                    <a:lnTo>
                      <a:pt x="39" y="336"/>
                    </a:lnTo>
                    <a:lnTo>
                      <a:pt x="9" y="352"/>
                    </a:lnTo>
                    <a:lnTo>
                      <a:pt x="0" y="373"/>
                    </a:lnTo>
                    <a:lnTo>
                      <a:pt x="14" y="389"/>
                    </a:lnTo>
                    <a:lnTo>
                      <a:pt x="17" y="391"/>
                    </a:lnTo>
                    <a:lnTo>
                      <a:pt x="17" y="392"/>
                    </a:lnTo>
                    <a:lnTo>
                      <a:pt x="20" y="394"/>
                    </a:lnTo>
                    <a:lnTo>
                      <a:pt x="23" y="398"/>
                    </a:lnTo>
                    <a:lnTo>
                      <a:pt x="23" y="399"/>
                    </a:lnTo>
                    <a:lnTo>
                      <a:pt x="20" y="409"/>
                    </a:lnTo>
                    <a:lnTo>
                      <a:pt x="20" y="410"/>
                    </a:lnTo>
                    <a:lnTo>
                      <a:pt x="14" y="416"/>
                    </a:lnTo>
                    <a:lnTo>
                      <a:pt x="5" y="420"/>
                    </a:lnTo>
                    <a:lnTo>
                      <a:pt x="3" y="422"/>
                    </a:lnTo>
                    <a:lnTo>
                      <a:pt x="3" y="424"/>
                    </a:lnTo>
                    <a:lnTo>
                      <a:pt x="5" y="427"/>
                    </a:lnTo>
                    <a:lnTo>
                      <a:pt x="5" y="429"/>
                    </a:lnTo>
                    <a:lnTo>
                      <a:pt x="10" y="433"/>
                    </a:lnTo>
                    <a:lnTo>
                      <a:pt x="16" y="441"/>
                    </a:lnTo>
                    <a:lnTo>
                      <a:pt x="19" y="445"/>
                    </a:lnTo>
                    <a:lnTo>
                      <a:pt x="20" y="445"/>
                    </a:lnTo>
                    <a:lnTo>
                      <a:pt x="23" y="446"/>
                    </a:lnTo>
                    <a:lnTo>
                      <a:pt x="24" y="446"/>
                    </a:lnTo>
                    <a:lnTo>
                      <a:pt x="27" y="444"/>
                    </a:lnTo>
                    <a:lnTo>
                      <a:pt x="30" y="438"/>
                    </a:lnTo>
                    <a:lnTo>
                      <a:pt x="30" y="437"/>
                    </a:lnTo>
                    <a:lnTo>
                      <a:pt x="31" y="438"/>
                    </a:lnTo>
                    <a:lnTo>
                      <a:pt x="38" y="448"/>
                    </a:lnTo>
                    <a:lnTo>
                      <a:pt x="46" y="454"/>
                    </a:lnTo>
                    <a:lnTo>
                      <a:pt x="51" y="455"/>
                    </a:lnTo>
                    <a:lnTo>
                      <a:pt x="62" y="462"/>
                    </a:lnTo>
                    <a:lnTo>
                      <a:pt x="63" y="462"/>
                    </a:lnTo>
                    <a:lnTo>
                      <a:pt x="63" y="463"/>
                    </a:lnTo>
                    <a:lnTo>
                      <a:pt x="65" y="465"/>
                    </a:lnTo>
                    <a:lnTo>
                      <a:pt x="65" y="473"/>
                    </a:lnTo>
                    <a:lnTo>
                      <a:pt x="63" y="476"/>
                    </a:lnTo>
                    <a:lnTo>
                      <a:pt x="65" y="476"/>
                    </a:lnTo>
                    <a:lnTo>
                      <a:pt x="89" y="480"/>
                    </a:lnTo>
                    <a:lnTo>
                      <a:pt x="90" y="480"/>
                    </a:lnTo>
                    <a:lnTo>
                      <a:pt x="96" y="477"/>
                    </a:lnTo>
                    <a:lnTo>
                      <a:pt x="105" y="476"/>
                    </a:lnTo>
                    <a:lnTo>
                      <a:pt x="113" y="476"/>
                    </a:lnTo>
                    <a:lnTo>
                      <a:pt x="115" y="473"/>
                    </a:lnTo>
                    <a:lnTo>
                      <a:pt x="116" y="469"/>
                    </a:lnTo>
                    <a:lnTo>
                      <a:pt x="116" y="462"/>
                    </a:lnTo>
                    <a:lnTo>
                      <a:pt x="118" y="461"/>
                    </a:lnTo>
                    <a:lnTo>
                      <a:pt x="118" y="454"/>
                    </a:lnTo>
                    <a:lnTo>
                      <a:pt x="119" y="446"/>
                    </a:lnTo>
                    <a:lnTo>
                      <a:pt x="120" y="445"/>
                    </a:lnTo>
                    <a:lnTo>
                      <a:pt x="123" y="438"/>
                    </a:lnTo>
                    <a:lnTo>
                      <a:pt x="125" y="437"/>
                    </a:lnTo>
                    <a:lnTo>
                      <a:pt x="126" y="437"/>
                    </a:lnTo>
                    <a:lnTo>
                      <a:pt x="140" y="440"/>
                    </a:lnTo>
                    <a:lnTo>
                      <a:pt x="146" y="444"/>
                    </a:lnTo>
                    <a:lnTo>
                      <a:pt x="149" y="444"/>
                    </a:lnTo>
                    <a:lnTo>
                      <a:pt x="150" y="445"/>
                    </a:lnTo>
                    <a:lnTo>
                      <a:pt x="163" y="437"/>
                    </a:lnTo>
                    <a:lnTo>
                      <a:pt x="163" y="436"/>
                    </a:lnTo>
                    <a:lnTo>
                      <a:pt x="164" y="437"/>
                    </a:lnTo>
                    <a:lnTo>
                      <a:pt x="169" y="437"/>
                    </a:lnTo>
                    <a:lnTo>
                      <a:pt x="171" y="436"/>
                    </a:lnTo>
                    <a:lnTo>
                      <a:pt x="172" y="436"/>
                    </a:lnTo>
                    <a:lnTo>
                      <a:pt x="172" y="430"/>
                    </a:lnTo>
                    <a:lnTo>
                      <a:pt x="173" y="429"/>
                    </a:lnTo>
                    <a:lnTo>
                      <a:pt x="173" y="427"/>
                    </a:lnTo>
                    <a:lnTo>
                      <a:pt x="176" y="424"/>
                    </a:lnTo>
                    <a:lnTo>
                      <a:pt x="185" y="413"/>
                    </a:lnTo>
                    <a:lnTo>
                      <a:pt x="185" y="406"/>
                    </a:lnTo>
                    <a:lnTo>
                      <a:pt x="183" y="402"/>
                    </a:lnTo>
                    <a:lnTo>
                      <a:pt x="183" y="401"/>
                    </a:lnTo>
                    <a:lnTo>
                      <a:pt x="182" y="391"/>
                    </a:lnTo>
                    <a:lnTo>
                      <a:pt x="182" y="389"/>
                    </a:lnTo>
                    <a:lnTo>
                      <a:pt x="190" y="389"/>
                    </a:lnTo>
                    <a:lnTo>
                      <a:pt x="190" y="391"/>
                    </a:lnTo>
                    <a:lnTo>
                      <a:pt x="192" y="391"/>
                    </a:lnTo>
                    <a:lnTo>
                      <a:pt x="203" y="396"/>
                    </a:lnTo>
                    <a:lnTo>
                      <a:pt x="207" y="401"/>
                    </a:lnTo>
                    <a:lnTo>
                      <a:pt x="207" y="415"/>
                    </a:lnTo>
                    <a:lnTo>
                      <a:pt x="210" y="416"/>
                    </a:lnTo>
                    <a:lnTo>
                      <a:pt x="213" y="416"/>
                    </a:lnTo>
                    <a:lnTo>
                      <a:pt x="220" y="412"/>
                    </a:lnTo>
                    <a:lnTo>
                      <a:pt x="221" y="410"/>
                    </a:lnTo>
                    <a:lnTo>
                      <a:pt x="224" y="412"/>
                    </a:lnTo>
                    <a:lnTo>
                      <a:pt x="225" y="412"/>
                    </a:lnTo>
                    <a:lnTo>
                      <a:pt x="235" y="419"/>
                    </a:lnTo>
                    <a:lnTo>
                      <a:pt x="240" y="427"/>
                    </a:lnTo>
                    <a:lnTo>
                      <a:pt x="239" y="427"/>
                    </a:lnTo>
                    <a:lnTo>
                      <a:pt x="236" y="430"/>
                    </a:lnTo>
                    <a:lnTo>
                      <a:pt x="235" y="436"/>
                    </a:lnTo>
                    <a:lnTo>
                      <a:pt x="235" y="444"/>
                    </a:lnTo>
                    <a:lnTo>
                      <a:pt x="233" y="444"/>
                    </a:lnTo>
                    <a:lnTo>
                      <a:pt x="233" y="445"/>
                    </a:lnTo>
                    <a:lnTo>
                      <a:pt x="235" y="446"/>
                    </a:lnTo>
                    <a:lnTo>
                      <a:pt x="236" y="446"/>
                    </a:lnTo>
                    <a:lnTo>
                      <a:pt x="246" y="451"/>
                    </a:lnTo>
                    <a:lnTo>
                      <a:pt x="262" y="444"/>
                    </a:lnTo>
                    <a:lnTo>
                      <a:pt x="273" y="451"/>
                    </a:lnTo>
                    <a:lnTo>
                      <a:pt x="277" y="449"/>
                    </a:lnTo>
                    <a:lnTo>
                      <a:pt x="284" y="448"/>
                    </a:lnTo>
                    <a:lnTo>
                      <a:pt x="294" y="448"/>
                    </a:lnTo>
                    <a:lnTo>
                      <a:pt x="294" y="462"/>
                    </a:lnTo>
                    <a:lnTo>
                      <a:pt x="300" y="462"/>
                    </a:lnTo>
                    <a:lnTo>
                      <a:pt x="300" y="451"/>
                    </a:lnTo>
                    <a:lnTo>
                      <a:pt x="303" y="449"/>
                    </a:lnTo>
                    <a:lnTo>
                      <a:pt x="305" y="448"/>
                    </a:lnTo>
                    <a:lnTo>
                      <a:pt x="319" y="448"/>
                    </a:lnTo>
                    <a:lnTo>
                      <a:pt x="330" y="445"/>
                    </a:lnTo>
                    <a:lnTo>
                      <a:pt x="333" y="445"/>
                    </a:lnTo>
                    <a:lnTo>
                      <a:pt x="333" y="444"/>
                    </a:lnTo>
                    <a:lnTo>
                      <a:pt x="331" y="441"/>
                    </a:lnTo>
                    <a:lnTo>
                      <a:pt x="331" y="437"/>
                    </a:lnTo>
                    <a:lnTo>
                      <a:pt x="334" y="426"/>
                    </a:lnTo>
                    <a:lnTo>
                      <a:pt x="336" y="389"/>
                    </a:lnTo>
                    <a:lnTo>
                      <a:pt x="334" y="388"/>
                    </a:lnTo>
                    <a:lnTo>
                      <a:pt x="334" y="389"/>
                    </a:lnTo>
                    <a:lnTo>
                      <a:pt x="333" y="389"/>
                    </a:lnTo>
                    <a:lnTo>
                      <a:pt x="312" y="392"/>
                    </a:lnTo>
                    <a:lnTo>
                      <a:pt x="306" y="394"/>
                    </a:lnTo>
                    <a:lnTo>
                      <a:pt x="305" y="394"/>
                    </a:lnTo>
                    <a:lnTo>
                      <a:pt x="305" y="392"/>
                    </a:lnTo>
                    <a:lnTo>
                      <a:pt x="306" y="386"/>
                    </a:lnTo>
                    <a:lnTo>
                      <a:pt x="305" y="352"/>
                    </a:lnTo>
                    <a:lnTo>
                      <a:pt x="297" y="334"/>
                    </a:lnTo>
                    <a:lnTo>
                      <a:pt x="297" y="326"/>
                    </a:lnTo>
                    <a:lnTo>
                      <a:pt x="297" y="325"/>
                    </a:lnTo>
                    <a:lnTo>
                      <a:pt x="290" y="322"/>
                    </a:lnTo>
                    <a:lnTo>
                      <a:pt x="288" y="322"/>
                    </a:lnTo>
                    <a:lnTo>
                      <a:pt x="285" y="321"/>
                    </a:lnTo>
                    <a:lnTo>
                      <a:pt x="284" y="322"/>
                    </a:lnTo>
                    <a:lnTo>
                      <a:pt x="280" y="318"/>
                    </a:lnTo>
                    <a:lnTo>
                      <a:pt x="280" y="317"/>
                    </a:lnTo>
                    <a:lnTo>
                      <a:pt x="278" y="307"/>
                    </a:lnTo>
                    <a:lnTo>
                      <a:pt x="278" y="303"/>
                    </a:lnTo>
                    <a:lnTo>
                      <a:pt x="280" y="296"/>
                    </a:lnTo>
                    <a:lnTo>
                      <a:pt x="280" y="295"/>
                    </a:lnTo>
                    <a:lnTo>
                      <a:pt x="281" y="295"/>
                    </a:lnTo>
                    <a:lnTo>
                      <a:pt x="278" y="286"/>
                    </a:lnTo>
                    <a:lnTo>
                      <a:pt x="277" y="285"/>
                    </a:lnTo>
                    <a:lnTo>
                      <a:pt x="277" y="282"/>
                    </a:lnTo>
                    <a:lnTo>
                      <a:pt x="278" y="279"/>
                    </a:lnTo>
                    <a:lnTo>
                      <a:pt x="281" y="278"/>
                    </a:lnTo>
                    <a:lnTo>
                      <a:pt x="291" y="271"/>
                    </a:lnTo>
                    <a:lnTo>
                      <a:pt x="292" y="271"/>
                    </a:lnTo>
                    <a:lnTo>
                      <a:pt x="297" y="269"/>
                    </a:lnTo>
                    <a:lnTo>
                      <a:pt x="308" y="269"/>
                    </a:lnTo>
                    <a:lnTo>
                      <a:pt x="312" y="268"/>
                    </a:lnTo>
                    <a:lnTo>
                      <a:pt x="313" y="268"/>
                    </a:lnTo>
                    <a:lnTo>
                      <a:pt x="315" y="266"/>
                    </a:lnTo>
                    <a:lnTo>
                      <a:pt x="315" y="265"/>
                    </a:lnTo>
                    <a:lnTo>
                      <a:pt x="316" y="264"/>
                    </a:lnTo>
                    <a:lnTo>
                      <a:pt x="319" y="264"/>
                    </a:lnTo>
                    <a:lnTo>
                      <a:pt x="319" y="261"/>
                    </a:lnTo>
                    <a:lnTo>
                      <a:pt x="294" y="252"/>
                    </a:lnTo>
                    <a:lnTo>
                      <a:pt x="287" y="251"/>
                    </a:lnTo>
                    <a:lnTo>
                      <a:pt x="287" y="250"/>
                    </a:lnTo>
                    <a:lnTo>
                      <a:pt x="290" y="250"/>
                    </a:lnTo>
                    <a:lnTo>
                      <a:pt x="300" y="247"/>
                    </a:lnTo>
                    <a:lnTo>
                      <a:pt x="300" y="243"/>
                    </a:lnTo>
                    <a:lnTo>
                      <a:pt x="303" y="237"/>
                    </a:lnTo>
                    <a:lnTo>
                      <a:pt x="300" y="235"/>
                    </a:lnTo>
                    <a:lnTo>
                      <a:pt x="299" y="235"/>
                    </a:lnTo>
                    <a:lnTo>
                      <a:pt x="295" y="233"/>
                    </a:lnTo>
                    <a:lnTo>
                      <a:pt x="294" y="232"/>
                    </a:lnTo>
                    <a:lnTo>
                      <a:pt x="294" y="230"/>
                    </a:lnTo>
                    <a:lnTo>
                      <a:pt x="295" y="223"/>
                    </a:lnTo>
                    <a:lnTo>
                      <a:pt x="303" y="221"/>
                    </a:lnTo>
                    <a:lnTo>
                      <a:pt x="306" y="221"/>
                    </a:lnTo>
                    <a:lnTo>
                      <a:pt x="306" y="219"/>
                    </a:lnTo>
                    <a:lnTo>
                      <a:pt x="312" y="215"/>
                    </a:lnTo>
                    <a:lnTo>
                      <a:pt x="312" y="213"/>
                    </a:lnTo>
                    <a:lnTo>
                      <a:pt x="313" y="212"/>
                    </a:lnTo>
                    <a:lnTo>
                      <a:pt x="313" y="211"/>
                    </a:lnTo>
                    <a:lnTo>
                      <a:pt x="312" y="211"/>
                    </a:lnTo>
                    <a:lnTo>
                      <a:pt x="308" y="206"/>
                    </a:lnTo>
                    <a:lnTo>
                      <a:pt x="299" y="201"/>
                    </a:lnTo>
                    <a:lnTo>
                      <a:pt x="295" y="191"/>
                    </a:lnTo>
                    <a:lnTo>
                      <a:pt x="297" y="185"/>
                    </a:lnTo>
                    <a:lnTo>
                      <a:pt x="300" y="181"/>
                    </a:lnTo>
                    <a:lnTo>
                      <a:pt x="302" y="181"/>
                    </a:lnTo>
                    <a:lnTo>
                      <a:pt x="303" y="177"/>
                    </a:lnTo>
                    <a:lnTo>
                      <a:pt x="303" y="173"/>
                    </a:lnTo>
                    <a:lnTo>
                      <a:pt x="306" y="173"/>
                    </a:lnTo>
                    <a:lnTo>
                      <a:pt x="322" y="177"/>
                    </a:lnTo>
                    <a:lnTo>
                      <a:pt x="323" y="177"/>
                    </a:lnTo>
                    <a:lnTo>
                      <a:pt x="329" y="168"/>
                    </a:lnTo>
                    <a:lnTo>
                      <a:pt x="329" y="166"/>
                    </a:lnTo>
                    <a:lnTo>
                      <a:pt x="327" y="162"/>
                    </a:lnTo>
                    <a:lnTo>
                      <a:pt x="327" y="145"/>
                    </a:lnTo>
                    <a:lnTo>
                      <a:pt x="334" y="137"/>
                    </a:lnTo>
                    <a:lnTo>
                      <a:pt x="337" y="130"/>
                    </a:lnTo>
                    <a:lnTo>
                      <a:pt x="337" y="125"/>
                    </a:lnTo>
                    <a:lnTo>
                      <a:pt x="334" y="113"/>
                    </a:lnTo>
                    <a:lnTo>
                      <a:pt x="334" y="111"/>
                    </a:lnTo>
                    <a:lnTo>
                      <a:pt x="337" y="111"/>
                    </a:lnTo>
                    <a:lnTo>
                      <a:pt x="338" y="110"/>
                    </a:lnTo>
                    <a:lnTo>
                      <a:pt x="338" y="106"/>
                    </a:lnTo>
                    <a:lnTo>
                      <a:pt x="340" y="106"/>
                    </a:lnTo>
                    <a:lnTo>
                      <a:pt x="340" y="85"/>
                    </a:lnTo>
                    <a:lnTo>
                      <a:pt x="340" y="79"/>
                    </a:lnTo>
                    <a:lnTo>
                      <a:pt x="334" y="70"/>
                    </a:lnTo>
                    <a:lnTo>
                      <a:pt x="334" y="68"/>
                    </a:lnTo>
                    <a:lnTo>
                      <a:pt x="326" y="58"/>
                    </a:lnTo>
                    <a:lnTo>
                      <a:pt x="302" y="58"/>
                    </a:lnTo>
                    <a:lnTo>
                      <a:pt x="284" y="56"/>
                    </a:lnTo>
                    <a:lnTo>
                      <a:pt x="281" y="53"/>
                    </a:lnTo>
                    <a:lnTo>
                      <a:pt x="276" y="49"/>
                    </a:lnTo>
                    <a:lnTo>
                      <a:pt x="276" y="47"/>
                    </a:lnTo>
                    <a:lnTo>
                      <a:pt x="274" y="46"/>
                    </a:lnTo>
                    <a:lnTo>
                      <a:pt x="270" y="39"/>
                    </a:lnTo>
                    <a:lnTo>
                      <a:pt x="266" y="36"/>
                    </a:lnTo>
                    <a:lnTo>
                      <a:pt x="264" y="36"/>
                    </a:lnTo>
                    <a:lnTo>
                      <a:pt x="252" y="58"/>
                    </a:lnTo>
                    <a:lnTo>
                      <a:pt x="250" y="60"/>
                    </a:lnTo>
                    <a:lnTo>
                      <a:pt x="250" y="61"/>
                    </a:lnTo>
                    <a:lnTo>
                      <a:pt x="242" y="56"/>
                    </a:lnTo>
                    <a:lnTo>
                      <a:pt x="236" y="36"/>
                    </a:lnTo>
                    <a:lnTo>
                      <a:pt x="236" y="26"/>
                    </a:lnTo>
                    <a:lnTo>
                      <a:pt x="239" y="10"/>
                    </a:lnTo>
                    <a:lnTo>
                      <a:pt x="239" y="4"/>
                    </a:lnTo>
                    <a:lnTo>
                      <a:pt x="238" y="4"/>
                    </a:lnTo>
                    <a:lnTo>
                      <a:pt x="232" y="4"/>
                    </a:lnTo>
                    <a:lnTo>
                      <a:pt x="228" y="1"/>
                    </a:lnTo>
                    <a:lnTo>
                      <a:pt x="217" y="0"/>
                    </a:lnTo>
                    <a:lnTo>
                      <a:pt x="209" y="1"/>
                    </a:lnTo>
                    <a:lnTo>
                      <a:pt x="195" y="8"/>
                    </a:lnTo>
                    <a:lnTo>
                      <a:pt x="190" y="1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43" name="Freeform 874">
                <a:extLst>
                  <a:ext uri="{FF2B5EF4-FFF2-40B4-BE49-F238E27FC236}">
                    <a16:creationId xmlns:a16="http://schemas.microsoft.com/office/drawing/2014/main" id="{335C2241-F08C-CD10-5258-2E21BB46F3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5" y="3155"/>
                <a:ext cx="124" cy="146"/>
              </a:xfrm>
              <a:custGeom>
                <a:avLst/>
                <a:gdLst>
                  <a:gd name="T0" fmla="*/ 160 w 497"/>
                  <a:gd name="T1" fmla="*/ 33 h 585"/>
                  <a:gd name="T2" fmla="*/ 117 w 497"/>
                  <a:gd name="T3" fmla="*/ 39 h 585"/>
                  <a:gd name="T4" fmla="*/ 93 w 497"/>
                  <a:gd name="T5" fmla="*/ 24 h 585"/>
                  <a:gd name="T6" fmla="*/ 82 w 497"/>
                  <a:gd name="T7" fmla="*/ 47 h 585"/>
                  <a:gd name="T8" fmla="*/ 60 w 497"/>
                  <a:gd name="T9" fmla="*/ 116 h 585"/>
                  <a:gd name="T10" fmla="*/ 44 w 497"/>
                  <a:gd name="T11" fmla="*/ 144 h 585"/>
                  <a:gd name="T12" fmla="*/ 19 w 497"/>
                  <a:gd name="T13" fmla="*/ 151 h 585"/>
                  <a:gd name="T14" fmla="*/ 57 w 497"/>
                  <a:gd name="T15" fmla="*/ 208 h 585"/>
                  <a:gd name="T16" fmla="*/ 62 w 497"/>
                  <a:gd name="T17" fmla="*/ 244 h 585"/>
                  <a:gd name="T18" fmla="*/ 74 w 497"/>
                  <a:gd name="T19" fmla="*/ 275 h 585"/>
                  <a:gd name="T20" fmla="*/ 47 w 497"/>
                  <a:gd name="T21" fmla="*/ 307 h 585"/>
                  <a:gd name="T22" fmla="*/ 2 w 497"/>
                  <a:gd name="T23" fmla="*/ 314 h 585"/>
                  <a:gd name="T24" fmla="*/ 34 w 497"/>
                  <a:gd name="T25" fmla="*/ 331 h 585"/>
                  <a:gd name="T26" fmla="*/ 72 w 497"/>
                  <a:gd name="T27" fmla="*/ 363 h 585"/>
                  <a:gd name="T28" fmla="*/ 65 w 497"/>
                  <a:gd name="T29" fmla="*/ 398 h 585"/>
                  <a:gd name="T30" fmla="*/ 85 w 497"/>
                  <a:gd name="T31" fmla="*/ 447 h 585"/>
                  <a:gd name="T32" fmla="*/ 53 w 497"/>
                  <a:gd name="T33" fmla="*/ 461 h 585"/>
                  <a:gd name="T34" fmla="*/ 23 w 497"/>
                  <a:gd name="T35" fmla="*/ 500 h 585"/>
                  <a:gd name="T36" fmla="*/ 67 w 497"/>
                  <a:gd name="T37" fmla="*/ 516 h 585"/>
                  <a:gd name="T38" fmla="*/ 97 w 497"/>
                  <a:gd name="T39" fmla="*/ 504 h 585"/>
                  <a:gd name="T40" fmla="*/ 134 w 497"/>
                  <a:gd name="T41" fmla="*/ 522 h 585"/>
                  <a:gd name="T42" fmla="*/ 152 w 497"/>
                  <a:gd name="T43" fmla="*/ 552 h 585"/>
                  <a:gd name="T44" fmla="*/ 202 w 497"/>
                  <a:gd name="T45" fmla="*/ 569 h 585"/>
                  <a:gd name="T46" fmla="*/ 251 w 497"/>
                  <a:gd name="T47" fmla="*/ 549 h 585"/>
                  <a:gd name="T48" fmla="*/ 262 w 497"/>
                  <a:gd name="T49" fmla="*/ 583 h 585"/>
                  <a:gd name="T50" fmla="*/ 297 w 497"/>
                  <a:gd name="T51" fmla="*/ 572 h 585"/>
                  <a:gd name="T52" fmla="*/ 315 w 497"/>
                  <a:gd name="T53" fmla="*/ 569 h 585"/>
                  <a:gd name="T54" fmla="*/ 345 w 497"/>
                  <a:gd name="T55" fmla="*/ 556 h 585"/>
                  <a:gd name="T56" fmla="*/ 365 w 497"/>
                  <a:gd name="T57" fmla="*/ 553 h 585"/>
                  <a:gd name="T58" fmla="*/ 385 w 497"/>
                  <a:gd name="T59" fmla="*/ 546 h 585"/>
                  <a:gd name="T60" fmla="*/ 396 w 497"/>
                  <a:gd name="T61" fmla="*/ 521 h 585"/>
                  <a:gd name="T62" fmla="*/ 379 w 497"/>
                  <a:gd name="T63" fmla="*/ 456 h 585"/>
                  <a:gd name="T64" fmla="*/ 434 w 497"/>
                  <a:gd name="T65" fmla="*/ 479 h 585"/>
                  <a:gd name="T66" fmla="*/ 430 w 497"/>
                  <a:gd name="T67" fmla="*/ 435 h 585"/>
                  <a:gd name="T68" fmla="*/ 403 w 497"/>
                  <a:gd name="T69" fmla="*/ 433 h 585"/>
                  <a:gd name="T70" fmla="*/ 385 w 497"/>
                  <a:gd name="T71" fmla="*/ 401 h 585"/>
                  <a:gd name="T72" fmla="*/ 385 w 497"/>
                  <a:gd name="T73" fmla="*/ 388 h 585"/>
                  <a:gd name="T74" fmla="*/ 371 w 497"/>
                  <a:gd name="T75" fmla="*/ 373 h 585"/>
                  <a:gd name="T76" fmla="*/ 336 w 497"/>
                  <a:gd name="T77" fmla="*/ 339 h 585"/>
                  <a:gd name="T78" fmla="*/ 361 w 497"/>
                  <a:gd name="T79" fmla="*/ 314 h 585"/>
                  <a:gd name="T80" fmla="*/ 339 w 497"/>
                  <a:gd name="T81" fmla="*/ 264 h 585"/>
                  <a:gd name="T82" fmla="*/ 351 w 497"/>
                  <a:gd name="T83" fmla="*/ 241 h 585"/>
                  <a:gd name="T84" fmla="*/ 405 w 497"/>
                  <a:gd name="T85" fmla="*/ 257 h 585"/>
                  <a:gd name="T86" fmla="*/ 431 w 497"/>
                  <a:gd name="T87" fmla="*/ 231 h 585"/>
                  <a:gd name="T88" fmla="*/ 448 w 497"/>
                  <a:gd name="T89" fmla="*/ 208 h 585"/>
                  <a:gd name="T90" fmla="*/ 470 w 497"/>
                  <a:gd name="T91" fmla="*/ 181 h 585"/>
                  <a:gd name="T92" fmla="*/ 484 w 497"/>
                  <a:gd name="T93" fmla="*/ 164 h 585"/>
                  <a:gd name="T94" fmla="*/ 494 w 497"/>
                  <a:gd name="T95" fmla="*/ 142 h 585"/>
                  <a:gd name="T96" fmla="*/ 480 w 497"/>
                  <a:gd name="T97" fmla="*/ 104 h 585"/>
                  <a:gd name="T98" fmla="*/ 458 w 497"/>
                  <a:gd name="T99" fmla="*/ 70 h 585"/>
                  <a:gd name="T100" fmla="*/ 405 w 497"/>
                  <a:gd name="T101" fmla="*/ 53 h 585"/>
                  <a:gd name="T102" fmla="*/ 389 w 497"/>
                  <a:gd name="T103" fmla="*/ 30 h 585"/>
                  <a:gd name="T104" fmla="*/ 361 w 497"/>
                  <a:gd name="T105" fmla="*/ 42 h 585"/>
                  <a:gd name="T106" fmla="*/ 326 w 497"/>
                  <a:gd name="T107" fmla="*/ 63 h 585"/>
                  <a:gd name="T108" fmla="*/ 307 w 497"/>
                  <a:gd name="T109" fmla="*/ 91 h 585"/>
                  <a:gd name="T110" fmla="*/ 268 w 497"/>
                  <a:gd name="T111" fmla="*/ 64 h 585"/>
                  <a:gd name="T112" fmla="*/ 247 w 497"/>
                  <a:gd name="T113" fmla="*/ 53 h 585"/>
                  <a:gd name="T114" fmla="*/ 234 w 497"/>
                  <a:gd name="T115" fmla="*/ 26 h 585"/>
                  <a:gd name="T116" fmla="*/ 205 w 497"/>
                  <a:gd name="T117" fmla="*/ 1 h 5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497" h="585">
                    <a:moveTo>
                      <a:pt x="177" y="3"/>
                    </a:moveTo>
                    <a:lnTo>
                      <a:pt x="174" y="4"/>
                    </a:lnTo>
                    <a:lnTo>
                      <a:pt x="173" y="12"/>
                    </a:lnTo>
                    <a:lnTo>
                      <a:pt x="166" y="28"/>
                    </a:lnTo>
                    <a:lnTo>
                      <a:pt x="163" y="32"/>
                    </a:lnTo>
                    <a:lnTo>
                      <a:pt x="161" y="33"/>
                    </a:lnTo>
                    <a:lnTo>
                      <a:pt x="160" y="33"/>
                    </a:lnTo>
                    <a:lnTo>
                      <a:pt x="156" y="35"/>
                    </a:lnTo>
                    <a:lnTo>
                      <a:pt x="153" y="35"/>
                    </a:lnTo>
                    <a:lnTo>
                      <a:pt x="152" y="36"/>
                    </a:lnTo>
                    <a:lnTo>
                      <a:pt x="125" y="43"/>
                    </a:lnTo>
                    <a:lnTo>
                      <a:pt x="125" y="44"/>
                    </a:lnTo>
                    <a:lnTo>
                      <a:pt x="121" y="40"/>
                    </a:lnTo>
                    <a:lnTo>
                      <a:pt x="117" y="39"/>
                    </a:lnTo>
                    <a:lnTo>
                      <a:pt x="111" y="36"/>
                    </a:lnTo>
                    <a:lnTo>
                      <a:pt x="110" y="37"/>
                    </a:lnTo>
                    <a:lnTo>
                      <a:pt x="108" y="36"/>
                    </a:lnTo>
                    <a:lnTo>
                      <a:pt x="103" y="36"/>
                    </a:lnTo>
                    <a:lnTo>
                      <a:pt x="101" y="35"/>
                    </a:lnTo>
                    <a:lnTo>
                      <a:pt x="99" y="30"/>
                    </a:lnTo>
                    <a:lnTo>
                      <a:pt x="93" y="24"/>
                    </a:lnTo>
                    <a:lnTo>
                      <a:pt x="92" y="24"/>
                    </a:lnTo>
                    <a:lnTo>
                      <a:pt x="89" y="28"/>
                    </a:lnTo>
                    <a:lnTo>
                      <a:pt x="86" y="32"/>
                    </a:lnTo>
                    <a:lnTo>
                      <a:pt x="85" y="36"/>
                    </a:lnTo>
                    <a:lnTo>
                      <a:pt x="83" y="37"/>
                    </a:lnTo>
                    <a:lnTo>
                      <a:pt x="83" y="46"/>
                    </a:lnTo>
                    <a:lnTo>
                      <a:pt x="82" y="47"/>
                    </a:lnTo>
                    <a:lnTo>
                      <a:pt x="83" y="81"/>
                    </a:lnTo>
                    <a:lnTo>
                      <a:pt x="85" y="84"/>
                    </a:lnTo>
                    <a:lnTo>
                      <a:pt x="85" y="103"/>
                    </a:lnTo>
                    <a:lnTo>
                      <a:pt x="83" y="103"/>
                    </a:lnTo>
                    <a:lnTo>
                      <a:pt x="75" y="107"/>
                    </a:lnTo>
                    <a:lnTo>
                      <a:pt x="65" y="111"/>
                    </a:lnTo>
                    <a:lnTo>
                      <a:pt x="60" y="116"/>
                    </a:lnTo>
                    <a:lnTo>
                      <a:pt x="58" y="117"/>
                    </a:lnTo>
                    <a:lnTo>
                      <a:pt x="58" y="118"/>
                    </a:lnTo>
                    <a:lnTo>
                      <a:pt x="60" y="121"/>
                    </a:lnTo>
                    <a:lnTo>
                      <a:pt x="61" y="123"/>
                    </a:lnTo>
                    <a:lnTo>
                      <a:pt x="61" y="130"/>
                    </a:lnTo>
                    <a:lnTo>
                      <a:pt x="51" y="141"/>
                    </a:lnTo>
                    <a:lnTo>
                      <a:pt x="44" y="144"/>
                    </a:lnTo>
                    <a:lnTo>
                      <a:pt x="41" y="144"/>
                    </a:lnTo>
                    <a:lnTo>
                      <a:pt x="39" y="145"/>
                    </a:lnTo>
                    <a:lnTo>
                      <a:pt x="33" y="145"/>
                    </a:lnTo>
                    <a:lnTo>
                      <a:pt x="25" y="148"/>
                    </a:lnTo>
                    <a:lnTo>
                      <a:pt x="23" y="148"/>
                    </a:lnTo>
                    <a:lnTo>
                      <a:pt x="22" y="149"/>
                    </a:lnTo>
                    <a:lnTo>
                      <a:pt x="19" y="151"/>
                    </a:lnTo>
                    <a:lnTo>
                      <a:pt x="18" y="151"/>
                    </a:lnTo>
                    <a:lnTo>
                      <a:pt x="15" y="152"/>
                    </a:lnTo>
                    <a:lnTo>
                      <a:pt x="11" y="156"/>
                    </a:lnTo>
                    <a:lnTo>
                      <a:pt x="10" y="162"/>
                    </a:lnTo>
                    <a:lnTo>
                      <a:pt x="11" y="163"/>
                    </a:lnTo>
                    <a:lnTo>
                      <a:pt x="55" y="194"/>
                    </a:lnTo>
                    <a:lnTo>
                      <a:pt x="57" y="208"/>
                    </a:lnTo>
                    <a:lnTo>
                      <a:pt x="64" y="215"/>
                    </a:lnTo>
                    <a:lnTo>
                      <a:pt x="65" y="215"/>
                    </a:lnTo>
                    <a:lnTo>
                      <a:pt x="62" y="219"/>
                    </a:lnTo>
                    <a:lnTo>
                      <a:pt x="64" y="226"/>
                    </a:lnTo>
                    <a:lnTo>
                      <a:pt x="67" y="233"/>
                    </a:lnTo>
                    <a:lnTo>
                      <a:pt x="67" y="236"/>
                    </a:lnTo>
                    <a:lnTo>
                      <a:pt x="62" y="244"/>
                    </a:lnTo>
                    <a:lnTo>
                      <a:pt x="62" y="248"/>
                    </a:lnTo>
                    <a:lnTo>
                      <a:pt x="70" y="255"/>
                    </a:lnTo>
                    <a:lnTo>
                      <a:pt x="74" y="261"/>
                    </a:lnTo>
                    <a:lnTo>
                      <a:pt x="75" y="269"/>
                    </a:lnTo>
                    <a:lnTo>
                      <a:pt x="75" y="274"/>
                    </a:lnTo>
                    <a:lnTo>
                      <a:pt x="74" y="274"/>
                    </a:lnTo>
                    <a:lnTo>
                      <a:pt x="74" y="275"/>
                    </a:lnTo>
                    <a:lnTo>
                      <a:pt x="71" y="282"/>
                    </a:lnTo>
                    <a:lnTo>
                      <a:pt x="71" y="286"/>
                    </a:lnTo>
                    <a:lnTo>
                      <a:pt x="72" y="289"/>
                    </a:lnTo>
                    <a:lnTo>
                      <a:pt x="77" y="294"/>
                    </a:lnTo>
                    <a:lnTo>
                      <a:pt x="77" y="297"/>
                    </a:lnTo>
                    <a:lnTo>
                      <a:pt x="48" y="305"/>
                    </a:lnTo>
                    <a:lnTo>
                      <a:pt x="47" y="307"/>
                    </a:lnTo>
                    <a:lnTo>
                      <a:pt x="44" y="313"/>
                    </a:lnTo>
                    <a:lnTo>
                      <a:pt x="26" y="314"/>
                    </a:lnTo>
                    <a:lnTo>
                      <a:pt x="7" y="311"/>
                    </a:lnTo>
                    <a:lnTo>
                      <a:pt x="7" y="310"/>
                    </a:lnTo>
                    <a:lnTo>
                      <a:pt x="0" y="311"/>
                    </a:lnTo>
                    <a:lnTo>
                      <a:pt x="1" y="314"/>
                    </a:lnTo>
                    <a:lnTo>
                      <a:pt x="2" y="314"/>
                    </a:lnTo>
                    <a:lnTo>
                      <a:pt x="8" y="315"/>
                    </a:lnTo>
                    <a:lnTo>
                      <a:pt x="11" y="317"/>
                    </a:lnTo>
                    <a:lnTo>
                      <a:pt x="15" y="317"/>
                    </a:lnTo>
                    <a:lnTo>
                      <a:pt x="25" y="322"/>
                    </a:lnTo>
                    <a:lnTo>
                      <a:pt x="30" y="327"/>
                    </a:lnTo>
                    <a:lnTo>
                      <a:pt x="32" y="327"/>
                    </a:lnTo>
                    <a:lnTo>
                      <a:pt x="34" y="331"/>
                    </a:lnTo>
                    <a:lnTo>
                      <a:pt x="36" y="332"/>
                    </a:lnTo>
                    <a:lnTo>
                      <a:pt x="43" y="338"/>
                    </a:lnTo>
                    <a:lnTo>
                      <a:pt x="50" y="341"/>
                    </a:lnTo>
                    <a:lnTo>
                      <a:pt x="58" y="339"/>
                    </a:lnTo>
                    <a:lnTo>
                      <a:pt x="61" y="339"/>
                    </a:lnTo>
                    <a:lnTo>
                      <a:pt x="62" y="357"/>
                    </a:lnTo>
                    <a:lnTo>
                      <a:pt x="72" y="363"/>
                    </a:lnTo>
                    <a:lnTo>
                      <a:pt x="74" y="364"/>
                    </a:lnTo>
                    <a:lnTo>
                      <a:pt x="77" y="364"/>
                    </a:lnTo>
                    <a:lnTo>
                      <a:pt x="70" y="378"/>
                    </a:lnTo>
                    <a:lnTo>
                      <a:pt x="65" y="382"/>
                    </a:lnTo>
                    <a:lnTo>
                      <a:pt x="62" y="389"/>
                    </a:lnTo>
                    <a:lnTo>
                      <a:pt x="62" y="394"/>
                    </a:lnTo>
                    <a:lnTo>
                      <a:pt x="65" y="398"/>
                    </a:lnTo>
                    <a:lnTo>
                      <a:pt x="65" y="410"/>
                    </a:lnTo>
                    <a:lnTo>
                      <a:pt x="62" y="415"/>
                    </a:lnTo>
                    <a:lnTo>
                      <a:pt x="62" y="423"/>
                    </a:lnTo>
                    <a:lnTo>
                      <a:pt x="65" y="433"/>
                    </a:lnTo>
                    <a:lnTo>
                      <a:pt x="68" y="438"/>
                    </a:lnTo>
                    <a:lnTo>
                      <a:pt x="74" y="442"/>
                    </a:lnTo>
                    <a:lnTo>
                      <a:pt x="85" y="447"/>
                    </a:lnTo>
                    <a:lnTo>
                      <a:pt x="85" y="448"/>
                    </a:lnTo>
                    <a:lnTo>
                      <a:pt x="72" y="461"/>
                    </a:lnTo>
                    <a:lnTo>
                      <a:pt x="70" y="466"/>
                    </a:lnTo>
                    <a:lnTo>
                      <a:pt x="68" y="468"/>
                    </a:lnTo>
                    <a:lnTo>
                      <a:pt x="60" y="463"/>
                    </a:lnTo>
                    <a:lnTo>
                      <a:pt x="54" y="462"/>
                    </a:lnTo>
                    <a:lnTo>
                      <a:pt x="53" y="461"/>
                    </a:lnTo>
                    <a:lnTo>
                      <a:pt x="41" y="459"/>
                    </a:lnTo>
                    <a:lnTo>
                      <a:pt x="40" y="459"/>
                    </a:lnTo>
                    <a:lnTo>
                      <a:pt x="12" y="475"/>
                    </a:lnTo>
                    <a:lnTo>
                      <a:pt x="12" y="476"/>
                    </a:lnTo>
                    <a:lnTo>
                      <a:pt x="16" y="477"/>
                    </a:lnTo>
                    <a:lnTo>
                      <a:pt x="25" y="495"/>
                    </a:lnTo>
                    <a:lnTo>
                      <a:pt x="23" y="500"/>
                    </a:lnTo>
                    <a:lnTo>
                      <a:pt x="40" y="508"/>
                    </a:lnTo>
                    <a:lnTo>
                      <a:pt x="46" y="515"/>
                    </a:lnTo>
                    <a:lnTo>
                      <a:pt x="46" y="514"/>
                    </a:lnTo>
                    <a:lnTo>
                      <a:pt x="47" y="512"/>
                    </a:lnTo>
                    <a:lnTo>
                      <a:pt x="55" y="512"/>
                    </a:lnTo>
                    <a:lnTo>
                      <a:pt x="61" y="514"/>
                    </a:lnTo>
                    <a:lnTo>
                      <a:pt x="67" y="516"/>
                    </a:lnTo>
                    <a:lnTo>
                      <a:pt x="74" y="516"/>
                    </a:lnTo>
                    <a:lnTo>
                      <a:pt x="79" y="515"/>
                    </a:lnTo>
                    <a:lnTo>
                      <a:pt x="82" y="509"/>
                    </a:lnTo>
                    <a:lnTo>
                      <a:pt x="83" y="508"/>
                    </a:lnTo>
                    <a:lnTo>
                      <a:pt x="89" y="504"/>
                    </a:lnTo>
                    <a:lnTo>
                      <a:pt x="96" y="505"/>
                    </a:lnTo>
                    <a:lnTo>
                      <a:pt x="97" y="504"/>
                    </a:lnTo>
                    <a:lnTo>
                      <a:pt x="99" y="505"/>
                    </a:lnTo>
                    <a:lnTo>
                      <a:pt x="100" y="514"/>
                    </a:lnTo>
                    <a:lnTo>
                      <a:pt x="113" y="518"/>
                    </a:lnTo>
                    <a:lnTo>
                      <a:pt x="117" y="523"/>
                    </a:lnTo>
                    <a:lnTo>
                      <a:pt x="120" y="526"/>
                    </a:lnTo>
                    <a:lnTo>
                      <a:pt x="120" y="528"/>
                    </a:lnTo>
                    <a:lnTo>
                      <a:pt x="134" y="522"/>
                    </a:lnTo>
                    <a:lnTo>
                      <a:pt x="135" y="521"/>
                    </a:lnTo>
                    <a:lnTo>
                      <a:pt x="135" y="522"/>
                    </a:lnTo>
                    <a:lnTo>
                      <a:pt x="141" y="535"/>
                    </a:lnTo>
                    <a:lnTo>
                      <a:pt x="144" y="550"/>
                    </a:lnTo>
                    <a:lnTo>
                      <a:pt x="144" y="556"/>
                    </a:lnTo>
                    <a:lnTo>
                      <a:pt x="145" y="554"/>
                    </a:lnTo>
                    <a:lnTo>
                      <a:pt x="152" y="552"/>
                    </a:lnTo>
                    <a:lnTo>
                      <a:pt x="153" y="552"/>
                    </a:lnTo>
                    <a:lnTo>
                      <a:pt x="153" y="550"/>
                    </a:lnTo>
                    <a:lnTo>
                      <a:pt x="156" y="553"/>
                    </a:lnTo>
                    <a:lnTo>
                      <a:pt x="170" y="562"/>
                    </a:lnTo>
                    <a:lnTo>
                      <a:pt x="181" y="564"/>
                    </a:lnTo>
                    <a:lnTo>
                      <a:pt x="201" y="569"/>
                    </a:lnTo>
                    <a:lnTo>
                      <a:pt x="202" y="569"/>
                    </a:lnTo>
                    <a:lnTo>
                      <a:pt x="202" y="571"/>
                    </a:lnTo>
                    <a:lnTo>
                      <a:pt x="209" y="554"/>
                    </a:lnTo>
                    <a:lnTo>
                      <a:pt x="209" y="545"/>
                    </a:lnTo>
                    <a:lnTo>
                      <a:pt x="212" y="545"/>
                    </a:lnTo>
                    <a:lnTo>
                      <a:pt x="214" y="546"/>
                    </a:lnTo>
                    <a:lnTo>
                      <a:pt x="233" y="549"/>
                    </a:lnTo>
                    <a:lnTo>
                      <a:pt x="251" y="549"/>
                    </a:lnTo>
                    <a:lnTo>
                      <a:pt x="252" y="550"/>
                    </a:lnTo>
                    <a:lnTo>
                      <a:pt x="252" y="557"/>
                    </a:lnTo>
                    <a:lnTo>
                      <a:pt x="251" y="564"/>
                    </a:lnTo>
                    <a:lnTo>
                      <a:pt x="252" y="575"/>
                    </a:lnTo>
                    <a:lnTo>
                      <a:pt x="257" y="579"/>
                    </a:lnTo>
                    <a:lnTo>
                      <a:pt x="259" y="585"/>
                    </a:lnTo>
                    <a:lnTo>
                      <a:pt x="262" y="583"/>
                    </a:lnTo>
                    <a:lnTo>
                      <a:pt x="264" y="583"/>
                    </a:lnTo>
                    <a:lnTo>
                      <a:pt x="284" y="579"/>
                    </a:lnTo>
                    <a:lnTo>
                      <a:pt x="290" y="579"/>
                    </a:lnTo>
                    <a:lnTo>
                      <a:pt x="291" y="581"/>
                    </a:lnTo>
                    <a:lnTo>
                      <a:pt x="293" y="581"/>
                    </a:lnTo>
                    <a:lnTo>
                      <a:pt x="294" y="579"/>
                    </a:lnTo>
                    <a:lnTo>
                      <a:pt x="297" y="572"/>
                    </a:lnTo>
                    <a:lnTo>
                      <a:pt x="296" y="572"/>
                    </a:lnTo>
                    <a:lnTo>
                      <a:pt x="296" y="567"/>
                    </a:lnTo>
                    <a:lnTo>
                      <a:pt x="297" y="565"/>
                    </a:lnTo>
                    <a:lnTo>
                      <a:pt x="307" y="568"/>
                    </a:lnTo>
                    <a:lnTo>
                      <a:pt x="310" y="568"/>
                    </a:lnTo>
                    <a:lnTo>
                      <a:pt x="312" y="569"/>
                    </a:lnTo>
                    <a:lnTo>
                      <a:pt x="315" y="569"/>
                    </a:lnTo>
                    <a:lnTo>
                      <a:pt x="318" y="571"/>
                    </a:lnTo>
                    <a:lnTo>
                      <a:pt x="326" y="574"/>
                    </a:lnTo>
                    <a:lnTo>
                      <a:pt x="329" y="572"/>
                    </a:lnTo>
                    <a:lnTo>
                      <a:pt x="329" y="571"/>
                    </a:lnTo>
                    <a:lnTo>
                      <a:pt x="332" y="568"/>
                    </a:lnTo>
                    <a:lnTo>
                      <a:pt x="333" y="568"/>
                    </a:lnTo>
                    <a:lnTo>
                      <a:pt x="345" y="556"/>
                    </a:lnTo>
                    <a:lnTo>
                      <a:pt x="350" y="549"/>
                    </a:lnTo>
                    <a:lnTo>
                      <a:pt x="350" y="540"/>
                    </a:lnTo>
                    <a:lnTo>
                      <a:pt x="351" y="540"/>
                    </a:lnTo>
                    <a:lnTo>
                      <a:pt x="356" y="545"/>
                    </a:lnTo>
                    <a:lnTo>
                      <a:pt x="356" y="546"/>
                    </a:lnTo>
                    <a:lnTo>
                      <a:pt x="360" y="552"/>
                    </a:lnTo>
                    <a:lnTo>
                      <a:pt x="365" y="553"/>
                    </a:lnTo>
                    <a:lnTo>
                      <a:pt x="368" y="550"/>
                    </a:lnTo>
                    <a:lnTo>
                      <a:pt x="368" y="549"/>
                    </a:lnTo>
                    <a:lnTo>
                      <a:pt x="370" y="549"/>
                    </a:lnTo>
                    <a:lnTo>
                      <a:pt x="372" y="552"/>
                    </a:lnTo>
                    <a:lnTo>
                      <a:pt x="382" y="552"/>
                    </a:lnTo>
                    <a:lnTo>
                      <a:pt x="385" y="549"/>
                    </a:lnTo>
                    <a:lnTo>
                      <a:pt x="385" y="546"/>
                    </a:lnTo>
                    <a:lnTo>
                      <a:pt x="386" y="539"/>
                    </a:lnTo>
                    <a:lnTo>
                      <a:pt x="388" y="537"/>
                    </a:lnTo>
                    <a:lnTo>
                      <a:pt x="388" y="536"/>
                    </a:lnTo>
                    <a:lnTo>
                      <a:pt x="389" y="533"/>
                    </a:lnTo>
                    <a:lnTo>
                      <a:pt x="392" y="530"/>
                    </a:lnTo>
                    <a:lnTo>
                      <a:pt x="396" y="529"/>
                    </a:lnTo>
                    <a:lnTo>
                      <a:pt x="396" y="521"/>
                    </a:lnTo>
                    <a:lnTo>
                      <a:pt x="389" y="505"/>
                    </a:lnTo>
                    <a:lnTo>
                      <a:pt x="389" y="504"/>
                    </a:lnTo>
                    <a:lnTo>
                      <a:pt x="385" y="487"/>
                    </a:lnTo>
                    <a:lnTo>
                      <a:pt x="382" y="482"/>
                    </a:lnTo>
                    <a:lnTo>
                      <a:pt x="378" y="465"/>
                    </a:lnTo>
                    <a:lnTo>
                      <a:pt x="378" y="456"/>
                    </a:lnTo>
                    <a:lnTo>
                      <a:pt x="379" y="456"/>
                    </a:lnTo>
                    <a:lnTo>
                      <a:pt x="379" y="455"/>
                    </a:lnTo>
                    <a:lnTo>
                      <a:pt x="384" y="458"/>
                    </a:lnTo>
                    <a:lnTo>
                      <a:pt x="386" y="462"/>
                    </a:lnTo>
                    <a:lnTo>
                      <a:pt x="402" y="469"/>
                    </a:lnTo>
                    <a:lnTo>
                      <a:pt x="424" y="475"/>
                    </a:lnTo>
                    <a:lnTo>
                      <a:pt x="432" y="479"/>
                    </a:lnTo>
                    <a:lnTo>
                      <a:pt x="434" y="479"/>
                    </a:lnTo>
                    <a:lnTo>
                      <a:pt x="435" y="477"/>
                    </a:lnTo>
                    <a:lnTo>
                      <a:pt x="442" y="459"/>
                    </a:lnTo>
                    <a:lnTo>
                      <a:pt x="441" y="442"/>
                    </a:lnTo>
                    <a:lnTo>
                      <a:pt x="441" y="440"/>
                    </a:lnTo>
                    <a:lnTo>
                      <a:pt x="438" y="433"/>
                    </a:lnTo>
                    <a:lnTo>
                      <a:pt x="437" y="433"/>
                    </a:lnTo>
                    <a:lnTo>
                      <a:pt x="430" y="435"/>
                    </a:lnTo>
                    <a:lnTo>
                      <a:pt x="418" y="442"/>
                    </a:lnTo>
                    <a:lnTo>
                      <a:pt x="409" y="444"/>
                    </a:lnTo>
                    <a:lnTo>
                      <a:pt x="405" y="442"/>
                    </a:lnTo>
                    <a:lnTo>
                      <a:pt x="402" y="442"/>
                    </a:lnTo>
                    <a:lnTo>
                      <a:pt x="402" y="440"/>
                    </a:lnTo>
                    <a:lnTo>
                      <a:pt x="403" y="438"/>
                    </a:lnTo>
                    <a:lnTo>
                      <a:pt x="403" y="433"/>
                    </a:lnTo>
                    <a:lnTo>
                      <a:pt x="400" y="428"/>
                    </a:lnTo>
                    <a:lnTo>
                      <a:pt x="389" y="424"/>
                    </a:lnTo>
                    <a:lnTo>
                      <a:pt x="384" y="416"/>
                    </a:lnTo>
                    <a:lnTo>
                      <a:pt x="381" y="409"/>
                    </a:lnTo>
                    <a:lnTo>
                      <a:pt x="381" y="406"/>
                    </a:lnTo>
                    <a:lnTo>
                      <a:pt x="382" y="402"/>
                    </a:lnTo>
                    <a:lnTo>
                      <a:pt x="385" y="401"/>
                    </a:lnTo>
                    <a:lnTo>
                      <a:pt x="388" y="401"/>
                    </a:lnTo>
                    <a:lnTo>
                      <a:pt x="388" y="399"/>
                    </a:lnTo>
                    <a:lnTo>
                      <a:pt x="389" y="399"/>
                    </a:lnTo>
                    <a:lnTo>
                      <a:pt x="389" y="398"/>
                    </a:lnTo>
                    <a:lnTo>
                      <a:pt x="388" y="396"/>
                    </a:lnTo>
                    <a:lnTo>
                      <a:pt x="386" y="388"/>
                    </a:lnTo>
                    <a:lnTo>
                      <a:pt x="385" y="388"/>
                    </a:lnTo>
                    <a:lnTo>
                      <a:pt x="385" y="387"/>
                    </a:lnTo>
                    <a:lnTo>
                      <a:pt x="384" y="380"/>
                    </a:lnTo>
                    <a:lnTo>
                      <a:pt x="384" y="375"/>
                    </a:lnTo>
                    <a:lnTo>
                      <a:pt x="382" y="375"/>
                    </a:lnTo>
                    <a:lnTo>
                      <a:pt x="372" y="374"/>
                    </a:lnTo>
                    <a:lnTo>
                      <a:pt x="371" y="374"/>
                    </a:lnTo>
                    <a:lnTo>
                      <a:pt x="371" y="373"/>
                    </a:lnTo>
                    <a:lnTo>
                      <a:pt x="363" y="363"/>
                    </a:lnTo>
                    <a:lnTo>
                      <a:pt x="361" y="361"/>
                    </a:lnTo>
                    <a:lnTo>
                      <a:pt x="360" y="357"/>
                    </a:lnTo>
                    <a:lnTo>
                      <a:pt x="358" y="356"/>
                    </a:lnTo>
                    <a:lnTo>
                      <a:pt x="342" y="342"/>
                    </a:lnTo>
                    <a:lnTo>
                      <a:pt x="338" y="339"/>
                    </a:lnTo>
                    <a:lnTo>
                      <a:pt x="336" y="339"/>
                    </a:lnTo>
                    <a:lnTo>
                      <a:pt x="338" y="334"/>
                    </a:lnTo>
                    <a:lnTo>
                      <a:pt x="343" y="328"/>
                    </a:lnTo>
                    <a:lnTo>
                      <a:pt x="345" y="325"/>
                    </a:lnTo>
                    <a:lnTo>
                      <a:pt x="351" y="322"/>
                    </a:lnTo>
                    <a:lnTo>
                      <a:pt x="365" y="318"/>
                    </a:lnTo>
                    <a:lnTo>
                      <a:pt x="365" y="317"/>
                    </a:lnTo>
                    <a:lnTo>
                      <a:pt x="361" y="314"/>
                    </a:lnTo>
                    <a:lnTo>
                      <a:pt x="353" y="314"/>
                    </a:lnTo>
                    <a:lnTo>
                      <a:pt x="342" y="307"/>
                    </a:lnTo>
                    <a:lnTo>
                      <a:pt x="338" y="297"/>
                    </a:lnTo>
                    <a:lnTo>
                      <a:pt x="336" y="285"/>
                    </a:lnTo>
                    <a:lnTo>
                      <a:pt x="336" y="278"/>
                    </a:lnTo>
                    <a:lnTo>
                      <a:pt x="338" y="268"/>
                    </a:lnTo>
                    <a:lnTo>
                      <a:pt x="339" y="264"/>
                    </a:lnTo>
                    <a:lnTo>
                      <a:pt x="338" y="251"/>
                    </a:lnTo>
                    <a:lnTo>
                      <a:pt x="338" y="248"/>
                    </a:lnTo>
                    <a:lnTo>
                      <a:pt x="339" y="241"/>
                    </a:lnTo>
                    <a:lnTo>
                      <a:pt x="340" y="240"/>
                    </a:lnTo>
                    <a:lnTo>
                      <a:pt x="345" y="240"/>
                    </a:lnTo>
                    <a:lnTo>
                      <a:pt x="350" y="241"/>
                    </a:lnTo>
                    <a:lnTo>
                      <a:pt x="351" y="241"/>
                    </a:lnTo>
                    <a:lnTo>
                      <a:pt x="353" y="243"/>
                    </a:lnTo>
                    <a:lnTo>
                      <a:pt x="353" y="245"/>
                    </a:lnTo>
                    <a:lnTo>
                      <a:pt x="364" y="255"/>
                    </a:lnTo>
                    <a:lnTo>
                      <a:pt x="378" y="257"/>
                    </a:lnTo>
                    <a:lnTo>
                      <a:pt x="391" y="260"/>
                    </a:lnTo>
                    <a:lnTo>
                      <a:pt x="392" y="260"/>
                    </a:lnTo>
                    <a:lnTo>
                      <a:pt x="405" y="257"/>
                    </a:lnTo>
                    <a:lnTo>
                      <a:pt x="406" y="257"/>
                    </a:lnTo>
                    <a:lnTo>
                      <a:pt x="406" y="255"/>
                    </a:lnTo>
                    <a:lnTo>
                      <a:pt x="405" y="251"/>
                    </a:lnTo>
                    <a:lnTo>
                      <a:pt x="409" y="241"/>
                    </a:lnTo>
                    <a:lnTo>
                      <a:pt x="418" y="236"/>
                    </a:lnTo>
                    <a:lnTo>
                      <a:pt x="428" y="231"/>
                    </a:lnTo>
                    <a:lnTo>
                      <a:pt x="431" y="231"/>
                    </a:lnTo>
                    <a:lnTo>
                      <a:pt x="438" y="229"/>
                    </a:lnTo>
                    <a:lnTo>
                      <a:pt x="439" y="226"/>
                    </a:lnTo>
                    <a:lnTo>
                      <a:pt x="439" y="222"/>
                    </a:lnTo>
                    <a:lnTo>
                      <a:pt x="445" y="216"/>
                    </a:lnTo>
                    <a:lnTo>
                      <a:pt x="449" y="211"/>
                    </a:lnTo>
                    <a:lnTo>
                      <a:pt x="449" y="209"/>
                    </a:lnTo>
                    <a:lnTo>
                      <a:pt x="448" y="208"/>
                    </a:lnTo>
                    <a:lnTo>
                      <a:pt x="451" y="200"/>
                    </a:lnTo>
                    <a:lnTo>
                      <a:pt x="455" y="192"/>
                    </a:lnTo>
                    <a:lnTo>
                      <a:pt x="459" y="190"/>
                    </a:lnTo>
                    <a:lnTo>
                      <a:pt x="460" y="190"/>
                    </a:lnTo>
                    <a:lnTo>
                      <a:pt x="469" y="183"/>
                    </a:lnTo>
                    <a:lnTo>
                      <a:pt x="470" y="183"/>
                    </a:lnTo>
                    <a:lnTo>
                      <a:pt x="470" y="181"/>
                    </a:lnTo>
                    <a:lnTo>
                      <a:pt x="473" y="181"/>
                    </a:lnTo>
                    <a:lnTo>
                      <a:pt x="483" y="176"/>
                    </a:lnTo>
                    <a:lnTo>
                      <a:pt x="484" y="173"/>
                    </a:lnTo>
                    <a:lnTo>
                      <a:pt x="484" y="171"/>
                    </a:lnTo>
                    <a:lnTo>
                      <a:pt x="483" y="171"/>
                    </a:lnTo>
                    <a:lnTo>
                      <a:pt x="481" y="169"/>
                    </a:lnTo>
                    <a:lnTo>
                      <a:pt x="484" y="164"/>
                    </a:lnTo>
                    <a:lnTo>
                      <a:pt x="490" y="160"/>
                    </a:lnTo>
                    <a:lnTo>
                      <a:pt x="494" y="158"/>
                    </a:lnTo>
                    <a:lnTo>
                      <a:pt x="495" y="156"/>
                    </a:lnTo>
                    <a:lnTo>
                      <a:pt x="495" y="154"/>
                    </a:lnTo>
                    <a:lnTo>
                      <a:pt x="497" y="151"/>
                    </a:lnTo>
                    <a:lnTo>
                      <a:pt x="497" y="149"/>
                    </a:lnTo>
                    <a:lnTo>
                      <a:pt x="494" y="142"/>
                    </a:lnTo>
                    <a:lnTo>
                      <a:pt x="494" y="141"/>
                    </a:lnTo>
                    <a:lnTo>
                      <a:pt x="491" y="141"/>
                    </a:lnTo>
                    <a:lnTo>
                      <a:pt x="484" y="134"/>
                    </a:lnTo>
                    <a:lnTo>
                      <a:pt x="484" y="131"/>
                    </a:lnTo>
                    <a:lnTo>
                      <a:pt x="487" y="121"/>
                    </a:lnTo>
                    <a:lnTo>
                      <a:pt x="484" y="118"/>
                    </a:lnTo>
                    <a:lnTo>
                      <a:pt x="480" y="104"/>
                    </a:lnTo>
                    <a:lnTo>
                      <a:pt x="484" y="102"/>
                    </a:lnTo>
                    <a:lnTo>
                      <a:pt x="485" y="100"/>
                    </a:lnTo>
                    <a:lnTo>
                      <a:pt x="488" y="100"/>
                    </a:lnTo>
                    <a:lnTo>
                      <a:pt x="487" y="96"/>
                    </a:lnTo>
                    <a:lnTo>
                      <a:pt x="470" y="91"/>
                    </a:lnTo>
                    <a:lnTo>
                      <a:pt x="459" y="70"/>
                    </a:lnTo>
                    <a:lnTo>
                      <a:pt x="458" y="70"/>
                    </a:lnTo>
                    <a:lnTo>
                      <a:pt x="431" y="82"/>
                    </a:lnTo>
                    <a:lnTo>
                      <a:pt x="418" y="93"/>
                    </a:lnTo>
                    <a:lnTo>
                      <a:pt x="416" y="95"/>
                    </a:lnTo>
                    <a:lnTo>
                      <a:pt x="413" y="91"/>
                    </a:lnTo>
                    <a:lnTo>
                      <a:pt x="406" y="75"/>
                    </a:lnTo>
                    <a:lnTo>
                      <a:pt x="406" y="72"/>
                    </a:lnTo>
                    <a:lnTo>
                      <a:pt x="405" y="53"/>
                    </a:lnTo>
                    <a:lnTo>
                      <a:pt x="403" y="51"/>
                    </a:lnTo>
                    <a:lnTo>
                      <a:pt x="402" y="47"/>
                    </a:lnTo>
                    <a:lnTo>
                      <a:pt x="402" y="46"/>
                    </a:lnTo>
                    <a:lnTo>
                      <a:pt x="403" y="44"/>
                    </a:lnTo>
                    <a:lnTo>
                      <a:pt x="403" y="43"/>
                    </a:lnTo>
                    <a:lnTo>
                      <a:pt x="398" y="29"/>
                    </a:lnTo>
                    <a:lnTo>
                      <a:pt x="389" y="30"/>
                    </a:lnTo>
                    <a:lnTo>
                      <a:pt x="388" y="30"/>
                    </a:lnTo>
                    <a:lnTo>
                      <a:pt x="388" y="32"/>
                    </a:lnTo>
                    <a:lnTo>
                      <a:pt x="385" y="36"/>
                    </a:lnTo>
                    <a:lnTo>
                      <a:pt x="384" y="37"/>
                    </a:lnTo>
                    <a:lnTo>
                      <a:pt x="382" y="36"/>
                    </a:lnTo>
                    <a:lnTo>
                      <a:pt x="364" y="39"/>
                    </a:lnTo>
                    <a:lnTo>
                      <a:pt x="361" y="42"/>
                    </a:lnTo>
                    <a:lnTo>
                      <a:pt x="358" y="42"/>
                    </a:lnTo>
                    <a:lnTo>
                      <a:pt x="357" y="43"/>
                    </a:lnTo>
                    <a:lnTo>
                      <a:pt x="356" y="43"/>
                    </a:lnTo>
                    <a:lnTo>
                      <a:pt x="347" y="42"/>
                    </a:lnTo>
                    <a:lnTo>
                      <a:pt x="343" y="42"/>
                    </a:lnTo>
                    <a:lnTo>
                      <a:pt x="338" y="46"/>
                    </a:lnTo>
                    <a:lnTo>
                      <a:pt x="326" y="63"/>
                    </a:lnTo>
                    <a:lnTo>
                      <a:pt x="325" y="63"/>
                    </a:lnTo>
                    <a:lnTo>
                      <a:pt x="325" y="61"/>
                    </a:lnTo>
                    <a:lnTo>
                      <a:pt x="322" y="61"/>
                    </a:lnTo>
                    <a:lnTo>
                      <a:pt x="314" y="64"/>
                    </a:lnTo>
                    <a:lnTo>
                      <a:pt x="311" y="68"/>
                    </a:lnTo>
                    <a:lnTo>
                      <a:pt x="307" y="77"/>
                    </a:lnTo>
                    <a:lnTo>
                      <a:pt x="307" y="91"/>
                    </a:lnTo>
                    <a:lnTo>
                      <a:pt x="303" y="96"/>
                    </a:lnTo>
                    <a:lnTo>
                      <a:pt x="290" y="99"/>
                    </a:lnTo>
                    <a:lnTo>
                      <a:pt x="280" y="96"/>
                    </a:lnTo>
                    <a:lnTo>
                      <a:pt x="273" y="87"/>
                    </a:lnTo>
                    <a:lnTo>
                      <a:pt x="273" y="68"/>
                    </a:lnTo>
                    <a:lnTo>
                      <a:pt x="272" y="65"/>
                    </a:lnTo>
                    <a:lnTo>
                      <a:pt x="268" y="64"/>
                    </a:lnTo>
                    <a:lnTo>
                      <a:pt x="268" y="63"/>
                    </a:lnTo>
                    <a:lnTo>
                      <a:pt x="265" y="63"/>
                    </a:lnTo>
                    <a:lnTo>
                      <a:pt x="262" y="64"/>
                    </a:lnTo>
                    <a:lnTo>
                      <a:pt x="261" y="64"/>
                    </a:lnTo>
                    <a:lnTo>
                      <a:pt x="252" y="56"/>
                    </a:lnTo>
                    <a:lnTo>
                      <a:pt x="254" y="53"/>
                    </a:lnTo>
                    <a:lnTo>
                      <a:pt x="247" y="53"/>
                    </a:lnTo>
                    <a:lnTo>
                      <a:pt x="245" y="54"/>
                    </a:lnTo>
                    <a:lnTo>
                      <a:pt x="244" y="50"/>
                    </a:lnTo>
                    <a:lnTo>
                      <a:pt x="244" y="40"/>
                    </a:lnTo>
                    <a:lnTo>
                      <a:pt x="243" y="36"/>
                    </a:lnTo>
                    <a:lnTo>
                      <a:pt x="241" y="35"/>
                    </a:lnTo>
                    <a:lnTo>
                      <a:pt x="241" y="33"/>
                    </a:lnTo>
                    <a:lnTo>
                      <a:pt x="234" y="26"/>
                    </a:lnTo>
                    <a:lnTo>
                      <a:pt x="223" y="18"/>
                    </a:lnTo>
                    <a:lnTo>
                      <a:pt x="221" y="17"/>
                    </a:lnTo>
                    <a:lnTo>
                      <a:pt x="220" y="17"/>
                    </a:lnTo>
                    <a:lnTo>
                      <a:pt x="211" y="12"/>
                    </a:lnTo>
                    <a:lnTo>
                      <a:pt x="206" y="3"/>
                    </a:lnTo>
                    <a:lnTo>
                      <a:pt x="206" y="1"/>
                    </a:lnTo>
                    <a:lnTo>
                      <a:pt x="205" y="1"/>
                    </a:lnTo>
                    <a:lnTo>
                      <a:pt x="202" y="0"/>
                    </a:lnTo>
                    <a:lnTo>
                      <a:pt x="188" y="3"/>
                    </a:lnTo>
                    <a:lnTo>
                      <a:pt x="187" y="3"/>
                    </a:lnTo>
                    <a:lnTo>
                      <a:pt x="187" y="5"/>
                    </a:lnTo>
                    <a:lnTo>
                      <a:pt x="183" y="3"/>
                    </a:lnTo>
                    <a:lnTo>
                      <a:pt x="177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44" name="Freeform 875">
                <a:extLst>
                  <a:ext uri="{FF2B5EF4-FFF2-40B4-BE49-F238E27FC236}">
                    <a16:creationId xmlns:a16="http://schemas.microsoft.com/office/drawing/2014/main" id="{6B4C26B4-4999-BDC0-CB99-C9EDDD6FF9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0" y="3257"/>
                <a:ext cx="146" cy="137"/>
              </a:xfrm>
              <a:custGeom>
                <a:avLst/>
                <a:gdLst>
                  <a:gd name="T0" fmla="*/ 84 w 585"/>
                  <a:gd name="T1" fmla="*/ 53 h 552"/>
                  <a:gd name="T2" fmla="*/ 66 w 585"/>
                  <a:gd name="T3" fmla="*/ 53 h 552"/>
                  <a:gd name="T4" fmla="*/ 61 w 585"/>
                  <a:gd name="T5" fmla="*/ 86 h 552"/>
                  <a:gd name="T6" fmla="*/ 50 w 585"/>
                  <a:gd name="T7" fmla="*/ 138 h 552"/>
                  <a:gd name="T8" fmla="*/ 25 w 585"/>
                  <a:gd name="T9" fmla="*/ 157 h 552"/>
                  <a:gd name="T10" fmla="*/ 36 w 585"/>
                  <a:gd name="T11" fmla="*/ 188 h 552"/>
                  <a:gd name="T12" fmla="*/ 17 w 585"/>
                  <a:gd name="T13" fmla="*/ 208 h 552"/>
                  <a:gd name="T14" fmla="*/ 10 w 585"/>
                  <a:gd name="T15" fmla="*/ 226 h 552"/>
                  <a:gd name="T16" fmla="*/ 36 w 585"/>
                  <a:gd name="T17" fmla="*/ 244 h 552"/>
                  <a:gd name="T18" fmla="*/ 0 w 585"/>
                  <a:gd name="T19" fmla="*/ 258 h 552"/>
                  <a:gd name="T20" fmla="*/ 3 w 585"/>
                  <a:gd name="T21" fmla="*/ 293 h 552"/>
                  <a:gd name="T22" fmla="*/ 25 w 585"/>
                  <a:gd name="T23" fmla="*/ 302 h 552"/>
                  <a:gd name="T24" fmla="*/ 75 w 585"/>
                  <a:gd name="T25" fmla="*/ 317 h 552"/>
                  <a:gd name="T26" fmla="*/ 106 w 585"/>
                  <a:gd name="T27" fmla="*/ 338 h 552"/>
                  <a:gd name="T28" fmla="*/ 133 w 585"/>
                  <a:gd name="T29" fmla="*/ 335 h 552"/>
                  <a:gd name="T30" fmla="*/ 158 w 585"/>
                  <a:gd name="T31" fmla="*/ 354 h 552"/>
                  <a:gd name="T32" fmla="*/ 179 w 585"/>
                  <a:gd name="T33" fmla="*/ 389 h 552"/>
                  <a:gd name="T34" fmla="*/ 229 w 585"/>
                  <a:gd name="T35" fmla="*/ 400 h 552"/>
                  <a:gd name="T36" fmla="*/ 264 w 585"/>
                  <a:gd name="T37" fmla="*/ 462 h 552"/>
                  <a:gd name="T38" fmla="*/ 323 w 585"/>
                  <a:gd name="T39" fmla="*/ 476 h 552"/>
                  <a:gd name="T40" fmla="*/ 354 w 585"/>
                  <a:gd name="T41" fmla="*/ 505 h 552"/>
                  <a:gd name="T42" fmla="*/ 383 w 585"/>
                  <a:gd name="T43" fmla="*/ 506 h 552"/>
                  <a:gd name="T44" fmla="*/ 421 w 585"/>
                  <a:gd name="T45" fmla="*/ 515 h 552"/>
                  <a:gd name="T46" fmla="*/ 443 w 585"/>
                  <a:gd name="T47" fmla="*/ 546 h 552"/>
                  <a:gd name="T48" fmla="*/ 491 w 585"/>
                  <a:gd name="T49" fmla="*/ 547 h 552"/>
                  <a:gd name="T50" fmla="*/ 493 w 585"/>
                  <a:gd name="T51" fmla="*/ 542 h 552"/>
                  <a:gd name="T52" fmla="*/ 515 w 585"/>
                  <a:gd name="T53" fmla="*/ 527 h 552"/>
                  <a:gd name="T54" fmla="*/ 524 w 585"/>
                  <a:gd name="T55" fmla="*/ 509 h 552"/>
                  <a:gd name="T56" fmla="*/ 553 w 585"/>
                  <a:gd name="T57" fmla="*/ 498 h 552"/>
                  <a:gd name="T58" fmla="*/ 556 w 585"/>
                  <a:gd name="T59" fmla="*/ 476 h 552"/>
                  <a:gd name="T60" fmla="*/ 521 w 585"/>
                  <a:gd name="T61" fmla="*/ 451 h 552"/>
                  <a:gd name="T62" fmla="*/ 458 w 585"/>
                  <a:gd name="T63" fmla="*/ 403 h 552"/>
                  <a:gd name="T64" fmla="*/ 458 w 585"/>
                  <a:gd name="T65" fmla="*/ 379 h 552"/>
                  <a:gd name="T66" fmla="*/ 454 w 585"/>
                  <a:gd name="T67" fmla="*/ 347 h 552"/>
                  <a:gd name="T68" fmla="*/ 483 w 585"/>
                  <a:gd name="T69" fmla="*/ 328 h 552"/>
                  <a:gd name="T70" fmla="*/ 539 w 585"/>
                  <a:gd name="T71" fmla="*/ 314 h 552"/>
                  <a:gd name="T72" fmla="*/ 528 w 585"/>
                  <a:gd name="T73" fmla="*/ 287 h 552"/>
                  <a:gd name="T74" fmla="*/ 553 w 585"/>
                  <a:gd name="T75" fmla="*/ 273 h 552"/>
                  <a:gd name="T76" fmla="*/ 560 w 585"/>
                  <a:gd name="T77" fmla="*/ 248 h 552"/>
                  <a:gd name="T78" fmla="*/ 579 w 585"/>
                  <a:gd name="T79" fmla="*/ 216 h 552"/>
                  <a:gd name="T80" fmla="*/ 584 w 585"/>
                  <a:gd name="T81" fmla="*/ 205 h 552"/>
                  <a:gd name="T82" fmla="*/ 554 w 585"/>
                  <a:gd name="T83" fmla="*/ 188 h 552"/>
                  <a:gd name="T84" fmla="*/ 518 w 585"/>
                  <a:gd name="T85" fmla="*/ 180 h 552"/>
                  <a:gd name="T86" fmla="*/ 512 w 585"/>
                  <a:gd name="T87" fmla="*/ 149 h 552"/>
                  <a:gd name="T88" fmla="*/ 490 w 585"/>
                  <a:gd name="T89" fmla="*/ 132 h 552"/>
                  <a:gd name="T90" fmla="*/ 458 w 585"/>
                  <a:gd name="T91" fmla="*/ 163 h 552"/>
                  <a:gd name="T92" fmla="*/ 437 w 585"/>
                  <a:gd name="T93" fmla="*/ 164 h 552"/>
                  <a:gd name="T94" fmla="*/ 399 w 585"/>
                  <a:gd name="T95" fmla="*/ 177 h 552"/>
                  <a:gd name="T96" fmla="*/ 354 w 585"/>
                  <a:gd name="T97" fmla="*/ 138 h 552"/>
                  <a:gd name="T98" fmla="*/ 310 w 585"/>
                  <a:gd name="T99" fmla="*/ 154 h 552"/>
                  <a:gd name="T100" fmla="*/ 281 w 585"/>
                  <a:gd name="T101" fmla="*/ 127 h 552"/>
                  <a:gd name="T102" fmla="*/ 240 w 585"/>
                  <a:gd name="T103" fmla="*/ 106 h 552"/>
                  <a:gd name="T104" fmla="*/ 214 w 585"/>
                  <a:gd name="T105" fmla="*/ 108 h 552"/>
                  <a:gd name="T106" fmla="*/ 163 w 585"/>
                  <a:gd name="T107" fmla="*/ 92 h 552"/>
                  <a:gd name="T108" fmla="*/ 142 w 585"/>
                  <a:gd name="T109" fmla="*/ 67 h 552"/>
                  <a:gd name="T110" fmla="*/ 117 w 585"/>
                  <a:gd name="T111" fmla="*/ 25 h 552"/>
                  <a:gd name="T112" fmla="*/ 88 w 585"/>
                  <a:gd name="T113" fmla="*/ 0 h 5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585" h="552">
                    <a:moveTo>
                      <a:pt x="73" y="11"/>
                    </a:moveTo>
                    <a:lnTo>
                      <a:pt x="75" y="19"/>
                    </a:lnTo>
                    <a:lnTo>
                      <a:pt x="78" y="22"/>
                    </a:lnTo>
                    <a:lnTo>
                      <a:pt x="84" y="26"/>
                    </a:lnTo>
                    <a:lnTo>
                      <a:pt x="88" y="39"/>
                    </a:lnTo>
                    <a:lnTo>
                      <a:pt x="85" y="48"/>
                    </a:lnTo>
                    <a:lnTo>
                      <a:pt x="85" y="51"/>
                    </a:lnTo>
                    <a:lnTo>
                      <a:pt x="84" y="53"/>
                    </a:lnTo>
                    <a:lnTo>
                      <a:pt x="78" y="55"/>
                    </a:lnTo>
                    <a:lnTo>
                      <a:pt x="74" y="51"/>
                    </a:lnTo>
                    <a:lnTo>
                      <a:pt x="74" y="50"/>
                    </a:lnTo>
                    <a:lnTo>
                      <a:pt x="71" y="50"/>
                    </a:lnTo>
                    <a:lnTo>
                      <a:pt x="70" y="48"/>
                    </a:lnTo>
                    <a:lnTo>
                      <a:pt x="67" y="48"/>
                    </a:lnTo>
                    <a:lnTo>
                      <a:pt x="67" y="51"/>
                    </a:lnTo>
                    <a:lnTo>
                      <a:pt x="66" y="53"/>
                    </a:lnTo>
                    <a:lnTo>
                      <a:pt x="66" y="54"/>
                    </a:lnTo>
                    <a:lnTo>
                      <a:pt x="68" y="57"/>
                    </a:lnTo>
                    <a:lnTo>
                      <a:pt x="70" y="60"/>
                    </a:lnTo>
                    <a:lnTo>
                      <a:pt x="66" y="61"/>
                    </a:lnTo>
                    <a:lnTo>
                      <a:pt x="63" y="61"/>
                    </a:lnTo>
                    <a:lnTo>
                      <a:pt x="63" y="82"/>
                    </a:lnTo>
                    <a:lnTo>
                      <a:pt x="61" y="82"/>
                    </a:lnTo>
                    <a:lnTo>
                      <a:pt x="61" y="86"/>
                    </a:lnTo>
                    <a:lnTo>
                      <a:pt x="60" y="87"/>
                    </a:lnTo>
                    <a:lnTo>
                      <a:pt x="57" y="87"/>
                    </a:lnTo>
                    <a:lnTo>
                      <a:pt x="57" y="89"/>
                    </a:lnTo>
                    <a:lnTo>
                      <a:pt x="60" y="101"/>
                    </a:lnTo>
                    <a:lnTo>
                      <a:pt x="60" y="106"/>
                    </a:lnTo>
                    <a:lnTo>
                      <a:pt x="57" y="113"/>
                    </a:lnTo>
                    <a:lnTo>
                      <a:pt x="50" y="121"/>
                    </a:lnTo>
                    <a:lnTo>
                      <a:pt x="50" y="138"/>
                    </a:lnTo>
                    <a:lnTo>
                      <a:pt x="52" y="142"/>
                    </a:lnTo>
                    <a:lnTo>
                      <a:pt x="52" y="144"/>
                    </a:lnTo>
                    <a:lnTo>
                      <a:pt x="46" y="153"/>
                    </a:lnTo>
                    <a:lnTo>
                      <a:pt x="45" y="153"/>
                    </a:lnTo>
                    <a:lnTo>
                      <a:pt x="29" y="149"/>
                    </a:lnTo>
                    <a:lnTo>
                      <a:pt x="26" y="149"/>
                    </a:lnTo>
                    <a:lnTo>
                      <a:pt x="26" y="153"/>
                    </a:lnTo>
                    <a:lnTo>
                      <a:pt x="25" y="157"/>
                    </a:lnTo>
                    <a:lnTo>
                      <a:pt x="23" y="157"/>
                    </a:lnTo>
                    <a:lnTo>
                      <a:pt x="20" y="161"/>
                    </a:lnTo>
                    <a:lnTo>
                      <a:pt x="18" y="167"/>
                    </a:lnTo>
                    <a:lnTo>
                      <a:pt x="22" y="177"/>
                    </a:lnTo>
                    <a:lnTo>
                      <a:pt x="31" y="182"/>
                    </a:lnTo>
                    <a:lnTo>
                      <a:pt x="35" y="187"/>
                    </a:lnTo>
                    <a:lnTo>
                      <a:pt x="36" y="187"/>
                    </a:lnTo>
                    <a:lnTo>
                      <a:pt x="36" y="188"/>
                    </a:lnTo>
                    <a:lnTo>
                      <a:pt x="35" y="189"/>
                    </a:lnTo>
                    <a:lnTo>
                      <a:pt x="35" y="191"/>
                    </a:lnTo>
                    <a:lnTo>
                      <a:pt x="29" y="195"/>
                    </a:lnTo>
                    <a:lnTo>
                      <a:pt x="29" y="197"/>
                    </a:lnTo>
                    <a:lnTo>
                      <a:pt x="26" y="197"/>
                    </a:lnTo>
                    <a:lnTo>
                      <a:pt x="18" y="199"/>
                    </a:lnTo>
                    <a:lnTo>
                      <a:pt x="17" y="206"/>
                    </a:lnTo>
                    <a:lnTo>
                      <a:pt x="17" y="208"/>
                    </a:lnTo>
                    <a:lnTo>
                      <a:pt x="18" y="209"/>
                    </a:lnTo>
                    <a:lnTo>
                      <a:pt x="22" y="211"/>
                    </a:lnTo>
                    <a:lnTo>
                      <a:pt x="23" y="211"/>
                    </a:lnTo>
                    <a:lnTo>
                      <a:pt x="26" y="213"/>
                    </a:lnTo>
                    <a:lnTo>
                      <a:pt x="23" y="219"/>
                    </a:lnTo>
                    <a:lnTo>
                      <a:pt x="23" y="223"/>
                    </a:lnTo>
                    <a:lnTo>
                      <a:pt x="13" y="226"/>
                    </a:lnTo>
                    <a:lnTo>
                      <a:pt x="10" y="226"/>
                    </a:lnTo>
                    <a:lnTo>
                      <a:pt x="10" y="227"/>
                    </a:lnTo>
                    <a:lnTo>
                      <a:pt x="17" y="228"/>
                    </a:lnTo>
                    <a:lnTo>
                      <a:pt x="42" y="237"/>
                    </a:lnTo>
                    <a:lnTo>
                      <a:pt x="42" y="240"/>
                    </a:lnTo>
                    <a:lnTo>
                      <a:pt x="39" y="240"/>
                    </a:lnTo>
                    <a:lnTo>
                      <a:pt x="38" y="241"/>
                    </a:lnTo>
                    <a:lnTo>
                      <a:pt x="38" y="242"/>
                    </a:lnTo>
                    <a:lnTo>
                      <a:pt x="36" y="244"/>
                    </a:lnTo>
                    <a:lnTo>
                      <a:pt x="35" y="244"/>
                    </a:lnTo>
                    <a:lnTo>
                      <a:pt x="31" y="245"/>
                    </a:lnTo>
                    <a:lnTo>
                      <a:pt x="20" y="245"/>
                    </a:lnTo>
                    <a:lnTo>
                      <a:pt x="15" y="247"/>
                    </a:lnTo>
                    <a:lnTo>
                      <a:pt x="14" y="247"/>
                    </a:lnTo>
                    <a:lnTo>
                      <a:pt x="4" y="254"/>
                    </a:lnTo>
                    <a:lnTo>
                      <a:pt x="1" y="255"/>
                    </a:lnTo>
                    <a:lnTo>
                      <a:pt x="0" y="258"/>
                    </a:lnTo>
                    <a:lnTo>
                      <a:pt x="0" y="261"/>
                    </a:lnTo>
                    <a:lnTo>
                      <a:pt x="1" y="262"/>
                    </a:lnTo>
                    <a:lnTo>
                      <a:pt x="4" y="271"/>
                    </a:lnTo>
                    <a:lnTo>
                      <a:pt x="3" y="271"/>
                    </a:lnTo>
                    <a:lnTo>
                      <a:pt x="3" y="272"/>
                    </a:lnTo>
                    <a:lnTo>
                      <a:pt x="1" y="279"/>
                    </a:lnTo>
                    <a:lnTo>
                      <a:pt x="1" y="283"/>
                    </a:lnTo>
                    <a:lnTo>
                      <a:pt x="3" y="293"/>
                    </a:lnTo>
                    <a:lnTo>
                      <a:pt x="3" y="294"/>
                    </a:lnTo>
                    <a:lnTo>
                      <a:pt x="7" y="298"/>
                    </a:lnTo>
                    <a:lnTo>
                      <a:pt x="8" y="297"/>
                    </a:lnTo>
                    <a:lnTo>
                      <a:pt x="11" y="298"/>
                    </a:lnTo>
                    <a:lnTo>
                      <a:pt x="13" y="298"/>
                    </a:lnTo>
                    <a:lnTo>
                      <a:pt x="20" y="301"/>
                    </a:lnTo>
                    <a:lnTo>
                      <a:pt x="20" y="302"/>
                    </a:lnTo>
                    <a:lnTo>
                      <a:pt x="25" y="302"/>
                    </a:lnTo>
                    <a:lnTo>
                      <a:pt x="31" y="305"/>
                    </a:lnTo>
                    <a:lnTo>
                      <a:pt x="32" y="305"/>
                    </a:lnTo>
                    <a:lnTo>
                      <a:pt x="36" y="307"/>
                    </a:lnTo>
                    <a:lnTo>
                      <a:pt x="45" y="307"/>
                    </a:lnTo>
                    <a:lnTo>
                      <a:pt x="52" y="304"/>
                    </a:lnTo>
                    <a:lnTo>
                      <a:pt x="59" y="302"/>
                    </a:lnTo>
                    <a:lnTo>
                      <a:pt x="61" y="305"/>
                    </a:lnTo>
                    <a:lnTo>
                      <a:pt x="75" y="317"/>
                    </a:lnTo>
                    <a:lnTo>
                      <a:pt x="77" y="318"/>
                    </a:lnTo>
                    <a:lnTo>
                      <a:pt x="82" y="318"/>
                    </a:lnTo>
                    <a:lnTo>
                      <a:pt x="85" y="317"/>
                    </a:lnTo>
                    <a:lnTo>
                      <a:pt x="88" y="315"/>
                    </a:lnTo>
                    <a:lnTo>
                      <a:pt x="91" y="315"/>
                    </a:lnTo>
                    <a:lnTo>
                      <a:pt x="106" y="322"/>
                    </a:lnTo>
                    <a:lnTo>
                      <a:pt x="107" y="329"/>
                    </a:lnTo>
                    <a:lnTo>
                      <a:pt x="106" y="338"/>
                    </a:lnTo>
                    <a:lnTo>
                      <a:pt x="99" y="345"/>
                    </a:lnTo>
                    <a:lnTo>
                      <a:pt x="98" y="345"/>
                    </a:lnTo>
                    <a:lnTo>
                      <a:pt x="100" y="349"/>
                    </a:lnTo>
                    <a:lnTo>
                      <a:pt x="109" y="354"/>
                    </a:lnTo>
                    <a:lnTo>
                      <a:pt x="114" y="354"/>
                    </a:lnTo>
                    <a:lnTo>
                      <a:pt x="117" y="353"/>
                    </a:lnTo>
                    <a:lnTo>
                      <a:pt x="126" y="346"/>
                    </a:lnTo>
                    <a:lnTo>
                      <a:pt x="133" y="335"/>
                    </a:lnTo>
                    <a:lnTo>
                      <a:pt x="133" y="333"/>
                    </a:lnTo>
                    <a:lnTo>
                      <a:pt x="134" y="333"/>
                    </a:lnTo>
                    <a:lnTo>
                      <a:pt x="141" y="331"/>
                    </a:lnTo>
                    <a:lnTo>
                      <a:pt x="142" y="331"/>
                    </a:lnTo>
                    <a:lnTo>
                      <a:pt x="148" y="333"/>
                    </a:lnTo>
                    <a:lnTo>
                      <a:pt x="151" y="336"/>
                    </a:lnTo>
                    <a:lnTo>
                      <a:pt x="158" y="346"/>
                    </a:lnTo>
                    <a:lnTo>
                      <a:pt x="158" y="354"/>
                    </a:lnTo>
                    <a:lnTo>
                      <a:pt x="166" y="368"/>
                    </a:lnTo>
                    <a:lnTo>
                      <a:pt x="169" y="370"/>
                    </a:lnTo>
                    <a:lnTo>
                      <a:pt x="174" y="374"/>
                    </a:lnTo>
                    <a:lnTo>
                      <a:pt x="177" y="375"/>
                    </a:lnTo>
                    <a:lnTo>
                      <a:pt x="181" y="381"/>
                    </a:lnTo>
                    <a:lnTo>
                      <a:pt x="183" y="384"/>
                    </a:lnTo>
                    <a:lnTo>
                      <a:pt x="183" y="385"/>
                    </a:lnTo>
                    <a:lnTo>
                      <a:pt x="179" y="389"/>
                    </a:lnTo>
                    <a:lnTo>
                      <a:pt x="179" y="391"/>
                    </a:lnTo>
                    <a:lnTo>
                      <a:pt x="174" y="391"/>
                    </a:lnTo>
                    <a:lnTo>
                      <a:pt x="183" y="402"/>
                    </a:lnTo>
                    <a:lnTo>
                      <a:pt x="190" y="405"/>
                    </a:lnTo>
                    <a:lnTo>
                      <a:pt x="193" y="403"/>
                    </a:lnTo>
                    <a:lnTo>
                      <a:pt x="210" y="403"/>
                    </a:lnTo>
                    <a:lnTo>
                      <a:pt x="223" y="400"/>
                    </a:lnTo>
                    <a:lnTo>
                      <a:pt x="229" y="400"/>
                    </a:lnTo>
                    <a:lnTo>
                      <a:pt x="240" y="406"/>
                    </a:lnTo>
                    <a:lnTo>
                      <a:pt x="239" y="407"/>
                    </a:lnTo>
                    <a:lnTo>
                      <a:pt x="239" y="409"/>
                    </a:lnTo>
                    <a:lnTo>
                      <a:pt x="237" y="410"/>
                    </a:lnTo>
                    <a:lnTo>
                      <a:pt x="237" y="417"/>
                    </a:lnTo>
                    <a:lnTo>
                      <a:pt x="239" y="417"/>
                    </a:lnTo>
                    <a:lnTo>
                      <a:pt x="254" y="449"/>
                    </a:lnTo>
                    <a:lnTo>
                      <a:pt x="264" y="462"/>
                    </a:lnTo>
                    <a:lnTo>
                      <a:pt x="263" y="463"/>
                    </a:lnTo>
                    <a:lnTo>
                      <a:pt x="274" y="474"/>
                    </a:lnTo>
                    <a:lnTo>
                      <a:pt x="279" y="476"/>
                    </a:lnTo>
                    <a:lnTo>
                      <a:pt x="296" y="476"/>
                    </a:lnTo>
                    <a:lnTo>
                      <a:pt x="306" y="472"/>
                    </a:lnTo>
                    <a:lnTo>
                      <a:pt x="320" y="472"/>
                    </a:lnTo>
                    <a:lnTo>
                      <a:pt x="323" y="473"/>
                    </a:lnTo>
                    <a:lnTo>
                      <a:pt x="323" y="476"/>
                    </a:lnTo>
                    <a:lnTo>
                      <a:pt x="320" y="485"/>
                    </a:lnTo>
                    <a:lnTo>
                      <a:pt x="320" y="488"/>
                    </a:lnTo>
                    <a:lnTo>
                      <a:pt x="323" y="488"/>
                    </a:lnTo>
                    <a:lnTo>
                      <a:pt x="331" y="492"/>
                    </a:lnTo>
                    <a:lnTo>
                      <a:pt x="338" y="499"/>
                    </a:lnTo>
                    <a:lnTo>
                      <a:pt x="338" y="504"/>
                    </a:lnTo>
                    <a:lnTo>
                      <a:pt x="342" y="504"/>
                    </a:lnTo>
                    <a:lnTo>
                      <a:pt x="354" y="505"/>
                    </a:lnTo>
                    <a:lnTo>
                      <a:pt x="364" y="509"/>
                    </a:lnTo>
                    <a:lnTo>
                      <a:pt x="368" y="515"/>
                    </a:lnTo>
                    <a:lnTo>
                      <a:pt x="375" y="518"/>
                    </a:lnTo>
                    <a:lnTo>
                      <a:pt x="378" y="516"/>
                    </a:lnTo>
                    <a:lnTo>
                      <a:pt x="377" y="516"/>
                    </a:lnTo>
                    <a:lnTo>
                      <a:pt x="377" y="513"/>
                    </a:lnTo>
                    <a:lnTo>
                      <a:pt x="375" y="509"/>
                    </a:lnTo>
                    <a:lnTo>
                      <a:pt x="383" y="506"/>
                    </a:lnTo>
                    <a:lnTo>
                      <a:pt x="384" y="506"/>
                    </a:lnTo>
                    <a:lnTo>
                      <a:pt x="387" y="505"/>
                    </a:lnTo>
                    <a:lnTo>
                      <a:pt x="392" y="505"/>
                    </a:lnTo>
                    <a:lnTo>
                      <a:pt x="402" y="495"/>
                    </a:lnTo>
                    <a:lnTo>
                      <a:pt x="404" y="495"/>
                    </a:lnTo>
                    <a:lnTo>
                      <a:pt x="412" y="499"/>
                    </a:lnTo>
                    <a:lnTo>
                      <a:pt x="415" y="502"/>
                    </a:lnTo>
                    <a:lnTo>
                      <a:pt x="421" y="515"/>
                    </a:lnTo>
                    <a:lnTo>
                      <a:pt x="428" y="523"/>
                    </a:lnTo>
                    <a:lnTo>
                      <a:pt x="428" y="530"/>
                    </a:lnTo>
                    <a:lnTo>
                      <a:pt x="424" y="530"/>
                    </a:lnTo>
                    <a:lnTo>
                      <a:pt x="427" y="537"/>
                    </a:lnTo>
                    <a:lnTo>
                      <a:pt x="437" y="549"/>
                    </a:lnTo>
                    <a:lnTo>
                      <a:pt x="438" y="549"/>
                    </a:lnTo>
                    <a:lnTo>
                      <a:pt x="441" y="549"/>
                    </a:lnTo>
                    <a:lnTo>
                      <a:pt x="443" y="546"/>
                    </a:lnTo>
                    <a:lnTo>
                      <a:pt x="454" y="533"/>
                    </a:lnTo>
                    <a:lnTo>
                      <a:pt x="459" y="529"/>
                    </a:lnTo>
                    <a:lnTo>
                      <a:pt x="469" y="544"/>
                    </a:lnTo>
                    <a:lnTo>
                      <a:pt x="473" y="547"/>
                    </a:lnTo>
                    <a:lnTo>
                      <a:pt x="475" y="549"/>
                    </a:lnTo>
                    <a:lnTo>
                      <a:pt x="482" y="549"/>
                    </a:lnTo>
                    <a:lnTo>
                      <a:pt x="485" y="547"/>
                    </a:lnTo>
                    <a:lnTo>
                      <a:pt x="491" y="547"/>
                    </a:lnTo>
                    <a:lnTo>
                      <a:pt x="494" y="549"/>
                    </a:lnTo>
                    <a:lnTo>
                      <a:pt x="496" y="550"/>
                    </a:lnTo>
                    <a:lnTo>
                      <a:pt x="497" y="550"/>
                    </a:lnTo>
                    <a:lnTo>
                      <a:pt x="498" y="552"/>
                    </a:lnTo>
                    <a:lnTo>
                      <a:pt x="498" y="550"/>
                    </a:lnTo>
                    <a:lnTo>
                      <a:pt x="500" y="547"/>
                    </a:lnTo>
                    <a:lnTo>
                      <a:pt x="498" y="547"/>
                    </a:lnTo>
                    <a:lnTo>
                      <a:pt x="493" y="542"/>
                    </a:lnTo>
                    <a:lnTo>
                      <a:pt x="493" y="537"/>
                    </a:lnTo>
                    <a:lnTo>
                      <a:pt x="496" y="532"/>
                    </a:lnTo>
                    <a:lnTo>
                      <a:pt x="496" y="530"/>
                    </a:lnTo>
                    <a:lnTo>
                      <a:pt x="501" y="527"/>
                    </a:lnTo>
                    <a:lnTo>
                      <a:pt x="504" y="527"/>
                    </a:lnTo>
                    <a:lnTo>
                      <a:pt x="505" y="526"/>
                    </a:lnTo>
                    <a:lnTo>
                      <a:pt x="512" y="526"/>
                    </a:lnTo>
                    <a:lnTo>
                      <a:pt x="515" y="527"/>
                    </a:lnTo>
                    <a:lnTo>
                      <a:pt x="521" y="527"/>
                    </a:lnTo>
                    <a:lnTo>
                      <a:pt x="529" y="525"/>
                    </a:lnTo>
                    <a:lnTo>
                      <a:pt x="531" y="519"/>
                    </a:lnTo>
                    <a:lnTo>
                      <a:pt x="528" y="518"/>
                    </a:lnTo>
                    <a:lnTo>
                      <a:pt x="525" y="518"/>
                    </a:lnTo>
                    <a:lnTo>
                      <a:pt x="521" y="516"/>
                    </a:lnTo>
                    <a:lnTo>
                      <a:pt x="521" y="515"/>
                    </a:lnTo>
                    <a:lnTo>
                      <a:pt x="524" y="509"/>
                    </a:lnTo>
                    <a:lnTo>
                      <a:pt x="528" y="508"/>
                    </a:lnTo>
                    <a:lnTo>
                      <a:pt x="531" y="508"/>
                    </a:lnTo>
                    <a:lnTo>
                      <a:pt x="538" y="512"/>
                    </a:lnTo>
                    <a:lnTo>
                      <a:pt x="542" y="513"/>
                    </a:lnTo>
                    <a:lnTo>
                      <a:pt x="546" y="509"/>
                    </a:lnTo>
                    <a:lnTo>
                      <a:pt x="546" y="505"/>
                    </a:lnTo>
                    <a:lnTo>
                      <a:pt x="549" y="499"/>
                    </a:lnTo>
                    <a:lnTo>
                      <a:pt x="553" y="498"/>
                    </a:lnTo>
                    <a:lnTo>
                      <a:pt x="556" y="495"/>
                    </a:lnTo>
                    <a:lnTo>
                      <a:pt x="557" y="495"/>
                    </a:lnTo>
                    <a:lnTo>
                      <a:pt x="558" y="494"/>
                    </a:lnTo>
                    <a:lnTo>
                      <a:pt x="560" y="494"/>
                    </a:lnTo>
                    <a:lnTo>
                      <a:pt x="560" y="490"/>
                    </a:lnTo>
                    <a:lnTo>
                      <a:pt x="554" y="480"/>
                    </a:lnTo>
                    <a:lnTo>
                      <a:pt x="557" y="477"/>
                    </a:lnTo>
                    <a:lnTo>
                      <a:pt x="556" y="476"/>
                    </a:lnTo>
                    <a:lnTo>
                      <a:pt x="550" y="474"/>
                    </a:lnTo>
                    <a:lnTo>
                      <a:pt x="543" y="470"/>
                    </a:lnTo>
                    <a:lnTo>
                      <a:pt x="542" y="469"/>
                    </a:lnTo>
                    <a:lnTo>
                      <a:pt x="538" y="466"/>
                    </a:lnTo>
                    <a:lnTo>
                      <a:pt x="535" y="463"/>
                    </a:lnTo>
                    <a:lnTo>
                      <a:pt x="524" y="449"/>
                    </a:lnTo>
                    <a:lnTo>
                      <a:pt x="522" y="449"/>
                    </a:lnTo>
                    <a:lnTo>
                      <a:pt x="521" y="451"/>
                    </a:lnTo>
                    <a:lnTo>
                      <a:pt x="512" y="451"/>
                    </a:lnTo>
                    <a:lnTo>
                      <a:pt x="507" y="449"/>
                    </a:lnTo>
                    <a:lnTo>
                      <a:pt x="482" y="431"/>
                    </a:lnTo>
                    <a:lnTo>
                      <a:pt x="466" y="425"/>
                    </a:lnTo>
                    <a:lnTo>
                      <a:pt x="465" y="425"/>
                    </a:lnTo>
                    <a:lnTo>
                      <a:pt x="465" y="422"/>
                    </a:lnTo>
                    <a:lnTo>
                      <a:pt x="458" y="413"/>
                    </a:lnTo>
                    <a:lnTo>
                      <a:pt x="458" y="403"/>
                    </a:lnTo>
                    <a:lnTo>
                      <a:pt x="459" y="399"/>
                    </a:lnTo>
                    <a:lnTo>
                      <a:pt x="459" y="386"/>
                    </a:lnTo>
                    <a:lnTo>
                      <a:pt x="461" y="385"/>
                    </a:lnTo>
                    <a:lnTo>
                      <a:pt x="461" y="384"/>
                    </a:lnTo>
                    <a:lnTo>
                      <a:pt x="462" y="384"/>
                    </a:lnTo>
                    <a:lnTo>
                      <a:pt x="461" y="382"/>
                    </a:lnTo>
                    <a:lnTo>
                      <a:pt x="461" y="379"/>
                    </a:lnTo>
                    <a:lnTo>
                      <a:pt x="458" y="379"/>
                    </a:lnTo>
                    <a:lnTo>
                      <a:pt x="455" y="378"/>
                    </a:lnTo>
                    <a:lnTo>
                      <a:pt x="447" y="375"/>
                    </a:lnTo>
                    <a:lnTo>
                      <a:pt x="443" y="375"/>
                    </a:lnTo>
                    <a:lnTo>
                      <a:pt x="441" y="374"/>
                    </a:lnTo>
                    <a:lnTo>
                      <a:pt x="441" y="367"/>
                    </a:lnTo>
                    <a:lnTo>
                      <a:pt x="450" y="354"/>
                    </a:lnTo>
                    <a:lnTo>
                      <a:pt x="450" y="353"/>
                    </a:lnTo>
                    <a:lnTo>
                      <a:pt x="454" y="347"/>
                    </a:lnTo>
                    <a:lnTo>
                      <a:pt x="458" y="335"/>
                    </a:lnTo>
                    <a:lnTo>
                      <a:pt x="458" y="333"/>
                    </a:lnTo>
                    <a:lnTo>
                      <a:pt x="461" y="332"/>
                    </a:lnTo>
                    <a:lnTo>
                      <a:pt x="478" y="326"/>
                    </a:lnTo>
                    <a:lnTo>
                      <a:pt x="479" y="328"/>
                    </a:lnTo>
                    <a:lnTo>
                      <a:pt x="482" y="329"/>
                    </a:lnTo>
                    <a:lnTo>
                      <a:pt x="483" y="329"/>
                    </a:lnTo>
                    <a:lnTo>
                      <a:pt x="483" y="328"/>
                    </a:lnTo>
                    <a:lnTo>
                      <a:pt x="479" y="319"/>
                    </a:lnTo>
                    <a:lnTo>
                      <a:pt x="479" y="311"/>
                    </a:lnTo>
                    <a:lnTo>
                      <a:pt x="482" y="311"/>
                    </a:lnTo>
                    <a:lnTo>
                      <a:pt x="488" y="312"/>
                    </a:lnTo>
                    <a:lnTo>
                      <a:pt x="493" y="312"/>
                    </a:lnTo>
                    <a:lnTo>
                      <a:pt x="511" y="310"/>
                    </a:lnTo>
                    <a:lnTo>
                      <a:pt x="526" y="311"/>
                    </a:lnTo>
                    <a:lnTo>
                      <a:pt x="539" y="314"/>
                    </a:lnTo>
                    <a:lnTo>
                      <a:pt x="550" y="321"/>
                    </a:lnTo>
                    <a:lnTo>
                      <a:pt x="553" y="322"/>
                    </a:lnTo>
                    <a:lnTo>
                      <a:pt x="553" y="319"/>
                    </a:lnTo>
                    <a:lnTo>
                      <a:pt x="550" y="319"/>
                    </a:lnTo>
                    <a:lnTo>
                      <a:pt x="546" y="314"/>
                    </a:lnTo>
                    <a:lnTo>
                      <a:pt x="539" y="307"/>
                    </a:lnTo>
                    <a:lnTo>
                      <a:pt x="532" y="291"/>
                    </a:lnTo>
                    <a:lnTo>
                      <a:pt x="528" y="287"/>
                    </a:lnTo>
                    <a:lnTo>
                      <a:pt x="528" y="286"/>
                    </a:lnTo>
                    <a:lnTo>
                      <a:pt x="526" y="280"/>
                    </a:lnTo>
                    <a:lnTo>
                      <a:pt x="528" y="278"/>
                    </a:lnTo>
                    <a:lnTo>
                      <a:pt x="539" y="276"/>
                    </a:lnTo>
                    <a:lnTo>
                      <a:pt x="547" y="273"/>
                    </a:lnTo>
                    <a:lnTo>
                      <a:pt x="550" y="272"/>
                    </a:lnTo>
                    <a:lnTo>
                      <a:pt x="553" y="272"/>
                    </a:lnTo>
                    <a:lnTo>
                      <a:pt x="553" y="273"/>
                    </a:lnTo>
                    <a:lnTo>
                      <a:pt x="554" y="272"/>
                    </a:lnTo>
                    <a:lnTo>
                      <a:pt x="560" y="261"/>
                    </a:lnTo>
                    <a:lnTo>
                      <a:pt x="558" y="261"/>
                    </a:lnTo>
                    <a:lnTo>
                      <a:pt x="553" y="258"/>
                    </a:lnTo>
                    <a:lnTo>
                      <a:pt x="546" y="257"/>
                    </a:lnTo>
                    <a:lnTo>
                      <a:pt x="545" y="254"/>
                    </a:lnTo>
                    <a:lnTo>
                      <a:pt x="543" y="252"/>
                    </a:lnTo>
                    <a:lnTo>
                      <a:pt x="560" y="248"/>
                    </a:lnTo>
                    <a:lnTo>
                      <a:pt x="567" y="245"/>
                    </a:lnTo>
                    <a:lnTo>
                      <a:pt x="565" y="244"/>
                    </a:lnTo>
                    <a:lnTo>
                      <a:pt x="563" y="240"/>
                    </a:lnTo>
                    <a:lnTo>
                      <a:pt x="563" y="238"/>
                    </a:lnTo>
                    <a:lnTo>
                      <a:pt x="575" y="227"/>
                    </a:lnTo>
                    <a:lnTo>
                      <a:pt x="581" y="224"/>
                    </a:lnTo>
                    <a:lnTo>
                      <a:pt x="581" y="219"/>
                    </a:lnTo>
                    <a:lnTo>
                      <a:pt x="579" y="216"/>
                    </a:lnTo>
                    <a:lnTo>
                      <a:pt x="579" y="215"/>
                    </a:lnTo>
                    <a:lnTo>
                      <a:pt x="582" y="215"/>
                    </a:lnTo>
                    <a:lnTo>
                      <a:pt x="582" y="213"/>
                    </a:lnTo>
                    <a:lnTo>
                      <a:pt x="584" y="211"/>
                    </a:lnTo>
                    <a:lnTo>
                      <a:pt x="584" y="209"/>
                    </a:lnTo>
                    <a:lnTo>
                      <a:pt x="585" y="209"/>
                    </a:lnTo>
                    <a:lnTo>
                      <a:pt x="585" y="208"/>
                    </a:lnTo>
                    <a:lnTo>
                      <a:pt x="584" y="205"/>
                    </a:lnTo>
                    <a:lnTo>
                      <a:pt x="572" y="197"/>
                    </a:lnTo>
                    <a:lnTo>
                      <a:pt x="567" y="194"/>
                    </a:lnTo>
                    <a:lnTo>
                      <a:pt x="561" y="199"/>
                    </a:lnTo>
                    <a:lnTo>
                      <a:pt x="560" y="199"/>
                    </a:lnTo>
                    <a:lnTo>
                      <a:pt x="558" y="198"/>
                    </a:lnTo>
                    <a:lnTo>
                      <a:pt x="558" y="197"/>
                    </a:lnTo>
                    <a:lnTo>
                      <a:pt x="556" y="192"/>
                    </a:lnTo>
                    <a:lnTo>
                      <a:pt x="554" y="188"/>
                    </a:lnTo>
                    <a:lnTo>
                      <a:pt x="560" y="187"/>
                    </a:lnTo>
                    <a:lnTo>
                      <a:pt x="565" y="184"/>
                    </a:lnTo>
                    <a:lnTo>
                      <a:pt x="564" y="181"/>
                    </a:lnTo>
                    <a:lnTo>
                      <a:pt x="546" y="181"/>
                    </a:lnTo>
                    <a:lnTo>
                      <a:pt x="538" y="180"/>
                    </a:lnTo>
                    <a:lnTo>
                      <a:pt x="528" y="181"/>
                    </a:lnTo>
                    <a:lnTo>
                      <a:pt x="524" y="181"/>
                    </a:lnTo>
                    <a:lnTo>
                      <a:pt x="518" y="180"/>
                    </a:lnTo>
                    <a:lnTo>
                      <a:pt x="514" y="170"/>
                    </a:lnTo>
                    <a:lnTo>
                      <a:pt x="514" y="168"/>
                    </a:lnTo>
                    <a:lnTo>
                      <a:pt x="512" y="166"/>
                    </a:lnTo>
                    <a:lnTo>
                      <a:pt x="518" y="157"/>
                    </a:lnTo>
                    <a:lnTo>
                      <a:pt x="518" y="156"/>
                    </a:lnTo>
                    <a:lnTo>
                      <a:pt x="519" y="152"/>
                    </a:lnTo>
                    <a:lnTo>
                      <a:pt x="518" y="149"/>
                    </a:lnTo>
                    <a:lnTo>
                      <a:pt x="512" y="149"/>
                    </a:lnTo>
                    <a:lnTo>
                      <a:pt x="507" y="146"/>
                    </a:lnTo>
                    <a:lnTo>
                      <a:pt x="505" y="146"/>
                    </a:lnTo>
                    <a:lnTo>
                      <a:pt x="505" y="145"/>
                    </a:lnTo>
                    <a:lnTo>
                      <a:pt x="500" y="144"/>
                    </a:lnTo>
                    <a:lnTo>
                      <a:pt x="496" y="138"/>
                    </a:lnTo>
                    <a:lnTo>
                      <a:pt x="496" y="137"/>
                    </a:lnTo>
                    <a:lnTo>
                      <a:pt x="491" y="132"/>
                    </a:lnTo>
                    <a:lnTo>
                      <a:pt x="490" y="132"/>
                    </a:lnTo>
                    <a:lnTo>
                      <a:pt x="490" y="141"/>
                    </a:lnTo>
                    <a:lnTo>
                      <a:pt x="485" y="148"/>
                    </a:lnTo>
                    <a:lnTo>
                      <a:pt x="473" y="160"/>
                    </a:lnTo>
                    <a:lnTo>
                      <a:pt x="472" y="160"/>
                    </a:lnTo>
                    <a:lnTo>
                      <a:pt x="469" y="163"/>
                    </a:lnTo>
                    <a:lnTo>
                      <a:pt x="469" y="164"/>
                    </a:lnTo>
                    <a:lnTo>
                      <a:pt x="466" y="166"/>
                    </a:lnTo>
                    <a:lnTo>
                      <a:pt x="458" y="163"/>
                    </a:lnTo>
                    <a:lnTo>
                      <a:pt x="455" y="161"/>
                    </a:lnTo>
                    <a:lnTo>
                      <a:pt x="452" y="161"/>
                    </a:lnTo>
                    <a:lnTo>
                      <a:pt x="450" y="160"/>
                    </a:lnTo>
                    <a:lnTo>
                      <a:pt x="447" y="160"/>
                    </a:lnTo>
                    <a:lnTo>
                      <a:pt x="437" y="157"/>
                    </a:lnTo>
                    <a:lnTo>
                      <a:pt x="436" y="159"/>
                    </a:lnTo>
                    <a:lnTo>
                      <a:pt x="436" y="164"/>
                    </a:lnTo>
                    <a:lnTo>
                      <a:pt x="437" y="164"/>
                    </a:lnTo>
                    <a:lnTo>
                      <a:pt x="434" y="171"/>
                    </a:lnTo>
                    <a:lnTo>
                      <a:pt x="433" y="173"/>
                    </a:lnTo>
                    <a:lnTo>
                      <a:pt x="431" y="173"/>
                    </a:lnTo>
                    <a:lnTo>
                      <a:pt x="430" y="171"/>
                    </a:lnTo>
                    <a:lnTo>
                      <a:pt x="424" y="171"/>
                    </a:lnTo>
                    <a:lnTo>
                      <a:pt x="404" y="175"/>
                    </a:lnTo>
                    <a:lnTo>
                      <a:pt x="402" y="175"/>
                    </a:lnTo>
                    <a:lnTo>
                      <a:pt x="399" y="177"/>
                    </a:lnTo>
                    <a:lnTo>
                      <a:pt x="397" y="171"/>
                    </a:lnTo>
                    <a:lnTo>
                      <a:pt x="392" y="167"/>
                    </a:lnTo>
                    <a:lnTo>
                      <a:pt x="391" y="156"/>
                    </a:lnTo>
                    <a:lnTo>
                      <a:pt x="392" y="149"/>
                    </a:lnTo>
                    <a:lnTo>
                      <a:pt x="392" y="142"/>
                    </a:lnTo>
                    <a:lnTo>
                      <a:pt x="391" y="141"/>
                    </a:lnTo>
                    <a:lnTo>
                      <a:pt x="373" y="141"/>
                    </a:lnTo>
                    <a:lnTo>
                      <a:pt x="354" y="138"/>
                    </a:lnTo>
                    <a:lnTo>
                      <a:pt x="352" y="137"/>
                    </a:lnTo>
                    <a:lnTo>
                      <a:pt x="349" y="137"/>
                    </a:lnTo>
                    <a:lnTo>
                      <a:pt x="349" y="146"/>
                    </a:lnTo>
                    <a:lnTo>
                      <a:pt x="342" y="163"/>
                    </a:lnTo>
                    <a:lnTo>
                      <a:pt x="342" y="161"/>
                    </a:lnTo>
                    <a:lnTo>
                      <a:pt x="341" y="161"/>
                    </a:lnTo>
                    <a:lnTo>
                      <a:pt x="321" y="156"/>
                    </a:lnTo>
                    <a:lnTo>
                      <a:pt x="310" y="154"/>
                    </a:lnTo>
                    <a:lnTo>
                      <a:pt x="296" y="145"/>
                    </a:lnTo>
                    <a:lnTo>
                      <a:pt x="293" y="142"/>
                    </a:lnTo>
                    <a:lnTo>
                      <a:pt x="293" y="144"/>
                    </a:lnTo>
                    <a:lnTo>
                      <a:pt x="292" y="144"/>
                    </a:lnTo>
                    <a:lnTo>
                      <a:pt x="285" y="146"/>
                    </a:lnTo>
                    <a:lnTo>
                      <a:pt x="284" y="148"/>
                    </a:lnTo>
                    <a:lnTo>
                      <a:pt x="284" y="142"/>
                    </a:lnTo>
                    <a:lnTo>
                      <a:pt x="281" y="127"/>
                    </a:lnTo>
                    <a:lnTo>
                      <a:pt x="275" y="114"/>
                    </a:lnTo>
                    <a:lnTo>
                      <a:pt x="275" y="113"/>
                    </a:lnTo>
                    <a:lnTo>
                      <a:pt x="274" y="114"/>
                    </a:lnTo>
                    <a:lnTo>
                      <a:pt x="260" y="120"/>
                    </a:lnTo>
                    <a:lnTo>
                      <a:pt x="260" y="118"/>
                    </a:lnTo>
                    <a:lnTo>
                      <a:pt x="257" y="115"/>
                    </a:lnTo>
                    <a:lnTo>
                      <a:pt x="253" y="110"/>
                    </a:lnTo>
                    <a:lnTo>
                      <a:pt x="240" y="106"/>
                    </a:lnTo>
                    <a:lnTo>
                      <a:pt x="239" y="97"/>
                    </a:lnTo>
                    <a:lnTo>
                      <a:pt x="237" y="96"/>
                    </a:lnTo>
                    <a:lnTo>
                      <a:pt x="236" y="97"/>
                    </a:lnTo>
                    <a:lnTo>
                      <a:pt x="229" y="96"/>
                    </a:lnTo>
                    <a:lnTo>
                      <a:pt x="223" y="100"/>
                    </a:lnTo>
                    <a:lnTo>
                      <a:pt x="222" y="101"/>
                    </a:lnTo>
                    <a:lnTo>
                      <a:pt x="219" y="107"/>
                    </a:lnTo>
                    <a:lnTo>
                      <a:pt x="214" y="108"/>
                    </a:lnTo>
                    <a:lnTo>
                      <a:pt x="207" y="108"/>
                    </a:lnTo>
                    <a:lnTo>
                      <a:pt x="201" y="106"/>
                    </a:lnTo>
                    <a:lnTo>
                      <a:pt x="195" y="104"/>
                    </a:lnTo>
                    <a:lnTo>
                      <a:pt x="187" y="104"/>
                    </a:lnTo>
                    <a:lnTo>
                      <a:pt x="186" y="106"/>
                    </a:lnTo>
                    <a:lnTo>
                      <a:pt x="186" y="107"/>
                    </a:lnTo>
                    <a:lnTo>
                      <a:pt x="180" y="100"/>
                    </a:lnTo>
                    <a:lnTo>
                      <a:pt x="163" y="92"/>
                    </a:lnTo>
                    <a:lnTo>
                      <a:pt x="165" y="87"/>
                    </a:lnTo>
                    <a:lnTo>
                      <a:pt x="156" y="69"/>
                    </a:lnTo>
                    <a:lnTo>
                      <a:pt x="152" y="68"/>
                    </a:lnTo>
                    <a:lnTo>
                      <a:pt x="151" y="68"/>
                    </a:lnTo>
                    <a:lnTo>
                      <a:pt x="150" y="69"/>
                    </a:lnTo>
                    <a:lnTo>
                      <a:pt x="148" y="69"/>
                    </a:lnTo>
                    <a:lnTo>
                      <a:pt x="147" y="68"/>
                    </a:lnTo>
                    <a:lnTo>
                      <a:pt x="142" y="67"/>
                    </a:lnTo>
                    <a:lnTo>
                      <a:pt x="141" y="65"/>
                    </a:lnTo>
                    <a:lnTo>
                      <a:pt x="135" y="58"/>
                    </a:lnTo>
                    <a:lnTo>
                      <a:pt x="130" y="49"/>
                    </a:lnTo>
                    <a:lnTo>
                      <a:pt x="123" y="40"/>
                    </a:lnTo>
                    <a:lnTo>
                      <a:pt x="120" y="37"/>
                    </a:lnTo>
                    <a:lnTo>
                      <a:pt x="113" y="37"/>
                    </a:lnTo>
                    <a:lnTo>
                      <a:pt x="113" y="32"/>
                    </a:lnTo>
                    <a:lnTo>
                      <a:pt x="117" y="25"/>
                    </a:lnTo>
                    <a:lnTo>
                      <a:pt x="119" y="23"/>
                    </a:lnTo>
                    <a:lnTo>
                      <a:pt x="119" y="19"/>
                    </a:lnTo>
                    <a:lnTo>
                      <a:pt x="113" y="9"/>
                    </a:lnTo>
                    <a:lnTo>
                      <a:pt x="107" y="4"/>
                    </a:lnTo>
                    <a:lnTo>
                      <a:pt x="107" y="2"/>
                    </a:lnTo>
                    <a:lnTo>
                      <a:pt x="106" y="1"/>
                    </a:lnTo>
                    <a:lnTo>
                      <a:pt x="96" y="1"/>
                    </a:lnTo>
                    <a:lnTo>
                      <a:pt x="88" y="0"/>
                    </a:lnTo>
                    <a:lnTo>
                      <a:pt x="80" y="1"/>
                    </a:lnTo>
                    <a:lnTo>
                      <a:pt x="77" y="2"/>
                    </a:lnTo>
                    <a:lnTo>
                      <a:pt x="77" y="7"/>
                    </a:lnTo>
                    <a:lnTo>
                      <a:pt x="73" y="1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45" name="Freeform 876">
                <a:extLst>
                  <a:ext uri="{FF2B5EF4-FFF2-40B4-BE49-F238E27FC236}">
                    <a16:creationId xmlns:a16="http://schemas.microsoft.com/office/drawing/2014/main" id="{4FBF7AFD-BFC5-6371-FE93-76864380B0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" y="3165"/>
                <a:ext cx="137" cy="108"/>
              </a:xfrm>
              <a:custGeom>
                <a:avLst/>
                <a:gdLst>
                  <a:gd name="T0" fmla="*/ 405 w 548"/>
                  <a:gd name="T1" fmla="*/ 43 h 431"/>
                  <a:gd name="T2" fmla="*/ 384 w 548"/>
                  <a:gd name="T3" fmla="*/ 49 h 431"/>
                  <a:gd name="T4" fmla="*/ 365 w 548"/>
                  <a:gd name="T5" fmla="*/ 78 h 431"/>
                  <a:gd name="T6" fmla="*/ 345 w 548"/>
                  <a:gd name="T7" fmla="*/ 95 h 431"/>
                  <a:gd name="T8" fmla="*/ 302 w 548"/>
                  <a:gd name="T9" fmla="*/ 92 h 431"/>
                  <a:gd name="T10" fmla="*/ 219 w 548"/>
                  <a:gd name="T11" fmla="*/ 85 h 431"/>
                  <a:gd name="T12" fmla="*/ 183 w 548"/>
                  <a:gd name="T13" fmla="*/ 96 h 431"/>
                  <a:gd name="T14" fmla="*/ 161 w 548"/>
                  <a:gd name="T15" fmla="*/ 72 h 431"/>
                  <a:gd name="T16" fmla="*/ 154 w 548"/>
                  <a:gd name="T17" fmla="*/ 15 h 431"/>
                  <a:gd name="T18" fmla="*/ 85 w 548"/>
                  <a:gd name="T19" fmla="*/ 11 h 431"/>
                  <a:gd name="T20" fmla="*/ 45 w 548"/>
                  <a:gd name="T21" fmla="*/ 83 h 431"/>
                  <a:gd name="T22" fmla="*/ 8 w 548"/>
                  <a:gd name="T23" fmla="*/ 150 h 431"/>
                  <a:gd name="T24" fmla="*/ 37 w 548"/>
                  <a:gd name="T25" fmla="*/ 202 h 431"/>
                  <a:gd name="T26" fmla="*/ 69 w 548"/>
                  <a:gd name="T27" fmla="*/ 205 h 431"/>
                  <a:gd name="T28" fmla="*/ 38 w 548"/>
                  <a:gd name="T29" fmla="*/ 255 h 431"/>
                  <a:gd name="T30" fmla="*/ 61 w 548"/>
                  <a:gd name="T31" fmla="*/ 293 h 431"/>
                  <a:gd name="T32" fmla="*/ 80 w 548"/>
                  <a:gd name="T33" fmla="*/ 325 h 431"/>
                  <a:gd name="T34" fmla="*/ 99 w 548"/>
                  <a:gd name="T35" fmla="*/ 350 h 431"/>
                  <a:gd name="T36" fmla="*/ 116 w 548"/>
                  <a:gd name="T37" fmla="*/ 353 h 431"/>
                  <a:gd name="T38" fmla="*/ 129 w 548"/>
                  <a:gd name="T39" fmla="*/ 342 h 431"/>
                  <a:gd name="T40" fmla="*/ 137 w 548"/>
                  <a:gd name="T41" fmla="*/ 328 h 431"/>
                  <a:gd name="T42" fmla="*/ 180 w 548"/>
                  <a:gd name="T43" fmla="*/ 321 h 431"/>
                  <a:gd name="T44" fmla="*/ 207 w 548"/>
                  <a:gd name="T45" fmla="*/ 314 h 431"/>
                  <a:gd name="T46" fmla="*/ 248 w 548"/>
                  <a:gd name="T47" fmla="*/ 307 h 431"/>
                  <a:gd name="T48" fmla="*/ 215 w 548"/>
                  <a:gd name="T49" fmla="*/ 393 h 431"/>
                  <a:gd name="T50" fmla="*/ 246 w 548"/>
                  <a:gd name="T51" fmla="*/ 416 h 431"/>
                  <a:gd name="T52" fmla="*/ 271 w 548"/>
                  <a:gd name="T53" fmla="*/ 426 h 431"/>
                  <a:gd name="T54" fmla="*/ 285 w 548"/>
                  <a:gd name="T55" fmla="*/ 407 h 431"/>
                  <a:gd name="T56" fmla="*/ 308 w 548"/>
                  <a:gd name="T57" fmla="*/ 393 h 431"/>
                  <a:gd name="T58" fmla="*/ 323 w 548"/>
                  <a:gd name="T59" fmla="*/ 378 h 431"/>
                  <a:gd name="T60" fmla="*/ 334 w 548"/>
                  <a:gd name="T61" fmla="*/ 346 h 431"/>
                  <a:gd name="T62" fmla="*/ 346 w 548"/>
                  <a:gd name="T63" fmla="*/ 304 h 431"/>
                  <a:gd name="T64" fmla="*/ 362 w 548"/>
                  <a:gd name="T65" fmla="*/ 308 h 431"/>
                  <a:gd name="T66" fmla="*/ 384 w 548"/>
                  <a:gd name="T67" fmla="*/ 315 h 431"/>
                  <a:gd name="T68" fmla="*/ 392 w 548"/>
                  <a:gd name="T69" fmla="*/ 319 h 431"/>
                  <a:gd name="T70" fmla="*/ 413 w 548"/>
                  <a:gd name="T71" fmla="*/ 303 h 431"/>
                  <a:gd name="T72" fmla="*/ 425 w 548"/>
                  <a:gd name="T73" fmla="*/ 315 h 431"/>
                  <a:gd name="T74" fmla="*/ 435 w 548"/>
                  <a:gd name="T75" fmla="*/ 328 h 431"/>
                  <a:gd name="T76" fmla="*/ 444 w 548"/>
                  <a:gd name="T77" fmla="*/ 304 h 431"/>
                  <a:gd name="T78" fmla="*/ 447 w 548"/>
                  <a:gd name="T79" fmla="*/ 279 h 431"/>
                  <a:gd name="T80" fmla="*/ 442 w 548"/>
                  <a:gd name="T81" fmla="*/ 259 h 431"/>
                  <a:gd name="T82" fmla="*/ 440 w 548"/>
                  <a:gd name="T83" fmla="*/ 239 h 431"/>
                  <a:gd name="T84" fmla="*/ 451 w 548"/>
                  <a:gd name="T85" fmla="*/ 233 h 431"/>
                  <a:gd name="T86" fmla="*/ 439 w 548"/>
                  <a:gd name="T87" fmla="*/ 219 h 431"/>
                  <a:gd name="T88" fmla="*/ 449 w 548"/>
                  <a:gd name="T89" fmla="*/ 196 h 431"/>
                  <a:gd name="T90" fmla="*/ 469 w 548"/>
                  <a:gd name="T91" fmla="*/ 188 h 431"/>
                  <a:gd name="T92" fmla="*/ 482 w 548"/>
                  <a:gd name="T93" fmla="*/ 149 h 431"/>
                  <a:gd name="T94" fmla="*/ 507 w 548"/>
                  <a:gd name="T95" fmla="*/ 139 h 431"/>
                  <a:gd name="T96" fmla="*/ 548 w 548"/>
                  <a:gd name="T97" fmla="*/ 93 h 431"/>
                  <a:gd name="T98" fmla="*/ 513 w 548"/>
                  <a:gd name="T99" fmla="*/ 65 h 431"/>
                  <a:gd name="T100" fmla="*/ 459 w 548"/>
                  <a:gd name="T101" fmla="*/ 30 h 431"/>
                  <a:gd name="T102" fmla="*/ 465 w 548"/>
                  <a:gd name="T103" fmla="*/ 9 h 431"/>
                  <a:gd name="T104" fmla="*/ 450 w 548"/>
                  <a:gd name="T105" fmla="*/ 0 h 4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548" h="431">
                    <a:moveTo>
                      <a:pt x="411" y="37"/>
                    </a:moveTo>
                    <a:lnTo>
                      <a:pt x="409" y="37"/>
                    </a:lnTo>
                    <a:lnTo>
                      <a:pt x="406" y="42"/>
                    </a:lnTo>
                    <a:lnTo>
                      <a:pt x="406" y="43"/>
                    </a:lnTo>
                    <a:lnTo>
                      <a:pt x="405" y="43"/>
                    </a:lnTo>
                    <a:lnTo>
                      <a:pt x="405" y="45"/>
                    </a:lnTo>
                    <a:lnTo>
                      <a:pt x="404" y="45"/>
                    </a:lnTo>
                    <a:lnTo>
                      <a:pt x="390" y="47"/>
                    </a:lnTo>
                    <a:lnTo>
                      <a:pt x="386" y="49"/>
                    </a:lnTo>
                    <a:lnTo>
                      <a:pt x="384" y="49"/>
                    </a:lnTo>
                    <a:lnTo>
                      <a:pt x="377" y="53"/>
                    </a:lnTo>
                    <a:lnTo>
                      <a:pt x="366" y="64"/>
                    </a:lnTo>
                    <a:lnTo>
                      <a:pt x="366" y="71"/>
                    </a:lnTo>
                    <a:lnTo>
                      <a:pt x="365" y="75"/>
                    </a:lnTo>
                    <a:lnTo>
                      <a:pt x="365" y="78"/>
                    </a:lnTo>
                    <a:lnTo>
                      <a:pt x="361" y="83"/>
                    </a:lnTo>
                    <a:lnTo>
                      <a:pt x="355" y="86"/>
                    </a:lnTo>
                    <a:lnTo>
                      <a:pt x="351" y="86"/>
                    </a:lnTo>
                    <a:lnTo>
                      <a:pt x="346" y="89"/>
                    </a:lnTo>
                    <a:lnTo>
                      <a:pt x="345" y="95"/>
                    </a:lnTo>
                    <a:lnTo>
                      <a:pt x="345" y="96"/>
                    </a:lnTo>
                    <a:lnTo>
                      <a:pt x="344" y="98"/>
                    </a:lnTo>
                    <a:lnTo>
                      <a:pt x="334" y="99"/>
                    </a:lnTo>
                    <a:lnTo>
                      <a:pt x="308" y="92"/>
                    </a:lnTo>
                    <a:lnTo>
                      <a:pt x="302" y="92"/>
                    </a:lnTo>
                    <a:lnTo>
                      <a:pt x="279" y="96"/>
                    </a:lnTo>
                    <a:lnTo>
                      <a:pt x="242" y="98"/>
                    </a:lnTo>
                    <a:lnTo>
                      <a:pt x="226" y="102"/>
                    </a:lnTo>
                    <a:lnTo>
                      <a:pt x="221" y="88"/>
                    </a:lnTo>
                    <a:lnTo>
                      <a:pt x="219" y="85"/>
                    </a:lnTo>
                    <a:lnTo>
                      <a:pt x="211" y="81"/>
                    </a:lnTo>
                    <a:lnTo>
                      <a:pt x="210" y="81"/>
                    </a:lnTo>
                    <a:lnTo>
                      <a:pt x="201" y="79"/>
                    </a:lnTo>
                    <a:lnTo>
                      <a:pt x="196" y="79"/>
                    </a:lnTo>
                    <a:lnTo>
                      <a:pt x="183" y="96"/>
                    </a:lnTo>
                    <a:lnTo>
                      <a:pt x="182" y="98"/>
                    </a:lnTo>
                    <a:lnTo>
                      <a:pt x="171" y="99"/>
                    </a:lnTo>
                    <a:lnTo>
                      <a:pt x="165" y="95"/>
                    </a:lnTo>
                    <a:lnTo>
                      <a:pt x="162" y="76"/>
                    </a:lnTo>
                    <a:lnTo>
                      <a:pt x="161" y="72"/>
                    </a:lnTo>
                    <a:lnTo>
                      <a:pt x="161" y="69"/>
                    </a:lnTo>
                    <a:lnTo>
                      <a:pt x="158" y="51"/>
                    </a:lnTo>
                    <a:lnTo>
                      <a:pt x="158" y="42"/>
                    </a:lnTo>
                    <a:lnTo>
                      <a:pt x="155" y="21"/>
                    </a:lnTo>
                    <a:lnTo>
                      <a:pt x="154" y="15"/>
                    </a:lnTo>
                    <a:lnTo>
                      <a:pt x="154" y="14"/>
                    </a:lnTo>
                    <a:lnTo>
                      <a:pt x="136" y="11"/>
                    </a:lnTo>
                    <a:lnTo>
                      <a:pt x="98" y="12"/>
                    </a:lnTo>
                    <a:lnTo>
                      <a:pt x="97" y="12"/>
                    </a:lnTo>
                    <a:lnTo>
                      <a:pt x="85" y="11"/>
                    </a:lnTo>
                    <a:lnTo>
                      <a:pt x="77" y="8"/>
                    </a:lnTo>
                    <a:lnTo>
                      <a:pt x="45" y="1"/>
                    </a:lnTo>
                    <a:lnTo>
                      <a:pt x="56" y="42"/>
                    </a:lnTo>
                    <a:lnTo>
                      <a:pt x="52" y="65"/>
                    </a:lnTo>
                    <a:lnTo>
                      <a:pt x="45" y="83"/>
                    </a:lnTo>
                    <a:lnTo>
                      <a:pt x="38" y="125"/>
                    </a:lnTo>
                    <a:lnTo>
                      <a:pt x="20" y="141"/>
                    </a:lnTo>
                    <a:lnTo>
                      <a:pt x="17" y="142"/>
                    </a:lnTo>
                    <a:lnTo>
                      <a:pt x="16" y="145"/>
                    </a:lnTo>
                    <a:lnTo>
                      <a:pt x="8" y="150"/>
                    </a:lnTo>
                    <a:lnTo>
                      <a:pt x="0" y="163"/>
                    </a:lnTo>
                    <a:lnTo>
                      <a:pt x="16" y="180"/>
                    </a:lnTo>
                    <a:lnTo>
                      <a:pt x="21" y="185"/>
                    </a:lnTo>
                    <a:lnTo>
                      <a:pt x="37" y="201"/>
                    </a:lnTo>
                    <a:lnTo>
                      <a:pt x="37" y="202"/>
                    </a:lnTo>
                    <a:lnTo>
                      <a:pt x="42" y="201"/>
                    </a:lnTo>
                    <a:lnTo>
                      <a:pt x="52" y="199"/>
                    </a:lnTo>
                    <a:lnTo>
                      <a:pt x="67" y="199"/>
                    </a:lnTo>
                    <a:lnTo>
                      <a:pt x="69" y="201"/>
                    </a:lnTo>
                    <a:lnTo>
                      <a:pt x="69" y="205"/>
                    </a:lnTo>
                    <a:lnTo>
                      <a:pt x="61" y="229"/>
                    </a:lnTo>
                    <a:lnTo>
                      <a:pt x="59" y="244"/>
                    </a:lnTo>
                    <a:lnTo>
                      <a:pt x="56" y="246"/>
                    </a:lnTo>
                    <a:lnTo>
                      <a:pt x="42" y="252"/>
                    </a:lnTo>
                    <a:lnTo>
                      <a:pt x="38" y="255"/>
                    </a:lnTo>
                    <a:lnTo>
                      <a:pt x="38" y="256"/>
                    </a:lnTo>
                    <a:lnTo>
                      <a:pt x="32" y="279"/>
                    </a:lnTo>
                    <a:lnTo>
                      <a:pt x="35" y="292"/>
                    </a:lnTo>
                    <a:lnTo>
                      <a:pt x="38" y="293"/>
                    </a:lnTo>
                    <a:lnTo>
                      <a:pt x="61" y="293"/>
                    </a:lnTo>
                    <a:lnTo>
                      <a:pt x="71" y="297"/>
                    </a:lnTo>
                    <a:lnTo>
                      <a:pt x="74" y="304"/>
                    </a:lnTo>
                    <a:lnTo>
                      <a:pt x="76" y="310"/>
                    </a:lnTo>
                    <a:lnTo>
                      <a:pt x="77" y="311"/>
                    </a:lnTo>
                    <a:lnTo>
                      <a:pt x="80" y="325"/>
                    </a:lnTo>
                    <a:lnTo>
                      <a:pt x="85" y="335"/>
                    </a:lnTo>
                    <a:lnTo>
                      <a:pt x="85" y="342"/>
                    </a:lnTo>
                    <a:lnTo>
                      <a:pt x="84" y="343"/>
                    </a:lnTo>
                    <a:lnTo>
                      <a:pt x="91" y="347"/>
                    </a:lnTo>
                    <a:lnTo>
                      <a:pt x="99" y="350"/>
                    </a:lnTo>
                    <a:lnTo>
                      <a:pt x="102" y="350"/>
                    </a:lnTo>
                    <a:lnTo>
                      <a:pt x="106" y="350"/>
                    </a:lnTo>
                    <a:lnTo>
                      <a:pt x="108" y="352"/>
                    </a:lnTo>
                    <a:lnTo>
                      <a:pt x="112" y="352"/>
                    </a:lnTo>
                    <a:lnTo>
                      <a:pt x="116" y="353"/>
                    </a:lnTo>
                    <a:lnTo>
                      <a:pt x="118" y="353"/>
                    </a:lnTo>
                    <a:lnTo>
                      <a:pt x="120" y="352"/>
                    </a:lnTo>
                    <a:lnTo>
                      <a:pt x="126" y="352"/>
                    </a:lnTo>
                    <a:lnTo>
                      <a:pt x="127" y="350"/>
                    </a:lnTo>
                    <a:lnTo>
                      <a:pt x="129" y="342"/>
                    </a:lnTo>
                    <a:lnTo>
                      <a:pt x="129" y="339"/>
                    </a:lnTo>
                    <a:lnTo>
                      <a:pt x="127" y="338"/>
                    </a:lnTo>
                    <a:lnTo>
                      <a:pt x="131" y="331"/>
                    </a:lnTo>
                    <a:lnTo>
                      <a:pt x="133" y="331"/>
                    </a:lnTo>
                    <a:lnTo>
                      <a:pt x="137" y="328"/>
                    </a:lnTo>
                    <a:lnTo>
                      <a:pt x="140" y="329"/>
                    </a:lnTo>
                    <a:lnTo>
                      <a:pt x="145" y="331"/>
                    </a:lnTo>
                    <a:lnTo>
                      <a:pt x="169" y="333"/>
                    </a:lnTo>
                    <a:lnTo>
                      <a:pt x="178" y="328"/>
                    </a:lnTo>
                    <a:lnTo>
                      <a:pt x="180" y="321"/>
                    </a:lnTo>
                    <a:lnTo>
                      <a:pt x="183" y="318"/>
                    </a:lnTo>
                    <a:lnTo>
                      <a:pt x="193" y="313"/>
                    </a:lnTo>
                    <a:lnTo>
                      <a:pt x="193" y="310"/>
                    </a:lnTo>
                    <a:lnTo>
                      <a:pt x="196" y="311"/>
                    </a:lnTo>
                    <a:lnTo>
                      <a:pt x="207" y="314"/>
                    </a:lnTo>
                    <a:lnTo>
                      <a:pt x="225" y="315"/>
                    </a:lnTo>
                    <a:lnTo>
                      <a:pt x="229" y="314"/>
                    </a:lnTo>
                    <a:lnTo>
                      <a:pt x="231" y="313"/>
                    </a:lnTo>
                    <a:lnTo>
                      <a:pt x="243" y="307"/>
                    </a:lnTo>
                    <a:lnTo>
                      <a:pt x="248" y="307"/>
                    </a:lnTo>
                    <a:lnTo>
                      <a:pt x="226" y="350"/>
                    </a:lnTo>
                    <a:lnTo>
                      <a:pt x="224" y="354"/>
                    </a:lnTo>
                    <a:lnTo>
                      <a:pt x="222" y="359"/>
                    </a:lnTo>
                    <a:lnTo>
                      <a:pt x="215" y="374"/>
                    </a:lnTo>
                    <a:lnTo>
                      <a:pt x="215" y="393"/>
                    </a:lnTo>
                    <a:lnTo>
                      <a:pt x="232" y="405"/>
                    </a:lnTo>
                    <a:lnTo>
                      <a:pt x="238" y="410"/>
                    </a:lnTo>
                    <a:lnTo>
                      <a:pt x="243" y="414"/>
                    </a:lnTo>
                    <a:lnTo>
                      <a:pt x="245" y="416"/>
                    </a:lnTo>
                    <a:lnTo>
                      <a:pt x="246" y="416"/>
                    </a:lnTo>
                    <a:lnTo>
                      <a:pt x="252" y="420"/>
                    </a:lnTo>
                    <a:lnTo>
                      <a:pt x="250" y="421"/>
                    </a:lnTo>
                    <a:lnTo>
                      <a:pt x="250" y="431"/>
                    </a:lnTo>
                    <a:lnTo>
                      <a:pt x="263" y="431"/>
                    </a:lnTo>
                    <a:lnTo>
                      <a:pt x="271" y="426"/>
                    </a:lnTo>
                    <a:lnTo>
                      <a:pt x="271" y="424"/>
                    </a:lnTo>
                    <a:lnTo>
                      <a:pt x="275" y="417"/>
                    </a:lnTo>
                    <a:lnTo>
                      <a:pt x="281" y="410"/>
                    </a:lnTo>
                    <a:lnTo>
                      <a:pt x="284" y="407"/>
                    </a:lnTo>
                    <a:lnTo>
                      <a:pt x="285" y="407"/>
                    </a:lnTo>
                    <a:lnTo>
                      <a:pt x="288" y="406"/>
                    </a:lnTo>
                    <a:lnTo>
                      <a:pt x="289" y="406"/>
                    </a:lnTo>
                    <a:lnTo>
                      <a:pt x="291" y="406"/>
                    </a:lnTo>
                    <a:lnTo>
                      <a:pt x="306" y="393"/>
                    </a:lnTo>
                    <a:lnTo>
                      <a:pt x="308" y="393"/>
                    </a:lnTo>
                    <a:lnTo>
                      <a:pt x="308" y="392"/>
                    </a:lnTo>
                    <a:lnTo>
                      <a:pt x="316" y="388"/>
                    </a:lnTo>
                    <a:lnTo>
                      <a:pt x="319" y="381"/>
                    </a:lnTo>
                    <a:lnTo>
                      <a:pt x="320" y="381"/>
                    </a:lnTo>
                    <a:lnTo>
                      <a:pt x="323" y="378"/>
                    </a:lnTo>
                    <a:lnTo>
                      <a:pt x="328" y="378"/>
                    </a:lnTo>
                    <a:lnTo>
                      <a:pt x="328" y="374"/>
                    </a:lnTo>
                    <a:lnTo>
                      <a:pt x="332" y="353"/>
                    </a:lnTo>
                    <a:lnTo>
                      <a:pt x="334" y="350"/>
                    </a:lnTo>
                    <a:lnTo>
                      <a:pt x="334" y="346"/>
                    </a:lnTo>
                    <a:lnTo>
                      <a:pt x="335" y="343"/>
                    </a:lnTo>
                    <a:lnTo>
                      <a:pt x="335" y="340"/>
                    </a:lnTo>
                    <a:lnTo>
                      <a:pt x="344" y="322"/>
                    </a:lnTo>
                    <a:lnTo>
                      <a:pt x="346" y="310"/>
                    </a:lnTo>
                    <a:lnTo>
                      <a:pt x="346" y="304"/>
                    </a:lnTo>
                    <a:lnTo>
                      <a:pt x="348" y="303"/>
                    </a:lnTo>
                    <a:lnTo>
                      <a:pt x="348" y="304"/>
                    </a:lnTo>
                    <a:lnTo>
                      <a:pt x="349" y="306"/>
                    </a:lnTo>
                    <a:lnTo>
                      <a:pt x="351" y="306"/>
                    </a:lnTo>
                    <a:lnTo>
                      <a:pt x="362" y="308"/>
                    </a:lnTo>
                    <a:lnTo>
                      <a:pt x="363" y="307"/>
                    </a:lnTo>
                    <a:lnTo>
                      <a:pt x="365" y="307"/>
                    </a:lnTo>
                    <a:lnTo>
                      <a:pt x="379" y="314"/>
                    </a:lnTo>
                    <a:lnTo>
                      <a:pt x="383" y="315"/>
                    </a:lnTo>
                    <a:lnTo>
                      <a:pt x="384" y="315"/>
                    </a:lnTo>
                    <a:lnTo>
                      <a:pt x="387" y="318"/>
                    </a:lnTo>
                    <a:lnTo>
                      <a:pt x="387" y="319"/>
                    </a:lnTo>
                    <a:lnTo>
                      <a:pt x="389" y="321"/>
                    </a:lnTo>
                    <a:lnTo>
                      <a:pt x="390" y="321"/>
                    </a:lnTo>
                    <a:lnTo>
                      <a:pt x="392" y="319"/>
                    </a:lnTo>
                    <a:lnTo>
                      <a:pt x="401" y="313"/>
                    </a:lnTo>
                    <a:lnTo>
                      <a:pt x="406" y="306"/>
                    </a:lnTo>
                    <a:lnTo>
                      <a:pt x="408" y="301"/>
                    </a:lnTo>
                    <a:lnTo>
                      <a:pt x="411" y="301"/>
                    </a:lnTo>
                    <a:lnTo>
                      <a:pt x="413" y="303"/>
                    </a:lnTo>
                    <a:lnTo>
                      <a:pt x="416" y="303"/>
                    </a:lnTo>
                    <a:lnTo>
                      <a:pt x="423" y="310"/>
                    </a:lnTo>
                    <a:lnTo>
                      <a:pt x="423" y="313"/>
                    </a:lnTo>
                    <a:lnTo>
                      <a:pt x="425" y="313"/>
                    </a:lnTo>
                    <a:lnTo>
                      <a:pt x="425" y="315"/>
                    </a:lnTo>
                    <a:lnTo>
                      <a:pt x="423" y="319"/>
                    </a:lnTo>
                    <a:lnTo>
                      <a:pt x="423" y="323"/>
                    </a:lnTo>
                    <a:lnTo>
                      <a:pt x="428" y="328"/>
                    </a:lnTo>
                    <a:lnTo>
                      <a:pt x="433" y="328"/>
                    </a:lnTo>
                    <a:lnTo>
                      <a:pt x="435" y="328"/>
                    </a:lnTo>
                    <a:lnTo>
                      <a:pt x="440" y="319"/>
                    </a:lnTo>
                    <a:lnTo>
                      <a:pt x="442" y="314"/>
                    </a:lnTo>
                    <a:lnTo>
                      <a:pt x="443" y="313"/>
                    </a:lnTo>
                    <a:lnTo>
                      <a:pt x="443" y="310"/>
                    </a:lnTo>
                    <a:lnTo>
                      <a:pt x="444" y="304"/>
                    </a:lnTo>
                    <a:lnTo>
                      <a:pt x="444" y="293"/>
                    </a:lnTo>
                    <a:lnTo>
                      <a:pt x="449" y="289"/>
                    </a:lnTo>
                    <a:lnTo>
                      <a:pt x="450" y="286"/>
                    </a:lnTo>
                    <a:lnTo>
                      <a:pt x="450" y="283"/>
                    </a:lnTo>
                    <a:lnTo>
                      <a:pt x="447" y="279"/>
                    </a:lnTo>
                    <a:lnTo>
                      <a:pt x="437" y="275"/>
                    </a:lnTo>
                    <a:lnTo>
                      <a:pt x="429" y="269"/>
                    </a:lnTo>
                    <a:lnTo>
                      <a:pt x="426" y="266"/>
                    </a:lnTo>
                    <a:lnTo>
                      <a:pt x="432" y="262"/>
                    </a:lnTo>
                    <a:lnTo>
                      <a:pt x="442" y="259"/>
                    </a:lnTo>
                    <a:lnTo>
                      <a:pt x="446" y="261"/>
                    </a:lnTo>
                    <a:lnTo>
                      <a:pt x="446" y="255"/>
                    </a:lnTo>
                    <a:lnTo>
                      <a:pt x="439" y="241"/>
                    </a:lnTo>
                    <a:lnTo>
                      <a:pt x="439" y="239"/>
                    </a:lnTo>
                    <a:lnTo>
                      <a:pt x="440" y="239"/>
                    </a:lnTo>
                    <a:lnTo>
                      <a:pt x="444" y="240"/>
                    </a:lnTo>
                    <a:lnTo>
                      <a:pt x="446" y="240"/>
                    </a:lnTo>
                    <a:lnTo>
                      <a:pt x="450" y="239"/>
                    </a:lnTo>
                    <a:lnTo>
                      <a:pt x="450" y="236"/>
                    </a:lnTo>
                    <a:lnTo>
                      <a:pt x="451" y="233"/>
                    </a:lnTo>
                    <a:lnTo>
                      <a:pt x="444" y="230"/>
                    </a:lnTo>
                    <a:lnTo>
                      <a:pt x="443" y="230"/>
                    </a:lnTo>
                    <a:lnTo>
                      <a:pt x="440" y="229"/>
                    </a:lnTo>
                    <a:lnTo>
                      <a:pt x="439" y="227"/>
                    </a:lnTo>
                    <a:lnTo>
                      <a:pt x="439" y="219"/>
                    </a:lnTo>
                    <a:lnTo>
                      <a:pt x="440" y="216"/>
                    </a:lnTo>
                    <a:lnTo>
                      <a:pt x="440" y="215"/>
                    </a:lnTo>
                    <a:lnTo>
                      <a:pt x="450" y="206"/>
                    </a:lnTo>
                    <a:lnTo>
                      <a:pt x="451" y="202"/>
                    </a:lnTo>
                    <a:lnTo>
                      <a:pt x="449" y="196"/>
                    </a:lnTo>
                    <a:lnTo>
                      <a:pt x="450" y="196"/>
                    </a:lnTo>
                    <a:lnTo>
                      <a:pt x="461" y="195"/>
                    </a:lnTo>
                    <a:lnTo>
                      <a:pt x="468" y="192"/>
                    </a:lnTo>
                    <a:lnTo>
                      <a:pt x="468" y="189"/>
                    </a:lnTo>
                    <a:lnTo>
                      <a:pt x="469" y="188"/>
                    </a:lnTo>
                    <a:lnTo>
                      <a:pt x="471" y="184"/>
                    </a:lnTo>
                    <a:lnTo>
                      <a:pt x="475" y="177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2" y="149"/>
                    </a:lnTo>
                    <a:lnTo>
                      <a:pt x="496" y="149"/>
                    </a:lnTo>
                    <a:lnTo>
                      <a:pt x="500" y="146"/>
                    </a:lnTo>
                    <a:lnTo>
                      <a:pt x="504" y="145"/>
                    </a:lnTo>
                    <a:lnTo>
                      <a:pt x="504" y="143"/>
                    </a:lnTo>
                    <a:lnTo>
                      <a:pt x="507" y="139"/>
                    </a:lnTo>
                    <a:lnTo>
                      <a:pt x="514" y="122"/>
                    </a:lnTo>
                    <a:lnTo>
                      <a:pt x="532" y="114"/>
                    </a:lnTo>
                    <a:lnTo>
                      <a:pt x="536" y="112"/>
                    </a:lnTo>
                    <a:lnTo>
                      <a:pt x="542" y="105"/>
                    </a:lnTo>
                    <a:lnTo>
                      <a:pt x="548" y="93"/>
                    </a:lnTo>
                    <a:lnTo>
                      <a:pt x="548" y="88"/>
                    </a:lnTo>
                    <a:lnTo>
                      <a:pt x="548" y="85"/>
                    </a:lnTo>
                    <a:lnTo>
                      <a:pt x="535" y="82"/>
                    </a:lnTo>
                    <a:lnTo>
                      <a:pt x="528" y="74"/>
                    </a:lnTo>
                    <a:lnTo>
                      <a:pt x="513" y="65"/>
                    </a:lnTo>
                    <a:lnTo>
                      <a:pt x="507" y="57"/>
                    </a:lnTo>
                    <a:lnTo>
                      <a:pt x="489" y="40"/>
                    </a:lnTo>
                    <a:lnTo>
                      <a:pt x="475" y="32"/>
                    </a:lnTo>
                    <a:lnTo>
                      <a:pt x="459" y="32"/>
                    </a:lnTo>
                    <a:lnTo>
                      <a:pt x="459" y="30"/>
                    </a:lnTo>
                    <a:lnTo>
                      <a:pt x="458" y="28"/>
                    </a:lnTo>
                    <a:lnTo>
                      <a:pt x="458" y="26"/>
                    </a:lnTo>
                    <a:lnTo>
                      <a:pt x="464" y="19"/>
                    </a:lnTo>
                    <a:lnTo>
                      <a:pt x="465" y="18"/>
                    </a:lnTo>
                    <a:lnTo>
                      <a:pt x="465" y="9"/>
                    </a:lnTo>
                    <a:lnTo>
                      <a:pt x="464" y="9"/>
                    </a:lnTo>
                    <a:lnTo>
                      <a:pt x="453" y="2"/>
                    </a:lnTo>
                    <a:lnTo>
                      <a:pt x="451" y="1"/>
                    </a:lnTo>
                    <a:lnTo>
                      <a:pt x="451" y="0"/>
                    </a:lnTo>
                    <a:lnTo>
                      <a:pt x="450" y="0"/>
                    </a:lnTo>
                    <a:lnTo>
                      <a:pt x="433" y="16"/>
                    </a:lnTo>
                    <a:lnTo>
                      <a:pt x="423" y="29"/>
                    </a:lnTo>
                    <a:lnTo>
                      <a:pt x="418" y="35"/>
                    </a:lnTo>
                    <a:lnTo>
                      <a:pt x="411" y="3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46" name="Freeform 877">
                <a:extLst>
                  <a:ext uri="{FF2B5EF4-FFF2-40B4-BE49-F238E27FC236}">
                    <a16:creationId xmlns:a16="http://schemas.microsoft.com/office/drawing/2014/main" id="{C6FBBB6A-45CB-437F-5E1F-E9C34F97F3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9" y="3173"/>
                <a:ext cx="136" cy="109"/>
              </a:xfrm>
              <a:custGeom>
                <a:avLst/>
                <a:gdLst>
                  <a:gd name="T0" fmla="*/ 479 w 543"/>
                  <a:gd name="T1" fmla="*/ 169 h 437"/>
                  <a:gd name="T2" fmla="*/ 453 w 543"/>
                  <a:gd name="T3" fmla="*/ 148 h 437"/>
                  <a:gd name="T4" fmla="*/ 416 w 543"/>
                  <a:gd name="T5" fmla="*/ 120 h 437"/>
                  <a:gd name="T6" fmla="*/ 384 w 543"/>
                  <a:gd name="T7" fmla="*/ 126 h 437"/>
                  <a:gd name="T8" fmla="*/ 328 w 543"/>
                  <a:gd name="T9" fmla="*/ 121 h 437"/>
                  <a:gd name="T10" fmla="*/ 328 w 543"/>
                  <a:gd name="T11" fmla="*/ 103 h 437"/>
                  <a:gd name="T12" fmla="*/ 362 w 543"/>
                  <a:gd name="T13" fmla="*/ 73 h 437"/>
                  <a:gd name="T14" fmla="*/ 370 w 543"/>
                  <a:gd name="T15" fmla="*/ 50 h 437"/>
                  <a:gd name="T16" fmla="*/ 370 w 543"/>
                  <a:gd name="T17" fmla="*/ 46 h 437"/>
                  <a:gd name="T18" fmla="*/ 361 w 543"/>
                  <a:gd name="T19" fmla="*/ 44 h 437"/>
                  <a:gd name="T20" fmla="*/ 333 w 543"/>
                  <a:gd name="T21" fmla="*/ 40 h 437"/>
                  <a:gd name="T22" fmla="*/ 309 w 543"/>
                  <a:gd name="T23" fmla="*/ 22 h 437"/>
                  <a:gd name="T24" fmla="*/ 307 w 543"/>
                  <a:gd name="T25" fmla="*/ 7 h 437"/>
                  <a:gd name="T26" fmla="*/ 254 w 543"/>
                  <a:gd name="T27" fmla="*/ 19 h 437"/>
                  <a:gd name="T28" fmla="*/ 203 w 543"/>
                  <a:gd name="T29" fmla="*/ 29 h 437"/>
                  <a:gd name="T30" fmla="*/ 83 w 543"/>
                  <a:gd name="T31" fmla="*/ 0 h 437"/>
                  <a:gd name="T32" fmla="*/ 56 w 543"/>
                  <a:gd name="T33" fmla="*/ 89 h 437"/>
                  <a:gd name="T34" fmla="*/ 42 w 543"/>
                  <a:gd name="T35" fmla="*/ 141 h 437"/>
                  <a:gd name="T36" fmla="*/ 18 w 543"/>
                  <a:gd name="T37" fmla="*/ 287 h 437"/>
                  <a:gd name="T38" fmla="*/ 85 w 543"/>
                  <a:gd name="T39" fmla="*/ 371 h 437"/>
                  <a:gd name="T40" fmla="*/ 103 w 543"/>
                  <a:gd name="T41" fmla="*/ 421 h 437"/>
                  <a:gd name="T42" fmla="*/ 122 w 543"/>
                  <a:gd name="T43" fmla="*/ 421 h 437"/>
                  <a:gd name="T44" fmla="*/ 129 w 543"/>
                  <a:gd name="T45" fmla="*/ 419 h 437"/>
                  <a:gd name="T46" fmla="*/ 137 w 543"/>
                  <a:gd name="T47" fmla="*/ 403 h 437"/>
                  <a:gd name="T48" fmla="*/ 154 w 543"/>
                  <a:gd name="T49" fmla="*/ 396 h 437"/>
                  <a:gd name="T50" fmla="*/ 147 w 543"/>
                  <a:gd name="T51" fmla="*/ 388 h 437"/>
                  <a:gd name="T52" fmla="*/ 154 w 543"/>
                  <a:gd name="T53" fmla="*/ 374 h 437"/>
                  <a:gd name="T54" fmla="*/ 176 w 543"/>
                  <a:gd name="T55" fmla="*/ 382 h 437"/>
                  <a:gd name="T56" fmla="*/ 186 w 543"/>
                  <a:gd name="T57" fmla="*/ 392 h 437"/>
                  <a:gd name="T58" fmla="*/ 208 w 543"/>
                  <a:gd name="T59" fmla="*/ 338 h 437"/>
                  <a:gd name="T60" fmla="*/ 212 w 543"/>
                  <a:gd name="T61" fmla="*/ 338 h 437"/>
                  <a:gd name="T62" fmla="*/ 215 w 543"/>
                  <a:gd name="T63" fmla="*/ 345 h 437"/>
                  <a:gd name="T64" fmla="*/ 211 w 543"/>
                  <a:gd name="T65" fmla="*/ 354 h 437"/>
                  <a:gd name="T66" fmla="*/ 218 w 543"/>
                  <a:gd name="T67" fmla="*/ 356 h 437"/>
                  <a:gd name="T68" fmla="*/ 225 w 543"/>
                  <a:gd name="T69" fmla="*/ 346 h 437"/>
                  <a:gd name="T70" fmla="*/ 240 w 543"/>
                  <a:gd name="T71" fmla="*/ 353 h 437"/>
                  <a:gd name="T72" fmla="*/ 270 w 543"/>
                  <a:gd name="T73" fmla="*/ 371 h 437"/>
                  <a:gd name="T74" fmla="*/ 303 w 543"/>
                  <a:gd name="T75" fmla="*/ 387 h 437"/>
                  <a:gd name="T76" fmla="*/ 316 w 543"/>
                  <a:gd name="T77" fmla="*/ 399 h 437"/>
                  <a:gd name="T78" fmla="*/ 318 w 543"/>
                  <a:gd name="T79" fmla="*/ 406 h 437"/>
                  <a:gd name="T80" fmla="*/ 347 w 543"/>
                  <a:gd name="T81" fmla="*/ 426 h 437"/>
                  <a:gd name="T82" fmla="*/ 364 w 543"/>
                  <a:gd name="T83" fmla="*/ 428 h 437"/>
                  <a:gd name="T84" fmla="*/ 380 w 543"/>
                  <a:gd name="T85" fmla="*/ 427 h 437"/>
                  <a:gd name="T86" fmla="*/ 423 w 543"/>
                  <a:gd name="T87" fmla="*/ 437 h 437"/>
                  <a:gd name="T88" fmla="*/ 441 w 543"/>
                  <a:gd name="T89" fmla="*/ 431 h 437"/>
                  <a:gd name="T90" fmla="*/ 465 w 543"/>
                  <a:gd name="T91" fmla="*/ 421 h 437"/>
                  <a:gd name="T92" fmla="*/ 472 w 543"/>
                  <a:gd name="T93" fmla="*/ 403 h 437"/>
                  <a:gd name="T94" fmla="*/ 481 w 543"/>
                  <a:gd name="T95" fmla="*/ 398 h 437"/>
                  <a:gd name="T96" fmla="*/ 504 w 543"/>
                  <a:gd name="T97" fmla="*/ 387 h 437"/>
                  <a:gd name="T98" fmla="*/ 539 w 543"/>
                  <a:gd name="T99" fmla="*/ 387 h 437"/>
                  <a:gd name="T100" fmla="*/ 541 w 543"/>
                  <a:gd name="T101" fmla="*/ 367 h 437"/>
                  <a:gd name="T102" fmla="*/ 539 w 543"/>
                  <a:gd name="T103" fmla="*/ 346 h 437"/>
                  <a:gd name="T104" fmla="*/ 542 w 543"/>
                  <a:gd name="T105" fmla="*/ 329 h 437"/>
                  <a:gd name="T106" fmla="*/ 521 w 543"/>
                  <a:gd name="T107" fmla="*/ 311 h 437"/>
                  <a:gd name="T108" fmla="*/ 514 w 543"/>
                  <a:gd name="T109" fmla="*/ 279 h 437"/>
                  <a:gd name="T110" fmla="*/ 498 w 543"/>
                  <a:gd name="T111" fmla="*/ 261 h 437"/>
                  <a:gd name="T112" fmla="*/ 475 w 543"/>
                  <a:gd name="T113" fmla="*/ 224 h 437"/>
                  <a:gd name="T114" fmla="*/ 496 w 543"/>
                  <a:gd name="T115" fmla="*/ 212 h 4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543" h="437">
                    <a:moveTo>
                      <a:pt x="506" y="169"/>
                    </a:moveTo>
                    <a:lnTo>
                      <a:pt x="504" y="167"/>
                    </a:lnTo>
                    <a:lnTo>
                      <a:pt x="489" y="167"/>
                    </a:lnTo>
                    <a:lnTo>
                      <a:pt x="479" y="169"/>
                    </a:lnTo>
                    <a:lnTo>
                      <a:pt x="474" y="170"/>
                    </a:lnTo>
                    <a:lnTo>
                      <a:pt x="474" y="169"/>
                    </a:lnTo>
                    <a:lnTo>
                      <a:pt x="458" y="153"/>
                    </a:lnTo>
                    <a:lnTo>
                      <a:pt x="453" y="148"/>
                    </a:lnTo>
                    <a:lnTo>
                      <a:pt x="437" y="131"/>
                    </a:lnTo>
                    <a:lnTo>
                      <a:pt x="433" y="130"/>
                    </a:lnTo>
                    <a:lnTo>
                      <a:pt x="426" y="127"/>
                    </a:lnTo>
                    <a:lnTo>
                      <a:pt x="416" y="120"/>
                    </a:lnTo>
                    <a:lnTo>
                      <a:pt x="400" y="120"/>
                    </a:lnTo>
                    <a:lnTo>
                      <a:pt x="398" y="121"/>
                    </a:lnTo>
                    <a:lnTo>
                      <a:pt x="398" y="123"/>
                    </a:lnTo>
                    <a:lnTo>
                      <a:pt x="384" y="126"/>
                    </a:lnTo>
                    <a:lnTo>
                      <a:pt x="345" y="124"/>
                    </a:lnTo>
                    <a:lnTo>
                      <a:pt x="340" y="123"/>
                    </a:lnTo>
                    <a:lnTo>
                      <a:pt x="337" y="123"/>
                    </a:lnTo>
                    <a:lnTo>
                      <a:pt x="328" y="121"/>
                    </a:lnTo>
                    <a:lnTo>
                      <a:pt x="328" y="120"/>
                    </a:lnTo>
                    <a:lnTo>
                      <a:pt x="327" y="110"/>
                    </a:lnTo>
                    <a:lnTo>
                      <a:pt x="327" y="107"/>
                    </a:lnTo>
                    <a:lnTo>
                      <a:pt x="328" y="103"/>
                    </a:lnTo>
                    <a:lnTo>
                      <a:pt x="333" y="96"/>
                    </a:lnTo>
                    <a:lnTo>
                      <a:pt x="338" y="96"/>
                    </a:lnTo>
                    <a:lnTo>
                      <a:pt x="361" y="78"/>
                    </a:lnTo>
                    <a:lnTo>
                      <a:pt x="362" y="73"/>
                    </a:lnTo>
                    <a:lnTo>
                      <a:pt x="362" y="60"/>
                    </a:lnTo>
                    <a:lnTo>
                      <a:pt x="364" y="54"/>
                    </a:lnTo>
                    <a:lnTo>
                      <a:pt x="367" y="51"/>
                    </a:lnTo>
                    <a:lnTo>
                      <a:pt x="370" y="50"/>
                    </a:lnTo>
                    <a:lnTo>
                      <a:pt x="370" y="47"/>
                    </a:lnTo>
                    <a:lnTo>
                      <a:pt x="371" y="47"/>
                    </a:lnTo>
                    <a:lnTo>
                      <a:pt x="371" y="46"/>
                    </a:lnTo>
                    <a:lnTo>
                      <a:pt x="370" y="46"/>
                    </a:lnTo>
                    <a:lnTo>
                      <a:pt x="364" y="43"/>
                    </a:lnTo>
                    <a:lnTo>
                      <a:pt x="362" y="44"/>
                    </a:lnTo>
                    <a:lnTo>
                      <a:pt x="361" y="43"/>
                    </a:lnTo>
                    <a:lnTo>
                      <a:pt x="361" y="44"/>
                    </a:lnTo>
                    <a:lnTo>
                      <a:pt x="359" y="44"/>
                    </a:lnTo>
                    <a:lnTo>
                      <a:pt x="358" y="46"/>
                    </a:lnTo>
                    <a:lnTo>
                      <a:pt x="355" y="44"/>
                    </a:lnTo>
                    <a:lnTo>
                      <a:pt x="333" y="40"/>
                    </a:lnTo>
                    <a:lnTo>
                      <a:pt x="324" y="37"/>
                    </a:lnTo>
                    <a:lnTo>
                      <a:pt x="311" y="30"/>
                    </a:lnTo>
                    <a:lnTo>
                      <a:pt x="309" y="25"/>
                    </a:lnTo>
                    <a:lnTo>
                      <a:pt x="309" y="22"/>
                    </a:lnTo>
                    <a:lnTo>
                      <a:pt x="310" y="15"/>
                    </a:lnTo>
                    <a:lnTo>
                      <a:pt x="310" y="11"/>
                    </a:lnTo>
                    <a:lnTo>
                      <a:pt x="307" y="8"/>
                    </a:lnTo>
                    <a:lnTo>
                      <a:pt x="307" y="7"/>
                    </a:lnTo>
                    <a:lnTo>
                      <a:pt x="306" y="7"/>
                    </a:lnTo>
                    <a:lnTo>
                      <a:pt x="295" y="8"/>
                    </a:lnTo>
                    <a:lnTo>
                      <a:pt x="285" y="8"/>
                    </a:lnTo>
                    <a:lnTo>
                      <a:pt x="254" y="19"/>
                    </a:lnTo>
                    <a:lnTo>
                      <a:pt x="254" y="21"/>
                    </a:lnTo>
                    <a:lnTo>
                      <a:pt x="250" y="32"/>
                    </a:lnTo>
                    <a:lnTo>
                      <a:pt x="235" y="35"/>
                    </a:lnTo>
                    <a:lnTo>
                      <a:pt x="203" y="29"/>
                    </a:lnTo>
                    <a:lnTo>
                      <a:pt x="200" y="29"/>
                    </a:lnTo>
                    <a:lnTo>
                      <a:pt x="197" y="28"/>
                    </a:lnTo>
                    <a:lnTo>
                      <a:pt x="183" y="26"/>
                    </a:lnTo>
                    <a:lnTo>
                      <a:pt x="83" y="0"/>
                    </a:lnTo>
                    <a:lnTo>
                      <a:pt x="81" y="1"/>
                    </a:lnTo>
                    <a:lnTo>
                      <a:pt x="64" y="58"/>
                    </a:lnTo>
                    <a:lnTo>
                      <a:pt x="64" y="61"/>
                    </a:lnTo>
                    <a:lnTo>
                      <a:pt x="56" y="89"/>
                    </a:lnTo>
                    <a:lnTo>
                      <a:pt x="55" y="99"/>
                    </a:lnTo>
                    <a:lnTo>
                      <a:pt x="52" y="104"/>
                    </a:lnTo>
                    <a:lnTo>
                      <a:pt x="43" y="140"/>
                    </a:lnTo>
                    <a:lnTo>
                      <a:pt x="42" y="141"/>
                    </a:lnTo>
                    <a:lnTo>
                      <a:pt x="42" y="144"/>
                    </a:lnTo>
                    <a:lnTo>
                      <a:pt x="0" y="272"/>
                    </a:lnTo>
                    <a:lnTo>
                      <a:pt x="2" y="272"/>
                    </a:lnTo>
                    <a:lnTo>
                      <a:pt x="18" y="287"/>
                    </a:lnTo>
                    <a:lnTo>
                      <a:pt x="50" y="299"/>
                    </a:lnTo>
                    <a:lnTo>
                      <a:pt x="55" y="301"/>
                    </a:lnTo>
                    <a:lnTo>
                      <a:pt x="59" y="307"/>
                    </a:lnTo>
                    <a:lnTo>
                      <a:pt x="85" y="371"/>
                    </a:lnTo>
                    <a:lnTo>
                      <a:pt x="74" y="392"/>
                    </a:lnTo>
                    <a:lnTo>
                      <a:pt x="73" y="394"/>
                    </a:lnTo>
                    <a:lnTo>
                      <a:pt x="90" y="402"/>
                    </a:lnTo>
                    <a:lnTo>
                      <a:pt x="103" y="421"/>
                    </a:lnTo>
                    <a:lnTo>
                      <a:pt x="105" y="421"/>
                    </a:lnTo>
                    <a:lnTo>
                      <a:pt x="108" y="423"/>
                    </a:lnTo>
                    <a:lnTo>
                      <a:pt x="112" y="423"/>
                    </a:lnTo>
                    <a:lnTo>
                      <a:pt x="122" y="421"/>
                    </a:lnTo>
                    <a:lnTo>
                      <a:pt x="127" y="421"/>
                    </a:lnTo>
                    <a:lnTo>
                      <a:pt x="130" y="420"/>
                    </a:lnTo>
                    <a:lnTo>
                      <a:pt x="129" y="420"/>
                    </a:lnTo>
                    <a:lnTo>
                      <a:pt x="129" y="419"/>
                    </a:lnTo>
                    <a:lnTo>
                      <a:pt x="127" y="416"/>
                    </a:lnTo>
                    <a:lnTo>
                      <a:pt x="127" y="415"/>
                    </a:lnTo>
                    <a:lnTo>
                      <a:pt x="129" y="413"/>
                    </a:lnTo>
                    <a:lnTo>
                      <a:pt x="137" y="403"/>
                    </a:lnTo>
                    <a:lnTo>
                      <a:pt x="145" y="403"/>
                    </a:lnTo>
                    <a:lnTo>
                      <a:pt x="152" y="402"/>
                    </a:lnTo>
                    <a:lnTo>
                      <a:pt x="154" y="402"/>
                    </a:lnTo>
                    <a:lnTo>
                      <a:pt x="154" y="396"/>
                    </a:lnTo>
                    <a:lnTo>
                      <a:pt x="150" y="392"/>
                    </a:lnTo>
                    <a:lnTo>
                      <a:pt x="145" y="392"/>
                    </a:lnTo>
                    <a:lnTo>
                      <a:pt x="145" y="389"/>
                    </a:lnTo>
                    <a:lnTo>
                      <a:pt x="147" y="388"/>
                    </a:lnTo>
                    <a:lnTo>
                      <a:pt x="150" y="381"/>
                    </a:lnTo>
                    <a:lnTo>
                      <a:pt x="150" y="380"/>
                    </a:lnTo>
                    <a:lnTo>
                      <a:pt x="151" y="377"/>
                    </a:lnTo>
                    <a:lnTo>
                      <a:pt x="154" y="374"/>
                    </a:lnTo>
                    <a:lnTo>
                      <a:pt x="165" y="374"/>
                    </a:lnTo>
                    <a:lnTo>
                      <a:pt x="169" y="375"/>
                    </a:lnTo>
                    <a:lnTo>
                      <a:pt x="169" y="377"/>
                    </a:lnTo>
                    <a:lnTo>
                      <a:pt x="176" y="382"/>
                    </a:lnTo>
                    <a:lnTo>
                      <a:pt x="179" y="391"/>
                    </a:lnTo>
                    <a:lnTo>
                      <a:pt x="180" y="391"/>
                    </a:lnTo>
                    <a:lnTo>
                      <a:pt x="184" y="392"/>
                    </a:lnTo>
                    <a:lnTo>
                      <a:pt x="186" y="392"/>
                    </a:lnTo>
                    <a:lnTo>
                      <a:pt x="187" y="391"/>
                    </a:lnTo>
                    <a:lnTo>
                      <a:pt x="191" y="381"/>
                    </a:lnTo>
                    <a:lnTo>
                      <a:pt x="197" y="348"/>
                    </a:lnTo>
                    <a:lnTo>
                      <a:pt x="208" y="338"/>
                    </a:lnTo>
                    <a:lnTo>
                      <a:pt x="210" y="338"/>
                    </a:lnTo>
                    <a:lnTo>
                      <a:pt x="211" y="336"/>
                    </a:lnTo>
                    <a:lnTo>
                      <a:pt x="212" y="336"/>
                    </a:lnTo>
                    <a:lnTo>
                      <a:pt x="212" y="338"/>
                    </a:lnTo>
                    <a:lnTo>
                      <a:pt x="214" y="338"/>
                    </a:lnTo>
                    <a:lnTo>
                      <a:pt x="214" y="339"/>
                    </a:lnTo>
                    <a:lnTo>
                      <a:pt x="215" y="341"/>
                    </a:lnTo>
                    <a:lnTo>
                      <a:pt x="215" y="345"/>
                    </a:lnTo>
                    <a:lnTo>
                      <a:pt x="211" y="349"/>
                    </a:lnTo>
                    <a:lnTo>
                      <a:pt x="211" y="350"/>
                    </a:lnTo>
                    <a:lnTo>
                      <a:pt x="210" y="353"/>
                    </a:lnTo>
                    <a:lnTo>
                      <a:pt x="211" y="354"/>
                    </a:lnTo>
                    <a:lnTo>
                      <a:pt x="211" y="356"/>
                    </a:lnTo>
                    <a:lnTo>
                      <a:pt x="212" y="357"/>
                    </a:lnTo>
                    <a:lnTo>
                      <a:pt x="214" y="357"/>
                    </a:lnTo>
                    <a:lnTo>
                      <a:pt x="218" y="356"/>
                    </a:lnTo>
                    <a:lnTo>
                      <a:pt x="220" y="356"/>
                    </a:lnTo>
                    <a:lnTo>
                      <a:pt x="220" y="350"/>
                    </a:lnTo>
                    <a:lnTo>
                      <a:pt x="222" y="349"/>
                    </a:lnTo>
                    <a:lnTo>
                      <a:pt x="225" y="346"/>
                    </a:lnTo>
                    <a:lnTo>
                      <a:pt x="236" y="346"/>
                    </a:lnTo>
                    <a:lnTo>
                      <a:pt x="237" y="348"/>
                    </a:lnTo>
                    <a:lnTo>
                      <a:pt x="237" y="349"/>
                    </a:lnTo>
                    <a:lnTo>
                      <a:pt x="240" y="353"/>
                    </a:lnTo>
                    <a:lnTo>
                      <a:pt x="242" y="356"/>
                    </a:lnTo>
                    <a:lnTo>
                      <a:pt x="261" y="374"/>
                    </a:lnTo>
                    <a:lnTo>
                      <a:pt x="264" y="374"/>
                    </a:lnTo>
                    <a:lnTo>
                      <a:pt x="270" y="371"/>
                    </a:lnTo>
                    <a:lnTo>
                      <a:pt x="277" y="370"/>
                    </a:lnTo>
                    <a:lnTo>
                      <a:pt x="292" y="381"/>
                    </a:lnTo>
                    <a:lnTo>
                      <a:pt x="295" y="381"/>
                    </a:lnTo>
                    <a:lnTo>
                      <a:pt x="303" y="387"/>
                    </a:lnTo>
                    <a:lnTo>
                      <a:pt x="303" y="388"/>
                    </a:lnTo>
                    <a:lnTo>
                      <a:pt x="304" y="389"/>
                    </a:lnTo>
                    <a:lnTo>
                      <a:pt x="309" y="391"/>
                    </a:lnTo>
                    <a:lnTo>
                      <a:pt x="316" y="399"/>
                    </a:lnTo>
                    <a:lnTo>
                      <a:pt x="316" y="403"/>
                    </a:lnTo>
                    <a:lnTo>
                      <a:pt x="317" y="403"/>
                    </a:lnTo>
                    <a:lnTo>
                      <a:pt x="317" y="405"/>
                    </a:lnTo>
                    <a:lnTo>
                      <a:pt x="318" y="406"/>
                    </a:lnTo>
                    <a:lnTo>
                      <a:pt x="323" y="406"/>
                    </a:lnTo>
                    <a:lnTo>
                      <a:pt x="324" y="403"/>
                    </a:lnTo>
                    <a:lnTo>
                      <a:pt x="338" y="409"/>
                    </a:lnTo>
                    <a:lnTo>
                      <a:pt x="347" y="426"/>
                    </a:lnTo>
                    <a:lnTo>
                      <a:pt x="347" y="427"/>
                    </a:lnTo>
                    <a:lnTo>
                      <a:pt x="348" y="427"/>
                    </a:lnTo>
                    <a:lnTo>
                      <a:pt x="349" y="428"/>
                    </a:lnTo>
                    <a:lnTo>
                      <a:pt x="364" y="428"/>
                    </a:lnTo>
                    <a:lnTo>
                      <a:pt x="374" y="427"/>
                    </a:lnTo>
                    <a:lnTo>
                      <a:pt x="376" y="426"/>
                    </a:lnTo>
                    <a:lnTo>
                      <a:pt x="378" y="426"/>
                    </a:lnTo>
                    <a:lnTo>
                      <a:pt x="380" y="427"/>
                    </a:lnTo>
                    <a:lnTo>
                      <a:pt x="388" y="427"/>
                    </a:lnTo>
                    <a:lnTo>
                      <a:pt x="402" y="424"/>
                    </a:lnTo>
                    <a:lnTo>
                      <a:pt x="409" y="430"/>
                    </a:lnTo>
                    <a:lnTo>
                      <a:pt x="423" y="437"/>
                    </a:lnTo>
                    <a:lnTo>
                      <a:pt x="426" y="435"/>
                    </a:lnTo>
                    <a:lnTo>
                      <a:pt x="428" y="434"/>
                    </a:lnTo>
                    <a:lnTo>
                      <a:pt x="434" y="431"/>
                    </a:lnTo>
                    <a:lnTo>
                      <a:pt x="441" y="431"/>
                    </a:lnTo>
                    <a:lnTo>
                      <a:pt x="451" y="428"/>
                    </a:lnTo>
                    <a:lnTo>
                      <a:pt x="461" y="423"/>
                    </a:lnTo>
                    <a:lnTo>
                      <a:pt x="462" y="421"/>
                    </a:lnTo>
                    <a:lnTo>
                      <a:pt x="465" y="421"/>
                    </a:lnTo>
                    <a:lnTo>
                      <a:pt x="467" y="423"/>
                    </a:lnTo>
                    <a:lnTo>
                      <a:pt x="468" y="423"/>
                    </a:lnTo>
                    <a:lnTo>
                      <a:pt x="472" y="406"/>
                    </a:lnTo>
                    <a:lnTo>
                      <a:pt x="472" y="403"/>
                    </a:lnTo>
                    <a:lnTo>
                      <a:pt x="474" y="395"/>
                    </a:lnTo>
                    <a:lnTo>
                      <a:pt x="474" y="394"/>
                    </a:lnTo>
                    <a:lnTo>
                      <a:pt x="478" y="398"/>
                    </a:lnTo>
                    <a:lnTo>
                      <a:pt x="481" y="398"/>
                    </a:lnTo>
                    <a:lnTo>
                      <a:pt x="489" y="399"/>
                    </a:lnTo>
                    <a:lnTo>
                      <a:pt x="497" y="399"/>
                    </a:lnTo>
                    <a:lnTo>
                      <a:pt x="500" y="388"/>
                    </a:lnTo>
                    <a:lnTo>
                      <a:pt x="504" y="387"/>
                    </a:lnTo>
                    <a:lnTo>
                      <a:pt x="513" y="385"/>
                    </a:lnTo>
                    <a:lnTo>
                      <a:pt x="527" y="387"/>
                    </a:lnTo>
                    <a:lnTo>
                      <a:pt x="536" y="391"/>
                    </a:lnTo>
                    <a:lnTo>
                      <a:pt x="539" y="387"/>
                    </a:lnTo>
                    <a:lnTo>
                      <a:pt x="542" y="384"/>
                    </a:lnTo>
                    <a:lnTo>
                      <a:pt x="543" y="374"/>
                    </a:lnTo>
                    <a:lnTo>
                      <a:pt x="543" y="373"/>
                    </a:lnTo>
                    <a:lnTo>
                      <a:pt x="541" y="367"/>
                    </a:lnTo>
                    <a:lnTo>
                      <a:pt x="539" y="361"/>
                    </a:lnTo>
                    <a:lnTo>
                      <a:pt x="534" y="354"/>
                    </a:lnTo>
                    <a:lnTo>
                      <a:pt x="535" y="354"/>
                    </a:lnTo>
                    <a:lnTo>
                      <a:pt x="539" y="346"/>
                    </a:lnTo>
                    <a:lnTo>
                      <a:pt x="541" y="341"/>
                    </a:lnTo>
                    <a:lnTo>
                      <a:pt x="541" y="336"/>
                    </a:lnTo>
                    <a:lnTo>
                      <a:pt x="542" y="335"/>
                    </a:lnTo>
                    <a:lnTo>
                      <a:pt x="542" y="329"/>
                    </a:lnTo>
                    <a:lnTo>
                      <a:pt x="539" y="318"/>
                    </a:lnTo>
                    <a:lnTo>
                      <a:pt x="536" y="318"/>
                    </a:lnTo>
                    <a:lnTo>
                      <a:pt x="528" y="315"/>
                    </a:lnTo>
                    <a:lnTo>
                      <a:pt x="521" y="311"/>
                    </a:lnTo>
                    <a:lnTo>
                      <a:pt x="522" y="310"/>
                    </a:lnTo>
                    <a:lnTo>
                      <a:pt x="522" y="303"/>
                    </a:lnTo>
                    <a:lnTo>
                      <a:pt x="517" y="293"/>
                    </a:lnTo>
                    <a:lnTo>
                      <a:pt x="514" y="279"/>
                    </a:lnTo>
                    <a:lnTo>
                      <a:pt x="513" y="278"/>
                    </a:lnTo>
                    <a:lnTo>
                      <a:pt x="511" y="272"/>
                    </a:lnTo>
                    <a:lnTo>
                      <a:pt x="508" y="265"/>
                    </a:lnTo>
                    <a:lnTo>
                      <a:pt x="498" y="261"/>
                    </a:lnTo>
                    <a:lnTo>
                      <a:pt x="475" y="261"/>
                    </a:lnTo>
                    <a:lnTo>
                      <a:pt x="472" y="260"/>
                    </a:lnTo>
                    <a:lnTo>
                      <a:pt x="469" y="247"/>
                    </a:lnTo>
                    <a:lnTo>
                      <a:pt x="475" y="224"/>
                    </a:lnTo>
                    <a:lnTo>
                      <a:pt x="475" y="223"/>
                    </a:lnTo>
                    <a:lnTo>
                      <a:pt x="479" y="220"/>
                    </a:lnTo>
                    <a:lnTo>
                      <a:pt x="493" y="214"/>
                    </a:lnTo>
                    <a:lnTo>
                      <a:pt x="496" y="212"/>
                    </a:lnTo>
                    <a:lnTo>
                      <a:pt x="498" y="197"/>
                    </a:lnTo>
                    <a:lnTo>
                      <a:pt x="506" y="173"/>
                    </a:lnTo>
                    <a:lnTo>
                      <a:pt x="506" y="16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47" name="Freeform 878">
                <a:extLst>
                  <a:ext uri="{FF2B5EF4-FFF2-40B4-BE49-F238E27FC236}">
                    <a16:creationId xmlns:a16="http://schemas.microsoft.com/office/drawing/2014/main" id="{681107AB-977F-FE74-3095-723EE3CBCF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3" y="3242"/>
                <a:ext cx="138" cy="140"/>
              </a:xfrm>
              <a:custGeom>
                <a:avLst/>
                <a:gdLst>
                  <a:gd name="T0" fmla="*/ 140 w 551"/>
                  <a:gd name="T1" fmla="*/ 46 h 560"/>
                  <a:gd name="T2" fmla="*/ 126 w 551"/>
                  <a:gd name="T3" fmla="*/ 61 h 560"/>
                  <a:gd name="T4" fmla="*/ 128 w 551"/>
                  <a:gd name="T5" fmla="*/ 99 h 560"/>
                  <a:gd name="T6" fmla="*/ 82 w 551"/>
                  <a:gd name="T7" fmla="*/ 124 h 560"/>
                  <a:gd name="T8" fmla="*/ 53 w 551"/>
                  <a:gd name="T9" fmla="*/ 148 h 560"/>
                  <a:gd name="T10" fmla="*/ 113 w 551"/>
                  <a:gd name="T11" fmla="*/ 148 h 560"/>
                  <a:gd name="T12" fmla="*/ 78 w 551"/>
                  <a:gd name="T13" fmla="*/ 181 h 560"/>
                  <a:gd name="T14" fmla="*/ 59 w 551"/>
                  <a:gd name="T15" fmla="*/ 205 h 560"/>
                  <a:gd name="T16" fmla="*/ 43 w 551"/>
                  <a:gd name="T17" fmla="*/ 236 h 560"/>
                  <a:gd name="T18" fmla="*/ 71 w 551"/>
                  <a:gd name="T19" fmla="*/ 244 h 560"/>
                  <a:gd name="T20" fmla="*/ 96 w 551"/>
                  <a:gd name="T21" fmla="*/ 239 h 560"/>
                  <a:gd name="T22" fmla="*/ 144 w 551"/>
                  <a:gd name="T23" fmla="*/ 263 h 560"/>
                  <a:gd name="T24" fmla="*/ 120 w 551"/>
                  <a:gd name="T25" fmla="*/ 317 h 560"/>
                  <a:gd name="T26" fmla="*/ 77 w 551"/>
                  <a:gd name="T27" fmla="*/ 317 h 560"/>
                  <a:gd name="T28" fmla="*/ 32 w 551"/>
                  <a:gd name="T29" fmla="*/ 314 h 560"/>
                  <a:gd name="T30" fmla="*/ 39 w 551"/>
                  <a:gd name="T31" fmla="*/ 301 h 560"/>
                  <a:gd name="T32" fmla="*/ 4 w 551"/>
                  <a:gd name="T33" fmla="*/ 310 h 560"/>
                  <a:gd name="T34" fmla="*/ 0 w 551"/>
                  <a:gd name="T35" fmla="*/ 342 h 560"/>
                  <a:gd name="T36" fmla="*/ 50 w 551"/>
                  <a:gd name="T37" fmla="*/ 380 h 560"/>
                  <a:gd name="T38" fmla="*/ 36 w 551"/>
                  <a:gd name="T39" fmla="*/ 423 h 560"/>
                  <a:gd name="T40" fmla="*/ 73 w 551"/>
                  <a:gd name="T41" fmla="*/ 441 h 560"/>
                  <a:gd name="T42" fmla="*/ 116 w 551"/>
                  <a:gd name="T43" fmla="*/ 447 h 560"/>
                  <a:gd name="T44" fmla="*/ 124 w 551"/>
                  <a:gd name="T45" fmla="*/ 462 h 560"/>
                  <a:gd name="T46" fmla="*/ 155 w 551"/>
                  <a:gd name="T47" fmla="*/ 508 h 560"/>
                  <a:gd name="T48" fmla="*/ 120 w 551"/>
                  <a:gd name="T49" fmla="*/ 560 h 560"/>
                  <a:gd name="T50" fmla="*/ 190 w 551"/>
                  <a:gd name="T51" fmla="*/ 532 h 560"/>
                  <a:gd name="T52" fmla="*/ 229 w 551"/>
                  <a:gd name="T53" fmla="*/ 539 h 560"/>
                  <a:gd name="T54" fmla="*/ 257 w 551"/>
                  <a:gd name="T55" fmla="*/ 522 h 560"/>
                  <a:gd name="T56" fmla="*/ 318 w 551"/>
                  <a:gd name="T57" fmla="*/ 475 h 560"/>
                  <a:gd name="T58" fmla="*/ 352 w 551"/>
                  <a:gd name="T59" fmla="*/ 471 h 560"/>
                  <a:gd name="T60" fmla="*/ 341 w 551"/>
                  <a:gd name="T61" fmla="*/ 518 h 560"/>
                  <a:gd name="T62" fmla="*/ 324 w 551"/>
                  <a:gd name="T63" fmla="*/ 514 h 560"/>
                  <a:gd name="T64" fmla="*/ 332 w 551"/>
                  <a:gd name="T65" fmla="*/ 542 h 560"/>
                  <a:gd name="T66" fmla="*/ 392 w 551"/>
                  <a:gd name="T67" fmla="*/ 519 h 560"/>
                  <a:gd name="T68" fmla="*/ 454 w 551"/>
                  <a:gd name="T69" fmla="*/ 528 h 560"/>
                  <a:gd name="T70" fmla="*/ 488 w 551"/>
                  <a:gd name="T71" fmla="*/ 551 h 560"/>
                  <a:gd name="T72" fmla="*/ 532 w 551"/>
                  <a:gd name="T73" fmla="*/ 518 h 560"/>
                  <a:gd name="T74" fmla="*/ 550 w 551"/>
                  <a:gd name="T75" fmla="*/ 512 h 560"/>
                  <a:gd name="T76" fmla="*/ 548 w 551"/>
                  <a:gd name="T77" fmla="*/ 461 h 560"/>
                  <a:gd name="T78" fmla="*/ 539 w 551"/>
                  <a:gd name="T79" fmla="*/ 420 h 560"/>
                  <a:gd name="T80" fmla="*/ 528 w 551"/>
                  <a:gd name="T81" fmla="*/ 364 h 560"/>
                  <a:gd name="T82" fmla="*/ 496 w 551"/>
                  <a:gd name="T83" fmla="*/ 367 h 560"/>
                  <a:gd name="T84" fmla="*/ 469 w 551"/>
                  <a:gd name="T85" fmla="*/ 359 h 560"/>
                  <a:gd name="T86" fmla="*/ 444 w 551"/>
                  <a:gd name="T87" fmla="*/ 347 h 560"/>
                  <a:gd name="T88" fmla="*/ 360 w 551"/>
                  <a:gd name="T89" fmla="*/ 349 h 560"/>
                  <a:gd name="T90" fmla="*/ 338 w 551"/>
                  <a:gd name="T91" fmla="*/ 332 h 560"/>
                  <a:gd name="T92" fmla="*/ 314 w 551"/>
                  <a:gd name="T93" fmla="*/ 356 h 560"/>
                  <a:gd name="T94" fmla="*/ 317 w 551"/>
                  <a:gd name="T95" fmla="*/ 313 h 560"/>
                  <a:gd name="T96" fmla="*/ 317 w 551"/>
                  <a:gd name="T97" fmla="*/ 279 h 560"/>
                  <a:gd name="T98" fmla="*/ 332 w 551"/>
                  <a:gd name="T99" fmla="*/ 257 h 560"/>
                  <a:gd name="T100" fmla="*/ 367 w 551"/>
                  <a:gd name="T101" fmla="*/ 267 h 560"/>
                  <a:gd name="T102" fmla="*/ 381 w 551"/>
                  <a:gd name="T103" fmla="*/ 215 h 560"/>
                  <a:gd name="T104" fmla="*/ 363 w 551"/>
                  <a:gd name="T105" fmla="*/ 186 h 560"/>
                  <a:gd name="T106" fmla="*/ 327 w 551"/>
                  <a:gd name="T107" fmla="*/ 149 h 560"/>
                  <a:gd name="T108" fmla="*/ 317 w 551"/>
                  <a:gd name="T109" fmla="*/ 103 h 560"/>
                  <a:gd name="T110" fmla="*/ 306 w 551"/>
                  <a:gd name="T111" fmla="*/ 100 h 560"/>
                  <a:gd name="T112" fmla="*/ 274 w 551"/>
                  <a:gd name="T113" fmla="*/ 113 h 560"/>
                  <a:gd name="T114" fmla="*/ 244 w 551"/>
                  <a:gd name="T115" fmla="*/ 52 h 560"/>
                  <a:gd name="T116" fmla="*/ 229 w 551"/>
                  <a:gd name="T117" fmla="*/ 7 h 560"/>
                  <a:gd name="T118" fmla="*/ 167 w 551"/>
                  <a:gd name="T119" fmla="*/ 24 h 5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51" h="560">
                    <a:moveTo>
                      <a:pt x="153" y="24"/>
                    </a:moveTo>
                    <a:lnTo>
                      <a:pt x="149" y="31"/>
                    </a:lnTo>
                    <a:lnTo>
                      <a:pt x="151" y="32"/>
                    </a:lnTo>
                    <a:lnTo>
                      <a:pt x="151" y="35"/>
                    </a:lnTo>
                    <a:lnTo>
                      <a:pt x="149" y="43"/>
                    </a:lnTo>
                    <a:lnTo>
                      <a:pt x="148" y="45"/>
                    </a:lnTo>
                    <a:lnTo>
                      <a:pt x="142" y="45"/>
                    </a:lnTo>
                    <a:lnTo>
                      <a:pt x="140" y="46"/>
                    </a:lnTo>
                    <a:lnTo>
                      <a:pt x="138" y="46"/>
                    </a:lnTo>
                    <a:lnTo>
                      <a:pt x="134" y="45"/>
                    </a:lnTo>
                    <a:lnTo>
                      <a:pt x="130" y="45"/>
                    </a:lnTo>
                    <a:lnTo>
                      <a:pt x="128" y="43"/>
                    </a:lnTo>
                    <a:lnTo>
                      <a:pt x="124" y="43"/>
                    </a:lnTo>
                    <a:lnTo>
                      <a:pt x="127" y="54"/>
                    </a:lnTo>
                    <a:lnTo>
                      <a:pt x="127" y="60"/>
                    </a:lnTo>
                    <a:lnTo>
                      <a:pt x="126" y="61"/>
                    </a:lnTo>
                    <a:lnTo>
                      <a:pt x="126" y="66"/>
                    </a:lnTo>
                    <a:lnTo>
                      <a:pt x="124" y="71"/>
                    </a:lnTo>
                    <a:lnTo>
                      <a:pt x="120" y="79"/>
                    </a:lnTo>
                    <a:lnTo>
                      <a:pt x="119" y="79"/>
                    </a:lnTo>
                    <a:lnTo>
                      <a:pt x="124" y="86"/>
                    </a:lnTo>
                    <a:lnTo>
                      <a:pt x="126" y="92"/>
                    </a:lnTo>
                    <a:lnTo>
                      <a:pt x="128" y="98"/>
                    </a:lnTo>
                    <a:lnTo>
                      <a:pt x="128" y="99"/>
                    </a:lnTo>
                    <a:lnTo>
                      <a:pt x="127" y="109"/>
                    </a:lnTo>
                    <a:lnTo>
                      <a:pt x="124" y="112"/>
                    </a:lnTo>
                    <a:lnTo>
                      <a:pt x="121" y="116"/>
                    </a:lnTo>
                    <a:lnTo>
                      <a:pt x="112" y="112"/>
                    </a:lnTo>
                    <a:lnTo>
                      <a:pt x="98" y="110"/>
                    </a:lnTo>
                    <a:lnTo>
                      <a:pt x="89" y="112"/>
                    </a:lnTo>
                    <a:lnTo>
                      <a:pt x="85" y="113"/>
                    </a:lnTo>
                    <a:lnTo>
                      <a:pt x="82" y="124"/>
                    </a:lnTo>
                    <a:lnTo>
                      <a:pt x="74" y="124"/>
                    </a:lnTo>
                    <a:lnTo>
                      <a:pt x="66" y="123"/>
                    </a:lnTo>
                    <a:lnTo>
                      <a:pt x="63" y="123"/>
                    </a:lnTo>
                    <a:lnTo>
                      <a:pt x="59" y="119"/>
                    </a:lnTo>
                    <a:lnTo>
                      <a:pt x="59" y="120"/>
                    </a:lnTo>
                    <a:lnTo>
                      <a:pt x="57" y="128"/>
                    </a:lnTo>
                    <a:lnTo>
                      <a:pt x="57" y="131"/>
                    </a:lnTo>
                    <a:lnTo>
                      <a:pt x="53" y="148"/>
                    </a:lnTo>
                    <a:lnTo>
                      <a:pt x="52" y="148"/>
                    </a:lnTo>
                    <a:lnTo>
                      <a:pt x="52" y="149"/>
                    </a:lnTo>
                    <a:lnTo>
                      <a:pt x="54" y="149"/>
                    </a:lnTo>
                    <a:lnTo>
                      <a:pt x="68" y="155"/>
                    </a:lnTo>
                    <a:lnTo>
                      <a:pt x="78" y="153"/>
                    </a:lnTo>
                    <a:lnTo>
                      <a:pt x="109" y="145"/>
                    </a:lnTo>
                    <a:lnTo>
                      <a:pt x="113" y="145"/>
                    </a:lnTo>
                    <a:lnTo>
                      <a:pt x="113" y="148"/>
                    </a:lnTo>
                    <a:lnTo>
                      <a:pt x="112" y="153"/>
                    </a:lnTo>
                    <a:lnTo>
                      <a:pt x="105" y="173"/>
                    </a:lnTo>
                    <a:lnTo>
                      <a:pt x="103" y="176"/>
                    </a:lnTo>
                    <a:lnTo>
                      <a:pt x="102" y="180"/>
                    </a:lnTo>
                    <a:lnTo>
                      <a:pt x="100" y="180"/>
                    </a:lnTo>
                    <a:lnTo>
                      <a:pt x="93" y="186"/>
                    </a:lnTo>
                    <a:lnTo>
                      <a:pt x="89" y="186"/>
                    </a:lnTo>
                    <a:lnTo>
                      <a:pt x="78" y="181"/>
                    </a:lnTo>
                    <a:lnTo>
                      <a:pt x="75" y="179"/>
                    </a:lnTo>
                    <a:lnTo>
                      <a:pt x="75" y="177"/>
                    </a:lnTo>
                    <a:lnTo>
                      <a:pt x="73" y="179"/>
                    </a:lnTo>
                    <a:lnTo>
                      <a:pt x="66" y="181"/>
                    </a:lnTo>
                    <a:lnTo>
                      <a:pt x="61" y="186"/>
                    </a:lnTo>
                    <a:lnTo>
                      <a:pt x="61" y="187"/>
                    </a:lnTo>
                    <a:lnTo>
                      <a:pt x="60" y="200"/>
                    </a:lnTo>
                    <a:lnTo>
                      <a:pt x="59" y="205"/>
                    </a:lnTo>
                    <a:lnTo>
                      <a:pt x="49" y="222"/>
                    </a:lnTo>
                    <a:lnTo>
                      <a:pt x="45" y="223"/>
                    </a:lnTo>
                    <a:lnTo>
                      <a:pt x="45" y="227"/>
                    </a:lnTo>
                    <a:lnTo>
                      <a:pt x="43" y="229"/>
                    </a:lnTo>
                    <a:lnTo>
                      <a:pt x="43" y="232"/>
                    </a:lnTo>
                    <a:lnTo>
                      <a:pt x="45" y="233"/>
                    </a:lnTo>
                    <a:lnTo>
                      <a:pt x="45" y="234"/>
                    </a:lnTo>
                    <a:lnTo>
                      <a:pt x="43" y="236"/>
                    </a:lnTo>
                    <a:lnTo>
                      <a:pt x="46" y="239"/>
                    </a:lnTo>
                    <a:lnTo>
                      <a:pt x="47" y="239"/>
                    </a:lnTo>
                    <a:lnTo>
                      <a:pt x="47" y="240"/>
                    </a:lnTo>
                    <a:lnTo>
                      <a:pt x="60" y="254"/>
                    </a:lnTo>
                    <a:lnTo>
                      <a:pt x="61" y="254"/>
                    </a:lnTo>
                    <a:lnTo>
                      <a:pt x="64" y="248"/>
                    </a:lnTo>
                    <a:lnTo>
                      <a:pt x="66" y="244"/>
                    </a:lnTo>
                    <a:lnTo>
                      <a:pt x="71" y="244"/>
                    </a:lnTo>
                    <a:lnTo>
                      <a:pt x="73" y="246"/>
                    </a:lnTo>
                    <a:lnTo>
                      <a:pt x="77" y="247"/>
                    </a:lnTo>
                    <a:lnTo>
                      <a:pt x="82" y="250"/>
                    </a:lnTo>
                    <a:lnTo>
                      <a:pt x="88" y="250"/>
                    </a:lnTo>
                    <a:lnTo>
                      <a:pt x="98" y="248"/>
                    </a:lnTo>
                    <a:lnTo>
                      <a:pt x="98" y="244"/>
                    </a:lnTo>
                    <a:lnTo>
                      <a:pt x="96" y="243"/>
                    </a:lnTo>
                    <a:lnTo>
                      <a:pt x="96" y="239"/>
                    </a:lnTo>
                    <a:lnTo>
                      <a:pt x="116" y="239"/>
                    </a:lnTo>
                    <a:lnTo>
                      <a:pt x="120" y="240"/>
                    </a:lnTo>
                    <a:lnTo>
                      <a:pt x="130" y="240"/>
                    </a:lnTo>
                    <a:lnTo>
                      <a:pt x="130" y="250"/>
                    </a:lnTo>
                    <a:lnTo>
                      <a:pt x="137" y="250"/>
                    </a:lnTo>
                    <a:lnTo>
                      <a:pt x="137" y="253"/>
                    </a:lnTo>
                    <a:lnTo>
                      <a:pt x="141" y="257"/>
                    </a:lnTo>
                    <a:lnTo>
                      <a:pt x="144" y="263"/>
                    </a:lnTo>
                    <a:lnTo>
                      <a:pt x="141" y="272"/>
                    </a:lnTo>
                    <a:lnTo>
                      <a:pt x="133" y="280"/>
                    </a:lnTo>
                    <a:lnTo>
                      <a:pt x="130" y="285"/>
                    </a:lnTo>
                    <a:lnTo>
                      <a:pt x="128" y="286"/>
                    </a:lnTo>
                    <a:lnTo>
                      <a:pt x="128" y="287"/>
                    </a:lnTo>
                    <a:lnTo>
                      <a:pt x="121" y="310"/>
                    </a:lnTo>
                    <a:lnTo>
                      <a:pt x="121" y="317"/>
                    </a:lnTo>
                    <a:lnTo>
                      <a:pt x="120" y="317"/>
                    </a:lnTo>
                    <a:lnTo>
                      <a:pt x="119" y="318"/>
                    </a:lnTo>
                    <a:lnTo>
                      <a:pt x="116" y="318"/>
                    </a:lnTo>
                    <a:lnTo>
                      <a:pt x="112" y="320"/>
                    </a:lnTo>
                    <a:lnTo>
                      <a:pt x="110" y="320"/>
                    </a:lnTo>
                    <a:lnTo>
                      <a:pt x="107" y="318"/>
                    </a:lnTo>
                    <a:lnTo>
                      <a:pt x="93" y="316"/>
                    </a:lnTo>
                    <a:lnTo>
                      <a:pt x="78" y="317"/>
                    </a:lnTo>
                    <a:lnTo>
                      <a:pt x="77" y="317"/>
                    </a:lnTo>
                    <a:lnTo>
                      <a:pt x="75" y="318"/>
                    </a:lnTo>
                    <a:lnTo>
                      <a:pt x="71" y="318"/>
                    </a:lnTo>
                    <a:lnTo>
                      <a:pt x="70" y="317"/>
                    </a:lnTo>
                    <a:lnTo>
                      <a:pt x="57" y="314"/>
                    </a:lnTo>
                    <a:lnTo>
                      <a:pt x="52" y="314"/>
                    </a:lnTo>
                    <a:lnTo>
                      <a:pt x="47" y="316"/>
                    </a:lnTo>
                    <a:lnTo>
                      <a:pt x="36" y="317"/>
                    </a:lnTo>
                    <a:lnTo>
                      <a:pt x="32" y="314"/>
                    </a:lnTo>
                    <a:lnTo>
                      <a:pt x="29" y="311"/>
                    </a:lnTo>
                    <a:lnTo>
                      <a:pt x="29" y="308"/>
                    </a:lnTo>
                    <a:lnTo>
                      <a:pt x="32" y="307"/>
                    </a:lnTo>
                    <a:lnTo>
                      <a:pt x="36" y="307"/>
                    </a:lnTo>
                    <a:lnTo>
                      <a:pt x="39" y="304"/>
                    </a:lnTo>
                    <a:lnTo>
                      <a:pt x="39" y="303"/>
                    </a:lnTo>
                    <a:lnTo>
                      <a:pt x="40" y="303"/>
                    </a:lnTo>
                    <a:lnTo>
                      <a:pt x="39" y="301"/>
                    </a:lnTo>
                    <a:lnTo>
                      <a:pt x="39" y="300"/>
                    </a:lnTo>
                    <a:lnTo>
                      <a:pt x="32" y="300"/>
                    </a:lnTo>
                    <a:lnTo>
                      <a:pt x="13" y="303"/>
                    </a:lnTo>
                    <a:lnTo>
                      <a:pt x="10" y="306"/>
                    </a:lnTo>
                    <a:lnTo>
                      <a:pt x="7" y="307"/>
                    </a:lnTo>
                    <a:lnTo>
                      <a:pt x="6" y="307"/>
                    </a:lnTo>
                    <a:lnTo>
                      <a:pt x="4" y="308"/>
                    </a:lnTo>
                    <a:lnTo>
                      <a:pt x="4" y="310"/>
                    </a:lnTo>
                    <a:lnTo>
                      <a:pt x="7" y="318"/>
                    </a:lnTo>
                    <a:lnTo>
                      <a:pt x="6" y="328"/>
                    </a:lnTo>
                    <a:lnTo>
                      <a:pt x="4" y="330"/>
                    </a:lnTo>
                    <a:lnTo>
                      <a:pt x="4" y="331"/>
                    </a:lnTo>
                    <a:lnTo>
                      <a:pt x="3" y="332"/>
                    </a:lnTo>
                    <a:lnTo>
                      <a:pt x="0" y="338"/>
                    </a:lnTo>
                    <a:lnTo>
                      <a:pt x="0" y="339"/>
                    </a:lnTo>
                    <a:lnTo>
                      <a:pt x="0" y="342"/>
                    </a:lnTo>
                    <a:lnTo>
                      <a:pt x="1" y="345"/>
                    </a:lnTo>
                    <a:lnTo>
                      <a:pt x="4" y="346"/>
                    </a:lnTo>
                    <a:lnTo>
                      <a:pt x="21" y="361"/>
                    </a:lnTo>
                    <a:lnTo>
                      <a:pt x="25" y="367"/>
                    </a:lnTo>
                    <a:lnTo>
                      <a:pt x="30" y="373"/>
                    </a:lnTo>
                    <a:lnTo>
                      <a:pt x="43" y="378"/>
                    </a:lnTo>
                    <a:lnTo>
                      <a:pt x="46" y="378"/>
                    </a:lnTo>
                    <a:lnTo>
                      <a:pt x="50" y="380"/>
                    </a:lnTo>
                    <a:lnTo>
                      <a:pt x="49" y="381"/>
                    </a:lnTo>
                    <a:lnTo>
                      <a:pt x="35" y="409"/>
                    </a:lnTo>
                    <a:lnTo>
                      <a:pt x="33" y="417"/>
                    </a:lnTo>
                    <a:lnTo>
                      <a:pt x="32" y="419"/>
                    </a:lnTo>
                    <a:lnTo>
                      <a:pt x="30" y="421"/>
                    </a:lnTo>
                    <a:lnTo>
                      <a:pt x="29" y="421"/>
                    </a:lnTo>
                    <a:lnTo>
                      <a:pt x="29" y="423"/>
                    </a:lnTo>
                    <a:lnTo>
                      <a:pt x="36" y="423"/>
                    </a:lnTo>
                    <a:lnTo>
                      <a:pt x="42" y="427"/>
                    </a:lnTo>
                    <a:lnTo>
                      <a:pt x="45" y="429"/>
                    </a:lnTo>
                    <a:lnTo>
                      <a:pt x="52" y="430"/>
                    </a:lnTo>
                    <a:lnTo>
                      <a:pt x="60" y="433"/>
                    </a:lnTo>
                    <a:lnTo>
                      <a:pt x="68" y="440"/>
                    </a:lnTo>
                    <a:lnTo>
                      <a:pt x="70" y="440"/>
                    </a:lnTo>
                    <a:lnTo>
                      <a:pt x="70" y="441"/>
                    </a:lnTo>
                    <a:lnTo>
                      <a:pt x="73" y="441"/>
                    </a:lnTo>
                    <a:lnTo>
                      <a:pt x="74" y="440"/>
                    </a:lnTo>
                    <a:lnTo>
                      <a:pt x="81" y="440"/>
                    </a:lnTo>
                    <a:lnTo>
                      <a:pt x="85" y="441"/>
                    </a:lnTo>
                    <a:lnTo>
                      <a:pt x="100" y="450"/>
                    </a:lnTo>
                    <a:lnTo>
                      <a:pt x="103" y="450"/>
                    </a:lnTo>
                    <a:lnTo>
                      <a:pt x="114" y="447"/>
                    </a:lnTo>
                    <a:lnTo>
                      <a:pt x="116" y="445"/>
                    </a:lnTo>
                    <a:lnTo>
                      <a:pt x="116" y="447"/>
                    </a:lnTo>
                    <a:lnTo>
                      <a:pt x="119" y="448"/>
                    </a:lnTo>
                    <a:lnTo>
                      <a:pt x="124" y="454"/>
                    </a:lnTo>
                    <a:lnTo>
                      <a:pt x="128" y="455"/>
                    </a:lnTo>
                    <a:lnTo>
                      <a:pt x="128" y="457"/>
                    </a:lnTo>
                    <a:lnTo>
                      <a:pt x="130" y="457"/>
                    </a:lnTo>
                    <a:lnTo>
                      <a:pt x="126" y="461"/>
                    </a:lnTo>
                    <a:lnTo>
                      <a:pt x="126" y="462"/>
                    </a:lnTo>
                    <a:lnTo>
                      <a:pt x="124" y="462"/>
                    </a:lnTo>
                    <a:lnTo>
                      <a:pt x="126" y="464"/>
                    </a:lnTo>
                    <a:lnTo>
                      <a:pt x="131" y="483"/>
                    </a:lnTo>
                    <a:lnTo>
                      <a:pt x="137" y="491"/>
                    </a:lnTo>
                    <a:lnTo>
                      <a:pt x="138" y="493"/>
                    </a:lnTo>
                    <a:lnTo>
                      <a:pt x="140" y="493"/>
                    </a:lnTo>
                    <a:lnTo>
                      <a:pt x="156" y="505"/>
                    </a:lnTo>
                    <a:lnTo>
                      <a:pt x="156" y="507"/>
                    </a:lnTo>
                    <a:lnTo>
                      <a:pt x="155" y="508"/>
                    </a:lnTo>
                    <a:lnTo>
                      <a:pt x="155" y="514"/>
                    </a:lnTo>
                    <a:lnTo>
                      <a:pt x="145" y="525"/>
                    </a:lnTo>
                    <a:lnTo>
                      <a:pt x="140" y="538"/>
                    </a:lnTo>
                    <a:lnTo>
                      <a:pt x="127" y="546"/>
                    </a:lnTo>
                    <a:lnTo>
                      <a:pt x="123" y="547"/>
                    </a:lnTo>
                    <a:lnTo>
                      <a:pt x="121" y="549"/>
                    </a:lnTo>
                    <a:lnTo>
                      <a:pt x="120" y="549"/>
                    </a:lnTo>
                    <a:lnTo>
                      <a:pt x="120" y="560"/>
                    </a:lnTo>
                    <a:lnTo>
                      <a:pt x="121" y="560"/>
                    </a:lnTo>
                    <a:lnTo>
                      <a:pt x="123" y="558"/>
                    </a:lnTo>
                    <a:lnTo>
                      <a:pt x="131" y="558"/>
                    </a:lnTo>
                    <a:lnTo>
                      <a:pt x="144" y="556"/>
                    </a:lnTo>
                    <a:lnTo>
                      <a:pt x="162" y="549"/>
                    </a:lnTo>
                    <a:lnTo>
                      <a:pt x="181" y="528"/>
                    </a:lnTo>
                    <a:lnTo>
                      <a:pt x="184" y="526"/>
                    </a:lnTo>
                    <a:lnTo>
                      <a:pt x="190" y="532"/>
                    </a:lnTo>
                    <a:lnTo>
                      <a:pt x="191" y="535"/>
                    </a:lnTo>
                    <a:lnTo>
                      <a:pt x="191" y="536"/>
                    </a:lnTo>
                    <a:lnTo>
                      <a:pt x="190" y="538"/>
                    </a:lnTo>
                    <a:lnTo>
                      <a:pt x="190" y="541"/>
                    </a:lnTo>
                    <a:lnTo>
                      <a:pt x="195" y="553"/>
                    </a:lnTo>
                    <a:lnTo>
                      <a:pt x="195" y="554"/>
                    </a:lnTo>
                    <a:lnTo>
                      <a:pt x="201" y="554"/>
                    </a:lnTo>
                    <a:lnTo>
                      <a:pt x="229" y="539"/>
                    </a:lnTo>
                    <a:lnTo>
                      <a:pt x="239" y="531"/>
                    </a:lnTo>
                    <a:lnTo>
                      <a:pt x="239" y="528"/>
                    </a:lnTo>
                    <a:lnTo>
                      <a:pt x="237" y="528"/>
                    </a:lnTo>
                    <a:lnTo>
                      <a:pt x="237" y="526"/>
                    </a:lnTo>
                    <a:lnTo>
                      <a:pt x="239" y="526"/>
                    </a:lnTo>
                    <a:lnTo>
                      <a:pt x="247" y="525"/>
                    </a:lnTo>
                    <a:lnTo>
                      <a:pt x="254" y="522"/>
                    </a:lnTo>
                    <a:lnTo>
                      <a:pt x="257" y="522"/>
                    </a:lnTo>
                    <a:lnTo>
                      <a:pt x="258" y="521"/>
                    </a:lnTo>
                    <a:lnTo>
                      <a:pt x="263" y="511"/>
                    </a:lnTo>
                    <a:lnTo>
                      <a:pt x="263" y="510"/>
                    </a:lnTo>
                    <a:lnTo>
                      <a:pt x="264" y="508"/>
                    </a:lnTo>
                    <a:lnTo>
                      <a:pt x="286" y="494"/>
                    </a:lnTo>
                    <a:lnTo>
                      <a:pt x="300" y="489"/>
                    </a:lnTo>
                    <a:lnTo>
                      <a:pt x="306" y="483"/>
                    </a:lnTo>
                    <a:lnTo>
                      <a:pt x="318" y="475"/>
                    </a:lnTo>
                    <a:lnTo>
                      <a:pt x="320" y="475"/>
                    </a:lnTo>
                    <a:lnTo>
                      <a:pt x="323" y="479"/>
                    </a:lnTo>
                    <a:lnTo>
                      <a:pt x="335" y="469"/>
                    </a:lnTo>
                    <a:lnTo>
                      <a:pt x="339" y="465"/>
                    </a:lnTo>
                    <a:lnTo>
                      <a:pt x="342" y="465"/>
                    </a:lnTo>
                    <a:lnTo>
                      <a:pt x="350" y="469"/>
                    </a:lnTo>
                    <a:lnTo>
                      <a:pt x="352" y="469"/>
                    </a:lnTo>
                    <a:lnTo>
                      <a:pt x="352" y="471"/>
                    </a:lnTo>
                    <a:lnTo>
                      <a:pt x="363" y="484"/>
                    </a:lnTo>
                    <a:lnTo>
                      <a:pt x="363" y="489"/>
                    </a:lnTo>
                    <a:lnTo>
                      <a:pt x="360" y="491"/>
                    </a:lnTo>
                    <a:lnTo>
                      <a:pt x="360" y="494"/>
                    </a:lnTo>
                    <a:lnTo>
                      <a:pt x="353" y="500"/>
                    </a:lnTo>
                    <a:lnTo>
                      <a:pt x="347" y="503"/>
                    </a:lnTo>
                    <a:lnTo>
                      <a:pt x="341" y="507"/>
                    </a:lnTo>
                    <a:lnTo>
                      <a:pt x="341" y="518"/>
                    </a:lnTo>
                    <a:lnTo>
                      <a:pt x="339" y="518"/>
                    </a:lnTo>
                    <a:lnTo>
                      <a:pt x="334" y="521"/>
                    </a:lnTo>
                    <a:lnTo>
                      <a:pt x="331" y="519"/>
                    </a:lnTo>
                    <a:lnTo>
                      <a:pt x="331" y="514"/>
                    </a:lnTo>
                    <a:lnTo>
                      <a:pt x="328" y="514"/>
                    </a:lnTo>
                    <a:lnTo>
                      <a:pt x="327" y="512"/>
                    </a:lnTo>
                    <a:lnTo>
                      <a:pt x="325" y="514"/>
                    </a:lnTo>
                    <a:lnTo>
                      <a:pt x="324" y="514"/>
                    </a:lnTo>
                    <a:lnTo>
                      <a:pt x="321" y="517"/>
                    </a:lnTo>
                    <a:lnTo>
                      <a:pt x="320" y="517"/>
                    </a:lnTo>
                    <a:lnTo>
                      <a:pt x="323" y="524"/>
                    </a:lnTo>
                    <a:lnTo>
                      <a:pt x="328" y="531"/>
                    </a:lnTo>
                    <a:lnTo>
                      <a:pt x="331" y="533"/>
                    </a:lnTo>
                    <a:lnTo>
                      <a:pt x="331" y="536"/>
                    </a:lnTo>
                    <a:lnTo>
                      <a:pt x="332" y="538"/>
                    </a:lnTo>
                    <a:lnTo>
                      <a:pt x="332" y="542"/>
                    </a:lnTo>
                    <a:lnTo>
                      <a:pt x="334" y="547"/>
                    </a:lnTo>
                    <a:lnTo>
                      <a:pt x="335" y="549"/>
                    </a:lnTo>
                    <a:lnTo>
                      <a:pt x="337" y="549"/>
                    </a:lnTo>
                    <a:lnTo>
                      <a:pt x="352" y="544"/>
                    </a:lnTo>
                    <a:lnTo>
                      <a:pt x="353" y="544"/>
                    </a:lnTo>
                    <a:lnTo>
                      <a:pt x="353" y="542"/>
                    </a:lnTo>
                    <a:lnTo>
                      <a:pt x="383" y="526"/>
                    </a:lnTo>
                    <a:lnTo>
                      <a:pt x="392" y="519"/>
                    </a:lnTo>
                    <a:lnTo>
                      <a:pt x="395" y="518"/>
                    </a:lnTo>
                    <a:lnTo>
                      <a:pt x="397" y="521"/>
                    </a:lnTo>
                    <a:lnTo>
                      <a:pt x="401" y="525"/>
                    </a:lnTo>
                    <a:lnTo>
                      <a:pt x="401" y="526"/>
                    </a:lnTo>
                    <a:lnTo>
                      <a:pt x="411" y="518"/>
                    </a:lnTo>
                    <a:lnTo>
                      <a:pt x="435" y="522"/>
                    </a:lnTo>
                    <a:lnTo>
                      <a:pt x="450" y="529"/>
                    </a:lnTo>
                    <a:lnTo>
                      <a:pt x="454" y="528"/>
                    </a:lnTo>
                    <a:lnTo>
                      <a:pt x="462" y="532"/>
                    </a:lnTo>
                    <a:lnTo>
                      <a:pt x="464" y="532"/>
                    </a:lnTo>
                    <a:lnTo>
                      <a:pt x="464" y="533"/>
                    </a:lnTo>
                    <a:lnTo>
                      <a:pt x="468" y="542"/>
                    </a:lnTo>
                    <a:lnTo>
                      <a:pt x="469" y="544"/>
                    </a:lnTo>
                    <a:lnTo>
                      <a:pt x="484" y="553"/>
                    </a:lnTo>
                    <a:lnTo>
                      <a:pt x="487" y="553"/>
                    </a:lnTo>
                    <a:lnTo>
                      <a:pt x="488" y="551"/>
                    </a:lnTo>
                    <a:lnTo>
                      <a:pt x="500" y="544"/>
                    </a:lnTo>
                    <a:lnTo>
                      <a:pt x="526" y="538"/>
                    </a:lnTo>
                    <a:lnTo>
                      <a:pt x="528" y="536"/>
                    </a:lnTo>
                    <a:lnTo>
                      <a:pt x="528" y="531"/>
                    </a:lnTo>
                    <a:lnTo>
                      <a:pt x="529" y="528"/>
                    </a:lnTo>
                    <a:lnTo>
                      <a:pt x="531" y="528"/>
                    </a:lnTo>
                    <a:lnTo>
                      <a:pt x="531" y="526"/>
                    </a:lnTo>
                    <a:lnTo>
                      <a:pt x="532" y="518"/>
                    </a:lnTo>
                    <a:lnTo>
                      <a:pt x="536" y="522"/>
                    </a:lnTo>
                    <a:lnTo>
                      <a:pt x="539" y="524"/>
                    </a:lnTo>
                    <a:lnTo>
                      <a:pt x="543" y="524"/>
                    </a:lnTo>
                    <a:lnTo>
                      <a:pt x="546" y="522"/>
                    </a:lnTo>
                    <a:lnTo>
                      <a:pt x="550" y="515"/>
                    </a:lnTo>
                    <a:lnTo>
                      <a:pt x="550" y="514"/>
                    </a:lnTo>
                    <a:lnTo>
                      <a:pt x="551" y="512"/>
                    </a:lnTo>
                    <a:lnTo>
                      <a:pt x="550" y="512"/>
                    </a:lnTo>
                    <a:lnTo>
                      <a:pt x="550" y="510"/>
                    </a:lnTo>
                    <a:lnTo>
                      <a:pt x="548" y="494"/>
                    </a:lnTo>
                    <a:lnTo>
                      <a:pt x="548" y="493"/>
                    </a:lnTo>
                    <a:lnTo>
                      <a:pt x="547" y="490"/>
                    </a:lnTo>
                    <a:lnTo>
                      <a:pt x="547" y="475"/>
                    </a:lnTo>
                    <a:lnTo>
                      <a:pt x="550" y="471"/>
                    </a:lnTo>
                    <a:lnTo>
                      <a:pt x="550" y="461"/>
                    </a:lnTo>
                    <a:lnTo>
                      <a:pt x="548" y="461"/>
                    </a:lnTo>
                    <a:lnTo>
                      <a:pt x="547" y="462"/>
                    </a:lnTo>
                    <a:lnTo>
                      <a:pt x="543" y="462"/>
                    </a:lnTo>
                    <a:lnTo>
                      <a:pt x="543" y="445"/>
                    </a:lnTo>
                    <a:lnTo>
                      <a:pt x="546" y="440"/>
                    </a:lnTo>
                    <a:lnTo>
                      <a:pt x="546" y="433"/>
                    </a:lnTo>
                    <a:lnTo>
                      <a:pt x="543" y="426"/>
                    </a:lnTo>
                    <a:lnTo>
                      <a:pt x="540" y="423"/>
                    </a:lnTo>
                    <a:lnTo>
                      <a:pt x="539" y="420"/>
                    </a:lnTo>
                    <a:lnTo>
                      <a:pt x="539" y="419"/>
                    </a:lnTo>
                    <a:lnTo>
                      <a:pt x="536" y="412"/>
                    </a:lnTo>
                    <a:lnTo>
                      <a:pt x="532" y="392"/>
                    </a:lnTo>
                    <a:lnTo>
                      <a:pt x="531" y="391"/>
                    </a:lnTo>
                    <a:lnTo>
                      <a:pt x="531" y="374"/>
                    </a:lnTo>
                    <a:lnTo>
                      <a:pt x="529" y="369"/>
                    </a:lnTo>
                    <a:lnTo>
                      <a:pt x="529" y="366"/>
                    </a:lnTo>
                    <a:lnTo>
                      <a:pt x="528" y="364"/>
                    </a:lnTo>
                    <a:lnTo>
                      <a:pt x="526" y="361"/>
                    </a:lnTo>
                    <a:lnTo>
                      <a:pt x="526" y="360"/>
                    </a:lnTo>
                    <a:lnTo>
                      <a:pt x="524" y="357"/>
                    </a:lnTo>
                    <a:lnTo>
                      <a:pt x="515" y="361"/>
                    </a:lnTo>
                    <a:lnTo>
                      <a:pt x="511" y="363"/>
                    </a:lnTo>
                    <a:lnTo>
                      <a:pt x="505" y="366"/>
                    </a:lnTo>
                    <a:lnTo>
                      <a:pt x="497" y="367"/>
                    </a:lnTo>
                    <a:lnTo>
                      <a:pt x="496" y="367"/>
                    </a:lnTo>
                    <a:lnTo>
                      <a:pt x="496" y="364"/>
                    </a:lnTo>
                    <a:lnTo>
                      <a:pt x="494" y="360"/>
                    </a:lnTo>
                    <a:lnTo>
                      <a:pt x="494" y="359"/>
                    </a:lnTo>
                    <a:lnTo>
                      <a:pt x="493" y="359"/>
                    </a:lnTo>
                    <a:lnTo>
                      <a:pt x="490" y="360"/>
                    </a:lnTo>
                    <a:lnTo>
                      <a:pt x="487" y="360"/>
                    </a:lnTo>
                    <a:lnTo>
                      <a:pt x="484" y="361"/>
                    </a:lnTo>
                    <a:lnTo>
                      <a:pt x="469" y="359"/>
                    </a:lnTo>
                    <a:lnTo>
                      <a:pt x="465" y="359"/>
                    </a:lnTo>
                    <a:lnTo>
                      <a:pt x="462" y="357"/>
                    </a:lnTo>
                    <a:lnTo>
                      <a:pt x="455" y="357"/>
                    </a:lnTo>
                    <a:lnTo>
                      <a:pt x="455" y="356"/>
                    </a:lnTo>
                    <a:lnTo>
                      <a:pt x="454" y="353"/>
                    </a:lnTo>
                    <a:lnTo>
                      <a:pt x="448" y="349"/>
                    </a:lnTo>
                    <a:lnTo>
                      <a:pt x="447" y="347"/>
                    </a:lnTo>
                    <a:lnTo>
                      <a:pt x="444" y="347"/>
                    </a:lnTo>
                    <a:lnTo>
                      <a:pt x="423" y="342"/>
                    </a:lnTo>
                    <a:lnTo>
                      <a:pt x="397" y="349"/>
                    </a:lnTo>
                    <a:lnTo>
                      <a:pt x="377" y="345"/>
                    </a:lnTo>
                    <a:lnTo>
                      <a:pt x="368" y="346"/>
                    </a:lnTo>
                    <a:lnTo>
                      <a:pt x="364" y="349"/>
                    </a:lnTo>
                    <a:lnTo>
                      <a:pt x="361" y="349"/>
                    </a:lnTo>
                    <a:lnTo>
                      <a:pt x="361" y="350"/>
                    </a:lnTo>
                    <a:lnTo>
                      <a:pt x="360" y="349"/>
                    </a:lnTo>
                    <a:lnTo>
                      <a:pt x="353" y="342"/>
                    </a:lnTo>
                    <a:lnTo>
                      <a:pt x="353" y="341"/>
                    </a:lnTo>
                    <a:lnTo>
                      <a:pt x="352" y="339"/>
                    </a:lnTo>
                    <a:lnTo>
                      <a:pt x="352" y="338"/>
                    </a:lnTo>
                    <a:lnTo>
                      <a:pt x="347" y="338"/>
                    </a:lnTo>
                    <a:lnTo>
                      <a:pt x="341" y="337"/>
                    </a:lnTo>
                    <a:lnTo>
                      <a:pt x="338" y="334"/>
                    </a:lnTo>
                    <a:lnTo>
                      <a:pt x="338" y="332"/>
                    </a:lnTo>
                    <a:lnTo>
                      <a:pt x="331" y="325"/>
                    </a:lnTo>
                    <a:lnTo>
                      <a:pt x="328" y="325"/>
                    </a:lnTo>
                    <a:lnTo>
                      <a:pt x="317" y="341"/>
                    </a:lnTo>
                    <a:lnTo>
                      <a:pt x="317" y="342"/>
                    </a:lnTo>
                    <a:lnTo>
                      <a:pt x="315" y="349"/>
                    </a:lnTo>
                    <a:lnTo>
                      <a:pt x="315" y="350"/>
                    </a:lnTo>
                    <a:lnTo>
                      <a:pt x="314" y="352"/>
                    </a:lnTo>
                    <a:lnTo>
                      <a:pt x="314" y="356"/>
                    </a:lnTo>
                    <a:lnTo>
                      <a:pt x="311" y="357"/>
                    </a:lnTo>
                    <a:lnTo>
                      <a:pt x="306" y="354"/>
                    </a:lnTo>
                    <a:lnTo>
                      <a:pt x="303" y="352"/>
                    </a:lnTo>
                    <a:lnTo>
                      <a:pt x="303" y="349"/>
                    </a:lnTo>
                    <a:lnTo>
                      <a:pt x="297" y="323"/>
                    </a:lnTo>
                    <a:lnTo>
                      <a:pt x="301" y="318"/>
                    </a:lnTo>
                    <a:lnTo>
                      <a:pt x="311" y="313"/>
                    </a:lnTo>
                    <a:lnTo>
                      <a:pt x="317" y="313"/>
                    </a:lnTo>
                    <a:lnTo>
                      <a:pt x="320" y="311"/>
                    </a:lnTo>
                    <a:lnTo>
                      <a:pt x="320" y="304"/>
                    </a:lnTo>
                    <a:lnTo>
                      <a:pt x="317" y="299"/>
                    </a:lnTo>
                    <a:lnTo>
                      <a:pt x="313" y="294"/>
                    </a:lnTo>
                    <a:lnTo>
                      <a:pt x="311" y="290"/>
                    </a:lnTo>
                    <a:lnTo>
                      <a:pt x="311" y="289"/>
                    </a:lnTo>
                    <a:lnTo>
                      <a:pt x="313" y="287"/>
                    </a:lnTo>
                    <a:lnTo>
                      <a:pt x="317" y="279"/>
                    </a:lnTo>
                    <a:lnTo>
                      <a:pt x="320" y="267"/>
                    </a:lnTo>
                    <a:lnTo>
                      <a:pt x="317" y="263"/>
                    </a:lnTo>
                    <a:lnTo>
                      <a:pt x="327" y="250"/>
                    </a:lnTo>
                    <a:lnTo>
                      <a:pt x="327" y="248"/>
                    </a:lnTo>
                    <a:lnTo>
                      <a:pt x="328" y="250"/>
                    </a:lnTo>
                    <a:lnTo>
                      <a:pt x="331" y="254"/>
                    </a:lnTo>
                    <a:lnTo>
                      <a:pt x="332" y="256"/>
                    </a:lnTo>
                    <a:lnTo>
                      <a:pt x="332" y="257"/>
                    </a:lnTo>
                    <a:lnTo>
                      <a:pt x="337" y="264"/>
                    </a:lnTo>
                    <a:lnTo>
                      <a:pt x="344" y="271"/>
                    </a:lnTo>
                    <a:lnTo>
                      <a:pt x="349" y="270"/>
                    </a:lnTo>
                    <a:lnTo>
                      <a:pt x="352" y="270"/>
                    </a:lnTo>
                    <a:lnTo>
                      <a:pt x="353" y="268"/>
                    </a:lnTo>
                    <a:lnTo>
                      <a:pt x="354" y="268"/>
                    </a:lnTo>
                    <a:lnTo>
                      <a:pt x="356" y="267"/>
                    </a:lnTo>
                    <a:lnTo>
                      <a:pt x="367" y="267"/>
                    </a:lnTo>
                    <a:lnTo>
                      <a:pt x="367" y="265"/>
                    </a:lnTo>
                    <a:lnTo>
                      <a:pt x="368" y="265"/>
                    </a:lnTo>
                    <a:lnTo>
                      <a:pt x="368" y="264"/>
                    </a:lnTo>
                    <a:lnTo>
                      <a:pt x="367" y="254"/>
                    </a:lnTo>
                    <a:lnTo>
                      <a:pt x="383" y="223"/>
                    </a:lnTo>
                    <a:lnTo>
                      <a:pt x="385" y="216"/>
                    </a:lnTo>
                    <a:lnTo>
                      <a:pt x="383" y="216"/>
                    </a:lnTo>
                    <a:lnTo>
                      <a:pt x="381" y="215"/>
                    </a:lnTo>
                    <a:lnTo>
                      <a:pt x="373" y="208"/>
                    </a:lnTo>
                    <a:lnTo>
                      <a:pt x="373" y="205"/>
                    </a:lnTo>
                    <a:lnTo>
                      <a:pt x="371" y="205"/>
                    </a:lnTo>
                    <a:lnTo>
                      <a:pt x="371" y="203"/>
                    </a:lnTo>
                    <a:lnTo>
                      <a:pt x="367" y="190"/>
                    </a:lnTo>
                    <a:lnTo>
                      <a:pt x="367" y="188"/>
                    </a:lnTo>
                    <a:lnTo>
                      <a:pt x="364" y="186"/>
                    </a:lnTo>
                    <a:lnTo>
                      <a:pt x="363" y="186"/>
                    </a:lnTo>
                    <a:lnTo>
                      <a:pt x="354" y="179"/>
                    </a:lnTo>
                    <a:lnTo>
                      <a:pt x="347" y="169"/>
                    </a:lnTo>
                    <a:lnTo>
                      <a:pt x="339" y="155"/>
                    </a:lnTo>
                    <a:lnTo>
                      <a:pt x="339" y="149"/>
                    </a:lnTo>
                    <a:lnTo>
                      <a:pt x="335" y="151"/>
                    </a:lnTo>
                    <a:lnTo>
                      <a:pt x="330" y="151"/>
                    </a:lnTo>
                    <a:lnTo>
                      <a:pt x="328" y="149"/>
                    </a:lnTo>
                    <a:lnTo>
                      <a:pt x="327" y="149"/>
                    </a:lnTo>
                    <a:lnTo>
                      <a:pt x="324" y="146"/>
                    </a:lnTo>
                    <a:lnTo>
                      <a:pt x="311" y="138"/>
                    </a:lnTo>
                    <a:lnTo>
                      <a:pt x="303" y="138"/>
                    </a:lnTo>
                    <a:lnTo>
                      <a:pt x="307" y="126"/>
                    </a:lnTo>
                    <a:lnTo>
                      <a:pt x="313" y="121"/>
                    </a:lnTo>
                    <a:lnTo>
                      <a:pt x="315" y="119"/>
                    </a:lnTo>
                    <a:lnTo>
                      <a:pt x="317" y="116"/>
                    </a:lnTo>
                    <a:lnTo>
                      <a:pt x="317" y="103"/>
                    </a:lnTo>
                    <a:lnTo>
                      <a:pt x="315" y="103"/>
                    </a:lnTo>
                    <a:lnTo>
                      <a:pt x="315" y="102"/>
                    </a:lnTo>
                    <a:lnTo>
                      <a:pt x="314" y="100"/>
                    </a:lnTo>
                    <a:lnTo>
                      <a:pt x="313" y="100"/>
                    </a:lnTo>
                    <a:lnTo>
                      <a:pt x="311" y="99"/>
                    </a:lnTo>
                    <a:lnTo>
                      <a:pt x="310" y="99"/>
                    </a:lnTo>
                    <a:lnTo>
                      <a:pt x="307" y="100"/>
                    </a:lnTo>
                    <a:lnTo>
                      <a:pt x="306" y="100"/>
                    </a:lnTo>
                    <a:lnTo>
                      <a:pt x="303" y="103"/>
                    </a:lnTo>
                    <a:lnTo>
                      <a:pt x="297" y="110"/>
                    </a:lnTo>
                    <a:lnTo>
                      <a:pt x="293" y="117"/>
                    </a:lnTo>
                    <a:lnTo>
                      <a:pt x="293" y="119"/>
                    </a:lnTo>
                    <a:lnTo>
                      <a:pt x="285" y="124"/>
                    </a:lnTo>
                    <a:lnTo>
                      <a:pt x="272" y="124"/>
                    </a:lnTo>
                    <a:lnTo>
                      <a:pt x="272" y="114"/>
                    </a:lnTo>
                    <a:lnTo>
                      <a:pt x="274" y="113"/>
                    </a:lnTo>
                    <a:lnTo>
                      <a:pt x="268" y="109"/>
                    </a:lnTo>
                    <a:lnTo>
                      <a:pt x="267" y="109"/>
                    </a:lnTo>
                    <a:lnTo>
                      <a:pt x="265" y="107"/>
                    </a:lnTo>
                    <a:lnTo>
                      <a:pt x="260" y="103"/>
                    </a:lnTo>
                    <a:lnTo>
                      <a:pt x="254" y="98"/>
                    </a:lnTo>
                    <a:lnTo>
                      <a:pt x="237" y="86"/>
                    </a:lnTo>
                    <a:lnTo>
                      <a:pt x="237" y="67"/>
                    </a:lnTo>
                    <a:lnTo>
                      <a:pt x="244" y="52"/>
                    </a:lnTo>
                    <a:lnTo>
                      <a:pt x="246" y="47"/>
                    </a:lnTo>
                    <a:lnTo>
                      <a:pt x="248" y="43"/>
                    </a:lnTo>
                    <a:lnTo>
                      <a:pt x="270" y="0"/>
                    </a:lnTo>
                    <a:lnTo>
                      <a:pt x="265" y="0"/>
                    </a:lnTo>
                    <a:lnTo>
                      <a:pt x="253" y="6"/>
                    </a:lnTo>
                    <a:lnTo>
                      <a:pt x="251" y="7"/>
                    </a:lnTo>
                    <a:lnTo>
                      <a:pt x="247" y="8"/>
                    </a:lnTo>
                    <a:lnTo>
                      <a:pt x="229" y="7"/>
                    </a:lnTo>
                    <a:lnTo>
                      <a:pt x="218" y="4"/>
                    </a:lnTo>
                    <a:lnTo>
                      <a:pt x="215" y="3"/>
                    </a:lnTo>
                    <a:lnTo>
                      <a:pt x="215" y="6"/>
                    </a:lnTo>
                    <a:lnTo>
                      <a:pt x="205" y="11"/>
                    </a:lnTo>
                    <a:lnTo>
                      <a:pt x="202" y="14"/>
                    </a:lnTo>
                    <a:lnTo>
                      <a:pt x="200" y="21"/>
                    </a:lnTo>
                    <a:lnTo>
                      <a:pt x="191" y="26"/>
                    </a:lnTo>
                    <a:lnTo>
                      <a:pt x="167" y="24"/>
                    </a:lnTo>
                    <a:lnTo>
                      <a:pt x="162" y="22"/>
                    </a:lnTo>
                    <a:lnTo>
                      <a:pt x="159" y="21"/>
                    </a:lnTo>
                    <a:lnTo>
                      <a:pt x="155" y="24"/>
                    </a:lnTo>
                    <a:lnTo>
                      <a:pt x="153" y="2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48" name="Freeform 879">
                <a:extLst>
                  <a:ext uri="{FF2B5EF4-FFF2-40B4-BE49-F238E27FC236}">
                    <a16:creationId xmlns:a16="http://schemas.microsoft.com/office/drawing/2014/main" id="{EDDD5ECF-0745-86DD-7E47-1D0EDB9125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5" y="3187"/>
                <a:ext cx="64" cy="90"/>
              </a:xfrm>
              <a:custGeom>
                <a:avLst/>
                <a:gdLst>
                  <a:gd name="T0" fmla="*/ 25 w 256"/>
                  <a:gd name="T1" fmla="*/ 114 h 359"/>
                  <a:gd name="T2" fmla="*/ 13 w 256"/>
                  <a:gd name="T3" fmla="*/ 131 h 359"/>
                  <a:gd name="T4" fmla="*/ 18 w 256"/>
                  <a:gd name="T5" fmla="*/ 142 h 359"/>
                  <a:gd name="T6" fmla="*/ 20 w 256"/>
                  <a:gd name="T7" fmla="*/ 152 h 359"/>
                  <a:gd name="T8" fmla="*/ 13 w 256"/>
                  <a:gd name="T9" fmla="*/ 153 h 359"/>
                  <a:gd name="T10" fmla="*/ 6 w 256"/>
                  <a:gd name="T11" fmla="*/ 174 h 359"/>
                  <a:gd name="T12" fmla="*/ 21 w 256"/>
                  <a:gd name="T13" fmla="*/ 191 h 359"/>
                  <a:gd name="T14" fmla="*/ 18 w 256"/>
                  <a:gd name="T15" fmla="*/ 205 h 359"/>
                  <a:gd name="T16" fmla="*/ 16 w 256"/>
                  <a:gd name="T17" fmla="*/ 226 h 359"/>
                  <a:gd name="T18" fmla="*/ 7 w 256"/>
                  <a:gd name="T19" fmla="*/ 241 h 359"/>
                  <a:gd name="T20" fmla="*/ 14 w 256"/>
                  <a:gd name="T21" fmla="*/ 248 h 359"/>
                  <a:gd name="T22" fmla="*/ 38 w 256"/>
                  <a:gd name="T23" fmla="*/ 245 h 359"/>
                  <a:gd name="T24" fmla="*/ 60 w 256"/>
                  <a:gd name="T25" fmla="*/ 245 h 359"/>
                  <a:gd name="T26" fmla="*/ 62 w 256"/>
                  <a:gd name="T27" fmla="*/ 251 h 359"/>
                  <a:gd name="T28" fmla="*/ 60 w 256"/>
                  <a:gd name="T29" fmla="*/ 259 h 359"/>
                  <a:gd name="T30" fmla="*/ 76 w 256"/>
                  <a:gd name="T31" fmla="*/ 305 h 359"/>
                  <a:gd name="T32" fmla="*/ 76 w 256"/>
                  <a:gd name="T33" fmla="*/ 315 h 359"/>
                  <a:gd name="T34" fmla="*/ 102 w 256"/>
                  <a:gd name="T35" fmla="*/ 326 h 359"/>
                  <a:gd name="T36" fmla="*/ 117 w 256"/>
                  <a:gd name="T37" fmla="*/ 333 h 359"/>
                  <a:gd name="T38" fmla="*/ 155 w 256"/>
                  <a:gd name="T39" fmla="*/ 354 h 359"/>
                  <a:gd name="T40" fmla="*/ 177 w 256"/>
                  <a:gd name="T41" fmla="*/ 357 h 359"/>
                  <a:gd name="T42" fmla="*/ 203 w 256"/>
                  <a:gd name="T43" fmla="*/ 354 h 359"/>
                  <a:gd name="T44" fmla="*/ 198 w 256"/>
                  <a:gd name="T45" fmla="*/ 324 h 359"/>
                  <a:gd name="T46" fmla="*/ 211 w 256"/>
                  <a:gd name="T47" fmla="*/ 314 h 359"/>
                  <a:gd name="T48" fmla="*/ 215 w 256"/>
                  <a:gd name="T49" fmla="*/ 312 h 359"/>
                  <a:gd name="T50" fmla="*/ 225 w 256"/>
                  <a:gd name="T51" fmla="*/ 317 h 359"/>
                  <a:gd name="T52" fmla="*/ 240 w 256"/>
                  <a:gd name="T53" fmla="*/ 318 h 359"/>
                  <a:gd name="T54" fmla="*/ 242 w 256"/>
                  <a:gd name="T55" fmla="*/ 300 h 359"/>
                  <a:gd name="T56" fmla="*/ 239 w 256"/>
                  <a:gd name="T57" fmla="*/ 278 h 359"/>
                  <a:gd name="T58" fmla="*/ 250 w 256"/>
                  <a:gd name="T59" fmla="*/ 275 h 359"/>
                  <a:gd name="T60" fmla="*/ 244 w 256"/>
                  <a:gd name="T61" fmla="*/ 261 h 359"/>
                  <a:gd name="T62" fmla="*/ 228 w 256"/>
                  <a:gd name="T63" fmla="*/ 235 h 359"/>
                  <a:gd name="T64" fmla="*/ 232 w 256"/>
                  <a:gd name="T65" fmla="*/ 225 h 359"/>
                  <a:gd name="T66" fmla="*/ 243 w 256"/>
                  <a:gd name="T67" fmla="*/ 216 h 359"/>
                  <a:gd name="T68" fmla="*/ 243 w 256"/>
                  <a:gd name="T69" fmla="*/ 204 h 359"/>
                  <a:gd name="T70" fmla="*/ 250 w 256"/>
                  <a:gd name="T71" fmla="*/ 216 h 359"/>
                  <a:gd name="T72" fmla="*/ 256 w 256"/>
                  <a:gd name="T73" fmla="*/ 209 h 359"/>
                  <a:gd name="T74" fmla="*/ 247 w 256"/>
                  <a:gd name="T75" fmla="*/ 187 h 359"/>
                  <a:gd name="T76" fmla="*/ 224 w 256"/>
                  <a:gd name="T77" fmla="*/ 175 h 359"/>
                  <a:gd name="T78" fmla="*/ 212 w 256"/>
                  <a:gd name="T79" fmla="*/ 170 h 359"/>
                  <a:gd name="T80" fmla="*/ 193 w 256"/>
                  <a:gd name="T81" fmla="*/ 166 h 359"/>
                  <a:gd name="T82" fmla="*/ 208 w 256"/>
                  <a:gd name="T83" fmla="*/ 127 h 359"/>
                  <a:gd name="T84" fmla="*/ 214 w 256"/>
                  <a:gd name="T85" fmla="*/ 139 h 359"/>
                  <a:gd name="T86" fmla="*/ 228 w 256"/>
                  <a:gd name="T87" fmla="*/ 131 h 359"/>
                  <a:gd name="T88" fmla="*/ 227 w 256"/>
                  <a:gd name="T89" fmla="*/ 92 h 359"/>
                  <a:gd name="T90" fmla="*/ 215 w 256"/>
                  <a:gd name="T91" fmla="*/ 82 h 359"/>
                  <a:gd name="T92" fmla="*/ 208 w 256"/>
                  <a:gd name="T93" fmla="*/ 60 h 359"/>
                  <a:gd name="T94" fmla="*/ 196 w 256"/>
                  <a:gd name="T95" fmla="*/ 71 h 359"/>
                  <a:gd name="T96" fmla="*/ 175 w 256"/>
                  <a:gd name="T97" fmla="*/ 37 h 359"/>
                  <a:gd name="T98" fmla="*/ 154 w 256"/>
                  <a:gd name="T99" fmla="*/ 18 h 359"/>
                  <a:gd name="T100" fmla="*/ 110 w 256"/>
                  <a:gd name="T101" fmla="*/ 24 h 359"/>
                  <a:gd name="T102" fmla="*/ 78 w 256"/>
                  <a:gd name="T103" fmla="*/ 55 h 359"/>
                  <a:gd name="T104" fmla="*/ 56 w 256"/>
                  <a:gd name="T105" fmla="*/ 61 h 359"/>
                  <a:gd name="T106" fmla="*/ 45 w 256"/>
                  <a:gd name="T107" fmla="*/ 96 h 359"/>
                  <a:gd name="T108" fmla="*/ 35 w 256"/>
                  <a:gd name="T109" fmla="*/ 107 h 3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56" h="359">
                    <a:moveTo>
                      <a:pt x="35" y="107"/>
                    </a:moveTo>
                    <a:lnTo>
                      <a:pt x="24" y="108"/>
                    </a:lnTo>
                    <a:lnTo>
                      <a:pt x="23" y="108"/>
                    </a:lnTo>
                    <a:lnTo>
                      <a:pt x="25" y="114"/>
                    </a:lnTo>
                    <a:lnTo>
                      <a:pt x="24" y="118"/>
                    </a:lnTo>
                    <a:lnTo>
                      <a:pt x="14" y="127"/>
                    </a:lnTo>
                    <a:lnTo>
                      <a:pt x="14" y="128"/>
                    </a:lnTo>
                    <a:lnTo>
                      <a:pt x="13" y="131"/>
                    </a:lnTo>
                    <a:lnTo>
                      <a:pt x="13" y="139"/>
                    </a:lnTo>
                    <a:lnTo>
                      <a:pt x="14" y="141"/>
                    </a:lnTo>
                    <a:lnTo>
                      <a:pt x="17" y="142"/>
                    </a:lnTo>
                    <a:lnTo>
                      <a:pt x="18" y="142"/>
                    </a:lnTo>
                    <a:lnTo>
                      <a:pt x="25" y="145"/>
                    </a:lnTo>
                    <a:lnTo>
                      <a:pt x="24" y="148"/>
                    </a:lnTo>
                    <a:lnTo>
                      <a:pt x="24" y="151"/>
                    </a:lnTo>
                    <a:lnTo>
                      <a:pt x="20" y="152"/>
                    </a:lnTo>
                    <a:lnTo>
                      <a:pt x="18" y="152"/>
                    </a:lnTo>
                    <a:lnTo>
                      <a:pt x="14" y="151"/>
                    </a:lnTo>
                    <a:lnTo>
                      <a:pt x="13" y="151"/>
                    </a:lnTo>
                    <a:lnTo>
                      <a:pt x="13" y="153"/>
                    </a:lnTo>
                    <a:lnTo>
                      <a:pt x="20" y="167"/>
                    </a:lnTo>
                    <a:lnTo>
                      <a:pt x="20" y="173"/>
                    </a:lnTo>
                    <a:lnTo>
                      <a:pt x="16" y="171"/>
                    </a:lnTo>
                    <a:lnTo>
                      <a:pt x="6" y="174"/>
                    </a:lnTo>
                    <a:lnTo>
                      <a:pt x="0" y="178"/>
                    </a:lnTo>
                    <a:lnTo>
                      <a:pt x="3" y="181"/>
                    </a:lnTo>
                    <a:lnTo>
                      <a:pt x="11" y="187"/>
                    </a:lnTo>
                    <a:lnTo>
                      <a:pt x="21" y="191"/>
                    </a:lnTo>
                    <a:lnTo>
                      <a:pt x="24" y="195"/>
                    </a:lnTo>
                    <a:lnTo>
                      <a:pt x="24" y="198"/>
                    </a:lnTo>
                    <a:lnTo>
                      <a:pt x="23" y="201"/>
                    </a:lnTo>
                    <a:lnTo>
                      <a:pt x="18" y="205"/>
                    </a:lnTo>
                    <a:lnTo>
                      <a:pt x="18" y="216"/>
                    </a:lnTo>
                    <a:lnTo>
                      <a:pt x="17" y="222"/>
                    </a:lnTo>
                    <a:lnTo>
                      <a:pt x="17" y="225"/>
                    </a:lnTo>
                    <a:lnTo>
                      <a:pt x="16" y="226"/>
                    </a:lnTo>
                    <a:lnTo>
                      <a:pt x="14" y="231"/>
                    </a:lnTo>
                    <a:lnTo>
                      <a:pt x="9" y="240"/>
                    </a:lnTo>
                    <a:lnTo>
                      <a:pt x="7" y="240"/>
                    </a:lnTo>
                    <a:lnTo>
                      <a:pt x="7" y="241"/>
                    </a:lnTo>
                    <a:lnTo>
                      <a:pt x="9" y="243"/>
                    </a:lnTo>
                    <a:lnTo>
                      <a:pt x="9" y="245"/>
                    </a:lnTo>
                    <a:lnTo>
                      <a:pt x="10" y="247"/>
                    </a:lnTo>
                    <a:lnTo>
                      <a:pt x="14" y="248"/>
                    </a:lnTo>
                    <a:lnTo>
                      <a:pt x="18" y="248"/>
                    </a:lnTo>
                    <a:lnTo>
                      <a:pt x="23" y="247"/>
                    </a:lnTo>
                    <a:lnTo>
                      <a:pt x="30" y="245"/>
                    </a:lnTo>
                    <a:lnTo>
                      <a:pt x="38" y="245"/>
                    </a:lnTo>
                    <a:lnTo>
                      <a:pt x="55" y="243"/>
                    </a:lnTo>
                    <a:lnTo>
                      <a:pt x="56" y="244"/>
                    </a:lnTo>
                    <a:lnTo>
                      <a:pt x="59" y="244"/>
                    </a:lnTo>
                    <a:lnTo>
                      <a:pt x="60" y="245"/>
                    </a:lnTo>
                    <a:lnTo>
                      <a:pt x="62" y="245"/>
                    </a:lnTo>
                    <a:lnTo>
                      <a:pt x="63" y="247"/>
                    </a:lnTo>
                    <a:lnTo>
                      <a:pt x="62" y="250"/>
                    </a:lnTo>
                    <a:lnTo>
                      <a:pt x="62" y="251"/>
                    </a:lnTo>
                    <a:lnTo>
                      <a:pt x="60" y="257"/>
                    </a:lnTo>
                    <a:lnTo>
                      <a:pt x="59" y="258"/>
                    </a:lnTo>
                    <a:lnTo>
                      <a:pt x="60" y="258"/>
                    </a:lnTo>
                    <a:lnTo>
                      <a:pt x="60" y="259"/>
                    </a:lnTo>
                    <a:lnTo>
                      <a:pt x="63" y="259"/>
                    </a:lnTo>
                    <a:lnTo>
                      <a:pt x="63" y="271"/>
                    </a:lnTo>
                    <a:lnTo>
                      <a:pt x="67" y="286"/>
                    </a:lnTo>
                    <a:lnTo>
                      <a:pt x="76" y="305"/>
                    </a:lnTo>
                    <a:lnTo>
                      <a:pt x="76" y="310"/>
                    </a:lnTo>
                    <a:lnTo>
                      <a:pt x="71" y="312"/>
                    </a:lnTo>
                    <a:lnTo>
                      <a:pt x="71" y="314"/>
                    </a:lnTo>
                    <a:lnTo>
                      <a:pt x="76" y="315"/>
                    </a:lnTo>
                    <a:lnTo>
                      <a:pt x="85" y="321"/>
                    </a:lnTo>
                    <a:lnTo>
                      <a:pt x="88" y="321"/>
                    </a:lnTo>
                    <a:lnTo>
                      <a:pt x="100" y="325"/>
                    </a:lnTo>
                    <a:lnTo>
                      <a:pt x="102" y="326"/>
                    </a:lnTo>
                    <a:lnTo>
                      <a:pt x="103" y="326"/>
                    </a:lnTo>
                    <a:lnTo>
                      <a:pt x="106" y="329"/>
                    </a:lnTo>
                    <a:lnTo>
                      <a:pt x="108" y="329"/>
                    </a:lnTo>
                    <a:lnTo>
                      <a:pt x="117" y="333"/>
                    </a:lnTo>
                    <a:lnTo>
                      <a:pt x="130" y="333"/>
                    </a:lnTo>
                    <a:lnTo>
                      <a:pt x="138" y="338"/>
                    </a:lnTo>
                    <a:lnTo>
                      <a:pt x="154" y="350"/>
                    </a:lnTo>
                    <a:lnTo>
                      <a:pt x="155" y="354"/>
                    </a:lnTo>
                    <a:lnTo>
                      <a:pt x="155" y="356"/>
                    </a:lnTo>
                    <a:lnTo>
                      <a:pt x="157" y="356"/>
                    </a:lnTo>
                    <a:lnTo>
                      <a:pt x="170" y="359"/>
                    </a:lnTo>
                    <a:lnTo>
                      <a:pt x="177" y="357"/>
                    </a:lnTo>
                    <a:lnTo>
                      <a:pt x="183" y="352"/>
                    </a:lnTo>
                    <a:lnTo>
                      <a:pt x="189" y="352"/>
                    </a:lnTo>
                    <a:lnTo>
                      <a:pt x="201" y="353"/>
                    </a:lnTo>
                    <a:lnTo>
                      <a:pt x="203" y="354"/>
                    </a:lnTo>
                    <a:lnTo>
                      <a:pt x="203" y="353"/>
                    </a:lnTo>
                    <a:lnTo>
                      <a:pt x="207" y="338"/>
                    </a:lnTo>
                    <a:lnTo>
                      <a:pt x="204" y="332"/>
                    </a:lnTo>
                    <a:lnTo>
                      <a:pt x="198" y="324"/>
                    </a:lnTo>
                    <a:lnTo>
                      <a:pt x="198" y="315"/>
                    </a:lnTo>
                    <a:lnTo>
                      <a:pt x="200" y="315"/>
                    </a:lnTo>
                    <a:lnTo>
                      <a:pt x="205" y="314"/>
                    </a:lnTo>
                    <a:lnTo>
                      <a:pt x="211" y="314"/>
                    </a:lnTo>
                    <a:lnTo>
                      <a:pt x="212" y="310"/>
                    </a:lnTo>
                    <a:lnTo>
                      <a:pt x="214" y="311"/>
                    </a:lnTo>
                    <a:lnTo>
                      <a:pt x="215" y="311"/>
                    </a:lnTo>
                    <a:lnTo>
                      <a:pt x="215" y="312"/>
                    </a:lnTo>
                    <a:lnTo>
                      <a:pt x="217" y="314"/>
                    </a:lnTo>
                    <a:lnTo>
                      <a:pt x="217" y="315"/>
                    </a:lnTo>
                    <a:lnTo>
                      <a:pt x="222" y="315"/>
                    </a:lnTo>
                    <a:lnTo>
                      <a:pt x="225" y="317"/>
                    </a:lnTo>
                    <a:lnTo>
                      <a:pt x="229" y="317"/>
                    </a:lnTo>
                    <a:lnTo>
                      <a:pt x="229" y="318"/>
                    </a:lnTo>
                    <a:lnTo>
                      <a:pt x="232" y="321"/>
                    </a:lnTo>
                    <a:lnTo>
                      <a:pt x="240" y="318"/>
                    </a:lnTo>
                    <a:lnTo>
                      <a:pt x="243" y="315"/>
                    </a:lnTo>
                    <a:lnTo>
                      <a:pt x="243" y="311"/>
                    </a:lnTo>
                    <a:lnTo>
                      <a:pt x="242" y="304"/>
                    </a:lnTo>
                    <a:lnTo>
                      <a:pt x="242" y="300"/>
                    </a:lnTo>
                    <a:lnTo>
                      <a:pt x="239" y="290"/>
                    </a:lnTo>
                    <a:lnTo>
                      <a:pt x="237" y="280"/>
                    </a:lnTo>
                    <a:lnTo>
                      <a:pt x="237" y="279"/>
                    </a:lnTo>
                    <a:lnTo>
                      <a:pt x="239" y="278"/>
                    </a:lnTo>
                    <a:lnTo>
                      <a:pt x="247" y="279"/>
                    </a:lnTo>
                    <a:lnTo>
                      <a:pt x="249" y="278"/>
                    </a:lnTo>
                    <a:lnTo>
                      <a:pt x="249" y="276"/>
                    </a:lnTo>
                    <a:lnTo>
                      <a:pt x="250" y="275"/>
                    </a:lnTo>
                    <a:lnTo>
                      <a:pt x="250" y="273"/>
                    </a:lnTo>
                    <a:lnTo>
                      <a:pt x="247" y="269"/>
                    </a:lnTo>
                    <a:lnTo>
                      <a:pt x="244" y="262"/>
                    </a:lnTo>
                    <a:lnTo>
                      <a:pt x="244" y="261"/>
                    </a:lnTo>
                    <a:lnTo>
                      <a:pt x="243" y="255"/>
                    </a:lnTo>
                    <a:lnTo>
                      <a:pt x="243" y="254"/>
                    </a:lnTo>
                    <a:lnTo>
                      <a:pt x="237" y="244"/>
                    </a:lnTo>
                    <a:lnTo>
                      <a:pt x="228" y="235"/>
                    </a:lnTo>
                    <a:lnTo>
                      <a:pt x="225" y="231"/>
                    </a:lnTo>
                    <a:lnTo>
                      <a:pt x="225" y="230"/>
                    </a:lnTo>
                    <a:lnTo>
                      <a:pt x="227" y="226"/>
                    </a:lnTo>
                    <a:lnTo>
                      <a:pt x="232" y="225"/>
                    </a:lnTo>
                    <a:lnTo>
                      <a:pt x="232" y="223"/>
                    </a:lnTo>
                    <a:lnTo>
                      <a:pt x="233" y="223"/>
                    </a:lnTo>
                    <a:lnTo>
                      <a:pt x="239" y="220"/>
                    </a:lnTo>
                    <a:lnTo>
                      <a:pt x="243" y="216"/>
                    </a:lnTo>
                    <a:lnTo>
                      <a:pt x="242" y="213"/>
                    </a:lnTo>
                    <a:lnTo>
                      <a:pt x="240" y="213"/>
                    </a:lnTo>
                    <a:lnTo>
                      <a:pt x="240" y="208"/>
                    </a:lnTo>
                    <a:lnTo>
                      <a:pt x="243" y="204"/>
                    </a:lnTo>
                    <a:lnTo>
                      <a:pt x="247" y="206"/>
                    </a:lnTo>
                    <a:lnTo>
                      <a:pt x="249" y="206"/>
                    </a:lnTo>
                    <a:lnTo>
                      <a:pt x="249" y="211"/>
                    </a:lnTo>
                    <a:lnTo>
                      <a:pt x="250" y="216"/>
                    </a:lnTo>
                    <a:lnTo>
                      <a:pt x="254" y="218"/>
                    </a:lnTo>
                    <a:lnTo>
                      <a:pt x="254" y="215"/>
                    </a:lnTo>
                    <a:lnTo>
                      <a:pt x="256" y="213"/>
                    </a:lnTo>
                    <a:lnTo>
                      <a:pt x="256" y="209"/>
                    </a:lnTo>
                    <a:lnTo>
                      <a:pt x="254" y="209"/>
                    </a:lnTo>
                    <a:lnTo>
                      <a:pt x="254" y="208"/>
                    </a:lnTo>
                    <a:lnTo>
                      <a:pt x="249" y="194"/>
                    </a:lnTo>
                    <a:lnTo>
                      <a:pt x="247" y="187"/>
                    </a:lnTo>
                    <a:lnTo>
                      <a:pt x="239" y="180"/>
                    </a:lnTo>
                    <a:lnTo>
                      <a:pt x="229" y="180"/>
                    </a:lnTo>
                    <a:lnTo>
                      <a:pt x="224" y="177"/>
                    </a:lnTo>
                    <a:lnTo>
                      <a:pt x="224" y="175"/>
                    </a:lnTo>
                    <a:lnTo>
                      <a:pt x="220" y="173"/>
                    </a:lnTo>
                    <a:lnTo>
                      <a:pt x="218" y="173"/>
                    </a:lnTo>
                    <a:lnTo>
                      <a:pt x="218" y="171"/>
                    </a:lnTo>
                    <a:lnTo>
                      <a:pt x="212" y="170"/>
                    </a:lnTo>
                    <a:lnTo>
                      <a:pt x="204" y="170"/>
                    </a:lnTo>
                    <a:lnTo>
                      <a:pt x="197" y="168"/>
                    </a:lnTo>
                    <a:lnTo>
                      <a:pt x="196" y="168"/>
                    </a:lnTo>
                    <a:lnTo>
                      <a:pt x="193" y="166"/>
                    </a:lnTo>
                    <a:lnTo>
                      <a:pt x="189" y="155"/>
                    </a:lnTo>
                    <a:lnTo>
                      <a:pt x="196" y="153"/>
                    </a:lnTo>
                    <a:lnTo>
                      <a:pt x="204" y="132"/>
                    </a:lnTo>
                    <a:lnTo>
                      <a:pt x="208" y="127"/>
                    </a:lnTo>
                    <a:lnTo>
                      <a:pt x="210" y="127"/>
                    </a:lnTo>
                    <a:lnTo>
                      <a:pt x="212" y="131"/>
                    </a:lnTo>
                    <a:lnTo>
                      <a:pt x="212" y="135"/>
                    </a:lnTo>
                    <a:lnTo>
                      <a:pt x="214" y="139"/>
                    </a:lnTo>
                    <a:lnTo>
                      <a:pt x="218" y="139"/>
                    </a:lnTo>
                    <a:lnTo>
                      <a:pt x="227" y="132"/>
                    </a:lnTo>
                    <a:lnTo>
                      <a:pt x="228" y="132"/>
                    </a:lnTo>
                    <a:lnTo>
                      <a:pt x="228" y="131"/>
                    </a:lnTo>
                    <a:lnTo>
                      <a:pt x="232" y="115"/>
                    </a:lnTo>
                    <a:lnTo>
                      <a:pt x="232" y="106"/>
                    </a:lnTo>
                    <a:lnTo>
                      <a:pt x="229" y="99"/>
                    </a:lnTo>
                    <a:lnTo>
                      <a:pt x="227" y="92"/>
                    </a:lnTo>
                    <a:lnTo>
                      <a:pt x="227" y="89"/>
                    </a:lnTo>
                    <a:lnTo>
                      <a:pt x="225" y="89"/>
                    </a:lnTo>
                    <a:lnTo>
                      <a:pt x="220" y="86"/>
                    </a:lnTo>
                    <a:lnTo>
                      <a:pt x="215" y="82"/>
                    </a:lnTo>
                    <a:lnTo>
                      <a:pt x="212" y="72"/>
                    </a:lnTo>
                    <a:lnTo>
                      <a:pt x="214" y="61"/>
                    </a:lnTo>
                    <a:lnTo>
                      <a:pt x="212" y="61"/>
                    </a:lnTo>
                    <a:lnTo>
                      <a:pt x="208" y="60"/>
                    </a:lnTo>
                    <a:lnTo>
                      <a:pt x="203" y="61"/>
                    </a:lnTo>
                    <a:lnTo>
                      <a:pt x="201" y="67"/>
                    </a:lnTo>
                    <a:lnTo>
                      <a:pt x="197" y="71"/>
                    </a:lnTo>
                    <a:lnTo>
                      <a:pt x="196" y="71"/>
                    </a:lnTo>
                    <a:lnTo>
                      <a:pt x="187" y="62"/>
                    </a:lnTo>
                    <a:lnTo>
                      <a:pt x="187" y="60"/>
                    </a:lnTo>
                    <a:lnTo>
                      <a:pt x="179" y="48"/>
                    </a:lnTo>
                    <a:lnTo>
                      <a:pt x="175" y="37"/>
                    </a:lnTo>
                    <a:lnTo>
                      <a:pt x="169" y="32"/>
                    </a:lnTo>
                    <a:lnTo>
                      <a:pt x="168" y="28"/>
                    </a:lnTo>
                    <a:lnTo>
                      <a:pt x="157" y="21"/>
                    </a:lnTo>
                    <a:lnTo>
                      <a:pt x="154" y="18"/>
                    </a:lnTo>
                    <a:lnTo>
                      <a:pt x="122" y="0"/>
                    </a:lnTo>
                    <a:lnTo>
                      <a:pt x="122" y="5"/>
                    </a:lnTo>
                    <a:lnTo>
                      <a:pt x="116" y="17"/>
                    </a:lnTo>
                    <a:lnTo>
                      <a:pt x="110" y="24"/>
                    </a:lnTo>
                    <a:lnTo>
                      <a:pt x="106" y="26"/>
                    </a:lnTo>
                    <a:lnTo>
                      <a:pt x="88" y="34"/>
                    </a:lnTo>
                    <a:lnTo>
                      <a:pt x="81" y="51"/>
                    </a:lnTo>
                    <a:lnTo>
                      <a:pt x="78" y="55"/>
                    </a:lnTo>
                    <a:lnTo>
                      <a:pt x="78" y="57"/>
                    </a:lnTo>
                    <a:lnTo>
                      <a:pt x="74" y="58"/>
                    </a:lnTo>
                    <a:lnTo>
                      <a:pt x="70" y="61"/>
                    </a:lnTo>
                    <a:lnTo>
                      <a:pt x="56" y="61"/>
                    </a:lnTo>
                    <a:lnTo>
                      <a:pt x="52" y="82"/>
                    </a:lnTo>
                    <a:lnTo>
                      <a:pt x="52" y="84"/>
                    </a:lnTo>
                    <a:lnTo>
                      <a:pt x="49" y="89"/>
                    </a:lnTo>
                    <a:lnTo>
                      <a:pt x="45" y="96"/>
                    </a:lnTo>
                    <a:lnTo>
                      <a:pt x="43" y="100"/>
                    </a:lnTo>
                    <a:lnTo>
                      <a:pt x="42" y="101"/>
                    </a:lnTo>
                    <a:lnTo>
                      <a:pt x="42" y="104"/>
                    </a:lnTo>
                    <a:lnTo>
                      <a:pt x="35" y="10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49" name="Freeform 880">
                <a:extLst>
                  <a:ext uri="{FF2B5EF4-FFF2-40B4-BE49-F238E27FC236}">
                    <a16:creationId xmlns:a16="http://schemas.microsoft.com/office/drawing/2014/main" id="{948E3416-DE80-C28A-4595-66511EE626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9" y="3240"/>
                <a:ext cx="91" cy="61"/>
              </a:xfrm>
              <a:custGeom>
                <a:avLst/>
                <a:gdLst>
                  <a:gd name="T0" fmla="*/ 67 w 365"/>
                  <a:gd name="T1" fmla="*/ 3 h 242"/>
                  <a:gd name="T2" fmla="*/ 63 w 365"/>
                  <a:gd name="T3" fmla="*/ 21 h 242"/>
                  <a:gd name="T4" fmla="*/ 53 w 365"/>
                  <a:gd name="T5" fmla="*/ 49 h 242"/>
                  <a:gd name="T6" fmla="*/ 42 w 365"/>
                  <a:gd name="T7" fmla="*/ 77 h 242"/>
                  <a:gd name="T8" fmla="*/ 27 w 365"/>
                  <a:gd name="T9" fmla="*/ 91 h 242"/>
                  <a:gd name="T10" fmla="*/ 8 w 365"/>
                  <a:gd name="T11" fmla="*/ 105 h 242"/>
                  <a:gd name="T12" fmla="*/ 12 w 365"/>
                  <a:gd name="T13" fmla="*/ 109 h 242"/>
                  <a:gd name="T14" fmla="*/ 10 w 365"/>
                  <a:gd name="T15" fmla="*/ 127 h 242"/>
                  <a:gd name="T16" fmla="*/ 21 w 365"/>
                  <a:gd name="T17" fmla="*/ 152 h 242"/>
                  <a:gd name="T18" fmla="*/ 32 w 365"/>
                  <a:gd name="T19" fmla="*/ 157 h 242"/>
                  <a:gd name="T20" fmla="*/ 51 w 365"/>
                  <a:gd name="T21" fmla="*/ 185 h 242"/>
                  <a:gd name="T22" fmla="*/ 64 w 365"/>
                  <a:gd name="T23" fmla="*/ 196 h 242"/>
                  <a:gd name="T24" fmla="*/ 70 w 365"/>
                  <a:gd name="T25" fmla="*/ 214 h 242"/>
                  <a:gd name="T26" fmla="*/ 84 w 365"/>
                  <a:gd name="T27" fmla="*/ 224 h 242"/>
                  <a:gd name="T28" fmla="*/ 113 w 365"/>
                  <a:gd name="T29" fmla="*/ 236 h 242"/>
                  <a:gd name="T30" fmla="*/ 114 w 365"/>
                  <a:gd name="T31" fmla="*/ 225 h 242"/>
                  <a:gd name="T32" fmla="*/ 113 w 365"/>
                  <a:gd name="T33" fmla="*/ 204 h 242"/>
                  <a:gd name="T34" fmla="*/ 117 w 365"/>
                  <a:gd name="T35" fmla="*/ 183 h 242"/>
                  <a:gd name="T36" fmla="*/ 141 w 365"/>
                  <a:gd name="T37" fmla="*/ 164 h 242"/>
                  <a:gd name="T38" fmla="*/ 170 w 365"/>
                  <a:gd name="T39" fmla="*/ 173 h 242"/>
                  <a:gd name="T40" fmla="*/ 198 w 365"/>
                  <a:gd name="T41" fmla="*/ 185 h 242"/>
                  <a:gd name="T42" fmla="*/ 205 w 365"/>
                  <a:gd name="T43" fmla="*/ 200 h 242"/>
                  <a:gd name="T44" fmla="*/ 235 w 365"/>
                  <a:gd name="T45" fmla="*/ 214 h 242"/>
                  <a:gd name="T46" fmla="*/ 251 w 365"/>
                  <a:gd name="T47" fmla="*/ 222 h 242"/>
                  <a:gd name="T48" fmla="*/ 247 w 365"/>
                  <a:gd name="T49" fmla="*/ 210 h 242"/>
                  <a:gd name="T50" fmla="*/ 265 w 365"/>
                  <a:gd name="T51" fmla="*/ 207 h 242"/>
                  <a:gd name="T52" fmla="*/ 292 w 365"/>
                  <a:gd name="T53" fmla="*/ 217 h 242"/>
                  <a:gd name="T54" fmla="*/ 345 w 365"/>
                  <a:gd name="T55" fmla="*/ 209 h 242"/>
                  <a:gd name="T56" fmla="*/ 349 w 365"/>
                  <a:gd name="T57" fmla="*/ 206 h 242"/>
                  <a:gd name="T58" fmla="*/ 355 w 365"/>
                  <a:gd name="T59" fmla="*/ 173 h 242"/>
                  <a:gd name="T60" fmla="*/ 353 w 365"/>
                  <a:gd name="T61" fmla="*/ 144 h 242"/>
                  <a:gd name="T62" fmla="*/ 346 w 365"/>
                  <a:gd name="T63" fmla="*/ 140 h 242"/>
                  <a:gd name="T64" fmla="*/ 315 w 365"/>
                  <a:gd name="T65" fmla="*/ 146 h 242"/>
                  <a:gd name="T66" fmla="*/ 299 w 365"/>
                  <a:gd name="T67" fmla="*/ 137 h 242"/>
                  <a:gd name="T68" fmla="*/ 253 w 365"/>
                  <a:gd name="T69" fmla="*/ 116 h 242"/>
                  <a:gd name="T70" fmla="*/ 245 w 365"/>
                  <a:gd name="T71" fmla="*/ 112 h 242"/>
                  <a:gd name="T72" fmla="*/ 216 w 365"/>
                  <a:gd name="T73" fmla="*/ 101 h 242"/>
                  <a:gd name="T74" fmla="*/ 212 w 365"/>
                  <a:gd name="T75" fmla="*/ 73 h 242"/>
                  <a:gd name="T76" fmla="*/ 205 w 365"/>
                  <a:gd name="T77" fmla="*/ 45 h 242"/>
                  <a:gd name="T78" fmla="*/ 207 w 365"/>
                  <a:gd name="T79" fmla="*/ 37 h 242"/>
                  <a:gd name="T80" fmla="*/ 204 w 365"/>
                  <a:gd name="T81" fmla="*/ 31 h 242"/>
                  <a:gd name="T82" fmla="*/ 175 w 365"/>
                  <a:gd name="T83" fmla="*/ 32 h 242"/>
                  <a:gd name="T84" fmla="*/ 155 w 365"/>
                  <a:gd name="T85" fmla="*/ 34 h 242"/>
                  <a:gd name="T86" fmla="*/ 152 w 365"/>
                  <a:gd name="T87" fmla="*/ 27 h 242"/>
                  <a:gd name="T88" fmla="*/ 144 w 365"/>
                  <a:gd name="T89" fmla="*/ 14 h 242"/>
                  <a:gd name="T90" fmla="*/ 135 w 365"/>
                  <a:gd name="T91" fmla="*/ 2 h 242"/>
                  <a:gd name="T92" fmla="*/ 125 w 365"/>
                  <a:gd name="T93" fmla="*/ 5 h 242"/>
                  <a:gd name="T94" fmla="*/ 108 w 365"/>
                  <a:gd name="T95" fmla="*/ 20 h 242"/>
                  <a:gd name="T96" fmla="*/ 102 w 365"/>
                  <a:gd name="T97" fmla="*/ 14 h 242"/>
                  <a:gd name="T98" fmla="*/ 81 w 365"/>
                  <a:gd name="T99" fmla="*/ 7 h 2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365" h="242">
                    <a:moveTo>
                      <a:pt x="81" y="7"/>
                    </a:moveTo>
                    <a:lnTo>
                      <a:pt x="70" y="5"/>
                    </a:lnTo>
                    <a:lnTo>
                      <a:pt x="68" y="5"/>
                    </a:lnTo>
                    <a:lnTo>
                      <a:pt x="67" y="3"/>
                    </a:lnTo>
                    <a:lnTo>
                      <a:pt x="67" y="2"/>
                    </a:lnTo>
                    <a:lnTo>
                      <a:pt x="65" y="3"/>
                    </a:lnTo>
                    <a:lnTo>
                      <a:pt x="65" y="9"/>
                    </a:lnTo>
                    <a:lnTo>
                      <a:pt x="63" y="21"/>
                    </a:lnTo>
                    <a:lnTo>
                      <a:pt x="54" y="39"/>
                    </a:lnTo>
                    <a:lnTo>
                      <a:pt x="54" y="42"/>
                    </a:lnTo>
                    <a:lnTo>
                      <a:pt x="53" y="45"/>
                    </a:lnTo>
                    <a:lnTo>
                      <a:pt x="53" y="49"/>
                    </a:lnTo>
                    <a:lnTo>
                      <a:pt x="51" y="52"/>
                    </a:lnTo>
                    <a:lnTo>
                      <a:pt x="47" y="73"/>
                    </a:lnTo>
                    <a:lnTo>
                      <a:pt x="47" y="77"/>
                    </a:lnTo>
                    <a:lnTo>
                      <a:pt x="42" y="77"/>
                    </a:lnTo>
                    <a:lnTo>
                      <a:pt x="39" y="80"/>
                    </a:lnTo>
                    <a:lnTo>
                      <a:pt x="38" y="80"/>
                    </a:lnTo>
                    <a:lnTo>
                      <a:pt x="35" y="87"/>
                    </a:lnTo>
                    <a:lnTo>
                      <a:pt x="27" y="91"/>
                    </a:lnTo>
                    <a:lnTo>
                      <a:pt x="27" y="92"/>
                    </a:lnTo>
                    <a:lnTo>
                      <a:pt x="25" y="92"/>
                    </a:lnTo>
                    <a:lnTo>
                      <a:pt x="10" y="105"/>
                    </a:lnTo>
                    <a:lnTo>
                      <a:pt x="8" y="105"/>
                    </a:lnTo>
                    <a:lnTo>
                      <a:pt x="10" y="106"/>
                    </a:lnTo>
                    <a:lnTo>
                      <a:pt x="11" y="106"/>
                    </a:lnTo>
                    <a:lnTo>
                      <a:pt x="12" y="108"/>
                    </a:lnTo>
                    <a:lnTo>
                      <a:pt x="12" y="109"/>
                    </a:lnTo>
                    <a:lnTo>
                      <a:pt x="14" y="109"/>
                    </a:lnTo>
                    <a:lnTo>
                      <a:pt x="14" y="122"/>
                    </a:lnTo>
                    <a:lnTo>
                      <a:pt x="12" y="125"/>
                    </a:lnTo>
                    <a:lnTo>
                      <a:pt x="10" y="127"/>
                    </a:lnTo>
                    <a:lnTo>
                      <a:pt x="4" y="132"/>
                    </a:lnTo>
                    <a:lnTo>
                      <a:pt x="0" y="144"/>
                    </a:lnTo>
                    <a:lnTo>
                      <a:pt x="8" y="144"/>
                    </a:lnTo>
                    <a:lnTo>
                      <a:pt x="21" y="152"/>
                    </a:lnTo>
                    <a:lnTo>
                      <a:pt x="24" y="155"/>
                    </a:lnTo>
                    <a:lnTo>
                      <a:pt x="25" y="155"/>
                    </a:lnTo>
                    <a:lnTo>
                      <a:pt x="27" y="157"/>
                    </a:lnTo>
                    <a:lnTo>
                      <a:pt x="32" y="157"/>
                    </a:lnTo>
                    <a:lnTo>
                      <a:pt x="36" y="155"/>
                    </a:lnTo>
                    <a:lnTo>
                      <a:pt x="36" y="161"/>
                    </a:lnTo>
                    <a:lnTo>
                      <a:pt x="44" y="175"/>
                    </a:lnTo>
                    <a:lnTo>
                      <a:pt x="51" y="185"/>
                    </a:lnTo>
                    <a:lnTo>
                      <a:pt x="60" y="192"/>
                    </a:lnTo>
                    <a:lnTo>
                      <a:pt x="61" y="192"/>
                    </a:lnTo>
                    <a:lnTo>
                      <a:pt x="64" y="194"/>
                    </a:lnTo>
                    <a:lnTo>
                      <a:pt x="64" y="196"/>
                    </a:lnTo>
                    <a:lnTo>
                      <a:pt x="68" y="209"/>
                    </a:lnTo>
                    <a:lnTo>
                      <a:pt x="68" y="211"/>
                    </a:lnTo>
                    <a:lnTo>
                      <a:pt x="70" y="211"/>
                    </a:lnTo>
                    <a:lnTo>
                      <a:pt x="70" y="214"/>
                    </a:lnTo>
                    <a:lnTo>
                      <a:pt x="78" y="221"/>
                    </a:lnTo>
                    <a:lnTo>
                      <a:pt x="80" y="222"/>
                    </a:lnTo>
                    <a:lnTo>
                      <a:pt x="82" y="222"/>
                    </a:lnTo>
                    <a:lnTo>
                      <a:pt x="84" y="224"/>
                    </a:lnTo>
                    <a:lnTo>
                      <a:pt x="89" y="225"/>
                    </a:lnTo>
                    <a:lnTo>
                      <a:pt x="105" y="242"/>
                    </a:lnTo>
                    <a:lnTo>
                      <a:pt x="108" y="240"/>
                    </a:lnTo>
                    <a:lnTo>
                      <a:pt x="113" y="236"/>
                    </a:lnTo>
                    <a:lnTo>
                      <a:pt x="116" y="232"/>
                    </a:lnTo>
                    <a:lnTo>
                      <a:pt x="116" y="228"/>
                    </a:lnTo>
                    <a:lnTo>
                      <a:pt x="114" y="226"/>
                    </a:lnTo>
                    <a:lnTo>
                      <a:pt x="114" y="225"/>
                    </a:lnTo>
                    <a:lnTo>
                      <a:pt x="111" y="214"/>
                    </a:lnTo>
                    <a:lnTo>
                      <a:pt x="111" y="209"/>
                    </a:lnTo>
                    <a:lnTo>
                      <a:pt x="113" y="206"/>
                    </a:lnTo>
                    <a:lnTo>
                      <a:pt x="113" y="204"/>
                    </a:lnTo>
                    <a:lnTo>
                      <a:pt x="117" y="200"/>
                    </a:lnTo>
                    <a:lnTo>
                      <a:pt x="118" y="197"/>
                    </a:lnTo>
                    <a:lnTo>
                      <a:pt x="118" y="194"/>
                    </a:lnTo>
                    <a:lnTo>
                      <a:pt x="117" y="183"/>
                    </a:lnTo>
                    <a:lnTo>
                      <a:pt x="120" y="171"/>
                    </a:lnTo>
                    <a:lnTo>
                      <a:pt x="120" y="169"/>
                    </a:lnTo>
                    <a:lnTo>
                      <a:pt x="124" y="169"/>
                    </a:lnTo>
                    <a:lnTo>
                      <a:pt x="141" y="164"/>
                    </a:lnTo>
                    <a:lnTo>
                      <a:pt x="147" y="164"/>
                    </a:lnTo>
                    <a:lnTo>
                      <a:pt x="155" y="165"/>
                    </a:lnTo>
                    <a:lnTo>
                      <a:pt x="159" y="168"/>
                    </a:lnTo>
                    <a:lnTo>
                      <a:pt x="170" y="173"/>
                    </a:lnTo>
                    <a:lnTo>
                      <a:pt x="184" y="176"/>
                    </a:lnTo>
                    <a:lnTo>
                      <a:pt x="198" y="178"/>
                    </a:lnTo>
                    <a:lnTo>
                      <a:pt x="200" y="179"/>
                    </a:lnTo>
                    <a:lnTo>
                      <a:pt x="198" y="185"/>
                    </a:lnTo>
                    <a:lnTo>
                      <a:pt x="198" y="194"/>
                    </a:lnTo>
                    <a:lnTo>
                      <a:pt x="201" y="197"/>
                    </a:lnTo>
                    <a:lnTo>
                      <a:pt x="204" y="199"/>
                    </a:lnTo>
                    <a:lnTo>
                      <a:pt x="205" y="200"/>
                    </a:lnTo>
                    <a:lnTo>
                      <a:pt x="205" y="202"/>
                    </a:lnTo>
                    <a:lnTo>
                      <a:pt x="223" y="204"/>
                    </a:lnTo>
                    <a:lnTo>
                      <a:pt x="229" y="207"/>
                    </a:lnTo>
                    <a:lnTo>
                      <a:pt x="235" y="214"/>
                    </a:lnTo>
                    <a:lnTo>
                      <a:pt x="239" y="218"/>
                    </a:lnTo>
                    <a:lnTo>
                      <a:pt x="240" y="219"/>
                    </a:lnTo>
                    <a:lnTo>
                      <a:pt x="248" y="222"/>
                    </a:lnTo>
                    <a:lnTo>
                      <a:pt x="251" y="222"/>
                    </a:lnTo>
                    <a:lnTo>
                      <a:pt x="253" y="224"/>
                    </a:lnTo>
                    <a:lnTo>
                      <a:pt x="254" y="221"/>
                    </a:lnTo>
                    <a:lnTo>
                      <a:pt x="251" y="214"/>
                    </a:lnTo>
                    <a:lnTo>
                      <a:pt x="247" y="210"/>
                    </a:lnTo>
                    <a:lnTo>
                      <a:pt x="247" y="209"/>
                    </a:lnTo>
                    <a:lnTo>
                      <a:pt x="251" y="203"/>
                    </a:lnTo>
                    <a:lnTo>
                      <a:pt x="258" y="203"/>
                    </a:lnTo>
                    <a:lnTo>
                      <a:pt x="265" y="207"/>
                    </a:lnTo>
                    <a:lnTo>
                      <a:pt x="278" y="221"/>
                    </a:lnTo>
                    <a:lnTo>
                      <a:pt x="281" y="222"/>
                    </a:lnTo>
                    <a:lnTo>
                      <a:pt x="286" y="222"/>
                    </a:lnTo>
                    <a:lnTo>
                      <a:pt x="292" y="217"/>
                    </a:lnTo>
                    <a:lnTo>
                      <a:pt x="320" y="217"/>
                    </a:lnTo>
                    <a:lnTo>
                      <a:pt x="325" y="219"/>
                    </a:lnTo>
                    <a:lnTo>
                      <a:pt x="331" y="219"/>
                    </a:lnTo>
                    <a:lnTo>
                      <a:pt x="345" y="209"/>
                    </a:lnTo>
                    <a:lnTo>
                      <a:pt x="346" y="209"/>
                    </a:lnTo>
                    <a:lnTo>
                      <a:pt x="348" y="207"/>
                    </a:lnTo>
                    <a:lnTo>
                      <a:pt x="349" y="207"/>
                    </a:lnTo>
                    <a:lnTo>
                      <a:pt x="349" y="206"/>
                    </a:lnTo>
                    <a:lnTo>
                      <a:pt x="355" y="199"/>
                    </a:lnTo>
                    <a:lnTo>
                      <a:pt x="365" y="189"/>
                    </a:lnTo>
                    <a:lnTo>
                      <a:pt x="359" y="182"/>
                    </a:lnTo>
                    <a:lnTo>
                      <a:pt x="355" y="173"/>
                    </a:lnTo>
                    <a:lnTo>
                      <a:pt x="356" y="164"/>
                    </a:lnTo>
                    <a:lnTo>
                      <a:pt x="359" y="157"/>
                    </a:lnTo>
                    <a:lnTo>
                      <a:pt x="355" y="146"/>
                    </a:lnTo>
                    <a:lnTo>
                      <a:pt x="353" y="144"/>
                    </a:lnTo>
                    <a:lnTo>
                      <a:pt x="352" y="144"/>
                    </a:lnTo>
                    <a:lnTo>
                      <a:pt x="349" y="141"/>
                    </a:lnTo>
                    <a:lnTo>
                      <a:pt x="348" y="141"/>
                    </a:lnTo>
                    <a:lnTo>
                      <a:pt x="346" y="140"/>
                    </a:lnTo>
                    <a:lnTo>
                      <a:pt x="334" y="139"/>
                    </a:lnTo>
                    <a:lnTo>
                      <a:pt x="328" y="139"/>
                    </a:lnTo>
                    <a:lnTo>
                      <a:pt x="322" y="144"/>
                    </a:lnTo>
                    <a:lnTo>
                      <a:pt x="315" y="146"/>
                    </a:lnTo>
                    <a:lnTo>
                      <a:pt x="302" y="143"/>
                    </a:lnTo>
                    <a:lnTo>
                      <a:pt x="300" y="143"/>
                    </a:lnTo>
                    <a:lnTo>
                      <a:pt x="300" y="141"/>
                    </a:lnTo>
                    <a:lnTo>
                      <a:pt x="299" y="137"/>
                    </a:lnTo>
                    <a:lnTo>
                      <a:pt x="283" y="125"/>
                    </a:lnTo>
                    <a:lnTo>
                      <a:pt x="275" y="120"/>
                    </a:lnTo>
                    <a:lnTo>
                      <a:pt x="262" y="120"/>
                    </a:lnTo>
                    <a:lnTo>
                      <a:pt x="253" y="116"/>
                    </a:lnTo>
                    <a:lnTo>
                      <a:pt x="251" y="116"/>
                    </a:lnTo>
                    <a:lnTo>
                      <a:pt x="248" y="113"/>
                    </a:lnTo>
                    <a:lnTo>
                      <a:pt x="247" y="113"/>
                    </a:lnTo>
                    <a:lnTo>
                      <a:pt x="245" y="112"/>
                    </a:lnTo>
                    <a:lnTo>
                      <a:pt x="233" y="108"/>
                    </a:lnTo>
                    <a:lnTo>
                      <a:pt x="230" y="108"/>
                    </a:lnTo>
                    <a:lnTo>
                      <a:pt x="221" y="102"/>
                    </a:lnTo>
                    <a:lnTo>
                      <a:pt x="216" y="101"/>
                    </a:lnTo>
                    <a:lnTo>
                      <a:pt x="216" y="99"/>
                    </a:lnTo>
                    <a:lnTo>
                      <a:pt x="221" y="97"/>
                    </a:lnTo>
                    <a:lnTo>
                      <a:pt x="221" y="92"/>
                    </a:lnTo>
                    <a:lnTo>
                      <a:pt x="212" y="73"/>
                    </a:lnTo>
                    <a:lnTo>
                      <a:pt x="208" y="58"/>
                    </a:lnTo>
                    <a:lnTo>
                      <a:pt x="208" y="46"/>
                    </a:lnTo>
                    <a:lnTo>
                      <a:pt x="205" y="46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5" y="44"/>
                    </a:lnTo>
                    <a:lnTo>
                      <a:pt x="207" y="38"/>
                    </a:lnTo>
                    <a:lnTo>
                      <a:pt x="207" y="37"/>
                    </a:lnTo>
                    <a:lnTo>
                      <a:pt x="208" y="34"/>
                    </a:lnTo>
                    <a:lnTo>
                      <a:pt x="207" y="32"/>
                    </a:lnTo>
                    <a:lnTo>
                      <a:pt x="205" y="32"/>
                    </a:lnTo>
                    <a:lnTo>
                      <a:pt x="204" y="31"/>
                    </a:lnTo>
                    <a:lnTo>
                      <a:pt x="201" y="31"/>
                    </a:lnTo>
                    <a:lnTo>
                      <a:pt x="200" y="30"/>
                    </a:lnTo>
                    <a:lnTo>
                      <a:pt x="183" y="32"/>
                    </a:lnTo>
                    <a:lnTo>
                      <a:pt x="175" y="32"/>
                    </a:lnTo>
                    <a:lnTo>
                      <a:pt x="168" y="34"/>
                    </a:lnTo>
                    <a:lnTo>
                      <a:pt x="163" y="35"/>
                    </a:lnTo>
                    <a:lnTo>
                      <a:pt x="159" y="35"/>
                    </a:lnTo>
                    <a:lnTo>
                      <a:pt x="155" y="34"/>
                    </a:lnTo>
                    <a:lnTo>
                      <a:pt x="154" y="32"/>
                    </a:lnTo>
                    <a:lnTo>
                      <a:pt x="154" y="30"/>
                    </a:lnTo>
                    <a:lnTo>
                      <a:pt x="152" y="28"/>
                    </a:lnTo>
                    <a:lnTo>
                      <a:pt x="152" y="27"/>
                    </a:lnTo>
                    <a:lnTo>
                      <a:pt x="147" y="27"/>
                    </a:lnTo>
                    <a:lnTo>
                      <a:pt x="142" y="22"/>
                    </a:lnTo>
                    <a:lnTo>
                      <a:pt x="142" y="18"/>
                    </a:lnTo>
                    <a:lnTo>
                      <a:pt x="144" y="14"/>
                    </a:lnTo>
                    <a:lnTo>
                      <a:pt x="144" y="12"/>
                    </a:lnTo>
                    <a:lnTo>
                      <a:pt x="142" y="12"/>
                    </a:lnTo>
                    <a:lnTo>
                      <a:pt x="142" y="9"/>
                    </a:lnTo>
                    <a:lnTo>
                      <a:pt x="135" y="2"/>
                    </a:lnTo>
                    <a:lnTo>
                      <a:pt x="132" y="2"/>
                    </a:lnTo>
                    <a:lnTo>
                      <a:pt x="130" y="0"/>
                    </a:lnTo>
                    <a:lnTo>
                      <a:pt x="127" y="0"/>
                    </a:lnTo>
                    <a:lnTo>
                      <a:pt x="125" y="5"/>
                    </a:lnTo>
                    <a:lnTo>
                      <a:pt x="120" y="12"/>
                    </a:lnTo>
                    <a:lnTo>
                      <a:pt x="111" y="18"/>
                    </a:lnTo>
                    <a:lnTo>
                      <a:pt x="109" y="20"/>
                    </a:lnTo>
                    <a:lnTo>
                      <a:pt x="108" y="20"/>
                    </a:lnTo>
                    <a:lnTo>
                      <a:pt x="106" y="18"/>
                    </a:lnTo>
                    <a:lnTo>
                      <a:pt x="106" y="17"/>
                    </a:lnTo>
                    <a:lnTo>
                      <a:pt x="103" y="14"/>
                    </a:lnTo>
                    <a:lnTo>
                      <a:pt x="102" y="14"/>
                    </a:lnTo>
                    <a:lnTo>
                      <a:pt x="98" y="13"/>
                    </a:lnTo>
                    <a:lnTo>
                      <a:pt x="84" y="6"/>
                    </a:lnTo>
                    <a:lnTo>
                      <a:pt x="82" y="6"/>
                    </a:lnTo>
                    <a:lnTo>
                      <a:pt x="81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50" name="Freeform 881">
                <a:extLst>
                  <a:ext uri="{FF2B5EF4-FFF2-40B4-BE49-F238E27FC236}">
                    <a16:creationId xmlns:a16="http://schemas.microsoft.com/office/drawing/2014/main" id="{72551318-408F-8AE0-CB5D-072E4F7068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7" y="3281"/>
                <a:ext cx="111" cy="89"/>
              </a:xfrm>
              <a:custGeom>
                <a:avLst/>
                <a:gdLst>
                  <a:gd name="T0" fmla="*/ 387 w 443"/>
                  <a:gd name="T1" fmla="*/ 65 h 354"/>
                  <a:gd name="T2" fmla="*/ 359 w 443"/>
                  <a:gd name="T3" fmla="*/ 45 h 354"/>
                  <a:gd name="T4" fmla="*/ 351 w 443"/>
                  <a:gd name="T5" fmla="*/ 45 h 354"/>
                  <a:gd name="T6" fmla="*/ 292 w 443"/>
                  <a:gd name="T7" fmla="*/ 58 h 354"/>
                  <a:gd name="T8" fmla="*/ 257 w 443"/>
                  <a:gd name="T9" fmla="*/ 39 h 354"/>
                  <a:gd name="T10" fmla="*/ 259 w 443"/>
                  <a:gd name="T11" fmla="*/ 60 h 354"/>
                  <a:gd name="T12" fmla="*/ 241 w 443"/>
                  <a:gd name="T13" fmla="*/ 50 h 354"/>
                  <a:gd name="T14" fmla="*/ 210 w 443"/>
                  <a:gd name="T15" fmla="*/ 35 h 354"/>
                  <a:gd name="T16" fmla="*/ 204 w 443"/>
                  <a:gd name="T17" fmla="*/ 14 h 354"/>
                  <a:gd name="T18" fmla="*/ 153 w 443"/>
                  <a:gd name="T19" fmla="*/ 0 h 354"/>
                  <a:gd name="T20" fmla="*/ 123 w 443"/>
                  <a:gd name="T21" fmla="*/ 19 h 354"/>
                  <a:gd name="T22" fmla="*/ 119 w 443"/>
                  <a:gd name="T23" fmla="*/ 42 h 354"/>
                  <a:gd name="T24" fmla="*/ 122 w 443"/>
                  <a:gd name="T25" fmla="*/ 64 h 354"/>
                  <a:gd name="T26" fmla="*/ 95 w 443"/>
                  <a:gd name="T27" fmla="*/ 61 h 354"/>
                  <a:gd name="T28" fmla="*/ 71 w 443"/>
                  <a:gd name="T29" fmla="*/ 106 h 354"/>
                  <a:gd name="T30" fmla="*/ 57 w 443"/>
                  <a:gd name="T31" fmla="*/ 110 h 354"/>
                  <a:gd name="T32" fmla="*/ 40 w 443"/>
                  <a:gd name="T33" fmla="*/ 106 h 354"/>
                  <a:gd name="T34" fmla="*/ 30 w 443"/>
                  <a:gd name="T35" fmla="*/ 90 h 354"/>
                  <a:gd name="T36" fmla="*/ 16 w 443"/>
                  <a:gd name="T37" fmla="*/ 129 h 354"/>
                  <a:gd name="T38" fmla="*/ 23 w 443"/>
                  <a:gd name="T39" fmla="*/ 146 h 354"/>
                  <a:gd name="T40" fmla="*/ 0 w 443"/>
                  <a:gd name="T41" fmla="*/ 165 h 354"/>
                  <a:gd name="T42" fmla="*/ 17 w 443"/>
                  <a:gd name="T43" fmla="*/ 198 h 354"/>
                  <a:gd name="T44" fmla="*/ 20 w 443"/>
                  <a:gd name="T45" fmla="*/ 183 h 354"/>
                  <a:gd name="T46" fmla="*/ 44 w 443"/>
                  <a:gd name="T47" fmla="*/ 179 h 354"/>
                  <a:gd name="T48" fmla="*/ 56 w 443"/>
                  <a:gd name="T49" fmla="*/ 184 h 354"/>
                  <a:gd name="T50" fmla="*/ 71 w 443"/>
                  <a:gd name="T51" fmla="*/ 188 h 354"/>
                  <a:gd name="T52" fmla="*/ 150 w 443"/>
                  <a:gd name="T53" fmla="*/ 189 h 354"/>
                  <a:gd name="T54" fmla="*/ 165 w 443"/>
                  <a:gd name="T55" fmla="*/ 199 h 354"/>
                  <a:gd name="T56" fmla="*/ 193 w 443"/>
                  <a:gd name="T57" fmla="*/ 202 h 354"/>
                  <a:gd name="T58" fmla="*/ 199 w 443"/>
                  <a:gd name="T59" fmla="*/ 209 h 354"/>
                  <a:gd name="T60" fmla="*/ 227 w 443"/>
                  <a:gd name="T61" fmla="*/ 199 h 354"/>
                  <a:gd name="T62" fmla="*/ 232 w 443"/>
                  <a:gd name="T63" fmla="*/ 211 h 354"/>
                  <a:gd name="T64" fmla="*/ 242 w 443"/>
                  <a:gd name="T65" fmla="*/ 261 h 354"/>
                  <a:gd name="T66" fmla="*/ 249 w 443"/>
                  <a:gd name="T67" fmla="*/ 282 h 354"/>
                  <a:gd name="T68" fmla="*/ 253 w 443"/>
                  <a:gd name="T69" fmla="*/ 303 h 354"/>
                  <a:gd name="T70" fmla="*/ 251 w 443"/>
                  <a:gd name="T71" fmla="*/ 336 h 354"/>
                  <a:gd name="T72" fmla="*/ 259 w 443"/>
                  <a:gd name="T73" fmla="*/ 346 h 354"/>
                  <a:gd name="T74" fmla="*/ 277 w 443"/>
                  <a:gd name="T75" fmla="*/ 336 h 354"/>
                  <a:gd name="T76" fmla="*/ 298 w 443"/>
                  <a:gd name="T77" fmla="*/ 332 h 354"/>
                  <a:gd name="T78" fmla="*/ 301 w 443"/>
                  <a:gd name="T79" fmla="*/ 343 h 354"/>
                  <a:gd name="T80" fmla="*/ 312 w 443"/>
                  <a:gd name="T81" fmla="*/ 339 h 354"/>
                  <a:gd name="T82" fmla="*/ 320 w 443"/>
                  <a:gd name="T83" fmla="*/ 343 h 354"/>
                  <a:gd name="T84" fmla="*/ 352 w 443"/>
                  <a:gd name="T85" fmla="*/ 326 h 354"/>
                  <a:gd name="T86" fmla="*/ 344 w 443"/>
                  <a:gd name="T87" fmla="*/ 289 h 354"/>
                  <a:gd name="T88" fmla="*/ 373 w 443"/>
                  <a:gd name="T89" fmla="*/ 299 h 354"/>
                  <a:gd name="T90" fmla="*/ 395 w 443"/>
                  <a:gd name="T91" fmla="*/ 292 h 354"/>
                  <a:gd name="T92" fmla="*/ 384 w 443"/>
                  <a:gd name="T93" fmla="*/ 246 h 354"/>
                  <a:gd name="T94" fmla="*/ 395 w 443"/>
                  <a:gd name="T95" fmla="*/ 244 h 354"/>
                  <a:gd name="T96" fmla="*/ 409 w 443"/>
                  <a:gd name="T97" fmla="*/ 225 h 354"/>
                  <a:gd name="T98" fmla="*/ 404 w 443"/>
                  <a:gd name="T99" fmla="*/ 198 h 354"/>
                  <a:gd name="T100" fmla="*/ 405 w 443"/>
                  <a:gd name="T101" fmla="*/ 189 h 354"/>
                  <a:gd name="T102" fmla="*/ 433 w 443"/>
                  <a:gd name="T103" fmla="*/ 155 h 354"/>
                  <a:gd name="T104" fmla="*/ 414 w 443"/>
                  <a:gd name="T105" fmla="*/ 158 h 354"/>
                  <a:gd name="T106" fmla="*/ 432 w 443"/>
                  <a:gd name="T107" fmla="*/ 143 h 354"/>
                  <a:gd name="T108" fmla="*/ 442 w 443"/>
                  <a:gd name="T109" fmla="*/ 110 h 354"/>
                  <a:gd name="T110" fmla="*/ 426 w 443"/>
                  <a:gd name="T111" fmla="*/ 99 h 354"/>
                  <a:gd name="T112" fmla="*/ 425 w 443"/>
                  <a:gd name="T113" fmla="*/ 92 h 354"/>
                  <a:gd name="T114" fmla="*/ 421 w 443"/>
                  <a:gd name="T115" fmla="*/ 64 h 354"/>
                  <a:gd name="T116" fmla="*/ 400 w 443"/>
                  <a:gd name="T117" fmla="*/ 75 h 3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443" h="354">
                    <a:moveTo>
                      <a:pt x="400" y="75"/>
                    </a:moveTo>
                    <a:lnTo>
                      <a:pt x="400" y="74"/>
                    </a:lnTo>
                    <a:lnTo>
                      <a:pt x="394" y="71"/>
                    </a:lnTo>
                    <a:lnTo>
                      <a:pt x="387" y="69"/>
                    </a:lnTo>
                    <a:lnTo>
                      <a:pt x="387" y="65"/>
                    </a:lnTo>
                    <a:lnTo>
                      <a:pt x="386" y="54"/>
                    </a:lnTo>
                    <a:lnTo>
                      <a:pt x="384" y="50"/>
                    </a:lnTo>
                    <a:lnTo>
                      <a:pt x="384" y="49"/>
                    </a:lnTo>
                    <a:lnTo>
                      <a:pt x="372" y="45"/>
                    </a:lnTo>
                    <a:lnTo>
                      <a:pt x="359" y="45"/>
                    </a:lnTo>
                    <a:lnTo>
                      <a:pt x="356" y="43"/>
                    </a:lnTo>
                    <a:lnTo>
                      <a:pt x="355" y="43"/>
                    </a:lnTo>
                    <a:lnTo>
                      <a:pt x="354" y="43"/>
                    </a:lnTo>
                    <a:lnTo>
                      <a:pt x="352" y="45"/>
                    </a:lnTo>
                    <a:lnTo>
                      <a:pt x="351" y="45"/>
                    </a:lnTo>
                    <a:lnTo>
                      <a:pt x="337" y="55"/>
                    </a:lnTo>
                    <a:lnTo>
                      <a:pt x="331" y="55"/>
                    </a:lnTo>
                    <a:lnTo>
                      <a:pt x="326" y="53"/>
                    </a:lnTo>
                    <a:lnTo>
                      <a:pt x="298" y="53"/>
                    </a:lnTo>
                    <a:lnTo>
                      <a:pt x="292" y="58"/>
                    </a:lnTo>
                    <a:lnTo>
                      <a:pt x="287" y="58"/>
                    </a:lnTo>
                    <a:lnTo>
                      <a:pt x="284" y="57"/>
                    </a:lnTo>
                    <a:lnTo>
                      <a:pt x="271" y="43"/>
                    </a:lnTo>
                    <a:lnTo>
                      <a:pt x="264" y="39"/>
                    </a:lnTo>
                    <a:lnTo>
                      <a:pt x="257" y="39"/>
                    </a:lnTo>
                    <a:lnTo>
                      <a:pt x="253" y="45"/>
                    </a:lnTo>
                    <a:lnTo>
                      <a:pt x="253" y="46"/>
                    </a:lnTo>
                    <a:lnTo>
                      <a:pt x="257" y="50"/>
                    </a:lnTo>
                    <a:lnTo>
                      <a:pt x="260" y="57"/>
                    </a:lnTo>
                    <a:lnTo>
                      <a:pt x="259" y="60"/>
                    </a:lnTo>
                    <a:lnTo>
                      <a:pt x="257" y="58"/>
                    </a:lnTo>
                    <a:lnTo>
                      <a:pt x="254" y="58"/>
                    </a:lnTo>
                    <a:lnTo>
                      <a:pt x="246" y="55"/>
                    </a:lnTo>
                    <a:lnTo>
                      <a:pt x="245" y="54"/>
                    </a:lnTo>
                    <a:lnTo>
                      <a:pt x="241" y="50"/>
                    </a:lnTo>
                    <a:lnTo>
                      <a:pt x="235" y="43"/>
                    </a:lnTo>
                    <a:lnTo>
                      <a:pt x="229" y="40"/>
                    </a:lnTo>
                    <a:lnTo>
                      <a:pt x="211" y="38"/>
                    </a:lnTo>
                    <a:lnTo>
                      <a:pt x="211" y="36"/>
                    </a:lnTo>
                    <a:lnTo>
                      <a:pt x="210" y="35"/>
                    </a:lnTo>
                    <a:lnTo>
                      <a:pt x="207" y="33"/>
                    </a:lnTo>
                    <a:lnTo>
                      <a:pt x="204" y="30"/>
                    </a:lnTo>
                    <a:lnTo>
                      <a:pt x="204" y="21"/>
                    </a:lnTo>
                    <a:lnTo>
                      <a:pt x="206" y="15"/>
                    </a:lnTo>
                    <a:lnTo>
                      <a:pt x="204" y="14"/>
                    </a:lnTo>
                    <a:lnTo>
                      <a:pt x="190" y="12"/>
                    </a:lnTo>
                    <a:lnTo>
                      <a:pt x="176" y="9"/>
                    </a:lnTo>
                    <a:lnTo>
                      <a:pt x="165" y="4"/>
                    </a:lnTo>
                    <a:lnTo>
                      <a:pt x="161" y="1"/>
                    </a:lnTo>
                    <a:lnTo>
                      <a:pt x="153" y="0"/>
                    </a:lnTo>
                    <a:lnTo>
                      <a:pt x="147" y="0"/>
                    </a:lnTo>
                    <a:lnTo>
                      <a:pt x="130" y="5"/>
                    </a:lnTo>
                    <a:lnTo>
                      <a:pt x="126" y="5"/>
                    </a:lnTo>
                    <a:lnTo>
                      <a:pt x="126" y="7"/>
                    </a:lnTo>
                    <a:lnTo>
                      <a:pt x="123" y="19"/>
                    </a:lnTo>
                    <a:lnTo>
                      <a:pt x="124" y="30"/>
                    </a:lnTo>
                    <a:lnTo>
                      <a:pt x="124" y="33"/>
                    </a:lnTo>
                    <a:lnTo>
                      <a:pt x="123" y="36"/>
                    </a:lnTo>
                    <a:lnTo>
                      <a:pt x="119" y="40"/>
                    </a:lnTo>
                    <a:lnTo>
                      <a:pt x="119" y="42"/>
                    </a:lnTo>
                    <a:lnTo>
                      <a:pt x="117" y="45"/>
                    </a:lnTo>
                    <a:lnTo>
                      <a:pt x="117" y="50"/>
                    </a:lnTo>
                    <a:lnTo>
                      <a:pt x="120" y="61"/>
                    </a:lnTo>
                    <a:lnTo>
                      <a:pt x="120" y="62"/>
                    </a:lnTo>
                    <a:lnTo>
                      <a:pt x="122" y="64"/>
                    </a:lnTo>
                    <a:lnTo>
                      <a:pt x="122" y="68"/>
                    </a:lnTo>
                    <a:lnTo>
                      <a:pt x="119" y="72"/>
                    </a:lnTo>
                    <a:lnTo>
                      <a:pt x="114" y="76"/>
                    </a:lnTo>
                    <a:lnTo>
                      <a:pt x="111" y="78"/>
                    </a:lnTo>
                    <a:lnTo>
                      <a:pt x="95" y="61"/>
                    </a:lnTo>
                    <a:lnTo>
                      <a:pt x="90" y="60"/>
                    </a:lnTo>
                    <a:lnTo>
                      <a:pt x="88" y="58"/>
                    </a:lnTo>
                    <a:lnTo>
                      <a:pt x="86" y="65"/>
                    </a:lnTo>
                    <a:lnTo>
                      <a:pt x="70" y="96"/>
                    </a:lnTo>
                    <a:lnTo>
                      <a:pt x="71" y="106"/>
                    </a:lnTo>
                    <a:lnTo>
                      <a:pt x="71" y="107"/>
                    </a:lnTo>
                    <a:lnTo>
                      <a:pt x="70" y="107"/>
                    </a:lnTo>
                    <a:lnTo>
                      <a:pt x="70" y="109"/>
                    </a:lnTo>
                    <a:lnTo>
                      <a:pt x="59" y="109"/>
                    </a:lnTo>
                    <a:lnTo>
                      <a:pt x="57" y="110"/>
                    </a:lnTo>
                    <a:lnTo>
                      <a:pt x="56" y="110"/>
                    </a:lnTo>
                    <a:lnTo>
                      <a:pt x="55" y="112"/>
                    </a:lnTo>
                    <a:lnTo>
                      <a:pt x="52" y="112"/>
                    </a:lnTo>
                    <a:lnTo>
                      <a:pt x="47" y="113"/>
                    </a:lnTo>
                    <a:lnTo>
                      <a:pt x="40" y="106"/>
                    </a:lnTo>
                    <a:lnTo>
                      <a:pt x="35" y="99"/>
                    </a:lnTo>
                    <a:lnTo>
                      <a:pt x="35" y="98"/>
                    </a:lnTo>
                    <a:lnTo>
                      <a:pt x="34" y="96"/>
                    </a:lnTo>
                    <a:lnTo>
                      <a:pt x="31" y="92"/>
                    </a:lnTo>
                    <a:lnTo>
                      <a:pt x="30" y="90"/>
                    </a:lnTo>
                    <a:lnTo>
                      <a:pt x="30" y="92"/>
                    </a:lnTo>
                    <a:lnTo>
                      <a:pt x="20" y="105"/>
                    </a:lnTo>
                    <a:lnTo>
                      <a:pt x="23" y="109"/>
                    </a:lnTo>
                    <a:lnTo>
                      <a:pt x="20" y="121"/>
                    </a:lnTo>
                    <a:lnTo>
                      <a:pt x="16" y="129"/>
                    </a:lnTo>
                    <a:lnTo>
                      <a:pt x="14" y="131"/>
                    </a:lnTo>
                    <a:lnTo>
                      <a:pt x="14" y="132"/>
                    </a:lnTo>
                    <a:lnTo>
                      <a:pt x="16" y="136"/>
                    </a:lnTo>
                    <a:lnTo>
                      <a:pt x="20" y="141"/>
                    </a:lnTo>
                    <a:lnTo>
                      <a:pt x="23" y="146"/>
                    </a:lnTo>
                    <a:lnTo>
                      <a:pt x="23" y="153"/>
                    </a:lnTo>
                    <a:lnTo>
                      <a:pt x="20" y="155"/>
                    </a:lnTo>
                    <a:lnTo>
                      <a:pt x="14" y="155"/>
                    </a:lnTo>
                    <a:lnTo>
                      <a:pt x="4" y="160"/>
                    </a:lnTo>
                    <a:lnTo>
                      <a:pt x="0" y="165"/>
                    </a:lnTo>
                    <a:lnTo>
                      <a:pt x="6" y="191"/>
                    </a:lnTo>
                    <a:lnTo>
                      <a:pt x="6" y="194"/>
                    </a:lnTo>
                    <a:lnTo>
                      <a:pt x="9" y="196"/>
                    </a:lnTo>
                    <a:lnTo>
                      <a:pt x="14" y="199"/>
                    </a:lnTo>
                    <a:lnTo>
                      <a:pt x="17" y="198"/>
                    </a:lnTo>
                    <a:lnTo>
                      <a:pt x="17" y="194"/>
                    </a:lnTo>
                    <a:lnTo>
                      <a:pt x="18" y="192"/>
                    </a:lnTo>
                    <a:lnTo>
                      <a:pt x="18" y="191"/>
                    </a:lnTo>
                    <a:lnTo>
                      <a:pt x="20" y="184"/>
                    </a:lnTo>
                    <a:lnTo>
                      <a:pt x="20" y="183"/>
                    </a:lnTo>
                    <a:lnTo>
                      <a:pt x="31" y="167"/>
                    </a:lnTo>
                    <a:lnTo>
                      <a:pt x="34" y="167"/>
                    </a:lnTo>
                    <a:lnTo>
                      <a:pt x="41" y="174"/>
                    </a:lnTo>
                    <a:lnTo>
                      <a:pt x="41" y="176"/>
                    </a:lnTo>
                    <a:lnTo>
                      <a:pt x="44" y="179"/>
                    </a:lnTo>
                    <a:lnTo>
                      <a:pt x="50" y="180"/>
                    </a:lnTo>
                    <a:lnTo>
                      <a:pt x="55" y="180"/>
                    </a:lnTo>
                    <a:lnTo>
                      <a:pt x="55" y="181"/>
                    </a:lnTo>
                    <a:lnTo>
                      <a:pt x="56" y="183"/>
                    </a:lnTo>
                    <a:lnTo>
                      <a:pt x="56" y="184"/>
                    </a:lnTo>
                    <a:lnTo>
                      <a:pt x="63" y="191"/>
                    </a:lnTo>
                    <a:lnTo>
                      <a:pt x="64" y="192"/>
                    </a:lnTo>
                    <a:lnTo>
                      <a:pt x="64" y="191"/>
                    </a:lnTo>
                    <a:lnTo>
                      <a:pt x="67" y="191"/>
                    </a:lnTo>
                    <a:lnTo>
                      <a:pt x="71" y="188"/>
                    </a:lnTo>
                    <a:lnTo>
                      <a:pt x="80" y="187"/>
                    </a:lnTo>
                    <a:lnTo>
                      <a:pt x="100" y="191"/>
                    </a:lnTo>
                    <a:lnTo>
                      <a:pt x="126" y="184"/>
                    </a:lnTo>
                    <a:lnTo>
                      <a:pt x="147" y="189"/>
                    </a:lnTo>
                    <a:lnTo>
                      <a:pt x="150" y="189"/>
                    </a:lnTo>
                    <a:lnTo>
                      <a:pt x="151" y="191"/>
                    </a:lnTo>
                    <a:lnTo>
                      <a:pt x="157" y="195"/>
                    </a:lnTo>
                    <a:lnTo>
                      <a:pt x="158" y="198"/>
                    </a:lnTo>
                    <a:lnTo>
                      <a:pt x="158" y="199"/>
                    </a:lnTo>
                    <a:lnTo>
                      <a:pt x="165" y="199"/>
                    </a:lnTo>
                    <a:lnTo>
                      <a:pt x="168" y="201"/>
                    </a:lnTo>
                    <a:lnTo>
                      <a:pt x="172" y="201"/>
                    </a:lnTo>
                    <a:lnTo>
                      <a:pt x="187" y="203"/>
                    </a:lnTo>
                    <a:lnTo>
                      <a:pt x="190" y="202"/>
                    </a:lnTo>
                    <a:lnTo>
                      <a:pt x="193" y="202"/>
                    </a:lnTo>
                    <a:lnTo>
                      <a:pt x="196" y="201"/>
                    </a:lnTo>
                    <a:lnTo>
                      <a:pt x="197" y="201"/>
                    </a:lnTo>
                    <a:lnTo>
                      <a:pt x="197" y="202"/>
                    </a:lnTo>
                    <a:lnTo>
                      <a:pt x="199" y="206"/>
                    </a:lnTo>
                    <a:lnTo>
                      <a:pt x="199" y="209"/>
                    </a:lnTo>
                    <a:lnTo>
                      <a:pt x="200" y="209"/>
                    </a:lnTo>
                    <a:lnTo>
                      <a:pt x="208" y="208"/>
                    </a:lnTo>
                    <a:lnTo>
                      <a:pt x="214" y="205"/>
                    </a:lnTo>
                    <a:lnTo>
                      <a:pt x="218" y="203"/>
                    </a:lnTo>
                    <a:lnTo>
                      <a:pt x="227" y="199"/>
                    </a:lnTo>
                    <a:lnTo>
                      <a:pt x="229" y="202"/>
                    </a:lnTo>
                    <a:lnTo>
                      <a:pt x="229" y="203"/>
                    </a:lnTo>
                    <a:lnTo>
                      <a:pt x="231" y="206"/>
                    </a:lnTo>
                    <a:lnTo>
                      <a:pt x="232" y="208"/>
                    </a:lnTo>
                    <a:lnTo>
                      <a:pt x="232" y="211"/>
                    </a:lnTo>
                    <a:lnTo>
                      <a:pt x="234" y="216"/>
                    </a:lnTo>
                    <a:lnTo>
                      <a:pt x="234" y="233"/>
                    </a:lnTo>
                    <a:lnTo>
                      <a:pt x="235" y="234"/>
                    </a:lnTo>
                    <a:lnTo>
                      <a:pt x="239" y="254"/>
                    </a:lnTo>
                    <a:lnTo>
                      <a:pt x="242" y="261"/>
                    </a:lnTo>
                    <a:lnTo>
                      <a:pt x="242" y="262"/>
                    </a:lnTo>
                    <a:lnTo>
                      <a:pt x="243" y="265"/>
                    </a:lnTo>
                    <a:lnTo>
                      <a:pt x="246" y="268"/>
                    </a:lnTo>
                    <a:lnTo>
                      <a:pt x="249" y="275"/>
                    </a:lnTo>
                    <a:lnTo>
                      <a:pt x="249" y="282"/>
                    </a:lnTo>
                    <a:lnTo>
                      <a:pt x="246" y="287"/>
                    </a:lnTo>
                    <a:lnTo>
                      <a:pt x="246" y="304"/>
                    </a:lnTo>
                    <a:lnTo>
                      <a:pt x="250" y="304"/>
                    </a:lnTo>
                    <a:lnTo>
                      <a:pt x="251" y="303"/>
                    </a:lnTo>
                    <a:lnTo>
                      <a:pt x="253" y="303"/>
                    </a:lnTo>
                    <a:lnTo>
                      <a:pt x="253" y="313"/>
                    </a:lnTo>
                    <a:lnTo>
                      <a:pt x="250" y="317"/>
                    </a:lnTo>
                    <a:lnTo>
                      <a:pt x="250" y="332"/>
                    </a:lnTo>
                    <a:lnTo>
                      <a:pt x="251" y="335"/>
                    </a:lnTo>
                    <a:lnTo>
                      <a:pt x="251" y="336"/>
                    </a:lnTo>
                    <a:lnTo>
                      <a:pt x="253" y="352"/>
                    </a:lnTo>
                    <a:lnTo>
                      <a:pt x="253" y="354"/>
                    </a:lnTo>
                    <a:lnTo>
                      <a:pt x="254" y="354"/>
                    </a:lnTo>
                    <a:lnTo>
                      <a:pt x="254" y="353"/>
                    </a:lnTo>
                    <a:lnTo>
                      <a:pt x="259" y="346"/>
                    </a:lnTo>
                    <a:lnTo>
                      <a:pt x="259" y="338"/>
                    </a:lnTo>
                    <a:lnTo>
                      <a:pt x="260" y="335"/>
                    </a:lnTo>
                    <a:lnTo>
                      <a:pt x="261" y="335"/>
                    </a:lnTo>
                    <a:lnTo>
                      <a:pt x="268" y="338"/>
                    </a:lnTo>
                    <a:lnTo>
                      <a:pt x="277" y="336"/>
                    </a:lnTo>
                    <a:lnTo>
                      <a:pt x="280" y="335"/>
                    </a:lnTo>
                    <a:lnTo>
                      <a:pt x="288" y="332"/>
                    </a:lnTo>
                    <a:lnTo>
                      <a:pt x="289" y="331"/>
                    </a:lnTo>
                    <a:lnTo>
                      <a:pt x="291" y="331"/>
                    </a:lnTo>
                    <a:lnTo>
                      <a:pt x="298" y="332"/>
                    </a:lnTo>
                    <a:lnTo>
                      <a:pt x="298" y="338"/>
                    </a:lnTo>
                    <a:lnTo>
                      <a:pt x="296" y="340"/>
                    </a:lnTo>
                    <a:lnTo>
                      <a:pt x="296" y="342"/>
                    </a:lnTo>
                    <a:lnTo>
                      <a:pt x="299" y="342"/>
                    </a:lnTo>
                    <a:lnTo>
                      <a:pt x="301" y="343"/>
                    </a:lnTo>
                    <a:lnTo>
                      <a:pt x="305" y="343"/>
                    </a:lnTo>
                    <a:lnTo>
                      <a:pt x="306" y="342"/>
                    </a:lnTo>
                    <a:lnTo>
                      <a:pt x="306" y="340"/>
                    </a:lnTo>
                    <a:lnTo>
                      <a:pt x="310" y="339"/>
                    </a:lnTo>
                    <a:lnTo>
                      <a:pt x="312" y="339"/>
                    </a:lnTo>
                    <a:lnTo>
                      <a:pt x="312" y="340"/>
                    </a:lnTo>
                    <a:lnTo>
                      <a:pt x="313" y="342"/>
                    </a:lnTo>
                    <a:lnTo>
                      <a:pt x="316" y="342"/>
                    </a:lnTo>
                    <a:lnTo>
                      <a:pt x="319" y="343"/>
                    </a:lnTo>
                    <a:lnTo>
                      <a:pt x="320" y="343"/>
                    </a:lnTo>
                    <a:lnTo>
                      <a:pt x="321" y="342"/>
                    </a:lnTo>
                    <a:lnTo>
                      <a:pt x="323" y="342"/>
                    </a:lnTo>
                    <a:lnTo>
                      <a:pt x="330" y="335"/>
                    </a:lnTo>
                    <a:lnTo>
                      <a:pt x="337" y="331"/>
                    </a:lnTo>
                    <a:lnTo>
                      <a:pt x="352" y="326"/>
                    </a:lnTo>
                    <a:lnTo>
                      <a:pt x="355" y="326"/>
                    </a:lnTo>
                    <a:lnTo>
                      <a:pt x="355" y="325"/>
                    </a:lnTo>
                    <a:lnTo>
                      <a:pt x="354" y="311"/>
                    </a:lnTo>
                    <a:lnTo>
                      <a:pt x="347" y="293"/>
                    </a:lnTo>
                    <a:lnTo>
                      <a:pt x="344" y="289"/>
                    </a:lnTo>
                    <a:lnTo>
                      <a:pt x="345" y="287"/>
                    </a:lnTo>
                    <a:lnTo>
                      <a:pt x="347" y="285"/>
                    </a:lnTo>
                    <a:lnTo>
                      <a:pt x="363" y="290"/>
                    </a:lnTo>
                    <a:lnTo>
                      <a:pt x="369" y="294"/>
                    </a:lnTo>
                    <a:lnTo>
                      <a:pt x="373" y="299"/>
                    </a:lnTo>
                    <a:lnTo>
                      <a:pt x="383" y="303"/>
                    </a:lnTo>
                    <a:lnTo>
                      <a:pt x="384" y="303"/>
                    </a:lnTo>
                    <a:lnTo>
                      <a:pt x="387" y="301"/>
                    </a:lnTo>
                    <a:lnTo>
                      <a:pt x="391" y="297"/>
                    </a:lnTo>
                    <a:lnTo>
                      <a:pt x="395" y="292"/>
                    </a:lnTo>
                    <a:lnTo>
                      <a:pt x="395" y="286"/>
                    </a:lnTo>
                    <a:lnTo>
                      <a:pt x="394" y="285"/>
                    </a:lnTo>
                    <a:lnTo>
                      <a:pt x="383" y="261"/>
                    </a:lnTo>
                    <a:lnTo>
                      <a:pt x="383" y="259"/>
                    </a:lnTo>
                    <a:lnTo>
                      <a:pt x="384" y="246"/>
                    </a:lnTo>
                    <a:lnTo>
                      <a:pt x="384" y="244"/>
                    </a:lnTo>
                    <a:lnTo>
                      <a:pt x="386" y="243"/>
                    </a:lnTo>
                    <a:lnTo>
                      <a:pt x="391" y="243"/>
                    </a:lnTo>
                    <a:lnTo>
                      <a:pt x="394" y="244"/>
                    </a:lnTo>
                    <a:lnTo>
                      <a:pt x="395" y="244"/>
                    </a:lnTo>
                    <a:lnTo>
                      <a:pt x="398" y="246"/>
                    </a:lnTo>
                    <a:lnTo>
                      <a:pt x="416" y="246"/>
                    </a:lnTo>
                    <a:lnTo>
                      <a:pt x="411" y="236"/>
                    </a:lnTo>
                    <a:lnTo>
                      <a:pt x="409" y="230"/>
                    </a:lnTo>
                    <a:lnTo>
                      <a:pt x="409" y="225"/>
                    </a:lnTo>
                    <a:lnTo>
                      <a:pt x="412" y="216"/>
                    </a:lnTo>
                    <a:lnTo>
                      <a:pt x="415" y="212"/>
                    </a:lnTo>
                    <a:lnTo>
                      <a:pt x="421" y="206"/>
                    </a:lnTo>
                    <a:lnTo>
                      <a:pt x="405" y="198"/>
                    </a:lnTo>
                    <a:lnTo>
                      <a:pt x="404" y="198"/>
                    </a:lnTo>
                    <a:lnTo>
                      <a:pt x="401" y="196"/>
                    </a:lnTo>
                    <a:lnTo>
                      <a:pt x="400" y="194"/>
                    </a:lnTo>
                    <a:lnTo>
                      <a:pt x="400" y="192"/>
                    </a:lnTo>
                    <a:lnTo>
                      <a:pt x="404" y="191"/>
                    </a:lnTo>
                    <a:lnTo>
                      <a:pt x="405" y="189"/>
                    </a:lnTo>
                    <a:lnTo>
                      <a:pt x="408" y="184"/>
                    </a:lnTo>
                    <a:lnTo>
                      <a:pt x="409" y="184"/>
                    </a:lnTo>
                    <a:lnTo>
                      <a:pt x="414" y="187"/>
                    </a:lnTo>
                    <a:lnTo>
                      <a:pt x="423" y="180"/>
                    </a:lnTo>
                    <a:lnTo>
                      <a:pt x="433" y="155"/>
                    </a:lnTo>
                    <a:lnTo>
                      <a:pt x="429" y="152"/>
                    </a:lnTo>
                    <a:lnTo>
                      <a:pt x="428" y="153"/>
                    </a:lnTo>
                    <a:lnTo>
                      <a:pt x="415" y="159"/>
                    </a:lnTo>
                    <a:lnTo>
                      <a:pt x="412" y="158"/>
                    </a:lnTo>
                    <a:lnTo>
                      <a:pt x="414" y="158"/>
                    </a:lnTo>
                    <a:lnTo>
                      <a:pt x="416" y="152"/>
                    </a:lnTo>
                    <a:lnTo>
                      <a:pt x="418" y="152"/>
                    </a:lnTo>
                    <a:lnTo>
                      <a:pt x="431" y="146"/>
                    </a:lnTo>
                    <a:lnTo>
                      <a:pt x="431" y="145"/>
                    </a:lnTo>
                    <a:lnTo>
                      <a:pt x="432" y="143"/>
                    </a:lnTo>
                    <a:lnTo>
                      <a:pt x="432" y="138"/>
                    </a:lnTo>
                    <a:lnTo>
                      <a:pt x="431" y="129"/>
                    </a:lnTo>
                    <a:lnTo>
                      <a:pt x="431" y="125"/>
                    </a:lnTo>
                    <a:lnTo>
                      <a:pt x="436" y="116"/>
                    </a:lnTo>
                    <a:lnTo>
                      <a:pt x="442" y="110"/>
                    </a:lnTo>
                    <a:lnTo>
                      <a:pt x="442" y="107"/>
                    </a:lnTo>
                    <a:lnTo>
                      <a:pt x="443" y="106"/>
                    </a:lnTo>
                    <a:lnTo>
                      <a:pt x="442" y="105"/>
                    </a:lnTo>
                    <a:lnTo>
                      <a:pt x="429" y="99"/>
                    </a:lnTo>
                    <a:lnTo>
                      <a:pt x="426" y="99"/>
                    </a:lnTo>
                    <a:lnTo>
                      <a:pt x="423" y="98"/>
                    </a:lnTo>
                    <a:lnTo>
                      <a:pt x="422" y="98"/>
                    </a:lnTo>
                    <a:lnTo>
                      <a:pt x="423" y="95"/>
                    </a:lnTo>
                    <a:lnTo>
                      <a:pt x="423" y="93"/>
                    </a:lnTo>
                    <a:lnTo>
                      <a:pt x="425" y="92"/>
                    </a:lnTo>
                    <a:lnTo>
                      <a:pt x="433" y="79"/>
                    </a:lnTo>
                    <a:lnTo>
                      <a:pt x="432" y="76"/>
                    </a:lnTo>
                    <a:lnTo>
                      <a:pt x="423" y="65"/>
                    </a:lnTo>
                    <a:lnTo>
                      <a:pt x="422" y="64"/>
                    </a:lnTo>
                    <a:lnTo>
                      <a:pt x="421" y="64"/>
                    </a:lnTo>
                    <a:lnTo>
                      <a:pt x="419" y="62"/>
                    </a:lnTo>
                    <a:lnTo>
                      <a:pt x="415" y="62"/>
                    </a:lnTo>
                    <a:lnTo>
                      <a:pt x="409" y="74"/>
                    </a:lnTo>
                    <a:lnTo>
                      <a:pt x="408" y="75"/>
                    </a:lnTo>
                    <a:lnTo>
                      <a:pt x="400" y="7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51" name="Freeform 882">
                <a:extLst>
                  <a:ext uri="{FF2B5EF4-FFF2-40B4-BE49-F238E27FC236}">
                    <a16:creationId xmlns:a16="http://schemas.microsoft.com/office/drawing/2014/main" id="{EF3B65DB-4B27-383E-CAF1-31BEED445A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3" y="3280"/>
                <a:ext cx="129" cy="89"/>
              </a:xfrm>
              <a:custGeom>
                <a:avLst/>
                <a:gdLst>
                  <a:gd name="T0" fmla="*/ 135 w 516"/>
                  <a:gd name="T1" fmla="*/ 96 h 355"/>
                  <a:gd name="T2" fmla="*/ 121 w 516"/>
                  <a:gd name="T3" fmla="*/ 89 h 355"/>
                  <a:gd name="T4" fmla="*/ 92 w 516"/>
                  <a:gd name="T5" fmla="*/ 119 h 355"/>
                  <a:gd name="T6" fmla="*/ 87 w 516"/>
                  <a:gd name="T7" fmla="*/ 149 h 355"/>
                  <a:gd name="T8" fmla="*/ 84 w 516"/>
                  <a:gd name="T9" fmla="*/ 156 h 355"/>
                  <a:gd name="T10" fmla="*/ 64 w 516"/>
                  <a:gd name="T11" fmla="*/ 187 h 355"/>
                  <a:gd name="T12" fmla="*/ 60 w 516"/>
                  <a:gd name="T13" fmla="*/ 201 h 355"/>
                  <a:gd name="T14" fmla="*/ 65 w 516"/>
                  <a:gd name="T15" fmla="*/ 233 h 355"/>
                  <a:gd name="T16" fmla="*/ 47 w 516"/>
                  <a:gd name="T17" fmla="*/ 246 h 355"/>
                  <a:gd name="T18" fmla="*/ 50 w 516"/>
                  <a:gd name="T19" fmla="*/ 288 h 355"/>
                  <a:gd name="T20" fmla="*/ 39 w 516"/>
                  <a:gd name="T21" fmla="*/ 306 h 355"/>
                  <a:gd name="T22" fmla="*/ 0 w 516"/>
                  <a:gd name="T23" fmla="*/ 292 h 355"/>
                  <a:gd name="T24" fmla="*/ 15 w 516"/>
                  <a:gd name="T25" fmla="*/ 338 h 355"/>
                  <a:gd name="T26" fmla="*/ 51 w 516"/>
                  <a:gd name="T27" fmla="*/ 326 h 355"/>
                  <a:gd name="T28" fmla="*/ 72 w 516"/>
                  <a:gd name="T29" fmla="*/ 350 h 355"/>
                  <a:gd name="T30" fmla="*/ 79 w 516"/>
                  <a:gd name="T31" fmla="*/ 352 h 355"/>
                  <a:gd name="T32" fmla="*/ 103 w 516"/>
                  <a:gd name="T33" fmla="*/ 352 h 355"/>
                  <a:gd name="T34" fmla="*/ 135 w 516"/>
                  <a:gd name="T35" fmla="*/ 349 h 355"/>
                  <a:gd name="T36" fmla="*/ 158 w 516"/>
                  <a:gd name="T37" fmla="*/ 353 h 355"/>
                  <a:gd name="T38" fmla="*/ 168 w 516"/>
                  <a:gd name="T39" fmla="*/ 339 h 355"/>
                  <a:gd name="T40" fmla="*/ 188 w 516"/>
                  <a:gd name="T41" fmla="*/ 335 h 355"/>
                  <a:gd name="T42" fmla="*/ 198 w 516"/>
                  <a:gd name="T43" fmla="*/ 313 h 355"/>
                  <a:gd name="T44" fmla="*/ 243 w 516"/>
                  <a:gd name="T45" fmla="*/ 313 h 355"/>
                  <a:gd name="T46" fmla="*/ 267 w 516"/>
                  <a:gd name="T47" fmla="*/ 316 h 355"/>
                  <a:gd name="T48" fmla="*/ 282 w 516"/>
                  <a:gd name="T49" fmla="*/ 288 h 355"/>
                  <a:gd name="T50" fmla="*/ 278 w 516"/>
                  <a:gd name="T51" fmla="*/ 262 h 355"/>
                  <a:gd name="T52" fmla="*/ 240 w 516"/>
                  <a:gd name="T53" fmla="*/ 211 h 355"/>
                  <a:gd name="T54" fmla="*/ 279 w 516"/>
                  <a:gd name="T55" fmla="*/ 222 h 355"/>
                  <a:gd name="T56" fmla="*/ 332 w 516"/>
                  <a:gd name="T57" fmla="*/ 251 h 355"/>
                  <a:gd name="T58" fmla="*/ 363 w 516"/>
                  <a:gd name="T59" fmla="*/ 232 h 355"/>
                  <a:gd name="T60" fmla="*/ 413 w 516"/>
                  <a:gd name="T61" fmla="*/ 225 h 355"/>
                  <a:gd name="T62" fmla="*/ 469 w 516"/>
                  <a:gd name="T63" fmla="*/ 253 h 355"/>
                  <a:gd name="T64" fmla="*/ 508 w 516"/>
                  <a:gd name="T65" fmla="*/ 195 h 355"/>
                  <a:gd name="T66" fmla="*/ 475 w 516"/>
                  <a:gd name="T67" fmla="*/ 137 h 355"/>
                  <a:gd name="T68" fmla="*/ 499 w 516"/>
                  <a:gd name="T69" fmla="*/ 110 h 355"/>
                  <a:gd name="T70" fmla="*/ 499 w 516"/>
                  <a:gd name="T71" fmla="*/ 101 h 355"/>
                  <a:gd name="T72" fmla="*/ 441 w 516"/>
                  <a:gd name="T73" fmla="*/ 88 h 355"/>
                  <a:gd name="T74" fmla="*/ 419 w 516"/>
                  <a:gd name="T75" fmla="*/ 61 h 355"/>
                  <a:gd name="T76" fmla="*/ 412 w 516"/>
                  <a:gd name="T77" fmla="*/ 41 h 355"/>
                  <a:gd name="T78" fmla="*/ 378 w 516"/>
                  <a:gd name="T79" fmla="*/ 8 h 355"/>
                  <a:gd name="T80" fmla="*/ 356 w 516"/>
                  <a:gd name="T81" fmla="*/ 0 h 355"/>
                  <a:gd name="T82" fmla="*/ 343 w 516"/>
                  <a:gd name="T83" fmla="*/ 48 h 355"/>
                  <a:gd name="T84" fmla="*/ 356 w 516"/>
                  <a:gd name="T85" fmla="*/ 63 h 355"/>
                  <a:gd name="T86" fmla="*/ 363 w 516"/>
                  <a:gd name="T87" fmla="*/ 86 h 355"/>
                  <a:gd name="T88" fmla="*/ 353 w 516"/>
                  <a:gd name="T89" fmla="*/ 115 h 355"/>
                  <a:gd name="T90" fmla="*/ 324 w 516"/>
                  <a:gd name="T91" fmla="*/ 137 h 355"/>
                  <a:gd name="T92" fmla="*/ 296 w 516"/>
                  <a:gd name="T93" fmla="*/ 131 h 355"/>
                  <a:gd name="T94" fmla="*/ 269 w 516"/>
                  <a:gd name="T95" fmla="*/ 149 h 355"/>
                  <a:gd name="T96" fmla="*/ 257 w 516"/>
                  <a:gd name="T97" fmla="*/ 158 h 355"/>
                  <a:gd name="T98" fmla="*/ 255 w 516"/>
                  <a:gd name="T99" fmla="*/ 135 h 355"/>
                  <a:gd name="T100" fmla="*/ 211 w 516"/>
                  <a:gd name="T101" fmla="*/ 149 h 355"/>
                  <a:gd name="T102" fmla="*/ 165 w 516"/>
                  <a:gd name="T103" fmla="*/ 131 h 355"/>
                  <a:gd name="T104" fmla="*/ 154 w 516"/>
                  <a:gd name="T105" fmla="*/ 125 h 3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516" h="355">
                    <a:moveTo>
                      <a:pt x="145" y="102"/>
                    </a:moveTo>
                    <a:lnTo>
                      <a:pt x="148" y="86"/>
                    </a:lnTo>
                    <a:lnTo>
                      <a:pt x="144" y="86"/>
                    </a:lnTo>
                    <a:lnTo>
                      <a:pt x="139" y="89"/>
                    </a:lnTo>
                    <a:lnTo>
                      <a:pt x="135" y="93"/>
                    </a:lnTo>
                    <a:lnTo>
                      <a:pt x="135" y="96"/>
                    </a:lnTo>
                    <a:lnTo>
                      <a:pt x="134" y="96"/>
                    </a:lnTo>
                    <a:lnTo>
                      <a:pt x="131" y="98"/>
                    </a:lnTo>
                    <a:lnTo>
                      <a:pt x="125" y="98"/>
                    </a:lnTo>
                    <a:lnTo>
                      <a:pt x="124" y="96"/>
                    </a:lnTo>
                    <a:lnTo>
                      <a:pt x="121" y="91"/>
                    </a:lnTo>
                    <a:lnTo>
                      <a:pt x="121" y="89"/>
                    </a:lnTo>
                    <a:lnTo>
                      <a:pt x="120" y="86"/>
                    </a:lnTo>
                    <a:lnTo>
                      <a:pt x="107" y="103"/>
                    </a:lnTo>
                    <a:lnTo>
                      <a:pt x="106" y="105"/>
                    </a:lnTo>
                    <a:lnTo>
                      <a:pt x="98" y="110"/>
                    </a:lnTo>
                    <a:lnTo>
                      <a:pt x="98" y="113"/>
                    </a:lnTo>
                    <a:lnTo>
                      <a:pt x="92" y="119"/>
                    </a:lnTo>
                    <a:lnTo>
                      <a:pt x="87" y="128"/>
                    </a:lnTo>
                    <a:lnTo>
                      <a:pt x="87" y="132"/>
                    </a:lnTo>
                    <a:lnTo>
                      <a:pt x="88" y="141"/>
                    </a:lnTo>
                    <a:lnTo>
                      <a:pt x="88" y="146"/>
                    </a:lnTo>
                    <a:lnTo>
                      <a:pt x="87" y="148"/>
                    </a:lnTo>
                    <a:lnTo>
                      <a:pt x="87" y="149"/>
                    </a:lnTo>
                    <a:lnTo>
                      <a:pt x="74" y="155"/>
                    </a:lnTo>
                    <a:lnTo>
                      <a:pt x="72" y="155"/>
                    </a:lnTo>
                    <a:lnTo>
                      <a:pt x="70" y="161"/>
                    </a:lnTo>
                    <a:lnTo>
                      <a:pt x="68" y="161"/>
                    </a:lnTo>
                    <a:lnTo>
                      <a:pt x="71" y="162"/>
                    </a:lnTo>
                    <a:lnTo>
                      <a:pt x="84" y="156"/>
                    </a:lnTo>
                    <a:lnTo>
                      <a:pt x="85" y="155"/>
                    </a:lnTo>
                    <a:lnTo>
                      <a:pt x="89" y="158"/>
                    </a:lnTo>
                    <a:lnTo>
                      <a:pt x="79" y="183"/>
                    </a:lnTo>
                    <a:lnTo>
                      <a:pt x="70" y="190"/>
                    </a:lnTo>
                    <a:lnTo>
                      <a:pt x="65" y="187"/>
                    </a:lnTo>
                    <a:lnTo>
                      <a:pt x="64" y="187"/>
                    </a:lnTo>
                    <a:lnTo>
                      <a:pt x="61" y="192"/>
                    </a:lnTo>
                    <a:lnTo>
                      <a:pt x="60" y="194"/>
                    </a:lnTo>
                    <a:lnTo>
                      <a:pt x="56" y="195"/>
                    </a:lnTo>
                    <a:lnTo>
                      <a:pt x="56" y="197"/>
                    </a:lnTo>
                    <a:lnTo>
                      <a:pt x="57" y="199"/>
                    </a:lnTo>
                    <a:lnTo>
                      <a:pt x="60" y="201"/>
                    </a:lnTo>
                    <a:lnTo>
                      <a:pt x="61" y="201"/>
                    </a:lnTo>
                    <a:lnTo>
                      <a:pt x="77" y="209"/>
                    </a:lnTo>
                    <a:lnTo>
                      <a:pt x="71" y="215"/>
                    </a:lnTo>
                    <a:lnTo>
                      <a:pt x="68" y="219"/>
                    </a:lnTo>
                    <a:lnTo>
                      <a:pt x="65" y="228"/>
                    </a:lnTo>
                    <a:lnTo>
                      <a:pt x="65" y="233"/>
                    </a:lnTo>
                    <a:lnTo>
                      <a:pt x="67" y="239"/>
                    </a:lnTo>
                    <a:lnTo>
                      <a:pt x="72" y="249"/>
                    </a:lnTo>
                    <a:lnTo>
                      <a:pt x="54" y="249"/>
                    </a:lnTo>
                    <a:lnTo>
                      <a:pt x="51" y="247"/>
                    </a:lnTo>
                    <a:lnTo>
                      <a:pt x="50" y="247"/>
                    </a:lnTo>
                    <a:lnTo>
                      <a:pt x="47" y="246"/>
                    </a:lnTo>
                    <a:lnTo>
                      <a:pt x="42" y="246"/>
                    </a:lnTo>
                    <a:lnTo>
                      <a:pt x="40" y="247"/>
                    </a:lnTo>
                    <a:lnTo>
                      <a:pt x="40" y="249"/>
                    </a:lnTo>
                    <a:lnTo>
                      <a:pt x="39" y="262"/>
                    </a:lnTo>
                    <a:lnTo>
                      <a:pt x="39" y="264"/>
                    </a:lnTo>
                    <a:lnTo>
                      <a:pt x="50" y="288"/>
                    </a:lnTo>
                    <a:lnTo>
                      <a:pt x="51" y="289"/>
                    </a:lnTo>
                    <a:lnTo>
                      <a:pt x="51" y="295"/>
                    </a:lnTo>
                    <a:lnTo>
                      <a:pt x="47" y="300"/>
                    </a:lnTo>
                    <a:lnTo>
                      <a:pt x="43" y="304"/>
                    </a:lnTo>
                    <a:lnTo>
                      <a:pt x="40" y="306"/>
                    </a:lnTo>
                    <a:lnTo>
                      <a:pt x="39" y="306"/>
                    </a:lnTo>
                    <a:lnTo>
                      <a:pt x="29" y="302"/>
                    </a:lnTo>
                    <a:lnTo>
                      <a:pt x="25" y="297"/>
                    </a:lnTo>
                    <a:lnTo>
                      <a:pt x="19" y="293"/>
                    </a:lnTo>
                    <a:lnTo>
                      <a:pt x="3" y="288"/>
                    </a:lnTo>
                    <a:lnTo>
                      <a:pt x="1" y="290"/>
                    </a:lnTo>
                    <a:lnTo>
                      <a:pt x="0" y="292"/>
                    </a:lnTo>
                    <a:lnTo>
                      <a:pt x="3" y="296"/>
                    </a:lnTo>
                    <a:lnTo>
                      <a:pt x="10" y="314"/>
                    </a:lnTo>
                    <a:lnTo>
                      <a:pt x="11" y="328"/>
                    </a:lnTo>
                    <a:lnTo>
                      <a:pt x="11" y="329"/>
                    </a:lnTo>
                    <a:lnTo>
                      <a:pt x="14" y="334"/>
                    </a:lnTo>
                    <a:lnTo>
                      <a:pt x="15" y="338"/>
                    </a:lnTo>
                    <a:lnTo>
                      <a:pt x="15" y="342"/>
                    </a:lnTo>
                    <a:lnTo>
                      <a:pt x="17" y="343"/>
                    </a:lnTo>
                    <a:lnTo>
                      <a:pt x="17" y="346"/>
                    </a:lnTo>
                    <a:lnTo>
                      <a:pt x="47" y="332"/>
                    </a:lnTo>
                    <a:lnTo>
                      <a:pt x="50" y="329"/>
                    </a:lnTo>
                    <a:lnTo>
                      <a:pt x="51" y="326"/>
                    </a:lnTo>
                    <a:lnTo>
                      <a:pt x="54" y="325"/>
                    </a:lnTo>
                    <a:lnTo>
                      <a:pt x="56" y="324"/>
                    </a:lnTo>
                    <a:lnTo>
                      <a:pt x="56" y="325"/>
                    </a:lnTo>
                    <a:lnTo>
                      <a:pt x="67" y="342"/>
                    </a:lnTo>
                    <a:lnTo>
                      <a:pt x="68" y="346"/>
                    </a:lnTo>
                    <a:lnTo>
                      <a:pt x="72" y="350"/>
                    </a:lnTo>
                    <a:lnTo>
                      <a:pt x="72" y="352"/>
                    </a:lnTo>
                    <a:lnTo>
                      <a:pt x="74" y="352"/>
                    </a:lnTo>
                    <a:lnTo>
                      <a:pt x="75" y="353"/>
                    </a:lnTo>
                    <a:lnTo>
                      <a:pt x="77" y="353"/>
                    </a:lnTo>
                    <a:lnTo>
                      <a:pt x="78" y="352"/>
                    </a:lnTo>
                    <a:lnTo>
                      <a:pt x="79" y="352"/>
                    </a:lnTo>
                    <a:lnTo>
                      <a:pt x="79" y="350"/>
                    </a:lnTo>
                    <a:lnTo>
                      <a:pt x="82" y="346"/>
                    </a:lnTo>
                    <a:lnTo>
                      <a:pt x="85" y="345"/>
                    </a:lnTo>
                    <a:lnTo>
                      <a:pt x="92" y="345"/>
                    </a:lnTo>
                    <a:lnTo>
                      <a:pt x="92" y="346"/>
                    </a:lnTo>
                    <a:lnTo>
                      <a:pt x="103" y="352"/>
                    </a:lnTo>
                    <a:lnTo>
                      <a:pt x="111" y="353"/>
                    </a:lnTo>
                    <a:lnTo>
                      <a:pt x="116" y="355"/>
                    </a:lnTo>
                    <a:lnTo>
                      <a:pt x="117" y="355"/>
                    </a:lnTo>
                    <a:lnTo>
                      <a:pt x="117" y="350"/>
                    </a:lnTo>
                    <a:lnTo>
                      <a:pt x="125" y="346"/>
                    </a:lnTo>
                    <a:lnTo>
                      <a:pt x="135" y="349"/>
                    </a:lnTo>
                    <a:lnTo>
                      <a:pt x="139" y="352"/>
                    </a:lnTo>
                    <a:lnTo>
                      <a:pt x="141" y="352"/>
                    </a:lnTo>
                    <a:lnTo>
                      <a:pt x="142" y="353"/>
                    </a:lnTo>
                    <a:lnTo>
                      <a:pt x="149" y="355"/>
                    </a:lnTo>
                    <a:lnTo>
                      <a:pt x="156" y="355"/>
                    </a:lnTo>
                    <a:lnTo>
                      <a:pt x="158" y="353"/>
                    </a:lnTo>
                    <a:lnTo>
                      <a:pt x="156" y="352"/>
                    </a:lnTo>
                    <a:lnTo>
                      <a:pt x="156" y="350"/>
                    </a:lnTo>
                    <a:lnTo>
                      <a:pt x="158" y="342"/>
                    </a:lnTo>
                    <a:lnTo>
                      <a:pt x="158" y="341"/>
                    </a:lnTo>
                    <a:lnTo>
                      <a:pt x="162" y="339"/>
                    </a:lnTo>
                    <a:lnTo>
                      <a:pt x="168" y="339"/>
                    </a:lnTo>
                    <a:lnTo>
                      <a:pt x="176" y="341"/>
                    </a:lnTo>
                    <a:lnTo>
                      <a:pt x="184" y="341"/>
                    </a:lnTo>
                    <a:lnTo>
                      <a:pt x="185" y="339"/>
                    </a:lnTo>
                    <a:lnTo>
                      <a:pt x="187" y="339"/>
                    </a:lnTo>
                    <a:lnTo>
                      <a:pt x="187" y="338"/>
                    </a:lnTo>
                    <a:lnTo>
                      <a:pt x="188" y="335"/>
                    </a:lnTo>
                    <a:lnTo>
                      <a:pt x="190" y="324"/>
                    </a:lnTo>
                    <a:lnTo>
                      <a:pt x="190" y="314"/>
                    </a:lnTo>
                    <a:lnTo>
                      <a:pt x="188" y="313"/>
                    </a:lnTo>
                    <a:lnTo>
                      <a:pt x="190" y="311"/>
                    </a:lnTo>
                    <a:lnTo>
                      <a:pt x="192" y="311"/>
                    </a:lnTo>
                    <a:lnTo>
                      <a:pt x="198" y="313"/>
                    </a:lnTo>
                    <a:lnTo>
                      <a:pt x="207" y="313"/>
                    </a:lnTo>
                    <a:lnTo>
                      <a:pt x="216" y="311"/>
                    </a:lnTo>
                    <a:lnTo>
                      <a:pt x="222" y="307"/>
                    </a:lnTo>
                    <a:lnTo>
                      <a:pt x="233" y="314"/>
                    </a:lnTo>
                    <a:lnTo>
                      <a:pt x="243" y="311"/>
                    </a:lnTo>
                    <a:lnTo>
                      <a:pt x="243" y="313"/>
                    </a:lnTo>
                    <a:lnTo>
                      <a:pt x="241" y="314"/>
                    </a:lnTo>
                    <a:lnTo>
                      <a:pt x="243" y="316"/>
                    </a:lnTo>
                    <a:lnTo>
                      <a:pt x="243" y="317"/>
                    </a:lnTo>
                    <a:lnTo>
                      <a:pt x="255" y="314"/>
                    </a:lnTo>
                    <a:lnTo>
                      <a:pt x="265" y="316"/>
                    </a:lnTo>
                    <a:lnTo>
                      <a:pt x="267" y="316"/>
                    </a:lnTo>
                    <a:lnTo>
                      <a:pt x="268" y="309"/>
                    </a:lnTo>
                    <a:lnTo>
                      <a:pt x="271" y="304"/>
                    </a:lnTo>
                    <a:lnTo>
                      <a:pt x="276" y="303"/>
                    </a:lnTo>
                    <a:lnTo>
                      <a:pt x="276" y="302"/>
                    </a:lnTo>
                    <a:lnTo>
                      <a:pt x="282" y="290"/>
                    </a:lnTo>
                    <a:lnTo>
                      <a:pt x="282" y="288"/>
                    </a:lnTo>
                    <a:lnTo>
                      <a:pt x="276" y="281"/>
                    </a:lnTo>
                    <a:lnTo>
                      <a:pt x="276" y="278"/>
                    </a:lnTo>
                    <a:lnTo>
                      <a:pt x="278" y="278"/>
                    </a:lnTo>
                    <a:lnTo>
                      <a:pt x="279" y="276"/>
                    </a:lnTo>
                    <a:lnTo>
                      <a:pt x="279" y="271"/>
                    </a:lnTo>
                    <a:lnTo>
                      <a:pt x="278" y="262"/>
                    </a:lnTo>
                    <a:lnTo>
                      <a:pt x="268" y="249"/>
                    </a:lnTo>
                    <a:lnTo>
                      <a:pt x="267" y="249"/>
                    </a:lnTo>
                    <a:lnTo>
                      <a:pt x="267" y="247"/>
                    </a:lnTo>
                    <a:lnTo>
                      <a:pt x="252" y="232"/>
                    </a:lnTo>
                    <a:lnTo>
                      <a:pt x="243" y="214"/>
                    </a:lnTo>
                    <a:lnTo>
                      <a:pt x="240" y="211"/>
                    </a:lnTo>
                    <a:lnTo>
                      <a:pt x="240" y="209"/>
                    </a:lnTo>
                    <a:lnTo>
                      <a:pt x="247" y="209"/>
                    </a:lnTo>
                    <a:lnTo>
                      <a:pt x="248" y="211"/>
                    </a:lnTo>
                    <a:lnTo>
                      <a:pt x="255" y="214"/>
                    </a:lnTo>
                    <a:lnTo>
                      <a:pt x="268" y="216"/>
                    </a:lnTo>
                    <a:lnTo>
                      <a:pt x="279" y="222"/>
                    </a:lnTo>
                    <a:lnTo>
                      <a:pt x="285" y="230"/>
                    </a:lnTo>
                    <a:lnTo>
                      <a:pt x="285" y="232"/>
                    </a:lnTo>
                    <a:lnTo>
                      <a:pt x="297" y="232"/>
                    </a:lnTo>
                    <a:lnTo>
                      <a:pt x="305" y="239"/>
                    </a:lnTo>
                    <a:lnTo>
                      <a:pt x="331" y="251"/>
                    </a:lnTo>
                    <a:lnTo>
                      <a:pt x="332" y="251"/>
                    </a:lnTo>
                    <a:lnTo>
                      <a:pt x="334" y="250"/>
                    </a:lnTo>
                    <a:lnTo>
                      <a:pt x="338" y="250"/>
                    </a:lnTo>
                    <a:lnTo>
                      <a:pt x="348" y="249"/>
                    </a:lnTo>
                    <a:lnTo>
                      <a:pt x="355" y="240"/>
                    </a:lnTo>
                    <a:lnTo>
                      <a:pt x="359" y="232"/>
                    </a:lnTo>
                    <a:lnTo>
                      <a:pt x="363" y="232"/>
                    </a:lnTo>
                    <a:lnTo>
                      <a:pt x="375" y="249"/>
                    </a:lnTo>
                    <a:lnTo>
                      <a:pt x="377" y="250"/>
                    </a:lnTo>
                    <a:lnTo>
                      <a:pt x="380" y="251"/>
                    </a:lnTo>
                    <a:lnTo>
                      <a:pt x="382" y="251"/>
                    </a:lnTo>
                    <a:lnTo>
                      <a:pt x="385" y="250"/>
                    </a:lnTo>
                    <a:lnTo>
                      <a:pt x="413" y="225"/>
                    </a:lnTo>
                    <a:lnTo>
                      <a:pt x="415" y="225"/>
                    </a:lnTo>
                    <a:lnTo>
                      <a:pt x="419" y="221"/>
                    </a:lnTo>
                    <a:lnTo>
                      <a:pt x="423" y="225"/>
                    </a:lnTo>
                    <a:lnTo>
                      <a:pt x="427" y="226"/>
                    </a:lnTo>
                    <a:lnTo>
                      <a:pt x="437" y="226"/>
                    </a:lnTo>
                    <a:lnTo>
                      <a:pt x="469" y="253"/>
                    </a:lnTo>
                    <a:lnTo>
                      <a:pt x="470" y="253"/>
                    </a:lnTo>
                    <a:lnTo>
                      <a:pt x="479" y="232"/>
                    </a:lnTo>
                    <a:lnTo>
                      <a:pt x="509" y="216"/>
                    </a:lnTo>
                    <a:lnTo>
                      <a:pt x="516" y="214"/>
                    </a:lnTo>
                    <a:lnTo>
                      <a:pt x="516" y="212"/>
                    </a:lnTo>
                    <a:lnTo>
                      <a:pt x="508" y="195"/>
                    </a:lnTo>
                    <a:lnTo>
                      <a:pt x="493" y="182"/>
                    </a:lnTo>
                    <a:lnTo>
                      <a:pt x="483" y="159"/>
                    </a:lnTo>
                    <a:lnTo>
                      <a:pt x="480" y="156"/>
                    </a:lnTo>
                    <a:lnTo>
                      <a:pt x="480" y="152"/>
                    </a:lnTo>
                    <a:lnTo>
                      <a:pt x="476" y="145"/>
                    </a:lnTo>
                    <a:lnTo>
                      <a:pt x="475" y="137"/>
                    </a:lnTo>
                    <a:lnTo>
                      <a:pt x="473" y="134"/>
                    </a:lnTo>
                    <a:lnTo>
                      <a:pt x="473" y="132"/>
                    </a:lnTo>
                    <a:lnTo>
                      <a:pt x="482" y="125"/>
                    </a:lnTo>
                    <a:lnTo>
                      <a:pt x="496" y="124"/>
                    </a:lnTo>
                    <a:lnTo>
                      <a:pt x="499" y="117"/>
                    </a:lnTo>
                    <a:lnTo>
                      <a:pt x="499" y="110"/>
                    </a:lnTo>
                    <a:lnTo>
                      <a:pt x="507" y="108"/>
                    </a:lnTo>
                    <a:lnTo>
                      <a:pt x="507" y="106"/>
                    </a:lnTo>
                    <a:lnTo>
                      <a:pt x="501" y="99"/>
                    </a:lnTo>
                    <a:lnTo>
                      <a:pt x="500" y="98"/>
                    </a:lnTo>
                    <a:lnTo>
                      <a:pt x="499" y="99"/>
                    </a:lnTo>
                    <a:lnTo>
                      <a:pt x="499" y="101"/>
                    </a:lnTo>
                    <a:lnTo>
                      <a:pt x="492" y="101"/>
                    </a:lnTo>
                    <a:lnTo>
                      <a:pt x="484" y="92"/>
                    </a:lnTo>
                    <a:lnTo>
                      <a:pt x="475" y="88"/>
                    </a:lnTo>
                    <a:lnTo>
                      <a:pt x="459" y="91"/>
                    </a:lnTo>
                    <a:lnTo>
                      <a:pt x="456" y="91"/>
                    </a:lnTo>
                    <a:lnTo>
                      <a:pt x="441" y="88"/>
                    </a:lnTo>
                    <a:lnTo>
                      <a:pt x="438" y="85"/>
                    </a:lnTo>
                    <a:lnTo>
                      <a:pt x="434" y="84"/>
                    </a:lnTo>
                    <a:lnTo>
                      <a:pt x="433" y="82"/>
                    </a:lnTo>
                    <a:lnTo>
                      <a:pt x="433" y="81"/>
                    </a:lnTo>
                    <a:lnTo>
                      <a:pt x="420" y="63"/>
                    </a:lnTo>
                    <a:lnTo>
                      <a:pt x="419" y="61"/>
                    </a:lnTo>
                    <a:lnTo>
                      <a:pt x="417" y="61"/>
                    </a:lnTo>
                    <a:lnTo>
                      <a:pt x="410" y="56"/>
                    </a:lnTo>
                    <a:lnTo>
                      <a:pt x="409" y="53"/>
                    </a:lnTo>
                    <a:lnTo>
                      <a:pt x="408" y="50"/>
                    </a:lnTo>
                    <a:lnTo>
                      <a:pt x="408" y="48"/>
                    </a:lnTo>
                    <a:lnTo>
                      <a:pt x="412" y="41"/>
                    </a:lnTo>
                    <a:lnTo>
                      <a:pt x="412" y="39"/>
                    </a:lnTo>
                    <a:lnTo>
                      <a:pt x="399" y="26"/>
                    </a:lnTo>
                    <a:lnTo>
                      <a:pt x="392" y="24"/>
                    </a:lnTo>
                    <a:lnTo>
                      <a:pt x="382" y="14"/>
                    </a:lnTo>
                    <a:lnTo>
                      <a:pt x="381" y="11"/>
                    </a:lnTo>
                    <a:lnTo>
                      <a:pt x="378" y="8"/>
                    </a:lnTo>
                    <a:lnTo>
                      <a:pt x="371" y="4"/>
                    </a:lnTo>
                    <a:lnTo>
                      <a:pt x="362" y="4"/>
                    </a:lnTo>
                    <a:lnTo>
                      <a:pt x="362" y="3"/>
                    </a:lnTo>
                    <a:lnTo>
                      <a:pt x="360" y="3"/>
                    </a:lnTo>
                    <a:lnTo>
                      <a:pt x="357" y="0"/>
                    </a:lnTo>
                    <a:lnTo>
                      <a:pt x="356" y="0"/>
                    </a:lnTo>
                    <a:lnTo>
                      <a:pt x="356" y="5"/>
                    </a:lnTo>
                    <a:lnTo>
                      <a:pt x="360" y="35"/>
                    </a:lnTo>
                    <a:lnTo>
                      <a:pt x="363" y="38"/>
                    </a:lnTo>
                    <a:lnTo>
                      <a:pt x="360" y="42"/>
                    </a:lnTo>
                    <a:lnTo>
                      <a:pt x="346" y="48"/>
                    </a:lnTo>
                    <a:lnTo>
                      <a:pt x="343" y="48"/>
                    </a:lnTo>
                    <a:lnTo>
                      <a:pt x="342" y="46"/>
                    </a:lnTo>
                    <a:lnTo>
                      <a:pt x="342" y="48"/>
                    </a:lnTo>
                    <a:lnTo>
                      <a:pt x="346" y="52"/>
                    </a:lnTo>
                    <a:lnTo>
                      <a:pt x="348" y="52"/>
                    </a:lnTo>
                    <a:lnTo>
                      <a:pt x="352" y="58"/>
                    </a:lnTo>
                    <a:lnTo>
                      <a:pt x="356" y="63"/>
                    </a:lnTo>
                    <a:lnTo>
                      <a:pt x="362" y="71"/>
                    </a:lnTo>
                    <a:lnTo>
                      <a:pt x="364" y="79"/>
                    </a:lnTo>
                    <a:lnTo>
                      <a:pt x="366" y="81"/>
                    </a:lnTo>
                    <a:lnTo>
                      <a:pt x="364" y="82"/>
                    </a:lnTo>
                    <a:lnTo>
                      <a:pt x="364" y="84"/>
                    </a:lnTo>
                    <a:lnTo>
                      <a:pt x="363" y="86"/>
                    </a:lnTo>
                    <a:lnTo>
                      <a:pt x="362" y="99"/>
                    </a:lnTo>
                    <a:lnTo>
                      <a:pt x="362" y="101"/>
                    </a:lnTo>
                    <a:lnTo>
                      <a:pt x="359" y="103"/>
                    </a:lnTo>
                    <a:lnTo>
                      <a:pt x="352" y="108"/>
                    </a:lnTo>
                    <a:lnTo>
                      <a:pt x="352" y="109"/>
                    </a:lnTo>
                    <a:lnTo>
                      <a:pt x="353" y="115"/>
                    </a:lnTo>
                    <a:lnTo>
                      <a:pt x="348" y="124"/>
                    </a:lnTo>
                    <a:lnTo>
                      <a:pt x="346" y="124"/>
                    </a:lnTo>
                    <a:lnTo>
                      <a:pt x="338" y="132"/>
                    </a:lnTo>
                    <a:lnTo>
                      <a:pt x="332" y="134"/>
                    </a:lnTo>
                    <a:lnTo>
                      <a:pt x="327" y="137"/>
                    </a:lnTo>
                    <a:lnTo>
                      <a:pt x="324" y="137"/>
                    </a:lnTo>
                    <a:lnTo>
                      <a:pt x="318" y="135"/>
                    </a:lnTo>
                    <a:lnTo>
                      <a:pt x="315" y="130"/>
                    </a:lnTo>
                    <a:lnTo>
                      <a:pt x="300" y="123"/>
                    </a:lnTo>
                    <a:lnTo>
                      <a:pt x="300" y="124"/>
                    </a:lnTo>
                    <a:lnTo>
                      <a:pt x="297" y="127"/>
                    </a:lnTo>
                    <a:lnTo>
                      <a:pt x="296" y="131"/>
                    </a:lnTo>
                    <a:lnTo>
                      <a:pt x="295" y="134"/>
                    </a:lnTo>
                    <a:lnTo>
                      <a:pt x="293" y="139"/>
                    </a:lnTo>
                    <a:lnTo>
                      <a:pt x="293" y="145"/>
                    </a:lnTo>
                    <a:lnTo>
                      <a:pt x="290" y="145"/>
                    </a:lnTo>
                    <a:lnTo>
                      <a:pt x="274" y="148"/>
                    </a:lnTo>
                    <a:lnTo>
                      <a:pt x="269" y="149"/>
                    </a:lnTo>
                    <a:lnTo>
                      <a:pt x="268" y="149"/>
                    </a:lnTo>
                    <a:lnTo>
                      <a:pt x="265" y="152"/>
                    </a:lnTo>
                    <a:lnTo>
                      <a:pt x="265" y="155"/>
                    </a:lnTo>
                    <a:lnTo>
                      <a:pt x="264" y="156"/>
                    </a:lnTo>
                    <a:lnTo>
                      <a:pt x="264" y="158"/>
                    </a:lnTo>
                    <a:lnTo>
                      <a:pt x="257" y="158"/>
                    </a:lnTo>
                    <a:lnTo>
                      <a:pt x="257" y="156"/>
                    </a:lnTo>
                    <a:lnTo>
                      <a:pt x="254" y="149"/>
                    </a:lnTo>
                    <a:lnTo>
                      <a:pt x="252" y="144"/>
                    </a:lnTo>
                    <a:lnTo>
                      <a:pt x="254" y="139"/>
                    </a:lnTo>
                    <a:lnTo>
                      <a:pt x="255" y="137"/>
                    </a:lnTo>
                    <a:lnTo>
                      <a:pt x="255" y="135"/>
                    </a:lnTo>
                    <a:lnTo>
                      <a:pt x="254" y="135"/>
                    </a:lnTo>
                    <a:lnTo>
                      <a:pt x="247" y="139"/>
                    </a:lnTo>
                    <a:lnTo>
                      <a:pt x="243" y="141"/>
                    </a:lnTo>
                    <a:lnTo>
                      <a:pt x="223" y="141"/>
                    </a:lnTo>
                    <a:lnTo>
                      <a:pt x="219" y="142"/>
                    </a:lnTo>
                    <a:lnTo>
                      <a:pt x="211" y="149"/>
                    </a:lnTo>
                    <a:lnTo>
                      <a:pt x="208" y="152"/>
                    </a:lnTo>
                    <a:lnTo>
                      <a:pt x="205" y="152"/>
                    </a:lnTo>
                    <a:lnTo>
                      <a:pt x="180" y="139"/>
                    </a:lnTo>
                    <a:lnTo>
                      <a:pt x="176" y="134"/>
                    </a:lnTo>
                    <a:lnTo>
                      <a:pt x="165" y="134"/>
                    </a:lnTo>
                    <a:lnTo>
                      <a:pt x="165" y="131"/>
                    </a:lnTo>
                    <a:lnTo>
                      <a:pt x="168" y="130"/>
                    </a:lnTo>
                    <a:lnTo>
                      <a:pt x="168" y="128"/>
                    </a:lnTo>
                    <a:lnTo>
                      <a:pt x="166" y="124"/>
                    </a:lnTo>
                    <a:lnTo>
                      <a:pt x="163" y="117"/>
                    </a:lnTo>
                    <a:lnTo>
                      <a:pt x="155" y="123"/>
                    </a:lnTo>
                    <a:lnTo>
                      <a:pt x="154" y="125"/>
                    </a:lnTo>
                    <a:lnTo>
                      <a:pt x="154" y="127"/>
                    </a:lnTo>
                    <a:lnTo>
                      <a:pt x="151" y="127"/>
                    </a:lnTo>
                    <a:lnTo>
                      <a:pt x="148" y="123"/>
                    </a:lnTo>
                    <a:lnTo>
                      <a:pt x="145" y="112"/>
                    </a:lnTo>
                    <a:lnTo>
                      <a:pt x="145" y="10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52" name="Freeform 883">
                <a:extLst>
                  <a:ext uri="{FF2B5EF4-FFF2-40B4-BE49-F238E27FC236}">
                    <a16:creationId xmlns:a16="http://schemas.microsoft.com/office/drawing/2014/main" id="{1BC40ADF-BD55-2941-6638-C5F8745A28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1" y="3358"/>
                <a:ext cx="163" cy="114"/>
              </a:xfrm>
              <a:custGeom>
                <a:avLst/>
                <a:gdLst>
                  <a:gd name="T0" fmla="*/ 464 w 649"/>
                  <a:gd name="T1" fmla="*/ 36 h 455"/>
                  <a:gd name="T2" fmla="*/ 450 w 649"/>
                  <a:gd name="T3" fmla="*/ 33 h 455"/>
                  <a:gd name="T4" fmla="*/ 442 w 649"/>
                  <a:gd name="T5" fmla="*/ 31 h 455"/>
                  <a:gd name="T6" fmla="*/ 412 w 649"/>
                  <a:gd name="T7" fmla="*/ 31 h 455"/>
                  <a:gd name="T8" fmla="*/ 397 w 649"/>
                  <a:gd name="T9" fmla="*/ 49 h 455"/>
                  <a:gd name="T10" fmla="*/ 378 w 649"/>
                  <a:gd name="T11" fmla="*/ 61 h 455"/>
                  <a:gd name="T12" fmla="*/ 335 w 649"/>
                  <a:gd name="T13" fmla="*/ 86 h 455"/>
                  <a:gd name="T14" fmla="*/ 309 w 649"/>
                  <a:gd name="T15" fmla="*/ 67 h 455"/>
                  <a:gd name="T16" fmla="*/ 244 w 649"/>
                  <a:gd name="T17" fmla="*/ 56 h 455"/>
                  <a:gd name="T18" fmla="*/ 184 w 649"/>
                  <a:gd name="T19" fmla="*/ 84 h 455"/>
                  <a:gd name="T20" fmla="*/ 175 w 649"/>
                  <a:gd name="T21" fmla="*/ 66 h 455"/>
                  <a:gd name="T22" fmla="*/ 175 w 649"/>
                  <a:gd name="T23" fmla="*/ 49 h 455"/>
                  <a:gd name="T24" fmla="*/ 194 w 649"/>
                  <a:gd name="T25" fmla="*/ 38 h 455"/>
                  <a:gd name="T26" fmla="*/ 199 w 649"/>
                  <a:gd name="T27" fmla="*/ 4 h 455"/>
                  <a:gd name="T28" fmla="*/ 165 w 649"/>
                  <a:gd name="T29" fmla="*/ 10 h 455"/>
                  <a:gd name="T30" fmla="*/ 105 w 649"/>
                  <a:gd name="T31" fmla="*/ 56 h 455"/>
                  <a:gd name="T32" fmla="*/ 86 w 649"/>
                  <a:gd name="T33" fmla="*/ 63 h 455"/>
                  <a:gd name="T34" fmla="*/ 72 w 649"/>
                  <a:gd name="T35" fmla="*/ 107 h 455"/>
                  <a:gd name="T36" fmla="*/ 51 w 649"/>
                  <a:gd name="T37" fmla="*/ 133 h 455"/>
                  <a:gd name="T38" fmla="*/ 24 w 649"/>
                  <a:gd name="T39" fmla="*/ 155 h 455"/>
                  <a:gd name="T40" fmla="*/ 6 w 649"/>
                  <a:gd name="T41" fmla="*/ 181 h 455"/>
                  <a:gd name="T42" fmla="*/ 9 w 649"/>
                  <a:gd name="T43" fmla="*/ 203 h 455"/>
                  <a:gd name="T44" fmla="*/ 54 w 649"/>
                  <a:gd name="T45" fmla="*/ 216 h 455"/>
                  <a:gd name="T46" fmla="*/ 87 w 649"/>
                  <a:gd name="T47" fmla="*/ 229 h 455"/>
                  <a:gd name="T48" fmla="*/ 108 w 649"/>
                  <a:gd name="T49" fmla="*/ 254 h 455"/>
                  <a:gd name="T50" fmla="*/ 104 w 649"/>
                  <a:gd name="T51" fmla="*/ 290 h 455"/>
                  <a:gd name="T52" fmla="*/ 139 w 649"/>
                  <a:gd name="T53" fmla="*/ 299 h 455"/>
                  <a:gd name="T54" fmla="*/ 161 w 649"/>
                  <a:gd name="T55" fmla="*/ 323 h 455"/>
                  <a:gd name="T56" fmla="*/ 197 w 649"/>
                  <a:gd name="T57" fmla="*/ 318 h 455"/>
                  <a:gd name="T58" fmla="*/ 218 w 649"/>
                  <a:gd name="T59" fmla="*/ 338 h 455"/>
                  <a:gd name="T60" fmla="*/ 218 w 649"/>
                  <a:gd name="T61" fmla="*/ 392 h 455"/>
                  <a:gd name="T62" fmla="*/ 217 w 649"/>
                  <a:gd name="T63" fmla="*/ 416 h 455"/>
                  <a:gd name="T64" fmla="*/ 248 w 649"/>
                  <a:gd name="T65" fmla="*/ 436 h 455"/>
                  <a:gd name="T66" fmla="*/ 268 w 649"/>
                  <a:gd name="T67" fmla="*/ 451 h 455"/>
                  <a:gd name="T68" fmla="*/ 267 w 649"/>
                  <a:gd name="T69" fmla="*/ 443 h 455"/>
                  <a:gd name="T70" fmla="*/ 302 w 649"/>
                  <a:gd name="T71" fmla="*/ 437 h 455"/>
                  <a:gd name="T72" fmla="*/ 323 w 649"/>
                  <a:gd name="T73" fmla="*/ 383 h 455"/>
                  <a:gd name="T74" fmla="*/ 337 w 649"/>
                  <a:gd name="T75" fmla="*/ 367 h 455"/>
                  <a:gd name="T76" fmla="*/ 341 w 649"/>
                  <a:gd name="T77" fmla="*/ 354 h 455"/>
                  <a:gd name="T78" fmla="*/ 335 w 649"/>
                  <a:gd name="T79" fmla="*/ 341 h 455"/>
                  <a:gd name="T80" fmla="*/ 351 w 649"/>
                  <a:gd name="T81" fmla="*/ 304 h 455"/>
                  <a:gd name="T82" fmla="*/ 387 w 649"/>
                  <a:gd name="T83" fmla="*/ 327 h 455"/>
                  <a:gd name="T84" fmla="*/ 432 w 649"/>
                  <a:gd name="T85" fmla="*/ 313 h 455"/>
                  <a:gd name="T86" fmla="*/ 429 w 649"/>
                  <a:gd name="T87" fmla="*/ 257 h 455"/>
                  <a:gd name="T88" fmla="*/ 432 w 649"/>
                  <a:gd name="T89" fmla="*/ 244 h 455"/>
                  <a:gd name="T90" fmla="*/ 452 w 649"/>
                  <a:gd name="T91" fmla="*/ 219 h 455"/>
                  <a:gd name="T92" fmla="*/ 453 w 649"/>
                  <a:gd name="T93" fmla="*/ 204 h 455"/>
                  <a:gd name="T94" fmla="*/ 486 w 649"/>
                  <a:gd name="T95" fmla="*/ 184 h 455"/>
                  <a:gd name="T96" fmla="*/ 512 w 649"/>
                  <a:gd name="T97" fmla="*/ 186 h 455"/>
                  <a:gd name="T98" fmla="*/ 548 w 649"/>
                  <a:gd name="T99" fmla="*/ 191 h 455"/>
                  <a:gd name="T100" fmla="*/ 555 w 649"/>
                  <a:gd name="T101" fmla="*/ 172 h 455"/>
                  <a:gd name="T102" fmla="*/ 548 w 649"/>
                  <a:gd name="T103" fmla="*/ 128 h 455"/>
                  <a:gd name="T104" fmla="*/ 579 w 649"/>
                  <a:gd name="T105" fmla="*/ 126 h 455"/>
                  <a:gd name="T106" fmla="*/ 597 w 649"/>
                  <a:gd name="T107" fmla="*/ 98 h 455"/>
                  <a:gd name="T108" fmla="*/ 622 w 649"/>
                  <a:gd name="T109" fmla="*/ 88 h 455"/>
                  <a:gd name="T110" fmla="*/ 629 w 649"/>
                  <a:gd name="T111" fmla="*/ 42 h 455"/>
                  <a:gd name="T112" fmla="*/ 599 w 649"/>
                  <a:gd name="T113" fmla="*/ 43 h 455"/>
                  <a:gd name="T114" fmla="*/ 567 w 649"/>
                  <a:gd name="T115" fmla="*/ 42 h 455"/>
                  <a:gd name="T116" fmla="*/ 556 w 649"/>
                  <a:gd name="T117" fmla="*/ 36 h 455"/>
                  <a:gd name="T118" fmla="*/ 535 w 649"/>
                  <a:gd name="T119" fmla="*/ 22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649" h="455">
                    <a:moveTo>
                      <a:pt x="499" y="19"/>
                    </a:moveTo>
                    <a:lnTo>
                      <a:pt x="496" y="19"/>
                    </a:lnTo>
                    <a:lnTo>
                      <a:pt x="481" y="24"/>
                    </a:lnTo>
                    <a:lnTo>
                      <a:pt x="474" y="28"/>
                    </a:lnTo>
                    <a:lnTo>
                      <a:pt x="467" y="35"/>
                    </a:lnTo>
                    <a:lnTo>
                      <a:pt x="465" y="35"/>
                    </a:lnTo>
                    <a:lnTo>
                      <a:pt x="464" y="36"/>
                    </a:lnTo>
                    <a:lnTo>
                      <a:pt x="463" y="36"/>
                    </a:lnTo>
                    <a:lnTo>
                      <a:pt x="460" y="35"/>
                    </a:lnTo>
                    <a:lnTo>
                      <a:pt x="457" y="35"/>
                    </a:lnTo>
                    <a:lnTo>
                      <a:pt x="456" y="33"/>
                    </a:lnTo>
                    <a:lnTo>
                      <a:pt x="456" y="32"/>
                    </a:lnTo>
                    <a:lnTo>
                      <a:pt x="454" y="32"/>
                    </a:lnTo>
                    <a:lnTo>
                      <a:pt x="450" y="33"/>
                    </a:lnTo>
                    <a:lnTo>
                      <a:pt x="450" y="35"/>
                    </a:lnTo>
                    <a:lnTo>
                      <a:pt x="449" y="36"/>
                    </a:lnTo>
                    <a:lnTo>
                      <a:pt x="445" y="36"/>
                    </a:lnTo>
                    <a:lnTo>
                      <a:pt x="443" y="35"/>
                    </a:lnTo>
                    <a:lnTo>
                      <a:pt x="440" y="35"/>
                    </a:lnTo>
                    <a:lnTo>
                      <a:pt x="440" y="33"/>
                    </a:lnTo>
                    <a:lnTo>
                      <a:pt x="442" y="31"/>
                    </a:lnTo>
                    <a:lnTo>
                      <a:pt x="442" y="25"/>
                    </a:lnTo>
                    <a:lnTo>
                      <a:pt x="435" y="24"/>
                    </a:lnTo>
                    <a:lnTo>
                      <a:pt x="433" y="24"/>
                    </a:lnTo>
                    <a:lnTo>
                      <a:pt x="432" y="25"/>
                    </a:lnTo>
                    <a:lnTo>
                      <a:pt x="424" y="28"/>
                    </a:lnTo>
                    <a:lnTo>
                      <a:pt x="421" y="29"/>
                    </a:lnTo>
                    <a:lnTo>
                      <a:pt x="412" y="31"/>
                    </a:lnTo>
                    <a:lnTo>
                      <a:pt x="405" y="28"/>
                    </a:lnTo>
                    <a:lnTo>
                      <a:pt x="404" y="28"/>
                    </a:lnTo>
                    <a:lnTo>
                      <a:pt x="403" y="31"/>
                    </a:lnTo>
                    <a:lnTo>
                      <a:pt x="403" y="39"/>
                    </a:lnTo>
                    <a:lnTo>
                      <a:pt x="398" y="46"/>
                    </a:lnTo>
                    <a:lnTo>
                      <a:pt x="398" y="47"/>
                    </a:lnTo>
                    <a:lnTo>
                      <a:pt x="397" y="49"/>
                    </a:lnTo>
                    <a:lnTo>
                      <a:pt x="397" y="50"/>
                    </a:lnTo>
                    <a:lnTo>
                      <a:pt x="393" y="57"/>
                    </a:lnTo>
                    <a:lnTo>
                      <a:pt x="390" y="59"/>
                    </a:lnTo>
                    <a:lnTo>
                      <a:pt x="386" y="59"/>
                    </a:lnTo>
                    <a:lnTo>
                      <a:pt x="383" y="57"/>
                    </a:lnTo>
                    <a:lnTo>
                      <a:pt x="379" y="53"/>
                    </a:lnTo>
                    <a:lnTo>
                      <a:pt x="378" y="61"/>
                    </a:lnTo>
                    <a:lnTo>
                      <a:pt x="378" y="63"/>
                    </a:lnTo>
                    <a:lnTo>
                      <a:pt x="376" y="63"/>
                    </a:lnTo>
                    <a:lnTo>
                      <a:pt x="375" y="66"/>
                    </a:lnTo>
                    <a:lnTo>
                      <a:pt x="375" y="71"/>
                    </a:lnTo>
                    <a:lnTo>
                      <a:pt x="373" y="73"/>
                    </a:lnTo>
                    <a:lnTo>
                      <a:pt x="347" y="79"/>
                    </a:lnTo>
                    <a:lnTo>
                      <a:pt x="335" y="86"/>
                    </a:lnTo>
                    <a:lnTo>
                      <a:pt x="334" y="88"/>
                    </a:lnTo>
                    <a:lnTo>
                      <a:pt x="331" y="88"/>
                    </a:lnTo>
                    <a:lnTo>
                      <a:pt x="316" y="79"/>
                    </a:lnTo>
                    <a:lnTo>
                      <a:pt x="315" y="77"/>
                    </a:lnTo>
                    <a:lnTo>
                      <a:pt x="311" y="68"/>
                    </a:lnTo>
                    <a:lnTo>
                      <a:pt x="311" y="67"/>
                    </a:lnTo>
                    <a:lnTo>
                      <a:pt x="309" y="67"/>
                    </a:lnTo>
                    <a:lnTo>
                      <a:pt x="301" y="63"/>
                    </a:lnTo>
                    <a:lnTo>
                      <a:pt x="297" y="64"/>
                    </a:lnTo>
                    <a:lnTo>
                      <a:pt x="282" y="57"/>
                    </a:lnTo>
                    <a:lnTo>
                      <a:pt x="258" y="53"/>
                    </a:lnTo>
                    <a:lnTo>
                      <a:pt x="248" y="61"/>
                    </a:lnTo>
                    <a:lnTo>
                      <a:pt x="248" y="60"/>
                    </a:lnTo>
                    <a:lnTo>
                      <a:pt x="244" y="56"/>
                    </a:lnTo>
                    <a:lnTo>
                      <a:pt x="242" y="53"/>
                    </a:lnTo>
                    <a:lnTo>
                      <a:pt x="239" y="54"/>
                    </a:lnTo>
                    <a:lnTo>
                      <a:pt x="230" y="61"/>
                    </a:lnTo>
                    <a:lnTo>
                      <a:pt x="200" y="77"/>
                    </a:lnTo>
                    <a:lnTo>
                      <a:pt x="200" y="79"/>
                    </a:lnTo>
                    <a:lnTo>
                      <a:pt x="199" y="79"/>
                    </a:lnTo>
                    <a:lnTo>
                      <a:pt x="184" y="84"/>
                    </a:lnTo>
                    <a:lnTo>
                      <a:pt x="182" y="84"/>
                    </a:lnTo>
                    <a:lnTo>
                      <a:pt x="181" y="82"/>
                    </a:lnTo>
                    <a:lnTo>
                      <a:pt x="179" y="77"/>
                    </a:lnTo>
                    <a:lnTo>
                      <a:pt x="179" y="73"/>
                    </a:lnTo>
                    <a:lnTo>
                      <a:pt x="178" y="71"/>
                    </a:lnTo>
                    <a:lnTo>
                      <a:pt x="178" y="68"/>
                    </a:lnTo>
                    <a:lnTo>
                      <a:pt x="175" y="66"/>
                    </a:lnTo>
                    <a:lnTo>
                      <a:pt x="170" y="59"/>
                    </a:lnTo>
                    <a:lnTo>
                      <a:pt x="167" y="52"/>
                    </a:lnTo>
                    <a:lnTo>
                      <a:pt x="168" y="52"/>
                    </a:lnTo>
                    <a:lnTo>
                      <a:pt x="171" y="49"/>
                    </a:lnTo>
                    <a:lnTo>
                      <a:pt x="172" y="49"/>
                    </a:lnTo>
                    <a:lnTo>
                      <a:pt x="174" y="47"/>
                    </a:lnTo>
                    <a:lnTo>
                      <a:pt x="175" y="49"/>
                    </a:lnTo>
                    <a:lnTo>
                      <a:pt x="178" y="49"/>
                    </a:lnTo>
                    <a:lnTo>
                      <a:pt x="178" y="54"/>
                    </a:lnTo>
                    <a:lnTo>
                      <a:pt x="181" y="56"/>
                    </a:lnTo>
                    <a:lnTo>
                      <a:pt x="186" y="53"/>
                    </a:lnTo>
                    <a:lnTo>
                      <a:pt x="188" y="53"/>
                    </a:lnTo>
                    <a:lnTo>
                      <a:pt x="188" y="42"/>
                    </a:lnTo>
                    <a:lnTo>
                      <a:pt x="194" y="38"/>
                    </a:lnTo>
                    <a:lnTo>
                      <a:pt x="200" y="35"/>
                    </a:lnTo>
                    <a:lnTo>
                      <a:pt x="207" y="29"/>
                    </a:lnTo>
                    <a:lnTo>
                      <a:pt x="207" y="26"/>
                    </a:lnTo>
                    <a:lnTo>
                      <a:pt x="210" y="24"/>
                    </a:lnTo>
                    <a:lnTo>
                      <a:pt x="210" y="19"/>
                    </a:lnTo>
                    <a:lnTo>
                      <a:pt x="199" y="6"/>
                    </a:lnTo>
                    <a:lnTo>
                      <a:pt x="199" y="4"/>
                    </a:lnTo>
                    <a:lnTo>
                      <a:pt x="197" y="4"/>
                    </a:lnTo>
                    <a:lnTo>
                      <a:pt x="189" y="0"/>
                    </a:lnTo>
                    <a:lnTo>
                      <a:pt x="186" y="0"/>
                    </a:lnTo>
                    <a:lnTo>
                      <a:pt x="182" y="4"/>
                    </a:lnTo>
                    <a:lnTo>
                      <a:pt x="170" y="14"/>
                    </a:lnTo>
                    <a:lnTo>
                      <a:pt x="167" y="10"/>
                    </a:lnTo>
                    <a:lnTo>
                      <a:pt x="165" y="10"/>
                    </a:lnTo>
                    <a:lnTo>
                      <a:pt x="153" y="18"/>
                    </a:lnTo>
                    <a:lnTo>
                      <a:pt x="147" y="24"/>
                    </a:lnTo>
                    <a:lnTo>
                      <a:pt x="133" y="29"/>
                    </a:lnTo>
                    <a:lnTo>
                      <a:pt x="111" y="43"/>
                    </a:lnTo>
                    <a:lnTo>
                      <a:pt x="110" y="45"/>
                    </a:lnTo>
                    <a:lnTo>
                      <a:pt x="110" y="46"/>
                    </a:lnTo>
                    <a:lnTo>
                      <a:pt x="105" y="56"/>
                    </a:lnTo>
                    <a:lnTo>
                      <a:pt x="104" y="57"/>
                    </a:lnTo>
                    <a:lnTo>
                      <a:pt x="101" y="57"/>
                    </a:lnTo>
                    <a:lnTo>
                      <a:pt x="94" y="60"/>
                    </a:lnTo>
                    <a:lnTo>
                      <a:pt x="86" y="61"/>
                    </a:lnTo>
                    <a:lnTo>
                      <a:pt x="84" y="61"/>
                    </a:lnTo>
                    <a:lnTo>
                      <a:pt x="84" y="63"/>
                    </a:lnTo>
                    <a:lnTo>
                      <a:pt x="86" y="63"/>
                    </a:lnTo>
                    <a:lnTo>
                      <a:pt x="86" y="66"/>
                    </a:lnTo>
                    <a:lnTo>
                      <a:pt x="76" y="74"/>
                    </a:lnTo>
                    <a:lnTo>
                      <a:pt x="48" y="89"/>
                    </a:lnTo>
                    <a:lnTo>
                      <a:pt x="49" y="91"/>
                    </a:lnTo>
                    <a:lnTo>
                      <a:pt x="58" y="100"/>
                    </a:lnTo>
                    <a:lnTo>
                      <a:pt x="70" y="107"/>
                    </a:lnTo>
                    <a:lnTo>
                      <a:pt x="72" y="107"/>
                    </a:lnTo>
                    <a:lnTo>
                      <a:pt x="72" y="109"/>
                    </a:lnTo>
                    <a:lnTo>
                      <a:pt x="77" y="123"/>
                    </a:lnTo>
                    <a:lnTo>
                      <a:pt x="76" y="126"/>
                    </a:lnTo>
                    <a:lnTo>
                      <a:pt x="74" y="127"/>
                    </a:lnTo>
                    <a:lnTo>
                      <a:pt x="70" y="127"/>
                    </a:lnTo>
                    <a:lnTo>
                      <a:pt x="58" y="130"/>
                    </a:lnTo>
                    <a:lnTo>
                      <a:pt x="51" y="133"/>
                    </a:lnTo>
                    <a:lnTo>
                      <a:pt x="42" y="141"/>
                    </a:lnTo>
                    <a:lnTo>
                      <a:pt x="42" y="143"/>
                    </a:lnTo>
                    <a:lnTo>
                      <a:pt x="41" y="144"/>
                    </a:lnTo>
                    <a:lnTo>
                      <a:pt x="41" y="148"/>
                    </a:lnTo>
                    <a:lnTo>
                      <a:pt x="37" y="156"/>
                    </a:lnTo>
                    <a:lnTo>
                      <a:pt x="26" y="155"/>
                    </a:lnTo>
                    <a:lnTo>
                      <a:pt x="24" y="155"/>
                    </a:lnTo>
                    <a:lnTo>
                      <a:pt x="20" y="152"/>
                    </a:lnTo>
                    <a:lnTo>
                      <a:pt x="19" y="152"/>
                    </a:lnTo>
                    <a:lnTo>
                      <a:pt x="16" y="155"/>
                    </a:lnTo>
                    <a:lnTo>
                      <a:pt x="14" y="158"/>
                    </a:lnTo>
                    <a:lnTo>
                      <a:pt x="14" y="159"/>
                    </a:lnTo>
                    <a:lnTo>
                      <a:pt x="9" y="176"/>
                    </a:lnTo>
                    <a:lnTo>
                      <a:pt x="6" y="181"/>
                    </a:lnTo>
                    <a:lnTo>
                      <a:pt x="3" y="183"/>
                    </a:lnTo>
                    <a:lnTo>
                      <a:pt x="0" y="186"/>
                    </a:lnTo>
                    <a:lnTo>
                      <a:pt x="5" y="187"/>
                    </a:lnTo>
                    <a:lnTo>
                      <a:pt x="9" y="190"/>
                    </a:lnTo>
                    <a:lnTo>
                      <a:pt x="10" y="194"/>
                    </a:lnTo>
                    <a:lnTo>
                      <a:pt x="10" y="201"/>
                    </a:lnTo>
                    <a:lnTo>
                      <a:pt x="9" y="203"/>
                    </a:lnTo>
                    <a:lnTo>
                      <a:pt x="17" y="203"/>
                    </a:lnTo>
                    <a:lnTo>
                      <a:pt x="28" y="210"/>
                    </a:lnTo>
                    <a:lnTo>
                      <a:pt x="31" y="210"/>
                    </a:lnTo>
                    <a:lnTo>
                      <a:pt x="38" y="208"/>
                    </a:lnTo>
                    <a:lnTo>
                      <a:pt x="49" y="211"/>
                    </a:lnTo>
                    <a:lnTo>
                      <a:pt x="52" y="218"/>
                    </a:lnTo>
                    <a:lnTo>
                      <a:pt x="54" y="216"/>
                    </a:lnTo>
                    <a:lnTo>
                      <a:pt x="55" y="216"/>
                    </a:lnTo>
                    <a:lnTo>
                      <a:pt x="58" y="213"/>
                    </a:lnTo>
                    <a:lnTo>
                      <a:pt x="59" y="213"/>
                    </a:lnTo>
                    <a:lnTo>
                      <a:pt x="65" y="208"/>
                    </a:lnTo>
                    <a:lnTo>
                      <a:pt x="66" y="215"/>
                    </a:lnTo>
                    <a:lnTo>
                      <a:pt x="80" y="229"/>
                    </a:lnTo>
                    <a:lnTo>
                      <a:pt x="87" y="229"/>
                    </a:lnTo>
                    <a:lnTo>
                      <a:pt x="88" y="230"/>
                    </a:lnTo>
                    <a:lnTo>
                      <a:pt x="88" y="232"/>
                    </a:lnTo>
                    <a:lnTo>
                      <a:pt x="90" y="232"/>
                    </a:lnTo>
                    <a:lnTo>
                      <a:pt x="100" y="237"/>
                    </a:lnTo>
                    <a:lnTo>
                      <a:pt x="107" y="247"/>
                    </a:lnTo>
                    <a:lnTo>
                      <a:pt x="107" y="253"/>
                    </a:lnTo>
                    <a:lnTo>
                      <a:pt x="108" y="254"/>
                    </a:lnTo>
                    <a:lnTo>
                      <a:pt x="110" y="257"/>
                    </a:lnTo>
                    <a:lnTo>
                      <a:pt x="111" y="267"/>
                    </a:lnTo>
                    <a:lnTo>
                      <a:pt x="111" y="271"/>
                    </a:lnTo>
                    <a:lnTo>
                      <a:pt x="104" y="280"/>
                    </a:lnTo>
                    <a:lnTo>
                      <a:pt x="102" y="282"/>
                    </a:lnTo>
                    <a:lnTo>
                      <a:pt x="102" y="286"/>
                    </a:lnTo>
                    <a:lnTo>
                      <a:pt x="104" y="290"/>
                    </a:lnTo>
                    <a:lnTo>
                      <a:pt x="117" y="296"/>
                    </a:lnTo>
                    <a:lnTo>
                      <a:pt x="119" y="296"/>
                    </a:lnTo>
                    <a:lnTo>
                      <a:pt x="119" y="294"/>
                    </a:lnTo>
                    <a:lnTo>
                      <a:pt x="122" y="293"/>
                    </a:lnTo>
                    <a:lnTo>
                      <a:pt x="130" y="293"/>
                    </a:lnTo>
                    <a:lnTo>
                      <a:pt x="136" y="296"/>
                    </a:lnTo>
                    <a:lnTo>
                      <a:pt x="139" y="299"/>
                    </a:lnTo>
                    <a:lnTo>
                      <a:pt x="140" y="301"/>
                    </a:lnTo>
                    <a:lnTo>
                      <a:pt x="140" y="307"/>
                    </a:lnTo>
                    <a:lnTo>
                      <a:pt x="141" y="309"/>
                    </a:lnTo>
                    <a:lnTo>
                      <a:pt x="151" y="316"/>
                    </a:lnTo>
                    <a:lnTo>
                      <a:pt x="158" y="316"/>
                    </a:lnTo>
                    <a:lnTo>
                      <a:pt x="158" y="317"/>
                    </a:lnTo>
                    <a:lnTo>
                      <a:pt x="161" y="323"/>
                    </a:lnTo>
                    <a:lnTo>
                      <a:pt x="161" y="327"/>
                    </a:lnTo>
                    <a:lnTo>
                      <a:pt x="160" y="330"/>
                    </a:lnTo>
                    <a:lnTo>
                      <a:pt x="164" y="328"/>
                    </a:lnTo>
                    <a:lnTo>
                      <a:pt x="179" y="317"/>
                    </a:lnTo>
                    <a:lnTo>
                      <a:pt x="186" y="310"/>
                    </a:lnTo>
                    <a:lnTo>
                      <a:pt x="192" y="316"/>
                    </a:lnTo>
                    <a:lnTo>
                      <a:pt x="197" y="318"/>
                    </a:lnTo>
                    <a:lnTo>
                      <a:pt x="199" y="318"/>
                    </a:lnTo>
                    <a:lnTo>
                      <a:pt x="197" y="320"/>
                    </a:lnTo>
                    <a:lnTo>
                      <a:pt x="197" y="321"/>
                    </a:lnTo>
                    <a:lnTo>
                      <a:pt x="201" y="327"/>
                    </a:lnTo>
                    <a:lnTo>
                      <a:pt x="214" y="331"/>
                    </a:lnTo>
                    <a:lnTo>
                      <a:pt x="218" y="335"/>
                    </a:lnTo>
                    <a:lnTo>
                      <a:pt x="218" y="338"/>
                    </a:lnTo>
                    <a:lnTo>
                      <a:pt x="222" y="342"/>
                    </a:lnTo>
                    <a:lnTo>
                      <a:pt x="225" y="342"/>
                    </a:lnTo>
                    <a:lnTo>
                      <a:pt x="224" y="344"/>
                    </a:lnTo>
                    <a:lnTo>
                      <a:pt x="221" y="369"/>
                    </a:lnTo>
                    <a:lnTo>
                      <a:pt x="221" y="380"/>
                    </a:lnTo>
                    <a:lnTo>
                      <a:pt x="220" y="390"/>
                    </a:lnTo>
                    <a:lnTo>
                      <a:pt x="218" y="392"/>
                    </a:lnTo>
                    <a:lnTo>
                      <a:pt x="217" y="398"/>
                    </a:lnTo>
                    <a:lnTo>
                      <a:pt x="217" y="399"/>
                    </a:lnTo>
                    <a:lnTo>
                      <a:pt x="214" y="405"/>
                    </a:lnTo>
                    <a:lnTo>
                      <a:pt x="211" y="409"/>
                    </a:lnTo>
                    <a:lnTo>
                      <a:pt x="210" y="411"/>
                    </a:lnTo>
                    <a:lnTo>
                      <a:pt x="213" y="414"/>
                    </a:lnTo>
                    <a:lnTo>
                      <a:pt x="217" y="416"/>
                    </a:lnTo>
                    <a:lnTo>
                      <a:pt x="237" y="426"/>
                    </a:lnTo>
                    <a:lnTo>
                      <a:pt x="238" y="427"/>
                    </a:lnTo>
                    <a:lnTo>
                      <a:pt x="238" y="429"/>
                    </a:lnTo>
                    <a:lnTo>
                      <a:pt x="244" y="433"/>
                    </a:lnTo>
                    <a:lnTo>
                      <a:pt x="245" y="434"/>
                    </a:lnTo>
                    <a:lnTo>
                      <a:pt x="246" y="434"/>
                    </a:lnTo>
                    <a:lnTo>
                      <a:pt x="248" y="436"/>
                    </a:lnTo>
                    <a:lnTo>
                      <a:pt x="251" y="437"/>
                    </a:lnTo>
                    <a:lnTo>
                      <a:pt x="253" y="437"/>
                    </a:lnTo>
                    <a:lnTo>
                      <a:pt x="253" y="436"/>
                    </a:lnTo>
                    <a:lnTo>
                      <a:pt x="255" y="437"/>
                    </a:lnTo>
                    <a:lnTo>
                      <a:pt x="259" y="436"/>
                    </a:lnTo>
                    <a:lnTo>
                      <a:pt x="259" y="451"/>
                    </a:lnTo>
                    <a:lnTo>
                      <a:pt x="268" y="451"/>
                    </a:lnTo>
                    <a:lnTo>
                      <a:pt x="271" y="452"/>
                    </a:lnTo>
                    <a:lnTo>
                      <a:pt x="273" y="454"/>
                    </a:lnTo>
                    <a:lnTo>
                      <a:pt x="274" y="454"/>
                    </a:lnTo>
                    <a:lnTo>
                      <a:pt x="281" y="455"/>
                    </a:lnTo>
                    <a:lnTo>
                      <a:pt x="281" y="454"/>
                    </a:lnTo>
                    <a:lnTo>
                      <a:pt x="282" y="451"/>
                    </a:lnTo>
                    <a:lnTo>
                      <a:pt x="267" y="443"/>
                    </a:lnTo>
                    <a:lnTo>
                      <a:pt x="270" y="436"/>
                    </a:lnTo>
                    <a:lnTo>
                      <a:pt x="271" y="436"/>
                    </a:lnTo>
                    <a:lnTo>
                      <a:pt x="281" y="441"/>
                    </a:lnTo>
                    <a:lnTo>
                      <a:pt x="290" y="443"/>
                    </a:lnTo>
                    <a:lnTo>
                      <a:pt x="292" y="441"/>
                    </a:lnTo>
                    <a:lnTo>
                      <a:pt x="301" y="438"/>
                    </a:lnTo>
                    <a:lnTo>
                      <a:pt x="302" y="437"/>
                    </a:lnTo>
                    <a:lnTo>
                      <a:pt x="308" y="433"/>
                    </a:lnTo>
                    <a:lnTo>
                      <a:pt x="311" y="430"/>
                    </a:lnTo>
                    <a:lnTo>
                      <a:pt x="330" y="416"/>
                    </a:lnTo>
                    <a:lnTo>
                      <a:pt x="330" y="414"/>
                    </a:lnTo>
                    <a:lnTo>
                      <a:pt x="333" y="402"/>
                    </a:lnTo>
                    <a:lnTo>
                      <a:pt x="328" y="387"/>
                    </a:lnTo>
                    <a:lnTo>
                      <a:pt x="323" y="383"/>
                    </a:lnTo>
                    <a:lnTo>
                      <a:pt x="330" y="383"/>
                    </a:lnTo>
                    <a:lnTo>
                      <a:pt x="334" y="384"/>
                    </a:lnTo>
                    <a:lnTo>
                      <a:pt x="343" y="384"/>
                    </a:lnTo>
                    <a:lnTo>
                      <a:pt x="344" y="374"/>
                    </a:lnTo>
                    <a:lnTo>
                      <a:pt x="344" y="371"/>
                    </a:lnTo>
                    <a:lnTo>
                      <a:pt x="341" y="366"/>
                    </a:lnTo>
                    <a:lnTo>
                      <a:pt x="337" y="367"/>
                    </a:lnTo>
                    <a:lnTo>
                      <a:pt x="334" y="364"/>
                    </a:lnTo>
                    <a:lnTo>
                      <a:pt x="334" y="363"/>
                    </a:lnTo>
                    <a:lnTo>
                      <a:pt x="333" y="360"/>
                    </a:lnTo>
                    <a:lnTo>
                      <a:pt x="334" y="359"/>
                    </a:lnTo>
                    <a:lnTo>
                      <a:pt x="335" y="359"/>
                    </a:lnTo>
                    <a:lnTo>
                      <a:pt x="338" y="357"/>
                    </a:lnTo>
                    <a:lnTo>
                      <a:pt x="341" y="354"/>
                    </a:lnTo>
                    <a:lnTo>
                      <a:pt x="343" y="352"/>
                    </a:lnTo>
                    <a:lnTo>
                      <a:pt x="343" y="350"/>
                    </a:lnTo>
                    <a:lnTo>
                      <a:pt x="341" y="350"/>
                    </a:lnTo>
                    <a:lnTo>
                      <a:pt x="341" y="347"/>
                    </a:lnTo>
                    <a:lnTo>
                      <a:pt x="340" y="346"/>
                    </a:lnTo>
                    <a:lnTo>
                      <a:pt x="338" y="342"/>
                    </a:lnTo>
                    <a:lnTo>
                      <a:pt x="335" y="341"/>
                    </a:lnTo>
                    <a:lnTo>
                      <a:pt x="333" y="332"/>
                    </a:lnTo>
                    <a:lnTo>
                      <a:pt x="333" y="318"/>
                    </a:lnTo>
                    <a:lnTo>
                      <a:pt x="337" y="313"/>
                    </a:lnTo>
                    <a:lnTo>
                      <a:pt x="338" y="313"/>
                    </a:lnTo>
                    <a:lnTo>
                      <a:pt x="343" y="309"/>
                    </a:lnTo>
                    <a:lnTo>
                      <a:pt x="350" y="304"/>
                    </a:lnTo>
                    <a:lnTo>
                      <a:pt x="351" y="304"/>
                    </a:lnTo>
                    <a:lnTo>
                      <a:pt x="352" y="306"/>
                    </a:lnTo>
                    <a:lnTo>
                      <a:pt x="357" y="306"/>
                    </a:lnTo>
                    <a:lnTo>
                      <a:pt x="358" y="304"/>
                    </a:lnTo>
                    <a:lnTo>
                      <a:pt x="385" y="324"/>
                    </a:lnTo>
                    <a:lnTo>
                      <a:pt x="386" y="325"/>
                    </a:lnTo>
                    <a:lnTo>
                      <a:pt x="386" y="328"/>
                    </a:lnTo>
                    <a:lnTo>
                      <a:pt x="387" y="327"/>
                    </a:lnTo>
                    <a:lnTo>
                      <a:pt x="404" y="321"/>
                    </a:lnTo>
                    <a:lnTo>
                      <a:pt x="405" y="321"/>
                    </a:lnTo>
                    <a:lnTo>
                      <a:pt x="417" y="324"/>
                    </a:lnTo>
                    <a:lnTo>
                      <a:pt x="418" y="323"/>
                    </a:lnTo>
                    <a:lnTo>
                      <a:pt x="424" y="316"/>
                    </a:lnTo>
                    <a:lnTo>
                      <a:pt x="426" y="316"/>
                    </a:lnTo>
                    <a:lnTo>
                      <a:pt x="432" y="313"/>
                    </a:lnTo>
                    <a:lnTo>
                      <a:pt x="449" y="309"/>
                    </a:lnTo>
                    <a:lnTo>
                      <a:pt x="460" y="303"/>
                    </a:lnTo>
                    <a:lnTo>
                      <a:pt x="461" y="303"/>
                    </a:lnTo>
                    <a:lnTo>
                      <a:pt x="439" y="278"/>
                    </a:lnTo>
                    <a:lnTo>
                      <a:pt x="435" y="267"/>
                    </a:lnTo>
                    <a:lnTo>
                      <a:pt x="429" y="258"/>
                    </a:lnTo>
                    <a:lnTo>
                      <a:pt x="429" y="257"/>
                    </a:lnTo>
                    <a:lnTo>
                      <a:pt x="428" y="256"/>
                    </a:lnTo>
                    <a:lnTo>
                      <a:pt x="428" y="254"/>
                    </a:lnTo>
                    <a:lnTo>
                      <a:pt x="426" y="250"/>
                    </a:lnTo>
                    <a:lnTo>
                      <a:pt x="426" y="247"/>
                    </a:lnTo>
                    <a:lnTo>
                      <a:pt x="429" y="246"/>
                    </a:lnTo>
                    <a:lnTo>
                      <a:pt x="431" y="244"/>
                    </a:lnTo>
                    <a:lnTo>
                      <a:pt x="432" y="244"/>
                    </a:lnTo>
                    <a:lnTo>
                      <a:pt x="442" y="239"/>
                    </a:lnTo>
                    <a:lnTo>
                      <a:pt x="457" y="233"/>
                    </a:lnTo>
                    <a:lnTo>
                      <a:pt x="464" y="229"/>
                    </a:lnTo>
                    <a:lnTo>
                      <a:pt x="468" y="229"/>
                    </a:lnTo>
                    <a:lnTo>
                      <a:pt x="467" y="226"/>
                    </a:lnTo>
                    <a:lnTo>
                      <a:pt x="460" y="222"/>
                    </a:lnTo>
                    <a:lnTo>
                      <a:pt x="452" y="219"/>
                    </a:lnTo>
                    <a:lnTo>
                      <a:pt x="450" y="219"/>
                    </a:lnTo>
                    <a:lnTo>
                      <a:pt x="447" y="218"/>
                    </a:lnTo>
                    <a:lnTo>
                      <a:pt x="447" y="215"/>
                    </a:lnTo>
                    <a:lnTo>
                      <a:pt x="449" y="215"/>
                    </a:lnTo>
                    <a:lnTo>
                      <a:pt x="453" y="210"/>
                    </a:lnTo>
                    <a:lnTo>
                      <a:pt x="454" y="207"/>
                    </a:lnTo>
                    <a:lnTo>
                      <a:pt x="453" y="204"/>
                    </a:lnTo>
                    <a:lnTo>
                      <a:pt x="453" y="198"/>
                    </a:lnTo>
                    <a:lnTo>
                      <a:pt x="456" y="196"/>
                    </a:lnTo>
                    <a:lnTo>
                      <a:pt x="460" y="197"/>
                    </a:lnTo>
                    <a:lnTo>
                      <a:pt x="461" y="197"/>
                    </a:lnTo>
                    <a:lnTo>
                      <a:pt x="485" y="184"/>
                    </a:lnTo>
                    <a:lnTo>
                      <a:pt x="485" y="183"/>
                    </a:lnTo>
                    <a:lnTo>
                      <a:pt x="486" y="184"/>
                    </a:lnTo>
                    <a:lnTo>
                      <a:pt x="496" y="191"/>
                    </a:lnTo>
                    <a:lnTo>
                      <a:pt x="498" y="191"/>
                    </a:lnTo>
                    <a:lnTo>
                      <a:pt x="498" y="193"/>
                    </a:lnTo>
                    <a:lnTo>
                      <a:pt x="499" y="193"/>
                    </a:lnTo>
                    <a:lnTo>
                      <a:pt x="499" y="191"/>
                    </a:lnTo>
                    <a:lnTo>
                      <a:pt x="505" y="187"/>
                    </a:lnTo>
                    <a:lnTo>
                      <a:pt x="512" y="186"/>
                    </a:lnTo>
                    <a:lnTo>
                      <a:pt x="513" y="186"/>
                    </a:lnTo>
                    <a:lnTo>
                      <a:pt x="520" y="188"/>
                    </a:lnTo>
                    <a:lnTo>
                      <a:pt x="522" y="190"/>
                    </a:lnTo>
                    <a:lnTo>
                      <a:pt x="541" y="198"/>
                    </a:lnTo>
                    <a:lnTo>
                      <a:pt x="542" y="200"/>
                    </a:lnTo>
                    <a:lnTo>
                      <a:pt x="544" y="198"/>
                    </a:lnTo>
                    <a:lnTo>
                      <a:pt x="548" y="191"/>
                    </a:lnTo>
                    <a:lnTo>
                      <a:pt x="551" y="190"/>
                    </a:lnTo>
                    <a:lnTo>
                      <a:pt x="555" y="186"/>
                    </a:lnTo>
                    <a:lnTo>
                      <a:pt x="556" y="183"/>
                    </a:lnTo>
                    <a:lnTo>
                      <a:pt x="558" y="181"/>
                    </a:lnTo>
                    <a:lnTo>
                      <a:pt x="558" y="180"/>
                    </a:lnTo>
                    <a:lnTo>
                      <a:pt x="556" y="174"/>
                    </a:lnTo>
                    <a:lnTo>
                      <a:pt x="555" y="172"/>
                    </a:lnTo>
                    <a:lnTo>
                      <a:pt x="555" y="169"/>
                    </a:lnTo>
                    <a:lnTo>
                      <a:pt x="546" y="143"/>
                    </a:lnTo>
                    <a:lnTo>
                      <a:pt x="546" y="141"/>
                    </a:lnTo>
                    <a:lnTo>
                      <a:pt x="548" y="141"/>
                    </a:lnTo>
                    <a:lnTo>
                      <a:pt x="549" y="134"/>
                    </a:lnTo>
                    <a:lnTo>
                      <a:pt x="549" y="130"/>
                    </a:lnTo>
                    <a:lnTo>
                      <a:pt x="548" y="128"/>
                    </a:lnTo>
                    <a:lnTo>
                      <a:pt x="549" y="128"/>
                    </a:lnTo>
                    <a:lnTo>
                      <a:pt x="555" y="124"/>
                    </a:lnTo>
                    <a:lnTo>
                      <a:pt x="560" y="123"/>
                    </a:lnTo>
                    <a:lnTo>
                      <a:pt x="572" y="123"/>
                    </a:lnTo>
                    <a:lnTo>
                      <a:pt x="572" y="124"/>
                    </a:lnTo>
                    <a:lnTo>
                      <a:pt x="576" y="126"/>
                    </a:lnTo>
                    <a:lnTo>
                      <a:pt x="579" y="126"/>
                    </a:lnTo>
                    <a:lnTo>
                      <a:pt x="579" y="124"/>
                    </a:lnTo>
                    <a:lnTo>
                      <a:pt x="582" y="112"/>
                    </a:lnTo>
                    <a:lnTo>
                      <a:pt x="591" y="105"/>
                    </a:lnTo>
                    <a:lnTo>
                      <a:pt x="595" y="102"/>
                    </a:lnTo>
                    <a:lnTo>
                      <a:pt x="598" y="100"/>
                    </a:lnTo>
                    <a:lnTo>
                      <a:pt x="598" y="99"/>
                    </a:lnTo>
                    <a:lnTo>
                      <a:pt x="597" y="98"/>
                    </a:lnTo>
                    <a:lnTo>
                      <a:pt x="594" y="91"/>
                    </a:lnTo>
                    <a:lnTo>
                      <a:pt x="587" y="84"/>
                    </a:lnTo>
                    <a:lnTo>
                      <a:pt x="587" y="81"/>
                    </a:lnTo>
                    <a:lnTo>
                      <a:pt x="590" y="79"/>
                    </a:lnTo>
                    <a:lnTo>
                      <a:pt x="599" y="81"/>
                    </a:lnTo>
                    <a:lnTo>
                      <a:pt x="612" y="86"/>
                    </a:lnTo>
                    <a:lnTo>
                      <a:pt x="622" y="88"/>
                    </a:lnTo>
                    <a:lnTo>
                      <a:pt x="649" y="77"/>
                    </a:lnTo>
                    <a:lnTo>
                      <a:pt x="646" y="45"/>
                    </a:lnTo>
                    <a:lnTo>
                      <a:pt x="646" y="43"/>
                    </a:lnTo>
                    <a:lnTo>
                      <a:pt x="644" y="45"/>
                    </a:lnTo>
                    <a:lnTo>
                      <a:pt x="637" y="45"/>
                    </a:lnTo>
                    <a:lnTo>
                      <a:pt x="630" y="43"/>
                    </a:lnTo>
                    <a:lnTo>
                      <a:pt x="629" y="42"/>
                    </a:lnTo>
                    <a:lnTo>
                      <a:pt x="627" y="42"/>
                    </a:lnTo>
                    <a:lnTo>
                      <a:pt x="623" y="39"/>
                    </a:lnTo>
                    <a:lnTo>
                      <a:pt x="613" y="36"/>
                    </a:lnTo>
                    <a:lnTo>
                      <a:pt x="605" y="40"/>
                    </a:lnTo>
                    <a:lnTo>
                      <a:pt x="605" y="45"/>
                    </a:lnTo>
                    <a:lnTo>
                      <a:pt x="604" y="45"/>
                    </a:lnTo>
                    <a:lnTo>
                      <a:pt x="599" y="43"/>
                    </a:lnTo>
                    <a:lnTo>
                      <a:pt x="591" y="42"/>
                    </a:lnTo>
                    <a:lnTo>
                      <a:pt x="580" y="36"/>
                    </a:lnTo>
                    <a:lnTo>
                      <a:pt x="580" y="35"/>
                    </a:lnTo>
                    <a:lnTo>
                      <a:pt x="573" y="35"/>
                    </a:lnTo>
                    <a:lnTo>
                      <a:pt x="570" y="36"/>
                    </a:lnTo>
                    <a:lnTo>
                      <a:pt x="567" y="40"/>
                    </a:lnTo>
                    <a:lnTo>
                      <a:pt x="567" y="42"/>
                    </a:lnTo>
                    <a:lnTo>
                      <a:pt x="566" y="42"/>
                    </a:lnTo>
                    <a:lnTo>
                      <a:pt x="565" y="43"/>
                    </a:lnTo>
                    <a:lnTo>
                      <a:pt x="563" y="43"/>
                    </a:lnTo>
                    <a:lnTo>
                      <a:pt x="562" y="42"/>
                    </a:lnTo>
                    <a:lnTo>
                      <a:pt x="560" y="42"/>
                    </a:lnTo>
                    <a:lnTo>
                      <a:pt x="560" y="40"/>
                    </a:lnTo>
                    <a:lnTo>
                      <a:pt x="556" y="36"/>
                    </a:lnTo>
                    <a:lnTo>
                      <a:pt x="555" y="32"/>
                    </a:lnTo>
                    <a:lnTo>
                      <a:pt x="544" y="15"/>
                    </a:lnTo>
                    <a:lnTo>
                      <a:pt x="544" y="14"/>
                    </a:lnTo>
                    <a:lnTo>
                      <a:pt x="542" y="15"/>
                    </a:lnTo>
                    <a:lnTo>
                      <a:pt x="539" y="16"/>
                    </a:lnTo>
                    <a:lnTo>
                      <a:pt x="538" y="19"/>
                    </a:lnTo>
                    <a:lnTo>
                      <a:pt x="535" y="22"/>
                    </a:lnTo>
                    <a:lnTo>
                      <a:pt x="505" y="36"/>
                    </a:lnTo>
                    <a:lnTo>
                      <a:pt x="505" y="33"/>
                    </a:lnTo>
                    <a:lnTo>
                      <a:pt x="503" y="32"/>
                    </a:lnTo>
                    <a:lnTo>
                      <a:pt x="503" y="28"/>
                    </a:lnTo>
                    <a:lnTo>
                      <a:pt x="502" y="24"/>
                    </a:lnTo>
                    <a:lnTo>
                      <a:pt x="499" y="1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53" name="Freeform 884">
                <a:extLst>
                  <a:ext uri="{FF2B5EF4-FFF2-40B4-BE49-F238E27FC236}">
                    <a16:creationId xmlns:a16="http://schemas.microsoft.com/office/drawing/2014/main" id="{01A06456-EC77-47C4-9DF5-2E8141B934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3" y="3333"/>
                <a:ext cx="107" cy="109"/>
              </a:xfrm>
              <a:custGeom>
                <a:avLst/>
                <a:gdLst>
                  <a:gd name="T0" fmla="*/ 0 w 426"/>
                  <a:gd name="T1" fmla="*/ 2 h 436"/>
                  <a:gd name="T2" fmla="*/ 28 w 426"/>
                  <a:gd name="T3" fmla="*/ 40 h 436"/>
                  <a:gd name="T4" fmla="*/ 36 w 426"/>
                  <a:gd name="T5" fmla="*/ 69 h 436"/>
                  <a:gd name="T6" fmla="*/ 36 w 426"/>
                  <a:gd name="T7" fmla="*/ 94 h 436"/>
                  <a:gd name="T8" fmla="*/ 28 w 426"/>
                  <a:gd name="T9" fmla="*/ 117 h 436"/>
                  <a:gd name="T10" fmla="*/ 36 w 426"/>
                  <a:gd name="T11" fmla="*/ 127 h 436"/>
                  <a:gd name="T12" fmla="*/ 41 w 426"/>
                  <a:gd name="T13" fmla="*/ 172 h 436"/>
                  <a:gd name="T14" fmla="*/ 55 w 426"/>
                  <a:gd name="T15" fmla="*/ 190 h 436"/>
                  <a:gd name="T16" fmla="*/ 67 w 426"/>
                  <a:gd name="T17" fmla="*/ 221 h 436"/>
                  <a:gd name="T18" fmla="*/ 82 w 426"/>
                  <a:gd name="T19" fmla="*/ 220 h 436"/>
                  <a:gd name="T20" fmla="*/ 94 w 426"/>
                  <a:gd name="T21" fmla="*/ 234 h 436"/>
                  <a:gd name="T22" fmla="*/ 127 w 426"/>
                  <a:gd name="T23" fmla="*/ 266 h 436"/>
                  <a:gd name="T24" fmla="*/ 156 w 426"/>
                  <a:gd name="T25" fmla="*/ 282 h 436"/>
                  <a:gd name="T26" fmla="*/ 190 w 426"/>
                  <a:gd name="T27" fmla="*/ 281 h 436"/>
                  <a:gd name="T28" fmla="*/ 208 w 426"/>
                  <a:gd name="T29" fmla="*/ 319 h 436"/>
                  <a:gd name="T30" fmla="*/ 208 w 426"/>
                  <a:gd name="T31" fmla="*/ 349 h 436"/>
                  <a:gd name="T32" fmla="*/ 233 w 426"/>
                  <a:gd name="T33" fmla="*/ 371 h 436"/>
                  <a:gd name="T34" fmla="*/ 247 w 426"/>
                  <a:gd name="T35" fmla="*/ 395 h 436"/>
                  <a:gd name="T36" fmla="*/ 275 w 426"/>
                  <a:gd name="T37" fmla="*/ 415 h 436"/>
                  <a:gd name="T38" fmla="*/ 293 w 426"/>
                  <a:gd name="T39" fmla="*/ 408 h 436"/>
                  <a:gd name="T40" fmla="*/ 319 w 426"/>
                  <a:gd name="T41" fmla="*/ 432 h 436"/>
                  <a:gd name="T42" fmla="*/ 338 w 426"/>
                  <a:gd name="T43" fmla="*/ 435 h 436"/>
                  <a:gd name="T44" fmla="*/ 372 w 426"/>
                  <a:gd name="T45" fmla="*/ 388 h 436"/>
                  <a:gd name="T46" fmla="*/ 406 w 426"/>
                  <a:gd name="T47" fmla="*/ 390 h 436"/>
                  <a:gd name="T48" fmla="*/ 394 w 426"/>
                  <a:gd name="T49" fmla="*/ 342 h 436"/>
                  <a:gd name="T50" fmla="*/ 420 w 426"/>
                  <a:gd name="T51" fmla="*/ 328 h 436"/>
                  <a:gd name="T52" fmla="*/ 426 w 426"/>
                  <a:gd name="T53" fmla="*/ 316 h 436"/>
                  <a:gd name="T54" fmla="*/ 403 w 426"/>
                  <a:gd name="T55" fmla="*/ 298 h 436"/>
                  <a:gd name="T56" fmla="*/ 380 w 426"/>
                  <a:gd name="T57" fmla="*/ 280 h 436"/>
                  <a:gd name="T58" fmla="*/ 360 w 426"/>
                  <a:gd name="T59" fmla="*/ 297 h 436"/>
                  <a:gd name="T60" fmla="*/ 355 w 426"/>
                  <a:gd name="T61" fmla="*/ 277 h 436"/>
                  <a:gd name="T62" fmla="*/ 348 w 426"/>
                  <a:gd name="T63" fmla="*/ 264 h 436"/>
                  <a:gd name="T64" fmla="*/ 353 w 426"/>
                  <a:gd name="T65" fmla="*/ 244 h 436"/>
                  <a:gd name="T66" fmla="*/ 336 w 426"/>
                  <a:gd name="T67" fmla="*/ 239 h 436"/>
                  <a:gd name="T68" fmla="*/ 306 w 426"/>
                  <a:gd name="T69" fmla="*/ 222 h 436"/>
                  <a:gd name="T70" fmla="*/ 321 w 426"/>
                  <a:gd name="T71" fmla="*/ 183 h 436"/>
                  <a:gd name="T72" fmla="*/ 288 w 426"/>
                  <a:gd name="T73" fmla="*/ 192 h 436"/>
                  <a:gd name="T74" fmla="*/ 279 w 426"/>
                  <a:gd name="T75" fmla="*/ 213 h 436"/>
                  <a:gd name="T76" fmla="*/ 265 w 426"/>
                  <a:gd name="T77" fmla="*/ 183 h 436"/>
                  <a:gd name="T78" fmla="*/ 254 w 426"/>
                  <a:gd name="T79" fmla="*/ 162 h 436"/>
                  <a:gd name="T80" fmla="*/ 243 w 426"/>
                  <a:gd name="T81" fmla="*/ 151 h 436"/>
                  <a:gd name="T82" fmla="*/ 228 w 426"/>
                  <a:gd name="T83" fmla="*/ 130 h 436"/>
                  <a:gd name="T84" fmla="*/ 207 w 426"/>
                  <a:gd name="T85" fmla="*/ 112 h 436"/>
                  <a:gd name="T86" fmla="*/ 202 w 426"/>
                  <a:gd name="T87" fmla="*/ 104 h 436"/>
                  <a:gd name="T88" fmla="*/ 214 w 426"/>
                  <a:gd name="T89" fmla="*/ 98 h 436"/>
                  <a:gd name="T90" fmla="*/ 219 w 426"/>
                  <a:gd name="T91" fmla="*/ 87 h 436"/>
                  <a:gd name="T92" fmla="*/ 229 w 426"/>
                  <a:gd name="T93" fmla="*/ 87 h 436"/>
                  <a:gd name="T94" fmla="*/ 250 w 426"/>
                  <a:gd name="T95" fmla="*/ 80 h 436"/>
                  <a:gd name="T96" fmla="*/ 247 w 426"/>
                  <a:gd name="T97" fmla="*/ 62 h 436"/>
                  <a:gd name="T98" fmla="*/ 187 w 426"/>
                  <a:gd name="T99" fmla="*/ 17 h 436"/>
                  <a:gd name="T100" fmla="*/ 145 w 426"/>
                  <a:gd name="T101" fmla="*/ 41 h 436"/>
                  <a:gd name="T102" fmla="*/ 123 w 426"/>
                  <a:gd name="T103" fmla="*/ 23 h 436"/>
                  <a:gd name="T104" fmla="*/ 94 w 426"/>
                  <a:gd name="T105" fmla="*/ 41 h 436"/>
                  <a:gd name="T106" fmla="*/ 45 w 426"/>
                  <a:gd name="T107" fmla="*/ 23 h 4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426" h="436">
                    <a:moveTo>
                      <a:pt x="15" y="5"/>
                    </a:moveTo>
                    <a:lnTo>
                      <a:pt x="8" y="2"/>
                    </a:lnTo>
                    <a:lnTo>
                      <a:pt x="7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3" y="5"/>
                    </a:lnTo>
                    <a:lnTo>
                      <a:pt x="12" y="23"/>
                    </a:lnTo>
                    <a:lnTo>
                      <a:pt x="27" y="38"/>
                    </a:lnTo>
                    <a:lnTo>
                      <a:pt x="27" y="40"/>
                    </a:lnTo>
                    <a:lnTo>
                      <a:pt x="28" y="40"/>
                    </a:lnTo>
                    <a:lnTo>
                      <a:pt x="38" y="53"/>
                    </a:lnTo>
                    <a:lnTo>
                      <a:pt x="39" y="62"/>
                    </a:lnTo>
                    <a:lnTo>
                      <a:pt x="39" y="67"/>
                    </a:lnTo>
                    <a:lnTo>
                      <a:pt x="38" y="69"/>
                    </a:lnTo>
                    <a:lnTo>
                      <a:pt x="36" y="69"/>
                    </a:lnTo>
                    <a:lnTo>
                      <a:pt x="36" y="72"/>
                    </a:lnTo>
                    <a:lnTo>
                      <a:pt x="42" y="79"/>
                    </a:lnTo>
                    <a:lnTo>
                      <a:pt x="42" y="81"/>
                    </a:lnTo>
                    <a:lnTo>
                      <a:pt x="36" y="93"/>
                    </a:lnTo>
                    <a:lnTo>
                      <a:pt x="36" y="94"/>
                    </a:lnTo>
                    <a:lnTo>
                      <a:pt x="31" y="95"/>
                    </a:lnTo>
                    <a:lnTo>
                      <a:pt x="28" y="100"/>
                    </a:lnTo>
                    <a:lnTo>
                      <a:pt x="27" y="107"/>
                    </a:lnTo>
                    <a:lnTo>
                      <a:pt x="25" y="108"/>
                    </a:lnTo>
                    <a:lnTo>
                      <a:pt x="28" y="117"/>
                    </a:lnTo>
                    <a:lnTo>
                      <a:pt x="31" y="123"/>
                    </a:lnTo>
                    <a:lnTo>
                      <a:pt x="31" y="125"/>
                    </a:lnTo>
                    <a:lnTo>
                      <a:pt x="34" y="126"/>
                    </a:lnTo>
                    <a:lnTo>
                      <a:pt x="35" y="127"/>
                    </a:lnTo>
                    <a:lnTo>
                      <a:pt x="36" y="127"/>
                    </a:lnTo>
                    <a:lnTo>
                      <a:pt x="36" y="132"/>
                    </a:lnTo>
                    <a:lnTo>
                      <a:pt x="35" y="132"/>
                    </a:lnTo>
                    <a:lnTo>
                      <a:pt x="35" y="133"/>
                    </a:lnTo>
                    <a:lnTo>
                      <a:pt x="38" y="146"/>
                    </a:lnTo>
                    <a:lnTo>
                      <a:pt x="41" y="172"/>
                    </a:lnTo>
                    <a:lnTo>
                      <a:pt x="41" y="180"/>
                    </a:lnTo>
                    <a:lnTo>
                      <a:pt x="45" y="186"/>
                    </a:lnTo>
                    <a:lnTo>
                      <a:pt x="49" y="186"/>
                    </a:lnTo>
                    <a:lnTo>
                      <a:pt x="53" y="190"/>
                    </a:lnTo>
                    <a:lnTo>
                      <a:pt x="55" y="190"/>
                    </a:lnTo>
                    <a:lnTo>
                      <a:pt x="55" y="197"/>
                    </a:lnTo>
                    <a:lnTo>
                      <a:pt x="59" y="204"/>
                    </a:lnTo>
                    <a:lnTo>
                      <a:pt x="62" y="215"/>
                    </a:lnTo>
                    <a:lnTo>
                      <a:pt x="62" y="220"/>
                    </a:lnTo>
                    <a:lnTo>
                      <a:pt x="67" y="221"/>
                    </a:lnTo>
                    <a:lnTo>
                      <a:pt x="72" y="221"/>
                    </a:lnTo>
                    <a:lnTo>
                      <a:pt x="77" y="220"/>
                    </a:lnTo>
                    <a:lnTo>
                      <a:pt x="80" y="218"/>
                    </a:lnTo>
                    <a:lnTo>
                      <a:pt x="81" y="218"/>
                    </a:lnTo>
                    <a:lnTo>
                      <a:pt x="82" y="220"/>
                    </a:lnTo>
                    <a:lnTo>
                      <a:pt x="82" y="221"/>
                    </a:lnTo>
                    <a:lnTo>
                      <a:pt x="87" y="224"/>
                    </a:lnTo>
                    <a:lnTo>
                      <a:pt x="87" y="225"/>
                    </a:lnTo>
                    <a:lnTo>
                      <a:pt x="94" y="232"/>
                    </a:lnTo>
                    <a:lnTo>
                      <a:pt x="94" y="234"/>
                    </a:lnTo>
                    <a:lnTo>
                      <a:pt x="98" y="241"/>
                    </a:lnTo>
                    <a:lnTo>
                      <a:pt x="102" y="253"/>
                    </a:lnTo>
                    <a:lnTo>
                      <a:pt x="106" y="261"/>
                    </a:lnTo>
                    <a:lnTo>
                      <a:pt x="113" y="267"/>
                    </a:lnTo>
                    <a:lnTo>
                      <a:pt x="127" y="266"/>
                    </a:lnTo>
                    <a:lnTo>
                      <a:pt x="144" y="259"/>
                    </a:lnTo>
                    <a:lnTo>
                      <a:pt x="145" y="259"/>
                    </a:lnTo>
                    <a:lnTo>
                      <a:pt x="147" y="267"/>
                    </a:lnTo>
                    <a:lnTo>
                      <a:pt x="147" y="271"/>
                    </a:lnTo>
                    <a:lnTo>
                      <a:pt x="156" y="282"/>
                    </a:lnTo>
                    <a:lnTo>
                      <a:pt x="170" y="282"/>
                    </a:lnTo>
                    <a:lnTo>
                      <a:pt x="176" y="275"/>
                    </a:lnTo>
                    <a:lnTo>
                      <a:pt x="186" y="271"/>
                    </a:lnTo>
                    <a:lnTo>
                      <a:pt x="190" y="275"/>
                    </a:lnTo>
                    <a:lnTo>
                      <a:pt x="190" y="281"/>
                    </a:lnTo>
                    <a:lnTo>
                      <a:pt x="204" y="304"/>
                    </a:lnTo>
                    <a:lnTo>
                      <a:pt x="205" y="305"/>
                    </a:lnTo>
                    <a:lnTo>
                      <a:pt x="205" y="306"/>
                    </a:lnTo>
                    <a:lnTo>
                      <a:pt x="208" y="312"/>
                    </a:lnTo>
                    <a:lnTo>
                      <a:pt x="208" y="319"/>
                    </a:lnTo>
                    <a:lnTo>
                      <a:pt x="204" y="320"/>
                    </a:lnTo>
                    <a:lnTo>
                      <a:pt x="205" y="324"/>
                    </a:lnTo>
                    <a:lnTo>
                      <a:pt x="207" y="344"/>
                    </a:lnTo>
                    <a:lnTo>
                      <a:pt x="208" y="348"/>
                    </a:lnTo>
                    <a:lnTo>
                      <a:pt x="208" y="349"/>
                    </a:lnTo>
                    <a:lnTo>
                      <a:pt x="219" y="366"/>
                    </a:lnTo>
                    <a:lnTo>
                      <a:pt x="223" y="368"/>
                    </a:lnTo>
                    <a:lnTo>
                      <a:pt x="225" y="369"/>
                    </a:lnTo>
                    <a:lnTo>
                      <a:pt x="229" y="365"/>
                    </a:lnTo>
                    <a:lnTo>
                      <a:pt x="233" y="371"/>
                    </a:lnTo>
                    <a:lnTo>
                      <a:pt x="235" y="379"/>
                    </a:lnTo>
                    <a:lnTo>
                      <a:pt x="236" y="381"/>
                    </a:lnTo>
                    <a:lnTo>
                      <a:pt x="239" y="379"/>
                    </a:lnTo>
                    <a:lnTo>
                      <a:pt x="239" y="386"/>
                    </a:lnTo>
                    <a:lnTo>
                      <a:pt x="247" y="395"/>
                    </a:lnTo>
                    <a:lnTo>
                      <a:pt x="252" y="408"/>
                    </a:lnTo>
                    <a:lnTo>
                      <a:pt x="253" y="408"/>
                    </a:lnTo>
                    <a:lnTo>
                      <a:pt x="259" y="418"/>
                    </a:lnTo>
                    <a:lnTo>
                      <a:pt x="261" y="421"/>
                    </a:lnTo>
                    <a:lnTo>
                      <a:pt x="275" y="415"/>
                    </a:lnTo>
                    <a:lnTo>
                      <a:pt x="281" y="411"/>
                    </a:lnTo>
                    <a:lnTo>
                      <a:pt x="289" y="408"/>
                    </a:lnTo>
                    <a:lnTo>
                      <a:pt x="290" y="407"/>
                    </a:lnTo>
                    <a:lnTo>
                      <a:pt x="292" y="408"/>
                    </a:lnTo>
                    <a:lnTo>
                      <a:pt x="293" y="408"/>
                    </a:lnTo>
                    <a:lnTo>
                      <a:pt x="306" y="419"/>
                    </a:lnTo>
                    <a:lnTo>
                      <a:pt x="310" y="428"/>
                    </a:lnTo>
                    <a:lnTo>
                      <a:pt x="310" y="429"/>
                    </a:lnTo>
                    <a:lnTo>
                      <a:pt x="312" y="429"/>
                    </a:lnTo>
                    <a:lnTo>
                      <a:pt x="319" y="432"/>
                    </a:lnTo>
                    <a:lnTo>
                      <a:pt x="326" y="436"/>
                    </a:lnTo>
                    <a:lnTo>
                      <a:pt x="327" y="435"/>
                    </a:lnTo>
                    <a:lnTo>
                      <a:pt x="331" y="433"/>
                    </a:lnTo>
                    <a:lnTo>
                      <a:pt x="334" y="433"/>
                    </a:lnTo>
                    <a:lnTo>
                      <a:pt x="338" y="435"/>
                    </a:lnTo>
                    <a:lnTo>
                      <a:pt x="343" y="426"/>
                    </a:lnTo>
                    <a:lnTo>
                      <a:pt x="346" y="414"/>
                    </a:lnTo>
                    <a:lnTo>
                      <a:pt x="343" y="398"/>
                    </a:lnTo>
                    <a:lnTo>
                      <a:pt x="343" y="388"/>
                    </a:lnTo>
                    <a:lnTo>
                      <a:pt x="372" y="388"/>
                    </a:lnTo>
                    <a:lnTo>
                      <a:pt x="374" y="390"/>
                    </a:lnTo>
                    <a:lnTo>
                      <a:pt x="384" y="393"/>
                    </a:lnTo>
                    <a:lnTo>
                      <a:pt x="394" y="393"/>
                    </a:lnTo>
                    <a:lnTo>
                      <a:pt x="405" y="390"/>
                    </a:lnTo>
                    <a:lnTo>
                      <a:pt x="406" y="390"/>
                    </a:lnTo>
                    <a:lnTo>
                      <a:pt x="406" y="379"/>
                    </a:lnTo>
                    <a:lnTo>
                      <a:pt x="405" y="378"/>
                    </a:lnTo>
                    <a:lnTo>
                      <a:pt x="405" y="362"/>
                    </a:lnTo>
                    <a:lnTo>
                      <a:pt x="402" y="351"/>
                    </a:lnTo>
                    <a:lnTo>
                      <a:pt x="394" y="342"/>
                    </a:lnTo>
                    <a:lnTo>
                      <a:pt x="394" y="341"/>
                    </a:lnTo>
                    <a:lnTo>
                      <a:pt x="393" y="340"/>
                    </a:lnTo>
                    <a:lnTo>
                      <a:pt x="396" y="337"/>
                    </a:lnTo>
                    <a:lnTo>
                      <a:pt x="410" y="328"/>
                    </a:lnTo>
                    <a:lnTo>
                      <a:pt x="420" y="328"/>
                    </a:lnTo>
                    <a:lnTo>
                      <a:pt x="423" y="330"/>
                    </a:lnTo>
                    <a:lnTo>
                      <a:pt x="425" y="328"/>
                    </a:lnTo>
                    <a:lnTo>
                      <a:pt x="425" y="326"/>
                    </a:lnTo>
                    <a:lnTo>
                      <a:pt x="426" y="317"/>
                    </a:lnTo>
                    <a:lnTo>
                      <a:pt x="426" y="316"/>
                    </a:lnTo>
                    <a:lnTo>
                      <a:pt x="423" y="316"/>
                    </a:lnTo>
                    <a:lnTo>
                      <a:pt x="422" y="314"/>
                    </a:lnTo>
                    <a:lnTo>
                      <a:pt x="417" y="314"/>
                    </a:lnTo>
                    <a:lnTo>
                      <a:pt x="405" y="301"/>
                    </a:lnTo>
                    <a:lnTo>
                      <a:pt x="403" y="298"/>
                    </a:lnTo>
                    <a:lnTo>
                      <a:pt x="402" y="297"/>
                    </a:lnTo>
                    <a:lnTo>
                      <a:pt x="398" y="294"/>
                    </a:lnTo>
                    <a:lnTo>
                      <a:pt x="394" y="291"/>
                    </a:lnTo>
                    <a:lnTo>
                      <a:pt x="393" y="291"/>
                    </a:lnTo>
                    <a:lnTo>
                      <a:pt x="380" y="280"/>
                    </a:lnTo>
                    <a:lnTo>
                      <a:pt x="379" y="280"/>
                    </a:lnTo>
                    <a:lnTo>
                      <a:pt x="373" y="281"/>
                    </a:lnTo>
                    <a:lnTo>
                      <a:pt x="369" y="284"/>
                    </a:lnTo>
                    <a:lnTo>
                      <a:pt x="367" y="287"/>
                    </a:lnTo>
                    <a:lnTo>
                      <a:pt x="360" y="297"/>
                    </a:lnTo>
                    <a:lnTo>
                      <a:pt x="360" y="298"/>
                    </a:lnTo>
                    <a:lnTo>
                      <a:pt x="355" y="298"/>
                    </a:lnTo>
                    <a:lnTo>
                      <a:pt x="355" y="297"/>
                    </a:lnTo>
                    <a:lnTo>
                      <a:pt x="356" y="287"/>
                    </a:lnTo>
                    <a:lnTo>
                      <a:pt x="355" y="277"/>
                    </a:lnTo>
                    <a:lnTo>
                      <a:pt x="355" y="275"/>
                    </a:lnTo>
                    <a:lnTo>
                      <a:pt x="353" y="275"/>
                    </a:lnTo>
                    <a:lnTo>
                      <a:pt x="350" y="270"/>
                    </a:lnTo>
                    <a:lnTo>
                      <a:pt x="349" y="266"/>
                    </a:lnTo>
                    <a:lnTo>
                      <a:pt x="348" y="264"/>
                    </a:lnTo>
                    <a:lnTo>
                      <a:pt x="348" y="261"/>
                    </a:lnTo>
                    <a:lnTo>
                      <a:pt x="349" y="257"/>
                    </a:lnTo>
                    <a:lnTo>
                      <a:pt x="349" y="253"/>
                    </a:lnTo>
                    <a:lnTo>
                      <a:pt x="352" y="249"/>
                    </a:lnTo>
                    <a:lnTo>
                      <a:pt x="353" y="244"/>
                    </a:lnTo>
                    <a:lnTo>
                      <a:pt x="350" y="244"/>
                    </a:lnTo>
                    <a:lnTo>
                      <a:pt x="342" y="241"/>
                    </a:lnTo>
                    <a:lnTo>
                      <a:pt x="339" y="241"/>
                    </a:lnTo>
                    <a:lnTo>
                      <a:pt x="338" y="239"/>
                    </a:lnTo>
                    <a:lnTo>
                      <a:pt x="336" y="239"/>
                    </a:lnTo>
                    <a:lnTo>
                      <a:pt x="323" y="234"/>
                    </a:lnTo>
                    <a:lnTo>
                      <a:pt x="321" y="234"/>
                    </a:lnTo>
                    <a:lnTo>
                      <a:pt x="310" y="227"/>
                    </a:lnTo>
                    <a:lnTo>
                      <a:pt x="307" y="222"/>
                    </a:lnTo>
                    <a:lnTo>
                      <a:pt x="306" y="222"/>
                    </a:lnTo>
                    <a:lnTo>
                      <a:pt x="317" y="210"/>
                    </a:lnTo>
                    <a:lnTo>
                      <a:pt x="324" y="197"/>
                    </a:lnTo>
                    <a:lnTo>
                      <a:pt x="323" y="189"/>
                    </a:lnTo>
                    <a:lnTo>
                      <a:pt x="321" y="185"/>
                    </a:lnTo>
                    <a:lnTo>
                      <a:pt x="321" y="183"/>
                    </a:lnTo>
                    <a:lnTo>
                      <a:pt x="320" y="183"/>
                    </a:lnTo>
                    <a:lnTo>
                      <a:pt x="297" y="186"/>
                    </a:lnTo>
                    <a:lnTo>
                      <a:pt x="290" y="189"/>
                    </a:lnTo>
                    <a:lnTo>
                      <a:pt x="289" y="192"/>
                    </a:lnTo>
                    <a:lnTo>
                      <a:pt x="288" y="192"/>
                    </a:lnTo>
                    <a:lnTo>
                      <a:pt x="285" y="199"/>
                    </a:lnTo>
                    <a:lnTo>
                      <a:pt x="276" y="208"/>
                    </a:lnTo>
                    <a:lnTo>
                      <a:pt x="281" y="211"/>
                    </a:lnTo>
                    <a:lnTo>
                      <a:pt x="281" y="213"/>
                    </a:lnTo>
                    <a:lnTo>
                      <a:pt x="279" y="213"/>
                    </a:lnTo>
                    <a:lnTo>
                      <a:pt x="261" y="208"/>
                    </a:lnTo>
                    <a:lnTo>
                      <a:pt x="260" y="208"/>
                    </a:lnTo>
                    <a:lnTo>
                      <a:pt x="260" y="206"/>
                    </a:lnTo>
                    <a:lnTo>
                      <a:pt x="261" y="187"/>
                    </a:lnTo>
                    <a:lnTo>
                      <a:pt x="265" y="183"/>
                    </a:lnTo>
                    <a:lnTo>
                      <a:pt x="267" y="182"/>
                    </a:lnTo>
                    <a:lnTo>
                      <a:pt x="267" y="178"/>
                    </a:lnTo>
                    <a:lnTo>
                      <a:pt x="265" y="175"/>
                    </a:lnTo>
                    <a:lnTo>
                      <a:pt x="265" y="172"/>
                    </a:lnTo>
                    <a:lnTo>
                      <a:pt x="254" y="162"/>
                    </a:lnTo>
                    <a:lnTo>
                      <a:pt x="253" y="162"/>
                    </a:lnTo>
                    <a:lnTo>
                      <a:pt x="253" y="161"/>
                    </a:lnTo>
                    <a:lnTo>
                      <a:pt x="252" y="161"/>
                    </a:lnTo>
                    <a:lnTo>
                      <a:pt x="246" y="155"/>
                    </a:lnTo>
                    <a:lnTo>
                      <a:pt x="243" y="151"/>
                    </a:lnTo>
                    <a:lnTo>
                      <a:pt x="243" y="146"/>
                    </a:lnTo>
                    <a:lnTo>
                      <a:pt x="240" y="136"/>
                    </a:lnTo>
                    <a:lnTo>
                      <a:pt x="237" y="136"/>
                    </a:lnTo>
                    <a:lnTo>
                      <a:pt x="233" y="134"/>
                    </a:lnTo>
                    <a:lnTo>
                      <a:pt x="228" y="130"/>
                    </a:lnTo>
                    <a:lnTo>
                      <a:pt x="215" y="125"/>
                    </a:lnTo>
                    <a:lnTo>
                      <a:pt x="209" y="120"/>
                    </a:lnTo>
                    <a:lnTo>
                      <a:pt x="209" y="119"/>
                    </a:lnTo>
                    <a:lnTo>
                      <a:pt x="208" y="117"/>
                    </a:lnTo>
                    <a:lnTo>
                      <a:pt x="207" y="112"/>
                    </a:lnTo>
                    <a:lnTo>
                      <a:pt x="207" y="109"/>
                    </a:lnTo>
                    <a:lnTo>
                      <a:pt x="204" y="107"/>
                    </a:lnTo>
                    <a:lnTo>
                      <a:pt x="201" y="107"/>
                    </a:lnTo>
                    <a:lnTo>
                      <a:pt x="202" y="105"/>
                    </a:lnTo>
                    <a:lnTo>
                      <a:pt x="202" y="104"/>
                    </a:lnTo>
                    <a:lnTo>
                      <a:pt x="207" y="97"/>
                    </a:lnTo>
                    <a:lnTo>
                      <a:pt x="209" y="95"/>
                    </a:lnTo>
                    <a:lnTo>
                      <a:pt x="212" y="97"/>
                    </a:lnTo>
                    <a:lnTo>
                      <a:pt x="212" y="98"/>
                    </a:lnTo>
                    <a:lnTo>
                      <a:pt x="214" y="98"/>
                    </a:lnTo>
                    <a:lnTo>
                      <a:pt x="219" y="97"/>
                    </a:lnTo>
                    <a:lnTo>
                      <a:pt x="221" y="97"/>
                    </a:lnTo>
                    <a:lnTo>
                      <a:pt x="222" y="95"/>
                    </a:lnTo>
                    <a:lnTo>
                      <a:pt x="222" y="90"/>
                    </a:lnTo>
                    <a:lnTo>
                      <a:pt x="219" y="87"/>
                    </a:lnTo>
                    <a:lnTo>
                      <a:pt x="216" y="86"/>
                    </a:lnTo>
                    <a:lnTo>
                      <a:pt x="215" y="86"/>
                    </a:lnTo>
                    <a:lnTo>
                      <a:pt x="214" y="83"/>
                    </a:lnTo>
                    <a:lnTo>
                      <a:pt x="216" y="80"/>
                    </a:lnTo>
                    <a:lnTo>
                      <a:pt x="229" y="87"/>
                    </a:lnTo>
                    <a:lnTo>
                      <a:pt x="233" y="91"/>
                    </a:lnTo>
                    <a:lnTo>
                      <a:pt x="235" y="91"/>
                    </a:lnTo>
                    <a:lnTo>
                      <a:pt x="244" y="87"/>
                    </a:lnTo>
                    <a:lnTo>
                      <a:pt x="250" y="81"/>
                    </a:lnTo>
                    <a:lnTo>
                      <a:pt x="250" y="80"/>
                    </a:lnTo>
                    <a:lnTo>
                      <a:pt x="253" y="70"/>
                    </a:lnTo>
                    <a:lnTo>
                      <a:pt x="253" y="69"/>
                    </a:lnTo>
                    <a:lnTo>
                      <a:pt x="250" y="65"/>
                    </a:lnTo>
                    <a:lnTo>
                      <a:pt x="247" y="63"/>
                    </a:lnTo>
                    <a:lnTo>
                      <a:pt x="247" y="62"/>
                    </a:lnTo>
                    <a:lnTo>
                      <a:pt x="244" y="60"/>
                    </a:lnTo>
                    <a:lnTo>
                      <a:pt x="230" y="44"/>
                    </a:lnTo>
                    <a:lnTo>
                      <a:pt x="229" y="44"/>
                    </a:lnTo>
                    <a:lnTo>
                      <a:pt x="197" y="17"/>
                    </a:lnTo>
                    <a:lnTo>
                      <a:pt x="187" y="17"/>
                    </a:lnTo>
                    <a:lnTo>
                      <a:pt x="183" y="16"/>
                    </a:lnTo>
                    <a:lnTo>
                      <a:pt x="179" y="12"/>
                    </a:lnTo>
                    <a:lnTo>
                      <a:pt x="175" y="16"/>
                    </a:lnTo>
                    <a:lnTo>
                      <a:pt x="173" y="16"/>
                    </a:lnTo>
                    <a:lnTo>
                      <a:pt x="145" y="41"/>
                    </a:lnTo>
                    <a:lnTo>
                      <a:pt x="142" y="42"/>
                    </a:lnTo>
                    <a:lnTo>
                      <a:pt x="140" y="42"/>
                    </a:lnTo>
                    <a:lnTo>
                      <a:pt x="137" y="41"/>
                    </a:lnTo>
                    <a:lnTo>
                      <a:pt x="135" y="40"/>
                    </a:lnTo>
                    <a:lnTo>
                      <a:pt x="123" y="23"/>
                    </a:lnTo>
                    <a:lnTo>
                      <a:pt x="119" y="23"/>
                    </a:lnTo>
                    <a:lnTo>
                      <a:pt x="115" y="31"/>
                    </a:lnTo>
                    <a:lnTo>
                      <a:pt x="108" y="40"/>
                    </a:lnTo>
                    <a:lnTo>
                      <a:pt x="98" y="41"/>
                    </a:lnTo>
                    <a:lnTo>
                      <a:pt x="94" y="41"/>
                    </a:lnTo>
                    <a:lnTo>
                      <a:pt x="92" y="42"/>
                    </a:lnTo>
                    <a:lnTo>
                      <a:pt x="91" y="42"/>
                    </a:lnTo>
                    <a:lnTo>
                      <a:pt x="65" y="30"/>
                    </a:lnTo>
                    <a:lnTo>
                      <a:pt x="57" y="23"/>
                    </a:lnTo>
                    <a:lnTo>
                      <a:pt x="45" y="23"/>
                    </a:lnTo>
                    <a:lnTo>
                      <a:pt x="45" y="21"/>
                    </a:lnTo>
                    <a:lnTo>
                      <a:pt x="39" y="13"/>
                    </a:lnTo>
                    <a:lnTo>
                      <a:pt x="28" y="7"/>
                    </a:lnTo>
                    <a:lnTo>
                      <a:pt x="15" y="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54" name="Freeform 885">
                <a:extLst>
                  <a:ext uri="{FF2B5EF4-FFF2-40B4-BE49-F238E27FC236}">
                    <a16:creationId xmlns:a16="http://schemas.microsoft.com/office/drawing/2014/main" id="{2D1584BA-A103-E434-077A-01D5EF7E4F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5" y="3357"/>
                <a:ext cx="134" cy="150"/>
              </a:xfrm>
              <a:custGeom>
                <a:avLst/>
                <a:gdLst>
                  <a:gd name="T0" fmla="*/ 99 w 539"/>
                  <a:gd name="T1" fmla="*/ 34 h 598"/>
                  <a:gd name="T2" fmla="*/ 71 w 539"/>
                  <a:gd name="T3" fmla="*/ 45 h 598"/>
                  <a:gd name="T4" fmla="*/ 81 w 539"/>
                  <a:gd name="T5" fmla="*/ 94 h 598"/>
                  <a:gd name="T6" fmla="*/ 76 w 539"/>
                  <a:gd name="T7" fmla="*/ 117 h 598"/>
                  <a:gd name="T8" fmla="*/ 113 w 539"/>
                  <a:gd name="T9" fmla="*/ 115 h 598"/>
                  <a:gd name="T10" fmla="*/ 131 w 539"/>
                  <a:gd name="T11" fmla="*/ 144 h 598"/>
                  <a:gd name="T12" fmla="*/ 140 w 539"/>
                  <a:gd name="T13" fmla="*/ 173 h 598"/>
                  <a:gd name="T14" fmla="*/ 133 w 539"/>
                  <a:gd name="T15" fmla="*/ 200 h 598"/>
                  <a:gd name="T16" fmla="*/ 131 w 539"/>
                  <a:gd name="T17" fmla="*/ 213 h 598"/>
                  <a:gd name="T18" fmla="*/ 151 w 539"/>
                  <a:gd name="T19" fmla="*/ 244 h 598"/>
                  <a:gd name="T20" fmla="*/ 158 w 539"/>
                  <a:gd name="T21" fmla="*/ 246 h 598"/>
                  <a:gd name="T22" fmla="*/ 138 w 539"/>
                  <a:gd name="T23" fmla="*/ 260 h 598"/>
                  <a:gd name="T24" fmla="*/ 106 w 539"/>
                  <a:gd name="T25" fmla="*/ 268 h 598"/>
                  <a:gd name="T26" fmla="*/ 103 w 539"/>
                  <a:gd name="T27" fmla="*/ 299 h 598"/>
                  <a:gd name="T28" fmla="*/ 107 w 539"/>
                  <a:gd name="T29" fmla="*/ 342 h 598"/>
                  <a:gd name="T30" fmla="*/ 91 w 539"/>
                  <a:gd name="T31" fmla="*/ 367 h 598"/>
                  <a:gd name="T32" fmla="*/ 71 w 539"/>
                  <a:gd name="T33" fmla="*/ 400 h 598"/>
                  <a:gd name="T34" fmla="*/ 56 w 539"/>
                  <a:gd name="T35" fmla="*/ 420 h 598"/>
                  <a:gd name="T36" fmla="*/ 13 w 539"/>
                  <a:gd name="T37" fmla="*/ 430 h 598"/>
                  <a:gd name="T38" fmla="*/ 13 w 539"/>
                  <a:gd name="T39" fmla="*/ 476 h 598"/>
                  <a:gd name="T40" fmla="*/ 39 w 539"/>
                  <a:gd name="T41" fmla="*/ 478 h 598"/>
                  <a:gd name="T42" fmla="*/ 69 w 539"/>
                  <a:gd name="T43" fmla="*/ 487 h 598"/>
                  <a:gd name="T44" fmla="*/ 107 w 539"/>
                  <a:gd name="T45" fmla="*/ 514 h 598"/>
                  <a:gd name="T46" fmla="*/ 133 w 539"/>
                  <a:gd name="T47" fmla="*/ 539 h 598"/>
                  <a:gd name="T48" fmla="*/ 120 w 539"/>
                  <a:gd name="T49" fmla="*/ 582 h 598"/>
                  <a:gd name="T50" fmla="*/ 156 w 539"/>
                  <a:gd name="T51" fmla="*/ 589 h 598"/>
                  <a:gd name="T52" fmla="*/ 183 w 539"/>
                  <a:gd name="T53" fmla="*/ 573 h 598"/>
                  <a:gd name="T54" fmla="*/ 186 w 539"/>
                  <a:gd name="T55" fmla="*/ 553 h 598"/>
                  <a:gd name="T56" fmla="*/ 232 w 539"/>
                  <a:gd name="T57" fmla="*/ 542 h 598"/>
                  <a:gd name="T58" fmla="*/ 253 w 539"/>
                  <a:gd name="T59" fmla="*/ 539 h 598"/>
                  <a:gd name="T60" fmla="*/ 263 w 539"/>
                  <a:gd name="T61" fmla="*/ 567 h 598"/>
                  <a:gd name="T62" fmla="*/ 316 w 539"/>
                  <a:gd name="T63" fmla="*/ 532 h 598"/>
                  <a:gd name="T64" fmla="*/ 347 w 539"/>
                  <a:gd name="T65" fmla="*/ 513 h 598"/>
                  <a:gd name="T66" fmla="*/ 390 w 539"/>
                  <a:gd name="T67" fmla="*/ 515 h 598"/>
                  <a:gd name="T68" fmla="*/ 412 w 539"/>
                  <a:gd name="T69" fmla="*/ 518 h 598"/>
                  <a:gd name="T70" fmla="*/ 450 w 539"/>
                  <a:gd name="T71" fmla="*/ 522 h 598"/>
                  <a:gd name="T72" fmla="*/ 478 w 539"/>
                  <a:gd name="T73" fmla="*/ 527 h 598"/>
                  <a:gd name="T74" fmla="*/ 503 w 539"/>
                  <a:gd name="T75" fmla="*/ 554 h 598"/>
                  <a:gd name="T76" fmla="*/ 531 w 539"/>
                  <a:gd name="T77" fmla="*/ 525 h 598"/>
                  <a:gd name="T78" fmla="*/ 538 w 539"/>
                  <a:gd name="T79" fmla="*/ 497 h 598"/>
                  <a:gd name="T80" fmla="*/ 528 w 539"/>
                  <a:gd name="T81" fmla="*/ 481 h 598"/>
                  <a:gd name="T82" fmla="*/ 507 w 539"/>
                  <a:gd name="T83" fmla="*/ 439 h 598"/>
                  <a:gd name="T84" fmla="*/ 454 w 539"/>
                  <a:gd name="T85" fmla="*/ 446 h 598"/>
                  <a:gd name="T86" fmla="*/ 416 w 539"/>
                  <a:gd name="T87" fmla="*/ 430 h 598"/>
                  <a:gd name="T88" fmla="*/ 414 w 539"/>
                  <a:gd name="T89" fmla="*/ 381 h 598"/>
                  <a:gd name="T90" fmla="*/ 391 w 539"/>
                  <a:gd name="T91" fmla="*/ 388 h 598"/>
                  <a:gd name="T92" fmla="*/ 380 w 539"/>
                  <a:gd name="T93" fmla="*/ 366 h 598"/>
                  <a:gd name="T94" fmla="*/ 367 w 539"/>
                  <a:gd name="T95" fmla="*/ 345 h 598"/>
                  <a:gd name="T96" fmla="*/ 369 w 539"/>
                  <a:gd name="T97" fmla="*/ 324 h 598"/>
                  <a:gd name="T98" fmla="*/ 402 w 539"/>
                  <a:gd name="T99" fmla="*/ 297 h 598"/>
                  <a:gd name="T100" fmla="*/ 380 w 539"/>
                  <a:gd name="T101" fmla="*/ 271 h 598"/>
                  <a:gd name="T102" fmla="*/ 359 w 539"/>
                  <a:gd name="T103" fmla="*/ 222 h 598"/>
                  <a:gd name="T104" fmla="*/ 345 w 539"/>
                  <a:gd name="T105" fmla="*/ 177 h 598"/>
                  <a:gd name="T106" fmla="*/ 300 w 539"/>
                  <a:gd name="T107" fmla="*/ 161 h 598"/>
                  <a:gd name="T108" fmla="*/ 249 w 539"/>
                  <a:gd name="T109" fmla="*/ 136 h 598"/>
                  <a:gd name="T110" fmla="*/ 235 w 539"/>
                  <a:gd name="T111" fmla="*/ 120 h 598"/>
                  <a:gd name="T112" fmla="*/ 210 w 539"/>
                  <a:gd name="T113" fmla="*/ 99 h 598"/>
                  <a:gd name="T114" fmla="*/ 193 w 539"/>
                  <a:gd name="T115" fmla="*/ 48 h 598"/>
                  <a:gd name="T116" fmla="*/ 186 w 539"/>
                  <a:gd name="T117" fmla="*/ 27 h 598"/>
                  <a:gd name="T118" fmla="*/ 158 w 539"/>
                  <a:gd name="T119" fmla="*/ 10 h 598"/>
                  <a:gd name="T120" fmla="*/ 131 w 539"/>
                  <a:gd name="T121" fmla="*/ 4 h 5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539" h="598">
                    <a:moveTo>
                      <a:pt x="105" y="7"/>
                    </a:moveTo>
                    <a:lnTo>
                      <a:pt x="105" y="17"/>
                    </a:lnTo>
                    <a:lnTo>
                      <a:pt x="103" y="28"/>
                    </a:lnTo>
                    <a:lnTo>
                      <a:pt x="102" y="31"/>
                    </a:lnTo>
                    <a:lnTo>
                      <a:pt x="102" y="32"/>
                    </a:lnTo>
                    <a:lnTo>
                      <a:pt x="100" y="32"/>
                    </a:lnTo>
                    <a:lnTo>
                      <a:pt x="99" y="34"/>
                    </a:lnTo>
                    <a:lnTo>
                      <a:pt x="91" y="34"/>
                    </a:lnTo>
                    <a:lnTo>
                      <a:pt x="83" y="32"/>
                    </a:lnTo>
                    <a:lnTo>
                      <a:pt x="77" y="32"/>
                    </a:lnTo>
                    <a:lnTo>
                      <a:pt x="73" y="34"/>
                    </a:lnTo>
                    <a:lnTo>
                      <a:pt x="73" y="35"/>
                    </a:lnTo>
                    <a:lnTo>
                      <a:pt x="71" y="43"/>
                    </a:lnTo>
                    <a:lnTo>
                      <a:pt x="71" y="45"/>
                    </a:lnTo>
                    <a:lnTo>
                      <a:pt x="73" y="46"/>
                    </a:lnTo>
                    <a:lnTo>
                      <a:pt x="73" y="48"/>
                    </a:lnTo>
                    <a:lnTo>
                      <a:pt x="76" y="80"/>
                    </a:lnTo>
                    <a:lnTo>
                      <a:pt x="80" y="87"/>
                    </a:lnTo>
                    <a:lnTo>
                      <a:pt x="80" y="88"/>
                    </a:lnTo>
                    <a:lnTo>
                      <a:pt x="81" y="89"/>
                    </a:lnTo>
                    <a:lnTo>
                      <a:pt x="81" y="94"/>
                    </a:lnTo>
                    <a:lnTo>
                      <a:pt x="80" y="94"/>
                    </a:lnTo>
                    <a:lnTo>
                      <a:pt x="74" y="103"/>
                    </a:lnTo>
                    <a:lnTo>
                      <a:pt x="73" y="108"/>
                    </a:lnTo>
                    <a:lnTo>
                      <a:pt x="73" y="115"/>
                    </a:lnTo>
                    <a:lnTo>
                      <a:pt x="74" y="116"/>
                    </a:lnTo>
                    <a:lnTo>
                      <a:pt x="74" y="117"/>
                    </a:lnTo>
                    <a:lnTo>
                      <a:pt x="76" y="117"/>
                    </a:lnTo>
                    <a:lnTo>
                      <a:pt x="76" y="119"/>
                    </a:lnTo>
                    <a:lnTo>
                      <a:pt x="84" y="119"/>
                    </a:lnTo>
                    <a:lnTo>
                      <a:pt x="86" y="117"/>
                    </a:lnTo>
                    <a:lnTo>
                      <a:pt x="89" y="113"/>
                    </a:lnTo>
                    <a:lnTo>
                      <a:pt x="95" y="112"/>
                    </a:lnTo>
                    <a:lnTo>
                      <a:pt x="103" y="112"/>
                    </a:lnTo>
                    <a:lnTo>
                      <a:pt x="113" y="115"/>
                    </a:lnTo>
                    <a:lnTo>
                      <a:pt x="116" y="123"/>
                    </a:lnTo>
                    <a:lnTo>
                      <a:pt x="122" y="134"/>
                    </a:lnTo>
                    <a:lnTo>
                      <a:pt x="122" y="136"/>
                    </a:lnTo>
                    <a:lnTo>
                      <a:pt x="123" y="137"/>
                    </a:lnTo>
                    <a:lnTo>
                      <a:pt x="127" y="143"/>
                    </a:lnTo>
                    <a:lnTo>
                      <a:pt x="131" y="143"/>
                    </a:lnTo>
                    <a:lnTo>
                      <a:pt x="131" y="144"/>
                    </a:lnTo>
                    <a:lnTo>
                      <a:pt x="137" y="152"/>
                    </a:lnTo>
                    <a:lnTo>
                      <a:pt x="137" y="155"/>
                    </a:lnTo>
                    <a:lnTo>
                      <a:pt x="138" y="156"/>
                    </a:lnTo>
                    <a:lnTo>
                      <a:pt x="138" y="161"/>
                    </a:lnTo>
                    <a:lnTo>
                      <a:pt x="137" y="162"/>
                    </a:lnTo>
                    <a:lnTo>
                      <a:pt x="137" y="169"/>
                    </a:lnTo>
                    <a:lnTo>
                      <a:pt x="140" y="173"/>
                    </a:lnTo>
                    <a:lnTo>
                      <a:pt x="141" y="175"/>
                    </a:lnTo>
                    <a:lnTo>
                      <a:pt x="141" y="176"/>
                    </a:lnTo>
                    <a:lnTo>
                      <a:pt x="136" y="184"/>
                    </a:lnTo>
                    <a:lnTo>
                      <a:pt x="136" y="186"/>
                    </a:lnTo>
                    <a:lnTo>
                      <a:pt x="134" y="194"/>
                    </a:lnTo>
                    <a:lnTo>
                      <a:pt x="133" y="199"/>
                    </a:lnTo>
                    <a:lnTo>
                      <a:pt x="133" y="200"/>
                    </a:lnTo>
                    <a:lnTo>
                      <a:pt x="131" y="200"/>
                    </a:lnTo>
                    <a:lnTo>
                      <a:pt x="131" y="201"/>
                    </a:lnTo>
                    <a:lnTo>
                      <a:pt x="130" y="203"/>
                    </a:lnTo>
                    <a:lnTo>
                      <a:pt x="130" y="206"/>
                    </a:lnTo>
                    <a:lnTo>
                      <a:pt x="129" y="206"/>
                    </a:lnTo>
                    <a:lnTo>
                      <a:pt x="129" y="210"/>
                    </a:lnTo>
                    <a:lnTo>
                      <a:pt x="131" y="213"/>
                    </a:lnTo>
                    <a:lnTo>
                      <a:pt x="138" y="216"/>
                    </a:lnTo>
                    <a:lnTo>
                      <a:pt x="140" y="216"/>
                    </a:lnTo>
                    <a:lnTo>
                      <a:pt x="144" y="218"/>
                    </a:lnTo>
                    <a:lnTo>
                      <a:pt x="147" y="221"/>
                    </a:lnTo>
                    <a:lnTo>
                      <a:pt x="147" y="243"/>
                    </a:lnTo>
                    <a:lnTo>
                      <a:pt x="150" y="244"/>
                    </a:lnTo>
                    <a:lnTo>
                      <a:pt x="151" y="244"/>
                    </a:lnTo>
                    <a:lnTo>
                      <a:pt x="155" y="246"/>
                    </a:lnTo>
                    <a:lnTo>
                      <a:pt x="155" y="244"/>
                    </a:lnTo>
                    <a:lnTo>
                      <a:pt x="156" y="243"/>
                    </a:lnTo>
                    <a:lnTo>
                      <a:pt x="158" y="243"/>
                    </a:lnTo>
                    <a:lnTo>
                      <a:pt x="158" y="244"/>
                    </a:lnTo>
                    <a:lnTo>
                      <a:pt x="156" y="246"/>
                    </a:lnTo>
                    <a:lnTo>
                      <a:pt x="158" y="246"/>
                    </a:lnTo>
                    <a:lnTo>
                      <a:pt x="166" y="247"/>
                    </a:lnTo>
                    <a:lnTo>
                      <a:pt x="169" y="249"/>
                    </a:lnTo>
                    <a:lnTo>
                      <a:pt x="167" y="251"/>
                    </a:lnTo>
                    <a:lnTo>
                      <a:pt x="166" y="259"/>
                    </a:lnTo>
                    <a:lnTo>
                      <a:pt x="148" y="259"/>
                    </a:lnTo>
                    <a:lnTo>
                      <a:pt x="140" y="260"/>
                    </a:lnTo>
                    <a:lnTo>
                      <a:pt x="138" y="260"/>
                    </a:lnTo>
                    <a:lnTo>
                      <a:pt x="136" y="261"/>
                    </a:lnTo>
                    <a:lnTo>
                      <a:pt x="134" y="260"/>
                    </a:lnTo>
                    <a:lnTo>
                      <a:pt x="115" y="260"/>
                    </a:lnTo>
                    <a:lnTo>
                      <a:pt x="107" y="261"/>
                    </a:lnTo>
                    <a:lnTo>
                      <a:pt x="105" y="261"/>
                    </a:lnTo>
                    <a:lnTo>
                      <a:pt x="105" y="263"/>
                    </a:lnTo>
                    <a:lnTo>
                      <a:pt x="106" y="268"/>
                    </a:lnTo>
                    <a:lnTo>
                      <a:pt x="110" y="278"/>
                    </a:lnTo>
                    <a:lnTo>
                      <a:pt x="110" y="281"/>
                    </a:lnTo>
                    <a:lnTo>
                      <a:pt x="109" y="283"/>
                    </a:lnTo>
                    <a:lnTo>
                      <a:pt x="107" y="286"/>
                    </a:lnTo>
                    <a:lnTo>
                      <a:pt x="106" y="290"/>
                    </a:lnTo>
                    <a:lnTo>
                      <a:pt x="103" y="293"/>
                    </a:lnTo>
                    <a:lnTo>
                      <a:pt x="103" y="299"/>
                    </a:lnTo>
                    <a:lnTo>
                      <a:pt x="99" y="309"/>
                    </a:lnTo>
                    <a:lnTo>
                      <a:pt x="105" y="320"/>
                    </a:lnTo>
                    <a:lnTo>
                      <a:pt x="113" y="326"/>
                    </a:lnTo>
                    <a:lnTo>
                      <a:pt x="119" y="334"/>
                    </a:lnTo>
                    <a:lnTo>
                      <a:pt x="117" y="341"/>
                    </a:lnTo>
                    <a:lnTo>
                      <a:pt x="113" y="342"/>
                    </a:lnTo>
                    <a:lnTo>
                      <a:pt x="107" y="342"/>
                    </a:lnTo>
                    <a:lnTo>
                      <a:pt x="100" y="355"/>
                    </a:lnTo>
                    <a:lnTo>
                      <a:pt x="100" y="357"/>
                    </a:lnTo>
                    <a:lnTo>
                      <a:pt x="98" y="356"/>
                    </a:lnTo>
                    <a:lnTo>
                      <a:pt x="98" y="355"/>
                    </a:lnTo>
                    <a:lnTo>
                      <a:pt x="95" y="355"/>
                    </a:lnTo>
                    <a:lnTo>
                      <a:pt x="91" y="359"/>
                    </a:lnTo>
                    <a:lnTo>
                      <a:pt x="91" y="367"/>
                    </a:lnTo>
                    <a:lnTo>
                      <a:pt x="88" y="373"/>
                    </a:lnTo>
                    <a:lnTo>
                      <a:pt x="86" y="374"/>
                    </a:lnTo>
                    <a:lnTo>
                      <a:pt x="76" y="387"/>
                    </a:lnTo>
                    <a:lnTo>
                      <a:pt x="73" y="393"/>
                    </a:lnTo>
                    <a:lnTo>
                      <a:pt x="73" y="394"/>
                    </a:lnTo>
                    <a:lnTo>
                      <a:pt x="71" y="398"/>
                    </a:lnTo>
                    <a:lnTo>
                      <a:pt x="71" y="400"/>
                    </a:lnTo>
                    <a:lnTo>
                      <a:pt x="70" y="400"/>
                    </a:lnTo>
                    <a:lnTo>
                      <a:pt x="66" y="402"/>
                    </a:lnTo>
                    <a:lnTo>
                      <a:pt x="66" y="407"/>
                    </a:lnTo>
                    <a:lnTo>
                      <a:pt x="67" y="407"/>
                    </a:lnTo>
                    <a:lnTo>
                      <a:pt x="67" y="411"/>
                    </a:lnTo>
                    <a:lnTo>
                      <a:pt x="63" y="420"/>
                    </a:lnTo>
                    <a:lnTo>
                      <a:pt x="56" y="420"/>
                    </a:lnTo>
                    <a:lnTo>
                      <a:pt x="53" y="422"/>
                    </a:lnTo>
                    <a:lnTo>
                      <a:pt x="50" y="422"/>
                    </a:lnTo>
                    <a:lnTo>
                      <a:pt x="45" y="426"/>
                    </a:lnTo>
                    <a:lnTo>
                      <a:pt x="45" y="424"/>
                    </a:lnTo>
                    <a:lnTo>
                      <a:pt x="42" y="419"/>
                    </a:lnTo>
                    <a:lnTo>
                      <a:pt x="36" y="419"/>
                    </a:lnTo>
                    <a:lnTo>
                      <a:pt x="13" y="430"/>
                    </a:lnTo>
                    <a:lnTo>
                      <a:pt x="11" y="430"/>
                    </a:lnTo>
                    <a:lnTo>
                      <a:pt x="11" y="432"/>
                    </a:lnTo>
                    <a:lnTo>
                      <a:pt x="9" y="437"/>
                    </a:lnTo>
                    <a:lnTo>
                      <a:pt x="0" y="465"/>
                    </a:lnTo>
                    <a:lnTo>
                      <a:pt x="4" y="467"/>
                    </a:lnTo>
                    <a:lnTo>
                      <a:pt x="7" y="469"/>
                    </a:lnTo>
                    <a:lnTo>
                      <a:pt x="13" y="476"/>
                    </a:lnTo>
                    <a:lnTo>
                      <a:pt x="17" y="479"/>
                    </a:lnTo>
                    <a:lnTo>
                      <a:pt x="24" y="479"/>
                    </a:lnTo>
                    <a:lnTo>
                      <a:pt x="26" y="475"/>
                    </a:lnTo>
                    <a:lnTo>
                      <a:pt x="28" y="475"/>
                    </a:lnTo>
                    <a:lnTo>
                      <a:pt x="31" y="474"/>
                    </a:lnTo>
                    <a:lnTo>
                      <a:pt x="36" y="474"/>
                    </a:lnTo>
                    <a:lnTo>
                      <a:pt x="39" y="478"/>
                    </a:lnTo>
                    <a:lnTo>
                      <a:pt x="40" y="478"/>
                    </a:lnTo>
                    <a:lnTo>
                      <a:pt x="40" y="476"/>
                    </a:lnTo>
                    <a:lnTo>
                      <a:pt x="46" y="448"/>
                    </a:lnTo>
                    <a:lnTo>
                      <a:pt x="49" y="447"/>
                    </a:lnTo>
                    <a:lnTo>
                      <a:pt x="66" y="447"/>
                    </a:lnTo>
                    <a:lnTo>
                      <a:pt x="66" y="455"/>
                    </a:lnTo>
                    <a:lnTo>
                      <a:pt x="69" y="487"/>
                    </a:lnTo>
                    <a:lnTo>
                      <a:pt x="69" y="493"/>
                    </a:lnTo>
                    <a:lnTo>
                      <a:pt x="91" y="503"/>
                    </a:lnTo>
                    <a:lnTo>
                      <a:pt x="92" y="503"/>
                    </a:lnTo>
                    <a:lnTo>
                      <a:pt x="93" y="504"/>
                    </a:lnTo>
                    <a:lnTo>
                      <a:pt x="91" y="520"/>
                    </a:lnTo>
                    <a:lnTo>
                      <a:pt x="99" y="518"/>
                    </a:lnTo>
                    <a:lnTo>
                      <a:pt x="107" y="514"/>
                    </a:lnTo>
                    <a:lnTo>
                      <a:pt x="117" y="513"/>
                    </a:lnTo>
                    <a:lnTo>
                      <a:pt x="145" y="514"/>
                    </a:lnTo>
                    <a:lnTo>
                      <a:pt x="143" y="527"/>
                    </a:lnTo>
                    <a:lnTo>
                      <a:pt x="140" y="531"/>
                    </a:lnTo>
                    <a:lnTo>
                      <a:pt x="137" y="536"/>
                    </a:lnTo>
                    <a:lnTo>
                      <a:pt x="136" y="538"/>
                    </a:lnTo>
                    <a:lnTo>
                      <a:pt x="133" y="539"/>
                    </a:lnTo>
                    <a:lnTo>
                      <a:pt x="122" y="550"/>
                    </a:lnTo>
                    <a:lnTo>
                      <a:pt x="120" y="554"/>
                    </a:lnTo>
                    <a:lnTo>
                      <a:pt x="120" y="568"/>
                    </a:lnTo>
                    <a:lnTo>
                      <a:pt x="122" y="571"/>
                    </a:lnTo>
                    <a:lnTo>
                      <a:pt x="122" y="575"/>
                    </a:lnTo>
                    <a:lnTo>
                      <a:pt x="120" y="581"/>
                    </a:lnTo>
                    <a:lnTo>
                      <a:pt x="120" y="582"/>
                    </a:lnTo>
                    <a:lnTo>
                      <a:pt x="129" y="587"/>
                    </a:lnTo>
                    <a:lnTo>
                      <a:pt x="144" y="591"/>
                    </a:lnTo>
                    <a:lnTo>
                      <a:pt x="145" y="591"/>
                    </a:lnTo>
                    <a:lnTo>
                      <a:pt x="147" y="592"/>
                    </a:lnTo>
                    <a:lnTo>
                      <a:pt x="147" y="591"/>
                    </a:lnTo>
                    <a:lnTo>
                      <a:pt x="148" y="589"/>
                    </a:lnTo>
                    <a:lnTo>
                      <a:pt x="156" y="589"/>
                    </a:lnTo>
                    <a:lnTo>
                      <a:pt x="160" y="591"/>
                    </a:lnTo>
                    <a:lnTo>
                      <a:pt x="162" y="591"/>
                    </a:lnTo>
                    <a:lnTo>
                      <a:pt x="177" y="598"/>
                    </a:lnTo>
                    <a:lnTo>
                      <a:pt x="177" y="596"/>
                    </a:lnTo>
                    <a:lnTo>
                      <a:pt x="179" y="594"/>
                    </a:lnTo>
                    <a:lnTo>
                      <a:pt x="179" y="589"/>
                    </a:lnTo>
                    <a:lnTo>
                      <a:pt x="183" y="573"/>
                    </a:lnTo>
                    <a:lnTo>
                      <a:pt x="184" y="571"/>
                    </a:lnTo>
                    <a:lnTo>
                      <a:pt x="184" y="568"/>
                    </a:lnTo>
                    <a:lnTo>
                      <a:pt x="183" y="567"/>
                    </a:lnTo>
                    <a:lnTo>
                      <a:pt x="184" y="566"/>
                    </a:lnTo>
                    <a:lnTo>
                      <a:pt x="184" y="564"/>
                    </a:lnTo>
                    <a:lnTo>
                      <a:pt x="186" y="554"/>
                    </a:lnTo>
                    <a:lnTo>
                      <a:pt x="186" y="553"/>
                    </a:lnTo>
                    <a:lnTo>
                      <a:pt x="189" y="553"/>
                    </a:lnTo>
                    <a:lnTo>
                      <a:pt x="187" y="552"/>
                    </a:lnTo>
                    <a:lnTo>
                      <a:pt x="196" y="534"/>
                    </a:lnTo>
                    <a:lnTo>
                      <a:pt x="203" y="528"/>
                    </a:lnTo>
                    <a:lnTo>
                      <a:pt x="227" y="541"/>
                    </a:lnTo>
                    <a:lnTo>
                      <a:pt x="230" y="541"/>
                    </a:lnTo>
                    <a:lnTo>
                      <a:pt x="232" y="542"/>
                    </a:lnTo>
                    <a:lnTo>
                      <a:pt x="232" y="544"/>
                    </a:lnTo>
                    <a:lnTo>
                      <a:pt x="235" y="541"/>
                    </a:lnTo>
                    <a:lnTo>
                      <a:pt x="240" y="536"/>
                    </a:lnTo>
                    <a:lnTo>
                      <a:pt x="247" y="536"/>
                    </a:lnTo>
                    <a:lnTo>
                      <a:pt x="251" y="538"/>
                    </a:lnTo>
                    <a:lnTo>
                      <a:pt x="253" y="536"/>
                    </a:lnTo>
                    <a:lnTo>
                      <a:pt x="253" y="539"/>
                    </a:lnTo>
                    <a:lnTo>
                      <a:pt x="254" y="542"/>
                    </a:lnTo>
                    <a:lnTo>
                      <a:pt x="256" y="557"/>
                    </a:lnTo>
                    <a:lnTo>
                      <a:pt x="256" y="561"/>
                    </a:lnTo>
                    <a:lnTo>
                      <a:pt x="257" y="564"/>
                    </a:lnTo>
                    <a:lnTo>
                      <a:pt x="258" y="566"/>
                    </a:lnTo>
                    <a:lnTo>
                      <a:pt x="261" y="566"/>
                    </a:lnTo>
                    <a:lnTo>
                      <a:pt x="263" y="567"/>
                    </a:lnTo>
                    <a:lnTo>
                      <a:pt x="278" y="567"/>
                    </a:lnTo>
                    <a:lnTo>
                      <a:pt x="277" y="528"/>
                    </a:lnTo>
                    <a:lnTo>
                      <a:pt x="282" y="521"/>
                    </a:lnTo>
                    <a:lnTo>
                      <a:pt x="282" y="520"/>
                    </a:lnTo>
                    <a:lnTo>
                      <a:pt x="304" y="520"/>
                    </a:lnTo>
                    <a:lnTo>
                      <a:pt x="304" y="521"/>
                    </a:lnTo>
                    <a:lnTo>
                      <a:pt x="316" y="532"/>
                    </a:lnTo>
                    <a:lnTo>
                      <a:pt x="342" y="532"/>
                    </a:lnTo>
                    <a:lnTo>
                      <a:pt x="344" y="529"/>
                    </a:lnTo>
                    <a:lnTo>
                      <a:pt x="345" y="528"/>
                    </a:lnTo>
                    <a:lnTo>
                      <a:pt x="344" y="527"/>
                    </a:lnTo>
                    <a:lnTo>
                      <a:pt x="344" y="524"/>
                    </a:lnTo>
                    <a:lnTo>
                      <a:pt x="347" y="518"/>
                    </a:lnTo>
                    <a:lnTo>
                      <a:pt x="347" y="513"/>
                    </a:lnTo>
                    <a:lnTo>
                      <a:pt x="355" y="513"/>
                    </a:lnTo>
                    <a:lnTo>
                      <a:pt x="356" y="514"/>
                    </a:lnTo>
                    <a:lnTo>
                      <a:pt x="363" y="514"/>
                    </a:lnTo>
                    <a:lnTo>
                      <a:pt x="369" y="515"/>
                    </a:lnTo>
                    <a:lnTo>
                      <a:pt x="370" y="517"/>
                    </a:lnTo>
                    <a:lnTo>
                      <a:pt x="390" y="517"/>
                    </a:lnTo>
                    <a:lnTo>
                      <a:pt x="390" y="515"/>
                    </a:lnTo>
                    <a:lnTo>
                      <a:pt x="398" y="511"/>
                    </a:lnTo>
                    <a:lnTo>
                      <a:pt x="404" y="506"/>
                    </a:lnTo>
                    <a:lnTo>
                      <a:pt x="409" y="504"/>
                    </a:lnTo>
                    <a:lnTo>
                      <a:pt x="409" y="506"/>
                    </a:lnTo>
                    <a:lnTo>
                      <a:pt x="411" y="507"/>
                    </a:lnTo>
                    <a:lnTo>
                      <a:pt x="412" y="511"/>
                    </a:lnTo>
                    <a:lnTo>
                      <a:pt x="412" y="518"/>
                    </a:lnTo>
                    <a:lnTo>
                      <a:pt x="411" y="521"/>
                    </a:lnTo>
                    <a:lnTo>
                      <a:pt x="411" y="522"/>
                    </a:lnTo>
                    <a:lnTo>
                      <a:pt x="427" y="527"/>
                    </a:lnTo>
                    <a:lnTo>
                      <a:pt x="436" y="528"/>
                    </a:lnTo>
                    <a:lnTo>
                      <a:pt x="444" y="527"/>
                    </a:lnTo>
                    <a:lnTo>
                      <a:pt x="445" y="527"/>
                    </a:lnTo>
                    <a:lnTo>
                      <a:pt x="450" y="522"/>
                    </a:lnTo>
                    <a:lnTo>
                      <a:pt x="452" y="517"/>
                    </a:lnTo>
                    <a:lnTo>
                      <a:pt x="459" y="517"/>
                    </a:lnTo>
                    <a:lnTo>
                      <a:pt x="468" y="521"/>
                    </a:lnTo>
                    <a:lnTo>
                      <a:pt x="469" y="524"/>
                    </a:lnTo>
                    <a:lnTo>
                      <a:pt x="469" y="525"/>
                    </a:lnTo>
                    <a:lnTo>
                      <a:pt x="475" y="525"/>
                    </a:lnTo>
                    <a:lnTo>
                      <a:pt x="478" y="527"/>
                    </a:lnTo>
                    <a:lnTo>
                      <a:pt x="483" y="532"/>
                    </a:lnTo>
                    <a:lnTo>
                      <a:pt x="483" y="541"/>
                    </a:lnTo>
                    <a:lnTo>
                      <a:pt x="486" y="546"/>
                    </a:lnTo>
                    <a:lnTo>
                      <a:pt x="490" y="549"/>
                    </a:lnTo>
                    <a:lnTo>
                      <a:pt x="498" y="553"/>
                    </a:lnTo>
                    <a:lnTo>
                      <a:pt x="501" y="556"/>
                    </a:lnTo>
                    <a:lnTo>
                      <a:pt x="503" y="554"/>
                    </a:lnTo>
                    <a:lnTo>
                      <a:pt x="514" y="546"/>
                    </a:lnTo>
                    <a:lnTo>
                      <a:pt x="521" y="544"/>
                    </a:lnTo>
                    <a:lnTo>
                      <a:pt x="529" y="535"/>
                    </a:lnTo>
                    <a:lnTo>
                      <a:pt x="531" y="532"/>
                    </a:lnTo>
                    <a:lnTo>
                      <a:pt x="532" y="531"/>
                    </a:lnTo>
                    <a:lnTo>
                      <a:pt x="532" y="528"/>
                    </a:lnTo>
                    <a:lnTo>
                      <a:pt x="531" y="525"/>
                    </a:lnTo>
                    <a:lnTo>
                      <a:pt x="532" y="525"/>
                    </a:lnTo>
                    <a:lnTo>
                      <a:pt x="532" y="522"/>
                    </a:lnTo>
                    <a:lnTo>
                      <a:pt x="534" y="522"/>
                    </a:lnTo>
                    <a:lnTo>
                      <a:pt x="538" y="517"/>
                    </a:lnTo>
                    <a:lnTo>
                      <a:pt x="539" y="503"/>
                    </a:lnTo>
                    <a:lnTo>
                      <a:pt x="539" y="500"/>
                    </a:lnTo>
                    <a:lnTo>
                      <a:pt x="538" y="497"/>
                    </a:lnTo>
                    <a:lnTo>
                      <a:pt x="538" y="494"/>
                    </a:lnTo>
                    <a:lnTo>
                      <a:pt x="539" y="490"/>
                    </a:lnTo>
                    <a:lnTo>
                      <a:pt x="539" y="487"/>
                    </a:lnTo>
                    <a:lnTo>
                      <a:pt x="538" y="487"/>
                    </a:lnTo>
                    <a:lnTo>
                      <a:pt x="535" y="486"/>
                    </a:lnTo>
                    <a:lnTo>
                      <a:pt x="534" y="485"/>
                    </a:lnTo>
                    <a:lnTo>
                      <a:pt x="528" y="481"/>
                    </a:lnTo>
                    <a:lnTo>
                      <a:pt x="524" y="479"/>
                    </a:lnTo>
                    <a:lnTo>
                      <a:pt x="521" y="479"/>
                    </a:lnTo>
                    <a:lnTo>
                      <a:pt x="520" y="478"/>
                    </a:lnTo>
                    <a:lnTo>
                      <a:pt x="514" y="462"/>
                    </a:lnTo>
                    <a:lnTo>
                      <a:pt x="510" y="444"/>
                    </a:lnTo>
                    <a:lnTo>
                      <a:pt x="508" y="440"/>
                    </a:lnTo>
                    <a:lnTo>
                      <a:pt x="507" y="439"/>
                    </a:lnTo>
                    <a:lnTo>
                      <a:pt x="504" y="439"/>
                    </a:lnTo>
                    <a:lnTo>
                      <a:pt x="504" y="440"/>
                    </a:lnTo>
                    <a:lnTo>
                      <a:pt x="503" y="441"/>
                    </a:lnTo>
                    <a:lnTo>
                      <a:pt x="489" y="447"/>
                    </a:lnTo>
                    <a:lnTo>
                      <a:pt x="475" y="443"/>
                    </a:lnTo>
                    <a:lnTo>
                      <a:pt x="458" y="446"/>
                    </a:lnTo>
                    <a:lnTo>
                      <a:pt x="454" y="446"/>
                    </a:lnTo>
                    <a:lnTo>
                      <a:pt x="448" y="437"/>
                    </a:lnTo>
                    <a:lnTo>
                      <a:pt x="447" y="434"/>
                    </a:lnTo>
                    <a:lnTo>
                      <a:pt x="447" y="433"/>
                    </a:lnTo>
                    <a:lnTo>
                      <a:pt x="444" y="433"/>
                    </a:lnTo>
                    <a:lnTo>
                      <a:pt x="423" y="439"/>
                    </a:lnTo>
                    <a:lnTo>
                      <a:pt x="420" y="436"/>
                    </a:lnTo>
                    <a:lnTo>
                      <a:pt x="416" y="430"/>
                    </a:lnTo>
                    <a:lnTo>
                      <a:pt x="415" y="429"/>
                    </a:lnTo>
                    <a:lnTo>
                      <a:pt x="415" y="424"/>
                    </a:lnTo>
                    <a:lnTo>
                      <a:pt x="419" y="426"/>
                    </a:lnTo>
                    <a:lnTo>
                      <a:pt x="420" y="424"/>
                    </a:lnTo>
                    <a:lnTo>
                      <a:pt x="420" y="407"/>
                    </a:lnTo>
                    <a:lnTo>
                      <a:pt x="414" y="383"/>
                    </a:lnTo>
                    <a:lnTo>
                      <a:pt x="414" y="381"/>
                    </a:lnTo>
                    <a:lnTo>
                      <a:pt x="412" y="381"/>
                    </a:lnTo>
                    <a:lnTo>
                      <a:pt x="408" y="383"/>
                    </a:lnTo>
                    <a:lnTo>
                      <a:pt x="407" y="384"/>
                    </a:lnTo>
                    <a:lnTo>
                      <a:pt x="402" y="387"/>
                    </a:lnTo>
                    <a:lnTo>
                      <a:pt x="395" y="387"/>
                    </a:lnTo>
                    <a:lnTo>
                      <a:pt x="394" y="388"/>
                    </a:lnTo>
                    <a:lnTo>
                      <a:pt x="391" y="388"/>
                    </a:lnTo>
                    <a:lnTo>
                      <a:pt x="388" y="387"/>
                    </a:lnTo>
                    <a:lnTo>
                      <a:pt x="387" y="384"/>
                    </a:lnTo>
                    <a:lnTo>
                      <a:pt x="387" y="383"/>
                    </a:lnTo>
                    <a:lnTo>
                      <a:pt x="385" y="380"/>
                    </a:lnTo>
                    <a:lnTo>
                      <a:pt x="381" y="377"/>
                    </a:lnTo>
                    <a:lnTo>
                      <a:pt x="381" y="370"/>
                    </a:lnTo>
                    <a:lnTo>
                      <a:pt x="380" y="366"/>
                    </a:lnTo>
                    <a:lnTo>
                      <a:pt x="380" y="364"/>
                    </a:lnTo>
                    <a:lnTo>
                      <a:pt x="376" y="357"/>
                    </a:lnTo>
                    <a:lnTo>
                      <a:pt x="374" y="356"/>
                    </a:lnTo>
                    <a:lnTo>
                      <a:pt x="370" y="349"/>
                    </a:lnTo>
                    <a:lnTo>
                      <a:pt x="370" y="347"/>
                    </a:lnTo>
                    <a:lnTo>
                      <a:pt x="369" y="345"/>
                    </a:lnTo>
                    <a:lnTo>
                      <a:pt x="367" y="345"/>
                    </a:lnTo>
                    <a:lnTo>
                      <a:pt x="366" y="344"/>
                    </a:lnTo>
                    <a:lnTo>
                      <a:pt x="364" y="344"/>
                    </a:lnTo>
                    <a:lnTo>
                      <a:pt x="362" y="342"/>
                    </a:lnTo>
                    <a:lnTo>
                      <a:pt x="362" y="341"/>
                    </a:lnTo>
                    <a:lnTo>
                      <a:pt x="363" y="337"/>
                    </a:lnTo>
                    <a:lnTo>
                      <a:pt x="370" y="326"/>
                    </a:lnTo>
                    <a:lnTo>
                      <a:pt x="369" y="324"/>
                    </a:lnTo>
                    <a:lnTo>
                      <a:pt x="371" y="323"/>
                    </a:lnTo>
                    <a:lnTo>
                      <a:pt x="392" y="316"/>
                    </a:lnTo>
                    <a:lnTo>
                      <a:pt x="401" y="312"/>
                    </a:lnTo>
                    <a:lnTo>
                      <a:pt x="402" y="312"/>
                    </a:lnTo>
                    <a:lnTo>
                      <a:pt x="405" y="310"/>
                    </a:lnTo>
                    <a:lnTo>
                      <a:pt x="407" y="310"/>
                    </a:lnTo>
                    <a:lnTo>
                      <a:pt x="402" y="297"/>
                    </a:lnTo>
                    <a:lnTo>
                      <a:pt x="394" y="288"/>
                    </a:lnTo>
                    <a:lnTo>
                      <a:pt x="394" y="281"/>
                    </a:lnTo>
                    <a:lnTo>
                      <a:pt x="391" y="283"/>
                    </a:lnTo>
                    <a:lnTo>
                      <a:pt x="390" y="281"/>
                    </a:lnTo>
                    <a:lnTo>
                      <a:pt x="388" y="273"/>
                    </a:lnTo>
                    <a:lnTo>
                      <a:pt x="384" y="267"/>
                    </a:lnTo>
                    <a:lnTo>
                      <a:pt x="380" y="271"/>
                    </a:lnTo>
                    <a:lnTo>
                      <a:pt x="378" y="270"/>
                    </a:lnTo>
                    <a:lnTo>
                      <a:pt x="374" y="268"/>
                    </a:lnTo>
                    <a:lnTo>
                      <a:pt x="363" y="251"/>
                    </a:lnTo>
                    <a:lnTo>
                      <a:pt x="363" y="250"/>
                    </a:lnTo>
                    <a:lnTo>
                      <a:pt x="362" y="246"/>
                    </a:lnTo>
                    <a:lnTo>
                      <a:pt x="360" y="226"/>
                    </a:lnTo>
                    <a:lnTo>
                      <a:pt x="359" y="222"/>
                    </a:lnTo>
                    <a:lnTo>
                      <a:pt x="363" y="221"/>
                    </a:lnTo>
                    <a:lnTo>
                      <a:pt x="363" y="214"/>
                    </a:lnTo>
                    <a:lnTo>
                      <a:pt x="360" y="208"/>
                    </a:lnTo>
                    <a:lnTo>
                      <a:pt x="360" y="207"/>
                    </a:lnTo>
                    <a:lnTo>
                      <a:pt x="359" y="206"/>
                    </a:lnTo>
                    <a:lnTo>
                      <a:pt x="345" y="183"/>
                    </a:lnTo>
                    <a:lnTo>
                      <a:pt x="345" y="177"/>
                    </a:lnTo>
                    <a:lnTo>
                      <a:pt x="341" y="173"/>
                    </a:lnTo>
                    <a:lnTo>
                      <a:pt x="331" y="177"/>
                    </a:lnTo>
                    <a:lnTo>
                      <a:pt x="325" y="184"/>
                    </a:lnTo>
                    <a:lnTo>
                      <a:pt x="311" y="184"/>
                    </a:lnTo>
                    <a:lnTo>
                      <a:pt x="302" y="173"/>
                    </a:lnTo>
                    <a:lnTo>
                      <a:pt x="302" y="169"/>
                    </a:lnTo>
                    <a:lnTo>
                      <a:pt x="300" y="161"/>
                    </a:lnTo>
                    <a:lnTo>
                      <a:pt x="299" y="161"/>
                    </a:lnTo>
                    <a:lnTo>
                      <a:pt x="282" y="168"/>
                    </a:lnTo>
                    <a:lnTo>
                      <a:pt x="268" y="169"/>
                    </a:lnTo>
                    <a:lnTo>
                      <a:pt x="261" y="163"/>
                    </a:lnTo>
                    <a:lnTo>
                      <a:pt x="257" y="155"/>
                    </a:lnTo>
                    <a:lnTo>
                      <a:pt x="253" y="143"/>
                    </a:lnTo>
                    <a:lnTo>
                      <a:pt x="249" y="136"/>
                    </a:lnTo>
                    <a:lnTo>
                      <a:pt x="249" y="134"/>
                    </a:lnTo>
                    <a:lnTo>
                      <a:pt x="242" y="127"/>
                    </a:lnTo>
                    <a:lnTo>
                      <a:pt x="242" y="126"/>
                    </a:lnTo>
                    <a:lnTo>
                      <a:pt x="237" y="123"/>
                    </a:lnTo>
                    <a:lnTo>
                      <a:pt x="237" y="122"/>
                    </a:lnTo>
                    <a:lnTo>
                      <a:pt x="236" y="120"/>
                    </a:lnTo>
                    <a:lnTo>
                      <a:pt x="235" y="120"/>
                    </a:lnTo>
                    <a:lnTo>
                      <a:pt x="232" y="122"/>
                    </a:lnTo>
                    <a:lnTo>
                      <a:pt x="227" y="123"/>
                    </a:lnTo>
                    <a:lnTo>
                      <a:pt x="222" y="123"/>
                    </a:lnTo>
                    <a:lnTo>
                      <a:pt x="217" y="122"/>
                    </a:lnTo>
                    <a:lnTo>
                      <a:pt x="217" y="117"/>
                    </a:lnTo>
                    <a:lnTo>
                      <a:pt x="214" y="106"/>
                    </a:lnTo>
                    <a:lnTo>
                      <a:pt x="210" y="99"/>
                    </a:lnTo>
                    <a:lnTo>
                      <a:pt x="210" y="92"/>
                    </a:lnTo>
                    <a:lnTo>
                      <a:pt x="208" y="92"/>
                    </a:lnTo>
                    <a:lnTo>
                      <a:pt x="204" y="88"/>
                    </a:lnTo>
                    <a:lnTo>
                      <a:pt x="200" y="88"/>
                    </a:lnTo>
                    <a:lnTo>
                      <a:pt x="196" y="82"/>
                    </a:lnTo>
                    <a:lnTo>
                      <a:pt x="196" y="74"/>
                    </a:lnTo>
                    <a:lnTo>
                      <a:pt x="193" y="48"/>
                    </a:lnTo>
                    <a:lnTo>
                      <a:pt x="190" y="35"/>
                    </a:lnTo>
                    <a:lnTo>
                      <a:pt x="190" y="34"/>
                    </a:lnTo>
                    <a:lnTo>
                      <a:pt x="191" y="34"/>
                    </a:lnTo>
                    <a:lnTo>
                      <a:pt x="191" y="29"/>
                    </a:lnTo>
                    <a:lnTo>
                      <a:pt x="190" y="29"/>
                    </a:lnTo>
                    <a:lnTo>
                      <a:pt x="189" y="28"/>
                    </a:lnTo>
                    <a:lnTo>
                      <a:pt x="186" y="27"/>
                    </a:lnTo>
                    <a:lnTo>
                      <a:pt x="186" y="25"/>
                    </a:lnTo>
                    <a:lnTo>
                      <a:pt x="183" y="19"/>
                    </a:lnTo>
                    <a:lnTo>
                      <a:pt x="180" y="10"/>
                    </a:lnTo>
                    <a:lnTo>
                      <a:pt x="182" y="9"/>
                    </a:lnTo>
                    <a:lnTo>
                      <a:pt x="180" y="9"/>
                    </a:lnTo>
                    <a:lnTo>
                      <a:pt x="170" y="7"/>
                    </a:lnTo>
                    <a:lnTo>
                      <a:pt x="158" y="10"/>
                    </a:lnTo>
                    <a:lnTo>
                      <a:pt x="158" y="9"/>
                    </a:lnTo>
                    <a:lnTo>
                      <a:pt x="156" y="7"/>
                    </a:lnTo>
                    <a:lnTo>
                      <a:pt x="158" y="6"/>
                    </a:lnTo>
                    <a:lnTo>
                      <a:pt x="158" y="4"/>
                    </a:lnTo>
                    <a:lnTo>
                      <a:pt x="148" y="7"/>
                    </a:lnTo>
                    <a:lnTo>
                      <a:pt x="137" y="0"/>
                    </a:lnTo>
                    <a:lnTo>
                      <a:pt x="131" y="4"/>
                    </a:lnTo>
                    <a:lnTo>
                      <a:pt x="122" y="6"/>
                    </a:lnTo>
                    <a:lnTo>
                      <a:pt x="113" y="6"/>
                    </a:lnTo>
                    <a:lnTo>
                      <a:pt x="107" y="4"/>
                    </a:lnTo>
                    <a:lnTo>
                      <a:pt x="105" y="4"/>
                    </a:lnTo>
                    <a:lnTo>
                      <a:pt x="103" y="6"/>
                    </a:lnTo>
                    <a:lnTo>
                      <a:pt x="105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55" name="Freeform 886">
                <a:extLst>
                  <a:ext uri="{FF2B5EF4-FFF2-40B4-BE49-F238E27FC236}">
                    <a16:creationId xmlns:a16="http://schemas.microsoft.com/office/drawing/2014/main" id="{86100DC8-672C-082B-B91A-825A073217B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088" y="3377"/>
                <a:ext cx="109" cy="178"/>
              </a:xfrm>
              <a:custGeom>
                <a:avLst/>
                <a:gdLst>
                  <a:gd name="T0" fmla="*/ 286 w 437"/>
                  <a:gd name="T1" fmla="*/ 28 h 712"/>
                  <a:gd name="T2" fmla="*/ 244 w 437"/>
                  <a:gd name="T3" fmla="*/ 51 h 712"/>
                  <a:gd name="T4" fmla="*/ 251 w 437"/>
                  <a:gd name="T5" fmla="*/ 97 h 712"/>
                  <a:gd name="T6" fmla="*/ 236 w 437"/>
                  <a:gd name="T7" fmla="*/ 121 h 712"/>
                  <a:gd name="T8" fmla="*/ 193 w 437"/>
                  <a:gd name="T9" fmla="*/ 114 h 712"/>
                  <a:gd name="T10" fmla="*/ 148 w 437"/>
                  <a:gd name="T11" fmla="*/ 127 h 712"/>
                  <a:gd name="T12" fmla="*/ 162 w 437"/>
                  <a:gd name="T13" fmla="*/ 149 h 712"/>
                  <a:gd name="T14" fmla="*/ 121 w 437"/>
                  <a:gd name="T15" fmla="*/ 173 h 712"/>
                  <a:gd name="T16" fmla="*/ 144 w 437"/>
                  <a:gd name="T17" fmla="*/ 232 h 712"/>
                  <a:gd name="T18" fmla="*/ 81 w 437"/>
                  <a:gd name="T19" fmla="*/ 251 h 712"/>
                  <a:gd name="T20" fmla="*/ 33 w 437"/>
                  <a:gd name="T21" fmla="*/ 236 h 712"/>
                  <a:gd name="T22" fmla="*/ 38 w 437"/>
                  <a:gd name="T23" fmla="*/ 273 h 712"/>
                  <a:gd name="T24" fmla="*/ 32 w 437"/>
                  <a:gd name="T25" fmla="*/ 290 h 712"/>
                  <a:gd name="T26" fmla="*/ 28 w 437"/>
                  <a:gd name="T27" fmla="*/ 325 h 712"/>
                  <a:gd name="T28" fmla="*/ 0 w 437"/>
                  <a:gd name="T29" fmla="*/ 374 h 712"/>
                  <a:gd name="T30" fmla="*/ 20 w 437"/>
                  <a:gd name="T31" fmla="*/ 403 h 712"/>
                  <a:gd name="T32" fmla="*/ 68 w 437"/>
                  <a:gd name="T33" fmla="*/ 437 h 712"/>
                  <a:gd name="T34" fmla="*/ 107 w 437"/>
                  <a:gd name="T35" fmla="*/ 445 h 712"/>
                  <a:gd name="T36" fmla="*/ 134 w 437"/>
                  <a:gd name="T37" fmla="*/ 486 h 712"/>
                  <a:gd name="T38" fmla="*/ 145 w 437"/>
                  <a:gd name="T39" fmla="*/ 521 h 712"/>
                  <a:gd name="T40" fmla="*/ 163 w 437"/>
                  <a:gd name="T41" fmla="*/ 555 h 712"/>
                  <a:gd name="T42" fmla="*/ 159 w 437"/>
                  <a:gd name="T43" fmla="*/ 581 h 712"/>
                  <a:gd name="T44" fmla="*/ 190 w 437"/>
                  <a:gd name="T45" fmla="*/ 620 h 712"/>
                  <a:gd name="T46" fmla="*/ 230 w 437"/>
                  <a:gd name="T47" fmla="*/ 620 h 712"/>
                  <a:gd name="T48" fmla="*/ 260 w 437"/>
                  <a:gd name="T49" fmla="*/ 688 h 712"/>
                  <a:gd name="T50" fmla="*/ 311 w 437"/>
                  <a:gd name="T51" fmla="*/ 712 h 712"/>
                  <a:gd name="T52" fmla="*/ 351 w 437"/>
                  <a:gd name="T53" fmla="*/ 687 h 712"/>
                  <a:gd name="T54" fmla="*/ 363 w 437"/>
                  <a:gd name="T55" fmla="*/ 615 h 712"/>
                  <a:gd name="T56" fmla="*/ 401 w 437"/>
                  <a:gd name="T57" fmla="*/ 571 h 712"/>
                  <a:gd name="T58" fmla="*/ 411 w 437"/>
                  <a:gd name="T59" fmla="*/ 547 h 712"/>
                  <a:gd name="T60" fmla="*/ 418 w 437"/>
                  <a:gd name="T61" fmla="*/ 521 h 712"/>
                  <a:gd name="T62" fmla="*/ 390 w 437"/>
                  <a:gd name="T63" fmla="*/ 491 h 712"/>
                  <a:gd name="T64" fmla="*/ 413 w 437"/>
                  <a:gd name="T65" fmla="*/ 434 h 712"/>
                  <a:gd name="T66" fmla="*/ 357 w 437"/>
                  <a:gd name="T67" fmla="*/ 455 h 712"/>
                  <a:gd name="T68" fmla="*/ 308 w 437"/>
                  <a:gd name="T69" fmla="*/ 406 h 712"/>
                  <a:gd name="T70" fmla="*/ 308 w 437"/>
                  <a:gd name="T71" fmla="*/ 396 h 712"/>
                  <a:gd name="T72" fmla="*/ 281 w 437"/>
                  <a:gd name="T73" fmla="*/ 396 h 712"/>
                  <a:gd name="T74" fmla="*/ 310 w 437"/>
                  <a:gd name="T75" fmla="*/ 339 h 712"/>
                  <a:gd name="T76" fmla="*/ 334 w 437"/>
                  <a:gd name="T77" fmla="*/ 327 h 712"/>
                  <a:gd name="T78" fmla="*/ 356 w 437"/>
                  <a:gd name="T79" fmla="*/ 293 h 712"/>
                  <a:gd name="T80" fmla="*/ 381 w 437"/>
                  <a:gd name="T81" fmla="*/ 262 h 712"/>
                  <a:gd name="T82" fmla="*/ 375 w 437"/>
                  <a:gd name="T83" fmla="*/ 206 h 712"/>
                  <a:gd name="T84" fmla="*/ 402 w 437"/>
                  <a:gd name="T85" fmla="*/ 180 h 712"/>
                  <a:gd name="T86" fmla="*/ 426 w 437"/>
                  <a:gd name="T87" fmla="*/ 166 h 712"/>
                  <a:gd name="T88" fmla="*/ 415 w 437"/>
                  <a:gd name="T89" fmla="*/ 163 h 712"/>
                  <a:gd name="T90" fmla="*/ 398 w 437"/>
                  <a:gd name="T91" fmla="*/ 123 h 712"/>
                  <a:gd name="T92" fmla="*/ 409 w 437"/>
                  <a:gd name="T93" fmla="*/ 95 h 712"/>
                  <a:gd name="T94" fmla="*/ 399 w 437"/>
                  <a:gd name="T95" fmla="*/ 63 h 712"/>
                  <a:gd name="T96" fmla="*/ 357 w 437"/>
                  <a:gd name="T97" fmla="*/ 33 h 712"/>
                  <a:gd name="T98" fmla="*/ 342 w 437"/>
                  <a:gd name="T99" fmla="*/ 23 h 712"/>
                  <a:gd name="T100" fmla="*/ 294 w 437"/>
                  <a:gd name="T101" fmla="*/ 4 h 712"/>
                  <a:gd name="T102" fmla="*/ 335 w 437"/>
                  <a:gd name="T103" fmla="*/ 514 h 712"/>
                  <a:gd name="T104" fmla="*/ 324 w 437"/>
                  <a:gd name="T105" fmla="*/ 560 h 712"/>
                  <a:gd name="T106" fmla="*/ 282 w 437"/>
                  <a:gd name="T107" fmla="*/ 569 h 712"/>
                  <a:gd name="T108" fmla="*/ 262 w 437"/>
                  <a:gd name="T109" fmla="*/ 525 h 712"/>
                  <a:gd name="T110" fmla="*/ 268 w 437"/>
                  <a:gd name="T111" fmla="*/ 495 h 712"/>
                  <a:gd name="T112" fmla="*/ 293 w 437"/>
                  <a:gd name="T113" fmla="*/ 458 h 7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437" h="712">
                    <a:moveTo>
                      <a:pt x="285" y="2"/>
                    </a:moveTo>
                    <a:lnTo>
                      <a:pt x="282" y="4"/>
                    </a:lnTo>
                    <a:lnTo>
                      <a:pt x="282" y="7"/>
                    </a:lnTo>
                    <a:lnTo>
                      <a:pt x="289" y="14"/>
                    </a:lnTo>
                    <a:lnTo>
                      <a:pt x="292" y="21"/>
                    </a:lnTo>
                    <a:lnTo>
                      <a:pt x="293" y="22"/>
                    </a:lnTo>
                    <a:lnTo>
                      <a:pt x="293" y="23"/>
                    </a:lnTo>
                    <a:lnTo>
                      <a:pt x="290" y="25"/>
                    </a:lnTo>
                    <a:lnTo>
                      <a:pt x="286" y="28"/>
                    </a:lnTo>
                    <a:lnTo>
                      <a:pt x="277" y="35"/>
                    </a:lnTo>
                    <a:lnTo>
                      <a:pt x="274" y="47"/>
                    </a:lnTo>
                    <a:lnTo>
                      <a:pt x="274" y="49"/>
                    </a:lnTo>
                    <a:lnTo>
                      <a:pt x="271" y="49"/>
                    </a:lnTo>
                    <a:lnTo>
                      <a:pt x="267" y="47"/>
                    </a:lnTo>
                    <a:lnTo>
                      <a:pt x="267" y="46"/>
                    </a:lnTo>
                    <a:lnTo>
                      <a:pt x="255" y="46"/>
                    </a:lnTo>
                    <a:lnTo>
                      <a:pt x="250" y="47"/>
                    </a:lnTo>
                    <a:lnTo>
                      <a:pt x="244" y="51"/>
                    </a:lnTo>
                    <a:lnTo>
                      <a:pt x="243" y="51"/>
                    </a:lnTo>
                    <a:lnTo>
                      <a:pt x="244" y="53"/>
                    </a:lnTo>
                    <a:lnTo>
                      <a:pt x="244" y="57"/>
                    </a:lnTo>
                    <a:lnTo>
                      <a:pt x="243" y="64"/>
                    </a:lnTo>
                    <a:lnTo>
                      <a:pt x="241" y="64"/>
                    </a:lnTo>
                    <a:lnTo>
                      <a:pt x="241" y="66"/>
                    </a:lnTo>
                    <a:lnTo>
                      <a:pt x="250" y="92"/>
                    </a:lnTo>
                    <a:lnTo>
                      <a:pt x="250" y="95"/>
                    </a:lnTo>
                    <a:lnTo>
                      <a:pt x="251" y="97"/>
                    </a:lnTo>
                    <a:lnTo>
                      <a:pt x="253" y="103"/>
                    </a:lnTo>
                    <a:lnTo>
                      <a:pt x="253" y="104"/>
                    </a:lnTo>
                    <a:lnTo>
                      <a:pt x="251" y="106"/>
                    </a:lnTo>
                    <a:lnTo>
                      <a:pt x="250" y="109"/>
                    </a:lnTo>
                    <a:lnTo>
                      <a:pt x="246" y="113"/>
                    </a:lnTo>
                    <a:lnTo>
                      <a:pt x="243" y="114"/>
                    </a:lnTo>
                    <a:lnTo>
                      <a:pt x="239" y="121"/>
                    </a:lnTo>
                    <a:lnTo>
                      <a:pt x="237" y="123"/>
                    </a:lnTo>
                    <a:lnTo>
                      <a:pt x="236" y="121"/>
                    </a:lnTo>
                    <a:lnTo>
                      <a:pt x="217" y="113"/>
                    </a:lnTo>
                    <a:lnTo>
                      <a:pt x="215" y="111"/>
                    </a:lnTo>
                    <a:lnTo>
                      <a:pt x="208" y="109"/>
                    </a:lnTo>
                    <a:lnTo>
                      <a:pt x="207" y="109"/>
                    </a:lnTo>
                    <a:lnTo>
                      <a:pt x="200" y="110"/>
                    </a:lnTo>
                    <a:lnTo>
                      <a:pt x="194" y="114"/>
                    </a:lnTo>
                    <a:lnTo>
                      <a:pt x="194" y="116"/>
                    </a:lnTo>
                    <a:lnTo>
                      <a:pt x="193" y="116"/>
                    </a:lnTo>
                    <a:lnTo>
                      <a:pt x="193" y="114"/>
                    </a:lnTo>
                    <a:lnTo>
                      <a:pt x="191" y="114"/>
                    </a:lnTo>
                    <a:lnTo>
                      <a:pt x="181" y="107"/>
                    </a:lnTo>
                    <a:lnTo>
                      <a:pt x="180" y="106"/>
                    </a:lnTo>
                    <a:lnTo>
                      <a:pt x="180" y="107"/>
                    </a:lnTo>
                    <a:lnTo>
                      <a:pt x="156" y="120"/>
                    </a:lnTo>
                    <a:lnTo>
                      <a:pt x="155" y="120"/>
                    </a:lnTo>
                    <a:lnTo>
                      <a:pt x="151" y="119"/>
                    </a:lnTo>
                    <a:lnTo>
                      <a:pt x="148" y="121"/>
                    </a:lnTo>
                    <a:lnTo>
                      <a:pt x="148" y="127"/>
                    </a:lnTo>
                    <a:lnTo>
                      <a:pt x="149" y="130"/>
                    </a:lnTo>
                    <a:lnTo>
                      <a:pt x="148" y="133"/>
                    </a:lnTo>
                    <a:lnTo>
                      <a:pt x="144" y="138"/>
                    </a:lnTo>
                    <a:lnTo>
                      <a:pt x="142" y="138"/>
                    </a:lnTo>
                    <a:lnTo>
                      <a:pt x="142" y="141"/>
                    </a:lnTo>
                    <a:lnTo>
                      <a:pt x="145" y="142"/>
                    </a:lnTo>
                    <a:lnTo>
                      <a:pt x="147" y="142"/>
                    </a:lnTo>
                    <a:lnTo>
                      <a:pt x="155" y="145"/>
                    </a:lnTo>
                    <a:lnTo>
                      <a:pt x="162" y="149"/>
                    </a:lnTo>
                    <a:lnTo>
                      <a:pt x="163" y="152"/>
                    </a:lnTo>
                    <a:lnTo>
                      <a:pt x="159" y="152"/>
                    </a:lnTo>
                    <a:lnTo>
                      <a:pt x="152" y="156"/>
                    </a:lnTo>
                    <a:lnTo>
                      <a:pt x="137" y="162"/>
                    </a:lnTo>
                    <a:lnTo>
                      <a:pt x="127" y="167"/>
                    </a:lnTo>
                    <a:lnTo>
                      <a:pt x="126" y="167"/>
                    </a:lnTo>
                    <a:lnTo>
                      <a:pt x="124" y="169"/>
                    </a:lnTo>
                    <a:lnTo>
                      <a:pt x="121" y="170"/>
                    </a:lnTo>
                    <a:lnTo>
                      <a:pt x="121" y="173"/>
                    </a:lnTo>
                    <a:lnTo>
                      <a:pt x="123" y="177"/>
                    </a:lnTo>
                    <a:lnTo>
                      <a:pt x="123" y="179"/>
                    </a:lnTo>
                    <a:lnTo>
                      <a:pt x="124" y="180"/>
                    </a:lnTo>
                    <a:lnTo>
                      <a:pt x="124" y="181"/>
                    </a:lnTo>
                    <a:lnTo>
                      <a:pt x="130" y="190"/>
                    </a:lnTo>
                    <a:lnTo>
                      <a:pt x="134" y="201"/>
                    </a:lnTo>
                    <a:lnTo>
                      <a:pt x="156" y="226"/>
                    </a:lnTo>
                    <a:lnTo>
                      <a:pt x="155" y="226"/>
                    </a:lnTo>
                    <a:lnTo>
                      <a:pt x="144" y="232"/>
                    </a:lnTo>
                    <a:lnTo>
                      <a:pt x="127" y="236"/>
                    </a:lnTo>
                    <a:lnTo>
                      <a:pt x="121" y="239"/>
                    </a:lnTo>
                    <a:lnTo>
                      <a:pt x="119" y="239"/>
                    </a:lnTo>
                    <a:lnTo>
                      <a:pt x="113" y="246"/>
                    </a:lnTo>
                    <a:lnTo>
                      <a:pt x="112" y="247"/>
                    </a:lnTo>
                    <a:lnTo>
                      <a:pt x="100" y="244"/>
                    </a:lnTo>
                    <a:lnTo>
                      <a:pt x="99" y="244"/>
                    </a:lnTo>
                    <a:lnTo>
                      <a:pt x="82" y="250"/>
                    </a:lnTo>
                    <a:lnTo>
                      <a:pt x="81" y="251"/>
                    </a:lnTo>
                    <a:lnTo>
                      <a:pt x="81" y="248"/>
                    </a:lnTo>
                    <a:lnTo>
                      <a:pt x="80" y="247"/>
                    </a:lnTo>
                    <a:lnTo>
                      <a:pt x="53" y="227"/>
                    </a:lnTo>
                    <a:lnTo>
                      <a:pt x="52" y="229"/>
                    </a:lnTo>
                    <a:lnTo>
                      <a:pt x="47" y="229"/>
                    </a:lnTo>
                    <a:lnTo>
                      <a:pt x="46" y="227"/>
                    </a:lnTo>
                    <a:lnTo>
                      <a:pt x="45" y="227"/>
                    </a:lnTo>
                    <a:lnTo>
                      <a:pt x="38" y="232"/>
                    </a:lnTo>
                    <a:lnTo>
                      <a:pt x="33" y="236"/>
                    </a:lnTo>
                    <a:lnTo>
                      <a:pt x="32" y="236"/>
                    </a:lnTo>
                    <a:lnTo>
                      <a:pt x="28" y="241"/>
                    </a:lnTo>
                    <a:lnTo>
                      <a:pt x="28" y="255"/>
                    </a:lnTo>
                    <a:lnTo>
                      <a:pt x="30" y="264"/>
                    </a:lnTo>
                    <a:lnTo>
                      <a:pt x="33" y="265"/>
                    </a:lnTo>
                    <a:lnTo>
                      <a:pt x="35" y="269"/>
                    </a:lnTo>
                    <a:lnTo>
                      <a:pt x="36" y="270"/>
                    </a:lnTo>
                    <a:lnTo>
                      <a:pt x="36" y="273"/>
                    </a:lnTo>
                    <a:lnTo>
                      <a:pt x="38" y="273"/>
                    </a:lnTo>
                    <a:lnTo>
                      <a:pt x="38" y="275"/>
                    </a:lnTo>
                    <a:lnTo>
                      <a:pt x="36" y="277"/>
                    </a:lnTo>
                    <a:lnTo>
                      <a:pt x="33" y="280"/>
                    </a:lnTo>
                    <a:lnTo>
                      <a:pt x="30" y="282"/>
                    </a:lnTo>
                    <a:lnTo>
                      <a:pt x="29" y="282"/>
                    </a:lnTo>
                    <a:lnTo>
                      <a:pt x="28" y="283"/>
                    </a:lnTo>
                    <a:lnTo>
                      <a:pt x="29" y="286"/>
                    </a:lnTo>
                    <a:lnTo>
                      <a:pt x="29" y="287"/>
                    </a:lnTo>
                    <a:lnTo>
                      <a:pt x="32" y="290"/>
                    </a:lnTo>
                    <a:lnTo>
                      <a:pt x="36" y="289"/>
                    </a:lnTo>
                    <a:lnTo>
                      <a:pt x="39" y="294"/>
                    </a:lnTo>
                    <a:lnTo>
                      <a:pt x="39" y="297"/>
                    </a:lnTo>
                    <a:lnTo>
                      <a:pt x="38" y="307"/>
                    </a:lnTo>
                    <a:lnTo>
                      <a:pt x="29" y="307"/>
                    </a:lnTo>
                    <a:lnTo>
                      <a:pt x="25" y="306"/>
                    </a:lnTo>
                    <a:lnTo>
                      <a:pt x="18" y="306"/>
                    </a:lnTo>
                    <a:lnTo>
                      <a:pt x="23" y="310"/>
                    </a:lnTo>
                    <a:lnTo>
                      <a:pt x="28" y="325"/>
                    </a:lnTo>
                    <a:lnTo>
                      <a:pt x="25" y="337"/>
                    </a:lnTo>
                    <a:lnTo>
                      <a:pt x="25" y="339"/>
                    </a:lnTo>
                    <a:lnTo>
                      <a:pt x="6" y="353"/>
                    </a:lnTo>
                    <a:lnTo>
                      <a:pt x="3" y="356"/>
                    </a:lnTo>
                    <a:lnTo>
                      <a:pt x="4" y="357"/>
                    </a:lnTo>
                    <a:lnTo>
                      <a:pt x="13" y="363"/>
                    </a:lnTo>
                    <a:lnTo>
                      <a:pt x="13" y="366"/>
                    </a:lnTo>
                    <a:lnTo>
                      <a:pt x="0" y="373"/>
                    </a:lnTo>
                    <a:lnTo>
                      <a:pt x="0" y="374"/>
                    </a:lnTo>
                    <a:lnTo>
                      <a:pt x="6" y="377"/>
                    </a:lnTo>
                    <a:lnTo>
                      <a:pt x="11" y="382"/>
                    </a:lnTo>
                    <a:lnTo>
                      <a:pt x="7" y="389"/>
                    </a:lnTo>
                    <a:lnTo>
                      <a:pt x="6" y="394"/>
                    </a:lnTo>
                    <a:lnTo>
                      <a:pt x="8" y="395"/>
                    </a:lnTo>
                    <a:lnTo>
                      <a:pt x="11" y="398"/>
                    </a:lnTo>
                    <a:lnTo>
                      <a:pt x="14" y="399"/>
                    </a:lnTo>
                    <a:lnTo>
                      <a:pt x="15" y="401"/>
                    </a:lnTo>
                    <a:lnTo>
                      <a:pt x="20" y="403"/>
                    </a:lnTo>
                    <a:lnTo>
                      <a:pt x="22" y="403"/>
                    </a:lnTo>
                    <a:lnTo>
                      <a:pt x="29" y="406"/>
                    </a:lnTo>
                    <a:lnTo>
                      <a:pt x="32" y="409"/>
                    </a:lnTo>
                    <a:lnTo>
                      <a:pt x="43" y="416"/>
                    </a:lnTo>
                    <a:lnTo>
                      <a:pt x="45" y="416"/>
                    </a:lnTo>
                    <a:lnTo>
                      <a:pt x="63" y="424"/>
                    </a:lnTo>
                    <a:lnTo>
                      <a:pt x="67" y="428"/>
                    </a:lnTo>
                    <a:lnTo>
                      <a:pt x="71" y="430"/>
                    </a:lnTo>
                    <a:lnTo>
                      <a:pt x="68" y="437"/>
                    </a:lnTo>
                    <a:lnTo>
                      <a:pt x="70" y="437"/>
                    </a:lnTo>
                    <a:lnTo>
                      <a:pt x="78" y="440"/>
                    </a:lnTo>
                    <a:lnTo>
                      <a:pt x="80" y="437"/>
                    </a:lnTo>
                    <a:lnTo>
                      <a:pt x="80" y="434"/>
                    </a:lnTo>
                    <a:lnTo>
                      <a:pt x="81" y="434"/>
                    </a:lnTo>
                    <a:lnTo>
                      <a:pt x="88" y="433"/>
                    </a:lnTo>
                    <a:lnTo>
                      <a:pt x="92" y="433"/>
                    </a:lnTo>
                    <a:lnTo>
                      <a:pt x="95" y="434"/>
                    </a:lnTo>
                    <a:lnTo>
                      <a:pt x="107" y="445"/>
                    </a:lnTo>
                    <a:lnTo>
                      <a:pt x="107" y="447"/>
                    </a:lnTo>
                    <a:lnTo>
                      <a:pt x="110" y="447"/>
                    </a:lnTo>
                    <a:lnTo>
                      <a:pt x="119" y="451"/>
                    </a:lnTo>
                    <a:lnTo>
                      <a:pt x="126" y="459"/>
                    </a:lnTo>
                    <a:lnTo>
                      <a:pt x="128" y="465"/>
                    </a:lnTo>
                    <a:lnTo>
                      <a:pt x="128" y="480"/>
                    </a:lnTo>
                    <a:lnTo>
                      <a:pt x="131" y="483"/>
                    </a:lnTo>
                    <a:lnTo>
                      <a:pt x="133" y="483"/>
                    </a:lnTo>
                    <a:lnTo>
                      <a:pt x="134" y="486"/>
                    </a:lnTo>
                    <a:lnTo>
                      <a:pt x="138" y="488"/>
                    </a:lnTo>
                    <a:lnTo>
                      <a:pt x="140" y="490"/>
                    </a:lnTo>
                    <a:lnTo>
                      <a:pt x="142" y="490"/>
                    </a:lnTo>
                    <a:lnTo>
                      <a:pt x="144" y="491"/>
                    </a:lnTo>
                    <a:lnTo>
                      <a:pt x="147" y="491"/>
                    </a:lnTo>
                    <a:lnTo>
                      <a:pt x="148" y="500"/>
                    </a:lnTo>
                    <a:lnTo>
                      <a:pt x="148" y="507"/>
                    </a:lnTo>
                    <a:lnTo>
                      <a:pt x="145" y="519"/>
                    </a:lnTo>
                    <a:lnTo>
                      <a:pt x="145" y="521"/>
                    </a:lnTo>
                    <a:lnTo>
                      <a:pt x="144" y="521"/>
                    </a:lnTo>
                    <a:lnTo>
                      <a:pt x="137" y="537"/>
                    </a:lnTo>
                    <a:lnTo>
                      <a:pt x="135" y="547"/>
                    </a:lnTo>
                    <a:lnTo>
                      <a:pt x="133" y="555"/>
                    </a:lnTo>
                    <a:lnTo>
                      <a:pt x="131" y="557"/>
                    </a:lnTo>
                    <a:lnTo>
                      <a:pt x="133" y="560"/>
                    </a:lnTo>
                    <a:lnTo>
                      <a:pt x="145" y="572"/>
                    </a:lnTo>
                    <a:lnTo>
                      <a:pt x="156" y="561"/>
                    </a:lnTo>
                    <a:lnTo>
                      <a:pt x="163" y="555"/>
                    </a:lnTo>
                    <a:lnTo>
                      <a:pt x="170" y="551"/>
                    </a:lnTo>
                    <a:lnTo>
                      <a:pt x="172" y="551"/>
                    </a:lnTo>
                    <a:lnTo>
                      <a:pt x="173" y="553"/>
                    </a:lnTo>
                    <a:lnTo>
                      <a:pt x="174" y="553"/>
                    </a:lnTo>
                    <a:lnTo>
                      <a:pt x="174" y="554"/>
                    </a:lnTo>
                    <a:lnTo>
                      <a:pt x="166" y="571"/>
                    </a:lnTo>
                    <a:lnTo>
                      <a:pt x="160" y="578"/>
                    </a:lnTo>
                    <a:lnTo>
                      <a:pt x="159" y="579"/>
                    </a:lnTo>
                    <a:lnTo>
                      <a:pt x="159" y="581"/>
                    </a:lnTo>
                    <a:lnTo>
                      <a:pt x="160" y="581"/>
                    </a:lnTo>
                    <a:lnTo>
                      <a:pt x="163" y="584"/>
                    </a:lnTo>
                    <a:lnTo>
                      <a:pt x="163" y="585"/>
                    </a:lnTo>
                    <a:lnTo>
                      <a:pt x="169" y="592"/>
                    </a:lnTo>
                    <a:lnTo>
                      <a:pt x="173" y="599"/>
                    </a:lnTo>
                    <a:lnTo>
                      <a:pt x="174" y="599"/>
                    </a:lnTo>
                    <a:lnTo>
                      <a:pt x="184" y="613"/>
                    </a:lnTo>
                    <a:lnTo>
                      <a:pt x="187" y="618"/>
                    </a:lnTo>
                    <a:lnTo>
                      <a:pt x="190" y="620"/>
                    </a:lnTo>
                    <a:lnTo>
                      <a:pt x="191" y="620"/>
                    </a:lnTo>
                    <a:lnTo>
                      <a:pt x="200" y="628"/>
                    </a:lnTo>
                    <a:lnTo>
                      <a:pt x="202" y="634"/>
                    </a:lnTo>
                    <a:lnTo>
                      <a:pt x="204" y="634"/>
                    </a:lnTo>
                    <a:lnTo>
                      <a:pt x="205" y="632"/>
                    </a:lnTo>
                    <a:lnTo>
                      <a:pt x="218" y="627"/>
                    </a:lnTo>
                    <a:lnTo>
                      <a:pt x="226" y="621"/>
                    </a:lnTo>
                    <a:lnTo>
                      <a:pt x="227" y="620"/>
                    </a:lnTo>
                    <a:lnTo>
                      <a:pt x="230" y="620"/>
                    </a:lnTo>
                    <a:lnTo>
                      <a:pt x="237" y="628"/>
                    </a:lnTo>
                    <a:lnTo>
                      <a:pt x="247" y="653"/>
                    </a:lnTo>
                    <a:lnTo>
                      <a:pt x="248" y="655"/>
                    </a:lnTo>
                    <a:lnTo>
                      <a:pt x="248" y="656"/>
                    </a:lnTo>
                    <a:lnTo>
                      <a:pt x="250" y="658"/>
                    </a:lnTo>
                    <a:lnTo>
                      <a:pt x="250" y="659"/>
                    </a:lnTo>
                    <a:lnTo>
                      <a:pt x="255" y="678"/>
                    </a:lnTo>
                    <a:lnTo>
                      <a:pt x="260" y="685"/>
                    </a:lnTo>
                    <a:lnTo>
                      <a:pt x="260" y="688"/>
                    </a:lnTo>
                    <a:lnTo>
                      <a:pt x="267" y="702"/>
                    </a:lnTo>
                    <a:lnTo>
                      <a:pt x="274" y="709"/>
                    </a:lnTo>
                    <a:lnTo>
                      <a:pt x="275" y="709"/>
                    </a:lnTo>
                    <a:lnTo>
                      <a:pt x="285" y="687"/>
                    </a:lnTo>
                    <a:lnTo>
                      <a:pt x="292" y="687"/>
                    </a:lnTo>
                    <a:lnTo>
                      <a:pt x="294" y="688"/>
                    </a:lnTo>
                    <a:lnTo>
                      <a:pt x="301" y="711"/>
                    </a:lnTo>
                    <a:lnTo>
                      <a:pt x="308" y="712"/>
                    </a:lnTo>
                    <a:lnTo>
                      <a:pt x="311" y="712"/>
                    </a:lnTo>
                    <a:lnTo>
                      <a:pt x="311" y="709"/>
                    </a:lnTo>
                    <a:lnTo>
                      <a:pt x="313" y="704"/>
                    </a:lnTo>
                    <a:lnTo>
                      <a:pt x="313" y="698"/>
                    </a:lnTo>
                    <a:lnTo>
                      <a:pt x="314" y="694"/>
                    </a:lnTo>
                    <a:lnTo>
                      <a:pt x="315" y="692"/>
                    </a:lnTo>
                    <a:lnTo>
                      <a:pt x="320" y="692"/>
                    </a:lnTo>
                    <a:lnTo>
                      <a:pt x="332" y="695"/>
                    </a:lnTo>
                    <a:lnTo>
                      <a:pt x="351" y="695"/>
                    </a:lnTo>
                    <a:lnTo>
                      <a:pt x="351" y="687"/>
                    </a:lnTo>
                    <a:lnTo>
                      <a:pt x="349" y="684"/>
                    </a:lnTo>
                    <a:lnTo>
                      <a:pt x="346" y="615"/>
                    </a:lnTo>
                    <a:lnTo>
                      <a:pt x="345" y="614"/>
                    </a:lnTo>
                    <a:lnTo>
                      <a:pt x="345" y="613"/>
                    </a:lnTo>
                    <a:lnTo>
                      <a:pt x="348" y="610"/>
                    </a:lnTo>
                    <a:lnTo>
                      <a:pt x="349" y="610"/>
                    </a:lnTo>
                    <a:lnTo>
                      <a:pt x="361" y="614"/>
                    </a:lnTo>
                    <a:lnTo>
                      <a:pt x="361" y="615"/>
                    </a:lnTo>
                    <a:lnTo>
                      <a:pt x="363" y="615"/>
                    </a:lnTo>
                    <a:lnTo>
                      <a:pt x="371" y="621"/>
                    </a:lnTo>
                    <a:lnTo>
                      <a:pt x="375" y="622"/>
                    </a:lnTo>
                    <a:lnTo>
                      <a:pt x="377" y="624"/>
                    </a:lnTo>
                    <a:lnTo>
                      <a:pt x="380" y="618"/>
                    </a:lnTo>
                    <a:lnTo>
                      <a:pt x="381" y="613"/>
                    </a:lnTo>
                    <a:lnTo>
                      <a:pt x="381" y="611"/>
                    </a:lnTo>
                    <a:lnTo>
                      <a:pt x="383" y="600"/>
                    </a:lnTo>
                    <a:lnTo>
                      <a:pt x="383" y="596"/>
                    </a:lnTo>
                    <a:lnTo>
                      <a:pt x="401" y="571"/>
                    </a:lnTo>
                    <a:lnTo>
                      <a:pt x="408" y="565"/>
                    </a:lnTo>
                    <a:lnTo>
                      <a:pt x="411" y="561"/>
                    </a:lnTo>
                    <a:lnTo>
                      <a:pt x="412" y="560"/>
                    </a:lnTo>
                    <a:lnTo>
                      <a:pt x="412" y="558"/>
                    </a:lnTo>
                    <a:lnTo>
                      <a:pt x="413" y="557"/>
                    </a:lnTo>
                    <a:lnTo>
                      <a:pt x="413" y="555"/>
                    </a:lnTo>
                    <a:lnTo>
                      <a:pt x="412" y="553"/>
                    </a:lnTo>
                    <a:lnTo>
                      <a:pt x="412" y="550"/>
                    </a:lnTo>
                    <a:lnTo>
                      <a:pt x="411" y="547"/>
                    </a:lnTo>
                    <a:lnTo>
                      <a:pt x="413" y="543"/>
                    </a:lnTo>
                    <a:lnTo>
                      <a:pt x="415" y="541"/>
                    </a:lnTo>
                    <a:lnTo>
                      <a:pt x="416" y="539"/>
                    </a:lnTo>
                    <a:lnTo>
                      <a:pt x="421" y="536"/>
                    </a:lnTo>
                    <a:lnTo>
                      <a:pt x="421" y="533"/>
                    </a:lnTo>
                    <a:lnTo>
                      <a:pt x="424" y="531"/>
                    </a:lnTo>
                    <a:lnTo>
                      <a:pt x="424" y="529"/>
                    </a:lnTo>
                    <a:lnTo>
                      <a:pt x="423" y="522"/>
                    </a:lnTo>
                    <a:lnTo>
                      <a:pt x="418" y="521"/>
                    </a:lnTo>
                    <a:lnTo>
                      <a:pt x="416" y="521"/>
                    </a:lnTo>
                    <a:lnTo>
                      <a:pt x="415" y="512"/>
                    </a:lnTo>
                    <a:lnTo>
                      <a:pt x="413" y="511"/>
                    </a:lnTo>
                    <a:lnTo>
                      <a:pt x="412" y="511"/>
                    </a:lnTo>
                    <a:lnTo>
                      <a:pt x="397" y="507"/>
                    </a:lnTo>
                    <a:lnTo>
                      <a:pt x="388" y="502"/>
                    </a:lnTo>
                    <a:lnTo>
                      <a:pt x="388" y="501"/>
                    </a:lnTo>
                    <a:lnTo>
                      <a:pt x="390" y="495"/>
                    </a:lnTo>
                    <a:lnTo>
                      <a:pt x="390" y="491"/>
                    </a:lnTo>
                    <a:lnTo>
                      <a:pt x="388" y="488"/>
                    </a:lnTo>
                    <a:lnTo>
                      <a:pt x="388" y="474"/>
                    </a:lnTo>
                    <a:lnTo>
                      <a:pt x="390" y="470"/>
                    </a:lnTo>
                    <a:lnTo>
                      <a:pt x="401" y="459"/>
                    </a:lnTo>
                    <a:lnTo>
                      <a:pt x="404" y="458"/>
                    </a:lnTo>
                    <a:lnTo>
                      <a:pt x="405" y="456"/>
                    </a:lnTo>
                    <a:lnTo>
                      <a:pt x="408" y="451"/>
                    </a:lnTo>
                    <a:lnTo>
                      <a:pt x="411" y="447"/>
                    </a:lnTo>
                    <a:lnTo>
                      <a:pt x="413" y="434"/>
                    </a:lnTo>
                    <a:lnTo>
                      <a:pt x="385" y="433"/>
                    </a:lnTo>
                    <a:lnTo>
                      <a:pt x="375" y="434"/>
                    </a:lnTo>
                    <a:lnTo>
                      <a:pt x="367" y="438"/>
                    </a:lnTo>
                    <a:lnTo>
                      <a:pt x="359" y="440"/>
                    </a:lnTo>
                    <a:lnTo>
                      <a:pt x="357" y="442"/>
                    </a:lnTo>
                    <a:lnTo>
                      <a:pt x="357" y="447"/>
                    </a:lnTo>
                    <a:lnTo>
                      <a:pt x="359" y="449"/>
                    </a:lnTo>
                    <a:lnTo>
                      <a:pt x="359" y="454"/>
                    </a:lnTo>
                    <a:lnTo>
                      <a:pt x="357" y="455"/>
                    </a:lnTo>
                    <a:lnTo>
                      <a:pt x="357" y="456"/>
                    </a:lnTo>
                    <a:lnTo>
                      <a:pt x="351" y="459"/>
                    </a:lnTo>
                    <a:lnTo>
                      <a:pt x="349" y="461"/>
                    </a:lnTo>
                    <a:lnTo>
                      <a:pt x="313" y="449"/>
                    </a:lnTo>
                    <a:lnTo>
                      <a:pt x="303" y="444"/>
                    </a:lnTo>
                    <a:lnTo>
                      <a:pt x="303" y="440"/>
                    </a:lnTo>
                    <a:lnTo>
                      <a:pt x="299" y="430"/>
                    </a:lnTo>
                    <a:lnTo>
                      <a:pt x="299" y="417"/>
                    </a:lnTo>
                    <a:lnTo>
                      <a:pt x="308" y="406"/>
                    </a:lnTo>
                    <a:lnTo>
                      <a:pt x="308" y="405"/>
                    </a:lnTo>
                    <a:lnTo>
                      <a:pt x="335" y="413"/>
                    </a:lnTo>
                    <a:lnTo>
                      <a:pt x="337" y="413"/>
                    </a:lnTo>
                    <a:lnTo>
                      <a:pt x="337" y="407"/>
                    </a:lnTo>
                    <a:lnTo>
                      <a:pt x="334" y="375"/>
                    </a:lnTo>
                    <a:lnTo>
                      <a:pt x="334" y="367"/>
                    </a:lnTo>
                    <a:lnTo>
                      <a:pt x="317" y="367"/>
                    </a:lnTo>
                    <a:lnTo>
                      <a:pt x="314" y="368"/>
                    </a:lnTo>
                    <a:lnTo>
                      <a:pt x="308" y="396"/>
                    </a:lnTo>
                    <a:lnTo>
                      <a:pt x="308" y="398"/>
                    </a:lnTo>
                    <a:lnTo>
                      <a:pt x="307" y="398"/>
                    </a:lnTo>
                    <a:lnTo>
                      <a:pt x="304" y="394"/>
                    </a:lnTo>
                    <a:lnTo>
                      <a:pt x="299" y="394"/>
                    </a:lnTo>
                    <a:lnTo>
                      <a:pt x="296" y="395"/>
                    </a:lnTo>
                    <a:lnTo>
                      <a:pt x="294" y="395"/>
                    </a:lnTo>
                    <a:lnTo>
                      <a:pt x="292" y="399"/>
                    </a:lnTo>
                    <a:lnTo>
                      <a:pt x="285" y="399"/>
                    </a:lnTo>
                    <a:lnTo>
                      <a:pt x="281" y="396"/>
                    </a:lnTo>
                    <a:lnTo>
                      <a:pt x="275" y="389"/>
                    </a:lnTo>
                    <a:lnTo>
                      <a:pt x="272" y="387"/>
                    </a:lnTo>
                    <a:lnTo>
                      <a:pt x="268" y="385"/>
                    </a:lnTo>
                    <a:lnTo>
                      <a:pt x="277" y="357"/>
                    </a:lnTo>
                    <a:lnTo>
                      <a:pt x="279" y="352"/>
                    </a:lnTo>
                    <a:lnTo>
                      <a:pt x="279" y="350"/>
                    </a:lnTo>
                    <a:lnTo>
                      <a:pt x="281" y="350"/>
                    </a:lnTo>
                    <a:lnTo>
                      <a:pt x="304" y="339"/>
                    </a:lnTo>
                    <a:lnTo>
                      <a:pt x="310" y="339"/>
                    </a:lnTo>
                    <a:lnTo>
                      <a:pt x="313" y="344"/>
                    </a:lnTo>
                    <a:lnTo>
                      <a:pt x="313" y="346"/>
                    </a:lnTo>
                    <a:lnTo>
                      <a:pt x="318" y="342"/>
                    </a:lnTo>
                    <a:lnTo>
                      <a:pt x="321" y="342"/>
                    </a:lnTo>
                    <a:lnTo>
                      <a:pt x="324" y="340"/>
                    </a:lnTo>
                    <a:lnTo>
                      <a:pt x="331" y="340"/>
                    </a:lnTo>
                    <a:lnTo>
                      <a:pt x="335" y="331"/>
                    </a:lnTo>
                    <a:lnTo>
                      <a:pt x="335" y="327"/>
                    </a:lnTo>
                    <a:lnTo>
                      <a:pt x="334" y="327"/>
                    </a:lnTo>
                    <a:lnTo>
                      <a:pt x="334" y="322"/>
                    </a:lnTo>
                    <a:lnTo>
                      <a:pt x="338" y="320"/>
                    </a:lnTo>
                    <a:lnTo>
                      <a:pt x="339" y="320"/>
                    </a:lnTo>
                    <a:lnTo>
                      <a:pt x="339" y="318"/>
                    </a:lnTo>
                    <a:lnTo>
                      <a:pt x="341" y="314"/>
                    </a:lnTo>
                    <a:lnTo>
                      <a:pt x="341" y="313"/>
                    </a:lnTo>
                    <a:lnTo>
                      <a:pt x="344" y="307"/>
                    </a:lnTo>
                    <a:lnTo>
                      <a:pt x="354" y="294"/>
                    </a:lnTo>
                    <a:lnTo>
                      <a:pt x="356" y="293"/>
                    </a:lnTo>
                    <a:lnTo>
                      <a:pt x="359" y="287"/>
                    </a:lnTo>
                    <a:lnTo>
                      <a:pt x="359" y="279"/>
                    </a:lnTo>
                    <a:lnTo>
                      <a:pt x="363" y="275"/>
                    </a:lnTo>
                    <a:lnTo>
                      <a:pt x="366" y="275"/>
                    </a:lnTo>
                    <a:lnTo>
                      <a:pt x="366" y="276"/>
                    </a:lnTo>
                    <a:lnTo>
                      <a:pt x="368" y="277"/>
                    </a:lnTo>
                    <a:lnTo>
                      <a:pt x="368" y="275"/>
                    </a:lnTo>
                    <a:lnTo>
                      <a:pt x="375" y="262"/>
                    </a:lnTo>
                    <a:lnTo>
                      <a:pt x="381" y="262"/>
                    </a:lnTo>
                    <a:lnTo>
                      <a:pt x="385" y="261"/>
                    </a:lnTo>
                    <a:lnTo>
                      <a:pt x="387" y="254"/>
                    </a:lnTo>
                    <a:lnTo>
                      <a:pt x="381" y="246"/>
                    </a:lnTo>
                    <a:lnTo>
                      <a:pt x="373" y="240"/>
                    </a:lnTo>
                    <a:lnTo>
                      <a:pt x="367" y="229"/>
                    </a:lnTo>
                    <a:lnTo>
                      <a:pt x="371" y="219"/>
                    </a:lnTo>
                    <a:lnTo>
                      <a:pt x="371" y="213"/>
                    </a:lnTo>
                    <a:lnTo>
                      <a:pt x="374" y="210"/>
                    </a:lnTo>
                    <a:lnTo>
                      <a:pt x="375" y="206"/>
                    </a:lnTo>
                    <a:lnTo>
                      <a:pt x="377" y="203"/>
                    </a:lnTo>
                    <a:lnTo>
                      <a:pt x="378" y="201"/>
                    </a:lnTo>
                    <a:lnTo>
                      <a:pt x="378" y="198"/>
                    </a:lnTo>
                    <a:lnTo>
                      <a:pt x="374" y="188"/>
                    </a:lnTo>
                    <a:lnTo>
                      <a:pt x="373" y="183"/>
                    </a:lnTo>
                    <a:lnTo>
                      <a:pt x="373" y="181"/>
                    </a:lnTo>
                    <a:lnTo>
                      <a:pt x="375" y="181"/>
                    </a:lnTo>
                    <a:lnTo>
                      <a:pt x="383" y="180"/>
                    </a:lnTo>
                    <a:lnTo>
                      <a:pt x="402" y="180"/>
                    </a:lnTo>
                    <a:lnTo>
                      <a:pt x="404" y="181"/>
                    </a:lnTo>
                    <a:lnTo>
                      <a:pt x="406" y="180"/>
                    </a:lnTo>
                    <a:lnTo>
                      <a:pt x="408" y="180"/>
                    </a:lnTo>
                    <a:lnTo>
                      <a:pt x="416" y="179"/>
                    </a:lnTo>
                    <a:lnTo>
                      <a:pt x="434" y="179"/>
                    </a:lnTo>
                    <a:lnTo>
                      <a:pt x="435" y="171"/>
                    </a:lnTo>
                    <a:lnTo>
                      <a:pt x="437" y="169"/>
                    </a:lnTo>
                    <a:lnTo>
                      <a:pt x="434" y="167"/>
                    </a:lnTo>
                    <a:lnTo>
                      <a:pt x="426" y="166"/>
                    </a:lnTo>
                    <a:lnTo>
                      <a:pt x="424" y="166"/>
                    </a:lnTo>
                    <a:lnTo>
                      <a:pt x="426" y="164"/>
                    </a:lnTo>
                    <a:lnTo>
                      <a:pt x="426" y="163"/>
                    </a:lnTo>
                    <a:lnTo>
                      <a:pt x="424" y="163"/>
                    </a:lnTo>
                    <a:lnTo>
                      <a:pt x="423" y="164"/>
                    </a:lnTo>
                    <a:lnTo>
                      <a:pt x="423" y="166"/>
                    </a:lnTo>
                    <a:lnTo>
                      <a:pt x="419" y="164"/>
                    </a:lnTo>
                    <a:lnTo>
                      <a:pt x="418" y="164"/>
                    </a:lnTo>
                    <a:lnTo>
                      <a:pt x="415" y="163"/>
                    </a:lnTo>
                    <a:lnTo>
                      <a:pt x="415" y="141"/>
                    </a:lnTo>
                    <a:lnTo>
                      <a:pt x="412" y="138"/>
                    </a:lnTo>
                    <a:lnTo>
                      <a:pt x="408" y="136"/>
                    </a:lnTo>
                    <a:lnTo>
                      <a:pt x="406" y="136"/>
                    </a:lnTo>
                    <a:lnTo>
                      <a:pt x="399" y="133"/>
                    </a:lnTo>
                    <a:lnTo>
                      <a:pt x="397" y="130"/>
                    </a:lnTo>
                    <a:lnTo>
                      <a:pt x="397" y="126"/>
                    </a:lnTo>
                    <a:lnTo>
                      <a:pt x="398" y="126"/>
                    </a:lnTo>
                    <a:lnTo>
                      <a:pt x="398" y="123"/>
                    </a:lnTo>
                    <a:lnTo>
                      <a:pt x="399" y="121"/>
                    </a:lnTo>
                    <a:lnTo>
                      <a:pt x="399" y="120"/>
                    </a:lnTo>
                    <a:lnTo>
                      <a:pt x="401" y="120"/>
                    </a:lnTo>
                    <a:lnTo>
                      <a:pt x="401" y="119"/>
                    </a:lnTo>
                    <a:lnTo>
                      <a:pt x="402" y="114"/>
                    </a:lnTo>
                    <a:lnTo>
                      <a:pt x="404" y="106"/>
                    </a:lnTo>
                    <a:lnTo>
                      <a:pt x="404" y="104"/>
                    </a:lnTo>
                    <a:lnTo>
                      <a:pt x="409" y="96"/>
                    </a:lnTo>
                    <a:lnTo>
                      <a:pt x="409" y="95"/>
                    </a:lnTo>
                    <a:lnTo>
                      <a:pt x="408" y="93"/>
                    </a:lnTo>
                    <a:lnTo>
                      <a:pt x="405" y="89"/>
                    </a:lnTo>
                    <a:lnTo>
                      <a:pt x="405" y="82"/>
                    </a:lnTo>
                    <a:lnTo>
                      <a:pt x="406" y="81"/>
                    </a:lnTo>
                    <a:lnTo>
                      <a:pt x="406" y="76"/>
                    </a:lnTo>
                    <a:lnTo>
                      <a:pt x="405" y="75"/>
                    </a:lnTo>
                    <a:lnTo>
                      <a:pt x="405" y="72"/>
                    </a:lnTo>
                    <a:lnTo>
                      <a:pt x="399" y="64"/>
                    </a:lnTo>
                    <a:lnTo>
                      <a:pt x="399" y="63"/>
                    </a:lnTo>
                    <a:lnTo>
                      <a:pt x="395" y="63"/>
                    </a:lnTo>
                    <a:lnTo>
                      <a:pt x="391" y="57"/>
                    </a:lnTo>
                    <a:lnTo>
                      <a:pt x="390" y="56"/>
                    </a:lnTo>
                    <a:lnTo>
                      <a:pt x="390" y="54"/>
                    </a:lnTo>
                    <a:lnTo>
                      <a:pt x="384" y="43"/>
                    </a:lnTo>
                    <a:lnTo>
                      <a:pt x="381" y="35"/>
                    </a:lnTo>
                    <a:lnTo>
                      <a:pt x="371" y="32"/>
                    </a:lnTo>
                    <a:lnTo>
                      <a:pt x="363" y="32"/>
                    </a:lnTo>
                    <a:lnTo>
                      <a:pt x="357" y="33"/>
                    </a:lnTo>
                    <a:lnTo>
                      <a:pt x="354" y="37"/>
                    </a:lnTo>
                    <a:lnTo>
                      <a:pt x="352" y="39"/>
                    </a:lnTo>
                    <a:lnTo>
                      <a:pt x="344" y="39"/>
                    </a:lnTo>
                    <a:lnTo>
                      <a:pt x="344" y="37"/>
                    </a:lnTo>
                    <a:lnTo>
                      <a:pt x="342" y="37"/>
                    </a:lnTo>
                    <a:lnTo>
                      <a:pt x="342" y="36"/>
                    </a:lnTo>
                    <a:lnTo>
                      <a:pt x="341" y="35"/>
                    </a:lnTo>
                    <a:lnTo>
                      <a:pt x="341" y="28"/>
                    </a:lnTo>
                    <a:lnTo>
                      <a:pt x="342" y="23"/>
                    </a:lnTo>
                    <a:lnTo>
                      <a:pt x="348" y="14"/>
                    </a:lnTo>
                    <a:lnTo>
                      <a:pt x="349" y="14"/>
                    </a:lnTo>
                    <a:lnTo>
                      <a:pt x="349" y="9"/>
                    </a:lnTo>
                    <a:lnTo>
                      <a:pt x="348" y="8"/>
                    </a:lnTo>
                    <a:lnTo>
                      <a:pt x="348" y="7"/>
                    </a:lnTo>
                    <a:lnTo>
                      <a:pt x="344" y="0"/>
                    </a:lnTo>
                    <a:lnTo>
                      <a:pt x="317" y="11"/>
                    </a:lnTo>
                    <a:lnTo>
                      <a:pt x="307" y="9"/>
                    </a:lnTo>
                    <a:lnTo>
                      <a:pt x="294" y="4"/>
                    </a:lnTo>
                    <a:lnTo>
                      <a:pt x="285" y="2"/>
                    </a:lnTo>
                    <a:close/>
                    <a:moveTo>
                      <a:pt x="317" y="465"/>
                    </a:moveTo>
                    <a:lnTo>
                      <a:pt x="327" y="473"/>
                    </a:lnTo>
                    <a:lnTo>
                      <a:pt x="328" y="473"/>
                    </a:lnTo>
                    <a:lnTo>
                      <a:pt x="331" y="472"/>
                    </a:lnTo>
                    <a:lnTo>
                      <a:pt x="328" y="477"/>
                    </a:lnTo>
                    <a:lnTo>
                      <a:pt x="321" y="498"/>
                    </a:lnTo>
                    <a:lnTo>
                      <a:pt x="327" y="507"/>
                    </a:lnTo>
                    <a:lnTo>
                      <a:pt x="335" y="514"/>
                    </a:lnTo>
                    <a:lnTo>
                      <a:pt x="335" y="515"/>
                    </a:lnTo>
                    <a:lnTo>
                      <a:pt x="341" y="521"/>
                    </a:lnTo>
                    <a:lnTo>
                      <a:pt x="342" y="524"/>
                    </a:lnTo>
                    <a:lnTo>
                      <a:pt x="342" y="525"/>
                    </a:lnTo>
                    <a:lnTo>
                      <a:pt x="341" y="539"/>
                    </a:lnTo>
                    <a:lnTo>
                      <a:pt x="341" y="541"/>
                    </a:lnTo>
                    <a:lnTo>
                      <a:pt x="335" y="550"/>
                    </a:lnTo>
                    <a:lnTo>
                      <a:pt x="332" y="551"/>
                    </a:lnTo>
                    <a:lnTo>
                      <a:pt x="324" y="560"/>
                    </a:lnTo>
                    <a:lnTo>
                      <a:pt x="322" y="558"/>
                    </a:lnTo>
                    <a:lnTo>
                      <a:pt x="322" y="555"/>
                    </a:lnTo>
                    <a:lnTo>
                      <a:pt x="321" y="554"/>
                    </a:lnTo>
                    <a:lnTo>
                      <a:pt x="314" y="558"/>
                    </a:lnTo>
                    <a:lnTo>
                      <a:pt x="308" y="574"/>
                    </a:lnTo>
                    <a:lnTo>
                      <a:pt x="308" y="575"/>
                    </a:lnTo>
                    <a:lnTo>
                      <a:pt x="297" y="575"/>
                    </a:lnTo>
                    <a:lnTo>
                      <a:pt x="284" y="572"/>
                    </a:lnTo>
                    <a:lnTo>
                      <a:pt x="282" y="569"/>
                    </a:lnTo>
                    <a:lnTo>
                      <a:pt x="281" y="568"/>
                    </a:lnTo>
                    <a:lnTo>
                      <a:pt x="281" y="567"/>
                    </a:lnTo>
                    <a:lnTo>
                      <a:pt x="279" y="562"/>
                    </a:lnTo>
                    <a:lnTo>
                      <a:pt x="270" y="546"/>
                    </a:lnTo>
                    <a:lnTo>
                      <a:pt x="268" y="541"/>
                    </a:lnTo>
                    <a:lnTo>
                      <a:pt x="267" y="539"/>
                    </a:lnTo>
                    <a:lnTo>
                      <a:pt x="265" y="533"/>
                    </a:lnTo>
                    <a:lnTo>
                      <a:pt x="264" y="532"/>
                    </a:lnTo>
                    <a:lnTo>
                      <a:pt x="262" y="525"/>
                    </a:lnTo>
                    <a:lnTo>
                      <a:pt x="262" y="521"/>
                    </a:lnTo>
                    <a:lnTo>
                      <a:pt x="261" y="521"/>
                    </a:lnTo>
                    <a:lnTo>
                      <a:pt x="265" y="508"/>
                    </a:lnTo>
                    <a:lnTo>
                      <a:pt x="267" y="505"/>
                    </a:lnTo>
                    <a:lnTo>
                      <a:pt x="267" y="502"/>
                    </a:lnTo>
                    <a:lnTo>
                      <a:pt x="268" y="498"/>
                    </a:lnTo>
                    <a:lnTo>
                      <a:pt x="267" y="498"/>
                    </a:lnTo>
                    <a:lnTo>
                      <a:pt x="267" y="497"/>
                    </a:lnTo>
                    <a:lnTo>
                      <a:pt x="268" y="495"/>
                    </a:lnTo>
                    <a:lnTo>
                      <a:pt x="275" y="493"/>
                    </a:lnTo>
                    <a:lnTo>
                      <a:pt x="275" y="491"/>
                    </a:lnTo>
                    <a:lnTo>
                      <a:pt x="278" y="490"/>
                    </a:lnTo>
                    <a:lnTo>
                      <a:pt x="282" y="483"/>
                    </a:lnTo>
                    <a:lnTo>
                      <a:pt x="282" y="479"/>
                    </a:lnTo>
                    <a:lnTo>
                      <a:pt x="286" y="470"/>
                    </a:lnTo>
                    <a:lnTo>
                      <a:pt x="289" y="469"/>
                    </a:lnTo>
                    <a:lnTo>
                      <a:pt x="292" y="459"/>
                    </a:lnTo>
                    <a:lnTo>
                      <a:pt x="293" y="458"/>
                    </a:lnTo>
                    <a:lnTo>
                      <a:pt x="294" y="458"/>
                    </a:lnTo>
                    <a:lnTo>
                      <a:pt x="303" y="454"/>
                    </a:lnTo>
                    <a:lnTo>
                      <a:pt x="304" y="454"/>
                    </a:lnTo>
                    <a:lnTo>
                      <a:pt x="317" y="46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56" name="Freeform 887">
                <a:extLst>
                  <a:ext uri="{FF2B5EF4-FFF2-40B4-BE49-F238E27FC236}">
                    <a16:creationId xmlns:a16="http://schemas.microsoft.com/office/drawing/2014/main" id="{35BB4ED7-64C3-33BC-7BC9-C589B5C33B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3" y="3491"/>
                <a:ext cx="20" cy="30"/>
              </a:xfrm>
              <a:custGeom>
                <a:avLst/>
                <a:gdLst>
                  <a:gd name="T0" fmla="*/ 66 w 81"/>
                  <a:gd name="T1" fmla="*/ 19 h 121"/>
                  <a:gd name="T2" fmla="*/ 56 w 81"/>
                  <a:gd name="T3" fmla="*/ 11 h 121"/>
                  <a:gd name="T4" fmla="*/ 43 w 81"/>
                  <a:gd name="T5" fmla="*/ 0 h 121"/>
                  <a:gd name="T6" fmla="*/ 42 w 81"/>
                  <a:gd name="T7" fmla="*/ 0 h 121"/>
                  <a:gd name="T8" fmla="*/ 33 w 81"/>
                  <a:gd name="T9" fmla="*/ 4 h 121"/>
                  <a:gd name="T10" fmla="*/ 32 w 81"/>
                  <a:gd name="T11" fmla="*/ 4 h 121"/>
                  <a:gd name="T12" fmla="*/ 31 w 81"/>
                  <a:gd name="T13" fmla="*/ 5 h 121"/>
                  <a:gd name="T14" fmla="*/ 28 w 81"/>
                  <a:gd name="T15" fmla="*/ 15 h 121"/>
                  <a:gd name="T16" fmla="*/ 25 w 81"/>
                  <a:gd name="T17" fmla="*/ 16 h 121"/>
                  <a:gd name="T18" fmla="*/ 21 w 81"/>
                  <a:gd name="T19" fmla="*/ 25 h 121"/>
                  <a:gd name="T20" fmla="*/ 21 w 81"/>
                  <a:gd name="T21" fmla="*/ 29 h 121"/>
                  <a:gd name="T22" fmla="*/ 17 w 81"/>
                  <a:gd name="T23" fmla="*/ 36 h 121"/>
                  <a:gd name="T24" fmla="*/ 14 w 81"/>
                  <a:gd name="T25" fmla="*/ 37 h 121"/>
                  <a:gd name="T26" fmla="*/ 14 w 81"/>
                  <a:gd name="T27" fmla="*/ 39 h 121"/>
                  <a:gd name="T28" fmla="*/ 7 w 81"/>
                  <a:gd name="T29" fmla="*/ 41 h 121"/>
                  <a:gd name="T30" fmla="*/ 6 w 81"/>
                  <a:gd name="T31" fmla="*/ 43 h 121"/>
                  <a:gd name="T32" fmla="*/ 6 w 81"/>
                  <a:gd name="T33" fmla="*/ 44 h 121"/>
                  <a:gd name="T34" fmla="*/ 7 w 81"/>
                  <a:gd name="T35" fmla="*/ 44 h 121"/>
                  <a:gd name="T36" fmla="*/ 6 w 81"/>
                  <a:gd name="T37" fmla="*/ 48 h 121"/>
                  <a:gd name="T38" fmla="*/ 6 w 81"/>
                  <a:gd name="T39" fmla="*/ 51 h 121"/>
                  <a:gd name="T40" fmla="*/ 4 w 81"/>
                  <a:gd name="T41" fmla="*/ 54 h 121"/>
                  <a:gd name="T42" fmla="*/ 0 w 81"/>
                  <a:gd name="T43" fmla="*/ 67 h 121"/>
                  <a:gd name="T44" fmla="*/ 1 w 81"/>
                  <a:gd name="T45" fmla="*/ 67 h 121"/>
                  <a:gd name="T46" fmla="*/ 1 w 81"/>
                  <a:gd name="T47" fmla="*/ 71 h 121"/>
                  <a:gd name="T48" fmla="*/ 3 w 81"/>
                  <a:gd name="T49" fmla="*/ 78 h 121"/>
                  <a:gd name="T50" fmla="*/ 4 w 81"/>
                  <a:gd name="T51" fmla="*/ 79 h 121"/>
                  <a:gd name="T52" fmla="*/ 6 w 81"/>
                  <a:gd name="T53" fmla="*/ 85 h 121"/>
                  <a:gd name="T54" fmla="*/ 7 w 81"/>
                  <a:gd name="T55" fmla="*/ 87 h 121"/>
                  <a:gd name="T56" fmla="*/ 9 w 81"/>
                  <a:gd name="T57" fmla="*/ 92 h 121"/>
                  <a:gd name="T58" fmla="*/ 18 w 81"/>
                  <a:gd name="T59" fmla="*/ 108 h 121"/>
                  <a:gd name="T60" fmla="*/ 20 w 81"/>
                  <a:gd name="T61" fmla="*/ 113 h 121"/>
                  <a:gd name="T62" fmla="*/ 20 w 81"/>
                  <a:gd name="T63" fmla="*/ 114 h 121"/>
                  <a:gd name="T64" fmla="*/ 21 w 81"/>
                  <a:gd name="T65" fmla="*/ 115 h 121"/>
                  <a:gd name="T66" fmla="*/ 23 w 81"/>
                  <a:gd name="T67" fmla="*/ 118 h 121"/>
                  <a:gd name="T68" fmla="*/ 36 w 81"/>
                  <a:gd name="T69" fmla="*/ 121 h 121"/>
                  <a:gd name="T70" fmla="*/ 47 w 81"/>
                  <a:gd name="T71" fmla="*/ 121 h 121"/>
                  <a:gd name="T72" fmla="*/ 47 w 81"/>
                  <a:gd name="T73" fmla="*/ 120 h 121"/>
                  <a:gd name="T74" fmla="*/ 53 w 81"/>
                  <a:gd name="T75" fmla="*/ 104 h 121"/>
                  <a:gd name="T76" fmla="*/ 60 w 81"/>
                  <a:gd name="T77" fmla="*/ 100 h 121"/>
                  <a:gd name="T78" fmla="*/ 61 w 81"/>
                  <a:gd name="T79" fmla="*/ 101 h 121"/>
                  <a:gd name="T80" fmla="*/ 61 w 81"/>
                  <a:gd name="T81" fmla="*/ 104 h 121"/>
                  <a:gd name="T82" fmla="*/ 63 w 81"/>
                  <a:gd name="T83" fmla="*/ 106 h 121"/>
                  <a:gd name="T84" fmla="*/ 71 w 81"/>
                  <a:gd name="T85" fmla="*/ 97 h 121"/>
                  <a:gd name="T86" fmla="*/ 74 w 81"/>
                  <a:gd name="T87" fmla="*/ 96 h 121"/>
                  <a:gd name="T88" fmla="*/ 80 w 81"/>
                  <a:gd name="T89" fmla="*/ 87 h 121"/>
                  <a:gd name="T90" fmla="*/ 80 w 81"/>
                  <a:gd name="T91" fmla="*/ 85 h 121"/>
                  <a:gd name="T92" fmla="*/ 81 w 81"/>
                  <a:gd name="T93" fmla="*/ 71 h 121"/>
                  <a:gd name="T94" fmla="*/ 81 w 81"/>
                  <a:gd name="T95" fmla="*/ 70 h 121"/>
                  <a:gd name="T96" fmla="*/ 80 w 81"/>
                  <a:gd name="T97" fmla="*/ 67 h 121"/>
                  <a:gd name="T98" fmla="*/ 74 w 81"/>
                  <a:gd name="T99" fmla="*/ 61 h 121"/>
                  <a:gd name="T100" fmla="*/ 74 w 81"/>
                  <a:gd name="T101" fmla="*/ 60 h 121"/>
                  <a:gd name="T102" fmla="*/ 66 w 81"/>
                  <a:gd name="T103" fmla="*/ 53 h 121"/>
                  <a:gd name="T104" fmla="*/ 60 w 81"/>
                  <a:gd name="T105" fmla="*/ 44 h 121"/>
                  <a:gd name="T106" fmla="*/ 67 w 81"/>
                  <a:gd name="T107" fmla="*/ 23 h 121"/>
                  <a:gd name="T108" fmla="*/ 70 w 81"/>
                  <a:gd name="T109" fmla="*/ 18 h 121"/>
                  <a:gd name="T110" fmla="*/ 67 w 81"/>
                  <a:gd name="T111" fmla="*/ 19 h 121"/>
                  <a:gd name="T112" fmla="*/ 66 w 81"/>
                  <a:gd name="T113" fmla="*/ 19 h 1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81" h="121">
                    <a:moveTo>
                      <a:pt x="66" y="19"/>
                    </a:moveTo>
                    <a:lnTo>
                      <a:pt x="56" y="11"/>
                    </a:lnTo>
                    <a:lnTo>
                      <a:pt x="43" y="0"/>
                    </a:lnTo>
                    <a:lnTo>
                      <a:pt x="42" y="0"/>
                    </a:lnTo>
                    <a:lnTo>
                      <a:pt x="33" y="4"/>
                    </a:lnTo>
                    <a:lnTo>
                      <a:pt x="32" y="4"/>
                    </a:lnTo>
                    <a:lnTo>
                      <a:pt x="31" y="5"/>
                    </a:lnTo>
                    <a:lnTo>
                      <a:pt x="28" y="15"/>
                    </a:lnTo>
                    <a:lnTo>
                      <a:pt x="25" y="16"/>
                    </a:lnTo>
                    <a:lnTo>
                      <a:pt x="21" y="25"/>
                    </a:lnTo>
                    <a:lnTo>
                      <a:pt x="21" y="29"/>
                    </a:lnTo>
                    <a:lnTo>
                      <a:pt x="17" y="36"/>
                    </a:lnTo>
                    <a:lnTo>
                      <a:pt x="14" y="37"/>
                    </a:lnTo>
                    <a:lnTo>
                      <a:pt x="14" y="39"/>
                    </a:lnTo>
                    <a:lnTo>
                      <a:pt x="7" y="41"/>
                    </a:lnTo>
                    <a:lnTo>
                      <a:pt x="6" y="43"/>
                    </a:lnTo>
                    <a:lnTo>
                      <a:pt x="6" y="44"/>
                    </a:lnTo>
                    <a:lnTo>
                      <a:pt x="7" y="44"/>
                    </a:lnTo>
                    <a:lnTo>
                      <a:pt x="6" y="48"/>
                    </a:lnTo>
                    <a:lnTo>
                      <a:pt x="6" y="51"/>
                    </a:lnTo>
                    <a:lnTo>
                      <a:pt x="4" y="54"/>
                    </a:lnTo>
                    <a:lnTo>
                      <a:pt x="0" y="67"/>
                    </a:lnTo>
                    <a:lnTo>
                      <a:pt x="1" y="67"/>
                    </a:lnTo>
                    <a:lnTo>
                      <a:pt x="1" y="71"/>
                    </a:lnTo>
                    <a:lnTo>
                      <a:pt x="3" y="78"/>
                    </a:lnTo>
                    <a:lnTo>
                      <a:pt x="4" y="79"/>
                    </a:lnTo>
                    <a:lnTo>
                      <a:pt x="6" y="85"/>
                    </a:lnTo>
                    <a:lnTo>
                      <a:pt x="7" y="87"/>
                    </a:lnTo>
                    <a:lnTo>
                      <a:pt x="9" y="92"/>
                    </a:lnTo>
                    <a:lnTo>
                      <a:pt x="18" y="108"/>
                    </a:lnTo>
                    <a:lnTo>
                      <a:pt x="20" y="113"/>
                    </a:lnTo>
                    <a:lnTo>
                      <a:pt x="20" y="114"/>
                    </a:lnTo>
                    <a:lnTo>
                      <a:pt x="21" y="115"/>
                    </a:lnTo>
                    <a:lnTo>
                      <a:pt x="23" y="118"/>
                    </a:lnTo>
                    <a:lnTo>
                      <a:pt x="36" y="121"/>
                    </a:lnTo>
                    <a:lnTo>
                      <a:pt x="47" y="121"/>
                    </a:lnTo>
                    <a:lnTo>
                      <a:pt x="47" y="120"/>
                    </a:lnTo>
                    <a:lnTo>
                      <a:pt x="53" y="104"/>
                    </a:lnTo>
                    <a:lnTo>
                      <a:pt x="60" y="100"/>
                    </a:lnTo>
                    <a:lnTo>
                      <a:pt x="61" y="101"/>
                    </a:lnTo>
                    <a:lnTo>
                      <a:pt x="61" y="104"/>
                    </a:lnTo>
                    <a:lnTo>
                      <a:pt x="63" y="106"/>
                    </a:lnTo>
                    <a:lnTo>
                      <a:pt x="71" y="97"/>
                    </a:lnTo>
                    <a:lnTo>
                      <a:pt x="74" y="96"/>
                    </a:lnTo>
                    <a:lnTo>
                      <a:pt x="80" y="87"/>
                    </a:lnTo>
                    <a:lnTo>
                      <a:pt x="80" y="85"/>
                    </a:lnTo>
                    <a:lnTo>
                      <a:pt x="81" y="71"/>
                    </a:lnTo>
                    <a:lnTo>
                      <a:pt x="81" y="70"/>
                    </a:lnTo>
                    <a:lnTo>
                      <a:pt x="80" y="67"/>
                    </a:lnTo>
                    <a:lnTo>
                      <a:pt x="74" y="61"/>
                    </a:lnTo>
                    <a:lnTo>
                      <a:pt x="74" y="60"/>
                    </a:lnTo>
                    <a:lnTo>
                      <a:pt x="66" y="53"/>
                    </a:lnTo>
                    <a:lnTo>
                      <a:pt x="60" y="44"/>
                    </a:lnTo>
                    <a:lnTo>
                      <a:pt x="67" y="23"/>
                    </a:lnTo>
                    <a:lnTo>
                      <a:pt x="70" y="18"/>
                    </a:lnTo>
                    <a:lnTo>
                      <a:pt x="67" y="19"/>
                    </a:lnTo>
                    <a:lnTo>
                      <a:pt x="66" y="1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57" name="Freeform 888">
                <a:extLst>
                  <a:ext uri="{FF2B5EF4-FFF2-40B4-BE49-F238E27FC236}">
                    <a16:creationId xmlns:a16="http://schemas.microsoft.com/office/drawing/2014/main" id="{3FE0651F-C89C-6BFB-4DA3-E02E4C5B0C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1" y="3257"/>
                <a:ext cx="118" cy="83"/>
              </a:xfrm>
              <a:custGeom>
                <a:avLst/>
                <a:gdLst>
                  <a:gd name="T0" fmla="*/ 396 w 472"/>
                  <a:gd name="T1" fmla="*/ 94 h 330"/>
                  <a:gd name="T2" fmla="*/ 374 w 472"/>
                  <a:gd name="T3" fmla="*/ 87 h 330"/>
                  <a:gd name="T4" fmla="*/ 336 w 472"/>
                  <a:gd name="T5" fmla="*/ 101 h 330"/>
                  <a:gd name="T6" fmla="*/ 289 w 472"/>
                  <a:gd name="T7" fmla="*/ 90 h 330"/>
                  <a:gd name="T8" fmla="*/ 260 w 472"/>
                  <a:gd name="T9" fmla="*/ 90 h 330"/>
                  <a:gd name="T10" fmla="*/ 230 w 472"/>
                  <a:gd name="T11" fmla="*/ 67 h 330"/>
                  <a:gd name="T12" fmla="*/ 216 w 472"/>
                  <a:gd name="T13" fmla="*/ 51 h 330"/>
                  <a:gd name="T14" fmla="*/ 174 w 472"/>
                  <a:gd name="T15" fmla="*/ 38 h 330"/>
                  <a:gd name="T16" fmla="*/ 138 w 472"/>
                  <a:gd name="T17" fmla="*/ 10 h 330"/>
                  <a:gd name="T18" fmla="*/ 125 w 472"/>
                  <a:gd name="T19" fmla="*/ 21 h 330"/>
                  <a:gd name="T20" fmla="*/ 128 w 472"/>
                  <a:gd name="T21" fmla="*/ 9 h 330"/>
                  <a:gd name="T22" fmla="*/ 124 w 472"/>
                  <a:gd name="T23" fmla="*/ 0 h 330"/>
                  <a:gd name="T24" fmla="*/ 99 w 472"/>
                  <a:gd name="T25" fmla="*/ 56 h 330"/>
                  <a:gd name="T26" fmla="*/ 82 w 472"/>
                  <a:gd name="T27" fmla="*/ 39 h 330"/>
                  <a:gd name="T28" fmla="*/ 60 w 472"/>
                  <a:gd name="T29" fmla="*/ 52 h 330"/>
                  <a:gd name="T30" fmla="*/ 65 w 472"/>
                  <a:gd name="T31" fmla="*/ 66 h 330"/>
                  <a:gd name="T32" fmla="*/ 42 w 472"/>
                  <a:gd name="T33" fmla="*/ 83 h 330"/>
                  <a:gd name="T34" fmla="*/ 50 w 472"/>
                  <a:gd name="T35" fmla="*/ 115 h 330"/>
                  <a:gd name="T36" fmla="*/ 30 w 472"/>
                  <a:gd name="T37" fmla="*/ 137 h 330"/>
                  <a:gd name="T38" fmla="*/ 12 w 472"/>
                  <a:gd name="T39" fmla="*/ 137 h 330"/>
                  <a:gd name="T40" fmla="*/ 0 w 472"/>
                  <a:gd name="T41" fmla="*/ 155 h 330"/>
                  <a:gd name="T42" fmla="*/ 22 w 472"/>
                  <a:gd name="T43" fmla="*/ 199 h 330"/>
                  <a:gd name="T44" fmla="*/ 21 w 472"/>
                  <a:gd name="T45" fmla="*/ 235 h 330"/>
                  <a:gd name="T46" fmla="*/ 25 w 472"/>
                  <a:gd name="T47" fmla="*/ 242 h 330"/>
                  <a:gd name="T48" fmla="*/ 18 w 472"/>
                  <a:gd name="T49" fmla="*/ 257 h 330"/>
                  <a:gd name="T50" fmla="*/ 46 w 472"/>
                  <a:gd name="T51" fmla="*/ 280 h 330"/>
                  <a:gd name="T52" fmla="*/ 68 w 472"/>
                  <a:gd name="T53" fmla="*/ 315 h 330"/>
                  <a:gd name="T54" fmla="*/ 104 w 472"/>
                  <a:gd name="T55" fmla="*/ 327 h 330"/>
                  <a:gd name="T56" fmla="*/ 107 w 472"/>
                  <a:gd name="T57" fmla="*/ 313 h 330"/>
                  <a:gd name="T58" fmla="*/ 114 w 472"/>
                  <a:gd name="T59" fmla="*/ 293 h 330"/>
                  <a:gd name="T60" fmla="*/ 127 w 472"/>
                  <a:gd name="T61" fmla="*/ 240 h 330"/>
                  <a:gd name="T62" fmla="*/ 167 w 472"/>
                  <a:gd name="T63" fmla="*/ 246 h 330"/>
                  <a:gd name="T64" fmla="*/ 193 w 472"/>
                  <a:gd name="T65" fmla="*/ 245 h 330"/>
                  <a:gd name="T66" fmla="*/ 205 w 472"/>
                  <a:gd name="T67" fmla="*/ 240 h 330"/>
                  <a:gd name="T68" fmla="*/ 233 w 472"/>
                  <a:gd name="T69" fmla="*/ 247 h 330"/>
                  <a:gd name="T70" fmla="*/ 253 w 472"/>
                  <a:gd name="T71" fmla="*/ 260 h 330"/>
                  <a:gd name="T72" fmla="*/ 284 w 472"/>
                  <a:gd name="T73" fmla="*/ 269 h 330"/>
                  <a:gd name="T74" fmla="*/ 304 w 472"/>
                  <a:gd name="T75" fmla="*/ 273 h 330"/>
                  <a:gd name="T76" fmla="*/ 321 w 472"/>
                  <a:gd name="T77" fmla="*/ 281 h 330"/>
                  <a:gd name="T78" fmla="*/ 332 w 472"/>
                  <a:gd name="T79" fmla="*/ 269 h 330"/>
                  <a:gd name="T80" fmla="*/ 335 w 472"/>
                  <a:gd name="T81" fmla="*/ 246 h 330"/>
                  <a:gd name="T82" fmla="*/ 368 w 472"/>
                  <a:gd name="T83" fmla="*/ 242 h 330"/>
                  <a:gd name="T84" fmla="*/ 357 w 472"/>
                  <a:gd name="T85" fmla="*/ 250 h 330"/>
                  <a:gd name="T86" fmla="*/ 398 w 472"/>
                  <a:gd name="T87" fmla="*/ 256 h 330"/>
                  <a:gd name="T88" fmla="*/ 435 w 472"/>
                  <a:gd name="T89" fmla="*/ 257 h 330"/>
                  <a:gd name="T90" fmla="*/ 449 w 472"/>
                  <a:gd name="T91" fmla="*/ 256 h 330"/>
                  <a:gd name="T92" fmla="*/ 469 w 472"/>
                  <a:gd name="T93" fmla="*/ 211 h 330"/>
                  <a:gd name="T94" fmla="*/ 458 w 472"/>
                  <a:gd name="T95" fmla="*/ 179 h 330"/>
                  <a:gd name="T96" fmla="*/ 426 w 472"/>
                  <a:gd name="T97" fmla="*/ 187 h 330"/>
                  <a:gd name="T98" fmla="*/ 394 w 472"/>
                  <a:gd name="T99" fmla="*/ 183 h 330"/>
                  <a:gd name="T100" fmla="*/ 374 w 472"/>
                  <a:gd name="T101" fmla="*/ 178 h 330"/>
                  <a:gd name="T102" fmla="*/ 373 w 472"/>
                  <a:gd name="T103" fmla="*/ 166 h 330"/>
                  <a:gd name="T104" fmla="*/ 389 w 472"/>
                  <a:gd name="T105" fmla="*/ 125 h 330"/>
                  <a:gd name="T106" fmla="*/ 417 w 472"/>
                  <a:gd name="T107" fmla="*/ 125 h 330"/>
                  <a:gd name="T108" fmla="*/ 440 w 472"/>
                  <a:gd name="T109" fmla="*/ 92 h 3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472" h="330">
                    <a:moveTo>
                      <a:pt x="440" y="92"/>
                    </a:moveTo>
                    <a:lnTo>
                      <a:pt x="441" y="87"/>
                    </a:lnTo>
                    <a:lnTo>
                      <a:pt x="441" y="84"/>
                    </a:lnTo>
                    <a:lnTo>
                      <a:pt x="437" y="84"/>
                    </a:lnTo>
                    <a:lnTo>
                      <a:pt x="406" y="92"/>
                    </a:lnTo>
                    <a:lnTo>
                      <a:pt x="396" y="94"/>
                    </a:lnTo>
                    <a:lnTo>
                      <a:pt x="382" y="88"/>
                    </a:lnTo>
                    <a:lnTo>
                      <a:pt x="380" y="88"/>
                    </a:lnTo>
                    <a:lnTo>
                      <a:pt x="380" y="87"/>
                    </a:lnTo>
                    <a:lnTo>
                      <a:pt x="378" y="85"/>
                    </a:lnTo>
                    <a:lnTo>
                      <a:pt x="375" y="85"/>
                    </a:lnTo>
                    <a:lnTo>
                      <a:pt x="374" y="87"/>
                    </a:lnTo>
                    <a:lnTo>
                      <a:pt x="364" y="92"/>
                    </a:lnTo>
                    <a:lnTo>
                      <a:pt x="354" y="95"/>
                    </a:lnTo>
                    <a:lnTo>
                      <a:pt x="347" y="95"/>
                    </a:lnTo>
                    <a:lnTo>
                      <a:pt x="341" y="98"/>
                    </a:lnTo>
                    <a:lnTo>
                      <a:pt x="339" y="99"/>
                    </a:lnTo>
                    <a:lnTo>
                      <a:pt x="336" y="101"/>
                    </a:lnTo>
                    <a:lnTo>
                      <a:pt x="322" y="94"/>
                    </a:lnTo>
                    <a:lnTo>
                      <a:pt x="315" y="88"/>
                    </a:lnTo>
                    <a:lnTo>
                      <a:pt x="301" y="91"/>
                    </a:lnTo>
                    <a:lnTo>
                      <a:pt x="293" y="91"/>
                    </a:lnTo>
                    <a:lnTo>
                      <a:pt x="291" y="90"/>
                    </a:lnTo>
                    <a:lnTo>
                      <a:pt x="289" y="90"/>
                    </a:lnTo>
                    <a:lnTo>
                      <a:pt x="287" y="91"/>
                    </a:lnTo>
                    <a:lnTo>
                      <a:pt x="277" y="92"/>
                    </a:lnTo>
                    <a:lnTo>
                      <a:pt x="262" y="92"/>
                    </a:lnTo>
                    <a:lnTo>
                      <a:pt x="261" y="91"/>
                    </a:lnTo>
                    <a:lnTo>
                      <a:pt x="260" y="91"/>
                    </a:lnTo>
                    <a:lnTo>
                      <a:pt x="260" y="90"/>
                    </a:lnTo>
                    <a:lnTo>
                      <a:pt x="251" y="73"/>
                    </a:lnTo>
                    <a:lnTo>
                      <a:pt x="237" y="67"/>
                    </a:lnTo>
                    <a:lnTo>
                      <a:pt x="236" y="70"/>
                    </a:lnTo>
                    <a:lnTo>
                      <a:pt x="231" y="70"/>
                    </a:lnTo>
                    <a:lnTo>
                      <a:pt x="230" y="69"/>
                    </a:lnTo>
                    <a:lnTo>
                      <a:pt x="230" y="67"/>
                    </a:lnTo>
                    <a:lnTo>
                      <a:pt x="229" y="67"/>
                    </a:lnTo>
                    <a:lnTo>
                      <a:pt x="229" y="63"/>
                    </a:lnTo>
                    <a:lnTo>
                      <a:pt x="222" y="55"/>
                    </a:lnTo>
                    <a:lnTo>
                      <a:pt x="217" y="53"/>
                    </a:lnTo>
                    <a:lnTo>
                      <a:pt x="216" y="52"/>
                    </a:lnTo>
                    <a:lnTo>
                      <a:pt x="216" y="51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190" y="34"/>
                    </a:lnTo>
                    <a:lnTo>
                      <a:pt x="183" y="35"/>
                    </a:lnTo>
                    <a:lnTo>
                      <a:pt x="177" y="38"/>
                    </a:lnTo>
                    <a:lnTo>
                      <a:pt x="174" y="38"/>
                    </a:lnTo>
                    <a:lnTo>
                      <a:pt x="155" y="20"/>
                    </a:lnTo>
                    <a:lnTo>
                      <a:pt x="153" y="17"/>
                    </a:lnTo>
                    <a:lnTo>
                      <a:pt x="150" y="13"/>
                    </a:lnTo>
                    <a:lnTo>
                      <a:pt x="150" y="12"/>
                    </a:lnTo>
                    <a:lnTo>
                      <a:pt x="149" y="10"/>
                    </a:lnTo>
                    <a:lnTo>
                      <a:pt x="138" y="10"/>
                    </a:lnTo>
                    <a:lnTo>
                      <a:pt x="135" y="13"/>
                    </a:lnTo>
                    <a:lnTo>
                      <a:pt x="133" y="14"/>
                    </a:lnTo>
                    <a:lnTo>
                      <a:pt x="133" y="20"/>
                    </a:lnTo>
                    <a:lnTo>
                      <a:pt x="131" y="20"/>
                    </a:lnTo>
                    <a:lnTo>
                      <a:pt x="127" y="21"/>
                    </a:lnTo>
                    <a:lnTo>
                      <a:pt x="125" y="21"/>
                    </a:lnTo>
                    <a:lnTo>
                      <a:pt x="124" y="20"/>
                    </a:lnTo>
                    <a:lnTo>
                      <a:pt x="124" y="18"/>
                    </a:lnTo>
                    <a:lnTo>
                      <a:pt x="123" y="17"/>
                    </a:lnTo>
                    <a:lnTo>
                      <a:pt x="124" y="14"/>
                    </a:lnTo>
                    <a:lnTo>
                      <a:pt x="124" y="13"/>
                    </a:lnTo>
                    <a:lnTo>
                      <a:pt x="128" y="9"/>
                    </a:lnTo>
                    <a:lnTo>
                      <a:pt x="128" y="5"/>
                    </a:lnTo>
                    <a:lnTo>
                      <a:pt x="127" y="3"/>
                    </a:lnTo>
                    <a:lnTo>
                      <a:pt x="127" y="2"/>
                    </a:lnTo>
                    <a:lnTo>
                      <a:pt x="125" y="2"/>
                    </a:lnTo>
                    <a:lnTo>
                      <a:pt x="125" y="0"/>
                    </a:lnTo>
                    <a:lnTo>
                      <a:pt x="124" y="0"/>
                    </a:lnTo>
                    <a:lnTo>
                      <a:pt x="123" y="2"/>
                    </a:lnTo>
                    <a:lnTo>
                      <a:pt x="121" y="2"/>
                    </a:lnTo>
                    <a:lnTo>
                      <a:pt x="110" y="12"/>
                    </a:lnTo>
                    <a:lnTo>
                      <a:pt x="104" y="45"/>
                    </a:lnTo>
                    <a:lnTo>
                      <a:pt x="100" y="55"/>
                    </a:lnTo>
                    <a:lnTo>
                      <a:pt x="99" y="56"/>
                    </a:lnTo>
                    <a:lnTo>
                      <a:pt x="97" y="56"/>
                    </a:lnTo>
                    <a:lnTo>
                      <a:pt x="93" y="55"/>
                    </a:lnTo>
                    <a:lnTo>
                      <a:pt x="92" y="55"/>
                    </a:lnTo>
                    <a:lnTo>
                      <a:pt x="89" y="46"/>
                    </a:lnTo>
                    <a:lnTo>
                      <a:pt x="82" y="41"/>
                    </a:lnTo>
                    <a:lnTo>
                      <a:pt x="82" y="39"/>
                    </a:lnTo>
                    <a:lnTo>
                      <a:pt x="78" y="38"/>
                    </a:lnTo>
                    <a:lnTo>
                      <a:pt x="67" y="38"/>
                    </a:lnTo>
                    <a:lnTo>
                      <a:pt x="64" y="41"/>
                    </a:lnTo>
                    <a:lnTo>
                      <a:pt x="63" y="44"/>
                    </a:lnTo>
                    <a:lnTo>
                      <a:pt x="63" y="45"/>
                    </a:lnTo>
                    <a:lnTo>
                      <a:pt x="60" y="52"/>
                    </a:lnTo>
                    <a:lnTo>
                      <a:pt x="58" y="53"/>
                    </a:lnTo>
                    <a:lnTo>
                      <a:pt x="58" y="56"/>
                    </a:lnTo>
                    <a:lnTo>
                      <a:pt x="63" y="56"/>
                    </a:lnTo>
                    <a:lnTo>
                      <a:pt x="67" y="60"/>
                    </a:lnTo>
                    <a:lnTo>
                      <a:pt x="67" y="66"/>
                    </a:lnTo>
                    <a:lnTo>
                      <a:pt x="65" y="66"/>
                    </a:lnTo>
                    <a:lnTo>
                      <a:pt x="58" y="67"/>
                    </a:lnTo>
                    <a:lnTo>
                      <a:pt x="50" y="67"/>
                    </a:lnTo>
                    <a:lnTo>
                      <a:pt x="42" y="77"/>
                    </a:lnTo>
                    <a:lnTo>
                      <a:pt x="40" y="79"/>
                    </a:lnTo>
                    <a:lnTo>
                      <a:pt x="40" y="80"/>
                    </a:lnTo>
                    <a:lnTo>
                      <a:pt x="42" y="83"/>
                    </a:lnTo>
                    <a:lnTo>
                      <a:pt x="42" y="84"/>
                    </a:lnTo>
                    <a:lnTo>
                      <a:pt x="43" y="84"/>
                    </a:lnTo>
                    <a:lnTo>
                      <a:pt x="43" y="85"/>
                    </a:lnTo>
                    <a:lnTo>
                      <a:pt x="50" y="92"/>
                    </a:lnTo>
                    <a:lnTo>
                      <a:pt x="51" y="115"/>
                    </a:lnTo>
                    <a:lnTo>
                      <a:pt x="50" y="115"/>
                    </a:lnTo>
                    <a:lnTo>
                      <a:pt x="50" y="116"/>
                    </a:lnTo>
                    <a:lnTo>
                      <a:pt x="49" y="116"/>
                    </a:lnTo>
                    <a:lnTo>
                      <a:pt x="40" y="123"/>
                    </a:lnTo>
                    <a:lnTo>
                      <a:pt x="32" y="133"/>
                    </a:lnTo>
                    <a:lnTo>
                      <a:pt x="30" y="135"/>
                    </a:lnTo>
                    <a:lnTo>
                      <a:pt x="30" y="137"/>
                    </a:lnTo>
                    <a:lnTo>
                      <a:pt x="32" y="139"/>
                    </a:lnTo>
                    <a:lnTo>
                      <a:pt x="26" y="139"/>
                    </a:lnTo>
                    <a:lnTo>
                      <a:pt x="15" y="140"/>
                    </a:lnTo>
                    <a:lnTo>
                      <a:pt x="14" y="139"/>
                    </a:lnTo>
                    <a:lnTo>
                      <a:pt x="14" y="137"/>
                    </a:lnTo>
                    <a:lnTo>
                      <a:pt x="12" y="137"/>
                    </a:lnTo>
                    <a:lnTo>
                      <a:pt x="12" y="136"/>
                    </a:lnTo>
                    <a:lnTo>
                      <a:pt x="8" y="136"/>
                    </a:lnTo>
                    <a:lnTo>
                      <a:pt x="5" y="135"/>
                    </a:lnTo>
                    <a:lnTo>
                      <a:pt x="3" y="144"/>
                    </a:lnTo>
                    <a:lnTo>
                      <a:pt x="0" y="147"/>
                    </a:lnTo>
                    <a:lnTo>
                      <a:pt x="0" y="155"/>
                    </a:lnTo>
                    <a:lnTo>
                      <a:pt x="1" y="164"/>
                    </a:lnTo>
                    <a:lnTo>
                      <a:pt x="3" y="168"/>
                    </a:lnTo>
                    <a:lnTo>
                      <a:pt x="8" y="179"/>
                    </a:lnTo>
                    <a:lnTo>
                      <a:pt x="21" y="193"/>
                    </a:lnTo>
                    <a:lnTo>
                      <a:pt x="22" y="197"/>
                    </a:lnTo>
                    <a:lnTo>
                      <a:pt x="22" y="199"/>
                    </a:lnTo>
                    <a:lnTo>
                      <a:pt x="21" y="199"/>
                    </a:lnTo>
                    <a:lnTo>
                      <a:pt x="18" y="200"/>
                    </a:lnTo>
                    <a:lnTo>
                      <a:pt x="15" y="203"/>
                    </a:lnTo>
                    <a:lnTo>
                      <a:pt x="15" y="217"/>
                    </a:lnTo>
                    <a:lnTo>
                      <a:pt x="18" y="228"/>
                    </a:lnTo>
                    <a:lnTo>
                      <a:pt x="21" y="235"/>
                    </a:lnTo>
                    <a:lnTo>
                      <a:pt x="21" y="236"/>
                    </a:lnTo>
                    <a:lnTo>
                      <a:pt x="21" y="239"/>
                    </a:lnTo>
                    <a:lnTo>
                      <a:pt x="22" y="239"/>
                    </a:lnTo>
                    <a:lnTo>
                      <a:pt x="23" y="240"/>
                    </a:lnTo>
                    <a:lnTo>
                      <a:pt x="25" y="240"/>
                    </a:lnTo>
                    <a:lnTo>
                      <a:pt x="25" y="242"/>
                    </a:lnTo>
                    <a:lnTo>
                      <a:pt x="23" y="242"/>
                    </a:lnTo>
                    <a:lnTo>
                      <a:pt x="23" y="243"/>
                    </a:lnTo>
                    <a:lnTo>
                      <a:pt x="21" y="247"/>
                    </a:lnTo>
                    <a:lnTo>
                      <a:pt x="16" y="250"/>
                    </a:lnTo>
                    <a:lnTo>
                      <a:pt x="18" y="255"/>
                    </a:lnTo>
                    <a:lnTo>
                      <a:pt x="18" y="257"/>
                    </a:lnTo>
                    <a:lnTo>
                      <a:pt x="21" y="260"/>
                    </a:lnTo>
                    <a:lnTo>
                      <a:pt x="25" y="266"/>
                    </a:lnTo>
                    <a:lnTo>
                      <a:pt x="30" y="271"/>
                    </a:lnTo>
                    <a:lnTo>
                      <a:pt x="35" y="273"/>
                    </a:lnTo>
                    <a:lnTo>
                      <a:pt x="39" y="276"/>
                    </a:lnTo>
                    <a:lnTo>
                      <a:pt x="46" y="280"/>
                    </a:lnTo>
                    <a:lnTo>
                      <a:pt x="49" y="284"/>
                    </a:lnTo>
                    <a:lnTo>
                      <a:pt x="51" y="288"/>
                    </a:lnTo>
                    <a:lnTo>
                      <a:pt x="51" y="291"/>
                    </a:lnTo>
                    <a:lnTo>
                      <a:pt x="50" y="293"/>
                    </a:lnTo>
                    <a:lnTo>
                      <a:pt x="60" y="306"/>
                    </a:lnTo>
                    <a:lnTo>
                      <a:pt x="68" y="315"/>
                    </a:lnTo>
                    <a:lnTo>
                      <a:pt x="70" y="315"/>
                    </a:lnTo>
                    <a:lnTo>
                      <a:pt x="70" y="312"/>
                    </a:lnTo>
                    <a:lnTo>
                      <a:pt x="75" y="312"/>
                    </a:lnTo>
                    <a:lnTo>
                      <a:pt x="103" y="330"/>
                    </a:lnTo>
                    <a:lnTo>
                      <a:pt x="104" y="330"/>
                    </a:lnTo>
                    <a:lnTo>
                      <a:pt x="104" y="327"/>
                    </a:lnTo>
                    <a:lnTo>
                      <a:pt x="103" y="326"/>
                    </a:lnTo>
                    <a:lnTo>
                      <a:pt x="104" y="323"/>
                    </a:lnTo>
                    <a:lnTo>
                      <a:pt x="104" y="320"/>
                    </a:lnTo>
                    <a:lnTo>
                      <a:pt x="106" y="317"/>
                    </a:lnTo>
                    <a:lnTo>
                      <a:pt x="106" y="315"/>
                    </a:lnTo>
                    <a:lnTo>
                      <a:pt x="107" y="313"/>
                    </a:lnTo>
                    <a:lnTo>
                      <a:pt x="109" y="309"/>
                    </a:lnTo>
                    <a:lnTo>
                      <a:pt x="109" y="306"/>
                    </a:lnTo>
                    <a:lnTo>
                      <a:pt x="110" y="305"/>
                    </a:lnTo>
                    <a:lnTo>
                      <a:pt x="113" y="299"/>
                    </a:lnTo>
                    <a:lnTo>
                      <a:pt x="113" y="298"/>
                    </a:lnTo>
                    <a:lnTo>
                      <a:pt x="114" y="293"/>
                    </a:lnTo>
                    <a:lnTo>
                      <a:pt x="127" y="273"/>
                    </a:lnTo>
                    <a:lnTo>
                      <a:pt x="130" y="262"/>
                    </a:lnTo>
                    <a:lnTo>
                      <a:pt x="130" y="252"/>
                    </a:lnTo>
                    <a:lnTo>
                      <a:pt x="127" y="243"/>
                    </a:lnTo>
                    <a:lnTo>
                      <a:pt x="125" y="243"/>
                    </a:lnTo>
                    <a:lnTo>
                      <a:pt x="127" y="240"/>
                    </a:lnTo>
                    <a:lnTo>
                      <a:pt x="138" y="239"/>
                    </a:lnTo>
                    <a:lnTo>
                      <a:pt x="155" y="235"/>
                    </a:lnTo>
                    <a:lnTo>
                      <a:pt x="156" y="232"/>
                    </a:lnTo>
                    <a:lnTo>
                      <a:pt x="162" y="232"/>
                    </a:lnTo>
                    <a:lnTo>
                      <a:pt x="163" y="233"/>
                    </a:lnTo>
                    <a:lnTo>
                      <a:pt x="167" y="246"/>
                    </a:lnTo>
                    <a:lnTo>
                      <a:pt x="174" y="250"/>
                    </a:lnTo>
                    <a:lnTo>
                      <a:pt x="177" y="250"/>
                    </a:lnTo>
                    <a:lnTo>
                      <a:pt x="177" y="249"/>
                    </a:lnTo>
                    <a:lnTo>
                      <a:pt x="185" y="246"/>
                    </a:lnTo>
                    <a:lnTo>
                      <a:pt x="187" y="245"/>
                    </a:lnTo>
                    <a:lnTo>
                      <a:pt x="193" y="245"/>
                    </a:lnTo>
                    <a:lnTo>
                      <a:pt x="194" y="246"/>
                    </a:lnTo>
                    <a:lnTo>
                      <a:pt x="198" y="247"/>
                    </a:lnTo>
                    <a:lnTo>
                      <a:pt x="202" y="247"/>
                    </a:lnTo>
                    <a:lnTo>
                      <a:pt x="204" y="245"/>
                    </a:lnTo>
                    <a:lnTo>
                      <a:pt x="204" y="242"/>
                    </a:lnTo>
                    <a:lnTo>
                      <a:pt x="205" y="240"/>
                    </a:lnTo>
                    <a:lnTo>
                      <a:pt x="207" y="242"/>
                    </a:lnTo>
                    <a:lnTo>
                      <a:pt x="220" y="247"/>
                    </a:lnTo>
                    <a:lnTo>
                      <a:pt x="223" y="247"/>
                    </a:lnTo>
                    <a:lnTo>
                      <a:pt x="229" y="249"/>
                    </a:lnTo>
                    <a:lnTo>
                      <a:pt x="230" y="247"/>
                    </a:lnTo>
                    <a:lnTo>
                      <a:pt x="233" y="247"/>
                    </a:lnTo>
                    <a:lnTo>
                      <a:pt x="240" y="246"/>
                    </a:lnTo>
                    <a:lnTo>
                      <a:pt x="244" y="245"/>
                    </a:lnTo>
                    <a:lnTo>
                      <a:pt x="248" y="249"/>
                    </a:lnTo>
                    <a:lnTo>
                      <a:pt x="251" y="257"/>
                    </a:lnTo>
                    <a:lnTo>
                      <a:pt x="251" y="259"/>
                    </a:lnTo>
                    <a:lnTo>
                      <a:pt x="253" y="260"/>
                    </a:lnTo>
                    <a:lnTo>
                      <a:pt x="255" y="260"/>
                    </a:lnTo>
                    <a:lnTo>
                      <a:pt x="268" y="269"/>
                    </a:lnTo>
                    <a:lnTo>
                      <a:pt x="272" y="277"/>
                    </a:lnTo>
                    <a:lnTo>
                      <a:pt x="272" y="276"/>
                    </a:lnTo>
                    <a:lnTo>
                      <a:pt x="274" y="276"/>
                    </a:lnTo>
                    <a:lnTo>
                      <a:pt x="284" y="269"/>
                    </a:lnTo>
                    <a:lnTo>
                      <a:pt x="287" y="270"/>
                    </a:lnTo>
                    <a:lnTo>
                      <a:pt x="289" y="270"/>
                    </a:lnTo>
                    <a:lnTo>
                      <a:pt x="293" y="274"/>
                    </a:lnTo>
                    <a:lnTo>
                      <a:pt x="298" y="277"/>
                    </a:lnTo>
                    <a:lnTo>
                      <a:pt x="300" y="277"/>
                    </a:lnTo>
                    <a:lnTo>
                      <a:pt x="304" y="273"/>
                    </a:lnTo>
                    <a:lnTo>
                      <a:pt x="307" y="273"/>
                    </a:lnTo>
                    <a:lnTo>
                      <a:pt x="311" y="274"/>
                    </a:lnTo>
                    <a:lnTo>
                      <a:pt x="313" y="276"/>
                    </a:lnTo>
                    <a:lnTo>
                      <a:pt x="320" y="280"/>
                    </a:lnTo>
                    <a:lnTo>
                      <a:pt x="320" y="281"/>
                    </a:lnTo>
                    <a:lnTo>
                      <a:pt x="321" y="281"/>
                    </a:lnTo>
                    <a:lnTo>
                      <a:pt x="327" y="278"/>
                    </a:lnTo>
                    <a:lnTo>
                      <a:pt x="328" y="278"/>
                    </a:lnTo>
                    <a:lnTo>
                      <a:pt x="328" y="277"/>
                    </a:lnTo>
                    <a:lnTo>
                      <a:pt x="331" y="271"/>
                    </a:lnTo>
                    <a:lnTo>
                      <a:pt x="332" y="270"/>
                    </a:lnTo>
                    <a:lnTo>
                      <a:pt x="332" y="269"/>
                    </a:lnTo>
                    <a:lnTo>
                      <a:pt x="334" y="267"/>
                    </a:lnTo>
                    <a:lnTo>
                      <a:pt x="335" y="257"/>
                    </a:lnTo>
                    <a:lnTo>
                      <a:pt x="332" y="249"/>
                    </a:lnTo>
                    <a:lnTo>
                      <a:pt x="332" y="247"/>
                    </a:lnTo>
                    <a:lnTo>
                      <a:pt x="334" y="246"/>
                    </a:lnTo>
                    <a:lnTo>
                      <a:pt x="335" y="246"/>
                    </a:lnTo>
                    <a:lnTo>
                      <a:pt x="338" y="245"/>
                    </a:lnTo>
                    <a:lnTo>
                      <a:pt x="341" y="242"/>
                    </a:lnTo>
                    <a:lnTo>
                      <a:pt x="360" y="239"/>
                    </a:lnTo>
                    <a:lnTo>
                      <a:pt x="367" y="239"/>
                    </a:lnTo>
                    <a:lnTo>
                      <a:pt x="367" y="240"/>
                    </a:lnTo>
                    <a:lnTo>
                      <a:pt x="368" y="242"/>
                    </a:lnTo>
                    <a:lnTo>
                      <a:pt x="367" y="242"/>
                    </a:lnTo>
                    <a:lnTo>
                      <a:pt x="367" y="243"/>
                    </a:lnTo>
                    <a:lnTo>
                      <a:pt x="364" y="246"/>
                    </a:lnTo>
                    <a:lnTo>
                      <a:pt x="360" y="246"/>
                    </a:lnTo>
                    <a:lnTo>
                      <a:pt x="357" y="247"/>
                    </a:lnTo>
                    <a:lnTo>
                      <a:pt x="357" y="250"/>
                    </a:lnTo>
                    <a:lnTo>
                      <a:pt x="360" y="253"/>
                    </a:lnTo>
                    <a:lnTo>
                      <a:pt x="364" y="256"/>
                    </a:lnTo>
                    <a:lnTo>
                      <a:pt x="375" y="255"/>
                    </a:lnTo>
                    <a:lnTo>
                      <a:pt x="380" y="253"/>
                    </a:lnTo>
                    <a:lnTo>
                      <a:pt x="385" y="253"/>
                    </a:lnTo>
                    <a:lnTo>
                      <a:pt x="398" y="256"/>
                    </a:lnTo>
                    <a:lnTo>
                      <a:pt x="399" y="257"/>
                    </a:lnTo>
                    <a:lnTo>
                      <a:pt x="403" y="257"/>
                    </a:lnTo>
                    <a:lnTo>
                      <a:pt x="405" y="256"/>
                    </a:lnTo>
                    <a:lnTo>
                      <a:pt x="406" y="256"/>
                    </a:lnTo>
                    <a:lnTo>
                      <a:pt x="421" y="255"/>
                    </a:lnTo>
                    <a:lnTo>
                      <a:pt x="435" y="257"/>
                    </a:lnTo>
                    <a:lnTo>
                      <a:pt x="438" y="259"/>
                    </a:lnTo>
                    <a:lnTo>
                      <a:pt x="440" y="259"/>
                    </a:lnTo>
                    <a:lnTo>
                      <a:pt x="444" y="257"/>
                    </a:lnTo>
                    <a:lnTo>
                      <a:pt x="447" y="257"/>
                    </a:lnTo>
                    <a:lnTo>
                      <a:pt x="448" y="256"/>
                    </a:lnTo>
                    <a:lnTo>
                      <a:pt x="449" y="256"/>
                    </a:lnTo>
                    <a:lnTo>
                      <a:pt x="449" y="249"/>
                    </a:lnTo>
                    <a:lnTo>
                      <a:pt x="456" y="226"/>
                    </a:lnTo>
                    <a:lnTo>
                      <a:pt x="456" y="225"/>
                    </a:lnTo>
                    <a:lnTo>
                      <a:pt x="458" y="224"/>
                    </a:lnTo>
                    <a:lnTo>
                      <a:pt x="461" y="219"/>
                    </a:lnTo>
                    <a:lnTo>
                      <a:pt x="469" y="211"/>
                    </a:lnTo>
                    <a:lnTo>
                      <a:pt x="472" y="202"/>
                    </a:lnTo>
                    <a:lnTo>
                      <a:pt x="469" y="196"/>
                    </a:lnTo>
                    <a:lnTo>
                      <a:pt x="465" y="192"/>
                    </a:lnTo>
                    <a:lnTo>
                      <a:pt x="465" y="189"/>
                    </a:lnTo>
                    <a:lnTo>
                      <a:pt x="458" y="189"/>
                    </a:lnTo>
                    <a:lnTo>
                      <a:pt x="458" y="179"/>
                    </a:lnTo>
                    <a:lnTo>
                      <a:pt x="448" y="179"/>
                    </a:lnTo>
                    <a:lnTo>
                      <a:pt x="444" y="178"/>
                    </a:lnTo>
                    <a:lnTo>
                      <a:pt x="424" y="178"/>
                    </a:lnTo>
                    <a:lnTo>
                      <a:pt x="424" y="182"/>
                    </a:lnTo>
                    <a:lnTo>
                      <a:pt x="426" y="183"/>
                    </a:lnTo>
                    <a:lnTo>
                      <a:pt x="426" y="187"/>
                    </a:lnTo>
                    <a:lnTo>
                      <a:pt x="416" y="189"/>
                    </a:lnTo>
                    <a:lnTo>
                      <a:pt x="410" y="189"/>
                    </a:lnTo>
                    <a:lnTo>
                      <a:pt x="405" y="186"/>
                    </a:lnTo>
                    <a:lnTo>
                      <a:pt x="401" y="185"/>
                    </a:lnTo>
                    <a:lnTo>
                      <a:pt x="399" y="183"/>
                    </a:lnTo>
                    <a:lnTo>
                      <a:pt x="394" y="183"/>
                    </a:lnTo>
                    <a:lnTo>
                      <a:pt x="392" y="187"/>
                    </a:lnTo>
                    <a:lnTo>
                      <a:pt x="389" y="193"/>
                    </a:lnTo>
                    <a:lnTo>
                      <a:pt x="388" y="193"/>
                    </a:lnTo>
                    <a:lnTo>
                      <a:pt x="375" y="179"/>
                    </a:lnTo>
                    <a:lnTo>
                      <a:pt x="375" y="178"/>
                    </a:lnTo>
                    <a:lnTo>
                      <a:pt x="374" y="178"/>
                    </a:lnTo>
                    <a:lnTo>
                      <a:pt x="371" y="175"/>
                    </a:lnTo>
                    <a:lnTo>
                      <a:pt x="373" y="173"/>
                    </a:lnTo>
                    <a:lnTo>
                      <a:pt x="373" y="172"/>
                    </a:lnTo>
                    <a:lnTo>
                      <a:pt x="371" y="171"/>
                    </a:lnTo>
                    <a:lnTo>
                      <a:pt x="371" y="168"/>
                    </a:lnTo>
                    <a:lnTo>
                      <a:pt x="373" y="166"/>
                    </a:lnTo>
                    <a:lnTo>
                      <a:pt x="373" y="162"/>
                    </a:lnTo>
                    <a:lnTo>
                      <a:pt x="377" y="161"/>
                    </a:lnTo>
                    <a:lnTo>
                      <a:pt x="387" y="144"/>
                    </a:lnTo>
                    <a:lnTo>
                      <a:pt x="388" y="139"/>
                    </a:lnTo>
                    <a:lnTo>
                      <a:pt x="389" y="126"/>
                    </a:lnTo>
                    <a:lnTo>
                      <a:pt x="389" y="125"/>
                    </a:lnTo>
                    <a:lnTo>
                      <a:pt x="394" y="120"/>
                    </a:lnTo>
                    <a:lnTo>
                      <a:pt x="401" y="118"/>
                    </a:lnTo>
                    <a:lnTo>
                      <a:pt x="403" y="116"/>
                    </a:lnTo>
                    <a:lnTo>
                      <a:pt x="403" y="118"/>
                    </a:lnTo>
                    <a:lnTo>
                      <a:pt x="406" y="120"/>
                    </a:lnTo>
                    <a:lnTo>
                      <a:pt x="417" y="125"/>
                    </a:lnTo>
                    <a:lnTo>
                      <a:pt x="421" y="125"/>
                    </a:lnTo>
                    <a:lnTo>
                      <a:pt x="428" y="119"/>
                    </a:lnTo>
                    <a:lnTo>
                      <a:pt x="430" y="119"/>
                    </a:lnTo>
                    <a:lnTo>
                      <a:pt x="431" y="115"/>
                    </a:lnTo>
                    <a:lnTo>
                      <a:pt x="433" y="112"/>
                    </a:lnTo>
                    <a:lnTo>
                      <a:pt x="440" y="9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58" name="Freeform 889">
                <a:extLst>
                  <a:ext uri="{FF2B5EF4-FFF2-40B4-BE49-F238E27FC236}">
                    <a16:creationId xmlns:a16="http://schemas.microsoft.com/office/drawing/2014/main" id="{25BC2D71-FC81-F86B-01D1-23DAC6B4C2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7" y="3315"/>
                <a:ext cx="95" cy="64"/>
              </a:xfrm>
              <a:custGeom>
                <a:avLst/>
                <a:gdLst>
                  <a:gd name="T0" fmla="*/ 310 w 381"/>
                  <a:gd name="T1" fmla="*/ 148 h 256"/>
                  <a:gd name="T2" fmla="*/ 295 w 381"/>
                  <a:gd name="T3" fmla="*/ 148 h 256"/>
                  <a:gd name="T4" fmla="*/ 277 w 381"/>
                  <a:gd name="T5" fmla="*/ 137 h 256"/>
                  <a:gd name="T6" fmla="*/ 254 w 381"/>
                  <a:gd name="T7" fmla="*/ 130 h 256"/>
                  <a:gd name="T8" fmla="*/ 258 w 381"/>
                  <a:gd name="T9" fmla="*/ 124 h 256"/>
                  <a:gd name="T10" fmla="*/ 271 w 381"/>
                  <a:gd name="T11" fmla="*/ 85 h 256"/>
                  <a:gd name="T12" fmla="*/ 246 w 381"/>
                  <a:gd name="T13" fmla="*/ 68 h 256"/>
                  <a:gd name="T14" fmla="*/ 225 w 381"/>
                  <a:gd name="T15" fmla="*/ 46 h 256"/>
                  <a:gd name="T16" fmla="*/ 217 w 381"/>
                  <a:gd name="T17" fmla="*/ 48 h 256"/>
                  <a:gd name="T18" fmla="*/ 201 w 381"/>
                  <a:gd name="T19" fmla="*/ 41 h 256"/>
                  <a:gd name="T20" fmla="*/ 186 w 381"/>
                  <a:gd name="T21" fmla="*/ 38 h 256"/>
                  <a:gd name="T22" fmla="*/ 169 w 381"/>
                  <a:gd name="T23" fmla="*/ 44 h 256"/>
                  <a:gd name="T24" fmla="*/ 150 w 381"/>
                  <a:gd name="T25" fmla="*/ 28 h 256"/>
                  <a:gd name="T26" fmla="*/ 141 w 381"/>
                  <a:gd name="T27" fmla="*/ 13 h 256"/>
                  <a:gd name="T28" fmla="*/ 126 w 381"/>
                  <a:gd name="T29" fmla="*/ 17 h 256"/>
                  <a:gd name="T30" fmla="*/ 102 w 381"/>
                  <a:gd name="T31" fmla="*/ 8 h 256"/>
                  <a:gd name="T32" fmla="*/ 95 w 381"/>
                  <a:gd name="T33" fmla="*/ 15 h 256"/>
                  <a:gd name="T34" fmla="*/ 82 w 381"/>
                  <a:gd name="T35" fmla="*/ 14 h 256"/>
                  <a:gd name="T36" fmla="*/ 64 w 381"/>
                  <a:gd name="T37" fmla="*/ 14 h 256"/>
                  <a:gd name="T38" fmla="*/ 52 w 381"/>
                  <a:gd name="T39" fmla="*/ 3 h 256"/>
                  <a:gd name="T40" fmla="*/ 24 w 381"/>
                  <a:gd name="T41" fmla="*/ 11 h 256"/>
                  <a:gd name="T42" fmla="*/ 11 w 381"/>
                  <a:gd name="T43" fmla="*/ 61 h 256"/>
                  <a:gd name="T44" fmla="*/ 6 w 381"/>
                  <a:gd name="T45" fmla="*/ 74 h 256"/>
                  <a:gd name="T46" fmla="*/ 3 w 381"/>
                  <a:gd name="T47" fmla="*/ 85 h 256"/>
                  <a:gd name="T48" fmla="*/ 1 w 381"/>
                  <a:gd name="T49" fmla="*/ 95 h 256"/>
                  <a:gd name="T50" fmla="*/ 4 w 381"/>
                  <a:gd name="T51" fmla="*/ 105 h 256"/>
                  <a:gd name="T52" fmla="*/ 22 w 381"/>
                  <a:gd name="T53" fmla="*/ 126 h 256"/>
                  <a:gd name="T54" fmla="*/ 56 w 381"/>
                  <a:gd name="T55" fmla="*/ 143 h 256"/>
                  <a:gd name="T56" fmla="*/ 91 w 381"/>
                  <a:gd name="T57" fmla="*/ 159 h 256"/>
                  <a:gd name="T58" fmla="*/ 101 w 381"/>
                  <a:gd name="T59" fmla="*/ 168 h 256"/>
                  <a:gd name="T60" fmla="*/ 99 w 381"/>
                  <a:gd name="T61" fmla="*/ 186 h 256"/>
                  <a:gd name="T62" fmla="*/ 114 w 381"/>
                  <a:gd name="T63" fmla="*/ 210 h 256"/>
                  <a:gd name="T64" fmla="*/ 130 w 381"/>
                  <a:gd name="T65" fmla="*/ 210 h 256"/>
                  <a:gd name="T66" fmla="*/ 131 w 381"/>
                  <a:gd name="T67" fmla="*/ 198 h 256"/>
                  <a:gd name="T68" fmla="*/ 138 w 381"/>
                  <a:gd name="T69" fmla="*/ 186 h 256"/>
                  <a:gd name="T70" fmla="*/ 157 w 381"/>
                  <a:gd name="T71" fmla="*/ 194 h 256"/>
                  <a:gd name="T72" fmla="*/ 193 w 381"/>
                  <a:gd name="T73" fmla="*/ 231 h 256"/>
                  <a:gd name="T74" fmla="*/ 224 w 381"/>
                  <a:gd name="T75" fmla="*/ 256 h 256"/>
                  <a:gd name="T76" fmla="*/ 226 w 381"/>
                  <a:gd name="T77" fmla="*/ 226 h 256"/>
                  <a:gd name="T78" fmla="*/ 238 w 381"/>
                  <a:gd name="T79" fmla="*/ 221 h 256"/>
                  <a:gd name="T80" fmla="*/ 275 w 381"/>
                  <a:gd name="T81" fmla="*/ 212 h 256"/>
                  <a:gd name="T82" fmla="*/ 289 w 381"/>
                  <a:gd name="T83" fmla="*/ 208 h 256"/>
                  <a:gd name="T84" fmla="*/ 295 w 381"/>
                  <a:gd name="T85" fmla="*/ 219 h 256"/>
                  <a:gd name="T86" fmla="*/ 291 w 381"/>
                  <a:gd name="T87" fmla="*/ 232 h 256"/>
                  <a:gd name="T88" fmla="*/ 311 w 381"/>
                  <a:gd name="T89" fmla="*/ 238 h 256"/>
                  <a:gd name="T90" fmla="*/ 325 w 381"/>
                  <a:gd name="T91" fmla="*/ 242 h 256"/>
                  <a:gd name="T92" fmla="*/ 342 w 381"/>
                  <a:gd name="T93" fmla="*/ 254 h 256"/>
                  <a:gd name="T94" fmla="*/ 365 w 381"/>
                  <a:gd name="T95" fmla="*/ 245 h 256"/>
                  <a:gd name="T96" fmla="*/ 381 w 381"/>
                  <a:gd name="T97" fmla="*/ 214 h 256"/>
                  <a:gd name="T98" fmla="*/ 362 w 381"/>
                  <a:gd name="T99" fmla="*/ 198 h 256"/>
                  <a:gd name="T100" fmla="*/ 351 w 381"/>
                  <a:gd name="T101" fmla="*/ 169 h 256"/>
                  <a:gd name="T102" fmla="*/ 353 w 381"/>
                  <a:gd name="T103" fmla="*/ 162 h 256"/>
                  <a:gd name="T104" fmla="*/ 341 w 381"/>
                  <a:gd name="T105" fmla="*/ 152 h 2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81" h="256">
                    <a:moveTo>
                      <a:pt x="339" y="154"/>
                    </a:moveTo>
                    <a:lnTo>
                      <a:pt x="328" y="157"/>
                    </a:lnTo>
                    <a:lnTo>
                      <a:pt x="325" y="157"/>
                    </a:lnTo>
                    <a:lnTo>
                      <a:pt x="310" y="148"/>
                    </a:lnTo>
                    <a:lnTo>
                      <a:pt x="306" y="147"/>
                    </a:lnTo>
                    <a:lnTo>
                      <a:pt x="299" y="147"/>
                    </a:lnTo>
                    <a:lnTo>
                      <a:pt x="298" y="148"/>
                    </a:lnTo>
                    <a:lnTo>
                      <a:pt x="295" y="148"/>
                    </a:lnTo>
                    <a:lnTo>
                      <a:pt x="295" y="147"/>
                    </a:lnTo>
                    <a:lnTo>
                      <a:pt x="293" y="147"/>
                    </a:lnTo>
                    <a:lnTo>
                      <a:pt x="285" y="140"/>
                    </a:lnTo>
                    <a:lnTo>
                      <a:pt x="277" y="137"/>
                    </a:lnTo>
                    <a:lnTo>
                      <a:pt x="270" y="136"/>
                    </a:lnTo>
                    <a:lnTo>
                      <a:pt x="267" y="134"/>
                    </a:lnTo>
                    <a:lnTo>
                      <a:pt x="261" y="130"/>
                    </a:lnTo>
                    <a:lnTo>
                      <a:pt x="254" y="130"/>
                    </a:lnTo>
                    <a:lnTo>
                      <a:pt x="254" y="128"/>
                    </a:lnTo>
                    <a:lnTo>
                      <a:pt x="255" y="128"/>
                    </a:lnTo>
                    <a:lnTo>
                      <a:pt x="257" y="126"/>
                    </a:lnTo>
                    <a:lnTo>
                      <a:pt x="258" y="124"/>
                    </a:lnTo>
                    <a:lnTo>
                      <a:pt x="260" y="116"/>
                    </a:lnTo>
                    <a:lnTo>
                      <a:pt x="274" y="88"/>
                    </a:lnTo>
                    <a:lnTo>
                      <a:pt x="275" y="87"/>
                    </a:lnTo>
                    <a:lnTo>
                      <a:pt x="271" y="85"/>
                    </a:lnTo>
                    <a:lnTo>
                      <a:pt x="268" y="85"/>
                    </a:lnTo>
                    <a:lnTo>
                      <a:pt x="255" y="80"/>
                    </a:lnTo>
                    <a:lnTo>
                      <a:pt x="250" y="74"/>
                    </a:lnTo>
                    <a:lnTo>
                      <a:pt x="246" y="68"/>
                    </a:lnTo>
                    <a:lnTo>
                      <a:pt x="229" y="53"/>
                    </a:lnTo>
                    <a:lnTo>
                      <a:pt x="226" y="52"/>
                    </a:lnTo>
                    <a:lnTo>
                      <a:pt x="225" y="49"/>
                    </a:lnTo>
                    <a:lnTo>
                      <a:pt x="225" y="46"/>
                    </a:lnTo>
                    <a:lnTo>
                      <a:pt x="224" y="46"/>
                    </a:lnTo>
                    <a:lnTo>
                      <a:pt x="218" y="49"/>
                    </a:lnTo>
                    <a:lnTo>
                      <a:pt x="217" y="49"/>
                    </a:lnTo>
                    <a:lnTo>
                      <a:pt x="217" y="48"/>
                    </a:lnTo>
                    <a:lnTo>
                      <a:pt x="210" y="44"/>
                    </a:lnTo>
                    <a:lnTo>
                      <a:pt x="208" y="42"/>
                    </a:lnTo>
                    <a:lnTo>
                      <a:pt x="204" y="41"/>
                    </a:lnTo>
                    <a:lnTo>
                      <a:pt x="201" y="41"/>
                    </a:lnTo>
                    <a:lnTo>
                      <a:pt x="197" y="45"/>
                    </a:lnTo>
                    <a:lnTo>
                      <a:pt x="195" y="45"/>
                    </a:lnTo>
                    <a:lnTo>
                      <a:pt x="190" y="42"/>
                    </a:lnTo>
                    <a:lnTo>
                      <a:pt x="186" y="38"/>
                    </a:lnTo>
                    <a:lnTo>
                      <a:pt x="184" y="38"/>
                    </a:lnTo>
                    <a:lnTo>
                      <a:pt x="181" y="37"/>
                    </a:lnTo>
                    <a:lnTo>
                      <a:pt x="171" y="44"/>
                    </a:lnTo>
                    <a:lnTo>
                      <a:pt x="169" y="44"/>
                    </a:lnTo>
                    <a:lnTo>
                      <a:pt x="169" y="45"/>
                    </a:lnTo>
                    <a:lnTo>
                      <a:pt x="165" y="37"/>
                    </a:lnTo>
                    <a:lnTo>
                      <a:pt x="152" y="28"/>
                    </a:lnTo>
                    <a:lnTo>
                      <a:pt x="150" y="28"/>
                    </a:lnTo>
                    <a:lnTo>
                      <a:pt x="148" y="27"/>
                    </a:lnTo>
                    <a:lnTo>
                      <a:pt x="148" y="25"/>
                    </a:lnTo>
                    <a:lnTo>
                      <a:pt x="145" y="17"/>
                    </a:lnTo>
                    <a:lnTo>
                      <a:pt x="141" y="13"/>
                    </a:lnTo>
                    <a:lnTo>
                      <a:pt x="137" y="14"/>
                    </a:lnTo>
                    <a:lnTo>
                      <a:pt x="130" y="15"/>
                    </a:lnTo>
                    <a:lnTo>
                      <a:pt x="127" y="15"/>
                    </a:lnTo>
                    <a:lnTo>
                      <a:pt x="126" y="17"/>
                    </a:lnTo>
                    <a:lnTo>
                      <a:pt x="120" y="15"/>
                    </a:lnTo>
                    <a:lnTo>
                      <a:pt x="117" y="15"/>
                    </a:lnTo>
                    <a:lnTo>
                      <a:pt x="104" y="10"/>
                    </a:lnTo>
                    <a:lnTo>
                      <a:pt x="102" y="8"/>
                    </a:lnTo>
                    <a:lnTo>
                      <a:pt x="101" y="10"/>
                    </a:lnTo>
                    <a:lnTo>
                      <a:pt x="101" y="13"/>
                    </a:lnTo>
                    <a:lnTo>
                      <a:pt x="99" y="15"/>
                    </a:lnTo>
                    <a:lnTo>
                      <a:pt x="95" y="15"/>
                    </a:lnTo>
                    <a:lnTo>
                      <a:pt x="91" y="14"/>
                    </a:lnTo>
                    <a:lnTo>
                      <a:pt x="90" y="13"/>
                    </a:lnTo>
                    <a:lnTo>
                      <a:pt x="84" y="13"/>
                    </a:lnTo>
                    <a:lnTo>
                      <a:pt x="82" y="14"/>
                    </a:lnTo>
                    <a:lnTo>
                      <a:pt x="74" y="17"/>
                    </a:lnTo>
                    <a:lnTo>
                      <a:pt x="74" y="18"/>
                    </a:lnTo>
                    <a:lnTo>
                      <a:pt x="71" y="18"/>
                    </a:lnTo>
                    <a:lnTo>
                      <a:pt x="64" y="14"/>
                    </a:lnTo>
                    <a:lnTo>
                      <a:pt x="60" y="1"/>
                    </a:lnTo>
                    <a:lnTo>
                      <a:pt x="59" y="0"/>
                    </a:lnTo>
                    <a:lnTo>
                      <a:pt x="53" y="0"/>
                    </a:lnTo>
                    <a:lnTo>
                      <a:pt x="52" y="3"/>
                    </a:lnTo>
                    <a:lnTo>
                      <a:pt x="35" y="7"/>
                    </a:lnTo>
                    <a:lnTo>
                      <a:pt x="24" y="8"/>
                    </a:lnTo>
                    <a:lnTo>
                      <a:pt x="22" y="11"/>
                    </a:lnTo>
                    <a:lnTo>
                      <a:pt x="24" y="11"/>
                    </a:lnTo>
                    <a:lnTo>
                      <a:pt x="27" y="20"/>
                    </a:lnTo>
                    <a:lnTo>
                      <a:pt x="27" y="30"/>
                    </a:lnTo>
                    <a:lnTo>
                      <a:pt x="24" y="41"/>
                    </a:lnTo>
                    <a:lnTo>
                      <a:pt x="11" y="61"/>
                    </a:lnTo>
                    <a:lnTo>
                      <a:pt x="10" y="66"/>
                    </a:lnTo>
                    <a:lnTo>
                      <a:pt x="10" y="67"/>
                    </a:lnTo>
                    <a:lnTo>
                      <a:pt x="7" y="73"/>
                    </a:lnTo>
                    <a:lnTo>
                      <a:pt x="6" y="74"/>
                    </a:lnTo>
                    <a:lnTo>
                      <a:pt x="6" y="77"/>
                    </a:lnTo>
                    <a:lnTo>
                      <a:pt x="4" y="81"/>
                    </a:lnTo>
                    <a:lnTo>
                      <a:pt x="3" y="83"/>
                    </a:lnTo>
                    <a:lnTo>
                      <a:pt x="3" y="85"/>
                    </a:lnTo>
                    <a:lnTo>
                      <a:pt x="1" y="88"/>
                    </a:lnTo>
                    <a:lnTo>
                      <a:pt x="1" y="91"/>
                    </a:lnTo>
                    <a:lnTo>
                      <a:pt x="0" y="94"/>
                    </a:lnTo>
                    <a:lnTo>
                      <a:pt x="1" y="95"/>
                    </a:lnTo>
                    <a:lnTo>
                      <a:pt x="1" y="98"/>
                    </a:lnTo>
                    <a:lnTo>
                      <a:pt x="3" y="99"/>
                    </a:lnTo>
                    <a:lnTo>
                      <a:pt x="3" y="104"/>
                    </a:lnTo>
                    <a:lnTo>
                      <a:pt x="4" y="105"/>
                    </a:lnTo>
                    <a:lnTo>
                      <a:pt x="7" y="113"/>
                    </a:lnTo>
                    <a:lnTo>
                      <a:pt x="15" y="127"/>
                    </a:lnTo>
                    <a:lnTo>
                      <a:pt x="20" y="131"/>
                    </a:lnTo>
                    <a:lnTo>
                      <a:pt x="22" y="126"/>
                    </a:lnTo>
                    <a:lnTo>
                      <a:pt x="22" y="124"/>
                    </a:lnTo>
                    <a:lnTo>
                      <a:pt x="31" y="127"/>
                    </a:lnTo>
                    <a:lnTo>
                      <a:pt x="50" y="140"/>
                    </a:lnTo>
                    <a:lnTo>
                      <a:pt x="56" y="143"/>
                    </a:lnTo>
                    <a:lnTo>
                      <a:pt x="57" y="144"/>
                    </a:lnTo>
                    <a:lnTo>
                      <a:pt x="63" y="147"/>
                    </a:lnTo>
                    <a:lnTo>
                      <a:pt x="80" y="152"/>
                    </a:lnTo>
                    <a:lnTo>
                      <a:pt x="91" y="159"/>
                    </a:lnTo>
                    <a:lnTo>
                      <a:pt x="95" y="161"/>
                    </a:lnTo>
                    <a:lnTo>
                      <a:pt x="95" y="162"/>
                    </a:lnTo>
                    <a:lnTo>
                      <a:pt x="102" y="166"/>
                    </a:lnTo>
                    <a:lnTo>
                      <a:pt x="101" y="168"/>
                    </a:lnTo>
                    <a:lnTo>
                      <a:pt x="99" y="168"/>
                    </a:lnTo>
                    <a:lnTo>
                      <a:pt x="98" y="172"/>
                    </a:lnTo>
                    <a:lnTo>
                      <a:pt x="99" y="183"/>
                    </a:lnTo>
                    <a:lnTo>
                      <a:pt x="99" y="186"/>
                    </a:lnTo>
                    <a:lnTo>
                      <a:pt x="107" y="198"/>
                    </a:lnTo>
                    <a:lnTo>
                      <a:pt x="113" y="204"/>
                    </a:lnTo>
                    <a:lnTo>
                      <a:pt x="114" y="208"/>
                    </a:lnTo>
                    <a:lnTo>
                      <a:pt x="114" y="210"/>
                    </a:lnTo>
                    <a:lnTo>
                      <a:pt x="117" y="210"/>
                    </a:lnTo>
                    <a:lnTo>
                      <a:pt x="121" y="211"/>
                    </a:lnTo>
                    <a:lnTo>
                      <a:pt x="127" y="210"/>
                    </a:lnTo>
                    <a:lnTo>
                      <a:pt x="130" y="210"/>
                    </a:lnTo>
                    <a:lnTo>
                      <a:pt x="133" y="203"/>
                    </a:lnTo>
                    <a:lnTo>
                      <a:pt x="133" y="201"/>
                    </a:lnTo>
                    <a:lnTo>
                      <a:pt x="131" y="200"/>
                    </a:lnTo>
                    <a:lnTo>
                      <a:pt x="131" y="198"/>
                    </a:lnTo>
                    <a:lnTo>
                      <a:pt x="130" y="193"/>
                    </a:lnTo>
                    <a:lnTo>
                      <a:pt x="131" y="187"/>
                    </a:lnTo>
                    <a:lnTo>
                      <a:pt x="134" y="186"/>
                    </a:lnTo>
                    <a:lnTo>
                      <a:pt x="138" y="186"/>
                    </a:lnTo>
                    <a:lnTo>
                      <a:pt x="145" y="183"/>
                    </a:lnTo>
                    <a:lnTo>
                      <a:pt x="147" y="183"/>
                    </a:lnTo>
                    <a:lnTo>
                      <a:pt x="150" y="182"/>
                    </a:lnTo>
                    <a:lnTo>
                      <a:pt x="157" y="194"/>
                    </a:lnTo>
                    <a:lnTo>
                      <a:pt x="171" y="211"/>
                    </a:lnTo>
                    <a:lnTo>
                      <a:pt x="187" y="224"/>
                    </a:lnTo>
                    <a:lnTo>
                      <a:pt x="193" y="229"/>
                    </a:lnTo>
                    <a:lnTo>
                      <a:pt x="193" y="231"/>
                    </a:lnTo>
                    <a:lnTo>
                      <a:pt x="198" y="246"/>
                    </a:lnTo>
                    <a:lnTo>
                      <a:pt x="201" y="249"/>
                    </a:lnTo>
                    <a:lnTo>
                      <a:pt x="215" y="256"/>
                    </a:lnTo>
                    <a:lnTo>
                      <a:pt x="224" y="256"/>
                    </a:lnTo>
                    <a:lnTo>
                      <a:pt x="224" y="254"/>
                    </a:lnTo>
                    <a:lnTo>
                      <a:pt x="222" y="249"/>
                    </a:lnTo>
                    <a:lnTo>
                      <a:pt x="222" y="240"/>
                    </a:lnTo>
                    <a:lnTo>
                      <a:pt x="226" y="226"/>
                    </a:lnTo>
                    <a:lnTo>
                      <a:pt x="235" y="221"/>
                    </a:lnTo>
                    <a:lnTo>
                      <a:pt x="235" y="219"/>
                    </a:lnTo>
                    <a:lnTo>
                      <a:pt x="236" y="218"/>
                    </a:lnTo>
                    <a:lnTo>
                      <a:pt x="238" y="221"/>
                    </a:lnTo>
                    <a:lnTo>
                      <a:pt x="244" y="226"/>
                    </a:lnTo>
                    <a:lnTo>
                      <a:pt x="247" y="228"/>
                    </a:lnTo>
                    <a:lnTo>
                      <a:pt x="254" y="228"/>
                    </a:lnTo>
                    <a:lnTo>
                      <a:pt x="275" y="212"/>
                    </a:lnTo>
                    <a:lnTo>
                      <a:pt x="277" y="211"/>
                    </a:lnTo>
                    <a:lnTo>
                      <a:pt x="279" y="211"/>
                    </a:lnTo>
                    <a:lnTo>
                      <a:pt x="286" y="208"/>
                    </a:lnTo>
                    <a:lnTo>
                      <a:pt x="289" y="208"/>
                    </a:lnTo>
                    <a:lnTo>
                      <a:pt x="313" y="200"/>
                    </a:lnTo>
                    <a:lnTo>
                      <a:pt x="316" y="200"/>
                    </a:lnTo>
                    <a:lnTo>
                      <a:pt x="302" y="214"/>
                    </a:lnTo>
                    <a:lnTo>
                      <a:pt x="295" y="219"/>
                    </a:lnTo>
                    <a:lnTo>
                      <a:pt x="293" y="219"/>
                    </a:lnTo>
                    <a:lnTo>
                      <a:pt x="292" y="222"/>
                    </a:lnTo>
                    <a:lnTo>
                      <a:pt x="291" y="224"/>
                    </a:lnTo>
                    <a:lnTo>
                      <a:pt x="291" y="232"/>
                    </a:lnTo>
                    <a:lnTo>
                      <a:pt x="292" y="232"/>
                    </a:lnTo>
                    <a:lnTo>
                      <a:pt x="293" y="231"/>
                    </a:lnTo>
                    <a:lnTo>
                      <a:pt x="296" y="231"/>
                    </a:lnTo>
                    <a:lnTo>
                      <a:pt x="311" y="238"/>
                    </a:lnTo>
                    <a:lnTo>
                      <a:pt x="321" y="238"/>
                    </a:lnTo>
                    <a:lnTo>
                      <a:pt x="323" y="236"/>
                    </a:lnTo>
                    <a:lnTo>
                      <a:pt x="324" y="238"/>
                    </a:lnTo>
                    <a:lnTo>
                      <a:pt x="325" y="242"/>
                    </a:lnTo>
                    <a:lnTo>
                      <a:pt x="325" y="243"/>
                    </a:lnTo>
                    <a:lnTo>
                      <a:pt x="330" y="243"/>
                    </a:lnTo>
                    <a:lnTo>
                      <a:pt x="330" y="245"/>
                    </a:lnTo>
                    <a:lnTo>
                      <a:pt x="342" y="254"/>
                    </a:lnTo>
                    <a:lnTo>
                      <a:pt x="346" y="256"/>
                    </a:lnTo>
                    <a:lnTo>
                      <a:pt x="348" y="254"/>
                    </a:lnTo>
                    <a:lnTo>
                      <a:pt x="352" y="253"/>
                    </a:lnTo>
                    <a:lnTo>
                      <a:pt x="365" y="245"/>
                    </a:lnTo>
                    <a:lnTo>
                      <a:pt x="370" y="232"/>
                    </a:lnTo>
                    <a:lnTo>
                      <a:pt x="380" y="221"/>
                    </a:lnTo>
                    <a:lnTo>
                      <a:pt x="380" y="215"/>
                    </a:lnTo>
                    <a:lnTo>
                      <a:pt x="381" y="214"/>
                    </a:lnTo>
                    <a:lnTo>
                      <a:pt x="381" y="212"/>
                    </a:lnTo>
                    <a:lnTo>
                      <a:pt x="365" y="200"/>
                    </a:lnTo>
                    <a:lnTo>
                      <a:pt x="363" y="200"/>
                    </a:lnTo>
                    <a:lnTo>
                      <a:pt x="362" y="198"/>
                    </a:lnTo>
                    <a:lnTo>
                      <a:pt x="356" y="190"/>
                    </a:lnTo>
                    <a:lnTo>
                      <a:pt x="351" y="171"/>
                    </a:lnTo>
                    <a:lnTo>
                      <a:pt x="349" y="169"/>
                    </a:lnTo>
                    <a:lnTo>
                      <a:pt x="351" y="169"/>
                    </a:lnTo>
                    <a:lnTo>
                      <a:pt x="351" y="168"/>
                    </a:lnTo>
                    <a:lnTo>
                      <a:pt x="355" y="164"/>
                    </a:lnTo>
                    <a:lnTo>
                      <a:pt x="353" y="164"/>
                    </a:lnTo>
                    <a:lnTo>
                      <a:pt x="353" y="162"/>
                    </a:lnTo>
                    <a:lnTo>
                      <a:pt x="349" y="161"/>
                    </a:lnTo>
                    <a:lnTo>
                      <a:pt x="344" y="155"/>
                    </a:lnTo>
                    <a:lnTo>
                      <a:pt x="341" y="154"/>
                    </a:lnTo>
                    <a:lnTo>
                      <a:pt x="341" y="152"/>
                    </a:lnTo>
                    <a:lnTo>
                      <a:pt x="339" y="15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59" name="Freeform 890">
                <a:extLst>
                  <a:ext uri="{FF2B5EF4-FFF2-40B4-BE49-F238E27FC236}">
                    <a16:creationId xmlns:a16="http://schemas.microsoft.com/office/drawing/2014/main" id="{7CB21C7B-58D2-BDF1-C359-FACAAC24D8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4" y="3361"/>
                <a:ext cx="158" cy="162"/>
              </a:xfrm>
              <a:custGeom>
                <a:avLst/>
                <a:gdLst>
                  <a:gd name="T0" fmla="*/ 339 w 631"/>
                  <a:gd name="T1" fmla="*/ 46 h 649"/>
                  <a:gd name="T2" fmla="*/ 316 w 631"/>
                  <a:gd name="T3" fmla="*/ 72 h 649"/>
                  <a:gd name="T4" fmla="*/ 249 w 631"/>
                  <a:gd name="T5" fmla="*/ 12 h 649"/>
                  <a:gd name="T6" fmla="*/ 223 w 631"/>
                  <a:gd name="T7" fmla="*/ 18 h 649"/>
                  <a:gd name="T8" fmla="*/ 197 w 631"/>
                  <a:gd name="T9" fmla="*/ 37 h 649"/>
                  <a:gd name="T10" fmla="*/ 153 w 631"/>
                  <a:gd name="T11" fmla="*/ 39 h 649"/>
                  <a:gd name="T12" fmla="*/ 124 w 631"/>
                  <a:gd name="T13" fmla="*/ 63 h 649"/>
                  <a:gd name="T14" fmla="*/ 86 w 631"/>
                  <a:gd name="T15" fmla="*/ 50 h 649"/>
                  <a:gd name="T16" fmla="*/ 38 w 631"/>
                  <a:gd name="T17" fmla="*/ 72 h 649"/>
                  <a:gd name="T18" fmla="*/ 19 w 631"/>
                  <a:gd name="T19" fmla="*/ 69 h 649"/>
                  <a:gd name="T20" fmla="*/ 4 w 631"/>
                  <a:gd name="T21" fmla="*/ 134 h 649"/>
                  <a:gd name="T22" fmla="*/ 53 w 631"/>
                  <a:gd name="T23" fmla="*/ 148 h 649"/>
                  <a:gd name="T24" fmla="*/ 67 w 631"/>
                  <a:gd name="T25" fmla="*/ 117 h 649"/>
                  <a:gd name="T26" fmla="*/ 82 w 631"/>
                  <a:gd name="T27" fmla="*/ 102 h 649"/>
                  <a:gd name="T28" fmla="*/ 99 w 631"/>
                  <a:gd name="T29" fmla="*/ 128 h 649"/>
                  <a:gd name="T30" fmla="*/ 137 w 631"/>
                  <a:gd name="T31" fmla="*/ 121 h 649"/>
                  <a:gd name="T32" fmla="*/ 113 w 631"/>
                  <a:gd name="T33" fmla="*/ 200 h 649"/>
                  <a:gd name="T34" fmla="*/ 122 w 631"/>
                  <a:gd name="T35" fmla="*/ 198 h 649"/>
                  <a:gd name="T36" fmla="*/ 141 w 631"/>
                  <a:gd name="T37" fmla="*/ 261 h 649"/>
                  <a:gd name="T38" fmla="*/ 163 w 631"/>
                  <a:gd name="T39" fmla="*/ 290 h 649"/>
                  <a:gd name="T40" fmla="*/ 190 w 631"/>
                  <a:gd name="T41" fmla="*/ 300 h 649"/>
                  <a:gd name="T42" fmla="*/ 249 w 631"/>
                  <a:gd name="T43" fmla="*/ 327 h 649"/>
                  <a:gd name="T44" fmla="*/ 273 w 631"/>
                  <a:gd name="T45" fmla="*/ 370 h 649"/>
                  <a:gd name="T46" fmla="*/ 279 w 631"/>
                  <a:gd name="T47" fmla="*/ 392 h 649"/>
                  <a:gd name="T48" fmla="*/ 283 w 631"/>
                  <a:gd name="T49" fmla="*/ 424 h 649"/>
                  <a:gd name="T50" fmla="*/ 295 w 631"/>
                  <a:gd name="T51" fmla="*/ 431 h 649"/>
                  <a:gd name="T52" fmla="*/ 318 w 631"/>
                  <a:gd name="T53" fmla="*/ 448 h 649"/>
                  <a:gd name="T54" fmla="*/ 343 w 631"/>
                  <a:gd name="T55" fmla="*/ 500 h 649"/>
                  <a:gd name="T56" fmla="*/ 321 w 631"/>
                  <a:gd name="T57" fmla="*/ 519 h 649"/>
                  <a:gd name="T58" fmla="*/ 323 w 631"/>
                  <a:gd name="T59" fmla="*/ 541 h 649"/>
                  <a:gd name="T60" fmla="*/ 370 w 631"/>
                  <a:gd name="T61" fmla="*/ 582 h 649"/>
                  <a:gd name="T62" fmla="*/ 385 w 631"/>
                  <a:gd name="T63" fmla="*/ 610 h 649"/>
                  <a:gd name="T64" fmla="*/ 395 w 631"/>
                  <a:gd name="T65" fmla="*/ 621 h 649"/>
                  <a:gd name="T66" fmla="*/ 441 w 631"/>
                  <a:gd name="T67" fmla="*/ 595 h 649"/>
                  <a:gd name="T68" fmla="*/ 462 w 631"/>
                  <a:gd name="T69" fmla="*/ 610 h 649"/>
                  <a:gd name="T70" fmla="*/ 490 w 631"/>
                  <a:gd name="T71" fmla="*/ 644 h 649"/>
                  <a:gd name="T72" fmla="*/ 515 w 631"/>
                  <a:gd name="T73" fmla="*/ 649 h 649"/>
                  <a:gd name="T74" fmla="*/ 568 w 631"/>
                  <a:gd name="T75" fmla="*/ 615 h 649"/>
                  <a:gd name="T76" fmla="*/ 561 w 631"/>
                  <a:gd name="T77" fmla="*/ 525 h 649"/>
                  <a:gd name="T78" fmla="*/ 542 w 631"/>
                  <a:gd name="T79" fmla="*/ 470 h 649"/>
                  <a:gd name="T80" fmla="*/ 547 w 631"/>
                  <a:gd name="T81" fmla="*/ 434 h 649"/>
                  <a:gd name="T82" fmla="*/ 540 w 631"/>
                  <a:gd name="T83" fmla="*/ 407 h 649"/>
                  <a:gd name="T84" fmla="*/ 554 w 631"/>
                  <a:gd name="T85" fmla="*/ 381 h 649"/>
                  <a:gd name="T86" fmla="*/ 575 w 631"/>
                  <a:gd name="T87" fmla="*/ 336 h 649"/>
                  <a:gd name="T88" fmla="*/ 630 w 631"/>
                  <a:gd name="T89" fmla="*/ 320 h 649"/>
                  <a:gd name="T90" fmla="*/ 609 w 631"/>
                  <a:gd name="T91" fmla="*/ 289 h 649"/>
                  <a:gd name="T92" fmla="*/ 572 w 631"/>
                  <a:gd name="T93" fmla="*/ 272 h 649"/>
                  <a:gd name="T94" fmla="*/ 560 w 631"/>
                  <a:gd name="T95" fmla="*/ 222 h 649"/>
                  <a:gd name="T96" fmla="*/ 525 w 631"/>
                  <a:gd name="T97" fmla="*/ 206 h 649"/>
                  <a:gd name="T98" fmla="*/ 480 w 631"/>
                  <a:gd name="T99" fmla="*/ 191 h 649"/>
                  <a:gd name="T100" fmla="*/ 484 w 631"/>
                  <a:gd name="T101" fmla="*/ 148 h 649"/>
                  <a:gd name="T102" fmla="*/ 512 w 631"/>
                  <a:gd name="T103" fmla="*/ 133 h 649"/>
                  <a:gd name="T104" fmla="*/ 542 w 631"/>
                  <a:gd name="T105" fmla="*/ 97 h 649"/>
                  <a:gd name="T106" fmla="*/ 508 w 631"/>
                  <a:gd name="T107" fmla="*/ 61 h 649"/>
                  <a:gd name="T108" fmla="*/ 438 w 631"/>
                  <a:gd name="T109" fmla="*/ 85 h 649"/>
                  <a:gd name="T110" fmla="*/ 416 w 631"/>
                  <a:gd name="T111" fmla="*/ 56 h 649"/>
                  <a:gd name="T112" fmla="*/ 384 w 631"/>
                  <a:gd name="T113" fmla="*/ 40 h 6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631" h="649">
                    <a:moveTo>
                      <a:pt x="408" y="18"/>
                    </a:moveTo>
                    <a:lnTo>
                      <a:pt x="405" y="18"/>
                    </a:lnTo>
                    <a:lnTo>
                      <a:pt x="381" y="26"/>
                    </a:lnTo>
                    <a:lnTo>
                      <a:pt x="378" y="26"/>
                    </a:lnTo>
                    <a:lnTo>
                      <a:pt x="371" y="29"/>
                    </a:lnTo>
                    <a:lnTo>
                      <a:pt x="369" y="29"/>
                    </a:lnTo>
                    <a:lnTo>
                      <a:pt x="367" y="30"/>
                    </a:lnTo>
                    <a:lnTo>
                      <a:pt x="346" y="46"/>
                    </a:lnTo>
                    <a:lnTo>
                      <a:pt x="339" y="46"/>
                    </a:lnTo>
                    <a:lnTo>
                      <a:pt x="336" y="44"/>
                    </a:lnTo>
                    <a:lnTo>
                      <a:pt x="330" y="39"/>
                    </a:lnTo>
                    <a:lnTo>
                      <a:pt x="328" y="36"/>
                    </a:lnTo>
                    <a:lnTo>
                      <a:pt x="327" y="37"/>
                    </a:lnTo>
                    <a:lnTo>
                      <a:pt x="327" y="39"/>
                    </a:lnTo>
                    <a:lnTo>
                      <a:pt x="318" y="44"/>
                    </a:lnTo>
                    <a:lnTo>
                      <a:pt x="314" y="58"/>
                    </a:lnTo>
                    <a:lnTo>
                      <a:pt x="314" y="67"/>
                    </a:lnTo>
                    <a:lnTo>
                      <a:pt x="316" y="72"/>
                    </a:lnTo>
                    <a:lnTo>
                      <a:pt x="316" y="74"/>
                    </a:lnTo>
                    <a:lnTo>
                      <a:pt x="307" y="74"/>
                    </a:lnTo>
                    <a:lnTo>
                      <a:pt x="293" y="67"/>
                    </a:lnTo>
                    <a:lnTo>
                      <a:pt x="290" y="64"/>
                    </a:lnTo>
                    <a:lnTo>
                      <a:pt x="285" y="49"/>
                    </a:lnTo>
                    <a:lnTo>
                      <a:pt x="285" y="47"/>
                    </a:lnTo>
                    <a:lnTo>
                      <a:pt x="279" y="42"/>
                    </a:lnTo>
                    <a:lnTo>
                      <a:pt x="263" y="29"/>
                    </a:lnTo>
                    <a:lnTo>
                      <a:pt x="249" y="12"/>
                    </a:lnTo>
                    <a:lnTo>
                      <a:pt x="242" y="0"/>
                    </a:lnTo>
                    <a:lnTo>
                      <a:pt x="239" y="1"/>
                    </a:lnTo>
                    <a:lnTo>
                      <a:pt x="237" y="1"/>
                    </a:lnTo>
                    <a:lnTo>
                      <a:pt x="230" y="4"/>
                    </a:lnTo>
                    <a:lnTo>
                      <a:pt x="226" y="4"/>
                    </a:lnTo>
                    <a:lnTo>
                      <a:pt x="223" y="5"/>
                    </a:lnTo>
                    <a:lnTo>
                      <a:pt x="222" y="11"/>
                    </a:lnTo>
                    <a:lnTo>
                      <a:pt x="223" y="16"/>
                    </a:lnTo>
                    <a:lnTo>
                      <a:pt x="223" y="18"/>
                    </a:lnTo>
                    <a:lnTo>
                      <a:pt x="225" y="19"/>
                    </a:lnTo>
                    <a:lnTo>
                      <a:pt x="225" y="21"/>
                    </a:lnTo>
                    <a:lnTo>
                      <a:pt x="222" y="28"/>
                    </a:lnTo>
                    <a:lnTo>
                      <a:pt x="219" y="28"/>
                    </a:lnTo>
                    <a:lnTo>
                      <a:pt x="213" y="29"/>
                    </a:lnTo>
                    <a:lnTo>
                      <a:pt x="209" y="28"/>
                    </a:lnTo>
                    <a:lnTo>
                      <a:pt x="206" y="28"/>
                    </a:lnTo>
                    <a:lnTo>
                      <a:pt x="204" y="35"/>
                    </a:lnTo>
                    <a:lnTo>
                      <a:pt x="197" y="37"/>
                    </a:lnTo>
                    <a:lnTo>
                      <a:pt x="196" y="37"/>
                    </a:lnTo>
                    <a:lnTo>
                      <a:pt x="193" y="40"/>
                    </a:lnTo>
                    <a:lnTo>
                      <a:pt x="187" y="37"/>
                    </a:lnTo>
                    <a:lnTo>
                      <a:pt x="182" y="33"/>
                    </a:lnTo>
                    <a:lnTo>
                      <a:pt x="177" y="32"/>
                    </a:lnTo>
                    <a:lnTo>
                      <a:pt x="174" y="30"/>
                    </a:lnTo>
                    <a:lnTo>
                      <a:pt x="166" y="30"/>
                    </a:lnTo>
                    <a:lnTo>
                      <a:pt x="162" y="32"/>
                    </a:lnTo>
                    <a:lnTo>
                      <a:pt x="153" y="39"/>
                    </a:lnTo>
                    <a:lnTo>
                      <a:pt x="148" y="42"/>
                    </a:lnTo>
                    <a:lnTo>
                      <a:pt x="146" y="43"/>
                    </a:lnTo>
                    <a:lnTo>
                      <a:pt x="144" y="42"/>
                    </a:lnTo>
                    <a:lnTo>
                      <a:pt x="142" y="43"/>
                    </a:lnTo>
                    <a:lnTo>
                      <a:pt x="142" y="60"/>
                    </a:lnTo>
                    <a:lnTo>
                      <a:pt x="141" y="60"/>
                    </a:lnTo>
                    <a:lnTo>
                      <a:pt x="141" y="61"/>
                    </a:lnTo>
                    <a:lnTo>
                      <a:pt x="138" y="63"/>
                    </a:lnTo>
                    <a:lnTo>
                      <a:pt x="124" y="63"/>
                    </a:lnTo>
                    <a:lnTo>
                      <a:pt x="116" y="60"/>
                    </a:lnTo>
                    <a:lnTo>
                      <a:pt x="113" y="57"/>
                    </a:lnTo>
                    <a:lnTo>
                      <a:pt x="107" y="57"/>
                    </a:lnTo>
                    <a:lnTo>
                      <a:pt x="106" y="56"/>
                    </a:lnTo>
                    <a:lnTo>
                      <a:pt x="103" y="56"/>
                    </a:lnTo>
                    <a:lnTo>
                      <a:pt x="103" y="54"/>
                    </a:lnTo>
                    <a:lnTo>
                      <a:pt x="102" y="54"/>
                    </a:lnTo>
                    <a:lnTo>
                      <a:pt x="93" y="51"/>
                    </a:lnTo>
                    <a:lnTo>
                      <a:pt x="86" y="50"/>
                    </a:lnTo>
                    <a:lnTo>
                      <a:pt x="81" y="47"/>
                    </a:lnTo>
                    <a:lnTo>
                      <a:pt x="72" y="44"/>
                    </a:lnTo>
                    <a:lnTo>
                      <a:pt x="57" y="46"/>
                    </a:lnTo>
                    <a:lnTo>
                      <a:pt x="52" y="47"/>
                    </a:lnTo>
                    <a:lnTo>
                      <a:pt x="46" y="53"/>
                    </a:lnTo>
                    <a:lnTo>
                      <a:pt x="42" y="54"/>
                    </a:lnTo>
                    <a:lnTo>
                      <a:pt x="40" y="54"/>
                    </a:lnTo>
                    <a:lnTo>
                      <a:pt x="38" y="58"/>
                    </a:lnTo>
                    <a:lnTo>
                      <a:pt x="38" y="72"/>
                    </a:lnTo>
                    <a:lnTo>
                      <a:pt x="33" y="75"/>
                    </a:lnTo>
                    <a:lnTo>
                      <a:pt x="32" y="76"/>
                    </a:lnTo>
                    <a:lnTo>
                      <a:pt x="31" y="76"/>
                    </a:lnTo>
                    <a:lnTo>
                      <a:pt x="26" y="72"/>
                    </a:lnTo>
                    <a:lnTo>
                      <a:pt x="25" y="69"/>
                    </a:lnTo>
                    <a:lnTo>
                      <a:pt x="21" y="64"/>
                    </a:lnTo>
                    <a:lnTo>
                      <a:pt x="19" y="64"/>
                    </a:lnTo>
                    <a:lnTo>
                      <a:pt x="19" y="66"/>
                    </a:lnTo>
                    <a:lnTo>
                      <a:pt x="19" y="69"/>
                    </a:lnTo>
                    <a:lnTo>
                      <a:pt x="18" y="71"/>
                    </a:lnTo>
                    <a:lnTo>
                      <a:pt x="10" y="88"/>
                    </a:lnTo>
                    <a:lnTo>
                      <a:pt x="10" y="92"/>
                    </a:lnTo>
                    <a:lnTo>
                      <a:pt x="8" y="95"/>
                    </a:lnTo>
                    <a:lnTo>
                      <a:pt x="8" y="97"/>
                    </a:lnTo>
                    <a:lnTo>
                      <a:pt x="1" y="116"/>
                    </a:lnTo>
                    <a:lnTo>
                      <a:pt x="0" y="118"/>
                    </a:lnTo>
                    <a:lnTo>
                      <a:pt x="1" y="120"/>
                    </a:lnTo>
                    <a:lnTo>
                      <a:pt x="4" y="134"/>
                    </a:lnTo>
                    <a:lnTo>
                      <a:pt x="4" y="136"/>
                    </a:lnTo>
                    <a:lnTo>
                      <a:pt x="5" y="136"/>
                    </a:lnTo>
                    <a:lnTo>
                      <a:pt x="7" y="138"/>
                    </a:lnTo>
                    <a:lnTo>
                      <a:pt x="8" y="138"/>
                    </a:lnTo>
                    <a:lnTo>
                      <a:pt x="11" y="139"/>
                    </a:lnTo>
                    <a:lnTo>
                      <a:pt x="31" y="139"/>
                    </a:lnTo>
                    <a:lnTo>
                      <a:pt x="42" y="145"/>
                    </a:lnTo>
                    <a:lnTo>
                      <a:pt x="46" y="146"/>
                    </a:lnTo>
                    <a:lnTo>
                      <a:pt x="53" y="148"/>
                    </a:lnTo>
                    <a:lnTo>
                      <a:pt x="75" y="148"/>
                    </a:lnTo>
                    <a:lnTo>
                      <a:pt x="78" y="149"/>
                    </a:lnTo>
                    <a:lnTo>
                      <a:pt x="78" y="148"/>
                    </a:lnTo>
                    <a:lnTo>
                      <a:pt x="74" y="139"/>
                    </a:lnTo>
                    <a:lnTo>
                      <a:pt x="67" y="131"/>
                    </a:lnTo>
                    <a:lnTo>
                      <a:pt x="64" y="128"/>
                    </a:lnTo>
                    <a:lnTo>
                      <a:pt x="64" y="124"/>
                    </a:lnTo>
                    <a:lnTo>
                      <a:pt x="67" y="121"/>
                    </a:lnTo>
                    <a:lnTo>
                      <a:pt x="67" y="117"/>
                    </a:lnTo>
                    <a:lnTo>
                      <a:pt x="68" y="114"/>
                    </a:lnTo>
                    <a:lnTo>
                      <a:pt x="72" y="113"/>
                    </a:lnTo>
                    <a:lnTo>
                      <a:pt x="72" y="111"/>
                    </a:lnTo>
                    <a:lnTo>
                      <a:pt x="74" y="110"/>
                    </a:lnTo>
                    <a:lnTo>
                      <a:pt x="74" y="107"/>
                    </a:lnTo>
                    <a:lnTo>
                      <a:pt x="72" y="106"/>
                    </a:lnTo>
                    <a:lnTo>
                      <a:pt x="77" y="103"/>
                    </a:lnTo>
                    <a:lnTo>
                      <a:pt x="78" y="102"/>
                    </a:lnTo>
                    <a:lnTo>
                      <a:pt x="82" y="102"/>
                    </a:lnTo>
                    <a:lnTo>
                      <a:pt x="85" y="103"/>
                    </a:lnTo>
                    <a:lnTo>
                      <a:pt x="85" y="106"/>
                    </a:lnTo>
                    <a:lnTo>
                      <a:pt x="86" y="107"/>
                    </a:lnTo>
                    <a:lnTo>
                      <a:pt x="86" y="109"/>
                    </a:lnTo>
                    <a:lnTo>
                      <a:pt x="85" y="110"/>
                    </a:lnTo>
                    <a:lnTo>
                      <a:pt x="85" y="116"/>
                    </a:lnTo>
                    <a:lnTo>
                      <a:pt x="89" y="121"/>
                    </a:lnTo>
                    <a:lnTo>
                      <a:pt x="96" y="127"/>
                    </a:lnTo>
                    <a:lnTo>
                      <a:pt x="99" y="128"/>
                    </a:lnTo>
                    <a:lnTo>
                      <a:pt x="100" y="130"/>
                    </a:lnTo>
                    <a:lnTo>
                      <a:pt x="102" y="130"/>
                    </a:lnTo>
                    <a:lnTo>
                      <a:pt x="103" y="131"/>
                    </a:lnTo>
                    <a:lnTo>
                      <a:pt x="105" y="130"/>
                    </a:lnTo>
                    <a:lnTo>
                      <a:pt x="106" y="130"/>
                    </a:lnTo>
                    <a:lnTo>
                      <a:pt x="124" y="121"/>
                    </a:lnTo>
                    <a:lnTo>
                      <a:pt x="126" y="120"/>
                    </a:lnTo>
                    <a:lnTo>
                      <a:pt x="131" y="120"/>
                    </a:lnTo>
                    <a:lnTo>
                      <a:pt x="137" y="121"/>
                    </a:lnTo>
                    <a:lnTo>
                      <a:pt x="139" y="121"/>
                    </a:lnTo>
                    <a:lnTo>
                      <a:pt x="142" y="123"/>
                    </a:lnTo>
                    <a:lnTo>
                      <a:pt x="144" y="123"/>
                    </a:lnTo>
                    <a:lnTo>
                      <a:pt x="144" y="124"/>
                    </a:lnTo>
                    <a:lnTo>
                      <a:pt x="142" y="124"/>
                    </a:lnTo>
                    <a:lnTo>
                      <a:pt x="141" y="127"/>
                    </a:lnTo>
                    <a:lnTo>
                      <a:pt x="122" y="187"/>
                    </a:lnTo>
                    <a:lnTo>
                      <a:pt x="116" y="197"/>
                    </a:lnTo>
                    <a:lnTo>
                      <a:pt x="113" y="200"/>
                    </a:lnTo>
                    <a:lnTo>
                      <a:pt x="113" y="201"/>
                    </a:lnTo>
                    <a:lnTo>
                      <a:pt x="114" y="203"/>
                    </a:lnTo>
                    <a:lnTo>
                      <a:pt x="116" y="203"/>
                    </a:lnTo>
                    <a:lnTo>
                      <a:pt x="117" y="205"/>
                    </a:lnTo>
                    <a:lnTo>
                      <a:pt x="117" y="208"/>
                    </a:lnTo>
                    <a:lnTo>
                      <a:pt x="119" y="206"/>
                    </a:lnTo>
                    <a:lnTo>
                      <a:pt x="119" y="205"/>
                    </a:lnTo>
                    <a:lnTo>
                      <a:pt x="120" y="200"/>
                    </a:lnTo>
                    <a:lnTo>
                      <a:pt x="122" y="198"/>
                    </a:lnTo>
                    <a:lnTo>
                      <a:pt x="130" y="208"/>
                    </a:lnTo>
                    <a:lnTo>
                      <a:pt x="134" y="215"/>
                    </a:lnTo>
                    <a:lnTo>
                      <a:pt x="135" y="220"/>
                    </a:lnTo>
                    <a:lnTo>
                      <a:pt x="144" y="231"/>
                    </a:lnTo>
                    <a:lnTo>
                      <a:pt x="146" y="233"/>
                    </a:lnTo>
                    <a:lnTo>
                      <a:pt x="145" y="234"/>
                    </a:lnTo>
                    <a:lnTo>
                      <a:pt x="142" y="241"/>
                    </a:lnTo>
                    <a:lnTo>
                      <a:pt x="144" y="248"/>
                    </a:lnTo>
                    <a:lnTo>
                      <a:pt x="141" y="261"/>
                    </a:lnTo>
                    <a:lnTo>
                      <a:pt x="141" y="264"/>
                    </a:lnTo>
                    <a:lnTo>
                      <a:pt x="145" y="273"/>
                    </a:lnTo>
                    <a:lnTo>
                      <a:pt x="145" y="275"/>
                    </a:lnTo>
                    <a:lnTo>
                      <a:pt x="153" y="286"/>
                    </a:lnTo>
                    <a:lnTo>
                      <a:pt x="153" y="287"/>
                    </a:lnTo>
                    <a:lnTo>
                      <a:pt x="158" y="287"/>
                    </a:lnTo>
                    <a:lnTo>
                      <a:pt x="162" y="289"/>
                    </a:lnTo>
                    <a:lnTo>
                      <a:pt x="163" y="289"/>
                    </a:lnTo>
                    <a:lnTo>
                      <a:pt x="163" y="290"/>
                    </a:lnTo>
                    <a:lnTo>
                      <a:pt x="169" y="300"/>
                    </a:lnTo>
                    <a:lnTo>
                      <a:pt x="170" y="300"/>
                    </a:lnTo>
                    <a:lnTo>
                      <a:pt x="179" y="301"/>
                    </a:lnTo>
                    <a:lnTo>
                      <a:pt x="183" y="300"/>
                    </a:lnTo>
                    <a:lnTo>
                      <a:pt x="184" y="300"/>
                    </a:lnTo>
                    <a:lnTo>
                      <a:pt x="187" y="297"/>
                    </a:lnTo>
                    <a:lnTo>
                      <a:pt x="191" y="299"/>
                    </a:lnTo>
                    <a:lnTo>
                      <a:pt x="191" y="300"/>
                    </a:lnTo>
                    <a:lnTo>
                      <a:pt x="190" y="300"/>
                    </a:lnTo>
                    <a:lnTo>
                      <a:pt x="191" y="303"/>
                    </a:lnTo>
                    <a:lnTo>
                      <a:pt x="193" y="303"/>
                    </a:lnTo>
                    <a:lnTo>
                      <a:pt x="205" y="313"/>
                    </a:lnTo>
                    <a:lnTo>
                      <a:pt x="209" y="314"/>
                    </a:lnTo>
                    <a:lnTo>
                      <a:pt x="211" y="314"/>
                    </a:lnTo>
                    <a:lnTo>
                      <a:pt x="215" y="313"/>
                    </a:lnTo>
                    <a:lnTo>
                      <a:pt x="223" y="313"/>
                    </a:lnTo>
                    <a:lnTo>
                      <a:pt x="230" y="318"/>
                    </a:lnTo>
                    <a:lnTo>
                      <a:pt x="249" y="327"/>
                    </a:lnTo>
                    <a:lnTo>
                      <a:pt x="250" y="327"/>
                    </a:lnTo>
                    <a:lnTo>
                      <a:pt x="250" y="328"/>
                    </a:lnTo>
                    <a:lnTo>
                      <a:pt x="257" y="339"/>
                    </a:lnTo>
                    <a:lnTo>
                      <a:pt x="258" y="339"/>
                    </a:lnTo>
                    <a:lnTo>
                      <a:pt x="258" y="340"/>
                    </a:lnTo>
                    <a:lnTo>
                      <a:pt x="269" y="366"/>
                    </a:lnTo>
                    <a:lnTo>
                      <a:pt x="271" y="367"/>
                    </a:lnTo>
                    <a:lnTo>
                      <a:pt x="271" y="368"/>
                    </a:lnTo>
                    <a:lnTo>
                      <a:pt x="273" y="370"/>
                    </a:lnTo>
                    <a:lnTo>
                      <a:pt x="279" y="375"/>
                    </a:lnTo>
                    <a:lnTo>
                      <a:pt x="287" y="377"/>
                    </a:lnTo>
                    <a:lnTo>
                      <a:pt x="289" y="375"/>
                    </a:lnTo>
                    <a:lnTo>
                      <a:pt x="292" y="375"/>
                    </a:lnTo>
                    <a:lnTo>
                      <a:pt x="295" y="378"/>
                    </a:lnTo>
                    <a:lnTo>
                      <a:pt x="290" y="380"/>
                    </a:lnTo>
                    <a:lnTo>
                      <a:pt x="273" y="384"/>
                    </a:lnTo>
                    <a:lnTo>
                      <a:pt x="276" y="387"/>
                    </a:lnTo>
                    <a:lnTo>
                      <a:pt x="279" y="392"/>
                    </a:lnTo>
                    <a:lnTo>
                      <a:pt x="279" y="395"/>
                    </a:lnTo>
                    <a:lnTo>
                      <a:pt x="276" y="396"/>
                    </a:lnTo>
                    <a:lnTo>
                      <a:pt x="273" y="399"/>
                    </a:lnTo>
                    <a:lnTo>
                      <a:pt x="269" y="407"/>
                    </a:lnTo>
                    <a:lnTo>
                      <a:pt x="268" y="407"/>
                    </a:lnTo>
                    <a:lnTo>
                      <a:pt x="268" y="411"/>
                    </a:lnTo>
                    <a:lnTo>
                      <a:pt x="280" y="424"/>
                    </a:lnTo>
                    <a:lnTo>
                      <a:pt x="280" y="426"/>
                    </a:lnTo>
                    <a:lnTo>
                      <a:pt x="283" y="424"/>
                    </a:lnTo>
                    <a:lnTo>
                      <a:pt x="285" y="424"/>
                    </a:lnTo>
                    <a:lnTo>
                      <a:pt x="286" y="423"/>
                    </a:lnTo>
                    <a:lnTo>
                      <a:pt x="287" y="420"/>
                    </a:lnTo>
                    <a:lnTo>
                      <a:pt x="292" y="417"/>
                    </a:lnTo>
                    <a:lnTo>
                      <a:pt x="299" y="423"/>
                    </a:lnTo>
                    <a:lnTo>
                      <a:pt x="300" y="424"/>
                    </a:lnTo>
                    <a:lnTo>
                      <a:pt x="300" y="427"/>
                    </a:lnTo>
                    <a:lnTo>
                      <a:pt x="295" y="430"/>
                    </a:lnTo>
                    <a:lnTo>
                      <a:pt x="295" y="431"/>
                    </a:lnTo>
                    <a:lnTo>
                      <a:pt x="297" y="434"/>
                    </a:lnTo>
                    <a:lnTo>
                      <a:pt x="300" y="438"/>
                    </a:lnTo>
                    <a:lnTo>
                      <a:pt x="302" y="440"/>
                    </a:lnTo>
                    <a:lnTo>
                      <a:pt x="302" y="441"/>
                    </a:lnTo>
                    <a:lnTo>
                      <a:pt x="303" y="441"/>
                    </a:lnTo>
                    <a:lnTo>
                      <a:pt x="307" y="449"/>
                    </a:lnTo>
                    <a:lnTo>
                      <a:pt x="313" y="452"/>
                    </a:lnTo>
                    <a:lnTo>
                      <a:pt x="314" y="449"/>
                    </a:lnTo>
                    <a:lnTo>
                      <a:pt x="318" y="448"/>
                    </a:lnTo>
                    <a:lnTo>
                      <a:pt x="321" y="448"/>
                    </a:lnTo>
                    <a:lnTo>
                      <a:pt x="321" y="447"/>
                    </a:lnTo>
                    <a:lnTo>
                      <a:pt x="330" y="444"/>
                    </a:lnTo>
                    <a:lnTo>
                      <a:pt x="330" y="445"/>
                    </a:lnTo>
                    <a:lnTo>
                      <a:pt x="335" y="472"/>
                    </a:lnTo>
                    <a:lnTo>
                      <a:pt x="340" y="480"/>
                    </a:lnTo>
                    <a:lnTo>
                      <a:pt x="343" y="487"/>
                    </a:lnTo>
                    <a:lnTo>
                      <a:pt x="345" y="494"/>
                    </a:lnTo>
                    <a:lnTo>
                      <a:pt x="343" y="500"/>
                    </a:lnTo>
                    <a:lnTo>
                      <a:pt x="340" y="505"/>
                    </a:lnTo>
                    <a:lnTo>
                      <a:pt x="335" y="508"/>
                    </a:lnTo>
                    <a:lnTo>
                      <a:pt x="333" y="508"/>
                    </a:lnTo>
                    <a:lnTo>
                      <a:pt x="333" y="511"/>
                    </a:lnTo>
                    <a:lnTo>
                      <a:pt x="332" y="515"/>
                    </a:lnTo>
                    <a:lnTo>
                      <a:pt x="328" y="518"/>
                    </a:lnTo>
                    <a:lnTo>
                      <a:pt x="327" y="518"/>
                    </a:lnTo>
                    <a:lnTo>
                      <a:pt x="324" y="519"/>
                    </a:lnTo>
                    <a:lnTo>
                      <a:pt x="321" y="519"/>
                    </a:lnTo>
                    <a:lnTo>
                      <a:pt x="318" y="521"/>
                    </a:lnTo>
                    <a:lnTo>
                      <a:pt x="313" y="521"/>
                    </a:lnTo>
                    <a:lnTo>
                      <a:pt x="310" y="519"/>
                    </a:lnTo>
                    <a:lnTo>
                      <a:pt x="324" y="532"/>
                    </a:lnTo>
                    <a:lnTo>
                      <a:pt x="324" y="533"/>
                    </a:lnTo>
                    <a:lnTo>
                      <a:pt x="325" y="536"/>
                    </a:lnTo>
                    <a:lnTo>
                      <a:pt x="325" y="537"/>
                    </a:lnTo>
                    <a:lnTo>
                      <a:pt x="324" y="540"/>
                    </a:lnTo>
                    <a:lnTo>
                      <a:pt x="323" y="541"/>
                    </a:lnTo>
                    <a:lnTo>
                      <a:pt x="320" y="547"/>
                    </a:lnTo>
                    <a:lnTo>
                      <a:pt x="320" y="548"/>
                    </a:lnTo>
                    <a:lnTo>
                      <a:pt x="321" y="548"/>
                    </a:lnTo>
                    <a:lnTo>
                      <a:pt x="330" y="547"/>
                    </a:lnTo>
                    <a:lnTo>
                      <a:pt x="345" y="547"/>
                    </a:lnTo>
                    <a:lnTo>
                      <a:pt x="352" y="550"/>
                    </a:lnTo>
                    <a:lnTo>
                      <a:pt x="366" y="565"/>
                    </a:lnTo>
                    <a:lnTo>
                      <a:pt x="366" y="575"/>
                    </a:lnTo>
                    <a:lnTo>
                      <a:pt x="370" y="582"/>
                    </a:lnTo>
                    <a:lnTo>
                      <a:pt x="373" y="585"/>
                    </a:lnTo>
                    <a:lnTo>
                      <a:pt x="377" y="586"/>
                    </a:lnTo>
                    <a:lnTo>
                      <a:pt x="377" y="591"/>
                    </a:lnTo>
                    <a:lnTo>
                      <a:pt x="376" y="603"/>
                    </a:lnTo>
                    <a:lnTo>
                      <a:pt x="374" y="606"/>
                    </a:lnTo>
                    <a:lnTo>
                      <a:pt x="374" y="608"/>
                    </a:lnTo>
                    <a:lnTo>
                      <a:pt x="384" y="611"/>
                    </a:lnTo>
                    <a:lnTo>
                      <a:pt x="385" y="611"/>
                    </a:lnTo>
                    <a:lnTo>
                      <a:pt x="385" y="610"/>
                    </a:lnTo>
                    <a:lnTo>
                      <a:pt x="387" y="608"/>
                    </a:lnTo>
                    <a:lnTo>
                      <a:pt x="387" y="606"/>
                    </a:lnTo>
                    <a:lnTo>
                      <a:pt x="385" y="606"/>
                    </a:lnTo>
                    <a:lnTo>
                      <a:pt x="385" y="603"/>
                    </a:lnTo>
                    <a:lnTo>
                      <a:pt x="388" y="603"/>
                    </a:lnTo>
                    <a:lnTo>
                      <a:pt x="391" y="606"/>
                    </a:lnTo>
                    <a:lnTo>
                      <a:pt x="394" y="611"/>
                    </a:lnTo>
                    <a:lnTo>
                      <a:pt x="394" y="615"/>
                    </a:lnTo>
                    <a:lnTo>
                      <a:pt x="395" y="621"/>
                    </a:lnTo>
                    <a:lnTo>
                      <a:pt x="406" y="610"/>
                    </a:lnTo>
                    <a:lnTo>
                      <a:pt x="409" y="603"/>
                    </a:lnTo>
                    <a:lnTo>
                      <a:pt x="410" y="600"/>
                    </a:lnTo>
                    <a:lnTo>
                      <a:pt x="410" y="599"/>
                    </a:lnTo>
                    <a:lnTo>
                      <a:pt x="417" y="603"/>
                    </a:lnTo>
                    <a:lnTo>
                      <a:pt x="424" y="604"/>
                    </a:lnTo>
                    <a:lnTo>
                      <a:pt x="430" y="604"/>
                    </a:lnTo>
                    <a:lnTo>
                      <a:pt x="431" y="603"/>
                    </a:lnTo>
                    <a:lnTo>
                      <a:pt x="441" y="595"/>
                    </a:lnTo>
                    <a:lnTo>
                      <a:pt x="444" y="592"/>
                    </a:lnTo>
                    <a:lnTo>
                      <a:pt x="447" y="586"/>
                    </a:lnTo>
                    <a:lnTo>
                      <a:pt x="450" y="582"/>
                    </a:lnTo>
                    <a:lnTo>
                      <a:pt x="454" y="582"/>
                    </a:lnTo>
                    <a:lnTo>
                      <a:pt x="459" y="588"/>
                    </a:lnTo>
                    <a:lnTo>
                      <a:pt x="459" y="593"/>
                    </a:lnTo>
                    <a:lnTo>
                      <a:pt x="457" y="603"/>
                    </a:lnTo>
                    <a:lnTo>
                      <a:pt x="461" y="607"/>
                    </a:lnTo>
                    <a:lnTo>
                      <a:pt x="462" y="610"/>
                    </a:lnTo>
                    <a:lnTo>
                      <a:pt x="469" y="611"/>
                    </a:lnTo>
                    <a:lnTo>
                      <a:pt x="477" y="610"/>
                    </a:lnTo>
                    <a:lnTo>
                      <a:pt x="479" y="610"/>
                    </a:lnTo>
                    <a:lnTo>
                      <a:pt x="479" y="611"/>
                    </a:lnTo>
                    <a:lnTo>
                      <a:pt x="480" y="614"/>
                    </a:lnTo>
                    <a:lnTo>
                      <a:pt x="480" y="632"/>
                    </a:lnTo>
                    <a:lnTo>
                      <a:pt x="482" y="634"/>
                    </a:lnTo>
                    <a:lnTo>
                      <a:pt x="489" y="644"/>
                    </a:lnTo>
                    <a:lnTo>
                      <a:pt x="490" y="644"/>
                    </a:lnTo>
                    <a:lnTo>
                      <a:pt x="496" y="638"/>
                    </a:lnTo>
                    <a:lnTo>
                      <a:pt x="501" y="635"/>
                    </a:lnTo>
                    <a:lnTo>
                      <a:pt x="501" y="634"/>
                    </a:lnTo>
                    <a:lnTo>
                      <a:pt x="503" y="634"/>
                    </a:lnTo>
                    <a:lnTo>
                      <a:pt x="512" y="622"/>
                    </a:lnTo>
                    <a:lnTo>
                      <a:pt x="514" y="625"/>
                    </a:lnTo>
                    <a:lnTo>
                      <a:pt x="514" y="645"/>
                    </a:lnTo>
                    <a:lnTo>
                      <a:pt x="515" y="648"/>
                    </a:lnTo>
                    <a:lnTo>
                      <a:pt x="515" y="649"/>
                    </a:lnTo>
                    <a:lnTo>
                      <a:pt x="518" y="649"/>
                    </a:lnTo>
                    <a:lnTo>
                      <a:pt x="542" y="635"/>
                    </a:lnTo>
                    <a:lnTo>
                      <a:pt x="546" y="635"/>
                    </a:lnTo>
                    <a:lnTo>
                      <a:pt x="551" y="632"/>
                    </a:lnTo>
                    <a:lnTo>
                      <a:pt x="554" y="632"/>
                    </a:lnTo>
                    <a:lnTo>
                      <a:pt x="564" y="622"/>
                    </a:lnTo>
                    <a:lnTo>
                      <a:pt x="565" y="622"/>
                    </a:lnTo>
                    <a:lnTo>
                      <a:pt x="565" y="621"/>
                    </a:lnTo>
                    <a:lnTo>
                      <a:pt x="568" y="615"/>
                    </a:lnTo>
                    <a:lnTo>
                      <a:pt x="571" y="613"/>
                    </a:lnTo>
                    <a:lnTo>
                      <a:pt x="574" y="608"/>
                    </a:lnTo>
                    <a:lnTo>
                      <a:pt x="574" y="606"/>
                    </a:lnTo>
                    <a:lnTo>
                      <a:pt x="571" y="589"/>
                    </a:lnTo>
                    <a:lnTo>
                      <a:pt x="567" y="579"/>
                    </a:lnTo>
                    <a:lnTo>
                      <a:pt x="565" y="550"/>
                    </a:lnTo>
                    <a:lnTo>
                      <a:pt x="563" y="540"/>
                    </a:lnTo>
                    <a:lnTo>
                      <a:pt x="561" y="540"/>
                    </a:lnTo>
                    <a:lnTo>
                      <a:pt x="561" y="525"/>
                    </a:lnTo>
                    <a:lnTo>
                      <a:pt x="560" y="523"/>
                    </a:lnTo>
                    <a:lnTo>
                      <a:pt x="558" y="523"/>
                    </a:lnTo>
                    <a:lnTo>
                      <a:pt x="557" y="514"/>
                    </a:lnTo>
                    <a:lnTo>
                      <a:pt x="549" y="501"/>
                    </a:lnTo>
                    <a:lnTo>
                      <a:pt x="542" y="483"/>
                    </a:lnTo>
                    <a:lnTo>
                      <a:pt x="540" y="481"/>
                    </a:lnTo>
                    <a:lnTo>
                      <a:pt x="539" y="481"/>
                    </a:lnTo>
                    <a:lnTo>
                      <a:pt x="542" y="480"/>
                    </a:lnTo>
                    <a:lnTo>
                      <a:pt x="542" y="470"/>
                    </a:lnTo>
                    <a:lnTo>
                      <a:pt x="533" y="462"/>
                    </a:lnTo>
                    <a:lnTo>
                      <a:pt x="532" y="459"/>
                    </a:lnTo>
                    <a:lnTo>
                      <a:pt x="529" y="459"/>
                    </a:lnTo>
                    <a:lnTo>
                      <a:pt x="529" y="458"/>
                    </a:lnTo>
                    <a:lnTo>
                      <a:pt x="536" y="451"/>
                    </a:lnTo>
                    <a:lnTo>
                      <a:pt x="542" y="445"/>
                    </a:lnTo>
                    <a:lnTo>
                      <a:pt x="542" y="444"/>
                    </a:lnTo>
                    <a:lnTo>
                      <a:pt x="543" y="442"/>
                    </a:lnTo>
                    <a:lnTo>
                      <a:pt x="547" y="434"/>
                    </a:lnTo>
                    <a:lnTo>
                      <a:pt x="547" y="428"/>
                    </a:lnTo>
                    <a:lnTo>
                      <a:pt x="549" y="426"/>
                    </a:lnTo>
                    <a:lnTo>
                      <a:pt x="553" y="421"/>
                    </a:lnTo>
                    <a:lnTo>
                      <a:pt x="553" y="420"/>
                    </a:lnTo>
                    <a:lnTo>
                      <a:pt x="554" y="419"/>
                    </a:lnTo>
                    <a:lnTo>
                      <a:pt x="551" y="416"/>
                    </a:lnTo>
                    <a:lnTo>
                      <a:pt x="550" y="413"/>
                    </a:lnTo>
                    <a:lnTo>
                      <a:pt x="544" y="410"/>
                    </a:lnTo>
                    <a:lnTo>
                      <a:pt x="540" y="407"/>
                    </a:lnTo>
                    <a:lnTo>
                      <a:pt x="539" y="406"/>
                    </a:lnTo>
                    <a:lnTo>
                      <a:pt x="537" y="406"/>
                    </a:lnTo>
                    <a:lnTo>
                      <a:pt x="546" y="396"/>
                    </a:lnTo>
                    <a:lnTo>
                      <a:pt x="547" y="382"/>
                    </a:lnTo>
                    <a:lnTo>
                      <a:pt x="546" y="381"/>
                    </a:lnTo>
                    <a:lnTo>
                      <a:pt x="549" y="381"/>
                    </a:lnTo>
                    <a:lnTo>
                      <a:pt x="550" y="382"/>
                    </a:lnTo>
                    <a:lnTo>
                      <a:pt x="553" y="382"/>
                    </a:lnTo>
                    <a:lnTo>
                      <a:pt x="554" y="381"/>
                    </a:lnTo>
                    <a:lnTo>
                      <a:pt x="560" y="378"/>
                    </a:lnTo>
                    <a:lnTo>
                      <a:pt x="561" y="377"/>
                    </a:lnTo>
                    <a:lnTo>
                      <a:pt x="561" y="375"/>
                    </a:lnTo>
                    <a:lnTo>
                      <a:pt x="564" y="373"/>
                    </a:lnTo>
                    <a:lnTo>
                      <a:pt x="570" y="356"/>
                    </a:lnTo>
                    <a:lnTo>
                      <a:pt x="567" y="351"/>
                    </a:lnTo>
                    <a:lnTo>
                      <a:pt x="563" y="349"/>
                    </a:lnTo>
                    <a:lnTo>
                      <a:pt x="572" y="337"/>
                    </a:lnTo>
                    <a:lnTo>
                      <a:pt x="575" y="336"/>
                    </a:lnTo>
                    <a:lnTo>
                      <a:pt x="578" y="336"/>
                    </a:lnTo>
                    <a:lnTo>
                      <a:pt x="587" y="332"/>
                    </a:lnTo>
                    <a:lnTo>
                      <a:pt x="587" y="331"/>
                    </a:lnTo>
                    <a:lnTo>
                      <a:pt x="589" y="334"/>
                    </a:lnTo>
                    <a:lnTo>
                      <a:pt x="595" y="337"/>
                    </a:lnTo>
                    <a:lnTo>
                      <a:pt x="599" y="337"/>
                    </a:lnTo>
                    <a:lnTo>
                      <a:pt x="607" y="329"/>
                    </a:lnTo>
                    <a:lnTo>
                      <a:pt x="614" y="325"/>
                    </a:lnTo>
                    <a:lnTo>
                      <a:pt x="630" y="320"/>
                    </a:lnTo>
                    <a:lnTo>
                      <a:pt x="631" y="317"/>
                    </a:lnTo>
                    <a:lnTo>
                      <a:pt x="631" y="313"/>
                    </a:lnTo>
                    <a:lnTo>
                      <a:pt x="628" y="307"/>
                    </a:lnTo>
                    <a:lnTo>
                      <a:pt x="628" y="306"/>
                    </a:lnTo>
                    <a:lnTo>
                      <a:pt x="621" y="306"/>
                    </a:lnTo>
                    <a:lnTo>
                      <a:pt x="611" y="299"/>
                    </a:lnTo>
                    <a:lnTo>
                      <a:pt x="610" y="297"/>
                    </a:lnTo>
                    <a:lnTo>
                      <a:pt x="610" y="291"/>
                    </a:lnTo>
                    <a:lnTo>
                      <a:pt x="609" y="289"/>
                    </a:lnTo>
                    <a:lnTo>
                      <a:pt x="606" y="286"/>
                    </a:lnTo>
                    <a:lnTo>
                      <a:pt x="600" y="283"/>
                    </a:lnTo>
                    <a:lnTo>
                      <a:pt x="592" y="283"/>
                    </a:lnTo>
                    <a:lnTo>
                      <a:pt x="589" y="284"/>
                    </a:lnTo>
                    <a:lnTo>
                      <a:pt x="589" y="286"/>
                    </a:lnTo>
                    <a:lnTo>
                      <a:pt x="587" y="286"/>
                    </a:lnTo>
                    <a:lnTo>
                      <a:pt x="574" y="280"/>
                    </a:lnTo>
                    <a:lnTo>
                      <a:pt x="572" y="276"/>
                    </a:lnTo>
                    <a:lnTo>
                      <a:pt x="572" y="272"/>
                    </a:lnTo>
                    <a:lnTo>
                      <a:pt x="574" y="270"/>
                    </a:lnTo>
                    <a:lnTo>
                      <a:pt x="581" y="261"/>
                    </a:lnTo>
                    <a:lnTo>
                      <a:pt x="581" y="257"/>
                    </a:lnTo>
                    <a:lnTo>
                      <a:pt x="580" y="247"/>
                    </a:lnTo>
                    <a:lnTo>
                      <a:pt x="578" y="244"/>
                    </a:lnTo>
                    <a:lnTo>
                      <a:pt x="577" y="243"/>
                    </a:lnTo>
                    <a:lnTo>
                      <a:pt x="577" y="237"/>
                    </a:lnTo>
                    <a:lnTo>
                      <a:pt x="570" y="227"/>
                    </a:lnTo>
                    <a:lnTo>
                      <a:pt x="560" y="222"/>
                    </a:lnTo>
                    <a:lnTo>
                      <a:pt x="558" y="222"/>
                    </a:lnTo>
                    <a:lnTo>
                      <a:pt x="558" y="220"/>
                    </a:lnTo>
                    <a:lnTo>
                      <a:pt x="557" y="219"/>
                    </a:lnTo>
                    <a:lnTo>
                      <a:pt x="550" y="219"/>
                    </a:lnTo>
                    <a:lnTo>
                      <a:pt x="536" y="205"/>
                    </a:lnTo>
                    <a:lnTo>
                      <a:pt x="535" y="198"/>
                    </a:lnTo>
                    <a:lnTo>
                      <a:pt x="529" y="203"/>
                    </a:lnTo>
                    <a:lnTo>
                      <a:pt x="528" y="203"/>
                    </a:lnTo>
                    <a:lnTo>
                      <a:pt x="525" y="206"/>
                    </a:lnTo>
                    <a:lnTo>
                      <a:pt x="524" y="206"/>
                    </a:lnTo>
                    <a:lnTo>
                      <a:pt x="522" y="208"/>
                    </a:lnTo>
                    <a:lnTo>
                      <a:pt x="519" y="201"/>
                    </a:lnTo>
                    <a:lnTo>
                      <a:pt x="508" y="198"/>
                    </a:lnTo>
                    <a:lnTo>
                      <a:pt x="501" y="200"/>
                    </a:lnTo>
                    <a:lnTo>
                      <a:pt x="498" y="200"/>
                    </a:lnTo>
                    <a:lnTo>
                      <a:pt x="487" y="193"/>
                    </a:lnTo>
                    <a:lnTo>
                      <a:pt x="479" y="193"/>
                    </a:lnTo>
                    <a:lnTo>
                      <a:pt x="480" y="191"/>
                    </a:lnTo>
                    <a:lnTo>
                      <a:pt x="480" y="184"/>
                    </a:lnTo>
                    <a:lnTo>
                      <a:pt x="479" y="180"/>
                    </a:lnTo>
                    <a:lnTo>
                      <a:pt x="475" y="177"/>
                    </a:lnTo>
                    <a:lnTo>
                      <a:pt x="470" y="176"/>
                    </a:lnTo>
                    <a:lnTo>
                      <a:pt x="473" y="173"/>
                    </a:lnTo>
                    <a:lnTo>
                      <a:pt x="476" y="171"/>
                    </a:lnTo>
                    <a:lnTo>
                      <a:pt x="479" y="166"/>
                    </a:lnTo>
                    <a:lnTo>
                      <a:pt x="484" y="149"/>
                    </a:lnTo>
                    <a:lnTo>
                      <a:pt x="484" y="148"/>
                    </a:lnTo>
                    <a:lnTo>
                      <a:pt x="486" y="145"/>
                    </a:lnTo>
                    <a:lnTo>
                      <a:pt x="489" y="142"/>
                    </a:lnTo>
                    <a:lnTo>
                      <a:pt x="490" y="142"/>
                    </a:lnTo>
                    <a:lnTo>
                      <a:pt x="494" y="145"/>
                    </a:lnTo>
                    <a:lnTo>
                      <a:pt x="496" y="145"/>
                    </a:lnTo>
                    <a:lnTo>
                      <a:pt x="507" y="146"/>
                    </a:lnTo>
                    <a:lnTo>
                      <a:pt x="511" y="138"/>
                    </a:lnTo>
                    <a:lnTo>
                      <a:pt x="511" y="134"/>
                    </a:lnTo>
                    <a:lnTo>
                      <a:pt x="512" y="133"/>
                    </a:lnTo>
                    <a:lnTo>
                      <a:pt x="512" y="131"/>
                    </a:lnTo>
                    <a:lnTo>
                      <a:pt x="521" y="123"/>
                    </a:lnTo>
                    <a:lnTo>
                      <a:pt x="528" y="120"/>
                    </a:lnTo>
                    <a:lnTo>
                      <a:pt x="540" y="117"/>
                    </a:lnTo>
                    <a:lnTo>
                      <a:pt x="544" y="117"/>
                    </a:lnTo>
                    <a:lnTo>
                      <a:pt x="546" y="116"/>
                    </a:lnTo>
                    <a:lnTo>
                      <a:pt x="547" y="113"/>
                    </a:lnTo>
                    <a:lnTo>
                      <a:pt x="542" y="99"/>
                    </a:lnTo>
                    <a:lnTo>
                      <a:pt x="542" y="97"/>
                    </a:lnTo>
                    <a:lnTo>
                      <a:pt x="540" y="97"/>
                    </a:lnTo>
                    <a:lnTo>
                      <a:pt x="528" y="90"/>
                    </a:lnTo>
                    <a:lnTo>
                      <a:pt x="519" y="81"/>
                    </a:lnTo>
                    <a:lnTo>
                      <a:pt x="518" y="79"/>
                    </a:lnTo>
                    <a:lnTo>
                      <a:pt x="512" y="79"/>
                    </a:lnTo>
                    <a:lnTo>
                      <a:pt x="512" y="78"/>
                    </a:lnTo>
                    <a:lnTo>
                      <a:pt x="507" y="66"/>
                    </a:lnTo>
                    <a:lnTo>
                      <a:pt x="507" y="63"/>
                    </a:lnTo>
                    <a:lnTo>
                      <a:pt x="508" y="61"/>
                    </a:lnTo>
                    <a:lnTo>
                      <a:pt x="508" y="60"/>
                    </a:lnTo>
                    <a:lnTo>
                      <a:pt x="507" y="57"/>
                    </a:lnTo>
                    <a:lnTo>
                      <a:pt x="501" y="51"/>
                    </a:lnTo>
                    <a:lnTo>
                      <a:pt x="498" y="53"/>
                    </a:lnTo>
                    <a:lnTo>
                      <a:pt x="479" y="74"/>
                    </a:lnTo>
                    <a:lnTo>
                      <a:pt x="461" y="81"/>
                    </a:lnTo>
                    <a:lnTo>
                      <a:pt x="448" y="83"/>
                    </a:lnTo>
                    <a:lnTo>
                      <a:pt x="440" y="83"/>
                    </a:lnTo>
                    <a:lnTo>
                      <a:pt x="438" y="85"/>
                    </a:lnTo>
                    <a:lnTo>
                      <a:pt x="437" y="85"/>
                    </a:lnTo>
                    <a:lnTo>
                      <a:pt x="437" y="74"/>
                    </a:lnTo>
                    <a:lnTo>
                      <a:pt x="438" y="74"/>
                    </a:lnTo>
                    <a:lnTo>
                      <a:pt x="434" y="72"/>
                    </a:lnTo>
                    <a:lnTo>
                      <a:pt x="422" y="63"/>
                    </a:lnTo>
                    <a:lnTo>
                      <a:pt x="422" y="61"/>
                    </a:lnTo>
                    <a:lnTo>
                      <a:pt x="417" y="61"/>
                    </a:lnTo>
                    <a:lnTo>
                      <a:pt x="417" y="60"/>
                    </a:lnTo>
                    <a:lnTo>
                      <a:pt x="416" y="56"/>
                    </a:lnTo>
                    <a:lnTo>
                      <a:pt x="415" y="54"/>
                    </a:lnTo>
                    <a:lnTo>
                      <a:pt x="413" y="56"/>
                    </a:lnTo>
                    <a:lnTo>
                      <a:pt x="403" y="56"/>
                    </a:lnTo>
                    <a:lnTo>
                      <a:pt x="388" y="49"/>
                    </a:lnTo>
                    <a:lnTo>
                      <a:pt x="385" y="49"/>
                    </a:lnTo>
                    <a:lnTo>
                      <a:pt x="384" y="50"/>
                    </a:lnTo>
                    <a:lnTo>
                      <a:pt x="383" y="50"/>
                    </a:lnTo>
                    <a:lnTo>
                      <a:pt x="383" y="42"/>
                    </a:lnTo>
                    <a:lnTo>
                      <a:pt x="384" y="40"/>
                    </a:lnTo>
                    <a:lnTo>
                      <a:pt x="385" y="37"/>
                    </a:lnTo>
                    <a:lnTo>
                      <a:pt x="387" y="37"/>
                    </a:lnTo>
                    <a:lnTo>
                      <a:pt x="394" y="32"/>
                    </a:lnTo>
                    <a:lnTo>
                      <a:pt x="408" y="1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60" name="Freeform 891">
                <a:extLst>
                  <a:ext uri="{FF2B5EF4-FFF2-40B4-BE49-F238E27FC236}">
                    <a16:creationId xmlns:a16="http://schemas.microsoft.com/office/drawing/2014/main" id="{ECC189B7-D1CE-9F51-0EB3-49998AD836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6" y="3435"/>
                <a:ext cx="99" cy="119"/>
              </a:xfrm>
              <a:custGeom>
                <a:avLst/>
                <a:gdLst>
                  <a:gd name="T0" fmla="*/ 140 w 394"/>
                  <a:gd name="T1" fmla="*/ 8 h 473"/>
                  <a:gd name="T2" fmla="*/ 105 w 394"/>
                  <a:gd name="T3" fmla="*/ 18 h 473"/>
                  <a:gd name="T4" fmla="*/ 66 w 394"/>
                  <a:gd name="T5" fmla="*/ 37 h 473"/>
                  <a:gd name="T6" fmla="*/ 46 w 394"/>
                  <a:gd name="T7" fmla="*/ 36 h 473"/>
                  <a:gd name="T8" fmla="*/ 35 w 394"/>
                  <a:gd name="T9" fmla="*/ 73 h 473"/>
                  <a:gd name="T10" fmla="*/ 24 w 394"/>
                  <a:gd name="T11" fmla="*/ 82 h 473"/>
                  <a:gd name="T12" fmla="*/ 17 w 394"/>
                  <a:gd name="T13" fmla="*/ 96 h 473"/>
                  <a:gd name="T14" fmla="*/ 21 w 394"/>
                  <a:gd name="T15" fmla="*/ 113 h 473"/>
                  <a:gd name="T16" fmla="*/ 20 w 394"/>
                  <a:gd name="T17" fmla="*/ 126 h 473"/>
                  <a:gd name="T18" fmla="*/ 13 w 394"/>
                  <a:gd name="T19" fmla="*/ 145 h 473"/>
                  <a:gd name="T20" fmla="*/ 4 w 394"/>
                  <a:gd name="T21" fmla="*/ 162 h 473"/>
                  <a:gd name="T22" fmla="*/ 13 w 394"/>
                  <a:gd name="T23" fmla="*/ 183 h 473"/>
                  <a:gd name="T24" fmla="*/ 32 w 394"/>
                  <a:gd name="T25" fmla="*/ 225 h 473"/>
                  <a:gd name="T26" fmla="*/ 42 w 394"/>
                  <a:gd name="T27" fmla="*/ 289 h 473"/>
                  <a:gd name="T28" fmla="*/ 80 w 394"/>
                  <a:gd name="T29" fmla="*/ 320 h 473"/>
                  <a:gd name="T30" fmla="*/ 96 w 394"/>
                  <a:gd name="T31" fmla="*/ 327 h 473"/>
                  <a:gd name="T32" fmla="*/ 118 w 394"/>
                  <a:gd name="T33" fmla="*/ 360 h 473"/>
                  <a:gd name="T34" fmla="*/ 127 w 394"/>
                  <a:gd name="T35" fmla="*/ 374 h 473"/>
                  <a:gd name="T36" fmla="*/ 132 w 394"/>
                  <a:gd name="T37" fmla="*/ 404 h 473"/>
                  <a:gd name="T38" fmla="*/ 102 w 394"/>
                  <a:gd name="T39" fmla="*/ 441 h 473"/>
                  <a:gd name="T40" fmla="*/ 92 w 394"/>
                  <a:gd name="T41" fmla="*/ 468 h 473"/>
                  <a:gd name="T42" fmla="*/ 115 w 394"/>
                  <a:gd name="T43" fmla="*/ 473 h 473"/>
                  <a:gd name="T44" fmla="*/ 132 w 394"/>
                  <a:gd name="T45" fmla="*/ 462 h 473"/>
                  <a:gd name="T46" fmla="*/ 152 w 394"/>
                  <a:gd name="T47" fmla="*/ 458 h 473"/>
                  <a:gd name="T48" fmla="*/ 149 w 394"/>
                  <a:gd name="T49" fmla="*/ 469 h 473"/>
                  <a:gd name="T50" fmla="*/ 166 w 394"/>
                  <a:gd name="T51" fmla="*/ 458 h 473"/>
                  <a:gd name="T52" fmla="*/ 190 w 394"/>
                  <a:gd name="T53" fmla="*/ 442 h 473"/>
                  <a:gd name="T54" fmla="*/ 219 w 394"/>
                  <a:gd name="T55" fmla="*/ 462 h 473"/>
                  <a:gd name="T56" fmla="*/ 238 w 394"/>
                  <a:gd name="T57" fmla="*/ 440 h 473"/>
                  <a:gd name="T58" fmla="*/ 250 w 394"/>
                  <a:gd name="T59" fmla="*/ 419 h 473"/>
                  <a:gd name="T60" fmla="*/ 266 w 394"/>
                  <a:gd name="T61" fmla="*/ 425 h 473"/>
                  <a:gd name="T62" fmla="*/ 268 w 394"/>
                  <a:gd name="T63" fmla="*/ 418 h 473"/>
                  <a:gd name="T64" fmla="*/ 246 w 394"/>
                  <a:gd name="T65" fmla="*/ 385 h 473"/>
                  <a:gd name="T66" fmla="*/ 257 w 394"/>
                  <a:gd name="T67" fmla="*/ 353 h 473"/>
                  <a:gd name="T68" fmla="*/ 266 w 394"/>
                  <a:gd name="T69" fmla="*/ 303 h 473"/>
                  <a:gd name="T70" fmla="*/ 282 w 394"/>
                  <a:gd name="T71" fmla="*/ 313 h 473"/>
                  <a:gd name="T72" fmla="*/ 316 w 394"/>
                  <a:gd name="T73" fmla="*/ 275 h 473"/>
                  <a:gd name="T74" fmla="*/ 326 w 394"/>
                  <a:gd name="T75" fmla="*/ 264 h 473"/>
                  <a:gd name="T76" fmla="*/ 348 w 394"/>
                  <a:gd name="T77" fmla="*/ 307 h 473"/>
                  <a:gd name="T78" fmla="*/ 377 w 394"/>
                  <a:gd name="T79" fmla="*/ 324 h 473"/>
                  <a:gd name="T80" fmla="*/ 391 w 394"/>
                  <a:gd name="T81" fmla="*/ 288 h 473"/>
                  <a:gd name="T82" fmla="*/ 390 w 394"/>
                  <a:gd name="T83" fmla="*/ 258 h 473"/>
                  <a:gd name="T84" fmla="*/ 379 w 394"/>
                  <a:gd name="T85" fmla="*/ 250 h 473"/>
                  <a:gd name="T86" fmla="*/ 365 w 394"/>
                  <a:gd name="T87" fmla="*/ 218 h 473"/>
                  <a:gd name="T88" fmla="*/ 338 w 394"/>
                  <a:gd name="T89" fmla="*/ 200 h 473"/>
                  <a:gd name="T90" fmla="*/ 324 w 394"/>
                  <a:gd name="T91" fmla="*/ 207 h 473"/>
                  <a:gd name="T92" fmla="*/ 309 w 394"/>
                  <a:gd name="T93" fmla="*/ 191 h 473"/>
                  <a:gd name="T94" fmla="*/ 268 w 394"/>
                  <a:gd name="T95" fmla="*/ 170 h 473"/>
                  <a:gd name="T96" fmla="*/ 254 w 394"/>
                  <a:gd name="T97" fmla="*/ 162 h 473"/>
                  <a:gd name="T98" fmla="*/ 246 w 394"/>
                  <a:gd name="T99" fmla="*/ 141 h 473"/>
                  <a:gd name="T100" fmla="*/ 249 w 394"/>
                  <a:gd name="T101" fmla="*/ 123 h 473"/>
                  <a:gd name="T102" fmla="*/ 222 w 394"/>
                  <a:gd name="T103" fmla="*/ 131 h 473"/>
                  <a:gd name="T104" fmla="*/ 222 w 394"/>
                  <a:gd name="T105" fmla="*/ 144 h 473"/>
                  <a:gd name="T106" fmla="*/ 209 w 394"/>
                  <a:gd name="T107" fmla="*/ 141 h 473"/>
                  <a:gd name="T108" fmla="*/ 194 w 394"/>
                  <a:gd name="T109" fmla="*/ 127 h 473"/>
                  <a:gd name="T110" fmla="*/ 185 w 394"/>
                  <a:gd name="T111" fmla="*/ 123 h 473"/>
                  <a:gd name="T112" fmla="*/ 154 w 394"/>
                  <a:gd name="T113" fmla="*/ 104 h 473"/>
                  <a:gd name="T114" fmla="*/ 158 w 394"/>
                  <a:gd name="T115" fmla="*/ 88 h 473"/>
                  <a:gd name="T116" fmla="*/ 165 w 394"/>
                  <a:gd name="T117" fmla="*/ 34 h 473"/>
                  <a:gd name="T118" fmla="*/ 155 w 394"/>
                  <a:gd name="T119" fmla="*/ 21 h 4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94" h="473">
                    <a:moveTo>
                      <a:pt x="155" y="21"/>
                    </a:moveTo>
                    <a:lnTo>
                      <a:pt x="142" y="17"/>
                    </a:lnTo>
                    <a:lnTo>
                      <a:pt x="138" y="11"/>
                    </a:lnTo>
                    <a:lnTo>
                      <a:pt x="138" y="10"/>
                    </a:lnTo>
                    <a:lnTo>
                      <a:pt x="140" y="8"/>
                    </a:lnTo>
                    <a:lnTo>
                      <a:pt x="138" y="8"/>
                    </a:lnTo>
                    <a:lnTo>
                      <a:pt x="133" y="6"/>
                    </a:lnTo>
                    <a:lnTo>
                      <a:pt x="127" y="0"/>
                    </a:lnTo>
                    <a:lnTo>
                      <a:pt x="120" y="7"/>
                    </a:lnTo>
                    <a:lnTo>
                      <a:pt x="105" y="18"/>
                    </a:lnTo>
                    <a:lnTo>
                      <a:pt x="101" y="20"/>
                    </a:lnTo>
                    <a:lnTo>
                      <a:pt x="85" y="25"/>
                    </a:lnTo>
                    <a:lnTo>
                      <a:pt x="78" y="29"/>
                    </a:lnTo>
                    <a:lnTo>
                      <a:pt x="70" y="37"/>
                    </a:lnTo>
                    <a:lnTo>
                      <a:pt x="66" y="37"/>
                    </a:lnTo>
                    <a:lnTo>
                      <a:pt x="60" y="34"/>
                    </a:lnTo>
                    <a:lnTo>
                      <a:pt x="58" y="31"/>
                    </a:lnTo>
                    <a:lnTo>
                      <a:pt x="58" y="32"/>
                    </a:lnTo>
                    <a:lnTo>
                      <a:pt x="49" y="36"/>
                    </a:lnTo>
                    <a:lnTo>
                      <a:pt x="46" y="36"/>
                    </a:lnTo>
                    <a:lnTo>
                      <a:pt x="43" y="37"/>
                    </a:lnTo>
                    <a:lnTo>
                      <a:pt x="34" y="49"/>
                    </a:lnTo>
                    <a:lnTo>
                      <a:pt x="38" y="51"/>
                    </a:lnTo>
                    <a:lnTo>
                      <a:pt x="41" y="56"/>
                    </a:lnTo>
                    <a:lnTo>
                      <a:pt x="35" y="73"/>
                    </a:lnTo>
                    <a:lnTo>
                      <a:pt x="32" y="75"/>
                    </a:lnTo>
                    <a:lnTo>
                      <a:pt x="32" y="77"/>
                    </a:lnTo>
                    <a:lnTo>
                      <a:pt x="31" y="78"/>
                    </a:lnTo>
                    <a:lnTo>
                      <a:pt x="25" y="81"/>
                    </a:lnTo>
                    <a:lnTo>
                      <a:pt x="24" y="82"/>
                    </a:lnTo>
                    <a:lnTo>
                      <a:pt x="21" y="82"/>
                    </a:lnTo>
                    <a:lnTo>
                      <a:pt x="20" y="81"/>
                    </a:lnTo>
                    <a:lnTo>
                      <a:pt x="17" y="81"/>
                    </a:lnTo>
                    <a:lnTo>
                      <a:pt x="18" y="82"/>
                    </a:lnTo>
                    <a:lnTo>
                      <a:pt x="17" y="96"/>
                    </a:lnTo>
                    <a:lnTo>
                      <a:pt x="8" y="106"/>
                    </a:lnTo>
                    <a:lnTo>
                      <a:pt x="10" y="106"/>
                    </a:lnTo>
                    <a:lnTo>
                      <a:pt x="11" y="107"/>
                    </a:lnTo>
                    <a:lnTo>
                      <a:pt x="15" y="110"/>
                    </a:lnTo>
                    <a:lnTo>
                      <a:pt x="21" y="113"/>
                    </a:lnTo>
                    <a:lnTo>
                      <a:pt x="22" y="116"/>
                    </a:lnTo>
                    <a:lnTo>
                      <a:pt x="25" y="119"/>
                    </a:lnTo>
                    <a:lnTo>
                      <a:pt x="24" y="120"/>
                    </a:lnTo>
                    <a:lnTo>
                      <a:pt x="24" y="121"/>
                    </a:lnTo>
                    <a:lnTo>
                      <a:pt x="20" y="126"/>
                    </a:lnTo>
                    <a:lnTo>
                      <a:pt x="18" y="128"/>
                    </a:lnTo>
                    <a:lnTo>
                      <a:pt x="18" y="134"/>
                    </a:lnTo>
                    <a:lnTo>
                      <a:pt x="14" y="142"/>
                    </a:lnTo>
                    <a:lnTo>
                      <a:pt x="13" y="144"/>
                    </a:lnTo>
                    <a:lnTo>
                      <a:pt x="13" y="145"/>
                    </a:lnTo>
                    <a:lnTo>
                      <a:pt x="7" y="151"/>
                    </a:lnTo>
                    <a:lnTo>
                      <a:pt x="0" y="158"/>
                    </a:lnTo>
                    <a:lnTo>
                      <a:pt x="0" y="159"/>
                    </a:lnTo>
                    <a:lnTo>
                      <a:pt x="3" y="159"/>
                    </a:lnTo>
                    <a:lnTo>
                      <a:pt x="4" y="162"/>
                    </a:lnTo>
                    <a:lnTo>
                      <a:pt x="13" y="170"/>
                    </a:lnTo>
                    <a:lnTo>
                      <a:pt x="13" y="180"/>
                    </a:lnTo>
                    <a:lnTo>
                      <a:pt x="10" y="181"/>
                    </a:lnTo>
                    <a:lnTo>
                      <a:pt x="11" y="181"/>
                    </a:lnTo>
                    <a:lnTo>
                      <a:pt x="13" y="183"/>
                    </a:lnTo>
                    <a:lnTo>
                      <a:pt x="20" y="201"/>
                    </a:lnTo>
                    <a:lnTo>
                      <a:pt x="28" y="214"/>
                    </a:lnTo>
                    <a:lnTo>
                      <a:pt x="29" y="223"/>
                    </a:lnTo>
                    <a:lnTo>
                      <a:pt x="31" y="223"/>
                    </a:lnTo>
                    <a:lnTo>
                      <a:pt x="32" y="225"/>
                    </a:lnTo>
                    <a:lnTo>
                      <a:pt x="32" y="240"/>
                    </a:lnTo>
                    <a:lnTo>
                      <a:pt x="34" y="240"/>
                    </a:lnTo>
                    <a:lnTo>
                      <a:pt x="36" y="250"/>
                    </a:lnTo>
                    <a:lnTo>
                      <a:pt x="38" y="279"/>
                    </a:lnTo>
                    <a:lnTo>
                      <a:pt x="42" y="289"/>
                    </a:lnTo>
                    <a:lnTo>
                      <a:pt x="45" y="306"/>
                    </a:lnTo>
                    <a:lnTo>
                      <a:pt x="45" y="308"/>
                    </a:lnTo>
                    <a:lnTo>
                      <a:pt x="46" y="308"/>
                    </a:lnTo>
                    <a:lnTo>
                      <a:pt x="46" y="314"/>
                    </a:lnTo>
                    <a:lnTo>
                      <a:pt x="80" y="320"/>
                    </a:lnTo>
                    <a:lnTo>
                      <a:pt x="85" y="320"/>
                    </a:lnTo>
                    <a:lnTo>
                      <a:pt x="91" y="317"/>
                    </a:lnTo>
                    <a:lnTo>
                      <a:pt x="95" y="317"/>
                    </a:lnTo>
                    <a:lnTo>
                      <a:pt x="96" y="320"/>
                    </a:lnTo>
                    <a:lnTo>
                      <a:pt x="96" y="327"/>
                    </a:lnTo>
                    <a:lnTo>
                      <a:pt x="105" y="336"/>
                    </a:lnTo>
                    <a:lnTo>
                      <a:pt x="115" y="345"/>
                    </a:lnTo>
                    <a:lnTo>
                      <a:pt x="116" y="346"/>
                    </a:lnTo>
                    <a:lnTo>
                      <a:pt x="118" y="358"/>
                    </a:lnTo>
                    <a:lnTo>
                      <a:pt x="118" y="360"/>
                    </a:lnTo>
                    <a:lnTo>
                      <a:pt x="120" y="366"/>
                    </a:lnTo>
                    <a:lnTo>
                      <a:pt x="120" y="367"/>
                    </a:lnTo>
                    <a:lnTo>
                      <a:pt x="122" y="370"/>
                    </a:lnTo>
                    <a:lnTo>
                      <a:pt x="125" y="371"/>
                    </a:lnTo>
                    <a:lnTo>
                      <a:pt x="127" y="374"/>
                    </a:lnTo>
                    <a:lnTo>
                      <a:pt x="133" y="384"/>
                    </a:lnTo>
                    <a:lnTo>
                      <a:pt x="133" y="392"/>
                    </a:lnTo>
                    <a:lnTo>
                      <a:pt x="135" y="396"/>
                    </a:lnTo>
                    <a:lnTo>
                      <a:pt x="135" y="399"/>
                    </a:lnTo>
                    <a:lnTo>
                      <a:pt x="132" y="404"/>
                    </a:lnTo>
                    <a:lnTo>
                      <a:pt x="127" y="408"/>
                    </a:lnTo>
                    <a:lnTo>
                      <a:pt x="118" y="425"/>
                    </a:lnTo>
                    <a:lnTo>
                      <a:pt x="105" y="438"/>
                    </a:lnTo>
                    <a:lnTo>
                      <a:pt x="102" y="440"/>
                    </a:lnTo>
                    <a:lnTo>
                      <a:pt x="102" y="441"/>
                    </a:lnTo>
                    <a:lnTo>
                      <a:pt x="98" y="448"/>
                    </a:lnTo>
                    <a:lnTo>
                      <a:pt x="96" y="454"/>
                    </a:lnTo>
                    <a:lnTo>
                      <a:pt x="94" y="458"/>
                    </a:lnTo>
                    <a:lnTo>
                      <a:pt x="92" y="464"/>
                    </a:lnTo>
                    <a:lnTo>
                      <a:pt x="92" y="468"/>
                    </a:lnTo>
                    <a:lnTo>
                      <a:pt x="94" y="466"/>
                    </a:lnTo>
                    <a:lnTo>
                      <a:pt x="99" y="466"/>
                    </a:lnTo>
                    <a:lnTo>
                      <a:pt x="101" y="468"/>
                    </a:lnTo>
                    <a:lnTo>
                      <a:pt x="102" y="468"/>
                    </a:lnTo>
                    <a:lnTo>
                      <a:pt x="115" y="473"/>
                    </a:lnTo>
                    <a:lnTo>
                      <a:pt x="120" y="473"/>
                    </a:lnTo>
                    <a:lnTo>
                      <a:pt x="125" y="472"/>
                    </a:lnTo>
                    <a:lnTo>
                      <a:pt x="130" y="466"/>
                    </a:lnTo>
                    <a:lnTo>
                      <a:pt x="130" y="465"/>
                    </a:lnTo>
                    <a:lnTo>
                      <a:pt x="132" y="462"/>
                    </a:lnTo>
                    <a:lnTo>
                      <a:pt x="135" y="459"/>
                    </a:lnTo>
                    <a:lnTo>
                      <a:pt x="137" y="459"/>
                    </a:lnTo>
                    <a:lnTo>
                      <a:pt x="140" y="456"/>
                    </a:lnTo>
                    <a:lnTo>
                      <a:pt x="148" y="458"/>
                    </a:lnTo>
                    <a:lnTo>
                      <a:pt x="152" y="458"/>
                    </a:lnTo>
                    <a:lnTo>
                      <a:pt x="155" y="461"/>
                    </a:lnTo>
                    <a:lnTo>
                      <a:pt x="156" y="464"/>
                    </a:lnTo>
                    <a:lnTo>
                      <a:pt x="155" y="466"/>
                    </a:lnTo>
                    <a:lnTo>
                      <a:pt x="152" y="466"/>
                    </a:lnTo>
                    <a:lnTo>
                      <a:pt x="149" y="469"/>
                    </a:lnTo>
                    <a:lnTo>
                      <a:pt x="148" y="472"/>
                    </a:lnTo>
                    <a:lnTo>
                      <a:pt x="152" y="472"/>
                    </a:lnTo>
                    <a:lnTo>
                      <a:pt x="158" y="469"/>
                    </a:lnTo>
                    <a:lnTo>
                      <a:pt x="163" y="465"/>
                    </a:lnTo>
                    <a:lnTo>
                      <a:pt x="166" y="458"/>
                    </a:lnTo>
                    <a:lnTo>
                      <a:pt x="168" y="452"/>
                    </a:lnTo>
                    <a:lnTo>
                      <a:pt x="168" y="448"/>
                    </a:lnTo>
                    <a:lnTo>
                      <a:pt x="169" y="442"/>
                    </a:lnTo>
                    <a:lnTo>
                      <a:pt x="171" y="441"/>
                    </a:lnTo>
                    <a:lnTo>
                      <a:pt x="190" y="442"/>
                    </a:lnTo>
                    <a:lnTo>
                      <a:pt x="194" y="444"/>
                    </a:lnTo>
                    <a:lnTo>
                      <a:pt x="196" y="444"/>
                    </a:lnTo>
                    <a:lnTo>
                      <a:pt x="202" y="449"/>
                    </a:lnTo>
                    <a:lnTo>
                      <a:pt x="219" y="461"/>
                    </a:lnTo>
                    <a:lnTo>
                      <a:pt x="219" y="462"/>
                    </a:lnTo>
                    <a:lnTo>
                      <a:pt x="222" y="461"/>
                    </a:lnTo>
                    <a:lnTo>
                      <a:pt x="229" y="455"/>
                    </a:lnTo>
                    <a:lnTo>
                      <a:pt x="235" y="445"/>
                    </a:lnTo>
                    <a:lnTo>
                      <a:pt x="236" y="444"/>
                    </a:lnTo>
                    <a:lnTo>
                      <a:pt x="238" y="440"/>
                    </a:lnTo>
                    <a:lnTo>
                      <a:pt x="238" y="434"/>
                    </a:lnTo>
                    <a:lnTo>
                      <a:pt x="236" y="430"/>
                    </a:lnTo>
                    <a:lnTo>
                      <a:pt x="236" y="423"/>
                    </a:lnTo>
                    <a:lnTo>
                      <a:pt x="240" y="419"/>
                    </a:lnTo>
                    <a:lnTo>
                      <a:pt x="250" y="419"/>
                    </a:lnTo>
                    <a:lnTo>
                      <a:pt x="252" y="420"/>
                    </a:lnTo>
                    <a:lnTo>
                      <a:pt x="253" y="420"/>
                    </a:lnTo>
                    <a:lnTo>
                      <a:pt x="260" y="423"/>
                    </a:lnTo>
                    <a:lnTo>
                      <a:pt x="263" y="423"/>
                    </a:lnTo>
                    <a:lnTo>
                      <a:pt x="266" y="425"/>
                    </a:lnTo>
                    <a:lnTo>
                      <a:pt x="268" y="425"/>
                    </a:lnTo>
                    <a:lnTo>
                      <a:pt x="268" y="426"/>
                    </a:lnTo>
                    <a:lnTo>
                      <a:pt x="269" y="422"/>
                    </a:lnTo>
                    <a:lnTo>
                      <a:pt x="269" y="419"/>
                    </a:lnTo>
                    <a:lnTo>
                      <a:pt x="268" y="418"/>
                    </a:lnTo>
                    <a:lnTo>
                      <a:pt x="260" y="408"/>
                    </a:lnTo>
                    <a:lnTo>
                      <a:pt x="260" y="406"/>
                    </a:lnTo>
                    <a:lnTo>
                      <a:pt x="245" y="395"/>
                    </a:lnTo>
                    <a:lnTo>
                      <a:pt x="245" y="387"/>
                    </a:lnTo>
                    <a:lnTo>
                      <a:pt x="246" y="385"/>
                    </a:lnTo>
                    <a:lnTo>
                      <a:pt x="247" y="381"/>
                    </a:lnTo>
                    <a:lnTo>
                      <a:pt x="253" y="375"/>
                    </a:lnTo>
                    <a:lnTo>
                      <a:pt x="261" y="363"/>
                    </a:lnTo>
                    <a:lnTo>
                      <a:pt x="260" y="362"/>
                    </a:lnTo>
                    <a:lnTo>
                      <a:pt x="257" y="353"/>
                    </a:lnTo>
                    <a:lnTo>
                      <a:pt x="253" y="346"/>
                    </a:lnTo>
                    <a:lnTo>
                      <a:pt x="253" y="345"/>
                    </a:lnTo>
                    <a:lnTo>
                      <a:pt x="261" y="310"/>
                    </a:lnTo>
                    <a:lnTo>
                      <a:pt x="263" y="307"/>
                    </a:lnTo>
                    <a:lnTo>
                      <a:pt x="266" y="303"/>
                    </a:lnTo>
                    <a:lnTo>
                      <a:pt x="268" y="303"/>
                    </a:lnTo>
                    <a:lnTo>
                      <a:pt x="269" y="300"/>
                    </a:lnTo>
                    <a:lnTo>
                      <a:pt x="271" y="300"/>
                    </a:lnTo>
                    <a:lnTo>
                      <a:pt x="278" y="307"/>
                    </a:lnTo>
                    <a:lnTo>
                      <a:pt x="282" y="313"/>
                    </a:lnTo>
                    <a:lnTo>
                      <a:pt x="284" y="310"/>
                    </a:lnTo>
                    <a:lnTo>
                      <a:pt x="286" y="307"/>
                    </a:lnTo>
                    <a:lnTo>
                      <a:pt x="303" y="295"/>
                    </a:lnTo>
                    <a:lnTo>
                      <a:pt x="313" y="278"/>
                    </a:lnTo>
                    <a:lnTo>
                      <a:pt x="316" y="275"/>
                    </a:lnTo>
                    <a:lnTo>
                      <a:pt x="316" y="271"/>
                    </a:lnTo>
                    <a:lnTo>
                      <a:pt x="317" y="264"/>
                    </a:lnTo>
                    <a:lnTo>
                      <a:pt x="317" y="262"/>
                    </a:lnTo>
                    <a:lnTo>
                      <a:pt x="326" y="262"/>
                    </a:lnTo>
                    <a:lnTo>
                      <a:pt x="326" y="264"/>
                    </a:lnTo>
                    <a:lnTo>
                      <a:pt x="335" y="279"/>
                    </a:lnTo>
                    <a:lnTo>
                      <a:pt x="344" y="306"/>
                    </a:lnTo>
                    <a:lnTo>
                      <a:pt x="345" y="306"/>
                    </a:lnTo>
                    <a:lnTo>
                      <a:pt x="346" y="307"/>
                    </a:lnTo>
                    <a:lnTo>
                      <a:pt x="348" y="307"/>
                    </a:lnTo>
                    <a:lnTo>
                      <a:pt x="358" y="299"/>
                    </a:lnTo>
                    <a:lnTo>
                      <a:pt x="359" y="300"/>
                    </a:lnTo>
                    <a:lnTo>
                      <a:pt x="366" y="314"/>
                    </a:lnTo>
                    <a:lnTo>
                      <a:pt x="367" y="314"/>
                    </a:lnTo>
                    <a:lnTo>
                      <a:pt x="377" y="324"/>
                    </a:lnTo>
                    <a:lnTo>
                      <a:pt x="379" y="322"/>
                    </a:lnTo>
                    <a:lnTo>
                      <a:pt x="381" y="314"/>
                    </a:lnTo>
                    <a:lnTo>
                      <a:pt x="383" y="304"/>
                    </a:lnTo>
                    <a:lnTo>
                      <a:pt x="390" y="288"/>
                    </a:lnTo>
                    <a:lnTo>
                      <a:pt x="391" y="288"/>
                    </a:lnTo>
                    <a:lnTo>
                      <a:pt x="391" y="286"/>
                    </a:lnTo>
                    <a:lnTo>
                      <a:pt x="394" y="274"/>
                    </a:lnTo>
                    <a:lnTo>
                      <a:pt x="394" y="267"/>
                    </a:lnTo>
                    <a:lnTo>
                      <a:pt x="393" y="258"/>
                    </a:lnTo>
                    <a:lnTo>
                      <a:pt x="390" y="258"/>
                    </a:lnTo>
                    <a:lnTo>
                      <a:pt x="388" y="257"/>
                    </a:lnTo>
                    <a:lnTo>
                      <a:pt x="386" y="257"/>
                    </a:lnTo>
                    <a:lnTo>
                      <a:pt x="384" y="255"/>
                    </a:lnTo>
                    <a:lnTo>
                      <a:pt x="380" y="253"/>
                    </a:lnTo>
                    <a:lnTo>
                      <a:pt x="379" y="250"/>
                    </a:lnTo>
                    <a:lnTo>
                      <a:pt x="377" y="250"/>
                    </a:lnTo>
                    <a:lnTo>
                      <a:pt x="374" y="247"/>
                    </a:lnTo>
                    <a:lnTo>
                      <a:pt x="374" y="232"/>
                    </a:lnTo>
                    <a:lnTo>
                      <a:pt x="372" y="226"/>
                    </a:lnTo>
                    <a:lnTo>
                      <a:pt x="365" y="218"/>
                    </a:lnTo>
                    <a:lnTo>
                      <a:pt x="356" y="214"/>
                    </a:lnTo>
                    <a:lnTo>
                      <a:pt x="353" y="214"/>
                    </a:lnTo>
                    <a:lnTo>
                      <a:pt x="353" y="212"/>
                    </a:lnTo>
                    <a:lnTo>
                      <a:pt x="341" y="201"/>
                    </a:lnTo>
                    <a:lnTo>
                      <a:pt x="338" y="200"/>
                    </a:lnTo>
                    <a:lnTo>
                      <a:pt x="334" y="200"/>
                    </a:lnTo>
                    <a:lnTo>
                      <a:pt x="327" y="201"/>
                    </a:lnTo>
                    <a:lnTo>
                      <a:pt x="326" y="201"/>
                    </a:lnTo>
                    <a:lnTo>
                      <a:pt x="326" y="204"/>
                    </a:lnTo>
                    <a:lnTo>
                      <a:pt x="324" y="207"/>
                    </a:lnTo>
                    <a:lnTo>
                      <a:pt x="316" y="204"/>
                    </a:lnTo>
                    <a:lnTo>
                      <a:pt x="314" y="204"/>
                    </a:lnTo>
                    <a:lnTo>
                      <a:pt x="317" y="197"/>
                    </a:lnTo>
                    <a:lnTo>
                      <a:pt x="313" y="195"/>
                    </a:lnTo>
                    <a:lnTo>
                      <a:pt x="309" y="191"/>
                    </a:lnTo>
                    <a:lnTo>
                      <a:pt x="291" y="183"/>
                    </a:lnTo>
                    <a:lnTo>
                      <a:pt x="289" y="183"/>
                    </a:lnTo>
                    <a:lnTo>
                      <a:pt x="278" y="176"/>
                    </a:lnTo>
                    <a:lnTo>
                      <a:pt x="275" y="173"/>
                    </a:lnTo>
                    <a:lnTo>
                      <a:pt x="268" y="170"/>
                    </a:lnTo>
                    <a:lnTo>
                      <a:pt x="266" y="170"/>
                    </a:lnTo>
                    <a:lnTo>
                      <a:pt x="261" y="168"/>
                    </a:lnTo>
                    <a:lnTo>
                      <a:pt x="260" y="166"/>
                    </a:lnTo>
                    <a:lnTo>
                      <a:pt x="257" y="165"/>
                    </a:lnTo>
                    <a:lnTo>
                      <a:pt x="254" y="162"/>
                    </a:lnTo>
                    <a:lnTo>
                      <a:pt x="252" y="161"/>
                    </a:lnTo>
                    <a:lnTo>
                      <a:pt x="253" y="156"/>
                    </a:lnTo>
                    <a:lnTo>
                      <a:pt x="257" y="149"/>
                    </a:lnTo>
                    <a:lnTo>
                      <a:pt x="252" y="144"/>
                    </a:lnTo>
                    <a:lnTo>
                      <a:pt x="246" y="141"/>
                    </a:lnTo>
                    <a:lnTo>
                      <a:pt x="246" y="140"/>
                    </a:lnTo>
                    <a:lnTo>
                      <a:pt x="259" y="133"/>
                    </a:lnTo>
                    <a:lnTo>
                      <a:pt x="259" y="130"/>
                    </a:lnTo>
                    <a:lnTo>
                      <a:pt x="250" y="124"/>
                    </a:lnTo>
                    <a:lnTo>
                      <a:pt x="249" y="123"/>
                    </a:lnTo>
                    <a:lnTo>
                      <a:pt x="243" y="127"/>
                    </a:lnTo>
                    <a:lnTo>
                      <a:pt x="242" y="128"/>
                    </a:lnTo>
                    <a:lnTo>
                      <a:pt x="233" y="131"/>
                    </a:lnTo>
                    <a:lnTo>
                      <a:pt x="231" y="133"/>
                    </a:lnTo>
                    <a:lnTo>
                      <a:pt x="222" y="131"/>
                    </a:lnTo>
                    <a:lnTo>
                      <a:pt x="212" y="126"/>
                    </a:lnTo>
                    <a:lnTo>
                      <a:pt x="211" y="126"/>
                    </a:lnTo>
                    <a:lnTo>
                      <a:pt x="208" y="133"/>
                    </a:lnTo>
                    <a:lnTo>
                      <a:pt x="223" y="141"/>
                    </a:lnTo>
                    <a:lnTo>
                      <a:pt x="222" y="144"/>
                    </a:lnTo>
                    <a:lnTo>
                      <a:pt x="222" y="145"/>
                    </a:lnTo>
                    <a:lnTo>
                      <a:pt x="215" y="144"/>
                    </a:lnTo>
                    <a:lnTo>
                      <a:pt x="214" y="144"/>
                    </a:lnTo>
                    <a:lnTo>
                      <a:pt x="212" y="142"/>
                    </a:lnTo>
                    <a:lnTo>
                      <a:pt x="209" y="141"/>
                    </a:lnTo>
                    <a:lnTo>
                      <a:pt x="200" y="141"/>
                    </a:lnTo>
                    <a:lnTo>
                      <a:pt x="200" y="126"/>
                    </a:lnTo>
                    <a:lnTo>
                      <a:pt x="196" y="127"/>
                    </a:lnTo>
                    <a:lnTo>
                      <a:pt x="194" y="126"/>
                    </a:lnTo>
                    <a:lnTo>
                      <a:pt x="194" y="127"/>
                    </a:lnTo>
                    <a:lnTo>
                      <a:pt x="192" y="127"/>
                    </a:lnTo>
                    <a:lnTo>
                      <a:pt x="189" y="126"/>
                    </a:lnTo>
                    <a:lnTo>
                      <a:pt x="187" y="124"/>
                    </a:lnTo>
                    <a:lnTo>
                      <a:pt x="186" y="124"/>
                    </a:lnTo>
                    <a:lnTo>
                      <a:pt x="185" y="123"/>
                    </a:lnTo>
                    <a:lnTo>
                      <a:pt x="179" y="119"/>
                    </a:lnTo>
                    <a:lnTo>
                      <a:pt x="179" y="117"/>
                    </a:lnTo>
                    <a:lnTo>
                      <a:pt x="178" y="116"/>
                    </a:lnTo>
                    <a:lnTo>
                      <a:pt x="158" y="106"/>
                    </a:lnTo>
                    <a:lnTo>
                      <a:pt x="154" y="104"/>
                    </a:lnTo>
                    <a:lnTo>
                      <a:pt x="151" y="101"/>
                    </a:lnTo>
                    <a:lnTo>
                      <a:pt x="152" y="99"/>
                    </a:lnTo>
                    <a:lnTo>
                      <a:pt x="155" y="95"/>
                    </a:lnTo>
                    <a:lnTo>
                      <a:pt x="158" y="89"/>
                    </a:lnTo>
                    <a:lnTo>
                      <a:pt x="158" y="88"/>
                    </a:lnTo>
                    <a:lnTo>
                      <a:pt x="159" y="82"/>
                    </a:lnTo>
                    <a:lnTo>
                      <a:pt x="161" y="80"/>
                    </a:lnTo>
                    <a:lnTo>
                      <a:pt x="162" y="70"/>
                    </a:lnTo>
                    <a:lnTo>
                      <a:pt x="162" y="59"/>
                    </a:lnTo>
                    <a:lnTo>
                      <a:pt x="165" y="34"/>
                    </a:lnTo>
                    <a:lnTo>
                      <a:pt x="166" y="32"/>
                    </a:lnTo>
                    <a:lnTo>
                      <a:pt x="163" y="32"/>
                    </a:lnTo>
                    <a:lnTo>
                      <a:pt x="159" y="28"/>
                    </a:lnTo>
                    <a:lnTo>
                      <a:pt x="159" y="25"/>
                    </a:lnTo>
                    <a:lnTo>
                      <a:pt x="155" y="2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61" name="Freeform 892">
                <a:extLst>
                  <a:ext uri="{FF2B5EF4-FFF2-40B4-BE49-F238E27FC236}">
                    <a16:creationId xmlns:a16="http://schemas.microsoft.com/office/drawing/2014/main" id="{168BD172-A676-FB3A-B1C0-96BC548E35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2" y="3497"/>
                <a:ext cx="138" cy="226"/>
              </a:xfrm>
              <a:custGeom>
                <a:avLst/>
                <a:gdLst>
                  <a:gd name="T0" fmla="*/ 297 w 551"/>
                  <a:gd name="T1" fmla="*/ 52 h 904"/>
                  <a:gd name="T2" fmla="*/ 278 w 551"/>
                  <a:gd name="T3" fmla="*/ 59 h 904"/>
                  <a:gd name="T4" fmla="*/ 272 w 551"/>
                  <a:gd name="T5" fmla="*/ 64 h 904"/>
                  <a:gd name="T6" fmla="*/ 260 w 551"/>
                  <a:gd name="T7" fmla="*/ 38 h 904"/>
                  <a:gd name="T8" fmla="*/ 208 w 551"/>
                  <a:gd name="T9" fmla="*/ 1 h 904"/>
                  <a:gd name="T10" fmla="*/ 189 w 551"/>
                  <a:gd name="T11" fmla="*/ 13 h 904"/>
                  <a:gd name="T12" fmla="*/ 167 w 551"/>
                  <a:gd name="T13" fmla="*/ 13 h 904"/>
                  <a:gd name="T14" fmla="*/ 151 w 551"/>
                  <a:gd name="T15" fmla="*/ 10 h 904"/>
                  <a:gd name="T16" fmla="*/ 134 w 551"/>
                  <a:gd name="T17" fmla="*/ 13 h 904"/>
                  <a:gd name="T18" fmla="*/ 119 w 551"/>
                  <a:gd name="T19" fmla="*/ 41 h 904"/>
                  <a:gd name="T20" fmla="*/ 98 w 551"/>
                  <a:gd name="T21" fmla="*/ 51 h 904"/>
                  <a:gd name="T22" fmla="*/ 107 w 551"/>
                  <a:gd name="T23" fmla="*/ 89 h 904"/>
                  <a:gd name="T24" fmla="*/ 126 w 551"/>
                  <a:gd name="T25" fmla="*/ 130 h 904"/>
                  <a:gd name="T26" fmla="*/ 89 w 551"/>
                  <a:gd name="T27" fmla="*/ 171 h 904"/>
                  <a:gd name="T28" fmla="*/ 86 w 551"/>
                  <a:gd name="T29" fmla="*/ 221 h 904"/>
                  <a:gd name="T30" fmla="*/ 70 w 551"/>
                  <a:gd name="T31" fmla="*/ 277 h 904"/>
                  <a:gd name="T32" fmla="*/ 40 w 551"/>
                  <a:gd name="T33" fmla="*/ 360 h 904"/>
                  <a:gd name="T34" fmla="*/ 28 w 551"/>
                  <a:gd name="T35" fmla="*/ 383 h 904"/>
                  <a:gd name="T36" fmla="*/ 14 w 551"/>
                  <a:gd name="T37" fmla="*/ 401 h 904"/>
                  <a:gd name="T38" fmla="*/ 4 w 551"/>
                  <a:gd name="T39" fmla="*/ 443 h 904"/>
                  <a:gd name="T40" fmla="*/ 56 w 551"/>
                  <a:gd name="T41" fmla="*/ 464 h 904"/>
                  <a:gd name="T42" fmla="*/ 88 w 551"/>
                  <a:gd name="T43" fmla="*/ 472 h 904"/>
                  <a:gd name="T44" fmla="*/ 86 w 551"/>
                  <a:gd name="T45" fmla="*/ 494 h 904"/>
                  <a:gd name="T46" fmla="*/ 45 w 551"/>
                  <a:gd name="T47" fmla="*/ 507 h 904"/>
                  <a:gd name="T48" fmla="*/ 49 w 551"/>
                  <a:gd name="T49" fmla="*/ 547 h 904"/>
                  <a:gd name="T50" fmla="*/ 81 w 551"/>
                  <a:gd name="T51" fmla="*/ 549 h 904"/>
                  <a:gd name="T52" fmla="*/ 113 w 551"/>
                  <a:gd name="T53" fmla="*/ 587 h 904"/>
                  <a:gd name="T54" fmla="*/ 120 w 551"/>
                  <a:gd name="T55" fmla="*/ 623 h 904"/>
                  <a:gd name="T56" fmla="*/ 126 w 551"/>
                  <a:gd name="T57" fmla="*/ 641 h 904"/>
                  <a:gd name="T58" fmla="*/ 120 w 551"/>
                  <a:gd name="T59" fmla="*/ 680 h 904"/>
                  <a:gd name="T60" fmla="*/ 173 w 551"/>
                  <a:gd name="T61" fmla="*/ 710 h 904"/>
                  <a:gd name="T62" fmla="*/ 207 w 551"/>
                  <a:gd name="T63" fmla="*/ 735 h 904"/>
                  <a:gd name="T64" fmla="*/ 244 w 551"/>
                  <a:gd name="T65" fmla="*/ 767 h 904"/>
                  <a:gd name="T66" fmla="*/ 270 w 551"/>
                  <a:gd name="T67" fmla="*/ 797 h 904"/>
                  <a:gd name="T68" fmla="*/ 281 w 551"/>
                  <a:gd name="T69" fmla="*/ 816 h 904"/>
                  <a:gd name="T70" fmla="*/ 287 w 551"/>
                  <a:gd name="T71" fmla="*/ 852 h 904"/>
                  <a:gd name="T72" fmla="*/ 328 w 551"/>
                  <a:gd name="T73" fmla="*/ 854 h 904"/>
                  <a:gd name="T74" fmla="*/ 324 w 551"/>
                  <a:gd name="T75" fmla="*/ 897 h 904"/>
                  <a:gd name="T76" fmla="*/ 360 w 551"/>
                  <a:gd name="T77" fmla="*/ 876 h 904"/>
                  <a:gd name="T78" fmla="*/ 385 w 551"/>
                  <a:gd name="T79" fmla="*/ 867 h 904"/>
                  <a:gd name="T80" fmla="*/ 401 w 551"/>
                  <a:gd name="T81" fmla="*/ 825 h 904"/>
                  <a:gd name="T82" fmla="*/ 422 w 551"/>
                  <a:gd name="T83" fmla="*/ 786 h 904"/>
                  <a:gd name="T84" fmla="*/ 429 w 551"/>
                  <a:gd name="T85" fmla="*/ 740 h 904"/>
                  <a:gd name="T86" fmla="*/ 437 w 551"/>
                  <a:gd name="T87" fmla="*/ 693 h 904"/>
                  <a:gd name="T88" fmla="*/ 415 w 551"/>
                  <a:gd name="T89" fmla="*/ 643 h 904"/>
                  <a:gd name="T90" fmla="*/ 438 w 551"/>
                  <a:gd name="T91" fmla="*/ 569 h 904"/>
                  <a:gd name="T92" fmla="*/ 465 w 551"/>
                  <a:gd name="T93" fmla="*/ 511 h 904"/>
                  <a:gd name="T94" fmla="*/ 452 w 551"/>
                  <a:gd name="T95" fmla="*/ 482 h 904"/>
                  <a:gd name="T96" fmla="*/ 419 w 551"/>
                  <a:gd name="T97" fmla="*/ 416 h 904"/>
                  <a:gd name="T98" fmla="*/ 405 w 551"/>
                  <a:gd name="T99" fmla="*/ 365 h 904"/>
                  <a:gd name="T100" fmla="*/ 440 w 551"/>
                  <a:gd name="T101" fmla="*/ 288 h 904"/>
                  <a:gd name="T102" fmla="*/ 462 w 551"/>
                  <a:gd name="T103" fmla="*/ 286 h 904"/>
                  <a:gd name="T104" fmla="*/ 490 w 551"/>
                  <a:gd name="T105" fmla="*/ 250 h 904"/>
                  <a:gd name="T106" fmla="*/ 512 w 551"/>
                  <a:gd name="T107" fmla="*/ 207 h 904"/>
                  <a:gd name="T108" fmla="*/ 548 w 551"/>
                  <a:gd name="T109" fmla="*/ 157 h 904"/>
                  <a:gd name="T110" fmla="*/ 538 w 551"/>
                  <a:gd name="T111" fmla="*/ 123 h 904"/>
                  <a:gd name="T112" fmla="*/ 521 w 551"/>
                  <a:gd name="T113" fmla="*/ 89 h 904"/>
                  <a:gd name="T114" fmla="*/ 462 w 551"/>
                  <a:gd name="T115" fmla="*/ 67 h 904"/>
                  <a:gd name="T116" fmla="*/ 451 w 551"/>
                  <a:gd name="T117" fmla="*/ 75 h 904"/>
                  <a:gd name="T118" fmla="*/ 402 w 551"/>
                  <a:gd name="T119" fmla="*/ 101 h 904"/>
                  <a:gd name="T120" fmla="*/ 383 w 551"/>
                  <a:gd name="T121" fmla="*/ 91 h 904"/>
                  <a:gd name="T122" fmla="*/ 366 w 551"/>
                  <a:gd name="T123" fmla="*/ 63 h 904"/>
                  <a:gd name="T124" fmla="*/ 346 w 551"/>
                  <a:gd name="T125" fmla="*/ 41 h 9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51" h="904">
                    <a:moveTo>
                      <a:pt x="331" y="45"/>
                    </a:moveTo>
                    <a:lnTo>
                      <a:pt x="328" y="48"/>
                    </a:lnTo>
                    <a:lnTo>
                      <a:pt x="318" y="56"/>
                    </a:lnTo>
                    <a:lnTo>
                      <a:pt x="317" y="57"/>
                    </a:lnTo>
                    <a:lnTo>
                      <a:pt x="311" y="57"/>
                    </a:lnTo>
                    <a:lnTo>
                      <a:pt x="304" y="56"/>
                    </a:lnTo>
                    <a:lnTo>
                      <a:pt x="297" y="52"/>
                    </a:lnTo>
                    <a:lnTo>
                      <a:pt x="297" y="53"/>
                    </a:lnTo>
                    <a:lnTo>
                      <a:pt x="296" y="56"/>
                    </a:lnTo>
                    <a:lnTo>
                      <a:pt x="293" y="63"/>
                    </a:lnTo>
                    <a:lnTo>
                      <a:pt x="282" y="74"/>
                    </a:lnTo>
                    <a:lnTo>
                      <a:pt x="281" y="68"/>
                    </a:lnTo>
                    <a:lnTo>
                      <a:pt x="281" y="64"/>
                    </a:lnTo>
                    <a:lnTo>
                      <a:pt x="278" y="59"/>
                    </a:lnTo>
                    <a:lnTo>
                      <a:pt x="275" y="56"/>
                    </a:lnTo>
                    <a:lnTo>
                      <a:pt x="272" y="56"/>
                    </a:lnTo>
                    <a:lnTo>
                      <a:pt x="272" y="59"/>
                    </a:lnTo>
                    <a:lnTo>
                      <a:pt x="274" y="59"/>
                    </a:lnTo>
                    <a:lnTo>
                      <a:pt x="274" y="61"/>
                    </a:lnTo>
                    <a:lnTo>
                      <a:pt x="272" y="63"/>
                    </a:lnTo>
                    <a:lnTo>
                      <a:pt x="272" y="64"/>
                    </a:lnTo>
                    <a:lnTo>
                      <a:pt x="271" y="64"/>
                    </a:lnTo>
                    <a:lnTo>
                      <a:pt x="261" y="61"/>
                    </a:lnTo>
                    <a:lnTo>
                      <a:pt x="261" y="59"/>
                    </a:lnTo>
                    <a:lnTo>
                      <a:pt x="263" y="56"/>
                    </a:lnTo>
                    <a:lnTo>
                      <a:pt x="264" y="44"/>
                    </a:lnTo>
                    <a:lnTo>
                      <a:pt x="264" y="39"/>
                    </a:lnTo>
                    <a:lnTo>
                      <a:pt x="260" y="38"/>
                    </a:lnTo>
                    <a:lnTo>
                      <a:pt x="257" y="35"/>
                    </a:lnTo>
                    <a:lnTo>
                      <a:pt x="253" y="28"/>
                    </a:lnTo>
                    <a:lnTo>
                      <a:pt x="253" y="18"/>
                    </a:lnTo>
                    <a:lnTo>
                      <a:pt x="239" y="3"/>
                    </a:lnTo>
                    <a:lnTo>
                      <a:pt x="232" y="0"/>
                    </a:lnTo>
                    <a:lnTo>
                      <a:pt x="217" y="0"/>
                    </a:lnTo>
                    <a:lnTo>
                      <a:pt x="208" y="1"/>
                    </a:lnTo>
                    <a:lnTo>
                      <a:pt x="207" y="1"/>
                    </a:lnTo>
                    <a:lnTo>
                      <a:pt x="207" y="6"/>
                    </a:lnTo>
                    <a:lnTo>
                      <a:pt x="204" y="4"/>
                    </a:lnTo>
                    <a:lnTo>
                      <a:pt x="200" y="4"/>
                    </a:lnTo>
                    <a:lnTo>
                      <a:pt x="196" y="6"/>
                    </a:lnTo>
                    <a:lnTo>
                      <a:pt x="189" y="11"/>
                    </a:lnTo>
                    <a:lnTo>
                      <a:pt x="189" y="13"/>
                    </a:lnTo>
                    <a:lnTo>
                      <a:pt x="186" y="11"/>
                    </a:lnTo>
                    <a:lnTo>
                      <a:pt x="184" y="10"/>
                    </a:lnTo>
                    <a:lnTo>
                      <a:pt x="179" y="8"/>
                    </a:lnTo>
                    <a:lnTo>
                      <a:pt x="174" y="8"/>
                    </a:lnTo>
                    <a:lnTo>
                      <a:pt x="172" y="10"/>
                    </a:lnTo>
                    <a:lnTo>
                      <a:pt x="170" y="11"/>
                    </a:lnTo>
                    <a:lnTo>
                      <a:pt x="167" y="13"/>
                    </a:lnTo>
                    <a:lnTo>
                      <a:pt x="166" y="14"/>
                    </a:lnTo>
                    <a:lnTo>
                      <a:pt x="163" y="14"/>
                    </a:lnTo>
                    <a:lnTo>
                      <a:pt x="162" y="13"/>
                    </a:lnTo>
                    <a:lnTo>
                      <a:pt x="162" y="8"/>
                    </a:lnTo>
                    <a:lnTo>
                      <a:pt x="163" y="6"/>
                    </a:lnTo>
                    <a:lnTo>
                      <a:pt x="158" y="6"/>
                    </a:lnTo>
                    <a:lnTo>
                      <a:pt x="151" y="10"/>
                    </a:lnTo>
                    <a:lnTo>
                      <a:pt x="153" y="15"/>
                    </a:lnTo>
                    <a:lnTo>
                      <a:pt x="156" y="21"/>
                    </a:lnTo>
                    <a:lnTo>
                      <a:pt x="153" y="24"/>
                    </a:lnTo>
                    <a:lnTo>
                      <a:pt x="148" y="24"/>
                    </a:lnTo>
                    <a:lnTo>
                      <a:pt x="138" y="20"/>
                    </a:lnTo>
                    <a:lnTo>
                      <a:pt x="136" y="17"/>
                    </a:lnTo>
                    <a:lnTo>
                      <a:pt x="134" y="13"/>
                    </a:lnTo>
                    <a:lnTo>
                      <a:pt x="133" y="13"/>
                    </a:lnTo>
                    <a:lnTo>
                      <a:pt x="131" y="18"/>
                    </a:lnTo>
                    <a:lnTo>
                      <a:pt x="129" y="21"/>
                    </a:lnTo>
                    <a:lnTo>
                      <a:pt x="126" y="27"/>
                    </a:lnTo>
                    <a:lnTo>
                      <a:pt x="122" y="32"/>
                    </a:lnTo>
                    <a:lnTo>
                      <a:pt x="119" y="38"/>
                    </a:lnTo>
                    <a:lnTo>
                      <a:pt x="119" y="41"/>
                    </a:lnTo>
                    <a:lnTo>
                      <a:pt x="116" y="42"/>
                    </a:lnTo>
                    <a:lnTo>
                      <a:pt x="114" y="44"/>
                    </a:lnTo>
                    <a:lnTo>
                      <a:pt x="112" y="44"/>
                    </a:lnTo>
                    <a:lnTo>
                      <a:pt x="110" y="45"/>
                    </a:lnTo>
                    <a:lnTo>
                      <a:pt x="103" y="48"/>
                    </a:lnTo>
                    <a:lnTo>
                      <a:pt x="102" y="49"/>
                    </a:lnTo>
                    <a:lnTo>
                      <a:pt x="98" y="51"/>
                    </a:lnTo>
                    <a:lnTo>
                      <a:pt x="96" y="51"/>
                    </a:lnTo>
                    <a:lnTo>
                      <a:pt x="93" y="61"/>
                    </a:lnTo>
                    <a:lnTo>
                      <a:pt x="96" y="64"/>
                    </a:lnTo>
                    <a:lnTo>
                      <a:pt x="96" y="66"/>
                    </a:lnTo>
                    <a:lnTo>
                      <a:pt x="98" y="67"/>
                    </a:lnTo>
                    <a:lnTo>
                      <a:pt x="106" y="88"/>
                    </a:lnTo>
                    <a:lnTo>
                      <a:pt x="107" y="89"/>
                    </a:lnTo>
                    <a:lnTo>
                      <a:pt x="106" y="89"/>
                    </a:lnTo>
                    <a:lnTo>
                      <a:pt x="107" y="101"/>
                    </a:lnTo>
                    <a:lnTo>
                      <a:pt x="107" y="102"/>
                    </a:lnTo>
                    <a:lnTo>
                      <a:pt x="113" y="112"/>
                    </a:lnTo>
                    <a:lnTo>
                      <a:pt x="113" y="113"/>
                    </a:lnTo>
                    <a:lnTo>
                      <a:pt x="124" y="130"/>
                    </a:lnTo>
                    <a:lnTo>
                      <a:pt x="126" y="130"/>
                    </a:lnTo>
                    <a:lnTo>
                      <a:pt x="126" y="131"/>
                    </a:lnTo>
                    <a:lnTo>
                      <a:pt x="124" y="131"/>
                    </a:lnTo>
                    <a:lnTo>
                      <a:pt x="119" y="133"/>
                    </a:lnTo>
                    <a:lnTo>
                      <a:pt x="106" y="141"/>
                    </a:lnTo>
                    <a:lnTo>
                      <a:pt x="96" y="155"/>
                    </a:lnTo>
                    <a:lnTo>
                      <a:pt x="96" y="159"/>
                    </a:lnTo>
                    <a:lnTo>
                      <a:pt x="89" y="171"/>
                    </a:lnTo>
                    <a:lnTo>
                      <a:pt x="86" y="179"/>
                    </a:lnTo>
                    <a:lnTo>
                      <a:pt x="86" y="197"/>
                    </a:lnTo>
                    <a:lnTo>
                      <a:pt x="88" y="202"/>
                    </a:lnTo>
                    <a:lnTo>
                      <a:pt x="92" y="205"/>
                    </a:lnTo>
                    <a:lnTo>
                      <a:pt x="92" y="208"/>
                    </a:lnTo>
                    <a:lnTo>
                      <a:pt x="91" y="208"/>
                    </a:lnTo>
                    <a:lnTo>
                      <a:pt x="86" y="221"/>
                    </a:lnTo>
                    <a:lnTo>
                      <a:pt x="83" y="225"/>
                    </a:lnTo>
                    <a:lnTo>
                      <a:pt x="83" y="232"/>
                    </a:lnTo>
                    <a:lnTo>
                      <a:pt x="81" y="236"/>
                    </a:lnTo>
                    <a:lnTo>
                      <a:pt x="81" y="238"/>
                    </a:lnTo>
                    <a:lnTo>
                      <a:pt x="74" y="249"/>
                    </a:lnTo>
                    <a:lnTo>
                      <a:pt x="70" y="275"/>
                    </a:lnTo>
                    <a:lnTo>
                      <a:pt x="70" y="277"/>
                    </a:lnTo>
                    <a:lnTo>
                      <a:pt x="67" y="282"/>
                    </a:lnTo>
                    <a:lnTo>
                      <a:pt x="54" y="327"/>
                    </a:lnTo>
                    <a:lnTo>
                      <a:pt x="53" y="334"/>
                    </a:lnTo>
                    <a:lnTo>
                      <a:pt x="57" y="339"/>
                    </a:lnTo>
                    <a:lnTo>
                      <a:pt x="45" y="351"/>
                    </a:lnTo>
                    <a:lnTo>
                      <a:pt x="42" y="355"/>
                    </a:lnTo>
                    <a:lnTo>
                      <a:pt x="40" y="360"/>
                    </a:lnTo>
                    <a:lnTo>
                      <a:pt x="40" y="366"/>
                    </a:lnTo>
                    <a:lnTo>
                      <a:pt x="42" y="373"/>
                    </a:lnTo>
                    <a:lnTo>
                      <a:pt x="42" y="379"/>
                    </a:lnTo>
                    <a:lnTo>
                      <a:pt x="40" y="380"/>
                    </a:lnTo>
                    <a:lnTo>
                      <a:pt x="32" y="384"/>
                    </a:lnTo>
                    <a:lnTo>
                      <a:pt x="29" y="383"/>
                    </a:lnTo>
                    <a:lnTo>
                      <a:pt x="28" y="383"/>
                    </a:lnTo>
                    <a:lnTo>
                      <a:pt x="25" y="381"/>
                    </a:lnTo>
                    <a:lnTo>
                      <a:pt x="22" y="381"/>
                    </a:lnTo>
                    <a:lnTo>
                      <a:pt x="14" y="386"/>
                    </a:lnTo>
                    <a:lnTo>
                      <a:pt x="11" y="390"/>
                    </a:lnTo>
                    <a:lnTo>
                      <a:pt x="11" y="391"/>
                    </a:lnTo>
                    <a:lnTo>
                      <a:pt x="14" y="397"/>
                    </a:lnTo>
                    <a:lnTo>
                      <a:pt x="14" y="401"/>
                    </a:lnTo>
                    <a:lnTo>
                      <a:pt x="3" y="423"/>
                    </a:lnTo>
                    <a:lnTo>
                      <a:pt x="1" y="427"/>
                    </a:lnTo>
                    <a:lnTo>
                      <a:pt x="1" y="429"/>
                    </a:lnTo>
                    <a:lnTo>
                      <a:pt x="0" y="436"/>
                    </a:lnTo>
                    <a:lnTo>
                      <a:pt x="0" y="437"/>
                    </a:lnTo>
                    <a:lnTo>
                      <a:pt x="6" y="441"/>
                    </a:lnTo>
                    <a:lnTo>
                      <a:pt x="4" y="443"/>
                    </a:lnTo>
                    <a:lnTo>
                      <a:pt x="6" y="444"/>
                    </a:lnTo>
                    <a:lnTo>
                      <a:pt x="16" y="446"/>
                    </a:lnTo>
                    <a:lnTo>
                      <a:pt x="36" y="459"/>
                    </a:lnTo>
                    <a:lnTo>
                      <a:pt x="38" y="459"/>
                    </a:lnTo>
                    <a:lnTo>
                      <a:pt x="40" y="462"/>
                    </a:lnTo>
                    <a:lnTo>
                      <a:pt x="45" y="464"/>
                    </a:lnTo>
                    <a:lnTo>
                      <a:pt x="56" y="464"/>
                    </a:lnTo>
                    <a:lnTo>
                      <a:pt x="67" y="462"/>
                    </a:lnTo>
                    <a:lnTo>
                      <a:pt x="67" y="461"/>
                    </a:lnTo>
                    <a:lnTo>
                      <a:pt x="69" y="461"/>
                    </a:lnTo>
                    <a:lnTo>
                      <a:pt x="83" y="469"/>
                    </a:lnTo>
                    <a:lnTo>
                      <a:pt x="86" y="469"/>
                    </a:lnTo>
                    <a:lnTo>
                      <a:pt x="86" y="471"/>
                    </a:lnTo>
                    <a:lnTo>
                      <a:pt x="88" y="472"/>
                    </a:lnTo>
                    <a:lnTo>
                      <a:pt x="89" y="476"/>
                    </a:lnTo>
                    <a:lnTo>
                      <a:pt x="91" y="483"/>
                    </a:lnTo>
                    <a:lnTo>
                      <a:pt x="98" y="492"/>
                    </a:lnTo>
                    <a:lnTo>
                      <a:pt x="100" y="493"/>
                    </a:lnTo>
                    <a:lnTo>
                      <a:pt x="100" y="496"/>
                    </a:lnTo>
                    <a:lnTo>
                      <a:pt x="99" y="496"/>
                    </a:lnTo>
                    <a:lnTo>
                      <a:pt x="86" y="494"/>
                    </a:lnTo>
                    <a:lnTo>
                      <a:pt x="76" y="496"/>
                    </a:lnTo>
                    <a:lnTo>
                      <a:pt x="67" y="496"/>
                    </a:lnTo>
                    <a:lnTo>
                      <a:pt x="64" y="493"/>
                    </a:lnTo>
                    <a:lnTo>
                      <a:pt x="63" y="493"/>
                    </a:lnTo>
                    <a:lnTo>
                      <a:pt x="61" y="494"/>
                    </a:lnTo>
                    <a:lnTo>
                      <a:pt x="56" y="502"/>
                    </a:lnTo>
                    <a:lnTo>
                      <a:pt x="45" y="507"/>
                    </a:lnTo>
                    <a:lnTo>
                      <a:pt x="43" y="509"/>
                    </a:lnTo>
                    <a:lnTo>
                      <a:pt x="42" y="509"/>
                    </a:lnTo>
                    <a:lnTo>
                      <a:pt x="39" y="510"/>
                    </a:lnTo>
                    <a:lnTo>
                      <a:pt x="39" y="518"/>
                    </a:lnTo>
                    <a:lnTo>
                      <a:pt x="43" y="533"/>
                    </a:lnTo>
                    <a:lnTo>
                      <a:pt x="45" y="542"/>
                    </a:lnTo>
                    <a:lnTo>
                      <a:pt x="49" y="547"/>
                    </a:lnTo>
                    <a:lnTo>
                      <a:pt x="53" y="549"/>
                    </a:lnTo>
                    <a:lnTo>
                      <a:pt x="54" y="553"/>
                    </a:lnTo>
                    <a:lnTo>
                      <a:pt x="54" y="554"/>
                    </a:lnTo>
                    <a:lnTo>
                      <a:pt x="64" y="554"/>
                    </a:lnTo>
                    <a:lnTo>
                      <a:pt x="71" y="553"/>
                    </a:lnTo>
                    <a:lnTo>
                      <a:pt x="74" y="550"/>
                    </a:lnTo>
                    <a:lnTo>
                      <a:pt x="81" y="549"/>
                    </a:lnTo>
                    <a:lnTo>
                      <a:pt x="92" y="549"/>
                    </a:lnTo>
                    <a:lnTo>
                      <a:pt x="96" y="550"/>
                    </a:lnTo>
                    <a:lnTo>
                      <a:pt x="98" y="552"/>
                    </a:lnTo>
                    <a:lnTo>
                      <a:pt x="98" y="553"/>
                    </a:lnTo>
                    <a:lnTo>
                      <a:pt x="110" y="585"/>
                    </a:lnTo>
                    <a:lnTo>
                      <a:pt x="112" y="587"/>
                    </a:lnTo>
                    <a:lnTo>
                      <a:pt x="113" y="587"/>
                    </a:lnTo>
                    <a:lnTo>
                      <a:pt x="114" y="588"/>
                    </a:lnTo>
                    <a:lnTo>
                      <a:pt x="120" y="591"/>
                    </a:lnTo>
                    <a:lnTo>
                      <a:pt x="123" y="605"/>
                    </a:lnTo>
                    <a:lnTo>
                      <a:pt x="120" y="607"/>
                    </a:lnTo>
                    <a:lnTo>
                      <a:pt x="119" y="613"/>
                    </a:lnTo>
                    <a:lnTo>
                      <a:pt x="119" y="622"/>
                    </a:lnTo>
                    <a:lnTo>
                      <a:pt x="120" y="623"/>
                    </a:lnTo>
                    <a:lnTo>
                      <a:pt x="122" y="626"/>
                    </a:lnTo>
                    <a:lnTo>
                      <a:pt x="123" y="627"/>
                    </a:lnTo>
                    <a:lnTo>
                      <a:pt x="126" y="627"/>
                    </a:lnTo>
                    <a:lnTo>
                      <a:pt x="129" y="633"/>
                    </a:lnTo>
                    <a:lnTo>
                      <a:pt x="130" y="634"/>
                    </a:lnTo>
                    <a:lnTo>
                      <a:pt x="130" y="640"/>
                    </a:lnTo>
                    <a:lnTo>
                      <a:pt x="126" y="641"/>
                    </a:lnTo>
                    <a:lnTo>
                      <a:pt x="124" y="643"/>
                    </a:lnTo>
                    <a:lnTo>
                      <a:pt x="122" y="643"/>
                    </a:lnTo>
                    <a:lnTo>
                      <a:pt x="116" y="648"/>
                    </a:lnTo>
                    <a:lnTo>
                      <a:pt x="114" y="651"/>
                    </a:lnTo>
                    <a:lnTo>
                      <a:pt x="117" y="665"/>
                    </a:lnTo>
                    <a:lnTo>
                      <a:pt x="117" y="670"/>
                    </a:lnTo>
                    <a:lnTo>
                      <a:pt x="120" y="680"/>
                    </a:lnTo>
                    <a:lnTo>
                      <a:pt x="126" y="690"/>
                    </a:lnTo>
                    <a:lnTo>
                      <a:pt x="131" y="694"/>
                    </a:lnTo>
                    <a:lnTo>
                      <a:pt x="144" y="701"/>
                    </a:lnTo>
                    <a:lnTo>
                      <a:pt x="148" y="703"/>
                    </a:lnTo>
                    <a:lnTo>
                      <a:pt x="160" y="711"/>
                    </a:lnTo>
                    <a:lnTo>
                      <a:pt x="167" y="711"/>
                    </a:lnTo>
                    <a:lnTo>
                      <a:pt x="173" y="710"/>
                    </a:lnTo>
                    <a:lnTo>
                      <a:pt x="174" y="708"/>
                    </a:lnTo>
                    <a:lnTo>
                      <a:pt x="190" y="708"/>
                    </a:lnTo>
                    <a:lnTo>
                      <a:pt x="204" y="727"/>
                    </a:lnTo>
                    <a:lnTo>
                      <a:pt x="207" y="730"/>
                    </a:lnTo>
                    <a:lnTo>
                      <a:pt x="207" y="732"/>
                    </a:lnTo>
                    <a:lnTo>
                      <a:pt x="208" y="735"/>
                    </a:lnTo>
                    <a:lnTo>
                      <a:pt x="207" y="735"/>
                    </a:lnTo>
                    <a:lnTo>
                      <a:pt x="207" y="743"/>
                    </a:lnTo>
                    <a:lnTo>
                      <a:pt x="208" y="744"/>
                    </a:lnTo>
                    <a:lnTo>
                      <a:pt x="211" y="749"/>
                    </a:lnTo>
                    <a:lnTo>
                      <a:pt x="217" y="754"/>
                    </a:lnTo>
                    <a:lnTo>
                      <a:pt x="233" y="763"/>
                    </a:lnTo>
                    <a:lnTo>
                      <a:pt x="240" y="763"/>
                    </a:lnTo>
                    <a:lnTo>
                      <a:pt x="244" y="767"/>
                    </a:lnTo>
                    <a:lnTo>
                      <a:pt x="246" y="770"/>
                    </a:lnTo>
                    <a:lnTo>
                      <a:pt x="246" y="771"/>
                    </a:lnTo>
                    <a:lnTo>
                      <a:pt x="257" y="788"/>
                    </a:lnTo>
                    <a:lnTo>
                      <a:pt x="261" y="793"/>
                    </a:lnTo>
                    <a:lnTo>
                      <a:pt x="265" y="796"/>
                    </a:lnTo>
                    <a:lnTo>
                      <a:pt x="267" y="796"/>
                    </a:lnTo>
                    <a:lnTo>
                      <a:pt x="270" y="797"/>
                    </a:lnTo>
                    <a:lnTo>
                      <a:pt x="274" y="797"/>
                    </a:lnTo>
                    <a:lnTo>
                      <a:pt x="275" y="799"/>
                    </a:lnTo>
                    <a:lnTo>
                      <a:pt x="281" y="803"/>
                    </a:lnTo>
                    <a:lnTo>
                      <a:pt x="282" y="804"/>
                    </a:lnTo>
                    <a:lnTo>
                      <a:pt x="285" y="807"/>
                    </a:lnTo>
                    <a:lnTo>
                      <a:pt x="285" y="810"/>
                    </a:lnTo>
                    <a:lnTo>
                      <a:pt x="281" y="816"/>
                    </a:lnTo>
                    <a:lnTo>
                      <a:pt x="282" y="823"/>
                    </a:lnTo>
                    <a:lnTo>
                      <a:pt x="287" y="831"/>
                    </a:lnTo>
                    <a:lnTo>
                      <a:pt x="287" y="835"/>
                    </a:lnTo>
                    <a:lnTo>
                      <a:pt x="286" y="842"/>
                    </a:lnTo>
                    <a:lnTo>
                      <a:pt x="282" y="849"/>
                    </a:lnTo>
                    <a:lnTo>
                      <a:pt x="286" y="851"/>
                    </a:lnTo>
                    <a:lnTo>
                      <a:pt x="287" y="852"/>
                    </a:lnTo>
                    <a:lnTo>
                      <a:pt x="295" y="855"/>
                    </a:lnTo>
                    <a:lnTo>
                      <a:pt x="297" y="855"/>
                    </a:lnTo>
                    <a:lnTo>
                      <a:pt x="304" y="854"/>
                    </a:lnTo>
                    <a:lnTo>
                      <a:pt x="314" y="849"/>
                    </a:lnTo>
                    <a:lnTo>
                      <a:pt x="320" y="849"/>
                    </a:lnTo>
                    <a:lnTo>
                      <a:pt x="325" y="851"/>
                    </a:lnTo>
                    <a:lnTo>
                      <a:pt x="328" y="854"/>
                    </a:lnTo>
                    <a:lnTo>
                      <a:pt x="328" y="855"/>
                    </a:lnTo>
                    <a:lnTo>
                      <a:pt x="330" y="862"/>
                    </a:lnTo>
                    <a:lnTo>
                      <a:pt x="330" y="867"/>
                    </a:lnTo>
                    <a:lnTo>
                      <a:pt x="325" y="876"/>
                    </a:lnTo>
                    <a:lnTo>
                      <a:pt x="321" y="892"/>
                    </a:lnTo>
                    <a:lnTo>
                      <a:pt x="321" y="894"/>
                    </a:lnTo>
                    <a:lnTo>
                      <a:pt x="324" y="897"/>
                    </a:lnTo>
                    <a:lnTo>
                      <a:pt x="325" y="897"/>
                    </a:lnTo>
                    <a:lnTo>
                      <a:pt x="325" y="898"/>
                    </a:lnTo>
                    <a:lnTo>
                      <a:pt x="334" y="898"/>
                    </a:lnTo>
                    <a:lnTo>
                      <a:pt x="344" y="904"/>
                    </a:lnTo>
                    <a:lnTo>
                      <a:pt x="346" y="904"/>
                    </a:lnTo>
                    <a:lnTo>
                      <a:pt x="357" y="877"/>
                    </a:lnTo>
                    <a:lnTo>
                      <a:pt x="360" y="876"/>
                    </a:lnTo>
                    <a:lnTo>
                      <a:pt x="362" y="876"/>
                    </a:lnTo>
                    <a:lnTo>
                      <a:pt x="363" y="877"/>
                    </a:lnTo>
                    <a:lnTo>
                      <a:pt x="376" y="880"/>
                    </a:lnTo>
                    <a:lnTo>
                      <a:pt x="378" y="877"/>
                    </a:lnTo>
                    <a:lnTo>
                      <a:pt x="380" y="874"/>
                    </a:lnTo>
                    <a:lnTo>
                      <a:pt x="384" y="870"/>
                    </a:lnTo>
                    <a:lnTo>
                      <a:pt x="385" y="867"/>
                    </a:lnTo>
                    <a:lnTo>
                      <a:pt x="385" y="863"/>
                    </a:lnTo>
                    <a:lnTo>
                      <a:pt x="384" y="862"/>
                    </a:lnTo>
                    <a:lnTo>
                      <a:pt x="383" y="855"/>
                    </a:lnTo>
                    <a:lnTo>
                      <a:pt x="383" y="846"/>
                    </a:lnTo>
                    <a:lnTo>
                      <a:pt x="384" y="844"/>
                    </a:lnTo>
                    <a:lnTo>
                      <a:pt x="391" y="838"/>
                    </a:lnTo>
                    <a:lnTo>
                      <a:pt x="401" y="825"/>
                    </a:lnTo>
                    <a:lnTo>
                      <a:pt x="402" y="823"/>
                    </a:lnTo>
                    <a:lnTo>
                      <a:pt x="405" y="821"/>
                    </a:lnTo>
                    <a:lnTo>
                      <a:pt x="409" y="818"/>
                    </a:lnTo>
                    <a:lnTo>
                      <a:pt x="415" y="817"/>
                    </a:lnTo>
                    <a:lnTo>
                      <a:pt x="416" y="817"/>
                    </a:lnTo>
                    <a:lnTo>
                      <a:pt x="420" y="788"/>
                    </a:lnTo>
                    <a:lnTo>
                      <a:pt x="422" y="786"/>
                    </a:lnTo>
                    <a:lnTo>
                      <a:pt x="422" y="775"/>
                    </a:lnTo>
                    <a:lnTo>
                      <a:pt x="423" y="775"/>
                    </a:lnTo>
                    <a:lnTo>
                      <a:pt x="427" y="770"/>
                    </a:lnTo>
                    <a:lnTo>
                      <a:pt x="430" y="763"/>
                    </a:lnTo>
                    <a:lnTo>
                      <a:pt x="430" y="760"/>
                    </a:lnTo>
                    <a:lnTo>
                      <a:pt x="429" y="753"/>
                    </a:lnTo>
                    <a:lnTo>
                      <a:pt x="429" y="740"/>
                    </a:lnTo>
                    <a:lnTo>
                      <a:pt x="430" y="737"/>
                    </a:lnTo>
                    <a:lnTo>
                      <a:pt x="430" y="733"/>
                    </a:lnTo>
                    <a:lnTo>
                      <a:pt x="431" y="732"/>
                    </a:lnTo>
                    <a:lnTo>
                      <a:pt x="431" y="730"/>
                    </a:lnTo>
                    <a:lnTo>
                      <a:pt x="434" y="725"/>
                    </a:lnTo>
                    <a:lnTo>
                      <a:pt x="437" y="715"/>
                    </a:lnTo>
                    <a:lnTo>
                      <a:pt x="437" y="693"/>
                    </a:lnTo>
                    <a:lnTo>
                      <a:pt x="422" y="675"/>
                    </a:lnTo>
                    <a:lnTo>
                      <a:pt x="419" y="673"/>
                    </a:lnTo>
                    <a:lnTo>
                      <a:pt x="416" y="672"/>
                    </a:lnTo>
                    <a:lnTo>
                      <a:pt x="415" y="667"/>
                    </a:lnTo>
                    <a:lnTo>
                      <a:pt x="414" y="647"/>
                    </a:lnTo>
                    <a:lnTo>
                      <a:pt x="415" y="645"/>
                    </a:lnTo>
                    <a:lnTo>
                      <a:pt x="415" y="643"/>
                    </a:lnTo>
                    <a:lnTo>
                      <a:pt x="414" y="637"/>
                    </a:lnTo>
                    <a:lnTo>
                      <a:pt x="414" y="636"/>
                    </a:lnTo>
                    <a:lnTo>
                      <a:pt x="412" y="634"/>
                    </a:lnTo>
                    <a:lnTo>
                      <a:pt x="414" y="634"/>
                    </a:lnTo>
                    <a:lnTo>
                      <a:pt x="430" y="610"/>
                    </a:lnTo>
                    <a:lnTo>
                      <a:pt x="436" y="598"/>
                    </a:lnTo>
                    <a:lnTo>
                      <a:pt x="438" y="569"/>
                    </a:lnTo>
                    <a:lnTo>
                      <a:pt x="438" y="566"/>
                    </a:lnTo>
                    <a:lnTo>
                      <a:pt x="445" y="557"/>
                    </a:lnTo>
                    <a:lnTo>
                      <a:pt x="450" y="543"/>
                    </a:lnTo>
                    <a:lnTo>
                      <a:pt x="465" y="520"/>
                    </a:lnTo>
                    <a:lnTo>
                      <a:pt x="464" y="518"/>
                    </a:lnTo>
                    <a:lnTo>
                      <a:pt x="464" y="517"/>
                    </a:lnTo>
                    <a:lnTo>
                      <a:pt x="465" y="511"/>
                    </a:lnTo>
                    <a:lnTo>
                      <a:pt x="467" y="509"/>
                    </a:lnTo>
                    <a:lnTo>
                      <a:pt x="467" y="507"/>
                    </a:lnTo>
                    <a:lnTo>
                      <a:pt x="465" y="507"/>
                    </a:lnTo>
                    <a:lnTo>
                      <a:pt x="455" y="502"/>
                    </a:lnTo>
                    <a:lnTo>
                      <a:pt x="457" y="490"/>
                    </a:lnTo>
                    <a:lnTo>
                      <a:pt x="457" y="489"/>
                    </a:lnTo>
                    <a:lnTo>
                      <a:pt x="452" y="482"/>
                    </a:lnTo>
                    <a:lnTo>
                      <a:pt x="447" y="478"/>
                    </a:lnTo>
                    <a:lnTo>
                      <a:pt x="423" y="447"/>
                    </a:lnTo>
                    <a:lnTo>
                      <a:pt x="423" y="444"/>
                    </a:lnTo>
                    <a:lnTo>
                      <a:pt x="433" y="429"/>
                    </a:lnTo>
                    <a:lnTo>
                      <a:pt x="433" y="427"/>
                    </a:lnTo>
                    <a:lnTo>
                      <a:pt x="431" y="427"/>
                    </a:lnTo>
                    <a:lnTo>
                      <a:pt x="419" y="416"/>
                    </a:lnTo>
                    <a:lnTo>
                      <a:pt x="408" y="411"/>
                    </a:lnTo>
                    <a:lnTo>
                      <a:pt x="408" y="409"/>
                    </a:lnTo>
                    <a:lnTo>
                      <a:pt x="405" y="408"/>
                    </a:lnTo>
                    <a:lnTo>
                      <a:pt x="405" y="406"/>
                    </a:lnTo>
                    <a:lnTo>
                      <a:pt x="406" y="404"/>
                    </a:lnTo>
                    <a:lnTo>
                      <a:pt x="409" y="401"/>
                    </a:lnTo>
                    <a:lnTo>
                      <a:pt x="405" y="365"/>
                    </a:lnTo>
                    <a:lnTo>
                      <a:pt x="406" y="352"/>
                    </a:lnTo>
                    <a:lnTo>
                      <a:pt x="416" y="331"/>
                    </a:lnTo>
                    <a:lnTo>
                      <a:pt x="420" y="327"/>
                    </a:lnTo>
                    <a:lnTo>
                      <a:pt x="422" y="320"/>
                    </a:lnTo>
                    <a:lnTo>
                      <a:pt x="429" y="303"/>
                    </a:lnTo>
                    <a:lnTo>
                      <a:pt x="437" y="291"/>
                    </a:lnTo>
                    <a:lnTo>
                      <a:pt x="440" y="288"/>
                    </a:lnTo>
                    <a:lnTo>
                      <a:pt x="440" y="286"/>
                    </a:lnTo>
                    <a:lnTo>
                      <a:pt x="443" y="286"/>
                    </a:lnTo>
                    <a:lnTo>
                      <a:pt x="454" y="289"/>
                    </a:lnTo>
                    <a:lnTo>
                      <a:pt x="455" y="291"/>
                    </a:lnTo>
                    <a:lnTo>
                      <a:pt x="457" y="289"/>
                    </a:lnTo>
                    <a:lnTo>
                      <a:pt x="461" y="286"/>
                    </a:lnTo>
                    <a:lnTo>
                      <a:pt x="462" y="286"/>
                    </a:lnTo>
                    <a:lnTo>
                      <a:pt x="467" y="285"/>
                    </a:lnTo>
                    <a:lnTo>
                      <a:pt x="472" y="281"/>
                    </a:lnTo>
                    <a:lnTo>
                      <a:pt x="474" y="279"/>
                    </a:lnTo>
                    <a:lnTo>
                      <a:pt x="478" y="277"/>
                    </a:lnTo>
                    <a:lnTo>
                      <a:pt x="478" y="275"/>
                    </a:lnTo>
                    <a:lnTo>
                      <a:pt x="483" y="261"/>
                    </a:lnTo>
                    <a:lnTo>
                      <a:pt x="490" y="250"/>
                    </a:lnTo>
                    <a:lnTo>
                      <a:pt x="491" y="249"/>
                    </a:lnTo>
                    <a:lnTo>
                      <a:pt x="493" y="245"/>
                    </a:lnTo>
                    <a:lnTo>
                      <a:pt x="507" y="224"/>
                    </a:lnTo>
                    <a:lnTo>
                      <a:pt x="508" y="221"/>
                    </a:lnTo>
                    <a:lnTo>
                      <a:pt x="508" y="217"/>
                    </a:lnTo>
                    <a:lnTo>
                      <a:pt x="510" y="211"/>
                    </a:lnTo>
                    <a:lnTo>
                      <a:pt x="512" y="207"/>
                    </a:lnTo>
                    <a:lnTo>
                      <a:pt x="514" y="201"/>
                    </a:lnTo>
                    <a:lnTo>
                      <a:pt x="518" y="194"/>
                    </a:lnTo>
                    <a:lnTo>
                      <a:pt x="518" y="193"/>
                    </a:lnTo>
                    <a:lnTo>
                      <a:pt x="521" y="191"/>
                    </a:lnTo>
                    <a:lnTo>
                      <a:pt x="534" y="178"/>
                    </a:lnTo>
                    <a:lnTo>
                      <a:pt x="543" y="161"/>
                    </a:lnTo>
                    <a:lnTo>
                      <a:pt x="548" y="157"/>
                    </a:lnTo>
                    <a:lnTo>
                      <a:pt x="551" y="152"/>
                    </a:lnTo>
                    <a:lnTo>
                      <a:pt x="551" y="149"/>
                    </a:lnTo>
                    <a:lnTo>
                      <a:pt x="549" y="145"/>
                    </a:lnTo>
                    <a:lnTo>
                      <a:pt x="549" y="137"/>
                    </a:lnTo>
                    <a:lnTo>
                      <a:pt x="543" y="127"/>
                    </a:lnTo>
                    <a:lnTo>
                      <a:pt x="541" y="124"/>
                    </a:lnTo>
                    <a:lnTo>
                      <a:pt x="538" y="123"/>
                    </a:lnTo>
                    <a:lnTo>
                      <a:pt x="536" y="120"/>
                    </a:lnTo>
                    <a:lnTo>
                      <a:pt x="536" y="119"/>
                    </a:lnTo>
                    <a:lnTo>
                      <a:pt x="534" y="113"/>
                    </a:lnTo>
                    <a:lnTo>
                      <a:pt x="534" y="111"/>
                    </a:lnTo>
                    <a:lnTo>
                      <a:pt x="532" y="99"/>
                    </a:lnTo>
                    <a:lnTo>
                      <a:pt x="531" y="98"/>
                    </a:lnTo>
                    <a:lnTo>
                      <a:pt x="521" y="89"/>
                    </a:lnTo>
                    <a:lnTo>
                      <a:pt x="512" y="80"/>
                    </a:lnTo>
                    <a:lnTo>
                      <a:pt x="512" y="73"/>
                    </a:lnTo>
                    <a:lnTo>
                      <a:pt x="511" y="70"/>
                    </a:lnTo>
                    <a:lnTo>
                      <a:pt x="507" y="70"/>
                    </a:lnTo>
                    <a:lnTo>
                      <a:pt x="501" y="73"/>
                    </a:lnTo>
                    <a:lnTo>
                      <a:pt x="496" y="73"/>
                    </a:lnTo>
                    <a:lnTo>
                      <a:pt x="462" y="67"/>
                    </a:lnTo>
                    <a:lnTo>
                      <a:pt x="462" y="61"/>
                    </a:lnTo>
                    <a:lnTo>
                      <a:pt x="461" y="61"/>
                    </a:lnTo>
                    <a:lnTo>
                      <a:pt x="458" y="66"/>
                    </a:lnTo>
                    <a:lnTo>
                      <a:pt x="455" y="68"/>
                    </a:lnTo>
                    <a:lnTo>
                      <a:pt x="452" y="74"/>
                    </a:lnTo>
                    <a:lnTo>
                      <a:pt x="452" y="75"/>
                    </a:lnTo>
                    <a:lnTo>
                      <a:pt x="451" y="75"/>
                    </a:lnTo>
                    <a:lnTo>
                      <a:pt x="441" y="85"/>
                    </a:lnTo>
                    <a:lnTo>
                      <a:pt x="438" y="85"/>
                    </a:lnTo>
                    <a:lnTo>
                      <a:pt x="433" y="88"/>
                    </a:lnTo>
                    <a:lnTo>
                      <a:pt x="429" y="88"/>
                    </a:lnTo>
                    <a:lnTo>
                      <a:pt x="405" y="102"/>
                    </a:lnTo>
                    <a:lnTo>
                      <a:pt x="402" y="102"/>
                    </a:lnTo>
                    <a:lnTo>
                      <a:pt x="402" y="101"/>
                    </a:lnTo>
                    <a:lnTo>
                      <a:pt x="401" y="98"/>
                    </a:lnTo>
                    <a:lnTo>
                      <a:pt x="401" y="78"/>
                    </a:lnTo>
                    <a:lnTo>
                      <a:pt x="399" y="75"/>
                    </a:lnTo>
                    <a:lnTo>
                      <a:pt x="390" y="87"/>
                    </a:lnTo>
                    <a:lnTo>
                      <a:pt x="388" y="87"/>
                    </a:lnTo>
                    <a:lnTo>
                      <a:pt x="388" y="88"/>
                    </a:lnTo>
                    <a:lnTo>
                      <a:pt x="383" y="91"/>
                    </a:lnTo>
                    <a:lnTo>
                      <a:pt x="377" y="97"/>
                    </a:lnTo>
                    <a:lnTo>
                      <a:pt x="376" y="97"/>
                    </a:lnTo>
                    <a:lnTo>
                      <a:pt x="369" y="87"/>
                    </a:lnTo>
                    <a:lnTo>
                      <a:pt x="367" y="85"/>
                    </a:lnTo>
                    <a:lnTo>
                      <a:pt x="367" y="67"/>
                    </a:lnTo>
                    <a:lnTo>
                      <a:pt x="366" y="64"/>
                    </a:lnTo>
                    <a:lnTo>
                      <a:pt x="366" y="63"/>
                    </a:lnTo>
                    <a:lnTo>
                      <a:pt x="364" y="63"/>
                    </a:lnTo>
                    <a:lnTo>
                      <a:pt x="356" y="64"/>
                    </a:lnTo>
                    <a:lnTo>
                      <a:pt x="349" y="63"/>
                    </a:lnTo>
                    <a:lnTo>
                      <a:pt x="348" y="60"/>
                    </a:lnTo>
                    <a:lnTo>
                      <a:pt x="344" y="56"/>
                    </a:lnTo>
                    <a:lnTo>
                      <a:pt x="346" y="46"/>
                    </a:lnTo>
                    <a:lnTo>
                      <a:pt x="346" y="41"/>
                    </a:lnTo>
                    <a:lnTo>
                      <a:pt x="341" y="35"/>
                    </a:lnTo>
                    <a:lnTo>
                      <a:pt x="337" y="35"/>
                    </a:lnTo>
                    <a:lnTo>
                      <a:pt x="334" y="39"/>
                    </a:lnTo>
                    <a:lnTo>
                      <a:pt x="331" y="4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62" name="Freeform 893">
                <a:extLst>
                  <a:ext uri="{FF2B5EF4-FFF2-40B4-BE49-F238E27FC236}">
                    <a16:creationId xmlns:a16="http://schemas.microsoft.com/office/drawing/2014/main" id="{22D7ACB9-A2A7-2945-B9E4-2E6892DBDB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1" y="3501"/>
                <a:ext cx="75" cy="152"/>
              </a:xfrm>
              <a:custGeom>
                <a:avLst/>
                <a:gdLst>
                  <a:gd name="T0" fmla="*/ 44 w 301"/>
                  <a:gd name="T1" fmla="*/ 45 h 609"/>
                  <a:gd name="T2" fmla="*/ 41 w 301"/>
                  <a:gd name="T3" fmla="*/ 100 h 609"/>
                  <a:gd name="T4" fmla="*/ 26 w 301"/>
                  <a:gd name="T5" fmla="*/ 125 h 609"/>
                  <a:gd name="T6" fmla="*/ 50 w 301"/>
                  <a:gd name="T7" fmla="*/ 157 h 609"/>
                  <a:gd name="T8" fmla="*/ 44 w 301"/>
                  <a:gd name="T9" fmla="*/ 161 h 609"/>
                  <a:gd name="T10" fmla="*/ 21 w 301"/>
                  <a:gd name="T11" fmla="*/ 157 h 609"/>
                  <a:gd name="T12" fmla="*/ 17 w 301"/>
                  <a:gd name="T13" fmla="*/ 182 h 609"/>
                  <a:gd name="T14" fmla="*/ 3 w 301"/>
                  <a:gd name="T15" fmla="*/ 202 h 609"/>
                  <a:gd name="T16" fmla="*/ 16 w 301"/>
                  <a:gd name="T17" fmla="*/ 216 h 609"/>
                  <a:gd name="T18" fmla="*/ 33 w 301"/>
                  <a:gd name="T19" fmla="*/ 239 h 609"/>
                  <a:gd name="T20" fmla="*/ 33 w 301"/>
                  <a:gd name="T21" fmla="*/ 262 h 609"/>
                  <a:gd name="T22" fmla="*/ 37 w 301"/>
                  <a:gd name="T23" fmla="*/ 292 h 609"/>
                  <a:gd name="T24" fmla="*/ 41 w 301"/>
                  <a:gd name="T25" fmla="*/ 305 h 609"/>
                  <a:gd name="T26" fmla="*/ 62 w 301"/>
                  <a:gd name="T27" fmla="*/ 317 h 609"/>
                  <a:gd name="T28" fmla="*/ 63 w 301"/>
                  <a:gd name="T29" fmla="*/ 333 h 609"/>
                  <a:gd name="T30" fmla="*/ 70 w 301"/>
                  <a:gd name="T31" fmla="*/ 352 h 609"/>
                  <a:gd name="T32" fmla="*/ 70 w 301"/>
                  <a:gd name="T33" fmla="*/ 390 h 609"/>
                  <a:gd name="T34" fmla="*/ 67 w 301"/>
                  <a:gd name="T35" fmla="*/ 418 h 609"/>
                  <a:gd name="T36" fmla="*/ 105 w 301"/>
                  <a:gd name="T37" fmla="*/ 425 h 609"/>
                  <a:gd name="T38" fmla="*/ 116 w 301"/>
                  <a:gd name="T39" fmla="*/ 439 h 609"/>
                  <a:gd name="T40" fmla="*/ 107 w 301"/>
                  <a:gd name="T41" fmla="*/ 488 h 609"/>
                  <a:gd name="T42" fmla="*/ 70 w 301"/>
                  <a:gd name="T43" fmla="*/ 532 h 609"/>
                  <a:gd name="T44" fmla="*/ 80 w 301"/>
                  <a:gd name="T45" fmla="*/ 607 h 609"/>
                  <a:gd name="T46" fmla="*/ 111 w 301"/>
                  <a:gd name="T47" fmla="*/ 570 h 609"/>
                  <a:gd name="T48" fmla="*/ 122 w 301"/>
                  <a:gd name="T49" fmla="*/ 547 h 609"/>
                  <a:gd name="T50" fmla="*/ 107 w 301"/>
                  <a:gd name="T51" fmla="*/ 535 h 609"/>
                  <a:gd name="T52" fmla="*/ 129 w 301"/>
                  <a:gd name="T53" fmla="*/ 531 h 609"/>
                  <a:gd name="T54" fmla="*/ 155 w 301"/>
                  <a:gd name="T55" fmla="*/ 537 h 609"/>
                  <a:gd name="T56" fmla="*/ 171 w 301"/>
                  <a:gd name="T57" fmla="*/ 484 h 609"/>
                  <a:gd name="T58" fmla="*/ 175 w 301"/>
                  <a:gd name="T59" fmla="*/ 470 h 609"/>
                  <a:gd name="T60" fmla="*/ 165 w 301"/>
                  <a:gd name="T61" fmla="*/ 460 h 609"/>
                  <a:gd name="T62" fmla="*/ 200 w 301"/>
                  <a:gd name="T63" fmla="*/ 425 h 609"/>
                  <a:gd name="T64" fmla="*/ 207 w 301"/>
                  <a:gd name="T65" fmla="*/ 410 h 609"/>
                  <a:gd name="T66" fmla="*/ 197 w 301"/>
                  <a:gd name="T67" fmla="*/ 389 h 609"/>
                  <a:gd name="T68" fmla="*/ 215 w 301"/>
                  <a:gd name="T69" fmla="*/ 347 h 609"/>
                  <a:gd name="T70" fmla="*/ 201 w 301"/>
                  <a:gd name="T71" fmla="*/ 329 h 609"/>
                  <a:gd name="T72" fmla="*/ 210 w 301"/>
                  <a:gd name="T73" fmla="*/ 323 h 609"/>
                  <a:gd name="T74" fmla="*/ 210 w 301"/>
                  <a:gd name="T75" fmla="*/ 302 h 609"/>
                  <a:gd name="T76" fmla="*/ 228 w 301"/>
                  <a:gd name="T77" fmla="*/ 313 h 609"/>
                  <a:gd name="T78" fmla="*/ 246 w 301"/>
                  <a:gd name="T79" fmla="*/ 292 h 609"/>
                  <a:gd name="T80" fmla="*/ 280 w 301"/>
                  <a:gd name="T81" fmla="*/ 269 h 609"/>
                  <a:gd name="T82" fmla="*/ 299 w 301"/>
                  <a:gd name="T83" fmla="*/ 225 h 609"/>
                  <a:gd name="T84" fmla="*/ 287 w 301"/>
                  <a:gd name="T85" fmla="*/ 190 h 609"/>
                  <a:gd name="T86" fmla="*/ 275 w 301"/>
                  <a:gd name="T87" fmla="*/ 160 h 609"/>
                  <a:gd name="T88" fmla="*/ 253 w 301"/>
                  <a:gd name="T89" fmla="*/ 126 h 609"/>
                  <a:gd name="T90" fmla="*/ 227 w 301"/>
                  <a:gd name="T91" fmla="*/ 133 h 609"/>
                  <a:gd name="T92" fmla="*/ 201 w 301"/>
                  <a:gd name="T93" fmla="*/ 104 h 609"/>
                  <a:gd name="T94" fmla="*/ 187 w 301"/>
                  <a:gd name="T95" fmla="*/ 86 h 609"/>
                  <a:gd name="T96" fmla="*/ 201 w 301"/>
                  <a:gd name="T97" fmla="*/ 59 h 609"/>
                  <a:gd name="T98" fmla="*/ 190 w 301"/>
                  <a:gd name="T99" fmla="*/ 60 h 609"/>
                  <a:gd name="T100" fmla="*/ 148 w 301"/>
                  <a:gd name="T101" fmla="*/ 52 h 609"/>
                  <a:gd name="T102" fmla="*/ 127 w 301"/>
                  <a:gd name="T103" fmla="*/ 45 h 609"/>
                  <a:gd name="T104" fmla="*/ 107 w 301"/>
                  <a:gd name="T105" fmla="*/ 0 h 609"/>
                  <a:gd name="T106" fmla="*/ 94 w 301"/>
                  <a:gd name="T107" fmla="*/ 16 h 609"/>
                  <a:gd name="T108" fmla="*/ 59 w 301"/>
                  <a:gd name="T109" fmla="*/ 45 h 6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01" h="609">
                    <a:moveTo>
                      <a:pt x="52" y="38"/>
                    </a:moveTo>
                    <a:lnTo>
                      <a:pt x="50" y="38"/>
                    </a:lnTo>
                    <a:lnTo>
                      <a:pt x="49" y="41"/>
                    </a:lnTo>
                    <a:lnTo>
                      <a:pt x="47" y="41"/>
                    </a:lnTo>
                    <a:lnTo>
                      <a:pt x="44" y="45"/>
                    </a:lnTo>
                    <a:lnTo>
                      <a:pt x="42" y="48"/>
                    </a:lnTo>
                    <a:lnTo>
                      <a:pt x="34" y="83"/>
                    </a:lnTo>
                    <a:lnTo>
                      <a:pt x="34" y="84"/>
                    </a:lnTo>
                    <a:lnTo>
                      <a:pt x="38" y="91"/>
                    </a:lnTo>
                    <a:lnTo>
                      <a:pt x="41" y="100"/>
                    </a:lnTo>
                    <a:lnTo>
                      <a:pt x="42" y="101"/>
                    </a:lnTo>
                    <a:lnTo>
                      <a:pt x="34" y="113"/>
                    </a:lnTo>
                    <a:lnTo>
                      <a:pt x="28" y="119"/>
                    </a:lnTo>
                    <a:lnTo>
                      <a:pt x="27" y="123"/>
                    </a:lnTo>
                    <a:lnTo>
                      <a:pt x="26" y="125"/>
                    </a:lnTo>
                    <a:lnTo>
                      <a:pt x="26" y="133"/>
                    </a:lnTo>
                    <a:lnTo>
                      <a:pt x="41" y="144"/>
                    </a:lnTo>
                    <a:lnTo>
                      <a:pt x="41" y="146"/>
                    </a:lnTo>
                    <a:lnTo>
                      <a:pt x="49" y="156"/>
                    </a:lnTo>
                    <a:lnTo>
                      <a:pt x="50" y="157"/>
                    </a:lnTo>
                    <a:lnTo>
                      <a:pt x="50" y="160"/>
                    </a:lnTo>
                    <a:lnTo>
                      <a:pt x="49" y="164"/>
                    </a:lnTo>
                    <a:lnTo>
                      <a:pt x="49" y="163"/>
                    </a:lnTo>
                    <a:lnTo>
                      <a:pt x="47" y="163"/>
                    </a:lnTo>
                    <a:lnTo>
                      <a:pt x="44" y="161"/>
                    </a:lnTo>
                    <a:lnTo>
                      <a:pt x="41" y="161"/>
                    </a:lnTo>
                    <a:lnTo>
                      <a:pt x="34" y="158"/>
                    </a:lnTo>
                    <a:lnTo>
                      <a:pt x="33" y="158"/>
                    </a:lnTo>
                    <a:lnTo>
                      <a:pt x="31" y="157"/>
                    </a:lnTo>
                    <a:lnTo>
                      <a:pt x="21" y="157"/>
                    </a:lnTo>
                    <a:lnTo>
                      <a:pt x="17" y="161"/>
                    </a:lnTo>
                    <a:lnTo>
                      <a:pt x="17" y="168"/>
                    </a:lnTo>
                    <a:lnTo>
                      <a:pt x="19" y="172"/>
                    </a:lnTo>
                    <a:lnTo>
                      <a:pt x="19" y="178"/>
                    </a:lnTo>
                    <a:lnTo>
                      <a:pt x="17" y="182"/>
                    </a:lnTo>
                    <a:lnTo>
                      <a:pt x="16" y="183"/>
                    </a:lnTo>
                    <a:lnTo>
                      <a:pt x="10" y="193"/>
                    </a:lnTo>
                    <a:lnTo>
                      <a:pt x="3" y="199"/>
                    </a:lnTo>
                    <a:lnTo>
                      <a:pt x="0" y="200"/>
                    </a:lnTo>
                    <a:lnTo>
                      <a:pt x="3" y="202"/>
                    </a:lnTo>
                    <a:lnTo>
                      <a:pt x="6" y="209"/>
                    </a:lnTo>
                    <a:lnTo>
                      <a:pt x="6" y="210"/>
                    </a:lnTo>
                    <a:lnTo>
                      <a:pt x="7" y="211"/>
                    </a:lnTo>
                    <a:lnTo>
                      <a:pt x="12" y="213"/>
                    </a:lnTo>
                    <a:lnTo>
                      <a:pt x="16" y="216"/>
                    </a:lnTo>
                    <a:lnTo>
                      <a:pt x="16" y="217"/>
                    </a:lnTo>
                    <a:lnTo>
                      <a:pt x="24" y="227"/>
                    </a:lnTo>
                    <a:lnTo>
                      <a:pt x="30" y="235"/>
                    </a:lnTo>
                    <a:lnTo>
                      <a:pt x="30" y="237"/>
                    </a:lnTo>
                    <a:lnTo>
                      <a:pt x="33" y="239"/>
                    </a:lnTo>
                    <a:lnTo>
                      <a:pt x="35" y="242"/>
                    </a:lnTo>
                    <a:lnTo>
                      <a:pt x="34" y="243"/>
                    </a:lnTo>
                    <a:lnTo>
                      <a:pt x="34" y="246"/>
                    </a:lnTo>
                    <a:lnTo>
                      <a:pt x="33" y="254"/>
                    </a:lnTo>
                    <a:lnTo>
                      <a:pt x="33" y="262"/>
                    </a:lnTo>
                    <a:lnTo>
                      <a:pt x="35" y="270"/>
                    </a:lnTo>
                    <a:lnTo>
                      <a:pt x="35" y="271"/>
                    </a:lnTo>
                    <a:lnTo>
                      <a:pt x="42" y="281"/>
                    </a:lnTo>
                    <a:lnTo>
                      <a:pt x="40" y="290"/>
                    </a:lnTo>
                    <a:lnTo>
                      <a:pt x="37" y="292"/>
                    </a:lnTo>
                    <a:lnTo>
                      <a:pt x="33" y="294"/>
                    </a:lnTo>
                    <a:lnTo>
                      <a:pt x="31" y="295"/>
                    </a:lnTo>
                    <a:lnTo>
                      <a:pt x="33" y="297"/>
                    </a:lnTo>
                    <a:lnTo>
                      <a:pt x="37" y="302"/>
                    </a:lnTo>
                    <a:lnTo>
                      <a:pt x="41" y="305"/>
                    </a:lnTo>
                    <a:lnTo>
                      <a:pt x="45" y="306"/>
                    </a:lnTo>
                    <a:lnTo>
                      <a:pt x="59" y="306"/>
                    </a:lnTo>
                    <a:lnTo>
                      <a:pt x="62" y="312"/>
                    </a:lnTo>
                    <a:lnTo>
                      <a:pt x="63" y="316"/>
                    </a:lnTo>
                    <a:lnTo>
                      <a:pt x="62" y="317"/>
                    </a:lnTo>
                    <a:lnTo>
                      <a:pt x="60" y="317"/>
                    </a:lnTo>
                    <a:lnTo>
                      <a:pt x="57" y="320"/>
                    </a:lnTo>
                    <a:lnTo>
                      <a:pt x="53" y="323"/>
                    </a:lnTo>
                    <a:lnTo>
                      <a:pt x="59" y="331"/>
                    </a:lnTo>
                    <a:lnTo>
                      <a:pt x="63" y="333"/>
                    </a:lnTo>
                    <a:lnTo>
                      <a:pt x="65" y="334"/>
                    </a:lnTo>
                    <a:lnTo>
                      <a:pt x="66" y="334"/>
                    </a:lnTo>
                    <a:lnTo>
                      <a:pt x="66" y="340"/>
                    </a:lnTo>
                    <a:lnTo>
                      <a:pt x="65" y="345"/>
                    </a:lnTo>
                    <a:lnTo>
                      <a:pt x="70" y="352"/>
                    </a:lnTo>
                    <a:lnTo>
                      <a:pt x="74" y="355"/>
                    </a:lnTo>
                    <a:lnTo>
                      <a:pt x="77" y="361"/>
                    </a:lnTo>
                    <a:lnTo>
                      <a:pt x="79" y="366"/>
                    </a:lnTo>
                    <a:lnTo>
                      <a:pt x="70" y="380"/>
                    </a:lnTo>
                    <a:lnTo>
                      <a:pt x="70" y="390"/>
                    </a:lnTo>
                    <a:lnTo>
                      <a:pt x="63" y="394"/>
                    </a:lnTo>
                    <a:lnTo>
                      <a:pt x="60" y="398"/>
                    </a:lnTo>
                    <a:lnTo>
                      <a:pt x="59" y="411"/>
                    </a:lnTo>
                    <a:lnTo>
                      <a:pt x="60" y="417"/>
                    </a:lnTo>
                    <a:lnTo>
                      <a:pt x="67" y="418"/>
                    </a:lnTo>
                    <a:lnTo>
                      <a:pt x="79" y="426"/>
                    </a:lnTo>
                    <a:lnTo>
                      <a:pt x="87" y="435"/>
                    </a:lnTo>
                    <a:lnTo>
                      <a:pt x="93" y="436"/>
                    </a:lnTo>
                    <a:lnTo>
                      <a:pt x="97" y="431"/>
                    </a:lnTo>
                    <a:lnTo>
                      <a:pt x="105" y="425"/>
                    </a:lnTo>
                    <a:lnTo>
                      <a:pt x="111" y="429"/>
                    </a:lnTo>
                    <a:lnTo>
                      <a:pt x="112" y="431"/>
                    </a:lnTo>
                    <a:lnTo>
                      <a:pt x="115" y="435"/>
                    </a:lnTo>
                    <a:lnTo>
                      <a:pt x="115" y="438"/>
                    </a:lnTo>
                    <a:lnTo>
                      <a:pt x="116" y="439"/>
                    </a:lnTo>
                    <a:lnTo>
                      <a:pt x="120" y="456"/>
                    </a:lnTo>
                    <a:lnTo>
                      <a:pt x="120" y="467"/>
                    </a:lnTo>
                    <a:lnTo>
                      <a:pt x="116" y="477"/>
                    </a:lnTo>
                    <a:lnTo>
                      <a:pt x="108" y="487"/>
                    </a:lnTo>
                    <a:lnTo>
                      <a:pt x="107" y="488"/>
                    </a:lnTo>
                    <a:lnTo>
                      <a:pt x="93" y="494"/>
                    </a:lnTo>
                    <a:lnTo>
                      <a:pt x="90" y="495"/>
                    </a:lnTo>
                    <a:lnTo>
                      <a:pt x="76" y="495"/>
                    </a:lnTo>
                    <a:lnTo>
                      <a:pt x="70" y="516"/>
                    </a:lnTo>
                    <a:lnTo>
                      <a:pt x="70" y="532"/>
                    </a:lnTo>
                    <a:lnTo>
                      <a:pt x="72" y="537"/>
                    </a:lnTo>
                    <a:lnTo>
                      <a:pt x="72" y="552"/>
                    </a:lnTo>
                    <a:lnTo>
                      <a:pt x="74" y="577"/>
                    </a:lnTo>
                    <a:lnTo>
                      <a:pt x="80" y="598"/>
                    </a:lnTo>
                    <a:lnTo>
                      <a:pt x="80" y="607"/>
                    </a:lnTo>
                    <a:lnTo>
                      <a:pt x="83" y="609"/>
                    </a:lnTo>
                    <a:lnTo>
                      <a:pt x="83" y="608"/>
                    </a:lnTo>
                    <a:lnTo>
                      <a:pt x="94" y="590"/>
                    </a:lnTo>
                    <a:lnTo>
                      <a:pt x="104" y="581"/>
                    </a:lnTo>
                    <a:lnTo>
                      <a:pt x="111" y="570"/>
                    </a:lnTo>
                    <a:lnTo>
                      <a:pt x="126" y="559"/>
                    </a:lnTo>
                    <a:lnTo>
                      <a:pt x="126" y="558"/>
                    </a:lnTo>
                    <a:lnTo>
                      <a:pt x="123" y="549"/>
                    </a:lnTo>
                    <a:lnTo>
                      <a:pt x="122" y="548"/>
                    </a:lnTo>
                    <a:lnTo>
                      <a:pt x="122" y="547"/>
                    </a:lnTo>
                    <a:lnTo>
                      <a:pt x="117" y="545"/>
                    </a:lnTo>
                    <a:lnTo>
                      <a:pt x="115" y="544"/>
                    </a:lnTo>
                    <a:lnTo>
                      <a:pt x="112" y="541"/>
                    </a:lnTo>
                    <a:lnTo>
                      <a:pt x="109" y="539"/>
                    </a:lnTo>
                    <a:lnTo>
                      <a:pt x="107" y="535"/>
                    </a:lnTo>
                    <a:lnTo>
                      <a:pt x="112" y="511"/>
                    </a:lnTo>
                    <a:lnTo>
                      <a:pt x="112" y="510"/>
                    </a:lnTo>
                    <a:lnTo>
                      <a:pt x="115" y="510"/>
                    </a:lnTo>
                    <a:lnTo>
                      <a:pt x="125" y="518"/>
                    </a:lnTo>
                    <a:lnTo>
                      <a:pt x="129" y="531"/>
                    </a:lnTo>
                    <a:lnTo>
                      <a:pt x="134" y="535"/>
                    </a:lnTo>
                    <a:lnTo>
                      <a:pt x="136" y="535"/>
                    </a:lnTo>
                    <a:lnTo>
                      <a:pt x="144" y="538"/>
                    </a:lnTo>
                    <a:lnTo>
                      <a:pt x="154" y="538"/>
                    </a:lnTo>
                    <a:lnTo>
                      <a:pt x="155" y="537"/>
                    </a:lnTo>
                    <a:lnTo>
                      <a:pt x="154" y="514"/>
                    </a:lnTo>
                    <a:lnTo>
                      <a:pt x="158" y="499"/>
                    </a:lnTo>
                    <a:lnTo>
                      <a:pt x="162" y="494"/>
                    </a:lnTo>
                    <a:lnTo>
                      <a:pt x="168" y="488"/>
                    </a:lnTo>
                    <a:lnTo>
                      <a:pt x="171" y="484"/>
                    </a:lnTo>
                    <a:lnTo>
                      <a:pt x="174" y="481"/>
                    </a:lnTo>
                    <a:lnTo>
                      <a:pt x="178" y="478"/>
                    </a:lnTo>
                    <a:lnTo>
                      <a:pt x="178" y="477"/>
                    </a:lnTo>
                    <a:lnTo>
                      <a:pt x="176" y="474"/>
                    </a:lnTo>
                    <a:lnTo>
                      <a:pt x="175" y="470"/>
                    </a:lnTo>
                    <a:lnTo>
                      <a:pt x="174" y="467"/>
                    </a:lnTo>
                    <a:lnTo>
                      <a:pt x="171" y="465"/>
                    </a:lnTo>
                    <a:lnTo>
                      <a:pt x="169" y="465"/>
                    </a:lnTo>
                    <a:lnTo>
                      <a:pt x="165" y="461"/>
                    </a:lnTo>
                    <a:lnTo>
                      <a:pt x="165" y="460"/>
                    </a:lnTo>
                    <a:lnTo>
                      <a:pt x="164" y="460"/>
                    </a:lnTo>
                    <a:lnTo>
                      <a:pt x="162" y="451"/>
                    </a:lnTo>
                    <a:lnTo>
                      <a:pt x="162" y="449"/>
                    </a:lnTo>
                    <a:lnTo>
                      <a:pt x="183" y="438"/>
                    </a:lnTo>
                    <a:lnTo>
                      <a:pt x="200" y="425"/>
                    </a:lnTo>
                    <a:lnTo>
                      <a:pt x="208" y="417"/>
                    </a:lnTo>
                    <a:lnTo>
                      <a:pt x="220" y="417"/>
                    </a:lnTo>
                    <a:lnTo>
                      <a:pt x="218" y="414"/>
                    </a:lnTo>
                    <a:lnTo>
                      <a:pt x="214" y="410"/>
                    </a:lnTo>
                    <a:lnTo>
                      <a:pt x="207" y="410"/>
                    </a:lnTo>
                    <a:lnTo>
                      <a:pt x="206" y="408"/>
                    </a:lnTo>
                    <a:lnTo>
                      <a:pt x="201" y="403"/>
                    </a:lnTo>
                    <a:lnTo>
                      <a:pt x="200" y="401"/>
                    </a:lnTo>
                    <a:lnTo>
                      <a:pt x="197" y="397"/>
                    </a:lnTo>
                    <a:lnTo>
                      <a:pt x="197" y="389"/>
                    </a:lnTo>
                    <a:lnTo>
                      <a:pt x="199" y="387"/>
                    </a:lnTo>
                    <a:lnTo>
                      <a:pt x="200" y="383"/>
                    </a:lnTo>
                    <a:lnTo>
                      <a:pt x="203" y="377"/>
                    </a:lnTo>
                    <a:lnTo>
                      <a:pt x="214" y="361"/>
                    </a:lnTo>
                    <a:lnTo>
                      <a:pt x="215" y="347"/>
                    </a:lnTo>
                    <a:lnTo>
                      <a:pt x="204" y="340"/>
                    </a:lnTo>
                    <a:lnTo>
                      <a:pt x="203" y="338"/>
                    </a:lnTo>
                    <a:lnTo>
                      <a:pt x="203" y="337"/>
                    </a:lnTo>
                    <a:lnTo>
                      <a:pt x="201" y="334"/>
                    </a:lnTo>
                    <a:lnTo>
                      <a:pt x="201" y="329"/>
                    </a:lnTo>
                    <a:lnTo>
                      <a:pt x="203" y="327"/>
                    </a:lnTo>
                    <a:lnTo>
                      <a:pt x="204" y="324"/>
                    </a:lnTo>
                    <a:lnTo>
                      <a:pt x="206" y="324"/>
                    </a:lnTo>
                    <a:lnTo>
                      <a:pt x="206" y="323"/>
                    </a:lnTo>
                    <a:lnTo>
                      <a:pt x="210" y="323"/>
                    </a:lnTo>
                    <a:lnTo>
                      <a:pt x="211" y="312"/>
                    </a:lnTo>
                    <a:lnTo>
                      <a:pt x="211" y="309"/>
                    </a:lnTo>
                    <a:lnTo>
                      <a:pt x="208" y="305"/>
                    </a:lnTo>
                    <a:lnTo>
                      <a:pt x="208" y="304"/>
                    </a:lnTo>
                    <a:lnTo>
                      <a:pt x="210" y="302"/>
                    </a:lnTo>
                    <a:lnTo>
                      <a:pt x="215" y="305"/>
                    </a:lnTo>
                    <a:lnTo>
                      <a:pt x="220" y="305"/>
                    </a:lnTo>
                    <a:lnTo>
                      <a:pt x="220" y="306"/>
                    </a:lnTo>
                    <a:lnTo>
                      <a:pt x="224" y="312"/>
                    </a:lnTo>
                    <a:lnTo>
                      <a:pt x="228" y="313"/>
                    </a:lnTo>
                    <a:lnTo>
                      <a:pt x="232" y="312"/>
                    </a:lnTo>
                    <a:lnTo>
                      <a:pt x="238" y="309"/>
                    </a:lnTo>
                    <a:lnTo>
                      <a:pt x="238" y="298"/>
                    </a:lnTo>
                    <a:lnTo>
                      <a:pt x="244" y="292"/>
                    </a:lnTo>
                    <a:lnTo>
                      <a:pt x="246" y="292"/>
                    </a:lnTo>
                    <a:lnTo>
                      <a:pt x="263" y="287"/>
                    </a:lnTo>
                    <a:lnTo>
                      <a:pt x="268" y="281"/>
                    </a:lnTo>
                    <a:lnTo>
                      <a:pt x="270" y="281"/>
                    </a:lnTo>
                    <a:lnTo>
                      <a:pt x="271" y="283"/>
                    </a:lnTo>
                    <a:lnTo>
                      <a:pt x="280" y="269"/>
                    </a:lnTo>
                    <a:lnTo>
                      <a:pt x="281" y="252"/>
                    </a:lnTo>
                    <a:lnTo>
                      <a:pt x="282" y="246"/>
                    </a:lnTo>
                    <a:lnTo>
                      <a:pt x="287" y="243"/>
                    </a:lnTo>
                    <a:lnTo>
                      <a:pt x="288" y="242"/>
                    </a:lnTo>
                    <a:lnTo>
                      <a:pt x="299" y="225"/>
                    </a:lnTo>
                    <a:lnTo>
                      <a:pt x="301" y="216"/>
                    </a:lnTo>
                    <a:lnTo>
                      <a:pt x="301" y="214"/>
                    </a:lnTo>
                    <a:lnTo>
                      <a:pt x="294" y="207"/>
                    </a:lnTo>
                    <a:lnTo>
                      <a:pt x="287" y="193"/>
                    </a:lnTo>
                    <a:lnTo>
                      <a:pt x="287" y="190"/>
                    </a:lnTo>
                    <a:lnTo>
                      <a:pt x="282" y="183"/>
                    </a:lnTo>
                    <a:lnTo>
                      <a:pt x="277" y="164"/>
                    </a:lnTo>
                    <a:lnTo>
                      <a:pt x="277" y="163"/>
                    </a:lnTo>
                    <a:lnTo>
                      <a:pt x="275" y="161"/>
                    </a:lnTo>
                    <a:lnTo>
                      <a:pt x="275" y="160"/>
                    </a:lnTo>
                    <a:lnTo>
                      <a:pt x="274" y="158"/>
                    </a:lnTo>
                    <a:lnTo>
                      <a:pt x="264" y="133"/>
                    </a:lnTo>
                    <a:lnTo>
                      <a:pt x="257" y="125"/>
                    </a:lnTo>
                    <a:lnTo>
                      <a:pt x="254" y="125"/>
                    </a:lnTo>
                    <a:lnTo>
                      <a:pt x="253" y="126"/>
                    </a:lnTo>
                    <a:lnTo>
                      <a:pt x="245" y="132"/>
                    </a:lnTo>
                    <a:lnTo>
                      <a:pt x="232" y="137"/>
                    </a:lnTo>
                    <a:lnTo>
                      <a:pt x="231" y="139"/>
                    </a:lnTo>
                    <a:lnTo>
                      <a:pt x="229" y="139"/>
                    </a:lnTo>
                    <a:lnTo>
                      <a:pt x="227" y="133"/>
                    </a:lnTo>
                    <a:lnTo>
                      <a:pt x="218" y="125"/>
                    </a:lnTo>
                    <a:lnTo>
                      <a:pt x="217" y="125"/>
                    </a:lnTo>
                    <a:lnTo>
                      <a:pt x="214" y="123"/>
                    </a:lnTo>
                    <a:lnTo>
                      <a:pt x="211" y="118"/>
                    </a:lnTo>
                    <a:lnTo>
                      <a:pt x="201" y="104"/>
                    </a:lnTo>
                    <a:lnTo>
                      <a:pt x="200" y="104"/>
                    </a:lnTo>
                    <a:lnTo>
                      <a:pt x="196" y="97"/>
                    </a:lnTo>
                    <a:lnTo>
                      <a:pt x="190" y="90"/>
                    </a:lnTo>
                    <a:lnTo>
                      <a:pt x="190" y="89"/>
                    </a:lnTo>
                    <a:lnTo>
                      <a:pt x="187" y="86"/>
                    </a:lnTo>
                    <a:lnTo>
                      <a:pt x="186" y="86"/>
                    </a:lnTo>
                    <a:lnTo>
                      <a:pt x="186" y="84"/>
                    </a:lnTo>
                    <a:lnTo>
                      <a:pt x="187" y="83"/>
                    </a:lnTo>
                    <a:lnTo>
                      <a:pt x="193" y="76"/>
                    </a:lnTo>
                    <a:lnTo>
                      <a:pt x="201" y="59"/>
                    </a:lnTo>
                    <a:lnTo>
                      <a:pt x="201" y="58"/>
                    </a:lnTo>
                    <a:lnTo>
                      <a:pt x="200" y="58"/>
                    </a:lnTo>
                    <a:lnTo>
                      <a:pt x="199" y="56"/>
                    </a:lnTo>
                    <a:lnTo>
                      <a:pt x="197" y="56"/>
                    </a:lnTo>
                    <a:lnTo>
                      <a:pt x="190" y="60"/>
                    </a:lnTo>
                    <a:lnTo>
                      <a:pt x="183" y="66"/>
                    </a:lnTo>
                    <a:lnTo>
                      <a:pt x="172" y="77"/>
                    </a:lnTo>
                    <a:lnTo>
                      <a:pt x="160" y="65"/>
                    </a:lnTo>
                    <a:lnTo>
                      <a:pt x="158" y="62"/>
                    </a:lnTo>
                    <a:lnTo>
                      <a:pt x="148" y="52"/>
                    </a:lnTo>
                    <a:lnTo>
                      <a:pt x="147" y="52"/>
                    </a:lnTo>
                    <a:lnTo>
                      <a:pt x="140" y="38"/>
                    </a:lnTo>
                    <a:lnTo>
                      <a:pt x="139" y="37"/>
                    </a:lnTo>
                    <a:lnTo>
                      <a:pt x="129" y="45"/>
                    </a:lnTo>
                    <a:lnTo>
                      <a:pt x="127" y="45"/>
                    </a:lnTo>
                    <a:lnTo>
                      <a:pt x="126" y="44"/>
                    </a:lnTo>
                    <a:lnTo>
                      <a:pt x="125" y="44"/>
                    </a:lnTo>
                    <a:lnTo>
                      <a:pt x="116" y="17"/>
                    </a:lnTo>
                    <a:lnTo>
                      <a:pt x="107" y="2"/>
                    </a:lnTo>
                    <a:lnTo>
                      <a:pt x="107" y="0"/>
                    </a:lnTo>
                    <a:lnTo>
                      <a:pt x="98" y="0"/>
                    </a:lnTo>
                    <a:lnTo>
                      <a:pt x="98" y="2"/>
                    </a:lnTo>
                    <a:lnTo>
                      <a:pt x="97" y="9"/>
                    </a:lnTo>
                    <a:lnTo>
                      <a:pt x="97" y="13"/>
                    </a:lnTo>
                    <a:lnTo>
                      <a:pt x="94" y="16"/>
                    </a:lnTo>
                    <a:lnTo>
                      <a:pt x="84" y="33"/>
                    </a:lnTo>
                    <a:lnTo>
                      <a:pt x="67" y="45"/>
                    </a:lnTo>
                    <a:lnTo>
                      <a:pt x="65" y="48"/>
                    </a:lnTo>
                    <a:lnTo>
                      <a:pt x="63" y="51"/>
                    </a:lnTo>
                    <a:lnTo>
                      <a:pt x="59" y="45"/>
                    </a:lnTo>
                    <a:lnTo>
                      <a:pt x="52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63" name="Freeform 894">
                <a:extLst>
                  <a:ext uri="{FF2B5EF4-FFF2-40B4-BE49-F238E27FC236}">
                    <a16:creationId xmlns:a16="http://schemas.microsoft.com/office/drawing/2014/main" id="{5E7AA5D0-DE43-519B-41B8-A64C5071E2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2" y="3478"/>
                <a:ext cx="16" cy="15"/>
              </a:xfrm>
              <a:custGeom>
                <a:avLst/>
                <a:gdLst>
                  <a:gd name="T0" fmla="*/ 60 w 62"/>
                  <a:gd name="T1" fmla="*/ 35 h 56"/>
                  <a:gd name="T2" fmla="*/ 62 w 62"/>
                  <a:gd name="T3" fmla="*/ 19 h 56"/>
                  <a:gd name="T4" fmla="*/ 61 w 62"/>
                  <a:gd name="T5" fmla="*/ 18 h 56"/>
                  <a:gd name="T6" fmla="*/ 60 w 62"/>
                  <a:gd name="T7" fmla="*/ 18 h 56"/>
                  <a:gd name="T8" fmla="*/ 38 w 62"/>
                  <a:gd name="T9" fmla="*/ 8 h 56"/>
                  <a:gd name="T10" fmla="*/ 36 w 62"/>
                  <a:gd name="T11" fmla="*/ 8 h 56"/>
                  <a:gd name="T12" fmla="*/ 9 w 62"/>
                  <a:gd name="T13" fmla="*/ 0 h 56"/>
                  <a:gd name="T14" fmla="*/ 9 w 62"/>
                  <a:gd name="T15" fmla="*/ 1 h 56"/>
                  <a:gd name="T16" fmla="*/ 0 w 62"/>
                  <a:gd name="T17" fmla="*/ 12 h 56"/>
                  <a:gd name="T18" fmla="*/ 0 w 62"/>
                  <a:gd name="T19" fmla="*/ 25 h 56"/>
                  <a:gd name="T20" fmla="*/ 4 w 62"/>
                  <a:gd name="T21" fmla="*/ 35 h 56"/>
                  <a:gd name="T22" fmla="*/ 4 w 62"/>
                  <a:gd name="T23" fmla="*/ 39 h 56"/>
                  <a:gd name="T24" fmla="*/ 14 w 62"/>
                  <a:gd name="T25" fmla="*/ 44 h 56"/>
                  <a:gd name="T26" fmla="*/ 50 w 62"/>
                  <a:gd name="T27" fmla="*/ 56 h 56"/>
                  <a:gd name="T28" fmla="*/ 52 w 62"/>
                  <a:gd name="T29" fmla="*/ 54 h 56"/>
                  <a:gd name="T30" fmla="*/ 58 w 62"/>
                  <a:gd name="T31" fmla="*/ 51 h 56"/>
                  <a:gd name="T32" fmla="*/ 58 w 62"/>
                  <a:gd name="T33" fmla="*/ 50 h 56"/>
                  <a:gd name="T34" fmla="*/ 60 w 62"/>
                  <a:gd name="T35" fmla="*/ 49 h 56"/>
                  <a:gd name="T36" fmla="*/ 60 w 62"/>
                  <a:gd name="T37" fmla="*/ 44 h 56"/>
                  <a:gd name="T38" fmla="*/ 58 w 62"/>
                  <a:gd name="T39" fmla="*/ 42 h 56"/>
                  <a:gd name="T40" fmla="*/ 58 w 62"/>
                  <a:gd name="T41" fmla="*/ 37 h 56"/>
                  <a:gd name="T42" fmla="*/ 60 w 62"/>
                  <a:gd name="T43" fmla="*/ 35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2" h="56">
                    <a:moveTo>
                      <a:pt x="60" y="35"/>
                    </a:moveTo>
                    <a:lnTo>
                      <a:pt x="62" y="19"/>
                    </a:lnTo>
                    <a:lnTo>
                      <a:pt x="61" y="18"/>
                    </a:lnTo>
                    <a:lnTo>
                      <a:pt x="60" y="18"/>
                    </a:lnTo>
                    <a:lnTo>
                      <a:pt x="38" y="8"/>
                    </a:lnTo>
                    <a:lnTo>
                      <a:pt x="36" y="8"/>
                    </a:lnTo>
                    <a:lnTo>
                      <a:pt x="9" y="0"/>
                    </a:lnTo>
                    <a:lnTo>
                      <a:pt x="9" y="1"/>
                    </a:lnTo>
                    <a:lnTo>
                      <a:pt x="0" y="12"/>
                    </a:lnTo>
                    <a:lnTo>
                      <a:pt x="0" y="25"/>
                    </a:lnTo>
                    <a:lnTo>
                      <a:pt x="4" y="35"/>
                    </a:lnTo>
                    <a:lnTo>
                      <a:pt x="4" y="39"/>
                    </a:lnTo>
                    <a:lnTo>
                      <a:pt x="14" y="44"/>
                    </a:lnTo>
                    <a:lnTo>
                      <a:pt x="50" y="56"/>
                    </a:lnTo>
                    <a:lnTo>
                      <a:pt x="52" y="54"/>
                    </a:lnTo>
                    <a:lnTo>
                      <a:pt x="58" y="51"/>
                    </a:lnTo>
                    <a:lnTo>
                      <a:pt x="58" y="50"/>
                    </a:lnTo>
                    <a:lnTo>
                      <a:pt x="60" y="49"/>
                    </a:lnTo>
                    <a:lnTo>
                      <a:pt x="60" y="44"/>
                    </a:lnTo>
                    <a:lnTo>
                      <a:pt x="58" y="42"/>
                    </a:lnTo>
                    <a:lnTo>
                      <a:pt x="58" y="37"/>
                    </a:lnTo>
                    <a:lnTo>
                      <a:pt x="60" y="3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64" name="Freeform 895">
                <a:extLst>
                  <a:ext uri="{FF2B5EF4-FFF2-40B4-BE49-F238E27FC236}">
                    <a16:creationId xmlns:a16="http://schemas.microsoft.com/office/drawing/2014/main" id="{88247986-9443-9623-A502-7A31417307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0" y="3487"/>
                <a:ext cx="132" cy="162"/>
              </a:xfrm>
              <a:custGeom>
                <a:avLst/>
                <a:gdLst>
                  <a:gd name="T0" fmla="*/ 253 w 527"/>
                  <a:gd name="T1" fmla="*/ 82 h 649"/>
                  <a:gd name="T2" fmla="*/ 243 w 527"/>
                  <a:gd name="T3" fmla="*/ 103 h 649"/>
                  <a:gd name="T4" fmla="*/ 242 w 527"/>
                  <a:gd name="T5" fmla="*/ 120 h 649"/>
                  <a:gd name="T6" fmla="*/ 211 w 527"/>
                  <a:gd name="T7" fmla="*/ 173 h 649"/>
                  <a:gd name="T8" fmla="*/ 191 w 527"/>
                  <a:gd name="T9" fmla="*/ 174 h 649"/>
                  <a:gd name="T10" fmla="*/ 181 w 527"/>
                  <a:gd name="T11" fmla="*/ 247 h 649"/>
                  <a:gd name="T12" fmla="*/ 143 w 527"/>
                  <a:gd name="T13" fmla="*/ 264 h 649"/>
                  <a:gd name="T14" fmla="*/ 115 w 527"/>
                  <a:gd name="T15" fmla="*/ 247 h 649"/>
                  <a:gd name="T16" fmla="*/ 85 w 527"/>
                  <a:gd name="T17" fmla="*/ 301 h 649"/>
                  <a:gd name="T18" fmla="*/ 49 w 527"/>
                  <a:gd name="T19" fmla="*/ 347 h 649"/>
                  <a:gd name="T20" fmla="*/ 23 w 527"/>
                  <a:gd name="T21" fmla="*/ 361 h 649"/>
                  <a:gd name="T22" fmla="*/ 14 w 527"/>
                  <a:gd name="T23" fmla="*/ 367 h 649"/>
                  <a:gd name="T24" fmla="*/ 4 w 527"/>
                  <a:gd name="T25" fmla="*/ 389 h 649"/>
                  <a:gd name="T26" fmla="*/ 3 w 527"/>
                  <a:gd name="T27" fmla="*/ 438 h 649"/>
                  <a:gd name="T28" fmla="*/ 10 w 527"/>
                  <a:gd name="T29" fmla="*/ 465 h 649"/>
                  <a:gd name="T30" fmla="*/ 64 w 527"/>
                  <a:gd name="T31" fmla="*/ 487 h 649"/>
                  <a:gd name="T32" fmla="*/ 112 w 527"/>
                  <a:gd name="T33" fmla="*/ 489 h 649"/>
                  <a:gd name="T34" fmla="*/ 143 w 527"/>
                  <a:gd name="T35" fmla="*/ 477 h 649"/>
                  <a:gd name="T36" fmla="*/ 191 w 527"/>
                  <a:gd name="T37" fmla="*/ 480 h 649"/>
                  <a:gd name="T38" fmla="*/ 182 w 527"/>
                  <a:gd name="T39" fmla="*/ 519 h 649"/>
                  <a:gd name="T40" fmla="*/ 232 w 527"/>
                  <a:gd name="T41" fmla="*/ 544 h 649"/>
                  <a:gd name="T42" fmla="*/ 245 w 527"/>
                  <a:gd name="T43" fmla="*/ 593 h 649"/>
                  <a:gd name="T44" fmla="*/ 256 w 527"/>
                  <a:gd name="T45" fmla="*/ 614 h 649"/>
                  <a:gd name="T46" fmla="*/ 267 w 527"/>
                  <a:gd name="T47" fmla="*/ 633 h 649"/>
                  <a:gd name="T48" fmla="*/ 298 w 527"/>
                  <a:gd name="T49" fmla="*/ 649 h 649"/>
                  <a:gd name="T50" fmla="*/ 321 w 527"/>
                  <a:gd name="T51" fmla="*/ 620 h 649"/>
                  <a:gd name="T52" fmla="*/ 342 w 527"/>
                  <a:gd name="T53" fmla="*/ 618 h 649"/>
                  <a:gd name="T54" fmla="*/ 331 w 527"/>
                  <a:gd name="T55" fmla="*/ 539 h 649"/>
                  <a:gd name="T56" fmla="*/ 366 w 527"/>
                  <a:gd name="T57" fmla="*/ 557 h 649"/>
                  <a:gd name="T58" fmla="*/ 354 w 527"/>
                  <a:gd name="T59" fmla="*/ 522 h 649"/>
                  <a:gd name="T60" fmla="*/ 354 w 527"/>
                  <a:gd name="T61" fmla="*/ 508 h 649"/>
                  <a:gd name="T62" fmla="*/ 358 w 527"/>
                  <a:gd name="T63" fmla="*/ 477 h 649"/>
                  <a:gd name="T64" fmla="*/ 340 w 527"/>
                  <a:gd name="T65" fmla="*/ 456 h 649"/>
                  <a:gd name="T66" fmla="*/ 335 w 527"/>
                  <a:gd name="T67" fmla="*/ 406 h 649"/>
                  <a:gd name="T68" fmla="*/ 365 w 527"/>
                  <a:gd name="T69" fmla="*/ 385 h 649"/>
                  <a:gd name="T70" fmla="*/ 373 w 527"/>
                  <a:gd name="T71" fmla="*/ 375 h 649"/>
                  <a:gd name="T72" fmla="*/ 376 w 527"/>
                  <a:gd name="T73" fmla="*/ 349 h 649"/>
                  <a:gd name="T74" fmla="*/ 402 w 527"/>
                  <a:gd name="T75" fmla="*/ 317 h 649"/>
                  <a:gd name="T76" fmla="*/ 460 w 527"/>
                  <a:gd name="T77" fmla="*/ 343 h 649"/>
                  <a:gd name="T78" fmla="*/ 472 w 527"/>
                  <a:gd name="T79" fmla="*/ 319 h 649"/>
                  <a:gd name="T80" fmla="*/ 437 w 527"/>
                  <a:gd name="T81" fmla="*/ 292 h 649"/>
                  <a:gd name="T82" fmla="*/ 454 w 527"/>
                  <a:gd name="T83" fmla="*/ 266 h 649"/>
                  <a:gd name="T84" fmla="*/ 468 w 527"/>
                  <a:gd name="T85" fmla="*/ 269 h 649"/>
                  <a:gd name="T86" fmla="*/ 489 w 527"/>
                  <a:gd name="T87" fmla="*/ 230 h 649"/>
                  <a:gd name="T88" fmla="*/ 525 w 527"/>
                  <a:gd name="T89" fmla="*/ 211 h 649"/>
                  <a:gd name="T90" fmla="*/ 475 w 527"/>
                  <a:gd name="T91" fmla="*/ 226 h 649"/>
                  <a:gd name="T92" fmla="*/ 468 w 527"/>
                  <a:gd name="T93" fmla="*/ 218 h 649"/>
                  <a:gd name="T94" fmla="*/ 468 w 527"/>
                  <a:gd name="T95" fmla="*/ 188 h 649"/>
                  <a:gd name="T96" fmla="*/ 453 w 527"/>
                  <a:gd name="T97" fmla="*/ 156 h 649"/>
                  <a:gd name="T98" fmla="*/ 442 w 527"/>
                  <a:gd name="T99" fmla="*/ 128 h 649"/>
                  <a:gd name="T100" fmla="*/ 451 w 527"/>
                  <a:gd name="T101" fmla="*/ 92 h 649"/>
                  <a:gd name="T102" fmla="*/ 453 w 527"/>
                  <a:gd name="T103" fmla="*/ 65 h 649"/>
                  <a:gd name="T104" fmla="*/ 442 w 527"/>
                  <a:gd name="T105" fmla="*/ 9 h 649"/>
                  <a:gd name="T106" fmla="*/ 375 w 527"/>
                  <a:gd name="T107" fmla="*/ 8 h 649"/>
                  <a:gd name="T108" fmla="*/ 354 w 527"/>
                  <a:gd name="T109" fmla="*/ 37 h 649"/>
                  <a:gd name="T110" fmla="*/ 333 w 527"/>
                  <a:gd name="T111" fmla="*/ 21 h 649"/>
                  <a:gd name="T112" fmla="*/ 285 w 527"/>
                  <a:gd name="T113" fmla="*/ 32 h 649"/>
                  <a:gd name="T114" fmla="*/ 282 w 527"/>
                  <a:gd name="T115" fmla="*/ 48 h 649"/>
                  <a:gd name="T116" fmla="*/ 260 w 527"/>
                  <a:gd name="T117" fmla="*/ 71 h 6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527" h="649">
                    <a:moveTo>
                      <a:pt x="254" y="69"/>
                    </a:moveTo>
                    <a:lnTo>
                      <a:pt x="246" y="69"/>
                    </a:lnTo>
                    <a:lnTo>
                      <a:pt x="245" y="71"/>
                    </a:lnTo>
                    <a:lnTo>
                      <a:pt x="245" y="72"/>
                    </a:lnTo>
                    <a:lnTo>
                      <a:pt x="246" y="81"/>
                    </a:lnTo>
                    <a:lnTo>
                      <a:pt x="248" y="81"/>
                    </a:lnTo>
                    <a:lnTo>
                      <a:pt x="253" y="82"/>
                    </a:lnTo>
                    <a:lnTo>
                      <a:pt x="254" y="89"/>
                    </a:lnTo>
                    <a:lnTo>
                      <a:pt x="254" y="91"/>
                    </a:lnTo>
                    <a:lnTo>
                      <a:pt x="251" y="93"/>
                    </a:lnTo>
                    <a:lnTo>
                      <a:pt x="251" y="96"/>
                    </a:lnTo>
                    <a:lnTo>
                      <a:pt x="246" y="99"/>
                    </a:lnTo>
                    <a:lnTo>
                      <a:pt x="245" y="101"/>
                    </a:lnTo>
                    <a:lnTo>
                      <a:pt x="243" y="103"/>
                    </a:lnTo>
                    <a:lnTo>
                      <a:pt x="241" y="107"/>
                    </a:lnTo>
                    <a:lnTo>
                      <a:pt x="242" y="110"/>
                    </a:lnTo>
                    <a:lnTo>
                      <a:pt x="242" y="113"/>
                    </a:lnTo>
                    <a:lnTo>
                      <a:pt x="243" y="115"/>
                    </a:lnTo>
                    <a:lnTo>
                      <a:pt x="243" y="117"/>
                    </a:lnTo>
                    <a:lnTo>
                      <a:pt x="242" y="118"/>
                    </a:lnTo>
                    <a:lnTo>
                      <a:pt x="242" y="120"/>
                    </a:lnTo>
                    <a:lnTo>
                      <a:pt x="241" y="121"/>
                    </a:lnTo>
                    <a:lnTo>
                      <a:pt x="238" y="125"/>
                    </a:lnTo>
                    <a:lnTo>
                      <a:pt x="231" y="131"/>
                    </a:lnTo>
                    <a:lnTo>
                      <a:pt x="213" y="156"/>
                    </a:lnTo>
                    <a:lnTo>
                      <a:pt x="213" y="160"/>
                    </a:lnTo>
                    <a:lnTo>
                      <a:pt x="211" y="171"/>
                    </a:lnTo>
                    <a:lnTo>
                      <a:pt x="211" y="173"/>
                    </a:lnTo>
                    <a:lnTo>
                      <a:pt x="210" y="178"/>
                    </a:lnTo>
                    <a:lnTo>
                      <a:pt x="207" y="184"/>
                    </a:lnTo>
                    <a:lnTo>
                      <a:pt x="205" y="182"/>
                    </a:lnTo>
                    <a:lnTo>
                      <a:pt x="201" y="181"/>
                    </a:lnTo>
                    <a:lnTo>
                      <a:pt x="193" y="175"/>
                    </a:lnTo>
                    <a:lnTo>
                      <a:pt x="191" y="175"/>
                    </a:lnTo>
                    <a:lnTo>
                      <a:pt x="191" y="174"/>
                    </a:lnTo>
                    <a:lnTo>
                      <a:pt x="179" y="170"/>
                    </a:lnTo>
                    <a:lnTo>
                      <a:pt x="178" y="170"/>
                    </a:lnTo>
                    <a:lnTo>
                      <a:pt x="175" y="173"/>
                    </a:lnTo>
                    <a:lnTo>
                      <a:pt x="175" y="174"/>
                    </a:lnTo>
                    <a:lnTo>
                      <a:pt x="176" y="175"/>
                    </a:lnTo>
                    <a:lnTo>
                      <a:pt x="179" y="244"/>
                    </a:lnTo>
                    <a:lnTo>
                      <a:pt x="181" y="247"/>
                    </a:lnTo>
                    <a:lnTo>
                      <a:pt x="181" y="255"/>
                    </a:lnTo>
                    <a:lnTo>
                      <a:pt x="162" y="255"/>
                    </a:lnTo>
                    <a:lnTo>
                      <a:pt x="150" y="252"/>
                    </a:lnTo>
                    <a:lnTo>
                      <a:pt x="145" y="252"/>
                    </a:lnTo>
                    <a:lnTo>
                      <a:pt x="144" y="254"/>
                    </a:lnTo>
                    <a:lnTo>
                      <a:pt x="143" y="258"/>
                    </a:lnTo>
                    <a:lnTo>
                      <a:pt x="143" y="264"/>
                    </a:lnTo>
                    <a:lnTo>
                      <a:pt x="141" y="269"/>
                    </a:lnTo>
                    <a:lnTo>
                      <a:pt x="141" y="272"/>
                    </a:lnTo>
                    <a:lnTo>
                      <a:pt x="138" y="272"/>
                    </a:lnTo>
                    <a:lnTo>
                      <a:pt x="131" y="271"/>
                    </a:lnTo>
                    <a:lnTo>
                      <a:pt x="124" y="248"/>
                    </a:lnTo>
                    <a:lnTo>
                      <a:pt x="122" y="247"/>
                    </a:lnTo>
                    <a:lnTo>
                      <a:pt x="115" y="247"/>
                    </a:lnTo>
                    <a:lnTo>
                      <a:pt x="105" y="269"/>
                    </a:lnTo>
                    <a:lnTo>
                      <a:pt x="104" y="269"/>
                    </a:lnTo>
                    <a:lnTo>
                      <a:pt x="104" y="271"/>
                    </a:lnTo>
                    <a:lnTo>
                      <a:pt x="102" y="280"/>
                    </a:lnTo>
                    <a:lnTo>
                      <a:pt x="91" y="297"/>
                    </a:lnTo>
                    <a:lnTo>
                      <a:pt x="90" y="298"/>
                    </a:lnTo>
                    <a:lnTo>
                      <a:pt x="85" y="301"/>
                    </a:lnTo>
                    <a:lnTo>
                      <a:pt x="84" y="307"/>
                    </a:lnTo>
                    <a:lnTo>
                      <a:pt x="83" y="324"/>
                    </a:lnTo>
                    <a:lnTo>
                      <a:pt x="74" y="338"/>
                    </a:lnTo>
                    <a:lnTo>
                      <a:pt x="73" y="336"/>
                    </a:lnTo>
                    <a:lnTo>
                      <a:pt x="71" y="336"/>
                    </a:lnTo>
                    <a:lnTo>
                      <a:pt x="66" y="342"/>
                    </a:lnTo>
                    <a:lnTo>
                      <a:pt x="49" y="347"/>
                    </a:lnTo>
                    <a:lnTo>
                      <a:pt x="47" y="347"/>
                    </a:lnTo>
                    <a:lnTo>
                      <a:pt x="41" y="353"/>
                    </a:lnTo>
                    <a:lnTo>
                      <a:pt x="41" y="364"/>
                    </a:lnTo>
                    <a:lnTo>
                      <a:pt x="35" y="367"/>
                    </a:lnTo>
                    <a:lnTo>
                      <a:pt x="31" y="368"/>
                    </a:lnTo>
                    <a:lnTo>
                      <a:pt x="27" y="367"/>
                    </a:lnTo>
                    <a:lnTo>
                      <a:pt x="23" y="361"/>
                    </a:lnTo>
                    <a:lnTo>
                      <a:pt x="23" y="360"/>
                    </a:lnTo>
                    <a:lnTo>
                      <a:pt x="18" y="360"/>
                    </a:lnTo>
                    <a:lnTo>
                      <a:pt x="13" y="357"/>
                    </a:lnTo>
                    <a:lnTo>
                      <a:pt x="11" y="359"/>
                    </a:lnTo>
                    <a:lnTo>
                      <a:pt x="11" y="360"/>
                    </a:lnTo>
                    <a:lnTo>
                      <a:pt x="14" y="364"/>
                    </a:lnTo>
                    <a:lnTo>
                      <a:pt x="14" y="367"/>
                    </a:lnTo>
                    <a:lnTo>
                      <a:pt x="13" y="378"/>
                    </a:lnTo>
                    <a:lnTo>
                      <a:pt x="9" y="378"/>
                    </a:lnTo>
                    <a:lnTo>
                      <a:pt x="9" y="379"/>
                    </a:lnTo>
                    <a:lnTo>
                      <a:pt x="7" y="379"/>
                    </a:lnTo>
                    <a:lnTo>
                      <a:pt x="6" y="382"/>
                    </a:lnTo>
                    <a:lnTo>
                      <a:pt x="4" y="384"/>
                    </a:lnTo>
                    <a:lnTo>
                      <a:pt x="4" y="389"/>
                    </a:lnTo>
                    <a:lnTo>
                      <a:pt x="6" y="392"/>
                    </a:lnTo>
                    <a:lnTo>
                      <a:pt x="6" y="393"/>
                    </a:lnTo>
                    <a:lnTo>
                      <a:pt x="7" y="395"/>
                    </a:lnTo>
                    <a:lnTo>
                      <a:pt x="18" y="402"/>
                    </a:lnTo>
                    <a:lnTo>
                      <a:pt x="17" y="416"/>
                    </a:lnTo>
                    <a:lnTo>
                      <a:pt x="6" y="432"/>
                    </a:lnTo>
                    <a:lnTo>
                      <a:pt x="3" y="438"/>
                    </a:lnTo>
                    <a:lnTo>
                      <a:pt x="2" y="442"/>
                    </a:lnTo>
                    <a:lnTo>
                      <a:pt x="0" y="444"/>
                    </a:lnTo>
                    <a:lnTo>
                      <a:pt x="0" y="452"/>
                    </a:lnTo>
                    <a:lnTo>
                      <a:pt x="3" y="456"/>
                    </a:lnTo>
                    <a:lnTo>
                      <a:pt x="4" y="458"/>
                    </a:lnTo>
                    <a:lnTo>
                      <a:pt x="9" y="463"/>
                    </a:lnTo>
                    <a:lnTo>
                      <a:pt x="10" y="465"/>
                    </a:lnTo>
                    <a:lnTo>
                      <a:pt x="17" y="465"/>
                    </a:lnTo>
                    <a:lnTo>
                      <a:pt x="21" y="469"/>
                    </a:lnTo>
                    <a:lnTo>
                      <a:pt x="23" y="472"/>
                    </a:lnTo>
                    <a:lnTo>
                      <a:pt x="23" y="473"/>
                    </a:lnTo>
                    <a:lnTo>
                      <a:pt x="63" y="484"/>
                    </a:lnTo>
                    <a:lnTo>
                      <a:pt x="64" y="486"/>
                    </a:lnTo>
                    <a:lnTo>
                      <a:pt x="64" y="487"/>
                    </a:lnTo>
                    <a:lnTo>
                      <a:pt x="67" y="498"/>
                    </a:lnTo>
                    <a:lnTo>
                      <a:pt x="74" y="494"/>
                    </a:lnTo>
                    <a:lnTo>
                      <a:pt x="87" y="491"/>
                    </a:lnTo>
                    <a:lnTo>
                      <a:pt x="90" y="490"/>
                    </a:lnTo>
                    <a:lnTo>
                      <a:pt x="95" y="491"/>
                    </a:lnTo>
                    <a:lnTo>
                      <a:pt x="105" y="489"/>
                    </a:lnTo>
                    <a:lnTo>
                      <a:pt x="112" y="489"/>
                    </a:lnTo>
                    <a:lnTo>
                      <a:pt x="124" y="487"/>
                    </a:lnTo>
                    <a:lnTo>
                      <a:pt x="124" y="486"/>
                    </a:lnTo>
                    <a:lnTo>
                      <a:pt x="130" y="486"/>
                    </a:lnTo>
                    <a:lnTo>
                      <a:pt x="136" y="484"/>
                    </a:lnTo>
                    <a:lnTo>
                      <a:pt x="136" y="483"/>
                    </a:lnTo>
                    <a:lnTo>
                      <a:pt x="140" y="479"/>
                    </a:lnTo>
                    <a:lnTo>
                      <a:pt x="143" y="477"/>
                    </a:lnTo>
                    <a:lnTo>
                      <a:pt x="152" y="477"/>
                    </a:lnTo>
                    <a:lnTo>
                      <a:pt x="154" y="479"/>
                    </a:lnTo>
                    <a:lnTo>
                      <a:pt x="162" y="479"/>
                    </a:lnTo>
                    <a:lnTo>
                      <a:pt x="165" y="481"/>
                    </a:lnTo>
                    <a:lnTo>
                      <a:pt x="181" y="481"/>
                    </a:lnTo>
                    <a:lnTo>
                      <a:pt x="190" y="480"/>
                    </a:lnTo>
                    <a:lnTo>
                      <a:pt x="191" y="480"/>
                    </a:lnTo>
                    <a:lnTo>
                      <a:pt x="189" y="483"/>
                    </a:lnTo>
                    <a:lnTo>
                      <a:pt x="189" y="484"/>
                    </a:lnTo>
                    <a:lnTo>
                      <a:pt x="178" y="497"/>
                    </a:lnTo>
                    <a:lnTo>
                      <a:pt x="178" y="515"/>
                    </a:lnTo>
                    <a:lnTo>
                      <a:pt x="179" y="515"/>
                    </a:lnTo>
                    <a:lnTo>
                      <a:pt x="182" y="518"/>
                    </a:lnTo>
                    <a:lnTo>
                      <a:pt x="182" y="519"/>
                    </a:lnTo>
                    <a:lnTo>
                      <a:pt x="187" y="518"/>
                    </a:lnTo>
                    <a:lnTo>
                      <a:pt x="189" y="519"/>
                    </a:lnTo>
                    <a:lnTo>
                      <a:pt x="191" y="520"/>
                    </a:lnTo>
                    <a:lnTo>
                      <a:pt x="211" y="533"/>
                    </a:lnTo>
                    <a:lnTo>
                      <a:pt x="227" y="539"/>
                    </a:lnTo>
                    <a:lnTo>
                      <a:pt x="232" y="543"/>
                    </a:lnTo>
                    <a:lnTo>
                      <a:pt x="232" y="544"/>
                    </a:lnTo>
                    <a:lnTo>
                      <a:pt x="235" y="549"/>
                    </a:lnTo>
                    <a:lnTo>
                      <a:pt x="236" y="557"/>
                    </a:lnTo>
                    <a:lnTo>
                      <a:pt x="236" y="561"/>
                    </a:lnTo>
                    <a:lnTo>
                      <a:pt x="234" y="568"/>
                    </a:lnTo>
                    <a:lnTo>
                      <a:pt x="234" y="569"/>
                    </a:lnTo>
                    <a:lnTo>
                      <a:pt x="241" y="582"/>
                    </a:lnTo>
                    <a:lnTo>
                      <a:pt x="245" y="593"/>
                    </a:lnTo>
                    <a:lnTo>
                      <a:pt x="253" y="606"/>
                    </a:lnTo>
                    <a:lnTo>
                      <a:pt x="254" y="607"/>
                    </a:lnTo>
                    <a:lnTo>
                      <a:pt x="256" y="610"/>
                    </a:lnTo>
                    <a:lnTo>
                      <a:pt x="256" y="611"/>
                    </a:lnTo>
                    <a:lnTo>
                      <a:pt x="257" y="613"/>
                    </a:lnTo>
                    <a:lnTo>
                      <a:pt x="256" y="613"/>
                    </a:lnTo>
                    <a:lnTo>
                      <a:pt x="256" y="614"/>
                    </a:lnTo>
                    <a:lnTo>
                      <a:pt x="254" y="616"/>
                    </a:lnTo>
                    <a:lnTo>
                      <a:pt x="254" y="617"/>
                    </a:lnTo>
                    <a:lnTo>
                      <a:pt x="253" y="618"/>
                    </a:lnTo>
                    <a:lnTo>
                      <a:pt x="253" y="625"/>
                    </a:lnTo>
                    <a:lnTo>
                      <a:pt x="254" y="627"/>
                    </a:lnTo>
                    <a:lnTo>
                      <a:pt x="263" y="632"/>
                    </a:lnTo>
                    <a:lnTo>
                      <a:pt x="267" y="633"/>
                    </a:lnTo>
                    <a:lnTo>
                      <a:pt x="271" y="633"/>
                    </a:lnTo>
                    <a:lnTo>
                      <a:pt x="277" y="635"/>
                    </a:lnTo>
                    <a:lnTo>
                      <a:pt x="281" y="638"/>
                    </a:lnTo>
                    <a:lnTo>
                      <a:pt x="288" y="645"/>
                    </a:lnTo>
                    <a:lnTo>
                      <a:pt x="295" y="647"/>
                    </a:lnTo>
                    <a:lnTo>
                      <a:pt x="296" y="647"/>
                    </a:lnTo>
                    <a:lnTo>
                      <a:pt x="298" y="649"/>
                    </a:lnTo>
                    <a:lnTo>
                      <a:pt x="299" y="649"/>
                    </a:lnTo>
                    <a:lnTo>
                      <a:pt x="302" y="645"/>
                    </a:lnTo>
                    <a:lnTo>
                      <a:pt x="306" y="635"/>
                    </a:lnTo>
                    <a:lnTo>
                      <a:pt x="308" y="633"/>
                    </a:lnTo>
                    <a:lnTo>
                      <a:pt x="312" y="625"/>
                    </a:lnTo>
                    <a:lnTo>
                      <a:pt x="318" y="620"/>
                    </a:lnTo>
                    <a:lnTo>
                      <a:pt x="321" y="620"/>
                    </a:lnTo>
                    <a:lnTo>
                      <a:pt x="324" y="621"/>
                    </a:lnTo>
                    <a:lnTo>
                      <a:pt x="325" y="623"/>
                    </a:lnTo>
                    <a:lnTo>
                      <a:pt x="330" y="623"/>
                    </a:lnTo>
                    <a:lnTo>
                      <a:pt x="331" y="623"/>
                    </a:lnTo>
                    <a:lnTo>
                      <a:pt x="338" y="621"/>
                    </a:lnTo>
                    <a:lnTo>
                      <a:pt x="341" y="618"/>
                    </a:lnTo>
                    <a:lnTo>
                      <a:pt x="342" y="618"/>
                    </a:lnTo>
                    <a:lnTo>
                      <a:pt x="345" y="611"/>
                    </a:lnTo>
                    <a:lnTo>
                      <a:pt x="348" y="578"/>
                    </a:lnTo>
                    <a:lnTo>
                      <a:pt x="333" y="553"/>
                    </a:lnTo>
                    <a:lnTo>
                      <a:pt x="317" y="534"/>
                    </a:lnTo>
                    <a:lnTo>
                      <a:pt x="323" y="534"/>
                    </a:lnTo>
                    <a:lnTo>
                      <a:pt x="328" y="536"/>
                    </a:lnTo>
                    <a:lnTo>
                      <a:pt x="331" y="539"/>
                    </a:lnTo>
                    <a:lnTo>
                      <a:pt x="331" y="542"/>
                    </a:lnTo>
                    <a:lnTo>
                      <a:pt x="335" y="550"/>
                    </a:lnTo>
                    <a:lnTo>
                      <a:pt x="335" y="551"/>
                    </a:lnTo>
                    <a:lnTo>
                      <a:pt x="344" y="551"/>
                    </a:lnTo>
                    <a:lnTo>
                      <a:pt x="349" y="560"/>
                    </a:lnTo>
                    <a:lnTo>
                      <a:pt x="355" y="561"/>
                    </a:lnTo>
                    <a:lnTo>
                      <a:pt x="366" y="557"/>
                    </a:lnTo>
                    <a:lnTo>
                      <a:pt x="366" y="553"/>
                    </a:lnTo>
                    <a:lnTo>
                      <a:pt x="358" y="540"/>
                    </a:lnTo>
                    <a:lnTo>
                      <a:pt x="356" y="537"/>
                    </a:lnTo>
                    <a:lnTo>
                      <a:pt x="356" y="536"/>
                    </a:lnTo>
                    <a:lnTo>
                      <a:pt x="355" y="532"/>
                    </a:lnTo>
                    <a:lnTo>
                      <a:pt x="355" y="530"/>
                    </a:lnTo>
                    <a:lnTo>
                      <a:pt x="354" y="522"/>
                    </a:lnTo>
                    <a:lnTo>
                      <a:pt x="355" y="519"/>
                    </a:lnTo>
                    <a:lnTo>
                      <a:pt x="355" y="516"/>
                    </a:lnTo>
                    <a:lnTo>
                      <a:pt x="356" y="513"/>
                    </a:lnTo>
                    <a:lnTo>
                      <a:pt x="356" y="509"/>
                    </a:lnTo>
                    <a:lnTo>
                      <a:pt x="355" y="509"/>
                    </a:lnTo>
                    <a:lnTo>
                      <a:pt x="355" y="508"/>
                    </a:lnTo>
                    <a:lnTo>
                      <a:pt x="354" y="508"/>
                    </a:lnTo>
                    <a:lnTo>
                      <a:pt x="354" y="506"/>
                    </a:lnTo>
                    <a:lnTo>
                      <a:pt x="352" y="501"/>
                    </a:lnTo>
                    <a:lnTo>
                      <a:pt x="352" y="498"/>
                    </a:lnTo>
                    <a:lnTo>
                      <a:pt x="351" y="497"/>
                    </a:lnTo>
                    <a:lnTo>
                      <a:pt x="355" y="484"/>
                    </a:lnTo>
                    <a:lnTo>
                      <a:pt x="356" y="483"/>
                    </a:lnTo>
                    <a:lnTo>
                      <a:pt x="358" y="477"/>
                    </a:lnTo>
                    <a:lnTo>
                      <a:pt x="359" y="474"/>
                    </a:lnTo>
                    <a:lnTo>
                      <a:pt x="361" y="467"/>
                    </a:lnTo>
                    <a:lnTo>
                      <a:pt x="361" y="459"/>
                    </a:lnTo>
                    <a:lnTo>
                      <a:pt x="359" y="459"/>
                    </a:lnTo>
                    <a:lnTo>
                      <a:pt x="347" y="458"/>
                    </a:lnTo>
                    <a:lnTo>
                      <a:pt x="340" y="458"/>
                    </a:lnTo>
                    <a:lnTo>
                      <a:pt x="340" y="456"/>
                    </a:lnTo>
                    <a:lnTo>
                      <a:pt x="338" y="456"/>
                    </a:lnTo>
                    <a:lnTo>
                      <a:pt x="340" y="455"/>
                    </a:lnTo>
                    <a:lnTo>
                      <a:pt x="344" y="444"/>
                    </a:lnTo>
                    <a:lnTo>
                      <a:pt x="351" y="430"/>
                    </a:lnTo>
                    <a:lnTo>
                      <a:pt x="351" y="426"/>
                    </a:lnTo>
                    <a:lnTo>
                      <a:pt x="338" y="412"/>
                    </a:lnTo>
                    <a:lnTo>
                      <a:pt x="335" y="406"/>
                    </a:lnTo>
                    <a:lnTo>
                      <a:pt x="334" y="389"/>
                    </a:lnTo>
                    <a:lnTo>
                      <a:pt x="335" y="382"/>
                    </a:lnTo>
                    <a:lnTo>
                      <a:pt x="335" y="379"/>
                    </a:lnTo>
                    <a:lnTo>
                      <a:pt x="340" y="379"/>
                    </a:lnTo>
                    <a:lnTo>
                      <a:pt x="345" y="382"/>
                    </a:lnTo>
                    <a:lnTo>
                      <a:pt x="347" y="382"/>
                    </a:lnTo>
                    <a:lnTo>
                      <a:pt x="365" y="385"/>
                    </a:lnTo>
                    <a:lnTo>
                      <a:pt x="370" y="386"/>
                    </a:lnTo>
                    <a:lnTo>
                      <a:pt x="373" y="386"/>
                    </a:lnTo>
                    <a:lnTo>
                      <a:pt x="370" y="384"/>
                    </a:lnTo>
                    <a:lnTo>
                      <a:pt x="370" y="381"/>
                    </a:lnTo>
                    <a:lnTo>
                      <a:pt x="372" y="378"/>
                    </a:lnTo>
                    <a:lnTo>
                      <a:pt x="373" y="378"/>
                    </a:lnTo>
                    <a:lnTo>
                      <a:pt x="373" y="375"/>
                    </a:lnTo>
                    <a:lnTo>
                      <a:pt x="375" y="371"/>
                    </a:lnTo>
                    <a:lnTo>
                      <a:pt x="375" y="354"/>
                    </a:lnTo>
                    <a:lnTo>
                      <a:pt x="373" y="354"/>
                    </a:lnTo>
                    <a:lnTo>
                      <a:pt x="368" y="353"/>
                    </a:lnTo>
                    <a:lnTo>
                      <a:pt x="368" y="350"/>
                    </a:lnTo>
                    <a:lnTo>
                      <a:pt x="370" y="352"/>
                    </a:lnTo>
                    <a:lnTo>
                      <a:pt x="376" y="349"/>
                    </a:lnTo>
                    <a:lnTo>
                      <a:pt x="377" y="347"/>
                    </a:lnTo>
                    <a:lnTo>
                      <a:pt x="377" y="340"/>
                    </a:lnTo>
                    <a:lnTo>
                      <a:pt x="376" y="338"/>
                    </a:lnTo>
                    <a:lnTo>
                      <a:pt x="375" y="336"/>
                    </a:lnTo>
                    <a:lnTo>
                      <a:pt x="379" y="335"/>
                    </a:lnTo>
                    <a:lnTo>
                      <a:pt x="395" y="325"/>
                    </a:lnTo>
                    <a:lnTo>
                      <a:pt x="402" y="317"/>
                    </a:lnTo>
                    <a:lnTo>
                      <a:pt x="404" y="317"/>
                    </a:lnTo>
                    <a:lnTo>
                      <a:pt x="404" y="318"/>
                    </a:lnTo>
                    <a:lnTo>
                      <a:pt x="409" y="329"/>
                    </a:lnTo>
                    <a:lnTo>
                      <a:pt x="414" y="335"/>
                    </a:lnTo>
                    <a:lnTo>
                      <a:pt x="415" y="338"/>
                    </a:lnTo>
                    <a:lnTo>
                      <a:pt x="426" y="338"/>
                    </a:lnTo>
                    <a:lnTo>
                      <a:pt x="460" y="343"/>
                    </a:lnTo>
                    <a:lnTo>
                      <a:pt x="462" y="343"/>
                    </a:lnTo>
                    <a:lnTo>
                      <a:pt x="462" y="339"/>
                    </a:lnTo>
                    <a:lnTo>
                      <a:pt x="464" y="338"/>
                    </a:lnTo>
                    <a:lnTo>
                      <a:pt x="465" y="335"/>
                    </a:lnTo>
                    <a:lnTo>
                      <a:pt x="471" y="326"/>
                    </a:lnTo>
                    <a:lnTo>
                      <a:pt x="471" y="319"/>
                    </a:lnTo>
                    <a:lnTo>
                      <a:pt x="472" y="319"/>
                    </a:lnTo>
                    <a:lnTo>
                      <a:pt x="471" y="315"/>
                    </a:lnTo>
                    <a:lnTo>
                      <a:pt x="471" y="311"/>
                    </a:lnTo>
                    <a:lnTo>
                      <a:pt x="469" y="312"/>
                    </a:lnTo>
                    <a:lnTo>
                      <a:pt x="458" y="308"/>
                    </a:lnTo>
                    <a:lnTo>
                      <a:pt x="436" y="293"/>
                    </a:lnTo>
                    <a:lnTo>
                      <a:pt x="436" y="292"/>
                    </a:lnTo>
                    <a:lnTo>
                      <a:pt x="437" y="292"/>
                    </a:lnTo>
                    <a:lnTo>
                      <a:pt x="439" y="286"/>
                    </a:lnTo>
                    <a:lnTo>
                      <a:pt x="439" y="279"/>
                    </a:lnTo>
                    <a:lnTo>
                      <a:pt x="437" y="276"/>
                    </a:lnTo>
                    <a:lnTo>
                      <a:pt x="439" y="273"/>
                    </a:lnTo>
                    <a:lnTo>
                      <a:pt x="442" y="271"/>
                    </a:lnTo>
                    <a:lnTo>
                      <a:pt x="447" y="268"/>
                    </a:lnTo>
                    <a:lnTo>
                      <a:pt x="454" y="266"/>
                    </a:lnTo>
                    <a:lnTo>
                      <a:pt x="458" y="266"/>
                    </a:lnTo>
                    <a:lnTo>
                      <a:pt x="458" y="268"/>
                    </a:lnTo>
                    <a:lnTo>
                      <a:pt x="457" y="268"/>
                    </a:lnTo>
                    <a:lnTo>
                      <a:pt x="457" y="269"/>
                    </a:lnTo>
                    <a:lnTo>
                      <a:pt x="464" y="272"/>
                    </a:lnTo>
                    <a:lnTo>
                      <a:pt x="464" y="273"/>
                    </a:lnTo>
                    <a:lnTo>
                      <a:pt x="468" y="269"/>
                    </a:lnTo>
                    <a:lnTo>
                      <a:pt x="468" y="265"/>
                    </a:lnTo>
                    <a:lnTo>
                      <a:pt x="472" y="255"/>
                    </a:lnTo>
                    <a:lnTo>
                      <a:pt x="472" y="251"/>
                    </a:lnTo>
                    <a:lnTo>
                      <a:pt x="475" y="238"/>
                    </a:lnTo>
                    <a:lnTo>
                      <a:pt x="475" y="237"/>
                    </a:lnTo>
                    <a:lnTo>
                      <a:pt x="485" y="231"/>
                    </a:lnTo>
                    <a:lnTo>
                      <a:pt x="489" y="230"/>
                    </a:lnTo>
                    <a:lnTo>
                      <a:pt x="492" y="227"/>
                    </a:lnTo>
                    <a:lnTo>
                      <a:pt x="512" y="222"/>
                    </a:lnTo>
                    <a:lnTo>
                      <a:pt x="514" y="222"/>
                    </a:lnTo>
                    <a:lnTo>
                      <a:pt x="518" y="219"/>
                    </a:lnTo>
                    <a:lnTo>
                      <a:pt x="527" y="213"/>
                    </a:lnTo>
                    <a:lnTo>
                      <a:pt x="527" y="212"/>
                    </a:lnTo>
                    <a:lnTo>
                      <a:pt x="525" y="211"/>
                    </a:lnTo>
                    <a:lnTo>
                      <a:pt x="525" y="206"/>
                    </a:lnTo>
                    <a:lnTo>
                      <a:pt x="520" y="206"/>
                    </a:lnTo>
                    <a:lnTo>
                      <a:pt x="513" y="208"/>
                    </a:lnTo>
                    <a:lnTo>
                      <a:pt x="510" y="212"/>
                    </a:lnTo>
                    <a:lnTo>
                      <a:pt x="495" y="225"/>
                    </a:lnTo>
                    <a:lnTo>
                      <a:pt x="483" y="226"/>
                    </a:lnTo>
                    <a:lnTo>
                      <a:pt x="475" y="226"/>
                    </a:lnTo>
                    <a:lnTo>
                      <a:pt x="472" y="225"/>
                    </a:lnTo>
                    <a:lnTo>
                      <a:pt x="471" y="223"/>
                    </a:lnTo>
                    <a:lnTo>
                      <a:pt x="465" y="223"/>
                    </a:lnTo>
                    <a:lnTo>
                      <a:pt x="465" y="222"/>
                    </a:lnTo>
                    <a:lnTo>
                      <a:pt x="467" y="220"/>
                    </a:lnTo>
                    <a:lnTo>
                      <a:pt x="467" y="219"/>
                    </a:lnTo>
                    <a:lnTo>
                      <a:pt x="468" y="218"/>
                    </a:lnTo>
                    <a:lnTo>
                      <a:pt x="468" y="212"/>
                    </a:lnTo>
                    <a:lnTo>
                      <a:pt x="467" y="209"/>
                    </a:lnTo>
                    <a:lnTo>
                      <a:pt x="467" y="205"/>
                    </a:lnTo>
                    <a:lnTo>
                      <a:pt x="468" y="202"/>
                    </a:lnTo>
                    <a:lnTo>
                      <a:pt x="472" y="198"/>
                    </a:lnTo>
                    <a:lnTo>
                      <a:pt x="472" y="192"/>
                    </a:lnTo>
                    <a:lnTo>
                      <a:pt x="468" y="188"/>
                    </a:lnTo>
                    <a:lnTo>
                      <a:pt x="464" y="187"/>
                    </a:lnTo>
                    <a:lnTo>
                      <a:pt x="462" y="187"/>
                    </a:lnTo>
                    <a:lnTo>
                      <a:pt x="461" y="180"/>
                    </a:lnTo>
                    <a:lnTo>
                      <a:pt x="455" y="170"/>
                    </a:lnTo>
                    <a:lnTo>
                      <a:pt x="454" y="166"/>
                    </a:lnTo>
                    <a:lnTo>
                      <a:pt x="453" y="158"/>
                    </a:lnTo>
                    <a:lnTo>
                      <a:pt x="453" y="156"/>
                    </a:lnTo>
                    <a:lnTo>
                      <a:pt x="446" y="144"/>
                    </a:lnTo>
                    <a:lnTo>
                      <a:pt x="445" y="142"/>
                    </a:lnTo>
                    <a:lnTo>
                      <a:pt x="445" y="139"/>
                    </a:lnTo>
                    <a:lnTo>
                      <a:pt x="446" y="139"/>
                    </a:lnTo>
                    <a:lnTo>
                      <a:pt x="445" y="138"/>
                    </a:lnTo>
                    <a:lnTo>
                      <a:pt x="445" y="137"/>
                    </a:lnTo>
                    <a:lnTo>
                      <a:pt x="442" y="128"/>
                    </a:lnTo>
                    <a:lnTo>
                      <a:pt x="440" y="121"/>
                    </a:lnTo>
                    <a:lnTo>
                      <a:pt x="440" y="114"/>
                    </a:lnTo>
                    <a:lnTo>
                      <a:pt x="439" y="113"/>
                    </a:lnTo>
                    <a:lnTo>
                      <a:pt x="439" y="110"/>
                    </a:lnTo>
                    <a:lnTo>
                      <a:pt x="447" y="107"/>
                    </a:lnTo>
                    <a:lnTo>
                      <a:pt x="447" y="106"/>
                    </a:lnTo>
                    <a:lnTo>
                      <a:pt x="451" y="92"/>
                    </a:lnTo>
                    <a:lnTo>
                      <a:pt x="453" y="91"/>
                    </a:lnTo>
                    <a:lnTo>
                      <a:pt x="453" y="84"/>
                    </a:lnTo>
                    <a:lnTo>
                      <a:pt x="451" y="82"/>
                    </a:lnTo>
                    <a:lnTo>
                      <a:pt x="451" y="79"/>
                    </a:lnTo>
                    <a:lnTo>
                      <a:pt x="454" y="74"/>
                    </a:lnTo>
                    <a:lnTo>
                      <a:pt x="454" y="67"/>
                    </a:lnTo>
                    <a:lnTo>
                      <a:pt x="453" y="65"/>
                    </a:lnTo>
                    <a:lnTo>
                      <a:pt x="450" y="57"/>
                    </a:lnTo>
                    <a:lnTo>
                      <a:pt x="442" y="57"/>
                    </a:lnTo>
                    <a:lnTo>
                      <a:pt x="440" y="24"/>
                    </a:lnTo>
                    <a:lnTo>
                      <a:pt x="445" y="12"/>
                    </a:lnTo>
                    <a:lnTo>
                      <a:pt x="445" y="11"/>
                    </a:lnTo>
                    <a:lnTo>
                      <a:pt x="443" y="8"/>
                    </a:lnTo>
                    <a:lnTo>
                      <a:pt x="442" y="9"/>
                    </a:lnTo>
                    <a:lnTo>
                      <a:pt x="440" y="12"/>
                    </a:lnTo>
                    <a:lnTo>
                      <a:pt x="414" y="12"/>
                    </a:lnTo>
                    <a:lnTo>
                      <a:pt x="402" y="1"/>
                    </a:lnTo>
                    <a:lnTo>
                      <a:pt x="402" y="0"/>
                    </a:lnTo>
                    <a:lnTo>
                      <a:pt x="380" y="0"/>
                    </a:lnTo>
                    <a:lnTo>
                      <a:pt x="380" y="1"/>
                    </a:lnTo>
                    <a:lnTo>
                      <a:pt x="375" y="8"/>
                    </a:lnTo>
                    <a:lnTo>
                      <a:pt x="376" y="47"/>
                    </a:lnTo>
                    <a:lnTo>
                      <a:pt x="361" y="47"/>
                    </a:lnTo>
                    <a:lnTo>
                      <a:pt x="359" y="46"/>
                    </a:lnTo>
                    <a:lnTo>
                      <a:pt x="356" y="46"/>
                    </a:lnTo>
                    <a:lnTo>
                      <a:pt x="355" y="44"/>
                    </a:lnTo>
                    <a:lnTo>
                      <a:pt x="354" y="41"/>
                    </a:lnTo>
                    <a:lnTo>
                      <a:pt x="354" y="37"/>
                    </a:lnTo>
                    <a:lnTo>
                      <a:pt x="352" y="22"/>
                    </a:lnTo>
                    <a:lnTo>
                      <a:pt x="351" y="19"/>
                    </a:lnTo>
                    <a:lnTo>
                      <a:pt x="351" y="16"/>
                    </a:lnTo>
                    <a:lnTo>
                      <a:pt x="349" y="18"/>
                    </a:lnTo>
                    <a:lnTo>
                      <a:pt x="345" y="16"/>
                    </a:lnTo>
                    <a:lnTo>
                      <a:pt x="338" y="16"/>
                    </a:lnTo>
                    <a:lnTo>
                      <a:pt x="333" y="21"/>
                    </a:lnTo>
                    <a:lnTo>
                      <a:pt x="330" y="24"/>
                    </a:lnTo>
                    <a:lnTo>
                      <a:pt x="330" y="22"/>
                    </a:lnTo>
                    <a:lnTo>
                      <a:pt x="328" y="21"/>
                    </a:lnTo>
                    <a:lnTo>
                      <a:pt x="325" y="21"/>
                    </a:lnTo>
                    <a:lnTo>
                      <a:pt x="301" y="8"/>
                    </a:lnTo>
                    <a:lnTo>
                      <a:pt x="294" y="14"/>
                    </a:lnTo>
                    <a:lnTo>
                      <a:pt x="285" y="32"/>
                    </a:lnTo>
                    <a:lnTo>
                      <a:pt x="287" y="33"/>
                    </a:lnTo>
                    <a:lnTo>
                      <a:pt x="284" y="33"/>
                    </a:lnTo>
                    <a:lnTo>
                      <a:pt x="284" y="34"/>
                    </a:lnTo>
                    <a:lnTo>
                      <a:pt x="282" y="44"/>
                    </a:lnTo>
                    <a:lnTo>
                      <a:pt x="282" y="46"/>
                    </a:lnTo>
                    <a:lnTo>
                      <a:pt x="281" y="47"/>
                    </a:lnTo>
                    <a:lnTo>
                      <a:pt x="282" y="48"/>
                    </a:lnTo>
                    <a:lnTo>
                      <a:pt x="282" y="51"/>
                    </a:lnTo>
                    <a:lnTo>
                      <a:pt x="281" y="53"/>
                    </a:lnTo>
                    <a:lnTo>
                      <a:pt x="277" y="69"/>
                    </a:lnTo>
                    <a:lnTo>
                      <a:pt x="277" y="74"/>
                    </a:lnTo>
                    <a:lnTo>
                      <a:pt x="275" y="76"/>
                    </a:lnTo>
                    <a:lnTo>
                      <a:pt x="275" y="78"/>
                    </a:lnTo>
                    <a:lnTo>
                      <a:pt x="260" y="71"/>
                    </a:lnTo>
                    <a:lnTo>
                      <a:pt x="258" y="71"/>
                    </a:lnTo>
                    <a:lnTo>
                      <a:pt x="254" y="6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65" name="Freeform 896">
                <a:extLst>
                  <a:ext uri="{FF2B5EF4-FFF2-40B4-BE49-F238E27FC236}">
                    <a16:creationId xmlns:a16="http://schemas.microsoft.com/office/drawing/2014/main" id="{EC1318DC-2DE1-9013-52A8-17017804D7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5" y="3332"/>
                <a:ext cx="119" cy="167"/>
              </a:xfrm>
              <a:custGeom>
                <a:avLst/>
                <a:gdLst>
                  <a:gd name="T0" fmla="*/ 55 w 477"/>
                  <a:gd name="T1" fmla="*/ 15 h 667"/>
                  <a:gd name="T2" fmla="*/ 5 w 477"/>
                  <a:gd name="T3" fmla="*/ 0 h 667"/>
                  <a:gd name="T4" fmla="*/ 15 w 477"/>
                  <a:gd name="T5" fmla="*/ 66 h 667"/>
                  <a:gd name="T6" fmla="*/ 36 w 477"/>
                  <a:gd name="T7" fmla="*/ 115 h 667"/>
                  <a:gd name="T8" fmla="*/ 93 w 477"/>
                  <a:gd name="T9" fmla="*/ 157 h 667"/>
                  <a:gd name="T10" fmla="*/ 153 w 477"/>
                  <a:gd name="T11" fmla="*/ 167 h 667"/>
                  <a:gd name="T12" fmla="*/ 164 w 477"/>
                  <a:gd name="T13" fmla="*/ 207 h 667"/>
                  <a:gd name="T14" fmla="*/ 216 w 477"/>
                  <a:gd name="T15" fmla="*/ 234 h 667"/>
                  <a:gd name="T16" fmla="*/ 209 w 477"/>
                  <a:gd name="T17" fmla="*/ 300 h 667"/>
                  <a:gd name="T18" fmla="*/ 244 w 477"/>
                  <a:gd name="T19" fmla="*/ 343 h 667"/>
                  <a:gd name="T20" fmla="*/ 250 w 477"/>
                  <a:gd name="T21" fmla="*/ 351 h 667"/>
                  <a:gd name="T22" fmla="*/ 195 w 477"/>
                  <a:gd name="T23" fmla="*/ 384 h 667"/>
                  <a:gd name="T24" fmla="*/ 178 w 477"/>
                  <a:gd name="T25" fmla="*/ 397 h 667"/>
                  <a:gd name="T26" fmla="*/ 154 w 477"/>
                  <a:gd name="T27" fmla="*/ 425 h 667"/>
                  <a:gd name="T28" fmla="*/ 180 w 477"/>
                  <a:gd name="T29" fmla="*/ 467 h 667"/>
                  <a:gd name="T30" fmla="*/ 146 w 477"/>
                  <a:gd name="T31" fmla="*/ 523 h 667"/>
                  <a:gd name="T32" fmla="*/ 128 w 477"/>
                  <a:gd name="T33" fmla="*/ 531 h 667"/>
                  <a:gd name="T34" fmla="*/ 117 w 477"/>
                  <a:gd name="T35" fmla="*/ 563 h 667"/>
                  <a:gd name="T36" fmla="*/ 82 w 477"/>
                  <a:gd name="T37" fmla="*/ 577 h 667"/>
                  <a:gd name="T38" fmla="*/ 83 w 477"/>
                  <a:gd name="T39" fmla="*/ 605 h 667"/>
                  <a:gd name="T40" fmla="*/ 111 w 477"/>
                  <a:gd name="T41" fmla="*/ 616 h 667"/>
                  <a:gd name="T42" fmla="*/ 131 w 477"/>
                  <a:gd name="T43" fmla="*/ 623 h 667"/>
                  <a:gd name="T44" fmla="*/ 185 w 477"/>
                  <a:gd name="T45" fmla="*/ 626 h 667"/>
                  <a:gd name="T46" fmla="*/ 206 w 477"/>
                  <a:gd name="T47" fmla="*/ 635 h 667"/>
                  <a:gd name="T48" fmla="*/ 228 w 477"/>
                  <a:gd name="T49" fmla="*/ 639 h 667"/>
                  <a:gd name="T50" fmla="*/ 293 w 477"/>
                  <a:gd name="T51" fmla="*/ 667 h 667"/>
                  <a:gd name="T52" fmla="*/ 358 w 477"/>
                  <a:gd name="T53" fmla="*/ 657 h 667"/>
                  <a:gd name="T54" fmla="*/ 403 w 477"/>
                  <a:gd name="T55" fmla="*/ 601 h 667"/>
                  <a:gd name="T56" fmla="*/ 421 w 477"/>
                  <a:gd name="T57" fmla="*/ 575 h 667"/>
                  <a:gd name="T58" fmla="*/ 446 w 477"/>
                  <a:gd name="T59" fmla="*/ 555 h 667"/>
                  <a:gd name="T60" fmla="*/ 474 w 477"/>
                  <a:gd name="T61" fmla="*/ 545 h 667"/>
                  <a:gd name="T62" fmla="*/ 418 w 477"/>
                  <a:gd name="T63" fmla="*/ 512 h 667"/>
                  <a:gd name="T64" fmla="*/ 407 w 477"/>
                  <a:gd name="T65" fmla="*/ 501 h 667"/>
                  <a:gd name="T66" fmla="*/ 418 w 477"/>
                  <a:gd name="T67" fmla="*/ 460 h 667"/>
                  <a:gd name="T68" fmla="*/ 363 w 477"/>
                  <a:gd name="T69" fmla="*/ 445 h 667"/>
                  <a:gd name="T70" fmla="*/ 377 w 477"/>
                  <a:gd name="T71" fmla="*/ 431 h 667"/>
                  <a:gd name="T72" fmla="*/ 393 w 477"/>
                  <a:gd name="T73" fmla="*/ 405 h 667"/>
                  <a:gd name="T74" fmla="*/ 388 w 477"/>
                  <a:gd name="T75" fmla="*/ 389 h 667"/>
                  <a:gd name="T76" fmla="*/ 424 w 477"/>
                  <a:gd name="T77" fmla="*/ 382 h 667"/>
                  <a:gd name="T78" fmla="*/ 414 w 477"/>
                  <a:gd name="T79" fmla="*/ 365 h 667"/>
                  <a:gd name="T80" fmla="*/ 432 w 477"/>
                  <a:gd name="T81" fmla="*/ 369 h 667"/>
                  <a:gd name="T82" fmla="*/ 437 w 477"/>
                  <a:gd name="T83" fmla="*/ 358 h 667"/>
                  <a:gd name="T84" fmla="*/ 453 w 477"/>
                  <a:gd name="T85" fmla="*/ 352 h 667"/>
                  <a:gd name="T86" fmla="*/ 446 w 477"/>
                  <a:gd name="T87" fmla="*/ 311 h 667"/>
                  <a:gd name="T88" fmla="*/ 403 w 477"/>
                  <a:gd name="T89" fmla="*/ 277 h 667"/>
                  <a:gd name="T90" fmla="*/ 385 w 477"/>
                  <a:gd name="T91" fmla="*/ 255 h 667"/>
                  <a:gd name="T92" fmla="*/ 418 w 477"/>
                  <a:gd name="T93" fmla="*/ 248 h 667"/>
                  <a:gd name="T94" fmla="*/ 395 w 477"/>
                  <a:gd name="T95" fmla="*/ 200 h 667"/>
                  <a:gd name="T96" fmla="*/ 355 w 477"/>
                  <a:gd name="T97" fmla="*/ 207 h 667"/>
                  <a:gd name="T98" fmla="*/ 322 w 477"/>
                  <a:gd name="T99" fmla="*/ 202 h 667"/>
                  <a:gd name="T100" fmla="*/ 303 w 477"/>
                  <a:gd name="T101" fmla="*/ 171 h 667"/>
                  <a:gd name="T102" fmla="*/ 234 w 477"/>
                  <a:gd name="T103" fmla="*/ 147 h 667"/>
                  <a:gd name="T104" fmla="*/ 203 w 477"/>
                  <a:gd name="T105" fmla="*/ 98 h 667"/>
                  <a:gd name="T106" fmla="*/ 163 w 477"/>
                  <a:gd name="T107" fmla="*/ 83 h 667"/>
                  <a:gd name="T108" fmla="*/ 138 w 477"/>
                  <a:gd name="T109" fmla="*/ 44 h 667"/>
                  <a:gd name="T110" fmla="*/ 106 w 477"/>
                  <a:gd name="T111" fmla="*/ 44 h 667"/>
                  <a:gd name="T112" fmla="*/ 87 w 477"/>
                  <a:gd name="T113" fmla="*/ 27 h 6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477" h="667">
                    <a:moveTo>
                      <a:pt x="87" y="27"/>
                    </a:moveTo>
                    <a:lnTo>
                      <a:pt x="86" y="20"/>
                    </a:lnTo>
                    <a:lnTo>
                      <a:pt x="71" y="13"/>
                    </a:lnTo>
                    <a:lnTo>
                      <a:pt x="68" y="13"/>
                    </a:lnTo>
                    <a:lnTo>
                      <a:pt x="65" y="15"/>
                    </a:lnTo>
                    <a:lnTo>
                      <a:pt x="62" y="16"/>
                    </a:lnTo>
                    <a:lnTo>
                      <a:pt x="57" y="16"/>
                    </a:lnTo>
                    <a:lnTo>
                      <a:pt x="55" y="15"/>
                    </a:lnTo>
                    <a:lnTo>
                      <a:pt x="41" y="3"/>
                    </a:lnTo>
                    <a:lnTo>
                      <a:pt x="39" y="0"/>
                    </a:lnTo>
                    <a:lnTo>
                      <a:pt x="32" y="2"/>
                    </a:lnTo>
                    <a:lnTo>
                      <a:pt x="25" y="5"/>
                    </a:lnTo>
                    <a:lnTo>
                      <a:pt x="16" y="5"/>
                    </a:lnTo>
                    <a:lnTo>
                      <a:pt x="12" y="3"/>
                    </a:lnTo>
                    <a:lnTo>
                      <a:pt x="11" y="3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0" y="8"/>
                    </a:lnTo>
                    <a:lnTo>
                      <a:pt x="8" y="26"/>
                    </a:lnTo>
                    <a:lnTo>
                      <a:pt x="9" y="60"/>
                    </a:lnTo>
                    <a:lnTo>
                      <a:pt x="8" y="66"/>
                    </a:lnTo>
                    <a:lnTo>
                      <a:pt x="8" y="68"/>
                    </a:lnTo>
                    <a:lnTo>
                      <a:pt x="9" y="68"/>
                    </a:lnTo>
                    <a:lnTo>
                      <a:pt x="15" y="66"/>
                    </a:lnTo>
                    <a:lnTo>
                      <a:pt x="36" y="63"/>
                    </a:lnTo>
                    <a:lnTo>
                      <a:pt x="37" y="63"/>
                    </a:lnTo>
                    <a:lnTo>
                      <a:pt x="37" y="62"/>
                    </a:lnTo>
                    <a:lnTo>
                      <a:pt x="39" y="63"/>
                    </a:lnTo>
                    <a:lnTo>
                      <a:pt x="37" y="100"/>
                    </a:lnTo>
                    <a:lnTo>
                      <a:pt x="34" y="111"/>
                    </a:lnTo>
                    <a:lnTo>
                      <a:pt x="34" y="115"/>
                    </a:lnTo>
                    <a:lnTo>
                      <a:pt x="36" y="115"/>
                    </a:lnTo>
                    <a:lnTo>
                      <a:pt x="43" y="123"/>
                    </a:lnTo>
                    <a:lnTo>
                      <a:pt x="46" y="132"/>
                    </a:lnTo>
                    <a:lnTo>
                      <a:pt x="54" y="142"/>
                    </a:lnTo>
                    <a:lnTo>
                      <a:pt x="61" y="144"/>
                    </a:lnTo>
                    <a:lnTo>
                      <a:pt x="68" y="144"/>
                    </a:lnTo>
                    <a:lnTo>
                      <a:pt x="75" y="143"/>
                    </a:lnTo>
                    <a:lnTo>
                      <a:pt x="90" y="153"/>
                    </a:lnTo>
                    <a:lnTo>
                      <a:pt x="93" y="157"/>
                    </a:lnTo>
                    <a:lnTo>
                      <a:pt x="100" y="161"/>
                    </a:lnTo>
                    <a:lnTo>
                      <a:pt x="117" y="167"/>
                    </a:lnTo>
                    <a:lnTo>
                      <a:pt x="121" y="170"/>
                    </a:lnTo>
                    <a:lnTo>
                      <a:pt x="124" y="170"/>
                    </a:lnTo>
                    <a:lnTo>
                      <a:pt x="138" y="171"/>
                    </a:lnTo>
                    <a:lnTo>
                      <a:pt x="139" y="171"/>
                    </a:lnTo>
                    <a:lnTo>
                      <a:pt x="154" y="163"/>
                    </a:lnTo>
                    <a:lnTo>
                      <a:pt x="153" y="167"/>
                    </a:lnTo>
                    <a:lnTo>
                      <a:pt x="153" y="171"/>
                    </a:lnTo>
                    <a:lnTo>
                      <a:pt x="149" y="177"/>
                    </a:lnTo>
                    <a:lnTo>
                      <a:pt x="128" y="186"/>
                    </a:lnTo>
                    <a:lnTo>
                      <a:pt x="128" y="188"/>
                    </a:lnTo>
                    <a:lnTo>
                      <a:pt x="130" y="188"/>
                    </a:lnTo>
                    <a:lnTo>
                      <a:pt x="153" y="197"/>
                    </a:lnTo>
                    <a:lnTo>
                      <a:pt x="161" y="206"/>
                    </a:lnTo>
                    <a:lnTo>
                      <a:pt x="164" y="207"/>
                    </a:lnTo>
                    <a:lnTo>
                      <a:pt x="168" y="210"/>
                    </a:lnTo>
                    <a:lnTo>
                      <a:pt x="182" y="216"/>
                    </a:lnTo>
                    <a:lnTo>
                      <a:pt x="187" y="220"/>
                    </a:lnTo>
                    <a:lnTo>
                      <a:pt x="188" y="220"/>
                    </a:lnTo>
                    <a:lnTo>
                      <a:pt x="192" y="221"/>
                    </a:lnTo>
                    <a:lnTo>
                      <a:pt x="197" y="221"/>
                    </a:lnTo>
                    <a:lnTo>
                      <a:pt x="203" y="231"/>
                    </a:lnTo>
                    <a:lnTo>
                      <a:pt x="216" y="234"/>
                    </a:lnTo>
                    <a:lnTo>
                      <a:pt x="219" y="234"/>
                    </a:lnTo>
                    <a:lnTo>
                      <a:pt x="217" y="235"/>
                    </a:lnTo>
                    <a:lnTo>
                      <a:pt x="216" y="240"/>
                    </a:lnTo>
                    <a:lnTo>
                      <a:pt x="214" y="273"/>
                    </a:lnTo>
                    <a:lnTo>
                      <a:pt x="216" y="283"/>
                    </a:lnTo>
                    <a:lnTo>
                      <a:pt x="216" y="290"/>
                    </a:lnTo>
                    <a:lnTo>
                      <a:pt x="212" y="294"/>
                    </a:lnTo>
                    <a:lnTo>
                      <a:pt x="209" y="300"/>
                    </a:lnTo>
                    <a:lnTo>
                      <a:pt x="202" y="340"/>
                    </a:lnTo>
                    <a:lnTo>
                      <a:pt x="202" y="341"/>
                    </a:lnTo>
                    <a:lnTo>
                      <a:pt x="210" y="343"/>
                    </a:lnTo>
                    <a:lnTo>
                      <a:pt x="227" y="343"/>
                    </a:lnTo>
                    <a:lnTo>
                      <a:pt x="237" y="344"/>
                    </a:lnTo>
                    <a:lnTo>
                      <a:pt x="238" y="345"/>
                    </a:lnTo>
                    <a:lnTo>
                      <a:pt x="243" y="345"/>
                    </a:lnTo>
                    <a:lnTo>
                      <a:pt x="244" y="343"/>
                    </a:lnTo>
                    <a:lnTo>
                      <a:pt x="244" y="341"/>
                    </a:lnTo>
                    <a:lnTo>
                      <a:pt x="245" y="340"/>
                    </a:lnTo>
                    <a:lnTo>
                      <a:pt x="248" y="341"/>
                    </a:lnTo>
                    <a:lnTo>
                      <a:pt x="250" y="343"/>
                    </a:lnTo>
                    <a:lnTo>
                      <a:pt x="251" y="343"/>
                    </a:lnTo>
                    <a:lnTo>
                      <a:pt x="255" y="348"/>
                    </a:lnTo>
                    <a:lnTo>
                      <a:pt x="254" y="351"/>
                    </a:lnTo>
                    <a:lnTo>
                      <a:pt x="250" y="351"/>
                    </a:lnTo>
                    <a:lnTo>
                      <a:pt x="247" y="352"/>
                    </a:lnTo>
                    <a:lnTo>
                      <a:pt x="243" y="357"/>
                    </a:lnTo>
                    <a:lnTo>
                      <a:pt x="241" y="355"/>
                    </a:lnTo>
                    <a:lnTo>
                      <a:pt x="235" y="358"/>
                    </a:lnTo>
                    <a:lnTo>
                      <a:pt x="228" y="365"/>
                    </a:lnTo>
                    <a:lnTo>
                      <a:pt x="226" y="374"/>
                    </a:lnTo>
                    <a:lnTo>
                      <a:pt x="207" y="389"/>
                    </a:lnTo>
                    <a:lnTo>
                      <a:pt x="195" y="384"/>
                    </a:lnTo>
                    <a:lnTo>
                      <a:pt x="192" y="389"/>
                    </a:lnTo>
                    <a:lnTo>
                      <a:pt x="191" y="398"/>
                    </a:lnTo>
                    <a:lnTo>
                      <a:pt x="191" y="400"/>
                    </a:lnTo>
                    <a:lnTo>
                      <a:pt x="188" y="400"/>
                    </a:lnTo>
                    <a:lnTo>
                      <a:pt x="185" y="398"/>
                    </a:lnTo>
                    <a:lnTo>
                      <a:pt x="182" y="398"/>
                    </a:lnTo>
                    <a:lnTo>
                      <a:pt x="181" y="397"/>
                    </a:lnTo>
                    <a:lnTo>
                      <a:pt x="178" y="397"/>
                    </a:lnTo>
                    <a:lnTo>
                      <a:pt x="177" y="398"/>
                    </a:lnTo>
                    <a:lnTo>
                      <a:pt x="173" y="398"/>
                    </a:lnTo>
                    <a:lnTo>
                      <a:pt x="168" y="401"/>
                    </a:lnTo>
                    <a:lnTo>
                      <a:pt x="168" y="407"/>
                    </a:lnTo>
                    <a:lnTo>
                      <a:pt x="170" y="413"/>
                    </a:lnTo>
                    <a:lnTo>
                      <a:pt x="168" y="415"/>
                    </a:lnTo>
                    <a:lnTo>
                      <a:pt x="163" y="421"/>
                    </a:lnTo>
                    <a:lnTo>
                      <a:pt x="154" y="425"/>
                    </a:lnTo>
                    <a:lnTo>
                      <a:pt x="152" y="428"/>
                    </a:lnTo>
                    <a:lnTo>
                      <a:pt x="154" y="431"/>
                    </a:lnTo>
                    <a:lnTo>
                      <a:pt x="159" y="439"/>
                    </a:lnTo>
                    <a:lnTo>
                      <a:pt x="160" y="454"/>
                    </a:lnTo>
                    <a:lnTo>
                      <a:pt x="160" y="460"/>
                    </a:lnTo>
                    <a:lnTo>
                      <a:pt x="167" y="461"/>
                    </a:lnTo>
                    <a:lnTo>
                      <a:pt x="175" y="461"/>
                    </a:lnTo>
                    <a:lnTo>
                      <a:pt x="180" y="467"/>
                    </a:lnTo>
                    <a:lnTo>
                      <a:pt x="182" y="474"/>
                    </a:lnTo>
                    <a:lnTo>
                      <a:pt x="184" y="482"/>
                    </a:lnTo>
                    <a:lnTo>
                      <a:pt x="184" y="484"/>
                    </a:lnTo>
                    <a:lnTo>
                      <a:pt x="182" y="484"/>
                    </a:lnTo>
                    <a:lnTo>
                      <a:pt x="174" y="512"/>
                    </a:lnTo>
                    <a:lnTo>
                      <a:pt x="156" y="517"/>
                    </a:lnTo>
                    <a:lnTo>
                      <a:pt x="147" y="523"/>
                    </a:lnTo>
                    <a:lnTo>
                      <a:pt x="146" y="523"/>
                    </a:lnTo>
                    <a:lnTo>
                      <a:pt x="146" y="524"/>
                    </a:lnTo>
                    <a:lnTo>
                      <a:pt x="145" y="524"/>
                    </a:lnTo>
                    <a:lnTo>
                      <a:pt x="143" y="527"/>
                    </a:lnTo>
                    <a:lnTo>
                      <a:pt x="142" y="528"/>
                    </a:lnTo>
                    <a:lnTo>
                      <a:pt x="139" y="527"/>
                    </a:lnTo>
                    <a:lnTo>
                      <a:pt x="130" y="524"/>
                    </a:lnTo>
                    <a:lnTo>
                      <a:pt x="128" y="524"/>
                    </a:lnTo>
                    <a:lnTo>
                      <a:pt x="128" y="531"/>
                    </a:lnTo>
                    <a:lnTo>
                      <a:pt x="132" y="533"/>
                    </a:lnTo>
                    <a:lnTo>
                      <a:pt x="136" y="533"/>
                    </a:lnTo>
                    <a:lnTo>
                      <a:pt x="139" y="537"/>
                    </a:lnTo>
                    <a:lnTo>
                      <a:pt x="138" y="556"/>
                    </a:lnTo>
                    <a:lnTo>
                      <a:pt x="132" y="556"/>
                    </a:lnTo>
                    <a:lnTo>
                      <a:pt x="122" y="559"/>
                    </a:lnTo>
                    <a:lnTo>
                      <a:pt x="118" y="563"/>
                    </a:lnTo>
                    <a:lnTo>
                      <a:pt x="117" y="563"/>
                    </a:lnTo>
                    <a:lnTo>
                      <a:pt x="115" y="565"/>
                    </a:lnTo>
                    <a:lnTo>
                      <a:pt x="108" y="565"/>
                    </a:lnTo>
                    <a:lnTo>
                      <a:pt x="107" y="566"/>
                    </a:lnTo>
                    <a:lnTo>
                      <a:pt x="107" y="565"/>
                    </a:lnTo>
                    <a:lnTo>
                      <a:pt x="92" y="562"/>
                    </a:lnTo>
                    <a:lnTo>
                      <a:pt x="87" y="562"/>
                    </a:lnTo>
                    <a:lnTo>
                      <a:pt x="85" y="576"/>
                    </a:lnTo>
                    <a:lnTo>
                      <a:pt x="82" y="577"/>
                    </a:lnTo>
                    <a:lnTo>
                      <a:pt x="60" y="576"/>
                    </a:lnTo>
                    <a:lnTo>
                      <a:pt x="57" y="586"/>
                    </a:lnTo>
                    <a:lnTo>
                      <a:pt x="61" y="588"/>
                    </a:lnTo>
                    <a:lnTo>
                      <a:pt x="65" y="590"/>
                    </a:lnTo>
                    <a:lnTo>
                      <a:pt x="69" y="598"/>
                    </a:lnTo>
                    <a:lnTo>
                      <a:pt x="76" y="600"/>
                    </a:lnTo>
                    <a:lnTo>
                      <a:pt x="80" y="600"/>
                    </a:lnTo>
                    <a:lnTo>
                      <a:pt x="83" y="605"/>
                    </a:lnTo>
                    <a:lnTo>
                      <a:pt x="83" y="607"/>
                    </a:lnTo>
                    <a:lnTo>
                      <a:pt x="85" y="607"/>
                    </a:lnTo>
                    <a:lnTo>
                      <a:pt x="87" y="608"/>
                    </a:lnTo>
                    <a:lnTo>
                      <a:pt x="92" y="608"/>
                    </a:lnTo>
                    <a:lnTo>
                      <a:pt x="96" y="611"/>
                    </a:lnTo>
                    <a:lnTo>
                      <a:pt x="104" y="615"/>
                    </a:lnTo>
                    <a:lnTo>
                      <a:pt x="106" y="616"/>
                    </a:lnTo>
                    <a:lnTo>
                      <a:pt x="111" y="616"/>
                    </a:lnTo>
                    <a:lnTo>
                      <a:pt x="115" y="618"/>
                    </a:lnTo>
                    <a:lnTo>
                      <a:pt x="118" y="621"/>
                    </a:lnTo>
                    <a:lnTo>
                      <a:pt x="118" y="622"/>
                    </a:lnTo>
                    <a:lnTo>
                      <a:pt x="124" y="622"/>
                    </a:lnTo>
                    <a:lnTo>
                      <a:pt x="125" y="623"/>
                    </a:lnTo>
                    <a:lnTo>
                      <a:pt x="127" y="622"/>
                    </a:lnTo>
                    <a:lnTo>
                      <a:pt x="130" y="622"/>
                    </a:lnTo>
                    <a:lnTo>
                      <a:pt x="131" y="623"/>
                    </a:lnTo>
                    <a:lnTo>
                      <a:pt x="150" y="633"/>
                    </a:lnTo>
                    <a:lnTo>
                      <a:pt x="152" y="633"/>
                    </a:lnTo>
                    <a:lnTo>
                      <a:pt x="152" y="635"/>
                    </a:lnTo>
                    <a:lnTo>
                      <a:pt x="160" y="622"/>
                    </a:lnTo>
                    <a:lnTo>
                      <a:pt x="164" y="621"/>
                    </a:lnTo>
                    <a:lnTo>
                      <a:pt x="174" y="622"/>
                    </a:lnTo>
                    <a:lnTo>
                      <a:pt x="177" y="626"/>
                    </a:lnTo>
                    <a:lnTo>
                      <a:pt x="185" y="626"/>
                    </a:lnTo>
                    <a:lnTo>
                      <a:pt x="194" y="629"/>
                    </a:lnTo>
                    <a:lnTo>
                      <a:pt x="202" y="630"/>
                    </a:lnTo>
                    <a:lnTo>
                      <a:pt x="203" y="630"/>
                    </a:lnTo>
                    <a:lnTo>
                      <a:pt x="203" y="632"/>
                    </a:lnTo>
                    <a:lnTo>
                      <a:pt x="202" y="632"/>
                    </a:lnTo>
                    <a:lnTo>
                      <a:pt x="202" y="633"/>
                    </a:lnTo>
                    <a:lnTo>
                      <a:pt x="205" y="633"/>
                    </a:lnTo>
                    <a:lnTo>
                      <a:pt x="206" y="635"/>
                    </a:lnTo>
                    <a:lnTo>
                      <a:pt x="207" y="635"/>
                    </a:lnTo>
                    <a:lnTo>
                      <a:pt x="210" y="632"/>
                    </a:lnTo>
                    <a:lnTo>
                      <a:pt x="213" y="630"/>
                    </a:lnTo>
                    <a:lnTo>
                      <a:pt x="214" y="630"/>
                    </a:lnTo>
                    <a:lnTo>
                      <a:pt x="216" y="629"/>
                    </a:lnTo>
                    <a:lnTo>
                      <a:pt x="216" y="630"/>
                    </a:lnTo>
                    <a:lnTo>
                      <a:pt x="224" y="635"/>
                    </a:lnTo>
                    <a:lnTo>
                      <a:pt x="228" y="639"/>
                    </a:lnTo>
                    <a:lnTo>
                      <a:pt x="235" y="643"/>
                    </a:lnTo>
                    <a:lnTo>
                      <a:pt x="245" y="647"/>
                    </a:lnTo>
                    <a:lnTo>
                      <a:pt x="247" y="650"/>
                    </a:lnTo>
                    <a:lnTo>
                      <a:pt x="264" y="650"/>
                    </a:lnTo>
                    <a:lnTo>
                      <a:pt x="280" y="657"/>
                    </a:lnTo>
                    <a:lnTo>
                      <a:pt x="286" y="662"/>
                    </a:lnTo>
                    <a:lnTo>
                      <a:pt x="291" y="665"/>
                    </a:lnTo>
                    <a:lnTo>
                      <a:pt x="293" y="667"/>
                    </a:lnTo>
                    <a:lnTo>
                      <a:pt x="294" y="665"/>
                    </a:lnTo>
                    <a:lnTo>
                      <a:pt x="295" y="665"/>
                    </a:lnTo>
                    <a:lnTo>
                      <a:pt x="300" y="661"/>
                    </a:lnTo>
                    <a:lnTo>
                      <a:pt x="300" y="658"/>
                    </a:lnTo>
                    <a:lnTo>
                      <a:pt x="307" y="658"/>
                    </a:lnTo>
                    <a:lnTo>
                      <a:pt x="334" y="662"/>
                    </a:lnTo>
                    <a:lnTo>
                      <a:pt x="337" y="662"/>
                    </a:lnTo>
                    <a:lnTo>
                      <a:pt x="358" y="657"/>
                    </a:lnTo>
                    <a:lnTo>
                      <a:pt x="361" y="654"/>
                    </a:lnTo>
                    <a:lnTo>
                      <a:pt x="364" y="653"/>
                    </a:lnTo>
                    <a:lnTo>
                      <a:pt x="384" y="633"/>
                    </a:lnTo>
                    <a:lnTo>
                      <a:pt x="384" y="630"/>
                    </a:lnTo>
                    <a:lnTo>
                      <a:pt x="389" y="626"/>
                    </a:lnTo>
                    <a:lnTo>
                      <a:pt x="392" y="622"/>
                    </a:lnTo>
                    <a:lnTo>
                      <a:pt x="403" y="602"/>
                    </a:lnTo>
                    <a:lnTo>
                      <a:pt x="403" y="601"/>
                    </a:lnTo>
                    <a:lnTo>
                      <a:pt x="408" y="595"/>
                    </a:lnTo>
                    <a:lnTo>
                      <a:pt x="410" y="595"/>
                    </a:lnTo>
                    <a:lnTo>
                      <a:pt x="414" y="590"/>
                    </a:lnTo>
                    <a:lnTo>
                      <a:pt x="416" y="586"/>
                    </a:lnTo>
                    <a:lnTo>
                      <a:pt x="416" y="584"/>
                    </a:lnTo>
                    <a:lnTo>
                      <a:pt x="418" y="579"/>
                    </a:lnTo>
                    <a:lnTo>
                      <a:pt x="418" y="577"/>
                    </a:lnTo>
                    <a:lnTo>
                      <a:pt x="421" y="575"/>
                    </a:lnTo>
                    <a:lnTo>
                      <a:pt x="421" y="573"/>
                    </a:lnTo>
                    <a:lnTo>
                      <a:pt x="423" y="573"/>
                    </a:lnTo>
                    <a:lnTo>
                      <a:pt x="425" y="570"/>
                    </a:lnTo>
                    <a:lnTo>
                      <a:pt x="434" y="555"/>
                    </a:lnTo>
                    <a:lnTo>
                      <a:pt x="439" y="548"/>
                    </a:lnTo>
                    <a:lnTo>
                      <a:pt x="439" y="551"/>
                    </a:lnTo>
                    <a:lnTo>
                      <a:pt x="442" y="554"/>
                    </a:lnTo>
                    <a:lnTo>
                      <a:pt x="446" y="555"/>
                    </a:lnTo>
                    <a:lnTo>
                      <a:pt x="462" y="563"/>
                    </a:lnTo>
                    <a:lnTo>
                      <a:pt x="463" y="562"/>
                    </a:lnTo>
                    <a:lnTo>
                      <a:pt x="467" y="556"/>
                    </a:lnTo>
                    <a:lnTo>
                      <a:pt x="468" y="556"/>
                    </a:lnTo>
                    <a:lnTo>
                      <a:pt x="470" y="552"/>
                    </a:lnTo>
                    <a:lnTo>
                      <a:pt x="473" y="548"/>
                    </a:lnTo>
                    <a:lnTo>
                      <a:pt x="474" y="547"/>
                    </a:lnTo>
                    <a:lnTo>
                      <a:pt x="474" y="545"/>
                    </a:lnTo>
                    <a:lnTo>
                      <a:pt x="477" y="545"/>
                    </a:lnTo>
                    <a:lnTo>
                      <a:pt x="477" y="544"/>
                    </a:lnTo>
                    <a:lnTo>
                      <a:pt x="476" y="544"/>
                    </a:lnTo>
                    <a:lnTo>
                      <a:pt x="449" y="524"/>
                    </a:lnTo>
                    <a:lnTo>
                      <a:pt x="448" y="524"/>
                    </a:lnTo>
                    <a:lnTo>
                      <a:pt x="448" y="523"/>
                    </a:lnTo>
                    <a:lnTo>
                      <a:pt x="438" y="518"/>
                    </a:lnTo>
                    <a:lnTo>
                      <a:pt x="418" y="512"/>
                    </a:lnTo>
                    <a:lnTo>
                      <a:pt x="417" y="510"/>
                    </a:lnTo>
                    <a:lnTo>
                      <a:pt x="416" y="508"/>
                    </a:lnTo>
                    <a:lnTo>
                      <a:pt x="414" y="506"/>
                    </a:lnTo>
                    <a:lnTo>
                      <a:pt x="416" y="505"/>
                    </a:lnTo>
                    <a:lnTo>
                      <a:pt x="413" y="502"/>
                    </a:lnTo>
                    <a:lnTo>
                      <a:pt x="410" y="501"/>
                    </a:lnTo>
                    <a:lnTo>
                      <a:pt x="410" y="502"/>
                    </a:lnTo>
                    <a:lnTo>
                      <a:pt x="407" y="501"/>
                    </a:lnTo>
                    <a:lnTo>
                      <a:pt x="406" y="499"/>
                    </a:lnTo>
                    <a:lnTo>
                      <a:pt x="403" y="498"/>
                    </a:lnTo>
                    <a:lnTo>
                      <a:pt x="404" y="495"/>
                    </a:lnTo>
                    <a:lnTo>
                      <a:pt x="407" y="492"/>
                    </a:lnTo>
                    <a:lnTo>
                      <a:pt x="408" y="487"/>
                    </a:lnTo>
                    <a:lnTo>
                      <a:pt x="413" y="475"/>
                    </a:lnTo>
                    <a:lnTo>
                      <a:pt x="418" y="465"/>
                    </a:lnTo>
                    <a:lnTo>
                      <a:pt x="418" y="460"/>
                    </a:lnTo>
                    <a:lnTo>
                      <a:pt x="401" y="453"/>
                    </a:lnTo>
                    <a:lnTo>
                      <a:pt x="384" y="448"/>
                    </a:lnTo>
                    <a:lnTo>
                      <a:pt x="381" y="446"/>
                    </a:lnTo>
                    <a:lnTo>
                      <a:pt x="372" y="445"/>
                    </a:lnTo>
                    <a:lnTo>
                      <a:pt x="368" y="445"/>
                    </a:lnTo>
                    <a:lnTo>
                      <a:pt x="368" y="446"/>
                    </a:lnTo>
                    <a:lnTo>
                      <a:pt x="367" y="446"/>
                    </a:lnTo>
                    <a:lnTo>
                      <a:pt x="363" y="445"/>
                    </a:lnTo>
                    <a:lnTo>
                      <a:pt x="361" y="442"/>
                    </a:lnTo>
                    <a:lnTo>
                      <a:pt x="363" y="438"/>
                    </a:lnTo>
                    <a:lnTo>
                      <a:pt x="363" y="432"/>
                    </a:lnTo>
                    <a:lnTo>
                      <a:pt x="364" y="429"/>
                    </a:lnTo>
                    <a:lnTo>
                      <a:pt x="365" y="428"/>
                    </a:lnTo>
                    <a:lnTo>
                      <a:pt x="371" y="429"/>
                    </a:lnTo>
                    <a:lnTo>
                      <a:pt x="375" y="429"/>
                    </a:lnTo>
                    <a:lnTo>
                      <a:pt x="377" y="431"/>
                    </a:lnTo>
                    <a:lnTo>
                      <a:pt x="379" y="428"/>
                    </a:lnTo>
                    <a:lnTo>
                      <a:pt x="388" y="424"/>
                    </a:lnTo>
                    <a:lnTo>
                      <a:pt x="389" y="424"/>
                    </a:lnTo>
                    <a:lnTo>
                      <a:pt x="389" y="422"/>
                    </a:lnTo>
                    <a:lnTo>
                      <a:pt x="388" y="421"/>
                    </a:lnTo>
                    <a:lnTo>
                      <a:pt x="386" y="415"/>
                    </a:lnTo>
                    <a:lnTo>
                      <a:pt x="388" y="411"/>
                    </a:lnTo>
                    <a:lnTo>
                      <a:pt x="393" y="405"/>
                    </a:lnTo>
                    <a:lnTo>
                      <a:pt x="389" y="401"/>
                    </a:lnTo>
                    <a:lnTo>
                      <a:pt x="386" y="400"/>
                    </a:lnTo>
                    <a:lnTo>
                      <a:pt x="385" y="398"/>
                    </a:lnTo>
                    <a:lnTo>
                      <a:pt x="381" y="398"/>
                    </a:lnTo>
                    <a:lnTo>
                      <a:pt x="379" y="397"/>
                    </a:lnTo>
                    <a:lnTo>
                      <a:pt x="381" y="397"/>
                    </a:lnTo>
                    <a:lnTo>
                      <a:pt x="385" y="393"/>
                    </a:lnTo>
                    <a:lnTo>
                      <a:pt x="388" y="389"/>
                    </a:lnTo>
                    <a:lnTo>
                      <a:pt x="395" y="389"/>
                    </a:lnTo>
                    <a:lnTo>
                      <a:pt x="400" y="391"/>
                    </a:lnTo>
                    <a:lnTo>
                      <a:pt x="404" y="396"/>
                    </a:lnTo>
                    <a:lnTo>
                      <a:pt x="410" y="398"/>
                    </a:lnTo>
                    <a:lnTo>
                      <a:pt x="418" y="381"/>
                    </a:lnTo>
                    <a:lnTo>
                      <a:pt x="420" y="381"/>
                    </a:lnTo>
                    <a:lnTo>
                      <a:pt x="421" y="382"/>
                    </a:lnTo>
                    <a:lnTo>
                      <a:pt x="424" y="382"/>
                    </a:lnTo>
                    <a:lnTo>
                      <a:pt x="425" y="381"/>
                    </a:lnTo>
                    <a:lnTo>
                      <a:pt x="425" y="375"/>
                    </a:lnTo>
                    <a:lnTo>
                      <a:pt x="421" y="374"/>
                    </a:lnTo>
                    <a:lnTo>
                      <a:pt x="414" y="374"/>
                    </a:lnTo>
                    <a:lnTo>
                      <a:pt x="414" y="372"/>
                    </a:lnTo>
                    <a:lnTo>
                      <a:pt x="413" y="368"/>
                    </a:lnTo>
                    <a:lnTo>
                      <a:pt x="411" y="368"/>
                    </a:lnTo>
                    <a:lnTo>
                      <a:pt x="414" y="365"/>
                    </a:lnTo>
                    <a:lnTo>
                      <a:pt x="417" y="365"/>
                    </a:lnTo>
                    <a:lnTo>
                      <a:pt x="421" y="367"/>
                    </a:lnTo>
                    <a:lnTo>
                      <a:pt x="425" y="369"/>
                    </a:lnTo>
                    <a:lnTo>
                      <a:pt x="427" y="368"/>
                    </a:lnTo>
                    <a:lnTo>
                      <a:pt x="427" y="367"/>
                    </a:lnTo>
                    <a:lnTo>
                      <a:pt x="431" y="367"/>
                    </a:lnTo>
                    <a:lnTo>
                      <a:pt x="434" y="368"/>
                    </a:lnTo>
                    <a:lnTo>
                      <a:pt x="432" y="369"/>
                    </a:lnTo>
                    <a:lnTo>
                      <a:pt x="437" y="372"/>
                    </a:lnTo>
                    <a:lnTo>
                      <a:pt x="442" y="374"/>
                    </a:lnTo>
                    <a:lnTo>
                      <a:pt x="444" y="372"/>
                    </a:lnTo>
                    <a:lnTo>
                      <a:pt x="444" y="365"/>
                    </a:lnTo>
                    <a:lnTo>
                      <a:pt x="445" y="362"/>
                    </a:lnTo>
                    <a:lnTo>
                      <a:pt x="445" y="360"/>
                    </a:lnTo>
                    <a:lnTo>
                      <a:pt x="441" y="358"/>
                    </a:lnTo>
                    <a:lnTo>
                      <a:pt x="437" y="358"/>
                    </a:lnTo>
                    <a:lnTo>
                      <a:pt x="437" y="357"/>
                    </a:lnTo>
                    <a:lnTo>
                      <a:pt x="441" y="352"/>
                    </a:lnTo>
                    <a:lnTo>
                      <a:pt x="445" y="352"/>
                    </a:lnTo>
                    <a:lnTo>
                      <a:pt x="445" y="354"/>
                    </a:lnTo>
                    <a:lnTo>
                      <a:pt x="446" y="355"/>
                    </a:lnTo>
                    <a:lnTo>
                      <a:pt x="451" y="357"/>
                    </a:lnTo>
                    <a:lnTo>
                      <a:pt x="452" y="357"/>
                    </a:lnTo>
                    <a:lnTo>
                      <a:pt x="453" y="352"/>
                    </a:lnTo>
                    <a:lnTo>
                      <a:pt x="455" y="351"/>
                    </a:lnTo>
                    <a:lnTo>
                      <a:pt x="460" y="338"/>
                    </a:lnTo>
                    <a:lnTo>
                      <a:pt x="463" y="336"/>
                    </a:lnTo>
                    <a:lnTo>
                      <a:pt x="463" y="334"/>
                    </a:lnTo>
                    <a:lnTo>
                      <a:pt x="453" y="327"/>
                    </a:lnTo>
                    <a:lnTo>
                      <a:pt x="446" y="324"/>
                    </a:lnTo>
                    <a:lnTo>
                      <a:pt x="445" y="323"/>
                    </a:lnTo>
                    <a:lnTo>
                      <a:pt x="446" y="311"/>
                    </a:lnTo>
                    <a:lnTo>
                      <a:pt x="445" y="308"/>
                    </a:lnTo>
                    <a:lnTo>
                      <a:pt x="445" y="307"/>
                    </a:lnTo>
                    <a:lnTo>
                      <a:pt x="444" y="301"/>
                    </a:lnTo>
                    <a:lnTo>
                      <a:pt x="430" y="292"/>
                    </a:lnTo>
                    <a:lnTo>
                      <a:pt x="423" y="291"/>
                    </a:lnTo>
                    <a:lnTo>
                      <a:pt x="417" y="291"/>
                    </a:lnTo>
                    <a:lnTo>
                      <a:pt x="404" y="285"/>
                    </a:lnTo>
                    <a:lnTo>
                      <a:pt x="403" y="277"/>
                    </a:lnTo>
                    <a:lnTo>
                      <a:pt x="401" y="277"/>
                    </a:lnTo>
                    <a:lnTo>
                      <a:pt x="400" y="276"/>
                    </a:lnTo>
                    <a:lnTo>
                      <a:pt x="385" y="259"/>
                    </a:lnTo>
                    <a:lnTo>
                      <a:pt x="381" y="257"/>
                    </a:lnTo>
                    <a:lnTo>
                      <a:pt x="379" y="255"/>
                    </a:lnTo>
                    <a:lnTo>
                      <a:pt x="381" y="253"/>
                    </a:lnTo>
                    <a:lnTo>
                      <a:pt x="384" y="253"/>
                    </a:lnTo>
                    <a:lnTo>
                      <a:pt x="385" y="255"/>
                    </a:lnTo>
                    <a:lnTo>
                      <a:pt x="386" y="255"/>
                    </a:lnTo>
                    <a:lnTo>
                      <a:pt x="389" y="257"/>
                    </a:lnTo>
                    <a:lnTo>
                      <a:pt x="393" y="259"/>
                    </a:lnTo>
                    <a:lnTo>
                      <a:pt x="395" y="259"/>
                    </a:lnTo>
                    <a:lnTo>
                      <a:pt x="406" y="262"/>
                    </a:lnTo>
                    <a:lnTo>
                      <a:pt x="413" y="259"/>
                    </a:lnTo>
                    <a:lnTo>
                      <a:pt x="417" y="248"/>
                    </a:lnTo>
                    <a:lnTo>
                      <a:pt x="418" y="248"/>
                    </a:lnTo>
                    <a:lnTo>
                      <a:pt x="418" y="247"/>
                    </a:lnTo>
                    <a:lnTo>
                      <a:pt x="417" y="247"/>
                    </a:lnTo>
                    <a:lnTo>
                      <a:pt x="407" y="235"/>
                    </a:lnTo>
                    <a:lnTo>
                      <a:pt x="404" y="228"/>
                    </a:lnTo>
                    <a:lnTo>
                      <a:pt x="408" y="228"/>
                    </a:lnTo>
                    <a:lnTo>
                      <a:pt x="408" y="221"/>
                    </a:lnTo>
                    <a:lnTo>
                      <a:pt x="401" y="213"/>
                    </a:lnTo>
                    <a:lnTo>
                      <a:pt x="395" y="200"/>
                    </a:lnTo>
                    <a:lnTo>
                      <a:pt x="392" y="197"/>
                    </a:lnTo>
                    <a:lnTo>
                      <a:pt x="384" y="193"/>
                    </a:lnTo>
                    <a:lnTo>
                      <a:pt x="382" y="193"/>
                    </a:lnTo>
                    <a:lnTo>
                      <a:pt x="372" y="203"/>
                    </a:lnTo>
                    <a:lnTo>
                      <a:pt x="367" y="203"/>
                    </a:lnTo>
                    <a:lnTo>
                      <a:pt x="364" y="204"/>
                    </a:lnTo>
                    <a:lnTo>
                      <a:pt x="363" y="204"/>
                    </a:lnTo>
                    <a:lnTo>
                      <a:pt x="355" y="207"/>
                    </a:lnTo>
                    <a:lnTo>
                      <a:pt x="357" y="211"/>
                    </a:lnTo>
                    <a:lnTo>
                      <a:pt x="357" y="214"/>
                    </a:lnTo>
                    <a:lnTo>
                      <a:pt x="358" y="214"/>
                    </a:lnTo>
                    <a:lnTo>
                      <a:pt x="355" y="216"/>
                    </a:lnTo>
                    <a:lnTo>
                      <a:pt x="348" y="213"/>
                    </a:lnTo>
                    <a:lnTo>
                      <a:pt x="344" y="207"/>
                    </a:lnTo>
                    <a:lnTo>
                      <a:pt x="334" y="203"/>
                    </a:lnTo>
                    <a:lnTo>
                      <a:pt x="322" y="202"/>
                    </a:lnTo>
                    <a:lnTo>
                      <a:pt x="318" y="202"/>
                    </a:lnTo>
                    <a:lnTo>
                      <a:pt x="318" y="197"/>
                    </a:lnTo>
                    <a:lnTo>
                      <a:pt x="311" y="190"/>
                    </a:lnTo>
                    <a:lnTo>
                      <a:pt x="303" y="186"/>
                    </a:lnTo>
                    <a:lnTo>
                      <a:pt x="300" y="186"/>
                    </a:lnTo>
                    <a:lnTo>
                      <a:pt x="300" y="183"/>
                    </a:lnTo>
                    <a:lnTo>
                      <a:pt x="303" y="174"/>
                    </a:lnTo>
                    <a:lnTo>
                      <a:pt x="303" y="171"/>
                    </a:lnTo>
                    <a:lnTo>
                      <a:pt x="300" y="170"/>
                    </a:lnTo>
                    <a:lnTo>
                      <a:pt x="286" y="170"/>
                    </a:lnTo>
                    <a:lnTo>
                      <a:pt x="276" y="174"/>
                    </a:lnTo>
                    <a:lnTo>
                      <a:pt x="259" y="174"/>
                    </a:lnTo>
                    <a:lnTo>
                      <a:pt x="254" y="172"/>
                    </a:lnTo>
                    <a:lnTo>
                      <a:pt x="243" y="161"/>
                    </a:lnTo>
                    <a:lnTo>
                      <a:pt x="244" y="160"/>
                    </a:lnTo>
                    <a:lnTo>
                      <a:pt x="234" y="147"/>
                    </a:lnTo>
                    <a:lnTo>
                      <a:pt x="219" y="115"/>
                    </a:lnTo>
                    <a:lnTo>
                      <a:pt x="217" y="115"/>
                    </a:lnTo>
                    <a:lnTo>
                      <a:pt x="217" y="108"/>
                    </a:lnTo>
                    <a:lnTo>
                      <a:pt x="219" y="107"/>
                    </a:lnTo>
                    <a:lnTo>
                      <a:pt x="219" y="105"/>
                    </a:lnTo>
                    <a:lnTo>
                      <a:pt x="220" y="104"/>
                    </a:lnTo>
                    <a:lnTo>
                      <a:pt x="209" y="98"/>
                    </a:lnTo>
                    <a:lnTo>
                      <a:pt x="203" y="98"/>
                    </a:lnTo>
                    <a:lnTo>
                      <a:pt x="190" y="101"/>
                    </a:lnTo>
                    <a:lnTo>
                      <a:pt x="173" y="101"/>
                    </a:lnTo>
                    <a:lnTo>
                      <a:pt x="170" y="103"/>
                    </a:lnTo>
                    <a:lnTo>
                      <a:pt x="163" y="100"/>
                    </a:lnTo>
                    <a:lnTo>
                      <a:pt x="154" y="89"/>
                    </a:lnTo>
                    <a:lnTo>
                      <a:pt x="159" y="89"/>
                    </a:lnTo>
                    <a:lnTo>
                      <a:pt x="159" y="87"/>
                    </a:lnTo>
                    <a:lnTo>
                      <a:pt x="163" y="83"/>
                    </a:lnTo>
                    <a:lnTo>
                      <a:pt x="163" y="82"/>
                    </a:lnTo>
                    <a:lnTo>
                      <a:pt x="161" y="79"/>
                    </a:lnTo>
                    <a:lnTo>
                      <a:pt x="157" y="73"/>
                    </a:lnTo>
                    <a:lnTo>
                      <a:pt x="154" y="72"/>
                    </a:lnTo>
                    <a:lnTo>
                      <a:pt x="149" y="68"/>
                    </a:lnTo>
                    <a:lnTo>
                      <a:pt x="146" y="66"/>
                    </a:lnTo>
                    <a:lnTo>
                      <a:pt x="138" y="52"/>
                    </a:lnTo>
                    <a:lnTo>
                      <a:pt x="138" y="44"/>
                    </a:lnTo>
                    <a:lnTo>
                      <a:pt x="131" y="34"/>
                    </a:lnTo>
                    <a:lnTo>
                      <a:pt x="128" y="31"/>
                    </a:lnTo>
                    <a:lnTo>
                      <a:pt x="122" y="29"/>
                    </a:lnTo>
                    <a:lnTo>
                      <a:pt x="121" y="29"/>
                    </a:lnTo>
                    <a:lnTo>
                      <a:pt x="114" y="31"/>
                    </a:lnTo>
                    <a:lnTo>
                      <a:pt x="113" y="31"/>
                    </a:lnTo>
                    <a:lnTo>
                      <a:pt x="113" y="33"/>
                    </a:lnTo>
                    <a:lnTo>
                      <a:pt x="106" y="44"/>
                    </a:lnTo>
                    <a:lnTo>
                      <a:pt x="97" y="51"/>
                    </a:lnTo>
                    <a:lnTo>
                      <a:pt x="94" y="52"/>
                    </a:lnTo>
                    <a:lnTo>
                      <a:pt x="89" y="52"/>
                    </a:lnTo>
                    <a:lnTo>
                      <a:pt x="80" y="47"/>
                    </a:lnTo>
                    <a:lnTo>
                      <a:pt x="78" y="43"/>
                    </a:lnTo>
                    <a:lnTo>
                      <a:pt x="79" y="43"/>
                    </a:lnTo>
                    <a:lnTo>
                      <a:pt x="86" y="36"/>
                    </a:lnTo>
                    <a:lnTo>
                      <a:pt x="87" y="2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66" name="Freeform 897">
                <a:extLst>
                  <a:ext uri="{FF2B5EF4-FFF2-40B4-BE49-F238E27FC236}">
                    <a16:creationId xmlns:a16="http://schemas.microsoft.com/office/drawing/2014/main" id="{89686C97-3E81-76AA-9867-035699C437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3" y="3348"/>
                <a:ext cx="120" cy="111"/>
              </a:xfrm>
              <a:custGeom>
                <a:avLst/>
                <a:gdLst>
                  <a:gd name="T0" fmla="*/ 323 w 480"/>
                  <a:gd name="T1" fmla="*/ 59 h 446"/>
                  <a:gd name="T2" fmla="*/ 264 w 480"/>
                  <a:gd name="T3" fmla="*/ 57 h 446"/>
                  <a:gd name="T4" fmla="*/ 269 w 480"/>
                  <a:gd name="T5" fmla="*/ 38 h 446"/>
                  <a:gd name="T6" fmla="*/ 239 w 480"/>
                  <a:gd name="T7" fmla="*/ 27 h 446"/>
                  <a:gd name="T8" fmla="*/ 211 w 480"/>
                  <a:gd name="T9" fmla="*/ 0 h 446"/>
                  <a:gd name="T10" fmla="*/ 202 w 480"/>
                  <a:gd name="T11" fmla="*/ 38 h 446"/>
                  <a:gd name="T12" fmla="*/ 192 w 480"/>
                  <a:gd name="T13" fmla="*/ 47 h 446"/>
                  <a:gd name="T14" fmla="*/ 154 w 480"/>
                  <a:gd name="T15" fmla="*/ 48 h 446"/>
                  <a:gd name="T16" fmla="*/ 145 w 480"/>
                  <a:gd name="T17" fmla="*/ 80 h 446"/>
                  <a:gd name="T18" fmla="*/ 94 w 480"/>
                  <a:gd name="T19" fmla="*/ 87 h 446"/>
                  <a:gd name="T20" fmla="*/ 80 w 480"/>
                  <a:gd name="T21" fmla="*/ 66 h 446"/>
                  <a:gd name="T22" fmla="*/ 53 w 480"/>
                  <a:gd name="T23" fmla="*/ 57 h 446"/>
                  <a:gd name="T24" fmla="*/ 34 w 480"/>
                  <a:gd name="T25" fmla="*/ 38 h 446"/>
                  <a:gd name="T26" fmla="*/ 13 w 480"/>
                  <a:gd name="T27" fmla="*/ 23 h 446"/>
                  <a:gd name="T28" fmla="*/ 18 w 480"/>
                  <a:gd name="T29" fmla="*/ 37 h 446"/>
                  <a:gd name="T30" fmla="*/ 1 w 480"/>
                  <a:gd name="T31" fmla="*/ 45 h 446"/>
                  <a:gd name="T32" fmla="*/ 8 w 480"/>
                  <a:gd name="T33" fmla="*/ 60 h 446"/>
                  <a:gd name="T34" fmla="*/ 42 w 480"/>
                  <a:gd name="T35" fmla="*/ 91 h 446"/>
                  <a:gd name="T36" fmla="*/ 64 w 480"/>
                  <a:gd name="T37" fmla="*/ 115 h 446"/>
                  <a:gd name="T38" fmla="*/ 60 w 480"/>
                  <a:gd name="T39" fmla="*/ 148 h 446"/>
                  <a:gd name="T40" fmla="*/ 88 w 480"/>
                  <a:gd name="T41" fmla="*/ 132 h 446"/>
                  <a:gd name="T42" fmla="*/ 123 w 480"/>
                  <a:gd name="T43" fmla="*/ 137 h 446"/>
                  <a:gd name="T44" fmla="*/ 135 w 480"/>
                  <a:gd name="T45" fmla="*/ 179 h 446"/>
                  <a:gd name="T46" fmla="*/ 148 w 480"/>
                  <a:gd name="T47" fmla="*/ 193 h 446"/>
                  <a:gd name="T48" fmla="*/ 154 w 480"/>
                  <a:gd name="T49" fmla="*/ 215 h 446"/>
                  <a:gd name="T50" fmla="*/ 166 w 480"/>
                  <a:gd name="T51" fmla="*/ 227 h 446"/>
                  <a:gd name="T52" fmla="*/ 197 w 480"/>
                  <a:gd name="T53" fmla="*/ 234 h 446"/>
                  <a:gd name="T54" fmla="*/ 225 w 480"/>
                  <a:gd name="T55" fmla="*/ 256 h 446"/>
                  <a:gd name="T56" fmla="*/ 195 w 480"/>
                  <a:gd name="T57" fmla="*/ 277 h 446"/>
                  <a:gd name="T58" fmla="*/ 205 w 480"/>
                  <a:gd name="T59" fmla="*/ 319 h 446"/>
                  <a:gd name="T60" fmla="*/ 214 w 480"/>
                  <a:gd name="T61" fmla="*/ 387 h 446"/>
                  <a:gd name="T62" fmla="*/ 218 w 480"/>
                  <a:gd name="T63" fmla="*/ 405 h 446"/>
                  <a:gd name="T64" fmla="*/ 221 w 480"/>
                  <a:gd name="T65" fmla="*/ 426 h 446"/>
                  <a:gd name="T66" fmla="*/ 219 w 480"/>
                  <a:gd name="T67" fmla="*/ 439 h 446"/>
                  <a:gd name="T68" fmla="*/ 249 w 480"/>
                  <a:gd name="T69" fmla="*/ 442 h 446"/>
                  <a:gd name="T70" fmla="*/ 261 w 480"/>
                  <a:gd name="T71" fmla="*/ 400 h 446"/>
                  <a:gd name="T72" fmla="*/ 267 w 480"/>
                  <a:gd name="T73" fmla="*/ 375 h 446"/>
                  <a:gd name="T74" fmla="*/ 278 w 480"/>
                  <a:gd name="T75" fmla="*/ 348 h 446"/>
                  <a:gd name="T76" fmla="*/ 254 w 480"/>
                  <a:gd name="T77" fmla="*/ 342 h 446"/>
                  <a:gd name="T78" fmla="*/ 261 w 480"/>
                  <a:gd name="T79" fmla="*/ 313 h 446"/>
                  <a:gd name="T80" fmla="*/ 278 w 480"/>
                  <a:gd name="T81" fmla="*/ 330 h 446"/>
                  <a:gd name="T82" fmla="*/ 289 w 480"/>
                  <a:gd name="T83" fmla="*/ 309 h 446"/>
                  <a:gd name="T84" fmla="*/ 324 w 480"/>
                  <a:gd name="T85" fmla="*/ 282 h 446"/>
                  <a:gd name="T86" fmla="*/ 312 w 480"/>
                  <a:gd name="T87" fmla="*/ 266 h 446"/>
                  <a:gd name="T88" fmla="*/ 303 w 480"/>
                  <a:gd name="T89" fmla="*/ 237 h 446"/>
                  <a:gd name="T90" fmla="*/ 334 w 480"/>
                  <a:gd name="T91" fmla="*/ 210 h 446"/>
                  <a:gd name="T92" fmla="*/ 339 w 480"/>
                  <a:gd name="T93" fmla="*/ 238 h 446"/>
                  <a:gd name="T94" fmla="*/ 360 w 480"/>
                  <a:gd name="T95" fmla="*/ 274 h 446"/>
                  <a:gd name="T96" fmla="*/ 406 w 480"/>
                  <a:gd name="T97" fmla="*/ 256 h 446"/>
                  <a:gd name="T98" fmla="*/ 425 w 480"/>
                  <a:gd name="T99" fmla="*/ 263 h 446"/>
                  <a:gd name="T100" fmla="*/ 405 w 480"/>
                  <a:gd name="T101" fmla="*/ 248 h 446"/>
                  <a:gd name="T102" fmla="*/ 413 w 480"/>
                  <a:gd name="T103" fmla="*/ 211 h 446"/>
                  <a:gd name="T104" fmla="*/ 398 w 480"/>
                  <a:gd name="T105" fmla="*/ 169 h 446"/>
                  <a:gd name="T106" fmla="*/ 454 w 480"/>
                  <a:gd name="T107" fmla="*/ 168 h 446"/>
                  <a:gd name="T108" fmla="*/ 454 w 480"/>
                  <a:gd name="T109" fmla="*/ 125 h 446"/>
                  <a:gd name="T110" fmla="*/ 464 w 480"/>
                  <a:gd name="T111" fmla="*/ 108 h 446"/>
                  <a:gd name="T112" fmla="*/ 401 w 480"/>
                  <a:gd name="T113" fmla="*/ 80 h 446"/>
                  <a:gd name="T114" fmla="*/ 360 w 480"/>
                  <a:gd name="T115" fmla="*/ 52 h 4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480" h="446">
                    <a:moveTo>
                      <a:pt x="348" y="59"/>
                    </a:moveTo>
                    <a:lnTo>
                      <a:pt x="334" y="59"/>
                    </a:lnTo>
                    <a:lnTo>
                      <a:pt x="332" y="60"/>
                    </a:lnTo>
                    <a:lnTo>
                      <a:pt x="329" y="62"/>
                    </a:lnTo>
                    <a:lnTo>
                      <a:pt x="329" y="73"/>
                    </a:lnTo>
                    <a:lnTo>
                      <a:pt x="323" y="73"/>
                    </a:lnTo>
                    <a:lnTo>
                      <a:pt x="323" y="59"/>
                    </a:lnTo>
                    <a:lnTo>
                      <a:pt x="313" y="59"/>
                    </a:lnTo>
                    <a:lnTo>
                      <a:pt x="306" y="60"/>
                    </a:lnTo>
                    <a:lnTo>
                      <a:pt x="302" y="62"/>
                    </a:lnTo>
                    <a:lnTo>
                      <a:pt x="291" y="55"/>
                    </a:lnTo>
                    <a:lnTo>
                      <a:pt x="275" y="62"/>
                    </a:lnTo>
                    <a:lnTo>
                      <a:pt x="265" y="57"/>
                    </a:lnTo>
                    <a:lnTo>
                      <a:pt x="264" y="57"/>
                    </a:lnTo>
                    <a:lnTo>
                      <a:pt x="262" y="56"/>
                    </a:lnTo>
                    <a:lnTo>
                      <a:pt x="262" y="55"/>
                    </a:lnTo>
                    <a:lnTo>
                      <a:pt x="264" y="55"/>
                    </a:lnTo>
                    <a:lnTo>
                      <a:pt x="264" y="47"/>
                    </a:lnTo>
                    <a:lnTo>
                      <a:pt x="265" y="41"/>
                    </a:lnTo>
                    <a:lnTo>
                      <a:pt x="268" y="38"/>
                    </a:lnTo>
                    <a:lnTo>
                      <a:pt x="269" y="38"/>
                    </a:lnTo>
                    <a:lnTo>
                      <a:pt x="264" y="30"/>
                    </a:lnTo>
                    <a:lnTo>
                      <a:pt x="254" y="23"/>
                    </a:lnTo>
                    <a:lnTo>
                      <a:pt x="253" y="23"/>
                    </a:lnTo>
                    <a:lnTo>
                      <a:pt x="250" y="21"/>
                    </a:lnTo>
                    <a:lnTo>
                      <a:pt x="249" y="23"/>
                    </a:lnTo>
                    <a:lnTo>
                      <a:pt x="242" y="27"/>
                    </a:lnTo>
                    <a:lnTo>
                      <a:pt x="239" y="27"/>
                    </a:lnTo>
                    <a:lnTo>
                      <a:pt x="236" y="26"/>
                    </a:lnTo>
                    <a:lnTo>
                      <a:pt x="236" y="12"/>
                    </a:lnTo>
                    <a:lnTo>
                      <a:pt x="232" y="7"/>
                    </a:lnTo>
                    <a:lnTo>
                      <a:pt x="221" y="2"/>
                    </a:lnTo>
                    <a:lnTo>
                      <a:pt x="219" y="2"/>
                    </a:lnTo>
                    <a:lnTo>
                      <a:pt x="219" y="0"/>
                    </a:lnTo>
                    <a:lnTo>
                      <a:pt x="211" y="0"/>
                    </a:lnTo>
                    <a:lnTo>
                      <a:pt x="211" y="2"/>
                    </a:lnTo>
                    <a:lnTo>
                      <a:pt x="212" y="12"/>
                    </a:lnTo>
                    <a:lnTo>
                      <a:pt x="212" y="13"/>
                    </a:lnTo>
                    <a:lnTo>
                      <a:pt x="214" y="17"/>
                    </a:lnTo>
                    <a:lnTo>
                      <a:pt x="214" y="24"/>
                    </a:lnTo>
                    <a:lnTo>
                      <a:pt x="205" y="35"/>
                    </a:lnTo>
                    <a:lnTo>
                      <a:pt x="202" y="38"/>
                    </a:lnTo>
                    <a:lnTo>
                      <a:pt x="202" y="40"/>
                    </a:lnTo>
                    <a:lnTo>
                      <a:pt x="201" y="41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3" y="48"/>
                    </a:lnTo>
                    <a:lnTo>
                      <a:pt x="192" y="47"/>
                    </a:lnTo>
                    <a:lnTo>
                      <a:pt x="192" y="48"/>
                    </a:lnTo>
                    <a:lnTo>
                      <a:pt x="179" y="56"/>
                    </a:lnTo>
                    <a:lnTo>
                      <a:pt x="178" y="55"/>
                    </a:lnTo>
                    <a:lnTo>
                      <a:pt x="175" y="55"/>
                    </a:lnTo>
                    <a:lnTo>
                      <a:pt x="169" y="51"/>
                    </a:lnTo>
                    <a:lnTo>
                      <a:pt x="155" y="48"/>
                    </a:lnTo>
                    <a:lnTo>
                      <a:pt x="154" y="48"/>
                    </a:lnTo>
                    <a:lnTo>
                      <a:pt x="152" y="49"/>
                    </a:lnTo>
                    <a:lnTo>
                      <a:pt x="149" y="56"/>
                    </a:lnTo>
                    <a:lnTo>
                      <a:pt x="148" y="57"/>
                    </a:lnTo>
                    <a:lnTo>
                      <a:pt x="147" y="65"/>
                    </a:lnTo>
                    <a:lnTo>
                      <a:pt x="147" y="72"/>
                    </a:lnTo>
                    <a:lnTo>
                      <a:pt x="145" y="73"/>
                    </a:lnTo>
                    <a:lnTo>
                      <a:pt x="145" y="80"/>
                    </a:lnTo>
                    <a:lnTo>
                      <a:pt x="144" y="84"/>
                    </a:lnTo>
                    <a:lnTo>
                      <a:pt x="142" y="87"/>
                    </a:lnTo>
                    <a:lnTo>
                      <a:pt x="134" y="87"/>
                    </a:lnTo>
                    <a:lnTo>
                      <a:pt x="125" y="88"/>
                    </a:lnTo>
                    <a:lnTo>
                      <a:pt x="119" y="91"/>
                    </a:lnTo>
                    <a:lnTo>
                      <a:pt x="118" y="91"/>
                    </a:lnTo>
                    <a:lnTo>
                      <a:pt x="94" y="87"/>
                    </a:lnTo>
                    <a:lnTo>
                      <a:pt x="92" y="87"/>
                    </a:lnTo>
                    <a:lnTo>
                      <a:pt x="94" y="84"/>
                    </a:lnTo>
                    <a:lnTo>
                      <a:pt x="94" y="76"/>
                    </a:lnTo>
                    <a:lnTo>
                      <a:pt x="92" y="74"/>
                    </a:lnTo>
                    <a:lnTo>
                      <a:pt x="92" y="73"/>
                    </a:lnTo>
                    <a:lnTo>
                      <a:pt x="91" y="73"/>
                    </a:lnTo>
                    <a:lnTo>
                      <a:pt x="80" y="66"/>
                    </a:lnTo>
                    <a:lnTo>
                      <a:pt x="75" y="65"/>
                    </a:lnTo>
                    <a:lnTo>
                      <a:pt x="67" y="59"/>
                    </a:lnTo>
                    <a:lnTo>
                      <a:pt x="60" y="49"/>
                    </a:lnTo>
                    <a:lnTo>
                      <a:pt x="59" y="48"/>
                    </a:lnTo>
                    <a:lnTo>
                      <a:pt x="59" y="49"/>
                    </a:lnTo>
                    <a:lnTo>
                      <a:pt x="56" y="55"/>
                    </a:lnTo>
                    <a:lnTo>
                      <a:pt x="53" y="57"/>
                    </a:lnTo>
                    <a:lnTo>
                      <a:pt x="52" y="57"/>
                    </a:lnTo>
                    <a:lnTo>
                      <a:pt x="49" y="56"/>
                    </a:lnTo>
                    <a:lnTo>
                      <a:pt x="48" y="56"/>
                    </a:lnTo>
                    <a:lnTo>
                      <a:pt x="45" y="52"/>
                    </a:lnTo>
                    <a:lnTo>
                      <a:pt x="39" y="44"/>
                    </a:lnTo>
                    <a:lnTo>
                      <a:pt x="34" y="40"/>
                    </a:lnTo>
                    <a:lnTo>
                      <a:pt x="34" y="38"/>
                    </a:lnTo>
                    <a:lnTo>
                      <a:pt x="32" y="35"/>
                    </a:lnTo>
                    <a:lnTo>
                      <a:pt x="32" y="33"/>
                    </a:lnTo>
                    <a:lnTo>
                      <a:pt x="34" y="31"/>
                    </a:lnTo>
                    <a:lnTo>
                      <a:pt x="32" y="31"/>
                    </a:lnTo>
                    <a:lnTo>
                      <a:pt x="28" y="27"/>
                    </a:lnTo>
                    <a:lnTo>
                      <a:pt x="15" y="20"/>
                    </a:lnTo>
                    <a:lnTo>
                      <a:pt x="13" y="23"/>
                    </a:lnTo>
                    <a:lnTo>
                      <a:pt x="14" y="26"/>
                    </a:lnTo>
                    <a:lnTo>
                      <a:pt x="15" y="26"/>
                    </a:lnTo>
                    <a:lnTo>
                      <a:pt x="18" y="27"/>
                    </a:lnTo>
                    <a:lnTo>
                      <a:pt x="21" y="30"/>
                    </a:lnTo>
                    <a:lnTo>
                      <a:pt x="21" y="35"/>
                    </a:lnTo>
                    <a:lnTo>
                      <a:pt x="20" y="37"/>
                    </a:lnTo>
                    <a:lnTo>
                      <a:pt x="18" y="37"/>
                    </a:lnTo>
                    <a:lnTo>
                      <a:pt x="13" y="38"/>
                    </a:lnTo>
                    <a:lnTo>
                      <a:pt x="11" y="38"/>
                    </a:lnTo>
                    <a:lnTo>
                      <a:pt x="11" y="37"/>
                    </a:lnTo>
                    <a:lnTo>
                      <a:pt x="8" y="35"/>
                    </a:lnTo>
                    <a:lnTo>
                      <a:pt x="6" y="37"/>
                    </a:lnTo>
                    <a:lnTo>
                      <a:pt x="1" y="44"/>
                    </a:lnTo>
                    <a:lnTo>
                      <a:pt x="1" y="45"/>
                    </a:lnTo>
                    <a:lnTo>
                      <a:pt x="0" y="47"/>
                    </a:lnTo>
                    <a:lnTo>
                      <a:pt x="3" y="47"/>
                    </a:lnTo>
                    <a:lnTo>
                      <a:pt x="6" y="49"/>
                    </a:lnTo>
                    <a:lnTo>
                      <a:pt x="6" y="52"/>
                    </a:lnTo>
                    <a:lnTo>
                      <a:pt x="7" y="57"/>
                    </a:lnTo>
                    <a:lnTo>
                      <a:pt x="8" y="59"/>
                    </a:lnTo>
                    <a:lnTo>
                      <a:pt x="8" y="60"/>
                    </a:lnTo>
                    <a:lnTo>
                      <a:pt x="14" y="65"/>
                    </a:lnTo>
                    <a:lnTo>
                      <a:pt x="27" y="70"/>
                    </a:lnTo>
                    <a:lnTo>
                      <a:pt x="32" y="74"/>
                    </a:lnTo>
                    <a:lnTo>
                      <a:pt x="36" y="76"/>
                    </a:lnTo>
                    <a:lnTo>
                      <a:pt x="39" y="76"/>
                    </a:lnTo>
                    <a:lnTo>
                      <a:pt x="42" y="86"/>
                    </a:lnTo>
                    <a:lnTo>
                      <a:pt x="42" y="91"/>
                    </a:lnTo>
                    <a:lnTo>
                      <a:pt x="45" y="95"/>
                    </a:lnTo>
                    <a:lnTo>
                      <a:pt x="51" y="101"/>
                    </a:lnTo>
                    <a:lnTo>
                      <a:pt x="52" y="101"/>
                    </a:lnTo>
                    <a:lnTo>
                      <a:pt x="52" y="102"/>
                    </a:lnTo>
                    <a:lnTo>
                      <a:pt x="53" y="102"/>
                    </a:lnTo>
                    <a:lnTo>
                      <a:pt x="64" y="112"/>
                    </a:lnTo>
                    <a:lnTo>
                      <a:pt x="64" y="115"/>
                    </a:lnTo>
                    <a:lnTo>
                      <a:pt x="66" y="118"/>
                    </a:lnTo>
                    <a:lnTo>
                      <a:pt x="66" y="122"/>
                    </a:lnTo>
                    <a:lnTo>
                      <a:pt x="64" y="123"/>
                    </a:lnTo>
                    <a:lnTo>
                      <a:pt x="60" y="127"/>
                    </a:lnTo>
                    <a:lnTo>
                      <a:pt x="59" y="146"/>
                    </a:lnTo>
                    <a:lnTo>
                      <a:pt x="59" y="148"/>
                    </a:lnTo>
                    <a:lnTo>
                      <a:pt x="60" y="148"/>
                    </a:lnTo>
                    <a:lnTo>
                      <a:pt x="78" y="153"/>
                    </a:lnTo>
                    <a:lnTo>
                      <a:pt x="80" y="153"/>
                    </a:lnTo>
                    <a:lnTo>
                      <a:pt x="80" y="151"/>
                    </a:lnTo>
                    <a:lnTo>
                      <a:pt x="75" y="148"/>
                    </a:lnTo>
                    <a:lnTo>
                      <a:pt x="84" y="139"/>
                    </a:lnTo>
                    <a:lnTo>
                      <a:pt x="87" y="132"/>
                    </a:lnTo>
                    <a:lnTo>
                      <a:pt x="88" y="132"/>
                    </a:lnTo>
                    <a:lnTo>
                      <a:pt x="89" y="129"/>
                    </a:lnTo>
                    <a:lnTo>
                      <a:pt x="96" y="126"/>
                    </a:lnTo>
                    <a:lnTo>
                      <a:pt x="119" y="123"/>
                    </a:lnTo>
                    <a:lnTo>
                      <a:pt x="120" y="123"/>
                    </a:lnTo>
                    <a:lnTo>
                      <a:pt x="120" y="125"/>
                    </a:lnTo>
                    <a:lnTo>
                      <a:pt x="122" y="129"/>
                    </a:lnTo>
                    <a:lnTo>
                      <a:pt x="123" y="137"/>
                    </a:lnTo>
                    <a:lnTo>
                      <a:pt x="116" y="150"/>
                    </a:lnTo>
                    <a:lnTo>
                      <a:pt x="105" y="162"/>
                    </a:lnTo>
                    <a:lnTo>
                      <a:pt x="106" y="162"/>
                    </a:lnTo>
                    <a:lnTo>
                      <a:pt x="109" y="167"/>
                    </a:lnTo>
                    <a:lnTo>
                      <a:pt x="120" y="174"/>
                    </a:lnTo>
                    <a:lnTo>
                      <a:pt x="122" y="174"/>
                    </a:lnTo>
                    <a:lnTo>
                      <a:pt x="135" y="179"/>
                    </a:lnTo>
                    <a:lnTo>
                      <a:pt x="137" y="179"/>
                    </a:lnTo>
                    <a:lnTo>
                      <a:pt x="138" y="181"/>
                    </a:lnTo>
                    <a:lnTo>
                      <a:pt x="141" y="181"/>
                    </a:lnTo>
                    <a:lnTo>
                      <a:pt x="149" y="184"/>
                    </a:lnTo>
                    <a:lnTo>
                      <a:pt x="152" y="184"/>
                    </a:lnTo>
                    <a:lnTo>
                      <a:pt x="151" y="189"/>
                    </a:lnTo>
                    <a:lnTo>
                      <a:pt x="148" y="193"/>
                    </a:lnTo>
                    <a:lnTo>
                      <a:pt x="148" y="197"/>
                    </a:lnTo>
                    <a:lnTo>
                      <a:pt x="147" y="201"/>
                    </a:lnTo>
                    <a:lnTo>
                      <a:pt x="147" y="204"/>
                    </a:lnTo>
                    <a:lnTo>
                      <a:pt x="148" y="206"/>
                    </a:lnTo>
                    <a:lnTo>
                      <a:pt x="149" y="210"/>
                    </a:lnTo>
                    <a:lnTo>
                      <a:pt x="152" y="215"/>
                    </a:lnTo>
                    <a:lnTo>
                      <a:pt x="154" y="215"/>
                    </a:lnTo>
                    <a:lnTo>
                      <a:pt x="154" y="217"/>
                    </a:lnTo>
                    <a:lnTo>
                      <a:pt x="155" y="227"/>
                    </a:lnTo>
                    <a:lnTo>
                      <a:pt x="154" y="237"/>
                    </a:lnTo>
                    <a:lnTo>
                      <a:pt x="154" y="238"/>
                    </a:lnTo>
                    <a:lnTo>
                      <a:pt x="159" y="238"/>
                    </a:lnTo>
                    <a:lnTo>
                      <a:pt x="159" y="237"/>
                    </a:lnTo>
                    <a:lnTo>
                      <a:pt x="166" y="227"/>
                    </a:lnTo>
                    <a:lnTo>
                      <a:pt x="168" y="224"/>
                    </a:lnTo>
                    <a:lnTo>
                      <a:pt x="172" y="221"/>
                    </a:lnTo>
                    <a:lnTo>
                      <a:pt x="178" y="220"/>
                    </a:lnTo>
                    <a:lnTo>
                      <a:pt x="179" y="220"/>
                    </a:lnTo>
                    <a:lnTo>
                      <a:pt x="192" y="231"/>
                    </a:lnTo>
                    <a:lnTo>
                      <a:pt x="193" y="231"/>
                    </a:lnTo>
                    <a:lnTo>
                      <a:pt x="197" y="234"/>
                    </a:lnTo>
                    <a:lnTo>
                      <a:pt x="201" y="237"/>
                    </a:lnTo>
                    <a:lnTo>
                      <a:pt x="202" y="238"/>
                    </a:lnTo>
                    <a:lnTo>
                      <a:pt x="204" y="241"/>
                    </a:lnTo>
                    <a:lnTo>
                      <a:pt x="216" y="254"/>
                    </a:lnTo>
                    <a:lnTo>
                      <a:pt x="221" y="254"/>
                    </a:lnTo>
                    <a:lnTo>
                      <a:pt x="222" y="256"/>
                    </a:lnTo>
                    <a:lnTo>
                      <a:pt x="225" y="256"/>
                    </a:lnTo>
                    <a:lnTo>
                      <a:pt x="225" y="257"/>
                    </a:lnTo>
                    <a:lnTo>
                      <a:pt x="224" y="266"/>
                    </a:lnTo>
                    <a:lnTo>
                      <a:pt x="224" y="268"/>
                    </a:lnTo>
                    <a:lnTo>
                      <a:pt x="222" y="270"/>
                    </a:lnTo>
                    <a:lnTo>
                      <a:pt x="219" y="268"/>
                    </a:lnTo>
                    <a:lnTo>
                      <a:pt x="209" y="268"/>
                    </a:lnTo>
                    <a:lnTo>
                      <a:pt x="195" y="277"/>
                    </a:lnTo>
                    <a:lnTo>
                      <a:pt x="192" y="280"/>
                    </a:lnTo>
                    <a:lnTo>
                      <a:pt x="193" y="281"/>
                    </a:lnTo>
                    <a:lnTo>
                      <a:pt x="193" y="282"/>
                    </a:lnTo>
                    <a:lnTo>
                      <a:pt x="201" y="291"/>
                    </a:lnTo>
                    <a:lnTo>
                      <a:pt x="204" y="302"/>
                    </a:lnTo>
                    <a:lnTo>
                      <a:pt x="204" y="318"/>
                    </a:lnTo>
                    <a:lnTo>
                      <a:pt x="205" y="319"/>
                    </a:lnTo>
                    <a:lnTo>
                      <a:pt x="205" y="330"/>
                    </a:lnTo>
                    <a:lnTo>
                      <a:pt x="208" y="350"/>
                    </a:lnTo>
                    <a:lnTo>
                      <a:pt x="211" y="359"/>
                    </a:lnTo>
                    <a:lnTo>
                      <a:pt x="212" y="361"/>
                    </a:lnTo>
                    <a:lnTo>
                      <a:pt x="212" y="362"/>
                    </a:lnTo>
                    <a:lnTo>
                      <a:pt x="214" y="364"/>
                    </a:lnTo>
                    <a:lnTo>
                      <a:pt x="214" y="387"/>
                    </a:lnTo>
                    <a:lnTo>
                      <a:pt x="209" y="387"/>
                    </a:lnTo>
                    <a:lnTo>
                      <a:pt x="202" y="388"/>
                    </a:lnTo>
                    <a:lnTo>
                      <a:pt x="197" y="388"/>
                    </a:lnTo>
                    <a:lnTo>
                      <a:pt x="197" y="397"/>
                    </a:lnTo>
                    <a:lnTo>
                      <a:pt x="212" y="397"/>
                    </a:lnTo>
                    <a:lnTo>
                      <a:pt x="214" y="400"/>
                    </a:lnTo>
                    <a:lnTo>
                      <a:pt x="218" y="405"/>
                    </a:lnTo>
                    <a:lnTo>
                      <a:pt x="218" y="419"/>
                    </a:lnTo>
                    <a:lnTo>
                      <a:pt x="216" y="421"/>
                    </a:lnTo>
                    <a:lnTo>
                      <a:pt x="216" y="424"/>
                    </a:lnTo>
                    <a:lnTo>
                      <a:pt x="218" y="425"/>
                    </a:lnTo>
                    <a:lnTo>
                      <a:pt x="218" y="428"/>
                    </a:lnTo>
                    <a:lnTo>
                      <a:pt x="219" y="428"/>
                    </a:lnTo>
                    <a:lnTo>
                      <a:pt x="221" y="426"/>
                    </a:lnTo>
                    <a:lnTo>
                      <a:pt x="224" y="425"/>
                    </a:lnTo>
                    <a:lnTo>
                      <a:pt x="228" y="426"/>
                    </a:lnTo>
                    <a:lnTo>
                      <a:pt x="233" y="426"/>
                    </a:lnTo>
                    <a:lnTo>
                      <a:pt x="233" y="435"/>
                    </a:lnTo>
                    <a:lnTo>
                      <a:pt x="225" y="435"/>
                    </a:lnTo>
                    <a:lnTo>
                      <a:pt x="222" y="436"/>
                    </a:lnTo>
                    <a:lnTo>
                      <a:pt x="219" y="439"/>
                    </a:lnTo>
                    <a:lnTo>
                      <a:pt x="219" y="442"/>
                    </a:lnTo>
                    <a:lnTo>
                      <a:pt x="222" y="442"/>
                    </a:lnTo>
                    <a:lnTo>
                      <a:pt x="224" y="443"/>
                    </a:lnTo>
                    <a:lnTo>
                      <a:pt x="226" y="445"/>
                    </a:lnTo>
                    <a:lnTo>
                      <a:pt x="228" y="445"/>
                    </a:lnTo>
                    <a:lnTo>
                      <a:pt x="233" y="446"/>
                    </a:lnTo>
                    <a:lnTo>
                      <a:pt x="249" y="442"/>
                    </a:lnTo>
                    <a:lnTo>
                      <a:pt x="252" y="440"/>
                    </a:lnTo>
                    <a:lnTo>
                      <a:pt x="256" y="440"/>
                    </a:lnTo>
                    <a:lnTo>
                      <a:pt x="256" y="433"/>
                    </a:lnTo>
                    <a:lnTo>
                      <a:pt x="254" y="425"/>
                    </a:lnTo>
                    <a:lnTo>
                      <a:pt x="257" y="412"/>
                    </a:lnTo>
                    <a:lnTo>
                      <a:pt x="257" y="411"/>
                    </a:lnTo>
                    <a:lnTo>
                      <a:pt x="261" y="400"/>
                    </a:lnTo>
                    <a:lnTo>
                      <a:pt x="261" y="395"/>
                    </a:lnTo>
                    <a:lnTo>
                      <a:pt x="262" y="393"/>
                    </a:lnTo>
                    <a:lnTo>
                      <a:pt x="259" y="380"/>
                    </a:lnTo>
                    <a:lnTo>
                      <a:pt x="259" y="378"/>
                    </a:lnTo>
                    <a:lnTo>
                      <a:pt x="261" y="373"/>
                    </a:lnTo>
                    <a:lnTo>
                      <a:pt x="264" y="373"/>
                    </a:lnTo>
                    <a:lnTo>
                      <a:pt x="267" y="375"/>
                    </a:lnTo>
                    <a:lnTo>
                      <a:pt x="267" y="380"/>
                    </a:lnTo>
                    <a:lnTo>
                      <a:pt x="274" y="379"/>
                    </a:lnTo>
                    <a:lnTo>
                      <a:pt x="275" y="379"/>
                    </a:lnTo>
                    <a:lnTo>
                      <a:pt x="275" y="378"/>
                    </a:lnTo>
                    <a:lnTo>
                      <a:pt x="276" y="376"/>
                    </a:lnTo>
                    <a:lnTo>
                      <a:pt x="278" y="371"/>
                    </a:lnTo>
                    <a:lnTo>
                      <a:pt x="278" y="348"/>
                    </a:lnTo>
                    <a:lnTo>
                      <a:pt x="276" y="348"/>
                    </a:lnTo>
                    <a:lnTo>
                      <a:pt x="275" y="344"/>
                    </a:lnTo>
                    <a:lnTo>
                      <a:pt x="269" y="342"/>
                    </a:lnTo>
                    <a:lnTo>
                      <a:pt x="264" y="344"/>
                    </a:lnTo>
                    <a:lnTo>
                      <a:pt x="262" y="345"/>
                    </a:lnTo>
                    <a:lnTo>
                      <a:pt x="256" y="344"/>
                    </a:lnTo>
                    <a:lnTo>
                      <a:pt x="254" y="342"/>
                    </a:lnTo>
                    <a:lnTo>
                      <a:pt x="253" y="335"/>
                    </a:lnTo>
                    <a:lnTo>
                      <a:pt x="253" y="330"/>
                    </a:lnTo>
                    <a:lnTo>
                      <a:pt x="254" y="327"/>
                    </a:lnTo>
                    <a:lnTo>
                      <a:pt x="253" y="326"/>
                    </a:lnTo>
                    <a:lnTo>
                      <a:pt x="254" y="324"/>
                    </a:lnTo>
                    <a:lnTo>
                      <a:pt x="254" y="321"/>
                    </a:lnTo>
                    <a:lnTo>
                      <a:pt x="261" y="313"/>
                    </a:lnTo>
                    <a:lnTo>
                      <a:pt x="264" y="313"/>
                    </a:lnTo>
                    <a:lnTo>
                      <a:pt x="269" y="324"/>
                    </a:lnTo>
                    <a:lnTo>
                      <a:pt x="269" y="326"/>
                    </a:lnTo>
                    <a:lnTo>
                      <a:pt x="272" y="328"/>
                    </a:lnTo>
                    <a:lnTo>
                      <a:pt x="274" y="328"/>
                    </a:lnTo>
                    <a:lnTo>
                      <a:pt x="276" y="330"/>
                    </a:lnTo>
                    <a:lnTo>
                      <a:pt x="278" y="330"/>
                    </a:lnTo>
                    <a:lnTo>
                      <a:pt x="278" y="326"/>
                    </a:lnTo>
                    <a:lnTo>
                      <a:pt x="276" y="324"/>
                    </a:lnTo>
                    <a:lnTo>
                      <a:pt x="275" y="324"/>
                    </a:lnTo>
                    <a:lnTo>
                      <a:pt x="276" y="321"/>
                    </a:lnTo>
                    <a:lnTo>
                      <a:pt x="279" y="318"/>
                    </a:lnTo>
                    <a:lnTo>
                      <a:pt x="282" y="318"/>
                    </a:lnTo>
                    <a:lnTo>
                      <a:pt x="289" y="309"/>
                    </a:lnTo>
                    <a:lnTo>
                      <a:pt x="295" y="306"/>
                    </a:lnTo>
                    <a:lnTo>
                      <a:pt x="303" y="305"/>
                    </a:lnTo>
                    <a:lnTo>
                      <a:pt x="314" y="305"/>
                    </a:lnTo>
                    <a:lnTo>
                      <a:pt x="314" y="304"/>
                    </a:lnTo>
                    <a:lnTo>
                      <a:pt x="319" y="294"/>
                    </a:lnTo>
                    <a:lnTo>
                      <a:pt x="320" y="288"/>
                    </a:lnTo>
                    <a:lnTo>
                      <a:pt x="324" y="282"/>
                    </a:lnTo>
                    <a:lnTo>
                      <a:pt x="328" y="280"/>
                    </a:lnTo>
                    <a:lnTo>
                      <a:pt x="328" y="277"/>
                    </a:lnTo>
                    <a:lnTo>
                      <a:pt x="331" y="268"/>
                    </a:lnTo>
                    <a:lnTo>
                      <a:pt x="331" y="266"/>
                    </a:lnTo>
                    <a:lnTo>
                      <a:pt x="321" y="267"/>
                    </a:lnTo>
                    <a:lnTo>
                      <a:pt x="314" y="267"/>
                    </a:lnTo>
                    <a:lnTo>
                      <a:pt x="312" y="266"/>
                    </a:lnTo>
                    <a:lnTo>
                      <a:pt x="295" y="246"/>
                    </a:lnTo>
                    <a:lnTo>
                      <a:pt x="295" y="244"/>
                    </a:lnTo>
                    <a:lnTo>
                      <a:pt x="296" y="244"/>
                    </a:lnTo>
                    <a:lnTo>
                      <a:pt x="296" y="241"/>
                    </a:lnTo>
                    <a:lnTo>
                      <a:pt x="299" y="239"/>
                    </a:lnTo>
                    <a:lnTo>
                      <a:pt x="302" y="237"/>
                    </a:lnTo>
                    <a:lnTo>
                      <a:pt x="303" y="237"/>
                    </a:lnTo>
                    <a:lnTo>
                      <a:pt x="306" y="231"/>
                    </a:lnTo>
                    <a:lnTo>
                      <a:pt x="306" y="227"/>
                    </a:lnTo>
                    <a:lnTo>
                      <a:pt x="310" y="214"/>
                    </a:lnTo>
                    <a:lnTo>
                      <a:pt x="310" y="211"/>
                    </a:lnTo>
                    <a:lnTo>
                      <a:pt x="331" y="211"/>
                    </a:lnTo>
                    <a:lnTo>
                      <a:pt x="332" y="210"/>
                    </a:lnTo>
                    <a:lnTo>
                      <a:pt x="334" y="210"/>
                    </a:lnTo>
                    <a:lnTo>
                      <a:pt x="335" y="208"/>
                    </a:lnTo>
                    <a:lnTo>
                      <a:pt x="344" y="208"/>
                    </a:lnTo>
                    <a:lnTo>
                      <a:pt x="344" y="214"/>
                    </a:lnTo>
                    <a:lnTo>
                      <a:pt x="342" y="221"/>
                    </a:lnTo>
                    <a:lnTo>
                      <a:pt x="341" y="221"/>
                    </a:lnTo>
                    <a:lnTo>
                      <a:pt x="339" y="228"/>
                    </a:lnTo>
                    <a:lnTo>
                      <a:pt x="339" y="238"/>
                    </a:lnTo>
                    <a:lnTo>
                      <a:pt x="341" y="239"/>
                    </a:lnTo>
                    <a:lnTo>
                      <a:pt x="353" y="246"/>
                    </a:lnTo>
                    <a:lnTo>
                      <a:pt x="360" y="260"/>
                    </a:lnTo>
                    <a:lnTo>
                      <a:pt x="362" y="260"/>
                    </a:lnTo>
                    <a:lnTo>
                      <a:pt x="363" y="263"/>
                    </a:lnTo>
                    <a:lnTo>
                      <a:pt x="360" y="268"/>
                    </a:lnTo>
                    <a:lnTo>
                      <a:pt x="360" y="274"/>
                    </a:lnTo>
                    <a:lnTo>
                      <a:pt x="366" y="274"/>
                    </a:lnTo>
                    <a:lnTo>
                      <a:pt x="372" y="273"/>
                    </a:lnTo>
                    <a:lnTo>
                      <a:pt x="381" y="273"/>
                    </a:lnTo>
                    <a:lnTo>
                      <a:pt x="402" y="280"/>
                    </a:lnTo>
                    <a:lnTo>
                      <a:pt x="405" y="280"/>
                    </a:lnTo>
                    <a:lnTo>
                      <a:pt x="405" y="257"/>
                    </a:lnTo>
                    <a:lnTo>
                      <a:pt x="406" y="256"/>
                    </a:lnTo>
                    <a:lnTo>
                      <a:pt x="408" y="256"/>
                    </a:lnTo>
                    <a:lnTo>
                      <a:pt x="420" y="261"/>
                    </a:lnTo>
                    <a:lnTo>
                      <a:pt x="422" y="263"/>
                    </a:lnTo>
                    <a:lnTo>
                      <a:pt x="423" y="263"/>
                    </a:lnTo>
                    <a:lnTo>
                      <a:pt x="423" y="264"/>
                    </a:lnTo>
                    <a:lnTo>
                      <a:pt x="425" y="266"/>
                    </a:lnTo>
                    <a:lnTo>
                      <a:pt x="425" y="263"/>
                    </a:lnTo>
                    <a:lnTo>
                      <a:pt x="423" y="261"/>
                    </a:lnTo>
                    <a:lnTo>
                      <a:pt x="420" y="257"/>
                    </a:lnTo>
                    <a:lnTo>
                      <a:pt x="419" y="256"/>
                    </a:lnTo>
                    <a:lnTo>
                      <a:pt x="411" y="251"/>
                    </a:lnTo>
                    <a:lnTo>
                      <a:pt x="409" y="249"/>
                    </a:lnTo>
                    <a:lnTo>
                      <a:pt x="408" y="249"/>
                    </a:lnTo>
                    <a:lnTo>
                      <a:pt x="405" y="248"/>
                    </a:lnTo>
                    <a:lnTo>
                      <a:pt x="405" y="241"/>
                    </a:lnTo>
                    <a:lnTo>
                      <a:pt x="406" y="234"/>
                    </a:lnTo>
                    <a:lnTo>
                      <a:pt x="409" y="234"/>
                    </a:lnTo>
                    <a:lnTo>
                      <a:pt x="411" y="231"/>
                    </a:lnTo>
                    <a:lnTo>
                      <a:pt x="412" y="229"/>
                    </a:lnTo>
                    <a:lnTo>
                      <a:pt x="413" y="225"/>
                    </a:lnTo>
                    <a:lnTo>
                      <a:pt x="413" y="211"/>
                    </a:lnTo>
                    <a:lnTo>
                      <a:pt x="411" y="208"/>
                    </a:lnTo>
                    <a:lnTo>
                      <a:pt x="411" y="204"/>
                    </a:lnTo>
                    <a:lnTo>
                      <a:pt x="405" y="199"/>
                    </a:lnTo>
                    <a:lnTo>
                      <a:pt x="405" y="197"/>
                    </a:lnTo>
                    <a:lnTo>
                      <a:pt x="401" y="185"/>
                    </a:lnTo>
                    <a:lnTo>
                      <a:pt x="398" y="171"/>
                    </a:lnTo>
                    <a:lnTo>
                      <a:pt x="398" y="169"/>
                    </a:lnTo>
                    <a:lnTo>
                      <a:pt x="402" y="169"/>
                    </a:lnTo>
                    <a:lnTo>
                      <a:pt x="405" y="168"/>
                    </a:lnTo>
                    <a:lnTo>
                      <a:pt x="429" y="169"/>
                    </a:lnTo>
                    <a:lnTo>
                      <a:pt x="432" y="168"/>
                    </a:lnTo>
                    <a:lnTo>
                      <a:pt x="447" y="168"/>
                    </a:lnTo>
                    <a:lnTo>
                      <a:pt x="448" y="169"/>
                    </a:lnTo>
                    <a:lnTo>
                      <a:pt x="454" y="168"/>
                    </a:lnTo>
                    <a:lnTo>
                      <a:pt x="457" y="165"/>
                    </a:lnTo>
                    <a:lnTo>
                      <a:pt x="454" y="160"/>
                    </a:lnTo>
                    <a:lnTo>
                      <a:pt x="451" y="147"/>
                    </a:lnTo>
                    <a:lnTo>
                      <a:pt x="447" y="137"/>
                    </a:lnTo>
                    <a:lnTo>
                      <a:pt x="447" y="134"/>
                    </a:lnTo>
                    <a:lnTo>
                      <a:pt x="453" y="125"/>
                    </a:lnTo>
                    <a:lnTo>
                      <a:pt x="454" y="125"/>
                    </a:lnTo>
                    <a:lnTo>
                      <a:pt x="454" y="123"/>
                    </a:lnTo>
                    <a:lnTo>
                      <a:pt x="475" y="114"/>
                    </a:lnTo>
                    <a:lnTo>
                      <a:pt x="479" y="108"/>
                    </a:lnTo>
                    <a:lnTo>
                      <a:pt x="479" y="104"/>
                    </a:lnTo>
                    <a:lnTo>
                      <a:pt x="480" y="100"/>
                    </a:lnTo>
                    <a:lnTo>
                      <a:pt x="465" y="108"/>
                    </a:lnTo>
                    <a:lnTo>
                      <a:pt x="464" y="108"/>
                    </a:lnTo>
                    <a:lnTo>
                      <a:pt x="450" y="107"/>
                    </a:lnTo>
                    <a:lnTo>
                      <a:pt x="447" y="107"/>
                    </a:lnTo>
                    <a:lnTo>
                      <a:pt x="443" y="104"/>
                    </a:lnTo>
                    <a:lnTo>
                      <a:pt x="426" y="98"/>
                    </a:lnTo>
                    <a:lnTo>
                      <a:pt x="419" y="94"/>
                    </a:lnTo>
                    <a:lnTo>
                      <a:pt x="416" y="90"/>
                    </a:lnTo>
                    <a:lnTo>
                      <a:pt x="401" y="80"/>
                    </a:lnTo>
                    <a:lnTo>
                      <a:pt x="394" y="81"/>
                    </a:lnTo>
                    <a:lnTo>
                      <a:pt x="387" y="81"/>
                    </a:lnTo>
                    <a:lnTo>
                      <a:pt x="380" y="79"/>
                    </a:lnTo>
                    <a:lnTo>
                      <a:pt x="372" y="69"/>
                    </a:lnTo>
                    <a:lnTo>
                      <a:pt x="369" y="60"/>
                    </a:lnTo>
                    <a:lnTo>
                      <a:pt x="362" y="52"/>
                    </a:lnTo>
                    <a:lnTo>
                      <a:pt x="360" y="52"/>
                    </a:lnTo>
                    <a:lnTo>
                      <a:pt x="362" y="55"/>
                    </a:lnTo>
                    <a:lnTo>
                      <a:pt x="362" y="56"/>
                    </a:lnTo>
                    <a:lnTo>
                      <a:pt x="359" y="56"/>
                    </a:lnTo>
                    <a:lnTo>
                      <a:pt x="348" y="5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67" name="Freeform 898">
                <a:extLst>
                  <a:ext uri="{FF2B5EF4-FFF2-40B4-BE49-F238E27FC236}">
                    <a16:creationId xmlns:a16="http://schemas.microsoft.com/office/drawing/2014/main" id="{01845606-534E-970E-0ED3-9337606F06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5" y="3379"/>
                <a:ext cx="144" cy="110"/>
              </a:xfrm>
              <a:custGeom>
                <a:avLst/>
                <a:gdLst>
                  <a:gd name="T0" fmla="*/ 395 w 575"/>
                  <a:gd name="T1" fmla="*/ 60 h 441"/>
                  <a:gd name="T2" fmla="*/ 406 w 575"/>
                  <a:gd name="T3" fmla="*/ 104 h 441"/>
                  <a:gd name="T4" fmla="*/ 403 w 575"/>
                  <a:gd name="T5" fmla="*/ 124 h 441"/>
                  <a:gd name="T6" fmla="*/ 417 w 575"/>
                  <a:gd name="T7" fmla="*/ 139 h 441"/>
                  <a:gd name="T8" fmla="*/ 399 w 575"/>
                  <a:gd name="T9" fmla="*/ 155 h 441"/>
                  <a:gd name="T10" fmla="*/ 357 w 575"/>
                  <a:gd name="T11" fmla="*/ 138 h 441"/>
                  <a:gd name="T12" fmla="*/ 335 w 575"/>
                  <a:gd name="T13" fmla="*/ 96 h 441"/>
                  <a:gd name="T14" fmla="*/ 325 w 575"/>
                  <a:gd name="T15" fmla="*/ 86 h 441"/>
                  <a:gd name="T16" fmla="*/ 293 w 575"/>
                  <a:gd name="T17" fmla="*/ 114 h 441"/>
                  <a:gd name="T18" fmla="*/ 315 w 575"/>
                  <a:gd name="T19" fmla="*/ 142 h 441"/>
                  <a:gd name="T20" fmla="*/ 313 w 575"/>
                  <a:gd name="T21" fmla="*/ 169 h 441"/>
                  <a:gd name="T22" fmla="*/ 273 w 575"/>
                  <a:gd name="T23" fmla="*/ 193 h 441"/>
                  <a:gd name="T24" fmla="*/ 268 w 575"/>
                  <a:gd name="T25" fmla="*/ 203 h 441"/>
                  <a:gd name="T26" fmla="*/ 248 w 575"/>
                  <a:gd name="T27" fmla="*/ 199 h 441"/>
                  <a:gd name="T28" fmla="*/ 256 w 575"/>
                  <a:gd name="T29" fmla="*/ 220 h 441"/>
                  <a:gd name="T30" fmla="*/ 270 w 575"/>
                  <a:gd name="T31" fmla="*/ 251 h 441"/>
                  <a:gd name="T32" fmla="*/ 255 w 575"/>
                  <a:gd name="T33" fmla="*/ 248 h 441"/>
                  <a:gd name="T34" fmla="*/ 251 w 575"/>
                  <a:gd name="T35" fmla="*/ 287 h 441"/>
                  <a:gd name="T36" fmla="*/ 222 w 575"/>
                  <a:gd name="T37" fmla="*/ 320 h 441"/>
                  <a:gd name="T38" fmla="*/ 219 w 575"/>
                  <a:gd name="T39" fmla="*/ 310 h 441"/>
                  <a:gd name="T40" fmla="*/ 212 w 575"/>
                  <a:gd name="T41" fmla="*/ 303 h 441"/>
                  <a:gd name="T42" fmla="*/ 206 w 575"/>
                  <a:gd name="T43" fmla="*/ 272 h 441"/>
                  <a:gd name="T44" fmla="*/ 206 w 575"/>
                  <a:gd name="T45" fmla="*/ 237 h 441"/>
                  <a:gd name="T46" fmla="*/ 177 w 575"/>
                  <a:gd name="T47" fmla="*/ 208 h 441"/>
                  <a:gd name="T48" fmla="*/ 131 w 575"/>
                  <a:gd name="T49" fmla="*/ 250 h 441"/>
                  <a:gd name="T50" fmla="*/ 103 w 575"/>
                  <a:gd name="T51" fmla="*/ 244 h 441"/>
                  <a:gd name="T52" fmla="*/ 74 w 575"/>
                  <a:gd name="T53" fmla="*/ 226 h 441"/>
                  <a:gd name="T54" fmla="*/ 40 w 575"/>
                  <a:gd name="T55" fmla="*/ 225 h 441"/>
                  <a:gd name="T56" fmla="*/ 0 w 575"/>
                  <a:gd name="T57" fmla="*/ 254 h 441"/>
                  <a:gd name="T58" fmla="*/ 8 w 575"/>
                  <a:gd name="T59" fmla="*/ 262 h 441"/>
                  <a:gd name="T60" fmla="*/ 23 w 575"/>
                  <a:gd name="T61" fmla="*/ 293 h 441"/>
                  <a:gd name="T62" fmla="*/ 40 w 575"/>
                  <a:gd name="T63" fmla="*/ 300 h 441"/>
                  <a:gd name="T64" fmla="*/ 58 w 575"/>
                  <a:gd name="T65" fmla="*/ 337 h 441"/>
                  <a:gd name="T66" fmla="*/ 82 w 575"/>
                  <a:gd name="T67" fmla="*/ 346 h 441"/>
                  <a:gd name="T68" fmla="*/ 127 w 575"/>
                  <a:gd name="T69" fmla="*/ 360 h 441"/>
                  <a:gd name="T70" fmla="*/ 180 w 575"/>
                  <a:gd name="T71" fmla="*/ 335 h 441"/>
                  <a:gd name="T72" fmla="*/ 213 w 575"/>
                  <a:gd name="T73" fmla="*/ 327 h 441"/>
                  <a:gd name="T74" fmla="*/ 226 w 575"/>
                  <a:gd name="T75" fmla="*/ 364 h 441"/>
                  <a:gd name="T76" fmla="*/ 247 w 575"/>
                  <a:gd name="T77" fmla="*/ 353 h 441"/>
                  <a:gd name="T78" fmla="*/ 283 w 575"/>
                  <a:gd name="T79" fmla="*/ 400 h 441"/>
                  <a:gd name="T80" fmla="*/ 335 w 575"/>
                  <a:gd name="T81" fmla="*/ 389 h 441"/>
                  <a:gd name="T82" fmla="*/ 338 w 575"/>
                  <a:gd name="T83" fmla="*/ 406 h 441"/>
                  <a:gd name="T84" fmla="*/ 400 w 575"/>
                  <a:gd name="T85" fmla="*/ 441 h 441"/>
                  <a:gd name="T86" fmla="*/ 385 w 575"/>
                  <a:gd name="T87" fmla="*/ 402 h 441"/>
                  <a:gd name="T88" fmla="*/ 412 w 575"/>
                  <a:gd name="T89" fmla="*/ 374 h 441"/>
                  <a:gd name="T90" fmla="*/ 442 w 575"/>
                  <a:gd name="T91" fmla="*/ 371 h 441"/>
                  <a:gd name="T92" fmla="*/ 448 w 575"/>
                  <a:gd name="T93" fmla="*/ 336 h 441"/>
                  <a:gd name="T94" fmla="*/ 466 w 575"/>
                  <a:gd name="T95" fmla="*/ 335 h 441"/>
                  <a:gd name="T96" fmla="*/ 502 w 575"/>
                  <a:gd name="T97" fmla="*/ 286 h 441"/>
                  <a:gd name="T98" fmla="*/ 474 w 575"/>
                  <a:gd name="T99" fmla="*/ 243 h 441"/>
                  <a:gd name="T100" fmla="*/ 488 w 575"/>
                  <a:gd name="T101" fmla="*/ 213 h 441"/>
                  <a:gd name="T102" fmla="*/ 508 w 575"/>
                  <a:gd name="T103" fmla="*/ 212 h 441"/>
                  <a:gd name="T104" fmla="*/ 548 w 575"/>
                  <a:gd name="T105" fmla="*/ 177 h 441"/>
                  <a:gd name="T106" fmla="*/ 575 w 575"/>
                  <a:gd name="T107" fmla="*/ 160 h 441"/>
                  <a:gd name="T108" fmla="*/ 563 w 575"/>
                  <a:gd name="T109" fmla="*/ 157 h 441"/>
                  <a:gd name="T110" fmla="*/ 529 w 575"/>
                  <a:gd name="T111" fmla="*/ 112 h 441"/>
                  <a:gd name="T112" fmla="*/ 539 w 575"/>
                  <a:gd name="T113" fmla="*/ 46 h 441"/>
                  <a:gd name="T114" fmla="*/ 502 w 575"/>
                  <a:gd name="T115" fmla="*/ 28 h 441"/>
                  <a:gd name="T116" fmla="*/ 447 w 575"/>
                  <a:gd name="T117" fmla="*/ 0 h 441"/>
                  <a:gd name="T118" fmla="*/ 442 w 575"/>
                  <a:gd name="T119" fmla="*/ 44 h 4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75" h="441">
                    <a:moveTo>
                      <a:pt x="426" y="43"/>
                    </a:moveTo>
                    <a:lnTo>
                      <a:pt x="423" y="44"/>
                    </a:lnTo>
                    <a:lnTo>
                      <a:pt x="399" y="43"/>
                    </a:lnTo>
                    <a:lnTo>
                      <a:pt x="396" y="44"/>
                    </a:lnTo>
                    <a:lnTo>
                      <a:pt x="392" y="44"/>
                    </a:lnTo>
                    <a:lnTo>
                      <a:pt x="392" y="46"/>
                    </a:lnTo>
                    <a:lnTo>
                      <a:pt x="395" y="60"/>
                    </a:lnTo>
                    <a:lnTo>
                      <a:pt x="399" y="72"/>
                    </a:lnTo>
                    <a:lnTo>
                      <a:pt x="399" y="74"/>
                    </a:lnTo>
                    <a:lnTo>
                      <a:pt x="405" y="79"/>
                    </a:lnTo>
                    <a:lnTo>
                      <a:pt x="405" y="83"/>
                    </a:lnTo>
                    <a:lnTo>
                      <a:pt x="407" y="86"/>
                    </a:lnTo>
                    <a:lnTo>
                      <a:pt x="407" y="100"/>
                    </a:lnTo>
                    <a:lnTo>
                      <a:pt x="406" y="104"/>
                    </a:lnTo>
                    <a:lnTo>
                      <a:pt x="405" y="106"/>
                    </a:lnTo>
                    <a:lnTo>
                      <a:pt x="403" y="109"/>
                    </a:lnTo>
                    <a:lnTo>
                      <a:pt x="400" y="109"/>
                    </a:lnTo>
                    <a:lnTo>
                      <a:pt x="399" y="116"/>
                    </a:lnTo>
                    <a:lnTo>
                      <a:pt x="399" y="123"/>
                    </a:lnTo>
                    <a:lnTo>
                      <a:pt x="402" y="124"/>
                    </a:lnTo>
                    <a:lnTo>
                      <a:pt x="403" y="124"/>
                    </a:lnTo>
                    <a:lnTo>
                      <a:pt x="405" y="126"/>
                    </a:lnTo>
                    <a:lnTo>
                      <a:pt x="413" y="131"/>
                    </a:lnTo>
                    <a:lnTo>
                      <a:pt x="414" y="132"/>
                    </a:lnTo>
                    <a:lnTo>
                      <a:pt x="417" y="136"/>
                    </a:lnTo>
                    <a:lnTo>
                      <a:pt x="419" y="138"/>
                    </a:lnTo>
                    <a:lnTo>
                      <a:pt x="419" y="141"/>
                    </a:lnTo>
                    <a:lnTo>
                      <a:pt x="417" y="139"/>
                    </a:lnTo>
                    <a:lnTo>
                      <a:pt x="417" y="138"/>
                    </a:lnTo>
                    <a:lnTo>
                      <a:pt x="416" y="138"/>
                    </a:lnTo>
                    <a:lnTo>
                      <a:pt x="414" y="136"/>
                    </a:lnTo>
                    <a:lnTo>
                      <a:pt x="402" y="131"/>
                    </a:lnTo>
                    <a:lnTo>
                      <a:pt x="400" y="131"/>
                    </a:lnTo>
                    <a:lnTo>
                      <a:pt x="399" y="132"/>
                    </a:lnTo>
                    <a:lnTo>
                      <a:pt x="399" y="155"/>
                    </a:lnTo>
                    <a:lnTo>
                      <a:pt x="396" y="155"/>
                    </a:lnTo>
                    <a:lnTo>
                      <a:pt x="375" y="148"/>
                    </a:lnTo>
                    <a:lnTo>
                      <a:pt x="366" y="148"/>
                    </a:lnTo>
                    <a:lnTo>
                      <a:pt x="360" y="149"/>
                    </a:lnTo>
                    <a:lnTo>
                      <a:pt x="354" y="149"/>
                    </a:lnTo>
                    <a:lnTo>
                      <a:pt x="354" y="143"/>
                    </a:lnTo>
                    <a:lnTo>
                      <a:pt x="357" y="138"/>
                    </a:lnTo>
                    <a:lnTo>
                      <a:pt x="356" y="135"/>
                    </a:lnTo>
                    <a:lnTo>
                      <a:pt x="354" y="135"/>
                    </a:lnTo>
                    <a:lnTo>
                      <a:pt x="347" y="121"/>
                    </a:lnTo>
                    <a:lnTo>
                      <a:pt x="335" y="114"/>
                    </a:lnTo>
                    <a:lnTo>
                      <a:pt x="333" y="113"/>
                    </a:lnTo>
                    <a:lnTo>
                      <a:pt x="333" y="103"/>
                    </a:lnTo>
                    <a:lnTo>
                      <a:pt x="335" y="96"/>
                    </a:lnTo>
                    <a:lnTo>
                      <a:pt x="336" y="96"/>
                    </a:lnTo>
                    <a:lnTo>
                      <a:pt x="338" y="89"/>
                    </a:lnTo>
                    <a:lnTo>
                      <a:pt x="338" y="83"/>
                    </a:lnTo>
                    <a:lnTo>
                      <a:pt x="329" y="83"/>
                    </a:lnTo>
                    <a:lnTo>
                      <a:pt x="328" y="85"/>
                    </a:lnTo>
                    <a:lnTo>
                      <a:pt x="326" y="85"/>
                    </a:lnTo>
                    <a:lnTo>
                      <a:pt x="325" y="86"/>
                    </a:lnTo>
                    <a:lnTo>
                      <a:pt x="304" y="86"/>
                    </a:lnTo>
                    <a:lnTo>
                      <a:pt x="304" y="89"/>
                    </a:lnTo>
                    <a:lnTo>
                      <a:pt x="300" y="102"/>
                    </a:lnTo>
                    <a:lnTo>
                      <a:pt x="300" y="106"/>
                    </a:lnTo>
                    <a:lnTo>
                      <a:pt x="297" y="112"/>
                    </a:lnTo>
                    <a:lnTo>
                      <a:pt x="296" y="112"/>
                    </a:lnTo>
                    <a:lnTo>
                      <a:pt x="293" y="114"/>
                    </a:lnTo>
                    <a:lnTo>
                      <a:pt x="290" y="116"/>
                    </a:lnTo>
                    <a:lnTo>
                      <a:pt x="290" y="119"/>
                    </a:lnTo>
                    <a:lnTo>
                      <a:pt x="289" y="119"/>
                    </a:lnTo>
                    <a:lnTo>
                      <a:pt x="289" y="121"/>
                    </a:lnTo>
                    <a:lnTo>
                      <a:pt x="306" y="141"/>
                    </a:lnTo>
                    <a:lnTo>
                      <a:pt x="308" y="142"/>
                    </a:lnTo>
                    <a:lnTo>
                      <a:pt x="315" y="142"/>
                    </a:lnTo>
                    <a:lnTo>
                      <a:pt x="325" y="141"/>
                    </a:lnTo>
                    <a:lnTo>
                      <a:pt x="325" y="143"/>
                    </a:lnTo>
                    <a:lnTo>
                      <a:pt x="322" y="152"/>
                    </a:lnTo>
                    <a:lnTo>
                      <a:pt x="322" y="155"/>
                    </a:lnTo>
                    <a:lnTo>
                      <a:pt x="318" y="157"/>
                    </a:lnTo>
                    <a:lnTo>
                      <a:pt x="314" y="163"/>
                    </a:lnTo>
                    <a:lnTo>
                      <a:pt x="313" y="169"/>
                    </a:lnTo>
                    <a:lnTo>
                      <a:pt x="308" y="179"/>
                    </a:lnTo>
                    <a:lnTo>
                      <a:pt x="308" y="180"/>
                    </a:lnTo>
                    <a:lnTo>
                      <a:pt x="297" y="180"/>
                    </a:lnTo>
                    <a:lnTo>
                      <a:pt x="289" y="181"/>
                    </a:lnTo>
                    <a:lnTo>
                      <a:pt x="283" y="184"/>
                    </a:lnTo>
                    <a:lnTo>
                      <a:pt x="276" y="193"/>
                    </a:lnTo>
                    <a:lnTo>
                      <a:pt x="273" y="193"/>
                    </a:lnTo>
                    <a:lnTo>
                      <a:pt x="270" y="196"/>
                    </a:lnTo>
                    <a:lnTo>
                      <a:pt x="269" y="199"/>
                    </a:lnTo>
                    <a:lnTo>
                      <a:pt x="270" y="199"/>
                    </a:lnTo>
                    <a:lnTo>
                      <a:pt x="272" y="201"/>
                    </a:lnTo>
                    <a:lnTo>
                      <a:pt x="272" y="205"/>
                    </a:lnTo>
                    <a:lnTo>
                      <a:pt x="270" y="205"/>
                    </a:lnTo>
                    <a:lnTo>
                      <a:pt x="268" y="203"/>
                    </a:lnTo>
                    <a:lnTo>
                      <a:pt x="266" y="203"/>
                    </a:lnTo>
                    <a:lnTo>
                      <a:pt x="263" y="201"/>
                    </a:lnTo>
                    <a:lnTo>
                      <a:pt x="263" y="199"/>
                    </a:lnTo>
                    <a:lnTo>
                      <a:pt x="258" y="188"/>
                    </a:lnTo>
                    <a:lnTo>
                      <a:pt x="255" y="188"/>
                    </a:lnTo>
                    <a:lnTo>
                      <a:pt x="248" y="196"/>
                    </a:lnTo>
                    <a:lnTo>
                      <a:pt x="248" y="199"/>
                    </a:lnTo>
                    <a:lnTo>
                      <a:pt x="247" y="201"/>
                    </a:lnTo>
                    <a:lnTo>
                      <a:pt x="248" y="202"/>
                    </a:lnTo>
                    <a:lnTo>
                      <a:pt x="247" y="205"/>
                    </a:lnTo>
                    <a:lnTo>
                      <a:pt x="247" y="210"/>
                    </a:lnTo>
                    <a:lnTo>
                      <a:pt x="248" y="217"/>
                    </a:lnTo>
                    <a:lnTo>
                      <a:pt x="250" y="219"/>
                    </a:lnTo>
                    <a:lnTo>
                      <a:pt x="256" y="220"/>
                    </a:lnTo>
                    <a:lnTo>
                      <a:pt x="258" y="219"/>
                    </a:lnTo>
                    <a:lnTo>
                      <a:pt x="263" y="217"/>
                    </a:lnTo>
                    <a:lnTo>
                      <a:pt x="269" y="219"/>
                    </a:lnTo>
                    <a:lnTo>
                      <a:pt x="270" y="223"/>
                    </a:lnTo>
                    <a:lnTo>
                      <a:pt x="272" y="223"/>
                    </a:lnTo>
                    <a:lnTo>
                      <a:pt x="272" y="246"/>
                    </a:lnTo>
                    <a:lnTo>
                      <a:pt x="270" y="251"/>
                    </a:lnTo>
                    <a:lnTo>
                      <a:pt x="269" y="253"/>
                    </a:lnTo>
                    <a:lnTo>
                      <a:pt x="269" y="254"/>
                    </a:lnTo>
                    <a:lnTo>
                      <a:pt x="268" y="254"/>
                    </a:lnTo>
                    <a:lnTo>
                      <a:pt x="261" y="255"/>
                    </a:lnTo>
                    <a:lnTo>
                      <a:pt x="261" y="250"/>
                    </a:lnTo>
                    <a:lnTo>
                      <a:pt x="258" y="248"/>
                    </a:lnTo>
                    <a:lnTo>
                      <a:pt x="255" y="248"/>
                    </a:lnTo>
                    <a:lnTo>
                      <a:pt x="253" y="253"/>
                    </a:lnTo>
                    <a:lnTo>
                      <a:pt x="253" y="255"/>
                    </a:lnTo>
                    <a:lnTo>
                      <a:pt x="256" y="268"/>
                    </a:lnTo>
                    <a:lnTo>
                      <a:pt x="255" y="270"/>
                    </a:lnTo>
                    <a:lnTo>
                      <a:pt x="255" y="275"/>
                    </a:lnTo>
                    <a:lnTo>
                      <a:pt x="251" y="286"/>
                    </a:lnTo>
                    <a:lnTo>
                      <a:pt x="251" y="287"/>
                    </a:lnTo>
                    <a:lnTo>
                      <a:pt x="248" y="300"/>
                    </a:lnTo>
                    <a:lnTo>
                      <a:pt x="250" y="308"/>
                    </a:lnTo>
                    <a:lnTo>
                      <a:pt x="250" y="315"/>
                    </a:lnTo>
                    <a:lnTo>
                      <a:pt x="246" y="315"/>
                    </a:lnTo>
                    <a:lnTo>
                      <a:pt x="243" y="317"/>
                    </a:lnTo>
                    <a:lnTo>
                      <a:pt x="227" y="321"/>
                    </a:lnTo>
                    <a:lnTo>
                      <a:pt x="222" y="320"/>
                    </a:lnTo>
                    <a:lnTo>
                      <a:pt x="220" y="320"/>
                    </a:lnTo>
                    <a:lnTo>
                      <a:pt x="218" y="318"/>
                    </a:lnTo>
                    <a:lnTo>
                      <a:pt x="216" y="317"/>
                    </a:lnTo>
                    <a:lnTo>
                      <a:pt x="213" y="317"/>
                    </a:lnTo>
                    <a:lnTo>
                      <a:pt x="213" y="314"/>
                    </a:lnTo>
                    <a:lnTo>
                      <a:pt x="216" y="311"/>
                    </a:lnTo>
                    <a:lnTo>
                      <a:pt x="219" y="310"/>
                    </a:lnTo>
                    <a:lnTo>
                      <a:pt x="227" y="310"/>
                    </a:lnTo>
                    <a:lnTo>
                      <a:pt x="227" y="301"/>
                    </a:lnTo>
                    <a:lnTo>
                      <a:pt x="222" y="301"/>
                    </a:lnTo>
                    <a:lnTo>
                      <a:pt x="218" y="300"/>
                    </a:lnTo>
                    <a:lnTo>
                      <a:pt x="215" y="301"/>
                    </a:lnTo>
                    <a:lnTo>
                      <a:pt x="213" y="303"/>
                    </a:lnTo>
                    <a:lnTo>
                      <a:pt x="212" y="303"/>
                    </a:lnTo>
                    <a:lnTo>
                      <a:pt x="212" y="300"/>
                    </a:lnTo>
                    <a:lnTo>
                      <a:pt x="210" y="299"/>
                    </a:lnTo>
                    <a:lnTo>
                      <a:pt x="210" y="296"/>
                    </a:lnTo>
                    <a:lnTo>
                      <a:pt x="212" y="294"/>
                    </a:lnTo>
                    <a:lnTo>
                      <a:pt x="212" y="280"/>
                    </a:lnTo>
                    <a:lnTo>
                      <a:pt x="208" y="275"/>
                    </a:lnTo>
                    <a:lnTo>
                      <a:pt x="206" y="272"/>
                    </a:lnTo>
                    <a:lnTo>
                      <a:pt x="191" y="272"/>
                    </a:lnTo>
                    <a:lnTo>
                      <a:pt x="191" y="263"/>
                    </a:lnTo>
                    <a:lnTo>
                      <a:pt x="196" y="263"/>
                    </a:lnTo>
                    <a:lnTo>
                      <a:pt x="203" y="262"/>
                    </a:lnTo>
                    <a:lnTo>
                      <a:pt x="208" y="262"/>
                    </a:lnTo>
                    <a:lnTo>
                      <a:pt x="208" y="239"/>
                    </a:lnTo>
                    <a:lnTo>
                      <a:pt x="206" y="237"/>
                    </a:lnTo>
                    <a:lnTo>
                      <a:pt x="206" y="236"/>
                    </a:lnTo>
                    <a:lnTo>
                      <a:pt x="205" y="234"/>
                    </a:lnTo>
                    <a:lnTo>
                      <a:pt x="202" y="225"/>
                    </a:lnTo>
                    <a:lnTo>
                      <a:pt x="199" y="205"/>
                    </a:lnTo>
                    <a:lnTo>
                      <a:pt x="198" y="205"/>
                    </a:lnTo>
                    <a:lnTo>
                      <a:pt x="187" y="208"/>
                    </a:lnTo>
                    <a:lnTo>
                      <a:pt x="177" y="208"/>
                    </a:lnTo>
                    <a:lnTo>
                      <a:pt x="167" y="205"/>
                    </a:lnTo>
                    <a:lnTo>
                      <a:pt x="165" y="203"/>
                    </a:lnTo>
                    <a:lnTo>
                      <a:pt x="136" y="203"/>
                    </a:lnTo>
                    <a:lnTo>
                      <a:pt x="136" y="213"/>
                    </a:lnTo>
                    <a:lnTo>
                      <a:pt x="139" y="229"/>
                    </a:lnTo>
                    <a:lnTo>
                      <a:pt x="136" y="241"/>
                    </a:lnTo>
                    <a:lnTo>
                      <a:pt x="131" y="250"/>
                    </a:lnTo>
                    <a:lnTo>
                      <a:pt x="127" y="248"/>
                    </a:lnTo>
                    <a:lnTo>
                      <a:pt x="124" y="248"/>
                    </a:lnTo>
                    <a:lnTo>
                      <a:pt x="120" y="250"/>
                    </a:lnTo>
                    <a:lnTo>
                      <a:pt x="119" y="251"/>
                    </a:lnTo>
                    <a:lnTo>
                      <a:pt x="112" y="247"/>
                    </a:lnTo>
                    <a:lnTo>
                      <a:pt x="105" y="244"/>
                    </a:lnTo>
                    <a:lnTo>
                      <a:pt x="103" y="244"/>
                    </a:lnTo>
                    <a:lnTo>
                      <a:pt x="103" y="243"/>
                    </a:lnTo>
                    <a:lnTo>
                      <a:pt x="99" y="234"/>
                    </a:lnTo>
                    <a:lnTo>
                      <a:pt x="86" y="223"/>
                    </a:lnTo>
                    <a:lnTo>
                      <a:pt x="85" y="223"/>
                    </a:lnTo>
                    <a:lnTo>
                      <a:pt x="83" y="222"/>
                    </a:lnTo>
                    <a:lnTo>
                      <a:pt x="82" y="223"/>
                    </a:lnTo>
                    <a:lnTo>
                      <a:pt x="74" y="226"/>
                    </a:lnTo>
                    <a:lnTo>
                      <a:pt x="68" y="230"/>
                    </a:lnTo>
                    <a:lnTo>
                      <a:pt x="54" y="236"/>
                    </a:lnTo>
                    <a:lnTo>
                      <a:pt x="52" y="233"/>
                    </a:lnTo>
                    <a:lnTo>
                      <a:pt x="46" y="223"/>
                    </a:lnTo>
                    <a:lnTo>
                      <a:pt x="45" y="223"/>
                    </a:lnTo>
                    <a:lnTo>
                      <a:pt x="43" y="223"/>
                    </a:lnTo>
                    <a:lnTo>
                      <a:pt x="40" y="225"/>
                    </a:lnTo>
                    <a:lnTo>
                      <a:pt x="39" y="225"/>
                    </a:lnTo>
                    <a:lnTo>
                      <a:pt x="30" y="229"/>
                    </a:lnTo>
                    <a:lnTo>
                      <a:pt x="9" y="236"/>
                    </a:lnTo>
                    <a:lnTo>
                      <a:pt x="7" y="237"/>
                    </a:lnTo>
                    <a:lnTo>
                      <a:pt x="8" y="239"/>
                    </a:lnTo>
                    <a:lnTo>
                      <a:pt x="1" y="250"/>
                    </a:lnTo>
                    <a:lnTo>
                      <a:pt x="0" y="254"/>
                    </a:lnTo>
                    <a:lnTo>
                      <a:pt x="0" y="255"/>
                    </a:lnTo>
                    <a:lnTo>
                      <a:pt x="2" y="257"/>
                    </a:lnTo>
                    <a:lnTo>
                      <a:pt x="4" y="257"/>
                    </a:lnTo>
                    <a:lnTo>
                      <a:pt x="5" y="258"/>
                    </a:lnTo>
                    <a:lnTo>
                      <a:pt x="7" y="258"/>
                    </a:lnTo>
                    <a:lnTo>
                      <a:pt x="8" y="260"/>
                    </a:lnTo>
                    <a:lnTo>
                      <a:pt x="8" y="262"/>
                    </a:lnTo>
                    <a:lnTo>
                      <a:pt x="12" y="269"/>
                    </a:lnTo>
                    <a:lnTo>
                      <a:pt x="14" y="270"/>
                    </a:lnTo>
                    <a:lnTo>
                      <a:pt x="18" y="277"/>
                    </a:lnTo>
                    <a:lnTo>
                      <a:pt x="18" y="279"/>
                    </a:lnTo>
                    <a:lnTo>
                      <a:pt x="19" y="283"/>
                    </a:lnTo>
                    <a:lnTo>
                      <a:pt x="19" y="290"/>
                    </a:lnTo>
                    <a:lnTo>
                      <a:pt x="23" y="293"/>
                    </a:lnTo>
                    <a:lnTo>
                      <a:pt x="25" y="296"/>
                    </a:lnTo>
                    <a:lnTo>
                      <a:pt x="25" y="297"/>
                    </a:lnTo>
                    <a:lnTo>
                      <a:pt x="26" y="300"/>
                    </a:lnTo>
                    <a:lnTo>
                      <a:pt x="29" y="301"/>
                    </a:lnTo>
                    <a:lnTo>
                      <a:pt x="32" y="301"/>
                    </a:lnTo>
                    <a:lnTo>
                      <a:pt x="33" y="300"/>
                    </a:lnTo>
                    <a:lnTo>
                      <a:pt x="40" y="300"/>
                    </a:lnTo>
                    <a:lnTo>
                      <a:pt x="45" y="297"/>
                    </a:lnTo>
                    <a:lnTo>
                      <a:pt x="46" y="296"/>
                    </a:lnTo>
                    <a:lnTo>
                      <a:pt x="50" y="294"/>
                    </a:lnTo>
                    <a:lnTo>
                      <a:pt x="52" y="294"/>
                    </a:lnTo>
                    <a:lnTo>
                      <a:pt x="52" y="296"/>
                    </a:lnTo>
                    <a:lnTo>
                      <a:pt x="58" y="320"/>
                    </a:lnTo>
                    <a:lnTo>
                      <a:pt x="58" y="337"/>
                    </a:lnTo>
                    <a:lnTo>
                      <a:pt x="57" y="339"/>
                    </a:lnTo>
                    <a:lnTo>
                      <a:pt x="53" y="337"/>
                    </a:lnTo>
                    <a:lnTo>
                      <a:pt x="53" y="342"/>
                    </a:lnTo>
                    <a:lnTo>
                      <a:pt x="54" y="343"/>
                    </a:lnTo>
                    <a:lnTo>
                      <a:pt x="58" y="349"/>
                    </a:lnTo>
                    <a:lnTo>
                      <a:pt x="61" y="352"/>
                    </a:lnTo>
                    <a:lnTo>
                      <a:pt x="82" y="346"/>
                    </a:lnTo>
                    <a:lnTo>
                      <a:pt x="85" y="346"/>
                    </a:lnTo>
                    <a:lnTo>
                      <a:pt x="85" y="347"/>
                    </a:lnTo>
                    <a:lnTo>
                      <a:pt x="86" y="350"/>
                    </a:lnTo>
                    <a:lnTo>
                      <a:pt x="92" y="359"/>
                    </a:lnTo>
                    <a:lnTo>
                      <a:pt x="96" y="359"/>
                    </a:lnTo>
                    <a:lnTo>
                      <a:pt x="113" y="356"/>
                    </a:lnTo>
                    <a:lnTo>
                      <a:pt x="127" y="360"/>
                    </a:lnTo>
                    <a:lnTo>
                      <a:pt x="141" y="354"/>
                    </a:lnTo>
                    <a:lnTo>
                      <a:pt x="142" y="353"/>
                    </a:lnTo>
                    <a:lnTo>
                      <a:pt x="142" y="352"/>
                    </a:lnTo>
                    <a:lnTo>
                      <a:pt x="148" y="347"/>
                    </a:lnTo>
                    <a:lnTo>
                      <a:pt x="177" y="336"/>
                    </a:lnTo>
                    <a:lnTo>
                      <a:pt x="179" y="335"/>
                    </a:lnTo>
                    <a:lnTo>
                      <a:pt x="180" y="335"/>
                    </a:lnTo>
                    <a:lnTo>
                      <a:pt x="181" y="333"/>
                    </a:lnTo>
                    <a:lnTo>
                      <a:pt x="184" y="332"/>
                    </a:lnTo>
                    <a:lnTo>
                      <a:pt x="186" y="330"/>
                    </a:lnTo>
                    <a:lnTo>
                      <a:pt x="187" y="330"/>
                    </a:lnTo>
                    <a:lnTo>
                      <a:pt x="191" y="329"/>
                    </a:lnTo>
                    <a:lnTo>
                      <a:pt x="199" y="327"/>
                    </a:lnTo>
                    <a:lnTo>
                      <a:pt x="213" y="327"/>
                    </a:lnTo>
                    <a:lnTo>
                      <a:pt x="215" y="325"/>
                    </a:lnTo>
                    <a:lnTo>
                      <a:pt x="215" y="343"/>
                    </a:lnTo>
                    <a:lnTo>
                      <a:pt x="216" y="356"/>
                    </a:lnTo>
                    <a:lnTo>
                      <a:pt x="216" y="357"/>
                    </a:lnTo>
                    <a:lnTo>
                      <a:pt x="218" y="357"/>
                    </a:lnTo>
                    <a:lnTo>
                      <a:pt x="225" y="364"/>
                    </a:lnTo>
                    <a:lnTo>
                      <a:pt x="226" y="364"/>
                    </a:lnTo>
                    <a:lnTo>
                      <a:pt x="232" y="366"/>
                    </a:lnTo>
                    <a:lnTo>
                      <a:pt x="233" y="366"/>
                    </a:lnTo>
                    <a:lnTo>
                      <a:pt x="234" y="364"/>
                    </a:lnTo>
                    <a:lnTo>
                      <a:pt x="236" y="364"/>
                    </a:lnTo>
                    <a:lnTo>
                      <a:pt x="239" y="361"/>
                    </a:lnTo>
                    <a:lnTo>
                      <a:pt x="243" y="356"/>
                    </a:lnTo>
                    <a:lnTo>
                      <a:pt x="247" y="353"/>
                    </a:lnTo>
                    <a:lnTo>
                      <a:pt x="248" y="352"/>
                    </a:lnTo>
                    <a:lnTo>
                      <a:pt x="251" y="359"/>
                    </a:lnTo>
                    <a:lnTo>
                      <a:pt x="251" y="370"/>
                    </a:lnTo>
                    <a:lnTo>
                      <a:pt x="250" y="377"/>
                    </a:lnTo>
                    <a:lnTo>
                      <a:pt x="250" y="394"/>
                    </a:lnTo>
                    <a:lnTo>
                      <a:pt x="255" y="409"/>
                    </a:lnTo>
                    <a:lnTo>
                      <a:pt x="283" y="400"/>
                    </a:lnTo>
                    <a:lnTo>
                      <a:pt x="287" y="400"/>
                    </a:lnTo>
                    <a:lnTo>
                      <a:pt x="294" y="399"/>
                    </a:lnTo>
                    <a:lnTo>
                      <a:pt x="300" y="399"/>
                    </a:lnTo>
                    <a:lnTo>
                      <a:pt x="315" y="391"/>
                    </a:lnTo>
                    <a:lnTo>
                      <a:pt x="317" y="388"/>
                    </a:lnTo>
                    <a:lnTo>
                      <a:pt x="331" y="388"/>
                    </a:lnTo>
                    <a:lnTo>
                      <a:pt x="335" y="389"/>
                    </a:lnTo>
                    <a:lnTo>
                      <a:pt x="335" y="391"/>
                    </a:lnTo>
                    <a:lnTo>
                      <a:pt x="333" y="394"/>
                    </a:lnTo>
                    <a:lnTo>
                      <a:pt x="339" y="399"/>
                    </a:lnTo>
                    <a:lnTo>
                      <a:pt x="343" y="398"/>
                    </a:lnTo>
                    <a:lnTo>
                      <a:pt x="343" y="400"/>
                    </a:lnTo>
                    <a:lnTo>
                      <a:pt x="339" y="403"/>
                    </a:lnTo>
                    <a:lnTo>
                      <a:pt x="338" y="406"/>
                    </a:lnTo>
                    <a:lnTo>
                      <a:pt x="336" y="419"/>
                    </a:lnTo>
                    <a:lnTo>
                      <a:pt x="336" y="423"/>
                    </a:lnTo>
                    <a:lnTo>
                      <a:pt x="338" y="427"/>
                    </a:lnTo>
                    <a:lnTo>
                      <a:pt x="366" y="438"/>
                    </a:lnTo>
                    <a:lnTo>
                      <a:pt x="373" y="440"/>
                    </a:lnTo>
                    <a:lnTo>
                      <a:pt x="395" y="440"/>
                    </a:lnTo>
                    <a:lnTo>
                      <a:pt x="400" y="441"/>
                    </a:lnTo>
                    <a:lnTo>
                      <a:pt x="402" y="435"/>
                    </a:lnTo>
                    <a:lnTo>
                      <a:pt x="403" y="419"/>
                    </a:lnTo>
                    <a:lnTo>
                      <a:pt x="403" y="417"/>
                    </a:lnTo>
                    <a:lnTo>
                      <a:pt x="400" y="412"/>
                    </a:lnTo>
                    <a:lnTo>
                      <a:pt x="396" y="412"/>
                    </a:lnTo>
                    <a:lnTo>
                      <a:pt x="389" y="410"/>
                    </a:lnTo>
                    <a:lnTo>
                      <a:pt x="385" y="402"/>
                    </a:lnTo>
                    <a:lnTo>
                      <a:pt x="381" y="400"/>
                    </a:lnTo>
                    <a:lnTo>
                      <a:pt x="377" y="398"/>
                    </a:lnTo>
                    <a:lnTo>
                      <a:pt x="380" y="388"/>
                    </a:lnTo>
                    <a:lnTo>
                      <a:pt x="402" y="389"/>
                    </a:lnTo>
                    <a:lnTo>
                      <a:pt x="405" y="388"/>
                    </a:lnTo>
                    <a:lnTo>
                      <a:pt x="407" y="374"/>
                    </a:lnTo>
                    <a:lnTo>
                      <a:pt x="412" y="374"/>
                    </a:lnTo>
                    <a:lnTo>
                      <a:pt x="427" y="377"/>
                    </a:lnTo>
                    <a:lnTo>
                      <a:pt x="427" y="378"/>
                    </a:lnTo>
                    <a:lnTo>
                      <a:pt x="428" y="377"/>
                    </a:lnTo>
                    <a:lnTo>
                      <a:pt x="435" y="377"/>
                    </a:lnTo>
                    <a:lnTo>
                      <a:pt x="437" y="375"/>
                    </a:lnTo>
                    <a:lnTo>
                      <a:pt x="438" y="375"/>
                    </a:lnTo>
                    <a:lnTo>
                      <a:pt x="442" y="371"/>
                    </a:lnTo>
                    <a:lnTo>
                      <a:pt x="452" y="368"/>
                    </a:lnTo>
                    <a:lnTo>
                      <a:pt x="458" y="368"/>
                    </a:lnTo>
                    <a:lnTo>
                      <a:pt x="459" y="349"/>
                    </a:lnTo>
                    <a:lnTo>
                      <a:pt x="456" y="345"/>
                    </a:lnTo>
                    <a:lnTo>
                      <a:pt x="452" y="345"/>
                    </a:lnTo>
                    <a:lnTo>
                      <a:pt x="448" y="343"/>
                    </a:lnTo>
                    <a:lnTo>
                      <a:pt x="448" y="336"/>
                    </a:lnTo>
                    <a:lnTo>
                      <a:pt x="450" y="336"/>
                    </a:lnTo>
                    <a:lnTo>
                      <a:pt x="459" y="339"/>
                    </a:lnTo>
                    <a:lnTo>
                      <a:pt x="462" y="340"/>
                    </a:lnTo>
                    <a:lnTo>
                      <a:pt x="463" y="339"/>
                    </a:lnTo>
                    <a:lnTo>
                      <a:pt x="465" y="336"/>
                    </a:lnTo>
                    <a:lnTo>
                      <a:pt x="466" y="336"/>
                    </a:lnTo>
                    <a:lnTo>
                      <a:pt x="466" y="335"/>
                    </a:lnTo>
                    <a:lnTo>
                      <a:pt x="467" y="335"/>
                    </a:lnTo>
                    <a:lnTo>
                      <a:pt x="476" y="329"/>
                    </a:lnTo>
                    <a:lnTo>
                      <a:pt x="494" y="324"/>
                    </a:lnTo>
                    <a:lnTo>
                      <a:pt x="502" y="296"/>
                    </a:lnTo>
                    <a:lnTo>
                      <a:pt x="504" y="296"/>
                    </a:lnTo>
                    <a:lnTo>
                      <a:pt x="504" y="294"/>
                    </a:lnTo>
                    <a:lnTo>
                      <a:pt x="502" y="286"/>
                    </a:lnTo>
                    <a:lnTo>
                      <a:pt x="500" y="279"/>
                    </a:lnTo>
                    <a:lnTo>
                      <a:pt x="495" y="273"/>
                    </a:lnTo>
                    <a:lnTo>
                      <a:pt x="487" y="273"/>
                    </a:lnTo>
                    <a:lnTo>
                      <a:pt x="480" y="272"/>
                    </a:lnTo>
                    <a:lnTo>
                      <a:pt x="480" y="266"/>
                    </a:lnTo>
                    <a:lnTo>
                      <a:pt x="479" y="251"/>
                    </a:lnTo>
                    <a:lnTo>
                      <a:pt x="474" y="243"/>
                    </a:lnTo>
                    <a:lnTo>
                      <a:pt x="472" y="240"/>
                    </a:lnTo>
                    <a:lnTo>
                      <a:pt x="474" y="237"/>
                    </a:lnTo>
                    <a:lnTo>
                      <a:pt x="483" y="233"/>
                    </a:lnTo>
                    <a:lnTo>
                      <a:pt x="488" y="227"/>
                    </a:lnTo>
                    <a:lnTo>
                      <a:pt x="490" y="225"/>
                    </a:lnTo>
                    <a:lnTo>
                      <a:pt x="488" y="219"/>
                    </a:lnTo>
                    <a:lnTo>
                      <a:pt x="488" y="213"/>
                    </a:lnTo>
                    <a:lnTo>
                      <a:pt x="493" y="210"/>
                    </a:lnTo>
                    <a:lnTo>
                      <a:pt x="497" y="210"/>
                    </a:lnTo>
                    <a:lnTo>
                      <a:pt x="498" y="209"/>
                    </a:lnTo>
                    <a:lnTo>
                      <a:pt x="501" y="209"/>
                    </a:lnTo>
                    <a:lnTo>
                      <a:pt x="502" y="210"/>
                    </a:lnTo>
                    <a:lnTo>
                      <a:pt x="505" y="210"/>
                    </a:lnTo>
                    <a:lnTo>
                      <a:pt x="508" y="212"/>
                    </a:lnTo>
                    <a:lnTo>
                      <a:pt x="511" y="212"/>
                    </a:lnTo>
                    <a:lnTo>
                      <a:pt x="511" y="210"/>
                    </a:lnTo>
                    <a:lnTo>
                      <a:pt x="512" y="201"/>
                    </a:lnTo>
                    <a:lnTo>
                      <a:pt x="515" y="196"/>
                    </a:lnTo>
                    <a:lnTo>
                      <a:pt x="527" y="201"/>
                    </a:lnTo>
                    <a:lnTo>
                      <a:pt x="546" y="186"/>
                    </a:lnTo>
                    <a:lnTo>
                      <a:pt x="548" y="177"/>
                    </a:lnTo>
                    <a:lnTo>
                      <a:pt x="555" y="170"/>
                    </a:lnTo>
                    <a:lnTo>
                      <a:pt x="561" y="167"/>
                    </a:lnTo>
                    <a:lnTo>
                      <a:pt x="563" y="169"/>
                    </a:lnTo>
                    <a:lnTo>
                      <a:pt x="567" y="164"/>
                    </a:lnTo>
                    <a:lnTo>
                      <a:pt x="570" y="163"/>
                    </a:lnTo>
                    <a:lnTo>
                      <a:pt x="574" y="163"/>
                    </a:lnTo>
                    <a:lnTo>
                      <a:pt x="575" y="160"/>
                    </a:lnTo>
                    <a:lnTo>
                      <a:pt x="571" y="155"/>
                    </a:lnTo>
                    <a:lnTo>
                      <a:pt x="570" y="155"/>
                    </a:lnTo>
                    <a:lnTo>
                      <a:pt x="568" y="153"/>
                    </a:lnTo>
                    <a:lnTo>
                      <a:pt x="565" y="152"/>
                    </a:lnTo>
                    <a:lnTo>
                      <a:pt x="564" y="153"/>
                    </a:lnTo>
                    <a:lnTo>
                      <a:pt x="564" y="155"/>
                    </a:lnTo>
                    <a:lnTo>
                      <a:pt x="563" y="157"/>
                    </a:lnTo>
                    <a:lnTo>
                      <a:pt x="558" y="157"/>
                    </a:lnTo>
                    <a:lnTo>
                      <a:pt x="557" y="156"/>
                    </a:lnTo>
                    <a:lnTo>
                      <a:pt x="547" y="155"/>
                    </a:lnTo>
                    <a:lnTo>
                      <a:pt x="530" y="155"/>
                    </a:lnTo>
                    <a:lnTo>
                      <a:pt x="522" y="153"/>
                    </a:lnTo>
                    <a:lnTo>
                      <a:pt x="522" y="152"/>
                    </a:lnTo>
                    <a:lnTo>
                      <a:pt x="529" y="112"/>
                    </a:lnTo>
                    <a:lnTo>
                      <a:pt x="532" y="106"/>
                    </a:lnTo>
                    <a:lnTo>
                      <a:pt x="536" y="102"/>
                    </a:lnTo>
                    <a:lnTo>
                      <a:pt x="536" y="95"/>
                    </a:lnTo>
                    <a:lnTo>
                      <a:pt x="534" y="85"/>
                    </a:lnTo>
                    <a:lnTo>
                      <a:pt x="536" y="52"/>
                    </a:lnTo>
                    <a:lnTo>
                      <a:pt x="537" y="47"/>
                    </a:lnTo>
                    <a:lnTo>
                      <a:pt x="539" y="46"/>
                    </a:lnTo>
                    <a:lnTo>
                      <a:pt x="536" y="46"/>
                    </a:lnTo>
                    <a:lnTo>
                      <a:pt x="523" y="43"/>
                    </a:lnTo>
                    <a:lnTo>
                      <a:pt x="517" y="33"/>
                    </a:lnTo>
                    <a:lnTo>
                      <a:pt x="512" y="33"/>
                    </a:lnTo>
                    <a:lnTo>
                      <a:pt x="508" y="32"/>
                    </a:lnTo>
                    <a:lnTo>
                      <a:pt x="507" y="32"/>
                    </a:lnTo>
                    <a:lnTo>
                      <a:pt x="502" y="28"/>
                    </a:lnTo>
                    <a:lnTo>
                      <a:pt x="488" y="22"/>
                    </a:lnTo>
                    <a:lnTo>
                      <a:pt x="484" y="19"/>
                    </a:lnTo>
                    <a:lnTo>
                      <a:pt x="481" y="18"/>
                    </a:lnTo>
                    <a:lnTo>
                      <a:pt x="473" y="9"/>
                    </a:lnTo>
                    <a:lnTo>
                      <a:pt x="450" y="0"/>
                    </a:lnTo>
                    <a:lnTo>
                      <a:pt x="448" y="0"/>
                    </a:lnTo>
                    <a:lnTo>
                      <a:pt x="447" y="0"/>
                    </a:lnTo>
                    <a:lnTo>
                      <a:pt x="441" y="9"/>
                    </a:lnTo>
                    <a:lnTo>
                      <a:pt x="441" y="12"/>
                    </a:lnTo>
                    <a:lnTo>
                      <a:pt x="445" y="22"/>
                    </a:lnTo>
                    <a:lnTo>
                      <a:pt x="448" y="35"/>
                    </a:lnTo>
                    <a:lnTo>
                      <a:pt x="451" y="40"/>
                    </a:lnTo>
                    <a:lnTo>
                      <a:pt x="448" y="43"/>
                    </a:lnTo>
                    <a:lnTo>
                      <a:pt x="442" y="44"/>
                    </a:lnTo>
                    <a:lnTo>
                      <a:pt x="441" y="43"/>
                    </a:lnTo>
                    <a:lnTo>
                      <a:pt x="426" y="4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68" name="Freeform 899">
                <a:extLst>
                  <a:ext uri="{FF2B5EF4-FFF2-40B4-BE49-F238E27FC236}">
                    <a16:creationId xmlns:a16="http://schemas.microsoft.com/office/drawing/2014/main" id="{046F91E9-1468-A835-0624-1CDA62875E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9" y="3483"/>
                <a:ext cx="71" cy="91"/>
              </a:xfrm>
              <a:custGeom>
                <a:avLst/>
                <a:gdLst>
                  <a:gd name="T0" fmla="*/ 17 w 285"/>
                  <a:gd name="T1" fmla="*/ 9 h 363"/>
                  <a:gd name="T2" fmla="*/ 7 w 285"/>
                  <a:gd name="T3" fmla="*/ 24 h 363"/>
                  <a:gd name="T4" fmla="*/ 14 w 285"/>
                  <a:gd name="T5" fmla="*/ 73 h 363"/>
                  <a:gd name="T6" fmla="*/ 15 w 285"/>
                  <a:gd name="T7" fmla="*/ 98 h 363"/>
                  <a:gd name="T8" fmla="*/ 11 w 285"/>
                  <a:gd name="T9" fmla="*/ 123 h 363"/>
                  <a:gd name="T10" fmla="*/ 6 w 285"/>
                  <a:gd name="T11" fmla="*/ 144 h 363"/>
                  <a:gd name="T12" fmla="*/ 9 w 285"/>
                  <a:gd name="T13" fmla="*/ 158 h 363"/>
                  <a:gd name="T14" fmla="*/ 19 w 285"/>
                  <a:gd name="T15" fmla="*/ 186 h 363"/>
                  <a:gd name="T16" fmla="*/ 36 w 285"/>
                  <a:gd name="T17" fmla="*/ 208 h 363"/>
                  <a:gd name="T18" fmla="*/ 32 w 285"/>
                  <a:gd name="T19" fmla="*/ 228 h 363"/>
                  <a:gd name="T20" fmla="*/ 29 w 285"/>
                  <a:gd name="T21" fmla="*/ 239 h 363"/>
                  <a:gd name="T22" fmla="*/ 59 w 285"/>
                  <a:gd name="T23" fmla="*/ 241 h 363"/>
                  <a:gd name="T24" fmla="*/ 89 w 285"/>
                  <a:gd name="T25" fmla="*/ 227 h 363"/>
                  <a:gd name="T26" fmla="*/ 76 w 285"/>
                  <a:gd name="T27" fmla="*/ 238 h 363"/>
                  <a:gd name="T28" fmla="*/ 39 w 285"/>
                  <a:gd name="T29" fmla="*/ 254 h 363"/>
                  <a:gd name="T30" fmla="*/ 28 w 285"/>
                  <a:gd name="T31" fmla="*/ 289 h 363"/>
                  <a:gd name="T32" fmla="*/ 22 w 285"/>
                  <a:gd name="T33" fmla="*/ 282 h 363"/>
                  <a:gd name="T34" fmla="*/ 1 w 285"/>
                  <a:gd name="T35" fmla="*/ 292 h 363"/>
                  <a:gd name="T36" fmla="*/ 0 w 285"/>
                  <a:gd name="T37" fmla="*/ 309 h 363"/>
                  <a:gd name="T38" fmla="*/ 36 w 285"/>
                  <a:gd name="T39" fmla="*/ 313 h 363"/>
                  <a:gd name="T40" fmla="*/ 47 w 285"/>
                  <a:gd name="T41" fmla="*/ 298 h 363"/>
                  <a:gd name="T42" fmla="*/ 49 w 285"/>
                  <a:gd name="T43" fmla="*/ 321 h 363"/>
                  <a:gd name="T44" fmla="*/ 60 w 285"/>
                  <a:gd name="T45" fmla="*/ 348 h 363"/>
                  <a:gd name="T46" fmla="*/ 86 w 285"/>
                  <a:gd name="T47" fmla="*/ 356 h 363"/>
                  <a:gd name="T48" fmla="*/ 117 w 285"/>
                  <a:gd name="T49" fmla="*/ 351 h 363"/>
                  <a:gd name="T50" fmla="*/ 138 w 285"/>
                  <a:gd name="T51" fmla="*/ 330 h 363"/>
                  <a:gd name="T52" fmla="*/ 166 w 285"/>
                  <a:gd name="T53" fmla="*/ 324 h 363"/>
                  <a:gd name="T54" fmla="*/ 187 w 285"/>
                  <a:gd name="T55" fmla="*/ 349 h 363"/>
                  <a:gd name="T56" fmla="*/ 216 w 285"/>
                  <a:gd name="T57" fmla="*/ 363 h 363"/>
                  <a:gd name="T58" fmla="*/ 194 w 285"/>
                  <a:gd name="T59" fmla="*/ 323 h 363"/>
                  <a:gd name="T60" fmla="*/ 239 w 285"/>
                  <a:gd name="T61" fmla="*/ 334 h 363"/>
                  <a:gd name="T62" fmla="*/ 230 w 285"/>
                  <a:gd name="T63" fmla="*/ 341 h 363"/>
                  <a:gd name="T64" fmla="*/ 243 w 285"/>
                  <a:gd name="T65" fmla="*/ 352 h 363"/>
                  <a:gd name="T66" fmla="*/ 258 w 285"/>
                  <a:gd name="T67" fmla="*/ 351 h 363"/>
                  <a:gd name="T68" fmla="*/ 275 w 285"/>
                  <a:gd name="T69" fmla="*/ 334 h 363"/>
                  <a:gd name="T70" fmla="*/ 280 w 285"/>
                  <a:gd name="T71" fmla="*/ 287 h 363"/>
                  <a:gd name="T72" fmla="*/ 280 w 285"/>
                  <a:gd name="T73" fmla="*/ 267 h 363"/>
                  <a:gd name="T74" fmla="*/ 274 w 285"/>
                  <a:gd name="T75" fmla="*/ 241 h 363"/>
                  <a:gd name="T76" fmla="*/ 251 w 285"/>
                  <a:gd name="T77" fmla="*/ 220 h 363"/>
                  <a:gd name="T78" fmla="*/ 254 w 285"/>
                  <a:gd name="T79" fmla="*/ 213 h 363"/>
                  <a:gd name="T80" fmla="*/ 236 w 285"/>
                  <a:gd name="T81" fmla="*/ 179 h 363"/>
                  <a:gd name="T82" fmla="*/ 230 w 285"/>
                  <a:gd name="T83" fmla="*/ 169 h 363"/>
                  <a:gd name="T84" fmla="*/ 198 w 285"/>
                  <a:gd name="T85" fmla="*/ 160 h 363"/>
                  <a:gd name="T86" fmla="*/ 208 w 285"/>
                  <a:gd name="T87" fmla="*/ 120 h 363"/>
                  <a:gd name="T88" fmla="*/ 211 w 285"/>
                  <a:gd name="T89" fmla="*/ 100 h 363"/>
                  <a:gd name="T90" fmla="*/ 194 w 285"/>
                  <a:gd name="T91" fmla="*/ 76 h 363"/>
                  <a:gd name="T92" fmla="*/ 167 w 285"/>
                  <a:gd name="T93" fmla="*/ 56 h 363"/>
                  <a:gd name="T94" fmla="*/ 152 w 285"/>
                  <a:gd name="T95" fmla="*/ 45 h 363"/>
                  <a:gd name="T96" fmla="*/ 137 w 285"/>
                  <a:gd name="T97" fmla="*/ 21 h 363"/>
                  <a:gd name="T98" fmla="*/ 114 w 285"/>
                  <a:gd name="T99" fmla="*/ 13 h 363"/>
                  <a:gd name="T100" fmla="*/ 89 w 285"/>
                  <a:gd name="T101" fmla="*/ 23 h 363"/>
                  <a:gd name="T102" fmla="*/ 73 w 285"/>
                  <a:gd name="T103" fmla="*/ 3 h 363"/>
                  <a:gd name="T104" fmla="*/ 52 w 285"/>
                  <a:gd name="T105" fmla="*/ 11 h 3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85" h="363">
                    <a:moveTo>
                      <a:pt x="32" y="13"/>
                    </a:moveTo>
                    <a:lnTo>
                      <a:pt x="31" y="11"/>
                    </a:lnTo>
                    <a:lnTo>
                      <a:pt x="25" y="10"/>
                    </a:lnTo>
                    <a:lnTo>
                      <a:pt x="18" y="10"/>
                    </a:lnTo>
                    <a:lnTo>
                      <a:pt x="17" y="9"/>
                    </a:lnTo>
                    <a:lnTo>
                      <a:pt x="9" y="9"/>
                    </a:lnTo>
                    <a:lnTo>
                      <a:pt x="9" y="14"/>
                    </a:lnTo>
                    <a:lnTo>
                      <a:pt x="6" y="20"/>
                    </a:lnTo>
                    <a:lnTo>
                      <a:pt x="6" y="23"/>
                    </a:lnTo>
                    <a:lnTo>
                      <a:pt x="7" y="24"/>
                    </a:lnTo>
                    <a:lnTo>
                      <a:pt x="9" y="27"/>
                    </a:lnTo>
                    <a:lnTo>
                      <a:pt x="9" y="28"/>
                    </a:lnTo>
                    <a:lnTo>
                      <a:pt x="4" y="40"/>
                    </a:lnTo>
                    <a:lnTo>
                      <a:pt x="6" y="73"/>
                    </a:lnTo>
                    <a:lnTo>
                      <a:pt x="14" y="73"/>
                    </a:lnTo>
                    <a:lnTo>
                      <a:pt x="17" y="81"/>
                    </a:lnTo>
                    <a:lnTo>
                      <a:pt x="18" y="83"/>
                    </a:lnTo>
                    <a:lnTo>
                      <a:pt x="18" y="90"/>
                    </a:lnTo>
                    <a:lnTo>
                      <a:pt x="15" y="95"/>
                    </a:lnTo>
                    <a:lnTo>
                      <a:pt x="15" y="98"/>
                    </a:lnTo>
                    <a:lnTo>
                      <a:pt x="17" y="100"/>
                    </a:lnTo>
                    <a:lnTo>
                      <a:pt x="17" y="107"/>
                    </a:lnTo>
                    <a:lnTo>
                      <a:pt x="15" y="108"/>
                    </a:lnTo>
                    <a:lnTo>
                      <a:pt x="11" y="122"/>
                    </a:lnTo>
                    <a:lnTo>
                      <a:pt x="11" y="123"/>
                    </a:lnTo>
                    <a:lnTo>
                      <a:pt x="3" y="126"/>
                    </a:lnTo>
                    <a:lnTo>
                      <a:pt x="3" y="129"/>
                    </a:lnTo>
                    <a:lnTo>
                      <a:pt x="4" y="130"/>
                    </a:lnTo>
                    <a:lnTo>
                      <a:pt x="4" y="137"/>
                    </a:lnTo>
                    <a:lnTo>
                      <a:pt x="6" y="144"/>
                    </a:lnTo>
                    <a:lnTo>
                      <a:pt x="9" y="153"/>
                    </a:lnTo>
                    <a:lnTo>
                      <a:pt x="9" y="154"/>
                    </a:lnTo>
                    <a:lnTo>
                      <a:pt x="10" y="155"/>
                    </a:lnTo>
                    <a:lnTo>
                      <a:pt x="9" y="155"/>
                    </a:lnTo>
                    <a:lnTo>
                      <a:pt x="9" y="158"/>
                    </a:lnTo>
                    <a:lnTo>
                      <a:pt x="10" y="160"/>
                    </a:lnTo>
                    <a:lnTo>
                      <a:pt x="17" y="172"/>
                    </a:lnTo>
                    <a:lnTo>
                      <a:pt x="17" y="174"/>
                    </a:lnTo>
                    <a:lnTo>
                      <a:pt x="18" y="182"/>
                    </a:lnTo>
                    <a:lnTo>
                      <a:pt x="19" y="186"/>
                    </a:lnTo>
                    <a:lnTo>
                      <a:pt x="25" y="196"/>
                    </a:lnTo>
                    <a:lnTo>
                      <a:pt x="26" y="203"/>
                    </a:lnTo>
                    <a:lnTo>
                      <a:pt x="28" y="203"/>
                    </a:lnTo>
                    <a:lnTo>
                      <a:pt x="32" y="204"/>
                    </a:lnTo>
                    <a:lnTo>
                      <a:pt x="36" y="208"/>
                    </a:lnTo>
                    <a:lnTo>
                      <a:pt x="36" y="214"/>
                    </a:lnTo>
                    <a:lnTo>
                      <a:pt x="32" y="218"/>
                    </a:lnTo>
                    <a:lnTo>
                      <a:pt x="31" y="221"/>
                    </a:lnTo>
                    <a:lnTo>
                      <a:pt x="31" y="225"/>
                    </a:lnTo>
                    <a:lnTo>
                      <a:pt x="32" y="228"/>
                    </a:lnTo>
                    <a:lnTo>
                      <a:pt x="32" y="234"/>
                    </a:lnTo>
                    <a:lnTo>
                      <a:pt x="31" y="235"/>
                    </a:lnTo>
                    <a:lnTo>
                      <a:pt x="31" y="236"/>
                    </a:lnTo>
                    <a:lnTo>
                      <a:pt x="29" y="238"/>
                    </a:lnTo>
                    <a:lnTo>
                      <a:pt x="29" y="239"/>
                    </a:lnTo>
                    <a:lnTo>
                      <a:pt x="35" y="239"/>
                    </a:lnTo>
                    <a:lnTo>
                      <a:pt x="36" y="241"/>
                    </a:lnTo>
                    <a:lnTo>
                      <a:pt x="39" y="242"/>
                    </a:lnTo>
                    <a:lnTo>
                      <a:pt x="47" y="242"/>
                    </a:lnTo>
                    <a:lnTo>
                      <a:pt x="59" y="241"/>
                    </a:lnTo>
                    <a:lnTo>
                      <a:pt x="74" y="228"/>
                    </a:lnTo>
                    <a:lnTo>
                      <a:pt x="77" y="224"/>
                    </a:lnTo>
                    <a:lnTo>
                      <a:pt x="84" y="222"/>
                    </a:lnTo>
                    <a:lnTo>
                      <a:pt x="89" y="222"/>
                    </a:lnTo>
                    <a:lnTo>
                      <a:pt x="89" y="227"/>
                    </a:lnTo>
                    <a:lnTo>
                      <a:pt x="91" y="228"/>
                    </a:lnTo>
                    <a:lnTo>
                      <a:pt x="91" y="229"/>
                    </a:lnTo>
                    <a:lnTo>
                      <a:pt x="82" y="235"/>
                    </a:lnTo>
                    <a:lnTo>
                      <a:pt x="78" y="238"/>
                    </a:lnTo>
                    <a:lnTo>
                      <a:pt x="76" y="238"/>
                    </a:lnTo>
                    <a:lnTo>
                      <a:pt x="56" y="243"/>
                    </a:lnTo>
                    <a:lnTo>
                      <a:pt x="53" y="246"/>
                    </a:lnTo>
                    <a:lnTo>
                      <a:pt x="49" y="247"/>
                    </a:lnTo>
                    <a:lnTo>
                      <a:pt x="39" y="253"/>
                    </a:lnTo>
                    <a:lnTo>
                      <a:pt x="39" y="254"/>
                    </a:lnTo>
                    <a:lnTo>
                      <a:pt x="36" y="267"/>
                    </a:lnTo>
                    <a:lnTo>
                      <a:pt x="36" y="271"/>
                    </a:lnTo>
                    <a:lnTo>
                      <a:pt x="32" y="281"/>
                    </a:lnTo>
                    <a:lnTo>
                      <a:pt x="32" y="285"/>
                    </a:lnTo>
                    <a:lnTo>
                      <a:pt x="28" y="289"/>
                    </a:lnTo>
                    <a:lnTo>
                      <a:pt x="28" y="288"/>
                    </a:lnTo>
                    <a:lnTo>
                      <a:pt x="21" y="285"/>
                    </a:lnTo>
                    <a:lnTo>
                      <a:pt x="21" y="284"/>
                    </a:lnTo>
                    <a:lnTo>
                      <a:pt x="22" y="284"/>
                    </a:lnTo>
                    <a:lnTo>
                      <a:pt x="22" y="282"/>
                    </a:lnTo>
                    <a:lnTo>
                      <a:pt x="18" y="282"/>
                    </a:lnTo>
                    <a:lnTo>
                      <a:pt x="11" y="284"/>
                    </a:lnTo>
                    <a:lnTo>
                      <a:pt x="6" y="287"/>
                    </a:lnTo>
                    <a:lnTo>
                      <a:pt x="3" y="289"/>
                    </a:lnTo>
                    <a:lnTo>
                      <a:pt x="1" y="292"/>
                    </a:lnTo>
                    <a:lnTo>
                      <a:pt x="3" y="295"/>
                    </a:lnTo>
                    <a:lnTo>
                      <a:pt x="3" y="302"/>
                    </a:lnTo>
                    <a:lnTo>
                      <a:pt x="1" y="308"/>
                    </a:lnTo>
                    <a:lnTo>
                      <a:pt x="0" y="308"/>
                    </a:lnTo>
                    <a:lnTo>
                      <a:pt x="0" y="309"/>
                    </a:lnTo>
                    <a:lnTo>
                      <a:pt x="22" y="324"/>
                    </a:lnTo>
                    <a:lnTo>
                      <a:pt x="33" y="328"/>
                    </a:lnTo>
                    <a:lnTo>
                      <a:pt x="35" y="327"/>
                    </a:lnTo>
                    <a:lnTo>
                      <a:pt x="33" y="323"/>
                    </a:lnTo>
                    <a:lnTo>
                      <a:pt x="36" y="313"/>
                    </a:lnTo>
                    <a:lnTo>
                      <a:pt x="42" y="303"/>
                    </a:lnTo>
                    <a:lnTo>
                      <a:pt x="43" y="302"/>
                    </a:lnTo>
                    <a:lnTo>
                      <a:pt x="43" y="301"/>
                    </a:lnTo>
                    <a:lnTo>
                      <a:pt x="45" y="301"/>
                    </a:lnTo>
                    <a:lnTo>
                      <a:pt x="47" y="298"/>
                    </a:lnTo>
                    <a:lnTo>
                      <a:pt x="52" y="305"/>
                    </a:lnTo>
                    <a:lnTo>
                      <a:pt x="52" y="306"/>
                    </a:lnTo>
                    <a:lnTo>
                      <a:pt x="50" y="309"/>
                    </a:lnTo>
                    <a:lnTo>
                      <a:pt x="49" y="317"/>
                    </a:lnTo>
                    <a:lnTo>
                      <a:pt x="49" y="321"/>
                    </a:lnTo>
                    <a:lnTo>
                      <a:pt x="50" y="323"/>
                    </a:lnTo>
                    <a:lnTo>
                      <a:pt x="59" y="342"/>
                    </a:lnTo>
                    <a:lnTo>
                      <a:pt x="57" y="345"/>
                    </a:lnTo>
                    <a:lnTo>
                      <a:pt x="57" y="347"/>
                    </a:lnTo>
                    <a:lnTo>
                      <a:pt x="60" y="348"/>
                    </a:lnTo>
                    <a:lnTo>
                      <a:pt x="61" y="349"/>
                    </a:lnTo>
                    <a:lnTo>
                      <a:pt x="84" y="359"/>
                    </a:lnTo>
                    <a:lnTo>
                      <a:pt x="85" y="359"/>
                    </a:lnTo>
                    <a:lnTo>
                      <a:pt x="85" y="358"/>
                    </a:lnTo>
                    <a:lnTo>
                      <a:pt x="86" y="356"/>
                    </a:lnTo>
                    <a:lnTo>
                      <a:pt x="91" y="345"/>
                    </a:lnTo>
                    <a:lnTo>
                      <a:pt x="93" y="345"/>
                    </a:lnTo>
                    <a:lnTo>
                      <a:pt x="112" y="351"/>
                    </a:lnTo>
                    <a:lnTo>
                      <a:pt x="114" y="352"/>
                    </a:lnTo>
                    <a:lnTo>
                      <a:pt x="117" y="351"/>
                    </a:lnTo>
                    <a:lnTo>
                      <a:pt x="123" y="342"/>
                    </a:lnTo>
                    <a:lnTo>
                      <a:pt x="127" y="325"/>
                    </a:lnTo>
                    <a:lnTo>
                      <a:pt x="127" y="324"/>
                    </a:lnTo>
                    <a:lnTo>
                      <a:pt x="134" y="327"/>
                    </a:lnTo>
                    <a:lnTo>
                      <a:pt x="138" y="330"/>
                    </a:lnTo>
                    <a:lnTo>
                      <a:pt x="148" y="333"/>
                    </a:lnTo>
                    <a:lnTo>
                      <a:pt x="149" y="333"/>
                    </a:lnTo>
                    <a:lnTo>
                      <a:pt x="149" y="331"/>
                    </a:lnTo>
                    <a:lnTo>
                      <a:pt x="166" y="325"/>
                    </a:lnTo>
                    <a:lnTo>
                      <a:pt x="166" y="324"/>
                    </a:lnTo>
                    <a:lnTo>
                      <a:pt x="167" y="325"/>
                    </a:lnTo>
                    <a:lnTo>
                      <a:pt x="174" y="340"/>
                    </a:lnTo>
                    <a:lnTo>
                      <a:pt x="174" y="348"/>
                    </a:lnTo>
                    <a:lnTo>
                      <a:pt x="176" y="348"/>
                    </a:lnTo>
                    <a:lnTo>
                      <a:pt x="187" y="349"/>
                    </a:lnTo>
                    <a:lnTo>
                      <a:pt x="201" y="359"/>
                    </a:lnTo>
                    <a:lnTo>
                      <a:pt x="203" y="361"/>
                    </a:lnTo>
                    <a:lnTo>
                      <a:pt x="204" y="361"/>
                    </a:lnTo>
                    <a:lnTo>
                      <a:pt x="215" y="363"/>
                    </a:lnTo>
                    <a:lnTo>
                      <a:pt x="216" y="363"/>
                    </a:lnTo>
                    <a:lnTo>
                      <a:pt x="213" y="361"/>
                    </a:lnTo>
                    <a:lnTo>
                      <a:pt x="198" y="328"/>
                    </a:lnTo>
                    <a:lnTo>
                      <a:pt x="197" y="328"/>
                    </a:lnTo>
                    <a:lnTo>
                      <a:pt x="197" y="327"/>
                    </a:lnTo>
                    <a:lnTo>
                      <a:pt x="194" y="323"/>
                    </a:lnTo>
                    <a:lnTo>
                      <a:pt x="194" y="317"/>
                    </a:lnTo>
                    <a:lnTo>
                      <a:pt x="197" y="316"/>
                    </a:lnTo>
                    <a:lnTo>
                      <a:pt x="200" y="316"/>
                    </a:lnTo>
                    <a:lnTo>
                      <a:pt x="211" y="324"/>
                    </a:lnTo>
                    <a:lnTo>
                      <a:pt x="239" y="334"/>
                    </a:lnTo>
                    <a:lnTo>
                      <a:pt x="242" y="335"/>
                    </a:lnTo>
                    <a:lnTo>
                      <a:pt x="240" y="337"/>
                    </a:lnTo>
                    <a:lnTo>
                      <a:pt x="239" y="337"/>
                    </a:lnTo>
                    <a:lnTo>
                      <a:pt x="233" y="338"/>
                    </a:lnTo>
                    <a:lnTo>
                      <a:pt x="230" y="341"/>
                    </a:lnTo>
                    <a:lnTo>
                      <a:pt x="232" y="345"/>
                    </a:lnTo>
                    <a:lnTo>
                      <a:pt x="237" y="354"/>
                    </a:lnTo>
                    <a:lnTo>
                      <a:pt x="239" y="355"/>
                    </a:lnTo>
                    <a:lnTo>
                      <a:pt x="240" y="354"/>
                    </a:lnTo>
                    <a:lnTo>
                      <a:pt x="243" y="352"/>
                    </a:lnTo>
                    <a:lnTo>
                      <a:pt x="247" y="352"/>
                    </a:lnTo>
                    <a:lnTo>
                      <a:pt x="249" y="354"/>
                    </a:lnTo>
                    <a:lnTo>
                      <a:pt x="256" y="352"/>
                    </a:lnTo>
                    <a:lnTo>
                      <a:pt x="257" y="352"/>
                    </a:lnTo>
                    <a:lnTo>
                      <a:pt x="258" y="351"/>
                    </a:lnTo>
                    <a:lnTo>
                      <a:pt x="260" y="351"/>
                    </a:lnTo>
                    <a:lnTo>
                      <a:pt x="274" y="352"/>
                    </a:lnTo>
                    <a:lnTo>
                      <a:pt x="277" y="354"/>
                    </a:lnTo>
                    <a:lnTo>
                      <a:pt x="277" y="338"/>
                    </a:lnTo>
                    <a:lnTo>
                      <a:pt x="275" y="334"/>
                    </a:lnTo>
                    <a:lnTo>
                      <a:pt x="274" y="333"/>
                    </a:lnTo>
                    <a:lnTo>
                      <a:pt x="274" y="327"/>
                    </a:lnTo>
                    <a:lnTo>
                      <a:pt x="277" y="310"/>
                    </a:lnTo>
                    <a:lnTo>
                      <a:pt x="280" y="306"/>
                    </a:lnTo>
                    <a:lnTo>
                      <a:pt x="280" y="287"/>
                    </a:lnTo>
                    <a:lnTo>
                      <a:pt x="282" y="284"/>
                    </a:lnTo>
                    <a:lnTo>
                      <a:pt x="283" y="278"/>
                    </a:lnTo>
                    <a:lnTo>
                      <a:pt x="282" y="275"/>
                    </a:lnTo>
                    <a:lnTo>
                      <a:pt x="282" y="273"/>
                    </a:lnTo>
                    <a:lnTo>
                      <a:pt x="280" y="267"/>
                    </a:lnTo>
                    <a:lnTo>
                      <a:pt x="280" y="260"/>
                    </a:lnTo>
                    <a:lnTo>
                      <a:pt x="283" y="258"/>
                    </a:lnTo>
                    <a:lnTo>
                      <a:pt x="283" y="257"/>
                    </a:lnTo>
                    <a:lnTo>
                      <a:pt x="285" y="253"/>
                    </a:lnTo>
                    <a:lnTo>
                      <a:pt x="274" y="241"/>
                    </a:lnTo>
                    <a:lnTo>
                      <a:pt x="247" y="229"/>
                    </a:lnTo>
                    <a:lnTo>
                      <a:pt x="242" y="228"/>
                    </a:lnTo>
                    <a:lnTo>
                      <a:pt x="242" y="227"/>
                    </a:lnTo>
                    <a:lnTo>
                      <a:pt x="246" y="222"/>
                    </a:lnTo>
                    <a:lnTo>
                      <a:pt x="251" y="220"/>
                    </a:lnTo>
                    <a:lnTo>
                      <a:pt x="254" y="220"/>
                    </a:lnTo>
                    <a:lnTo>
                      <a:pt x="257" y="218"/>
                    </a:lnTo>
                    <a:lnTo>
                      <a:pt x="256" y="217"/>
                    </a:lnTo>
                    <a:lnTo>
                      <a:pt x="254" y="214"/>
                    </a:lnTo>
                    <a:lnTo>
                      <a:pt x="254" y="213"/>
                    </a:lnTo>
                    <a:lnTo>
                      <a:pt x="253" y="211"/>
                    </a:lnTo>
                    <a:lnTo>
                      <a:pt x="253" y="207"/>
                    </a:lnTo>
                    <a:lnTo>
                      <a:pt x="254" y="205"/>
                    </a:lnTo>
                    <a:lnTo>
                      <a:pt x="254" y="179"/>
                    </a:lnTo>
                    <a:lnTo>
                      <a:pt x="236" y="179"/>
                    </a:lnTo>
                    <a:lnTo>
                      <a:pt x="234" y="176"/>
                    </a:lnTo>
                    <a:lnTo>
                      <a:pt x="236" y="174"/>
                    </a:lnTo>
                    <a:lnTo>
                      <a:pt x="236" y="171"/>
                    </a:lnTo>
                    <a:lnTo>
                      <a:pt x="237" y="169"/>
                    </a:lnTo>
                    <a:lnTo>
                      <a:pt x="230" y="169"/>
                    </a:lnTo>
                    <a:lnTo>
                      <a:pt x="223" y="161"/>
                    </a:lnTo>
                    <a:lnTo>
                      <a:pt x="215" y="160"/>
                    </a:lnTo>
                    <a:lnTo>
                      <a:pt x="201" y="161"/>
                    </a:lnTo>
                    <a:lnTo>
                      <a:pt x="200" y="161"/>
                    </a:lnTo>
                    <a:lnTo>
                      <a:pt x="198" y="160"/>
                    </a:lnTo>
                    <a:lnTo>
                      <a:pt x="198" y="158"/>
                    </a:lnTo>
                    <a:lnTo>
                      <a:pt x="196" y="131"/>
                    </a:lnTo>
                    <a:lnTo>
                      <a:pt x="196" y="130"/>
                    </a:lnTo>
                    <a:lnTo>
                      <a:pt x="203" y="123"/>
                    </a:lnTo>
                    <a:lnTo>
                      <a:pt x="208" y="120"/>
                    </a:lnTo>
                    <a:lnTo>
                      <a:pt x="210" y="120"/>
                    </a:lnTo>
                    <a:lnTo>
                      <a:pt x="210" y="113"/>
                    </a:lnTo>
                    <a:lnTo>
                      <a:pt x="208" y="108"/>
                    </a:lnTo>
                    <a:lnTo>
                      <a:pt x="208" y="105"/>
                    </a:lnTo>
                    <a:lnTo>
                      <a:pt x="211" y="100"/>
                    </a:lnTo>
                    <a:lnTo>
                      <a:pt x="211" y="95"/>
                    </a:lnTo>
                    <a:lnTo>
                      <a:pt x="198" y="70"/>
                    </a:lnTo>
                    <a:lnTo>
                      <a:pt x="196" y="69"/>
                    </a:lnTo>
                    <a:lnTo>
                      <a:pt x="196" y="74"/>
                    </a:lnTo>
                    <a:lnTo>
                      <a:pt x="194" y="76"/>
                    </a:lnTo>
                    <a:lnTo>
                      <a:pt x="190" y="78"/>
                    </a:lnTo>
                    <a:lnTo>
                      <a:pt x="189" y="80"/>
                    </a:lnTo>
                    <a:lnTo>
                      <a:pt x="187" y="80"/>
                    </a:lnTo>
                    <a:lnTo>
                      <a:pt x="187" y="77"/>
                    </a:lnTo>
                    <a:lnTo>
                      <a:pt x="167" y="56"/>
                    </a:lnTo>
                    <a:lnTo>
                      <a:pt x="165" y="56"/>
                    </a:lnTo>
                    <a:lnTo>
                      <a:pt x="163" y="53"/>
                    </a:lnTo>
                    <a:lnTo>
                      <a:pt x="163" y="52"/>
                    </a:lnTo>
                    <a:lnTo>
                      <a:pt x="160" y="49"/>
                    </a:lnTo>
                    <a:lnTo>
                      <a:pt x="152" y="45"/>
                    </a:lnTo>
                    <a:lnTo>
                      <a:pt x="148" y="42"/>
                    </a:lnTo>
                    <a:lnTo>
                      <a:pt x="145" y="37"/>
                    </a:lnTo>
                    <a:lnTo>
                      <a:pt x="145" y="28"/>
                    </a:lnTo>
                    <a:lnTo>
                      <a:pt x="140" y="23"/>
                    </a:lnTo>
                    <a:lnTo>
                      <a:pt x="137" y="21"/>
                    </a:lnTo>
                    <a:lnTo>
                      <a:pt x="131" y="21"/>
                    </a:lnTo>
                    <a:lnTo>
                      <a:pt x="131" y="20"/>
                    </a:lnTo>
                    <a:lnTo>
                      <a:pt x="130" y="17"/>
                    </a:lnTo>
                    <a:lnTo>
                      <a:pt x="121" y="13"/>
                    </a:lnTo>
                    <a:lnTo>
                      <a:pt x="114" y="13"/>
                    </a:lnTo>
                    <a:lnTo>
                      <a:pt x="112" y="18"/>
                    </a:lnTo>
                    <a:lnTo>
                      <a:pt x="107" y="23"/>
                    </a:lnTo>
                    <a:lnTo>
                      <a:pt x="106" y="23"/>
                    </a:lnTo>
                    <a:lnTo>
                      <a:pt x="98" y="24"/>
                    </a:lnTo>
                    <a:lnTo>
                      <a:pt x="89" y="23"/>
                    </a:lnTo>
                    <a:lnTo>
                      <a:pt x="73" y="18"/>
                    </a:lnTo>
                    <a:lnTo>
                      <a:pt x="73" y="17"/>
                    </a:lnTo>
                    <a:lnTo>
                      <a:pt x="74" y="14"/>
                    </a:lnTo>
                    <a:lnTo>
                      <a:pt x="74" y="7"/>
                    </a:lnTo>
                    <a:lnTo>
                      <a:pt x="73" y="3"/>
                    </a:lnTo>
                    <a:lnTo>
                      <a:pt x="71" y="2"/>
                    </a:lnTo>
                    <a:lnTo>
                      <a:pt x="71" y="0"/>
                    </a:lnTo>
                    <a:lnTo>
                      <a:pt x="66" y="2"/>
                    </a:lnTo>
                    <a:lnTo>
                      <a:pt x="60" y="7"/>
                    </a:lnTo>
                    <a:lnTo>
                      <a:pt x="52" y="11"/>
                    </a:lnTo>
                    <a:lnTo>
                      <a:pt x="52" y="13"/>
                    </a:lnTo>
                    <a:lnTo>
                      <a:pt x="32" y="1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69" name="Freeform 900">
                <a:extLst>
                  <a:ext uri="{FF2B5EF4-FFF2-40B4-BE49-F238E27FC236}">
                    <a16:creationId xmlns:a16="http://schemas.microsoft.com/office/drawing/2014/main" id="{48051F8C-B543-A15E-2D66-9B8C17CEF3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0" y="3460"/>
                <a:ext cx="128" cy="97"/>
              </a:xfrm>
              <a:custGeom>
                <a:avLst/>
                <a:gdLst>
                  <a:gd name="T0" fmla="*/ 45 w 512"/>
                  <a:gd name="T1" fmla="*/ 7 h 386"/>
                  <a:gd name="T2" fmla="*/ 3 w 512"/>
                  <a:gd name="T3" fmla="*/ 27 h 386"/>
                  <a:gd name="T4" fmla="*/ 20 w 512"/>
                  <a:gd name="T5" fmla="*/ 67 h 386"/>
                  <a:gd name="T6" fmla="*/ 38 w 512"/>
                  <a:gd name="T7" fmla="*/ 75 h 386"/>
                  <a:gd name="T8" fmla="*/ 37 w 512"/>
                  <a:gd name="T9" fmla="*/ 105 h 386"/>
                  <a:gd name="T10" fmla="*/ 31 w 512"/>
                  <a:gd name="T11" fmla="*/ 119 h 386"/>
                  <a:gd name="T12" fmla="*/ 0 w 512"/>
                  <a:gd name="T13" fmla="*/ 144 h 386"/>
                  <a:gd name="T14" fmla="*/ 26 w 512"/>
                  <a:gd name="T15" fmla="*/ 172 h 386"/>
                  <a:gd name="T16" fmla="*/ 48 w 512"/>
                  <a:gd name="T17" fmla="*/ 187 h 386"/>
                  <a:gd name="T18" fmla="*/ 45 w 512"/>
                  <a:gd name="T19" fmla="*/ 212 h 386"/>
                  <a:gd name="T20" fmla="*/ 37 w 512"/>
                  <a:gd name="T21" fmla="*/ 253 h 386"/>
                  <a:gd name="T22" fmla="*/ 73 w 512"/>
                  <a:gd name="T23" fmla="*/ 263 h 386"/>
                  <a:gd name="T24" fmla="*/ 90 w 512"/>
                  <a:gd name="T25" fmla="*/ 299 h 386"/>
                  <a:gd name="T26" fmla="*/ 94 w 512"/>
                  <a:gd name="T27" fmla="*/ 303 h 386"/>
                  <a:gd name="T28" fmla="*/ 144 w 512"/>
                  <a:gd name="T29" fmla="*/ 288 h 386"/>
                  <a:gd name="T30" fmla="*/ 161 w 512"/>
                  <a:gd name="T31" fmla="*/ 281 h 386"/>
                  <a:gd name="T32" fmla="*/ 172 w 512"/>
                  <a:gd name="T33" fmla="*/ 252 h 386"/>
                  <a:gd name="T34" fmla="*/ 143 w 512"/>
                  <a:gd name="T35" fmla="*/ 218 h 386"/>
                  <a:gd name="T36" fmla="*/ 158 w 512"/>
                  <a:gd name="T37" fmla="*/ 205 h 386"/>
                  <a:gd name="T38" fmla="*/ 217 w 512"/>
                  <a:gd name="T39" fmla="*/ 214 h 386"/>
                  <a:gd name="T40" fmla="*/ 229 w 512"/>
                  <a:gd name="T41" fmla="*/ 208 h 386"/>
                  <a:gd name="T42" fmla="*/ 231 w 512"/>
                  <a:gd name="T43" fmla="*/ 232 h 386"/>
                  <a:gd name="T44" fmla="*/ 249 w 512"/>
                  <a:gd name="T45" fmla="*/ 233 h 386"/>
                  <a:gd name="T46" fmla="*/ 239 w 512"/>
                  <a:gd name="T47" fmla="*/ 261 h 386"/>
                  <a:gd name="T48" fmla="*/ 271 w 512"/>
                  <a:gd name="T49" fmla="*/ 260 h 386"/>
                  <a:gd name="T50" fmla="*/ 268 w 512"/>
                  <a:gd name="T51" fmla="*/ 267 h 386"/>
                  <a:gd name="T52" fmla="*/ 267 w 512"/>
                  <a:gd name="T53" fmla="*/ 299 h 386"/>
                  <a:gd name="T54" fmla="*/ 259 w 512"/>
                  <a:gd name="T55" fmla="*/ 352 h 386"/>
                  <a:gd name="T56" fmla="*/ 289 w 512"/>
                  <a:gd name="T57" fmla="*/ 383 h 386"/>
                  <a:gd name="T58" fmla="*/ 305 w 512"/>
                  <a:gd name="T59" fmla="*/ 377 h 386"/>
                  <a:gd name="T60" fmla="*/ 351 w 512"/>
                  <a:gd name="T61" fmla="*/ 327 h 386"/>
                  <a:gd name="T62" fmla="*/ 362 w 512"/>
                  <a:gd name="T63" fmla="*/ 331 h 386"/>
                  <a:gd name="T64" fmla="*/ 378 w 512"/>
                  <a:gd name="T65" fmla="*/ 333 h 386"/>
                  <a:gd name="T66" fmla="*/ 397 w 512"/>
                  <a:gd name="T67" fmla="*/ 333 h 386"/>
                  <a:gd name="T68" fmla="*/ 422 w 512"/>
                  <a:gd name="T69" fmla="*/ 317 h 386"/>
                  <a:gd name="T70" fmla="*/ 424 w 512"/>
                  <a:gd name="T71" fmla="*/ 292 h 386"/>
                  <a:gd name="T72" fmla="*/ 412 w 512"/>
                  <a:gd name="T73" fmla="*/ 266 h 386"/>
                  <a:gd name="T74" fmla="*/ 433 w 512"/>
                  <a:gd name="T75" fmla="*/ 254 h 386"/>
                  <a:gd name="T76" fmla="*/ 471 w 512"/>
                  <a:gd name="T77" fmla="*/ 214 h 386"/>
                  <a:gd name="T78" fmla="*/ 484 w 512"/>
                  <a:gd name="T79" fmla="*/ 207 h 386"/>
                  <a:gd name="T80" fmla="*/ 512 w 512"/>
                  <a:gd name="T81" fmla="*/ 182 h 386"/>
                  <a:gd name="T82" fmla="*/ 493 w 512"/>
                  <a:gd name="T83" fmla="*/ 163 h 386"/>
                  <a:gd name="T84" fmla="*/ 461 w 512"/>
                  <a:gd name="T85" fmla="*/ 144 h 386"/>
                  <a:gd name="T86" fmla="*/ 405 w 512"/>
                  <a:gd name="T87" fmla="*/ 122 h 386"/>
                  <a:gd name="T88" fmla="*/ 388 w 512"/>
                  <a:gd name="T89" fmla="*/ 122 h 386"/>
                  <a:gd name="T90" fmla="*/ 384 w 512"/>
                  <a:gd name="T91" fmla="*/ 117 h 386"/>
                  <a:gd name="T92" fmla="*/ 345 w 512"/>
                  <a:gd name="T93" fmla="*/ 108 h 386"/>
                  <a:gd name="T94" fmla="*/ 311 w 512"/>
                  <a:gd name="T95" fmla="*/ 109 h 386"/>
                  <a:gd name="T96" fmla="*/ 296 w 512"/>
                  <a:gd name="T97" fmla="*/ 105 h 386"/>
                  <a:gd name="T98" fmla="*/ 268 w 512"/>
                  <a:gd name="T99" fmla="*/ 95 h 386"/>
                  <a:gd name="T100" fmla="*/ 234 w 512"/>
                  <a:gd name="T101" fmla="*/ 115 h 386"/>
                  <a:gd name="T102" fmla="*/ 200 w 512"/>
                  <a:gd name="T103" fmla="*/ 78 h 386"/>
                  <a:gd name="T104" fmla="*/ 196 w 512"/>
                  <a:gd name="T105" fmla="*/ 64 h 386"/>
                  <a:gd name="T106" fmla="*/ 148 w 512"/>
                  <a:gd name="T107" fmla="*/ 75 h 386"/>
                  <a:gd name="T108" fmla="*/ 112 w 512"/>
                  <a:gd name="T109" fmla="*/ 34 h 386"/>
                  <a:gd name="T110" fmla="*/ 95 w 512"/>
                  <a:gd name="T111" fmla="*/ 39 h 386"/>
                  <a:gd name="T112" fmla="*/ 77 w 512"/>
                  <a:gd name="T113" fmla="*/ 32 h 3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512" h="386">
                    <a:moveTo>
                      <a:pt x="74" y="2"/>
                    </a:moveTo>
                    <a:lnTo>
                      <a:pt x="60" y="2"/>
                    </a:lnTo>
                    <a:lnTo>
                      <a:pt x="52" y="4"/>
                    </a:lnTo>
                    <a:lnTo>
                      <a:pt x="48" y="5"/>
                    </a:lnTo>
                    <a:lnTo>
                      <a:pt x="47" y="5"/>
                    </a:lnTo>
                    <a:lnTo>
                      <a:pt x="45" y="7"/>
                    </a:lnTo>
                    <a:lnTo>
                      <a:pt x="42" y="8"/>
                    </a:lnTo>
                    <a:lnTo>
                      <a:pt x="41" y="10"/>
                    </a:lnTo>
                    <a:lnTo>
                      <a:pt x="40" y="10"/>
                    </a:lnTo>
                    <a:lnTo>
                      <a:pt x="38" y="11"/>
                    </a:lnTo>
                    <a:lnTo>
                      <a:pt x="9" y="22"/>
                    </a:lnTo>
                    <a:lnTo>
                      <a:pt x="3" y="27"/>
                    </a:lnTo>
                    <a:lnTo>
                      <a:pt x="6" y="27"/>
                    </a:lnTo>
                    <a:lnTo>
                      <a:pt x="7" y="28"/>
                    </a:lnTo>
                    <a:lnTo>
                      <a:pt x="9" y="32"/>
                    </a:lnTo>
                    <a:lnTo>
                      <a:pt x="13" y="50"/>
                    </a:lnTo>
                    <a:lnTo>
                      <a:pt x="19" y="66"/>
                    </a:lnTo>
                    <a:lnTo>
                      <a:pt x="20" y="67"/>
                    </a:lnTo>
                    <a:lnTo>
                      <a:pt x="23" y="67"/>
                    </a:lnTo>
                    <a:lnTo>
                      <a:pt x="27" y="69"/>
                    </a:lnTo>
                    <a:lnTo>
                      <a:pt x="33" y="73"/>
                    </a:lnTo>
                    <a:lnTo>
                      <a:pt x="34" y="74"/>
                    </a:lnTo>
                    <a:lnTo>
                      <a:pt x="37" y="75"/>
                    </a:lnTo>
                    <a:lnTo>
                      <a:pt x="38" y="75"/>
                    </a:lnTo>
                    <a:lnTo>
                      <a:pt x="38" y="78"/>
                    </a:lnTo>
                    <a:lnTo>
                      <a:pt x="37" y="82"/>
                    </a:lnTo>
                    <a:lnTo>
                      <a:pt x="37" y="85"/>
                    </a:lnTo>
                    <a:lnTo>
                      <a:pt x="38" y="88"/>
                    </a:lnTo>
                    <a:lnTo>
                      <a:pt x="38" y="91"/>
                    </a:lnTo>
                    <a:lnTo>
                      <a:pt x="37" y="105"/>
                    </a:lnTo>
                    <a:lnTo>
                      <a:pt x="33" y="110"/>
                    </a:lnTo>
                    <a:lnTo>
                      <a:pt x="31" y="110"/>
                    </a:lnTo>
                    <a:lnTo>
                      <a:pt x="31" y="113"/>
                    </a:lnTo>
                    <a:lnTo>
                      <a:pt x="30" y="113"/>
                    </a:lnTo>
                    <a:lnTo>
                      <a:pt x="31" y="116"/>
                    </a:lnTo>
                    <a:lnTo>
                      <a:pt x="31" y="119"/>
                    </a:lnTo>
                    <a:lnTo>
                      <a:pt x="30" y="120"/>
                    </a:lnTo>
                    <a:lnTo>
                      <a:pt x="28" y="123"/>
                    </a:lnTo>
                    <a:lnTo>
                      <a:pt x="20" y="132"/>
                    </a:lnTo>
                    <a:lnTo>
                      <a:pt x="13" y="134"/>
                    </a:lnTo>
                    <a:lnTo>
                      <a:pt x="2" y="142"/>
                    </a:lnTo>
                    <a:lnTo>
                      <a:pt x="0" y="144"/>
                    </a:lnTo>
                    <a:lnTo>
                      <a:pt x="0" y="145"/>
                    </a:lnTo>
                    <a:lnTo>
                      <a:pt x="2" y="148"/>
                    </a:lnTo>
                    <a:lnTo>
                      <a:pt x="4" y="148"/>
                    </a:lnTo>
                    <a:lnTo>
                      <a:pt x="24" y="169"/>
                    </a:lnTo>
                    <a:lnTo>
                      <a:pt x="24" y="172"/>
                    </a:lnTo>
                    <a:lnTo>
                      <a:pt x="26" y="172"/>
                    </a:lnTo>
                    <a:lnTo>
                      <a:pt x="27" y="170"/>
                    </a:lnTo>
                    <a:lnTo>
                      <a:pt x="31" y="168"/>
                    </a:lnTo>
                    <a:lnTo>
                      <a:pt x="33" y="166"/>
                    </a:lnTo>
                    <a:lnTo>
                      <a:pt x="33" y="161"/>
                    </a:lnTo>
                    <a:lnTo>
                      <a:pt x="35" y="162"/>
                    </a:lnTo>
                    <a:lnTo>
                      <a:pt x="48" y="187"/>
                    </a:lnTo>
                    <a:lnTo>
                      <a:pt x="48" y="192"/>
                    </a:lnTo>
                    <a:lnTo>
                      <a:pt x="45" y="197"/>
                    </a:lnTo>
                    <a:lnTo>
                      <a:pt x="45" y="200"/>
                    </a:lnTo>
                    <a:lnTo>
                      <a:pt x="47" y="205"/>
                    </a:lnTo>
                    <a:lnTo>
                      <a:pt x="47" y="212"/>
                    </a:lnTo>
                    <a:lnTo>
                      <a:pt x="45" y="212"/>
                    </a:lnTo>
                    <a:lnTo>
                      <a:pt x="40" y="215"/>
                    </a:lnTo>
                    <a:lnTo>
                      <a:pt x="33" y="222"/>
                    </a:lnTo>
                    <a:lnTo>
                      <a:pt x="33" y="223"/>
                    </a:lnTo>
                    <a:lnTo>
                      <a:pt x="35" y="250"/>
                    </a:lnTo>
                    <a:lnTo>
                      <a:pt x="35" y="252"/>
                    </a:lnTo>
                    <a:lnTo>
                      <a:pt x="37" y="253"/>
                    </a:lnTo>
                    <a:lnTo>
                      <a:pt x="38" y="253"/>
                    </a:lnTo>
                    <a:lnTo>
                      <a:pt x="52" y="252"/>
                    </a:lnTo>
                    <a:lnTo>
                      <a:pt x="60" y="253"/>
                    </a:lnTo>
                    <a:lnTo>
                      <a:pt x="67" y="261"/>
                    </a:lnTo>
                    <a:lnTo>
                      <a:pt x="74" y="261"/>
                    </a:lnTo>
                    <a:lnTo>
                      <a:pt x="73" y="263"/>
                    </a:lnTo>
                    <a:lnTo>
                      <a:pt x="73" y="266"/>
                    </a:lnTo>
                    <a:lnTo>
                      <a:pt x="71" y="268"/>
                    </a:lnTo>
                    <a:lnTo>
                      <a:pt x="73" y="271"/>
                    </a:lnTo>
                    <a:lnTo>
                      <a:pt x="91" y="271"/>
                    </a:lnTo>
                    <a:lnTo>
                      <a:pt x="91" y="297"/>
                    </a:lnTo>
                    <a:lnTo>
                      <a:pt x="90" y="299"/>
                    </a:lnTo>
                    <a:lnTo>
                      <a:pt x="90" y="303"/>
                    </a:lnTo>
                    <a:lnTo>
                      <a:pt x="91" y="305"/>
                    </a:lnTo>
                    <a:lnTo>
                      <a:pt x="91" y="306"/>
                    </a:lnTo>
                    <a:lnTo>
                      <a:pt x="93" y="309"/>
                    </a:lnTo>
                    <a:lnTo>
                      <a:pt x="94" y="310"/>
                    </a:lnTo>
                    <a:lnTo>
                      <a:pt x="94" y="303"/>
                    </a:lnTo>
                    <a:lnTo>
                      <a:pt x="95" y="302"/>
                    </a:lnTo>
                    <a:lnTo>
                      <a:pt x="98" y="292"/>
                    </a:lnTo>
                    <a:lnTo>
                      <a:pt x="100" y="290"/>
                    </a:lnTo>
                    <a:lnTo>
                      <a:pt x="101" y="290"/>
                    </a:lnTo>
                    <a:lnTo>
                      <a:pt x="117" y="288"/>
                    </a:lnTo>
                    <a:lnTo>
                      <a:pt x="144" y="288"/>
                    </a:lnTo>
                    <a:lnTo>
                      <a:pt x="144" y="289"/>
                    </a:lnTo>
                    <a:lnTo>
                      <a:pt x="151" y="282"/>
                    </a:lnTo>
                    <a:lnTo>
                      <a:pt x="154" y="278"/>
                    </a:lnTo>
                    <a:lnTo>
                      <a:pt x="158" y="276"/>
                    </a:lnTo>
                    <a:lnTo>
                      <a:pt x="158" y="279"/>
                    </a:lnTo>
                    <a:lnTo>
                      <a:pt x="161" y="281"/>
                    </a:lnTo>
                    <a:lnTo>
                      <a:pt x="164" y="281"/>
                    </a:lnTo>
                    <a:lnTo>
                      <a:pt x="168" y="276"/>
                    </a:lnTo>
                    <a:lnTo>
                      <a:pt x="172" y="267"/>
                    </a:lnTo>
                    <a:lnTo>
                      <a:pt x="174" y="253"/>
                    </a:lnTo>
                    <a:lnTo>
                      <a:pt x="174" y="252"/>
                    </a:lnTo>
                    <a:lnTo>
                      <a:pt x="172" y="252"/>
                    </a:lnTo>
                    <a:lnTo>
                      <a:pt x="168" y="250"/>
                    </a:lnTo>
                    <a:lnTo>
                      <a:pt x="144" y="235"/>
                    </a:lnTo>
                    <a:lnTo>
                      <a:pt x="141" y="229"/>
                    </a:lnTo>
                    <a:lnTo>
                      <a:pt x="141" y="221"/>
                    </a:lnTo>
                    <a:lnTo>
                      <a:pt x="143" y="219"/>
                    </a:lnTo>
                    <a:lnTo>
                      <a:pt x="143" y="218"/>
                    </a:lnTo>
                    <a:lnTo>
                      <a:pt x="146" y="215"/>
                    </a:lnTo>
                    <a:lnTo>
                      <a:pt x="148" y="211"/>
                    </a:lnTo>
                    <a:lnTo>
                      <a:pt x="151" y="208"/>
                    </a:lnTo>
                    <a:lnTo>
                      <a:pt x="151" y="207"/>
                    </a:lnTo>
                    <a:lnTo>
                      <a:pt x="153" y="207"/>
                    </a:lnTo>
                    <a:lnTo>
                      <a:pt x="158" y="205"/>
                    </a:lnTo>
                    <a:lnTo>
                      <a:pt x="161" y="208"/>
                    </a:lnTo>
                    <a:lnTo>
                      <a:pt x="164" y="208"/>
                    </a:lnTo>
                    <a:lnTo>
                      <a:pt x="167" y="207"/>
                    </a:lnTo>
                    <a:lnTo>
                      <a:pt x="168" y="207"/>
                    </a:lnTo>
                    <a:lnTo>
                      <a:pt x="196" y="214"/>
                    </a:lnTo>
                    <a:lnTo>
                      <a:pt x="217" y="214"/>
                    </a:lnTo>
                    <a:lnTo>
                      <a:pt x="220" y="212"/>
                    </a:lnTo>
                    <a:lnTo>
                      <a:pt x="224" y="212"/>
                    </a:lnTo>
                    <a:lnTo>
                      <a:pt x="227" y="209"/>
                    </a:lnTo>
                    <a:lnTo>
                      <a:pt x="228" y="209"/>
                    </a:lnTo>
                    <a:lnTo>
                      <a:pt x="228" y="208"/>
                    </a:lnTo>
                    <a:lnTo>
                      <a:pt x="229" y="208"/>
                    </a:lnTo>
                    <a:lnTo>
                      <a:pt x="229" y="211"/>
                    </a:lnTo>
                    <a:lnTo>
                      <a:pt x="227" y="219"/>
                    </a:lnTo>
                    <a:lnTo>
                      <a:pt x="221" y="229"/>
                    </a:lnTo>
                    <a:lnTo>
                      <a:pt x="221" y="230"/>
                    </a:lnTo>
                    <a:lnTo>
                      <a:pt x="225" y="230"/>
                    </a:lnTo>
                    <a:lnTo>
                      <a:pt x="231" y="232"/>
                    </a:lnTo>
                    <a:lnTo>
                      <a:pt x="238" y="232"/>
                    </a:lnTo>
                    <a:lnTo>
                      <a:pt x="239" y="230"/>
                    </a:lnTo>
                    <a:lnTo>
                      <a:pt x="243" y="230"/>
                    </a:lnTo>
                    <a:lnTo>
                      <a:pt x="245" y="232"/>
                    </a:lnTo>
                    <a:lnTo>
                      <a:pt x="246" y="232"/>
                    </a:lnTo>
                    <a:lnTo>
                      <a:pt x="249" y="233"/>
                    </a:lnTo>
                    <a:lnTo>
                      <a:pt x="249" y="235"/>
                    </a:lnTo>
                    <a:lnTo>
                      <a:pt x="241" y="242"/>
                    </a:lnTo>
                    <a:lnTo>
                      <a:pt x="238" y="246"/>
                    </a:lnTo>
                    <a:lnTo>
                      <a:pt x="238" y="259"/>
                    </a:lnTo>
                    <a:lnTo>
                      <a:pt x="239" y="260"/>
                    </a:lnTo>
                    <a:lnTo>
                      <a:pt x="239" y="261"/>
                    </a:lnTo>
                    <a:lnTo>
                      <a:pt x="245" y="264"/>
                    </a:lnTo>
                    <a:lnTo>
                      <a:pt x="253" y="264"/>
                    </a:lnTo>
                    <a:lnTo>
                      <a:pt x="259" y="261"/>
                    </a:lnTo>
                    <a:lnTo>
                      <a:pt x="270" y="257"/>
                    </a:lnTo>
                    <a:lnTo>
                      <a:pt x="271" y="257"/>
                    </a:lnTo>
                    <a:lnTo>
                      <a:pt x="271" y="260"/>
                    </a:lnTo>
                    <a:lnTo>
                      <a:pt x="270" y="261"/>
                    </a:lnTo>
                    <a:lnTo>
                      <a:pt x="270" y="263"/>
                    </a:lnTo>
                    <a:lnTo>
                      <a:pt x="268" y="264"/>
                    </a:lnTo>
                    <a:lnTo>
                      <a:pt x="268" y="266"/>
                    </a:lnTo>
                    <a:lnTo>
                      <a:pt x="270" y="267"/>
                    </a:lnTo>
                    <a:lnTo>
                      <a:pt x="268" y="267"/>
                    </a:lnTo>
                    <a:lnTo>
                      <a:pt x="266" y="275"/>
                    </a:lnTo>
                    <a:lnTo>
                      <a:pt x="264" y="288"/>
                    </a:lnTo>
                    <a:lnTo>
                      <a:pt x="266" y="293"/>
                    </a:lnTo>
                    <a:lnTo>
                      <a:pt x="266" y="295"/>
                    </a:lnTo>
                    <a:lnTo>
                      <a:pt x="267" y="296"/>
                    </a:lnTo>
                    <a:lnTo>
                      <a:pt x="267" y="299"/>
                    </a:lnTo>
                    <a:lnTo>
                      <a:pt x="268" y="302"/>
                    </a:lnTo>
                    <a:lnTo>
                      <a:pt x="268" y="306"/>
                    </a:lnTo>
                    <a:lnTo>
                      <a:pt x="266" y="309"/>
                    </a:lnTo>
                    <a:lnTo>
                      <a:pt x="263" y="321"/>
                    </a:lnTo>
                    <a:lnTo>
                      <a:pt x="263" y="328"/>
                    </a:lnTo>
                    <a:lnTo>
                      <a:pt x="259" y="352"/>
                    </a:lnTo>
                    <a:lnTo>
                      <a:pt x="259" y="355"/>
                    </a:lnTo>
                    <a:lnTo>
                      <a:pt x="260" y="356"/>
                    </a:lnTo>
                    <a:lnTo>
                      <a:pt x="285" y="356"/>
                    </a:lnTo>
                    <a:lnTo>
                      <a:pt x="287" y="365"/>
                    </a:lnTo>
                    <a:lnTo>
                      <a:pt x="287" y="381"/>
                    </a:lnTo>
                    <a:lnTo>
                      <a:pt x="289" y="383"/>
                    </a:lnTo>
                    <a:lnTo>
                      <a:pt x="294" y="383"/>
                    </a:lnTo>
                    <a:lnTo>
                      <a:pt x="295" y="384"/>
                    </a:lnTo>
                    <a:lnTo>
                      <a:pt x="296" y="384"/>
                    </a:lnTo>
                    <a:lnTo>
                      <a:pt x="298" y="386"/>
                    </a:lnTo>
                    <a:lnTo>
                      <a:pt x="298" y="384"/>
                    </a:lnTo>
                    <a:lnTo>
                      <a:pt x="305" y="377"/>
                    </a:lnTo>
                    <a:lnTo>
                      <a:pt x="311" y="359"/>
                    </a:lnTo>
                    <a:lnTo>
                      <a:pt x="311" y="352"/>
                    </a:lnTo>
                    <a:lnTo>
                      <a:pt x="312" y="350"/>
                    </a:lnTo>
                    <a:lnTo>
                      <a:pt x="335" y="349"/>
                    </a:lnTo>
                    <a:lnTo>
                      <a:pt x="348" y="335"/>
                    </a:lnTo>
                    <a:lnTo>
                      <a:pt x="351" y="327"/>
                    </a:lnTo>
                    <a:lnTo>
                      <a:pt x="351" y="326"/>
                    </a:lnTo>
                    <a:lnTo>
                      <a:pt x="352" y="326"/>
                    </a:lnTo>
                    <a:lnTo>
                      <a:pt x="355" y="327"/>
                    </a:lnTo>
                    <a:lnTo>
                      <a:pt x="358" y="330"/>
                    </a:lnTo>
                    <a:lnTo>
                      <a:pt x="359" y="330"/>
                    </a:lnTo>
                    <a:lnTo>
                      <a:pt x="362" y="331"/>
                    </a:lnTo>
                    <a:lnTo>
                      <a:pt x="371" y="334"/>
                    </a:lnTo>
                    <a:lnTo>
                      <a:pt x="372" y="334"/>
                    </a:lnTo>
                    <a:lnTo>
                      <a:pt x="375" y="335"/>
                    </a:lnTo>
                    <a:lnTo>
                      <a:pt x="376" y="334"/>
                    </a:lnTo>
                    <a:lnTo>
                      <a:pt x="376" y="333"/>
                    </a:lnTo>
                    <a:lnTo>
                      <a:pt x="378" y="333"/>
                    </a:lnTo>
                    <a:lnTo>
                      <a:pt x="379" y="330"/>
                    </a:lnTo>
                    <a:lnTo>
                      <a:pt x="384" y="327"/>
                    </a:lnTo>
                    <a:lnTo>
                      <a:pt x="387" y="326"/>
                    </a:lnTo>
                    <a:lnTo>
                      <a:pt x="388" y="326"/>
                    </a:lnTo>
                    <a:lnTo>
                      <a:pt x="395" y="331"/>
                    </a:lnTo>
                    <a:lnTo>
                      <a:pt x="397" y="333"/>
                    </a:lnTo>
                    <a:lnTo>
                      <a:pt x="398" y="331"/>
                    </a:lnTo>
                    <a:lnTo>
                      <a:pt x="416" y="321"/>
                    </a:lnTo>
                    <a:lnTo>
                      <a:pt x="421" y="320"/>
                    </a:lnTo>
                    <a:lnTo>
                      <a:pt x="421" y="319"/>
                    </a:lnTo>
                    <a:lnTo>
                      <a:pt x="422" y="319"/>
                    </a:lnTo>
                    <a:lnTo>
                      <a:pt x="422" y="317"/>
                    </a:lnTo>
                    <a:lnTo>
                      <a:pt x="425" y="316"/>
                    </a:lnTo>
                    <a:lnTo>
                      <a:pt x="425" y="314"/>
                    </a:lnTo>
                    <a:lnTo>
                      <a:pt x="426" y="313"/>
                    </a:lnTo>
                    <a:lnTo>
                      <a:pt x="425" y="302"/>
                    </a:lnTo>
                    <a:lnTo>
                      <a:pt x="425" y="292"/>
                    </a:lnTo>
                    <a:lnTo>
                      <a:pt x="424" y="292"/>
                    </a:lnTo>
                    <a:lnTo>
                      <a:pt x="398" y="285"/>
                    </a:lnTo>
                    <a:lnTo>
                      <a:pt x="397" y="285"/>
                    </a:lnTo>
                    <a:lnTo>
                      <a:pt x="401" y="281"/>
                    </a:lnTo>
                    <a:lnTo>
                      <a:pt x="411" y="267"/>
                    </a:lnTo>
                    <a:lnTo>
                      <a:pt x="412" y="267"/>
                    </a:lnTo>
                    <a:lnTo>
                      <a:pt x="412" y="266"/>
                    </a:lnTo>
                    <a:lnTo>
                      <a:pt x="414" y="264"/>
                    </a:lnTo>
                    <a:lnTo>
                      <a:pt x="418" y="259"/>
                    </a:lnTo>
                    <a:lnTo>
                      <a:pt x="421" y="256"/>
                    </a:lnTo>
                    <a:lnTo>
                      <a:pt x="431" y="256"/>
                    </a:lnTo>
                    <a:lnTo>
                      <a:pt x="432" y="254"/>
                    </a:lnTo>
                    <a:lnTo>
                      <a:pt x="433" y="254"/>
                    </a:lnTo>
                    <a:lnTo>
                      <a:pt x="432" y="246"/>
                    </a:lnTo>
                    <a:lnTo>
                      <a:pt x="432" y="245"/>
                    </a:lnTo>
                    <a:lnTo>
                      <a:pt x="446" y="233"/>
                    </a:lnTo>
                    <a:lnTo>
                      <a:pt x="447" y="230"/>
                    </a:lnTo>
                    <a:lnTo>
                      <a:pt x="460" y="219"/>
                    </a:lnTo>
                    <a:lnTo>
                      <a:pt x="471" y="214"/>
                    </a:lnTo>
                    <a:lnTo>
                      <a:pt x="478" y="215"/>
                    </a:lnTo>
                    <a:lnTo>
                      <a:pt x="481" y="215"/>
                    </a:lnTo>
                    <a:lnTo>
                      <a:pt x="482" y="214"/>
                    </a:lnTo>
                    <a:lnTo>
                      <a:pt x="482" y="212"/>
                    </a:lnTo>
                    <a:lnTo>
                      <a:pt x="484" y="211"/>
                    </a:lnTo>
                    <a:lnTo>
                      <a:pt x="484" y="207"/>
                    </a:lnTo>
                    <a:lnTo>
                      <a:pt x="485" y="199"/>
                    </a:lnTo>
                    <a:lnTo>
                      <a:pt x="485" y="193"/>
                    </a:lnTo>
                    <a:lnTo>
                      <a:pt x="486" y="192"/>
                    </a:lnTo>
                    <a:lnTo>
                      <a:pt x="495" y="187"/>
                    </a:lnTo>
                    <a:lnTo>
                      <a:pt x="506" y="187"/>
                    </a:lnTo>
                    <a:lnTo>
                      <a:pt x="512" y="182"/>
                    </a:lnTo>
                    <a:lnTo>
                      <a:pt x="512" y="180"/>
                    </a:lnTo>
                    <a:lnTo>
                      <a:pt x="510" y="173"/>
                    </a:lnTo>
                    <a:lnTo>
                      <a:pt x="509" y="172"/>
                    </a:lnTo>
                    <a:lnTo>
                      <a:pt x="505" y="170"/>
                    </a:lnTo>
                    <a:lnTo>
                      <a:pt x="495" y="165"/>
                    </a:lnTo>
                    <a:lnTo>
                      <a:pt x="493" y="163"/>
                    </a:lnTo>
                    <a:lnTo>
                      <a:pt x="484" y="156"/>
                    </a:lnTo>
                    <a:lnTo>
                      <a:pt x="482" y="156"/>
                    </a:lnTo>
                    <a:lnTo>
                      <a:pt x="475" y="155"/>
                    </a:lnTo>
                    <a:lnTo>
                      <a:pt x="474" y="154"/>
                    </a:lnTo>
                    <a:lnTo>
                      <a:pt x="467" y="149"/>
                    </a:lnTo>
                    <a:lnTo>
                      <a:pt x="461" y="144"/>
                    </a:lnTo>
                    <a:lnTo>
                      <a:pt x="445" y="137"/>
                    </a:lnTo>
                    <a:lnTo>
                      <a:pt x="428" y="137"/>
                    </a:lnTo>
                    <a:lnTo>
                      <a:pt x="426" y="134"/>
                    </a:lnTo>
                    <a:lnTo>
                      <a:pt x="416" y="130"/>
                    </a:lnTo>
                    <a:lnTo>
                      <a:pt x="409" y="126"/>
                    </a:lnTo>
                    <a:lnTo>
                      <a:pt x="405" y="122"/>
                    </a:lnTo>
                    <a:lnTo>
                      <a:pt x="397" y="117"/>
                    </a:lnTo>
                    <a:lnTo>
                      <a:pt x="397" y="116"/>
                    </a:lnTo>
                    <a:lnTo>
                      <a:pt x="395" y="117"/>
                    </a:lnTo>
                    <a:lnTo>
                      <a:pt x="394" y="117"/>
                    </a:lnTo>
                    <a:lnTo>
                      <a:pt x="391" y="119"/>
                    </a:lnTo>
                    <a:lnTo>
                      <a:pt x="388" y="122"/>
                    </a:lnTo>
                    <a:lnTo>
                      <a:pt x="387" y="122"/>
                    </a:lnTo>
                    <a:lnTo>
                      <a:pt x="386" y="120"/>
                    </a:lnTo>
                    <a:lnTo>
                      <a:pt x="383" y="120"/>
                    </a:lnTo>
                    <a:lnTo>
                      <a:pt x="383" y="119"/>
                    </a:lnTo>
                    <a:lnTo>
                      <a:pt x="384" y="119"/>
                    </a:lnTo>
                    <a:lnTo>
                      <a:pt x="384" y="117"/>
                    </a:lnTo>
                    <a:lnTo>
                      <a:pt x="383" y="117"/>
                    </a:lnTo>
                    <a:lnTo>
                      <a:pt x="375" y="116"/>
                    </a:lnTo>
                    <a:lnTo>
                      <a:pt x="366" y="113"/>
                    </a:lnTo>
                    <a:lnTo>
                      <a:pt x="358" y="113"/>
                    </a:lnTo>
                    <a:lnTo>
                      <a:pt x="355" y="109"/>
                    </a:lnTo>
                    <a:lnTo>
                      <a:pt x="345" y="108"/>
                    </a:lnTo>
                    <a:lnTo>
                      <a:pt x="341" y="109"/>
                    </a:lnTo>
                    <a:lnTo>
                      <a:pt x="333" y="122"/>
                    </a:lnTo>
                    <a:lnTo>
                      <a:pt x="333" y="120"/>
                    </a:lnTo>
                    <a:lnTo>
                      <a:pt x="331" y="120"/>
                    </a:lnTo>
                    <a:lnTo>
                      <a:pt x="312" y="110"/>
                    </a:lnTo>
                    <a:lnTo>
                      <a:pt x="311" y="109"/>
                    </a:lnTo>
                    <a:lnTo>
                      <a:pt x="308" y="109"/>
                    </a:lnTo>
                    <a:lnTo>
                      <a:pt x="306" y="110"/>
                    </a:lnTo>
                    <a:lnTo>
                      <a:pt x="305" y="109"/>
                    </a:lnTo>
                    <a:lnTo>
                      <a:pt x="299" y="109"/>
                    </a:lnTo>
                    <a:lnTo>
                      <a:pt x="299" y="108"/>
                    </a:lnTo>
                    <a:lnTo>
                      <a:pt x="296" y="105"/>
                    </a:lnTo>
                    <a:lnTo>
                      <a:pt x="292" y="103"/>
                    </a:lnTo>
                    <a:lnTo>
                      <a:pt x="287" y="103"/>
                    </a:lnTo>
                    <a:lnTo>
                      <a:pt x="285" y="102"/>
                    </a:lnTo>
                    <a:lnTo>
                      <a:pt x="277" y="98"/>
                    </a:lnTo>
                    <a:lnTo>
                      <a:pt x="273" y="95"/>
                    </a:lnTo>
                    <a:lnTo>
                      <a:pt x="268" y="95"/>
                    </a:lnTo>
                    <a:lnTo>
                      <a:pt x="266" y="94"/>
                    </a:lnTo>
                    <a:lnTo>
                      <a:pt x="264" y="94"/>
                    </a:lnTo>
                    <a:lnTo>
                      <a:pt x="263" y="110"/>
                    </a:lnTo>
                    <a:lnTo>
                      <a:pt x="261" y="116"/>
                    </a:lnTo>
                    <a:lnTo>
                      <a:pt x="256" y="115"/>
                    </a:lnTo>
                    <a:lnTo>
                      <a:pt x="234" y="115"/>
                    </a:lnTo>
                    <a:lnTo>
                      <a:pt x="227" y="113"/>
                    </a:lnTo>
                    <a:lnTo>
                      <a:pt x="199" y="102"/>
                    </a:lnTo>
                    <a:lnTo>
                      <a:pt x="197" y="98"/>
                    </a:lnTo>
                    <a:lnTo>
                      <a:pt x="197" y="94"/>
                    </a:lnTo>
                    <a:lnTo>
                      <a:pt x="199" y="81"/>
                    </a:lnTo>
                    <a:lnTo>
                      <a:pt x="200" y="78"/>
                    </a:lnTo>
                    <a:lnTo>
                      <a:pt x="204" y="75"/>
                    </a:lnTo>
                    <a:lnTo>
                      <a:pt x="204" y="73"/>
                    </a:lnTo>
                    <a:lnTo>
                      <a:pt x="200" y="74"/>
                    </a:lnTo>
                    <a:lnTo>
                      <a:pt x="194" y="69"/>
                    </a:lnTo>
                    <a:lnTo>
                      <a:pt x="196" y="66"/>
                    </a:lnTo>
                    <a:lnTo>
                      <a:pt x="196" y="64"/>
                    </a:lnTo>
                    <a:lnTo>
                      <a:pt x="192" y="63"/>
                    </a:lnTo>
                    <a:lnTo>
                      <a:pt x="178" y="63"/>
                    </a:lnTo>
                    <a:lnTo>
                      <a:pt x="176" y="66"/>
                    </a:lnTo>
                    <a:lnTo>
                      <a:pt x="161" y="74"/>
                    </a:lnTo>
                    <a:lnTo>
                      <a:pt x="155" y="74"/>
                    </a:lnTo>
                    <a:lnTo>
                      <a:pt x="148" y="75"/>
                    </a:lnTo>
                    <a:lnTo>
                      <a:pt x="144" y="75"/>
                    </a:lnTo>
                    <a:lnTo>
                      <a:pt x="116" y="84"/>
                    </a:lnTo>
                    <a:lnTo>
                      <a:pt x="111" y="69"/>
                    </a:lnTo>
                    <a:lnTo>
                      <a:pt x="111" y="52"/>
                    </a:lnTo>
                    <a:lnTo>
                      <a:pt x="112" y="45"/>
                    </a:lnTo>
                    <a:lnTo>
                      <a:pt x="112" y="34"/>
                    </a:lnTo>
                    <a:lnTo>
                      <a:pt x="109" y="27"/>
                    </a:lnTo>
                    <a:lnTo>
                      <a:pt x="108" y="28"/>
                    </a:lnTo>
                    <a:lnTo>
                      <a:pt x="104" y="31"/>
                    </a:lnTo>
                    <a:lnTo>
                      <a:pt x="100" y="36"/>
                    </a:lnTo>
                    <a:lnTo>
                      <a:pt x="97" y="39"/>
                    </a:lnTo>
                    <a:lnTo>
                      <a:pt x="95" y="39"/>
                    </a:lnTo>
                    <a:lnTo>
                      <a:pt x="94" y="41"/>
                    </a:lnTo>
                    <a:lnTo>
                      <a:pt x="93" y="41"/>
                    </a:lnTo>
                    <a:lnTo>
                      <a:pt x="87" y="39"/>
                    </a:lnTo>
                    <a:lnTo>
                      <a:pt x="86" y="39"/>
                    </a:lnTo>
                    <a:lnTo>
                      <a:pt x="79" y="32"/>
                    </a:lnTo>
                    <a:lnTo>
                      <a:pt x="77" y="32"/>
                    </a:lnTo>
                    <a:lnTo>
                      <a:pt x="77" y="31"/>
                    </a:lnTo>
                    <a:lnTo>
                      <a:pt x="76" y="18"/>
                    </a:lnTo>
                    <a:lnTo>
                      <a:pt x="76" y="0"/>
                    </a:lnTo>
                    <a:lnTo>
                      <a:pt x="74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70" name="Freeform 901">
                <a:extLst>
                  <a:ext uri="{FF2B5EF4-FFF2-40B4-BE49-F238E27FC236}">
                    <a16:creationId xmlns:a16="http://schemas.microsoft.com/office/drawing/2014/main" id="{2317420D-9BA2-3AAB-C7AD-D2D12702D8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4" y="3511"/>
                <a:ext cx="106" cy="137"/>
              </a:xfrm>
              <a:custGeom>
                <a:avLst/>
                <a:gdLst>
                  <a:gd name="T0" fmla="*/ 217 w 425"/>
                  <a:gd name="T1" fmla="*/ 2 h 548"/>
                  <a:gd name="T2" fmla="*/ 207 w 425"/>
                  <a:gd name="T3" fmla="*/ 14 h 548"/>
                  <a:gd name="T4" fmla="*/ 238 w 425"/>
                  <a:gd name="T5" fmla="*/ 47 h 548"/>
                  <a:gd name="T6" fmla="*/ 222 w 425"/>
                  <a:gd name="T7" fmla="*/ 74 h 548"/>
                  <a:gd name="T8" fmla="*/ 181 w 425"/>
                  <a:gd name="T9" fmla="*/ 83 h 548"/>
                  <a:gd name="T10" fmla="*/ 158 w 425"/>
                  <a:gd name="T11" fmla="*/ 105 h 548"/>
                  <a:gd name="T12" fmla="*/ 148 w 425"/>
                  <a:gd name="T13" fmla="*/ 116 h 548"/>
                  <a:gd name="T14" fmla="*/ 181 w 425"/>
                  <a:gd name="T15" fmla="*/ 154 h 548"/>
                  <a:gd name="T16" fmla="*/ 181 w 425"/>
                  <a:gd name="T17" fmla="*/ 193 h 548"/>
                  <a:gd name="T18" fmla="*/ 178 w 425"/>
                  <a:gd name="T19" fmla="*/ 241 h 548"/>
                  <a:gd name="T20" fmla="*/ 150 w 425"/>
                  <a:gd name="T21" fmla="*/ 241 h 548"/>
                  <a:gd name="T22" fmla="*/ 133 w 425"/>
                  <a:gd name="T23" fmla="*/ 232 h 548"/>
                  <a:gd name="T24" fmla="*/ 140 w 425"/>
                  <a:gd name="T25" fmla="*/ 221 h 548"/>
                  <a:gd name="T26" fmla="*/ 98 w 425"/>
                  <a:gd name="T27" fmla="*/ 214 h 548"/>
                  <a:gd name="T28" fmla="*/ 105 w 425"/>
                  <a:gd name="T29" fmla="*/ 248 h 548"/>
                  <a:gd name="T30" fmla="*/ 75 w 425"/>
                  <a:gd name="T31" fmla="*/ 227 h 548"/>
                  <a:gd name="T32" fmla="*/ 52 w 425"/>
                  <a:gd name="T33" fmla="*/ 220 h 548"/>
                  <a:gd name="T34" fmla="*/ 31 w 425"/>
                  <a:gd name="T35" fmla="*/ 263 h 548"/>
                  <a:gd name="T36" fmla="*/ 34 w 425"/>
                  <a:gd name="T37" fmla="*/ 275 h 548"/>
                  <a:gd name="T38" fmla="*/ 37 w 425"/>
                  <a:gd name="T39" fmla="*/ 302 h 548"/>
                  <a:gd name="T40" fmla="*/ 4 w 425"/>
                  <a:gd name="T41" fmla="*/ 315 h 548"/>
                  <a:gd name="T42" fmla="*/ 1 w 425"/>
                  <a:gd name="T43" fmla="*/ 330 h 548"/>
                  <a:gd name="T44" fmla="*/ 41 w 425"/>
                  <a:gd name="T45" fmla="*/ 326 h 548"/>
                  <a:gd name="T46" fmla="*/ 27 w 425"/>
                  <a:gd name="T47" fmla="*/ 342 h 548"/>
                  <a:gd name="T48" fmla="*/ 14 w 425"/>
                  <a:gd name="T49" fmla="*/ 370 h 548"/>
                  <a:gd name="T50" fmla="*/ 14 w 425"/>
                  <a:gd name="T51" fmla="*/ 379 h 548"/>
                  <a:gd name="T52" fmla="*/ 35 w 425"/>
                  <a:gd name="T53" fmla="*/ 392 h 548"/>
                  <a:gd name="T54" fmla="*/ 44 w 425"/>
                  <a:gd name="T55" fmla="*/ 430 h 548"/>
                  <a:gd name="T56" fmla="*/ 21 w 425"/>
                  <a:gd name="T57" fmla="*/ 476 h 548"/>
                  <a:gd name="T58" fmla="*/ 78 w 425"/>
                  <a:gd name="T59" fmla="*/ 497 h 548"/>
                  <a:gd name="T60" fmla="*/ 91 w 425"/>
                  <a:gd name="T61" fmla="*/ 527 h 548"/>
                  <a:gd name="T62" fmla="*/ 131 w 425"/>
                  <a:gd name="T63" fmla="*/ 539 h 548"/>
                  <a:gd name="T64" fmla="*/ 155 w 425"/>
                  <a:gd name="T65" fmla="*/ 545 h 548"/>
                  <a:gd name="T66" fmla="*/ 183 w 425"/>
                  <a:gd name="T67" fmla="*/ 545 h 548"/>
                  <a:gd name="T68" fmla="*/ 239 w 425"/>
                  <a:gd name="T69" fmla="*/ 517 h 548"/>
                  <a:gd name="T70" fmla="*/ 272 w 425"/>
                  <a:gd name="T71" fmla="*/ 500 h 548"/>
                  <a:gd name="T72" fmla="*/ 303 w 425"/>
                  <a:gd name="T73" fmla="*/ 485 h 548"/>
                  <a:gd name="T74" fmla="*/ 302 w 425"/>
                  <a:gd name="T75" fmla="*/ 436 h 548"/>
                  <a:gd name="T76" fmla="*/ 285 w 425"/>
                  <a:gd name="T77" fmla="*/ 418 h 548"/>
                  <a:gd name="T78" fmla="*/ 289 w 425"/>
                  <a:gd name="T79" fmla="*/ 405 h 548"/>
                  <a:gd name="T80" fmla="*/ 284 w 425"/>
                  <a:gd name="T81" fmla="*/ 386 h 548"/>
                  <a:gd name="T82" fmla="*/ 282 w 425"/>
                  <a:gd name="T83" fmla="*/ 358 h 548"/>
                  <a:gd name="T84" fmla="*/ 286 w 425"/>
                  <a:gd name="T85" fmla="*/ 310 h 548"/>
                  <a:gd name="T86" fmla="*/ 337 w 425"/>
                  <a:gd name="T87" fmla="*/ 280 h 548"/>
                  <a:gd name="T88" fmla="*/ 323 w 425"/>
                  <a:gd name="T89" fmla="*/ 252 h 548"/>
                  <a:gd name="T90" fmla="*/ 335 w 425"/>
                  <a:gd name="T91" fmla="*/ 234 h 548"/>
                  <a:gd name="T92" fmla="*/ 359 w 425"/>
                  <a:gd name="T93" fmla="*/ 211 h 548"/>
                  <a:gd name="T94" fmla="*/ 406 w 425"/>
                  <a:gd name="T95" fmla="*/ 168 h 548"/>
                  <a:gd name="T96" fmla="*/ 415 w 425"/>
                  <a:gd name="T97" fmla="*/ 152 h 548"/>
                  <a:gd name="T98" fmla="*/ 375 w 425"/>
                  <a:gd name="T99" fmla="*/ 147 h 548"/>
                  <a:gd name="T100" fmla="*/ 359 w 425"/>
                  <a:gd name="T101" fmla="*/ 179 h 548"/>
                  <a:gd name="T102" fmla="*/ 324 w 425"/>
                  <a:gd name="T103" fmla="*/ 151 h 548"/>
                  <a:gd name="T104" fmla="*/ 332 w 425"/>
                  <a:gd name="T105" fmla="*/ 101 h 548"/>
                  <a:gd name="T106" fmla="*/ 328 w 425"/>
                  <a:gd name="T107" fmla="*/ 83 h 548"/>
                  <a:gd name="T108" fmla="*/ 334 w 425"/>
                  <a:gd name="T109" fmla="*/ 58 h 548"/>
                  <a:gd name="T110" fmla="*/ 317 w 425"/>
                  <a:gd name="T111" fmla="*/ 59 h 548"/>
                  <a:gd name="T112" fmla="*/ 305 w 425"/>
                  <a:gd name="T113" fmla="*/ 37 h 548"/>
                  <a:gd name="T114" fmla="*/ 303 w 425"/>
                  <a:gd name="T115" fmla="*/ 25 h 548"/>
                  <a:gd name="T116" fmla="*/ 291 w 425"/>
                  <a:gd name="T117" fmla="*/ 14 h 548"/>
                  <a:gd name="T118" fmla="*/ 288 w 425"/>
                  <a:gd name="T119" fmla="*/ 7 h 5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25" h="548">
                    <a:moveTo>
                      <a:pt x="232" y="2"/>
                    </a:moveTo>
                    <a:lnTo>
                      <a:pt x="231" y="2"/>
                    </a:lnTo>
                    <a:lnTo>
                      <a:pt x="228" y="3"/>
                    </a:lnTo>
                    <a:lnTo>
                      <a:pt x="225" y="3"/>
                    </a:lnTo>
                    <a:lnTo>
                      <a:pt x="222" y="0"/>
                    </a:lnTo>
                    <a:lnTo>
                      <a:pt x="217" y="2"/>
                    </a:lnTo>
                    <a:lnTo>
                      <a:pt x="215" y="2"/>
                    </a:lnTo>
                    <a:lnTo>
                      <a:pt x="215" y="3"/>
                    </a:lnTo>
                    <a:lnTo>
                      <a:pt x="212" y="6"/>
                    </a:lnTo>
                    <a:lnTo>
                      <a:pt x="210" y="10"/>
                    </a:lnTo>
                    <a:lnTo>
                      <a:pt x="207" y="13"/>
                    </a:lnTo>
                    <a:lnTo>
                      <a:pt x="207" y="14"/>
                    </a:lnTo>
                    <a:lnTo>
                      <a:pt x="205" y="16"/>
                    </a:lnTo>
                    <a:lnTo>
                      <a:pt x="205" y="24"/>
                    </a:lnTo>
                    <a:lnTo>
                      <a:pt x="208" y="30"/>
                    </a:lnTo>
                    <a:lnTo>
                      <a:pt x="232" y="45"/>
                    </a:lnTo>
                    <a:lnTo>
                      <a:pt x="236" y="47"/>
                    </a:lnTo>
                    <a:lnTo>
                      <a:pt x="238" y="47"/>
                    </a:lnTo>
                    <a:lnTo>
                      <a:pt x="238" y="48"/>
                    </a:lnTo>
                    <a:lnTo>
                      <a:pt x="236" y="62"/>
                    </a:lnTo>
                    <a:lnTo>
                      <a:pt x="232" y="71"/>
                    </a:lnTo>
                    <a:lnTo>
                      <a:pt x="228" y="76"/>
                    </a:lnTo>
                    <a:lnTo>
                      <a:pt x="225" y="76"/>
                    </a:lnTo>
                    <a:lnTo>
                      <a:pt x="222" y="74"/>
                    </a:lnTo>
                    <a:lnTo>
                      <a:pt x="222" y="71"/>
                    </a:lnTo>
                    <a:lnTo>
                      <a:pt x="218" y="73"/>
                    </a:lnTo>
                    <a:lnTo>
                      <a:pt x="215" y="77"/>
                    </a:lnTo>
                    <a:lnTo>
                      <a:pt x="208" y="84"/>
                    </a:lnTo>
                    <a:lnTo>
                      <a:pt x="208" y="83"/>
                    </a:lnTo>
                    <a:lnTo>
                      <a:pt x="181" y="83"/>
                    </a:lnTo>
                    <a:lnTo>
                      <a:pt x="165" y="85"/>
                    </a:lnTo>
                    <a:lnTo>
                      <a:pt x="164" y="85"/>
                    </a:lnTo>
                    <a:lnTo>
                      <a:pt x="162" y="87"/>
                    </a:lnTo>
                    <a:lnTo>
                      <a:pt x="159" y="97"/>
                    </a:lnTo>
                    <a:lnTo>
                      <a:pt x="158" y="98"/>
                    </a:lnTo>
                    <a:lnTo>
                      <a:pt x="158" y="105"/>
                    </a:lnTo>
                    <a:lnTo>
                      <a:pt x="155" y="107"/>
                    </a:lnTo>
                    <a:lnTo>
                      <a:pt x="152" y="107"/>
                    </a:lnTo>
                    <a:lnTo>
                      <a:pt x="147" y="109"/>
                    </a:lnTo>
                    <a:lnTo>
                      <a:pt x="143" y="114"/>
                    </a:lnTo>
                    <a:lnTo>
                      <a:pt x="143" y="115"/>
                    </a:lnTo>
                    <a:lnTo>
                      <a:pt x="148" y="116"/>
                    </a:lnTo>
                    <a:lnTo>
                      <a:pt x="175" y="128"/>
                    </a:lnTo>
                    <a:lnTo>
                      <a:pt x="186" y="140"/>
                    </a:lnTo>
                    <a:lnTo>
                      <a:pt x="184" y="144"/>
                    </a:lnTo>
                    <a:lnTo>
                      <a:pt x="184" y="145"/>
                    </a:lnTo>
                    <a:lnTo>
                      <a:pt x="181" y="147"/>
                    </a:lnTo>
                    <a:lnTo>
                      <a:pt x="181" y="154"/>
                    </a:lnTo>
                    <a:lnTo>
                      <a:pt x="183" y="160"/>
                    </a:lnTo>
                    <a:lnTo>
                      <a:pt x="183" y="162"/>
                    </a:lnTo>
                    <a:lnTo>
                      <a:pt x="184" y="165"/>
                    </a:lnTo>
                    <a:lnTo>
                      <a:pt x="183" y="171"/>
                    </a:lnTo>
                    <a:lnTo>
                      <a:pt x="181" y="174"/>
                    </a:lnTo>
                    <a:lnTo>
                      <a:pt x="181" y="193"/>
                    </a:lnTo>
                    <a:lnTo>
                      <a:pt x="178" y="197"/>
                    </a:lnTo>
                    <a:lnTo>
                      <a:pt x="175" y="214"/>
                    </a:lnTo>
                    <a:lnTo>
                      <a:pt x="175" y="220"/>
                    </a:lnTo>
                    <a:lnTo>
                      <a:pt x="176" y="221"/>
                    </a:lnTo>
                    <a:lnTo>
                      <a:pt x="178" y="225"/>
                    </a:lnTo>
                    <a:lnTo>
                      <a:pt x="178" y="241"/>
                    </a:lnTo>
                    <a:lnTo>
                      <a:pt x="175" y="239"/>
                    </a:lnTo>
                    <a:lnTo>
                      <a:pt x="161" y="238"/>
                    </a:lnTo>
                    <a:lnTo>
                      <a:pt x="159" y="238"/>
                    </a:lnTo>
                    <a:lnTo>
                      <a:pt x="158" y="239"/>
                    </a:lnTo>
                    <a:lnTo>
                      <a:pt x="157" y="239"/>
                    </a:lnTo>
                    <a:lnTo>
                      <a:pt x="150" y="241"/>
                    </a:lnTo>
                    <a:lnTo>
                      <a:pt x="148" y="239"/>
                    </a:lnTo>
                    <a:lnTo>
                      <a:pt x="144" y="239"/>
                    </a:lnTo>
                    <a:lnTo>
                      <a:pt x="141" y="241"/>
                    </a:lnTo>
                    <a:lnTo>
                      <a:pt x="140" y="242"/>
                    </a:lnTo>
                    <a:lnTo>
                      <a:pt x="138" y="241"/>
                    </a:lnTo>
                    <a:lnTo>
                      <a:pt x="133" y="232"/>
                    </a:lnTo>
                    <a:lnTo>
                      <a:pt x="131" y="228"/>
                    </a:lnTo>
                    <a:lnTo>
                      <a:pt x="134" y="225"/>
                    </a:lnTo>
                    <a:lnTo>
                      <a:pt x="140" y="224"/>
                    </a:lnTo>
                    <a:lnTo>
                      <a:pt x="141" y="224"/>
                    </a:lnTo>
                    <a:lnTo>
                      <a:pt x="143" y="222"/>
                    </a:lnTo>
                    <a:lnTo>
                      <a:pt x="140" y="221"/>
                    </a:lnTo>
                    <a:lnTo>
                      <a:pt x="112" y="211"/>
                    </a:lnTo>
                    <a:lnTo>
                      <a:pt x="101" y="203"/>
                    </a:lnTo>
                    <a:lnTo>
                      <a:pt x="98" y="203"/>
                    </a:lnTo>
                    <a:lnTo>
                      <a:pt x="95" y="204"/>
                    </a:lnTo>
                    <a:lnTo>
                      <a:pt x="95" y="210"/>
                    </a:lnTo>
                    <a:lnTo>
                      <a:pt x="98" y="214"/>
                    </a:lnTo>
                    <a:lnTo>
                      <a:pt x="98" y="215"/>
                    </a:lnTo>
                    <a:lnTo>
                      <a:pt x="99" y="215"/>
                    </a:lnTo>
                    <a:lnTo>
                      <a:pt x="114" y="248"/>
                    </a:lnTo>
                    <a:lnTo>
                      <a:pt x="117" y="250"/>
                    </a:lnTo>
                    <a:lnTo>
                      <a:pt x="116" y="250"/>
                    </a:lnTo>
                    <a:lnTo>
                      <a:pt x="105" y="248"/>
                    </a:lnTo>
                    <a:lnTo>
                      <a:pt x="104" y="248"/>
                    </a:lnTo>
                    <a:lnTo>
                      <a:pt x="102" y="246"/>
                    </a:lnTo>
                    <a:lnTo>
                      <a:pt x="88" y="236"/>
                    </a:lnTo>
                    <a:lnTo>
                      <a:pt x="77" y="235"/>
                    </a:lnTo>
                    <a:lnTo>
                      <a:pt x="75" y="235"/>
                    </a:lnTo>
                    <a:lnTo>
                      <a:pt x="75" y="227"/>
                    </a:lnTo>
                    <a:lnTo>
                      <a:pt x="68" y="212"/>
                    </a:lnTo>
                    <a:lnTo>
                      <a:pt x="67" y="211"/>
                    </a:lnTo>
                    <a:lnTo>
                      <a:pt x="67" y="212"/>
                    </a:lnTo>
                    <a:lnTo>
                      <a:pt x="50" y="218"/>
                    </a:lnTo>
                    <a:lnTo>
                      <a:pt x="50" y="220"/>
                    </a:lnTo>
                    <a:lnTo>
                      <a:pt x="52" y="220"/>
                    </a:lnTo>
                    <a:lnTo>
                      <a:pt x="54" y="222"/>
                    </a:lnTo>
                    <a:lnTo>
                      <a:pt x="50" y="227"/>
                    </a:lnTo>
                    <a:lnTo>
                      <a:pt x="37" y="249"/>
                    </a:lnTo>
                    <a:lnTo>
                      <a:pt x="38" y="255"/>
                    </a:lnTo>
                    <a:lnTo>
                      <a:pt x="38" y="256"/>
                    </a:lnTo>
                    <a:lnTo>
                      <a:pt x="31" y="263"/>
                    </a:lnTo>
                    <a:lnTo>
                      <a:pt x="31" y="264"/>
                    </a:lnTo>
                    <a:lnTo>
                      <a:pt x="30" y="264"/>
                    </a:lnTo>
                    <a:lnTo>
                      <a:pt x="31" y="267"/>
                    </a:lnTo>
                    <a:lnTo>
                      <a:pt x="31" y="268"/>
                    </a:lnTo>
                    <a:lnTo>
                      <a:pt x="34" y="274"/>
                    </a:lnTo>
                    <a:lnTo>
                      <a:pt x="34" y="275"/>
                    </a:lnTo>
                    <a:lnTo>
                      <a:pt x="38" y="275"/>
                    </a:lnTo>
                    <a:lnTo>
                      <a:pt x="49" y="292"/>
                    </a:lnTo>
                    <a:lnTo>
                      <a:pt x="52" y="299"/>
                    </a:lnTo>
                    <a:lnTo>
                      <a:pt x="49" y="299"/>
                    </a:lnTo>
                    <a:lnTo>
                      <a:pt x="38" y="301"/>
                    </a:lnTo>
                    <a:lnTo>
                      <a:pt x="37" y="302"/>
                    </a:lnTo>
                    <a:lnTo>
                      <a:pt x="27" y="302"/>
                    </a:lnTo>
                    <a:lnTo>
                      <a:pt x="21" y="306"/>
                    </a:lnTo>
                    <a:lnTo>
                      <a:pt x="20" y="308"/>
                    </a:lnTo>
                    <a:lnTo>
                      <a:pt x="10" y="312"/>
                    </a:lnTo>
                    <a:lnTo>
                      <a:pt x="6" y="315"/>
                    </a:lnTo>
                    <a:lnTo>
                      <a:pt x="4" y="315"/>
                    </a:lnTo>
                    <a:lnTo>
                      <a:pt x="3" y="316"/>
                    </a:lnTo>
                    <a:lnTo>
                      <a:pt x="1" y="316"/>
                    </a:lnTo>
                    <a:lnTo>
                      <a:pt x="0" y="326"/>
                    </a:lnTo>
                    <a:lnTo>
                      <a:pt x="0" y="327"/>
                    </a:lnTo>
                    <a:lnTo>
                      <a:pt x="1" y="329"/>
                    </a:lnTo>
                    <a:lnTo>
                      <a:pt x="1" y="330"/>
                    </a:lnTo>
                    <a:lnTo>
                      <a:pt x="7" y="337"/>
                    </a:lnTo>
                    <a:lnTo>
                      <a:pt x="13" y="337"/>
                    </a:lnTo>
                    <a:lnTo>
                      <a:pt x="28" y="330"/>
                    </a:lnTo>
                    <a:lnTo>
                      <a:pt x="37" y="323"/>
                    </a:lnTo>
                    <a:lnTo>
                      <a:pt x="38" y="323"/>
                    </a:lnTo>
                    <a:lnTo>
                      <a:pt x="41" y="326"/>
                    </a:lnTo>
                    <a:lnTo>
                      <a:pt x="41" y="335"/>
                    </a:lnTo>
                    <a:lnTo>
                      <a:pt x="35" y="342"/>
                    </a:lnTo>
                    <a:lnTo>
                      <a:pt x="32" y="342"/>
                    </a:lnTo>
                    <a:lnTo>
                      <a:pt x="31" y="341"/>
                    </a:lnTo>
                    <a:lnTo>
                      <a:pt x="28" y="342"/>
                    </a:lnTo>
                    <a:lnTo>
                      <a:pt x="27" y="342"/>
                    </a:lnTo>
                    <a:lnTo>
                      <a:pt x="27" y="344"/>
                    </a:lnTo>
                    <a:lnTo>
                      <a:pt x="22" y="347"/>
                    </a:lnTo>
                    <a:lnTo>
                      <a:pt x="13" y="369"/>
                    </a:lnTo>
                    <a:lnTo>
                      <a:pt x="11" y="369"/>
                    </a:lnTo>
                    <a:lnTo>
                      <a:pt x="13" y="370"/>
                    </a:lnTo>
                    <a:lnTo>
                      <a:pt x="14" y="370"/>
                    </a:lnTo>
                    <a:lnTo>
                      <a:pt x="14" y="372"/>
                    </a:lnTo>
                    <a:lnTo>
                      <a:pt x="17" y="373"/>
                    </a:lnTo>
                    <a:lnTo>
                      <a:pt x="17" y="375"/>
                    </a:lnTo>
                    <a:lnTo>
                      <a:pt x="15" y="376"/>
                    </a:lnTo>
                    <a:lnTo>
                      <a:pt x="15" y="377"/>
                    </a:lnTo>
                    <a:lnTo>
                      <a:pt x="14" y="379"/>
                    </a:lnTo>
                    <a:lnTo>
                      <a:pt x="14" y="380"/>
                    </a:lnTo>
                    <a:lnTo>
                      <a:pt x="15" y="380"/>
                    </a:lnTo>
                    <a:lnTo>
                      <a:pt x="18" y="382"/>
                    </a:lnTo>
                    <a:lnTo>
                      <a:pt x="37" y="389"/>
                    </a:lnTo>
                    <a:lnTo>
                      <a:pt x="37" y="390"/>
                    </a:lnTo>
                    <a:lnTo>
                      <a:pt x="35" y="392"/>
                    </a:lnTo>
                    <a:lnTo>
                      <a:pt x="35" y="393"/>
                    </a:lnTo>
                    <a:lnTo>
                      <a:pt x="34" y="393"/>
                    </a:lnTo>
                    <a:lnTo>
                      <a:pt x="38" y="394"/>
                    </a:lnTo>
                    <a:lnTo>
                      <a:pt x="38" y="396"/>
                    </a:lnTo>
                    <a:lnTo>
                      <a:pt x="41" y="405"/>
                    </a:lnTo>
                    <a:lnTo>
                      <a:pt x="44" y="430"/>
                    </a:lnTo>
                    <a:lnTo>
                      <a:pt x="41" y="442"/>
                    </a:lnTo>
                    <a:lnTo>
                      <a:pt x="41" y="443"/>
                    </a:lnTo>
                    <a:lnTo>
                      <a:pt x="39" y="443"/>
                    </a:lnTo>
                    <a:lnTo>
                      <a:pt x="24" y="468"/>
                    </a:lnTo>
                    <a:lnTo>
                      <a:pt x="21" y="475"/>
                    </a:lnTo>
                    <a:lnTo>
                      <a:pt x="21" y="476"/>
                    </a:lnTo>
                    <a:lnTo>
                      <a:pt x="52" y="496"/>
                    </a:lnTo>
                    <a:lnTo>
                      <a:pt x="57" y="499"/>
                    </a:lnTo>
                    <a:lnTo>
                      <a:pt x="59" y="499"/>
                    </a:lnTo>
                    <a:lnTo>
                      <a:pt x="68" y="496"/>
                    </a:lnTo>
                    <a:lnTo>
                      <a:pt x="70" y="495"/>
                    </a:lnTo>
                    <a:lnTo>
                      <a:pt x="78" y="497"/>
                    </a:lnTo>
                    <a:lnTo>
                      <a:pt x="88" y="503"/>
                    </a:lnTo>
                    <a:lnTo>
                      <a:pt x="90" y="506"/>
                    </a:lnTo>
                    <a:lnTo>
                      <a:pt x="91" y="523"/>
                    </a:lnTo>
                    <a:lnTo>
                      <a:pt x="90" y="524"/>
                    </a:lnTo>
                    <a:lnTo>
                      <a:pt x="90" y="527"/>
                    </a:lnTo>
                    <a:lnTo>
                      <a:pt x="91" y="527"/>
                    </a:lnTo>
                    <a:lnTo>
                      <a:pt x="104" y="535"/>
                    </a:lnTo>
                    <a:lnTo>
                      <a:pt x="105" y="535"/>
                    </a:lnTo>
                    <a:lnTo>
                      <a:pt x="111" y="538"/>
                    </a:lnTo>
                    <a:lnTo>
                      <a:pt x="120" y="535"/>
                    </a:lnTo>
                    <a:lnTo>
                      <a:pt x="128" y="538"/>
                    </a:lnTo>
                    <a:lnTo>
                      <a:pt x="131" y="539"/>
                    </a:lnTo>
                    <a:lnTo>
                      <a:pt x="134" y="542"/>
                    </a:lnTo>
                    <a:lnTo>
                      <a:pt x="141" y="548"/>
                    </a:lnTo>
                    <a:lnTo>
                      <a:pt x="144" y="548"/>
                    </a:lnTo>
                    <a:lnTo>
                      <a:pt x="154" y="545"/>
                    </a:lnTo>
                    <a:lnTo>
                      <a:pt x="155" y="546"/>
                    </a:lnTo>
                    <a:lnTo>
                      <a:pt x="155" y="545"/>
                    </a:lnTo>
                    <a:lnTo>
                      <a:pt x="158" y="543"/>
                    </a:lnTo>
                    <a:lnTo>
                      <a:pt x="159" y="543"/>
                    </a:lnTo>
                    <a:lnTo>
                      <a:pt x="161" y="545"/>
                    </a:lnTo>
                    <a:lnTo>
                      <a:pt x="175" y="546"/>
                    </a:lnTo>
                    <a:lnTo>
                      <a:pt x="183" y="546"/>
                    </a:lnTo>
                    <a:lnTo>
                      <a:pt x="183" y="545"/>
                    </a:lnTo>
                    <a:lnTo>
                      <a:pt x="184" y="541"/>
                    </a:lnTo>
                    <a:lnTo>
                      <a:pt x="191" y="527"/>
                    </a:lnTo>
                    <a:lnTo>
                      <a:pt x="204" y="523"/>
                    </a:lnTo>
                    <a:lnTo>
                      <a:pt x="212" y="517"/>
                    </a:lnTo>
                    <a:lnTo>
                      <a:pt x="222" y="516"/>
                    </a:lnTo>
                    <a:lnTo>
                      <a:pt x="239" y="517"/>
                    </a:lnTo>
                    <a:lnTo>
                      <a:pt x="247" y="519"/>
                    </a:lnTo>
                    <a:lnTo>
                      <a:pt x="254" y="523"/>
                    </a:lnTo>
                    <a:lnTo>
                      <a:pt x="278" y="523"/>
                    </a:lnTo>
                    <a:lnTo>
                      <a:pt x="275" y="506"/>
                    </a:lnTo>
                    <a:lnTo>
                      <a:pt x="272" y="502"/>
                    </a:lnTo>
                    <a:lnTo>
                      <a:pt x="272" y="500"/>
                    </a:lnTo>
                    <a:lnTo>
                      <a:pt x="274" y="500"/>
                    </a:lnTo>
                    <a:lnTo>
                      <a:pt x="275" y="497"/>
                    </a:lnTo>
                    <a:lnTo>
                      <a:pt x="281" y="493"/>
                    </a:lnTo>
                    <a:lnTo>
                      <a:pt x="286" y="490"/>
                    </a:lnTo>
                    <a:lnTo>
                      <a:pt x="300" y="490"/>
                    </a:lnTo>
                    <a:lnTo>
                      <a:pt x="303" y="485"/>
                    </a:lnTo>
                    <a:lnTo>
                      <a:pt x="303" y="468"/>
                    </a:lnTo>
                    <a:lnTo>
                      <a:pt x="302" y="468"/>
                    </a:lnTo>
                    <a:lnTo>
                      <a:pt x="302" y="467"/>
                    </a:lnTo>
                    <a:lnTo>
                      <a:pt x="298" y="463"/>
                    </a:lnTo>
                    <a:lnTo>
                      <a:pt x="298" y="452"/>
                    </a:lnTo>
                    <a:lnTo>
                      <a:pt x="302" y="436"/>
                    </a:lnTo>
                    <a:lnTo>
                      <a:pt x="306" y="433"/>
                    </a:lnTo>
                    <a:lnTo>
                      <a:pt x="306" y="425"/>
                    </a:lnTo>
                    <a:lnTo>
                      <a:pt x="307" y="422"/>
                    </a:lnTo>
                    <a:lnTo>
                      <a:pt x="286" y="423"/>
                    </a:lnTo>
                    <a:lnTo>
                      <a:pt x="282" y="419"/>
                    </a:lnTo>
                    <a:lnTo>
                      <a:pt x="285" y="418"/>
                    </a:lnTo>
                    <a:lnTo>
                      <a:pt x="286" y="418"/>
                    </a:lnTo>
                    <a:lnTo>
                      <a:pt x="291" y="415"/>
                    </a:lnTo>
                    <a:lnTo>
                      <a:pt x="293" y="414"/>
                    </a:lnTo>
                    <a:lnTo>
                      <a:pt x="291" y="411"/>
                    </a:lnTo>
                    <a:lnTo>
                      <a:pt x="291" y="409"/>
                    </a:lnTo>
                    <a:lnTo>
                      <a:pt x="289" y="405"/>
                    </a:lnTo>
                    <a:lnTo>
                      <a:pt x="291" y="401"/>
                    </a:lnTo>
                    <a:lnTo>
                      <a:pt x="296" y="394"/>
                    </a:lnTo>
                    <a:lnTo>
                      <a:pt x="296" y="393"/>
                    </a:lnTo>
                    <a:lnTo>
                      <a:pt x="292" y="390"/>
                    </a:lnTo>
                    <a:lnTo>
                      <a:pt x="288" y="389"/>
                    </a:lnTo>
                    <a:lnTo>
                      <a:pt x="284" y="386"/>
                    </a:lnTo>
                    <a:lnTo>
                      <a:pt x="291" y="379"/>
                    </a:lnTo>
                    <a:lnTo>
                      <a:pt x="293" y="375"/>
                    </a:lnTo>
                    <a:lnTo>
                      <a:pt x="292" y="369"/>
                    </a:lnTo>
                    <a:lnTo>
                      <a:pt x="289" y="362"/>
                    </a:lnTo>
                    <a:lnTo>
                      <a:pt x="285" y="361"/>
                    </a:lnTo>
                    <a:lnTo>
                      <a:pt x="282" y="358"/>
                    </a:lnTo>
                    <a:lnTo>
                      <a:pt x="282" y="347"/>
                    </a:lnTo>
                    <a:lnTo>
                      <a:pt x="281" y="344"/>
                    </a:lnTo>
                    <a:lnTo>
                      <a:pt x="279" y="333"/>
                    </a:lnTo>
                    <a:lnTo>
                      <a:pt x="279" y="315"/>
                    </a:lnTo>
                    <a:lnTo>
                      <a:pt x="284" y="313"/>
                    </a:lnTo>
                    <a:lnTo>
                      <a:pt x="286" y="310"/>
                    </a:lnTo>
                    <a:lnTo>
                      <a:pt x="289" y="310"/>
                    </a:lnTo>
                    <a:lnTo>
                      <a:pt x="302" y="308"/>
                    </a:lnTo>
                    <a:lnTo>
                      <a:pt x="325" y="298"/>
                    </a:lnTo>
                    <a:lnTo>
                      <a:pt x="339" y="289"/>
                    </a:lnTo>
                    <a:lnTo>
                      <a:pt x="341" y="288"/>
                    </a:lnTo>
                    <a:lnTo>
                      <a:pt x="337" y="280"/>
                    </a:lnTo>
                    <a:lnTo>
                      <a:pt x="327" y="271"/>
                    </a:lnTo>
                    <a:lnTo>
                      <a:pt x="325" y="271"/>
                    </a:lnTo>
                    <a:lnTo>
                      <a:pt x="324" y="270"/>
                    </a:lnTo>
                    <a:lnTo>
                      <a:pt x="313" y="263"/>
                    </a:lnTo>
                    <a:lnTo>
                      <a:pt x="318" y="256"/>
                    </a:lnTo>
                    <a:lnTo>
                      <a:pt x="323" y="252"/>
                    </a:lnTo>
                    <a:lnTo>
                      <a:pt x="327" y="246"/>
                    </a:lnTo>
                    <a:lnTo>
                      <a:pt x="331" y="242"/>
                    </a:lnTo>
                    <a:lnTo>
                      <a:pt x="332" y="239"/>
                    </a:lnTo>
                    <a:lnTo>
                      <a:pt x="332" y="238"/>
                    </a:lnTo>
                    <a:lnTo>
                      <a:pt x="334" y="236"/>
                    </a:lnTo>
                    <a:lnTo>
                      <a:pt x="335" y="234"/>
                    </a:lnTo>
                    <a:lnTo>
                      <a:pt x="337" y="232"/>
                    </a:lnTo>
                    <a:lnTo>
                      <a:pt x="338" y="232"/>
                    </a:lnTo>
                    <a:lnTo>
                      <a:pt x="342" y="228"/>
                    </a:lnTo>
                    <a:lnTo>
                      <a:pt x="351" y="217"/>
                    </a:lnTo>
                    <a:lnTo>
                      <a:pt x="358" y="211"/>
                    </a:lnTo>
                    <a:lnTo>
                      <a:pt x="359" y="211"/>
                    </a:lnTo>
                    <a:lnTo>
                      <a:pt x="373" y="205"/>
                    </a:lnTo>
                    <a:lnTo>
                      <a:pt x="375" y="204"/>
                    </a:lnTo>
                    <a:lnTo>
                      <a:pt x="376" y="201"/>
                    </a:lnTo>
                    <a:lnTo>
                      <a:pt x="384" y="193"/>
                    </a:lnTo>
                    <a:lnTo>
                      <a:pt x="394" y="186"/>
                    </a:lnTo>
                    <a:lnTo>
                      <a:pt x="406" y="168"/>
                    </a:lnTo>
                    <a:lnTo>
                      <a:pt x="416" y="161"/>
                    </a:lnTo>
                    <a:lnTo>
                      <a:pt x="422" y="155"/>
                    </a:lnTo>
                    <a:lnTo>
                      <a:pt x="422" y="154"/>
                    </a:lnTo>
                    <a:lnTo>
                      <a:pt x="425" y="148"/>
                    </a:lnTo>
                    <a:lnTo>
                      <a:pt x="420" y="151"/>
                    </a:lnTo>
                    <a:lnTo>
                      <a:pt x="415" y="152"/>
                    </a:lnTo>
                    <a:lnTo>
                      <a:pt x="409" y="151"/>
                    </a:lnTo>
                    <a:lnTo>
                      <a:pt x="408" y="151"/>
                    </a:lnTo>
                    <a:lnTo>
                      <a:pt x="399" y="147"/>
                    </a:lnTo>
                    <a:lnTo>
                      <a:pt x="399" y="144"/>
                    </a:lnTo>
                    <a:lnTo>
                      <a:pt x="376" y="145"/>
                    </a:lnTo>
                    <a:lnTo>
                      <a:pt x="375" y="147"/>
                    </a:lnTo>
                    <a:lnTo>
                      <a:pt x="375" y="154"/>
                    </a:lnTo>
                    <a:lnTo>
                      <a:pt x="369" y="172"/>
                    </a:lnTo>
                    <a:lnTo>
                      <a:pt x="362" y="179"/>
                    </a:lnTo>
                    <a:lnTo>
                      <a:pt x="362" y="181"/>
                    </a:lnTo>
                    <a:lnTo>
                      <a:pt x="360" y="179"/>
                    </a:lnTo>
                    <a:lnTo>
                      <a:pt x="359" y="179"/>
                    </a:lnTo>
                    <a:lnTo>
                      <a:pt x="358" y="178"/>
                    </a:lnTo>
                    <a:lnTo>
                      <a:pt x="353" y="178"/>
                    </a:lnTo>
                    <a:lnTo>
                      <a:pt x="351" y="176"/>
                    </a:lnTo>
                    <a:lnTo>
                      <a:pt x="351" y="160"/>
                    </a:lnTo>
                    <a:lnTo>
                      <a:pt x="349" y="151"/>
                    </a:lnTo>
                    <a:lnTo>
                      <a:pt x="324" y="151"/>
                    </a:lnTo>
                    <a:lnTo>
                      <a:pt x="323" y="150"/>
                    </a:lnTo>
                    <a:lnTo>
                      <a:pt x="323" y="147"/>
                    </a:lnTo>
                    <a:lnTo>
                      <a:pt x="327" y="123"/>
                    </a:lnTo>
                    <a:lnTo>
                      <a:pt x="327" y="116"/>
                    </a:lnTo>
                    <a:lnTo>
                      <a:pt x="330" y="104"/>
                    </a:lnTo>
                    <a:lnTo>
                      <a:pt x="332" y="101"/>
                    </a:lnTo>
                    <a:lnTo>
                      <a:pt x="332" y="97"/>
                    </a:lnTo>
                    <a:lnTo>
                      <a:pt x="331" y="94"/>
                    </a:lnTo>
                    <a:lnTo>
                      <a:pt x="331" y="91"/>
                    </a:lnTo>
                    <a:lnTo>
                      <a:pt x="330" y="90"/>
                    </a:lnTo>
                    <a:lnTo>
                      <a:pt x="330" y="88"/>
                    </a:lnTo>
                    <a:lnTo>
                      <a:pt x="328" y="83"/>
                    </a:lnTo>
                    <a:lnTo>
                      <a:pt x="330" y="70"/>
                    </a:lnTo>
                    <a:lnTo>
                      <a:pt x="332" y="62"/>
                    </a:lnTo>
                    <a:lnTo>
                      <a:pt x="334" y="62"/>
                    </a:lnTo>
                    <a:lnTo>
                      <a:pt x="332" y="61"/>
                    </a:lnTo>
                    <a:lnTo>
                      <a:pt x="332" y="59"/>
                    </a:lnTo>
                    <a:lnTo>
                      <a:pt x="334" y="58"/>
                    </a:lnTo>
                    <a:lnTo>
                      <a:pt x="334" y="56"/>
                    </a:lnTo>
                    <a:lnTo>
                      <a:pt x="335" y="55"/>
                    </a:lnTo>
                    <a:lnTo>
                      <a:pt x="335" y="52"/>
                    </a:lnTo>
                    <a:lnTo>
                      <a:pt x="334" y="52"/>
                    </a:lnTo>
                    <a:lnTo>
                      <a:pt x="323" y="56"/>
                    </a:lnTo>
                    <a:lnTo>
                      <a:pt x="317" y="59"/>
                    </a:lnTo>
                    <a:lnTo>
                      <a:pt x="309" y="59"/>
                    </a:lnTo>
                    <a:lnTo>
                      <a:pt x="303" y="56"/>
                    </a:lnTo>
                    <a:lnTo>
                      <a:pt x="303" y="55"/>
                    </a:lnTo>
                    <a:lnTo>
                      <a:pt x="302" y="54"/>
                    </a:lnTo>
                    <a:lnTo>
                      <a:pt x="302" y="41"/>
                    </a:lnTo>
                    <a:lnTo>
                      <a:pt x="305" y="37"/>
                    </a:lnTo>
                    <a:lnTo>
                      <a:pt x="313" y="30"/>
                    </a:lnTo>
                    <a:lnTo>
                      <a:pt x="313" y="28"/>
                    </a:lnTo>
                    <a:lnTo>
                      <a:pt x="310" y="27"/>
                    </a:lnTo>
                    <a:lnTo>
                      <a:pt x="309" y="27"/>
                    </a:lnTo>
                    <a:lnTo>
                      <a:pt x="307" y="25"/>
                    </a:lnTo>
                    <a:lnTo>
                      <a:pt x="303" y="25"/>
                    </a:lnTo>
                    <a:lnTo>
                      <a:pt x="302" y="27"/>
                    </a:lnTo>
                    <a:lnTo>
                      <a:pt x="295" y="27"/>
                    </a:lnTo>
                    <a:lnTo>
                      <a:pt x="289" y="25"/>
                    </a:lnTo>
                    <a:lnTo>
                      <a:pt x="285" y="25"/>
                    </a:lnTo>
                    <a:lnTo>
                      <a:pt x="285" y="24"/>
                    </a:lnTo>
                    <a:lnTo>
                      <a:pt x="291" y="14"/>
                    </a:lnTo>
                    <a:lnTo>
                      <a:pt x="293" y="6"/>
                    </a:lnTo>
                    <a:lnTo>
                      <a:pt x="293" y="3"/>
                    </a:lnTo>
                    <a:lnTo>
                      <a:pt x="292" y="3"/>
                    </a:lnTo>
                    <a:lnTo>
                      <a:pt x="292" y="4"/>
                    </a:lnTo>
                    <a:lnTo>
                      <a:pt x="291" y="4"/>
                    </a:lnTo>
                    <a:lnTo>
                      <a:pt x="288" y="7"/>
                    </a:lnTo>
                    <a:lnTo>
                      <a:pt x="284" y="7"/>
                    </a:lnTo>
                    <a:lnTo>
                      <a:pt x="281" y="9"/>
                    </a:lnTo>
                    <a:lnTo>
                      <a:pt x="260" y="9"/>
                    </a:lnTo>
                    <a:lnTo>
                      <a:pt x="232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71" name="Freeform 902">
                <a:extLst>
                  <a:ext uri="{FF2B5EF4-FFF2-40B4-BE49-F238E27FC236}">
                    <a16:creationId xmlns:a16="http://schemas.microsoft.com/office/drawing/2014/main" id="{F1DC3C1C-8EE0-1CDE-4865-74D06A7A69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2" y="3451"/>
                <a:ext cx="185" cy="169"/>
              </a:xfrm>
              <a:custGeom>
                <a:avLst/>
                <a:gdLst>
                  <a:gd name="T0" fmla="*/ 244 w 740"/>
                  <a:gd name="T1" fmla="*/ 201 h 676"/>
                  <a:gd name="T2" fmla="*/ 236 w 740"/>
                  <a:gd name="T3" fmla="*/ 231 h 676"/>
                  <a:gd name="T4" fmla="*/ 198 w 740"/>
                  <a:gd name="T5" fmla="*/ 268 h 676"/>
                  <a:gd name="T6" fmla="*/ 163 w 740"/>
                  <a:gd name="T7" fmla="*/ 304 h 676"/>
                  <a:gd name="T8" fmla="*/ 176 w 740"/>
                  <a:gd name="T9" fmla="*/ 352 h 676"/>
                  <a:gd name="T10" fmla="*/ 139 w 740"/>
                  <a:gd name="T11" fmla="*/ 364 h 676"/>
                  <a:gd name="T12" fmla="*/ 113 w 740"/>
                  <a:gd name="T13" fmla="*/ 369 h 676"/>
                  <a:gd name="T14" fmla="*/ 95 w 740"/>
                  <a:gd name="T15" fmla="*/ 394 h 676"/>
                  <a:gd name="T16" fmla="*/ 71 w 740"/>
                  <a:gd name="T17" fmla="*/ 436 h 676"/>
                  <a:gd name="T18" fmla="*/ 22 w 740"/>
                  <a:gd name="T19" fmla="*/ 477 h 676"/>
                  <a:gd name="T20" fmla="*/ 12 w 740"/>
                  <a:gd name="T21" fmla="*/ 514 h 676"/>
                  <a:gd name="T22" fmla="*/ 56 w 740"/>
                  <a:gd name="T23" fmla="*/ 538 h 676"/>
                  <a:gd name="T24" fmla="*/ 81 w 740"/>
                  <a:gd name="T25" fmla="*/ 576 h 676"/>
                  <a:gd name="T26" fmla="*/ 116 w 740"/>
                  <a:gd name="T27" fmla="*/ 598 h 676"/>
                  <a:gd name="T28" fmla="*/ 142 w 740"/>
                  <a:gd name="T29" fmla="*/ 613 h 676"/>
                  <a:gd name="T30" fmla="*/ 191 w 740"/>
                  <a:gd name="T31" fmla="*/ 608 h 676"/>
                  <a:gd name="T32" fmla="*/ 208 w 740"/>
                  <a:gd name="T33" fmla="*/ 573 h 676"/>
                  <a:gd name="T34" fmla="*/ 247 w 740"/>
                  <a:gd name="T35" fmla="*/ 563 h 676"/>
                  <a:gd name="T36" fmla="*/ 272 w 740"/>
                  <a:gd name="T37" fmla="*/ 578 h 676"/>
                  <a:gd name="T38" fmla="*/ 278 w 740"/>
                  <a:gd name="T39" fmla="*/ 635 h 676"/>
                  <a:gd name="T40" fmla="*/ 307 w 740"/>
                  <a:gd name="T41" fmla="*/ 630 h 676"/>
                  <a:gd name="T42" fmla="*/ 346 w 740"/>
                  <a:gd name="T43" fmla="*/ 668 h 676"/>
                  <a:gd name="T44" fmla="*/ 374 w 740"/>
                  <a:gd name="T45" fmla="*/ 654 h 676"/>
                  <a:gd name="T46" fmla="*/ 385 w 740"/>
                  <a:gd name="T47" fmla="*/ 627 h 676"/>
                  <a:gd name="T48" fmla="*/ 420 w 740"/>
                  <a:gd name="T49" fmla="*/ 651 h 676"/>
                  <a:gd name="T50" fmla="*/ 489 w 740"/>
                  <a:gd name="T51" fmla="*/ 625 h 676"/>
                  <a:gd name="T52" fmla="*/ 544 w 740"/>
                  <a:gd name="T53" fmla="*/ 580 h 676"/>
                  <a:gd name="T54" fmla="*/ 520 w 740"/>
                  <a:gd name="T55" fmla="*/ 542 h 676"/>
                  <a:gd name="T56" fmla="*/ 482 w 740"/>
                  <a:gd name="T57" fmla="*/ 503 h 676"/>
                  <a:gd name="T58" fmla="*/ 477 w 740"/>
                  <a:gd name="T59" fmla="*/ 485 h 676"/>
                  <a:gd name="T60" fmla="*/ 498 w 740"/>
                  <a:gd name="T61" fmla="*/ 450 h 676"/>
                  <a:gd name="T62" fmla="*/ 537 w 740"/>
                  <a:gd name="T63" fmla="*/ 448 h 676"/>
                  <a:gd name="T64" fmla="*/ 574 w 740"/>
                  <a:gd name="T65" fmla="*/ 429 h 676"/>
                  <a:gd name="T66" fmla="*/ 600 w 740"/>
                  <a:gd name="T67" fmla="*/ 419 h 676"/>
                  <a:gd name="T68" fmla="*/ 628 w 740"/>
                  <a:gd name="T69" fmla="*/ 415 h 676"/>
                  <a:gd name="T70" fmla="*/ 678 w 740"/>
                  <a:gd name="T71" fmla="*/ 350 h 676"/>
                  <a:gd name="T72" fmla="*/ 718 w 740"/>
                  <a:gd name="T73" fmla="*/ 351 h 676"/>
                  <a:gd name="T74" fmla="*/ 740 w 740"/>
                  <a:gd name="T75" fmla="*/ 344 h 676"/>
                  <a:gd name="T76" fmla="*/ 687 w 740"/>
                  <a:gd name="T77" fmla="*/ 298 h 676"/>
                  <a:gd name="T78" fmla="*/ 684 w 740"/>
                  <a:gd name="T79" fmla="*/ 261 h 676"/>
                  <a:gd name="T80" fmla="*/ 647 w 740"/>
                  <a:gd name="T81" fmla="*/ 259 h 676"/>
                  <a:gd name="T82" fmla="*/ 659 w 740"/>
                  <a:gd name="T83" fmla="*/ 204 h 676"/>
                  <a:gd name="T84" fmla="*/ 670 w 740"/>
                  <a:gd name="T85" fmla="*/ 172 h 676"/>
                  <a:gd name="T86" fmla="*/ 700 w 740"/>
                  <a:gd name="T87" fmla="*/ 147 h 676"/>
                  <a:gd name="T88" fmla="*/ 698 w 740"/>
                  <a:gd name="T89" fmla="*/ 134 h 676"/>
                  <a:gd name="T90" fmla="*/ 683 w 740"/>
                  <a:gd name="T91" fmla="*/ 107 h 676"/>
                  <a:gd name="T92" fmla="*/ 694 w 740"/>
                  <a:gd name="T93" fmla="*/ 66 h 676"/>
                  <a:gd name="T94" fmla="*/ 670 w 740"/>
                  <a:gd name="T95" fmla="*/ 77 h 676"/>
                  <a:gd name="T96" fmla="*/ 637 w 740"/>
                  <a:gd name="T97" fmla="*/ 38 h 676"/>
                  <a:gd name="T98" fmla="*/ 571 w 740"/>
                  <a:gd name="T99" fmla="*/ 17 h 676"/>
                  <a:gd name="T100" fmla="*/ 511 w 740"/>
                  <a:gd name="T101" fmla="*/ 10 h 676"/>
                  <a:gd name="T102" fmla="*/ 444 w 740"/>
                  <a:gd name="T103" fmla="*/ 7 h 676"/>
                  <a:gd name="T104" fmla="*/ 426 w 740"/>
                  <a:gd name="T105" fmla="*/ 23 h 676"/>
                  <a:gd name="T106" fmla="*/ 412 w 740"/>
                  <a:gd name="T107" fmla="*/ 48 h 676"/>
                  <a:gd name="T108" fmla="*/ 402 w 740"/>
                  <a:gd name="T109" fmla="*/ 77 h 676"/>
                  <a:gd name="T110" fmla="*/ 357 w 740"/>
                  <a:gd name="T111" fmla="*/ 95 h 676"/>
                  <a:gd name="T112" fmla="*/ 340 w 740"/>
                  <a:gd name="T113" fmla="*/ 120 h 676"/>
                  <a:gd name="T114" fmla="*/ 269 w 740"/>
                  <a:gd name="T115" fmla="*/ 187 h 6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740" h="676">
                    <a:moveTo>
                      <a:pt x="239" y="183"/>
                    </a:moveTo>
                    <a:lnTo>
                      <a:pt x="232" y="183"/>
                    </a:lnTo>
                    <a:lnTo>
                      <a:pt x="232" y="186"/>
                    </a:lnTo>
                    <a:lnTo>
                      <a:pt x="227" y="190"/>
                    </a:lnTo>
                    <a:lnTo>
                      <a:pt x="226" y="190"/>
                    </a:lnTo>
                    <a:lnTo>
                      <a:pt x="225" y="192"/>
                    </a:lnTo>
                    <a:lnTo>
                      <a:pt x="226" y="193"/>
                    </a:lnTo>
                    <a:lnTo>
                      <a:pt x="233" y="194"/>
                    </a:lnTo>
                    <a:lnTo>
                      <a:pt x="235" y="194"/>
                    </a:lnTo>
                    <a:lnTo>
                      <a:pt x="244" y="201"/>
                    </a:lnTo>
                    <a:lnTo>
                      <a:pt x="246" y="203"/>
                    </a:lnTo>
                    <a:lnTo>
                      <a:pt x="256" y="208"/>
                    </a:lnTo>
                    <a:lnTo>
                      <a:pt x="260" y="210"/>
                    </a:lnTo>
                    <a:lnTo>
                      <a:pt x="261" y="211"/>
                    </a:lnTo>
                    <a:lnTo>
                      <a:pt x="263" y="218"/>
                    </a:lnTo>
                    <a:lnTo>
                      <a:pt x="263" y="220"/>
                    </a:lnTo>
                    <a:lnTo>
                      <a:pt x="257" y="225"/>
                    </a:lnTo>
                    <a:lnTo>
                      <a:pt x="246" y="225"/>
                    </a:lnTo>
                    <a:lnTo>
                      <a:pt x="237" y="230"/>
                    </a:lnTo>
                    <a:lnTo>
                      <a:pt x="236" y="231"/>
                    </a:lnTo>
                    <a:lnTo>
                      <a:pt x="236" y="237"/>
                    </a:lnTo>
                    <a:lnTo>
                      <a:pt x="235" y="245"/>
                    </a:lnTo>
                    <a:lnTo>
                      <a:pt x="235" y="249"/>
                    </a:lnTo>
                    <a:lnTo>
                      <a:pt x="233" y="250"/>
                    </a:lnTo>
                    <a:lnTo>
                      <a:pt x="233" y="252"/>
                    </a:lnTo>
                    <a:lnTo>
                      <a:pt x="232" y="253"/>
                    </a:lnTo>
                    <a:lnTo>
                      <a:pt x="229" y="253"/>
                    </a:lnTo>
                    <a:lnTo>
                      <a:pt x="222" y="252"/>
                    </a:lnTo>
                    <a:lnTo>
                      <a:pt x="211" y="257"/>
                    </a:lnTo>
                    <a:lnTo>
                      <a:pt x="198" y="268"/>
                    </a:lnTo>
                    <a:lnTo>
                      <a:pt x="197" y="271"/>
                    </a:lnTo>
                    <a:lnTo>
                      <a:pt x="183" y="283"/>
                    </a:lnTo>
                    <a:lnTo>
                      <a:pt x="183" y="284"/>
                    </a:lnTo>
                    <a:lnTo>
                      <a:pt x="184" y="292"/>
                    </a:lnTo>
                    <a:lnTo>
                      <a:pt x="183" y="292"/>
                    </a:lnTo>
                    <a:lnTo>
                      <a:pt x="182" y="294"/>
                    </a:lnTo>
                    <a:lnTo>
                      <a:pt x="172" y="294"/>
                    </a:lnTo>
                    <a:lnTo>
                      <a:pt x="169" y="297"/>
                    </a:lnTo>
                    <a:lnTo>
                      <a:pt x="165" y="302"/>
                    </a:lnTo>
                    <a:lnTo>
                      <a:pt x="163" y="304"/>
                    </a:lnTo>
                    <a:lnTo>
                      <a:pt x="163" y="305"/>
                    </a:lnTo>
                    <a:lnTo>
                      <a:pt x="162" y="305"/>
                    </a:lnTo>
                    <a:lnTo>
                      <a:pt x="152" y="319"/>
                    </a:lnTo>
                    <a:lnTo>
                      <a:pt x="148" y="323"/>
                    </a:lnTo>
                    <a:lnTo>
                      <a:pt x="149" y="323"/>
                    </a:lnTo>
                    <a:lnTo>
                      <a:pt x="175" y="330"/>
                    </a:lnTo>
                    <a:lnTo>
                      <a:pt x="176" y="330"/>
                    </a:lnTo>
                    <a:lnTo>
                      <a:pt x="176" y="340"/>
                    </a:lnTo>
                    <a:lnTo>
                      <a:pt x="177" y="351"/>
                    </a:lnTo>
                    <a:lnTo>
                      <a:pt x="176" y="352"/>
                    </a:lnTo>
                    <a:lnTo>
                      <a:pt x="176" y="354"/>
                    </a:lnTo>
                    <a:lnTo>
                      <a:pt x="173" y="355"/>
                    </a:lnTo>
                    <a:lnTo>
                      <a:pt x="173" y="357"/>
                    </a:lnTo>
                    <a:lnTo>
                      <a:pt x="172" y="357"/>
                    </a:lnTo>
                    <a:lnTo>
                      <a:pt x="172" y="358"/>
                    </a:lnTo>
                    <a:lnTo>
                      <a:pt x="167" y="359"/>
                    </a:lnTo>
                    <a:lnTo>
                      <a:pt x="149" y="369"/>
                    </a:lnTo>
                    <a:lnTo>
                      <a:pt x="148" y="371"/>
                    </a:lnTo>
                    <a:lnTo>
                      <a:pt x="146" y="369"/>
                    </a:lnTo>
                    <a:lnTo>
                      <a:pt x="139" y="364"/>
                    </a:lnTo>
                    <a:lnTo>
                      <a:pt x="138" y="364"/>
                    </a:lnTo>
                    <a:lnTo>
                      <a:pt x="135" y="365"/>
                    </a:lnTo>
                    <a:lnTo>
                      <a:pt x="130" y="368"/>
                    </a:lnTo>
                    <a:lnTo>
                      <a:pt x="129" y="371"/>
                    </a:lnTo>
                    <a:lnTo>
                      <a:pt x="127" y="371"/>
                    </a:lnTo>
                    <a:lnTo>
                      <a:pt x="127" y="372"/>
                    </a:lnTo>
                    <a:lnTo>
                      <a:pt x="126" y="373"/>
                    </a:lnTo>
                    <a:lnTo>
                      <a:pt x="123" y="372"/>
                    </a:lnTo>
                    <a:lnTo>
                      <a:pt x="122" y="372"/>
                    </a:lnTo>
                    <a:lnTo>
                      <a:pt x="113" y="369"/>
                    </a:lnTo>
                    <a:lnTo>
                      <a:pt x="110" y="368"/>
                    </a:lnTo>
                    <a:lnTo>
                      <a:pt x="109" y="368"/>
                    </a:lnTo>
                    <a:lnTo>
                      <a:pt x="106" y="365"/>
                    </a:lnTo>
                    <a:lnTo>
                      <a:pt x="103" y="364"/>
                    </a:lnTo>
                    <a:lnTo>
                      <a:pt x="102" y="364"/>
                    </a:lnTo>
                    <a:lnTo>
                      <a:pt x="102" y="365"/>
                    </a:lnTo>
                    <a:lnTo>
                      <a:pt x="99" y="373"/>
                    </a:lnTo>
                    <a:lnTo>
                      <a:pt x="86" y="387"/>
                    </a:lnTo>
                    <a:lnTo>
                      <a:pt x="86" y="390"/>
                    </a:lnTo>
                    <a:lnTo>
                      <a:pt x="95" y="394"/>
                    </a:lnTo>
                    <a:lnTo>
                      <a:pt x="96" y="394"/>
                    </a:lnTo>
                    <a:lnTo>
                      <a:pt x="102" y="395"/>
                    </a:lnTo>
                    <a:lnTo>
                      <a:pt x="107" y="394"/>
                    </a:lnTo>
                    <a:lnTo>
                      <a:pt x="112" y="391"/>
                    </a:lnTo>
                    <a:lnTo>
                      <a:pt x="109" y="397"/>
                    </a:lnTo>
                    <a:lnTo>
                      <a:pt x="109" y="398"/>
                    </a:lnTo>
                    <a:lnTo>
                      <a:pt x="103" y="404"/>
                    </a:lnTo>
                    <a:lnTo>
                      <a:pt x="93" y="411"/>
                    </a:lnTo>
                    <a:lnTo>
                      <a:pt x="81" y="429"/>
                    </a:lnTo>
                    <a:lnTo>
                      <a:pt x="71" y="436"/>
                    </a:lnTo>
                    <a:lnTo>
                      <a:pt x="63" y="444"/>
                    </a:lnTo>
                    <a:lnTo>
                      <a:pt x="62" y="447"/>
                    </a:lnTo>
                    <a:lnTo>
                      <a:pt x="60" y="448"/>
                    </a:lnTo>
                    <a:lnTo>
                      <a:pt x="46" y="454"/>
                    </a:lnTo>
                    <a:lnTo>
                      <a:pt x="45" y="454"/>
                    </a:lnTo>
                    <a:lnTo>
                      <a:pt x="38" y="460"/>
                    </a:lnTo>
                    <a:lnTo>
                      <a:pt x="29" y="471"/>
                    </a:lnTo>
                    <a:lnTo>
                      <a:pt x="25" y="475"/>
                    </a:lnTo>
                    <a:lnTo>
                      <a:pt x="24" y="475"/>
                    </a:lnTo>
                    <a:lnTo>
                      <a:pt x="22" y="477"/>
                    </a:lnTo>
                    <a:lnTo>
                      <a:pt x="21" y="479"/>
                    </a:lnTo>
                    <a:lnTo>
                      <a:pt x="19" y="481"/>
                    </a:lnTo>
                    <a:lnTo>
                      <a:pt x="19" y="482"/>
                    </a:lnTo>
                    <a:lnTo>
                      <a:pt x="18" y="485"/>
                    </a:lnTo>
                    <a:lnTo>
                      <a:pt x="14" y="489"/>
                    </a:lnTo>
                    <a:lnTo>
                      <a:pt x="10" y="495"/>
                    </a:lnTo>
                    <a:lnTo>
                      <a:pt x="5" y="499"/>
                    </a:lnTo>
                    <a:lnTo>
                      <a:pt x="0" y="506"/>
                    </a:lnTo>
                    <a:lnTo>
                      <a:pt x="11" y="513"/>
                    </a:lnTo>
                    <a:lnTo>
                      <a:pt x="12" y="514"/>
                    </a:lnTo>
                    <a:lnTo>
                      <a:pt x="14" y="514"/>
                    </a:lnTo>
                    <a:lnTo>
                      <a:pt x="24" y="523"/>
                    </a:lnTo>
                    <a:lnTo>
                      <a:pt x="28" y="531"/>
                    </a:lnTo>
                    <a:lnTo>
                      <a:pt x="26" y="532"/>
                    </a:lnTo>
                    <a:lnTo>
                      <a:pt x="12" y="541"/>
                    </a:lnTo>
                    <a:lnTo>
                      <a:pt x="12" y="542"/>
                    </a:lnTo>
                    <a:lnTo>
                      <a:pt x="22" y="544"/>
                    </a:lnTo>
                    <a:lnTo>
                      <a:pt x="38" y="544"/>
                    </a:lnTo>
                    <a:lnTo>
                      <a:pt x="46" y="542"/>
                    </a:lnTo>
                    <a:lnTo>
                      <a:pt x="56" y="538"/>
                    </a:lnTo>
                    <a:lnTo>
                      <a:pt x="60" y="538"/>
                    </a:lnTo>
                    <a:lnTo>
                      <a:pt x="62" y="548"/>
                    </a:lnTo>
                    <a:lnTo>
                      <a:pt x="62" y="549"/>
                    </a:lnTo>
                    <a:lnTo>
                      <a:pt x="72" y="549"/>
                    </a:lnTo>
                    <a:lnTo>
                      <a:pt x="77" y="552"/>
                    </a:lnTo>
                    <a:lnTo>
                      <a:pt x="78" y="555"/>
                    </a:lnTo>
                    <a:lnTo>
                      <a:pt x="74" y="563"/>
                    </a:lnTo>
                    <a:lnTo>
                      <a:pt x="74" y="567"/>
                    </a:lnTo>
                    <a:lnTo>
                      <a:pt x="77" y="572"/>
                    </a:lnTo>
                    <a:lnTo>
                      <a:pt x="81" y="576"/>
                    </a:lnTo>
                    <a:lnTo>
                      <a:pt x="82" y="576"/>
                    </a:lnTo>
                    <a:lnTo>
                      <a:pt x="91" y="578"/>
                    </a:lnTo>
                    <a:lnTo>
                      <a:pt x="92" y="580"/>
                    </a:lnTo>
                    <a:lnTo>
                      <a:pt x="103" y="580"/>
                    </a:lnTo>
                    <a:lnTo>
                      <a:pt x="107" y="578"/>
                    </a:lnTo>
                    <a:lnTo>
                      <a:pt x="114" y="578"/>
                    </a:lnTo>
                    <a:lnTo>
                      <a:pt x="112" y="591"/>
                    </a:lnTo>
                    <a:lnTo>
                      <a:pt x="113" y="592"/>
                    </a:lnTo>
                    <a:lnTo>
                      <a:pt x="113" y="595"/>
                    </a:lnTo>
                    <a:lnTo>
                      <a:pt x="116" y="598"/>
                    </a:lnTo>
                    <a:lnTo>
                      <a:pt x="123" y="599"/>
                    </a:lnTo>
                    <a:lnTo>
                      <a:pt x="124" y="599"/>
                    </a:lnTo>
                    <a:lnTo>
                      <a:pt x="134" y="601"/>
                    </a:lnTo>
                    <a:lnTo>
                      <a:pt x="142" y="604"/>
                    </a:lnTo>
                    <a:lnTo>
                      <a:pt x="144" y="604"/>
                    </a:lnTo>
                    <a:lnTo>
                      <a:pt x="146" y="606"/>
                    </a:lnTo>
                    <a:lnTo>
                      <a:pt x="146" y="608"/>
                    </a:lnTo>
                    <a:lnTo>
                      <a:pt x="144" y="609"/>
                    </a:lnTo>
                    <a:lnTo>
                      <a:pt x="142" y="612"/>
                    </a:lnTo>
                    <a:lnTo>
                      <a:pt x="142" y="613"/>
                    </a:lnTo>
                    <a:lnTo>
                      <a:pt x="156" y="613"/>
                    </a:lnTo>
                    <a:lnTo>
                      <a:pt x="158" y="613"/>
                    </a:lnTo>
                    <a:lnTo>
                      <a:pt x="162" y="609"/>
                    </a:lnTo>
                    <a:lnTo>
                      <a:pt x="162" y="608"/>
                    </a:lnTo>
                    <a:lnTo>
                      <a:pt x="177" y="605"/>
                    </a:lnTo>
                    <a:lnTo>
                      <a:pt x="179" y="605"/>
                    </a:lnTo>
                    <a:lnTo>
                      <a:pt x="180" y="606"/>
                    </a:lnTo>
                    <a:lnTo>
                      <a:pt x="184" y="606"/>
                    </a:lnTo>
                    <a:lnTo>
                      <a:pt x="186" y="608"/>
                    </a:lnTo>
                    <a:lnTo>
                      <a:pt x="191" y="608"/>
                    </a:lnTo>
                    <a:lnTo>
                      <a:pt x="208" y="601"/>
                    </a:lnTo>
                    <a:lnTo>
                      <a:pt x="209" y="599"/>
                    </a:lnTo>
                    <a:lnTo>
                      <a:pt x="209" y="594"/>
                    </a:lnTo>
                    <a:lnTo>
                      <a:pt x="208" y="592"/>
                    </a:lnTo>
                    <a:lnTo>
                      <a:pt x="208" y="591"/>
                    </a:lnTo>
                    <a:lnTo>
                      <a:pt x="206" y="591"/>
                    </a:lnTo>
                    <a:lnTo>
                      <a:pt x="204" y="588"/>
                    </a:lnTo>
                    <a:lnTo>
                      <a:pt x="204" y="580"/>
                    </a:lnTo>
                    <a:lnTo>
                      <a:pt x="206" y="573"/>
                    </a:lnTo>
                    <a:lnTo>
                      <a:pt x="208" y="573"/>
                    </a:lnTo>
                    <a:lnTo>
                      <a:pt x="213" y="577"/>
                    </a:lnTo>
                    <a:lnTo>
                      <a:pt x="218" y="580"/>
                    </a:lnTo>
                    <a:lnTo>
                      <a:pt x="220" y="583"/>
                    </a:lnTo>
                    <a:lnTo>
                      <a:pt x="220" y="585"/>
                    </a:lnTo>
                    <a:lnTo>
                      <a:pt x="229" y="588"/>
                    </a:lnTo>
                    <a:lnTo>
                      <a:pt x="232" y="587"/>
                    </a:lnTo>
                    <a:lnTo>
                      <a:pt x="243" y="569"/>
                    </a:lnTo>
                    <a:lnTo>
                      <a:pt x="244" y="567"/>
                    </a:lnTo>
                    <a:lnTo>
                      <a:pt x="244" y="566"/>
                    </a:lnTo>
                    <a:lnTo>
                      <a:pt x="247" y="563"/>
                    </a:lnTo>
                    <a:lnTo>
                      <a:pt x="249" y="563"/>
                    </a:lnTo>
                    <a:lnTo>
                      <a:pt x="249" y="562"/>
                    </a:lnTo>
                    <a:lnTo>
                      <a:pt x="250" y="563"/>
                    </a:lnTo>
                    <a:lnTo>
                      <a:pt x="251" y="563"/>
                    </a:lnTo>
                    <a:lnTo>
                      <a:pt x="261" y="562"/>
                    </a:lnTo>
                    <a:lnTo>
                      <a:pt x="273" y="558"/>
                    </a:lnTo>
                    <a:lnTo>
                      <a:pt x="275" y="558"/>
                    </a:lnTo>
                    <a:lnTo>
                      <a:pt x="273" y="560"/>
                    </a:lnTo>
                    <a:lnTo>
                      <a:pt x="273" y="572"/>
                    </a:lnTo>
                    <a:lnTo>
                      <a:pt x="272" y="578"/>
                    </a:lnTo>
                    <a:lnTo>
                      <a:pt x="272" y="580"/>
                    </a:lnTo>
                    <a:lnTo>
                      <a:pt x="275" y="597"/>
                    </a:lnTo>
                    <a:lnTo>
                      <a:pt x="275" y="598"/>
                    </a:lnTo>
                    <a:lnTo>
                      <a:pt x="276" y="602"/>
                    </a:lnTo>
                    <a:lnTo>
                      <a:pt x="278" y="604"/>
                    </a:lnTo>
                    <a:lnTo>
                      <a:pt x="278" y="623"/>
                    </a:lnTo>
                    <a:lnTo>
                      <a:pt x="275" y="623"/>
                    </a:lnTo>
                    <a:lnTo>
                      <a:pt x="276" y="626"/>
                    </a:lnTo>
                    <a:lnTo>
                      <a:pt x="276" y="630"/>
                    </a:lnTo>
                    <a:lnTo>
                      <a:pt x="278" y="635"/>
                    </a:lnTo>
                    <a:lnTo>
                      <a:pt x="278" y="648"/>
                    </a:lnTo>
                    <a:lnTo>
                      <a:pt x="276" y="650"/>
                    </a:lnTo>
                    <a:lnTo>
                      <a:pt x="276" y="651"/>
                    </a:lnTo>
                    <a:lnTo>
                      <a:pt x="278" y="652"/>
                    </a:lnTo>
                    <a:lnTo>
                      <a:pt x="279" y="652"/>
                    </a:lnTo>
                    <a:lnTo>
                      <a:pt x="280" y="654"/>
                    </a:lnTo>
                    <a:lnTo>
                      <a:pt x="287" y="654"/>
                    </a:lnTo>
                    <a:lnTo>
                      <a:pt x="290" y="648"/>
                    </a:lnTo>
                    <a:lnTo>
                      <a:pt x="296" y="640"/>
                    </a:lnTo>
                    <a:lnTo>
                      <a:pt x="307" y="630"/>
                    </a:lnTo>
                    <a:lnTo>
                      <a:pt x="320" y="633"/>
                    </a:lnTo>
                    <a:lnTo>
                      <a:pt x="327" y="636"/>
                    </a:lnTo>
                    <a:lnTo>
                      <a:pt x="336" y="636"/>
                    </a:lnTo>
                    <a:lnTo>
                      <a:pt x="342" y="633"/>
                    </a:lnTo>
                    <a:lnTo>
                      <a:pt x="343" y="635"/>
                    </a:lnTo>
                    <a:lnTo>
                      <a:pt x="343" y="643"/>
                    </a:lnTo>
                    <a:lnTo>
                      <a:pt x="340" y="662"/>
                    </a:lnTo>
                    <a:lnTo>
                      <a:pt x="340" y="666"/>
                    </a:lnTo>
                    <a:lnTo>
                      <a:pt x="346" y="666"/>
                    </a:lnTo>
                    <a:lnTo>
                      <a:pt x="346" y="668"/>
                    </a:lnTo>
                    <a:lnTo>
                      <a:pt x="364" y="676"/>
                    </a:lnTo>
                    <a:lnTo>
                      <a:pt x="366" y="676"/>
                    </a:lnTo>
                    <a:lnTo>
                      <a:pt x="366" y="673"/>
                    </a:lnTo>
                    <a:lnTo>
                      <a:pt x="369" y="669"/>
                    </a:lnTo>
                    <a:lnTo>
                      <a:pt x="370" y="669"/>
                    </a:lnTo>
                    <a:lnTo>
                      <a:pt x="371" y="668"/>
                    </a:lnTo>
                    <a:lnTo>
                      <a:pt x="377" y="668"/>
                    </a:lnTo>
                    <a:lnTo>
                      <a:pt x="377" y="658"/>
                    </a:lnTo>
                    <a:lnTo>
                      <a:pt x="376" y="657"/>
                    </a:lnTo>
                    <a:lnTo>
                      <a:pt x="374" y="654"/>
                    </a:lnTo>
                    <a:lnTo>
                      <a:pt x="373" y="652"/>
                    </a:lnTo>
                    <a:lnTo>
                      <a:pt x="371" y="652"/>
                    </a:lnTo>
                    <a:lnTo>
                      <a:pt x="369" y="650"/>
                    </a:lnTo>
                    <a:lnTo>
                      <a:pt x="376" y="635"/>
                    </a:lnTo>
                    <a:lnTo>
                      <a:pt x="377" y="629"/>
                    </a:lnTo>
                    <a:lnTo>
                      <a:pt x="378" y="626"/>
                    </a:lnTo>
                    <a:lnTo>
                      <a:pt x="380" y="625"/>
                    </a:lnTo>
                    <a:lnTo>
                      <a:pt x="381" y="625"/>
                    </a:lnTo>
                    <a:lnTo>
                      <a:pt x="385" y="626"/>
                    </a:lnTo>
                    <a:lnTo>
                      <a:pt x="385" y="627"/>
                    </a:lnTo>
                    <a:lnTo>
                      <a:pt x="387" y="629"/>
                    </a:lnTo>
                    <a:lnTo>
                      <a:pt x="390" y="630"/>
                    </a:lnTo>
                    <a:lnTo>
                      <a:pt x="399" y="630"/>
                    </a:lnTo>
                    <a:lnTo>
                      <a:pt x="400" y="632"/>
                    </a:lnTo>
                    <a:lnTo>
                      <a:pt x="402" y="635"/>
                    </a:lnTo>
                    <a:lnTo>
                      <a:pt x="403" y="636"/>
                    </a:lnTo>
                    <a:lnTo>
                      <a:pt x="412" y="648"/>
                    </a:lnTo>
                    <a:lnTo>
                      <a:pt x="413" y="652"/>
                    </a:lnTo>
                    <a:lnTo>
                      <a:pt x="415" y="652"/>
                    </a:lnTo>
                    <a:lnTo>
                      <a:pt x="420" y="651"/>
                    </a:lnTo>
                    <a:lnTo>
                      <a:pt x="426" y="648"/>
                    </a:lnTo>
                    <a:lnTo>
                      <a:pt x="426" y="645"/>
                    </a:lnTo>
                    <a:lnTo>
                      <a:pt x="429" y="630"/>
                    </a:lnTo>
                    <a:lnTo>
                      <a:pt x="441" y="629"/>
                    </a:lnTo>
                    <a:lnTo>
                      <a:pt x="452" y="632"/>
                    </a:lnTo>
                    <a:lnTo>
                      <a:pt x="457" y="632"/>
                    </a:lnTo>
                    <a:lnTo>
                      <a:pt x="465" y="633"/>
                    </a:lnTo>
                    <a:lnTo>
                      <a:pt x="465" y="632"/>
                    </a:lnTo>
                    <a:lnTo>
                      <a:pt x="470" y="632"/>
                    </a:lnTo>
                    <a:lnTo>
                      <a:pt x="489" y="625"/>
                    </a:lnTo>
                    <a:lnTo>
                      <a:pt x="494" y="620"/>
                    </a:lnTo>
                    <a:lnTo>
                      <a:pt x="503" y="618"/>
                    </a:lnTo>
                    <a:lnTo>
                      <a:pt x="504" y="618"/>
                    </a:lnTo>
                    <a:lnTo>
                      <a:pt x="507" y="592"/>
                    </a:lnTo>
                    <a:lnTo>
                      <a:pt x="507" y="591"/>
                    </a:lnTo>
                    <a:lnTo>
                      <a:pt x="508" y="587"/>
                    </a:lnTo>
                    <a:lnTo>
                      <a:pt x="511" y="584"/>
                    </a:lnTo>
                    <a:lnTo>
                      <a:pt x="514" y="584"/>
                    </a:lnTo>
                    <a:lnTo>
                      <a:pt x="515" y="585"/>
                    </a:lnTo>
                    <a:lnTo>
                      <a:pt x="544" y="580"/>
                    </a:lnTo>
                    <a:lnTo>
                      <a:pt x="549" y="578"/>
                    </a:lnTo>
                    <a:lnTo>
                      <a:pt x="549" y="570"/>
                    </a:lnTo>
                    <a:lnTo>
                      <a:pt x="542" y="556"/>
                    </a:lnTo>
                    <a:lnTo>
                      <a:pt x="536" y="553"/>
                    </a:lnTo>
                    <a:lnTo>
                      <a:pt x="529" y="549"/>
                    </a:lnTo>
                    <a:lnTo>
                      <a:pt x="528" y="548"/>
                    </a:lnTo>
                    <a:lnTo>
                      <a:pt x="527" y="548"/>
                    </a:lnTo>
                    <a:lnTo>
                      <a:pt x="527" y="546"/>
                    </a:lnTo>
                    <a:lnTo>
                      <a:pt x="522" y="545"/>
                    </a:lnTo>
                    <a:lnTo>
                      <a:pt x="520" y="542"/>
                    </a:lnTo>
                    <a:lnTo>
                      <a:pt x="496" y="535"/>
                    </a:lnTo>
                    <a:lnTo>
                      <a:pt x="489" y="535"/>
                    </a:lnTo>
                    <a:lnTo>
                      <a:pt x="487" y="534"/>
                    </a:lnTo>
                    <a:lnTo>
                      <a:pt x="487" y="530"/>
                    </a:lnTo>
                    <a:lnTo>
                      <a:pt x="473" y="516"/>
                    </a:lnTo>
                    <a:lnTo>
                      <a:pt x="470" y="516"/>
                    </a:lnTo>
                    <a:lnTo>
                      <a:pt x="470" y="514"/>
                    </a:lnTo>
                    <a:lnTo>
                      <a:pt x="472" y="513"/>
                    </a:lnTo>
                    <a:lnTo>
                      <a:pt x="480" y="505"/>
                    </a:lnTo>
                    <a:lnTo>
                      <a:pt x="482" y="503"/>
                    </a:lnTo>
                    <a:lnTo>
                      <a:pt x="480" y="503"/>
                    </a:lnTo>
                    <a:lnTo>
                      <a:pt x="468" y="500"/>
                    </a:lnTo>
                    <a:lnTo>
                      <a:pt x="466" y="499"/>
                    </a:lnTo>
                    <a:lnTo>
                      <a:pt x="461" y="493"/>
                    </a:lnTo>
                    <a:lnTo>
                      <a:pt x="457" y="482"/>
                    </a:lnTo>
                    <a:lnTo>
                      <a:pt x="462" y="482"/>
                    </a:lnTo>
                    <a:lnTo>
                      <a:pt x="470" y="484"/>
                    </a:lnTo>
                    <a:lnTo>
                      <a:pt x="470" y="485"/>
                    </a:lnTo>
                    <a:lnTo>
                      <a:pt x="476" y="486"/>
                    </a:lnTo>
                    <a:lnTo>
                      <a:pt x="477" y="485"/>
                    </a:lnTo>
                    <a:lnTo>
                      <a:pt x="477" y="482"/>
                    </a:lnTo>
                    <a:lnTo>
                      <a:pt x="479" y="474"/>
                    </a:lnTo>
                    <a:lnTo>
                      <a:pt x="482" y="468"/>
                    </a:lnTo>
                    <a:lnTo>
                      <a:pt x="487" y="465"/>
                    </a:lnTo>
                    <a:lnTo>
                      <a:pt x="491" y="465"/>
                    </a:lnTo>
                    <a:lnTo>
                      <a:pt x="491" y="463"/>
                    </a:lnTo>
                    <a:lnTo>
                      <a:pt x="493" y="457"/>
                    </a:lnTo>
                    <a:lnTo>
                      <a:pt x="493" y="453"/>
                    </a:lnTo>
                    <a:lnTo>
                      <a:pt x="494" y="451"/>
                    </a:lnTo>
                    <a:lnTo>
                      <a:pt x="498" y="450"/>
                    </a:lnTo>
                    <a:lnTo>
                      <a:pt x="510" y="444"/>
                    </a:lnTo>
                    <a:lnTo>
                      <a:pt x="512" y="444"/>
                    </a:lnTo>
                    <a:lnTo>
                      <a:pt x="524" y="455"/>
                    </a:lnTo>
                    <a:lnTo>
                      <a:pt x="525" y="458"/>
                    </a:lnTo>
                    <a:lnTo>
                      <a:pt x="527" y="460"/>
                    </a:lnTo>
                    <a:lnTo>
                      <a:pt x="528" y="463"/>
                    </a:lnTo>
                    <a:lnTo>
                      <a:pt x="532" y="465"/>
                    </a:lnTo>
                    <a:lnTo>
                      <a:pt x="535" y="460"/>
                    </a:lnTo>
                    <a:lnTo>
                      <a:pt x="537" y="450"/>
                    </a:lnTo>
                    <a:lnTo>
                      <a:pt x="537" y="448"/>
                    </a:lnTo>
                    <a:lnTo>
                      <a:pt x="542" y="448"/>
                    </a:lnTo>
                    <a:lnTo>
                      <a:pt x="543" y="450"/>
                    </a:lnTo>
                    <a:lnTo>
                      <a:pt x="546" y="450"/>
                    </a:lnTo>
                    <a:lnTo>
                      <a:pt x="554" y="451"/>
                    </a:lnTo>
                    <a:lnTo>
                      <a:pt x="568" y="446"/>
                    </a:lnTo>
                    <a:lnTo>
                      <a:pt x="570" y="446"/>
                    </a:lnTo>
                    <a:lnTo>
                      <a:pt x="571" y="444"/>
                    </a:lnTo>
                    <a:lnTo>
                      <a:pt x="572" y="444"/>
                    </a:lnTo>
                    <a:lnTo>
                      <a:pt x="572" y="432"/>
                    </a:lnTo>
                    <a:lnTo>
                      <a:pt x="574" y="429"/>
                    </a:lnTo>
                    <a:lnTo>
                      <a:pt x="574" y="428"/>
                    </a:lnTo>
                    <a:lnTo>
                      <a:pt x="578" y="429"/>
                    </a:lnTo>
                    <a:lnTo>
                      <a:pt x="580" y="429"/>
                    </a:lnTo>
                    <a:lnTo>
                      <a:pt x="581" y="432"/>
                    </a:lnTo>
                    <a:lnTo>
                      <a:pt x="584" y="433"/>
                    </a:lnTo>
                    <a:lnTo>
                      <a:pt x="587" y="436"/>
                    </a:lnTo>
                    <a:lnTo>
                      <a:pt x="594" y="439"/>
                    </a:lnTo>
                    <a:lnTo>
                      <a:pt x="585" y="431"/>
                    </a:lnTo>
                    <a:lnTo>
                      <a:pt x="594" y="426"/>
                    </a:lnTo>
                    <a:lnTo>
                      <a:pt x="600" y="419"/>
                    </a:lnTo>
                    <a:lnTo>
                      <a:pt x="602" y="418"/>
                    </a:lnTo>
                    <a:lnTo>
                      <a:pt x="603" y="418"/>
                    </a:lnTo>
                    <a:lnTo>
                      <a:pt x="603" y="417"/>
                    </a:lnTo>
                    <a:lnTo>
                      <a:pt x="611" y="417"/>
                    </a:lnTo>
                    <a:lnTo>
                      <a:pt x="621" y="419"/>
                    </a:lnTo>
                    <a:lnTo>
                      <a:pt x="623" y="419"/>
                    </a:lnTo>
                    <a:lnTo>
                      <a:pt x="623" y="418"/>
                    </a:lnTo>
                    <a:lnTo>
                      <a:pt x="624" y="417"/>
                    </a:lnTo>
                    <a:lnTo>
                      <a:pt x="625" y="417"/>
                    </a:lnTo>
                    <a:lnTo>
                      <a:pt x="628" y="415"/>
                    </a:lnTo>
                    <a:lnTo>
                      <a:pt x="631" y="415"/>
                    </a:lnTo>
                    <a:lnTo>
                      <a:pt x="631" y="414"/>
                    </a:lnTo>
                    <a:lnTo>
                      <a:pt x="635" y="407"/>
                    </a:lnTo>
                    <a:lnTo>
                      <a:pt x="641" y="401"/>
                    </a:lnTo>
                    <a:lnTo>
                      <a:pt x="649" y="395"/>
                    </a:lnTo>
                    <a:lnTo>
                      <a:pt x="648" y="388"/>
                    </a:lnTo>
                    <a:lnTo>
                      <a:pt x="648" y="383"/>
                    </a:lnTo>
                    <a:lnTo>
                      <a:pt x="661" y="358"/>
                    </a:lnTo>
                    <a:lnTo>
                      <a:pt x="674" y="352"/>
                    </a:lnTo>
                    <a:lnTo>
                      <a:pt x="678" y="350"/>
                    </a:lnTo>
                    <a:lnTo>
                      <a:pt x="681" y="352"/>
                    </a:lnTo>
                    <a:lnTo>
                      <a:pt x="685" y="358"/>
                    </a:lnTo>
                    <a:lnTo>
                      <a:pt x="691" y="362"/>
                    </a:lnTo>
                    <a:lnTo>
                      <a:pt x="705" y="358"/>
                    </a:lnTo>
                    <a:lnTo>
                      <a:pt x="708" y="355"/>
                    </a:lnTo>
                    <a:lnTo>
                      <a:pt x="707" y="350"/>
                    </a:lnTo>
                    <a:lnTo>
                      <a:pt x="709" y="347"/>
                    </a:lnTo>
                    <a:lnTo>
                      <a:pt x="711" y="347"/>
                    </a:lnTo>
                    <a:lnTo>
                      <a:pt x="718" y="350"/>
                    </a:lnTo>
                    <a:lnTo>
                      <a:pt x="718" y="351"/>
                    </a:lnTo>
                    <a:lnTo>
                      <a:pt x="719" y="350"/>
                    </a:lnTo>
                    <a:lnTo>
                      <a:pt x="721" y="350"/>
                    </a:lnTo>
                    <a:lnTo>
                      <a:pt x="721" y="348"/>
                    </a:lnTo>
                    <a:lnTo>
                      <a:pt x="731" y="351"/>
                    </a:lnTo>
                    <a:lnTo>
                      <a:pt x="734" y="352"/>
                    </a:lnTo>
                    <a:lnTo>
                      <a:pt x="734" y="354"/>
                    </a:lnTo>
                    <a:lnTo>
                      <a:pt x="736" y="354"/>
                    </a:lnTo>
                    <a:lnTo>
                      <a:pt x="738" y="352"/>
                    </a:lnTo>
                    <a:lnTo>
                      <a:pt x="738" y="345"/>
                    </a:lnTo>
                    <a:lnTo>
                      <a:pt x="740" y="344"/>
                    </a:lnTo>
                    <a:lnTo>
                      <a:pt x="738" y="344"/>
                    </a:lnTo>
                    <a:lnTo>
                      <a:pt x="733" y="338"/>
                    </a:lnTo>
                    <a:lnTo>
                      <a:pt x="728" y="331"/>
                    </a:lnTo>
                    <a:lnTo>
                      <a:pt x="729" y="331"/>
                    </a:lnTo>
                    <a:lnTo>
                      <a:pt x="729" y="317"/>
                    </a:lnTo>
                    <a:lnTo>
                      <a:pt x="728" y="317"/>
                    </a:lnTo>
                    <a:lnTo>
                      <a:pt x="715" y="320"/>
                    </a:lnTo>
                    <a:lnTo>
                      <a:pt x="691" y="299"/>
                    </a:lnTo>
                    <a:lnTo>
                      <a:pt x="688" y="299"/>
                    </a:lnTo>
                    <a:lnTo>
                      <a:pt x="687" y="298"/>
                    </a:lnTo>
                    <a:lnTo>
                      <a:pt x="685" y="298"/>
                    </a:lnTo>
                    <a:lnTo>
                      <a:pt x="687" y="291"/>
                    </a:lnTo>
                    <a:lnTo>
                      <a:pt x="687" y="284"/>
                    </a:lnTo>
                    <a:lnTo>
                      <a:pt x="685" y="278"/>
                    </a:lnTo>
                    <a:lnTo>
                      <a:pt x="687" y="271"/>
                    </a:lnTo>
                    <a:lnTo>
                      <a:pt x="687" y="270"/>
                    </a:lnTo>
                    <a:lnTo>
                      <a:pt x="688" y="268"/>
                    </a:lnTo>
                    <a:lnTo>
                      <a:pt x="688" y="267"/>
                    </a:lnTo>
                    <a:lnTo>
                      <a:pt x="685" y="264"/>
                    </a:lnTo>
                    <a:lnTo>
                      <a:pt x="684" y="261"/>
                    </a:lnTo>
                    <a:lnTo>
                      <a:pt x="683" y="260"/>
                    </a:lnTo>
                    <a:lnTo>
                      <a:pt x="680" y="259"/>
                    </a:lnTo>
                    <a:lnTo>
                      <a:pt x="672" y="257"/>
                    </a:lnTo>
                    <a:lnTo>
                      <a:pt x="671" y="257"/>
                    </a:lnTo>
                    <a:lnTo>
                      <a:pt x="662" y="253"/>
                    </a:lnTo>
                    <a:lnTo>
                      <a:pt x="659" y="254"/>
                    </a:lnTo>
                    <a:lnTo>
                      <a:pt x="658" y="257"/>
                    </a:lnTo>
                    <a:lnTo>
                      <a:pt x="658" y="260"/>
                    </a:lnTo>
                    <a:lnTo>
                      <a:pt x="654" y="259"/>
                    </a:lnTo>
                    <a:lnTo>
                      <a:pt x="647" y="259"/>
                    </a:lnTo>
                    <a:lnTo>
                      <a:pt x="648" y="257"/>
                    </a:lnTo>
                    <a:lnTo>
                      <a:pt x="648" y="250"/>
                    </a:lnTo>
                    <a:lnTo>
                      <a:pt x="640" y="237"/>
                    </a:lnTo>
                    <a:lnTo>
                      <a:pt x="638" y="230"/>
                    </a:lnTo>
                    <a:lnTo>
                      <a:pt x="641" y="220"/>
                    </a:lnTo>
                    <a:lnTo>
                      <a:pt x="642" y="218"/>
                    </a:lnTo>
                    <a:lnTo>
                      <a:pt x="642" y="217"/>
                    </a:lnTo>
                    <a:lnTo>
                      <a:pt x="658" y="206"/>
                    </a:lnTo>
                    <a:lnTo>
                      <a:pt x="659" y="206"/>
                    </a:lnTo>
                    <a:lnTo>
                      <a:pt x="659" y="204"/>
                    </a:lnTo>
                    <a:lnTo>
                      <a:pt x="647" y="190"/>
                    </a:lnTo>
                    <a:lnTo>
                      <a:pt x="647" y="189"/>
                    </a:lnTo>
                    <a:lnTo>
                      <a:pt x="648" y="187"/>
                    </a:lnTo>
                    <a:lnTo>
                      <a:pt x="654" y="187"/>
                    </a:lnTo>
                    <a:lnTo>
                      <a:pt x="658" y="189"/>
                    </a:lnTo>
                    <a:lnTo>
                      <a:pt x="669" y="187"/>
                    </a:lnTo>
                    <a:lnTo>
                      <a:pt x="670" y="183"/>
                    </a:lnTo>
                    <a:lnTo>
                      <a:pt x="669" y="179"/>
                    </a:lnTo>
                    <a:lnTo>
                      <a:pt x="669" y="176"/>
                    </a:lnTo>
                    <a:lnTo>
                      <a:pt x="670" y="172"/>
                    </a:lnTo>
                    <a:lnTo>
                      <a:pt x="670" y="171"/>
                    </a:lnTo>
                    <a:lnTo>
                      <a:pt x="672" y="171"/>
                    </a:lnTo>
                    <a:lnTo>
                      <a:pt x="684" y="167"/>
                    </a:lnTo>
                    <a:lnTo>
                      <a:pt x="705" y="164"/>
                    </a:lnTo>
                    <a:lnTo>
                      <a:pt x="716" y="164"/>
                    </a:lnTo>
                    <a:lnTo>
                      <a:pt x="719" y="162"/>
                    </a:lnTo>
                    <a:lnTo>
                      <a:pt x="721" y="162"/>
                    </a:lnTo>
                    <a:lnTo>
                      <a:pt x="709" y="151"/>
                    </a:lnTo>
                    <a:lnTo>
                      <a:pt x="701" y="147"/>
                    </a:lnTo>
                    <a:lnTo>
                      <a:pt x="700" y="147"/>
                    </a:lnTo>
                    <a:lnTo>
                      <a:pt x="697" y="146"/>
                    </a:lnTo>
                    <a:lnTo>
                      <a:pt x="695" y="146"/>
                    </a:lnTo>
                    <a:lnTo>
                      <a:pt x="694" y="144"/>
                    </a:lnTo>
                    <a:lnTo>
                      <a:pt x="688" y="140"/>
                    </a:lnTo>
                    <a:lnTo>
                      <a:pt x="688" y="139"/>
                    </a:lnTo>
                    <a:lnTo>
                      <a:pt x="690" y="134"/>
                    </a:lnTo>
                    <a:lnTo>
                      <a:pt x="691" y="133"/>
                    </a:lnTo>
                    <a:lnTo>
                      <a:pt x="694" y="133"/>
                    </a:lnTo>
                    <a:lnTo>
                      <a:pt x="697" y="134"/>
                    </a:lnTo>
                    <a:lnTo>
                      <a:pt x="698" y="134"/>
                    </a:lnTo>
                    <a:lnTo>
                      <a:pt x="701" y="133"/>
                    </a:lnTo>
                    <a:lnTo>
                      <a:pt x="700" y="132"/>
                    </a:lnTo>
                    <a:lnTo>
                      <a:pt x="692" y="120"/>
                    </a:lnTo>
                    <a:lnTo>
                      <a:pt x="691" y="120"/>
                    </a:lnTo>
                    <a:lnTo>
                      <a:pt x="687" y="118"/>
                    </a:lnTo>
                    <a:lnTo>
                      <a:pt x="684" y="118"/>
                    </a:lnTo>
                    <a:lnTo>
                      <a:pt x="683" y="116"/>
                    </a:lnTo>
                    <a:lnTo>
                      <a:pt x="681" y="116"/>
                    </a:lnTo>
                    <a:lnTo>
                      <a:pt x="681" y="111"/>
                    </a:lnTo>
                    <a:lnTo>
                      <a:pt x="683" y="107"/>
                    </a:lnTo>
                    <a:lnTo>
                      <a:pt x="685" y="104"/>
                    </a:lnTo>
                    <a:lnTo>
                      <a:pt x="690" y="95"/>
                    </a:lnTo>
                    <a:lnTo>
                      <a:pt x="690" y="94"/>
                    </a:lnTo>
                    <a:lnTo>
                      <a:pt x="695" y="94"/>
                    </a:lnTo>
                    <a:lnTo>
                      <a:pt x="697" y="95"/>
                    </a:lnTo>
                    <a:lnTo>
                      <a:pt x="698" y="95"/>
                    </a:lnTo>
                    <a:lnTo>
                      <a:pt x="698" y="94"/>
                    </a:lnTo>
                    <a:lnTo>
                      <a:pt x="702" y="86"/>
                    </a:lnTo>
                    <a:lnTo>
                      <a:pt x="697" y="69"/>
                    </a:lnTo>
                    <a:lnTo>
                      <a:pt x="694" y="66"/>
                    </a:lnTo>
                    <a:lnTo>
                      <a:pt x="691" y="65"/>
                    </a:lnTo>
                    <a:lnTo>
                      <a:pt x="690" y="65"/>
                    </a:lnTo>
                    <a:lnTo>
                      <a:pt x="688" y="67"/>
                    </a:lnTo>
                    <a:lnTo>
                      <a:pt x="687" y="72"/>
                    </a:lnTo>
                    <a:lnTo>
                      <a:pt x="676" y="72"/>
                    </a:lnTo>
                    <a:lnTo>
                      <a:pt x="674" y="70"/>
                    </a:lnTo>
                    <a:lnTo>
                      <a:pt x="674" y="73"/>
                    </a:lnTo>
                    <a:lnTo>
                      <a:pt x="672" y="79"/>
                    </a:lnTo>
                    <a:lnTo>
                      <a:pt x="670" y="79"/>
                    </a:lnTo>
                    <a:lnTo>
                      <a:pt x="670" y="77"/>
                    </a:lnTo>
                    <a:lnTo>
                      <a:pt x="667" y="73"/>
                    </a:lnTo>
                    <a:lnTo>
                      <a:pt x="654" y="58"/>
                    </a:lnTo>
                    <a:lnTo>
                      <a:pt x="654" y="55"/>
                    </a:lnTo>
                    <a:lnTo>
                      <a:pt x="648" y="53"/>
                    </a:lnTo>
                    <a:lnTo>
                      <a:pt x="648" y="52"/>
                    </a:lnTo>
                    <a:lnTo>
                      <a:pt x="649" y="50"/>
                    </a:lnTo>
                    <a:lnTo>
                      <a:pt x="649" y="43"/>
                    </a:lnTo>
                    <a:lnTo>
                      <a:pt x="641" y="40"/>
                    </a:lnTo>
                    <a:lnTo>
                      <a:pt x="638" y="40"/>
                    </a:lnTo>
                    <a:lnTo>
                      <a:pt x="637" y="38"/>
                    </a:lnTo>
                    <a:lnTo>
                      <a:pt x="635" y="38"/>
                    </a:lnTo>
                    <a:lnTo>
                      <a:pt x="635" y="31"/>
                    </a:lnTo>
                    <a:lnTo>
                      <a:pt x="627" y="31"/>
                    </a:lnTo>
                    <a:lnTo>
                      <a:pt x="617" y="33"/>
                    </a:lnTo>
                    <a:lnTo>
                      <a:pt x="607" y="33"/>
                    </a:lnTo>
                    <a:lnTo>
                      <a:pt x="606" y="31"/>
                    </a:lnTo>
                    <a:lnTo>
                      <a:pt x="602" y="30"/>
                    </a:lnTo>
                    <a:lnTo>
                      <a:pt x="594" y="23"/>
                    </a:lnTo>
                    <a:lnTo>
                      <a:pt x="587" y="23"/>
                    </a:lnTo>
                    <a:lnTo>
                      <a:pt x="571" y="17"/>
                    </a:lnTo>
                    <a:lnTo>
                      <a:pt x="558" y="14"/>
                    </a:lnTo>
                    <a:lnTo>
                      <a:pt x="558" y="16"/>
                    </a:lnTo>
                    <a:lnTo>
                      <a:pt x="557" y="16"/>
                    </a:lnTo>
                    <a:lnTo>
                      <a:pt x="557" y="17"/>
                    </a:lnTo>
                    <a:lnTo>
                      <a:pt x="556" y="17"/>
                    </a:lnTo>
                    <a:lnTo>
                      <a:pt x="543" y="21"/>
                    </a:lnTo>
                    <a:lnTo>
                      <a:pt x="542" y="23"/>
                    </a:lnTo>
                    <a:lnTo>
                      <a:pt x="540" y="23"/>
                    </a:lnTo>
                    <a:lnTo>
                      <a:pt x="540" y="21"/>
                    </a:lnTo>
                    <a:lnTo>
                      <a:pt x="511" y="10"/>
                    </a:lnTo>
                    <a:lnTo>
                      <a:pt x="510" y="9"/>
                    </a:lnTo>
                    <a:lnTo>
                      <a:pt x="510" y="10"/>
                    </a:lnTo>
                    <a:lnTo>
                      <a:pt x="504" y="14"/>
                    </a:lnTo>
                    <a:lnTo>
                      <a:pt x="497" y="24"/>
                    </a:lnTo>
                    <a:lnTo>
                      <a:pt x="493" y="38"/>
                    </a:lnTo>
                    <a:lnTo>
                      <a:pt x="491" y="40"/>
                    </a:lnTo>
                    <a:lnTo>
                      <a:pt x="482" y="31"/>
                    </a:lnTo>
                    <a:lnTo>
                      <a:pt x="447" y="12"/>
                    </a:lnTo>
                    <a:lnTo>
                      <a:pt x="447" y="10"/>
                    </a:lnTo>
                    <a:lnTo>
                      <a:pt x="444" y="7"/>
                    </a:lnTo>
                    <a:lnTo>
                      <a:pt x="440" y="7"/>
                    </a:lnTo>
                    <a:lnTo>
                      <a:pt x="438" y="9"/>
                    </a:lnTo>
                    <a:lnTo>
                      <a:pt x="430" y="9"/>
                    </a:lnTo>
                    <a:lnTo>
                      <a:pt x="427" y="7"/>
                    </a:lnTo>
                    <a:lnTo>
                      <a:pt x="423" y="3"/>
                    </a:lnTo>
                    <a:lnTo>
                      <a:pt x="417" y="0"/>
                    </a:lnTo>
                    <a:lnTo>
                      <a:pt x="416" y="0"/>
                    </a:lnTo>
                    <a:lnTo>
                      <a:pt x="415" y="6"/>
                    </a:lnTo>
                    <a:lnTo>
                      <a:pt x="424" y="16"/>
                    </a:lnTo>
                    <a:lnTo>
                      <a:pt x="426" y="23"/>
                    </a:lnTo>
                    <a:lnTo>
                      <a:pt x="429" y="24"/>
                    </a:lnTo>
                    <a:lnTo>
                      <a:pt x="429" y="28"/>
                    </a:lnTo>
                    <a:lnTo>
                      <a:pt x="423" y="28"/>
                    </a:lnTo>
                    <a:lnTo>
                      <a:pt x="420" y="35"/>
                    </a:lnTo>
                    <a:lnTo>
                      <a:pt x="419" y="37"/>
                    </a:lnTo>
                    <a:lnTo>
                      <a:pt x="419" y="38"/>
                    </a:lnTo>
                    <a:lnTo>
                      <a:pt x="417" y="38"/>
                    </a:lnTo>
                    <a:lnTo>
                      <a:pt x="415" y="40"/>
                    </a:lnTo>
                    <a:lnTo>
                      <a:pt x="412" y="45"/>
                    </a:lnTo>
                    <a:lnTo>
                      <a:pt x="412" y="48"/>
                    </a:lnTo>
                    <a:lnTo>
                      <a:pt x="419" y="50"/>
                    </a:lnTo>
                    <a:lnTo>
                      <a:pt x="422" y="56"/>
                    </a:lnTo>
                    <a:lnTo>
                      <a:pt x="420" y="59"/>
                    </a:lnTo>
                    <a:lnTo>
                      <a:pt x="415" y="66"/>
                    </a:lnTo>
                    <a:lnTo>
                      <a:pt x="412" y="69"/>
                    </a:lnTo>
                    <a:lnTo>
                      <a:pt x="409" y="70"/>
                    </a:lnTo>
                    <a:lnTo>
                      <a:pt x="406" y="70"/>
                    </a:lnTo>
                    <a:lnTo>
                      <a:pt x="406" y="72"/>
                    </a:lnTo>
                    <a:lnTo>
                      <a:pt x="405" y="73"/>
                    </a:lnTo>
                    <a:lnTo>
                      <a:pt x="402" y="77"/>
                    </a:lnTo>
                    <a:lnTo>
                      <a:pt x="400" y="81"/>
                    </a:lnTo>
                    <a:lnTo>
                      <a:pt x="399" y="81"/>
                    </a:lnTo>
                    <a:lnTo>
                      <a:pt x="395" y="87"/>
                    </a:lnTo>
                    <a:lnTo>
                      <a:pt x="394" y="88"/>
                    </a:lnTo>
                    <a:lnTo>
                      <a:pt x="378" y="80"/>
                    </a:lnTo>
                    <a:lnTo>
                      <a:pt x="374" y="79"/>
                    </a:lnTo>
                    <a:lnTo>
                      <a:pt x="371" y="76"/>
                    </a:lnTo>
                    <a:lnTo>
                      <a:pt x="371" y="73"/>
                    </a:lnTo>
                    <a:lnTo>
                      <a:pt x="366" y="80"/>
                    </a:lnTo>
                    <a:lnTo>
                      <a:pt x="357" y="95"/>
                    </a:lnTo>
                    <a:lnTo>
                      <a:pt x="355" y="98"/>
                    </a:lnTo>
                    <a:lnTo>
                      <a:pt x="353" y="98"/>
                    </a:lnTo>
                    <a:lnTo>
                      <a:pt x="353" y="100"/>
                    </a:lnTo>
                    <a:lnTo>
                      <a:pt x="350" y="102"/>
                    </a:lnTo>
                    <a:lnTo>
                      <a:pt x="350" y="104"/>
                    </a:lnTo>
                    <a:lnTo>
                      <a:pt x="348" y="109"/>
                    </a:lnTo>
                    <a:lnTo>
                      <a:pt x="348" y="111"/>
                    </a:lnTo>
                    <a:lnTo>
                      <a:pt x="346" y="115"/>
                    </a:lnTo>
                    <a:lnTo>
                      <a:pt x="342" y="120"/>
                    </a:lnTo>
                    <a:lnTo>
                      <a:pt x="340" y="120"/>
                    </a:lnTo>
                    <a:lnTo>
                      <a:pt x="335" y="126"/>
                    </a:lnTo>
                    <a:lnTo>
                      <a:pt x="335" y="127"/>
                    </a:lnTo>
                    <a:lnTo>
                      <a:pt x="324" y="147"/>
                    </a:lnTo>
                    <a:lnTo>
                      <a:pt x="321" y="151"/>
                    </a:lnTo>
                    <a:lnTo>
                      <a:pt x="316" y="155"/>
                    </a:lnTo>
                    <a:lnTo>
                      <a:pt x="316" y="158"/>
                    </a:lnTo>
                    <a:lnTo>
                      <a:pt x="296" y="178"/>
                    </a:lnTo>
                    <a:lnTo>
                      <a:pt x="293" y="179"/>
                    </a:lnTo>
                    <a:lnTo>
                      <a:pt x="290" y="182"/>
                    </a:lnTo>
                    <a:lnTo>
                      <a:pt x="269" y="187"/>
                    </a:lnTo>
                    <a:lnTo>
                      <a:pt x="266" y="187"/>
                    </a:lnTo>
                    <a:lnTo>
                      <a:pt x="239" y="18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72" name="Freeform 903">
                <a:extLst>
                  <a:ext uri="{FF2B5EF4-FFF2-40B4-BE49-F238E27FC236}">
                    <a16:creationId xmlns:a16="http://schemas.microsoft.com/office/drawing/2014/main" id="{ABFF26CB-507F-605B-1C99-8EDB9A631D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2" y="3107"/>
                <a:ext cx="161" cy="101"/>
              </a:xfrm>
              <a:custGeom>
                <a:avLst/>
                <a:gdLst>
                  <a:gd name="T0" fmla="*/ 141 w 642"/>
                  <a:gd name="T1" fmla="*/ 0 h 405"/>
                  <a:gd name="T2" fmla="*/ 86 w 642"/>
                  <a:gd name="T3" fmla="*/ 100 h 405"/>
                  <a:gd name="T4" fmla="*/ 82 w 642"/>
                  <a:gd name="T5" fmla="*/ 113 h 405"/>
                  <a:gd name="T6" fmla="*/ 103 w 642"/>
                  <a:gd name="T7" fmla="*/ 128 h 405"/>
                  <a:gd name="T8" fmla="*/ 117 w 642"/>
                  <a:gd name="T9" fmla="*/ 127 h 405"/>
                  <a:gd name="T10" fmla="*/ 124 w 642"/>
                  <a:gd name="T11" fmla="*/ 145 h 405"/>
                  <a:gd name="T12" fmla="*/ 128 w 642"/>
                  <a:gd name="T13" fmla="*/ 158 h 405"/>
                  <a:gd name="T14" fmla="*/ 128 w 642"/>
                  <a:gd name="T15" fmla="*/ 187 h 405"/>
                  <a:gd name="T16" fmla="*/ 118 w 642"/>
                  <a:gd name="T17" fmla="*/ 207 h 405"/>
                  <a:gd name="T18" fmla="*/ 82 w 642"/>
                  <a:gd name="T19" fmla="*/ 237 h 405"/>
                  <a:gd name="T20" fmla="*/ 32 w 642"/>
                  <a:gd name="T21" fmla="*/ 269 h 405"/>
                  <a:gd name="T22" fmla="*/ 12 w 642"/>
                  <a:gd name="T23" fmla="*/ 287 h 405"/>
                  <a:gd name="T24" fmla="*/ 5 w 642"/>
                  <a:gd name="T25" fmla="*/ 285 h 405"/>
                  <a:gd name="T26" fmla="*/ 1 w 642"/>
                  <a:gd name="T27" fmla="*/ 301 h 405"/>
                  <a:gd name="T28" fmla="*/ 35 w 642"/>
                  <a:gd name="T29" fmla="*/ 353 h 405"/>
                  <a:gd name="T30" fmla="*/ 62 w 642"/>
                  <a:gd name="T31" fmla="*/ 367 h 405"/>
                  <a:gd name="T32" fmla="*/ 85 w 642"/>
                  <a:gd name="T33" fmla="*/ 373 h 405"/>
                  <a:gd name="T34" fmla="*/ 92 w 642"/>
                  <a:gd name="T35" fmla="*/ 371 h 405"/>
                  <a:gd name="T36" fmla="*/ 127 w 642"/>
                  <a:gd name="T37" fmla="*/ 381 h 405"/>
                  <a:gd name="T38" fmla="*/ 201 w 642"/>
                  <a:gd name="T39" fmla="*/ 368 h 405"/>
                  <a:gd name="T40" fmla="*/ 213 w 642"/>
                  <a:gd name="T41" fmla="*/ 325 h 405"/>
                  <a:gd name="T42" fmla="*/ 232 w 642"/>
                  <a:gd name="T43" fmla="*/ 264 h 405"/>
                  <a:gd name="T44" fmla="*/ 349 w 642"/>
                  <a:gd name="T45" fmla="*/ 293 h 405"/>
                  <a:gd name="T46" fmla="*/ 399 w 642"/>
                  <a:gd name="T47" fmla="*/ 296 h 405"/>
                  <a:gd name="T48" fmla="*/ 434 w 642"/>
                  <a:gd name="T49" fmla="*/ 272 h 405"/>
                  <a:gd name="T50" fmla="*/ 456 w 642"/>
                  <a:gd name="T51" fmla="*/ 271 h 405"/>
                  <a:gd name="T52" fmla="*/ 459 w 642"/>
                  <a:gd name="T53" fmla="*/ 279 h 405"/>
                  <a:gd name="T54" fmla="*/ 460 w 642"/>
                  <a:gd name="T55" fmla="*/ 294 h 405"/>
                  <a:gd name="T56" fmla="*/ 504 w 642"/>
                  <a:gd name="T57" fmla="*/ 308 h 405"/>
                  <a:gd name="T58" fmla="*/ 510 w 642"/>
                  <a:gd name="T59" fmla="*/ 308 h 405"/>
                  <a:gd name="T60" fmla="*/ 513 w 642"/>
                  <a:gd name="T61" fmla="*/ 307 h 405"/>
                  <a:gd name="T62" fmla="*/ 520 w 642"/>
                  <a:gd name="T63" fmla="*/ 311 h 405"/>
                  <a:gd name="T64" fmla="*/ 516 w 642"/>
                  <a:gd name="T65" fmla="*/ 315 h 405"/>
                  <a:gd name="T66" fmla="*/ 511 w 642"/>
                  <a:gd name="T67" fmla="*/ 337 h 405"/>
                  <a:gd name="T68" fmla="*/ 482 w 642"/>
                  <a:gd name="T69" fmla="*/ 360 h 405"/>
                  <a:gd name="T70" fmla="*/ 476 w 642"/>
                  <a:gd name="T71" fmla="*/ 374 h 405"/>
                  <a:gd name="T72" fmla="*/ 486 w 642"/>
                  <a:gd name="T73" fmla="*/ 387 h 405"/>
                  <a:gd name="T74" fmla="*/ 533 w 642"/>
                  <a:gd name="T75" fmla="*/ 390 h 405"/>
                  <a:gd name="T76" fmla="*/ 549 w 642"/>
                  <a:gd name="T77" fmla="*/ 384 h 405"/>
                  <a:gd name="T78" fmla="*/ 582 w 642"/>
                  <a:gd name="T79" fmla="*/ 394 h 405"/>
                  <a:gd name="T80" fmla="*/ 602 w 642"/>
                  <a:gd name="T81" fmla="*/ 377 h 405"/>
                  <a:gd name="T82" fmla="*/ 624 w 642"/>
                  <a:gd name="T83" fmla="*/ 357 h 405"/>
                  <a:gd name="T84" fmla="*/ 642 w 642"/>
                  <a:gd name="T85" fmla="*/ 274 h 405"/>
                  <a:gd name="T86" fmla="*/ 621 w 642"/>
                  <a:gd name="T87" fmla="*/ 209 h 405"/>
                  <a:gd name="T88" fmla="*/ 618 w 642"/>
                  <a:gd name="T89" fmla="*/ 201 h 405"/>
                  <a:gd name="T90" fmla="*/ 600 w 642"/>
                  <a:gd name="T91" fmla="*/ 186 h 405"/>
                  <a:gd name="T92" fmla="*/ 563 w 642"/>
                  <a:gd name="T93" fmla="*/ 174 h 405"/>
                  <a:gd name="T94" fmla="*/ 570 w 642"/>
                  <a:gd name="T95" fmla="*/ 160 h 405"/>
                  <a:gd name="T96" fmla="*/ 567 w 642"/>
                  <a:gd name="T97" fmla="*/ 144 h 405"/>
                  <a:gd name="T98" fmla="*/ 530 w 642"/>
                  <a:gd name="T99" fmla="*/ 134 h 405"/>
                  <a:gd name="T100" fmla="*/ 453 w 642"/>
                  <a:gd name="T101" fmla="*/ 109 h 405"/>
                  <a:gd name="T102" fmla="*/ 431 w 642"/>
                  <a:gd name="T103" fmla="*/ 120 h 405"/>
                  <a:gd name="T104" fmla="*/ 332 w 642"/>
                  <a:gd name="T105" fmla="*/ 103 h 405"/>
                  <a:gd name="T106" fmla="*/ 315 w 642"/>
                  <a:gd name="T107" fmla="*/ 135 h 405"/>
                  <a:gd name="T108" fmla="*/ 309 w 642"/>
                  <a:gd name="T109" fmla="*/ 159 h 405"/>
                  <a:gd name="T110" fmla="*/ 304 w 642"/>
                  <a:gd name="T111" fmla="*/ 173 h 405"/>
                  <a:gd name="T112" fmla="*/ 300 w 642"/>
                  <a:gd name="T113" fmla="*/ 131 h 4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642" h="405">
                    <a:moveTo>
                      <a:pt x="325" y="73"/>
                    </a:moveTo>
                    <a:lnTo>
                      <a:pt x="304" y="49"/>
                    </a:lnTo>
                    <a:lnTo>
                      <a:pt x="141" y="0"/>
                    </a:lnTo>
                    <a:lnTo>
                      <a:pt x="138" y="0"/>
                    </a:lnTo>
                    <a:lnTo>
                      <a:pt x="117" y="66"/>
                    </a:lnTo>
                    <a:lnTo>
                      <a:pt x="86" y="100"/>
                    </a:lnTo>
                    <a:lnTo>
                      <a:pt x="84" y="106"/>
                    </a:lnTo>
                    <a:lnTo>
                      <a:pt x="82" y="107"/>
                    </a:lnTo>
                    <a:lnTo>
                      <a:pt x="82" y="113"/>
                    </a:lnTo>
                    <a:lnTo>
                      <a:pt x="95" y="126"/>
                    </a:lnTo>
                    <a:lnTo>
                      <a:pt x="98" y="127"/>
                    </a:lnTo>
                    <a:lnTo>
                      <a:pt x="103" y="128"/>
                    </a:lnTo>
                    <a:lnTo>
                      <a:pt x="110" y="126"/>
                    </a:lnTo>
                    <a:lnTo>
                      <a:pt x="115" y="126"/>
                    </a:lnTo>
                    <a:lnTo>
                      <a:pt x="117" y="127"/>
                    </a:lnTo>
                    <a:lnTo>
                      <a:pt x="121" y="133"/>
                    </a:lnTo>
                    <a:lnTo>
                      <a:pt x="121" y="140"/>
                    </a:lnTo>
                    <a:lnTo>
                      <a:pt x="124" y="145"/>
                    </a:lnTo>
                    <a:lnTo>
                      <a:pt x="127" y="150"/>
                    </a:lnTo>
                    <a:lnTo>
                      <a:pt x="127" y="153"/>
                    </a:lnTo>
                    <a:lnTo>
                      <a:pt x="128" y="158"/>
                    </a:lnTo>
                    <a:lnTo>
                      <a:pt x="127" y="163"/>
                    </a:lnTo>
                    <a:lnTo>
                      <a:pt x="127" y="183"/>
                    </a:lnTo>
                    <a:lnTo>
                      <a:pt x="128" y="187"/>
                    </a:lnTo>
                    <a:lnTo>
                      <a:pt x="128" y="194"/>
                    </a:lnTo>
                    <a:lnTo>
                      <a:pt x="122" y="207"/>
                    </a:lnTo>
                    <a:lnTo>
                      <a:pt x="118" y="207"/>
                    </a:lnTo>
                    <a:lnTo>
                      <a:pt x="112" y="208"/>
                    </a:lnTo>
                    <a:lnTo>
                      <a:pt x="112" y="209"/>
                    </a:lnTo>
                    <a:lnTo>
                      <a:pt x="82" y="237"/>
                    </a:lnTo>
                    <a:lnTo>
                      <a:pt x="42" y="258"/>
                    </a:lnTo>
                    <a:lnTo>
                      <a:pt x="38" y="261"/>
                    </a:lnTo>
                    <a:lnTo>
                      <a:pt x="32" y="269"/>
                    </a:lnTo>
                    <a:lnTo>
                      <a:pt x="28" y="279"/>
                    </a:lnTo>
                    <a:lnTo>
                      <a:pt x="21" y="285"/>
                    </a:lnTo>
                    <a:lnTo>
                      <a:pt x="12" y="287"/>
                    </a:lnTo>
                    <a:lnTo>
                      <a:pt x="8" y="286"/>
                    </a:lnTo>
                    <a:lnTo>
                      <a:pt x="7" y="285"/>
                    </a:lnTo>
                    <a:lnTo>
                      <a:pt x="5" y="285"/>
                    </a:lnTo>
                    <a:lnTo>
                      <a:pt x="5" y="290"/>
                    </a:lnTo>
                    <a:lnTo>
                      <a:pt x="2" y="300"/>
                    </a:lnTo>
                    <a:lnTo>
                      <a:pt x="1" y="301"/>
                    </a:lnTo>
                    <a:lnTo>
                      <a:pt x="0" y="304"/>
                    </a:lnTo>
                    <a:lnTo>
                      <a:pt x="4" y="313"/>
                    </a:lnTo>
                    <a:lnTo>
                      <a:pt x="35" y="353"/>
                    </a:lnTo>
                    <a:lnTo>
                      <a:pt x="38" y="353"/>
                    </a:lnTo>
                    <a:lnTo>
                      <a:pt x="61" y="366"/>
                    </a:lnTo>
                    <a:lnTo>
                      <a:pt x="62" y="367"/>
                    </a:lnTo>
                    <a:lnTo>
                      <a:pt x="75" y="374"/>
                    </a:lnTo>
                    <a:lnTo>
                      <a:pt x="82" y="374"/>
                    </a:lnTo>
                    <a:lnTo>
                      <a:pt x="85" y="373"/>
                    </a:lnTo>
                    <a:lnTo>
                      <a:pt x="86" y="373"/>
                    </a:lnTo>
                    <a:lnTo>
                      <a:pt x="88" y="371"/>
                    </a:lnTo>
                    <a:lnTo>
                      <a:pt x="92" y="371"/>
                    </a:lnTo>
                    <a:lnTo>
                      <a:pt x="102" y="375"/>
                    </a:lnTo>
                    <a:lnTo>
                      <a:pt x="103" y="381"/>
                    </a:lnTo>
                    <a:lnTo>
                      <a:pt x="127" y="381"/>
                    </a:lnTo>
                    <a:lnTo>
                      <a:pt x="191" y="405"/>
                    </a:lnTo>
                    <a:lnTo>
                      <a:pt x="192" y="404"/>
                    </a:lnTo>
                    <a:lnTo>
                      <a:pt x="201" y="368"/>
                    </a:lnTo>
                    <a:lnTo>
                      <a:pt x="204" y="363"/>
                    </a:lnTo>
                    <a:lnTo>
                      <a:pt x="205" y="353"/>
                    </a:lnTo>
                    <a:lnTo>
                      <a:pt x="213" y="325"/>
                    </a:lnTo>
                    <a:lnTo>
                      <a:pt x="213" y="322"/>
                    </a:lnTo>
                    <a:lnTo>
                      <a:pt x="230" y="265"/>
                    </a:lnTo>
                    <a:lnTo>
                      <a:pt x="232" y="264"/>
                    </a:lnTo>
                    <a:lnTo>
                      <a:pt x="332" y="290"/>
                    </a:lnTo>
                    <a:lnTo>
                      <a:pt x="346" y="292"/>
                    </a:lnTo>
                    <a:lnTo>
                      <a:pt x="349" y="293"/>
                    </a:lnTo>
                    <a:lnTo>
                      <a:pt x="352" y="293"/>
                    </a:lnTo>
                    <a:lnTo>
                      <a:pt x="384" y="299"/>
                    </a:lnTo>
                    <a:lnTo>
                      <a:pt x="399" y="296"/>
                    </a:lnTo>
                    <a:lnTo>
                      <a:pt x="403" y="285"/>
                    </a:lnTo>
                    <a:lnTo>
                      <a:pt x="403" y="283"/>
                    </a:lnTo>
                    <a:lnTo>
                      <a:pt x="434" y="272"/>
                    </a:lnTo>
                    <a:lnTo>
                      <a:pt x="444" y="272"/>
                    </a:lnTo>
                    <a:lnTo>
                      <a:pt x="455" y="271"/>
                    </a:lnTo>
                    <a:lnTo>
                      <a:pt x="456" y="271"/>
                    </a:lnTo>
                    <a:lnTo>
                      <a:pt x="456" y="272"/>
                    </a:lnTo>
                    <a:lnTo>
                      <a:pt x="459" y="275"/>
                    </a:lnTo>
                    <a:lnTo>
                      <a:pt x="459" y="279"/>
                    </a:lnTo>
                    <a:lnTo>
                      <a:pt x="458" y="286"/>
                    </a:lnTo>
                    <a:lnTo>
                      <a:pt x="458" y="289"/>
                    </a:lnTo>
                    <a:lnTo>
                      <a:pt x="460" y="294"/>
                    </a:lnTo>
                    <a:lnTo>
                      <a:pt x="473" y="301"/>
                    </a:lnTo>
                    <a:lnTo>
                      <a:pt x="482" y="304"/>
                    </a:lnTo>
                    <a:lnTo>
                      <a:pt x="504" y="308"/>
                    </a:lnTo>
                    <a:lnTo>
                      <a:pt x="507" y="310"/>
                    </a:lnTo>
                    <a:lnTo>
                      <a:pt x="508" y="308"/>
                    </a:lnTo>
                    <a:lnTo>
                      <a:pt x="510" y="308"/>
                    </a:lnTo>
                    <a:lnTo>
                      <a:pt x="510" y="307"/>
                    </a:lnTo>
                    <a:lnTo>
                      <a:pt x="511" y="308"/>
                    </a:lnTo>
                    <a:lnTo>
                      <a:pt x="513" y="307"/>
                    </a:lnTo>
                    <a:lnTo>
                      <a:pt x="519" y="310"/>
                    </a:lnTo>
                    <a:lnTo>
                      <a:pt x="520" y="310"/>
                    </a:lnTo>
                    <a:lnTo>
                      <a:pt x="520" y="311"/>
                    </a:lnTo>
                    <a:lnTo>
                      <a:pt x="519" y="311"/>
                    </a:lnTo>
                    <a:lnTo>
                      <a:pt x="519" y="314"/>
                    </a:lnTo>
                    <a:lnTo>
                      <a:pt x="516" y="315"/>
                    </a:lnTo>
                    <a:lnTo>
                      <a:pt x="513" y="318"/>
                    </a:lnTo>
                    <a:lnTo>
                      <a:pt x="511" y="324"/>
                    </a:lnTo>
                    <a:lnTo>
                      <a:pt x="511" y="337"/>
                    </a:lnTo>
                    <a:lnTo>
                      <a:pt x="510" y="342"/>
                    </a:lnTo>
                    <a:lnTo>
                      <a:pt x="487" y="360"/>
                    </a:lnTo>
                    <a:lnTo>
                      <a:pt x="482" y="360"/>
                    </a:lnTo>
                    <a:lnTo>
                      <a:pt x="477" y="367"/>
                    </a:lnTo>
                    <a:lnTo>
                      <a:pt x="476" y="371"/>
                    </a:lnTo>
                    <a:lnTo>
                      <a:pt x="476" y="374"/>
                    </a:lnTo>
                    <a:lnTo>
                      <a:pt x="477" y="384"/>
                    </a:lnTo>
                    <a:lnTo>
                      <a:pt x="477" y="385"/>
                    </a:lnTo>
                    <a:lnTo>
                      <a:pt x="486" y="387"/>
                    </a:lnTo>
                    <a:lnTo>
                      <a:pt x="489" y="387"/>
                    </a:lnTo>
                    <a:lnTo>
                      <a:pt x="494" y="388"/>
                    </a:lnTo>
                    <a:lnTo>
                      <a:pt x="533" y="390"/>
                    </a:lnTo>
                    <a:lnTo>
                      <a:pt x="547" y="387"/>
                    </a:lnTo>
                    <a:lnTo>
                      <a:pt x="547" y="385"/>
                    </a:lnTo>
                    <a:lnTo>
                      <a:pt x="549" y="384"/>
                    </a:lnTo>
                    <a:lnTo>
                      <a:pt x="565" y="384"/>
                    </a:lnTo>
                    <a:lnTo>
                      <a:pt x="575" y="391"/>
                    </a:lnTo>
                    <a:lnTo>
                      <a:pt x="582" y="394"/>
                    </a:lnTo>
                    <a:lnTo>
                      <a:pt x="586" y="395"/>
                    </a:lnTo>
                    <a:lnTo>
                      <a:pt x="594" y="382"/>
                    </a:lnTo>
                    <a:lnTo>
                      <a:pt x="602" y="377"/>
                    </a:lnTo>
                    <a:lnTo>
                      <a:pt x="603" y="374"/>
                    </a:lnTo>
                    <a:lnTo>
                      <a:pt x="606" y="373"/>
                    </a:lnTo>
                    <a:lnTo>
                      <a:pt x="624" y="357"/>
                    </a:lnTo>
                    <a:lnTo>
                      <a:pt x="631" y="315"/>
                    </a:lnTo>
                    <a:lnTo>
                      <a:pt x="638" y="297"/>
                    </a:lnTo>
                    <a:lnTo>
                      <a:pt x="642" y="274"/>
                    </a:lnTo>
                    <a:lnTo>
                      <a:pt x="631" y="233"/>
                    </a:lnTo>
                    <a:lnTo>
                      <a:pt x="631" y="232"/>
                    </a:lnTo>
                    <a:lnTo>
                      <a:pt x="621" y="209"/>
                    </a:lnTo>
                    <a:lnTo>
                      <a:pt x="620" y="204"/>
                    </a:lnTo>
                    <a:lnTo>
                      <a:pt x="618" y="202"/>
                    </a:lnTo>
                    <a:lnTo>
                      <a:pt x="618" y="201"/>
                    </a:lnTo>
                    <a:lnTo>
                      <a:pt x="607" y="188"/>
                    </a:lnTo>
                    <a:lnTo>
                      <a:pt x="603" y="187"/>
                    </a:lnTo>
                    <a:lnTo>
                      <a:pt x="600" y="186"/>
                    </a:lnTo>
                    <a:lnTo>
                      <a:pt x="561" y="179"/>
                    </a:lnTo>
                    <a:lnTo>
                      <a:pt x="561" y="176"/>
                    </a:lnTo>
                    <a:lnTo>
                      <a:pt x="563" y="174"/>
                    </a:lnTo>
                    <a:lnTo>
                      <a:pt x="565" y="169"/>
                    </a:lnTo>
                    <a:lnTo>
                      <a:pt x="568" y="165"/>
                    </a:lnTo>
                    <a:lnTo>
                      <a:pt x="570" y="160"/>
                    </a:lnTo>
                    <a:lnTo>
                      <a:pt x="571" y="158"/>
                    </a:lnTo>
                    <a:lnTo>
                      <a:pt x="570" y="150"/>
                    </a:lnTo>
                    <a:lnTo>
                      <a:pt x="567" y="144"/>
                    </a:lnTo>
                    <a:lnTo>
                      <a:pt x="563" y="141"/>
                    </a:lnTo>
                    <a:lnTo>
                      <a:pt x="532" y="135"/>
                    </a:lnTo>
                    <a:lnTo>
                      <a:pt x="530" y="134"/>
                    </a:lnTo>
                    <a:lnTo>
                      <a:pt x="508" y="106"/>
                    </a:lnTo>
                    <a:lnTo>
                      <a:pt x="459" y="110"/>
                    </a:lnTo>
                    <a:lnTo>
                      <a:pt x="453" y="109"/>
                    </a:lnTo>
                    <a:lnTo>
                      <a:pt x="441" y="102"/>
                    </a:lnTo>
                    <a:lnTo>
                      <a:pt x="441" y="100"/>
                    </a:lnTo>
                    <a:lnTo>
                      <a:pt x="431" y="120"/>
                    </a:lnTo>
                    <a:lnTo>
                      <a:pt x="347" y="100"/>
                    </a:lnTo>
                    <a:lnTo>
                      <a:pt x="346" y="100"/>
                    </a:lnTo>
                    <a:lnTo>
                      <a:pt x="332" y="103"/>
                    </a:lnTo>
                    <a:lnTo>
                      <a:pt x="331" y="106"/>
                    </a:lnTo>
                    <a:lnTo>
                      <a:pt x="326" y="112"/>
                    </a:lnTo>
                    <a:lnTo>
                      <a:pt x="315" y="135"/>
                    </a:lnTo>
                    <a:lnTo>
                      <a:pt x="314" y="137"/>
                    </a:lnTo>
                    <a:lnTo>
                      <a:pt x="314" y="138"/>
                    </a:lnTo>
                    <a:lnTo>
                      <a:pt x="309" y="159"/>
                    </a:lnTo>
                    <a:lnTo>
                      <a:pt x="306" y="167"/>
                    </a:lnTo>
                    <a:lnTo>
                      <a:pt x="306" y="170"/>
                    </a:lnTo>
                    <a:lnTo>
                      <a:pt x="304" y="173"/>
                    </a:lnTo>
                    <a:lnTo>
                      <a:pt x="278" y="166"/>
                    </a:lnTo>
                    <a:lnTo>
                      <a:pt x="290" y="134"/>
                    </a:lnTo>
                    <a:lnTo>
                      <a:pt x="300" y="131"/>
                    </a:lnTo>
                    <a:lnTo>
                      <a:pt x="325" y="74"/>
                    </a:lnTo>
                    <a:lnTo>
                      <a:pt x="325" y="7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73" name="Freeform 904">
                <a:extLst>
                  <a:ext uri="{FF2B5EF4-FFF2-40B4-BE49-F238E27FC236}">
                    <a16:creationId xmlns:a16="http://schemas.microsoft.com/office/drawing/2014/main" id="{6E80384B-C6FA-37A3-2966-D297730797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9" y="3027"/>
                <a:ext cx="96" cy="132"/>
              </a:xfrm>
              <a:custGeom>
                <a:avLst/>
                <a:gdLst>
                  <a:gd name="T0" fmla="*/ 381 w 383"/>
                  <a:gd name="T1" fmla="*/ 59 h 529"/>
                  <a:gd name="T2" fmla="*/ 383 w 383"/>
                  <a:gd name="T3" fmla="*/ 50 h 529"/>
                  <a:gd name="T4" fmla="*/ 348 w 383"/>
                  <a:gd name="T5" fmla="*/ 12 h 529"/>
                  <a:gd name="T6" fmla="*/ 318 w 383"/>
                  <a:gd name="T7" fmla="*/ 0 h 529"/>
                  <a:gd name="T8" fmla="*/ 249 w 383"/>
                  <a:gd name="T9" fmla="*/ 52 h 529"/>
                  <a:gd name="T10" fmla="*/ 243 w 383"/>
                  <a:gd name="T11" fmla="*/ 56 h 529"/>
                  <a:gd name="T12" fmla="*/ 212 w 383"/>
                  <a:gd name="T13" fmla="*/ 91 h 529"/>
                  <a:gd name="T14" fmla="*/ 203 w 383"/>
                  <a:gd name="T15" fmla="*/ 98 h 529"/>
                  <a:gd name="T16" fmla="*/ 188 w 383"/>
                  <a:gd name="T17" fmla="*/ 126 h 529"/>
                  <a:gd name="T18" fmla="*/ 177 w 383"/>
                  <a:gd name="T19" fmla="*/ 129 h 529"/>
                  <a:gd name="T20" fmla="*/ 173 w 383"/>
                  <a:gd name="T21" fmla="*/ 130 h 529"/>
                  <a:gd name="T22" fmla="*/ 169 w 383"/>
                  <a:gd name="T23" fmla="*/ 137 h 529"/>
                  <a:gd name="T24" fmla="*/ 52 w 383"/>
                  <a:gd name="T25" fmla="*/ 63 h 529"/>
                  <a:gd name="T26" fmla="*/ 8 w 383"/>
                  <a:gd name="T27" fmla="*/ 274 h 529"/>
                  <a:gd name="T28" fmla="*/ 7 w 383"/>
                  <a:gd name="T29" fmla="*/ 286 h 529"/>
                  <a:gd name="T30" fmla="*/ 0 w 383"/>
                  <a:gd name="T31" fmla="*/ 314 h 529"/>
                  <a:gd name="T32" fmla="*/ 25 w 383"/>
                  <a:gd name="T33" fmla="*/ 316 h 529"/>
                  <a:gd name="T34" fmla="*/ 141 w 383"/>
                  <a:gd name="T35" fmla="*/ 343 h 529"/>
                  <a:gd name="T36" fmla="*/ 167 w 383"/>
                  <a:gd name="T37" fmla="*/ 379 h 529"/>
                  <a:gd name="T38" fmla="*/ 163 w 383"/>
                  <a:gd name="T39" fmla="*/ 406 h 529"/>
                  <a:gd name="T40" fmla="*/ 160 w 383"/>
                  <a:gd name="T41" fmla="*/ 422 h 529"/>
                  <a:gd name="T42" fmla="*/ 138 w 383"/>
                  <a:gd name="T43" fmla="*/ 426 h 529"/>
                  <a:gd name="T44" fmla="*/ 156 w 383"/>
                  <a:gd name="T45" fmla="*/ 448 h 529"/>
                  <a:gd name="T46" fmla="*/ 158 w 383"/>
                  <a:gd name="T47" fmla="*/ 455 h 529"/>
                  <a:gd name="T48" fmla="*/ 179 w 383"/>
                  <a:gd name="T49" fmla="*/ 458 h 529"/>
                  <a:gd name="T50" fmla="*/ 188 w 383"/>
                  <a:gd name="T51" fmla="*/ 467 h 529"/>
                  <a:gd name="T52" fmla="*/ 211 w 383"/>
                  <a:gd name="T53" fmla="*/ 478 h 529"/>
                  <a:gd name="T54" fmla="*/ 240 w 383"/>
                  <a:gd name="T55" fmla="*/ 506 h 529"/>
                  <a:gd name="T56" fmla="*/ 257 w 383"/>
                  <a:gd name="T57" fmla="*/ 514 h 529"/>
                  <a:gd name="T58" fmla="*/ 284 w 383"/>
                  <a:gd name="T59" fmla="*/ 528 h 529"/>
                  <a:gd name="T60" fmla="*/ 294 w 383"/>
                  <a:gd name="T61" fmla="*/ 527 h 529"/>
                  <a:gd name="T62" fmla="*/ 300 w 383"/>
                  <a:gd name="T63" fmla="*/ 507 h 529"/>
                  <a:gd name="T64" fmla="*/ 299 w 383"/>
                  <a:gd name="T65" fmla="*/ 483 h 529"/>
                  <a:gd name="T66" fmla="*/ 299 w 383"/>
                  <a:gd name="T67" fmla="*/ 473 h 529"/>
                  <a:gd name="T68" fmla="*/ 296 w 383"/>
                  <a:gd name="T69" fmla="*/ 465 h 529"/>
                  <a:gd name="T70" fmla="*/ 293 w 383"/>
                  <a:gd name="T71" fmla="*/ 453 h 529"/>
                  <a:gd name="T72" fmla="*/ 287 w 383"/>
                  <a:gd name="T73" fmla="*/ 446 h 529"/>
                  <a:gd name="T74" fmla="*/ 275 w 383"/>
                  <a:gd name="T75" fmla="*/ 448 h 529"/>
                  <a:gd name="T76" fmla="*/ 267 w 383"/>
                  <a:gd name="T77" fmla="*/ 446 h 529"/>
                  <a:gd name="T78" fmla="*/ 254 w 383"/>
                  <a:gd name="T79" fmla="*/ 427 h 529"/>
                  <a:gd name="T80" fmla="*/ 258 w 383"/>
                  <a:gd name="T81" fmla="*/ 420 h 529"/>
                  <a:gd name="T82" fmla="*/ 310 w 383"/>
                  <a:gd name="T83" fmla="*/ 320 h 529"/>
                  <a:gd name="T84" fmla="*/ 249 w 383"/>
                  <a:gd name="T85" fmla="*/ 288 h 529"/>
                  <a:gd name="T86" fmla="*/ 250 w 383"/>
                  <a:gd name="T87" fmla="*/ 249 h 529"/>
                  <a:gd name="T88" fmla="*/ 256 w 383"/>
                  <a:gd name="T89" fmla="*/ 228 h 529"/>
                  <a:gd name="T90" fmla="*/ 263 w 383"/>
                  <a:gd name="T91" fmla="*/ 197 h 529"/>
                  <a:gd name="T92" fmla="*/ 265 w 383"/>
                  <a:gd name="T93" fmla="*/ 193 h 529"/>
                  <a:gd name="T94" fmla="*/ 279 w 383"/>
                  <a:gd name="T95" fmla="*/ 205 h 529"/>
                  <a:gd name="T96" fmla="*/ 293 w 383"/>
                  <a:gd name="T97" fmla="*/ 208 h 529"/>
                  <a:gd name="T98" fmla="*/ 294 w 383"/>
                  <a:gd name="T99" fmla="*/ 207 h 529"/>
                  <a:gd name="T100" fmla="*/ 297 w 383"/>
                  <a:gd name="T101" fmla="*/ 204 h 529"/>
                  <a:gd name="T102" fmla="*/ 310 w 383"/>
                  <a:gd name="T103" fmla="*/ 180 h 529"/>
                  <a:gd name="T104" fmla="*/ 314 w 383"/>
                  <a:gd name="T105" fmla="*/ 177 h 529"/>
                  <a:gd name="T106" fmla="*/ 351 w 383"/>
                  <a:gd name="T107" fmla="*/ 179 h 529"/>
                  <a:gd name="T108" fmla="*/ 366 w 383"/>
                  <a:gd name="T109" fmla="*/ 155 h 529"/>
                  <a:gd name="T110" fmla="*/ 369 w 383"/>
                  <a:gd name="T111" fmla="*/ 138 h 529"/>
                  <a:gd name="T112" fmla="*/ 370 w 383"/>
                  <a:gd name="T113" fmla="*/ 130 h 5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383" h="529">
                    <a:moveTo>
                      <a:pt x="380" y="63"/>
                    </a:moveTo>
                    <a:lnTo>
                      <a:pt x="381" y="59"/>
                    </a:lnTo>
                    <a:lnTo>
                      <a:pt x="381" y="56"/>
                    </a:lnTo>
                    <a:lnTo>
                      <a:pt x="383" y="50"/>
                    </a:lnTo>
                    <a:lnTo>
                      <a:pt x="349" y="15"/>
                    </a:lnTo>
                    <a:lnTo>
                      <a:pt x="348" y="12"/>
                    </a:lnTo>
                    <a:lnTo>
                      <a:pt x="345" y="10"/>
                    </a:lnTo>
                    <a:lnTo>
                      <a:pt x="318" y="0"/>
                    </a:lnTo>
                    <a:lnTo>
                      <a:pt x="281" y="49"/>
                    </a:lnTo>
                    <a:lnTo>
                      <a:pt x="249" y="52"/>
                    </a:lnTo>
                    <a:lnTo>
                      <a:pt x="247" y="52"/>
                    </a:lnTo>
                    <a:lnTo>
                      <a:pt x="243" y="56"/>
                    </a:lnTo>
                    <a:lnTo>
                      <a:pt x="229" y="77"/>
                    </a:lnTo>
                    <a:lnTo>
                      <a:pt x="212" y="91"/>
                    </a:lnTo>
                    <a:lnTo>
                      <a:pt x="205" y="95"/>
                    </a:lnTo>
                    <a:lnTo>
                      <a:pt x="203" y="98"/>
                    </a:lnTo>
                    <a:lnTo>
                      <a:pt x="200" y="102"/>
                    </a:lnTo>
                    <a:lnTo>
                      <a:pt x="188" y="126"/>
                    </a:lnTo>
                    <a:lnTo>
                      <a:pt x="186" y="129"/>
                    </a:lnTo>
                    <a:lnTo>
                      <a:pt x="177" y="129"/>
                    </a:lnTo>
                    <a:lnTo>
                      <a:pt x="174" y="130"/>
                    </a:lnTo>
                    <a:lnTo>
                      <a:pt x="173" y="130"/>
                    </a:lnTo>
                    <a:lnTo>
                      <a:pt x="169" y="134"/>
                    </a:lnTo>
                    <a:lnTo>
                      <a:pt x="169" y="137"/>
                    </a:lnTo>
                    <a:lnTo>
                      <a:pt x="158" y="137"/>
                    </a:lnTo>
                    <a:lnTo>
                      <a:pt x="52" y="63"/>
                    </a:lnTo>
                    <a:lnTo>
                      <a:pt x="14" y="252"/>
                    </a:lnTo>
                    <a:lnTo>
                      <a:pt x="8" y="274"/>
                    </a:lnTo>
                    <a:lnTo>
                      <a:pt x="7" y="282"/>
                    </a:lnTo>
                    <a:lnTo>
                      <a:pt x="7" y="286"/>
                    </a:lnTo>
                    <a:lnTo>
                      <a:pt x="1" y="313"/>
                    </a:lnTo>
                    <a:lnTo>
                      <a:pt x="0" y="314"/>
                    </a:lnTo>
                    <a:lnTo>
                      <a:pt x="11" y="316"/>
                    </a:lnTo>
                    <a:lnTo>
                      <a:pt x="25" y="316"/>
                    </a:lnTo>
                    <a:lnTo>
                      <a:pt x="134" y="341"/>
                    </a:lnTo>
                    <a:lnTo>
                      <a:pt x="141" y="343"/>
                    </a:lnTo>
                    <a:lnTo>
                      <a:pt x="167" y="349"/>
                    </a:lnTo>
                    <a:lnTo>
                      <a:pt x="167" y="379"/>
                    </a:lnTo>
                    <a:lnTo>
                      <a:pt x="163" y="397"/>
                    </a:lnTo>
                    <a:lnTo>
                      <a:pt x="163" y="406"/>
                    </a:lnTo>
                    <a:lnTo>
                      <a:pt x="165" y="416"/>
                    </a:lnTo>
                    <a:lnTo>
                      <a:pt x="160" y="422"/>
                    </a:lnTo>
                    <a:lnTo>
                      <a:pt x="151" y="425"/>
                    </a:lnTo>
                    <a:lnTo>
                      <a:pt x="138" y="426"/>
                    </a:lnTo>
                    <a:lnTo>
                      <a:pt x="150" y="436"/>
                    </a:lnTo>
                    <a:lnTo>
                      <a:pt x="156" y="448"/>
                    </a:lnTo>
                    <a:lnTo>
                      <a:pt x="156" y="454"/>
                    </a:lnTo>
                    <a:lnTo>
                      <a:pt x="158" y="455"/>
                    </a:lnTo>
                    <a:lnTo>
                      <a:pt x="173" y="455"/>
                    </a:lnTo>
                    <a:lnTo>
                      <a:pt x="179" y="458"/>
                    </a:lnTo>
                    <a:lnTo>
                      <a:pt x="188" y="465"/>
                    </a:lnTo>
                    <a:lnTo>
                      <a:pt x="188" y="467"/>
                    </a:lnTo>
                    <a:lnTo>
                      <a:pt x="211" y="476"/>
                    </a:lnTo>
                    <a:lnTo>
                      <a:pt x="211" y="478"/>
                    </a:lnTo>
                    <a:lnTo>
                      <a:pt x="234" y="503"/>
                    </a:lnTo>
                    <a:lnTo>
                      <a:pt x="240" y="506"/>
                    </a:lnTo>
                    <a:lnTo>
                      <a:pt x="247" y="507"/>
                    </a:lnTo>
                    <a:lnTo>
                      <a:pt x="257" y="514"/>
                    </a:lnTo>
                    <a:lnTo>
                      <a:pt x="284" y="529"/>
                    </a:lnTo>
                    <a:lnTo>
                      <a:pt x="284" y="528"/>
                    </a:lnTo>
                    <a:lnTo>
                      <a:pt x="290" y="527"/>
                    </a:lnTo>
                    <a:lnTo>
                      <a:pt x="294" y="527"/>
                    </a:lnTo>
                    <a:lnTo>
                      <a:pt x="300" y="514"/>
                    </a:lnTo>
                    <a:lnTo>
                      <a:pt x="300" y="507"/>
                    </a:lnTo>
                    <a:lnTo>
                      <a:pt x="299" y="503"/>
                    </a:lnTo>
                    <a:lnTo>
                      <a:pt x="299" y="483"/>
                    </a:lnTo>
                    <a:lnTo>
                      <a:pt x="300" y="478"/>
                    </a:lnTo>
                    <a:lnTo>
                      <a:pt x="299" y="473"/>
                    </a:lnTo>
                    <a:lnTo>
                      <a:pt x="299" y="470"/>
                    </a:lnTo>
                    <a:lnTo>
                      <a:pt x="296" y="465"/>
                    </a:lnTo>
                    <a:lnTo>
                      <a:pt x="293" y="460"/>
                    </a:lnTo>
                    <a:lnTo>
                      <a:pt x="293" y="453"/>
                    </a:lnTo>
                    <a:lnTo>
                      <a:pt x="289" y="447"/>
                    </a:lnTo>
                    <a:lnTo>
                      <a:pt x="287" y="446"/>
                    </a:lnTo>
                    <a:lnTo>
                      <a:pt x="282" y="446"/>
                    </a:lnTo>
                    <a:lnTo>
                      <a:pt x="275" y="448"/>
                    </a:lnTo>
                    <a:lnTo>
                      <a:pt x="270" y="447"/>
                    </a:lnTo>
                    <a:lnTo>
                      <a:pt x="267" y="446"/>
                    </a:lnTo>
                    <a:lnTo>
                      <a:pt x="254" y="433"/>
                    </a:lnTo>
                    <a:lnTo>
                      <a:pt x="254" y="427"/>
                    </a:lnTo>
                    <a:lnTo>
                      <a:pt x="256" y="426"/>
                    </a:lnTo>
                    <a:lnTo>
                      <a:pt x="258" y="420"/>
                    </a:lnTo>
                    <a:lnTo>
                      <a:pt x="289" y="386"/>
                    </a:lnTo>
                    <a:lnTo>
                      <a:pt x="310" y="320"/>
                    </a:lnTo>
                    <a:lnTo>
                      <a:pt x="289" y="320"/>
                    </a:lnTo>
                    <a:lnTo>
                      <a:pt x="249" y="288"/>
                    </a:lnTo>
                    <a:lnTo>
                      <a:pt x="251" y="256"/>
                    </a:lnTo>
                    <a:lnTo>
                      <a:pt x="250" y="249"/>
                    </a:lnTo>
                    <a:lnTo>
                      <a:pt x="250" y="235"/>
                    </a:lnTo>
                    <a:lnTo>
                      <a:pt x="256" y="228"/>
                    </a:lnTo>
                    <a:lnTo>
                      <a:pt x="260" y="218"/>
                    </a:lnTo>
                    <a:lnTo>
                      <a:pt x="263" y="197"/>
                    </a:lnTo>
                    <a:lnTo>
                      <a:pt x="265" y="194"/>
                    </a:lnTo>
                    <a:lnTo>
                      <a:pt x="265" y="193"/>
                    </a:lnTo>
                    <a:lnTo>
                      <a:pt x="271" y="199"/>
                    </a:lnTo>
                    <a:lnTo>
                      <a:pt x="279" y="205"/>
                    </a:lnTo>
                    <a:lnTo>
                      <a:pt x="282" y="205"/>
                    </a:lnTo>
                    <a:lnTo>
                      <a:pt x="293" y="208"/>
                    </a:lnTo>
                    <a:lnTo>
                      <a:pt x="294" y="208"/>
                    </a:lnTo>
                    <a:lnTo>
                      <a:pt x="294" y="207"/>
                    </a:lnTo>
                    <a:lnTo>
                      <a:pt x="296" y="207"/>
                    </a:lnTo>
                    <a:lnTo>
                      <a:pt x="297" y="204"/>
                    </a:lnTo>
                    <a:lnTo>
                      <a:pt x="300" y="200"/>
                    </a:lnTo>
                    <a:lnTo>
                      <a:pt x="310" y="180"/>
                    </a:lnTo>
                    <a:lnTo>
                      <a:pt x="313" y="177"/>
                    </a:lnTo>
                    <a:lnTo>
                      <a:pt x="314" y="177"/>
                    </a:lnTo>
                    <a:lnTo>
                      <a:pt x="324" y="179"/>
                    </a:lnTo>
                    <a:lnTo>
                      <a:pt x="351" y="179"/>
                    </a:lnTo>
                    <a:lnTo>
                      <a:pt x="351" y="180"/>
                    </a:lnTo>
                    <a:lnTo>
                      <a:pt x="366" y="155"/>
                    </a:lnTo>
                    <a:lnTo>
                      <a:pt x="366" y="149"/>
                    </a:lnTo>
                    <a:lnTo>
                      <a:pt x="369" y="138"/>
                    </a:lnTo>
                    <a:lnTo>
                      <a:pt x="369" y="133"/>
                    </a:lnTo>
                    <a:lnTo>
                      <a:pt x="370" y="130"/>
                    </a:lnTo>
                    <a:lnTo>
                      <a:pt x="380" y="6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74" name="Freeform 905">
                <a:extLst>
                  <a:ext uri="{FF2B5EF4-FFF2-40B4-BE49-F238E27FC236}">
                    <a16:creationId xmlns:a16="http://schemas.microsoft.com/office/drawing/2014/main" id="{2D17D0AD-4F04-DCE9-2020-1DEAB45AF3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1" y="3106"/>
                <a:ext cx="119" cy="150"/>
              </a:xfrm>
              <a:custGeom>
                <a:avLst/>
                <a:gdLst>
                  <a:gd name="T0" fmla="*/ 111 w 474"/>
                  <a:gd name="T1" fmla="*/ 2 h 602"/>
                  <a:gd name="T2" fmla="*/ 98 w 474"/>
                  <a:gd name="T3" fmla="*/ 51 h 602"/>
                  <a:gd name="T4" fmla="*/ 58 w 474"/>
                  <a:gd name="T5" fmla="*/ 203 h 602"/>
                  <a:gd name="T6" fmla="*/ 55 w 474"/>
                  <a:gd name="T7" fmla="*/ 220 h 602"/>
                  <a:gd name="T8" fmla="*/ 0 w 474"/>
                  <a:gd name="T9" fmla="*/ 433 h 602"/>
                  <a:gd name="T10" fmla="*/ 3 w 474"/>
                  <a:gd name="T11" fmla="*/ 430 h 602"/>
                  <a:gd name="T12" fmla="*/ 15 w 474"/>
                  <a:gd name="T13" fmla="*/ 427 h 602"/>
                  <a:gd name="T14" fmla="*/ 36 w 474"/>
                  <a:gd name="T15" fmla="*/ 429 h 602"/>
                  <a:gd name="T16" fmla="*/ 38 w 474"/>
                  <a:gd name="T17" fmla="*/ 426 h 602"/>
                  <a:gd name="T18" fmla="*/ 43 w 474"/>
                  <a:gd name="T19" fmla="*/ 417 h 602"/>
                  <a:gd name="T20" fmla="*/ 50 w 474"/>
                  <a:gd name="T21" fmla="*/ 419 h 602"/>
                  <a:gd name="T22" fmla="*/ 57 w 474"/>
                  <a:gd name="T23" fmla="*/ 446 h 602"/>
                  <a:gd name="T24" fmla="*/ 62 w 474"/>
                  <a:gd name="T25" fmla="*/ 494 h 602"/>
                  <a:gd name="T26" fmla="*/ 80 w 474"/>
                  <a:gd name="T27" fmla="*/ 530 h 602"/>
                  <a:gd name="T28" fmla="*/ 76 w 474"/>
                  <a:gd name="T29" fmla="*/ 539 h 602"/>
                  <a:gd name="T30" fmla="*/ 122 w 474"/>
                  <a:gd name="T31" fmla="*/ 569 h 602"/>
                  <a:gd name="T32" fmla="*/ 150 w 474"/>
                  <a:gd name="T33" fmla="*/ 584 h 602"/>
                  <a:gd name="T34" fmla="*/ 161 w 474"/>
                  <a:gd name="T35" fmla="*/ 602 h 602"/>
                  <a:gd name="T36" fmla="*/ 168 w 474"/>
                  <a:gd name="T37" fmla="*/ 576 h 602"/>
                  <a:gd name="T38" fmla="*/ 189 w 474"/>
                  <a:gd name="T39" fmla="*/ 573 h 602"/>
                  <a:gd name="T40" fmla="*/ 224 w 474"/>
                  <a:gd name="T41" fmla="*/ 546 h 602"/>
                  <a:gd name="T42" fmla="*/ 230 w 474"/>
                  <a:gd name="T43" fmla="*/ 546 h 602"/>
                  <a:gd name="T44" fmla="*/ 238 w 474"/>
                  <a:gd name="T45" fmla="*/ 552 h 602"/>
                  <a:gd name="T46" fmla="*/ 271 w 474"/>
                  <a:gd name="T47" fmla="*/ 538 h 602"/>
                  <a:gd name="T48" fmla="*/ 288 w 474"/>
                  <a:gd name="T49" fmla="*/ 537 h 602"/>
                  <a:gd name="T50" fmla="*/ 311 w 474"/>
                  <a:gd name="T51" fmla="*/ 532 h 602"/>
                  <a:gd name="T52" fmla="*/ 393 w 474"/>
                  <a:gd name="T53" fmla="*/ 546 h 602"/>
                  <a:gd name="T54" fmla="*/ 432 w 474"/>
                  <a:gd name="T55" fmla="*/ 542 h 602"/>
                  <a:gd name="T56" fmla="*/ 410 w 474"/>
                  <a:gd name="T57" fmla="*/ 387 h 602"/>
                  <a:gd name="T58" fmla="*/ 375 w 474"/>
                  <a:gd name="T59" fmla="*/ 377 h 602"/>
                  <a:gd name="T60" fmla="*/ 368 w 474"/>
                  <a:gd name="T61" fmla="*/ 379 h 602"/>
                  <a:gd name="T62" fmla="*/ 345 w 474"/>
                  <a:gd name="T63" fmla="*/ 373 h 602"/>
                  <a:gd name="T64" fmla="*/ 318 w 474"/>
                  <a:gd name="T65" fmla="*/ 359 h 602"/>
                  <a:gd name="T66" fmla="*/ 284 w 474"/>
                  <a:gd name="T67" fmla="*/ 307 h 602"/>
                  <a:gd name="T68" fmla="*/ 288 w 474"/>
                  <a:gd name="T69" fmla="*/ 291 h 602"/>
                  <a:gd name="T70" fmla="*/ 295 w 474"/>
                  <a:gd name="T71" fmla="*/ 293 h 602"/>
                  <a:gd name="T72" fmla="*/ 315 w 474"/>
                  <a:gd name="T73" fmla="*/ 275 h 602"/>
                  <a:gd name="T74" fmla="*/ 365 w 474"/>
                  <a:gd name="T75" fmla="*/ 243 h 602"/>
                  <a:gd name="T76" fmla="*/ 358 w 474"/>
                  <a:gd name="T77" fmla="*/ 193 h 602"/>
                  <a:gd name="T78" fmla="*/ 322 w 474"/>
                  <a:gd name="T79" fmla="*/ 164 h 602"/>
                  <a:gd name="T80" fmla="*/ 299 w 474"/>
                  <a:gd name="T81" fmla="*/ 151 h 602"/>
                  <a:gd name="T82" fmla="*/ 269 w 474"/>
                  <a:gd name="T83" fmla="*/ 141 h 602"/>
                  <a:gd name="T84" fmla="*/ 261 w 474"/>
                  <a:gd name="T85" fmla="*/ 122 h 602"/>
                  <a:gd name="T86" fmla="*/ 271 w 474"/>
                  <a:gd name="T87" fmla="*/ 108 h 602"/>
                  <a:gd name="T88" fmla="*/ 274 w 474"/>
                  <a:gd name="T89" fmla="*/ 83 h 602"/>
                  <a:gd name="T90" fmla="*/ 252 w 474"/>
                  <a:gd name="T91" fmla="*/ 29 h 602"/>
                  <a:gd name="T92" fmla="*/ 122 w 474"/>
                  <a:gd name="T93" fmla="*/ 2 h 6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474" h="602">
                    <a:moveTo>
                      <a:pt x="122" y="2"/>
                    </a:moveTo>
                    <a:lnTo>
                      <a:pt x="111" y="0"/>
                    </a:lnTo>
                    <a:lnTo>
                      <a:pt x="111" y="2"/>
                    </a:lnTo>
                    <a:lnTo>
                      <a:pt x="100" y="43"/>
                    </a:lnTo>
                    <a:lnTo>
                      <a:pt x="100" y="46"/>
                    </a:lnTo>
                    <a:lnTo>
                      <a:pt x="98" y="51"/>
                    </a:lnTo>
                    <a:lnTo>
                      <a:pt x="96" y="70"/>
                    </a:lnTo>
                    <a:lnTo>
                      <a:pt x="93" y="76"/>
                    </a:lnTo>
                    <a:lnTo>
                      <a:pt x="58" y="203"/>
                    </a:lnTo>
                    <a:lnTo>
                      <a:pt x="57" y="214"/>
                    </a:lnTo>
                    <a:lnTo>
                      <a:pt x="57" y="217"/>
                    </a:lnTo>
                    <a:lnTo>
                      <a:pt x="55" y="220"/>
                    </a:lnTo>
                    <a:lnTo>
                      <a:pt x="54" y="226"/>
                    </a:lnTo>
                    <a:lnTo>
                      <a:pt x="52" y="228"/>
                    </a:lnTo>
                    <a:lnTo>
                      <a:pt x="0" y="433"/>
                    </a:lnTo>
                    <a:lnTo>
                      <a:pt x="0" y="434"/>
                    </a:lnTo>
                    <a:lnTo>
                      <a:pt x="2" y="433"/>
                    </a:lnTo>
                    <a:lnTo>
                      <a:pt x="3" y="430"/>
                    </a:lnTo>
                    <a:lnTo>
                      <a:pt x="3" y="429"/>
                    </a:lnTo>
                    <a:lnTo>
                      <a:pt x="9" y="429"/>
                    </a:lnTo>
                    <a:lnTo>
                      <a:pt x="15" y="427"/>
                    </a:lnTo>
                    <a:lnTo>
                      <a:pt x="19" y="427"/>
                    </a:lnTo>
                    <a:lnTo>
                      <a:pt x="24" y="429"/>
                    </a:lnTo>
                    <a:lnTo>
                      <a:pt x="36" y="429"/>
                    </a:lnTo>
                    <a:lnTo>
                      <a:pt x="37" y="427"/>
                    </a:lnTo>
                    <a:lnTo>
                      <a:pt x="38" y="427"/>
                    </a:lnTo>
                    <a:lnTo>
                      <a:pt x="38" y="426"/>
                    </a:lnTo>
                    <a:lnTo>
                      <a:pt x="41" y="419"/>
                    </a:lnTo>
                    <a:lnTo>
                      <a:pt x="41" y="417"/>
                    </a:lnTo>
                    <a:lnTo>
                      <a:pt x="43" y="417"/>
                    </a:lnTo>
                    <a:lnTo>
                      <a:pt x="47" y="412"/>
                    </a:lnTo>
                    <a:lnTo>
                      <a:pt x="48" y="412"/>
                    </a:lnTo>
                    <a:lnTo>
                      <a:pt x="50" y="419"/>
                    </a:lnTo>
                    <a:lnTo>
                      <a:pt x="51" y="423"/>
                    </a:lnTo>
                    <a:lnTo>
                      <a:pt x="55" y="444"/>
                    </a:lnTo>
                    <a:lnTo>
                      <a:pt x="57" y="446"/>
                    </a:lnTo>
                    <a:lnTo>
                      <a:pt x="58" y="453"/>
                    </a:lnTo>
                    <a:lnTo>
                      <a:pt x="59" y="485"/>
                    </a:lnTo>
                    <a:lnTo>
                      <a:pt x="62" y="494"/>
                    </a:lnTo>
                    <a:lnTo>
                      <a:pt x="66" y="509"/>
                    </a:lnTo>
                    <a:lnTo>
                      <a:pt x="76" y="518"/>
                    </a:lnTo>
                    <a:lnTo>
                      <a:pt x="80" y="530"/>
                    </a:lnTo>
                    <a:lnTo>
                      <a:pt x="79" y="538"/>
                    </a:lnTo>
                    <a:lnTo>
                      <a:pt x="76" y="538"/>
                    </a:lnTo>
                    <a:lnTo>
                      <a:pt x="76" y="539"/>
                    </a:lnTo>
                    <a:lnTo>
                      <a:pt x="86" y="544"/>
                    </a:lnTo>
                    <a:lnTo>
                      <a:pt x="112" y="564"/>
                    </a:lnTo>
                    <a:lnTo>
                      <a:pt x="122" y="569"/>
                    </a:lnTo>
                    <a:lnTo>
                      <a:pt x="140" y="573"/>
                    </a:lnTo>
                    <a:lnTo>
                      <a:pt x="147" y="578"/>
                    </a:lnTo>
                    <a:lnTo>
                      <a:pt x="150" y="584"/>
                    </a:lnTo>
                    <a:lnTo>
                      <a:pt x="150" y="594"/>
                    </a:lnTo>
                    <a:lnTo>
                      <a:pt x="142" y="594"/>
                    </a:lnTo>
                    <a:lnTo>
                      <a:pt x="161" y="602"/>
                    </a:lnTo>
                    <a:lnTo>
                      <a:pt x="161" y="591"/>
                    </a:lnTo>
                    <a:lnTo>
                      <a:pt x="164" y="581"/>
                    </a:lnTo>
                    <a:lnTo>
                      <a:pt x="168" y="576"/>
                    </a:lnTo>
                    <a:lnTo>
                      <a:pt x="181" y="576"/>
                    </a:lnTo>
                    <a:lnTo>
                      <a:pt x="182" y="574"/>
                    </a:lnTo>
                    <a:lnTo>
                      <a:pt x="189" y="573"/>
                    </a:lnTo>
                    <a:lnTo>
                      <a:pt x="191" y="571"/>
                    </a:lnTo>
                    <a:lnTo>
                      <a:pt x="213" y="559"/>
                    </a:lnTo>
                    <a:lnTo>
                      <a:pt x="224" y="546"/>
                    </a:lnTo>
                    <a:lnTo>
                      <a:pt x="225" y="544"/>
                    </a:lnTo>
                    <a:lnTo>
                      <a:pt x="227" y="545"/>
                    </a:lnTo>
                    <a:lnTo>
                      <a:pt x="230" y="546"/>
                    </a:lnTo>
                    <a:lnTo>
                      <a:pt x="231" y="548"/>
                    </a:lnTo>
                    <a:lnTo>
                      <a:pt x="237" y="551"/>
                    </a:lnTo>
                    <a:lnTo>
                      <a:pt x="238" y="552"/>
                    </a:lnTo>
                    <a:lnTo>
                      <a:pt x="238" y="551"/>
                    </a:lnTo>
                    <a:lnTo>
                      <a:pt x="239" y="551"/>
                    </a:lnTo>
                    <a:lnTo>
                      <a:pt x="271" y="538"/>
                    </a:lnTo>
                    <a:lnTo>
                      <a:pt x="276" y="538"/>
                    </a:lnTo>
                    <a:lnTo>
                      <a:pt x="284" y="537"/>
                    </a:lnTo>
                    <a:lnTo>
                      <a:pt x="288" y="537"/>
                    </a:lnTo>
                    <a:lnTo>
                      <a:pt x="301" y="534"/>
                    </a:lnTo>
                    <a:lnTo>
                      <a:pt x="302" y="534"/>
                    </a:lnTo>
                    <a:lnTo>
                      <a:pt x="311" y="532"/>
                    </a:lnTo>
                    <a:lnTo>
                      <a:pt x="325" y="532"/>
                    </a:lnTo>
                    <a:lnTo>
                      <a:pt x="340" y="538"/>
                    </a:lnTo>
                    <a:lnTo>
                      <a:pt x="393" y="546"/>
                    </a:lnTo>
                    <a:lnTo>
                      <a:pt x="400" y="548"/>
                    </a:lnTo>
                    <a:lnTo>
                      <a:pt x="429" y="542"/>
                    </a:lnTo>
                    <a:lnTo>
                      <a:pt x="432" y="542"/>
                    </a:lnTo>
                    <a:lnTo>
                      <a:pt x="474" y="414"/>
                    </a:lnTo>
                    <a:lnTo>
                      <a:pt x="474" y="411"/>
                    </a:lnTo>
                    <a:lnTo>
                      <a:pt x="410" y="387"/>
                    </a:lnTo>
                    <a:lnTo>
                      <a:pt x="386" y="387"/>
                    </a:lnTo>
                    <a:lnTo>
                      <a:pt x="385" y="381"/>
                    </a:lnTo>
                    <a:lnTo>
                      <a:pt x="375" y="377"/>
                    </a:lnTo>
                    <a:lnTo>
                      <a:pt x="371" y="377"/>
                    </a:lnTo>
                    <a:lnTo>
                      <a:pt x="369" y="379"/>
                    </a:lnTo>
                    <a:lnTo>
                      <a:pt x="368" y="379"/>
                    </a:lnTo>
                    <a:lnTo>
                      <a:pt x="365" y="380"/>
                    </a:lnTo>
                    <a:lnTo>
                      <a:pt x="358" y="380"/>
                    </a:lnTo>
                    <a:lnTo>
                      <a:pt x="345" y="373"/>
                    </a:lnTo>
                    <a:lnTo>
                      <a:pt x="344" y="372"/>
                    </a:lnTo>
                    <a:lnTo>
                      <a:pt x="321" y="359"/>
                    </a:lnTo>
                    <a:lnTo>
                      <a:pt x="318" y="359"/>
                    </a:lnTo>
                    <a:lnTo>
                      <a:pt x="287" y="319"/>
                    </a:lnTo>
                    <a:lnTo>
                      <a:pt x="283" y="310"/>
                    </a:lnTo>
                    <a:lnTo>
                      <a:pt x="284" y="307"/>
                    </a:lnTo>
                    <a:lnTo>
                      <a:pt x="285" y="306"/>
                    </a:lnTo>
                    <a:lnTo>
                      <a:pt x="288" y="296"/>
                    </a:lnTo>
                    <a:lnTo>
                      <a:pt x="288" y="291"/>
                    </a:lnTo>
                    <a:lnTo>
                      <a:pt x="290" y="291"/>
                    </a:lnTo>
                    <a:lnTo>
                      <a:pt x="291" y="292"/>
                    </a:lnTo>
                    <a:lnTo>
                      <a:pt x="295" y="293"/>
                    </a:lnTo>
                    <a:lnTo>
                      <a:pt x="304" y="291"/>
                    </a:lnTo>
                    <a:lnTo>
                      <a:pt x="311" y="285"/>
                    </a:lnTo>
                    <a:lnTo>
                      <a:pt x="315" y="275"/>
                    </a:lnTo>
                    <a:lnTo>
                      <a:pt x="321" y="267"/>
                    </a:lnTo>
                    <a:lnTo>
                      <a:pt x="325" y="264"/>
                    </a:lnTo>
                    <a:lnTo>
                      <a:pt x="365" y="243"/>
                    </a:lnTo>
                    <a:lnTo>
                      <a:pt x="395" y="215"/>
                    </a:lnTo>
                    <a:lnTo>
                      <a:pt x="368" y="200"/>
                    </a:lnTo>
                    <a:lnTo>
                      <a:pt x="358" y="193"/>
                    </a:lnTo>
                    <a:lnTo>
                      <a:pt x="351" y="192"/>
                    </a:lnTo>
                    <a:lnTo>
                      <a:pt x="345" y="189"/>
                    </a:lnTo>
                    <a:lnTo>
                      <a:pt x="322" y="164"/>
                    </a:lnTo>
                    <a:lnTo>
                      <a:pt x="322" y="162"/>
                    </a:lnTo>
                    <a:lnTo>
                      <a:pt x="299" y="153"/>
                    </a:lnTo>
                    <a:lnTo>
                      <a:pt x="299" y="151"/>
                    </a:lnTo>
                    <a:lnTo>
                      <a:pt x="290" y="144"/>
                    </a:lnTo>
                    <a:lnTo>
                      <a:pt x="284" y="141"/>
                    </a:lnTo>
                    <a:lnTo>
                      <a:pt x="269" y="141"/>
                    </a:lnTo>
                    <a:lnTo>
                      <a:pt x="267" y="140"/>
                    </a:lnTo>
                    <a:lnTo>
                      <a:pt x="267" y="134"/>
                    </a:lnTo>
                    <a:lnTo>
                      <a:pt x="261" y="122"/>
                    </a:lnTo>
                    <a:lnTo>
                      <a:pt x="249" y="112"/>
                    </a:lnTo>
                    <a:lnTo>
                      <a:pt x="262" y="111"/>
                    </a:lnTo>
                    <a:lnTo>
                      <a:pt x="271" y="108"/>
                    </a:lnTo>
                    <a:lnTo>
                      <a:pt x="276" y="102"/>
                    </a:lnTo>
                    <a:lnTo>
                      <a:pt x="274" y="92"/>
                    </a:lnTo>
                    <a:lnTo>
                      <a:pt x="274" y="83"/>
                    </a:lnTo>
                    <a:lnTo>
                      <a:pt x="278" y="65"/>
                    </a:lnTo>
                    <a:lnTo>
                      <a:pt x="278" y="35"/>
                    </a:lnTo>
                    <a:lnTo>
                      <a:pt x="252" y="29"/>
                    </a:lnTo>
                    <a:lnTo>
                      <a:pt x="245" y="27"/>
                    </a:lnTo>
                    <a:lnTo>
                      <a:pt x="136" y="2"/>
                    </a:lnTo>
                    <a:lnTo>
                      <a:pt x="122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75" name="Freeform 906">
                <a:extLst>
                  <a:ext uri="{FF2B5EF4-FFF2-40B4-BE49-F238E27FC236}">
                    <a16:creationId xmlns:a16="http://schemas.microsoft.com/office/drawing/2014/main" id="{D74C6D34-6B15-DE5C-EF21-7D6E78BAB9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2" y="3209"/>
                <a:ext cx="126" cy="172"/>
              </a:xfrm>
              <a:custGeom>
                <a:avLst/>
                <a:gdLst>
                  <a:gd name="T0" fmla="*/ 339 w 506"/>
                  <a:gd name="T1" fmla="*/ 164 h 690"/>
                  <a:gd name="T2" fmla="*/ 319 w 506"/>
                  <a:gd name="T3" fmla="*/ 190 h 690"/>
                  <a:gd name="T4" fmla="*/ 305 w 506"/>
                  <a:gd name="T5" fmla="*/ 166 h 690"/>
                  <a:gd name="T6" fmla="*/ 244 w 506"/>
                  <a:gd name="T7" fmla="*/ 132 h 690"/>
                  <a:gd name="T8" fmla="*/ 238 w 506"/>
                  <a:gd name="T9" fmla="*/ 118 h 690"/>
                  <a:gd name="T10" fmla="*/ 217 w 506"/>
                  <a:gd name="T11" fmla="*/ 73 h 690"/>
                  <a:gd name="T12" fmla="*/ 209 w 506"/>
                  <a:gd name="T13" fmla="*/ 11 h 690"/>
                  <a:gd name="T14" fmla="*/ 201 w 506"/>
                  <a:gd name="T15" fmla="*/ 5 h 690"/>
                  <a:gd name="T16" fmla="*/ 196 w 506"/>
                  <a:gd name="T17" fmla="*/ 15 h 690"/>
                  <a:gd name="T18" fmla="*/ 177 w 506"/>
                  <a:gd name="T19" fmla="*/ 15 h 690"/>
                  <a:gd name="T20" fmla="*/ 161 w 506"/>
                  <a:gd name="T21" fmla="*/ 18 h 690"/>
                  <a:gd name="T22" fmla="*/ 132 w 506"/>
                  <a:gd name="T23" fmla="*/ 108 h 690"/>
                  <a:gd name="T24" fmla="*/ 113 w 506"/>
                  <a:gd name="T25" fmla="*/ 180 h 690"/>
                  <a:gd name="T26" fmla="*/ 86 w 506"/>
                  <a:gd name="T27" fmla="*/ 273 h 690"/>
                  <a:gd name="T28" fmla="*/ 68 w 506"/>
                  <a:gd name="T29" fmla="*/ 351 h 690"/>
                  <a:gd name="T30" fmla="*/ 65 w 506"/>
                  <a:gd name="T31" fmla="*/ 372 h 690"/>
                  <a:gd name="T32" fmla="*/ 55 w 506"/>
                  <a:gd name="T33" fmla="*/ 423 h 690"/>
                  <a:gd name="T34" fmla="*/ 54 w 506"/>
                  <a:gd name="T35" fmla="*/ 433 h 690"/>
                  <a:gd name="T36" fmla="*/ 54 w 506"/>
                  <a:gd name="T37" fmla="*/ 567 h 690"/>
                  <a:gd name="T38" fmla="*/ 82 w 506"/>
                  <a:gd name="T39" fmla="*/ 573 h 690"/>
                  <a:gd name="T40" fmla="*/ 118 w 506"/>
                  <a:gd name="T41" fmla="*/ 552 h 690"/>
                  <a:gd name="T42" fmla="*/ 129 w 506"/>
                  <a:gd name="T43" fmla="*/ 557 h 690"/>
                  <a:gd name="T44" fmla="*/ 188 w 506"/>
                  <a:gd name="T45" fmla="*/ 570 h 690"/>
                  <a:gd name="T46" fmla="*/ 196 w 506"/>
                  <a:gd name="T47" fmla="*/ 583 h 690"/>
                  <a:gd name="T48" fmla="*/ 247 w 506"/>
                  <a:gd name="T49" fmla="*/ 606 h 690"/>
                  <a:gd name="T50" fmla="*/ 284 w 506"/>
                  <a:gd name="T51" fmla="*/ 598 h 690"/>
                  <a:gd name="T52" fmla="*/ 294 w 506"/>
                  <a:gd name="T53" fmla="*/ 623 h 690"/>
                  <a:gd name="T54" fmla="*/ 276 w 506"/>
                  <a:gd name="T55" fmla="*/ 631 h 690"/>
                  <a:gd name="T56" fmla="*/ 284 w 506"/>
                  <a:gd name="T57" fmla="*/ 659 h 690"/>
                  <a:gd name="T58" fmla="*/ 295 w 506"/>
                  <a:gd name="T59" fmla="*/ 671 h 690"/>
                  <a:gd name="T60" fmla="*/ 295 w 506"/>
                  <a:gd name="T61" fmla="*/ 690 h 690"/>
                  <a:gd name="T62" fmla="*/ 352 w 506"/>
                  <a:gd name="T63" fmla="*/ 657 h 690"/>
                  <a:gd name="T64" fmla="*/ 369 w 506"/>
                  <a:gd name="T65" fmla="*/ 636 h 690"/>
                  <a:gd name="T66" fmla="*/ 342 w 506"/>
                  <a:gd name="T67" fmla="*/ 609 h 690"/>
                  <a:gd name="T68" fmla="*/ 352 w 506"/>
                  <a:gd name="T69" fmla="*/ 606 h 690"/>
                  <a:gd name="T70" fmla="*/ 372 w 506"/>
                  <a:gd name="T71" fmla="*/ 609 h 690"/>
                  <a:gd name="T72" fmla="*/ 376 w 506"/>
                  <a:gd name="T73" fmla="*/ 604 h 690"/>
                  <a:gd name="T74" fmla="*/ 368 w 506"/>
                  <a:gd name="T75" fmla="*/ 597 h 690"/>
                  <a:gd name="T76" fmla="*/ 365 w 506"/>
                  <a:gd name="T77" fmla="*/ 587 h 690"/>
                  <a:gd name="T78" fmla="*/ 347 w 506"/>
                  <a:gd name="T79" fmla="*/ 556 h 690"/>
                  <a:gd name="T80" fmla="*/ 328 w 506"/>
                  <a:gd name="T81" fmla="*/ 539 h 690"/>
                  <a:gd name="T82" fmla="*/ 326 w 506"/>
                  <a:gd name="T83" fmla="*/ 514 h 690"/>
                  <a:gd name="T84" fmla="*/ 332 w 506"/>
                  <a:gd name="T85" fmla="*/ 497 h 690"/>
                  <a:gd name="T86" fmla="*/ 354 w 506"/>
                  <a:gd name="T87" fmla="*/ 478 h 690"/>
                  <a:gd name="T88" fmla="*/ 369 w 506"/>
                  <a:gd name="T89" fmla="*/ 457 h 690"/>
                  <a:gd name="T90" fmla="*/ 395 w 506"/>
                  <a:gd name="T91" fmla="*/ 446 h 690"/>
                  <a:gd name="T92" fmla="*/ 407 w 506"/>
                  <a:gd name="T93" fmla="*/ 453 h 690"/>
                  <a:gd name="T94" fmla="*/ 424 w 506"/>
                  <a:gd name="T95" fmla="*/ 456 h 690"/>
                  <a:gd name="T96" fmla="*/ 434 w 506"/>
                  <a:gd name="T97" fmla="*/ 447 h 690"/>
                  <a:gd name="T98" fmla="*/ 416 w 506"/>
                  <a:gd name="T99" fmla="*/ 427 h 690"/>
                  <a:gd name="T100" fmla="*/ 381 w 506"/>
                  <a:gd name="T101" fmla="*/ 372 h 690"/>
                  <a:gd name="T102" fmla="*/ 386 w 506"/>
                  <a:gd name="T103" fmla="*/ 365 h 690"/>
                  <a:gd name="T104" fmla="*/ 383 w 506"/>
                  <a:gd name="T105" fmla="*/ 340 h 690"/>
                  <a:gd name="T106" fmla="*/ 374 w 506"/>
                  <a:gd name="T107" fmla="*/ 307 h 690"/>
                  <a:gd name="T108" fmla="*/ 476 w 506"/>
                  <a:gd name="T109" fmla="*/ 261 h 690"/>
                  <a:gd name="T110" fmla="*/ 491 w 506"/>
                  <a:gd name="T111" fmla="*/ 259 h 690"/>
                  <a:gd name="T112" fmla="*/ 505 w 506"/>
                  <a:gd name="T113" fmla="*/ 253 h 690"/>
                  <a:gd name="T114" fmla="*/ 496 w 506"/>
                  <a:gd name="T115" fmla="*/ 240 h 690"/>
                  <a:gd name="T116" fmla="*/ 456 w 506"/>
                  <a:gd name="T117" fmla="*/ 224 h 690"/>
                  <a:gd name="T118" fmla="*/ 413 w 506"/>
                  <a:gd name="T119" fmla="*/ 165 h 690"/>
                  <a:gd name="T120" fmla="*/ 396 w 506"/>
                  <a:gd name="T121" fmla="*/ 140 h 690"/>
                  <a:gd name="T122" fmla="*/ 385 w 506"/>
                  <a:gd name="T123" fmla="*/ 133 h 690"/>
                  <a:gd name="T124" fmla="*/ 349 w 506"/>
                  <a:gd name="T125" fmla="*/ 159 h 6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06" h="690">
                    <a:moveTo>
                      <a:pt x="349" y="159"/>
                    </a:moveTo>
                    <a:lnTo>
                      <a:pt x="347" y="161"/>
                    </a:lnTo>
                    <a:lnTo>
                      <a:pt x="340" y="162"/>
                    </a:lnTo>
                    <a:lnTo>
                      <a:pt x="339" y="164"/>
                    </a:lnTo>
                    <a:lnTo>
                      <a:pt x="326" y="164"/>
                    </a:lnTo>
                    <a:lnTo>
                      <a:pt x="322" y="169"/>
                    </a:lnTo>
                    <a:lnTo>
                      <a:pt x="319" y="179"/>
                    </a:lnTo>
                    <a:lnTo>
                      <a:pt x="319" y="190"/>
                    </a:lnTo>
                    <a:lnTo>
                      <a:pt x="300" y="182"/>
                    </a:lnTo>
                    <a:lnTo>
                      <a:pt x="308" y="182"/>
                    </a:lnTo>
                    <a:lnTo>
                      <a:pt x="308" y="172"/>
                    </a:lnTo>
                    <a:lnTo>
                      <a:pt x="305" y="166"/>
                    </a:lnTo>
                    <a:lnTo>
                      <a:pt x="298" y="161"/>
                    </a:lnTo>
                    <a:lnTo>
                      <a:pt x="280" y="157"/>
                    </a:lnTo>
                    <a:lnTo>
                      <a:pt x="270" y="152"/>
                    </a:lnTo>
                    <a:lnTo>
                      <a:pt x="244" y="132"/>
                    </a:lnTo>
                    <a:lnTo>
                      <a:pt x="234" y="127"/>
                    </a:lnTo>
                    <a:lnTo>
                      <a:pt x="234" y="126"/>
                    </a:lnTo>
                    <a:lnTo>
                      <a:pt x="237" y="126"/>
                    </a:lnTo>
                    <a:lnTo>
                      <a:pt x="238" y="118"/>
                    </a:lnTo>
                    <a:lnTo>
                      <a:pt x="234" y="106"/>
                    </a:lnTo>
                    <a:lnTo>
                      <a:pt x="224" y="97"/>
                    </a:lnTo>
                    <a:lnTo>
                      <a:pt x="220" y="82"/>
                    </a:lnTo>
                    <a:lnTo>
                      <a:pt x="217" y="73"/>
                    </a:lnTo>
                    <a:lnTo>
                      <a:pt x="216" y="41"/>
                    </a:lnTo>
                    <a:lnTo>
                      <a:pt x="215" y="34"/>
                    </a:lnTo>
                    <a:lnTo>
                      <a:pt x="213" y="32"/>
                    </a:lnTo>
                    <a:lnTo>
                      <a:pt x="209" y="11"/>
                    </a:lnTo>
                    <a:lnTo>
                      <a:pt x="208" y="7"/>
                    </a:lnTo>
                    <a:lnTo>
                      <a:pt x="206" y="0"/>
                    </a:lnTo>
                    <a:lnTo>
                      <a:pt x="205" y="0"/>
                    </a:lnTo>
                    <a:lnTo>
                      <a:pt x="201" y="5"/>
                    </a:lnTo>
                    <a:lnTo>
                      <a:pt x="199" y="5"/>
                    </a:lnTo>
                    <a:lnTo>
                      <a:pt x="199" y="7"/>
                    </a:lnTo>
                    <a:lnTo>
                      <a:pt x="196" y="14"/>
                    </a:lnTo>
                    <a:lnTo>
                      <a:pt x="196" y="15"/>
                    </a:lnTo>
                    <a:lnTo>
                      <a:pt x="195" y="15"/>
                    </a:lnTo>
                    <a:lnTo>
                      <a:pt x="194" y="17"/>
                    </a:lnTo>
                    <a:lnTo>
                      <a:pt x="182" y="17"/>
                    </a:lnTo>
                    <a:lnTo>
                      <a:pt x="177" y="15"/>
                    </a:lnTo>
                    <a:lnTo>
                      <a:pt x="173" y="15"/>
                    </a:lnTo>
                    <a:lnTo>
                      <a:pt x="167" y="17"/>
                    </a:lnTo>
                    <a:lnTo>
                      <a:pt x="161" y="17"/>
                    </a:lnTo>
                    <a:lnTo>
                      <a:pt x="161" y="18"/>
                    </a:lnTo>
                    <a:lnTo>
                      <a:pt x="160" y="21"/>
                    </a:lnTo>
                    <a:lnTo>
                      <a:pt x="158" y="22"/>
                    </a:lnTo>
                    <a:lnTo>
                      <a:pt x="132" y="106"/>
                    </a:lnTo>
                    <a:lnTo>
                      <a:pt x="132" y="108"/>
                    </a:lnTo>
                    <a:lnTo>
                      <a:pt x="115" y="165"/>
                    </a:lnTo>
                    <a:lnTo>
                      <a:pt x="114" y="175"/>
                    </a:lnTo>
                    <a:lnTo>
                      <a:pt x="113" y="176"/>
                    </a:lnTo>
                    <a:lnTo>
                      <a:pt x="113" y="180"/>
                    </a:lnTo>
                    <a:lnTo>
                      <a:pt x="111" y="183"/>
                    </a:lnTo>
                    <a:lnTo>
                      <a:pt x="108" y="196"/>
                    </a:lnTo>
                    <a:lnTo>
                      <a:pt x="107" y="197"/>
                    </a:lnTo>
                    <a:lnTo>
                      <a:pt x="86" y="273"/>
                    </a:lnTo>
                    <a:lnTo>
                      <a:pt x="86" y="278"/>
                    </a:lnTo>
                    <a:lnTo>
                      <a:pt x="82" y="291"/>
                    </a:lnTo>
                    <a:lnTo>
                      <a:pt x="81" y="299"/>
                    </a:lnTo>
                    <a:lnTo>
                      <a:pt x="68" y="351"/>
                    </a:lnTo>
                    <a:lnTo>
                      <a:pt x="67" y="352"/>
                    </a:lnTo>
                    <a:lnTo>
                      <a:pt x="67" y="358"/>
                    </a:lnTo>
                    <a:lnTo>
                      <a:pt x="65" y="366"/>
                    </a:lnTo>
                    <a:lnTo>
                      <a:pt x="65" y="372"/>
                    </a:lnTo>
                    <a:lnTo>
                      <a:pt x="64" y="377"/>
                    </a:lnTo>
                    <a:lnTo>
                      <a:pt x="64" y="387"/>
                    </a:lnTo>
                    <a:lnTo>
                      <a:pt x="55" y="422"/>
                    </a:lnTo>
                    <a:lnTo>
                      <a:pt x="55" y="423"/>
                    </a:lnTo>
                    <a:lnTo>
                      <a:pt x="54" y="426"/>
                    </a:lnTo>
                    <a:lnTo>
                      <a:pt x="54" y="429"/>
                    </a:lnTo>
                    <a:lnTo>
                      <a:pt x="55" y="432"/>
                    </a:lnTo>
                    <a:lnTo>
                      <a:pt x="54" y="433"/>
                    </a:lnTo>
                    <a:lnTo>
                      <a:pt x="51" y="450"/>
                    </a:lnTo>
                    <a:lnTo>
                      <a:pt x="0" y="549"/>
                    </a:lnTo>
                    <a:lnTo>
                      <a:pt x="5" y="550"/>
                    </a:lnTo>
                    <a:lnTo>
                      <a:pt x="54" y="567"/>
                    </a:lnTo>
                    <a:lnTo>
                      <a:pt x="69" y="570"/>
                    </a:lnTo>
                    <a:lnTo>
                      <a:pt x="74" y="571"/>
                    </a:lnTo>
                    <a:lnTo>
                      <a:pt x="81" y="571"/>
                    </a:lnTo>
                    <a:lnTo>
                      <a:pt x="82" y="573"/>
                    </a:lnTo>
                    <a:lnTo>
                      <a:pt x="105" y="571"/>
                    </a:lnTo>
                    <a:lnTo>
                      <a:pt x="113" y="566"/>
                    </a:lnTo>
                    <a:lnTo>
                      <a:pt x="113" y="564"/>
                    </a:lnTo>
                    <a:lnTo>
                      <a:pt x="118" y="552"/>
                    </a:lnTo>
                    <a:lnTo>
                      <a:pt x="118" y="550"/>
                    </a:lnTo>
                    <a:lnTo>
                      <a:pt x="124" y="552"/>
                    </a:lnTo>
                    <a:lnTo>
                      <a:pt x="125" y="556"/>
                    </a:lnTo>
                    <a:lnTo>
                      <a:pt x="129" y="557"/>
                    </a:lnTo>
                    <a:lnTo>
                      <a:pt x="157" y="553"/>
                    </a:lnTo>
                    <a:lnTo>
                      <a:pt x="158" y="553"/>
                    </a:lnTo>
                    <a:lnTo>
                      <a:pt x="181" y="563"/>
                    </a:lnTo>
                    <a:lnTo>
                      <a:pt x="188" y="570"/>
                    </a:lnTo>
                    <a:lnTo>
                      <a:pt x="187" y="574"/>
                    </a:lnTo>
                    <a:lnTo>
                      <a:pt x="192" y="581"/>
                    </a:lnTo>
                    <a:lnTo>
                      <a:pt x="195" y="583"/>
                    </a:lnTo>
                    <a:lnTo>
                      <a:pt x="196" y="583"/>
                    </a:lnTo>
                    <a:lnTo>
                      <a:pt x="240" y="608"/>
                    </a:lnTo>
                    <a:lnTo>
                      <a:pt x="241" y="609"/>
                    </a:lnTo>
                    <a:lnTo>
                      <a:pt x="242" y="609"/>
                    </a:lnTo>
                    <a:lnTo>
                      <a:pt x="247" y="606"/>
                    </a:lnTo>
                    <a:lnTo>
                      <a:pt x="261" y="599"/>
                    </a:lnTo>
                    <a:lnTo>
                      <a:pt x="270" y="597"/>
                    </a:lnTo>
                    <a:lnTo>
                      <a:pt x="283" y="598"/>
                    </a:lnTo>
                    <a:lnTo>
                      <a:pt x="284" y="598"/>
                    </a:lnTo>
                    <a:lnTo>
                      <a:pt x="286" y="599"/>
                    </a:lnTo>
                    <a:lnTo>
                      <a:pt x="291" y="608"/>
                    </a:lnTo>
                    <a:lnTo>
                      <a:pt x="294" y="617"/>
                    </a:lnTo>
                    <a:lnTo>
                      <a:pt x="294" y="623"/>
                    </a:lnTo>
                    <a:lnTo>
                      <a:pt x="290" y="626"/>
                    </a:lnTo>
                    <a:lnTo>
                      <a:pt x="283" y="626"/>
                    </a:lnTo>
                    <a:lnTo>
                      <a:pt x="279" y="627"/>
                    </a:lnTo>
                    <a:lnTo>
                      <a:pt x="276" y="631"/>
                    </a:lnTo>
                    <a:lnTo>
                      <a:pt x="275" y="636"/>
                    </a:lnTo>
                    <a:lnTo>
                      <a:pt x="276" y="651"/>
                    </a:lnTo>
                    <a:lnTo>
                      <a:pt x="280" y="658"/>
                    </a:lnTo>
                    <a:lnTo>
                      <a:pt x="284" y="659"/>
                    </a:lnTo>
                    <a:lnTo>
                      <a:pt x="286" y="661"/>
                    </a:lnTo>
                    <a:lnTo>
                      <a:pt x="290" y="662"/>
                    </a:lnTo>
                    <a:lnTo>
                      <a:pt x="293" y="665"/>
                    </a:lnTo>
                    <a:lnTo>
                      <a:pt x="295" y="671"/>
                    </a:lnTo>
                    <a:lnTo>
                      <a:pt x="298" y="683"/>
                    </a:lnTo>
                    <a:lnTo>
                      <a:pt x="297" y="684"/>
                    </a:lnTo>
                    <a:lnTo>
                      <a:pt x="295" y="687"/>
                    </a:lnTo>
                    <a:lnTo>
                      <a:pt x="295" y="690"/>
                    </a:lnTo>
                    <a:lnTo>
                      <a:pt x="323" y="677"/>
                    </a:lnTo>
                    <a:lnTo>
                      <a:pt x="345" y="662"/>
                    </a:lnTo>
                    <a:lnTo>
                      <a:pt x="350" y="657"/>
                    </a:lnTo>
                    <a:lnTo>
                      <a:pt x="352" y="657"/>
                    </a:lnTo>
                    <a:lnTo>
                      <a:pt x="358" y="651"/>
                    </a:lnTo>
                    <a:lnTo>
                      <a:pt x="362" y="648"/>
                    </a:lnTo>
                    <a:lnTo>
                      <a:pt x="369" y="641"/>
                    </a:lnTo>
                    <a:lnTo>
                      <a:pt x="369" y="636"/>
                    </a:lnTo>
                    <a:lnTo>
                      <a:pt x="367" y="631"/>
                    </a:lnTo>
                    <a:lnTo>
                      <a:pt x="347" y="620"/>
                    </a:lnTo>
                    <a:lnTo>
                      <a:pt x="340" y="614"/>
                    </a:lnTo>
                    <a:lnTo>
                      <a:pt x="342" y="609"/>
                    </a:lnTo>
                    <a:lnTo>
                      <a:pt x="343" y="609"/>
                    </a:lnTo>
                    <a:lnTo>
                      <a:pt x="346" y="608"/>
                    </a:lnTo>
                    <a:lnTo>
                      <a:pt x="347" y="606"/>
                    </a:lnTo>
                    <a:lnTo>
                      <a:pt x="352" y="606"/>
                    </a:lnTo>
                    <a:lnTo>
                      <a:pt x="364" y="612"/>
                    </a:lnTo>
                    <a:lnTo>
                      <a:pt x="369" y="612"/>
                    </a:lnTo>
                    <a:lnTo>
                      <a:pt x="371" y="609"/>
                    </a:lnTo>
                    <a:lnTo>
                      <a:pt x="372" y="609"/>
                    </a:lnTo>
                    <a:lnTo>
                      <a:pt x="374" y="606"/>
                    </a:lnTo>
                    <a:lnTo>
                      <a:pt x="375" y="606"/>
                    </a:lnTo>
                    <a:lnTo>
                      <a:pt x="375" y="605"/>
                    </a:lnTo>
                    <a:lnTo>
                      <a:pt x="376" y="604"/>
                    </a:lnTo>
                    <a:lnTo>
                      <a:pt x="375" y="602"/>
                    </a:lnTo>
                    <a:lnTo>
                      <a:pt x="375" y="601"/>
                    </a:lnTo>
                    <a:lnTo>
                      <a:pt x="372" y="598"/>
                    </a:lnTo>
                    <a:lnTo>
                      <a:pt x="368" y="597"/>
                    </a:lnTo>
                    <a:lnTo>
                      <a:pt x="367" y="597"/>
                    </a:lnTo>
                    <a:lnTo>
                      <a:pt x="367" y="595"/>
                    </a:lnTo>
                    <a:lnTo>
                      <a:pt x="365" y="594"/>
                    </a:lnTo>
                    <a:lnTo>
                      <a:pt x="365" y="587"/>
                    </a:lnTo>
                    <a:lnTo>
                      <a:pt x="367" y="585"/>
                    </a:lnTo>
                    <a:lnTo>
                      <a:pt x="361" y="567"/>
                    </a:lnTo>
                    <a:lnTo>
                      <a:pt x="358" y="566"/>
                    </a:lnTo>
                    <a:lnTo>
                      <a:pt x="347" y="556"/>
                    </a:lnTo>
                    <a:lnTo>
                      <a:pt x="335" y="549"/>
                    </a:lnTo>
                    <a:lnTo>
                      <a:pt x="333" y="549"/>
                    </a:lnTo>
                    <a:lnTo>
                      <a:pt x="333" y="547"/>
                    </a:lnTo>
                    <a:lnTo>
                      <a:pt x="328" y="539"/>
                    </a:lnTo>
                    <a:lnTo>
                      <a:pt x="326" y="538"/>
                    </a:lnTo>
                    <a:lnTo>
                      <a:pt x="325" y="534"/>
                    </a:lnTo>
                    <a:lnTo>
                      <a:pt x="325" y="523"/>
                    </a:lnTo>
                    <a:lnTo>
                      <a:pt x="326" y="514"/>
                    </a:lnTo>
                    <a:lnTo>
                      <a:pt x="326" y="513"/>
                    </a:lnTo>
                    <a:lnTo>
                      <a:pt x="329" y="502"/>
                    </a:lnTo>
                    <a:lnTo>
                      <a:pt x="330" y="500"/>
                    </a:lnTo>
                    <a:lnTo>
                      <a:pt x="332" y="497"/>
                    </a:lnTo>
                    <a:lnTo>
                      <a:pt x="333" y="496"/>
                    </a:lnTo>
                    <a:lnTo>
                      <a:pt x="333" y="494"/>
                    </a:lnTo>
                    <a:lnTo>
                      <a:pt x="350" y="479"/>
                    </a:lnTo>
                    <a:lnTo>
                      <a:pt x="354" y="478"/>
                    </a:lnTo>
                    <a:lnTo>
                      <a:pt x="362" y="470"/>
                    </a:lnTo>
                    <a:lnTo>
                      <a:pt x="365" y="465"/>
                    </a:lnTo>
                    <a:lnTo>
                      <a:pt x="367" y="461"/>
                    </a:lnTo>
                    <a:lnTo>
                      <a:pt x="369" y="457"/>
                    </a:lnTo>
                    <a:lnTo>
                      <a:pt x="378" y="449"/>
                    </a:lnTo>
                    <a:lnTo>
                      <a:pt x="381" y="449"/>
                    </a:lnTo>
                    <a:lnTo>
                      <a:pt x="386" y="446"/>
                    </a:lnTo>
                    <a:lnTo>
                      <a:pt x="395" y="446"/>
                    </a:lnTo>
                    <a:lnTo>
                      <a:pt x="397" y="447"/>
                    </a:lnTo>
                    <a:lnTo>
                      <a:pt x="399" y="447"/>
                    </a:lnTo>
                    <a:lnTo>
                      <a:pt x="402" y="450"/>
                    </a:lnTo>
                    <a:lnTo>
                      <a:pt x="407" y="453"/>
                    </a:lnTo>
                    <a:lnTo>
                      <a:pt x="410" y="453"/>
                    </a:lnTo>
                    <a:lnTo>
                      <a:pt x="413" y="454"/>
                    </a:lnTo>
                    <a:lnTo>
                      <a:pt x="417" y="456"/>
                    </a:lnTo>
                    <a:lnTo>
                      <a:pt x="424" y="456"/>
                    </a:lnTo>
                    <a:lnTo>
                      <a:pt x="425" y="454"/>
                    </a:lnTo>
                    <a:lnTo>
                      <a:pt x="428" y="454"/>
                    </a:lnTo>
                    <a:lnTo>
                      <a:pt x="434" y="449"/>
                    </a:lnTo>
                    <a:lnTo>
                      <a:pt x="434" y="447"/>
                    </a:lnTo>
                    <a:lnTo>
                      <a:pt x="435" y="446"/>
                    </a:lnTo>
                    <a:lnTo>
                      <a:pt x="434" y="444"/>
                    </a:lnTo>
                    <a:lnTo>
                      <a:pt x="432" y="444"/>
                    </a:lnTo>
                    <a:lnTo>
                      <a:pt x="416" y="427"/>
                    </a:lnTo>
                    <a:lnTo>
                      <a:pt x="397" y="400"/>
                    </a:lnTo>
                    <a:lnTo>
                      <a:pt x="393" y="390"/>
                    </a:lnTo>
                    <a:lnTo>
                      <a:pt x="383" y="377"/>
                    </a:lnTo>
                    <a:lnTo>
                      <a:pt x="381" y="372"/>
                    </a:lnTo>
                    <a:lnTo>
                      <a:pt x="381" y="370"/>
                    </a:lnTo>
                    <a:lnTo>
                      <a:pt x="383" y="366"/>
                    </a:lnTo>
                    <a:lnTo>
                      <a:pt x="385" y="366"/>
                    </a:lnTo>
                    <a:lnTo>
                      <a:pt x="386" y="365"/>
                    </a:lnTo>
                    <a:lnTo>
                      <a:pt x="392" y="360"/>
                    </a:lnTo>
                    <a:lnTo>
                      <a:pt x="393" y="359"/>
                    </a:lnTo>
                    <a:lnTo>
                      <a:pt x="393" y="358"/>
                    </a:lnTo>
                    <a:lnTo>
                      <a:pt x="383" y="340"/>
                    </a:lnTo>
                    <a:lnTo>
                      <a:pt x="376" y="336"/>
                    </a:lnTo>
                    <a:lnTo>
                      <a:pt x="353" y="326"/>
                    </a:lnTo>
                    <a:lnTo>
                      <a:pt x="371" y="307"/>
                    </a:lnTo>
                    <a:lnTo>
                      <a:pt x="374" y="307"/>
                    </a:lnTo>
                    <a:lnTo>
                      <a:pt x="422" y="302"/>
                    </a:lnTo>
                    <a:lnTo>
                      <a:pt x="424" y="302"/>
                    </a:lnTo>
                    <a:lnTo>
                      <a:pt x="424" y="292"/>
                    </a:lnTo>
                    <a:lnTo>
                      <a:pt x="476" y="261"/>
                    </a:lnTo>
                    <a:lnTo>
                      <a:pt x="487" y="259"/>
                    </a:lnTo>
                    <a:lnTo>
                      <a:pt x="487" y="260"/>
                    </a:lnTo>
                    <a:lnTo>
                      <a:pt x="489" y="260"/>
                    </a:lnTo>
                    <a:lnTo>
                      <a:pt x="491" y="259"/>
                    </a:lnTo>
                    <a:lnTo>
                      <a:pt x="498" y="257"/>
                    </a:lnTo>
                    <a:lnTo>
                      <a:pt x="501" y="257"/>
                    </a:lnTo>
                    <a:lnTo>
                      <a:pt x="505" y="256"/>
                    </a:lnTo>
                    <a:lnTo>
                      <a:pt x="505" y="253"/>
                    </a:lnTo>
                    <a:lnTo>
                      <a:pt x="506" y="249"/>
                    </a:lnTo>
                    <a:lnTo>
                      <a:pt x="506" y="243"/>
                    </a:lnTo>
                    <a:lnTo>
                      <a:pt x="505" y="242"/>
                    </a:lnTo>
                    <a:lnTo>
                      <a:pt x="496" y="240"/>
                    </a:lnTo>
                    <a:lnTo>
                      <a:pt x="486" y="240"/>
                    </a:lnTo>
                    <a:lnTo>
                      <a:pt x="484" y="242"/>
                    </a:lnTo>
                    <a:lnTo>
                      <a:pt x="477" y="245"/>
                    </a:lnTo>
                    <a:lnTo>
                      <a:pt x="456" y="224"/>
                    </a:lnTo>
                    <a:lnTo>
                      <a:pt x="434" y="192"/>
                    </a:lnTo>
                    <a:lnTo>
                      <a:pt x="429" y="179"/>
                    </a:lnTo>
                    <a:lnTo>
                      <a:pt x="424" y="175"/>
                    </a:lnTo>
                    <a:lnTo>
                      <a:pt x="413" y="165"/>
                    </a:lnTo>
                    <a:lnTo>
                      <a:pt x="399" y="157"/>
                    </a:lnTo>
                    <a:lnTo>
                      <a:pt x="397" y="155"/>
                    </a:lnTo>
                    <a:lnTo>
                      <a:pt x="397" y="144"/>
                    </a:lnTo>
                    <a:lnTo>
                      <a:pt x="396" y="140"/>
                    </a:lnTo>
                    <a:lnTo>
                      <a:pt x="395" y="139"/>
                    </a:lnTo>
                    <a:lnTo>
                      <a:pt x="389" y="136"/>
                    </a:lnTo>
                    <a:lnTo>
                      <a:pt x="388" y="134"/>
                    </a:lnTo>
                    <a:lnTo>
                      <a:pt x="385" y="133"/>
                    </a:lnTo>
                    <a:lnTo>
                      <a:pt x="383" y="132"/>
                    </a:lnTo>
                    <a:lnTo>
                      <a:pt x="382" y="134"/>
                    </a:lnTo>
                    <a:lnTo>
                      <a:pt x="371" y="147"/>
                    </a:lnTo>
                    <a:lnTo>
                      <a:pt x="349" y="15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76" name="Freeform 907">
                <a:extLst>
                  <a:ext uri="{FF2B5EF4-FFF2-40B4-BE49-F238E27FC236}">
                    <a16:creationId xmlns:a16="http://schemas.microsoft.com/office/drawing/2014/main" id="{F85FA499-81AA-65A2-5C85-93E614F351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0" y="3239"/>
                <a:ext cx="94" cy="99"/>
              </a:xfrm>
              <a:custGeom>
                <a:avLst/>
                <a:gdLst>
                  <a:gd name="T0" fmla="*/ 81 w 375"/>
                  <a:gd name="T1" fmla="*/ 72 h 397"/>
                  <a:gd name="T2" fmla="*/ 131 w 375"/>
                  <a:gd name="T3" fmla="*/ 122 h 397"/>
                  <a:gd name="T4" fmla="*/ 152 w 375"/>
                  <a:gd name="T5" fmla="*/ 122 h 397"/>
                  <a:gd name="T6" fmla="*/ 152 w 375"/>
                  <a:gd name="T7" fmla="*/ 133 h 397"/>
                  <a:gd name="T8" fmla="*/ 145 w 375"/>
                  <a:gd name="T9" fmla="*/ 137 h 397"/>
                  <a:gd name="T10" fmla="*/ 134 w 375"/>
                  <a:gd name="T11" fmla="*/ 140 h 397"/>
                  <a:gd name="T12" fmla="*/ 71 w 375"/>
                  <a:gd name="T13" fmla="*/ 172 h 397"/>
                  <a:gd name="T14" fmla="*/ 21 w 375"/>
                  <a:gd name="T15" fmla="*/ 187 h 397"/>
                  <a:gd name="T16" fmla="*/ 23 w 375"/>
                  <a:gd name="T17" fmla="*/ 216 h 397"/>
                  <a:gd name="T18" fmla="*/ 40 w 375"/>
                  <a:gd name="T19" fmla="*/ 239 h 397"/>
                  <a:gd name="T20" fmla="*/ 32 w 375"/>
                  <a:gd name="T21" fmla="*/ 246 h 397"/>
                  <a:gd name="T22" fmla="*/ 28 w 375"/>
                  <a:gd name="T23" fmla="*/ 252 h 397"/>
                  <a:gd name="T24" fmla="*/ 44 w 375"/>
                  <a:gd name="T25" fmla="*/ 280 h 397"/>
                  <a:gd name="T26" fmla="*/ 81 w 375"/>
                  <a:gd name="T27" fmla="*/ 324 h 397"/>
                  <a:gd name="T28" fmla="*/ 86 w 375"/>
                  <a:gd name="T29" fmla="*/ 324 h 397"/>
                  <a:gd name="T30" fmla="*/ 96 w 375"/>
                  <a:gd name="T31" fmla="*/ 321 h 397"/>
                  <a:gd name="T32" fmla="*/ 96 w 375"/>
                  <a:gd name="T33" fmla="*/ 345 h 397"/>
                  <a:gd name="T34" fmla="*/ 119 w 375"/>
                  <a:gd name="T35" fmla="*/ 359 h 397"/>
                  <a:gd name="T36" fmla="*/ 121 w 375"/>
                  <a:gd name="T37" fmla="*/ 352 h 397"/>
                  <a:gd name="T38" fmla="*/ 134 w 375"/>
                  <a:gd name="T39" fmla="*/ 363 h 397"/>
                  <a:gd name="T40" fmla="*/ 143 w 375"/>
                  <a:gd name="T41" fmla="*/ 359 h 397"/>
                  <a:gd name="T42" fmla="*/ 156 w 375"/>
                  <a:gd name="T43" fmla="*/ 377 h 397"/>
                  <a:gd name="T44" fmla="*/ 166 w 375"/>
                  <a:gd name="T45" fmla="*/ 389 h 397"/>
                  <a:gd name="T46" fmla="*/ 194 w 375"/>
                  <a:gd name="T47" fmla="*/ 391 h 397"/>
                  <a:gd name="T48" fmla="*/ 209 w 375"/>
                  <a:gd name="T49" fmla="*/ 391 h 397"/>
                  <a:gd name="T50" fmla="*/ 225 w 375"/>
                  <a:gd name="T51" fmla="*/ 382 h 397"/>
                  <a:gd name="T52" fmla="*/ 237 w 375"/>
                  <a:gd name="T53" fmla="*/ 372 h 397"/>
                  <a:gd name="T54" fmla="*/ 250 w 375"/>
                  <a:gd name="T55" fmla="*/ 347 h 397"/>
                  <a:gd name="T56" fmla="*/ 261 w 375"/>
                  <a:gd name="T57" fmla="*/ 343 h 397"/>
                  <a:gd name="T58" fmla="*/ 282 w 375"/>
                  <a:gd name="T59" fmla="*/ 340 h 397"/>
                  <a:gd name="T60" fmla="*/ 292 w 375"/>
                  <a:gd name="T61" fmla="*/ 336 h 397"/>
                  <a:gd name="T62" fmla="*/ 300 w 375"/>
                  <a:gd name="T63" fmla="*/ 331 h 397"/>
                  <a:gd name="T64" fmla="*/ 307 w 375"/>
                  <a:gd name="T65" fmla="*/ 327 h 397"/>
                  <a:gd name="T66" fmla="*/ 306 w 375"/>
                  <a:gd name="T67" fmla="*/ 312 h 397"/>
                  <a:gd name="T68" fmla="*/ 310 w 375"/>
                  <a:gd name="T69" fmla="*/ 298 h 397"/>
                  <a:gd name="T70" fmla="*/ 317 w 375"/>
                  <a:gd name="T71" fmla="*/ 299 h 397"/>
                  <a:gd name="T72" fmla="*/ 332 w 375"/>
                  <a:gd name="T73" fmla="*/ 316 h 397"/>
                  <a:gd name="T74" fmla="*/ 343 w 375"/>
                  <a:gd name="T75" fmla="*/ 309 h 397"/>
                  <a:gd name="T76" fmla="*/ 342 w 375"/>
                  <a:gd name="T77" fmla="*/ 302 h 397"/>
                  <a:gd name="T78" fmla="*/ 342 w 375"/>
                  <a:gd name="T79" fmla="*/ 274 h 397"/>
                  <a:gd name="T80" fmla="*/ 346 w 375"/>
                  <a:gd name="T81" fmla="*/ 271 h 397"/>
                  <a:gd name="T82" fmla="*/ 327 w 375"/>
                  <a:gd name="T83" fmla="*/ 242 h 397"/>
                  <a:gd name="T84" fmla="*/ 324 w 375"/>
                  <a:gd name="T85" fmla="*/ 221 h 397"/>
                  <a:gd name="T86" fmla="*/ 332 w 375"/>
                  <a:gd name="T87" fmla="*/ 210 h 397"/>
                  <a:gd name="T88" fmla="*/ 338 w 375"/>
                  <a:gd name="T89" fmla="*/ 211 h 397"/>
                  <a:gd name="T90" fmla="*/ 350 w 375"/>
                  <a:gd name="T91" fmla="*/ 213 h 397"/>
                  <a:gd name="T92" fmla="*/ 354 w 375"/>
                  <a:gd name="T93" fmla="*/ 209 h 397"/>
                  <a:gd name="T94" fmla="*/ 373 w 375"/>
                  <a:gd name="T95" fmla="*/ 190 h 397"/>
                  <a:gd name="T96" fmla="*/ 375 w 375"/>
                  <a:gd name="T97" fmla="*/ 189 h 397"/>
                  <a:gd name="T98" fmla="*/ 367 w 375"/>
                  <a:gd name="T99" fmla="*/ 158 h 397"/>
                  <a:gd name="T100" fmla="*/ 349 w 375"/>
                  <a:gd name="T101" fmla="*/ 161 h 397"/>
                  <a:gd name="T102" fmla="*/ 340 w 375"/>
                  <a:gd name="T103" fmla="*/ 159 h 397"/>
                  <a:gd name="T104" fmla="*/ 311 w 375"/>
                  <a:gd name="T105" fmla="*/ 130 h 397"/>
                  <a:gd name="T106" fmla="*/ 292 w 375"/>
                  <a:gd name="T107" fmla="*/ 39 h 397"/>
                  <a:gd name="T108" fmla="*/ 239 w 375"/>
                  <a:gd name="T109" fmla="*/ 10 h 397"/>
                  <a:gd name="T110" fmla="*/ 205 w 375"/>
                  <a:gd name="T111" fmla="*/ 16 h 397"/>
                  <a:gd name="T112" fmla="*/ 130 w 375"/>
                  <a:gd name="T113" fmla="*/ 0 h 397"/>
                  <a:gd name="T114" fmla="*/ 106 w 375"/>
                  <a:gd name="T115" fmla="*/ 2 h 397"/>
                  <a:gd name="T116" fmla="*/ 81 w 375"/>
                  <a:gd name="T117" fmla="*/ 6 h 397"/>
                  <a:gd name="T118" fmla="*/ 43 w 375"/>
                  <a:gd name="T119" fmla="*/ 19 h 397"/>
                  <a:gd name="T120" fmla="*/ 44 w 375"/>
                  <a:gd name="T121" fmla="*/ 35 h 397"/>
                  <a:gd name="T122" fmla="*/ 71 w 375"/>
                  <a:gd name="T123" fmla="*/ 55 h 3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75" h="397">
                    <a:moveTo>
                      <a:pt x="71" y="55"/>
                    </a:moveTo>
                    <a:lnTo>
                      <a:pt x="76" y="59"/>
                    </a:lnTo>
                    <a:lnTo>
                      <a:pt x="81" y="72"/>
                    </a:lnTo>
                    <a:lnTo>
                      <a:pt x="103" y="104"/>
                    </a:lnTo>
                    <a:lnTo>
                      <a:pt x="124" y="125"/>
                    </a:lnTo>
                    <a:lnTo>
                      <a:pt x="131" y="122"/>
                    </a:lnTo>
                    <a:lnTo>
                      <a:pt x="133" y="120"/>
                    </a:lnTo>
                    <a:lnTo>
                      <a:pt x="143" y="120"/>
                    </a:lnTo>
                    <a:lnTo>
                      <a:pt x="152" y="122"/>
                    </a:lnTo>
                    <a:lnTo>
                      <a:pt x="153" y="123"/>
                    </a:lnTo>
                    <a:lnTo>
                      <a:pt x="153" y="129"/>
                    </a:lnTo>
                    <a:lnTo>
                      <a:pt x="152" y="133"/>
                    </a:lnTo>
                    <a:lnTo>
                      <a:pt x="152" y="136"/>
                    </a:lnTo>
                    <a:lnTo>
                      <a:pt x="148" y="137"/>
                    </a:lnTo>
                    <a:lnTo>
                      <a:pt x="145" y="137"/>
                    </a:lnTo>
                    <a:lnTo>
                      <a:pt x="138" y="139"/>
                    </a:lnTo>
                    <a:lnTo>
                      <a:pt x="136" y="140"/>
                    </a:lnTo>
                    <a:lnTo>
                      <a:pt x="134" y="140"/>
                    </a:lnTo>
                    <a:lnTo>
                      <a:pt x="134" y="139"/>
                    </a:lnTo>
                    <a:lnTo>
                      <a:pt x="123" y="141"/>
                    </a:lnTo>
                    <a:lnTo>
                      <a:pt x="71" y="172"/>
                    </a:lnTo>
                    <a:lnTo>
                      <a:pt x="71" y="182"/>
                    </a:lnTo>
                    <a:lnTo>
                      <a:pt x="69" y="182"/>
                    </a:lnTo>
                    <a:lnTo>
                      <a:pt x="21" y="187"/>
                    </a:lnTo>
                    <a:lnTo>
                      <a:pt x="18" y="187"/>
                    </a:lnTo>
                    <a:lnTo>
                      <a:pt x="0" y="206"/>
                    </a:lnTo>
                    <a:lnTo>
                      <a:pt x="23" y="216"/>
                    </a:lnTo>
                    <a:lnTo>
                      <a:pt x="30" y="220"/>
                    </a:lnTo>
                    <a:lnTo>
                      <a:pt x="40" y="238"/>
                    </a:lnTo>
                    <a:lnTo>
                      <a:pt x="40" y="239"/>
                    </a:lnTo>
                    <a:lnTo>
                      <a:pt x="39" y="240"/>
                    </a:lnTo>
                    <a:lnTo>
                      <a:pt x="33" y="245"/>
                    </a:lnTo>
                    <a:lnTo>
                      <a:pt x="32" y="246"/>
                    </a:lnTo>
                    <a:lnTo>
                      <a:pt x="30" y="246"/>
                    </a:lnTo>
                    <a:lnTo>
                      <a:pt x="28" y="250"/>
                    </a:lnTo>
                    <a:lnTo>
                      <a:pt x="28" y="252"/>
                    </a:lnTo>
                    <a:lnTo>
                      <a:pt x="30" y="257"/>
                    </a:lnTo>
                    <a:lnTo>
                      <a:pt x="40" y="270"/>
                    </a:lnTo>
                    <a:lnTo>
                      <a:pt x="44" y="280"/>
                    </a:lnTo>
                    <a:lnTo>
                      <a:pt x="63" y="307"/>
                    </a:lnTo>
                    <a:lnTo>
                      <a:pt x="79" y="324"/>
                    </a:lnTo>
                    <a:lnTo>
                      <a:pt x="81" y="324"/>
                    </a:lnTo>
                    <a:lnTo>
                      <a:pt x="82" y="326"/>
                    </a:lnTo>
                    <a:lnTo>
                      <a:pt x="83" y="324"/>
                    </a:lnTo>
                    <a:lnTo>
                      <a:pt x="86" y="324"/>
                    </a:lnTo>
                    <a:lnTo>
                      <a:pt x="88" y="323"/>
                    </a:lnTo>
                    <a:lnTo>
                      <a:pt x="95" y="323"/>
                    </a:lnTo>
                    <a:lnTo>
                      <a:pt x="96" y="321"/>
                    </a:lnTo>
                    <a:lnTo>
                      <a:pt x="96" y="323"/>
                    </a:lnTo>
                    <a:lnTo>
                      <a:pt x="90" y="341"/>
                    </a:lnTo>
                    <a:lnTo>
                      <a:pt x="96" y="345"/>
                    </a:lnTo>
                    <a:lnTo>
                      <a:pt x="102" y="351"/>
                    </a:lnTo>
                    <a:lnTo>
                      <a:pt x="117" y="358"/>
                    </a:lnTo>
                    <a:lnTo>
                      <a:pt x="119" y="359"/>
                    </a:lnTo>
                    <a:lnTo>
                      <a:pt x="120" y="355"/>
                    </a:lnTo>
                    <a:lnTo>
                      <a:pt x="121" y="354"/>
                    </a:lnTo>
                    <a:lnTo>
                      <a:pt x="121" y="352"/>
                    </a:lnTo>
                    <a:lnTo>
                      <a:pt x="127" y="352"/>
                    </a:lnTo>
                    <a:lnTo>
                      <a:pt x="130" y="359"/>
                    </a:lnTo>
                    <a:lnTo>
                      <a:pt x="134" y="363"/>
                    </a:lnTo>
                    <a:lnTo>
                      <a:pt x="138" y="362"/>
                    </a:lnTo>
                    <a:lnTo>
                      <a:pt x="138" y="360"/>
                    </a:lnTo>
                    <a:lnTo>
                      <a:pt x="143" y="359"/>
                    </a:lnTo>
                    <a:lnTo>
                      <a:pt x="148" y="359"/>
                    </a:lnTo>
                    <a:lnTo>
                      <a:pt x="156" y="363"/>
                    </a:lnTo>
                    <a:lnTo>
                      <a:pt x="156" y="377"/>
                    </a:lnTo>
                    <a:lnTo>
                      <a:pt x="157" y="379"/>
                    </a:lnTo>
                    <a:lnTo>
                      <a:pt x="163" y="383"/>
                    </a:lnTo>
                    <a:lnTo>
                      <a:pt x="166" y="389"/>
                    </a:lnTo>
                    <a:lnTo>
                      <a:pt x="170" y="393"/>
                    </a:lnTo>
                    <a:lnTo>
                      <a:pt x="180" y="397"/>
                    </a:lnTo>
                    <a:lnTo>
                      <a:pt x="194" y="391"/>
                    </a:lnTo>
                    <a:lnTo>
                      <a:pt x="202" y="391"/>
                    </a:lnTo>
                    <a:lnTo>
                      <a:pt x="209" y="390"/>
                    </a:lnTo>
                    <a:lnTo>
                      <a:pt x="209" y="391"/>
                    </a:lnTo>
                    <a:lnTo>
                      <a:pt x="212" y="389"/>
                    </a:lnTo>
                    <a:lnTo>
                      <a:pt x="222" y="384"/>
                    </a:lnTo>
                    <a:lnTo>
                      <a:pt x="225" y="382"/>
                    </a:lnTo>
                    <a:lnTo>
                      <a:pt x="225" y="383"/>
                    </a:lnTo>
                    <a:lnTo>
                      <a:pt x="227" y="382"/>
                    </a:lnTo>
                    <a:lnTo>
                      <a:pt x="237" y="372"/>
                    </a:lnTo>
                    <a:lnTo>
                      <a:pt x="241" y="366"/>
                    </a:lnTo>
                    <a:lnTo>
                      <a:pt x="250" y="350"/>
                    </a:lnTo>
                    <a:lnTo>
                      <a:pt x="250" y="347"/>
                    </a:lnTo>
                    <a:lnTo>
                      <a:pt x="253" y="348"/>
                    </a:lnTo>
                    <a:lnTo>
                      <a:pt x="254" y="348"/>
                    </a:lnTo>
                    <a:lnTo>
                      <a:pt x="261" y="343"/>
                    </a:lnTo>
                    <a:lnTo>
                      <a:pt x="270" y="344"/>
                    </a:lnTo>
                    <a:lnTo>
                      <a:pt x="279" y="341"/>
                    </a:lnTo>
                    <a:lnTo>
                      <a:pt x="282" y="340"/>
                    </a:lnTo>
                    <a:lnTo>
                      <a:pt x="286" y="340"/>
                    </a:lnTo>
                    <a:lnTo>
                      <a:pt x="289" y="337"/>
                    </a:lnTo>
                    <a:lnTo>
                      <a:pt x="292" y="336"/>
                    </a:lnTo>
                    <a:lnTo>
                      <a:pt x="296" y="333"/>
                    </a:lnTo>
                    <a:lnTo>
                      <a:pt x="300" y="333"/>
                    </a:lnTo>
                    <a:lnTo>
                      <a:pt x="300" y="331"/>
                    </a:lnTo>
                    <a:lnTo>
                      <a:pt x="303" y="331"/>
                    </a:lnTo>
                    <a:lnTo>
                      <a:pt x="304" y="329"/>
                    </a:lnTo>
                    <a:lnTo>
                      <a:pt x="307" y="327"/>
                    </a:lnTo>
                    <a:lnTo>
                      <a:pt x="308" y="324"/>
                    </a:lnTo>
                    <a:lnTo>
                      <a:pt x="308" y="323"/>
                    </a:lnTo>
                    <a:lnTo>
                      <a:pt x="306" y="312"/>
                    </a:lnTo>
                    <a:lnTo>
                      <a:pt x="306" y="306"/>
                    </a:lnTo>
                    <a:lnTo>
                      <a:pt x="308" y="299"/>
                    </a:lnTo>
                    <a:lnTo>
                      <a:pt x="310" y="298"/>
                    </a:lnTo>
                    <a:lnTo>
                      <a:pt x="313" y="298"/>
                    </a:lnTo>
                    <a:lnTo>
                      <a:pt x="314" y="296"/>
                    </a:lnTo>
                    <a:lnTo>
                      <a:pt x="317" y="299"/>
                    </a:lnTo>
                    <a:lnTo>
                      <a:pt x="321" y="307"/>
                    </a:lnTo>
                    <a:lnTo>
                      <a:pt x="328" y="314"/>
                    </a:lnTo>
                    <a:lnTo>
                      <a:pt x="332" y="316"/>
                    </a:lnTo>
                    <a:lnTo>
                      <a:pt x="339" y="314"/>
                    </a:lnTo>
                    <a:lnTo>
                      <a:pt x="340" y="312"/>
                    </a:lnTo>
                    <a:lnTo>
                      <a:pt x="343" y="309"/>
                    </a:lnTo>
                    <a:lnTo>
                      <a:pt x="345" y="310"/>
                    </a:lnTo>
                    <a:lnTo>
                      <a:pt x="345" y="309"/>
                    </a:lnTo>
                    <a:lnTo>
                      <a:pt x="342" y="302"/>
                    </a:lnTo>
                    <a:lnTo>
                      <a:pt x="339" y="291"/>
                    </a:lnTo>
                    <a:lnTo>
                      <a:pt x="339" y="277"/>
                    </a:lnTo>
                    <a:lnTo>
                      <a:pt x="342" y="274"/>
                    </a:lnTo>
                    <a:lnTo>
                      <a:pt x="345" y="273"/>
                    </a:lnTo>
                    <a:lnTo>
                      <a:pt x="346" y="273"/>
                    </a:lnTo>
                    <a:lnTo>
                      <a:pt x="346" y="271"/>
                    </a:lnTo>
                    <a:lnTo>
                      <a:pt x="345" y="267"/>
                    </a:lnTo>
                    <a:lnTo>
                      <a:pt x="332" y="253"/>
                    </a:lnTo>
                    <a:lnTo>
                      <a:pt x="327" y="242"/>
                    </a:lnTo>
                    <a:lnTo>
                      <a:pt x="325" y="238"/>
                    </a:lnTo>
                    <a:lnTo>
                      <a:pt x="324" y="229"/>
                    </a:lnTo>
                    <a:lnTo>
                      <a:pt x="324" y="221"/>
                    </a:lnTo>
                    <a:lnTo>
                      <a:pt x="327" y="218"/>
                    </a:lnTo>
                    <a:lnTo>
                      <a:pt x="329" y="209"/>
                    </a:lnTo>
                    <a:lnTo>
                      <a:pt x="332" y="210"/>
                    </a:lnTo>
                    <a:lnTo>
                      <a:pt x="336" y="210"/>
                    </a:lnTo>
                    <a:lnTo>
                      <a:pt x="336" y="211"/>
                    </a:lnTo>
                    <a:lnTo>
                      <a:pt x="338" y="211"/>
                    </a:lnTo>
                    <a:lnTo>
                      <a:pt x="338" y="213"/>
                    </a:lnTo>
                    <a:lnTo>
                      <a:pt x="339" y="214"/>
                    </a:lnTo>
                    <a:lnTo>
                      <a:pt x="350" y="213"/>
                    </a:lnTo>
                    <a:lnTo>
                      <a:pt x="356" y="213"/>
                    </a:lnTo>
                    <a:lnTo>
                      <a:pt x="354" y="211"/>
                    </a:lnTo>
                    <a:lnTo>
                      <a:pt x="354" y="209"/>
                    </a:lnTo>
                    <a:lnTo>
                      <a:pt x="356" y="207"/>
                    </a:lnTo>
                    <a:lnTo>
                      <a:pt x="364" y="197"/>
                    </a:lnTo>
                    <a:lnTo>
                      <a:pt x="373" y="190"/>
                    </a:lnTo>
                    <a:lnTo>
                      <a:pt x="374" y="190"/>
                    </a:lnTo>
                    <a:lnTo>
                      <a:pt x="374" y="189"/>
                    </a:lnTo>
                    <a:lnTo>
                      <a:pt x="375" y="189"/>
                    </a:lnTo>
                    <a:lnTo>
                      <a:pt x="374" y="166"/>
                    </a:lnTo>
                    <a:lnTo>
                      <a:pt x="367" y="159"/>
                    </a:lnTo>
                    <a:lnTo>
                      <a:pt x="367" y="158"/>
                    </a:lnTo>
                    <a:lnTo>
                      <a:pt x="364" y="159"/>
                    </a:lnTo>
                    <a:lnTo>
                      <a:pt x="359" y="159"/>
                    </a:lnTo>
                    <a:lnTo>
                      <a:pt x="349" y="161"/>
                    </a:lnTo>
                    <a:lnTo>
                      <a:pt x="345" y="161"/>
                    </a:lnTo>
                    <a:lnTo>
                      <a:pt x="342" y="159"/>
                    </a:lnTo>
                    <a:lnTo>
                      <a:pt x="340" y="159"/>
                    </a:lnTo>
                    <a:lnTo>
                      <a:pt x="327" y="140"/>
                    </a:lnTo>
                    <a:lnTo>
                      <a:pt x="310" y="132"/>
                    </a:lnTo>
                    <a:lnTo>
                      <a:pt x="311" y="130"/>
                    </a:lnTo>
                    <a:lnTo>
                      <a:pt x="322" y="109"/>
                    </a:lnTo>
                    <a:lnTo>
                      <a:pt x="296" y="45"/>
                    </a:lnTo>
                    <a:lnTo>
                      <a:pt x="292" y="39"/>
                    </a:lnTo>
                    <a:lnTo>
                      <a:pt x="287" y="37"/>
                    </a:lnTo>
                    <a:lnTo>
                      <a:pt x="255" y="25"/>
                    </a:lnTo>
                    <a:lnTo>
                      <a:pt x="239" y="10"/>
                    </a:lnTo>
                    <a:lnTo>
                      <a:pt x="237" y="10"/>
                    </a:lnTo>
                    <a:lnTo>
                      <a:pt x="234" y="10"/>
                    </a:lnTo>
                    <a:lnTo>
                      <a:pt x="205" y="16"/>
                    </a:lnTo>
                    <a:lnTo>
                      <a:pt x="198" y="14"/>
                    </a:lnTo>
                    <a:lnTo>
                      <a:pt x="145" y="6"/>
                    </a:lnTo>
                    <a:lnTo>
                      <a:pt x="130" y="0"/>
                    </a:lnTo>
                    <a:lnTo>
                      <a:pt x="116" y="0"/>
                    </a:lnTo>
                    <a:lnTo>
                      <a:pt x="107" y="2"/>
                    </a:lnTo>
                    <a:lnTo>
                      <a:pt x="106" y="2"/>
                    </a:lnTo>
                    <a:lnTo>
                      <a:pt x="93" y="5"/>
                    </a:lnTo>
                    <a:lnTo>
                      <a:pt x="89" y="5"/>
                    </a:lnTo>
                    <a:lnTo>
                      <a:pt x="81" y="6"/>
                    </a:lnTo>
                    <a:lnTo>
                      <a:pt x="76" y="6"/>
                    </a:lnTo>
                    <a:lnTo>
                      <a:pt x="44" y="19"/>
                    </a:lnTo>
                    <a:lnTo>
                      <a:pt x="43" y="19"/>
                    </a:lnTo>
                    <a:lnTo>
                      <a:pt x="43" y="20"/>
                    </a:lnTo>
                    <a:lnTo>
                      <a:pt x="44" y="24"/>
                    </a:lnTo>
                    <a:lnTo>
                      <a:pt x="44" y="35"/>
                    </a:lnTo>
                    <a:lnTo>
                      <a:pt x="46" y="37"/>
                    </a:lnTo>
                    <a:lnTo>
                      <a:pt x="60" y="45"/>
                    </a:lnTo>
                    <a:lnTo>
                      <a:pt x="71" y="5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77" name="Freeform 908">
                <a:extLst>
                  <a:ext uri="{FF2B5EF4-FFF2-40B4-BE49-F238E27FC236}">
                    <a16:creationId xmlns:a16="http://schemas.microsoft.com/office/drawing/2014/main" id="{BB85F0E7-3C12-6B36-BF8D-F2249A32F6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7" y="3346"/>
                <a:ext cx="89" cy="42"/>
              </a:xfrm>
              <a:custGeom>
                <a:avLst/>
                <a:gdLst>
                  <a:gd name="T0" fmla="*/ 60 w 358"/>
                  <a:gd name="T1" fmla="*/ 0 h 170"/>
                  <a:gd name="T2" fmla="*/ 44 w 358"/>
                  <a:gd name="T3" fmla="*/ 27 h 170"/>
                  <a:gd name="T4" fmla="*/ 1 w 358"/>
                  <a:gd name="T5" fmla="*/ 95 h 170"/>
                  <a:gd name="T6" fmla="*/ 26 w 358"/>
                  <a:gd name="T7" fmla="*/ 103 h 170"/>
                  <a:gd name="T8" fmla="*/ 30 w 358"/>
                  <a:gd name="T9" fmla="*/ 101 h 170"/>
                  <a:gd name="T10" fmla="*/ 44 w 358"/>
                  <a:gd name="T11" fmla="*/ 96 h 170"/>
                  <a:gd name="T12" fmla="*/ 51 w 358"/>
                  <a:gd name="T13" fmla="*/ 88 h 170"/>
                  <a:gd name="T14" fmla="*/ 58 w 358"/>
                  <a:gd name="T15" fmla="*/ 84 h 170"/>
                  <a:gd name="T16" fmla="*/ 65 w 358"/>
                  <a:gd name="T17" fmla="*/ 87 h 170"/>
                  <a:gd name="T18" fmla="*/ 72 w 358"/>
                  <a:gd name="T19" fmla="*/ 94 h 170"/>
                  <a:gd name="T20" fmla="*/ 82 w 358"/>
                  <a:gd name="T21" fmla="*/ 98 h 170"/>
                  <a:gd name="T22" fmla="*/ 78 w 358"/>
                  <a:gd name="T23" fmla="*/ 105 h 170"/>
                  <a:gd name="T24" fmla="*/ 76 w 358"/>
                  <a:gd name="T25" fmla="*/ 110 h 170"/>
                  <a:gd name="T26" fmla="*/ 75 w 358"/>
                  <a:gd name="T27" fmla="*/ 125 h 170"/>
                  <a:gd name="T28" fmla="*/ 79 w 358"/>
                  <a:gd name="T29" fmla="*/ 122 h 170"/>
                  <a:gd name="T30" fmla="*/ 86 w 358"/>
                  <a:gd name="T31" fmla="*/ 122 h 170"/>
                  <a:gd name="T32" fmla="*/ 97 w 358"/>
                  <a:gd name="T33" fmla="*/ 128 h 170"/>
                  <a:gd name="T34" fmla="*/ 115 w 358"/>
                  <a:gd name="T35" fmla="*/ 133 h 170"/>
                  <a:gd name="T36" fmla="*/ 135 w 358"/>
                  <a:gd name="T37" fmla="*/ 162 h 170"/>
                  <a:gd name="T38" fmla="*/ 141 w 358"/>
                  <a:gd name="T39" fmla="*/ 163 h 170"/>
                  <a:gd name="T40" fmla="*/ 177 w 358"/>
                  <a:gd name="T41" fmla="*/ 166 h 170"/>
                  <a:gd name="T42" fmla="*/ 189 w 358"/>
                  <a:gd name="T43" fmla="*/ 169 h 170"/>
                  <a:gd name="T44" fmla="*/ 206 w 358"/>
                  <a:gd name="T45" fmla="*/ 170 h 170"/>
                  <a:gd name="T46" fmla="*/ 242 w 358"/>
                  <a:gd name="T47" fmla="*/ 159 h 170"/>
                  <a:gd name="T48" fmla="*/ 247 w 358"/>
                  <a:gd name="T49" fmla="*/ 158 h 170"/>
                  <a:gd name="T50" fmla="*/ 261 w 358"/>
                  <a:gd name="T51" fmla="*/ 156 h 170"/>
                  <a:gd name="T52" fmla="*/ 288 w 358"/>
                  <a:gd name="T53" fmla="*/ 162 h 170"/>
                  <a:gd name="T54" fmla="*/ 294 w 358"/>
                  <a:gd name="T55" fmla="*/ 166 h 170"/>
                  <a:gd name="T56" fmla="*/ 295 w 358"/>
                  <a:gd name="T57" fmla="*/ 169 h 170"/>
                  <a:gd name="T58" fmla="*/ 298 w 358"/>
                  <a:gd name="T59" fmla="*/ 170 h 170"/>
                  <a:gd name="T60" fmla="*/ 304 w 358"/>
                  <a:gd name="T61" fmla="*/ 169 h 170"/>
                  <a:gd name="T62" fmla="*/ 333 w 358"/>
                  <a:gd name="T63" fmla="*/ 151 h 170"/>
                  <a:gd name="T64" fmla="*/ 343 w 358"/>
                  <a:gd name="T65" fmla="*/ 147 h 170"/>
                  <a:gd name="T66" fmla="*/ 355 w 358"/>
                  <a:gd name="T67" fmla="*/ 141 h 170"/>
                  <a:gd name="T68" fmla="*/ 357 w 358"/>
                  <a:gd name="T69" fmla="*/ 135 h 170"/>
                  <a:gd name="T70" fmla="*/ 355 w 358"/>
                  <a:gd name="T71" fmla="*/ 122 h 170"/>
                  <a:gd name="T72" fmla="*/ 350 w 358"/>
                  <a:gd name="T73" fmla="*/ 113 h 170"/>
                  <a:gd name="T74" fmla="*/ 344 w 358"/>
                  <a:gd name="T75" fmla="*/ 110 h 170"/>
                  <a:gd name="T76" fmla="*/ 336 w 358"/>
                  <a:gd name="T77" fmla="*/ 102 h 170"/>
                  <a:gd name="T78" fmla="*/ 336 w 358"/>
                  <a:gd name="T79" fmla="*/ 82 h 170"/>
                  <a:gd name="T80" fmla="*/ 343 w 358"/>
                  <a:gd name="T81" fmla="*/ 77 h 170"/>
                  <a:gd name="T82" fmla="*/ 354 w 358"/>
                  <a:gd name="T83" fmla="*/ 74 h 170"/>
                  <a:gd name="T84" fmla="*/ 351 w 358"/>
                  <a:gd name="T85" fmla="*/ 59 h 170"/>
                  <a:gd name="T86" fmla="*/ 344 w 358"/>
                  <a:gd name="T87" fmla="*/ 49 h 170"/>
                  <a:gd name="T88" fmla="*/ 330 w 358"/>
                  <a:gd name="T89" fmla="*/ 48 h 170"/>
                  <a:gd name="T90" fmla="*/ 307 w 358"/>
                  <a:gd name="T91" fmla="*/ 57 h 170"/>
                  <a:gd name="T92" fmla="*/ 301 w 358"/>
                  <a:gd name="T93" fmla="*/ 60 h 170"/>
                  <a:gd name="T94" fmla="*/ 256 w 358"/>
                  <a:gd name="T95" fmla="*/ 34 h 170"/>
                  <a:gd name="T96" fmla="*/ 252 w 358"/>
                  <a:gd name="T97" fmla="*/ 32 h 170"/>
                  <a:gd name="T98" fmla="*/ 248 w 358"/>
                  <a:gd name="T99" fmla="*/ 21 h 170"/>
                  <a:gd name="T100" fmla="*/ 218 w 358"/>
                  <a:gd name="T101" fmla="*/ 4 h 170"/>
                  <a:gd name="T102" fmla="*/ 189 w 358"/>
                  <a:gd name="T103" fmla="*/ 8 h 170"/>
                  <a:gd name="T104" fmla="*/ 184 w 358"/>
                  <a:gd name="T105" fmla="*/ 3 h 170"/>
                  <a:gd name="T106" fmla="*/ 178 w 358"/>
                  <a:gd name="T107" fmla="*/ 3 h 170"/>
                  <a:gd name="T108" fmla="*/ 173 w 358"/>
                  <a:gd name="T109" fmla="*/ 17 h 170"/>
                  <a:gd name="T110" fmla="*/ 142 w 358"/>
                  <a:gd name="T111" fmla="*/ 24 h 170"/>
                  <a:gd name="T112" fmla="*/ 134 w 358"/>
                  <a:gd name="T113" fmla="*/ 22 h 170"/>
                  <a:gd name="T114" fmla="*/ 114 w 358"/>
                  <a:gd name="T115" fmla="*/ 18 h 1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58" h="170">
                    <a:moveTo>
                      <a:pt x="65" y="1"/>
                    </a:moveTo>
                    <a:lnTo>
                      <a:pt x="60" y="0"/>
                    </a:lnTo>
                    <a:lnTo>
                      <a:pt x="47" y="24"/>
                    </a:lnTo>
                    <a:lnTo>
                      <a:pt x="44" y="27"/>
                    </a:lnTo>
                    <a:lnTo>
                      <a:pt x="4" y="91"/>
                    </a:lnTo>
                    <a:lnTo>
                      <a:pt x="1" y="95"/>
                    </a:lnTo>
                    <a:lnTo>
                      <a:pt x="0" y="98"/>
                    </a:lnTo>
                    <a:lnTo>
                      <a:pt x="26" y="103"/>
                    </a:lnTo>
                    <a:lnTo>
                      <a:pt x="30" y="103"/>
                    </a:lnTo>
                    <a:lnTo>
                      <a:pt x="30" y="101"/>
                    </a:lnTo>
                    <a:lnTo>
                      <a:pt x="38" y="101"/>
                    </a:lnTo>
                    <a:lnTo>
                      <a:pt x="44" y="96"/>
                    </a:lnTo>
                    <a:lnTo>
                      <a:pt x="50" y="89"/>
                    </a:lnTo>
                    <a:lnTo>
                      <a:pt x="51" y="88"/>
                    </a:lnTo>
                    <a:lnTo>
                      <a:pt x="54" y="87"/>
                    </a:lnTo>
                    <a:lnTo>
                      <a:pt x="58" y="84"/>
                    </a:lnTo>
                    <a:lnTo>
                      <a:pt x="62" y="84"/>
                    </a:lnTo>
                    <a:lnTo>
                      <a:pt x="65" y="87"/>
                    </a:lnTo>
                    <a:lnTo>
                      <a:pt x="65" y="89"/>
                    </a:lnTo>
                    <a:lnTo>
                      <a:pt x="72" y="94"/>
                    </a:lnTo>
                    <a:lnTo>
                      <a:pt x="82" y="96"/>
                    </a:lnTo>
                    <a:lnTo>
                      <a:pt x="82" y="98"/>
                    </a:lnTo>
                    <a:lnTo>
                      <a:pt x="79" y="103"/>
                    </a:lnTo>
                    <a:lnTo>
                      <a:pt x="78" y="105"/>
                    </a:lnTo>
                    <a:lnTo>
                      <a:pt x="78" y="106"/>
                    </a:lnTo>
                    <a:lnTo>
                      <a:pt x="76" y="110"/>
                    </a:lnTo>
                    <a:lnTo>
                      <a:pt x="76" y="122"/>
                    </a:lnTo>
                    <a:lnTo>
                      <a:pt x="75" y="125"/>
                    </a:lnTo>
                    <a:lnTo>
                      <a:pt x="76" y="125"/>
                    </a:lnTo>
                    <a:lnTo>
                      <a:pt x="79" y="122"/>
                    </a:lnTo>
                    <a:lnTo>
                      <a:pt x="82" y="120"/>
                    </a:lnTo>
                    <a:lnTo>
                      <a:pt x="86" y="122"/>
                    </a:lnTo>
                    <a:lnTo>
                      <a:pt x="87" y="122"/>
                    </a:lnTo>
                    <a:lnTo>
                      <a:pt x="97" y="128"/>
                    </a:lnTo>
                    <a:lnTo>
                      <a:pt x="111" y="134"/>
                    </a:lnTo>
                    <a:lnTo>
                      <a:pt x="115" y="133"/>
                    </a:lnTo>
                    <a:lnTo>
                      <a:pt x="128" y="145"/>
                    </a:lnTo>
                    <a:lnTo>
                      <a:pt x="135" y="162"/>
                    </a:lnTo>
                    <a:lnTo>
                      <a:pt x="135" y="163"/>
                    </a:lnTo>
                    <a:lnTo>
                      <a:pt x="141" y="163"/>
                    </a:lnTo>
                    <a:lnTo>
                      <a:pt x="146" y="165"/>
                    </a:lnTo>
                    <a:lnTo>
                      <a:pt x="177" y="166"/>
                    </a:lnTo>
                    <a:lnTo>
                      <a:pt x="185" y="168"/>
                    </a:lnTo>
                    <a:lnTo>
                      <a:pt x="189" y="169"/>
                    </a:lnTo>
                    <a:lnTo>
                      <a:pt x="198" y="170"/>
                    </a:lnTo>
                    <a:lnTo>
                      <a:pt x="206" y="170"/>
                    </a:lnTo>
                    <a:lnTo>
                      <a:pt x="228" y="162"/>
                    </a:lnTo>
                    <a:lnTo>
                      <a:pt x="242" y="159"/>
                    </a:lnTo>
                    <a:lnTo>
                      <a:pt x="245" y="159"/>
                    </a:lnTo>
                    <a:lnTo>
                      <a:pt x="247" y="158"/>
                    </a:lnTo>
                    <a:lnTo>
                      <a:pt x="252" y="156"/>
                    </a:lnTo>
                    <a:lnTo>
                      <a:pt x="261" y="156"/>
                    </a:lnTo>
                    <a:lnTo>
                      <a:pt x="280" y="162"/>
                    </a:lnTo>
                    <a:lnTo>
                      <a:pt x="288" y="162"/>
                    </a:lnTo>
                    <a:lnTo>
                      <a:pt x="291" y="163"/>
                    </a:lnTo>
                    <a:lnTo>
                      <a:pt x="294" y="166"/>
                    </a:lnTo>
                    <a:lnTo>
                      <a:pt x="294" y="168"/>
                    </a:lnTo>
                    <a:lnTo>
                      <a:pt x="295" y="169"/>
                    </a:lnTo>
                    <a:lnTo>
                      <a:pt x="297" y="169"/>
                    </a:lnTo>
                    <a:lnTo>
                      <a:pt x="298" y="170"/>
                    </a:lnTo>
                    <a:lnTo>
                      <a:pt x="302" y="170"/>
                    </a:lnTo>
                    <a:lnTo>
                      <a:pt x="304" y="169"/>
                    </a:lnTo>
                    <a:lnTo>
                      <a:pt x="307" y="168"/>
                    </a:lnTo>
                    <a:lnTo>
                      <a:pt x="333" y="151"/>
                    </a:lnTo>
                    <a:lnTo>
                      <a:pt x="342" y="147"/>
                    </a:lnTo>
                    <a:lnTo>
                      <a:pt x="343" y="147"/>
                    </a:lnTo>
                    <a:lnTo>
                      <a:pt x="354" y="141"/>
                    </a:lnTo>
                    <a:lnTo>
                      <a:pt x="355" y="141"/>
                    </a:lnTo>
                    <a:lnTo>
                      <a:pt x="355" y="138"/>
                    </a:lnTo>
                    <a:lnTo>
                      <a:pt x="357" y="135"/>
                    </a:lnTo>
                    <a:lnTo>
                      <a:pt x="358" y="134"/>
                    </a:lnTo>
                    <a:lnTo>
                      <a:pt x="355" y="122"/>
                    </a:lnTo>
                    <a:lnTo>
                      <a:pt x="353" y="116"/>
                    </a:lnTo>
                    <a:lnTo>
                      <a:pt x="350" y="113"/>
                    </a:lnTo>
                    <a:lnTo>
                      <a:pt x="346" y="112"/>
                    </a:lnTo>
                    <a:lnTo>
                      <a:pt x="344" y="110"/>
                    </a:lnTo>
                    <a:lnTo>
                      <a:pt x="340" y="109"/>
                    </a:lnTo>
                    <a:lnTo>
                      <a:pt x="336" y="102"/>
                    </a:lnTo>
                    <a:lnTo>
                      <a:pt x="335" y="87"/>
                    </a:lnTo>
                    <a:lnTo>
                      <a:pt x="336" y="82"/>
                    </a:lnTo>
                    <a:lnTo>
                      <a:pt x="339" y="78"/>
                    </a:lnTo>
                    <a:lnTo>
                      <a:pt x="343" y="77"/>
                    </a:lnTo>
                    <a:lnTo>
                      <a:pt x="350" y="77"/>
                    </a:lnTo>
                    <a:lnTo>
                      <a:pt x="354" y="74"/>
                    </a:lnTo>
                    <a:lnTo>
                      <a:pt x="354" y="68"/>
                    </a:lnTo>
                    <a:lnTo>
                      <a:pt x="351" y="59"/>
                    </a:lnTo>
                    <a:lnTo>
                      <a:pt x="346" y="50"/>
                    </a:lnTo>
                    <a:lnTo>
                      <a:pt x="344" y="49"/>
                    </a:lnTo>
                    <a:lnTo>
                      <a:pt x="343" y="49"/>
                    </a:lnTo>
                    <a:lnTo>
                      <a:pt x="330" y="48"/>
                    </a:lnTo>
                    <a:lnTo>
                      <a:pt x="321" y="50"/>
                    </a:lnTo>
                    <a:lnTo>
                      <a:pt x="307" y="57"/>
                    </a:lnTo>
                    <a:lnTo>
                      <a:pt x="302" y="60"/>
                    </a:lnTo>
                    <a:lnTo>
                      <a:pt x="301" y="60"/>
                    </a:lnTo>
                    <a:lnTo>
                      <a:pt x="300" y="59"/>
                    </a:lnTo>
                    <a:lnTo>
                      <a:pt x="256" y="34"/>
                    </a:lnTo>
                    <a:lnTo>
                      <a:pt x="255" y="34"/>
                    </a:lnTo>
                    <a:lnTo>
                      <a:pt x="252" y="32"/>
                    </a:lnTo>
                    <a:lnTo>
                      <a:pt x="247" y="25"/>
                    </a:lnTo>
                    <a:lnTo>
                      <a:pt x="248" y="21"/>
                    </a:lnTo>
                    <a:lnTo>
                      <a:pt x="241" y="14"/>
                    </a:lnTo>
                    <a:lnTo>
                      <a:pt x="218" y="4"/>
                    </a:lnTo>
                    <a:lnTo>
                      <a:pt x="217" y="4"/>
                    </a:lnTo>
                    <a:lnTo>
                      <a:pt x="189" y="8"/>
                    </a:lnTo>
                    <a:lnTo>
                      <a:pt x="185" y="7"/>
                    </a:lnTo>
                    <a:lnTo>
                      <a:pt x="184" y="3"/>
                    </a:lnTo>
                    <a:lnTo>
                      <a:pt x="178" y="1"/>
                    </a:lnTo>
                    <a:lnTo>
                      <a:pt x="178" y="3"/>
                    </a:lnTo>
                    <a:lnTo>
                      <a:pt x="173" y="15"/>
                    </a:lnTo>
                    <a:lnTo>
                      <a:pt x="173" y="17"/>
                    </a:lnTo>
                    <a:lnTo>
                      <a:pt x="165" y="22"/>
                    </a:lnTo>
                    <a:lnTo>
                      <a:pt x="142" y="24"/>
                    </a:lnTo>
                    <a:lnTo>
                      <a:pt x="141" y="22"/>
                    </a:lnTo>
                    <a:lnTo>
                      <a:pt x="134" y="22"/>
                    </a:lnTo>
                    <a:lnTo>
                      <a:pt x="129" y="21"/>
                    </a:lnTo>
                    <a:lnTo>
                      <a:pt x="114" y="18"/>
                    </a:lnTo>
                    <a:lnTo>
                      <a:pt x="65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78" name="Freeform 909">
                <a:extLst>
                  <a:ext uri="{FF2B5EF4-FFF2-40B4-BE49-F238E27FC236}">
                    <a16:creationId xmlns:a16="http://schemas.microsoft.com/office/drawing/2014/main" id="{EEE41D41-0FD2-9C4D-3C80-856353D886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6" y="3367"/>
                <a:ext cx="338" cy="275"/>
              </a:xfrm>
              <a:custGeom>
                <a:avLst/>
                <a:gdLst>
                  <a:gd name="T0" fmla="*/ 285 w 1351"/>
                  <a:gd name="T1" fmla="*/ 127 h 1099"/>
                  <a:gd name="T2" fmla="*/ 254 w 1351"/>
                  <a:gd name="T3" fmla="*/ 181 h 1099"/>
                  <a:gd name="T4" fmla="*/ 204 w 1351"/>
                  <a:gd name="T5" fmla="*/ 219 h 1099"/>
                  <a:gd name="T6" fmla="*/ 165 w 1351"/>
                  <a:gd name="T7" fmla="*/ 254 h 1099"/>
                  <a:gd name="T8" fmla="*/ 144 w 1351"/>
                  <a:gd name="T9" fmla="*/ 239 h 1099"/>
                  <a:gd name="T10" fmla="*/ 40 w 1351"/>
                  <a:gd name="T11" fmla="*/ 269 h 1099"/>
                  <a:gd name="T12" fmla="*/ 2 w 1351"/>
                  <a:gd name="T13" fmla="*/ 285 h 1099"/>
                  <a:gd name="T14" fmla="*/ 30 w 1351"/>
                  <a:gd name="T15" fmla="*/ 329 h 1099"/>
                  <a:gd name="T16" fmla="*/ 60 w 1351"/>
                  <a:gd name="T17" fmla="*/ 374 h 1099"/>
                  <a:gd name="T18" fmla="*/ 97 w 1351"/>
                  <a:gd name="T19" fmla="*/ 406 h 1099"/>
                  <a:gd name="T20" fmla="*/ 186 w 1351"/>
                  <a:gd name="T21" fmla="*/ 403 h 1099"/>
                  <a:gd name="T22" fmla="*/ 200 w 1351"/>
                  <a:gd name="T23" fmla="*/ 445 h 1099"/>
                  <a:gd name="T24" fmla="*/ 254 w 1351"/>
                  <a:gd name="T25" fmla="*/ 504 h 1099"/>
                  <a:gd name="T26" fmla="*/ 289 w 1351"/>
                  <a:gd name="T27" fmla="*/ 451 h 1099"/>
                  <a:gd name="T28" fmla="*/ 354 w 1351"/>
                  <a:gd name="T29" fmla="*/ 436 h 1099"/>
                  <a:gd name="T30" fmla="*/ 472 w 1351"/>
                  <a:gd name="T31" fmla="*/ 487 h 1099"/>
                  <a:gd name="T32" fmla="*/ 524 w 1351"/>
                  <a:gd name="T33" fmla="*/ 564 h 1099"/>
                  <a:gd name="T34" fmla="*/ 486 w 1351"/>
                  <a:gd name="T35" fmla="*/ 664 h 1099"/>
                  <a:gd name="T36" fmla="*/ 467 w 1351"/>
                  <a:gd name="T37" fmla="*/ 741 h 1099"/>
                  <a:gd name="T38" fmla="*/ 390 w 1351"/>
                  <a:gd name="T39" fmla="*/ 801 h 1099"/>
                  <a:gd name="T40" fmla="*/ 518 w 1351"/>
                  <a:gd name="T41" fmla="*/ 919 h 1099"/>
                  <a:gd name="T42" fmla="*/ 573 w 1351"/>
                  <a:gd name="T43" fmla="*/ 783 h 1099"/>
                  <a:gd name="T44" fmla="*/ 615 w 1351"/>
                  <a:gd name="T45" fmla="*/ 813 h 1099"/>
                  <a:gd name="T46" fmla="*/ 671 w 1351"/>
                  <a:gd name="T47" fmla="*/ 906 h 1099"/>
                  <a:gd name="T48" fmla="*/ 767 w 1351"/>
                  <a:gd name="T49" fmla="*/ 927 h 1099"/>
                  <a:gd name="T50" fmla="*/ 844 w 1351"/>
                  <a:gd name="T51" fmla="*/ 955 h 1099"/>
                  <a:gd name="T52" fmla="*/ 887 w 1351"/>
                  <a:gd name="T53" fmla="*/ 988 h 1099"/>
                  <a:gd name="T54" fmla="*/ 996 w 1351"/>
                  <a:gd name="T55" fmla="*/ 1038 h 1099"/>
                  <a:gd name="T56" fmla="*/ 1053 w 1351"/>
                  <a:gd name="T57" fmla="*/ 1075 h 1099"/>
                  <a:gd name="T58" fmla="*/ 1129 w 1351"/>
                  <a:gd name="T59" fmla="*/ 1075 h 1099"/>
                  <a:gd name="T60" fmla="*/ 1228 w 1351"/>
                  <a:gd name="T61" fmla="*/ 1098 h 1099"/>
                  <a:gd name="T62" fmla="*/ 1268 w 1351"/>
                  <a:gd name="T63" fmla="*/ 1055 h 1099"/>
                  <a:gd name="T64" fmla="*/ 1324 w 1351"/>
                  <a:gd name="T65" fmla="*/ 1018 h 1099"/>
                  <a:gd name="T66" fmla="*/ 1281 w 1351"/>
                  <a:gd name="T67" fmla="*/ 986 h 1099"/>
                  <a:gd name="T68" fmla="*/ 1228 w 1351"/>
                  <a:gd name="T69" fmla="*/ 945 h 1099"/>
                  <a:gd name="T70" fmla="*/ 1267 w 1351"/>
                  <a:gd name="T71" fmla="*/ 895 h 1099"/>
                  <a:gd name="T72" fmla="*/ 1306 w 1351"/>
                  <a:gd name="T73" fmla="*/ 758 h 1099"/>
                  <a:gd name="T74" fmla="*/ 1331 w 1351"/>
                  <a:gd name="T75" fmla="*/ 663 h 1099"/>
                  <a:gd name="T76" fmla="*/ 1323 w 1351"/>
                  <a:gd name="T77" fmla="*/ 589 h 1099"/>
                  <a:gd name="T78" fmla="*/ 1316 w 1351"/>
                  <a:gd name="T79" fmla="*/ 540 h 1099"/>
                  <a:gd name="T80" fmla="*/ 1256 w 1351"/>
                  <a:gd name="T81" fmla="*/ 503 h 1099"/>
                  <a:gd name="T82" fmla="*/ 1205 w 1351"/>
                  <a:gd name="T83" fmla="*/ 487 h 1099"/>
                  <a:gd name="T84" fmla="*/ 1190 w 1351"/>
                  <a:gd name="T85" fmla="*/ 452 h 1099"/>
                  <a:gd name="T86" fmla="*/ 1134 w 1351"/>
                  <a:gd name="T87" fmla="*/ 382 h 1099"/>
                  <a:gd name="T88" fmla="*/ 1127 w 1351"/>
                  <a:gd name="T89" fmla="*/ 334 h 1099"/>
                  <a:gd name="T90" fmla="*/ 1069 w 1351"/>
                  <a:gd name="T91" fmla="*/ 315 h 1099"/>
                  <a:gd name="T92" fmla="*/ 1018 w 1351"/>
                  <a:gd name="T93" fmla="*/ 255 h 1099"/>
                  <a:gd name="T94" fmla="*/ 979 w 1351"/>
                  <a:gd name="T95" fmla="*/ 183 h 1099"/>
                  <a:gd name="T96" fmla="*/ 961 w 1351"/>
                  <a:gd name="T97" fmla="*/ 109 h 1099"/>
                  <a:gd name="T98" fmla="*/ 920 w 1351"/>
                  <a:gd name="T99" fmla="*/ 78 h 1099"/>
                  <a:gd name="T100" fmla="*/ 863 w 1351"/>
                  <a:gd name="T101" fmla="*/ 103 h 1099"/>
                  <a:gd name="T102" fmla="*/ 840 w 1351"/>
                  <a:gd name="T103" fmla="*/ 98 h 1099"/>
                  <a:gd name="T104" fmla="*/ 826 w 1351"/>
                  <a:gd name="T105" fmla="*/ 82 h 1099"/>
                  <a:gd name="T106" fmla="*/ 869 w 1351"/>
                  <a:gd name="T107" fmla="*/ 77 h 1099"/>
                  <a:gd name="T108" fmla="*/ 843 w 1351"/>
                  <a:gd name="T109" fmla="*/ 38 h 1099"/>
                  <a:gd name="T110" fmla="*/ 776 w 1351"/>
                  <a:gd name="T111" fmla="*/ 24 h 1099"/>
                  <a:gd name="T112" fmla="*/ 661 w 1351"/>
                  <a:gd name="T113" fmla="*/ 85 h 1099"/>
                  <a:gd name="T114" fmla="*/ 570 w 1351"/>
                  <a:gd name="T115" fmla="*/ 86 h 1099"/>
                  <a:gd name="T116" fmla="*/ 451 w 1351"/>
                  <a:gd name="T117" fmla="*/ 38 h 1099"/>
                  <a:gd name="T118" fmla="*/ 436 w 1351"/>
                  <a:gd name="T119" fmla="*/ 10 h 1099"/>
                  <a:gd name="T120" fmla="*/ 364 w 1351"/>
                  <a:gd name="T121" fmla="*/ 14 h 10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351" h="1099">
                    <a:moveTo>
                      <a:pt x="364" y="14"/>
                    </a:moveTo>
                    <a:lnTo>
                      <a:pt x="362" y="14"/>
                    </a:lnTo>
                    <a:lnTo>
                      <a:pt x="362" y="15"/>
                    </a:lnTo>
                    <a:lnTo>
                      <a:pt x="359" y="25"/>
                    </a:lnTo>
                    <a:lnTo>
                      <a:pt x="358" y="25"/>
                    </a:lnTo>
                    <a:lnTo>
                      <a:pt x="330" y="72"/>
                    </a:lnTo>
                    <a:lnTo>
                      <a:pt x="327" y="75"/>
                    </a:lnTo>
                    <a:lnTo>
                      <a:pt x="326" y="75"/>
                    </a:lnTo>
                    <a:lnTo>
                      <a:pt x="319" y="84"/>
                    </a:lnTo>
                    <a:lnTo>
                      <a:pt x="308" y="91"/>
                    </a:lnTo>
                    <a:lnTo>
                      <a:pt x="303" y="96"/>
                    </a:lnTo>
                    <a:lnTo>
                      <a:pt x="288" y="127"/>
                    </a:lnTo>
                    <a:lnTo>
                      <a:pt x="285" y="127"/>
                    </a:lnTo>
                    <a:lnTo>
                      <a:pt x="285" y="128"/>
                    </a:lnTo>
                    <a:lnTo>
                      <a:pt x="281" y="134"/>
                    </a:lnTo>
                    <a:lnTo>
                      <a:pt x="280" y="138"/>
                    </a:lnTo>
                    <a:lnTo>
                      <a:pt x="274" y="148"/>
                    </a:lnTo>
                    <a:lnTo>
                      <a:pt x="271" y="151"/>
                    </a:lnTo>
                    <a:lnTo>
                      <a:pt x="268" y="152"/>
                    </a:lnTo>
                    <a:lnTo>
                      <a:pt x="266" y="152"/>
                    </a:lnTo>
                    <a:lnTo>
                      <a:pt x="264" y="153"/>
                    </a:lnTo>
                    <a:lnTo>
                      <a:pt x="263" y="158"/>
                    </a:lnTo>
                    <a:lnTo>
                      <a:pt x="261" y="161"/>
                    </a:lnTo>
                    <a:lnTo>
                      <a:pt x="261" y="169"/>
                    </a:lnTo>
                    <a:lnTo>
                      <a:pt x="260" y="172"/>
                    </a:lnTo>
                    <a:lnTo>
                      <a:pt x="254" y="181"/>
                    </a:lnTo>
                    <a:lnTo>
                      <a:pt x="246" y="185"/>
                    </a:lnTo>
                    <a:lnTo>
                      <a:pt x="245" y="184"/>
                    </a:lnTo>
                    <a:lnTo>
                      <a:pt x="242" y="187"/>
                    </a:lnTo>
                    <a:lnTo>
                      <a:pt x="242" y="190"/>
                    </a:lnTo>
                    <a:lnTo>
                      <a:pt x="241" y="191"/>
                    </a:lnTo>
                    <a:lnTo>
                      <a:pt x="227" y="197"/>
                    </a:lnTo>
                    <a:lnTo>
                      <a:pt x="222" y="197"/>
                    </a:lnTo>
                    <a:lnTo>
                      <a:pt x="221" y="199"/>
                    </a:lnTo>
                    <a:lnTo>
                      <a:pt x="215" y="208"/>
                    </a:lnTo>
                    <a:lnTo>
                      <a:pt x="208" y="212"/>
                    </a:lnTo>
                    <a:lnTo>
                      <a:pt x="206" y="215"/>
                    </a:lnTo>
                    <a:lnTo>
                      <a:pt x="203" y="219"/>
                    </a:lnTo>
                    <a:lnTo>
                      <a:pt x="204" y="219"/>
                    </a:lnTo>
                    <a:lnTo>
                      <a:pt x="204" y="221"/>
                    </a:lnTo>
                    <a:lnTo>
                      <a:pt x="196" y="225"/>
                    </a:lnTo>
                    <a:lnTo>
                      <a:pt x="189" y="226"/>
                    </a:lnTo>
                    <a:lnTo>
                      <a:pt x="184" y="223"/>
                    </a:lnTo>
                    <a:lnTo>
                      <a:pt x="178" y="225"/>
                    </a:lnTo>
                    <a:lnTo>
                      <a:pt x="176" y="225"/>
                    </a:lnTo>
                    <a:lnTo>
                      <a:pt x="171" y="232"/>
                    </a:lnTo>
                    <a:lnTo>
                      <a:pt x="169" y="236"/>
                    </a:lnTo>
                    <a:lnTo>
                      <a:pt x="171" y="240"/>
                    </a:lnTo>
                    <a:lnTo>
                      <a:pt x="171" y="247"/>
                    </a:lnTo>
                    <a:lnTo>
                      <a:pt x="169" y="250"/>
                    </a:lnTo>
                    <a:lnTo>
                      <a:pt x="169" y="251"/>
                    </a:lnTo>
                    <a:lnTo>
                      <a:pt x="165" y="254"/>
                    </a:lnTo>
                    <a:lnTo>
                      <a:pt x="164" y="255"/>
                    </a:lnTo>
                    <a:lnTo>
                      <a:pt x="162" y="255"/>
                    </a:lnTo>
                    <a:lnTo>
                      <a:pt x="160" y="257"/>
                    </a:lnTo>
                    <a:lnTo>
                      <a:pt x="157" y="255"/>
                    </a:lnTo>
                    <a:lnTo>
                      <a:pt x="153" y="252"/>
                    </a:lnTo>
                    <a:lnTo>
                      <a:pt x="150" y="252"/>
                    </a:lnTo>
                    <a:lnTo>
                      <a:pt x="148" y="254"/>
                    </a:lnTo>
                    <a:lnTo>
                      <a:pt x="147" y="252"/>
                    </a:lnTo>
                    <a:lnTo>
                      <a:pt x="146" y="252"/>
                    </a:lnTo>
                    <a:lnTo>
                      <a:pt x="143" y="250"/>
                    </a:lnTo>
                    <a:lnTo>
                      <a:pt x="143" y="242"/>
                    </a:lnTo>
                    <a:lnTo>
                      <a:pt x="148" y="237"/>
                    </a:lnTo>
                    <a:lnTo>
                      <a:pt x="144" y="239"/>
                    </a:lnTo>
                    <a:lnTo>
                      <a:pt x="139" y="239"/>
                    </a:lnTo>
                    <a:lnTo>
                      <a:pt x="104" y="251"/>
                    </a:lnTo>
                    <a:lnTo>
                      <a:pt x="98" y="254"/>
                    </a:lnTo>
                    <a:lnTo>
                      <a:pt x="76" y="261"/>
                    </a:lnTo>
                    <a:lnTo>
                      <a:pt x="76" y="262"/>
                    </a:lnTo>
                    <a:lnTo>
                      <a:pt x="70" y="262"/>
                    </a:lnTo>
                    <a:lnTo>
                      <a:pt x="64" y="259"/>
                    </a:lnTo>
                    <a:lnTo>
                      <a:pt x="60" y="258"/>
                    </a:lnTo>
                    <a:lnTo>
                      <a:pt x="57" y="254"/>
                    </a:lnTo>
                    <a:lnTo>
                      <a:pt x="52" y="252"/>
                    </a:lnTo>
                    <a:lnTo>
                      <a:pt x="42" y="261"/>
                    </a:lnTo>
                    <a:lnTo>
                      <a:pt x="42" y="266"/>
                    </a:lnTo>
                    <a:lnTo>
                      <a:pt x="40" y="269"/>
                    </a:lnTo>
                    <a:lnTo>
                      <a:pt x="37" y="271"/>
                    </a:lnTo>
                    <a:lnTo>
                      <a:pt x="34" y="271"/>
                    </a:lnTo>
                    <a:lnTo>
                      <a:pt x="23" y="275"/>
                    </a:lnTo>
                    <a:lnTo>
                      <a:pt x="16" y="275"/>
                    </a:lnTo>
                    <a:lnTo>
                      <a:pt x="9" y="274"/>
                    </a:lnTo>
                    <a:lnTo>
                      <a:pt x="4" y="272"/>
                    </a:lnTo>
                    <a:lnTo>
                      <a:pt x="2" y="272"/>
                    </a:lnTo>
                    <a:lnTo>
                      <a:pt x="4" y="266"/>
                    </a:lnTo>
                    <a:lnTo>
                      <a:pt x="6" y="265"/>
                    </a:lnTo>
                    <a:lnTo>
                      <a:pt x="3" y="264"/>
                    </a:lnTo>
                    <a:lnTo>
                      <a:pt x="0" y="272"/>
                    </a:lnTo>
                    <a:lnTo>
                      <a:pt x="0" y="281"/>
                    </a:lnTo>
                    <a:lnTo>
                      <a:pt x="2" y="285"/>
                    </a:lnTo>
                    <a:lnTo>
                      <a:pt x="4" y="286"/>
                    </a:lnTo>
                    <a:lnTo>
                      <a:pt x="7" y="292"/>
                    </a:lnTo>
                    <a:lnTo>
                      <a:pt x="6" y="300"/>
                    </a:lnTo>
                    <a:lnTo>
                      <a:pt x="3" y="303"/>
                    </a:lnTo>
                    <a:lnTo>
                      <a:pt x="2" y="307"/>
                    </a:lnTo>
                    <a:lnTo>
                      <a:pt x="2" y="311"/>
                    </a:lnTo>
                    <a:lnTo>
                      <a:pt x="3" y="314"/>
                    </a:lnTo>
                    <a:lnTo>
                      <a:pt x="16" y="326"/>
                    </a:lnTo>
                    <a:lnTo>
                      <a:pt x="17" y="326"/>
                    </a:lnTo>
                    <a:lnTo>
                      <a:pt x="21" y="329"/>
                    </a:lnTo>
                    <a:lnTo>
                      <a:pt x="24" y="331"/>
                    </a:lnTo>
                    <a:lnTo>
                      <a:pt x="28" y="329"/>
                    </a:lnTo>
                    <a:lnTo>
                      <a:pt x="30" y="329"/>
                    </a:lnTo>
                    <a:lnTo>
                      <a:pt x="31" y="328"/>
                    </a:lnTo>
                    <a:lnTo>
                      <a:pt x="40" y="328"/>
                    </a:lnTo>
                    <a:lnTo>
                      <a:pt x="45" y="334"/>
                    </a:lnTo>
                    <a:lnTo>
                      <a:pt x="47" y="339"/>
                    </a:lnTo>
                    <a:lnTo>
                      <a:pt x="45" y="343"/>
                    </a:lnTo>
                    <a:lnTo>
                      <a:pt x="49" y="348"/>
                    </a:lnTo>
                    <a:lnTo>
                      <a:pt x="53" y="352"/>
                    </a:lnTo>
                    <a:lnTo>
                      <a:pt x="56" y="350"/>
                    </a:lnTo>
                    <a:lnTo>
                      <a:pt x="59" y="350"/>
                    </a:lnTo>
                    <a:lnTo>
                      <a:pt x="64" y="353"/>
                    </a:lnTo>
                    <a:lnTo>
                      <a:pt x="64" y="363"/>
                    </a:lnTo>
                    <a:lnTo>
                      <a:pt x="60" y="373"/>
                    </a:lnTo>
                    <a:lnTo>
                      <a:pt x="60" y="374"/>
                    </a:lnTo>
                    <a:lnTo>
                      <a:pt x="59" y="376"/>
                    </a:lnTo>
                    <a:lnTo>
                      <a:pt x="59" y="379"/>
                    </a:lnTo>
                    <a:lnTo>
                      <a:pt x="64" y="389"/>
                    </a:lnTo>
                    <a:lnTo>
                      <a:pt x="66" y="391"/>
                    </a:lnTo>
                    <a:lnTo>
                      <a:pt x="66" y="394"/>
                    </a:lnTo>
                    <a:lnTo>
                      <a:pt x="67" y="398"/>
                    </a:lnTo>
                    <a:lnTo>
                      <a:pt x="70" y="416"/>
                    </a:lnTo>
                    <a:lnTo>
                      <a:pt x="71" y="416"/>
                    </a:lnTo>
                    <a:lnTo>
                      <a:pt x="76" y="413"/>
                    </a:lnTo>
                    <a:lnTo>
                      <a:pt x="77" y="412"/>
                    </a:lnTo>
                    <a:lnTo>
                      <a:pt x="86" y="409"/>
                    </a:lnTo>
                    <a:lnTo>
                      <a:pt x="93" y="409"/>
                    </a:lnTo>
                    <a:lnTo>
                      <a:pt x="97" y="406"/>
                    </a:lnTo>
                    <a:lnTo>
                      <a:pt x="98" y="405"/>
                    </a:lnTo>
                    <a:lnTo>
                      <a:pt x="101" y="399"/>
                    </a:lnTo>
                    <a:lnTo>
                      <a:pt x="105" y="395"/>
                    </a:lnTo>
                    <a:lnTo>
                      <a:pt x="124" y="394"/>
                    </a:lnTo>
                    <a:lnTo>
                      <a:pt x="133" y="395"/>
                    </a:lnTo>
                    <a:lnTo>
                      <a:pt x="157" y="389"/>
                    </a:lnTo>
                    <a:lnTo>
                      <a:pt x="165" y="391"/>
                    </a:lnTo>
                    <a:lnTo>
                      <a:pt x="169" y="392"/>
                    </a:lnTo>
                    <a:lnTo>
                      <a:pt x="171" y="392"/>
                    </a:lnTo>
                    <a:lnTo>
                      <a:pt x="174" y="396"/>
                    </a:lnTo>
                    <a:lnTo>
                      <a:pt x="174" y="398"/>
                    </a:lnTo>
                    <a:lnTo>
                      <a:pt x="183" y="403"/>
                    </a:lnTo>
                    <a:lnTo>
                      <a:pt x="186" y="403"/>
                    </a:lnTo>
                    <a:lnTo>
                      <a:pt x="189" y="402"/>
                    </a:lnTo>
                    <a:lnTo>
                      <a:pt x="194" y="401"/>
                    </a:lnTo>
                    <a:lnTo>
                      <a:pt x="197" y="401"/>
                    </a:lnTo>
                    <a:lnTo>
                      <a:pt x="199" y="402"/>
                    </a:lnTo>
                    <a:lnTo>
                      <a:pt x="206" y="405"/>
                    </a:lnTo>
                    <a:lnTo>
                      <a:pt x="208" y="405"/>
                    </a:lnTo>
                    <a:lnTo>
                      <a:pt x="210" y="406"/>
                    </a:lnTo>
                    <a:lnTo>
                      <a:pt x="211" y="406"/>
                    </a:lnTo>
                    <a:lnTo>
                      <a:pt x="213" y="412"/>
                    </a:lnTo>
                    <a:lnTo>
                      <a:pt x="213" y="413"/>
                    </a:lnTo>
                    <a:lnTo>
                      <a:pt x="204" y="427"/>
                    </a:lnTo>
                    <a:lnTo>
                      <a:pt x="200" y="441"/>
                    </a:lnTo>
                    <a:lnTo>
                      <a:pt x="200" y="445"/>
                    </a:lnTo>
                    <a:lnTo>
                      <a:pt x="201" y="448"/>
                    </a:lnTo>
                    <a:lnTo>
                      <a:pt x="201" y="449"/>
                    </a:lnTo>
                    <a:lnTo>
                      <a:pt x="204" y="458"/>
                    </a:lnTo>
                    <a:lnTo>
                      <a:pt x="204" y="469"/>
                    </a:lnTo>
                    <a:lnTo>
                      <a:pt x="206" y="469"/>
                    </a:lnTo>
                    <a:lnTo>
                      <a:pt x="207" y="472"/>
                    </a:lnTo>
                    <a:lnTo>
                      <a:pt x="208" y="482"/>
                    </a:lnTo>
                    <a:lnTo>
                      <a:pt x="224" y="504"/>
                    </a:lnTo>
                    <a:lnTo>
                      <a:pt x="235" y="500"/>
                    </a:lnTo>
                    <a:lnTo>
                      <a:pt x="239" y="500"/>
                    </a:lnTo>
                    <a:lnTo>
                      <a:pt x="246" y="501"/>
                    </a:lnTo>
                    <a:lnTo>
                      <a:pt x="252" y="503"/>
                    </a:lnTo>
                    <a:lnTo>
                      <a:pt x="254" y="504"/>
                    </a:lnTo>
                    <a:lnTo>
                      <a:pt x="259" y="504"/>
                    </a:lnTo>
                    <a:lnTo>
                      <a:pt x="266" y="508"/>
                    </a:lnTo>
                    <a:lnTo>
                      <a:pt x="266" y="511"/>
                    </a:lnTo>
                    <a:lnTo>
                      <a:pt x="268" y="511"/>
                    </a:lnTo>
                    <a:lnTo>
                      <a:pt x="275" y="503"/>
                    </a:lnTo>
                    <a:lnTo>
                      <a:pt x="285" y="477"/>
                    </a:lnTo>
                    <a:lnTo>
                      <a:pt x="288" y="475"/>
                    </a:lnTo>
                    <a:lnTo>
                      <a:pt x="289" y="470"/>
                    </a:lnTo>
                    <a:lnTo>
                      <a:pt x="295" y="461"/>
                    </a:lnTo>
                    <a:lnTo>
                      <a:pt x="295" y="459"/>
                    </a:lnTo>
                    <a:lnTo>
                      <a:pt x="294" y="458"/>
                    </a:lnTo>
                    <a:lnTo>
                      <a:pt x="292" y="454"/>
                    </a:lnTo>
                    <a:lnTo>
                      <a:pt x="289" y="451"/>
                    </a:lnTo>
                    <a:lnTo>
                      <a:pt x="288" y="451"/>
                    </a:lnTo>
                    <a:lnTo>
                      <a:pt x="287" y="449"/>
                    </a:lnTo>
                    <a:lnTo>
                      <a:pt x="287" y="443"/>
                    </a:lnTo>
                    <a:lnTo>
                      <a:pt x="288" y="441"/>
                    </a:lnTo>
                    <a:lnTo>
                      <a:pt x="303" y="437"/>
                    </a:lnTo>
                    <a:lnTo>
                      <a:pt x="309" y="437"/>
                    </a:lnTo>
                    <a:lnTo>
                      <a:pt x="319" y="438"/>
                    </a:lnTo>
                    <a:lnTo>
                      <a:pt x="320" y="438"/>
                    </a:lnTo>
                    <a:lnTo>
                      <a:pt x="330" y="436"/>
                    </a:lnTo>
                    <a:lnTo>
                      <a:pt x="334" y="436"/>
                    </a:lnTo>
                    <a:lnTo>
                      <a:pt x="338" y="437"/>
                    </a:lnTo>
                    <a:lnTo>
                      <a:pt x="345" y="437"/>
                    </a:lnTo>
                    <a:lnTo>
                      <a:pt x="354" y="436"/>
                    </a:lnTo>
                    <a:lnTo>
                      <a:pt x="362" y="437"/>
                    </a:lnTo>
                    <a:lnTo>
                      <a:pt x="364" y="437"/>
                    </a:lnTo>
                    <a:lnTo>
                      <a:pt x="364" y="438"/>
                    </a:lnTo>
                    <a:lnTo>
                      <a:pt x="375" y="456"/>
                    </a:lnTo>
                    <a:lnTo>
                      <a:pt x="387" y="461"/>
                    </a:lnTo>
                    <a:lnTo>
                      <a:pt x="411" y="476"/>
                    </a:lnTo>
                    <a:lnTo>
                      <a:pt x="419" y="480"/>
                    </a:lnTo>
                    <a:lnTo>
                      <a:pt x="438" y="486"/>
                    </a:lnTo>
                    <a:lnTo>
                      <a:pt x="440" y="486"/>
                    </a:lnTo>
                    <a:lnTo>
                      <a:pt x="443" y="487"/>
                    </a:lnTo>
                    <a:lnTo>
                      <a:pt x="448" y="490"/>
                    </a:lnTo>
                    <a:lnTo>
                      <a:pt x="465" y="490"/>
                    </a:lnTo>
                    <a:lnTo>
                      <a:pt x="472" y="487"/>
                    </a:lnTo>
                    <a:lnTo>
                      <a:pt x="478" y="482"/>
                    </a:lnTo>
                    <a:lnTo>
                      <a:pt x="481" y="482"/>
                    </a:lnTo>
                    <a:lnTo>
                      <a:pt x="482" y="480"/>
                    </a:lnTo>
                    <a:lnTo>
                      <a:pt x="484" y="480"/>
                    </a:lnTo>
                    <a:lnTo>
                      <a:pt x="485" y="482"/>
                    </a:lnTo>
                    <a:lnTo>
                      <a:pt x="493" y="486"/>
                    </a:lnTo>
                    <a:lnTo>
                      <a:pt x="500" y="496"/>
                    </a:lnTo>
                    <a:lnTo>
                      <a:pt x="521" y="519"/>
                    </a:lnTo>
                    <a:lnTo>
                      <a:pt x="521" y="535"/>
                    </a:lnTo>
                    <a:lnTo>
                      <a:pt x="525" y="551"/>
                    </a:lnTo>
                    <a:lnTo>
                      <a:pt x="525" y="561"/>
                    </a:lnTo>
                    <a:lnTo>
                      <a:pt x="524" y="563"/>
                    </a:lnTo>
                    <a:lnTo>
                      <a:pt x="524" y="564"/>
                    </a:lnTo>
                    <a:lnTo>
                      <a:pt x="522" y="567"/>
                    </a:lnTo>
                    <a:lnTo>
                      <a:pt x="520" y="568"/>
                    </a:lnTo>
                    <a:lnTo>
                      <a:pt x="512" y="619"/>
                    </a:lnTo>
                    <a:lnTo>
                      <a:pt x="514" y="630"/>
                    </a:lnTo>
                    <a:lnTo>
                      <a:pt x="505" y="637"/>
                    </a:lnTo>
                    <a:lnTo>
                      <a:pt x="503" y="637"/>
                    </a:lnTo>
                    <a:lnTo>
                      <a:pt x="502" y="638"/>
                    </a:lnTo>
                    <a:lnTo>
                      <a:pt x="495" y="645"/>
                    </a:lnTo>
                    <a:lnTo>
                      <a:pt x="492" y="646"/>
                    </a:lnTo>
                    <a:lnTo>
                      <a:pt x="489" y="652"/>
                    </a:lnTo>
                    <a:lnTo>
                      <a:pt x="488" y="653"/>
                    </a:lnTo>
                    <a:lnTo>
                      <a:pt x="486" y="662"/>
                    </a:lnTo>
                    <a:lnTo>
                      <a:pt x="486" y="664"/>
                    </a:lnTo>
                    <a:lnTo>
                      <a:pt x="485" y="669"/>
                    </a:lnTo>
                    <a:lnTo>
                      <a:pt x="485" y="677"/>
                    </a:lnTo>
                    <a:lnTo>
                      <a:pt x="479" y="691"/>
                    </a:lnTo>
                    <a:lnTo>
                      <a:pt x="476" y="694"/>
                    </a:lnTo>
                    <a:lnTo>
                      <a:pt x="474" y="695"/>
                    </a:lnTo>
                    <a:lnTo>
                      <a:pt x="467" y="701"/>
                    </a:lnTo>
                    <a:lnTo>
                      <a:pt x="467" y="704"/>
                    </a:lnTo>
                    <a:lnTo>
                      <a:pt x="469" y="708"/>
                    </a:lnTo>
                    <a:lnTo>
                      <a:pt x="471" y="716"/>
                    </a:lnTo>
                    <a:lnTo>
                      <a:pt x="471" y="723"/>
                    </a:lnTo>
                    <a:lnTo>
                      <a:pt x="468" y="739"/>
                    </a:lnTo>
                    <a:lnTo>
                      <a:pt x="467" y="740"/>
                    </a:lnTo>
                    <a:lnTo>
                      <a:pt x="467" y="741"/>
                    </a:lnTo>
                    <a:lnTo>
                      <a:pt x="465" y="741"/>
                    </a:lnTo>
                    <a:lnTo>
                      <a:pt x="464" y="743"/>
                    </a:lnTo>
                    <a:lnTo>
                      <a:pt x="454" y="746"/>
                    </a:lnTo>
                    <a:lnTo>
                      <a:pt x="451" y="748"/>
                    </a:lnTo>
                    <a:lnTo>
                      <a:pt x="450" y="751"/>
                    </a:lnTo>
                    <a:lnTo>
                      <a:pt x="450" y="753"/>
                    </a:lnTo>
                    <a:lnTo>
                      <a:pt x="436" y="764"/>
                    </a:lnTo>
                    <a:lnTo>
                      <a:pt x="429" y="774"/>
                    </a:lnTo>
                    <a:lnTo>
                      <a:pt x="426" y="776"/>
                    </a:lnTo>
                    <a:lnTo>
                      <a:pt x="400" y="791"/>
                    </a:lnTo>
                    <a:lnTo>
                      <a:pt x="398" y="791"/>
                    </a:lnTo>
                    <a:lnTo>
                      <a:pt x="390" y="800"/>
                    </a:lnTo>
                    <a:lnTo>
                      <a:pt x="390" y="801"/>
                    </a:lnTo>
                    <a:lnTo>
                      <a:pt x="388" y="803"/>
                    </a:lnTo>
                    <a:lnTo>
                      <a:pt x="386" y="813"/>
                    </a:lnTo>
                    <a:lnTo>
                      <a:pt x="387" y="818"/>
                    </a:lnTo>
                    <a:lnTo>
                      <a:pt x="387" y="821"/>
                    </a:lnTo>
                    <a:lnTo>
                      <a:pt x="388" y="822"/>
                    </a:lnTo>
                    <a:lnTo>
                      <a:pt x="390" y="827"/>
                    </a:lnTo>
                    <a:lnTo>
                      <a:pt x="402" y="849"/>
                    </a:lnTo>
                    <a:lnTo>
                      <a:pt x="404" y="853"/>
                    </a:lnTo>
                    <a:lnTo>
                      <a:pt x="407" y="856"/>
                    </a:lnTo>
                    <a:lnTo>
                      <a:pt x="408" y="859"/>
                    </a:lnTo>
                    <a:lnTo>
                      <a:pt x="421" y="880"/>
                    </a:lnTo>
                    <a:lnTo>
                      <a:pt x="431" y="888"/>
                    </a:lnTo>
                    <a:lnTo>
                      <a:pt x="518" y="919"/>
                    </a:lnTo>
                    <a:lnTo>
                      <a:pt x="521" y="919"/>
                    </a:lnTo>
                    <a:lnTo>
                      <a:pt x="535" y="924"/>
                    </a:lnTo>
                    <a:lnTo>
                      <a:pt x="541" y="914"/>
                    </a:lnTo>
                    <a:lnTo>
                      <a:pt x="549" y="885"/>
                    </a:lnTo>
                    <a:lnTo>
                      <a:pt x="556" y="836"/>
                    </a:lnTo>
                    <a:lnTo>
                      <a:pt x="555" y="824"/>
                    </a:lnTo>
                    <a:lnTo>
                      <a:pt x="556" y="804"/>
                    </a:lnTo>
                    <a:lnTo>
                      <a:pt x="560" y="801"/>
                    </a:lnTo>
                    <a:lnTo>
                      <a:pt x="562" y="800"/>
                    </a:lnTo>
                    <a:lnTo>
                      <a:pt x="566" y="794"/>
                    </a:lnTo>
                    <a:lnTo>
                      <a:pt x="572" y="784"/>
                    </a:lnTo>
                    <a:lnTo>
                      <a:pt x="572" y="783"/>
                    </a:lnTo>
                    <a:lnTo>
                      <a:pt x="573" y="783"/>
                    </a:lnTo>
                    <a:lnTo>
                      <a:pt x="587" y="775"/>
                    </a:lnTo>
                    <a:lnTo>
                      <a:pt x="588" y="775"/>
                    </a:lnTo>
                    <a:lnTo>
                      <a:pt x="641" y="768"/>
                    </a:lnTo>
                    <a:lnTo>
                      <a:pt x="655" y="768"/>
                    </a:lnTo>
                    <a:lnTo>
                      <a:pt x="655" y="769"/>
                    </a:lnTo>
                    <a:lnTo>
                      <a:pt x="649" y="775"/>
                    </a:lnTo>
                    <a:lnTo>
                      <a:pt x="644" y="779"/>
                    </a:lnTo>
                    <a:lnTo>
                      <a:pt x="627" y="796"/>
                    </a:lnTo>
                    <a:lnTo>
                      <a:pt x="626" y="799"/>
                    </a:lnTo>
                    <a:lnTo>
                      <a:pt x="620" y="804"/>
                    </a:lnTo>
                    <a:lnTo>
                      <a:pt x="616" y="810"/>
                    </a:lnTo>
                    <a:lnTo>
                      <a:pt x="615" y="811"/>
                    </a:lnTo>
                    <a:lnTo>
                      <a:pt x="615" y="813"/>
                    </a:lnTo>
                    <a:lnTo>
                      <a:pt x="608" y="827"/>
                    </a:lnTo>
                    <a:lnTo>
                      <a:pt x="601" y="849"/>
                    </a:lnTo>
                    <a:lnTo>
                      <a:pt x="601" y="850"/>
                    </a:lnTo>
                    <a:lnTo>
                      <a:pt x="599" y="853"/>
                    </a:lnTo>
                    <a:lnTo>
                      <a:pt x="599" y="854"/>
                    </a:lnTo>
                    <a:lnTo>
                      <a:pt x="605" y="857"/>
                    </a:lnTo>
                    <a:lnTo>
                      <a:pt x="615" y="860"/>
                    </a:lnTo>
                    <a:lnTo>
                      <a:pt x="632" y="870"/>
                    </a:lnTo>
                    <a:lnTo>
                      <a:pt x="637" y="875"/>
                    </a:lnTo>
                    <a:lnTo>
                      <a:pt x="647" y="881"/>
                    </a:lnTo>
                    <a:lnTo>
                      <a:pt x="649" y="885"/>
                    </a:lnTo>
                    <a:lnTo>
                      <a:pt x="657" y="901"/>
                    </a:lnTo>
                    <a:lnTo>
                      <a:pt x="671" y="906"/>
                    </a:lnTo>
                    <a:lnTo>
                      <a:pt x="678" y="906"/>
                    </a:lnTo>
                    <a:lnTo>
                      <a:pt x="685" y="901"/>
                    </a:lnTo>
                    <a:lnTo>
                      <a:pt x="700" y="885"/>
                    </a:lnTo>
                    <a:lnTo>
                      <a:pt x="703" y="884"/>
                    </a:lnTo>
                    <a:lnTo>
                      <a:pt x="707" y="885"/>
                    </a:lnTo>
                    <a:lnTo>
                      <a:pt x="724" y="892"/>
                    </a:lnTo>
                    <a:lnTo>
                      <a:pt x="725" y="892"/>
                    </a:lnTo>
                    <a:lnTo>
                      <a:pt x="725" y="894"/>
                    </a:lnTo>
                    <a:lnTo>
                      <a:pt x="726" y="895"/>
                    </a:lnTo>
                    <a:lnTo>
                      <a:pt x="726" y="896"/>
                    </a:lnTo>
                    <a:lnTo>
                      <a:pt x="729" y="899"/>
                    </a:lnTo>
                    <a:lnTo>
                      <a:pt x="764" y="928"/>
                    </a:lnTo>
                    <a:lnTo>
                      <a:pt x="767" y="927"/>
                    </a:lnTo>
                    <a:lnTo>
                      <a:pt x="773" y="926"/>
                    </a:lnTo>
                    <a:lnTo>
                      <a:pt x="773" y="921"/>
                    </a:lnTo>
                    <a:lnTo>
                      <a:pt x="774" y="920"/>
                    </a:lnTo>
                    <a:lnTo>
                      <a:pt x="784" y="924"/>
                    </a:lnTo>
                    <a:lnTo>
                      <a:pt x="803" y="941"/>
                    </a:lnTo>
                    <a:lnTo>
                      <a:pt x="806" y="942"/>
                    </a:lnTo>
                    <a:lnTo>
                      <a:pt x="810" y="951"/>
                    </a:lnTo>
                    <a:lnTo>
                      <a:pt x="810" y="966"/>
                    </a:lnTo>
                    <a:lnTo>
                      <a:pt x="812" y="971"/>
                    </a:lnTo>
                    <a:lnTo>
                      <a:pt x="816" y="972"/>
                    </a:lnTo>
                    <a:lnTo>
                      <a:pt x="820" y="972"/>
                    </a:lnTo>
                    <a:lnTo>
                      <a:pt x="824" y="971"/>
                    </a:lnTo>
                    <a:lnTo>
                      <a:pt x="844" y="955"/>
                    </a:lnTo>
                    <a:lnTo>
                      <a:pt x="851" y="954"/>
                    </a:lnTo>
                    <a:lnTo>
                      <a:pt x="856" y="955"/>
                    </a:lnTo>
                    <a:lnTo>
                      <a:pt x="859" y="959"/>
                    </a:lnTo>
                    <a:lnTo>
                      <a:pt x="862" y="961"/>
                    </a:lnTo>
                    <a:lnTo>
                      <a:pt x="865" y="965"/>
                    </a:lnTo>
                    <a:lnTo>
                      <a:pt x="869" y="966"/>
                    </a:lnTo>
                    <a:lnTo>
                      <a:pt x="872" y="969"/>
                    </a:lnTo>
                    <a:lnTo>
                      <a:pt x="883" y="973"/>
                    </a:lnTo>
                    <a:lnTo>
                      <a:pt x="886" y="973"/>
                    </a:lnTo>
                    <a:lnTo>
                      <a:pt x="889" y="972"/>
                    </a:lnTo>
                    <a:lnTo>
                      <a:pt x="890" y="973"/>
                    </a:lnTo>
                    <a:lnTo>
                      <a:pt x="887" y="980"/>
                    </a:lnTo>
                    <a:lnTo>
                      <a:pt x="887" y="988"/>
                    </a:lnTo>
                    <a:lnTo>
                      <a:pt x="890" y="991"/>
                    </a:lnTo>
                    <a:lnTo>
                      <a:pt x="905" y="998"/>
                    </a:lnTo>
                    <a:lnTo>
                      <a:pt x="916" y="1001"/>
                    </a:lnTo>
                    <a:lnTo>
                      <a:pt x="926" y="1001"/>
                    </a:lnTo>
                    <a:lnTo>
                      <a:pt x="953" y="1007"/>
                    </a:lnTo>
                    <a:lnTo>
                      <a:pt x="957" y="1009"/>
                    </a:lnTo>
                    <a:lnTo>
                      <a:pt x="972" y="1009"/>
                    </a:lnTo>
                    <a:lnTo>
                      <a:pt x="975" y="1008"/>
                    </a:lnTo>
                    <a:lnTo>
                      <a:pt x="985" y="1012"/>
                    </a:lnTo>
                    <a:lnTo>
                      <a:pt x="990" y="1018"/>
                    </a:lnTo>
                    <a:lnTo>
                      <a:pt x="990" y="1019"/>
                    </a:lnTo>
                    <a:lnTo>
                      <a:pt x="996" y="1036"/>
                    </a:lnTo>
                    <a:lnTo>
                      <a:pt x="996" y="1038"/>
                    </a:lnTo>
                    <a:lnTo>
                      <a:pt x="1003" y="1046"/>
                    </a:lnTo>
                    <a:lnTo>
                      <a:pt x="1014" y="1050"/>
                    </a:lnTo>
                    <a:lnTo>
                      <a:pt x="1016" y="1051"/>
                    </a:lnTo>
                    <a:lnTo>
                      <a:pt x="1021" y="1054"/>
                    </a:lnTo>
                    <a:lnTo>
                      <a:pt x="1025" y="1058"/>
                    </a:lnTo>
                    <a:lnTo>
                      <a:pt x="1028" y="1065"/>
                    </a:lnTo>
                    <a:lnTo>
                      <a:pt x="1028" y="1067"/>
                    </a:lnTo>
                    <a:lnTo>
                      <a:pt x="1031" y="1069"/>
                    </a:lnTo>
                    <a:lnTo>
                      <a:pt x="1037" y="1071"/>
                    </a:lnTo>
                    <a:lnTo>
                      <a:pt x="1038" y="1072"/>
                    </a:lnTo>
                    <a:lnTo>
                      <a:pt x="1047" y="1072"/>
                    </a:lnTo>
                    <a:lnTo>
                      <a:pt x="1052" y="1074"/>
                    </a:lnTo>
                    <a:lnTo>
                      <a:pt x="1053" y="1075"/>
                    </a:lnTo>
                    <a:lnTo>
                      <a:pt x="1056" y="1076"/>
                    </a:lnTo>
                    <a:lnTo>
                      <a:pt x="1059" y="1079"/>
                    </a:lnTo>
                    <a:lnTo>
                      <a:pt x="1066" y="1085"/>
                    </a:lnTo>
                    <a:lnTo>
                      <a:pt x="1071" y="1086"/>
                    </a:lnTo>
                    <a:lnTo>
                      <a:pt x="1090" y="1086"/>
                    </a:lnTo>
                    <a:lnTo>
                      <a:pt x="1094" y="1085"/>
                    </a:lnTo>
                    <a:lnTo>
                      <a:pt x="1097" y="1085"/>
                    </a:lnTo>
                    <a:lnTo>
                      <a:pt x="1104" y="1075"/>
                    </a:lnTo>
                    <a:lnTo>
                      <a:pt x="1105" y="1072"/>
                    </a:lnTo>
                    <a:lnTo>
                      <a:pt x="1108" y="1069"/>
                    </a:lnTo>
                    <a:lnTo>
                      <a:pt x="1117" y="1069"/>
                    </a:lnTo>
                    <a:lnTo>
                      <a:pt x="1127" y="1074"/>
                    </a:lnTo>
                    <a:lnTo>
                      <a:pt x="1129" y="1075"/>
                    </a:lnTo>
                    <a:lnTo>
                      <a:pt x="1130" y="1078"/>
                    </a:lnTo>
                    <a:lnTo>
                      <a:pt x="1130" y="1085"/>
                    </a:lnTo>
                    <a:lnTo>
                      <a:pt x="1131" y="1086"/>
                    </a:lnTo>
                    <a:lnTo>
                      <a:pt x="1137" y="1086"/>
                    </a:lnTo>
                    <a:lnTo>
                      <a:pt x="1140" y="1085"/>
                    </a:lnTo>
                    <a:lnTo>
                      <a:pt x="1148" y="1085"/>
                    </a:lnTo>
                    <a:lnTo>
                      <a:pt x="1157" y="1088"/>
                    </a:lnTo>
                    <a:lnTo>
                      <a:pt x="1168" y="1093"/>
                    </a:lnTo>
                    <a:lnTo>
                      <a:pt x="1201" y="1095"/>
                    </a:lnTo>
                    <a:lnTo>
                      <a:pt x="1207" y="1092"/>
                    </a:lnTo>
                    <a:lnTo>
                      <a:pt x="1219" y="1095"/>
                    </a:lnTo>
                    <a:lnTo>
                      <a:pt x="1226" y="1098"/>
                    </a:lnTo>
                    <a:lnTo>
                      <a:pt x="1228" y="1098"/>
                    </a:lnTo>
                    <a:lnTo>
                      <a:pt x="1232" y="1099"/>
                    </a:lnTo>
                    <a:lnTo>
                      <a:pt x="1242" y="1099"/>
                    </a:lnTo>
                    <a:lnTo>
                      <a:pt x="1249" y="1093"/>
                    </a:lnTo>
                    <a:lnTo>
                      <a:pt x="1253" y="1091"/>
                    </a:lnTo>
                    <a:lnTo>
                      <a:pt x="1258" y="1085"/>
                    </a:lnTo>
                    <a:lnTo>
                      <a:pt x="1271" y="1078"/>
                    </a:lnTo>
                    <a:lnTo>
                      <a:pt x="1275" y="1076"/>
                    </a:lnTo>
                    <a:lnTo>
                      <a:pt x="1279" y="1076"/>
                    </a:lnTo>
                    <a:lnTo>
                      <a:pt x="1279" y="1075"/>
                    </a:lnTo>
                    <a:lnTo>
                      <a:pt x="1278" y="1071"/>
                    </a:lnTo>
                    <a:lnTo>
                      <a:pt x="1274" y="1069"/>
                    </a:lnTo>
                    <a:lnTo>
                      <a:pt x="1270" y="1064"/>
                    </a:lnTo>
                    <a:lnTo>
                      <a:pt x="1268" y="1055"/>
                    </a:lnTo>
                    <a:lnTo>
                      <a:pt x="1264" y="1040"/>
                    </a:lnTo>
                    <a:lnTo>
                      <a:pt x="1264" y="1032"/>
                    </a:lnTo>
                    <a:lnTo>
                      <a:pt x="1267" y="1031"/>
                    </a:lnTo>
                    <a:lnTo>
                      <a:pt x="1268" y="1031"/>
                    </a:lnTo>
                    <a:lnTo>
                      <a:pt x="1270" y="1029"/>
                    </a:lnTo>
                    <a:lnTo>
                      <a:pt x="1281" y="1024"/>
                    </a:lnTo>
                    <a:lnTo>
                      <a:pt x="1286" y="1016"/>
                    </a:lnTo>
                    <a:lnTo>
                      <a:pt x="1288" y="1015"/>
                    </a:lnTo>
                    <a:lnTo>
                      <a:pt x="1289" y="1015"/>
                    </a:lnTo>
                    <a:lnTo>
                      <a:pt x="1292" y="1018"/>
                    </a:lnTo>
                    <a:lnTo>
                      <a:pt x="1301" y="1018"/>
                    </a:lnTo>
                    <a:lnTo>
                      <a:pt x="1311" y="1016"/>
                    </a:lnTo>
                    <a:lnTo>
                      <a:pt x="1324" y="1018"/>
                    </a:lnTo>
                    <a:lnTo>
                      <a:pt x="1325" y="1018"/>
                    </a:lnTo>
                    <a:lnTo>
                      <a:pt x="1325" y="1015"/>
                    </a:lnTo>
                    <a:lnTo>
                      <a:pt x="1323" y="1014"/>
                    </a:lnTo>
                    <a:lnTo>
                      <a:pt x="1316" y="1005"/>
                    </a:lnTo>
                    <a:lnTo>
                      <a:pt x="1314" y="998"/>
                    </a:lnTo>
                    <a:lnTo>
                      <a:pt x="1313" y="994"/>
                    </a:lnTo>
                    <a:lnTo>
                      <a:pt x="1311" y="993"/>
                    </a:lnTo>
                    <a:lnTo>
                      <a:pt x="1311" y="991"/>
                    </a:lnTo>
                    <a:lnTo>
                      <a:pt x="1308" y="991"/>
                    </a:lnTo>
                    <a:lnTo>
                      <a:pt x="1294" y="983"/>
                    </a:lnTo>
                    <a:lnTo>
                      <a:pt x="1292" y="983"/>
                    </a:lnTo>
                    <a:lnTo>
                      <a:pt x="1292" y="984"/>
                    </a:lnTo>
                    <a:lnTo>
                      <a:pt x="1281" y="986"/>
                    </a:lnTo>
                    <a:lnTo>
                      <a:pt x="1270" y="986"/>
                    </a:lnTo>
                    <a:lnTo>
                      <a:pt x="1265" y="984"/>
                    </a:lnTo>
                    <a:lnTo>
                      <a:pt x="1263" y="981"/>
                    </a:lnTo>
                    <a:lnTo>
                      <a:pt x="1261" y="981"/>
                    </a:lnTo>
                    <a:lnTo>
                      <a:pt x="1241" y="968"/>
                    </a:lnTo>
                    <a:lnTo>
                      <a:pt x="1231" y="966"/>
                    </a:lnTo>
                    <a:lnTo>
                      <a:pt x="1229" y="965"/>
                    </a:lnTo>
                    <a:lnTo>
                      <a:pt x="1231" y="963"/>
                    </a:lnTo>
                    <a:lnTo>
                      <a:pt x="1225" y="959"/>
                    </a:lnTo>
                    <a:lnTo>
                      <a:pt x="1225" y="958"/>
                    </a:lnTo>
                    <a:lnTo>
                      <a:pt x="1226" y="951"/>
                    </a:lnTo>
                    <a:lnTo>
                      <a:pt x="1226" y="949"/>
                    </a:lnTo>
                    <a:lnTo>
                      <a:pt x="1228" y="945"/>
                    </a:lnTo>
                    <a:lnTo>
                      <a:pt x="1239" y="923"/>
                    </a:lnTo>
                    <a:lnTo>
                      <a:pt x="1239" y="919"/>
                    </a:lnTo>
                    <a:lnTo>
                      <a:pt x="1236" y="913"/>
                    </a:lnTo>
                    <a:lnTo>
                      <a:pt x="1236" y="912"/>
                    </a:lnTo>
                    <a:lnTo>
                      <a:pt x="1239" y="908"/>
                    </a:lnTo>
                    <a:lnTo>
                      <a:pt x="1247" y="903"/>
                    </a:lnTo>
                    <a:lnTo>
                      <a:pt x="1250" y="903"/>
                    </a:lnTo>
                    <a:lnTo>
                      <a:pt x="1253" y="905"/>
                    </a:lnTo>
                    <a:lnTo>
                      <a:pt x="1254" y="905"/>
                    </a:lnTo>
                    <a:lnTo>
                      <a:pt x="1257" y="906"/>
                    </a:lnTo>
                    <a:lnTo>
                      <a:pt x="1265" y="902"/>
                    </a:lnTo>
                    <a:lnTo>
                      <a:pt x="1267" y="901"/>
                    </a:lnTo>
                    <a:lnTo>
                      <a:pt x="1267" y="895"/>
                    </a:lnTo>
                    <a:lnTo>
                      <a:pt x="1265" y="888"/>
                    </a:lnTo>
                    <a:lnTo>
                      <a:pt x="1265" y="882"/>
                    </a:lnTo>
                    <a:lnTo>
                      <a:pt x="1267" y="877"/>
                    </a:lnTo>
                    <a:lnTo>
                      <a:pt x="1270" y="873"/>
                    </a:lnTo>
                    <a:lnTo>
                      <a:pt x="1282" y="861"/>
                    </a:lnTo>
                    <a:lnTo>
                      <a:pt x="1278" y="856"/>
                    </a:lnTo>
                    <a:lnTo>
                      <a:pt x="1279" y="849"/>
                    </a:lnTo>
                    <a:lnTo>
                      <a:pt x="1292" y="804"/>
                    </a:lnTo>
                    <a:lnTo>
                      <a:pt x="1295" y="799"/>
                    </a:lnTo>
                    <a:lnTo>
                      <a:pt x="1295" y="797"/>
                    </a:lnTo>
                    <a:lnTo>
                      <a:pt x="1299" y="771"/>
                    </a:lnTo>
                    <a:lnTo>
                      <a:pt x="1306" y="760"/>
                    </a:lnTo>
                    <a:lnTo>
                      <a:pt x="1306" y="758"/>
                    </a:lnTo>
                    <a:lnTo>
                      <a:pt x="1308" y="754"/>
                    </a:lnTo>
                    <a:lnTo>
                      <a:pt x="1308" y="747"/>
                    </a:lnTo>
                    <a:lnTo>
                      <a:pt x="1311" y="743"/>
                    </a:lnTo>
                    <a:lnTo>
                      <a:pt x="1316" y="730"/>
                    </a:lnTo>
                    <a:lnTo>
                      <a:pt x="1317" y="730"/>
                    </a:lnTo>
                    <a:lnTo>
                      <a:pt x="1317" y="727"/>
                    </a:lnTo>
                    <a:lnTo>
                      <a:pt x="1313" y="724"/>
                    </a:lnTo>
                    <a:lnTo>
                      <a:pt x="1311" y="719"/>
                    </a:lnTo>
                    <a:lnTo>
                      <a:pt x="1311" y="701"/>
                    </a:lnTo>
                    <a:lnTo>
                      <a:pt x="1314" y="693"/>
                    </a:lnTo>
                    <a:lnTo>
                      <a:pt x="1321" y="681"/>
                    </a:lnTo>
                    <a:lnTo>
                      <a:pt x="1321" y="677"/>
                    </a:lnTo>
                    <a:lnTo>
                      <a:pt x="1331" y="663"/>
                    </a:lnTo>
                    <a:lnTo>
                      <a:pt x="1344" y="655"/>
                    </a:lnTo>
                    <a:lnTo>
                      <a:pt x="1349" y="653"/>
                    </a:lnTo>
                    <a:lnTo>
                      <a:pt x="1351" y="653"/>
                    </a:lnTo>
                    <a:lnTo>
                      <a:pt x="1351" y="652"/>
                    </a:lnTo>
                    <a:lnTo>
                      <a:pt x="1349" y="652"/>
                    </a:lnTo>
                    <a:lnTo>
                      <a:pt x="1338" y="635"/>
                    </a:lnTo>
                    <a:lnTo>
                      <a:pt x="1338" y="634"/>
                    </a:lnTo>
                    <a:lnTo>
                      <a:pt x="1332" y="624"/>
                    </a:lnTo>
                    <a:lnTo>
                      <a:pt x="1332" y="623"/>
                    </a:lnTo>
                    <a:lnTo>
                      <a:pt x="1331" y="611"/>
                    </a:lnTo>
                    <a:lnTo>
                      <a:pt x="1332" y="611"/>
                    </a:lnTo>
                    <a:lnTo>
                      <a:pt x="1331" y="610"/>
                    </a:lnTo>
                    <a:lnTo>
                      <a:pt x="1323" y="589"/>
                    </a:lnTo>
                    <a:lnTo>
                      <a:pt x="1321" y="588"/>
                    </a:lnTo>
                    <a:lnTo>
                      <a:pt x="1321" y="586"/>
                    </a:lnTo>
                    <a:lnTo>
                      <a:pt x="1318" y="583"/>
                    </a:lnTo>
                    <a:lnTo>
                      <a:pt x="1321" y="573"/>
                    </a:lnTo>
                    <a:lnTo>
                      <a:pt x="1323" y="573"/>
                    </a:lnTo>
                    <a:lnTo>
                      <a:pt x="1327" y="571"/>
                    </a:lnTo>
                    <a:lnTo>
                      <a:pt x="1328" y="570"/>
                    </a:lnTo>
                    <a:lnTo>
                      <a:pt x="1335" y="567"/>
                    </a:lnTo>
                    <a:lnTo>
                      <a:pt x="1337" y="566"/>
                    </a:lnTo>
                    <a:lnTo>
                      <a:pt x="1337" y="564"/>
                    </a:lnTo>
                    <a:lnTo>
                      <a:pt x="1332" y="553"/>
                    </a:lnTo>
                    <a:lnTo>
                      <a:pt x="1320" y="542"/>
                    </a:lnTo>
                    <a:lnTo>
                      <a:pt x="1316" y="540"/>
                    </a:lnTo>
                    <a:lnTo>
                      <a:pt x="1316" y="539"/>
                    </a:lnTo>
                    <a:lnTo>
                      <a:pt x="1313" y="537"/>
                    </a:lnTo>
                    <a:lnTo>
                      <a:pt x="1311" y="537"/>
                    </a:lnTo>
                    <a:lnTo>
                      <a:pt x="1309" y="536"/>
                    </a:lnTo>
                    <a:lnTo>
                      <a:pt x="1301" y="535"/>
                    </a:lnTo>
                    <a:lnTo>
                      <a:pt x="1298" y="533"/>
                    </a:lnTo>
                    <a:lnTo>
                      <a:pt x="1296" y="533"/>
                    </a:lnTo>
                    <a:lnTo>
                      <a:pt x="1279" y="523"/>
                    </a:lnTo>
                    <a:lnTo>
                      <a:pt x="1274" y="523"/>
                    </a:lnTo>
                    <a:lnTo>
                      <a:pt x="1272" y="522"/>
                    </a:lnTo>
                    <a:lnTo>
                      <a:pt x="1271" y="522"/>
                    </a:lnTo>
                    <a:lnTo>
                      <a:pt x="1258" y="511"/>
                    </a:lnTo>
                    <a:lnTo>
                      <a:pt x="1256" y="503"/>
                    </a:lnTo>
                    <a:lnTo>
                      <a:pt x="1256" y="487"/>
                    </a:lnTo>
                    <a:lnTo>
                      <a:pt x="1254" y="483"/>
                    </a:lnTo>
                    <a:lnTo>
                      <a:pt x="1256" y="480"/>
                    </a:lnTo>
                    <a:lnTo>
                      <a:pt x="1253" y="476"/>
                    </a:lnTo>
                    <a:lnTo>
                      <a:pt x="1253" y="466"/>
                    </a:lnTo>
                    <a:lnTo>
                      <a:pt x="1251" y="465"/>
                    </a:lnTo>
                    <a:lnTo>
                      <a:pt x="1251" y="463"/>
                    </a:lnTo>
                    <a:lnTo>
                      <a:pt x="1250" y="463"/>
                    </a:lnTo>
                    <a:lnTo>
                      <a:pt x="1239" y="469"/>
                    </a:lnTo>
                    <a:lnTo>
                      <a:pt x="1211" y="479"/>
                    </a:lnTo>
                    <a:lnTo>
                      <a:pt x="1208" y="482"/>
                    </a:lnTo>
                    <a:lnTo>
                      <a:pt x="1205" y="486"/>
                    </a:lnTo>
                    <a:lnTo>
                      <a:pt x="1205" y="487"/>
                    </a:lnTo>
                    <a:lnTo>
                      <a:pt x="1203" y="490"/>
                    </a:lnTo>
                    <a:lnTo>
                      <a:pt x="1187" y="490"/>
                    </a:lnTo>
                    <a:lnTo>
                      <a:pt x="1187" y="487"/>
                    </a:lnTo>
                    <a:lnTo>
                      <a:pt x="1194" y="475"/>
                    </a:lnTo>
                    <a:lnTo>
                      <a:pt x="1196" y="475"/>
                    </a:lnTo>
                    <a:lnTo>
                      <a:pt x="1196" y="473"/>
                    </a:lnTo>
                    <a:lnTo>
                      <a:pt x="1201" y="462"/>
                    </a:lnTo>
                    <a:lnTo>
                      <a:pt x="1196" y="458"/>
                    </a:lnTo>
                    <a:lnTo>
                      <a:pt x="1193" y="458"/>
                    </a:lnTo>
                    <a:lnTo>
                      <a:pt x="1191" y="456"/>
                    </a:lnTo>
                    <a:lnTo>
                      <a:pt x="1191" y="455"/>
                    </a:lnTo>
                    <a:lnTo>
                      <a:pt x="1190" y="455"/>
                    </a:lnTo>
                    <a:lnTo>
                      <a:pt x="1190" y="452"/>
                    </a:lnTo>
                    <a:lnTo>
                      <a:pt x="1191" y="452"/>
                    </a:lnTo>
                    <a:lnTo>
                      <a:pt x="1196" y="440"/>
                    </a:lnTo>
                    <a:lnTo>
                      <a:pt x="1197" y="438"/>
                    </a:lnTo>
                    <a:lnTo>
                      <a:pt x="1197" y="436"/>
                    </a:lnTo>
                    <a:lnTo>
                      <a:pt x="1193" y="436"/>
                    </a:lnTo>
                    <a:lnTo>
                      <a:pt x="1186" y="434"/>
                    </a:lnTo>
                    <a:lnTo>
                      <a:pt x="1162" y="440"/>
                    </a:lnTo>
                    <a:lnTo>
                      <a:pt x="1161" y="441"/>
                    </a:lnTo>
                    <a:lnTo>
                      <a:pt x="1161" y="410"/>
                    </a:lnTo>
                    <a:lnTo>
                      <a:pt x="1154" y="395"/>
                    </a:lnTo>
                    <a:lnTo>
                      <a:pt x="1145" y="389"/>
                    </a:lnTo>
                    <a:lnTo>
                      <a:pt x="1144" y="388"/>
                    </a:lnTo>
                    <a:lnTo>
                      <a:pt x="1134" y="382"/>
                    </a:lnTo>
                    <a:lnTo>
                      <a:pt x="1133" y="381"/>
                    </a:lnTo>
                    <a:lnTo>
                      <a:pt x="1131" y="381"/>
                    </a:lnTo>
                    <a:lnTo>
                      <a:pt x="1131" y="382"/>
                    </a:lnTo>
                    <a:lnTo>
                      <a:pt x="1129" y="382"/>
                    </a:lnTo>
                    <a:lnTo>
                      <a:pt x="1129" y="381"/>
                    </a:lnTo>
                    <a:lnTo>
                      <a:pt x="1122" y="378"/>
                    </a:lnTo>
                    <a:lnTo>
                      <a:pt x="1119" y="378"/>
                    </a:lnTo>
                    <a:lnTo>
                      <a:pt x="1115" y="371"/>
                    </a:lnTo>
                    <a:lnTo>
                      <a:pt x="1115" y="370"/>
                    </a:lnTo>
                    <a:lnTo>
                      <a:pt x="1109" y="366"/>
                    </a:lnTo>
                    <a:lnTo>
                      <a:pt x="1112" y="359"/>
                    </a:lnTo>
                    <a:lnTo>
                      <a:pt x="1117" y="353"/>
                    </a:lnTo>
                    <a:lnTo>
                      <a:pt x="1127" y="334"/>
                    </a:lnTo>
                    <a:lnTo>
                      <a:pt x="1124" y="331"/>
                    </a:lnTo>
                    <a:lnTo>
                      <a:pt x="1120" y="331"/>
                    </a:lnTo>
                    <a:lnTo>
                      <a:pt x="1117" y="329"/>
                    </a:lnTo>
                    <a:lnTo>
                      <a:pt x="1113" y="331"/>
                    </a:lnTo>
                    <a:lnTo>
                      <a:pt x="1095" y="322"/>
                    </a:lnTo>
                    <a:lnTo>
                      <a:pt x="1088" y="315"/>
                    </a:lnTo>
                    <a:lnTo>
                      <a:pt x="1087" y="307"/>
                    </a:lnTo>
                    <a:lnTo>
                      <a:pt x="1085" y="307"/>
                    </a:lnTo>
                    <a:lnTo>
                      <a:pt x="1085" y="306"/>
                    </a:lnTo>
                    <a:lnTo>
                      <a:pt x="1078" y="304"/>
                    </a:lnTo>
                    <a:lnTo>
                      <a:pt x="1076" y="311"/>
                    </a:lnTo>
                    <a:lnTo>
                      <a:pt x="1074" y="312"/>
                    </a:lnTo>
                    <a:lnTo>
                      <a:pt x="1069" y="315"/>
                    </a:lnTo>
                    <a:lnTo>
                      <a:pt x="1069" y="328"/>
                    </a:lnTo>
                    <a:lnTo>
                      <a:pt x="1067" y="328"/>
                    </a:lnTo>
                    <a:lnTo>
                      <a:pt x="1067" y="326"/>
                    </a:lnTo>
                    <a:lnTo>
                      <a:pt x="1062" y="317"/>
                    </a:lnTo>
                    <a:lnTo>
                      <a:pt x="1060" y="315"/>
                    </a:lnTo>
                    <a:lnTo>
                      <a:pt x="1059" y="307"/>
                    </a:lnTo>
                    <a:lnTo>
                      <a:pt x="1059" y="302"/>
                    </a:lnTo>
                    <a:lnTo>
                      <a:pt x="1046" y="292"/>
                    </a:lnTo>
                    <a:lnTo>
                      <a:pt x="1044" y="290"/>
                    </a:lnTo>
                    <a:lnTo>
                      <a:pt x="1028" y="281"/>
                    </a:lnTo>
                    <a:lnTo>
                      <a:pt x="1027" y="279"/>
                    </a:lnTo>
                    <a:lnTo>
                      <a:pt x="1020" y="257"/>
                    </a:lnTo>
                    <a:lnTo>
                      <a:pt x="1018" y="255"/>
                    </a:lnTo>
                    <a:lnTo>
                      <a:pt x="1018" y="254"/>
                    </a:lnTo>
                    <a:lnTo>
                      <a:pt x="1014" y="240"/>
                    </a:lnTo>
                    <a:lnTo>
                      <a:pt x="1013" y="240"/>
                    </a:lnTo>
                    <a:lnTo>
                      <a:pt x="997" y="245"/>
                    </a:lnTo>
                    <a:lnTo>
                      <a:pt x="992" y="232"/>
                    </a:lnTo>
                    <a:lnTo>
                      <a:pt x="992" y="230"/>
                    </a:lnTo>
                    <a:lnTo>
                      <a:pt x="990" y="229"/>
                    </a:lnTo>
                    <a:lnTo>
                      <a:pt x="989" y="194"/>
                    </a:lnTo>
                    <a:lnTo>
                      <a:pt x="987" y="194"/>
                    </a:lnTo>
                    <a:lnTo>
                      <a:pt x="986" y="190"/>
                    </a:lnTo>
                    <a:lnTo>
                      <a:pt x="985" y="187"/>
                    </a:lnTo>
                    <a:lnTo>
                      <a:pt x="982" y="184"/>
                    </a:lnTo>
                    <a:lnTo>
                      <a:pt x="979" y="183"/>
                    </a:lnTo>
                    <a:lnTo>
                      <a:pt x="977" y="181"/>
                    </a:lnTo>
                    <a:lnTo>
                      <a:pt x="967" y="181"/>
                    </a:lnTo>
                    <a:lnTo>
                      <a:pt x="963" y="176"/>
                    </a:lnTo>
                    <a:lnTo>
                      <a:pt x="963" y="172"/>
                    </a:lnTo>
                    <a:lnTo>
                      <a:pt x="960" y="162"/>
                    </a:lnTo>
                    <a:lnTo>
                      <a:pt x="958" y="161"/>
                    </a:lnTo>
                    <a:lnTo>
                      <a:pt x="958" y="153"/>
                    </a:lnTo>
                    <a:lnTo>
                      <a:pt x="960" y="146"/>
                    </a:lnTo>
                    <a:lnTo>
                      <a:pt x="960" y="145"/>
                    </a:lnTo>
                    <a:lnTo>
                      <a:pt x="964" y="138"/>
                    </a:lnTo>
                    <a:lnTo>
                      <a:pt x="968" y="127"/>
                    </a:lnTo>
                    <a:lnTo>
                      <a:pt x="967" y="124"/>
                    </a:lnTo>
                    <a:lnTo>
                      <a:pt x="961" y="109"/>
                    </a:lnTo>
                    <a:lnTo>
                      <a:pt x="961" y="106"/>
                    </a:lnTo>
                    <a:lnTo>
                      <a:pt x="956" y="86"/>
                    </a:lnTo>
                    <a:lnTo>
                      <a:pt x="956" y="84"/>
                    </a:lnTo>
                    <a:lnTo>
                      <a:pt x="954" y="82"/>
                    </a:lnTo>
                    <a:lnTo>
                      <a:pt x="951" y="67"/>
                    </a:lnTo>
                    <a:lnTo>
                      <a:pt x="942" y="57"/>
                    </a:lnTo>
                    <a:lnTo>
                      <a:pt x="940" y="57"/>
                    </a:lnTo>
                    <a:lnTo>
                      <a:pt x="940" y="58"/>
                    </a:lnTo>
                    <a:lnTo>
                      <a:pt x="937" y="68"/>
                    </a:lnTo>
                    <a:lnTo>
                      <a:pt x="934" y="74"/>
                    </a:lnTo>
                    <a:lnTo>
                      <a:pt x="930" y="77"/>
                    </a:lnTo>
                    <a:lnTo>
                      <a:pt x="923" y="78"/>
                    </a:lnTo>
                    <a:lnTo>
                      <a:pt x="920" y="78"/>
                    </a:lnTo>
                    <a:lnTo>
                      <a:pt x="919" y="77"/>
                    </a:lnTo>
                    <a:lnTo>
                      <a:pt x="907" y="71"/>
                    </a:lnTo>
                    <a:lnTo>
                      <a:pt x="903" y="71"/>
                    </a:lnTo>
                    <a:lnTo>
                      <a:pt x="896" y="86"/>
                    </a:lnTo>
                    <a:lnTo>
                      <a:pt x="891" y="91"/>
                    </a:lnTo>
                    <a:lnTo>
                      <a:pt x="889" y="92"/>
                    </a:lnTo>
                    <a:lnTo>
                      <a:pt x="873" y="95"/>
                    </a:lnTo>
                    <a:lnTo>
                      <a:pt x="870" y="95"/>
                    </a:lnTo>
                    <a:lnTo>
                      <a:pt x="867" y="93"/>
                    </a:lnTo>
                    <a:lnTo>
                      <a:pt x="866" y="93"/>
                    </a:lnTo>
                    <a:lnTo>
                      <a:pt x="862" y="98"/>
                    </a:lnTo>
                    <a:lnTo>
                      <a:pt x="862" y="102"/>
                    </a:lnTo>
                    <a:lnTo>
                      <a:pt x="863" y="103"/>
                    </a:lnTo>
                    <a:lnTo>
                      <a:pt x="863" y="111"/>
                    </a:lnTo>
                    <a:lnTo>
                      <a:pt x="862" y="113"/>
                    </a:lnTo>
                    <a:lnTo>
                      <a:pt x="862" y="114"/>
                    </a:lnTo>
                    <a:lnTo>
                      <a:pt x="860" y="114"/>
                    </a:lnTo>
                    <a:lnTo>
                      <a:pt x="858" y="116"/>
                    </a:lnTo>
                    <a:lnTo>
                      <a:pt x="851" y="116"/>
                    </a:lnTo>
                    <a:lnTo>
                      <a:pt x="851" y="114"/>
                    </a:lnTo>
                    <a:lnTo>
                      <a:pt x="849" y="111"/>
                    </a:lnTo>
                    <a:lnTo>
                      <a:pt x="849" y="101"/>
                    </a:lnTo>
                    <a:lnTo>
                      <a:pt x="848" y="99"/>
                    </a:lnTo>
                    <a:lnTo>
                      <a:pt x="846" y="99"/>
                    </a:lnTo>
                    <a:lnTo>
                      <a:pt x="844" y="98"/>
                    </a:lnTo>
                    <a:lnTo>
                      <a:pt x="840" y="98"/>
                    </a:lnTo>
                    <a:lnTo>
                      <a:pt x="834" y="103"/>
                    </a:lnTo>
                    <a:lnTo>
                      <a:pt x="833" y="106"/>
                    </a:lnTo>
                    <a:lnTo>
                      <a:pt x="831" y="108"/>
                    </a:lnTo>
                    <a:lnTo>
                      <a:pt x="826" y="108"/>
                    </a:lnTo>
                    <a:lnTo>
                      <a:pt x="824" y="106"/>
                    </a:lnTo>
                    <a:lnTo>
                      <a:pt x="823" y="106"/>
                    </a:lnTo>
                    <a:lnTo>
                      <a:pt x="823" y="103"/>
                    </a:lnTo>
                    <a:lnTo>
                      <a:pt x="821" y="103"/>
                    </a:lnTo>
                    <a:lnTo>
                      <a:pt x="823" y="98"/>
                    </a:lnTo>
                    <a:lnTo>
                      <a:pt x="823" y="96"/>
                    </a:lnTo>
                    <a:lnTo>
                      <a:pt x="824" y="93"/>
                    </a:lnTo>
                    <a:lnTo>
                      <a:pt x="824" y="88"/>
                    </a:lnTo>
                    <a:lnTo>
                      <a:pt x="826" y="82"/>
                    </a:lnTo>
                    <a:lnTo>
                      <a:pt x="830" y="78"/>
                    </a:lnTo>
                    <a:lnTo>
                      <a:pt x="830" y="77"/>
                    </a:lnTo>
                    <a:lnTo>
                      <a:pt x="831" y="77"/>
                    </a:lnTo>
                    <a:lnTo>
                      <a:pt x="840" y="78"/>
                    </a:lnTo>
                    <a:lnTo>
                      <a:pt x="841" y="79"/>
                    </a:lnTo>
                    <a:lnTo>
                      <a:pt x="849" y="79"/>
                    </a:lnTo>
                    <a:lnTo>
                      <a:pt x="852" y="75"/>
                    </a:lnTo>
                    <a:lnTo>
                      <a:pt x="856" y="74"/>
                    </a:lnTo>
                    <a:lnTo>
                      <a:pt x="859" y="75"/>
                    </a:lnTo>
                    <a:lnTo>
                      <a:pt x="860" y="75"/>
                    </a:lnTo>
                    <a:lnTo>
                      <a:pt x="863" y="77"/>
                    </a:lnTo>
                    <a:lnTo>
                      <a:pt x="865" y="78"/>
                    </a:lnTo>
                    <a:lnTo>
                      <a:pt x="869" y="77"/>
                    </a:lnTo>
                    <a:lnTo>
                      <a:pt x="873" y="77"/>
                    </a:lnTo>
                    <a:lnTo>
                      <a:pt x="874" y="75"/>
                    </a:lnTo>
                    <a:lnTo>
                      <a:pt x="876" y="65"/>
                    </a:lnTo>
                    <a:lnTo>
                      <a:pt x="876" y="61"/>
                    </a:lnTo>
                    <a:lnTo>
                      <a:pt x="873" y="58"/>
                    </a:lnTo>
                    <a:lnTo>
                      <a:pt x="873" y="57"/>
                    </a:lnTo>
                    <a:lnTo>
                      <a:pt x="872" y="57"/>
                    </a:lnTo>
                    <a:lnTo>
                      <a:pt x="867" y="54"/>
                    </a:lnTo>
                    <a:lnTo>
                      <a:pt x="863" y="50"/>
                    </a:lnTo>
                    <a:lnTo>
                      <a:pt x="848" y="42"/>
                    </a:lnTo>
                    <a:lnTo>
                      <a:pt x="848" y="41"/>
                    </a:lnTo>
                    <a:lnTo>
                      <a:pt x="844" y="39"/>
                    </a:lnTo>
                    <a:lnTo>
                      <a:pt x="843" y="38"/>
                    </a:lnTo>
                    <a:lnTo>
                      <a:pt x="840" y="25"/>
                    </a:lnTo>
                    <a:lnTo>
                      <a:pt x="840" y="24"/>
                    </a:lnTo>
                    <a:lnTo>
                      <a:pt x="837" y="19"/>
                    </a:lnTo>
                    <a:lnTo>
                      <a:pt x="830" y="12"/>
                    </a:lnTo>
                    <a:lnTo>
                      <a:pt x="829" y="12"/>
                    </a:lnTo>
                    <a:lnTo>
                      <a:pt x="826" y="10"/>
                    </a:lnTo>
                    <a:lnTo>
                      <a:pt x="821" y="10"/>
                    </a:lnTo>
                    <a:lnTo>
                      <a:pt x="809" y="7"/>
                    </a:lnTo>
                    <a:lnTo>
                      <a:pt x="796" y="7"/>
                    </a:lnTo>
                    <a:lnTo>
                      <a:pt x="793" y="8"/>
                    </a:lnTo>
                    <a:lnTo>
                      <a:pt x="786" y="15"/>
                    </a:lnTo>
                    <a:lnTo>
                      <a:pt x="782" y="18"/>
                    </a:lnTo>
                    <a:lnTo>
                      <a:pt x="776" y="24"/>
                    </a:lnTo>
                    <a:lnTo>
                      <a:pt x="774" y="24"/>
                    </a:lnTo>
                    <a:lnTo>
                      <a:pt x="769" y="29"/>
                    </a:lnTo>
                    <a:lnTo>
                      <a:pt x="747" y="44"/>
                    </a:lnTo>
                    <a:lnTo>
                      <a:pt x="719" y="57"/>
                    </a:lnTo>
                    <a:lnTo>
                      <a:pt x="718" y="57"/>
                    </a:lnTo>
                    <a:lnTo>
                      <a:pt x="707" y="63"/>
                    </a:lnTo>
                    <a:lnTo>
                      <a:pt x="706" y="63"/>
                    </a:lnTo>
                    <a:lnTo>
                      <a:pt x="697" y="67"/>
                    </a:lnTo>
                    <a:lnTo>
                      <a:pt x="671" y="84"/>
                    </a:lnTo>
                    <a:lnTo>
                      <a:pt x="668" y="85"/>
                    </a:lnTo>
                    <a:lnTo>
                      <a:pt x="666" y="86"/>
                    </a:lnTo>
                    <a:lnTo>
                      <a:pt x="662" y="86"/>
                    </a:lnTo>
                    <a:lnTo>
                      <a:pt x="661" y="85"/>
                    </a:lnTo>
                    <a:lnTo>
                      <a:pt x="659" y="85"/>
                    </a:lnTo>
                    <a:lnTo>
                      <a:pt x="658" y="84"/>
                    </a:lnTo>
                    <a:lnTo>
                      <a:pt x="658" y="82"/>
                    </a:lnTo>
                    <a:lnTo>
                      <a:pt x="655" y="79"/>
                    </a:lnTo>
                    <a:lnTo>
                      <a:pt x="652" y="78"/>
                    </a:lnTo>
                    <a:lnTo>
                      <a:pt x="644" y="78"/>
                    </a:lnTo>
                    <a:lnTo>
                      <a:pt x="625" y="72"/>
                    </a:lnTo>
                    <a:lnTo>
                      <a:pt x="616" y="72"/>
                    </a:lnTo>
                    <a:lnTo>
                      <a:pt x="611" y="74"/>
                    </a:lnTo>
                    <a:lnTo>
                      <a:pt x="609" y="75"/>
                    </a:lnTo>
                    <a:lnTo>
                      <a:pt x="606" y="75"/>
                    </a:lnTo>
                    <a:lnTo>
                      <a:pt x="592" y="78"/>
                    </a:lnTo>
                    <a:lnTo>
                      <a:pt x="570" y="86"/>
                    </a:lnTo>
                    <a:lnTo>
                      <a:pt x="562" y="86"/>
                    </a:lnTo>
                    <a:lnTo>
                      <a:pt x="553" y="85"/>
                    </a:lnTo>
                    <a:lnTo>
                      <a:pt x="549" y="84"/>
                    </a:lnTo>
                    <a:lnTo>
                      <a:pt x="541" y="82"/>
                    </a:lnTo>
                    <a:lnTo>
                      <a:pt x="510" y="81"/>
                    </a:lnTo>
                    <a:lnTo>
                      <a:pt x="505" y="79"/>
                    </a:lnTo>
                    <a:lnTo>
                      <a:pt x="499" y="79"/>
                    </a:lnTo>
                    <a:lnTo>
                      <a:pt x="499" y="78"/>
                    </a:lnTo>
                    <a:lnTo>
                      <a:pt x="492" y="61"/>
                    </a:lnTo>
                    <a:lnTo>
                      <a:pt x="479" y="49"/>
                    </a:lnTo>
                    <a:lnTo>
                      <a:pt x="475" y="50"/>
                    </a:lnTo>
                    <a:lnTo>
                      <a:pt x="461" y="44"/>
                    </a:lnTo>
                    <a:lnTo>
                      <a:pt x="451" y="38"/>
                    </a:lnTo>
                    <a:lnTo>
                      <a:pt x="450" y="38"/>
                    </a:lnTo>
                    <a:lnTo>
                      <a:pt x="446" y="36"/>
                    </a:lnTo>
                    <a:lnTo>
                      <a:pt x="443" y="38"/>
                    </a:lnTo>
                    <a:lnTo>
                      <a:pt x="440" y="41"/>
                    </a:lnTo>
                    <a:lnTo>
                      <a:pt x="439" y="41"/>
                    </a:lnTo>
                    <a:lnTo>
                      <a:pt x="440" y="38"/>
                    </a:lnTo>
                    <a:lnTo>
                      <a:pt x="440" y="26"/>
                    </a:lnTo>
                    <a:lnTo>
                      <a:pt x="442" y="22"/>
                    </a:lnTo>
                    <a:lnTo>
                      <a:pt x="442" y="21"/>
                    </a:lnTo>
                    <a:lnTo>
                      <a:pt x="443" y="19"/>
                    </a:lnTo>
                    <a:lnTo>
                      <a:pt x="446" y="14"/>
                    </a:lnTo>
                    <a:lnTo>
                      <a:pt x="446" y="12"/>
                    </a:lnTo>
                    <a:lnTo>
                      <a:pt x="436" y="10"/>
                    </a:lnTo>
                    <a:lnTo>
                      <a:pt x="429" y="5"/>
                    </a:lnTo>
                    <a:lnTo>
                      <a:pt x="429" y="3"/>
                    </a:lnTo>
                    <a:lnTo>
                      <a:pt x="426" y="0"/>
                    </a:lnTo>
                    <a:lnTo>
                      <a:pt x="422" y="0"/>
                    </a:lnTo>
                    <a:lnTo>
                      <a:pt x="418" y="3"/>
                    </a:lnTo>
                    <a:lnTo>
                      <a:pt x="415" y="4"/>
                    </a:lnTo>
                    <a:lnTo>
                      <a:pt x="414" y="5"/>
                    </a:lnTo>
                    <a:lnTo>
                      <a:pt x="408" y="12"/>
                    </a:lnTo>
                    <a:lnTo>
                      <a:pt x="402" y="17"/>
                    </a:lnTo>
                    <a:lnTo>
                      <a:pt x="394" y="17"/>
                    </a:lnTo>
                    <a:lnTo>
                      <a:pt x="394" y="19"/>
                    </a:lnTo>
                    <a:lnTo>
                      <a:pt x="390" y="19"/>
                    </a:lnTo>
                    <a:lnTo>
                      <a:pt x="364" y="1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79" name="Freeform 910">
                <a:extLst>
                  <a:ext uri="{FF2B5EF4-FFF2-40B4-BE49-F238E27FC236}">
                    <a16:creationId xmlns:a16="http://schemas.microsoft.com/office/drawing/2014/main" id="{35DD19D4-8237-3527-426B-B196C2EB4F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3" y="3312"/>
                <a:ext cx="142" cy="84"/>
              </a:xfrm>
              <a:custGeom>
                <a:avLst/>
                <a:gdLst>
                  <a:gd name="T0" fmla="*/ 356 w 569"/>
                  <a:gd name="T1" fmla="*/ 18 h 333"/>
                  <a:gd name="T2" fmla="*/ 336 w 569"/>
                  <a:gd name="T3" fmla="*/ 3 h 333"/>
                  <a:gd name="T4" fmla="*/ 332 w 569"/>
                  <a:gd name="T5" fmla="*/ 33 h 333"/>
                  <a:gd name="T6" fmla="*/ 317 w 569"/>
                  <a:gd name="T7" fmla="*/ 41 h 333"/>
                  <a:gd name="T8" fmla="*/ 282 w 569"/>
                  <a:gd name="T9" fmla="*/ 52 h 333"/>
                  <a:gd name="T10" fmla="*/ 255 w 569"/>
                  <a:gd name="T11" fmla="*/ 86 h 333"/>
                  <a:gd name="T12" fmla="*/ 237 w 569"/>
                  <a:gd name="T13" fmla="*/ 94 h 333"/>
                  <a:gd name="T14" fmla="*/ 191 w 569"/>
                  <a:gd name="T15" fmla="*/ 87 h 333"/>
                  <a:gd name="T16" fmla="*/ 166 w 569"/>
                  <a:gd name="T17" fmla="*/ 64 h 333"/>
                  <a:gd name="T18" fmla="*/ 149 w 569"/>
                  <a:gd name="T19" fmla="*/ 58 h 333"/>
                  <a:gd name="T20" fmla="*/ 118 w 569"/>
                  <a:gd name="T21" fmla="*/ 45 h 333"/>
                  <a:gd name="T22" fmla="*/ 111 w 569"/>
                  <a:gd name="T23" fmla="*/ 28 h 333"/>
                  <a:gd name="T24" fmla="*/ 99 w 569"/>
                  <a:gd name="T25" fmla="*/ 40 h 333"/>
                  <a:gd name="T26" fmla="*/ 74 w 569"/>
                  <a:gd name="T27" fmla="*/ 31 h 333"/>
                  <a:gd name="T28" fmla="*/ 44 w 569"/>
                  <a:gd name="T29" fmla="*/ 41 h 333"/>
                  <a:gd name="T30" fmla="*/ 8 w 569"/>
                  <a:gd name="T31" fmla="*/ 78 h 333"/>
                  <a:gd name="T32" fmla="*/ 1 w 569"/>
                  <a:gd name="T33" fmla="*/ 98 h 333"/>
                  <a:gd name="T34" fmla="*/ 8 w 569"/>
                  <a:gd name="T35" fmla="*/ 133 h 333"/>
                  <a:gd name="T36" fmla="*/ 40 w 569"/>
                  <a:gd name="T37" fmla="*/ 171 h 333"/>
                  <a:gd name="T38" fmla="*/ 50 w 569"/>
                  <a:gd name="T39" fmla="*/ 185 h 333"/>
                  <a:gd name="T40" fmla="*/ 47 w 569"/>
                  <a:gd name="T41" fmla="*/ 193 h 333"/>
                  <a:gd name="T42" fmla="*/ 21 w 569"/>
                  <a:gd name="T43" fmla="*/ 192 h 333"/>
                  <a:gd name="T44" fmla="*/ 44 w 569"/>
                  <a:gd name="T45" fmla="*/ 220 h 333"/>
                  <a:gd name="T46" fmla="*/ 80 w 569"/>
                  <a:gd name="T47" fmla="*/ 229 h 333"/>
                  <a:gd name="T48" fmla="*/ 95 w 569"/>
                  <a:gd name="T49" fmla="*/ 256 h 333"/>
                  <a:gd name="T50" fmla="*/ 124 w 569"/>
                  <a:gd name="T51" fmla="*/ 274 h 333"/>
                  <a:gd name="T52" fmla="*/ 120 w 569"/>
                  <a:gd name="T53" fmla="*/ 294 h 333"/>
                  <a:gd name="T54" fmla="*/ 103 w 569"/>
                  <a:gd name="T55" fmla="*/ 292 h 333"/>
                  <a:gd name="T56" fmla="*/ 81 w 569"/>
                  <a:gd name="T57" fmla="*/ 295 h 333"/>
                  <a:gd name="T58" fmla="*/ 72 w 569"/>
                  <a:gd name="T59" fmla="*/ 320 h 333"/>
                  <a:gd name="T60" fmla="*/ 84 w 569"/>
                  <a:gd name="T61" fmla="*/ 323 h 333"/>
                  <a:gd name="T62" fmla="*/ 100 w 569"/>
                  <a:gd name="T63" fmla="*/ 318 h 333"/>
                  <a:gd name="T64" fmla="*/ 113 w 569"/>
                  <a:gd name="T65" fmla="*/ 331 h 333"/>
                  <a:gd name="T66" fmla="*/ 117 w 569"/>
                  <a:gd name="T67" fmla="*/ 310 h 333"/>
                  <a:gd name="T68" fmla="*/ 147 w 569"/>
                  <a:gd name="T69" fmla="*/ 303 h 333"/>
                  <a:gd name="T70" fmla="*/ 181 w 569"/>
                  <a:gd name="T71" fmla="*/ 294 h 333"/>
                  <a:gd name="T72" fmla="*/ 202 w 569"/>
                  <a:gd name="T73" fmla="*/ 284 h 333"/>
                  <a:gd name="T74" fmla="*/ 236 w 569"/>
                  <a:gd name="T75" fmla="*/ 296 h 333"/>
                  <a:gd name="T76" fmla="*/ 262 w 569"/>
                  <a:gd name="T77" fmla="*/ 315 h 333"/>
                  <a:gd name="T78" fmla="*/ 304 w 569"/>
                  <a:gd name="T79" fmla="*/ 313 h 333"/>
                  <a:gd name="T80" fmla="*/ 305 w 569"/>
                  <a:gd name="T81" fmla="*/ 299 h 333"/>
                  <a:gd name="T82" fmla="*/ 303 w 569"/>
                  <a:gd name="T83" fmla="*/ 261 h 333"/>
                  <a:gd name="T84" fmla="*/ 331 w 569"/>
                  <a:gd name="T85" fmla="*/ 252 h 333"/>
                  <a:gd name="T86" fmla="*/ 355 w 569"/>
                  <a:gd name="T87" fmla="*/ 264 h 333"/>
                  <a:gd name="T88" fmla="*/ 382 w 569"/>
                  <a:gd name="T89" fmla="*/ 256 h 333"/>
                  <a:gd name="T90" fmla="*/ 396 w 569"/>
                  <a:gd name="T91" fmla="*/ 267 h 333"/>
                  <a:gd name="T92" fmla="*/ 415 w 569"/>
                  <a:gd name="T93" fmla="*/ 239 h 333"/>
                  <a:gd name="T94" fmla="*/ 465 w 569"/>
                  <a:gd name="T95" fmla="*/ 246 h 333"/>
                  <a:gd name="T96" fmla="*/ 479 w 569"/>
                  <a:gd name="T97" fmla="*/ 252 h 333"/>
                  <a:gd name="T98" fmla="*/ 505 w 569"/>
                  <a:gd name="T99" fmla="*/ 235 h 333"/>
                  <a:gd name="T100" fmla="*/ 529 w 569"/>
                  <a:gd name="T101" fmla="*/ 222 h 333"/>
                  <a:gd name="T102" fmla="*/ 559 w 569"/>
                  <a:gd name="T103" fmla="*/ 229 h 333"/>
                  <a:gd name="T104" fmla="*/ 562 w 569"/>
                  <a:gd name="T105" fmla="*/ 208 h 333"/>
                  <a:gd name="T106" fmla="*/ 557 w 569"/>
                  <a:gd name="T107" fmla="*/ 176 h 333"/>
                  <a:gd name="T108" fmla="*/ 512 w 569"/>
                  <a:gd name="T109" fmla="*/ 154 h 333"/>
                  <a:gd name="T110" fmla="*/ 475 w 569"/>
                  <a:gd name="T111" fmla="*/ 141 h 333"/>
                  <a:gd name="T112" fmla="*/ 456 w 569"/>
                  <a:gd name="T113" fmla="*/ 108 h 333"/>
                  <a:gd name="T114" fmla="*/ 412 w 569"/>
                  <a:gd name="T115" fmla="*/ 84 h 333"/>
                  <a:gd name="T116" fmla="*/ 391 w 569"/>
                  <a:gd name="T117" fmla="*/ 54 h 333"/>
                  <a:gd name="T118" fmla="*/ 370 w 569"/>
                  <a:gd name="T119" fmla="*/ 33 h 333"/>
                  <a:gd name="T120" fmla="*/ 377 w 569"/>
                  <a:gd name="T121" fmla="*/ 18 h 3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569" h="333">
                    <a:moveTo>
                      <a:pt x="373" y="14"/>
                    </a:moveTo>
                    <a:lnTo>
                      <a:pt x="371" y="13"/>
                    </a:lnTo>
                    <a:lnTo>
                      <a:pt x="368" y="16"/>
                    </a:lnTo>
                    <a:lnTo>
                      <a:pt x="367" y="18"/>
                    </a:lnTo>
                    <a:lnTo>
                      <a:pt x="360" y="20"/>
                    </a:lnTo>
                    <a:lnTo>
                      <a:pt x="356" y="18"/>
                    </a:lnTo>
                    <a:lnTo>
                      <a:pt x="349" y="11"/>
                    </a:lnTo>
                    <a:lnTo>
                      <a:pt x="345" y="3"/>
                    </a:lnTo>
                    <a:lnTo>
                      <a:pt x="342" y="0"/>
                    </a:lnTo>
                    <a:lnTo>
                      <a:pt x="341" y="2"/>
                    </a:lnTo>
                    <a:lnTo>
                      <a:pt x="338" y="2"/>
                    </a:lnTo>
                    <a:lnTo>
                      <a:pt x="336" y="3"/>
                    </a:lnTo>
                    <a:lnTo>
                      <a:pt x="334" y="10"/>
                    </a:lnTo>
                    <a:lnTo>
                      <a:pt x="334" y="16"/>
                    </a:lnTo>
                    <a:lnTo>
                      <a:pt x="336" y="27"/>
                    </a:lnTo>
                    <a:lnTo>
                      <a:pt x="336" y="28"/>
                    </a:lnTo>
                    <a:lnTo>
                      <a:pt x="335" y="31"/>
                    </a:lnTo>
                    <a:lnTo>
                      <a:pt x="332" y="33"/>
                    </a:lnTo>
                    <a:lnTo>
                      <a:pt x="331" y="35"/>
                    </a:lnTo>
                    <a:lnTo>
                      <a:pt x="328" y="35"/>
                    </a:lnTo>
                    <a:lnTo>
                      <a:pt x="328" y="37"/>
                    </a:lnTo>
                    <a:lnTo>
                      <a:pt x="324" y="37"/>
                    </a:lnTo>
                    <a:lnTo>
                      <a:pt x="320" y="40"/>
                    </a:lnTo>
                    <a:lnTo>
                      <a:pt x="317" y="41"/>
                    </a:lnTo>
                    <a:lnTo>
                      <a:pt x="314" y="44"/>
                    </a:lnTo>
                    <a:lnTo>
                      <a:pt x="310" y="44"/>
                    </a:lnTo>
                    <a:lnTo>
                      <a:pt x="307" y="45"/>
                    </a:lnTo>
                    <a:lnTo>
                      <a:pt x="298" y="48"/>
                    </a:lnTo>
                    <a:lnTo>
                      <a:pt x="289" y="47"/>
                    </a:lnTo>
                    <a:lnTo>
                      <a:pt x="282" y="52"/>
                    </a:lnTo>
                    <a:lnTo>
                      <a:pt x="281" y="52"/>
                    </a:lnTo>
                    <a:lnTo>
                      <a:pt x="278" y="51"/>
                    </a:lnTo>
                    <a:lnTo>
                      <a:pt x="278" y="54"/>
                    </a:lnTo>
                    <a:lnTo>
                      <a:pt x="269" y="70"/>
                    </a:lnTo>
                    <a:lnTo>
                      <a:pt x="265" y="76"/>
                    </a:lnTo>
                    <a:lnTo>
                      <a:pt x="255" y="86"/>
                    </a:lnTo>
                    <a:lnTo>
                      <a:pt x="253" y="87"/>
                    </a:lnTo>
                    <a:lnTo>
                      <a:pt x="253" y="86"/>
                    </a:lnTo>
                    <a:lnTo>
                      <a:pt x="250" y="88"/>
                    </a:lnTo>
                    <a:lnTo>
                      <a:pt x="240" y="93"/>
                    </a:lnTo>
                    <a:lnTo>
                      <a:pt x="237" y="95"/>
                    </a:lnTo>
                    <a:lnTo>
                      <a:pt x="237" y="94"/>
                    </a:lnTo>
                    <a:lnTo>
                      <a:pt x="230" y="95"/>
                    </a:lnTo>
                    <a:lnTo>
                      <a:pt x="222" y="95"/>
                    </a:lnTo>
                    <a:lnTo>
                      <a:pt x="208" y="101"/>
                    </a:lnTo>
                    <a:lnTo>
                      <a:pt x="198" y="97"/>
                    </a:lnTo>
                    <a:lnTo>
                      <a:pt x="194" y="93"/>
                    </a:lnTo>
                    <a:lnTo>
                      <a:pt x="191" y="87"/>
                    </a:lnTo>
                    <a:lnTo>
                      <a:pt x="185" y="83"/>
                    </a:lnTo>
                    <a:lnTo>
                      <a:pt x="184" y="81"/>
                    </a:lnTo>
                    <a:lnTo>
                      <a:pt x="184" y="67"/>
                    </a:lnTo>
                    <a:lnTo>
                      <a:pt x="176" y="63"/>
                    </a:lnTo>
                    <a:lnTo>
                      <a:pt x="171" y="63"/>
                    </a:lnTo>
                    <a:lnTo>
                      <a:pt x="166" y="64"/>
                    </a:lnTo>
                    <a:lnTo>
                      <a:pt x="166" y="66"/>
                    </a:lnTo>
                    <a:lnTo>
                      <a:pt x="162" y="67"/>
                    </a:lnTo>
                    <a:lnTo>
                      <a:pt x="158" y="63"/>
                    </a:lnTo>
                    <a:lnTo>
                      <a:pt x="155" y="56"/>
                    </a:lnTo>
                    <a:lnTo>
                      <a:pt x="149" y="56"/>
                    </a:lnTo>
                    <a:lnTo>
                      <a:pt x="149" y="58"/>
                    </a:lnTo>
                    <a:lnTo>
                      <a:pt x="148" y="59"/>
                    </a:lnTo>
                    <a:lnTo>
                      <a:pt x="147" y="63"/>
                    </a:lnTo>
                    <a:lnTo>
                      <a:pt x="145" y="62"/>
                    </a:lnTo>
                    <a:lnTo>
                      <a:pt x="130" y="55"/>
                    </a:lnTo>
                    <a:lnTo>
                      <a:pt x="124" y="49"/>
                    </a:lnTo>
                    <a:lnTo>
                      <a:pt x="118" y="45"/>
                    </a:lnTo>
                    <a:lnTo>
                      <a:pt x="124" y="27"/>
                    </a:lnTo>
                    <a:lnTo>
                      <a:pt x="124" y="25"/>
                    </a:lnTo>
                    <a:lnTo>
                      <a:pt x="123" y="27"/>
                    </a:lnTo>
                    <a:lnTo>
                      <a:pt x="116" y="27"/>
                    </a:lnTo>
                    <a:lnTo>
                      <a:pt x="114" y="28"/>
                    </a:lnTo>
                    <a:lnTo>
                      <a:pt x="111" y="28"/>
                    </a:lnTo>
                    <a:lnTo>
                      <a:pt x="110" y="30"/>
                    </a:lnTo>
                    <a:lnTo>
                      <a:pt x="109" y="31"/>
                    </a:lnTo>
                    <a:lnTo>
                      <a:pt x="109" y="33"/>
                    </a:lnTo>
                    <a:lnTo>
                      <a:pt x="103" y="38"/>
                    </a:lnTo>
                    <a:lnTo>
                      <a:pt x="100" y="38"/>
                    </a:lnTo>
                    <a:lnTo>
                      <a:pt x="99" y="40"/>
                    </a:lnTo>
                    <a:lnTo>
                      <a:pt x="92" y="40"/>
                    </a:lnTo>
                    <a:lnTo>
                      <a:pt x="88" y="38"/>
                    </a:lnTo>
                    <a:lnTo>
                      <a:pt x="85" y="37"/>
                    </a:lnTo>
                    <a:lnTo>
                      <a:pt x="82" y="37"/>
                    </a:lnTo>
                    <a:lnTo>
                      <a:pt x="77" y="34"/>
                    </a:lnTo>
                    <a:lnTo>
                      <a:pt x="74" y="31"/>
                    </a:lnTo>
                    <a:lnTo>
                      <a:pt x="72" y="31"/>
                    </a:lnTo>
                    <a:lnTo>
                      <a:pt x="70" y="30"/>
                    </a:lnTo>
                    <a:lnTo>
                      <a:pt x="61" y="30"/>
                    </a:lnTo>
                    <a:lnTo>
                      <a:pt x="56" y="33"/>
                    </a:lnTo>
                    <a:lnTo>
                      <a:pt x="53" y="33"/>
                    </a:lnTo>
                    <a:lnTo>
                      <a:pt x="44" y="41"/>
                    </a:lnTo>
                    <a:lnTo>
                      <a:pt x="42" y="45"/>
                    </a:lnTo>
                    <a:lnTo>
                      <a:pt x="40" y="49"/>
                    </a:lnTo>
                    <a:lnTo>
                      <a:pt x="37" y="54"/>
                    </a:lnTo>
                    <a:lnTo>
                      <a:pt x="29" y="62"/>
                    </a:lnTo>
                    <a:lnTo>
                      <a:pt x="25" y="63"/>
                    </a:lnTo>
                    <a:lnTo>
                      <a:pt x="8" y="78"/>
                    </a:lnTo>
                    <a:lnTo>
                      <a:pt x="8" y="80"/>
                    </a:lnTo>
                    <a:lnTo>
                      <a:pt x="7" y="81"/>
                    </a:lnTo>
                    <a:lnTo>
                      <a:pt x="5" y="84"/>
                    </a:lnTo>
                    <a:lnTo>
                      <a:pt x="4" y="86"/>
                    </a:lnTo>
                    <a:lnTo>
                      <a:pt x="1" y="97"/>
                    </a:lnTo>
                    <a:lnTo>
                      <a:pt x="1" y="98"/>
                    </a:lnTo>
                    <a:lnTo>
                      <a:pt x="0" y="107"/>
                    </a:lnTo>
                    <a:lnTo>
                      <a:pt x="0" y="118"/>
                    </a:lnTo>
                    <a:lnTo>
                      <a:pt x="1" y="122"/>
                    </a:lnTo>
                    <a:lnTo>
                      <a:pt x="3" y="123"/>
                    </a:lnTo>
                    <a:lnTo>
                      <a:pt x="8" y="131"/>
                    </a:lnTo>
                    <a:lnTo>
                      <a:pt x="8" y="133"/>
                    </a:lnTo>
                    <a:lnTo>
                      <a:pt x="10" y="133"/>
                    </a:lnTo>
                    <a:lnTo>
                      <a:pt x="22" y="140"/>
                    </a:lnTo>
                    <a:lnTo>
                      <a:pt x="33" y="150"/>
                    </a:lnTo>
                    <a:lnTo>
                      <a:pt x="36" y="151"/>
                    </a:lnTo>
                    <a:lnTo>
                      <a:pt x="42" y="169"/>
                    </a:lnTo>
                    <a:lnTo>
                      <a:pt x="40" y="171"/>
                    </a:lnTo>
                    <a:lnTo>
                      <a:pt x="40" y="178"/>
                    </a:lnTo>
                    <a:lnTo>
                      <a:pt x="42" y="179"/>
                    </a:lnTo>
                    <a:lnTo>
                      <a:pt x="42" y="181"/>
                    </a:lnTo>
                    <a:lnTo>
                      <a:pt x="43" y="181"/>
                    </a:lnTo>
                    <a:lnTo>
                      <a:pt x="47" y="182"/>
                    </a:lnTo>
                    <a:lnTo>
                      <a:pt x="50" y="185"/>
                    </a:lnTo>
                    <a:lnTo>
                      <a:pt x="50" y="186"/>
                    </a:lnTo>
                    <a:lnTo>
                      <a:pt x="51" y="188"/>
                    </a:lnTo>
                    <a:lnTo>
                      <a:pt x="50" y="189"/>
                    </a:lnTo>
                    <a:lnTo>
                      <a:pt x="50" y="190"/>
                    </a:lnTo>
                    <a:lnTo>
                      <a:pt x="49" y="190"/>
                    </a:lnTo>
                    <a:lnTo>
                      <a:pt x="47" y="193"/>
                    </a:lnTo>
                    <a:lnTo>
                      <a:pt x="46" y="193"/>
                    </a:lnTo>
                    <a:lnTo>
                      <a:pt x="44" y="196"/>
                    </a:lnTo>
                    <a:lnTo>
                      <a:pt x="39" y="196"/>
                    </a:lnTo>
                    <a:lnTo>
                      <a:pt x="27" y="190"/>
                    </a:lnTo>
                    <a:lnTo>
                      <a:pt x="22" y="190"/>
                    </a:lnTo>
                    <a:lnTo>
                      <a:pt x="21" y="192"/>
                    </a:lnTo>
                    <a:lnTo>
                      <a:pt x="18" y="193"/>
                    </a:lnTo>
                    <a:lnTo>
                      <a:pt x="17" y="193"/>
                    </a:lnTo>
                    <a:lnTo>
                      <a:pt x="15" y="198"/>
                    </a:lnTo>
                    <a:lnTo>
                      <a:pt x="22" y="204"/>
                    </a:lnTo>
                    <a:lnTo>
                      <a:pt x="42" y="215"/>
                    </a:lnTo>
                    <a:lnTo>
                      <a:pt x="44" y="220"/>
                    </a:lnTo>
                    <a:lnTo>
                      <a:pt x="44" y="225"/>
                    </a:lnTo>
                    <a:lnTo>
                      <a:pt x="47" y="224"/>
                    </a:lnTo>
                    <a:lnTo>
                      <a:pt x="60" y="224"/>
                    </a:lnTo>
                    <a:lnTo>
                      <a:pt x="72" y="227"/>
                    </a:lnTo>
                    <a:lnTo>
                      <a:pt x="77" y="227"/>
                    </a:lnTo>
                    <a:lnTo>
                      <a:pt x="80" y="229"/>
                    </a:lnTo>
                    <a:lnTo>
                      <a:pt x="81" y="229"/>
                    </a:lnTo>
                    <a:lnTo>
                      <a:pt x="88" y="236"/>
                    </a:lnTo>
                    <a:lnTo>
                      <a:pt x="91" y="241"/>
                    </a:lnTo>
                    <a:lnTo>
                      <a:pt x="91" y="242"/>
                    </a:lnTo>
                    <a:lnTo>
                      <a:pt x="94" y="255"/>
                    </a:lnTo>
                    <a:lnTo>
                      <a:pt x="95" y="256"/>
                    </a:lnTo>
                    <a:lnTo>
                      <a:pt x="99" y="258"/>
                    </a:lnTo>
                    <a:lnTo>
                      <a:pt x="99" y="259"/>
                    </a:lnTo>
                    <a:lnTo>
                      <a:pt x="114" y="267"/>
                    </a:lnTo>
                    <a:lnTo>
                      <a:pt x="118" y="271"/>
                    </a:lnTo>
                    <a:lnTo>
                      <a:pt x="123" y="274"/>
                    </a:lnTo>
                    <a:lnTo>
                      <a:pt x="124" y="274"/>
                    </a:lnTo>
                    <a:lnTo>
                      <a:pt x="124" y="275"/>
                    </a:lnTo>
                    <a:lnTo>
                      <a:pt x="127" y="278"/>
                    </a:lnTo>
                    <a:lnTo>
                      <a:pt x="127" y="282"/>
                    </a:lnTo>
                    <a:lnTo>
                      <a:pt x="125" y="292"/>
                    </a:lnTo>
                    <a:lnTo>
                      <a:pt x="124" y="294"/>
                    </a:lnTo>
                    <a:lnTo>
                      <a:pt x="120" y="294"/>
                    </a:lnTo>
                    <a:lnTo>
                      <a:pt x="116" y="295"/>
                    </a:lnTo>
                    <a:lnTo>
                      <a:pt x="114" y="294"/>
                    </a:lnTo>
                    <a:lnTo>
                      <a:pt x="111" y="292"/>
                    </a:lnTo>
                    <a:lnTo>
                      <a:pt x="110" y="292"/>
                    </a:lnTo>
                    <a:lnTo>
                      <a:pt x="107" y="291"/>
                    </a:lnTo>
                    <a:lnTo>
                      <a:pt x="103" y="292"/>
                    </a:lnTo>
                    <a:lnTo>
                      <a:pt x="100" y="296"/>
                    </a:lnTo>
                    <a:lnTo>
                      <a:pt x="92" y="296"/>
                    </a:lnTo>
                    <a:lnTo>
                      <a:pt x="91" y="295"/>
                    </a:lnTo>
                    <a:lnTo>
                      <a:pt x="82" y="294"/>
                    </a:lnTo>
                    <a:lnTo>
                      <a:pt x="81" y="294"/>
                    </a:lnTo>
                    <a:lnTo>
                      <a:pt x="81" y="295"/>
                    </a:lnTo>
                    <a:lnTo>
                      <a:pt x="77" y="299"/>
                    </a:lnTo>
                    <a:lnTo>
                      <a:pt x="75" y="305"/>
                    </a:lnTo>
                    <a:lnTo>
                      <a:pt x="75" y="310"/>
                    </a:lnTo>
                    <a:lnTo>
                      <a:pt x="74" y="313"/>
                    </a:lnTo>
                    <a:lnTo>
                      <a:pt x="74" y="315"/>
                    </a:lnTo>
                    <a:lnTo>
                      <a:pt x="72" y="320"/>
                    </a:lnTo>
                    <a:lnTo>
                      <a:pt x="74" y="320"/>
                    </a:lnTo>
                    <a:lnTo>
                      <a:pt x="74" y="323"/>
                    </a:lnTo>
                    <a:lnTo>
                      <a:pt x="75" y="323"/>
                    </a:lnTo>
                    <a:lnTo>
                      <a:pt x="77" y="325"/>
                    </a:lnTo>
                    <a:lnTo>
                      <a:pt x="82" y="325"/>
                    </a:lnTo>
                    <a:lnTo>
                      <a:pt x="84" y="323"/>
                    </a:lnTo>
                    <a:lnTo>
                      <a:pt x="85" y="320"/>
                    </a:lnTo>
                    <a:lnTo>
                      <a:pt x="91" y="315"/>
                    </a:lnTo>
                    <a:lnTo>
                      <a:pt x="95" y="315"/>
                    </a:lnTo>
                    <a:lnTo>
                      <a:pt x="97" y="316"/>
                    </a:lnTo>
                    <a:lnTo>
                      <a:pt x="99" y="316"/>
                    </a:lnTo>
                    <a:lnTo>
                      <a:pt x="100" y="318"/>
                    </a:lnTo>
                    <a:lnTo>
                      <a:pt x="100" y="328"/>
                    </a:lnTo>
                    <a:lnTo>
                      <a:pt x="102" y="331"/>
                    </a:lnTo>
                    <a:lnTo>
                      <a:pt x="102" y="333"/>
                    </a:lnTo>
                    <a:lnTo>
                      <a:pt x="109" y="333"/>
                    </a:lnTo>
                    <a:lnTo>
                      <a:pt x="111" y="331"/>
                    </a:lnTo>
                    <a:lnTo>
                      <a:pt x="113" y="331"/>
                    </a:lnTo>
                    <a:lnTo>
                      <a:pt x="113" y="330"/>
                    </a:lnTo>
                    <a:lnTo>
                      <a:pt x="114" y="328"/>
                    </a:lnTo>
                    <a:lnTo>
                      <a:pt x="114" y="320"/>
                    </a:lnTo>
                    <a:lnTo>
                      <a:pt x="113" y="319"/>
                    </a:lnTo>
                    <a:lnTo>
                      <a:pt x="113" y="315"/>
                    </a:lnTo>
                    <a:lnTo>
                      <a:pt x="117" y="310"/>
                    </a:lnTo>
                    <a:lnTo>
                      <a:pt x="118" y="310"/>
                    </a:lnTo>
                    <a:lnTo>
                      <a:pt x="121" y="312"/>
                    </a:lnTo>
                    <a:lnTo>
                      <a:pt x="124" y="312"/>
                    </a:lnTo>
                    <a:lnTo>
                      <a:pt x="140" y="309"/>
                    </a:lnTo>
                    <a:lnTo>
                      <a:pt x="142" y="308"/>
                    </a:lnTo>
                    <a:lnTo>
                      <a:pt x="147" y="303"/>
                    </a:lnTo>
                    <a:lnTo>
                      <a:pt x="154" y="288"/>
                    </a:lnTo>
                    <a:lnTo>
                      <a:pt x="158" y="288"/>
                    </a:lnTo>
                    <a:lnTo>
                      <a:pt x="170" y="294"/>
                    </a:lnTo>
                    <a:lnTo>
                      <a:pt x="171" y="295"/>
                    </a:lnTo>
                    <a:lnTo>
                      <a:pt x="174" y="295"/>
                    </a:lnTo>
                    <a:lnTo>
                      <a:pt x="181" y="294"/>
                    </a:lnTo>
                    <a:lnTo>
                      <a:pt x="185" y="291"/>
                    </a:lnTo>
                    <a:lnTo>
                      <a:pt x="188" y="285"/>
                    </a:lnTo>
                    <a:lnTo>
                      <a:pt x="191" y="275"/>
                    </a:lnTo>
                    <a:lnTo>
                      <a:pt x="191" y="274"/>
                    </a:lnTo>
                    <a:lnTo>
                      <a:pt x="193" y="274"/>
                    </a:lnTo>
                    <a:lnTo>
                      <a:pt x="202" y="284"/>
                    </a:lnTo>
                    <a:lnTo>
                      <a:pt x="205" y="299"/>
                    </a:lnTo>
                    <a:lnTo>
                      <a:pt x="207" y="301"/>
                    </a:lnTo>
                    <a:lnTo>
                      <a:pt x="208" y="299"/>
                    </a:lnTo>
                    <a:lnTo>
                      <a:pt x="228" y="295"/>
                    </a:lnTo>
                    <a:lnTo>
                      <a:pt x="233" y="295"/>
                    </a:lnTo>
                    <a:lnTo>
                      <a:pt x="236" y="296"/>
                    </a:lnTo>
                    <a:lnTo>
                      <a:pt x="238" y="299"/>
                    </a:lnTo>
                    <a:lnTo>
                      <a:pt x="244" y="301"/>
                    </a:lnTo>
                    <a:lnTo>
                      <a:pt x="251" y="301"/>
                    </a:lnTo>
                    <a:lnTo>
                      <a:pt x="261" y="310"/>
                    </a:lnTo>
                    <a:lnTo>
                      <a:pt x="261" y="312"/>
                    </a:lnTo>
                    <a:lnTo>
                      <a:pt x="262" y="315"/>
                    </a:lnTo>
                    <a:lnTo>
                      <a:pt x="265" y="316"/>
                    </a:lnTo>
                    <a:lnTo>
                      <a:pt x="265" y="315"/>
                    </a:lnTo>
                    <a:lnTo>
                      <a:pt x="271" y="312"/>
                    </a:lnTo>
                    <a:lnTo>
                      <a:pt x="279" y="310"/>
                    </a:lnTo>
                    <a:lnTo>
                      <a:pt x="297" y="310"/>
                    </a:lnTo>
                    <a:lnTo>
                      <a:pt x="304" y="313"/>
                    </a:lnTo>
                    <a:lnTo>
                      <a:pt x="305" y="313"/>
                    </a:lnTo>
                    <a:lnTo>
                      <a:pt x="305" y="312"/>
                    </a:lnTo>
                    <a:lnTo>
                      <a:pt x="304" y="310"/>
                    </a:lnTo>
                    <a:lnTo>
                      <a:pt x="304" y="303"/>
                    </a:lnTo>
                    <a:lnTo>
                      <a:pt x="305" y="302"/>
                    </a:lnTo>
                    <a:lnTo>
                      <a:pt x="305" y="299"/>
                    </a:lnTo>
                    <a:lnTo>
                      <a:pt x="307" y="298"/>
                    </a:lnTo>
                    <a:lnTo>
                      <a:pt x="307" y="296"/>
                    </a:lnTo>
                    <a:lnTo>
                      <a:pt x="308" y="296"/>
                    </a:lnTo>
                    <a:lnTo>
                      <a:pt x="313" y="268"/>
                    </a:lnTo>
                    <a:lnTo>
                      <a:pt x="308" y="264"/>
                    </a:lnTo>
                    <a:lnTo>
                      <a:pt x="303" y="261"/>
                    </a:lnTo>
                    <a:lnTo>
                      <a:pt x="303" y="259"/>
                    </a:lnTo>
                    <a:lnTo>
                      <a:pt x="300" y="259"/>
                    </a:lnTo>
                    <a:lnTo>
                      <a:pt x="297" y="255"/>
                    </a:lnTo>
                    <a:lnTo>
                      <a:pt x="297" y="252"/>
                    </a:lnTo>
                    <a:lnTo>
                      <a:pt x="308" y="249"/>
                    </a:lnTo>
                    <a:lnTo>
                      <a:pt x="331" y="252"/>
                    </a:lnTo>
                    <a:lnTo>
                      <a:pt x="343" y="256"/>
                    </a:lnTo>
                    <a:lnTo>
                      <a:pt x="343" y="258"/>
                    </a:lnTo>
                    <a:lnTo>
                      <a:pt x="346" y="259"/>
                    </a:lnTo>
                    <a:lnTo>
                      <a:pt x="348" y="259"/>
                    </a:lnTo>
                    <a:lnTo>
                      <a:pt x="352" y="264"/>
                    </a:lnTo>
                    <a:lnTo>
                      <a:pt x="355" y="264"/>
                    </a:lnTo>
                    <a:lnTo>
                      <a:pt x="356" y="266"/>
                    </a:lnTo>
                    <a:lnTo>
                      <a:pt x="359" y="267"/>
                    </a:lnTo>
                    <a:lnTo>
                      <a:pt x="368" y="267"/>
                    </a:lnTo>
                    <a:lnTo>
                      <a:pt x="381" y="258"/>
                    </a:lnTo>
                    <a:lnTo>
                      <a:pt x="382" y="258"/>
                    </a:lnTo>
                    <a:lnTo>
                      <a:pt x="382" y="256"/>
                    </a:lnTo>
                    <a:lnTo>
                      <a:pt x="384" y="256"/>
                    </a:lnTo>
                    <a:lnTo>
                      <a:pt x="388" y="261"/>
                    </a:lnTo>
                    <a:lnTo>
                      <a:pt x="389" y="264"/>
                    </a:lnTo>
                    <a:lnTo>
                      <a:pt x="394" y="268"/>
                    </a:lnTo>
                    <a:lnTo>
                      <a:pt x="395" y="268"/>
                    </a:lnTo>
                    <a:lnTo>
                      <a:pt x="396" y="267"/>
                    </a:lnTo>
                    <a:lnTo>
                      <a:pt x="401" y="264"/>
                    </a:lnTo>
                    <a:lnTo>
                      <a:pt x="401" y="250"/>
                    </a:lnTo>
                    <a:lnTo>
                      <a:pt x="403" y="246"/>
                    </a:lnTo>
                    <a:lnTo>
                      <a:pt x="405" y="246"/>
                    </a:lnTo>
                    <a:lnTo>
                      <a:pt x="409" y="245"/>
                    </a:lnTo>
                    <a:lnTo>
                      <a:pt x="415" y="239"/>
                    </a:lnTo>
                    <a:lnTo>
                      <a:pt x="420" y="238"/>
                    </a:lnTo>
                    <a:lnTo>
                      <a:pt x="435" y="236"/>
                    </a:lnTo>
                    <a:lnTo>
                      <a:pt x="444" y="239"/>
                    </a:lnTo>
                    <a:lnTo>
                      <a:pt x="449" y="242"/>
                    </a:lnTo>
                    <a:lnTo>
                      <a:pt x="456" y="243"/>
                    </a:lnTo>
                    <a:lnTo>
                      <a:pt x="465" y="246"/>
                    </a:lnTo>
                    <a:lnTo>
                      <a:pt x="466" y="246"/>
                    </a:lnTo>
                    <a:lnTo>
                      <a:pt x="466" y="248"/>
                    </a:lnTo>
                    <a:lnTo>
                      <a:pt x="469" y="248"/>
                    </a:lnTo>
                    <a:lnTo>
                      <a:pt x="470" y="249"/>
                    </a:lnTo>
                    <a:lnTo>
                      <a:pt x="476" y="249"/>
                    </a:lnTo>
                    <a:lnTo>
                      <a:pt x="479" y="252"/>
                    </a:lnTo>
                    <a:lnTo>
                      <a:pt x="487" y="255"/>
                    </a:lnTo>
                    <a:lnTo>
                      <a:pt x="501" y="255"/>
                    </a:lnTo>
                    <a:lnTo>
                      <a:pt x="504" y="253"/>
                    </a:lnTo>
                    <a:lnTo>
                      <a:pt x="504" y="252"/>
                    </a:lnTo>
                    <a:lnTo>
                      <a:pt x="505" y="252"/>
                    </a:lnTo>
                    <a:lnTo>
                      <a:pt x="505" y="235"/>
                    </a:lnTo>
                    <a:lnTo>
                      <a:pt x="507" y="234"/>
                    </a:lnTo>
                    <a:lnTo>
                      <a:pt x="509" y="235"/>
                    </a:lnTo>
                    <a:lnTo>
                      <a:pt x="511" y="234"/>
                    </a:lnTo>
                    <a:lnTo>
                      <a:pt x="516" y="231"/>
                    </a:lnTo>
                    <a:lnTo>
                      <a:pt x="525" y="224"/>
                    </a:lnTo>
                    <a:lnTo>
                      <a:pt x="529" y="222"/>
                    </a:lnTo>
                    <a:lnTo>
                      <a:pt x="537" y="222"/>
                    </a:lnTo>
                    <a:lnTo>
                      <a:pt x="540" y="224"/>
                    </a:lnTo>
                    <a:lnTo>
                      <a:pt x="545" y="225"/>
                    </a:lnTo>
                    <a:lnTo>
                      <a:pt x="550" y="229"/>
                    </a:lnTo>
                    <a:lnTo>
                      <a:pt x="556" y="232"/>
                    </a:lnTo>
                    <a:lnTo>
                      <a:pt x="559" y="229"/>
                    </a:lnTo>
                    <a:lnTo>
                      <a:pt x="560" y="229"/>
                    </a:lnTo>
                    <a:lnTo>
                      <a:pt x="567" y="227"/>
                    </a:lnTo>
                    <a:lnTo>
                      <a:pt x="569" y="220"/>
                    </a:lnTo>
                    <a:lnTo>
                      <a:pt x="569" y="218"/>
                    </a:lnTo>
                    <a:lnTo>
                      <a:pt x="568" y="214"/>
                    </a:lnTo>
                    <a:lnTo>
                      <a:pt x="562" y="208"/>
                    </a:lnTo>
                    <a:lnTo>
                      <a:pt x="554" y="196"/>
                    </a:lnTo>
                    <a:lnTo>
                      <a:pt x="554" y="193"/>
                    </a:lnTo>
                    <a:lnTo>
                      <a:pt x="553" y="182"/>
                    </a:lnTo>
                    <a:lnTo>
                      <a:pt x="554" y="178"/>
                    </a:lnTo>
                    <a:lnTo>
                      <a:pt x="556" y="178"/>
                    </a:lnTo>
                    <a:lnTo>
                      <a:pt x="557" y="176"/>
                    </a:lnTo>
                    <a:lnTo>
                      <a:pt x="550" y="172"/>
                    </a:lnTo>
                    <a:lnTo>
                      <a:pt x="550" y="171"/>
                    </a:lnTo>
                    <a:lnTo>
                      <a:pt x="546" y="169"/>
                    </a:lnTo>
                    <a:lnTo>
                      <a:pt x="535" y="162"/>
                    </a:lnTo>
                    <a:lnTo>
                      <a:pt x="518" y="157"/>
                    </a:lnTo>
                    <a:lnTo>
                      <a:pt x="512" y="154"/>
                    </a:lnTo>
                    <a:lnTo>
                      <a:pt x="511" y="153"/>
                    </a:lnTo>
                    <a:lnTo>
                      <a:pt x="505" y="150"/>
                    </a:lnTo>
                    <a:lnTo>
                      <a:pt x="486" y="137"/>
                    </a:lnTo>
                    <a:lnTo>
                      <a:pt x="477" y="134"/>
                    </a:lnTo>
                    <a:lnTo>
                      <a:pt x="477" y="136"/>
                    </a:lnTo>
                    <a:lnTo>
                      <a:pt x="475" y="141"/>
                    </a:lnTo>
                    <a:lnTo>
                      <a:pt x="470" y="137"/>
                    </a:lnTo>
                    <a:lnTo>
                      <a:pt x="462" y="123"/>
                    </a:lnTo>
                    <a:lnTo>
                      <a:pt x="459" y="115"/>
                    </a:lnTo>
                    <a:lnTo>
                      <a:pt x="458" y="114"/>
                    </a:lnTo>
                    <a:lnTo>
                      <a:pt x="458" y="109"/>
                    </a:lnTo>
                    <a:lnTo>
                      <a:pt x="456" y="108"/>
                    </a:lnTo>
                    <a:lnTo>
                      <a:pt x="455" y="108"/>
                    </a:lnTo>
                    <a:lnTo>
                      <a:pt x="427" y="90"/>
                    </a:lnTo>
                    <a:lnTo>
                      <a:pt x="422" y="90"/>
                    </a:lnTo>
                    <a:lnTo>
                      <a:pt x="422" y="93"/>
                    </a:lnTo>
                    <a:lnTo>
                      <a:pt x="420" y="93"/>
                    </a:lnTo>
                    <a:lnTo>
                      <a:pt x="412" y="84"/>
                    </a:lnTo>
                    <a:lnTo>
                      <a:pt x="402" y="71"/>
                    </a:lnTo>
                    <a:lnTo>
                      <a:pt x="403" y="69"/>
                    </a:lnTo>
                    <a:lnTo>
                      <a:pt x="403" y="66"/>
                    </a:lnTo>
                    <a:lnTo>
                      <a:pt x="401" y="62"/>
                    </a:lnTo>
                    <a:lnTo>
                      <a:pt x="398" y="58"/>
                    </a:lnTo>
                    <a:lnTo>
                      <a:pt x="391" y="54"/>
                    </a:lnTo>
                    <a:lnTo>
                      <a:pt x="387" y="51"/>
                    </a:lnTo>
                    <a:lnTo>
                      <a:pt x="382" y="49"/>
                    </a:lnTo>
                    <a:lnTo>
                      <a:pt x="377" y="44"/>
                    </a:lnTo>
                    <a:lnTo>
                      <a:pt x="373" y="38"/>
                    </a:lnTo>
                    <a:lnTo>
                      <a:pt x="370" y="35"/>
                    </a:lnTo>
                    <a:lnTo>
                      <a:pt x="370" y="33"/>
                    </a:lnTo>
                    <a:lnTo>
                      <a:pt x="368" y="28"/>
                    </a:lnTo>
                    <a:lnTo>
                      <a:pt x="373" y="25"/>
                    </a:lnTo>
                    <a:lnTo>
                      <a:pt x="375" y="21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7" y="18"/>
                    </a:lnTo>
                    <a:lnTo>
                      <a:pt x="375" y="18"/>
                    </a:lnTo>
                    <a:lnTo>
                      <a:pt x="374" y="17"/>
                    </a:lnTo>
                    <a:lnTo>
                      <a:pt x="373" y="17"/>
                    </a:lnTo>
                    <a:lnTo>
                      <a:pt x="373" y="1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80" name="Freeform 911">
                <a:extLst>
                  <a:ext uri="{FF2B5EF4-FFF2-40B4-BE49-F238E27FC236}">
                    <a16:creationId xmlns:a16="http://schemas.microsoft.com/office/drawing/2014/main" id="{588EB42E-D0D6-8813-9529-0235343BE5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5" y="3375"/>
                <a:ext cx="125" cy="133"/>
              </a:xfrm>
              <a:custGeom>
                <a:avLst/>
                <a:gdLst>
                  <a:gd name="T0" fmla="*/ 136 w 501"/>
                  <a:gd name="T1" fmla="*/ 7 h 534"/>
                  <a:gd name="T2" fmla="*/ 96 w 501"/>
                  <a:gd name="T3" fmla="*/ 12 h 534"/>
                  <a:gd name="T4" fmla="*/ 98 w 501"/>
                  <a:gd name="T5" fmla="*/ 53 h 534"/>
                  <a:gd name="T6" fmla="*/ 72 w 501"/>
                  <a:gd name="T7" fmla="*/ 61 h 534"/>
                  <a:gd name="T8" fmla="*/ 44 w 501"/>
                  <a:gd name="T9" fmla="*/ 52 h 534"/>
                  <a:gd name="T10" fmla="*/ 0 w 501"/>
                  <a:gd name="T11" fmla="*/ 52 h 534"/>
                  <a:gd name="T12" fmla="*/ 4 w 501"/>
                  <a:gd name="T13" fmla="*/ 113 h 534"/>
                  <a:gd name="T14" fmla="*/ 11 w 501"/>
                  <a:gd name="T15" fmla="*/ 149 h 534"/>
                  <a:gd name="T16" fmla="*/ 33 w 501"/>
                  <a:gd name="T17" fmla="*/ 162 h 534"/>
                  <a:gd name="T18" fmla="*/ 62 w 501"/>
                  <a:gd name="T19" fmla="*/ 222 h 534"/>
                  <a:gd name="T20" fmla="*/ 103 w 501"/>
                  <a:gd name="T21" fmla="*/ 270 h 534"/>
                  <a:gd name="T22" fmla="*/ 113 w 501"/>
                  <a:gd name="T23" fmla="*/ 283 h 534"/>
                  <a:gd name="T24" fmla="*/ 132 w 501"/>
                  <a:gd name="T25" fmla="*/ 283 h 534"/>
                  <a:gd name="T26" fmla="*/ 161 w 501"/>
                  <a:gd name="T27" fmla="*/ 321 h 534"/>
                  <a:gd name="T28" fmla="*/ 173 w 501"/>
                  <a:gd name="T29" fmla="*/ 349 h 534"/>
                  <a:gd name="T30" fmla="*/ 189 w 501"/>
                  <a:gd name="T31" fmla="*/ 357 h 534"/>
                  <a:gd name="T32" fmla="*/ 241 w 501"/>
                  <a:gd name="T33" fmla="*/ 404 h 534"/>
                  <a:gd name="T34" fmla="*/ 235 w 501"/>
                  <a:gd name="T35" fmla="*/ 424 h 534"/>
                  <a:gd name="T36" fmla="*/ 231 w 501"/>
                  <a:gd name="T37" fmla="*/ 455 h 534"/>
                  <a:gd name="T38" fmla="*/ 283 w 501"/>
                  <a:gd name="T39" fmla="*/ 437 h 534"/>
                  <a:gd name="T40" fmla="*/ 298 w 501"/>
                  <a:gd name="T41" fmla="*/ 451 h 534"/>
                  <a:gd name="T42" fmla="*/ 323 w 501"/>
                  <a:gd name="T43" fmla="*/ 491 h 534"/>
                  <a:gd name="T44" fmla="*/ 360 w 501"/>
                  <a:gd name="T45" fmla="*/ 507 h 534"/>
                  <a:gd name="T46" fmla="*/ 385 w 501"/>
                  <a:gd name="T47" fmla="*/ 532 h 534"/>
                  <a:gd name="T48" fmla="*/ 402 w 501"/>
                  <a:gd name="T49" fmla="*/ 503 h 534"/>
                  <a:gd name="T50" fmla="*/ 422 w 501"/>
                  <a:gd name="T51" fmla="*/ 505 h 534"/>
                  <a:gd name="T52" fmla="*/ 435 w 501"/>
                  <a:gd name="T53" fmla="*/ 504 h 534"/>
                  <a:gd name="T54" fmla="*/ 455 w 501"/>
                  <a:gd name="T55" fmla="*/ 501 h 534"/>
                  <a:gd name="T56" fmla="*/ 476 w 501"/>
                  <a:gd name="T57" fmla="*/ 491 h 534"/>
                  <a:gd name="T58" fmla="*/ 480 w 501"/>
                  <a:gd name="T59" fmla="*/ 475 h 534"/>
                  <a:gd name="T60" fmla="*/ 484 w 501"/>
                  <a:gd name="T61" fmla="*/ 461 h 534"/>
                  <a:gd name="T62" fmla="*/ 501 w 501"/>
                  <a:gd name="T63" fmla="*/ 437 h 534"/>
                  <a:gd name="T64" fmla="*/ 477 w 501"/>
                  <a:gd name="T65" fmla="*/ 391 h 534"/>
                  <a:gd name="T66" fmla="*/ 458 w 501"/>
                  <a:gd name="T67" fmla="*/ 383 h 534"/>
                  <a:gd name="T68" fmla="*/ 455 w 501"/>
                  <a:gd name="T69" fmla="*/ 366 h 534"/>
                  <a:gd name="T70" fmla="*/ 436 w 501"/>
                  <a:gd name="T71" fmla="*/ 367 h 534"/>
                  <a:gd name="T72" fmla="*/ 435 w 501"/>
                  <a:gd name="T73" fmla="*/ 335 h 534"/>
                  <a:gd name="T74" fmla="*/ 443 w 501"/>
                  <a:gd name="T75" fmla="*/ 320 h 534"/>
                  <a:gd name="T76" fmla="*/ 414 w 501"/>
                  <a:gd name="T77" fmla="*/ 282 h 534"/>
                  <a:gd name="T78" fmla="*/ 371 w 501"/>
                  <a:gd name="T79" fmla="*/ 256 h 534"/>
                  <a:gd name="T80" fmla="*/ 347 w 501"/>
                  <a:gd name="T81" fmla="*/ 243 h 534"/>
                  <a:gd name="T82" fmla="*/ 325 w 501"/>
                  <a:gd name="T83" fmla="*/ 243 h 534"/>
                  <a:gd name="T84" fmla="*/ 301 w 501"/>
                  <a:gd name="T85" fmla="*/ 218 h 534"/>
                  <a:gd name="T86" fmla="*/ 302 w 501"/>
                  <a:gd name="T87" fmla="*/ 176 h 534"/>
                  <a:gd name="T88" fmla="*/ 275 w 501"/>
                  <a:gd name="T89" fmla="*/ 148 h 534"/>
                  <a:gd name="T90" fmla="*/ 269 w 501"/>
                  <a:gd name="T91" fmla="*/ 143 h 534"/>
                  <a:gd name="T92" fmla="*/ 298 w 501"/>
                  <a:gd name="T93" fmla="*/ 66 h 534"/>
                  <a:gd name="T94" fmla="*/ 261 w 501"/>
                  <a:gd name="T95" fmla="*/ 73 h 534"/>
                  <a:gd name="T96" fmla="*/ 241 w 501"/>
                  <a:gd name="T97" fmla="*/ 59 h 534"/>
                  <a:gd name="T98" fmla="*/ 234 w 501"/>
                  <a:gd name="T99" fmla="*/ 45 h 534"/>
                  <a:gd name="T100" fmla="*/ 224 w 501"/>
                  <a:gd name="T101" fmla="*/ 57 h 534"/>
                  <a:gd name="T102" fmla="*/ 234 w 501"/>
                  <a:gd name="T103" fmla="*/ 91 h 534"/>
                  <a:gd name="T104" fmla="*/ 167 w 501"/>
                  <a:gd name="T105" fmla="*/ 82 h 534"/>
                  <a:gd name="T106" fmla="*/ 156 w 501"/>
                  <a:gd name="T107" fmla="*/ 61 h 534"/>
                  <a:gd name="T108" fmla="*/ 175 w 501"/>
                  <a:gd name="T109" fmla="*/ 12 h 5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501" h="534">
                    <a:moveTo>
                      <a:pt x="149" y="17"/>
                    </a:moveTo>
                    <a:lnTo>
                      <a:pt x="148" y="15"/>
                    </a:lnTo>
                    <a:lnTo>
                      <a:pt x="145" y="15"/>
                    </a:lnTo>
                    <a:lnTo>
                      <a:pt x="141" y="10"/>
                    </a:lnTo>
                    <a:lnTo>
                      <a:pt x="139" y="10"/>
                    </a:lnTo>
                    <a:lnTo>
                      <a:pt x="136" y="9"/>
                    </a:lnTo>
                    <a:lnTo>
                      <a:pt x="136" y="7"/>
                    </a:lnTo>
                    <a:lnTo>
                      <a:pt x="124" y="3"/>
                    </a:lnTo>
                    <a:lnTo>
                      <a:pt x="101" y="0"/>
                    </a:lnTo>
                    <a:lnTo>
                      <a:pt x="90" y="3"/>
                    </a:lnTo>
                    <a:lnTo>
                      <a:pt x="90" y="6"/>
                    </a:lnTo>
                    <a:lnTo>
                      <a:pt x="93" y="10"/>
                    </a:lnTo>
                    <a:lnTo>
                      <a:pt x="96" y="10"/>
                    </a:lnTo>
                    <a:lnTo>
                      <a:pt x="96" y="12"/>
                    </a:lnTo>
                    <a:lnTo>
                      <a:pt x="101" y="15"/>
                    </a:lnTo>
                    <a:lnTo>
                      <a:pt x="106" y="19"/>
                    </a:lnTo>
                    <a:lnTo>
                      <a:pt x="101" y="47"/>
                    </a:lnTo>
                    <a:lnTo>
                      <a:pt x="100" y="47"/>
                    </a:lnTo>
                    <a:lnTo>
                      <a:pt x="100" y="49"/>
                    </a:lnTo>
                    <a:lnTo>
                      <a:pt x="98" y="50"/>
                    </a:lnTo>
                    <a:lnTo>
                      <a:pt x="98" y="53"/>
                    </a:lnTo>
                    <a:lnTo>
                      <a:pt x="97" y="54"/>
                    </a:lnTo>
                    <a:lnTo>
                      <a:pt x="97" y="61"/>
                    </a:lnTo>
                    <a:lnTo>
                      <a:pt x="98" y="63"/>
                    </a:lnTo>
                    <a:lnTo>
                      <a:pt x="98" y="64"/>
                    </a:lnTo>
                    <a:lnTo>
                      <a:pt x="97" y="64"/>
                    </a:lnTo>
                    <a:lnTo>
                      <a:pt x="90" y="61"/>
                    </a:lnTo>
                    <a:lnTo>
                      <a:pt x="72" y="61"/>
                    </a:lnTo>
                    <a:lnTo>
                      <a:pt x="64" y="63"/>
                    </a:lnTo>
                    <a:lnTo>
                      <a:pt x="58" y="66"/>
                    </a:lnTo>
                    <a:lnTo>
                      <a:pt x="58" y="67"/>
                    </a:lnTo>
                    <a:lnTo>
                      <a:pt x="55" y="66"/>
                    </a:lnTo>
                    <a:lnTo>
                      <a:pt x="54" y="63"/>
                    </a:lnTo>
                    <a:lnTo>
                      <a:pt x="54" y="61"/>
                    </a:lnTo>
                    <a:lnTo>
                      <a:pt x="44" y="52"/>
                    </a:lnTo>
                    <a:lnTo>
                      <a:pt x="37" y="52"/>
                    </a:lnTo>
                    <a:lnTo>
                      <a:pt x="31" y="50"/>
                    </a:lnTo>
                    <a:lnTo>
                      <a:pt x="29" y="47"/>
                    </a:lnTo>
                    <a:lnTo>
                      <a:pt x="26" y="46"/>
                    </a:lnTo>
                    <a:lnTo>
                      <a:pt x="21" y="46"/>
                    </a:lnTo>
                    <a:lnTo>
                      <a:pt x="1" y="50"/>
                    </a:lnTo>
                    <a:lnTo>
                      <a:pt x="0" y="52"/>
                    </a:lnTo>
                    <a:lnTo>
                      <a:pt x="0" y="54"/>
                    </a:lnTo>
                    <a:lnTo>
                      <a:pt x="5" y="74"/>
                    </a:lnTo>
                    <a:lnTo>
                      <a:pt x="5" y="77"/>
                    </a:lnTo>
                    <a:lnTo>
                      <a:pt x="11" y="92"/>
                    </a:lnTo>
                    <a:lnTo>
                      <a:pt x="12" y="95"/>
                    </a:lnTo>
                    <a:lnTo>
                      <a:pt x="8" y="106"/>
                    </a:lnTo>
                    <a:lnTo>
                      <a:pt x="4" y="113"/>
                    </a:lnTo>
                    <a:lnTo>
                      <a:pt x="4" y="114"/>
                    </a:lnTo>
                    <a:lnTo>
                      <a:pt x="2" y="121"/>
                    </a:lnTo>
                    <a:lnTo>
                      <a:pt x="2" y="129"/>
                    </a:lnTo>
                    <a:lnTo>
                      <a:pt x="4" y="130"/>
                    </a:lnTo>
                    <a:lnTo>
                      <a:pt x="7" y="140"/>
                    </a:lnTo>
                    <a:lnTo>
                      <a:pt x="7" y="144"/>
                    </a:lnTo>
                    <a:lnTo>
                      <a:pt x="11" y="149"/>
                    </a:lnTo>
                    <a:lnTo>
                      <a:pt x="21" y="149"/>
                    </a:lnTo>
                    <a:lnTo>
                      <a:pt x="23" y="151"/>
                    </a:lnTo>
                    <a:lnTo>
                      <a:pt x="26" y="152"/>
                    </a:lnTo>
                    <a:lnTo>
                      <a:pt x="29" y="155"/>
                    </a:lnTo>
                    <a:lnTo>
                      <a:pt x="30" y="158"/>
                    </a:lnTo>
                    <a:lnTo>
                      <a:pt x="31" y="162"/>
                    </a:lnTo>
                    <a:lnTo>
                      <a:pt x="33" y="162"/>
                    </a:lnTo>
                    <a:lnTo>
                      <a:pt x="34" y="197"/>
                    </a:lnTo>
                    <a:lnTo>
                      <a:pt x="36" y="198"/>
                    </a:lnTo>
                    <a:lnTo>
                      <a:pt x="36" y="200"/>
                    </a:lnTo>
                    <a:lnTo>
                      <a:pt x="41" y="213"/>
                    </a:lnTo>
                    <a:lnTo>
                      <a:pt x="57" y="208"/>
                    </a:lnTo>
                    <a:lnTo>
                      <a:pt x="58" y="208"/>
                    </a:lnTo>
                    <a:lnTo>
                      <a:pt x="62" y="222"/>
                    </a:lnTo>
                    <a:lnTo>
                      <a:pt x="62" y="223"/>
                    </a:lnTo>
                    <a:lnTo>
                      <a:pt x="64" y="225"/>
                    </a:lnTo>
                    <a:lnTo>
                      <a:pt x="71" y="247"/>
                    </a:lnTo>
                    <a:lnTo>
                      <a:pt x="72" y="249"/>
                    </a:lnTo>
                    <a:lnTo>
                      <a:pt x="88" y="258"/>
                    </a:lnTo>
                    <a:lnTo>
                      <a:pt x="90" y="260"/>
                    </a:lnTo>
                    <a:lnTo>
                      <a:pt x="103" y="270"/>
                    </a:lnTo>
                    <a:lnTo>
                      <a:pt x="103" y="275"/>
                    </a:lnTo>
                    <a:lnTo>
                      <a:pt x="104" y="283"/>
                    </a:lnTo>
                    <a:lnTo>
                      <a:pt x="106" y="285"/>
                    </a:lnTo>
                    <a:lnTo>
                      <a:pt x="111" y="294"/>
                    </a:lnTo>
                    <a:lnTo>
                      <a:pt x="111" y="296"/>
                    </a:lnTo>
                    <a:lnTo>
                      <a:pt x="113" y="296"/>
                    </a:lnTo>
                    <a:lnTo>
                      <a:pt x="113" y="283"/>
                    </a:lnTo>
                    <a:lnTo>
                      <a:pt x="118" y="280"/>
                    </a:lnTo>
                    <a:lnTo>
                      <a:pt x="120" y="279"/>
                    </a:lnTo>
                    <a:lnTo>
                      <a:pt x="122" y="272"/>
                    </a:lnTo>
                    <a:lnTo>
                      <a:pt x="129" y="274"/>
                    </a:lnTo>
                    <a:lnTo>
                      <a:pt x="129" y="275"/>
                    </a:lnTo>
                    <a:lnTo>
                      <a:pt x="131" y="275"/>
                    </a:lnTo>
                    <a:lnTo>
                      <a:pt x="132" y="283"/>
                    </a:lnTo>
                    <a:lnTo>
                      <a:pt x="139" y="290"/>
                    </a:lnTo>
                    <a:lnTo>
                      <a:pt x="157" y="299"/>
                    </a:lnTo>
                    <a:lnTo>
                      <a:pt x="161" y="297"/>
                    </a:lnTo>
                    <a:lnTo>
                      <a:pt x="164" y="299"/>
                    </a:lnTo>
                    <a:lnTo>
                      <a:pt x="168" y="299"/>
                    </a:lnTo>
                    <a:lnTo>
                      <a:pt x="171" y="302"/>
                    </a:lnTo>
                    <a:lnTo>
                      <a:pt x="161" y="321"/>
                    </a:lnTo>
                    <a:lnTo>
                      <a:pt x="156" y="327"/>
                    </a:lnTo>
                    <a:lnTo>
                      <a:pt x="153" y="334"/>
                    </a:lnTo>
                    <a:lnTo>
                      <a:pt x="159" y="338"/>
                    </a:lnTo>
                    <a:lnTo>
                      <a:pt x="159" y="339"/>
                    </a:lnTo>
                    <a:lnTo>
                      <a:pt x="163" y="346"/>
                    </a:lnTo>
                    <a:lnTo>
                      <a:pt x="166" y="346"/>
                    </a:lnTo>
                    <a:lnTo>
                      <a:pt x="173" y="349"/>
                    </a:lnTo>
                    <a:lnTo>
                      <a:pt x="173" y="350"/>
                    </a:lnTo>
                    <a:lnTo>
                      <a:pt x="175" y="350"/>
                    </a:lnTo>
                    <a:lnTo>
                      <a:pt x="175" y="349"/>
                    </a:lnTo>
                    <a:lnTo>
                      <a:pt x="177" y="349"/>
                    </a:lnTo>
                    <a:lnTo>
                      <a:pt x="178" y="350"/>
                    </a:lnTo>
                    <a:lnTo>
                      <a:pt x="188" y="356"/>
                    </a:lnTo>
                    <a:lnTo>
                      <a:pt x="189" y="357"/>
                    </a:lnTo>
                    <a:lnTo>
                      <a:pt x="198" y="363"/>
                    </a:lnTo>
                    <a:lnTo>
                      <a:pt x="205" y="378"/>
                    </a:lnTo>
                    <a:lnTo>
                      <a:pt x="205" y="409"/>
                    </a:lnTo>
                    <a:lnTo>
                      <a:pt x="206" y="408"/>
                    </a:lnTo>
                    <a:lnTo>
                      <a:pt x="230" y="402"/>
                    </a:lnTo>
                    <a:lnTo>
                      <a:pt x="237" y="404"/>
                    </a:lnTo>
                    <a:lnTo>
                      <a:pt x="241" y="404"/>
                    </a:lnTo>
                    <a:lnTo>
                      <a:pt x="241" y="406"/>
                    </a:lnTo>
                    <a:lnTo>
                      <a:pt x="240" y="408"/>
                    </a:lnTo>
                    <a:lnTo>
                      <a:pt x="235" y="420"/>
                    </a:lnTo>
                    <a:lnTo>
                      <a:pt x="234" y="420"/>
                    </a:lnTo>
                    <a:lnTo>
                      <a:pt x="234" y="423"/>
                    </a:lnTo>
                    <a:lnTo>
                      <a:pt x="235" y="423"/>
                    </a:lnTo>
                    <a:lnTo>
                      <a:pt x="235" y="424"/>
                    </a:lnTo>
                    <a:lnTo>
                      <a:pt x="237" y="426"/>
                    </a:lnTo>
                    <a:lnTo>
                      <a:pt x="240" y="426"/>
                    </a:lnTo>
                    <a:lnTo>
                      <a:pt x="245" y="430"/>
                    </a:lnTo>
                    <a:lnTo>
                      <a:pt x="240" y="441"/>
                    </a:lnTo>
                    <a:lnTo>
                      <a:pt x="240" y="443"/>
                    </a:lnTo>
                    <a:lnTo>
                      <a:pt x="238" y="443"/>
                    </a:lnTo>
                    <a:lnTo>
                      <a:pt x="231" y="455"/>
                    </a:lnTo>
                    <a:lnTo>
                      <a:pt x="231" y="458"/>
                    </a:lnTo>
                    <a:lnTo>
                      <a:pt x="247" y="458"/>
                    </a:lnTo>
                    <a:lnTo>
                      <a:pt x="249" y="455"/>
                    </a:lnTo>
                    <a:lnTo>
                      <a:pt x="249" y="454"/>
                    </a:lnTo>
                    <a:lnTo>
                      <a:pt x="252" y="450"/>
                    </a:lnTo>
                    <a:lnTo>
                      <a:pt x="255" y="447"/>
                    </a:lnTo>
                    <a:lnTo>
                      <a:pt x="283" y="437"/>
                    </a:lnTo>
                    <a:lnTo>
                      <a:pt x="294" y="431"/>
                    </a:lnTo>
                    <a:lnTo>
                      <a:pt x="295" y="431"/>
                    </a:lnTo>
                    <a:lnTo>
                      <a:pt x="295" y="433"/>
                    </a:lnTo>
                    <a:lnTo>
                      <a:pt x="297" y="434"/>
                    </a:lnTo>
                    <a:lnTo>
                      <a:pt x="297" y="444"/>
                    </a:lnTo>
                    <a:lnTo>
                      <a:pt x="300" y="448"/>
                    </a:lnTo>
                    <a:lnTo>
                      <a:pt x="298" y="451"/>
                    </a:lnTo>
                    <a:lnTo>
                      <a:pt x="300" y="455"/>
                    </a:lnTo>
                    <a:lnTo>
                      <a:pt x="300" y="471"/>
                    </a:lnTo>
                    <a:lnTo>
                      <a:pt x="302" y="479"/>
                    </a:lnTo>
                    <a:lnTo>
                      <a:pt x="315" y="490"/>
                    </a:lnTo>
                    <a:lnTo>
                      <a:pt x="316" y="490"/>
                    </a:lnTo>
                    <a:lnTo>
                      <a:pt x="318" y="491"/>
                    </a:lnTo>
                    <a:lnTo>
                      <a:pt x="323" y="491"/>
                    </a:lnTo>
                    <a:lnTo>
                      <a:pt x="340" y="501"/>
                    </a:lnTo>
                    <a:lnTo>
                      <a:pt x="342" y="501"/>
                    </a:lnTo>
                    <a:lnTo>
                      <a:pt x="345" y="503"/>
                    </a:lnTo>
                    <a:lnTo>
                      <a:pt x="353" y="504"/>
                    </a:lnTo>
                    <a:lnTo>
                      <a:pt x="355" y="505"/>
                    </a:lnTo>
                    <a:lnTo>
                      <a:pt x="357" y="505"/>
                    </a:lnTo>
                    <a:lnTo>
                      <a:pt x="360" y="507"/>
                    </a:lnTo>
                    <a:lnTo>
                      <a:pt x="360" y="508"/>
                    </a:lnTo>
                    <a:lnTo>
                      <a:pt x="364" y="510"/>
                    </a:lnTo>
                    <a:lnTo>
                      <a:pt x="376" y="521"/>
                    </a:lnTo>
                    <a:lnTo>
                      <a:pt x="381" y="532"/>
                    </a:lnTo>
                    <a:lnTo>
                      <a:pt x="381" y="534"/>
                    </a:lnTo>
                    <a:lnTo>
                      <a:pt x="383" y="534"/>
                    </a:lnTo>
                    <a:lnTo>
                      <a:pt x="385" y="532"/>
                    </a:lnTo>
                    <a:lnTo>
                      <a:pt x="388" y="531"/>
                    </a:lnTo>
                    <a:lnTo>
                      <a:pt x="388" y="528"/>
                    </a:lnTo>
                    <a:lnTo>
                      <a:pt x="391" y="522"/>
                    </a:lnTo>
                    <a:lnTo>
                      <a:pt x="395" y="517"/>
                    </a:lnTo>
                    <a:lnTo>
                      <a:pt x="398" y="511"/>
                    </a:lnTo>
                    <a:lnTo>
                      <a:pt x="400" y="508"/>
                    </a:lnTo>
                    <a:lnTo>
                      <a:pt x="402" y="503"/>
                    </a:lnTo>
                    <a:lnTo>
                      <a:pt x="403" y="503"/>
                    </a:lnTo>
                    <a:lnTo>
                      <a:pt x="405" y="507"/>
                    </a:lnTo>
                    <a:lnTo>
                      <a:pt x="407" y="510"/>
                    </a:lnTo>
                    <a:lnTo>
                      <a:pt x="417" y="514"/>
                    </a:lnTo>
                    <a:lnTo>
                      <a:pt x="422" y="514"/>
                    </a:lnTo>
                    <a:lnTo>
                      <a:pt x="425" y="511"/>
                    </a:lnTo>
                    <a:lnTo>
                      <a:pt x="422" y="505"/>
                    </a:lnTo>
                    <a:lnTo>
                      <a:pt x="420" y="500"/>
                    </a:lnTo>
                    <a:lnTo>
                      <a:pt x="427" y="496"/>
                    </a:lnTo>
                    <a:lnTo>
                      <a:pt x="432" y="496"/>
                    </a:lnTo>
                    <a:lnTo>
                      <a:pt x="431" y="498"/>
                    </a:lnTo>
                    <a:lnTo>
                      <a:pt x="431" y="503"/>
                    </a:lnTo>
                    <a:lnTo>
                      <a:pt x="432" y="504"/>
                    </a:lnTo>
                    <a:lnTo>
                      <a:pt x="435" y="504"/>
                    </a:lnTo>
                    <a:lnTo>
                      <a:pt x="436" y="503"/>
                    </a:lnTo>
                    <a:lnTo>
                      <a:pt x="439" y="501"/>
                    </a:lnTo>
                    <a:lnTo>
                      <a:pt x="441" y="500"/>
                    </a:lnTo>
                    <a:lnTo>
                      <a:pt x="443" y="498"/>
                    </a:lnTo>
                    <a:lnTo>
                      <a:pt x="448" y="498"/>
                    </a:lnTo>
                    <a:lnTo>
                      <a:pt x="453" y="500"/>
                    </a:lnTo>
                    <a:lnTo>
                      <a:pt x="455" y="501"/>
                    </a:lnTo>
                    <a:lnTo>
                      <a:pt x="458" y="503"/>
                    </a:lnTo>
                    <a:lnTo>
                      <a:pt x="458" y="501"/>
                    </a:lnTo>
                    <a:lnTo>
                      <a:pt x="465" y="496"/>
                    </a:lnTo>
                    <a:lnTo>
                      <a:pt x="469" y="494"/>
                    </a:lnTo>
                    <a:lnTo>
                      <a:pt x="473" y="494"/>
                    </a:lnTo>
                    <a:lnTo>
                      <a:pt x="476" y="496"/>
                    </a:lnTo>
                    <a:lnTo>
                      <a:pt x="476" y="491"/>
                    </a:lnTo>
                    <a:lnTo>
                      <a:pt x="476" y="490"/>
                    </a:lnTo>
                    <a:lnTo>
                      <a:pt x="479" y="484"/>
                    </a:lnTo>
                    <a:lnTo>
                      <a:pt x="480" y="483"/>
                    </a:lnTo>
                    <a:lnTo>
                      <a:pt x="481" y="480"/>
                    </a:lnTo>
                    <a:lnTo>
                      <a:pt x="481" y="479"/>
                    </a:lnTo>
                    <a:lnTo>
                      <a:pt x="480" y="476"/>
                    </a:lnTo>
                    <a:lnTo>
                      <a:pt x="480" y="475"/>
                    </a:lnTo>
                    <a:lnTo>
                      <a:pt x="466" y="462"/>
                    </a:lnTo>
                    <a:lnTo>
                      <a:pt x="469" y="464"/>
                    </a:lnTo>
                    <a:lnTo>
                      <a:pt x="474" y="464"/>
                    </a:lnTo>
                    <a:lnTo>
                      <a:pt x="477" y="462"/>
                    </a:lnTo>
                    <a:lnTo>
                      <a:pt x="480" y="462"/>
                    </a:lnTo>
                    <a:lnTo>
                      <a:pt x="483" y="461"/>
                    </a:lnTo>
                    <a:lnTo>
                      <a:pt x="484" y="461"/>
                    </a:lnTo>
                    <a:lnTo>
                      <a:pt x="488" y="458"/>
                    </a:lnTo>
                    <a:lnTo>
                      <a:pt x="489" y="454"/>
                    </a:lnTo>
                    <a:lnTo>
                      <a:pt x="489" y="451"/>
                    </a:lnTo>
                    <a:lnTo>
                      <a:pt x="491" y="451"/>
                    </a:lnTo>
                    <a:lnTo>
                      <a:pt x="496" y="448"/>
                    </a:lnTo>
                    <a:lnTo>
                      <a:pt x="499" y="443"/>
                    </a:lnTo>
                    <a:lnTo>
                      <a:pt x="501" y="437"/>
                    </a:lnTo>
                    <a:lnTo>
                      <a:pt x="499" y="430"/>
                    </a:lnTo>
                    <a:lnTo>
                      <a:pt x="496" y="423"/>
                    </a:lnTo>
                    <a:lnTo>
                      <a:pt x="491" y="415"/>
                    </a:lnTo>
                    <a:lnTo>
                      <a:pt x="486" y="388"/>
                    </a:lnTo>
                    <a:lnTo>
                      <a:pt x="486" y="387"/>
                    </a:lnTo>
                    <a:lnTo>
                      <a:pt x="477" y="390"/>
                    </a:lnTo>
                    <a:lnTo>
                      <a:pt x="477" y="391"/>
                    </a:lnTo>
                    <a:lnTo>
                      <a:pt x="474" y="391"/>
                    </a:lnTo>
                    <a:lnTo>
                      <a:pt x="470" y="392"/>
                    </a:lnTo>
                    <a:lnTo>
                      <a:pt x="469" y="395"/>
                    </a:lnTo>
                    <a:lnTo>
                      <a:pt x="463" y="392"/>
                    </a:lnTo>
                    <a:lnTo>
                      <a:pt x="459" y="384"/>
                    </a:lnTo>
                    <a:lnTo>
                      <a:pt x="458" y="384"/>
                    </a:lnTo>
                    <a:lnTo>
                      <a:pt x="458" y="383"/>
                    </a:lnTo>
                    <a:lnTo>
                      <a:pt x="456" y="381"/>
                    </a:lnTo>
                    <a:lnTo>
                      <a:pt x="453" y="377"/>
                    </a:lnTo>
                    <a:lnTo>
                      <a:pt x="451" y="374"/>
                    </a:lnTo>
                    <a:lnTo>
                      <a:pt x="451" y="373"/>
                    </a:lnTo>
                    <a:lnTo>
                      <a:pt x="456" y="370"/>
                    </a:lnTo>
                    <a:lnTo>
                      <a:pt x="456" y="367"/>
                    </a:lnTo>
                    <a:lnTo>
                      <a:pt x="455" y="366"/>
                    </a:lnTo>
                    <a:lnTo>
                      <a:pt x="448" y="360"/>
                    </a:lnTo>
                    <a:lnTo>
                      <a:pt x="443" y="363"/>
                    </a:lnTo>
                    <a:lnTo>
                      <a:pt x="442" y="366"/>
                    </a:lnTo>
                    <a:lnTo>
                      <a:pt x="441" y="367"/>
                    </a:lnTo>
                    <a:lnTo>
                      <a:pt x="439" y="367"/>
                    </a:lnTo>
                    <a:lnTo>
                      <a:pt x="436" y="369"/>
                    </a:lnTo>
                    <a:lnTo>
                      <a:pt x="436" y="367"/>
                    </a:lnTo>
                    <a:lnTo>
                      <a:pt x="424" y="354"/>
                    </a:lnTo>
                    <a:lnTo>
                      <a:pt x="424" y="350"/>
                    </a:lnTo>
                    <a:lnTo>
                      <a:pt x="425" y="350"/>
                    </a:lnTo>
                    <a:lnTo>
                      <a:pt x="429" y="342"/>
                    </a:lnTo>
                    <a:lnTo>
                      <a:pt x="432" y="339"/>
                    </a:lnTo>
                    <a:lnTo>
                      <a:pt x="435" y="338"/>
                    </a:lnTo>
                    <a:lnTo>
                      <a:pt x="435" y="335"/>
                    </a:lnTo>
                    <a:lnTo>
                      <a:pt x="432" y="330"/>
                    </a:lnTo>
                    <a:lnTo>
                      <a:pt x="429" y="327"/>
                    </a:lnTo>
                    <a:lnTo>
                      <a:pt x="446" y="323"/>
                    </a:lnTo>
                    <a:lnTo>
                      <a:pt x="451" y="321"/>
                    </a:lnTo>
                    <a:lnTo>
                      <a:pt x="448" y="318"/>
                    </a:lnTo>
                    <a:lnTo>
                      <a:pt x="445" y="318"/>
                    </a:lnTo>
                    <a:lnTo>
                      <a:pt x="443" y="320"/>
                    </a:lnTo>
                    <a:lnTo>
                      <a:pt x="435" y="318"/>
                    </a:lnTo>
                    <a:lnTo>
                      <a:pt x="429" y="313"/>
                    </a:lnTo>
                    <a:lnTo>
                      <a:pt x="427" y="311"/>
                    </a:lnTo>
                    <a:lnTo>
                      <a:pt x="427" y="310"/>
                    </a:lnTo>
                    <a:lnTo>
                      <a:pt x="425" y="309"/>
                    </a:lnTo>
                    <a:lnTo>
                      <a:pt x="414" y="283"/>
                    </a:lnTo>
                    <a:lnTo>
                      <a:pt x="414" y="282"/>
                    </a:lnTo>
                    <a:lnTo>
                      <a:pt x="413" y="282"/>
                    </a:lnTo>
                    <a:lnTo>
                      <a:pt x="406" y="271"/>
                    </a:lnTo>
                    <a:lnTo>
                      <a:pt x="406" y="270"/>
                    </a:lnTo>
                    <a:lnTo>
                      <a:pt x="405" y="270"/>
                    </a:lnTo>
                    <a:lnTo>
                      <a:pt x="386" y="261"/>
                    </a:lnTo>
                    <a:lnTo>
                      <a:pt x="379" y="256"/>
                    </a:lnTo>
                    <a:lnTo>
                      <a:pt x="371" y="256"/>
                    </a:lnTo>
                    <a:lnTo>
                      <a:pt x="367" y="257"/>
                    </a:lnTo>
                    <a:lnTo>
                      <a:pt x="365" y="257"/>
                    </a:lnTo>
                    <a:lnTo>
                      <a:pt x="361" y="256"/>
                    </a:lnTo>
                    <a:lnTo>
                      <a:pt x="349" y="246"/>
                    </a:lnTo>
                    <a:lnTo>
                      <a:pt x="347" y="246"/>
                    </a:lnTo>
                    <a:lnTo>
                      <a:pt x="346" y="243"/>
                    </a:lnTo>
                    <a:lnTo>
                      <a:pt x="347" y="243"/>
                    </a:lnTo>
                    <a:lnTo>
                      <a:pt x="347" y="242"/>
                    </a:lnTo>
                    <a:lnTo>
                      <a:pt x="343" y="240"/>
                    </a:lnTo>
                    <a:lnTo>
                      <a:pt x="340" y="243"/>
                    </a:lnTo>
                    <a:lnTo>
                      <a:pt x="339" y="243"/>
                    </a:lnTo>
                    <a:lnTo>
                      <a:pt x="335" y="244"/>
                    </a:lnTo>
                    <a:lnTo>
                      <a:pt x="326" y="243"/>
                    </a:lnTo>
                    <a:lnTo>
                      <a:pt x="325" y="243"/>
                    </a:lnTo>
                    <a:lnTo>
                      <a:pt x="319" y="233"/>
                    </a:lnTo>
                    <a:lnTo>
                      <a:pt x="319" y="232"/>
                    </a:lnTo>
                    <a:lnTo>
                      <a:pt x="318" y="232"/>
                    </a:lnTo>
                    <a:lnTo>
                      <a:pt x="314" y="230"/>
                    </a:lnTo>
                    <a:lnTo>
                      <a:pt x="309" y="230"/>
                    </a:lnTo>
                    <a:lnTo>
                      <a:pt x="309" y="229"/>
                    </a:lnTo>
                    <a:lnTo>
                      <a:pt x="301" y="218"/>
                    </a:lnTo>
                    <a:lnTo>
                      <a:pt x="301" y="216"/>
                    </a:lnTo>
                    <a:lnTo>
                      <a:pt x="297" y="207"/>
                    </a:lnTo>
                    <a:lnTo>
                      <a:pt x="297" y="204"/>
                    </a:lnTo>
                    <a:lnTo>
                      <a:pt x="300" y="191"/>
                    </a:lnTo>
                    <a:lnTo>
                      <a:pt x="298" y="184"/>
                    </a:lnTo>
                    <a:lnTo>
                      <a:pt x="301" y="177"/>
                    </a:lnTo>
                    <a:lnTo>
                      <a:pt x="302" y="176"/>
                    </a:lnTo>
                    <a:lnTo>
                      <a:pt x="300" y="174"/>
                    </a:lnTo>
                    <a:lnTo>
                      <a:pt x="291" y="163"/>
                    </a:lnTo>
                    <a:lnTo>
                      <a:pt x="290" y="158"/>
                    </a:lnTo>
                    <a:lnTo>
                      <a:pt x="286" y="151"/>
                    </a:lnTo>
                    <a:lnTo>
                      <a:pt x="278" y="141"/>
                    </a:lnTo>
                    <a:lnTo>
                      <a:pt x="276" y="143"/>
                    </a:lnTo>
                    <a:lnTo>
                      <a:pt x="275" y="148"/>
                    </a:lnTo>
                    <a:lnTo>
                      <a:pt x="275" y="149"/>
                    </a:lnTo>
                    <a:lnTo>
                      <a:pt x="273" y="151"/>
                    </a:lnTo>
                    <a:lnTo>
                      <a:pt x="273" y="148"/>
                    </a:lnTo>
                    <a:lnTo>
                      <a:pt x="272" y="146"/>
                    </a:lnTo>
                    <a:lnTo>
                      <a:pt x="270" y="146"/>
                    </a:lnTo>
                    <a:lnTo>
                      <a:pt x="269" y="144"/>
                    </a:lnTo>
                    <a:lnTo>
                      <a:pt x="269" y="143"/>
                    </a:lnTo>
                    <a:lnTo>
                      <a:pt x="272" y="140"/>
                    </a:lnTo>
                    <a:lnTo>
                      <a:pt x="278" y="130"/>
                    </a:lnTo>
                    <a:lnTo>
                      <a:pt x="297" y="70"/>
                    </a:lnTo>
                    <a:lnTo>
                      <a:pt x="298" y="67"/>
                    </a:lnTo>
                    <a:lnTo>
                      <a:pt x="300" y="67"/>
                    </a:lnTo>
                    <a:lnTo>
                      <a:pt x="300" y="66"/>
                    </a:lnTo>
                    <a:lnTo>
                      <a:pt x="298" y="66"/>
                    </a:lnTo>
                    <a:lnTo>
                      <a:pt x="295" y="64"/>
                    </a:lnTo>
                    <a:lnTo>
                      <a:pt x="293" y="64"/>
                    </a:lnTo>
                    <a:lnTo>
                      <a:pt x="287" y="63"/>
                    </a:lnTo>
                    <a:lnTo>
                      <a:pt x="282" y="63"/>
                    </a:lnTo>
                    <a:lnTo>
                      <a:pt x="280" y="64"/>
                    </a:lnTo>
                    <a:lnTo>
                      <a:pt x="262" y="73"/>
                    </a:lnTo>
                    <a:lnTo>
                      <a:pt x="261" y="73"/>
                    </a:lnTo>
                    <a:lnTo>
                      <a:pt x="259" y="74"/>
                    </a:lnTo>
                    <a:lnTo>
                      <a:pt x="258" y="73"/>
                    </a:lnTo>
                    <a:lnTo>
                      <a:pt x="256" y="73"/>
                    </a:lnTo>
                    <a:lnTo>
                      <a:pt x="255" y="71"/>
                    </a:lnTo>
                    <a:lnTo>
                      <a:pt x="252" y="70"/>
                    </a:lnTo>
                    <a:lnTo>
                      <a:pt x="245" y="64"/>
                    </a:lnTo>
                    <a:lnTo>
                      <a:pt x="241" y="59"/>
                    </a:lnTo>
                    <a:lnTo>
                      <a:pt x="241" y="53"/>
                    </a:lnTo>
                    <a:lnTo>
                      <a:pt x="242" y="52"/>
                    </a:lnTo>
                    <a:lnTo>
                      <a:pt x="242" y="50"/>
                    </a:lnTo>
                    <a:lnTo>
                      <a:pt x="241" y="49"/>
                    </a:lnTo>
                    <a:lnTo>
                      <a:pt x="241" y="46"/>
                    </a:lnTo>
                    <a:lnTo>
                      <a:pt x="238" y="45"/>
                    </a:lnTo>
                    <a:lnTo>
                      <a:pt x="234" y="45"/>
                    </a:lnTo>
                    <a:lnTo>
                      <a:pt x="233" y="46"/>
                    </a:lnTo>
                    <a:lnTo>
                      <a:pt x="228" y="49"/>
                    </a:lnTo>
                    <a:lnTo>
                      <a:pt x="230" y="50"/>
                    </a:lnTo>
                    <a:lnTo>
                      <a:pt x="230" y="53"/>
                    </a:lnTo>
                    <a:lnTo>
                      <a:pt x="228" y="54"/>
                    </a:lnTo>
                    <a:lnTo>
                      <a:pt x="228" y="56"/>
                    </a:lnTo>
                    <a:lnTo>
                      <a:pt x="224" y="57"/>
                    </a:lnTo>
                    <a:lnTo>
                      <a:pt x="223" y="60"/>
                    </a:lnTo>
                    <a:lnTo>
                      <a:pt x="223" y="64"/>
                    </a:lnTo>
                    <a:lnTo>
                      <a:pt x="220" y="67"/>
                    </a:lnTo>
                    <a:lnTo>
                      <a:pt x="220" y="71"/>
                    </a:lnTo>
                    <a:lnTo>
                      <a:pt x="223" y="74"/>
                    </a:lnTo>
                    <a:lnTo>
                      <a:pt x="230" y="82"/>
                    </a:lnTo>
                    <a:lnTo>
                      <a:pt x="234" y="91"/>
                    </a:lnTo>
                    <a:lnTo>
                      <a:pt x="234" y="92"/>
                    </a:lnTo>
                    <a:lnTo>
                      <a:pt x="231" y="91"/>
                    </a:lnTo>
                    <a:lnTo>
                      <a:pt x="209" y="91"/>
                    </a:lnTo>
                    <a:lnTo>
                      <a:pt x="202" y="89"/>
                    </a:lnTo>
                    <a:lnTo>
                      <a:pt x="198" y="88"/>
                    </a:lnTo>
                    <a:lnTo>
                      <a:pt x="187" y="82"/>
                    </a:lnTo>
                    <a:lnTo>
                      <a:pt x="167" y="82"/>
                    </a:lnTo>
                    <a:lnTo>
                      <a:pt x="164" y="81"/>
                    </a:lnTo>
                    <a:lnTo>
                      <a:pt x="163" y="81"/>
                    </a:lnTo>
                    <a:lnTo>
                      <a:pt x="161" y="79"/>
                    </a:lnTo>
                    <a:lnTo>
                      <a:pt x="160" y="79"/>
                    </a:lnTo>
                    <a:lnTo>
                      <a:pt x="160" y="77"/>
                    </a:lnTo>
                    <a:lnTo>
                      <a:pt x="157" y="63"/>
                    </a:lnTo>
                    <a:lnTo>
                      <a:pt x="156" y="61"/>
                    </a:lnTo>
                    <a:lnTo>
                      <a:pt x="157" y="59"/>
                    </a:lnTo>
                    <a:lnTo>
                      <a:pt x="164" y="40"/>
                    </a:lnTo>
                    <a:lnTo>
                      <a:pt x="164" y="38"/>
                    </a:lnTo>
                    <a:lnTo>
                      <a:pt x="166" y="35"/>
                    </a:lnTo>
                    <a:lnTo>
                      <a:pt x="166" y="31"/>
                    </a:lnTo>
                    <a:lnTo>
                      <a:pt x="174" y="14"/>
                    </a:lnTo>
                    <a:lnTo>
                      <a:pt x="175" y="12"/>
                    </a:lnTo>
                    <a:lnTo>
                      <a:pt x="175" y="9"/>
                    </a:lnTo>
                    <a:lnTo>
                      <a:pt x="174" y="9"/>
                    </a:lnTo>
                    <a:lnTo>
                      <a:pt x="161" y="18"/>
                    </a:lnTo>
                    <a:lnTo>
                      <a:pt x="152" y="18"/>
                    </a:lnTo>
                    <a:lnTo>
                      <a:pt x="149" y="1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81" name="Freeform 912">
                <a:extLst>
                  <a:ext uri="{FF2B5EF4-FFF2-40B4-BE49-F238E27FC236}">
                    <a16:creationId xmlns:a16="http://schemas.microsoft.com/office/drawing/2014/main" id="{DFADAEBA-2A20-9F92-DA6C-FE4A7E1FAB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2" y="3585"/>
                <a:ext cx="74" cy="115"/>
              </a:xfrm>
              <a:custGeom>
                <a:avLst/>
                <a:gdLst>
                  <a:gd name="T0" fmla="*/ 12 w 298"/>
                  <a:gd name="T1" fmla="*/ 18 h 459"/>
                  <a:gd name="T2" fmla="*/ 10 w 298"/>
                  <a:gd name="T3" fmla="*/ 63 h 459"/>
                  <a:gd name="T4" fmla="*/ 19 w 298"/>
                  <a:gd name="T5" fmla="*/ 84 h 459"/>
                  <a:gd name="T6" fmla="*/ 24 w 298"/>
                  <a:gd name="T7" fmla="*/ 99 h 459"/>
                  <a:gd name="T8" fmla="*/ 21 w 298"/>
                  <a:gd name="T9" fmla="*/ 119 h 459"/>
                  <a:gd name="T10" fmla="*/ 14 w 298"/>
                  <a:gd name="T11" fmla="*/ 128 h 459"/>
                  <a:gd name="T12" fmla="*/ 26 w 298"/>
                  <a:gd name="T13" fmla="*/ 157 h 459"/>
                  <a:gd name="T14" fmla="*/ 31 w 298"/>
                  <a:gd name="T15" fmla="*/ 190 h 459"/>
                  <a:gd name="T16" fmla="*/ 2 w 298"/>
                  <a:gd name="T17" fmla="*/ 205 h 459"/>
                  <a:gd name="T18" fmla="*/ 7 w 298"/>
                  <a:gd name="T19" fmla="*/ 228 h 459"/>
                  <a:gd name="T20" fmla="*/ 77 w 298"/>
                  <a:gd name="T21" fmla="*/ 291 h 459"/>
                  <a:gd name="T22" fmla="*/ 26 w 298"/>
                  <a:gd name="T23" fmla="*/ 332 h 459"/>
                  <a:gd name="T24" fmla="*/ 46 w 298"/>
                  <a:gd name="T25" fmla="*/ 352 h 459"/>
                  <a:gd name="T26" fmla="*/ 56 w 298"/>
                  <a:gd name="T27" fmla="*/ 397 h 459"/>
                  <a:gd name="T28" fmla="*/ 69 w 298"/>
                  <a:gd name="T29" fmla="*/ 402 h 459"/>
                  <a:gd name="T30" fmla="*/ 88 w 298"/>
                  <a:gd name="T31" fmla="*/ 427 h 459"/>
                  <a:gd name="T32" fmla="*/ 118 w 298"/>
                  <a:gd name="T33" fmla="*/ 443 h 459"/>
                  <a:gd name="T34" fmla="*/ 150 w 298"/>
                  <a:gd name="T35" fmla="*/ 455 h 459"/>
                  <a:gd name="T36" fmla="*/ 182 w 298"/>
                  <a:gd name="T37" fmla="*/ 458 h 459"/>
                  <a:gd name="T38" fmla="*/ 200 w 298"/>
                  <a:gd name="T39" fmla="*/ 434 h 459"/>
                  <a:gd name="T40" fmla="*/ 203 w 298"/>
                  <a:gd name="T41" fmla="*/ 426 h 459"/>
                  <a:gd name="T42" fmla="*/ 216 w 298"/>
                  <a:gd name="T43" fmla="*/ 398 h 459"/>
                  <a:gd name="T44" fmla="*/ 228 w 298"/>
                  <a:gd name="T45" fmla="*/ 373 h 459"/>
                  <a:gd name="T46" fmla="*/ 231 w 298"/>
                  <a:gd name="T47" fmla="*/ 352 h 459"/>
                  <a:gd name="T48" fmla="*/ 245 w 298"/>
                  <a:gd name="T49" fmla="*/ 330 h 459"/>
                  <a:gd name="T50" fmla="*/ 259 w 298"/>
                  <a:gd name="T51" fmla="*/ 324 h 459"/>
                  <a:gd name="T52" fmla="*/ 284 w 298"/>
                  <a:gd name="T53" fmla="*/ 299 h 459"/>
                  <a:gd name="T54" fmla="*/ 298 w 298"/>
                  <a:gd name="T55" fmla="*/ 284 h 459"/>
                  <a:gd name="T56" fmla="*/ 285 w 298"/>
                  <a:gd name="T57" fmla="*/ 268 h 459"/>
                  <a:gd name="T58" fmla="*/ 267 w 298"/>
                  <a:gd name="T59" fmla="*/ 261 h 459"/>
                  <a:gd name="T60" fmla="*/ 261 w 298"/>
                  <a:gd name="T61" fmla="*/ 255 h 459"/>
                  <a:gd name="T62" fmla="*/ 260 w 298"/>
                  <a:gd name="T63" fmla="*/ 241 h 459"/>
                  <a:gd name="T64" fmla="*/ 254 w 298"/>
                  <a:gd name="T65" fmla="*/ 232 h 459"/>
                  <a:gd name="T66" fmla="*/ 276 w 298"/>
                  <a:gd name="T67" fmla="*/ 218 h 459"/>
                  <a:gd name="T68" fmla="*/ 264 w 298"/>
                  <a:gd name="T69" fmla="*/ 193 h 459"/>
                  <a:gd name="T70" fmla="*/ 261 w 298"/>
                  <a:gd name="T71" fmla="*/ 173 h 459"/>
                  <a:gd name="T72" fmla="*/ 250 w 298"/>
                  <a:gd name="T73" fmla="*/ 148 h 459"/>
                  <a:gd name="T74" fmla="*/ 227 w 298"/>
                  <a:gd name="T75" fmla="*/ 169 h 459"/>
                  <a:gd name="T76" fmla="*/ 192 w 298"/>
                  <a:gd name="T77" fmla="*/ 180 h 459"/>
                  <a:gd name="T78" fmla="*/ 167 w 298"/>
                  <a:gd name="T79" fmla="*/ 202 h 459"/>
                  <a:gd name="T80" fmla="*/ 150 w 298"/>
                  <a:gd name="T81" fmla="*/ 201 h 459"/>
                  <a:gd name="T82" fmla="*/ 158 w 298"/>
                  <a:gd name="T83" fmla="*/ 142 h 459"/>
                  <a:gd name="T84" fmla="*/ 193 w 298"/>
                  <a:gd name="T85" fmla="*/ 145 h 459"/>
                  <a:gd name="T86" fmla="*/ 196 w 298"/>
                  <a:gd name="T87" fmla="*/ 141 h 459"/>
                  <a:gd name="T88" fmla="*/ 192 w 298"/>
                  <a:gd name="T89" fmla="*/ 106 h 459"/>
                  <a:gd name="T90" fmla="*/ 189 w 298"/>
                  <a:gd name="T91" fmla="*/ 88 h 459"/>
                  <a:gd name="T92" fmla="*/ 197 w 298"/>
                  <a:gd name="T93" fmla="*/ 75 h 459"/>
                  <a:gd name="T94" fmla="*/ 187 w 298"/>
                  <a:gd name="T95" fmla="*/ 68 h 459"/>
                  <a:gd name="T96" fmla="*/ 164 w 298"/>
                  <a:gd name="T97" fmla="*/ 61 h 459"/>
                  <a:gd name="T98" fmla="*/ 155 w 298"/>
                  <a:gd name="T99" fmla="*/ 40 h 459"/>
                  <a:gd name="T100" fmla="*/ 123 w 298"/>
                  <a:gd name="T101" fmla="*/ 38 h 459"/>
                  <a:gd name="T102" fmla="*/ 119 w 298"/>
                  <a:gd name="T103" fmla="*/ 17 h 459"/>
                  <a:gd name="T104" fmla="*/ 101 w 298"/>
                  <a:gd name="T105" fmla="*/ 0 h 459"/>
                  <a:gd name="T106" fmla="*/ 53 w 298"/>
                  <a:gd name="T107" fmla="*/ 4 h 4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98" h="459">
                    <a:moveTo>
                      <a:pt x="53" y="3"/>
                    </a:moveTo>
                    <a:lnTo>
                      <a:pt x="30" y="13"/>
                    </a:lnTo>
                    <a:lnTo>
                      <a:pt x="17" y="15"/>
                    </a:lnTo>
                    <a:lnTo>
                      <a:pt x="14" y="15"/>
                    </a:lnTo>
                    <a:lnTo>
                      <a:pt x="12" y="18"/>
                    </a:lnTo>
                    <a:lnTo>
                      <a:pt x="7" y="20"/>
                    </a:lnTo>
                    <a:lnTo>
                      <a:pt x="7" y="38"/>
                    </a:lnTo>
                    <a:lnTo>
                      <a:pt x="9" y="49"/>
                    </a:lnTo>
                    <a:lnTo>
                      <a:pt x="10" y="52"/>
                    </a:lnTo>
                    <a:lnTo>
                      <a:pt x="10" y="63"/>
                    </a:lnTo>
                    <a:lnTo>
                      <a:pt x="13" y="66"/>
                    </a:lnTo>
                    <a:lnTo>
                      <a:pt x="17" y="67"/>
                    </a:lnTo>
                    <a:lnTo>
                      <a:pt x="20" y="74"/>
                    </a:lnTo>
                    <a:lnTo>
                      <a:pt x="21" y="80"/>
                    </a:lnTo>
                    <a:lnTo>
                      <a:pt x="19" y="84"/>
                    </a:lnTo>
                    <a:lnTo>
                      <a:pt x="12" y="91"/>
                    </a:lnTo>
                    <a:lnTo>
                      <a:pt x="16" y="94"/>
                    </a:lnTo>
                    <a:lnTo>
                      <a:pt x="20" y="95"/>
                    </a:lnTo>
                    <a:lnTo>
                      <a:pt x="24" y="98"/>
                    </a:lnTo>
                    <a:lnTo>
                      <a:pt x="24" y="99"/>
                    </a:lnTo>
                    <a:lnTo>
                      <a:pt x="19" y="106"/>
                    </a:lnTo>
                    <a:lnTo>
                      <a:pt x="17" y="110"/>
                    </a:lnTo>
                    <a:lnTo>
                      <a:pt x="19" y="114"/>
                    </a:lnTo>
                    <a:lnTo>
                      <a:pt x="19" y="116"/>
                    </a:lnTo>
                    <a:lnTo>
                      <a:pt x="21" y="119"/>
                    </a:lnTo>
                    <a:lnTo>
                      <a:pt x="19" y="120"/>
                    </a:lnTo>
                    <a:lnTo>
                      <a:pt x="14" y="123"/>
                    </a:lnTo>
                    <a:lnTo>
                      <a:pt x="13" y="123"/>
                    </a:lnTo>
                    <a:lnTo>
                      <a:pt x="10" y="124"/>
                    </a:lnTo>
                    <a:lnTo>
                      <a:pt x="14" y="128"/>
                    </a:lnTo>
                    <a:lnTo>
                      <a:pt x="35" y="127"/>
                    </a:lnTo>
                    <a:lnTo>
                      <a:pt x="34" y="130"/>
                    </a:lnTo>
                    <a:lnTo>
                      <a:pt x="34" y="138"/>
                    </a:lnTo>
                    <a:lnTo>
                      <a:pt x="30" y="141"/>
                    </a:lnTo>
                    <a:lnTo>
                      <a:pt x="26" y="157"/>
                    </a:lnTo>
                    <a:lnTo>
                      <a:pt x="26" y="168"/>
                    </a:lnTo>
                    <a:lnTo>
                      <a:pt x="30" y="172"/>
                    </a:lnTo>
                    <a:lnTo>
                      <a:pt x="30" y="173"/>
                    </a:lnTo>
                    <a:lnTo>
                      <a:pt x="31" y="173"/>
                    </a:lnTo>
                    <a:lnTo>
                      <a:pt x="31" y="190"/>
                    </a:lnTo>
                    <a:lnTo>
                      <a:pt x="28" y="195"/>
                    </a:lnTo>
                    <a:lnTo>
                      <a:pt x="14" y="195"/>
                    </a:lnTo>
                    <a:lnTo>
                      <a:pt x="9" y="198"/>
                    </a:lnTo>
                    <a:lnTo>
                      <a:pt x="3" y="202"/>
                    </a:lnTo>
                    <a:lnTo>
                      <a:pt x="2" y="205"/>
                    </a:lnTo>
                    <a:lnTo>
                      <a:pt x="0" y="205"/>
                    </a:lnTo>
                    <a:lnTo>
                      <a:pt x="0" y="207"/>
                    </a:lnTo>
                    <a:lnTo>
                      <a:pt x="3" y="211"/>
                    </a:lnTo>
                    <a:lnTo>
                      <a:pt x="6" y="228"/>
                    </a:lnTo>
                    <a:lnTo>
                      <a:pt x="7" y="228"/>
                    </a:lnTo>
                    <a:lnTo>
                      <a:pt x="16" y="248"/>
                    </a:lnTo>
                    <a:lnTo>
                      <a:pt x="25" y="257"/>
                    </a:lnTo>
                    <a:lnTo>
                      <a:pt x="66" y="286"/>
                    </a:lnTo>
                    <a:lnTo>
                      <a:pt x="73" y="291"/>
                    </a:lnTo>
                    <a:lnTo>
                      <a:pt x="77" y="291"/>
                    </a:lnTo>
                    <a:lnTo>
                      <a:pt x="77" y="295"/>
                    </a:lnTo>
                    <a:lnTo>
                      <a:pt x="58" y="314"/>
                    </a:lnTo>
                    <a:lnTo>
                      <a:pt x="44" y="320"/>
                    </a:lnTo>
                    <a:lnTo>
                      <a:pt x="24" y="331"/>
                    </a:lnTo>
                    <a:lnTo>
                      <a:pt x="26" y="332"/>
                    </a:lnTo>
                    <a:lnTo>
                      <a:pt x="33" y="338"/>
                    </a:lnTo>
                    <a:lnTo>
                      <a:pt x="34" y="341"/>
                    </a:lnTo>
                    <a:lnTo>
                      <a:pt x="34" y="342"/>
                    </a:lnTo>
                    <a:lnTo>
                      <a:pt x="35" y="344"/>
                    </a:lnTo>
                    <a:lnTo>
                      <a:pt x="46" y="352"/>
                    </a:lnTo>
                    <a:lnTo>
                      <a:pt x="48" y="359"/>
                    </a:lnTo>
                    <a:lnTo>
                      <a:pt x="48" y="377"/>
                    </a:lnTo>
                    <a:lnTo>
                      <a:pt x="49" y="381"/>
                    </a:lnTo>
                    <a:lnTo>
                      <a:pt x="55" y="392"/>
                    </a:lnTo>
                    <a:lnTo>
                      <a:pt x="56" y="397"/>
                    </a:lnTo>
                    <a:lnTo>
                      <a:pt x="58" y="397"/>
                    </a:lnTo>
                    <a:lnTo>
                      <a:pt x="62" y="398"/>
                    </a:lnTo>
                    <a:lnTo>
                      <a:pt x="66" y="398"/>
                    </a:lnTo>
                    <a:lnTo>
                      <a:pt x="67" y="402"/>
                    </a:lnTo>
                    <a:lnTo>
                      <a:pt x="69" y="402"/>
                    </a:lnTo>
                    <a:lnTo>
                      <a:pt x="69" y="404"/>
                    </a:lnTo>
                    <a:lnTo>
                      <a:pt x="72" y="418"/>
                    </a:lnTo>
                    <a:lnTo>
                      <a:pt x="72" y="423"/>
                    </a:lnTo>
                    <a:lnTo>
                      <a:pt x="76" y="425"/>
                    </a:lnTo>
                    <a:lnTo>
                      <a:pt x="88" y="427"/>
                    </a:lnTo>
                    <a:lnTo>
                      <a:pt x="95" y="430"/>
                    </a:lnTo>
                    <a:lnTo>
                      <a:pt x="104" y="440"/>
                    </a:lnTo>
                    <a:lnTo>
                      <a:pt x="112" y="441"/>
                    </a:lnTo>
                    <a:lnTo>
                      <a:pt x="113" y="441"/>
                    </a:lnTo>
                    <a:lnTo>
                      <a:pt x="118" y="443"/>
                    </a:lnTo>
                    <a:lnTo>
                      <a:pt x="122" y="443"/>
                    </a:lnTo>
                    <a:lnTo>
                      <a:pt x="133" y="445"/>
                    </a:lnTo>
                    <a:lnTo>
                      <a:pt x="134" y="445"/>
                    </a:lnTo>
                    <a:lnTo>
                      <a:pt x="146" y="457"/>
                    </a:lnTo>
                    <a:lnTo>
                      <a:pt x="150" y="455"/>
                    </a:lnTo>
                    <a:lnTo>
                      <a:pt x="167" y="454"/>
                    </a:lnTo>
                    <a:lnTo>
                      <a:pt x="168" y="457"/>
                    </a:lnTo>
                    <a:lnTo>
                      <a:pt x="171" y="459"/>
                    </a:lnTo>
                    <a:lnTo>
                      <a:pt x="175" y="458"/>
                    </a:lnTo>
                    <a:lnTo>
                      <a:pt x="182" y="458"/>
                    </a:lnTo>
                    <a:lnTo>
                      <a:pt x="183" y="459"/>
                    </a:lnTo>
                    <a:lnTo>
                      <a:pt x="183" y="455"/>
                    </a:lnTo>
                    <a:lnTo>
                      <a:pt x="201" y="441"/>
                    </a:lnTo>
                    <a:lnTo>
                      <a:pt x="200" y="441"/>
                    </a:lnTo>
                    <a:lnTo>
                      <a:pt x="200" y="434"/>
                    </a:lnTo>
                    <a:lnTo>
                      <a:pt x="201" y="434"/>
                    </a:lnTo>
                    <a:lnTo>
                      <a:pt x="201" y="433"/>
                    </a:lnTo>
                    <a:lnTo>
                      <a:pt x="204" y="430"/>
                    </a:lnTo>
                    <a:lnTo>
                      <a:pt x="204" y="429"/>
                    </a:lnTo>
                    <a:lnTo>
                      <a:pt x="203" y="426"/>
                    </a:lnTo>
                    <a:lnTo>
                      <a:pt x="204" y="420"/>
                    </a:lnTo>
                    <a:lnTo>
                      <a:pt x="207" y="419"/>
                    </a:lnTo>
                    <a:lnTo>
                      <a:pt x="207" y="416"/>
                    </a:lnTo>
                    <a:lnTo>
                      <a:pt x="216" y="401"/>
                    </a:lnTo>
                    <a:lnTo>
                      <a:pt x="216" y="398"/>
                    </a:lnTo>
                    <a:lnTo>
                      <a:pt x="217" y="390"/>
                    </a:lnTo>
                    <a:lnTo>
                      <a:pt x="224" y="374"/>
                    </a:lnTo>
                    <a:lnTo>
                      <a:pt x="225" y="374"/>
                    </a:lnTo>
                    <a:lnTo>
                      <a:pt x="225" y="373"/>
                    </a:lnTo>
                    <a:lnTo>
                      <a:pt x="228" y="373"/>
                    </a:lnTo>
                    <a:lnTo>
                      <a:pt x="230" y="371"/>
                    </a:lnTo>
                    <a:lnTo>
                      <a:pt x="232" y="358"/>
                    </a:lnTo>
                    <a:lnTo>
                      <a:pt x="232" y="356"/>
                    </a:lnTo>
                    <a:lnTo>
                      <a:pt x="231" y="353"/>
                    </a:lnTo>
                    <a:lnTo>
                      <a:pt x="231" y="352"/>
                    </a:lnTo>
                    <a:lnTo>
                      <a:pt x="235" y="339"/>
                    </a:lnTo>
                    <a:lnTo>
                      <a:pt x="237" y="339"/>
                    </a:lnTo>
                    <a:lnTo>
                      <a:pt x="243" y="334"/>
                    </a:lnTo>
                    <a:lnTo>
                      <a:pt x="243" y="330"/>
                    </a:lnTo>
                    <a:lnTo>
                      <a:pt x="245" y="330"/>
                    </a:lnTo>
                    <a:lnTo>
                      <a:pt x="245" y="328"/>
                    </a:lnTo>
                    <a:lnTo>
                      <a:pt x="246" y="328"/>
                    </a:lnTo>
                    <a:lnTo>
                      <a:pt x="256" y="325"/>
                    </a:lnTo>
                    <a:lnTo>
                      <a:pt x="257" y="324"/>
                    </a:lnTo>
                    <a:lnTo>
                      <a:pt x="259" y="324"/>
                    </a:lnTo>
                    <a:lnTo>
                      <a:pt x="268" y="318"/>
                    </a:lnTo>
                    <a:lnTo>
                      <a:pt x="278" y="308"/>
                    </a:lnTo>
                    <a:lnTo>
                      <a:pt x="281" y="303"/>
                    </a:lnTo>
                    <a:lnTo>
                      <a:pt x="283" y="302"/>
                    </a:lnTo>
                    <a:lnTo>
                      <a:pt x="284" y="299"/>
                    </a:lnTo>
                    <a:lnTo>
                      <a:pt x="287" y="296"/>
                    </a:lnTo>
                    <a:lnTo>
                      <a:pt x="290" y="295"/>
                    </a:lnTo>
                    <a:lnTo>
                      <a:pt x="292" y="296"/>
                    </a:lnTo>
                    <a:lnTo>
                      <a:pt x="292" y="295"/>
                    </a:lnTo>
                    <a:lnTo>
                      <a:pt x="298" y="284"/>
                    </a:lnTo>
                    <a:lnTo>
                      <a:pt x="298" y="279"/>
                    </a:lnTo>
                    <a:lnTo>
                      <a:pt x="297" y="279"/>
                    </a:lnTo>
                    <a:lnTo>
                      <a:pt x="297" y="278"/>
                    </a:lnTo>
                    <a:lnTo>
                      <a:pt x="287" y="268"/>
                    </a:lnTo>
                    <a:lnTo>
                      <a:pt x="285" y="268"/>
                    </a:lnTo>
                    <a:lnTo>
                      <a:pt x="276" y="265"/>
                    </a:lnTo>
                    <a:lnTo>
                      <a:pt x="273" y="264"/>
                    </a:lnTo>
                    <a:lnTo>
                      <a:pt x="271" y="264"/>
                    </a:lnTo>
                    <a:lnTo>
                      <a:pt x="268" y="261"/>
                    </a:lnTo>
                    <a:lnTo>
                      <a:pt x="267" y="261"/>
                    </a:lnTo>
                    <a:lnTo>
                      <a:pt x="266" y="260"/>
                    </a:lnTo>
                    <a:lnTo>
                      <a:pt x="266" y="261"/>
                    </a:lnTo>
                    <a:lnTo>
                      <a:pt x="263" y="261"/>
                    </a:lnTo>
                    <a:lnTo>
                      <a:pt x="263" y="258"/>
                    </a:lnTo>
                    <a:lnTo>
                      <a:pt x="261" y="255"/>
                    </a:lnTo>
                    <a:lnTo>
                      <a:pt x="260" y="251"/>
                    </a:lnTo>
                    <a:lnTo>
                      <a:pt x="260" y="250"/>
                    </a:lnTo>
                    <a:lnTo>
                      <a:pt x="259" y="246"/>
                    </a:lnTo>
                    <a:lnTo>
                      <a:pt x="257" y="244"/>
                    </a:lnTo>
                    <a:lnTo>
                      <a:pt x="260" y="241"/>
                    </a:lnTo>
                    <a:lnTo>
                      <a:pt x="261" y="239"/>
                    </a:lnTo>
                    <a:lnTo>
                      <a:pt x="260" y="236"/>
                    </a:lnTo>
                    <a:lnTo>
                      <a:pt x="259" y="233"/>
                    </a:lnTo>
                    <a:lnTo>
                      <a:pt x="256" y="232"/>
                    </a:lnTo>
                    <a:lnTo>
                      <a:pt x="254" y="232"/>
                    </a:lnTo>
                    <a:lnTo>
                      <a:pt x="254" y="231"/>
                    </a:lnTo>
                    <a:lnTo>
                      <a:pt x="263" y="228"/>
                    </a:lnTo>
                    <a:lnTo>
                      <a:pt x="271" y="228"/>
                    </a:lnTo>
                    <a:lnTo>
                      <a:pt x="271" y="225"/>
                    </a:lnTo>
                    <a:lnTo>
                      <a:pt x="276" y="218"/>
                    </a:lnTo>
                    <a:lnTo>
                      <a:pt x="277" y="215"/>
                    </a:lnTo>
                    <a:lnTo>
                      <a:pt x="277" y="212"/>
                    </a:lnTo>
                    <a:lnTo>
                      <a:pt x="274" y="210"/>
                    </a:lnTo>
                    <a:lnTo>
                      <a:pt x="273" y="207"/>
                    </a:lnTo>
                    <a:lnTo>
                      <a:pt x="264" y="193"/>
                    </a:lnTo>
                    <a:lnTo>
                      <a:pt x="261" y="191"/>
                    </a:lnTo>
                    <a:lnTo>
                      <a:pt x="261" y="190"/>
                    </a:lnTo>
                    <a:lnTo>
                      <a:pt x="263" y="176"/>
                    </a:lnTo>
                    <a:lnTo>
                      <a:pt x="263" y="174"/>
                    </a:lnTo>
                    <a:lnTo>
                      <a:pt x="261" y="173"/>
                    </a:lnTo>
                    <a:lnTo>
                      <a:pt x="261" y="172"/>
                    </a:lnTo>
                    <a:lnTo>
                      <a:pt x="253" y="151"/>
                    </a:lnTo>
                    <a:lnTo>
                      <a:pt x="253" y="150"/>
                    </a:lnTo>
                    <a:lnTo>
                      <a:pt x="252" y="150"/>
                    </a:lnTo>
                    <a:lnTo>
                      <a:pt x="250" y="148"/>
                    </a:lnTo>
                    <a:lnTo>
                      <a:pt x="234" y="147"/>
                    </a:lnTo>
                    <a:lnTo>
                      <a:pt x="232" y="147"/>
                    </a:lnTo>
                    <a:lnTo>
                      <a:pt x="231" y="162"/>
                    </a:lnTo>
                    <a:lnTo>
                      <a:pt x="231" y="169"/>
                    </a:lnTo>
                    <a:lnTo>
                      <a:pt x="227" y="169"/>
                    </a:lnTo>
                    <a:lnTo>
                      <a:pt x="225" y="168"/>
                    </a:lnTo>
                    <a:lnTo>
                      <a:pt x="223" y="168"/>
                    </a:lnTo>
                    <a:lnTo>
                      <a:pt x="206" y="172"/>
                    </a:lnTo>
                    <a:lnTo>
                      <a:pt x="193" y="179"/>
                    </a:lnTo>
                    <a:lnTo>
                      <a:pt x="192" y="180"/>
                    </a:lnTo>
                    <a:lnTo>
                      <a:pt x="190" y="180"/>
                    </a:lnTo>
                    <a:lnTo>
                      <a:pt x="178" y="191"/>
                    </a:lnTo>
                    <a:lnTo>
                      <a:pt x="170" y="201"/>
                    </a:lnTo>
                    <a:lnTo>
                      <a:pt x="167" y="201"/>
                    </a:lnTo>
                    <a:lnTo>
                      <a:pt x="167" y="202"/>
                    </a:lnTo>
                    <a:lnTo>
                      <a:pt x="163" y="205"/>
                    </a:lnTo>
                    <a:lnTo>
                      <a:pt x="164" y="207"/>
                    </a:lnTo>
                    <a:lnTo>
                      <a:pt x="163" y="207"/>
                    </a:lnTo>
                    <a:lnTo>
                      <a:pt x="153" y="204"/>
                    </a:lnTo>
                    <a:lnTo>
                      <a:pt x="150" y="201"/>
                    </a:lnTo>
                    <a:lnTo>
                      <a:pt x="144" y="193"/>
                    </a:lnTo>
                    <a:lnTo>
                      <a:pt x="144" y="191"/>
                    </a:lnTo>
                    <a:lnTo>
                      <a:pt x="154" y="181"/>
                    </a:lnTo>
                    <a:lnTo>
                      <a:pt x="157" y="176"/>
                    </a:lnTo>
                    <a:lnTo>
                      <a:pt x="158" y="142"/>
                    </a:lnTo>
                    <a:lnTo>
                      <a:pt x="157" y="141"/>
                    </a:lnTo>
                    <a:lnTo>
                      <a:pt x="160" y="133"/>
                    </a:lnTo>
                    <a:lnTo>
                      <a:pt x="161" y="133"/>
                    </a:lnTo>
                    <a:lnTo>
                      <a:pt x="172" y="128"/>
                    </a:lnTo>
                    <a:lnTo>
                      <a:pt x="193" y="145"/>
                    </a:lnTo>
                    <a:lnTo>
                      <a:pt x="194" y="145"/>
                    </a:lnTo>
                    <a:lnTo>
                      <a:pt x="197" y="144"/>
                    </a:lnTo>
                    <a:lnTo>
                      <a:pt x="199" y="142"/>
                    </a:lnTo>
                    <a:lnTo>
                      <a:pt x="197" y="141"/>
                    </a:lnTo>
                    <a:lnTo>
                      <a:pt x="196" y="141"/>
                    </a:lnTo>
                    <a:lnTo>
                      <a:pt x="196" y="140"/>
                    </a:lnTo>
                    <a:lnTo>
                      <a:pt x="197" y="138"/>
                    </a:lnTo>
                    <a:lnTo>
                      <a:pt x="197" y="135"/>
                    </a:lnTo>
                    <a:lnTo>
                      <a:pt x="192" y="126"/>
                    </a:lnTo>
                    <a:lnTo>
                      <a:pt x="192" y="106"/>
                    </a:lnTo>
                    <a:lnTo>
                      <a:pt x="190" y="97"/>
                    </a:lnTo>
                    <a:lnTo>
                      <a:pt x="190" y="95"/>
                    </a:lnTo>
                    <a:lnTo>
                      <a:pt x="189" y="95"/>
                    </a:lnTo>
                    <a:lnTo>
                      <a:pt x="187" y="89"/>
                    </a:lnTo>
                    <a:lnTo>
                      <a:pt x="189" y="88"/>
                    </a:lnTo>
                    <a:lnTo>
                      <a:pt x="190" y="88"/>
                    </a:lnTo>
                    <a:lnTo>
                      <a:pt x="190" y="87"/>
                    </a:lnTo>
                    <a:lnTo>
                      <a:pt x="194" y="80"/>
                    </a:lnTo>
                    <a:lnTo>
                      <a:pt x="194" y="78"/>
                    </a:lnTo>
                    <a:lnTo>
                      <a:pt x="197" y="75"/>
                    </a:lnTo>
                    <a:lnTo>
                      <a:pt x="183" y="75"/>
                    </a:lnTo>
                    <a:lnTo>
                      <a:pt x="183" y="74"/>
                    </a:lnTo>
                    <a:lnTo>
                      <a:pt x="185" y="71"/>
                    </a:lnTo>
                    <a:lnTo>
                      <a:pt x="187" y="70"/>
                    </a:lnTo>
                    <a:lnTo>
                      <a:pt x="187" y="68"/>
                    </a:lnTo>
                    <a:lnTo>
                      <a:pt x="185" y="66"/>
                    </a:lnTo>
                    <a:lnTo>
                      <a:pt x="183" y="66"/>
                    </a:lnTo>
                    <a:lnTo>
                      <a:pt x="175" y="63"/>
                    </a:lnTo>
                    <a:lnTo>
                      <a:pt x="165" y="61"/>
                    </a:lnTo>
                    <a:lnTo>
                      <a:pt x="164" y="61"/>
                    </a:lnTo>
                    <a:lnTo>
                      <a:pt x="157" y="60"/>
                    </a:lnTo>
                    <a:lnTo>
                      <a:pt x="154" y="57"/>
                    </a:lnTo>
                    <a:lnTo>
                      <a:pt x="154" y="54"/>
                    </a:lnTo>
                    <a:lnTo>
                      <a:pt x="153" y="53"/>
                    </a:lnTo>
                    <a:lnTo>
                      <a:pt x="155" y="40"/>
                    </a:lnTo>
                    <a:lnTo>
                      <a:pt x="148" y="40"/>
                    </a:lnTo>
                    <a:lnTo>
                      <a:pt x="144" y="42"/>
                    </a:lnTo>
                    <a:lnTo>
                      <a:pt x="133" y="42"/>
                    </a:lnTo>
                    <a:lnTo>
                      <a:pt x="132" y="40"/>
                    </a:lnTo>
                    <a:lnTo>
                      <a:pt x="123" y="38"/>
                    </a:lnTo>
                    <a:lnTo>
                      <a:pt x="122" y="38"/>
                    </a:lnTo>
                    <a:lnTo>
                      <a:pt x="118" y="34"/>
                    </a:lnTo>
                    <a:lnTo>
                      <a:pt x="115" y="29"/>
                    </a:lnTo>
                    <a:lnTo>
                      <a:pt x="115" y="25"/>
                    </a:lnTo>
                    <a:lnTo>
                      <a:pt x="119" y="17"/>
                    </a:lnTo>
                    <a:lnTo>
                      <a:pt x="118" y="14"/>
                    </a:lnTo>
                    <a:lnTo>
                      <a:pt x="113" y="11"/>
                    </a:lnTo>
                    <a:lnTo>
                      <a:pt x="103" y="11"/>
                    </a:lnTo>
                    <a:lnTo>
                      <a:pt x="103" y="10"/>
                    </a:lnTo>
                    <a:lnTo>
                      <a:pt x="101" y="0"/>
                    </a:lnTo>
                    <a:lnTo>
                      <a:pt x="97" y="0"/>
                    </a:lnTo>
                    <a:lnTo>
                      <a:pt x="87" y="4"/>
                    </a:lnTo>
                    <a:lnTo>
                      <a:pt x="79" y="6"/>
                    </a:lnTo>
                    <a:lnTo>
                      <a:pt x="63" y="6"/>
                    </a:lnTo>
                    <a:lnTo>
                      <a:pt x="53" y="4"/>
                    </a:lnTo>
                    <a:lnTo>
                      <a:pt x="53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82" name="Freeform 913">
                <a:extLst>
                  <a:ext uri="{FF2B5EF4-FFF2-40B4-BE49-F238E27FC236}">
                    <a16:creationId xmlns:a16="http://schemas.microsoft.com/office/drawing/2014/main" id="{70B40397-9275-31E3-32B6-6AD1081999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4" y="3641"/>
                <a:ext cx="127" cy="139"/>
              </a:xfrm>
              <a:custGeom>
                <a:avLst/>
                <a:gdLst>
                  <a:gd name="T0" fmla="*/ 342 w 508"/>
                  <a:gd name="T1" fmla="*/ 30 h 559"/>
                  <a:gd name="T2" fmla="*/ 314 w 508"/>
                  <a:gd name="T3" fmla="*/ 29 h 559"/>
                  <a:gd name="T4" fmla="*/ 293 w 508"/>
                  <a:gd name="T5" fmla="*/ 26 h 559"/>
                  <a:gd name="T6" fmla="*/ 260 w 508"/>
                  <a:gd name="T7" fmla="*/ 41 h 559"/>
                  <a:gd name="T8" fmla="*/ 273 w 508"/>
                  <a:gd name="T9" fmla="*/ 79 h 559"/>
                  <a:gd name="T10" fmla="*/ 285 w 508"/>
                  <a:gd name="T11" fmla="*/ 111 h 559"/>
                  <a:gd name="T12" fmla="*/ 264 w 508"/>
                  <a:gd name="T13" fmla="*/ 89 h 559"/>
                  <a:gd name="T14" fmla="*/ 236 w 508"/>
                  <a:gd name="T15" fmla="*/ 79 h 559"/>
                  <a:gd name="T16" fmla="*/ 200 w 508"/>
                  <a:gd name="T17" fmla="*/ 107 h 559"/>
                  <a:gd name="T18" fmla="*/ 203 w 508"/>
                  <a:gd name="T19" fmla="*/ 131 h 559"/>
                  <a:gd name="T20" fmla="*/ 189 w 508"/>
                  <a:gd name="T21" fmla="*/ 144 h 559"/>
                  <a:gd name="T22" fmla="*/ 184 w 508"/>
                  <a:gd name="T23" fmla="*/ 180 h 559"/>
                  <a:gd name="T24" fmla="*/ 179 w 508"/>
                  <a:gd name="T25" fmla="*/ 205 h 559"/>
                  <a:gd name="T26" fmla="*/ 166 w 508"/>
                  <a:gd name="T27" fmla="*/ 206 h 559"/>
                  <a:gd name="T28" fmla="*/ 151 w 508"/>
                  <a:gd name="T29" fmla="*/ 212 h 559"/>
                  <a:gd name="T30" fmla="*/ 131 w 508"/>
                  <a:gd name="T31" fmla="*/ 194 h 559"/>
                  <a:gd name="T32" fmla="*/ 113 w 508"/>
                  <a:gd name="T33" fmla="*/ 187 h 559"/>
                  <a:gd name="T34" fmla="*/ 102 w 508"/>
                  <a:gd name="T35" fmla="*/ 194 h 559"/>
                  <a:gd name="T36" fmla="*/ 77 w 508"/>
                  <a:gd name="T37" fmla="*/ 223 h 559"/>
                  <a:gd name="T38" fmla="*/ 36 w 508"/>
                  <a:gd name="T39" fmla="*/ 231 h 559"/>
                  <a:gd name="T40" fmla="*/ 22 w 508"/>
                  <a:gd name="T41" fmla="*/ 265 h 559"/>
                  <a:gd name="T42" fmla="*/ 12 w 508"/>
                  <a:gd name="T43" fmla="*/ 276 h 559"/>
                  <a:gd name="T44" fmla="*/ 7 w 508"/>
                  <a:gd name="T45" fmla="*/ 336 h 559"/>
                  <a:gd name="T46" fmla="*/ 15 w 508"/>
                  <a:gd name="T47" fmla="*/ 374 h 559"/>
                  <a:gd name="T48" fmla="*/ 42 w 508"/>
                  <a:gd name="T49" fmla="*/ 413 h 559"/>
                  <a:gd name="T50" fmla="*/ 43 w 508"/>
                  <a:gd name="T51" fmla="*/ 466 h 559"/>
                  <a:gd name="T52" fmla="*/ 110 w 508"/>
                  <a:gd name="T53" fmla="*/ 448 h 559"/>
                  <a:gd name="T54" fmla="*/ 159 w 508"/>
                  <a:gd name="T55" fmla="*/ 477 h 559"/>
                  <a:gd name="T56" fmla="*/ 205 w 508"/>
                  <a:gd name="T57" fmla="*/ 485 h 559"/>
                  <a:gd name="T58" fmla="*/ 215 w 508"/>
                  <a:gd name="T59" fmla="*/ 511 h 559"/>
                  <a:gd name="T60" fmla="*/ 232 w 508"/>
                  <a:gd name="T61" fmla="*/ 543 h 559"/>
                  <a:gd name="T62" fmla="*/ 275 w 508"/>
                  <a:gd name="T63" fmla="*/ 544 h 559"/>
                  <a:gd name="T64" fmla="*/ 293 w 508"/>
                  <a:gd name="T65" fmla="*/ 507 h 559"/>
                  <a:gd name="T66" fmla="*/ 339 w 508"/>
                  <a:gd name="T67" fmla="*/ 475 h 559"/>
                  <a:gd name="T68" fmla="*/ 370 w 508"/>
                  <a:gd name="T69" fmla="*/ 497 h 559"/>
                  <a:gd name="T70" fmla="*/ 383 w 508"/>
                  <a:gd name="T71" fmla="*/ 499 h 559"/>
                  <a:gd name="T72" fmla="*/ 394 w 508"/>
                  <a:gd name="T73" fmla="*/ 526 h 559"/>
                  <a:gd name="T74" fmla="*/ 417 w 508"/>
                  <a:gd name="T75" fmla="*/ 530 h 559"/>
                  <a:gd name="T76" fmla="*/ 486 w 508"/>
                  <a:gd name="T77" fmla="*/ 522 h 559"/>
                  <a:gd name="T78" fmla="*/ 503 w 508"/>
                  <a:gd name="T79" fmla="*/ 504 h 559"/>
                  <a:gd name="T80" fmla="*/ 458 w 508"/>
                  <a:gd name="T81" fmla="*/ 458 h 559"/>
                  <a:gd name="T82" fmla="*/ 476 w 508"/>
                  <a:gd name="T83" fmla="*/ 444 h 559"/>
                  <a:gd name="T84" fmla="*/ 473 w 508"/>
                  <a:gd name="T85" fmla="*/ 406 h 559"/>
                  <a:gd name="T86" fmla="*/ 477 w 508"/>
                  <a:gd name="T87" fmla="*/ 365 h 559"/>
                  <a:gd name="T88" fmla="*/ 480 w 508"/>
                  <a:gd name="T89" fmla="*/ 334 h 559"/>
                  <a:gd name="T90" fmla="*/ 472 w 508"/>
                  <a:gd name="T91" fmla="*/ 310 h 559"/>
                  <a:gd name="T92" fmla="*/ 483 w 508"/>
                  <a:gd name="T93" fmla="*/ 275 h 559"/>
                  <a:gd name="T94" fmla="*/ 487 w 508"/>
                  <a:gd name="T95" fmla="*/ 258 h 559"/>
                  <a:gd name="T96" fmla="*/ 480 w 508"/>
                  <a:gd name="T97" fmla="*/ 248 h 559"/>
                  <a:gd name="T98" fmla="*/ 500 w 508"/>
                  <a:gd name="T99" fmla="*/ 183 h 559"/>
                  <a:gd name="T100" fmla="*/ 489 w 508"/>
                  <a:gd name="T101" fmla="*/ 176 h 559"/>
                  <a:gd name="T102" fmla="*/ 479 w 508"/>
                  <a:gd name="T103" fmla="*/ 138 h 559"/>
                  <a:gd name="T104" fmla="*/ 464 w 508"/>
                  <a:gd name="T105" fmla="*/ 117 h 559"/>
                  <a:gd name="T106" fmla="*/ 508 w 508"/>
                  <a:gd name="T107" fmla="*/ 74 h 559"/>
                  <a:gd name="T108" fmla="*/ 452 w 508"/>
                  <a:gd name="T109" fmla="*/ 33 h 559"/>
                  <a:gd name="T110" fmla="*/ 406 w 508"/>
                  <a:gd name="T111" fmla="*/ 3 h 5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508" h="559">
                    <a:moveTo>
                      <a:pt x="363" y="7"/>
                    </a:moveTo>
                    <a:lnTo>
                      <a:pt x="350" y="11"/>
                    </a:lnTo>
                    <a:lnTo>
                      <a:pt x="343" y="25"/>
                    </a:lnTo>
                    <a:lnTo>
                      <a:pt x="342" y="29"/>
                    </a:lnTo>
                    <a:lnTo>
                      <a:pt x="342" y="30"/>
                    </a:lnTo>
                    <a:lnTo>
                      <a:pt x="334" y="30"/>
                    </a:lnTo>
                    <a:lnTo>
                      <a:pt x="320" y="29"/>
                    </a:lnTo>
                    <a:lnTo>
                      <a:pt x="318" y="27"/>
                    </a:lnTo>
                    <a:lnTo>
                      <a:pt x="317" y="27"/>
                    </a:lnTo>
                    <a:lnTo>
                      <a:pt x="314" y="29"/>
                    </a:lnTo>
                    <a:lnTo>
                      <a:pt x="314" y="30"/>
                    </a:lnTo>
                    <a:lnTo>
                      <a:pt x="313" y="29"/>
                    </a:lnTo>
                    <a:lnTo>
                      <a:pt x="303" y="32"/>
                    </a:lnTo>
                    <a:lnTo>
                      <a:pt x="300" y="32"/>
                    </a:lnTo>
                    <a:lnTo>
                      <a:pt x="293" y="26"/>
                    </a:lnTo>
                    <a:lnTo>
                      <a:pt x="290" y="23"/>
                    </a:lnTo>
                    <a:lnTo>
                      <a:pt x="287" y="22"/>
                    </a:lnTo>
                    <a:lnTo>
                      <a:pt x="279" y="19"/>
                    </a:lnTo>
                    <a:lnTo>
                      <a:pt x="270" y="22"/>
                    </a:lnTo>
                    <a:lnTo>
                      <a:pt x="260" y="41"/>
                    </a:lnTo>
                    <a:lnTo>
                      <a:pt x="258" y="46"/>
                    </a:lnTo>
                    <a:lnTo>
                      <a:pt x="258" y="49"/>
                    </a:lnTo>
                    <a:lnTo>
                      <a:pt x="271" y="47"/>
                    </a:lnTo>
                    <a:lnTo>
                      <a:pt x="273" y="49"/>
                    </a:lnTo>
                    <a:lnTo>
                      <a:pt x="273" y="79"/>
                    </a:lnTo>
                    <a:lnTo>
                      <a:pt x="290" y="86"/>
                    </a:lnTo>
                    <a:lnTo>
                      <a:pt x="289" y="90"/>
                    </a:lnTo>
                    <a:lnTo>
                      <a:pt x="287" y="92"/>
                    </a:lnTo>
                    <a:lnTo>
                      <a:pt x="285" y="96"/>
                    </a:lnTo>
                    <a:lnTo>
                      <a:pt x="285" y="111"/>
                    </a:lnTo>
                    <a:lnTo>
                      <a:pt x="268" y="94"/>
                    </a:lnTo>
                    <a:lnTo>
                      <a:pt x="268" y="93"/>
                    </a:lnTo>
                    <a:lnTo>
                      <a:pt x="265" y="90"/>
                    </a:lnTo>
                    <a:lnTo>
                      <a:pt x="264" y="90"/>
                    </a:lnTo>
                    <a:lnTo>
                      <a:pt x="264" y="89"/>
                    </a:lnTo>
                    <a:lnTo>
                      <a:pt x="257" y="85"/>
                    </a:lnTo>
                    <a:lnTo>
                      <a:pt x="250" y="78"/>
                    </a:lnTo>
                    <a:lnTo>
                      <a:pt x="242" y="75"/>
                    </a:lnTo>
                    <a:lnTo>
                      <a:pt x="240" y="75"/>
                    </a:lnTo>
                    <a:lnTo>
                      <a:pt x="236" y="79"/>
                    </a:lnTo>
                    <a:lnTo>
                      <a:pt x="212" y="89"/>
                    </a:lnTo>
                    <a:lnTo>
                      <a:pt x="204" y="100"/>
                    </a:lnTo>
                    <a:lnTo>
                      <a:pt x="204" y="102"/>
                    </a:lnTo>
                    <a:lnTo>
                      <a:pt x="201" y="106"/>
                    </a:lnTo>
                    <a:lnTo>
                      <a:pt x="200" y="107"/>
                    </a:lnTo>
                    <a:lnTo>
                      <a:pt x="200" y="114"/>
                    </a:lnTo>
                    <a:lnTo>
                      <a:pt x="201" y="118"/>
                    </a:lnTo>
                    <a:lnTo>
                      <a:pt x="204" y="123"/>
                    </a:lnTo>
                    <a:lnTo>
                      <a:pt x="204" y="125"/>
                    </a:lnTo>
                    <a:lnTo>
                      <a:pt x="203" y="131"/>
                    </a:lnTo>
                    <a:lnTo>
                      <a:pt x="203" y="135"/>
                    </a:lnTo>
                    <a:lnTo>
                      <a:pt x="200" y="138"/>
                    </a:lnTo>
                    <a:lnTo>
                      <a:pt x="197" y="139"/>
                    </a:lnTo>
                    <a:lnTo>
                      <a:pt x="196" y="139"/>
                    </a:lnTo>
                    <a:lnTo>
                      <a:pt x="189" y="144"/>
                    </a:lnTo>
                    <a:lnTo>
                      <a:pt x="186" y="150"/>
                    </a:lnTo>
                    <a:lnTo>
                      <a:pt x="184" y="160"/>
                    </a:lnTo>
                    <a:lnTo>
                      <a:pt x="184" y="166"/>
                    </a:lnTo>
                    <a:lnTo>
                      <a:pt x="186" y="178"/>
                    </a:lnTo>
                    <a:lnTo>
                      <a:pt x="184" y="180"/>
                    </a:lnTo>
                    <a:lnTo>
                      <a:pt x="203" y="187"/>
                    </a:lnTo>
                    <a:lnTo>
                      <a:pt x="205" y="188"/>
                    </a:lnTo>
                    <a:lnTo>
                      <a:pt x="201" y="194"/>
                    </a:lnTo>
                    <a:lnTo>
                      <a:pt x="194" y="198"/>
                    </a:lnTo>
                    <a:lnTo>
                      <a:pt x="179" y="205"/>
                    </a:lnTo>
                    <a:lnTo>
                      <a:pt x="170" y="205"/>
                    </a:lnTo>
                    <a:lnTo>
                      <a:pt x="170" y="204"/>
                    </a:lnTo>
                    <a:lnTo>
                      <a:pt x="169" y="205"/>
                    </a:lnTo>
                    <a:lnTo>
                      <a:pt x="167" y="205"/>
                    </a:lnTo>
                    <a:lnTo>
                      <a:pt x="166" y="206"/>
                    </a:lnTo>
                    <a:lnTo>
                      <a:pt x="162" y="206"/>
                    </a:lnTo>
                    <a:lnTo>
                      <a:pt x="160" y="205"/>
                    </a:lnTo>
                    <a:lnTo>
                      <a:pt x="159" y="205"/>
                    </a:lnTo>
                    <a:lnTo>
                      <a:pt x="156" y="206"/>
                    </a:lnTo>
                    <a:lnTo>
                      <a:pt x="151" y="212"/>
                    </a:lnTo>
                    <a:lnTo>
                      <a:pt x="145" y="211"/>
                    </a:lnTo>
                    <a:lnTo>
                      <a:pt x="138" y="208"/>
                    </a:lnTo>
                    <a:lnTo>
                      <a:pt x="138" y="206"/>
                    </a:lnTo>
                    <a:lnTo>
                      <a:pt x="136" y="198"/>
                    </a:lnTo>
                    <a:lnTo>
                      <a:pt x="131" y="194"/>
                    </a:lnTo>
                    <a:lnTo>
                      <a:pt x="129" y="192"/>
                    </a:lnTo>
                    <a:lnTo>
                      <a:pt x="126" y="192"/>
                    </a:lnTo>
                    <a:lnTo>
                      <a:pt x="121" y="191"/>
                    </a:lnTo>
                    <a:lnTo>
                      <a:pt x="117" y="188"/>
                    </a:lnTo>
                    <a:lnTo>
                      <a:pt x="113" y="187"/>
                    </a:lnTo>
                    <a:lnTo>
                      <a:pt x="112" y="183"/>
                    </a:lnTo>
                    <a:lnTo>
                      <a:pt x="110" y="181"/>
                    </a:lnTo>
                    <a:lnTo>
                      <a:pt x="103" y="181"/>
                    </a:lnTo>
                    <a:lnTo>
                      <a:pt x="103" y="188"/>
                    </a:lnTo>
                    <a:lnTo>
                      <a:pt x="102" y="194"/>
                    </a:lnTo>
                    <a:lnTo>
                      <a:pt x="100" y="195"/>
                    </a:lnTo>
                    <a:lnTo>
                      <a:pt x="100" y="197"/>
                    </a:lnTo>
                    <a:lnTo>
                      <a:pt x="88" y="212"/>
                    </a:lnTo>
                    <a:lnTo>
                      <a:pt x="86" y="213"/>
                    </a:lnTo>
                    <a:lnTo>
                      <a:pt x="77" y="223"/>
                    </a:lnTo>
                    <a:lnTo>
                      <a:pt x="66" y="226"/>
                    </a:lnTo>
                    <a:lnTo>
                      <a:pt x="59" y="224"/>
                    </a:lnTo>
                    <a:lnTo>
                      <a:pt x="52" y="224"/>
                    </a:lnTo>
                    <a:lnTo>
                      <a:pt x="43" y="227"/>
                    </a:lnTo>
                    <a:lnTo>
                      <a:pt x="36" y="231"/>
                    </a:lnTo>
                    <a:lnTo>
                      <a:pt x="35" y="233"/>
                    </a:lnTo>
                    <a:lnTo>
                      <a:pt x="35" y="234"/>
                    </a:lnTo>
                    <a:lnTo>
                      <a:pt x="26" y="240"/>
                    </a:lnTo>
                    <a:lnTo>
                      <a:pt x="22" y="255"/>
                    </a:lnTo>
                    <a:lnTo>
                      <a:pt x="22" y="265"/>
                    </a:lnTo>
                    <a:lnTo>
                      <a:pt x="21" y="266"/>
                    </a:lnTo>
                    <a:lnTo>
                      <a:pt x="18" y="271"/>
                    </a:lnTo>
                    <a:lnTo>
                      <a:pt x="15" y="272"/>
                    </a:lnTo>
                    <a:lnTo>
                      <a:pt x="12" y="275"/>
                    </a:lnTo>
                    <a:lnTo>
                      <a:pt x="12" y="276"/>
                    </a:lnTo>
                    <a:lnTo>
                      <a:pt x="9" y="307"/>
                    </a:lnTo>
                    <a:lnTo>
                      <a:pt x="4" y="321"/>
                    </a:lnTo>
                    <a:lnTo>
                      <a:pt x="0" y="324"/>
                    </a:lnTo>
                    <a:lnTo>
                      <a:pt x="0" y="325"/>
                    </a:lnTo>
                    <a:lnTo>
                      <a:pt x="7" y="336"/>
                    </a:lnTo>
                    <a:lnTo>
                      <a:pt x="18" y="346"/>
                    </a:lnTo>
                    <a:lnTo>
                      <a:pt x="19" y="356"/>
                    </a:lnTo>
                    <a:lnTo>
                      <a:pt x="17" y="363"/>
                    </a:lnTo>
                    <a:lnTo>
                      <a:pt x="15" y="370"/>
                    </a:lnTo>
                    <a:lnTo>
                      <a:pt x="15" y="374"/>
                    </a:lnTo>
                    <a:lnTo>
                      <a:pt x="14" y="382"/>
                    </a:lnTo>
                    <a:lnTo>
                      <a:pt x="14" y="384"/>
                    </a:lnTo>
                    <a:lnTo>
                      <a:pt x="17" y="385"/>
                    </a:lnTo>
                    <a:lnTo>
                      <a:pt x="25" y="392"/>
                    </a:lnTo>
                    <a:lnTo>
                      <a:pt x="42" y="413"/>
                    </a:lnTo>
                    <a:lnTo>
                      <a:pt x="47" y="420"/>
                    </a:lnTo>
                    <a:lnTo>
                      <a:pt x="47" y="421"/>
                    </a:lnTo>
                    <a:lnTo>
                      <a:pt x="49" y="423"/>
                    </a:lnTo>
                    <a:lnTo>
                      <a:pt x="39" y="439"/>
                    </a:lnTo>
                    <a:lnTo>
                      <a:pt x="43" y="466"/>
                    </a:lnTo>
                    <a:lnTo>
                      <a:pt x="70" y="465"/>
                    </a:lnTo>
                    <a:lnTo>
                      <a:pt x="78" y="462"/>
                    </a:lnTo>
                    <a:lnTo>
                      <a:pt x="86" y="452"/>
                    </a:lnTo>
                    <a:lnTo>
                      <a:pt x="96" y="444"/>
                    </a:lnTo>
                    <a:lnTo>
                      <a:pt x="110" y="448"/>
                    </a:lnTo>
                    <a:lnTo>
                      <a:pt x="121" y="454"/>
                    </a:lnTo>
                    <a:lnTo>
                      <a:pt x="136" y="458"/>
                    </a:lnTo>
                    <a:lnTo>
                      <a:pt x="136" y="459"/>
                    </a:lnTo>
                    <a:lnTo>
                      <a:pt x="152" y="473"/>
                    </a:lnTo>
                    <a:lnTo>
                      <a:pt x="159" y="477"/>
                    </a:lnTo>
                    <a:lnTo>
                      <a:pt x="162" y="480"/>
                    </a:lnTo>
                    <a:lnTo>
                      <a:pt x="173" y="479"/>
                    </a:lnTo>
                    <a:lnTo>
                      <a:pt x="187" y="479"/>
                    </a:lnTo>
                    <a:lnTo>
                      <a:pt x="203" y="484"/>
                    </a:lnTo>
                    <a:lnTo>
                      <a:pt x="205" y="485"/>
                    </a:lnTo>
                    <a:lnTo>
                      <a:pt x="205" y="492"/>
                    </a:lnTo>
                    <a:lnTo>
                      <a:pt x="208" y="494"/>
                    </a:lnTo>
                    <a:lnTo>
                      <a:pt x="208" y="495"/>
                    </a:lnTo>
                    <a:lnTo>
                      <a:pt x="215" y="508"/>
                    </a:lnTo>
                    <a:lnTo>
                      <a:pt x="215" y="511"/>
                    </a:lnTo>
                    <a:lnTo>
                      <a:pt x="216" y="512"/>
                    </a:lnTo>
                    <a:lnTo>
                      <a:pt x="216" y="514"/>
                    </a:lnTo>
                    <a:lnTo>
                      <a:pt x="213" y="519"/>
                    </a:lnTo>
                    <a:lnTo>
                      <a:pt x="219" y="530"/>
                    </a:lnTo>
                    <a:lnTo>
                      <a:pt x="232" y="543"/>
                    </a:lnTo>
                    <a:lnTo>
                      <a:pt x="234" y="547"/>
                    </a:lnTo>
                    <a:lnTo>
                      <a:pt x="247" y="559"/>
                    </a:lnTo>
                    <a:lnTo>
                      <a:pt x="251" y="559"/>
                    </a:lnTo>
                    <a:lnTo>
                      <a:pt x="257" y="557"/>
                    </a:lnTo>
                    <a:lnTo>
                      <a:pt x="275" y="544"/>
                    </a:lnTo>
                    <a:lnTo>
                      <a:pt x="285" y="546"/>
                    </a:lnTo>
                    <a:lnTo>
                      <a:pt x="287" y="540"/>
                    </a:lnTo>
                    <a:lnTo>
                      <a:pt x="289" y="539"/>
                    </a:lnTo>
                    <a:lnTo>
                      <a:pt x="289" y="537"/>
                    </a:lnTo>
                    <a:lnTo>
                      <a:pt x="293" y="507"/>
                    </a:lnTo>
                    <a:lnTo>
                      <a:pt x="294" y="507"/>
                    </a:lnTo>
                    <a:lnTo>
                      <a:pt x="296" y="505"/>
                    </a:lnTo>
                    <a:lnTo>
                      <a:pt x="303" y="502"/>
                    </a:lnTo>
                    <a:lnTo>
                      <a:pt x="330" y="485"/>
                    </a:lnTo>
                    <a:lnTo>
                      <a:pt x="339" y="475"/>
                    </a:lnTo>
                    <a:lnTo>
                      <a:pt x="339" y="473"/>
                    </a:lnTo>
                    <a:lnTo>
                      <a:pt x="345" y="477"/>
                    </a:lnTo>
                    <a:lnTo>
                      <a:pt x="353" y="487"/>
                    </a:lnTo>
                    <a:lnTo>
                      <a:pt x="360" y="492"/>
                    </a:lnTo>
                    <a:lnTo>
                      <a:pt x="370" y="497"/>
                    </a:lnTo>
                    <a:lnTo>
                      <a:pt x="376" y="497"/>
                    </a:lnTo>
                    <a:lnTo>
                      <a:pt x="378" y="495"/>
                    </a:lnTo>
                    <a:lnTo>
                      <a:pt x="381" y="495"/>
                    </a:lnTo>
                    <a:lnTo>
                      <a:pt x="381" y="497"/>
                    </a:lnTo>
                    <a:lnTo>
                      <a:pt x="383" y="499"/>
                    </a:lnTo>
                    <a:lnTo>
                      <a:pt x="383" y="509"/>
                    </a:lnTo>
                    <a:lnTo>
                      <a:pt x="384" y="516"/>
                    </a:lnTo>
                    <a:lnTo>
                      <a:pt x="388" y="522"/>
                    </a:lnTo>
                    <a:lnTo>
                      <a:pt x="392" y="525"/>
                    </a:lnTo>
                    <a:lnTo>
                      <a:pt x="394" y="526"/>
                    </a:lnTo>
                    <a:lnTo>
                      <a:pt x="397" y="528"/>
                    </a:lnTo>
                    <a:lnTo>
                      <a:pt x="407" y="528"/>
                    </a:lnTo>
                    <a:lnTo>
                      <a:pt x="412" y="529"/>
                    </a:lnTo>
                    <a:lnTo>
                      <a:pt x="415" y="529"/>
                    </a:lnTo>
                    <a:lnTo>
                      <a:pt x="417" y="530"/>
                    </a:lnTo>
                    <a:lnTo>
                      <a:pt x="417" y="532"/>
                    </a:lnTo>
                    <a:lnTo>
                      <a:pt x="429" y="536"/>
                    </a:lnTo>
                    <a:lnTo>
                      <a:pt x="465" y="535"/>
                    </a:lnTo>
                    <a:lnTo>
                      <a:pt x="479" y="532"/>
                    </a:lnTo>
                    <a:lnTo>
                      <a:pt x="486" y="522"/>
                    </a:lnTo>
                    <a:lnTo>
                      <a:pt x="493" y="522"/>
                    </a:lnTo>
                    <a:lnTo>
                      <a:pt x="496" y="519"/>
                    </a:lnTo>
                    <a:lnTo>
                      <a:pt x="500" y="514"/>
                    </a:lnTo>
                    <a:lnTo>
                      <a:pt x="503" y="505"/>
                    </a:lnTo>
                    <a:lnTo>
                      <a:pt x="503" y="504"/>
                    </a:lnTo>
                    <a:lnTo>
                      <a:pt x="500" y="502"/>
                    </a:lnTo>
                    <a:lnTo>
                      <a:pt x="464" y="470"/>
                    </a:lnTo>
                    <a:lnTo>
                      <a:pt x="457" y="461"/>
                    </a:lnTo>
                    <a:lnTo>
                      <a:pt x="457" y="459"/>
                    </a:lnTo>
                    <a:lnTo>
                      <a:pt x="458" y="458"/>
                    </a:lnTo>
                    <a:lnTo>
                      <a:pt x="459" y="458"/>
                    </a:lnTo>
                    <a:lnTo>
                      <a:pt x="462" y="459"/>
                    </a:lnTo>
                    <a:lnTo>
                      <a:pt x="469" y="459"/>
                    </a:lnTo>
                    <a:lnTo>
                      <a:pt x="476" y="451"/>
                    </a:lnTo>
                    <a:lnTo>
                      <a:pt x="476" y="444"/>
                    </a:lnTo>
                    <a:lnTo>
                      <a:pt x="475" y="439"/>
                    </a:lnTo>
                    <a:lnTo>
                      <a:pt x="477" y="421"/>
                    </a:lnTo>
                    <a:lnTo>
                      <a:pt x="477" y="415"/>
                    </a:lnTo>
                    <a:lnTo>
                      <a:pt x="476" y="410"/>
                    </a:lnTo>
                    <a:lnTo>
                      <a:pt x="473" y="406"/>
                    </a:lnTo>
                    <a:lnTo>
                      <a:pt x="468" y="396"/>
                    </a:lnTo>
                    <a:lnTo>
                      <a:pt x="468" y="377"/>
                    </a:lnTo>
                    <a:lnTo>
                      <a:pt x="473" y="368"/>
                    </a:lnTo>
                    <a:lnTo>
                      <a:pt x="475" y="367"/>
                    </a:lnTo>
                    <a:lnTo>
                      <a:pt x="477" y="365"/>
                    </a:lnTo>
                    <a:lnTo>
                      <a:pt x="477" y="361"/>
                    </a:lnTo>
                    <a:lnTo>
                      <a:pt x="479" y="360"/>
                    </a:lnTo>
                    <a:lnTo>
                      <a:pt x="479" y="358"/>
                    </a:lnTo>
                    <a:lnTo>
                      <a:pt x="480" y="341"/>
                    </a:lnTo>
                    <a:lnTo>
                      <a:pt x="480" y="334"/>
                    </a:lnTo>
                    <a:lnTo>
                      <a:pt x="476" y="334"/>
                    </a:lnTo>
                    <a:lnTo>
                      <a:pt x="475" y="329"/>
                    </a:lnTo>
                    <a:lnTo>
                      <a:pt x="473" y="328"/>
                    </a:lnTo>
                    <a:lnTo>
                      <a:pt x="472" y="324"/>
                    </a:lnTo>
                    <a:lnTo>
                      <a:pt x="472" y="310"/>
                    </a:lnTo>
                    <a:lnTo>
                      <a:pt x="475" y="301"/>
                    </a:lnTo>
                    <a:lnTo>
                      <a:pt x="476" y="300"/>
                    </a:lnTo>
                    <a:lnTo>
                      <a:pt x="476" y="293"/>
                    </a:lnTo>
                    <a:lnTo>
                      <a:pt x="479" y="281"/>
                    </a:lnTo>
                    <a:lnTo>
                      <a:pt x="483" y="275"/>
                    </a:lnTo>
                    <a:lnTo>
                      <a:pt x="483" y="271"/>
                    </a:lnTo>
                    <a:lnTo>
                      <a:pt x="487" y="262"/>
                    </a:lnTo>
                    <a:lnTo>
                      <a:pt x="487" y="259"/>
                    </a:lnTo>
                    <a:lnTo>
                      <a:pt x="489" y="258"/>
                    </a:lnTo>
                    <a:lnTo>
                      <a:pt x="487" y="258"/>
                    </a:lnTo>
                    <a:lnTo>
                      <a:pt x="483" y="254"/>
                    </a:lnTo>
                    <a:lnTo>
                      <a:pt x="480" y="252"/>
                    </a:lnTo>
                    <a:lnTo>
                      <a:pt x="480" y="251"/>
                    </a:lnTo>
                    <a:lnTo>
                      <a:pt x="479" y="250"/>
                    </a:lnTo>
                    <a:lnTo>
                      <a:pt x="480" y="248"/>
                    </a:lnTo>
                    <a:lnTo>
                      <a:pt x="496" y="237"/>
                    </a:lnTo>
                    <a:lnTo>
                      <a:pt x="496" y="215"/>
                    </a:lnTo>
                    <a:lnTo>
                      <a:pt x="503" y="202"/>
                    </a:lnTo>
                    <a:lnTo>
                      <a:pt x="503" y="197"/>
                    </a:lnTo>
                    <a:lnTo>
                      <a:pt x="500" y="183"/>
                    </a:lnTo>
                    <a:lnTo>
                      <a:pt x="500" y="181"/>
                    </a:lnTo>
                    <a:lnTo>
                      <a:pt x="498" y="181"/>
                    </a:lnTo>
                    <a:lnTo>
                      <a:pt x="497" y="177"/>
                    </a:lnTo>
                    <a:lnTo>
                      <a:pt x="493" y="177"/>
                    </a:lnTo>
                    <a:lnTo>
                      <a:pt x="489" y="176"/>
                    </a:lnTo>
                    <a:lnTo>
                      <a:pt x="487" y="176"/>
                    </a:lnTo>
                    <a:lnTo>
                      <a:pt x="486" y="171"/>
                    </a:lnTo>
                    <a:lnTo>
                      <a:pt x="480" y="160"/>
                    </a:lnTo>
                    <a:lnTo>
                      <a:pt x="479" y="156"/>
                    </a:lnTo>
                    <a:lnTo>
                      <a:pt x="479" y="138"/>
                    </a:lnTo>
                    <a:lnTo>
                      <a:pt x="477" y="131"/>
                    </a:lnTo>
                    <a:lnTo>
                      <a:pt x="466" y="123"/>
                    </a:lnTo>
                    <a:lnTo>
                      <a:pt x="465" y="121"/>
                    </a:lnTo>
                    <a:lnTo>
                      <a:pt x="465" y="120"/>
                    </a:lnTo>
                    <a:lnTo>
                      <a:pt x="464" y="117"/>
                    </a:lnTo>
                    <a:lnTo>
                      <a:pt x="457" y="111"/>
                    </a:lnTo>
                    <a:lnTo>
                      <a:pt x="455" y="110"/>
                    </a:lnTo>
                    <a:lnTo>
                      <a:pt x="475" y="99"/>
                    </a:lnTo>
                    <a:lnTo>
                      <a:pt x="489" y="93"/>
                    </a:lnTo>
                    <a:lnTo>
                      <a:pt x="508" y="74"/>
                    </a:lnTo>
                    <a:lnTo>
                      <a:pt x="508" y="70"/>
                    </a:lnTo>
                    <a:lnTo>
                      <a:pt x="504" y="70"/>
                    </a:lnTo>
                    <a:lnTo>
                      <a:pt x="497" y="65"/>
                    </a:lnTo>
                    <a:lnTo>
                      <a:pt x="456" y="36"/>
                    </a:lnTo>
                    <a:lnTo>
                      <a:pt x="452" y="33"/>
                    </a:lnTo>
                    <a:lnTo>
                      <a:pt x="447" y="27"/>
                    </a:lnTo>
                    <a:lnTo>
                      <a:pt x="438" y="7"/>
                    </a:lnTo>
                    <a:lnTo>
                      <a:pt x="437" y="7"/>
                    </a:lnTo>
                    <a:lnTo>
                      <a:pt x="413" y="7"/>
                    </a:lnTo>
                    <a:lnTo>
                      <a:pt x="406" y="3"/>
                    </a:lnTo>
                    <a:lnTo>
                      <a:pt x="398" y="1"/>
                    </a:lnTo>
                    <a:lnTo>
                      <a:pt x="381" y="0"/>
                    </a:lnTo>
                    <a:lnTo>
                      <a:pt x="371" y="1"/>
                    </a:lnTo>
                    <a:lnTo>
                      <a:pt x="363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83" name="Freeform 914">
                <a:extLst>
                  <a:ext uri="{FF2B5EF4-FFF2-40B4-BE49-F238E27FC236}">
                    <a16:creationId xmlns:a16="http://schemas.microsoft.com/office/drawing/2014/main" id="{02EDBF5D-7DCB-7A9E-5F8D-EA2DCC07E7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8" y="3590"/>
                <a:ext cx="137" cy="187"/>
              </a:xfrm>
              <a:custGeom>
                <a:avLst/>
                <a:gdLst>
                  <a:gd name="T0" fmla="*/ 195 w 548"/>
                  <a:gd name="T1" fmla="*/ 48 h 748"/>
                  <a:gd name="T2" fmla="*/ 164 w 548"/>
                  <a:gd name="T3" fmla="*/ 67 h 748"/>
                  <a:gd name="T4" fmla="*/ 171 w 548"/>
                  <a:gd name="T5" fmla="*/ 115 h 748"/>
                  <a:gd name="T6" fmla="*/ 146 w 548"/>
                  <a:gd name="T7" fmla="*/ 108 h 748"/>
                  <a:gd name="T8" fmla="*/ 124 w 548"/>
                  <a:gd name="T9" fmla="*/ 181 h 748"/>
                  <a:gd name="T10" fmla="*/ 164 w 548"/>
                  <a:gd name="T11" fmla="*/ 160 h 748"/>
                  <a:gd name="T12" fmla="*/ 206 w 548"/>
                  <a:gd name="T13" fmla="*/ 127 h 748"/>
                  <a:gd name="T14" fmla="*/ 237 w 548"/>
                  <a:gd name="T15" fmla="*/ 156 h 748"/>
                  <a:gd name="T16" fmla="*/ 245 w 548"/>
                  <a:gd name="T17" fmla="*/ 205 h 748"/>
                  <a:gd name="T18" fmla="*/ 234 w 548"/>
                  <a:gd name="T19" fmla="*/ 221 h 748"/>
                  <a:gd name="T20" fmla="*/ 240 w 548"/>
                  <a:gd name="T21" fmla="*/ 240 h 748"/>
                  <a:gd name="T22" fmla="*/ 271 w 548"/>
                  <a:gd name="T23" fmla="*/ 259 h 748"/>
                  <a:gd name="T24" fmla="*/ 255 w 548"/>
                  <a:gd name="T25" fmla="*/ 283 h 748"/>
                  <a:gd name="T26" fmla="*/ 217 w 548"/>
                  <a:gd name="T27" fmla="*/ 310 h 748"/>
                  <a:gd name="T28" fmla="*/ 202 w 548"/>
                  <a:gd name="T29" fmla="*/ 353 h 748"/>
                  <a:gd name="T30" fmla="*/ 178 w 548"/>
                  <a:gd name="T31" fmla="*/ 400 h 748"/>
                  <a:gd name="T32" fmla="*/ 157 w 548"/>
                  <a:gd name="T33" fmla="*/ 435 h 748"/>
                  <a:gd name="T34" fmla="*/ 108 w 548"/>
                  <a:gd name="T35" fmla="*/ 425 h 748"/>
                  <a:gd name="T36" fmla="*/ 50 w 548"/>
                  <a:gd name="T37" fmla="*/ 405 h 748"/>
                  <a:gd name="T38" fmla="*/ 30 w 548"/>
                  <a:gd name="T39" fmla="*/ 459 h 748"/>
                  <a:gd name="T40" fmla="*/ 18 w 548"/>
                  <a:gd name="T41" fmla="*/ 502 h 748"/>
                  <a:gd name="T42" fmla="*/ 22 w 548"/>
                  <a:gd name="T43" fmla="*/ 561 h 748"/>
                  <a:gd name="T44" fmla="*/ 20 w 548"/>
                  <a:gd name="T45" fmla="*/ 616 h 748"/>
                  <a:gd name="T46" fmla="*/ 0 w 548"/>
                  <a:gd name="T47" fmla="*/ 660 h 748"/>
                  <a:gd name="T48" fmla="*/ 37 w 548"/>
                  <a:gd name="T49" fmla="*/ 723 h 748"/>
                  <a:gd name="T50" fmla="*/ 100 w 548"/>
                  <a:gd name="T51" fmla="*/ 720 h 748"/>
                  <a:gd name="T52" fmla="*/ 190 w 548"/>
                  <a:gd name="T53" fmla="*/ 724 h 748"/>
                  <a:gd name="T54" fmla="*/ 220 w 548"/>
                  <a:gd name="T55" fmla="*/ 734 h 748"/>
                  <a:gd name="T56" fmla="*/ 262 w 548"/>
                  <a:gd name="T57" fmla="*/ 743 h 748"/>
                  <a:gd name="T58" fmla="*/ 298 w 548"/>
                  <a:gd name="T59" fmla="*/ 741 h 748"/>
                  <a:gd name="T60" fmla="*/ 305 w 548"/>
                  <a:gd name="T61" fmla="*/ 720 h 748"/>
                  <a:gd name="T62" fmla="*/ 304 w 548"/>
                  <a:gd name="T63" fmla="*/ 688 h 748"/>
                  <a:gd name="T64" fmla="*/ 284 w 548"/>
                  <a:gd name="T65" fmla="*/ 655 h 748"/>
                  <a:gd name="T66" fmla="*/ 258 w 548"/>
                  <a:gd name="T67" fmla="*/ 632 h 748"/>
                  <a:gd name="T68" fmla="*/ 290 w 548"/>
                  <a:gd name="T69" fmla="*/ 597 h 748"/>
                  <a:gd name="T70" fmla="*/ 261 w 548"/>
                  <a:gd name="T71" fmla="*/ 580 h 748"/>
                  <a:gd name="T72" fmla="*/ 276 w 548"/>
                  <a:gd name="T73" fmla="*/ 562 h 748"/>
                  <a:gd name="T74" fmla="*/ 294 w 548"/>
                  <a:gd name="T75" fmla="*/ 536 h 748"/>
                  <a:gd name="T76" fmla="*/ 284 w 548"/>
                  <a:gd name="T77" fmla="*/ 491 h 748"/>
                  <a:gd name="T78" fmla="*/ 310 w 548"/>
                  <a:gd name="T79" fmla="*/ 465 h 748"/>
                  <a:gd name="T80" fmla="*/ 351 w 548"/>
                  <a:gd name="T81" fmla="*/ 444 h 748"/>
                  <a:gd name="T82" fmla="*/ 437 w 548"/>
                  <a:gd name="T83" fmla="*/ 490 h 748"/>
                  <a:gd name="T84" fmla="*/ 504 w 548"/>
                  <a:gd name="T85" fmla="*/ 501 h 748"/>
                  <a:gd name="T86" fmla="*/ 548 w 548"/>
                  <a:gd name="T87" fmla="*/ 491 h 748"/>
                  <a:gd name="T88" fmla="*/ 527 w 548"/>
                  <a:gd name="T89" fmla="*/ 399 h 748"/>
                  <a:gd name="T90" fmla="*/ 509 w 548"/>
                  <a:gd name="T91" fmla="*/ 347 h 748"/>
                  <a:gd name="T92" fmla="*/ 526 w 548"/>
                  <a:gd name="T93" fmla="*/ 326 h 748"/>
                  <a:gd name="T94" fmla="*/ 498 w 548"/>
                  <a:gd name="T95" fmla="*/ 287 h 748"/>
                  <a:gd name="T96" fmla="*/ 459 w 548"/>
                  <a:gd name="T97" fmla="*/ 318 h 748"/>
                  <a:gd name="T98" fmla="*/ 412 w 548"/>
                  <a:gd name="T99" fmla="*/ 312 h 748"/>
                  <a:gd name="T100" fmla="*/ 335 w 548"/>
                  <a:gd name="T101" fmla="*/ 282 h 748"/>
                  <a:gd name="T102" fmla="*/ 328 w 548"/>
                  <a:gd name="T103" fmla="*/ 228 h 748"/>
                  <a:gd name="T104" fmla="*/ 363 w 548"/>
                  <a:gd name="T105" fmla="*/ 201 h 748"/>
                  <a:gd name="T106" fmla="*/ 386 w 548"/>
                  <a:gd name="T107" fmla="*/ 148 h 748"/>
                  <a:gd name="T108" fmla="*/ 355 w 548"/>
                  <a:gd name="T109" fmla="*/ 104 h 748"/>
                  <a:gd name="T110" fmla="*/ 305 w 548"/>
                  <a:gd name="T111" fmla="*/ 90 h 748"/>
                  <a:gd name="T112" fmla="*/ 291 w 548"/>
                  <a:gd name="T113" fmla="*/ 72 h 748"/>
                  <a:gd name="T114" fmla="*/ 287 w 548"/>
                  <a:gd name="T115" fmla="*/ 20 h 748"/>
                  <a:gd name="T116" fmla="*/ 264 w 548"/>
                  <a:gd name="T117" fmla="*/ 5 h 748"/>
                  <a:gd name="T118" fmla="*/ 233 w 548"/>
                  <a:gd name="T119" fmla="*/ 22 h 7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48" h="748">
                    <a:moveTo>
                      <a:pt x="223" y="33"/>
                    </a:moveTo>
                    <a:lnTo>
                      <a:pt x="223" y="34"/>
                    </a:lnTo>
                    <a:lnTo>
                      <a:pt x="224" y="36"/>
                    </a:lnTo>
                    <a:lnTo>
                      <a:pt x="224" y="41"/>
                    </a:lnTo>
                    <a:lnTo>
                      <a:pt x="223" y="43"/>
                    </a:lnTo>
                    <a:lnTo>
                      <a:pt x="206" y="50"/>
                    </a:lnTo>
                    <a:lnTo>
                      <a:pt x="201" y="50"/>
                    </a:lnTo>
                    <a:lnTo>
                      <a:pt x="199" y="48"/>
                    </a:lnTo>
                    <a:lnTo>
                      <a:pt x="195" y="48"/>
                    </a:lnTo>
                    <a:lnTo>
                      <a:pt x="194" y="47"/>
                    </a:lnTo>
                    <a:lnTo>
                      <a:pt x="192" y="47"/>
                    </a:lnTo>
                    <a:lnTo>
                      <a:pt x="177" y="50"/>
                    </a:lnTo>
                    <a:lnTo>
                      <a:pt x="177" y="51"/>
                    </a:lnTo>
                    <a:lnTo>
                      <a:pt x="173" y="55"/>
                    </a:lnTo>
                    <a:lnTo>
                      <a:pt x="171" y="55"/>
                    </a:lnTo>
                    <a:lnTo>
                      <a:pt x="168" y="58"/>
                    </a:lnTo>
                    <a:lnTo>
                      <a:pt x="168" y="60"/>
                    </a:lnTo>
                    <a:lnTo>
                      <a:pt x="164" y="67"/>
                    </a:lnTo>
                    <a:lnTo>
                      <a:pt x="164" y="68"/>
                    </a:lnTo>
                    <a:lnTo>
                      <a:pt x="163" y="68"/>
                    </a:lnTo>
                    <a:lnTo>
                      <a:pt x="161" y="69"/>
                    </a:lnTo>
                    <a:lnTo>
                      <a:pt x="163" y="75"/>
                    </a:lnTo>
                    <a:lnTo>
                      <a:pt x="164" y="75"/>
                    </a:lnTo>
                    <a:lnTo>
                      <a:pt x="164" y="77"/>
                    </a:lnTo>
                    <a:lnTo>
                      <a:pt x="166" y="86"/>
                    </a:lnTo>
                    <a:lnTo>
                      <a:pt x="166" y="106"/>
                    </a:lnTo>
                    <a:lnTo>
                      <a:pt x="171" y="115"/>
                    </a:lnTo>
                    <a:lnTo>
                      <a:pt x="171" y="118"/>
                    </a:lnTo>
                    <a:lnTo>
                      <a:pt x="170" y="120"/>
                    </a:lnTo>
                    <a:lnTo>
                      <a:pt x="170" y="121"/>
                    </a:lnTo>
                    <a:lnTo>
                      <a:pt x="171" y="121"/>
                    </a:lnTo>
                    <a:lnTo>
                      <a:pt x="173" y="122"/>
                    </a:lnTo>
                    <a:lnTo>
                      <a:pt x="171" y="124"/>
                    </a:lnTo>
                    <a:lnTo>
                      <a:pt x="168" y="125"/>
                    </a:lnTo>
                    <a:lnTo>
                      <a:pt x="167" y="125"/>
                    </a:lnTo>
                    <a:lnTo>
                      <a:pt x="146" y="108"/>
                    </a:lnTo>
                    <a:lnTo>
                      <a:pt x="135" y="113"/>
                    </a:lnTo>
                    <a:lnTo>
                      <a:pt x="134" y="113"/>
                    </a:lnTo>
                    <a:lnTo>
                      <a:pt x="131" y="121"/>
                    </a:lnTo>
                    <a:lnTo>
                      <a:pt x="132" y="122"/>
                    </a:lnTo>
                    <a:lnTo>
                      <a:pt x="131" y="156"/>
                    </a:lnTo>
                    <a:lnTo>
                      <a:pt x="128" y="161"/>
                    </a:lnTo>
                    <a:lnTo>
                      <a:pt x="118" y="171"/>
                    </a:lnTo>
                    <a:lnTo>
                      <a:pt x="118" y="173"/>
                    </a:lnTo>
                    <a:lnTo>
                      <a:pt x="124" y="181"/>
                    </a:lnTo>
                    <a:lnTo>
                      <a:pt x="127" y="184"/>
                    </a:lnTo>
                    <a:lnTo>
                      <a:pt x="137" y="187"/>
                    </a:lnTo>
                    <a:lnTo>
                      <a:pt x="138" y="187"/>
                    </a:lnTo>
                    <a:lnTo>
                      <a:pt x="137" y="185"/>
                    </a:lnTo>
                    <a:lnTo>
                      <a:pt x="141" y="182"/>
                    </a:lnTo>
                    <a:lnTo>
                      <a:pt x="141" y="181"/>
                    </a:lnTo>
                    <a:lnTo>
                      <a:pt x="144" y="181"/>
                    </a:lnTo>
                    <a:lnTo>
                      <a:pt x="152" y="171"/>
                    </a:lnTo>
                    <a:lnTo>
                      <a:pt x="164" y="160"/>
                    </a:lnTo>
                    <a:lnTo>
                      <a:pt x="166" y="160"/>
                    </a:lnTo>
                    <a:lnTo>
                      <a:pt x="167" y="159"/>
                    </a:lnTo>
                    <a:lnTo>
                      <a:pt x="180" y="152"/>
                    </a:lnTo>
                    <a:lnTo>
                      <a:pt x="197" y="148"/>
                    </a:lnTo>
                    <a:lnTo>
                      <a:pt x="199" y="148"/>
                    </a:lnTo>
                    <a:lnTo>
                      <a:pt x="201" y="149"/>
                    </a:lnTo>
                    <a:lnTo>
                      <a:pt x="205" y="149"/>
                    </a:lnTo>
                    <a:lnTo>
                      <a:pt x="205" y="142"/>
                    </a:lnTo>
                    <a:lnTo>
                      <a:pt x="206" y="127"/>
                    </a:lnTo>
                    <a:lnTo>
                      <a:pt x="208" y="127"/>
                    </a:lnTo>
                    <a:lnTo>
                      <a:pt x="224" y="128"/>
                    </a:lnTo>
                    <a:lnTo>
                      <a:pt x="226" y="130"/>
                    </a:lnTo>
                    <a:lnTo>
                      <a:pt x="227" y="130"/>
                    </a:lnTo>
                    <a:lnTo>
                      <a:pt x="227" y="131"/>
                    </a:lnTo>
                    <a:lnTo>
                      <a:pt x="235" y="152"/>
                    </a:lnTo>
                    <a:lnTo>
                      <a:pt x="235" y="153"/>
                    </a:lnTo>
                    <a:lnTo>
                      <a:pt x="237" y="154"/>
                    </a:lnTo>
                    <a:lnTo>
                      <a:pt x="237" y="156"/>
                    </a:lnTo>
                    <a:lnTo>
                      <a:pt x="235" y="170"/>
                    </a:lnTo>
                    <a:lnTo>
                      <a:pt x="235" y="171"/>
                    </a:lnTo>
                    <a:lnTo>
                      <a:pt x="238" y="173"/>
                    </a:lnTo>
                    <a:lnTo>
                      <a:pt x="247" y="187"/>
                    </a:lnTo>
                    <a:lnTo>
                      <a:pt x="248" y="190"/>
                    </a:lnTo>
                    <a:lnTo>
                      <a:pt x="251" y="192"/>
                    </a:lnTo>
                    <a:lnTo>
                      <a:pt x="251" y="195"/>
                    </a:lnTo>
                    <a:lnTo>
                      <a:pt x="250" y="198"/>
                    </a:lnTo>
                    <a:lnTo>
                      <a:pt x="245" y="205"/>
                    </a:lnTo>
                    <a:lnTo>
                      <a:pt x="245" y="208"/>
                    </a:lnTo>
                    <a:lnTo>
                      <a:pt x="237" y="208"/>
                    </a:lnTo>
                    <a:lnTo>
                      <a:pt x="228" y="211"/>
                    </a:lnTo>
                    <a:lnTo>
                      <a:pt x="228" y="212"/>
                    </a:lnTo>
                    <a:lnTo>
                      <a:pt x="230" y="212"/>
                    </a:lnTo>
                    <a:lnTo>
                      <a:pt x="233" y="213"/>
                    </a:lnTo>
                    <a:lnTo>
                      <a:pt x="234" y="216"/>
                    </a:lnTo>
                    <a:lnTo>
                      <a:pt x="235" y="219"/>
                    </a:lnTo>
                    <a:lnTo>
                      <a:pt x="234" y="221"/>
                    </a:lnTo>
                    <a:lnTo>
                      <a:pt x="231" y="224"/>
                    </a:lnTo>
                    <a:lnTo>
                      <a:pt x="233" y="226"/>
                    </a:lnTo>
                    <a:lnTo>
                      <a:pt x="234" y="230"/>
                    </a:lnTo>
                    <a:lnTo>
                      <a:pt x="234" y="231"/>
                    </a:lnTo>
                    <a:lnTo>
                      <a:pt x="235" y="235"/>
                    </a:lnTo>
                    <a:lnTo>
                      <a:pt x="237" y="238"/>
                    </a:lnTo>
                    <a:lnTo>
                      <a:pt x="237" y="241"/>
                    </a:lnTo>
                    <a:lnTo>
                      <a:pt x="240" y="241"/>
                    </a:lnTo>
                    <a:lnTo>
                      <a:pt x="240" y="240"/>
                    </a:lnTo>
                    <a:lnTo>
                      <a:pt x="241" y="241"/>
                    </a:lnTo>
                    <a:lnTo>
                      <a:pt x="242" y="241"/>
                    </a:lnTo>
                    <a:lnTo>
                      <a:pt x="245" y="244"/>
                    </a:lnTo>
                    <a:lnTo>
                      <a:pt x="247" y="244"/>
                    </a:lnTo>
                    <a:lnTo>
                      <a:pt x="250" y="245"/>
                    </a:lnTo>
                    <a:lnTo>
                      <a:pt x="259" y="248"/>
                    </a:lnTo>
                    <a:lnTo>
                      <a:pt x="261" y="248"/>
                    </a:lnTo>
                    <a:lnTo>
                      <a:pt x="271" y="258"/>
                    </a:lnTo>
                    <a:lnTo>
                      <a:pt x="271" y="259"/>
                    </a:lnTo>
                    <a:lnTo>
                      <a:pt x="272" y="259"/>
                    </a:lnTo>
                    <a:lnTo>
                      <a:pt x="272" y="264"/>
                    </a:lnTo>
                    <a:lnTo>
                      <a:pt x="266" y="275"/>
                    </a:lnTo>
                    <a:lnTo>
                      <a:pt x="266" y="276"/>
                    </a:lnTo>
                    <a:lnTo>
                      <a:pt x="264" y="275"/>
                    </a:lnTo>
                    <a:lnTo>
                      <a:pt x="261" y="276"/>
                    </a:lnTo>
                    <a:lnTo>
                      <a:pt x="258" y="279"/>
                    </a:lnTo>
                    <a:lnTo>
                      <a:pt x="257" y="282"/>
                    </a:lnTo>
                    <a:lnTo>
                      <a:pt x="255" y="283"/>
                    </a:lnTo>
                    <a:lnTo>
                      <a:pt x="252" y="288"/>
                    </a:lnTo>
                    <a:lnTo>
                      <a:pt x="242" y="298"/>
                    </a:lnTo>
                    <a:lnTo>
                      <a:pt x="233" y="304"/>
                    </a:lnTo>
                    <a:lnTo>
                      <a:pt x="231" y="304"/>
                    </a:lnTo>
                    <a:lnTo>
                      <a:pt x="230" y="305"/>
                    </a:lnTo>
                    <a:lnTo>
                      <a:pt x="220" y="308"/>
                    </a:lnTo>
                    <a:lnTo>
                      <a:pt x="219" y="308"/>
                    </a:lnTo>
                    <a:lnTo>
                      <a:pt x="219" y="310"/>
                    </a:lnTo>
                    <a:lnTo>
                      <a:pt x="217" y="310"/>
                    </a:lnTo>
                    <a:lnTo>
                      <a:pt x="217" y="314"/>
                    </a:lnTo>
                    <a:lnTo>
                      <a:pt x="211" y="319"/>
                    </a:lnTo>
                    <a:lnTo>
                      <a:pt x="209" y="319"/>
                    </a:lnTo>
                    <a:lnTo>
                      <a:pt x="205" y="332"/>
                    </a:lnTo>
                    <a:lnTo>
                      <a:pt x="205" y="333"/>
                    </a:lnTo>
                    <a:lnTo>
                      <a:pt x="206" y="336"/>
                    </a:lnTo>
                    <a:lnTo>
                      <a:pt x="206" y="338"/>
                    </a:lnTo>
                    <a:lnTo>
                      <a:pt x="204" y="351"/>
                    </a:lnTo>
                    <a:lnTo>
                      <a:pt x="202" y="353"/>
                    </a:lnTo>
                    <a:lnTo>
                      <a:pt x="199" y="353"/>
                    </a:lnTo>
                    <a:lnTo>
                      <a:pt x="199" y="354"/>
                    </a:lnTo>
                    <a:lnTo>
                      <a:pt x="198" y="354"/>
                    </a:lnTo>
                    <a:lnTo>
                      <a:pt x="191" y="370"/>
                    </a:lnTo>
                    <a:lnTo>
                      <a:pt x="190" y="378"/>
                    </a:lnTo>
                    <a:lnTo>
                      <a:pt x="190" y="381"/>
                    </a:lnTo>
                    <a:lnTo>
                      <a:pt x="181" y="396"/>
                    </a:lnTo>
                    <a:lnTo>
                      <a:pt x="181" y="399"/>
                    </a:lnTo>
                    <a:lnTo>
                      <a:pt x="178" y="400"/>
                    </a:lnTo>
                    <a:lnTo>
                      <a:pt x="177" y="406"/>
                    </a:lnTo>
                    <a:lnTo>
                      <a:pt x="178" y="409"/>
                    </a:lnTo>
                    <a:lnTo>
                      <a:pt x="178" y="410"/>
                    </a:lnTo>
                    <a:lnTo>
                      <a:pt x="175" y="413"/>
                    </a:lnTo>
                    <a:lnTo>
                      <a:pt x="175" y="414"/>
                    </a:lnTo>
                    <a:lnTo>
                      <a:pt x="174" y="414"/>
                    </a:lnTo>
                    <a:lnTo>
                      <a:pt x="174" y="421"/>
                    </a:lnTo>
                    <a:lnTo>
                      <a:pt x="175" y="421"/>
                    </a:lnTo>
                    <a:lnTo>
                      <a:pt x="157" y="435"/>
                    </a:lnTo>
                    <a:lnTo>
                      <a:pt x="157" y="439"/>
                    </a:lnTo>
                    <a:lnTo>
                      <a:pt x="156" y="438"/>
                    </a:lnTo>
                    <a:lnTo>
                      <a:pt x="149" y="438"/>
                    </a:lnTo>
                    <a:lnTo>
                      <a:pt x="145" y="439"/>
                    </a:lnTo>
                    <a:lnTo>
                      <a:pt x="142" y="437"/>
                    </a:lnTo>
                    <a:lnTo>
                      <a:pt x="141" y="434"/>
                    </a:lnTo>
                    <a:lnTo>
                      <a:pt x="124" y="435"/>
                    </a:lnTo>
                    <a:lnTo>
                      <a:pt x="120" y="437"/>
                    </a:lnTo>
                    <a:lnTo>
                      <a:pt x="108" y="425"/>
                    </a:lnTo>
                    <a:lnTo>
                      <a:pt x="107" y="425"/>
                    </a:lnTo>
                    <a:lnTo>
                      <a:pt x="96" y="423"/>
                    </a:lnTo>
                    <a:lnTo>
                      <a:pt x="92" y="423"/>
                    </a:lnTo>
                    <a:lnTo>
                      <a:pt x="87" y="421"/>
                    </a:lnTo>
                    <a:lnTo>
                      <a:pt x="86" y="421"/>
                    </a:lnTo>
                    <a:lnTo>
                      <a:pt x="78" y="420"/>
                    </a:lnTo>
                    <a:lnTo>
                      <a:pt x="69" y="410"/>
                    </a:lnTo>
                    <a:lnTo>
                      <a:pt x="62" y="407"/>
                    </a:lnTo>
                    <a:lnTo>
                      <a:pt x="50" y="405"/>
                    </a:lnTo>
                    <a:lnTo>
                      <a:pt x="46" y="403"/>
                    </a:lnTo>
                    <a:lnTo>
                      <a:pt x="39" y="416"/>
                    </a:lnTo>
                    <a:lnTo>
                      <a:pt x="39" y="438"/>
                    </a:lnTo>
                    <a:lnTo>
                      <a:pt x="23" y="449"/>
                    </a:lnTo>
                    <a:lnTo>
                      <a:pt x="22" y="451"/>
                    </a:lnTo>
                    <a:lnTo>
                      <a:pt x="23" y="452"/>
                    </a:lnTo>
                    <a:lnTo>
                      <a:pt x="23" y="453"/>
                    </a:lnTo>
                    <a:lnTo>
                      <a:pt x="26" y="455"/>
                    </a:lnTo>
                    <a:lnTo>
                      <a:pt x="30" y="459"/>
                    </a:lnTo>
                    <a:lnTo>
                      <a:pt x="32" y="459"/>
                    </a:lnTo>
                    <a:lnTo>
                      <a:pt x="30" y="460"/>
                    </a:lnTo>
                    <a:lnTo>
                      <a:pt x="30" y="463"/>
                    </a:lnTo>
                    <a:lnTo>
                      <a:pt x="26" y="472"/>
                    </a:lnTo>
                    <a:lnTo>
                      <a:pt x="26" y="476"/>
                    </a:lnTo>
                    <a:lnTo>
                      <a:pt x="22" y="482"/>
                    </a:lnTo>
                    <a:lnTo>
                      <a:pt x="19" y="494"/>
                    </a:lnTo>
                    <a:lnTo>
                      <a:pt x="19" y="501"/>
                    </a:lnTo>
                    <a:lnTo>
                      <a:pt x="18" y="502"/>
                    </a:lnTo>
                    <a:lnTo>
                      <a:pt x="15" y="511"/>
                    </a:lnTo>
                    <a:lnTo>
                      <a:pt x="15" y="525"/>
                    </a:lnTo>
                    <a:lnTo>
                      <a:pt x="16" y="529"/>
                    </a:lnTo>
                    <a:lnTo>
                      <a:pt x="18" y="530"/>
                    </a:lnTo>
                    <a:lnTo>
                      <a:pt x="19" y="535"/>
                    </a:lnTo>
                    <a:lnTo>
                      <a:pt x="23" y="535"/>
                    </a:lnTo>
                    <a:lnTo>
                      <a:pt x="23" y="542"/>
                    </a:lnTo>
                    <a:lnTo>
                      <a:pt x="22" y="559"/>
                    </a:lnTo>
                    <a:lnTo>
                      <a:pt x="22" y="561"/>
                    </a:lnTo>
                    <a:lnTo>
                      <a:pt x="20" y="562"/>
                    </a:lnTo>
                    <a:lnTo>
                      <a:pt x="20" y="566"/>
                    </a:lnTo>
                    <a:lnTo>
                      <a:pt x="18" y="568"/>
                    </a:lnTo>
                    <a:lnTo>
                      <a:pt x="16" y="569"/>
                    </a:lnTo>
                    <a:lnTo>
                      <a:pt x="11" y="578"/>
                    </a:lnTo>
                    <a:lnTo>
                      <a:pt x="11" y="597"/>
                    </a:lnTo>
                    <a:lnTo>
                      <a:pt x="16" y="607"/>
                    </a:lnTo>
                    <a:lnTo>
                      <a:pt x="19" y="611"/>
                    </a:lnTo>
                    <a:lnTo>
                      <a:pt x="20" y="616"/>
                    </a:lnTo>
                    <a:lnTo>
                      <a:pt x="20" y="622"/>
                    </a:lnTo>
                    <a:lnTo>
                      <a:pt x="18" y="640"/>
                    </a:lnTo>
                    <a:lnTo>
                      <a:pt x="19" y="645"/>
                    </a:lnTo>
                    <a:lnTo>
                      <a:pt x="19" y="652"/>
                    </a:lnTo>
                    <a:lnTo>
                      <a:pt x="12" y="660"/>
                    </a:lnTo>
                    <a:lnTo>
                      <a:pt x="5" y="660"/>
                    </a:lnTo>
                    <a:lnTo>
                      <a:pt x="2" y="659"/>
                    </a:lnTo>
                    <a:lnTo>
                      <a:pt x="1" y="659"/>
                    </a:lnTo>
                    <a:lnTo>
                      <a:pt x="0" y="660"/>
                    </a:lnTo>
                    <a:lnTo>
                      <a:pt x="0" y="662"/>
                    </a:lnTo>
                    <a:lnTo>
                      <a:pt x="7" y="671"/>
                    </a:lnTo>
                    <a:lnTo>
                      <a:pt x="43" y="703"/>
                    </a:lnTo>
                    <a:lnTo>
                      <a:pt x="46" y="705"/>
                    </a:lnTo>
                    <a:lnTo>
                      <a:pt x="46" y="706"/>
                    </a:lnTo>
                    <a:lnTo>
                      <a:pt x="43" y="715"/>
                    </a:lnTo>
                    <a:lnTo>
                      <a:pt x="39" y="720"/>
                    </a:lnTo>
                    <a:lnTo>
                      <a:pt x="36" y="723"/>
                    </a:lnTo>
                    <a:lnTo>
                      <a:pt x="37" y="723"/>
                    </a:lnTo>
                    <a:lnTo>
                      <a:pt x="40" y="724"/>
                    </a:lnTo>
                    <a:lnTo>
                      <a:pt x="41" y="724"/>
                    </a:lnTo>
                    <a:lnTo>
                      <a:pt x="44" y="726"/>
                    </a:lnTo>
                    <a:lnTo>
                      <a:pt x="54" y="733"/>
                    </a:lnTo>
                    <a:lnTo>
                      <a:pt x="68" y="737"/>
                    </a:lnTo>
                    <a:lnTo>
                      <a:pt x="82" y="738"/>
                    </a:lnTo>
                    <a:lnTo>
                      <a:pt x="93" y="733"/>
                    </a:lnTo>
                    <a:lnTo>
                      <a:pt x="100" y="724"/>
                    </a:lnTo>
                    <a:lnTo>
                      <a:pt x="100" y="720"/>
                    </a:lnTo>
                    <a:lnTo>
                      <a:pt x="104" y="720"/>
                    </a:lnTo>
                    <a:lnTo>
                      <a:pt x="106" y="722"/>
                    </a:lnTo>
                    <a:lnTo>
                      <a:pt x="118" y="726"/>
                    </a:lnTo>
                    <a:lnTo>
                      <a:pt x="149" y="729"/>
                    </a:lnTo>
                    <a:lnTo>
                      <a:pt x="153" y="730"/>
                    </a:lnTo>
                    <a:lnTo>
                      <a:pt x="159" y="733"/>
                    </a:lnTo>
                    <a:lnTo>
                      <a:pt x="180" y="737"/>
                    </a:lnTo>
                    <a:lnTo>
                      <a:pt x="184" y="733"/>
                    </a:lnTo>
                    <a:lnTo>
                      <a:pt x="190" y="724"/>
                    </a:lnTo>
                    <a:lnTo>
                      <a:pt x="190" y="720"/>
                    </a:lnTo>
                    <a:lnTo>
                      <a:pt x="191" y="720"/>
                    </a:lnTo>
                    <a:lnTo>
                      <a:pt x="192" y="719"/>
                    </a:lnTo>
                    <a:lnTo>
                      <a:pt x="194" y="719"/>
                    </a:lnTo>
                    <a:lnTo>
                      <a:pt x="194" y="717"/>
                    </a:lnTo>
                    <a:lnTo>
                      <a:pt x="199" y="723"/>
                    </a:lnTo>
                    <a:lnTo>
                      <a:pt x="202" y="727"/>
                    </a:lnTo>
                    <a:lnTo>
                      <a:pt x="217" y="733"/>
                    </a:lnTo>
                    <a:lnTo>
                      <a:pt x="220" y="734"/>
                    </a:lnTo>
                    <a:lnTo>
                      <a:pt x="221" y="736"/>
                    </a:lnTo>
                    <a:lnTo>
                      <a:pt x="227" y="737"/>
                    </a:lnTo>
                    <a:lnTo>
                      <a:pt x="235" y="737"/>
                    </a:lnTo>
                    <a:lnTo>
                      <a:pt x="242" y="740"/>
                    </a:lnTo>
                    <a:lnTo>
                      <a:pt x="248" y="743"/>
                    </a:lnTo>
                    <a:lnTo>
                      <a:pt x="251" y="743"/>
                    </a:lnTo>
                    <a:lnTo>
                      <a:pt x="255" y="741"/>
                    </a:lnTo>
                    <a:lnTo>
                      <a:pt x="262" y="741"/>
                    </a:lnTo>
                    <a:lnTo>
                      <a:pt x="262" y="743"/>
                    </a:lnTo>
                    <a:lnTo>
                      <a:pt x="264" y="743"/>
                    </a:lnTo>
                    <a:lnTo>
                      <a:pt x="265" y="744"/>
                    </a:lnTo>
                    <a:lnTo>
                      <a:pt x="266" y="744"/>
                    </a:lnTo>
                    <a:lnTo>
                      <a:pt x="272" y="745"/>
                    </a:lnTo>
                    <a:lnTo>
                      <a:pt x="279" y="745"/>
                    </a:lnTo>
                    <a:lnTo>
                      <a:pt x="286" y="748"/>
                    </a:lnTo>
                    <a:lnTo>
                      <a:pt x="291" y="748"/>
                    </a:lnTo>
                    <a:lnTo>
                      <a:pt x="298" y="747"/>
                    </a:lnTo>
                    <a:lnTo>
                      <a:pt x="298" y="741"/>
                    </a:lnTo>
                    <a:lnTo>
                      <a:pt x="297" y="740"/>
                    </a:lnTo>
                    <a:lnTo>
                      <a:pt x="295" y="740"/>
                    </a:lnTo>
                    <a:lnTo>
                      <a:pt x="295" y="731"/>
                    </a:lnTo>
                    <a:lnTo>
                      <a:pt x="298" y="726"/>
                    </a:lnTo>
                    <a:lnTo>
                      <a:pt x="300" y="726"/>
                    </a:lnTo>
                    <a:lnTo>
                      <a:pt x="302" y="724"/>
                    </a:lnTo>
                    <a:lnTo>
                      <a:pt x="304" y="722"/>
                    </a:lnTo>
                    <a:lnTo>
                      <a:pt x="305" y="722"/>
                    </a:lnTo>
                    <a:lnTo>
                      <a:pt x="305" y="720"/>
                    </a:lnTo>
                    <a:lnTo>
                      <a:pt x="307" y="716"/>
                    </a:lnTo>
                    <a:lnTo>
                      <a:pt x="307" y="715"/>
                    </a:lnTo>
                    <a:lnTo>
                      <a:pt x="300" y="708"/>
                    </a:lnTo>
                    <a:lnTo>
                      <a:pt x="297" y="702"/>
                    </a:lnTo>
                    <a:lnTo>
                      <a:pt x="297" y="698"/>
                    </a:lnTo>
                    <a:lnTo>
                      <a:pt x="298" y="698"/>
                    </a:lnTo>
                    <a:lnTo>
                      <a:pt x="298" y="696"/>
                    </a:lnTo>
                    <a:lnTo>
                      <a:pt x="304" y="691"/>
                    </a:lnTo>
                    <a:lnTo>
                      <a:pt x="304" y="688"/>
                    </a:lnTo>
                    <a:lnTo>
                      <a:pt x="301" y="681"/>
                    </a:lnTo>
                    <a:lnTo>
                      <a:pt x="300" y="680"/>
                    </a:lnTo>
                    <a:lnTo>
                      <a:pt x="300" y="678"/>
                    </a:lnTo>
                    <a:lnTo>
                      <a:pt x="298" y="678"/>
                    </a:lnTo>
                    <a:lnTo>
                      <a:pt x="291" y="671"/>
                    </a:lnTo>
                    <a:lnTo>
                      <a:pt x="288" y="664"/>
                    </a:lnTo>
                    <a:lnTo>
                      <a:pt x="288" y="660"/>
                    </a:lnTo>
                    <a:lnTo>
                      <a:pt x="286" y="655"/>
                    </a:lnTo>
                    <a:lnTo>
                      <a:pt x="284" y="655"/>
                    </a:lnTo>
                    <a:lnTo>
                      <a:pt x="284" y="652"/>
                    </a:lnTo>
                    <a:lnTo>
                      <a:pt x="283" y="650"/>
                    </a:lnTo>
                    <a:lnTo>
                      <a:pt x="283" y="647"/>
                    </a:lnTo>
                    <a:lnTo>
                      <a:pt x="284" y="647"/>
                    </a:lnTo>
                    <a:lnTo>
                      <a:pt x="284" y="640"/>
                    </a:lnTo>
                    <a:lnTo>
                      <a:pt x="281" y="638"/>
                    </a:lnTo>
                    <a:lnTo>
                      <a:pt x="264" y="638"/>
                    </a:lnTo>
                    <a:lnTo>
                      <a:pt x="257" y="632"/>
                    </a:lnTo>
                    <a:lnTo>
                      <a:pt x="258" y="632"/>
                    </a:lnTo>
                    <a:lnTo>
                      <a:pt x="262" y="631"/>
                    </a:lnTo>
                    <a:lnTo>
                      <a:pt x="268" y="621"/>
                    </a:lnTo>
                    <a:lnTo>
                      <a:pt x="268" y="614"/>
                    </a:lnTo>
                    <a:lnTo>
                      <a:pt x="283" y="606"/>
                    </a:lnTo>
                    <a:lnTo>
                      <a:pt x="283" y="604"/>
                    </a:lnTo>
                    <a:lnTo>
                      <a:pt x="286" y="604"/>
                    </a:lnTo>
                    <a:lnTo>
                      <a:pt x="286" y="603"/>
                    </a:lnTo>
                    <a:lnTo>
                      <a:pt x="287" y="602"/>
                    </a:lnTo>
                    <a:lnTo>
                      <a:pt x="290" y="597"/>
                    </a:lnTo>
                    <a:lnTo>
                      <a:pt x="286" y="595"/>
                    </a:lnTo>
                    <a:lnTo>
                      <a:pt x="281" y="595"/>
                    </a:lnTo>
                    <a:lnTo>
                      <a:pt x="272" y="592"/>
                    </a:lnTo>
                    <a:lnTo>
                      <a:pt x="266" y="586"/>
                    </a:lnTo>
                    <a:lnTo>
                      <a:pt x="266" y="585"/>
                    </a:lnTo>
                    <a:lnTo>
                      <a:pt x="265" y="585"/>
                    </a:lnTo>
                    <a:lnTo>
                      <a:pt x="262" y="582"/>
                    </a:lnTo>
                    <a:lnTo>
                      <a:pt x="261" y="582"/>
                    </a:lnTo>
                    <a:lnTo>
                      <a:pt x="261" y="580"/>
                    </a:lnTo>
                    <a:lnTo>
                      <a:pt x="264" y="579"/>
                    </a:lnTo>
                    <a:lnTo>
                      <a:pt x="265" y="578"/>
                    </a:lnTo>
                    <a:lnTo>
                      <a:pt x="266" y="578"/>
                    </a:lnTo>
                    <a:lnTo>
                      <a:pt x="271" y="573"/>
                    </a:lnTo>
                    <a:lnTo>
                      <a:pt x="272" y="573"/>
                    </a:lnTo>
                    <a:lnTo>
                      <a:pt x="272" y="572"/>
                    </a:lnTo>
                    <a:lnTo>
                      <a:pt x="273" y="569"/>
                    </a:lnTo>
                    <a:lnTo>
                      <a:pt x="273" y="568"/>
                    </a:lnTo>
                    <a:lnTo>
                      <a:pt x="276" y="562"/>
                    </a:lnTo>
                    <a:lnTo>
                      <a:pt x="281" y="557"/>
                    </a:lnTo>
                    <a:lnTo>
                      <a:pt x="283" y="555"/>
                    </a:lnTo>
                    <a:lnTo>
                      <a:pt x="286" y="555"/>
                    </a:lnTo>
                    <a:lnTo>
                      <a:pt x="288" y="554"/>
                    </a:lnTo>
                    <a:lnTo>
                      <a:pt x="290" y="552"/>
                    </a:lnTo>
                    <a:lnTo>
                      <a:pt x="295" y="547"/>
                    </a:lnTo>
                    <a:lnTo>
                      <a:pt x="297" y="543"/>
                    </a:lnTo>
                    <a:lnTo>
                      <a:pt x="297" y="540"/>
                    </a:lnTo>
                    <a:lnTo>
                      <a:pt x="294" y="536"/>
                    </a:lnTo>
                    <a:lnTo>
                      <a:pt x="293" y="532"/>
                    </a:lnTo>
                    <a:lnTo>
                      <a:pt x="290" y="529"/>
                    </a:lnTo>
                    <a:lnTo>
                      <a:pt x="290" y="525"/>
                    </a:lnTo>
                    <a:lnTo>
                      <a:pt x="293" y="519"/>
                    </a:lnTo>
                    <a:lnTo>
                      <a:pt x="293" y="518"/>
                    </a:lnTo>
                    <a:lnTo>
                      <a:pt x="295" y="515"/>
                    </a:lnTo>
                    <a:lnTo>
                      <a:pt x="293" y="508"/>
                    </a:lnTo>
                    <a:lnTo>
                      <a:pt x="286" y="498"/>
                    </a:lnTo>
                    <a:lnTo>
                      <a:pt x="284" y="491"/>
                    </a:lnTo>
                    <a:lnTo>
                      <a:pt x="284" y="488"/>
                    </a:lnTo>
                    <a:lnTo>
                      <a:pt x="283" y="485"/>
                    </a:lnTo>
                    <a:lnTo>
                      <a:pt x="283" y="483"/>
                    </a:lnTo>
                    <a:lnTo>
                      <a:pt x="291" y="474"/>
                    </a:lnTo>
                    <a:lnTo>
                      <a:pt x="298" y="472"/>
                    </a:lnTo>
                    <a:lnTo>
                      <a:pt x="301" y="472"/>
                    </a:lnTo>
                    <a:lnTo>
                      <a:pt x="302" y="470"/>
                    </a:lnTo>
                    <a:lnTo>
                      <a:pt x="310" y="466"/>
                    </a:lnTo>
                    <a:lnTo>
                      <a:pt x="310" y="465"/>
                    </a:lnTo>
                    <a:lnTo>
                      <a:pt x="311" y="463"/>
                    </a:lnTo>
                    <a:lnTo>
                      <a:pt x="311" y="459"/>
                    </a:lnTo>
                    <a:lnTo>
                      <a:pt x="310" y="458"/>
                    </a:lnTo>
                    <a:lnTo>
                      <a:pt x="310" y="453"/>
                    </a:lnTo>
                    <a:lnTo>
                      <a:pt x="328" y="453"/>
                    </a:lnTo>
                    <a:lnTo>
                      <a:pt x="336" y="451"/>
                    </a:lnTo>
                    <a:lnTo>
                      <a:pt x="338" y="451"/>
                    </a:lnTo>
                    <a:lnTo>
                      <a:pt x="348" y="444"/>
                    </a:lnTo>
                    <a:lnTo>
                      <a:pt x="351" y="444"/>
                    </a:lnTo>
                    <a:lnTo>
                      <a:pt x="360" y="448"/>
                    </a:lnTo>
                    <a:lnTo>
                      <a:pt x="364" y="451"/>
                    </a:lnTo>
                    <a:lnTo>
                      <a:pt x="367" y="451"/>
                    </a:lnTo>
                    <a:lnTo>
                      <a:pt x="382" y="455"/>
                    </a:lnTo>
                    <a:lnTo>
                      <a:pt x="384" y="456"/>
                    </a:lnTo>
                    <a:lnTo>
                      <a:pt x="400" y="470"/>
                    </a:lnTo>
                    <a:lnTo>
                      <a:pt x="420" y="480"/>
                    </a:lnTo>
                    <a:lnTo>
                      <a:pt x="427" y="487"/>
                    </a:lnTo>
                    <a:lnTo>
                      <a:pt x="437" y="490"/>
                    </a:lnTo>
                    <a:lnTo>
                      <a:pt x="442" y="492"/>
                    </a:lnTo>
                    <a:lnTo>
                      <a:pt x="451" y="492"/>
                    </a:lnTo>
                    <a:lnTo>
                      <a:pt x="458" y="490"/>
                    </a:lnTo>
                    <a:lnTo>
                      <a:pt x="460" y="490"/>
                    </a:lnTo>
                    <a:lnTo>
                      <a:pt x="462" y="487"/>
                    </a:lnTo>
                    <a:lnTo>
                      <a:pt x="466" y="485"/>
                    </a:lnTo>
                    <a:lnTo>
                      <a:pt x="472" y="485"/>
                    </a:lnTo>
                    <a:lnTo>
                      <a:pt x="481" y="488"/>
                    </a:lnTo>
                    <a:lnTo>
                      <a:pt x="504" y="501"/>
                    </a:lnTo>
                    <a:lnTo>
                      <a:pt x="511" y="506"/>
                    </a:lnTo>
                    <a:lnTo>
                      <a:pt x="513" y="506"/>
                    </a:lnTo>
                    <a:lnTo>
                      <a:pt x="516" y="508"/>
                    </a:lnTo>
                    <a:lnTo>
                      <a:pt x="520" y="508"/>
                    </a:lnTo>
                    <a:lnTo>
                      <a:pt x="544" y="512"/>
                    </a:lnTo>
                    <a:lnTo>
                      <a:pt x="547" y="513"/>
                    </a:lnTo>
                    <a:lnTo>
                      <a:pt x="547" y="512"/>
                    </a:lnTo>
                    <a:lnTo>
                      <a:pt x="548" y="502"/>
                    </a:lnTo>
                    <a:lnTo>
                      <a:pt x="548" y="491"/>
                    </a:lnTo>
                    <a:lnTo>
                      <a:pt x="535" y="455"/>
                    </a:lnTo>
                    <a:lnTo>
                      <a:pt x="535" y="441"/>
                    </a:lnTo>
                    <a:lnTo>
                      <a:pt x="532" y="441"/>
                    </a:lnTo>
                    <a:lnTo>
                      <a:pt x="529" y="439"/>
                    </a:lnTo>
                    <a:lnTo>
                      <a:pt x="523" y="438"/>
                    </a:lnTo>
                    <a:lnTo>
                      <a:pt x="518" y="431"/>
                    </a:lnTo>
                    <a:lnTo>
                      <a:pt x="518" y="421"/>
                    </a:lnTo>
                    <a:lnTo>
                      <a:pt x="526" y="403"/>
                    </a:lnTo>
                    <a:lnTo>
                      <a:pt x="527" y="399"/>
                    </a:lnTo>
                    <a:lnTo>
                      <a:pt x="527" y="395"/>
                    </a:lnTo>
                    <a:lnTo>
                      <a:pt x="526" y="385"/>
                    </a:lnTo>
                    <a:lnTo>
                      <a:pt x="518" y="378"/>
                    </a:lnTo>
                    <a:lnTo>
                      <a:pt x="518" y="377"/>
                    </a:lnTo>
                    <a:lnTo>
                      <a:pt x="516" y="365"/>
                    </a:lnTo>
                    <a:lnTo>
                      <a:pt x="508" y="353"/>
                    </a:lnTo>
                    <a:lnTo>
                      <a:pt x="508" y="351"/>
                    </a:lnTo>
                    <a:lnTo>
                      <a:pt x="509" y="349"/>
                    </a:lnTo>
                    <a:lnTo>
                      <a:pt x="509" y="347"/>
                    </a:lnTo>
                    <a:lnTo>
                      <a:pt x="511" y="347"/>
                    </a:lnTo>
                    <a:lnTo>
                      <a:pt x="512" y="345"/>
                    </a:lnTo>
                    <a:lnTo>
                      <a:pt x="513" y="345"/>
                    </a:lnTo>
                    <a:lnTo>
                      <a:pt x="516" y="342"/>
                    </a:lnTo>
                    <a:lnTo>
                      <a:pt x="522" y="342"/>
                    </a:lnTo>
                    <a:lnTo>
                      <a:pt x="526" y="338"/>
                    </a:lnTo>
                    <a:lnTo>
                      <a:pt x="527" y="338"/>
                    </a:lnTo>
                    <a:lnTo>
                      <a:pt x="526" y="335"/>
                    </a:lnTo>
                    <a:lnTo>
                      <a:pt x="526" y="326"/>
                    </a:lnTo>
                    <a:lnTo>
                      <a:pt x="522" y="324"/>
                    </a:lnTo>
                    <a:lnTo>
                      <a:pt x="520" y="324"/>
                    </a:lnTo>
                    <a:lnTo>
                      <a:pt x="518" y="322"/>
                    </a:lnTo>
                    <a:lnTo>
                      <a:pt x="518" y="319"/>
                    </a:lnTo>
                    <a:lnTo>
                      <a:pt x="520" y="304"/>
                    </a:lnTo>
                    <a:lnTo>
                      <a:pt x="519" y="301"/>
                    </a:lnTo>
                    <a:lnTo>
                      <a:pt x="516" y="300"/>
                    </a:lnTo>
                    <a:lnTo>
                      <a:pt x="499" y="287"/>
                    </a:lnTo>
                    <a:lnTo>
                      <a:pt x="498" y="287"/>
                    </a:lnTo>
                    <a:lnTo>
                      <a:pt x="497" y="288"/>
                    </a:lnTo>
                    <a:lnTo>
                      <a:pt x="495" y="288"/>
                    </a:lnTo>
                    <a:lnTo>
                      <a:pt x="495" y="290"/>
                    </a:lnTo>
                    <a:lnTo>
                      <a:pt x="494" y="293"/>
                    </a:lnTo>
                    <a:lnTo>
                      <a:pt x="488" y="301"/>
                    </a:lnTo>
                    <a:lnTo>
                      <a:pt x="480" y="321"/>
                    </a:lnTo>
                    <a:lnTo>
                      <a:pt x="473" y="322"/>
                    </a:lnTo>
                    <a:lnTo>
                      <a:pt x="469" y="319"/>
                    </a:lnTo>
                    <a:lnTo>
                      <a:pt x="459" y="318"/>
                    </a:lnTo>
                    <a:lnTo>
                      <a:pt x="444" y="322"/>
                    </a:lnTo>
                    <a:lnTo>
                      <a:pt x="441" y="324"/>
                    </a:lnTo>
                    <a:lnTo>
                      <a:pt x="437" y="325"/>
                    </a:lnTo>
                    <a:lnTo>
                      <a:pt x="434" y="325"/>
                    </a:lnTo>
                    <a:lnTo>
                      <a:pt x="431" y="326"/>
                    </a:lnTo>
                    <a:lnTo>
                      <a:pt x="415" y="326"/>
                    </a:lnTo>
                    <a:lnTo>
                      <a:pt x="406" y="322"/>
                    </a:lnTo>
                    <a:lnTo>
                      <a:pt x="406" y="318"/>
                    </a:lnTo>
                    <a:lnTo>
                      <a:pt x="412" y="312"/>
                    </a:lnTo>
                    <a:lnTo>
                      <a:pt x="414" y="312"/>
                    </a:lnTo>
                    <a:lnTo>
                      <a:pt x="414" y="311"/>
                    </a:lnTo>
                    <a:lnTo>
                      <a:pt x="412" y="311"/>
                    </a:lnTo>
                    <a:lnTo>
                      <a:pt x="350" y="282"/>
                    </a:lnTo>
                    <a:lnTo>
                      <a:pt x="340" y="280"/>
                    </a:lnTo>
                    <a:lnTo>
                      <a:pt x="340" y="283"/>
                    </a:lnTo>
                    <a:lnTo>
                      <a:pt x="338" y="287"/>
                    </a:lnTo>
                    <a:lnTo>
                      <a:pt x="338" y="286"/>
                    </a:lnTo>
                    <a:lnTo>
                      <a:pt x="335" y="282"/>
                    </a:lnTo>
                    <a:lnTo>
                      <a:pt x="331" y="276"/>
                    </a:lnTo>
                    <a:lnTo>
                      <a:pt x="332" y="252"/>
                    </a:lnTo>
                    <a:lnTo>
                      <a:pt x="326" y="241"/>
                    </a:lnTo>
                    <a:lnTo>
                      <a:pt x="325" y="240"/>
                    </a:lnTo>
                    <a:lnTo>
                      <a:pt x="325" y="238"/>
                    </a:lnTo>
                    <a:lnTo>
                      <a:pt x="324" y="234"/>
                    </a:lnTo>
                    <a:lnTo>
                      <a:pt x="324" y="233"/>
                    </a:lnTo>
                    <a:lnTo>
                      <a:pt x="326" y="231"/>
                    </a:lnTo>
                    <a:lnTo>
                      <a:pt x="328" y="228"/>
                    </a:lnTo>
                    <a:lnTo>
                      <a:pt x="343" y="219"/>
                    </a:lnTo>
                    <a:lnTo>
                      <a:pt x="345" y="216"/>
                    </a:lnTo>
                    <a:lnTo>
                      <a:pt x="342" y="215"/>
                    </a:lnTo>
                    <a:lnTo>
                      <a:pt x="336" y="211"/>
                    </a:lnTo>
                    <a:lnTo>
                      <a:pt x="336" y="209"/>
                    </a:lnTo>
                    <a:lnTo>
                      <a:pt x="345" y="205"/>
                    </a:lnTo>
                    <a:lnTo>
                      <a:pt x="357" y="202"/>
                    </a:lnTo>
                    <a:lnTo>
                      <a:pt x="363" y="202"/>
                    </a:lnTo>
                    <a:lnTo>
                      <a:pt x="363" y="201"/>
                    </a:lnTo>
                    <a:lnTo>
                      <a:pt x="365" y="187"/>
                    </a:lnTo>
                    <a:lnTo>
                      <a:pt x="375" y="180"/>
                    </a:lnTo>
                    <a:lnTo>
                      <a:pt x="375" y="167"/>
                    </a:lnTo>
                    <a:lnTo>
                      <a:pt x="377" y="166"/>
                    </a:lnTo>
                    <a:lnTo>
                      <a:pt x="377" y="164"/>
                    </a:lnTo>
                    <a:lnTo>
                      <a:pt x="378" y="161"/>
                    </a:lnTo>
                    <a:lnTo>
                      <a:pt x="378" y="156"/>
                    </a:lnTo>
                    <a:lnTo>
                      <a:pt x="379" y="156"/>
                    </a:lnTo>
                    <a:lnTo>
                      <a:pt x="386" y="148"/>
                    </a:lnTo>
                    <a:lnTo>
                      <a:pt x="386" y="145"/>
                    </a:lnTo>
                    <a:lnTo>
                      <a:pt x="385" y="132"/>
                    </a:lnTo>
                    <a:lnTo>
                      <a:pt x="381" y="120"/>
                    </a:lnTo>
                    <a:lnTo>
                      <a:pt x="381" y="118"/>
                    </a:lnTo>
                    <a:lnTo>
                      <a:pt x="379" y="118"/>
                    </a:lnTo>
                    <a:lnTo>
                      <a:pt x="361" y="110"/>
                    </a:lnTo>
                    <a:lnTo>
                      <a:pt x="361" y="108"/>
                    </a:lnTo>
                    <a:lnTo>
                      <a:pt x="355" y="108"/>
                    </a:lnTo>
                    <a:lnTo>
                      <a:pt x="355" y="104"/>
                    </a:lnTo>
                    <a:lnTo>
                      <a:pt x="358" y="85"/>
                    </a:lnTo>
                    <a:lnTo>
                      <a:pt x="358" y="77"/>
                    </a:lnTo>
                    <a:lnTo>
                      <a:pt x="357" y="75"/>
                    </a:lnTo>
                    <a:lnTo>
                      <a:pt x="351" y="78"/>
                    </a:lnTo>
                    <a:lnTo>
                      <a:pt x="342" y="78"/>
                    </a:lnTo>
                    <a:lnTo>
                      <a:pt x="335" y="75"/>
                    </a:lnTo>
                    <a:lnTo>
                      <a:pt x="322" y="72"/>
                    </a:lnTo>
                    <a:lnTo>
                      <a:pt x="311" y="82"/>
                    </a:lnTo>
                    <a:lnTo>
                      <a:pt x="305" y="90"/>
                    </a:lnTo>
                    <a:lnTo>
                      <a:pt x="302" y="96"/>
                    </a:lnTo>
                    <a:lnTo>
                      <a:pt x="295" y="96"/>
                    </a:lnTo>
                    <a:lnTo>
                      <a:pt x="294" y="94"/>
                    </a:lnTo>
                    <a:lnTo>
                      <a:pt x="293" y="94"/>
                    </a:lnTo>
                    <a:lnTo>
                      <a:pt x="291" y="93"/>
                    </a:lnTo>
                    <a:lnTo>
                      <a:pt x="291" y="92"/>
                    </a:lnTo>
                    <a:lnTo>
                      <a:pt x="293" y="90"/>
                    </a:lnTo>
                    <a:lnTo>
                      <a:pt x="293" y="77"/>
                    </a:lnTo>
                    <a:lnTo>
                      <a:pt x="291" y="72"/>
                    </a:lnTo>
                    <a:lnTo>
                      <a:pt x="291" y="68"/>
                    </a:lnTo>
                    <a:lnTo>
                      <a:pt x="290" y="65"/>
                    </a:lnTo>
                    <a:lnTo>
                      <a:pt x="293" y="65"/>
                    </a:lnTo>
                    <a:lnTo>
                      <a:pt x="293" y="46"/>
                    </a:lnTo>
                    <a:lnTo>
                      <a:pt x="291" y="44"/>
                    </a:lnTo>
                    <a:lnTo>
                      <a:pt x="290" y="40"/>
                    </a:lnTo>
                    <a:lnTo>
                      <a:pt x="290" y="39"/>
                    </a:lnTo>
                    <a:lnTo>
                      <a:pt x="287" y="22"/>
                    </a:lnTo>
                    <a:lnTo>
                      <a:pt x="287" y="20"/>
                    </a:lnTo>
                    <a:lnTo>
                      <a:pt x="288" y="14"/>
                    </a:lnTo>
                    <a:lnTo>
                      <a:pt x="288" y="2"/>
                    </a:lnTo>
                    <a:lnTo>
                      <a:pt x="290" y="0"/>
                    </a:lnTo>
                    <a:lnTo>
                      <a:pt x="288" y="0"/>
                    </a:lnTo>
                    <a:lnTo>
                      <a:pt x="276" y="4"/>
                    </a:lnTo>
                    <a:lnTo>
                      <a:pt x="266" y="5"/>
                    </a:lnTo>
                    <a:lnTo>
                      <a:pt x="265" y="5"/>
                    </a:lnTo>
                    <a:lnTo>
                      <a:pt x="264" y="4"/>
                    </a:lnTo>
                    <a:lnTo>
                      <a:pt x="264" y="5"/>
                    </a:lnTo>
                    <a:lnTo>
                      <a:pt x="262" y="5"/>
                    </a:lnTo>
                    <a:lnTo>
                      <a:pt x="259" y="8"/>
                    </a:lnTo>
                    <a:lnTo>
                      <a:pt x="259" y="9"/>
                    </a:lnTo>
                    <a:lnTo>
                      <a:pt x="258" y="11"/>
                    </a:lnTo>
                    <a:lnTo>
                      <a:pt x="247" y="29"/>
                    </a:lnTo>
                    <a:lnTo>
                      <a:pt x="244" y="30"/>
                    </a:lnTo>
                    <a:lnTo>
                      <a:pt x="235" y="27"/>
                    </a:lnTo>
                    <a:lnTo>
                      <a:pt x="235" y="25"/>
                    </a:lnTo>
                    <a:lnTo>
                      <a:pt x="233" y="22"/>
                    </a:lnTo>
                    <a:lnTo>
                      <a:pt x="228" y="19"/>
                    </a:lnTo>
                    <a:lnTo>
                      <a:pt x="223" y="15"/>
                    </a:lnTo>
                    <a:lnTo>
                      <a:pt x="221" y="15"/>
                    </a:lnTo>
                    <a:lnTo>
                      <a:pt x="219" y="22"/>
                    </a:lnTo>
                    <a:lnTo>
                      <a:pt x="219" y="30"/>
                    </a:lnTo>
                    <a:lnTo>
                      <a:pt x="221" y="33"/>
                    </a:lnTo>
                    <a:lnTo>
                      <a:pt x="223" y="3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84" name="Freeform 915">
                <a:extLst>
                  <a:ext uri="{FF2B5EF4-FFF2-40B4-BE49-F238E27FC236}">
                    <a16:creationId xmlns:a16="http://schemas.microsoft.com/office/drawing/2014/main" id="{7DCD6FDC-7D2D-1A0A-1D2C-A3B5233C4A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9" y="3558"/>
                <a:ext cx="87" cy="136"/>
              </a:xfrm>
              <a:custGeom>
                <a:avLst/>
                <a:gdLst>
                  <a:gd name="T0" fmla="*/ 236 w 349"/>
                  <a:gd name="T1" fmla="*/ 53 h 543"/>
                  <a:gd name="T2" fmla="*/ 204 w 349"/>
                  <a:gd name="T3" fmla="*/ 60 h 543"/>
                  <a:gd name="T4" fmla="*/ 176 w 349"/>
                  <a:gd name="T5" fmla="*/ 47 h 543"/>
                  <a:gd name="T6" fmla="*/ 171 w 349"/>
                  <a:gd name="T7" fmla="*/ 8 h 543"/>
                  <a:gd name="T8" fmla="*/ 161 w 349"/>
                  <a:gd name="T9" fmla="*/ 5 h 543"/>
                  <a:gd name="T10" fmla="*/ 154 w 349"/>
                  <a:gd name="T11" fmla="*/ 37 h 543"/>
                  <a:gd name="T12" fmla="*/ 143 w 349"/>
                  <a:gd name="T13" fmla="*/ 61 h 543"/>
                  <a:gd name="T14" fmla="*/ 87 w 349"/>
                  <a:gd name="T15" fmla="*/ 35 h 543"/>
                  <a:gd name="T16" fmla="*/ 60 w 349"/>
                  <a:gd name="T17" fmla="*/ 58 h 543"/>
                  <a:gd name="T18" fmla="*/ 56 w 349"/>
                  <a:gd name="T19" fmla="*/ 72 h 543"/>
                  <a:gd name="T20" fmla="*/ 53 w 349"/>
                  <a:gd name="T21" fmla="*/ 99 h 543"/>
                  <a:gd name="T22" fmla="*/ 28 w 349"/>
                  <a:gd name="T23" fmla="*/ 100 h 543"/>
                  <a:gd name="T24" fmla="*/ 21 w 349"/>
                  <a:gd name="T25" fmla="*/ 130 h 543"/>
                  <a:gd name="T26" fmla="*/ 23 w 349"/>
                  <a:gd name="T27" fmla="*/ 174 h 543"/>
                  <a:gd name="T28" fmla="*/ 42 w 349"/>
                  <a:gd name="T29" fmla="*/ 192 h 543"/>
                  <a:gd name="T30" fmla="*/ 35 w 349"/>
                  <a:gd name="T31" fmla="*/ 219 h 543"/>
                  <a:gd name="T32" fmla="*/ 39 w 349"/>
                  <a:gd name="T33" fmla="*/ 231 h 543"/>
                  <a:gd name="T34" fmla="*/ 39 w 349"/>
                  <a:gd name="T35" fmla="*/ 254 h 543"/>
                  <a:gd name="T36" fmla="*/ 32 w 349"/>
                  <a:gd name="T37" fmla="*/ 278 h 543"/>
                  <a:gd name="T38" fmla="*/ 11 w 349"/>
                  <a:gd name="T39" fmla="*/ 254 h 543"/>
                  <a:gd name="T40" fmla="*/ 25 w 349"/>
                  <a:gd name="T41" fmla="*/ 336 h 543"/>
                  <a:gd name="T42" fmla="*/ 8 w 349"/>
                  <a:gd name="T43" fmla="*/ 357 h 543"/>
                  <a:gd name="T44" fmla="*/ 37 w 349"/>
                  <a:gd name="T45" fmla="*/ 396 h 543"/>
                  <a:gd name="T46" fmla="*/ 55 w 349"/>
                  <a:gd name="T47" fmla="*/ 408 h 543"/>
                  <a:gd name="T48" fmla="*/ 113 w 349"/>
                  <a:gd name="T49" fmla="*/ 416 h 543"/>
                  <a:gd name="T50" fmla="*/ 123 w 349"/>
                  <a:gd name="T51" fmla="*/ 444 h 543"/>
                  <a:gd name="T52" fmla="*/ 129 w 349"/>
                  <a:gd name="T53" fmla="*/ 483 h 543"/>
                  <a:gd name="T54" fmla="*/ 141 w 349"/>
                  <a:gd name="T55" fmla="*/ 505 h 543"/>
                  <a:gd name="T56" fmla="*/ 172 w 349"/>
                  <a:gd name="T57" fmla="*/ 518 h 543"/>
                  <a:gd name="T58" fmla="*/ 195 w 349"/>
                  <a:gd name="T59" fmla="*/ 529 h 543"/>
                  <a:gd name="T60" fmla="*/ 218 w 349"/>
                  <a:gd name="T61" fmla="*/ 536 h 543"/>
                  <a:gd name="T62" fmla="*/ 229 w 349"/>
                  <a:gd name="T63" fmla="*/ 535 h 543"/>
                  <a:gd name="T64" fmla="*/ 262 w 349"/>
                  <a:gd name="T65" fmla="*/ 518 h 543"/>
                  <a:gd name="T66" fmla="*/ 248 w 349"/>
                  <a:gd name="T67" fmla="*/ 475 h 543"/>
                  <a:gd name="T68" fmla="*/ 263 w 349"/>
                  <a:gd name="T69" fmla="*/ 456 h 543"/>
                  <a:gd name="T70" fmla="*/ 263 w 349"/>
                  <a:gd name="T71" fmla="*/ 433 h 543"/>
                  <a:gd name="T72" fmla="*/ 309 w 349"/>
                  <a:gd name="T73" fmla="*/ 409 h 543"/>
                  <a:gd name="T74" fmla="*/ 327 w 349"/>
                  <a:gd name="T75" fmla="*/ 425 h 543"/>
                  <a:gd name="T76" fmla="*/ 332 w 349"/>
                  <a:gd name="T77" fmla="*/ 410 h 543"/>
                  <a:gd name="T78" fmla="*/ 329 w 349"/>
                  <a:gd name="T79" fmla="*/ 353 h 543"/>
                  <a:gd name="T80" fmla="*/ 309 w 349"/>
                  <a:gd name="T81" fmla="*/ 338 h 543"/>
                  <a:gd name="T82" fmla="*/ 277 w 349"/>
                  <a:gd name="T83" fmla="*/ 314 h 543"/>
                  <a:gd name="T84" fmla="*/ 257 w 349"/>
                  <a:gd name="T85" fmla="*/ 258 h 543"/>
                  <a:gd name="T86" fmla="*/ 256 w 349"/>
                  <a:gd name="T87" fmla="*/ 209 h 543"/>
                  <a:gd name="T88" fmla="*/ 236 w 349"/>
                  <a:gd name="T89" fmla="*/ 197 h 543"/>
                  <a:gd name="T90" fmla="*/ 235 w 349"/>
                  <a:gd name="T91" fmla="*/ 190 h 543"/>
                  <a:gd name="T92" fmla="*/ 231 w 349"/>
                  <a:gd name="T93" fmla="*/ 184 h 543"/>
                  <a:gd name="T94" fmla="*/ 250 w 349"/>
                  <a:gd name="T95" fmla="*/ 157 h 543"/>
                  <a:gd name="T96" fmla="*/ 246 w 349"/>
                  <a:gd name="T97" fmla="*/ 145 h 543"/>
                  <a:gd name="T98" fmla="*/ 218 w 349"/>
                  <a:gd name="T99" fmla="*/ 141 h 543"/>
                  <a:gd name="T100" fmla="*/ 238 w 349"/>
                  <a:gd name="T101" fmla="*/ 123 h 543"/>
                  <a:gd name="T102" fmla="*/ 270 w 349"/>
                  <a:gd name="T103" fmla="*/ 114 h 543"/>
                  <a:gd name="T104" fmla="*/ 249 w 349"/>
                  <a:gd name="T105" fmla="*/ 82 h 543"/>
                  <a:gd name="T106" fmla="*/ 255 w 349"/>
                  <a:gd name="T107" fmla="*/ 64 h 543"/>
                  <a:gd name="T108" fmla="*/ 257 w 349"/>
                  <a:gd name="T109" fmla="*/ 32 h 5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49" h="543">
                    <a:moveTo>
                      <a:pt x="257" y="32"/>
                    </a:moveTo>
                    <a:lnTo>
                      <a:pt x="253" y="29"/>
                    </a:lnTo>
                    <a:lnTo>
                      <a:pt x="246" y="26"/>
                    </a:lnTo>
                    <a:lnTo>
                      <a:pt x="246" y="27"/>
                    </a:lnTo>
                    <a:lnTo>
                      <a:pt x="242" y="44"/>
                    </a:lnTo>
                    <a:lnTo>
                      <a:pt x="236" y="53"/>
                    </a:lnTo>
                    <a:lnTo>
                      <a:pt x="233" y="54"/>
                    </a:lnTo>
                    <a:lnTo>
                      <a:pt x="231" y="53"/>
                    </a:lnTo>
                    <a:lnTo>
                      <a:pt x="212" y="47"/>
                    </a:lnTo>
                    <a:lnTo>
                      <a:pt x="210" y="47"/>
                    </a:lnTo>
                    <a:lnTo>
                      <a:pt x="205" y="58"/>
                    </a:lnTo>
                    <a:lnTo>
                      <a:pt x="204" y="60"/>
                    </a:lnTo>
                    <a:lnTo>
                      <a:pt x="204" y="61"/>
                    </a:lnTo>
                    <a:lnTo>
                      <a:pt x="203" y="61"/>
                    </a:lnTo>
                    <a:lnTo>
                      <a:pt x="180" y="51"/>
                    </a:lnTo>
                    <a:lnTo>
                      <a:pt x="179" y="50"/>
                    </a:lnTo>
                    <a:lnTo>
                      <a:pt x="176" y="49"/>
                    </a:lnTo>
                    <a:lnTo>
                      <a:pt x="176" y="47"/>
                    </a:lnTo>
                    <a:lnTo>
                      <a:pt x="178" y="44"/>
                    </a:lnTo>
                    <a:lnTo>
                      <a:pt x="169" y="25"/>
                    </a:lnTo>
                    <a:lnTo>
                      <a:pt x="168" y="23"/>
                    </a:lnTo>
                    <a:lnTo>
                      <a:pt x="168" y="19"/>
                    </a:lnTo>
                    <a:lnTo>
                      <a:pt x="169" y="11"/>
                    </a:lnTo>
                    <a:lnTo>
                      <a:pt x="171" y="8"/>
                    </a:lnTo>
                    <a:lnTo>
                      <a:pt x="171" y="7"/>
                    </a:lnTo>
                    <a:lnTo>
                      <a:pt x="166" y="0"/>
                    </a:lnTo>
                    <a:lnTo>
                      <a:pt x="164" y="3"/>
                    </a:lnTo>
                    <a:lnTo>
                      <a:pt x="162" y="3"/>
                    </a:lnTo>
                    <a:lnTo>
                      <a:pt x="162" y="4"/>
                    </a:lnTo>
                    <a:lnTo>
                      <a:pt x="161" y="5"/>
                    </a:lnTo>
                    <a:lnTo>
                      <a:pt x="155" y="15"/>
                    </a:lnTo>
                    <a:lnTo>
                      <a:pt x="152" y="25"/>
                    </a:lnTo>
                    <a:lnTo>
                      <a:pt x="154" y="29"/>
                    </a:lnTo>
                    <a:lnTo>
                      <a:pt x="154" y="33"/>
                    </a:lnTo>
                    <a:lnTo>
                      <a:pt x="155" y="37"/>
                    </a:lnTo>
                    <a:lnTo>
                      <a:pt x="154" y="37"/>
                    </a:lnTo>
                    <a:lnTo>
                      <a:pt x="154" y="44"/>
                    </a:lnTo>
                    <a:lnTo>
                      <a:pt x="148" y="53"/>
                    </a:lnTo>
                    <a:lnTo>
                      <a:pt x="147" y="56"/>
                    </a:lnTo>
                    <a:lnTo>
                      <a:pt x="145" y="57"/>
                    </a:lnTo>
                    <a:lnTo>
                      <a:pt x="145" y="61"/>
                    </a:lnTo>
                    <a:lnTo>
                      <a:pt x="143" y="61"/>
                    </a:lnTo>
                    <a:lnTo>
                      <a:pt x="109" y="56"/>
                    </a:lnTo>
                    <a:lnTo>
                      <a:pt x="98" y="56"/>
                    </a:lnTo>
                    <a:lnTo>
                      <a:pt x="97" y="53"/>
                    </a:lnTo>
                    <a:lnTo>
                      <a:pt x="92" y="47"/>
                    </a:lnTo>
                    <a:lnTo>
                      <a:pt x="87" y="36"/>
                    </a:lnTo>
                    <a:lnTo>
                      <a:pt x="87" y="35"/>
                    </a:lnTo>
                    <a:lnTo>
                      <a:pt x="85" y="35"/>
                    </a:lnTo>
                    <a:lnTo>
                      <a:pt x="78" y="43"/>
                    </a:lnTo>
                    <a:lnTo>
                      <a:pt x="62" y="53"/>
                    </a:lnTo>
                    <a:lnTo>
                      <a:pt x="58" y="54"/>
                    </a:lnTo>
                    <a:lnTo>
                      <a:pt x="59" y="56"/>
                    </a:lnTo>
                    <a:lnTo>
                      <a:pt x="60" y="58"/>
                    </a:lnTo>
                    <a:lnTo>
                      <a:pt x="60" y="65"/>
                    </a:lnTo>
                    <a:lnTo>
                      <a:pt x="59" y="67"/>
                    </a:lnTo>
                    <a:lnTo>
                      <a:pt x="53" y="70"/>
                    </a:lnTo>
                    <a:lnTo>
                      <a:pt x="51" y="68"/>
                    </a:lnTo>
                    <a:lnTo>
                      <a:pt x="51" y="71"/>
                    </a:lnTo>
                    <a:lnTo>
                      <a:pt x="56" y="72"/>
                    </a:lnTo>
                    <a:lnTo>
                      <a:pt x="58" y="72"/>
                    </a:lnTo>
                    <a:lnTo>
                      <a:pt x="58" y="89"/>
                    </a:lnTo>
                    <a:lnTo>
                      <a:pt x="56" y="93"/>
                    </a:lnTo>
                    <a:lnTo>
                      <a:pt x="56" y="96"/>
                    </a:lnTo>
                    <a:lnTo>
                      <a:pt x="55" y="96"/>
                    </a:lnTo>
                    <a:lnTo>
                      <a:pt x="53" y="99"/>
                    </a:lnTo>
                    <a:lnTo>
                      <a:pt x="53" y="102"/>
                    </a:lnTo>
                    <a:lnTo>
                      <a:pt x="56" y="104"/>
                    </a:lnTo>
                    <a:lnTo>
                      <a:pt x="53" y="104"/>
                    </a:lnTo>
                    <a:lnTo>
                      <a:pt x="48" y="103"/>
                    </a:lnTo>
                    <a:lnTo>
                      <a:pt x="30" y="100"/>
                    </a:lnTo>
                    <a:lnTo>
                      <a:pt x="28" y="100"/>
                    </a:lnTo>
                    <a:lnTo>
                      <a:pt x="23" y="97"/>
                    </a:lnTo>
                    <a:lnTo>
                      <a:pt x="18" y="97"/>
                    </a:lnTo>
                    <a:lnTo>
                      <a:pt x="18" y="100"/>
                    </a:lnTo>
                    <a:lnTo>
                      <a:pt x="17" y="107"/>
                    </a:lnTo>
                    <a:lnTo>
                      <a:pt x="18" y="124"/>
                    </a:lnTo>
                    <a:lnTo>
                      <a:pt x="21" y="130"/>
                    </a:lnTo>
                    <a:lnTo>
                      <a:pt x="34" y="144"/>
                    </a:lnTo>
                    <a:lnTo>
                      <a:pt x="34" y="148"/>
                    </a:lnTo>
                    <a:lnTo>
                      <a:pt x="27" y="162"/>
                    </a:lnTo>
                    <a:lnTo>
                      <a:pt x="23" y="173"/>
                    </a:lnTo>
                    <a:lnTo>
                      <a:pt x="21" y="174"/>
                    </a:lnTo>
                    <a:lnTo>
                      <a:pt x="23" y="174"/>
                    </a:lnTo>
                    <a:lnTo>
                      <a:pt x="23" y="176"/>
                    </a:lnTo>
                    <a:lnTo>
                      <a:pt x="30" y="176"/>
                    </a:lnTo>
                    <a:lnTo>
                      <a:pt x="42" y="177"/>
                    </a:lnTo>
                    <a:lnTo>
                      <a:pt x="44" y="177"/>
                    </a:lnTo>
                    <a:lnTo>
                      <a:pt x="44" y="185"/>
                    </a:lnTo>
                    <a:lnTo>
                      <a:pt x="42" y="192"/>
                    </a:lnTo>
                    <a:lnTo>
                      <a:pt x="41" y="195"/>
                    </a:lnTo>
                    <a:lnTo>
                      <a:pt x="39" y="201"/>
                    </a:lnTo>
                    <a:lnTo>
                      <a:pt x="38" y="202"/>
                    </a:lnTo>
                    <a:lnTo>
                      <a:pt x="34" y="215"/>
                    </a:lnTo>
                    <a:lnTo>
                      <a:pt x="35" y="216"/>
                    </a:lnTo>
                    <a:lnTo>
                      <a:pt x="35" y="219"/>
                    </a:lnTo>
                    <a:lnTo>
                      <a:pt x="37" y="224"/>
                    </a:lnTo>
                    <a:lnTo>
                      <a:pt x="37" y="226"/>
                    </a:lnTo>
                    <a:lnTo>
                      <a:pt x="38" y="226"/>
                    </a:lnTo>
                    <a:lnTo>
                      <a:pt x="38" y="227"/>
                    </a:lnTo>
                    <a:lnTo>
                      <a:pt x="39" y="227"/>
                    </a:lnTo>
                    <a:lnTo>
                      <a:pt x="39" y="231"/>
                    </a:lnTo>
                    <a:lnTo>
                      <a:pt x="38" y="234"/>
                    </a:lnTo>
                    <a:lnTo>
                      <a:pt x="38" y="237"/>
                    </a:lnTo>
                    <a:lnTo>
                      <a:pt x="37" y="240"/>
                    </a:lnTo>
                    <a:lnTo>
                      <a:pt x="38" y="248"/>
                    </a:lnTo>
                    <a:lnTo>
                      <a:pt x="38" y="250"/>
                    </a:lnTo>
                    <a:lnTo>
                      <a:pt x="39" y="254"/>
                    </a:lnTo>
                    <a:lnTo>
                      <a:pt x="39" y="255"/>
                    </a:lnTo>
                    <a:lnTo>
                      <a:pt x="41" y="258"/>
                    </a:lnTo>
                    <a:lnTo>
                      <a:pt x="49" y="271"/>
                    </a:lnTo>
                    <a:lnTo>
                      <a:pt x="49" y="275"/>
                    </a:lnTo>
                    <a:lnTo>
                      <a:pt x="38" y="279"/>
                    </a:lnTo>
                    <a:lnTo>
                      <a:pt x="32" y="278"/>
                    </a:lnTo>
                    <a:lnTo>
                      <a:pt x="27" y="269"/>
                    </a:lnTo>
                    <a:lnTo>
                      <a:pt x="18" y="269"/>
                    </a:lnTo>
                    <a:lnTo>
                      <a:pt x="18" y="268"/>
                    </a:lnTo>
                    <a:lnTo>
                      <a:pt x="14" y="260"/>
                    </a:lnTo>
                    <a:lnTo>
                      <a:pt x="14" y="257"/>
                    </a:lnTo>
                    <a:lnTo>
                      <a:pt x="11" y="254"/>
                    </a:lnTo>
                    <a:lnTo>
                      <a:pt x="6" y="252"/>
                    </a:lnTo>
                    <a:lnTo>
                      <a:pt x="0" y="252"/>
                    </a:lnTo>
                    <a:lnTo>
                      <a:pt x="16" y="271"/>
                    </a:lnTo>
                    <a:lnTo>
                      <a:pt x="31" y="296"/>
                    </a:lnTo>
                    <a:lnTo>
                      <a:pt x="28" y="329"/>
                    </a:lnTo>
                    <a:lnTo>
                      <a:pt x="25" y="336"/>
                    </a:lnTo>
                    <a:lnTo>
                      <a:pt x="24" y="336"/>
                    </a:lnTo>
                    <a:lnTo>
                      <a:pt x="21" y="339"/>
                    </a:lnTo>
                    <a:lnTo>
                      <a:pt x="14" y="341"/>
                    </a:lnTo>
                    <a:lnTo>
                      <a:pt x="13" y="341"/>
                    </a:lnTo>
                    <a:lnTo>
                      <a:pt x="11" y="342"/>
                    </a:lnTo>
                    <a:lnTo>
                      <a:pt x="8" y="357"/>
                    </a:lnTo>
                    <a:lnTo>
                      <a:pt x="3" y="371"/>
                    </a:lnTo>
                    <a:lnTo>
                      <a:pt x="3" y="380"/>
                    </a:lnTo>
                    <a:lnTo>
                      <a:pt x="14" y="387"/>
                    </a:lnTo>
                    <a:lnTo>
                      <a:pt x="27" y="392"/>
                    </a:lnTo>
                    <a:lnTo>
                      <a:pt x="32" y="394"/>
                    </a:lnTo>
                    <a:lnTo>
                      <a:pt x="37" y="396"/>
                    </a:lnTo>
                    <a:lnTo>
                      <a:pt x="41" y="401"/>
                    </a:lnTo>
                    <a:lnTo>
                      <a:pt x="41" y="402"/>
                    </a:lnTo>
                    <a:lnTo>
                      <a:pt x="44" y="405"/>
                    </a:lnTo>
                    <a:lnTo>
                      <a:pt x="49" y="408"/>
                    </a:lnTo>
                    <a:lnTo>
                      <a:pt x="53" y="409"/>
                    </a:lnTo>
                    <a:lnTo>
                      <a:pt x="55" y="408"/>
                    </a:lnTo>
                    <a:lnTo>
                      <a:pt x="58" y="406"/>
                    </a:lnTo>
                    <a:lnTo>
                      <a:pt x="63" y="406"/>
                    </a:lnTo>
                    <a:lnTo>
                      <a:pt x="83" y="416"/>
                    </a:lnTo>
                    <a:lnTo>
                      <a:pt x="85" y="418"/>
                    </a:lnTo>
                    <a:lnTo>
                      <a:pt x="112" y="417"/>
                    </a:lnTo>
                    <a:lnTo>
                      <a:pt x="113" y="416"/>
                    </a:lnTo>
                    <a:lnTo>
                      <a:pt x="115" y="416"/>
                    </a:lnTo>
                    <a:lnTo>
                      <a:pt x="118" y="413"/>
                    </a:lnTo>
                    <a:lnTo>
                      <a:pt x="119" y="421"/>
                    </a:lnTo>
                    <a:lnTo>
                      <a:pt x="118" y="428"/>
                    </a:lnTo>
                    <a:lnTo>
                      <a:pt x="122" y="442"/>
                    </a:lnTo>
                    <a:lnTo>
                      <a:pt x="123" y="444"/>
                    </a:lnTo>
                    <a:lnTo>
                      <a:pt x="123" y="461"/>
                    </a:lnTo>
                    <a:lnTo>
                      <a:pt x="125" y="463"/>
                    </a:lnTo>
                    <a:lnTo>
                      <a:pt x="126" y="465"/>
                    </a:lnTo>
                    <a:lnTo>
                      <a:pt x="126" y="466"/>
                    </a:lnTo>
                    <a:lnTo>
                      <a:pt x="129" y="479"/>
                    </a:lnTo>
                    <a:lnTo>
                      <a:pt x="129" y="483"/>
                    </a:lnTo>
                    <a:lnTo>
                      <a:pt x="130" y="484"/>
                    </a:lnTo>
                    <a:lnTo>
                      <a:pt x="130" y="487"/>
                    </a:lnTo>
                    <a:lnTo>
                      <a:pt x="138" y="504"/>
                    </a:lnTo>
                    <a:lnTo>
                      <a:pt x="140" y="504"/>
                    </a:lnTo>
                    <a:lnTo>
                      <a:pt x="140" y="505"/>
                    </a:lnTo>
                    <a:lnTo>
                      <a:pt x="141" y="505"/>
                    </a:lnTo>
                    <a:lnTo>
                      <a:pt x="143" y="507"/>
                    </a:lnTo>
                    <a:lnTo>
                      <a:pt x="159" y="512"/>
                    </a:lnTo>
                    <a:lnTo>
                      <a:pt x="162" y="512"/>
                    </a:lnTo>
                    <a:lnTo>
                      <a:pt x="169" y="512"/>
                    </a:lnTo>
                    <a:lnTo>
                      <a:pt x="171" y="514"/>
                    </a:lnTo>
                    <a:lnTo>
                      <a:pt x="172" y="518"/>
                    </a:lnTo>
                    <a:lnTo>
                      <a:pt x="176" y="519"/>
                    </a:lnTo>
                    <a:lnTo>
                      <a:pt x="180" y="522"/>
                    </a:lnTo>
                    <a:lnTo>
                      <a:pt x="185" y="523"/>
                    </a:lnTo>
                    <a:lnTo>
                      <a:pt x="188" y="523"/>
                    </a:lnTo>
                    <a:lnTo>
                      <a:pt x="190" y="525"/>
                    </a:lnTo>
                    <a:lnTo>
                      <a:pt x="195" y="529"/>
                    </a:lnTo>
                    <a:lnTo>
                      <a:pt x="197" y="537"/>
                    </a:lnTo>
                    <a:lnTo>
                      <a:pt x="197" y="539"/>
                    </a:lnTo>
                    <a:lnTo>
                      <a:pt x="204" y="542"/>
                    </a:lnTo>
                    <a:lnTo>
                      <a:pt x="210" y="543"/>
                    </a:lnTo>
                    <a:lnTo>
                      <a:pt x="215" y="537"/>
                    </a:lnTo>
                    <a:lnTo>
                      <a:pt x="218" y="536"/>
                    </a:lnTo>
                    <a:lnTo>
                      <a:pt x="219" y="536"/>
                    </a:lnTo>
                    <a:lnTo>
                      <a:pt x="221" y="537"/>
                    </a:lnTo>
                    <a:lnTo>
                      <a:pt x="225" y="537"/>
                    </a:lnTo>
                    <a:lnTo>
                      <a:pt x="226" y="536"/>
                    </a:lnTo>
                    <a:lnTo>
                      <a:pt x="228" y="536"/>
                    </a:lnTo>
                    <a:lnTo>
                      <a:pt x="229" y="535"/>
                    </a:lnTo>
                    <a:lnTo>
                      <a:pt x="229" y="536"/>
                    </a:lnTo>
                    <a:lnTo>
                      <a:pt x="238" y="536"/>
                    </a:lnTo>
                    <a:lnTo>
                      <a:pt x="253" y="529"/>
                    </a:lnTo>
                    <a:lnTo>
                      <a:pt x="260" y="525"/>
                    </a:lnTo>
                    <a:lnTo>
                      <a:pt x="264" y="519"/>
                    </a:lnTo>
                    <a:lnTo>
                      <a:pt x="262" y="518"/>
                    </a:lnTo>
                    <a:lnTo>
                      <a:pt x="243" y="511"/>
                    </a:lnTo>
                    <a:lnTo>
                      <a:pt x="245" y="509"/>
                    </a:lnTo>
                    <a:lnTo>
                      <a:pt x="243" y="497"/>
                    </a:lnTo>
                    <a:lnTo>
                      <a:pt x="243" y="491"/>
                    </a:lnTo>
                    <a:lnTo>
                      <a:pt x="245" y="481"/>
                    </a:lnTo>
                    <a:lnTo>
                      <a:pt x="248" y="475"/>
                    </a:lnTo>
                    <a:lnTo>
                      <a:pt x="255" y="470"/>
                    </a:lnTo>
                    <a:lnTo>
                      <a:pt x="256" y="470"/>
                    </a:lnTo>
                    <a:lnTo>
                      <a:pt x="259" y="469"/>
                    </a:lnTo>
                    <a:lnTo>
                      <a:pt x="262" y="466"/>
                    </a:lnTo>
                    <a:lnTo>
                      <a:pt x="262" y="462"/>
                    </a:lnTo>
                    <a:lnTo>
                      <a:pt x="263" y="456"/>
                    </a:lnTo>
                    <a:lnTo>
                      <a:pt x="263" y="454"/>
                    </a:lnTo>
                    <a:lnTo>
                      <a:pt x="260" y="449"/>
                    </a:lnTo>
                    <a:lnTo>
                      <a:pt x="259" y="445"/>
                    </a:lnTo>
                    <a:lnTo>
                      <a:pt x="259" y="438"/>
                    </a:lnTo>
                    <a:lnTo>
                      <a:pt x="260" y="437"/>
                    </a:lnTo>
                    <a:lnTo>
                      <a:pt x="263" y="433"/>
                    </a:lnTo>
                    <a:lnTo>
                      <a:pt x="263" y="431"/>
                    </a:lnTo>
                    <a:lnTo>
                      <a:pt x="271" y="420"/>
                    </a:lnTo>
                    <a:lnTo>
                      <a:pt x="295" y="410"/>
                    </a:lnTo>
                    <a:lnTo>
                      <a:pt x="299" y="406"/>
                    </a:lnTo>
                    <a:lnTo>
                      <a:pt x="301" y="406"/>
                    </a:lnTo>
                    <a:lnTo>
                      <a:pt x="309" y="409"/>
                    </a:lnTo>
                    <a:lnTo>
                      <a:pt x="316" y="416"/>
                    </a:lnTo>
                    <a:lnTo>
                      <a:pt x="323" y="420"/>
                    </a:lnTo>
                    <a:lnTo>
                      <a:pt x="323" y="421"/>
                    </a:lnTo>
                    <a:lnTo>
                      <a:pt x="324" y="421"/>
                    </a:lnTo>
                    <a:lnTo>
                      <a:pt x="327" y="424"/>
                    </a:lnTo>
                    <a:lnTo>
                      <a:pt x="327" y="425"/>
                    </a:lnTo>
                    <a:lnTo>
                      <a:pt x="344" y="442"/>
                    </a:lnTo>
                    <a:lnTo>
                      <a:pt x="344" y="427"/>
                    </a:lnTo>
                    <a:lnTo>
                      <a:pt x="346" y="423"/>
                    </a:lnTo>
                    <a:lnTo>
                      <a:pt x="348" y="421"/>
                    </a:lnTo>
                    <a:lnTo>
                      <a:pt x="349" y="417"/>
                    </a:lnTo>
                    <a:lnTo>
                      <a:pt x="332" y="410"/>
                    </a:lnTo>
                    <a:lnTo>
                      <a:pt x="332" y="380"/>
                    </a:lnTo>
                    <a:lnTo>
                      <a:pt x="330" y="378"/>
                    </a:lnTo>
                    <a:lnTo>
                      <a:pt x="317" y="380"/>
                    </a:lnTo>
                    <a:lnTo>
                      <a:pt x="317" y="377"/>
                    </a:lnTo>
                    <a:lnTo>
                      <a:pt x="319" y="372"/>
                    </a:lnTo>
                    <a:lnTo>
                      <a:pt x="329" y="353"/>
                    </a:lnTo>
                    <a:lnTo>
                      <a:pt x="323" y="350"/>
                    </a:lnTo>
                    <a:lnTo>
                      <a:pt x="322" y="350"/>
                    </a:lnTo>
                    <a:lnTo>
                      <a:pt x="309" y="342"/>
                    </a:lnTo>
                    <a:lnTo>
                      <a:pt x="308" y="342"/>
                    </a:lnTo>
                    <a:lnTo>
                      <a:pt x="308" y="339"/>
                    </a:lnTo>
                    <a:lnTo>
                      <a:pt x="309" y="338"/>
                    </a:lnTo>
                    <a:lnTo>
                      <a:pt x="308" y="321"/>
                    </a:lnTo>
                    <a:lnTo>
                      <a:pt x="306" y="318"/>
                    </a:lnTo>
                    <a:lnTo>
                      <a:pt x="296" y="312"/>
                    </a:lnTo>
                    <a:lnTo>
                      <a:pt x="288" y="310"/>
                    </a:lnTo>
                    <a:lnTo>
                      <a:pt x="286" y="311"/>
                    </a:lnTo>
                    <a:lnTo>
                      <a:pt x="277" y="314"/>
                    </a:lnTo>
                    <a:lnTo>
                      <a:pt x="275" y="314"/>
                    </a:lnTo>
                    <a:lnTo>
                      <a:pt x="270" y="311"/>
                    </a:lnTo>
                    <a:lnTo>
                      <a:pt x="239" y="291"/>
                    </a:lnTo>
                    <a:lnTo>
                      <a:pt x="239" y="290"/>
                    </a:lnTo>
                    <a:lnTo>
                      <a:pt x="242" y="283"/>
                    </a:lnTo>
                    <a:lnTo>
                      <a:pt x="257" y="258"/>
                    </a:lnTo>
                    <a:lnTo>
                      <a:pt x="259" y="258"/>
                    </a:lnTo>
                    <a:lnTo>
                      <a:pt x="259" y="257"/>
                    </a:lnTo>
                    <a:lnTo>
                      <a:pt x="262" y="245"/>
                    </a:lnTo>
                    <a:lnTo>
                      <a:pt x="259" y="220"/>
                    </a:lnTo>
                    <a:lnTo>
                      <a:pt x="256" y="211"/>
                    </a:lnTo>
                    <a:lnTo>
                      <a:pt x="256" y="209"/>
                    </a:lnTo>
                    <a:lnTo>
                      <a:pt x="252" y="208"/>
                    </a:lnTo>
                    <a:lnTo>
                      <a:pt x="253" y="208"/>
                    </a:lnTo>
                    <a:lnTo>
                      <a:pt x="253" y="207"/>
                    </a:lnTo>
                    <a:lnTo>
                      <a:pt x="255" y="205"/>
                    </a:lnTo>
                    <a:lnTo>
                      <a:pt x="255" y="204"/>
                    </a:lnTo>
                    <a:lnTo>
                      <a:pt x="236" y="197"/>
                    </a:lnTo>
                    <a:lnTo>
                      <a:pt x="233" y="195"/>
                    </a:lnTo>
                    <a:lnTo>
                      <a:pt x="232" y="195"/>
                    </a:lnTo>
                    <a:lnTo>
                      <a:pt x="232" y="194"/>
                    </a:lnTo>
                    <a:lnTo>
                      <a:pt x="233" y="192"/>
                    </a:lnTo>
                    <a:lnTo>
                      <a:pt x="233" y="191"/>
                    </a:lnTo>
                    <a:lnTo>
                      <a:pt x="235" y="190"/>
                    </a:lnTo>
                    <a:lnTo>
                      <a:pt x="235" y="188"/>
                    </a:lnTo>
                    <a:lnTo>
                      <a:pt x="232" y="187"/>
                    </a:lnTo>
                    <a:lnTo>
                      <a:pt x="232" y="185"/>
                    </a:lnTo>
                    <a:lnTo>
                      <a:pt x="231" y="185"/>
                    </a:lnTo>
                    <a:lnTo>
                      <a:pt x="229" y="184"/>
                    </a:lnTo>
                    <a:lnTo>
                      <a:pt x="231" y="184"/>
                    </a:lnTo>
                    <a:lnTo>
                      <a:pt x="240" y="162"/>
                    </a:lnTo>
                    <a:lnTo>
                      <a:pt x="245" y="159"/>
                    </a:lnTo>
                    <a:lnTo>
                      <a:pt x="245" y="157"/>
                    </a:lnTo>
                    <a:lnTo>
                      <a:pt x="246" y="157"/>
                    </a:lnTo>
                    <a:lnTo>
                      <a:pt x="249" y="156"/>
                    </a:lnTo>
                    <a:lnTo>
                      <a:pt x="250" y="157"/>
                    </a:lnTo>
                    <a:lnTo>
                      <a:pt x="253" y="157"/>
                    </a:lnTo>
                    <a:lnTo>
                      <a:pt x="259" y="150"/>
                    </a:lnTo>
                    <a:lnTo>
                      <a:pt x="259" y="141"/>
                    </a:lnTo>
                    <a:lnTo>
                      <a:pt x="256" y="138"/>
                    </a:lnTo>
                    <a:lnTo>
                      <a:pt x="255" y="138"/>
                    </a:lnTo>
                    <a:lnTo>
                      <a:pt x="246" y="145"/>
                    </a:lnTo>
                    <a:lnTo>
                      <a:pt x="231" y="152"/>
                    </a:lnTo>
                    <a:lnTo>
                      <a:pt x="225" y="152"/>
                    </a:lnTo>
                    <a:lnTo>
                      <a:pt x="219" y="145"/>
                    </a:lnTo>
                    <a:lnTo>
                      <a:pt x="219" y="144"/>
                    </a:lnTo>
                    <a:lnTo>
                      <a:pt x="218" y="142"/>
                    </a:lnTo>
                    <a:lnTo>
                      <a:pt x="218" y="141"/>
                    </a:lnTo>
                    <a:lnTo>
                      <a:pt x="219" y="131"/>
                    </a:lnTo>
                    <a:lnTo>
                      <a:pt x="221" y="131"/>
                    </a:lnTo>
                    <a:lnTo>
                      <a:pt x="222" y="130"/>
                    </a:lnTo>
                    <a:lnTo>
                      <a:pt x="224" y="130"/>
                    </a:lnTo>
                    <a:lnTo>
                      <a:pt x="228" y="127"/>
                    </a:lnTo>
                    <a:lnTo>
                      <a:pt x="238" y="123"/>
                    </a:lnTo>
                    <a:lnTo>
                      <a:pt x="239" y="121"/>
                    </a:lnTo>
                    <a:lnTo>
                      <a:pt x="245" y="117"/>
                    </a:lnTo>
                    <a:lnTo>
                      <a:pt x="255" y="117"/>
                    </a:lnTo>
                    <a:lnTo>
                      <a:pt x="256" y="116"/>
                    </a:lnTo>
                    <a:lnTo>
                      <a:pt x="267" y="114"/>
                    </a:lnTo>
                    <a:lnTo>
                      <a:pt x="270" y="114"/>
                    </a:lnTo>
                    <a:lnTo>
                      <a:pt x="267" y="107"/>
                    </a:lnTo>
                    <a:lnTo>
                      <a:pt x="256" y="90"/>
                    </a:lnTo>
                    <a:lnTo>
                      <a:pt x="252" y="90"/>
                    </a:lnTo>
                    <a:lnTo>
                      <a:pt x="252" y="89"/>
                    </a:lnTo>
                    <a:lnTo>
                      <a:pt x="249" y="83"/>
                    </a:lnTo>
                    <a:lnTo>
                      <a:pt x="249" y="82"/>
                    </a:lnTo>
                    <a:lnTo>
                      <a:pt x="248" y="79"/>
                    </a:lnTo>
                    <a:lnTo>
                      <a:pt x="249" y="79"/>
                    </a:lnTo>
                    <a:lnTo>
                      <a:pt x="249" y="78"/>
                    </a:lnTo>
                    <a:lnTo>
                      <a:pt x="256" y="71"/>
                    </a:lnTo>
                    <a:lnTo>
                      <a:pt x="256" y="70"/>
                    </a:lnTo>
                    <a:lnTo>
                      <a:pt x="255" y="64"/>
                    </a:lnTo>
                    <a:lnTo>
                      <a:pt x="268" y="42"/>
                    </a:lnTo>
                    <a:lnTo>
                      <a:pt x="272" y="37"/>
                    </a:lnTo>
                    <a:lnTo>
                      <a:pt x="270" y="35"/>
                    </a:lnTo>
                    <a:lnTo>
                      <a:pt x="268" y="35"/>
                    </a:lnTo>
                    <a:lnTo>
                      <a:pt x="267" y="35"/>
                    </a:lnTo>
                    <a:lnTo>
                      <a:pt x="257" y="3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85" name="Freeform 916">
                <a:extLst>
                  <a:ext uri="{FF2B5EF4-FFF2-40B4-BE49-F238E27FC236}">
                    <a16:creationId xmlns:a16="http://schemas.microsoft.com/office/drawing/2014/main" id="{16553E86-C57C-4470-A200-D74FBE7FD9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5" y="3605"/>
                <a:ext cx="165" cy="168"/>
              </a:xfrm>
              <a:custGeom>
                <a:avLst/>
                <a:gdLst>
                  <a:gd name="T0" fmla="*/ 433 w 659"/>
                  <a:gd name="T1" fmla="*/ 153 h 669"/>
                  <a:gd name="T2" fmla="*/ 437 w 659"/>
                  <a:gd name="T3" fmla="*/ 141 h 669"/>
                  <a:gd name="T4" fmla="*/ 421 w 659"/>
                  <a:gd name="T5" fmla="*/ 110 h 669"/>
                  <a:gd name="T6" fmla="*/ 412 w 659"/>
                  <a:gd name="T7" fmla="*/ 72 h 669"/>
                  <a:gd name="T8" fmla="*/ 367 w 659"/>
                  <a:gd name="T9" fmla="*/ 46 h 669"/>
                  <a:gd name="T10" fmla="*/ 369 w 659"/>
                  <a:gd name="T11" fmla="*/ 12 h 669"/>
                  <a:gd name="T12" fmla="*/ 342 w 659"/>
                  <a:gd name="T13" fmla="*/ 7 h 669"/>
                  <a:gd name="T14" fmla="*/ 316 w 659"/>
                  <a:gd name="T15" fmla="*/ 12 h 669"/>
                  <a:gd name="T16" fmla="*/ 275 w 659"/>
                  <a:gd name="T17" fmla="*/ 19 h 669"/>
                  <a:gd name="T18" fmla="*/ 244 w 659"/>
                  <a:gd name="T19" fmla="*/ 14 h 669"/>
                  <a:gd name="T20" fmla="*/ 166 w 659"/>
                  <a:gd name="T21" fmla="*/ 21 h 669"/>
                  <a:gd name="T22" fmla="*/ 152 w 659"/>
                  <a:gd name="T23" fmla="*/ 48 h 669"/>
                  <a:gd name="T24" fmla="*/ 161 w 659"/>
                  <a:gd name="T25" fmla="*/ 61 h 669"/>
                  <a:gd name="T26" fmla="*/ 137 w 659"/>
                  <a:gd name="T27" fmla="*/ 97 h 669"/>
                  <a:gd name="T28" fmla="*/ 112 w 659"/>
                  <a:gd name="T29" fmla="*/ 114 h 669"/>
                  <a:gd name="T30" fmla="*/ 92 w 659"/>
                  <a:gd name="T31" fmla="*/ 122 h 669"/>
                  <a:gd name="T32" fmla="*/ 106 w 659"/>
                  <a:gd name="T33" fmla="*/ 132 h 669"/>
                  <a:gd name="T34" fmla="*/ 66 w 659"/>
                  <a:gd name="T35" fmla="*/ 191 h 669"/>
                  <a:gd name="T36" fmla="*/ 55 w 659"/>
                  <a:gd name="T37" fmla="*/ 215 h 669"/>
                  <a:gd name="T38" fmla="*/ 23 w 659"/>
                  <a:gd name="T39" fmla="*/ 228 h 669"/>
                  <a:gd name="T40" fmla="*/ 0 w 659"/>
                  <a:gd name="T41" fmla="*/ 237 h 669"/>
                  <a:gd name="T42" fmla="*/ 16 w 659"/>
                  <a:gd name="T43" fmla="*/ 301 h 669"/>
                  <a:gd name="T44" fmla="*/ 14 w 659"/>
                  <a:gd name="T45" fmla="*/ 356 h 669"/>
                  <a:gd name="T46" fmla="*/ 62 w 659"/>
                  <a:gd name="T47" fmla="*/ 384 h 669"/>
                  <a:gd name="T48" fmla="*/ 92 w 659"/>
                  <a:gd name="T49" fmla="*/ 410 h 669"/>
                  <a:gd name="T50" fmla="*/ 109 w 659"/>
                  <a:gd name="T51" fmla="*/ 427 h 669"/>
                  <a:gd name="T52" fmla="*/ 144 w 659"/>
                  <a:gd name="T53" fmla="*/ 458 h 669"/>
                  <a:gd name="T54" fmla="*/ 186 w 659"/>
                  <a:gd name="T55" fmla="*/ 479 h 669"/>
                  <a:gd name="T56" fmla="*/ 205 w 659"/>
                  <a:gd name="T57" fmla="*/ 463 h 669"/>
                  <a:gd name="T58" fmla="*/ 220 w 659"/>
                  <a:gd name="T59" fmla="*/ 467 h 669"/>
                  <a:gd name="T60" fmla="*/ 220 w 659"/>
                  <a:gd name="T61" fmla="*/ 489 h 669"/>
                  <a:gd name="T62" fmla="*/ 242 w 659"/>
                  <a:gd name="T63" fmla="*/ 519 h 669"/>
                  <a:gd name="T64" fmla="*/ 277 w 659"/>
                  <a:gd name="T65" fmla="*/ 597 h 669"/>
                  <a:gd name="T66" fmla="*/ 317 w 659"/>
                  <a:gd name="T67" fmla="*/ 606 h 669"/>
                  <a:gd name="T68" fmla="*/ 331 w 659"/>
                  <a:gd name="T69" fmla="*/ 639 h 669"/>
                  <a:gd name="T70" fmla="*/ 337 w 659"/>
                  <a:gd name="T71" fmla="*/ 650 h 669"/>
                  <a:gd name="T72" fmla="*/ 377 w 659"/>
                  <a:gd name="T73" fmla="*/ 659 h 669"/>
                  <a:gd name="T74" fmla="*/ 428 w 659"/>
                  <a:gd name="T75" fmla="*/ 660 h 669"/>
                  <a:gd name="T76" fmla="*/ 450 w 659"/>
                  <a:gd name="T77" fmla="*/ 639 h 669"/>
                  <a:gd name="T78" fmla="*/ 511 w 659"/>
                  <a:gd name="T79" fmla="*/ 638 h 669"/>
                  <a:gd name="T80" fmla="*/ 536 w 659"/>
                  <a:gd name="T81" fmla="*/ 614 h 669"/>
                  <a:gd name="T82" fmla="*/ 565 w 659"/>
                  <a:gd name="T83" fmla="*/ 629 h 669"/>
                  <a:gd name="T84" fmla="*/ 599 w 659"/>
                  <a:gd name="T85" fmla="*/ 607 h 669"/>
                  <a:gd name="T86" fmla="*/ 581 w 659"/>
                  <a:gd name="T87" fmla="*/ 533 h 669"/>
                  <a:gd name="T88" fmla="*/ 573 w 659"/>
                  <a:gd name="T89" fmla="*/ 504 h 669"/>
                  <a:gd name="T90" fmla="*/ 560 w 659"/>
                  <a:gd name="T91" fmla="*/ 462 h 669"/>
                  <a:gd name="T92" fmla="*/ 577 w 659"/>
                  <a:gd name="T93" fmla="*/ 407 h 669"/>
                  <a:gd name="T94" fmla="*/ 592 w 659"/>
                  <a:gd name="T95" fmla="*/ 372 h 669"/>
                  <a:gd name="T96" fmla="*/ 642 w 659"/>
                  <a:gd name="T97" fmla="*/ 354 h 669"/>
                  <a:gd name="T98" fmla="*/ 659 w 659"/>
                  <a:gd name="T99" fmla="*/ 322 h 669"/>
                  <a:gd name="T100" fmla="*/ 635 w 659"/>
                  <a:gd name="T101" fmla="*/ 314 h 669"/>
                  <a:gd name="T102" fmla="*/ 623 w 659"/>
                  <a:gd name="T103" fmla="*/ 275 h 669"/>
                  <a:gd name="T104" fmla="*/ 616 w 659"/>
                  <a:gd name="T105" fmla="*/ 231 h 669"/>
                  <a:gd name="T106" fmla="*/ 580 w 659"/>
                  <a:gd name="T107" fmla="*/ 226 h 669"/>
                  <a:gd name="T108" fmla="*/ 541 w 659"/>
                  <a:gd name="T109" fmla="*/ 215 h 669"/>
                  <a:gd name="T110" fmla="*/ 511 w 659"/>
                  <a:gd name="T111" fmla="*/ 197 h 669"/>
                  <a:gd name="T112" fmla="*/ 505 w 659"/>
                  <a:gd name="T113" fmla="*/ 151 h 669"/>
                  <a:gd name="T114" fmla="*/ 486 w 659"/>
                  <a:gd name="T115" fmla="*/ 163 h 669"/>
                  <a:gd name="T116" fmla="*/ 468 w 659"/>
                  <a:gd name="T117" fmla="*/ 173 h 6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659" h="669">
                    <a:moveTo>
                      <a:pt x="457" y="163"/>
                    </a:moveTo>
                    <a:lnTo>
                      <a:pt x="451" y="161"/>
                    </a:lnTo>
                    <a:lnTo>
                      <a:pt x="447" y="161"/>
                    </a:lnTo>
                    <a:lnTo>
                      <a:pt x="443" y="160"/>
                    </a:lnTo>
                    <a:lnTo>
                      <a:pt x="434" y="155"/>
                    </a:lnTo>
                    <a:lnTo>
                      <a:pt x="433" y="153"/>
                    </a:lnTo>
                    <a:lnTo>
                      <a:pt x="433" y="146"/>
                    </a:lnTo>
                    <a:lnTo>
                      <a:pt x="434" y="145"/>
                    </a:lnTo>
                    <a:lnTo>
                      <a:pt x="434" y="144"/>
                    </a:lnTo>
                    <a:lnTo>
                      <a:pt x="436" y="142"/>
                    </a:lnTo>
                    <a:lnTo>
                      <a:pt x="436" y="141"/>
                    </a:lnTo>
                    <a:lnTo>
                      <a:pt x="437" y="141"/>
                    </a:lnTo>
                    <a:lnTo>
                      <a:pt x="436" y="139"/>
                    </a:lnTo>
                    <a:lnTo>
                      <a:pt x="436" y="138"/>
                    </a:lnTo>
                    <a:lnTo>
                      <a:pt x="434" y="135"/>
                    </a:lnTo>
                    <a:lnTo>
                      <a:pt x="433" y="134"/>
                    </a:lnTo>
                    <a:lnTo>
                      <a:pt x="425" y="121"/>
                    </a:lnTo>
                    <a:lnTo>
                      <a:pt x="421" y="110"/>
                    </a:lnTo>
                    <a:lnTo>
                      <a:pt x="414" y="97"/>
                    </a:lnTo>
                    <a:lnTo>
                      <a:pt x="414" y="96"/>
                    </a:lnTo>
                    <a:lnTo>
                      <a:pt x="416" y="89"/>
                    </a:lnTo>
                    <a:lnTo>
                      <a:pt x="416" y="85"/>
                    </a:lnTo>
                    <a:lnTo>
                      <a:pt x="415" y="77"/>
                    </a:lnTo>
                    <a:lnTo>
                      <a:pt x="412" y="72"/>
                    </a:lnTo>
                    <a:lnTo>
                      <a:pt x="412" y="71"/>
                    </a:lnTo>
                    <a:lnTo>
                      <a:pt x="407" y="67"/>
                    </a:lnTo>
                    <a:lnTo>
                      <a:pt x="391" y="61"/>
                    </a:lnTo>
                    <a:lnTo>
                      <a:pt x="371" y="48"/>
                    </a:lnTo>
                    <a:lnTo>
                      <a:pt x="369" y="47"/>
                    </a:lnTo>
                    <a:lnTo>
                      <a:pt x="367" y="46"/>
                    </a:lnTo>
                    <a:lnTo>
                      <a:pt x="362" y="47"/>
                    </a:lnTo>
                    <a:lnTo>
                      <a:pt x="362" y="46"/>
                    </a:lnTo>
                    <a:lnTo>
                      <a:pt x="359" y="43"/>
                    </a:lnTo>
                    <a:lnTo>
                      <a:pt x="358" y="43"/>
                    </a:lnTo>
                    <a:lnTo>
                      <a:pt x="358" y="25"/>
                    </a:lnTo>
                    <a:lnTo>
                      <a:pt x="369" y="12"/>
                    </a:lnTo>
                    <a:lnTo>
                      <a:pt x="369" y="11"/>
                    </a:lnTo>
                    <a:lnTo>
                      <a:pt x="371" y="8"/>
                    </a:lnTo>
                    <a:lnTo>
                      <a:pt x="370" y="8"/>
                    </a:lnTo>
                    <a:lnTo>
                      <a:pt x="361" y="9"/>
                    </a:lnTo>
                    <a:lnTo>
                      <a:pt x="345" y="9"/>
                    </a:lnTo>
                    <a:lnTo>
                      <a:pt x="342" y="7"/>
                    </a:lnTo>
                    <a:lnTo>
                      <a:pt x="334" y="7"/>
                    </a:lnTo>
                    <a:lnTo>
                      <a:pt x="332" y="5"/>
                    </a:lnTo>
                    <a:lnTo>
                      <a:pt x="323" y="5"/>
                    </a:lnTo>
                    <a:lnTo>
                      <a:pt x="320" y="7"/>
                    </a:lnTo>
                    <a:lnTo>
                      <a:pt x="316" y="11"/>
                    </a:lnTo>
                    <a:lnTo>
                      <a:pt x="316" y="12"/>
                    </a:lnTo>
                    <a:lnTo>
                      <a:pt x="310" y="14"/>
                    </a:lnTo>
                    <a:lnTo>
                      <a:pt x="304" y="14"/>
                    </a:lnTo>
                    <a:lnTo>
                      <a:pt x="304" y="15"/>
                    </a:lnTo>
                    <a:lnTo>
                      <a:pt x="292" y="17"/>
                    </a:lnTo>
                    <a:lnTo>
                      <a:pt x="285" y="17"/>
                    </a:lnTo>
                    <a:lnTo>
                      <a:pt x="275" y="19"/>
                    </a:lnTo>
                    <a:lnTo>
                      <a:pt x="270" y="18"/>
                    </a:lnTo>
                    <a:lnTo>
                      <a:pt x="267" y="19"/>
                    </a:lnTo>
                    <a:lnTo>
                      <a:pt x="254" y="22"/>
                    </a:lnTo>
                    <a:lnTo>
                      <a:pt x="247" y="26"/>
                    </a:lnTo>
                    <a:lnTo>
                      <a:pt x="244" y="15"/>
                    </a:lnTo>
                    <a:lnTo>
                      <a:pt x="244" y="14"/>
                    </a:lnTo>
                    <a:lnTo>
                      <a:pt x="243" y="12"/>
                    </a:lnTo>
                    <a:lnTo>
                      <a:pt x="203" y="1"/>
                    </a:lnTo>
                    <a:lnTo>
                      <a:pt x="203" y="0"/>
                    </a:lnTo>
                    <a:lnTo>
                      <a:pt x="191" y="0"/>
                    </a:lnTo>
                    <a:lnTo>
                      <a:pt x="183" y="8"/>
                    </a:lnTo>
                    <a:lnTo>
                      <a:pt x="166" y="21"/>
                    </a:lnTo>
                    <a:lnTo>
                      <a:pt x="145" y="32"/>
                    </a:lnTo>
                    <a:lnTo>
                      <a:pt x="145" y="34"/>
                    </a:lnTo>
                    <a:lnTo>
                      <a:pt x="147" y="43"/>
                    </a:lnTo>
                    <a:lnTo>
                      <a:pt x="148" y="43"/>
                    </a:lnTo>
                    <a:lnTo>
                      <a:pt x="148" y="44"/>
                    </a:lnTo>
                    <a:lnTo>
                      <a:pt x="152" y="48"/>
                    </a:lnTo>
                    <a:lnTo>
                      <a:pt x="154" y="48"/>
                    </a:lnTo>
                    <a:lnTo>
                      <a:pt x="157" y="50"/>
                    </a:lnTo>
                    <a:lnTo>
                      <a:pt x="158" y="53"/>
                    </a:lnTo>
                    <a:lnTo>
                      <a:pt x="159" y="57"/>
                    </a:lnTo>
                    <a:lnTo>
                      <a:pt x="161" y="60"/>
                    </a:lnTo>
                    <a:lnTo>
                      <a:pt x="161" y="61"/>
                    </a:lnTo>
                    <a:lnTo>
                      <a:pt x="157" y="64"/>
                    </a:lnTo>
                    <a:lnTo>
                      <a:pt x="154" y="67"/>
                    </a:lnTo>
                    <a:lnTo>
                      <a:pt x="151" y="71"/>
                    </a:lnTo>
                    <a:lnTo>
                      <a:pt x="145" y="77"/>
                    </a:lnTo>
                    <a:lnTo>
                      <a:pt x="141" y="82"/>
                    </a:lnTo>
                    <a:lnTo>
                      <a:pt x="137" y="97"/>
                    </a:lnTo>
                    <a:lnTo>
                      <a:pt x="138" y="120"/>
                    </a:lnTo>
                    <a:lnTo>
                      <a:pt x="137" y="121"/>
                    </a:lnTo>
                    <a:lnTo>
                      <a:pt x="127" y="121"/>
                    </a:lnTo>
                    <a:lnTo>
                      <a:pt x="119" y="118"/>
                    </a:lnTo>
                    <a:lnTo>
                      <a:pt x="117" y="118"/>
                    </a:lnTo>
                    <a:lnTo>
                      <a:pt x="112" y="114"/>
                    </a:lnTo>
                    <a:lnTo>
                      <a:pt x="108" y="101"/>
                    </a:lnTo>
                    <a:lnTo>
                      <a:pt x="98" y="93"/>
                    </a:lnTo>
                    <a:lnTo>
                      <a:pt x="95" y="93"/>
                    </a:lnTo>
                    <a:lnTo>
                      <a:pt x="95" y="94"/>
                    </a:lnTo>
                    <a:lnTo>
                      <a:pt x="90" y="118"/>
                    </a:lnTo>
                    <a:lnTo>
                      <a:pt x="92" y="122"/>
                    </a:lnTo>
                    <a:lnTo>
                      <a:pt x="95" y="124"/>
                    </a:lnTo>
                    <a:lnTo>
                      <a:pt x="98" y="127"/>
                    </a:lnTo>
                    <a:lnTo>
                      <a:pt x="100" y="128"/>
                    </a:lnTo>
                    <a:lnTo>
                      <a:pt x="105" y="130"/>
                    </a:lnTo>
                    <a:lnTo>
                      <a:pt x="105" y="131"/>
                    </a:lnTo>
                    <a:lnTo>
                      <a:pt x="106" y="132"/>
                    </a:lnTo>
                    <a:lnTo>
                      <a:pt x="109" y="141"/>
                    </a:lnTo>
                    <a:lnTo>
                      <a:pt x="109" y="142"/>
                    </a:lnTo>
                    <a:lnTo>
                      <a:pt x="94" y="153"/>
                    </a:lnTo>
                    <a:lnTo>
                      <a:pt x="87" y="164"/>
                    </a:lnTo>
                    <a:lnTo>
                      <a:pt x="77" y="173"/>
                    </a:lnTo>
                    <a:lnTo>
                      <a:pt x="66" y="191"/>
                    </a:lnTo>
                    <a:lnTo>
                      <a:pt x="66" y="192"/>
                    </a:lnTo>
                    <a:lnTo>
                      <a:pt x="63" y="206"/>
                    </a:lnTo>
                    <a:lnTo>
                      <a:pt x="62" y="208"/>
                    </a:lnTo>
                    <a:lnTo>
                      <a:pt x="60" y="211"/>
                    </a:lnTo>
                    <a:lnTo>
                      <a:pt x="57" y="213"/>
                    </a:lnTo>
                    <a:lnTo>
                      <a:pt x="55" y="215"/>
                    </a:lnTo>
                    <a:lnTo>
                      <a:pt x="49" y="215"/>
                    </a:lnTo>
                    <a:lnTo>
                      <a:pt x="42" y="212"/>
                    </a:lnTo>
                    <a:lnTo>
                      <a:pt x="40" y="211"/>
                    </a:lnTo>
                    <a:lnTo>
                      <a:pt x="40" y="212"/>
                    </a:lnTo>
                    <a:lnTo>
                      <a:pt x="25" y="222"/>
                    </a:lnTo>
                    <a:lnTo>
                      <a:pt x="23" y="228"/>
                    </a:lnTo>
                    <a:lnTo>
                      <a:pt x="23" y="233"/>
                    </a:lnTo>
                    <a:lnTo>
                      <a:pt x="21" y="233"/>
                    </a:lnTo>
                    <a:lnTo>
                      <a:pt x="20" y="234"/>
                    </a:lnTo>
                    <a:lnTo>
                      <a:pt x="17" y="235"/>
                    </a:lnTo>
                    <a:lnTo>
                      <a:pt x="0" y="235"/>
                    </a:lnTo>
                    <a:lnTo>
                      <a:pt x="0" y="237"/>
                    </a:lnTo>
                    <a:lnTo>
                      <a:pt x="3" y="257"/>
                    </a:lnTo>
                    <a:lnTo>
                      <a:pt x="4" y="261"/>
                    </a:lnTo>
                    <a:lnTo>
                      <a:pt x="11" y="269"/>
                    </a:lnTo>
                    <a:lnTo>
                      <a:pt x="14" y="283"/>
                    </a:lnTo>
                    <a:lnTo>
                      <a:pt x="13" y="294"/>
                    </a:lnTo>
                    <a:lnTo>
                      <a:pt x="16" y="301"/>
                    </a:lnTo>
                    <a:lnTo>
                      <a:pt x="16" y="305"/>
                    </a:lnTo>
                    <a:lnTo>
                      <a:pt x="23" y="324"/>
                    </a:lnTo>
                    <a:lnTo>
                      <a:pt x="18" y="343"/>
                    </a:lnTo>
                    <a:lnTo>
                      <a:pt x="18" y="347"/>
                    </a:lnTo>
                    <a:lnTo>
                      <a:pt x="16" y="354"/>
                    </a:lnTo>
                    <a:lnTo>
                      <a:pt x="14" y="356"/>
                    </a:lnTo>
                    <a:lnTo>
                      <a:pt x="13" y="356"/>
                    </a:lnTo>
                    <a:lnTo>
                      <a:pt x="14" y="358"/>
                    </a:lnTo>
                    <a:lnTo>
                      <a:pt x="23" y="372"/>
                    </a:lnTo>
                    <a:lnTo>
                      <a:pt x="30" y="375"/>
                    </a:lnTo>
                    <a:lnTo>
                      <a:pt x="55" y="381"/>
                    </a:lnTo>
                    <a:lnTo>
                      <a:pt x="62" y="384"/>
                    </a:lnTo>
                    <a:lnTo>
                      <a:pt x="62" y="385"/>
                    </a:lnTo>
                    <a:lnTo>
                      <a:pt x="63" y="386"/>
                    </a:lnTo>
                    <a:lnTo>
                      <a:pt x="63" y="388"/>
                    </a:lnTo>
                    <a:lnTo>
                      <a:pt x="73" y="400"/>
                    </a:lnTo>
                    <a:lnTo>
                      <a:pt x="84" y="410"/>
                    </a:lnTo>
                    <a:lnTo>
                      <a:pt x="92" y="410"/>
                    </a:lnTo>
                    <a:lnTo>
                      <a:pt x="102" y="409"/>
                    </a:lnTo>
                    <a:lnTo>
                      <a:pt x="103" y="407"/>
                    </a:lnTo>
                    <a:lnTo>
                      <a:pt x="105" y="407"/>
                    </a:lnTo>
                    <a:lnTo>
                      <a:pt x="106" y="409"/>
                    </a:lnTo>
                    <a:lnTo>
                      <a:pt x="110" y="417"/>
                    </a:lnTo>
                    <a:lnTo>
                      <a:pt x="109" y="427"/>
                    </a:lnTo>
                    <a:lnTo>
                      <a:pt x="109" y="435"/>
                    </a:lnTo>
                    <a:lnTo>
                      <a:pt x="110" y="435"/>
                    </a:lnTo>
                    <a:lnTo>
                      <a:pt x="119" y="439"/>
                    </a:lnTo>
                    <a:lnTo>
                      <a:pt x="138" y="456"/>
                    </a:lnTo>
                    <a:lnTo>
                      <a:pt x="141" y="458"/>
                    </a:lnTo>
                    <a:lnTo>
                      <a:pt x="144" y="458"/>
                    </a:lnTo>
                    <a:lnTo>
                      <a:pt x="151" y="456"/>
                    </a:lnTo>
                    <a:lnTo>
                      <a:pt x="157" y="458"/>
                    </a:lnTo>
                    <a:lnTo>
                      <a:pt x="170" y="467"/>
                    </a:lnTo>
                    <a:lnTo>
                      <a:pt x="173" y="473"/>
                    </a:lnTo>
                    <a:lnTo>
                      <a:pt x="177" y="476"/>
                    </a:lnTo>
                    <a:lnTo>
                      <a:pt x="186" y="479"/>
                    </a:lnTo>
                    <a:lnTo>
                      <a:pt x="187" y="479"/>
                    </a:lnTo>
                    <a:lnTo>
                      <a:pt x="189" y="477"/>
                    </a:lnTo>
                    <a:lnTo>
                      <a:pt x="191" y="477"/>
                    </a:lnTo>
                    <a:lnTo>
                      <a:pt x="191" y="476"/>
                    </a:lnTo>
                    <a:lnTo>
                      <a:pt x="200" y="470"/>
                    </a:lnTo>
                    <a:lnTo>
                      <a:pt x="205" y="463"/>
                    </a:lnTo>
                    <a:lnTo>
                      <a:pt x="207" y="460"/>
                    </a:lnTo>
                    <a:lnTo>
                      <a:pt x="210" y="459"/>
                    </a:lnTo>
                    <a:lnTo>
                      <a:pt x="212" y="459"/>
                    </a:lnTo>
                    <a:lnTo>
                      <a:pt x="218" y="465"/>
                    </a:lnTo>
                    <a:lnTo>
                      <a:pt x="218" y="466"/>
                    </a:lnTo>
                    <a:lnTo>
                      <a:pt x="220" y="467"/>
                    </a:lnTo>
                    <a:lnTo>
                      <a:pt x="218" y="470"/>
                    </a:lnTo>
                    <a:lnTo>
                      <a:pt x="217" y="476"/>
                    </a:lnTo>
                    <a:lnTo>
                      <a:pt x="217" y="480"/>
                    </a:lnTo>
                    <a:lnTo>
                      <a:pt x="218" y="486"/>
                    </a:lnTo>
                    <a:lnTo>
                      <a:pt x="218" y="489"/>
                    </a:lnTo>
                    <a:lnTo>
                      <a:pt x="220" y="489"/>
                    </a:lnTo>
                    <a:lnTo>
                      <a:pt x="222" y="492"/>
                    </a:lnTo>
                    <a:lnTo>
                      <a:pt x="227" y="499"/>
                    </a:lnTo>
                    <a:lnTo>
                      <a:pt x="227" y="502"/>
                    </a:lnTo>
                    <a:lnTo>
                      <a:pt x="225" y="502"/>
                    </a:lnTo>
                    <a:lnTo>
                      <a:pt x="228" y="511"/>
                    </a:lnTo>
                    <a:lnTo>
                      <a:pt x="242" y="519"/>
                    </a:lnTo>
                    <a:lnTo>
                      <a:pt x="261" y="551"/>
                    </a:lnTo>
                    <a:lnTo>
                      <a:pt x="264" y="565"/>
                    </a:lnTo>
                    <a:lnTo>
                      <a:pt x="272" y="573"/>
                    </a:lnTo>
                    <a:lnTo>
                      <a:pt x="275" y="583"/>
                    </a:lnTo>
                    <a:lnTo>
                      <a:pt x="272" y="590"/>
                    </a:lnTo>
                    <a:lnTo>
                      <a:pt x="277" y="597"/>
                    </a:lnTo>
                    <a:lnTo>
                      <a:pt x="278" y="599"/>
                    </a:lnTo>
                    <a:lnTo>
                      <a:pt x="281" y="597"/>
                    </a:lnTo>
                    <a:lnTo>
                      <a:pt x="289" y="597"/>
                    </a:lnTo>
                    <a:lnTo>
                      <a:pt x="299" y="599"/>
                    </a:lnTo>
                    <a:lnTo>
                      <a:pt x="306" y="603"/>
                    </a:lnTo>
                    <a:lnTo>
                      <a:pt x="317" y="606"/>
                    </a:lnTo>
                    <a:lnTo>
                      <a:pt x="327" y="606"/>
                    </a:lnTo>
                    <a:lnTo>
                      <a:pt x="328" y="607"/>
                    </a:lnTo>
                    <a:lnTo>
                      <a:pt x="331" y="613"/>
                    </a:lnTo>
                    <a:lnTo>
                      <a:pt x="332" y="617"/>
                    </a:lnTo>
                    <a:lnTo>
                      <a:pt x="332" y="631"/>
                    </a:lnTo>
                    <a:lnTo>
                      <a:pt x="331" y="639"/>
                    </a:lnTo>
                    <a:lnTo>
                      <a:pt x="332" y="643"/>
                    </a:lnTo>
                    <a:lnTo>
                      <a:pt x="332" y="645"/>
                    </a:lnTo>
                    <a:lnTo>
                      <a:pt x="334" y="648"/>
                    </a:lnTo>
                    <a:lnTo>
                      <a:pt x="335" y="648"/>
                    </a:lnTo>
                    <a:lnTo>
                      <a:pt x="337" y="649"/>
                    </a:lnTo>
                    <a:lnTo>
                      <a:pt x="337" y="650"/>
                    </a:lnTo>
                    <a:lnTo>
                      <a:pt x="341" y="652"/>
                    </a:lnTo>
                    <a:lnTo>
                      <a:pt x="341" y="653"/>
                    </a:lnTo>
                    <a:lnTo>
                      <a:pt x="345" y="653"/>
                    </a:lnTo>
                    <a:lnTo>
                      <a:pt x="354" y="650"/>
                    </a:lnTo>
                    <a:lnTo>
                      <a:pt x="362" y="655"/>
                    </a:lnTo>
                    <a:lnTo>
                      <a:pt x="377" y="659"/>
                    </a:lnTo>
                    <a:lnTo>
                      <a:pt x="393" y="666"/>
                    </a:lnTo>
                    <a:lnTo>
                      <a:pt x="402" y="669"/>
                    </a:lnTo>
                    <a:lnTo>
                      <a:pt x="411" y="669"/>
                    </a:lnTo>
                    <a:lnTo>
                      <a:pt x="416" y="667"/>
                    </a:lnTo>
                    <a:lnTo>
                      <a:pt x="419" y="666"/>
                    </a:lnTo>
                    <a:lnTo>
                      <a:pt x="428" y="660"/>
                    </a:lnTo>
                    <a:lnTo>
                      <a:pt x="437" y="652"/>
                    </a:lnTo>
                    <a:lnTo>
                      <a:pt x="437" y="642"/>
                    </a:lnTo>
                    <a:lnTo>
                      <a:pt x="440" y="639"/>
                    </a:lnTo>
                    <a:lnTo>
                      <a:pt x="445" y="638"/>
                    </a:lnTo>
                    <a:lnTo>
                      <a:pt x="448" y="638"/>
                    </a:lnTo>
                    <a:lnTo>
                      <a:pt x="450" y="639"/>
                    </a:lnTo>
                    <a:lnTo>
                      <a:pt x="451" y="639"/>
                    </a:lnTo>
                    <a:lnTo>
                      <a:pt x="478" y="649"/>
                    </a:lnTo>
                    <a:lnTo>
                      <a:pt x="485" y="649"/>
                    </a:lnTo>
                    <a:lnTo>
                      <a:pt x="495" y="646"/>
                    </a:lnTo>
                    <a:lnTo>
                      <a:pt x="510" y="639"/>
                    </a:lnTo>
                    <a:lnTo>
                      <a:pt x="511" y="638"/>
                    </a:lnTo>
                    <a:lnTo>
                      <a:pt x="513" y="635"/>
                    </a:lnTo>
                    <a:lnTo>
                      <a:pt x="513" y="632"/>
                    </a:lnTo>
                    <a:lnTo>
                      <a:pt x="517" y="623"/>
                    </a:lnTo>
                    <a:lnTo>
                      <a:pt x="525" y="618"/>
                    </a:lnTo>
                    <a:lnTo>
                      <a:pt x="531" y="617"/>
                    </a:lnTo>
                    <a:lnTo>
                      <a:pt x="536" y="614"/>
                    </a:lnTo>
                    <a:lnTo>
                      <a:pt x="538" y="614"/>
                    </a:lnTo>
                    <a:lnTo>
                      <a:pt x="541" y="617"/>
                    </a:lnTo>
                    <a:lnTo>
                      <a:pt x="546" y="620"/>
                    </a:lnTo>
                    <a:lnTo>
                      <a:pt x="550" y="625"/>
                    </a:lnTo>
                    <a:lnTo>
                      <a:pt x="564" y="629"/>
                    </a:lnTo>
                    <a:lnTo>
                      <a:pt x="565" y="629"/>
                    </a:lnTo>
                    <a:lnTo>
                      <a:pt x="568" y="628"/>
                    </a:lnTo>
                    <a:lnTo>
                      <a:pt x="584" y="623"/>
                    </a:lnTo>
                    <a:lnTo>
                      <a:pt x="591" y="618"/>
                    </a:lnTo>
                    <a:lnTo>
                      <a:pt x="595" y="613"/>
                    </a:lnTo>
                    <a:lnTo>
                      <a:pt x="598" y="609"/>
                    </a:lnTo>
                    <a:lnTo>
                      <a:pt x="599" y="607"/>
                    </a:lnTo>
                    <a:lnTo>
                      <a:pt x="595" y="580"/>
                    </a:lnTo>
                    <a:lnTo>
                      <a:pt x="605" y="564"/>
                    </a:lnTo>
                    <a:lnTo>
                      <a:pt x="603" y="562"/>
                    </a:lnTo>
                    <a:lnTo>
                      <a:pt x="603" y="561"/>
                    </a:lnTo>
                    <a:lnTo>
                      <a:pt x="598" y="554"/>
                    </a:lnTo>
                    <a:lnTo>
                      <a:pt x="581" y="533"/>
                    </a:lnTo>
                    <a:lnTo>
                      <a:pt x="573" y="526"/>
                    </a:lnTo>
                    <a:lnTo>
                      <a:pt x="570" y="525"/>
                    </a:lnTo>
                    <a:lnTo>
                      <a:pt x="570" y="523"/>
                    </a:lnTo>
                    <a:lnTo>
                      <a:pt x="571" y="515"/>
                    </a:lnTo>
                    <a:lnTo>
                      <a:pt x="571" y="511"/>
                    </a:lnTo>
                    <a:lnTo>
                      <a:pt x="573" y="504"/>
                    </a:lnTo>
                    <a:lnTo>
                      <a:pt x="575" y="497"/>
                    </a:lnTo>
                    <a:lnTo>
                      <a:pt x="574" y="487"/>
                    </a:lnTo>
                    <a:lnTo>
                      <a:pt x="563" y="477"/>
                    </a:lnTo>
                    <a:lnTo>
                      <a:pt x="556" y="466"/>
                    </a:lnTo>
                    <a:lnTo>
                      <a:pt x="556" y="465"/>
                    </a:lnTo>
                    <a:lnTo>
                      <a:pt x="560" y="462"/>
                    </a:lnTo>
                    <a:lnTo>
                      <a:pt x="565" y="448"/>
                    </a:lnTo>
                    <a:lnTo>
                      <a:pt x="568" y="417"/>
                    </a:lnTo>
                    <a:lnTo>
                      <a:pt x="568" y="416"/>
                    </a:lnTo>
                    <a:lnTo>
                      <a:pt x="571" y="413"/>
                    </a:lnTo>
                    <a:lnTo>
                      <a:pt x="574" y="412"/>
                    </a:lnTo>
                    <a:lnTo>
                      <a:pt x="577" y="407"/>
                    </a:lnTo>
                    <a:lnTo>
                      <a:pt x="578" y="406"/>
                    </a:lnTo>
                    <a:lnTo>
                      <a:pt x="578" y="396"/>
                    </a:lnTo>
                    <a:lnTo>
                      <a:pt x="582" y="381"/>
                    </a:lnTo>
                    <a:lnTo>
                      <a:pt x="591" y="375"/>
                    </a:lnTo>
                    <a:lnTo>
                      <a:pt x="591" y="374"/>
                    </a:lnTo>
                    <a:lnTo>
                      <a:pt x="592" y="372"/>
                    </a:lnTo>
                    <a:lnTo>
                      <a:pt x="599" y="368"/>
                    </a:lnTo>
                    <a:lnTo>
                      <a:pt x="608" y="365"/>
                    </a:lnTo>
                    <a:lnTo>
                      <a:pt x="615" y="365"/>
                    </a:lnTo>
                    <a:lnTo>
                      <a:pt x="622" y="367"/>
                    </a:lnTo>
                    <a:lnTo>
                      <a:pt x="633" y="364"/>
                    </a:lnTo>
                    <a:lnTo>
                      <a:pt x="642" y="354"/>
                    </a:lnTo>
                    <a:lnTo>
                      <a:pt x="644" y="353"/>
                    </a:lnTo>
                    <a:lnTo>
                      <a:pt x="656" y="338"/>
                    </a:lnTo>
                    <a:lnTo>
                      <a:pt x="656" y="336"/>
                    </a:lnTo>
                    <a:lnTo>
                      <a:pt x="658" y="335"/>
                    </a:lnTo>
                    <a:lnTo>
                      <a:pt x="659" y="329"/>
                    </a:lnTo>
                    <a:lnTo>
                      <a:pt x="659" y="322"/>
                    </a:lnTo>
                    <a:lnTo>
                      <a:pt x="656" y="322"/>
                    </a:lnTo>
                    <a:lnTo>
                      <a:pt x="640" y="317"/>
                    </a:lnTo>
                    <a:lnTo>
                      <a:pt x="638" y="315"/>
                    </a:lnTo>
                    <a:lnTo>
                      <a:pt x="637" y="315"/>
                    </a:lnTo>
                    <a:lnTo>
                      <a:pt x="637" y="314"/>
                    </a:lnTo>
                    <a:lnTo>
                      <a:pt x="635" y="314"/>
                    </a:lnTo>
                    <a:lnTo>
                      <a:pt x="627" y="297"/>
                    </a:lnTo>
                    <a:lnTo>
                      <a:pt x="627" y="294"/>
                    </a:lnTo>
                    <a:lnTo>
                      <a:pt x="626" y="293"/>
                    </a:lnTo>
                    <a:lnTo>
                      <a:pt x="626" y="289"/>
                    </a:lnTo>
                    <a:lnTo>
                      <a:pt x="623" y="276"/>
                    </a:lnTo>
                    <a:lnTo>
                      <a:pt x="623" y="275"/>
                    </a:lnTo>
                    <a:lnTo>
                      <a:pt x="622" y="273"/>
                    </a:lnTo>
                    <a:lnTo>
                      <a:pt x="620" y="271"/>
                    </a:lnTo>
                    <a:lnTo>
                      <a:pt x="620" y="254"/>
                    </a:lnTo>
                    <a:lnTo>
                      <a:pt x="619" y="252"/>
                    </a:lnTo>
                    <a:lnTo>
                      <a:pt x="615" y="238"/>
                    </a:lnTo>
                    <a:lnTo>
                      <a:pt x="616" y="231"/>
                    </a:lnTo>
                    <a:lnTo>
                      <a:pt x="615" y="223"/>
                    </a:lnTo>
                    <a:lnTo>
                      <a:pt x="612" y="226"/>
                    </a:lnTo>
                    <a:lnTo>
                      <a:pt x="610" y="226"/>
                    </a:lnTo>
                    <a:lnTo>
                      <a:pt x="609" y="227"/>
                    </a:lnTo>
                    <a:lnTo>
                      <a:pt x="582" y="228"/>
                    </a:lnTo>
                    <a:lnTo>
                      <a:pt x="580" y="226"/>
                    </a:lnTo>
                    <a:lnTo>
                      <a:pt x="560" y="216"/>
                    </a:lnTo>
                    <a:lnTo>
                      <a:pt x="555" y="216"/>
                    </a:lnTo>
                    <a:lnTo>
                      <a:pt x="552" y="218"/>
                    </a:lnTo>
                    <a:lnTo>
                      <a:pt x="550" y="219"/>
                    </a:lnTo>
                    <a:lnTo>
                      <a:pt x="546" y="218"/>
                    </a:lnTo>
                    <a:lnTo>
                      <a:pt x="541" y="215"/>
                    </a:lnTo>
                    <a:lnTo>
                      <a:pt x="538" y="212"/>
                    </a:lnTo>
                    <a:lnTo>
                      <a:pt x="538" y="211"/>
                    </a:lnTo>
                    <a:lnTo>
                      <a:pt x="534" y="206"/>
                    </a:lnTo>
                    <a:lnTo>
                      <a:pt x="529" y="204"/>
                    </a:lnTo>
                    <a:lnTo>
                      <a:pt x="524" y="202"/>
                    </a:lnTo>
                    <a:lnTo>
                      <a:pt x="511" y="197"/>
                    </a:lnTo>
                    <a:lnTo>
                      <a:pt x="500" y="190"/>
                    </a:lnTo>
                    <a:lnTo>
                      <a:pt x="500" y="181"/>
                    </a:lnTo>
                    <a:lnTo>
                      <a:pt x="505" y="167"/>
                    </a:lnTo>
                    <a:lnTo>
                      <a:pt x="508" y="152"/>
                    </a:lnTo>
                    <a:lnTo>
                      <a:pt x="510" y="151"/>
                    </a:lnTo>
                    <a:lnTo>
                      <a:pt x="505" y="151"/>
                    </a:lnTo>
                    <a:lnTo>
                      <a:pt x="504" y="149"/>
                    </a:lnTo>
                    <a:lnTo>
                      <a:pt x="501" y="148"/>
                    </a:lnTo>
                    <a:lnTo>
                      <a:pt x="498" y="148"/>
                    </a:lnTo>
                    <a:lnTo>
                      <a:pt x="492" y="153"/>
                    </a:lnTo>
                    <a:lnTo>
                      <a:pt x="488" y="161"/>
                    </a:lnTo>
                    <a:lnTo>
                      <a:pt x="486" y="163"/>
                    </a:lnTo>
                    <a:lnTo>
                      <a:pt x="482" y="173"/>
                    </a:lnTo>
                    <a:lnTo>
                      <a:pt x="479" y="177"/>
                    </a:lnTo>
                    <a:lnTo>
                      <a:pt x="478" y="177"/>
                    </a:lnTo>
                    <a:lnTo>
                      <a:pt x="476" y="175"/>
                    </a:lnTo>
                    <a:lnTo>
                      <a:pt x="475" y="175"/>
                    </a:lnTo>
                    <a:lnTo>
                      <a:pt x="468" y="173"/>
                    </a:lnTo>
                    <a:lnTo>
                      <a:pt x="461" y="166"/>
                    </a:lnTo>
                    <a:lnTo>
                      <a:pt x="457" y="16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86" name="Freeform 917">
                <a:extLst>
                  <a:ext uri="{FF2B5EF4-FFF2-40B4-BE49-F238E27FC236}">
                    <a16:creationId xmlns:a16="http://schemas.microsoft.com/office/drawing/2014/main" id="{FF43837C-00EA-BA5B-A3D1-BDF039DD77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3" y="3546"/>
                <a:ext cx="88" cy="170"/>
              </a:xfrm>
              <a:custGeom>
                <a:avLst/>
                <a:gdLst>
                  <a:gd name="T0" fmla="*/ 292 w 350"/>
                  <a:gd name="T1" fmla="*/ 133 h 683"/>
                  <a:gd name="T2" fmla="*/ 263 w 350"/>
                  <a:gd name="T3" fmla="*/ 118 h 683"/>
                  <a:gd name="T4" fmla="*/ 272 w 350"/>
                  <a:gd name="T5" fmla="*/ 102 h 683"/>
                  <a:gd name="T6" fmla="*/ 264 w 350"/>
                  <a:gd name="T7" fmla="*/ 67 h 683"/>
                  <a:gd name="T8" fmla="*/ 260 w 350"/>
                  <a:gd name="T9" fmla="*/ 56 h 683"/>
                  <a:gd name="T10" fmla="*/ 237 w 350"/>
                  <a:gd name="T11" fmla="*/ 32 h 683"/>
                  <a:gd name="T12" fmla="*/ 230 w 350"/>
                  <a:gd name="T13" fmla="*/ 20 h 683"/>
                  <a:gd name="T14" fmla="*/ 182 w 350"/>
                  <a:gd name="T15" fmla="*/ 0 h 683"/>
                  <a:gd name="T16" fmla="*/ 174 w 350"/>
                  <a:gd name="T17" fmla="*/ 24 h 683"/>
                  <a:gd name="T18" fmla="*/ 158 w 350"/>
                  <a:gd name="T19" fmla="*/ 31 h 683"/>
                  <a:gd name="T20" fmla="*/ 167 w 350"/>
                  <a:gd name="T21" fmla="*/ 23 h 683"/>
                  <a:gd name="T22" fmla="*/ 148 w 350"/>
                  <a:gd name="T23" fmla="*/ 18 h 683"/>
                  <a:gd name="T24" fmla="*/ 136 w 350"/>
                  <a:gd name="T25" fmla="*/ 31 h 683"/>
                  <a:gd name="T26" fmla="*/ 110 w 350"/>
                  <a:gd name="T27" fmla="*/ 25 h 683"/>
                  <a:gd name="T28" fmla="*/ 86 w 350"/>
                  <a:gd name="T29" fmla="*/ 55 h 683"/>
                  <a:gd name="T30" fmla="*/ 69 w 350"/>
                  <a:gd name="T31" fmla="*/ 85 h 683"/>
                  <a:gd name="T32" fmla="*/ 52 w 350"/>
                  <a:gd name="T33" fmla="*/ 95 h 683"/>
                  <a:gd name="T34" fmla="*/ 35 w 350"/>
                  <a:gd name="T35" fmla="*/ 94 h 683"/>
                  <a:gd name="T36" fmla="*/ 11 w 350"/>
                  <a:gd name="T37" fmla="*/ 137 h 683"/>
                  <a:gd name="T38" fmla="*/ 0 w 350"/>
                  <a:gd name="T39" fmla="*/ 212 h 683"/>
                  <a:gd name="T40" fmla="*/ 26 w 350"/>
                  <a:gd name="T41" fmla="*/ 233 h 683"/>
                  <a:gd name="T42" fmla="*/ 42 w 350"/>
                  <a:gd name="T43" fmla="*/ 284 h 683"/>
                  <a:gd name="T44" fmla="*/ 60 w 350"/>
                  <a:gd name="T45" fmla="*/ 313 h 683"/>
                  <a:gd name="T46" fmla="*/ 59 w 350"/>
                  <a:gd name="T47" fmla="*/ 324 h 683"/>
                  <a:gd name="T48" fmla="*/ 33 w 350"/>
                  <a:gd name="T49" fmla="*/ 375 h 683"/>
                  <a:gd name="T50" fmla="*/ 9 w 350"/>
                  <a:gd name="T51" fmla="*/ 442 h 683"/>
                  <a:gd name="T52" fmla="*/ 10 w 350"/>
                  <a:gd name="T53" fmla="*/ 473 h 683"/>
                  <a:gd name="T54" fmla="*/ 32 w 350"/>
                  <a:gd name="T55" fmla="*/ 521 h 683"/>
                  <a:gd name="T56" fmla="*/ 25 w 350"/>
                  <a:gd name="T57" fmla="*/ 543 h 683"/>
                  <a:gd name="T58" fmla="*/ 22 w 350"/>
                  <a:gd name="T59" fmla="*/ 576 h 683"/>
                  <a:gd name="T60" fmla="*/ 11 w 350"/>
                  <a:gd name="T61" fmla="*/ 623 h 683"/>
                  <a:gd name="T62" fmla="*/ 26 w 350"/>
                  <a:gd name="T63" fmla="*/ 643 h 683"/>
                  <a:gd name="T64" fmla="*/ 85 w 350"/>
                  <a:gd name="T65" fmla="*/ 683 h 683"/>
                  <a:gd name="T66" fmla="*/ 131 w 350"/>
                  <a:gd name="T67" fmla="*/ 665 h 683"/>
                  <a:gd name="T68" fmla="*/ 160 w 350"/>
                  <a:gd name="T69" fmla="*/ 677 h 683"/>
                  <a:gd name="T70" fmla="*/ 191 w 350"/>
                  <a:gd name="T71" fmla="*/ 650 h 683"/>
                  <a:gd name="T72" fmla="*/ 234 w 350"/>
                  <a:gd name="T73" fmla="*/ 617 h 683"/>
                  <a:gd name="T74" fmla="*/ 249 w 350"/>
                  <a:gd name="T75" fmla="*/ 617 h 683"/>
                  <a:gd name="T76" fmla="*/ 263 w 350"/>
                  <a:gd name="T77" fmla="*/ 592 h 683"/>
                  <a:gd name="T78" fmla="*/ 263 w 350"/>
                  <a:gd name="T79" fmla="*/ 539 h 683"/>
                  <a:gd name="T80" fmla="*/ 250 w 350"/>
                  <a:gd name="T81" fmla="*/ 495 h 683"/>
                  <a:gd name="T82" fmla="*/ 268 w 350"/>
                  <a:gd name="T83" fmla="*/ 471 h 683"/>
                  <a:gd name="T84" fmla="*/ 287 w 350"/>
                  <a:gd name="T85" fmla="*/ 449 h 683"/>
                  <a:gd name="T86" fmla="*/ 307 w 350"/>
                  <a:gd name="T87" fmla="*/ 449 h 683"/>
                  <a:gd name="T88" fmla="*/ 310 w 350"/>
                  <a:gd name="T89" fmla="*/ 419 h 683"/>
                  <a:gd name="T90" fmla="*/ 300 w 350"/>
                  <a:gd name="T91" fmla="*/ 337 h 683"/>
                  <a:gd name="T92" fmla="*/ 338 w 350"/>
                  <a:gd name="T93" fmla="*/ 308 h 683"/>
                  <a:gd name="T94" fmla="*/ 345 w 350"/>
                  <a:gd name="T95" fmla="*/ 259 h 683"/>
                  <a:gd name="T96" fmla="*/ 327 w 350"/>
                  <a:gd name="T97" fmla="*/ 252 h 683"/>
                  <a:gd name="T98" fmla="*/ 290 w 350"/>
                  <a:gd name="T99" fmla="*/ 238 h 683"/>
                  <a:gd name="T100" fmla="*/ 300 w 350"/>
                  <a:gd name="T101" fmla="*/ 201 h 683"/>
                  <a:gd name="T102" fmla="*/ 295 w 350"/>
                  <a:gd name="T103" fmla="*/ 166 h 683"/>
                  <a:gd name="T104" fmla="*/ 289 w 350"/>
                  <a:gd name="T105" fmla="*/ 152 h 6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50" h="683">
                    <a:moveTo>
                      <a:pt x="287" y="141"/>
                    </a:moveTo>
                    <a:lnTo>
                      <a:pt x="290" y="138"/>
                    </a:lnTo>
                    <a:lnTo>
                      <a:pt x="292" y="138"/>
                    </a:lnTo>
                    <a:lnTo>
                      <a:pt x="293" y="137"/>
                    </a:lnTo>
                    <a:lnTo>
                      <a:pt x="292" y="133"/>
                    </a:lnTo>
                    <a:lnTo>
                      <a:pt x="289" y="127"/>
                    </a:lnTo>
                    <a:lnTo>
                      <a:pt x="275" y="127"/>
                    </a:lnTo>
                    <a:lnTo>
                      <a:pt x="271" y="126"/>
                    </a:lnTo>
                    <a:lnTo>
                      <a:pt x="267" y="123"/>
                    </a:lnTo>
                    <a:lnTo>
                      <a:pt x="263" y="118"/>
                    </a:lnTo>
                    <a:lnTo>
                      <a:pt x="261" y="116"/>
                    </a:lnTo>
                    <a:lnTo>
                      <a:pt x="263" y="115"/>
                    </a:lnTo>
                    <a:lnTo>
                      <a:pt x="267" y="113"/>
                    </a:lnTo>
                    <a:lnTo>
                      <a:pt x="270" y="111"/>
                    </a:lnTo>
                    <a:lnTo>
                      <a:pt x="272" y="102"/>
                    </a:lnTo>
                    <a:lnTo>
                      <a:pt x="265" y="92"/>
                    </a:lnTo>
                    <a:lnTo>
                      <a:pt x="265" y="91"/>
                    </a:lnTo>
                    <a:lnTo>
                      <a:pt x="263" y="83"/>
                    </a:lnTo>
                    <a:lnTo>
                      <a:pt x="263" y="75"/>
                    </a:lnTo>
                    <a:lnTo>
                      <a:pt x="264" y="67"/>
                    </a:lnTo>
                    <a:lnTo>
                      <a:pt x="264" y="64"/>
                    </a:lnTo>
                    <a:lnTo>
                      <a:pt x="265" y="63"/>
                    </a:lnTo>
                    <a:lnTo>
                      <a:pt x="263" y="60"/>
                    </a:lnTo>
                    <a:lnTo>
                      <a:pt x="260" y="58"/>
                    </a:lnTo>
                    <a:lnTo>
                      <a:pt x="260" y="56"/>
                    </a:lnTo>
                    <a:lnTo>
                      <a:pt x="254" y="48"/>
                    </a:lnTo>
                    <a:lnTo>
                      <a:pt x="246" y="38"/>
                    </a:lnTo>
                    <a:lnTo>
                      <a:pt x="246" y="37"/>
                    </a:lnTo>
                    <a:lnTo>
                      <a:pt x="242" y="34"/>
                    </a:lnTo>
                    <a:lnTo>
                      <a:pt x="237" y="32"/>
                    </a:lnTo>
                    <a:lnTo>
                      <a:pt x="236" y="31"/>
                    </a:lnTo>
                    <a:lnTo>
                      <a:pt x="236" y="30"/>
                    </a:lnTo>
                    <a:lnTo>
                      <a:pt x="233" y="23"/>
                    </a:lnTo>
                    <a:lnTo>
                      <a:pt x="230" y="21"/>
                    </a:lnTo>
                    <a:lnTo>
                      <a:pt x="230" y="20"/>
                    </a:lnTo>
                    <a:lnTo>
                      <a:pt x="213" y="8"/>
                    </a:lnTo>
                    <a:lnTo>
                      <a:pt x="207" y="3"/>
                    </a:lnTo>
                    <a:lnTo>
                      <a:pt x="205" y="3"/>
                    </a:lnTo>
                    <a:lnTo>
                      <a:pt x="201" y="1"/>
                    </a:lnTo>
                    <a:lnTo>
                      <a:pt x="182" y="0"/>
                    </a:lnTo>
                    <a:lnTo>
                      <a:pt x="180" y="1"/>
                    </a:lnTo>
                    <a:lnTo>
                      <a:pt x="179" y="7"/>
                    </a:lnTo>
                    <a:lnTo>
                      <a:pt x="179" y="11"/>
                    </a:lnTo>
                    <a:lnTo>
                      <a:pt x="177" y="17"/>
                    </a:lnTo>
                    <a:lnTo>
                      <a:pt x="174" y="24"/>
                    </a:lnTo>
                    <a:lnTo>
                      <a:pt x="169" y="28"/>
                    </a:lnTo>
                    <a:lnTo>
                      <a:pt x="163" y="31"/>
                    </a:lnTo>
                    <a:lnTo>
                      <a:pt x="159" y="31"/>
                    </a:lnTo>
                    <a:lnTo>
                      <a:pt x="159" y="32"/>
                    </a:lnTo>
                    <a:lnTo>
                      <a:pt x="158" y="31"/>
                    </a:lnTo>
                    <a:lnTo>
                      <a:pt x="159" y="31"/>
                    </a:lnTo>
                    <a:lnTo>
                      <a:pt x="160" y="28"/>
                    </a:lnTo>
                    <a:lnTo>
                      <a:pt x="163" y="25"/>
                    </a:lnTo>
                    <a:lnTo>
                      <a:pt x="166" y="25"/>
                    </a:lnTo>
                    <a:lnTo>
                      <a:pt x="167" y="23"/>
                    </a:lnTo>
                    <a:lnTo>
                      <a:pt x="166" y="20"/>
                    </a:lnTo>
                    <a:lnTo>
                      <a:pt x="163" y="17"/>
                    </a:lnTo>
                    <a:lnTo>
                      <a:pt x="159" y="17"/>
                    </a:lnTo>
                    <a:lnTo>
                      <a:pt x="151" y="15"/>
                    </a:lnTo>
                    <a:lnTo>
                      <a:pt x="148" y="18"/>
                    </a:lnTo>
                    <a:lnTo>
                      <a:pt x="146" y="18"/>
                    </a:lnTo>
                    <a:lnTo>
                      <a:pt x="143" y="21"/>
                    </a:lnTo>
                    <a:lnTo>
                      <a:pt x="141" y="24"/>
                    </a:lnTo>
                    <a:lnTo>
                      <a:pt x="141" y="25"/>
                    </a:lnTo>
                    <a:lnTo>
                      <a:pt x="136" y="31"/>
                    </a:lnTo>
                    <a:lnTo>
                      <a:pt x="131" y="32"/>
                    </a:lnTo>
                    <a:lnTo>
                      <a:pt x="126" y="32"/>
                    </a:lnTo>
                    <a:lnTo>
                      <a:pt x="113" y="27"/>
                    </a:lnTo>
                    <a:lnTo>
                      <a:pt x="112" y="27"/>
                    </a:lnTo>
                    <a:lnTo>
                      <a:pt x="110" y="25"/>
                    </a:lnTo>
                    <a:lnTo>
                      <a:pt x="105" y="25"/>
                    </a:lnTo>
                    <a:lnTo>
                      <a:pt x="103" y="27"/>
                    </a:lnTo>
                    <a:lnTo>
                      <a:pt x="102" y="30"/>
                    </a:lnTo>
                    <a:lnTo>
                      <a:pt x="88" y="51"/>
                    </a:lnTo>
                    <a:lnTo>
                      <a:pt x="86" y="55"/>
                    </a:lnTo>
                    <a:lnTo>
                      <a:pt x="85" y="56"/>
                    </a:lnTo>
                    <a:lnTo>
                      <a:pt x="78" y="67"/>
                    </a:lnTo>
                    <a:lnTo>
                      <a:pt x="73" y="81"/>
                    </a:lnTo>
                    <a:lnTo>
                      <a:pt x="73" y="83"/>
                    </a:lnTo>
                    <a:lnTo>
                      <a:pt x="69" y="85"/>
                    </a:lnTo>
                    <a:lnTo>
                      <a:pt x="67" y="87"/>
                    </a:lnTo>
                    <a:lnTo>
                      <a:pt x="62" y="91"/>
                    </a:lnTo>
                    <a:lnTo>
                      <a:pt x="57" y="92"/>
                    </a:lnTo>
                    <a:lnTo>
                      <a:pt x="56" y="92"/>
                    </a:lnTo>
                    <a:lnTo>
                      <a:pt x="52" y="95"/>
                    </a:lnTo>
                    <a:lnTo>
                      <a:pt x="50" y="97"/>
                    </a:lnTo>
                    <a:lnTo>
                      <a:pt x="49" y="95"/>
                    </a:lnTo>
                    <a:lnTo>
                      <a:pt x="38" y="92"/>
                    </a:lnTo>
                    <a:lnTo>
                      <a:pt x="35" y="92"/>
                    </a:lnTo>
                    <a:lnTo>
                      <a:pt x="35" y="94"/>
                    </a:lnTo>
                    <a:lnTo>
                      <a:pt x="32" y="97"/>
                    </a:lnTo>
                    <a:lnTo>
                      <a:pt x="24" y="109"/>
                    </a:lnTo>
                    <a:lnTo>
                      <a:pt x="17" y="126"/>
                    </a:lnTo>
                    <a:lnTo>
                      <a:pt x="15" y="133"/>
                    </a:lnTo>
                    <a:lnTo>
                      <a:pt x="11" y="137"/>
                    </a:lnTo>
                    <a:lnTo>
                      <a:pt x="1" y="158"/>
                    </a:lnTo>
                    <a:lnTo>
                      <a:pt x="0" y="171"/>
                    </a:lnTo>
                    <a:lnTo>
                      <a:pt x="4" y="207"/>
                    </a:lnTo>
                    <a:lnTo>
                      <a:pt x="1" y="210"/>
                    </a:lnTo>
                    <a:lnTo>
                      <a:pt x="0" y="212"/>
                    </a:lnTo>
                    <a:lnTo>
                      <a:pt x="0" y="214"/>
                    </a:lnTo>
                    <a:lnTo>
                      <a:pt x="3" y="215"/>
                    </a:lnTo>
                    <a:lnTo>
                      <a:pt x="3" y="217"/>
                    </a:lnTo>
                    <a:lnTo>
                      <a:pt x="14" y="222"/>
                    </a:lnTo>
                    <a:lnTo>
                      <a:pt x="26" y="233"/>
                    </a:lnTo>
                    <a:lnTo>
                      <a:pt x="28" y="233"/>
                    </a:lnTo>
                    <a:lnTo>
                      <a:pt x="28" y="235"/>
                    </a:lnTo>
                    <a:lnTo>
                      <a:pt x="18" y="250"/>
                    </a:lnTo>
                    <a:lnTo>
                      <a:pt x="18" y="253"/>
                    </a:lnTo>
                    <a:lnTo>
                      <a:pt x="42" y="284"/>
                    </a:lnTo>
                    <a:lnTo>
                      <a:pt x="47" y="288"/>
                    </a:lnTo>
                    <a:lnTo>
                      <a:pt x="52" y="295"/>
                    </a:lnTo>
                    <a:lnTo>
                      <a:pt x="52" y="296"/>
                    </a:lnTo>
                    <a:lnTo>
                      <a:pt x="50" y="308"/>
                    </a:lnTo>
                    <a:lnTo>
                      <a:pt x="60" y="313"/>
                    </a:lnTo>
                    <a:lnTo>
                      <a:pt x="62" y="313"/>
                    </a:lnTo>
                    <a:lnTo>
                      <a:pt x="62" y="315"/>
                    </a:lnTo>
                    <a:lnTo>
                      <a:pt x="60" y="317"/>
                    </a:lnTo>
                    <a:lnTo>
                      <a:pt x="59" y="323"/>
                    </a:lnTo>
                    <a:lnTo>
                      <a:pt x="59" y="324"/>
                    </a:lnTo>
                    <a:lnTo>
                      <a:pt x="60" y="326"/>
                    </a:lnTo>
                    <a:lnTo>
                      <a:pt x="45" y="349"/>
                    </a:lnTo>
                    <a:lnTo>
                      <a:pt x="40" y="363"/>
                    </a:lnTo>
                    <a:lnTo>
                      <a:pt x="33" y="372"/>
                    </a:lnTo>
                    <a:lnTo>
                      <a:pt x="33" y="375"/>
                    </a:lnTo>
                    <a:lnTo>
                      <a:pt x="31" y="404"/>
                    </a:lnTo>
                    <a:lnTo>
                      <a:pt x="25" y="416"/>
                    </a:lnTo>
                    <a:lnTo>
                      <a:pt x="9" y="440"/>
                    </a:lnTo>
                    <a:lnTo>
                      <a:pt x="7" y="440"/>
                    </a:lnTo>
                    <a:lnTo>
                      <a:pt x="9" y="442"/>
                    </a:lnTo>
                    <a:lnTo>
                      <a:pt x="9" y="443"/>
                    </a:lnTo>
                    <a:lnTo>
                      <a:pt x="10" y="449"/>
                    </a:lnTo>
                    <a:lnTo>
                      <a:pt x="10" y="451"/>
                    </a:lnTo>
                    <a:lnTo>
                      <a:pt x="9" y="453"/>
                    </a:lnTo>
                    <a:lnTo>
                      <a:pt x="10" y="473"/>
                    </a:lnTo>
                    <a:lnTo>
                      <a:pt x="11" y="478"/>
                    </a:lnTo>
                    <a:lnTo>
                      <a:pt x="14" y="479"/>
                    </a:lnTo>
                    <a:lnTo>
                      <a:pt x="17" y="481"/>
                    </a:lnTo>
                    <a:lnTo>
                      <a:pt x="32" y="499"/>
                    </a:lnTo>
                    <a:lnTo>
                      <a:pt x="32" y="521"/>
                    </a:lnTo>
                    <a:lnTo>
                      <a:pt x="29" y="531"/>
                    </a:lnTo>
                    <a:lnTo>
                      <a:pt x="26" y="536"/>
                    </a:lnTo>
                    <a:lnTo>
                      <a:pt x="26" y="538"/>
                    </a:lnTo>
                    <a:lnTo>
                      <a:pt x="25" y="539"/>
                    </a:lnTo>
                    <a:lnTo>
                      <a:pt x="25" y="543"/>
                    </a:lnTo>
                    <a:lnTo>
                      <a:pt x="24" y="546"/>
                    </a:lnTo>
                    <a:lnTo>
                      <a:pt x="24" y="559"/>
                    </a:lnTo>
                    <a:lnTo>
                      <a:pt x="25" y="566"/>
                    </a:lnTo>
                    <a:lnTo>
                      <a:pt x="25" y="569"/>
                    </a:lnTo>
                    <a:lnTo>
                      <a:pt x="22" y="576"/>
                    </a:lnTo>
                    <a:lnTo>
                      <a:pt x="18" y="581"/>
                    </a:lnTo>
                    <a:lnTo>
                      <a:pt x="17" y="581"/>
                    </a:lnTo>
                    <a:lnTo>
                      <a:pt x="17" y="592"/>
                    </a:lnTo>
                    <a:lnTo>
                      <a:pt x="15" y="594"/>
                    </a:lnTo>
                    <a:lnTo>
                      <a:pt x="11" y="623"/>
                    </a:lnTo>
                    <a:lnTo>
                      <a:pt x="14" y="626"/>
                    </a:lnTo>
                    <a:lnTo>
                      <a:pt x="14" y="630"/>
                    </a:lnTo>
                    <a:lnTo>
                      <a:pt x="15" y="636"/>
                    </a:lnTo>
                    <a:lnTo>
                      <a:pt x="19" y="640"/>
                    </a:lnTo>
                    <a:lnTo>
                      <a:pt x="26" y="643"/>
                    </a:lnTo>
                    <a:lnTo>
                      <a:pt x="39" y="651"/>
                    </a:lnTo>
                    <a:lnTo>
                      <a:pt x="47" y="658"/>
                    </a:lnTo>
                    <a:lnTo>
                      <a:pt x="64" y="666"/>
                    </a:lnTo>
                    <a:lnTo>
                      <a:pt x="81" y="679"/>
                    </a:lnTo>
                    <a:lnTo>
                      <a:pt x="85" y="683"/>
                    </a:lnTo>
                    <a:lnTo>
                      <a:pt x="91" y="683"/>
                    </a:lnTo>
                    <a:lnTo>
                      <a:pt x="106" y="676"/>
                    </a:lnTo>
                    <a:lnTo>
                      <a:pt x="109" y="673"/>
                    </a:lnTo>
                    <a:lnTo>
                      <a:pt x="119" y="668"/>
                    </a:lnTo>
                    <a:lnTo>
                      <a:pt x="131" y="665"/>
                    </a:lnTo>
                    <a:lnTo>
                      <a:pt x="137" y="670"/>
                    </a:lnTo>
                    <a:lnTo>
                      <a:pt x="138" y="673"/>
                    </a:lnTo>
                    <a:lnTo>
                      <a:pt x="143" y="675"/>
                    </a:lnTo>
                    <a:lnTo>
                      <a:pt x="153" y="680"/>
                    </a:lnTo>
                    <a:lnTo>
                      <a:pt x="160" y="677"/>
                    </a:lnTo>
                    <a:lnTo>
                      <a:pt x="166" y="668"/>
                    </a:lnTo>
                    <a:lnTo>
                      <a:pt x="166" y="666"/>
                    </a:lnTo>
                    <a:lnTo>
                      <a:pt x="182" y="658"/>
                    </a:lnTo>
                    <a:lnTo>
                      <a:pt x="186" y="655"/>
                    </a:lnTo>
                    <a:lnTo>
                      <a:pt x="191" y="650"/>
                    </a:lnTo>
                    <a:lnTo>
                      <a:pt x="203" y="627"/>
                    </a:lnTo>
                    <a:lnTo>
                      <a:pt x="210" y="620"/>
                    </a:lnTo>
                    <a:lnTo>
                      <a:pt x="215" y="617"/>
                    </a:lnTo>
                    <a:lnTo>
                      <a:pt x="227" y="616"/>
                    </a:lnTo>
                    <a:lnTo>
                      <a:pt x="234" y="617"/>
                    </a:lnTo>
                    <a:lnTo>
                      <a:pt x="236" y="620"/>
                    </a:lnTo>
                    <a:lnTo>
                      <a:pt x="237" y="620"/>
                    </a:lnTo>
                    <a:lnTo>
                      <a:pt x="239" y="622"/>
                    </a:lnTo>
                    <a:lnTo>
                      <a:pt x="240" y="622"/>
                    </a:lnTo>
                    <a:lnTo>
                      <a:pt x="249" y="617"/>
                    </a:lnTo>
                    <a:lnTo>
                      <a:pt x="249" y="616"/>
                    </a:lnTo>
                    <a:lnTo>
                      <a:pt x="250" y="615"/>
                    </a:lnTo>
                    <a:lnTo>
                      <a:pt x="260" y="594"/>
                    </a:lnTo>
                    <a:lnTo>
                      <a:pt x="261" y="594"/>
                    </a:lnTo>
                    <a:lnTo>
                      <a:pt x="263" y="592"/>
                    </a:lnTo>
                    <a:lnTo>
                      <a:pt x="265" y="585"/>
                    </a:lnTo>
                    <a:lnTo>
                      <a:pt x="265" y="581"/>
                    </a:lnTo>
                    <a:lnTo>
                      <a:pt x="270" y="562"/>
                    </a:lnTo>
                    <a:lnTo>
                      <a:pt x="263" y="543"/>
                    </a:lnTo>
                    <a:lnTo>
                      <a:pt x="263" y="539"/>
                    </a:lnTo>
                    <a:lnTo>
                      <a:pt x="260" y="532"/>
                    </a:lnTo>
                    <a:lnTo>
                      <a:pt x="261" y="521"/>
                    </a:lnTo>
                    <a:lnTo>
                      <a:pt x="258" y="507"/>
                    </a:lnTo>
                    <a:lnTo>
                      <a:pt x="251" y="499"/>
                    </a:lnTo>
                    <a:lnTo>
                      <a:pt x="250" y="495"/>
                    </a:lnTo>
                    <a:lnTo>
                      <a:pt x="247" y="475"/>
                    </a:lnTo>
                    <a:lnTo>
                      <a:pt x="247" y="473"/>
                    </a:lnTo>
                    <a:lnTo>
                      <a:pt x="264" y="473"/>
                    </a:lnTo>
                    <a:lnTo>
                      <a:pt x="267" y="472"/>
                    </a:lnTo>
                    <a:lnTo>
                      <a:pt x="268" y="471"/>
                    </a:lnTo>
                    <a:lnTo>
                      <a:pt x="270" y="471"/>
                    </a:lnTo>
                    <a:lnTo>
                      <a:pt x="270" y="466"/>
                    </a:lnTo>
                    <a:lnTo>
                      <a:pt x="272" y="460"/>
                    </a:lnTo>
                    <a:lnTo>
                      <a:pt x="287" y="450"/>
                    </a:lnTo>
                    <a:lnTo>
                      <a:pt x="287" y="449"/>
                    </a:lnTo>
                    <a:lnTo>
                      <a:pt x="289" y="450"/>
                    </a:lnTo>
                    <a:lnTo>
                      <a:pt x="296" y="453"/>
                    </a:lnTo>
                    <a:lnTo>
                      <a:pt x="302" y="453"/>
                    </a:lnTo>
                    <a:lnTo>
                      <a:pt x="304" y="451"/>
                    </a:lnTo>
                    <a:lnTo>
                      <a:pt x="307" y="449"/>
                    </a:lnTo>
                    <a:lnTo>
                      <a:pt x="309" y="446"/>
                    </a:lnTo>
                    <a:lnTo>
                      <a:pt x="310" y="444"/>
                    </a:lnTo>
                    <a:lnTo>
                      <a:pt x="313" y="430"/>
                    </a:lnTo>
                    <a:lnTo>
                      <a:pt x="310" y="428"/>
                    </a:lnTo>
                    <a:lnTo>
                      <a:pt x="310" y="419"/>
                    </a:lnTo>
                    <a:lnTo>
                      <a:pt x="304" y="398"/>
                    </a:lnTo>
                    <a:lnTo>
                      <a:pt x="302" y="373"/>
                    </a:lnTo>
                    <a:lnTo>
                      <a:pt x="302" y="358"/>
                    </a:lnTo>
                    <a:lnTo>
                      <a:pt x="300" y="353"/>
                    </a:lnTo>
                    <a:lnTo>
                      <a:pt x="300" y="337"/>
                    </a:lnTo>
                    <a:lnTo>
                      <a:pt x="306" y="316"/>
                    </a:lnTo>
                    <a:lnTo>
                      <a:pt x="320" y="316"/>
                    </a:lnTo>
                    <a:lnTo>
                      <a:pt x="323" y="315"/>
                    </a:lnTo>
                    <a:lnTo>
                      <a:pt x="337" y="309"/>
                    </a:lnTo>
                    <a:lnTo>
                      <a:pt x="338" y="308"/>
                    </a:lnTo>
                    <a:lnTo>
                      <a:pt x="346" y="298"/>
                    </a:lnTo>
                    <a:lnTo>
                      <a:pt x="350" y="288"/>
                    </a:lnTo>
                    <a:lnTo>
                      <a:pt x="350" y="277"/>
                    </a:lnTo>
                    <a:lnTo>
                      <a:pt x="346" y="260"/>
                    </a:lnTo>
                    <a:lnTo>
                      <a:pt x="345" y="259"/>
                    </a:lnTo>
                    <a:lnTo>
                      <a:pt x="345" y="256"/>
                    </a:lnTo>
                    <a:lnTo>
                      <a:pt x="342" y="252"/>
                    </a:lnTo>
                    <a:lnTo>
                      <a:pt x="341" y="250"/>
                    </a:lnTo>
                    <a:lnTo>
                      <a:pt x="335" y="246"/>
                    </a:lnTo>
                    <a:lnTo>
                      <a:pt x="327" y="252"/>
                    </a:lnTo>
                    <a:lnTo>
                      <a:pt x="323" y="257"/>
                    </a:lnTo>
                    <a:lnTo>
                      <a:pt x="317" y="256"/>
                    </a:lnTo>
                    <a:lnTo>
                      <a:pt x="309" y="247"/>
                    </a:lnTo>
                    <a:lnTo>
                      <a:pt x="297" y="239"/>
                    </a:lnTo>
                    <a:lnTo>
                      <a:pt x="290" y="238"/>
                    </a:lnTo>
                    <a:lnTo>
                      <a:pt x="289" y="232"/>
                    </a:lnTo>
                    <a:lnTo>
                      <a:pt x="290" y="219"/>
                    </a:lnTo>
                    <a:lnTo>
                      <a:pt x="293" y="215"/>
                    </a:lnTo>
                    <a:lnTo>
                      <a:pt x="300" y="211"/>
                    </a:lnTo>
                    <a:lnTo>
                      <a:pt x="300" y="201"/>
                    </a:lnTo>
                    <a:lnTo>
                      <a:pt x="309" y="187"/>
                    </a:lnTo>
                    <a:lnTo>
                      <a:pt x="307" y="182"/>
                    </a:lnTo>
                    <a:lnTo>
                      <a:pt x="304" y="176"/>
                    </a:lnTo>
                    <a:lnTo>
                      <a:pt x="300" y="173"/>
                    </a:lnTo>
                    <a:lnTo>
                      <a:pt x="295" y="166"/>
                    </a:lnTo>
                    <a:lnTo>
                      <a:pt x="296" y="161"/>
                    </a:lnTo>
                    <a:lnTo>
                      <a:pt x="296" y="155"/>
                    </a:lnTo>
                    <a:lnTo>
                      <a:pt x="295" y="155"/>
                    </a:lnTo>
                    <a:lnTo>
                      <a:pt x="293" y="154"/>
                    </a:lnTo>
                    <a:lnTo>
                      <a:pt x="289" y="152"/>
                    </a:lnTo>
                    <a:lnTo>
                      <a:pt x="283" y="144"/>
                    </a:lnTo>
                    <a:lnTo>
                      <a:pt x="287" y="14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87" name="Freeform 918">
                <a:extLst>
                  <a:ext uri="{FF2B5EF4-FFF2-40B4-BE49-F238E27FC236}">
                    <a16:creationId xmlns:a16="http://schemas.microsoft.com/office/drawing/2014/main" id="{C11A568D-980A-D6DE-726A-6782ACC4BD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4" y="2013"/>
                <a:ext cx="66" cy="121"/>
              </a:xfrm>
              <a:custGeom>
                <a:avLst/>
                <a:gdLst>
                  <a:gd name="T0" fmla="*/ 225 w 267"/>
                  <a:gd name="T1" fmla="*/ 14 h 485"/>
                  <a:gd name="T2" fmla="*/ 186 w 267"/>
                  <a:gd name="T3" fmla="*/ 4 h 485"/>
                  <a:gd name="T4" fmla="*/ 168 w 267"/>
                  <a:gd name="T5" fmla="*/ 18 h 485"/>
                  <a:gd name="T6" fmla="*/ 154 w 267"/>
                  <a:gd name="T7" fmla="*/ 2 h 485"/>
                  <a:gd name="T8" fmla="*/ 135 w 267"/>
                  <a:gd name="T9" fmla="*/ 23 h 485"/>
                  <a:gd name="T10" fmla="*/ 116 w 267"/>
                  <a:gd name="T11" fmla="*/ 27 h 485"/>
                  <a:gd name="T12" fmla="*/ 133 w 267"/>
                  <a:gd name="T13" fmla="*/ 56 h 485"/>
                  <a:gd name="T14" fmla="*/ 123 w 267"/>
                  <a:gd name="T15" fmla="*/ 71 h 485"/>
                  <a:gd name="T16" fmla="*/ 105 w 267"/>
                  <a:gd name="T17" fmla="*/ 88 h 485"/>
                  <a:gd name="T18" fmla="*/ 70 w 267"/>
                  <a:gd name="T19" fmla="*/ 93 h 485"/>
                  <a:gd name="T20" fmla="*/ 68 w 267"/>
                  <a:gd name="T21" fmla="*/ 119 h 485"/>
                  <a:gd name="T22" fmla="*/ 73 w 267"/>
                  <a:gd name="T23" fmla="*/ 141 h 485"/>
                  <a:gd name="T24" fmla="*/ 70 w 267"/>
                  <a:gd name="T25" fmla="*/ 188 h 485"/>
                  <a:gd name="T26" fmla="*/ 87 w 267"/>
                  <a:gd name="T27" fmla="*/ 201 h 485"/>
                  <a:gd name="T28" fmla="*/ 109 w 267"/>
                  <a:gd name="T29" fmla="*/ 208 h 485"/>
                  <a:gd name="T30" fmla="*/ 114 w 267"/>
                  <a:gd name="T31" fmla="*/ 220 h 485"/>
                  <a:gd name="T32" fmla="*/ 148 w 267"/>
                  <a:gd name="T33" fmla="*/ 231 h 485"/>
                  <a:gd name="T34" fmla="*/ 144 w 267"/>
                  <a:gd name="T35" fmla="*/ 273 h 485"/>
                  <a:gd name="T36" fmla="*/ 131 w 267"/>
                  <a:gd name="T37" fmla="*/ 285 h 485"/>
                  <a:gd name="T38" fmla="*/ 109 w 267"/>
                  <a:gd name="T39" fmla="*/ 287 h 485"/>
                  <a:gd name="T40" fmla="*/ 39 w 267"/>
                  <a:gd name="T41" fmla="*/ 301 h 485"/>
                  <a:gd name="T42" fmla="*/ 14 w 267"/>
                  <a:gd name="T43" fmla="*/ 330 h 485"/>
                  <a:gd name="T44" fmla="*/ 22 w 267"/>
                  <a:gd name="T45" fmla="*/ 365 h 485"/>
                  <a:gd name="T46" fmla="*/ 13 w 267"/>
                  <a:gd name="T47" fmla="*/ 382 h 485"/>
                  <a:gd name="T48" fmla="*/ 4 w 267"/>
                  <a:gd name="T49" fmla="*/ 383 h 485"/>
                  <a:gd name="T50" fmla="*/ 35 w 267"/>
                  <a:gd name="T51" fmla="*/ 408 h 485"/>
                  <a:gd name="T52" fmla="*/ 67 w 267"/>
                  <a:gd name="T53" fmla="*/ 414 h 485"/>
                  <a:gd name="T54" fmla="*/ 82 w 267"/>
                  <a:gd name="T55" fmla="*/ 431 h 485"/>
                  <a:gd name="T56" fmla="*/ 99 w 267"/>
                  <a:gd name="T57" fmla="*/ 442 h 485"/>
                  <a:gd name="T58" fmla="*/ 99 w 267"/>
                  <a:gd name="T59" fmla="*/ 475 h 485"/>
                  <a:gd name="T60" fmla="*/ 158 w 267"/>
                  <a:gd name="T61" fmla="*/ 462 h 485"/>
                  <a:gd name="T62" fmla="*/ 166 w 267"/>
                  <a:gd name="T63" fmla="*/ 408 h 485"/>
                  <a:gd name="T64" fmla="*/ 155 w 267"/>
                  <a:gd name="T65" fmla="*/ 395 h 485"/>
                  <a:gd name="T66" fmla="*/ 135 w 267"/>
                  <a:gd name="T67" fmla="*/ 333 h 485"/>
                  <a:gd name="T68" fmla="*/ 142 w 267"/>
                  <a:gd name="T69" fmla="*/ 331 h 485"/>
                  <a:gd name="T70" fmla="*/ 170 w 267"/>
                  <a:gd name="T71" fmla="*/ 338 h 485"/>
                  <a:gd name="T72" fmla="*/ 183 w 267"/>
                  <a:gd name="T73" fmla="*/ 302 h 485"/>
                  <a:gd name="T74" fmla="*/ 212 w 267"/>
                  <a:gd name="T75" fmla="*/ 284 h 485"/>
                  <a:gd name="T76" fmla="*/ 225 w 267"/>
                  <a:gd name="T77" fmla="*/ 242 h 485"/>
                  <a:gd name="T78" fmla="*/ 195 w 267"/>
                  <a:gd name="T79" fmla="*/ 206 h 485"/>
                  <a:gd name="T80" fmla="*/ 188 w 267"/>
                  <a:gd name="T81" fmla="*/ 198 h 485"/>
                  <a:gd name="T82" fmla="*/ 193 w 267"/>
                  <a:gd name="T83" fmla="*/ 168 h 485"/>
                  <a:gd name="T84" fmla="*/ 201 w 267"/>
                  <a:gd name="T85" fmla="*/ 148 h 485"/>
                  <a:gd name="T86" fmla="*/ 226 w 267"/>
                  <a:gd name="T87" fmla="*/ 153 h 485"/>
                  <a:gd name="T88" fmla="*/ 258 w 267"/>
                  <a:gd name="T89" fmla="*/ 148 h 485"/>
                  <a:gd name="T90" fmla="*/ 265 w 267"/>
                  <a:gd name="T91" fmla="*/ 136 h 485"/>
                  <a:gd name="T92" fmla="*/ 258 w 267"/>
                  <a:gd name="T93" fmla="*/ 109 h 485"/>
                  <a:gd name="T94" fmla="*/ 246 w 267"/>
                  <a:gd name="T95" fmla="*/ 105 h 485"/>
                  <a:gd name="T96" fmla="*/ 229 w 267"/>
                  <a:gd name="T97" fmla="*/ 78 h 485"/>
                  <a:gd name="T98" fmla="*/ 250 w 267"/>
                  <a:gd name="T99" fmla="*/ 67 h 485"/>
                  <a:gd name="T100" fmla="*/ 247 w 267"/>
                  <a:gd name="T101" fmla="*/ 48 h 485"/>
                  <a:gd name="T102" fmla="*/ 240 w 267"/>
                  <a:gd name="T103" fmla="*/ 33 h 4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67" h="485">
                    <a:moveTo>
                      <a:pt x="239" y="30"/>
                    </a:moveTo>
                    <a:lnTo>
                      <a:pt x="233" y="27"/>
                    </a:lnTo>
                    <a:lnTo>
                      <a:pt x="228" y="27"/>
                    </a:lnTo>
                    <a:lnTo>
                      <a:pt x="228" y="20"/>
                    </a:lnTo>
                    <a:lnTo>
                      <a:pt x="225" y="14"/>
                    </a:lnTo>
                    <a:lnTo>
                      <a:pt x="222" y="11"/>
                    </a:lnTo>
                    <a:lnTo>
                      <a:pt x="195" y="6"/>
                    </a:lnTo>
                    <a:lnTo>
                      <a:pt x="194" y="6"/>
                    </a:lnTo>
                    <a:lnTo>
                      <a:pt x="193" y="4"/>
                    </a:lnTo>
                    <a:lnTo>
                      <a:pt x="186" y="4"/>
                    </a:lnTo>
                    <a:lnTo>
                      <a:pt x="179" y="14"/>
                    </a:lnTo>
                    <a:lnTo>
                      <a:pt x="179" y="16"/>
                    </a:lnTo>
                    <a:lnTo>
                      <a:pt x="176" y="17"/>
                    </a:lnTo>
                    <a:lnTo>
                      <a:pt x="170" y="18"/>
                    </a:lnTo>
                    <a:lnTo>
                      <a:pt x="168" y="18"/>
                    </a:lnTo>
                    <a:lnTo>
                      <a:pt x="166" y="13"/>
                    </a:lnTo>
                    <a:lnTo>
                      <a:pt x="166" y="10"/>
                    </a:lnTo>
                    <a:lnTo>
                      <a:pt x="158" y="2"/>
                    </a:lnTo>
                    <a:lnTo>
                      <a:pt x="155" y="0"/>
                    </a:lnTo>
                    <a:lnTo>
                      <a:pt x="154" y="2"/>
                    </a:lnTo>
                    <a:lnTo>
                      <a:pt x="151" y="3"/>
                    </a:lnTo>
                    <a:lnTo>
                      <a:pt x="151" y="4"/>
                    </a:lnTo>
                    <a:lnTo>
                      <a:pt x="144" y="16"/>
                    </a:lnTo>
                    <a:lnTo>
                      <a:pt x="137" y="23"/>
                    </a:lnTo>
                    <a:lnTo>
                      <a:pt x="135" y="23"/>
                    </a:lnTo>
                    <a:lnTo>
                      <a:pt x="133" y="24"/>
                    </a:lnTo>
                    <a:lnTo>
                      <a:pt x="127" y="24"/>
                    </a:lnTo>
                    <a:lnTo>
                      <a:pt x="123" y="25"/>
                    </a:lnTo>
                    <a:lnTo>
                      <a:pt x="121" y="25"/>
                    </a:lnTo>
                    <a:lnTo>
                      <a:pt x="116" y="27"/>
                    </a:lnTo>
                    <a:lnTo>
                      <a:pt x="114" y="27"/>
                    </a:lnTo>
                    <a:lnTo>
                      <a:pt x="114" y="28"/>
                    </a:lnTo>
                    <a:lnTo>
                      <a:pt x="116" y="31"/>
                    </a:lnTo>
                    <a:lnTo>
                      <a:pt x="133" y="49"/>
                    </a:lnTo>
                    <a:lnTo>
                      <a:pt x="133" y="56"/>
                    </a:lnTo>
                    <a:lnTo>
                      <a:pt x="130" y="60"/>
                    </a:lnTo>
                    <a:lnTo>
                      <a:pt x="126" y="64"/>
                    </a:lnTo>
                    <a:lnTo>
                      <a:pt x="126" y="67"/>
                    </a:lnTo>
                    <a:lnTo>
                      <a:pt x="124" y="69"/>
                    </a:lnTo>
                    <a:lnTo>
                      <a:pt x="123" y="71"/>
                    </a:lnTo>
                    <a:lnTo>
                      <a:pt x="123" y="83"/>
                    </a:lnTo>
                    <a:lnTo>
                      <a:pt x="124" y="84"/>
                    </a:lnTo>
                    <a:lnTo>
                      <a:pt x="123" y="84"/>
                    </a:lnTo>
                    <a:lnTo>
                      <a:pt x="114" y="87"/>
                    </a:lnTo>
                    <a:lnTo>
                      <a:pt x="105" y="88"/>
                    </a:lnTo>
                    <a:lnTo>
                      <a:pt x="103" y="87"/>
                    </a:lnTo>
                    <a:lnTo>
                      <a:pt x="87" y="87"/>
                    </a:lnTo>
                    <a:lnTo>
                      <a:pt x="74" y="91"/>
                    </a:lnTo>
                    <a:lnTo>
                      <a:pt x="71" y="93"/>
                    </a:lnTo>
                    <a:lnTo>
                      <a:pt x="70" y="93"/>
                    </a:lnTo>
                    <a:lnTo>
                      <a:pt x="71" y="94"/>
                    </a:lnTo>
                    <a:lnTo>
                      <a:pt x="78" y="109"/>
                    </a:lnTo>
                    <a:lnTo>
                      <a:pt x="78" y="111"/>
                    </a:lnTo>
                    <a:lnTo>
                      <a:pt x="75" y="112"/>
                    </a:lnTo>
                    <a:lnTo>
                      <a:pt x="68" y="119"/>
                    </a:lnTo>
                    <a:lnTo>
                      <a:pt x="68" y="129"/>
                    </a:lnTo>
                    <a:lnTo>
                      <a:pt x="70" y="130"/>
                    </a:lnTo>
                    <a:lnTo>
                      <a:pt x="70" y="131"/>
                    </a:lnTo>
                    <a:lnTo>
                      <a:pt x="73" y="138"/>
                    </a:lnTo>
                    <a:lnTo>
                      <a:pt x="73" y="141"/>
                    </a:lnTo>
                    <a:lnTo>
                      <a:pt x="71" y="144"/>
                    </a:lnTo>
                    <a:lnTo>
                      <a:pt x="70" y="182"/>
                    </a:lnTo>
                    <a:lnTo>
                      <a:pt x="71" y="186"/>
                    </a:lnTo>
                    <a:lnTo>
                      <a:pt x="71" y="188"/>
                    </a:lnTo>
                    <a:lnTo>
                      <a:pt x="70" y="188"/>
                    </a:lnTo>
                    <a:lnTo>
                      <a:pt x="70" y="191"/>
                    </a:lnTo>
                    <a:lnTo>
                      <a:pt x="75" y="200"/>
                    </a:lnTo>
                    <a:lnTo>
                      <a:pt x="82" y="203"/>
                    </a:lnTo>
                    <a:lnTo>
                      <a:pt x="84" y="203"/>
                    </a:lnTo>
                    <a:lnTo>
                      <a:pt x="87" y="201"/>
                    </a:lnTo>
                    <a:lnTo>
                      <a:pt x="98" y="201"/>
                    </a:lnTo>
                    <a:lnTo>
                      <a:pt x="99" y="203"/>
                    </a:lnTo>
                    <a:lnTo>
                      <a:pt x="101" y="203"/>
                    </a:lnTo>
                    <a:lnTo>
                      <a:pt x="107" y="207"/>
                    </a:lnTo>
                    <a:lnTo>
                      <a:pt x="109" y="208"/>
                    </a:lnTo>
                    <a:lnTo>
                      <a:pt x="110" y="211"/>
                    </a:lnTo>
                    <a:lnTo>
                      <a:pt x="110" y="213"/>
                    </a:lnTo>
                    <a:lnTo>
                      <a:pt x="113" y="215"/>
                    </a:lnTo>
                    <a:lnTo>
                      <a:pt x="113" y="218"/>
                    </a:lnTo>
                    <a:lnTo>
                      <a:pt x="114" y="220"/>
                    </a:lnTo>
                    <a:lnTo>
                      <a:pt x="128" y="227"/>
                    </a:lnTo>
                    <a:lnTo>
                      <a:pt x="141" y="225"/>
                    </a:lnTo>
                    <a:lnTo>
                      <a:pt x="147" y="225"/>
                    </a:lnTo>
                    <a:lnTo>
                      <a:pt x="148" y="228"/>
                    </a:lnTo>
                    <a:lnTo>
                      <a:pt x="148" y="231"/>
                    </a:lnTo>
                    <a:lnTo>
                      <a:pt x="145" y="243"/>
                    </a:lnTo>
                    <a:lnTo>
                      <a:pt x="148" y="256"/>
                    </a:lnTo>
                    <a:lnTo>
                      <a:pt x="147" y="261"/>
                    </a:lnTo>
                    <a:lnTo>
                      <a:pt x="147" y="267"/>
                    </a:lnTo>
                    <a:lnTo>
                      <a:pt x="144" y="273"/>
                    </a:lnTo>
                    <a:lnTo>
                      <a:pt x="142" y="278"/>
                    </a:lnTo>
                    <a:lnTo>
                      <a:pt x="141" y="280"/>
                    </a:lnTo>
                    <a:lnTo>
                      <a:pt x="135" y="284"/>
                    </a:lnTo>
                    <a:lnTo>
                      <a:pt x="134" y="284"/>
                    </a:lnTo>
                    <a:lnTo>
                      <a:pt x="131" y="285"/>
                    </a:lnTo>
                    <a:lnTo>
                      <a:pt x="126" y="285"/>
                    </a:lnTo>
                    <a:lnTo>
                      <a:pt x="121" y="289"/>
                    </a:lnTo>
                    <a:lnTo>
                      <a:pt x="120" y="289"/>
                    </a:lnTo>
                    <a:lnTo>
                      <a:pt x="110" y="287"/>
                    </a:lnTo>
                    <a:lnTo>
                      <a:pt x="109" y="287"/>
                    </a:lnTo>
                    <a:lnTo>
                      <a:pt x="94" y="296"/>
                    </a:lnTo>
                    <a:lnTo>
                      <a:pt x="94" y="298"/>
                    </a:lnTo>
                    <a:lnTo>
                      <a:pt x="91" y="301"/>
                    </a:lnTo>
                    <a:lnTo>
                      <a:pt x="91" y="302"/>
                    </a:lnTo>
                    <a:lnTo>
                      <a:pt x="39" y="301"/>
                    </a:lnTo>
                    <a:lnTo>
                      <a:pt x="31" y="299"/>
                    </a:lnTo>
                    <a:lnTo>
                      <a:pt x="28" y="299"/>
                    </a:lnTo>
                    <a:lnTo>
                      <a:pt x="28" y="310"/>
                    </a:lnTo>
                    <a:lnTo>
                      <a:pt x="14" y="320"/>
                    </a:lnTo>
                    <a:lnTo>
                      <a:pt x="14" y="330"/>
                    </a:lnTo>
                    <a:lnTo>
                      <a:pt x="14" y="331"/>
                    </a:lnTo>
                    <a:lnTo>
                      <a:pt x="21" y="342"/>
                    </a:lnTo>
                    <a:lnTo>
                      <a:pt x="25" y="356"/>
                    </a:lnTo>
                    <a:lnTo>
                      <a:pt x="25" y="362"/>
                    </a:lnTo>
                    <a:lnTo>
                      <a:pt x="22" y="365"/>
                    </a:lnTo>
                    <a:lnTo>
                      <a:pt x="13" y="368"/>
                    </a:lnTo>
                    <a:lnTo>
                      <a:pt x="13" y="369"/>
                    </a:lnTo>
                    <a:lnTo>
                      <a:pt x="11" y="372"/>
                    </a:lnTo>
                    <a:lnTo>
                      <a:pt x="11" y="382"/>
                    </a:lnTo>
                    <a:lnTo>
                      <a:pt x="13" y="382"/>
                    </a:lnTo>
                    <a:lnTo>
                      <a:pt x="15" y="383"/>
                    </a:lnTo>
                    <a:lnTo>
                      <a:pt x="17" y="383"/>
                    </a:lnTo>
                    <a:lnTo>
                      <a:pt x="14" y="385"/>
                    </a:lnTo>
                    <a:lnTo>
                      <a:pt x="7" y="385"/>
                    </a:lnTo>
                    <a:lnTo>
                      <a:pt x="4" y="383"/>
                    </a:lnTo>
                    <a:lnTo>
                      <a:pt x="0" y="385"/>
                    </a:lnTo>
                    <a:lnTo>
                      <a:pt x="1" y="391"/>
                    </a:lnTo>
                    <a:lnTo>
                      <a:pt x="21" y="395"/>
                    </a:lnTo>
                    <a:lnTo>
                      <a:pt x="29" y="405"/>
                    </a:lnTo>
                    <a:lnTo>
                      <a:pt x="35" y="408"/>
                    </a:lnTo>
                    <a:lnTo>
                      <a:pt x="42" y="412"/>
                    </a:lnTo>
                    <a:lnTo>
                      <a:pt x="49" y="409"/>
                    </a:lnTo>
                    <a:lnTo>
                      <a:pt x="61" y="412"/>
                    </a:lnTo>
                    <a:lnTo>
                      <a:pt x="64" y="412"/>
                    </a:lnTo>
                    <a:lnTo>
                      <a:pt x="67" y="414"/>
                    </a:lnTo>
                    <a:lnTo>
                      <a:pt x="68" y="415"/>
                    </a:lnTo>
                    <a:lnTo>
                      <a:pt x="68" y="418"/>
                    </a:lnTo>
                    <a:lnTo>
                      <a:pt x="71" y="422"/>
                    </a:lnTo>
                    <a:lnTo>
                      <a:pt x="75" y="426"/>
                    </a:lnTo>
                    <a:lnTo>
                      <a:pt x="82" y="431"/>
                    </a:lnTo>
                    <a:lnTo>
                      <a:pt x="87" y="431"/>
                    </a:lnTo>
                    <a:lnTo>
                      <a:pt x="87" y="432"/>
                    </a:lnTo>
                    <a:lnTo>
                      <a:pt x="92" y="439"/>
                    </a:lnTo>
                    <a:lnTo>
                      <a:pt x="98" y="442"/>
                    </a:lnTo>
                    <a:lnTo>
                      <a:pt x="99" y="442"/>
                    </a:lnTo>
                    <a:lnTo>
                      <a:pt x="99" y="443"/>
                    </a:lnTo>
                    <a:lnTo>
                      <a:pt x="82" y="462"/>
                    </a:lnTo>
                    <a:lnTo>
                      <a:pt x="82" y="465"/>
                    </a:lnTo>
                    <a:lnTo>
                      <a:pt x="98" y="472"/>
                    </a:lnTo>
                    <a:lnTo>
                      <a:pt x="99" y="475"/>
                    </a:lnTo>
                    <a:lnTo>
                      <a:pt x="99" y="485"/>
                    </a:lnTo>
                    <a:lnTo>
                      <a:pt x="137" y="468"/>
                    </a:lnTo>
                    <a:lnTo>
                      <a:pt x="157" y="468"/>
                    </a:lnTo>
                    <a:lnTo>
                      <a:pt x="157" y="465"/>
                    </a:lnTo>
                    <a:lnTo>
                      <a:pt x="158" y="462"/>
                    </a:lnTo>
                    <a:lnTo>
                      <a:pt x="158" y="457"/>
                    </a:lnTo>
                    <a:lnTo>
                      <a:pt x="161" y="445"/>
                    </a:lnTo>
                    <a:lnTo>
                      <a:pt x="164" y="438"/>
                    </a:lnTo>
                    <a:lnTo>
                      <a:pt x="164" y="433"/>
                    </a:lnTo>
                    <a:lnTo>
                      <a:pt x="166" y="408"/>
                    </a:lnTo>
                    <a:lnTo>
                      <a:pt x="166" y="405"/>
                    </a:lnTo>
                    <a:lnTo>
                      <a:pt x="165" y="402"/>
                    </a:lnTo>
                    <a:lnTo>
                      <a:pt x="164" y="402"/>
                    </a:lnTo>
                    <a:lnTo>
                      <a:pt x="162" y="401"/>
                    </a:lnTo>
                    <a:lnTo>
                      <a:pt x="155" y="395"/>
                    </a:lnTo>
                    <a:lnTo>
                      <a:pt x="152" y="394"/>
                    </a:lnTo>
                    <a:lnTo>
                      <a:pt x="147" y="382"/>
                    </a:lnTo>
                    <a:lnTo>
                      <a:pt x="145" y="380"/>
                    </a:lnTo>
                    <a:lnTo>
                      <a:pt x="134" y="378"/>
                    </a:lnTo>
                    <a:lnTo>
                      <a:pt x="135" y="333"/>
                    </a:lnTo>
                    <a:lnTo>
                      <a:pt x="134" y="326"/>
                    </a:lnTo>
                    <a:lnTo>
                      <a:pt x="134" y="324"/>
                    </a:lnTo>
                    <a:lnTo>
                      <a:pt x="137" y="326"/>
                    </a:lnTo>
                    <a:lnTo>
                      <a:pt x="142" y="330"/>
                    </a:lnTo>
                    <a:lnTo>
                      <a:pt x="142" y="331"/>
                    </a:lnTo>
                    <a:lnTo>
                      <a:pt x="150" y="337"/>
                    </a:lnTo>
                    <a:lnTo>
                      <a:pt x="158" y="340"/>
                    </a:lnTo>
                    <a:lnTo>
                      <a:pt x="162" y="340"/>
                    </a:lnTo>
                    <a:lnTo>
                      <a:pt x="168" y="338"/>
                    </a:lnTo>
                    <a:lnTo>
                      <a:pt x="170" y="338"/>
                    </a:lnTo>
                    <a:lnTo>
                      <a:pt x="170" y="335"/>
                    </a:lnTo>
                    <a:lnTo>
                      <a:pt x="174" y="319"/>
                    </a:lnTo>
                    <a:lnTo>
                      <a:pt x="181" y="305"/>
                    </a:lnTo>
                    <a:lnTo>
                      <a:pt x="181" y="303"/>
                    </a:lnTo>
                    <a:lnTo>
                      <a:pt x="183" y="302"/>
                    </a:lnTo>
                    <a:lnTo>
                      <a:pt x="183" y="301"/>
                    </a:lnTo>
                    <a:lnTo>
                      <a:pt x="186" y="296"/>
                    </a:lnTo>
                    <a:lnTo>
                      <a:pt x="194" y="291"/>
                    </a:lnTo>
                    <a:lnTo>
                      <a:pt x="204" y="288"/>
                    </a:lnTo>
                    <a:lnTo>
                      <a:pt x="212" y="284"/>
                    </a:lnTo>
                    <a:lnTo>
                      <a:pt x="221" y="271"/>
                    </a:lnTo>
                    <a:lnTo>
                      <a:pt x="221" y="270"/>
                    </a:lnTo>
                    <a:lnTo>
                      <a:pt x="222" y="266"/>
                    </a:lnTo>
                    <a:lnTo>
                      <a:pt x="221" y="260"/>
                    </a:lnTo>
                    <a:lnTo>
                      <a:pt x="225" y="242"/>
                    </a:lnTo>
                    <a:lnTo>
                      <a:pt x="228" y="235"/>
                    </a:lnTo>
                    <a:lnTo>
                      <a:pt x="231" y="220"/>
                    </a:lnTo>
                    <a:lnTo>
                      <a:pt x="231" y="218"/>
                    </a:lnTo>
                    <a:lnTo>
                      <a:pt x="226" y="218"/>
                    </a:lnTo>
                    <a:lnTo>
                      <a:pt x="195" y="206"/>
                    </a:lnTo>
                    <a:lnTo>
                      <a:pt x="188" y="204"/>
                    </a:lnTo>
                    <a:lnTo>
                      <a:pt x="186" y="204"/>
                    </a:lnTo>
                    <a:lnTo>
                      <a:pt x="186" y="203"/>
                    </a:lnTo>
                    <a:lnTo>
                      <a:pt x="187" y="201"/>
                    </a:lnTo>
                    <a:lnTo>
                      <a:pt x="188" y="198"/>
                    </a:lnTo>
                    <a:lnTo>
                      <a:pt x="190" y="197"/>
                    </a:lnTo>
                    <a:lnTo>
                      <a:pt x="191" y="193"/>
                    </a:lnTo>
                    <a:lnTo>
                      <a:pt x="191" y="185"/>
                    </a:lnTo>
                    <a:lnTo>
                      <a:pt x="193" y="182"/>
                    </a:lnTo>
                    <a:lnTo>
                      <a:pt x="193" y="168"/>
                    </a:lnTo>
                    <a:lnTo>
                      <a:pt x="194" y="167"/>
                    </a:lnTo>
                    <a:lnTo>
                      <a:pt x="197" y="155"/>
                    </a:lnTo>
                    <a:lnTo>
                      <a:pt x="198" y="153"/>
                    </a:lnTo>
                    <a:lnTo>
                      <a:pt x="200" y="151"/>
                    </a:lnTo>
                    <a:lnTo>
                      <a:pt x="201" y="148"/>
                    </a:lnTo>
                    <a:lnTo>
                      <a:pt x="204" y="140"/>
                    </a:lnTo>
                    <a:lnTo>
                      <a:pt x="204" y="138"/>
                    </a:lnTo>
                    <a:lnTo>
                      <a:pt x="205" y="137"/>
                    </a:lnTo>
                    <a:lnTo>
                      <a:pt x="221" y="151"/>
                    </a:lnTo>
                    <a:lnTo>
                      <a:pt x="226" y="153"/>
                    </a:lnTo>
                    <a:lnTo>
                      <a:pt x="228" y="154"/>
                    </a:lnTo>
                    <a:lnTo>
                      <a:pt x="237" y="155"/>
                    </a:lnTo>
                    <a:lnTo>
                      <a:pt x="247" y="155"/>
                    </a:lnTo>
                    <a:lnTo>
                      <a:pt x="258" y="154"/>
                    </a:lnTo>
                    <a:lnTo>
                      <a:pt x="258" y="148"/>
                    </a:lnTo>
                    <a:lnTo>
                      <a:pt x="261" y="146"/>
                    </a:lnTo>
                    <a:lnTo>
                      <a:pt x="264" y="144"/>
                    </a:lnTo>
                    <a:lnTo>
                      <a:pt x="267" y="141"/>
                    </a:lnTo>
                    <a:lnTo>
                      <a:pt x="267" y="138"/>
                    </a:lnTo>
                    <a:lnTo>
                      <a:pt x="265" y="136"/>
                    </a:lnTo>
                    <a:lnTo>
                      <a:pt x="258" y="133"/>
                    </a:lnTo>
                    <a:lnTo>
                      <a:pt x="260" y="124"/>
                    </a:lnTo>
                    <a:lnTo>
                      <a:pt x="260" y="123"/>
                    </a:lnTo>
                    <a:lnTo>
                      <a:pt x="258" y="123"/>
                    </a:lnTo>
                    <a:lnTo>
                      <a:pt x="258" y="109"/>
                    </a:lnTo>
                    <a:lnTo>
                      <a:pt x="260" y="107"/>
                    </a:lnTo>
                    <a:lnTo>
                      <a:pt x="260" y="104"/>
                    </a:lnTo>
                    <a:lnTo>
                      <a:pt x="258" y="102"/>
                    </a:lnTo>
                    <a:lnTo>
                      <a:pt x="251" y="102"/>
                    </a:lnTo>
                    <a:lnTo>
                      <a:pt x="246" y="105"/>
                    </a:lnTo>
                    <a:lnTo>
                      <a:pt x="241" y="107"/>
                    </a:lnTo>
                    <a:lnTo>
                      <a:pt x="236" y="104"/>
                    </a:lnTo>
                    <a:lnTo>
                      <a:pt x="224" y="100"/>
                    </a:lnTo>
                    <a:lnTo>
                      <a:pt x="221" y="98"/>
                    </a:lnTo>
                    <a:lnTo>
                      <a:pt x="229" y="78"/>
                    </a:lnTo>
                    <a:lnTo>
                      <a:pt x="231" y="77"/>
                    </a:lnTo>
                    <a:lnTo>
                      <a:pt x="240" y="81"/>
                    </a:lnTo>
                    <a:lnTo>
                      <a:pt x="243" y="80"/>
                    </a:lnTo>
                    <a:lnTo>
                      <a:pt x="244" y="78"/>
                    </a:lnTo>
                    <a:lnTo>
                      <a:pt x="250" y="67"/>
                    </a:lnTo>
                    <a:lnTo>
                      <a:pt x="250" y="64"/>
                    </a:lnTo>
                    <a:lnTo>
                      <a:pt x="251" y="59"/>
                    </a:lnTo>
                    <a:lnTo>
                      <a:pt x="251" y="49"/>
                    </a:lnTo>
                    <a:lnTo>
                      <a:pt x="250" y="49"/>
                    </a:lnTo>
                    <a:lnTo>
                      <a:pt x="247" y="48"/>
                    </a:lnTo>
                    <a:lnTo>
                      <a:pt x="246" y="48"/>
                    </a:lnTo>
                    <a:lnTo>
                      <a:pt x="244" y="47"/>
                    </a:lnTo>
                    <a:lnTo>
                      <a:pt x="244" y="45"/>
                    </a:lnTo>
                    <a:lnTo>
                      <a:pt x="240" y="34"/>
                    </a:lnTo>
                    <a:lnTo>
                      <a:pt x="240" y="33"/>
                    </a:lnTo>
                    <a:lnTo>
                      <a:pt x="239" y="3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88" name="Freeform 919">
                <a:extLst>
                  <a:ext uri="{FF2B5EF4-FFF2-40B4-BE49-F238E27FC236}">
                    <a16:creationId xmlns:a16="http://schemas.microsoft.com/office/drawing/2014/main" id="{12889E46-7DE1-387C-8C50-B3C83FE2CD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2" y="2064"/>
                <a:ext cx="160" cy="216"/>
              </a:xfrm>
              <a:custGeom>
                <a:avLst/>
                <a:gdLst>
                  <a:gd name="T0" fmla="*/ 195 w 639"/>
                  <a:gd name="T1" fmla="*/ 21 h 863"/>
                  <a:gd name="T2" fmla="*/ 159 w 639"/>
                  <a:gd name="T3" fmla="*/ 29 h 863"/>
                  <a:gd name="T4" fmla="*/ 107 w 639"/>
                  <a:gd name="T5" fmla="*/ 39 h 863"/>
                  <a:gd name="T6" fmla="*/ 12 w 639"/>
                  <a:gd name="T7" fmla="*/ 35 h 863"/>
                  <a:gd name="T8" fmla="*/ 5 w 639"/>
                  <a:gd name="T9" fmla="*/ 103 h 863"/>
                  <a:gd name="T10" fmla="*/ 35 w 639"/>
                  <a:gd name="T11" fmla="*/ 124 h 863"/>
                  <a:gd name="T12" fmla="*/ 37 w 639"/>
                  <a:gd name="T13" fmla="*/ 178 h 863"/>
                  <a:gd name="T14" fmla="*/ 32 w 639"/>
                  <a:gd name="T15" fmla="*/ 188 h 863"/>
                  <a:gd name="T16" fmla="*/ 40 w 639"/>
                  <a:gd name="T17" fmla="*/ 243 h 863"/>
                  <a:gd name="T18" fmla="*/ 18 w 639"/>
                  <a:gd name="T19" fmla="*/ 272 h 863"/>
                  <a:gd name="T20" fmla="*/ 25 w 639"/>
                  <a:gd name="T21" fmla="*/ 309 h 863"/>
                  <a:gd name="T22" fmla="*/ 32 w 639"/>
                  <a:gd name="T23" fmla="*/ 359 h 863"/>
                  <a:gd name="T24" fmla="*/ 16 w 639"/>
                  <a:gd name="T25" fmla="*/ 388 h 863"/>
                  <a:gd name="T26" fmla="*/ 47 w 639"/>
                  <a:gd name="T27" fmla="*/ 420 h 863"/>
                  <a:gd name="T28" fmla="*/ 39 w 639"/>
                  <a:gd name="T29" fmla="*/ 458 h 863"/>
                  <a:gd name="T30" fmla="*/ 75 w 639"/>
                  <a:gd name="T31" fmla="*/ 483 h 863"/>
                  <a:gd name="T32" fmla="*/ 121 w 639"/>
                  <a:gd name="T33" fmla="*/ 486 h 863"/>
                  <a:gd name="T34" fmla="*/ 82 w 639"/>
                  <a:gd name="T35" fmla="*/ 518 h 863"/>
                  <a:gd name="T36" fmla="*/ 119 w 639"/>
                  <a:gd name="T37" fmla="*/ 580 h 863"/>
                  <a:gd name="T38" fmla="*/ 148 w 639"/>
                  <a:gd name="T39" fmla="*/ 637 h 863"/>
                  <a:gd name="T40" fmla="*/ 139 w 639"/>
                  <a:gd name="T41" fmla="*/ 690 h 863"/>
                  <a:gd name="T42" fmla="*/ 162 w 639"/>
                  <a:gd name="T43" fmla="*/ 712 h 863"/>
                  <a:gd name="T44" fmla="*/ 197 w 639"/>
                  <a:gd name="T45" fmla="*/ 718 h 863"/>
                  <a:gd name="T46" fmla="*/ 206 w 639"/>
                  <a:gd name="T47" fmla="*/ 757 h 863"/>
                  <a:gd name="T48" fmla="*/ 248 w 639"/>
                  <a:gd name="T49" fmla="*/ 831 h 863"/>
                  <a:gd name="T50" fmla="*/ 277 w 639"/>
                  <a:gd name="T51" fmla="*/ 862 h 863"/>
                  <a:gd name="T52" fmla="*/ 324 w 639"/>
                  <a:gd name="T53" fmla="*/ 841 h 863"/>
                  <a:gd name="T54" fmla="*/ 340 w 639"/>
                  <a:gd name="T55" fmla="*/ 839 h 863"/>
                  <a:gd name="T56" fmla="*/ 370 w 639"/>
                  <a:gd name="T57" fmla="*/ 818 h 863"/>
                  <a:gd name="T58" fmla="*/ 410 w 639"/>
                  <a:gd name="T59" fmla="*/ 839 h 863"/>
                  <a:gd name="T60" fmla="*/ 420 w 639"/>
                  <a:gd name="T61" fmla="*/ 807 h 863"/>
                  <a:gd name="T62" fmla="*/ 431 w 639"/>
                  <a:gd name="T63" fmla="*/ 765 h 863"/>
                  <a:gd name="T64" fmla="*/ 462 w 639"/>
                  <a:gd name="T65" fmla="*/ 741 h 863"/>
                  <a:gd name="T66" fmla="*/ 476 w 639"/>
                  <a:gd name="T67" fmla="*/ 708 h 863"/>
                  <a:gd name="T68" fmla="*/ 488 w 639"/>
                  <a:gd name="T69" fmla="*/ 715 h 863"/>
                  <a:gd name="T70" fmla="*/ 515 w 639"/>
                  <a:gd name="T71" fmla="*/ 707 h 863"/>
                  <a:gd name="T72" fmla="*/ 540 w 639"/>
                  <a:gd name="T73" fmla="*/ 697 h 863"/>
                  <a:gd name="T74" fmla="*/ 562 w 639"/>
                  <a:gd name="T75" fmla="*/ 648 h 863"/>
                  <a:gd name="T76" fmla="*/ 577 w 639"/>
                  <a:gd name="T77" fmla="*/ 598 h 863"/>
                  <a:gd name="T78" fmla="*/ 581 w 639"/>
                  <a:gd name="T79" fmla="*/ 584 h 863"/>
                  <a:gd name="T80" fmla="*/ 574 w 639"/>
                  <a:gd name="T81" fmla="*/ 546 h 863"/>
                  <a:gd name="T82" fmla="*/ 567 w 639"/>
                  <a:gd name="T83" fmla="*/ 532 h 863"/>
                  <a:gd name="T84" fmla="*/ 589 w 639"/>
                  <a:gd name="T85" fmla="*/ 538 h 863"/>
                  <a:gd name="T86" fmla="*/ 639 w 639"/>
                  <a:gd name="T87" fmla="*/ 439 h 863"/>
                  <a:gd name="T88" fmla="*/ 581 w 639"/>
                  <a:gd name="T89" fmla="*/ 430 h 863"/>
                  <a:gd name="T90" fmla="*/ 584 w 639"/>
                  <a:gd name="T91" fmla="*/ 387 h 863"/>
                  <a:gd name="T92" fmla="*/ 581 w 639"/>
                  <a:gd name="T93" fmla="*/ 336 h 863"/>
                  <a:gd name="T94" fmla="*/ 531 w 639"/>
                  <a:gd name="T95" fmla="*/ 303 h 863"/>
                  <a:gd name="T96" fmla="*/ 514 w 639"/>
                  <a:gd name="T97" fmla="*/ 355 h 863"/>
                  <a:gd name="T98" fmla="*/ 488 w 639"/>
                  <a:gd name="T99" fmla="*/ 309 h 863"/>
                  <a:gd name="T100" fmla="*/ 465 w 639"/>
                  <a:gd name="T101" fmla="*/ 265 h 863"/>
                  <a:gd name="T102" fmla="*/ 454 w 639"/>
                  <a:gd name="T103" fmla="*/ 224 h 863"/>
                  <a:gd name="T104" fmla="*/ 428 w 639"/>
                  <a:gd name="T105" fmla="*/ 205 h 863"/>
                  <a:gd name="T106" fmla="*/ 371 w 639"/>
                  <a:gd name="T107" fmla="*/ 176 h 863"/>
                  <a:gd name="T108" fmla="*/ 380 w 639"/>
                  <a:gd name="T109" fmla="*/ 162 h 863"/>
                  <a:gd name="T110" fmla="*/ 336 w 639"/>
                  <a:gd name="T111" fmla="*/ 121 h 863"/>
                  <a:gd name="T112" fmla="*/ 303 w 639"/>
                  <a:gd name="T113" fmla="*/ 101 h 863"/>
                  <a:gd name="T114" fmla="*/ 275 w 639"/>
                  <a:gd name="T115" fmla="*/ 85 h 863"/>
                  <a:gd name="T116" fmla="*/ 250 w 639"/>
                  <a:gd name="T117" fmla="*/ 54 h 863"/>
                  <a:gd name="T118" fmla="*/ 224 w 639"/>
                  <a:gd name="T119" fmla="*/ 14 h 8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639" h="863">
                    <a:moveTo>
                      <a:pt x="210" y="10"/>
                    </a:moveTo>
                    <a:lnTo>
                      <a:pt x="206" y="6"/>
                    </a:lnTo>
                    <a:lnTo>
                      <a:pt x="206" y="3"/>
                    </a:lnTo>
                    <a:lnTo>
                      <a:pt x="202" y="1"/>
                    </a:lnTo>
                    <a:lnTo>
                      <a:pt x="201" y="0"/>
                    </a:lnTo>
                    <a:lnTo>
                      <a:pt x="198" y="0"/>
                    </a:lnTo>
                    <a:lnTo>
                      <a:pt x="198" y="21"/>
                    </a:lnTo>
                    <a:lnTo>
                      <a:pt x="195" y="21"/>
                    </a:lnTo>
                    <a:lnTo>
                      <a:pt x="169" y="17"/>
                    </a:lnTo>
                    <a:lnTo>
                      <a:pt x="163" y="15"/>
                    </a:lnTo>
                    <a:lnTo>
                      <a:pt x="160" y="20"/>
                    </a:lnTo>
                    <a:lnTo>
                      <a:pt x="160" y="25"/>
                    </a:lnTo>
                    <a:lnTo>
                      <a:pt x="162" y="25"/>
                    </a:lnTo>
                    <a:lnTo>
                      <a:pt x="163" y="28"/>
                    </a:lnTo>
                    <a:lnTo>
                      <a:pt x="160" y="29"/>
                    </a:lnTo>
                    <a:lnTo>
                      <a:pt x="159" y="29"/>
                    </a:lnTo>
                    <a:lnTo>
                      <a:pt x="156" y="28"/>
                    </a:lnTo>
                    <a:lnTo>
                      <a:pt x="135" y="43"/>
                    </a:lnTo>
                    <a:lnTo>
                      <a:pt x="135" y="46"/>
                    </a:lnTo>
                    <a:lnTo>
                      <a:pt x="128" y="49"/>
                    </a:lnTo>
                    <a:lnTo>
                      <a:pt x="127" y="49"/>
                    </a:lnTo>
                    <a:lnTo>
                      <a:pt x="124" y="45"/>
                    </a:lnTo>
                    <a:lnTo>
                      <a:pt x="116" y="38"/>
                    </a:lnTo>
                    <a:lnTo>
                      <a:pt x="107" y="39"/>
                    </a:lnTo>
                    <a:lnTo>
                      <a:pt x="103" y="46"/>
                    </a:lnTo>
                    <a:lnTo>
                      <a:pt x="96" y="53"/>
                    </a:lnTo>
                    <a:lnTo>
                      <a:pt x="83" y="59"/>
                    </a:lnTo>
                    <a:lnTo>
                      <a:pt x="83" y="60"/>
                    </a:lnTo>
                    <a:lnTo>
                      <a:pt x="81" y="60"/>
                    </a:lnTo>
                    <a:lnTo>
                      <a:pt x="64" y="64"/>
                    </a:lnTo>
                    <a:lnTo>
                      <a:pt x="61" y="64"/>
                    </a:lnTo>
                    <a:lnTo>
                      <a:pt x="12" y="35"/>
                    </a:lnTo>
                    <a:lnTo>
                      <a:pt x="11" y="41"/>
                    </a:lnTo>
                    <a:lnTo>
                      <a:pt x="11" y="52"/>
                    </a:lnTo>
                    <a:lnTo>
                      <a:pt x="7" y="61"/>
                    </a:lnTo>
                    <a:lnTo>
                      <a:pt x="3" y="75"/>
                    </a:lnTo>
                    <a:lnTo>
                      <a:pt x="3" y="78"/>
                    </a:lnTo>
                    <a:lnTo>
                      <a:pt x="0" y="91"/>
                    </a:lnTo>
                    <a:lnTo>
                      <a:pt x="3" y="102"/>
                    </a:lnTo>
                    <a:lnTo>
                      <a:pt x="5" y="103"/>
                    </a:lnTo>
                    <a:lnTo>
                      <a:pt x="9" y="102"/>
                    </a:lnTo>
                    <a:lnTo>
                      <a:pt x="11" y="108"/>
                    </a:lnTo>
                    <a:lnTo>
                      <a:pt x="16" y="120"/>
                    </a:lnTo>
                    <a:lnTo>
                      <a:pt x="16" y="124"/>
                    </a:lnTo>
                    <a:lnTo>
                      <a:pt x="15" y="127"/>
                    </a:lnTo>
                    <a:lnTo>
                      <a:pt x="15" y="128"/>
                    </a:lnTo>
                    <a:lnTo>
                      <a:pt x="21" y="128"/>
                    </a:lnTo>
                    <a:lnTo>
                      <a:pt x="35" y="124"/>
                    </a:lnTo>
                    <a:lnTo>
                      <a:pt x="37" y="123"/>
                    </a:lnTo>
                    <a:lnTo>
                      <a:pt x="39" y="123"/>
                    </a:lnTo>
                    <a:lnTo>
                      <a:pt x="42" y="126"/>
                    </a:lnTo>
                    <a:lnTo>
                      <a:pt x="42" y="128"/>
                    </a:lnTo>
                    <a:lnTo>
                      <a:pt x="40" y="128"/>
                    </a:lnTo>
                    <a:lnTo>
                      <a:pt x="39" y="171"/>
                    </a:lnTo>
                    <a:lnTo>
                      <a:pt x="37" y="176"/>
                    </a:lnTo>
                    <a:lnTo>
                      <a:pt x="37" y="178"/>
                    </a:lnTo>
                    <a:lnTo>
                      <a:pt x="36" y="178"/>
                    </a:lnTo>
                    <a:lnTo>
                      <a:pt x="36" y="176"/>
                    </a:lnTo>
                    <a:lnTo>
                      <a:pt x="32" y="175"/>
                    </a:lnTo>
                    <a:lnTo>
                      <a:pt x="30" y="173"/>
                    </a:lnTo>
                    <a:lnTo>
                      <a:pt x="29" y="173"/>
                    </a:lnTo>
                    <a:lnTo>
                      <a:pt x="28" y="175"/>
                    </a:lnTo>
                    <a:lnTo>
                      <a:pt x="28" y="183"/>
                    </a:lnTo>
                    <a:lnTo>
                      <a:pt x="32" y="188"/>
                    </a:lnTo>
                    <a:lnTo>
                      <a:pt x="33" y="193"/>
                    </a:lnTo>
                    <a:lnTo>
                      <a:pt x="33" y="200"/>
                    </a:lnTo>
                    <a:lnTo>
                      <a:pt x="30" y="207"/>
                    </a:lnTo>
                    <a:lnTo>
                      <a:pt x="29" y="216"/>
                    </a:lnTo>
                    <a:lnTo>
                      <a:pt x="39" y="226"/>
                    </a:lnTo>
                    <a:lnTo>
                      <a:pt x="39" y="228"/>
                    </a:lnTo>
                    <a:lnTo>
                      <a:pt x="40" y="232"/>
                    </a:lnTo>
                    <a:lnTo>
                      <a:pt x="40" y="243"/>
                    </a:lnTo>
                    <a:lnTo>
                      <a:pt x="39" y="243"/>
                    </a:lnTo>
                    <a:lnTo>
                      <a:pt x="39" y="246"/>
                    </a:lnTo>
                    <a:lnTo>
                      <a:pt x="37" y="247"/>
                    </a:lnTo>
                    <a:lnTo>
                      <a:pt x="23" y="254"/>
                    </a:lnTo>
                    <a:lnTo>
                      <a:pt x="22" y="260"/>
                    </a:lnTo>
                    <a:lnTo>
                      <a:pt x="19" y="260"/>
                    </a:lnTo>
                    <a:lnTo>
                      <a:pt x="19" y="261"/>
                    </a:lnTo>
                    <a:lnTo>
                      <a:pt x="18" y="272"/>
                    </a:lnTo>
                    <a:lnTo>
                      <a:pt x="18" y="286"/>
                    </a:lnTo>
                    <a:lnTo>
                      <a:pt x="19" y="289"/>
                    </a:lnTo>
                    <a:lnTo>
                      <a:pt x="21" y="295"/>
                    </a:lnTo>
                    <a:lnTo>
                      <a:pt x="23" y="296"/>
                    </a:lnTo>
                    <a:lnTo>
                      <a:pt x="23" y="298"/>
                    </a:lnTo>
                    <a:lnTo>
                      <a:pt x="26" y="303"/>
                    </a:lnTo>
                    <a:lnTo>
                      <a:pt x="26" y="306"/>
                    </a:lnTo>
                    <a:lnTo>
                      <a:pt x="25" y="309"/>
                    </a:lnTo>
                    <a:lnTo>
                      <a:pt x="23" y="309"/>
                    </a:lnTo>
                    <a:lnTo>
                      <a:pt x="25" y="310"/>
                    </a:lnTo>
                    <a:lnTo>
                      <a:pt x="44" y="335"/>
                    </a:lnTo>
                    <a:lnTo>
                      <a:pt x="44" y="336"/>
                    </a:lnTo>
                    <a:lnTo>
                      <a:pt x="39" y="353"/>
                    </a:lnTo>
                    <a:lnTo>
                      <a:pt x="37" y="356"/>
                    </a:lnTo>
                    <a:lnTo>
                      <a:pt x="35" y="359"/>
                    </a:lnTo>
                    <a:lnTo>
                      <a:pt x="32" y="359"/>
                    </a:lnTo>
                    <a:lnTo>
                      <a:pt x="23" y="362"/>
                    </a:lnTo>
                    <a:lnTo>
                      <a:pt x="18" y="365"/>
                    </a:lnTo>
                    <a:lnTo>
                      <a:pt x="12" y="369"/>
                    </a:lnTo>
                    <a:lnTo>
                      <a:pt x="12" y="376"/>
                    </a:lnTo>
                    <a:lnTo>
                      <a:pt x="16" y="384"/>
                    </a:lnTo>
                    <a:lnTo>
                      <a:pt x="16" y="385"/>
                    </a:lnTo>
                    <a:lnTo>
                      <a:pt x="18" y="385"/>
                    </a:lnTo>
                    <a:lnTo>
                      <a:pt x="16" y="388"/>
                    </a:lnTo>
                    <a:lnTo>
                      <a:pt x="22" y="389"/>
                    </a:lnTo>
                    <a:lnTo>
                      <a:pt x="25" y="389"/>
                    </a:lnTo>
                    <a:lnTo>
                      <a:pt x="33" y="391"/>
                    </a:lnTo>
                    <a:lnTo>
                      <a:pt x="44" y="396"/>
                    </a:lnTo>
                    <a:lnTo>
                      <a:pt x="53" y="404"/>
                    </a:lnTo>
                    <a:lnTo>
                      <a:pt x="50" y="416"/>
                    </a:lnTo>
                    <a:lnTo>
                      <a:pt x="49" y="419"/>
                    </a:lnTo>
                    <a:lnTo>
                      <a:pt x="47" y="420"/>
                    </a:lnTo>
                    <a:lnTo>
                      <a:pt x="44" y="426"/>
                    </a:lnTo>
                    <a:lnTo>
                      <a:pt x="39" y="429"/>
                    </a:lnTo>
                    <a:lnTo>
                      <a:pt x="35" y="436"/>
                    </a:lnTo>
                    <a:lnTo>
                      <a:pt x="32" y="448"/>
                    </a:lnTo>
                    <a:lnTo>
                      <a:pt x="37" y="454"/>
                    </a:lnTo>
                    <a:lnTo>
                      <a:pt x="39" y="455"/>
                    </a:lnTo>
                    <a:lnTo>
                      <a:pt x="37" y="458"/>
                    </a:lnTo>
                    <a:lnTo>
                      <a:pt x="39" y="458"/>
                    </a:lnTo>
                    <a:lnTo>
                      <a:pt x="40" y="459"/>
                    </a:lnTo>
                    <a:lnTo>
                      <a:pt x="40" y="461"/>
                    </a:lnTo>
                    <a:lnTo>
                      <a:pt x="43" y="468"/>
                    </a:lnTo>
                    <a:lnTo>
                      <a:pt x="59" y="479"/>
                    </a:lnTo>
                    <a:lnTo>
                      <a:pt x="61" y="480"/>
                    </a:lnTo>
                    <a:lnTo>
                      <a:pt x="66" y="482"/>
                    </a:lnTo>
                    <a:lnTo>
                      <a:pt x="68" y="483"/>
                    </a:lnTo>
                    <a:lnTo>
                      <a:pt x="75" y="483"/>
                    </a:lnTo>
                    <a:lnTo>
                      <a:pt x="75" y="480"/>
                    </a:lnTo>
                    <a:lnTo>
                      <a:pt x="83" y="476"/>
                    </a:lnTo>
                    <a:lnTo>
                      <a:pt x="90" y="476"/>
                    </a:lnTo>
                    <a:lnTo>
                      <a:pt x="100" y="480"/>
                    </a:lnTo>
                    <a:lnTo>
                      <a:pt x="119" y="480"/>
                    </a:lnTo>
                    <a:lnTo>
                      <a:pt x="119" y="482"/>
                    </a:lnTo>
                    <a:lnTo>
                      <a:pt x="120" y="483"/>
                    </a:lnTo>
                    <a:lnTo>
                      <a:pt x="121" y="486"/>
                    </a:lnTo>
                    <a:lnTo>
                      <a:pt x="121" y="487"/>
                    </a:lnTo>
                    <a:lnTo>
                      <a:pt x="124" y="503"/>
                    </a:lnTo>
                    <a:lnTo>
                      <a:pt x="124" y="507"/>
                    </a:lnTo>
                    <a:lnTo>
                      <a:pt x="119" y="513"/>
                    </a:lnTo>
                    <a:lnTo>
                      <a:pt x="97" y="519"/>
                    </a:lnTo>
                    <a:lnTo>
                      <a:pt x="95" y="519"/>
                    </a:lnTo>
                    <a:lnTo>
                      <a:pt x="85" y="517"/>
                    </a:lnTo>
                    <a:lnTo>
                      <a:pt x="82" y="518"/>
                    </a:lnTo>
                    <a:lnTo>
                      <a:pt x="82" y="525"/>
                    </a:lnTo>
                    <a:lnTo>
                      <a:pt x="79" y="535"/>
                    </a:lnTo>
                    <a:lnTo>
                      <a:pt x="79" y="536"/>
                    </a:lnTo>
                    <a:lnTo>
                      <a:pt x="85" y="546"/>
                    </a:lnTo>
                    <a:lnTo>
                      <a:pt x="107" y="570"/>
                    </a:lnTo>
                    <a:lnTo>
                      <a:pt x="113" y="578"/>
                    </a:lnTo>
                    <a:lnTo>
                      <a:pt x="114" y="578"/>
                    </a:lnTo>
                    <a:lnTo>
                      <a:pt x="119" y="580"/>
                    </a:lnTo>
                    <a:lnTo>
                      <a:pt x="120" y="580"/>
                    </a:lnTo>
                    <a:lnTo>
                      <a:pt x="121" y="581"/>
                    </a:lnTo>
                    <a:lnTo>
                      <a:pt x="121" y="600"/>
                    </a:lnTo>
                    <a:lnTo>
                      <a:pt x="120" y="605"/>
                    </a:lnTo>
                    <a:lnTo>
                      <a:pt x="127" y="614"/>
                    </a:lnTo>
                    <a:lnTo>
                      <a:pt x="141" y="617"/>
                    </a:lnTo>
                    <a:lnTo>
                      <a:pt x="146" y="630"/>
                    </a:lnTo>
                    <a:lnTo>
                      <a:pt x="148" y="637"/>
                    </a:lnTo>
                    <a:lnTo>
                      <a:pt x="149" y="641"/>
                    </a:lnTo>
                    <a:lnTo>
                      <a:pt x="152" y="645"/>
                    </a:lnTo>
                    <a:lnTo>
                      <a:pt x="156" y="648"/>
                    </a:lnTo>
                    <a:lnTo>
                      <a:pt x="156" y="667"/>
                    </a:lnTo>
                    <a:lnTo>
                      <a:pt x="152" y="677"/>
                    </a:lnTo>
                    <a:lnTo>
                      <a:pt x="149" y="679"/>
                    </a:lnTo>
                    <a:lnTo>
                      <a:pt x="139" y="687"/>
                    </a:lnTo>
                    <a:lnTo>
                      <a:pt x="139" y="690"/>
                    </a:lnTo>
                    <a:lnTo>
                      <a:pt x="141" y="694"/>
                    </a:lnTo>
                    <a:lnTo>
                      <a:pt x="142" y="701"/>
                    </a:lnTo>
                    <a:lnTo>
                      <a:pt x="141" y="714"/>
                    </a:lnTo>
                    <a:lnTo>
                      <a:pt x="141" y="715"/>
                    </a:lnTo>
                    <a:lnTo>
                      <a:pt x="142" y="714"/>
                    </a:lnTo>
                    <a:lnTo>
                      <a:pt x="149" y="715"/>
                    </a:lnTo>
                    <a:lnTo>
                      <a:pt x="153" y="715"/>
                    </a:lnTo>
                    <a:lnTo>
                      <a:pt x="162" y="712"/>
                    </a:lnTo>
                    <a:lnTo>
                      <a:pt x="164" y="711"/>
                    </a:lnTo>
                    <a:lnTo>
                      <a:pt x="172" y="710"/>
                    </a:lnTo>
                    <a:lnTo>
                      <a:pt x="187" y="710"/>
                    </a:lnTo>
                    <a:lnTo>
                      <a:pt x="195" y="711"/>
                    </a:lnTo>
                    <a:lnTo>
                      <a:pt x="198" y="712"/>
                    </a:lnTo>
                    <a:lnTo>
                      <a:pt x="198" y="714"/>
                    </a:lnTo>
                    <a:lnTo>
                      <a:pt x="197" y="715"/>
                    </a:lnTo>
                    <a:lnTo>
                      <a:pt x="197" y="718"/>
                    </a:lnTo>
                    <a:lnTo>
                      <a:pt x="202" y="725"/>
                    </a:lnTo>
                    <a:lnTo>
                      <a:pt x="202" y="722"/>
                    </a:lnTo>
                    <a:lnTo>
                      <a:pt x="205" y="722"/>
                    </a:lnTo>
                    <a:lnTo>
                      <a:pt x="206" y="723"/>
                    </a:lnTo>
                    <a:lnTo>
                      <a:pt x="208" y="730"/>
                    </a:lnTo>
                    <a:lnTo>
                      <a:pt x="209" y="734"/>
                    </a:lnTo>
                    <a:lnTo>
                      <a:pt x="209" y="746"/>
                    </a:lnTo>
                    <a:lnTo>
                      <a:pt x="206" y="757"/>
                    </a:lnTo>
                    <a:lnTo>
                      <a:pt x="227" y="775"/>
                    </a:lnTo>
                    <a:lnTo>
                      <a:pt x="232" y="777"/>
                    </a:lnTo>
                    <a:lnTo>
                      <a:pt x="234" y="781"/>
                    </a:lnTo>
                    <a:lnTo>
                      <a:pt x="233" y="806"/>
                    </a:lnTo>
                    <a:lnTo>
                      <a:pt x="241" y="824"/>
                    </a:lnTo>
                    <a:lnTo>
                      <a:pt x="243" y="825"/>
                    </a:lnTo>
                    <a:lnTo>
                      <a:pt x="244" y="825"/>
                    </a:lnTo>
                    <a:lnTo>
                      <a:pt x="248" y="831"/>
                    </a:lnTo>
                    <a:lnTo>
                      <a:pt x="264" y="834"/>
                    </a:lnTo>
                    <a:lnTo>
                      <a:pt x="265" y="835"/>
                    </a:lnTo>
                    <a:lnTo>
                      <a:pt x="268" y="837"/>
                    </a:lnTo>
                    <a:lnTo>
                      <a:pt x="272" y="841"/>
                    </a:lnTo>
                    <a:lnTo>
                      <a:pt x="272" y="844"/>
                    </a:lnTo>
                    <a:lnTo>
                      <a:pt x="275" y="853"/>
                    </a:lnTo>
                    <a:lnTo>
                      <a:pt x="275" y="854"/>
                    </a:lnTo>
                    <a:lnTo>
                      <a:pt x="277" y="862"/>
                    </a:lnTo>
                    <a:lnTo>
                      <a:pt x="296" y="863"/>
                    </a:lnTo>
                    <a:lnTo>
                      <a:pt x="296" y="862"/>
                    </a:lnTo>
                    <a:lnTo>
                      <a:pt x="301" y="857"/>
                    </a:lnTo>
                    <a:lnTo>
                      <a:pt x="310" y="857"/>
                    </a:lnTo>
                    <a:lnTo>
                      <a:pt x="313" y="854"/>
                    </a:lnTo>
                    <a:lnTo>
                      <a:pt x="320" y="850"/>
                    </a:lnTo>
                    <a:lnTo>
                      <a:pt x="324" y="844"/>
                    </a:lnTo>
                    <a:lnTo>
                      <a:pt x="324" y="841"/>
                    </a:lnTo>
                    <a:lnTo>
                      <a:pt x="325" y="838"/>
                    </a:lnTo>
                    <a:lnTo>
                      <a:pt x="327" y="838"/>
                    </a:lnTo>
                    <a:lnTo>
                      <a:pt x="327" y="837"/>
                    </a:lnTo>
                    <a:lnTo>
                      <a:pt x="331" y="837"/>
                    </a:lnTo>
                    <a:lnTo>
                      <a:pt x="331" y="844"/>
                    </a:lnTo>
                    <a:lnTo>
                      <a:pt x="336" y="845"/>
                    </a:lnTo>
                    <a:lnTo>
                      <a:pt x="339" y="841"/>
                    </a:lnTo>
                    <a:lnTo>
                      <a:pt x="340" y="839"/>
                    </a:lnTo>
                    <a:lnTo>
                      <a:pt x="345" y="831"/>
                    </a:lnTo>
                    <a:lnTo>
                      <a:pt x="352" y="827"/>
                    </a:lnTo>
                    <a:lnTo>
                      <a:pt x="354" y="818"/>
                    </a:lnTo>
                    <a:lnTo>
                      <a:pt x="354" y="816"/>
                    </a:lnTo>
                    <a:lnTo>
                      <a:pt x="364" y="810"/>
                    </a:lnTo>
                    <a:lnTo>
                      <a:pt x="373" y="810"/>
                    </a:lnTo>
                    <a:lnTo>
                      <a:pt x="373" y="813"/>
                    </a:lnTo>
                    <a:lnTo>
                      <a:pt x="370" y="818"/>
                    </a:lnTo>
                    <a:lnTo>
                      <a:pt x="370" y="821"/>
                    </a:lnTo>
                    <a:lnTo>
                      <a:pt x="375" y="828"/>
                    </a:lnTo>
                    <a:lnTo>
                      <a:pt x="384" y="834"/>
                    </a:lnTo>
                    <a:lnTo>
                      <a:pt x="387" y="837"/>
                    </a:lnTo>
                    <a:lnTo>
                      <a:pt x="389" y="837"/>
                    </a:lnTo>
                    <a:lnTo>
                      <a:pt x="395" y="835"/>
                    </a:lnTo>
                    <a:lnTo>
                      <a:pt x="410" y="838"/>
                    </a:lnTo>
                    <a:lnTo>
                      <a:pt x="410" y="839"/>
                    </a:lnTo>
                    <a:lnTo>
                      <a:pt x="413" y="841"/>
                    </a:lnTo>
                    <a:lnTo>
                      <a:pt x="413" y="842"/>
                    </a:lnTo>
                    <a:lnTo>
                      <a:pt x="414" y="841"/>
                    </a:lnTo>
                    <a:lnTo>
                      <a:pt x="421" y="831"/>
                    </a:lnTo>
                    <a:lnTo>
                      <a:pt x="423" y="823"/>
                    </a:lnTo>
                    <a:lnTo>
                      <a:pt x="423" y="821"/>
                    </a:lnTo>
                    <a:lnTo>
                      <a:pt x="420" y="814"/>
                    </a:lnTo>
                    <a:lnTo>
                      <a:pt x="420" y="807"/>
                    </a:lnTo>
                    <a:lnTo>
                      <a:pt x="431" y="793"/>
                    </a:lnTo>
                    <a:lnTo>
                      <a:pt x="435" y="790"/>
                    </a:lnTo>
                    <a:lnTo>
                      <a:pt x="437" y="790"/>
                    </a:lnTo>
                    <a:lnTo>
                      <a:pt x="438" y="787"/>
                    </a:lnTo>
                    <a:lnTo>
                      <a:pt x="437" y="786"/>
                    </a:lnTo>
                    <a:lnTo>
                      <a:pt x="434" y="779"/>
                    </a:lnTo>
                    <a:lnTo>
                      <a:pt x="433" y="768"/>
                    </a:lnTo>
                    <a:lnTo>
                      <a:pt x="431" y="765"/>
                    </a:lnTo>
                    <a:lnTo>
                      <a:pt x="430" y="764"/>
                    </a:lnTo>
                    <a:lnTo>
                      <a:pt x="430" y="761"/>
                    </a:lnTo>
                    <a:lnTo>
                      <a:pt x="438" y="761"/>
                    </a:lnTo>
                    <a:lnTo>
                      <a:pt x="444" y="760"/>
                    </a:lnTo>
                    <a:lnTo>
                      <a:pt x="448" y="760"/>
                    </a:lnTo>
                    <a:lnTo>
                      <a:pt x="454" y="756"/>
                    </a:lnTo>
                    <a:lnTo>
                      <a:pt x="459" y="749"/>
                    </a:lnTo>
                    <a:lnTo>
                      <a:pt x="462" y="741"/>
                    </a:lnTo>
                    <a:lnTo>
                      <a:pt x="464" y="732"/>
                    </a:lnTo>
                    <a:lnTo>
                      <a:pt x="462" y="729"/>
                    </a:lnTo>
                    <a:lnTo>
                      <a:pt x="464" y="723"/>
                    </a:lnTo>
                    <a:lnTo>
                      <a:pt x="468" y="719"/>
                    </a:lnTo>
                    <a:lnTo>
                      <a:pt x="472" y="714"/>
                    </a:lnTo>
                    <a:lnTo>
                      <a:pt x="474" y="711"/>
                    </a:lnTo>
                    <a:lnTo>
                      <a:pt x="474" y="710"/>
                    </a:lnTo>
                    <a:lnTo>
                      <a:pt x="476" y="708"/>
                    </a:lnTo>
                    <a:lnTo>
                      <a:pt x="474" y="707"/>
                    </a:lnTo>
                    <a:lnTo>
                      <a:pt x="477" y="708"/>
                    </a:lnTo>
                    <a:lnTo>
                      <a:pt x="479" y="711"/>
                    </a:lnTo>
                    <a:lnTo>
                      <a:pt x="479" y="714"/>
                    </a:lnTo>
                    <a:lnTo>
                      <a:pt x="481" y="718"/>
                    </a:lnTo>
                    <a:lnTo>
                      <a:pt x="483" y="718"/>
                    </a:lnTo>
                    <a:lnTo>
                      <a:pt x="487" y="719"/>
                    </a:lnTo>
                    <a:lnTo>
                      <a:pt x="488" y="715"/>
                    </a:lnTo>
                    <a:lnTo>
                      <a:pt x="490" y="705"/>
                    </a:lnTo>
                    <a:lnTo>
                      <a:pt x="493" y="698"/>
                    </a:lnTo>
                    <a:lnTo>
                      <a:pt x="502" y="698"/>
                    </a:lnTo>
                    <a:lnTo>
                      <a:pt x="509" y="700"/>
                    </a:lnTo>
                    <a:lnTo>
                      <a:pt x="514" y="701"/>
                    </a:lnTo>
                    <a:lnTo>
                      <a:pt x="515" y="703"/>
                    </a:lnTo>
                    <a:lnTo>
                      <a:pt x="514" y="705"/>
                    </a:lnTo>
                    <a:lnTo>
                      <a:pt x="515" y="707"/>
                    </a:lnTo>
                    <a:lnTo>
                      <a:pt x="517" y="705"/>
                    </a:lnTo>
                    <a:lnTo>
                      <a:pt x="522" y="701"/>
                    </a:lnTo>
                    <a:lnTo>
                      <a:pt x="525" y="697"/>
                    </a:lnTo>
                    <a:lnTo>
                      <a:pt x="525" y="696"/>
                    </a:lnTo>
                    <a:lnTo>
                      <a:pt x="529" y="696"/>
                    </a:lnTo>
                    <a:lnTo>
                      <a:pt x="535" y="698"/>
                    </a:lnTo>
                    <a:lnTo>
                      <a:pt x="537" y="697"/>
                    </a:lnTo>
                    <a:lnTo>
                      <a:pt x="540" y="697"/>
                    </a:lnTo>
                    <a:lnTo>
                      <a:pt x="547" y="693"/>
                    </a:lnTo>
                    <a:lnTo>
                      <a:pt x="551" y="686"/>
                    </a:lnTo>
                    <a:lnTo>
                      <a:pt x="548" y="680"/>
                    </a:lnTo>
                    <a:lnTo>
                      <a:pt x="546" y="672"/>
                    </a:lnTo>
                    <a:lnTo>
                      <a:pt x="546" y="665"/>
                    </a:lnTo>
                    <a:lnTo>
                      <a:pt x="558" y="651"/>
                    </a:lnTo>
                    <a:lnTo>
                      <a:pt x="562" y="651"/>
                    </a:lnTo>
                    <a:lnTo>
                      <a:pt x="562" y="648"/>
                    </a:lnTo>
                    <a:lnTo>
                      <a:pt x="565" y="645"/>
                    </a:lnTo>
                    <a:lnTo>
                      <a:pt x="565" y="644"/>
                    </a:lnTo>
                    <a:lnTo>
                      <a:pt x="571" y="629"/>
                    </a:lnTo>
                    <a:lnTo>
                      <a:pt x="584" y="605"/>
                    </a:lnTo>
                    <a:lnTo>
                      <a:pt x="585" y="603"/>
                    </a:lnTo>
                    <a:lnTo>
                      <a:pt x="585" y="602"/>
                    </a:lnTo>
                    <a:lnTo>
                      <a:pt x="581" y="598"/>
                    </a:lnTo>
                    <a:lnTo>
                      <a:pt x="577" y="598"/>
                    </a:lnTo>
                    <a:lnTo>
                      <a:pt x="575" y="595"/>
                    </a:lnTo>
                    <a:lnTo>
                      <a:pt x="574" y="593"/>
                    </a:lnTo>
                    <a:lnTo>
                      <a:pt x="572" y="589"/>
                    </a:lnTo>
                    <a:lnTo>
                      <a:pt x="574" y="588"/>
                    </a:lnTo>
                    <a:lnTo>
                      <a:pt x="574" y="586"/>
                    </a:lnTo>
                    <a:lnTo>
                      <a:pt x="575" y="586"/>
                    </a:lnTo>
                    <a:lnTo>
                      <a:pt x="577" y="585"/>
                    </a:lnTo>
                    <a:lnTo>
                      <a:pt x="581" y="584"/>
                    </a:lnTo>
                    <a:lnTo>
                      <a:pt x="584" y="581"/>
                    </a:lnTo>
                    <a:lnTo>
                      <a:pt x="585" y="580"/>
                    </a:lnTo>
                    <a:lnTo>
                      <a:pt x="586" y="577"/>
                    </a:lnTo>
                    <a:lnTo>
                      <a:pt x="588" y="576"/>
                    </a:lnTo>
                    <a:lnTo>
                      <a:pt x="588" y="574"/>
                    </a:lnTo>
                    <a:lnTo>
                      <a:pt x="584" y="559"/>
                    </a:lnTo>
                    <a:lnTo>
                      <a:pt x="578" y="546"/>
                    </a:lnTo>
                    <a:lnTo>
                      <a:pt x="574" y="546"/>
                    </a:lnTo>
                    <a:lnTo>
                      <a:pt x="571" y="545"/>
                    </a:lnTo>
                    <a:lnTo>
                      <a:pt x="569" y="545"/>
                    </a:lnTo>
                    <a:lnTo>
                      <a:pt x="567" y="542"/>
                    </a:lnTo>
                    <a:lnTo>
                      <a:pt x="567" y="539"/>
                    </a:lnTo>
                    <a:lnTo>
                      <a:pt x="565" y="536"/>
                    </a:lnTo>
                    <a:lnTo>
                      <a:pt x="565" y="535"/>
                    </a:lnTo>
                    <a:lnTo>
                      <a:pt x="567" y="533"/>
                    </a:lnTo>
                    <a:lnTo>
                      <a:pt x="567" y="532"/>
                    </a:lnTo>
                    <a:lnTo>
                      <a:pt x="571" y="528"/>
                    </a:lnTo>
                    <a:lnTo>
                      <a:pt x="574" y="528"/>
                    </a:lnTo>
                    <a:lnTo>
                      <a:pt x="579" y="533"/>
                    </a:lnTo>
                    <a:lnTo>
                      <a:pt x="579" y="535"/>
                    </a:lnTo>
                    <a:lnTo>
                      <a:pt x="584" y="539"/>
                    </a:lnTo>
                    <a:lnTo>
                      <a:pt x="585" y="539"/>
                    </a:lnTo>
                    <a:lnTo>
                      <a:pt x="588" y="538"/>
                    </a:lnTo>
                    <a:lnTo>
                      <a:pt x="589" y="538"/>
                    </a:lnTo>
                    <a:lnTo>
                      <a:pt x="589" y="536"/>
                    </a:lnTo>
                    <a:lnTo>
                      <a:pt x="595" y="529"/>
                    </a:lnTo>
                    <a:lnTo>
                      <a:pt x="615" y="487"/>
                    </a:lnTo>
                    <a:lnTo>
                      <a:pt x="625" y="479"/>
                    </a:lnTo>
                    <a:lnTo>
                      <a:pt x="632" y="471"/>
                    </a:lnTo>
                    <a:lnTo>
                      <a:pt x="639" y="457"/>
                    </a:lnTo>
                    <a:lnTo>
                      <a:pt x="639" y="440"/>
                    </a:lnTo>
                    <a:lnTo>
                      <a:pt x="639" y="439"/>
                    </a:lnTo>
                    <a:lnTo>
                      <a:pt x="632" y="436"/>
                    </a:lnTo>
                    <a:lnTo>
                      <a:pt x="625" y="434"/>
                    </a:lnTo>
                    <a:lnTo>
                      <a:pt x="617" y="434"/>
                    </a:lnTo>
                    <a:lnTo>
                      <a:pt x="607" y="436"/>
                    </a:lnTo>
                    <a:lnTo>
                      <a:pt x="598" y="440"/>
                    </a:lnTo>
                    <a:lnTo>
                      <a:pt x="592" y="440"/>
                    </a:lnTo>
                    <a:lnTo>
                      <a:pt x="588" y="436"/>
                    </a:lnTo>
                    <a:lnTo>
                      <a:pt x="581" y="430"/>
                    </a:lnTo>
                    <a:lnTo>
                      <a:pt x="571" y="425"/>
                    </a:lnTo>
                    <a:lnTo>
                      <a:pt x="571" y="423"/>
                    </a:lnTo>
                    <a:lnTo>
                      <a:pt x="574" y="409"/>
                    </a:lnTo>
                    <a:lnTo>
                      <a:pt x="574" y="399"/>
                    </a:lnTo>
                    <a:lnTo>
                      <a:pt x="572" y="396"/>
                    </a:lnTo>
                    <a:lnTo>
                      <a:pt x="574" y="396"/>
                    </a:lnTo>
                    <a:lnTo>
                      <a:pt x="579" y="392"/>
                    </a:lnTo>
                    <a:lnTo>
                      <a:pt x="584" y="387"/>
                    </a:lnTo>
                    <a:lnTo>
                      <a:pt x="585" y="377"/>
                    </a:lnTo>
                    <a:lnTo>
                      <a:pt x="592" y="352"/>
                    </a:lnTo>
                    <a:lnTo>
                      <a:pt x="592" y="351"/>
                    </a:lnTo>
                    <a:lnTo>
                      <a:pt x="591" y="351"/>
                    </a:lnTo>
                    <a:lnTo>
                      <a:pt x="584" y="348"/>
                    </a:lnTo>
                    <a:lnTo>
                      <a:pt x="582" y="345"/>
                    </a:lnTo>
                    <a:lnTo>
                      <a:pt x="582" y="338"/>
                    </a:lnTo>
                    <a:lnTo>
                      <a:pt x="581" y="336"/>
                    </a:lnTo>
                    <a:lnTo>
                      <a:pt x="579" y="336"/>
                    </a:lnTo>
                    <a:lnTo>
                      <a:pt x="578" y="339"/>
                    </a:lnTo>
                    <a:lnTo>
                      <a:pt x="569" y="344"/>
                    </a:lnTo>
                    <a:lnTo>
                      <a:pt x="551" y="349"/>
                    </a:lnTo>
                    <a:lnTo>
                      <a:pt x="546" y="352"/>
                    </a:lnTo>
                    <a:lnTo>
                      <a:pt x="546" y="351"/>
                    </a:lnTo>
                    <a:lnTo>
                      <a:pt x="531" y="305"/>
                    </a:lnTo>
                    <a:lnTo>
                      <a:pt x="531" y="303"/>
                    </a:lnTo>
                    <a:lnTo>
                      <a:pt x="529" y="299"/>
                    </a:lnTo>
                    <a:lnTo>
                      <a:pt x="526" y="295"/>
                    </a:lnTo>
                    <a:lnTo>
                      <a:pt x="525" y="295"/>
                    </a:lnTo>
                    <a:lnTo>
                      <a:pt x="525" y="296"/>
                    </a:lnTo>
                    <a:lnTo>
                      <a:pt x="518" y="309"/>
                    </a:lnTo>
                    <a:lnTo>
                      <a:pt x="517" y="324"/>
                    </a:lnTo>
                    <a:lnTo>
                      <a:pt x="515" y="331"/>
                    </a:lnTo>
                    <a:lnTo>
                      <a:pt x="514" y="355"/>
                    </a:lnTo>
                    <a:lnTo>
                      <a:pt x="511" y="362"/>
                    </a:lnTo>
                    <a:lnTo>
                      <a:pt x="511" y="365"/>
                    </a:lnTo>
                    <a:lnTo>
                      <a:pt x="504" y="362"/>
                    </a:lnTo>
                    <a:lnTo>
                      <a:pt x="502" y="322"/>
                    </a:lnTo>
                    <a:lnTo>
                      <a:pt x="500" y="322"/>
                    </a:lnTo>
                    <a:lnTo>
                      <a:pt x="497" y="310"/>
                    </a:lnTo>
                    <a:lnTo>
                      <a:pt x="493" y="309"/>
                    </a:lnTo>
                    <a:lnTo>
                      <a:pt x="488" y="309"/>
                    </a:lnTo>
                    <a:lnTo>
                      <a:pt x="480" y="305"/>
                    </a:lnTo>
                    <a:lnTo>
                      <a:pt x="470" y="298"/>
                    </a:lnTo>
                    <a:lnTo>
                      <a:pt x="465" y="292"/>
                    </a:lnTo>
                    <a:lnTo>
                      <a:pt x="464" y="289"/>
                    </a:lnTo>
                    <a:lnTo>
                      <a:pt x="464" y="286"/>
                    </a:lnTo>
                    <a:lnTo>
                      <a:pt x="466" y="278"/>
                    </a:lnTo>
                    <a:lnTo>
                      <a:pt x="466" y="268"/>
                    </a:lnTo>
                    <a:lnTo>
                      <a:pt x="465" y="265"/>
                    </a:lnTo>
                    <a:lnTo>
                      <a:pt x="449" y="258"/>
                    </a:lnTo>
                    <a:lnTo>
                      <a:pt x="449" y="255"/>
                    </a:lnTo>
                    <a:lnTo>
                      <a:pt x="466" y="236"/>
                    </a:lnTo>
                    <a:lnTo>
                      <a:pt x="466" y="235"/>
                    </a:lnTo>
                    <a:lnTo>
                      <a:pt x="465" y="235"/>
                    </a:lnTo>
                    <a:lnTo>
                      <a:pt x="459" y="232"/>
                    </a:lnTo>
                    <a:lnTo>
                      <a:pt x="454" y="225"/>
                    </a:lnTo>
                    <a:lnTo>
                      <a:pt x="454" y="224"/>
                    </a:lnTo>
                    <a:lnTo>
                      <a:pt x="449" y="224"/>
                    </a:lnTo>
                    <a:lnTo>
                      <a:pt x="442" y="219"/>
                    </a:lnTo>
                    <a:lnTo>
                      <a:pt x="438" y="215"/>
                    </a:lnTo>
                    <a:lnTo>
                      <a:pt x="435" y="211"/>
                    </a:lnTo>
                    <a:lnTo>
                      <a:pt x="435" y="208"/>
                    </a:lnTo>
                    <a:lnTo>
                      <a:pt x="434" y="207"/>
                    </a:lnTo>
                    <a:lnTo>
                      <a:pt x="431" y="205"/>
                    </a:lnTo>
                    <a:lnTo>
                      <a:pt x="428" y="205"/>
                    </a:lnTo>
                    <a:lnTo>
                      <a:pt x="416" y="202"/>
                    </a:lnTo>
                    <a:lnTo>
                      <a:pt x="409" y="205"/>
                    </a:lnTo>
                    <a:lnTo>
                      <a:pt x="402" y="201"/>
                    </a:lnTo>
                    <a:lnTo>
                      <a:pt x="396" y="198"/>
                    </a:lnTo>
                    <a:lnTo>
                      <a:pt x="388" y="188"/>
                    </a:lnTo>
                    <a:lnTo>
                      <a:pt x="368" y="184"/>
                    </a:lnTo>
                    <a:lnTo>
                      <a:pt x="367" y="178"/>
                    </a:lnTo>
                    <a:lnTo>
                      <a:pt x="371" y="176"/>
                    </a:lnTo>
                    <a:lnTo>
                      <a:pt x="374" y="178"/>
                    </a:lnTo>
                    <a:lnTo>
                      <a:pt x="381" y="178"/>
                    </a:lnTo>
                    <a:lnTo>
                      <a:pt x="384" y="176"/>
                    </a:lnTo>
                    <a:lnTo>
                      <a:pt x="382" y="176"/>
                    </a:lnTo>
                    <a:lnTo>
                      <a:pt x="380" y="175"/>
                    </a:lnTo>
                    <a:lnTo>
                      <a:pt x="378" y="175"/>
                    </a:lnTo>
                    <a:lnTo>
                      <a:pt x="378" y="165"/>
                    </a:lnTo>
                    <a:lnTo>
                      <a:pt x="380" y="162"/>
                    </a:lnTo>
                    <a:lnTo>
                      <a:pt x="380" y="161"/>
                    </a:lnTo>
                    <a:lnTo>
                      <a:pt x="389" y="158"/>
                    </a:lnTo>
                    <a:lnTo>
                      <a:pt x="392" y="155"/>
                    </a:lnTo>
                    <a:lnTo>
                      <a:pt x="392" y="149"/>
                    </a:lnTo>
                    <a:lnTo>
                      <a:pt x="388" y="135"/>
                    </a:lnTo>
                    <a:lnTo>
                      <a:pt x="381" y="124"/>
                    </a:lnTo>
                    <a:lnTo>
                      <a:pt x="381" y="123"/>
                    </a:lnTo>
                    <a:lnTo>
                      <a:pt x="336" y="121"/>
                    </a:lnTo>
                    <a:lnTo>
                      <a:pt x="336" y="120"/>
                    </a:lnTo>
                    <a:lnTo>
                      <a:pt x="334" y="120"/>
                    </a:lnTo>
                    <a:lnTo>
                      <a:pt x="329" y="117"/>
                    </a:lnTo>
                    <a:lnTo>
                      <a:pt x="325" y="116"/>
                    </a:lnTo>
                    <a:lnTo>
                      <a:pt x="324" y="116"/>
                    </a:lnTo>
                    <a:lnTo>
                      <a:pt x="311" y="111"/>
                    </a:lnTo>
                    <a:lnTo>
                      <a:pt x="303" y="102"/>
                    </a:lnTo>
                    <a:lnTo>
                      <a:pt x="303" y="101"/>
                    </a:lnTo>
                    <a:lnTo>
                      <a:pt x="301" y="101"/>
                    </a:lnTo>
                    <a:lnTo>
                      <a:pt x="289" y="105"/>
                    </a:lnTo>
                    <a:lnTo>
                      <a:pt x="286" y="102"/>
                    </a:lnTo>
                    <a:lnTo>
                      <a:pt x="282" y="94"/>
                    </a:lnTo>
                    <a:lnTo>
                      <a:pt x="279" y="92"/>
                    </a:lnTo>
                    <a:lnTo>
                      <a:pt x="277" y="89"/>
                    </a:lnTo>
                    <a:lnTo>
                      <a:pt x="275" y="87"/>
                    </a:lnTo>
                    <a:lnTo>
                      <a:pt x="275" y="85"/>
                    </a:lnTo>
                    <a:lnTo>
                      <a:pt x="268" y="85"/>
                    </a:lnTo>
                    <a:lnTo>
                      <a:pt x="265" y="87"/>
                    </a:lnTo>
                    <a:lnTo>
                      <a:pt x="261" y="87"/>
                    </a:lnTo>
                    <a:lnTo>
                      <a:pt x="261" y="78"/>
                    </a:lnTo>
                    <a:lnTo>
                      <a:pt x="258" y="64"/>
                    </a:lnTo>
                    <a:lnTo>
                      <a:pt x="254" y="56"/>
                    </a:lnTo>
                    <a:lnTo>
                      <a:pt x="250" y="56"/>
                    </a:lnTo>
                    <a:lnTo>
                      <a:pt x="250" y="54"/>
                    </a:lnTo>
                    <a:lnTo>
                      <a:pt x="253" y="42"/>
                    </a:lnTo>
                    <a:lnTo>
                      <a:pt x="246" y="35"/>
                    </a:lnTo>
                    <a:lnTo>
                      <a:pt x="243" y="28"/>
                    </a:lnTo>
                    <a:lnTo>
                      <a:pt x="246" y="21"/>
                    </a:lnTo>
                    <a:lnTo>
                      <a:pt x="244" y="21"/>
                    </a:lnTo>
                    <a:lnTo>
                      <a:pt x="241" y="15"/>
                    </a:lnTo>
                    <a:lnTo>
                      <a:pt x="233" y="15"/>
                    </a:lnTo>
                    <a:lnTo>
                      <a:pt x="224" y="14"/>
                    </a:lnTo>
                    <a:lnTo>
                      <a:pt x="217" y="14"/>
                    </a:lnTo>
                    <a:lnTo>
                      <a:pt x="210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89" name="Freeform 920">
                <a:extLst>
                  <a:ext uri="{FF2B5EF4-FFF2-40B4-BE49-F238E27FC236}">
                    <a16:creationId xmlns:a16="http://schemas.microsoft.com/office/drawing/2014/main" id="{E6CADA34-6622-06F0-A517-10DBFC5CF9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8" y="2212"/>
                <a:ext cx="148" cy="143"/>
              </a:xfrm>
              <a:custGeom>
                <a:avLst/>
                <a:gdLst>
                  <a:gd name="T0" fmla="*/ 357 w 590"/>
                  <a:gd name="T1" fmla="*/ 123 h 570"/>
                  <a:gd name="T2" fmla="*/ 354 w 590"/>
                  <a:gd name="T3" fmla="*/ 96 h 570"/>
                  <a:gd name="T4" fmla="*/ 364 w 590"/>
                  <a:gd name="T5" fmla="*/ 50 h 570"/>
                  <a:gd name="T6" fmla="*/ 332 w 590"/>
                  <a:gd name="T7" fmla="*/ 15 h 570"/>
                  <a:gd name="T8" fmla="*/ 293 w 590"/>
                  <a:gd name="T9" fmla="*/ 47 h 570"/>
                  <a:gd name="T10" fmla="*/ 241 w 590"/>
                  <a:gd name="T11" fmla="*/ 26 h 570"/>
                  <a:gd name="T12" fmla="*/ 224 w 590"/>
                  <a:gd name="T13" fmla="*/ 11 h 570"/>
                  <a:gd name="T14" fmla="*/ 198 w 590"/>
                  <a:gd name="T15" fmla="*/ 0 h 570"/>
                  <a:gd name="T16" fmla="*/ 157 w 590"/>
                  <a:gd name="T17" fmla="*/ 5 h 570"/>
                  <a:gd name="T18" fmla="*/ 134 w 590"/>
                  <a:gd name="T19" fmla="*/ 15 h 570"/>
                  <a:gd name="T20" fmla="*/ 109 w 590"/>
                  <a:gd name="T21" fmla="*/ 42 h 570"/>
                  <a:gd name="T22" fmla="*/ 92 w 590"/>
                  <a:gd name="T23" fmla="*/ 79 h 570"/>
                  <a:gd name="T24" fmla="*/ 92 w 590"/>
                  <a:gd name="T25" fmla="*/ 116 h 570"/>
                  <a:gd name="T26" fmla="*/ 61 w 590"/>
                  <a:gd name="T27" fmla="*/ 123 h 570"/>
                  <a:gd name="T28" fmla="*/ 37 w 590"/>
                  <a:gd name="T29" fmla="*/ 129 h 570"/>
                  <a:gd name="T30" fmla="*/ 25 w 590"/>
                  <a:gd name="T31" fmla="*/ 155 h 570"/>
                  <a:gd name="T32" fmla="*/ 37 w 590"/>
                  <a:gd name="T33" fmla="*/ 201 h 570"/>
                  <a:gd name="T34" fmla="*/ 46 w 590"/>
                  <a:gd name="T35" fmla="*/ 223 h 570"/>
                  <a:gd name="T36" fmla="*/ 57 w 590"/>
                  <a:gd name="T37" fmla="*/ 265 h 570"/>
                  <a:gd name="T38" fmla="*/ 71 w 590"/>
                  <a:gd name="T39" fmla="*/ 283 h 570"/>
                  <a:gd name="T40" fmla="*/ 118 w 590"/>
                  <a:gd name="T41" fmla="*/ 306 h 570"/>
                  <a:gd name="T42" fmla="*/ 128 w 590"/>
                  <a:gd name="T43" fmla="*/ 331 h 570"/>
                  <a:gd name="T44" fmla="*/ 142 w 590"/>
                  <a:gd name="T45" fmla="*/ 380 h 570"/>
                  <a:gd name="T46" fmla="*/ 138 w 590"/>
                  <a:gd name="T47" fmla="*/ 437 h 570"/>
                  <a:gd name="T48" fmla="*/ 117 w 590"/>
                  <a:gd name="T49" fmla="*/ 501 h 570"/>
                  <a:gd name="T50" fmla="*/ 125 w 590"/>
                  <a:gd name="T51" fmla="*/ 511 h 570"/>
                  <a:gd name="T52" fmla="*/ 89 w 590"/>
                  <a:gd name="T53" fmla="*/ 527 h 570"/>
                  <a:gd name="T54" fmla="*/ 111 w 590"/>
                  <a:gd name="T55" fmla="*/ 564 h 570"/>
                  <a:gd name="T56" fmla="*/ 170 w 590"/>
                  <a:gd name="T57" fmla="*/ 547 h 570"/>
                  <a:gd name="T58" fmla="*/ 194 w 590"/>
                  <a:gd name="T59" fmla="*/ 512 h 570"/>
                  <a:gd name="T60" fmla="*/ 233 w 590"/>
                  <a:gd name="T61" fmla="*/ 477 h 570"/>
                  <a:gd name="T62" fmla="*/ 262 w 590"/>
                  <a:gd name="T63" fmla="*/ 459 h 570"/>
                  <a:gd name="T64" fmla="*/ 293 w 590"/>
                  <a:gd name="T65" fmla="*/ 459 h 570"/>
                  <a:gd name="T66" fmla="*/ 319 w 590"/>
                  <a:gd name="T67" fmla="*/ 423 h 570"/>
                  <a:gd name="T68" fmla="*/ 324 w 590"/>
                  <a:gd name="T69" fmla="*/ 399 h 570"/>
                  <a:gd name="T70" fmla="*/ 370 w 590"/>
                  <a:gd name="T71" fmla="*/ 392 h 570"/>
                  <a:gd name="T72" fmla="*/ 408 w 590"/>
                  <a:gd name="T73" fmla="*/ 382 h 570"/>
                  <a:gd name="T74" fmla="*/ 435 w 590"/>
                  <a:gd name="T75" fmla="*/ 395 h 570"/>
                  <a:gd name="T76" fmla="*/ 484 w 590"/>
                  <a:gd name="T77" fmla="*/ 420 h 570"/>
                  <a:gd name="T78" fmla="*/ 508 w 590"/>
                  <a:gd name="T79" fmla="*/ 427 h 570"/>
                  <a:gd name="T80" fmla="*/ 518 w 590"/>
                  <a:gd name="T81" fmla="*/ 412 h 570"/>
                  <a:gd name="T82" fmla="*/ 542 w 590"/>
                  <a:gd name="T83" fmla="*/ 407 h 570"/>
                  <a:gd name="T84" fmla="*/ 558 w 590"/>
                  <a:gd name="T85" fmla="*/ 407 h 570"/>
                  <a:gd name="T86" fmla="*/ 572 w 590"/>
                  <a:gd name="T87" fmla="*/ 382 h 570"/>
                  <a:gd name="T88" fmla="*/ 578 w 590"/>
                  <a:gd name="T89" fmla="*/ 342 h 570"/>
                  <a:gd name="T90" fmla="*/ 557 w 590"/>
                  <a:gd name="T91" fmla="*/ 299 h 570"/>
                  <a:gd name="T92" fmla="*/ 557 w 590"/>
                  <a:gd name="T93" fmla="*/ 273 h 570"/>
                  <a:gd name="T94" fmla="*/ 546 w 590"/>
                  <a:gd name="T95" fmla="*/ 246 h 570"/>
                  <a:gd name="T96" fmla="*/ 535 w 590"/>
                  <a:gd name="T97" fmla="*/ 259 h 570"/>
                  <a:gd name="T98" fmla="*/ 492 w 590"/>
                  <a:gd name="T99" fmla="*/ 271 h 570"/>
                  <a:gd name="T100" fmla="*/ 480 w 590"/>
                  <a:gd name="T101" fmla="*/ 244 h 570"/>
                  <a:gd name="T102" fmla="*/ 448 w 590"/>
                  <a:gd name="T103" fmla="*/ 215 h 570"/>
                  <a:gd name="T104" fmla="*/ 424 w 590"/>
                  <a:gd name="T105" fmla="*/ 143 h 570"/>
                  <a:gd name="T106" fmla="*/ 420 w 590"/>
                  <a:gd name="T107" fmla="*/ 136 h 570"/>
                  <a:gd name="T108" fmla="*/ 413 w 590"/>
                  <a:gd name="T109" fmla="*/ 121 h 5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590" h="570">
                    <a:moveTo>
                      <a:pt x="387" y="119"/>
                    </a:moveTo>
                    <a:lnTo>
                      <a:pt x="379" y="120"/>
                    </a:lnTo>
                    <a:lnTo>
                      <a:pt x="377" y="121"/>
                    </a:lnTo>
                    <a:lnTo>
                      <a:pt x="368" y="124"/>
                    </a:lnTo>
                    <a:lnTo>
                      <a:pt x="364" y="124"/>
                    </a:lnTo>
                    <a:lnTo>
                      <a:pt x="357" y="123"/>
                    </a:lnTo>
                    <a:lnTo>
                      <a:pt x="356" y="124"/>
                    </a:lnTo>
                    <a:lnTo>
                      <a:pt x="356" y="123"/>
                    </a:lnTo>
                    <a:lnTo>
                      <a:pt x="357" y="110"/>
                    </a:lnTo>
                    <a:lnTo>
                      <a:pt x="356" y="103"/>
                    </a:lnTo>
                    <a:lnTo>
                      <a:pt x="354" y="99"/>
                    </a:lnTo>
                    <a:lnTo>
                      <a:pt x="354" y="96"/>
                    </a:lnTo>
                    <a:lnTo>
                      <a:pt x="364" y="88"/>
                    </a:lnTo>
                    <a:lnTo>
                      <a:pt x="367" y="86"/>
                    </a:lnTo>
                    <a:lnTo>
                      <a:pt x="371" y="76"/>
                    </a:lnTo>
                    <a:lnTo>
                      <a:pt x="371" y="57"/>
                    </a:lnTo>
                    <a:lnTo>
                      <a:pt x="367" y="54"/>
                    </a:lnTo>
                    <a:lnTo>
                      <a:pt x="364" y="50"/>
                    </a:lnTo>
                    <a:lnTo>
                      <a:pt x="363" y="46"/>
                    </a:lnTo>
                    <a:lnTo>
                      <a:pt x="361" y="39"/>
                    </a:lnTo>
                    <a:lnTo>
                      <a:pt x="356" y="26"/>
                    </a:lnTo>
                    <a:lnTo>
                      <a:pt x="342" y="23"/>
                    </a:lnTo>
                    <a:lnTo>
                      <a:pt x="335" y="14"/>
                    </a:lnTo>
                    <a:lnTo>
                      <a:pt x="332" y="15"/>
                    </a:lnTo>
                    <a:lnTo>
                      <a:pt x="305" y="25"/>
                    </a:lnTo>
                    <a:lnTo>
                      <a:pt x="301" y="28"/>
                    </a:lnTo>
                    <a:lnTo>
                      <a:pt x="298" y="28"/>
                    </a:lnTo>
                    <a:lnTo>
                      <a:pt x="300" y="29"/>
                    </a:lnTo>
                    <a:lnTo>
                      <a:pt x="300" y="36"/>
                    </a:lnTo>
                    <a:lnTo>
                      <a:pt x="293" y="47"/>
                    </a:lnTo>
                    <a:lnTo>
                      <a:pt x="291" y="49"/>
                    </a:lnTo>
                    <a:lnTo>
                      <a:pt x="289" y="49"/>
                    </a:lnTo>
                    <a:lnTo>
                      <a:pt x="283" y="47"/>
                    </a:lnTo>
                    <a:lnTo>
                      <a:pt x="271" y="46"/>
                    </a:lnTo>
                    <a:lnTo>
                      <a:pt x="243" y="28"/>
                    </a:lnTo>
                    <a:lnTo>
                      <a:pt x="241" y="26"/>
                    </a:lnTo>
                    <a:lnTo>
                      <a:pt x="241" y="19"/>
                    </a:lnTo>
                    <a:lnTo>
                      <a:pt x="240" y="19"/>
                    </a:lnTo>
                    <a:lnTo>
                      <a:pt x="237" y="16"/>
                    </a:lnTo>
                    <a:lnTo>
                      <a:pt x="230" y="12"/>
                    </a:lnTo>
                    <a:lnTo>
                      <a:pt x="227" y="12"/>
                    </a:lnTo>
                    <a:lnTo>
                      <a:pt x="224" y="11"/>
                    </a:lnTo>
                    <a:lnTo>
                      <a:pt x="212" y="11"/>
                    </a:lnTo>
                    <a:lnTo>
                      <a:pt x="206" y="12"/>
                    </a:lnTo>
                    <a:lnTo>
                      <a:pt x="205" y="9"/>
                    </a:lnTo>
                    <a:lnTo>
                      <a:pt x="201" y="9"/>
                    </a:lnTo>
                    <a:lnTo>
                      <a:pt x="198" y="8"/>
                    </a:lnTo>
                    <a:lnTo>
                      <a:pt x="198" y="0"/>
                    </a:lnTo>
                    <a:lnTo>
                      <a:pt x="197" y="0"/>
                    </a:lnTo>
                    <a:lnTo>
                      <a:pt x="192" y="1"/>
                    </a:lnTo>
                    <a:lnTo>
                      <a:pt x="181" y="14"/>
                    </a:lnTo>
                    <a:lnTo>
                      <a:pt x="177" y="12"/>
                    </a:lnTo>
                    <a:lnTo>
                      <a:pt x="166" y="7"/>
                    </a:lnTo>
                    <a:lnTo>
                      <a:pt x="157" y="5"/>
                    </a:lnTo>
                    <a:lnTo>
                      <a:pt x="155" y="5"/>
                    </a:lnTo>
                    <a:lnTo>
                      <a:pt x="146" y="7"/>
                    </a:lnTo>
                    <a:lnTo>
                      <a:pt x="141" y="14"/>
                    </a:lnTo>
                    <a:lnTo>
                      <a:pt x="139" y="15"/>
                    </a:lnTo>
                    <a:lnTo>
                      <a:pt x="139" y="16"/>
                    </a:lnTo>
                    <a:lnTo>
                      <a:pt x="134" y="15"/>
                    </a:lnTo>
                    <a:lnTo>
                      <a:pt x="117" y="15"/>
                    </a:lnTo>
                    <a:lnTo>
                      <a:pt x="116" y="16"/>
                    </a:lnTo>
                    <a:lnTo>
                      <a:pt x="111" y="22"/>
                    </a:lnTo>
                    <a:lnTo>
                      <a:pt x="110" y="23"/>
                    </a:lnTo>
                    <a:lnTo>
                      <a:pt x="109" y="28"/>
                    </a:lnTo>
                    <a:lnTo>
                      <a:pt x="109" y="42"/>
                    </a:lnTo>
                    <a:lnTo>
                      <a:pt x="106" y="56"/>
                    </a:lnTo>
                    <a:lnTo>
                      <a:pt x="104" y="61"/>
                    </a:lnTo>
                    <a:lnTo>
                      <a:pt x="104" y="62"/>
                    </a:lnTo>
                    <a:lnTo>
                      <a:pt x="103" y="62"/>
                    </a:lnTo>
                    <a:lnTo>
                      <a:pt x="102" y="65"/>
                    </a:lnTo>
                    <a:lnTo>
                      <a:pt x="92" y="79"/>
                    </a:lnTo>
                    <a:lnTo>
                      <a:pt x="84" y="96"/>
                    </a:lnTo>
                    <a:lnTo>
                      <a:pt x="82" y="102"/>
                    </a:lnTo>
                    <a:lnTo>
                      <a:pt x="85" y="105"/>
                    </a:lnTo>
                    <a:lnTo>
                      <a:pt x="93" y="106"/>
                    </a:lnTo>
                    <a:lnTo>
                      <a:pt x="93" y="114"/>
                    </a:lnTo>
                    <a:lnTo>
                      <a:pt x="92" y="116"/>
                    </a:lnTo>
                    <a:lnTo>
                      <a:pt x="89" y="117"/>
                    </a:lnTo>
                    <a:lnTo>
                      <a:pt x="84" y="123"/>
                    </a:lnTo>
                    <a:lnTo>
                      <a:pt x="81" y="129"/>
                    </a:lnTo>
                    <a:lnTo>
                      <a:pt x="77" y="134"/>
                    </a:lnTo>
                    <a:lnTo>
                      <a:pt x="75" y="134"/>
                    </a:lnTo>
                    <a:lnTo>
                      <a:pt x="61" y="123"/>
                    </a:lnTo>
                    <a:lnTo>
                      <a:pt x="60" y="121"/>
                    </a:lnTo>
                    <a:lnTo>
                      <a:pt x="53" y="121"/>
                    </a:lnTo>
                    <a:lnTo>
                      <a:pt x="47" y="123"/>
                    </a:lnTo>
                    <a:lnTo>
                      <a:pt x="42" y="127"/>
                    </a:lnTo>
                    <a:lnTo>
                      <a:pt x="39" y="129"/>
                    </a:lnTo>
                    <a:lnTo>
                      <a:pt x="37" y="129"/>
                    </a:lnTo>
                    <a:lnTo>
                      <a:pt x="37" y="136"/>
                    </a:lnTo>
                    <a:lnTo>
                      <a:pt x="40" y="146"/>
                    </a:lnTo>
                    <a:lnTo>
                      <a:pt x="40" y="148"/>
                    </a:lnTo>
                    <a:lnTo>
                      <a:pt x="36" y="149"/>
                    </a:lnTo>
                    <a:lnTo>
                      <a:pt x="27" y="149"/>
                    </a:lnTo>
                    <a:lnTo>
                      <a:pt x="25" y="155"/>
                    </a:lnTo>
                    <a:lnTo>
                      <a:pt x="11" y="174"/>
                    </a:lnTo>
                    <a:lnTo>
                      <a:pt x="0" y="199"/>
                    </a:lnTo>
                    <a:lnTo>
                      <a:pt x="5" y="199"/>
                    </a:lnTo>
                    <a:lnTo>
                      <a:pt x="23" y="202"/>
                    </a:lnTo>
                    <a:lnTo>
                      <a:pt x="29" y="199"/>
                    </a:lnTo>
                    <a:lnTo>
                      <a:pt x="37" y="201"/>
                    </a:lnTo>
                    <a:lnTo>
                      <a:pt x="43" y="205"/>
                    </a:lnTo>
                    <a:lnTo>
                      <a:pt x="43" y="206"/>
                    </a:lnTo>
                    <a:lnTo>
                      <a:pt x="44" y="208"/>
                    </a:lnTo>
                    <a:lnTo>
                      <a:pt x="44" y="211"/>
                    </a:lnTo>
                    <a:lnTo>
                      <a:pt x="46" y="213"/>
                    </a:lnTo>
                    <a:lnTo>
                      <a:pt x="46" y="223"/>
                    </a:lnTo>
                    <a:lnTo>
                      <a:pt x="44" y="225"/>
                    </a:lnTo>
                    <a:lnTo>
                      <a:pt x="46" y="232"/>
                    </a:lnTo>
                    <a:lnTo>
                      <a:pt x="47" y="232"/>
                    </a:lnTo>
                    <a:lnTo>
                      <a:pt x="47" y="239"/>
                    </a:lnTo>
                    <a:lnTo>
                      <a:pt x="51" y="255"/>
                    </a:lnTo>
                    <a:lnTo>
                      <a:pt x="57" y="265"/>
                    </a:lnTo>
                    <a:lnTo>
                      <a:pt x="56" y="272"/>
                    </a:lnTo>
                    <a:lnTo>
                      <a:pt x="56" y="276"/>
                    </a:lnTo>
                    <a:lnTo>
                      <a:pt x="58" y="279"/>
                    </a:lnTo>
                    <a:lnTo>
                      <a:pt x="60" y="279"/>
                    </a:lnTo>
                    <a:lnTo>
                      <a:pt x="67" y="283"/>
                    </a:lnTo>
                    <a:lnTo>
                      <a:pt x="71" y="283"/>
                    </a:lnTo>
                    <a:lnTo>
                      <a:pt x="77" y="280"/>
                    </a:lnTo>
                    <a:lnTo>
                      <a:pt x="81" y="279"/>
                    </a:lnTo>
                    <a:lnTo>
                      <a:pt x="89" y="279"/>
                    </a:lnTo>
                    <a:lnTo>
                      <a:pt x="111" y="287"/>
                    </a:lnTo>
                    <a:lnTo>
                      <a:pt x="117" y="296"/>
                    </a:lnTo>
                    <a:lnTo>
                      <a:pt x="118" y="306"/>
                    </a:lnTo>
                    <a:lnTo>
                      <a:pt x="118" y="307"/>
                    </a:lnTo>
                    <a:lnTo>
                      <a:pt x="117" y="310"/>
                    </a:lnTo>
                    <a:lnTo>
                      <a:pt x="117" y="311"/>
                    </a:lnTo>
                    <a:lnTo>
                      <a:pt x="118" y="317"/>
                    </a:lnTo>
                    <a:lnTo>
                      <a:pt x="125" y="328"/>
                    </a:lnTo>
                    <a:lnTo>
                      <a:pt x="128" y="331"/>
                    </a:lnTo>
                    <a:lnTo>
                      <a:pt x="137" y="335"/>
                    </a:lnTo>
                    <a:lnTo>
                      <a:pt x="164" y="342"/>
                    </a:lnTo>
                    <a:lnTo>
                      <a:pt x="167" y="342"/>
                    </a:lnTo>
                    <a:lnTo>
                      <a:pt x="167" y="366"/>
                    </a:lnTo>
                    <a:lnTo>
                      <a:pt x="162" y="380"/>
                    </a:lnTo>
                    <a:lnTo>
                      <a:pt x="142" y="380"/>
                    </a:lnTo>
                    <a:lnTo>
                      <a:pt x="139" y="393"/>
                    </a:lnTo>
                    <a:lnTo>
                      <a:pt x="139" y="412"/>
                    </a:lnTo>
                    <a:lnTo>
                      <a:pt x="137" y="428"/>
                    </a:lnTo>
                    <a:lnTo>
                      <a:pt x="135" y="430"/>
                    </a:lnTo>
                    <a:lnTo>
                      <a:pt x="134" y="437"/>
                    </a:lnTo>
                    <a:lnTo>
                      <a:pt x="138" y="437"/>
                    </a:lnTo>
                    <a:lnTo>
                      <a:pt x="146" y="441"/>
                    </a:lnTo>
                    <a:lnTo>
                      <a:pt x="146" y="445"/>
                    </a:lnTo>
                    <a:lnTo>
                      <a:pt x="142" y="459"/>
                    </a:lnTo>
                    <a:lnTo>
                      <a:pt x="137" y="465"/>
                    </a:lnTo>
                    <a:lnTo>
                      <a:pt x="117" y="491"/>
                    </a:lnTo>
                    <a:lnTo>
                      <a:pt x="117" y="501"/>
                    </a:lnTo>
                    <a:lnTo>
                      <a:pt x="118" y="503"/>
                    </a:lnTo>
                    <a:lnTo>
                      <a:pt x="118" y="504"/>
                    </a:lnTo>
                    <a:lnTo>
                      <a:pt x="123" y="508"/>
                    </a:lnTo>
                    <a:lnTo>
                      <a:pt x="124" y="508"/>
                    </a:lnTo>
                    <a:lnTo>
                      <a:pt x="125" y="510"/>
                    </a:lnTo>
                    <a:lnTo>
                      <a:pt x="125" y="511"/>
                    </a:lnTo>
                    <a:lnTo>
                      <a:pt x="124" y="512"/>
                    </a:lnTo>
                    <a:lnTo>
                      <a:pt x="100" y="517"/>
                    </a:lnTo>
                    <a:lnTo>
                      <a:pt x="99" y="517"/>
                    </a:lnTo>
                    <a:lnTo>
                      <a:pt x="94" y="518"/>
                    </a:lnTo>
                    <a:lnTo>
                      <a:pt x="94" y="519"/>
                    </a:lnTo>
                    <a:lnTo>
                      <a:pt x="89" y="527"/>
                    </a:lnTo>
                    <a:lnTo>
                      <a:pt x="86" y="530"/>
                    </a:lnTo>
                    <a:lnTo>
                      <a:pt x="90" y="547"/>
                    </a:lnTo>
                    <a:lnTo>
                      <a:pt x="90" y="553"/>
                    </a:lnTo>
                    <a:lnTo>
                      <a:pt x="92" y="557"/>
                    </a:lnTo>
                    <a:lnTo>
                      <a:pt x="92" y="560"/>
                    </a:lnTo>
                    <a:lnTo>
                      <a:pt x="111" y="564"/>
                    </a:lnTo>
                    <a:lnTo>
                      <a:pt x="114" y="567"/>
                    </a:lnTo>
                    <a:lnTo>
                      <a:pt x="120" y="570"/>
                    </a:lnTo>
                    <a:lnTo>
                      <a:pt x="123" y="570"/>
                    </a:lnTo>
                    <a:lnTo>
                      <a:pt x="135" y="558"/>
                    </a:lnTo>
                    <a:lnTo>
                      <a:pt x="135" y="557"/>
                    </a:lnTo>
                    <a:lnTo>
                      <a:pt x="170" y="547"/>
                    </a:lnTo>
                    <a:lnTo>
                      <a:pt x="181" y="541"/>
                    </a:lnTo>
                    <a:lnTo>
                      <a:pt x="199" y="539"/>
                    </a:lnTo>
                    <a:lnTo>
                      <a:pt x="204" y="539"/>
                    </a:lnTo>
                    <a:lnTo>
                      <a:pt x="204" y="537"/>
                    </a:lnTo>
                    <a:lnTo>
                      <a:pt x="192" y="522"/>
                    </a:lnTo>
                    <a:lnTo>
                      <a:pt x="194" y="512"/>
                    </a:lnTo>
                    <a:lnTo>
                      <a:pt x="194" y="510"/>
                    </a:lnTo>
                    <a:lnTo>
                      <a:pt x="190" y="505"/>
                    </a:lnTo>
                    <a:lnTo>
                      <a:pt x="209" y="498"/>
                    </a:lnTo>
                    <a:lnTo>
                      <a:pt x="222" y="503"/>
                    </a:lnTo>
                    <a:lnTo>
                      <a:pt x="229" y="500"/>
                    </a:lnTo>
                    <a:lnTo>
                      <a:pt x="233" y="477"/>
                    </a:lnTo>
                    <a:lnTo>
                      <a:pt x="237" y="472"/>
                    </a:lnTo>
                    <a:lnTo>
                      <a:pt x="243" y="470"/>
                    </a:lnTo>
                    <a:lnTo>
                      <a:pt x="244" y="465"/>
                    </a:lnTo>
                    <a:lnTo>
                      <a:pt x="245" y="463"/>
                    </a:lnTo>
                    <a:lnTo>
                      <a:pt x="245" y="459"/>
                    </a:lnTo>
                    <a:lnTo>
                      <a:pt x="262" y="459"/>
                    </a:lnTo>
                    <a:lnTo>
                      <a:pt x="281" y="463"/>
                    </a:lnTo>
                    <a:lnTo>
                      <a:pt x="282" y="463"/>
                    </a:lnTo>
                    <a:lnTo>
                      <a:pt x="285" y="467"/>
                    </a:lnTo>
                    <a:lnTo>
                      <a:pt x="287" y="469"/>
                    </a:lnTo>
                    <a:lnTo>
                      <a:pt x="289" y="467"/>
                    </a:lnTo>
                    <a:lnTo>
                      <a:pt x="293" y="459"/>
                    </a:lnTo>
                    <a:lnTo>
                      <a:pt x="297" y="444"/>
                    </a:lnTo>
                    <a:lnTo>
                      <a:pt x="300" y="438"/>
                    </a:lnTo>
                    <a:lnTo>
                      <a:pt x="305" y="423"/>
                    </a:lnTo>
                    <a:lnTo>
                      <a:pt x="305" y="421"/>
                    </a:lnTo>
                    <a:lnTo>
                      <a:pt x="310" y="420"/>
                    </a:lnTo>
                    <a:lnTo>
                      <a:pt x="319" y="423"/>
                    </a:lnTo>
                    <a:lnTo>
                      <a:pt x="321" y="423"/>
                    </a:lnTo>
                    <a:lnTo>
                      <a:pt x="321" y="421"/>
                    </a:lnTo>
                    <a:lnTo>
                      <a:pt x="319" y="419"/>
                    </a:lnTo>
                    <a:lnTo>
                      <a:pt x="319" y="412"/>
                    </a:lnTo>
                    <a:lnTo>
                      <a:pt x="322" y="400"/>
                    </a:lnTo>
                    <a:lnTo>
                      <a:pt x="324" y="399"/>
                    </a:lnTo>
                    <a:lnTo>
                      <a:pt x="331" y="399"/>
                    </a:lnTo>
                    <a:lnTo>
                      <a:pt x="336" y="398"/>
                    </a:lnTo>
                    <a:lnTo>
                      <a:pt x="343" y="395"/>
                    </a:lnTo>
                    <a:lnTo>
                      <a:pt x="354" y="393"/>
                    </a:lnTo>
                    <a:lnTo>
                      <a:pt x="363" y="393"/>
                    </a:lnTo>
                    <a:lnTo>
                      <a:pt x="370" y="392"/>
                    </a:lnTo>
                    <a:lnTo>
                      <a:pt x="388" y="392"/>
                    </a:lnTo>
                    <a:lnTo>
                      <a:pt x="389" y="393"/>
                    </a:lnTo>
                    <a:lnTo>
                      <a:pt x="405" y="390"/>
                    </a:lnTo>
                    <a:lnTo>
                      <a:pt x="409" y="387"/>
                    </a:lnTo>
                    <a:lnTo>
                      <a:pt x="409" y="385"/>
                    </a:lnTo>
                    <a:lnTo>
                      <a:pt x="408" y="382"/>
                    </a:lnTo>
                    <a:lnTo>
                      <a:pt x="409" y="380"/>
                    </a:lnTo>
                    <a:lnTo>
                      <a:pt x="413" y="378"/>
                    </a:lnTo>
                    <a:lnTo>
                      <a:pt x="420" y="380"/>
                    </a:lnTo>
                    <a:lnTo>
                      <a:pt x="430" y="380"/>
                    </a:lnTo>
                    <a:lnTo>
                      <a:pt x="434" y="388"/>
                    </a:lnTo>
                    <a:lnTo>
                      <a:pt x="435" y="395"/>
                    </a:lnTo>
                    <a:lnTo>
                      <a:pt x="449" y="402"/>
                    </a:lnTo>
                    <a:lnTo>
                      <a:pt x="461" y="410"/>
                    </a:lnTo>
                    <a:lnTo>
                      <a:pt x="470" y="421"/>
                    </a:lnTo>
                    <a:lnTo>
                      <a:pt x="476" y="420"/>
                    </a:lnTo>
                    <a:lnTo>
                      <a:pt x="479" y="419"/>
                    </a:lnTo>
                    <a:lnTo>
                      <a:pt x="484" y="420"/>
                    </a:lnTo>
                    <a:lnTo>
                      <a:pt x="492" y="427"/>
                    </a:lnTo>
                    <a:lnTo>
                      <a:pt x="494" y="430"/>
                    </a:lnTo>
                    <a:lnTo>
                      <a:pt x="497" y="433"/>
                    </a:lnTo>
                    <a:lnTo>
                      <a:pt x="501" y="430"/>
                    </a:lnTo>
                    <a:lnTo>
                      <a:pt x="504" y="428"/>
                    </a:lnTo>
                    <a:lnTo>
                      <a:pt x="508" y="427"/>
                    </a:lnTo>
                    <a:lnTo>
                      <a:pt x="509" y="427"/>
                    </a:lnTo>
                    <a:lnTo>
                      <a:pt x="514" y="428"/>
                    </a:lnTo>
                    <a:lnTo>
                      <a:pt x="516" y="424"/>
                    </a:lnTo>
                    <a:lnTo>
                      <a:pt x="516" y="416"/>
                    </a:lnTo>
                    <a:lnTo>
                      <a:pt x="518" y="413"/>
                    </a:lnTo>
                    <a:lnTo>
                      <a:pt x="518" y="412"/>
                    </a:lnTo>
                    <a:lnTo>
                      <a:pt x="521" y="406"/>
                    </a:lnTo>
                    <a:lnTo>
                      <a:pt x="522" y="405"/>
                    </a:lnTo>
                    <a:lnTo>
                      <a:pt x="523" y="405"/>
                    </a:lnTo>
                    <a:lnTo>
                      <a:pt x="526" y="403"/>
                    </a:lnTo>
                    <a:lnTo>
                      <a:pt x="533" y="403"/>
                    </a:lnTo>
                    <a:lnTo>
                      <a:pt x="542" y="407"/>
                    </a:lnTo>
                    <a:lnTo>
                      <a:pt x="542" y="413"/>
                    </a:lnTo>
                    <a:lnTo>
                      <a:pt x="543" y="416"/>
                    </a:lnTo>
                    <a:lnTo>
                      <a:pt x="544" y="416"/>
                    </a:lnTo>
                    <a:lnTo>
                      <a:pt x="546" y="414"/>
                    </a:lnTo>
                    <a:lnTo>
                      <a:pt x="558" y="413"/>
                    </a:lnTo>
                    <a:lnTo>
                      <a:pt x="558" y="407"/>
                    </a:lnTo>
                    <a:lnTo>
                      <a:pt x="557" y="405"/>
                    </a:lnTo>
                    <a:lnTo>
                      <a:pt x="557" y="402"/>
                    </a:lnTo>
                    <a:lnTo>
                      <a:pt x="560" y="395"/>
                    </a:lnTo>
                    <a:lnTo>
                      <a:pt x="564" y="390"/>
                    </a:lnTo>
                    <a:lnTo>
                      <a:pt x="568" y="387"/>
                    </a:lnTo>
                    <a:lnTo>
                      <a:pt x="572" y="382"/>
                    </a:lnTo>
                    <a:lnTo>
                      <a:pt x="574" y="382"/>
                    </a:lnTo>
                    <a:lnTo>
                      <a:pt x="578" y="378"/>
                    </a:lnTo>
                    <a:lnTo>
                      <a:pt x="583" y="370"/>
                    </a:lnTo>
                    <a:lnTo>
                      <a:pt x="590" y="354"/>
                    </a:lnTo>
                    <a:lnTo>
                      <a:pt x="586" y="349"/>
                    </a:lnTo>
                    <a:lnTo>
                      <a:pt x="578" y="342"/>
                    </a:lnTo>
                    <a:lnTo>
                      <a:pt x="576" y="339"/>
                    </a:lnTo>
                    <a:lnTo>
                      <a:pt x="576" y="338"/>
                    </a:lnTo>
                    <a:lnTo>
                      <a:pt x="575" y="336"/>
                    </a:lnTo>
                    <a:lnTo>
                      <a:pt x="574" y="308"/>
                    </a:lnTo>
                    <a:lnTo>
                      <a:pt x="568" y="301"/>
                    </a:lnTo>
                    <a:lnTo>
                      <a:pt x="557" y="299"/>
                    </a:lnTo>
                    <a:lnTo>
                      <a:pt x="547" y="294"/>
                    </a:lnTo>
                    <a:lnTo>
                      <a:pt x="547" y="293"/>
                    </a:lnTo>
                    <a:lnTo>
                      <a:pt x="550" y="287"/>
                    </a:lnTo>
                    <a:lnTo>
                      <a:pt x="551" y="283"/>
                    </a:lnTo>
                    <a:lnTo>
                      <a:pt x="555" y="279"/>
                    </a:lnTo>
                    <a:lnTo>
                      <a:pt x="557" y="273"/>
                    </a:lnTo>
                    <a:lnTo>
                      <a:pt x="557" y="266"/>
                    </a:lnTo>
                    <a:lnTo>
                      <a:pt x="555" y="265"/>
                    </a:lnTo>
                    <a:lnTo>
                      <a:pt x="550" y="257"/>
                    </a:lnTo>
                    <a:lnTo>
                      <a:pt x="551" y="254"/>
                    </a:lnTo>
                    <a:lnTo>
                      <a:pt x="546" y="253"/>
                    </a:lnTo>
                    <a:lnTo>
                      <a:pt x="546" y="246"/>
                    </a:lnTo>
                    <a:lnTo>
                      <a:pt x="542" y="246"/>
                    </a:lnTo>
                    <a:lnTo>
                      <a:pt x="542" y="247"/>
                    </a:lnTo>
                    <a:lnTo>
                      <a:pt x="540" y="247"/>
                    </a:lnTo>
                    <a:lnTo>
                      <a:pt x="539" y="250"/>
                    </a:lnTo>
                    <a:lnTo>
                      <a:pt x="539" y="253"/>
                    </a:lnTo>
                    <a:lnTo>
                      <a:pt x="535" y="259"/>
                    </a:lnTo>
                    <a:lnTo>
                      <a:pt x="528" y="263"/>
                    </a:lnTo>
                    <a:lnTo>
                      <a:pt x="525" y="266"/>
                    </a:lnTo>
                    <a:lnTo>
                      <a:pt x="516" y="266"/>
                    </a:lnTo>
                    <a:lnTo>
                      <a:pt x="511" y="271"/>
                    </a:lnTo>
                    <a:lnTo>
                      <a:pt x="511" y="272"/>
                    </a:lnTo>
                    <a:lnTo>
                      <a:pt x="492" y="271"/>
                    </a:lnTo>
                    <a:lnTo>
                      <a:pt x="490" y="263"/>
                    </a:lnTo>
                    <a:lnTo>
                      <a:pt x="490" y="262"/>
                    </a:lnTo>
                    <a:lnTo>
                      <a:pt x="487" y="253"/>
                    </a:lnTo>
                    <a:lnTo>
                      <a:pt x="487" y="250"/>
                    </a:lnTo>
                    <a:lnTo>
                      <a:pt x="483" y="246"/>
                    </a:lnTo>
                    <a:lnTo>
                      <a:pt x="480" y="244"/>
                    </a:lnTo>
                    <a:lnTo>
                      <a:pt x="479" y="243"/>
                    </a:lnTo>
                    <a:lnTo>
                      <a:pt x="463" y="240"/>
                    </a:lnTo>
                    <a:lnTo>
                      <a:pt x="459" y="234"/>
                    </a:lnTo>
                    <a:lnTo>
                      <a:pt x="458" y="234"/>
                    </a:lnTo>
                    <a:lnTo>
                      <a:pt x="456" y="233"/>
                    </a:lnTo>
                    <a:lnTo>
                      <a:pt x="448" y="215"/>
                    </a:lnTo>
                    <a:lnTo>
                      <a:pt x="449" y="190"/>
                    </a:lnTo>
                    <a:lnTo>
                      <a:pt x="447" y="186"/>
                    </a:lnTo>
                    <a:lnTo>
                      <a:pt x="442" y="184"/>
                    </a:lnTo>
                    <a:lnTo>
                      <a:pt x="421" y="166"/>
                    </a:lnTo>
                    <a:lnTo>
                      <a:pt x="424" y="155"/>
                    </a:lnTo>
                    <a:lnTo>
                      <a:pt x="424" y="143"/>
                    </a:lnTo>
                    <a:lnTo>
                      <a:pt x="423" y="139"/>
                    </a:lnTo>
                    <a:lnTo>
                      <a:pt x="421" y="132"/>
                    </a:lnTo>
                    <a:lnTo>
                      <a:pt x="420" y="131"/>
                    </a:lnTo>
                    <a:lnTo>
                      <a:pt x="417" y="131"/>
                    </a:lnTo>
                    <a:lnTo>
                      <a:pt x="417" y="134"/>
                    </a:lnTo>
                    <a:lnTo>
                      <a:pt x="420" y="136"/>
                    </a:lnTo>
                    <a:lnTo>
                      <a:pt x="417" y="135"/>
                    </a:lnTo>
                    <a:lnTo>
                      <a:pt x="417" y="134"/>
                    </a:lnTo>
                    <a:lnTo>
                      <a:pt x="412" y="127"/>
                    </a:lnTo>
                    <a:lnTo>
                      <a:pt x="412" y="124"/>
                    </a:lnTo>
                    <a:lnTo>
                      <a:pt x="413" y="123"/>
                    </a:lnTo>
                    <a:lnTo>
                      <a:pt x="413" y="121"/>
                    </a:lnTo>
                    <a:lnTo>
                      <a:pt x="410" y="120"/>
                    </a:lnTo>
                    <a:lnTo>
                      <a:pt x="402" y="119"/>
                    </a:lnTo>
                    <a:lnTo>
                      <a:pt x="387" y="11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90" name="Freeform 921">
                <a:extLst>
                  <a:ext uri="{FF2B5EF4-FFF2-40B4-BE49-F238E27FC236}">
                    <a16:creationId xmlns:a16="http://schemas.microsoft.com/office/drawing/2014/main" id="{83F675BC-1C5F-FA72-F8E1-1E598FECC8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5" y="2213"/>
                <a:ext cx="80" cy="88"/>
              </a:xfrm>
              <a:custGeom>
                <a:avLst/>
                <a:gdLst>
                  <a:gd name="T0" fmla="*/ 230 w 319"/>
                  <a:gd name="T1" fmla="*/ 52 h 349"/>
                  <a:gd name="T2" fmla="*/ 214 w 319"/>
                  <a:gd name="T3" fmla="*/ 76 h 349"/>
                  <a:gd name="T4" fmla="*/ 208 w 319"/>
                  <a:gd name="T5" fmla="*/ 101 h 349"/>
                  <a:gd name="T6" fmla="*/ 193 w 319"/>
                  <a:gd name="T7" fmla="*/ 100 h 349"/>
                  <a:gd name="T8" fmla="*/ 183 w 319"/>
                  <a:gd name="T9" fmla="*/ 111 h 349"/>
                  <a:gd name="T10" fmla="*/ 177 w 319"/>
                  <a:gd name="T11" fmla="*/ 104 h 349"/>
                  <a:gd name="T12" fmla="*/ 156 w 319"/>
                  <a:gd name="T13" fmla="*/ 119 h 349"/>
                  <a:gd name="T14" fmla="*/ 147 w 319"/>
                  <a:gd name="T15" fmla="*/ 118 h 349"/>
                  <a:gd name="T16" fmla="*/ 144 w 319"/>
                  <a:gd name="T17" fmla="*/ 112 h 349"/>
                  <a:gd name="T18" fmla="*/ 136 w 319"/>
                  <a:gd name="T19" fmla="*/ 123 h 349"/>
                  <a:gd name="T20" fmla="*/ 130 w 319"/>
                  <a:gd name="T21" fmla="*/ 145 h 349"/>
                  <a:gd name="T22" fmla="*/ 112 w 319"/>
                  <a:gd name="T23" fmla="*/ 164 h 349"/>
                  <a:gd name="T24" fmla="*/ 99 w 319"/>
                  <a:gd name="T25" fmla="*/ 169 h 349"/>
                  <a:gd name="T26" fmla="*/ 106 w 319"/>
                  <a:gd name="T27" fmla="*/ 191 h 349"/>
                  <a:gd name="T28" fmla="*/ 88 w 319"/>
                  <a:gd name="T29" fmla="*/ 211 h 349"/>
                  <a:gd name="T30" fmla="*/ 89 w 319"/>
                  <a:gd name="T31" fmla="*/ 235 h 349"/>
                  <a:gd name="T32" fmla="*/ 78 w 319"/>
                  <a:gd name="T33" fmla="*/ 243 h 349"/>
                  <a:gd name="T34" fmla="*/ 55 w 319"/>
                  <a:gd name="T35" fmla="*/ 241 h 349"/>
                  <a:gd name="T36" fmla="*/ 38 w 319"/>
                  <a:gd name="T37" fmla="*/ 222 h 349"/>
                  <a:gd name="T38" fmla="*/ 22 w 319"/>
                  <a:gd name="T39" fmla="*/ 220 h 349"/>
                  <a:gd name="T40" fmla="*/ 8 w 319"/>
                  <a:gd name="T41" fmla="*/ 243 h 349"/>
                  <a:gd name="T42" fmla="*/ 8 w 319"/>
                  <a:gd name="T43" fmla="*/ 260 h 349"/>
                  <a:gd name="T44" fmla="*/ 4 w 319"/>
                  <a:gd name="T45" fmla="*/ 278 h 349"/>
                  <a:gd name="T46" fmla="*/ 10 w 319"/>
                  <a:gd name="T47" fmla="*/ 294 h 349"/>
                  <a:gd name="T48" fmla="*/ 29 w 319"/>
                  <a:gd name="T49" fmla="*/ 333 h 349"/>
                  <a:gd name="T50" fmla="*/ 43 w 319"/>
                  <a:gd name="T51" fmla="*/ 349 h 349"/>
                  <a:gd name="T52" fmla="*/ 66 w 319"/>
                  <a:gd name="T53" fmla="*/ 321 h 349"/>
                  <a:gd name="T54" fmla="*/ 74 w 319"/>
                  <a:gd name="T55" fmla="*/ 280 h 349"/>
                  <a:gd name="T56" fmla="*/ 88 w 319"/>
                  <a:gd name="T57" fmla="*/ 250 h 349"/>
                  <a:gd name="T58" fmla="*/ 154 w 319"/>
                  <a:gd name="T59" fmla="*/ 291 h 349"/>
                  <a:gd name="T60" fmla="*/ 199 w 319"/>
                  <a:gd name="T61" fmla="*/ 289 h 349"/>
                  <a:gd name="T62" fmla="*/ 214 w 319"/>
                  <a:gd name="T63" fmla="*/ 266 h 349"/>
                  <a:gd name="T64" fmla="*/ 235 w 319"/>
                  <a:gd name="T65" fmla="*/ 285 h 349"/>
                  <a:gd name="T66" fmla="*/ 239 w 319"/>
                  <a:gd name="T67" fmla="*/ 291 h 349"/>
                  <a:gd name="T68" fmla="*/ 257 w 319"/>
                  <a:gd name="T69" fmla="*/ 303 h 349"/>
                  <a:gd name="T70" fmla="*/ 286 w 319"/>
                  <a:gd name="T71" fmla="*/ 282 h 349"/>
                  <a:gd name="T72" fmla="*/ 292 w 319"/>
                  <a:gd name="T73" fmla="*/ 224 h 349"/>
                  <a:gd name="T74" fmla="*/ 297 w 319"/>
                  <a:gd name="T75" fmla="*/ 220 h 349"/>
                  <a:gd name="T76" fmla="*/ 310 w 319"/>
                  <a:gd name="T77" fmla="*/ 214 h 349"/>
                  <a:gd name="T78" fmla="*/ 312 w 319"/>
                  <a:gd name="T79" fmla="*/ 190 h 349"/>
                  <a:gd name="T80" fmla="*/ 313 w 319"/>
                  <a:gd name="T81" fmla="*/ 157 h 349"/>
                  <a:gd name="T82" fmla="*/ 319 w 319"/>
                  <a:gd name="T83" fmla="*/ 130 h 349"/>
                  <a:gd name="T84" fmla="*/ 296 w 319"/>
                  <a:gd name="T85" fmla="*/ 122 h 349"/>
                  <a:gd name="T86" fmla="*/ 278 w 319"/>
                  <a:gd name="T87" fmla="*/ 122 h 349"/>
                  <a:gd name="T88" fmla="*/ 271 w 319"/>
                  <a:gd name="T89" fmla="*/ 77 h 349"/>
                  <a:gd name="T90" fmla="*/ 250 w 319"/>
                  <a:gd name="T91" fmla="*/ 69 h 349"/>
                  <a:gd name="T92" fmla="*/ 263 w 319"/>
                  <a:gd name="T93" fmla="*/ 17 h 349"/>
                  <a:gd name="T94" fmla="*/ 250 w 319"/>
                  <a:gd name="T95" fmla="*/ 3 h 349"/>
                  <a:gd name="T96" fmla="*/ 239 w 319"/>
                  <a:gd name="T97" fmla="*/ 33 h 3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19" h="349">
                    <a:moveTo>
                      <a:pt x="239" y="33"/>
                    </a:moveTo>
                    <a:lnTo>
                      <a:pt x="233" y="48"/>
                    </a:lnTo>
                    <a:lnTo>
                      <a:pt x="233" y="49"/>
                    </a:lnTo>
                    <a:lnTo>
                      <a:pt x="230" y="52"/>
                    </a:lnTo>
                    <a:lnTo>
                      <a:pt x="230" y="55"/>
                    </a:lnTo>
                    <a:lnTo>
                      <a:pt x="226" y="55"/>
                    </a:lnTo>
                    <a:lnTo>
                      <a:pt x="214" y="69"/>
                    </a:lnTo>
                    <a:lnTo>
                      <a:pt x="214" y="76"/>
                    </a:lnTo>
                    <a:lnTo>
                      <a:pt x="216" y="84"/>
                    </a:lnTo>
                    <a:lnTo>
                      <a:pt x="219" y="90"/>
                    </a:lnTo>
                    <a:lnTo>
                      <a:pt x="215" y="97"/>
                    </a:lnTo>
                    <a:lnTo>
                      <a:pt x="208" y="101"/>
                    </a:lnTo>
                    <a:lnTo>
                      <a:pt x="205" y="101"/>
                    </a:lnTo>
                    <a:lnTo>
                      <a:pt x="203" y="102"/>
                    </a:lnTo>
                    <a:lnTo>
                      <a:pt x="197" y="100"/>
                    </a:lnTo>
                    <a:lnTo>
                      <a:pt x="193" y="100"/>
                    </a:lnTo>
                    <a:lnTo>
                      <a:pt x="193" y="101"/>
                    </a:lnTo>
                    <a:lnTo>
                      <a:pt x="190" y="105"/>
                    </a:lnTo>
                    <a:lnTo>
                      <a:pt x="185" y="109"/>
                    </a:lnTo>
                    <a:lnTo>
                      <a:pt x="183" y="111"/>
                    </a:lnTo>
                    <a:lnTo>
                      <a:pt x="182" y="109"/>
                    </a:lnTo>
                    <a:lnTo>
                      <a:pt x="183" y="107"/>
                    </a:lnTo>
                    <a:lnTo>
                      <a:pt x="182" y="105"/>
                    </a:lnTo>
                    <a:lnTo>
                      <a:pt x="177" y="104"/>
                    </a:lnTo>
                    <a:lnTo>
                      <a:pt x="170" y="102"/>
                    </a:lnTo>
                    <a:lnTo>
                      <a:pt x="161" y="102"/>
                    </a:lnTo>
                    <a:lnTo>
                      <a:pt x="158" y="109"/>
                    </a:lnTo>
                    <a:lnTo>
                      <a:pt x="156" y="119"/>
                    </a:lnTo>
                    <a:lnTo>
                      <a:pt x="155" y="123"/>
                    </a:lnTo>
                    <a:lnTo>
                      <a:pt x="151" y="122"/>
                    </a:lnTo>
                    <a:lnTo>
                      <a:pt x="149" y="122"/>
                    </a:lnTo>
                    <a:lnTo>
                      <a:pt x="147" y="118"/>
                    </a:lnTo>
                    <a:lnTo>
                      <a:pt x="147" y="115"/>
                    </a:lnTo>
                    <a:lnTo>
                      <a:pt x="145" y="112"/>
                    </a:lnTo>
                    <a:lnTo>
                      <a:pt x="142" y="111"/>
                    </a:lnTo>
                    <a:lnTo>
                      <a:pt x="144" y="112"/>
                    </a:lnTo>
                    <a:lnTo>
                      <a:pt x="142" y="114"/>
                    </a:lnTo>
                    <a:lnTo>
                      <a:pt x="142" y="115"/>
                    </a:lnTo>
                    <a:lnTo>
                      <a:pt x="140" y="118"/>
                    </a:lnTo>
                    <a:lnTo>
                      <a:pt x="136" y="123"/>
                    </a:lnTo>
                    <a:lnTo>
                      <a:pt x="132" y="127"/>
                    </a:lnTo>
                    <a:lnTo>
                      <a:pt x="130" y="133"/>
                    </a:lnTo>
                    <a:lnTo>
                      <a:pt x="132" y="136"/>
                    </a:lnTo>
                    <a:lnTo>
                      <a:pt x="130" y="145"/>
                    </a:lnTo>
                    <a:lnTo>
                      <a:pt x="127" y="153"/>
                    </a:lnTo>
                    <a:lnTo>
                      <a:pt x="122" y="160"/>
                    </a:lnTo>
                    <a:lnTo>
                      <a:pt x="116" y="164"/>
                    </a:lnTo>
                    <a:lnTo>
                      <a:pt x="112" y="164"/>
                    </a:lnTo>
                    <a:lnTo>
                      <a:pt x="106" y="165"/>
                    </a:lnTo>
                    <a:lnTo>
                      <a:pt x="98" y="165"/>
                    </a:lnTo>
                    <a:lnTo>
                      <a:pt x="98" y="168"/>
                    </a:lnTo>
                    <a:lnTo>
                      <a:pt x="99" y="169"/>
                    </a:lnTo>
                    <a:lnTo>
                      <a:pt x="101" y="172"/>
                    </a:lnTo>
                    <a:lnTo>
                      <a:pt x="102" y="183"/>
                    </a:lnTo>
                    <a:lnTo>
                      <a:pt x="105" y="190"/>
                    </a:lnTo>
                    <a:lnTo>
                      <a:pt x="106" y="191"/>
                    </a:lnTo>
                    <a:lnTo>
                      <a:pt x="105" y="194"/>
                    </a:lnTo>
                    <a:lnTo>
                      <a:pt x="103" y="194"/>
                    </a:lnTo>
                    <a:lnTo>
                      <a:pt x="99" y="197"/>
                    </a:lnTo>
                    <a:lnTo>
                      <a:pt x="88" y="211"/>
                    </a:lnTo>
                    <a:lnTo>
                      <a:pt x="88" y="218"/>
                    </a:lnTo>
                    <a:lnTo>
                      <a:pt x="91" y="225"/>
                    </a:lnTo>
                    <a:lnTo>
                      <a:pt x="91" y="227"/>
                    </a:lnTo>
                    <a:lnTo>
                      <a:pt x="89" y="235"/>
                    </a:lnTo>
                    <a:lnTo>
                      <a:pt x="82" y="245"/>
                    </a:lnTo>
                    <a:lnTo>
                      <a:pt x="81" y="246"/>
                    </a:lnTo>
                    <a:lnTo>
                      <a:pt x="81" y="245"/>
                    </a:lnTo>
                    <a:lnTo>
                      <a:pt x="78" y="243"/>
                    </a:lnTo>
                    <a:lnTo>
                      <a:pt x="78" y="242"/>
                    </a:lnTo>
                    <a:lnTo>
                      <a:pt x="63" y="239"/>
                    </a:lnTo>
                    <a:lnTo>
                      <a:pt x="57" y="241"/>
                    </a:lnTo>
                    <a:lnTo>
                      <a:pt x="55" y="241"/>
                    </a:lnTo>
                    <a:lnTo>
                      <a:pt x="52" y="238"/>
                    </a:lnTo>
                    <a:lnTo>
                      <a:pt x="43" y="232"/>
                    </a:lnTo>
                    <a:lnTo>
                      <a:pt x="38" y="225"/>
                    </a:lnTo>
                    <a:lnTo>
                      <a:pt x="38" y="222"/>
                    </a:lnTo>
                    <a:lnTo>
                      <a:pt x="41" y="217"/>
                    </a:lnTo>
                    <a:lnTo>
                      <a:pt x="41" y="214"/>
                    </a:lnTo>
                    <a:lnTo>
                      <a:pt x="32" y="214"/>
                    </a:lnTo>
                    <a:lnTo>
                      <a:pt x="22" y="220"/>
                    </a:lnTo>
                    <a:lnTo>
                      <a:pt x="22" y="222"/>
                    </a:lnTo>
                    <a:lnTo>
                      <a:pt x="20" y="231"/>
                    </a:lnTo>
                    <a:lnTo>
                      <a:pt x="13" y="235"/>
                    </a:lnTo>
                    <a:lnTo>
                      <a:pt x="8" y="243"/>
                    </a:lnTo>
                    <a:lnTo>
                      <a:pt x="7" y="245"/>
                    </a:lnTo>
                    <a:lnTo>
                      <a:pt x="4" y="249"/>
                    </a:lnTo>
                    <a:lnTo>
                      <a:pt x="3" y="252"/>
                    </a:lnTo>
                    <a:lnTo>
                      <a:pt x="8" y="260"/>
                    </a:lnTo>
                    <a:lnTo>
                      <a:pt x="10" y="261"/>
                    </a:lnTo>
                    <a:lnTo>
                      <a:pt x="10" y="268"/>
                    </a:lnTo>
                    <a:lnTo>
                      <a:pt x="8" y="274"/>
                    </a:lnTo>
                    <a:lnTo>
                      <a:pt x="4" y="278"/>
                    </a:lnTo>
                    <a:lnTo>
                      <a:pt x="3" y="282"/>
                    </a:lnTo>
                    <a:lnTo>
                      <a:pt x="0" y="288"/>
                    </a:lnTo>
                    <a:lnTo>
                      <a:pt x="0" y="289"/>
                    </a:lnTo>
                    <a:lnTo>
                      <a:pt x="10" y="294"/>
                    </a:lnTo>
                    <a:lnTo>
                      <a:pt x="21" y="296"/>
                    </a:lnTo>
                    <a:lnTo>
                      <a:pt x="27" y="303"/>
                    </a:lnTo>
                    <a:lnTo>
                      <a:pt x="28" y="331"/>
                    </a:lnTo>
                    <a:lnTo>
                      <a:pt x="29" y="333"/>
                    </a:lnTo>
                    <a:lnTo>
                      <a:pt x="29" y="334"/>
                    </a:lnTo>
                    <a:lnTo>
                      <a:pt x="31" y="337"/>
                    </a:lnTo>
                    <a:lnTo>
                      <a:pt x="39" y="344"/>
                    </a:lnTo>
                    <a:lnTo>
                      <a:pt x="43" y="349"/>
                    </a:lnTo>
                    <a:lnTo>
                      <a:pt x="55" y="333"/>
                    </a:lnTo>
                    <a:lnTo>
                      <a:pt x="57" y="333"/>
                    </a:lnTo>
                    <a:lnTo>
                      <a:pt x="60" y="330"/>
                    </a:lnTo>
                    <a:lnTo>
                      <a:pt x="66" y="321"/>
                    </a:lnTo>
                    <a:lnTo>
                      <a:pt x="70" y="308"/>
                    </a:lnTo>
                    <a:lnTo>
                      <a:pt x="73" y="281"/>
                    </a:lnTo>
                    <a:lnTo>
                      <a:pt x="74" y="281"/>
                    </a:lnTo>
                    <a:lnTo>
                      <a:pt x="74" y="280"/>
                    </a:lnTo>
                    <a:lnTo>
                      <a:pt x="75" y="277"/>
                    </a:lnTo>
                    <a:lnTo>
                      <a:pt x="75" y="274"/>
                    </a:lnTo>
                    <a:lnTo>
                      <a:pt x="77" y="270"/>
                    </a:lnTo>
                    <a:lnTo>
                      <a:pt x="88" y="250"/>
                    </a:lnTo>
                    <a:lnTo>
                      <a:pt x="101" y="257"/>
                    </a:lnTo>
                    <a:lnTo>
                      <a:pt x="124" y="281"/>
                    </a:lnTo>
                    <a:lnTo>
                      <a:pt x="127" y="282"/>
                    </a:lnTo>
                    <a:lnTo>
                      <a:pt x="154" y="291"/>
                    </a:lnTo>
                    <a:lnTo>
                      <a:pt x="173" y="302"/>
                    </a:lnTo>
                    <a:lnTo>
                      <a:pt x="179" y="303"/>
                    </a:lnTo>
                    <a:lnTo>
                      <a:pt x="189" y="308"/>
                    </a:lnTo>
                    <a:lnTo>
                      <a:pt x="199" y="289"/>
                    </a:lnTo>
                    <a:lnTo>
                      <a:pt x="203" y="287"/>
                    </a:lnTo>
                    <a:lnTo>
                      <a:pt x="205" y="285"/>
                    </a:lnTo>
                    <a:lnTo>
                      <a:pt x="212" y="267"/>
                    </a:lnTo>
                    <a:lnTo>
                      <a:pt x="214" y="266"/>
                    </a:lnTo>
                    <a:lnTo>
                      <a:pt x="222" y="267"/>
                    </a:lnTo>
                    <a:lnTo>
                      <a:pt x="233" y="275"/>
                    </a:lnTo>
                    <a:lnTo>
                      <a:pt x="233" y="282"/>
                    </a:lnTo>
                    <a:lnTo>
                      <a:pt x="235" y="285"/>
                    </a:lnTo>
                    <a:lnTo>
                      <a:pt x="236" y="287"/>
                    </a:lnTo>
                    <a:lnTo>
                      <a:pt x="237" y="289"/>
                    </a:lnTo>
                    <a:lnTo>
                      <a:pt x="239" y="289"/>
                    </a:lnTo>
                    <a:lnTo>
                      <a:pt x="239" y="291"/>
                    </a:lnTo>
                    <a:lnTo>
                      <a:pt x="242" y="292"/>
                    </a:lnTo>
                    <a:lnTo>
                      <a:pt x="245" y="299"/>
                    </a:lnTo>
                    <a:lnTo>
                      <a:pt x="247" y="303"/>
                    </a:lnTo>
                    <a:lnTo>
                      <a:pt x="257" y="303"/>
                    </a:lnTo>
                    <a:lnTo>
                      <a:pt x="266" y="299"/>
                    </a:lnTo>
                    <a:lnTo>
                      <a:pt x="281" y="289"/>
                    </a:lnTo>
                    <a:lnTo>
                      <a:pt x="285" y="282"/>
                    </a:lnTo>
                    <a:lnTo>
                      <a:pt x="286" y="282"/>
                    </a:lnTo>
                    <a:lnTo>
                      <a:pt x="286" y="270"/>
                    </a:lnTo>
                    <a:lnTo>
                      <a:pt x="290" y="238"/>
                    </a:lnTo>
                    <a:lnTo>
                      <a:pt x="290" y="225"/>
                    </a:lnTo>
                    <a:lnTo>
                      <a:pt x="292" y="224"/>
                    </a:lnTo>
                    <a:lnTo>
                      <a:pt x="293" y="224"/>
                    </a:lnTo>
                    <a:lnTo>
                      <a:pt x="295" y="222"/>
                    </a:lnTo>
                    <a:lnTo>
                      <a:pt x="296" y="222"/>
                    </a:lnTo>
                    <a:lnTo>
                      <a:pt x="297" y="220"/>
                    </a:lnTo>
                    <a:lnTo>
                      <a:pt x="299" y="220"/>
                    </a:lnTo>
                    <a:lnTo>
                      <a:pt x="305" y="217"/>
                    </a:lnTo>
                    <a:lnTo>
                      <a:pt x="306" y="217"/>
                    </a:lnTo>
                    <a:lnTo>
                      <a:pt x="310" y="214"/>
                    </a:lnTo>
                    <a:lnTo>
                      <a:pt x="314" y="213"/>
                    </a:lnTo>
                    <a:lnTo>
                      <a:pt x="314" y="208"/>
                    </a:lnTo>
                    <a:lnTo>
                      <a:pt x="312" y="203"/>
                    </a:lnTo>
                    <a:lnTo>
                      <a:pt x="312" y="190"/>
                    </a:lnTo>
                    <a:lnTo>
                      <a:pt x="313" y="183"/>
                    </a:lnTo>
                    <a:lnTo>
                      <a:pt x="310" y="175"/>
                    </a:lnTo>
                    <a:lnTo>
                      <a:pt x="310" y="172"/>
                    </a:lnTo>
                    <a:lnTo>
                      <a:pt x="313" y="157"/>
                    </a:lnTo>
                    <a:lnTo>
                      <a:pt x="316" y="153"/>
                    </a:lnTo>
                    <a:lnTo>
                      <a:pt x="316" y="147"/>
                    </a:lnTo>
                    <a:lnTo>
                      <a:pt x="319" y="133"/>
                    </a:lnTo>
                    <a:lnTo>
                      <a:pt x="319" y="130"/>
                    </a:lnTo>
                    <a:lnTo>
                      <a:pt x="312" y="129"/>
                    </a:lnTo>
                    <a:lnTo>
                      <a:pt x="309" y="129"/>
                    </a:lnTo>
                    <a:lnTo>
                      <a:pt x="305" y="126"/>
                    </a:lnTo>
                    <a:lnTo>
                      <a:pt x="296" y="122"/>
                    </a:lnTo>
                    <a:lnTo>
                      <a:pt x="290" y="119"/>
                    </a:lnTo>
                    <a:lnTo>
                      <a:pt x="286" y="119"/>
                    </a:lnTo>
                    <a:lnTo>
                      <a:pt x="282" y="122"/>
                    </a:lnTo>
                    <a:lnTo>
                      <a:pt x="278" y="122"/>
                    </a:lnTo>
                    <a:lnTo>
                      <a:pt x="268" y="112"/>
                    </a:lnTo>
                    <a:lnTo>
                      <a:pt x="268" y="111"/>
                    </a:lnTo>
                    <a:lnTo>
                      <a:pt x="271" y="101"/>
                    </a:lnTo>
                    <a:lnTo>
                      <a:pt x="271" y="77"/>
                    </a:lnTo>
                    <a:lnTo>
                      <a:pt x="268" y="76"/>
                    </a:lnTo>
                    <a:lnTo>
                      <a:pt x="253" y="70"/>
                    </a:lnTo>
                    <a:lnTo>
                      <a:pt x="250" y="70"/>
                    </a:lnTo>
                    <a:lnTo>
                      <a:pt x="250" y="69"/>
                    </a:lnTo>
                    <a:lnTo>
                      <a:pt x="259" y="35"/>
                    </a:lnTo>
                    <a:lnTo>
                      <a:pt x="261" y="31"/>
                    </a:lnTo>
                    <a:lnTo>
                      <a:pt x="261" y="27"/>
                    </a:lnTo>
                    <a:lnTo>
                      <a:pt x="263" y="17"/>
                    </a:lnTo>
                    <a:lnTo>
                      <a:pt x="254" y="0"/>
                    </a:lnTo>
                    <a:lnTo>
                      <a:pt x="253" y="0"/>
                    </a:lnTo>
                    <a:lnTo>
                      <a:pt x="250" y="2"/>
                    </a:lnTo>
                    <a:lnTo>
                      <a:pt x="250" y="3"/>
                    </a:lnTo>
                    <a:lnTo>
                      <a:pt x="253" y="6"/>
                    </a:lnTo>
                    <a:lnTo>
                      <a:pt x="253" y="7"/>
                    </a:lnTo>
                    <a:lnTo>
                      <a:pt x="252" y="9"/>
                    </a:lnTo>
                    <a:lnTo>
                      <a:pt x="239" y="3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91" name="Freeform 922">
                <a:extLst>
                  <a:ext uri="{FF2B5EF4-FFF2-40B4-BE49-F238E27FC236}">
                    <a16:creationId xmlns:a16="http://schemas.microsoft.com/office/drawing/2014/main" id="{2B2462F6-BC2C-A491-F9D5-BD5C6F18F0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1" y="2031"/>
                <a:ext cx="74" cy="89"/>
              </a:xfrm>
              <a:custGeom>
                <a:avLst/>
                <a:gdLst>
                  <a:gd name="T0" fmla="*/ 278 w 295"/>
                  <a:gd name="T1" fmla="*/ 75 h 356"/>
                  <a:gd name="T2" fmla="*/ 264 w 295"/>
                  <a:gd name="T3" fmla="*/ 58 h 356"/>
                  <a:gd name="T4" fmla="*/ 235 w 295"/>
                  <a:gd name="T5" fmla="*/ 1 h 356"/>
                  <a:gd name="T6" fmla="*/ 230 w 295"/>
                  <a:gd name="T7" fmla="*/ 4 h 356"/>
                  <a:gd name="T8" fmla="*/ 216 w 295"/>
                  <a:gd name="T9" fmla="*/ 13 h 356"/>
                  <a:gd name="T10" fmla="*/ 184 w 295"/>
                  <a:gd name="T11" fmla="*/ 21 h 356"/>
                  <a:gd name="T12" fmla="*/ 157 w 295"/>
                  <a:gd name="T13" fmla="*/ 50 h 356"/>
                  <a:gd name="T14" fmla="*/ 156 w 295"/>
                  <a:gd name="T15" fmla="*/ 78 h 356"/>
                  <a:gd name="T16" fmla="*/ 124 w 295"/>
                  <a:gd name="T17" fmla="*/ 80 h 356"/>
                  <a:gd name="T18" fmla="*/ 122 w 295"/>
                  <a:gd name="T19" fmla="*/ 73 h 356"/>
                  <a:gd name="T20" fmla="*/ 107 w 295"/>
                  <a:gd name="T21" fmla="*/ 57 h 356"/>
                  <a:gd name="T22" fmla="*/ 88 w 295"/>
                  <a:gd name="T23" fmla="*/ 48 h 356"/>
                  <a:gd name="T24" fmla="*/ 83 w 295"/>
                  <a:gd name="T25" fmla="*/ 53 h 356"/>
                  <a:gd name="T26" fmla="*/ 55 w 295"/>
                  <a:gd name="T27" fmla="*/ 46 h 356"/>
                  <a:gd name="T28" fmla="*/ 27 w 295"/>
                  <a:gd name="T29" fmla="*/ 58 h 356"/>
                  <a:gd name="T30" fmla="*/ 29 w 295"/>
                  <a:gd name="T31" fmla="*/ 84 h 356"/>
                  <a:gd name="T32" fmla="*/ 21 w 295"/>
                  <a:gd name="T33" fmla="*/ 95 h 356"/>
                  <a:gd name="T34" fmla="*/ 16 w 295"/>
                  <a:gd name="T35" fmla="*/ 103 h 356"/>
                  <a:gd name="T36" fmla="*/ 24 w 295"/>
                  <a:gd name="T37" fmla="*/ 118 h 356"/>
                  <a:gd name="T38" fmla="*/ 36 w 295"/>
                  <a:gd name="T39" fmla="*/ 125 h 356"/>
                  <a:gd name="T40" fmla="*/ 34 w 295"/>
                  <a:gd name="T41" fmla="*/ 144 h 356"/>
                  <a:gd name="T42" fmla="*/ 27 w 295"/>
                  <a:gd name="T43" fmla="*/ 154 h 356"/>
                  <a:gd name="T44" fmla="*/ 21 w 295"/>
                  <a:gd name="T45" fmla="*/ 162 h 356"/>
                  <a:gd name="T46" fmla="*/ 19 w 295"/>
                  <a:gd name="T47" fmla="*/ 191 h 356"/>
                  <a:gd name="T48" fmla="*/ 17 w 295"/>
                  <a:gd name="T49" fmla="*/ 229 h 356"/>
                  <a:gd name="T50" fmla="*/ 5 w 295"/>
                  <a:gd name="T51" fmla="*/ 240 h 356"/>
                  <a:gd name="T52" fmla="*/ 5 w 295"/>
                  <a:gd name="T53" fmla="*/ 261 h 356"/>
                  <a:gd name="T54" fmla="*/ 19 w 295"/>
                  <a:gd name="T55" fmla="*/ 274 h 356"/>
                  <a:gd name="T56" fmla="*/ 52 w 295"/>
                  <a:gd name="T57" fmla="*/ 267 h 356"/>
                  <a:gd name="T58" fmla="*/ 59 w 295"/>
                  <a:gd name="T59" fmla="*/ 251 h 356"/>
                  <a:gd name="T60" fmla="*/ 69 w 295"/>
                  <a:gd name="T61" fmla="*/ 258 h 356"/>
                  <a:gd name="T62" fmla="*/ 98 w 295"/>
                  <a:gd name="T63" fmla="*/ 258 h 356"/>
                  <a:gd name="T64" fmla="*/ 100 w 295"/>
                  <a:gd name="T65" fmla="*/ 288 h 356"/>
                  <a:gd name="T66" fmla="*/ 100 w 295"/>
                  <a:gd name="T67" fmla="*/ 295 h 356"/>
                  <a:gd name="T68" fmla="*/ 79 w 295"/>
                  <a:gd name="T69" fmla="*/ 306 h 356"/>
                  <a:gd name="T70" fmla="*/ 72 w 295"/>
                  <a:gd name="T71" fmla="*/ 320 h 356"/>
                  <a:gd name="T72" fmla="*/ 93 w 295"/>
                  <a:gd name="T73" fmla="*/ 355 h 356"/>
                  <a:gd name="T74" fmla="*/ 110 w 295"/>
                  <a:gd name="T75" fmla="*/ 352 h 356"/>
                  <a:gd name="T76" fmla="*/ 118 w 295"/>
                  <a:gd name="T77" fmla="*/ 328 h 356"/>
                  <a:gd name="T78" fmla="*/ 181 w 295"/>
                  <a:gd name="T79" fmla="*/ 322 h 356"/>
                  <a:gd name="T80" fmla="*/ 185 w 295"/>
                  <a:gd name="T81" fmla="*/ 278 h 356"/>
                  <a:gd name="T82" fmla="*/ 188 w 295"/>
                  <a:gd name="T83" fmla="*/ 269 h 356"/>
                  <a:gd name="T84" fmla="*/ 207 w 295"/>
                  <a:gd name="T85" fmla="*/ 250 h 356"/>
                  <a:gd name="T86" fmla="*/ 213 w 295"/>
                  <a:gd name="T87" fmla="*/ 239 h 356"/>
                  <a:gd name="T88" fmla="*/ 210 w 295"/>
                  <a:gd name="T89" fmla="*/ 202 h 356"/>
                  <a:gd name="T90" fmla="*/ 216 w 295"/>
                  <a:gd name="T91" fmla="*/ 188 h 356"/>
                  <a:gd name="T92" fmla="*/ 228 w 295"/>
                  <a:gd name="T93" fmla="*/ 165 h 356"/>
                  <a:gd name="T94" fmla="*/ 232 w 295"/>
                  <a:gd name="T95" fmla="*/ 151 h 356"/>
                  <a:gd name="T96" fmla="*/ 242 w 295"/>
                  <a:gd name="T97" fmla="*/ 141 h 356"/>
                  <a:gd name="T98" fmla="*/ 249 w 295"/>
                  <a:gd name="T99" fmla="*/ 148 h 356"/>
                  <a:gd name="T100" fmla="*/ 258 w 295"/>
                  <a:gd name="T101" fmla="*/ 149 h 356"/>
                  <a:gd name="T102" fmla="*/ 246 w 295"/>
                  <a:gd name="T103" fmla="*/ 154 h 356"/>
                  <a:gd name="T104" fmla="*/ 256 w 295"/>
                  <a:gd name="T105" fmla="*/ 170 h 356"/>
                  <a:gd name="T106" fmla="*/ 267 w 295"/>
                  <a:gd name="T107" fmla="*/ 158 h 356"/>
                  <a:gd name="T108" fmla="*/ 271 w 295"/>
                  <a:gd name="T109" fmla="*/ 158 h 356"/>
                  <a:gd name="T110" fmla="*/ 276 w 295"/>
                  <a:gd name="T111" fmla="*/ 162 h 356"/>
                  <a:gd name="T112" fmla="*/ 278 w 295"/>
                  <a:gd name="T113" fmla="*/ 155 h 356"/>
                  <a:gd name="T114" fmla="*/ 270 w 295"/>
                  <a:gd name="T115" fmla="*/ 152 h 356"/>
                  <a:gd name="T116" fmla="*/ 280 w 295"/>
                  <a:gd name="T117" fmla="*/ 145 h 356"/>
                  <a:gd name="T118" fmla="*/ 290 w 295"/>
                  <a:gd name="T119" fmla="*/ 142 h 356"/>
                  <a:gd name="T120" fmla="*/ 287 w 295"/>
                  <a:gd name="T121" fmla="*/ 130 h 356"/>
                  <a:gd name="T122" fmla="*/ 295 w 295"/>
                  <a:gd name="T123" fmla="*/ 109 h 356"/>
                  <a:gd name="T124" fmla="*/ 287 w 295"/>
                  <a:gd name="T125" fmla="*/ 96 h 3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95" h="356">
                    <a:moveTo>
                      <a:pt x="288" y="87"/>
                    </a:moveTo>
                    <a:lnTo>
                      <a:pt x="287" y="85"/>
                    </a:lnTo>
                    <a:lnTo>
                      <a:pt x="283" y="78"/>
                    </a:lnTo>
                    <a:lnTo>
                      <a:pt x="278" y="75"/>
                    </a:lnTo>
                    <a:lnTo>
                      <a:pt x="269" y="75"/>
                    </a:lnTo>
                    <a:lnTo>
                      <a:pt x="270" y="71"/>
                    </a:lnTo>
                    <a:lnTo>
                      <a:pt x="266" y="67"/>
                    </a:lnTo>
                    <a:lnTo>
                      <a:pt x="264" y="58"/>
                    </a:lnTo>
                    <a:lnTo>
                      <a:pt x="253" y="48"/>
                    </a:lnTo>
                    <a:lnTo>
                      <a:pt x="248" y="46"/>
                    </a:lnTo>
                    <a:lnTo>
                      <a:pt x="245" y="43"/>
                    </a:lnTo>
                    <a:lnTo>
                      <a:pt x="235" y="1"/>
                    </a:lnTo>
                    <a:lnTo>
                      <a:pt x="234" y="0"/>
                    </a:lnTo>
                    <a:lnTo>
                      <a:pt x="232" y="1"/>
                    </a:lnTo>
                    <a:lnTo>
                      <a:pt x="231" y="1"/>
                    </a:lnTo>
                    <a:lnTo>
                      <a:pt x="230" y="4"/>
                    </a:lnTo>
                    <a:lnTo>
                      <a:pt x="224" y="10"/>
                    </a:lnTo>
                    <a:lnTo>
                      <a:pt x="221" y="10"/>
                    </a:lnTo>
                    <a:lnTo>
                      <a:pt x="218" y="8"/>
                    </a:lnTo>
                    <a:lnTo>
                      <a:pt x="216" y="13"/>
                    </a:lnTo>
                    <a:lnTo>
                      <a:pt x="200" y="13"/>
                    </a:lnTo>
                    <a:lnTo>
                      <a:pt x="196" y="15"/>
                    </a:lnTo>
                    <a:lnTo>
                      <a:pt x="186" y="18"/>
                    </a:lnTo>
                    <a:lnTo>
                      <a:pt x="184" y="21"/>
                    </a:lnTo>
                    <a:lnTo>
                      <a:pt x="179" y="28"/>
                    </a:lnTo>
                    <a:lnTo>
                      <a:pt x="164" y="42"/>
                    </a:lnTo>
                    <a:lnTo>
                      <a:pt x="164" y="45"/>
                    </a:lnTo>
                    <a:lnTo>
                      <a:pt x="157" y="50"/>
                    </a:lnTo>
                    <a:lnTo>
                      <a:pt x="151" y="56"/>
                    </a:lnTo>
                    <a:lnTo>
                      <a:pt x="151" y="63"/>
                    </a:lnTo>
                    <a:lnTo>
                      <a:pt x="157" y="70"/>
                    </a:lnTo>
                    <a:lnTo>
                      <a:pt x="156" y="78"/>
                    </a:lnTo>
                    <a:lnTo>
                      <a:pt x="156" y="84"/>
                    </a:lnTo>
                    <a:lnTo>
                      <a:pt x="154" y="84"/>
                    </a:lnTo>
                    <a:lnTo>
                      <a:pt x="126" y="80"/>
                    </a:lnTo>
                    <a:lnTo>
                      <a:pt x="124" y="80"/>
                    </a:lnTo>
                    <a:lnTo>
                      <a:pt x="122" y="78"/>
                    </a:lnTo>
                    <a:lnTo>
                      <a:pt x="121" y="78"/>
                    </a:lnTo>
                    <a:lnTo>
                      <a:pt x="121" y="75"/>
                    </a:lnTo>
                    <a:lnTo>
                      <a:pt x="122" y="73"/>
                    </a:lnTo>
                    <a:lnTo>
                      <a:pt x="122" y="67"/>
                    </a:lnTo>
                    <a:lnTo>
                      <a:pt x="117" y="60"/>
                    </a:lnTo>
                    <a:lnTo>
                      <a:pt x="108" y="57"/>
                    </a:lnTo>
                    <a:lnTo>
                      <a:pt x="107" y="57"/>
                    </a:lnTo>
                    <a:lnTo>
                      <a:pt x="101" y="58"/>
                    </a:lnTo>
                    <a:lnTo>
                      <a:pt x="96" y="56"/>
                    </a:lnTo>
                    <a:lnTo>
                      <a:pt x="89" y="48"/>
                    </a:lnTo>
                    <a:lnTo>
                      <a:pt x="88" y="48"/>
                    </a:lnTo>
                    <a:lnTo>
                      <a:pt x="86" y="51"/>
                    </a:lnTo>
                    <a:lnTo>
                      <a:pt x="84" y="54"/>
                    </a:lnTo>
                    <a:lnTo>
                      <a:pt x="83" y="54"/>
                    </a:lnTo>
                    <a:lnTo>
                      <a:pt x="83" y="53"/>
                    </a:lnTo>
                    <a:lnTo>
                      <a:pt x="80" y="53"/>
                    </a:lnTo>
                    <a:lnTo>
                      <a:pt x="77" y="54"/>
                    </a:lnTo>
                    <a:lnTo>
                      <a:pt x="58" y="50"/>
                    </a:lnTo>
                    <a:lnTo>
                      <a:pt x="55" y="46"/>
                    </a:lnTo>
                    <a:lnTo>
                      <a:pt x="45" y="46"/>
                    </a:lnTo>
                    <a:lnTo>
                      <a:pt x="37" y="50"/>
                    </a:lnTo>
                    <a:lnTo>
                      <a:pt x="30" y="54"/>
                    </a:lnTo>
                    <a:lnTo>
                      <a:pt x="27" y="58"/>
                    </a:lnTo>
                    <a:lnTo>
                      <a:pt x="24" y="61"/>
                    </a:lnTo>
                    <a:lnTo>
                      <a:pt x="26" y="63"/>
                    </a:lnTo>
                    <a:lnTo>
                      <a:pt x="31" y="71"/>
                    </a:lnTo>
                    <a:lnTo>
                      <a:pt x="29" y="84"/>
                    </a:lnTo>
                    <a:lnTo>
                      <a:pt x="29" y="85"/>
                    </a:lnTo>
                    <a:lnTo>
                      <a:pt x="26" y="89"/>
                    </a:lnTo>
                    <a:lnTo>
                      <a:pt x="23" y="92"/>
                    </a:lnTo>
                    <a:lnTo>
                      <a:pt x="21" y="95"/>
                    </a:lnTo>
                    <a:lnTo>
                      <a:pt x="19" y="98"/>
                    </a:lnTo>
                    <a:lnTo>
                      <a:pt x="17" y="101"/>
                    </a:lnTo>
                    <a:lnTo>
                      <a:pt x="16" y="102"/>
                    </a:lnTo>
                    <a:lnTo>
                      <a:pt x="16" y="103"/>
                    </a:lnTo>
                    <a:lnTo>
                      <a:pt x="21" y="110"/>
                    </a:lnTo>
                    <a:lnTo>
                      <a:pt x="21" y="112"/>
                    </a:lnTo>
                    <a:lnTo>
                      <a:pt x="20" y="112"/>
                    </a:lnTo>
                    <a:lnTo>
                      <a:pt x="24" y="118"/>
                    </a:lnTo>
                    <a:lnTo>
                      <a:pt x="26" y="120"/>
                    </a:lnTo>
                    <a:lnTo>
                      <a:pt x="30" y="120"/>
                    </a:lnTo>
                    <a:lnTo>
                      <a:pt x="33" y="121"/>
                    </a:lnTo>
                    <a:lnTo>
                      <a:pt x="36" y="125"/>
                    </a:lnTo>
                    <a:lnTo>
                      <a:pt x="37" y="131"/>
                    </a:lnTo>
                    <a:lnTo>
                      <a:pt x="37" y="140"/>
                    </a:lnTo>
                    <a:lnTo>
                      <a:pt x="36" y="141"/>
                    </a:lnTo>
                    <a:lnTo>
                      <a:pt x="34" y="144"/>
                    </a:lnTo>
                    <a:lnTo>
                      <a:pt x="34" y="145"/>
                    </a:lnTo>
                    <a:lnTo>
                      <a:pt x="33" y="147"/>
                    </a:lnTo>
                    <a:lnTo>
                      <a:pt x="29" y="152"/>
                    </a:lnTo>
                    <a:lnTo>
                      <a:pt x="27" y="154"/>
                    </a:lnTo>
                    <a:lnTo>
                      <a:pt x="26" y="154"/>
                    </a:lnTo>
                    <a:lnTo>
                      <a:pt x="23" y="151"/>
                    </a:lnTo>
                    <a:lnTo>
                      <a:pt x="21" y="156"/>
                    </a:lnTo>
                    <a:lnTo>
                      <a:pt x="21" y="162"/>
                    </a:lnTo>
                    <a:lnTo>
                      <a:pt x="27" y="184"/>
                    </a:lnTo>
                    <a:lnTo>
                      <a:pt x="23" y="186"/>
                    </a:lnTo>
                    <a:lnTo>
                      <a:pt x="17" y="190"/>
                    </a:lnTo>
                    <a:lnTo>
                      <a:pt x="19" y="191"/>
                    </a:lnTo>
                    <a:lnTo>
                      <a:pt x="21" y="200"/>
                    </a:lnTo>
                    <a:lnTo>
                      <a:pt x="19" y="207"/>
                    </a:lnTo>
                    <a:lnTo>
                      <a:pt x="17" y="222"/>
                    </a:lnTo>
                    <a:lnTo>
                      <a:pt x="17" y="229"/>
                    </a:lnTo>
                    <a:lnTo>
                      <a:pt x="10" y="240"/>
                    </a:lnTo>
                    <a:lnTo>
                      <a:pt x="6" y="239"/>
                    </a:lnTo>
                    <a:lnTo>
                      <a:pt x="6" y="240"/>
                    </a:lnTo>
                    <a:lnTo>
                      <a:pt x="5" y="240"/>
                    </a:lnTo>
                    <a:lnTo>
                      <a:pt x="0" y="245"/>
                    </a:lnTo>
                    <a:lnTo>
                      <a:pt x="0" y="260"/>
                    </a:lnTo>
                    <a:lnTo>
                      <a:pt x="3" y="260"/>
                    </a:lnTo>
                    <a:lnTo>
                      <a:pt x="5" y="261"/>
                    </a:lnTo>
                    <a:lnTo>
                      <a:pt x="6" y="261"/>
                    </a:lnTo>
                    <a:lnTo>
                      <a:pt x="6" y="264"/>
                    </a:lnTo>
                    <a:lnTo>
                      <a:pt x="9" y="268"/>
                    </a:lnTo>
                    <a:lnTo>
                      <a:pt x="19" y="274"/>
                    </a:lnTo>
                    <a:lnTo>
                      <a:pt x="29" y="276"/>
                    </a:lnTo>
                    <a:lnTo>
                      <a:pt x="36" y="276"/>
                    </a:lnTo>
                    <a:lnTo>
                      <a:pt x="44" y="279"/>
                    </a:lnTo>
                    <a:lnTo>
                      <a:pt x="52" y="267"/>
                    </a:lnTo>
                    <a:lnTo>
                      <a:pt x="55" y="261"/>
                    </a:lnTo>
                    <a:lnTo>
                      <a:pt x="57" y="260"/>
                    </a:lnTo>
                    <a:lnTo>
                      <a:pt x="59" y="253"/>
                    </a:lnTo>
                    <a:lnTo>
                      <a:pt x="59" y="251"/>
                    </a:lnTo>
                    <a:lnTo>
                      <a:pt x="62" y="251"/>
                    </a:lnTo>
                    <a:lnTo>
                      <a:pt x="62" y="253"/>
                    </a:lnTo>
                    <a:lnTo>
                      <a:pt x="65" y="254"/>
                    </a:lnTo>
                    <a:lnTo>
                      <a:pt x="69" y="258"/>
                    </a:lnTo>
                    <a:lnTo>
                      <a:pt x="73" y="255"/>
                    </a:lnTo>
                    <a:lnTo>
                      <a:pt x="89" y="254"/>
                    </a:lnTo>
                    <a:lnTo>
                      <a:pt x="93" y="254"/>
                    </a:lnTo>
                    <a:lnTo>
                      <a:pt x="98" y="258"/>
                    </a:lnTo>
                    <a:lnTo>
                      <a:pt x="103" y="260"/>
                    </a:lnTo>
                    <a:lnTo>
                      <a:pt x="103" y="262"/>
                    </a:lnTo>
                    <a:lnTo>
                      <a:pt x="100" y="272"/>
                    </a:lnTo>
                    <a:lnTo>
                      <a:pt x="100" y="288"/>
                    </a:lnTo>
                    <a:lnTo>
                      <a:pt x="101" y="288"/>
                    </a:lnTo>
                    <a:lnTo>
                      <a:pt x="101" y="289"/>
                    </a:lnTo>
                    <a:lnTo>
                      <a:pt x="100" y="293"/>
                    </a:lnTo>
                    <a:lnTo>
                      <a:pt x="100" y="295"/>
                    </a:lnTo>
                    <a:lnTo>
                      <a:pt x="97" y="299"/>
                    </a:lnTo>
                    <a:lnTo>
                      <a:pt x="94" y="297"/>
                    </a:lnTo>
                    <a:lnTo>
                      <a:pt x="80" y="303"/>
                    </a:lnTo>
                    <a:lnTo>
                      <a:pt x="79" y="306"/>
                    </a:lnTo>
                    <a:lnTo>
                      <a:pt x="81" y="312"/>
                    </a:lnTo>
                    <a:lnTo>
                      <a:pt x="81" y="313"/>
                    </a:lnTo>
                    <a:lnTo>
                      <a:pt x="73" y="313"/>
                    </a:lnTo>
                    <a:lnTo>
                      <a:pt x="72" y="320"/>
                    </a:lnTo>
                    <a:lnTo>
                      <a:pt x="70" y="332"/>
                    </a:lnTo>
                    <a:lnTo>
                      <a:pt x="70" y="349"/>
                    </a:lnTo>
                    <a:lnTo>
                      <a:pt x="73" y="349"/>
                    </a:lnTo>
                    <a:lnTo>
                      <a:pt x="93" y="355"/>
                    </a:lnTo>
                    <a:lnTo>
                      <a:pt x="93" y="356"/>
                    </a:lnTo>
                    <a:lnTo>
                      <a:pt x="100" y="356"/>
                    </a:lnTo>
                    <a:lnTo>
                      <a:pt x="108" y="352"/>
                    </a:lnTo>
                    <a:lnTo>
                      <a:pt x="110" y="352"/>
                    </a:lnTo>
                    <a:lnTo>
                      <a:pt x="110" y="345"/>
                    </a:lnTo>
                    <a:lnTo>
                      <a:pt x="115" y="331"/>
                    </a:lnTo>
                    <a:lnTo>
                      <a:pt x="117" y="328"/>
                    </a:lnTo>
                    <a:lnTo>
                      <a:pt x="118" y="328"/>
                    </a:lnTo>
                    <a:lnTo>
                      <a:pt x="139" y="334"/>
                    </a:lnTo>
                    <a:lnTo>
                      <a:pt x="146" y="328"/>
                    </a:lnTo>
                    <a:lnTo>
                      <a:pt x="161" y="324"/>
                    </a:lnTo>
                    <a:lnTo>
                      <a:pt x="181" y="322"/>
                    </a:lnTo>
                    <a:lnTo>
                      <a:pt x="182" y="320"/>
                    </a:lnTo>
                    <a:lnTo>
                      <a:pt x="184" y="307"/>
                    </a:lnTo>
                    <a:lnTo>
                      <a:pt x="184" y="282"/>
                    </a:lnTo>
                    <a:lnTo>
                      <a:pt x="185" y="278"/>
                    </a:lnTo>
                    <a:lnTo>
                      <a:pt x="185" y="276"/>
                    </a:lnTo>
                    <a:lnTo>
                      <a:pt x="186" y="275"/>
                    </a:lnTo>
                    <a:lnTo>
                      <a:pt x="186" y="272"/>
                    </a:lnTo>
                    <a:lnTo>
                      <a:pt x="188" y="269"/>
                    </a:lnTo>
                    <a:lnTo>
                      <a:pt x="191" y="265"/>
                    </a:lnTo>
                    <a:lnTo>
                      <a:pt x="203" y="254"/>
                    </a:lnTo>
                    <a:lnTo>
                      <a:pt x="206" y="253"/>
                    </a:lnTo>
                    <a:lnTo>
                      <a:pt x="207" y="250"/>
                    </a:lnTo>
                    <a:lnTo>
                      <a:pt x="209" y="247"/>
                    </a:lnTo>
                    <a:lnTo>
                      <a:pt x="211" y="243"/>
                    </a:lnTo>
                    <a:lnTo>
                      <a:pt x="211" y="240"/>
                    </a:lnTo>
                    <a:lnTo>
                      <a:pt x="213" y="239"/>
                    </a:lnTo>
                    <a:lnTo>
                      <a:pt x="213" y="218"/>
                    </a:lnTo>
                    <a:lnTo>
                      <a:pt x="211" y="215"/>
                    </a:lnTo>
                    <a:lnTo>
                      <a:pt x="211" y="205"/>
                    </a:lnTo>
                    <a:lnTo>
                      <a:pt x="210" y="202"/>
                    </a:lnTo>
                    <a:lnTo>
                      <a:pt x="210" y="200"/>
                    </a:lnTo>
                    <a:lnTo>
                      <a:pt x="211" y="194"/>
                    </a:lnTo>
                    <a:lnTo>
                      <a:pt x="214" y="191"/>
                    </a:lnTo>
                    <a:lnTo>
                      <a:pt x="216" y="188"/>
                    </a:lnTo>
                    <a:lnTo>
                      <a:pt x="221" y="183"/>
                    </a:lnTo>
                    <a:lnTo>
                      <a:pt x="225" y="175"/>
                    </a:lnTo>
                    <a:lnTo>
                      <a:pt x="225" y="172"/>
                    </a:lnTo>
                    <a:lnTo>
                      <a:pt x="228" y="165"/>
                    </a:lnTo>
                    <a:lnTo>
                      <a:pt x="228" y="163"/>
                    </a:lnTo>
                    <a:lnTo>
                      <a:pt x="231" y="156"/>
                    </a:lnTo>
                    <a:lnTo>
                      <a:pt x="231" y="154"/>
                    </a:lnTo>
                    <a:lnTo>
                      <a:pt x="232" y="151"/>
                    </a:lnTo>
                    <a:lnTo>
                      <a:pt x="235" y="148"/>
                    </a:lnTo>
                    <a:lnTo>
                      <a:pt x="238" y="148"/>
                    </a:lnTo>
                    <a:lnTo>
                      <a:pt x="241" y="142"/>
                    </a:lnTo>
                    <a:lnTo>
                      <a:pt x="242" y="141"/>
                    </a:lnTo>
                    <a:lnTo>
                      <a:pt x="242" y="142"/>
                    </a:lnTo>
                    <a:lnTo>
                      <a:pt x="244" y="144"/>
                    </a:lnTo>
                    <a:lnTo>
                      <a:pt x="244" y="145"/>
                    </a:lnTo>
                    <a:lnTo>
                      <a:pt x="249" y="148"/>
                    </a:lnTo>
                    <a:lnTo>
                      <a:pt x="253" y="147"/>
                    </a:lnTo>
                    <a:lnTo>
                      <a:pt x="256" y="147"/>
                    </a:lnTo>
                    <a:lnTo>
                      <a:pt x="258" y="148"/>
                    </a:lnTo>
                    <a:lnTo>
                      <a:pt x="258" y="149"/>
                    </a:lnTo>
                    <a:lnTo>
                      <a:pt x="256" y="152"/>
                    </a:lnTo>
                    <a:lnTo>
                      <a:pt x="251" y="152"/>
                    </a:lnTo>
                    <a:lnTo>
                      <a:pt x="248" y="154"/>
                    </a:lnTo>
                    <a:lnTo>
                      <a:pt x="246" y="154"/>
                    </a:lnTo>
                    <a:lnTo>
                      <a:pt x="246" y="162"/>
                    </a:lnTo>
                    <a:lnTo>
                      <a:pt x="248" y="165"/>
                    </a:lnTo>
                    <a:lnTo>
                      <a:pt x="255" y="172"/>
                    </a:lnTo>
                    <a:lnTo>
                      <a:pt x="256" y="170"/>
                    </a:lnTo>
                    <a:lnTo>
                      <a:pt x="256" y="168"/>
                    </a:lnTo>
                    <a:lnTo>
                      <a:pt x="263" y="162"/>
                    </a:lnTo>
                    <a:lnTo>
                      <a:pt x="266" y="158"/>
                    </a:lnTo>
                    <a:lnTo>
                      <a:pt x="267" y="158"/>
                    </a:lnTo>
                    <a:lnTo>
                      <a:pt x="269" y="156"/>
                    </a:lnTo>
                    <a:lnTo>
                      <a:pt x="270" y="156"/>
                    </a:lnTo>
                    <a:lnTo>
                      <a:pt x="270" y="158"/>
                    </a:lnTo>
                    <a:lnTo>
                      <a:pt x="271" y="158"/>
                    </a:lnTo>
                    <a:lnTo>
                      <a:pt x="271" y="159"/>
                    </a:lnTo>
                    <a:lnTo>
                      <a:pt x="273" y="161"/>
                    </a:lnTo>
                    <a:lnTo>
                      <a:pt x="274" y="161"/>
                    </a:lnTo>
                    <a:lnTo>
                      <a:pt x="276" y="162"/>
                    </a:lnTo>
                    <a:lnTo>
                      <a:pt x="278" y="162"/>
                    </a:lnTo>
                    <a:lnTo>
                      <a:pt x="280" y="159"/>
                    </a:lnTo>
                    <a:lnTo>
                      <a:pt x="280" y="156"/>
                    </a:lnTo>
                    <a:lnTo>
                      <a:pt x="278" y="155"/>
                    </a:lnTo>
                    <a:lnTo>
                      <a:pt x="277" y="155"/>
                    </a:lnTo>
                    <a:lnTo>
                      <a:pt x="276" y="154"/>
                    </a:lnTo>
                    <a:lnTo>
                      <a:pt x="273" y="154"/>
                    </a:lnTo>
                    <a:lnTo>
                      <a:pt x="270" y="152"/>
                    </a:lnTo>
                    <a:lnTo>
                      <a:pt x="270" y="149"/>
                    </a:lnTo>
                    <a:lnTo>
                      <a:pt x="271" y="148"/>
                    </a:lnTo>
                    <a:lnTo>
                      <a:pt x="277" y="147"/>
                    </a:lnTo>
                    <a:lnTo>
                      <a:pt x="280" y="145"/>
                    </a:lnTo>
                    <a:lnTo>
                      <a:pt x="288" y="145"/>
                    </a:lnTo>
                    <a:lnTo>
                      <a:pt x="290" y="144"/>
                    </a:lnTo>
                    <a:lnTo>
                      <a:pt x="291" y="144"/>
                    </a:lnTo>
                    <a:lnTo>
                      <a:pt x="290" y="142"/>
                    </a:lnTo>
                    <a:lnTo>
                      <a:pt x="290" y="135"/>
                    </a:lnTo>
                    <a:lnTo>
                      <a:pt x="288" y="133"/>
                    </a:lnTo>
                    <a:lnTo>
                      <a:pt x="288" y="131"/>
                    </a:lnTo>
                    <a:lnTo>
                      <a:pt x="287" y="130"/>
                    </a:lnTo>
                    <a:lnTo>
                      <a:pt x="287" y="127"/>
                    </a:lnTo>
                    <a:lnTo>
                      <a:pt x="288" y="125"/>
                    </a:lnTo>
                    <a:lnTo>
                      <a:pt x="295" y="110"/>
                    </a:lnTo>
                    <a:lnTo>
                      <a:pt x="295" y="109"/>
                    </a:lnTo>
                    <a:lnTo>
                      <a:pt x="292" y="109"/>
                    </a:lnTo>
                    <a:lnTo>
                      <a:pt x="291" y="105"/>
                    </a:lnTo>
                    <a:lnTo>
                      <a:pt x="288" y="101"/>
                    </a:lnTo>
                    <a:lnTo>
                      <a:pt x="287" y="96"/>
                    </a:lnTo>
                    <a:lnTo>
                      <a:pt x="287" y="94"/>
                    </a:lnTo>
                    <a:lnTo>
                      <a:pt x="288" y="91"/>
                    </a:lnTo>
                    <a:lnTo>
                      <a:pt x="288" y="8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92" name="Freeform 923">
                <a:extLst>
                  <a:ext uri="{FF2B5EF4-FFF2-40B4-BE49-F238E27FC236}">
                    <a16:creationId xmlns:a16="http://schemas.microsoft.com/office/drawing/2014/main" id="{C8D5BB39-02CC-6FB6-8154-4A41F860E7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3" y="2066"/>
                <a:ext cx="60" cy="104"/>
              </a:xfrm>
              <a:custGeom>
                <a:avLst/>
                <a:gdLst>
                  <a:gd name="T0" fmla="*/ 145 w 240"/>
                  <a:gd name="T1" fmla="*/ 7 h 416"/>
                  <a:gd name="T2" fmla="*/ 150 w 240"/>
                  <a:gd name="T3" fmla="*/ 13 h 416"/>
                  <a:gd name="T4" fmla="*/ 154 w 240"/>
                  <a:gd name="T5" fmla="*/ 18 h 416"/>
                  <a:gd name="T6" fmla="*/ 147 w 240"/>
                  <a:gd name="T7" fmla="*/ 20 h 416"/>
                  <a:gd name="T8" fmla="*/ 144 w 240"/>
                  <a:gd name="T9" fmla="*/ 15 h 416"/>
                  <a:gd name="T10" fmla="*/ 137 w 240"/>
                  <a:gd name="T11" fmla="*/ 21 h 416"/>
                  <a:gd name="T12" fmla="*/ 122 w 240"/>
                  <a:gd name="T13" fmla="*/ 24 h 416"/>
                  <a:gd name="T14" fmla="*/ 125 w 240"/>
                  <a:gd name="T15" fmla="*/ 11 h 416"/>
                  <a:gd name="T16" fmla="*/ 130 w 240"/>
                  <a:gd name="T17" fmla="*/ 6 h 416"/>
                  <a:gd name="T18" fmla="*/ 118 w 240"/>
                  <a:gd name="T19" fmla="*/ 3 h 416"/>
                  <a:gd name="T20" fmla="*/ 112 w 240"/>
                  <a:gd name="T21" fmla="*/ 7 h 416"/>
                  <a:gd name="T22" fmla="*/ 105 w 240"/>
                  <a:gd name="T23" fmla="*/ 15 h 416"/>
                  <a:gd name="T24" fmla="*/ 99 w 240"/>
                  <a:gd name="T25" fmla="*/ 34 h 416"/>
                  <a:gd name="T26" fmla="*/ 85 w 240"/>
                  <a:gd name="T27" fmla="*/ 53 h 416"/>
                  <a:gd name="T28" fmla="*/ 85 w 240"/>
                  <a:gd name="T29" fmla="*/ 74 h 416"/>
                  <a:gd name="T30" fmla="*/ 85 w 240"/>
                  <a:gd name="T31" fmla="*/ 102 h 416"/>
                  <a:gd name="T32" fmla="*/ 77 w 240"/>
                  <a:gd name="T33" fmla="*/ 113 h 416"/>
                  <a:gd name="T34" fmla="*/ 60 w 240"/>
                  <a:gd name="T35" fmla="*/ 134 h 416"/>
                  <a:gd name="T36" fmla="*/ 58 w 240"/>
                  <a:gd name="T37" fmla="*/ 166 h 416"/>
                  <a:gd name="T38" fmla="*/ 56 w 240"/>
                  <a:gd name="T39" fmla="*/ 201 h 416"/>
                  <a:gd name="T40" fmla="*/ 38 w 240"/>
                  <a:gd name="T41" fmla="*/ 239 h 416"/>
                  <a:gd name="T42" fmla="*/ 21 w 240"/>
                  <a:gd name="T43" fmla="*/ 269 h 416"/>
                  <a:gd name="T44" fmla="*/ 11 w 240"/>
                  <a:gd name="T45" fmla="*/ 295 h 416"/>
                  <a:gd name="T46" fmla="*/ 14 w 240"/>
                  <a:gd name="T47" fmla="*/ 322 h 416"/>
                  <a:gd name="T48" fmla="*/ 13 w 240"/>
                  <a:gd name="T49" fmla="*/ 346 h 416"/>
                  <a:gd name="T50" fmla="*/ 0 w 240"/>
                  <a:gd name="T51" fmla="*/ 372 h 416"/>
                  <a:gd name="T52" fmla="*/ 3 w 240"/>
                  <a:gd name="T53" fmla="*/ 385 h 416"/>
                  <a:gd name="T54" fmla="*/ 10 w 240"/>
                  <a:gd name="T55" fmla="*/ 402 h 416"/>
                  <a:gd name="T56" fmla="*/ 62 w 240"/>
                  <a:gd name="T57" fmla="*/ 406 h 416"/>
                  <a:gd name="T58" fmla="*/ 77 w 240"/>
                  <a:gd name="T59" fmla="*/ 398 h 416"/>
                  <a:gd name="T60" fmla="*/ 95 w 240"/>
                  <a:gd name="T61" fmla="*/ 413 h 416"/>
                  <a:gd name="T62" fmla="*/ 105 w 240"/>
                  <a:gd name="T63" fmla="*/ 413 h 416"/>
                  <a:gd name="T64" fmla="*/ 118 w 240"/>
                  <a:gd name="T65" fmla="*/ 412 h 416"/>
                  <a:gd name="T66" fmla="*/ 123 w 240"/>
                  <a:gd name="T67" fmla="*/ 402 h 416"/>
                  <a:gd name="T68" fmla="*/ 150 w 240"/>
                  <a:gd name="T69" fmla="*/ 401 h 416"/>
                  <a:gd name="T70" fmla="*/ 172 w 240"/>
                  <a:gd name="T71" fmla="*/ 397 h 416"/>
                  <a:gd name="T72" fmla="*/ 189 w 240"/>
                  <a:gd name="T73" fmla="*/ 404 h 416"/>
                  <a:gd name="T74" fmla="*/ 204 w 240"/>
                  <a:gd name="T75" fmla="*/ 398 h 416"/>
                  <a:gd name="T76" fmla="*/ 214 w 240"/>
                  <a:gd name="T77" fmla="*/ 378 h 416"/>
                  <a:gd name="T78" fmla="*/ 208 w 240"/>
                  <a:gd name="T79" fmla="*/ 362 h 416"/>
                  <a:gd name="T80" fmla="*/ 231 w 240"/>
                  <a:gd name="T81" fmla="*/ 352 h 416"/>
                  <a:gd name="T82" fmla="*/ 240 w 240"/>
                  <a:gd name="T83" fmla="*/ 328 h 416"/>
                  <a:gd name="T84" fmla="*/ 222 w 240"/>
                  <a:gd name="T85" fmla="*/ 299 h 416"/>
                  <a:gd name="T86" fmla="*/ 217 w 240"/>
                  <a:gd name="T87" fmla="*/ 288 h 416"/>
                  <a:gd name="T88" fmla="*/ 215 w 240"/>
                  <a:gd name="T89" fmla="*/ 254 h 416"/>
                  <a:gd name="T90" fmla="*/ 233 w 240"/>
                  <a:gd name="T91" fmla="*/ 240 h 416"/>
                  <a:gd name="T92" fmla="*/ 236 w 240"/>
                  <a:gd name="T93" fmla="*/ 225 h 416"/>
                  <a:gd name="T94" fmla="*/ 226 w 240"/>
                  <a:gd name="T95" fmla="*/ 200 h 416"/>
                  <a:gd name="T96" fmla="*/ 224 w 240"/>
                  <a:gd name="T97" fmla="*/ 176 h 416"/>
                  <a:gd name="T98" fmla="*/ 228 w 240"/>
                  <a:gd name="T99" fmla="*/ 168 h 416"/>
                  <a:gd name="T100" fmla="*/ 233 w 240"/>
                  <a:gd name="T101" fmla="*/ 169 h 416"/>
                  <a:gd name="T102" fmla="*/ 238 w 240"/>
                  <a:gd name="T103" fmla="*/ 119 h 416"/>
                  <a:gd name="T104" fmla="*/ 217 w 240"/>
                  <a:gd name="T105" fmla="*/ 121 h 416"/>
                  <a:gd name="T106" fmla="*/ 212 w 240"/>
                  <a:gd name="T107" fmla="*/ 113 h 416"/>
                  <a:gd name="T108" fmla="*/ 199 w 240"/>
                  <a:gd name="T109" fmla="*/ 95 h 416"/>
                  <a:gd name="T110" fmla="*/ 203 w 240"/>
                  <a:gd name="T111" fmla="*/ 54 h 416"/>
                  <a:gd name="T112" fmla="*/ 203 w 240"/>
                  <a:gd name="T113" fmla="*/ 11 h 416"/>
                  <a:gd name="T114" fmla="*/ 176 w 240"/>
                  <a:gd name="T115" fmla="*/ 6 h 416"/>
                  <a:gd name="T116" fmla="*/ 162 w 240"/>
                  <a:gd name="T117" fmla="*/ 4 h 4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40" h="416">
                    <a:moveTo>
                      <a:pt x="162" y="4"/>
                    </a:moveTo>
                    <a:lnTo>
                      <a:pt x="154" y="4"/>
                    </a:lnTo>
                    <a:lnTo>
                      <a:pt x="151" y="6"/>
                    </a:lnTo>
                    <a:lnTo>
                      <a:pt x="145" y="7"/>
                    </a:lnTo>
                    <a:lnTo>
                      <a:pt x="144" y="8"/>
                    </a:lnTo>
                    <a:lnTo>
                      <a:pt x="144" y="11"/>
                    </a:lnTo>
                    <a:lnTo>
                      <a:pt x="147" y="13"/>
                    </a:lnTo>
                    <a:lnTo>
                      <a:pt x="150" y="13"/>
                    </a:lnTo>
                    <a:lnTo>
                      <a:pt x="151" y="14"/>
                    </a:lnTo>
                    <a:lnTo>
                      <a:pt x="152" y="14"/>
                    </a:lnTo>
                    <a:lnTo>
                      <a:pt x="154" y="15"/>
                    </a:lnTo>
                    <a:lnTo>
                      <a:pt x="154" y="18"/>
                    </a:lnTo>
                    <a:lnTo>
                      <a:pt x="152" y="21"/>
                    </a:lnTo>
                    <a:lnTo>
                      <a:pt x="150" y="21"/>
                    </a:lnTo>
                    <a:lnTo>
                      <a:pt x="148" y="20"/>
                    </a:lnTo>
                    <a:lnTo>
                      <a:pt x="147" y="20"/>
                    </a:lnTo>
                    <a:lnTo>
                      <a:pt x="145" y="18"/>
                    </a:lnTo>
                    <a:lnTo>
                      <a:pt x="145" y="17"/>
                    </a:lnTo>
                    <a:lnTo>
                      <a:pt x="144" y="17"/>
                    </a:lnTo>
                    <a:lnTo>
                      <a:pt x="144" y="15"/>
                    </a:lnTo>
                    <a:lnTo>
                      <a:pt x="143" y="15"/>
                    </a:lnTo>
                    <a:lnTo>
                      <a:pt x="141" y="17"/>
                    </a:lnTo>
                    <a:lnTo>
                      <a:pt x="140" y="17"/>
                    </a:lnTo>
                    <a:lnTo>
                      <a:pt x="137" y="21"/>
                    </a:lnTo>
                    <a:lnTo>
                      <a:pt x="130" y="27"/>
                    </a:lnTo>
                    <a:lnTo>
                      <a:pt x="130" y="29"/>
                    </a:lnTo>
                    <a:lnTo>
                      <a:pt x="129" y="31"/>
                    </a:lnTo>
                    <a:lnTo>
                      <a:pt x="122" y="24"/>
                    </a:lnTo>
                    <a:lnTo>
                      <a:pt x="120" y="21"/>
                    </a:lnTo>
                    <a:lnTo>
                      <a:pt x="120" y="13"/>
                    </a:lnTo>
                    <a:lnTo>
                      <a:pt x="122" y="13"/>
                    </a:lnTo>
                    <a:lnTo>
                      <a:pt x="125" y="11"/>
                    </a:lnTo>
                    <a:lnTo>
                      <a:pt x="130" y="11"/>
                    </a:lnTo>
                    <a:lnTo>
                      <a:pt x="132" y="8"/>
                    </a:lnTo>
                    <a:lnTo>
                      <a:pt x="132" y="7"/>
                    </a:lnTo>
                    <a:lnTo>
                      <a:pt x="130" y="6"/>
                    </a:lnTo>
                    <a:lnTo>
                      <a:pt x="127" y="6"/>
                    </a:lnTo>
                    <a:lnTo>
                      <a:pt x="123" y="7"/>
                    </a:lnTo>
                    <a:lnTo>
                      <a:pt x="118" y="4"/>
                    </a:lnTo>
                    <a:lnTo>
                      <a:pt x="118" y="3"/>
                    </a:lnTo>
                    <a:lnTo>
                      <a:pt x="116" y="1"/>
                    </a:lnTo>
                    <a:lnTo>
                      <a:pt x="116" y="0"/>
                    </a:lnTo>
                    <a:lnTo>
                      <a:pt x="115" y="1"/>
                    </a:lnTo>
                    <a:lnTo>
                      <a:pt x="112" y="7"/>
                    </a:lnTo>
                    <a:lnTo>
                      <a:pt x="109" y="7"/>
                    </a:lnTo>
                    <a:lnTo>
                      <a:pt x="106" y="10"/>
                    </a:lnTo>
                    <a:lnTo>
                      <a:pt x="105" y="13"/>
                    </a:lnTo>
                    <a:lnTo>
                      <a:pt x="105" y="15"/>
                    </a:lnTo>
                    <a:lnTo>
                      <a:pt x="102" y="22"/>
                    </a:lnTo>
                    <a:lnTo>
                      <a:pt x="102" y="24"/>
                    </a:lnTo>
                    <a:lnTo>
                      <a:pt x="99" y="31"/>
                    </a:lnTo>
                    <a:lnTo>
                      <a:pt x="99" y="34"/>
                    </a:lnTo>
                    <a:lnTo>
                      <a:pt x="95" y="42"/>
                    </a:lnTo>
                    <a:lnTo>
                      <a:pt x="90" y="47"/>
                    </a:lnTo>
                    <a:lnTo>
                      <a:pt x="88" y="50"/>
                    </a:lnTo>
                    <a:lnTo>
                      <a:pt x="85" y="53"/>
                    </a:lnTo>
                    <a:lnTo>
                      <a:pt x="84" y="59"/>
                    </a:lnTo>
                    <a:lnTo>
                      <a:pt x="84" y="61"/>
                    </a:lnTo>
                    <a:lnTo>
                      <a:pt x="85" y="64"/>
                    </a:lnTo>
                    <a:lnTo>
                      <a:pt x="85" y="74"/>
                    </a:lnTo>
                    <a:lnTo>
                      <a:pt x="87" y="77"/>
                    </a:lnTo>
                    <a:lnTo>
                      <a:pt x="87" y="98"/>
                    </a:lnTo>
                    <a:lnTo>
                      <a:pt x="85" y="99"/>
                    </a:lnTo>
                    <a:lnTo>
                      <a:pt x="85" y="102"/>
                    </a:lnTo>
                    <a:lnTo>
                      <a:pt x="83" y="106"/>
                    </a:lnTo>
                    <a:lnTo>
                      <a:pt x="81" y="109"/>
                    </a:lnTo>
                    <a:lnTo>
                      <a:pt x="80" y="112"/>
                    </a:lnTo>
                    <a:lnTo>
                      <a:pt x="77" y="113"/>
                    </a:lnTo>
                    <a:lnTo>
                      <a:pt x="65" y="124"/>
                    </a:lnTo>
                    <a:lnTo>
                      <a:pt x="62" y="128"/>
                    </a:lnTo>
                    <a:lnTo>
                      <a:pt x="60" y="131"/>
                    </a:lnTo>
                    <a:lnTo>
                      <a:pt x="60" y="134"/>
                    </a:lnTo>
                    <a:lnTo>
                      <a:pt x="59" y="135"/>
                    </a:lnTo>
                    <a:lnTo>
                      <a:pt x="59" y="137"/>
                    </a:lnTo>
                    <a:lnTo>
                      <a:pt x="58" y="141"/>
                    </a:lnTo>
                    <a:lnTo>
                      <a:pt x="58" y="166"/>
                    </a:lnTo>
                    <a:lnTo>
                      <a:pt x="56" y="179"/>
                    </a:lnTo>
                    <a:lnTo>
                      <a:pt x="55" y="181"/>
                    </a:lnTo>
                    <a:lnTo>
                      <a:pt x="55" y="194"/>
                    </a:lnTo>
                    <a:lnTo>
                      <a:pt x="56" y="201"/>
                    </a:lnTo>
                    <a:lnTo>
                      <a:pt x="56" y="204"/>
                    </a:lnTo>
                    <a:lnTo>
                      <a:pt x="48" y="219"/>
                    </a:lnTo>
                    <a:lnTo>
                      <a:pt x="44" y="231"/>
                    </a:lnTo>
                    <a:lnTo>
                      <a:pt x="38" y="239"/>
                    </a:lnTo>
                    <a:lnTo>
                      <a:pt x="38" y="240"/>
                    </a:lnTo>
                    <a:lnTo>
                      <a:pt x="35" y="247"/>
                    </a:lnTo>
                    <a:lnTo>
                      <a:pt x="25" y="261"/>
                    </a:lnTo>
                    <a:lnTo>
                      <a:pt x="21" y="269"/>
                    </a:lnTo>
                    <a:lnTo>
                      <a:pt x="21" y="271"/>
                    </a:lnTo>
                    <a:lnTo>
                      <a:pt x="18" y="275"/>
                    </a:lnTo>
                    <a:lnTo>
                      <a:pt x="13" y="292"/>
                    </a:lnTo>
                    <a:lnTo>
                      <a:pt x="11" y="295"/>
                    </a:lnTo>
                    <a:lnTo>
                      <a:pt x="11" y="299"/>
                    </a:lnTo>
                    <a:lnTo>
                      <a:pt x="13" y="302"/>
                    </a:lnTo>
                    <a:lnTo>
                      <a:pt x="14" y="307"/>
                    </a:lnTo>
                    <a:lnTo>
                      <a:pt x="14" y="322"/>
                    </a:lnTo>
                    <a:lnTo>
                      <a:pt x="15" y="331"/>
                    </a:lnTo>
                    <a:lnTo>
                      <a:pt x="15" y="342"/>
                    </a:lnTo>
                    <a:lnTo>
                      <a:pt x="14" y="346"/>
                    </a:lnTo>
                    <a:lnTo>
                      <a:pt x="13" y="346"/>
                    </a:lnTo>
                    <a:lnTo>
                      <a:pt x="7" y="360"/>
                    </a:lnTo>
                    <a:lnTo>
                      <a:pt x="6" y="362"/>
                    </a:lnTo>
                    <a:lnTo>
                      <a:pt x="0" y="370"/>
                    </a:lnTo>
                    <a:lnTo>
                      <a:pt x="0" y="372"/>
                    </a:lnTo>
                    <a:lnTo>
                      <a:pt x="7" y="372"/>
                    </a:lnTo>
                    <a:lnTo>
                      <a:pt x="7" y="377"/>
                    </a:lnTo>
                    <a:lnTo>
                      <a:pt x="4" y="384"/>
                    </a:lnTo>
                    <a:lnTo>
                      <a:pt x="3" y="385"/>
                    </a:lnTo>
                    <a:lnTo>
                      <a:pt x="0" y="389"/>
                    </a:lnTo>
                    <a:lnTo>
                      <a:pt x="3" y="389"/>
                    </a:lnTo>
                    <a:lnTo>
                      <a:pt x="4" y="397"/>
                    </a:lnTo>
                    <a:lnTo>
                      <a:pt x="10" y="402"/>
                    </a:lnTo>
                    <a:lnTo>
                      <a:pt x="10" y="404"/>
                    </a:lnTo>
                    <a:lnTo>
                      <a:pt x="53" y="413"/>
                    </a:lnTo>
                    <a:lnTo>
                      <a:pt x="59" y="413"/>
                    </a:lnTo>
                    <a:lnTo>
                      <a:pt x="62" y="406"/>
                    </a:lnTo>
                    <a:lnTo>
                      <a:pt x="70" y="398"/>
                    </a:lnTo>
                    <a:lnTo>
                      <a:pt x="74" y="397"/>
                    </a:lnTo>
                    <a:lnTo>
                      <a:pt x="75" y="398"/>
                    </a:lnTo>
                    <a:lnTo>
                      <a:pt x="77" y="398"/>
                    </a:lnTo>
                    <a:lnTo>
                      <a:pt x="83" y="401"/>
                    </a:lnTo>
                    <a:lnTo>
                      <a:pt x="84" y="405"/>
                    </a:lnTo>
                    <a:lnTo>
                      <a:pt x="92" y="416"/>
                    </a:lnTo>
                    <a:lnTo>
                      <a:pt x="95" y="413"/>
                    </a:lnTo>
                    <a:lnTo>
                      <a:pt x="97" y="413"/>
                    </a:lnTo>
                    <a:lnTo>
                      <a:pt x="98" y="411"/>
                    </a:lnTo>
                    <a:lnTo>
                      <a:pt x="99" y="411"/>
                    </a:lnTo>
                    <a:lnTo>
                      <a:pt x="105" y="413"/>
                    </a:lnTo>
                    <a:lnTo>
                      <a:pt x="108" y="416"/>
                    </a:lnTo>
                    <a:lnTo>
                      <a:pt x="111" y="416"/>
                    </a:lnTo>
                    <a:lnTo>
                      <a:pt x="115" y="413"/>
                    </a:lnTo>
                    <a:lnTo>
                      <a:pt x="118" y="412"/>
                    </a:lnTo>
                    <a:lnTo>
                      <a:pt x="119" y="412"/>
                    </a:lnTo>
                    <a:lnTo>
                      <a:pt x="120" y="411"/>
                    </a:lnTo>
                    <a:lnTo>
                      <a:pt x="123" y="404"/>
                    </a:lnTo>
                    <a:lnTo>
                      <a:pt x="123" y="402"/>
                    </a:lnTo>
                    <a:lnTo>
                      <a:pt x="136" y="402"/>
                    </a:lnTo>
                    <a:lnTo>
                      <a:pt x="141" y="404"/>
                    </a:lnTo>
                    <a:lnTo>
                      <a:pt x="143" y="404"/>
                    </a:lnTo>
                    <a:lnTo>
                      <a:pt x="150" y="401"/>
                    </a:lnTo>
                    <a:lnTo>
                      <a:pt x="154" y="397"/>
                    </a:lnTo>
                    <a:lnTo>
                      <a:pt x="158" y="395"/>
                    </a:lnTo>
                    <a:lnTo>
                      <a:pt x="159" y="395"/>
                    </a:lnTo>
                    <a:lnTo>
                      <a:pt x="172" y="397"/>
                    </a:lnTo>
                    <a:lnTo>
                      <a:pt x="175" y="398"/>
                    </a:lnTo>
                    <a:lnTo>
                      <a:pt x="176" y="399"/>
                    </a:lnTo>
                    <a:lnTo>
                      <a:pt x="187" y="404"/>
                    </a:lnTo>
                    <a:lnTo>
                      <a:pt x="189" y="404"/>
                    </a:lnTo>
                    <a:lnTo>
                      <a:pt x="189" y="405"/>
                    </a:lnTo>
                    <a:lnTo>
                      <a:pt x="190" y="405"/>
                    </a:lnTo>
                    <a:lnTo>
                      <a:pt x="201" y="401"/>
                    </a:lnTo>
                    <a:lnTo>
                      <a:pt x="204" y="398"/>
                    </a:lnTo>
                    <a:lnTo>
                      <a:pt x="205" y="395"/>
                    </a:lnTo>
                    <a:lnTo>
                      <a:pt x="205" y="394"/>
                    </a:lnTo>
                    <a:lnTo>
                      <a:pt x="209" y="387"/>
                    </a:lnTo>
                    <a:lnTo>
                      <a:pt x="214" y="378"/>
                    </a:lnTo>
                    <a:lnTo>
                      <a:pt x="212" y="378"/>
                    </a:lnTo>
                    <a:lnTo>
                      <a:pt x="212" y="377"/>
                    </a:lnTo>
                    <a:lnTo>
                      <a:pt x="208" y="369"/>
                    </a:lnTo>
                    <a:lnTo>
                      <a:pt x="208" y="362"/>
                    </a:lnTo>
                    <a:lnTo>
                      <a:pt x="214" y="358"/>
                    </a:lnTo>
                    <a:lnTo>
                      <a:pt x="219" y="355"/>
                    </a:lnTo>
                    <a:lnTo>
                      <a:pt x="228" y="352"/>
                    </a:lnTo>
                    <a:lnTo>
                      <a:pt x="231" y="352"/>
                    </a:lnTo>
                    <a:lnTo>
                      <a:pt x="233" y="349"/>
                    </a:lnTo>
                    <a:lnTo>
                      <a:pt x="235" y="346"/>
                    </a:lnTo>
                    <a:lnTo>
                      <a:pt x="240" y="329"/>
                    </a:lnTo>
                    <a:lnTo>
                      <a:pt x="240" y="328"/>
                    </a:lnTo>
                    <a:lnTo>
                      <a:pt x="221" y="303"/>
                    </a:lnTo>
                    <a:lnTo>
                      <a:pt x="219" y="302"/>
                    </a:lnTo>
                    <a:lnTo>
                      <a:pt x="221" y="302"/>
                    </a:lnTo>
                    <a:lnTo>
                      <a:pt x="222" y="299"/>
                    </a:lnTo>
                    <a:lnTo>
                      <a:pt x="222" y="296"/>
                    </a:lnTo>
                    <a:lnTo>
                      <a:pt x="219" y="291"/>
                    </a:lnTo>
                    <a:lnTo>
                      <a:pt x="219" y="289"/>
                    </a:lnTo>
                    <a:lnTo>
                      <a:pt x="217" y="288"/>
                    </a:lnTo>
                    <a:lnTo>
                      <a:pt x="215" y="282"/>
                    </a:lnTo>
                    <a:lnTo>
                      <a:pt x="214" y="279"/>
                    </a:lnTo>
                    <a:lnTo>
                      <a:pt x="214" y="265"/>
                    </a:lnTo>
                    <a:lnTo>
                      <a:pt x="215" y="254"/>
                    </a:lnTo>
                    <a:lnTo>
                      <a:pt x="215" y="253"/>
                    </a:lnTo>
                    <a:lnTo>
                      <a:pt x="218" y="253"/>
                    </a:lnTo>
                    <a:lnTo>
                      <a:pt x="219" y="247"/>
                    </a:lnTo>
                    <a:lnTo>
                      <a:pt x="233" y="240"/>
                    </a:lnTo>
                    <a:lnTo>
                      <a:pt x="235" y="239"/>
                    </a:lnTo>
                    <a:lnTo>
                      <a:pt x="235" y="236"/>
                    </a:lnTo>
                    <a:lnTo>
                      <a:pt x="236" y="236"/>
                    </a:lnTo>
                    <a:lnTo>
                      <a:pt x="236" y="225"/>
                    </a:lnTo>
                    <a:lnTo>
                      <a:pt x="235" y="221"/>
                    </a:lnTo>
                    <a:lnTo>
                      <a:pt x="235" y="219"/>
                    </a:lnTo>
                    <a:lnTo>
                      <a:pt x="225" y="209"/>
                    </a:lnTo>
                    <a:lnTo>
                      <a:pt x="226" y="200"/>
                    </a:lnTo>
                    <a:lnTo>
                      <a:pt x="229" y="193"/>
                    </a:lnTo>
                    <a:lnTo>
                      <a:pt x="229" y="186"/>
                    </a:lnTo>
                    <a:lnTo>
                      <a:pt x="228" y="181"/>
                    </a:lnTo>
                    <a:lnTo>
                      <a:pt x="224" y="176"/>
                    </a:lnTo>
                    <a:lnTo>
                      <a:pt x="224" y="168"/>
                    </a:lnTo>
                    <a:lnTo>
                      <a:pt x="225" y="166"/>
                    </a:lnTo>
                    <a:lnTo>
                      <a:pt x="226" y="166"/>
                    </a:lnTo>
                    <a:lnTo>
                      <a:pt x="228" y="168"/>
                    </a:lnTo>
                    <a:lnTo>
                      <a:pt x="232" y="169"/>
                    </a:lnTo>
                    <a:lnTo>
                      <a:pt x="232" y="171"/>
                    </a:lnTo>
                    <a:lnTo>
                      <a:pt x="233" y="171"/>
                    </a:lnTo>
                    <a:lnTo>
                      <a:pt x="233" y="169"/>
                    </a:lnTo>
                    <a:lnTo>
                      <a:pt x="235" y="164"/>
                    </a:lnTo>
                    <a:lnTo>
                      <a:pt x="236" y="121"/>
                    </a:lnTo>
                    <a:lnTo>
                      <a:pt x="238" y="121"/>
                    </a:lnTo>
                    <a:lnTo>
                      <a:pt x="238" y="119"/>
                    </a:lnTo>
                    <a:lnTo>
                      <a:pt x="235" y="116"/>
                    </a:lnTo>
                    <a:lnTo>
                      <a:pt x="233" y="116"/>
                    </a:lnTo>
                    <a:lnTo>
                      <a:pt x="231" y="117"/>
                    </a:lnTo>
                    <a:lnTo>
                      <a:pt x="217" y="121"/>
                    </a:lnTo>
                    <a:lnTo>
                      <a:pt x="211" y="121"/>
                    </a:lnTo>
                    <a:lnTo>
                      <a:pt x="211" y="120"/>
                    </a:lnTo>
                    <a:lnTo>
                      <a:pt x="212" y="117"/>
                    </a:lnTo>
                    <a:lnTo>
                      <a:pt x="212" y="113"/>
                    </a:lnTo>
                    <a:lnTo>
                      <a:pt x="207" y="101"/>
                    </a:lnTo>
                    <a:lnTo>
                      <a:pt x="205" y="95"/>
                    </a:lnTo>
                    <a:lnTo>
                      <a:pt x="201" y="96"/>
                    </a:lnTo>
                    <a:lnTo>
                      <a:pt x="199" y="95"/>
                    </a:lnTo>
                    <a:lnTo>
                      <a:pt x="196" y="84"/>
                    </a:lnTo>
                    <a:lnTo>
                      <a:pt x="199" y="71"/>
                    </a:lnTo>
                    <a:lnTo>
                      <a:pt x="199" y="68"/>
                    </a:lnTo>
                    <a:lnTo>
                      <a:pt x="203" y="54"/>
                    </a:lnTo>
                    <a:lnTo>
                      <a:pt x="207" y="45"/>
                    </a:lnTo>
                    <a:lnTo>
                      <a:pt x="207" y="34"/>
                    </a:lnTo>
                    <a:lnTo>
                      <a:pt x="208" y="28"/>
                    </a:lnTo>
                    <a:lnTo>
                      <a:pt x="203" y="11"/>
                    </a:lnTo>
                    <a:lnTo>
                      <a:pt x="203" y="10"/>
                    </a:lnTo>
                    <a:lnTo>
                      <a:pt x="199" y="11"/>
                    </a:lnTo>
                    <a:lnTo>
                      <a:pt x="195" y="11"/>
                    </a:lnTo>
                    <a:lnTo>
                      <a:pt x="176" y="6"/>
                    </a:lnTo>
                    <a:lnTo>
                      <a:pt x="171" y="3"/>
                    </a:lnTo>
                    <a:lnTo>
                      <a:pt x="165" y="3"/>
                    </a:lnTo>
                    <a:lnTo>
                      <a:pt x="164" y="3"/>
                    </a:lnTo>
                    <a:lnTo>
                      <a:pt x="162" y="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93" name="Freeform 924">
                <a:extLst>
                  <a:ext uri="{FF2B5EF4-FFF2-40B4-BE49-F238E27FC236}">
                    <a16:creationId xmlns:a16="http://schemas.microsoft.com/office/drawing/2014/main" id="{63513A24-1E6E-0BBA-6D7A-9E81085180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4" y="2094"/>
                <a:ext cx="73" cy="128"/>
              </a:xfrm>
              <a:custGeom>
                <a:avLst/>
                <a:gdLst>
                  <a:gd name="T0" fmla="*/ 199 w 292"/>
                  <a:gd name="T1" fmla="*/ 3 h 514"/>
                  <a:gd name="T2" fmla="*/ 172 w 292"/>
                  <a:gd name="T3" fmla="*/ 0 h 514"/>
                  <a:gd name="T4" fmla="*/ 162 w 292"/>
                  <a:gd name="T5" fmla="*/ 16 h 514"/>
                  <a:gd name="T6" fmla="*/ 119 w 292"/>
                  <a:gd name="T7" fmla="*/ 17 h 514"/>
                  <a:gd name="T8" fmla="*/ 110 w 292"/>
                  <a:gd name="T9" fmla="*/ 9 h 514"/>
                  <a:gd name="T10" fmla="*/ 98 w 292"/>
                  <a:gd name="T11" fmla="*/ 18 h 514"/>
                  <a:gd name="T12" fmla="*/ 95 w 292"/>
                  <a:gd name="T13" fmla="*/ 34 h 514"/>
                  <a:gd name="T14" fmla="*/ 90 w 292"/>
                  <a:gd name="T15" fmla="*/ 41 h 514"/>
                  <a:gd name="T16" fmla="*/ 83 w 292"/>
                  <a:gd name="T17" fmla="*/ 32 h 514"/>
                  <a:gd name="T18" fmla="*/ 76 w 292"/>
                  <a:gd name="T19" fmla="*/ 56 h 514"/>
                  <a:gd name="T20" fmla="*/ 55 w 292"/>
                  <a:gd name="T21" fmla="*/ 88 h 514"/>
                  <a:gd name="T22" fmla="*/ 55 w 292"/>
                  <a:gd name="T23" fmla="*/ 125 h 514"/>
                  <a:gd name="T24" fmla="*/ 43 w 292"/>
                  <a:gd name="T25" fmla="*/ 148 h 514"/>
                  <a:gd name="T26" fmla="*/ 4 w 292"/>
                  <a:gd name="T27" fmla="*/ 105 h 514"/>
                  <a:gd name="T28" fmla="*/ 6 w 292"/>
                  <a:gd name="T29" fmla="*/ 126 h 514"/>
                  <a:gd name="T30" fmla="*/ 13 w 292"/>
                  <a:gd name="T31" fmla="*/ 171 h 514"/>
                  <a:gd name="T32" fmla="*/ 7 w 292"/>
                  <a:gd name="T33" fmla="*/ 192 h 514"/>
                  <a:gd name="T34" fmla="*/ 35 w 292"/>
                  <a:gd name="T35" fmla="*/ 203 h 514"/>
                  <a:gd name="T36" fmla="*/ 45 w 292"/>
                  <a:gd name="T37" fmla="*/ 214 h 514"/>
                  <a:gd name="T38" fmla="*/ 67 w 292"/>
                  <a:gd name="T39" fmla="*/ 243 h 514"/>
                  <a:gd name="T40" fmla="*/ 55 w 292"/>
                  <a:gd name="T41" fmla="*/ 284 h 514"/>
                  <a:gd name="T42" fmla="*/ 55 w 292"/>
                  <a:gd name="T43" fmla="*/ 298 h 514"/>
                  <a:gd name="T44" fmla="*/ 69 w 292"/>
                  <a:gd name="T45" fmla="*/ 338 h 514"/>
                  <a:gd name="T46" fmla="*/ 43 w 292"/>
                  <a:gd name="T47" fmla="*/ 348 h 514"/>
                  <a:gd name="T48" fmla="*/ 39 w 292"/>
                  <a:gd name="T49" fmla="*/ 362 h 514"/>
                  <a:gd name="T50" fmla="*/ 67 w 292"/>
                  <a:gd name="T51" fmla="*/ 373 h 514"/>
                  <a:gd name="T52" fmla="*/ 90 w 292"/>
                  <a:gd name="T53" fmla="*/ 387 h 514"/>
                  <a:gd name="T54" fmla="*/ 109 w 292"/>
                  <a:gd name="T55" fmla="*/ 409 h 514"/>
                  <a:gd name="T56" fmla="*/ 90 w 292"/>
                  <a:gd name="T57" fmla="*/ 415 h 514"/>
                  <a:gd name="T58" fmla="*/ 97 w 292"/>
                  <a:gd name="T59" fmla="*/ 457 h 514"/>
                  <a:gd name="T60" fmla="*/ 97 w 292"/>
                  <a:gd name="T61" fmla="*/ 492 h 514"/>
                  <a:gd name="T62" fmla="*/ 124 w 292"/>
                  <a:gd name="T63" fmla="*/ 509 h 514"/>
                  <a:gd name="T64" fmla="*/ 141 w 292"/>
                  <a:gd name="T65" fmla="*/ 512 h 514"/>
                  <a:gd name="T66" fmla="*/ 161 w 292"/>
                  <a:gd name="T67" fmla="*/ 504 h 514"/>
                  <a:gd name="T68" fmla="*/ 167 w 292"/>
                  <a:gd name="T69" fmla="*/ 483 h 514"/>
                  <a:gd name="T70" fmla="*/ 183 w 292"/>
                  <a:gd name="T71" fmla="*/ 430 h 514"/>
                  <a:gd name="T72" fmla="*/ 187 w 292"/>
                  <a:gd name="T73" fmla="*/ 419 h 514"/>
                  <a:gd name="T74" fmla="*/ 190 w 292"/>
                  <a:gd name="T75" fmla="*/ 409 h 514"/>
                  <a:gd name="T76" fmla="*/ 199 w 292"/>
                  <a:gd name="T77" fmla="*/ 396 h 514"/>
                  <a:gd name="T78" fmla="*/ 204 w 292"/>
                  <a:gd name="T79" fmla="*/ 349 h 514"/>
                  <a:gd name="T80" fmla="*/ 225 w 292"/>
                  <a:gd name="T81" fmla="*/ 289 h 514"/>
                  <a:gd name="T82" fmla="*/ 232 w 292"/>
                  <a:gd name="T83" fmla="*/ 282 h 514"/>
                  <a:gd name="T84" fmla="*/ 239 w 292"/>
                  <a:gd name="T85" fmla="*/ 275 h 514"/>
                  <a:gd name="T86" fmla="*/ 236 w 292"/>
                  <a:gd name="T87" fmla="*/ 260 h 514"/>
                  <a:gd name="T88" fmla="*/ 251 w 292"/>
                  <a:gd name="T89" fmla="*/ 232 h 514"/>
                  <a:gd name="T90" fmla="*/ 247 w 292"/>
                  <a:gd name="T91" fmla="*/ 189 h 514"/>
                  <a:gd name="T92" fmla="*/ 257 w 292"/>
                  <a:gd name="T93" fmla="*/ 159 h 514"/>
                  <a:gd name="T94" fmla="*/ 280 w 292"/>
                  <a:gd name="T95" fmla="*/ 121 h 514"/>
                  <a:gd name="T96" fmla="*/ 291 w 292"/>
                  <a:gd name="T97" fmla="*/ 71 h 514"/>
                  <a:gd name="T98" fmla="*/ 227 w 292"/>
                  <a:gd name="T99" fmla="*/ 77 h 514"/>
                  <a:gd name="T100" fmla="*/ 210 w 292"/>
                  <a:gd name="T101" fmla="*/ 105 h 514"/>
                  <a:gd name="T102" fmla="*/ 180 w 292"/>
                  <a:gd name="T103" fmla="*/ 81 h 514"/>
                  <a:gd name="T104" fmla="*/ 189 w 292"/>
                  <a:gd name="T105" fmla="*/ 55 h 514"/>
                  <a:gd name="T106" fmla="*/ 210 w 292"/>
                  <a:gd name="T107" fmla="*/ 42 h 514"/>
                  <a:gd name="T108" fmla="*/ 213 w 292"/>
                  <a:gd name="T109" fmla="*/ 11 h 5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92" h="514">
                    <a:moveTo>
                      <a:pt x="213" y="11"/>
                    </a:moveTo>
                    <a:lnTo>
                      <a:pt x="213" y="9"/>
                    </a:lnTo>
                    <a:lnTo>
                      <a:pt x="208" y="7"/>
                    </a:lnTo>
                    <a:lnTo>
                      <a:pt x="203" y="3"/>
                    </a:lnTo>
                    <a:lnTo>
                      <a:pt x="199" y="3"/>
                    </a:lnTo>
                    <a:lnTo>
                      <a:pt x="183" y="4"/>
                    </a:lnTo>
                    <a:lnTo>
                      <a:pt x="179" y="7"/>
                    </a:lnTo>
                    <a:lnTo>
                      <a:pt x="175" y="3"/>
                    </a:lnTo>
                    <a:lnTo>
                      <a:pt x="172" y="2"/>
                    </a:lnTo>
                    <a:lnTo>
                      <a:pt x="172" y="0"/>
                    </a:lnTo>
                    <a:lnTo>
                      <a:pt x="169" y="0"/>
                    </a:lnTo>
                    <a:lnTo>
                      <a:pt x="169" y="2"/>
                    </a:lnTo>
                    <a:lnTo>
                      <a:pt x="167" y="9"/>
                    </a:lnTo>
                    <a:lnTo>
                      <a:pt x="165" y="10"/>
                    </a:lnTo>
                    <a:lnTo>
                      <a:pt x="162" y="16"/>
                    </a:lnTo>
                    <a:lnTo>
                      <a:pt x="154" y="28"/>
                    </a:lnTo>
                    <a:lnTo>
                      <a:pt x="146" y="25"/>
                    </a:lnTo>
                    <a:lnTo>
                      <a:pt x="139" y="25"/>
                    </a:lnTo>
                    <a:lnTo>
                      <a:pt x="129" y="23"/>
                    </a:lnTo>
                    <a:lnTo>
                      <a:pt x="119" y="17"/>
                    </a:lnTo>
                    <a:lnTo>
                      <a:pt x="116" y="13"/>
                    </a:lnTo>
                    <a:lnTo>
                      <a:pt x="116" y="10"/>
                    </a:lnTo>
                    <a:lnTo>
                      <a:pt x="115" y="10"/>
                    </a:lnTo>
                    <a:lnTo>
                      <a:pt x="113" y="9"/>
                    </a:lnTo>
                    <a:lnTo>
                      <a:pt x="110" y="9"/>
                    </a:lnTo>
                    <a:lnTo>
                      <a:pt x="108" y="9"/>
                    </a:lnTo>
                    <a:lnTo>
                      <a:pt x="105" y="7"/>
                    </a:lnTo>
                    <a:lnTo>
                      <a:pt x="102" y="7"/>
                    </a:lnTo>
                    <a:lnTo>
                      <a:pt x="95" y="13"/>
                    </a:lnTo>
                    <a:lnTo>
                      <a:pt x="98" y="18"/>
                    </a:lnTo>
                    <a:lnTo>
                      <a:pt x="98" y="23"/>
                    </a:lnTo>
                    <a:lnTo>
                      <a:pt x="95" y="27"/>
                    </a:lnTo>
                    <a:lnTo>
                      <a:pt x="94" y="31"/>
                    </a:lnTo>
                    <a:lnTo>
                      <a:pt x="94" y="34"/>
                    </a:lnTo>
                    <a:lnTo>
                      <a:pt x="95" y="34"/>
                    </a:lnTo>
                    <a:lnTo>
                      <a:pt x="97" y="37"/>
                    </a:lnTo>
                    <a:lnTo>
                      <a:pt x="97" y="45"/>
                    </a:lnTo>
                    <a:lnTo>
                      <a:pt x="90" y="45"/>
                    </a:lnTo>
                    <a:lnTo>
                      <a:pt x="88" y="44"/>
                    </a:lnTo>
                    <a:lnTo>
                      <a:pt x="90" y="41"/>
                    </a:lnTo>
                    <a:lnTo>
                      <a:pt x="90" y="37"/>
                    </a:lnTo>
                    <a:lnTo>
                      <a:pt x="88" y="34"/>
                    </a:lnTo>
                    <a:lnTo>
                      <a:pt x="87" y="34"/>
                    </a:lnTo>
                    <a:lnTo>
                      <a:pt x="84" y="32"/>
                    </a:lnTo>
                    <a:lnTo>
                      <a:pt x="83" y="32"/>
                    </a:lnTo>
                    <a:lnTo>
                      <a:pt x="77" y="44"/>
                    </a:lnTo>
                    <a:lnTo>
                      <a:pt x="76" y="45"/>
                    </a:lnTo>
                    <a:lnTo>
                      <a:pt x="77" y="46"/>
                    </a:lnTo>
                    <a:lnTo>
                      <a:pt x="77" y="55"/>
                    </a:lnTo>
                    <a:lnTo>
                      <a:pt x="76" y="56"/>
                    </a:lnTo>
                    <a:lnTo>
                      <a:pt x="71" y="58"/>
                    </a:lnTo>
                    <a:lnTo>
                      <a:pt x="69" y="61"/>
                    </a:lnTo>
                    <a:lnTo>
                      <a:pt x="60" y="76"/>
                    </a:lnTo>
                    <a:lnTo>
                      <a:pt x="56" y="88"/>
                    </a:lnTo>
                    <a:lnTo>
                      <a:pt x="55" y="88"/>
                    </a:lnTo>
                    <a:lnTo>
                      <a:pt x="55" y="90"/>
                    </a:lnTo>
                    <a:lnTo>
                      <a:pt x="53" y="92"/>
                    </a:lnTo>
                    <a:lnTo>
                      <a:pt x="53" y="104"/>
                    </a:lnTo>
                    <a:lnTo>
                      <a:pt x="56" y="109"/>
                    </a:lnTo>
                    <a:lnTo>
                      <a:pt x="55" y="125"/>
                    </a:lnTo>
                    <a:lnTo>
                      <a:pt x="53" y="129"/>
                    </a:lnTo>
                    <a:lnTo>
                      <a:pt x="53" y="140"/>
                    </a:lnTo>
                    <a:lnTo>
                      <a:pt x="50" y="144"/>
                    </a:lnTo>
                    <a:lnTo>
                      <a:pt x="45" y="150"/>
                    </a:lnTo>
                    <a:lnTo>
                      <a:pt x="43" y="148"/>
                    </a:lnTo>
                    <a:lnTo>
                      <a:pt x="41" y="148"/>
                    </a:lnTo>
                    <a:lnTo>
                      <a:pt x="41" y="147"/>
                    </a:lnTo>
                    <a:lnTo>
                      <a:pt x="34" y="126"/>
                    </a:lnTo>
                    <a:lnTo>
                      <a:pt x="6" y="107"/>
                    </a:lnTo>
                    <a:lnTo>
                      <a:pt x="4" y="105"/>
                    </a:lnTo>
                    <a:lnTo>
                      <a:pt x="3" y="108"/>
                    </a:lnTo>
                    <a:lnTo>
                      <a:pt x="0" y="111"/>
                    </a:lnTo>
                    <a:lnTo>
                      <a:pt x="2" y="112"/>
                    </a:lnTo>
                    <a:lnTo>
                      <a:pt x="2" y="114"/>
                    </a:lnTo>
                    <a:lnTo>
                      <a:pt x="6" y="126"/>
                    </a:lnTo>
                    <a:lnTo>
                      <a:pt x="9" y="143"/>
                    </a:lnTo>
                    <a:lnTo>
                      <a:pt x="9" y="147"/>
                    </a:lnTo>
                    <a:lnTo>
                      <a:pt x="9" y="148"/>
                    </a:lnTo>
                    <a:lnTo>
                      <a:pt x="13" y="155"/>
                    </a:lnTo>
                    <a:lnTo>
                      <a:pt x="13" y="171"/>
                    </a:lnTo>
                    <a:lnTo>
                      <a:pt x="11" y="171"/>
                    </a:lnTo>
                    <a:lnTo>
                      <a:pt x="7" y="183"/>
                    </a:lnTo>
                    <a:lnTo>
                      <a:pt x="6" y="183"/>
                    </a:lnTo>
                    <a:lnTo>
                      <a:pt x="7" y="189"/>
                    </a:lnTo>
                    <a:lnTo>
                      <a:pt x="7" y="192"/>
                    </a:lnTo>
                    <a:lnTo>
                      <a:pt x="10" y="195"/>
                    </a:lnTo>
                    <a:lnTo>
                      <a:pt x="23" y="197"/>
                    </a:lnTo>
                    <a:lnTo>
                      <a:pt x="27" y="200"/>
                    </a:lnTo>
                    <a:lnTo>
                      <a:pt x="30" y="200"/>
                    </a:lnTo>
                    <a:lnTo>
                      <a:pt x="35" y="203"/>
                    </a:lnTo>
                    <a:lnTo>
                      <a:pt x="35" y="204"/>
                    </a:lnTo>
                    <a:lnTo>
                      <a:pt x="41" y="204"/>
                    </a:lnTo>
                    <a:lnTo>
                      <a:pt x="42" y="208"/>
                    </a:lnTo>
                    <a:lnTo>
                      <a:pt x="42" y="211"/>
                    </a:lnTo>
                    <a:lnTo>
                      <a:pt x="45" y="214"/>
                    </a:lnTo>
                    <a:lnTo>
                      <a:pt x="55" y="215"/>
                    </a:lnTo>
                    <a:lnTo>
                      <a:pt x="56" y="227"/>
                    </a:lnTo>
                    <a:lnTo>
                      <a:pt x="60" y="238"/>
                    </a:lnTo>
                    <a:lnTo>
                      <a:pt x="64" y="242"/>
                    </a:lnTo>
                    <a:lnTo>
                      <a:pt x="67" y="243"/>
                    </a:lnTo>
                    <a:lnTo>
                      <a:pt x="67" y="246"/>
                    </a:lnTo>
                    <a:lnTo>
                      <a:pt x="66" y="249"/>
                    </a:lnTo>
                    <a:lnTo>
                      <a:pt x="56" y="278"/>
                    </a:lnTo>
                    <a:lnTo>
                      <a:pt x="55" y="281"/>
                    </a:lnTo>
                    <a:lnTo>
                      <a:pt x="55" y="284"/>
                    </a:lnTo>
                    <a:lnTo>
                      <a:pt x="55" y="285"/>
                    </a:lnTo>
                    <a:lnTo>
                      <a:pt x="53" y="287"/>
                    </a:lnTo>
                    <a:lnTo>
                      <a:pt x="53" y="289"/>
                    </a:lnTo>
                    <a:lnTo>
                      <a:pt x="55" y="294"/>
                    </a:lnTo>
                    <a:lnTo>
                      <a:pt x="55" y="298"/>
                    </a:lnTo>
                    <a:lnTo>
                      <a:pt x="56" y="301"/>
                    </a:lnTo>
                    <a:lnTo>
                      <a:pt x="71" y="313"/>
                    </a:lnTo>
                    <a:lnTo>
                      <a:pt x="73" y="322"/>
                    </a:lnTo>
                    <a:lnTo>
                      <a:pt x="73" y="341"/>
                    </a:lnTo>
                    <a:lnTo>
                      <a:pt x="69" y="338"/>
                    </a:lnTo>
                    <a:lnTo>
                      <a:pt x="64" y="344"/>
                    </a:lnTo>
                    <a:lnTo>
                      <a:pt x="64" y="345"/>
                    </a:lnTo>
                    <a:lnTo>
                      <a:pt x="49" y="349"/>
                    </a:lnTo>
                    <a:lnTo>
                      <a:pt x="45" y="348"/>
                    </a:lnTo>
                    <a:lnTo>
                      <a:pt x="43" y="348"/>
                    </a:lnTo>
                    <a:lnTo>
                      <a:pt x="41" y="347"/>
                    </a:lnTo>
                    <a:lnTo>
                      <a:pt x="39" y="345"/>
                    </a:lnTo>
                    <a:lnTo>
                      <a:pt x="41" y="348"/>
                    </a:lnTo>
                    <a:lnTo>
                      <a:pt x="39" y="355"/>
                    </a:lnTo>
                    <a:lnTo>
                      <a:pt x="39" y="362"/>
                    </a:lnTo>
                    <a:lnTo>
                      <a:pt x="42" y="366"/>
                    </a:lnTo>
                    <a:lnTo>
                      <a:pt x="42" y="368"/>
                    </a:lnTo>
                    <a:lnTo>
                      <a:pt x="50" y="376"/>
                    </a:lnTo>
                    <a:lnTo>
                      <a:pt x="55" y="376"/>
                    </a:lnTo>
                    <a:lnTo>
                      <a:pt x="67" y="373"/>
                    </a:lnTo>
                    <a:lnTo>
                      <a:pt x="73" y="376"/>
                    </a:lnTo>
                    <a:lnTo>
                      <a:pt x="74" y="379"/>
                    </a:lnTo>
                    <a:lnTo>
                      <a:pt x="76" y="379"/>
                    </a:lnTo>
                    <a:lnTo>
                      <a:pt x="81" y="383"/>
                    </a:lnTo>
                    <a:lnTo>
                      <a:pt x="90" y="387"/>
                    </a:lnTo>
                    <a:lnTo>
                      <a:pt x="100" y="397"/>
                    </a:lnTo>
                    <a:lnTo>
                      <a:pt x="109" y="404"/>
                    </a:lnTo>
                    <a:lnTo>
                      <a:pt x="110" y="405"/>
                    </a:lnTo>
                    <a:lnTo>
                      <a:pt x="110" y="407"/>
                    </a:lnTo>
                    <a:lnTo>
                      <a:pt x="109" y="409"/>
                    </a:lnTo>
                    <a:lnTo>
                      <a:pt x="108" y="414"/>
                    </a:lnTo>
                    <a:lnTo>
                      <a:pt x="106" y="416"/>
                    </a:lnTo>
                    <a:lnTo>
                      <a:pt x="101" y="416"/>
                    </a:lnTo>
                    <a:lnTo>
                      <a:pt x="97" y="415"/>
                    </a:lnTo>
                    <a:lnTo>
                      <a:pt x="90" y="415"/>
                    </a:lnTo>
                    <a:lnTo>
                      <a:pt x="91" y="425"/>
                    </a:lnTo>
                    <a:lnTo>
                      <a:pt x="101" y="433"/>
                    </a:lnTo>
                    <a:lnTo>
                      <a:pt x="110" y="443"/>
                    </a:lnTo>
                    <a:lnTo>
                      <a:pt x="110" y="446"/>
                    </a:lnTo>
                    <a:lnTo>
                      <a:pt x="97" y="457"/>
                    </a:lnTo>
                    <a:lnTo>
                      <a:pt x="94" y="461"/>
                    </a:lnTo>
                    <a:lnTo>
                      <a:pt x="93" y="471"/>
                    </a:lnTo>
                    <a:lnTo>
                      <a:pt x="93" y="472"/>
                    </a:lnTo>
                    <a:lnTo>
                      <a:pt x="98" y="486"/>
                    </a:lnTo>
                    <a:lnTo>
                      <a:pt x="97" y="492"/>
                    </a:lnTo>
                    <a:lnTo>
                      <a:pt x="97" y="493"/>
                    </a:lnTo>
                    <a:lnTo>
                      <a:pt x="101" y="497"/>
                    </a:lnTo>
                    <a:lnTo>
                      <a:pt x="105" y="503"/>
                    </a:lnTo>
                    <a:lnTo>
                      <a:pt x="115" y="507"/>
                    </a:lnTo>
                    <a:lnTo>
                      <a:pt x="124" y="509"/>
                    </a:lnTo>
                    <a:lnTo>
                      <a:pt x="137" y="514"/>
                    </a:lnTo>
                    <a:lnTo>
                      <a:pt x="139" y="514"/>
                    </a:lnTo>
                    <a:lnTo>
                      <a:pt x="140" y="513"/>
                    </a:lnTo>
                    <a:lnTo>
                      <a:pt x="141" y="513"/>
                    </a:lnTo>
                    <a:lnTo>
                      <a:pt x="141" y="512"/>
                    </a:lnTo>
                    <a:lnTo>
                      <a:pt x="143" y="509"/>
                    </a:lnTo>
                    <a:lnTo>
                      <a:pt x="143" y="507"/>
                    </a:lnTo>
                    <a:lnTo>
                      <a:pt x="155" y="507"/>
                    </a:lnTo>
                    <a:lnTo>
                      <a:pt x="160" y="506"/>
                    </a:lnTo>
                    <a:lnTo>
                      <a:pt x="161" y="504"/>
                    </a:lnTo>
                    <a:lnTo>
                      <a:pt x="161" y="506"/>
                    </a:lnTo>
                    <a:lnTo>
                      <a:pt x="167" y="506"/>
                    </a:lnTo>
                    <a:lnTo>
                      <a:pt x="167" y="504"/>
                    </a:lnTo>
                    <a:lnTo>
                      <a:pt x="165" y="485"/>
                    </a:lnTo>
                    <a:lnTo>
                      <a:pt x="167" y="483"/>
                    </a:lnTo>
                    <a:lnTo>
                      <a:pt x="167" y="482"/>
                    </a:lnTo>
                    <a:lnTo>
                      <a:pt x="183" y="454"/>
                    </a:lnTo>
                    <a:lnTo>
                      <a:pt x="182" y="450"/>
                    </a:lnTo>
                    <a:lnTo>
                      <a:pt x="182" y="440"/>
                    </a:lnTo>
                    <a:lnTo>
                      <a:pt x="183" y="430"/>
                    </a:lnTo>
                    <a:lnTo>
                      <a:pt x="183" y="429"/>
                    </a:lnTo>
                    <a:lnTo>
                      <a:pt x="184" y="428"/>
                    </a:lnTo>
                    <a:lnTo>
                      <a:pt x="184" y="426"/>
                    </a:lnTo>
                    <a:lnTo>
                      <a:pt x="187" y="421"/>
                    </a:lnTo>
                    <a:lnTo>
                      <a:pt x="187" y="419"/>
                    </a:lnTo>
                    <a:lnTo>
                      <a:pt x="189" y="416"/>
                    </a:lnTo>
                    <a:lnTo>
                      <a:pt x="189" y="414"/>
                    </a:lnTo>
                    <a:lnTo>
                      <a:pt x="190" y="412"/>
                    </a:lnTo>
                    <a:lnTo>
                      <a:pt x="190" y="411"/>
                    </a:lnTo>
                    <a:lnTo>
                      <a:pt x="190" y="409"/>
                    </a:lnTo>
                    <a:lnTo>
                      <a:pt x="193" y="405"/>
                    </a:lnTo>
                    <a:lnTo>
                      <a:pt x="194" y="405"/>
                    </a:lnTo>
                    <a:lnTo>
                      <a:pt x="197" y="401"/>
                    </a:lnTo>
                    <a:lnTo>
                      <a:pt x="199" y="400"/>
                    </a:lnTo>
                    <a:lnTo>
                      <a:pt x="199" y="396"/>
                    </a:lnTo>
                    <a:lnTo>
                      <a:pt x="203" y="380"/>
                    </a:lnTo>
                    <a:lnTo>
                      <a:pt x="203" y="368"/>
                    </a:lnTo>
                    <a:lnTo>
                      <a:pt x="201" y="365"/>
                    </a:lnTo>
                    <a:lnTo>
                      <a:pt x="201" y="355"/>
                    </a:lnTo>
                    <a:lnTo>
                      <a:pt x="204" y="349"/>
                    </a:lnTo>
                    <a:lnTo>
                      <a:pt x="213" y="341"/>
                    </a:lnTo>
                    <a:lnTo>
                      <a:pt x="220" y="329"/>
                    </a:lnTo>
                    <a:lnTo>
                      <a:pt x="220" y="326"/>
                    </a:lnTo>
                    <a:lnTo>
                      <a:pt x="225" y="292"/>
                    </a:lnTo>
                    <a:lnTo>
                      <a:pt x="225" y="289"/>
                    </a:lnTo>
                    <a:lnTo>
                      <a:pt x="227" y="287"/>
                    </a:lnTo>
                    <a:lnTo>
                      <a:pt x="227" y="284"/>
                    </a:lnTo>
                    <a:lnTo>
                      <a:pt x="228" y="285"/>
                    </a:lnTo>
                    <a:lnTo>
                      <a:pt x="231" y="285"/>
                    </a:lnTo>
                    <a:lnTo>
                      <a:pt x="232" y="282"/>
                    </a:lnTo>
                    <a:lnTo>
                      <a:pt x="232" y="281"/>
                    </a:lnTo>
                    <a:lnTo>
                      <a:pt x="234" y="278"/>
                    </a:lnTo>
                    <a:lnTo>
                      <a:pt x="235" y="277"/>
                    </a:lnTo>
                    <a:lnTo>
                      <a:pt x="236" y="279"/>
                    </a:lnTo>
                    <a:lnTo>
                      <a:pt x="239" y="275"/>
                    </a:lnTo>
                    <a:lnTo>
                      <a:pt x="240" y="274"/>
                    </a:lnTo>
                    <a:lnTo>
                      <a:pt x="243" y="267"/>
                    </a:lnTo>
                    <a:lnTo>
                      <a:pt x="243" y="262"/>
                    </a:lnTo>
                    <a:lnTo>
                      <a:pt x="236" y="262"/>
                    </a:lnTo>
                    <a:lnTo>
                      <a:pt x="236" y="260"/>
                    </a:lnTo>
                    <a:lnTo>
                      <a:pt x="242" y="252"/>
                    </a:lnTo>
                    <a:lnTo>
                      <a:pt x="243" y="250"/>
                    </a:lnTo>
                    <a:lnTo>
                      <a:pt x="249" y="236"/>
                    </a:lnTo>
                    <a:lnTo>
                      <a:pt x="250" y="236"/>
                    </a:lnTo>
                    <a:lnTo>
                      <a:pt x="251" y="232"/>
                    </a:lnTo>
                    <a:lnTo>
                      <a:pt x="251" y="221"/>
                    </a:lnTo>
                    <a:lnTo>
                      <a:pt x="250" y="212"/>
                    </a:lnTo>
                    <a:lnTo>
                      <a:pt x="250" y="197"/>
                    </a:lnTo>
                    <a:lnTo>
                      <a:pt x="249" y="192"/>
                    </a:lnTo>
                    <a:lnTo>
                      <a:pt x="247" y="189"/>
                    </a:lnTo>
                    <a:lnTo>
                      <a:pt x="247" y="185"/>
                    </a:lnTo>
                    <a:lnTo>
                      <a:pt x="249" y="182"/>
                    </a:lnTo>
                    <a:lnTo>
                      <a:pt x="254" y="165"/>
                    </a:lnTo>
                    <a:lnTo>
                      <a:pt x="257" y="161"/>
                    </a:lnTo>
                    <a:lnTo>
                      <a:pt x="257" y="159"/>
                    </a:lnTo>
                    <a:lnTo>
                      <a:pt x="261" y="151"/>
                    </a:lnTo>
                    <a:lnTo>
                      <a:pt x="271" y="137"/>
                    </a:lnTo>
                    <a:lnTo>
                      <a:pt x="274" y="130"/>
                    </a:lnTo>
                    <a:lnTo>
                      <a:pt x="274" y="129"/>
                    </a:lnTo>
                    <a:lnTo>
                      <a:pt x="280" y="121"/>
                    </a:lnTo>
                    <a:lnTo>
                      <a:pt x="284" y="109"/>
                    </a:lnTo>
                    <a:lnTo>
                      <a:pt x="292" y="94"/>
                    </a:lnTo>
                    <a:lnTo>
                      <a:pt x="292" y="91"/>
                    </a:lnTo>
                    <a:lnTo>
                      <a:pt x="291" y="84"/>
                    </a:lnTo>
                    <a:lnTo>
                      <a:pt x="291" y="71"/>
                    </a:lnTo>
                    <a:lnTo>
                      <a:pt x="271" y="73"/>
                    </a:lnTo>
                    <a:lnTo>
                      <a:pt x="256" y="77"/>
                    </a:lnTo>
                    <a:lnTo>
                      <a:pt x="249" y="83"/>
                    </a:lnTo>
                    <a:lnTo>
                      <a:pt x="228" y="77"/>
                    </a:lnTo>
                    <a:lnTo>
                      <a:pt x="227" y="77"/>
                    </a:lnTo>
                    <a:lnTo>
                      <a:pt x="225" y="80"/>
                    </a:lnTo>
                    <a:lnTo>
                      <a:pt x="220" y="94"/>
                    </a:lnTo>
                    <a:lnTo>
                      <a:pt x="220" y="101"/>
                    </a:lnTo>
                    <a:lnTo>
                      <a:pt x="218" y="101"/>
                    </a:lnTo>
                    <a:lnTo>
                      <a:pt x="210" y="105"/>
                    </a:lnTo>
                    <a:lnTo>
                      <a:pt x="203" y="105"/>
                    </a:lnTo>
                    <a:lnTo>
                      <a:pt x="203" y="104"/>
                    </a:lnTo>
                    <a:lnTo>
                      <a:pt x="183" y="98"/>
                    </a:lnTo>
                    <a:lnTo>
                      <a:pt x="180" y="98"/>
                    </a:lnTo>
                    <a:lnTo>
                      <a:pt x="180" y="81"/>
                    </a:lnTo>
                    <a:lnTo>
                      <a:pt x="182" y="69"/>
                    </a:lnTo>
                    <a:lnTo>
                      <a:pt x="183" y="62"/>
                    </a:lnTo>
                    <a:lnTo>
                      <a:pt x="191" y="62"/>
                    </a:lnTo>
                    <a:lnTo>
                      <a:pt x="191" y="61"/>
                    </a:lnTo>
                    <a:lnTo>
                      <a:pt x="189" y="55"/>
                    </a:lnTo>
                    <a:lnTo>
                      <a:pt x="190" y="52"/>
                    </a:lnTo>
                    <a:lnTo>
                      <a:pt x="204" y="46"/>
                    </a:lnTo>
                    <a:lnTo>
                      <a:pt x="207" y="48"/>
                    </a:lnTo>
                    <a:lnTo>
                      <a:pt x="210" y="44"/>
                    </a:lnTo>
                    <a:lnTo>
                      <a:pt x="210" y="42"/>
                    </a:lnTo>
                    <a:lnTo>
                      <a:pt x="211" y="38"/>
                    </a:lnTo>
                    <a:lnTo>
                      <a:pt x="211" y="37"/>
                    </a:lnTo>
                    <a:lnTo>
                      <a:pt x="210" y="37"/>
                    </a:lnTo>
                    <a:lnTo>
                      <a:pt x="210" y="21"/>
                    </a:lnTo>
                    <a:lnTo>
                      <a:pt x="213" y="1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94" name="Freeform 925">
                <a:extLst>
                  <a:ext uri="{FF2B5EF4-FFF2-40B4-BE49-F238E27FC236}">
                    <a16:creationId xmlns:a16="http://schemas.microsoft.com/office/drawing/2014/main" id="{C21579AE-6FE7-493E-2613-87F0001581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6" y="2014"/>
                <a:ext cx="115" cy="121"/>
              </a:xfrm>
              <a:custGeom>
                <a:avLst/>
                <a:gdLst>
                  <a:gd name="T0" fmla="*/ 385 w 459"/>
                  <a:gd name="T1" fmla="*/ 205 h 483"/>
                  <a:gd name="T2" fmla="*/ 355 w 459"/>
                  <a:gd name="T3" fmla="*/ 208 h 483"/>
                  <a:gd name="T4" fmla="*/ 346 w 459"/>
                  <a:gd name="T5" fmla="*/ 185 h 483"/>
                  <a:gd name="T6" fmla="*/ 330 w 459"/>
                  <a:gd name="T7" fmla="*/ 176 h 483"/>
                  <a:gd name="T8" fmla="*/ 316 w 459"/>
                  <a:gd name="T9" fmla="*/ 161 h 483"/>
                  <a:gd name="T10" fmla="*/ 305 w 459"/>
                  <a:gd name="T11" fmla="*/ 130 h 483"/>
                  <a:gd name="T12" fmla="*/ 269 w 459"/>
                  <a:gd name="T13" fmla="*/ 123 h 483"/>
                  <a:gd name="T14" fmla="*/ 251 w 459"/>
                  <a:gd name="T15" fmla="*/ 74 h 483"/>
                  <a:gd name="T16" fmla="*/ 252 w 459"/>
                  <a:gd name="T17" fmla="*/ 61 h 483"/>
                  <a:gd name="T18" fmla="*/ 220 w 459"/>
                  <a:gd name="T19" fmla="*/ 15 h 483"/>
                  <a:gd name="T20" fmla="*/ 196 w 459"/>
                  <a:gd name="T21" fmla="*/ 1 h 483"/>
                  <a:gd name="T22" fmla="*/ 161 w 459"/>
                  <a:gd name="T23" fmla="*/ 18 h 483"/>
                  <a:gd name="T24" fmla="*/ 146 w 459"/>
                  <a:gd name="T25" fmla="*/ 60 h 483"/>
                  <a:gd name="T26" fmla="*/ 143 w 459"/>
                  <a:gd name="T27" fmla="*/ 74 h 483"/>
                  <a:gd name="T28" fmla="*/ 135 w 459"/>
                  <a:gd name="T29" fmla="*/ 85 h 483"/>
                  <a:gd name="T30" fmla="*/ 132 w 459"/>
                  <a:gd name="T31" fmla="*/ 102 h 483"/>
                  <a:gd name="T32" fmla="*/ 98 w 459"/>
                  <a:gd name="T33" fmla="*/ 161 h 483"/>
                  <a:gd name="T34" fmla="*/ 79 w 459"/>
                  <a:gd name="T35" fmla="*/ 158 h 483"/>
                  <a:gd name="T36" fmla="*/ 41 w 459"/>
                  <a:gd name="T37" fmla="*/ 145 h 483"/>
                  <a:gd name="T38" fmla="*/ 9 w 459"/>
                  <a:gd name="T39" fmla="*/ 185 h 483"/>
                  <a:gd name="T40" fmla="*/ 1 w 459"/>
                  <a:gd name="T41" fmla="*/ 197 h 483"/>
                  <a:gd name="T42" fmla="*/ 1 w 459"/>
                  <a:gd name="T43" fmla="*/ 214 h 483"/>
                  <a:gd name="T44" fmla="*/ 27 w 459"/>
                  <a:gd name="T45" fmla="*/ 246 h 483"/>
                  <a:gd name="T46" fmla="*/ 51 w 459"/>
                  <a:gd name="T47" fmla="*/ 274 h 483"/>
                  <a:gd name="T48" fmla="*/ 72 w 459"/>
                  <a:gd name="T49" fmla="*/ 239 h 483"/>
                  <a:gd name="T50" fmla="*/ 100 w 459"/>
                  <a:gd name="T51" fmla="*/ 264 h 483"/>
                  <a:gd name="T52" fmla="*/ 83 w 459"/>
                  <a:gd name="T53" fmla="*/ 309 h 483"/>
                  <a:gd name="T54" fmla="*/ 114 w 459"/>
                  <a:gd name="T55" fmla="*/ 334 h 483"/>
                  <a:gd name="T56" fmla="*/ 100 w 459"/>
                  <a:gd name="T57" fmla="*/ 364 h 483"/>
                  <a:gd name="T58" fmla="*/ 96 w 459"/>
                  <a:gd name="T59" fmla="*/ 403 h 483"/>
                  <a:gd name="T60" fmla="*/ 129 w 459"/>
                  <a:gd name="T61" fmla="*/ 425 h 483"/>
                  <a:gd name="T62" fmla="*/ 142 w 459"/>
                  <a:gd name="T63" fmla="*/ 448 h 483"/>
                  <a:gd name="T64" fmla="*/ 180 w 459"/>
                  <a:gd name="T65" fmla="*/ 440 h 483"/>
                  <a:gd name="T66" fmla="*/ 198 w 459"/>
                  <a:gd name="T67" fmla="*/ 455 h 483"/>
                  <a:gd name="T68" fmla="*/ 215 w 459"/>
                  <a:gd name="T69" fmla="*/ 466 h 483"/>
                  <a:gd name="T70" fmla="*/ 254 w 459"/>
                  <a:gd name="T71" fmla="*/ 475 h 483"/>
                  <a:gd name="T72" fmla="*/ 254 w 459"/>
                  <a:gd name="T73" fmla="*/ 482 h 483"/>
                  <a:gd name="T74" fmla="*/ 273 w 459"/>
                  <a:gd name="T75" fmla="*/ 466 h 483"/>
                  <a:gd name="T76" fmla="*/ 307 w 459"/>
                  <a:gd name="T77" fmla="*/ 466 h 483"/>
                  <a:gd name="T78" fmla="*/ 314 w 459"/>
                  <a:gd name="T79" fmla="*/ 432 h 483"/>
                  <a:gd name="T80" fmla="*/ 346 w 459"/>
                  <a:gd name="T81" fmla="*/ 444 h 483"/>
                  <a:gd name="T82" fmla="*/ 365 w 459"/>
                  <a:gd name="T83" fmla="*/ 458 h 483"/>
                  <a:gd name="T84" fmla="*/ 367 w 459"/>
                  <a:gd name="T85" fmla="*/ 408 h 483"/>
                  <a:gd name="T86" fmla="*/ 388 w 459"/>
                  <a:gd name="T87" fmla="*/ 374 h 483"/>
                  <a:gd name="T88" fmla="*/ 396 w 459"/>
                  <a:gd name="T89" fmla="*/ 350 h 483"/>
                  <a:gd name="T90" fmla="*/ 402 w 459"/>
                  <a:gd name="T91" fmla="*/ 363 h 483"/>
                  <a:gd name="T92" fmla="*/ 407 w 459"/>
                  <a:gd name="T93" fmla="*/ 345 h 483"/>
                  <a:gd name="T94" fmla="*/ 420 w 459"/>
                  <a:gd name="T95" fmla="*/ 327 h 483"/>
                  <a:gd name="T96" fmla="*/ 432 w 459"/>
                  <a:gd name="T97" fmla="*/ 307 h 483"/>
                  <a:gd name="T98" fmla="*/ 439 w 459"/>
                  <a:gd name="T99" fmla="*/ 257 h 483"/>
                  <a:gd name="T100" fmla="*/ 448 w 459"/>
                  <a:gd name="T101" fmla="*/ 221 h 483"/>
                  <a:gd name="T102" fmla="*/ 458 w 459"/>
                  <a:gd name="T103" fmla="*/ 208 h 483"/>
                  <a:gd name="T104" fmla="*/ 448 w 459"/>
                  <a:gd name="T105" fmla="*/ 187 h 483"/>
                  <a:gd name="T106" fmla="*/ 436 w 459"/>
                  <a:gd name="T107" fmla="*/ 172 h 483"/>
                  <a:gd name="T108" fmla="*/ 427 w 459"/>
                  <a:gd name="T109" fmla="*/ 185 h 4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459" h="483">
                    <a:moveTo>
                      <a:pt x="389" y="173"/>
                    </a:moveTo>
                    <a:lnTo>
                      <a:pt x="386" y="173"/>
                    </a:lnTo>
                    <a:lnTo>
                      <a:pt x="388" y="175"/>
                    </a:lnTo>
                    <a:lnTo>
                      <a:pt x="388" y="194"/>
                    </a:lnTo>
                    <a:lnTo>
                      <a:pt x="386" y="205"/>
                    </a:lnTo>
                    <a:lnTo>
                      <a:pt x="385" y="205"/>
                    </a:lnTo>
                    <a:lnTo>
                      <a:pt x="382" y="209"/>
                    </a:lnTo>
                    <a:lnTo>
                      <a:pt x="381" y="209"/>
                    </a:lnTo>
                    <a:lnTo>
                      <a:pt x="374" y="216"/>
                    </a:lnTo>
                    <a:lnTo>
                      <a:pt x="362" y="216"/>
                    </a:lnTo>
                    <a:lnTo>
                      <a:pt x="358" y="212"/>
                    </a:lnTo>
                    <a:lnTo>
                      <a:pt x="355" y="208"/>
                    </a:lnTo>
                    <a:lnTo>
                      <a:pt x="353" y="208"/>
                    </a:lnTo>
                    <a:lnTo>
                      <a:pt x="353" y="209"/>
                    </a:lnTo>
                    <a:lnTo>
                      <a:pt x="351" y="208"/>
                    </a:lnTo>
                    <a:lnTo>
                      <a:pt x="347" y="197"/>
                    </a:lnTo>
                    <a:lnTo>
                      <a:pt x="347" y="190"/>
                    </a:lnTo>
                    <a:lnTo>
                      <a:pt x="346" y="185"/>
                    </a:lnTo>
                    <a:lnTo>
                      <a:pt x="345" y="184"/>
                    </a:lnTo>
                    <a:lnTo>
                      <a:pt x="338" y="180"/>
                    </a:lnTo>
                    <a:lnTo>
                      <a:pt x="336" y="179"/>
                    </a:lnTo>
                    <a:lnTo>
                      <a:pt x="329" y="179"/>
                    </a:lnTo>
                    <a:lnTo>
                      <a:pt x="329" y="177"/>
                    </a:lnTo>
                    <a:lnTo>
                      <a:pt x="330" y="176"/>
                    </a:lnTo>
                    <a:lnTo>
                      <a:pt x="328" y="172"/>
                    </a:lnTo>
                    <a:lnTo>
                      <a:pt x="326" y="166"/>
                    </a:lnTo>
                    <a:lnTo>
                      <a:pt x="325" y="165"/>
                    </a:lnTo>
                    <a:lnTo>
                      <a:pt x="325" y="162"/>
                    </a:lnTo>
                    <a:lnTo>
                      <a:pt x="323" y="162"/>
                    </a:lnTo>
                    <a:lnTo>
                      <a:pt x="316" y="161"/>
                    </a:lnTo>
                    <a:lnTo>
                      <a:pt x="311" y="158"/>
                    </a:lnTo>
                    <a:lnTo>
                      <a:pt x="311" y="149"/>
                    </a:lnTo>
                    <a:lnTo>
                      <a:pt x="312" y="141"/>
                    </a:lnTo>
                    <a:lnTo>
                      <a:pt x="312" y="135"/>
                    </a:lnTo>
                    <a:lnTo>
                      <a:pt x="309" y="132"/>
                    </a:lnTo>
                    <a:lnTo>
                      <a:pt x="305" y="130"/>
                    </a:lnTo>
                    <a:lnTo>
                      <a:pt x="304" y="128"/>
                    </a:lnTo>
                    <a:lnTo>
                      <a:pt x="295" y="125"/>
                    </a:lnTo>
                    <a:lnTo>
                      <a:pt x="293" y="125"/>
                    </a:lnTo>
                    <a:lnTo>
                      <a:pt x="288" y="124"/>
                    </a:lnTo>
                    <a:lnTo>
                      <a:pt x="282" y="124"/>
                    </a:lnTo>
                    <a:lnTo>
                      <a:pt x="269" y="123"/>
                    </a:lnTo>
                    <a:lnTo>
                      <a:pt x="265" y="121"/>
                    </a:lnTo>
                    <a:lnTo>
                      <a:pt x="256" y="109"/>
                    </a:lnTo>
                    <a:lnTo>
                      <a:pt x="240" y="95"/>
                    </a:lnTo>
                    <a:lnTo>
                      <a:pt x="240" y="94"/>
                    </a:lnTo>
                    <a:lnTo>
                      <a:pt x="248" y="77"/>
                    </a:lnTo>
                    <a:lnTo>
                      <a:pt x="251" y="74"/>
                    </a:lnTo>
                    <a:lnTo>
                      <a:pt x="252" y="71"/>
                    </a:lnTo>
                    <a:lnTo>
                      <a:pt x="254" y="68"/>
                    </a:lnTo>
                    <a:lnTo>
                      <a:pt x="254" y="65"/>
                    </a:lnTo>
                    <a:lnTo>
                      <a:pt x="255" y="63"/>
                    </a:lnTo>
                    <a:lnTo>
                      <a:pt x="254" y="63"/>
                    </a:lnTo>
                    <a:lnTo>
                      <a:pt x="252" y="61"/>
                    </a:lnTo>
                    <a:lnTo>
                      <a:pt x="247" y="57"/>
                    </a:lnTo>
                    <a:lnTo>
                      <a:pt x="244" y="50"/>
                    </a:lnTo>
                    <a:lnTo>
                      <a:pt x="240" y="43"/>
                    </a:lnTo>
                    <a:lnTo>
                      <a:pt x="230" y="38"/>
                    </a:lnTo>
                    <a:lnTo>
                      <a:pt x="223" y="19"/>
                    </a:lnTo>
                    <a:lnTo>
                      <a:pt x="220" y="15"/>
                    </a:lnTo>
                    <a:lnTo>
                      <a:pt x="220" y="14"/>
                    </a:lnTo>
                    <a:lnTo>
                      <a:pt x="213" y="3"/>
                    </a:lnTo>
                    <a:lnTo>
                      <a:pt x="210" y="4"/>
                    </a:lnTo>
                    <a:lnTo>
                      <a:pt x="209" y="4"/>
                    </a:lnTo>
                    <a:lnTo>
                      <a:pt x="201" y="3"/>
                    </a:lnTo>
                    <a:lnTo>
                      <a:pt x="196" y="1"/>
                    </a:lnTo>
                    <a:lnTo>
                      <a:pt x="188" y="1"/>
                    </a:lnTo>
                    <a:lnTo>
                      <a:pt x="187" y="0"/>
                    </a:lnTo>
                    <a:lnTo>
                      <a:pt x="187" y="3"/>
                    </a:lnTo>
                    <a:lnTo>
                      <a:pt x="185" y="12"/>
                    </a:lnTo>
                    <a:lnTo>
                      <a:pt x="170" y="17"/>
                    </a:lnTo>
                    <a:lnTo>
                      <a:pt x="161" y="18"/>
                    </a:lnTo>
                    <a:lnTo>
                      <a:pt x="142" y="25"/>
                    </a:lnTo>
                    <a:lnTo>
                      <a:pt x="142" y="27"/>
                    </a:lnTo>
                    <a:lnTo>
                      <a:pt x="145" y="39"/>
                    </a:lnTo>
                    <a:lnTo>
                      <a:pt x="148" y="51"/>
                    </a:lnTo>
                    <a:lnTo>
                      <a:pt x="148" y="58"/>
                    </a:lnTo>
                    <a:lnTo>
                      <a:pt x="146" y="60"/>
                    </a:lnTo>
                    <a:lnTo>
                      <a:pt x="146" y="61"/>
                    </a:lnTo>
                    <a:lnTo>
                      <a:pt x="141" y="64"/>
                    </a:lnTo>
                    <a:lnTo>
                      <a:pt x="141" y="65"/>
                    </a:lnTo>
                    <a:lnTo>
                      <a:pt x="139" y="68"/>
                    </a:lnTo>
                    <a:lnTo>
                      <a:pt x="139" y="72"/>
                    </a:lnTo>
                    <a:lnTo>
                      <a:pt x="143" y="74"/>
                    </a:lnTo>
                    <a:lnTo>
                      <a:pt x="146" y="74"/>
                    </a:lnTo>
                    <a:lnTo>
                      <a:pt x="146" y="78"/>
                    </a:lnTo>
                    <a:lnTo>
                      <a:pt x="143" y="81"/>
                    </a:lnTo>
                    <a:lnTo>
                      <a:pt x="143" y="88"/>
                    </a:lnTo>
                    <a:lnTo>
                      <a:pt x="142" y="88"/>
                    </a:lnTo>
                    <a:lnTo>
                      <a:pt x="135" y="85"/>
                    </a:lnTo>
                    <a:lnTo>
                      <a:pt x="128" y="89"/>
                    </a:lnTo>
                    <a:lnTo>
                      <a:pt x="127" y="91"/>
                    </a:lnTo>
                    <a:lnTo>
                      <a:pt x="124" y="92"/>
                    </a:lnTo>
                    <a:lnTo>
                      <a:pt x="125" y="92"/>
                    </a:lnTo>
                    <a:lnTo>
                      <a:pt x="129" y="99"/>
                    </a:lnTo>
                    <a:lnTo>
                      <a:pt x="132" y="102"/>
                    </a:lnTo>
                    <a:lnTo>
                      <a:pt x="132" y="110"/>
                    </a:lnTo>
                    <a:lnTo>
                      <a:pt x="124" y="125"/>
                    </a:lnTo>
                    <a:lnTo>
                      <a:pt x="113" y="151"/>
                    </a:lnTo>
                    <a:lnTo>
                      <a:pt x="108" y="155"/>
                    </a:lnTo>
                    <a:lnTo>
                      <a:pt x="100" y="161"/>
                    </a:lnTo>
                    <a:lnTo>
                      <a:pt x="98" y="161"/>
                    </a:lnTo>
                    <a:lnTo>
                      <a:pt x="98" y="162"/>
                    </a:lnTo>
                    <a:lnTo>
                      <a:pt x="96" y="162"/>
                    </a:lnTo>
                    <a:lnTo>
                      <a:pt x="91" y="166"/>
                    </a:lnTo>
                    <a:lnTo>
                      <a:pt x="82" y="166"/>
                    </a:lnTo>
                    <a:lnTo>
                      <a:pt x="79" y="165"/>
                    </a:lnTo>
                    <a:lnTo>
                      <a:pt x="79" y="158"/>
                    </a:lnTo>
                    <a:lnTo>
                      <a:pt x="78" y="151"/>
                    </a:lnTo>
                    <a:lnTo>
                      <a:pt x="76" y="148"/>
                    </a:lnTo>
                    <a:lnTo>
                      <a:pt x="71" y="145"/>
                    </a:lnTo>
                    <a:lnTo>
                      <a:pt x="57" y="144"/>
                    </a:lnTo>
                    <a:lnTo>
                      <a:pt x="43" y="145"/>
                    </a:lnTo>
                    <a:lnTo>
                      <a:pt x="41" y="145"/>
                    </a:lnTo>
                    <a:lnTo>
                      <a:pt x="40" y="147"/>
                    </a:lnTo>
                    <a:lnTo>
                      <a:pt x="23" y="156"/>
                    </a:lnTo>
                    <a:lnTo>
                      <a:pt x="11" y="165"/>
                    </a:lnTo>
                    <a:lnTo>
                      <a:pt x="7" y="173"/>
                    </a:lnTo>
                    <a:lnTo>
                      <a:pt x="8" y="180"/>
                    </a:lnTo>
                    <a:lnTo>
                      <a:pt x="9" y="185"/>
                    </a:lnTo>
                    <a:lnTo>
                      <a:pt x="9" y="188"/>
                    </a:lnTo>
                    <a:lnTo>
                      <a:pt x="7" y="192"/>
                    </a:lnTo>
                    <a:lnTo>
                      <a:pt x="7" y="194"/>
                    </a:lnTo>
                    <a:lnTo>
                      <a:pt x="2" y="194"/>
                    </a:lnTo>
                    <a:lnTo>
                      <a:pt x="1" y="195"/>
                    </a:lnTo>
                    <a:lnTo>
                      <a:pt x="1" y="197"/>
                    </a:lnTo>
                    <a:lnTo>
                      <a:pt x="4" y="200"/>
                    </a:lnTo>
                    <a:lnTo>
                      <a:pt x="7" y="209"/>
                    </a:lnTo>
                    <a:lnTo>
                      <a:pt x="2" y="209"/>
                    </a:lnTo>
                    <a:lnTo>
                      <a:pt x="1" y="212"/>
                    </a:lnTo>
                    <a:lnTo>
                      <a:pt x="0" y="214"/>
                    </a:lnTo>
                    <a:lnTo>
                      <a:pt x="1" y="214"/>
                    </a:lnTo>
                    <a:lnTo>
                      <a:pt x="12" y="226"/>
                    </a:lnTo>
                    <a:lnTo>
                      <a:pt x="12" y="228"/>
                    </a:lnTo>
                    <a:lnTo>
                      <a:pt x="14" y="228"/>
                    </a:lnTo>
                    <a:lnTo>
                      <a:pt x="19" y="232"/>
                    </a:lnTo>
                    <a:lnTo>
                      <a:pt x="22" y="239"/>
                    </a:lnTo>
                    <a:lnTo>
                      <a:pt x="27" y="246"/>
                    </a:lnTo>
                    <a:lnTo>
                      <a:pt x="33" y="261"/>
                    </a:lnTo>
                    <a:lnTo>
                      <a:pt x="33" y="267"/>
                    </a:lnTo>
                    <a:lnTo>
                      <a:pt x="40" y="271"/>
                    </a:lnTo>
                    <a:lnTo>
                      <a:pt x="45" y="272"/>
                    </a:lnTo>
                    <a:lnTo>
                      <a:pt x="47" y="274"/>
                    </a:lnTo>
                    <a:lnTo>
                      <a:pt x="51" y="274"/>
                    </a:lnTo>
                    <a:lnTo>
                      <a:pt x="61" y="255"/>
                    </a:lnTo>
                    <a:lnTo>
                      <a:pt x="61" y="254"/>
                    </a:lnTo>
                    <a:lnTo>
                      <a:pt x="69" y="236"/>
                    </a:lnTo>
                    <a:lnTo>
                      <a:pt x="71" y="235"/>
                    </a:lnTo>
                    <a:lnTo>
                      <a:pt x="72" y="237"/>
                    </a:lnTo>
                    <a:lnTo>
                      <a:pt x="72" y="239"/>
                    </a:lnTo>
                    <a:lnTo>
                      <a:pt x="75" y="242"/>
                    </a:lnTo>
                    <a:lnTo>
                      <a:pt x="78" y="246"/>
                    </a:lnTo>
                    <a:lnTo>
                      <a:pt x="78" y="247"/>
                    </a:lnTo>
                    <a:lnTo>
                      <a:pt x="94" y="257"/>
                    </a:lnTo>
                    <a:lnTo>
                      <a:pt x="98" y="261"/>
                    </a:lnTo>
                    <a:lnTo>
                      <a:pt x="100" y="264"/>
                    </a:lnTo>
                    <a:lnTo>
                      <a:pt x="100" y="265"/>
                    </a:lnTo>
                    <a:lnTo>
                      <a:pt x="93" y="283"/>
                    </a:lnTo>
                    <a:lnTo>
                      <a:pt x="83" y="299"/>
                    </a:lnTo>
                    <a:lnTo>
                      <a:pt x="82" y="307"/>
                    </a:lnTo>
                    <a:lnTo>
                      <a:pt x="82" y="309"/>
                    </a:lnTo>
                    <a:lnTo>
                      <a:pt x="83" y="309"/>
                    </a:lnTo>
                    <a:lnTo>
                      <a:pt x="90" y="314"/>
                    </a:lnTo>
                    <a:lnTo>
                      <a:pt x="91" y="320"/>
                    </a:lnTo>
                    <a:lnTo>
                      <a:pt x="98" y="322"/>
                    </a:lnTo>
                    <a:lnTo>
                      <a:pt x="100" y="324"/>
                    </a:lnTo>
                    <a:lnTo>
                      <a:pt x="110" y="329"/>
                    </a:lnTo>
                    <a:lnTo>
                      <a:pt x="114" y="334"/>
                    </a:lnTo>
                    <a:lnTo>
                      <a:pt x="117" y="335"/>
                    </a:lnTo>
                    <a:lnTo>
                      <a:pt x="117" y="336"/>
                    </a:lnTo>
                    <a:lnTo>
                      <a:pt x="113" y="345"/>
                    </a:lnTo>
                    <a:lnTo>
                      <a:pt x="110" y="346"/>
                    </a:lnTo>
                    <a:lnTo>
                      <a:pt x="106" y="352"/>
                    </a:lnTo>
                    <a:lnTo>
                      <a:pt x="100" y="364"/>
                    </a:lnTo>
                    <a:lnTo>
                      <a:pt x="91" y="395"/>
                    </a:lnTo>
                    <a:lnTo>
                      <a:pt x="93" y="396"/>
                    </a:lnTo>
                    <a:lnTo>
                      <a:pt x="93" y="401"/>
                    </a:lnTo>
                    <a:lnTo>
                      <a:pt x="94" y="401"/>
                    </a:lnTo>
                    <a:lnTo>
                      <a:pt x="94" y="403"/>
                    </a:lnTo>
                    <a:lnTo>
                      <a:pt x="96" y="403"/>
                    </a:lnTo>
                    <a:lnTo>
                      <a:pt x="97" y="406"/>
                    </a:lnTo>
                    <a:lnTo>
                      <a:pt x="101" y="412"/>
                    </a:lnTo>
                    <a:lnTo>
                      <a:pt x="107" y="416"/>
                    </a:lnTo>
                    <a:lnTo>
                      <a:pt x="128" y="423"/>
                    </a:lnTo>
                    <a:lnTo>
                      <a:pt x="128" y="425"/>
                    </a:lnTo>
                    <a:lnTo>
                      <a:pt x="129" y="425"/>
                    </a:lnTo>
                    <a:lnTo>
                      <a:pt x="131" y="423"/>
                    </a:lnTo>
                    <a:lnTo>
                      <a:pt x="131" y="425"/>
                    </a:lnTo>
                    <a:lnTo>
                      <a:pt x="138" y="439"/>
                    </a:lnTo>
                    <a:lnTo>
                      <a:pt x="138" y="441"/>
                    </a:lnTo>
                    <a:lnTo>
                      <a:pt x="141" y="447"/>
                    </a:lnTo>
                    <a:lnTo>
                      <a:pt x="142" y="448"/>
                    </a:lnTo>
                    <a:lnTo>
                      <a:pt x="148" y="447"/>
                    </a:lnTo>
                    <a:lnTo>
                      <a:pt x="156" y="441"/>
                    </a:lnTo>
                    <a:lnTo>
                      <a:pt x="164" y="441"/>
                    </a:lnTo>
                    <a:lnTo>
                      <a:pt x="173" y="437"/>
                    </a:lnTo>
                    <a:lnTo>
                      <a:pt x="174" y="437"/>
                    </a:lnTo>
                    <a:lnTo>
                      <a:pt x="180" y="440"/>
                    </a:lnTo>
                    <a:lnTo>
                      <a:pt x="184" y="443"/>
                    </a:lnTo>
                    <a:lnTo>
                      <a:pt x="188" y="444"/>
                    </a:lnTo>
                    <a:lnTo>
                      <a:pt x="189" y="444"/>
                    </a:lnTo>
                    <a:lnTo>
                      <a:pt x="194" y="446"/>
                    </a:lnTo>
                    <a:lnTo>
                      <a:pt x="196" y="448"/>
                    </a:lnTo>
                    <a:lnTo>
                      <a:pt x="198" y="455"/>
                    </a:lnTo>
                    <a:lnTo>
                      <a:pt x="203" y="461"/>
                    </a:lnTo>
                    <a:lnTo>
                      <a:pt x="208" y="463"/>
                    </a:lnTo>
                    <a:lnTo>
                      <a:pt x="212" y="465"/>
                    </a:lnTo>
                    <a:lnTo>
                      <a:pt x="213" y="465"/>
                    </a:lnTo>
                    <a:lnTo>
                      <a:pt x="213" y="466"/>
                    </a:lnTo>
                    <a:lnTo>
                      <a:pt x="215" y="466"/>
                    </a:lnTo>
                    <a:lnTo>
                      <a:pt x="216" y="462"/>
                    </a:lnTo>
                    <a:lnTo>
                      <a:pt x="218" y="462"/>
                    </a:lnTo>
                    <a:lnTo>
                      <a:pt x="235" y="473"/>
                    </a:lnTo>
                    <a:lnTo>
                      <a:pt x="242" y="476"/>
                    </a:lnTo>
                    <a:lnTo>
                      <a:pt x="251" y="475"/>
                    </a:lnTo>
                    <a:lnTo>
                      <a:pt x="254" y="475"/>
                    </a:lnTo>
                    <a:lnTo>
                      <a:pt x="254" y="473"/>
                    </a:lnTo>
                    <a:lnTo>
                      <a:pt x="255" y="475"/>
                    </a:lnTo>
                    <a:lnTo>
                      <a:pt x="254" y="476"/>
                    </a:lnTo>
                    <a:lnTo>
                      <a:pt x="251" y="476"/>
                    </a:lnTo>
                    <a:lnTo>
                      <a:pt x="249" y="477"/>
                    </a:lnTo>
                    <a:lnTo>
                      <a:pt x="254" y="482"/>
                    </a:lnTo>
                    <a:lnTo>
                      <a:pt x="261" y="483"/>
                    </a:lnTo>
                    <a:lnTo>
                      <a:pt x="263" y="483"/>
                    </a:lnTo>
                    <a:lnTo>
                      <a:pt x="266" y="480"/>
                    </a:lnTo>
                    <a:lnTo>
                      <a:pt x="266" y="476"/>
                    </a:lnTo>
                    <a:lnTo>
                      <a:pt x="268" y="472"/>
                    </a:lnTo>
                    <a:lnTo>
                      <a:pt x="273" y="466"/>
                    </a:lnTo>
                    <a:lnTo>
                      <a:pt x="276" y="465"/>
                    </a:lnTo>
                    <a:lnTo>
                      <a:pt x="280" y="465"/>
                    </a:lnTo>
                    <a:lnTo>
                      <a:pt x="287" y="462"/>
                    </a:lnTo>
                    <a:lnTo>
                      <a:pt x="291" y="458"/>
                    </a:lnTo>
                    <a:lnTo>
                      <a:pt x="295" y="458"/>
                    </a:lnTo>
                    <a:lnTo>
                      <a:pt x="307" y="466"/>
                    </a:lnTo>
                    <a:lnTo>
                      <a:pt x="312" y="466"/>
                    </a:lnTo>
                    <a:lnTo>
                      <a:pt x="319" y="465"/>
                    </a:lnTo>
                    <a:lnTo>
                      <a:pt x="321" y="465"/>
                    </a:lnTo>
                    <a:lnTo>
                      <a:pt x="321" y="461"/>
                    </a:lnTo>
                    <a:lnTo>
                      <a:pt x="318" y="444"/>
                    </a:lnTo>
                    <a:lnTo>
                      <a:pt x="314" y="432"/>
                    </a:lnTo>
                    <a:lnTo>
                      <a:pt x="314" y="430"/>
                    </a:lnTo>
                    <a:lnTo>
                      <a:pt x="312" y="429"/>
                    </a:lnTo>
                    <a:lnTo>
                      <a:pt x="315" y="426"/>
                    </a:lnTo>
                    <a:lnTo>
                      <a:pt x="316" y="423"/>
                    </a:lnTo>
                    <a:lnTo>
                      <a:pt x="318" y="425"/>
                    </a:lnTo>
                    <a:lnTo>
                      <a:pt x="346" y="444"/>
                    </a:lnTo>
                    <a:lnTo>
                      <a:pt x="353" y="465"/>
                    </a:lnTo>
                    <a:lnTo>
                      <a:pt x="353" y="466"/>
                    </a:lnTo>
                    <a:lnTo>
                      <a:pt x="355" y="466"/>
                    </a:lnTo>
                    <a:lnTo>
                      <a:pt x="357" y="468"/>
                    </a:lnTo>
                    <a:lnTo>
                      <a:pt x="362" y="462"/>
                    </a:lnTo>
                    <a:lnTo>
                      <a:pt x="365" y="458"/>
                    </a:lnTo>
                    <a:lnTo>
                      <a:pt x="365" y="447"/>
                    </a:lnTo>
                    <a:lnTo>
                      <a:pt x="367" y="443"/>
                    </a:lnTo>
                    <a:lnTo>
                      <a:pt x="368" y="427"/>
                    </a:lnTo>
                    <a:lnTo>
                      <a:pt x="365" y="422"/>
                    </a:lnTo>
                    <a:lnTo>
                      <a:pt x="365" y="410"/>
                    </a:lnTo>
                    <a:lnTo>
                      <a:pt x="367" y="408"/>
                    </a:lnTo>
                    <a:lnTo>
                      <a:pt x="367" y="406"/>
                    </a:lnTo>
                    <a:lnTo>
                      <a:pt x="368" y="406"/>
                    </a:lnTo>
                    <a:lnTo>
                      <a:pt x="372" y="394"/>
                    </a:lnTo>
                    <a:lnTo>
                      <a:pt x="381" y="379"/>
                    </a:lnTo>
                    <a:lnTo>
                      <a:pt x="383" y="376"/>
                    </a:lnTo>
                    <a:lnTo>
                      <a:pt x="388" y="374"/>
                    </a:lnTo>
                    <a:lnTo>
                      <a:pt x="389" y="373"/>
                    </a:lnTo>
                    <a:lnTo>
                      <a:pt x="389" y="364"/>
                    </a:lnTo>
                    <a:lnTo>
                      <a:pt x="388" y="363"/>
                    </a:lnTo>
                    <a:lnTo>
                      <a:pt x="389" y="362"/>
                    </a:lnTo>
                    <a:lnTo>
                      <a:pt x="395" y="350"/>
                    </a:lnTo>
                    <a:lnTo>
                      <a:pt x="396" y="350"/>
                    </a:lnTo>
                    <a:lnTo>
                      <a:pt x="399" y="352"/>
                    </a:lnTo>
                    <a:lnTo>
                      <a:pt x="400" y="352"/>
                    </a:lnTo>
                    <a:lnTo>
                      <a:pt x="402" y="355"/>
                    </a:lnTo>
                    <a:lnTo>
                      <a:pt x="402" y="359"/>
                    </a:lnTo>
                    <a:lnTo>
                      <a:pt x="400" y="362"/>
                    </a:lnTo>
                    <a:lnTo>
                      <a:pt x="402" y="363"/>
                    </a:lnTo>
                    <a:lnTo>
                      <a:pt x="409" y="363"/>
                    </a:lnTo>
                    <a:lnTo>
                      <a:pt x="409" y="355"/>
                    </a:lnTo>
                    <a:lnTo>
                      <a:pt x="407" y="352"/>
                    </a:lnTo>
                    <a:lnTo>
                      <a:pt x="406" y="352"/>
                    </a:lnTo>
                    <a:lnTo>
                      <a:pt x="406" y="349"/>
                    </a:lnTo>
                    <a:lnTo>
                      <a:pt x="407" y="345"/>
                    </a:lnTo>
                    <a:lnTo>
                      <a:pt x="410" y="341"/>
                    </a:lnTo>
                    <a:lnTo>
                      <a:pt x="410" y="336"/>
                    </a:lnTo>
                    <a:lnTo>
                      <a:pt x="407" y="331"/>
                    </a:lnTo>
                    <a:lnTo>
                      <a:pt x="414" y="325"/>
                    </a:lnTo>
                    <a:lnTo>
                      <a:pt x="417" y="325"/>
                    </a:lnTo>
                    <a:lnTo>
                      <a:pt x="420" y="327"/>
                    </a:lnTo>
                    <a:lnTo>
                      <a:pt x="422" y="327"/>
                    </a:lnTo>
                    <a:lnTo>
                      <a:pt x="422" y="312"/>
                    </a:lnTo>
                    <a:lnTo>
                      <a:pt x="427" y="307"/>
                    </a:lnTo>
                    <a:lnTo>
                      <a:pt x="428" y="307"/>
                    </a:lnTo>
                    <a:lnTo>
                      <a:pt x="428" y="306"/>
                    </a:lnTo>
                    <a:lnTo>
                      <a:pt x="432" y="307"/>
                    </a:lnTo>
                    <a:lnTo>
                      <a:pt x="439" y="296"/>
                    </a:lnTo>
                    <a:lnTo>
                      <a:pt x="439" y="289"/>
                    </a:lnTo>
                    <a:lnTo>
                      <a:pt x="441" y="274"/>
                    </a:lnTo>
                    <a:lnTo>
                      <a:pt x="443" y="267"/>
                    </a:lnTo>
                    <a:lnTo>
                      <a:pt x="441" y="258"/>
                    </a:lnTo>
                    <a:lnTo>
                      <a:pt x="439" y="257"/>
                    </a:lnTo>
                    <a:lnTo>
                      <a:pt x="445" y="253"/>
                    </a:lnTo>
                    <a:lnTo>
                      <a:pt x="449" y="251"/>
                    </a:lnTo>
                    <a:lnTo>
                      <a:pt x="443" y="229"/>
                    </a:lnTo>
                    <a:lnTo>
                      <a:pt x="443" y="223"/>
                    </a:lnTo>
                    <a:lnTo>
                      <a:pt x="445" y="218"/>
                    </a:lnTo>
                    <a:lnTo>
                      <a:pt x="448" y="221"/>
                    </a:lnTo>
                    <a:lnTo>
                      <a:pt x="449" y="221"/>
                    </a:lnTo>
                    <a:lnTo>
                      <a:pt x="451" y="219"/>
                    </a:lnTo>
                    <a:lnTo>
                      <a:pt x="455" y="214"/>
                    </a:lnTo>
                    <a:lnTo>
                      <a:pt x="456" y="212"/>
                    </a:lnTo>
                    <a:lnTo>
                      <a:pt x="456" y="211"/>
                    </a:lnTo>
                    <a:lnTo>
                      <a:pt x="458" y="208"/>
                    </a:lnTo>
                    <a:lnTo>
                      <a:pt x="459" y="207"/>
                    </a:lnTo>
                    <a:lnTo>
                      <a:pt x="459" y="198"/>
                    </a:lnTo>
                    <a:lnTo>
                      <a:pt x="458" y="192"/>
                    </a:lnTo>
                    <a:lnTo>
                      <a:pt x="455" y="188"/>
                    </a:lnTo>
                    <a:lnTo>
                      <a:pt x="452" y="187"/>
                    </a:lnTo>
                    <a:lnTo>
                      <a:pt x="448" y="187"/>
                    </a:lnTo>
                    <a:lnTo>
                      <a:pt x="446" y="185"/>
                    </a:lnTo>
                    <a:lnTo>
                      <a:pt x="442" y="179"/>
                    </a:lnTo>
                    <a:lnTo>
                      <a:pt x="443" y="179"/>
                    </a:lnTo>
                    <a:lnTo>
                      <a:pt x="443" y="177"/>
                    </a:lnTo>
                    <a:lnTo>
                      <a:pt x="438" y="170"/>
                    </a:lnTo>
                    <a:lnTo>
                      <a:pt x="436" y="172"/>
                    </a:lnTo>
                    <a:lnTo>
                      <a:pt x="436" y="173"/>
                    </a:lnTo>
                    <a:lnTo>
                      <a:pt x="435" y="175"/>
                    </a:lnTo>
                    <a:lnTo>
                      <a:pt x="435" y="177"/>
                    </a:lnTo>
                    <a:lnTo>
                      <a:pt x="434" y="180"/>
                    </a:lnTo>
                    <a:lnTo>
                      <a:pt x="429" y="184"/>
                    </a:lnTo>
                    <a:lnTo>
                      <a:pt x="427" y="185"/>
                    </a:lnTo>
                    <a:lnTo>
                      <a:pt x="413" y="182"/>
                    </a:lnTo>
                    <a:lnTo>
                      <a:pt x="414" y="173"/>
                    </a:lnTo>
                    <a:lnTo>
                      <a:pt x="412" y="169"/>
                    </a:lnTo>
                    <a:lnTo>
                      <a:pt x="405" y="168"/>
                    </a:lnTo>
                    <a:lnTo>
                      <a:pt x="389" y="17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95" name="Freeform 926">
                <a:extLst>
                  <a:ext uri="{FF2B5EF4-FFF2-40B4-BE49-F238E27FC236}">
                    <a16:creationId xmlns:a16="http://schemas.microsoft.com/office/drawing/2014/main" id="{33B79945-4F75-8CBC-FC28-AABC7C0EAA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7" y="2030"/>
                <a:ext cx="212" cy="120"/>
              </a:xfrm>
              <a:custGeom>
                <a:avLst/>
                <a:gdLst>
                  <a:gd name="T0" fmla="*/ 778 w 850"/>
                  <a:gd name="T1" fmla="*/ 1 h 478"/>
                  <a:gd name="T2" fmla="*/ 720 w 850"/>
                  <a:gd name="T3" fmla="*/ 17 h 478"/>
                  <a:gd name="T4" fmla="*/ 685 w 850"/>
                  <a:gd name="T5" fmla="*/ 23 h 478"/>
                  <a:gd name="T6" fmla="*/ 620 w 850"/>
                  <a:gd name="T7" fmla="*/ 60 h 478"/>
                  <a:gd name="T8" fmla="*/ 604 w 850"/>
                  <a:gd name="T9" fmla="*/ 76 h 478"/>
                  <a:gd name="T10" fmla="*/ 533 w 850"/>
                  <a:gd name="T11" fmla="*/ 112 h 478"/>
                  <a:gd name="T12" fmla="*/ 495 w 850"/>
                  <a:gd name="T13" fmla="*/ 67 h 478"/>
                  <a:gd name="T14" fmla="*/ 471 w 850"/>
                  <a:gd name="T15" fmla="*/ 41 h 478"/>
                  <a:gd name="T16" fmla="*/ 448 w 850"/>
                  <a:gd name="T17" fmla="*/ 17 h 478"/>
                  <a:gd name="T18" fmla="*/ 377 w 850"/>
                  <a:gd name="T19" fmla="*/ 18 h 478"/>
                  <a:gd name="T20" fmla="*/ 387 w 850"/>
                  <a:gd name="T21" fmla="*/ 78 h 478"/>
                  <a:gd name="T22" fmla="*/ 351 w 850"/>
                  <a:gd name="T23" fmla="*/ 105 h 478"/>
                  <a:gd name="T24" fmla="*/ 320 w 850"/>
                  <a:gd name="T25" fmla="*/ 148 h 478"/>
                  <a:gd name="T26" fmla="*/ 300 w 850"/>
                  <a:gd name="T27" fmla="*/ 168 h 478"/>
                  <a:gd name="T28" fmla="*/ 251 w 850"/>
                  <a:gd name="T29" fmla="*/ 186 h 478"/>
                  <a:gd name="T30" fmla="*/ 184 w 850"/>
                  <a:gd name="T31" fmla="*/ 123 h 478"/>
                  <a:gd name="T32" fmla="*/ 141 w 850"/>
                  <a:gd name="T33" fmla="*/ 92 h 478"/>
                  <a:gd name="T34" fmla="*/ 81 w 850"/>
                  <a:gd name="T35" fmla="*/ 95 h 478"/>
                  <a:gd name="T36" fmla="*/ 79 w 850"/>
                  <a:gd name="T37" fmla="*/ 121 h 478"/>
                  <a:gd name="T38" fmla="*/ 49 w 850"/>
                  <a:gd name="T39" fmla="*/ 112 h 478"/>
                  <a:gd name="T40" fmla="*/ 44 w 850"/>
                  <a:gd name="T41" fmla="*/ 154 h 478"/>
                  <a:gd name="T42" fmla="*/ 32 w 850"/>
                  <a:gd name="T43" fmla="*/ 187 h 478"/>
                  <a:gd name="T44" fmla="*/ 14 w 850"/>
                  <a:gd name="T45" fmla="*/ 218 h 478"/>
                  <a:gd name="T46" fmla="*/ 1 w 850"/>
                  <a:gd name="T47" fmla="*/ 263 h 478"/>
                  <a:gd name="T48" fmla="*/ 36 w 850"/>
                  <a:gd name="T49" fmla="*/ 285 h 478"/>
                  <a:gd name="T50" fmla="*/ 71 w 850"/>
                  <a:gd name="T51" fmla="*/ 293 h 478"/>
                  <a:gd name="T52" fmla="*/ 91 w 850"/>
                  <a:gd name="T53" fmla="*/ 289 h 478"/>
                  <a:gd name="T54" fmla="*/ 121 w 850"/>
                  <a:gd name="T55" fmla="*/ 328 h 478"/>
                  <a:gd name="T56" fmla="*/ 173 w 850"/>
                  <a:gd name="T57" fmla="*/ 380 h 478"/>
                  <a:gd name="T58" fmla="*/ 223 w 850"/>
                  <a:gd name="T59" fmla="*/ 415 h 478"/>
                  <a:gd name="T60" fmla="*/ 261 w 850"/>
                  <a:gd name="T61" fmla="*/ 416 h 478"/>
                  <a:gd name="T62" fmla="*/ 276 w 850"/>
                  <a:gd name="T63" fmla="*/ 402 h 478"/>
                  <a:gd name="T64" fmla="*/ 280 w 850"/>
                  <a:gd name="T65" fmla="*/ 437 h 478"/>
                  <a:gd name="T66" fmla="*/ 321 w 850"/>
                  <a:gd name="T67" fmla="*/ 457 h 478"/>
                  <a:gd name="T68" fmla="*/ 417 w 850"/>
                  <a:gd name="T69" fmla="*/ 451 h 478"/>
                  <a:gd name="T70" fmla="*/ 440 w 850"/>
                  <a:gd name="T71" fmla="*/ 458 h 478"/>
                  <a:gd name="T72" fmla="*/ 468 w 850"/>
                  <a:gd name="T73" fmla="*/ 466 h 478"/>
                  <a:gd name="T74" fmla="*/ 511 w 850"/>
                  <a:gd name="T75" fmla="*/ 454 h 478"/>
                  <a:gd name="T76" fmla="*/ 541 w 850"/>
                  <a:gd name="T77" fmla="*/ 412 h 478"/>
                  <a:gd name="T78" fmla="*/ 569 w 850"/>
                  <a:gd name="T79" fmla="*/ 399 h 478"/>
                  <a:gd name="T80" fmla="*/ 610 w 850"/>
                  <a:gd name="T81" fmla="*/ 411 h 478"/>
                  <a:gd name="T82" fmla="*/ 624 w 850"/>
                  <a:gd name="T83" fmla="*/ 422 h 478"/>
                  <a:gd name="T84" fmla="*/ 660 w 850"/>
                  <a:gd name="T85" fmla="*/ 440 h 478"/>
                  <a:gd name="T86" fmla="*/ 666 w 850"/>
                  <a:gd name="T87" fmla="*/ 466 h 478"/>
                  <a:gd name="T88" fmla="*/ 719 w 850"/>
                  <a:gd name="T89" fmla="*/ 432 h 478"/>
                  <a:gd name="T90" fmla="*/ 740 w 850"/>
                  <a:gd name="T91" fmla="*/ 380 h 478"/>
                  <a:gd name="T92" fmla="*/ 737 w 850"/>
                  <a:gd name="T93" fmla="*/ 361 h 478"/>
                  <a:gd name="T94" fmla="*/ 773 w 850"/>
                  <a:gd name="T95" fmla="*/ 332 h 478"/>
                  <a:gd name="T96" fmla="*/ 782 w 850"/>
                  <a:gd name="T97" fmla="*/ 346 h 478"/>
                  <a:gd name="T98" fmla="*/ 812 w 850"/>
                  <a:gd name="T99" fmla="*/ 337 h 478"/>
                  <a:gd name="T100" fmla="*/ 835 w 850"/>
                  <a:gd name="T101" fmla="*/ 271 h 478"/>
                  <a:gd name="T102" fmla="*/ 800 w 850"/>
                  <a:gd name="T103" fmla="*/ 243 h 478"/>
                  <a:gd name="T104" fmla="*/ 793 w 850"/>
                  <a:gd name="T105" fmla="*/ 178 h 478"/>
                  <a:gd name="T106" fmla="*/ 763 w 850"/>
                  <a:gd name="T107" fmla="*/ 208 h 478"/>
                  <a:gd name="T108" fmla="*/ 730 w 850"/>
                  <a:gd name="T109" fmla="*/ 162 h 478"/>
                  <a:gd name="T110" fmla="*/ 720 w 850"/>
                  <a:gd name="T111" fmla="*/ 130 h 478"/>
                  <a:gd name="T112" fmla="*/ 758 w 850"/>
                  <a:gd name="T113" fmla="*/ 83 h 478"/>
                  <a:gd name="T114" fmla="*/ 800 w 850"/>
                  <a:gd name="T115" fmla="*/ 102 h 478"/>
                  <a:gd name="T116" fmla="*/ 850 w 850"/>
                  <a:gd name="T117" fmla="*/ 46 h 4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850" h="478">
                    <a:moveTo>
                      <a:pt x="842" y="28"/>
                    </a:moveTo>
                    <a:lnTo>
                      <a:pt x="839" y="27"/>
                    </a:lnTo>
                    <a:lnTo>
                      <a:pt x="832" y="25"/>
                    </a:lnTo>
                    <a:lnTo>
                      <a:pt x="808" y="13"/>
                    </a:lnTo>
                    <a:lnTo>
                      <a:pt x="796" y="4"/>
                    </a:lnTo>
                    <a:lnTo>
                      <a:pt x="796" y="3"/>
                    </a:lnTo>
                    <a:lnTo>
                      <a:pt x="794" y="3"/>
                    </a:lnTo>
                    <a:lnTo>
                      <a:pt x="778" y="0"/>
                    </a:lnTo>
                    <a:lnTo>
                      <a:pt x="778" y="1"/>
                    </a:lnTo>
                    <a:lnTo>
                      <a:pt x="768" y="20"/>
                    </a:lnTo>
                    <a:lnTo>
                      <a:pt x="768" y="24"/>
                    </a:lnTo>
                    <a:lnTo>
                      <a:pt x="765" y="24"/>
                    </a:lnTo>
                    <a:lnTo>
                      <a:pt x="765" y="23"/>
                    </a:lnTo>
                    <a:lnTo>
                      <a:pt x="751" y="13"/>
                    </a:lnTo>
                    <a:lnTo>
                      <a:pt x="727" y="10"/>
                    </a:lnTo>
                    <a:lnTo>
                      <a:pt x="726" y="11"/>
                    </a:lnTo>
                    <a:lnTo>
                      <a:pt x="723" y="13"/>
                    </a:lnTo>
                    <a:lnTo>
                      <a:pt x="720" y="17"/>
                    </a:lnTo>
                    <a:lnTo>
                      <a:pt x="720" y="20"/>
                    </a:lnTo>
                    <a:lnTo>
                      <a:pt x="718" y="24"/>
                    </a:lnTo>
                    <a:lnTo>
                      <a:pt x="716" y="25"/>
                    </a:lnTo>
                    <a:lnTo>
                      <a:pt x="711" y="25"/>
                    </a:lnTo>
                    <a:lnTo>
                      <a:pt x="709" y="21"/>
                    </a:lnTo>
                    <a:lnTo>
                      <a:pt x="708" y="21"/>
                    </a:lnTo>
                    <a:lnTo>
                      <a:pt x="701" y="14"/>
                    </a:lnTo>
                    <a:lnTo>
                      <a:pt x="696" y="14"/>
                    </a:lnTo>
                    <a:lnTo>
                      <a:pt x="685" y="23"/>
                    </a:lnTo>
                    <a:lnTo>
                      <a:pt x="652" y="35"/>
                    </a:lnTo>
                    <a:lnTo>
                      <a:pt x="652" y="37"/>
                    </a:lnTo>
                    <a:lnTo>
                      <a:pt x="637" y="51"/>
                    </a:lnTo>
                    <a:lnTo>
                      <a:pt x="636" y="54"/>
                    </a:lnTo>
                    <a:lnTo>
                      <a:pt x="634" y="54"/>
                    </a:lnTo>
                    <a:lnTo>
                      <a:pt x="632" y="56"/>
                    </a:lnTo>
                    <a:lnTo>
                      <a:pt x="631" y="56"/>
                    </a:lnTo>
                    <a:lnTo>
                      <a:pt x="631" y="57"/>
                    </a:lnTo>
                    <a:lnTo>
                      <a:pt x="620" y="60"/>
                    </a:lnTo>
                    <a:lnTo>
                      <a:pt x="613" y="60"/>
                    </a:lnTo>
                    <a:lnTo>
                      <a:pt x="610" y="57"/>
                    </a:lnTo>
                    <a:lnTo>
                      <a:pt x="610" y="53"/>
                    </a:lnTo>
                    <a:lnTo>
                      <a:pt x="608" y="49"/>
                    </a:lnTo>
                    <a:lnTo>
                      <a:pt x="602" y="46"/>
                    </a:lnTo>
                    <a:lnTo>
                      <a:pt x="599" y="51"/>
                    </a:lnTo>
                    <a:lnTo>
                      <a:pt x="600" y="61"/>
                    </a:lnTo>
                    <a:lnTo>
                      <a:pt x="600" y="63"/>
                    </a:lnTo>
                    <a:lnTo>
                      <a:pt x="604" y="76"/>
                    </a:lnTo>
                    <a:lnTo>
                      <a:pt x="602" y="85"/>
                    </a:lnTo>
                    <a:lnTo>
                      <a:pt x="598" y="90"/>
                    </a:lnTo>
                    <a:lnTo>
                      <a:pt x="595" y="98"/>
                    </a:lnTo>
                    <a:lnTo>
                      <a:pt x="593" y="101"/>
                    </a:lnTo>
                    <a:lnTo>
                      <a:pt x="572" y="101"/>
                    </a:lnTo>
                    <a:lnTo>
                      <a:pt x="565" y="98"/>
                    </a:lnTo>
                    <a:lnTo>
                      <a:pt x="560" y="92"/>
                    </a:lnTo>
                    <a:lnTo>
                      <a:pt x="536" y="112"/>
                    </a:lnTo>
                    <a:lnTo>
                      <a:pt x="533" y="112"/>
                    </a:lnTo>
                    <a:lnTo>
                      <a:pt x="535" y="111"/>
                    </a:lnTo>
                    <a:lnTo>
                      <a:pt x="523" y="95"/>
                    </a:lnTo>
                    <a:lnTo>
                      <a:pt x="523" y="94"/>
                    </a:lnTo>
                    <a:lnTo>
                      <a:pt x="525" y="92"/>
                    </a:lnTo>
                    <a:lnTo>
                      <a:pt x="529" y="83"/>
                    </a:lnTo>
                    <a:lnTo>
                      <a:pt x="529" y="71"/>
                    </a:lnTo>
                    <a:lnTo>
                      <a:pt x="525" y="68"/>
                    </a:lnTo>
                    <a:lnTo>
                      <a:pt x="505" y="61"/>
                    </a:lnTo>
                    <a:lnTo>
                      <a:pt x="495" y="67"/>
                    </a:lnTo>
                    <a:lnTo>
                      <a:pt x="493" y="67"/>
                    </a:lnTo>
                    <a:lnTo>
                      <a:pt x="484" y="56"/>
                    </a:lnTo>
                    <a:lnTo>
                      <a:pt x="480" y="54"/>
                    </a:lnTo>
                    <a:lnTo>
                      <a:pt x="474" y="54"/>
                    </a:lnTo>
                    <a:lnTo>
                      <a:pt x="473" y="56"/>
                    </a:lnTo>
                    <a:lnTo>
                      <a:pt x="469" y="57"/>
                    </a:lnTo>
                    <a:lnTo>
                      <a:pt x="468" y="57"/>
                    </a:lnTo>
                    <a:lnTo>
                      <a:pt x="468" y="42"/>
                    </a:lnTo>
                    <a:lnTo>
                      <a:pt x="471" y="41"/>
                    </a:lnTo>
                    <a:lnTo>
                      <a:pt x="469" y="39"/>
                    </a:lnTo>
                    <a:lnTo>
                      <a:pt x="462" y="34"/>
                    </a:lnTo>
                    <a:lnTo>
                      <a:pt x="462" y="30"/>
                    </a:lnTo>
                    <a:lnTo>
                      <a:pt x="463" y="28"/>
                    </a:lnTo>
                    <a:lnTo>
                      <a:pt x="463" y="25"/>
                    </a:lnTo>
                    <a:lnTo>
                      <a:pt x="465" y="20"/>
                    </a:lnTo>
                    <a:lnTo>
                      <a:pt x="462" y="18"/>
                    </a:lnTo>
                    <a:lnTo>
                      <a:pt x="461" y="17"/>
                    </a:lnTo>
                    <a:lnTo>
                      <a:pt x="448" y="17"/>
                    </a:lnTo>
                    <a:lnTo>
                      <a:pt x="440" y="11"/>
                    </a:lnTo>
                    <a:lnTo>
                      <a:pt x="440" y="8"/>
                    </a:lnTo>
                    <a:lnTo>
                      <a:pt x="437" y="6"/>
                    </a:lnTo>
                    <a:lnTo>
                      <a:pt x="434" y="1"/>
                    </a:lnTo>
                    <a:lnTo>
                      <a:pt x="427" y="7"/>
                    </a:lnTo>
                    <a:lnTo>
                      <a:pt x="426" y="8"/>
                    </a:lnTo>
                    <a:lnTo>
                      <a:pt x="395" y="16"/>
                    </a:lnTo>
                    <a:lnTo>
                      <a:pt x="389" y="16"/>
                    </a:lnTo>
                    <a:lnTo>
                      <a:pt x="377" y="18"/>
                    </a:lnTo>
                    <a:lnTo>
                      <a:pt x="377" y="20"/>
                    </a:lnTo>
                    <a:lnTo>
                      <a:pt x="384" y="45"/>
                    </a:lnTo>
                    <a:lnTo>
                      <a:pt x="384" y="53"/>
                    </a:lnTo>
                    <a:lnTo>
                      <a:pt x="388" y="66"/>
                    </a:lnTo>
                    <a:lnTo>
                      <a:pt x="395" y="76"/>
                    </a:lnTo>
                    <a:lnTo>
                      <a:pt x="394" y="77"/>
                    </a:lnTo>
                    <a:lnTo>
                      <a:pt x="391" y="77"/>
                    </a:lnTo>
                    <a:lnTo>
                      <a:pt x="388" y="78"/>
                    </a:lnTo>
                    <a:lnTo>
                      <a:pt x="387" y="78"/>
                    </a:lnTo>
                    <a:lnTo>
                      <a:pt x="382" y="85"/>
                    </a:lnTo>
                    <a:lnTo>
                      <a:pt x="381" y="84"/>
                    </a:lnTo>
                    <a:lnTo>
                      <a:pt x="378" y="84"/>
                    </a:lnTo>
                    <a:lnTo>
                      <a:pt x="361" y="78"/>
                    </a:lnTo>
                    <a:lnTo>
                      <a:pt x="357" y="74"/>
                    </a:lnTo>
                    <a:lnTo>
                      <a:pt x="356" y="81"/>
                    </a:lnTo>
                    <a:lnTo>
                      <a:pt x="356" y="85"/>
                    </a:lnTo>
                    <a:lnTo>
                      <a:pt x="354" y="98"/>
                    </a:lnTo>
                    <a:lnTo>
                      <a:pt x="351" y="105"/>
                    </a:lnTo>
                    <a:lnTo>
                      <a:pt x="351" y="124"/>
                    </a:lnTo>
                    <a:lnTo>
                      <a:pt x="350" y="127"/>
                    </a:lnTo>
                    <a:lnTo>
                      <a:pt x="350" y="130"/>
                    </a:lnTo>
                    <a:lnTo>
                      <a:pt x="340" y="134"/>
                    </a:lnTo>
                    <a:lnTo>
                      <a:pt x="331" y="131"/>
                    </a:lnTo>
                    <a:lnTo>
                      <a:pt x="327" y="131"/>
                    </a:lnTo>
                    <a:lnTo>
                      <a:pt x="322" y="136"/>
                    </a:lnTo>
                    <a:lnTo>
                      <a:pt x="320" y="141"/>
                    </a:lnTo>
                    <a:lnTo>
                      <a:pt x="320" y="148"/>
                    </a:lnTo>
                    <a:lnTo>
                      <a:pt x="318" y="148"/>
                    </a:lnTo>
                    <a:lnTo>
                      <a:pt x="314" y="152"/>
                    </a:lnTo>
                    <a:lnTo>
                      <a:pt x="313" y="152"/>
                    </a:lnTo>
                    <a:lnTo>
                      <a:pt x="308" y="150"/>
                    </a:lnTo>
                    <a:lnTo>
                      <a:pt x="306" y="147"/>
                    </a:lnTo>
                    <a:lnTo>
                      <a:pt x="306" y="148"/>
                    </a:lnTo>
                    <a:lnTo>
                      <a:pt x="300" y="165"/>
                    </a:lnTo>
                    <a:lnTo>
                      <a:pt x="298" y="166"/>
                    </a:lnTo>
                    <a:lnTo>
                      <a:pt x="300" y="168"/>
                    </a:lnTo>
                    <a:lnTo>
                      <a:pt x="296" y="166"/>
                    </a:lnTo>
                    <a:lnTo>
                      <a:pt x="290" y="176"/>
                    </a:lnTo>
                    <a:lnTo>
                      <a:pt x="280" y="178"/>
                    </a:lnTo>
                    <a:lnTo>
                      <a:pt x="272" y="180"/>
                    </a:lnTo>
                    <a:lnTo>
                      <a:pt x="269" y="182"/>
                    </a:lnTo>
                    <a:lnTo>
                      <a:pt x="268" y="182"/>
                    </a:lnTo>
                    <a:lnTo>
                      <a:pt x="267" y="183"/>
                    </a:lnTo>
                    <a:lnTo>
                      <a:pt x="260" y="186"/>
                    </a:lnTo>
                    <a:lnTo>
                      <a:pt x="251" y="186"/>
                    </a:lnTo>
                    <a:lnTo>
                      <a:pt x="241" y="182"/>
                    </a:lnTo>
                    <a:lnTo>
                      <a:pt x="227" y="180"/>
                    </a:lnTo>
                    <a:lnTo>
                      <a:pt x="224" y="179"/>
                    </a:lnTo>
                    <a:lnTo>
                      <a:pt x="210" y="171"/>
                    </a:lnTo>
                    <a:lnTo>
                      <a:pt x="206" y="171"/>
                    </a:lnTo>
                    <a:lnTo>
                      <a:pt x="202" y="168"/>
                    </a:lnTo>
                    <a:lnTo>
                      <a:pt x="193" y="161"/>
                    </a:lnTo>
                    <a:lnTo>
                      <a:pt x="191" y="133"/>
                    </a:lnTo>
                    <a:lnTo>
                      <a:pt x="184" y="123"/>
                    </a:lnTo>
                    <a:lnTo>
                      <a:pt x="178" y="109"/>
                    </a:lnTo>
                    <a:lnTo>
                      <a:pt x="171" y="101"/>
                    </a:lnTo>
                    <a:lnTo>
                      <a:pt x="164" y="97"/>
                    </a:lnTo>
                    <a:lnTo>
                      <a:pt x="159" y="95"/>
                    </a:lnTo>
                    <a:lnTo>
                      <a:pt x="157" y="95"/>
                    </a:lnTo>
                    <a:lnTo>
                      <a:pt x="155" y="90"/>
                    </a:lnTo>
                    <a:lnTo>
                      <a:pt x="149" y="85"/>
                    </a:lnTo>
                    <a:lnTo>
                      <a:pt x="145" y="85"/>
                    </a:lnTo>
                    <a:lnTo>
                      <a:pt x="141" y="92"/>
                    </a:lnTo>
                    <a:lnTo>
                      <a:pt x="137" y="95"/>
                    </a:lnTo>
                    <a:lnTo>
                      <a:pt x="135" y="95"/>
                    </a:lnTo>
                    <a:lnTo>
                      <a:pt x="131" y="91"/>
                    </a:lnTo>
                    <a:lnTo>
                      <a:pt x="128" y="91"/>
                    </a:lnTo>
                    <a:lnTo>
                      <a:pt x="125" y="90"/>
                    </a:lnTo>
                    <a:lnTo>
                      <a:pt x="102" y="91"/>
                    </a:lnTo>
                    <a:lnTo>
                      <a:pt x="91" y="90"/>
                    </a:lnTo>
                    <a:lnTo>
                      <a:pt x="82" y="92"/>
                    </a:lnTo>
                    <a:lnTo>
                      <a:pt x="81" y="95"/>
                    </a:lnTo>
                    <a:lnTo>
                      <a:pt x="81" y="97"/>
                    </a:lnTo>
                    <a:lnTo>
                      <a:pt x="76" y="97"/>
                    </a:lnTo>
                    <a:lnTo>
                      <a:pt x="75" y="94"/>
                    </a:lnTo>
                    <a:lnTo>
                      <a:pt x="70" y="95"/>
                    </a:lnTo>
                    <a:lnTo>
                      <a:pt x="71" y="95"/>
                    </a:lnTo>
                    <a:lnTo>
                      <a:pt x="78" y="102"/>
                    </a:lnTo>
                    <a:lnTo>
                      <a:pt x="81" y="108"/>
                    </a:lnTo>
                    <a:lnTo>
                      <a:pt x="81" y="109"/>
                    </a:lnTo>
                    <a:lnTo>
                      <a:pt x="79" y="121"/>
                    </a:lnTo>
                    <a:lnTo>
                      <a:pt x="79" y="123"/>
                    </a:lnTo>
                    <a:lnTo>
                      <a:pt x="76" y="123"/>
                    </a:lnTo>
                    <a:lnTo>
                      <a:pt x="71" y="124"/>
                    </a:lnTo>
                    <a:lnTo>
                      <a:pt x="68" y="124"/>
                    </a:lnTo>
                    <a:lnTo>
                      <a:pt x="60" y="112"/>
                    </a:lnTo>
                    <a:lnTo>
                      <a:pt x="58" y="111"/>
                    </a:lnTo>
                    <a:lnTo>
                      <a:pt x="54" y="109"/>
                    </a:lnTo>
                    <a:lnTo>
                      <a:pt x="51" y="109"/>
                    </a:lnTo>
                    <a:lnTo>
                      <a:pt x="49" y="112"/>
                    </a:lnTo>
                    <a:lnTo>
                      <a:pt x="49" y="113"/>
                    </a:lnTo>
                    <a:lnTo>
                      <a:pt x="47" y="115"/>
                    </a:lnTo>
                    <a:lnTo>
                      <a:pt x="46" y="123"/>
                    </a:lnTo>
                    <a:lnTo>
                      <a:pt x="47" y="128"/>
                    </a:lnTo>
                    <a:lnTo>
                      <a:pt x="47" y="134"/>
                    </a:lnTo>
                    <a:lnTo>
                      <a:pt x="43" y="147"/>
                    </a:lnTo>
                    <a:lnTo>
                      <a:pt x="46" y="151"/>
                    </a:lnTo>
                    <a:lnTo>
                      <a:pt x="46" y="152"/>
                    </a:lnTo>
                    <a:lnTo>
                      <a:pt x="44" y="154"/>
                    </a:lnTo>
                    <a:lnTo>
                      <a:pt x="43" y="157"/>
                    </a:lnTo>
                    <a:lnTo>
                      <a:pt x="39" y="161"/>
                    </a:lnTo>
                    <a:lnTo>
                      <a:pt x="36" y="162"/>
                    </a:lnTo>
                    <a:lnTo>
                      <a:pt x="30" y="172"/>
                    </a:lnTo>
                    <a:lnTo>
                      <a:pt x="28" y="175"/>
                    </a:lnTo>
                    <a:lnTo>
                      <a:pt x="28" y="176"/>
                    </a:lnTo>
                    <a:lnTo>
                      <a:pt x="26" y="176"/>
                    </a:lnTo>
                    <a:lnTo>
                      <a:pt x="29" y="182"/>
                    </a:lnTo>
                    <a:lnTo>
                      <a:pt x="32" y="187"/>
                    </a:lnTo>
                    <a:lnTo>
                      <a:pt x="33" y="189"/>
                    </a:lnTo>
                    <a:lnTo>
                      <a:pt x="33" y="194"/>
                    </a:lnTo>
                    <a:lnTo>
                      <a:pt x="32" y="203"/>
                    </a:lnTo>
                    <a:lnTo>
                      <a:pt x="30" y="204"/>
                    </a:lnTo>
                    <a:lnTo>
                      <a:pt x="30" y="205"/>
                    </a:lnTo>
                    <a:lnTo>
                      <a:pt x="26" y="207"/>
                    </a:lnTo>
                    <a:lnTo>
                      <a:pt x="16" y="212"/>
                    </a:lnTo>
                    <a:lnTo>
                      <a:pt x="12" y="217"/>
                    </a:lnTo>
                    <a:lnTo>
                      <a:pt x="14" y="218"/>
                    </a:lnTo>
                    <a:lnTo>
                      <a:pt x="14" y="225"/>
                    </a:lnTo>
                    <a:lnTo>
                      <a:pt x="12" y="226"/>
                    </a:lnTo>
                    <a:lnTo>
                      <a:pt x="12" y="228"/>
                    </a:lnTo>
                    <a:lnTo>
                      <a:pt x="4" y="235"/>
                    </a:lnTo>
                    <a:lnTo>
                      <a:pt x="0" y="243"/>
                    </a:lnTo>
                    <a:lnTo>
                      <a:pt x="0" y="245"/>
                    </a:lnTo>
                    <a:lnTo>
                      <a:pt x="3" y="245"/>
                    </a:lnTo>
                    <a:lnTo>
                      <a:pt x="3" y="254"/>
                    </a:lnTo>
                    <a:lnTo>
                      <a:pt x="1" y="263"/>
                    </a:lnTo>
                    <a:lnTo>
                      <a:pt x="3" y="264"/>
                    </a:lnTo>
                    <a:lnTo>
                      <a:pt x="4" y="263"/>
                    </a:lnTo>
                    <a:lnTo>
                      <a:pt x="9" y="263"/>
                    </a:lnTo>
                    <a:lnTo>
                      <a:pt x="12" y="261"/>
                    </a:lnTo>
                    <a:lnTo>
                      <a:pt x="19" y="261"/>
                    </a:lnTo>
                    <a:lnTo>
                      <a:pt x="23" y="263"/>
                    </a:lnTo>
                    <a:lnTo>
                      <a:pt x="29" y="268"/>
                    </a:lnTo>
                    <a:lnTo>
                      <a:pt x="32" y="278"/>
                    </a:lnTo>
                    <a:lnTo>
                      <a:pt x="36" y="285"/>
                    </a:lnTo>
                    <a:lnTo>
                      <a:pt x="40" y="296"/>
                    </a:lnTo>
                    <a:lnTo>
                      <a:pt x="54" y="296"/>
                    </a:lnTo>
                    <a:lnTo>
                      <a:pt x="57" y="295"/>
                    </a:lnTo>
                    <a:lnTo>
                      <a:pt x="57" y="296"/>
                    </a:lnTo>
                    <a:lnTo>
                      <a:pt x="58" y="298"/>
                    </a:lnTo>
                    <a:lnTo>
                      <a:pt x="58" y="302"/>
                    </a:lnTo>
                    <a:lnTo>
                      <a:pt x="64" y="302"/>
                    </a:lnTo>
                    <a:lnTo>
                      <a:pt x="67" y="300"/>
                    </a:lnTo>
                    <a:lnTo>
                      <a:pt x="71" y="293"/>
                    </a:lnTo>
                    <a:lnTo>
                      <a:pt x="71" y="292"/>
                    </a:lnTo>
                    <a:lnTo>
                      <a:pt x="70" y="291"/>
                    </a:lnTo>
                    <a:lnTo>
                      <a:pt x="68" y="288"/>
                    </a:lnTo>
                    <a:lnTo>
                      <a:pt x="70" y="279"/>
                    </a:lnTo>
                    <a:lnTo>
                      <a:pt x="79" y="274"/>
                    </a:lnTo>
                    <a:lnTo>
                      <a:pt x="81" y="274"/>
                    </a:lnTo>
                    <a:lnTo>
                      <a:pt x="81" y="275"/>
                    </a:lnTo>
                    <a:lnTo>
                      <a:pt x="85" y="279"/>
                    </a:lnTo>
                    <a:lnTo>
                      <a:pt x="91" y="289"/>
                    </a:lnTo>
                    <a:lnTo>
                      <a:pt x="96" y="292"/>
                    </a:lnTo>
                    <a:lnTo>
                      <a:pt x="104" y="300"/>
                    </a:lnTo>
                    <a:lnTo>
                      <a:pt x="104" y="317"/>
                    </a:lnTo>
                    <a:lnTo>
                      <a:pt x="109" y="324"/>
                    </a:lnTo>
                    <a:lnTo>
                      <a:pt x="110" y="330"/>
                    </a:lnTo>
                    <a:lnTo>
                      <a:pt x="111" y="331"/>
                    </a:lnTo>
                    <a:lnTo>
                      <a:pt x="113" y="330"/>
                    </a:lnTo>
                    <a:lnTo>
                      <a:pt x="116" y="330"/>
                    </a:lnTo>
                    <a:lnTo>
                      <a:pt x="121" y="328"/>
                    </a:lnTo>
                    <a:lnTo>
                      <a:pt x="150" y="309"/>
                    </a:lnTo>
                    <a:lnTo>
                      <a:pt x="155" y="313"/>
                    </a:lnTo>
                    <a:lnTo>
                      <a:pt x="155" y="315"/>
                    </a:lnTo>
                    <a:lnTo>
                      <a:pt x="157" y="323"/>
                    </a:lnTo>
                    <a:lnTo>
                      <a:pt x="177" y="342"/>
                    </a:lnTo>
                    <a:lnTo>
                      <a:pt x="177" y="361"/>
                    </a:lnTo>
                    <a:lnTo>
                      <a:pt x="174" y="372"/>
                    </a:lnTo>
                    <a:lnTo>
                      <a:pt x="173" y="373"/>
                    </a:lnTo>
                    <a:lnTo>
                      <a:pt x="173" y="380"/>
                    </a:lnTo>
                    <a:lnTo>
                      <a:pt x="193" y="380"/>
                    </a:lnTo>
                    <a:lnTo>
                      <a:pt x="193" y="382"/>
                    </a:lnTo>
                    <a:lnTo>
                      <a:pt x="195" y="390"/>
                    </a:lnTo>
                    <a:lnTo>
                      <a:pt x="195" y="392"/>
                    </a:lnTo>
                    <a:lnTo>
                      <a:pt x="198" y="402"/>
                    </a:lnTo>
                    <a:lnTo>
                      <a:pt x="198" y="404"/>
                    </a:lnTo>
                    <a:lnTo>
                      <a:pt x="210" y="404"/>
                    </a:lnTo>
                    <a:lnTo>
                      <a:pt x="212" y="405"/>
                    </a:lnTo>
                    <a:lnTo>
                      <a:pt x="223" y="415"/>
                    </a:lnTo>
                    <a:lnTo>
                      <a:pt x="223" y="418"/>
                    </a:lnTo>
                    <a:lnTo>
                      <a:pt x="227" y="422"/>
                    </a:lnTo>
                    <a:lnTo>
                      <a:pt x="230" y="423"/>
                    </a:lnTo>
                    <a:lnTo>
                      <a:pt x="238" y="426"/>
                    </a:lnTo>
                    <a:lnTo>
                      <a:pt x="243" y="426"/>
                    </a:lnTo>
                    <a:lnTo>
                      <a:pt x="254" y="421"/>
                    </a:lnTo>
                    <a:lnTo>
                      <a:pt x="255" y="421"/>
                    </a:lnTo>
                    <a:lnTo>
                      <a:pt x="260" y="418"/>
                    </a:lnTo>
                    <a:lnTo>
                      <a:pt x="261" y="416"/>
                    </a:lnTo>
                    <a:lnTo>
                      <a:pt x="268" y="411"/>
                    </a:lnTo>
                    <a:lnTo>
                      <a:pt x="269" y="406"/>
                    </a:lnTo>
                    <a:lnTo>
                      <a:pt x="269" y="402"/>
                    </a:lnTo>
                    <a:lnTo>
                      <a:pt x="272" y="404"/>
                    </a:lnTo>
                    <a:lnTo>
                      <a:pt x="272" y="405"/>
                    </a:lnTo>
                    <a:lnTo>
                      <a:pt x="273" y="405"/>
                    </a:lnTo>
                    <a:lnTo>
                      <a:pt x="275" y="404"/>
                    </a:lnTo>
                    <a:lnTo>
                      <a:pt x="275" y="402"/>
                    </a:lnTo>
                    <a:lnTo>
                      <a:pt x="276" y="402"/>
                    </a:lnTo>
                    <a:lnTo>
                      <a:pt x="276" y="406"/>
                    </a:lnTo>
                    <a:lnTo>
                      <a:pt x="275" y="413"/>
                    </a:lnTo>
                    <a:lnTo>
                      <a:pt x="276" y="415"/>
                    </a:lnTo>
                    <a:lnTo>
                      <a:pt x="280" y="415"/>
                    </a:lnTo>
                    <a:lnTo>
                      <a:pt x="282" y="416"/>
                    </a:lnTo>
                    <a:lnTo>
                      <a:pt x="283" y="419"/>
                    </a:lnTo>
                    <a:lnTo>
                      <a:pt x="284" y="423"/>
                    </a:lnTo>
                    <a:lnTo>
                      <a:pt x="282" y="429"/>
                    </a:lnTo>
                    <a:lnTo>
                      <a:pt x="280" y="437"/>
                    </a:lnTo>
                    <a:lnTo>
                      <a:pt x="283" y="451"/>
                    </a:lnTo>
                    <a:lnTo>
                      <a:pt x="283" y="457"/>
                    </a:lnTo>
                    <a:lnTo>
                      <a:pt x="284" y="457"/>
                    </a:lnTo>
                    <a:lnTo>
                      <a:pt x="290" y="459"/>
                    </a:lnTo>
                    <a:lnTo>
                      <a:pt x="296" y="461"/>
                    </a:lnTo>
                    <a:lnTo>
                      <a:pt x="306" y="461"/>
                    </a:lnTo>
                    <a:lnTo>
                      <a:pt x="310" y="459"/>
                    </a:lnTo>
                    <a:lnTo>
                      <a:pt x="313" y="459"/>
                    </a:lnTo>
                    <a:lnTo>
                      <a:pt x="321" y="457"/>
                    </a:lnTo>
                    <a:lnTo>
                      <a:pt x="342" y="457"/>
                    </a:lnTo>
                    <a:lnTo>
                      <a:pt x="344" y="457"/>
                    </a:lnTo>
                    <a:lnTo>
                      <a:pt x="347" y="442"/>
                    </a:lnTo>
                    <a:lnTo>
                      <a:pt x="351" y="442"/>
                    </a:lnTo>
                    <a:lnTo>
                      <a:pt x="356" y="443"/>
                    </a:lnTo>
                    <a:lnTo>
                      <a:pt x="392" y="462"/>
                    </a:lnTo>
                    <a:lnTo>
                      <a:pt x="394" y="464"/>
                    </a:lnTo>
                    <a:lnTo>
                      <a:pt x="406" y="457"/>
                    </a:lnTo>
                    <a:lnTo>
                      <a:pt x="417" y="451"/>
                    </a:lnTo>
                    <a:lnTo>
                      <a:pt x="423" y="447"/>
                    </a:lnTo>
                    <a:lnTo>
                      <a:pt x="424" y="446"/>
                    </a:lnTo>
                    <a:lnTo>
                      <a:pt x="426" y="446"/>
                    </a:lnTo>
                    <a:lnTo>
                      <a:pt x="430" y="450"/>
                    </a:lnTo>
                    <a:lnTo>
                      <a:pt x="430" y="451"/>
                    </a:lnTo>
                    <a:lnTo>
                      <a:pt x="433" y="458"/>
                    </a:lnTo>
                    <a:lnTo>
                      <a:pt x="437" y="459"/>
                    </a:lnTo>
                    <a:lnTo>
                      <a:pt x="440" y="459"/>
                    </a:lnTo>
                    <a:lnTo>
                      <a:pt x="440" y="458"/>
                    </a:lnTo>
                    <a:lnTo>
                      <a:pt x="442" y="451"/>
                    </a:lnTo>
                    <a:lnTo>
                      <a:pt x="447" y="446"/>
                    </a:lnTo>
                    <a:lnTo>
                      <a:pt x="447" y="447"/>
                    </a:lnTo>
                    <a:lnTo>
                      <a:pt x="448" y="450"/>
                    </a:lnTo>
                    <a:lnTo>
                      <a:pt x="448" y="454"/>
                    </a:lnTo>
                    <a:lnTo>
                      <a:pt x="451" y="459"/>
                    </a:lnTo>
                    <a:lnTo>
                      <a:pt x="455" y="462"/>
                    </a:lnTo>
                    <a:lnTo>
                      <a:pt x="466" y="466"/>
                    </a:lnTo>
                    <a:lnTo>
                      <a:pt x="468" y="466"/>
                    </a:lnTo>
                    <a:lnTo>
                      <a:pt x="486" y="473"/>
                    </a:lnTo>
                    <a:lnTo>
                      <a:pt x="487" y="473"/>
                    </a:lnTo>
                    <a:lnTo>
                      <a:pt x="488" y="472"/>
                    </a:lnTo>
                    <a:lnTo>
                      <a:pt x="502" y="476"/>
                    </a:lnTo>
                    <a:lnTo>
                      <a:pt x="504" y="478"/>
                    </a:lnTo>
                    <a:lnTo>
                      <a:pt x="504" y="476"/>
                    </a:lnTo>
                    <a:lnTo>
                      <a:pt x="507" y="475"/>
                    </a:lnTo>
                    <a:lnTo>
                      <a:pt x="509" y="457"/>
                    </a:lnTo>
                    <a:lnTo>
                      <a:pt x="511" y="454"/>
                    </a:lnTo>
                    <a:lnTo>
                      <a:pt x="511" y="451"/>
                    </a:lnTo>
                    <a:lnTo>
                      <a:pt x="518" y="451"/>
                    </a:lnTo>
                    <a:lnTo>
                      <a:pt x="526" y="449"/>
                    </a:lnTo>
                    <a:lnTo>
                      <a:pt x="544" y="440"/>
                    </a:lnTo>
                    <a:lnTo>
                      <a:pt x="544" y="439"/>
                    </a:lnTo>
                    <a:lnTo>
                      <a:pt x="539" y="428"/>
                    </a:lnTo>
                    <a:lnTo>
                      <a:pt x="540" y="421"/>
                    </a:lnTo>
                    <a:lnTo>
                      <a:pt x="541" y="416"/>
                    </a:lnTo>
                    <a:lnTo>
                      <a:pt x="541" y="412"/>
                    </a:lnTo>
                    <a:lnTo>
                      <a:pt x="551" y="397"/>
                    </a:lnTo>
                    <a:lnTo>
                      <a:pt x="551" y="395"/>
                    </a:lnTo>
                    <a:lnTo>
                      <a:pt x="553" y="395"/>
                    </a:lnTo>
                    <a:lnTo>
                      <a:pt x="557" y="391"/>
                    </a:lnTo>
                    <a:lnTo>
                      <a:pt x="560" y="390"/>
                    </a:lnTo>
                    <a:lnTo>
                      <a:pt x="561" y="390"/>
                    </a:lnTo>
                    <a:lnTo>
                      <a:pt x="565" y="394"/>
                    </a:lnTo>
                    <a:lnTo>
                      <a:pt x="567" y="397"/>
                    </a:lnTo>
                    <a:lnTo>
                      <a:pt x="569" y="399"/>
                    </a:lnTo>
                    <a:lnTo>
                      <a:pt x="571" y="399"/>
                    </a:lnTo>
                    <a:lnTo>
                      <a:pt x="586" y="402"/>
                    </a:lnTo>
                    <a:lnTo>
                      <a:pt x="598" y="409"/>
                    </a:lnTo>
                    <a:lnTo>
                      <a:pt x="599" y="415"/>
                    </a:lnTo>
                    <a:lnTo>
                      <a:pt x="602" y="415"/>
                    </a:lnTo>
                    <a:lnTo>
                      <a:pt x="607" y="408"/>
                    </a:lnTo>
                    <a:lnTo>
                      <a:pt x="607" y="406"/>
                    </a:lnTo>
                    <a:lnTo>
                      <a:pt x="608" y="408"/>
                    </a:lnTo>
                    <a:lnTo>
                      <a:pt x="610" y="411"/>
                    </a:lnTo>
                    <a:lnTo>
                      <a:pt x="610" y="418"/>
                    </a:lnTo>
                    <a:lnTo>
                      <a:pt x="611" y="418"/>
                    </a:lnTo>
                    <a:lnTo>
                      <a:pt x="611" y="421"/>
                    </a:lnTo>
                    <a:lnTo>
                      <a:pt x="613" y="422"/>
                    </a:lnTo>
                    <a:lnTo>
                      <a:pt x="614" y="425"/>
                    </a:lnTo>
                    <a:lnTo>
                      <a:pt x="617" y="428"/>
                    </a:lnTo>
                    <a:lnTo>
                      <a:pt x="622" y="428"/>
                    </a:lnTo>
                    <a:lnTo>
                      <a:pt x="622" y="426"/>
                    </a:lnTo>
                    <a:lnTo>
                      <a:pt x="624" y="422"/>
                    </a:lnTo>
                    <a:lnTo>
                      <a:pt x="627" y="418"/>
                    </a:lnTo>
                    <a:lnTo>
                      <a:pt x="638" y="415"/>
                    </a:lnTo>
                    <a:lnTo>
                      <a:pt x="642" y="415"/>
                    </a:lnTo>
                    <a:lnTo>
                      <a:pt x="648" y="418"/>
                    </a:lnTo>
                    <a:lnTo>
                      <a:pt x="648" y="419"/>
                    </a:lnTo>
                    <a:lnTo>
                      <a:pt x="646" y="422"/>
                    </a:lnTo>
                    <a:lnTo>
                      <a:pt x="646" y="425"/>
                    </a:lnTo>
                    <a:lnTo>
                      <a:pt x="660" y="439"/>
                    </a:lnTo>
                    <a:lnTo>
                      <a:pt x="660" y="440"/>
                    </a:lnTo>
                    <a:lnTo>
                      <a:pt x="662" y="444"/>
                    </a:lnTo>
                    <a:lnTo>
                      <a:pt x="662" y="446"/>
                    </a:lnTo>
                    <a:lnTo>
                      <a:pt x="660" y="449"/>
                    </a:lnTo>
                    <a:lnTo>
                      <a:pt x="659" y="450"/>
                    </a:lnTo>
                    <a:lnTo>
                      <a:pt x="659" y="454"/>
                    </a:lnTo>
                    <a:lnTo>
                      <a:pt x="660" y="461"/>
                    </a:lnTo>
                    <a:lnTo>
                      <a:pt x="660" y="462"/>
                    </a:lnTo>
                    <a:lnTo>
                      <a:pt x="665" y="466"/>
                    </a:lnTo>
                    <a:lnTo>
                      <a:pt x="666" y="466"/>
                    </a:lnTo>
                    <a:lnTo>
                      <a:pt x="666" y="468"/>
                    </a:lnTo>
                    <a:lnTo>
                      <a:pt x="667" y="471"/>
                    </a:lnTo>
                    <a:lnTo>
                      <a:pt x="670" y="472"/>
                    </a:lnTo>
                    <a:lnTo>
                      <a:pt x="689" y="459"/>
                    </a:lnTo>
                    <a:lnTo>
                      <a:pt x="691" y="459"/>
                    </a:lnTo>
                    <a:lnTo>
                      <a:pt x="691" y="458"/>
                    </a:lnTo>
                    <a:lnTo>
                      <a:pt x="713" y="440"/>
                    </a:lnTo>
                    <a:lnTo>
                      <a:pt x="715" y="440"/>
                    </a:lnTo>
                    <a:lnTo>
                      <a:pt x="719" y="432"/>
                    </a:lnTo>
                    <a:lnTo>
                      <a:pt x="729" y="416"/>
                    </a:lnTo>
                    <a:lnTo>
                      <a:pt x="730" y="413"/>
                    </a:lnTo>
                    <a:lnTo>
                      <a:pt x="730" y="409"/>
                    </a:lnTo>
                    <a:lnTo>
                      <a:pt x="727" y="392"/>
                    </a:lnTo>
                    <a:lnTo>
                      <a:pt x="727" y="391"/>
                    </a:lnTo>
                    <a:lnTo>
                      <a:pt x="729" y="390"/>
                    </a:lnTo>
                    <a:lnTo>
                      <a:pt x="729" y="388"/>
                    </a:lnTo>
                    <a:lnTo>
                      <a:pt x="732" y="387"/>
                    </a:lnTo>
                    <a:lnTo>
                      <a:pt x="740" y="380"/>
                    </a:lnTo>
                    <a:lnTo>
                      <a:pt x="745" y="377"/>
                    </a:lnTo>
                    <a:lnTo>
                      <a:pt x="749" y="370"/>
                    </a:lnTo>
                    <a:lnTo>
                      <a:pt x="748" y="370"/>
                    </a:lnTo>
                    <a:lnTo>
                      <a:pt x="745" y="365"/>
                    </a:lnTo>
                    <a:lnTo>
                      <a:pt x="744" y="363"/>
                    </a:lnTo>
                    <a:lnTo>
                      <a:pt x="741" y="363"/>
                    </a:lnTo>
                    <a:lnTo>
                      <a:pt x="740" y="362"/>
                    </a:lnTo>
                    <a:lnTo>
                      <a:pt x="738" y="362"/>
                    </a:lnTo>
                    <a:lnTo>
                      <a:pt x="737" y="361"/>
                    </a:lnTo>
                    <a:lnTo>
                      <a:pt x="733" y="359"/>
                    </a:lnTo>
                    <a:lnTo>
                      <a:pt x="733" y="358"/>
                    </a:lnTo>
                    <a:lnTo>
                      <a:pt x="734" y="351"/>
                    </a:lnTo>
                    <a:lnTo>
                      <a:pt x="734" y="348"/>
                    </a:lnTo>
                    <a:lnTo>
                      <a:pt x="741" y="331"/>
                    </a:lnTo>
                    <a:lnTo>
                      <a:pt x="751" y="317"/>
                    </a:lnTo>
                    <a:lnTo>
                      <a:pt x="756" y="317"/>
                    </a:lnTo>
                    <a:lnTo>
                      <a:pt x="771" y="327"/>
                    </a:lnTo>
                    <a:lnTo>
                      <a:pt x="773" y="332"/>
                    </a:lnTo>
                    <a:lnTo>
                      <a:pt x="773" y="338"/>
                    </a:lnTo>
                    <a:lnTo>
                      <a:pt x="771" y="342"/>
                    </a:lnTo>
                    <a:lnTo>
                      <a:pt x="771" y="348"/>
                    </a:lnTo>
                    <a:lnTo>
                      <a:pt x="772" y="349"/>
                    </a:lnTo>
                    <a:lnTo>
                      <a:pt x="772" y="351"/>
                    </a:lnTo>
                    <a:lnTo>
                      <a:pt x="776" y="349"/>
                    </a:lnTo>
                    <a:lnTo>
                      <a:pt x="778" y="349"/>
                    </a:lnTo>
                    <a:lnTo>
                      <a:pt x="779" y="348"/>
                    </a:lnTo>
                    <a:lnTo>
                      <a:pt x="782" y="346"/>
                    </a:lnTo>
                    <a:lnTo>
                      <a:pt x="783" y="345"/>
                    </a:lnTo>
                    <a:lnTo>
                      <a:pt x="786" y="341"/>
                    </a:lnTo>
                    <a:lnTo>
                      <a:pt x="789" y="338"/>
                    </a:lnTo>
                    <a:lnTo>
                      <a:pt x="792" y="337"/>
                    </a:lnTo>
                    <a:lnTo>
                      <a:pt x="796" y="338"/>
                    </a:lnTo>
                    <a:lnTo>
                      <a:pt x="801" y="338"/>
                    </a:lnTo>
                    <a:lnTo>
                      <a:pt x="808" y="339"/>
                    </a:lnTo>
                    <a:lnTo>
                      <a:pt x="812" y="339"/>
                    </a:lnTo>
                    <a:lnTo>
                      <a:pt x="812" y="337"/>
                    </a:lnTo>
                    <a:lnTo>
                      <a:pt x="811" y="337"/>
                    </a:lnTo>
                    <a:lnTo>
                      <a:pt x="811" y="332"/>
                    </a:lnTo>
                    <a:lnTo>
                      <a:pt x="809" y="331"/>
                    </a:lnTo>
                    <a:lnTo>
                      <a:pt x="818" y="300"/>
                    </a:lnTo>
                    <a:lnTo>
                      <a:pt x="824" y="288"/>
                    </a:lnTo>
                    <a:lnTo>
                      <a:pt x="828" y="282"/>
                    </a:lnTo>
                    <a:lnTo>
                      <a:pt x="831" y="281"/>
                    </a:lnTo>
                    <a:lnTo>
                      <a:pt x="835" y="272"/>
                    </a:lnTo>
                    <a:lnTo>
                      <a:pt x="835" y="271"/>
                    </a:lnTo>
                    <a:lnTo>
                      <a:pt x="832" y="270"/>
                    </a:lnTo>
                    <a:lnTo>
                      <a:pt x="828" y="265"/>
                    </a:lnTo>
                    <a:lnTo>
                      <a:pt x="818" y="260"/>
                    </a:lnTo>
                    <a:lnTo>
                      <a:pt x="816" y="258"/>
                    </a:lnTo>
                    <a:lnTo>
                      <a:pt x="809" y="256"/>
                    </a:lnTo>
                    <a:lnTo>
                      <a:pt x="808" y="250"/>
                    </a:lnTo>
                    <a:lnTo>
                      <a:pt x="801" y="245"/>
                    </a:lnTo>
                    <a:lnTo>
                      <a:pt x="800" y="245"/>
                    </a:lnTo>
                    <a:lnTo>
                      <a:pt x="800" y="243"/>
                    </a:lnTo>
                    <a:lnTo>
                      <a:pt x="801" y="235"/>
                    </a:lnTo>
                    <a:lnTo>
                      <a:pt x="811" y="219"/>
                    </a:lnTo>
                    <a:lnTo>
                      <a:pt x="818" y="201"/>
                    </a:lnTo>
                    <a:lnTo>
                      <a:pt x="818" y="200"/>
                    </a:lnTo>
                    <a:lnTo>
                      <a:pt x="816" y="197"/>
                    </a:lnTo>
                    <a:lnTo>
                      <a:pt x="812" y="193"/>
                    </a:lnTo>
                    <a:lnTo>
                      <a:pt x="796" y="183"/>
                    </a:lnTo>
                    <a:lnTo>
                      <a:pt x="796" y="182"/>
                    </a:lnTo>
                    <a:lnTo>
                      <a:pt x="793" y="178"/>
                    </a:lnTo>
                    <a:lnTo>
                      <a:pt x="790" y="175"/>
                    </a:lnTo>
                    <a:lnTo>
                      <a:pt x="790" y="173"/>
                    </a:lnTo>
                    <a:lnTo>
                      <a:pt x="789" y="171"/>
                    </a:lnTo>
                    <a:lnTo>
                      <a:pt x="787" y="172"/>
                    </a:lnTo>
                    <a:lnTo>
                      <a:pt x="779" y="190"/>
                    </a:lnTo>
                    <a:lnTo>
                      <a:pt x="779" y="191"/>
                    </a:lnTo>
                    <a:lnTo>
                      <a:pt x="769" y="210"/>
                    </a:lnTo>
                    <a:lnTo>
                      <a:pt x="765" y="210"/>
                    </a:lnTo>
                    <a:lnTo>
                      <a:pt x="763" y="208"/>
                    </a:lnTo>
                    <a:lnTo>
                      <a:pt x="758" y="207"/>
                    </a:lnTo>
                    <a:lnTo>
                      <a:pt x="751" y="203"/>
                    </a:lnTo>
                    <a:lnTo>
                      <a:pt x="751" y="197"/>
                    </a:lnTo>
                    <a:lnTo>
                      <a:pt x="745" y="182"/>
                    </a:lnTo>
                    <a:lnTo>
                      <a:pt x="740" y="175"/>
                    </a:lnTo>
                    <a:lnTo>
                      <a:pt x="737" y="168"/>
                    </a:lnTo>
                    <a:lnTo>
                      <a:pt x="732" y="164"/>
                    </a:lnTo>
                    <a:lnTo>
                      <a:pt x="730" y="164"/>
                    </a:lnTo>
                    <a:lnTo>
                      <a:pt x="730" y="162"/>
                    </a:lnTo>
                    <a:lnTo>
                      <a:pt x="719" y="150"/>
                    </a:lnTo>
                    <a:lnTo>
                      <a:pt x="718" y="150"/>
                    </a:lnTo>
                    <a:lnTo>
                      <a:pt x="719" y="148"/>
                    </a:lnTo>
                    <a:lnTo>
                      <a:pt x="720" y="145"/>
                    </a:lnTo>
                    <a:lnTo>
                      <a:pt x="725" y="145"/>
                    </a:lnTo>
                    <a:lnTo>
                      <a:pt x="722" y="136"/>
                    </a:lnTo>
                    <a:lnTo>
                      <a:pt x="719" y="133"/>
                    </a:lnTo>
                    <a:lnTo>
                      <a:pt x="719" y="131"/>
                    </a:lnTo>
                    <a:lnTo>
                      <a:pt x="720" y="130"/>
                    </a:lnTo>
                    <a:lnTo>
                      <a:pt x="725" y="130"/>
                    </a:lnTo>
                    <a:lnTo>
                      <a:pt x="725" y="128"/>
                    </a:lnTo>
                    <a:lnTo>
                      <a:pt x="727" y="124"/>
                    </a:lnTo>
                    <a:lnTo>
                      <a:pt x="727" y="121"/>
                    </a:lnTo>
                    <a:lnTo>
                      <a:pt x="726" y="116"/>
                    </a:lnTo>
                    <a:lnTo>
                      <a:pt x="725" y="109"/>
                    </a:lnTo>
                    <a:lnTo>
                      <a:pt x="729" y="101"/>
                    </a:lnTo>
                    <a:lnTo>
                      <a:pt x="741" y="92"/>
                    </a:lnTo>
                    <a:lnTo>
                      <a:pt x="758" y="83"/>
                    </a:lnTo>
                    <a:lnTo>
                      <a:pt x="759" y="81"/>
                    </a:lnTo>
                    <a:lnTo>
                      <a:pt x="761" y="81"/>
                    </a:lnTo>
                    <a:lnTo>
                      <a:pt x="775" y="80"/>
                    </a:lnTo>
                    <a:lnTo>
                      <a:pt x="789" y="81"/>
                    </a:lnTo>
                    <a:lnTo>
                      <a:pt x="794" y="84"/>
                    </a:lnTo>
                    <a:lnTo>
                      <a:pt x="796" y="87"/>
                    </a:lnTo>
                    <a:lnTo>
                      <a:pt x="797" y="94"/>
                    </a:lnTo>
                    <a:lnTo>
                      <a:pt x="797" y="101"/>
                    </a:lnTo>
                    <a:lnTo>
                      <a:pt x="800" y="102"/>
                    </a:lnTo>
                    <a:lnTo>
                      <a:pt x="809" y="102"/>
                    </a:lnTo>
                    <a:lnTo>
                      <a:pt x="814" y="98"/>
                    </a:lnTo>
                    <a:lnTo>
                      <a:pt x="816" y="98"/>
                    </a:lnTo>
                    <a:lnTo>
                      <a:pt x="816" y="97"/>
                    </a:lnTo>
                    <a:lnTo>
                      <a:pt x="818" y="97"/>
                    </a:lnTo>
                    <a:lnTo>
                      <a:pt x="826" y="91"/>
                    </a:lnTo>
                    <a:lnTo>
                      <a:pt x="831" y="87"/>
                    </a:lnTo>
                    <a:lnTo>
                      <a:pt x="842" y="61"/>
                    </a:lnTo>
                    <a:lnTo>
                      <a:pt x="850" y="46"/>
                    </a:lnTo>
                    <a:lnTo>
                      <a:pt x="850" y="38"/>
                    </a:lnTo>
                    <a:lnTo>
                      <a:pt x="847" y="35"/>
                    </a:lnTo>
                    <a:lnTo>
                      <a:pt x="843" y="28"/>
                    </a:lnTo>
                    <a:lnTo>
                      <a:pt x="842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96" name="Freeform 927">
                <a:extLst>
                  <a:ext uri="{FF2B5EF4-FFF2-40B4-BE49-F238E27FC236}">
                    <a16:creationId xmlns:a16="http://schemas.microsoft.com/office/drawing/2014/main" id="{D956272C-CCC6-DCF1-AB5D-E6AA35E7A6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9" y="2110"/>
                <a:ext cx="102" cy="72"/>
              </a:xfrm>
              <a:custGeom>
                <a:avLst/>
                <a:gdLst>
                  <a:gd name="T0" fmla="*/ 110 w 406"/>
                  <a:gd name="T1" fmla="*/ 21 h 289"/>
                  <a:gd name="T2" fmla="*/ 95 w 406"/>
                  <a:gd name="T3" fmla="*/ 24 h 289"/>
                  <a:gd name="T4" fmla="*/ 87 w 406"/>
                  <a:gd name="T5" fmla="*/ 32 h 289"/>
                  <a:gd name="T6" fmla="*/ 80 w 406"/>
                  <a:gd name="T7" fmla="*/ 31 h 289"/>
                  <a:gd name="T8" fmla="*/ 80 w 406"/>
                  <a:gd name="T9" fmla="*/ 10 h 289"/>
                  <a:gd name="T10" fmla="*/ 43 w 406"/>
                  <a:gd name="T11" fmla="*/ 31 h 289"/>
                  <a:gd name="T12" fmla="*/ 46 w 406"/>
                  <a:gd name="T13" fmla="*/ 44 h 289"/>
                  <a:gd name="T14" fmla="*/ 53 w 406"/>
                  <a:gd name="T15" fmla="*/ 46 h 289"/>
                  <a:gd name="T16" fmla="*/ 54 w 406"/>
                  <a:gd name="T17" fmla="*/ 60 h 289"/>
                  <a:gd name="T18" fmla="*/ 38 w 406"/>
                  <a:gd name="T19" fmla="*/ 73 h 289"/>
                  <a:gd name="T20" fmla="*/ 39 w 406"/>
                  <a:gd name="T21" fmla="*/ 96 h 289"/>
                  <a:gd name="T22" fmla="*/ 22 w 406"/>
                  <a:gd name="T23" fmla="*/ 123 h 289"/>
                  <a:gd name="T24" fmla="*/ 3 w 406"/>
                  <a:gd name="T25" fmla="*/ 149 h 289"/>
                  <a:gd name="T26" fmla="*/ 21 w 406"/>
                  <a:gd name="T27" fmla="*/ 193 h 289"/>
                  <a:gd name="T28" fmla="*/ 29 w 406"/>
                  <a:gd name="T29" fmla="*/ 208 h 289"/>
                  <a:gd name="T30" fmla="*/ 68 w 406"/>
                  <a:gd name="T31" fmla="*/ 204 h 289"/>
                  <a:gd name="T32" fmla="*/ 77 w 406"/>
                  <a:gd name="T33" fmla="*/ 236 h 289"/>
                  <a:gd name="T34" fmla="*/ 101 w 406"/>
                  <a:gd name="T35" fmla="*/ 235 h 289"/>
                  <a:gd name="T36" fmla="*/ 123 w 406"/>
                  <a:gd name="T37" fmla="*/ 257 h 289"/>
                  <a:gd name="T38" fmla="*/ 137 w 406"/>
                  <a:gd name="T39" fmla="*/ 250 h 289"/>
                  <a:gd name="T40" fmla="*/ 144 w 406"/>
                  <a:gd name="T41" fmla="*/ 264 h 289"/>
                  <a:gd name="T42" fmla="*/ 162 w 406"/>
                  <a:gd name="T43" fmla="*/ 286 h 289"/>
                  <a:gd name="T44" fmla="*/ 202 w 406"/>
                  <a:gd name="T45" fmla="*/ 281 h 289"/>
                  <a:gd name="T46" fmla="*/ 212 w 406"/>
                  <a:gd name="T47" fmla="*/ 274 h 289"/>
                  <a:gd name="T48" fmla="*/ 225 w 406"/>
                  <a:gd name="T49" fmla="*/ 238 h 289"/>
                  <a:gd name="T50" fmla="*/ 242 w 406"/>
                  <a:gd name="T51" fmla="*/ 245 h 289"/>
                  <a:gd name="T52" fmla="*/ 245 w 406"/>
                  <a:gd name="T53" fmla="*/ 271 h 289"/>
                  <a:gd name="T54" fmla="*/ 262 w 406"/>
                  <a:gd name="T55" fmla="*/ 284 h 289"/>
                  <a:gd name="T56" fmla="*/ 303 w 406"/>
                  <a:gd name="T57" fmla="*/ 285 h 289"/>
                  <a:gd name="T58" fmla="*/ 302 w 406"/>
                  <a:gd name="T59" fmla="*/ 263 h 289"/>
                  <a:gd name="T60" fmla="*/ 320 w 406"/>
                  <a:gd name="T61" fmla="*/ 239 h 289"/>
                  <a:gd name="T62" fmla="*/ 325 w 406"/>
                  <a:gd name="T63" fmla="*/ 224 h 289"/>
                  <a:gd name="T64" fmla="*/ 336 w 406"/>
                  <a:gd name="T65" fmla="*/ 221 h 289"/>
                  <a:gd name="T66" fmla="*/ 346 w 406"/>
                  <a:gd name="T67" fmla="*/ 219 h 289"/>
                  <a:gd name="T68" fmla="*/ 376 w 406"/>
                  <a:gd name="T69" fmla="*/ 218 h 289"/>
                  <a:gd name="T70" fmla="*/ 395 w 406"/>
                  <a:gd name="T71" fmla="*/ 215 h 289"/>
                  <a:gd name="T72" fmla="*/ 403 w 406"/>
                  <a:gd name="T73" fmla="*/ 179 h 289"/>
                  <a:gd name="T74" fmla="*/ 384 w 406"/>
                  <a:gd name="T75" fmla="*/ 151 h 289"/>
                  <a:gd name="T76" fmla="*/ 374 w 406"/>
                  <a:gd name="T77" fmla="*/ 141 h 289"/>
                  <a:gd name="T78" fmla="*/ 362 w 406"/>
                  <a:gd name="T79" fmla="*/ 134 h 289"/>
                  <a:gd name="T80" fmla="*/ 345 w 406"/>
                  <a:gd name="T81" fmla="*/ 120 h 289"/>
                  <a:gd name="T82" fmla="*/ 352 w 406"/>
                  <a:gd name="T83" fmla="*/ 92 h 289"/>
                  <a:gd name="T84" fmla="*/ 339 w 406"/>
                  <a:gd name="T85" fmla="*/ 85 h 289"/>
                  <a:gd name="T86" fmla="*/ 314 w 406"/>
                  <a:gd name="T87" fmla="*/ 81 h 289"/>
                  <a:gd name="T88" fmla="*/ 295 w 406"/>
                  <a:gd name="T89" fmla="*/ 91 h 289"/>
                  <a:gd name="T90" fmla="*/ 288 w 406"/>
                  <a:gd name="T91" fmla="*/ 102 h 289"/>
                  <a:gd name="T92" fmla="*/ 281 w 406"/>
                  <a:gd name="T93" fmla="*/ 95 h 289"/>
                  <a:gd name="T94" fmla="*/ 278 w 406"/>
                  <a:gd name="T95" fmla="*/ 94 h 289"/>
                  <a:gd name="T96" fmla="*/ 243 w 406"/>
                  <a:gd name="T97" fmla="*/ 81 h 289"/>
                  <a:gd name="T98" fmla="*/ 239 w 406"/>
                  <a:gd name="T99" fmla="*/ 84 h 289"/>
                  <a:gd name="T100" fmla="*/ 223 w 406"/>
                  <a:gd name="T101" fmla="*/ 67 h 289"/>
                  <a:gd name="T102" fmla="*/ 211 w 406"/>
                  <a:gd name="T103" fmla="*/ 62 h 289"/>
                  <a:gd name="T104" fmla="*/ 191 w 406"/>
                  <a:gd name="T105" fmla="*/ 60 h 289"/>
                  <a:gd name="T106" fmla="*/ 168 w 406"/>
                  <a:gd name="T107" fmla="*/ 66 h 289"/>
                  <a:gd name="T108" fmla="*/ 158 w 406"/>
                  <a:gd name="T109" fmla="*/ 42 h 289"/>
                  <a:gd name="T110" fmla="*/ 134 w 406"/>
                  <a:gd name="T111" fmla="*/ 35 h 2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406" h="289">
                    <a:moveTo>
                      <a:pt x="123" y="22"/>
                    </a:moveTo>
                    <a:lnTo>
                      <a:pt x="121" y="22"/>
                    </a:lnTo>
                    <a:lnTo>
                      <a:pt x="117" y="22"/>
                    </a:lnTo>
                    <a:lnTo>
                      <a:pt x="110" y="21"/>
                    </a:lnTo>
                    <a:lnTo>
                      <a:pt x="105" y="21"/>
                    </a:lnTo>
                    <a:lnTo>
                      <a:pt x="101" y="20"/>
                    </a:lnTo>
                    <a:lnTo>
                      <a:pt x="98" y="21"/>
                    </a:lnTo>
                    <a:lnTo>
                      <a:pt x="95" y="24"/>
                    </a:lnTo>
                    <a:lnTo>
                      <a:pt x="92" y="28"/>
                    </a:lnTo>
                    <a:lnTo>
                      <a:pt x="91" y="29"/>
                    </a:lnTo>
                    <a:lnTo>
                      <a:pt x="88" y="31"/>
                    </a:lnTo>
                    <a:lnTo>
                      <a:pt x="87" y="32"/>
                    </a:lnTo>
                    <a:lnTo>
                      <a:pt x="85" y="32"/>
                    </a:lnTo>
                    <a:lnTo>
                      <a:pt x="81" y="34"/>
                    </a:lnTo>
                    <a:lnTo>
                      <a:pt x="81" y="32"/>
                    </a:lnTo>
                    <a:lnTo>
                      <a:pt x="80" y="31"/>
                    </a:lnTo>
                    <a:lnTo>
                      <a:pt x="80" y="25"/>
                    </a:lnTo>
                    <a:lnTo>
                      <a:pt x="82" y="21"/>
                    </a:lnTo>
                    <a:lnTo>
                      <a:pt x="82" y="15"/>
                    </a:lnTo>
                    <a:lnTo>
                      <a:pt x="80" y="10"/>
                    </a:lnTo>
                    <a:lnTo>
                      <a:pt x="65" y="0"/>
                    </a:lnTo>
                    <a:lnTo>
                      <a:pt x="60" y="0"/>
                    </a:lnTo>
                    <a:lnTo>
                      <a:pt x="50" y="14"/>
                    </a:lnTo>
                    <a:lnTo>
                      <a:pt x="43" y="31"/>
                    </a:lnTo>
                    <a:lnTo>
                      <a:pt x="43" y="34"/>
                    </a:lnTo>
                    <a:lnTo>
                      <a:pt x="42" y="41"/>
                    </a:lnTo>
                    <a:lnTo>
                      <a:pt x="42" y="42"/>
                    </a:lnTo>
                    <a:lnTo>
                      <a:pt x="46" y="44"/>
                    </a:lnTo>
                    <a:lnTo>
                      <a:pt x="47" y="45"/>
                    </a:lnTo>
                    <a:lnTo>
                      <a:pt x="49" y="45"/>
                    </a:lnTo>
                    <a:lnTo>
                      <a:pt x="50" y="46"/>
                    </a:lnTo>
                    <a:lnTo>
                      <a:pt x="53" y="46"/>
                    </a:lnTo>
                    <a:lnTo>
                      <a:pt x="54" y="48"/>
                    </a:lnTo>
                    <a:lnTo>
                      <a:pt x="57" y="53"/>
                    </a:lnTo>
                    <a:lnTo>
                      <a:pt x="58" y="53"/>
                    </a:lnTo>
                    <a:lnTo>
                      <a:pt x="54" y="60"/>
                    </a:lnTo>
                    <a:lnTo>
                      <a:pt x="49" y="63"/>
                    </a:lnTo>
                    <a:lnTo>
                      <a:pt x="41" y="70"/>
                    </a:lnTo>
                    <a:lnTo>
                      <a:pt x="38" y="71"/>
                    </a:lnTo>
                    <a:lnTo>
                      <a:pt x="38" y="73"/>
                    </a:lnTo>
                    <a:lnTo>
                      <a:pt x="36" y="74"/>
                    </a:lnTo>
                    <a:lnTo>
                      <a:pt x="36" y="75"/>
                    </a:lnTo>
                    <a:lnTo>
                      <a:pt x="39" y="92"/>
                    </a:lnTo>
                    <a:lnTo>
                      <a:pt x="39" y="96"/>
                    </a:lnTo>
                    <a:lnTo>
                      <a:pt x="38" y="99"/>
                    </a:lnTo>
                    <a:lnTo>
                      <a:pt x="28" y="115"/>
                    </a:lnTo>
                    <a:lnTo>
                      <a:pt x="24" y="123"/>
                    </a:lnTo>
                    <a:lnTo>
                      <a:pt x="22" y="123"/>
                    </a:lnTo>
                    <a:lnTo>
                      <a:pt x="0" y="141"/>
                    </a:lnTo>
                    <a:lnTo>
                      <a:pt x="0" y="142"/>
                    </a:lnTo>
                    <a:lnTo>
                      <a:pt x="3" y="148"/>
                    </a:lnTo>
                    <a:lnTo>
                      <a:pt x="3" y="149"/>
                    </a:lnTo>
                    <a:lnTo>
                      <a:pt x="22" y="175"/>
                    </a:lnTo>
                    <a:lnTo>
                      <a:pt x="25" y="180"/>
                    </a:lnTo>
                    <a:lnTo>
                      <a:pt x="25" y="182"/>
                    </a:lnTo>
                    <a:lnTo>
                      <a:pt x="21" y="193"/>
                    </a:lnTo>
                    <a:lnTo>
                      <a:pt x="22" y="193"/>
                    </a:lnTo>
                    <a:lnTo>
                      <a:pt x="22" y="196"/>
                    </a:lnTo>
                    <a:lnTo>
                      <a:pt x="24" y="199"/>
                    </a:lnTo>
                    <a:lnTo>
                      <a:pt x="29" y="208"/>
                    </a:lnTo>
                    <a:lnTo>
                      <a:pt x="43" y="212"/>
                    </a:lnTo>
                    <a:lnTo>
                      <a:pt x="58" y="212"/>
                    </a:lnTo>
                    <a:lnTo>
                      <a:pt x="67" y="207"/>
                    </a:lnTo>
                    <a:lnTo>
                      <a:pt x="68" y="204"/>
                    </a:lnTo>
                    <a:lnTo>
                      <a:pt x="71" y="207"/>
                    </a:lnTo>
                    <a:lnTo>
                      <a:pt x="70" y="208"/>
                    </a:lnTo>
                    <a:lnTo>
                      <a:pt x="63" y="226"/>
                    </a:lnTo>
                    <a:lnTo>
                      <a:pt x="77" y="236"/>
                    </a:lnTo>
                    <a:lnTo>
                      <a:pt x="77" y="242"/>
                    </a:lnTo>
                    <a:lnTo>
                      <a:pt x="78" y="243"/>
                    </a:lnTo>
                    <a:lnTo>
                      <a:pt x="78" y="242"/>
                    </a:lnTo>
                    <a:lnTo>
                      <a:pt x="101" y="235"/>
                    </a:lnTo>
                    <a:lnTo>
                      <a:pt x="109" y="243"/>
                    </a:lnTo>
                    <a:lnTo>
                      <a:pt x="116" y="252"/>
                    </a:lnTo>
                    <a:lnTo>
                      <a:pt x="120" y="256"/>
                    </a:lnTo>
                    <a:lnTo>
                      <a:pt x="123" y="257"/>
                    </a:lnTo>
                    <a:lnTo>
                      <a:pt x="127" y="257"/>
                    </a:lnTo>
                    <a:lnTo>
                      <a:pt x="130" y="256"/>
                    </a:lnTo>
                    <a:lnTo>
                      <a:pt x="134" y="252"/>
                    </a:lnTo>
                    <a:lnTo>
                      <a:pt x="137" y="250"/>
                    </a:lnTo>
                    <a:lnTo>
                      <a:pt x="140" y="250"/>
                    </a:lnTo>
                    <a:lnTo>
                      <a:pt x="142" y="259"/>
                    </a:lnTo>
                    <a:lnTo>
                      <a:pt x="144" y="261"/>
                    </a:lnTo>
                    <a:lnTo>
                      <a:pt x="144" y="264"/>
                    </a:lnTo>
                    <a:lnTo>
                      <a:pt x="158" y="288"/>
                    </a:lnTo>
                    <a:lnTo>
                      <a:pt x="159" y="288"/>
                    </a:lnTo>
                    <a:lnTo>
                      <a:pt x="161" y="286"/>
                    </a:lnTo>
                    <a:lnTo>
                      <a:pt x="162" y="286"/>
                    </a:lnTo>
                    <a:lnTo>
                      <a:pt x="175" y="284"/>
                    </a:lnTo>
                    <a:lnTo>
                      <a:pt x="195" y="284"/>
                    </a:lnTo>
                    <a:lnTo>
                      <a:pt x="201" y="282"/>
                    </a:lnTo>
                    <a:lnTo>
                      <a:pt x="202" y="281"/>
                    </a:lnTo>
                    <a:lnTo>
                      <a:pt x="207" y="279"/>
                    </a:lnTo>
                    <a:lnTo>
                      <a:pt x="208" y="277"/>
                    </a:lnTo>
                    <a:lnTo>
                      <a:pt x="211" y="275"/>
                    </a:lnTo>
                    <a:lnTo>
                      <a:pt x="212" y="274"/>
                    </a:lnTo>
                    <a:lnTo>
                      <a:pt x="211" y="263"/>
                    </a:lnTo>
                    <a:lnTo>
                      <a:pt x="214" y="259"/>
                    </a:lnTo>
                    <a:lnTo>
                      <a:pt x="223" y="239"/>
                    </a:lnTo>
                    <a:lnTo>
                      <a:pt x="225" y="238"/>
                    </a:lnTo>
                    <a:lnTo>
                      <a:pt x="239" y="239"/>
                    </a:lnTo>
                    <a:lnTo>
                      <a:pt x="239" y="242"/>
                    </a:lnTo>
                    <a:lnTo>
                      <a:pt x="240" y="242"/>
                    </a:lnTo>
                    <a:lnTo>
                      <a:pt x="242" y="245"/>
                    </a:lnTo>
                    <a:lnTo>
                      <a:pt x="242" y="246"/>
                    </a:lnTo>
                    <a:lnTo>
                      <a:pt x="243" y="250"/>
                    </a:lnTo>
                    <a:lnTo>
                      <a:pt x="243" y="267"/>
                    </a:lnTo>
                    <a:lnTo>
                      <a:pt x="245" y="271"/>
                    </a:lnTo>
                    <a:lnTo>
                      <a:pt x="255" y="278"/>
                    </a:lnTo>
                    <a:lnTo>
                      <a:pt x="261" y="281"/>
                    </a:lnTo>
                    <a:lnTo>
                      <a:pt x="261" y="282"/>
                    </a:lnTo>
                    <a:lnTo>
                      <a:pt x="262" y="284"/>
                    </a:lnTo>
                    <a:lnTo>
                      <a:pt x="279" y="284"/>
                    </a:lnTo>
                    <a:lnTo>
                      <a:pt x="300" y="289"/>
                    </a:lnTo>
                    <a:lnTo>
                      <a:pt x="302" y="289"/>
                    </a:lnTo>
                    <a:lnTo>
                      <a:pt x="303" y="285"/>
                    </a:lnTo>
                    <a:lnTo>
                      <a:pt x="305" y="284"/>
                    </a:lnTo>
                    <a:lnTo>
                      <a:pt x="305" y="274"/>
                    </a:lnTo>
                    <a:lnTo>
                      <a:pt x="303" y="266"/>
                    </a:lnTo>
                    <a:lnTo>
                      <a:pt x="302" y="263"/>
                    </a:lnTo>
                    <a:lnTo>
                      <a:pt x="299" y="260"/>
                    </a:lnTo>
                    <a:lnTo>
                      <a:pt x="300" y="257"/>
                    </a:lnTo>
                    <a:lnTo>
                      <a:pt x="317" y="245"/>
                    </a:lnTo>
                    <a:lnTo>
                      <a:pt x="320" y="239"/>
                    </a:lnTo>
                    <a:lnTo>
                      <a:pt x="321" y="231"/>
                    </a:lnTo>
                    <a:lnTo>
                      <a:pt x="321" y="226"/>
                    </a:lnTo>
                    <a:lnTo>
                      <a:pt x="322" y="225"/>
                    </a:lnTo>
                    <a:lnTo>
                      <a:pt x="325" y="224"/>
                    </a:lnTo>
                    <a:lnTo>
                      <a:pt x="327" y="224"/>
                    </a:lnTo>
                    <a:lnTo>
                      <a:pt x="331" y="222"/>
                    </a:lnTo>
                    <a:lnTo>
                      <a:pt x="334" y="222"/>
                    </a:lnTo>
                    <a:lnTo>
                      <a:pt x="336" y="221"/>
                    </a:lnTo>
                    <a:lnTo>
                      <a:pt x="339" y="218"/>
                    </a:lnTo>
                    <a:lnTo>
                      <a:pt x="342" y="218"/>
                    </a:lnTo>
                    <a:lnTo>
                      <a:pt x="345" y="219"/>
                    </a:lnTo>
                    <a:lnTo>
                      <a:pt x="346" y="219"/>
                    </a:lnTo>
                    <a:lnTo>
                      <a:pt x="350" y="226"/>
                    </a:lnTo>
                    <a:lnTo>
                      <a:pt x="356" y="229"/>
                    </a:lnTo>
                    <a:lnTo>
                      <a:pt x="363" y="228"/>
                    </a:lnTo>
                    <a:lnTo>
                      <a:pt x="376" y="218"/>
                    </a:lnTo>
                    <a:lnTo>
                      <a:pt x="392" y="221"/>
                    </a:lnTo>
                    <a:lnTo>
                      <a:pt x="394" y="221"/>
                    </a:lnTo>
                    <a:lnTo>
                      <a:pt x="394" y="218"/>
                    </a:lnTo>
                    <a:lnTo>
                      <a:pt x="395" y="215"/>
                    </a:lnTo>
                    <a:lnTo>
                      <a:pt x="405" y="186"/>
                    </a:lnTo>
                    <a:lnTo>
                      <a:pt x="406" y="183"/>
                    </a:lnTo>
                    <a:lnTo>
                      <a:pt x="406" y="180"/>
                    </a:lnTo>
                    <a:lnTo>
                      <a:pt x="403" y="179"/>
                    </a:lnTo>
                    <a:lnTo>
                      <a:pt x="399" y="175"/>
                    </a:lnTo>
                    <a:lnTo>
                      <a:pt x="395" y="164"/>
                    </a:lnTo>
                    <a:lnTo>
                      <a:pt x="394" y="152"/>
                    </a:lnTo>
                    <a:lnTo>
                      <a:pt x="384" y="151"/>
                    </a:lnTo>
                    <a:lnTo>
                      <a:pt x="381" y="148"/>
                    </a:lnTo>
                    <a:lnTo>
                      <a:pt x="381" y="145"/>
                    </a:lnTo>
                    <a:lnTo>
                      <a:pt x="380" y="141"/>
                    </a:lnTo>
                    <a:lnTo>
                      <a:pt x="374" y="141"/>
                    </a:lnTo>
                    <a:lnTo>
                      <a:pt x="374" y="140"/>
                    </a:lnTo>
                    <a:lnTo>
                      <a:pt x="369" y="137"/>
                    </a:lnTo>
                    <a:lnTo>
                      <a:pt x="366" y="137"/>
                    </a:lnTo>
                    <a:lnTo>
                      <a:pt x="362" y="134"/>
                    </a:lnTo>
                    <a:lnTo>
                      <a:pt x="349" y="132"/>
                    </a:lnTo>
                    <a:lnTo>
                      <a:pt x="346" y="129"/>
                    </a:lnTo>
                    <a:lnTo>
                      <a:pt x="346" y="126"/>
                    </a:lnTo>
                    <a:lnTo>
                      <a:pt x="345" y="120"/>
                    </a:lnTo>
                    <a:lnTo>
                      <a:pt x="346" y="120"/>
                    </a:lnTo>
                    <a:lnTo>
                      <a:pt x="350" y="108"/>
                    </a:lnTo>
                    <a:lnTo>
                      <a:pt x="352" y="108"/>
                    </a:lnTo>
                    <a:lnTo>
                      <a:pt x="352" y="92"/>
                    </a:lnTo>
                    <a:lnTo>
                      <a:pt x="348" y="85"/>
                    </a:lnTo>
                    <a:lnTo>
                      <a:pt x="348" y="84"/>
                    </a:lnTo>
                    <a:lnTo>
                      <a:pt x="346" y="84"/>
                    </a:lnTo>
                    <a:lnTo>
                      <a:pt x="339" y="85"/>
                    </a:lnTo>
                    <a:lnTo>
                      <a:pt x="334" y="85"/>
                    </a:lnTo>
                    <a:lnTo>
                      <a:pt x="322" y="77"/>
                    </a:lnTo>
                    <a:lnTo>
                      <a:pt x="318" y="77"/>
                    </a:lnTo>
                    <a:lnTo>
                      <a:pt x="314" y="81"/>
                    </a:lnTo>
                    <a:lnTo>
                      <a:pt x="307" y="84"/>
                    </a:lnTo>
                    <a:lnTo>
                      <a:pt x="303" y="84"/>
                    </a:lnTo>
                    <a:lnTo>
                      <a:pt x="300" y="85"/>
                    </a:lnTo>
                    <a:lnTo>
                      <a:pt x="295" y="91"/>
                    </a:lnTo>
                    <a:lnTo>
                      <a:pt x="293" y="95"/>
                    </a:lnTo>
                    <a:lnTo>
                      <a:pt x="293" y="99"/>
                    </a:lnTo>
                    <a:lnTo>
                      <a:pt x="290" y="102"/>
                    </a:lnTo>
                    <a:lnTo>
                      <a:pt x="288" y="102"/>
                    </a:lnTo>
                    <a:lnTo>
                      <a:pt x="281" y="101"/>
                    </a:lnTo>
                    <a:lnTo>
                      <a:pt x="276" y="96"/>
                    </a:lnTo>
                    <a:lnTo>
                      <a:pt x="278" y="95"/>
                    </a:lnTo>
                    <a:lnTo>
                      <a:pt x="281" y="95"/>
                    </a:lnTo>
                    <a:lnTo>
                      <a:pt x="282" y="94"/>
                    </a:lnTo>
                    <a:lnTo>
                      <a:pt x="281" y="92"/>
                    </a:lnTo>
                    <a:lnTo>
                      <a:pt x="281" y="94"/>
                    </a:lnTo>
                    <a:lnTo>
                      <a:pt x="278" y="94"/>
                    </a:lnTo>
                    <a:lnTo>
                      <a:pt x="269" y="95"/>
                    </a:lnTo>
                    <a:lnTo>
                      <a:pt x="262" y="92"/>
                    </a:lnTo>
                    <a:lnTo>
                      <a:pt x="245" y="81"/>
                    </a:lnTo>
                    <a:lnTo>
                      <a:pt x="243" y="81"/>
                    </a:lnTo>
                    <a:lnTo>
                      <a:pt x="242" y="85"/>
                    </a:lnTo>
                    <a:lnTo>
                      <a:pt x="240" y="85"/>
                    </a:lnTo>
                    <a:lnTo>
                      <a:pt x="240" y="84"/>
                    </a:lnTo>
                    <a:lnTo>
                      <a:pt x="239" y="84"/>
                    </a:lnTo>
                    <a:lnTo>
                      <a:pt x="235" y="82"/>
                    </a:lnTo>
                    <a:lnTo>
                      <a:pt x="230" y="80"/>
                    </a:lnTo>
                    <a:lnTo>
                      <a:pt x="225" y="74"/>
                    </a:lnTo>
                    <a:lnTo>
                      <a:pt x="223" y="67"/>
                    </a:lnTo>
                    <a:lnTo>
                      <a:pt x="221" y="65"/>
                    </a:lnTo>
                    <a:lnTo>
                      <a:pt x="216" y="63"/>
                    </a:lnTo>
                    <a:lnTo>
                      <a:pt x="215" y="63"/>
                    </a:lnTo>
                    <a:lnTo>
                      <a:pt x="211" y="62"/>
                    </a:lnTo>
                    <a:lnTo>
                      <a:pt x="207" y="59"/>
                    </a:lnTo>
                    <a:lnTo>
                      <a:pt x="201" y="56"/>
                    </a:lnTo>
                    <a:lnTo>
                      <a:pt x="200" y="56"/>
                    </a:lnTo>
                    <a:lnTo>
                      <a:pt x="191" y="60"/>
                    </a:lnTo>
                    <a:lnTo>
                      <a:pt x="183" y="60"/>
                    </a:lnTo>
                    <a:lnTo>
                      <a:pt x="175" y="66"/>
                    </a:lnTo>
                    <a:lnTo>
                      <a:pt x="169" y="67"/>
                    </a:lnTo>
                    <a:lnTo>
                      <a:pt x="168" y="66"/>
                    </a:lnTo>
                    <a:lnTo>
                      <a:pt x="165" y="60"/>
                    </a:lnTo>
                    <a:lnTo>
                      <a:pt x="165" y="58"/>
                    </a:lnTo>
                    <a:lnTo>
                      <a:pt x="158" y="44"/>
                    </a:lnTo>
                    <a:lnTo>
                      <a:pt x="158" y="42"/>
                    </a:lnTo>
                    <a:lnTo>
                      <a:pt x="156" y="44"/>
                    </a:lnTo>
                    <a:lnTo>
                      <a:pt x="155" y="44"/>
                    </a:lnTo>
                    <a:lnTo>
                      <a:pt x="155" y="42"/>
                    </a:lnTo>
                    <a:lnTo>
                      <a:pt x="134" y="35"/>
                    </a:lnTo>
                    <a:lnTo>
                      <a:pt x="128" y="31"/>
                    </a:lnTo>
                    <a:lnTo>
                      <a:pt x="124" y="25"/>
                    </a:lnTo>
                    <a:lnTo>
                      <a:pt x="123" y="2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97" name="Freeform 928">
                <a:extLst>
                  <a:ext uri="{FF2B5EF4-FFF2-40B4-BE49-F238E27FC236}">
                    <a16:creationId xmlns:a16="http://schemas.microsoft.com/office/drawing/2014/main" id="{1E9BD5EE-C24E-298B-6F75-96B6E9F41B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2" y="2164"/>
                <a:ext cx="131" cy="123"/>
              </a:xfrm>
              <a:custGeom>
                <a:avLst/>
                <a:gdLst>
                  <a:gd name="T0" fmla="*/ 309 w 523"/>
                  <a:gd name="T1" fmla="*/ 8 h 493"/>
                  <a:gd name="T2" fmla="*/ 290 w 523"/>
                  <a:gd name="T3" fmla="*/ 45 h 493"/>
                  <a:gd name="T4" fmla="*/ 288 w 523"/>
                  <a:gd name="T5" fmla="*/ 71 h 493"/>
                  <a:gd name="T6" fmla="*/ 233 w 523"/>
                  <a:gd name="T7" fmla="*/ 53 h 493"/>
                  <a:gd name="T8" fmla="*/ 227 w 523"/>
                  <a:gd name="T9" fmla="*/ 24 h 493"/>
                  <a:gd name="T10" fmla="*/ 200 w 523"/>
                  <a:gd name="T11" fmla="*/ 56 h 493"/>
                  <a:gd name="T12" fmla="*/ 183 w 523"/>
                  <a:gd name="T13" fmla="*/ 66 h 493"/>
                  <a:gd name="T14" fmla="*/ 132 w 523"/>
                  <a:gd name="T15" fmla="*/ 46 h 493"/>
                  <a:gd name="T16" fmla="*/ 118 w 523"/>
                  <a:gd name="T17" fmla="*/ 38 h 493"/>
                  <a:gd name="T18" fmla="*/ 89 w 523"/>
                  <a:gd name="T19" fmla="*/ 17 h 493"/>
                  <a:gd name="T20" fmla="*/ 51 w 523"/>
                  <a:gd name="T21" fmla="*/ 10 h 493"/>
                  <a:gd name="T22" fmla="*/ 23 w 523"/>
                  <a:gd name="T23" fmla="*/ 21 h 493"/>
                  <a:gd name="T24" fmla="*/ 9 w 523"/>
                  <a:gd name="T25" fmla="*/ 77 h 493"/>
                  <a:gd name="T26" fmla="*/ 0 w 523"/>
                  <a:gd name="T27" fmla="*/ 110 h 493"/>
                  <a:gd name="T28" fmla="*/ 3 w 523"/>
                  <a:gd name="T29" fmla="*/ 147 h 493"/>
                  <a:gd name="T30" fmla="*/ 46 w 523"/>
                  <a:gd name="T31" fmla="*/ 175 h 493"/>
                  <a:gd name="T32" fmla="*/ 45 w 523"/>
                  <a:gd name="T33" fmla="*/ 183 h 493"/>
                  <a:gd name="T34" fmla="*/ 17 w 523"/>
                  <a:gd name="T35" fmla="*/ 215 h 493"/>
                  <a:gd name="T36" fmla="*/ 41 w 523"/>
                  <a:gd name="T37" fmla="*/ 228 h 493"/>
                  <a:gd name="T38" fmla="*/ 93 w 523"/>
                  <a:gd name="T39" fmla="*/ 232 h 493"/>
                  <a:gd name="T40" fmla="*/ 109 w 523"/>
                  <a:gd name="T41" fmla="*/ 216 h 493"/>
                  <a:gd name="T42" fmla="*/ 121 w 523"/>
                  <a:gd name="T43" fmla="*/ 205 h 493"/>
                  <a:gd name="T44" fmla="*/ 157 w 523"/>
                  <a:gd name="T45" fmla="*/ 236 h 493"/>
                  <a:gd name="T46" fmla="*/ 154 w 523"/>
                  <a:gd name="T47" fmla="*/ 262 h 493"/>
                  <a:gd name="T48" fmla="*/ 171 w 523"/>
                  <a:gd name="T49" fmla="*/ 316 h 493"/>
                  <a:gd name="T50" fmla="*/ 188 w 523"/>
                  <a:gd name="T51" fmla="*/ 352 h 493"/>
                  <a:gd name="T52" fmla="*/ 213 w 523"/>
                  <a:gd name="T53" fmla="*/ 396 h 493"/>
                  <a:gd name="T54" fmla="*/ 253 w 523"/>
                  <a:gd name="T55" fmla="*/ 392 h 493"/>
                  <a:gd name="T56" fmla="*/ 302 w 523"/>
                  <a:gd name="T57" fmla="*/ 430 h 493"/>
                  <a:gd name="T58" fmla="*/ 347 w 523"/>
                  <a:gd name="T59" fmla="*/ 406 h 493"/>
                  <a:gd name="T60" fmla="*/ 380 w 523"/>
                  <a:gd name="T61" fmla="*/ 444 h 493"/>
                  <a:gd name="T62" fmla="*/ 370 w 523"/>
                  <a:gd name="T63" fmla="*/ 478 h 493"/>
                  <a:gd name="T64" fmla="*/ 400 w 523"/>
                  <a:gd name="T65" fmla="*/ 473 h 493"/>
                  <a:gd name="T66" fmla="*/ 457 w 523"/>
                  <a:gd name="T67" fmla="*/ 492 h 493"/>
                  <a:gd name="T68" fmla="*/ 450 w 523"/>
                  <a:gd name="T69" fmla="*/ 455 h 493"/>
                  <a:gd name="T70" fmla="*/ 473 w 523"/>
                  <a:gd name="T71" fmla="*/ 432 h 493"/>
                  <a:gd name="T72" fmla="*/ 473 w 523"/>
                  <a:gd name="T73" fmla="*/ 409 h 493"/>
                  <a:gd name="T74" fmla="*/ 456 w 523"/>
                  <a:gd name="T75" fmla="*/ 389 h 493"/>
                  <a:gd name="T76" fmla="*/ 485 w 523"/>
                  <a:gd name="T77" fmla="*/ 343 h 493"/>
                  <a:gd name="T78" fmla="*/ 521 w 523"/>
                  <a:gd name="T79" fmla="*/ 279 h 493"/>
                  <a:gd name="T80" fmla="*/ 516 w 523"/>
                  <a:gd name="T81" fmla="*/ 250 h 493"/>
                  <a:gd name="T82" fmla="*/ 499 w 523"/>
                  <a:gd name="T83" fmla="*/ 236 h 493"/>
                  <a:gd name="T84" fmla="*/ 494 w 523"/>
                  <a:gd name="T85" fmla="*/ 225 h 493"/>
                  <a:gd name="T86" fmla="*/ 470 w 523"/>
                  <a:gd name="T87" fmla="*/ 228 h 493"/>
                  <a:gd name="T88" fmla="*/ 451 w 523"/>
                  <a:gd name="T89" fmla="*/ 228 h 493"/>
                  <a:gd name="T90" fmla="*/ 425 w 523"/>
                  <a:gd name="T91" fmla="*/ 205 h 493"/>
                  <a:gd name="T92" fmla="*/ 437 w 523"/>
                  <a:gd name="T93" fmla="*/ 162 h 493"/>
                  <a:gd name="T94" fmla="*/ 433 w 523"/>
                  <a:gd name="T95" fmla="*/ 135 h 493"/>
                  <a:gd name="T96" fmla="*/ 427 w 523"/>
                  <a:gd name="T97" fmla="*/ 116 h 493"/>
                  <a:gd name="T98" fmla="*/ 394 w 523"/>
                  <a:gd name="T99" fmla="*/ 92 h 493"/>
                  <a:gd name="T100" fmla="*/ 366 w 523"/>
                  <a:gd name="T101" fmla="*/ 74 h 493"/>
                  <a:gd name="T102" fmla="*/ 376 w 523"/>
                  <a:gd name="T103" fmla="*/ 68 h 493"/>
                  <a:gd name="T104" fmla="*/ 398 w 523"/>
                  <a:gd name="T105" fmla="*/ 32 h 493"/>
                  <a:gd name="T106" fmla="*/ 382 w 523"/>
                  <a:gd name="T107" fmla="*/ 4 h 493"/>
                  <a:gd name="T108" fmla="*/ 338 w 523"/>
                  <a:gd name="T109" fmla="*/ 8 h 493"/>
                  <a:gd name="T110" fmla="*/ 322 w 523"/>
                  <a:gd name="T111" fmla="*/ 4 h 4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523" h="493">
                    <a:moveTo>
                      <a:pt x="322" y="4"/>
                    </a:moveTo>
                    <a:lnTo>
                      <a:pt x="319" y="4"/>
                    </a:lnTo>
                    <a:lnTo>
                      <a:pt x="315" y="6"/>
                    </a:lnTo>
                    <a:lnTo>
                      <a:pt x="313" y="6"/>
                    </a:lnTo>
                    <a:lnTo>
                      <a:pt x="310" y="7"/>
                    </a:lnTo>
                    <a:lnTo>
                      <a:pt x="309" y="8"/>
                    </a:lnTo>
                    <a:lnTo>
                      <a:pt x="309" y="13"/>
                    </a:lnTo>
                    <a:lnTo>
                      <a:pt x="308" y="21"/>
                    </a:lnTo>
                    <a:lnTo>
                      <a:pt x="305" y="27"/>
                    </a:lnTo>
                    <a:lnTo>
                      <a:pt x="288" y="39"/>
                    </a:lnTo>
                    <a:lnTo>
                      <a:pt x="287" y="42"/>
                    </a:lnTo>
                    <a:lnTo>
                      <a:pt x="290" y="45"/>
                    </a:lnTo>
                    <a:lnTo>
                      <a:pt x="291" y="48"/>
                    </a:lnTo>
                    <a:lnTo>
                      <a:pt x="293" y="56"/>
                    </a:lnTo>
                    <a:lnTo>
                      <a:pt x="293" y="66"/>
                    </a:lnTo>
                    <a:lnTo>
                      <a:pt x="291" y="67"/>
                    </a:lnTo>
                    <a:lnTo>
                      <a:pt x="290" y="71"/>
                    </a:lnTo>
                    <a:lnTo>
                      <a:pt x="288" y="71"/>
                    </a:lnTo>
                    <a:lnTo>
                      <a:pt x="267" y="66"/>
                    </a:lnTo>
                    <a:lnTo>
                      <a:pt x="250" y="66"/>
                    </a:lnTo>
                    <a:lnTo>
                      <a:pt x="249" y="64"/>
                    </a:lnTo>
                    <a:lnTo>
                      <a:pt x="249" y="63"/>
                    </a:lnTo>
                    <a:lnTo>
                      <a:pt x="243" y="60"/>
                    </a:lnTo>
                    <a:lnTo>
                      <a:pt x="233" y="53"/>
                    </a:lnTo>
                    <a:lnTo>
                      <a:pt x="231" y="49"/>
                    </a:lnTo>
                    <a:lnTo>
                      <a:pt x="231" y="32"/>
                    </a:lnTo>
                    <a:lnTo>
                      <a:pt x="230" y="28"/>
                    </a:lnTo>
                    <a:lnTo>
                      <a:pt x="230" y="27"/>
                    </a:lnTo>
                    <a:lnTo>
                      <a:pt x="228" y="24"/>
                    </a:lnTo>
                    <a:lnTo>
                      <a:pt x="227" y="24"/>
                    </a:lnTo>
                    <a:lnTo>
                      <a:pt x="227" y="21"/>
                    </a:lnTo>
                    <a:lnTo>
                      <a:pt x="213" y="20"/>
                    </a:lnTo>
                    <a:lnTo>
                      <a:pt x="211" y="21"/>
                    </a:lnTo>
                    <a:lnTo>
                      <a:pt x="202" y="41"/>
                    </a:lnTo>
                    <a:lnTo>
                      <a:pt x="199" y="45"/>
                    </a:lnTo>
                    <a:lnTo>
                      <a:pt x="200" y="56"/>
                    </a:lnTo>
                    <a:lnTo>
                      <a:pt x="199" y="57"/>
                    </a:lnTo>
                    <a:lnTo>
                      <a:pt x="196" y="59"/>
                    </a:lnTo>
                    <a:lnTo>
                      <a:pt x="195" y="61"/>
                    </a:lnTo>
                    <a:lnTo>
                      <a:pt x="190" y="63"/>
                    </a:lnTo>
                    <a:lnTo>
                      <a:pt x="189" y="64"/>
                    </a:lnTo>
                    <a:lnTo>
                      <a:pt x="183" y="66"/>
                    </a:lnTo>
                    <a:lnTo>
                      <a:pt x="163" y="66"/>
                    </a:lnTo>
                    <a:lnTo>
                      <a:pt x="150" y="68"/>
                    </a:lnTo>
                    <a:lnTo>
                      <a:pt x="149" y="68"/>
                    </a:lnTo>
                    <a:lnTo>
                      <a:pt x="147" y="70"/>
                    </a:lnTo>
                    <a:lnTo>
                      <a:pt x="146" y="70"/>
                    </a:lnTo>
                    <a:lnTo>
                      <a:pt x="132" y="46"/>
                    </a:lnTo>
                    <a:lnTo>
                      <a:pt x="132" y="43"/>
                    </a:lnTo>
                    <a:lnTo>
                      <a:pt x="130" y="41"/>
                    </a:lnTo>
                    <a:lnTo>
                      <a:pt x="128" y="32"/>
                    </a:lnTo>
                    <a:lnTo>
                      <a:pt x="125" y="32"/>
                    </a:lnTo>
                    <a:lnTo>
                      <a:pt x="122" y="34"/>
                    </a:lnTo>
                    <a:lnTo>
                      <a:pt x="118" y="38"/>
                    </a:lnTo>
                    <a:lnTo>
                      <a:pt x="115" y="39"/>
                    </a:lnTo>
                    <a:lnTo>
                      <a:pt x="111" y="39"/>
                    </a:lnTo>
                    <a:lnTo>
                      <a:pt x="108" y="38"/>
                    </a:lnTo>
                    <a:lnTo>
                      <a:pt x="104" y="34"/>
                    </a:lnTo>
                    <a:lnTo>
                      <a:pt x="97" y="25"/>
                    </a:lnTo>
                    <a:lnTo>
                      <a:pt x="89" y="17"/>
                    </a:lnTo>
                    <a:lnTo>
                      <a:pt x="66" y="24"/>
                    </a:lnTo>
                    <a:lnTo>
                      <a:pt x="66" y="25"/>
                    </a:lnTo>
                    <a:lnTo>
                      <a:pt x="65" y="24"/>
                    </a:lnTo>
                    <a:lnTo>
                      <a:pt x="65" y="18"/>
                    </a:lnTo>
                    <a:lnTo>
                      <a:pt x="51" y="8"/>
                    </a:lnTo>
                    <a:lnTo>
                      <a:pt x="51" y="10"/>
                    </a:lnTo>
                    <a:lnTo>
                      <a:pt x="49" y="15"/>
                    </a:lnTo>
                    <a:lnTo>
                      <a:pt x="48" y="18"/>
                    </a:lnTo>
                    <a:lnTo>
                      <a:pt x="46" y="20"/>
                    </a:lnTo>
                    <a:lnTo>
                      <a:pt x="46" y="21"/>
                    </a:lnTo>
                    <a:lnTo>
                      <a:pt x="23" y="20"/>
                    </a:lnTo>
                    <a:lnTo>
                      <a:pt x="23" y="21"/>
                    </a:lnTo>
                    <a:lnTo>
                      <a:pt x="15" y="49"/>
                    </a:lnTo>
                    <a:lnTo>
                      <a:pt x="13" y="59"/>
                    </a:lnTo>
                    <a:lnTo>
                      <a:pt x="13" y="71"/>
                    </a:lnTo>
                    <a:lnTo>
                      <a:pt x="15" y="73"/>
                    </a:lnTo>
                    <a:lnTo>
                      <a:pt x="12" y="75"/>
                    </a:lnTo>
                    <a:lnTo>
                      <a:pt x="9" y="77"/>
                    </a:lnTo>
                    <a:lnTo>
                      <a:pt x="8" y="80"/>
                    </a:lnTo>
                    <a:lnTo>
                      <a:pt x="8" y="87"/>
                    </a:lnTo>
                    <a:lnTo>
                      <a:pt x="3" y="106"/>
                    </a:lnTo>
                    <a:lnTo>
                      <a:pt x="2" y="106"/>
                    </a:lnTo>
                    <a:lnTo>
                      <a:pt x="0" y="108"/>
                    </a:lnTo>
                    <a:lnTo>
                      <a:pt x="0" y="110"/>
                    </a:lnTo>
                    <a:lnTo>
                      <a:pt x="2" y="113"/>
                    </a:lnTo>
                    <a:lnTo>
                      <a:pt x="5" y="133"/>
                    </a:lnTo>
                    <a:lnTo>
                      <a:pt x="3" y="134"/>
                    </a:lnTo>
                    <a:lnTo>
                      <a:pt x="2" y="134"/>
                    </a:lnTo>
                    <a:lnTo>
                      <a:pt x="2" y="147"/>
                    </a:lnTo>
                    <a:lnTo>
                      <a:pt x="3" y="147"/>
                    </a:lnTo>
                    <a:lnTo>
                      <a:pt x="3" y="156"/>
                    </a:lnTo>
                    <a:lnTo>
                      <a:pt x="5" y="156"/>
                    </a:lnTo>
                    <a:lnTo>
                      <a:pt x="8" y="156"/>
                    </a:lnTo>
                    <a:lnTo>
                      <a:pt x="12" y="158"/>
                    </a:lnTo>
                    <a:lnTo>
                      <a:pt x="30" y="159"/>
                    </a:lnTo>
                    <a:lnTo>
                      <a:pt x="46" y="175"/>
                    </a:lnTo>
                    <a:lnTo>
                      <a:pt x="46" y="176"/>
                    </a:lnTo>
                    <a:lnTo>
                      <a:pt x="48" y="178"/>
                    </a:lnTo>
                    <a:lnTo>
                      <a:pt x="46" y="179"/>
                    </a:lnTo>
                    <a:lnTo>
                      <a:pt x="46" y="180"/>
                    </a:lnTo>
                    <a:lnTo>
                      <a:pt x="45" y="182"/>
                    </a:lnTo>
                    <a:lnTo>
                      <a:pt x="45" y="183"/>
                    </a:lnTo>
                    <a:lnTo>
                      <a:pt x="48" y="187"/>
                    </a:lnTo>
                    <a:lnTo>
                      <a:pt x="44" y="191"/>
                    </a:lnTo>
                    <a:lnTo>
                      <a:pt x="38" y="191"/>
                    </a:lnTo>
                    <a:lnTo>
                      <a:pt x="15" y="201"/>
                    </a:lnTo>
                    <a:lnTo>
                      <a:pt x="15" y="212"/>
                    </a:lnTo>
                    <a:lnTo>
                      <a:pt x="17" y="215"/>
                    </a:lnTo>
                    <a:lnTo>
                      <a:pt x="19" y="215"/>
                    </a:lnTo>
                    <a:lnTo>
                      <a:pt x="23" y="218"/>
                    </a:lnTo>
                    <a:lnTo>
                      <a:pt x="29" y="223"/>
                    </a:lnTo>
                    <a:lnTo>
                      <a:pt x="35" y="226"/>
                    </a:lnTo>
                    <a:lnTo>
                      <a:pt x="37" y="228"/>
                    </a:lnTo>
                    <a:lnTo>
                      <a:pt x="41" y="228"/>
                    </a:lnTo>
                    <a:lnTo>
                      <a:pt x="51" y="233"/>
                    </a:lnTo>
                    <a:lnTo>
                      <a:pt x="69" y="247"/>
                    </a:lnTo>
                    <a:lnTo>
                      <a:pt x="69" y="249"/>
                    </a:lnTo>
                    <a:lnTo>
                      <a:pt x="70" y="247"/>
                    </a:lnTo>
                    <a:lnTo>
                      <a:pt x="90" y="235"/>
                    </a:lnTo>
                    <a:lnTo>
                      <a:pt x="93" y="232"/>
                    </a:lnTo>
                    <a:lnTo>
                      <a:pt x="97" y="229"/>
                    </a:lnTo>
                    <a:lnTo>
                      <a:pt x="105" y="221"/>
                    </a:lnTo>
                    <a:lnTo>
                      <a:pt x="106" y="221"/>
                    </a:lnTo>
                    <a:lnTo>
                      <a:pt x="105" y="219"/>
                    </a:lnTo>
                    <a:lnTo>
                      <a:pt x="105" y="218"/>
                    </a:lnTo>
                    <a:lnTo>
                      <a:pt x="109" y="216"/>
                    </a:lnTo>
                    <a:lnTo>
                      <a:pt x="115" y="219"/>
                    </a:lnTo>
                    <a:lnTo>
                      <a:pt x="118" y="219"/>
                    </a:lnTo>
                    <a:lnTo>
                      <a:pt x="119" y="221"/>
                    </a:lnTo>
                    <a:lnTo>
                      <a:pt x="122" y="218"/>
                    </a:lnTo>
                    <a:lnTo>
                      <a:pt x="122" y="214"/>
                    </a:lnTo>
                    <a:lnTo>
                      <a:pt x="121" y="205"/>
                    </a:lnTo>
                    <a:lnTo>
                      <a:pt x="118" y="198"/>
                    </a:lnTo>
                    <a:lnTo>
                      <a:pt x="118" y="195"/>
                    </a:lnTo>
                    <a:lnTo>
                      <a:pt x="121" y="195"/>
                    </a:lnTo>
                    <a:lnTo>
                      <a:pt x="149" y="223"/>
                    </a:lnTo>
                    <a:lnTo>
                      <a:pt x="156" y="233"/>
                    </a:lnTo>
                    <a:lnTo>
                      <a:pt x="157" y="236"/>
                    </a:lnTo>
                    <a:lnTo>
                      <a:pt x="157" y="238"/>
                    </a:lnTo>
                    <a:lnTo>
                      <a:pt x="158" y="242"/>
                    </a:lnTo>
                    <a:lnTo>
                      <a:pt x="158" y="249"/>
                    </a:lnTo>
                    <a:lnTo>
                      <a:pt x="156" y="258"/>
                    </a:lnTo>
                    <a:lnTo>
                      <a:pt x="156" y="261"/>
                    </a:lnTo>
                    <a:lnTo>
                      <a:pt x="154" y="262"/>
                    </a:lnTo>
                    <a:lnTo>
                      <a:pt x="153" y="265"/>
                    </a:lnTo>
                    <a:lnTo>
                      <a:pt x="146" y="289"/>
                    </a:lnTo>
                    <a:lnTo>
                      <a:pt x="144" y="291"/>
                    </a:lnTo>
                    <a:lnTo>
                      <a:pt x="147" y="292"/>
                    </a:lnTo>
                    <a:lnTo>
                      <a:pt x="156" y="306"/>
                    </a:lnTo>
                    <a:lnTo>
                      <a:pt x="171" y="316"/>
                    </a:lnTo>
                    <a:lnTo>
                      <a:pt x="173" y="320"/>
                    </a:lnTo>
                    <a:lnTo>
                      <a:pt x="175" y="322"/>
                    </a:lnTo>
                    <a:lnTo>
                      <a:pt x="176" y="324"/>
                    </a:lnTo>
                    <a:lnTo>
                      <a:pt x="181" y="327"/>
                    </a:lnTo>
                    <a:lnTo>
                      <a:pt x="185" y="331"/>
                    </a:lnTo>
                    <a:lnTo>
                      <a:pt x="188" y="352"/>
                    </a:lnTo>
                    <a:lnTo>
                      <a:pt x="209" y="381"/>
                    </a:lnTo>
                    <a:lnTo>
                      <a:pt x="210" y="383"/>
                    </a:lnTo>
                    <a:lnTo>
                      <a:pt x="210" y="385"/>
                    </a:lnTo>
                    <a:lnTo>
                      <a:pt x="211" y="388"/>
                    </a:lnTo>
                    <a:lnTo>
                      <a:pt x="211" y="395"/>
                    </a:lnTo>
                    <a:lnTo>
                      <a:pt x="213" y="396"/>
                    </a:lnTo>
                    <a:lnTo>
                      <a:pt x="217" y="398"/>
                    </a:lnTo>
                    <a:lnTo>
                      <a:pt x="224" y="398"/>
                    </a:lnTo>
                    <a:lnTo>
                      <a:pt x="235" y="395"/>
                    </a:lnTo>
                    <a:lnTo>
                      <a:pt x="242" y="391"/>
                    </a:lnTo>
                    <a:lnTo>
                      <a:pt x="252" y="392"/>
                    </a:lnTo>
                    <a:lnTo>
                      <a:pt x="253" y="392"/>
                    </a:lnTo>
                    <a:lnTo>
                      <a:pt x="253" y="398"/>
                    </a:lnTo>
                    <a:lnTo>
                      <a:pt x="255" y="399"/>
                    </a:lnTo>
                    <a:lnTo>
                      <a:pt x="256" y="399"/>
                    </a:lnTo>
                    <a:lnTo>
                      <a:pt x="263" y="404"/>
                    </a:lnTo>
                    <a:lnTo>
                      <a:pt x="264" y="405"/>
                    </a:lnTo>
                    <a:lnTo>
                      <a:pt x="302" y="430"/>
                    </a:lnTo>
                    <a:lnTo>
                      <a:pt x="305" y="433"/>
                    </a:lnTo>
                    <a:lnTo>
                      <a:pt x="306" y="433"/>
                    </a:lnTo>
                    <a:lnTo>
                      <a:pt x="330" y="409"/>
                    </a:lnTo>
                    <a:lnTo>
                      <a:pt x="330" y="402"/>
                    </a:lnTo>
                    <a:lnTo>
                      <a:pt x="329" y="398"/>
                    </a:lnTo>
                    <a:lnTo>
                      <a:pt x="347" y="406"/>
                    </a:lnTo>
                    <a:lnTo>
                      <a:pt x="355" y="406"/>
                    </a:lnTo>
                    <a:lnTo>
                      <a:pt x="355" y="408"/>
                    </a:lnTo>
                    <a:lnTo>
                      <a:pt x="358" y="413"/>
                    </a:lnTo>
                    <a:lnTo>
                      <a:pt x="373" y="432"/>
                    </a:lnTo>
                    <a:lnTo>
                      <a:pt x="379" y="437"/>
                    </a:lnTo>
                    <a:lnTo>
                      <a:pt x="380" y="444"/>
                    </a:lnTo>
                    <a:lnTo>
                      <a:pt x="377" y="448"/>
                    </a:lnTo>
                    <a:lnTo>
                      <a:pt x="369" y="458"/>
                    </a:lnTo>
                    <a:lnTo>
                      <a:pt x="368" y="458"/>
                    </a:lnTo>
                    <a:lnTo>
                      <a:pt x="366" y="459"/>
                    </a:lnTo>
                    <a:lnTo>
                      <a:pt x="364" y="459"/>
                    </a:lnTo>
                    <a:lnTo>
                      <a:pt x="370" y="478"/>
                    </a:lnTo>
                    <a:lnTo>
                      <a:pt x="370" y="480"/>
                    </a:lnTo>
                    <a:lnTo>
                      <a:pt x="372" y="479"/>
                    </a:lnTo>
                    <a:lnTo>
                      <a:pt x="373" y="479"/>
                    </a:lnTo>
                    <a:lnTo>
                      <a:pt x="377" y="482"/>
                    </a:lnTo>
                    <a:lnTo>
                      <a:pt x="379" y="483"/>
                    </a:lnTo>
                    <a:lnTo>
                      <a:pt x="400" y="473"/>
                    </a:lnTo>
                    <a:lnTo>
                      <a:pt x="418" y="473"/>
                    </a:lnTo>
                    <a:lnTo>
                      <a:pt x="424" y="482"/>
                    </a:lnTo>
                    <a:lnTo>
                      <a:pt x="439" y="493"/>
                    </a:lnTo>
                    <a:lnTo>
                      <a:pt x="456" y="493"/>
                    </a:lnTo>
                    <a:lnTo>
                      <a:pt x="456" y="492"/>
                    </a:lnTo>
                    <a:lnTo>
                      <a:pt x="457" y="492"/>
                    </a:lnTo>
                    <a:lnTo>
                      <a:pt x="457" y="479"/>
                    </a:lnTo>
                    <a:lnTo>
                      <a:pt x="456" y="479"/>
                    </a:lnTo>
                    <a:lnTo>
                      <a:pt x="450" y="465"/>
                    </a:lnTo>
                    <a:lnTo>
                      <a:pt x="449" y="462"/>
                    </a:lnTo>
                    <a:lnTo>
                      <a:pt x="449" y="456"/>
                    </a:lnTo>
                    <a:lnTo>
                      <a:pt x="450" y="455"/>
                    </a:lnTo>
                    <a:lnTo>
                      <a:pt x="453" y="448"/>
                    </a:lnTo>
                    <a:lnTo>
                      <a:pt x="458" y="446"/>
                    </a:lnTo>
                    <a:lnTo>
                      <a:pt x="463" y="443"/>
                    </a:lnTo>
                    <a:lnTo>
                      <a:pt x="470" y="436"/>
                    </a:lnTo>
                    <a:lnTo>
                      <a:pt x="470" y="434"/>
                    </a:lnTo>
                    <a:lnTo>
                      <a:pt x="473" y="432"/>
                    </a:lnTo>
                    <a:lnTo>
                      <a:pt x="473" y="430"/>
                    </a:lnTo>
                    <a:lnTo>
                      <a:pt x="475" y="425"/>
                    </a:lnTo>
                    <a:lnTo>
                      <a:pt x="475" y="418"/>
                    </a:lnTo>
                    <a:lnTo>
                      <a:pt x="474" y="413"/>
                    </a:lnTo>
                    <a:lnTo>
                      <a:pt x="473" y="412"/>
                    </a:lnTo>
                    <a:lnTo>
                      <a:pt x="473" y="409"/>
                    </a:lnTo>
                    <a:lnTo>
                      <a:pt x="467" y="398"/>
                    </a:lnTo>
                    <a:lnTo>
                      <a:pt x="464" y="396"/>
                    </a:lnTo>
                    <a:lnTo>
                      <a:pt x="464" y="395"/>
                    </a:lnTo>
                    <a:lnTo>
                      <a:pt x="460" y="395"/>
                    </a:lnTo>
                    <a:lnTo>
                      <a:pt x="457" y="392"/>
                    </a:lnTo>
                    <a:lnTo>
                      <a:pt x="456" y="389"/>
                    </a:lnTo>
                    <a:lnTo>
                      <a:pt x="456" y="381"/>
                    </a:lnTo>
                    <a:lnTo>
                      <a:pt x="457" y="379"/>
                    </a:lnTo>
                    <a:lnTo>
                      <a:pt x="457" y="376"/>
                    </a:lnTo>
                    <a:lnTo>
                      <a:pt x="475" y="358"/>
                    </a:lnTo>
                    <a:lnTo>
                      <a:pt x="484" y="345"/>
                    </a:lnTo>
                    <a:lnTo>
                      <a:pt x="485" y="343"/>
                    </a:lnTo>
                    <a:lnTo>
                      <a:pt x="485" y="329"/>
                    </a:lnTo>
                    <a:lnTo>
                      <a:pt x="504" y="307"/>
                    </a:lnTo>
                    <a:lnTo>
                      <a:pt x="504" y="306"/>
                    </a:lnTo>
                    <a:lnTo>
                      <a:pt x="506" y="305"/>
                    </a:lnTo>
                    <a:lnTo>
                      <a:pt x="514" y="293"/>
                    </a:lnTo>
                    <a:lnTo>
                      <a:pt x="521" y="279"/>
                    </a:lnTo>
                    <a:lnTo>
                      <a:pt x="523" y="272"/>
                    </a:lnTo>
                    <a:lnTo>
                      <a:pt x="523" y="260"/>
                    </a:lnTo>
                    <a:lnTo>
                      <a:pt x="521" y="258"/>
                    </a:lnTo>
                    <a:lnTo>
                      <a:pt x="520" y="255"/>
                    </a:lnTo>
                    <a:lnTo>
                      <a:pt x="517" y="254"/>
                    </a:lnTo>
                    <a:lnTo>
                      <a:pt x="516" y="250"/>
                    </a:lnTo>
                    <a:lnTo>
                      <a:pt x="511" y="249"/>
                    </a:lnTo>
                    <a:lnTo>
                      <a:pt x="509" y="247"/>
                    </a:lnTo>
                    <a:lnTo>
                      <a:pt x="507" y="246"/>
                    </a:lnTo>
                    <a:lnTo>
                      <a:pt x="503" y="243"/>
                    </a:lnTo>
                    <a:lnTo>
                      <a:pt x="502" y="242"/>
                    </a:lnTo>
                    <a:lnTo>
                      <a:pt x="499" y="236"/>
                    </a:lnTo>
                    <a:lnTo>
                      <a:pt x="496" y="235"/>
                    </a:lnTo>
                    <a:lnTo>
                      <a:pt x="496" y="233"/>
                    </a:lnTo>
                    <a:lnTo>
                      <a:pt x="495" y="232"/>
                    </a:lnTo>
                    <a:lnTo>
                      <a:pt x="495" y="231"/>
                    </a:lnTo>
                    <a:lnTo>
                      <a:pt x="494" y="226"/>
                    </a:lnTo>
                    <a:lnTo>
                      <a:pt x="494" y="225"/>
                    </a:lnTo>
                    <a:lnTo>
                      <a:pt x="488" y="225"/>
                    </a:lnTo>
                    <a:lnTo>
                      <a:pt x="488" y="223"/>
                    </a:lnTo>
                    <a:lnTo>
                      <a:pt x="487" y="225"/>
                    </a:lnTo>
                    <a:lnTo>
                      <a:pt x="482" y="226"/>
                    </a:lnTo>
                    <a:lnTo>
                      <a:pt x="470" y="226"/>
                    </a:lnTo>
                    <a:lnTo>
                      <a:pt x="470" y="228"/>
                    </a:lnTo>
                    <a:lnTo>
                      <a:pt x="468" y="231"/>
                    </a:lnTo>
                    <a:lnTo>
                      <a:pt x="468" y="232"/>
                    </a:lnTo>
                    <a:lnTo>
                      <a:pt x="467" y="232"/>
                    </a:lnTo>
                    <a:lnTo>
                      <a:pt x="466" y="233"/>
                    </a:lnTo>
                    <a:lnTo>
                      <a:pt x="464" y="233"/>
                    </a:lnTo>
                    <a:lnTo>
                      <a:pt x="451" y="228"/>
                    </a:lnTo>
                    <a:lnTo>
                      <a:pt x="442" y="226"/>
                    </a:lnTo>
                    <a:lnTo>
                      <a:pt x="432" y="222"/>
                    </a:lnTo>
                    <a:lnTo>
                      <a:pt x="428" y="216"/>
                    </a:lnTo>
                    <a:lnTo>
                      <a:pt x="424" y="212"/>
                    </a:lnTo>
                    <a:lnTo>
                      <a:pt x="424" y="211"/>
                    </a:lnTo>
                    <a:lnTo>
                      <a:pt x="425" y="205"/>
                    </a:lnTo>
                    <a:lnTo>
                      <a:pt x="420" y="191"/>
                    </a:lnTo>
                    <a:lnTo>
                      <a:pt x="420" y="190"/>
                    </a:lnTo>
                    <a:lnTo>
                      <a:pt x="421" y="180"/>
                    </a:lnTo>
                    <a:lnTo>
                      <a:pt x="424" y="176"/>
                    </a:lnTo>
                    <a:lnTo>
                      <a:pt x="437" y="165"/>
                    </a:lnTo>
                    <a:lnTo>
                      <a:pt x="437" y="162"/>
                    </a:lnTo>
                    <a:lnTo>
                      <a:pt x="428" y="152"/>
                    </a:lnTo>
                    <a:lnTo>
                      <a:pt x="418" y="144"/>
                    </a:lnTo>
                    <a:lnTo>
                      <a:pt x="417" y="134"/>
                    </a:lnTo>
                    <a:lnTo>
                      <a:pt x="424" y="134"/>
                    </a:lnTo>
                    <a:lnTo>
                      <a:pt x="428" y="135"/>
                    </a:lnTo>
                    <a:lnTo>
                      <a:pt x="433" y="135"/>
                    </a:lnTo>
                    <a:lnTo>
                      <a:pt x="435" y="133"/>
                    </a:lnTo>
                    <a:lnTo>
                      <a:pt x="436" y="128"/>
                    </a:lnTo>
                    <a:lnTo>
                      <a:pt x="437" y="126"/>
                    </a:lnTo>
                    <a:lnTo>
                      <a:pt x="437" y="124"/>
                    </a:lnTo>
                    <a:lnTo>
                      <a:pt x="436" y="123"/>
                    </a:lnTo>
                    <a:lnTo>
                      <a:pt x="427" y="116"/>
                    </a:lnTo>
                    <a:lnTo>
                      <a:pt x="417" y="106"/>
                    </a:lnTo>
                    <a:lnTo>
                      <a:pt x="408" y="102"/>
                    </a:lnTo>
                    <a:lnTo>
                      <a:pt x="403" y="98"/>
                    </a:lnTo>
                    <a:lnTo>
                      <a:pt x="401" y="98"/>
                    </a:lnTo>
                    <a:lnTo>
                      <a:pt x="400" y="95"/>
                    </a:lnTo>
                    <a:lnTo>
                      <a:pt x="394" y="92"/>
                    </a:lnTo>
                    <a:lnTo>
                      <a:pt x="382" y="95"/>
                    </a:lnTo>
                    <a:lnTo>
                      <a:pt x="377" y="95"/>
                    </a:lnTo>
                    <a:lnTo>
                      <a:pt x="369" y="87"/>
                    </a:lnTo>
                    <a:lnTo>
                      <a:pt x="369" y="85"/>
                    </a:lnTo>
                    <a:lnTo>
                      <a:pt x="366" y="81"/>
                    </a:lnTo>
                    <a:lnTo>
                      <a:pt x="366" y="74"/>
                    </a:lnTo>
                    <a:lnTo>
                      <a:pt x="368" y="67"/>
                    </a:lnTo>
                    <a:lnTo>
                      <a:pt x="366" y="64"/>
                    </a:lnTo>
                    <a:lnTo>
                      <a:pt x="368" y="66"/>
                    </a:lnTo>
                    <a:lnTo>
                      <a:pt x="370" y="67"/>
                    </a:lnTo>
                    <a:lnTo>
                      <a:pt x="372" y="67"/>
                    </a:lnTo>
                    <a:lnTo>
                      <a:pt x="376" y="68"/>
                    </a:lnTo>
                    <a:lnTo>
                      <a:pt x="391" y="64"/>
                    </a:lnTo>
                    <a:lnTo>
                      <a:pt x="391" y="63"/>
                    </a:lnTo>
                    <a:lnTo>
                      <a:pt x="396" y="57"/>
                    </a:lnTo>
                    <a:lnTo>
                      <a:pt x="400" y="60"/>
                    </a:lnTo>
                    <a:lnTo>
                      <a:pt x="400" y="41"/>
                    </a:lnTo>
                    <a:lnTo>
                      <a:pt x="398" y="32"/>
                    </a:lnTo>
                    <a:lnTo>
                      <a:pt x="383" y="20"/>
                    </a:lnTo>
                    <a:lnTo>
                      <a:pt x="382" y="17"/>
                    </a:lnTo>
                    <a:lnTo>
                      <a:pt x="382" y="13"/>
                    </a:lnTo>
                    <a:lnTo>
                      <a:pt x="380" y="8"/>
                    </a:lnTo>
                    <a:lnTo>
                      <a:pt x="380" y="6"/>
                    </a:lnTo>
                    <a:lnTo>
                      <a:pt x="382" y="4"/>
                    </a:lnTo>
                    <a:lnTo>
                      <a:pt x="382" y="3"/>
                    </a:lnTo>
                    <a:lnTo>
                      <a:pt x="380" y="3"/>
                    </a:lnTo>
                    <a:lnTo>
                      <a:pt x="364" y="0"/>
                    </a:lnTo>
                    <a:lnTo>
                      <a:pt x="351" y="10"/>
                    </a:lnTo>
                    <a:lnTo>
                      <a:pt x="344" y="11"/>
                    </a:lnTo>
                    <a:lnTo>
                      <a:pt x="338" y="8"/>
                    </a:lnTo>
                    <a:lnTo>
                      <a:pt x="334" y="1"/>
                    </a:lnTo>
                    <a:lnTo>
                      <a:pt x="333" y="1"/>
                    </a:lnTo>
                    <a:lnTo>
                      <a:pt x="330" y="0"/>
                    </a:lnTo>
                    <a:lnTo>
                      <a:pt x="327" y="0"/>
                    </a:lnTo>
                    <a:lnTo>
                      <a:pt x="324" y="3"/>
                    </a:lnTo>
                    <a:lnTo>
                      <a:pt x="322" y="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98" name="Freeform 929">
                <a:extLst>
                  <a:ext uri="{FF2B5EF4-FFF2-40B4-BE49-F238E27FC236}">
                    <a16:creationId xmlns:a16="http://schemas.microsoft.com/office/drawing/2014/main" id="{ED20F1DC-8A46-2328-4497-7AED9E3812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0" y="2213"/>
                <a:ext cx="101" cy="170"/>
              </a:xfrm>
              <a:custGeom>
                <a:avLst/>
                <a:gdLst>
                  <a:gd name="T0" fmla="*/ 292 w 405"/>
                  <a:gd name="T1" fmla="*/ 23 h 681"/>
                  <a:gd name="T2" fmla="*/ 275 w 405"/>
                  <a:gd name="T3" fmla="*/ 24 h 681"/>
                  <a:gd name="T4" fmla="*/ 240 w 405"/>
                  <a:gd name="T5" fmla="*/ 52 h 681"/>
                  <a:gd name="T6" fmla="*/ 214 w 405"/>
                  <a:gd name="T7" fmla="*/ 108 h 681"/>
                  <a:gd name="T8" fmla="*/ 175 w 405"/>
                  <a:gd name="T9" fmla="*/ 93 h 681"/>
                  <a:gd name="T10" fmla="*/ 154 w 405"/>
                  <a:gd name="T11" fmla="*/ 93 h 681"/>
                  <a:gd name="T12" fmla="*/ 137 w 405"/>
                  <a:gd name="T13" fmla="*/ 110 h 681"/>
                  <a:gd name="T14" fmla="*/ 108 w 405"/>
                  <a:gd name="T15" fmla="*/ 117 h 681"/>
                  <a:gd name="T16" fmla="*/ 81 w 405"/>
                  <a:gd name="T17" fmla="*/ 163 h 681"/>
                  <a:gd name="T18" fmla="*/ 82 w 405"/>
                  <a:gd name="T19" fmla="*/ 216 h 681"/>
                  <a:gd name="T20" fmla="*/ 74 w 405"/>
                  <a:gd name="T21" fmla="*/ 228 h 681"/>
                  <a:gd name="T22" fmla="*/ 58 w 405"/>
                  <a:gd name="T23" fmla="*/ 253 h 681"/>
                  <a:gd name="T24" fmla="*/ 17 w 405"/>
                  <a:gd name="T25" fmla="*/ 280 h 681"/>
                  <a:gd name="T26" fmla="*/ 41 w 405"/>
                  <a:gd name="T27" fmla="*/ 315 h 681"/>
                  <a:gd name="T28" fmla="*/ 81 w 405"/>
                  <a:gd name="T29" fmla="*/ 322 h 681"/>
                  <a:gd name="T30" fmla="*/ 87 w 405"/>
                  <a:gd name="T31" fmla="*/ 350 h 681"/>
                  <a:gd name="T32" fmla="*/ 62 w 405"/>
                  <a:gd name="T33" fmla="*/ 368 h 681"/>
                  <a:gd name="T34" fmla="*/ 53 w 405"/>
                  <a:gd name="T35" fmla="*/ 369 h 681"/>
                  <a:gd name="T36" fmla="*/ 34 w 405"/>
                  <a:gd name="T37" fmla="*/ 379 h 681"/>
                  <a:gd name="T38" fmla="*/ 8 w 405"/>
                  <a:gd name="T39" fmla="*/ 366 h 681"/>
                  <a:gd name="T40" fmla="*/ 10 w 405"/>
                  <a:gd name="T41" fmla="*/ 383 h 681"/>
                  <a:gd name="T42" fmla="*/ 55 w 405"/>
                  <a:gd name="T43" fmla="*/ 403 h 681"/>
                  <a:gd name="T44" fmla="*/ 74 w 405"/>
                  <a:gd name="T45" fmla="*/ 433 h 681"/>
                  <a:gd name="T46" fmla="*/ 82 w 405"/>
                  <a:gd name="T47" fmla="*/ 455 h 681"/>
                  <a:gd name="T48" fmla="*/ 130 w 405"/>
                  <a:gd name="T49" fmla="*/ 482 h 681"/>
                  <a:gd name="T50" fmla="*/ 123 w 405"/>
                  <a:gd name="T51" fmla="*/ 505 h 681"/>
                  <a:gd name="T52" fmla="*/ 103 w 405"/>
                  <a:gd name="T53" fmla="*/ 535 h 681"/>
                  <a:gd name="T54" fmla="*/ 116 w 405"/>
                  <a:gd name="T55" fmla="*/ 551 h 681"/>
                  <a:gd name="T56" fmla="*/ 129 w 405"/>
                  <a:gd name="T57" fmla="*/ 577 h 681"/>
                  <a:gd name="T58" fmla="*/ 193 w 405"/>
                  <a:gd name="T59" fmla="*/ 598 h 681"/>
                  <a:gd name="T60" fmla="*/ 180 w 405"/>
                  <a:gd name="T61" fmla="*/ 629 h 681"/>
                  <a:gd name="T62" fmla="*/ 190 w 405"/>
                  <a:gd name="T63" fmla="*/ 647 h 681"/>
                  <a:gd name="T64" fmla="*/ 238 w 405"/>
                  <a:gd name="T65" fmla="*/ 658 h 681"/>
                  <a:gd name="T66" fmla="*/ 263 w 405"/>
                  <a:gd name="T67" fmla="*/ 649 h 681"/>
                  <a:gd name="T68" fmla="*/ 298 w 405"/>
                  <a:gd name="T69" fmla="*/ 681 h 681"/>
                  <a:gd name="T70" fmla="*/ 355 w 405"/>
                  <a:gd name="T71" fmla="*/ 666 h 681"/>
                  <a:gd name="T72" fmla="*/ 384 w 405"/>
                  <a:gd name="T73" fmla="*/ 651 h 681"/>
                  <a:gd name="T74" fmla="*/ 405 w 405"/>
                  <a:gd name="T75" fmla="*/ 629 h 681"/>
                  <a:gd name="T76" fmla="*/ 377 w 405"/>
                  <a:gd name="T77" fmla="*/ 576 h 681"/>
                  <a:gd name="T78" fmla="*/ 365 w 405"/>
                  <a:gd name="T79" fmla="*/ 527 h 681"/>
                  <a:gd name="T80" fmla="*/ 331 w 405"/>
                  <a:gd name="T81" fmla="*/ 515 h 681"/>
                  <a:gd name="T82" fmla="*/ 309 w 405"/>
                  <a:gd name="T83" fmla="*/ 482 h 681"/>
                  <a:gd name="T84" fmla="*/ 299 w 405"/>
                  <a:gd name="T85" fmla="*/ 450 h 681"/>
                  <a:gd name="T86" fmla="*/ 299 w 405"/>
                  <a:gd name="T87" fmla="*/ 425 h 681"/>
                  <a:gd name="T88" fmla="*/ 282 w 405"/>
                  <a:gd name="T89" fmla="*/ 396 h 681"/>
                  <a:gd name="T90" fmla="*/ 291 w 405"/>
                  <a:gd name="T91" fmla="*/ 376 h 681"/>
                  <a:gd name="T92" fmla="*/ 331 w 405"/>
                  <a:gd name="T93" fmla="*/ 347 h 681"/>
                  <a:gd name="T94" fmla="*/ 377 w 405"/>
                  <a:gd name="T95" fmla="*/ 354 h 681"/>
                  <a:gd name="T96" fmla="*/ 376 w 405"/>
                  <a:gd name="T97" fmla="*/ 333 h 681"/>
                  <a:gd name="T98" fmla="*/ 365 w 405"/>
                  <a:gd name="T99" fmla="*/ 311 h 681"/>
                  <a:gd name="T100" fmla="*/ 343 w 405"/>
                  <a:gd name="T101" fmla="*/ 288 h 681"/>
                  <a:gd name="T102" fmla="*/ 369 w 405"/>
                  <a:gd name="T103" fmla="*/ 235 h 681"/>
                  <a:gd name="T104" fmla="*/ 381 w 405"/>
                  <a:gd name="T105" fmla="*/ 200 h 681"/>
                  <a:gd name="T106" fmla="*/ 355 w 405"/>
                  <a:gd name="T107" fmla="*/ 136 h 681"/>
                  <a:gd name="T108" fmla="*/ 326 w 405"/>
                  <a:gd name="T109" fmla="*/ 111 h 681"/>
                  <a:gd name="T110" fmla="*/ 326 w 405"/>
                  <a:gd name="T111" fmla="*/ 66 h 681"/>
                  <a:gd name="T112" fmla="*/ 326 w 405"/>
                  <a:gd name="T113" fmla="*/ 38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405" h="681">
                    <a:moveTo>
                      <a:pt x="291" y="0"/>
                    </a:moveTo>
                    <a:lnTo>
                      <a:pt x="288" y="0"/>
                    </a:lnTo>
                    <a:lnTo>
                      <a:pt x="288" y="3"/>
                    </a:lnTo>
                    <a:lnTo>
                      <a:pt x="291" y="10"/>
                    </a:lnTo>
                    <a:lnTo>
                      <a:pt x="292" y="19"/>
                    </a:lnTo>
                    <a:lnTo>
                      <a:pt x="292" y="23"/>
                    </a:lnTo>
                    <a:lnTo>
                      <a:pt x="289" y="26"/>
                    </a:lnTo>
                    <a:lnTo>
                      <a:pt x="288" y="24"/>
                    </a:lnTo>
                    <a:lnTo>
                      <a:pt x="285" y="24"/>
                    </a:lnTo>
                    <a:lnTo>
                      <a:pt x="279" y="21"/>
                    </a:lnTo>
                    <a:lnTo>
                      <a:pt x="275" y="23"/>
                    </a:lnTo>
                    <a:lnTo>
                      <a:pt x="275" y="24"/>
                    </a:lnTo>
                    <a:lnTo>
                      <a:pt x="276" y="26"/>
                    </a:lnTo>
                    <a:lnTo>
                      <a:pt x="275" y="26"/>
                    </a:lnTo>
                    <a:lnTo>
                      <a:pt x="267" y="34"/>
                    </a:lnTo>
                    <a:lnTo>
                      <a:pt x="263" y="37"/>
                    </a:lnTo>
                    <a:lnTo>
                      <a:pt x="260" y="40"/>
                    </a:lnTo>
                    <a:lnTo>
                      <a:pt x="240" y="52"/>
                    </a:lnTo>
                    <a:lnTo>
                      <a:pt x="239" y="54"/>
                    </a:lnTo>
                    <a:lnTo>
                      <a:pt x="239" y="55"/>
                    </a:lnTo>
                    <a:lnTo>
                      <a:pt x="229" y="79"/>
                    </a:lnTo>
                    <a:lnTo>
                      <a:pt x="225" y="81"/>
                    </a:lnTo>
                    <a:lnTo>
                      <a:pt x="219" y="100"/>
                    </a:lnTo>
                    <a:lnTo>
                      <a:pt x="214" y="108"/>
                    </a:lnTo>
                    <a:lnTo>
                      <a:pt x="214" y="111"/>
                    </a:lnTo>
                    <a:lnTo>
                      <a:pt x="208" y="111"/>
                    </a:lnTo>
                    <a:lnTo>
                      <a:pt x="205" y="110"/>
                    </a:lnTo>
                    <a:lnTo>
                      <a:pt x="194" y="103"/>
                    </a:lnTo>
                    <a:lnTo>
                      <a:pt x="176" y="93"/>
                    </a:lnTo>
                    <a:lnTo>
                      <a:pt x="175" y="93"/>
                    </a:lnTo>
                    <a:lnTo>
                      <a:pt x="170" y="90"/>
                    </a:lnTo>
                    <a:lnTo>
                      <a:pt x="169" y="88"/>
                    </a:lnTo>
                    <a:lnTo>
                      <a:pt x="169" y="87"/>
                    </a:lnTo>
                    <a:lnTo>
                      <a:pt x="165" y="87"/>
                    </a:lnTo>
                    <a:lnTo>
                      <a:pt x="155" y="93"/>
                    </a:lnTo>
                    <a:lnTo>
                      <a:pt x="154" y="93"/>
                    </a:lnTo>
                    <a:lnTo>
                      <a:pt x="154" y="94"/>
                    </a:lnTo>
                    <a:lnTo>
                      <a:pt x="148" y="101"/>
                    </a:lnTo>
                    <a:lnTo>
                      <a:pt x="148" y="103"/>
                    </a:lnTo>
                    <a:lnTo>
                      <a:pt x="145" y="108"/>
                    </a:lnTo>
                    <a:lnTo>
                      <a:pt x="140" y="108"/>
                    </a:lnTo>
                    <a:lnTo>
                      <a:pt x="137" y="110"/>
                    </a:lnTo>
                    <a:lnTo>
                      <a:pt x="133" y="110"/>
                    </a:lnTo>
                    <a:lnTo>
                      <a:pt x="129" y="112"/>
                    </a:lnTo>
                    <a:lnTo>
                      <a:pt x="120" y="115"/>
                    </a:lnTo>
                    <a:lnTo>
                      <a:pt x="110" y="114"/>
                    </a:lnTo>
                    <a:lnTo>
                      <a:pt x="108" y="114"/>
                    </a:lnTo>
                    <a:lnTo>
                      <a:pt x="108" y="117"/>
                    </a:lnTo>
                    <a:lnTo>
                      <a:pt x="95" y="125"/>
                    </a:lnTo>
                    <a:lnTo>
                      <a:pt x="95" y="126"/>
                    </a:lnTo>
                    <a:lnTo>
                      <a:pt x="94" y="140"/>
                    </a:lnTo>
                    <a:lnTo>
                      <a:pt x="84" y="157"/>
                    </a:lnTo>
                    <a:lnTo>
                      <a:pt x="81" y="160"/>
                    </a:lnTo>
                    <a:lnTo>
                      <a:pt x="81" y="163"/>
                    </a:lnTo>
                    <a:lnTo>
                      <a:pt x="80" y="165"/>
                    </a:lnTo>
                    <a:lnTo>
                      <a:pt x="81" y="201"/>
                    </a:lnTo>
                    <a:lnTo>
                      <a:pt x="82" y="211"/>
                    </a:lnTo>
                    <a:lnTo>
                      <a:pt x="82" y="213"/>
                    </a:lnTo>
                    <a:lnTo>
                      <a:pt x="84" y="214"/>
                    </a:lnTo>
                    <a:lnTo>
                      <a:pt x="82" y="216"/>
                    </a:lnTo>
                    <a:lnTo>
                      <a:pt x="73" y="217"/>
                    </a:lnTo>
                    <a:lnTo>
                      <a:pt x="71" y="217"/>
                    </a:lnTo>
                    <a:lnTo>
                      <a:pt x="71" y="221"/>
                    </a:lnTo>
                    <a:lnTo>
                      <a:pt x="73" y="223"/>
                    </a:lnTo>
                    <a:lnTo>
                      <a:pt x="73" y="224"/>
                    </a:lnTo>
                    <a:lnTo>
                      <a:pt x="74" y="228"/>
                    </a:lnTo>
                    <a:lnTo>
                      <a:pt x="73" y="232"/>
                    </a:lnTo>
                    <a:lnTo>
                      <a:pt x="66" y="242"/>
                    </a:lnTo>
                    <a:lnTo>
                      <a:pt x="66" y="244"/>
                    </a:lnTo>
                    <a:lnTo>
                      <a:pt x="59" y="249"/>
                    </a:lnTo>
                    <a:lnTo>
                      <a:pt x="58" y="251"/>
                    </a:lnTo>
                    <a:lnTo>
                      <a:pt x="58" y="253"/>
                    </a:lnTo>
                    <a:lnTo>
                      <a:pt x="45" y="264"/>
                    </a:lnTo>
                    <a:lnTo>
                      <a:pt x="34" y="266"/>
                    </a:lnTo>
                    <a:lnTo>
                      <a:pt x="22" y="264"/>
                    </a:lnTo>
                    <a:lnTo>
                      <a:pt x="13" y="264"/>
                    </a:lnTo>
                    <a:lnTo>
                      <a:pt x="13" y="266"/>
                    </a:lnTo>
                    <a:lnTo>
                      <a:pt x="17" y="280"/>
                    </a:lnTo>
                    <a:lnTo>
                      <a:pt x="22" y="291"/>
                    </a:lnTo>
                    <a:lnTo>
                      <a:pt x="22" y="292"/>
                    </a:lnTo>
                    <a:lnTo>
                      <a:pt x="24" y="295"/>
                    </a:lnTo>
                    <a:lnTo>
                      <a:pt x="25" y="295"/>
                    </a:lnTo>
                    <a:lnTo>
                      <a:pt x="38" y="309"/>
                    </a:lnTo>
                    <a:lnTo>
                      <a:pt x="41" y="315"/>
                    </a:lnTo>
                    <a:lnTo>
                      <a:pt x="43" y="318"/>
                    </a:lnTo>
                    <a:lnTo>
                      <a:pt x="46" y="319"/>
                    </a:lnTo>
                    <a:lnTo>
                      <a:pt x="62" y="322"/>
                    </a:lnTo>
                    <a:lnTo>
                      <a:pt x="66" y="319"/>
                    </a:lnTo>
                    <a:lnTo>
                      <a:pt x="78" y="319"/>
                    </a:lnTo>
                    <a:lnTo>
                      <a:pt x="81" y="322"/>
                    </a:lnTo>
                    <a:lnTo>
                      <a:pt x="81" y="330"/>
                    </a:lnTo>
                    <a:lnTo>
                      <a:pt x="80" y="336"/>
                    </a:lnTo>
                    <a:lnTo>
                      <a:pt x="84" y="343"/>
                    </a:lnTo>
                    <a:lnTo>
                      <a:pt x="84" y="344"/>
                    </a:lnTo>
                    <a:lnTo>
                      <a:pt x="87" y="344"/>
                    </a:lnTo>
                    <a:lnTo>
                      <a:pt x="87" y="350"/>
                    </a:lnTo>
                    <a:lnTo>
                      <a:pt x="84" y="352"/>
                    </a:lnTo>
                    <a:lnTo>
                      <a:pt x="73" y="373"/>
                    </a:lnTo>
                    <a:lnTo>
                      <a:pt x="73" y="378"/>
                    </a:lnTo>
                    <a:lnTo>
                      <a:pt x="65" y="375"/>
                    </a:lnTo>
                    <a:lnTo>
                      <a:pt x="62" y="371"/>
                    </a:lnTo>
                    <a:lnTo>
                      <a:pt x="62" y="368"/>
                    </a:lnTo>
                    <a:lnTo>
                      <a:pt x="60" y="366"/>
                    </a:lnTo>
                    <a:lnTo>
                      <a:pt x="59" y="362"/>
                    </a:lnTo>
                    <a:lnTo>
                      <a:pt x="55" y="361"/>
                    </a:lnTo>
                    <a:lnTo>
                      <a:pt x="55" y="365"/>
                    </a:lnTo>
                    <a:lnTo>
                      <a:pt x="53" y="368"/>
                    </a:lnTo>
                    <a:lnTo>
                      <a:pt x="53" y="369"/>
                    </a:lnTo>
                    <a:lnTo>
                      <a:pt x="48" y="371"/>
                    </a:lnTo>
                    <a:lnTo>
                      <a:pt x="42" y="369"/>
                    </a:lnTo>
                    <a:lnTo>
                      <a:pt x="38" y="376"/>
                    </a:lnTo>
                    <a:lnTo>
                      <a:pt x="38" y="378"/>
                    </a:lnTo>
                    <a:lnTo>
                      <a:pt x="36" y="379"/>
                    </a:lnTo>
                    <a:lnTo>
                      <a:pt x="34" y="379"/>
                    </a:lnTo>
                    <a:lnTo>
                      <a:pt x="34" y="378"/>
                    </a:lnTo>
                    <a:lnTo>
                      <a:pt x="29" y="373"/>
                    </a:lnTo>
                    <a:lnTo>
                      <a:pt x="29" y="372"/>
                    </a:lnTo>
                    <a:lnTo>
                      <a:pt x="28" y="365"/>
                    </a:lnTo>
                    <a:lnTo>
                      <a:pt x="20" y="368"/>
                    </a:lnTo>
                    <a:lnTo>
                      <a:pt x="8" y="366"/>
                    </a:lnTo>
                    <a:lnTo>
                      <a:pt x="6" y="366"/>
                    </a:lnTo>
                    <a:lnTo>
                      <a:pt x="6" y="365"/>
                    </a:lnTo>
                    <a:lnTo>
                      <a:pt x="0" y="364"/>
                    </a:lnTo>
                    <a:lnTo>
                      <a:pt x="7" y="380"/>
                    </a:lnTo>
                    <a:lnTo>
                      <a:pt x="7" y="382"/>
                    </a:lnTo>
                    <a:lnTo>
                      <a:pt x="10" y="383"/>
                    </a:lnTo>
                    <a:lnTo>
                      <a:pt x="14" y="388"/>
                    </a:lnTo>
                    <a:lnTo>
                      <a:pt x="41" y="394"/>
                    </a:lnTo>
                    <a:lnTo>
                      <a:pt x="41" y="396"/>
                    </a:lnTo>
                    <a:lnTo>
                      <a:pt x="42" y="398"/>
                    </a:lnTo>
                    <a:lnTo>
                      <a:pt x="52" y="403"/>
                    </a:lnTo>
                    <a:lnTo>
                      <a:pt x="55" y="403"/>
                    </a:lnTo>
                    <a:lnTo>
                      <a:pt x="55" y="404"/>
                    </a:lnTo>
                    <a:lnTo>
                      <a:pt x="58" y="405"/>
                    </a:lnTo>
                    <a:lnTo>
                      <a:pt x="58" y="407"/>
                    </a:lnTo>
                    <a:lnTo>
                      <a:pt x="71" y="419"/>
                    </a:lnTo>
                    <a:lnTo>
                      <a:pt x="71" y="422"/>
                    </a:lnTo>
                    <a:lnTo>
                      <a:pt x="74" y="433"/>
                    </a:lnTo>
                    <a:lnTo>
                      <a:pt x="69" y="438"/>
                    </a:lnTo>
                    <a:lnTo>
                      <a:pt x="66" y="439"/>
                    </a:lnTo>
                    <a:lnTo>
                      <a:pt x="65" y="441"/>
                    </a:lnTo>
                    <a:lnTo>
                      <a:pt x="66" y="442"/>
                    </a:lnTo>
                    <a:lnTo>
                      <a:pt x="67" y="442"/>
                    </a:lnTo>
                    <a:lnTo>
                      <a:pt x="82" y="455"/>
                    </a:lnTo>
                    <a:lnTo>
                      <a:pt x="101" y="464"/>
                    </a:lnTo>
                    <a:lnTo>
                      <a:pt x="109" y="470"/>
                    </a:lnTo>
                    <a:lnTo>
                      <a:pt x="110" y="472"/>
                    </a:lnTo>
                    <a:lnTo>
                      <a:pt x="127" y="481"/>
                    </a:lnTo>
                    <a:lnTo>
                      <a:pt x="129" y="481"/>
                    </a:lnTo>
                    <a:lnTo>
                      <a:pt x="130" y="482"/>
                    </a:lnTo>
                    <a:lnTo>
                      <a:pt x="130" y="485"/>
                    </a:lnTo>
                    <a:lnTo>
                      <a:pt x="123" y="492"/>
                    </a:lnTo>
                    <a:lnTo>
                      <a:pt x="120" y="498"/>
                    </a:lnTo>
                    <a:lnTo>
                      <a:pt x="120" y="501"/>
                    </a:lnTo>
                    <a:lnTo>
                      <a:pt x="122" y="505"/>
                    </a:lnTo>
                    <a:lnTo>
                      <a:pt x="123" y="505"/>
                    </a:lnTo>
                    <a:lnTo>
                      <a:pt x="132" y="508"/>
                    </a:lnTo>
                    <a:lnTo>
                      <a:pt x="130" y="508"/>
                    </a:lnTo>
                    <a:lnTo>
                      <a:pt x="116" y="522"/>
                    </a:lnTo>
                    <a:lnTo>
                      <a:pt x="109" y="525"/>
                    </a:lnTo>
                    <a:lnTo>
                      <a:pt x="103" y="530"/>
                    </a:lnTo>
                    <a:lnTo>
                      <a:pt x="103" y="535"/>
                    </a:lnTo>
                    <a:lnTo>
                      <a:pt x="105" y="535"/>
                    </a:lnTo>
                    <a:lnTo>
                      <a:pt x="105" y="537"/>
                    </a:lnTo>
                    <a:lnTo>
                      <a:pt x="106" y="539"/>
                    </a:lnTo>
                    <a:lnTo>
                      <a:pt x="109" y="542"/>
                    </a:lnTo>
                    <a:lnTo>
                      <a:pt x="113" y="548"/>
                    </a:lnTo>
                    <a:lnTo>
                      <a:pt x="116" y="551"/>
                    </a:lnTo>
                    <a:lnTo>
                      <a:pt x="123" y="561"/>
                    </a:lnTo>
                    <a:lnTo>
                      <a:pt x="123" y="562"/>
                    </a:lnTo>
                    <a:lnTo>
                      <a:pt x="125" y="570"/>
                    </a:lnTo>
                    <a:lnTo>
                      <a:pt x="127" y="576"/>
                    </a:lnTo>
                    <a:lnTo>
                      <a:pt x="127" y="577"/>
                    </a:lnTo>
                    <a:lnTo>
                      <a:pt x="129" y="577"/>
                    </a:lnTo>
                    <a:lnTo>
                      <a:pt x="133" y="580"/>
                    </a:lnTo>
                    <a:lnTo>
                      <a:pt x="134" y="582"/>
                    </a:lnTo>
                    <a:lnTo>
                      <a:pt x="141" y="589"/>
                    </a:lnTo>
                    <a:lnTo>
                      <a:pt x="148" y="594"/>
                    </a:lnTo>
                    <a:lnTo>
                      <a:pt x="179" y="599"/>
                    </a:lnTo>
                    <a:lnTo>
                      <a:pt x="193" y="598"/>
                    </a:lnTo>
                    <a:lnTo>
                      <a:pt x="196" y="605"/>
                    </a:lnTo>
                    <a:lnTo>
                      <a:pt x="196" y="606"/>
                    </a:lnTo>
                    <a:lnTo>
                      <a:pt x="194" y="608"/>
                    </a:lnTo>
                    <a:lnTo>
                      <a:pt x="193" y="611"/>
                    </a:lnTo>
                    <a:lnTo>
                      <a:pt x="192" y="616"/>
                    </a:lnTo>
                    <a:lnTo>
                      <a:pt x="180" y="629"/>
                    </a:lnTo>
                    <a:lnTo>
                      <a:pt x="180" y="630"/>
                    </a:lnTo>
                    <a:lnTo>
                      <a:pt x="179" y="632"/>
                    </a:lnTo>
                    <a:lnTo>
                      <a:pt x="179" y="636"/>
                    </a:lnTo>
                    <a:lnTo>
                      <a:pt x="189" y="646"/>
                    </a:lnTo>
                    <a:lnTo>
                      <a:pt x="189" y="647"/>
                    </a:lnTo>
                    <a:lnTo>
                      <a:pt x="190" y="647"/>
                    </a:lnTo>
                    <a:lnTo>
                      <a:pt x="192" y="649"/>
                    </a:lnTo>
                    <a:lnTo>
                      <a:pt x="197" y="653"/>
                    </a:lnTo>
                    <a:lnTo>
                      <a:pt x="204" y="654"/>
                    </a:lnTo>
                    <a:lnTo>
                      <a:pt x="222" y="665"/>
                    </a:lnTo>
                    <a:lnTo>
                      <a:pt x="235" y="664"/>
                    </a:lnTo>
                    <a:lnTo>
                      <a:pt x="238" y="658"/>
                    </a:lnTo>
                    <a:lnTo>
                      <a:pt x="242" y="653"/>
                    </a:lnTo>
                    <a:lnTo>
                      <a:pt x="243" y="650"/>
                    </a:lnTo>
                    <a:lnTo>
                      <a:pt x="249" y="650"/>
                    </a:lnTo>
                    <a:lnTo>
                      <a:pt x="250" y="651"/>
                    </a:lnTo>
                    <a:lnTo>
                      <a:pt x="253" y="651"/>
                    </a:lnTo>
                    <a:lnTo>
                      <a:pt x="263" y="649"/>
                    </a:lnTo>
                    <a:lnTo>
                      <a:pt x="268" y="650"/>
                    </a:lnTo>
                    <a:lnTo>
                      <a:pt x="268" y="661"/>
                    </a:lnTo>
                    <a:lnTo>
                      <a:pt x="275" y="665"/>
                    </a:lnTo>
                    <a:lnTo>
                      <a:pt x="278" y="668"/>
                    </a:lnTo>
                    <a:lnTo>
                      <a:pt x="295" y="678"/>
                    </a:lnTo>
                    <a:lnTo>
                      <a:pt x="298" y="681"/>
                    </a:lnTo>
                    <a:lnTo>
                      <a:pt x="305" y="681"/>
                    </a:lnTo>
                    <a:lnTo>
                      <a:pt x="345" y="676"/>
                    </a:lnTo>
                    <a:lnTo>
                      <a:pt x="349" y="674"/>
                    </a:lnTo>
                    <a:lnTo>
                      <a:pt x="349" y="672"/>
                    </a:lnTo>
                    <a:lnTo>
                      <a:pt x="351" y="672"/>
                    </a:lnTo>
                    <a:lnTo>
                      <a:pt x="355" y="666"/>
                    </a:lnTo>
                    <a:lnTo>
                      <a:pt x="367" y="662"/>
                    </a:lnTo>
                    <a:lnTo>
                      <a:pt x="376" y="662"/>
                    </a:lnTo>
                    <a:lnTo>
                      <a:pt x="379" y="651"/>
                    </a:lnTo>
                    <a:lnTo>
                      <a:pt x="379" y="650"/>
                    </a:lnTo>
                    <a:lnTo>
                      <a:pt x="380" y="651"/>
                    </a:lnTo>
                    <a:lnTo>
                      <a:pt x="384" y="651"/>
                    </a:lnTo>
                    <a:lnTo>
                      <a:pt x="386" y="653"/>
                    </a:lnTo>
                    <a:lnTo>
                      <a:pt x="388" y="653"/>
                    </a:lnTo>
                    <a:lnTo>
                      <a:pt x="391" y="650"/>
                    </a:lnTo>
                    <a:lnTo>
                      <a:pt x="393" y="647"/>
                    </a:lnTo>
                    <a:lnTo>
                      <a:pt x="400" y="637"/>
                    </a:lnTo>
                    <a:lnTo>
                      <a:pt x="405" y="629"/>
                    </a:lnTo>
                    <a:lnTo>
                      <a:pt x="405" y="626"/>
                    </a:lnTo>
                    <a:lnTo>
                      <a:pt x="395" y="614"/>
                    </a:lnTo>
                    <a:lnTo>
                      <a:pt x="388" y="597"/>
                    </a:lnTo>
                    <a:lnTo>
                      <a:pt x="388" y="595"/>
                    </a:lnTo>
                    <a:lnTo>
                      <a:pt x="384" y="583"/>
                    </a:lnTo>
                    <a:lnTo>
                      <a:pt x="377" y="576"/>
                    </a:lnTo>
                    <a:lnTo>
                      <a:pt x="373" y="573"/>
                    </a:lnTo>
                    <a:lnTo>
                      <a:pt x="373" y="569"/>
                    </a:lnTo>
                    <a:lnTo>
                      <a:pt x="367" y="546"/>
                    </a:lnTo>
                    <a:lnTo>
                      <a:pt x="367" y="545"/>
                    </a:lnTo>
                    <a:lnTo>
                      <a:pt x="365" y="532"/>
                    </a:lnTo>
                    <a:lnTo>
                      <a:pt x="365" y="527"/>
                    </a:lnTo>
                    <a:lnTo>
                      <a:pt x="363" y="525"/>
                    </a:lnTo>
                    <a:lnTo>
                      <a:pt x="362" y="525"/>
                    </a:lnTo>
                    <a:lnTo>
                      <a:pt x="358" y="524"/>
                    </a:lnTo>
                    <a:lnTo>
                      <a:pt x="346" y="517"/>
                    </a:lnTo>
                    <a:lnTo>
                      <a:pt x="345" y="517"/>
                    </a:lnTo>
                    <a:lnTo>
                      <a:pt x="331" y="515"/>
                    </a:lnTo>
                    <a:lnTo>
                      <a:pt x="328" y="513"/>
                    </a:lnTo>
                    <a:lnTo>
                      <a:pt x="323" y="512"/>
                    </a:lnTo>
                    <a:lnTo>
                      <a:pt x="317" y="509"/>
                    </a:lnTo>
                    <a:lnTo>
                      <a:pt x="317" y="508"/>
                    </a:lnTo>
                    <a:lnTo>
                      <a:pt x="316" y="508"/>
                    </a:lnTo>
                    <a:lnTo>
                      <a:pt x="309" y="482"/>
                    </a:lnTo>
                    <a:lnTo>
                      <a:pt x="299" y="464"/>
                    </a:lnTo>
                    <a:lnTo>
                      <a:pt x="296" y="461"/>
                    </a:lnTo>
                    <a:lnTo>
                      <a:pt x="299" y="458"/>
                    </a:lnTo>
                    <a:lnTo>
                      <a:pt x="300" y="455"/>
                    </a:lnTo>
                    <a:lnTo>
                      <a:pt x="300" y="449"/>
                    </a:lnTo>
                    <a:lnTo>
                      <a:pt x="299" y="450"/>
                    </a:lnTo>
                    <a:lnTo>
                      <a:pt x="298" y="450"/>
                    </a:lnTo>
                    <a:lnTo>
                      <a:pt x="296" y="449"/>
                    </a:lnTo>
                    <a:lnTo>
                      <a:pt x="296" y="435"/>
                    </a:lnTo>
                    <a:lnTo>
                      <a:pt x="298" y="428"/>
                    </a:lnTo>
                    <a:lnTo>
                      <a:pt x="298" y="426"/>
                    </a:lnTo>
                    <a:lnTo>
                      <a:pt x="299" y="425"/>
                    </a:lnTo>
                    <a:lnTo>
                      <a:pt x="302" y="424"/>
                    </a:lnTo>
                    <a:lnTo>
                      <a:pt x="300" y="422"/>
                    </a:lnTo>
                    <a:lnTo>
                      <a:pt x="299" y="422"/>
                    </a:lnTo>
                    <a:lnTo>
                      <a:pt x="296" y="421"/>
                    </a:lnTo>
                    <a:lnTo>
                      <a:pt x="295" y="419"/>
                    </a:lnTo>
                    <a:lnTo>
                      <a:pt x="282" y="396"/>
                    </a:lnTo>
                    <a:lnTo>
                      <a:pt x="272" y="393"/>
                    </a:lnTo>
                    <a:lnTo>
                      <a:pt x="272" y="391"/>
                    </a:lnTo>
                    <a:lnTo>
                      <a:pt x="274" y="391"/>
                    </a:lnTo>
                    <a:lnTo>
                      <a:pt x="282" y="388"/>
                    </a:lnTo>
                    <a:lnTo>
                      <a:pt x="286" y="383"/>
                    </a:lnTo>
                    <a:lnTo>
                      <a:pt x="291" y="376"/>
                    </a:lnTo>
                    <a:lnTo>
                      <a:pt x="293" y="369"/>
                    </a:lnTo>
                    <a:lnTo>
                      <a:pt x="299" y="364"/>
                    </a:lnTo>
                    <a:lnTo>
                      <a:pt x="314" y="355"/>
                    </a:lnTo>
                    <a:lnTo>
                      <a:pt x="321" y="348"/>
                    </a:lnTo>
                    <a:lnTo>
                      <a:pt x="328" y="347"/>
                    </a:lnTo>
                    <a:lnTo>
                      <a:pt x="331" y="347"/>
                    </a:lnTo>
                    <a:lnTo>
                      <a:pt x="346" y="348"/>
                    </a:lnTo>
                    <a:lnTo>
                      <a:pt x="365" y="347"/>
                    </a:lnTo>
                    <a:lnTo>
                      <a:pt x="366" y="345"/>
                    </a:lnTo>
                    <a:lnTo>
                      <a:pt x="370" y="347"/>
                    </a:lnTo>
                    <a:lnTo>
                      <a:pt x="374" y="350"/>
                    </a:lnTo>
                    <a:lnTo>
                      <a:pt x="377" y="354"/>
                    </a:lnTo>
                    <a:lnTo>
                      <a:pt x="379" y="355"/>
                    </a:lnTo>
                    <a:lnTo>
                      <a:pt x="380" y="354"/>
                    </a:lnTo>
                    <a:lnTo>
                      <a:pt x="380" y="352"/>
                    </a:lnTo>
                    <a:lnTo>
                      <a:pt x="381" y="345"/>
                    </a:lnTo>
                    <a:lnTo>
                      <a:pt x="381" y="340"/>
                    </a:lnTo>
                    <a:lnTo>
                      <a:pt x="376" y="333"/>
                    </a:lnTo>
                    <a:lnTo>
                      <a:pt x="376" y="324"/>
                    </a:lnTo>
                    <a:lnTo>
                      <a:pt x="372" y="319"/>
                    </a:lnTo>
                    <a:lnTo>
                      <a:pt x="370" y="320"/>
                    </a:lnTo>
                    <a:lnTo>
                      <a:pt x="369" y="319"/>
                    </a:lnTo>
                    <a:lnTo>
                      <a:pt x="369" y="318"/>
                    </a:lnTo>
                    <a:lnTo>
                      <a:pt x="365" y="311"/>
                    </a:lnTo>
                    <a:lnTo>
                      <a:pt x="355" y="308"/>
                    </a:lnTo>
                    <a:lnTo>
                      <a:pt x="342" y="306"/>
                    </a:lnTo>
                    <a:lnTo>
                      <a:pt x="339" y="304"/>
                    </a:lnTo>
                    <a:lnTo>
                      <a:pt x="341" y="294"/>
                    </a:lnTo>
                    <a:lnTo>
                      <a:pt x="341" y="292"/>
                    </a:lnTo>
                    <a:lnTo>
                      <a:pt x="343" y="288"/>
                    </a:lnTo>
                    <a:lnTo>
                      <a:pt x="351" y="281"/>
                    </a:lnTo>
                    <a:lnTo>
                      <a:pt x="352" y="278"/>
                    </a:lnTo>
                    <a:lnTo>
                      <a:pt x="355" y="277"/>
                    </a:lnTo>
                    <a:lnTo>
                      <a:pt x="365" y="266"/>
                    </a:lnTo>
                    <a:lnTo>
                      <a:pt x="365" y="253"/>
                    </a:lnTo>
                    <a:lnTo>
                      <a:pt x="369" y="235"/>
                    </a:lnTo>
                    <a:lnTo>
                      <a:pt x="369" y="232"/>
                    </a:lnTo>
                    <a:lnTo>
                      <a:pt x="370" y="231"/>
                    </a:lnTo>
                    <a:lnTo>
                      <a:pt x="377" y="216"/>
                    </a:lnTo>
                    <a:lnTo>
                      <a:pt x="380" y="203"/>
                    </a:lnTo>
                    <a:lnTo>
                      <a:pt x="380" y="200"/>
                    </a:lnTo>
                    <a:lnTo>
                      <a:pt x="381" y="200"/>
                    </a:lnTo>
                    <a:lnTo>
                      <a:pt x="381" y="193"/>
                    </a:lnTo>
                    <a:lnTo>
                      <a:pt x="380" y="190"/>
                    </a:lnTo>
                    <a:lnTo>
                      <a:pt x="380" y="188"/>
                    </a:lnTo>
                    <a:lnTo>
                      <a:pt x="379" y="186"/>
                    </a:lnTo>
                    <a:lnTo>
                      <a:pt x="358" y="157"/>
                    </a:lnTo>
                    <a:lnTo>
                      <a:pt x="355" y="136"/>
                    </a:lnTo>
                    <a:lnTo>
                      <a:pt x="351" y="132"/>
                    </a:lnTo>
                    <a:lnTo>
                      <a:pt x="346" y="129"/>
                    </a:lnTo>
                    <a:lnTo>
                      <a:pt x="345" y="127"/>
                    </a:lnTo>
                    <a:lnTo>
                      <a:pt x="343" y="125"/>
                    </a:lnTo>
                    <a:lnTo>
                      <a:pt x="341" y="121"/>
                    </a:lnTo>
                    <a:lnTo>
                      <a:pt x="326" y="111"/>
                    </a:lnTo>
                    <a:lnTo>
                      <a:pt x="317" y="97"/>
                    </a:lnTo>
                    <a:lnTo>
                      <a:pt x="314" y="96"/>
                    </a:lnTo>
                    <a:lnTo>
                      <a:pt x="316" y="94"/>
                    </a:lnTo>
                    <a:lnTo>
                      <a:pt x="323" y="70"/>
                    </a:lnTo>
                    <a:lnTo>
                      <a:pt x="324" y="67"/>
                    </a:lnTo>
                    <a:lnTo>
                      <a:pt x="326" y="66"/>
                    </a:lnTo>
                    <a:lnTo>
                      <a:pt x="326" y="63"/>
                    </a:lnTo>
                    <a:lnTo>
                      <a:pt x="328" y="54"/>
                    </a:lnTo>
                    <a:lnTo>
                      <a:pt x="328" y="47"/>
                    </a:lnTo>
                    <a:lnTo>
                      <a:pt x="327" y="43"/>
                    </a:lnTo>
                    <a:lnTo>
                      <a:pt x="327" y="41"/>
                    </a:lnTo>
                    <a:lnTo>
                      <a:pt x="326" y="38"/>
                    </a:lnTo>
                    <a:lnTo>
                      <a:pt x="319" y="28"/>
                    </a:lnTo>
                    <a:lnTo>
                      <a:pt x="29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99" name="Freeform 930">
                <a:extLst>
                  <a:ext uri="{FF2B5EF4-FFF2-40B4-BE49-F238E27FC236}">
                    <a16:creationId xmlns:a16="http://schemas.microsoft.com/office/drawing/2014/main" id="{47A12EBD-F6DA-C1C5-39BA-56780A22E0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4" y="2262"/>
                <a:ext cx="82" cy="61"/>
              </a:xfrm>
              <a:custGeom>
                <a:avLst/>
                <a:gdLst>
                  <a:gd name="T0" fmla="*/ 41 w 327"/>
                  <a:gd name="T1" fmla="*/ 4 h 246"/>
                  <a:gd name="T2" fmla="*/ 31 w 327"/>
                  <a:gd name="T3" fmla="*/ 35 h 246"/>
                  <a:gd name="T4" fmla="*/ 26 w 327"/>
                  <a:gd name="T5" fmla="*/ 57 h 246"/>
                  <a:gd name="T6" fmla="*/ 13 w 327"/>
                  <a:gd name="T7" fmla="*/ 82 h 246"/>
                  <a:gd name="T8" fmla="*/ 2 w 327"/>
                  <a:gd name="T9" fmla="*/ 96 h 246"/>
                  <a:gd name="T10" fmla="*/ 3 w 327"/>
                  <a:gd name="T11" fmla="*/ 110 h 246"/>
                  <a:gd name="T12" fmla="*/ 30 w 327"/>
                  <a:gd name="T13" fmla="*/ 122 h 246"/>
                  <a:gd name="T14" fmla="*/ 33 w 327"/>
                  <a:gd name="T15" fmla="*/ 123 h 246"/>
                  <a:gd name="T16" fmla="*/ 42 w 327"/>
                  <a:gd name="T17" fmla="*/ 144 h 246"/>
                  <a:gd name="T18" fmla="*/ 41 w 327"/>
                  <a:gd name="T19" fmla="*/ 158 h 246"/>
                  <a:gd name="T20" fmla="*/ 42 w 327"/>
                  <a:gd name="T21" fmla="*/ 158 h 246"/>
                  <a:gd name="T22" fmla="*/ 59 w 327"/>
                  <a:gd name="T23" fmla="*/ 165 h 246"/>
                  <a:gd name="T24" fmla="*/ 64 w 327"/>
                  <a:gd name="T25" fmla="*/ 175 h 246"/>
                  <a:gd name="T26" fmla="*/ 80 w 327"/>
                  <a:gd name="T27" fmla="*/ 200 h 246"/>
                  <a:gd name="T28" fmla="*/ 83 w 327"/>
                  <a:gd name="T29" fmla="*/ 208 h 246"/>
                  <a:gd name="T30" fmla="*/ 87 w 327"/>
                  <a:gd name="T31" fmla="*/ 208 h 246"/>
                  <a:gd name="T32" fmla="*/ 101 w 327"/>
                  <a:gd name="T33" fmla="*/ 240 h 246"/>
                  <a:gd name="T34" fmla="*/ 109 w 327"/>
                  <a:gd name="T35" fmla="*/ 245 h 246"/>
                  <a:gd name="T36" fmla="*/ 136 w 327"/>
                  <a:gd name="T37" fmla="*/ 223 h 246"/>
                  <a:gd name="T38" fmla="*/ 136 w 327"/>
                  <a:gd name="T39" fmla="*/ 190 h 246"/>
                  <a:gd name="T40" fmla="*/ 148 w 327"/>
                  <a:gd name="T41" fmla="*/ 189 h 246"/>
                  <a:gd name="T42" fmla="*/ 155 w 327"/>
                  <a:gd name="T43" fmla="*/ 189 h 246"/>
                  <a:gd name="T44" fmla="*/ 169 w 327"/>
                  <a:gd name="T45" fmla="*/ 195 h 246"/>
                  <a:gd name="T46" fmla="*/ 213 w 327"/>
                  <a:gd name="T47" fmla="*/ 198 h 246"/>
                  <a:gd name="T48" fmla="*/ 228 w 327"/>
                  <a:gd name="T49" fmla="*/ 204 h 246"/>
                  <a:gd name="T50" fmla="*/ 242 w 327"/>
                  <a:gd name="T51" fmla="*/ 214 h 246"/>
                  <a:gd name="T52" fmla="*/ 260 w 327"/>
                  <a:gd name="T53" fmla="*/ 219 h 246"/>
                  <a:gd name="T54" fmla="*/ 288 w 327"/>
                  <a:gd name="T55" fmla="*/ 208 h 246"/>
                  <a:gd name="T56" fmla="*/ 295 w 327"/>
                  <a:gd name="T57" fmla="*/ 215 h 246"/>
                  <a:gd name="T58" fmla="*/ 299 w 327"/>
                  <a:gd name="T59" fmla="*/ 228 h 246"/>
                  <a:gd name="T60" fmla="*/ 320 w 327"/>
                  <a:gd name="T61" fmla="*/ 197 h 246"/>
                  <a:gd name="T62" fmla="*/ 316 w 327"/>
                  <a:gd name="T63" fmla="*/ 177 h 246"/>
                  <a:gd name="T64" fmla="*/ 301 w 327"/>
                  <a:gd name="T65" fmla="*/ 155 h 246"/>
                  <a:gd name="T66" fmla="*/ 292 w 327"/>
                  <a:gd name="T67" fmla="*/ 148 h 246"/>
                  <a:gd name="T68" fmla="*/ 292 w 327"/>
                  <a:gd name="T69" fmla="*/ 137 h 246"/>
                  <a:gd name="T70" fmla="*/ 291 w 327"/>
                  <a:gd name="T71" fmla="*/ 128 h 246"/>
                  <a:gd name="T72" fmla="*/ 287 w 327"/>
                  <a:gd name="T73" fmla="*/ 117 h 246"/>
                  <a:gd name="T74" fmla="*/ 288 w 327"/>
                  <a:gd name="T75" fmla="*/ 108 h 246"/>
                  <a:gd name="T76" fmla="*/ 288 w 327"/>
                  <a:gd name="T77" fmla="*/ 101 h 246"/>
                  <a:gd name="T78" fmla="*/ 270 w 327"/>
                  <a:gd name="T79" fmla="*/ 102 h 246"/>
                  <a:gd name="T80" fmla="*/ 231 w 327"/>
                  <a:gd name="T81" fmla="*/ 82 h 246"/>
                  <a:gd name="T82" fmla="*/ 204 w 327"/>
                  <a:gd name="T83" fmla="*/ 88 h 246"/>
                  <a:gd name="T84" fmla="*/ 201 w 327"/>
                  <a:gd name="T85" fmla="*/ 87 h 246"/>
                  <a:gd name="T86" fmla="*/ 199 w 327"/>
                  <a:gd name="T87" fmla="*/ 67 h 246"/>
                  <a:gd name="T88" fmla="*/ 211 w 327"/>
                  <a:gd name="T89" fmla="*/ 53 h 246"/>
                  <a:gd name="T90" fmla="*/ 189 w 327"/>
                  <a:gd name="T91" fmla="*/ 22 h 246"/>
                  <a:gd name="T92" fmla="*/ 178 w 327"/>
                  <a:gd name="T93" fmla="*/ 15 h 246"/>
                  <a:gd name="T94" fmla="*/ 161 w 327"/>
                  <a:gd name="T95" fmla="*/ 18 h 246"/>
                  <a:gd name="T96" fmla="*/ 133 w 327"/>
                  <a:gd name="T97" fmla="*/ 39 h 246"/>
                  <a:gd name="T98" fmla="*/ 87 w 327"/>
                  <a:gd name="T99" fmla="*/ 8 h 246"/>
                  <a:gd name="T100" fmla="*/ 84 w 327"/>
                  <a:gd name="T101" fmla="*/ 1 h 246"/>
                  <a:gd name="T102" fmla="*/ 66 w 327"/>
                  <a:gd name="T103" fmla="*/ 4 h 246"/>
                  <a:gd name="T104" fmla="*/ 44 w 327"/>
                  <a:gd name="T105" fmla="*/ 5 h 2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27" h="246">
                    <a:moveTo>
                      <a:pt x="44" y="5"/>
                    </a:moveTo>
                    <a:lnTo>
                      <a:pt x="42" y="4"/>
                    </a:lnTo>
                    <a:lnTo>
                      <a:pt x="41" y="4"/>
                    </a:lnTo>
                    <a:lnTo>
                      <a:pt x="41" y="7"/>
                    </a:lnTo>
                    <a:lnTo>
                      <a:pt x="38" y="20"/>
                    </a:lnTo>
                    <a:lnTo>
                      <a:pt x="31" y="35"/>
                    </a:lnTo>
                    <a:lnTo>
                      <a:pt x="30" y="36"/>
                    </a:lnTo>
                    <a:lnTo>
                      <a:pt x="30" y="39"/>
                    </a:lnTo>
                    <a:lnTo>
                      <a:pt x="26" y="57"/>
                    </a:lnTo>
                    <a:lnTo>
                      <a:pt x="26" y="70"/>
                    </a:lnTo>
                    <a:lnTo>
                      <a:pt x="16" y="81"/>
                    </a:lnTo>
                    <a:lnTo>
                      <a:pt x="13" y="82"/>
                    </a:lnTo>
                    <a:lnTo>
                      <a:pt x="12" y="85"/>
                    </a:lnTo>
                    <a:lnTo>
                      <a:pt x="4" y="92"/>
                    </a:lnTo>
                    <a:lnTo>
                      <a:pt x="2" y="96"/>
                    </a:lnTo>
                    <a:lnTo>
                      <a:pt x="2" y="98"/>
                    </a:lnTo>
                    <a:lnTo>
                      <a:pt x="0" y="108"/>
                    </a:lnTo>
                    <a:lnTo>
                      <a:pt x="3" y="110"/>
                    </a:lnTo>
                    <a:lnTo>
                      <a:pt x="16" y="112"/>
                    </a:lnTo>
                    <a:lnTo>
                      <a:pt x="26" y="115"/>
                    </a:lnTo>
                    <a:lnTo>
                      <a:pt x="30" y="122"/>
                    </a:lnTo>
                    <a:lnTo>
                      <a:pt x="30" y="123"/>
                    </a:lnTo>
                    <a:lnTo>
                      <a:pt x="31" y="124"/>
                    </a:lnTo>
                    <a:lnTo>
                      <a:pt x="33" y="123"/>
                    </a:lnTo>
                    <a:lnTo>
                      <a:pt x="37" y="128"/>
                    </a:lnTo>
                    <a:lnTo>
                      <a:pt x="37" y="137"/>
                    </a:lnTo>
                    <a:lnTo>
                      <a:pt x="42" y="144"/>
                    </a:lnTo>
                    <a:lnTo>
                      <a:pt x="42" y="149"/>
                    </a:lnTo>
                    <a:lnTo>
                      <a:pt x="41" y="156"/>
                    </a:lnTo>
                    <a:lnTo>
                      <a:pt x="41" y="158"/>
                    </a:lnTo>
                    <a:lnTo>
                      <a:pt x="40" y="159"/>
                    </a:lnTo>
                    <a:lnTo>
                      <a:pt x="41" y="159"/>
                    </a:lnTo>
                    <a:lnTo>
                      <a:pt x="42" y="158"/>
                    </a:lnTo>
                    <a:lnTo>
                      <a:pt x="45" y="158"/>
                    </a:lnTo>
                    <a:lnTo>
                      <a:pt x="58" y="163"/>
                    </a:lnTo>
                    <a:lnTo>
                      <a:pt x="59" y="165"/>
                    </a:lnTo>
                    <a:lnTo>
                      <a:pt x="59" y="169"/>
                    </a:lnTo>
                    <a:lnTo>
                      <a:pt x="61" y="172"/>
                    </a:lnTo>
                    <a:lnTo>
                      <a:pt x="64" y="175"/>
                    </a:lnTo>
                    <a:lnTo>
                      <a:pt x="64" y="179"/>
                    </a:lnTo>
                    <a:lnTo>
                      <a:pt x="72" y="186"/>
                    </a:lnTo>
                    <a:lnTo>
                      <a:pt x="80" y="200"/>
                    </a:lnTo>
                    <a:lnTo>
                      <a:pt x="80" y="204"/>
                    </a:lnTo>
                    <a:lnTo>
                      <a:pt x="81" y="207"/>
                    </a:lnTo>
                    <a:lnTo>
                      <a:pt x="83" y="208"/>
                    </a:lnTo>
                    <a:lnTo>
                      <a:pt x="83" y="207"/>
                    </a:lnTo>
                    <a:lnTo>
                      <a:pt x="84" y="207"/>
                    </a:lnTo>
                    <a:lnTo>
                      <a:pt x="87" y="208"/>
                    </a:lnTo>
                    <a:lnTo>
                      <a:pt x="91" y="212"/>
                    </a:lnTo>
                    <a:lnTo>
                      <a:pt x="100" y="232"/>
                    </a:lnTo>
                    <a:lnTo>
                      <a:pt x="101" y="240"/>
                    </a:lnTo>
                    <a:lnTo>
                      <a:pt x="101" y="246"/>
                    </a:lnTo>
                    <a:lnTo>
                      <a:pt x="102" y="245"/>
                    </a:lnTo>
                    <a:lnTo>
                      <a:pt x="109" y="245"/>
                    </a:lnTo>
                    <a:lnTo>
                      <a:pt x="137" y="235"/>
                    </a:lnTo>
                    <a:lnTo>
                      <a:pt x="137" y="233"/>
                    </a:lnTo>
                    <a:lnTo>
                      <a:pt x="136" y="223"/>
                    </a:lnTo>
                    <a:lnTo>
                      <a:pt x="134" y="218"/>
                    </a:lnTo>
                    <a:lnTo>
                      <a:pt x="129" y="194"/>
                    </a:lnTo>
                    <a:lnTo>
                      <a:pt x="136" y="190"/>
                    </a:lnTo>
                    <a:lnTo>
                      <a:pt x="139" y="190"/>
                    </a:lnTo>
                    <a:lnTo>
                      <a:pt x="143" y="189"/>
                    </a:lnTo>
                    <a:lnTo>
                      <a:pt x="148" y="189"/>
                    </a:lnTo>
                    <a:lnTo>
                      <a:pt x="154" y="187"/>
                    </a:lnTo>
                    <a:lnTo>
                      <a:pt x="155" y="187"/>
                    </a:lnTo>
                    <a:lnTo>
                      <a:pt x="155" y="189"/>
                    </a:lnTo>
                    <a:lnTo>
                      <a:pt x="165" y="197"/>
                    </a:lnTo>
                    <a:lnTo>
                      <a:pt x="168" y="197"/>
                    </a:lnTo>
                    <a:lnTo>
                      <a:pt x="169" y="195"/>
                    </a:lnTo>
                    <a:lnTo>
                      <a:pt x="181" y="190"/>
                    </a:lnTo>
                    <a:lnTo>
                      <a:pt x="184" y="190"/>
                    </a:lnTo>
                    <a:lnTo>
                      <a:pt x="213" y="198"/>
                    </a:lnTo>
                    <a:lnTo>
                      <a:pt x="227" y="198"/>
                    </a:lnTo>
                    <a:lnTo>
                      <a:pt x="227" y="202"/>
                    </a:lnTo>
                    <a:lnTo>
                      <a:pt x="228" y="204"/>
                    </a:lnTo>
                    <a:lnTo>
                      <a:pt x="235" y="212"/>
                    </a:lnTo>
                    <a:lnTo>
                      <a:pt x="238" y="214"/>
                    </a:lnTo>
                    <a:lnTo>
                      <a:pt x="242" y="214"/>
                    </a:lnTo>
                    <a:lnTo>
                      <a:pt x="252" y="215"/>
                    </a:lnTo>
                    <a:lnTo>
                      <a:pt x="259" y="219"/>
                    </a:lnTo>
                    <a:lnTo>
                      <a:pt x="260" y="219"/>
                    </a:lnTo>
                    <a:lnTo>
                      <a:pt x="274" y="215"/>
                    </a:lnTo>
                    <a:lnTo>
                      <a:pt x="285" y="208"/>
                    </a:lnTo>
                    <a:lnTo>
                      <a:pt x="288" y="208"/>
                    </a:lnTo>
                    <a:lnTo>
                      <a:pt x="288" y="211"/>
                    </a:lnTo>
                    <a:lnTo>
                      <a:pt x="297" y="215"/>
                    </a:lnTo>
                    <a:lnTo>
                      <a:pt x="295" y="215"/>
                    </a:lnTo>
                    <a:lnTo>
                      <a:pt x="294" y="218"/>
                    </a:lnTo>
                    <a:lnTo>
                      <a:pt x="297" y="219"/>
                    </a:lnTo>
                    <a:lnTo>
                      <a:pt x="299" y="228"/>
                    </a:lnTo>
                    <a:lnTo>
                      <a:pt x="301" y="228"/>
                    </a:lnTo>
                    <a:lnTo>
                      <a:pt x="327" y="198"/>
                    </a:lnTo>
                    <a:lnTo>
                      <a:pt x="320" y="197"/>
                    </a:lnTo>
                    <a:lnTo>
                      <a:pt x="319" y="194"/>
                    </a:lnTo>
                    <a:lnTo>
                      <a:pt x="318" y="192"/>
                    </a:lnTo>
                    <a:lnTo>
                      <a:pt x="316" y="177"/>
                    </a:lnTo>
                    <a:lnTo>
                      <a:pt x="311" y="156"/>
                    </a:lnTo>
                    <a:lnTo>
                      <a:pt x="306" y="156"/>
                    </a:lnTo>
                    <a:lnTo>
                      <a:pt x="301" y="155"/>
                    </a:lnTo>
                    <a:lnTo>
                      <a:pt x="294" y="158"/>
                    </a:lnTo>
                    <a:lnTo>
                      <a:pt x="294" y="152"/>
                    </a:lnTo>
                    <a:lnTo>
                      <a:pt x="292" y="148"/>
                    </a:lnTo>
                    <a:lnTo>
                      <a:pt x="292" y="144"/>
                    </a:lnTo>
                    <a:lnTo>
                      <a:pt x="294" y="142"/>
                    </a:lnTo>
                    <a:lnTo>
                      <a:pt x="292" y="137"/>
                    </a:lnTo>
                    <a:lnTo>
                      <a:pt x="292" y="134"/>
                    </a:lnTo>
                    <a:lnTo>
                      <a:pt x="291" y="131"/>
                    </a:lnTo>
                    <a:lnTo>
                      <a:pt x="291" y="128"/>
                    </a:lnTo>
                    <a:lnTo>
                      <a:pt x="288" y="124"/>
                    </a:lnTo>
                    <a:lnTo>
                      <a:pt x="287" y="120"/>
                    </a:lnTo>
                    <a:lnTo>
                      <a:pt x="287" y="117"/>
                    </a:lnTo>
                    <a:lnTo>
                      <a:pt x="285" y="116"/>
                    </a:lnTo>
                    <a:lnTo>
                      <a:pt x="287" y="113"/>
                    </a:lnTo>
                    <a:lnTo>
                      <a:pt x="288" y="108"/>
                    </a:lnTo>
                    <a:lnTo>
                      <a:pt x="288" y="103"/>
                    </a:lnTo>
                    <a:lnTo>
                      <a:pt x="289" y="101"/>
                    </a:lnTo>
                    <a:lnTo>
                      <a:pt x="288" y="101"/>
                    </a:lnTo>
                    <a:lnTo>
                      <a:pt x="287" y="101"/>
                    </a:lnTo>
                    <a:lnTo>
                      <a:pt x="287" y="102"/>
                    </a:lnTo>
                    <a:lnTo>
                      <a:pt x="270" y="102"/>
                    </a:lnTo>
                    <a:lnTo>
                      <a:pt x="255" y="91"/>
                    </a:lnTo>
                    <a:lnTo>
                      <a:pt x="249" y="82"/>
                    </a:lnTo>
                    <a:lnTo>
                      <a:pt x="231" y="82"/>
                    </a:lnTo>
                    <a:lnTo>
                      <a:pt x="210" y="92"/>
                    </a:lnTo>
                    <a:lnTo>
                      <a:pt x="208" y="91"/>
                    </a:lnTo>
                    <a:lnTo>
                      <a:pt x="204" y="88"/>
                    </a:lnTo>
                    <a:lnTo>
                      <a:pt x="203" y="88"/>
                    </a:lnTo>
                    <a:lnTo>
                      <a:pt x="201" y="89"/>
                    </a:lnTo>
                    <a:lnTo>
                      <a:pt x="201" y="87"/>
                    </a:lnTo>
                    <a:lnTo>
                      <a:pt x="195" y="68"/>
                    </a:lnTo>
                    <a:lnTo>
                      <a:pt x="197" y="68"/>
                    </a:lnTo>
                    <a:lnTo>
                      <a:pt x="199" y="67"/>
                    </a:lnTo>
                    <a:lnTo>
                      <a:pt x="200" y="67"/>
                    </a:lnTo>
                    <a:lnTo>
                      <a:pt x="208" y="57"/>
                    </a:lnTo>
                    <a:lnTo>
                      <a:pt x="211" y="53"/>
                    </a:lnTo>
                    <a:lnTo>
                      <a:pt x="210" y="46"/>
                    </a:lnTo>
                    <a:lnTo>
                      <a:pt x="204" y="41"/>
                    </a:lnTo>
                    <a:lnTo>
                      <a:pt x="189" y="22"/>
                    </a:lnTo>
                    <a:lnTo>
                      <a:pt x="186" y="17"/>
                    </a:lnTo>
                    <a:lnTo>
                      <a:pt x="186" y="15"/>
                    </a:lnTo>
                    <a:lnTo>
                      <a:pt x="178" y="15"/>
                    </a:lnTo>
                    <a:lnTo>
                      <a:pt x="160" y="7"/>
                    </a:lnTo>
                    <a:lnTo>
                      <a:pt x="161" y="11"/>
                    </a:lnTo>
                    <a:lnTo>
                      <a:pt x="161" y="18"/>
                    </a:lnTo>
                    <a:lnTo>
                      <a:pt x="137" y="42"/>
                    </a:lnTo>
                    <a:lnTo>
                      <a:pt x="136" y="42"/>
                    </a:lnTo>
                    <a:lnTo>
                      <a:pt x="133" y="39"/>
                    </a:lnTo>
                    <a:lnTo>
                      <a:pt x="95" y="14"/>
                    </a:lnTo>
                    <a:lnTo>
                      <a:pt x="94" y="13"/>
                    </a:lnTo>
                    <a:lnTo>
                      <a:pt x="87" y="8"/>
                    </a:lnTo>
                    <a:lnTo>
                      <a:pt x="86" y="8"/>
                    </a:lnTo>
                    <a:lnTo>
                      <a:pt x="84" y="7"/>
                    </a:lnTo>
                    <a:lnTo>
                      <a:pt x="84" y="1"/>
                    </a:lnTo>
                    <a:lnTo>
                      <a:pt x="83" y="1"/>
                    </a:lnTo>
                    <a:lnTo>
                      <a:pt x="73" y="0"/>
                    </a:lnTo>
                    <a:lnTo>
                      <a:pt x="66" y="4"/>
                    </a:lnTo>
                    <a:lnTo>
                      <a:pt x="55" y="7"/>
                    </a:lnTo>
                    <a:lnTo>
                      <a:pt x="48" y="7"/>
                    </a:lnTo>
                    <a:lnTo>
                      <a:pt x="44" y="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00" name="Freeform 931">
                <a:extLst>
                  <a:ext uri="{FF2B5EF4-FFF2-40B4-BE49-F238E27FC236}">
                    <a16:creationId xmlns:a16="http://schemas.microsoft.com/office/drawing/2014/main" id="{80104301-8C08-4826-3AAB-4434D2A0F8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4" y="2196"/>
                <a:ext cx="59" cy="100"/>
              </a:xfrm>
              <a:custGeom>
                <a:avLst/>
                <a:gdLst>
                  <a:gd name="T0" fmla="*/ 45 w 234"/>
                  <a:gd name="T1" fmla="*/ 71 h 398"/>
                  <a:gd name="T2" fmla="*/ 45 w 234"/>
                  <a:gd name="T3" fmla="*/ 95 h 398"/>
                  <a:gd name="T4" fmla="*/ 47 w 234"/>
                  <a:gd name="T5" fmla="*/ 103 h 398"/>
                  <a:gd name="T6" fmla="*/ 54 w 234"/>
                  <a:gd name="T7" fmla="*/ 113 h 398"/>
                  <a:gd name="T8" fmla="*/ 67 w 234"/>
                  <a:gd name="T9" fmla="*/ 120 h 398"/>
                  <a:gd name="T10" fmla="*/ 74 w 234"/>
                  <a:gd name="T11" fmla="*/ 130 h 398"/>
                  <a:gd name="T12" fmla="*/ 57 w 234"/>
                  <a:gd name="T13" fmla="*/ 175 h 398"/>
                  <a:gd name="T14" fmla="*/ 36 w 234"/>
                  <a:gd name="T15" fmla="*/ 213 h 398"/>
                  <a:gd name="T16" fmla="*/ 8 w 234"/>
                  <a:gd name="T17" fmla="*/ 249 h 398"/>
                  <a:gd name="T18" fmla="*/ 11 w 234"/>
                  <a:gd name="T19" fmla="*/ 265 h 398"/>
                  <a:gd name="T20" fmla="*/ 24 w 234"/>
                  <a:gd name="T21" fmla="*/ 279 h 398"/>
                  <a:gd name="T22" fmla="*/ 26 w 234"/>
                  <a:gd name="T23" fmla="*/ 295 h 398"/>
                  <a:gd name="T24" fmla="*/ 21 w 234"/>
                  <a:gd name="T25" fmla="*/ 306 h 398"/>
                  <a:gd name="T26" fmla="*/ 1 w 234"/>
                  <a:gd name="T27" fmla="*/ 325 h 398"/>
                  <a:gd name="T28" fmla="*/ 7 w 234"/>
                  <a:gd name="T29" fmla="*/ 349 h 398"/>
                  <a:gd name="T30" fmla="*/ 25 w 234"/>
                  <a:gd name="T31" fmla="*/ 348 h 398"/>
                  <a:gd name="T32" fmla="*/ 36 w 234"/>
                  <a:gd name="T33" fmla="*/ 334 h 398"/>
                  <a:gd name="T34" fmla="*/ 46 w 234"/>
                  <a:gd name="T35" fmla="*/ 341 h 398"/>
                  <a:gd name="T36" fmla="*/ 38 w 234"/>
                  <a:gd name="T37" fmla="*/ 364 h 398"/>
                  <a:gd name="T38" fmla="*/ 62 w 234"/>
                  <a:gd name="T39" fmla="*/ 394 h 398"/>
                  <a:gd name="T40" fmla="*/ 86 w 234"/>
                  <a:gd name="T41" fmla="*/ 398 h 398"/>
                  <a:gd name="T42" fmla="*/ 100 w 234"/>
                  <a:gd name="T43" fmla="*/ 360 h 398"/>
                  <a:gd name="T44" fmla="*/ 95 w 234"/>
                  <a:gd name="T45" fmla="*/ 334 h 398"/>
                  <a:gd name="T46" fmla="*/ 106 w 234"/>
                  <a:gd name="T47" fmla="*/ 311 h 398"/>
                  <a:gd name="T48" fmla="*/ 125 w 234"/>
                  <a:gd name="T49" fmla="*/ 295 h 398"/>
                  <a:gd name="T50" fmla="*/ 141 w 234"/>
                  <a:gd name="T51" fmla="*/ 295 h 398"/>
                  <a:gd name="T52" fmla="*/ 139 w 234"/>
                  <a:gd name="T53" fmla="*/ 274 h 398"/>
                  <a:gd name="T54" fmla="*/ 132 w 234"/>
                  <a:gd name="T55" fmla="*/ 264 h 398"/>
                  <a:gd name="T56" fmla="*/ 95 w 234"/>
                  <a:gd name="T57" fmla="*/ 262 h 398"/>
                  <a:gd name="T58" fmla="*/ 131 w 234"/>
                  <a:gd name="T59" fmla="*/ 212 h 398"/>
                  <a:gd name="T60" fmla="*/ 132 w 234"/>
                  <a:gd name="T61" fmla="*/ 192 h 398"/>
                  <a:gd name="T62" fmla="*/ 148 w 234"/>
                  <a:gd name="T63" fmla="*/ 184 h 398"/>
                  <a:gd name="T64" fmla="*/ 172 w 234"/>
                  <a:gd name="T65" fmla="*/ 197 h 398"/>
                  <a:gd name="T66" fmla="*/ 187 w 234"/>
                  <a:gd name="T67" fmla="*/ 179 h 398"/>
                  <a:gd name="T68" fmla="*/ 177 w 234"/>
                  <a:gd name="T69" fmla="*/ 165 h 398"/>
                  <a:gd name="T70" fmla="*/ 198 w 234"/>
                  <a:gd name="T71" fmla="*/ 125 h 398"/>
                  <a:gd name="T72" fmla="*/ 204 w 234"/>
                  <a:gd name="T73" fmla="*/ 105 h 398"/>
                  <a:gd name="T74" fmla="*/ 211 w 234"/>
                  <a:gd name="T75" fmla="*/ 79 h 398"/>
                  <a:gd name="T76" fmla="*/ 234 w 234"/>
                  <a:gd name="T77" fmla="*/ 78 h 398"/>
                  <a:gd name="T78" fmla="*/ 204 w 234"/>
                  <a:gd name="T79" fmla="*/ 46 h 398"/>
                  <a:gd name="T80" fmla="*/ 181 w 234"/>
                  <a:gd name="T81" fmla="*/ 42 h 398"/>
                  <a:gd name="T82" fmla="*/ 152 w 234"/>
                  <a:gd name="T83" fmla="*/ 45 h 398"/>
                  <a:gd name="T84" fmla="*/ 139 w 234"/>
                  <a:gd name="T85" fmla="*/ 39 h 398"/>
                  <a:gd name="T86" fmla="*/ 128 w 234"/>
                  <a:gd name="T87" fmla="*/ 36 h 398"/>
                  <a:gd name="T88" fmla="*/ 117 w 234"/>
                  <a:gd name="T89" fmla="*/ 24 h 398"/>
                  <a:gd name="T90" fmla="*/ 84 w 234"/>
                  <a:gd name="T91" fmla="*/ 1 h 398"/>
                  <a:gd name="T92" fmla="*/ 67 w 234"/>
                  <a:gd name="T93" fmla="*/ 3 h 398"/>
                  <a:gd name="T94" fmla="*/ 62 w 234"/>
                  <a:gd name="T95" fmla="*/ 15 h 398"/>
                  <a:gd name="T96" fmla="*/ 60 w 234"/>
                  <a:gd name="T97" fmla="*/ 29 h 3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34" h="398">
                    <a:moveTo>
                      <a:pt x="60" y="29"/>
                    </a:moveTo>
                    <a:lnTo>
                      <a:pt x="60" y="39"/>
                    </a:lnTo>
                    <a:lnTo>
                      <a:pt x="61" y="43"/>
                    </a:lnTo>
                    <a:lnTo>
                      <a:pt x="45" y="71"/>
                    </a:lnTo>
                    <a:lnTo>
                      <a:pt x="45" y="72"/>
                    </a:lnTo>
                    <a:lnTo>
                      <a:pt x="43" y="74"/>
                    </a:lnTo>
                    <a:lnTo>
                      <a:pt x="45" y="93"/>
                    </a:lnTo>
                    <a:lnTo>
                      <a:pt x="45" y="95"/>
                    </a:lnTo>
                    <a:lnTo>
                      <a:pt x="45" y="96"/>
                    </a:lnTo>
                    <a:lnTo>
                      <a:pt x="46" y="101"/>
                    </a:lnTo>
                    <a:lnTo>
                      <a:pt x="46" y="102"/>
                    </a:lnTo>
                    <a:lnTo>
                      <a:pt x="47" y="103"/>
                    </a:lnTo>
                    <a:lnTo>
                      <a:pt x="47" y="105"/>
                    </a:lnTo>
                    <a:lnTo>
                      <a:pt x="50" y="106"/>
                    </a:lnTo>
                    <a:lnTo>
                      <a:pt x="53" y="112"/>
                    </a:lnTo>
                    <a:lnTo>
                      <a:pt x="54" y="113"/>
                    </a:lnTo>
                    <a:lnTo>
                      <a:pt x="58" y="116"/>
                    </a:lnTo>
                    <a:lnTo>
                      <a:pt x="60" y="117"/>
                    </a:lnTo>
                    <a:lnTo>
                      <a:pt x="62" y="119"/>
                    </a:lnTo>
                    <a:lnTo>
                      <a:pt x="67" y="120"/>
                    </a:lnTo>
                    <a:lnTo>
                      <a:pt x="68" y="124"/>
                    </a:lnTo>
                    <a:lnTo>
                      <a:pt x="71" y="125"/>
                    </a:lnTo>
                    <a:lnTo>
                      <a:pt x="72" y="128"/>
                    </a:lnTo>
                    <a:lnTo>
                      <a:pt x="74" y="130"/>
                    </a:lnTo>
                    <a:lnTo>
                      <a:pt x="74" y="142"/>
                    </a:lnTo>
                    <a:lnTo>
                      <a:pt x="72" y="149"/>
                    </a:lnTo>
                    <a:lnTo>
                      <a:pt x="65" y="163"/>
                    </a:lnTo>
                    <a:lnTo>
                      <a:pt x="57" y="175"/>
                    </a:lnTo>
                    <a:lnTo>
                      <a:pt x="55" y="176"/>
                    </a:lnTo>
                    <a:lnTo>
                      <a:pt x="55" y="177"/>
                    </a:lnTo>
                    <a:lnTo>
                      <a:pt x="36" y="199"/>
                    </a:lnTo>
                    <a:lnTo>
                      <a:pt x="36" y="213"/>
                    </a:lnTo>
                    <a:lnTo>
                      <a:pt x="35" y="215"/>
                    </a:lnTo>
                    <a:lnTo>
                      <a:pt x="26" y="228"/>
                    </a:lnTo>
                    <a:lnTo>
                      <a:pt x="8" y="246"/>
                    </a:lnTo>
                    <a:lnTo>
                      <a:pt x="8" y="249"/>
                    </a:lnTo>
                    <a:lnTo>
                      <a:pt x="7" y="251"/>
                    </a:lnTo>
                    <a:lnTo>
                      <a:pt x="7" y="259"/>
                    </a:lnTo>
                    <a:lnTo>
                      <a:pt x="8" y="262"/>
                    </a:lnTo>
                    <a:lnTo>
                      <a:pt x="11" y="265"/>
                    </a:lnTo>
                    <a:lnTo>
                      <a:pt x="15" y="265"/>
                    </a:lnTo>
                    <a:lnTo>
                      <a:pt x="15" y="266"/>
                    </a:lnTo>
                    <a:lnTo>
                      <a:pt x="18" y="268"/>
                    </a:lnTo>
                    <a:lnTo>
                      <a:pt x="24" y="279"/>
                    </a:lnTo>
                    <a:lnTo>
                      <a:pt x="24" y="282"/>
                    </a:lnTo>
                    <a:lnTo>
                      <a:pt x="25" y="283"/>
                    </a:lnTo>
                    <a:lnTo>
                      <a:pt x="26" y="288"/>
                    </a:lnTo>
                    <a:lnTo>
                      <a:pt x="26" y="295"/>
                    </a:lnTo>
                    <a:lnTo>
                      <a:pt x="24" y="300"/>
                    </a:lnTo>
                    <a:lnTo>
                      <a:pt x="24" y="302"/>
                    </a:lnTo>
                    <a:lnTo>
                      <a:pt x="21" y="304"/>
                    </a:lnTo>
                    <a:lnTo>
                      <a:pt x="21" y="306"/>
                    </a:lnTo>
                    <a:lnTo>
                      <a:pt x="14" y="313"/>
                    </a:lnTo>
                    <a:lnTo>
                      <a:pt x="9" y="316"/>
                    </a:lnTo>
                    <a:lnTo>
                      <a:pt x="4" y="318"/>
                    </a:lnTo>
                    <a:lnTo>
                      <a:pt x="1" y="325"/>
                    </a:lnTo>
                    <a:lnTo>
                      <a:pt x="0" y="326"/>
                    </a:lnTo>
                    <a:lnTo>
                      <a:pt x="0" y="332"/>
                    </a:lnTo>
                    <a:lnTo>
                      <a:pt x="1" y="335"/>
                    </a:lnTo>
                    <a:lnTo>
                      <a:pt x="7" y="349"/>
                    </a:lnTo>
                    <a:lnTo>
                      <a:pt x="8" y="349"/>
                    </a:lnTo>
                    <a:lnTo>
                      <a:pt x="14" y="348"/>
                    </a:lnTo>
                    <a:lnTo>
                      <a:pt x="21" y="349"/>
                    </a:lnTo>
                    <a:lnTo>
                      <a:pt x="25" y="348"/>
                    </a:lnTo>
                    <a:lnTo>
                      <a:pt x="32" y="343"/>
                    </a:lnTo>
                    <a:lnTo>
                      <a:pt x="35" y="339"/>
                    </a:lnTo>
                    <a:lnTo>
                      <a:pt x="36" y="335"/>
                    </a:lnTo>
                    <a:lnTo>
                      <a:pt x="36" y="334"/>
                    </a:lnTo>
                    <a:lnTo>
                      <a:pt x="40" y="334"/>
                    </a:lnTo>
                    <a:lnTo>
                      <a:pt x="43" y="332"/>
                    </a:lnTo>
                    <a:lnTo>
                      <a:pt x="43" y="334"/>
                    </a:lnTo>
                    <a:lnTo>
                      <a:pt x="46" y="341"/>
                    </a:lnTo>
                    <a:lnTo>
                      <a:pt x="45" y="348"/>
                    </a:lnTo>
                    <a:lnTo>
                      <a:pt x="40" y="353"/>
                    </a:lnTo>
                    <a:lnTo>
                      <a:pt x="38" y="360"/>
                    </a:lnTo>
                    <a:lnTo>
                      <a:pt x="38" y="364"/>
                    </a:lnTo>
                    <a:lnTo>
                      <a:pt x="40" y="373"/>
                    </a:lnTo>
                    <a:lnTo>
                      <a:pt x="42" y="374"/>
                    </a:lnTo>
                    <a:lnTo>
                      <a:pt x="51" y="387"/>
                    </a:lnTo>
                    <a:lnTo>
                      <a:pt x="62" y="394"/>
                    </a:lnTo>
                    <a:lnTo>
                      <a:pt x="65" y="396"/>
                    </a:lnTo>
                    <a:lnTo>
                      <a:pt x="69" y="396"/>
                    </a:lnTo>
                    <a:lnTo>
                      <a:pt x="78" y="398"/>
                    </a:lnTo>
                    <a:lnTo>
                      <a:pt x="86" y="398"/>
                    </a:lnTo>
                    <a:lnTo>
                      <a:pt x="91" y="389"/>
                    </a:lnTo>
                    <a:lnTo>
                      <a:pt x="91" y="378"/>
                    </a:lnTo>
                    <a:lnTo>
                      <a:pt x="93" y="371"/>
                    </a:lnTo>
                    <a:lnTo>
                      <a:pt x="100" y="360"/>
                    </a:lnTo>
                    <a:lnTo>
                      <a:pt x="102" y="357"/>
                    </a:lnTo>
                    <a:lnTo>
                      <a:pt x="102" y="356"/>
                    </a:lnTo>
                    <a:lnTo>
                      <a:pt x="95" y="352"/>
                    </a:lnTo>
                    <a:lnTo>
                      <a:pt x="95" y="334"/>
                    </a:lnTo>
                    <a:lnTo>
                      <a:pt x="98" y="325"/>
                    </a:lnTo>
                    <a:lnTo>
                      <a:pt x="102" y="322"/>
                    </a:lnTo>
                    <a:lnTo>
                      <a:pt x="105" y="318"/>
                    </a:lnTo>
                    <a:lnTo>
                      <a:pt x="106" y="311"/>
                    </a:lnTo>
                    <a:lnTo>
                      <a:pt x="106" y="300"/>
                    </a:lnTo>
                    <a:lnTo>
                      <a:pt x="107" y="299"/>
                    </a:lnTo>
                    <a:lnTo>
                      <a:pt x="109" y="295"/>
                    </a:lnTo>
                    <a:lnTo>
                      <a:pt x="125" y="295"/>
                    </a:lnTo>
                    <a:lnTo>
                      <a:pt x="134" y="297"/>
                    </a:lnTo>
                    <a:lnTo>
                      <a:pt x="135" y="299"/>
                    </a:lnTo>
                    <a:lnTo>
                      <a:pt x="137" y="299"/>
                    </a:lnTo>
                    <a:lnTo>
                      <a:pt x="141" y="295"/>
                    </a:lnTo>
                    <a:lnTo>
                      <a:pt x="139" y="288"/>
                    </a:lnTo>
                    <a:lnTo>
                      <a:pt x="141" y="286"/>
                    </a:lnTo>
                    <a:lnTo>
                      <a:pt x="141" y="276"/>
                    </a:lnTo>
                    <a:lnTo>
                      <a:pt x="139" y="274"/>
                    </a:lnTo>
                    <a:lnTo>
                      <a:pt x="139" y="271"/>
                    </a:lnTo>
                    <a:lnTo>
                      <a:pt x="138" y="269"/>
                    </a:lnTo>
                    <a:lnTo>
                      <a:pt x="138" y="268"/>
                    </a:lnTo>
                    <a:lnTo>
                      <a:pt x="132" y="264"/>
                    </a:lnTo>
                    <a:lnTo>
                      <a:pt x="124" y="262"/>
                    </a:lnTo>
                    <a:lnTo>
                      <a:pt x="118" y="265"/>
                    </a:lnTo>
                    <a:lnTo>
                      <a:pt x="100" y="262"/>
                    </a:lnTo>
                    <a:lnTo>
                      <a:pt x="95" y="262"/>
                    </a:lnTo>
                    <a:lnTo>
                      <a:pt x="106" y="237"/>
                    </a:lnTo>
                    <a:lnTo>
                      <a:pt x="120" y="218"/>
                    </a:lnTo>
                    <a:lnTo>
                      <a:pt x="122" y="212"/>
                    </a:lnTo>
                    <a:lnTo>
                      <a:pt x="131" y="212"/>
                    </a:lnTo>
                    <a:lnTo>
                      <a:pt x="135" y="211"/>
                    </a:lnTo>
                    <a:lnTo>
                      <a:pt x="135" y="209"/>
                    </a:lnTo>
                    <a:lnTo>
                      <a:pt x="132" y="199"/>
                    </a:lnTo>
                    <a:lnTo>
                      <a:pt x="132" y="192"/>
                    </a:lnTo>
                    <a:lnTo>
                      <a:pt x="134" y="192"/>
                    </a:lnTo>
                    <a:lnTo>
                      <a:pt x="137" y="190"/>
                    </a:lnTo>
                    <a:lnTo>
                      <a:pt x="142" y="186"/>
                    </a:lnTo>
                    <a:lnTo>
                      <a:pt x="148" y="184"/>
                    </a:lnTo>
                    <a:lnTo>
                      <a:pt x="155" y="184"/>
                    </a:lnTo>
                    <a:lnTo>
                      <a:pt x="156" y="186"/>
                    </a:lnTo>
                    <a:lnTo>
                      <a:pt x="170" y="197"/>
                    </a:lnTo>
                    <a:lnTo>
                      <a:pt x="172" y="197"/>
                    </a:lnTo>
                    <a:lnTo>
                      <a:pt x="176" y="192"/>
                    </a:lnTo>
                    <a:lnTo>
                      <a:pt x="179" y="186"/>
                    </a:lnTo>
                    <a:lnTo>
                      <a:pt x="184" y="180"/>
                    </a:lnTo>
                    <a:lnTo>
                      <a:pt x="187" y="179"/>
                    </a:lnTo>
                    <a:lnTo>
                      <a:pt x="188" y="177"/>
                    </a:lnTo>
                    <a:lnTo>
                      <a:pt x="188" y="169"/>
                    </a:lnTo>
                    <a:lnTo>
                      <a:pt x="180" y="168"/>
                    </a:lnTo>
                    <a:lnTo>
                      <a:pt x="177" y="165"/>
                    </a:lnTo>
                    <a:lnTo>
                      <a:pt x="179" y="159"/>
                    </a:lnTo>
                    <a:lnTo>
                      <a:pt x="187" y="142"/>
                    </a:lnTo>
                    <a:lnTo>
                      <a:pt x="197" y="128"/>
                    </a:lnTo>
                    <a:lnTo>
                      <a:pt x="198" y="125"/>
                    </a:lnTo>
                    <a:lnTo>
                      <a:pt x="199" y="125"/>
                    </a:lnTo>
                    <a:lnTo>
                      <a:pt x="199" y="124"/>
                    </a:lnTo>
                    <a:lnTo>
                      <a:pt x="201" y="119"/>
                    </a:lnTo>
                    <a:lnTo>
                      <a:pt x="204" y="105"/>
                    </a:lnTo>
                    <a:lnTo>
                      <a:pt x="204" y="91"/>
                    </a:lnTo>
                    <a:lnTo>
                      <a:pt x="205" y="86"/>
                    </a:lnTo>
                    <a:lnTo>
                      <a:pt x="206" y="85"/>
                    </a:lnTo>
                    <a:lnTo>
                      <a:pt x="211" y="79"/>
                    </a:lnTo>
                    <a:lnTo>
                      <a:pt x="212" y="78"/>
                    </a:lnTo>
                    <a:lnTo>
                      <a:pt x="229" y="78"/>
                    </a:lnTo>
                    <a:lnTo>
                      <a:pt x="234" y="79"/>
                    </a:lnTo>
                    <a:lnTo>
                      <a:pt x="234" y="78"/>
                    </a:lnTo>
                    <a:lnTo>
                      <a:pt x="234" y="52"/>
                    </a:lnTo>
                    <a:lnTo>
                      <a:pt x="229" y="52"/>
                    </a:lnTo>
                    <a:lnTo>
                      <a:pt x="208" y="48"/>
                    </a:lnTo>
                    <a:lnTo>
                      <a:pt x="204" y="46"/>
                    </a:lnTo>
                    <a:lnTo>
                      <a:pt x="199" y="42"/>
                    </a:lnTo>
                    <a:lnTo>
                      <a:pt x="187" y="38"/>
                    </a:lnTo>
                    <a:lnTo>
                      <a:pt x="181" y="38"/>
                    </a:lnTo>
                    <a:lnTo>
                      <a:pt x="181" y="42"/>
                    </a:lnTo>
                    <a:lnTo>
                      <a:pt x="173" y="46"/>
                    </a:lnTo>
                    <a:lnTo>
                      <a:pt x="163" y="48"/>
                    </a:lnTo>
                    <a:lnTo>
                      <a:pt x="158" y="48"/>
                    </a:lnTo>
                    <a:lnTo>
                      <a:pt x="152" y="45"/>
                    </a:lnTo>
                    <a:lnTo>
                      <a:pt x="149" y="45"/>
                    </a:lnTo>
                    <a:lnTo>
                      <a:pt x="146" y="42"/>
                    </a:lnTo>
                    <a:lnTo>
                      <a:pt x="145" y="42"/>
                    </a:lnTo>
                    <a:lnTo>
                      <a:pt x="139" y="39"/>
                    </a:lnTo>
                    <a:lnTo>
                      <a:pt x="137" y="39"/>
                    </a:lnTo>
                    <a:lnTo>
                      <a:pt x="134" y="38"/>
                    </a:lnTo>
                    <a:lnTo>
                      <a:pt x="131" y="38"/>
                    </a:lnTo>
                    <a:lnTo>
                      <a:pt x="128" y="36"/>
                    </a:lnTo>
                    <a:lnTo>
                      <a:pt x="127" y="35"/>
                    </a:lnTo>
                    <a:lnTo>
                      <a:pt x="124" y="33"/>
                    </a:lnTo>
                    <a:lnTo>
                      <a:pt x="122" y="31"/>
                    </a:lnTo>
                    <a:lnTo>
                      <a:pt x="117" y="24"/>
                    </a:lnTo>
                    <a:lnTo>
                      <a:pt x="106" y="4"/>
                    </a:lnTo>
                    <a:lnTo>
                      <a:pt x="100" y="0"/>
                    </a:lnTo>
                    <a:lnTo>
                      <a:pt x="86" y="0"/>
                    </a:lnTo>
                    <a:lnTo>
                      <a:pt x="84" y="1"/>
                    </a:lnTo>
                    <a:lnTo>
                      <a:pt x="71" y="0"/>
                    </a:lnTo>
                    <a:lnTo>
                      <a:pt x="68" y="0"/>
                    </a:lnTo>
                    <a:lnTo>
                      <a:pt x="68" y="1"/>
                    </a:lnTo>
                    <a:lnTo>
                      <a:pt x="67" y="3"/>
                    </a:lnTo>
                    <a:lnTo>
                      <a:pt x="67" y="5"/>
                    </a:lnTo>
                    <a:lnTo>
                      <a:pt x="65" y="8"/>
                    </a:lnTo>
                    <a:lnTo>
                      <a:pt x="65" y="10"/>
                    </a:lnTo>
                    <a:lnTo>
                      <a:pt x="62" y="15"/>
                    </a:lnTo>
                    <a:lnTo>
                      <a:pt x="62" y="17"/>
                    </a:lnTo>
                    <a:lnTo>
                      <a:pt x="61" y="18"/>
                    </a:lnTo>
                    <a:lnTo>
                      <a:pt x="61" y="19"/>
                    </a:lnTo>
                    <a:lnTo>
                      <a:pt x="60" y="2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01" name="Freeform 932">
                <a:extLst>
                  <a:ext uri="{FF2B5EF4-FFF2-40B4-BE49-F238E27FC236}">
                    <a16:creationId xmlns:a16="http://schemas.microsoft.com/office/drawing/2014/main" id="{44DF7D0F-4A68-A976-62C6-E5507BF8CE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1" y="2161"/>
                <a:ext cx="92" cy="64"/>
              </a:xfrm>
              <a:custGeom>
                <a:avLst/>
                <a:gdLst>
                  <a:gd name="T0" fmla="*/ 196 w 366"/>
                  <a:gd name="T1" fmla="*/ 20 h 252"/>
                  <a:gd name="T2" fmla="*/ 182 w 366"/>
                  <a:gd name="T3" fmla="*/ 21 h 252"/>
                  <a:gd name="T4" fmla="*/ 166 w 366"/>
                  <a:gd name="T5" fmla="*/ 30 h 252"/>
                  <a:gd name="T6" fmla="*/ 161 w 366"/>
                  <a:gd name="T7" fmla="*/ 32 h 252"/>
                  <a:gd name="T8" fmla="*/ 151 w 366"/>
                  <a:gd name="T9" fmla="*/ 32 h 252"/>
                  <a:gd name="T10" fmla="*/ 143 w 366"/>
                  <a:gd name="T11" fmla="*/ 32 h 252"/>
                  <a:gd name="T12" fmla="*/ 130 w 366"/>
                  <a:gd name="T13" fmla="*/ 24 h 252"/>
                  <a:gd name="T14" fmla="*/ 121 w 366"/>
                  <a:gd name="T15" fmla="*/ 17 h 252"/>
                  <a:gd name="T16" fmla="*/ 108 w 366"/>
                  <a:gd name="T17" fmla="*/ 25 h 252"/>
                  <a:gd name="T18" fmla="*/ 56 w 366"/>
                  <a:gd name="T19" fmla="*/ 23 h 252"/>
                  <a:gd name="T20" fmla="*/ 49 w 366"/>
                  <a:gd name="T21" fmla="*/ 8 h 252"/>
                  <a:gd name="T22" fmla="*/ 44 w 366"/>
                  <a:gd name="T23" fmla="*/ 7 h 252"/>
                  <a:gd name="T24" fmla="*/ 41 w 366"/>
                  <a:gd name="T25" fmla="*/ 14 h 252"/>
                  <a:gd name="T26" fmla="*/ 37 w 366"/>
                  <a:gd name="T27" fmla="*/ 16 h 252"/>
                  <a:gd name="T28" fmla="*/ 30 w 366"/>
                  <a:gd name="T29" fmla="*/ 55 h 252"/>
                  <a:gd name="T30" fmla="*/ 14 w 366"/>
                  <a:gd name="T31" fmla="*/ 78 h 252"/>
                  <a:gd name="T32" fmla="*/ 13 w 366"/>
                  <a:gd name="T33" fmla="*/ 97 h 252"/>
                  <a:gd name="T34" fmla="*/ 9 w 366"/>
                  <a:gd name="T35" fmla="*/ 129 h 252"/>
                  <a:gd name="T36" fmla="*/ 3 w 366"/>
                  <a:gd name="T37" fmla="*/ 134 h 252"/>
                  <a:gd name="T38" fmla="*/ 3 w 366"/>
                  <a:gd name="T39" fmla="*/ 140 h 252"/>
                  <a:gd name="T40" fmla="*/ 32 w 366"/>
                  <a:gd name="T41" fmla="*/ 140 h 252"/>
                  <a:gd name="T42" fmla="*/ 54 w 366"/>
                  <a:gd name="T43" fmla="*/ 171 h 252"/>
                  <a:gd name="T44" fmla="*/ 60 w 366"/>
                  <a:gd name="T45" fmla="*/ 176 h 252"/>
                  <a:gd name="T46" fmla="*/ 69 w 366"/>
                  <a:gd name="T47" fmla="*/ 179 h 252"/>
                  <a:gd name="T48" fmla="*/ 78 w 366"/>
                  <a:gd name="T49" fmla="*/ 182 h 252"/>
                  <a:gd name="T50" fmla="*/ 90 w 366"/>
                  <a:gd name="T51" fmla="*/ 188 h 252"/>
                  <a:gd name="T52" fmla="*/ 113 w 366"/>
                  <a:gd name="T53" fmla="*/ 182 h 252"/>
                  <a:gd name="T54" fmla="*/ 131 w 366"/>
                  <a:gd name="T55" fmla="*/ 182 h 252"/>
                  <a:gd name="T56" fmla="*/ 161 w 366"/>
                  <a:gd name="T57" fmla="*/ 192 h 252"/>
                  <a:gd name="T58" fmla="*/ 168 w 366"/>
                  <a:gd name="T59" fmla="*/ 217 h 252"/>
                  <a:gd name="T60" fmla="*/ 184 w 366"/>
                  <a:gd name="T61" fmla="*/ 208 h 252"/>
                  <a:gd name="T62" fmla="*/ 208 w 366"/>
                  <a:gd name="T63" fmla="*/ 217 h 252"/>
                  <a:gd name="T64" fmla="*/ 225 w 366"/>
                  <a:gd name="T65" fmla="*/ 203 h 252"/>
                  <a:gd name="T66" fmla="*/ 232 w 366"/>
                  <a:gd name="T67" fmla="*/ 212 h 252"/>
                  <a:gd name="T68" fmla="*/ 251 w 366"/>
                  <a:gd name="T69" fmla="*/ 214 h 252"/>
                  <a:gd name="T70" fmla="*/ 264 w 366"/>
                  <a:gd name="T71" fmla="*/ 219 h 252"/>
                  <a:gd name="T72" fmla="*/ 268 w 366"/>
                  <a:gd name="T73" fmla="*/ 229 h 252"/>
                  <a:gd name="T74" fmla="*/ 310 w 366"/>
                  <a:gd name="T75" fmla="*/ 250 h 252"/>
                  <a:gd name="T76" fmla="*/ 320 w 366"/>
                  <a:gd name="T77" fmla="*/ 250 h 252"/>
                  <a:gd name="T78" fmla="*/ 325 w 366"/>
                  <a:gd name="T79" fmla="*/ 231 h 252"/>
                  <a:gd name="T80" fmla="*/ 359 w 366"/>
                  <a:gd name="T81" fmla="*/ 218 h 252"/>
                  <a:gd name="T82" fmla="*/ 363 w 366"/>
                  <a:gd name="T83" fmla="*/ 193 h 252"/>
                  <a:gd name="T84" fmla="*/ 356 w 366"/>
                  <a:gd name="T85" fmla="*/ 190 h 252"/>
                  <a:gd name="T86" fmla="*/ 327 w 366"/>
                  <a:gd name="T87" fmla="*/ 158 h 252"/>
                  <a:gd name="T88" fmla="*/ 324 w 366"/>
                  <a:gd name="T89" fmla="*/ 137 h 252"/>
                  <a:gd name="T90" fmla="*/ 337 w 366"/>
                  <a:gd name="T91" fmla="*/ 131 h 252"/>
                  <a:gd name="T92" fmla="*/ 366 w 366"/>
                  <a:gd name="T93" fmla="*/ 119 h 252"/>
                  <a:gd name="T94" fmla="*/ 363 w 366"/>
                  <a:gd name="T95" fmla="*/ 98 h 252"/>
                  <a:gd name="T96" fmla="*/ 361 w 366"/>
                  <a:gd name="T97" fmla="*/ 92 h 252"/>
                  <a:gd name="T98" fmla="*/ 325 w 366"/>
                  <a:gd name="T99" fmla="*/ 88 h 252"/>
                  <a:gd name="T100" fmla="*/ 310 w 366"/>
                  <a:gd name="T101" fmla="*/ 95 h 252"/>
                  <a:gd name="T102" fmla="*/ 301 w 366"/>
                  <a:gd name="T103" fmla="*/ 91 h 252"/>
                  <a:gd name="T104" fmla="*/ 282 w 366"/>
                  <a:gd name="T105" fmla="*/ 71 h 252"/>
                  <a:gd name="T106" fmla="*/ 281 w 366"/>
                  <a:gd name="T107" fmla="*/ 67 h 252"/>
                  <a:gd name="T108" fmla="*/ 277 w 366"/>
                  <a:gd name="T109" fmla="*/ 48 h 252"/>
                  <a:gd name="T110" fmla="*/ 289 w 366"/>
                  <a:gd name="T111" fmla="*/ 32 h 252"/>
                  <a:gd name="T112" fmla="*/ 295 w 366"/>
                  <a:gd name="T113" fmla="*/ 16 h 252"/>
                  <a:gd name="T114" fmla="*/ 267 w 366"/>
                  <a:gd name="T115" fmla="*/ 1 h 252"/>
                  <a:gd name="T116" fmla="*/ 255 w 366"/>
                  <a:gd name="T117" fmla="*/ 6 h 252"/>
                  <a:gd name="T118" fmla="*/ 250 w 366"/>
                  <a:gd name="T119" fmla="*/ 17 h 252"/>
                  <a:gd name="T120" fmla="*/ 235 w 366"/>
                  <a:gd name="T121" fmla="*/ 24 h 252"/>
                  <a:gd name="T122" fmla="*/ 222 w 366"/>
                  <a:gd name="T123" fmla="*/ 18 h 252"/>
                  <a:gd name="T124" fmla="*/ 205 w 366"/>
                  <a:gd name="T125" fmla="*/ 14 h 2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66" h="252">
                    <a:moveTo>
                      <a:pt x="204" y="14"/>
                    </a:moveTo>
                    <a:lnTo>
                      <a:pt x="200" y="16"/>
                    </a:lnTo>
                    <a:lnTo>
                      <a:pt x="196" y="20"/>
                    </a:lnTo>
                    <a:lnTo>
                      <a:pt x="189" y="23"/>
                    </a:lnTo>
                    <a:lnTo>
                      <a:pt x="187" y="23"/>
                    </a:lnTo>
                    <a:lnTo>
                      <a:pt x="182" y="21"/>
                    </a:lnTo>
                    <a:lnTo>
                      <a:pt x="169" y="21"/>
                    </a:lnTo>
                    <a:lnTo>
                      <a:pt x="169" y="23"/>
                    </a:lnTo>
                    <a:lnTo>
                      <a:pt x="166" y="30"/>
                    </a:lnTo>
                    <a:lnTo>
                      <a:pt x="165" y="31"/>
                    </a:lnTo>
                    <a:lnTo>
                      <a:pt x="164" y="31"/>
                    </a:lnTo>
                    <a:lnTo>
                      <a:pt x="161" y="32"/>
                    </a:lnTo>
                    <a:lnTo>
                      <a:pt x="157" y="35"/>
                    </a:lnTo>
                    <a:lnTo>
                      <a:pt x="154" y="35"/>
                    </a:lnTo>
                    <a:lnTo>
                      <a:pt x="151" y="32"/>
                    </a:lnTo>
                    <a:lnTo>
                      <a:pt x="145" y="30"/>
                    </a:lnTo>
                    <a:lnTo>
                      <a:pt x="144" y="30"/>
                    </a:lnTo>
                    <a:lnTo>
                      <a:pt x="143" y="32"/>
                    </a:lnTo>
                    <a:lnTo>
                      <a:pt x="141" y="32"/>
                    </a:lnTo>
                    <a:lnTo>
                      <a:pt x="138" y="35"/>
                    </a:lnTo>
                    <a:lnTo>
                      <a:pt x="130" y="24"/>
                    </a:lnTo>
                    <a:lnTo>
                      <a:pt x="129" y="20"/>
                    </a:lnTo>
                    <a:lnTo>
                      <a:pt x="123" y="17"/>
                    </a:lnTo>
                    <a:lnTo>
                      <a:pt x="121" y="17"/>
                    </a:lnTo>
                    <a:lnTo>
                      <a:pt x="120" y="16"/>
                    </a:lnTo>
                    <a:lnTo>
                      <a:pt x="116" y="17"/>
                    </a:lnTo>
                    <a:lnTo>
                      <a:pt x="108" y="25"/>
                    </a:lnTo>
                    <a:lnTo>
                      <a:pt x="105" y="32"/>
                    </a:lnTo>
                    <a:lnTo>
                      <a:pt x="99" y="32"/>
                    </a:lnTo>
                    <a:lnTo>
                      <a:pt x="56" y="23"/>
                    </a:lnTo>
                    <a:lnTo>
                      <a:pt x="56" y="21"/>
                    </a:lnTo>
                    <a:lnTo>
                      <a:pt x="50" y="16"/>
                    </a:lnTo>
                    <a:lnTo>
                      <a:pt x="49" y="8"/>
                    </a:lnTo>
                    <a:lnTo>
                      <a:pt x="46" y="8"/>
                    </a:lnTo>
                    <a:lnTo>
                      <a:pt x="45" y="6"/>
                    </a:lnTo>
                    <a:lnTo>
                      <a:pt x="44" y="7"/>
                    </a:lnTo>
                    <a:lnTo>
                      <a:pt x="42" y="10"/>
                    </a:lnTo>
                    <a:lnTo>
                      <a:pt x="42" y="11"/>
                    </a:lnTo>
                    <a:lnTo>
                      <a:pt x="41" y="14"/>
                    </a:lnTo>
                    <a:lnTo>
                      <a:pt x="38" y="14"/>
                    </a:lnTo>
                    <a:lnTo>
                      <a:pt x="37" y="13"/>
                    </a:lnTo>
                    <a:lnTo>
                      <a:pt x="37" y="16"/>
                    </a:lnTo>
                    <a:lnTo>
                      <a:pt x="35" y="18"/>
                    </a:lnTo>
                    <a:lnTo>
                      <a:pt x="35" y="21"/>
                    </a:lnTo>
                    <a:lnTo>
                      <a:pt x="30" y="55"/>
                    </a:lnTo>
                    <a:lnTo>
                      <a:pt x="30" y="58"/>
                    </a:lnTo>
                    <a:lnTo>
                      <a:pt x="23" y="70"/>
                    </a:lnTo>
                    <a:lnTo>
                      <a:pt x="14" y="78"/>
                    </a:lnTo>
                    <a:lnTo>
                      <a:pt x="11" y="84"/>
                    </a:lnTo>
                    <a:lnTo>
                      <a:pt x="11" y="94"/>
                    </a:lnTo>
                    <a:lnTo>
                      <a:pt x="13" y="97"/>
                    </a:lnTo>
                    <a:lnTo>
                      <a:pt x="13" y="109"/>
                    </a:lnTo>
                    <a:lnTo>
                      <a:pt x="9" y="125"/>
                    </a:lnTo>
                    <a:lnTo>
                      <a:pt x="9" y="129"/>
                    </a:lnTo>
                    <a:lnTo>
                      <a:pt x="7" y="130"/>
                    </a:lnTo>
                    <a:lnTo>
                      <a:pt x="4" y="134"/>
                    </a:lnTo>
                    <a:lnTo>
                      <a:pt x="3" y="134"/>
                    </a:lnTo>
                    <a:lnTo>
                      <a:pt x="0" y="138"/>
                    </a:lnTo>
                    <a:lnTo>
                      <a:pt x="0" y="140"/>
                    </a:lnTo>
                    <a:lnTo>
                      <a:pt x="3" y="140"/>
                    </a:lnTo>
                    <a:lnTo>
                      <a:pt x="16" y="141"/>
                    </a:lnTo>
                    <a:lnTo>
                      <a:pt x="18" y="140"/>
                    </a:lnTo>
                    <a:lnTo>
                      <a:pt x="32" y="140"/>
                    </a:lnTo>
                    <a:lnTo>
                      <a:pt x="38" y="144"/>
                    </a:lnTo>
                    <a:lnTo>
                      <a:pt x="49" y="164"/>
                    </a:lnTo>
                    <a:lnTo>
                      <a:pt x="54" y="171"/>
                    </a:lnTo>
                    <a:lnTo>
                      <a:pt x="56" y="173"/>
                    </a:lnTo>
                    <a:lnTo>
                      <a:pt x="59" y="175"/>
                    </a:lnTo>
                    <a:lnTo>
                      <a:pt x="60" y="176"/>
                    </a:lnTo>
                    <a:lnTo>
                      <a:pt x="63" y="178"/>
                    </a:lnTo>
                    <a:lnTo>
                      <a:pt x="66" y="178"/>
                    </a:lnTo>
                    <a:lnTo>
                      <a:pt x="69" y="179"/>
                    </a:lnTo>
                    <a:lnTo>
                      <a:pt x="71" y="179"/>
                    </a:lnTo>
                    <a:lnTo>
                      <a:pt x="77" y="182"/>
                    </a:lnTo>
                    <a:lnTo>
                      <a:pt x="78" y="182"/>
                    </a:lnTo>
                    <a:lnTo>
                      <a:pt x="81" y="185"/>
                    </a:lnTo>
                    <a:lnTo>
                      <a:pt x="84" y="185"/>
                    </a:lnTo>
                    <a:lnTo>
                      <a:pt x="90" y="188"/>
                    </a:lnTo>
                    <a:lnTo>
                      <a:pt x="95" y="188"/>
                    </a:lnTo>
                    <a:lnTo>
                      <a:pt x="105" y="186"/>
                    </a:lnTo>
                    <a:lnTo>
                      <a:pt x="113" y="182"/>
                    </a:lnTo>
                    <a:lnTo>
                      <a:pt x="113" y="178"/>
                    </a:lnTo>
                    <a:lnTo>
                      <a:pt x="119" y="178"/>
                    </a:lnTo>
                    <a:lnTo>
                      <a:pt x="131" y="182"/>
                    </a:lnTo>
                    <a:lnTo>
                      <a:pt x="136" y="186"/>
                    </a:lnTo>
                    <a:lnTo>
                      <a:pt x="140" y="188"/>
                    </a:lnTo>
                    <a:lnTo>
                      <a:pt x="161" y="192"/>
                    </a:lnTo>
                    <a:lnTo>
                      <a:pt x="166" y="192"/>
                    </a:lnTo>
                    <a:lnTo>
                      <a:pt x="166" y="218"/>
                    </a:lnTo>
                    <a:lnTo>
                      <a:pt x="168" y="217"/>
                    </a:lnTo>
                    <a:lnTo>
                      <a:pt x="173" y="210"/>
                    </a:lnTo>
                    <a:lnTo>
                      <a:pt x="182" y="208"/>
                    </a:lnTo>
                    <a:lnTo>
                      <a:pt x="184" y="208"/>
                    </a:lnTo>
                    <a:lnTo>
                      <a:pt x="193" y="210"/>
                    </a:lnTo>
                    <a:lnTo>
                      <a:pt x="204" y="215"/>
                    </a:lnTo>
                    <a:lnTo>
                      <a:pt x="208" y="217"/>
                    </a:lnTo>
                    <a:lnTo>
                      <a:pt x="219" y="204"/>
                    </a:lnTo>
                    <a:lnTo>
                      <a:pt x="224" y="203"/>
                    </a:lnTo>
                    <a:lnTo>
                      <a:pt x="225" y="203"/>
                    </a:lnTo>
                    <a:lnTo>
                      <a:pt x="225" y="211"/>
                    </a:lnTo>
                    <a:lnTo>
                      <a:pt x="228" y="212"/>
                    </a:lnTo>
                    <a:lnTo>
                      <a:pt x="232" y="212"/>
                    </a:lnTo>
                    <a:lnTo>
                      <a:pt x="233" y="215"/>
                    </a:lnTo>
                    <a:lnTo>
                      <a:pt x="239" y="214"/>
                    </a:lnTo>
                    <a:lnTo>
                      <a:pt x="251" y="214"/>
                    </a:lnTo>
                    <a:lnTo>
                      <a:pt x="254" y="215"/>
                    </a:lnTo>
                    <a:lnTo>
                      <a:pt x="257" y="215"/>
                    </a:lnTo>
                    <a:lnTo>
                      <a:pt x="264" y="219"/>
                    </a:lnTo>
                    <a:lnTo>
                      <a:pt x="267" y="222"/>
                    </a:lnTo>
                    <a:lnTo>
                      <a:pt x="268" y="222"/>
                    </a:lnTo>
                    <a:lnTo>
                      <a:pt x="268" y="229"/>
                    </a:lnTo>
                    <a:lnTo>
                      <a:pt x="270" y="231"/>
                    </a:lnTo>
                    <a:lnTo>
                      <a:pt x="298" y="249"/>
                    </a:lnTo>
                    <a:lnTo>
                      <a:pt x="310" y="250"/>
                    </a:lnTo>
                    <a:lnTo>
                      <a:pt x="316" y="252"/>
                    </a:lnTo>
                    <a:lnTo>
                      <a:pt x="318" y="252"/>
                    </a:lnTo>
                    <a:lnTo>
                      <a:pt x="320" y="250"/>
                    </a:lnTo>
                    <a:lnTo>
                      <a:pt x="327" y="239"/>
                    </a:lnTo>
                    <a:lnTo>
                      <a:pt x="327" y="232"/>
                    </a:lnTo>
                    <a:lnTo>
                      <a:pt x="325" y="231"/>
                    </a:lnTo>
                    <a:lnTo>
                      <a:pt x="328" y="231"/>
                    </a:lnTo>
                    <a:lnTo>
                      <a:pt x="332" y="228"/>
                    </a:lnTo>
                    <a:lnTo>
                      <a:pt x="359" y="218"/>
                    </a:lnTo>
                    <a:lnTo>
                      <a:pt x="362" y="217"/>
                    </a:lnTo>
                    <a:lnTo>
                      <a:pt x="363" y="212"/>
                    </a:lnTo>
                    <a:lnTo>
                      <a:pt x="363" y="193"/>
                    </a:lnTo>
                    <a:lnTo>
                      <a:pt x="362" y="192"/>
                    </a:lnTo>
                    <a:lnTo>
                      <a:pt x="361" y="192"/>
                    </a:lnTo>
                    <a:lnTo>
                      <a:pt x="356" y="190"/>
                    </a:lnTo>
                    <a:lnTo>
                      <a:pt x="355" y="190"/>
                    </a:lnTo>
                    <a:lnTo>
                      <a:pt x="349" y="182"/>
                    </a:lnTo>
                    <a:lnTo>
                      <a:pt x="327" y="158"/>
                    </a:lnTo>
                    <a:lnTo>
                      <a:pt x="321" y="148"/>
                    </a:lnTo>
                    <a:lnTo>
                      <a:pt x="321" y="147"/>
                    </a:lnTo>
                    <a:lnTo>
                      <a:pt x="324" y="137"/>
                    </a:lnTo>
                    <a:lnTo>
                      <a:pt x="324" y="130"/>
                    </a:lnTo>
                    <a:lnTo>
                      <a:pt x="327" y="129"/>
                    </a:lnTo>
                    <a:lnTo>
                      <a:pt x="337" y="131"/>
                    </a:lnTo>
                    <a:lnTo>
                      <a:pt x="339" y="131"/>
                    </a:lnTo>
                    <a:lnTo>
                      <a:pt x="361" y="125"/>
                    </a:lnTo>
                    <a:lnTo>
                      <a:pt x="366" y="119"/>
                    </a:lnTo>
                    <a:lnTo>
                      <a:pt x="366" y="115"/>
                    </a:lnTo>
                    <a:lnTo>
                      <a:pt x="363" y="99"/>
                    </a:lnTo>
                    <a:lnTo>
                      <a:pt x="363" y="98"/>
                    </a:lnTo>
                    <a:lnTo>
                      <a:pt x="362" y="95"/>
                    </a:lnTo>
                    <a:lnTo>
                      <a:pt x="361" y="94"/>
                    </a:lnTo>
                    <a:lnTo>
                      <a:pt x="361" y="92"/>
                    </a:lnTo>
                    <a:lnTo>
                      <a:pt x="342" y="92"/>
                    </a:lnTo>
                    <a:lnTo>
                      <a:pt x="332" y="88"/>
                    </a:lnTo>
                    <a:lnTo>
                      <a:pt x="325" y="88"/>
                    </a:lnTo>
                    <a:lnTo>
                      <a:pt x="317" y="92"/>
                    </a:lnTo>
                    <a:lnTo>
                      <a:pt x="317" y="95"/>
                    </a:lnTo>
                    <a:lnTo>
                      <a:pt x="310" y="95"/>
                    </a:lnTo>
                    <a:lnTo>
                      <a:pt x="308" y="94"/>
                    </a:lnTo>
                    <a:lnTo>
                      <a:pt x="303" y="92"/>
                    </a:lnTo>
                    <a:lnTo>
                      <a:pt x="301" y="91"/>
                    </a:lnTo>
                    <a:lnTo>
                      <a:pt x="285" y="80"/>
                    </a:lnTo>
                    <a:lnTo>
                      <a:pt x="282" y="73"/>
                    </a:lnTo>
                    <a:lnTo>
                      <a:pt x="282" y="71"/>
                    </a:lnTo>
                    <a:lnTo>
                      <a:pt x="281" y="70"/>
                    </a:lnTo>
                    <a:lnTo>
                      <a:pt x="279" y="70"/>
                    </a:lnTo>
                    <a:lnTo>
                      <a:pt x="281" y="67"/>
                    </a:lnTo>
                    <a:lnTo>
                      <a:pt x="279" y="66"/>
                    </a:lnTo>
                    <a:lnTo>
                      <a:pt x="274" y="60"/>
                    </a:lnTo>
                    <a:lnTo>
                      <a:pt x="277" y="48"/>
                    </a:lnTo>
                    <a:lnTo>
                      <a:pt x="281" y="41"/>
                    </a:lnTo>
                    <a:lnTo>
                      <a:pt x="286" y="38"/>
                    </a:lnTo>
                    <a:lnTo>
                      <a:pt x="289" y="32"/>
                    </a:lnTo>
                    <a:lnTo>
                      <a:pt x="291" y="31"/>
                    </a:lnTo>
                    <a:lnTo>
                      <a:pt x="292" y="28"/>
                    </a:lnTo>
                    <a:lnTo>
                      <a:pt x="295" y="16"/>
                    </a:lnTo>
                    <a:lnTo>
                      <a:pt x="286" y="8"/>
                    </a:lnTo>
                    <a:lnTo>
                      <a:pt x="275" y="3"/>
                    </a:lnTo>
                    <a:lnTo>
                      <a:pt x="267" y="1"/>
                    </a:lnTo>
                    <a:lnTo>
                      <a:pt x="264" y="1"/>
                    </a:lnTo>
                    <a:lnTo>
                      <a:pt x="258" y="0"/>
                    </a:lnTo>
                    <a:lnTo>
                      <a:pt x="255" y="6"/>
                    </a:lnTo>
                    <a:lnTo>
                      <a:pt x="251" y="13"/>
                    </a:lnTo>
                    <a:lnTo>
                      <a:pt x="251" y="14"/>
                    </a:lnTo>
                    <a:lnTo>
                      <a:pt x="250" y="17"/>
                    </a:lnTo>
                    <a:lnTo>
                      <a:pt x="247" y="20"/>
                    </a:lnTo>
                    <a:lnTo>
                      <a:pt x="236" y="24"/>
                    </a:lnTo>
                    <a:lnTo>
                      <a:pt x="235" y="24"/>
                    </a:lnTo>
                    <a:lnTo>
                      <a:pt x="235" y="23"/>
                    </a:lnTo>
                    <a:lnTo>
                      <a:pt x="233" y="23"/>
                    </a:lnTo>
                    <a:lnTo>
                      <a:pt x="222" y="18"/>
                    </a:lnTo>
                    <a:lnTo>
                      <a:pt x="221" y="17"/>
                    </a:lnTo>
                    <a:lnTo>
                      <a:pt x="218" y="16"/>
                    </a:lnTo>
                    <a:lnTo>
                      <a:pt x="205" y="14"/>
                    </a:lnTo>
                    <a:lnTo>
                      <a:pt x="204" y="1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02" name="Freeform 933">
                <a:extLst>
                  <a:ext uri="{FF2B5EF4-FFF2-40B4-BE49-F238E27FC236}">
                    <a16:creationId xmlns:a16="http://schemas.microsoft.com/office/drawing/2014/main" id="{2C2A42EF-0DEF-C388-8DE4-35E2CFC909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0" y="2276"/>
                <a:ext cx="175" cy="145"/>
              </a:xfrm>
              <a:custGeom>
                <a:avLst/>
                <a:gdLst>
                  <a:gd name="T0" fmla="*/ 34 w 701"/>
                  <a:gd name="T1" fmla="*/ 164 h 580"/>
                  <a:gd name="T2" fmla="*/ 12 w 701"/>
                  <a:gd name="T3" fmla="*/ 189 h 580"/>
                  <a:gd name="T4" fmla="*/ 26 w 701"/>
                  <a:gd name="T5" fmla="*/ 249 h 580"/>
                  <a:gd name="T6" fmla="*/ 44 w 701"/>
                  <a:gd name="T7" fmla="*/ 248 h 580"/>
                  <a:gd name="T8" fmla="*/ 64 w 701"/>
                  <a:gd name="T9" fmla="*/ 242 h 580"/>
                  <a:gd name="T10" fmla="*/ 90 w 701"/>
                  <a:gd name="T11" fmla="*/ 281 h 580"/>
                  <a:gd name="T12" fmla="*/ 97 w 701"/>
                  <a:gd name="T13" fmla="*/ 292 h 580"/>
                  <a:gd name="T14" fmla="*/ 136 w 701"/>
                  <a:gd name="T15" fmla="*/ 322 h 580"/>
                  <a:gd name="T16" fmla="*/ 156 w 701"/>
                  <a:gd name="T17" fmla="*/ 319 h 580"/>
                  <a:gd name="T18" fmla="*/ 167 w 701"/>
                  <a:gd name="T19" fmla="*/ 361 h 580"/>
                  <a:gd name="T20" fmla="*/ 107 w 701"/>
                  <a:gd name="T21" fmla="*/ 421 h 580"/>
                  <a:gd name="T22" fmla="*/ 156 w 701"/>
                  <a:gd name="T23" fmla="*/ 435 h 580"/>
                  <a:gd name="T24" fmla="*/ 191 w 701"/>
                  <a:gd name="T25" fmla="*/ 473 h 580"/>
                  <a:gd name="T26" fmla="*/ 226 w 701"/>
                  <a:gd name="T27" fmla="*/ 493 h 580"/>
                  <a:gd name="T28" fmla="*/ 255 w 701"/>
                  <a:gd name="T29" fmla="*/ 478 h 580"/>
                  <a:gd name="T30" fmla="*/ 290 w 701"/>
                  <a:gd name="T31" fmla="*/ 454 h 580"/>
                  <a:gd name="T32" fmla="*/ 318 w 701"/>
                  <a:gd name="T33" fmla="*/ 397 h 580"/>
                  <a:gd name="T34" fmla="*/ 361 w 701"/>
                  <a:gd name="T35" fmla="*/ 322 h 580"/>
                  <a:gd name="T36" fmla="*/ 372 w 701"/>
                  <a:gd name="T37" fmla="*/ 300 h 580"/>
                  <a:gd name="T38" fmla="*/ 394 w 701"/>
                  <a:gd name="T39" fmla="*/ 284 h 580"/>
                  <a:gd name="T40" fmla="*/ 455 w 701"/>
                  <a:gd name="T41" fmla="*/ 324 h 580"/>
                  <a:gd name="T42" fmla="*/ 477 w 701"/>
                  <a:gd name="T43" fmla="*/ 358 h 580"/>
                  <a:gd name="T44" fmla="*/ 499 w 701"/>
                  <a:gd name="T45" fmla="*/ 376 h 580"/>
                  <a:gd name="T46" fmla="*/ 488 w 701"/>
                  <a:gd name="T47" fmla="*/ 384 h 580"/>
                  <a:gd name="T48" fmla="*/ 484 w 701"/>
                  <a:gd name="T49" fmla="*/ 418 h 580"/>
                  <a:gd name="T50" fmla="*/ 540 w 701"/>
                  <a:gd name="T51" fmla="*/ 476 h 580"/>
                  <a:gd name="T52" fmla="*/ 583 w 701"/>
                  <a:gd name="T53" fmla="*/ 528 h 580"/>
                  <a:gd name="T54" fmla="*/ 621 w 701"/>
                  <a:gd name="T55" fmla="*/ 577 h 580"/>
                  <a:gd name="T56" fmla="*/ 687 w 701"/>
                  <a:gd name="T57" fmla="*/ 534 h 580"/>
                  <a:gd name="T58" fmla="*/ 687 w 701"/>
                  <a:gd name="T59" fmla="*/ 493 h 580"/>
                  <a:gd name="T60" fmla="*/ 698 w 701"/>
                  <a:gd name="T61" fmla="*/ 430 h 580"/>
                  <a:gd name="T62" fmla="*/ 680 w 701"/>
                  <a:gd name="T63" fmla="*/ 401 h 580"/>
                  <a:gd name="T64" fmla="*/ 663 w 701"/>
                  <a:gd name="T65" fmla="*/ 363 h 580"/>
                  <a:gd name="T66" fmla="*/ 624 w 701"/>
                  <a:gd name="T67" fmla="*/ 324 h 580"/>
                  <a:gd name="T68" fmla="*/ 608 w 701"/>
                  <a:gd name="T69" fmla="*/ 285 h 580"/>
                  <a:gd name="T70" fmla="*/ 614 w 701"/>
                  <a:gd name="T71" fmla="*/ 253 h 580"/>
                  <a:gd name="T72" fmla="*/ 597 w 701"/>
                  <a:gd name="T73" fmla="*/ 217 h 580"/>
                  <a:gd name="T74" fmla="*/ 615 w 701"/>
                  <a:gd name="T75" fmla="*/ 204 h 580"/>
                  <a:gd name="T76" fmla="*/ 629 w 701"/>
                  <a:gd name="T77" fmla="*/ 147 h 580"/>
                  <a:gd name="T78" fmla="*/ 645 w 701"/>
                  <a:gd name="T79" fmla="*/ 132 h 580"/>
                  <a:gd name="T80" fmla="*/ 629 w 701"/>
                  <a:gd name="T81" fmla="*/ 137 h 580"/>
                  <a:gd name="T82" fmla="*/ 608 w 701"/>
                  <a:gd name="T83" fmla="*/ 132 h 580"/>
                  <a:gd name="T84" fmla="*/ 559 w 701"/>
                  <a:gd name="T85" fmla="*/ 162 h 580"/>
                  <a:gd name="T86" fmla="*/ 538 w 701"/>
                  <a:gd name="T87" fmla="*/ 88 h 580"/>
                  <a:gd name="T88" fmla="*/ 547 w 701"/>
                  <a:gd name="T89" fmla="*/ 32 h 580"/>
                  <a:gd name="T90" fmla="*/ 501 w 701"/>
                  <a:gd name="T91" fmla="*/ 39 h 580"/>
                  <a:gd name="T92" fmla="*/ 474 w 701"/>
                  <a:gd name="T93" fmla="*/ 17 h 580"/>
                  <a:gd name="T94" fmla="*/ 389 w 701"/>
                  <a:gd name="T95" fmla="*/ 32 h 580"/>
                  <a:gd name="T96" fmla="*/ 336 w 701"/>
                  <a:gd name="T97" fmla="*/ 31 h 580"/>
                  <a:gd name="T98" fmla="*/ 298 w 701"/>
                  <a:gd name="T99" fmla="*/ 115 h 580"/>
                  <a:gd name="T100" fmla="*/ 272 w 701"/>
                  <a:gd name="T101" fmla="*/ 150 h 580"/>
                  <a:gd name="T102" fmla="*/ 248 w 701"/>
                  <a:gd name="T103" fmla="*/ 148 h 580"/>
                  <a:gd name="T104" fmla="*/ 231 w 701"/>
                  <a:gd name="T105" fmla="*/ 169 h 580"/>
                  <a:gd name="T106" fmla="*/ 207 w 701"/>
                  <a:gd name="T107" fmla="*/ 172 h 580"/>
                  <a:gd name="T108" fmla="*/ 149 w 701"/>
                  <a:gd name="T109" fmla="*/ 133 h 580"/>
                  <a:gd name="T110" fmla="*/ 120 w 701"/>
                  <a:gd name="T111" fmla="*/ 135 h 5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701" h="580">
                    <a:moveTo>
                      <a:pt x="69" y="138"/>
                    </a:moveTo>
                    <a:lnTo>
                      <a:pt x="58" y="140"/>
                    </a:lnTo>
                    <a:lnTo>
                      <a:pt x="51" y="143"/>
                    </a:lnTo>
                    <a:lnTo>
                      <a:pt x="46" y="144"/>
                    </a:lnTo>
                    <a:lnTo>
                      <a:pt x="39" y="144"/>
                    </a:lnTo>
                    <a:lnTo>
                      <a:pt x="37" y="145"/>
                    </a:lnTo>
                    <a:lnTo>
                      <a:pt x="34" y="157"/>
                    </a:lnTo>
                    <a:lnTo>
                      <a:pt x="34" y="164"/>
                    </a:lnTo>
                    <a:lnTo>
                      <a:pt x="36" y="166"/>
                    </a:lnTo>
                    <a:lnTo>
                      <a:pt x="36" y="168"/>
                    </a:lnTo>
                    <a:lnTo>
                      <a:pt x="34" y="168"/>
                    </a:lnTo>
                    <a:lnTo>
                      <a:pt x="25" y="165"/>
                    </a:lnTo>
                    <a:lnTo>
                      <a:pt x="20" y="166"/>
                    </a:lnTo>
                    <a:lnTo>
                      <a:pt x="20" y="168"/>
                    </a:lnTo>
                    <a:lnTo>
                      <a:pt x="15" y="183"/>
                    </a:lnTo>
                    <a:lnTo>
                      <a:pt x="12" y="189"/>
                    </a:lnTo>
                    <a:lnTo>
                      <a:pt x="8" y="204"/>
                    </a:lnTo>
                    <a:lnTo>
                      <a:pt x="4" y="212"/>
                    </a:lnTo>
                    <a:lnTo>
                      <a:pt x="2" y="214"/>
                    </a:lnTo>
                    <a:lnTo>
                      <a:pt x="0" y="215"/>
                    </a:lnTo>
                    <a:lnTo>
                      <a:pt x="19" y="235"/>
                    </a:lnTo>
                    <a:lnTo>
                      <a:pt x="23" y="248"/>
                    </a:lnTo>
                    <a:lnTo>
                      <a:pt x="23" y="249"/>
                    </a:lnTo>
                    <a:lnTo>
                      <a:pt x="26" y="249"/>
                    </a:lnTo>
                    <a:lnTo>
                      <a:pt x="30" y="245"/>
                    </a:lnTo>
                    <a:lnTo>
                      <a:pt x="32" y="240"/>
                    </a:lnTo>
                    <a:lnTo>
                      <a:pt x="32" y="239"/>
                    </a:lnTo>
                    <a:lnTo>
                      <a:pt x="33" y="238"/>
                    </a:lnTo>
                    <a:lnTo>
                      <a:pt x="36" y="236"/>
                    </a:lnTo>
                    <a:lnTo>
                      <a:pt x="43" y="243"/>
                    </a:lnTo>
                    <a:lnTo>
                      <a:pt x="44" y="246"/>
                    </a:lnTo>
                    <a:lnTo>
                      <a:pt x="44" y="248"/>
                    </a:lnTo>
                    <a:lnTo>
                      <a:pt x="43" y="252"/>
                    </a:lnTo>
                    <a:lnTo>
                      <a:pt x="43" y="253"/>
                    </a:lnTo>
                    <a:lnTo>
                      <a:pt x="44" y="256"/>
                    </a:lnTo>
                    <a:lnTo>
                      <a:pt x="44" y="257"/>
                    </a:lnTo>
                    <a:lnTo>
                      <a:pt x="46" y="260"/>
                    </a:lnTo>
                    <a:lnTo>
                      <a:pt x="53" y="255"/>
                    </a:lnTo>
                    <a:lnTo>
                      <a:pt x="57" y="249"/>
                    </a:lnTo>
                    <a:lnTo>
                      <a:pt x="64" y="242"/>
                    </a:lnTo>
                    <a:lnTo>
                      <a:pt x="72" y="229"/>
                    </a:lnTo>
                    <a:lnTo>
                      <a:pt x="72" y="231"/>
                    </a:lnTo>
                    <a:lnTo>
                      <a:pt x="78" y="235"/>
                    </a:lnTo>
                    <a:lnTo>
                      <a:pt x="86" y="243"/>
                    </a:lnTo>
                    <a:lnTo>
                      <a:pt x="92" y="267"/>
                    </a:lnTo>
                    <a:lnTo>
                      <a:pt x="93" y="272"/>
                    </a:lnTo>
                    <a:lnTo>
                      <a:pt x="93" y="278"/>
                    </a:lnTo>
                    <a:lnTo>
                      <a:pt x="90" y="281"/>
                    </a:lnTo>
                    <a:lnTo>
                      <a:pt x="87" y="281"/>
                    </a:lnTo>
                    <a:lnTo>
                      <a:pt x="87" y="282"/>
                    </a:lnTo>
                    <a:lnTo>
                      <a:pt x="90" y="285"/>
                    </a:lnTo>
                    <a:lnTo>
                      <a:pt x="90" y="286"/>
                    </a:lnTo>
                    <a:lnTo>
                      <a:pt x="92" y="286"/>
                    </a:lnTo>
                    <a:lnTo>
                      <a:pt x="92" y="285"/>
                    </a:lnTo>
                    <a:lnTo>
                      <a:pt x="96" y="291"/>
                    </a:lnTo>
                    <a:lnTo>
                      <a:pt x="97" y="292"/>
                    </a:lnTo>
                    <a:lnTo>
                      <a:pt x="99" y="296"/>
                    </a:lnTo>
                    <a:lnTo>
                      <a:pt x="102" y="293"/>
                    </a:lnTo>
                    <a:lnTo>
                      <a:pt x="121" y="299"/>
                    </a:lnTo>
                    <a:lnTo>
                      <a:pt x="127" y="312"/>
                    </a:lnTo>
                    <a:lnTo>
                      <a:pt x="127" y="313"/>
                    </a:lnTo>
                    <a:lnTo>
                      <a:pt x="130" y="316"/>
                    </a:lnTo>
                    <a:lnTo>
                      <a:pt x="136" y="319"/>
                    </a:lnTo>
                    <a:lnTo>
                      <a:pt x="136" y="322"/>
                    </a:lnTo>
                    <a:lnTo>
                      <a:pt x="138" y="322"/>
                    </a:lnTo>
                    <a:lnTo>
                      <a:pt x="138" y="324"/>
                    </a:lnTo>
                    <a:lnTo>
                      <a:pt x="139" y="326"/>
                    </a:lnTo>
                    <a:lnTo>
                      <a:pt x="145" y="324"/>
                    </a:lnTo>
                    <a:lnTo>
                      <a:pt x="150" y="322"/>
                    </a:lnTo>
                    <a:lnTo>
                      <a:pt x="152" y="322"/>
                    </a:lnTo>
                    <a:lnTo>
                      <a:pt x="154" y="320"/>
                    </a:lnTo>
                    <a:lnTo>
                      <a:pt x="156" y="319"/>
                    </a:lnTo>
                    <a:lnTo>
                      <a:pt x="157" y="319"/>
                    </a:lnTo>
                    <a:lnTo>
                      <a:pt x="164" y="324"/>
                    </a:lnTo>
                    <a:lnTo>
                      <a:pt x="169" y="330"/>
                    </a:lnTo>
                    <a:lnTo>
                      <a:pt x="170" y="339"/>
                    </a:lnTo>
                    <a:lnTo>
                      <a:pt x="169" y="341"/>
                    </a:lnTo>
                    <a:lnTo>
                      <a:pt x="169" y="348"/>
                    </a:lnTo>
                    <a:lnTo>
                      <a:pt x="167" y="352"/>
                    </a:lnTo>
                    <a:lnTo>
                      <a:pt x="167" y="361"/>
                    </a:lnTo>
                    <a:lnTo>
                      <a:pt x="163" y="363"/>
                    </a:lnTo>
                    <a:lnTo>
                      <a:pt x="162" y="363"/>
                    </a:lnTo>
                    <a:lnTo>
                      <a:pt x="131" y="361"/>
                    </a:lnTo>
                    <a:lnTo>
                      <a:pt x="130" y="361"/>
                    </a:lnTo>
                    <a:lnTo>
                      <a:pt x="130" y="363"/>
                    </a:lnTo>
                    <a:lnTo>
                      <a:pt x="124" y="390"/>
                    </a:lnTo>
                    <a:lnTo>
                      <a:pt x="109" y="419"/>
                    </a:lnTo>
                    <a:lnTo>
                      <a:pt x="107" y="421"/>
                    </a:lnTo>
                    <a:lnTo>
                      <a:pt x="111" y="421"/>
                    </a:lnTo>
                    <a:lnTo>
                      <a:pt x="135" y="432"/>
                    </a:lnTo>
                    <a:lnTo>
                      <a:pt x="138" y="432"/>
                    </a:lnTo>
                    <a:lnTo>
                      <a:pt x="139" y="430"/>
                    </a:lnTo>
                    <a:lnTo>
                      <a:pt x="145" y="430"/>
                    </a:lnTo>
                    <a:lnTo>
                      <a:pt x="153" y="433"/>
                    </a:lnTo>
                    <a:lnTo>
                      <a:pt x="154" y="435"/>
                    </a:lnTo>
                    <a:lnTo>
                      <a:pt x="156" y="435"/>
                    </a:lnTo>
                    <a:lnTo>
                      <a:pt x="157" y="436"/>
                    </a:lnTo>
                    <a:lnTo>
                      <a:pt x="159" y="439"/>
                    </a:lnTo>
                    <a:lnTo>
                      <a:pt x="166" y="446"/>
                    </a:lnTo>
                    <a:lnTo>
                      <a:pt x="169" y="447"/>
                    </a:lnTo>
                    <a:lnTo>
                      <a:pt x="177" y="450"/>
                    </a:lnTo>
                    <a:lnTo>
                      <a:pt x="190" y="468"/>
                    </a:lnTo>
                    <a:lnTo>
                      <a:pt x="190" y="471"/>
                    </a:lnTo>
                    <a:lnTo>
                      <a:pt x="191" y="473"/>
                    </a:lnTo>
                    <a:lnTo>
                      <a:pt x="191" y="482"/>
                    </a:lnTo>
                    <a:lnTo>
                      <a:pt x="194" y="488"/>
                    </a:lnTo>
                    <a:lnTo>
                      <a:pt x="195" y="488"/>
                    </a:lnTo>
                    <a:lnTo>
                      <a:pt x="198" y="490"/>
                    </a:lnTo>
                    <a:lnTo>
                      <a:pt x="205" y="490"/>
                    </a:lnTo>
                    <a:lnTo>
                      <a:pt x="207" y="489"/>
                    </a:lnTo>
                    <a:lnTo>
                      <a:pt x="222" y="489"/>
                    </a:lnTo>
                    <a:lnTo>
                      <a:pt x="226" y="493"/>
                    </a:lnTo>
                    <a:lnTo>
                      <a:pt x="240" y="493"/>
                    </a:lnTo>
                    <a:lnTo>
                      <a:pt x="241" y="492"/>
                    </a:lnTo>
                    <a:lnTo>
                      <a:pt x="244" y="490"/>
                    </a:lnTo>
                    <a:lnTo>
                      <a:pt x="245" y="488"/>
                    </a:lnTo>
                    <a:lnTo>
                      <a:pt x="250" y="485"/>
                    </a:lnTo>
                    <a:lnTo>
                      <a:pt x="250" y="483"/>
                    </a:lnTo>
                    <a:lnTo>
                      <a:pt x="254" y="481"/>
                    </a:lnTo>
                    <a:lnTo>
                      <a:pt x="255" y="478"/>
                    </a:lnTo>
                    <a:lnTo>
                      <a:pt x="257" y="478"/>
                    </a:lnTo>
                    <a:lnTo>
                      <a:pt x="259" y="476"/>
                    </a:lnTo>
                    <a:lnTo>
                      <a:pt x="266" y="471"/>
                    </a:lnTo>
                    <a:lnTo>
                      <a:pt x="277" y="464"/>
                    </a:lnTo>
                    <a:lnTo>
                      <a:pt x="277" y="463"/>
                    </a:lnTo>
                    <a:lnTo>
                      <a:pt x="282" y="461"/>
                    </a:lnTo>
                    <a:lnTo>
                      <a:pt x="289" y="456"/>
                    </a:lnTo>
                    <a:lnTo>
                      <a:pt x="290" y="454"/>
                    </a:lnTo>
                    <a:lnTo>
                      <a:pt x="301" y="433"/>
                    </a:lnTo>
                    <a:lnTo>
                      <a:pt x="314" y="418"/>
                    </a:lnTo>
                    <a:lnTo>
                      <a:pt x="318" y="413"/>
                    </a:lnTo>
                    <a:lnTo>
                      <a:pt x="318" y="409"/>
                    </a:lnTo>
                    <a:lnTo>
                      <a:pt x="319" y="406"/>
                    </a:lnTo>
                    <a:lnTo>
                      <a:pt x="319" y="404"/>
                    </a:lnTo>
                    <a:lnTo>
                      <a:pt x="318" y="398"/>
                    </a:lnTo>
                    <a:lnTo>
                      <a:pt x="318" y="397"/>
                    </a:lnTo>
                    <a:lnTo>
                      <a:pt x="329" y="368"/>
                    </a:lnTo>
                    <a:lnTo>
                      <a:pt x="331" y="349"/>
                    </a:lnTo>
                    <a:lnTo>
                      <a:pt x="331" y="348"/>
                    </a:lnTo>
                    <a:lnTo>
                      <a:pt x="332" y="348"/>
                    </a:lnTo>
                    <a:lnTo>
                      <a:pt x="343" y="331"/>
                    </a:lnTo>
                    <a:lnTo>
                      <a:pt x="346" y="329"/>
                    </a:lnTo>
                    <a:lnTo>
                      <a:pt x="358" y="322"/>
                    </a:lnTo>
                    <a:lnTo>
                      <a:pt x="361" y="322"/>
                    </a:lnTo>
                    <a:lnTo>
                      <a:pt x="361" y="320"/>
                    </a:lnTo>
                    <a:lnTo>
                      <a:pt x="364" y="320"/>
                    </a:lnTo>
                    <a:lnTo>
                      <a:pt x="364" y="319"/>
                    </a:lnTo>
                    <a:lnTo>
                      <a:pt x="365" y="319"/>
                    </a:lnTo>
                    <a:lnTo>
                      <a:pt x="370" y="309"/>
                    </a:lnTo>
                    <a:lnTo>
                      <a:pt x="370" y="308"/>
                    </a:lnTo>
                    <a:lnTo>
                      <a:pt x="371" y="305"/>
                    </a:lnTo>
                    <a:lnTo>
                      <a:pt x="372" y="300"/>
                    </a:lnTo>
                    <a:lnTo>
                      <a:pt x="372" y="298"/>
                    </a:lnTo>
                    <a:lnTo>
                      <a:pt x="377" y="291"/>
                    </a:lnTo>
                    <a:lnTo>
                      <a:pt x="378" y="289"/>
                    </a:lnTo>
                    <a:lnTo>
                      <a:pt x="384" y="285"/>
                    </a:lnTo>
                    <a:lnTo>
                      <a:pt x="389" y="284"/>
                    </a:lnTo>
                    <a:lnTo>
                      <a:pt x="391" y="282"/>
                    </a:lnTo>
                    <a:lnTo>
                      <a:pt x="392" y="284"/>
                    </a:lnTo>
                    <a:lnTo>
                      <a:pt x="394" y="284"/>
                    </a:lnTo>
                    <a:lnTo>
                      <a:pt x="406" y="289"/>
                    </a:lnTo>
                    <a:lnTo>
                      <a:pt x="407" y="291"/>
                    </a:lnTo>
                    <a:lnTo>
                      <a:pt x="430" y="310"/>
                    </a:lnTo>
                    <a:lnTo>
                      <a:pt x="430" y="312"/>
                    </a:lnTo>
                    <a:lnTo>
                      <a:pt x="439" y="317"/>
                    </a:lnTo>
                    <a:lnTo>
                      <a:pt x="442" y="317"/>
                    </a:lnTo>
                    <a:lnTo>
                      <a:pt x="451" y="323"/>
                    </a:lnTo>
                    <a:lnTo>
                      <a:pt x="455" y="324"/>
                    </a:lnTo>
                    <a:lnTo>
                      <a:pt x="459" y="329"/>
                    </a:lnTo>
                    <a:lnTo>
                      <a:pt x="473" y="339"/>
                    </a:lnTo>
                    <a:lnTo>
                      <a:pt x="474" y="345"/>
                    </a:lnTo>
                    <a:lnTo>
                      <a:pt x="476" y="345"/>
                    </a:lnTo>
                    <a:lnTo>
                      <a:pt x="474" y="349"/>
                    </a:lnTo>
                    <a:lnTo>
                      <a:pt x="474" y="351"/>
                    </a:lnTo>
                    <a:lnTo>
                      <a:pt x="476" y="353"/>
                    </a:lnTo>
                    <a:lnTo>
                      <a:pt x="477" y="358"/>
                    </a:lnTo>
                    <a:lnTo>
                      <a:pt x="478" y="359"/>
                    </a:lnTo>
                    <a:lnTo>
                      <a:pt x="488" y="363"/>
                    </a:lnTo>
                    <a:lnTo>
                      <a:pt x="490" y="365"/>
                    </a:lnTo>
                    <a:lnTo>
                      <a:pt x="492" y="366"/>
                    </a:lnTo>
                    <a:lnTo>
                      <a:pt x="497" y="370"/>
                    </a:lnTo>
                    <a:lnTo>
                      <a:pt x="497" y="372"/>
                    </a:lnTo>
                    <a:lnTo>
                      <a:pt x="499" y="375"/>
                    </a:lnTo>
                    <a:lnTo>
                      <a:pt x="499" y="376"/>
                    </a:lnTo>
                    <a:lnTo>
                      <a:pt x="501" y="379"/>
                    </a:lnTo>
                    <a:lnTo>
                      <a:pt x="501" y="382"/>
                    </a:lnTo>
                    <a:lnTo>
                      <a:pt x="499" y="383"/>
                    </a:lnTo>
                    <a:lnTo>
                      <a:pt x="499" y="384"/>
                    </a:lnTo>
                    <a:lnTo>
                      <a:pt x="498" y="384"/>
                    </a:lnTo>
                    <a:lnTo>
                      <a:pt x="497" y="386"/>
                    </a:lnTo>
                    <a:lnTo>
                      <a:pt x="492" y="386"/>
                    </a:lnTo>
                    <a:lnTo>
                      <a:pt x="488" y="384"/>
                    </a:lnTo>
                    <a:lnTo>
                      <a:pt x="487" y="384"/>
                    </a:lnTo>
                    <a:lnTo>
                      <a:pt x="483" y="389"/>
                    </a:lnTo>
                    <a:lnTo>
                      <a:pt x="483" y="390"/>
                    </a:lnTo>
                    <a:lnTo>
                      <a:pt x="481" y="393"/>
                    </a:lnTo>
                    <a:lnTo>
                      <a:pt x="481" y="401"/>
                    </a:lnTo>
                    <a:lnTo>
                      <a:pt x="483" y="404"/>
                    </a:lnTo>
                    <a:lnTo>
                      <a:pt x="483" y="411"/>
                    </a:lnTo>
                    <a:lnTo>
                      <a:pt x="484" y="418"/>
                    </a:lnTo>
                    <a:lnTo>
                      <a:pt x="505" y="437"/>
                    </a:lnTo>
                    <a:lnTo>
                      <a:pt x="511" y="444"/>
                    </a:lnTo>
                    <a:lnTo>
                      <a:pt x="515" y="453"/>
                    </a:lnTo>
                    <a:lnTo>
                      <a:pt x="516" y="453"/>
                    </a:lnTo>
                    <a:lnTo>
                      <a:pt x="521" y="457"/>
                    </a:lnTo>
                    <a:lnTo>
                      <a:pt x="525" y="458"/>
                    </a:lnTo>
                    <a:lnTo>
                      <a:pt x="536" y="468"/>
                    </a:lnTo>
                    <a:lnTo>
                      <a:pt x="540" y="476"/>
                    </a:lnTo>
                    <a:lnTo>
                      <a:pt x="541" y="481"/>
                    </a:lnTo>
                    <a:lnTo>
                      <a:pt x="545" y="485"/>
                    </a:lnTo>
                    <a:lnTo>
                      <a:pt x="562" y="509"/>
                    </a:lnTo>
                    <a:lnTo>
                      <a:pt x="571" y="517"/>
                    </a:lnTo>
                    <a:lnTo>
                      <a:pt x="576" y="521"/>
                    </a:lnTo>
                    <a:lnTo>
                      <a:pt x="579" y="523"/>
                    </a:lnTo>
                    <a:lnTo>
                      <a:pt x="582" y="525"/>
                    </a:lnTo>
                    <a:lnTo>
                      <a:pt x="583" y="528"/>
                    </a:lnTo>
                    <a:lnTo>
                      <a:pt x="585" y="530"/>
                    </a:lnTo>
                    <a:lnTo>
                      <a:pt x="588" y="534"/>
                    </a:lnTo>
                    <a:lnTo>
                      <a:pt x="600" y="542"/>
                    </a:lnTo>
                    <a:lnTo>
                      <a:pt x="607" y="548"/>
                    </a:lnTo>
                    <a:lnTo>
                      <a:pt x="608" y="549"/>
                    </a:lnTo>
                    <a:lnTo>
                      <a:pt x="608" y="550"/>
                    </a:lnTo>
                    <a:lnTo>
                      <a:pt x="610" y="552"/>
                    </a:lnTo>
                    <a:lnTo>
                      <a:pt x="621" y="577"/>
                    </a:lnTo>
                    <a:lnTo>
                      <a:pt x="622" y="578"/>
                    </a:lnTo>
                    <a:lnTo>
                      <a:pt x="641" y="578"/>
                    </a:lnTo>
                    <a:lnTo>
                      <a:pt x="643" y="580"/>
                    </a:lnTo>
                    <a:lnTo>
                      <a:pt x="645" y="577"/>
                    </a:lnTo>
                    <a:lnTo>
                      <a:pt x="664" y="552"/>
                    </a:lnTo>
                    <a:lnTo>
                      <a:pt x="674" y="543"/>
                    </a:lnTo>
                    <a:lnTo>
                      <a:pt x="684" y="535"/>
                    </a:lnTo>
                    <a:lnTo>
                      <a:pt x="687" y="534"/>
                    </a:lnTo>
                    <a:lnTo>
                      <a:pt x="687" y="533"/>
                    </a:lnTo>
                    <a:lnTo>
                      <a:pt x="688" y="530"/>
                    </a:lnTo>
                    <a:lnTo>
                      <a:pt x="674" y="507"/>
                    </a:lnTo>
                    <a:lnTo>
                      <a:pt x="675" y="507"/>
                    </a:lnTo>
                    <a:lnTo>
                      <a:pt x="678" y="506"/>
                    </a:lnTo>
                    <a:lnTo>
                      <a:pt x="684" y="497"/>
                    </a:lnTo>
                    <a:lnTo>
                      <a:pt x="685" y="496"/>
                    </a:lnTo>
                    <a:lnTo>
                      <a:pt x="687" y="493"/>
                    </a:lnTo>
                    <a:lnTo>
                      <a:pt x="687" y="492"/>
                    </a:lnTo>
                    <a:lnTo>
                      <a:pt x="689" y="490"/>
                    </a:lnTo>
                    <a:lnTo>
                      <a:pt x="696" y="497"/>
                    </a:lnTo>
                    <a:lnTo>
                      <a:pt x="698" y="497"/>
                    </a:lnTo>
                    <a:lnTo>
                      <a:pt x="698" y="486"/>
                    </a:lnTo>
                    <a:lnTo>
                      <a:pt x="701" y="449"/>
                    </a:lnTo>
                    <a:lnTo>
                      <a:pt x="699" y="433"/>
                    </a:lnTo>
                    <a:lnTo>
                      <a:pt x="698" y="430"/>
                    </a:lnTo>
                    <a:lnTo>
                      <a:pt x="698" y="425"/>
                    </a:lnTo>
                    <a:lnTo>
                      <a:pt x="692" y="411"/>
                    </a:lnTo>
                    <a:lnTo>
                      <a:pt x="689" y="408"/>
                    </a:lnTo>
                    <a:lnTo>
                      <a:pt x="688" y="408"/>
                    </a:lnTo>
                    <a:lnTo>
                      <a:pt x="687" y="406"/>
                    </a:lnTo>
                    <a:lnTo>
                      <a:pt x="682" y="406"/>
                    </a:lnTo>
                    <a:lnTo>
                      <a:pt x="681" y="405"/>
                    </a:lnTo>
                    <a:lnTo>
                      <a:pt x="680" y="401"/>
                    </a:lnTo>
                    <a:lnTo>
                      <a:pt x="678" y="400"/>
                    </a:lnTo>
                    <a:lnTo>
                      <a:pt x="678" y="397"/>
                    </a:lnTo>
                    <a:lnTo>
                      <a:pt x="675" y="394"/>
                    </a:lnTo>
                    <a:lnTo>
                      <a:pt x="677" y="393"/>
                    </a:lnTo>
                    <a:lnTo>
                      <a:pt x="680" y="386"/>
                    </a:lnTo>
                    <a:lnTo>
                      <a:pt x="668" y="369"/>
                    </a:lnTo>
                    <a:lnTo>
                      <a:pt x="663" y="365"/>
                    </a:lnTo>
                    <a:lnTo>
                      <a:pt x="663" y="363"/>
                    </a:lnTo>
                    <a:lnTo>
                      <a:pt x="660" y="366"/>
                    </a:lnTo>
                    <a:lnTo>
                      <a:pt x="657" y="368"/>
                    </a:lnTo>
                    <a:lnTo>
                      <a:pt x="652" y="368"/>
                    </a:lnTo>
                    <a:lnTo>
                      <a:pt x="649" y="366"/>
                    </a:lnTo>
                    <a:lnTo>
                      <a:pt x="645" y="362"/>
                    </a:lnTo>
                    <a:lnTo>
                      <a:pt x="631" y="333"/>
                    </a:lnTo>
                    <a:lnTo>
                      <a:pt x="627" y="327"/>
                    </a:lnTo>
                    <a:lnTo>
                      <a:pt x="624" y="324"/>
                    </a:lnTo>
                    <a:lnTo>
                      <a:pt x="610" y="313"/>
                    </a:lnTo>
                    <a:lnTo>
                      <a:pt x="608" y="312"/>
                    </a:lnTo>
                    <a:lnTo>
                      <a:pt x="608" y="310"/>
                    </a:lnTo>
                    <a:lnTo>
                      <a:pt x="607" y="305"/>
                    </a:lnTo>
                    <a:lnTo>
                      <a:pt x="605" y="302"/>
                    </a:lnTo>
                    <a:lnTo>
                      <a:pt x="605" y="295"/>
                    </a:lnTo>
                    <a:lnTo>
                      <a:pt x="607" y="288"/>
                    </a:lnTo>
                    <a:lnTo>
                      <a:pt x="608" y="285"/>
                    </a:lnTo>
                    <a:lnTo>
                      <a:pt x="610" y="284"/>
                    </a:lnTo>
                    <a:lnTo>
                      <a:pt x="610" y="264"/>
                    </a:lnTo>
                    <a:lnTo>
                      <a:pt x="612" y="260"/>
                    </a:lnTo>
                    <a:lnTo>
                      <a:pt x="618" y="257"/>
                    </a:lnTo>
                    <a:lnTo>
                      <a:pt x="620" y="256"/>
                    </a:lnTo>
                    <a:lnTo>
                      <a:pt x="618" y="256"/>
                    </a:lnTo>
                    <a:lnTo>
                      <a:pt x="615" y="255"/>
                    </a:lnTo>
                    <a:lnTo>
                      <a:pt x="614" y="253"/>
                    </a:lnTo>
                    <a:lnTo>
                      <a:pt x="612" y="253"/>
                    </a:lnTo>
                    <a:lnTo>
                      <a:pt x="607" y="250"/>
                    </a:lnTo>
                    <a:lnTo>
                      <a:pt x="604" y="248"/>
                    </a:lnTo>
                    <a:lnTo>
                      <a:pt x="597" y="243"/>
                    </a:lnTo>
                    <a:lnTo>
                      <a:pt x="597" y="240"/>
                    </a:lnTo>
                    <a:lnTo>
                      <a:pt x="595" y="226"/>
                    </a:lnTo>
                    <a:lnTo>
                      <a:pt x="595" y="224"/>
                    </a:lnTo>
                    <a:lnTo>
                      <a:pt x="597" y="217"/>
                    </a:lnTo>
                    <a:lnTo>
                      <a:pt x="600" y="217"/>
                    </a:lnTo>
                    <a:lnTo>
                      <a:pt x="604" y="215"/>
                    </a:lnTo>
                    <a:lnTo>
                      <a:pt x="608" y="217"/>
                    </a:lnTo>
                    <a:lnTo>
                      <a:pt x="612" y="217"/>
                    </a:lnTo>
                    <a:lnTo>
                      <a:pt x="614" y="215"/>
                    </a:lnTo>
                    <a:lnTo>
                      <a:pt x="614" y="212"/>
                    </a:lnTo>
                    <a:lnTo>
                      <a:pt x="615" y="211"/>
                    </a:lnTo>
                    <a:lnTo>
                      <a:pt x="615" y="204"/>
                    </a:lnTo>
                    <a:lnTo>
                      <a:pt x="618" y="199"/>
                    </a:lnTo>
                    <a:lnTo>
                      <a:pt x="622" y="185"/>
                    </a:lnTo>
                    <a:lnTo>
                      <a:pt x="622" y="179"/>
                    </a:lnTo>
                    <a:lnTo>
                      <a:pt x="621" y="176"/>
                    </a:lnTo>
                    <a:lnTo>
                      <a:pt x="621" y="157"/>
                    </a:lnTo>
                    <a:lnTo>
                      <a:pt x="625" y="154"/>
                    </a:lnTo>
                    <a:lnTo>
                      <a:pt x="627" y="150"/>
                    </a:lnTo>
                    <a:lnTo>
                      <a:pt x="629" y="147"/>
                    </a:lnTo>
                    <a:lnTo>
                      <a:pt x="643" y="147"/>
                    </a:lnTo>
                    <a:lnTo>
                      <a:pt x="643" y="141"/>
                    </a:lnTo>
                    <a:lnTo>
                      <a:pt x="655" y="129"/>
                    </a:lnTo>
                    <a:lnTo>
                      <a:pt x="652" y="127"/>
                    </a:lnTo>
                    <a:lnTo>
                      <a:pt x="648" y="129"/>
                    </a:lnTo>
                    <a:lnTo>
                      <a:pt x="646" y="130"/>
                    </a:lnTo>
                    <a:lnTo>
                      <a:pt x="646" y="132"/>
                    </a:lnTo>
                    <a:lnTo>
                      <a:pt x="645" y="132"/>
                    </a:lnTo>
                    <a:lnTo>
                      <a:pt x="643" y="133"/>
                    </a:lnTo>
                    <a:lnTo>
                      <a:pt x="641" y="133"/>
                    </a:lnTo>
                    <a:lnTo>
                      <a:pt x="639" y="132"/>
                    </a:lnTo>
                    <a:lnTo>
                      <a:pt x="638" y="132"/>
                    </a:lnTo>
                    <a:lnTo>
                      <a:pt x="638" y="126"/>
                    </a:lnTo>
                    <a:lnTo>
                      <a:pt x="632" y="126"/>
                    </a:lnTo>
                    <a:lnTo>
                      <a:pt x="629" y="133"/>
                    </a:lnTo>
                    <a:lnTo>
                      <a:pt x="629" y="137"/>
                    </a:lnTo>
                    <a:lnTo>
                      <a:pt x="631" y="138"/>
                    </a:lnTo>
                    <a:lnTo>
                      <a:pt x="631" y="140"/>
                    </a:lnTo>
                    <a:lnTo>
                      <a:pt x="620" y="140"/>
                    </a:lnTo>
                    <a:lnTo>
                      <a:pt x="617" y="138"/>
                    </a:lnTo>
                    <a:lnTo>
                      <a:pt x="615" y="137"/>
                    </a:lnTo>
                    <a:lnTo>
                      <a:pt x="614" y="137"/>
                    </a:lnTo>
                    <a:lnTo>
                      <a:pt x="614" y="135"/>
                    </a:lnTo>
                    <a:lnTo>
                      <a:pt x="608" y="132"/>
                    </a:lnTo>
                    <a:lnTo>
                      <a:pt x="600" y="130"/>
                    </a:lnTo>
                    <a:lnTo>
                      <a:pt x="600" y="141"/>
                    </a:lnTo>
                    <a:lnTo>
                      <a:pt x="597" y="150"/>
                    </a:lnTo>
                    <a:lnTo>
                      <a:pt x="581" y="166"/>
                    </a:lnTo>
                    <a:lnTo>
                      <a:pt x="576" y="172"/>
                    </a:lnTo>
                    <a:lnTo>
                      <a:pt x="575" y="175"/>
                    </a:lnTo>
                    <a:lnTo>
                      <a:pt x="568" y="171"/>
                    </a:lnTo>
                    <a:lnTo>
                      <a:pt x="559" y="162"/>
                    </a:lnTo>
                    <a:lnTo>
                      <a:pt x="559" y="161"/>
                    </a:lnTo>
                    <a:lnTo>
                      <a:pt x="554" y="132"/>
                    </a:lnTo>
                    <a:lnTo>
                      <a:pt x="548" y="122"/>
                    </a:lnTo>
                    <a:lnTo>
                      <a:pt x="545" y="119"/>
                    </a:lnTo>
                    <a:lnTo>
                      <a:pt x="547" y="116"/>
                    </a:lnTo>
                    <a:lnTo>
                      <a:pt x="538" y="90"/>
                    </a:lnTo>
                    <a:lnTo>
                      <a:pt x="537" y="88"/>
                    </a:lnTo>
                    <a:lnTo>
                      <a:pt x="538" y="88"/>
                    </a:lnTo>
                    <a:lnTo>
                      <a:pt x="540" y="87"/>
                    </a:lnTo>
                    <a:lnTo>
                      <a:pt x="544" y="78"/>
                    </a:lnTo>
                    <a:lnTo>
                      <a:pt x="545" y="78"/>
                    </a:lnTo>
                    <a:lnTo>
                      <a:pt x="545" y="60"/>
                    </a:lnTo>
                    <a:lnTo>
                      <a:pt x="546" y="53"/>
                    </a:lnTo>
                    <a:lnTo>
                      <a:pt x="548" y="35"/>
                    </a:lnTo>
                    <a:lnTo>
                      <a:pt x="548" y="32"/>
                    </a:lnTo>
                    <a:lnTo>
                      <a:pt x="547" y="32"/>
                    </a:lnTo>
                    <a:lnTo>
                      <a:pt x="543" y="39"/>
                    </a:lnTo>
                    <a:lnTo>
                      <a:pt x="528" y="49"/>
                    </a:lnTo>
                    <a:lnTo>
                      <a:pt x="519" y="53"/>
                    </a:lnTo>
                    <a:lnTo>
                      <a:pt x="509" y="53"/>
                    </a:lnTo>
                    <a:lnTo>
                      <a:pt x="507" y="49"/>
                    </a:lnTo>
                    <a:lnTo>
                      <a:pt x="504" y="42"/>
                    </a:lnTo>
                    <a:lnTo>
                      <a:pt x="501" y="41"/>
                    </a:lnTo>
                    <a:lnTo>
                      <a:pt x="501" y="39"/>
                    </a:lnTo>
                    <a:lnTo>
                      <a:pt x="499" y="39"/>
                    </a:lnTo>
                    <a:lnTo>
                      <a:pt x="498" y="37"/>
                    </a:lnTo>
                    <a:lnTo>
                      <a:pt x="497" y="35"/>
                    </a:lnTo>
                    <a:lnTo>
                      <a:pt x="495" y="32"/>
                    </a:lnTo>
                    <a:lnTo>
                      <a:pt x="495" y="25"/>
                    </a:lnTo>
                    <a:lnTo>
                      <a:pt x="484" y="17"/>
                    </a:lnTo>
                    <a:lnTo>
                      <a:pt x="476" y="16"/>
                    </a:lnTo>
                    <a:lnTo>
                      <a:pt x="474" y="17"/>
                    </a:lnTo>
                    <a:lnTo>
                      <a:pt x="467" y="35"/>
                    </a:lnTo>
                    <a:lnTo>
                      <a:pt x="465" y="37"/>
                    </a:lnTo>
                    <a:lnTo>
                      <a:pt x="461" y="39"/>
                    </a:lnTo>
                    <a:lnTo>
                      <a:pt x="451" y="58"/>
                    </a:lnTo>
                    <a:lnTo>
                      <a:pt x="441" y="53"/>
                    </a:lnTo>
                    <a:lnTo>
                      <a:pt x="435" y="52"/>
                    </a:lnTo>
                    <a:lnTo>
                      <a:pt x="416" y="41"/>
                    </a:lnTo>
                    <a:lnTo>
                      <a:pt x="389" y="32"/>
                    </a:lnTo>
                    <a:lnTo>
                      <a:pt x="386" y="31"/>
                    </a:lnTo>
                    <a:lnTo>
                      <a:pt x="363" y="7"/>
                    </a:lnTo>
                    <a:lnTo>
                      <a:pt x="350" y="0"/>
                    </a:lnTo>
                    <a:lnTo>
                      <a:pt x="339" y="20"/>
                    </a:lnTo>
                    <a:lnTo>
                      <a:pt x="337" y="24"/>
                    </a:lnTo>
                    <a:lnTo>
                      <a:pt x="337" y="27"/>
                    </a:lnTo>
                    <a:lnTo>
                      <a:pt x="336" y="30"/>
                    </a:lnTo>
                    <a:lnTo>
                      <a:pt x="336" y="31"/>
                    </a:lnTo>
                    <a:lnTo>
                      <a:pt x="335" y="31"/>
                    </a:lnTo>
                    <a:lnTo>
                      <a:pt x="332" y="58"/>
                    </a:lnTo>
                    <a:lnTo>
                      <a:pt x="328" y="71"/>
                    </a:lnTo>
                    <a:lnTo>
                      <a:pt x="322" y="80"/>
                    </a:lnTo>
                    <a:lnTo>
                      <a:pt x="319" y="83"/>
                    </a:lnTo>
                    <a:lnTo>
                      <a:pt x="317" y="83"/>
                    </a:lnTo>
                    <a:lnTo>
                      <a:pt x="305" y="99"/>
                    </a:lnTo>
                    <a:lnTo>
                      <a:pt x="298" y="115"/>
                    </a:lnTo>
                    <a:lnTo>
                      <a:pt x="293" y="123"/>
                    </a:lnTo>
                    <a:lnTo>
                      <a:pt x="289" y="127"/>
                    </a:lnTo>
                    <a:lnTo>
                      <a:pt x="287" y="127"/>
                    </a:lnTo>
                    <a:lnTo>
                      <a:pt x="283" y="132"/>
                    </a:lnTo>
                    <a:lnTo>
                      <a:pt x="279" y="135"/>
                    </a:lnTo>
                    <a:lnTo>
                      <a:pt x="275" y="140"/>
                    </a:lnTo>
                    <a:lnTo>
                      <a:pt x="272" y="147"/>
                    </a:lnTo>
                    <a:lnTo>
                      <a:pt x="272" y="150"/>
                    </a:lnTo>
                    <a:lnTo>
                      <a:pt x="273" y="152"/>
                    </a:lnTo>
                    <a:lnTo>
                      <a:pt x="273" y="158"/>
                    </a:lnTo>
                    <a:lnTo>
                      <a:pt x="261" y="159"/>
                    </a:lnTo>
                    <a:lnTo>
                      <a:pt x="259" y="161"/>
                    </a:lnTo>
                    <a:lnTo>
                      <a:pt x="258" y="161"/>
                    </a:lnTo>
                    <a:lnTo>
                      <a:pt x="257" y="158"/>
                    </a:lnTo>
                    <a:lnTo>
                      <a:pt x="257" y="152"/>
                    </a:lnTo>
                    <a:lnTo>
                      <a:pt x="248" y="148"/>
                    </a:lnTo>
                    <a:lnTo>
                      <a:pt x="241" y="148"/>
                    </a:lnTo>
                    <a:lnTo>
                      <a:pt x="238" y="150"/>
                    </a:lnTo>
                    <a:lnTo>
                      <a:pt x="237" y="150"/>
                    </a:lnTo>
                    <a:lnTo>
                      <a:pt x="236" y="151"/>
                    </a:lnTo>
                    <a:lnTo>
                      <a:pt x="233" y="157"/>
                    </a:lnTo>
                    <a:lnTo>
                      <a:pt x="233" y="158"/>
                    </a:lnTo>
                    <a:lnTo>
                      <a:pt x="231" y="161"/>
                    </a:lnTo>
                    <a:lnTo>
                      <a:pt x="231" y="169"/>
                    </a:lnTo>
                    <a:lnTo>
                      <a:pt x="229" y="173"/>
                    </a:lnTo>
                    <a:lnTo>
                      <a:pt x="224" y="172"/>
                    </a:lnTo>
                    <a:lnTo>
                      <a:pt x="223" y="172"/>
                    </a:lnTo>
                    <a:lnTo>
                      <a:pt x="219" y="173"/>
                    </a:lnTo>
                    <a:lnTo>
                      <a:pt x="216" y="175"/>
                    </a:lnTo>
                    <a:lnTo>
                      <a:pt x="212" y="178"/>
                    </a:lnTo>
                    <a:lnTo>
                      <a:pt x="209" y="175"/>
                    </a:lnTo>
                    <a:lnTo>
                      <a:pt x="207" y="172"/>
                    </a:lnTo>
                    <a:lnTo>
                      <a:pt x="199" y="165"/>
                    </a:lnTo>
                    <a:lnTo>
                      <a:pt x="194" y="164"/>
                    </a:lnTo>
                    <a:lnTo>
                      <a:pt x="191" y="165"/>
                    </a:lnTo>
                    <a:lnTo>
                      <a:pt x="185" y="166"/>
                    </a:lnTo>
                    <a:lnTo>
                      <a:pt x="176" y="155"/>
                    </a:lnTo>
                    <a:lnTo>
                      <a:pt x="164" y="147"/>
                    </a:lnTo>
                    <a:lnTo>
                      <a:pt x="150" y="140"/>
                    </a:lnTo>
                    <a:lnTo>
                      <a:pt x="149" y="133"/>
                    </a:lnTo>
                    <a:lnTo>
                      <a:pt x="145" y="125"/>
                    </a:lnTo>
                    <a:lnTo>
                      <a:pt x="135" y="125"/>
                    </a:lnTo>
                    <a:lnTo>
                      <a:pt x="128" y="123"/>
                    </a:lnTo>
                    <a:lnTo>
                      <a:pt x="124" y="125"/>
                    </a:lnTo>
                    <a:lnTo>
                      <a:pt x="123" y="127"/>
                    </a:lnTo>
                    <a:lnTo>
                      <a:pt x="124" y="130"/>
                    </a:lnTo>
                    <a:lnTo>
                      <a:pt x="124" y="132"/>
                    </a:lnTo>
                    <a:lnTo>
                      <a:pt x="120" y="135"/>
                    </a:lnTo>
                    <a:lnTo>
                      <a:pt x="104" y="138"/>
                    </a:lnTo>
                    <a:lnTo>
                      <a:pt x="103" y="137"/>
                    </a:lnTo>
                    <a:lnTo>
                      <a:pt x="85" y="137"/>
                    </a:lnTo>
                    <a:lnTo>
                      <a:pt x="78" y="138"/>
                    </a:lnTo>
                    <a:lnTo>
                      <a:pt x="69" y="1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03" name="Freeform 934">
                <a:extLst>
                  <a:ext uri="{FF2B5EF4-FFF2-40B4-BE49-F238E27FC236}">
                    <a16:creationId xmlns:a16="http://schemas.microsoft.com/office/drawing/2014/main" id="{8530A6B4-5A81-537F-5096-6241B33CFE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2" y="2270"/>
                <a:ext cx="68" cy="76"/>
              </a:xfrm>
              <a:custGeom>
                <a:avLst/>
                <a:gdLst>
                  <a:gd name="T0" fmla="*/ 194 w 272"/>
                  <a:gd name="T1" fmla="*/ 47 h 304"/>
                  <a:gd name="T2" fmla="*/ 176 w 272"/>
                  <a:gd name="T3" fmla="*/ 51 h 304"/>
                  <a:gd name="T4" fmla="*/ 163 w 272"/>
                  <a:gd name="T5" fmla="*/ 47 h 304"/>
                  <a:gd name="T6" fmla="*/ 162 w 272"/>
                  <a:gd name="T7" fmla="*/ 33 h 304"/>
                  <a:gd name="T8" fmla="*/ 152 w 272"/>
                  <a:gd name="T9" fmla="*/ 0 h 304"/>
                  <a:gd name="T10" fmla="*/ 145 w 272"/>
                  <a:gd name="T11" fmla="*/ 4 h 304"/>
                  <a:gd name="T12" fmla="*/ 119 w 272"/>
                  <a:gd name="T13" fmla="*/ 0 h 304"/>
                  <a:gd name="T14" fmla="*/ 116 w 272"/>
                  <a:gd name="T15" fmla="*/ 16 h 304"/>
                  <a:gd name="T16" fmla="*/ 108 w 272"/>
                  <a:gd name="T17" fmla="*/ 30 h 304"/>
                  <a:gd name="T18" fmla="*/ 112 w 272"/>
                  <a:gd name="T19" fmla="*/ 61 h 304"/>
                  <a:gd name="T20" fmla="*/ 103 w 272"/>
                  <a:gd name="T21" fmla="*/ 76 h 304"/>
                  <a:gd name="T22" fmla="*/ 96 w 272"/>
                  <a:gd name="T23" fmla="*/ 103 h 304"/>
                  <a:gd name="T24" fmla="*/ 75 w 272"/>
                  <a:gd name="T25" fmla="*/ 101 h 304"/>
                  <a:gd name="T26" fmla="*/ 52 w 272"/>
                  <a:gd name="T27" fmla="*/ 79 h 304"/>
                  <a:gd name="T28" fmla="*/ 48 w 272"/>
                  <a:gd name="T29" fmla="*/ 65 h 304"/>
                  <a:gd name="T30" fmla="*/ 56 w 272"/>
                  <a:gd name="T31" fmla="*/ 46 h 304"/>
                  <a:gd name="T32" fmla="*/ 50 w 272"/>
                  <a:gd name="T33" fmla="*/ 39 h 304"/>
                  <a:gd name="T34" fmla="*/ 45 w 272"/>
                  <a:gd name="T35" fmla="*/ 44 h 304"/>
                  <a:gd name="T36" fmla="*/ 31 w 272"/>
                  <a:gd name="T37" fmla="*/ 54 h 304"/>
                  <a:gd name="T38" fmla="*/ 18 w 272"/>
                  <a:gd name="T39" fmla="*/ 67 h 304"/>
                  <a:gd name="T40" fmla="*/ 18 w 272"/>
                  <a:gd name="T41" fmla="*/ 74 h 304"/>
                  <a:gd name="T42" fmla="*/ 17 w 272"/>
                  <a:gd name="T43" fmla="*/ 83 h 304"/>
                  <a:gd name="T44" fmla="*/ 21 w 272"/>
                  <a:gd name="T45" fmla="*/ 94 h 304"/>
                  <a:gd name="T46" fmla="*/ 22 w 272"/>
                  <a:gd name="T47" fmla="*/ 103 h 304"/>
                  <a:gd name="T48" fmla="*/ 22 w 272"/>
                  <a:gd name="T49" fmla="*/ 114 h 304"/>
                  <a:gd name="T50" fmla="*/ 31 w 272"/>
                  <a:gd name="T51" fmla="*/ 121 h 304"/>
                  <a:gd name="T52" fmla="*/ 46 w 272"/>
                  <a:gd name="T53" fmla="*/ 143 h 304"/>
                  <a:gd name="T54" fmla="*/ 50 w 272"/>
                  <a:gd name="T55" fmla="*/ 163 h 304"/>
                  <a:gd name="T56" fmla="*/ 29 w 272"/>
                  <a:gd name="T57" fmla="*/ 194 h 304"/>
                  <a:gd name="T58" fmla="*/ 24 w 272"/>
                  <a:gd name="T59" fmla="*/ 185 h 304"/>
                  <a:gd name="T60" fmla="*/ 3 w 272"/>
                  <a:gd name="T61" fmla="*/ 220 h 304"/>
                  <a:gd name="T62" fmla="*/ 4 w 272"/>
                  <a:gd name="T63" fmla="*/ 223 h 304"/>
                  <a:gd name="T64" fmla="*/ 15 w 272"/>
                  <a:gd name="T65" fmla="*/ 228 h 304"/>
                  <a:gd name="T66" fmla="*/ 28 w 272"/>
                  <a:gd name="T67" fmla="*/ 233 h 304"/>
                  <a:gd name="T68" fmla="*/ 41 w 272"/>
                  <a:gd name="T69" fmla="*/ 234 h 304"/>
                  <a:gd name="T70" fmla="*/ 53 w 272"/>
                  <a:gd name="T71" fmla="*/ 225 h 304"/>
                  <a:gd name="T72" fmla="*/ 64 w 272"/>
                  <a:gd name="T73" fmla="*/ 228 h 304"/>
                  <a:gd name="T74" fmla="*/ 72 w 272"/>
                  <a:gd name="T75" fmla="*/ 244 h 304"/>
                  <a:gd name="T76" fmla="*/ 77 w 272"/>
                  <a:gd name="T77" fmla="*/ 254 h 304"/>
                  <a:gd name="T78" fmla="*/ 98 w 272"/>
                  <a:gd name="T79" fmla="*/ 256 h 304"/>
                  <a:gd name="T80" fmla="*/ 102 w 272"/>
                  <a:gd name="T81" fmla="*/ 262 h 304"/>
                  <a:gd name="T82" fmla="*/ 102 w 272"/>
                  <a:gd name="T83" fmla="*/ 282 h 304"/>
                  <a:gd name="T84" fmla="*/ 96 w 272"/>
                  <a:gd name="T85" fmla="*/ 298 h 304"/>
                  <a:gd name="T86" fmla="*/ 99 w 272"/>
                  <a:gd name="T87" fmla="*/ 301 h 304"/>
                  <a:gd name="T88" fmla="*/ 122 w 272"/>
                  <a:gd name="T89" fmla="*/ 285 h 304"/>
                  <a:gd name="T90" fmla="*/ 151 w 272"/>
                  <a:gd name="T91" fmla="*/ 269 h 304"/>
                  <a:gd name="T92" fmla="*/ 155 w 272"/>
                  <a:gd name="T93" fmla="*/ 275 h 304"/>
                  <a:gd name="T94" fmla="*/ 180 w 272"/>
                  <a:gd name="T95" fmla="*/ 302 h 304"/>
                  <a:gd name="T96" fmla="*/ 190 w 272"/>
                  <a:gd name="T97" fmla="*/ 298 h 304"/>
                  <a:gd name="T98" fmla="*/ 199 w 272"/>
                  <a:gd name="T99" fmla="*/ 287 h 304"/>
                  <a:gd name="T100" fmla="*/ 205 w 272"/>
                  <a:gd name="T101" fmla="*/ 285 h 304"/>
                  <a:gd name="T102" fmla="*/ 230 w 272"/>
                  <a:gd name="T103" fmla="*/ 278 h 304"/>
                  <a:gd name="T104" fmla="*/ 223 w 272"/>
                  <a:gd name="T105" fmla="*/ 272 h 304"/>
                  <a:gd name="T106" fmla="*/ 222 w 272"/>
                  <a:gd name="T107" fmla="*/ 259 h 304"/>
                  <a:gd name="T108" fmla="*/ 251 w 272"/>
                  <a:gd name="T109" fmla="*/ 213 h 304"/>
                  <a:gd name="T110" fmla="*/ 239 w 272"/>
                  <a:gd name="T111" fmla="*/ 205 h 304"/>
                  <a:gd name="T112" fmla="*/ 244 w 272"/>
                  <a:gd name="T113" fmla="*/ 180 h 304"/>
                  <a:gd name="T114" fmla="*/ 267 w 272"/>
                  <a:gd name="T115" fmla="*/ 148 h 304"/>
                  <a:gd name="T116" fmla="*/ 269 w 272"/>
                  <a:gd name="T117" fmla="*/ 110 h 304"/>
                  <a:gd name="T118" fmla="*/ 230 w 272"/>
                  <a:gd name="T119" fmla="*/ 96 h 304"/>
                  <a:gd name="T120" fmla="*/ 222 w 272"/>
                  <a:gd name="T121" fmla="*/ 78 h 304"/>
                  <a:gd name="T122" fmla="*/ 222 w 272"/>
                  <a:gd name="T123" fmla="*/ 64 h 3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72" h="304">
                    <a:moveTo>
                      <a:pt x="222" y="64"/>
                    </a:moveTo>
                    <a:lnTo>
                      <a:pt x="216" y="55"/>
                    </a:lnTo>
                    <a:lnTo>
                      <a:pt x="194" y="47"/>
                    </a:lnTo>
                    <a:lnTo>
                      <a:pt x="186" y="47"/>
                    </a:lnTo>
                    <a:lnTo>
                      <a:pt x="182" y="48"/>
                    </a:lnTo>
                    <a:lnTo>
                      <a:pt x="176" y="51"/>
                    </a:lnTo>
                    <a:lnTo>
                      <a:pt x="172" y="51"/>
                    </a:lnTo>
                    <a:lnTo>
                      <a:pt x="165" y="47"/>
                    </a:lnTo>
                    <a:lnTo>
                      <a:pt x="163" y="47"/>
                    </a:lnTo>
                    <a:lnTo>
                      <a:pt x="161" y="44"/>
                    </a:lnTo>
                    <a:lnTo>
                      <a:pt x="161" y="40"/>
                    </a:lnTo>
                    <a:lnTo>
                      <a:pt x="162" y="33"/>
                    </a:lnTo>
                    <a:lnTo>
                      <a:pt x="156" y="23"/>
                    </a:lnTo>
                    <a:lnTo>
                      <a:pt x="152" y="7"/>
                    </a:lnTo>
                    <a:lnTo>
                      <a:pt x="152" y="0"/>
                    </a:lnTo>
                    <a:lnTo>
                      <a:pt x="151" y="0"/>
                    </a:lnTo>
                    <a:lnTo>
                      <a:pt x="147" y="4"/>
                    </a:lnTo>
                    <a:lnTo>
                      <a:pt x="145" y="4"/>
                    </a:lnTo>
                    <a:lnTo>
                      <a:pt x="144" y="2"/>
                    </a:lnTo>
                    <a:lnTo>
                      <a:pt x="135" y="0"/>
                    </a:lnTo>
                    <a:lnTo>
                      <a:pt x="119" y="0"/>
                    </a:lnTo>
                    <a:lnTo>
                      <a:pt x="117" y="4"/>
                    </a:lnTo>
                    <a:lnTo>
                      <a:pt x="116" y="5"/>
                    </a:lnTo>
                    <a:lnTo>
                      <a:pt x="116" y="16"/>
                    </a:lnTo>
                    <a:lnTo>
                      <a:pt x="115" y="23"/>
                    </a:lnTo>
                    <a:lnTo>
                      <a:pt x="112" y="27"/>
                    </a:lnTo>
                    <a:lnTo>
                      <a:pt x="108" y="30"/>
                    </a:lnTo>
                    <a:lnTo>
                      <a:pt x="105" y="39"/>
                    </a:lnTo>
                    <a:lnTo>
                      <a:pt x="105" y="57"/>
                    </a:lnTo>
                    <a:lnTo>
                      <a:pt x="112" y="61"/>
                    </a:lnTo>
                    <a:lnTo>
                      <a:pt x="112" y="62"/>
                    </a:lnTo>
                    <a:lnTo>
                      <a:pt x="110" y="65"/>
                    </a:lnTo>
                    <a:lnTo>
                      <a:pt x="103" y="76"/>
                    </a:lnTo>
                    <a:lnTo>
                      <a:pt x="101" y="83"/>
                    </a:lnTo>
                    <a:lnTo>
                      <a:pt x="101" y="94"/>
                    </a:lnTo>
                    <a:lnTo>
                      <a:pt x="96" y="103"/>
                    </a:lnTo>
                    <a:lnTo>
                      <a:pt x="88" y="103"/>
                    </a:lnTo>
                    <a:lnTo>
                      <a:pt x="79" y="101"/>
                    </a:lnTo>
                    <a:lnTo>
                      <a:pt x="75" y="101"/>
                    </a:lnTo>
                    <a:lnTo>
                      <a:pt x="72" y="99"/>
                    </a:lnTo>
                    <a:lnTo>
                      <a:pt x="61" y="92"/>
                    </a:lnTo>
                    <a:lnTo>
                      <a:pt x="52" y="79"/>
                    </a:lnTo>
                    <a:lnTo>
                      <a:pt x="50" y="78"/>
                    </a:lnTo>
                    <a:lnTo>
                      <a:pt x="48" y="69"/>
                    </a:lnTo>
                    <a:lnTo>
                      <a:pt x="48" y="65"/>
                    </a:lnTo>
                    <a:lnTo>
                      <a:pt x="50" y="58"/>
                    </a:lnTo>
                    <a:lnTo>
                      <a:pt x="55" y="53"/>
                    </a:lnTo>
                    <a:lnTo>
                      <a:pt x="56" y="46"/>
                    </a:lnTo>
                    <a:lnTo>
                      <a:pt x="53" y="39"/>
                    </a:lnTo>
                    <a:lnTo>
                      <a:pt x="53" y="37"/>
                    </a:lnTo>
                    <a:lnTo>
                      <a:pt x="50" y="39"/>
                    </a:lnTo>
                    <a:lnTo>
                      <a:pt x="46" y="39"/>
                    </a:lnTo>
                    <a:lnTo>
                      <a:pt x="46" y="40"/>
                    </a:lnTo>
                    <a:lnTo>
                      <a:pt x="45" y="44"/>
                    </a:lnTo>
                    <a:lnTo>
                      <a:pt x="42" y="48"/>
                    </a:lnTo>
                    <a:lnTo>
                      <a:pt x="35" y="53"/>
                    </a:lnTo>
                    <a:lnTo>
                      <a:pt x="31" y="54"/>
                    </a:lnTo>
                    <a:lnTo>
                      <a:pt x="24" y="53"/>
                    </a:lnTo>
                    <a:lnTo>
                      <a:pt x="18" y="54"/>
                    </a:lnTo>
                    <a:lnTo>
                      <a:pt x="18" y="67"/>
                    </a:lnTo>
                    <a:lnTo>
                      <a:pt x="19" y="67"/>
                    </a:lnTo>
                    <a:lnTo>
                      <a:pt x="18" y="69"/>
                    </a:lnTo>
                    <a:lnTo>
                      <a:pt x="18" y="74"/>
                    </a:lnTo>
                    <a:lnTo>
                      <a:pt x="17" y="79"/>
                    </a:lnTo>
                    <a:lnTo>
                      <a:pt x="15" y="82"/>
                    </a:lnTo>
                    <a:lnTo>
                      <a:pt x="17" y="83"/>
                    </a:lnTo>
                    <a:lnTo>
                      <a:pt x="17" y="86"/>
                    </a:lnTo>
                    <a:lnTo>
                      <a:pt x="18" y="90"/>
                    </a:lnTo>
                    <a:lnTo>
                      <a:pt x="21" y="94"/>
                    </a:lnTo>
                    <a:lnTo>
                      <a:pt x="21" y="97"/>
                    </a:lnTo>
                    <a:lnTo>
                      <a:pt x="22" y="100"/>
                    </a:lnTo>
                    <a:lnTo>
                      <a:pt x="22" y="103"/>
                    </a:lnTo>
                    <a:lnTo>
                      <a:pt x="24" y="108"/>
                    </a:lnTo>
                    <a:lnTo>
                      <a:pt x="22" y="110"/>
                    </a:lnTo>
                    <a:lnTo>
                      <a:pt x="22" y="114"/>
                    </a:lnTo>
                    <a:lnTo>
                      <a:pt x="24" y="118"/>
                    </a:lnTo>
                    <a:lnTo>
                      <a:pt x="24" y="124"/>
                    </a:lnTo>
                    <a:lnTo>
                      <a:pt x="31" y="121"/>
                    </a:lnTo>
                    <a:lnTo>
                      <a:pt x="36" y="122"/>
                    </a:lnTo>
                    <a:lnTo>
                      <a:pt x="41" y="122"/>
                    </a:lnTo>
                    <a:lnTo>
                      <a:pt x="46" y="143"/>
                    </a:lnTo>
                    <a:lnTo>
                      <a:pt x="48" y="158"/>
                    </a:lnTo>
                    <a:lnTo>
                      <a:pt x="49" y="160"/>
                    </a:lnTo>
                    <a:lnTo>
                      <a:pt x="50" y="163"/>
                    </a:lnTo>
                    <a:lnTo>
                      <a:pt x="57" y="164"/>
                    </a:lnTo>
                    <a:lnTo>
                      <a:pt x="31" y="194"/>
                    </a:lnTo>
                    <a:lnTo>
                      <a:pt x="29" y="194"/>
                    </a:lnTo>
                    <a:lnTo>
                      <a:pt x="27" y="185"/>
                    </a:lnTo>
                    <a:lnTo>
                      <a:pt x="24" y="184"/>
                    </a:lnTo>
                    <a:lnTo>
                      <a:pt x="24" y="185"/>
                    </a:lnTo>
                    <a:lnTo>
                      <a:pt x="0" y="208"/>
                    </a:lnTo>
                    <a:lnTo>
                      <a:pt x="0" y="216"/>
                    </a:lnTo>
                    <a:lnTo>
                      <a:pt x="3" y="220"/>
                    </a:lnTo>
                    <a:lnTo>
                      <a:pt x="3" y="222"/>
                    </a:lnTo>
                    <a:lnTo>
                      <a:pt x="4" y="222"/>
                    </a:lnTo>
                    <a:lnTo>
                      <a:pt x="4" y="223"/>
                    </a:lnTo>
                    <a:lnTo>
                      <a:pt x="7" y="227"/>
                    </a:lnTo>
                    <a:lnTo>
                      <a:pt x="10" y="228"/>
                    </a:lnTo>
                    <a:lnTo>
                      <a:pt x="15" y="228"/>
                    </a:lnTo>
                    <a:lnTo>
                      <a:pt x="19" y="230"/>
                    </a:lnTo>
                    <a:lnTo>
                      <a:pt x="25" y="230"/>
                    </a:lnTo>
                    <a:lnTo>
                      <a:pt x="28" y="233"/>
                    </a:lnTo>
                    <a:lnTo>
                      <a:pt x="29" y="233"/>
                    </a:lnTo>
                    <a:lnTo>
                      <a:pt x="32" y="234"/>
                    </a:lnTo>
                    <a:lnTo>
                      <a:pt x="41" y="234"/>
                    </a:lnTo>
                    <a:lnTo>
                      <a:pt x="41" y="233"/>
                    </a:lnTo>
                    <a:lnTo>
                      <a:pt x="52" y="227"/>
                    </a:lnTo>
                    <a:lnTo>
                      <a:pt x="53" y="225"/>
                    </a:lnTo>
                    <a:lnTo>
                      <a:pt x="60" y="225"/>
                    </a:lnTo>
                    <a:lnTo>
                      <a:pt x="61" y="227"/>
                    </a:lnTo>
                    <a:lnTo>
                      <a:pt x="64" y="228"/>
                    </a:lnTo>
                    <a:lnTo>
                      <a:pt x="64" y="230"/>
                    </a:lnTo>
                    <a:lnTo>
                      <a:pt x="65" y="230"/>
                    </a:lnTo>
                    <a:lnTo>
                      <a:pt x="72" y="244"/>
                    </a:lnTo>
                    <a:lnTo>
                      <a:pt x="75" y="252"/>
                    </a:lnTo>
                    <a:lnTo>
                      <a:pt x="77" y="252"/>
                    </a:lnTo>
                    <a:lnTo>
                      <a:pt x="77" y="254"/>
                    </a:lnTo>
                    <a:lnTo>
                      <a:pt x="78" y="255"/>
                    </a:lnTo>
                    <a:lnTo>
                      <a:pt x="92" y="255"/>
                    </a:lnTo>
                    <a:lnTo>
                      <a:pt x="98" y="256"/>
                    </a:lnTo>
                    <a:lnTo>
                      <a:pt x="99" y="256"/>
                    </a:lnTo>
                    <a:lnTo>
                      <a:pt x="102" y="259"/>
                    </a:lnTo>
                    <a:lnTo>
                      <a:pt x="102" y="262"/>
                    </a:lnTo>
                    <a:lnTo>
                      <a:pt x="103" y="263"/>
                    </a:lnTo>
                    <a:lnTo>
                      <a:pt x="103" y="280"/>
                    </a:lnTo>
                    <a:lnTo>
                      <a:pt x="102" y="282"/>
                    </a:lnTo>
                    <a:lnTo>
                      <a:pt x="102" y="283"/>
                    </a:lnTo>
                    <a:lnTo>
                      <a:pt x="95" y="297"/>
                    </a:lnTo>
                    <a:lnTo>
                      <a:pt x="96" y="298"/>
                    </a:lnTo>
                    <a:lnTo>
                      <a:pt x="96" y="300"/>
                    </a:lnTo>
                    <a:lnTo>
                      <a:pt x="98" y="301"/>
                    </a:lnTo>
                    <a:lnTo>
                      <a:pt x="99" y="301"/>
                    </a:lnTo>
                    <a:lnTo>
                      <a:pt x="102" y="300"/>
                    </a:lnTo>
                    <a:lnTo>
                      <a:pt x="103" y="300"/>
                    </a:lnTo>
                    <a:lnTo>
                      <a:pt x="122" y="285"/>
                    </a:lnTo>
                    <a:lnTo>
                      <a:pt x="128" y="282"/>
                    </a:lnTo>
                    <a:lnTo>
                      <a:pt x="134" y="278"/>
                    </a:lnTo>
                    <a:lnTo>
                      <a:pt x="151" y="269"/>
                    </a:lnTo>
                    <a:lnTo>
                      <a:pt x="152" y="271"/>
                    </a:lnTo>
                    <a:lnTo>
                      <a:pt x="154" y="271"/>
                    </a:lnTo>
                    <a:lnTo>
                      <a:pt x="155" y="275"/>
                    </a:lnTo>
                    <a:lnTo>
                      <a:pt x="170" y="285"/>
                    </a:lnTo>
                    <a:lnTo>
                      <a:pt x="182" y="298"/>
                    </a:lnTo>
                    <a:lnTo>
                      <a:pt x="180" y="302"/>
                    </a:lnTo>
                    <a:lnTo>
                      <a:pt x="180" y="304"/>
                    </a:lnTo>
                    <a:lnTo>
                      <a:pt x="183" y="304"/>
                    </a:lnTo>
                    <a:lnTo>
                      <a:pt x="190" y="298"/>
                    </a:lnTo>
                    <a:lnTo>
                      <a:pt x="191" y="298"/>
                    </a:lnTo>
                    <a:lnTo>
                      <a:pt x="194" y="295"/>
                    </a:lnTo>
                    <a:lnTo>
                      <a:pt x="199" y="287"/>
                    </a:lnTo>
                    <a:lnTo>
                      <a:pt x="199" y="286"/>
                    </a:lnTo>
                    <a:lnTo>
                      <a:pt x="204" y="285"/>
                    </a:lnTo>
                    <a:lnTo>
                      <a:pt x="205" y="285"/>
                    </a:lnTo>
                    <a:lnTo>
                      <a:pt x="229" y="280"/>
                    </a:lnTo>
                    <a:lnTo>
                      <a:pt x="230" y="279"/>
                    </a:lnTo>
                    <a:lnTo>
                      <a:pt x="230" y="278"/>
                    </a:lnTo>
                    <a:lnTo>
                      <a:pt x="229" y="276"/>
                    </a:lnTo>
                    <a:lnTo>
                      <a:pt x="228" y="276"/>
                    </a:lnTo>
                    <a:lnTo>
                      <a:pt x="223" y="272"/>
                    </a:lnTo>
                    <a:lnTo>
                      <a:pt x="223" y="271"/>
                    </a:lnTo>
                    <a:lnTo>
                      <a:pt x="222" y="269"/>
                    </a:lnTo>
                    <a:lnTo>
                      <a:pt x="222" y="259"/>
                    </a:lnTo>
                    <a:lnTo>
                      <a:pt x="242" y="233"/>
                    </a:lnTo>
                    <a:lnTo>
                      <a:pt x="247" y="227"/>
                    </a:lnTo>
                    <a:lnTo>
                      <a:pt x="251" y="213"/>
                    </a:lnTo>
                    <a:lnTo>
                      <a:pt x="251" y="209"/>
                    </a:lnTo>
                    <a:lnTo>
                      <a:pt x="243" y="205"/>
                    </a:lnTo>
                    <a:lnTo>
                      <a:pt x="239" y="205"/>
                    </a:lnTo>
                    <a:lnTo>
                      <a:pt x="240" y="198"/>
                    </a:lnTo>
                    <a:lnTo>
                      <a:pt x="242" y="196"/>
                    </a:lnTo>
                    <a:lnTo>
                      <a:pt x="244" y="180"/>
                    </a:lnTo>
                    <a:lnTo>
                      <a:pt x="244" y="161"/>
                    </a:lnTo>
                    <a:lnTo>
                      <a:pt x="247" y="148"/>
                    </a:lnTo>
                    <a:lnTo>
                      <a:pt x="267" y="148"/>
                    </a:lnTo>
                    <a:lnTo>
                      <a:pt x="272" y="134"/>
                    </a:lnTo>
                    <a:lnTo>
                      <a:pt x="272" y="110"/>
                    </a:lnTo>
                    <a:lnTo>
                      <a:pt x="269" y="110"/>
                    </a:lnTo>
                    <a:lnTo>
                      <a:pt x="242" y="103"/>
                    </a:lnTo>
                    <a:lnTo>
                      <a:pt x="233" y="99"/>
                    </a:lnTo>
                    <a:lnTo>
                      <a:pt x="230" y="96"/>
                    </a:lnTo>
                    <a:lnTo>
                      <a:pt x="223" y="85"/>
                    </a:lnTo>
                    <a:lnTo>
                      <a:pt x="222" y="79"/>
                    </a:lnTo>
                    <a:lnTo>
                      <a:pt x="222" y="78"/>
                    </a:lnTo>
                    <a:lnTo>
                      <a:pt x="223" y="75"/>
                    </a:lnTo>
                    <a:lnTo>
                      <a:pt x="223" y="74"/>
                    </a:lnTo>
                    <a:lnTo>
                      <a:pt x="222" y="6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04" name="Freeform 935">
                <a:extLst>
                  <a:ext uri="{FF2B5EF4-FFF2-40B4-BE49-F238E27FC236}">
                    <a16:creationId xmlns:a16="http://schemas.microsoft.com/office/drawing/2014/main" id="{844D68DB-FE77-0E3B-18EB-8CEDA1FECF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2" y="2327"/>
                <a:ext cx="115" cy="171"/>
              </a:xfrm>
              <a:custGeom>
                <a:avLst/>
                <a:gdLst>
                  <a:gd name="T0" fmla="*/ 192 w 463"/>
                  <a:gd name="T1" fmla="*/ 44 h 685"/>
                  <a:gd name="T2" fmla="*/ 137 w 463"/>
                  <a:gd name="T3" fmla="*/ 75 h 685"/>
                  <a:gd name="T4" fmla="*/ 143 w 463"/>
                  <a:gd name="T5" fmla="*/ 37 h 685"/>
                  <a:gd name="T6" fmla="*/ 118 w 463"/>
                  <a:gd name="T7" fmla="*/ 27 h 685"/>
                  <a:gd name="T8" fmla="*/ 101 w 463"/>
                  <a:gd name="T9" fmla="*/ 0 h 685"/>
                  <a:gd name="T10" fmla="*/ 60 w 463"/>
                  <a:gd name="T11" fmla="*/ 38 h 685"/>
                  <a:gd name="T12" fmla="*/ 86 w 463"/>
                  <a:gd name="T13" fmla="*/ 77 h 685"/>
                  <a:gd name="T14" fmla="*/ 119 w 463"/>
                  <a:gd name="T15" fmla="*/ 90 h 685"/>
                  <a:gd name="T16" fmla="*/ 105 w 463"/>
                  <a:gd name="T17" fmla="*/ 151 h 685"/>
                  <a:gd name="T18" fmla="*/ 76 w 463"/>
                  <a:gd name="T19" fmla="*/ 147 h 685"/>
                  <a:gd name="T20" fmla="*/ 51 w 463"/>
                  <a:gd name="T21" fmla="*/ 149 h 685"/>
                  <a:gd name="T22" fmla="*/ 49 w 463"/>
                  <a:gd name="T23" fmla="*/ 199 h 685"/>
                  <a:gd name="T24" fmla="*/ 3 w 463"/>
                  <a:gd name="T25" fmla="*/ 207 h 685"/>
                  <a:gd name="T26" fmla="*/ 12 w 463"/>
                  <a:gd name="T27" fmla="*/ 266 h 685"/>
                  <a:gd name="T28" fmla="*/ 5 w 463"/>
                  <a:gd name="T29" fmla="*/ 288 h 685"/>
                  <a:gd name="T30" fmla="*/ 27 w 463"/>
                  <a:gd name="T31" fmla="*/ 314 h 685"/>
                  <a:gd name="T32" fmla="*/ 31 w 463"/>
                  <a:gd name="T33" fmla="*/ 333 h 685"/>
                  <a:gd name="T34" fmla="*/ 48 w 463"/>
                  <a:gd name="T35" fmla="*/ 364 h 685"/>
                  <a:gd name="T36" fmla="*/ 104 w 463"/>
                  <a:gd name="T37" fmla="*/ 376 h 685"/>
                  <a:gd name="T38" fmla="*/ 112 w 463"/>
                  <a:gd name="T39" fmla="*/ 398 h 685"/>
                  <a:gd name="T40" fmla="*/ 109 w 463"/>
                  <a:gd name="T41" fmla="*/ 452 h 685"/>
                  <a:gd name="T42" fmla="*/ 123 w 463"/>
                  <a:gd name="T43" fmla="*/ 484 h 685"/>
                  <a:gd name="T44" fmla="*/ 112 w 463"/>
                  <a:gd name="T45" fmla="*/ 515 h 685"/>
                  <a:gd name="T46" fmla="*/ 122 w 463"/>
                  <a:gd name="T47" fmla="*/ 540 h 685"/>
                  <a:gd name="T48" fmla="*/ 147 w 463"/>
                  <a:gd name="T49" fmla="*/ 565 h 685"/>
                  <a:gd name="T50" fmla="*/ 111 w 463"/>
                  <a:gd name="T51" fmla="*/ 586 h 685"/>
                  <a:gd name="T52" fmla="*/ 89 w 463"/>
                  <a:gd name="T53" fmla="*/ 608 h 685"/>
                  <a:gd name="T54" fmla="*/ 53 w 463"/>
                  <a:gd name="T55" fmla="*/ 625 h 685"/>
                  <a:gd name="T56" fmla="*/ 41 w 463"/>
                  <a:gd name="T57" fmla="*/ 629 h 685"/>
                  <a:gd name="T58" fmla="*/ 49 w 463"/>
                  <a:gd name="T59" fmla="*/ 654 h 685"/>
                  <a:gd name="T60" fmla="*/ 58 w 463"/>
                  <a:gd name="T61" fmla="*/ 650 h 685"/>
                  <a:gd name="T62" fmla="*/ 93 w 463"/>
                  <a:gd name="T63" fmla="*/ 659 h 685"/>
                  <a:gd name="T64" fmla="*/ 154 w 463"/>
                  <a:gd name="T65" fmla="*/ 656 h 685"/>
                  <a:gd name="T66" fmla="*/ 116 w 463"/>
                  <a:gd name="T67" fmla="*/ 628 h 685"/>
                  <a:gd name="T68" fmla="*/ 151 w 463"/>
                  <a:gd name="T69" fmla="*/ 548 h 685"/>
                  <a:gd name="T70" fmla="*/ 171 w 463"/>
                  <a:gd name="T71" fmla="*/ 534 h 685"/>
                  <a:gd name="T72" fmla="*/ 196 w 463"/>
                  <a:gd name="T73" fmla="*/ 549 h 685"/>
                  <a:gd name="T74" fmla="*/ 214 w 463"/>
                  <a:gd name="T75" fmla="*/ 492 h 685"/>
                  <a:gd name="T76" fmla="*/ 262 w 463"/>
                  <a:gd name="T77" fmla="*/ 503 h 685"/>
                  <a:gd name="T78" fmla="*/ 295 w 463"/>
                  <a:gd name="T79" fmla="*/ 499 h 685"/>
                  <a:gd name="T80" fmla="*/ 343 w 463"/>
                  <a:gd name="T81" fmla="*/ 523 h 685"/>
                  <a:gd name="T82" fmla="*/ 355 w 463"/>
                  <a:gd name="T83" fmla="*/ 496 h 685"/>
                  <a:gd name="T84" fmla="*/ 354 w 463"/>
                  <a:gd name="T85" fmla="*/ 463 h 685"/>
                  <a:gd name="T86" fmla="*/ 380 w 463"/>
                  <a:gd name="T87" fmla="*/ 448 h 685"/>
                  <a:gd name="T88" fmla="*/ 362 w 463"/>
                  <a:gd name="T89" fmla="*/ 367 h 685"/>
                  <a:gd name="T90" fmla="*/ 436 w 463"/>
                  <a:gd name="T91" fmla="*/ 312 h 685"/>
                  <a:gd name="T92" fmla="*/ 442 w 463"/>
                  <a:gd name="T93" fmla="*/ 304 h 685"/>
                  <a:gd name="T94" fmla="*/ 461 w 463"/>
                  <a:gd name="T95" fmla="*/ 273 h 685"/>
                  <a:gd name="T96" fmla="*/ 458 w 463"/>
                  <a:gd name="T97" fmla="*/ 224 h 685"/>
                  <a:gd name="T98" fmla="*/ 433 w 463"/>
                  <a:gd name="T99" fmla="*/ 227 h 685"/>
                  <a:gd name="T100" fmla="*/ 384 w 463"/>
                  <a:gd name="T101" fmla="*/ 226 h 685"/>
                  <a:gd name="T102" fmla="*/ 348 w 463"/>
                  <a:gd name="T103" fmla="*/ 230 h 685"/>
                  <a:gd name="T104" fmla="*/ 312 w 463"/>
                  <a:gd name="T105" fmla="*/ 228 h 685"/>
                  <a:gd name="T106" fmla="*/ 283 w 463"/>
                  <a:gd name="T107" fmla="*/ 227 h 685"/>
                  <a:gd name="T108" fmla="*/ 281 w 463"/>
                  <a:gd name="T109" fmla="*/ 170 h 685"/>
                  <a:gd name="T110" fmla="*/ 266 w 463"/>
                  <a:gd name="T111" fmla="*/ 113 h 685"/>
                  <a:gd name="T112" fmla="*/ 232 w 463"/>
                  <a:gd name="T113" fmla="*/ 73 h 6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463" h="685">
                    <a:moveTo>
                      <a:pt x="221" y="77"/>
                    </a:moveTo>
                    <a:lnTo>
                      <a:pt x="223" y="73"/>
                    </a:lnTo>
                    <a:lnTo>
                      <a:pt x="211" y="60"/>
                    </a:lnTo>
                    <a:lnTo>
                      <a:pt x="196" y="50"/>
                    </a:lnTo>
                    <a:lnTo>
                      <a:pt x="195" y="46"/>
                    </a:lnTo>
                    <a:lnTo>
                      <a:pt x="193" y="46"/>
                    </a:lnTo>
                    <a:lnTo>
                      <a:pt x="192" y="44"/>
                    </a:lnTo>
                    <a:lnTo>
                      <a:pt x="169" y="57"/>
                    </a:lnTo>
                    <a:lnTo>
                      <a:pt x="163" y="60"/>
                    </a:lnTo>
                    <a:lnTo>
                      <a:pt x="144" y="75"/>
                    </a:lnTo>
                    <a:lnTo>
                      <a:pt x="143" y="75"/>
                    </a:lnTo>
                    <a:lnTo>
                      <a:pt x="140" y="76"/>
                    </a:lnTo>
                    <a:lnTo>
                      <a:pt x="139" y="76"/>
                    </a:lnTo>
                    <a:lnTo>
                      <a:pt x="137" y="75"/>
                    </a:lnTo>
                    <a:lnTo>
                      <a:pt x="137" y="73"/>
                    </a:lnTo>
                    <a:lnTo>
                      <a:pt x="136" y="72"/>
                    </a:lnTo>
                    <a:lnTo>
                      <a:pt x="143" y="58"/>
                    </a:lnTo>
                    <a:lnTo>
                      <a:pt x="143" y="57"/>
                    </a:lnTo>
                    <a:lnTo>
                      <a:pt x="144" y="55"/>
                    </a:lnTo>
                    <a:lnTo>
                      <a:pt x="144" y="38"/>
                    </a:lnTo>
                    <a:lnTo>
                      <a:pt x="143" y="37"/>
                    </a:lnTo>
                    <a:lnTo>
                      <a:pt x="143" y="34"/>
                    </a:lnTo>
                    <a:lnTo>
                      <a:pt x="140" y="31"/>
                    </a:lnTo>
                    <a:lnTo>
                      <a:pt x="139" y="31"/>
                    </a:lnTo>
                    <a:lnTo>
                      <a:pt x="133" y="30"/>
                    </a:lnTo>
                    <a:lnTo>
                      <a:pt x="119" y="30"/>
                    </a:lnTo>
                    <a:lnTo>
                      <a:pt x="118" y="29"/>
                    </a:lnTo>
                    <a:lnTo>
                      <a:pt x="118" y="27"/>
                    </a:lnTo>
                    <a:lnTo>
                      <a:pt x="116" y="27"/>
                    </a:lnTo>
                    <a:lnTo>
                      <a:pt x="113" y="19"/>
                    </a:lnTo>
                    <a:lnTo>
                      <a:pt x="106" y="5"/>
                    </a:lnTo>
                    <a:lnTo>
                      <a:pt x="105" y="5"/>
                    </a:lnTo>
                    <a:lnTo>
                      <a:pt x="105" y="3"/>
                    </a:lnTo>
                    <a:lnTo>
                      <a:pt x="102" y="2"/>
                    </a:lnTo>
                    <a:lnTo>
                      <a:pt x="101" y="0"/>
                    </a:lnTo>
                    <a:lnTo>
                      <a:pt x="94" y="0"/>
                    </a:lnTo>
                    <a:lnTo>
                      <a:pt x="93" y="2"/>
                    </a:lnTo>
                    <a:lnTo>
                      <a:pt x="82" y="8"/>
                    </a:lnTo>
                    <a:lnTo>
                      <a:pt x="82" y="9"/>
                    </a:lnTo>
                    <a:lnTo>
                      <a:pt x="79" y="16"/>
                    </a:lnTo>
                    <a:lnTo>
                      <a:pt x="66" y="31"/>
                    </a:lnTo>
                    <a:lnTo>
                      <a:pt x="60" y="38"/>
                    </a:lnTo>
                    <a:lnTo>
                      <a:pt x="53" y="51"/>
                    </a:lnTo>
                    <a:lnTo>
                      <a:pt x="49" y="51"/>
                    </a:lnTo>
                    <a:lnTo>
                      <a:pt x="49" y="53"/>
                    </a:lnTo>
                    <a:lnTo>
                      <a:pt x="53" y="67"/>
                    </a:lnTo>
                    <a:lnTo>
                      <a:pt x="60" y="70"/>
                    </a:lnTo>
                    <a:lnTo>
                      <a:pt x="75" y="73"/>
                    </a:lnTo>
                    <a:lnTo>
                      <a:pt x="86" y="77"/>
                    </a:lnTo>
                    <a:lnTo>
                      <a:pt x="86" y="76"/>
                    </a:lnTo>
                    <a:lnTo>
                      <a:pt x="94" y="75"/>
                    </a:lnTo>
                    <a:lnTo>
                      <a:pt x="123" y="75"/>
                    </a:lnTo>
                    <a:lnTo>
                      <a:pt x="123" y="76"/>
                    </a:lnTo>
                    <a:lnTo>
                      <a:pt x="120" y="79"/>
                    </a:lnTo>
                    <a:lnTo>
                      <a:pt x="120" y="80"/>
                    </a:lnTo>
                    <a:lnTo>
                      <a:pt x="119" y="90"/>
                    </a:lnTo>
                    <a:lnTo>
                      <a:pt x="120" y="100"/>
                    </a:lnTo>
                    <a:lnTo>
                      <a:pt x="120" y="122"/>
                    </a:lnTo>
                    <a:lnTo>
                      <a:pt x="118" y="125"/>
                    </a:lnTo>
                    <a:lnTo>
                      <a:pt x="118" y="128"/>
                    </a:lnTo>
                    <a:lnTo>
                      <a:pt x="112" y="147"/>
                    </a:lnTo>
                    <a:lnTo>
                      <a:pt x="109" y="150"/>
                    </a:lnTo>
                    <a:lnTo>
                      <a:pt x="105" y="151"/>
                    </a:lnTo>
                    <a:lnTo>
                      <a:pt x="97" y="159"/>
                    </a:lnTo>
                    <a:lnTo>
                      <a:pt x="97" y="160"/>
                    </a:lnTo>
                    <a:lnTo>
                      <a:pt x="96" y="161"/>
                    </a:lnTo>
                    <a:lnTo>
                      <a:pt x="93" y="163"/>
                    </a:lnTo>
                    <a:lnTo>
                      <a:pt x="91" y="163"/>
                    </a:lnTo>
                    <a:lnTo>
                      <a:pt x="91" y="164"/>
                    </a:lnTo>
                    <a:lnTo>
                      <a:pt x="76" y="147"/>
                    </a:lnTo>
                    <a:lnTo>
                      <a:pt x="76" y="144"/>
                    </a:lnTo>
                    <a:lnTo>
                      <a:pt x="66" y="113"/>
                    </a:lnTo>
                    <a:lnTo>
                      <a:pt x="66" y="108"/>
                    </a:lnTo>
                    <a:lnTo>
                      <a:pt x="62" y="110"/>
                    </a:lnTo>
                    <a:lnTo>
                      <a:pt x="60" y="110"/>
                    </a:lnTo>
                    <a:lnTo>
                      <a:pt x="51" y="147"/>
                    </a:lnTo>
                    <a:lnTo>
                      <a:pt x="51" y="149"/>
                    </a:lnTo>
                    <a:lnTo>
                      <a:pt x="52" y="157"/>
                    </a:lnTo>
                    <a:lnTo>
                      <a:pt x="52" y="159"/>
                    </a:lnTo>
                    <a:lnTo>
                      <a:pt x="52" y="174"/>
                    </a:lnTo>
                    <a:lnTo>
                      <a:pt x="53" y="182"/>
                    </a:lnTo>
                    <a:lnTo>
                      <a:pt x="55" y="184"/>
                    </a:lnTo>
                    <a:lnTo>
                      <a:pt x="55" y="185"/>
                    </a:lnTo>
                    <a:lnTo>
                      <a:pt x="49" y="199"/>
                    </a:lnTo>
                    <a:lnTo>
                      <a:pt x="42" y="210"/>
                    </a:lnTo>
                    <a:lnTo>
                      <a:pt x="38" y="210"/>
                    </a:lnTo>
                    <a:lnTo>
                      <a:pt x="34" y="204"/>
                    </a:lnTo>
                    <a:lnTo>
                      <a:pt x="22" y="202"/>
                    </a:lnTo>
                    <a:lnTo>
                      <a:pt x="15" y="206"/>
                    </a:lnTo>
                    <a:lnTo>
                      <a:pt x="5" y="207"/>
                    </a:lnTo>
                    <a:lnTo>
                      <a:pt x="3" y="207"/>
                    </a:lnTo>
                    <a:lnTo>
                      <a:pt x="0" y="230"/>
                    </a:lnTo>
                    <a:lnTo>
                      <a:pt x="6" y="238"/>
                    </a:lnTo>
                    <a:lnTo>
                      <a:pt x="13" y="256"/>
                    </a:lnTo>
                    <a:lnTo>
                      <a:pt x="16" y="261"/>
                    </a:lnTo>
                    <a:lnTo>
                      <a:pt x="19" y="261"/>
                    </a:lnTo>
                    <a:lnTo>
                      <a:pt x="17" y="262"/>
                    </a:lnTo>
                    <a:lnTo>
                      <a:pt x="12" y="266"/>
                    </a:lnTo>
                    <a:lnTo>
                      <a:pt x="2" y="270"/>
                    </a:lnTo>
                    <a:lnTo>
                      <a:pt x="2" y="269"/>
                    </a:lnTo>
                    <a:lnTo>
                      <a:pt x="0" y="271"/>
                    </a:lnTo>
                    <a:lnTo>
                      <a:pt x="0" y="273"/>
                    </a:lnTo>
                    <a:lnTo>
                      <a:pt x="2" y="279"/>
                    </a:lnTo>
                    <a:lnTo>
                      <a:pt x="2" y="283"/>
                    </a:lnTo>
                    <a:lnTo>
                      <a:pt x="5" y="288"/>
                    </a:lnTo>
                    <a:lnTo>
                      <a:pt x="7" y="291"/>
                    </a:lnTo>
                    <a:lnTo>
                      <a:pt x="20" y="298"/>
                    </a:lnTo>
                    <a:lnTo>
                      <a:pt x="26" y="298"/>
                    </a:lnTo>
                    <a:lnTo>
                      <a:pt x="26" y="308"/>
                    </a:lnTo>
                    <a:lnTo>
                      <a:pt x="30" y="308"/>
                    </a:lnTo>
                    <a:lnTo>
                      <a:pt x="30" y="309"/>
                    </a:lnTo>
                    <a:lnTo>
                      <a:pt x="27" y="314"/>
                    </a:lnTo>
                    <a:lnTo>
                      <a:pt x="20" y="321"/>
                    </a:lnTo>
                    <a:lnTo>
                      <a:pt x="19" y="321"/>
                    </a:lnTo>
                    <a:lnTo>
                      <a:pt x="20" y="322"/>
                    </a:lnTo>
                    <a:lnTo>
                      <a:pt x="23" y="322"/>
                    </a:lnTo>
                    <a:lnTo>
                      <a:pt x="27" y="323"/>
                    </a:lnTo>
                    <a:lnTo>
                      <a:pt x="31" y="331"/>
                    </a:lnTo>
                    <a:lnTo>
                      <a:pt x="31" y="333"/>
                    </a:lnTo>
                    <a:lnTo>
                      <a:pt x="24" y="343"/>
                    </a:lnTo>
                    <a:lnTo>
                      <a:pt x="24" y="361"/>
                    </a:lnTo>
                    <a:lnTo>
                      <a:pt x="27" y="362"/>
                    </a:lnTo>
                    <a:lnTo>
                      <a:pt x="27" y="367"/>
                    </a:lnTo>
                    <a:lnTo>
                      <a:pt x="29" y="367"/>
                    </a:lnTo>
                    <a:lnTo>
                      <a:pt x="48" y="362"/>
                    </a:lnTo>
                    <a:lnTo>
                      <a:pt x="48" y="364"/>
                    </a:lnTo>
                    <a:lnTo>
                      <a:pt x="46" y="368"/>
                    </a:lnTo>
                    <a:lnTo>
                      <a:pt x="48" y="371"/>
                    </a:lnTo>
                    <a:lnTo>
                      <a:pt x="58" y="383"/>
                    </a:lnTo>
                    <a:lnTo>
                      <a:pt x="60" y="382"/>
                    </a:lnTo>
                    <a:lnTo>
                      <a:pt x="93" y="381"/>
                    </a:lnTo>
                    <a:lnTo>
                      <a:pt x="98" y="379"/>
                    </a:lnTo>
                    <a:lnTo>
                      <a:pt x="104" y="376"/>
                    </a:lnTo>
                    <a:lnTo>
                      <a:pt x="105" y="381"/>
                    </a:lnTo>
                    <a:lnTo>
                      <a:pt x="106" y="381"/>
                    </a:lnTo>
                    <a:lnTo>
                      <a:pt x="112" y="386"/>
                    </a:lnTo>
                    <a:lnTo>
                      <a:pt x="115" y="388"/>
                    </a:lnTo>
                    <a:lnTo>
                      <a:pt x="115" y="389"/>
                    </a:lnTo>
                    <a:lnTo>
                      <a:pt x="112" y="392"/>
                    </a:lnTo>
                    <a:lnTo>
                      <a:pt x="112" y="398"/>
                    </a:lnTo>
                    <a:lnTo>
                      <a:pt x="105" y="406"/>
                    </a:lnTo>
                    <a:lnTo>
                      <a:pt x="98" y="422"/>
                    </a:lnTo>
                    <a:lnTo>
                      <a:pt x="97" y="432"/>
                    </a:lnTo>
                    <a:lnTo>
                      <a:pt x="97" y="435"/>
                    </a:lnTo>
                    <a:lnTo>
                      <a:pt x="96" y="446"/>
                    </a:lnTo>
                    <a:lnTo>
                      <a:pt x="96" y="449"/>
                    </a:lnTo>
                    <a:lnTo>
                      <a:pt x="109" y="452"/>
                    </a:lnTo>
                    <a:lnTo>
                      <a:pt x="116" y="465"/>
                    </a:lnTo>
                    <a:lnTo>
                      <a:pt x="118" y="474"/>
                    </a:lnTo>
                    <a:lnTo>
                      <a:pt x="118" y="477"/>
                    </a:lnTo>
                    <a:lnTo>
                      <a:pt x="120" y="477"/>
                    </a:lnTo>
                    <a:lnTo>
                      <a:pt x="123" y="478"/>
                    </a:lnTo>
                    <a:lnTo>
                      <a:pt x="125" y="481"/>
                    </a:lnTo>
                    <a:lnTo>
                      <a:pt x="123" y="484"/>
                    </a:lnTo>
                    <a:lnTo>
                      <a:pt x="122" y="485"/>
                    </a:lnTo>
                    <a:lnTo>
                      <a:pt x="122" y="489"/>
                    </a:lnTo>
                    <a:lnTo>
                      <a:pt x="125" y="491"/>
                    </a:lnTo>
                    <a:lnTo>
                      <a:pt x="128" y="491"/>
                    </a:lnTo>
                    <a:lnTo>
                      <a:pt x="129" y="492"/>
                    </a:lnTo>
                    <a:lnTo>
                      <a:pt x="129" y="496"/>
                    </a:lnTo>
                    <a:lnTo>
                      <a:pt x="112" y="515"/>
                    </a:lnTo>
                    <a:lnTo>
                      <a:pt x="104" y="518"/>
                    </a:lnTo>
                    <a:lnTo>
                      <a:pt x="105" y="519"/>
                    </a:lnTo>
                    <a:lnTo>
                      <a:pt x="112" y="522"/>
                    </a:lnTo>
                    <a:lnTo>
                      <a:pt x="115" y="529"/>
                    </a:lnTo>
                    <a:lnTo>
                      <a:pt x="115" y="532"/>
                    </a:lnTo>
                    <a:lnTo>
                      <a:pt x="116" y="537"/>
                    </a:lnTo>
                    <a:lnTo>
                      <a:pt x="122" y="540"/>
                    </a:lnTo>
                    <a:lnTo>
                      <a:pt x="129" y="541"/>
                    </a:lnTo>
                    <a:lnTo>
                      <a:pt x="137" y="541"/>
                    </a:lnTo>
                    <a:lnTo>
                      <a:pt x="149" y="549"/>
                    </a:lnTo>
                    <a:lnTo>
                      <a:pt x="147" y="552"/>
                    </a:lnTo>
                    <a:lnTo>
                      <a:pt x="149" y="555"/>
                    </a:lnTo>
                    <a:lnTo>
                      <a:pt x="149" y="558"/>
                    </a:lnTo>
                    <a:lnTo>
                      <a:pt x="147" y="565"/>
                    </a:lnTo>
                    <a:lnTo>
                      <a:pt x="146" y="569"/>
                    </a:lnTo>
                    <a:lnTo>
                      <a:pt x="144" y="569"/>
                    </a:lnTo>
                    <a:lnTo>
                      <a:pt x="142" y="568"/>
                    </a:lnTo>
                    <a:lnTo>
                      <a:pt x="129" y="568"/>
                    </a:lnTo>
                    <a:lnTo>
                      <a:pt x="129" y="573"/>
                    </a:lnTo>
                    <a:lnTo>
                      <a:pt x="112" y="586"/>
                    </a:lnTo>
                    <a:lnTo>
                      <a:pt x="111" y="586"/>
                    </a:lnTo>
                    <a:lnTo>
                      <a:pt x="111" y="587"/>
                    </a:lnTo>
                    <a:lnTo>
                      <a:pt x="105" y="589"/>
                    </a:lnTo>
                    <a:lnTo>
                      <a:pt x="101" y="589"/>
                    </a:lnTo>
                    <a:lnTo>
                      <a:pt x="98" y="590"/>
                    </a:lnTo>
                    <a:lnTo>
                      <a:pt x="96" y="589"/>
                    </a:lnTo>
                    <a:lnTo>
                      <a:pt x="91" y="593"/>
                    </a:lnTo>
                    <a:lnTo>
                      <a:pt x="89" y="608"/>
                    </a:lnTo>
                    <a:lnTo>
                      <a:pt x="83" y="619"/>
                    </a:lnTo>
                    <a:lnTo>
                      <a:pt x="83" y="621"/>
                    </a:lnTo>
                    <a:lnTo>
                      <a:pt x="82" y="621"/>
                    </a:lnTo>
                    <a:lnTo>
                      <a:pt x="79" y="622"/>
                    </a:lnTo>
                    <a:lnTo>
                      <a:pt x="65" y="626"/>
                    </a:lnTo>
                    <a:lnTo>
                      <a:pt x="58" y="626"/>
                    </a:lnTo>
                    <a:lnTo>
                      <a:pt x="53" y="625"/>
                    </a:lnTo>
                    <a:lnTo>
                      <a:pt x="52" y="625"/>
                    </a:lnTo>
                    <a:lnTo>
                      <a:pt x="48" y="621"/>
                    </a:lnTo>
                    <a:lnTo>
                      <a:pt x="45" y="619"/>
                    </a:lnTo>
                    <a:lnTo>
                      <a:pt x="44" y="619"/>
                    </a:lnTo>
                    <a:lnTo>
                      <a:pt x="44" y="625"/>
                    </a:lnTo>
                    <a:lnTo>
                      <a:pt x="42" y="629"/>
                    </a:lnTo>
                    <a:lnTo>
                      <a:pt x="41" y="629"/>
                    </a:lnTo>
                    <a:lnTo>
                      <a:pt x="37" y="631"/>
                    </a:lnTo>
                    <a:lnTo>
                      <a:pt x="31" y="633"/>
                    </a:lnTo>
                    <a:lnTo>
                      <a:pt x="31" y="647"/>
                    </a:lnTo>
                    <a:lnTo>
                      <a:pt x="35" y="653"/>
                    </a:lnTo>
                    <a:lnTo>
                      <a:pt x="35" y="656"/>
                    </a:lnTo>
                    <a:lnTo>
                      <a:pt x="37" y="656"/>
                    </a:lnTo>
                    <a:lnTo>
                      <a:pt x="49" y="654"/>
                    </a:lnTo>
                    <a:lnTo>
                      <a:pt x="51" y="656"/>
                    </a:lnTo>
                    <a:lnTo>
                      <a:pt x="52" y="656"/>
                    </a:lnTo>
                    <a:lnTo>
                      <a:pt x="52" y="654"/>
                    </a:lnTo>
                    <a:lnTo>
                      <a:pt x="55" y="653"/>
                    </a:lnTo>
                    <a:lnTo>
                      <a:pt x="55" y="652"/>
                    </a:lnTo>
                    <a:lnTo>
                      <a:pt x="56" y="652"/>
                    </a:lnTo>
                    <a:lnTo>
                      <a:pt x="58" y="650"/>
                    </a:lnTo>
                    <a:lnTo>
                      <a:pt x="62" y="650"/>
                    </a:lnTo>
                    <a:lnTo>
                      <a:pt x="69" y="652"/>
                    </a:lnTo>
                    <a:lnTo>
                      <a:pt x="72" y="654"/>
                    </a:lnTo>
                    <a:lnTo>
                      <a:pt x="72" y="659"/>
                    </a:lnTo>
                    <a:lnTo>
                      <a:pt x="73" y="659"/>
                    </a:lnTo>
                    <a:lnTo>
                      <a:pt x="86" y="649"/>
                    </a:lnTo>
                    <a:lnTo>
                      <a:pt x="93" y="659"/>
                    </a:lnTo>
                    <a:lnTo>
                      <a:pt x="94" y="666"/>
                    </a:lnTo>
                    <a:lnTo>
                      <a:pt x="104" y="684"/>
                    </a:lnTo>
                    <a:lnTo>
                      <a:pt x="104" y="685"/>
                    </a:lnTo>
                    <a:lnTo>
                      <a:pt x="105" y="685"/>
                    </a:lnTo>
                    <a:lnTo>
                      <a:pt x="108" y="682"/>
                    </a:lnTo>
                    <a:lnTo>
                      <a:pt x="119" y="678"/>
                    </a:lnTo>
                    <a:lnTo>
                      <a:pt x="154" y="656"/>
                    </a:lnTo>
                    <a:lnTo>
                      <a:pt x="156" y="656"/>
                    </a:lnTo>
                    <a:lnTo>
                      <a:pt x="128" y="645"/>
                    </a:lnTo>
                    <a:lnTo>
                      <a:pt x="122" y="642"/>
                    </a:lnTo>
                    <a:lnTo>
                      <a:pt x="118" y="638"/>
                    </a:lnTo>
                    <a:lnTo>
                      <a:pt x="116" y="635"/>
                    </a:lnTo>
                    <a:lnTo>
                      <a:pt x="116" y="631"/>
                    </a:lnTo>
                    <a:lnTo>
                      <a:pt x="116" y="628"/>
                    </a:lnTo>
                    <a:lnTo>
                      <a:pt x="118" y="626"/>
                    </a:lnTo>
                    <a:lnTo>
                      <a:pt x="118" y="625"/>
                    </a:lnTo>
                    <a:lnTo>
                      <a:pt x="119" y="625"/>
                    </a:lnTo>
                    <a:lnTo>
                      <a:pt x="132" y="612"/>
                    </a:lnTo>
                    <a:lnTo>
                      <a:pt x="140" y="599"/>
                    </a:lnTo>
                    <a:lnTo>
                      <a:pt x="150" y="575"/>
                    </a:lnTo>
                    <a:lnTo>
                      <a:pt x="151" y="548"/>
                    </a:lnTo>
                    <a:lnTo>
                      <a:pt x="153" y="545"/>
                    </a:lnTo>
                    <a:lnTo>
                      <a:pt x="153" y="542"/>
                    </a:lnTo>
                    <a:lnTo>
                      <a:pt x="154" y="542"/>
                    </a:lnTo>
                    <a:lnTo>
                      <a:pt x="160" y="537"/>
                    </a:lnTo>
                    <a:lnTo>
                      <a:pt x="168" y="532"/>
                    </a:lnTo>
                    <a:lnTo>
                      <a:pt x="169" y="534"/>
                    </a:lnTo>
                    <a:lnTo>
                      <a:pt x="171" y="534"/>
                    </a:lnTo>
                    <a:lnTo>
                      <a:pt x="173" y="540"/>
                    </a:lnTo>
                    <a:lnTo>
                      <a:pt x="172" y="541"/>
                    </a:lnTo>
                    <a:lnTo>
                      <a:pt x="171" y="547"/>
                    </a:lnTo>
                    <a:lnTo>
                      <a:pt x="179" y="549"/>
                    </a:lnTo>
                    <a:lnTo>
                      <a:pt x="189" y="549"/>
                    </a:lnTo>
                    <a:lnTo>
                      <a:pt x="190" y="551"/>
                    </a:lnTo>
                    <a:lnTo>
                      <a:pt x="196" y="549"/>
                    </a:lnTo>
                    <a:lnTo>
                      <a:pt x="209" y="541"/>
                    </a:lnTo>
                    <a:lnTo>
                      <a:pt x="213" y="530"/>
                    </a:lnTo>
                    <a:lnTo>
                      <a:pt x="213" y="506"/>
                    </a:lnTo>
                    <a:lnTo>
                      <a:pt x="214" y="499"/>
                    </a:lnTo>
                    <a:lnTo>
                      <a:pt x="214" y="496"/>
                    </a:lnTo>
                    <a:lnTo>
                      <a:pt x="213" y="494"/>
                    </a:lnTo>
                    <a:lnTo>
                      <a:pt x="214" y="492"/>
                    </a:lnTo>
                    <a:lnTo>
                      <a:pt x="242" y="491"/>
                    </a:lnTo>
                    <a:lnTo>
                      <a:pt x="248" y="492"/>
                    </a:lnTo>
                    <a:lnTo>
                      <a:pt x="252" y="489"/>
                    </a:lnTo>
                    <a:lnTo>
                      <a:pt x="253" y="489"/>
                    </a:lnTo>
                    <a:lnTo>
                      <a:pt x="263" y="496"/>
                    </a:lnTo>
                    <a:lnTo>
                      <a:pt x="263" y="499"/>
                    </a:lnTo>
                    <a:lnTo>
                      <a:pt x="262" y="503"/>
                    </a:lnTo>
                    <a:lnTo>
                      <a:pt x="259" y="529"/>
                    </a:lnTo>
                    <a:lnTo>
                      <a:pt x="260" y="529"/>
                    </a:lnTo>
                    <a:lnTo>
                      <a:pt x="290" y="516"/>
                    </a:lnTo>
                    <a:lnTo>
                      <a:pt x="290" y="509"/>
                    </a:lnTo>
                    <a:lnTo>
                      <a:pt x="291" y="499"/>
                    </a:lnTo>
                    <a:lnTo>
                      <a:pt x="291" y="496"/>
                    </a:lnTo>
                    <a:lnTo>
                      <a:pt x="295" y="499"/>
                    </a:lnTo>
                    <a:lnTo>
                      <a:pt x="297" y="501"/>
                    </a:lnTo>
                    <a:lnTo>
                      <a:pt x="317" y="511"/>
                    </a:lnTo>
                    <a:lnTo>
                      <a:pt x="327" y="518"/>
                    </a:lnTo>
                    <a:lnTo>
                      <a:pt x="331" y="519"/>
                    </a:lnTo>
                    <a:lnTo>
                      <a:pt x="341" y="526"/>
                    </a:lnTo>
                    <a:lnTo>
                      <a:pt x="343" y="527"/>
                    </a:lnTo>
                    <a:lnTo>
                      <a:pt x="343" y="523"/>
                    </a:lnTo>
                    <a:lnTo>
                      <a:pt x="344" y="515"/>
                    </a:lnTo>
                    <a:lnTo>
                      <a:pt x="343" y="512"/>
                    </a:lnTo>
                    <a:lnTo>
                      <a:pt x="344" y="511"/>
                    </a:lnTo>
                    <a:lnTo>
                      <a:pt x="347" y="511"/>
                    </a:lnTo>
                    <a:lnTo>
                      <a:pt x="347" y="506"/>
                    </a:lnTo>
                    <a:lnTo>
                      <a:pt x="352" y="503"/>
                    </a:lnTo>
                    <a:lnTo>
                      <a:pt x="355" y="496"/>
                    </a:lnTo>
                    <a:lnTo>
                      <a:pt x="354" y="487"/>
                    </a:lnTo>
                    <a:lnTo>
                      <a:pt x="358" y="480"/>
                    </a:lnTo>
                    <a:lnTo>
                      <a:pt x="360" y="480"/>
                    </a:lnTo>
                    <a:lnTo>
                      <a:pt x="360" y="466"/>
                    </a:lnTo>
                    <a:lnTo>
                      <a:pt x="355" y="465"/>
                    </a:lnTo>
                    <a:lnTo>
                      <a:pt x="354" y="465"/>
                    </a:lnTo>
                    <a:lnTo>
                      <a:pt x="354" y="463"/>
                    </a:lnTo>
                    <a:lnTo>
                      <a:pt x="360" y="456"/>
                    </a:lnTo>
                    <a:lnTo>
                      <a:pt x="369" y="456"/>
                    </a:lnTo>
                    <a:lnTo>
                      <a:pt x="372" y="458"/>
                    </a:lnTo>
                    <a:lnTo>
                      <a:pt x="376" y="459"/>
                    </a:lnTo>
                    <a:lnTo>
                      <a:pt x="379" y="462"/>
                    </a:lnTo>
                    <a:lnTo>
                      <a:pt x="382" y="462"/>
                    </a:lnTo>
                    <a:lnTo>
                      <a:pt x="380" y="448"/>
                    </a:lnTo>
                    <a:lnTo>
                      <a:pt x="391" y="407"/>
                    </a:lnTo>
                    <a:lnTo>
                      <a:pt x="390" y="407"/>
                    </a:lnTo>
                    <a:lnTo>
                      <a:pt x="375" y="399"/>
                    </a:lnTo>
                    <a:lnTo>
                      <a:pt x="362" y="399"/>
                    </a:lnTo>
                    <a:lnTo>
                      <a:pt x="357" y="386"/>
                    </a:lnTo>
                    <a:lnTo>
                      <a:pt x="357" y="385"/>
                    </a:lnTo>
                    <a:lnTo>
                      <a:pt x="362" y="367"/>
                    </a:lnTo>
                    <a:lnTo>
                      <a:pt x="369" y="355"/>
                    </a:lnTo>
                    <a:lnTo>
                      <a:pt x="375" y="347"/>
                    </a:lnTo>
                    <a:lnTo>
                      <a:pt x="382" y="341"/>
                    </a:lnTo>
                    <a:lnTo>
                      <a:pt x="383" y="339"/>
                    </a:lnTo>
                    <a:lnTo>
                      <a:pt x="412" y="328"/>
                    </a:lnTo>
                    <a:lnTo>
                      <a:pt x="449" y="328"/>
                    </a:lnTo>
                    <a:lnTo>
                      <a:pt x="436" y="312"/>
                    </a:lnTo>
                    <a:lnTo>
                      <a:pt x="435" y="309"/>
                    </a:lnTo>
                    <a:lnTo>
                      <a:pt x="435" y="308"/>
                    </a:lnTo>
                    <a:lnTo>
                      <a:pt x="433" y="302"/>
                    </a:lnTo>
                    <a:lnTo>
                      <a:pt x="433" y="300"/>
                    </a:lnTo>
                    <a:lnTo>
                      <a:pt x="435" y="300"/>
                    </a:lnTo>
                    <a:lnTo>
                      <a:pt x="442" y="302"/>
                    </a:lnTo>
                    <a:lnTo>
                      <a:pt x="442" y="304"/>
                    </a:lnTo>
                    <a:lnTo>
                      <a:pt x="447" y="304"/>
                    </a:lnTo>
                    <a:lnTo>
                      <a:pt x="454" y="302"/>
                    </a:lnTo>
                    <a:lnTo>
                      <a:pt x="453" y="295"/>
                    </a:lnTo>
                    <a:lnTo>
                      <a:pt x="453" y="288"/>
                    </a:lnTo>
                    <a:lnTo>
                      <a:pt x="454" y="286"/>
                    </a:lnTo>
                    <a:lnTo>
                      <a:pt x="458" y="273"/>
                    </a:lnTo>
                    <a:lnTo>
                      <a:pt x="461" y="273"/>
                    </a:lnTo>
                    <a:lnTo>
                      <a:pt x="461" y="262"/>
                    </a:lnTo>
                    <a:lnTo>
                      <a:pt x="460" y="255"/>
                    </a:lnTo>
                    <a:lnTo>
                      <a:pt x="460" y="254"/>
                    </a:lnTo>
                    <a:lnTo>
                      <a:pt x="461" y="251"/>
                    </a:lnTo>
                    <a:lnTo>
                      <a:pt x="461" y="245"/>
                    </a:lnTo>
                    <a:lnTo>
                      <a:pt x="463" y="242"/>
                    </a:lnTo>
                    <a:lnTo>
                      <a:pt x="458" y="224"/>
                    </a:lnTo>
                    <a:lnTo>
                      <a:pt x="458" y="223"/>
                    </a:lnTo>
                    <a:lnTo>
                      <a:pt x="453" y="220"/>
                    </a:lnTo>
                    <a:lnTo>
                      <a:pt x="443" y="220"/>
                    </a:lnTo>
                    <a:lnTo>
                      <a:pt x="439" y="221"/>
                    </a:lnTo>
                    <a:lnTo>
                      <a:pt x="436" y="224"/>
                    </a:lnTo>
                    <a:lnTo>
                      <a:pt x="435" y="227"/>
                    </a:lnTo>
                    <a:lnTo>
                      <a:pt x="433" y="227"/>
                    </a:lnTo>
                    <a:lnTo>
                      <a:pt x="429" y="227"/>
                    </a:lnTo>
                    <a:lnTo>
                      <a:pt x="408" y="231"/>
                    </a:lnTo>
                    <a:lnTo>
                      <a:pt x="407" y="233"/>
                    </a:lnTo>
                    <a:lnTo>
                      <a:pt x="391" y="226"/>
                    </a:lnTo>
                    <a:lnTo>
                      <a:pt x="390" y="224"/>
                    </a:lnTo>
                    <a:lnTo>
                      <a:pt x="386" y="224"/>
                    </a:lnTo>
                    <a:lnTo>
                      <a:pt x="384" y="226"/>
                    </a:lnTo>
                    <a:lnTo>
                      <a:pt x="380" y="228"/>
                    </a:lnTo>
                    <a:lnTo>
                      <a:pt x="379" y="228"/>
                    </a:lnTo>
                    <a:lnTo>
                      <a:pt x="362" y="234"/>
                    </a:lnTo>
                    <a:lnTo>
                      <a:pt x="361" y="234"/>
                    </a:lnTo>
                    <a:lnTo>
                      <a:pt x="361" y="233"/>
                    </a:lnTo>
                    <a:lnTo>
                      <a:pt x="355" y="230"/>
                    </a:lnTo>
                    <a:lnTo>
                      <a:pt x="348" y="230"/>
                    </a:lnTo>
                    <a:lnTo>
                      <a:pt x="341" y="226"/>
                    </a:lnTo>
                    <a:lnTo>
                      <a:pt x="341" y="224"/>
                    </a:lnTo>
                    <a:lnTo>
                      <a:pt x="340" y="224"/>
                    </a:lnTo>
                    <a:lnTo>
                      <a:pt x="326" y="228"/>
                    </a:lnTo>
                    <a:lnTo>
                      <a:pt x="319" y="227"/>
                    </a:lnTo>
                    <a:lnTo>
                      <a:pt x="315" y="227"/>
                    </a:lnTo>
                    <a:lnTo>
                      <a:pt x="312" y="228"/>
                    </a:lnTo>
                    <a:lnTo>
                      <a:pt x="306" y="233"/>
                    </a:lnTo>
                    <a:lnTo>
                      <a:pt x="292" y="238"/>
                    </a:lnTo>
                    <a:lnTo>
                      <a:pt x="290" y="238"/>
                    </a:lnTo>
                    <a:lnTo>
                      <a:pt x="290" y="234"/>
                    </a:lnTo>
                    <a:lnTo>
                      <a:pt x="285" y="234"/>
                    </a:lnTo>
                    <a:lnTo>
                      <a:pt x="284" y="233"/>
                    </a:lnTo>
                    <a:lnTo>
                      <a:pt x="283" y="227"/>
                    </a:lnTo>
                    <a:lnTo>
                      <a:pt x="283" y="224"/>
                    </a:lnTo>
                    <a:lnTo>
                      <a:pt x="287" y="189"/>
                    </a:lnTo>
                    <a:lnTo>
                      <a:pt x="287" y="187"/>
                    </a:lnTo>
                    <a:lnTo>
                      <a:pt x="285" y="187"/>
                    </a:lnTo>
                    <a:lnTo>
                      <a:pt x="283" y="184"/>
                    </a:lnTo>
                    <a:lnTo>
                      <a:pt x="283" y="177"/>
                    </a:lnTo>
                    <a:lnTo>
                      <a:pt x="281" y="170"/>
                    </a:lnTo>
                    <a:lnTo>
                      <a:pt x="270" y="150"/>
                    </a:lnTo>
                    <a:lnTo>
                      <a:pt x="260" y="143"/>
                    </a:lnTo>
                    <a:lnTo>
                      <a:pt x="259" y="143"/>
                    </a:lnTo>
                    <a:lnTo>
                      <a:pt x="263" y="128"/>
                    </a:lnTo>
                    <a:lnTo>
                      <a:pt x="269" y="115"/>
                    </a:lnTo>
                    <a:lnTo>
                      <a:pt x="269" y="113"/>
                    </a:lnTo>
                    <a:lnTo>
                      <a:pt x="266" y="113"/>
                    </a:lnTo>
                    <a:lnTo>
                      <a:pt x="260" y="110"/>
                    </a:lnTo>
                    <a:lnTo>
                      <a:pt x="257" y="107"/>
                    </a:lnTo>
                    <a:lnTo>
                      <a:pt x="238" y="103"/>
                    </a:lnTo>
                    <a:lnTo>
                      <a:pt x="238" y="100"/>
                    </a:lnTo>
                    <a:lnTo>
                      <a:pt x="236" y="96"/>
                    </a:lnTo>
                    <a:lnTo>
                      <a:pt x="236" y="90"/>
                    </a:lnTo>
                    <a:lnTo>
                      <a:pt x="232" y="73"/>
                    </a:lnTo>
                    <a:lnTo>
                      <a:pt x="231" y="73"/>
                    </a:lnTo>
                    <a:lnTo>
                      <a:pt x="224" y="79"/>
                    </a:lnTo>
                    <a:lnTo>
                      <a:pt x="221" y="79"/>
                    </a:lnTo>
                    <a:lnTo>
                      <a:pt x="221" y="77"/>
                    </a:lnTo>
                    <a:close/>
                  </a:path>
                </a:pathLst>
              </a:custGeom>
              <a:solidFill>
                <a:srgbClr val="00B0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05" name="Freeform 936">
                <a:extLst>
                  <a:ext uri="{FF2B5EF4-FFF2-40B4-BE49-F238E27FC236}">
                    <a16:creationId xmlns:a16="http://schemas.microsoft.com/office/drawing/2014/main" id="{A1592699-9590-78BA-06EB-30294D35B2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6" y="2347"/>
                <a:ext cx="44" cy="39"/>
              </a:xfrm>
              <a:custGeom>
                <a:avLst/>
                <a:gdLst>
                  <a:gd name="T0" fmla="*/ 10 w 174"/>
                  <a:gd name="T1" fmla="*/ 33 h 156"/>
                  <a:gd name="T2" fmla="*/ 0 w 174"/>
                  <a:gd name="T3" fmla="*/ 61 h 156"/>
                  <a:gd name="T4" fmla="*/ 11 w 174"/>
                  <a:gd name="T5" fmla="*/ 68 h 156"/>
                  <a:gd name="T6" fmla="*/ 24 w 174"/>
                  <a:gd name="T7" fmla="*/ 95 h 156"/>
                  <a:gd name="T8" fmla="*/ 26 w 174"/>
                  <a:gd name="T9" fmla="*/ 105 h 156"/>
                  <a:gd name="T10" fmla="*/ 28 w 174"/>
                  <a:gd name="T11" fmla="*/ 107 h 156"/>
                  <a:gd name="T12" fmla="*/ 24 w 174"/>
                  <a:gd name="T13" fmla="*/ 145 h 156"/>
                  <a:gd name="T14" fmla="*/ 26 w 174"/>
                  <a:gd name="T15" fmla="*/ 152 h 156"/>
                  <a:gd name="T16" fmla="*/ 31 w 174"/>
                  <a:gd name="T17" fmla="*/ 156 h 156"/>
                  <a:gd name="T18" fmla="*/ 47 w 174"/>
                  <a:gd name="T19" fmla="*/ 151 h 156"/>
                  <a:gd name="T20" fmla="*/ 56 w 174"/>
                  <a:gd name="T21" fmla="*/ 145 h 156"/>
                  <a:gd name="T22" fmla="*/ 67 w 174"/>
                  <a:gd name="T23" fmla="*/ 146 h 156"/>
                  <a:gd name="T24" fmla="*/ 82 w 174"/>
                  <a:gd name="T25" fmla="*/ 142 h 156"/>
                  <a:gd name="T26" fmla="*/ 89 w 174"/>
                  <a:gd name="T27" fmla="*/ 148 h 156"/>
                  <a:gd name="T28" fmla="*/ 102 w 174"/>
                  <a:gd name="T29" fmla="*/ 151 h 156"/>
                  <a:gd name="T30" fmla="*/ 103 w 174"/>
                  <a:gd name="T31" fmla="*/ 152 h 156"/>
                  <a:gd name="T32" fmla="*/ 121 w 174"/>
                  <a:gd name="T33" fmla="*/ 146 h 156"/>
                  <a:gd name="T34" fmla="*/ 127 w 174"/>
                  <a:gd name="T35" fmla="*/ 142 h 156"/>
                  <a:gd name="T36" fmla="*/ 132 w 174"/>
                  <a:gd name="T37" fmla="*/ 144 h 156"/>
                  <a:gd name="T38" fmla="*/ 149 w 174"/>
                  <a:gd name="T39" fmla="*/ 149 h 156"/>
                  <a:gd name="T40" fmla="*/ 174 w 174"/>
                  <a:gd name="T41" fmla="*/ 145 h 156"/>
                  <a:gd name="T42" fmla="*/ 166 w 174"/>
                  <a:gd name="T43" fmla="*/ 131 h 156"/>
                  <a:gd name="T44" fmla="*/ 165 w 174"/>
                  <a:gd name="T45" fmla="*/ 120 h 156"/>
                  <a:gd name="T46" fmla="*/ 168 w 174"/>
                  <a:gd name="T47" fmla="*/ 116 h 156"/>
                  <a:gd name="T48" fmla="*/ 158 w 174"/>
                  <a:gd name="T49" fmla="*/ 113 h 156"/>
                  <a:gd name="T50" fmla="*/ 152 w 174"/>
                  <a:gd name="T51" fmla="*/ 110 h 156"/>
                  <a:gd name="T52" fmla="*/ 151 w 174"/>
                  <a:gd name="T53" fmla="*/ 103 h 156"/>
                  <a:gd name="T54" fmla="*/ 137 w 174"/>
                  <a:gd name="T55" fmla="*/ 68 h 156"/>
                  <a:gd name="T56" fmla="*/ 117 w 174"/>
                  <a:gd name="T57" fmla="*/ 46 h 156"/>
                  <a:gd name="T58" fmla="*/ 111 w 174"/>
                  <a:gd name="T59" fmla="*/ 35 h 156"/>
                  <a:gd name="T60" fmla="*/ 110 w 174"/>
                  <a:gd name="T61" fmla="*/ 24 h 156"/>
                  <a:gd name="T62" fmla="*/ 111 w 174"/>
                  <a:gd name="T63" fmla="*/ 7 h 156"/>
                  <a:gd name="T64" fmla="*/ 91 w 174"/>
                  <a:gd name="T65" fmla="*/ 0 h 156"/>
                  <a:gd name="T66" fmla="*/ 68 w 174"/>
                  <a:gd name="T67" fmla="*/ 2 h 156"/>
                  <a:gd name="T68" fmla="*/ 22 w 174"/>
                  <a:gd name="T69" fmla="*/ 18 h 156"/>
                  <a:gd name="T70" fmla="*/ 10 w 174"/>
                  <a:gd name="T71" fmla="*/ 31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74" h="156">
                    <a:moveTo>
                      <a:pt x="10" y="31"/>
                    </a:moveTo>
                    <a:lnTo>
                      <a:pt x="10" y="33"/>
                    </a:lnTo>
                    <a:lnTo>
                      <a:pt x="4" y="46"/>
                    </a:lnTo>
                    <a:lnTo>
                      <a:pt x="0" y="61"/>
                    </a:lnTo>
                    <a:lnTo>
                      <a:pt x="1" y="61"/>
                    </a:lnTo>
                    <a:lnTo>
                      <a:pt x="11" y="68"/>
                    </a:lnTo>
                    <a:lnTo>
                      <a:pt x="22" y="88"/>
                    </a:lnTo>
                    <a:lnTo>
                      <a:pt x="24" y="95"/>
                    </a:lnTo>
                    <a:lnTo>
                      <a:pt x="24" y="102"/>
                    </a:lnTo>
                    <a:lnTo>
                      <a:pt x="26" y="105"/>
                    </a:lnTo>
                    <a:lnTo>
                      <a:pt x="28" y="105"/>
                    </a:lnTo>
                    <a:lnTo>
                      <a:pt x="28" y="107"/>
                    </a:lnTo>
                    <a:lnTo>
                      <a:pt x="24" y="142"/>
                    </a:lnTo>
                    <a:lnTo>
                      <a:pt x="24" y="145"/>
                    </a:lnTo>
                    <a:lnTo>
                      <a:pt x="25" y="151"/>
                    </a:lnTo>
                    <a:lnTo>
                      <a:pt x="26" y="152"/>
                    </a:lnTo>
                    <a:lnTo>
                      <a:pt x="31" y="152"/>
                    </a:lnTo>
                    <a:lnTo>
                      <a:pt x="31" y="156"/>
                    </a:lnTo>
                    <a:lnTo>
                      <a:pt x="33" y="156"/>
                    </a:lnTo>
                    <a:lnTo>
                      <a:pt x="47" y="151"/>
                    </a:lnTo>
                    <a:lnTo>
                      <a:pt x="53" y="146"/>
                    </a:lnTo>
                    <a:lnTo>
                      <a:pt x="56" y="145"/>
                    </a:lnTo>
                    <a:lnTo>
                      <a:pt x="60" y="145"/>
                    </a:lnTo>
                    <a:lnTo>
                      <a:pt x="67" y="146"/>
                    </a:lnTo>
                    <a:lnTo>
                      <a:pt x="81" y="142"/>
                    </a:lnTo>
                    <a:lnTo>
                      <a:pt x="82" y="142"/>
                    </a:lnTo>
                    <a:lnTo>
                      <a:pt x="82" y="144"/>
                    </a:lnTo>
                    <a:lnTo>
                      <a:pt x="89" y="148"/>
                    </a:lnTo>
                    <a:lnTo>
                      <a:pt x="96" y="148"/>
                    </a:lnTo>
                    <a:lnTo>
                      <a:pt x="102" y="151"/>
                    </a:lnTo>
                    <a:lnTo>
                      <a:pt x="102" y="152"/>
                    </a:lnTo>
                    <a:lnTo>
                      <a:pt x="103" y="152"/>
                    </a:lnTo>
                    <a:lnTo>
                      <a:pt x="120" y="146"/>
                    </a:lnTo>
                    <a:lnTo>
                      <a:pt x="121" y="146"/>
                    </a:lnTo>
                    <a:lnTo>
                      <a:pt x="125" y="144"/>
                    </a:lnTo>
                    <a:lnTo>
                      <a:pt x="127" y="142"/>
                    </a:lnTo>
                    <a:lnTo>
                      <a:pt x="131" y="142"/>
                    </a:lnTo>
                    <a:lnTo>
                      <a:pt x="132" y="144"/>
                    </a:lnTo>
                    <a:lnTo>
                      <a:pt x="148" y="151"/>
                    </a:lnTo>
                    <a:lnTo>
                      <a:pt x="149" y="149"/>
                    </a:lnTo>
                    <a:lnTo>
                      <a:pt x="170" y="145"/>
                    </a:lnTo>
                    <a:lnTo>
                      <a:pt x="174" y="145"/>
                    </a:lnTo>
                    <a:lnTo>
                      <a:pt x="166" y="132"/>
                    </a:lnTo>
                    <a:lnTo>
                      <a:pt x="166" y="131"/>
                    </a:lnTo>
                    <a:lnTo>
                      <a:pt x="165" y="129"/>
                    </a:lnTo>
                    <a:lnTo>
                      <a:pt x="165" y="120"/>
                    </a:lnTo>
                    <a:lnTo>
                      <a:pt x="166" y="116"/>
                    </a:lnTo>
                    <a:lnTo>
                      <a:pt x="168" y="116"/>
                    </a:lnTo>
                    <a:lnTo>
                      <a:pt x="169" y="113"/>
                    </a:lnTo>
                    <a:lnTo>
                      <a:pt x="158" y="113"/>
                    </a:lnTo>
                    <a:lnTo>
                      <a:pt x="153" y="112"/>
                    </a:lnTo>
                    <a:lnTo>
                      <a:pt x="152" y="110"/>
                    </a:lnTo>
                    <a:lnTo>
                      <a:pt x="151" y="105"/>
                    </a:lnTo>
                    <a:lnTo>
                      <a:pt x="151" y="103"/>
                    </a:lnTo>
                    <a:lnTo>
                      <a:pt x="142" y="78"/>
                    </a:lnTo>
                    <a:lnTo>
                      <a:pt x="137" y="68"/>
                    </a:lnTo>
                    <a:lnTo>
                      <a:pt x="120" y="47"/>
                    </a:lnTo>
                    <a:lnTo>
                      <a:pt x="117" y="46"/>
                    </a:lnTo>
                    <a:lnTo>
                      <a:pt x="117" y="47"/>
                    </a:lnTo>
                    <a:lnTo>
                      <a:pt x="111" y="35"/>
                    </a:lnTo>
                    <a:lnTo>
                      <a:pt x="110" y="33"/>
                    </a:lnTo>
                    <a:lnTo>
                      <a:pt x="110" y="24"/>
                    </a:lnTo>
                    <a:lnTo>
                      <a:pt x="111" y="12"/>
                    </a:lnTo>
                    <a:lnTo>
                      <a:pt x="111" y="7"/>
                    </a:lnTo>
                    <a:lnTo>
                      <a:pt x="95" y="0"/>
                    </a:lnTo>
                    <a:lnTo>
                      <a:pt x="91" y="0"/>
                    </a:lnTo>
                    <a:lnTo>
                      <a:pt x="86" y="0"/>
                    </a:lnTo>
                    <a:lnTo>
                      <a:pt x="68" y="2"/>
                    </a:lnTo>
                    <a:lnTo>
                      <a:pt x="57" y="8"/>
                    </a:lnTo>
                    <a:lnTo>
                      <a:pt x="22" y="18"/>
                    </a:lnTo>
                    <a:lnTo>
                      <a:pt x="22" y="19"/>
                    </a:lnTo>
                    <a:lnTo>
                      <a:pt x="10" y="3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06" name="Freeform 937">
                <a:extLst>
                  <a:ext uri="{FF2B5EF4-FFF2-40B4-BE49-F238E27FC236}">
                    <a16:creationId xmlns:a16="http://schemas.microsoft.com/office/drawing/2014/main" id="{9266835F-4E76-85CD-A4B4-1972D0458A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8" y="2299"/>
                <a:ext cx="104" cy="74"/>
              </a:xfrm>
              <a:custGeom>
                <a:avLst/>
                <a:gdLst>
                  <a:gd name="T0" fmla="*/ 419 w 419"/>
                  <a:gd name="T1" fmla="*/ 186 h 294"/>
                  <a:gd name="T2" fmla="*/ 382 w 419"/>
                  <a:gd name="T3" fmla="*/ 187 h 294"/>
                  <a:gd name="T4" fmla="*/ 345 w 419"/>
                  <a:gd name="T5" fmla="*/ 163 h 294"/>
                  <a:gd name="T6" fmla="*/ 362 w 419"/>
                  <a:gd name="T7" fmla="*/ 141 h 294"/>
                  <a:gd name="T8" fmla="*/ 369 w 419"/>
                  <a:gd name="T9" fmla="*/ 119 h 294"/>
                  <a:gd name="T10" fmla="*/ 356 w 419"/>
                  <a:gd name="T11" fmla="*/ 115 h 294"/>
                  <a:gd name="T12" fmla="*/ 341 w 419"/>
                  <a:gd name="T13" fmla="*/ 108 h 294"/>
                  <a:gd name="T14" fmla="*/ 337 w 419"/>
                  <a:gd name="T15" fmla="*/ 101 h 294"/>
                  <a:gd name="T16" fmla="*/ 362 w 419"/>
                  <a:gd name="T17" fmla="*/ 66 h 294"/>
                  <a:gd name="T18" fmla="*/ 352 w 419"/>
                  <a:gd name="T19" fmla="*/ 59 h 294"/>
                  <a:gd name="T20" fmla="*/ 319 w 419"/>
                  <a:gd name="T21" fmla="*/ 66 h 294"/>
                  <a:gd name="T22" fmla="*/ 295 w 419"/>
                  <a:gd name="T23" fmla="*/ 55 h 294"/>
                  <a:gd name="T24" fmla="*/ 251 w 419"/>
                  <a:gd name="T25" fmla="*/ 41 h 294"/>
                  <a:gd name="T26" fmla="*/ 232 w 419"/>
                  <a:gd name="T27" fmla="*/ 48 h 294"/>
                  <a:gd name="T28" fmla="*/ 215 w 419"/>
                  <a:gd name="T29" fmla="*/ 40 h 294"/>
                  <a:gd name="T30" fmla="*/ 196 w 419"/>
                  <a:gd name="T31" fmla="*/ 45 h 294"/>
                  <a:gd name="T32" fmla="*/ 204 w 419"/>
                  <a:gd name="T33" fmla="*/ 86 h 294"/>
                  <a:gd name="T34" fmla="*/ 168 w 419"/>
                  <a:gd name="T35" fmla="*/ 91 h 294"/>
                  <a:gd name="T36" fmla="*/ 151 w 419"/>
                  <a:gd name="T37" fmla="*/ 58 h 294"/>
                  <a:gd name="T38" fmla="*/ 147 w 419"/>
                  <a:gd name="T39" fmla="*/ 55 h 294"/>
                  <a:gd name="T40" fmla="*/ 131 w 419"/>
                  <a:gd name="T41" fmla="*/ 26 h 294"/>
                  <a:gd name="T42" fmla="*/ 125 w 419"/>
                  <a:gd name="T43" fmla="*/ 14 h 294"/>
                  <a:gd name="T44" fmla="*/ 107 w 419"/>
                  <a:gd name="T45" fmla="*/ 10 h 294"/>
                  <a:gd name="T46" fmla="*/ 94 w 419"/>
                  <a:gd name="T47" fmla="*/ 0 h 294"/>
                  <a:gd name="T48" fmla="*/ 56 w 419"/>
                  <a:gd name="T49" fmla="*/ 2 h 294"/>
                  <a:gd name="T50" fmla="*/ 21 w 419"/>
                  <a:gd name="T51" fmla="*/ 24 h 294"/>
                  <a:gd name="T52" fmla="*/ 2 w 419"/>
                  <a:gd name="T53" fmla="*/ 46 h 294"/>
                  <a:gd name="T54" fmla="*/ 23 w 419"/>
                  <a:gd name="T55" fmla="*/ 74 h 294"/>
                  <a:gd name="T56" fmla="*/ 30 w 419"/>
                  <a:gd name="T57" fmla="*/ 79 h 294"/>
                  <a:gd name="T58" fmla="*/ 24 w 419"/>
                  <a:gd name="T59" fmla="*/ 90 h 294"/>
                  <a:gd name="T60" fmla="*/ 28 w 419"/>
                  <a:gd name="T61" fmla="*/ 104 h 294"/>
                  <a:gd name="T62" fmla="*/ 27 w 419"/>
                  <a:gd name="T63" fmla="*/ 119 h 294"/>
                  <a:gd name="T64" fmla="*/ 45 w 419"/>
                  <a:gd name="T65" fmla="*/ 164 h 294"/>
                  <a:gd name="T66" fmla="*/ 73 w 419"/>
                  <a:gd name="T67" fmla="*/ 172 h 294"/>
                  <a:gd name="T68" fmla="*/ 91 w 419"/>
                  <a:gd name="T69" fmla="*/ 180 h 294"/>
                  <a:gd name="T70" fmla="*/ 125 w 419"/>
                  <a:gd name="T71" fmla="*/ 189 h 294"/>
                  <a:gd name="T72" fmla="*/ 157 w 419"/>
                  <a:gd name="T73" fmla="*/ 223 h 294"/>
                  <a:gd name="T74" fmla="*/ 185 w 419"/>
                  <a:gd name="T75" fmla="*/ 220 h 294"/>
                  <a:gd name="T76" fmla="*/ 213 w 419"/>
                  <a:gd name="T77" fmla="*/ 220 h 294"/>
                  <a:gd name="T78" fmla="*/ 211 w 419"/>
                  <a:gd name="T79" fmla="*/ 249 h 294"/>
                  <a:gd name="T80" fmla="*/ 227 w 419"/>
                  <a:gd name="T81" fmla="*/ 281 h 294"/>
                  <a:gd name="T82" fmla="*/ 275 w 419"/>
                  <a:gd name="T83" fmla="*/ 283 h 294"/>
                  <a:gd name="T84" fmla="*/ 284 w 419"/>
                  <a:gd name="T85" fmla="*/ 291 h 294"/>
                  <a:gd name="T86" fmla="*/ 289 w 419"/>
                  <a:gd name="T87" fmla="*/ 294 h 294"/>
                  <a:gd name="T88" fmla="*/ 303 w 419"/>
                  <a:gd name="T89" fmla="*/ 287 h 294"/>
                  <a:gd name="T90" fmla="*/ 341 w 419"/>
                  <a:gd name="T91" fmla="*/ 273 h 294"/>
                  <a:gd name="T92" fmla="*/ 347 w 419"/>
                  <a:gd name="T93" fmla="*/ 259 h 294"/>
                  <a:gd name="T94" fmla="*/ 362 w 419"/>
                  <a:gd name="T95" fmla="*/ 218 h 294"/>
                  <a:gd name="T96" fmla="*/ 387 w 419"/>
                  <a:gd name="T97" fmla="*/ 274 h 294"/>
                  <a:gd name="T98" fmla="*/ 393 w 419"/>
                  <a:gd name="T99" fmla="*/ 270 h 294"/>
                  <a:gd name="T100" fmla="*/ 408 w 419"/>
                  <a:gd name="T101" fmla="*/ 257 h 294"/>
                  <a:gd name="T102" fmla="*/ 416 w 419"/>
                  <a:gd name="T103" fmla="*/ 210 h 2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419" h="294">
                    <a:moveTo>
                      <a:pt x="415" y="200"/>
                    </a:moveTo>
                    <a:lnTo>
                      <a:pt x="416" y="190"/>
                    </a:lnTo>
                    <a:lnTo>
                      <a:pt x="416" y="189"/>
                    </a:lnTo>
                    <a:lnTo>
                      <a:pt x="419" y="186"/>
                    </a:lnTo>
                    <a:lnTo>
                      <a:pt x="419" y="185"/>
                    </a:lnTo>
                    <a:lnTo>
                      <a:pt x="390" y="185"/>
                    </a:lnTo>
                    <a:lnTo>
                      <a:pt x="382" y="186"/>
                    </a:lnTo>
                    <a:lnTo>
                      <a:pt x="382" y="187"/>
                    </a:lnTo>
                    <a:lnTo>
                      <a:pt x="371" y="183"/>
                    </a:lnTo>
                    <a:lnTo>
                      <a:pt x="356" y="180"/>
                    </a:lnTo>
                    <a:lnTo>
                      <a:pt x="349" y="177"/>
                    </a:lnTo>
                    <a:lnTo>
                      <a:pt x="345" y="163"/>
                    </a:lnTo>
                    <a:lnTo>
                      <a:pt x="345" y="161"/>
                    </a:lnTo>
                    <a:lnTo>
                      <a:pt x="349" y="161"/>
                    </a:lnTo>
                    <a:lnTo>
                      <a:pt x="356" y="148"/>
                    </a:lnTo>
                    <a:lnTo>
                      <a:pt x="362" y="141"/>
                    </a:lnTo>
                    <a:lnTo>
                      <a:pt x="364" y="139"/>
                    </a:lnTo>
                    <a:lnTo>
                      <a:pt x="375" y="126"/>
                    </a:lnTo>
                    <a:lnTo>
                      <a:pt x="378" y="119"/>
                    </a:lnTo>
                    <a:lnTo>
                      <a:pt x="369" y="119"/>
                    </a:lnTo>
                    <a:lnTo>
                      <a:pt x="366" y="118"/>
                    </a:lnTo>
                    <a:lnTo>
                      <a:pt x="365" y="118"/>
                    </a:lnTo>
                    <a:lnTo>
                      <a:pt x="362" y="115"/>
                    </a:lnTo>
                    <a:lnTo>
                      <a:pt x="356" y="115"/>
                    </a:lnTo>
                    <a:lnTo>
                      <a:pt x="352" y="113"/>
                    </a:lnTo>
                    <a:lnTo>
                      <a:pt x="347" y="113"/>
                    </a:lnTo>
                    <a:lnTo>
                      <a:pt x="344" y="112"/>
                    </a:lnTo>
                    <a:lnTo>
                      <a:pt x="341" y="108"/>
                    </a:lnTo>
                    <a:lnTo>
                      <a:pt x="341" y="107"/>
                    </a:lnTo>
                    <a:lnTo>
                      <a:pt x="340" y="107"/>
                    </a:lnTo>
                    <a:lnTo>
                      <a:pt x="340" y="105"/>
                    </a:lnTo>
                    <a:lnTo>
                      <a:pt x="337" y="101"/>
                    </a:lnTo>
                    <a:lnTo>
                      <a:pt x="337" y="93"/>
                    </a:lnTo>
                    <a:lnTo>
                      <a:pt x="361" y="70"/>
                    </a:lnTo>
                    <a:lnTo>
                      <a:pt x="361" y="69"/>
                    </a:lnTo>
                    <a:lnTo>
                      <a:pt x="362" y="66"/>
                    </a:lnTo>
                    <a:lnTo>
                      <a:pt x="364" y="66"/>
                    </a:lnTo>
                    <a:lnTo>
                      <a:pt x="355" y="62"/>
                    </a:lnTo>
                    <a:lnTo>
                      <a:pt x="355" y="59"/>
                    </a:lnTo>
                    <a:lnTo>
                      <a:pt x="352" y="59"/>
                    </a:lnTo>
                    <a:lnTo>
                      <a:pt x="341" y="66"/>
                    </a:lnTo>
                    <a:lnTo>
                      <a:pt x="327" y="70"/>
                    </a:lnTo>
                    <a:lnTo>
                      <a:pt x="326" y="70"/>
                    </a:lnTo>
                    <a:lnTo>
                      <a:pt x="319" y="66"/>
                    </a:lnTo>
                    <a:lnTo>
                      <a:pt x="309" y="65"/>
                    </a:lnTo>
                    <a:lnTo>
                      <a:pt x="305" y="65"/>
                    </a:lnTo>
                    <a:lnTo>
                      <a:pt x="302" y="63"/>
                    </a:lnTo>
                    <a:lnTo>
                      <a:pt x="295" y="55"/>
                    </a:lnTo>
                    <a:lnTo>
                      <a:pt x="294" y="53"/>
                    </a:lnTo>
                    <a:lnTo>
                      <a:pt x="294" y="49"/>
                    </a:lnTo>
                    <a:lnTo>
                      <a:pt x="280" y="49"/>
                    </a:lnTo>
                    <a:lnTo>
                      <a:pt x="251" y="41"/>
                    </a:lnTo>
                    <a:lnTo>
                      <a:pt x="248" y="41"/>
                    </a:lnTo>
                    <a:lnTo>
                      <a:pt x="236" y="46"/>
                    </a:lnTo>
                    <a:lnTo>
                      <a:pt x="235" y="48"/>
                    </a:lnTo>
                    <a:lnTo>
                      <a:pt x="232" y="48"/>
                    </a:lnTo>
                    <a:lnTo>
                      <a:pt x="222" y="40"/>
                    </a:lnTo>
                    <a:lnTo>
                      <a:pt x="222" y="38"/>
                    </a:lnTo>
                    <a:lnTo>
                      <a:pt x="221" y="38"/>
                    </a:lnTo>
                    <a:lnTo>
                      <a:pt x="215" y="40"/>
                    </a:lnTo>
                    <a:lnTo>
                      <a:pt x="210" y="40"/>
                    </a:lnTo>
                    <a:lnTo>
                      <a:pt x="206" y="41"/>
                    </a:lnTo>
                    <a:lnTo>
                      <a:pt x="203" y="41"/>
                    </a:lnTo>
                    <a:lnTo>
                      <a:pt x="196" y="45"/>
                    </a:lnTo>
                    <a:lnTo>
                      <a:pt x="201" y="69"/>
                    </a:lnTo>
                    <a:lnTo>
                      <a:pt x="203" y="74"/>
                    </a:lnTo>
                    <a:lnTo>
                      <a:pt x="204" y="84"/>
                    </a:lnTo>
                    <a:lnTo>
                      <a:pt x="204" y="86"/>
                    </a:lnTo>
                    <a:lnTo>
                      <a:pt x="176" y="96"/>
                    </a:lnTo>
                    <a:lnTo>
                      <a:pt x="169" y="96"/>
                    </a:lnTo>
                    <a:lnTo>
                      <a:pt x="168" y="97"/>
                    </a:lnTo>
                    <a:lnTo>
                      <a:pt x="168" y="91"/>
                    </a:lnTo>
                    <a:lnTo>
                      <a:pt x="167" y="83"/>
                    </a:lnTo>
                    <a:lnTo>
                      <a:pt x="158" y="63"/>
                    </a:lnTo>
                    <a:lnTo>
                      <a:pt x="154" y="59"/>
                    </a:lnTo>
                    <a:lnTo>
                      <a:pt x="151" y="58"/>
                    </a:lnTo>
                    <a:lnTo>
                      <a:pt x="150" y="58"/>
                    </a:lnTo>
                    <a:lnTo>
                      <a:pt x="150" y="59"/>
                    </a:lnTo>
                    <a:lnTo>
                      <a:pt x="148" y="58"/>
                    </a:lnTo>
                    <a:lnTo>
                      <a:pt x="147" y="55"/>
                    </a:lnTo>
                    <a:lnTo>
                      <a:pt x="147" y="51"/>
                    </a:lnTo>
                    <a:lnTo>
                      <a:pt x="139" y="37"/>
                    </a:lnTo>
                    <a:lnTo>
                      <a:pt x="131" y="30"/>
                    </a:lnTo>
                    <a:lnTo>
                      <a:pt x="131" y="26"/>
                    </a:lnTo>
                    <a:lnTo>
                      <a:pt x="128" y="23"/>
                    </a:lnTo>
                    <a:lnTo>
                      <a:pt x="126" y="20"/>
                    </a:lnTo>
                    <a:lnTo>
                      <a:pt x="126" y="16"/>
                    </a:lnTo>
                    <a:lnTo>
                      <a:pt x="125" y="14"/>
                    </a:lnTo>
                    <a:lnTo>
                      <a:pt x="112" y="9"/>
                    </a:lnTo>
                    <a:lnTo>
                      <a:pt x="109" y="9"/>
                    </a:lnTo>
                    <a:lnTo>
                      <a:pt x="108" y="10"/>
                    </a:lnTo>
                    <a:lnTo>
                      <a:pt x="107" y="10"/>
                    </a:lnTo>
                    <a:lnTo>
                      <a:pt x="105" y="9"/>
                    </a:lnTo>
                    <a:lnTo>
                      <a:pt x="102" y="5"/>
                    </a:lnTo>
                    <a:lnTo>
                      <a:pt x="98" y="2"/>
                    </a:lnTo>
                    <a:lnTo>
                      <a:pt x="94" y="0"/>
                    </a:lnTo>
                    <a:lnTo>
                      <a:pt x="93" y="2"/>
                    </a:lnTo>
                    <a:lnTo>
                      <a:pt x="74" y="3"/>
                    </a:lnTo>
                    <a:lnTo>
                      <a:pt x="59" y="2"/>
                    </a:lnTo>
                    <a:lnTo>
                      <a:pt x="56" y="2"/>
                    </a:lnTo>
                    <a:lnTo>
                      <a:pt x="49" y="3"/>
                    </a:lnTo>
                    <a:lnTo>
                      <a:pt x="42" y="10"/>
                    </a:lnTo>
                    <a:lnTo>
                      <a:pt x="27" y="19"/>
                    </a:lnTo>
                    <a:lnTo>
                      <a:pt x="21" y="24"/>
                    </a:lnTo>
                    <a:lnTo>
                      <a:pt x="19" y="31"/>
                    </a:lnTo>
                    <a:lnTo>
                      <a:pt x="14" y="38"/>
                    </a:lnTo>
                    <a:lnTo>
                      <a:pt x="10" y="43"/>
                    </a:lnTo>
                    <a:lnTo>
                      <a:pt x="2" y="46"/>
                    </a:lnTo>
                    <a:lnTo>
                      <a:pt x="0" y="46"/>
                    </a:lnTo>
                    <a:lnTo>
                      <a:pt x="0" y="48"/>
                    </a:lnTo>
                    <a:lnTo>
                      <a:pt x="10" y="51"/>
                    </a:lnTo>
                    <a:lnTo>
                      <a:pt x="23" y="74"/>
                    </a:lnTo>
                    <a:lnTo>
                      <a:pt x="24" y="76"/>
                    </a:lnTo>
                    <a:lnTo>
                      <a:pt x="27" y="77"/>
                    </a:lnTo>
                    <a:lnTo>
                      <a:pt x="28" y="77"/>
                    </a:lnTo>
                    <a:lnTo>
                      <a:pt x="30" y="79"/>
                    </a:lnTo>
                    <a:lnTo>
                      <a:pt x="27" y="80"/>
                    </a:lnTo>
                    <a:lnTo>
                      <a:pt x="26" y="81"/>
                    </a:lnTo>
                    <a:lnTo>
                      <a:pt x="26" y="83"/>
                    </a:lnTo>
                    <a:lnTo>
                      <a:pt x="24" y="90"/>
                    </a:lnTo>
                    <a:lnTo>
                      <a:pt x="24" y="104"/>
                    </a:lnTo>
                    <a:lnTo>
                      <a:pt x="26" y="105"/>
                    </a:lnTo>
                    <a:lnTo>
                      <a:pt x="27" y="105"/>
                    </a:lnTo>
                    <a:lnTo>
                      <a:pt x="28" y="104"/>
                    </a:lnTo>
                    <a:lnTo>
                      <a:pt x="28" y="110"/>
                    </a:lnTo>
                    <a:lnTo>
                      <a:pt x="27" y="113"/>
                    </a:lnTo>
                    <a:lnTo>
                      <a:pt x="24" y="116"/>
                    </a:lnTo>
                    <a:lnTo>
                      <a:pt x="27" y="119"/>
                    </a:lnTo>
                    <a:lnTo>
                      <a:pt x="37" y="137"/>
                    </a:lnTo>
                    <a:lnTo>
                      <a:pt x="44" y="163"/>
                    </a:lnTo>
                    <a:lnTo>
                      <a:pt x="45" y="163"/>
                    </a:lnTo>
                    <a:lnTo>
                      <a:pt x="45" y="164"/>
                    </a:lnTo>
                    <a:lnTo>
                      <a:pt x="51" y="167"/>
                    </a:lnTo>
                    <a:lnTo>
                      <a:pt x="56" y="168"/>
                    </a:lnTo>
                    <a:lnTo>
                      <a:pt x="59" y="170"/>
                    </a:lnTo>
                    <a:lnTo>
                      <a:pt x="73" y="172"/>
                    </a:lnTo>
                    <a:lnTo>
                      <a:pt x="74" y="172"/>
                    </a:lnTo>
                    <a:lnTo>
                      <a:pt x="86" y="179"/>
                    </a:lnTo>
                    <a:lnTo>
                      <a:pt x="90" y="180"/>
                    </a:lnTo>
                    <a:lnTo>
                      <a:pt x="91" y="180"/>
                    </a:lnTo>
                    <a:lnTo>
                      <a:pt x="93" y="182"/>
                    </a:lnTo>
                    <a:lnTo>
                      <a:pt x="108" y="185"/>
                    </a:lnTo>
                    <a:lnTo>
                      <a:pt x="125" y="185"/>
                    </a:lnTo>
                    <a:lnTo>
                      <a:pt x="125" y="189"/>
                    </a:lnTo>
                    <a:lnTo>
                      <a:pt x="129" y="193"/>
                    </a:lnTo>
                    <a:lnTo>
                      <a:pt x="136" y="194"/>
                    </a:lnTo>
                    <a:lnTo>
                      <a:pt x="141" y="194"/>
                    </a:lnTo>
                    <a:lnTo>
                      <a:pt x="157" y="223"/>
                    </a:lnTo>
                    <a:lnTo>
                      <a:pt x="160" y="223"/>
                    </a:lnTo>
                    <a:lnTo>
                      <a:pt x="176" y="225"/>
                    </a:lnTo>
                    <a:lnTo>
                      <a:pt x="178" y="225"/>
                    </a:lnTo>
                    <a:lnTo>
                      <a:pt x="185" y="220"/>
                    </a:lnTo>
                    <a:lnTo>
                      <a:pt x="186" y="220"/>
                    </a:lnTo>
                    <a:lnTo>
                      <a:pt x="192" y="218"/>
                    </a:lnTo>
                    <a:lnTo>
                      <a:pt x="204" y="220"/>
                    </a:lnTo>
                    <a:lnTo>
                      <a:pt x="213" y="220"/>
                    </a:lnTo>
                    <a:lnTo>
                      <a:pt x="213" y="221"/>
                    </a:lnTo>
                    <a:lnTo>
                      <a:pt x="211" y="223"/>
                    </a:lnTo>
                    <a:lnTo>
                      <a:pt x="210" y="235"/>
                    </a:lnTo>
                    <a:lnTo>
                      <a:pt x="211" y="249"/>
                    </a:lnTo>
                    <a:lnTo>
                      <a:pt x="214" y="257"/>
                    </a:lnTo>
                    <a:lnTo>
                      <a:pt x="225" y="280"/>
                    </a:lnTo>
                    <a:lnTo>
                      <a:pt x="225" y="281"/>
                    </a:lnTo>
                    <a:lnTo>
                      <a:pt x="227" y="281"/>
                    </a:lnTo>
                    <a:lnTo>
                      <a:pt x="239" y="271"/>
                    </a:lnTo>
                    <a:lnTo>
                      <a:pt x="256" y="263"/>
                    </a:lnTo>
                    <a:lnTo>
                      <a:pt x="268" y="263"/>
                    </a:lnTo>
                    <a:lnTo>
                      <a:pt x="275" y="283"/>
                    </a:lnTo>
                    <a:lnTo>
                      <a:pt x="274" y="285"/>
                    </a:lnTo>
                    <a:lnTo>
                      <a:pt x="277" y="287"/>
                    </a:lnTo>
                    <a:lnTo>
                      <a:pt x="278" y="288"/>
                    </a:lnTo>
                    <a:lnTo>
                      <a:pt x="284" y="291"/>
                    </a:lnTo>
                    <a:lnTo>
                      <a:pt x="285" y="292"/>
                    </a:lnTo>
                    <a:lnTo>
                      <a:pt x="287" y="292"/>
                    </a:lnTo>
                    <a:lnTo>
                      <a:pt x="288" y="294"/>
                    </a:lnTo>
                    <a:lnTo>
                      <a:pt x="289" y="294"/>
                    </a:lnTo>
                    <a:lnTo>
                      <a:pt x="289" y="292"/>
                    </a:lnTo>
                    <a:lnTo>
                      <a:pt x="295" y="291"/>
                    </a:lnTo>
                    <a:lnTo>
                      <a:pt x="299" y="288"/>
                    </a:lnTo>
                    <a:lnTo>
                      <a:pt x="303" y="287"/>
                    </a:lnTo>
                    <a:lnTo>
                      <a:pt x="323" y="283"/>
                    </a:lnTo>
                    <a:lnTo>
                      <a:pt x="337" y="274"/>
                    </a:lnTo>
                    <a:lnTo>
                      <a:pt x="340" y="273"/>
                    </a:lnTo>
                    <a:lnTo>
                      <a:pt x="341" y="273"/>
                    </a:lnTo>
                    <a:lnTo>
                      <a:pt x="347" y="269"/>
                    </a:lnTo>
                    <a:lnTo>
                      <a:pt x="348" y="269"/>
                    </a:lnTo>
                    <a:lnTo>
                      <a:pt x="348" y="267"/>
                    </a:lnTo>
                    <a:lnTo>
                      <a:pt x="347" y="259"/>
                    </a:lnTo>
                    <a:lnTo>
                      <a:pt x="347" y="257"/>
                    </a:lnTo>
                    <a:lnTo>
                      <a:pt x="356" y="220"/>
                    </a:lnTo>
                    <a:lnTo>
                      <a:pt x="358" y="220"/>
                    </a:lnTo>
                    <a:lnTo>
                      <a:pt x="362" y="218"/>
                    </a:lnTo>
                    <a:lnTo>
                      <a:pt x="362" y="223"/>
                    </a:lnTo>
                    <a:lnTo>
                      <a:pt x="372" y="254"/>
                    </a:lnTo>
                    <a:lnTo>
                      <a:pt x="372" y="257"/>
                    </a:lnTo>
                    <a:lnTo>
                      <a:pt x="387" y="274"/>
                    </a:lnTo>
                    <a:lnTo>
                      <a:pt x="387" y="273"/>
                    </a:lnTo>
                    <a:lnTo>
                      <a:pt x="389" y="273"/>
                    </a:lnTo>
                    <a:lnTo>
                      <a:pt x="392" y="271"/>
                    </a:lnTo>
                    <a:lnTo>
                      <a:pt x="393" y="270"/>
                    </a:lnTo>
                    <a:lnTo>
                      <a:pt x="393" y="269"/>
                    </a:lnTo>
                    <a:lnTo>
                      <a:pt x="401" y="261"/>
                    </a:lnTo>
                    <a:lnTo>
                      <a:pt x="405" y="260"/>
                    </a:lnTo>
                    <a:lnTo>
                      <a:pt x="408" y="257"/>
                    </a:lnTo>
                    <a:lnTo>
                      <a:pt x="414" y="238"/>
                    </a:lnTo>
                    <a:lnTo>
                      <a:pt x="414" y="235"/>
                    </a:lnTo>
                    <a:lnTo>
                      <a:pt x="416" y="232"/>
                    </a:lnTo>
                    <a:lnTo>
                      <a:pt x="416" y="210"/>
                    </a:lnTo>
                    <a:lnTo>
                      <a:pt x="415" y="20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07" name="Freeform 938">
                <a:extLst>
                  <a:ext uri="{FF2B5EF4-FFF2-40B4-BE49-F238E27FC236}">
                    <a16:creationId xmlns:a16="http://schemas.microsoft.com/office/drawing/2014/main" id="{A746F086-34C6-D75B-AB74-ED5D807D46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6" y="2327"/>
                <a:ext cx="66" cy="60"/>
              </a:xfrm>
              <a:custGeom>
                <a:avLst/>
                <a:gdLst>
                  <a:gd name="T0" fmla="*/ 159 w 265"/>
                  <a:gd name="T1" fmla="*/ 38 h 240"/>
                  <a:gd name="T2" fmla="*/ 141 w 265"/>
                  <a:gd name="T3" fmla="*/ 56 h 240"/>
                  <a:gd name="T4" fmla="*/ 138 w 265"/>
                  <a:gd name="T5" fmla="*/ 49 h 240"/>
                  <a:gd name="T6" fmla="*/ 139 w 265"/>
                  <a:gd name="T7" fmla="*/ 42 h 240"/>
                  <a:gd name="T8" fmla="*/ 128 w 265"/>
                  <a:gd name="T9" fmla="*/ 34 h 240"/>
                  <a:gd name="T10" fmla="*/ 125 w 265"/>
                  <a:gd name="T11" fmla="*/ 41 h 240"/>
                  <a:gd name="T12" fmla="*/ 118 w 265"/>
                  <a:gd name="T13" fmla="*/ 44 h 240"/>
                  <a:gd name="T14" fmla="*/ 97 w 265"/>
                  <a:gd name="T15" fmla="*/ 10 h 240"/>
                  <a:gd name="T16" fmla="*/ 91 w 265"/>
                  <a:gd name="T17" fmla="*/ 4 h 240"/>
                  <a:gd name="T18" fmla="*/ 55 w 265"/>
                  <a:gd name="T19" fmla="*/ 4 h 240"/>
                  <a:gd name="T20" fmla="*/ 47 w 265"/>
                  <a:gd name="T21" fmla="*/ 13 h 240"/>
                  <a:gd name="T22" fmla="*/ 32 w 265"/>
                  <a:gd name="T23" fmla="*/ 44 h 240"/>
                  <a:gd name="T24" fmla="*/ 4 w 265"/>
                  <a:gd name="T25" fmla="*/ 51 h 240"/>
                  <a:gd name="T26" fmla="*/ 14 w 265"/>
                  <a:gd name="T27" fmla="*/ 78 h 240"/>
                  <a:gd name="T28" fmla="*/ 34 w 265"/>
                  <a:gd name="T29" fmla="*/ 87 h 240"/>
                  <a:gd name="T30" fmla="*/ 33 w 265"/>
                  <a:gd name="T31" fmla="*/ 113 h 240"/>
                  <a:gd name="T32" fmla="*/ 40 w 265"/>
                  <a:gd name="T33" fmla="*/ 126 h 240"/>
                  <a:gd name="T34" fmla="*/ 65 w 265"/>
                  <a:gd name="T35" fmla="*/ 158 h 240"/>
                  <a:gd name="T36" fmla="*/ 75 w 265"/>
                  <a:gd name="T37" fmla="*/ 190 h 240"/>
                  <a:gd name="T38" fmla="*/ 92 w 265"/>
                  <a:gd name="T39" fmla="*/ 193 h 240"/>
                  <a:gd name="T40" fmla="*/ 88 w 265"/>
                  <a:gd name="T41" fmla="*/ 200 h 240"/>
                  <a:gd name="T42" fmla="*/ 89 w 265"/>
                  <a:gd name="T43" fmla="*/ 212 h 240"/>
                  <a:gd name="T44" fmla="*/ 100 w 265"/>
                  <a:gd name="T45" fmla="*/ 222 h 240"/>
                  <a:gd name="T46" fmla="*/ 117 w 265"/>
                  <a:gd name="T47" fmla="*/ 218 h 240"/>
                  <a:gd name="T48" fmla="*/ 132 w 265"/>
                  <a:gd name="T49" fmla="*/ 222 h 240"/>
                  <a:gd name="T50" fmla="*/ 153 w 265"/>
                  <a:gd name="T51" fmla="*/ 217 h 240"/>
                  <a:gd name="T52" fmla="*/ 180 w 265"/>
                  <a:gd name="T53" fmla="*/ 212 h 240"/>
                  <a:gd name="T54" fmla="*/ 182 w 265"/>
                  <a:gd name="T55" fmla="*/ 222 h 240"/>
                  <a:gd name="T56" fmla="*/ 187 w 265"/>
                  <a:gd name="T57" fmla="*/ 240 h 240"/>
                  <a:gd name="T58" fmla="*/ 194 w 265"/>
                  <a:gd name="T59" fmla="*/ 233 h 240"/>
                  <a:gd name="T60" fmla="*/ 191 w 265"/>
                  <a:gd name="T61" fmla="*/ 219 h 240"/>
                  <a:gd name="T62" fmla="*/ 198 w 265"/>
                  <a:gd name="T63" fmla="*/ 217 h 240"/>
                  <a:gd name="T64" fmla="*/ 219 w 265"/>
                  <a:gd name="T65" fmla="*/ 186 h 240"/>
                  <a:gd name="T66" fmla="*/ 226 w 265"/>
                  <a:gd name="T67" fmla="*/ 157 h 240"/>
                  <a:gd name="T68" fmla="*/ 262 w 265"/>
                  <a:gd name="T69" fmla="*/ 157 h 240"/>
                  <a:gd name="T70" fmla="*/ 264 w 265"/>
                  <a:gd name="T71" fmla="*/ 137 h 240"/>
                  <a:gd name="T72" fmla="*/ 259 w 265"/>
                  <a:gd name="T73" fmla="*/ 120 h 240"/>
                  <a:gd name="T74" fmla="*/ 249 w 265"/>
                  <a:gd name="T75" fmla="*/ 116 h 240"/>
                  <a:gd name="T76" fmla="*/ 240 w 265"/>
                  <a:gd name="T77" fmla="*/ 120 h 240"/>
                  <a:gd name="T78" fmla="*/ 233 w 265"/>
                  <a:gd name="T79" fmla="*/ 118 h 240"/>
                  <a:gd name="T80" fmla="*/ 225 w 265"/>
                  <a:gd name="T81" fmla="*/ 112 h 240"/>
                  <a:gd name="T82" fmla="*/ 216 w 265"/>
                  <a:gd name="T83" fmla="*/ 95 h 240"/>
                  <a:gd name="T84" fmla="*/ 192 w 265"/>
                  <a:gd name="T85" fmla="*/ 88 h 240"/>
                  <a:gd name="T86" fmla="*/ 187 w 265"/>
                  <a:gd name="T87" fmla="*/ 82 h 240"/>
                  <a:gd name="T88" fmla="*/ 182 w 265"/>
                  <a:gd name="T89" fmla="*/ 78 h 240"/>
                  <a:gd name="T90" fmla="*/ 188 w 265"/>
                  <a:gd name="T91" fmla="*/ 74 h 240"/>
                  <a:gd name="T92" fmla="*/ 181 w 265"/>
                  <a:gd name="T93" fmla="*/ 39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65" h="240">
                    <a:moveTo>
                      <a:pt x="167" y="27"/>
                    </a:moveTo>
                    <a:lnTo>
                      <a:pt x="167" y="25"/>
                    </a:lnTo>
                    <a:lnTo>
                      <a:pt x="159" y="38"/>
                    </a:lnTo>
                    <a:lnTo>
                      <a:pt x="152" y="45"/>
                    </a:lnTo>
                    <a:lnTo>
                      <a:pt x="148" y="51"/>
                    </a:lnTo>
                    <a:lnTo>
                      <a:pt x="141" y="56"/>
                    </a:lnTo>
                    <a:lnTo>
                      <a:pt x="139" y="53"/>
                    </a:lnTo>
                    <a:lnTo>
                      <a:pt x="139" y="52"/>
                    </a:lnTo>
                    <a:lnTo>
                      <a:pt x="138" y="49"/>
                    </a:lnTo>
                    <a:lnTo>
                      <a:pt x="138" y="48"/>
                    </a:lnTo>
                    <a:lnTo>
                      <a:pt x="139" y="44"/>
                    </a:lnTo>
                    <a:lnTo>
                      <a:pt x="139" y="42"/>
                    </a:lnTo>
                    <a:lnTo>
                      <a:pt x="138" y="39"/>
                    </a:lnTo>
                    <a:lnTo>
                      <a:pt x="131" y="32"/>
                    </a:lnTo>
                    <a:lnTo>
                      <a:pt x="128" y="34"/>
                    </a:lnTo>
                    <a:lnTo>
                      <a:pt x="127" y="35"/>
                    </a:lnTo>
                    <a:lnTo>
                      <a:pt x="127" y="36"/>
                    </a:lnTo>
                    <a:lnTo>
                      <a:pt x="125" y="41"/>
                    </a:lnTo>
                    <a:lnTo>
                      <a:pt x="121" y="45"/>
                    </a:lnTo>
                    <a:lnTo>
                      <a:pt x="118" y="45"/>
                    </a:lnTo>
                    <a:lnTo>
                      <a:pt x="118" y="44"/>
                    </a:lnTo>
                    <a:lnTo>
                      <a:pt x="114" y="31"/>
                    </a:lnTo>
                    <a:lnTo>
                      <a:pt x="95" y="11"/>
                    </a:lnTo>
                    <a:lnTo>
                      <a:pt x="97" y="10"/>
                    </a:lnTo>
                    <a:lnTo>
                      <a:pt x="95" y="8"/>
                    </a:lnTo>
                    <a:lnTo>
                      <a:pt x="92" y="4"/>
                    </a:lnTo>
                    <a:lnTo>
                      <a:pt x="91" y="4"/>
                    </a:lnTo>
                    <a:lnTo>
                      <a:pt x="72" y="0"/>
                    </a:lnTo>
                    <a:lnTo>
                      <a:pt x="55" y="0"/>
                    </a:lnTo>
                    <a:lnTo>
                      <a:pt x="55" y="4"/>
                    </a:lnTo>
                    <a:lnTo>
                      <a:pt x="54" y="6"/>
                    </a:lnTo>
                    <a:lnTo>
                      <a:pt x="53" y="11"/>
                    </a:lnTo>
                    <a:lnTo>
                      <a:pt x="47" y="13"/>
                    </a:lnTo>
                    <a:lnTo>
                      <a:pt x="43" y="18"/>
                    </a:lnTo>
                    <a:lnTo>
                      <a:pt x="39" y="41"/>
                    </a:lnTo>
                    <a:lnTo>
                      <a:pt x="32" y="44"/>
                    </a:lnTo>
                    <a:lnTo>
                      <a:pt x="19" y="39"/>
                    </a:lnTo>
                    <a:lnTo>
                      <a:pt x="0" y="46"/>
                    </a:lnTo>
                    <a:lnTo>
                      <a:pt x="4" y="51"/>
                    </a:lnTo>
                    <a:lnTo>
                      <a:pt x="4" y="53"/>
                    </a:lnTo>
                    <a:lnTo>
                      <a:pt x="2" y="63"/>
                    </a:lnTo>
                    <a:lnTo>
                      <a:pt x="14" y="78"/>
                    </a:lnTo>
                    <a:lnTo>
                      <a:pt x="14" y="80"/>
                    </a:lnTo>
                    <a:lnTo>
                      <a:pt x="18" y="80"/>
                    </a:lnTo>
                    <a:lnTo>
                      <a:pt x="34" y="87"/>
                    </a:lnTo>
                    <a:lnTo>
                      <a:pt x="34" y="92"/>
                    </a:lnTo>
                    <a:lnTo>
                      <a:pt x="33" y="104"/>
                    </a:lnTo>
                    <a:lnTo>
                      <a:pt x="33" y="113"/>
                    </a:lnTo>
                    <a:lnTo>
                      <a:pt x="34" y="115"/>
                    </a:lnTo>
                    <a:lnTo>
                      <a:pt x="40" y="127"/>
                    </a:lnTo>
                    <a:lnTo>
                      <a:pt x="40" y="126"/>
                    </a:lnTo>
                    <a:lnTo>
                      <a:pt x="43" y="127"/>
                    </a:lnTo>
                    <a:lnTo>
                      <a:pt x="60" y="148"/>
                    </a:lnTo>
                    <a:lnTo>
                      <a:pt x="65" y="158"/>
                    </a:lnTo>
                    <a:lnTo>
                      <a:pt x="74" y="183"/>
                    </a:lnTo>
                    <a:lnTo>
                      <a:pt x="74" y="185"/>
                    </a:lnTo>
                    <a:lnTo>
                      <a:pt x="75" y="190"/>
                    </a:lnTo>
                    <a:lnTo>
                      <a:pt x="76" y="192"/>
                    </a:lnTo>
                    <a:lnTo>
                      <a:pt x="81" y="193"/>
                    </a:lnTo>
                    <a:lnTo>
                      <a:pt x="92" y="193"/>
                    </a:lnTo>
                    <a:lnTo>
                      <a:pt x="91" y="196"/>
                    </a:lnTo>
                    <a:lnTo>
                      <a:pt x="89" y="196"/>
                    </a:lnTo>
                    <a:lnTo>
                      <a:pt x="88" y="200"/>
                    </a:lnTo>
                    <a:lnTo>
                      <a:pt x="88" y="209"/>
                    </a:lnTo>
                    <a:lnTo>
                      <a:pt x="89" y="211"/>
                    </a:lnTo>
                    <a:lnTo>
                      <a:pt x="89" y="212"/>
                    </a:lnTo>
                    <a:lnTo>
                      <a:pt x="97" y="225"/>
                    </a:lnTo>
                    <a:lnTo>
                      <a:pt x="99" y="225"/>
                    </a:lnTo>
                    <a:lnTo>
                      <a:pt x="100" y="222"/>
                    </a:lnTo>
                    <a:lnTo>
                      <a:pt x="103" y="219"/>
                    </a:lnTo>
                    <a:lnTo>
                      <a:pt x="107" y="218"/>
                    </a:lnTo>
                    <a:lnTo>
                      <a:pt x="117" y="218"/>
                    </a:lnTo>
                    <a:lnTo>
                      <a:pt x="122" y="221"/>
                    </a:lnTo>
                    <a:lnTo>
                      <a:pt x="124" y="221"/>
                    </a:lnTo>
                    <a:lnTo>
                      <a:pt x="132" y="222"/>
                    </a:lnTo>
                    <a:lnTo>
                      <a:pt x="137" y="221"/>
                    </a:lnTo>
                    <a:lnTo>
                      <a:pt x="151" y="218"/>
                    </a:lnTo>
                    <a:lnTo>
                      <a:pt x="153" y="217"/>
                    </a:lnTo>
                    <a:lnTo>
                      <a:pt x="168" y="217"/>
                    </a:lnTo>
                    <a:lnTo>
                      <a:pt x="177" y="214"/>
                    </a:lnTo>
                    <a:lnTo>
                      <a:pt x="180" y="212"/>
                    </a:lnTo>
                    <a:lnTo>
                      <a:pt x="180" y="214"/>
                    </a:lnTo>
                    <a:lnTo>
                      <a:pt x="181" y="217"/>
                    </a:lnTo>
                    <a:lnTo>
                      <a:pt x="182" y="222"/>
                    </a:lnTo>
                    <a:lnTo>
                      <a:pt x="182" y="231"/>
                    </a:lnTo>
                    <a:lnTo>
                      <a:pt x="184" y="238"/>
                    </a:lnTo>
                    <a:lnTo>
                      <a:pt x="187" y="240"/>
                    </a:lnTo>
                    <a:lnTo>
                      <a:pt x="192" y="240"/>
                    </a:lnTo>
                    <a:lnTo>
                      <a:pt x="194" y="239"/>
                    </a:lnTo>
                    <a:lnTo>
                      <a:pt x="194" y="233"/>
                    </a:lnTo>
                    <a:lnTo>
                      <a:pt x="189" y="225"/>
                    </a:lnTo>
                    <a:lnTo>
                      <a:pt x="189" y="224"/>
                    </a:lnTo>
                    <a:lnTo>
                      <a:pt x="191" y="219"/>
                    </a:lnTo>
                    <a:lnTo>
                      <a:pt x="192" y="218"/>
                    </a:lnTo>
                    <a:lnTo>
                      <a:pt x="194" y="218"/>
                    </a:lnTo>
                    <a:lnTo>
                      <a:pt x="198" y="217"/>
                    </a:lnTo>
                    <a:lnTo>
                      <a:pt x="202" y="217"/>
                    </a:lnTo>
                    <a:lnTo>
                      <a:pt x="204" y="215"/>
                    </a:lnTo>
                    <a:lnTo>
                      <a:pt x="219" y="186"/>
                    </a:lnTo>
                    <a:lnTo>
                      <a:pt x="225" y="159"/>
                    </a:lnTo>
                    <a:lnTo>
                      <a:pt x="225" y="157"/>
                    </a:lnTo>
                    <a:lnTo>
                      <a:pt x="226" y="157"/>
                    </a:lnTo>
                    <a:lnTo>
                      <a:pt x="257" y="159"/>
                    </a:lnTo>
                    <a:lnTo>
                      <a:pt x="258" y="159"/>
                    </a:lnTo>
                    <a:lnTo>
                      <a:pt x="262" y="157"/>
                    </a:lnTo>
                    <a:lnTo>
                      <a:pt x="262" y="148"/>
                    </a:lnTo>
                    <a:lnTo>
                      <a:pt x="264" y="144"/>
                    </a:lnTo>
                    <a:lnTo>
                      <a:pt x="264" y="137"/>
                    </a:lnTo>
                    <a:lnTo>
                      <a:pt x="265" y="135"/>
                    </a:lnTo>
                    <a:lnTo>
                      <a:pt x="264" y="126"/>
                    </a:lnTo>
                    <a:lnTo>
                      <a:pt x="259" y="120"/>
                    </a:lnTo>
                    <a:lnTo>
                      <a:pt x="252" y="115"/>
                    </a:lnTo>
                    <a:lnTo>
                      <a:pt x="251" y="115"/>
                    </a:lnTo>
                    <a:lnTo>
                      <a:pt x="249" y="116"/>
                    </a:lnTo>
                    <a:lnTo>
                      <a:pt x="247" y="118"/>
                    </a:lnTo>
                    <a:lnTo>
                      <a:pt x="245" y="118"/>
                    </a:lnTo>
                    <a:lnTo>
                      <a:pt x="240" y="120"/>
                    </a:lnTo>
                    <a:lnTo>
                      <a:pt x="234" y="122"/>
                    </a:lnTo>
                    <a:lnTo>
                      <a:pt x="233" y="120"/>
                    </a:lnTo>
                    <a:lnTo>
                      <a:pt x="233" y="118"/>
                    </a:lnTo>
                    <a:lnTo>
                      <a:pt x="231" y="118"/>
                    </a:lnTo>
                    <a:lnTo>
                      <a:pt x="231" y="115"/>
                    </a:lnTo>
                    <a:lnTo>
                      <a:pt x="225" y="112"/>
                    </a:lnTo>
                    <a:lnTo>
                      <a:pt x="222" y="109"/>
                    </a:lnTo>
                    <a:lnTo>
                      <a:pt x="222" y="108"/>
                    </a:lnTo>
                    <a:lnTo>
                      <a:pt x="216" y="95"/>
                    </a:lnTo>
                    <a:lnTo>
                      <a:pt x="197" y="89"/>
                    </a:lnTo>
                    <a:lnTo>
                      <a:pt x="194" y="92"/>
                    </a:lnTo>
                    <a:lnTo>
                      <a:pt x="192" y="88"/>
                    </a:lnTo>
                    <a:lnTo>
                      <a:pt x="191" y="87"/>
                    </a:lnTo>
                    <a:lnTo>
                      <a:pt x="187" y="81"/>
                    </a:lnTo>
                    <a:lnTo>
                      <a:pt x="187" y="82"/>
                    </a:lnTo>
                    <a:lnTo>
                      <a:pt x="185" y="82"/>
                    </a:lnTo>
                    <a:lnTo>
                      <a:pt x="185" y="81"/>
                    </a:lnTo>
                    <a:lnTo>
                      <a:pt x="182" y="78"/>
                    </a:lnTo>
                    <a:lnTo>
                      <a:pt x="182" y="77"/>
                    </a:lnTo>
                    <a:lnTo>
                      <a:pt x="185" y="77"/>
                    </a:lnTo>
                    <a:lnTo>
                      <a:pt x="188" y="74"/>
                    </a:lnTo>
                    <a:lnTo>
                      <a:pt x="188" y="68"/>
                    </a:lnTo>
                    <a:lnTo>
                      <a:pt x="187" y="63"/>
                    </a:lnTo>
                    <a:lnTo>
                      <a:pt x="181" y="39"/>
                    </a:lnTo>
                    <a:lnTo>
                      <a:pt x="173" y="31"/>
                    </a:lnTo>
                    <a:lnTo>
                      <a:pt x="167" y="2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08" name="Freeform 939">
                <a:extLst>
                  <a:ext uri="{FF2B5EF4-FFF2-40B4-BE49-F238E27FC236}">
                    <a16:creationId xmlns:a16="http://schemas.microsoft.com/office/drawing/2014/main" id="{45207BAA-C9A3-7197-9800-17DB8E94CB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6" y="2380"/>
                <a:ext cx="14" cy="14"/>
              </a:xfrm>
              <a:custGeom>
                <a:avLst/>
                <a:gdLst>
                  <a:gd name="T0" fmla="*/ 2 w 55"/>
                  <a:gd name="T1" fmla="*/ 7 h 53"/>
                  <a:gd name="T2" fmla="*/ 0 w 55"/>
                  <a:gd name="T3" fmla="*/ 7 h 53"/>
                  <a:gd name="T4" fmla="*/ 0 w 55"/>
                  <a:gd name="T5" fmla="*/ 8 h 53"/>
                  <a:gd name="T6" fmla="*/ 5 w 55"/>
                  <a:gd name="T7" fmla="*/ 26 h 53"/>
                  <a:gd name="T8" fmla="*/ 3 w 55"/>
                  <a:gd name="T9" fmla="*/ 29 h 53"/>
                  <a:gd name="T10" fmla="*/ 3 w 55"/>
                  <a:gd name="T11" fmla="*/ 35 h 53"/>
                  <a:gd name="T12" fmla="*/ 2 w 55"/>
                  <a:gd name="T13" fmla="*/ 38 h 53"/>
                  <a:gd name="T14" fmla="*/ 2 w 55"/>
                  <a:gd name="T15" fmla="*/ 39 h 53"/>
                  <a:gd name="T16" fmla="*/ 6 w 55"/>
                  <a:gd name="T17" fmla="*/ 39 h 53"/>
                  <a:gd name="T18" fmla="*/ 38 w 55"/>
                  <a:gd name="T19" fmla="*/ 50 h 53"/>
                  <a:gd name="T20" fmla="*/ 41 w 55"/>
                  <a:gd name="T21" fmla="*/ 53 h 53"/>
                  <a:gd name="T22" fmla="*/ 42 w 55"/>
                  <a:gd name="T23" fmla="*/ 53 h 53"/>
                  <a:gd name="T24" fmla="*/ 49 w 55"/>
                  <a:gd name="T25" fmla="*/ 26 h 53"/>
                  <a:gd name="T26" fmla="*/ 49 w 55"/>
                  <a:gd name="T27" fmla="*/ 19 h 53"/>
                  <a:gd name="T28" fmla="*/ 52 w 55"/>
                  <a:gd name="T29" fmla="*/ 12 h 53"/>
                  <a:gd name="T30" fmla="*/ 53 w 55"/>
                  <a:gd name="T31" fmla="*/ 4 h 53"/>
                  <a:gd name="T32" fmla="*/ 55 w 55"/>
                  <a:gd name="T33" fmla="*/ 0 h 53"/>
                  <a:gd name="T34" fmla="*/ 46 w 55"/>
                  <a:gd name="T35" fmla="*/ 3 h 53"/>
                  <a:gd name="T36" fmla="*/ 31 w 55"/>
                  <a:gd name="T37" fmla="*/ 3 h 53"/>
                  <a:gd name="T38" fmla="*/ 29 w 55"/>
                  <a:gd name="T39" fmla="*/ 4 h 53"/>
                  <a:gd name="T40" fmla="*/ 15 w 55"/>
                  <a:gd name="T41" fmla="*/ 7 h 53"/>
                  <a:gd name="T42" fmla="*/ 10 w 55"/>
                  <a:gd name="T43" fmla="*/ 8 h 53"/>
                  <a:gd name="T44" fmla="*/ 2 w 55"/>
                  <a:gd name="T45" fmla="*/ 7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5" h="53">
                    <a:moveTo>
                      <a:pt x="2" y="7"/>
                    </a:moveTo>
                    <a:lnTo>
                      <a:pt x="0" y="7"/>
                    </a:lnTo>
                    <a:lnTo>
                      <a:pt x="0" y="8"/>
                    </a:lnTo>
                    <a:lnTo>
                      <a:pt x="5" y="26"/>
                    </a:lnTo>
                    <a:lnTo>
                      <a:pt x="3" y="29"/>
                    </a:lnTo>
                    <a:lnTo>
                      <a:pt x="3" y="35"/>
                    </a:lnTo>
                    <a:lnTo>
                      <a:pt x="2" y="38"/>
                    </a:lnTo>
                    <a:lnTo>
                      <a:pt x="2" y="39"/>
                    </a:lnTo>
                    <a:lnTo>
                      <a:pt x="6" y="39"/>
                    </a:lnTo>
                    <a:lnTo>
                      <a:pt x="38" y="50"/>
                    </a:lnTo>
                    <a:lnTo>
                      <a:pt x="41" y="53"/>
                    </a:lnTo>
                    <a:lnTo>
                      <a:pt x="42" y="53"/>
                    </a:lnTo>
                    <a:lnTo>
                      <a:pt x="49" y="26"/>
                    </a:lnTo>
                    <a:lnTo>
                      <a:pt x="49" y="19"/>
                    </a:lnTo>
                    <a:lnTo>
                      <a:pt x="52" y="12"/>
                    </a:lnTo>
                    <a:lnTo>
                      <a:pt x="53" y="4"/>
                    </a:lnTo>
                    <a:lnTo>
                      <a:pt x="55" y="0"/>
                    </a:lnTo>
                    <a:lnTo>
                      <a:pt x="46" y="3"/>
                    </a:lnTo>
                    <a:lnTo>
                      <a:pt x="31" y="3"/>
                    </a:lnTo>
                    <a:lnTo>
                      <a:pt x="29" y="4"/>
                    </a:lnTo>
                    <a:lnTo>
                      <a:pt x="15" y="7"/>
                    </a:lnTo>
                    <a:lnTo>
                      <a:pt x="10" y="8"/>
                    </a:lnTo>
                    <a:lnTo>
                      <a:pt x="2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09" name="Freeform 940">
                <a:extLst>
                  <a:ext uri="{FF2B5EF4-FFF2-40B4-BE49-F238E27FC236}">
                    <a16:creationId xmlns:a16="http://schemas.microsoft.com/office/drawing/2014/main" id="{A769F4A9-91E2-6E6C-0EC3-DF04C6F3C1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7" y="2380"/>
                <a:ext cx="44" cy="44"/>
              </a:xfrm>
              <a:custGeom>
                <a:avLst/>
                <a:gdLst>
                  <a:gd name="T0" fmla="*/ 53 w 178"/>
                  <a:gd name="T1" fmla="*/ 2 h 175"/>
                  <a:gd name="T2" fmla="*/ 50 w 178"/>
                  <a:gd name="T3" fmla="*/ 14 h 175"/>
                  <a:gd name="T4" fmla="*/ 47 w 178"/>
                  <a:gd name="T5" fmla="*/ 28 h 175"/>
                  <a:gd name="T6" fmla="*/ 39 w 178"/>
                  <a:gd name="T7" fmla="*/ 55 h 175"/>
                  <a:gd name="T8" fmla="*/ 4 w 178"/>
                  <a:gd name="T9" fmla="*/ 41 h 175"/>
                  <a:gd name="T10" fmla="*/ 1 w 178"/>
                  <a:gd name="T11" fmla="*/ 48 h 175"/>
                  <a:gd name="T12" fmla="*/ 3 w 178"/>
                  <a:gd name="T13" fmla="*/ 59 h 175"/>
                  <a:gd name="T14" fmla="*/ 4 w 178"/>
                  <a:gd name="T15" fmla="*/ 63 h 175"/>
                  <a:gd name="T16" fmla="*/ 34 w 178"/>
                  <a:gd name="T17" fmla="*/ 88 h 175"/>
                  <a:gd name="T18" fmla="*/ 46 w 178"/>
                  <a:gd name="T19" fmla="*/ 87 h 175"/>
                  <a:gd name="T20" fmla="*/ 42 w 178"/>
                  <a:gd name="T21" fmla="*/ 115 h 175"/>
                  <a:gd name="T22" fmla="*/ 49 w 178"/>
                  <a:gd name="T23" fmla="*/ 127 h 175"/>
                  <a:gd name="T24" fmla="*/ 82 w 178"/>
                  <a:gd name="T25" fmla="*/ 136 h 175"/>
                  <a:gd name="T26" fmla="*/ 96 w 178"/>
                  <a:gd name="T27" fmla="*/ 144 h 175"/>
                  <a:gd name="T28" fmla="*/ 107 w 178"/>
                  <a:gd name="T29" fmla="*/ 161 h 175"/>
                  <a:gd name="T30" fmla="*/ 128 w 178"/>
                  <a:gd name="T31" fmla="*/ 175 h 175"/>
                  <a:gd name="T32" fmla="*/ 130 w 178"/>
                  <a:gd name="T33" fmla="*/ 169 h 175"/>
                  <a:gd name="T34" fmla="*/ 130 w 178"/>
                  <a:gd name="T35" fmla="*/ 148 h 175"/>
                  <a:gd name="T36" fmla="*/ 131 w 178"/>
                  <a:gd name="T37" fmla="*/ 146 h 175"/>
                  <a:gd name="T38" fmla="*/ 135 w 178"/>
                  <a:gd name="T39" fmla="*/ 143 h 175"/>
                  <a:gd name="T40" fmla="*/ 141 w 178"/>
                  <a:gd name="T41" fmla="*/ 139 h 175"/>
                  <a:gd name="T42" fmla="*/ 142 w 178"/>
                  <a:gd name="T43" fmla="*/ 136 h 175"/>
                  <a:gd name="T44" fmla="*/ 159 w 178"/>
                  <a:gd name="T45" fmla="*/ 100 h 175"/>
                  <a:gd name="T46" fmla="*/ 162 w 178"/>
                  <a:gd name="T47" fmla="*/ 97 h 175"/>
                  <a:gd name="T48" fmla="*/ 178 w 178"/>
                  <a:gd name="T49" fmla="*/ 90 h 175"/>
                  <a:gd name="T50" fmla="*/ 176 w 178"/>
                  <a:gd name="T51" fmla="*/ 74 h 175"/>
                  <a:gd name="T52" fmla="*/ 166 w 178"/>
                  <a:gd name="T53" fmla="*/ 72 h 175"/>
                  <a:gd name="T54" fmla="*/ 162 w 178"/>
                  <a:gd name="T55" fmla="*/ 66 h 175"/>
                  <a:gd name="T56" fmla="*/ 161 w 178"/>
                  <a:gd name="T57" fmla="*/ 55 h 175"/>
                  <a:gd name="T58" fmla="*/ 148 w 178"/>
                  <a:gd name="T59" fmla="*/ 34 h 175"/>
                  <a:gd name="T60" fmla="*/ 137 w 178"/>
                  <a:gd name="T61" fmla="*/ 30 h 175"/>
                  <a:gd name="T62" fmla="*/ 128 w 178"/>
                  <a:gd name="T63" fmla="*/ 20 h 175"/>
                  <a:gd name="T64" fmla="*/ 125 w 178"/>
                  <a:gd name="T65" fmla="*/ 19 h 175"/>
                  <a:gd name="T66" fmla="*/ 116 w 178"/>
                  <a:gd name="T67" fmla="*/ 14 h 175"/>
                  <a:gd name="T68" fmla="*/ 109 w 178"/>
                  <a:gd name="T69" fmla="*/ 16 h 175"/>
                  <a:gd name="T70" fmla="*/ 82 w 178"/>
                  <a:gd name="T71" fmla="*/ 5 h 175"/>
                  <a:gd name="T72" fmla="*/ 74 w 178"/>
                  <a:gd name="T73" fmla="*/ 5 h 175"/>
                  <a:gd name="T74" fmla="*/ 68 w 178"/>
                  <a:gd name="T75" fmla="*/ 6 h 175"/>
                  <a:gd name="T76" fmla="*/ 65 w 178"/>
                  <a:gd name="T77" fmla="*/ 12 h 175"/>
                  <a:gd name="T78" fmla="*/ 70 w 178"/>
                  <a:gd name="T79" fmla="*/ 21 h 175"/>
                  <a:gd name="T80" fmla="*/ 68 w 178"/>
                  <a:gd name="T81" fmla="*/ 28 h 175"/>
                  <a:gd name="T82" fmla="*/ 60 w 178"/>
                  <a:gd name="T83" fmla="*/ 26 h 175"/>
                  <a:gd name="T84" fmla="*/ 58 w 178"/>
                  <a:gd name="T85" fmla="*/ 10 h 175"/>
                  <a:gd name="T86" fmla="*/ 56 w 178"/>
                  <a:gd name="T87" fmla="*/ 2 h 1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78" h="175">
                    <a:moveTo>
                      <a:pt x="56" y="0"/>
                    </a:moveTo>
                    <a:lnTo>
                      <a:pt x="53" y="2"/>
                    </a:lnTo>
                    <a:lnTo>
                      <a:pt x="51" y="6"/>
                    </a:lnTo>
                    <a:lnTo>
                      <a:pt x="50" y="14"/>
                    </a:lnTo>
                    <a:lnTo>
                      <a:pt x="47" y="21"/>
                    </a:lnTo>
                    <a:lnTo>
                      <a:pt x="47" y="28"/>
                    </a:lnTo>
                    <a:lnTo>
                      <a:pt x="40" y="55"/>
                    </a:lnTo>
                    <a:lnTo>
                      <a:pt x="39" y="55"/>
                    </a:lnTo>
                    <a:lnTo>
                      <a:pt x="36" y="52"/>
                    </a:lnTo>
                    <a:lnTo>
                      <a:pt x="4" y="41"/>
                    </a:lnTo>
                    <a:lnTo>
                      <a:pt x="0" y="41"/>
                    </a:lnTo>
                    <a:lnTo>
                      <a:pt x="1" y="48"/>
                    </a:lnTo>
                    <a:lnTo>
                      <a:pt x="1" y="59"/>
                    </a:lnTo>
                    <a:lnTo>
                      <a:pt x="3" y="59"/>
                    </a:lnTo>
                    <a:lnTo>
                      <a:pt x="4" y="62"/>
                    </a:lnTo>
                    <a:lnTo>
                      <a:pt x="4" y="63"/>
                    </a:lnTo>
                    <a:lnTo>
                      <a:pt x="15" y="88"/>
                    </a:lnTo>
                    <a:lnTo>
                      <a:pt x="34" y="88"/>
                    </a:lnTo>
                    <a:lnTo>
                      <a:pt x="44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2" y="115"/>
                    </a:lnTo>
                    <a:lnTo>
                      <a:pt x="46" y="126"/>
                    </a:lnTo>
                    <a:lnTo>
                      <a:pt x="49" y="127"/>
                    </a:lnTo>
                    <a:lnTo>
                      <a:pt x="49" y="134"/>
                    </a:lnTo>
                    <a:lnTo>
                      <a:pt x="82" y="136"/>
                    </a:lnTo>
                    <a:lnTo>
                      <a:pt x="95" y="143"/>
                    </a:lnTo>
                    <a:lnTo>
                      <a:pt x="96" y="144"/>
                    </a:lnTo>
                    <a:lnTo>
                      <a:pt x="102" y="153"/>
                    </a:lnTo>
                    <a:lnTo>
                      <a:pt x="107" y="161"/>
                    </a:lnTo>
                    <a:lnTo>
                      <a:pt x="116" y="169"/>
                    </a:lnTo>
                    <a:lnTo>
                      <a:pt x="128" y="175"/>
                    </a:lnTo>
                    <a:lnTo>
                      <a:pt x="130" y="175"/>
                    </a:lnTo>
                    <a:lnTo>
                      <a:pt x="130" y="169"/>
                    </a:lnTo>
                    <a:lnTo>
                      <a:pt x="127" y="154"/>
                    </a:lnTo>
                    <a:lnTo>
                      <a:pt x="130" y="148"/>
                    </a:lnTo>
                    <a:lnTo>
                      <a:pt x="130" y="146"/>
                    </a:lnTo>
                    <a:lnTo>
                      <a:pt x="131" y="146"/>
                    </a:lnTo>
                    <a:lnTo>
                      <a:pt x="133" y="144"/>
                    </a:lnTo>
                    <a:lnTo>
                      <a:pt x="135" y="143"/>
                    </a:lnTo>
                    <a:lnTo>
                      <a:pt x="138" y="140"/>
                    </a:lnTo>
                    <a:lnTo>
                      <a:pt x="141" y="139"/>
                    </a:lnTo>
                    <a:lnTo>
                      <a:pt x="141" y="136"/>
                    </a:lnTo>
                    <a:lnTo>
                      <a:pt x="142" y="136"/>
                    </a:lnTo>
                    <a:lnTo>
                      <a:pt x="158" y="107"/>
                    </a:lnTo>
                    <a:lnTo>
                      <a:pt x="159" y="100"/>
                    </a:lnTo>
                    <a:lnTo>
                      <a:pt x="159" y="98"/>
                    </a:lnTo>
                    <a:lnTo>
                      <a:pt x="162" y="97"/>
                    </a:lnTo>
                    <a:lnTo>
                      <a:pt x="168" y="88"/>
                    </a:lnTo>
                    <a:lnTo>
                      <a:pt x="178" y="90"/>
                    </a:lnTo>
                    <a:lnTo>
                      <a:pt x="178" y="73"/>
                    </a:lnTo>
                    <a:lnTo>
                      <a:pt x="176" y="74"/>
                    </a:lnTo>
                    <a:lnTo>
                      <a:pt x="169" y="74"/>
                    </a:lnTo>
                    <a:lnTo>
                      <a:pt x="166" y="72"/>
                    </a:lnTo>
                    <a:lnTo>
                      <a:pt x="165" y="72"/>
                    </a:lnTo>
                    <a:lnTo>
                      <a:pt x="162" y="66"/>
                    </a:lnTo>
                    <a:lnTo>
                      <a:pt x="162" y="57"/>
                    </a:lnTo>
                    <a:lnTo>
                      <a:pt x="161" y="55"/>
                    </a:lnTo>
                    <a:lnTo>
                      <a:pt x="161" y="52"/>
                    </a:lnTo>
                    <a:lnTo>
                      <a:pt x="148" y="34"/>
                    </a:lnTo>
                    <a:lnTo>
                      <a:pt x="140" y="31"/>
                    </a:lnTo>
                    <a:lnTo>
                      <a:pt x="137" y="30"/>
                    </a:lnTo>
                    <a:lnTo>
                      <a:pt x="130" y="23"/>
                    </a:lnTo>
                    <a:lnTo>
                      <a:pt x="128" y="20"/>
                    </a:lnTo>
                    <a:lnTo>
                      <a:pt x="127" y="19"/>
                    </a:lnTo>
                    <a:lnTo>
                      <a:pt x="125" y="19"/>
                    </a:lnTo>
                    <a:lnTo>
                      <a:pt x="124" y="17"/>
                    </a:lnTo>
                    <a:lnTo>
                      <a:pt x="116" y="14"/>
                    </a:lnTo>
                    <a:lnTo>
                      <a:pt x="110" y="14"/>
                    </a:lnTo>
                    <a:lnTo>
                      <a:pt x="109" y="16"/>
                    </a:lnTo>
                    <a:lnTo>
                      <a:pt x="106" y="16"/>
                    </a:lnTo>
                    <a:lnTo>
                      <a:pt x="82" y="5"/>
                    </a:lnTo>
                    <a:lnTo>
                      <a:pt x="78" y="5"/>
                    </a:lnTo>
                    <a:lnTo>
                      <a:pt x="74" y="5"/>
                    </a:lnTo>
                    <a:lnTo>
                      <a:pt x="70" y="6"/>
                    </a:lnTo>
                    <a:lnTo>
                      <a:pt x="68" y="6"/>
                    </a:lnTo>
                    <a:lnTo>
                      <a:pt x="67" y="7"/>
                    </a:lnTo>
                    <a:lnTo>
                      <a:pt x="65" y="12"/>
                    </a:lnTo>
                    <a:lnTo>
                      <a:pt x="65" y="13"/>
                    </a:lnTo>
                    <a:lnTo>
                      <a:pt x="70" y="21"/>
                    </a:lnTo>
                    <a:lnTo>
                      <a:pt x="70" y="27"/>
                    </a:lnTo>
                    <a:lnTo>
                      <a:pt x="68" y="28"/>
                    </a:lnTo>
                    <a:lnTo>
                      <a:pt x="63" y="28"/>
                    </a:lnTo>
                    <a:lnTo>
                      <a:pt x="60" y="26"/>
                    </a:lnTo>
                    <a:lnTo>
                      <a:pt x="58" y="19"/>
                    </a:lnTo>
                    <a:lnTo>
                      <a:pt x="58" y="10"/>
                    </a:lnTo>
                    <a:lnTo>
                      <a:pt x="57" y="5"/>
                    </a:lnTo>
                    <a:lnTo>
                      <a:pt x="56" y="2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10" name="Freeform 941">
                <a:extLst>
                  <a:ext uri="{FF2B5EF4-FFF2-40B4-BE49-F238E27FC236}">
                    <a16:creationId xmlns:a16="http://schemas.microsoft.com/office/drawing/2014/main" id="{0931C0E6-FA27-44AE-FD73-4F39F2B21C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4" y="2344"/>
                <a:ext cx="81" cy="84"/>
              </a:xfrm>
              <a:custGeom>
                <a:avLst/>
                <a:gdLst>
                  <a:gd name="T0" fmla="*/ 86 w 325"/>
                  <a:gd name="T1" fmla="*/ 56 h 334"/>
                  <a:gd name="T2" fmla="*/ 97 w 325"/>
                  <a:gd name="T3" fmla="*/ 87 h 334"/>
                  <a:gd name="T4" fmla="*/ 102 w 325"/>
                  <a:gd name="T5" fmla="*/ 110 h 334"/>
                  <a:gd name="T6" fmla="*/ 90 w 325"/>
                  <a:gd name="T7" fmla="*/ 126 h 334"/>
                  <a:gd name="T8" fmla="*/ 82 w 325"/>
                  <a:gd name="T9" fmla="*/ 124 h 334"/>
                  <a:gd name="T10" fmla="*/ 78 w 325"/>
                  <a:gd name="T11" fmla="*/ 135 h 334"/>
                  <a:gd name="T12" fmla="*/ 53 w 325"/>
                  <a:gd name="T13" fmla="*/ 145 h 334"/>
                  <a:gd name="T14" fmla="*/ 47 w 325"/>
                  <a:gd name="T15" fmla="*/ 149 h 334"/>
                  <a:gd name="T16" fmla="*/ 1 w 325"/>
                  <a:gd name="T17" fmla="*/ 161 h 334"/>
                  <a:gd name="T18" fmla="*/ 11 w 325"/>
                  <a:gd name="T19" fmla="*/ 169 h 334"/>
                  <a:gd name="T20" fmla="*/ 19 w 325"/>
                  <a:gd name="T21" fmla="*/ 173 h 334"/>
                  <a:gd name="T22" fmla="*/ 32 w 325"/>
                  <a:gd name="T23" fmla="*/ 199 h 334"/>
                  <a:gd name="T24" fmla="*/ 22 w 325"/>
                  <a:gd name="T25" fmla="*/ 216 h 334"/>
                  <a:gd name="T26" fmla="*/ 15 w 325"/>
                  <a:gd name="T27" fmla="*/ 229 h 334"/>
                  <a:gd name="T28" fmla="*/ 50 w 325"/>
                  <a:gd name="T29" fmla="*/ 229 h 334"/>
                  <a:gd name="T30" fmla="*/ 68 w 325"/>
                  <a:gd name="T31" fmla="*/ 244 h 334"/>
                  <a:gd name="T32" fmla="*/ 64 w 325"/>
                  <a:gd name="T33" fmla="*/ 250 h 334"/>
                  <a:gd name="T34" fmla="*/ 68 w 325"/>
                  <a:gd name="T35" fmla="*/ 261 h 334"/>
                  <a:gd name="T36" fmla="*/ 92 w 325"/>
                  <a:gd name="T37" fmla="*/ 269 h 334"/>
                  <a:gd name="T38" fmla="*/ 74 w 325"/>
                  <a:gd name="T39" fmla="*/ 286 h 334"/>
                  <a:gd name="T40" fmla="*/ 65 w 325"/>
                  <a:gd name="T41" fmla="*/ 289 h 334"/>
                  <a:gd name="T42" fmla="*/ 62 w 325"/>
                  <a:gd name="T43" fmla="*/ 297 h 334"/>
                  <a:gd name="T44" fmla="*/ 60 w 325"/>
                  <a:gd name="T45" fmla="*/ 311 h 334"/>
                  <a:gd name="T46" fmla="*/ 85 w 325"/>
                  <a:gd name="T47" fmla="*/ 324 h 334"/>
                  <a:gd name="T48" fmla="*/ 103 w 325"/>
                  <a:gd name="T49" fmla="*/ 334 h 334"/>
                  <a:gd name="T50" fmla="*/ 114 w 325"/>
                  <a:gd name="T51" fmla="*/ 331 h 334"/>
                  <a:gd name="T52" fmla="*/ 117 w 325"/>
                  <a:gd name="T53" fmla="*/ 327 h 334"/>
                  <a:gd name="T54" fmla="*/ 145 w 325"/>
                  <a:gd name="T55" fmla="*/ 320 h 334"/>
                  <a:gd name="T56" fmla="*/ 174 w 325"/>
                  <a:gd name="T57" fmla="*/ 293 h 334"/>
                  <a:gd name="T58" fmla="*/ 170 w 325"/>
                  <a:gd name="T59" fmla="*/ 272 h 334"/>
                  <a:gd name="T60" fmla="*/ 189 w 325"/>
                  <a:gd name="T61" fmla="*/ 253 h 334"/>
                  <a:gd name="T62" fmla="*/ 205 w 325"/>
                  <a:gd name="T63" fmla="*/ 223 h 334"/>
                  <a:gd name="T64" fmla="*/ 226 w 325"/>
                  <a:gd name="T65" fmla="*/ 198 h 334"/>
                  <a:gd name="T66" fmla="*/ 242 w 325"/>
                  <a:gd name="T67" fmla="*/ 193 h 334"/>
                  <a:gd name="T68" fmla="*/ 255 w 325"/>
                  <a:gd name="T69" fmla="*/ 193 h 334"/>
                  <a:gd name="T70" fmla="*/ 272 w 325"/>
                  <a:gd name="T71" fmla="*/ 197 h 334"/>
                  <a:gd name="T72" fmla="*/ 287 w 325"/>
                  <a:gd name="T73" fmla="*/ 190 h 334"/>
                  <a:gd name="T74" fmla="*/ 283 w 325"/>
                  <a:gd name="T75" fmla="*/ 184 h 334"/>
                  <a:gd name="T76" fmla="*/ 273 w 325"/>
                  <a:gd name="T77" fmla="*/ 135 h 334"/>
                  <a:gd name="T78" fmla="*/ 292 w 325"/>
                  <a:gd name="T79" fmla="*/ 130 h 334"/>
                  <a:gd name="T80" fmla="*/ 312 w 325"/>
                  <a:gd name="T81" fmla="*/ 138 h 334"/>
                  <a:gd name="T82" fmla="*/ 325 w 325"/>
                  <a:gd name="T83" fmla="*/ 112 h 334"/>
                  <a:gd name="T84" fmla="*/ 322 w 325"/>
                  <a:gd name="T85" fmla="*/ 87 h 334"/>
                  <a:gd name="T86" fmla="*/ 314 w 325"/>
                  <a:gd name="T87" fmla="*/ 91 h 334"/>
                  <a:gd name="T88" fmla="*/ 277 w 325"/>
                  <a:gd name="T89" fmla="*/ 105 h 334"/>
                  <a:gd name="T90" fmla="*/ 263 w 325"/>
                  <a:gd name="T91" fmla="*/ 110 h 334"/>
                  <a:gd name="T92" fmla="*/ 261 w 325"/>
                  <a:gd name="T93" fmla="*/ 110 h 334"/>
                  <a:gd name="T94" fmla="*/ 252 w 325"/>
                  <a:gd name="T95" fmla="*/ 106 h 334"/>
                  <a:gd name="T96" fmla="*/ 249 w 325"/>
                  <a:gd name="T97" fmla="*/ 101 h 334"/>
                  <a:gd name="T98" fmla="*/ 213 w 325"/>
                  <a:gd name="T99" fmla="*/ 89 h 334"/>
                  <a:gd name="T100" fmla="*/ 199 w 325"/>
                  <a:gd name="T101" fmla="*/ 98 h 334"/>
                  <a:gd name="T102" fmla="*/ 184 w 325"/>
                  <a:gd name="T103" fmla="*/ 53 h 334"/>
                  <a:gd name="T104" fmla="*/ 187 w 325"/>
                  <a:gd name="T105" fmla="*/ 38 h 334"/>
                  <a:gd name="T106" fmla="*/ 160 w 325"/>
                  <a:gd name="T107" fmla="*/ 38 h 334"/>
                  <a:gd name="T108" fmla="*/ 150 w 325"/>
                  <a:gd name="T109" fmla="*/ 43 h 334"/>
                  <a:gd name="T110" fmla="*/ 115 w 325"/>
                  <a:gd name="T111" fmla="*/ 12 h 334"/>
                  <a:gd name="T112" fmla="*/ 99 w 325"/>
                  <a:gd name="T113" fmla="*/ 7 h 334"/>
                  <a:gd name="T114" fmla="*/ 67 w 325"/>
                  <a:gd name="T115" fmla="*/ 0 h 334"/>
                  <a:gd name="T116" fmla="*/ 69 w 325"/>
                  <a:gd name="T117" fmla="*/ 19 h 3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25" h="334">
                    <a:moveTo>
                      <a:pt x="75" y="46"/>
                    </a:moveTo>
                    <a:lnTo>
                      <a:pt x="79" y="49"/>
                    </a:lnTo>
                    <a:lnTo>
                      <a:pt x="86" y="56"/>
                    </a:lnTo>
                    <a:lnTo>
                      <a:pt x="90" y="68"/>
                    </a:lnTo>
                    <a:lnTo>
                      <a:pt x="90" y="70"/>
                    </a:lnTo>
                    <a:lnTo>
                      <a:pt x="97" y="87"/>
                    </a:lnTo>
                    <a:lnTo>
                      <a:pt x="107" y="99"/>
                    </a:lnTo>
                    <a:lnTo>
                      <a:pt x="107" y="102"/>
                    </a:lnTo>
                    <a:lnTo>
                      <a:pt x="102" y="110"/>
                    </a:lnTo>
                    <a:lnTo>
                      <a:pt x="95" y="120"/>
                    </a:lnTo>
                    <a:lnTo>
                      <a:pt x="93" y="123"/>
                    </a:lnTo>
                    <a:lnTo>
                      <a:pt x="90" y="126"/>
                    </a:lnTo>
                    <a:lnTo>
                      <a:pt x="88" y="126"/>
                    </a:lnTo>
                    <a:lnTo>
                      <a:pt x="86" y="124"/>
                    </a:lnTo>
                    <a:lnTo>
                      <a:pt x="82" y="124"/>
                    </a:lnTo>
                    <a:lnTo>
                      <a:pt x="81" y="123"/>
                    </a:lnTo>
                    <a:lnTo>
                      <a:pt x="81" y="124"/>
                    </a:lnTo>
                    <a:lnTo>
                      <a:pt x="78" y="135"/>
                    </a:lnTo>
                    <a:lnTo>
                      <a:pt x="69" y="135"/>
                    </a:lnTo>
                    <a:lnTo>
                      <a:pt x="57" y="139"/>
                    </a:lnTo>
                    <a:lnTo>
                      <a:pt x="53" y="145"/>
                    </a:lnTo>
                    <a:lnTo>
                      <a:pt x="51" y="145"/>
                    </a:lnTo>
                    <a:lnTo>
                      <a:pt x="51" y="147"/>
                    </a:lnTo>
                    <a:lnTo>
                      <a:pt x="47" y="149"/>
                    </a:lnTo>
                    <a:lnTo>
                      <a:pt x="7" y="154"/>
                    </a:lnTo>
                    <a:lnTo>
                      <a:pt x="0" y="154"/>
                    </a:lnTo>
                    <a:lnTo>
                      <a:pt x="1" y="161"/>
                    </a:lnTo>
                    <a:lnTo>
                      <a:pt x="2" y="161"/>
                    </a:lnTo>
                    <a:lnTo>
                      <a:pt x="8" y="168"/>
                    </a:lnTo>
                    <a:lnTo>
                      <a:pt x="11" y="169"/>
                    </a:lnTo>
                    <a:lnTo>
                      <a:pt x="14" y="172"/>
                    </a:lnTo>
                    <a:lnTo>
                      <a:pt x="15" y="172"/>
                    </a:lnTo>
                    <a:lnTo>
                      <a:pt x="19" y="173"/>
                    </a:lnTo>
                    <a:lnTo>
                      <a:pt x="23" y="177"/>
                    </a:lnTo>
                    <a:lnTo>
                      <a:pt x="30" y="197"/>
                    </a:lnTo>
                    <a:lnTo>
                      <a:pt x="32" y="199"/>
                    </a:lnTo>
                    <a:lnTo>
                      <a:pt x="32" y="204"/>
                    </a:lnTo>
                    <a:lnTo>
                      <a:pt x="30" y="205"/>
                    </a:lnTo>
                    <a:lnTo>
                      <a:pt x="22" y="216"/>
                    </a:lnTo>
                    <a:lnTo>
                      <a:pt x="14" y="225"/>
                    </a:lnTo>
                    <a:lnTo>
                      <a:pt x="14" y="226"/>
                    </a:lnTo>
                    <a:lnTo>
                      <a:pt x="15" y="229"/>
                    </a:lnTo>
                    <a:lnTo>
                      <a:pt x="37" y="228"/>
                    </a:lnTo>
                    <a:lnTo>
                      <a:pt x="45" y="225"/>
                    </a:lnTo>
                    <a:lnTo>
                      <a:pt x="50" y="229"/>
                    </a:lnTo>
                    <a:lnTo>
                      <a:pt x="67" y="236"/>
                    </a:lnTo>
                    <a:lnTo>
                      <a:pt x="67" y="239"/>
                    </a:lnTo>
                    <a:lnTo>
                      <a:pt x="68" y="244"/>
                    </a:lnTo>
                    <a:lnTo>
                      <a:pt x="67" y="246"/>
                    </a:lnTo>
                    <a:lnTo>
                      <a:pt x="65" y="250"/>
                    </a:lnTo>
                    <a:lnTo>
                      <a:pt x="64" y="250"/>
                    </a:lnTo>
                    <a:lnTo>
                      <a:pt x="62" y="254"/>
                    </a:lnTo>
                    <a:lnTo>
                      <a:pt x="62" y="257"/>
                    </a:lnTo>
                    <a:lnTo>
                      <a:pt x="68" y="261"/>
                    </a:lnTo>
                    <a:lnTo>
                      <a:pt x="72" y="264"/>
                    </a:lnTo>
                    <a:lnTo>
                      <a:pt x="85" y="264"/>
                    </a:lnTo>
                    <a:lnTo>
                      <a:pt x="92" y="269"/>
                    </a:lnTo>
                    <a:lnTo>
                      <a:pt x="92" y="272"/>
                    </a:lnTo>
                    <a:lnTo>
                      <a:pt x="85" y="279"/>
                    </a:lnTo>
                    <a:lnTo>
                      <a:pt x="74" y="286"/>
                    </a:lnTo>
                    <a:lnTo>
                      <a:pt x="72" y="288"/>
                    </a:lnTo>
                    <a:lnTo>
                      <a:pt x="69" y="288"/>
                    </a:lnTo>
                    <a:lnTo>
                      <a:pt x="65" y="289"/>
                    </a:lnTo>
                    <a:lnTo>
                      <a:pt x="61" y="292"/>
                    </a:lnTo>
                    <a:lnTo>
                      <a:pt x="61" y="293"/>
                    </a:lnTo>
                    <a:lnTo>
                      <a:pt x="62" y="297"/>
                    </a:lnTo>
                    <a:lnTo>
                      <a:pt x="62" y="303"/>
                    </a:lnTo>
                    <a:lnTo>
                      <a:pt x="60" y="310"/>
                    </a:lnTo>
                    <a:lnTo>
                      <a:pt x="60" y="311"/>
                    </a:lnTo>
                    <a:lnTo>
                      <a:pt x="61" y="313"/>
                    </a:lnTo>
                    <a:lnTo>
                      <a:pt x="67" y="320"/>
                    </a:lnTo>
                    <a:lnTo>
                      <a:pt x="85" y="324"/>
                    </a:lnTo>
                    <a:lnTo>
                      <a:pt x="96" y="331"/>
                    </a:lnTo>
                    <a:lnTo>
                      <a:pt x="97" y="332"/>
                    </a:lnTo>
                    <a:lnTo>
                      <a:pt x="103" y="334"/>
                    </a:lnTo>
                    <a:lnTo>
                      <a:pt x="110" y="332"/>
                    </a:lnTo>
                    <a:lnTo>
                      <a:pt x="113" y="332"/>
                    </a:lnTo>
                    <a:lnTo>
                      <a:pt x="114" y="331"/>
                    </a:lnTo>
                    <a:lnTo>
                      <a:pt x="114" y="328"/>
                    </a:lnTo>
                    <a:lnTo>
                      <a:pt x="115" y="327"/>
                    </a:lnTo>
                    <a:lnTo>
                      <a:pt x="117" y="327"/>
                    </a:lnTo>
                    <a:lnTo>
                      <a:pt x="117" y="326"/>
                    </a:lnTo>
                    <a:lnTo>
                      <a:pt x="118" y="324"/>
                    </a:lnTo>
                    <a:lnTo>
                      <a:pt x="145" y="320"/>
                    </a:lnTo>
                    <a:lnTo>
                      <a:pt x="160" y="311"/>
                    </a:lnTo>
                    <a:lnTo>
                      <a:pt x="173" y="299"/>
                    </a:lnTo>
                    <a:lnTo>
                      <a:pt x="174" y="293"/>
                    </a:lnTo>
                    <a:lnTo>
                      <a:pt x="173" y="286"/>
                    </a:lnTo>
                    <a:lnTo>
                      <a:pt x="170" y="283"/>
                    </a:lnTo>
                    <a:lnTo>
                      <a:pt x="170" y="272"/>
                    </a:lnTo>
                    <a:lnTo>
                      <a:pt x="174" y="267"/>
                    </a:lnTo>
                    <a:lnTo>
                      <a:pt x="182" y="257"/>
                    </a:lnTo>
                    <a:lnTo>
                      <a:pt x="189" y="253"/>
                    </a:lnTo>
                    <a:lnTo>
                      <a:pt x="189" y="251"/>
                    </a:lnTo>
                    <a:lnTo>
                      <a:pt x="201" y="237"/>
                    </a:lnTo>
                    <a:lnTo>
                      <a:pt x="205" y="223"/>
                    </a:lnTo>
                    <a:lnTo>
                      <a:pt x="206" y="221"/>
                    </a:lnTo>
                    <a:lnTo>
                      <a:pt x="209" y="219"/>
                    </a:lnTo>
                    <a:lnTo>
                      <a:pt x="226" y="198"/>
                    </a:lnTo>
                    <a:lnTo>
                      <a:pt x="227" y="197"/>
                    </a:lnTo>
                    <a:lnTo>
                      <a:pt x="240" y="193"/>
                    </a:lnTo>
                    <a:lnTo>
                      <a:pt x="242" y="193"/>
                    </a:lnTo>
                    <a:lnTo>
                      <a:pt x="244" y="191"/>
                    </a:lnTo>
                    <a:lnTo>
                      <a:pt x="247" y="193"/>
                    </a:lnTo>
                    <a:lnTo>
                      <a:pt x="255" y="193"/>
                    </a:lnTo>
                    <a:lnTo>
                      <a:pt x="258" y="191"/>
                    </a:lnTo>
                    <a:lnTo>
                      <a:pt x="259" y="191"/>
                    </a:lnTo>
                    <a:lnTo>
                      <a:pt x="272" y="197"/>
                    </a:lnTo>
                    <a:lnTo>
                      <a:pt x="272" y="198"/>
                    </a:lnTo>
                    <a:lnTo>
                      <a:pt x="282" y="194"/>
                    </a:lnTo>
                    <a:lnTo>
                      <a:pt x="287" y="190"/>
                    </a:lnTo>
                    <a:lnTo>
                      <a:pt x="289" y="189"/>
                    </a:lnTo>
                    <a:lnTo>
                      <a:pt x="286" y="189"/>
                    </a:lnTo>
                    <a:lnTo>
                      <a:pt x="283" y="184"/>
                    </a:lnTo>
                    <a:lnTo>
                      <a:pt x="276" y="166"/>
                    </a:lnTo>
                    <a:lnTo>
                      <a:pt x="270" y="158"/>
                    </a:lnTo>
                    <a:lnTo>
                      <a:pt x="273" y="135"/>
                    </a:lnTo>
                    <a:lnTo>
                      <a:pt x="275" y="135"/>
                    </a:lnTo>
                    <a:lnTo>
                      <a:pt x="285" y="134"/>
                    </a:lnTo>
                    <a:lnTo>
                      <a:pt x="292" y="130"/>
                    </a:lnTo>
                    <a:lnTo>
                      <a:pt x="304" y="132"/>
                    </a:lnTo>
                    <a:lnTo>
                      <a:pt x="308" y="138"/>
                    </a:lnTo>
                    <a:lnTo>
                      <a:pt x="312" y="138"/>
                    </a:lnTo>
                    <a:lnTo>
                      <a:pt x="319" y="127"/>
                    </a:lnTo>
                    <a:lnTo>
                      <a:pt x="325" y="113"/>
                    </a:lnTo>
                    <a:lnTo>
                      <a:pt x="325" y="112"/>
                    </a:lnTo>
                    <a:lnTo>
                      <a:pt x="323" y="110"/>
                    </a:lnTo>
                    <a:lnTo>
                      <a:pt x="322" y="102"/>
                    </a:lnTo>
                    <a:lnTo>
                      <a:pt x="322" y="87"/>
                    </a:lnTo>
                    <a:lnTo>
                      <a:pt x="321" y="87"/>
                    </a:lnTo>
                    <a:lnTo>
                      <a:pt x="315" y="91"/>
                    </a:lnTo>
                    <a:lnTo>
                      <a:pt x="314" y="91"/>
                    </a:lnTo>
                    <a:lnTo>
                      <a:pt x="311" y="92"/>
                    </a:lnTo>
                    <a:lnTo>
                      <a:pt x="297" y="101"/>
                    </a:lnTo>
                    <a:lnTo>
                      <a:pt x="277" y="105"/>
                    </a:lnTo>
                    <a:lnTo>
                      <a:pt x="273" y="106"/>
                    </a:lnTo>
                    <a:lnTo>
                      <a:pt x="269" y="109"/>
                    </a:lnTo>
                    <a:lnTo>
                      <a:pt x="263" y="110"/>
                    </a:lnTo>
                    <a:lnTo>
                      <a:pt x="263" y="112"/>
                    </a:lnTo>
                    <a:lnTo>
                      <a:pt x="262" y="112"/>
                    </a:lnTo>
                    <a:lnTo>
                      <a:pt x="261" y="110"/>
                    </a:lnTo>
                    <a:lnTo>
                      <a:pt x="259" y="110"/>
                    </a:lnTo>
                    <a:lnTo>
                      <a:pt x="258" y="109"/>
                    </a:lnTo>
                    <a:lnTo>
                      <a:pt x="252" y="106"/>
                    </a:lnTo>
                    <a:lnTo>
                      <a:pt x="251" y="105"/>
                    </a:lnTo>
                    <a:lnTo>
                      <a:pt x="248" y="103"/>
                    </a:lnTo>
                    <a:lnTo>
                      <a:pt x="249" y="101"/>
                    </a:lnTo>
                    <a:lnTo>
                      <a:pt x="242" y="81"/>
                    </a:lnTo>
                    <a:lnTo>
                      <a:pt x="230" y="81"/>
                    </a:lnTo>
                    <a:lnTo>
                      <a:pt x="213" y="89"/>
                    </a:lnTo>
                    <a:lnTo>
                      <a:pt x="201" y="99"/>
                    </a:lnTo>
                    <a:lnTo>
                      <a:pt x="199" y="99"/>
                    </a:lnTo>
                    <a:lnTo>
                      <a:pt x="199" y="98"/>
                    </a:lnTo>
                    <a:lnTo>
                      <a:pt x="188" y="75"/>
                    </a:lnTo>
                    <a:lnTo>
                      <a:pt x="185" y="67"/>
                    </a:lnTo>
                    <a:lnTo>
                      <a:pt x="184" y="53"/>
                    </a:lnTo>
                    <a:lnTo>
                      <a:pt x="185" y="41"/>
                    </a:lnTo>
                    <a:lnTo>
                      <a:pt x="187" y="39"/>
                    </a:lnTo>
                    <a:lnTo>
                      <a:pt x="187" y="38"/>
                    </a:lnTo>
                    <a:lnTo>
                      <a:pt x="178" y="38"/>
                    </a:lnTo>
                    <a:lnTo>
                      <a:pt x="166" y="36"/>
                    </a:lnTo>
                    <a:lnTo>
                      <a:pt x="160" y="38"/>
                    </a:lnTo>
                    <a:lnTo>
                      <a:pt x="159" y="38"/>
                    </a:lnTo>
                    <a:lnTo>
                      <a:pt x="152" y="43"/>
                    </a:lnTo>
                    <a:lnTo>
                      <a:pt x="150" y="43"/>
                    </a:lnTo>
                    <a:lnTo>
                      <a:pt x="134" y="41"/>
                    </a:lnTo>
                    <a:lnTo>
                      <a:pt x="131" y="41"/>
                    </a:lnTo>
                    <a:lnTo>
                      <a:pt x="115" y="12"/>
                    </a:lnTo>
                    <a:lnTo>
                      <a:pt x="110" y="12"/>
                    </a:lnTo>
                    <a:lnTo>
                      <a:pt x="103" y="11"/>
                    </a:lnTo>
                    <a:lnTo>
                      <a:pt x="99" y="7"/>
                    </a:lnTo>
                    <a:lnTo>
                      <a:pt x="99" y="3"/>
                    </a:lnTo>
                    <a:lnTo>
                      <a:pt x="82" y="3"/>
                    </a:lnTo>
                    <a:lnTo>
                      <a:pt x="67" y="0"/>
                    </a:lnTo>
                    <a:lnTo>
                      <a:pt x="67" y="5"/>
                    </a:lnTo>
                    <a:lnTo>
                      <a:pt x="69" y="18"/>
                    </a:lnTo>
                    <a:lnTo>
                      <a:pt x="69" y="19"/>
                    </a:lnTo>
                    <a:lnTo>
                      <a:pt x="75" y="42"/>
                    </a:lnTo>
                    <a:lnTo>
                      <a:pt x="75" y="4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11" name="Freeform 942">
                <a:extLst>
                  <a:ext uri="{FF2B5EF4-FFF2-40B4-BE49-F238E27FC236}">
                    <a16:creationId xmlns:a16="http://schemas.microsoft.com/office/drawing/2014/main" id="{391554FE-A1C6-6E8D-DBB4-FB8498515A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6" y="2375"/>
                <a:ext cx="90" cy="126"/>
              </a:xfrm>
              <a:custGeom>
                <a:avLst/>
                <a:gdLst>
                  <a:gd name="T0" fmla="*/ 145 w 360"/>
                  <a:gd name="T1" fmla="*/ 4 h 506"/>
                  <a:gd name="T2" fmla="*/ 130 w 360"/>
                  <a:gd name="T3" fmla="*/ 17 h 506"/>
                  <a:gd name="T4" fmla="*/ 85 w 360"/>
                  <a:gd name="T5" fmla="*/ 0 h 506"/>
                  <a:gd name="T6" fmla="*/ 67 w 360"/>
                  <a:gd name="T7" fmla="*/ 24 h 506"/>
                  <a:gd name="T8" fmla="*/ 82 w 360"/>
                  <a:gd name="T9" fmla="*/ 56 h 506"/>
                  <a:gd name="T10" fmla="*/ 64 w 360"/>
                  <a:gd name="T11" fmla="*/ 73 h 506"/>
                  <a:gd name="T12" fmla="*/ 65 w 360"/>
                  <a:gd name="T13" fmla="*/ 101 h 506"/>
                  <a:gd name="T14" fmla="*/ 35 w 360"/>
                  <a:gd name="T15" fmla="*/ 119 h 506"/>
                  <a:gd name="T16" fmla="*/ 49 w 360"/>
                  <a:gd name="T17" fmla="*/ 154 h 506"/>
                  <a:gd name="T18" fmla="*/ 75 w 360"/>
                  <a:gd name="T19" fmla="*/ 151 h 506"/>
                  <a:gd name="T20" fmla="*/ 92 w 360"/>
                  <a:gd name="T21" fmla="*/ 151 h 506"/>
                  <a:gd name="T22" fmla="*/ 103 w 360"/>
                  <a:gd name="T23" fmla="*/ 168 h 506"/>
                  <a:gd name="T24" fmla="*/ 87 w 360"/>
                  <a:gd name="T25" fmla="*/ 190 h 506"/>
                  <a:gd name="T26" fmla="*/ 67 w 360"/>
                  <a:gd name="T27" fmla="*/ 230 h 506"/>
                  <a:gd name="T28" fmla="*/ 50 w 360"/>
                  <a:gd name="T29" fmla="*/ 237 h 506"/>
                  <a:gd name="T30" fmla="*/ 3 w 360"/>
                  <a:gd name="T31" fmla="*/ 259 h 506"/>
                  <a:gd name="T32" fmla="*/ 5 w 360"/>
                  <a:gd name="T33" fmla="*/ 282 h 506"/>
                  <a:gd name="T34" fmla="*/ 4 w 360"/>
                  <a:gd name="T35" fmla="*/ 295 h 506"/>
                  <a:gd name="T36" fmla="*/ 18 w 360"/>
                  <a:gd name="T37" fmla="*/ 320 h 506"/>
                  <a:gd name="T38" fmla="*/ 33 w 360"/>
                  <a:gd name="T39" fmla="*/ 346 h 506"/>
                  <a:gd name="T40" fmla="*/ 92 w 360"/>
                  <a:gd name="T41" fmla="*/ 330 h 506"/>
                  <a:gd name="T42" fmla="*/ 114 w 360"/>
                  <a:gd name="T43" fmla="*/ 362 h 506"/>
                  <a:gd name="T44" fmla="*/ 107 w 360"/>
                  <a:gd name="T45" fmla="*/ 390 h 506"/>
                  <a:gd name="T46" fmla="*/ 100 w 360"/>
                  <a:gd name="T47" fmla="*/ 412 h 506"/>
                  <a:gd name="T48" fmla="*/ 81 w 360"/>
                  <a:gd name="T49" fmla="*/ 424 h 506"/>
                  <a:gd name="T50" fmla="*/ 75 w 360"/>
                  <a:gd name="T51" fmla="*/ 444 h 506"/>
                  <a:gd name="T52" fmla="*/ 84 w 360"/>
                  <a:gd name="T53" fmla="*/ 448 h 506"/>
                  <a:gd name="T54" fmla="*/ 104 w 360"/>
                  <a:gd name="T55" fmla="*/ 471 h 506"/>
                  <a:gd name="T56" fmla="*/ 133 w 360"/>
                  <a:gd name="T57" fmla="*/ 487 h 506"/>
                  <a:gd name="T58" fmla="*/ 156 w 360"/>
                  <a:gd name="T59" fmla="*/ 503 h 506"/>
                  <a:gd name="T60" fmla="*/ 174 w 360"/>
                  <a:gd name="T61" fmla="*/ 483 h 506"/>
                  <a:gd name="T62" fmla="*/ 186 w 360"/>
                  <a:gd name="T63" fmla="*/ 464 h 506"/>
                  <a:gd name="T64" fmla="*/ 191 w 360"/>
                  <a:gd name="T65" fmla="*/ 448 h 506"/>
                  <a:gd name="T66" fmla="*/ 216 w 360"/>
                  <a:gd name="T67" fmla="*/ 450 h 506"/>
                  <a:gd name="T68" fmla="*/ 238 w 360"/>
                  <a:gd name="T69" fmla="*/ 460 h 506"/>
                  <a:gd name="T70" fmla="*/ 283 w 360"/>
                  <a:gd name="T71" fmla="*/ 458 h 506"/>
                  <a:gd name="T72" fmla="*/ 315 w 360"/>
                  <a:gd name="T73" fmla="*/ 450 h 506"/>
                  <a:gd name="T74" fmla="*/ 325 w 360"/>
                  <a:gd name="T75" fmla="*/ 451 h 506"/>
                  <a:gd name="T76" fmla="*/ 342 w 360"/>
                  <a:gd name="T77" fmla="*/ 417 h 506"/>
                  <a:gd name="T78" fmla="*/ 360 w 360"/>
                  <a:gd name="T79" fmla="*/ 391 h 506"/>
                  <a:gd name="T80" fmla="*/ 332 w 360"/>
                  <a:gd name="T81" fmla="*/ 370 h 506"/>
                  <a:gd name="T82" fmla="*/ 328 w 360"/>
                  <a:gd name="T83" fmla="*/ 360 h 506"/>
                  <a:gd name="T84" fmla="*/ 343 w 360"/>
                  <a:gd name="T85" fmla="*/ 331 h 506"/>
                  <a:gd name="T86" fmla="*/ 336 w 360"/>
                  <a:gd name="T87" fmla="*/ 309 h 506"/>
                  <a:gd name="T88" fmla="*/ 348 w 360"/>
                  <a:gd name="T89" fmla="*/ 296 h 506"/>
                  <a:gd name="T90" fmla="*/ 327 w 360"/>
                  <a:gd name="T91" fmla="*/ 257 h 506"/>
                  <a:gd name="T92" fmla="*/ 308 w 360"/>
                  <a:gd name="T93" fmla="*/ 240 h 506"/>
                  <a:gd name="T94" fmla="*/ 314 w 360"/>
                  <a:gd name="T95" fmla="*/ 225 h 506"/>
                  <a:gd name="T96" fmla="*/ 310 w 360"/>
                  <a:gd name="T97" fmla="*/ 207 h 506"/>
                  <a:gd name="T98" fmla="*/ 303 w 360"/>
                  <a:gd name="T99" fmla="*/ 212 h 506"/>
                  <a:gd name="T100" fmla="*/ 260 w 360"/>
                  <a:gd name="T101" fmla="*/ 200 h 506"/>
                  <a:gd name="T102" fmla="*/ 255 w 360"/>
                  <a:gd name="T103" fmla="*/ 177 h 506"/>
                  <a:gd name="T104" fmla="*/ 265 w 360"/>
                  <a:gd name="T105" fmla="*/ 168 h 506"/>
                  <a:gd name="T106" fmla="*/ 278 w 360"/>
                  <a:gd name="T107" fmla="*/ 144 h 506"/>
                  <a:gd name="T108" fmla="*/ 257 w 360"/>
                  <a:gd name="T109" fmla="*/ 130 h 506"/>
                  <a:gd name="T110" fmla="*/ 260 w 360"/>
                  <a:gd name="T111" fmla="*/ 116 h 506"/>
                  <a:gd name="T112" fmla="*/ 207 w 360"/>
                  <a:gd name="T113" fmla="*/ 106 h 506"/>
                  <a:gd name="T114" fmla="*/ 225 w 360"/>
                  <a:gd name="T115" fmla="*/ 79 h 506"/>
                  <a:gd name="T116" fmla="*/ 207 w 360"/>
                  <a:gd name="T117" fmla="*/ 52 h 506"/>
                  <a:gd name="T118" fmla="*/ 193 w 360"/>
                  <a:gd name="T119" fmla="*/ 34 h 5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0" h="506">
                    <a:moveTo>
                      <a:pt x="163" y="14"/>
                    </a:moveTo>
                    <a:lnTo>
                      <a:pt x="163" y="3"/>
                    </a:lnTo>
                    <a:lnTo>
                      <a:pt x="158" y="2"/>
                    </a:lnTo>
                    <a:lnTo>
                      <a:pt x="148" y="4"/>
                    </a:lnTo>
                    <a:lnTo>
                      <a:pt x="145" y="4"/>
                    </a:lnTo>
                    <a:lnTo>
                      <a:pt x="144" y="3"/>
                    </a:lnTo>
                    <a:lnTo>
                      <a:pt x="138" y="3"/>
                    </a:lnTo>
                    <a:lnTo>
                      <a:pt x="137" y="6"/>
                    </a:lnTo>
                    <a:lnTo>
                      <a:pt x="133" y="11"/>
                    </a:lnTo>
                    <a:lnTo>
                      <a:pt x="130" y="17"/>
                    </a:lnTo>
                    <a:lnTo>
                      <a:pt x="117" y="18"/>
                    </a:lnTo>
                    <a:lnTo>
                      <a:pt x="99" y="7"/>
                    </a:lnTo>
                    <a:lnTo>
                      <a:pt x="92" y="6"/>
                    </a:lnTo>
                    <a:lnTo>
                      <a:pt x="87" y="2"/>
                    </a:lnTo>
                    <a:lnTo>
                      <a:pt x="85" y="0"/>
                    </a:lnTo>
                    <a:lnTo>
                      <a:pt x="84" y="0"/>
                    </a:lnTo>
                    <a:lnTo>
                      <a:pt x="75" y="19"/>
                    </a:lnTo>
                    <a:lnTo>
                      <a:pt x="73" y="22"/>
                    </a:lnTo>
                    <a:lnTo>
                      <a:pt x="68" y="24"/>
                    </a:lnTo>
                    <a:lnTo>
                      <a:pt x="67" y="24"/>
                    </a:lnTo>
                    <a:lnTo>
                      <a:pt x="71" y="35"/>
                    </a:lnTo>
                    <a:lnTo>
                      <a:pt x="71" y="36"/>
                    </a:lnTo>
                    <a:lnTo>
                      <a:pt x="80" y="49"/>
                    </a:lnTo>
                    <a:lnTo>
                      <a:pt x="81" y="53"/>
                    </a:lnTo>
                    <a:lnTo>
                      <a:pt x="82" y="56"/>
                    </a:lnTo>
                    <a:lnTo>
                      <a:pt x="82" y="62"/>
                    </a:lnTo>
                    <a:lnTo>
                      <a:pt x="81" y="62"/>
                    </a:lnTo>
                    <a:lnTo>
                      <a:pt x="74" y="56"/>
                    </a:lnTo>
                    <a:lnTo>
                      <a:pt x="64" y="57"/>
                    </a:lnTo>
                    <a:lnTo>
                      <a:pt x="64" y="73"/>
                    </a:lnTo>
                    <a:lnTo>
                      <a:pt x="70" y="85"/>
                    </a:lnTo>
                    <a:lnTo>
                      <a:pt x="71" y="95"/>
                    </a:lnTo>
                    <a:lnTo>
                      <a:pt x="70" y="96"/>
                    </a:lnTo>
                    <a:lnTo>
                      <a:pt x="68" y="99"/>
                    </a:lnTo>
                    <a:lnTo>
                      <a:pt x="65" y="101"/>
                    </a:lnTo>
                    <a:lnTo>
                      <a:pt x="57" y="103"/>
                    </a:lnTo>
                    <a:lnTo>
                      <a:pt x="47" y="102"/>
                    </a:lnTo>
                    <a:lnTo>
                      <a:pt x="43" y="113"/>
                    </a:lnTo>
                    <a:lnTo>
                      <a:pt x="36" y="119"/>
                    </a:lnTo>
                    <a:lnTo>
                      <a:pt x="35" y="119"/>
                    </a:lnTo>
                    <a:lnTo>
                      <a:pt x="35" y="124"/>
                    </a:lnTo>
                    <a:lnTo>
                      <a:pt x="47" y="145"/>
                    </a:lnTo>
                    <a:lnTo>
                      <a:pt x="50" y="148"/>
                    </a:lnTo>
                    <a:lnTo>
                      <a:pt x="50" y="152"/>
                    </a:lnTo>
                    <a:lnTo>
                      <a:pt x="49" y="154"/>
                    </a:lnTo>
                    <a:lnTo>
                      <a:pt x="49" y="156"/>
                    </a:lnTo>
                    <a:lnTo>
                      <a:pt x="54" y="158"/>
                    </a:lnTo>
                    <a:lnTo>
                      <a:pt x="56" y="158"/>
                    </a:lnTo>
                    <a:lnTo>
                      <a:pt x="74" y="152"/>
                    </a:lnTo>
                    <a:lnTo>
                      <a:pt x="75" y="151"/>
                    </a:lnTo>
                    <a:lnTo>
                      <a:pt x="80" y="149"/>
                    </a:lnTo>
                    <a:lnTo>
                      <a:pt x="82" y="148"/>
                    </a:lnTo>
                    <a:lnTo>
                      <a:pt x="88" y="148"/>
                    </a:lnTo>
                    <a:lnTo>
                      <a:pt x="91" y="149"/>
                    </a:lnTo>
                    <a:lnTo>
                      <a:pt x="92" y="151"/>
                    </a:lnTo>
                    <a:lnTo>
                      <a:pt x="95" y="152"/>
                    </a:lnTo>
                    <a:lnTo>
                      <a:pt x="96" y="154"/>
                    </a:lnTo>
                    <a:lnTo>
                      <a:pt x="99" y="158"/>
                    </a:lnTo>
                    <a:lnTo>
                      <a:pt x="103" y="166"/>
                    </a:lnTo>
                    <a:lnTo>
                      <a:pt x="103" y="168"/>
                    </a:lnTo>
                    <a:lnTo>
                      <a:pt x="100" y="168"/>
                    </a:lnTo>
                    <a:lnTo>
                      <a:pt x="94" y="172"/>
                    </a:lnTo>
                    <a:lnTo>
                      <a:pt x="91" y="175"/>
                    </a:lnTo>
                    <a:lnTo>
                      <a:pt x="87" y="182"/>
                    </a:lnTo>
                    <a:lnTo>
                      <a:pt x="87" y="190"/>
                    </a:lnTo>
                    <a:lnTo>
                      <a:pt x="85" y="194"/>
                    </a:lnTo>
                    <a:lnTo>
                      <a:pt x="85" y="199"/>
                    </a:lnTo>
                    <a:lnTo>
                      <a:pt x="84" y="200"/>
                    </a:lnTo>
                    <a:lnTo>
                      <a:pt x="78" y="214"/>
                    </a:lnTo>
                    <a:lnTo>
                      <a:pt x="67" y="230"/>
                    </a:lnTo>
                    <a:lnTo>
                      <a:pt x="58" y="249"/>
                    </a:lnTo>
                    <a:lnTo>
                      <a:pt x="56" y="249"/>
                    </a:lnTo>
                    <a:lnTo>
                      <a:pt x="56" y="240"/>
                    </a:lnTo>
                    <a:lnTo>
                      <a:pt x="54" y="237"/>
                    </a:lnTo>
                    <a:lnTo>
                      <a:pt x="50" y="237"/>
                    </a:lnTo>
                    <a:lnTo>
                      <a:pt x="50" y="239"/>
                    </a:lnTo>
                    <a:lnTo>
                      <a:pt x="37" y="240"/>
                    </a:lnTo>
                    <a:lnTo>
                      <a:pt x="11" y="246"/>
                    </a:lnTo>
                    <a:lnTo>
                      <a:pt x="10" y="246"/>
                    </a:lnTo>
                    <a:lnTo>
                      <a:pt x="3" y="259"/>
                    </a:lnTo>
                    <a:lnTo>
                      <a:pt x="0" y="261"/>
                    </a:lnTo>
                    <a:lnTo>
                      <a:pt x="0" y="263"/>
                    </a:lnTo>
                    <a:lnTo>
                      <a:pt x="4" y="267"/>
                    </a:lnTo>
                    <a:lnTo>
                      <a:pt x="5" y="275"/>
                    </a:lnTo>
                    <a:lnTo>
                      <a:pt x="5" y="282"/>
                    </a:lnTo>
                    <a:lnTo>
                      <a:pt x="4" y="285"/>
                    </a:lnTo>
                    <a:lnTo>
                      <a:pt x="0" y="289"/>
                    </a:lnTo>
                    <a:lnTo>
                      <a:pt x="0" y="292"/>
                    </a:lnTo>
                    <a:lnTo>
                      <a:pt x="3" y="295"/>
                    </a:lnTo>
                    <a:lnTo>
                      <a:pt x="4" y="295"/>
                    </a:lnTo>
                    <a:lnTo>
                      <a:pt x="13" y="303"/>
                    </a:lnTo>
                    <a:lnTo>
                      <a:pt x="21" y="316"/>
                    </a:lnTo>
                    <a:lnTo>
                      <a:pt x="21" y="319"/>
                    </a:lnTo>
                    <a:lnTo>
                      <a:pt x="17" y="319"/>
                    </a:lnTo>
                    <a:lnTo>
                      <a:pt x="18" y="320"/>
                    </a:lnTo>
                    <a:lnTo>
                      <a:pt x="29" y="340"/>
                    </a:lnTo>
                    <a:lnTo>
                      <a:pt x="33" y="341"/>
                    </a:lnTo>
                    <a:lnTo>
                      <a:pt x="35" y="345"/>
                    </a:lnTo>
                    <a:lnTo>
                      <a:pt x="33" y="345"/>
                    </a:lnTo>
                    <a:lnTo>
                      <a:pt x="33" y="346"/>
                    </a:lnTo>
                    <a:lnTo>
                      <a:pt x="42" y="346"/>
                    </a:lnTo>
                    <a:lnTo>
                      <a:pt x="58" y="341"/>
                    </a:lnTo>
                    <a:lnTo>
                      <a:pt x="60" y="341"/>
                    </a:lnTo>
                    <a:lnTo>
                      <a:pt x="77" y="337"/>
                    </a:lnTo>
                    <a:lnTo>
                      <a:pt x="92" y="330"/>
                    </a:lnTo>
                    <a:lnTo>
                      <a:pt x="107" y="353"/>
                    </a:lnTo>
                    <a:lnTo>
                      <a:pt x="109" y="355"/>
                    </a:lnTo>
                    <a:lnTo>
                      <a:pt x="113" y="357"/>
                    </a:lnTo>
                    <a:lnTo>
                      <a:pt x="114" y="357"/>
                    </a:lnTo>
                    <a:lnTo>
                      <a:pt x="114" y="362"/>
                    </a:lnTo>
                    <a:lnTo>
                      <a:pt x="116" y="367"/>
                    </a:lnTo>
                    <a:lnTo>
                      <a:pt x="116" y="369"/>
                    </a:lnTo>
                    <a:lnTo>
                      <a:pt x="114" y="370"/>
                    </a:lnTo>
                    <a:lnTo>
                      <a:pt x="109" y="381"/>
                    </a:lnTo>
                    <a:lnTo>
                      <a:pt x="107" y="390"/>
                    </a:lnTo>
                    <a:lnTo>
                      <a:pt x="110" y="398"/>
                    </a:lnTo>
                    <a:lnTo>
                      <a:pt x="110" y="400"/>
                    </a:lnTo>
                    <a:lnTo>
                      <a:pt x="107" y="401"/>
                    </a:lnTo>
                    <a:lnTo>
                      <a:pt x="106" y="407"/>
                    </a:lnTo>
                    <a:lnTo>
                      <a:pt x="100" y="412"/>
                    </a:lnTo>
                    <a:lnTo>
                      <a:pt x="99" y="413"/>
                    </a:lnTo>
                    <a:lnTo>
                      <a:pt x="95" y="412"/>
                    </a:lnTo>
                    <a:lnTo>
                      <a:pt x="87" y="413"/>
                    </a:lnTo>
                    <a:lnTo>
                      <a:pt x="75" y="413"/>
                    </a:lnTo>
                    <a:lnTo>
                      <a:pt x="81" y="424"/>
                    </a:lnTo>
                    <a:lnTo>
                      <a:pt x="81" y="434"/>
                    </a:lnTo>
                    <a:lnTo>
                      <a:pt x="78" y="437"/>
                    </a:lnTo>
                    <a:lnTo>
                      <a:pt x="77" y="440"/>
                    </a:lnTo>
                    <a:lnTo>
                      <a:pt x="75" y="441"/>
                    </a:lnTo>
                    <a:lnTo>
                      <a:pt x="75" y="444"/>
                    </a:lnTo>
                    <a:lnTo>
                      <a:pt x="78" y="447"/>
                    </a:lnTo>
                    <a:lnTo>
                      <a:pt x="78" y="448"/>
                    </a:lnTo>
                    <a:lnTo>
                      <a:pt x="81" y="450"/>
                    </a:lnTo>
                    <a:lnTo>
                      <a:pt x="82" y="450"/>
                    </a:lnTo>
                    <a:lnTo>
                      <a:pt x="84" y="448"/>
                    </a:lnTo>
                    <a:lnTo>
                      <a:pt x="85" y="448"/>
                    </a:lnTo>
                    <a:lnTo>
                      <a:pt x="85" y="450"/>
                    </a:lnTo>
                    <a:lnTo>
                      <a:pt x="92" y="450"/>
                    </a:lnTo>
                    <a:lnTo>
                      <a:pt x="106" y="458"/>
                    </a:lnTo>
                    <a:lnTo>
                      <a:pt x="104" y="471"/>
                    </a:lnTo>
                    <a:lnTo>
                      <a:pt x="104" y="474"/>
                    </a:lnTo>
                    <a:lnTo>
                      <a:pt x="107" y="486"/>
                    </a:lnTo>
                    <a:lnTo>
                      <a:pt x="124" y="486"/>
                    </a:lnTo>
                    <a:lnTo>
                      <a:pt x="128" y="487"/>
                    </a:lnTo>
                    <a:lnTo>
                      <a:pt x="133" y="487"/>
                    </a:lnTo>
                    <a:lnTo>
                      <a:pt x="134" y="489"/>
                    </a:lnTo>
                    <a:lnTo>
                      <a:pt x="134" y="490"/>
                    </a:lnTo>
                    <a:lnTo>
                      <a:pt x="135" y="493"/>
                    </a:lnTo>
                    <a:lnTo>
                      <a:pt x="144" y="499"/>
                    </a:lnTo>
                    <a:lnTo>
                      <a:pt x="156" y="503"/>
                    </a:lnTo>
                    <a:lnTo>
                      <a:pt x="158" y="504"/>
                    </a:lnTo>
                    <a:lnTo>
                      <a:pt x="161" y="506"/>
                    </a:lnTo>
                    <a:lnTo>
                      <a:pt x="167" y="493"/>
                    </a:lnTo>
                    <a:lnTo>
                      <a:pt x="171" y="486"/>
                    </a:lnTo>
                    <a:lnTo>
                      <a:pt x="174" y="483"/>
                    </a:lnTo>
                    <a:lnTo>
                      <a:pt x="178" y="482"/>
                    </a:lnTo>
                    <a:lnTo>
                      <a:pt x="181" y="479"/>
                    </a:lnTo>
                    <a:lnTo>
                      <a:pt x="187" y="467"/>
                    </a:lnTo>
                    <a:lnTo>
                      <a:pt x="187" y="465"/>
                    </a:lnTo>
                    <a:lnTo>
                      <a:pt x="186" y="464"/>
                    </a:lnTo>
                    <a:lnTo>
                      <a:pt x="184" y="460"/>
                    </a:lnTo>
                    <a:lnTo>
                      <a:pt x="186" y="457"/>
                    </a:lnTo>
                    <a:lnTo>
                      <a:pt x="186" y="454"/>
                    </a:lnTo>
                    <a:lnTo>
                      <a:pt x="188" y="448"/>
                    </a:lnTo>
                    <a:lnTo>
                      <a:pt x="191" y="448"/>
                    </a:lnTo>
                    <a:lnTo>
                      <a:pt x="200" y="447"/>
                    </a:lnTo>
                    <a:lnTo>
                      <a:pt x="209" y="448"/>
                    </a:lnTo>
                    <a:lnTo>
                      <a:pt x="211" y="448"/>
                    </a:lnTo>
                    <a:lnTo>
                      <a:pt x="212" y="450"/>
                    </a:lnTo>
                    <a:lnTo>
                      <a:pt x="216" y="450"/>
                    </a:lnTo>
                    <a:lnTo>
                      <a:pt x="225" y="451"/>
                    </a:lnTo>
                    <a:lnTo>
                      <a:pt x="226" y="451"/>
                    </a:lnTo>
                    <a:lnTo>
                      <a:pt x="233" y="448"/>
                    </a:lnTo>
                    <a:lnTo>
                      <a:pt x="237" y="455"/>
                    </a:lnTo>
                    <a:lnTo>
                      <a:pt x="238" y="460"/>
                    </a:lnTo>
                    <a:lnTo>
                      <a:pt x="238" y="461"/>
                    </a:lnTo>
                    <a:lnTo>
                      <a:pt x="237" y="464"/>
                    </a:lnTo>
                    <a:lnTo>
                      <a:pt x="238" y="465"/>
                    </a:lnTo>
                    <a:lnTo>
                      <a:pt x="255" y="469"/>
                    </a:lnTo>
                    <a:lnTo>
                      <a:pt x="283" y="458"/>
                    </a:lnTo>
                    <a:lnTo>
                      <a:pt x="289" y="457"/>
                    </a:lnTo>
                    <a:lnTo>
                      <a:pt x="296" y="460"/>
                    </a:lnTo>
                    <a:lnTo>
                      <a:pt x="298" y="460"/>
                    </a:lnTo>
                    <a:lnTo>
                      <a:pt x="311" y="454"/>
                    </a:lnTo>
                    <a:lnTo>
                      <a:pt x="315" y="450"/>
                    </a:lnTo>
                    <a:lnTo>
                      <a:pt x="317" y="451"/>
                    </a:lnTo>
                    <a:lnTo>
                      <a:pt x="320" y="453"/>
                    </a:lnTo>
                    <a:lnTo>
                      <a:pt x="321" y="451"/>
                    </a:lnTo>
                    <a:lnTo>
                      <a:pt x="324" y="450"/>
                    </a:lnTo>
                    <a:lnTo>
                      <a:pt x="325" y="451"/>
                    </a:lnTo>
                    <a:lnTo>
                      <a:pt x="329" y="448"/>
                    </a:lnTo>
                    <a:lnTo>
                      <a:pt x="332" y="439"/>
                    </a:lnTo>
                    <a:lnTo>
                      <a:pt x="332" y="432"/>
                    </a:lnTo>
                    <a:lnTo>
                      <a:pt x="336" y="422"/>
                    </a:lnTo>
                    <a:lnTo>
                      <a:pt x="342" y="417"/>
                    </a:lnTo>
                    <a:lnTo>
                      <a:pt x="345" y="417"/>
                    </a:lnTo>
                    <a:lnTo>
                      <a:pt x="345" y="416"/>
                    </a:lnTo>
                    <a:lnTo>
                      <a:pt x="356" y="405"/>
                    </a:lnTo>
                    <a:lnTo>
                      <a:pt x="360" y="394"/>
                    </a:lnTo>
                    <a:lnTo>
                      <a:pt x="360" y="391"/>
                    </a:lnTo>
                    <a:lnTo>
                      <a:pt x="359" y="387"/>
                    </a:lnTo>
                    <a:lnTo>
                      <a:pt x="345" y="376"/>
                    </a:lnTo>
                    <a:lnTo>
                      <a:pt x="335" y="370"/>
                    </a:lnTo>
                    <a:lnTo>
                      <a:pt x="334" y="369"/>
                    </a:lnTo>
                    <a:lnTo>
                      <a:pt x="332" y="370"/>
                    </a:lnTo>
                    <a:lnTo>
                      <a:pt x="332" y="369"/>
                    </a:lnTo>
                    <a:lnTo>
                      <a:pt x="327" y="369"/>
                    </a:lnTo>
                    <a:lnTo>
                      <a:pt x="325" y="367"/>
                    </a:lnTo>
                    <a:lnTo>
                      <a:pt x="325" y="364"/>
                    </a:lnTo>
                    <a:lnTo>
                      <a:pt x="328" y="360"/>
                    </a:lnTo>
                    <a:lnTo>
                      <a:pt x="335" y="355"/>
                    </a:lnTo>
                    <a:lnTo>
                      <a:pt x="338" y="350"/>
                    </a:lnTo>
                    <a:lnTo>
                      <a:pt x="342" y="337"/>
                    </a:lnTo>
                    <a:lnTo>
                      <a:pt x="342" y="335"/>
                    </a:lnTo>
                    <a:lnTo>
                      <a:pt x="343" y="331"/>
                    </a:lnTo>
                    <a:lnTo>
                      <a:pt x="343" y="317"/>
                    </a:lnTo>
                    <a:lnTo>
                      <a:pt x="342" y="316"/>
                    </a:lnTo>
                    <a:lnTo>
                      <a:pt x="338" y="313"/>
                    </a:lnTo>
                    <a:lnTo>
                      <a:pt x="336" y="311"/>
                    </a:lnTo>
                    <a:lnTo>
                      <a:pt x="336" y="309"/>
                    </a:lnTo>
                    <a:lnTo>
                      <a:pt x="338" y="306"/>
                    </a:lnTo>
                    <a:lnTo>
                      <a:pt x="339" y="306"/>
                    </a:lnTo>
                    <a:lnTo>
                      <a:pt x="342" y="303"/>
                    </a:lnTo>
                    <a:lnTo>
                      <a:pt x="343" y="300"/>
                    </a:lnTo>
                    <a:lnTo>
                      <a:pt x="348" y="296"/>
                    </a:lnTo>
                    <a:lnTo>
                      <a:pt x="352" y="295"/>
                    </a:lnTo>
                    <a:lnTo>
                      <a:pt x="352" y="293"/>
                    </a:lnTo>
                    <a:lnTo>
                      <a:pt x="350" y="293"/>
                    </a:lnTo>
                    <a:lnTo>
                      <a:pt x="336" y="274"/>
                    </a:lnTo>
                    <a:lnTo>
                      <a:pt x="327" y="257"/>
                    </a:lnTo>
                    <a:lnTo>
                      <a:pt x="325" y="251"/>
                    </a:lnTo>
                    <a:lnTo>
                      <a:pt x="327" y="246"/>
                    </a:lnTo>
                    <a:lnTo>
                      <a:pt x="331" y="243"/>
                    </a:lnTo>
                    <a:lnTo>
                      <a:pt x="329" y="243"/>
                    </a:lnTo>
                    <a:lnTo>
                      <a:pt x="308" y="240"/>
                    </a:lnTo>
                    <a:lnTo>
                      <a:pt x="307" y="239"/>
                    </a:lnTo>
                    <a:lnTo>
                      <a:pt x="307" y="237"/>
                    </a:lnTo>
                    <a:lnTo>
                      <a:pt x="308" y="229"/>
                    </a:lnTo>
                    <a:lnTo>
                      <a:pt x="310" y="229"/>
                    </a:lnTo>
                    <a:lnTo>
                      <a:pt x="314" y="225"/>
                    </a:lnTo>
                    <a:lnTo>
                      <a:pt x="321" y="219"/>
                    </a:lnTo>
                    <a:lnTo>
                      <a:pt x="319" y="218"/>
                    </a:lnTo>
                    <a:lnTo>
                      <a:pt x="314" y="214"/>
                    </a:lnTo>
                    <a:lnTo>
                      <a:pt x="310" y="208"/>
                    </a:lnTo>
                    <a:lnTo>
                      <a:pt x="310" y="207"/>
                    </a:lnTo>
                    <a:lnTo>
                      <a:pt x="308" y="207"/>
                    </a:lnTo>
                    <a:lnTo>
                      <a:pt x="307" y="208"/>
                    </a:lnTo>
                    <a:lnTo>
                      <a:pt x="307" y="211"/>
                    </a:lnTo>
                    <a:lnTo>
                      <a:pt x="306" y="212"/>
                    </a:lnTo>
                    <a:lnTo>
                      <a:pt x="303" y="212"/>
                    </a:lnTo>
                    <a:lnTo>
                      <a:pt x="296" y="214"/>
                    </a:lnTo>
                    <a:lnTo>
                      <a:pt x="290" y="212"/>
                    </a:lnTo>
                    <a:lnTo>
                      <a:pt x="289" y="211"/>
                    </a:lnTo>
                    <a:lnTo>
                      <a:pt x="278" y="204"/>
                    </a:lnTo>
                    <a:lnTo>
                      <a:pt x="260" y="200"/>
                    </a:lnTo>
                    <a:lnTo>
                      <a:pt x="254" y="193"/>
                    </a:lnTo>
                    <a:lnTo>
                      <a:pt x="253" y="191"/>
                    </a:lnTo>
                    <a:lnTo>
                      <a:pt x="253" y="190"/>
                    </a:lnTo>
                    <a:lnTo>
                      <a:pt x="255" y="183"/>
                    </a:lnTo>
                    <a:lnTo>
                      <a:pt x="255" y="177"/>
                    </a:lnTo>
                    <a:lnTo>
                      <a:pt x="254" y="173"/>
                    </a:lnTo>
                    <a:lnTo>
                      <a:pt x="254" y="172"/>
                    </a:lnTo>
                    <a:lnTo>
                      <a:pt x="258" y="169"/>
                    </a:lnTo>
                    <a:lnTo>
                      <a:pt x="262" y="168"/>
                    </a:lnTo>
                    <a:lnTo>
                      <a:pt x="265" y="168"/>
                    </a:lnTo>
                    <a:lnTo>
                      <a:pt x="267" y="166"/>
                    </a:lnTo>
                    <a:lnTo>
                      <a:pt x="278" y="159"/>
                    </a:lnTo>
                    <a:lnTo>
                      <a:pt x="285" y="152"/>
                    </a:lnTo>
                    <a:lnTo>
                      <a:pt x="285" y="149"/>
                    </a:lnTo>
                    <a:lnTo>
                      <a:pt x="278" y="144"/>
                    </a:lnTo>
                    <a:lnTo>
                      <a:pt x="265" y="144"/>
                    </a:lnTo>
                    <a:lnTo>
                      <a:pt x="261" y="141"/>
                    </a:lnTo>
                    <a:lnTo>
                      <a:pt x="255" y="137"/>
                    </a:lnTo>
                    <a:lnTo>
                      <a:pt x="255" y="134"/>
                    </a:lnTo>
                    <a:lnTo>
                      <a:pt x="257" y="130"/>
                    </a:lnTo>
                    <a:lnTo>
                      <a:pt x="258" y="130"/>
                    </a:lnTo>
                    <a:lnTo>
                      <a:pt x="260" y="126"/>
                    </a:lnTo>
                    <a:lnTo>
                      <a:pt x="261" y="124"/>
                    </a:lnTo>
                    <a:lnTo>
                      <a:pt x="260" y="119"/>
                    </a:lnTo>
                    <a:lnTo>
                      <a:pt x="260" y="116"/>
                    </a:lnTo>
                    <a:lnTo>
                      <a:pt x="243" y="109"/>
                    </a:lnTo>
                    <a:lnTo>
                      <a:pt x="238" y="105"/>
                    </a:lnTo>
                    <a:lnTo>
                      <a:pt x="230" y="108"/>
                    </a:lnTo>
                    <a:lnTo>
                      <a:pt x="208" y="109"/>
                    </a:lnTo>
                    <a:lnTo>
                      <a:pt x="207" y="106"/>
                    </a:lnTo>
                    <a:lnTo>
                      <a:pt x="207" y="105"/>
                    </a:lnTo>
                    <a:lnTo>
                      <a:pt x="215" y="96"/>
                    </a:lnTo>
                    <a:lnTo>
                      <a:pt x="223" y="85"/>
                    </a:lnTo>
                    <a:lnTo>
                      <a:pt x="225" y="84"/>
                    </a:lnTo>
                    <a:lnTo>
                      <a:pt x="225" y="79"/>
                    </a:lnTo>
                    <a:lnTo>
                      <a:pt x="223" y="77"/>
                    </a:lnTo>
                    <a:lnTo>
                      <a:pt x="216" y="57"/>
                    </a:lnTo>
                    <a:lnTo>
                      <a:pt x="212" y="53"/>
                    </a:lnTo>
                    <a:lnTo>
                      <a:pt x="208" y="52"/>
                    </a:lnTo>
                    <a:lnTo>
                      <a:pt x="207" y="52"/>
                    </a:lnTo>
                    <a:lnTo>
                      <a:pt x="204" y="49"/>
                    </a:lnTo>
                    <a:lnTo>
                      <a:pt x="201" y="48"/>
                    </a:lnTo>
                    <a:lnTo>
                      <a:pt x="195" y="41"/>
                    </a:lnTo>
                    <a:lnTo>
                      <a:pt x="194" y="41"/>
                    </a:lnTo>
                    <a:lnTo>
                      <a:pt x="193" y="34"/>
                    </a:lnTo>
                    <a:lnTo>
                      <a:pt x="190" y="31"/>
                    </a:lnTo>
                    <a:lnTo>
                      <a:pt x="173" y="21"/>
                    </a:lnTo>
                    <a:lnTo>
                      <a:pt x="170" y="18"/>
                    </a:lnTo>
                    <a:lnTo>
                      <a:pt x="163" y="1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12" name="Freeform 943">
                <a:extLst>
                  <a:ext uri="{FF2B5EF4-FFF2-40B4-BE49-F238E27FC236}">
                    <a16:creationId xmlns:a16="http://schemas.microsoft.com/office/drawing/2014/main" id="{C4747C37-3A6D-D6B4-C6C3-81A9B58BE3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3" y="2392"/>
                <a:ext cx="53" cy="61"/>
              </a:xfrm>
              <a:custGeom>
                <a:avLst/>
                <a:gdLst>
                  <a:gd name="T0" fmla="*/ 186 w 214"/>
                  <a:gd name="T1" fmla="*/ 46 h 243"/>
                  <a:gd name="T2" fmla="*/ 182 w 214"/>
                  <a:gd name="T3" fmla="*/ 45 h 243"/>
                  <a:gd name="T4" fmla="*/ 176 w 214"/>
                  <a:gd name="T5" fmla="*/ 35 h 243"/>
                  <a:gd name="T6" fmla="*/ 161 w 214"/>
                  <a:gd name="T7" fmla="*/ 25 h 243"/>
                  <a:gd name="T8" fmla="*/ 158 w 214"/>
                  <a:gd name="T9" fmla="*/ 16 h 243"/>
                  <a:gd name="T10" fmla="*/ 156 w 214"/>
                  <a:gd name="T11" fmla="*/ 8 h 243"/>
                  <a:gd name="T12" fmla="*/ 145 w 214"/>
                  <a:gd name="T13" fmla="*/ 0 h 243"/>
                  <a:gd name="T14" fmla="*/ 141 w 214"/>
                  <a:gd name="T15" fmla="*/ 2 h 243"/>
                  <a:gd name="T16" fmla="*/ 130 w 214"/>
                  <a:gd name="T17" fmla="*/ 0 h 243"/>
                  <a:gd name="T18" fmla="*/ 126 w 214"/>
                  <a:gd name="T19" fmla="*/ 2 h 243"/>
                  <a:gd name="T20" fmla="*/ 112 w 214"/>
                  <a:gd name="T21" fmla="*/ 7 h 243"/>
                  <a:gd name="T22" fmla="*/ 92 w 214"/>
                  <a:gd name="T23" fmla="*/ 30 h 243"/>
                  <a:gd name="T24" fmla="*/ 87 w 214"/>
                  <a:gd name="T25" fmla="*/ 46 h 243"/>
                  <a:gd name="T26" fmla="*/ 75 w 214"/>
                  <a:gd name="T27" fmla="*/ 62 h 243"/>
                  <a:gd name="T28" fmla="*/ 60 w 214"/>
                  <a:gd name="T29" fmla="*/ 76 h 243"/>
                  <a:gd name="T30" fmla="*/ 56 w 214"/>
                  <a:gd name="T31" fmla="*/ 92 h 243"/>
                  <a:gd name="T32" fmla="*/ 60 w 214"/>
                  <a:gd name="T33" fmla="*/ 102 h 243"/>
                  <a:gd name="T34" fmla="*/ 46 w 214"/>
                  <a:gd name="T35" fmla="*/ 120 h 243"/>
                  <a:gd name="T36" fmla="*/ 4 w 214"/>
                  <a:gd name="T37" fmla="*/ 133 h 243"/>
                  <a:gd name="T38" fmla="*/ 3 w 214"/>
                  <a:gd name="T39" fmla="*/ 136 h 243"/>
                  <a:gd name="T40" fmla="*/ 7 w 214"/>
                  <a:gd name="T41" fmla="*/ 143 h 243"/>
                  <a:gd name="T42" fmla="*/ 14 w 214"/>
                  <a:gd name="T43" fmla="*/ 148 h 243"/>
                  <a:gd name="T44" fmla="*/ 3 w 214"/>
                  <a:gd name="T45" fmla="*/ 158 h 243"/>
                  <a:gd name="T46" fmla="*/ 0 w 214"/>
                  <a:gd name="T47" fmla="*/ 166 h 243"/>
                  <a:gd name="T48" fmla="*/ 1 w 214"/>
                  <a:gd name="T49" fmla="*/ 169 h 243"/>
                  <a:gd name="T50" fmla="*/ 24 w 214"/>
                  <a:gd name="T51" fmla="*/ 172 h 243"/>
                  <a:gd name="T52" fmla="*/ 18 w 214"/>
                  <a:gd name="T53" fmla="*/ 180 h 243"/>
                  <a:gd name="T54" fmla="*/ 29 w 214"/>
                  <a:gd name="T55" fmla="*/ 203 h 243"/>
                  <a:gd name="T56" fmla="*/ 45 w 214"/>
                  <a:gd name="T57" fmla="*/ 222 h 243"/>
                  <a:gd name="T58" fmla="*/ 94 w 214"/>
                  <a:gd name="T59" fmla="*/ 224 h 243"/>
                  <a:gd name="T60" fmla="*/ 115 w 214"/>
                  <a:gd name="T61" fmla="*/ 242 h 243"/>
                  <a:gd name="T62" fmla="*/ 119 w 214"/>
                  <a:gd name="T63" fmla="*/ 229 h 243"/>
                  <a:gd name="T64" fmla="*/ 120 w 214"/>
                  <a:gd name="T65" fmla="*/ 222 h 243"/>
                  <a:gd name="T66" fmla="*/ 128 w 214"/>
                  <a:gd name="T67" fmla="*/ 212 h 243"/>
                  <a:gd name="T68" fmla="*/ 137 w 214"/>
                  <a:gd name="T69" fmla="*/ 207 h 243"/>
                  <a:gd name="T70" fmla="*/ 152 w 214"/>
                  <a:gd name="T71" fmla="*/ 193 h 243"/>
                  <a:gd name="T72" fmla="*/ 175 w 214"/>
                  <a:gd name="T73" fmla="*/ 168 h 243"/>
                  <a:gd name="T74" fmla="*/ 183 w 214"/>
                  <a:gd name="T75" fmla="*/ 171 h 243"/>
                  <a:gd name="T76" fmla="*/ 193 w 214"/>
                  <a:gd name="T77" fmla="*/ 137 h 243"/>
                  <a:gd name="T78" fmla="*/ 209 w 214"/>
                  <a:gd name="T79" fmla="*/ 126 h 243"/>
                  <a:gd name="T80" fmla="*/ 214 w 214"/>
                  <a:gd name="T81" fmla="*/ 120 h 243"/>
                  <a:gd name="T82" fmla="*/ 202 w 214"/>
                  <a:gd name="T83" fmla="*/ 105 h 243"/>
                  <a:gd name="T84" fmla="*/ 204 w 214"/>
                  <a:gd name="T85" fmla="*/ 99 h 243"/>
                  <a:gd name="T86" fmla="*/ 183 w 214"/>
                  <a:gd name="T87" fmla="*/ 104 h 243"/>
                  <a:gd name="T88" fmla="*/ 180 w 214"/>
                  <a:gd name="T89" fmla="*/ 98 h 243"/>
                  <a:gd name="T90" fmla="*/ 187 w 214"/>
                  <a:gd name="T91" fmla="*/ 70 h 243"/>
                  <a:gd name="T92" fmla="*/ 183 w 214"/>
                  <a:gd name="T93" fmla="*/ 60 h 243"/>
                  <a:gd name="T94" fmla="*/ 176 w 214"/>
                  <a:gd name="T95" fmla="*/ 59 h 243"/>
                  <a:gd name="T96" fmla="*/ 176 w 214"/>
                  <a:gd name="T97" fmla="*/ 58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14" h="243">
                    <a:moveTo>
                      <a:pt x="183" y="51"/>
                    </a:moveTo>
                    <a:lnTo>
                      <a:pt x="186" y="46"/>
                    </a:lnTo>
                    <a:lnTo>
                      <a:pt x="186" y="45"/>
                    </a:lnTo>
                    <a:lnTo>
                      <a:pt x="182" y="45"/>
                    </a:lnTo>
                    <a:lnTo>
                      <a:pt x="182" y="35"/>
                    </a:lnTo>
                    <a:lnTo>
                      <a:pt x="176" y="35"/>
                    </a:lnTo>
                    <a:lnTo>
                      <a:pt x="163" y="28"/>
                    </a:lnTo>
                    <a:lnTo>
                      <a:pt x="161" y="25"/>
                    </a:lnTo>
                    <a:lnTo>
                      <a:pt x="158" y="20"/>
                    </a:lnTo>
                    <a:lnTo>
                      <a:pt x="158" y="16"/>
                    </a:lnTo>
                    <a:lnTo>
                      <a:pt x="156" y="10"/>
                    </a:lnTo>
                    <a:lnTo>
                      <a:pt x="156" y="8"/>
                    </a:lnTo>
                    <a:lnTo>
                      <a:pt x="158" y="6"/>
                    </a:lnTo>
                    <a:lnTo>
                      <a:pt x="145" y="0"/>
                    </a:lnTo>
                    <a:lnTo>
                      <a:pt x="144" y="0"/>
                    </a:lnTo>
                    <a:lnTo>
                      <a:pt x="141" y="2"/>
                    </a:lnTo>
                    <a:lnTo>
                      <a:pt x="133" y="2"/>
                    </a:lnTo>
                    <a:lnTo>
                      <a:pt x="130" y="0"/>
                    </a:lnTo>
                    <a:lnTo>
                      <a:pt x="128" y="2"/>
                    </a:lnTo>
                    <a:lnTo>
                      <a:pt x="126" y="2"/>
                    </a:lnTo>
                    <a:lnTo>
                      <a:pt x="113" y="6"/>
                    </a:lnTo>
                    <a:lnTo>
                      <a:pt x="112" y="7"/>
                    </a:lnTo>
                    <a:lnTo>
                      <a:pt x="95" y="28"/>
                    </a:lnTo>
                    <a:lnTo>
                      <a:pt x="92" y="30"/>
                    </a:lnTo>
                    <a:lnTo>
                      <a:pt x="91" y="32"/>
                    </a:lnTo>
                    <a:lnTo>
                      <a:pt x="87" y="46"/>
                    </a:lnTo>
                    <a:lnTo>
                      <a:pt x="75" y="60"/>
                    </a:lnTo>
                    <a:lnTo>
                      <a:pt x="75" y="62"/>
                    </a:lnTo>
                    <a:lnTo>
                      <a:pt x="68" y="66"/>
                    </a:lnTo>
                    <a:lnTo>
                      <a:pt x="60" y="76"/>
                    </a:lnTo>
                    <a:lnTo>
                      <a:pt x="56" y="81"/>
                    </a:lnTo>
                    <a:lnTo>
                      <a:pt x="56" y="92"/>
                    </a:lnTo>
                    <a:lnTo>
                      <a:pt x="59" y="95"/>
                    </a:lnTo>
                    <a:lnTo>
                      <a:pt x="60" y="102"/>
                    </a:lnTo>
                    <a:lnTo>
                      <a:pt x="59" y="108"/>
                    </a:lnTo>
                    <a:lnTo>
                      <a:pt x="46" y="120"/>
                    </a:lnTo>
                    <a:lnTo>
                      <a:pt x="31" y="129"/>
                    </a:lnTo>
                    <a:lnTo>
                      <a:pt x="4" y="133"/>
                    </a:lnTo>
                    <a:lnTo>
                      <a:pt x="3" y="135"/>
                    </a:lnTo>
                    <a:lnTo>
                      <a:pt x="3" y="136"/>
                    </a:lnTo>
                    <a:lnTo>
                      <a:pt x="3" y="137"/>
                    </a:lnTo>
                    <a:lnTo>
                      <a:pt x="7" y="143"/>
                    </a:lnTo>
                    <a:lnTo>
                      <a:pt x="12" y="147"/>
                    </a:lnTo>
                    <a:lnTo>
                      <a:pt x="14" y="148"/>
                    </a:lnTo>
                    <a:lnTo>
                      <a:pt x="7" y="154"/>
                    </a:lnTo>
                    <a:lnTo>
                      <a:pt x="3" y="158"/>
                    </a:lnTo>
                    <a:lnTo>
                      <a:pt x="1" y="158"/>
                    </a:lnTo>
                    <a:lnTo>
                      <a:pt x="0" y="166"/>
                    </a:lnTo>
                    <a:lnTo>
                      <a:pt x="0" y="168"/>
                    </a:lnTo>
                    <a:lnTo>
                      <a:pt x="1" y="169"/>
                    </a:lnTo>
                    <a:lnTo>
                      <a:pt x="22" y="172"/>
                    </a:lnTo>
                    <a:lnTo>
                      <a:pt x="24" y="172"/>
                    </a:lnTo>
                    <a:lnTo>
                      <a:pt x="20" y="175"/>
                    </a:lnTo>
                    <a:lnTo>
                      <a:pt x="18" y="180"/>
                    </a:lnTo>
                    <a:lnTo>
                      <a:pt x="20" y="186"/>
                    </a:lnTo>
                    <a:lnTo>
                      <a:pt x="29" y="203"/>
                    </a:lnTo>
                    <a:lnTo>
                      <a:pt x="43" y="222"/>
                    </a:lnTo>
                    <a:lnTo>
                      <a:pt x="45" y="222"/>
                    </a:lnTo>
                    <a:lnTo>
                      <a:pt x="85" y="222"/>
                    </a:lnTo>
                    <a:lnTo>
                      <a:pt x="94" y="224"/>
                    </a:lnTo>
                    <a:lnTo>
                      <a:pt x="115" y="243"/>
                    </a:lnTo>
                    <a:lnTo>
                      <a:pt x="115" y="242"/>
                    </a:lnTo>
                    <a:lnTo>
                      <a:pt x="118" y="235"/>
                    </a:lnTo>
                    <a:lnTo>
                      <a:pt x="119" y="229"/>
                    </a:lnTo>
                    <a:lnTo>
                      <a:pt x="120" y="226"/>
                    </a:lnTo>
                    <a:lnTo>
                      <a:pt x="120" y="222"/>
                    </a:lnTo>
                    <a:lnTo>
                      <a:pt x="127" y="214"/>
                    </a:lnTo>
                    <a:lnTo>
                      <a:pt x="128" y="212"/>
                    </a:lnTo>
                    <a:lnTo>
                      <a:pt x="134" y="208"/>
                    </a:lnTo>
                    <a:lnTo>
                      <a:pt x="137" y="207"/>
                    </a:lnTo>
                    <a:lnTo>
                      <a:pt x="140" y="207"/>
                    </a:lnTo>
                    <a:lnTo>
                      <a:pt x="152" y="193"/>
                    </a:lnTo>
                    <a:lnTo>
                      <a:pt x="162" y="180"/>
                    </a:lnTo>
                    <a:lnTo>
                      <a:pt x="175" y="168"/>
                    </a:lnTo>
                    <a:lnTo>
                      <a:pt x="180" y="168"/>
                    </a:lnTo>
                    <a:lnTo>
                      <a:pt x="183" y="171"/>
                    </a:lnTo>
                    <a:lnTo>
                      <a:pt x="183" y="168"/>
                    </a:lnTo>
                    <a:lnTo>
                      <a:pt x="193" y="137"/>
                    </a:lnTo>
                    <a:lnTo>
                      <a:pt x="200" y="132"/>
                    </a:lnTo>
                    <a:lnTo>
                      <a:pt x="209" y="126"/>
                    </a:lnTo>
                    <a:lnTo>
                      <a:pt x="214" y="122"/>
                    </a:lnTo>
                    <a:lnTo>
                      <a:pt x="214" y="120"/>
                    </a:lnTo>
                    <a:lnTo>
                      <a:pt x="204" y="108"/>
                    </a:lnTo>
                    <a:lnTo>
                      <a:pt x="202" y="105"/>
                    </a:lnTo>
                    <a:lnTo>
                      <a:pt x="204" y="101"/>
                    </a:lnTo>
                    <a:lnTo>
                      <a:pt x="204" y="99"/>
                    </a:lnTo>
                    <a:lnTo>
                      <a:pt x="185" y="104"/>
                    </a:lnTo>
                    <a:lnTo>
                      <a:pt x="183" y="104"/>
                    </a:lnTo>
                    <a:lnTo>
                      <a:pt x="183" y="99"/>
                    </a:lnTo>
                    <a:lnTo>
                      <a:pt x="180" y="98"/>
                    </a:lnTo>
                    <a:lnTo>
                      <a:pt x="180" y="80"/>
                    </a:lnTo>
                    <a:lnTo>
                      <a:pt x="187" y="70"/>
                    </a:lnTo>
                    <a:lnTo>
                      <a:pt x="187" y="68"/>
                    </a:lnTo>
                    <a:lnTo>
                      <a:pt x="183" y="60"/>
                    </a:lnTo>
                    <a:lnTo>
                      <a:pt x="179" y="59"/>
                    </a:lnTo>
                    <a:lnTo>
                      <a:pt x="176" y="59"/>
                    </a:lnTo>
                    <a:lnTo>
                      <a:pt x="175" y="58"/>
                    </a:lnTo>
                    <a:lnTo>
                      <a:pt x="176" y="58"/>
                    </a:lnTo>
                    <a:lnTo>
                      <a:pt x="183" y="5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13" name="Freeform 944">
                <a:extLst>
                  <a:ext uri="{FF2B5EF4-FFF2-40B4-BE49-F238E27FC236}">
                    <a16:creationId xmlns:a16="http://schemas.microsoft.com/office/drawing/2014/main" id="{E5F062E3-B631-B7F3-3DF4-81782C28C6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6" y="2434"/>
                <a:ext cx="59" cy="72"/>
              </a:xfrm>
              <a:custGeom>
                <a:avLst/>
                <a:gdLst>
                  <a:gd name="T0" fmla="*/ 32 w 234"/>
                  <a:gd name="T1" fmla="*/ 54 h 286"/>
                  <a:gd name="T2" fmla="*/ 23 w 234"/>
                  <a:gd name="T3" fmla="*/ 61 h 286"/>
                  <a:gd name="T4" fmla="*/ 18 w 234"/>
                  <a:gd name="T5" fmla="*/ 67 h 286"/>
                  <a:gd name="T6" fmla="*/ 18 w 234"/>
                  <a:gd name="T7" fmla="*/ 74 h 286"/>
                  <a:gd name="T8" fmla="*/ 23 w 234"/>
                  <a:gd name="T9" fmla="*/ 92 h 286"/>
                  <a:gd name="T10" fmla="*/ 18 w 234"/>
                  <a:gd name="T11" fmla="*/ 111 h 286"/>
                  <a:gd name="T12" fmla="*/ 5 w 234"/>
                  <a:gd name="T13" fmla="*/ 125 h 286"/>
                  <a:gd name="T14" fmla="*/ 12 w 234"/>
                  <a:gd name="T15" fmla="*/ 130 h 286"/>
                  <a:gd name="T16" fmla="*/ 15 w 234"/>
                  <a:gd name="T17" fmla="*/ 131 h 286"/>
                  <a:gd name="T18" fmla="*/ 40 w 234"/>
                  <a:gd name="T19" fmla="*/ 152 h 286"/>
                  <a:gd name="T20" fmla="*/ 25 w 234"/>
                  <a:gd name="T21" fmla="*/ 177 h 286"/>
                  <a:gd name="T22" fmla="*/ 16 w 234"/>
                  <a:gd name="T23" fmla="*/ 183 h 286"/>
                  <a:gd name="T24" fmla="*/ 9 w 234"/>
                  <a:gd name="T25" fmla="*/ 209 h 286"/>
                  <a:gd name="T26" fmla="*/ 1 w 234"/>
                  <a:gd name="T27" fmla="*/ 212 h 286"/>
                  <a:gd name="T28" fmla="*/ 11 w 234"/>
                  <a:gd name="T29" fmla="*/ 222 h 286"/>
                  <a:gd name="T30" fmla="*/ 40 w 234"/>
                  <a:gd name="T31" fmla="*/ 233 h 286"/>
                  <a:gd name="T32" fmla="*/ 72 w 234"/>
                  <a:gd name="T33" fmla="*/ 243 h 286"/>
                  <a:gd name="T34" fmla="*/ 88 w 234"/>
                  <a:gd name="T35" fmla="*/ 281 h 286"/>
                  <a:gd name="T36" fmla="*/ 93 w 234"/>
                  <a:gd name="T37" fmla="*/ 286 h 286"/>
                  <a:gd name="T38" fmla="*/ 111 w 234"/>
                  <a:gd name="T39" fmla="*/ 283 h 286"/>
                  <a:gd name="T40" fmla="*/ 109 w 234"/>
                  <a:gd name="T41" fmla="*/ 275 h 286"/>
                  <a:gd name="T42" fmla="*/ 109 w 234"/>
                  <a:gd name="T43" fmla="*/ 245 h 286"/>
                  <a:gd name="T44" fmla="*/ 121 w 234"/>
                  <a:gd name="T45" fmla="*/ 235 h 286"/>
                  <a:gd name="T46" fmla="*/ 135 w 234"/>
                  <a:gd name="T47" fmla="*/ 235 h 286"/>
                  <a:gd name="T48" fmla="*/ 142 w 234"/>
                  <a:gd name="T49" fmla="*/ 243 h 286"/>
                  <a:gd name="T50" fmla="*/ 156 w 234"/>
                  <a:gd name="T51" fmla="*/ 251 h 286"/>
                  <a:gd name="T52" fmla="*/ 153 w 234"/>
                  <a:gd name="T53" fmla="*/ 240 h 286"/>
                  <a:gd name="T54" fmla="*/ 159 w 234"/>
                  <a:gd name="T55" fmla="*/ 232 h 286"/>
                  <a:gd name="T56" fmla="*/ 145 w 234"/>
                  <a:gd name="T57" fmla="*/ 229 h 286"/>
                  <a:gd name="T58" fmla="*/ 145 w 234"/>
                  <a:gd name="T59" fmla="*/ 221 h 286"/>
                  <a:gd name="T60" fmla="*/ 160 w 234"/>
                  <a:gd name="T61" fmla="*/ 225 h 286"/>
                  <a:gd name="T62" fmla="*/ 170 w 234"/>
                  <a:gd name="T63" fmla="*/ 229 h 286"/>
                  <a:gd name="T64" fmla="*/ 178 w 234"/>
                  <a:gd name="T65" fmla="*/ 225 h 286"/>
                  <a:gd name="T66" fmla="*/ 174 w 234"/>
                  <a:gd name="T67" fmla="*/ 202 h 286"/>
                  <a:gd name="T68" fmla="*/ 185 w 234"/>
                  <a:gd name="T69" fmla="*/ 198 h 286"/>
                  <a:gd name="T70" fmla="*/ 188 w 234"/>
                  <a:gd name="T71" fmla="*/ 188 h 286"/>
                  <a:gd name="T72" fmla="*/ 196 w 234"/>
                  <a:gd name="T73" fmla="*/ 194 h 286"/>
                  <a:gd name="T74" fmla="*/ 222 w 234"/>
                  <a:gd name="T75" fmla="*/ 191 h 286"/>
                  <a:gd name="T76" fmla="*/ 226 w 234"/>
                  <a:gd name="T77" fmla="*/ 188 h 286"/>
                  <a:gd name="T78" fmla="*/ 233 w 234"/>
                  <a:gd name="T79" fmla="*/ 163 h 286"/>
                  <a:gd name="T80" fmla="*/ 223 w 234"/>
                  <a:gd name="T81" fmla="*/ 156 h 286"/>
                  <a:gd name="T82" fmla="*/ 199 w 234"/>
                  <a:gd name="T83" fmla="*/ 141 h 286"/>
                  <a:gd name="T84" fmla="*/ 199 w 234"/>
                  <a:gd name="T85" fmla="*/ 133 h 286"/>
                  <a:gd name="T86" fmla="*/ 223 w 234"/>
                  <a:gd name="T87" fmla="*/ 78 h 286"/>
                  <a:gd name="T88" fmla="*/ 212 w 234"/>
                  <a:gd name="T89" fmla="*/ 56 h 286"/>
                  <a:gd name="T90" fmla="*/ 191 w 234"/>
                  <a:gd name="T91" fmla="*/ 46 h 286"/>
                  <a:gd name="T92" fmla="*/ 194 w 234"/>
                  <a:gd name="T93" fmla="*/ 15 h 286"/>
                  <a:gd name="T94" fmla="*/ 185 w 234"/>
                  <a:gd name="T95" fmla="*/ 7 h 286"/>
                  <a:gd name="T96" fmla="*/ 167 w 234"/>
                  <a:gd name="T97" fmla="*/ 0 h 286"/>
                  <a:gd name="T98" fmla="*/ 139 w 234"/>
                  <a:gd name="T99" fmla="*/ 25 h 286"/>
                  <a:gd name="T100" fmla="*/ 121 w 234"/>
                  <a:gd name="T101" fmla="*/ 40 h 286"/>
                  <a:gd name="T102" fmla="*/ 107 w 234"/>
                  <a:gd name="T103" fmla="*/ 54 h 286"/>
                  <a:gd name="T104" fmla="*/ 105 w 234"/>
                  <a:gd name="T105" fmla="*/ 67 h 286"/>
                  <a:gd name="T106" fmla="*/ 81 w 234"/>
                  <a:gd name="T107" fmla="*/ 56 h 2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34" h="286">
                    <a:moveTo>
                      <a:pt x="81" y="56"/>
                    </a:moveTo>
                    <a:lnTo>
                      <a:pt x="72" y="54"/>
                    </a:lnTo>
                    <a:lnTo>
                      <a:pt x="32" y="54"/>
                    </a:lnTo>
                    <a:lnTo>
                      <a:pt x="32" y="56"/>
                    </a:lnTo>
                    <a:lnTo>
                      <a:pt x="28" y="57"/>
                    </a:lnTo>
                    <a:lnTo>
                      <a:pt x="23" y="61"/>
                    </a:lnTo>
                    <a:lnTo>
                      <a:pt x="22" y="64"/>
                    </a:lnTo>
                    <a:lnTo>
                      <a:pt x="19" y="67"/>
                    </a:lnTo>
                    <a:lnTo>
                      <a:pt x="18" y="67"/>
                    </a:lnTo>
                    <a:lnTo>
                      <a:pt x="16" y="70"/>
                    </a:lnTo>
                    <a:lnTo>
                      <a:pt x="16" y="72"/>
                    </a:lnTo>
                    <a:lnTo>
                      <a:pt x="18" y="74"/>
                    </a:lnTo>
                    <a:lnTo>
                      <a:pt x="22" y="77"/>
                    </a:lnTo>
                    <a:lnTo>
                      <a:pt x="23" y="78"/>
                    </a:lnTo>
                    <a:lnTo>
                      <a:pt x="23" y="92"/>
                    </a:lnTo>
                    <a:lnTo>
                      <a:pt x="22" y="96"/>
                    </a:lnTo>
                    <a:lnTo>
                      <a:pt x="22" y="98"/>
                    </a:lnTo>
                    <a:lnTo>
                      <a:pt x="18" y="111"/>
                    </a:lnTo>
                    <a:lnTo>
                      <a:pt x="15" y="116"/>
                    </a:lnTo>
                    <a:lnTo>
                      <a:pt x="8" y="121"/>
                    </a:lnTo>
                    <a:lnTo>
                      <a:pt x="5" y="125"/>
                    </a:lnTo>
                    <a:lnTo>
                      <a:pt x="5" y="128"/>
                    </a:lnTo>
                    <a:lnTo>
                      <a:pt x="7" y="130"/>
                    </a:lnTo>
                    <a:lnTo>
                      <a:pt x="12" y="130"/>
                    </a:lnTo>
                    <a:lnTo>
                      <a:pt x="12" y="131"/>
                    </a:lnTo>
                    <a:lnTo>
                      <a:pt x="14" y="130"/>
                    </a:lnTo>
                    <a:lnTo>
                      <a:pt x="15" y="131"/>
                    </a:lnTo>
                    <a:lnTo>
                      <a:pt x="25" y="137"/>
                    </a:lnTo>
                    <a:lnTo>
                      <a:pt x="39" y="148"/>
                    </a:lnTo>
                    <a:lnTo>
                      <a:pt x="40" y="152"/>
                    </a:lnTo>
                    <a:lnTo>
                      <a:pt x="40" y="155"/>
                    </a:lnTo>
                    <a:lnTo>
                      <a:pt x="36" y="166"/>
                    </a:lnTo>
                    <a:lnTo>
                      <a:pt x="25" y="177"/>
                    </a:lnTo>
                    <a:lnTo>
                      <a:pt x="25" y="178"/>
                    </a:lnTo>
                    <a:lnTo>
                      <a:pt x="22" y="178"/>
                    </a:lnTo>
                    <a:lnTo>
                      <a:pt x="16" y="183"/>
                    </a:lnTo>
                    <a:lnTo>
                      <a:pt x="12" y="193"/>
                    </a:lnTo>
                    <a:lnTo>
                      <a:pt x="12" y="200"/>
                    </a:lnTo>
                    <a:lnTo>
                      <a:pt x="9" y="209"/>
                    </a:lnTo>
                    <a:lnTo>
                      <a:pt x="5" y="212"/>
                    </a:lnTo>
                    <a:lnTo>
                      <a:pt x="4" y="211"/>
                    </a:lnTo>
                    <a:lnTo>
                      <a:pt x="1" y="212"/>
                    </a:lnTo>
                    <a:lnTo>
                      <a:pt x="0" y="214"/>
                    </a:lnTo>
                    <a:lnTo>
                      <a:pt x="8" y="222"/>
                    </a:lnTo>
                    <a:lnTo>
                      <a:pt x="11" y="222"/>
                    </a:lnTo>
                    <a:lnTo>
                      <a:pt x="15" y="226"/>
                    </a:lnTo>
                    <a:lnTo>
                      <a:pt x="19" y="233"/>
                    </a:lnTo>
                    <a:lnTo>
                      <a:pt x="40" y="233"/>
                    </a:lnTo>
                    <a:lnTo>
                      <a:pt x="55" y="225"/>
                    </a:lnTo>
                    <a:lnTo>
                      <a:pt x="71" y="240"/>
                    </a:lnTo>
                    <a:lnTo>
                      <a:pt x="72" y="243"/>
                    </a:lnTo>
                    <a:lnTo>
                      <a:pt x="82" y="269"/>
                    </a:lnTo>
                    <a:lnTo>
                      <a:pt x="83" y="278"/>
                    </a:lnTo>
                    <a:lnTo>
                      <a:pt x="88" y="281"/>
                    </a:lnTo>
                    <a:lnTo>
                      <a:pt x="92" y="282"/>
                    </a:lnTo>
                    <a:lnTo>
                      <a:pt x="92" y="283"/>
                    </a:lnTo>
                    <a:lnTo>
                      <a:pt x="93" y="286"/>
                    </a:lnTo>
                    <a:lnTo>
                      <a:pt x="95" y="286"/>
                    </a:lnTo>
                    <a:lnTo>
                      <a:pt x="107" y="283"/>
                    </a:lnTo>
                    <a:lnTo>
                      <a:pt x="111" y="283"/>
                    </a:lnTo>
                    <a:lnTo>
                      <a:pt x="113" y="282"/>
                    </a:lnTo>
                    <a:lnTo>
                      <a:pt x="113" y="281"/>
                    </a:lnTo>
                    <a:lnTo>
                      <a:pt x="109" y="275"/>
                    </a:lnTo>
                    <a:lnTo>
                      <a:pt x="98" y="258"/>
                    </a:lnTo>
                    <a:lnTo>
                      <a:pt x="99" y="244"/>
                    </a:lnTo>
                    <a:lnTo>
                      <a:pt x="109" y="245"/>
                    </a:lnTo>
                    <a:lnTo>
                      <a:pt x="111" y="245"/>
                    </a:lnTo>
                    <a:lnTo>
                      <a:pt x="113" y="243"/>
                    </a:lnTo>
                    <a:lnTo>
                      <a:pt x="121" y="235"/>
                    </a:lnTo>
                    <a:lnTo>
                      <a:pt x="125" y="232"/>
                    </a:lnTo>
                    <a:lnTo>
                      <a:pt x="128" y="232"/>
                    </a:lnTo>
                    <a:lnTo>
                      <a:pt x="135" y="235"/>
                    </a:lnTo>
                    <a:lnTo>
                      <a:pt x="139" y="238"/>
                    </a:lnTo>
                    <a:lnTo>
                      <a:pt x="141" y="241"/>
                    </a:lnTo>
                    <a:lnTo>
                      <a:pt x="142" y="243"/>
                    </a:lnTo>
                    <a:lnTo>
                      <a:pt x="146" y="254"/>
                    </a:lnTo>
                    <a:lnTo>
                      <a:pt x="155" y="254"/>
                    </a:lnTo>
                    <a:lnTo>
                      <a:pt x="156" y="251"/>
                    </a:lnTo>
                    <a:lnTo>
                      <a:pt x="152" y="247"/>
                    </a:lnTo>
                    <a:lnTo>
                      <a:pt x="152" y="244"/>
                    </a:lnTo>
                    <a:lnTo>
                      <a:pt x="153" y="240"/>
                    </a:lnTo>
                    <a:lnTo>
                      <a:pt x="158" y="235"/>
                    </a:lnTo>
                    <a:lnTo>
                      <a:pt x="158" y="233"/>
                    </a:lnTo>
                    <a:lnTo>
                      <a:pt x="159" y="232"/>
                    </a:lnTo>
                    <a:lnTo>
                      <a:pt x="158" y="230"/>
                    </a:lnTo>
                    <a:lnTo>
                      <a:pt x="155" y="229"/>
                    </a:lnTo>
                    <a:lnTo>
                      <a:pt x="145" y="229"/>
                    </a:lnTo>
                    <a:lnTo>
                      <a:pt x="143" y="226"/>
                    </a:lnTo>
                    <a:lnTo>
                      <a:pt x="145" y="222"/>
                    </a:lnTo>
                    <a:lnTo>
                      <a:pt x="145" y="221"/>
                    </a:lnTo>
                    <a:lnTo>
                      <a:pt x="149" y="221"/>
                    </a:lnTo>
                    <a:lnTo>
                      <a:pt x="155" y="222"/>
                    </a:lnTo>
                    <a:lnTo>
                      <a:pt x="160" y="225"/>
                    </a:lnTo>
                    <a:lnTo>
                      <a:pt x="162" y="226"/>
                    </a:lnTo>
                    <a:lnTo>
                      <a:pt x="163" y="226"/>
                    </a:lnTo>
                    <a:lnTo>
                      <a:pt x="170" y="229"/>
                    </a:lnTo>
                    <a:lnTo>
                      <a:pt x="174" y="229"/>
                    </a:lnTo>
                    <a:lnTo>
                      <a:pt x="178" y="226"/>
                    </a:lnTo>
                    <a:lnTo>
                      <a:pt x="178" y="225"/>
                    </a:lnTo>
                    <a:lnTo>
                      <a:pt x="178" y="222"/>
                    </a:lnTo>
                    <a:lnTo>
                      <a:pt x="174" y="216"/>
                    </a:lnTo>
                    <a:lnTo>
                      <a:pt x="174" y="202"/>
                    </a:lnTo>
                    <a:lnTo>
                      <a:pt x="180" y="200"/>
                    </a:lnTo>
                    <a:lnTo>
                      <a:pt x="184" y="198"/>
                    </a:lnTo>
                    <a:lnTo>
                      <a:pt x="185" y="198"/>
                    </a:lnTo>
                    <a:lnTo>
                      <a:pt x="187" y="194"/>
                    </a:lnTo>
                    <a:lnTo>
                      <a:pt x="187" y="188"/>
                    </a:lnTo>
                    <a:lnTo>
                      <a:pt x="188" y="188"/>
                    </a:lnTo>
                    <a:lnTo>
                      <a:pt x="191" y="190"/>
                    </a:lnTo>
                    <a:lnTo>
                      <a:pt x="195" y="194"/>
                    </a:lnTo>
                    <a:lnTo>
                      <a:pt x="196" y="194"/>
                    </a:lnTo>
                    <a:lnTo>
                      <a:pt x="201" y="195"/>
                    </a:lnTo>
                    <a:lnTo>
                      <a:pt x="208" y="195"/>
                    </a:lnTo>
                    <a:lnTo>
                      <a:pt x="222" y="191"/>
                    </a:lnTo>
                    <a:lnTo>
                      <a:pt x="225" y="190"/>
                    </a:lnTo>
                    <a:lnTo>
                      <a:pt x="226" y="190"/>
                    </a:lnTo>
                    <a:lnTo>
                      <a:pt x="226" y="188"/>
                    </a:lnTo>
                    <a:lnTo>
                      <a:pt x="232" y="177"/>
                    </a:lnTo>
                    <a:lnTo>
                      <a:pt x="233" y="169"/>
                    </a:lnTo>
                    <a:lnTo>
                      <a:pt x="233" y="163"/>
                    </a:lnTo>
                    <a:lnTo>
                      <a:pt x="234" y="162"/>
                    </a:lnTo>
                    <a:lnTo>
                      <a:pt x="233" y="161"/>
                    </a:lnTo>
                    <a:lnTo>
                      <a:pt x="223" y="156"/>
                    </a:lnTo>
                    <a:lnTo>
                      <a:pt x="203" y="151"/>
                    </a:lnTo>
                    <a:lnTo>
                      <a:pt x="201" y="148"/>
                    </a:lnTo>
                    <a:lnTo>
                      <a:pt x="199" y="141"/>
                    </a:lnTo>
                    <a:lnTo>
                      <a:pt x="198" y="141"/>
                    </a:lnTo>
                    <a:lnTo>
                      <a:pt x="199" y="140"/>
                    </a:lnTo>
                    <a:lnTo>
                      <a:pt x="199" y="133"/>
                    </a:lnTo>
                    <a:lnTo>
                      <a:pt x="203" y="118"/>
                    </a:lnTo>
                    <a:lnTo>
                      <a:pt x="212" y="107"/>
                    </a:lnTo>
                    <a:lnTo>
                      <a:pt x="223" y="78"/>
                    </a:lnTo>
                    <a:lnTo>
                      <a:pt x="223" y="72"/>
                    </a:lnTo>
                    <a:lnTo>
                      <a:pt x="219" y="72"/>
                    </a:lnTo>
                    <a:lnTo>
                      <a:pt x="212" y="56"/>
                    </a:lnTo>
                    <a:lnTo>
                      <a:pt x="199" y="47"/>
                    </a:lnTo>
                    <a:lnTo>
                      <a:pt x="192" y="47"/>
                    </a:lnTo>
                    <a:lnTo>
                      <a:pt x="191" y="46"/>
                    </a:lnTo>
                    <a:lnTo>
                      <a:pt x="191" y="40"/>
                    </a:lnTo>
                    <a:lnTo>
                      <a:pt x="194" y="17"/>
                    </a:lnTo>
                    <a:lnTo>
                      <a:pt x="194" y="15"/>
                    </a:lnTo>
                    <a:lnTo>
                      <a:pt x="192" y="15"/>
                    </a:lnTo>
                    <a:lnTo>
                      <a:pt x="192" y="14"/>
                    </a:lnTo>
                    <a:lnTo>
                      <a:pt x="185" y="7"/>
                    </a:lnTo>
                    <a:lnTo>
                      <a:pt x="172" y="3"/>
                    </a:lnTo>
                    <a:lnTo>
                      <a:pt x="170" y="3"/>
                    </a:lnTo>
                    <a:lnTo>
                      <a:pt x="167" y="0"/>
                    </a:lnTo>
                    <a:lnTo>
                      <a:pt x="162" y="0"/>
                    </a:lnTo>
                    <a:lnTo>
                      <a:pt x="149" y="12"/>
                    </a:lnTo>
                    <a:lnTo>
                      <a:pt x="139" y="25"/>
                    </a:lnTo>
                    <a:lnTo>
                      <a:pt x="127" y="39"/>
                    </a:lnTo>
                    <a:lnTo>
                      <a:pt x="124" y="39"/>
                    </a:lnTo>
                    <a:lnTo>
                      <a:pt x="121" y="40"/>
                    </a:lnTo>
                    <a:lnTo>
                      <a:pt x="115" y="44"/>
                    </a:lnTo>
                    <a:lnTo>
                      <a:pt x="114" y="46"/>
                    </a:lnTo>
                    <a:lnTo>
                      <a:pt x="107" y="54"/>
                    </a:lnTo>
                    <a:lnTo>
                      <a:pt x="107" y="58"/>
                    </a:lnTo>
                    <a:lnTo>
                      <a:pt x="106" y="61"/>
                    </a:lnTo>
                    <a:lnTo>
                      <a:pt x="105" y="67"/>
                    </a:lnTo>
                    <a:lnTo>
                      <a:pt x="102" y="74"/>
                    </a:lnTo>
                    <a:lnTo>
                      <a:pt x="102" y="75"/>
                    </a:lnTo>
                    <a:lnTo>
                      <a:pt x="81" y="5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14" name="Freeform 945">
                <a:extLst>
                  <a:ext uri="{FF2B5EF4-FFF2-40B4-BE49-F238E27FC236}">
                    <a16:creationId xmlns:a16="http://schemas.microsoft.com/office/drawing/2014/main" id="{869EDB68-282D-037E-C6CD-25DFE77E8F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9" y="2421"/>
                <a:ext cx="30" cy="54"/>
              </a:xfrm>
              <a:custGeom>
                <a:avLst/>
                <a:gdLst>
                  <a:gd name="T0" fmla="*/ 66 w 122"/>
                  <a:gd name="T1" fmla="*/ 5 h 217"/>
                  <a:gd name="T2" fmla="*/ 31 w 122"/>
                  <a:gd name="T3" fmla="*/ 7 h 217"/>
                  <a:gd name="T4" fmla="*/ 26 w 122"/>
                  <a:gd name="T5" fmla="*/ 13 h 217"/>
                  <a:gd name="T6" fmla="*/ 10 w 122"/>
                  <a:gd name="T7" fmla="*/ 24 h 217"/>
                  <a:gd name="T8" fmla="*/ 0 w 122"/>
                  <a:gd name="T9" fmla="*/ 58 h 217"/>
                  <a:gd name="T10" fmla="*/ 15 w 122"/>
                  <a:gd name="T11" fmla="*/ 62 h 217"/>
                  <a:gd name="T12" fmla="*/ 22 w 122"/>
                  <a:gd name="T13" fmla="*/ 70 h 217"/>
                  <a:gd name="T14" fmla="*/ 24 w 122"/>
                  <a:gd name="T15" fmla="*/ 72 h 217"/>
                  <a:gd name="T16" fmla="*/ 21 w 122"/>
                  <a:gd name="T17" fmla="*/ 101 h 217"/>
                  <a:gd name="T18" fmla="*/ 29 w 122"/>
                  <a:gd name="T19" fmla="*/ 102 h 217"/>
                  <a:gd name="T20" fmla="*/ 49 w 122"/>
                  <a:gd name="T21" fmla="*/ 127 h 217"/>
                  <a:gd name="T22" fmla="*/ 53 w 122"/>
                  <a:gd name="T23" fmla="*/ 133 h 217"/>
                  <a:gd name="T24" fmla="*/ 33 w 122"/>
                  <a:gd name="T25" fmla="*/ 173 h 217"/>
                  <a:gd name="T26" fmla="*/ 29 w 122"/>
                  <a:gd name="T27" fmla="*/ 195 h 217"/>
                  <a:gd name="T28" fmla="*/ 29 w 122"/>
                  <a:gd name="T29" fmla="*/ 196 h 217"/>
                  <a:gd name="T30" fmla="*/ 33 w 122"/>
                  <a:gd name="T31" fmla="*/ 206 h 217"/>
                  <a:gd name="T32" fmla="*/ 63 w 122"/>
                  <a:gd name="T33" fmla="*/ 216 h 217"/>
                  <a:gd name="T34" fmla="*/ 69 w 122"/>
                  <a:gd name="T35" fmla="*/ 213 h 217"/>
                  <a:gd name="T36" fmla="*/ 74 w 122"/>
                  <a:gd name="T37" fmla="*/ 213 h 217"/>
                  <a:gd name="T38" fmla="*/ 84 w 122"/>
                  <a:gd name="T39" fmla="*/ 211 h 217"/>
                  <a:gd name="T40" fmla="*/ 85 w 122"/>
                  <a:gd name="T41" fmla="*/ 210 h 217"/>
                  <a:gd name="T42" fmla="*/ 102 w 122"/>
                  <a:gd name="T43" fmla="*/ 192 h 217"/>
                  <a:gd name="T44" fmla="*/ 117 w 122"/>
                  <a:gd name="T45" fmla="*/ 193 h 217"/>
                  <a:gd name="T46" fmla="*/ 120 w 122"/>
                  <a:gd name="T47" fmla="*/ 189 h 217"/>
                  <a:gd name="T48" fmla="*/ 122 w 122"/>
                  <a:gd name="T49" fmla="*/ 179 h 217"/>
                  <a:gd name="T50" fmla="*/ 122 w 122"/>
                  <a:gd name="T51" fmla="*/ 173 h 217"/>
                  <a:gd name="T52" fmla="*/ 102 w 122"/>
                  <a:gd name="T53" fmla="*/ 165 h 217"/>
                  <a:gd name="T54" fmla="*/ 89 w 122"/>
                  <a:gd name="T55" fmla="*/ 161 h 217"/>
                  <a:gd name="T56" fmla="*/ 88 w 122"/>
                  <a:gd name="T57" fmla="*/ 153 h 217"/>
                  <a:gd name="T58" fmla="*/ 78 w 122"/>
                  <a:gd name="T59" fmla="*/ 143 h 217"/>
                  <a:gd name="T60" fmla="*/ 85 w 122"/>
                  <a:gd name="T61" fmla="*/ 139 h 217"/>
                  <a:gd name="T62" fmla="*/ 102 w 122"/>
                  <a:gd name="T63" fmla="*/ 116 h 217"/>
                  <a:gd name="T64" fmla="*/ 98 w 122"/>
                  <a:gd name="T65" fmla="*/ 115 h 217"/>
                  <a:gd name="T66" fmla="*/ 95 w 122"/>
                  <a:gd name="T67" fmla="*/ 109 h 217"/>
                  <a:gd name="T68" fmla="*/ 98 w 122"/>
                  <a:gd name="T69" fmla="*/ 105 h 217"/>
                  <a:gd name="T70" fmla="*/ 93 w 122"/>
                  <a:gd name="T71" fmla="*/ 101 h 217"/>
                  <a:gd name="T72" fmla="*/ 91 w 122"/>
                  <a:gd name="T73" fmla="*/ 98 h 217"/>
                  <a:gd name="T74" fmla="*/ 82 w 122"/>
                  <a:gd name="T75" fmla="*/ 76 h 217"/>
                  <a:gd name="T76" fmla="*/ 69 w 122"/>
                  <a:gd name="T77" fmla="*/ 70 h 217"/>
                  <a:gd name="T78" fmla="*/ 70 w 122"/>
                  <a:gd name="T79" fmla="*/ 56 h 217"/>
                  <a:gd name="T80" fmla="*/ 78 w 122"/>
                  <a:gd name="T81" fmla="*/ 30 h 217"/>
                  <a:gd name="T82" fmla="*/ 85 w 122"/>
                  <a:gd name="T83" fmla="*/ 16 h 217"/>
                  <a:gd name="T84" fmla="*/ 88 w 122"/>
                  <a:gd name="T85" fmla="*/ 12 h 217"/>
                  <a:gd name="T86" fmla="*/ 79 w 122"/>
                  <a:gd name="T87" fmla="*/ 5 h 217"/>
                  <a:gd name="T88" fmla="*/ 77 w 122"/>
                  <a:gd name="T89" fmla="*/ 0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22" h="217">
                    <a:moveTo>
                      <a:pt x="71" y="3"/>
                    </a:moveTo>
                    <a:lnTo>
                      <a:pt x="66" y="5"/>
                    </a:lnTo>
                    <a:lnTo>
                      <a:pt x="33" y="6"/>
                    </a:lnTo>
                    <a:lnTo>
                      <a:pt x="31" y="7"/>
                    </a:lnTo>
                    <a:lnTo>
                      <a:pt x="31" y="9"/>
                    </a:lnTo>
                    <a:lnTo>
                      <a:pt x="26" y="13"/>
                    </a:lnTo>
                    <a:lnTo>
                      <a:pt x="17" y="19"/>
                    </a:lnTo>
                    <a:lnTo>
                      <a:pt x="10" y="24"/>
                    </a:lnTo>
                    <a:lnTo>
                      <a:pt x="0" y="55"/>
                    </a:lnTo>
                    <a:lnTo>
                      <a:pt x="0" y="58"/>
                    </a:lnTo>
                    <a:lnTo>
                      <a:pt x="2" y="58"/>
                    </a:lnTo>
                    <a:lnTo>
                      <a:pt x="15" y="62"/>
                    </a:lnTo>
                    <a:lnTo>
                      <a:pt x="22" y="69"/>
                    </a:lnTo>
                    <a:lnTo>
                      <a:pt x="22" y="70"/>
                    </a:lnTo>
                    <a:lnTo>
                      <a:pt x="24" y="70"/>
                    </a:lnTo>
                    <a:lnTo>
                      <a:pt x="24" y="72"/>
                    </a:lnTo>
                    <a:lnTo>
                      <a:pt x="21" y="95"/>
                    </a:lnTo>
                    <a:lnTo>
                      <a:pt x="21" y="101"/>
                    </a:lnTo>
                    <a:lnTo>
                      <a:pt x="22" y="102"/>
                    </a:lnTo>
                    <a:lnTo>
                      <a:pt x="29" y="102"/>
                    </a:lnTo>
                    <a:lnTo>
                      <a:pt x="42" y="111"/>
                    </a:lnTo>
                    <a:lnTo>
                      <a:pt x="49" y="127"/>
                    </a:lnTo>
                    <a:lnTo>
                      <a:pt x="53" y="127"/>
                    </a:lnTo>
                    <a:lnTo>
                      <a:pt x="53" y="133"/>
                    </a:lnTo>
                    <a:lnTo>
                      <a:pt x="42" y="162"/>
                    </a:lnTo>
                    <a:lnTo>
                      <a:pt x="33" y="173"/>
                    </a:lnTo>
                    <a:lnTo>
                      <a:pt x="29" y="188"/>
                    </a:lnTo>
                    <a:lnTo>
                      <a:pt x="29" y="195"/>
                    </a:lnTo>
                    <a:lnTo>
                      <a:pt x="28" y="196"/>
                    </a:lnTo>
                    <a:lnTo>
                      <a:pt x="29" y="196"/>
                    </a:lnTo>
                    <a:lnTo>
                      <a:pt x="31" y="203"/>
                    </a:lnTo>
                    <a:lnTo>
                      <a:pt x="33" y="206"/>
                    </a:lnTo>
                    <a:lnTo>
                      <a:pt x="53" y="211"/>
                    </a:lnTo>
                    <a:lnTo>
                      <a:pt x="63" y="216"/>
                    </a:lnTo>
                    <a:lnTo>
                      <a:pt x="64" y="217"/>
                    </a:lnTo>
                    <a:lnTo>
                      <a:pt x="69" y="213"/>
                    </a:lnTo>
                    <a:lnTo>
                      <a:pt x="71" y="214"/>
                    </a:lnTo>
                    <a:lnTo>
                      <a:pt x="74" y="213"/>
                    </a:lnTo>
                    <a:lnTo>
                      <a:pt x="78" y="213"/>
                    </a:lnTo>
                    <a:lnTo>
                      <a:pt x="84" y="211"/>
                    </a:lnTo>
                    <a:lnTo>
                      <a:pt x="84" y="210"/>
                    </a:lnTo>
                    <a:lnTo>
                      <a:pt x="85" y="210"/>
                    </a:lnTo>
                    <a:lnTo>
                      <a:pt x="102" y="197"/>
                    </a:lnTo>
                    <a:lnTo>
                      <a:pt x="102" y="192"/>
                    </a:lnTo>
                    <a:lnTo>
                      <a:pt x="115" y="192"/>
                    </a:lnTo>
                    <a:lnTo>
                      <a:pt x="117" y="193"/>
                    </a:lnTo>
                    <a:lnTo>
                      <a:pt x="119" y="193"/>
                    </a:lnTo>
                    <a:lnTo>
                      <a:pt x="120" y="189"/>
                    </a:lnTo>
                    <a:lnTo>
                      <a:pt x="122" y="182"/>
                    </a:lnTo>
                    <a:lnTo>
                      <a:pt x="122" y="179"/>
                    </a:lnTo>
                    <a:lnTo>
                      <a:pt x="120" y="176"/>
                    </a:lnTo>
                    <a:lnTo>
                      <a:pt x="122" y="173"/>
                    </a:lnTo>
                    <a:lnTo>
                      <a:pt x="110" y="165"/>
                    </a:lnTo>
                    <a:lnTo>
                      <a:pt x="102" y="165"/>
                    </a:lnTo>
                    <a:lnTo>
                      <a:pt x="95" y="164"/>
                    </a:lnTo>
                    <a:lnTo>
                      <a:pt x="89" y="161"/>
                    </a:lnTo>
                    <a:lnTo>
                      <a:pt x="88" y="156"/>
                    </a:lnTo>
                    <a:lnTo>
                      <a:pt x="88" y="153"/>
                    </a:lnTo>
                    <a:lnTo>
                      <a:pt x="85" y="146"/>
                    </a:lnTo>
                    <a:lnTo>
                      <a:pt x="78" y="143"/>
                    </a:lnTo>
                    <a:lnTo>
                      <a:pt x="77" y="142"/>
                    </a:lnTo>
                    <a:lnTo>
                      <a:pt x="85" y="139"/>
                    </a:lnTo>
                    <a:lnTo>
                      <a:pt x="102" y="120"/>
                    </a:lnTo>
                    <a:lnTo>
                      <a:pt x="102" y="116"/>
                    </a:lnTo>
                    <a:lnTo>
                      <a:pt x="101" y="115"/>
                    </a:lnTo>
                    <a:lnTo>
                      <a:pt x="98" y="115"/>
                    </a:lnTo>
                    <a:lnTo>
                      <a:pt x="95" y="113"/>
                    </a:lnTo>
                    <a:lnTo>
                      <a:pt x="95" y="109"/>
                    </a:lnTo>
                    <a:lnTo>
                      <a:pt x="96" y="108"/>
                    </a:lnTo>
                    <a:lnTo>
                      <a:pt x="98" y="105"/>
                    </a:lnTo>
                    <a:lnTo>
                      <a:pt x="96" y="102"/>
                    </a:lnTo>
                    <a:lnTo>
                      <a:pt x="93" y="101"/>
                    </a:lnTo>
                    <a:lnTo>
                      <a:pt x="91" y="101"/>
                    </a:lnTo>
                    <a:lnTo>
                      <a:pt x="91" y="98"/>
                    </a:lnTo>
                    <a:lnTo>
                      <a:pt x="89" y="89"/>
                    </a:lnTo>
                    <a:lnTo>
                      <a:pt x="82" y="76"/>
                    </a:lnTo>
                    <a:lnTo>
                      <a:pt x="69" y="73"/>
                    </a:lnTo>
                    <a:lnTo>
                      <a:pt x="69" y="70"/>
                    </a:lnTo>
                    <a:lnTo>
                      <a:pt x="70" y="59"/>
                    </a:lnTo>
                    <a:lnTo>
                      <a:pt x="70" y="56"/>
                    </a:lnTo>
                    <a:lnTo>
                      <a:pt x="71" y="46"/>
                    </a:lnTo>
                    <a:lnTo>
                      <a:pt x="78" y="30"/>
                    </a:lnTo>
                    <a:lnTo>
                      <a:pt x="85" y="22"/>
                    </a:lnTo>
                    <a:lnTo>
                      <a:pt x="85" y="16"/>
                    </a:lnTo>
                    <a:lnTo>
                      <a:pt x="88" y="13"/>
                    </a:lnTo>
                    <a:lnTo>
                      <a:pt x="88" y="12"/>
                    </a:lnTo>
                    <a:lnTo>
                      <a:pt x="85" y="10"/>
                    </a:lnTo>
                    <a:lnTo>
                      <a:pt x="79" y="5"/>
                    </a:lnTo>
                    <a:lnTo>
                      <a:pt x="78" y="5"/>
                    </a:lnTo>
                    <a:lnTo>
                      <a:pt x="77" y="0"/>
                    </a:lnTo>
                    <a:lnTo>
                      <a:pt x="71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15" name="Freeform 946">
                <a:extLst>
                  <a:ext uri="{FF2B5EF4-FFF2-40B4-BE49-F238E27FC236}">
                    <a16:creationId xmlns:a16="http://schemas.microsoft.com/office/drawing/2014/main" id="{B4A9F55C-D863-C383-8BD8-7D548D6B16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1" y="2470"/>
                <a:ext cx="202" cy="122"/>
              </a:xfrm>
              <a:custGeom>
                <a:avLst/>
                <a:gdLst>
                  <a:gd name="T0" fmla="*/ 527 w 807"/>
                  <a:gd name="T1" fmla="*/ 74 h 487"/>
                  <a:gd name="T2" fmla="*/ 502 w 807"/>
                  <a:gd name="T3" fmla="*/ 123 h 487"/>
                  <a:gd name="T4" fmla="*/ 448 w 807"/>
                  <a:gd name="T5" fmla="*/ 103 h 487"/>
                  <a:gd name="T6" fmla="*/ 402 w 807"/>
                  <a:gd name="T7" fmla="*/ 118 h 487"/>
                  <a:gd name="T8" fmla="*/ 374 w 807"/>
                  <a:gd name="T9" fmla="*/ 71 h 487"/>
                  <a:gd name="T10" fmla="*/ 378 w 807"/>
                  <a:gd name="T11" fmla="*/ 34 h 487"/>
                  <a:gd name="T12" fmla="*/ 369 w 807"/>
                  <a:gd name="T13" fmla="*/ 3 h 487"/>
                  <a:gd name="T14" fmla="*/ 344 w 807"/>
                  <a:gd name="T15" fmla="*/ 0 h 487"/>
                  <a:gd name="T16" fmla="*/ 301 w 807"/>
                  <a:gd name="T17" fmla="*/ 17 h 487"/>
                  <a:gd name="T18" fmla="*/ 305 w 807"/>
                  <a:gd name="T19" fmla="*/ 85 h 487"/>
                  <a:gd name="T20" fmla="*/ 332 w 807"/>
                  <a:gd name="T21" fmla="*/ 135 h 487"/>
                  <a:gd name="T22" fmla="*/ 289 w 807"/>
                  <a:gd name="T23" fmla="*/ 134 h 487"/>
                  <a:gd name="T24" fmla="*/ 246 w 807"/>
                  <a:gd name="T25" fmla="*/ 149 h 487"/>
                  <a:gd name="T26" fmla="*/ 294 w 807"/>
                  <a:gd name="T27" fmla="*/ 187 h 487"/>
                  <a:gd name="T28" fmla="*/ 325 w 807"/>
                  <a:gd name="T29" fmla="*/ 286 h 487"/>
                  <a:gd name="T30" fmla="*/ 274 w 807"/>
                  <a:gd name="T31" fmla="*/ 286 h 487"/>
                  <a:gd name="T32" fmla="*/ 265 w 807"/>
                  <a:gd name="T33" fmla="*/ 300 h 487"/>
                  <a:gd name="T34" fmla="*/ 238 w 807"/>
                  <a:gd name="T35" fmla="*/ 361 h 487"/>
                  <a:gd name="T36" fmla="*/ 218 w 807"/>
                  <a:gd name="T37" fmla="*/ 334 h 487"/>
                  <a:gd name="T38" fmla="*/ 180 w 807"/>
                  <a:gd name="T39" fmla="*/ 345 h 487"/>
                  <a:gd name="T40" fmla="*/ 124 w 807"/>
                  <a:gd name="T41" fmla="*/ 368 h 487"/>
                  <a:gd name="T42" fmla="*/ 61 w 807"/>
                  <a:gd name="T43" fmla="*/ 368 h 487"/>
                  <a:gd name="T44" fmla="*/ 57 w 807"/>
                  <a:gd name="T45" fmla="*/ 384 h 487"/>
                  <a:gd name="T46" fmla="*/ 34 w 807"/>
                  <a:gd name="T47" fmla="*/ 384 h 487"/>
                  <a:gd name="T48" fmla="*/ 9 w 807"/>
                  <a:gd name="T49" fmla="*/ 352 h 487"/>
                  <a:gd name="T50" fmla="*/ 17 w 807"/>
                  <a:gd name="T51" fmla="*/ 412 h 487"/>
                  <a:gd name="T52" fmla="*/ 32 w 807"/>
                  <a:gd name="T53" fmla="*/ 434 h 487"/>
                  <a:gd name="T54" fmla="*/ 43 w 807"/>
                  <a:gd name="T55" fmla="*/ 449 h 487"/>
                  <a:gd name="T56" fmla="*/ 49 w 807"/>
                  <a:gd name="T57" fmla="*/ 458 h 487"/>
                  <a:gd name="T58" fmla="*/ 84 w 807"/>
                  <a:gd name="T59" fmla="*/ 486 h 487"/>
                  <a:gd name="T60" fmla="*/ 141 w 807"/>
                  <a:gd name="T61" fmla="*/ 469 h 487"/>
                  <a:gd name="T62" fmla="*/ 152 w 807"/>
                  <a:gd name="T63" fmla="*/ 423 h 487"/>
                  <a:gd name="T64" fmla="*/ 225 w 807"/>
                  <a:gd name="T65" fmla="*/ 426 h 487"/>
                  <a:gd name="T66" fmla="*/ 272 w 807"/>
                  <a:gd name="T67" fmla="*/ 452 h 487"/>
                  <a:gd name="T68" fmla="*/ 301 w 807"/>
                  <a:gd name="T69" fmla="*/ 472 h 487"/>
                  <a:gd name="T70" fmla="*/ 320 w 807"/>
                  <a:gd name="T71" fmla="*/ 472 h 487"/>
                  <a:gd name="T72" fmla="*/ 337 w 807"/>
                  <a:gd name="T73" fmla="*/ 469 h 487"/>
                  <a:gd name="T74" fmla="*/ 376 w 807"/>
                  <a:gd name="T75" fmla="*/ 456 h 487"/>
                  <a:gd name="T76" fmla="*/ 394 w 807"/>
                  <a:gd name="T77" fmla="*/ 435 h 487"/>
                  <a:gd name="T78" fmla="*/ 422 w 807"/>
                  <a:gd name="T79" fmla="*/ 419 h 487"/>
                  <a:gd name="T80" fmla="*/ 452 w 807"/>
                  <a:gd name="T81" fmla="*/ 403 h 487"/>
                  <a:gd name="T82" fmla="*/ 474 w 807"/>
                  <a:gd name="T83" fmla="*/ 402 h 487"/>
                  <a:gd name="T84" fmla="*/ 502 w 807"/>
                  <a:gd name="T85" fmla="*/ 391 h 487"/>
                  <a:gd name="T86" fmla="*/ 522 w 807"/>
                  <a:gd name="T87" fmla="*/ 435 h 487"/>
                  <a:gd name="T88" fmla="*/ 563 w 807"/>
                  <a:gd name="T89" fmla="*/ 428 h 487"/>
                  <a:gd name="T90" fmla="*/ 619 w 807"/>
                  <a:gd name="T91" fmla="*/ 428 h 487"/>
                  <a:gd name="T92" fmla="*/ 662 w 807"/>
                  <a:gd name="T93" fmla="*/ 437 h 487"/>
                  <a:gd name="T94" fmla="*/ 689 w 807"/>
                  <a:gd name="T95" fmla="*/ 423 h 487"/>
                  <a:gd name="T96" fmla="*/ 742 w 807"/>
                  <a:gd name="T97" fmla="*/ 339 h 487"/>
                  <a:gd name="T98" fmla="*/ 747 w 807"/>
                  <a:gd name="T99" fmla="*/ 307 h 487"/>
                  <a:gd name="T100" fmla="*/ 802 w 807"/>
                  <a:gd name="T101" fmla="*/ 275 h 487"/>
                  <a:gd name="T102" fmla="*/ 790 w 807"/>
                  <a:gd name="T103" fmla="*/ 244 h 487"/>
                  <a:gd name="T104" fmla="*/ 764 w 807"/>
                  <a:gd name="T105" fmla="*/ 221 h 487"/>
                  <a:gd name="T106" fmla="*/ 763 w 807"/>
                  <a:gd name="T107" fmla="*/ 164 h 487"/>
                  <a:gd name="T108" fmla="*/ 786 w 807"/>
                  <a:gd name="T109" fmla="*/ 131 h 487"/>
                  <a:gd name="T110" fmla="*/ 802 w 807"/>
                  <a:gd name="T111" fmla="*/ 97 h 487"/>
                  <a:gd name="T112" fmla="*/ 759 w 807"/>
                  <a:gd name="T113" fmla="*/ 114 h 487"/>
                  <a:gd name="T114" fmla="*/ 749 w 807"/>
                  <a:gd name="T115" fmla="*/ 137 h 487"/>
                  <a:gd name="T116" fmla="*/ 669 w 807"/>
                  <a:gd name="T117" fmla="*/ 78 h 487"/>
                  <a:gd name="T118" fmla="*/ 579 w 807"/>
                  <a:gd name="T119" fmla="*/ 82 h 4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807" h="487">
                    <a:moveTo>
                      <a:pt x="566" y="68"/>
                    </a:moveTo>
                    <a:lnTo>
                      <a:pt x="557" y="67"/>
                    </a:lnTo>
                    <a:lnTo>
                      <a:pt x="553" y="67"/>
                    </a:lnTo>
                    <a:lnTo>
                      <a:pt x="552" y="65"/>
                    </a:lnTo>
                    <a:lnTo>
                      <a:pt x="550" y="65"/>
                    </a:lnTo>
                    <a:lnTo>
                      <a:pt x="541" y="64"/>
                    </a:lnTo>
                    <a:lnTo>
                      <a:pt x="532" y="65"/>
                    </a:lnTo>
                    <a:lnTo>
                      <a:pt x="529" y="65"/>
                    </a:lnTo>
                    <a:lnTo>
                      <a:pt x="527" y="71"/>
                    </a:lnTo>
                    <a:lnTo>
                      <a:pt x="527" y="74"/>
                    </a:lnTo>
                    <a:lnTo>
                      <a:pt x="525" y="77"/>
                    </a:lnTo>
                    <a:lnTo>
                      <a:pt x="527" y="81"/>
                    </a:lnTo>
                    <a:lnTo>
                      <a:pt x="528" y="82"/>
                    </a:lnTo>
                    <a:lnTo>
                      <a:pt x="528" y="84"/>
                    </a:lnTo>
                    <a:lnTo>
                      <a:pt x="522" y="96"/>
                    </a:lnTo>
                    <a:lnTo>
                      <a:pt x="519" y="99"/>
                    </a:lnTo>
                    <a:lnTo>
                      <a:pt x="515" y="100"/>
                    </a:lnTo>
                    <a:lnTo>
                      <a:pt x="512" y="103"/>
                    </a:lnTo>
                    <a:lnTo>
                      <a:pt x="508" y="110"/>
                    </a:lnTo>
                    <a:lnTo>
                      <a:pt x="502" y="123"/>
                    </a:lnTo>
                    <a:lnTo>
                      <a:pt x="499" y="121"/>
                    </a:lnTo>
                    <a:lnTo>
                      <a:pt x="497" y="120"/>
                    </a:lnTo>
                    <a:lnTo>
                      <a:pt x="485" y="116"/>
                    </a:lnTo>
                    <a:lnTo>
                      <a:pt x="476" y="110"/>
                    </a:lnTo>
                    <a:lnTo>
                      <a:pt x="475" y="107"/>
                    </a:lnTo>
                    <a:lnTo>
                      <a:pt x="475" y="106"/>
                    </a:lnTo>
                    <a:lnTo>
                      <a:pt x="474" y="104"/>
                    </a:lnTo>
                    <a:lnTo>
                      <a:pt x="469" y="104"/>
                    </a:lnTo>
                    <a:lnTo>
                      <a:pt x="465" y="103"/>
                    </a:lnTo>
                    <a:lnTo>
                      <a:pt x="448" y="103"/>
                    </a:lnTo>
                    <a:lnTo>
                      <a:pt x="448" y="104"/>
                    </a:lnTo>
                    <a:lnTo>
                      <a:pt x="451" y="110"/>
                    </a:lnTo>
                    <a:lnTo>
                      <a:pt x="451" y="118"/>
                    </a:lnTo>
                    <a:lnTo>
                      <a:pt x="436" y="116"/>
                    </a:lnTo>
                    <a:lnTo>
                      <a:pt x="428" y="118"/>
                    </a:lnTo>
                    <a:lnTo>
                      <a:pt x="423" y="121"/>
                    </a:lnTo>
                    <a:lnTo>
                      <a:pt x="416" y="123"/>
                    </a:lnTo>
                    <a:lnTo>
                      <a:pt x="414" y="124"/>
                    </a:lnTo>
                    <a:lnTo>
                      <a:pt x="406" y="121"/>
                    </a:lnTo>
                    <a:lnTo>
                      <a:pt x="402" y="118"/>
                    </a:lnTo>
                    <a:lnTo>
                      <a:pt x="399" y="117"/>
                    </a:lnTo>
                    <a:lnTo>
                      <a:pt x="398" y="116"/>
                    </a:lnTo>
                    <a:lnTo>
                      <a:pt x="397" y="111"/>
                    </a:lnTo>
                    <a:lnTo>
                      <a:pt x="394" y="109"/>
                    </a:lnTo>
                    <a:lnTo>
                      <a:pt x="392" y="109"/>
                    </a:lnTo>
                    <a:lnTo>
                      <a:pt x="391" y="107"/>
                    </a:lnTo>
                    <a:lnTo>
                      <a:pt x="390" y="107"/>
                    </a:lnTo>
                    <a:lnTo>
                      <a:pt x="384" y="88"/>
                    </a:lnTo>
                    <a:lnTo>
                      <a:pt x="384" y="85"/>
                    </a:lnTo>
                    <a:lnTo>
                      <a:pt x="374" y="71"/>
                    </a:lnTo>
                    <a:lnTo>
                      <a:pt x="365" y="63"/>
                    </a:lnTo>
                    <a:lnTo>
                      <a:pt x="365" y="61"/>
                    </a:lnTo>
                    <a:lnTo>
                      <a:pt x="363" y="63"/>
                    </a:lnTo>
                    <a:lnTo>
                      <a:pt x="362" y="60"/>
                    </a:lnTo>
                    <a:lnTo>
                      <a:pt x="373" y="57"/>
                    </a:lnTo>
                    <a:lnTo>
                      <a:pt x="376" y="51"/>
                    </a:lnTo>
                    <a:lnTo>
                      <a:pt x="377" y="47"/>
                    </a:lnTo>
                    <a:lnTo>
                      <a:pt x="377" y="37"/>
                    </a:lnTo>
                    <a:lnTo>
                      <a:pt x="378" y="36"/>
                    </a:lnTo>
                    <a:lnTo>
                      <a:pt x="378" y="34"/>
                    </a:lnTo>
                    <a:lnTo>
                      <a:pt x="383" y="29"/>
                    </a:lnTo>
                    <a:lnTo>
                      <a:pt x="384" y="29"/>
                    </a:lnTo>
                    <a:lnTo>
                      <a:pt x="385" y="26"/>
                    </a:lnTo>
                    <a:lnTo>
                      <a:pt x="387" y="26"/>
                    </a:lnTo>
                    <a:lnTo>
                      <a:pt x="388" y="29"/>
                    </a:lnTo>
                    <a:lnTo>
                      <a:pt x="390" y="26"/>
                    </a:lnTo>
                    <a:lnTo>
                      <a:pt x="390" y="25"/>
                    </a:lnTo>
                    <a:lnTo>
                      <a:pt x="387" y="22"/>
                    </a:lnTo>
                    <a:lnTo>
                      <a:pt x="381" y="11"/>
                    </a:lnTo>
                    <a:lnTo>
                      <a:pt x="369" y="3"/>
                    </a:lnTo>
                    <a:lnTo>
                      <a:pt x="368" y="3"/>
                    </a:lnTo>
                    <a:lnTo>
                      <a:pt x="365" y="4"/>
                    </a:lnTo>
                    <a:lnTo>
                      <a:pt x="361" y="4"/>
                    </a:lnTo>
                    <a:lnTo>
                      <a:pt x="359" y="5"/>
                    </a:lnTo>
                    <a:lnTo>
                      <a:pt x="356" y="4"/>
                    </a:lnTo>
                    <a:lnTo>
                      <a:pt x="355" y="4"/>
                    </a:lnTo>
                    <a:lnTo>
                      <a:pt x="354" y="3"/>
                    </a:lnTo>
                    <a:lnTo>
                      <a:pt x="352" y="3"/>
                    </a:lnTo>
                    <a:lnTo>
                      <a:pt x="349" y="0"/>
                    </a:lnTo>
                    <a:lnTo>
                      <a:pt x="344" y="0"/>
                    </a:lnTo>
                    <a:lnTo>
                      <a:pt x="332" y="3"/>
                    </a:lnTo>
                    <a:lnTo>
                      <a:pt x="317" y="10"/>
                    </a:lnTo>
                    <a:lnTo>
                      <a:pt x="313" y="12"/>
                    </a:lnTo>
                    <a:lnTo>
                      <a:pt x="307" y="12"/>
                    </a:lnTo>
                    <a:lnTo>
                      <a:pt x="301" y="11"/>
                    </a:lnTo>
                    <a:lnTo>
                      <a:pt x="299" y="10"/>
                    </a:lnTo>
                    <a:lnTo>
                      <a:pt x="298" y="10"/>
                    </a:lnTo>
                    <a:lnTo>
                      <a:pt x="296" y="8"/>
                    </a:lnTo>
                    <a:lnTo>
                      <a:pt x="296" y="10"/>
                    </a:lnTo>
                    <a:lnTo>
                      <a:pt x="301" y="17"/>
                    </a:lnTo>
                    <a:lnTo>
                      <a:pt x="302" y="46"/>
                    </a:lnTo>
                    <a:lnTo>
                      <a:pt x="301" y="61"/>
                    </a:lnTo>
                    <a:lnTo>
                      <a:pt x="285" y="74"/>
                    </a:lnTo>
                    <a:lnTo>
                      <a:pt x="282" y="74"/>
                    </a:lnTo>
                    <a:lnTo>
                      <a:pt x="282" y="78"/>
                    </a:lnTo>
                    <a:lnTo>
                      <a:pt x="284" y="81"/>
                    </a:lnTo>
                    <a:lnTo>
                      <a:pt x="286" y="81"/>
                    </a:lnTo>
                    <a:lnTo>
                      <a:pt x="292" y="84"/>
                    </a:lnTo>
                    <a:lnTo>
                      <a:pt x="295" y="84"/>
                    </a:lnTo>
                    <a:lnTo>
                      <a:pt x="305" y="85"/>
                    </a:lnTo>
                    <a:lnTo>
                      <a:pt x="325" y="94"/>
                    </a:lnTo>
                    <a:lnTo>
                      <a:pt x="341" y="109"/>
                    </a:lnTo>
                    <a:lnTo>
                      <a:pt x="345" y="111"/>
                    </a:lnTo>
                    <a:lnTo>
                      <a:pt x="346" y="113"/>
                    </a:lnTo>
                    <a:lnTo>
                      <a:pt x="346" y="114"/>
                    </a:lnTo>
                    <a:lnTo>
                      <a:pt x="345" y="116"/>
                    </a:lnTo>
                    <a:lnTo>
                      <a:pt x="339" y="117"/>
                    </a:lnTo>
                    <a:lnTo>
                      <a:pt x="335" y="117"/>
                    </a:lnTo>
                    <a:lnTo>
                      <a:pt x="332" y="118"/>
                    </a:lnTo>
                    <a:lnTo>
                      <a:pt x="332" y="135"/>
                    </a:lnTo>
                    <a:lnTo>
                      <a:pt x="334" y="142"/>
                    </a:lnTo>
                    <a:lnTo>
                      <a:pt x="334" y="144"/>
                    </a:lnTo>
                    <a:lnTo>
                      <a:pt x="335" y="145"/>
                    </a:lnTo>
                    <a:lnTo>
                      <a:pt x="335" y="148"/>
                    </a:lnTo>
                    <a:lnTo>
                      <a:pt x="327" y="145"/>
                    </a:lnTo>
                    <a:lnTo>
                      <a:pt x="321" y="142"/>
                    </a:lnTo>
                    <a:lnTo>
                      <a:pt x="307" y="139"/>
                    </a:lnTo>
                    <a:lnTo>
                      <a:pt x="302" y="139"/>
                    </a:lnTo>
                    <a:lnTo>
                      <a:pt x="299" y="141"/>
                    </a:lnTo>
                    <a:lnTo>
                      <a:pt x="289" y="134"/>
                    </a:lnTo>
                    <a:lnTo>
                      <a:pt x="288" y="130"/>
                    </a:lnTo>
                    <a:lnTo>
                      <a:pt x="286" y="130"/>
                    </a:lnTo>
                    <a:lnTo>
                      <a:pt x="284" y="130"/>
                    </a:lnTo>
                    <a:lnTo>
                      <a:pt x="263" y="134"/>
                    </a:lnTo>
                    <a:lnTo>
                      <a:pt x="258" y="138"/>
                    </a:lnTo>
                    <a:lnTo>
                      <a:pt x="253" y="138"/>
                    </a:lnTo>
                    <a:lnTo>
                      <a:pt x="250" y="141"/>
                    </a:lnTo>
                    <a:lnTo>
                      <a:pt x="247" y="146"/>
                    </a:lnTo>
                    <a:lnTo>
                      <a:pt x="246" y="148"/>
                    </a:lnTo>
                    <a:lnTo>
                      <a:pt x="246" y="149"/>
                    </a:lnTo>
                    <a:lnTo>
                      <a:pt x="247" y="151"/>
                    </a:lnTo>
                    <a:lnTo>
                      <a:pt x="257" y="164"/>
                    </a:lnTo>
                    <a:lnTo>
                      <a:pt x="257" y="167"/>
                    </a:lnTo>
                    <a:lnTo>
                      <a:pt x="258" y="169"/>
                    </a:lnTo>
                    <a:lnTo>
                      <a:pt x="258" y="176"/>
                    </a:lnTo>
                    <a:lnTo>
                      <a:pt x="257" y="177"/>
                    </a:lnTo>
                    <a:lnTo>
                      <a:pt x="257" y="192"/>
                    </a:lnTo>
                    <a:lnTo>
                      <a:pt x="260" y="192"/>
                    </a:lnTo>
                    <a:lnTo>
                      <a:pt x="285" y="184"/>
                    </a:lnTo>
                    <a:lnTo>
                      <a:pt x="294" y="187"/>
                    </a:lnTo>
                    <a:lnTo>
                      <a:pt x="296" y="188"/>
                    </a:lnTo>
                    <a:lnTo>
                      <a:pt x="296" y="190"/>
                    </a:lnTo>
                    <a:lnTo>
                      <a:pt x="298" y="204"/>
                    </a:lnTo>
                    <a:lnTo>
                      <a:pt x="310" y="213"/>
                    </a:lnTo>
                    <a:lnTo>
                      <a:pt x="318" y="225"/>
                    </a:lnTo>
                    <a:lnTo>
                      <a:pt x="325" y="238"/>
                    </a:lnTo>
                    <a:lnTo>
                      <a:pt x="325" y="243"/>
                    </a:lnTo>
                    <a:lnTo>
                      <a:pt x="328" y="261"/>
                    </a:lnTo>
                    <a:lnTo>
                      <a:pt x="327" y="268"/>
                    </a:lnTo>
                    <a:lnTo>
                      <a:pt x="325" y="286"/>
                    </a:lnTo>
                    <a:lnTo>
                      <a:pt x="324" y="288"/>
                    </a:lnTo>
                    <a:lnTo>
                      <a:pt x="321" y="289"/>
                    </a:lnTo>
                    <a:lnTo>
                      <a:pt x="317" y="289"/>
                    </a:lnTo>
                    <a:lnTo>
                      <a:pt x="316" y="288"/>
                    </a:lnTo>
                    <a:lnTo>
                      <a:pt x="314" y="288"/>
                    </a:lnTo>
                    <a:lnTo>
                      <a:pt x="311" y="285"/>
                    </a:lnTo>
                    <a:lnTo>
                      <a:pt x="307" y="285"/>
                    </a:lnTo>
                    <a:lnTo>
                      <a:pt x="302" y="283"/>
                    </a:lnTo>
                    <a:lnTo>
                      <a:pt x="291" y="286"/>
                    </a:lnTo>
                    <a:lnTo>
                      <a:pt x="274" y="286"/>
                    </a:lnTo>
                    <a:lnTo>
                      <a:pt x="272" y="285"/>
                    </a:lnTo>
                    <a:lnTo>
                      <a:pt x="268" y="285"/>
                    </a:lnTo>
                    <a:lnTo>
                      <a:pt x="267" y="286"/>
                    </a:lnTo>
                    <a:lnTo>
                      <a:pt x="267" y="289"/>
                    </a:lnTo>
                    <a:lnTo>
                      <a:pt x="268" y="289"/>
                    </a:lnTo>
                    <a:lnTo>
                      <a:pt x="268" y="290"/>
                    </a:lnTo>
                    <a:lnTo>
                      <a:pt x="270" y="292"/>
                    </a:lnTo>
                    <a:lnTo>
                      <a:pt x="270" y="297"/>
                    </a:lnTo>
                    <a:lnTo>
                      <a:pt x="267" y="300"/>
                    </a:lnTo>
                    <a:lnTo>
                      <a:pt x="265" y="300"/>
                    </a:lnTo>
                    <a:lnTo>
                      <a:pt x="261" y="305"/>
                    </a:lnTo>
                    <a:lnTo>
                      <a:pt x="261" y="311"/>
                    </a:lnTo>
                    <a:lnTo>
                      <a:pt x="264" y="324"/>
                    </a:lnTo>
                    <a:lnTo>
                      <a:pt x="263" y="334"/>
                    </a:lnTo>
                    <a:lnTo>
                      <a:pt x="257" y="339"/>
                    </a:lnTo>
                    <a:lnTo>
                      <a:pt x="258" y="348"/>
                    </a:lnTo>
                    <a:lnTo>
                      <a:pt x="258" y="349"/>
                    </a:lnTo>
                    <a:lnTo>
                      <a:pt x="257" y="349"/>
                    </a:lnTo>
                    <a:lnTo>
                      <a:pt x="250" y="350"/>
                    </a:lnTo>
                    <a:lnTo>
                      <a:pt x="238" y="361"/>
                    </a:lnTo>
                    <a:lnTo>
                      <a:pt x="233" y="363"/>
                    </a:lnTo>
                    <a:lnTo>
                      <a:pt x="229" y="363"/>
                    </a:lnTo>
                    <a:lnTo>
                      <a:pt x="228" y="361"/>
                    </a:lnTo>
                    <a:lnTo>
                      <a:pt x="225" y="359"/>
                    </a:lnTo>
                    <a:lnTo>
                      <a:pt x="222" y="352"/>
                    </a:lnTo>
                    <a:lnTo>
                      <a:pt x="221" y="350"/>
                    </a:lnTo>
                    <a:lnTo>
                      <a:pt x="221" y="348"/>
                    </a:lnTo>
                    <a:lnTo>
                      <a:pt x="219" y="342"/>
                    </a:lnTo>
                    <a:lnTo>
                      <a:pt x="219" y="334"/>
                    </a:lnTo>
                    <a:lnTo>
                      <a:pt x="218" y="334"/>
                    </a:lnTo>
                    <a:lnTo>
                      <a:pt x="217" y="331"/>
                    </a:lnTo>
                    <a:lnTo>
                      <a:pt x="207" y="331"/>
                    </a:lnTo>
                    <a:lnTo>
                      <a:pt x="198" y="334"/>
                    </a:lnTo>
                    <a:lnTo>
                      <a:pt x="197" y="335"/>
                    </a:lnTo>
                    <a:lnTo>
                      <a:pt x="194" y="335"/>
                    </a:lnTo>
                    <a:lnTo>
                      <a:pt x="187" y="345"/>
                    </a:lnTo>
                    <a:lnTo>
                      <a:pt x="184" y="348"/>
                    </a:lnTo>
                    <a:lnTo>
                      <a:pt x="182" y="348"/>
                    </a:lnTo>
                    <a:lnTo>
                      <a:pt x="180" y="346"/>
                    </a:lnTo>
                    <a:lnTo>
                      <a:pt x="180" y="345"/>
                    </a:lnTo>
                    <a:lnTo>
                      <a:pt x="171" y="345"/>
                    </a:lnTo>
                    <a:lnTo>
                      <a:pt x="164" y="348"/>
                    </a:lnTo>
                    <a:lnTo>
                      <a:pt x="157" y="363"/>
                    </a:lnTo>
                    <a:lnTo>
                      <a:pt x="154" y="367"/>
                    </a:lnTo>
                    <a:lnTo>
                      <a:pt x="141" y="381"/>
                    </a:lnTo>
                    <a:lnTo>
                      <a:pt x="141" y="379"/>
                    </a:lnTo>
                    <a:lnTo>
                      <a:pt x="138" y="377"/>
                    </a:lnTo>
                    <a:lnTo>
                      <a:pt x="130" y="371"/>
                    </a:lnTo>
                    <a:lnTo>
                      <a:pt x="129" y="370"/>
                    </a:lnTo>
                    <a:lnTo>
                      <a:pt x="124" y="368"/>
                    </a:lnTo>
                    <a:lnTo>
                      <a:pt x="110" y="359"/>
                    </a:lnTo>
                    <a:lnTo>
                      <a:pt x="88" y="356"/>
                    </a:lnTo>
                    <a:lnTo>
                      <a:pt x="74" y="361"/>
                    </a:lnTo>
                    <a:lnTo>
                      <a:pt x="73" y="357"/>
                    </a:lnTo>
                    <a:lnTo>
                      <a:pt x="74" y="352"/>
                    </a:lnTo>
                    <a:lnTo>
                      <a:pt x="67" y="352"/>
                    </a:lnTo>
                    <a:lnTo>
                      <a:pt x="61" y="353"/>
                    </a:lnTo>
                    <a:lnTo>
                      <a:pt x="61" y="357"/>
                    </a:lnTo>
                    <a:lnTo>
                      <a:pt x="60" y="365"/>
                    </a:lnTo>
                    <a:lnTo>
                      <a:pt x="61" y="368"/>
                    </a:lnTo>
                    <a:lnTo>
                      <a:pt x="66" y="367"/>
                    </a:lnTo>
                    <a:lnTo>
                      <a:pt x="70" y="367"/>
                    </a:lnTo>
                    <a:lnTo>
                      <a:pt x="70" y="371"/>
                    </a:lnTo>
                    <a:lnTo>
                      <a:pt x="69" y="378"/>
                    </a:lnTo>
                    <a:lnTo>
                      <a:pt x="69" y="385"/>
                    </a:lnTo>
                    <a:lnTo>
                      <a:pt x="66" y="388"/>
                    </a:lnTo>
                    <a:lnTo>
                      <a:pt x="66" y="386"/>
                    </a:lnTo>
                    <a:lnTo>
                      <a:pt x="64" y="386"/>
                    </a:lnTo>
                    <a:lnTo>
                      <a:pt x="60" y="384"/>
                    </a:lnTo>
                    <a:lnTo>
                      <a:pt x="57" y="384"/>
                    </a:lnTo>
                    <a:lnTo>
                      <a:pt x="56" y="385"/>
                    </a:lnTo>
                    <a:lnTo>
                      <a:pt x="54" y="385"/>
                    </a:lnTo>
                    <a:lnTo>
                      <a:pt x="49" y="388"/>
                    </a:lnTo>
                    <a:lnTo>
                      <a:pt x="47" y="391"/>
                    </a:lnTo>
                    <a:lnTo>
                      <a:pt x="43" y="394"/>
                    </a:lnTo>
                    <a:lnTo>
                      <a:pt x="38" y="394"/>
                    </a:lnTo>
                    <a:lnTo>
                      <a:pt x="35" y="391"/>
                    </a:lnTo>
                    <a:lnTo>
                      <a:pt x="35" y="389"/>
                    </a:lnTo>
                    <a:lnTo>
                      <a:pt x="34" y="386"/>
                    </a:lnTo>
                    <a:lnTo>
                      <a:pt x="34" y="384"/>
                    </a:lnTo>
                    <a:lnTo>
                      <a:pt x="32" y="381"/>
                    </a:lnTo>
                    <a:lnTo>
                      <a:pt x="32" y="377"/>
                    </a:lnTo>
                    <a:lnTo>
                      <a:pt x="31" y="375"/>
                    </a:lnTo>
                    <a:lnTo>
                      <a:pt x="31" y="374"/>
                    </a:lnTo>
                    <a:lnTo>
                      <a:pt x="24" y="371"/>
                    </a:lnTo>
                    <a:lnTo>
                      <a:pt x="20" y="363"/>
                    </a:lnTo>
                    <a:lnTo>
                      <a:pt x="13" y="356"/>
                    </a:lnTo>
                    <a:lnTo>
                      <a:pt x="10" y="355"/>
                    </a:lnTo>
                    <a:lnTo>
                      <a:pt x="10" y="353"/>
                    </a:lnTo>
                    <a:lnTo>
                      <a:pt x="9" y="352"/>
                    </a:lnTo>
                    <a:lnTo>
                      <a:pt x="0" y="352"/>
                    </a:lnTo>
                    <a:lnTo>
                      <a:pt x="0" y="353"/>
                    </a:lnTo>
                    <a:lnTo>
                      <a:pt x="3" y="364"/>
                    </a:lnTo>
                    <a:lnTo>
                      <a:pt x="9" y="370"/>
                    </a:lnTo>
                    <a:lnTo>
                      <a:pt x="10" y="388"/>
                    </a:lnTo>
                    <a:lnTo>
                      <a:pt x="9" y="389"/>
                    </a:lnTo>
                    <a:lnTo>
                      <a:pt x="7" y="395"/>
                    </a:lnTo>
                    <a:lnTo>
                      <a:pt x="7" y="396"/>
                    </a:lnTo>
                    <a:lnTo>
                      <a:pt x="16" y="412"/>
                    </a:lnTo>
                    <a:lnTo>
                      <a:pt x="17" y="412"/>
                    </a:lnTo>
                    <a:lnTo>
                      <a:pt x="20" y="409"/>
                    </a:lnTo>
                    <a:lnTo>
                      <a:pt x="28" y="406"/>
                    </a:lnTo>
                    <a:lnTo>
                      <a:pt x="30" y="408"/>
                    </a:lnTo>
                    <a:lnTo>
                      <a:pt x="31" y="412"/>
                    </a:lnTo>
                    <a:lnTo>
                      <a:pt x="31" y="419"/>
                    </a:lnTo>
                    <a:lnTo>
                      <a:pt x="30" y="422"/>
                    </a:lnTo>
                    <a:lnTo>
                      <a:pt x="28" y="423"/>
                    </a:lnTo>
                    <a:lnTo>
                      <a:pt x="28" y="428"/>
                    </a:lnTo>
                    <a:lnTo>
                      <a:pt x="31" y="432"/>
                    </a:lnTo>
                    <a:lnTo>
                      <a:pt x="32" y="434"/>
                    </a:lnTo>
                    <a:lnTo>
                      <a:pt x="34" y="437"/>
                    </a:lnTo>
                    <a:lnTo>
                      <a:pt x="34" y="438"/>
                    </a:lnTo>
                    <a:lnTo>
                      <a:pt x="35" y="439"/>
                    </a:lnTo>
                    <a:lnTo>
                      <a:pt x="37" y="439"/>
                    </a:lnTo>
                    <a:lnTo>
                      <a:pt x="42" y="438"/>
                    </a:lnTo>
                    <a:lnTo>
                      <a:pt x="45" y="438"/>
                    </a:lnTo>
                    <a:lnTo>
                      <a:pt x="46" y="437"/>
                    </a:lnTo>
                    <a:lnTo>
                      <a:pt x="50" y="437"/>
                    </a:lnTo>
                    <a:lnTo>
                      <a:pt x="43" y="448"/>
                    </a:lnTo>
                    <a:lnTo>
                      <a:pt x="43" y="449"/>
                    </a:lnTo>
                    <a:lnTo>
                      <a:pt x="39" y="462"/>
                    </a:lnTo>
                    <a:lnTo>
                      <a:pt x="39" y="463"/>
                    </a:lnTo>
                    <a:lnTo>
                      <a:pt x="42" y="465"/>
                    </a:lnTo>
                    <a:lnTo>
                      <a:pt x="43" y="465"/>
                    </a:lnTo>
                    <a:lnTo>
                      <a:pt x="45" y="463"/>
                    </a:lnTo>
                    <a:lnTo>
                      <a:pt x="42" y="462"/>
                    </a:lnTo>
                    <a:lnTo>
                      <a:pt x="42" y="461"/>
                    </a:lnTo>
                    <a:lnTo>
                      <a:pt x="43" y="459"/>
                    </a:lnTo>
                    <a:lnTo>
                      <a:pt x="47" y="458"/>
                    </a:lnTo>
                    <a:lnTo>
                      <a:pt x="49" y="458"/>
                    </a:lnTo>
                    <a:lnTo>
                      <a:pt x="63" y="462"/>
                    </a:lnTo>
                    <a:lnTo>
                      <a:pt x="66" y="465"/>
                    </a:lnTo>
                    <a:lnTo>
                      <a:pt x="71" y="477"/>
                    </a:lnTo>
                    <a:lnTo>
                      <a:pt x="71" y="479"/>
                    </a:lnTo>
                    <a:lnTo>
                      <a:pt x="74" y="479"/>
                    </a:lnTo>
                    <a:lnTo>
                      <a:pt x="80" y="483"/>
                    </a:lnTo>
                    <a:lnTo>
                      <a:pt x="81" y="484"/>
                    </a:lnTo>
                    <a:lnTo>
                      <a:pt x="83" y="484"/>
                    </a:lnTo>
                    <a:lnTo>
                      <a:pt x="83" y="486"/>
                    </a:lnTo>
                    <a:lnTo>
                      <a:pt x="84" y="486"/>
                    </a:lnTo>
                    <a:lnTo>
                      <a:pt x="84" y="487"/>
                    </a:lnTo>
                    <a:lnTo>
                      <a:pt x="85" y="486"/>
                    </a:lnTo>
                    <a:lnTo>
                      <a:pt x="85" y="470"/>
                    </a:lnTo>
                    <a:lnTo>
                      <a:pt x="99" y="462"/>
                    </a:lnTo>
                    <a:lnTo>
                      <a:pt x="112" y="465"/>
                    </a:lnTo>
                    <a:lnTo>
                      <a:pt x="113" y="465"/>
                    </a:lnTo>
                    <a:lnTo>
                      <a:pt x="116" y="463"/>
                    </a:lnTo>
                    <a:lnTo>
                      <a:pt x="117" y="463"/>
                    </a:lnTo>
                    <a:lnTo>
                      <a:pt x="127" y="465"/>
                    </a:lnTo>
                    <a:lnTo>
                      <a:pt x="141" y="469"/>
                    </a:lnTo>
                    <a:lnTo>
                      <a:pt x="144" y="463"/>
                    </a:lnTo>
                    <a:lnTo>
                      <a:pt x="145" y="462"/>
                    </a:lnTo>
                    <a:lnTo>
                      <a:pt x="147" y="454"/>
                    </a:lnTo>
                    <a:lnTo>
                      <a:pt x="140" y="448"/>
                    </a:lnTo>
                    <a:lnTo>
                      <a:pt x="133" y="437"/>
                    </a:lnTo>
                    <a:lnTo>
                      <a:pt x="130" y="434"/>
                    </a:lnTo>
                    <a:lnTo>
                      <a:pt x="148" y="426"/>
                    </a:lnTo>
                    <a:lnTo>
                      <a:pt x="150" y="424"/>
                    </a:lnTo>
                    <a:lnTo>
                      <a:pt x="151" y="424"/>
                    </a:lnTo>
                    <a:lnTo>
                      <a:pt x="152" y="423"/>
                    </a:lnTo>
                    <a:lnTo>
                      <a:pt x="171" y="417"/>
                    </a:lnTo>
                    <a:lnTo>
                      <a:pt x="172" y="417"/>
                    </a:lnTo>
                    <a:lnTo>
                      <a:pt x="177" y="419"/>
                    </a:lnTo>
                    <a:lnTo>
                      <a:pt x="186" y="426"/>
                    </a:lnTo>
                    <a:lnTo>
                      <a:pt x="187" y="430"/>
                    </a:lnTo>
                    <a:lnTo>
                      <a:pt x="190" y="432"/>
                    </a:lnTo>
                    <a:lnTo>
                      <a:pt x="191" y="432"/>
                    </a:lnTo>
                    <a:lnTo>
                      <a:pt x="197" y="434"/>
                    </a:lnTo>
                    <a:lnTo>
                      <a:pt x="204" y="434"/>
                    </a:lnTo>
                    <a:lnTo>
                      <a:pt x="225" y="426"/>
                    </a:lnTo>
                    <a:lnTo>
                      <a:pt x="232" y="422"/>
                    </a:lnTo>
                    <a:lnTo>
                      <a:pt x="233" y="423"/>
                    </a:lnTo>
                    <a:lnTo>
                      <a:pt x="233" y="424"/>
                    </a:lnTo>
                    <a:lnTo>
                      <a:pt x="249" y="431"/>
                    </a:lnTo>
                    <a:lnTo>
                      <a:pt x="253" y="431"/>
                    </a:lnTo>
                    <a:lnTo>
                      <a:pt x="254" y="430"/>
                    </a:lnTo>
                    <a:lnTo>
                      <a:pt x="256" y="430"/>
                    </a:lnTo>
                    <a:lnTo>
                      <a:pt x="256" y="431"/>
                    </a:lnTo>
                    <a:lnTo>
                      <a:pt x="268" y="449"/>
                    </a:lnTo>
                    <a:lnTo>
                      <a:pt x="272" y="452"/>
                    </a:lnTo>
                    <a:lnTo>
                      <a:pt x="281" y="454"/>
                    </a:lnTo>
                    <a:lnTo>
                      <a:pt x="286" y="448"/>
                    </a:lnTo>
                    <a:lnTo>
                      <a:pt x="289" y="448"/>
                    </a:lnTo>
                    <a:lnTo>
                      <a:pt x="291" y="475"/>
                    </a:lnTo>
                    <a:lnTo>
                      <a:pt x="292" y="477"/>
                    </a:lnTo>
                    <a:lnTo>
                      <a:pt x="295" y="477"/>
                    </a:lnTo>
                    <a:lnTo>
                      <a:pt x="296" y="476"/>
                    </a:lnTo>
                    <a:lnTo>
                      <a:pt x="298" y="473"/>
                    </a:lnTo>
                    <a:lnTo>
                      <a:pt x="299" y="472"/>
                    </a:lnTo>
                    <a:lnTo>
                      <a:pt x="301" y="472"/>
                    </a:lnTo>
                    <a:lnTo>
                      <a:pt x="305" y="476"/>
                    </a:lnTo>
                    <a:lnTo>
                      <a:pt x="307" y="480"/>
                    </a:lnTo>
                    <a:lnTo>
                      <a:pt x="310" y="482"/>
                    </a:lnTo>
                    <a:lnTo>
                      <a:pt x="311" y="482"/>
                    </a:lnTo>
                    <a:lnTo>
                      <a:pt x="313" y="480"/>
                    </a:lnTo>
                    <a:lnTo>
                      <a:pt x="311" y="479"/>
                    </a:lnTo>
                    <a:lnTo>
                      <a:pt x="313" y="476"/>
                    </a:lnTo>
                    <a:lnTo>
                      <a:pt x="316" y="475"/>
                    </a:lnTo>
                    <a:lnTo>
                      <a:pt x="321" y="475"/>
                    </a:lnTo>
                    <a:lnTo>
                      <a:pt x="320" y="472"/>
                    </a:lnTo>
                    <a:lnTo>
                      <a:pt x="318" y="470"/>
                    </a:lnTo>
                    <a:lnTo>
                      <a:pt x="318" y="463"/>
                    </a:lnTo>
                    <a:lnTo>
                      <a:pt x="320" y="462"/>
                    </a:lnTo>
                    <a:lnTo>
                      <a:pt x="324" y="461"/>
                    </a:lnTo>
                    <a:lnTo>
                      <a:pt x="327" y="461"/>
                    </a:lnTo>
                    <a:lnTo>
                      <a:pt x="328" y="462"/>
                    </a:lnTo>
                    <a:lnTo>
                      <a:pt x="328" y="468"/>
                    </a:lnTo>
                    <a:lnTo>
                      <a:pt x="330" y="472"/>
                    </a:lnTo>
                    <a:lnTo>
                      <a:pt x="335" y="472"/>
                    </a:lnTo>
                    <a:lnTo>
                      <a:pt x="337" y="469"/>
                    </a:lnTo>
                    <a:lnTo>
                      <a:pt x="338" y="468"/>
                    </a:lnTo>
                    <a:lnTo>
                      <a:pt x="337" y="465"/>
                    </a:lnTo>
                    <a:lnTo>
                      <a:pt x="337" y="455"/>
                    </a:lnTo>
                    <a:lnTo>
                      <a:pt x="341" y="456"/>
                    </a:lnTo>
                    <a:lnTo>
                      <a:pt x="354" y="456"/>
                    </a:lnTo>
                    <a:lnTo>
                      <a:pt x="362" y="458"/>
                    </a:lnTo>
                    <a:lnTo>
                      <a:pt x="373" y="462"/>
                    </a:lnTo>
                    <a:lnTo>
                      <a:pt x="374" y="462"/>
                    </a:lnTo>
                    <a:lnTo>
                      <a:pt x="374" y="458"/>
                    </a:lnTo>
                    <a:lnTo>
                      <a:pt x="376" y="456"/>
                    </a:lnTo>
                    <a:lnTo>
                      <a:pt x="376" y="455"/>
                    </a:lnTo>
                    <a:lnTo>
                      <a:pt x="378" y="452"/>
                    </a:lnTo>
                    <a:lnTo>
                      <a:pt x="378" y="451"/>
                    </a:lnTo>
                    <a:lnTo>
                      <a:pt x="380" y="451"/>
                    </a:lnTo>
                    <a:lnTo>
                      <a:pt x="381" y="452"/>
                    </a:lnTo>
                    <a:lnTo>
                      <a:pt x="384" y="456"/>
                    </a:lnTo>
                    <a:lnTo>
                      <a:pt x="392" y="452"/>
                    </a:lnTo>
                    <a:lnTo>
                      <a:pt x="394" y="449"/>
                    </a:lnTo>
                    <a:lnTo>
                      <a:pt x="395" y="441"/>
                    </a:lnTo>
                    <a:lnTo>
                      <a:pt x="394" y="435"/>
                    </a:lnTo>
                    <a:lnTo>
                      <a:pt x="395" y="431"/>
                    </a:lnTo>
                    <a:lnTo>
                      <a:pt x="398" y="426"/>
                    </a:lnTo>
                    <a:lnTo>
                      <a:pt x="399" y="423"/>
                    </a:lnTo>
                    <a:lnTo>
                      <a:pt x="402" y="422"/>
                    </a:lnTo>
                    <a:lnTo>
                      <a:pt x="405" y="423"/>
                    </a:lnTo>
                    <a:lnTo>
                      <a:pt x="426" y="424"/>
                    </a:lnTo>
                    <a:lnTo>
                      <a:pt x="423" y="423"/>
                    </a:lnTo>
                    <a:lnTo>
                      <a:pt x="422" y="420"/>
                    </a:lnTo>
                    <a:lnTo>
                      <a:pt x="418" y="417"/>
                    </a:lnTo>
                    <a:lnTo>
                      <a:pt x="422" y="419"/>
                    </a:lnTo>
                    <a:lnTo>
                      <a:pt x="423" y="419"/>
                    </a:lnTo>
                    <a:lnTo>
                      <a:pt x="426" y="420"/>
                    </a:lnTo>
                    <a:lnTo>
                      <a:pt x="428" y="422"/>
                    </a:lnTo>
                    <a:lnTo>
                      <a:pt x="440" y="410"/>
                    </a:lnTo>
                    <a:lnTo>
                      <a:pt x="440" y="409"/>
                    </a:lnTo>
                    <a:lnTo>
                      <a:pt x="444" y="405"/>
                    </a:lnTo>
                    <a:lnTo>
                      <a:pt x="445" y="402"/>
                    </a:lnTo>
                    <a:lnTo>
                      <a:pt x="445" y="401"/>
                    </a:lnTo>
                    <a:lnTo>
                      <a:pt x="450" y="401"/>
                    </a:lnTo>
                    <a:lnTo>
                      <a:pt x="452" y="403"/>
                    </a:lnTo>
                    <a:lnTo>
                      <a:pt x="452" y="406"/>
                    </a:lnTo>
                    <a:lnTo>
                      <a:pt x="455" y="408"/>
                    </a:lnTo>
                    <a:lnTo>
                      <a:pt x="457" y="409"/>
                    </a:lnTo>
                    <a:lnTo>
                      <a:pt x="459" y="409"/>
                    </a:lnTo>
                    <a:lnTo>
                      <a:pt x="464" y="405"/>
                    </a:lnTo>
                    <a:lnTo>
                      <a:pt x="466" y="401"/>
                    </a:lnTo>
                    <a:lnTo>
                      <a:pt x="468" y="399"/>
                    </a:lnTo>
                    <a:lnTo>
                      <a:pt x="472" y="399"/>
                    </a:lnTo>
                    <a:lnTo>
                      <a:pt x="474" y="401"/>
                    </a:lnTo>
                    <a:lnTo>
                      <a:pt x="474" y="402"/>
                    </a:lnTo>
                    <a:lnTo>
                      <a:pt x="475" y="403"/>
                    </a:lnTo>
                    <a:lnTo>
                      <a:pt x="478" y="403"/>
                    </a:lnTo>
                    <a:lnTo>
                      <a:pt x="478" y="396"/>
                    </a:lnTo>
                    <a:lnTo>
                      <a:pt x="476" y="394"/>
                    </a:lnTo>
                    <a:lnTo>
                      <a:pt x="476" y="391"/>
                    </a:lnTo>
                    <a:lnTo>
                      <a:pt x="478" y="388"/>
                    </a:lnTo>
                    <a:lnTo>
                      <a:pt x="488" y="385"/>
                    </a:lnTo>
                    <a:lnTo>
                      <a:pt x="490" y="385"/>
                    </a:lnTo>
                    <a:lnTo>
                      <a:pt x="497" y="386"/>
                    </a:lnTo>
                    <a:lnTo>
                      <a:pt x="502" y="391"/>
                    </a:lnTo>
                    <a:lnTo>
                      <a:pt x="502" y="395"/>
                    </a:lnTo>
                    <a:lnTo>
                      <a:pt x="507" y="402"/>
                    </a:lnTo>
                    <a:lnTo>
                      <a:pt x="510" y="403"/>
                    </a:lnTo>
                    <a:lnTo>
                      <a:pt x="511" y="409"/>
                    </a:lnTo>
                    <a:lnTo>
                      <a:pt x="511" y="420"/>
                    </a:lnTo>
                    <a:lnTo>
                      <a:pt x="512" y="424"/>
                    </a:lnTo>
                    <a:lnTo>
                      <a:pt x="512" y="428"/>
                    </a:lnTo>
                    <a:lnTo>
                      <a:pt x="514" y="431"/>
                    </a:lnTo>
                    <a:lnTo>
                      <a:pt x="515" y="432"/>
                    </a:lnTo>
                    <a:lnTo>
                      <a:pt x="522" y="435"/>
                    </a:lnTo>
                    <a:lnTo>
                      <a:pt x="529" y="442"/>
                    </a:lnTo>
                    <a:lnTo>
                      <a:pt x="531" y="445"/>
                    </a:lnTo>
                    <a:lnTo>
                      <a:pt x="532" y="445"/>
                    </a:lnTo>
                    <a:lnTo>
                      <a:pt x="535" y="451"/>
                    </a:lnTo>
                    <a:lnTo>
                      <a:pt x="536" y="449"/>
                    </a:lnTo>
                    <a:lnTo>
                      <a:pt x="539" y="439"/>
                    </a:lnTo>
                    <a:lnTo>
                      <a:pt x="545" y="434"/>
                    </a:lnTo>
                    <a:lnTo>
                      <a:pt x="555" y="430"/>
                    </a:lnTo>
                    <a:lnTo>
                      <a:pt x="562" y="430"/>
                    </a:lnTo>
                    <a:lnTo>
                      <a:pt x="563" y="428"/>
                    </a:lnTo>
                    <a:lnTo>
                      <a:pt x="563" y="426"/>
                    </a:lnTo>
                    <a:lnTo>
                      <a:pt x="557" y="419"/>
                    </a:lnTo>
                    <a:lnTo>
                      <a:pt x="556" y="417"/>
                    </a:lnTo>
                    <a:lnTo>
                      <a:pt x="566" y="413"/>
                    </a:lnTo>
                    <a:lnTo>
                      <a:pt x="569" y="413"/>
                    </a:lnTo>
                    <a:lnTo>
                      <a:pt x="571" y="412"/>
                    </a:lnTo>
                    <a:lnTo>
                      <a:pt x="579" y="412"/>
                    </a:lnTo>
                    <a:lnTo>
                      <a:pt x="599" y="420"/>
                    </a:lnTo>
                    <a:lnTo>
                      <a:pt x="601" y="422"/>
                    </a:lnTo>
                    <a:lnTo>
                      <a:pt x="619" y="428"/>
                    </a:lnTo>
                    <a:lnTo>
                      <a:pt x="637" y="445"/>
                    </a:lnTo>
                    <a:lnTo>
                      <a:pt x="644" y="448"/>
                    </a:lnTo>
                    <a:lnTo>
                      <a:pt x="645" y="448"/>
                    </a:lnTo>
                    <a:lnTo>
                      <a:pt x="649" y="449"/>
                    </a:lnTo>
                    <a:lnTo>
                      <a:pt x="651" y="449"/>
                    </a:lnTo>
                    <a:lnTo>
                      <a:pt x="651" y="448"/>
                    </a:lnTo>
                    <a:lnTo>
                      <a:pt x="654" y="446"/>
                    </a:lnTo>
                    <a:lnTo>
                      <a:pt x="655" y="446"/>
                    </a:lnTo>
                    <a:lnTo>
                      <a:pt x="659" y="442"/>
                    </a:lnTo>
                    <a:lnTo>
                      <a:pt x="662" y="437"/>
                    </a:lnTo>
                    <a:lnTo>
                      <a:pt x="663" y="431"/>
                    </a:lnTo>
                    <a:lnTo>
                      <a:pt x="663" y="428"/>
                    </a:lnTo>
                    <a:lnTo>
                      <a:pt x="665" y="424"/>
                    </a:lnTo>
                    <a:lnTo>
                      <a:pt x="666" y="423"/>
                    </a:lnTo>
                    <a:lnTo>
                      <a:pt x="672" y="423"/>
                    </a:lnTo>
                    <a:lnTo>
                      <a:pt x="675" y="422"/>
                    </a:lnTo>
                    <a:lnTo>
                      <a:pt x="675" y="424"/>
                    </a:lnTo>
                    <a:lnTo>
                      <a:pt x="684" y="424"/>
                    </a:lnTo>
                    <a:lnTo>
                      <a:pt x="686" y="423"/>
                    </a:lnTo>
                    <a:lnTo>
                      <a:pt x="689" y="423"/>
                    </a:lnTo>
                    <a:lnTo>
                      <a:pt x="716" y="410"/>
                    </a:lnTo>
                    <a:lnTo>
                      <a:pt x="721" y="409"/>
                    </a:lnTo>
                    <a:lnTo>
                      <a:pt x="721" y="406"/>
                    </a:lnTo>
                    <a:lnTo>
                      <a:pt x="722" y="396"/>
                    </a:lnTo>
                    <a:lnTo>
                      <a:pt x="722" y="367"/>
                    </a:lnTo>
                    <a:lnTo>
                      <a:pt x="725" y="353"/>
                    </a:lnTo>
                    <a:lnTo>
                      <a:pt x="725" y="349"/>
                    </a:lnTo>
                    <a:lnTo>
                      <a:pt x="728" y="343"/>
                    </a:lnTo>
                    <a:lnTo>
                      <a:pt x="730" y="342"/>
                    </a:lnTo>
                    <a:lnTo>
                      <a:pt x="742" y="339"/>
                    </a:lnTo>
                    <a:lnTo>
                      <a:pt x="742" y="338"/>
                    </a:lnTo>
                    <a:lnTo>
                      <a:pt x="744" y="328"/>
                    </a:lnTo>
                    <a:lnTo>
                      <a:pt x="746" y="325"/>
                    </a:lnTo>
                    <a:lnTo>
                      <a:pt x="746" y="324"/>
                    </a:lnTo>
                    <a:lnTo>
                      <a:pt x="744" y="322"/>
                    </a:lnTo>
                    <a:lnTo>
                      <a:pt x="744" y="321"/>
                    </a:lnTo>
                    <a:lnTo>
                      <a:pt x="743" y="318"/>
                    </a:lnTo>
                    <a:lnTo>
                      <a:pt x="743" y="314"/>
                    </a:lnTo>
                    <a:lnTo>
                      <a:pt x="746" y="311"/>
                    </a:lnTo>
                    <a:lnTo>
                      <a:pt x="747" y="307"/>
                    </a:lnTo>
                    <a:lnTo>
                      <a:pt x="749" y="305"/>
                    </a:lnTo>
                    <a:lnTo>
                      <a:pt x="756" y="305"/>
                    </a:lnTo>
                    <a:lnTo>
                      <a:pt x="768" y="307"/>
                    </a:lnTo>
                    <a:lnTo>
                      <a:pt x="774" y="308"/>
                    </a:lnTo>
                    <a:lnTo>
                      <a:pt x="778" y="307"/>
                    </a:lnTo>
                    <a:lnTo>
                      <a:pt x="782" y="307"/>
                    </a:lnTo>
                    <a:lnTo>
                      <a:pt x="793" y="296"/>
                    </a:lnTo>
                    <a:lnTo>
                      <a:pt x="800" y="276"/>
                    </a:lnTo>
                    <a:lnTo>
                      <a:pt x="800" y="275"/>
                    </a:lnTo>
                    <a:lnTo>
                      <a:pt x="802" y="275"/>
                    </a:lnTo>
                    <a:lnTo>
                      <a:pt x="802" y="273"/>
                    </a:lnTo>
                    <a:lnTo>
                      <a:pt x="804" y="251"/>
                    </a:lnTo>
                    <a:lnTo>
                      <a:pt x="802" y="248"/>
                    </a:lnTo>
                    <a:lnTo>
                      <a:pt x="797" y="247"/>
                    </a:lnTo>
                    <a:lnTo>
                      <a:pt x="793" y="254"/>
                    </a:lnTo>
                    <a:lnTo>
                      <a:pt x="792" y="258"/>
                    </a:lnTo>
                    <a:lnTo>
                      <a:pt x="789" y="259"/>
                    </a:lnTo>
                    <a:lnTo>
                      <a:pt x="785" y="254"/>
                    </a:lnTo>
                    <a:lnTo>
                      <a:pt x="789" y="247"/>
                    </a:lnTo>
                    <a:lnTo>
                      <a:pt x="790" y="244"/>
                    </a:lnTo>
                    <a:lnTo>
                      <a:pt x="788" y="243"/>
                    </a:lnTo>
                    <a:lnTo>
                      <a:pt x="788" y="241"/>
                    </a:lnTo>
                    <a:lnTo>
                      <a:pt x="779" y="240"/>
                    </a:lnTo>
                    <a:lnTo>
                      <a:pt x="779" y="238"/>
                    </a:lnTo>
                    <a:lnTo>
                      <a:pt x="778" y="240"/>
                    </a:lnTo>
                    <a:lnTo>
                      <a:pt x="776" y="240"/>
                    </a:lnTo>
                    <a:lnTo>
                      <a:pt x="774" y="241"/>
                    </a:lnTo>
                    <a:lnTo>
                      <a:pt x="770" y="240"/>
                    </a:lnTo>
                    <a:lnTo>
                      <a:pt x="764" y="230"/>
                    </a:lnTo>
                    <a:lnTo>
                      <a:pt x="764" y="221"/>
                    </a:lnTo>
                    <a:lnTo>
                      <a:pt x="767" y="218"/>
                    </a:lnTo>
                    <a:lnTo>
                      <a:pt x="768" y="215"/>
                    </a:lnTo>
                    <a:lnTo>
                      <a:pt x="768" y="213"/>
                    </a:lnTo>
                    <a:lnTo>
                      <a:pt x="767" y="212"/>
                    </a:lnTo>
                    <a:lnTo>
                      <a:pt x="767" y="211"/>
                    </a:lnTo>
                    <a:lnTo>
                      <a:pt x="763" y="197"/>
                    </a:lnTo>
                    <a:lnTo>
                      <a:pt x="763" y="194"/>
                    </a:lnTo>
                    <a:lnTo>
                      <a:pt x="761" y="184"/>
                    </a:lnTo>
                    <a:lnTo>
                      <a:pt x="761" y="176"/>
                    </a:lnTo>
                    <a:lnTo>
                      <a:pt x="763" y="164"/>
                    </a:lnTo>
                    <a:lnTo>
                      <a:pt x="767" y="155"/>
                    </a:lnTo>
                    <a:lnTo>
                      <a:pt x="774" y="152"/>
                    </a:lnTo>
                    <a:lnTo>
                      <a:pt x="776" y="149"/>
                    </a:lnTo>
                    <a:lnTo>
                      <a:pt x="778" y="149"/>
                    </a:lnTo>
                    <a:lnTo>
                      <a:pt x="782" y="141"/>
                    </a:lnTo>
                    <a:lnTo>
                      <a:pt x="782" y="139"/>
                    </a:lnTo>
                    <a:lnTo>
                      <a:pt x="781" y="138"/>
                    </a:lnTo>
                    <a:lnTo>
                      <a:pt x="782" y="138"/>
                    </a:lnTo>
                    <a:lnTo>
                      <a:pt x="783" y="137"/>
                    </a:lnTo>
                    <a:lnTo>
                      <a:pt x="786" y="131"/>
                    </a:lnTo>
                    <a:lnTo>
                      <a:pt x="792" y="124"/>
                    </a:lnTo>
                    <a:lnTo>
                      <a:pt x="797" y="123"/>
                    </a:lnTo>
                    <a:lnTo>
                      <a:pt x="803" y="120"/>
                    </a:lnTo>
                    <a:lnTo>
                      <a:pt x="804" y="117"/>
                    </a:lnTo>
                    <a:lnTo>
                      <a:pt x="806" y="117"/>
                    </a:lnTo>
                    <a:lnTo>
                      <a:pt x="806" y="113"/>
                    </a:lnTo>
                    <a:lnTo>
                      <a:pt x="807" y="111"/>
                    </a:lnTo>
                    <a:lnTo>
                      <a:pt x="807" y="110"/>
                    </a:lnTo>
                    <a:lnTo>
                      <a:pt x="803" y="99"/>
                    </a:lnTo>
                    <a:lnTo>
                      <a:pt x="802" y="97"/>
                    </a:lnTo>
                    <a:lnTo>
                      <a:pt x="800" y="94"/>
                    </a:lnTo>
                    <a:lnTo>
                      <a:pt x="796" y="91"/>
                    </a:lnTo>
                    <a:lnTo>
                      <a:pt x="789" y="88"/>
                    </a:lnTo>
                    <a:lnTo>
                      <a:pt x="786" y="88"/>
                    </a:lnTo>
                    <a:lnTo>
                      <a:pt x="782" y="91"/>
                    </a:lnTo>
                    <a:lnTo>
                      <a:pt x="774" y="99"/>
                    </a:lnTo>
                    <a:lnTo>
                      <a:pt x="772" y="101"/>
                    </a:lnTo>
                    <a:lnTo>
                      <a:pt x="770" y="101"/>
                    </a:lnTo>
                    <a:lnTo>
                      <a:pt x="760" y="100"/>
                    </a:lnTo>
                    <a:lnTo>
                      <a:pt x="759" y="114"/>
                    </a:lnTo>
                    <a:lnTo>
                      <a:pt x="770" y="131"/>
                    </a:lnTo>
                    <a:lnTo>
                      <a:pt x="774" y="137"/>
                    </a:lnTo>
                    <a:lnTo>
                      <a:pt x="774" y="138"/>
                    </a:lnTo>
                    <a:lnTo>
                      <a:pt x="772" y="139"/>
                    </a:lnTo>
                    <a:lnTo>
                      <a:pt x="768" y="139"/>
                    </a:lnTo>
                    <a:lnTo>
                      <a:pt x="756" y="142"/>
                    </a:lnTo>
                    <a:lnTo>
                      <a:pt x="754" y="142"/>
                    </a:lnTo>
                    <a:lnTo>
                      <a:pt x="753" y="139"/>
                    </a:lnTo>
                    <a:lnTo>
                      <a:pt x="753" y="138"/>
                    </a:lnTo>
                    <a:lnTo>
                      <a:pt x="749" y="137"/>
                    </a:lnTo>
                    <a:lnTo>
                      <a:pt x="744" y="134"/>
                    </a:lnTo>
                    <a:lnTo>
                      <a:pt x="743" y="125"/>
                    </a:lnTo>
                    <a:lnTo>
                      <a:pt x="733" y="99"/>
                    </a:lnTo>
                    <a:lnTo>
                      <a:pt x="732" y="96"/>
                    </a:lnTo>
                    <a:lnTo>
                      <a:pt x="716" y="81"/>
                    </a:lnTo>
                    <a:lnTo>
                      <a:pt x="701" y="89"/>
                    </a:lnTo>
                    <a:lnTo>
                      <a:pt x="680" y="89"/>
                    </a:lnTo>
                    <a:lnTo>
                      <a:pt x="676" y="82"/>
                    </a:lnTo>
                    <a:lnTo>
                      <a:pt x="672" y="78"/>
                    </a:lnTo>
                    <a:lnTo>
                      <a:pt x="669" y="78"/>
                    </a:lnTo>
                    <a:lnTo>
                      <a:pt x="661" y="70"/>
                    </a:lnTo>
                    <a:lnTo>
                      <a:pt x="658" y="68"/>
                    </a:lnTo>
                    <a:lnTo>
                      <a:pt x="656" y="67"/>
                    </a:lnTo>
                    <a:lnTo>
                      <a:pt x="652" y="71"/>
                    </a:lnTo>
                    <a:lnTo>
                      <a:pt x="639" y="77"/>
                    </a:lnTo>
                    <a:lnTo>
                      <a:pt x="637" y="77"/>
                    </a:lnTo>
                    <a:lnTo>
                      <a:pt x="630" y="74"/>
                    </a:lnTo>
                    <a:lnTo>
                      <a:pt x="624" y="75"/>
                    </a:lnTo>
                    <a:lnTo>
                      <a:pt x="596" y="86"/>
                    </a:lnTo>
                    <a:lnTo>
                      <a:pt x="579" y="82"/>
                    </a:lnTo>
                    <a:lnTo>
                      <a:pt x="578" y="81"/>
                    </a:lnTo>
                    <a:lnTo>
                      <a:pt x="579" y="78"/>
                    </a:lnTo>
                    <a:lnTo>
                      <a:pt x="579" y="77"/>
                    </a:lnTo>
                    <a:lnTo>
                      <a:pt x="578" y="72"/>
                    </a:lnTo>
                    <a:lnTo>
                      <a:pt x="574" y="65"/>
                    </a:lnTo>
                    <a:lnTo>
                      <a:pt x="567" y="68"/>
                    </a:lnTo>
                    <a:lnTo>
                      <a:pt x="566" y="6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16" name="Freeform 947">
                <a:extLst>
                  <a:ext uri="{FF2B5EF4-FFF2-40B4-BE49-F238E27FC236}">
                    <a16:creationId xmlns:a16="http://schemas.microsoft.com/office/drawing/2014/main" id="{37D0F823-4049-CFE9-5F89-D1BA2A6EF8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1" y="2471"/>
                <a:ext cx="139" cy="82"/>
              </a:xfrm>
              <a:custGeom>
                <a:avLst/>
                <a:gdLst>
                  <a:gd name="T0" fmla="*/ 45 w 556"/>
                  <a:gd name="T1" fmla="*/ 81 h 328"/>
                  <a:gd name="T2" fmla="*/ 58 w 556"/>
                  <a:gd name="T3" fmla="*/ 87 h 328"/>
                  <a:gd name="T4" fmla="*/ 55 w 556"/>
                  <a:gd name="T5" fmla="*/ 106 h 328"/>
                  <a:gd name="T6" fmla="*/ 43 w 556"/>
                  <a:gd name="T7" fmla="*/ 113 h 328"/>
                  <a:gd name="T8" fmla="*/ 22 w 556"/>
                  <a:gd name="T9" fmla="*/ 133 h 328"/>
                  <a:gd name="T10" fmla="*/ 17 w 556"/>
                  <a:gd name="T11" fmla="*/ 145 h 328"/>
                  <a:gd name="T12" fmla="*/ 0 w 556"/>
                  <a:gd name="T13" fmla="*/ 172 h 328"/>
                  <a:gd name="T14" fmla="*/ 6 w 556"/>
                  <a:gd name="T15" fmla="*/ 208 h 328"/>
                  <a:gd name="T16" fmla="*/ 3 w 556"/>
                  <a:gd name="T17" fmla="*/ 226 h 328"/>
                  <a:gd name="T18" fmla="*/ 18 w 556"/>
                  <a:gd name="T19" fmla="*/ 234 h 328"/>
                  <a:gd name="T20" fmla="*/ 28 w 556"/>
                  <a:gd name="T21" fmla="*/ 243 h 328"/>
                  <a:gd name="T22" fmla="*/ 36 w 556"/>
                  <a:gd name="T23" fmla="*/ 243 h 328"/>
                  <a:gd name="T24" fmla="*/ 77 w 556"/>
                  <a:gd name="T25" fmla="*/ 236 h 328"/>
                  <a:gd name="T26" fmla="*/ 115 w 556"/>
                  <a:gd name="T27" fmla="*/ 232 h 328"/>
                  <a:gd name="T28" fmla="*/ 115 w 556"/>
                  <a:gd name="T29" fmla="*/ 257 h 328"/>
                  <a:gd name="T30" fmla="*/ 165 w 556"/>
                  <a:gd name="T31" fmla="*/ 289 h 328"/>
                  <a:gd name="T32" fmla="*/ 169 w 556"/>
                  <a:gd name="T33" fmla="*/ 282 h 328"/>
                  <a:gd name="T34" fmla="*/ 182 w 556"/>
                  <a:gd name="T35" fmla="*/ 292 h 328"/>
                  <a:gd name="T36" fmla="*/ 222 w 556"/>
                  <a:gd name="T37" fmla="*/ 294 h 328"/>
                  <a:gd name="T38" fmla="*/ 236 w 556"/>
                  <a:gd name="T39" fmla="*/ 299 h 328"/>
                  <a:gd name="T40" fmla="*/ 242 w 556"/>
                  <a:gd name="T41" fmla="*/ 301 h 328"/>
                  <a:gd name="T42" fmla="*/ 274 w 556"/>
                  <a:gd name="T43" fmla="*/ 327 h 328"/>
                  <a:gd name="T44" fmla="*/ 319 w 556"/>
                  <a:gd name="T45" fmla="*/ 311 h 328"/>
                  <a:gd name="T46" fmla="*/ 345 w 556"/>
                  <a:gd name="T47" fmla="*/ 284 h 328"/>
                  <a:gd name="T48" fmla="*/ 407 w 556"/>
                  <a:gd name="T49" fmla="*/ 274 h 328"/>
                  <a:gd name="T50" fmla="*/ 493 w 556"/>
                  <a:gd name="T51" fmla="*/ 285 h 328"/>
                  <a:gd name="T52" fmla="*/ 539 w 556"/>
                  <a:gd name="T53" fmla="*/ 301 h 328"/>
                  <a:gd name="T54" fmla="*/ 552 w 556"/>
                  <a:gd name="T55" fmla="*/ 288 h 328"/>
                  <a:gd name="T56" fmla="*/ 552 w 556"/>
                  <a:gd name="T57" fmla="*/ 250 h 328"/>
                  <a:gd name="T58" fmla="*/ 535 w 556"/>
                  <a:gd name="T59" fmla="*/ 239 h 328"/>
                  <a:gd name="T60" fmla="*/ 501 w 556"/>
                  <a:gd name="T61" fmla="*/ 232 h 328"/>
                  <a:gd name="T62" fmla="*/ 492 w 556"/>
                  <a:gd name="T63" fmla="*/ 217 h 328"/>
                  <a:gd name="T64" fmla="*/ 510 w 556"/>
                  <a:gd name="T65" fmla="*/ 207 h 328"/>
                  <a:gd name="T66" fmla="*/ 501 w 556"/>
                  <a:gd name="T67" fmla="*/ 169 h 328"/>
                  <a:gd name="T68" fmla="*/ 499 w 556"/>
                  <a:gd name="T69" fmla="*/ 152 h 328"/>
                  <a:gd name="T70" fmla="*/ 496 w 556"/>
                  <a:gd name="T71" fmla="*/ 133 h 328"/>
                  <a:gd name="T72" fmla="*/ 457 w 556"/>
                  <a:gd name="T73" fmla="*/ 106 h 328"/>
                  <a:gd name="T74" fmla="*/ 443 w 556"/>
                  <a:gd name="T75" fmla="*/ 71 h 328"/>
                  <a:gd name="T76" fmla="*/ 412 w 556"/>
                  <a:gd name="T77" fmla="*/ 52 h 328"/>
                  <a:gd name="T78" fmla="*/ 425 w 556"/>
                  <a:gd name="T79" fmla="*/ 21 h 328"/>
                  <a:gd name="T80" fmla="*/ 393 w 556"/>
                  <a:gd name="T81" fmla="*/ 3 h 328"/>
                  <a:gd name="T82" fmla="*/ 358 w 556"/>
                  <a:gd name="T83" fmla="*/ 8 h 328"/>
                  <a:gd name="T84" fmla="*/ 331 w 556"/>
                  <a:gd name="T85" fmla="*/ 11 h 328"/>
                  <a:gd name="T86" fmla="*/ 309 w 556"/>
                  <a:gd name="T87" fmla="*/ 18 h 328"/>
                  <a:gd name="T88" fmla="*/ 291 w 556"/>
                  <a:gd name="T89" fmla="*/ 22 h 328"/>
                  <a:gd name="T90" fmla="*/ 264 w 556"/>
                  <a:gd name="T91" fmla="*/ 53 h 328"/>
                  <a:gd name="T92" fmla="*/ 249 w 556"/>
                  <a:gd name="T93" fmla="*/ 63 h 328"/>
                  <a:gd name="T94" fmla="*/ 208 w 556"/>
                  <a:gd name="T95" fmla="*/ 49 h 328"/>
                  <a:gd name="T96" fmla="*/ 182 w 556"/>
                  <a:gd name="T97" fmla="*/ 52 h 328"/>
                  <a:gd name="T98" fmla="*/ 171 w 556"/>
                  <a:gd name="T99" fmla="*/ 66 h 328"/>
                  <a:gd name="T100" fmla="*/ 148 w 556"/>
                  <a:gd name="T101" fmla="*/ 106 h 328"/>
                  <a:gd name="T102" fmla="*/ 129 w 556"/>
                  <a:gd name="T103" fmla="*/ 70 h 328"/>
                  <a:gd name="T104" fmla="*/ 105 w 556"/>
                  <a:gd name="T105" fmla="*/ 71 h 328"/>
                  <a:gd name="T106" fmla="*/ 95 w 556"/>
                  <a:gd name="T107" fmla="*/ 75 h 328"/>
                  <a:gd name="T108" fmla="*/ 78 w 556"/>
                  <a:gd name="T109" fmla="*/ 77 h 328"/>
                  <a:gd name="T110" fmla="*/ 62 w 556"/>
                  <a:gd name="T111" fmla="*/ 78 h 3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556" h="328">
                    <a:moveTo>
                      <a:pt x="49" y="73"/>
                    </a:moveTo>
                    <a:lnTo>
                      <a:pt x="45" y="73"/>
                    </a:lnTo>
                    <a:lnTo>
                      <a:pt x="45" y="74"/>
                    </a:lnTo>
                    <a:lnTo>
                      <a:pt x="43" y="78"/>
                    </a:lnTo>
                    <a:lnTo>
                      <a:pt x="45" y="81"/>
                    </a:lnTo>
                    <a:lnTo>
                      <a:pt x="55" y="81"/>
                    </a:lnTo>
                    <a:lnTo>
                      <a:pt x="58" y="82"/>
                    </a:lnTo>
                    <a:lnTo>
                      <a:pt x="59" y="84"/>
                    </a:lnTo>
                    <a:lnTo>
                      <a:pt x="58" y="85"/>
                    </a:lnTo>
                    <a:lnTo>
                      <a:pt x="58" y="87"/>
                    </a:lnTo>
                    <a:lnTo>
                      <a:pt x="53" y="92"/>
                    </a:lnTo>
                    <a:lnTo>
                      <a:pt x="52" y="96"/>
                    </a:lnTo>
                    <a:lnTo>
                      <a:pt x="52" y="99"/>
                    </a:lnTo>
                    <a:lnTo>
                      <a:pt x="56" y="103"/>
                    </a:lnTo>
                    <a:lnTo>
                      <a:pt x="55" y="106"/>
                    </a:lnTo>
                    <a:lnTo>
                      <a:pt x="46" y="106"/>
                    </a:lnTo>
                    <a:lnTo>
                      <a:pt x="46" y="107"/>
                    </a:lnTo>
                    <a:lnTo>
                      <a:pt x="45" y="109"/>
                    </a:lnTo>
                    <a:lnTo>
                      <a:pt x="45" y="113"/>
                    </a:lnTo>
                    <a:lnTo>
                      <a:pt x="43" y="113"/>
                    </a:lnTo>
                    <a:lnTo>
                      <a:pt x="42" y="116"/>
                    </a:lnTo>
                    <a:lnTo>
                      <a:pt x="36" y="119"/>
                    </a:lnTo>
                    <a:lnTo>
                      <a:pt x="31" y="120"/>
                    </a:lnTo>
                    <a:lnTo>
                      <a:pt x="25" y="127"/>
                    </a:lnTo>
                    <a:lnTo>
                      <a:pt x="22" y="133"/>
                    </a:lnTo>
                    <a:lnTo>
                      <a:pt x="21" y="134"/>
                    </a:lnTo>
                    <a:lnTo>
                      <a:pt x="20" y="134"/>
                    </a:lnTo>
                    <a:lnTo>
                      <a:pt x="21" y="135"/>
                    </a:lnTo>
                    <a:lnTo>
                      <a:pt x="21" y="137"/>
                    </a:lnTo>
                    <a:lnTo>
                      <a:pt x="17" y="145"/>
                    </a:lnTo>
                    <a:lnTo>
                      <a:pt x="15" y="145"/>
                    </a:lnTo>
                    <a:lnTo>
                      <a:pt x="13" y="148"/>
                    </a:lnTo>
                    <a:lnTo>
                      <a:pt x="6" y="151"/>
                    </a:lnTo>
                    <a:lnTo>
                      <a:pt x="2" y="160"/>
                    </a:lnTo>
                    <a:lnTo>
                      <a:pt x="0" y="172"/>
                    </a:lnTo>
                    <a:lnTo>
                      <a:pt x="0" y="180"/>
                    </a:lnTo>
                    <a:lnTo>
                      <a:pt x="2" y="190"/>
                    </a:lnTo>
                    <a:lnTo>
                      <a:pt x="2" y="193"/>
                    </a:lnTo>
                    <a:lnTo>
                      <a:pt x="6" y="207"/>
                    </a:lnTo>
                    <a:lnTo>
                      <a:pt x="6" y="208"/>
                    </a:lnTo>
                    <a:lnTo>
                      <a:pt x="7" y="209"/>
                    </a:lnTo>
                    <a:lnTo>
                      <a:pt x="7" y="211"/>
                    </a:lnTo>
                    <a:lnTo>
                      <a:pt x="6" y="214"/>
                    </a:lnTo>
                    <a:lnTo>
                      <a:pt x="3" y="217"/>
                    </a:lnTo>
                    <a:lnTo>
                      <a:pt x="3" y="226"/>
                    </a:lnTo>
                    <a:lnTo>
                      <a:pt x="9" y="236"/>
                    </a:lnTo>
                    <a:lnTo>
                      <a:pt x="13" y="237"/>
                    </a:lnTo>
                    <a:lnTo>
                      <a:pt x="15" y="236"/>
                    </a:lnTo>
                    <a:lnTo>
                      <a:pt x="17" y="236"/>
                    </a:lnTo>
                    <a:lnTo>
                      <a:pt x="18" y="234"/>
                    </a:lnTo>
                    <a:lnTo>
                      <a:pt x="18" y="236"/>
                    </a:lnTo>
                    <a:lnTo>
                      <a:pt x="27" y="237"/>
                    </a:lnTo>
                    <a:lnTo>
                      <a:pt x="27" y="239"/>
                    </a:lnTo>
                    <a:lnTo>
                      <a:pt x="29" y="240"/>
                    </a:lnTo>
                    <a:lnTo>
                      <a:pt x="28" y="243"/>
                    </a:lnTo>
                    <a:lnTo>
                      <a:pt x="24" y="250"/>
                    </a:lnTo>
                    <a:lnTo>
                      <a:pt x="28" y="255"/>
                    </a:lnTo>
                    <a:lnTo>
                      <a:pt x="31" y="254"/>
                    </a:lnTo>
                    <a:lnTo>
                      <a:pt x="32" y="250"/>
                    </a:lnTo>
                    <a:lnTo>
                      <a:pt x="36" y="243"/>
                    </a:lnTo>
                    <a:lnTo>
                      <a:pt x="41" y="244"/>
                    </a:lnTo>
                    <a:lnTo>
                      <a:pt x="43" y="247"/>
                    </a:lnTo>
                    <a:lnTo>
                      <a:pt x="66" y="248"/>
                    </a:lnTo>
                    <a:lnTo>
                      <a:pt x="73" y="244"/>
                    </a:lnTo>
                    <a:lnTo>
                      <a:pt x="77" y="236"/>
                    </a:lnTo>
                    <a:lnTo>
                      <a:pt x="89" y="225"/>
                    </a:lnTo>
                    <a:lnTo>
                      <a:pt x="92" y="219"/>
                    </a:lnTo>
                    <a:lnTo>
                      <a:pt x="94" y="219"/>
                    </a:lnTo>
                    <a:lnTo>
                      <a:pt x="109" y="227"/>
                    </a:lnTo>
                    <a:lnTo>
                      <a:pt x="115" y="232"/>
                    </a:lnTo>
                    <a:lnTo>
                      <a:pt x="115" y="233"/>
                    </a:lnTo>
                    <a:lnTo>
                      <a:pt x="120" y="254"/>
                    </a:lnTo>
                    <a:lnTo>
                      <a:pt x="120" y="255"/>
                    </a:lnTo>
                    <a:lnTo>
                      <a:pt x="119" y="257"/>
                    </a:lnTo>
                    <a:lnTo>
                      <a:pt x="115" y="257"/>
                    </a:lnTo>
                    <a:lnTo>
                      <a:pt x="116" y="258"/>
                    </a:lnTo>
                    <a:lnTo>
                      <a:pt x="139" y="286"/>
                    </a:lnTo>
                    <a:lnTo>
                      <a:pt x="159" y="288"/>
                    </a:lnTo>
                    <a:lnTo>
                      <a:pt x="161" y="289"/>
                    </a:lnTo>
                    <a:lnTo>
                      <a:pt x="165" y="289"/>
                    </a:lnTo>
                    <a:lnTo>
                      <a:pt x="166" y="288"/>
                    </a:lnTo>
                    <a:lnTo>
                      <a:pt x="168" y="288"/>
                    </a:lnTo>
                    <a:lnTo>
                      <a:pt x="168" y="286"/>
                    </a:lnTo>
                    <a:lnTo>
                      <a:pt x="169" y="285"/>
                    </a:lnTo>
                    <a:lnTo>
                      <a:pt x="169" y="282"/>
                    </a:lnTo>
                    <a:lnTo>
                      <a:pt x="173" y="286"/>
                    </a:lnTo>
                    <a:lnTo>
                      <a:pt x="173" y="292"/>
                    </a:lnTo>
                    <a:lnTo>
                      <a:pt x="175" y="294"/>
                    </a:lnTo>
                    <a:lnTo>
                      <a:pt x="178" y="294"/>
                    </a:lnTo>
                    <a:lnTo>
                      <a:pt x="182" y="292"/>
                    </a:lnTo>
                    <a:lnTo>
                      <a:pt x="185" y="288"/>
                    </a:lnTo>
                    <a:lnTo>
                      <a:pt x="186" y="284"/>
                    </a:lnTo>
                    <a:lnTo>
                      <a:pt x="189" y="281"/>
                    </a:lnTo>
                    <a:lnTo>
                      <a:pt x="200" y="281"/>
                    </a:lnTo>
                    <a:lnTo>
                      <a:pt x="222" y="294"/>
                    </a:lnTo>
                    <a:lnTo>
                      <a:pt x="222" y="296"/>
                    </a:lnTo>
                    <a:lnTo>
                      <a:pt x="225" y="296"/>
                    </a:lnTo>
                    <a:lnTo>
                      <a:pt x="228" y="297"/>
                    </a:lnTo>
                    <a:lnTo>
                      <a:pt x="232" y="297"/>
                    </a:lnTo>
                    <a:lnTo>
                      <a:pt x="236" y="299"/>
                    </a:lnTo>
                    <a:lnTo>
                      <a:pt x="236" y="300"/>
                    </a:lnTo>
                    <a:lnTo>
                      <a:pt x="235" y="303"/>
                    </a:lnTo>
                    <a:lnTo>
                      <a:pt x="239" y="303"/>
                    </a:lnTo>
                    <a:lnTo>
                      <a:pt x="240" y="301"/>
                    </a:lnTo>
                    <a:lnTo>
                      <a:pt x="242" y="301"/>
                    </a:lnTo>
                    <a:lnTo>
                      <a:pt x="246" y="303"/>
                    </a:lnTo>
                    <a:lnTo>
                      <a:pt x="267" y="327"/>
                    </a:lnTo>
                    <a:lnTo>
                      <a:pt x="270" y="328"/>
                    </a:lnTo>
                    <a:lnTo>
                      <a:pt x="271" y="328"/>
                    </a:lnTo>
                    <a:lnTo>
                      <a:pt x="274" y="327"/>
                    </a:lnTo>
                    <a:lnTo>
                      <a:pt x="275" y="327"/>
                    </a:lnTo>
                    <a:lnTo>
                      <a:pt x="275" y="325"/>
                    </a:lnTo>
                    <a:lnTo>
                      <a:pt x="286" y="324"/>
                    </a:lnTo>
                    <a:lnTo>
                      <a:pt x="309" y="317"/>
                    </a:lnTo>
                    <a:lnTo>
                      <a:pt x="319" y="311"/>
                    </a:lnTo>
                    <a:lnTo>
                      <a:pt x="341" y="289"/>
                    </a:lnTo>
                    <a:lnTo>
                      <a:pt x="344" y="289"/>
                    </a:lnTo>
                    <a:lnTo>
                      <a:pt x="344" y="288"/>
                    </a:lnTo>
                    <a:lnTo>
                      <a:pt x="345" y="286"/>
                    </a:lnTo>
                    <a:lnTo>
                      <a:pt x="345" y="284"/>
                    </a:lnTo>
                    <a:lnTo>
                      <a:pt x="346" y="282"/>
                    </a:lnTo>
                    <a:lnTo>
                      <a:pt x="359" y="275"/>
                    </a:lnTo>
                    <a:lnTo>
                      <a:pt x="370" y="271"/>
                    </a:lnTo>
                    <a:lnTo>
                      <a:pt x="398" y="271"/>
                    </a:lnTo>
                    <a:lnTo>
                      <a:pt x="407" y="274"/>
                    </a:lnTo>
                    <a:lnTo>
                      <a:pt x="434" y="278"/>
                    </a:lnTo>
                    <a:lnTo>
                      <a:pt x="437" y="278"/>
                    </a:lnTo>
                    <a:lnTo>
                      <a:pt x="492" y="284"/>
                    </a:lnTo>
                    <a:lnTo>
                      <a:pt x="492" y="285"/>
                    </a:lnTo>
                    <a:lnTo>
                      <a:pt x="493" y="285"/>
                    </a:lnTo>
                    <a:lnTo>
                      <a:pt x="497" y="288"/>
                    </a:lnTo>
                    <a:lnTo>
                      <a:pt x="506" y="289"/>
                    </a:lnTo>
                    <a:lnTo>
                      <a:pt x="516" y="294"/>
                    </a:lnTo>
                    <a:lnTo>
                      <a:pt x="527" y="301"/>
                    </a:lnTo>
                    <a:lnTo>
                      <a:pt x="539" y="301"/>
                    </a:lnTo>
                    <a:lnTo>
                      <a:pt x="549" y="300"/>
                    </a:lnTo>
                    <a:lnTo>
                      <a:pt x="549" y="296"/>
                    </a:lnTo>
                    <a:lnTo>
                      <a:pt x="550" y="294"/>
                    </a:lnTo>
                    <a:lnTo>
                      <a:pt x="552" y="289"/>
                    </a:lnTo>
                    <a:lnTo>
                      <a:pt x="552" y="288"/>
                    </a:lnTo>
                    <a:lnTo>
                      <a:pt x="554" y="284"/>
                    </a:lnTo>
                    <a:lnTo>
                      <a:pt x="556" y="278"/>
                    </a:lnTo>
                    <a:lnTo>
                      <a:pt x="556" y="277"/>
                    </a:lnTo>
                    <a:lnTo>
                      <a:pt x="552" y="254"/>
                    </a:lnTo>
                    <a:lnTo>
                      <a:pt x="552" y="250"/>
                    </a:lnTo>
                    <a:lnTo>
                      <a:pt x="545" y="237"/>
                    </a:lnTo>
                    <a:lnTo>
                      <a:pt x="543" y="237"/>
                    </a:lnTo>
                    <a:lnTo>
                      <a:pt x="539" y="239"/>
                    </a:lnTo>
                    <a:lnTo>
                      <a:pt x="538" y="240"/>
                    </a:lnTo>
                    <a:lnTo>
                      <a:pt x="535" y="239"/>
                    </a:lnTo>
                    <a:lnTo>
                      <a:pt x="532" y="239"/>
                    </a:lnTo>
                    <a:lnTo>
                      <a:pt x="524" y="236"/>
                    </a:lnTo>
                    <a:lnTo>
                      <a:pt x="520" y="236"/>
                    </a:lnTo>
                    <a:lnTo>
                      <a:pt x="513" y="237"/>
                    </a:lnTo>
                    <a:lnTo>
                      <a:pt x="501" y="232"/>
                    </a:lnTo>
                    <a:lnTo>
                      <a:pt x="500" y="229"/>
                    </a:lnTo>
                    <a:lnTo>
                      <a:pt x="499" y="227"/>
                    </a:lnTo>
                    <a:lnTo>
                      <a:pt x="499" y="226"/>
                    </a:lnTo>
                    <a:lnTo>
                      <a:pt x="494" y="221"/>
                    </a:lnTo>
                    <a:lnTo>
                      <a:pt x="492" y="217"/>
                    </a:lnTo>
                    <a:lnTo>
                      <a:pt x="507" y="212"/>
                    </a:lnTo>
                    <a:lnTo>
                      <a:pt x="507" y="214"/>
                    </a:lnTo>
                    <a:lnTo>
                      <a:pt x="511" y="215"/>
                    </a:lnTo>
                    <a:lnTo>
                      <a:pt x="510" y="209"/>
                    </a:lnTo>
                    <a:lnTo>
                      <a:pt x="510" y="207"/>
                    </a:lnTo>
                    <a:lnTo>
                      <a:pt x="504" y="195"/>
                    </a:lnTo>
                    <a:lnTo>
                      <a:pt x="501" y="193"/>
                    </a:lnTo>
                    <a:lnTo>
                      <a:pt x="497" y="186"/>
                    </a:lnTo>
                    <a:lnTo>
                      <a:pt x="499" y="176"/>
                    </a:lnTo>
                    <a:lnTo>
                      <a:pt x="501" y="169"/>
                    </a:lnTo>
                    <a:lnTo>
                      <a:pt x="503" y="170"/>
                    </a:lnTo>
                    <a:lnTo>
                      <a:pt x="510" y="169"/>
                    </a:lnTo>
                    <a:lnTo>
                      <a:pt x="510" y="162"/>
                    </a:lnTo>
                    <a:lnTo>
                      <a:pt x="500" y="154"/>
                    </a:lnTo>
                    <a:lnTo>
                      <a:pt x="499" y="152"/>
                    </a:lnTo>
                    <a:lnTo>
                      <a:pt x="497" y="151"/>
                    </a:lnTo>
                    <a:lnTo>
                      <a:pt x="497" y="142"/>
                    </a:lnTo>
                    <a:lnTo>
                      <a:pt x="500" y="128"/>
                    </a:lnTo>
                    <a:lnTo>
                      <a:pt x="497" y="130"/>
                    </a:lnTo>
                    <a:lnTo>
                      <a:pt x="496" y="133"/>
                    </a:lnTo>
                    <a:lnTo>
                      <a:pt x="490" y="138"/>
                    </a:lnTo>
                    <a:lnTo>
                      <a:pt x="489" y="135"/>
                    </a:lnTo>
                    <a:lnTo>
                      <a:pt x="487" y="134"/>
                    </a:lnTo>
                    <a:lnTo>
                      <a:pt x="476" y="116"/>
                    </a:lnTo>
                    <a:lnTo>
                      <a:pt x="457" y="106"/>
                    </a:lnTo>
                    <a:lnTo>
                      <a:pt x="453" y="105"/>
                    </a:lnTo>
                    <a:lnTo>
                      <a:pt x="451" y="103"/>
                    </a:lnTo>
                    <a:lnTo>
                      <a:pt x="444" y="87"/>
                    </a:lnTo>
                    <a:lnTo>
                      <a:pt x="444" y="74"/>
                    </a:lnTo>
                    <a:lnTo>
                      <a:pt x="443" y="71"/>
                    </a:lnTo>
                    <a:lnTo>
                      <a:pt x="440" y="73"/>
                    </a:lnTo>
                    <a:lnTo>
                      <a:pt x="412" y="82"/>
                    </a:lnTo>
                    <a:lnTo>
                      <a:pt x="403" y="84"/>
                    </a:lnTo>
                    <a:lnTo>
                      <a:pt x="404" y="67"/>
                    </a:lnTo>
                    <a:lnTo>
                      <a:pt x="412" y="52"/>
                    </a:lnTo>
                    <a:lnTo>
                      <a:pt x="412" y="50"/>
                    </a:lnTo>
                    <a:lnTo>
                      <a:pt x="415" y="36"/>
                    </a:lnTo>
                    <a:lnTo>
                      <a:pt x="420" y="29"/>
                    </a:lnTo>
                    <a:lnTo>
                      <a:pt x="423" y="22"/>
                    </a:lnTo>
                    <a:lnTo>
                      <a:pt x="425" y="21"/>
                    </a:lnTo>
                    <a:lnTo>
                      <a:pt x="427" y="21"/>
                    </a:lnTo>
                    <a:lnTo>
                      <a:pt x="436" y="17"/>
                    </a:lnTo>
                    <a:lnTo>
                      <a:pt x="436" y="15"/>
                    </a:lnTo>
                    <a:lnTo>
                      <a:pt x="403" y="0"/>
                    </a:lnTo>
                    <a:lnTo>
                      <a:pt x="393" y="3"/>
                    </a:lnTo>
                    <a:lnTo>
                      <a:pt x="390" y="4"/>
                    </a:lnTo>
                    <a:lnTo>
                      <a:pt x="388" y="4"/>
                    </a:lnTo>
                    <a:lnTo>
                      <a:pt x="377" y="7"/>
                    </a:lnTo>
                    <a:lnTo>
                      <a:pt x="359" y="7"/>
                    </a:lnTo>
                    <a:lnTo>
                      <a:pt x="358" y="8"/>
                    </a:lnTo>
                    <a:lnTo>
                      <a:pt x="353" y="10"/>
                    </a:lnTo>
                    <a:lnTo>
                      <a:pt x="348" y="14"/>
                    </a:lnTo>
                    <a:lnTo>
                      <a:pt x="346" y="14"/>
                    </a:lnTo>
                    <a:lnTo>
                      <a:pt x="335" y="11"/>
                    </a:lnTo>
                    <a:lnTo>
                      <a:pt x="331" y="11"/>
                    </a:lnTo>
                    <a:lnTo>
                      <a:pt x="324" y="13"/>
                    </a:lnTo>
                    <a:lnTo>
                      <a:pt x="319" y="13"/>
                    </a:lnTo>
                    <a:lnTo>
                      <a:pt x="314" y="14"/>
                    </a:lnTo>
                    <a:lnTo>
                      <a:pt x="313" y="14"/>
                    </a:lnTo>
                    <a:lnTo>
                      <a:pt x="309" y="18"/>
                    </a:lnTo>
                    <a:lnTo>
                      <a:pt x="306" y="20"/>
                    </a:lnTo>
                    <a:lnTo>
                      <a:pt x="303" y="22"/>
                    </a:lnTo>
                    <a:lnTo>
                      <a:pt x="298" y="22"/>
                    </a:lnTo>
                    <a:lnTo>
                      <a:pt x="296" y="21"/>
                    </a:lnTo>
                    <a:lnTo>
                      <a:pt x="291" y="22"/>
                    </a:lnTo>
                    <a:lnTo>
                      <a:pt x="279" y="35"/>
                    </a:lnTo>
                    <a:lnTo>
                      <a:pt x="263" y="42"/>
                    </a:lnTo>
                    <a:lnTo>
                      <a:pt x="263" y="43"/>
                    </a:lnTo>
                    <a:lnTo>
                      <a:pt x="264" y="45"/>
                    </a:lnTo>
                    <a:lnTo>
                      <a:pt x="264" y="53"/>
                    </a:lnTo>
                    <a:lnTo>
                      <a:pt x="260" y="63"/>
                    </a:lnTo>
                    <a:lnTo>
                      <a:pt x="260" y="68"/>
                    </a:lnTo>
                    <a:lnTo>
                      <a:pt x="257" y="66"/>
                    </a:lnTo>
                    <a:lnTo>
                      <a:pt x="254" y="64"/>
                    </a:lnTo>
                    <a:lnTo>
                      <a:pt x="249" y="63"/>
                    </a:lnTo>
                    <a:lnTo>
                      <a:pt x="247" y="60"/>
                    </a:lnTo>
                    <a:lnTo>
                      <a:pt x="246" y="60"/>
                    </a:lnTo>
                    <a:lnTo>
                      <a:pt x="233" y="54"/>
                    </a:lnTo>
                    <a:lnTo>
                      <a:pt x="215" y="49"/>
                    </a:lnTo>
                    <a:lnTo>
                      <a:pt x="208" y="49"/>
                    </a:lnTo>
                    <a:lnTo>
                      <a:pt x="201" y="47"/>
                    </a:lnTo>
                    <a:lnTo>
                      <a:pt x="200" y="46"/>
                    </a:lnTo>
                    <a:lnTo>
                      <a:pt x="192" y="50"/>
                    </a:lnTo>
                    <a:lnTo>
                      <a:pt x="189" y="50"/>
                    </a:lnTo>
                    <a:lnTo>
                      <a:pt x="182" y="52"/>
                    </a:lnTo>
                    <a:lnTo>
                      <a:pt x="159" y="52"/>
                    </a:lnTo>
                    <a:lnTo>
                      <a:pt x="159" y="56"/>
                    </a:lnTo>
                    <a:lnTo>
                      <a:pt x="161" y="59"/>
                    </a:lnTo>
                    <a:lnTo>
                      <a:pt x="165" y="63"/>
                    </a:lnTo>
                    <a:lnTo>
                      <a:pt x="171" y="66"/>
                    </a:lnTo>
                    <a:lnTo>
                      <a:pt x="199" y="77"/>
                    </a:lnTo>
                    <a:lnTo>
                      <a:pt x="197" y="77"/>
                    </a:lnTo>
                    <a:lnTo>
                      <a:pt x="162" y="99"/>
                    </a:lnTo>
                    <a:lnTo>
                      <a:pt x="151" y="103"/>
                    </a:lnTo>
                    <a:lnTo>
                      <a:pt x="148" y="106"/>
                    </a:lnTo>
                    <a:lnTo>
                      <a:pt x="147" y="106"/>
                    </a:lnTo>
                    <a:lnTo>
                      <a:pt x="147" y="105"/>
                    </a:lnTo>
                    <a:lnTo>
                      <a:pt x="137" y="87"/>
                    </a:lnTo>
                    <a:lnTo>
                      <a:pt x="136" y="80"/>
                    </a:lnTo>
                    <a:lnTo>
                      <a:pt x="129" y="70"/>
                    </a:lnTo>
                    <a:lnTo>
                      <a:pt x="116" y="80"/>
                    </a:lnTo>
                    <a:lnTo>
                      <a:pt x="115" y="80"/>
                    </a:lnTo>
                    <a:lnTo>
                      <a:pt x="115" y="75"/>
                    </a:lnTo>
                    <a:lnTo>
                      <a:pt x="112" y="73"/>
                    </a:lnTo>
                    <a:lnTo>
                      <a:pt x="105" y="71"/>
                    </a:lnTo>
                    <a:lnTo>
                      <a:pt x="101" y="71"/>
                    </a:lnTo>
                    <a:lnTo>
                      <a:pt x="99" y="73"/>
                    </a:lnTo>
                    <a:lnTo>
                      <a:pt x="98" y="73"/>
                    </a:lnTo>
                    <a:lnTo>
                      <a:pt x="98" y="74"/>
                    </a:lnTo>
                    <a:lnTo>
                      <a:pt x="95" y="75"/>
                    </a:lnTo>
                    <a:lnTo>
                      <a:pt x="95" y="77"/>
                    </a:lnTo>
                    <a:lnTo>
                      <a:pt x="94" y="77"/>
                    </a:lnTo>
                    <a:lnTo>
                      <a:pt x="92" y="75"/>
                    </a:lnTo>
                    <a:lnTo>
                      <a:pt x="80" y="77"/>
                    </a:lnTo>
                    <a:lnTo>
                      <a:pt x="78" y="77"/>
                    </a:lnTo>
                    <a:lnTo>
                      <a:pt x="78" y="78"/>
                    </a:lnTo>
                    <a:lnTo>
                      <a:pt x="74" y="81"/>
                    </a:lnTo>
                    <a:lnTo>
                      <a:pt x="70" y="81"/>
                    </a:lnTo>
                    <a:lnTo>
                      <a:pt x="63" y="78"/>
                    </a:lnTo>
                    <a:lnTo>
                      <a:pt x="62" y="78"/>
                    </a:lnTo>
                    <a:lnTo>
                      <a:pt x="60" y="77"/>
                    </a:lnTo>
                    <a:lnTo>
                      <a:pt x="55" y="74"/>
                    </a:lnTo>
                    <a:lnTo>
                      <a:pt x="49" y="7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17" name="Freeform 948">
                <a:extLst>
                  <a:ext uri="{FF2B5EF4-FFF2-40B4-BE49-F238E27FC236}">
                    <a16:creationId xmlns:a16="http://schemas.microsoft.com/office/drawing/2014/main" id="{34169A51-C464-6E63-D785-12D0D1DCDD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8" y="2395"/>
                <a:ext cx="61" cy="75"/>
              </a:xfrm>
              <a:custGeom>
                <a:avLst/>
                <a:gdLst>
                  <a:gd name="T0" fmla="*/ 121 w 247"/>
                  <a:gd name="T1" fmla="*/ 4 h 299"/>
                  <a:gd name="T2" fmla="*/ 118 w 247"/>
                  <a:gd name="T3" fmla="*/ 0 h 299"/>
                  <a:gd name="T4" fmla="*/ 110 w 247"/>
                  <a:gd name="T5" fmla="*/ 15 h 299"/>
                  <a:gd name="T6" fmla="*/ 104 w 247"/>
                  <a:gd name="T7" fmla="*/ 31 h 299"/>
                  <a:gd name="T8" fmla="*/ 92 w 247"/>
                  <a:gd name="T9" fmla="*/ 27 h 299"/>
                  <a:gd name="T10" fmla="*/ 92 w 247"/>
                  <a:gd name="T11" fmla="*/ 35 h 299"/>
                  <a:gd name="T12" fmla="*/ 106 w 247"/>
                  <a:gd name="T13" fmla="*/ 55 h 299"/>
                  <a:gd name="T14" fmla="*/ 39 w 247"/>
                  <a:gd name="T15" fmla="*/ 68 h 299"/>
                  <a:gd name="T16" fmla="*/ 19 w 247"/>
                  <a:gd name="T17" fmla="*/ 94 h 299"/>
                  <a:gd name="T18" fmla="*/ 19 w 247"/>
                  <a:gd name="T19" fmla="*/ 126 h 299"/>
                  <a:gd name="T20" fmla="*/ 48 w 247"/>
                  <a:gd name="T21" fmla="*/ 134 h 299"/>
                  <a:gd name="T22" fmla="*/ 36 w 247"/>
                  <a:gd name="T23" fmla="*/ 189 h 299"/>
                  <a:gd name="T24" fmla="*/ 26 w 247"/>
                  <a:gd name="T25" fmla="*/ 183 h 299"/>
                  <a:gd name="T26" fmla="*/ 11 w 247"/>
                  <a:gd name="T27" fmla="*/ 192 h 299"/>
                  <a:gd name="T28" fmla="*/ 17 w 247"/>
                  <a:gd name="T29" fmla="*/ 207 h 299"/>
                  <a:gd name="T30" fmla="*/ 12 w 247"/>
                  <a:gd name="T31" fmla="*/ 223 h 299"/>
                  <a:gd name="T32" fmla="*/ 4 w 247"/>
                  <a:gd name="T33" fmla="*/ 238 h 299"/>
                  <a:gd name="T34" fmla="*/ 1 w 247"/>
                  <a:gd name="T35" fmla="*/ 242 h 299"/>
                  <a:gd name="T36" fmla="*/ 0 w 247"/>
                  <a:gd name="T37" fmla="*/ 257 h 299"/>
                  <a:gd name="T38" fmla="*/ 36 w 247"/>
                  <a:gd name="T39" fmla="*/ 293 h 299"/>
                  <a:gd name="T40" fmla="*/ 58 w 247"/>
                  <a:gd name="T41" fmla="*/ 286 h 299"/>
                  <a:gd name="T42" fmla="*/ 77 w 247"/>
                  <a:gd name="T43" fmla="*/ 293 h 299"/>
                  <a:gd name="T44" fmla="*/ 106 w 247"/>
                  <a:gd name="T45" fmla="*/ 289 h 299"/>
                  <a:gd name="T46" fmla="*/ 104 w 247"/>
                  <a:gd name="T47" fmla="*/ 283 h 299"/>
                  <a:gd name="T48" fmla="*/ 96 w 247"/>
                  <a:gd name="T49" fmla="*/ 260 h 299"/>
                  <a:gd name="T50" fmla="*/ 101 w 247"/>
                  <a:gd name="T51" fmla="*/ 247 h 299"/>
                  <a:gd name="T52" fmla="*/ 120 w 247"/>
                  <a:gd name="T53" fmla="*/ 225 h 299"/>
                  <a:gd name="T54" fmla="*/ 146 w 247"/>
                  <a:gd name="T55" fmla="*/ 192 h 299"/>
                  <a:gd name="T56" fmla="*/ 161 w 247"/>
                  <a:gd name="T57" fmla="*/ 186 h 299"/>
                  <a:gd name="T58" fmla="*/ 173 w 247"/>
                  <a:gd name="T59" fmla="*/ 173 h 299"/>
                  <a:gd name="T60" fmla="*/ 180 w 247"/>
                  <a:gd name="T61" fmla="*/ 170 h 299"/>
                  <a:gd name="T62" fmla="*/ 181 w 247"/>
                  <a:gd name="T63" fmla="*/ 156 h 299"/>
                  <a:gd name="T64" fmla="*/ 194 w 247"/>
                  <a:gd name="T65" fmla="*/ 142 h 299"/>
                  <a:gd name="T66" fmla="*/ 204 w 247"/>
                  <a:gd name="T67" fmla="*/ 141 h 299"/>
                  <a:gd name="T68" fmla="*/ 220 w 247"/>
                  <a:gd name="T69" fmla="*/ 138 h 299"/>
                  <a:gd name="T70" fmla="*/ 228 w 247"/>
                  <a:gd name="T71" fmla="*/ 144 h 299"/>
                  <a:gd name="T72" fmla="*/ 241 w 247"/>
                  <a:gd name="T73" fmla="*/ 138 h 299"/>
                  <a:gd name="T74" fmla="*/ 244 w 247"/>
                  <a:gd name="T75" fmla="*/ 140 h 299"/>
                  <a:gd name="T76" fmla="*/ 245 w 247"/>
                  <a:gd name="T77" fmla="*/ 116 h 299"/>
                  <a:gd name="T78" fmla="*/ 219 w 247"/>
                  <a:gd name="T79" fmla="*/ 94 h 299"/>
                  <a:gd name="T80" fmla="*/ 199 w 247"/>
                  <a:gd name="T81" fmla="*/ 77 h 299"/>
                  <a:gd name="T82" fmla="*/ 163 w 247"/>
                  <a:gd name="T83" fmla="*/ 67 h 299"/>
                  <a:gd name="T84" fmla="*/ 163 w 247"/>
                  <a:gd name="T85" fmla="*/ 28 h 2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47" h="299">
                    <a:moveTo>
                      <a:pt x="151" y="29"/>
                    </a:moveTo>
                    <a:lnTo>
                      <a:pt x="132" y="29"/>
                    </a:lnTo>
                    <a:lnTo>
                      <a:pt x="121" y="4"/>
                    </a:lnTo>
                    <a:lnTo>
                      <a:pt x="121" y="3"/>
                    </a:lnTo>
                    <a:lnTo>
                      <a:pt x="120" y="0"/>
                    </a:lnTo>
                    <a:lnTo>
                      <a:pt x="118" y="0"/>
                    </a:lnTo>
                    <a:lnTo>
                      <a:pt x="115" y="0"/>
                    </a:lnTo>
                    <a:lnTo>
                      <a:pt x="111" y="13"/>
                    </a:lnTo>
                    <a:lnTo>
                      <a:pt x="110" y="15"/>
                    </a:lnTo>
                    <a:lnTo>
                      <a:pt x="110" y="22"/>
                    </a:lnTo>
                    <a:lnTo>
                      <a:pt x="111" y="29"/>
                    </a:lnTo>
                    <a:lnTo>
                      <a:pt x="104" y="31"/>
                    </a:lnTo>
                    <a:lnTo>
                      <a:pt x="99" y="31"/>
                    </a:lnTo>
                    <a:lnTo>
                      <a:pt x="99" y="29"/>
                    </a:lnTo>
                    <a:lnTo>
                      <a:pt x="92" y="27"/>
                    </a:lnTo>
                    <a:lnTo>
                      <a:pt x="90" y="27"/>
                    </a:lnTo>
                    <a:lnTo>
                      <a:pt x="90" y="29"/>
                    </a:lnTo>
                    <a:lnTo>
                      <a:pt x="92" y="35"/>
                    </a:lnTo>
                    <a:lnTo>
                      <a:pt x="92" y="36"/>
                    </a:lnTo>
                    <a:lnTo>
                      <a:pt x="93" y="39"/>
                    </a:lnTo>
                    <a:lnTo>
                      <a:pt x="106" y="55"/>
                    </a:lnTo>
                    <a:lnTo>
                      <a:pt x="69" y="55"/>
                    </a:lnTo>
                    <a:lnTo>
                      <a:pt x="40" y="66"/>
                    </a:lnTo>
                    <a:lnTo>
                      <a:pt x="39" y="68"/>
                    </a:lnTo>
                    <a:lnTo>
                      <a:pt x="32" y="74"/>
                    </a:lnTo>
                    <a:lnTo>
                      <a:pt x="26" y="82"/>
                    </a:lnTo>
                    <a:lnTo>
                      <a:pt x="19" y="94"/>
                    </a:lnTo>
                    <a:lnTo>
                      <a:pt x="14" y="112"/>
                    </a:lnTo>
                    <a:lnTo>
                      <a:pt x="14" y="113"/>
                    </a:lnTo>
                    <a:lnTo>
                      <a:pt x="19" y="126"/>
                    </a:lnTo>
                    <a:lnTo>
                      <a:pt x="32" y="126"/>
                    </a:lnTo>
                    <a:lnTo>
                      <a:pt x="47" y="134"/>
                    </a:lnTo>
                    <a:lnTo>
                      <a:pt x="48" y="134"/>
                    </a:lnTo>
                    <a:lnTo>
                      <a:pt x="37" y="175"/>
                    </a:lnTo>
                    <a:lnTo>
                      <a:pt x="39" y="189"/>
                    </a:lnTo>
                    <a:lnTo>
                      <a:pt x="36" y="189"/>
                    </a:lnTo>
                    <a:lnTo>
                      <a:pt x="33" y="186"/>
                    </a:lnTo>
                    <a:lnTo>
                      <a:pt x="29" y="185"/>
                    </a:lnTo>
                    <a:lnTo>
                      <a:pt x="26" y="183"/>
                    </a:lnTo>
                    <a:lnTo>
                      <a:pt x="17" y="183"/>
                    </a:lnTo>
                    <a:lnTo>
                      <a:pt x="11" y="190"/>
                    </a:lnTo>
                    <a:lnTo>
                      <a:pt x="11" y="192"/>
                    </a:lnTo>
                    <a:lnTo>
                      <a:pt x="12" y="192"/>
                    </a:lnTo>
                    <a:lnTo>
                      <a:pt x="17" y="193"/>
                    </a:lnTo>
                    <a:lnTo>
                      <a:pt x="17" y="207"/>
                    </a:lnTo>
                    <a:lnTo>
                      <a:pt x="15" y="207"/>
                    </a:lnTo>
                    <a:lnTo>
                      <a:pt x="11" y="214"/>
                    </a:lnTo>
                    <a:lnTo>
                      <a:pt x="12" y="223"/>
                    </a:lnTo>
                    <a:lnTo>
                      <a:pt x="9" y="230"/>
                    </a:lnTo>
                    <a:lnTo>
                      <a:pt x="4" y="233"/>
                    </a:lnTo>
                    <a:lnTo>
                      <a:pt x="4" y="238"/>
                    </a:lnTo>
                    <a:lnTo>
                      <a:pt x="1" y="238"/>
                    </a:lnTo>
                    <a:lnTo>
                      <a:pt x="0" y="239"/>
                    </a:lnTo>
                    <a:lnTo>
                      <a:pt x="1" y="242"/>
                    </a:lnTo>
                    <a:lnTo>
                      <a:pt x="0" y="250"/>
                    </a:lnTo>
                    <a:lnTo>
                      <a:pt x="0" y="254"/>
                    </a:lnTo>
                    <a:lnTo>
                      <a:pt x="0" y="257"/>
                    </a:lnTo>
                    <a:lnTo>
                      <a:pt x="1" y="259"/>
                    </a:lnTo>
                    <a:lnTo>
                      <a:pt x="7" y="264"/>
                    </a:lnTo>
                    <a:lnTo>
                      <a:pt x="36" y="293"/>
                    </a:lnTo>
                    <a:lnTo>
                      <a:pt x="39" y="295"/>
                    </a:lnTo>
                    <a:lnTo>
                      <a:pt x="57" y="286"/>
                    </a:lnTo>
                    <a:lnTo>
                      <a:pt x="58" y="286"/>
                    </a:lnTo>
                    <a:lnTo>
                      <a:pt x="58" y="288"/>
                    </a:lnTo>
                    <a:lnTo>
                      <a:pt x="69" y="292"/>
                    </a:lnTo>
                    <a:lnTo>
                      <a:pt x="77" y="293"/>
                    </a:lnTo>
                    <a:lnTo>
                      <a:pt x="92" y="299"/>
                    </a:lnTo>
                    <a:lnTo>
                      <a:pt x="100" y="299"/>
                    </a:lnTo>
                    <a:lnTo>
                      <a:pt x="106" y="289"/>
                    </a:lnTo>
                    <a:lnTo>
                      <a:pt x="107" y="288"/>
                    </a:lnTo>
                    <a:lnTo>
                      <a:pt x="106" y="288"/>
                    </a:lnTo>
                    <a:lnTo>
                      <a:pt x="104" y="283"/>
                    </a:lnTo>
                    <a:lnTo>
                      <a:pt x="101" y="281"/>
                    </a:lnTo>
                    <a:lnTo>
                      <a:pt x="97" y="272"/>
                    </a:lnTo>
                    <a:lnTo>
                      <a:pt x="96" y="260"/>
                    </a:lnTo>
                    <a:lnTo>
                      <a:pt x="96" y="257"/>
                    </a:lnTo>
                    <a:lnTo>
                      <a:pt x="97" y="256"/>
                    </a:lnTo>
                    <a:lnTo>
                      <a:pt x="101" y="247"/>
                    </a:lnTo>
                    <a:lnTo>
                      <a:pt x="122" y="230"/>
                    </a:lnTo>
                    <a:lnTo>
                      <a:pt x="122" y="228"/>
                    </a:lnTo>
                    <a:lnTo>
                      <a:pt x="120" y="225"/>
                    </a:lnTo>
                    <a:lnTo>
                      <a:pt x="118" y="221"/>
                    </a:lnTo>
                    <a:lnTo>
                      <a:pt x="118" y="218"/>
                    </a:lnTo>
                    <a:lnTo>
                      <a:pt x="146" y="192"/>
                    </a:lnTo>
                    <a:lnTo>
                      <a:pt x="153" y="189"/>
                    </a:lnTo>
                    <a:lnTo>
                      <a:pt x="156" y="189"/>
                    </a:lnTo>
                    <a:lnTo>
                      <a:pt x="161" y="186"/>
                    </a:lnTo>
                    <a:lnTo>
                      <a:pt x="161" y="182"/>
                    </a:lnTo>
                    <a:lnTo>
                      <a:pt x="167" y="176"/>
                    </a:lnTo>
                    <a:lnTo>
                      <a:pt x="173" y="173"/>
                    </a:lnTo>
                    <a:lnTo>
                      <a:pt x="175" y="173"/>
                    </a:lnTo>
                    <a:lnTo>
                      <a:pt x="177" y="172"/>
                    </a:lnTo>
                    <a:lnTo>
                      <a:pt x="180" y="170"/>
                    </a:lnTo>
                    <a:lnTo>
                      <a:pt x="184" y="166"/>
                    </a:lnTo>
                    <a:lnTo>
                      <a:pt x="184" y="165"/>
                    </a:lnTo>
                    <a:lnTo>
                      <a:pt x="181" y="156"/>
                    </a:lnTo>
                    <a:lnTo>
                      <a:pt x="180" y="156"/>
                    </a:lnTo>
                    <a:lnTo>
                      <a:pt x="180" y="145"/>
                    </a:lnTo>
                    <a:lnTo>
                      <a:pt x="194" y="142"/>
                    </a:lnTo>
                    <a:lnTo>
                      <a:pt x="195" y="144"/>
                    </a:lnTo>
                    <a:lnTo>
                      <a:pt x="198" y="145"/>
                    </a:lnTo>
                    <a:lnTo>
                      <a:pt x="204" y="141"/>
                    </a:lnTo>
                    <a:lnTo>
                      <a:pt x="212" y="131"/>
                    </a:lnTo>
                    <a:lnTo>
                      <a:pt x="218" y="134"/>
                    </a:lnTo>
                    <a:lnTo>
                      <a:pt x="220" y="138"/>
                    </a:lnTo>
                    <a:lnTo>
                      <a:pt x="223" y="140"/>
                    </a:lnTo>
                    <a:lnTo>
                      <a:pt x="227" y="142"/>
                    </a:lnTo>
                    <a:lnTo>
                      <a:pt x="228" y="144"/>
                    </a:lnTo>
                    <a:lnTo>
                      <a:pt x="230" y="144"/>
                    </a:lnTo>
                    <a:lnTo>
                      <a:pt x="238" y="135"/>
                    </a:lnTo>
                    <a:lnTo>
                      <a:pt x="241" y="138"/>
                    </a:lnTo>
                    <a:lnTo>
                      <a:pt x="241" y="144"/>
                    </a:lnTo>
                    <a:lnTo>
                      <a:pt x="242" y="141"/>
                    </a:lnTo>
                    <a:lnTo>
                      <a:pt x="244" y="140"/>
                    </a:lnTo>
                    <a:lnTo>
                      <a:pt x="247" y="118"/>
                    </a:lnTo>
                    <a:lnTo>
                      <a:pt x="247" y="116"/>
                    </a:lnTo>
                    <a:lnTo>
                      <a:pt x="245" y="116"/>
                    </a:lnTo>
                    <a:lnTo>
                      <a:pt x="233" y="110"/>
                    </a:lnTo>
                    <a:lnTo>
                      <a:pt x="224" y="102"/>
                    </a:lnTo>
                    <a:lnTo>
                      <a:pt x="219" y="94"/>
                    </a:lnTo>
                    <a:lnTo>
                      <a:pt x="213" y="85"/>
                    </a:lnTo>
                    <a:lnTo>
                      <a:pt x="212" y="84"/>
                    </a:lnTo>
                    <a:lnTo>
                      <a:pt x="199" y="77"/>
                    </a:lnTo>
                    <a:lnTo>
                      <a:pt x="166" y="75"/>
                    </a:lnTo>
                    <a:lnTo>
                      <a:pt x="166" y="68"/>
                    </a:lnTo>
                    <a:lnTo>
                      <a:pt x="163" y="67"/>
                    </a:lnTo>
                    <a:lnTo>
                      <a:pt x="159" y="56"/>
                    </a:lnTo>
                    <a:lnTo>
                      <a:pt x="161" y="29"/>
                    </a:lnTo>
                    <a:lnTo>
                      <a:pt x="163" y="28"/>
                    </a:lnTo>
                    <a:lnTo>
                      <a:pt x="161" y="28"/>
                    </a:lnTo>
                    <a:lnTo>
                      <a:pt x="151" y="2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18" name="Freeform 949">
                <a:extLst>
                  <a:ext uri="{FF2B5EF4-FFF2-40B4-BE49-F238E27FC236}">
                    <a16:creationId xmlns:a16="http://schemas.microsoft.com/office/drawing/2014/main" id="{EB859EC5-4C3C-9E1A-E82E-4151015E3B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4" y="2427"/>
                <a:ext cx="102" cy="103"/>
              </a:xfrm>
              <a:custGeom>
                <a:avLst/>
                <a:gdLst>
                  <a:gd name="T0" fmla="*/ 40 w 411"/>
                  <a:gd name="T1" fmla="*/ 35 h 409"/>
                  <a:gd name="T2" fmla="*/ 23 w 411"/>
                  <a:gd name="T3" fmla="*/ 45 h 409"/>
                  <a:gd name="T4" fmla="*/ 29 w 411"/>
                  <a:gd name="T5" fmla="*/ 69 h 409"/>
                  <a:gd name="T6" fmla="*/ 19 w 411"/>
                  <a:gd name="T7" fmla="*/ 99 h 409"/>
                  <a:gd name="T8" fmla="*/ 1 w 411"/>
                  <a:gd name="T9" fmla="*/ 118 h 409"/>
                  <a:gd name="T10" fmla="*/ 5 w 411"/>
                  <a:gd name="T11" fmla="*/ 164 h 409"/>
                  <a:gd name="T12" fmla="*/ 33 w 411"/>
                  <a:gd name="T13" fmla="*/ 158 h 409"/>
                  <a:gd name="T14" fmla="*/ 64 w 411"/>
                  <a:gd name="T15" fmla="*/ 178 h 409"/>
                  <a:gd name="T16" fmla="*/ 100 w 411"/>
                  <a:gd name="T17" fmla="*/ 188 h 409"/>
                  <a:gd name="T18" fmla="*/ 123 w 411"/>
                  <a:gd name="T19" fmla="*/ 195 h 409"/>
                  <a:gd name="T20" fmla="*/ 132 w 411"/>
                  <a:gd name="T21" fmla="*/ 215 h 409"/>
                  <a:gd name="T22" fmla="*/ 136 w 411"/>
                  <a:gd name="T23" fmla="*/ 275 h 409"/>
                  <a:gd name="T24" fmla="*/ 135 w 411"/>
                  <a:gd name="T25" fmla="*/ 285 h 409"/>
                  <a:gd name="T26" fmla="*/ 161 w 411"/>
                  <a:gd name="T27" fmla="*/ 284 h 409"/>
                  <a:gd name="T28" fmla="*/ 171 w 411"/>
                  <a:gd name="T29" fmla="*/ 303 h 409"/>
                  <a:gd name="T30" fmla="*/ 196 w 411"/>
                  <a:gd name="T31" fmla="*/ 294 h 409"/>
                  <a:gd name="T32" fmla="*/ 209 w 411"/>
                  <a:gd name="T33" fmla="*/ 275 h 409"/>
                  <a:gd name="T34" fmla="*/ 226 w 411"/>
                  <a:gd name="T35" fmla="*/ 274 h 409"/>
                  <a:gd name="T36" fmla="*/ 249 w 411"/>
                  <a:gd name="T37" fmla="*/ 282 h 409"/>
                  <a:gd name="T38" fmla="*/ 252 w 411"/>
                  <a:gd name="T39" fmla="*/ 303 h 409"/>
                  <a:gd name="T40" fmla="*/ 270 w 411"/>
                  <a:gd name="T41" fmla="*/ 316 h 409"/>
                  <a:gd name="T42" fmla="*/ 273 w 411"/>
                  <a:gd name="T43" fmla="*/ 324 h 409"/>
                  <a:gd name="T44" fmla="*/ 270 w 411"/>
                  <a:gd name="T45" fmla="*/ 348 h 409"/>
                  <a:gd name="T46" fmla="*/ 259 w 411"/>
                  <a:gd name="T47" fmla="*/ 363 h 409"/>
                  <a:gd name="T48" fmla="*/ 249 w 411"/>
                  <a:gd name="T49" fmla="*/ 376 h 409"/>
                  <a:gd name="T50" fmla="*/ 270 w 411"/>
                  <a:gd name="T51" fmla="*/ 393 h 409"/>
                  <a:gd name="T52" fmla="*/ 300 w 411"/>
                  <a:gd name="T53" fmla="*/ 393 h 409"/>
                  <a:gd name="T54" fmla="*/ 312 w 411"/>
                  <a:gd name="T55" fmla="*/ 400 h 409"/>
                  <a:gd name="T56" fmla="*/ 326 w 411"/>
                  <a:gd name="T57" fmla="*/ 407 h 409"/>
                  <a:gd name="T58" fmla="*/ 329 w 411"/>
                  <a:gd name="T59" fmla="*/ 394 h 409"/>
                  <a:gd name="T60" fmla="*/ 333 w 411"/>
                  <a:gd name="T61" fmla="*/ 377 h 409"/>
                  <a:gd name="T62" fmla="*/ 376 w 411"/>
                  <a:gd name="T63" fmla="*/ 333 h 409"/>
                  <a:gd name="T64" fmla="*/ 375 w 411"/>
                  <a:gd name="T65" fmla="*/ 315 h 409"/>
                  <a:gd name="T66" fmla="*/ 350 w 411"/>
                  <a:gd name="T67" fmla="*/ 288 h 409"/>
                  <a:gd name="T68" fmla="*/ 392 w 411"/>
                  <a:gd name="T69" fmla="*/ 272 h 409"/>
                  <a:gd name="T70" fmla="*/ 378 w 411"/>
                  <a:gd name="T71" fmla="*/ 270 h 409"/>
                  <a:gd name="T72" fmla="*/ 361 w 411"/>
                  <a:gd name="T73" fmla="*/ 253 h 409"/>
                  <a:gd name="T74" fmla="*/ 335 w 411"/>
                  <a:gd name="T75" fmla="*/ 236 h 409"/>
                  <a:gd name="T76" fmla="*/ 378 w 411"/>
                  <a:gd name="T77" fmla="*/ 212 h 409"/>
                  <a:gd name="T78" fmla="*/ 403 w 411"/>
                  <a:gd name="T79" fmla="*/ 215 h 409"/>
                  <a:gd name="T80" fmla="*/ 409 w 411"/>
                  <a:gd name="T81" fmla="*/ 182 h 409"/>
                  <a:gd name="T82" fmla="*/ 375 w 411"/>
                  <a:gd name="T83" fmla="*/ 178 h 409"/>
                  <a:gd name="T84" fmla="*/ 381 w 411"/>
                  <a:gd name="T85" fmla="*/ 157 h 409"/>
                  <a:gd name="T86" fmla="*/ 354 w 411"/>
                  <a:gd name="T87" fmla="*/ 147 h 409"/>
                  <a:gd name="T88" fmla="*/ 298 w 411"/>
                  <a:gd name="T89" fmla="*/ 107 h 409"/>
                  <a:gd name="T90" fmla="*/ 249 w 411"/>
                  <a:gd name="T91" fmla="*/ 116 h 409"/>
                  <a:gd name="T92" fmla="*/ 223 w 411"/>
                  <a:gd name="T93" fmla="*/ 137 h 409"/>
                  <a:gd name="T94" fmla="*/ 135 w 411"/>
                  <a:gd name="T95" fmla="*/ 126 h 409"/>
                  <a:gd name="T96" fmla="*/ 111 w 411"/>
                  <a:gd name="T97" fmla="*/ 109 h 409"/>
                  <a:gd name="T98" fmla="*/ 96 w 411"/>
                  <a:gd name="T99" fmla="*/ 95 h 409"/>
                  <a:gd name="T100" fmla="*/ 87 w 411"/>
                  <a:gd name="T101" fmla="*/ 91 h 409"/>
                  <a:gd name="T102" fmla="*/ 94 w 411"/>
                  <a:gd name="T103" fmla="*/ 35 h 409"/>
                  <a:gd name="T104" fmla="*/ 86 w 411"/>
                  <a:gd name="T105" fmla="*/ 13 h 409"/>
                  <a:gd name="T106" fmla="*/ 74 w 411"/>
                  <a:gd name="T107" fmla="*/ 3 h 409"/>
                  <a:gd name="T108" fmla="*/ 50 w 411"/>
                  <a:gd name="T109" fmla="*/ 11 h 4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411" h="409">
                    <a:moveTo>
                      <a:pt x="36" y="14"/>
                    </a:moveTo>
                    <a:lnTo>
                      <a:pt x="36" y="25"/>
                    </a:lnTo>
                    <a:lnTo>
                      <a:pt x="37" y="25"/>
                    </a:lnTo>
                    <a:lnTo>
                      <a:pt x="40" y="34"/>
                    </a:lnTo>
                    <a:lnTo>
                      <a:pt x="40" y="35"/>
                    </a:lnTo>
                    <a:lnTo>
                      <a:pt x="36" y="39"/>
                    </a:lnTo>
                    <a:lnTo>
                      <a:pt x="33" y="41"/>
                    </a:lnTo>
                    <a:lnTo>
                      <a:pt x="31" y="42"/>
                    </a:lnTo>
                    <a:lnTo>
                      <a:pt x="29" y="42"/>
                    </a:lnTo>
                    <a:lnTo>
                      <a:pt x="23" y="45"/>
                    </a:lnTo>
                    <a:lnTo>
                      <a:pt x="17" y="51"/>
                    </a:lnTo>
                    <a:lnTo>
                      <a:pt x="17" y="55"/>
                    </a:lnTo>
                    <a:lnTo>
                      <a:pt x="20" y="58"/>
                    </a:lnTo>
                    <a:lnTo>
                      <a:pt x="27" y="67"/>
                    </a:lnTo>
                    <a:lnTo>
                      <a:pt x="29" y="69"/>
                    </a:lnTo>
                    <a:lnTo>
                      <a:pt x="26" y="71"/>
                    </a:lnTo>
                    <a:lnTo>
                      <a:pt x="23" y="78"/>
                    </a:lnTo>
                    <a:lnTo>
                      <a:pt x="22" y="85"/>
                    </a:lnTo>
                    <a:lnTo>
                      <a:pt x="23" y="88"/>
                    </a:lnTo>
                    <a:lnTo>
                      <a:pt x="19" y="99"/>
                    </a:lnTo>
                    <a:lnTo>
                      <a:pt x="12" y="104"/>
                    </a:lnTo>
                    <a:lnTo>
                      <a:pt x="7" y="108"/>
                    </a:lnTo>
                    <a:lnTo>
                      <a:pt x="2" y="114"/>
                    </a:lnTo>
                    <a:lnTo>
                      <a:pt x="2" y="115"/>
                    </a:lnTo>
                    <a:lnTo>
                      <a:pt x="1" y="118"/>
                    </a:lnTo>
                    <a:lnTo>
                      <a:pt x="0" y="119"/>
                    </a:lnTo>
                    <a:lnTo>
                      <a:pt x="0" y="126"/>
                    </a:lnTo>
                    <a:lnTo>
                      <a:pt x="5" y="136"/>
                    </a:lnTo>
                    <a:lnTo>
                      <a:pt x="7" y="147"/>
                    </a:lnTo>
                    <a:lnTo>
                      <a:pt x="5" y="164"/>
                    </a:lnTo>
                    <a:lnTo>
                      <a:pt x="7" y="167"/>
                    </a:lnTo>
                    <a:lnTo>
                      <a:pt x="8" y="167"/>
                    </a:lnTo>
                    <a:lnTo>
                      <a:pt x="22" y="162"/>
                    </a:lnTo>
                    <a:lnTo>
                      <a:pt x="23" y="160"/>
                    </a:lnTo>
                    <a:lnTo>
                      <a:pt x="33" y="158"/>
                    </a:lnTo>
                    <a:lnTo>
                      <a:pt x="43" y="165"/>
                    </a:lnTo>
                    <a:lnTo>
                      <a:pt x="47" y="172"/>
                    </a:lnTo>
                    <a:lnTo>
                      <a:pt x="57" y="176"/>
                    </a:lnTo>
                    <a:lnTo>
                      <a:pt x="62" y="178"/>
                    </a:lnTo>
                    <a:lnTo>
                      <a:pt x="64" y="178"/>
                    </a:lnTo>
                    <a:lnTo>
                      <a:pt x="68" y="182"/>
                    </a:lnTo>
                    <a:lnTo>
                      <a:pt x="75" y="186"/>
                    </a:lnTo>
                    <a:lnTo>
                      <a:pt x="89" y="190"/>
                    </a:lnTo>
                    <a:lnTo>
                      <a:pt x="91" y="189"/>
                    </a:lnTo>
                    <a:lnTo>
                      <a:pt x="100" y="188"/>
                    </a:lnTo>
                    <a:lnTo>
                      <a:pt x="103" y="188"/>
                    </a:lnTo>
                    <a:lnTo>
                      <a:pt x="104" y="186"/>
                    </a:lnTo>
                    <a:lnTo>
                      <a:pt x="114" y="183"/>
                    </a:lnTo>
                    <a:lnTo>
                      <a:pt x="121" y="183"/>
                    </a:lnTo>
                    <a:lnTo>
                      <a:pt x="123" y="195"/>
                    </a:lnTo>
                    <a:lnTo>
                      <a:pt x="127" y="207"/>
                    </a:lnTo>
                    <a:lnTo>
                      <a:pt x="127" y="211"/>
                    </a:lnTo>
                    <a:lnTo>
                      <a:pt x="128" y="212"/>
                    </a:lnTo>
                    <a:lnTo>
                      <a:pt x="129" y="215"/>
                    </a:lnTo>
                    <a:lnTo>
                      <a:pt x="132" y="215"/>
                    </a:lnTo>
                    <a:lnTo>
                      <a:pt x="135" y="227"/>
                    </a:lnTo>
                    <a:lnTo>
                      <a:pt x="136" y="241"/>
                    </a:lnTo>
                    <a:lnTo>
                      <a:pt x="139" y="253"/>
                    </a:lnTo>
                    <a:lnTo>
                      <a:pt x="143" y="263"/>
                    </a:lnTo>
                    <a:lnTo>
                      <a:pt x="136" y="275"/>
                    </a:lnTo>
                    <a:lnTo>
                      <a:pt x="136" y="277"/>
                    </a:lnTo>
                    <a:lnTo>
                      <a:pt x="134" y="277"/>
                    </a:lnTo>
                    <a:lnTo>
                      <a:pt x="131" y="278"/>
                    </a:lnTo>
                    <a:lnTo>
                      <a:pt x="131" y="280"/>
                    </a:lnTo>
                    <a:lnTo>
                      <a:pt x="135" y="285"/>
                    </a:lnTo>
                    <a:lnTo>
                      <a:pt x="147" y="284"/>
                    </a:lnTo>
                    <a:lnTo>
                      <a:pt x="150" y="284"/>
                    </a:lnTo>
                    <a:lnTo>
                      <a:pt x="157" y="285"/>
                    </a:lnTo>
                    <a:lnTo>
                      <a:pt x="159" y="285"/>
                    </a:lnTo>
                    <a:lnTo>
                      <a:pt x="161" y="284"/>
                    </a:lnTo>
                    <a:lnTo>
                      <a:pt x="160" y="288"/>
                    </a:lnTo>
                    <a:lnTo>
                      <a:pt x="166" y="288"/>
                    </a:lnTo>
                    <a:lnTo>
                      <a:pt x="171" y="291"/>
                    </a:lnTo>
                    <a:lnTo>
                      <a:pt x="170" y="302"/>
                    </a:lnTo>
                    <a:lnTo>
                      <a:pt x="171" y="303"/>
                    </a:lnTo>
                    <a:lnTo>
                      <a:pt x="171" y="305"/>
                    </a:lnTo>
                    <a:lnTo>
                      <a:pt x="181" y="305"/>
                    </a:lnTo>
                    <a:lnTo>
                      <a:pt x="189" y="296"/>
                    </a:lnTo>
                    <a:lnTo>
                      <a:pt x="194" y="294"/>
                    </a:lnTo>
                    <a:lnTo>
                      <a:pt x="196" y="294"/>
                    </a:lnTo>
                    <a:lnTo>
                      <a:pt x="198" y="292"/>
                    </a:lnTo>
                    <a:lnTo>
                      <a:pt x="201" y="291"/>
                    </a:lnTo>
                    <a:lnTo>
                      <a:pt x="206" y="287"/>
                    </a:lnTo>
                    <a:lnTo>
                      <a:pt x="209" y="278"/>
                    </a:lnTo>
                    <a:lnTo>
                      <a:pt x="209" y="275"/>
                    </a:lnTo>
                    <a:lnTo>
                      <a:pt x="210" y="274"/>
                    </a:lnTo>
                    <a:lnTo>
                      <a:pt x="214" y="272"/>
                    </a:lnTo>
                    <a:lnTo>
                      <a:pt x="214" y="271"/>
                    </a:lnTo>
                    <a:lnTo>
                      <a:pt x="216" y="272"/>
                    </a:lnTo>
                    <a:lnTo>
                      <a:pt x="226" y="274"/>
                    </a:lnTo>
                    <a:lnTo>
                      <a:pt x="234" y="274"/>
                    </a:lnTo>
                    <a:lnTo>
                      <a:pt x="247" y="271"/>
                    </a:lnTo>
                    <a:lnTo>
                      <a:pt x="248" y="271"/>
                    </a:lnTo>
                    <a:lnTo>
                      <a:pt x="248" y="274"/>
                    </a:lnTo>
                    <a:lnTo>
                      <a:pt x="249" y="282"/>
                    </a:lnTo>
                    <a:lnTo>
                      <a:pt x="254" y="284"/>
                    </a:lnTo>
                    <a:lnTo>
                      <a:pt x="259" y="296"/>
                    </a:lnTo>
                    <a:lnTo>
                      <a:pt x="256" y="301"/>
                    </a:lnTo>
                    <a:lnTo>
                      <a:pt x="254" y="302"/>
                    </a:lnTo>
                    <a:lnTo>
                      <a:pt x="252" y="303"/>
                    </a:lnTo>
                    <a:lnTo>
                      <a:pt x="252" y="305"/>
                    </a:lnTo>
                    <a:lnTo>
                      <a:pt x="254" y="308"/>
                    </a:lnTo>
                    <a:lnTo>
                      <a:pt x="261" y="315"/>
                    </a:lnTo>
                    <a:lnTo>
                      <a:pt x="262" y="315"/>
                    </a:lnTo>
                    <a:lnTo>
                      <a:pt x="270" y="316"/>
                    </a:lnTo>
                    <a:lnTo>
                      <a:pt x="276" y="319"/>
                    </a:lnTo>
                    <a:lnTo>
                      <a:pt x="280" y="322"/>
                    </a:lnTo>
                    <a:lnTo>
                      <a:pt x="280" y="323"/>
                    </a:lnTo>
                    <a:lnTo>
                      <a:pt x="276" y="323"/>
                    </a:lnTo>
                    <a:lnTo>
                      <a:pt x="273" y="324"/>
                    </a:lnTo>
                    <a:lnTo>
                      <a:pt x="270" y="327"/>
                    </a:lnTo>
                    <a:lnTo>
                      <a:pt x="269" y="327"/>
                    </a:lnTo>
                    <a:lnTo>
                      <a:pt x="266" y="334"/>
                    </a:lnTo>
                    <a:lnTo>
                      <a:pt x="269" y="340"/>
                    </a:lnTo>
                    <a:lnTo>
                      <a:pt x="270" y="348"/>
                    </a:lnTo>
                    <a:lnTo>
                      <a:pt x="270" y="354"/>
                    </a:lnTo>
                    <a:lnTo>
                      <a:pt x="266" y="358"/>
                    </a:lnTo>
                    <a:lnTo>
                      <a:pt x="266" y="359"/>
                    </a:lnTo>
                    <a:lnTo>
                      <a:pt x="265" y="362"/>
                    </a:lnTo>
                    <a:lnTo>
                      <a:pt x="259" y="363"/>
                    </a:lnTo>
                    <a:lnTo>
                      <a:pt x="249" y="363"/>
                    </a:lnTo>
                    <a:lnTo>
                      <a:pt x="247" y="365"/>
                    </a:lnTo>
                    <a:lnTo>
                      <a:pt x="247" y="366"/>
                    </a:lnTo>
                    <a:lnTo>
                      <a:pt x="249" y="373"/>
                    </a:lnTo>
                    <a:lnTo>
                      <a:pt x="249" y="376"/>
                    </a:lnTo>
                    <a:lnTo>
                      <a:pt x="254" y="379"/>
                    </a:lnTo>
                    <a:lnTo>
                      <a:pt x="255" y="379"/>
                    </a:lnTo>
                    <a:lnTo>
                      <a:pt x="255" y="380"/>
                    </a:lnTo>
                    <a:lnTo>
                      <a:pt x="268" y="392"/>
                    </a:lnTo>
                    <a:lnTo>
                      <a:pt x="270" y="393"/>
                    </a:lnTo>
                    <a:lnTo>
                      <a:pt x="275" y="393"/>
                    </a:lnTo>
                    <a:lnTo>
                      <a:pt x="276" y="394"/>
                    </a:lnTo>
                    <a:lnTo>
                      <a:pt x="288" y="402"/>
                    </a:lnTo>
                    <a:lnTo>
                      <a:pt x="291" y="402"/>
                    </a:lnTo>
                    <a:lnTo>
                      <a:pt x="300" y="393"/>
                    </a:lnTo>
                    <a:lnTo>
                      <a:pt x="304" y="394"/>
                    </a:lnTo>
                    <a:lnTo>
                      <a:pt x="307" y="394"/>
                    </a:lnTo>
                    <a:lnTo>
                      <a:pt x="311" y="396"/>
                    </a:lnTo>
                    <a:lnTo>
                      <a:pt x="312" y="397"/>
                    </a:lnTo>
                    <a:lnTo>
                      <a:pt x="312" y="400"/>
                    </a:lnTo>
                    <a:lnTo>
                      <a:pt x="311" y="402"/>
                    </a:lnTo>
                    <a:lnTo>
                      <a:pt x="311" y="407"/>
                    </a:lnTo>
                    <a:lnTo>
                      <a:pt x="319" y="409"/>
                    </a:lnTo>
                    <a:lnTo>
                      <a:pt x="323" y="409"/>
                    </a:lnTo>
                    <a:lnTo>
                      <a:pt x="326" y="407"/>
                    </a:lnTo>
                    <a:lnTo>
                      <a:pt x="326" y="405"/>
                    </a:lnTo>
                    <a:lnTo>
                      <a:pt x="328" y="402"/>
                    </a:lnTo>
                    <a:lnTo>
                      <a:pt x="326" y="401"/>
                    </a:lnTo>
                    <a:lnTo>
                      <a:pt x="326" y="397"/>
                    </a:lnTo>
                    <a:lnTo>
                      <a:pt x="329" y="394"/>
                    </a:lnTo>
                    <a:lnTo>
                      <a:pt x="329" y="393"/>
                    </a:lnTo>
                    <a:lnTo>
                      <a:pt x="330" y="393"/>
                    </a:lnTo>
                    <a:lnTo>
                      <a:pt x="330" y="383"/>
                    </a:lnTo>
                    <a:lnTo>
                      <a:pt x="332" y="377"/>
                    </a:lnTo>
                    <a:lnTo>
                      <a:pt x="333" y="377"/>
                    </a:lnTo>
                    <a:lnTo>
                      <a:pt x="348" y="363"/>
                    </a:lnTo>
                    <a:lnTo>
                      <a:pt x="362" y="342"/>
                    </a:lnTo>
                    <a:lnTo>
                      <a:pt x="364" y="342"/>
                    </a:lnTo>
                    <a:lnTo>
                      <a:pt x="375" y="334"/>
                    </a:lnTo>
                    <a:lnTo>
                      <a:pt x="376" y="333"/>
                    </a:lnTo>
                    <a:lnTo>
                      <a:pt x="379" y="330"/>
                    </a:lnTo>
                    <a:lnTo>
                      <a:pt x="379" y="329"/>
                    </a:lnTo>
                    <a:lnTo>
                      <a:pt x="381" y="326"/>
                    </a:lnTo>
                    <a:lnTo>
                      <a:pt x="381" y="324"/>
                    </a:lnTo>
                    <a:lnTo>
                      <a:pt x="375" y="315"/>
                    </a:lnTo>
                    <a:lnTo>
                      <a:pt x="367" y="306"/>
                    </a:lnTo>
                    <a:lnTo>
                      <a:pt x="360" y="305"/>
                    </a:lnTo>
                    <a:lnTo>
                      <a:pt x="355" y="305"/>
                    </a:lnTo>
                    <a:lnTo>
                      <a:pt x="350" y="298"/>
                    </a:lnTo>
                    <a:lnTo>
                      <a:pt x="350" y="288"/>
                    </a:lnTo>
                    <a:lnTo>
                      <a:pt x="368" y="277"/>
                    </a:lnTo>
                    <a:lnTo>
                      <a:pt x="389" y="275"/>
                    </a:lnTo>
                    <a:lnTo>
                      <a:pt x="391" y="274"/>
                    </a:lnTo>
                    <a:lnTo>
                      <a:pt x="392" y="274"/>
                    </a:lnTo>
                    <a:lnTo>
                      <a:pt x="392" y="272"/>
                    </a:lnTo>
                    <a:lnTo>
                      <a:pt x="393" y="271"/>
                    </a:lnTo>
                    <a:lnTo>
                      <a:pt x="393" y="270"/>
                    </a:lnTo>
                    <a:lnTo>
                      <a:pt x="392" y="268"/>
                    </a:lnTo>
                    <a:lnTo>
                      <a:pt x="383" y="268"/>
                    </a:lnTo>
                    <a:lnTo>
                      <a:pt x="378" y="270"/>
                    </a:lnTo>
                    <a:lnTo>
                      <a:pt x="376" y="270"/>
                    </a:lnTo>
                    <a:lnTo>
                      <a:pt x="369" y="265"/>
                    </a:lnTo>
                    <a:lnTo>
                      <a:pt x="364" y="262"/>
                    </a:lnTo>
                    <a:lnTo>
                      <a:pt x="361" y="256"/>
                    </a:lnTo>
                    <a:lnTo>
                      <a:pt x="361" y="253"/>
                    </a:lnTo>
                    <a:lnTo>
                      <a:pt x="357" y="249"/>
                    </a:lnTo>
                    <a:lnTo>
                      <a:pt x="355" y="249"/>
                    </a:lnTo>
                    <a:lnTo>
                      <a:pt x="339" y="238"/>
                    </a:lnTo>
                    <a:lnTo>
                      <a:pt x="338" y="238"/>
                    </a:lnTo>
                    <a:lnTo>
                      <a:pt x="335" y="236"/>
                    </a:lnTo>
                    <a:lnTo>
                      <a:pt x="335" y="235"/>
                    </a:lnTo>
                    <a:lnTo>
                      <a:pt x="338" y="232"/>
                    </a:lnTo>
                    <a:lnTo>
                      <a:pt x="348" y="218"/>
                    </a:lnTo>
                    <a:lnTo>
                      <a:pt x="365" y="212"/>
                    </a:lnTo>
                    <a:lnTo>
                      <a:pt x="378" y="212"/>
                    </a:lnTo>
                    <a:lnTo>
                      <a:pt x="389" y="215"/>
                    </a:lnTo>
                    <a:lnTo>
                      <a:pt x="395" y="215"/>
                    </a:lnTo>
                    <a:lnTo>
                      <a:pt x="396" y="217"/>
                    </a:lnTo>
                    <a:lnTo>
                      <a:pt x="402" y="218"/>
                    </a:lnTo>
                    <a:lnTo>
                      <a:pt x="403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1" y="183"/>
                    </a:lnTo>
                    <a:lnTo>
                      <a:pt x="409" y="182"/>
                    </a:lnTo>
                    <a:lnTo>
                      <a:pt x="409" y="178"/>
                    </a:lnTo>
                    <a:lnTo>
                      <a:pt x="407" y="178"/>
                    </a:lnTo>
                    <a:lnTo>
                      <a:pt x="398" y="176"/>
                    </a:lnTo>
                    <a:lnTo>
                      <a:pt x="386" y="176"/>
                    </a:lnTo>
                    <a:lnTo>
                      <a:pt x="375" y="178"/>
                    </a:lnTo>
                    <a:lnTo>
                      <a:pt x="372" y="176"/>
                    </a:lnTo>
                    <a:lnTo>
                      <a:pt x="372" y="172"/>
                    </a:lnTo>
                    <a:lnTo>
                      <a:pt x="374" y="171"/>
                    </a:lnTo>
                    <a:lnTo>
                      <a:pt x="381" y="158"/>
                    </a:lnTo>
                    <a:lnTo>
                      <a:pt x="381" y="157"/>
                    </a:lnTo>
                    <a:lnTo>
                      <a:pt x="382" y="155"/>
                    </a:lnTo>
                    <a:lnTo>
                      <a:pt x="381" y="155"/>
                    </a:lnTo>
                    <a:lnTo>
                      <a:pt x="378" y="152"/>
                    </a:lnTo>
                    <a:lnTo>
                      <a:pt x="368" y="152"/>
                    </a:lnTo>
                    <a:lnTo>
                      <a:pt x="354" y="147"/>
                    </a:lnTo>
                    <a:lnTo>
                      <a:pt x="355" y="140"/>
                    </a:lnTo>
                    <a:lnTo>
                      <a:pt x="355" y="130"/>
                    </a:lnTo>
                    <a:lnTo>
                      <a:pt x="351" y="126"/>
                    </a:lnTo>
                    <a:lnTo>
                      <a:pt x="308" y="115"/>
                    </a:lnTo>
                    <a:lnTo>
                      <a:pt x="298" y="107"/>
                    </a:lnTo>
                    <a:lnTo>
                      <a:pt x="291" y="91"/>
                    </a:lnTo>
                    <a:lnTo>
                      <a:pt x="287" y="84"/>
                    </a:lnTo>
                    <a:lnTo>
                      <a:pt x="276" y="91"/>
                    </a:lnTo>
                    <a:lnTo>
                      <a:pt x="272" y="92"/>
                    </a:lnTo>
                    <a:lnTo>
                      <a:pt x="249" y="116"/>
                    </a:lnTo>
                    <a:lnTo>
                      <a:pt x="241" y="123"/>
                    </a:lnTo>
                    <a:lnTo>
                      <a:pt x="240" y="123"/>
                    </a:lnTo>
                    <a:lnTo>
                      <a:pt x="227" y="138"/>
                    </a:lnTo>
                    <a:lnTo>
                      <a:pt x="226" y="138"/>
                    </a:lnTo>
                    <a:lnTo>
                      <a:pt x="223" y="137"/>
                    </a:lnTo>
                    <a:lnTo>
                      <a:pt x="157" y="133"/>
                    </a:lnTo>
                    <a:lnTo>
                      <a:pt x="150" y="128"/>
                    </a:lnTo>
                    <a:lnTo>
                      <a:pt x="142" y="129"/>
                    </a:lnTo>
                    <a:lnTo>
                      <a:pt x="138" y="128"/>
                    </a:lnTo>
                    <a:lnTo>
                      <a:pt x="135" y="126"/>
                    </a:lnTo>
                    <a:lnTo>
                      <a:pt x="132" y="123"/>
                    </a:lnTo>
                    <a:lnTo>
                      <a:pt x="132" y="121"/>
                    </a:lnTo>
                    <a:lnTo>
                      <a:pt x="122" y="118"/>
                    </a:lnTo>
                    <a:lnTo>
                      <a:pt x="121" y="118"/>
                    </a:lnTo>
                    <a:lnTo>
                      <a:pt x="111" y="109"/>
                    </a:lnTo>
                    <a:lnTo>
                      <a:pt x="111" y="111"/>
                    </a:lnTo>
                    <a:lnTo>
                      <a:pt x="101" y="107"/>
                    </a:lnTo>
                    <a:lnTo>
                      <a:pt x="98" y="102"/>
                    </a:lnTo>
                    <a:lnTo>
                      <a:pt x="97" y="98"/>
                    </a:lnTo>
                    <a:lnTo>
                      <a:pt x="96" y="95"/>
                    </a:lnTo>
                    <a:lnTo>
                      <a:pt x="91" y="95"/>
                    </a:lnTo>
                    <a:lnTo>
                      <a:pt x="90" y="94"/>
                    </a:lnTo>
                    <a:lnTo>
                      <a:pt x="89" y="94"/>
                    </a:lnTo>
                    <a:lnTo>
                      <a:pt x="89" y="91"/>
                    </a:lnTo>
                    <a:lnTo>
                      <a:pt x="87" y="91"/>
                    </a:lnTo>
                    <a:lnTo>
                      <a:pt x="87" y="88"/>
                    </a:lnTo>
                    <a:lnTo>
                      <a:pt x="86" y="80"/>
                    </a:lnTo>
                    <a:lnTo>
                      <a:pt x="86" y="73"/>
                    </a:lnTo>
                    <a:lnTo>
                      <a:pt x="89" y="52"/>
                    </a:lnTo>
                    <a:lnTo>
                      <a:pt x="94" y="35"/>
                    </a:lnTo>
                    <a:lnTo>
                      <a:pt x="96" y="35"/>
                    </a:lnTo>
                    <a:lnTo>
                      <a:pt x="96" y="27"/>
                    </a:lnTo>
                    <a:lnTo>
                      <a:pt x="97" y="7"/>
                    </a:lnTo>
                    <a:lnTo>
                      <a:pt x="94" y="4"/>
                    </a:lnTo>
                    <a:lnTo>
                      <a:pt x="86" y="13"/>
                    </a:lnTo>
                    <a:lnTo>
                      <a:pt x="84" y="13"/>
                    </a:lnTo>
                    <a:lnTo>
                      <a:pt x="83" y="11"/>
                    </a:lnTo>
                    <a:lnTo>
                      <a:pt x="79" y="9"/>
                    </a:lnTo>
                    <a:lnTo>
                      <a:pt x="76" y="7"/>
                    </a:lnTo>
                    <a:lnTo>
                      <a:pt x="74" y="3"/>
                    </a:lnTo>
                    <a:lnTo>
                      <a:pt x="68" y="0"/>
                    </a:lnTo>
                    <a:lnTo>
                      <a:pt x="60" y="10"/>
                    </a:lnTo>
                    <a:lnTo>
                      <a:pt x="54" y="14"/>
                    </a:lnTo>
                    <a:lnTo>
                      <a:pt x="51" y="13"/>
                    </a:lnTo>
                    <a:lnTo>
                      <a:pt x="50" y="11"/>
                    </a:lnTo>
                    <a:lnTo>
                      <a:pt x="36" y="1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19" name="Freeform 950">
                <a:extLst>
                  <a:ext uri="{FF2B5EF4-FFF2-40B4-BE49-F238E27FC236}">
                    <a16:creationId xmlns:a16="http://schemas.microsoft.com/office/drawing/2014/main" id="{C901D7E0-C69D-075A-A937-B6374979B0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2" y="2441"/>
                <a:ext cx="67" cy="72"/>
              </a:xfrm>
              <a:custGeom>
                <a:avLst/>
                <a:gdLst>
                  <a:gd name="T0" fmla="*/ 84 w 270"/>
                  <a:gd name="T1" fmla="*/ 61 h 286"/>
                  <a:gd name="T2" fmla="*/ 79 w 270"/>
                  <a:gd name="T3" fmla="*/ 74 h 286"/>
                  <a:gd name="T4" fmla="*/ 87 w 270"/>
                  <a:gd name="T5" fmla="*/ 97 h 286"/>
                  <a:gd name="T6" fmla="*/ 89 w 270"/>
                  <a:gd name="T7" fmla="*/ 103 h 286"/>
                  <a:gd name="T8" fmla="*/ 60 w 270"/>
                  <a:gd name="T9" fmla="*/ 107 h 286"/>
                  <a:gd name="T10" fmla="*/ 41 w 270"/>
                  <a:gd name="T11" fmla="*/ 100 h 286"/>
                  <a:gd name="T12" fmla="*/ 26 w 270"/>
                  <a:gd name="T13" fmla="*/ 114 h 286"/>
                  <a:gd name="T14" fmla="*/ 37 w 270"/>
                  <a:gd name="T15" fmla="*/ 120 h 286"/>
                  <a:gd name="T16" fmla="*/ 33 w 270"/>
                  <a:gd name="T17" fmla="*/ 137 h 286"/>
                  <a:gd name="T18" fmla="*/ 20 w 270"/>
                  <a:gd name="T19" fmla="*/ 142 h 286"/>
                  <a:gd name="T20" fmla="*/ 9 w 270"/>
                  <a:gd name="T21" fmla="*/ 170 h 286"/>
                  <a:gd name="T22" fmla="*/ 0 w 270"/>
                  <a:gd name="T23" fmla="*/ 204 h 286"/>
                  <a:gd name="T24" fmla="*/ 40 w 270"/>
                  <a:gd name="T25" fmla="*/ 191 h 286"/>
                  <a:gd name="T26" fmla="*/ 48 w 270"/>
                  <a:gd name="T27" fmla="*/ 223 h 286"/>
                  <a:gd name="T28" fmla="*/ 73 w 270"/>
                  <a:gd name="T29" fmla="*/ 236 h 286"/>
                  <a:gd name="T30" fmla="*/ 87 w 270"/>
                  <a:gd name="T31" fmla="*/ 258 h 286"/>
                  <a:gd name="T32" fmla="*/ 97 w 270"/>
                  <a:gd name="T33" fmla="*/ 248 h 286"/>
                  <a:gd name="T34" fmla="*/ 96 w 270"/>
                  <a:gd name="T35" fmla="*/ 272 h 286"/>
                  <a:gd name="T36" fmla="*/ 117 w 270"/>
                  <a:gd name="T37" fmla="*/ 265 h 286"/>
                  <a:gd name="T38" fmla="*/ 127 w 270"/>
                  <a:gd name="T39" fmla="*/ 253 h 286"/>
                  <a:gd name="T40" fmla="*/ 134 w 270"/>
                  <a:gd name="T41" fmla="*/ 247 h 286"/>
                  <a:gd name="T42" fmla="*/ 154 w 270"/>
                  <a:gd name="T43" fmla="*/ 243 h 286"/>
                  <a:gd name="T44" fmla="*/ 151 w 270"/>
                  <a:gd name="T45" fmla="*/ 250 h 286"/>
                  <a:gd name="T46" fmla="*/ 168 w 270"/>
                  <a:gd name="T47" fmla="*/ 275 h 286"/>
                  <a:gd name="T48" fmla="*/ 181 w 270"/>
                  <a:gd name="T49" fmla="*/ 279 h 286"/>
                  <a:gd name="T50" fmla="*/ 198 w 270"/>
                  <a:gd name="T51" fmla="*/ 279 h 286"/>
                  <a:gd name="T52" fmla="*/ 206 w 270"/>
                  <a:gd name="T53" fmla="*/ 272 h 286"/>
                  <a:gd name="T54" fmla="*/ 207 w 270"/>
                  <a:gd name="T55" fmla="*/ 268 h 286"/>
                  <a:gd name="T56" fmla="*/ 203 w 270"/>
                  <a:gd name="T57" fmla="*/ 246 h 286"/>
                  <a:gd name="T58" fmla="*/ 218 w 270"/>
                  <a:gd name="T59" fmla="*/ 241 h 286"/>
                  <a:gd name="T60" fmla="*/ 214 w 270"/>
                  <a:gd name="T61" fmla="*/ 233 h 286"/>
                  <a:gd name="T62" fmla="*/ 235 w 270"/>
                  <a:gd name="T63" fmla="*/ 222 h 286"/>
                  <a:gd name="T64" fmla="*/ 261 w 270"/>
                  <a:gd name="T65" fmla="*/ 222 h 286"/>
                  <a:gd name="T66" fmla="*/ 270 w 270"/>
                  <a:gd name="T67" fmla="*/ 208 h 286"/>
                  <a:gd name="T68" fmla="*/ 262 w 270"/>
                  <a:gd name="T69" fmla="*/ 172 h 286"/>
                  <a:gd name="T70" fmla="*/ 255 w 270"/>
                  <a:gd name="T71" fmla="*/ 157 h 286"/>
                  <a:gd name="T72" fmla="*/ 251 w 270"/>
                  <a:gd name="T73" fmla="*/ 142 h 286"/>
                  <a:gd name="T74" fmla="*/ 241 w 270"/>
                  <a:gd name="T75" fmla="*/ 128 h 286"/>
                  <a:gd name="T76" fmla="*/ 227 w 270"/>
                  <a:gd name="T77" fmla="*/ 133 h 286"/>
                  <a:gd name="T78" fmla="*/ 202 w 270"/>
                  <a:gd name="T79" fmla="*/ 131 h 286"/>
                  <a:gd name="T80" fmla="*/ 189 w 270"/>
                  <a:gd name="T81" fmla="*/ 123 h 286"/>
                  <a:gd name="T82" fmla="*/ 170 w 270"/>
                  <a:gd name="T83" fmla="*/ 110 h 286"/>
                  <a:gd name="T84" fmla="*/ 149 w 270"/>
                  <a:gd name="T85" fmla="*/ 107 h 286"/>
                  <a:gd name="T86" fmla="*/ 132 w 270"/>
                  <a:gd name="T87" fmla="*/ 109 h 286"/>
                  <a:gd name="T88" fmla="*/ 127 w 270"/>
                  <a:gd name="T89" fmla="*/ 71 h 286"/>
                  <a:gd name="T90" fmla="*/ 129 w 270"/>
                  <a:gd name="T91" fmla="*/ 60 h 286"/>
                  <a:gd name="T92" fmla="*/ 139 w 270"/>
                  <a:gd name="T93" fmla="*/ 49 h 286"/>
                  <a:gd name="T94" fmla="*/ 149 w 270"/>
                  <a:gd name="T95" fmla="*/ 30 h 286"/>
                  <a:gd name="T96" fmla="*/ 156 w 270"/>
                  <a:gd name="T97" fmla="*/ 14 h 286"/>
                  <a:gd name="T98" fmla="*/ 144 w 270"/>
                  <a:gd name="T99" fmla="*/ 0 h 286"/>
                  <a:gd name="T100" fmla="*/ 129 w 270"/>
                  <a:gd name="T101" fmla="*/ 6 h 286"/>
                  <a:gd name="T102" fmla="*/ 103 w 270"/>
                  <a:gd name="T103" fmla="*/ 39 h 2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70" h="286">
                    <a:moveTo>
                      <a:pt x="105" y="42"/>
                    </a:moveTo>
                    <a:lnTo>
                      <a:pt x="105" y="44"/>
                    </a:lnTo>
                    <a:lnTo>
                      <a:pt x="84" y="61"/>
                    </a:lnTo>
                    <a:lnTo>
                      <a:pt x="80" y="70"/>
                    </a:lnTo>
                    <a:lnTo>
                      <a:pt x="79" y="71"/>
                    </a:lnTo>
                    <a:lnTo>
                      <a:pt x="79" y="74"/>
                    </a:lnTo>
                    <a:lnTo>
                      <a:pt x="80" y="86"/>
                    </a:lnTo>
                    <a:lnTo>
                      <a:pt x="84" y="95"/>
                    </a:lnTo>
                    <a:lnTo>
                      <a:pt x="87" y="97"/>
                    </a:lnTo>
                    <a:lnTo>
                      <a:pt x="89" y="102"/>
                    </a:lnTo>
                    <a:lnTo>
                      <a:pt x="90" y="102"/>
                    </a:lnTo>
                    <a:lnTo>
                      <a:pt x="89" y="103"/>
                    </a:lnTo>
                    <a:lnTo>
                      <a:pt x="83" y="113"/>
                    </a:lnTo>
                    <a:lnTo>
                      <a:pt x="75" y="113"/>
                    </a:lnTo>
                    <a:lnTo>
                      <a:pt x="60" y="107"/>
                    </a:lnTo>
                    <a:lnTo>
                      <a:pt x="52" y="106"/>
                    </a:lnTo>
                    <a:lnTo>
                      <a:pt x="41" y="102"/>
                    </a:lnTo>
                    <a:lnTo>
                      <a:pt x="41" y="100"/>
                    </a:lnTo>
                    <a:lnTo>
                      <a:pt x="40" y="100"/>
                    </a:lnTo>
                    <a:lnTo>
                      <a:pt x="22" y="109"/>
                    </a:lnTo>
                    <a:lnTo>
                      <a:pt x="26" y="114"/>
                    </a:lnTo>
                    <a:lnTo>
                      <a:pt x="34" y="114"/>
                    </a:lnTo>
                    <a:lnTo>
                      <a:pt x="37" y="117"/>
                    </a:lnTo>
                    <a:lnTo>
                      <a:pt x="37" y="120"/>
                    </a:lnTo>
                    <a:lnTo>
                      <a:pt x="33" y="133"/>
                    </a:lnTo>
                    <a:lnTo>
                      <a:pt x="33" y="135"/>
                    </a:lnTo>
                    <a:lnTo>
                      <a:pt x="33" y="137"/>
                    </a:lnTo>
                    <a:lnTo>
                      <a:pt x="24" y="141"/>
                    </a:lnTo>
                    <a:lnTo>
                      <a:pt x="22" y="141"/>
                    </a:lnTo>
                    <a:lnTo>
                      <a:pt x="20" y="142"/>
                    </a:lnTo>
                    <a:lnTo>
                      <a:pt x="17" y="149"/>
                    </a:lnTo>
                    <a:lnTo>
                      <a:pt x="12" y="156"/>
                    </a:lnTo>
                    <a:lnTo>
                      <a:pt x="9" y="170"/>
                    </a:lnTo>
                    <a:lnTo>
                      <a:pt x="9" y="172"/>
                    </a:lnTo>
                    <a:lnTo>
                      <a:pt x="1" y="187"/>
                    </a:lnTo>
                    <a:lnTo>
                      <a:pt x="0" y="204"/>
                    </a:lnTo>
                    <a:lnTo>
                      <a:pt x="9" y="202"/>
                    </a:lnTo>
                    <a:lnTo>
                      <a:pt x="37" y="193"/>
                    </a:lnTo>
                    <a:lnTo>
                      <a:pt x="40" y="191"/>
                    </a:lnTo>
                    <a:lnTo>
                      <a:pt x="41" y="194"/>
                    </a:lnTo>
                    <a:lnTo>
                      <a:pt x="41" y="207"/>
                    </a:lnTo>
                    <a:lnTo>
                      <a:pt x="48" y="223"/>
                    </a:lnTo>
                    <a:lnTo>
                      <a:pt x="50" y="225"/>
                    </a:lnTo>
                    <a:lnTo>
                      <a:pt x="54" y="226"/>
                    </a:lnTo>
                    <a:lnTo>
                      <a:pt x="73" y="236"/>
                    </a:lnTo>
                    <a:lnTo>
                      <a:pt x="84" y="254"/>
                    </a:lnTo>
                    <a:lnTo>
                      <a:pt x="86" y="255"/>
                    </a:lnTo>
                    <a:lnTo>
                      <a:pt x="87" y="258"/>
                    </a:lnTo>
                    <a:lnTo>
                      <a:pt x="93" y="253"/>
                    </a:lnTo>
                    <a:lnTo>
                      <a:pt x="94" y="250"/>
                    </a:lnTo>
                    <a:lnTo>
                      <a:pt x="97" y="248"/>
                    </a:lnTo>
                    <a:lnTo>
                      <a:pt x="94" y="262"/>
                    </a:lnTo>
                    <a:lnTo>
                      <a:pt x="94" y="271"/>
                    </a:lnTo>
                    <a:lnTo>
                      <a:pt x="96" y="272"/>
                    </a:lnTo>
                    <a:lnTo>
                      <a:pt x="108" y="267"/>
                    </a:lnTo>
                    <a:lnTo>
                      <a:pt x="114" y="267"/>
                    </a:lnTo>
                    <a:lnTo>
                      <a:pt x="117" y="265"/>
                    </a:lnTo>
                    <a:lnTo>
                      <a:pt x="122" y="260"/>
                    </a:lnTo>
                    <a:lnTo>
                      <a:pt x="124" y="255"/>
                    </a:lnTo>
                    <a:lnTo>
                      <a:pt x="127" y="253"/>
                    </a:lnTo>
                    <a:lnTo>
                      <a:pt x="127" y="251"/>
                    </a:lnTo>
                    <a:lnTo>
                      <a:pt x="131" y="248"/>
                    </a:lnTo>
                    <a:lnTo>
                      <a:pt x="134" y="247"/>
                    </a:lnTo>
                    <a:lnTo>
                      <a:pt x="153" y="240"/>
                    </a:lnTo>
                    <a:lnTo>
                      <a:pt x="154" y="240"/>
                    </a:lnTo>
                    <a:lnTo>
                      <a:pt x="154" y="243"/>
                    </a:lnTo>
                    <a:lnTo>
                      <a:pt x="153" y="243"/>
                    </a:lnTo>
                    <a:lnTo>
                      <a:pt x="151" y="244"/>
                    </a:lnTo>
                    <a:lnTo>
                      <a:pt x="151" y="250"/>
                    </a:lnTo>
                    <a:lnTo>
                      <a:pt x="165" y="268"/>
                    </a:lnTo>
                    <a:lnTo>
                      <a:pt x="168" y="274"/>
                    </a:lnTo>
                    <a:lnTo>
                      <a:pt x="168" y="275"/>
                    </a:lnTo>
                    <a:lnTo>
                      <a:pt x="170" y="275"/>
                    </a:lnTo>
                    <a:lnTo>
                      <a:pt x="178" y="278"/>
                    </a:lnTo>
                    <a:lnTo>
                      <a:pt x="181" y="279"/>
                    </a:lnTo>
                    <a:lnTo>
                      <a:pt x="185" y="286"/>
                    </a:lnTo>
                    <a:lnTo>
                      <a:pt x="189" y="285"/>
                    </a:lnTo>
                    <a:lnTo>
                      <a:pt x="198" y="279"/>
                    </a:lnTo>
                    <a:lnTo>
                      <a:pt x="202" y="274"/>
                    </a:lnTo>
                    <a:lnTo>
                      <a:pt x="206" y="274"/>
                    </a:lnTo>
                    <a:lnTo>
                      <a:pt x="206" y="272"/>
                    </a:lnTo>
                    <a:lnTo>
                      <a:pt x="210" y="272"/>
                    </a:lnTo>
                    <a:lnTo>
                      <a:pt x="209" y="269"/>
                    </a:lnTo>
                    <a:lnTo>
                      <a:pt x="207" y="268"/>
                    </a:lnTo>
                    <a:lnTo>
                      <a:pt x="201" y="258"/>
                    </a:lnTo>
                    <a:lnTo>
                      <a:pt x="201" y="248"/>
                    </a:lnTo>
                    <a:lnTo>
                      <a:pt x="203" y="246"/>
                    </a:lnTo>
                    <a:lnTo>
                      <a:pt x="207" y="246"/>
                    </a:lnTo>
                    <a:lnTo>
                      <a:pt x="209" y="244"/>
                    </a:lnTo>
                    <a:lnTo>
                      <a:pt x="218" y="241"/>
                    </a:lnTo>
                    <a:lnTo>
                      <a:pt x="221" y="239"/>
                    </a:lnTo>
                    <a:lnTo>
                      <a:pt x="218" y="236"/>
                    </a:lnTo>
                    <a:lnTo>
                      <a:pt x="214" y="233"/>
                    </a:lnTo>
                    <a:lnTo>
                      <a:pt x="211" y="226"/>
                    </a:lnTo>
                    <a:lnTo>
                      <a:pt x="220" y="226"/>
                    </a:lnTo>
                    <a:lnTo>
                      <a:pt x="235" y="222"/>
                    </a:lnTo>
                    <a:lnTo>
                      <a:pt x="254" y="222"/>
                    </a:lnTo>
                    <a:lnTo>
                      <a:pt x="258" y="223"/>
                    </a:lnTo>
                    <a:lnTo>
                      <a:pt x="261" y="222"/>
                    </a:lnTo>
                    <a:lnTo>
                      <a:pt x="263" y="222"/>
                    </a:lnTo>
                    <a:lnTo>
                      <a:pt x="263" y="220"/>
                    </a:lnTo>
                    <a:lnTo>
                      <a:pt x="270" y="208"/>
                    </a:lnTo>
                    <a:lnTo>
                      <a:pt x="266" y="198"/>
                    </a:lnTo>
                    <a:lnTo>
                      <a:pt x="263" y="186"/>
                    </a:lnTo>
                    <a:lnTo>
                      <a:pt x="262" y="172"/>
                    </a:lnTo>
                    <a:lnTo>
                      <a:pt x="259" y="160"/>
                    </a:lnTo>
                    <a:lnTo>
                      <a:pt x="256" y="160"/>
                    </a:lnTo>
                    <a:lnTo>
                      <a:pt x="255" y="157"/>
                    </a:lnTo>
                    <a:lnTo>
                      <a:pt x="254" y="156"/>
                    </a:lnTo>
                    <a:lnTo>
                      <a:pt x="254" y="152"/>
                    </a:lnTo>
                    <a:lnTo>
                      <a:pt x="251" y="142"/>
                    </a:lnTo>
                    <a:lnTo>
                      <a:pt x="250" y="140"/>
                    </a:lnTo>
                    <a:lnTo>
                      <a:pt x="248" y="128"/>
                    </a:lnTo>
                    <a:lnTo>
                      <a:pt x="241" y="128"/>
                    </a:lnTo>
                    <a:lnTo>
                      <a:pt x="231" y="131"/>
                    </a:lnTo>
                    <a:lnTo>
                      <a:pt x="230" y="133"/>
                    </a:lnTo>
                    <a:lnTo>
                      <a:pt x="227" y="133"/>
                    </a:lnTo>
                    <a:lnTo>
                      <a:pt x="218" y="134"/>
                    </a:lnTo>
                    <a:lnTo>
                      <a:pt x="216" y="135"/>
                    </a:lnTo>
                    <a:lnTo>
                      <a:pt x="202" y="131"/>
                    </a:lnTo>
                    <a:lnTo>
                      <a:pt x="195" y="127"/>
                    </a:lnTo>
                    <a:lnTo>
                      <a:pt x="191" y="123"/>
                    </a:lnTo>
                    <a:lnTo>
                      <a:pt x="189" y="123"/>
                    </a:lnTo>
                    <a:lnTo>
                      <a:pt x="184" y="121"/>
                    </a:lnTo>
                    <a:lnTo>
                      <a:pt x="174" y="117"/>
                    </a:lnTo>
                    <a:lnTo>
                      <a:pt x="170" y="110"/>
                    </a:lnTo>
                    <a:lnTo>
                      <a:pt x="160" y="103"/>
                    </a:lnTo>
                    <a:lnTo>
                      <a:pt x="150" y="105"/>
                    </a:lnTo>
                    <a:lnTo>
                      <a:pt x="149" y="107"/>
                    </a:lnTo>
                    <a:lnTo>
                      <a:pt x="135" y="112"/>
                    </a:lnTo>
                    <a:lnTo>
                      <a:pt x="134" y="112"/>
                    </a:lnTo>
                    <a:lnTo>
                      <a:pt x="132" y="109"/>
                    </a:lnTo>
                    <a:lnTo>
                      <a:pt x="134" y="92"/>
                    </a:lnTo>
                    <a:lnTo>
                      <a:pt x="132" y="81"/>
                    </a:lnTo>
                    <a:lnTo>
                      <a:pt x="127" y="71"/>
                    </a:lnTo>
                    <a:lnTo>
                      <a:pt x="127" y="64"/>
                    </a:lnTo>
                    <a:lnTo>
                      <a:pt x="128" y="63"/>
                    </a:lnTo>
                    <a:lnTo>
                      <a:pt x="129" y="60"/>
                    </a:lnTo>
                    <a:lnTo>
                      <a:pt x="129" y="59"/>
                    </a:lnTo>
                    <a:lnTo>
                      <a:pt x="134" y="53"/>
                    </a:lnTo>
                    <a:lnTo>
                      <a:pt x="139" y="49"/>
                    </a:lnTo>
                    <a:lnTo>
                      <a:pt x="146" y="44"/>
                    </a:lnTo>
                    <a:lnTo>
                      <a:pt x="150" y="33"/>
                    </a:lnTo>
                    <a:lnTo>
                      <a:pt x="149" y="30"/>
                    </a:lnTo>
                    <a:lnTo>
                      <a:pt x="150" y="23"/>
                    </a:lnTo>
                    <a:lnTo>
                      <a:pt x="153" y="16"/>
                    </a:lnTo>
                    <a:lnTo>
                      <a:pt x="156" y="14"/>
                    </a:lnTo>
                    <a:lnTo>
                      <a:pt x="154" y="12"/>
                    </a:lnTo>
                    <a:lnTo>
                      <a:pt x="147" y="3"/>
                    </a:lnTo>
                    <a:lnTo>
                      <a:pt x="144" y="0"/>
                    </a:lnTo>
                    <a:lnTo>
                      <a:pt x="139" y="3"/>
                    </a:lnTo>
                    <a:lnTo>
                      <a:pt x="136" y="3"/>
                    </a:lnTo>
                    <a:lnTo>
                      <a:pt x="129" y="6"/>
                    </a:lnTo>
                    <a:lnTo>
                      <a:pt x="101" y="32"/>
                    </a:lnTo>
                    <a:lnTo>
                      <a:pt x="101" y="35"/>
                    </a:lnTo>
                    <a:lnTo>
                      <a:pt x="103" y="39"/>
                    </a:lnTo>
                    <a:lnTo>
                      <a:pt x="105" y="4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20" name="Freeform 951">
                <a:extLst>
                  <a:ext uri="{FF2B5EF4-FFF2-40B4-BE49-F238E27FC236}">
                    <a16:creationId xmlns:a16="http://schemas.microsoft.com/office/drawing/2014/main" id="{D9E03010-B278-89FF-4690-E17D9CF855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1" y="2449"/>
                <a:ext cx="70" cy="39"/>
              </a:xfrm>
              <a:custGeom>
                <a:avLst/>
                <a:gdLst>
                  <a:gd name="T0" fmla="*/ 97 w 281"/>
                  <a:gd name="T1" fmla="*/ 5 h 158"/>
                  <a:gd name="T2" fmla="*/ 98 w 281"/>
                  <a:gd name="T3" fmla="*/ 10 h 158"/>
                  <a:gd name="T4" fmla="*/ 97 w 281"/>
                  <a:gd name="T5" fmla="*/ 41 h 158"/>
                  <a:gd name="T6" fmla="*/ 80 w 281"/>
                  <a:gd name="T7" fmla="*/ 60 h 158"/>
                  <a:gd name="T8" fmla="*/ 73 w 281"/>
                  <a:gd name="T9" fmla="*/ 60 h 158"/>
                  <a:gd name="T10" fmla="*/ 55 w 281"/>
                  <a:gd name="T11" fmla="*/ 58 h 158"/>
                  <a:gd name="T12" fmla="*/ 57 w 281"/>
                  <a:gd name="T13" fmla="*/ 51 h 158"/>
                  <a:gd name="T14" fmla="*/ 53 w 281"/>
                  <a:gd name="T15" fmla="*/ 45 h 158"/>
                  <a:gd name="T16" fmla="*/ 44 w 281"/>
                  <a:gd name="T17" fmla="*/ 48 h 158"/>
                  <a:gd name="T18" fmla="*/ 37 w 281"/>
                  <a:gd name="T19" fmla="*/ 53 h 158"/>
                  <a:gd name="T20" fmla="*/ 35 w 281"/>
                  <a:gd name="T21" fmla="*/ 59 h 158"/>
                  <a:gd name="T22" fmla="*/ 24 w 281"/>
                  <a:gd name="T23" fmla="*/ 110 h 158"/>
                  <a:gd name="T24" fmla="*/ 3 w 281"/>
                  <a:gd name="T25" fmla="*/ 136 h 158"/>
                  <a:gd name="T26" fmla="*/ 2 w 281"/>
                  <a:gd name="T27" fmla="*/ 137 h 158"/>
                  <a:gd name="T28" fmla="*/ 0 w 281"/>
                  <a:gd name="T29" fmla="*/ 142 h 158"/>
                  <a:gd name="T30" fmla="*/ 30 w 281"/>
                  <a:gd name="T31" fmla="*/ 140 h 158"/>
                  <a:gd name="T32" fmla="*/ 41 w 281"/>
                  <a:gd name="T33" fmla="*/ 136 h 158"/>
                  <a:gd name="T34" fmla="*/ 49 w 281"/>
                  <a:gd name="T35" fmla="*/ 139 h 158"/>
                  <a:gd name="T36" fmla="*/ 74 w 281"/>
                  <a:gd name="T37" fmla="*/ 144 h 158"/>
                  <a:gd name="T38" fmla="*/ 88 w 281"/>
                  <a:gd name="T39" fmla="*/ 150 h 158"/>
                  <a:gd name="T40" fmla="*/ 95 w 281"/>
                  <a:gd name="T41" fmla="*/ 154 h 158"/>
                  <a:gd name="T42" fmla="*/ 101 w 281"/>
                  <a:gd name="T43" fmla="*/ 158 h 158"/>
                  <a:gd name="T44" fmla="*/ 105 w 281"/>
                  <a:gd name="T45" fmla="*/ 143 h 158"/>
                  <a:gd name="T46" fmla="*/ 104 w 281"/>
                  <a:gd name="T47" fmla="*/ 133 h 158"/>
                  <a:gd name="T48" fmla="*/ 120 w 281"/>
                  <a:gd name="T49" fmla="*/ 125 h 158"/>
                  <a:gd name="T50" fmla="*/ 137 w 281"/>
                  <a:gd name="T51" fmla="*/ 111 h 158"/>
                  <a:gd name="T52" fmla="*/ 144 w 281"/>
                  <a:gd name="T53" fmla="*/ 112 h 158"/>
                  <a:gd name="T54" fmla="*/ 150 w 281"/>
                  <a:gd name="T55" fmla="*/ 108 h 158"/>
                  <a:gd name="T56" fmla="*/ 155 w 281"/>
                  <a:gd name="T57" fmla="*/ 104 h 158"/>
                  <a:gd name="T58" fmla="*/ 165 w 281"/>
                  <a:gd name="T59" fmla="*/ 103 h 158"/>
                  <a:gd name="T60" fmla="*/ 176 w 281"/>
                  <a:gd name="T61" fmla="*/ 101 h 158"/>
                  <a:gd name="T62" fmla="*/ 189 w 281"/>
                  <a:gd name="T63" fmla="*/ 104 h 158"/>
                  <a:gd name="T64" fmla="*/ 199 w 281"/>
                  <a:gd name="T65" fmla="*/ 98 h 158"/>
                  <a:gd name="T66" fmla="*/ 218 w 281"/>
                  <a:gd name="T67" fmla="*/ 97 h 158"/>
                  <a:gd name="T68" fmla="*/ 231 w 281"/>
                  <a:gd name="T69" fmla="*/ 94 h 158"/>
                  <a:gd name="T70" fmla="*/ 244 w 281"/>
                  <a:gd name="T71" fmla="*/ 90 h 158"/>
                  <a:gd name="T72" fmla="*/ 277 w 281"/>
                  <a:gd name="T73" fmla="*/ 103 h 158"/>
                  <a:gd name="T74" fmla="*/ 281 w 281"/>
                  <a:gd name="T75" fmla="*/ 87 h 158"/>
                  <a:gd name="T76" fmla="*/ 270 w 281"/>
                  <a:gd name="T77" fmla="*/ 84 h 158"/>
                  <a:gd name="T78" fmla="*/ 263 w 281"/>
                  <a:gd name="T79" fmla="*/ 77 h 158"/>
                  <a:gd name="T80" fmla="*/ 228 w 281"/>
                  <a:gd name="T81" fmla="*/ 43 h 158"/>
                  <a:gd name="T82" fmla="*/ 227 w 281"/>
                  <a:gd name="T83" fmla="*/ 38 h 158"/>
                  <a:gd name="T84" fmla="*/ 215 w 281"/>
                  <a:gd name="T85" fmla="*/ 30 h 158"/>
                  <a:gd name="T86" fmla="*/ 201 w 281"/>
                  <a:gd name="T87" fmla="*/ 22 h 158"/>
                  <a:gd name="T88" fmla="*/ 179 w 281"/>
                  <a:gd name="T89" fmla="*/ 10 h 158"/>
                  <a:gd name="T90" fmla="*/ 175 w 281"/>
                  <a:gd name="T91" fmla="*/ 10 h 158"/>
                  <a:gd name="T92" fmla="*/ 174 w 281"/>
                  <a:gd name="T93" fmla="*/ 27 h 158"/>
                  <a:gd name="T94" fmla="*/ 143 w 281"/>
                  <a:gd name="T95" fmla="*/ 40 h 158"/>
                  <a:gd name="T96" fmla="*/ 147 w 281"/>
                  <a:gd name="T97" fmla="*/ 10 h 158"/>
                  <a:gd name="T98" fmla="*/ 137 w 281"/>
                  <a:gd name="T99" fmla="*/ 0 h 158"/>
                  <a:gd name="T100" fmla="*/ 132 w 281"/>
                  <a:gd name="T101" fmla="*/ 3 h 158"/>
                  <a:gd name="T102" fmla="*/ 98 w 281"/>
                  <a:gd name="T103" fmla="*/ 3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81" h="158">
                    <a:moveTo>
                      <a:pt x="98" y="3"/>
                    </a:moveTo>
                    <a:lnTo>
                      <a:pt x="97" y="5"/>
                    </a:lnTo>
                    <a:lnTo>
                      <a:pt x="98" y="7"/>
                    </a:lnTo>
                    <a:lnTo>
                      <a:pt x="98" y="10"/>
                    </a:lnTo>
                    <a:lnTo>
                      <a:pt x="97" y="17"/>
                    </a:lnTo>
                    <a:lnTo>
                      <a:pt x="97" y="41"/>
                    </a:lnTo>
                    <a:lnTo>
                      <a:pt x="93" y="52"/>
                    </a:lnTo>
                    <a:lnTo>
                      <a:pt x="80" y="60"/>
                    </a:lnTo>
                    <a:lnTo>
                      <a:pt x="74" y="62"/>
                    </a:lnTo>
                    <a:lnTo>
                      <a:pt x="73" y="60"/>
                    </a:lnTo>
                    <a:lnTo>
                      <a:pt x="63" y="60"/>
                    </a:lnTo>
                    <a:lnTo>
                      <a:pt x="55" y="58"/>
                    </a:lnTo>
                    <a:lnTo>
                      <a:pt x="56" y="52"/>
                    </a:lnTo>
                    <a:lnTo>
                      <a:pt x="57" y="51"/>
                    </a:lnTo>
                    <a:lnTo>
                      <a:pt x="55" y="45"/>
                    </a:lnTo>
                    <a:lnTo>
                      <a:pt x="53" y="45"/>
                    </a:lnTo>
                    <a:lnTo>
                      <a:pt x="52" y="43"/>
                    </a:lnTo>
                    <a:lnTo>
                      <a:pt x="44" y="48"/>
                    </a:lnTo>
                    <a:lnTo>
                      <a:pt x="38" y="53"/>
                    </a:lnTo>
                    <a:lnTo>
                      <a:pt x="37" y="53"/>
                    </a:lnTo>
                    <a:lnTo>
                      <a:pt x="37" y="56"/>
                    </a:lnTo>
                    <a:lnTo>
                      <a:pt x="35" y="59"/>
                    </a:lnTo>
                    <a:lnTo>
                      <a:pt x="34" y="86"/>
                    </a:lnTo>
                    <a:lnTo>
                      <a:pt x="24" y="110"/>
                    </a:lnTo>
                    <a:lnTo>
                      <a:pt x="16" y="123"/>
                    </a:lnTo>
                    <a:lnTo>
                      <a:pt x="3" y="136"/>
                    </a:lnTo>
                    <a:lnTo>
                      <a:pt x="2" y="136"/>
                    </a:lnTo>
                    <a:lnTo>
                      <a:pt x="2" y="137"/>
                    </a:lnTo>
                    <a:lnTo>
                      <a:pt x="0" y="139"/>
                    </a:lnTo>
                    <a:lnTo>
                      <a:pt x="0" y="142"/>
                    </a:lnTo>
                    <a:lnTo>
                      <a:pt x="23" y="142"/>
                    </a:lnTo>
                    <a:lnTo>
                      <a:pt x="30" y="140"/>
                    </a:lnTo>
                    <a:lnTo>
                      <a:pt x="33" y="140"/>
                    </a:lnTo>
                    <a:lnTo>
                      <a:pt x="41" y="136"/>
                    </a:lnTo>
                    <a:lnTo>
                      <a:pt x="42" y="137"/>
                    </a:lnTo>
                    <a:lnTo>
                      <a:pt x="49" y="139"/>
                    </a:lnTo>
                    <a:lnTo>
                      <a:pt x="56" y="139"/>
                    </a:lnTo>
                    <a:lnTo>
                      <a:pt x="74" y="144"/>
                    </a:lnTo>
                    <a:lnTo>
                      <a:pt x="87" y="150"/>
                    </a:lnTo>
                    <a:lnTo>
                      <a:pt x="88" y="150"/>
                    </a:lnTo>
                    <a:lnTo>
                      <a:pt x="90" y="153"/>
                    </a:lnTo>
                    <a:lnTo>
                      <a:pt x="95" y="154"/>
                    </a:lnTo>
                    <a:lnTo>
                      <a:pt x="98" y="156"/>
                    </a:lnTo>
                    <a:lnTo>
                      <a:pt x="101" y="158"/>
                    </a:lnTo>
                    <a:lnTo>
                      <a:pt x="101" y="153"/>
                    </a:lnTo>
                    <a:lnTo>
                      <a:pt x="105" y="143"/>
                    </a:lnTo>
                    <a:lnTo>
                      <a:pt x="105" y="135"/>
                    </a:lnTo>
                    <a:lnTo>
                      <a:pt x="104" y="133"/>
                    </a:lnTo>
                    <a:lnTo>
                      <a:pt x="104" y="132"/>
                    </a:lnTo>
                    <a:lnTo>
                      <a:pt x="120" y="125"/>
                    </a:lnTo>
                    <a:lnTo>
                      <a:pt x="132" y="112"/>
                    </a:lnTo>
                    <a:lnTo>
                      <a:pt x="137" y="111"/>
                    </a:lnTo>
                    <a:lnTo>
                      <a:pt x="139" y="112"/>
                    </a:lnTo>
                    <a:lnTo>
                      <a:pt x="144" y="112"/>
                    </a:lnTo>
                    <a:lnTo>
                      <a:pt x="147" y="110"/>
                    </a:lnTo>
                    <a:lnTo>
                      <a:pt x="150" y="108"/>
                    </a:lnTo>
                    <a:lnTo>
                      <a:pt x="154" y="104"/>
                    </a:lnTo>
                    <a:lnTo>
                      <a:pt x="155" y="104"/>
                    </a:lnTo>
                    <a:lnTo>
                      <a:pt x="160" y="103"/>
                    </a:lnTo>
                    <a:lnTo>
                      <a:pt x="165" y="103"/>
                    </a:lnTo>
                    <a:lnTo>
                      <a:pt x="172" y="101"/>
                    </a:lnTo>
                    <a:lnTo>
                      <a:pt x="176" y="101"/>
                    </a:lnTo>
                    <a:lnTo>
                      <a:pt x="187" y="104"/>
                    </a:lnTo>
                    <a:lnTo>
                      <a:pt x="189" y="104"/>
                    </a:lnTo>
                    <a:lnTo>
                      <a:pt x="194" y="100"/>
                    </a:lnTo>
                    <a:lnTo>
                      <a:pt x="199" y="98"/>
                    </a:lnTo>
                    <a:lnTo>
                      <a:pt x="200" y="97"/>
                    </a:lnTo>
                    <a:lnTo>
                      <a:pt x="218" y="97"/>
                    </a:lnTo>
                    <a:lnTo>
                      <a:pt x="229" y="94"/>
                    </a:lnTo>
                    <a:lnTo>
                      <a:pt x="231" y="94"/>
                    </a:lnTo>
                    <a:lnTo>
                      <a:pt x="234" y="93"/>
                    </a:lnTo>
                    <a:lnTo>
                      <a:pt x="244" y="90"/>
                    </a:lnTo>
                    <a:lnTo>
                      <a:pt x="277" y="105"/>
                    </a:lnTo>
                    <a:lnTo>
                      <a:pt x="277" y="103"/>
                    </a:lnTo>
                    <a:lnTo>
                      <a:pt x="281" y="90"/>
                    </a:lnTo>
                    <a:lnTo>
                      <a:pt x="281" y="87"/>
                    </a:lnTo>
                    <a:lnTo>
                      <a:pt x="278" y="84"/>
                    </a:lnTo>
                    <a:lnTo>
                      <a:pt x="270" y="84"/>
                    </a:lnTo>
                    <a:lnTo>
                      <a:pt x="266" y="79"/>
                    </a:lnTo>
                    <a:lnTo>
                      <a:pt x="263" y="77"/>
                    </a:lnTo>
                    <a:lnTo>
                      <a:pt x="234" y="48"/>
                    </a:lnTo>
                    <a:lnTo>
                      <a:pt x="228" y="43"/>
                    </a:lnTo>
                    <a:lnTo>
                      <a:pt x="227" y="41"/>
                    </a:lnTo>
                    <a:lnTo>
                      <a:pt x="227" y="38"/>
                    </a:lnTo>
                    <a:lnTo>
                      <a:pt x="225" y="37"/>
                    </a:lnTo>
                    <a:lnTo>
                      <a:pt x="215" y="30"/>
                    </a:lnTo>
                    <a:lnTo>
                      <a:pt x="211" y="29"/>
                    </a:lnTo>
                    <a:lnTo>
                      <a:pt x="201" y="22"/>
                    </a:lnTo>
                    <a:lnTo>
                      <a:pt x="181" y="12"/>
                    </a:lnTo>
                    <a:lnTo>
                      <a:pt x="179" y="10"/>
                    </a:lnTo>
                    <a:lnTo>
                      <a:pt x="175" y="7"/>
                    </a:lnTo>
                    <a:lnTo>
                      <a:pt x="175" y="10"/>
                    </a:lnTo>
                    <a:lnTo>
                      <a:pt x="174" y="20"/>
                    </a:lnTo>
                    <a:lnTo>
                      <a:pt x="174" y="27"/>
                    </a:lnTo>
                    <a:lnTo>
                      <a:pt x="144" y="40"/>
                    </a:lnTo>
                    <a:lnTo>
                      <a:pt x="143" y="40"/>
                    </a:lnTo>
                    <a:lnTo>
                      <a:pt x="146" y="14"/>
                    </a:lnTo>
                    <a:lnTo>
                      <a:pt x="147" y="10"/>
                    </a:lnTo>
                    <a:lnTo>
                      <a:pt x="147" y="7"/>
                    </a:lnTo>
                    <a:lnTo>
                      <a:pt x="137" y="0"/>
                    </a:lnTo>
                    <a:lnTo>
                      <a:pt x="136" y="0"/>
                    </a:lnTo>
                    <a:lnTo>
                      <a:pt x="132" y="3"/>
                    </a:lnTo>
                    <a:lnTo>
                      <a:pt x="126" y="2"/>
                    </a:lnTo>
                    <a:lnTo>
                      <a:pt x="98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21" name="Freeform 952">
                <a:extLst>
                  <a:ext uri="{FF2B5EF4-FFF2-40B4-BE49-F238E27FC236}">
                    <a16:creationId xmlns:a16="http://schemas.microsoft.com/office/drawing/2014/main" id="{E1DB2448-D7D5-E81E-E4B8-74E9DE9AD7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4" y="2495"/>
                <a:ext cx="134" cy="157"/>
              </a:xfrm>
              <a:custGeom>
                <a:avLst/>
                <a:gdLst>
                  <a:gd name="T0" fmla="*/ 7 w 537"/>
                  <a:gd name="T1" fmla="*/ 80 h 626"/>
                  <a:gd name="T2" fmla="*/ 15 w 537"/>
                  <a:gd name="T3" fmla="*/ 118 h 626"/>
                  <a:gd name="T4" fmla="*/ 9 w 537"/>
                  <a:gd name="T5" fmla="*/ 136 h 626"/>
                  <a:gd name="T6" fmla="*/ 47 w 537"/>
                  <a:gd name="T7" fmla="*/ 143 h 626"/>
                  <a:gd name="T8" fmla="*/ 62 w 537"/>
                  <a:gd name="T9" fmla="*/ 188 h 626"/>
                  <a:gd name="T10" fmla="*/ 68 w 537"/>
                  <a:gd name="T11" fmla="*/ 207 h 626"/>
                  <a:gd name="T12" fmla="*/ 106 w 537"/>
                  <a:gd name="T13" fmla="*/ 225 h 626"/>
                  <a:gd name="T14" fmla="*/ 112 w 537"/>
                  <a:gd name="T15" fmla="*/ 301 h 626"/>
                  <a:gd name="T16" fmla="*/ 78 w 537"/>
                  <a:gd name="T17" fmla="*/ 382 h 626"/>
                  <a:gd name="T18" fmla="*/ 69 w 537"/>
                  <a:gd name="T19" fmla="*/ 414 h 626"/>
                  <a:gd name="T20" fmla="*/ 35 w 537"/>
                  <a:gd name="T21" fmla="*/ 439 h 626"/>
                  <a:gd name="T22" fmla="*/ 65 w 537"/>
                  <a:gd name="T23" fmla="*/ 489 h 626"/>
                  <a:gd name="T24" fmla="*/ 136 w 537"/>
                  <a:gd name="T25" fmla="*/ 465 h 626"/>
                  <a:gd name="T26" fmla="*/ 120 w 537"/>
                  <a:gd name="T27" fmla="*/ 532 h 626"/>
                  <a:gd name="T28" fmla="*/ 132 w 537"/>
                  <a:gd name="T29" fmla="*/ 560 h 626"/>
                  <a:gd name="T30" fmla="*/ 160 w 537"/>
                  <a:gd name="T31" fmla="*/ 552 h 626"/>
                  <a:gd name="T32" fmla="*/ 187 w 537"/>
                  <a:gd name="T33" fmla="*/ 550 h 626"/>
                  <a:gd name="T34" fmla="*/ 219 w 537"/>
                  <a:gd name="T35" fmla="*/ 602 h 626"/>
                  <a:gd name="T36" fmla="*/ 240 w 537"/>
                  <a:gd name="T37" fmla="*/ 619 h 626"/>
                  <a:gd name="T38" fmla="*/ 257 w 537"/>
                  <a:gd name="T39" fmla="*/ 606 h 626"/>
                  <a:gd name="T40" fmla="*/ 278 w 537"/>
                  <a:gd name="T41" fmla="*/ 624 h 626"/>
                  <a:gd name="T42" fmla="*/ 310 w 537"/>
                  <a:gd name="T43" fmla="*/ 602 h 626"/>
                  <a:gd name="T44" fmla="*/ 352 w 537"/>
                  <a:gd name="T45" fmla="*/ 563 h 626"/>
                  <a:gd name="T46" fmla="*/ 361 w 537"/>
                  <a:gd name="T47" fmla="*/ 531 h 626"/>
                  <a:gd name="T48" fmla="*/ 407 w 537"/>
                  <a:gd name="T49" fmla="*/ 478 h 626"/>
                  <a:gd name="T50" fmla="*/ 433 w 537"/>
                  <a:gd name="T51" fmla="*/ 475 h 626"/>
                  <a:gd name="T52" fmla="*/ 481 w 537"/>
                  <a:gd name="T53" fmla="*/ 486 h 626"/>
                  <a:gd name="T54" fmla="*/ 498 w 537"/>
                  <a:gd name="T55" fmla="*/ 474 h 626"/>
                  <a:gd name="T56" fmla="*/ 516 w 537"/>
                  <a:gd name="T57" fmla="*/ 447 h 626"/>
                  <a:gd name="T58" fmla="*/ 537 w 537"/>
                  <a:gd name="T59" fmla="*/ 404 h 626"/>
                  <a:gd name="T60" fmla="*/ 469 w 537"/>
                  <a:gd name="T61" fmla="*/ 402 h 626"/>
                  <a:gd name="T62" fmla="*/ 480 w 537"/>
                  <a:gd name="T63" fmla="*/ 349 h 626"/>
                  <a:gd name="T64" fmla="*/ 462 w 537"/>
                  <a:gd name="T65" fmla="*/ 330 h 626"/>
                  <a:gd name="T66" fmla="*/ 426 w 537"/>
                  <a:gd name="T67" fmla="*/ 299 h 626"/>
                  <a:gd name="T68" fmla="*/ 431 w 537"/>
                  <a:gd name="T69" fmla="*/ 252 h 626"/>
                  <a:gd name="T70" fmla="*/ 444 w 537"/>
                  <a:gd name="T71" fmla="*/ 229 h 626"/>
                  <a:gd name="T72" fmla="*/ 386 w 537"/>
                  <a:gd name="T73" fmla="*/ 217 h 626"/>
                  <a:gd name="T74" fmla="*/ 350 w 537"/>
                  <a:gd name="T75" fmla="*/ 181 h 626"/>
                  <a:gd name="T76" fmla="*/ 333 w 537"/>
                  <a:gd name="T77" fmla="*/ 152 h 626"/>
                  <a:gd name="T78" fmla="*/ 308 w 537"/>
                  <a:gd name="T79" fmla="*/ 122 h 626"/>
                  <a:gd name="T80" fmla="*/ 285 w 537"/>
                  <a:gd name="T81" fmla="*/ 95 h 626"/>
                  <a:gd name="T82" fmla="*/ 308 w 537"/>
                  <a:gd name="T83" fmla="*/ 83 h 626"/>
                  <a:gd name="T84" fmla="*/ 314 w 537"/>
                  <a:gd name="T85" fmla="*/ 52 h 626"/>
                  <a:gd name="T86" fmla="*/ 292 w 537"/>
                  <a:gd name="T87" fmla="*/ 37 h 626"/>
                  <a:gd name="T88" fmla="*/ 287 w 537"/>
                  <a:gd name="T89" fmla="*/ 11 h 626"/>
                  <a:gd name="T90" fmla="*/ 252 w 537"/>
                  <a:gd name="T91" fmla="*/ 0 h 626"/>
                  <a:gd name="T92" fmla="*/ 236 w 537"/>
                  <a:gd name="T93" fmla="*/ 21 h 626"/>
                  <a:gd name="T94" fmla="*/ 208 w 537"/>
                  <a:gd name="T95" fmla="*/ 31 h 626"/>
                  <a:gd name="T96" fmla="*/ 188 w 537"/>
                  <a:gd name="T97" fmla="*/ 13 h 626"/>
                  <a:gd name="T98" fmla="*/ 131 w 537"/>
                  <a:gd name="T99" fmla="*/ 10 h 626"/>
                  <a:gd name="T100" fmla="*/ 118 w 537"/>
                  <a:gd name="T101" fmla="*/ 30 h 626"/>
                  <a:gd name="T102" fmla="*/ 117 w 537"/>
                  <a:gd name="T103" fmla="*/ 56 h 626"/>
                  <a:gd name="T104" fmla="*/ 89 w 537"/>
                  <a:gd name="T105" fmla="*/ 62 h 626"/>
                  <a:gd name="T106" fmla="*/ 64 w 537"/>
                  <a:gd name="T107" fmla="*/ 27 h 626"/>
                  <a:gd name="T108" fmla="*/ 38 w 537"/>
                  <a:gd name="T109" fmla="*/ 37 h 6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537" h="626">
                    <a:moveTo>
                      <a:pt x="7" y="56"/>
                    </a:moveTo>
                    <a:lnTo>
                      <a:pt x="8" y="58"/>
                    </a:lnTo>
                    <a:lnTo>
                      <a:pt x="18" y="66"/>
                    </a:lnTo>
                    <a:lnTo>
                      <a:pt x="18" y="73"/>
                    </a:lnTo>
                    <a:lnTo>
                      <a:pt x="11" y="74"/>
                    </a:lnTo>
                    <a:lnTo>
                      <a:pt x="9" y="73"/>
                    </a:lnTo>
                    <a:lnTo>
                      <a:pt x="7" y="80"/>
                    </a:lnTo>
                    <a:lnTo>
                      <a:pt x="5" y="90"/>
                    </a:lnTo>
                    <a:lnTo>
                      <a:pt x="9" y="97"/>
                    </a:lnTo>
                    <a:lnTo>
                      <a:pt x="12" y="99"/>
                    </a:lnTo>
                    <a:lnTo>
                      <a:pt x="18" y="111"/>
                    </a:lnTo>
                    <a:lnTo>
                      <a:pt x="18" y="113"/>
                    </a:lnTo>
                    <a:lnTo>
                      <a:pt x="19" y="119"/>
                    </a:lnTo>
                    <a:lnTo>
                      <a:pt x="15" y="118"/>
                    </a:lnTo>
                    <a:lnTo>
                      <a:pt x="15" y="116"/>
                    </a:lnTo>
                    <a:lnTo>
                      <a:pt x="0" y="121"/>
                    </a:lnTo>
                    <a:lnTo>
                      <a:pt x="2" y="125"/>
                    </a:lnTo>
                    <a:lnTo>
                      <a:pt x="7" y="130"/>
                    </a:lnTo>
                    <a:lnTo>
                      <a:pt x="7" y="131"/>
                    </a:lnTo>
                    <a:lnTo>
                      <a:pt x="8" y="133"/>
                    </a:lnTo>
                    <a:lnTo>
                      <a:pt x="9" y="136"/>
                    </a:lnTo>
                    <a:lnTo>
                      <a:pt x="21" y="141"/>
                    </a:lnTo>
                    <a:lnTo>
                      <a:pt x="28" y="140"/>
                    </a:lnTo>
                    <a:lnTo>
                      <a:pt x="32" y="140"/>
                    </a:lnTo>
                    <a:lnTo>
                      <a:pt x="40" y="143"/>
                    </a:lnTo>
                    <a:lnTo>
                      <a:pt x="43" y="143"/>
                    </a:lnTo>
                    <a:lnTo>
                      <a:pt x="46" y="144"/>
                    </a:lnTo>
                    <a:lnTo>
                      <a:pt x="47" y="143"/>
                    </a:lnTo>
                    <a:lnTo>
                      <a:pt x="51" y="141"/>
                    </a:lnTo>
                    <a:lnTo>
                      <a:pt x="53" y="141"/>
                    </a:lnTo>
                    <a:lnTo>
                      <a:pt x="60" y="154"/>
                    </a:lnTo>
                    <a:lnTo>
                      <a:pt x="60" y="158"/>
                    </a:lnTo>
                    <a:lnTo>
                      <a:pt x="64" y="181"/>
                    </a:lnTo>
                    <a:lnTo>
                      <a:pt x="64" y="182"/>
                    </a:lnTo>
                    <a:lnTo>
                      <a:pt x="62" y="188"/>
                    </a:lnTo>
                    <a:lnTo>
                      <a:pt x="60" y="192"/>
                    </a:lnTo>
                    <a:lnTo>
                      <a:pt x="60" y="193"/>
                    </a:lnTo>
                    <a:lnTo>
                      <a:pt x="58" y="198"/>
                    </a:lnTo>
                    <a:lnTo>
                      <a:pt x="57" y="200"/>
                    </a:lnTo>
                    <a:lnTo>
                      <a:pt x="57" y="204"/>
                    </a:lnTo>
                    <a:lnTo>
                      <a:pt x="58" y="204"/>
                    </a:lnTo>
                    <a:lnTo>
                      <a:pt x="68" y="207"/>
                    </a:lnTo>
                    <a:lnTo>
                      <a:pt x="78" y="208"/>
                    </a:lnTo>
                    <a:lnTo>
                      <a:pt x="84" y="212"/>
                    </a:lnTo>
                    <a:lnTo>
                      <a:pt x="91" y="219"/>
                    </a:lnTo>
                    <a:lnTo>
                      <a:pt x="98" y="222"/>
                    </a:lnTo>
                    <a:lnTo>
                      <a:pt x="105" y="222"/>
                    </a:lnTo>
                    <a:lnTo>
                      <a:pt x="105" y="224"/>
                    </a:lnTo>
                    <a:lnTo>
                      <a:pt x="106" y="225"/>
                    </a:lnTo>
                    <a:lnTo>
                      <a:pt x="107" y="225"/>
                    </a:lnTo>
                    <a:lnTo>
                      <a:pt x="109" y="236"/>
                    </a:lnTo>
                    <a:lnTo>
                      <a:pt x="128" y="279"/>
                    </a:lnTo>
                    <a:lnTo>
                      <a:pt x="127" y="282"/>
                    </a:lnTo>
                    <a:lnTo>
                      <a:pt x="113" y="296"/>
                    </a:lnTo>
                    <a:lnTo>
                      <a:pt x="112" y="299"/>
                    </a:lnTo>
                    <a:lnTo>
                      <a:pt x="112" y="301"/>
                    </a:lnTo>
                    <a:lnTo>
                      <a:pt x="110" y="301"/>
                    </a:lnTo>
                    <a:lnTo>
                      <a:pt x="103" y="312"/>
                    </a:lnTo>
                    <a:lnTo>
                      <a:pt x="103" y="317"/>
                    </a:lnTo>
                    <a:lnTo>
                      <a:pt x="96" y="355"/>
                    </a:lnTo>
                    <a:lnTo>
                      <a:pt x="89" y="359"/>
                    </a:lnTo>
                    <a:lnTo>
                      <a:pt x="78" y="375"/>
                    </a:lnTo>
                    <a:lnTo>
                      <a:pt x="78" y="382"/>
                    </a:lnTo>
                    <a:lnTo>
                      <a:pt x="79" y="383"/>
                    </a:lnTo>
                    <a:lnTo>
                      <a:pt x="81" y="389"/>
                    </a:lnTo>
                    <a:lnTo>
                      <a:pt x="84" y="389"/>
                    </a:lnTo>
                    <a:lnTo>
                      <a:pt x="86" y="393"/>
                    </a:lnTo>
                    <a:lnTo>
                      <a:pt x="86" y="405"/>
                    </a:lnTo>
                    <a:lnTo>
                      <a:pt x="82" y="408"/>
                    </a:lnTo>
                    <a:lnTo>
                      <a:pt x="69" y="414"/>
                    </a:lnTo>
                    <a:lnTo>
                      <a:pt x="60" y="421"/>
                    </a:lnTo>
                    <a:lnTo>
                      <a:pt x="58" y="421"/>
                    </a:lnTo>
                    <a:lnTo>
                      <a:pt x="58" y="422"/>
                    </a:lnTo>
                    <a:lnTo>
                      <a:pt x="39" y="433"/>
                    </a:lnTo>
                    <a:lnTo>
                      <a:pt x="36" y="436"/>
                    </a:lnTo>
                    <a:lnTo>
                      <a:pt x="33" y="437"/>
                    </a:lnTo>
                    <a:lnTo>
                      <a:pt x="35" y="439"/>
                    </a:lnTo>
                    <a:lnTo>
                      <a:pt x="46" y="468"/>
                    </a:lnTo>
                    <a:lnTo>
                      <a:pt x="46" y="474"/>
                    </a:lnTo>
                    <a:lnTo>
                      <a:pt x="50" y="482"/>
                    </a:lnTo>
                    <a:lnTo>
                      <a:pt x="54" y="490"/>
                    </a:lnTo>
                    <a:lnTo>
                      <a:pt x="57" y="493"/>
                    </a:lnTo>
                    <a:lnTo>
                      <a:pt x="61" y="490"/>
                    </a:lnTo>
                    <a:lnTo>
                      <a:pt x="65" y="489"/>
                    </a:lnTo>
                    <a:lnTo>
                      <a:pt x="71" y="485"/>
                    </a:lnTo>
                    <a:lnTo>
                      <a:pt x="76" y="485"/>
                    </a:lnTo>
                    <a:lnTo>
                      <a:pt x="89" y="483"/>
                    </a:lnTo>
                    <a:lnTo>
                      <a:pt x="102" y="478"/>
                    </a:lnTo>
                    <a:lnTo>
                      <a:pt x="120" y="462"/>
                    </a:lnTo>
                    <a:lnTo>
                      <a:pt x="134" y="462"/>
                    </a:lnTo>
                    <a:lnTo>
                      <a:pt x="136" y="465"/>
                    </a:lnTo>
                    <a:lnTo>
                      <a:pt x="135" y="467"/>
                    </a:lnTo>
                    <a:lnTo>
                      <a:pt x="127" y="483"/>
                    </a:lnTo>
                    <a:lnTo>
                      <a:pt x="127" y="485"/>
                    </a:lnTo>
                    <a:lnTo>
                      <a:pt x="125" y="493"/>
                    </a:lnTo>
                    <a:lnTo>
                      <a:pt x="127" y="517"/>
                    </a:lnTo>
                    <a:lnTo>
                      <a:pt x="121" y="528"/>
                    </a:lnTo>
                    <a:lnTo>
                      <a:pt x="120" y="532"/>
                    </a:lnTo>
                    <a:lnTo>
                      <a:pt x="117" y="548"/>
                    </a:lnTo>
                    <a:lnTo>
                      <a:pt x="117" y="557"/>
                    </a:lnTo>
                    <a:lnTo>
                      <a:pt x="118" y="557"/>
                    </a:lnTo>
                    <a:lnTo>
                      <a:pt x="122" y="556"/>
                    </a:lnTo>
                    <a:lnTo>
                      <a:pt x="125" y="556"/>
                    </a:lnTo>
                    <a:lnTo>
                      <a:pt x="129" y="560"/>
                    </a:lnTo>
                    <a:lnTo>
                      <a:pt x="132" y="560"/>
                    </a:lnTo>
                    <a:lnTo>
                      <a:pt x="142" y="557"/>
                    </a:lnTo>
                    <a:lnTo>
                      <a:pt x="155" y="538"/>
                    </a:lnTo>
                    <a:lnTo>
                      <a:pt x="156" y="536"/>
                    </a:lnTo>
                    <a:lnTo>
                      <a:pt x="160" y="539"/>
                    </a:lnTo>
                    <a:lnTo>
                      <a:pt x="162" y="543"/>
                    </a:lnTo>
                    <a:lnTo>
                      <a:pt x="160" y="543"/>
                    </a:lnTo>
                    <a:lnTo>
                      <a:pt x="160" y="552"/>
                    </a:lnTo>
                    <a:lnTo>
                      <a:pt x="166" y="555"/>
                    </a:lnTo>
                    <a:lnTo>
                      <a:pt x="170" y="553"/>
                    </a:lnTo>
                    <a:lnTo>
                      <a:pt x="172" y="553"/>
                    </a:lnTo>
                    <a:lnTo>
                      <a:pt x="174" y="552"/>
                    </a:lnTo>
                    <a:lnTo>
                      <a:pt x="176" y="552"/>
                    </a:lnTo>
                    <a:lnTo>
                      <a:pt x="179" y="550"/>
                    </a:lnTo>
                    <a:lnTo>
                      <a:pt x="187" y="550"/>
                    </a:lnTo>
                    <a:lnTo>
                      <a:pt x="195" y="570"/>
                    </a:lnTo>
                    <a:lnTo>
                      <a:pt x="198" y="581"/>
                    </a:lnTo>
                    <a:lnTo>
                      <a:pt x="205" y="590"/>
                    </a:lnTo>
                    <a:lnTo>
                      <a:pt x="213" y="598"/>
                    </a:lnTo>
                    <a:lnTo>
                      <a:pt x="218" y="599"/>
                    </a:lnTo>
                    <a:lnTo>
                      <a:pt x="218" y="601"/>
                    </a:lnTo>
                    <a:lnTo>
                      <a:pt x="219" y="602"/>
                    </a:lnTo>
                    <a:lnTo>
                      <a:pt x="219" y="605"/>
                    </a:lnTo>
                    <a:lnTo>
                      <a:pt x="219" y="608"/>
                    </a:lnTo>
                    <a:lnTo>
                      <a:pt x="220" y="610"/>
                    </a:lnTo>
                    <a:lnTo>
                      <a:pt x="222" y="619"/>
                    </a:lnTo>
                    <a:lnTo>
                      <a:pt x="226" y="624"/>
                    </a:lnTo>
                    <a:lnTo>
                      <a:pt x="227" y="623"/>
                    </a:lnTo>
                    <a:lnTo>
                      <a:pt x="240" y="619"/>
                    </a:lnTo>
                    <a:lnTo>
                      <a:pt x="241" y="616"/>
                    </a:lnTo>
                    <a:lnTo>
                      <a:pt x="243" y="615"/>
                    </a:lnTo>
                    <a:lnTo>
                      <a:pt x="244" y="612"/>
                    </a:lnTo>
                    <a:lnTo>
                      <a:pt x="247" y="608"/>
                    </a:lnTo>
                    <a:lnTo>
                      <a:pt x="248" y="608"/>
                    </a:lnTo>
                    <a:lnTo>
                      <a:pt x="254" y="606"/>
                    </a:lnTo>
                    <a:lnTo>
                      <a:pt x="257" y="606"/>
                    </a:lnTo>
                    <a:lnTo>
                      <a:pt x="258" y="608"/>
                    </a:lnTo>
                    <a:lnTo>
                      <a:pt x="259" y="608"/>
                    </a:lnTo>
                    <a:lnTo>
                      <a:pt x="275" y="615"/>
                    </a:lnTo>
                    <a:lnTo>
                      <a:pt x="276" y="615"/>
                    </a:lnTo>
                    <a:lnTo>
                      <a:pt x="279" y="617"/>
                    </a:lnTo>
                    <a:lnTo>
                      <a:pt x="279" y="623"/>
                    </a:lnTo>
                    <a:lnTo>
                      <a:pt x="278" y="624"/>
                    </a:lnTo>
                    <a:lnTo>
                      <a:pt x="278" y="626"/>
                    </a:lnTo>
                    <a:lnTo>
                      <a:pt x="279" y="626"/>
                    </a:lnTo>
                    <a:lnTo>
                      <a:pt x="280" y="624"/>
                    </a:lnTo>
                    <a:lnTo>
                      <a:pt x="282" y="620"/>
                    </a:lnTo>
                    <a:lnTo>
                      <a:pt x="282" y="619"/>
                    </a:lnTo>
                    <a:lnTo>
                      <a:pt x="294" y="609"/>
                    </a:lnTo>
                    <a:lnTo>
                      <a:pt x="310" y="602"/>
                    </a:lnTo>
                    <a:lnTo>
                      <a:pt x="313" y="602"/>
                    </a:lnTo>
                    <a:lnTo>
                      <a:pt x="317" y="605"/>
                    </a:lnTo>
                    <a:lnTo>
                      <a:pt x="318" y="586"/>
                    </a:lnTo>
                    <a:lnTo>
                      <a:pt x="328" y="581"/>
                    </a:lnTo>
                    <a:lnTo>
                      <a:pt x="350" y="574"/>
                    </a:lnTo>
                    <a:lnTo>
                      <a:pt x="352" y="574"/>
                    </a:lnTo>
                    <a:lnTo>
                      <a:pt x="352" y="563"/>
                    </a:lnTo>
                    <a:lnTo>
                      <a:pt x="356" y="542"/>
                    </a:lnTo>
                    <a:lnTo>
                      <a:pt x="357" y="541"/>
                    </a:lnTo>
                    <a:lnTo>
                      <a:pt x="359" y="538"/>
                    </a:lnTo>
                    <a:lnTo>
                      <a:pt x="361" y="535"/>
                    </a:lnTo>
                    <a:lnTo>
                      <a:pt x="363" y="535"/>
                    </a:lnTo>
                    <a:lnTo>
                      <a:pt x="361" y="534"/>
                    </a:lnTo>
                    <a:lnTo>
                      <a:pt x="361" y="531"/>
                    </a:lnTo>
                    <a:lnTo>
                      <a:pt x="382" y="493"/>
                    </a:lnTo>
                    <a:lnTo>
                      <a:pt x="382" y="492"/>
                    </a:lnTo>
                    <a:lnTo>
                      <a:pt x="386" y="488"/>
                    </a:lnTo>
                    <a:lnTo>
                      <a:pt x="389" y="486"/>
                    </a:lnTo>
                    <a:lnTo>
                      <a:pt x="406" y="481"/>
                    </a:lnTo>
                    <a:lnTo>
                      <a:pt x="407" y="479"/>
                    </a:lnTo>
                    <a:lnTo>
                      <a:pt x="407" y="478"/>
                    </a:lnTo>
                    <a:lnTo>
                      <a:pt x="410" y="478"/>
                    </a:lnTo>
                    <a:lnTo>
                      <a:pt x="421" y="476"/>
                    </a:lnTo>
                    <a:lnTo>
                      <a:pt x="426" y="476"/>
                    </a:lnTo>
                    <a:lnTo>
                      <a:pt x="427" y="478"/>
                    </a:lnTo>
                    <a:lnTo>
                      <a:pt x="429" y="478"/>
                    </a:lnTo>
                    <a:lnTo>
                      <a:pt x="429" y="476"/>
                    </a:lnTo>
                    <a:lnTo>
                      <a:pt x="433" y="475"/>
                    </a:lnTo>
                    <a:lnTo>
                      <a:pt x="433" y="474"/>
                    </a:lnTo>
                    <a:lnTo>
                      <a:pt x="434" y="472"/>
                    </a:lnTo>
                    <a:lnTo>
                      <a:pt x="436" y="472"/>
                    </a:lnTo>
                    <a:lnTo>
                      <a:pt x="437" y="471"/>
                    </a:lnTo>
                    <a:lnTo>
                      <a:pt x="440" y="471"/>
                    </a:lnTo>
                    <a:lnTo>
                      <a:pt x="479" y="485"/>
                    </a:lnTo>
                    <a:lnTo>
                      <a:pt x="481" y="486"/>
                    </a:lnTo>
                    <a:lnTo>
                      <a:pt x="483" y="486"/>
                    </a:lnTo>
                    <a:lnTo>
                      <a:pt x="483" y="476"/>
                    </a:lnTo>
                    <a:lnTo>
                      <a:pt x="484" y="475"/>
                    </a:lnTo>
                    <a:lnTo>
                      <a:pt x="487" y="474"/>
                    </a:lnTo>
                    <a:lnTo>
                      <a:pt x="489" y="472"/>
                    </a:lnTo>
                    <a:lnTo>
                      <a:pt x="493" y="472"/>
                    </a:lnTo>
                    <a:lnTo>
                      <a:pt x="498" y="474"/>
                    </a:lnTo>
                    <a:lnTo>
                      <a:pt x="507" y="474"/>
                    </a:lnTo>
                    <a:lnTo>
                      <a:pt x="508" y="462"/>
                    </a:lnTo>
                    <a:lnTo>
                      <a:pt x="512" y="451"/>
                    </a:lnTo>
                    <a:lnTo>
                      <a:pt x="515" y="450"/>
                    </a:lnTo>
                    <a:lnTo>
                      <a:pt x="518" y="449"/>
                    </a:lnTo>
                    <a:lnTo>
                      <a:pt x="518" y="447"/>
                    </a:lnTo>
                    <a:lnTo>
                      <a:pt x="516" y="447"/>
                    </a:lnTo>
                    <a:lnTo>
                      <a:pt x="515" y="446"/>
                    </a:lnTo>
                    <a:lnTo>
                      <a:pt x="516" y="446"/>
                    </a:lnTo>
                    <a:lnTo>
                      <a:pt x="525" y="432"/>
                    </a:lnTo>
                    <a:lnTo>
                      <a:pt x="534" y="421"/>
                    </a:lnTo>
                    <a:lnTo>
                      <a:pt x="534" y="406"/>
                    </a:lnTo>
                    <a:lnTo>
                      <a:pt x="536" y="406"/>
                    </a:lnTo>
                    <a:lnTo>
                      <a:pt x="537" y="404"/>
                    </a:lnTo>
                    <a:lnTo>
                      <a:pt x="537" y="402"/>
                    </a:lnTo>
                    <a:lnTo>
                      <a:pt x="498" y="405"/>
                    </a:lnTo>
                    <a:lnTo>
                      <a:pt x="477" y="411"/>
                    </a:lnTo>
                    <a:lnTo>
                      <a:pt x="477" y="406"/>
                    </a:lnTo>
                    <a:lnTo>
                      <a:pt x="476" y="405"/>
                    </a:lnTo>
                    <a:lnTo>
                      <a:pt x="474" y="402"/>
                    </a:lnTo>
                    <a:lnTo>
                      <a:pt x="469" y="402"/>
                    </a:lnTo>
                    <a:lnTo>
                      <a:pt x="469" y="401"/>
                    </a:lnTo>
                    <a:lnTo>
                      <a:pt x="470" y="398"/>
                    </a:lnTo>
                    <a:lnTo>
                      <a:pt x="473" y="372"/>
                    </a:lnTo>
                    <a:lnTo>
                      <a:pt x="474" y="368"/>
                    </a:lnTo>
                    <a:lnTo>
                      <a:pt x="474" y="365"/>
                    </a:lnTo>
                    <a:lnTo>
                      <a:pt x="477" y="354"/>
                    </a:lnTo>
                    <a:lnTo>
                      <a:pt x="480" y="349"/>
                    </a:lnTo>
                    <a:lnTo>
                      <a:pt x="481" y="346"/>
                    </a:lnTo>
                    <a:lnTo>
                      <a:pt x="481" y="330"/>
                    </a:lnTo>
                    <a:lnTo>
                      <a:pt x="479" y="328"/>
                    </a:lnTo>
                    <a:lnTo>
                      <a:pt x="477" y="326"/>
                    </a:lnTo>
                    <a:lnTo>
                      <a:pt x="477" y="328"/>
                    </a:lnTo>
                    <a:lnTo>
                      <a:pt x="470" y="330"/>
                    </a:lnTo>
                    <a:lnTo>
                      <a:pt x="462" y="330"/>
                    </a:lnTo>
                    <a:lnTo>
                      <a:pt x="455" y="328"/>
                    </a:lnTo>
                    <a:lnTo>
                      <a:pt x="447" y="324"/>
                    </a:lnTo>
                    <a:lnTo>
                      <a:pt x="447" y="322"/>
                    </a:lnTo>
                    <a:lnTo>
                      <a:pt x="445" y="316"/>
                    </a:lnTo>
                    <a:lnTo>
                      <a:pt x="443" y="315"/>
                    </a:lnTo>
                    <a:lnTo>
                      <a:pt x="429" y="303"/>
                    </a:lnTo>
                    <a:lnTo>
                      <a:pt x="426" y="299"/>
                    </a:lnTo>
                    <a:lnTo>
                      <a:pt x="426" y="296"/>
                    </a:lnTo>
                    <a:lnTo>
                      <a:pt x="424" y="291"/>
                    </a:lnTo>
                    <a:lnTo>
                      <a:pt x="424" y="284"/>
                    </a:lnTo>
                    <a:lnTo>
                      <a:pt x="426" y="278"/>
                    </a:lnTo>
                    <a:lnTo>
                      <a:pt x="426" y="275"/>
                    </a:lnTo>
                    <a:lnTo>
                      <a:pt x="429" y="257"/>
                    </a:lnTo>
                    <a:lnTo>
                      <a:pt x="431" y="252"/>
                    </a:lnTo>
                    <a:lnTo>
                      <a:pt x="436" y="246"/>
                    </a:lnTo>
                    <a:lnTo>
                      <a:pt x="436" y="239"/>
                    </a:lnTo>
                    <a:lnTo>
                      <a:pt x="437" y="231"/>
                    </a:lnTo>
                    <a:lnTo>
                      <a:pt x="441" y="231"/>
                    </a:lnTo>
                    <a:lnTo>
                      <a:pt x="443" y="232"/>
                    </a:lnTo>
                    <a:lnTo>
                      <a:pt x="444" y="231"/>
                    </a:lnTo>
                    <a:lnTo>
                      <a:pt x="444" y="229"/>
                    </a:lnTo>
                    <a:lnTo>
                      <a:pt x="449" y="225"/>
                    </a:lnTo>
                    <a:lnTo>
                      <a:pt x="445" y="222"/>
                    </a:lnTo>
                    <a:lnTo>
                      <a:pt x="444" y="222"/>
                    </a:lnTo>
                    <a:lnTo>
                      <a:pt x="405" y="205"/>
                    </a:lnTo>
                    <a:lnTo>
                      <a:pt x="402" y="205"/>
                    </a:lnTo>
                    <a:lnTo>
                      <a:pt x="399" y="208"/>
                    </a:lnTo>
                    <a:lnTo>
                      <a:pt x="386" y="217"/>
                    </a:lnTo>
                    <a:lnTo>
                      <a:pt x="356" y="217"/>
                    </a:lnTo>
                    <a:lnTo>
                      <a:pt x="352" y="212"/>
                    </a:lnTo>
                    <a:lnTo>
                      <a:pt x="352" y="210"/>
                    </a:lnTo>
                    <a:lnTo>
                      <a:pt x="353" y="210"/>
                    </a:lnTo>
                    <a:lnTo>
                      <a:pt x="354" y="208"/>
                    </a:lnTo>
                    <a:lnTo>
                      <a:pt x="354" y="201"/>
                    </a:lnTo>
                    <a:lnTo>
                      <a:pt x="350" y="181"/>
                    </a:lnTo>
                    <a:lnTo>
                      <a:pt x="353" y="173"/>
                    </a:lnTo>
                    <a:lnTo>
                      <a:pt x="353" y="172"/>
                    </a:lnTo>
                    <a:lnTo>
                      <a:pt x="352" y="171"/>
                    </a:lnTo>
                    <a:lnTo>
                      <a:pt x="349" y="169"/>
                    </a:lnTo>
                    <a:lnTo>
                      <a:pt x="338" y="161"/>
                    </a:lnTo>
                    <a:lnTo>
                      <a:pt x="335" y="157"/>
                    </a:lnTo>
                    <a:lnTo>
                      <a:pt x="333" y="152"/>
                    </a:lnTo>
                    <a:lnTo>
                      <a:pt x="333" y="151"/>
                    </a:lnTo>
                    <a:lnTo>
                      <a:pt x="331" y="134"/>
                    </a:lnTo>
                    <a:lnTo>
                      <a:pt x="329" y="131"/>
                    </a:lnTo>
                    <a:lnTo>
                      <a:pt x="326" y="131"/>
                    </a:lnTo>
                    <a:lnTo>
                      <a:pt x="314" y="123"/>
                    </a:lnTo>
                    <a:lnTo>
                      <a:pt x="313" y="122"/>
                    </a:lnTo>
                    <a:lnTo>
                      <a:pt x="308" y="122"/>
                    </a:lnTo>
                    <a:lnTo>
                      <a:pt x="306" y="121"/>
                    </a:lnTo>
                    <a:lnTo>
                      <a:pt x="293" y="109"/>
                    </a:lnTo>
                    <a:lnTo>
                      <a:pt x="293" y="108"/>
                    </a:lnTo>
                    <a:lnTo>
                      <a:pt x="292" y="108"/>
                    </a:lnTo>
                    <a:lnTo>
                      <a:pt x="287" y="105"/>
                    </a:lnTo>
                    <a:lnTo>
                      <a:pt x="287" y="102"/>
                    </a:lnTo>
                    <a:lnTo>
                      <a:pt x="285" y="95"/>
                    </a:lnTo>
                    <a:lnTo>
                      <a:pt x="285" y="94"/>
                    </a:lnTo>
                    <a:lnTo>
                      <a:pt x="287" y="92"/>
                    </a:lnTo>
                    <a:lnTo>
                      <a:pt x="297" y="92"/>
                    </a:lnTo>
                    <a:lnTo>
                      <a:pt x="303" y="91"/>
                    </a:lnTo>
                    <a:lnTo>
                      <a:pt x="304" y="88"/>
                    </a:lnTo>
                    <a:lnTo>
                      <a:pt x="304" y="87"/>
                    </a:lnTo>
                    <a:lnTo>
                      <a:pt x="308" y="83"/>
                    </a:lnTo>
                    <a:lnTo>
                      <a:pt x="308" y="77"/>
                    </a:lnTo>
                    <a:lnTo>
                      <a:pt x="307" y="69"/>
                    </a:lnTo>
                    <a:lnTo>
                      <a:pt x="304" y="63"/>
                    </a:lnTo>
                    <a:lnTo>
                      <a:pt x="307" y="56"/>
                    </a:lnTo>
                    <a:lnTo>
                      <a:pt x="308" y="56"/>
                    </a:lnTo>
                    <a:lnTo>
                      <a:pt x="311" y="53"/>
                    </a:lnTo>
                    <a:lnTo>
                      <a:pt x="314" y="52"/>
                    </a:lnTo>
                    <a:lnTo>
                      <a:pt x="318" y="52"/>
                    </a:lnTo>
                    <a:lnTo>
                      <a:pt x="318" y="51"/>
                    </a:lnTo>
                    <a:lnTo>
                      <a:pt x="314" y="48"/>
                    </a:lnTo>
                    <a:lnTo>
                      <a:pt x="308" y="45"/>
                    </a:lnTo>
                    <a:lnTo>
                      <a:pt x="300" y="44"/>
                    </a:lnTo>
                    <a:lnTo>
                      <a:pt x="299" y="44"/>
                    </a:lnTo>
                    <a:lnTo>
                      <a:pt x="292" y="37"/>
                    </a:lnTo>
                    <a:lnTo>
                      <a:pt x="290" y="34"/>
                    </a:lnTo>
                    <a:lnTo>
                      <a:pt x="290" y="32"/>
                    </a:lnTo>
                    <a:lnTo>
                      <a:pt x="292" y="31"/>
                    </a:lnTo>
                    <a:lnTo>
                      <a:pt x="294" y="30"/>
                    </a:lnTo>
                    <a:lnTo>
                      <a:pt x="297" y="25"/>
                    </a:lnTo>
                    <a:lnTo>
                      <a:pt x="292" y="13"/>
                    </a:lnTo>
                    <a:lnTo>
                      <a:pt x="287" y="11"/>
                    </a:lnTo>
                    <a:lnTo>
                      <a:pt x="286" y="3"/>
                    </a:lnTo>
                    <a:lnTo>
                      <a:pt x="286" y="0"/>
                    </a:lnTo>
                    <a:lnTo>
                      <a:pt x="285" y="0"/>
                    </a:lnTo>
                    <a:lnTo>
                      <a:pt x="272" y="3"/>
                    </a:lnTo>
                    <a:lnTo>
                      <a:pt x="264" y="3"/>
                    </a:lnTo>
                    <a:lnTo>
                      <a:pt x="254" y="1"/>
                    </a:lnTo>
                    <a:lnTo>
                      <a:pt x="252" y="0"/>
                    </a:lnTo>
                    <a:lnTo>
                      <a:pt x="252" y="1"/>
                    </a:lnTo>
                    <a:lnTo>
                      <a:pt x="248" y="3"/>
                    </a:lnTo>
                    <a:lnTo>
                      <a:pt x="247" y="4"/>
                    </a:lnTo>
                    <a:lnTo>
                      <a:pt x="247" y="7"/>
                    </a:lnTo>
                    <a:lnTo>
                      <a:pt x="244" y="16"/>
                    </a:lnTo>
                    <a:lnTo>
                      <a:pt x="239" y="20"/>
                    </a:lnTo>
                    <a:lnTo>
                      <a:pt x="236" y="21"/>
                    </a:lnTo>
                    <a:lnTo>
                      <a:pt x="234" y="23"/>
                    </a:lnTo>
                    <a:lnTo>
                      <a:pt x="232" y="23"/>
                    </a:lnTo>
                    <a:lnTo>
                      <a:pt x="227" y="25"/>
                    </a:lnTo>
                    <a:lnTo>
                      <a:pt x="219" y="34"/>
                    </a:lnTo>
                    <a:lnTo>
                      <a:pt x="209" y="34"/>
                    </a:lnTo>
                    <a:lnTo>
                      <a:pt x="209" y="32"/>
                    </a:lnTo>
                    <a:lnTo>
                      <a:pt x="208" y="31"/>
                    </a:lnTo>
                    <a:lnTo>
                      <a:pt x="209" y="20"/>
                    </a:lnTo>
                    <a:lnTo>
                      <a:pt x="204" y="17"/>
                    </a:lnTo>
                    <a:lnTo>
                      <a:pt x="198" y="17"/>
                    </a:lnTo>
                    <a:lnTo>
                      <a:pt x="199" y="13"/>
                    </a:lnTo>
                    <a:lnTo>
                      <a:pt x="197" y="14"/>
                    </a:lnTo>
                    <a:lnTo>
                      <a:pt x="195" y="14"/>
                    </a:lnTo>
                    <a:lnTo>
                      <a:pt x="188" y="13"/>
                    </a:lnTo>
                    <a:lnTo>
                      <a:pt x="185" y="13"/>
                    </a:lnTo>
                    <a:lnTo>
                      <a:pt x="173" y="14"/>
                    </a:lnTo>
                    <a:lnTo>
                      <a:pt x="169" y="9"/>
                    </a:lnTo>
                    <a:lnTo>
                      <a:pt x="169" y="7"/>
                    </a:lnTo>
                    <a:lnTo>
                      <a:pt x="165" y="6"/>
                    </a:lnTo>
                    <a:lnTo>
                      <a:pt x="146" y="6"/>
                    </a:lnTo>
                    <a:lnTo>
                      <a:pt x="131" y="10"/>
                    </a:lnTo>
                    <a:lnTo>
                      <a:pt x="122" y="10"/>
                    </a:lnTo>
                    <a:lnTo>
                      <a:pt x="125" y="17"/>
                    </a:lnTo>
                    <a:lnTo>
                      <a:pt x="129" y="20"/>
                    </a:lnTo>
                    <a:lnTo>
                      <a:pt x="132" y="23"/>
                    </a:lnTo>
                    <a:lnTo>
                      <a:pt x="129" y="25"/>
                    </a:lnTo>
                    <a:lnTo>
                      <a:pt x="120" y="28"/>
                    </a:lnTo>
                    <a:lnTo>
                      <a:pt x="118" y="30"/>
                    </a:lnTo>
                    <a:lnTo>
                      <a:pt x="114" y="30"/>
                    </a:lnTo>
                    <a:lnTo>
                      <a:pt x="112" y="32"/>
                    </a:lnTo>
                    <a:lnTo>
                      <a:pt x="112" y="42"/>
                    </a:lnTo>
                    <a:lnTo>
                      <a:pt x="118" y="52"/>
                    </a:lnTo>
                    <a:lnTo>
                      <a:pt x="120" y="53"/>
                    </a:lnTo>
                    <a:lnTo>
                      <a:pt x="121" y="56"/>
                    </a:lnTo>
                    <a:lnTo>
                      <a:pt x="117" y="56"/>
                    </a:lnTo>
                    <a:lnTo>
                      <a:pt x="117" y="58"/>
                    </a:lnTo>
                    <a:lnTo>
                      <a:pt x="113" y="58"/>
                    </a:lnTo>
                    <a:lnTo>
                      <a:pt x="109" y="63"/>
                    </a:lnTo>
                    <a:lnTo>
                      <a:pt x="100" y="69"/>
                    </a:lnTo>
                    <a:lnTo>
                      <a:pt x="96" y="70"/>
                    </a:lnTo>
                    <a:lnTo>
                      <a:pt x="92" y="63"/>
                    </a:lnTo>
                    <a:lnTo>
                      <a:pt x="89" y="62"/>
                    </a:lnTo>
                    <a:lnTo>
                      <a:pt x="81" y="59"/>
                    </a:lnTo>
                    <a:lnTo>
                      <a:pt x="79" y="59"/>
                    </a:lnTo>
                    <a:lnTo>
                      <a:pt x="79" y="58"/>
                    </a:lnTo>
                    <a:lnTo>
                      <a:pt x="76" y="52"/>
                    </a:lnTo>
                    <a:lnTo>
                      <a:pt x="62" y="34"/>
                    </a:lnTo>
                    <a:lnTo>
                      <a:pt x="62" y="28"/>
                    </a:lnTo>
                    <a:lnTo>
                      <a:pt x="64" y="27"/>
                    </a:lnTo>
                    <a:lnTo>
                      <a:pt x="65" y="27"/>
                    </a:lnTo>
                    <a:lnTo>
                      <a:pt x="65" y="24"/>
                    </a:lnTo>
                    <a:lnTo>
                      <a:pt x="64" y="24"/>
                    </a:lnTo>
                    <a:lnTo>
                      <a:pt x="45" y="31"/>
                    </a:lnTo>
                    <a:lnTo>
                      <a:pt x="42" y="32"/>
                    </a:lnTo>
                    <a:lnTo>
                      <a:pt x="38" y="35"/>
                    </a:lnTo>
                    <a:lnTo>
                      <a:pt x="38" y="37"/>
                    </a:lnTo>
                    <a:lnTo>
                      <a:pt x="35" y="39"/>
                    </a:lnTo>
                    <a:lnTo>
                      <a:pt x="33" y="44"/>
                    </a:lnTo>
                    <a:lnTo>
                      <a:pt x="28" y="49"/>
                    </a:lnTo>
                    <a:lnTo>
                      <a:pt x="25" y="51"/>
                    </a:lnTo>
                    <a:lnTo>
                      <a:pt x="19" y="51"/>
                    </a:lnTo>
                    <a:lnTo>
                      <a:pt x="7" y="5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22" name="Freeform 953">
                <a:extLst>
                  <a:ext uri="{FF2B5EF4-FFF2-40B4-BE49-F238E27FC236}">
                    <a16:creationId xmlns:a16="http://schemas.microsoft.com/office/drawing/2014/main" id="{0743D03A-ED03-6AFE-D7E3-E0DA479D31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5" y="2346"/>
                <a:ext cx="149" cy="134"/>
              </a:xfrm>
              <a:custGeom>
                <a:avLst/>
                <a:gdLst>
                  <a:gd name="T0" fmla="*/ 341 w 595"/>
                  <a:gd name="T1" fmla="*/ 129 h 534"/>
                  <a:gd name="T2" fmla="*/ 345 w 595"/>
                  <a:gd name="T3" fmla="*/ 102 h 534"/>
                  <a:gd name="T4" fmla="*/ 357 w 595"/>
                  <a:gd name="T5" fmla="*/ 101 h 534"/>
                  <a:gd name="T6" fmla="*/ 355 w 595"/>
                  <a:gd name="T7" fmla="*/ 88 h 534"/>
                  <a:gd name="T8" fmla="*/ 334 w 595"/>
                  <a:gd name="T9" fmla="*/ 71 h 534"/>
                  <a:gd name="T10" fmla="*/ 317 w 595"/>
                  <a:gd name="T11" fmla="*/ 47 h 534"/>
                  <a:gd name="T12" fmla="*/ 288 w 595"/>
                  <a:gd name="T13" fmla="*/ 28 h 534"/>
                  <a:gd name="T14" fmla="*/ 247 w 595"/>
                  <a:gd name="T15" fmla="*/ 2 h 534"/>
                  <a:gd name="T16" fmla="*/ 229 w 595"/>
                  <a:gd name="T17" fmla="*/ 23 h 534"/>
                  <a:gd name="T18" fmla="*/ 219 w 595"/>
                  <a:gd name="T19" fmla="*/ 38 h 534"/>
                  <a:gd name="T20" fmla="*/ 189 w 595"/>
                  <a:gd name="T21" fmla="*/ 66 h 534"/>
                  <a:gd name="T22" fmla="*/ 177 w 595"/>
                  <a:gd name="T23" fmla="*/ 124 h 534"/>
                  <a:gd name="T24" fmla="*/ 147 w 595"/>
                  <a:gd name="T25" fmla="*/ 174 h 534"/>
                  <a:gd name="T26" fmla="*/ 115 w 595"/>
                  <a:gd name="T27" fmla="*/ 196 h 534"/>
                  <a:gd name="T28" fmla="*/ 102 w 595"/>
                  <a:gd name="T29" fmla="*/ 208 h 534"/>
                  <a:gd name="T30" fmla="*/ 65 w 595"/>
                  <a:gd name="T31" fmla="*/ 224 h 534"/>
                  <a:gd name="T32" fmla="*/ 29 w 595"/>
                  <a:gd name="T33" fmla="*/ 270 h 534"/>
                  <a:gd name="T34" fmla="*/ 18 w 595"/>
                  <a:gd name="T35" fmla="*/ 280 h 534"/>
                  <a:gd name="T36" fmla="*/ 17 w 595"/>
                  <a:gd name="T37" fmla="*/ 311 h 534"/>
                  <a:gd name="T38" fmla="*/ 8 w 595"/>
                  <a:gd name="T39" fmla="*/ 359 h 534"/>
                  <a:gd name="T40" fmla="*/ 3 w 595"/>
                  <a:gd name="T41" fmla="*/ 415 h 534"/>
                  <a:gd name="T42" fmla="*/ 12 w 595"/>
                  <a:gd name="T43" fmla="*/ 426 h 534"/>
                  <a:gd name="T44" fmla="*/ 46 w 595"/>
                  <a:gd name="T45" fmla="*/ 445 h 534"/>
                  <a:gd name="T46" fmla="*/ 71 w 595"/>
                  <a:gd name="T47" fmla="*/ 457 h 534"/>
                  <a:gd name="T48" fmla="*/ 163 w 595"/>
                  <a:gd name="T49" fmla="*/ 440 h 534"/>
                  <a:gd name="T50" fmla="*/ 222 w 595"/>
                  <a:gd name="T51" fmla="*/ 439 h 534"/>
                  <a:gd name="T52" fmla="*/ 292 w 595"/>
                  <a:gd name="T53" fmla="*/ 476 h 534"/>
                  <a:gd name="T54" fmla="*/ 286 w 595"/>
                  <a:gd name="T55" fmla="*/ 496 h 534"/>
                  <a:gd name="T56" fmla="*/ 323 w 595"/>
                  <a:gd name="T57" fmla="*/ 502 h 534"/>
                  <a:gd name="T58" fmla="*/ 343 w 595"/>
                  <a:gd name="T59" fmla="*/ 499 h 534"/>
                  <a:gd name="T60" fmla="*/ 367 w 595"/>
                  <a:gd name="T61" fmla="*/ 479 h 534"/>
                  <a:gd name="T62" fmla="*/ 412 w 595"/>
                  <a:gd name="T63" fmla="*/ 469 h 534"/>
                  <a:gd name="T64" fmla="*/ 439 w 595"/>
                  <a:gd name="T65" fmla="*/ 442 h 534"/>
                  <a:gd name="T66" fmla="*/ 473 w 595"/>
                  <a:gd name="T67" fmla="*/ 465 h 534"/>
                  <a:gd name="T68" fmla="*/ 472 w 595"/>
                  <a:gd name="T69" fmla="*/ 492 h 534"/>
                  <a:gd name="T70" fmla="*/ 517 w 595"/>
                  <a:gd name="T71" fmla="*/ 528 h 534"/>
                  <a:gd name="T72" fmla="*/ 538 w 595"/>
                  <a:gd name="T73" fmla="*/ 532 h 534"/>
                  <a:gd name="T74" fmla="*/ 533 w 595"/>
                  <a:gd name="T75" fmla="*/ 521 h 534"/>
                  <a:gd name="T76" fmla="*/ 549 w 595"/>
                  <a:gd name="T77" fmla="*/ 503 h 534"/>
                  <a:gd name="T78" fmla="*/ 564 w 595"/>
                  <a:gd name="T79" fmla="*/ 482 h 534"/>
                  <a:gd name="T80" fmla="*/ 589 w 595"/>
                  <a:gd name="T81" fmla="*/ 457 h 534"/>
                  <a:gd name="T82" fmla="*/ 556 w 595"/>
                  <a:gd name="T83" fmla="*/ 379 h 534"/>
                  <a:gd name="T84" fmla="*/ 525 w 595"/>
                  <a:gd name="T85" fmla="*/ 371 h 534"/>
                  <a:gd name="T86" fmla="*/ 513 w 595"/>
                  <a:gd name="T87" fmla="*/ 365 h 534"/>
                  <a:gd name="T88" fmla="*/ 504 w 595"/>
                  <a:gd name="T89" fmla="*/ 349 h 534"/>
                  <a:gd name="T90" fmla="*/ 507 w 595"/>
                  <a:gd name="T91" fmla="*/ 323 h 534"/>
                  <a:gd name="T92" fmla="*/ 522 w 595"/>
                  <a:gd name="T93" fmla="*/ 345 h 534"/>
                  <a:gd name="T94" fmla="*/ 540 w 595"/>
                  <a:gd name="T95" fmla="*/ 333 h 534"/>
                  <a:gd name="T96" fmla="*/ 521 w 595"/>
                  <a:gd name="T97" fmla="*/ 320 h 534"/>
                  <a:gd name="T98" fmla="*/ 513 w 595"/>
                  <a:gd name="T99" fmla="*/ 313 h 534"/>
                  <a:gd name="T100" fmla="*/ 503 w 595"/>
                  <a:gd name="T101" fmla="*/ 298 h 534"/>
                  <a:gd name="T102" fmla="*/ 466 w 595"/>
                  <a:gd name="T103" fmla="*/ 268 h 534"/>
                  <a:gd name="T104" fmla="*/ 441 w 595"/>
                  <a:gd name="T105" fmla="*/ 246 h 534"/>
                  <a:gd name="T106" fmla="*/ 403 w 595"/>
                  <a:gd name="T107" fmla="*/ 203 h 534"/>
                  <a:gd name="T108" fmla="*/ 374 w 595"/>
                  <a:gd name="T109" fmla="*/ 171 h 5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595" h="534">
                    <a:moveTo>
                      <a:pt x="374" y="171"/>
                    </a:moveTo>
                    <a:lnTo>
                      <a:pt x="373" y="171"/>
                    </a:lnTo>
                    <a:lnTo>
                      <a:pt x="369" y="162"/>
                    </a:lnTo>
                    <a:lnTo>
                      <a:pt x="363" y="155"/>
                    </a:lnTo>
                    <a:lnTo>
                      <a:pt x="342" y="136"/>
                    </a:lnTo>
                    <a:lnTo>
                      <a:pt x="341" y="129"/>
                    </a:lnTo>
                    <a:lnTo>
                      <a:pt x="341" y="122"/>
                    </a:lnTo>
                    <a:lnTo>
                      <a:pt x="339" y="119"/>
                    </a:lnTo>
                    <a:lnTo>
                      <a:pt x="339" y="111"/>
                    </a:lnTo>
                    <a:lnTo>
                      <a:pt x="341" y="108"/>
                    </a:lnTo>
                    <a:lnTo>
                      <a:pt x="341" y="107"/>
                    </a:lnTo>
                    <a:lnTo>
                      <a:pt x="345" y="102"/>
                    </a:lnTo>
                    <a:lnTo>
                      <a:pt x="346" y="102"/>
                    </a:lnTo>
                    <a:lnTo>
                      <a:pt x="350" y="104"/>
                    </a:lnTo>
                    <a:lnTo>
                      <a:pt x="355" y="104"/>
                    </a:lnTo>
                    <a:lnTo>
                      <a:pt x="356" y="102"/>
                    </a:lnTo>
                    <a:lnTo>
                      <a:pt x="357" y="102"/>
                    </a:lnTo>
                    <a:lnTo>
                      <a:pt x="357" y="101"/>
                    </a:lnTo>
                    <a:lnTo>
                      <a:pt x="359" y="100"/>
                    </a:lnTo>
                    <a:lnTo>
                      <a:pt x="359" y="97"/>
                    </a:lnTo>
                    <a:lnTo>
                      <a:pt x="357" y="94"/>
                    </a:lnTo>
                    <a:lnTo>
                      <a:pt x="357" y="93"/>
                    </a:lnTo>
                    <a:lnTo>
                      <a:pt x="355" y="90"/>
                    </a:lnTo>
                    <a:lnTo>
                      <a:pt x="355" y="88"/>
                    </a:lnTo>
                    <a:lnTo>
                      <a:pt x="350" y="84"/>
                    </a:lnTo>
                    <a:lnTo>
                      <a:pt x="348" y="83"/>
                    </a:lnTo>
                    <a:lnTo>
                      <a:pt x="346" y="81"/>
                    </a:lnTo>
                    <a:lnTo>
                      <a:pt x="336" y="77"/>
                    </a:lnTo>
                    <a:lnTo>
                      <a:pt x="335" y="76"/>
                    </a:lnTo>
                    <a:lnTo>
                      <a:pt x="334" y="71"/>
                    </a:lnTo>
                    <a:lnTo>
                      <a:pt x="332" y="69"/>
                    </a:lnTo>
                    <a:lnTo>
                      <a:pt x="332" y="67"/>
                    </a:lnTo>
                    <a:lnTo>
                      <a:pt x="334" y="63"/>
                    </a:lnTo>
                    <a:lnTo>
                      <a:pt x="332" y="63"/>
                    </a:lnTo>
                    <a:lnTo>
                      <a:pt x="331" y="57"/>
                    </a:lnTo>
                    <a:lnTo>
                      <a:pt x="317" y="47"/>
                    </a:lnTo>
                    <a:lnTo>
                      <a:pt x="313" y="42"/>
                    </a:lnTo>
                    <a:lnTo>
                      <a:pt x="309" y="41"/>
                    </a:lnTo>
                    <a:lnTo>
                      <a:pt x="300" y="35"/>
                    </a:lnTo>
                    <a:lnTo>
                      <a:pt x="297" y="35"/>
                    </a:lnTo>
                    <a:lnTo>
                      <a:pt x="288" y="30"/>
                    </a:lnTo>
                    <a:lnTo>
                      <a:pt x="288" y="28"/>
                    </a:lnTo>
                    <a:lnTo>
                      <a:pt x="265" y="9"/>
                    </a:lnTo>
                    <a:lnTo>
                      <a:pt x="264" y="7"/>
                    </a:lnTo>
                    <a:lnTo>
                      <a:pt x="252" y="2"/>
                    </a:lnTo>
                    <a:lnTo>
                      <a:pt x="250" y="2"/>
                    </a:lnTo>
                    <a:lnTo>
                      <a:pt x="249" y="0"/>
                    </a:lnTo>
                    <a:lnTo>
                      <a:pt x="247" y="2"/>
                    </a:lnTo>
                    <a:lnTo>
                      <a:pt x="242" y="3"/>
                    </a:lnTo>
                    <a:lnTo>
                      <a:pt x="236" y="7"/>
                    </a:lnTo>
                    <a:lnTo>
                      <a:pt x="235" y="9"/>
                    </a:lnTo>
                    <a:lnTo>
                      <a:pt x="230" y="16"/>
                    </a:lnTo>
                    <a:lnTo>
                      <a:pt x="230" y="18"/>
                    </a:lnTo>
                    <a:lnTo>
                      <a:pt x="229" y="23"/>
                    </a:lnTo>
                    <a:lnTo>
                      <a:pt x="228" y="26"/>
                    </a:lnTo>
                    <a:lnTo>
                      <a:pt x="228" y="27"/>
                    </a:lnTo>
                    <a:lnTo>
                      <a:pt x="223" y="37"/>
                    </a:lnTo>
                    <a:lnTo>
                      <a:pt x="222" y="37"/>
                    </a:lnTo>
                    <a:lnTo>
                      <a:pt x="222" y="38"/>
                    </a:lnTo>
                    <a:lnTo>
                      <a:pt x="219" y="38"/>
                    </a:lnTo>
                    <a:lnTo>
                      <a:pt x="219" y="40"/>
                    </a:lnTo>
                    <a:lnTo>
                      <a:pt x="216" y="40"/>
                    </a:lnTo>
                    <a:lnTo>
                      <a:pt x="204" y="47"/>
                    </a:lnTo>
                    <a:lnTo>
                      <a:pt x="201" y="49"/>
                    </a:lnTo>
                    <a:lnTo>
                      <a:pt x="190" y="66"/>
                    </a:lnTo>
                    <a:lnTo>
                      <a:pt x="189" y="66"/>
                    </a:lnTo>
                    <a:lnTo>
                      <a:pt x="189" y="67"/>
                    </a:lnTo>
                    <a:lnTo>
                      <a:pt x="187" y="86"/>
                    </a:lnTo>
                    <a:lnTo>
                      <a:pt x="176" y="115"/>
                    </a:lnTo>
                    <a:lnTo>
                      <a:pt x="176" y="116"/>
                    </a:lnTo>
                    <a:lnTo>
                      <a:pt x="177" y="122"/>
                    </a:lnTo>
                    <a:lnTo>
                      <a:pt x="177" y="124"/>
                    </a:lnTo>
                    <a:lnTo>
                      <a:pt x="176" y="127"/>
                    </a:lnTo>
                    <a:lnTo>
                      <a:pt x="176" y="131"/>
                    </a:lnTo>
                    <a:lnTo>
                      <a:pt x="172" y="136"/>
                    </a:lnTo>
                    <a:lnTo>
                      <a:pt x="159" y="151"/>
                    </a:lnTo>
                    <a:lnTo>
                      <a:pt x="148" y="172"/>
                    </a:lnTo>
                    <a:lnTo>
                      <a:pt x="147" y="174"/>
                    </a:lnTo>
                    <a:lnTo>
                      <a:pt x="140" y="179"/>
                    </a:lnTo>
                    <a:lnTo>
                      <a:pt x="135" y="181"/>
                    </a:lnTo>
                    <a:lnTo>
                      <a:pt x="135" y="182"/>
                    </a:lnTo>
                    <a:lnTo>
                      <a:pt x="124" y="189"/>
                    </a:lnTo>
                    <a:lnTo>
                      <a:pt x="117" y="194"/>
                    </a:lnTo>
                    <a:lnTo>
                      <a:pt x="115" y="196"/>
                    </a:lnTo>
                    <a:lnTo>
                      <a:pt x="113" y="196"/>
                    </a:lnTo>
                    <a:lnTo>
                      <a:pt x="112" y="199"/>
                    </a:lnTo>
                    <a:lnTo>
                      <a:pt x="108" y="201"/>
                    </a:lnTo>
                    <a:lnTo>
                      <a:pt x="108" y="203"/>
                    </a:lnTo>
                    <a:lnTo>
                      <a:pt x="103" y="206"/>
                    </a:lnTo>
                    <a:lnTo>
                      <a:pt x="102" y="208"/>
                    </a:lnTo>
                    <a:lnTo>
                      <a:pt x="99" y="210"/>
                    </a:lnTo>
                    <a:lnTo>
                      <a:pt x="98" y="211"/>
                    </a:lnTo>
                    <a:lnTo>
                      <a:pt x="84" y="211"/>
                    </a:lnTo>
                    <a:lnTo>
                      <a:pt x="80" y="207"/>
                    </a:lnTo>
                    <a:lnTo>
                      <a:pt x="65" y="207"/>
                    </a:lnTo>
                    <a:lnTo>
                      <a:pt x="65" y="224"/>
                    </a:lnTo>
                    <a:lnTo>
                      <a:pt x="55" y="222"/>
                    </a:lnTo>
                    <a:lnTo>
                      <a:pt x="49" y="231"/>
                    </a:lnTo>
                    <a:lnTo>
                      <a:pt x="46" y="232"/>
                    </a:lnTo>
                    <a:lnTo>
                      <a:pt x="46" y="234"/>
                    </a:lnTo>
                    <a:lnTo>
                      <a:pt x="45" y="241"/>
                    </a:lnTo>
                    <a:lnTo>
                      <a:pt x="29" y="270"/>
                    </a:lnTo>
                    <a:lnTo>
                      <a:pt x="28" y="270"/>
                    </a:lnTo>
                    <a:lnTo>
                      <a:pt x="28" y="273"/>
                    </a:lnTo>
                    <a:lnTo>
                      <a:pt x="25" y="274"/>
                    </a:lnTo>
                    <a:lnTo>
                      <a:pt x="22" y="277"/>
                    </a:lnTo>
                    <a:lnTo>
                      <a:pt x="20" y="278"/>
                    </a:lnTo>
                    <a:lnTo>
                      <a:pt x="18" y="280"/>
                    </a:lnTo>
                    <a:lnTo>
                      <a:pt x="17" y="280"/>
                    </a:lnTo>
                    <a:lnTo>
                      <a:pt x="17" y="282"/>
                    </a:lnTo>
                    <a:lnTo>
                      <a:pt x="14" y="288"/>
                    </a:lnTo>
                    <a:lnTo>
                      <a:pt x="17" y="303"/>
                    </a:lnTo>
                    <a:lnTo>
                      <a:pt x="17" y="309"/>
                    </a:lnTo>
                    <a:lnTo>
                      <a:pt x="17" y="311"/>
                    </a:lnTo>
                    <a:lnTo>
                      <a:pt x="14" y="333"/>
                    </a:lnTo>
                    <a:lnTo>
                      <a:pt x="12" y="334"/>
                    </a:lnTo>
                    <a:lnTo>
                      <a:pt x="11" y="337"/>
                    </a:lnTo>
                    <a:lnTo>
                      <a:pt x="10" y="351"/>
                    </a:lnTo>
                    <a:lnTo>
                      <a:pt x="10" y="359"/>
                    </a:lnTo>
                    <a:lnTo>
                      <a:pt x="8" y="359"/>
                    </a:lnTo>
                    <a:lnTo>
                      <a:pt x="3" y="376"/>
                    </a:lnTo>
                    <a:lnTo>
                      <a:pt x="0" y="397"/>
                    </a:lnTo>
                    <a:lnTo>
                      <a:pt x="0" y="404"/>
                    </a:lnTo>
                    <a:lnTo>
                      <a:pt x="1" y="412"/>
                    </a:lnTo>
                    <a:lnTo>
                      <a:pt x="1" y="415"/>
                    </a:lnTo>
                    <a:lnTo>
                      <a:pt x="3" y="415"/>
                    </a:lnTo>
                    <a:lnTo>
                      <a:pt x="3" y="418"/>
                    </a:lnTo>
                    <a:lnTo>
                      <a:pt x="4" y="418"/>
                    </a:lnTo>
                    <a:lnTo>
                      <a:pt x="5" y="419"/>
                    </a:lnTo>
                    <a:lnTo>
                      <a:pt x="10" y="419"/>
                    </a:lnTo>
                    <a:lnTo>
                      <a:pt x="11" y="422"/>
                    </a:lnTo>
                    <a:lnTo>
                      <a:pt x="12" y="426"/>
                    </a:lnTo>
                    <a:lnTo>
                      <a:pt x="15" y="431"/>
                    </a:lnTo>
                    <a:lnTo>
                      <a:pt x="25" y="435"/>
                    </a:lnTo>
                    <a:lnTo>
                      <a:pt x="25" y="433"/>
                    </a:lnTo>
                    <a:lnTo>
                      <a:pt x="35" y="442"/>
                    </a:lnTo>
                    <a:lnTo>
                      <a:pt x="36" y="442"/>
                    </a:lnTo>
                    <a:lnTo>
                      <a:pt x="46" y="445"/>
                    </a:lnTo>
                    <a:lnTo>
                      <a:pt x="46" y="447"/>
                    </a:lnTo>
                    <a:lnTo>
                      <a:pt x="49" y="450"/>
                    </a:lnTo>
                    <a:lnTo>
                      <a:pt x="52" y="452"/>
                    </a:lnTo>
                    <a:lnTo>
                      <a:pt x="56" y="453"/>
                    </a:lnTo>
                    <a:lnTo>
                      <a:pt x="64" y="452"/>
                    </a:lnTo>
                    <a:lnTo>
                      <a:pt x="71" y="457"/>
                    </a:lnTo>
                    <a:lnTo>
                      <a:pt x="137" y="461"/>
                    </a:lnTo>
                    <a:lnTo>
                      <a:pt x="140" y="462"/>
                    </a:lnTo>
                    <a:lnTo>
                      <a:pt x="141" y="462"/>
                    </a:lnTo>
                    <a:lnTo>
                      <a:pt x="154" y="447"/>
                    </a:lnTo>
                    <a:lnTo>
                      <a:pt x="155" y="447"/>
                    </a:lnTo>
                    <a:lnTo>
                      <a:pt x="163" y="440"/>
                    </a:lnTo>
                    <a:lnTo>
                      <a:pt x="186" y="416"/>
                    </a:lnTo>
                    <a:lnTo>
                      <a:pt x="190" y="415"/>
                    </a:lnTo>
                    <a:lnTo>
                      <a:pt x="201" y="408"/>
                    </a:lnTo>
                    <a:lnTo>
                      <a:pt x="205" y="415"/>
                    </a:lnTo>
                    <a:lnTo>
                      <a:pt x="212" y="431"/>
                    </a:lnTo>
                    <a:lnTo>
                      <a:pt x="222" y="439"/>
                    </a:lnTo>
                    <a:lnTo>
                      <a:pt x="265" y="450"/>
                    </a:lnTo>
                    <a:lnTo>
                      <a:pt x="269" y="454"/>
                    </a:lnTo>
                    <a:lnTo>
                      <a:pt x="269" y="464"/>
                    </a:lnTo>
                    <a:lnTo>
                      <a:pt x="268" y="471"/>
                    </a:lnTo>
                    <a:lnTo>
                      <a:pt x="282" y="476"/>
                    </a:lnTo>
                    <a:lnTo>
                      <a:pt x="292" y="476"/>
                    </a:lnTo>
                    <a:lnTo>
                      <a:pt x="295" y="479"/>
                    </a:lnTo>
                    <a:lnTo>
                      <a:pt x="296" y="479"/>
                    </a:lnTo>
                    <a:lnTo>
                      <a:pt x="295" y="481"/>
                    </a:lnTo>
                    <a:lnTo>
                      <a:pt x="295" y="482"/>
                    </a:lnTo>
                    <a:lnTo>
                      <a:pt x="288" y="495"/>
                    </a:lnTo>
                    <a:lnTo>
                      <a:pt x="286" y="496"/>
                    </a:lnTo>
                    <a:lnTo>
                      <a:pt x="286" y="500"/>
                    </a:lnTo>
                    <a:lnTo>
                      <a:pt x="289" y="502"/>
                    </a:lnTo>
                    <a:lnTo>
                      <a:pt x="300" y="500"/>
                    </a:lnTo>
                    <a:lnTo>
                      <a:pt x="312" y="500"/>
                    </a:lnTo>
                    <a:lnTo>
                      <a:pt x="321" y="502"/>
                    </a:lnTo>
                    <a:lnTo>
                      <a:pt x="323" y="502"/>
                    </a:lnTo>
                    <a:lnTo>
                      <a:pt x="325" y="499"/>
                    </a:lnTo>
                    <a:lnTo>
                      <a:pt x="325" y="498"/>
                    </a:lnTo>
                    <a:lnTo>
                      <a:pt x="328" y="498"/>
                    </a:lnTo>
                    <a:lnTo>
                      <a:pt x="334" y="496"/>
                    </a:lnTo>
                    <a:lnTo>
                      <a:pt x="335" y="496"/>
                    </a:lnTo>
                    <a:lnTo>
                      <a:pt x="343" y="499"/>
                    </a:lnTo>
                    <a:lnTo>
                      <a:pt x="348" y="498"/>
                    </a:lnTo>
                    <a:lnTo>
                      <a:pt x="357" y="491"/>
                    </a:lnTo>
                    <a:lnTo>
                      <a:pt x="365" y="488"/>
                    </a:lnTo>
                    <a:lnTo>
                      <a:pt x="367" y="488"/>
                    </a:lnTo>
                    <a:lnTo>
                      <a:pt x="365" y="479"/>
                    </a:lnTo>
                    <a:lnTo>
                      <a:pt x="367" y="479"/>
                    </a:lnTo>
                    <a:lnTo>
                      <a:pt x="373" y="474"/>
                    </a:lnTo>
                    <a:lnTo>
                      <a:pt x="373" y="472"/>
                    </a:lnTo>
                    <a:lnTo>
                      <a:pt x="376" y="472"/>
                    </a:lnTo>
                    <a:lnTo>
                      <a:pt x="391" y="468"/>
                    </a:lnTo>
                    <a:lnTo>
                      <a:pt x="403" y="468"/>
                    </a:lnTo>
                    <a:lnTo>
                      <a:pt x="412" y="469"/>
                    </a:lnTo>
                    <a:lnTo>
                      <a:pt x="416" y="471"/>
                    </a:lnTo>
                    <a:lnTo>
                      <a:pt x="419" y="472"/>
                    </a:lnTo>
                    <a:lnTo>
                      <a:pt x="423" y="471"/>
                    </a:lnTo>
                    <a:lnTo>
                      <a:pt x="426" y="468"/>
                    </a:lnTo>
                    <a:lnTo>
                      <a:pt x="432" y="453"/>
                    </a:lnTo>
                    <a:lnTo>
                      <a:pt x="439" y="442"/>
                    </a:lnTo>
                    <a:lnTo>
                      <a:pt x="440" y="442"/>
                    </a:lnTo>
                    <a:lnTo>
                      <a:pt x="441" y="439"/>
                    </a:lnTo>
                    <a:lnTo>
                      <a:pt x="447" y="436"/>
                    </a:lnTo>
                    <a:lnTo>
                      <a:pt x="459" y="452"/>
                    </a:lnTo>
                    <a:lnTo>
                      <a:pt x="469" y="458"/>
                    </a:lnTo>
                    <a:lnTo>
                      <a:pt x="473" y="465"/>
                    </a:lnTo>
                    <a:lnTo>
                      <a:pt x="475" y="469"/>
                    </a:lnTo>
                    <a:lnTo>
                      <a:pt x="475" y="474"/>
                    </a:lnTo>
                    <a:lnTo>
                      <a:pt x="473" y="475"/>
                    </a:lnTo>
                    <a:lnTo>
                      <a:pt x="475" y="476"/>
                    </a:lnTo>
                    <a:lnTo>
                      <a:pt x="473" y="489"/>
                    </a:lnTo>
                    <a:lnTo>
                      <a:pt x="472" y="492"/>
                    </a:lnTo>
                    <a:lnTo>
                      <a:pt x="473" y="492"/>
                    </a:lnTo>
                    <a:lnTo>
                      <a:pt x="480" y="495"/>
                    </a:lnTo>
                    <a:lnTo>
                      <a:pt x="494" y="503"/>
                    </a:lnTo>
                    <a:lnTo>
                      <a:pt x="503" y="525"/>
                    </a:lnTo>
                    <a:lnTo>
                      <a:pt x="511" y="525"/>
                    </a:lnTo>
                    <a:lnTo>
                      <a:pt x="517" y="528"/>
                    </a:lnTo>
                    <a:lnTo>
                      <a:pt x="528" y="531"/>
                    </a:lnTo>
                    <a:lnTo>
                      <a:pt x="529" y="531"/>
                    </a:lnTo>
                    <a:lnTo>
                      <a:pt x="532" y="532"/>
                    </a:lnTo>
                    <a:lnTo>
                      <a:pt x="533" y="534"/>
                    </a:lnTo>
                    <a:lnTo>
                      <a:pt x="538" y="534"/>
                    </a:lnTo>
                    <a:lnTo>
                      <a:pt x="538" y="532"/>
                    </a:lnTo>
                    <a:lnTo>
                      <a:pt x="539" y="532"/>
                    </a:lnTo>
                    <a:lnTo>
                      <a:pt x="538" y="529"/>
                    </a:lnTo>
                    <a:lnTo>
                      <a:pt x="536" y="528"/>
                    </a:lnTo>
                    <a:lnTo>
                      <a:pt x="535" y="525"/>
                    </a:lnTo>
                    <a:lnTo>
                      <a:pt x="533" y="524"/>
                    </a:lnTo>
                    <a:lnTo>
                      <a:pt x="533" y="521"/>
                    </a:lnTo>
                    <a:lnTo>
                      <a:pt x="539" y="514"/>
                    </a:lnTo>
                    <a:lnTo>
                      <a:pt x="545" y="512"/>
                    </a:lnTo>
                    <a:lnTo>
                      <a:pt x="549" y="513"/>
                    </a:lnTo>
                    <a:lnTo>
                      <a:pt x="550" y="513"/>
                    </a:lnTo>
                    <a:lnTo>
                      <a:pt x="550" y="512"/>
                    </a:lnTo>
                    <a:lnTo>
                      <a:pt x="549" y="503"/>
                    </a:lnTo>
                    <a:lnTo>
                      <a:pt x="553" y="485"/>
                    </a:lnTo>
                    <a:lnTo>
                      <a:pt x="554" y="482"/>
                    </a:lnTo>
                    <a:lnTo>
                      <a:pt x="556" y="478"/>
                    </a:lnTo>
                    <a:lnTo>
                      <a:pt x="557" y="478"/>
                    </a:lnTo>
                    <a:lnTo>
                      <a:pt x="560" y="481"/>
                    </a:lnTo>
                    <a:lnTo>
                      <a:pt x="564" y="482"/>
                    </a:lnTo>
                    <a:lnTo>
                      <a:pt x="566" y="482"/>
                    </a:lnTo>
                    <a:lnTo>
                      <a:pt x="567" y="481"/>
                    </a:lnTo>
                    <a:lnTo>
                      <a:pt x="578" y="472"/>
                    </a:lnTo>
                    <a:lnTo>
                      <a:pt x="588" y="461"/>
                    </a:lnTo>
                    <a:lnTo>
                      <a:pt x="588" y="460"/>
                    </a:lnTo>
                    <a:lnTo>
                      <a:pt x="589" y="457"/>
                    </a:lnTo>
                    <a:lnTo>
                      <a:pt x="595" y="452"/>
                    </a:lnTo>
                    <a:lnTo>
                      <a:pt x="593" y="450"/>
                    </a:lnTo>
                    <a:lnTo>
                      <a:pt x="582" y="435"/>
                    </a:lnTo>
                    <a:lnTo>
                      <a:pt x="578" y="414"/>
                    </a:lnTo>
                    <a:lnTo>
                      <a:pt x="556" y="382"/>
                    </a:lnTo>
                    <a:lnTo>
                      <a:pt x="556" y="379"/>
                    </a:lnTo>
                    <a:lnTo>
                      <a:pt x="554" y="379"/>
                    </a:lnTo>
                    <a:lnTo>
                      <a:pt x="547" y="376"/>
                    </a:lnTo>
                    <a:lnTo>
                      <a:pt x="546" y="376"/>
                    </a:lnTo>
                    <a:lnTo>
                      <a:pt x="532" y="369"/>
                    </a:lnTo>
                    <a:lnTo>
                      <a:pt x="528" y="368"/>
                    </a:lnTo>
                    <a:lnTo>
                      <a:pt x="525" y="371"/>
                    </a:lnTo>
                    <a:lnTo>
                      <a:pt x="522" y="371"/>
                    </a:lnTo>
                    <a:lnTo>
                      <a:pt x="520" y="372"/>
                    </a:lnTo>
                    <a:lnTo>
                      <a:pt x="514" y="372"/>
                    </a:lnTo>
                    <a:lnTo>
                      <a:pt x="511" y="369"/>
                    </a:lnTo>
                    <a:lnTo>
                      <a:pt x="511" y="368"/>
                    </a:lnTo>
                    <a:lnTo>
                      <a:pt x="513" y="365"/>
                    </a:lnTo>
                    <a:lnTo>
                      <a:pt x="513" y="358"/>
                    </a:lnTo>
                    <a:lnTo>
                      <a:pt x="510" y="355"/>
                    </a:lnTo>
                    <a:lnTo>
                      <a:pt x="510" y="354"/>
                    </a:lnTo>
                    <a:lnTo>
                      <a:pt x="507" y="352"/>
                    </a:lnTo>
                    <a:lnTo>
                      <a:pt x="507" y="351"/>
                    </a:lnTo>
                    <a:lnTo>
                      <a:pt x="504" y="349"/>
                    </a:lnTo>
                    <a:lnTo>
                      <a:pt x="504" y="348"/>
                    </a:lnTo>
                    <a:lnTo>
                      <a:pt x="503" y="345"/>
                    </a:lnTo>
                    <a:lnTo>
                      <a:pt x="503" y="327"/>
                    </a:lnTo>
                    <a:lnTo>
                      <a:pt x="504" y="326"/>
                    </a:lnTo>
                    <a:lnTo>
                      <a:pt x="506" y="323"/>
                    </a:lnTo>
                    <a:lnTo>
                      <a:pt x="507" y="323"/>
                    </a:lnTo>
                    <a:lnTo>
                      <a:pt x="508" y="324"/>
                    </a:lnTo>
                    <a:lnTo>
                      <a:pt x="514" y="326"/>
                    </a:lnTo>
                    <a:lnTo>
                      <a:pt x="525" y="335"/>
                    </a:lnTo>
                    <a:lnTo>
                      <a:pt x="525" y="337"/>
                    </a:lnTo>
                    <a:lnTo>
                      <a:pt x="522" y="341"/>
                    </a:lnTo>
                    <a:lnTo>
                      <a:pt x="522" y="345"/>
                    </a:lnTo>
                    <a:lnTo>
                      <a:pt x="526" y="348"/>
                    </a:lnTo>
                    <a:lnTo>
                      <a:pt x="526" y="349"/>
                    </a:lnTo>
                    <a:lnTo>
                      <a:pt x="535" y="349"/>
                    </a:lnTo>
                    <a:lnTo>
                      <a:pt x="542" y="342"/>
                    </a:lnTo>
                    <a:lnTo>
                      <a:pt x="542" y="335"/>
                    </a:lnTo>
                    <a:lnTo>
                      <a:pt x="540" y="333"/>
                    </a:lnTo>
                    <a:lnTo>
                      <a:pt x="539" y="331"/>
                    </a:lnTo>
                    <a:lnTo>
                      <a:pt x="538" y="330"/>
                    </a:lnTo>
                    <a:lnTo>
                      <a:pt x="538" y="328"/>
                    </a:lnTo>
                    <a:lnTo>
                      <a:pt x="525" y="323"/>
                    </a:lnTo>
                    <a:lnTo>
                      <a:pt x="522" y="320"/>
                    </a:lnTo>
                    <a:lnTo>
                      <a:pt x="521" y="320"/>
                    </a:lnTo>
                    <a:lnTo>
                      <a:pt x="518" y="323"/>
                    </a:lnTo>
                    <a:lnTo>
                      <a:pt x="515" y="323"/>
                    </a:lnTo>
                    <a:lnTo>
                      <a:pt x="514" y="320"/>
                    </a:lnTo>
                    <a:lnTo>
                      <a:pt x="510" y="318"/>
                    </a:lnTo>
                    <a:lnTo>
                      <a:pt x="511" y="315"/>
                    </a:lnTo>
                    <a:lnTo>
                      <a:pt x="513" y="313"/>
                    </a:lnTo>
                    <a:lnTo>
                      <a:pt x="513" y="306"/>
                    </a:lnTo>
                    <a:lnTo>
                      <a:pt x="511" y="305"/>
                    </a:lnTo>
                    <a:lnTo>
                      <a:pt x="511" y="303"/>
                    </a:lnTo>
                    <a:lnTo>
                      <a:pt x="510" y="303"/>
                    </a:lnTo>
                    <a:lnTo>
                      <a:pt x="507" y="301"/>
                    </a:lnTo>
                    <a:lnTo>
                      <a:pt x="503" y="298"/>
                    </a:lnTo>
                    <a:lnTo>
                      <a:pt x="501" y="298"/>
                    </a:lnTo>
                    <a:lnTo>
                      <a:pt x="499" y="296"/>
                    </a:lnTo>
                    <a:lnTo>
                      <a:pt x="480" y="296"/>
                    </a:lnTo>
                    <a:lnTo>
                      <a:pt x="479" y="295"/>
                    </a:lnTo>
                    <a:lnTo>
                      <a:pt x="468" y="270"/>
                    </a:lnTo>
                    <a:lnTo>
                      <a:pt x="466" y="268"/>
                    </a:lnTo>
                    <a:lnTo>
                      <a:pt x="466" y="267"/>
                    </a:lnTo>
                    <a:lnTo>
                      <a:pt x="465" y="266"/>
                    </a:lnTo>
                    <a:lnTo>
                      <a:pt x="458" y="260"/>
                    </a:lnTo>
                    <a:lnTo>
                      <a:pt x="446" y="252"/>
                    </a:lnTo>
                    <a:lnTo>
                      <a:pt x="443" y="248"/>
                    </a:lnTo>
                    <a:lnTo>
                      <a:pt x="441" y="246"/>
                    </a:lnTo>
                    <a:lnTo>
                      <a:pt x="440" y="243"/>
                    </a:lnTo>
                    <a:lnTo>
                      <a:pt x="437" y="241"/>
                    </a:lnTo>
                    <a:lnTo>
                      <a:pt x="434" y="239"/>
                    </a:lnTo>
                    <a:lnTo>
                      <a:pt x="429" y="235"/>
                    </a:lnTo>
                    <a:lnTo>
                      <a:pt x="420" y="227"/>
                    </a:lnTo>
                    <a:lnTo>
                      <a:pt x="403" y="203"/>
                    </a:lnTo>
                    <a:lnTo>
                      <a:pt x="399" y="199"/>
                    </a:lnTo>
                    <a:lnTo>
                      <a:pt x="398" y="194"/>
                    </a:lnTo>
                    <a:lnTo>
                      <a:pt x="394" y="186"/>
                    </a:lnTo>
                    <a:lnTo>
                      <a:pt x="383" y="176"/>
                    </a:lnTo>
                    <a:lnTo>
                      <a:pt x="379" y="175"/>
                    </a:lnTo>
                    <a:lnTo>
                      <a:pt x="374" y="17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23" name="Freeform 954">
                <a:extLst>
                  <a:ext uri="{FF2B5EF4-FFF2-40B4-BE49-F238E27FC236}">
                    <a16:creationId xmlns:a16="http://schemas.microsoft.com/office/drawing/2014/main" id="{FC6C53BF-18E3-6E0C-8571-F928FD37AE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5" y="2456"/>
                <a:ext cx="122" cy="86"/>
              </a:xfrm>
              <a:custGeom>
                <a:avLst/>
                <a:gdLst>
                  <a:gd name="T0" fmla="*/ 9 w 487"/>
                  <a:gd name="T1" fmla="*/ 124 h 344"/>
                  <a:gd name="T2" fmla="*/ 35 w 487"/>
                  <a:gd name="T3" fmla="*/ 141 h 344"/>
                  <a:gd name="T4" fmla="*/ 52 w 487"/>
                  <a:gd name="T5" fmla="*/ 158 h 344"/>
                  <a:gd name="T6" fmla="*/ 66 w 487"/>
                  <a:gd name="T7" fmla="*/ 160 h 344"/>
                  <a:gd name="T8" fmla="*/ 24 w 487"/>
                  <a:gd name="T9" fmla="*/ 176 h 344"/>
                  <a:gd name="T10" fmla="*/ 49 w 487"/>
                  <a:gd name="T11" fmla="*/ 203 h 344"/>
                  <a:gd name="T12" fmla="*/ 50 w 487"/>
                  <a:gd name="T13" fmla="*/ 221 h 344"/>
                  <a:gd name="T14" fmla="*/ 7 w 487"/>
                  <a:gd name="T15" fmla="*/ 265 h 344"/>
                  <a:gd name="T16" fmla="*/ 3 w 487"/>
                  <a:gd name="T17" fmla="*/ 282 h 344"/>
                  <a:gd name="T18" fmla="*/ 0 w 487"/>
                  <a:gd name="T19" fmla="*/ 295 h 344"/>
                  <a:gd name="T20" fmla="*/ 12 w 487"/>
                  <a:gd name="T21" fmla="*/ 295 h 344"/>
                  <a:gd name="T22" fmla="*/ 46 w 487"/>
                  <a:gd name="T23" fmla="*/ 316 h 344"/>
                  <a:gd name="T24" fmla="*/ 69 w 487"/>
                  <a:gd name="T25" fmla="*/ 318 h 344"/>
                  <a:gd name="T26" fmla="*/ 83 w 487"/>
                  <a:gd name="T27" fmla="*/ 309 h 344"/>
                  <a:gd name="T28" fmla="*/ 96 w 487"/>
                  <a:gd name="T29" fmla="*/ 328 h 344"/>
                  <a:gd name="T30" fmla="*/ 134 w 487"/>
                  <a:gd name="T31" fmla="*/ 293 h 344"/>
                  <a:gd name="T32" fmla="*/ 155 w 487"/>
                  <a:gd name="T33" fmla="*/ 310 h 344"/>
                  <a:gd name="T34" fmla="*/ 197 w 487"/>
                  <a:gd name="T35" fmla="*/ 344 h 344"/>
                  <a:gd name="T36" fmla="*/ 222 w 487"/>
                  <a:gd name="T37" fmla="*/ 280 h 344"/>
                  <a:gd name="T38" fmla="*/ 240 w 487"/>
                  <a:gd name="T39" fmla="*/ 282 h 344"/>
                  <a:gd name="T40" fmla="*/ 246 w 487"/>
                  <a:gd name="T41" fmla="*/ 295 h 344"/>
                  <a:gd name="T42" fmla="*/ 303 w 487"/>
                  <a:gd name="T43" fmla="*/ 236 h 344"/>
                  <a:gd name="T44" fmla="*/ 306 w 487"/>
                  <a:gd name="T45" fmla="*/ 183 h 344"/>
                  <a:gd name="T46" fmla="*/ 335 w 487"/>
                  <a:gd name="T47" fmla="*/ 208 h 344"/>
                  <a:gd name="T48" fmla="*/ 313 w 487"/>
                  <a:gd name="T49" fmla="*/ 232 h 344"/>
                  <a:gd name="T50" fmla="*/ 356 w 487"/>
                  <a:gd name="T51" fmla="*/ 254 h 344"/>
                  <a:gd name="T52" fmla="*/ 380 w 487"/>
                  <a:gd name="T53" fmla="*/ 229 h 344"/>
                  <a:gd name="T54" fmla="*/ 429 w 487"/>
                  <a:gd name="T55" fmla="*/ 256 h 344"/>
                  <a:gd name="T56" fmla="*/ 451 w 487"/>
                  <a:gd name="T57" fmla="*/ 268 h 344"/>
                  <a:gd name="T58" fmla="*/ 467 w 487"/>
                  <a:gd name="T59" fmla="*/ 265 h 344"/>
                  <a:gd name="T60" fmla="*/ 477 w 487"/>
                  <a:gd name="T61" fmla="*/ 254 h 344"/>
                  <a:gd name="T62" fmla="*/ 487 w 487"/>
                  <a:gd name="T63" fmla="*/ 240 h 344"/>
                  <a:gd name="T64" fmla="*/ 462 w 487"/>
                  <a:gd name="T65" fmla="*/ 203 h 344"/>
                  <a:gd name="T66" fmla="*/ 455 w 487"/>
                  <a:gd name="T67" fmla="*/ 189 h 344"/>
                  <a:gd name="T68" fmla="*/ 437 w 487"/>
                  <a:gd name="T69" fmla="*/ 184 h 344"/>
                  <a:gd name="T70" fmla="*/ 434 w 487"/>
                  <a:gd name="T71" fmla="*/ 160 h 344"/>
                  <a:gd name="T72" fmla="*/ 439 w 487"/>
                  <a:gd name="T73" fmla="*/ 165 h 344"/>
                  <a:gd name="T74" fmla="*/ 441 w 487"/>
                  <a:gd name="T75" fmla="*/ 158 h 344"/>
                  <a:gd name="T76" fmla="*/ 414 w 487"/>
                  <a:gd name="T77" fmla="*/ 117 h 344"/>
                  <a:gd name="T78" fmla="*/ 395 w 487"/>
                  <a:gd name="T79" fmla="*/ 96 h 344"/>
                  <a:gd name="T80" fmla="*/ 380 w 487"/>
                  <a:gd name="T81" fmla="*/ 71 h 344"/>
                  <a:gd name="T82" fmla="*/ 367 w 487"/>
                  <a:gd name="T83" fmla="*/ 56 h 344"/>
                  <a:gd name="T84" fmla="*/ 366 w 487"/>
                  <a:gd name="T85" fmla="*/ 36 h 344"/>
                  <a:gd name="T86" fmla="*/ 349 w 487"/>
                  <a:gd name="T87" fmla="*/ 21 h 344"/>
                  <a:gd name="T88" fmla="*/ 326 w 487"/>
                  <a:gd name="T89" fmla="*/ 46 h 344"/>
                  <a:gd name="T90" fmla="*/ 314 w 487"/>
                  <a:gd name="T91" fmla="*/ 46 h 344"/>
                  <a:gd name="T92" fmla="*/ 309 w 487"/>
                  <a:gd name="T93" fmla="*/ 77 h 344"/>
                  <a:gd name="T94" fmla="*/ 295 w 487"/>
                  <a:gd name="T95" fmla="*/ 89 h 344"/>
                  <a:gd name="T96" fmla="*/ 298 w 487"/>
                  <a:gd name="T97" fmla="*/ 98 h 344"/>
                  <a:gd name="T98" fmla="*/ 277 w 487"/>
                  <a:gd name="T99" fmla="*/ 92 h 344"/>
                  <a:gd name="T100" fmla="*/ 233 w 487"/>
                  <a:gd name="T101" fmla="*/ 56 h 344"/>
                  <a:gd name="T102" fmla="*/ 235 w 487"/>
                  <a:gd name="T103" fmla="*/ 38 h 344"/>
                  <a:gd name="T104" fmla="*/ 207 w 487"/>
                  <a:gd name="T105" fmla="*/ 0 h 344"/>
                  <a:gd name="T106" fmla="*/ 186 w 487"/>
                  <a:gd name="T107" fmla="*/ 32 h 344"/>
                  <a:gd name="T108" fmla="*/ 163 w 487"/>
                  <a:gd name="T109" fmla="*/ 32 h 344"/>
                  <a:gd name="T110" fmla="*/ 127 w 487"/>
                  <a:gd name="T111" fmla="*/ 43 h 344"/>
                  <a:gd name="T112" fmla="*/ 108 w 487"/>
                  <a:gd name="T113" fmla="*/ 62 h 344"/>
                  <a:gd name="T114" fmla="*/ 85 w 487"/>
                  <a:gd name="T115" fmla="*/ 62 h 344"/>
                  <a:gd name="T116" fmla="*/ 83 w 487"/>
                  <a:gd name="T117" fmla="*/ 100 h 344"/>
                  <a:gd name="T118" fmla="*/ 70 w 487"/>
                  <a:gd name="T119" fmla="*/ 105 h 3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87" h="344">
                    <a:moveTo>
                      <a:pt x="39" y="100"/>
                    </a:moveTo>
                    <a:lnTo>
                      <a:pt x="22" y="106"/>
                    </a:lnTo>
                    <a:lnTo>
                      <a:pt x="12" y="120"/>
                    </a:lnTo>
                    <a:lnTo>
                      <a:pt x="9" y="123"/>
                    </a:lnTo>
                    <a:lnTo>
                      <a:pt x="9" y="124"/>
                    </a:lnTo>
                    <a:lnTo>
                      <a:pt x="12" y="126"/>
                    </a:lnTo>
                    <a:lnTo>
                      <a:pt x="13" y="126"/>
                    </a:lnTo>
                    <a:lnTo>
                      <a:pt x="29" y="137"/>
                    </a:lnTo>
                    <a:lnTo>
                      <a:pt x="31" y="137"/>
                    </a:lnTo>
                    <a:lnTo>
                      <a:pt x="35" y="141"/>
                    </a:lnTo>
                    <a:lnTo>
                      <a:pt x="35" y="144"/>
                    </a:lnTo>
                    <a:lnTo>
                      <a:pt x="38" y="150"/>
                    </a:lnTo>
                    <a:lnTo>
                      <a:pt x="43" y="153"/>
                    </a:lnTo>
                    <a:lnTo>
                      <a:pt x="50" y="158"/>
                    </a:lnTo>
                    <a:lnTo>
                      <a:pt x="52" y="158"/>
                    </a:lnTo>
                    <a:lnTo>
                      <a:pt x="57" y="156"/>
                    </a:lnTo>
                    <a:lnTo>
                      <a:pt x="66" y="156"/>
                    </a:lnTo>
                    <a:lnTo>
                      <a:pt x="67" y="158"/>
                    </a:lnTo>
                    <a:lnTo>
                      <a:pt x="67" y="159"/>
                    </a:lnTo>
                    <a:lnTo>
                      <a:pt x="66" y="160"/>
                    </a:lnTo>
                    <a:lnTo>
                      <a:pt x="66" y="162"/>
                    </a:lnTo>
                    <a:lnTo>
                      <a:pt x="65" y="162"/>
                    </a:lnTo>
                    <a:lnTo>
                      <a:pt x="63" y="163"/>
                    </a:lnTo>
                    <a:lnTo>
                      <a:pt x="42" y="165"/>
                    </a:lnTo>
                    <a:lnTo>
                      <a:pt x="24" y="176"/>
                    </a:lnTo>
                    <a:lnTo>
                      <a:pt x="24" y="186"/>
                    </a:lnTo>
                    <a:lnTo>
                      <a:pt x="29" y="193"/>
                    </a:lnTo>
                    <a:lnTo>
                      <a:pt x="34" y="193"/>
                    </a:lnTo>
                    <a:lnTo>
                      <a:pt x="41" y="194"/>
                    </a:lnTo>
                    <a:lnTo>
                      <a:pt x="49" y="203"/>
                    </a:lnTo>
                    <a:lnTo>
                      <a:pt x="55" y="212"/>
                    </a:lnTo>
                    <a:lnTo>
                      <a:pt x="55" y="214"/>
                    </a:lnTo>
                    <a:lnTo>
                      <a:pt x="53" y="217"/>
                    </a:lnTo>
                    <a:lnTo>
                      <a:pt x="53" y="218"/>
                    </a:lnTo>
                    <a:lnTo>
                      <a:pt x="50" y="221"/>
                    </a:lnTo>
                    <a:lnTo>
                      <a:pt x="49" y="222"/>
                    </a:lnTo>
                    <a:lnTo>
                      <a:pt x="38" y="230"/>
                    </a:lnTo>
                    <a:lnTo>
                      <a:pt x="36" y="230"/>
                    </a:lnTo>
                    <a:lnTo>
                      <a:pt x="22" y="251"/>
                    </a:lnTo>
                    <a:lnTo>
                      <a:pt x="7" y="265"/>
                    </a:lnTo>
                    <a:lnTo>
                      <a:pt x="6" y="265"/>
                    </a:lnTo>
                    <a:lnTo>
                      <a:pt x="4" y="271"/>
                    </a:lnTo>
                    <a:lnTo>
                      <a:pt x="4" y="281"/>
                    </a:lnTo>
                    <a:lnTo>
                      <a:pt x="3" y="281"/>
                    </a:lnTo>
                    <a:lnTo>
                      <a:pt x="3" y="282"/>
                    </a:lnTo>
                    <a:lnTo>
                      <a:pt x="0" y="285"/>
                    </a:lnTo>
                    <a:lnTo>
                      <a:pt x="0" y="289"/>
                    </a:lnTo>
                    <a:lnTo>
                      <a:pt x="2" y="290"/>
                    </a:lnTo>
                    <a:lnTo>
                      <a:pt x="0" y="293"/>
                    </a:lnTo>
                    <a:lnTo>
                      <a:pt x="0" y="295"/>
                    </a:lnTo>
                    <a:lnTo>
                      <a:pt x="0" y="297"/>
                    </a:lnTo>
                    <a:lnTo>
                      <a:pt x="2" y="299"/>
                    </a:lnTo>
                    <a:lnTo>
                      <a:pt x="4" y="297"/>
                    </a:lnTo>
                    <a:lnTo>
                      <a:pt x="6" y="297"/>
                    </a:lnTo>
                    <a:lnTo>
                      <a:pt x="12" y="295"/>
                    </a:lnTo>
                    <a:lnTo>
                      <a:pt x="20" y="295"/>
                    </a:lnTo>
                    <a:lnTo>
                      <a:pt x="22" y="296"/>
                    </a:lnTo>
                    <a:lnTo>
                      <a:pt x="34" y="303"/>
                    </a:lnTo>
                    <a:lnTo>
                      <a:pt x="45" y="313"/>
                    </a:lnTo>
                    <a:lnTo>
                      <a:pt x="46" y="316"/>
                    </a:lnTo>
                    <a:lnTo>
                      <a:pt x="48" y="316"/>
                    </a:lnTo>
                    <a:lnTo>
                      <a:pt x="52" y="318"/>
                    </a:lnTo>
                    <a:lnTo>
                      <a:pt x="59" y="320"/>
                    </a:lnTo>
                    <a:lnTo>
                      <a:pt x="69" y="320"/>
                    </a:lnTo>
                    <a:lnTo>
                      <a:pt x="69" y="318"/>
                    </a:lnTo>
                    <a:lnTo>
                      <a:pt x="74" y="313"/>
                    </a:lnTo>
                    <a:lnTo>
                      <a:pt x="77" y="309"/>
                    </a:lnTo>
                    <a:lnTo>
                      <a:pt x="77" y="306"/>
                    </a:lnTo>
                    <a:lnTo>
                      <a:pt x="79" y="303"/>
                    </a:lnTo>
                    <a:lnTo>
                      <a:pt x="83" y="309"/>
                    </a:lnTo>
                    <a:lnTo>
                      <a:pt x="83" y="311"/>
                    </a:lnTo>
                    <a:lnTo>
                      <a:pt x="81" y="311"/>
                    </a:lnTo>
                    <a:lnTo>
                      <a:pt x="81" y="316"/>
                    </a:lnTo>
                    <a:lnTo>
                      <a:pt x="95" y="328"/>
                    </a:lnTo>
                    <a:lnTo>
                      <a:pt x="96" y="328"/>
                    </a:lnTo>
                    <a:lnTo>
                      <a:pt x="106" y="320"/>
                    </a:lnTo>
                    <a:lnTo>
                      <a:pt x="123" y="299"/>
                    </a:lnTo>
                    <a:lnTo>
                      <a:pt x="129" y="293"/>
                    </a:lnTo>
                    <a:lnTo>
                      <a:pt x="132" y="292"/>
                    </a:lnTo>
                    <a:lnTo>
                      <a:pt x="134" y="293"/>
                    </a:lnTo>
                    <a:lnTo>
                      <a:pt x="136" y="295"/>
                    </a:lnTo>
                    <a:lnTo>
                      <a:pt x="140" y="297"/>
                    </a:lnTo>
                    <a:lnTo>
                      <a:pt x="144" y="302"/>
                    </a:lnTo>
                    <a:lnTo>
                      <a:pt x="152" y="307"/>
                    </a:lnTo>
                    <a:lnTo>
                      <a:pt x="155" y="310"/>
                    </a:lnTo>
                    <a:lnTo>
                      <a:pt x="170" y="320"/>
                    </a:lnTo>
                    <a:lnTo>
                      <a:pt x="185" y="335"/>
                    </a:lnTo>
                    <a:lnTo>
                      <a:pt x="189" y="338"/>
                    </a:lnTo>
                    <a:lnTo>
                      <a:pt x="193" y="342"/>
                    </a:lnTo>
                    <a:lnTo>
                      <a:pt x="197" y="344"/>
                    </a:lnTo>
                    <a:lnTo>
                      <a:pt x="197" y="328"/>
                    </a:lnTo>
                    <a:lnTo>
                      <a:pt x="199" y="325"/>
                    </a:lnTo>
                    <a:lnTo>
                      <a:pt x="207" y="313"/>
                    </a:lnTo>
                    <a:lnTo>
                      <a:pt x="211" y="299"/>
                    </a:lnTo>
                    <a:lnTo>
                      <a:pt x="222" y="280"/>
                    </a:lnTo>
                    <a:lnTo>
                      <a:pt x="221" y="278"/>
                    </a:lnTo>
                    <a:lnTo>
                      <a:pt x="223" y="278"/>
                    </a:lnTo>
                    <a:lnTo>
                      <a:pt x="236" y="281"/>
                    </a:lnTo>
                    <a:lnTo>
                      <a:pt x="238" y="281"/>
                    </a:lnTo>
                    <a:lnTo>
                      <a:pt x="240" y="282"/>
                    </a:lnTo>
                    <a:lnTo>
                      <a:pt x="239" y="288"/>
                    </a:lnTo>
                    <a:lnTo>
                      <a:pt x="238" y="289"/>
                    </a:lnTo>
                    <a:lnTo>
                      <a:pt x="236" y="292"/>
                    </a:lnTo>
                    <a:lnTo>
                      <a:pt x="242" y="297"/>
                    </a:lnTo>
                    <a:lnTo>
                      <a:pt x="246" y="295"/>
                    </a:lnTo>
                    <a:lnTo>
                      <a:pt x="247" y="292"/>
                    </a:lnTo>
                    <a:lnTo>
                      <a:pt x="249" y="290"/>
                    </a:lnTo>
                    <a:lnTo>
                      <a:pt x="264" y="268"/>
                    </a:lnTo>
                    <a:lnTo>
                      <a:pt x="302" y="237"/>
                    </a:lnTo>
                    <a:lnTo>
                      <a:pt x="303" y="236"/>
                    </a:lnTo>
                    <a:lnTo>
                      <a:pt x="307" y="236"/>
                    </a:lnTo>
                    <a:lnTo>
                      <a:pt x="306" y="235"/>
                    </a:lnTo>
                    <a:lnTo>
                      <a:pt x="305" y="230"/>
                    </a:lnTo>
                    <a:lnTo>
                      <a:pt x="295" y="210"/>
                    </a:lnTo>
                    <a:lnTo>
                      <a:pt x="306" y="183"/>
                    </a:lnTo>
                    <a:lnTo>
                      <a:pt x="307" y="183"/>
                    </a:lnTo>
                    <a:lnTo>
                      <a:pt x="331" y="187"/>
                    </a:lnTo>
                    <a:lnTo>
                      <a:pt x="337" y="189"/>
                    </a:lnTo>
                    <a:lnTo>
                      <a:pt x="337" y="190"/>
                    </a:lnTo>
                    <a:lnTo>
                      <a:pt x="335" y="208"/>
                    </a:lnTo>
                    <a:lnTo>
                      <a:pt x="335" y="210"/>
                    </a:lnTo>
                    <a:lnTo>
                      <a:pt x="331" y="215"/>
                    </a:lnTo>
                    <a:lnTo>
                      <a:pt x="328" y="218"/>
                    </a:lnTo>
                    <a:lnTo>
                      <a:pt x="323" y="222"/>
                    </a:lnTo>
                    <a:lnTo>
                      <a:pt x="313" y="232"/>
                    </a:lnTo>
                    <a:lnTo>
                      <a:pt x="314" y="233"/>
                    </a:lnTo>
                    <a:lnTo>
                      <a:pt x="335" y="243"/>
                    </a:lnTo>
                    <a:lnTo>
                      <a:pt x="337" y="243"/>
                    </a:lnTo>
                    <a:lnTo>
                      <a:pt x="340" y="246"/>
                    </a:lnTo>
                    <a:lnTo>
                      <a:pt x="356" y="254"/>
                    </a:lnTo>
                    <a:lnTo>
                      <a:pt x="360" y="254"/>
                    </a:lnTo>
                    <a:lnTo>
                      <a:pt x="366" y="257"/>
                    </a:lnTo>
                    <a:lnTo>
                      <a:pt x="366" y="256"/>
                    </a:lnTo>
                    <a:lnTo>
                      <a:pt x="379" y="229"/>
                    </a:lnTo>
                    <a:lnTo>
                      <a:pt x="380" y="229"/>
                    </a:lnTo>
                    <a:lnTo>
                      <a:pt x="393" y="232"/>
                    </a:lnTo>
                    <a:lnTo>
                      <a:pt x="404" y="246"/>
                    </a:lnTo>
                    <a:lnTo>
                      <a:pt x="425" y="254"/>
                    </a:lnTo>
                    <a:lnTo>
                      <a:pt x="429" y="254"/>
                    </a:lnTo>
                    <a:lnTo>
                      <a:pt x="429" y="256"/>
                    </a:lnTo>
                    <a:lnTo>
                      <a:pt x="434" y="275"/>
                    </a:lnTo>
                    <a:lnTo>
                      <a:pt x="434" y="277"/>
                    </a:lnTo>
                    <a:lnTo>
                      <a:pt x="437" y="277"/>
                    </a:lnTo>
                    <a:lnTo>
                      <a:pt x="440" y="275"/>
                    </a:lnTo>
                    <a:lnTo>
                      <a:pt x="451" y="268"/>
                    </a:lnTo>
                    <a:lnTo>
                      <a:pt x="457" y="263"/>
                    </a:lnTo>
                    <a:lnTo>
                      <a:pt x="462" y="263"/>
                    </a:lnTo>
                    <a:lnTo>
                      <a:pt x="464" y="264"/>
                    </a:lnTo>
                    <a:lnTo>
                      <a:pt x="467" y="264"/>
                    </a:lnTo>
                    <a:lnTo>
                      <a:pt x="467" y="265"/>
                    </a:lnTo>
                    <a:lnTo>
                      <a:pt x="468" y="265"/>
                    </a:lnTo>
                    <a:lnTo>
                      <a:pt x="470" y="264"/>
                    </a:lnTo>
                    <a:lnTo>
                      <a:pt x="471" y="264"/>
                    </a:lnTo>
                    <a:lnTo>
                      <a:pt x="474" y="258"/>
                    </a:lnTo>
                    <a:lnTo>
                      <a:pt x="477" y="254"/>
                    </a:lnTo>
                    <a:lnTo>
                      <a:pt x="477" y="253"/>
                    </a:lnTo>
                    <a:lnTo>
                      <a:pt x="481" y="244"/>
                    </a:lnTo>
                    <a:lnTo>
                      <a:pt x="485" y="242"/>
                    </a:lnTo>
                    <a:lnTo>
                      <a:pt x="487" y="242"/>
                    </a:lnTo>
                    <a:lnTo>
                      <a:pt x="487" y="240"/>
                    </a:lnTo>
                    <a:lnTo>
                      <a:pt x="485" y="228"/>
                    </a:lnTo>
                    <a:lnTo>
                      <a:pt x="481" y="225"/>
                    </a:lnTo>
                    <a:lnTo>
                      <a:pt x="471" y="217"/>
                    </a:lnTo>
                    <a:lnTo>
                      <a:pt x="468" y="205"/>
                    </a:lnTo>
                    <a:lnTo>
                      <a:pt x="462" y="203"/>
                    </a:lnTo>
                    <a:lnTo>
                      <a:pt x="462" y="201"/>
                    </a:lnTo>
                    <a:lnTo>
                      <a:pt x="458" y="201"/>
                    </a:lnTo>
                    <a:lnTo>
                      <a:pt x="457" y="200"/>
                    </a:lnTo>
                    <a:lnTo>
                      <a:pt x="457" y="189"/>
                    </a:lnTo>
                    <a:lnTo>
                      <a:pt x="455" y="189"/>
                    </a:lnTo>
                    <a:lnTo>
                      <a:pt x="454" y="187"/>
                    </a:lnTo>
                    <a:lnTo>
                      <a:pt x="443" y="187"/>
                    </a:lnTo>
                    <a:lnTo>
                      <a:pt x="441" y="186"/>
                    </a:lnTo>
                    <a:lnTo>
                      <a:pt x="440" y="186"/>
                    </a:lnTo>
                    <a:lnTo>
                      <a:pt x="437" y="184"/>
                    </a:lnTo>
                    <a:lnTo>
                      <a:pt x="432" y="173"/>
                    </a:lnTo>
                    <a:lnTo>
                      <a:pt x="430" y="169"/>
                    </a:lnTo>
                    <a:lnTo>
                      <a:pt x="432" y="162"/>
                    </a:lnTo>
                    <a:lnTo>
                      <a:pt x="433" y="162"/>
                    </a:lnTo>
                    <a:lnTo>
                      <a:pt x="434" y="160"/>
                    </a:lnTo>
                    <a:lnTo>
                      <a:pt x="434" y="162"/>
                    </a:lnTo>
                    <a:lnTo>
                      <a:pt x="436" y="162"/>
                    </a:lnTo>
                    <a:lnTo>
                      <a:pt x="436" y="163"/>
                    </a:lnTo>
                    <a:lnTo>
                      <a:pt x="437" y="165"/>
                    </a:lnTo>
                    <a:lnTo>
                      <a:pt x="439" y="165"/>
                    </a:lnTo>
                    <a:lnTo>
                      <a:pt x="440" y="166"/>
                    </a:lnTo>
                    <a:lnTo>
                      <a:pt x="441" y="166"/>
                    </a:lnTo>
                    <a:lnTo>
                      <a:pt x="443" y="165"/>
                    </a:lnTo>
                    <a:lnTo>
                      <a:pt x="443" y="163"/>
                    </a:lnTo>
                    <a:lnTo>
                      <a:pt x="441" y="158"/>
                    </a:lnTo>
                    <a:lnTo>
                      <a:pt x="434" y="144"/>
                    </a:lnTo>
                    <a:lnTo>
                      <a:pt x="434" y="143"/>
                    </a:lnTo>
                    <a:lnTo>
                      <a:pt x="430" y="131"/>
                    </a:lnTo>
                    <a:lnTo>
                      <a:pt x="427" y="126"/>
                    </a:lnTo>
                    <a:lnTo>
                      <a:pt x="414" y="117"/>
                    </a:lnTo>
                    <a:lnTo>
                      <a:pt x="407" y="115"/>
                    </a:lnTo>
                    <a:lnTo>
                      <a:pt x="397" y="103"/>
                    </a:lnTo>
                    <a:lnTo>
                      <a:pt x="397" y="102"/>
                    </a:lnTo>
                    <a:lnTo>
                      <a:pt x="395" y="100"/>
                    </a:lnTo>
                    <a:lnTo>
                      <a:pt x="395" y="96"/>
                    </a:lnTo>
                    <a:lnTo>
                      <a:pt x="391" y="88"/>
                    </a:lnTo>
                    <a:lnTo>
                      <a:pt x="386" y="80"/>
                    </a:lnTo>
                    <a:lnTo>
                      <a:pt x="384" y="80"/>
                    </a:lnTo>
                    <a:lnTo>
                      <a:pt x="384" y="78"/>
                    </a:lnTo>
                    <a:lnTo>
                      <a:pt x="380" y="71"/>
                    </a:lnTo>
                    <a:lnTo>
                      <a:pt x="373" y="63"/>
                    </a:lnTo>
                    <a:lnTo>
                      <a:pt x="372" y="62"/>
                    </a:lnTo>
                    <a:lnTo>
                      <a:pt x="369" y="60"/>
                    </a:lnTo>
                    <a:lnTo>
                      <a:pt x="367" y="59"/>
                    </a:lnTo>
                    <a:lnTo>
                      <a:pt x="367" y="56"/>
                    </a:lnTo>
                    <a:lnTo>
                      <a:pt x="366" y="55"/>
                    </a:lnTo>
                    <a:lnTo>
                      <a:pt x="365" y="45"/>
                    </a:lnTo>
                    <a:lnTo>
                      <a:pt x="365" y="40"/>
                    </a:lnTo>
                    <a:lnTo>
                      <a:pt x="366" y="39"/>
                    </a:lnTo>
                    <a:lnTo>
                      <a:pt x="366" y="36"/>
                    </a:lnTo>
                    <a:lnTo>
                      <a:pt x="359" y="25"/>
                    </a:lnTo>
                    <a:lnTo>
                      <a:pt x="358" y="21"/>
                    </a:lnTo>
                    <a:lnTo>
                      <a:pt x="355" y="17"/>
                    </a:lnTo>
                    <a:lnTo>
                      <a:pt x="355" y="16"/>
                    </a:lnTo>
                    <a:lnTo>
                      <a:pt x="349" y="21"/>
                    </a:lnTo>
                    <a:lnTo>
                      <a:pt x="348" y="24"/>
                    </a:lnTo>
                    <a:lnTo>
                      <a:pt x="348" y="25"/>
                    </a:lnTo>
                    <a:lnTo>
                      <a:pt x="338" y="36"/>
                    </a:lnTo>
                    <a:lnTo>
                      <a:pt x="327" y="45"/>
                    </a:lnTo>
                    <a:lnTo>
                      <a:pt x="326" y="46"/>
                    </a:lnTo>
                    <a:lnTo>
                      <a:pt x="324" y="46"/>
                    </a:lnTo>
                    <a:lnTo>
                      <a:pt x="320" y="45"/>
                    </a:lnTo>
                    <a:lnTo>
                      <a:pt x="317" y="42"/>
                    </a:lnTo>
                    <a:lnTo>
                      <a:pt x="316" y="42"/>
                    </a:lnTo>
                    <a:lnTo>
                      <a:pt x="314" y="46"/>
                    </a:lnTo>
                    <a:lnTo>
                      <a:pt x="313" y="49"/>
                    </a:lnTo>
                    <a:lnTo>
                      <a:pt x="309" y="67"/>
                    </a:lnTo>
                    <a:lnTo>
                      <a:pt x="310" y="76"/>
                    </a:lnTo>
                    <a:lnTo>
                      <a:pt x="310" y="77"/>
                    </a:lnTo>
                    <a:lnTo>
                      <a:pt x="309" y="77"/>
                    </a:lnTo>
                    <a:lnTo>
                      <a:pt x="305" y="76"/>
                    </a:lnTo>
                    <a:lnTo>
                      <a:pt x="299" y="78"/>
                    </a:lnTo>
                    <a:lnTo>
                      <a:pt x="293" y="85"/>
                    </a:lnTo>
                    <a:lnTo>
                      <a:pt x="293" y="88"/>
                    </a:lnTo>
                    <a:lnTo>
                      <a:pt x="295" y="89"/>
                    </a:lnTo>
                    <a:lnTo>
                      <a:pt x="296" y="92"/>
                    </a:lnTo>
                    <a:lnTo>
                      <a:pt x="298" y="93"/>
                    </a:lnTo>
                    <a:lnTo>
                      <a:pt x="299" y="96"/>
                    </a:lnTo>
                    <a:lnTo>
                      <a:pt x="298" y="96"/>
                    </a:lnTo>
                    <a:lnTo>
                      <a:pt x="298" y="98"/>
                    </a:lnTo>
                    <a:lnTo>
                      <a:pt x="293" y="98"/>
                    </a:lnTo>
                    <a:lnTo>
                      <a:pt x="292" y="96"/>
                    </a:lnTo>
                    <a:lnTo>
                      <a:pt x="289" y="95"/>
                    </a:lnTo>
                    <a:lnTo>
                      <a:pt x="288" y="95"/>
                    </a:lnTo>
                    <a:lnTo>
                      <a:pt x="277" y="92"/>
                    </a:lnTo>
                    <a:lnTo>
                      <a:pt x="271" y="89"/>
                    </a:lnTo>
                    <a:lnTo>
                      <a:pt x="263" y="89"/>
                    </a:lnTo>
                    <a:lnTo>
                      <a:pt x="254" y="67"/>
                    </a:lnTo>
                    <a:lnTo>
                      <a:pt x="240" y="59"/>
                    </a:lnTo>
                    <a:lnTo>
                      <a:pt x="233" y="56"/>
                    </a:lnTo>
                    <a:lnTo>
                      <a:pt x="232" y="56"/>
                    </a:lnTo>
                    <a:lnTo>
                      <a:pt x="233" y="53"/>
                    </a:lnTo>
                    <a:lnTo>
                      <a:pt x="235" y="40"/>
                    </a:lnTo>
                    <a:lnTo>
                      <a:pt x="233" y="39"/>
                    </a:lnTo>
                    <a:lnTo>
                      <a:pt x="235" y="38"/>
                    </a:lnTo>
                    <a:lnTo>
                      <a:pt x="235" y="33"/>
                    </a:lnTo>
                    <a:lnTo>
                      <a:pt x="233" y="29"/>
                    </a:lnTo>
                    <a:lnTo>
                      <a:pt x="229" y="22"/>
                    </a:lnTo>
                    <a:lnTo>
                      <a:pt x="219" y="16"/>
                    </a:lnTo>
                    <a:lnTo>
                      <a:pt x="207" y="0"/>
                    </a:lnTo>
                    <a:lnTo>
                      <a:pt x="201" y="3"/>
                    </a:lnTo>
                    <a:lnTo>
                      <a:pt x="200" y="6"/>
                    </a:lnTo>
                    <a:lnTo>
                      <a:pt x="199" y="6"/>
                    </a:lnTo>
                    <a:lnTo>
                      <a:pt x="192" y="17"/>
                    </a:lnTo>
                    <a:lnTo>
                      <a:pt x="186" y="32"/>
                    </a:lnTo>
                    <a:lnTo>
                      <a:pt x="183" y="35"/>
                    </a:lnTo>
                    <a:lnTo>
                      <a:pt x="179" y="36"/>
                    </a:lnTo>
                    <a:lnTo>
                      <a:pt x="176" y="35"/>
                    </a:lnTo>
                    <a:lnTo>
                      <a:pt x="172" y="33"/>
                    </a:lnTo>
                    <a:lnTo>
                      <a:pt x="163" y="32"/>
                    </a:lnTo>
                    <a:lnTo>
                      <a:pt x="151" y="32"/>
                    </a:lnTo>
                    <a:lnTo>
                      <a:pt x="136" y="36"/>
                    </a:lnTo>
                    <a:lnTo>
                      <a:pt x="133" y="36"/>
                    </a:lnTo>
                    <a:lnTo>
                      <a:pt x="133" y="38"/>
                    </a:lnTo>
                    <a:lnTo>
                      <a:pt x="127" y="43"/>
                    </a:lnTo>
                    <a:lnTo>
                      <a:pt x="125" y="43"/>
                    </a:lnTo>
                    <a:lnTo>
                      <a:pt x="127" y="52"/>
                    </a:lnTo>
                    <a:lnTo>
                      <a:pt x="125" y="52"/>
                    </a:lnTo>
                    <a:lnTo>
                      <a:pt x="117" y="55"/>
                    </a:lnTo>
                    <a:lnTo>
                      <a:pt x="108" y="62"/>
                    </a:lnTo>
                    <a:lnTo>
                      <a:pt x="103" y="63"/>
                    </a:lnTo>
                    <a:lnTo>
                      <a:pt x="95" y="60"/>
                    </a:lnTo>
                    <a:lnTo>
                      <a:pt x="94" y="60"/>
                    </a:lnTo>
                    <a:lnTo>
                      <a:pt x="88" y="62"/>
                    </a:lnTo>
                    <a:lnTo>
                      <a:pt x="85" y="62"/>
                    </a:lnTo>
                    <a:lnTo>
                      <a:pt x="85" y="63"/>
                    </a:lnTo>
                    <a:lnTo>
                      <a:pt x="83" y="66"/>
                    </a:lnTo>
                    <a:lnTo>
                      <a:pt x="83" y="70"/>
                    </a:lnTo>
                    <a:lnTo>
                      <a:pt x="85" y="71"/>
                    </a:lnTo>
                    <a:lnTo>
                      <a:pt x="83" y="100"/>
                    </a:lnTo>
                    <a:lnTo>
                      <a:pt x="81" y="102"/>
                    </a:lnTo>
                    <a:lnTo>
                      <a:pt x="80" y="102"/>
                    </a:lnTo>
                    <a:lnTo>
                      <a:pt x="77" y="103"/>
                    </a:lnTo>
                    <a:lnTo>
                      <a:pt x="76" y="106"/>
                    </a:lnTo>
                    <a:lnTo>
                      <a:pt x="70" y="105"/>
                    </a:lnTo>
                    <a:lnTo>
                      <a:pt x="69" y="103"/>
                    </a:lnTo>
                    <a:lnTo>
                      <a:pt x="63" y="103"/>
                    </a:lnTo>
                    <a:lnTo>
                      <a:pt x="52" y="100"/>
                    </a:lnTo>
                    <a:lnTo>
                      <a:pt x="39" y="10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24" name="Freeform 955">
                <a:extLst>
                  <a:ext uri="{FF2B5EF4-FFF2-40B4-BE49-F238E27FC236}">
                    <a16:creationId xmlns:a16="http://schemas.microsoft.com/office/drawing/2014/main" id="{91FA8AAD-044B-EA6C-0A90-B25F98A041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3" y="2501"/>
                <a:ext cx="87" cy="124"/>
              </a:xfrm>
              <a:custGeom>
                <a:avLst/>
                <a:gdLst>
                  <a:gd name="T0" fmla="*/ 155 w 348"/>
                  <a:gd name="T1" fmla="*/ 52 h 496"/>
                  <a:gd name="T2" fmla="*/ 98 w 348"/>
                  <a:gd name="T3" fmla="*/ 107 h 496"/>
                  <a:gd name="T4" fmla="*/ 87 w 348"/>
                  <a:gd name="T5" fmla="*/ 106 h 496"/>
                  <a:gd name="T6" fmla="*/ 72 w 348"/>
                  <a:gd name="T7" fmla="*/ 95 h 496"/>
                  <a:gd name="T8" fmla="*/ 48 w 348"/>
                  <a:gd name="T9" fmla="*/ 142 h 496"/>
                  <a:gd name="T10" fmla="*/ 48 w 348"/>
                  <a:gd name="T11" fmla="*/ 164 h 496"/>
                  <a:gd name="T12" fmla="*/ 81 w 348"/>
                  <a:gd name="T13" fmla="*/ 169 h 496"/>
                  <a:gd name="T14" fmla="*/ 75 w 348"/>
                  <a:gd name="T15" fmla="*/ 210 h 496"/>
                  <a:gd name="T16" fmla="*/ 92 w 348"/>
                  <a:gd name="T17" fmla="*/ 214 h 496"/>
                  <a:gd name="T18" fmla="*/ 113 w 348"/>
                  <a:gd name="T19" fmla="*/ 240 h 496"/>
                  <a:gd name="T20" fmla="*/ 115 w 348"/>
                  <a:gd name="T21" fmla="*/ 247 h 496"/>
                  <a:gd name="T22" fmla="*/ 75 w 348"/>
                  <a:gd name="T23" fmla="*/ 261 h 496"/>
                  <a:gd name="T24" fmla="*/ 70 w 348"/>
                  <a:gd name="T25" fmla="*/ 278 h 496"/>
                  <a:gd name="T26" fmla="*/ 63 w 348"/>
                  <a:gd name="T27" fmla="*/ 291 h 496"/>
                  <a:gd name="T28" fmla="*/ 55 w 348"/>
                  <a:gd name="T29" fmla="*/ 299 h 496"/>
                  <a:gd name="T30" fmla="*/ 7 w 348"/>
                  <a:gd name="T31" fmla="*/ 300 h 496"/>
                  <a:gd name="T32" fmla="*/ 45 w 348"/>
                  <a:gd name="T33" fmla="*/ 322 h 496"/>
                  <a:gd name="T34" fmla="*/ 67 w 348"/>
                  <a:gd name="T35" fmla="*/ 335 h 496"/>
                  <a:gd name="T36" fmla="*/ 87 w 348"/>
                  <a:gd name="T37" fmla="*/ 360 h 496"/>
                  <a:gd name="T38" fmla="*/ 85 w 348"/>
                  <a:gd name="T39" fmla="*/ 369 h 496"/>
                  <a:gd name="T40" fmla="*/ 59 w 348"/>
                  <a:gd name="T41" fmla="*/ 399 h 496"/>
                  <a:gd name="T42" fmla="*/ 49 w 348"/>
                  <a:gd name="T43" fmla="*/ 388 h 496"/>
                  <a:gd name="T44" fmla="*/ 19 w 348"/>
                  <a:gd name="T45" fmla="*/ 397 h 496"/>
                  <a:gd name="T46" fmla="*/ 3 w 348"/>
                  <a:gd name="T47" fmla="*/ 423 h 496"/>
                  <a:gd name="T48" fmla="*/ 41 w 348"/>
                  <a:gd name="T49" fmla="*/ 440 h 496"/>
                  <a:gd name="T50" fmla="*/ 35 w 348"/>
                  <a:gd name="T51" fmla="*/ 461 h 496"/>
                  <a:gd name="T52" fmla="*/ 45 w 348"/>
                  <a:gd name="T53" fmla="*/ 472 h 496"/>
                  <a:gd name="T54" fmla="*/ 84 w 348"/>
                  <a:gd name="T55" fmla="*/ 486 h 496"/>
                  <a:gd name="T56" fmla="*/ 99 w 348"/>
                  <a:gd name="T57" fmla="*/ 492 h 496"/>
                  <a:gd name="T58" fmla="*/ 109 w 348"/>
                  <a:gd name="T59" fmla="*/ 461 h 496"/>
                  <a:gd name="T60" fmla="*/ 124 w 348"/>
                  <a:gd name="T61" fmla="*/ 426 h 496"/>
                  <a:gd name="T62" fmla="*/ 148 w 348"/>
                  <a:gd name="T63" fmla="*/ 425 h 496"/>
                  <a:gd name="T64" fmla="*/ 207 w 348"/>
                  <a:gd name="T65" fmla="*/ 413 h 496"/>
                  <a:gd name="T66" fmla="*/ 223 w 348"/>
                  <a:gd name="T67" fmla="*/ 427 h 496"/>
                  <a:gd name="T68" fmla="*/ 229 w 348"/>
                  <a:gd name="T69" fmla="*/ 454 h 496"/>
                  <a:gd name="T70" fmla="*/ 249 w 348"/>
                  <a:gd name="T71" fmla="*/ 492 h 496"/>
                  <a:gd name="T72" fmla="*/ 283 w 348"/>
                  <a:gd name="T73" fmla="*/ 478 h 496"/>
                  <a:gd name="T74" fmla="*/ 313 w 348"/>
                  <a:gd name="T75" fmla="*/ 432 h 496"/>
                  <a:gd name="T76" fmla="*/ 327 w 348"/>
                  <a:gd name="T77" fmla="*/ 413 h 496"/>
                  <a:gd name="T78" fmla="*/ 341 w 348"/>
                  <a:gd name="T79" fmla="*/ 381 h 496"/>
                  <a:gd name="T80" fmla="*/ 321 w 348"/>
                  <a:gd name="T81" fmla="*/ 337 h 496"/>
                  <a:gd name="T82" fmla="*/ 283 w 348"/>
                  <a:gd name="T83" fmla="*/ 304 h 496"/>
                  <a:gd name="T84" fmla="*/ 282 w 348"/>
                  <a:gd name="T85" fmla="*/ 284 h 496"/>
                  <a:gd name="T86" fmla="*/ 282 w 348"/>
                  <a:gd name="T87" fmla="*/ 272 h 496"/>
                  <a:gd name="T88" fmla="*/ 299 w 348"/>
                  <a:gd name="T89" fmla="*/ 214 h 496"/>
                  <a:gd name="T90" fmla="*/ 313 w 348"/>
                  <a:gd name="T91" fmla="*/ 142 h 496"/>
                  <a:gd name="T92" fmla="*/ 334 w 348"/>
                  <a:gd name="T93" fmla="*/ 95 h 496"/>
                  <a:gd name="T94" fmla="*/ 343 w 348"/>
                  <a:gd name="T95" fmla="*/ 84 h 496"/>
                  <a:gd name="T96" fmla="*/ 334 w 348"/>
                  <a:gd name="T97" fmla="*/ 61 h 496"/>
                  <a:gd name="T98" fmla="*/ 326 w 348"/>
                  <a:gd name="T99" fmla="*/ 71 h 496"/>
                  <a:gd name="T100" fmla="*/ 316 w 348"/>
                  <a:gd name="T101" fmla="*/ 82 h 496"/>
                  <a:gd name="T102" fmla="*/ 300 w 348"/>
                  <a:gd name="T103" fmla="*/ 85 h 496"/>
                  <a:gd name="T104" fmla="*/ 278 w 348"/>
                  <a:gd name="T105" fmla="*/ 73 h 496"/>
                  <a:gd name="T106" fmla="*/ 229 w 348"/>
                  <a:gd name="T107" fmla="*/ 46 h 496"/>
                  <a:gd name="T108" fmla="*/ 205 w 348"/>
                  <a:gd name="T109" fmla="*/ 71 h 496"/>
                  <a:gd name="T110" fmla="*/ 162 w 348"/>
                  <a:gd name="T111" fmla="*/ 49 h 496"/>
                  <a:gd name="T112" fmla="*/ 184 w 348"/>
                  <a:gd name="T113" fmla="*/ 25 h 4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348" h="496">
                    <a:moveTo>
                      <a:pt x="156" y="0"/>
                    </a:moveTo>
                    <a:lnTo>
                      <a:pt x="155" y="0"/>
                    </a:lnTo>
                    <a:lnTo>
                      <a:pt x="144" y="27"/>
                    </a:lnTo>
                    <a:lnTo>
                      <a:pt x="154" y="47"/>
                    </a:lnTo>
                    <a:lnTo>
                      <a:pt x="155" y="52"/>
                    </a:lnTo>
                    <a:lnTo>
                      <a:pt x="156" y="53"/>
                    </a:lnTo>
                    <a:lnTo>
                      <a:pt x="152" y="53"/>
                    </a:lnTo>
                    <a:lnTo>
                      <a:pt x="151" y="54"/>
                    </a:lnTo>
                    <a:lnTo>
                      <a:pt x="113" y="85"/>
                    </a:lnTo>
                    <a:lnTo>
                      <a:pt x="98" y="107"/>
                    </a:lnTo>
                    <a:lnTo>
                      <a:pt x="96" y="109"/>
                    </a:lnTo>
                    <a:lnTo>
                      <a:pt x="95" y="112"/>
                    </a:lnTo>
                    <a:lnTo>
                      <a:pt x="91" y="114"/>
                    </a:lnTo>
                    <a:lnTo>
                      <a:pt x="85" y="109"/>
                    </a:lnTo>
                    <a:lnTo>
                      <a:pt x="87" y="106"/>
                    </a:lnTo>
                    <a:lnTo>
                      <a:pt x="88" y="105"/>
                    </a:lnTo>
                    <a:lnTo>
                      <a:pt x="89" y="99"/>
                    </a:lnTo>
                    <a:lnTo>
                      <a:pt x="87" y="98"/>
                    </a:lnTo>
                    <a:lnTo>
                      <a:pt x="85" y="98"/>
                    </a:lnTo>
                    <a:lnTo>
                      <a:pt x="72" y="95"/>
                    </a:lnTo>
                    <a:lnTo>
                      <a:pt x="70" y="95"/>
                    </a:lnTo>
                    <a:lnTo>
                      <a:pt x="71" y="97"/>
                    </a:lnTo>
                    <a:lnTo>
                      <a:pt x="60" y="116"/>
                    </a:lnTo>
                    <a:lnTo>
                      <a:pt x="56" y="130"/>
                    </a:lnTo>
                    <a:lnTo>
                      <a:pt x="48" y="142"/>
                    </a:lnTo>
                    <a:lnTo>
                      <a:pt x="46" y="145"/>
                    </a:lnTo>
                    <a:lnTo>
                      <a:pt x="46" y="161"/>
                    </a:lnTo>
                    <a:lnTo>
                      <a:pt x="45" y="162"/>
                    </a:lnTo>
                    <a:lnTo>
                      <a:pt x="46" y="162"/>
                    </a:lnTo>
                    <a:lnTo>
                      <a:pt x="48" y="164"/>
                    </a:lnTo>
                    <a:lnTo>
                      <a:pt x="74" y="165"/>
                    </a:lnTo>
                    <a:lnTo>
                      <a:pt x="81" y="158"/>
                    </a:lnTo>
                    <a:lnTo>
                      <a:pt x="82" y="159"/>
                    </a:lnTo>
                    <a:lnTo>
                      <a:pt x="81" y="166"/>
                    </a:lnTo>
                    <a:lnTo>
                      <a:pt x="81" y="169"/>
                    </a:lnTo>
                    <a:lnTo>
                      <a:pt x="75" y="172"/>
                    </a:lnTo>
                    <a:lnTo>
                      <a:pt x="71" y="172"/>
                    </a:lnTo>
                    <a:lnTo>
                      <a:pt x="67" y="176"/>
                    </a:lnTo>
                    <a:lnTo>
                      <a:pt x="67" y="181"/>
                    </a:lnTo>
                    <a:lnTo>
                      <a:pt x="75" y="210"/>
                    </a:lnTo>
                    <a:lnTo>
                      <a:pt x="72" y="212"/>
                    </a:lnTo>
                    <a:lnTo>
                      <a:pt x="72" y="215"/>
                    </a:lnTo>
                    <a:lnTo>
                      <a:pt x="74" y="217"/>
                    </a:lnTo>
                    <a:lnTo>
                      <a:pt x="75" y="217"/>
                    </a:lnTo>
                    <a:lnTo>
                      <a:pt x="92" y="214"/>
                    </a:lnTo>
                    <a:lnTo>
                      <a:pt x="106" y="219"/>
                    </a:lnTo>
                    <a:lnTo>
                      <a:pt x="110" y="231"/>
                    </a:lnTo>
                    <a:lnTo>
                      <a:pt x="112" y="233"/>
                    </a:lnTo>
                    <a:lnTo>
                      <a:pt x="113" y="235"/>
                    </a:lnTo>
                    <a:lnTo>
                      <a:pt x="113" y="240"/>
                    </a:lnTo>
                    <a:lnTo>
                      <a:pt x="115" y="244"/>
                    </a:lnTo>
                    <a:lnTo>
                      <a:pt x="116" y="244"/>
                    </a:lnTo>
                    <a:lnTo>
                      <a:pt x="116" y="246"/>
                    </a:lnTo>
                    <a:lnTo>
                      <a:pt x="115" y="246"/>
                    </a:lnTo>
                    <a:lnTo>
                      <a:pt x="115" y="247"/>
                    </a:lnTo>
                    <a:lnTo>
                      <a:pt x="113" y="247"/>
                    </a:lnTo>
                    <a:lnTo>
                      <a:pt x="108" y="254"/>
                    </a:lnTo>
                    <a:lnTo>
                      <a:pt x="92" y="254"/>
                    </a:lnTo>
                    <a:lnTo>
                      <a:pt x="79" y="258"/>
                    </a:lnTo>
                    <a:lnTo>
                      <a:pt x="75" y="261"/>
                    </a:lnTo>
                    <a:lnTo>
                      <a:pt x="72" y="261"/>
                    </a:lnTo>
                    <a:lnTo>
                      <a:pt x="72" y="264"/>
                    </a:lnTo>
                    <a:lnTo>
                      <a:pt x="74" y="270"/>
                    </a:lnTo>
                    <a:lnTo>
                      <a:pt x="72" y="274"/>
                    </a:lnTo>
                    <a:lnTo>
                      <a:pt x="70" y="278"/>
                    </a:lnTo>
                    <a:lnTo>
                      <a:pt x="64" y="282"/>
                    </a:lnTo>
                    <a:lnTo>
                      <a:pt x="63" y="285"/>
                    </a:lnTo>
                    <a:lnTo>
                      <a:pt x="60" y="289"/>
                    </a:lnTo>
                    <a:lnTo>
                      <a:pt x="60" y="291"/>
                    </a:lnTo>
                    <a:lnTo>
                      <a:pt x="63" y="291"/>
                    </a:lnTo>
                    <a:lnTo>
                      <a:pt x="68" y="296"/>
                    </a:lnTo>
                    <a:lnTo>
                      <a:pt x="68" y="298"/>
                    </a:lnTo>
                    <a:lnTo>
                      <a:pt x="56" y="300"/>
                    </a:lnTo>
                    <a:lnTo>
                      <a:pt x="55" y="300"/>
                    </a:lnTo>
                    <a:lnTo>
                      <a:pt x="55" y="299"/>
                    </a:lnTo>
                    <a:lnTo>
                      <a:pt x="46" y="279"/>
                    </a:lnTo>
                    <a:lnTo>
                      <a:pt x="43" y="270"/>
                    </a:lnTo>
                    <a:lnTo>
                      <a:pt x="42" y="270"/>
                    </a:lnTo>
                    <a:lnTo>
                      <a:pt x="38" y="272"/>
                    </a:lnTo>
                    <a:lnTo>
                      <a:pt x="7" y="300"/>
                    </a:lnTo>
                    <a:lnTo>
                      <a:pt x="8" y="300"/>
                    </a:lnTo>
                    <a:lnTo>
                      <a:pt x="10" y="302"/>
                    </a:lnTo>
                    <a:lnTo>
                      <a:pt x="11" y="302"/>
                    </a:lnTo>
                    <a:lnTo>
                      <a:pt x="43" y="322"/>
                    </a:lnTo>
                    <a:lnTo>
                      <a:pt x="45" y="322"/>
                    </a:lnTo>
                    <a:lnTo>
                      <a:pt x="50" y="327"/>
                    </a:lnTo>
                    <a:lnTo>
                      <a:pt x="56" y="330"/>
                    </a:lnTo>
                    <a:lnTo>
                      <a:pt x="62" y="330"/>
                    </a:lnTo>
                    <a:lnTo>
                      <a:pt x="63" y="331"/>
                    </a:lnTo>
                    <a:lnTo>
                      <a:pt x="67" y="335"/>
                    </a:lnTo>
                    <a:lnTo>
                      <a:pt x="67" y="339"/>
                    </a:lnTo>
                    <a:lnTo>
                      <a:pt x="70" y="342"/>
                    </a:lnTo>
                    <a:lnTo>
                      <a:pt x="72" y="342"/>
                    </a:lnTo>
                    <a:lnTo>
                      <a:pt x="87" y="353"/>
                    </a:lnTo>
                    <a:lnTo>
                      <a:pt x="87" y="360"/>
                    </a:lnTo>
                    <a:lnTo>
                      <a:pt x="88" y="362"/>
                    </a:lnTo>
                    <a:lnTo>
                      <a:pt x="89" y="362"/>
                    </a:lnTo>
                    <a:lnTo>
                      <a:pt x="89" y="363"/>
                    </a:lnTo>
                    <a:lnTo>
                      <a:pt x="88" y="363"/>
                    </a:lnTo>
                    <a:lnTo>
                      <a:pt x="85" y="369"/>
                    </a:lnTo>
                    <a:lnTo>
                      <a:pt x="72" y="378"/>
                    </a:lnTo>
                    <a:lnTo>
                      <a:pt x="70" y="381"/>
                    </a:lnTo>
                    <a:lnTo>
                      <a:pt x="68" y="387"/>
                    </a:lnTo>
                    <a:lnTo>
                      <a:pt x="64" y="394"/>
                    </a:lnTo>
                    <a:lnTo>
                      <a:pt x="59" y="399"/>
                    </a:lnTo>
                    <a:lnTo>
                      <a:pt x="56" y="399"/>
                    </a:lnTo>
                    <a:lnTo>
                      <a:pt x="53" y="398"/>
                    </a:lnTo>
                    <a:lnTo>
                      <a:pt x="53" y="392"/>
                    </a:lnTo>
                    <a:lnTo>
                      <a:pt x="55" y="391"/>
                    </a:lnTo>
                    <a:lnTo>
                      <a:pt x="49" y="388"/>
                    </a:lnTo>
                    <a:lnTo>
                      <a:pt x="26" y="384"/>
                    </a:lnTo>
                    <a:lnTo>
                      <a:pt x="24" y="384"/>
                    </a:lnTo>
                    <a:lnTo>
                      <a:pt x="21" y="382"/>
                    </a:lnTo>
                    <a:lnTo>
                      <a:pt x="19" y="382"/>
                    </a:lnTo>
                    <a:lnTo>
                      <a:pt x="19" y="397"/>
                    </a:lnTo>
                    <a:lnTo>
                      <a:pt x="10" y="408"/>
                    </a:lnTo>
                    <a:lnTo>
                      <a:pt x="1" y="422"/>
                    </a:lnTo>
                    <a:lnTo>
                      <a:pt x="0" y="422"/>
                    </a:lnTo>
                    <a:lnTo>
                      <a:pt x="1" y="423"/>
                    </a:lnTo>
                    <a:lnTo>
                      <a:pt x="3" y="423"/>
                    </a:lnTo>
                    <a:lnTo>
                      <a:pt x="3" y="425"/>
                    </a:lnTo>
                    <a:lnTo>
                      <a:pt x="14" y="430"/>
                    </a:lnTo>
                    <a:lnTo>
                      <a:pt x="22" y="433"/>
                    </a:lnTo>
                    <a:lnTo>
                      <a:pt x="32" y="432"/>
                    </a:lnTo>
                    <a:lnTo>
                      <a:pt x="41" y="440"/>
                    </a:lnTo>
                    <a:lnTo>
                      <a:pt x="41" y="448"/>
                    </a:lnTo>
                    <a:lnTo>
                      <a:pt x="38" y="458"/>
                    </a:lnTo>
                    <a:lnTo>
                      <a:pt x="36" y="459"/>
                    </a:lnTo>
                    <a:lnTo>
                      <a:pt x="35" y="459"/>
                    </a:lnTo>
                    <a:lnTo>
                      <a:pt x="35" y="461"/>
                    </a:lnTo>
                    <a:lnTo>
                      <a:pt x="34" y="462"/>
                    </a:lnTo>
                    <a:lnTo>
                      <a:pt x="32" y="468"/>
                    </a:lnTo>
                    <a:lnTo>
                      <a:pt x="32" y="471"/>
                    </a:lnTo>
                    <a:lnTo>
                      <a:pt x="36" y="475"/>
                    </a:lnTo>
                    <a:lnTo>
                      <a:pt x="45" y="472"/>
                    </a:lnTo>
                    <a:lnTo>
                      <a:pt x="52" y="472"/>
                    </a:lnTo>
                    <a:lnTo>
                      <a:pt x="77" y="483"/>
                    </a:lnTo>
                    <a:lnTo>
                      <a:pt x="79" y="483"/>
                    </a:lnTo>
                    <a:lnTo>
                      <a:pt x="82" y="486"/>
                    </a:lnTo>
                    <a:lnTo>
                      <a:pt x="84" y="486"/>
                    </a:lnTo>
                    <a:lnTo>
                      <a:pt x="89" y="492"/>
                    </a:lnTo>
                    <a:lnTo>
                      <a:pt x="91" y="492"/>
                    </a:lnTo>
                    <a:lnTo>
                      <a:pt x="92" y="493"/>
                    </a:lnTo>
                    <a:lnTo>
                      <a:pt x="98" y="496"/>
                    </a:lnTo>
                    <a:lnTo>
                      <a:pt x="99" y="492"/>
                    </a:lnTo>
                    <a:lnTo>
                      <a:pt x="102" y="489"/>
                    </a:lnTo>
                    <a:lnTo>
                      <a:pt x="103" y="486"/>
                    </a:lnTo>
                    <a:lnTo>
                      <a:pt x="103" y="485"/>
                    </a:lnTo>
                    <a:lnTo>
                      <a:pt x="101" y="471"/>
                    </a:lnTo>
                    <a:lnTo>
                      <a:pt x="109" y="461"/>
                    </a:lnTo>
                    <a:lnTo>
                      <a:pt x="113" y="444"/>
                    </a:lnTo>
                    <a:lnTo>
                      <a:pt x="117" y="433"/>
                    </a:lnTo>
                    <a:lnTo>
                      <a:pt x="123" y="427"/>
                    </a:lnTo>
                    <a:lnTo>
                      <a:pt x="123" y="426"/>
                    </a:lnTo>
                    <a:lnTo>
                      <a:pt x="124" y="426"/>
                    </a:lnTo>
                    <a:lnTo>
                      <a:pt x="124" y="425"/>
                    </a:lnTo>
                    <a:lnTo>
                      <a:pt x="126" y="423"/>
                    </a:lnTo>
                    <a:lnTo>
                      <a:pt x="130" y="423"/>
                    </a:lnTo>
                    <a:lnTo>
                      <a:pt x="134" y="425"/>
                    </a:lnTo>
                    <a:lnTo>
                      <a:pt x="148" y="425"/>
                    </a:lnTo>
                    <a:lnTo>
                      <a:pt x="154" y="423"/>
                    </a:lnTo>
                    <a:lnTo>
                      <a:pt x="182" y="422"/>
                    </a:lnTo>
                    <a:lnTo>
                      <a:pt x="198" y="411"/>
                    </a:lnTo>
                    <a:lnTo>
                      <a:pt x="202" y="411"/>
                    </a:lnTo>
                    <a:lnTo>
                      <a:pt x="207" y="413"/>
                    </a:lnTo>
                    <a:lnTo>
                      <a:pt x="209" y="413"/>
                    </a:lnTo>
                    <a:lnTo>
                      <a:pt x="216" y="416"/>
                    </a:lnTo>
                    <a:lnTo>
                      <a:pt x="222" y="422"/>
                    </a:lnTo>
                    <a:lnTo>
                      <a:pt x="223" y="426"/>
                    </a:lnTo>
                    <a:lnTo>
                      <a:pt x="223" y="427"/>
                    </a:lnTo>
                    <a:lnTo>
                      <a:pt x="225" y="430"/>
                    </a:lnTo>
                    <a:lnTo>
                      <a:pt x="228" y="440"/>
                    </a:lnTo>
                    <a:lnTo>
                      <a:pt x="228" y="444"/>
                    </a:lnTo>
                    <a:lnTo>
                      <a:pt x="229" y="450"/>
                    </a:lnTo>
                    <a:lnTo>
                      <a:pt x="229" y="454"/>
                    </a:lnTo>
                    <a:lnTo>
                      <a:pt x="230" y="461"/>
                    </a:lnTo>
                    <a:lnTo>
                      <a:pt x="230" y="466"/>
                    </a:lnTo>
                    <a:lnTo>
                      <a:pt x="240" y="480"/>
                    </a:lnTo>
                    <a:lnTo>
                      <a:pt x="242" y="483"/>
                    </a:lnTo>
                    <a:lnTo>
                      <a:pt x="249" y="492"/>
                    </a:lnTo>
                    <a:lnTo>
                      <a:pt x="251" y="493"/>
                    </a:lnTo>
                    <a:lnTo>
                      <a:pt x="254" y="496"/>
                    </a:lnTo>
                    <a:lnTo>
                      <a:pt x="256" y="496"/>
                    </a:lnTo>
                    <a:lnTo>
                      <a:pt x="268" y="492"/>
                    </a:lnTo>
                    <a:lnTo>
                      <a:pt x="283" y="478"/>
                    </a:lnTo>
                    <a:lnTo>
                      <a:pt x="290" y="468"/>
                    </a:lnTo>
                    <a:lnTo>
                      <a:pt x="290" y="457"/>
                    </a:lnTo>
                    <a:lnTo>
                      <a:pt x="302" y="447"/>
                    </a:lnTo>
                    <a:lnTo>
                      <a:pt x="304" y="443"/>
                    </a:lnTo>
                    <a:lnTo>
                      <a:pt x="313" y="432"/>
                    </a:lnTo>
                    <a:lnTo>
                      <a:pt x="320" y="420"/>
                    </a:lnTo>
                    <a:lnTo>
                      <a:pt x="320" y="416"/>
                    </a:lnTo>
                    <a:lnTo>
                      <a:pt x="324" y="412"/>
                    </a:lnTo>
                    <a:lnTo>
                      <a:pt x="326" y="412"/>
                    </a:lnTo>
                    <a:lnTo>
                      <a:pt x="327" y="413"/>
                    </a:lnTo>
                    <a:lnTo>
                      <a:pt x="328" y="413"/>
                    </a:lnTo>
                    <a:lnTo>
                      <a:pt x="334" y="404"/>
                    </a:lnTo>
                    <a:lnTo>
                      <a:pt x="342" y="397"/>
                    </a:lnTo>
                    <a:lnTo>
                      <a:pt x="339" y="394"/>
                    </a:lnTo>
                    <a:lnTo>
                      <a:pt x="341" y="381"/>
                    </a:lnTo>
                    <a:lnTo>
                      <a:pt x="341" y="377"/>
                    </a:lnTo>
                    <a:lnTo>
                      <a:pt x="345" y="365"/>
                    </a:lnTo>
                    <a:lnTo>
                      <a:pt x="348" y="349"/>
                    </a:lnTo>
                    <a:lnTo>
                      <a:pt x="348" y="348"/>
                    </a:lnTo>
                    <a:lnTo>
                      <a:pt x="321" y="337"/>
                    </a:lnTo>
                    <a:lnTo>
                      <a:pt x="320" y="335"/>
                    </a:lnTo>
                    <a:lnTo>
                      <a:pt x="310" y="330"/>
                    </a:lnTo>
                    <a:lnTo>
                      <a:pt x="302" y="330"/>
                    </a:lnTo>
                    <a:lnTo>
                      <a:pt x="288" y="320"/>
                    </a:lnTo>
                    <a:lnTo>
                      <a:pt x="283" y="304"/>
                    </a:lnTo>
                    <a:lnTo>
                      <a:pt x="283" y="302"/>
                    </a:lnTo>
                    <a:lnTo>
                      <a:pt x="285" y="300"/>
                    </a:lnTo>
                    <a:lnTo>
                      <a:pt x="286" y="293"/>
                    </a:lnTo>
                    <a:lnTo>
                      <a:pt x="286" y="286"/>
                    </a:lnTo>
                    <a:lnTo>
                      <a:pt x="282" y="284"/>
                    </a:lnTo>
                    <a:lnTo>
                      <a:pt x="282" y="285"/>
                    </a:lnTo>
                    <a:lnTo>
                      <a:pt x="281" y="285"/>
                    </a:lnTo>
                    <a:lnTo>
                      <a:pt x="281" y="282"/>
                    </a:lnTo>
                    <a:lnTo>
                      <a:pt x="282" y="274"/>
                    </a:lnTo>
                    <a:lnTo>
                      <a:pt x="282" y="272"/>
                    </a:lnTo>
                    <a:lnTo>
                      <a:pt x="283" y="272"/>
                    </a:lnTo>
                    <a:lnTo>
                      <a:pt x="285" y="267"/>
                    </a:lnTo>
                    <a:lnTo>
                      <a:pt x="295" y="246"/>
                    </a:lnTo>
                    <a:lnTo>
                      <a:pt x="295" y="244"/>
                    </a:lnTo>
                    <a:lnTo>
                      <a:pt x="299" y="214"/>
                    </a:lnTo>
                    <a:lnTo>
                      <a:pt x="292" y="186"/>
                    </a:lnTo>
                    <a:lnTo>
                      <a:pt x="292" y="184"/>
                    </a:lnTo>
                    <a:lnTo>
                      <a:pt x="293" y="174"/>
                    </a:lnTo>
                    <a:lnTo>
                      <a:pt x="311" y="144"/>
                    </a:lnTo>
                    <a:lnTo>
                      <a:pt x="313" y="142"/>
                    </a:lnTo>
                    <a:lnTo>
                      <a:pt x="313" y="140"/>
                    </a:lnTo>
                    <a:lnTo>
                      <a:pt x="317" y="123"/>
                    </a:lnTo>
                    <a:lnTo>
                      <a:pt x="323" y="109"/>
                    </a:lnTo>
                    <a:lnTo>
                      <a:pt x="324" y="107"/>
                    </a:lnTo>
                    <a:lnTo>
                      <a:pt x="334" y="95"/>
                    </a:lnTo>
                    <a:lnTo>
                      <a:pt x="335" y="94"/>
                    </a:lnTo>
                    <a:lnTo>
                      <a:pt x="336" y="91"/>
                    </a:lnTo>
                    <a:lnTo>
                      <a:pt x="342" y="85"/>
                    </a:lnTo>
                    <a:lnTo>
                      <a:pt x="342" y="84"/>
                    </a:lnTo>
                    <a:lnTo>
                      <a:pt x="343" y="84"/>
                    </a:lnTo>
                    <a:lnTo>
                      <a:pt x="343" y="82"/>
                    </a:lnTo>
                    <a:lnTo>
                      <a:pt x="338" y="66"/>
                    </a:lnTo>
                    <a:lnTo>
                      <a:pt x="335" y="63"/>
                    </a:lnTo>
                    <a:lnTo>
                      <a:pt x="335" y="61"/>
                    </a:lnTo>
                    <a:lnTo>
                      <a:pt x="334" y="61"/>
                    </a:lnTo>
                    <a:lnTo>
                      <a:pt x="336" y="59"/>
                    </a:lnTo>
                    <a:lnTo>
                      <a:pt x="334" y="59"/>
                    </a:lnTo>
                    <a:lnTo>
                      <a:pt x="330" y="61"/>
                    </a:lnTo>
                    <a:lnTo>
                      <a:pt x="326" y="70"/>
                    </a:lnTo>
                    <a:lnTo>
                      <a:pt x="326" y="71"/>
                    </a:lnTo>
                    <a:lnTo>
                      <a:pt x="323" y="75"/>
                    </a:lnTo>
                    <a:lnTo>
                      <a:pt x="320" y="81"/>
                    </a:lnTo>
                    <a:lnTo>
                      <a:pt x="319" y="81"/>
                    </a:lnTo>
                    <a:lnTo>
                      <a:pt x="317" y="82"/>
                    </a:lnTo>
                    <a:lnTo>
                      <a:pt x="316" y="82"/>
                    </a:lnTo>
                    <a:lnTo>
                      <a:pt x="316" y="81"/>
                    </a:lnTo>
                    <a:lnTo>
                      <a:pt x="313" y="81"/>
                    </a:lnTo>
                    <a:lnTo>
                      <a:pt x="311" y="80"/>
                    </a:lnTo>
                    <a:lnTo>
                      <a:pt x="306" y="80"/>
                    </a:lnTo>
                    <a:lnTo>
                      <a:pt x="300" y="85"/>
                    </a:lnTo>
                    <a:lnTo>
                      <a:pt x="289" y="92"/>
                    </a:lnTo>
                    <a:lnTo>
                      <a:pt x="286" y="94"/>
                    </a:lnTo>
                    <a:lnTo>
                      <a:pt x="283" y="94"/>
                    </a:lnTo>
                    <a:lnTo>
                      <a:pt x="283" y="92"/>
                    </a:lnTo>
                    <a:lnTo>
                      <a:pt x="278" y="73"/>
                    </a:lnTo>
                    <a:lnTo>
                      <a:pt x="278" y="71"/>
                    </a:lnTo>
                    <a:lnTo>
                      <a:pt x="274" y="71"/>
                    </a:lnTo>
                    <a:lnTo>
                      <a:pt x="253" y="63"/>
                    </a:lnTo>
                    <a:lnTo>
                      <a:pt x="242" y="49"/>
                    </a:lnTo>
                    <a:lnTo>
                      <a:pt x="229" y="46"/>
                    </a:lnTo>
                    <a:lnTo>
                      <a:pt x="228" y="46"/>
                    </a:lnTo>
                    <a:lnTo>
                      <a:pt x="215" y="73"/>
                    </a:lnTo>
                    <a:lnTo>
                      <a:pt x="215" y="74"/>
                    </a:lnTo>
                    <a:lnTo>
                      <a:pt x="209" y="71"/>
                    </a:lnTo>
                    <a:lnTo>
                      <a:pt x="205" y="71"/>
                    </a:lnTo>
                    <a:lnTo>
                      <a:pt x="189" y="63"/>
                    </a:lnTo>
                    <a:lnTo>
                      <a:pt x="186" y="60"/>
                    </a:lnTo>
                    <a:lnTo>
                      <a:pt x="184" y="60"/>
                    </a:lnTo>
                    <a:lnTo>
                      <a:pt x="163" y="50"/>
                    </a:lnTo>
                    <a:lnTo>
                      <a:pt x="162" y="49"/>
                    </a:lnTo>
                    <a:lnTo>
                      <a:pt x="172" y="39"/>
                    </a:lnTo>
                    <a:lnTo>
                      <a:pt x="177" y="35"/>
                    </a:lnTo>
                    <a:lnTo>
                      <a:pt x="180" y="32"/>
                    </a:lnTo>
                    <a:lnTo>
                      <a:pt x="184" y="27"/>
                    </a:lnTo>
                    <a:lnTo>
                      <a:pt x="184" y="25"/>
                    </a:lnTo>
                    <a:lnTo>
                      <a:pt x="186" y="7"/>
                    </a:lnTo>
                    <a:lnTo>
                      <a:pt x="186" y="6"/>
                    </a:lnTo>
                    <a:lnTo>
                      <a:pt x="180" y="4"/>
                    </a:lnTo>
                    <a:lnTo>
                      <a:pt x="156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25" name="Freeform 956">
                <a:extLst>
                  <a:ext uri="{FF2B5EF4-FFF2-40B4-BE49-F238E27FC236}">
                    <a16:creationId xmlns:a16="http://schemas.microsoft.com/office/drawing/2014/main" id="{7666BCDE-C0ED-7AEF-67A8-2A2AA0E03C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9" y="2128"/>
                <a:ext cx="78" cy="104"/>
              </a:xfrm>
              <a:custGeom>
                <a:avLst/>
                <a:gdLst>
                  <a:gd name="T0" fmla="*/ 96 w 314"/>
                  <a:gd name="T1" fmla="*/ 49 h 419"/>
                  <a:gd name="T2" fmla="*/ 63 w 314"/>
                  <a:gd name="T3" fmla="*/ 64 h 419"/>
                  <a:gd name="T4" fmla="*/ 54 w 314"/>
                  <a:gd name="T5" fmla="*/ 86 h 419"/>
                  <a:gd name="T6" fmla="*/ 54 w 314"/>
                  <a:gd name="T7" fmla="*/ 146 h 419"/>
                  <a:gd name="T8" fmla="*/ 54 w 314"/>
                  <a:gd name="T9" fmla="*/ 165 h 419"/>
                  <a:gd name="T10" fmla="*/ 46 w 314"/>
                  <a:gd name="T11" fmla="*/ 174 h 419"/>
                  <a:gd name="T12" fmla="*/ 35 w 314"/>
                  <a:gd name="T13" fmla="*/ 193 h 419"/>
                  <a:gd name="T14" fmla="*/ 36 w 314"/>
                  <a:gd name="T15" fmla="*/ 222 h 419"/>
                  <a:gd name="T16" fmla="*/ 3 w 314"/>
                  <a:gd name="T17" fmla="*/ 222 h 419"/>
                  <a:gd name="T18" fmla="*/ 6 w 314"/>
                  <a:gd name="T19" fmla="*/ 230 h 419"/>
                  <a:gd name="T20" fmla="*/ 26 w 314"/>
                  <a:gd name="T21" fmla="*/ 232 h 419"/>
                  <a:gd name="T22" fmla="*/ 36 w 314"/>
                  <a:gd name="T23" fmla="*/ 251 h 419"/>
                  <a:gd name="T24" fmla="*/ 42 w 314"/>
                  <a:gd name="T25" fmla="*/ 265 h 419"/>
                  <a:gd name="T26" fmla="*/ 56 w 314"/>
                  <a:gd name="T27" fmla="*/ 306 h 419"/>
                  <a:gd name="T28" fmla="*/ 32 w 314"/>
                  <a:gd name="T29" fmla="*/ 311 h 419"/>
                  <a:gd name="T30" fmla="*/ 14 w 314"/>
                  <a:gd name="T31" fmla="*/ 323 h 419"/>
                  <a:gd name="T32" fmla="*/ 6 w 314"/>
                  <a:gd name="T33" fmla="*/ 360 h 419"/>
                  <a:gd name="T34" fmla="*/ 36 w 314"/>
                  <a:gd name="T35" fmla="*/ 350 h 419"/>
                  <a:gd name="T36" fmla="*/ 52 w 314"/>
                  <a:gd name="T37" fmla="*/ 368 h 419"/>
                  <a:gd name="T38" fmla="*/ 66 w 314"/>
                  <a:gd name="T39" fmla="*/ 377 h 419"/>
                  <a:gd name="T40" fmla="*/ 78 w 314"/>
                  <a:gd name="T41" fmla="*/ 363 h 419"/>
                  <a:gd name="T42" fmla="*/ 99 w 314"/>
                  <a:gd name="T43" fmla="*/ 367 h 419"/>
                  <a:gd name="T44" fmla="*/ 91 w 314"/>
                  <a:gd name="T45" fmla="*/ 399 h 419"/>
                  <a:gd name="T46" fmla="*/ 99 w 314"/>
                  <a:gd name="T47" fmla="*/ 417 h 419"/>
                  <a:gd name="T48" fmla="*/ 130 w 314"/>
                  <a:gd name="T49" fmla="*/ 417 h 419"/>
                  <a:gd name="T50" fmla="*/ 154 w 314"/>
                  <a:gd name="T51" fmla="*/ 385 h 419"/>
                  <a:gd name="T52" fmla="*/ 166 w 314"/>
                  <a:gd name="T53" fmla="*/ 391 h 419"/>
                  <a:gd name="T54" fmla="*/ 184 w 314"/>
                  <a:gd name="T55" fmla="*/ 366 h 419"/>
                  <a:gd name="T56" fmla="*/ 197 w 314"/>
                  <a:gd name="T57" fmla="*/ 371 h 419"/>
                  <a:gd name="T58" fmla="*/ 215 w 314"/>
                  <a:gd name="T59" fmla="*/ 361 h 419"/>
                  <a:gd name="T60" fmla="*/ 232 w 314"/>
                  <a:gd name="T61" fmla="*/ 367 h 419"/>
                  <a:gd name="T62" fmla="*/ 241 w 314"/>
                  <a:gd name="T63" fmla="*/ 359 h 419"/>
                  <a:gd name="T64" fmla="*/ 229 w 314"/>
                  <a:gd name="T65" fmla="*/ 338 h 419"/>
                  <a:gd name="T66" fmla="*/ 241 w 314"/>
                  <a:gd name="T67" fmla="*/ 323 h 419"/>
                  <a:gd name="T68" fmla="*/ 261 w 314"/>
                  <a:gd name="T69" fmla="*/ 313 h 419"/>
                  <a:gd name="T70" fmla="*/ 258 w 314"/>
                  <a:gd name="T71" fmla="*/ 292 h 419"/>
                  <a:gd name="T72" fmla="*/ 257 w 314"/>
                  <a:gd name="T73" fmla="*/ 258 h 419"/>
                  <a:gd name="T74" fmla="*/ 263 w 314"/>
                  <a:gd name="T75" fmla="*/ 232 h 419"/>
                  <a:gd name="T76" fmla="*/ 268 w 314"/>
                  <a:gd name="T77" fmla="*/ 216 h 419"/>
                  <a:gd name="T78" fmla="*/ 301 w 314"/>
                  <a:gd name="T79" fmla="*/ 166 h 419"/>
                  <a:gd name="T80" fmla="*/ 306 w 314"/>
                  <a:gd name="T81" fmla="*/ 153 h 419"/>
                  <a:gd name="T82" fmla="*/ 310 w 314"/>
                  <a:gd name="T83" fmla="*/ 134 h 419"/>
                  <a:gd name="T84" fmla="*/ 265 w 314"/>
                  <a:gd name="T85" fmla="*/ 123 h 419"/>
                  <a:gd name="T86" fmla="*/ 265 w 314"/>
                  <a:gd name="T87" fmla="*/ 102 h 419"/>
                  <a:gd name="T88" fmla="*/ 222 w 314"/>
                  <a:gd name="T89" fmla="*/ 82 h 419"/>
                  <a:gd name="T90" fmla="*/ 212 w 314"/>
                  <a:gd name="T91" fmla="*/ 72 h 419"/>
                  <a:gd name="T92" fmla="*/ 214 w 314"/>
                  <a:gd name="T93" fmla="*/ 56 h 419"/>
                  <a:gd name="T94" fmla="*/ 198 w 314"/>
                  <a:gd name="T95" fmla="*/ 32 h 419"/>
                  <a:gd name="T96" fmla="*/ 179 w 314"/>
                  <a:gd name="T97" fmla="*/ 28 h 419"/>
                  <a:gd name="T98" fmla="*/ 166 w 314"/>
                  <a:gd name="T99" fmla="*/ 35 h 419"/>
                  <a:gd name="T100" fmla="*/ 162 w 314"/>
                  <a:gd name="T101" fmla="*/ 21 h 419"/>
                  <a:gd name="T102" fmla="*/ 151 w 314"/>
                  <a:gd name="T103" fmla="*/ 25 h 419"/>
                  <a:gd name="T104" fmla="*/ 119 w 314"/>
                  <a:gd name="T105" fmla="*/ 7 h 419"/>
                  <a:gd name="T106" fmla="*/ 105 w 314"/>
                  <a:gd name="T107" fmla="*/ 5 h 4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14" h="419">
                    <a:moveTo>
                      <a:pt x="93" y="22"/>
                    </a:moveTo>
                    <a:lnTo>
                      <a:pt x="93" y="26"/>
                    </a:lnTo>
                    <a:lnTo>
                      <a:pt x="92" y="31"/>
                    </a:lnTo>
                    <a:lnTo>
                      <a:pt x="91" y="38"/>
                    </a:lnTo>
                    <a:lnTo>
                      <a:pt x="96" y="49"/>
                    </a:lnTo>
                    <a:lnTo>
                      <a:pt x="96" y="50"/>
                    </a:lnTo>
                    <a:lnTo>
                      <a:pt x="78" y="59"/>
                    </a:lnTo>
                    <a:lnTo>
                      <a:pt x="70" y="61"/>
                    </a:lnTo>
                    <a:lnTo>
                      <a:pt x="63" y="61"/>
                    </a:lnTo>
                    <a:lnTo>
                      <a:pt x="63" y="64"/>
                    </a:lnTo>
                    <a:lnTo>
                      <a:pt x="61" y="67"/>
                    </a:lnTo>
                    <a:lnTo>
                      <a:pt x="59" y="85"/>
                    </a:lnTo>
                    <a:lnTo>
                      <a:pt x="56" y="86"/>
                    </a:lnTo>
                    <a:lnTo>
                      <a:pt x="56" y="88"/>
                    </a:lnTo>
                    <a:lnTo>
                      <a:pt x="54" y="86"/>
                    </a:lnTo>
                    <a:lnTo>
                      <a:pt x="40" y="82"/>
                    </a:lnTo>
                    <a:lnTo>
                      <a:pt x="36" y="86"/>
                    </a:lnTo>
                    <a:lnTo>
                      <a:pt x="35" y="89"/>
                    </a:lnTo>
                    <a:lnTo>
                      <a:pt x="52" y="142"/>
                    </a:lnTo>
                    <a:lnTo>
                      <a:pt x="54" y="146"/>
                    </a:lnTo>
                    <a:lnTo>
                      <a:pt x="57" y="149"/>
                    </a:lnTo>
                    <a:lnTo>
                      <a:pt x="59" y="149"/>
                    </a:lnTo>
                    <a:lnTo>
                      <a:pt x="52" y="156"/>
                    </a:lnTo>
                    <a:lnTo>
                      <a:pt x="52" y="158"/>
                    </a:lnTo>
                    <a:lnTo>
                      <a:pt x="54" y="165"/>
                    </a:lnTo>
                    <a:lnTo>
                      <a:pt x="59" y="172"/>
                    </a:lnTo>
                    <a:lnTo>
                      <a:pt x="59" y="176"/>
                    </a:lnTo>
                    <a:lnTo>
                      <a:pt x="56" y="176"/>
                    </a:lnTo>
                    <a:lnTo>
                      <a:pt x="50" y="174"/>
                    </a:lnTo>
                    <a:lnTo>
                      <a:pt x="46" y="174"/>
                    </a:lnTo>
                    <a:lnTo>
                      <a:pt x="42" y="176"/>
                    </a:lnTo>
                    <a:lnTo>
                      <a:pt x="39" y="179"/>
                    </a:lnTo>
                    <a:lnTo>
                      <a:pt x="36" y="186"/>
                    </a:lnTo>
                    <a:lnTo>
                      <a:pt x="35" y="187"/>
                    </a:lnTo>
                    <a:lnTo>
                      <a:pt x="35" y="193"/>
                    </a:lnTo>
                    <a:lnTo>
                      <a:pt x="36" y="198"/>
                    </a:lnTo>
                    <a:lnTo>
                      <a:pt x="36" y="212"/>
                    </a:lnTo>
                    <a:lnTo>
                      <a:pt x="38" y="218"/>
                    </a:lnTo>
                    <a:lnTo>
                      <a:pt x="36" y="220"/>
                    </a:lnTo>
                    <a:lnTo>
                      <a:pt x="36" y="222"/>
                    </a:lnTo>
                    <a:lnTo>
                      <a:pt x="35" y="223"/>
                    </a:lnTo>
                    <a:lnTo>
                      <a:pt x="31" y="226"/>
                    </a:lnTo>
                    <a:lnTo>
                      <a:pt x="18" y="216"/>
                    </a:lnTo>
                    <a:lnTo>
                      <a:pt x="15" y="216"/>
                    </a:lnTo>
                    <a:lnTo>
                      <a:pt x="3" y="222"/>
                    </a:lnTo>
                    <a:lnTo>
                      <a:pt x="1" y="222"/>
                    </a:lnTo>
                    <a:lnTo>
                      <a:pt x="1" y="225"/>
                    </a:lnTo>
                    <a:lnTo>
                      <a:pt x="0" y="227"/>
                    </a:lnTo>
                    <a:lnTo>
                      <a:pt x="1" y="229"/>
                    </a:lnTo>
                    <a:lnTo>
                      <a:pt x="6" y="230"/>
                    </a:lnTo>
                    <a:lnTo>
                      <a:pt x="7" y="232"/>
                    </a:lnTo>
                    <a:lnTo>
                      <a:pt x="11" y="233"/>
                    </a:lnTo>
                    <a:lnTo>
                      <a:pt x="18" y="233"/>
                    </a:lnTo>
                    <a:lnTo>
                      <a:pt x="21" y="232"/>
                    </a:lnTo>
                    <a:lnTo>
                      <a:pt x="26" y="232"/>
                    </a:lnTo>
                    <a:lnTo>
                      <a:pt x="31" y="234"/>
                    </a:lnTo>
                    <a:lnTo>
                      <a:pt x="33" y="237"/>
                    </a:lnTo>
                    <a:lnTo>
                      <a:pt x="38" y="246"/>
                    </a:lnTo>
                    <a:lnTo>
                      <a:pt x="38" y="248"/>
                    </a:lnTo>
                    <a:lnTo>
                      <a:pt x="36" y="251"/>
                    </a:lnTo>
                    <a:lnTo>
                      <a:pt x="36" y="254"/>
                    </a:lnTo>
                    <a:lnTo>
                      <a:pt x="38" y="260"/>
                    </a:lnTo>
                    <a:lnTo>
                      <a:pt x="38" y="261"/>
                    </a:lnTo>
                    <a:lnTo>
                      <a:pt x="40" y="265"/>
                    </a:lnTo>
                    <a:lnTo>
                      <a:pt x="42" y="265"/>
                    </a:lnTo>
                    <a:lnTo>
                      <a:pt x="52" y="261"/>
                    </a:lnTo>
                    <a:lnTo>
                      <a:pt x="71" y="261"/>
                    </a:lnTo>
                    <a:lnTo>
                      <a:pt x="71" y="266"/>
                    </a:lnTo>
                    <a:lnTo>
                      <a:pt x="66" y="287"/>
                    </a:lnTo>
                    <a:lnTo>
                      <a:pt x="56" y="306"/>
                    </a:lnTo>
                    <a:lnTo>
                      <a:pt x="54" y="306"/>
                    </a:lnTo>
                    <a:lnTo>
                      <a:pt x="49" y="304"/>
                    </a:lnTo>
                    <a:lnTo>
                      <a:pt x="42" y="307"/>
                    </a:lnTo>
                    <a:lnTo>
                      <a:pt x="39" y="313"/>
                    </a:lnTo>
                    <a:lnTo>
                      <a:pt x="32" y="311"/>
                    </a:lnTo>
                    <a:lnTo>
                      <a:pt x="26" y="304"/>
                    </a:lnTo>
                    <a:lnTo>
                      <a:pt x="18" y="311"/>
                    </a:lnTo>
                    <a:lnTo>
                      <a:pt x="15" y="318"/>
                    </a:lnTo>
                    <a:lnTo>
                      <a:pt x="14" y="320"/>
                    </a:lnTo>
                    <a:lnTo>
                      <a:pt x="14" y="323"/>
                    </a:lnTo>
                    <a:lnTo>
                      <a:pt x="10" y="339"/>
                    </a:lnTo>
                    <a:lnTo>
                      <a:pt x="8" y="342"/>
                    </a:lnTo>
                    <a:lnTo>
                      <a:pt x="6" y="356"/>
                    </a:lnTo>
                    <a:lnTo>
                      <a:pt x="4" y="359"/>
                    </a:lnTo>
                    <a:lnTo>
                      <a:pt x="6" y="360"/>
                    </a:lnTo>
                    <a:lnTo>
                      <a:pt x="6" y="359"/>
                    </a:lnTo>
                    <a:lnTo>
                      <a:pt x="7" y="359"/>
                    </a:lnTo>
                    <a:lnTo>
                      <a:pt x="7" y="360"/>
                    </a:lnTo>
                    <a:lnTo>
                      <a:pt x="8" y="359"/>
                    </a:lnTo>
                    <a:lnTo>
                      <a:pt x="36" y="350"/>
                    </a:lnTo>
                    <a:lnTo>
                      <a:pt x="45" y="361"/>
                    </a:lnTo>
                    <a:lnTo>
                      <a:pt x="45" y="363"/>
                    </a:lnTo>
                    <a:lnTo>
                      <a:pt x="49" y="367"/>
                    </a:lnTo>
                    <a:lnTo>
                      <a:pt x="50" y="367"/>
                    </a:lnTo>
                    <a:lnTo>
                      <a:pt x="52" y="368"/>
                    </a:lnTo>
                    <a:lnTo>
                      <a:pt x="57" y="380"/>
                    </a:lnTo>
                    <a:lnTo>
                      <a:pt x="57" y="381"/>
                    </a:lnTo>
                    <a:lnTo>
                      <a:pt x="59" y="380"/>
                    </a:lnTo>
                    <a:lnTo>
                      <a:pt x="60" y="380"/>
                    </a:lnTo>
                    <a:lnTo>
                      <a:pt x="66" y="377"/>
                    </a:lnTo>
                    <a:lnTo>
                      <a:pt x="68" y="377"/>
                    </a:lnTo>
                    <a:lnTo>
                      <a:pt x="70" y="374"/>
                    </a:lnTo>
                    <a:lnTo>
                      <a:pt x="73" y="371"/>
                    </a:lnTo>
                    <a:lnTo>
                      <a:pt x="74" y="368"/>
                    </a:lnTo>
                    <a:lnTo>
                      <a:pt x="78" y="363"/>
                    </a:lnTo>
                    <a:lnTo>
                      <a:pt x="78" y="360"/>
                    </a:lnTo>
                    <a:lnTo>
                      <a:pt x="81" y="360"/>
                    </a:lnTo>
                    <a:lnTo>
                      <a:pt x="92" y="361"/>
                    </a:lnTo>
                    <a:lnTo>
                      <a:pt x="98" y="367"/>
                    </a:lnTo>
                    <a:lnTo>
                      <a:pt x="99" y="367"/>
                    </a:lnTo>
                    <a:lnTo>
                      <a:pt x="99" y="370"/>
                    </a:lnTo>
                    <a:lnTo>
                      <a:pt x="103" y="378"/>
                    </a:lnTo>
                    <a:lnTo>
                      <a:pt x="102" y="388"/>
                    </a:lnTo>
                    <a:lnTo>
                      <a:pt x="92" y="400"/>
                    </a:lnTo>
                    <a:lnTo>
                      <a:pt x="91" y="399"/>
                    </a:lnTo>
                    <a:lnTo>
                      <a:pt x="87" y="400"/>
                    </a:lnTo>
                    <a:lnTo>
                      <a:pt x="87" y="402"/>
                    </a:lnTo>
                    <a:lnTo>
                      <a:pt x="91" y="413"/>
                    </a:lnTo>
                    <a:lnTo>
                      <a:pt x="92" y="416"/>
                    </a:lnTo>
                    <a:lnTo>
                      <a:pt x="99" y="417"/>
                    </a:lnTo>
                    <a:lnTo>
                      <a:pt x="107" y="417"/>
                    </a:lnTo>
                    <a:lnTo>
                      <a:pt x="120" y="419"/>
                    </a:lnTo>
                    <a:lnTo>
                      <a:pt x="121" y="419"/>
                    </a:lnTo>
                    <a:lnTo>
                      <a:pt x="128" y="417"/>
                    </a:lnTo>
                    <a:lnTo>
                      <a:pt x="130" y="417"/>
                    </a:lnTo>
                    <a:lnTo>
                      <a:pt x="137" y="402"/>
                    </a:lnTo>
                    <a:lnTo>
                      <a:pt x="145" y="388"/>
                    </a:lnTo>
                    <a:lnTo>
                      <a:pt x="147" y="388"/>
                    </a:lnTo>
                    <a:lnTo>
                      <a:pt x="154" y="387"/>
                    </a:lnTo>
                    <a:lnTo>
                      <a:pt x="154" y="385"/>
                    </a:lnTo>
                    <a:lnTo>
                      <a:pt x="156" y="385"/>
                    </a:lnTo>
                    <a:lnTo>
                      <a:pt x="163" y="388"/>
                    </a:lnTo>
                    <a:lnTo>
                      <a:pt x="165" y="390"/>
                    </a:lnTo>
                    <a:lnTo>
                      <a:pt x="166" y="390"/>
                    </a:lnTo>
                    <a:lnTo>
                      <a:pt x="166" y="391"/>
                    </a:lnTo>
                    <a:lnTo>
                      <a:pt x="169" y="391"/>
                    </a:lnTo>
                    <a:lnTo>
                      <a:pt x="172" y="388"/>
                    </a:lnTo>
                    <a:lnTo>
                      <a:pt x="183" y="373"/>
                    </a:lnTo>
                    <a:lnTo>
                      <a:pt x="184" y="368"/>
                    </a:lnTo>
                    <a:lnTo>
                      <a:pt x="184" y="366"/>
                    </a:lnTo>
                    <a:lnTo>
                      <a:pt x="188" y="368"/>
                    </a:lnTo>
                    <a:lnTo>
                      <a:pt x="190" y="370"/>
                    </a:lnTo>
                    <a:lnTo>
                      <a:pt x="191" y="370"/>
                    </a:lnTo>
                    <a:lnTo>
                      <a:pt x="195" y="371"/>
                    </a:lnTo>
                    <a:lnTo>
                      <a:pt x="197" y="371"/>
                    </a:lnTo>
                    <a:lnTo>
                      <a:pt x="198" y="370"/>
                    </a:lnTo>
                    <a:lnTo>
                      <a:pt x="198" y="368"/>
                    </a:lnTo>
                    <a:lnTo>
                      <a:pt x="204" y="363"/>
                    </a:lnTo>
                    <a:lnTo>
                      <a:pt x="207" y="361"/>
                    </a:lnTo>
                    <a:lnTo>
                      <a:pt x="215" y="361"/>
                    </a:lnTo>
                    <a:lnTo>
                      <a:pt x="215" y="363"/>
                    </a:lnTo>
                    <a:lnTo>
                      <a:pt x="217" y="363"/>
                    </a:lnTo>
                    <a:lnTo>
                      <a:pt x="217" y="364"/>
                    </a:lnTo>
                    <a:lnTo>
                      <a:pt x="225" y="367"/>
                    </a:lnTo>
                    <a:lnTo>
                      <a:pt x="232" y="367"/>
                    </a:lnTo>
                    <a:lnTo>
                      <a:pt x="237" y="366"/>
                    </a:lnTo>
                    <a:lnTo>
                      <a:pt x="240" y="366"/>
                    </a:lnTo>
                    <a:lnTo>
                      <a:pt x="240" y="364"/>
                    </a:lnTo>
                    <a:lnTo>
                      <a:pt x="241" y="363"/>
                    </a:lnTo>
                    <a:lnTo>
                      <a:pt x="241" y="359"/>
                    </a:lnTo>
                    <a:lnTo>
                      <a:pt x="239" y="353"/>
                    </a:lnTo>
                    <a:lnTo>
                      <a:pt x="233" y="349"/>
                    </a:lnTo>
                    <a:lnTo>
                      <a:pt x="230" y="349"/>
                    </a:lnTo>
                    <a:lnTo>
                      <a:pt x="229" y="347"/>
                    </a:lnTo>
                    <a:lnTo>
                      <a:pt x="229" y="338"/>
                    </a:lnTo>
                    <a:lnTo>
                      <a:pt x="232" y="336"/>
                    </a:lnTo>
                    <a:lnTo>
                      <a:pt x="232" y="335"/>
                    </a:lnTo>
                    <a:lnTo>
                      <a:pt x="236" y="333"/>
                    </a:lnTo>
                    <a:lnTo>
                      <a:pt x="240" y="331"/>
                    </a:lnTo>
                    <a:lnTo>
                      <a:pt x="241" y="323"/>
                    </a:lnTo>
                    <a:lnTo>
                      <a:pt x="247" y="320"/>
                    </a:lnTo>
                    <a:lnTo>
                      <a:pt x="251" y="317"/>
                    </a:lnTo>
                    <a:lnTo>
                      <a:pt x="254" y="315"/>
                    </a:lnTo>
                    <a:lnTo>
                      <a:pt x="257" y="315"/>
                    </a:lnTo>
                    <a:lnTo>
                      <a:pt x="261" y="313"/>
                    </a:lnTo>
                    <a:lnTo>
                      <a:pt x="261" y="304"/>
                    </a:lnTo>
                    <a:lnTo>
                      <a:pt x="260" y="303"/>
                    </a:lnTo>
                    <a:lnTo>
                      <a:pt x="260" y="301"/>
                    </a:lnTo>
                    <a:lnTo>
                      <a:pt x="258" y="301"/>
                    </a:lnTo>
                    <a:lnTo>
                      <a:pt x="258" y="292"/>
                    </a:lnTo>
                    <a:lnTo>
                      <a:pt x="257" y="292"/>
                    </a:lnTo>
                    <a:lnTo>
                      <a:pt x="257" y="279"/>
                    </a:lnTo>
                    <a:lnTo>
                      <a:pt x="258" y="279"/>
                    </a:lnTo>
                    <a:lnTo>
                      <a:pt x="260" y="278"/>
                    </a:lnTo>
                    <a:lnTo>
                      <a:pt x="257" y="258"/>
                    </a:lnTo>
                    <a:lnTo>
                      <a:pt x="255" y="255"/>
                    </a:lnTo>
                    <a:lnTo>
                      <a:pt x="255" y="253"/>
                    </a:lnTo>
                    <a:lnTo>
                      <a:pt x="257" y="251"/>
                    </a:lnTo>
                    <a:lnTo>
                      <a:pt x="258" y="251"/>
                    </a:lnTo>
                    <a:lnTo>
                      <a:pt x="263" y="232"/>
                    </a:lnTo>
                    <a:lnTo>
                      <a:pt x="263" y="225"/>
                    </a:lnTo>
                    <a:lnTo>
                      <a:pt x="264" y="222"/>
                    </a:lnTo>
                    <a:lnTo>
                      <a:pt x="267" y="220"/>
                    </a:lnTo>
                    <a:lnTo>
                      <a:pt x="270" y="218"/>
                    </a:lnTo>
                    <a:lnTo>
                      <a:pt x="268" y="216"/>
                    </a:lnTo>
                    <a:lnTo>
                      <a:pt x="268" y="204"/>
                    </a:lnTo>
                    <a:lnTo>
                      <a:pt x="270" y="194"/>
                    </a:lnTo>
                    <a:lnTo>
                      <a:pt x="278" y="166"/>
                    </a:lnTo>
                    <a:lnTo>
                      <a:pt x="278" y="165"/>
                    </a:lnTo>
                    <a:lnTo>
                      <a:pt x="301" y="166"/>
                    </a:lnTo>
                    <a:lnTo>
                      <a:pt x="301" y="165"/>
                    </a:lnTo>
                    <a:lnTo>
                      <a:pt x="303" y="163"/>
                    </a:lnTo>
                    <a:lnTo>
                      <a:pt x="304" y="160"/>
                    </a:lnTo>
                    <a:lnTo>
                      <a:pt x="306" y="155"/>
                    </a:lnTo>
                    <a:lnTo>
                      <a:pt x="306" y="153"/>
                    </a:lnTo>
                    <a:lnTo>
                      <a:pt x="306" y="152"/>
                    </a:lnTo>
                    <a:lnTo>
                      <a:pt x="313" y="135"/>
                    </a:lnTo>
                    <a:lnTo>
                      <a:pt x="314" y="134"/>
                    </a:lnTo>
                    <a:lnTo>
                      <a:pt x="311" y="131"/>
                    </a:lnTo>
                    <a:lnTo>
                      <a:pt x="310" y="134"/>
                    </a:lnTo>
                    <a:lnTo>
                      <a:pt x="301" y="139"/>
                    </a:lnTo>
                    <a:lnTo>
                      <a:pt x="286" y="139"/>
                    </a:lnTo>
                    <a:lnTo>
                      <a:pt x="272" y="135"/>
                    </a:lnTo>
                    <a:lnTo>
                      <a:pt x="267" y="126"/>
                    </a:lnTo>
                    <a:lnTo>
                      <a:pt x="265" y="123"/>
                    </a:lnTo>
                    <a:lnTo>
                      <a:pt x="265" y="120"/>
                    </a:lnTo>
                    <a:lnTo>
                      <a:pt x="264" y="120"/>
                    </a:lnTo>
                    <a:lnTo>
                      <a:pt x="268" y="109"/>
                    </a:lnTo>
                    <a:lnTo>
                      <a:pt x="268" y="107"/>
                    </a:lnTo>
                    <a:lnTo>
                      <a:pt x="265" y="102"/>
                    </a:lnTo>
                    <a:lnTo>
                      <a:pt x="246" y="76"/>
                    </a:lnTo>
                    <a:lnTo>
                      <a:pt x="246" y="75"/>
                    </a:lnTo>
                    <a:lnTo>
                      <a:pt x="243" y="69"/>
                    </a:lnTo>
                    <a:lnTo>
                      <a:pt x="241" y="69"/>
                    </a:lnTo>
                    <a:lnTo>
                      <a:pt x="222" y="82"/>
                    </a:lnTo>
                    <a:lnTo>
                      <a:pt x="219" y="81"/>
                    </a:lnTo>
                    <a:lnTo>
                      <a:pt x="218" y="78"/>
                    </a:lnTo>
                    <a:lnTo>
                      <a:pt x="218" y="76"/>
                    </a:lnTo>
                    <a:lnTo>
                      <a:pt x="217" y="76"/>
                    </a:lnTo>
                    <a:lnTo>
                      <a:pt x="212" y="72"/>
                    </a:lnTo>
                    <a:lnTo>
                      <a:pt x="212" y="71"/>
                    </a:lnTo>
                    <a:lnTo>
                      <a:pt x="211" y="64"/>
                    </a:lnTo>
                    <a:lnTo>
                      <a:pt x="211" y="60"/>
                    </a:lnTo>
                    <a:lnTo>
                      <a:pt x="212" y="59"/>
                    </a:lnTo>
                    <a:lnTo>
                      <a:pt x="214" y="56"/>
                    </a:lnTo>
                    <a:lnTo>
                      <a:pt x="214" y="54"/>
                    </a:lnTo>
                    <a:lnTo>
                      <a:pt x="212" y="50"/>
                    </a:lnTo>
                    <a:lnTo>
                      <a:pt x="212" y="49"/>
                    </a:lnTo>
                    <a:lnTo>
                      <a:pt x="198" y="35"/>
                    </a:lnTo>
                    <a:lnTo>
                      <a:pt x="198" y="32"/>
                    </a:lnTo>
                    <a:lnTo>
                      <a:pt x="200" y="29"/>
                    </a:lnTo>
                    <a:lnTo>
                      <a:pt x="200" y="28"/>
                    </a:lnTo>
                    <a:lnTo>
                      <a:pt x="194" y="25"/>
                    </a:lnTo>
                    <a:lnTo>
                      <a:pt x="190" y="25"/>
                    </a:lnTo>
                    <a:lnTo>
                      <a:pt x="179" y="28"/>
                    </a:lnTo>
                    <a:lnTo>
                      <a:pt x="176" y="32"/>
                    </a:lnTo>
                    <a:lnTo>
                      <a:pt x="174" y="36"/>
                    </a:lnTo>
                    <a:lnTo>
                      <a:pt x="174" y="38"/>
                    </a:lnTo>
                    <a:lnTo>
                      <a:pt x="169" y="38"/>
                    </a:lnTo>
                    <a:lnTo>
                      <a:pt x="166" y="35"/>
                    </a:lnTo>
                    <a:lnTo>
                      <a:pt x="165" y="32"/>
                    </a:lnTo>
                    <a:lnTo>
                      <a:pt x="163" y="31"/>
                    </a:lnTo>
                    <a:lnTo>
                      <a:pt x="163" y="28"/>
                    </a:lnTo>
                    <a:lnTo>
                      <a:pt x="162" y="28"/>
                    </a:lnTo>
                    <a:lnTo>
                      <a:pt x="162" y="21"/>
                    </a:lnTo>
                    <a:lnTo>
                      <a:pt x="160" y="18"/>
                    </a:lnTo>
                    <a:lnTo>
                      <a:pt x="159" y="16"/>
                    </a:lnTo>
                    <a:lnTo>
                      <a:pt x="159" y="18"/>
                    </a:lnTo>
                    <a:lnTo>
                      <a:pt x="154" y="25"/>
                    </a:lnTo>
                    <a:lnTo>
                      <a:pt x="151" y="25"/>
                    </a:lnTo>
                    <a:lnTo>
                      <a:pt x="150" y="19"/>
                    </a:lnTo>
                    <a:lnTo>
                      <a:pt x="138" y="12"/>
                    </a:lnTo>
                    <a:lnTo>
                      <a:pt x="123" y="9"/>
                    </a:lnTo>
                    <a:lnTo>
                      <a:pt x="121" y="9"/>
                    </a:lnTo>
                    <a:lnTo>
                      <a:pt x="119" y="7"/>
                    </a:lnTo>
                    <a:lnTo>
                      <a:pt x="117" y="4"/>
                    </a:lnTo>
                    <a:lnTo>
                      <a:pt x="113" y="0"/>
                    </a:lnTo>
                    <a:lnTo>
                      <a:pt x="112" y="0"/>
                    </a:lnTo>
                    <a:lnTo>
                      <a:pt x="109" y="1"/>
                    </a:lnTo>
                    <a:lnTo>
                      <a:pt x="105" y="5"/>
                    </a:lnTo>
                    <a:lnTo>
                      <a:pt x="103" y="5"/>
                    </a:lnTo>
                    <a:lnTo>
                      <a:pt x="103" y="7"/>
                    </a:lnTo>
                    <a:lnTo>
                      <a:pt x="93" y="2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26" name="Freeform 957">
                <a:extLst>
                  <a:ext uri="{FF2B5EF4-FFF2-40B4-BE49-F238E27FC236}">
                    <a16:creationId xmlns:a16="http://schemas.microsoft.com/office/drawing/2014/main" id="{B2948E3D-072E-3165-D415-6CA5B75864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1" y="2022"/>
                <a:ext cx="203" cy="186"/>
              </a:xfrm>
              <a:custGeom>
                <a:avLst/>
                <a:gdLst>
                  <a:gd name="T0" fmla="*/ 553 w 809"/>
                  <a:gd name="T1" fmla="*/ 197 h 744"/>
                  <a:gd name="T2" fmla="*/ 507 w 809"/>
                  <a:gd name="T3" fmla="*/ 166 h 744"/>
                  <a:gd name="T4" fmla="*/ 483 w 809"/>
                  <a:gd name="T5" fmla="*/ 166 h 744"/>
                  <a:gd name="T6" fmla="*/ 469 w 809"/>
                  <a:gd name="T7" fmla="*/ 137 h 744"/>
                  <a:gd name="T8" fmla="*/ 476 w 809"/>
                  <a:gd name="T9" fmla="*/ 90 h 744"/>
                  <a:gd name="T10" fmla="*/ 466 w 809"/>
                  <a:gd name="T11" fmla="*/ 46 h 744"/>
                  <a:gd name="T12" fmla="*/ 449 w 809"/>
                  <a:gd name="T13" fmla="*/ 22 h 744"/>
                  <a:gd name="T14" fmla="*/ 401 w 809"/>
                  <a:gd name="T15" fmla="*/ 14 h 744"/>
                  <a:gd name="T16" fmla="*/ 334 w 809"/>
                  <a:gd name="T17" fmla="*/ 7 h 744"/>
                  <a:gd name="T18" fmla="*/ 319 w 809"/>
                  <a:gd name="T19" fmla="*/ 97 h 744"/>
                  <a:gd name="T20" fmla="*/ 316 w 809"/>
                  <a:gd name="T21" fmla="*/ 149 h 744"/>
                  <a:gd name="T22" fmla="*/ 313 w 809"/>
                  <a:gd name="T23" fmla="*/ 248 h 744"/>
                  <a:gd name="T24" fmla="*/ 264 w 809"/>
                  <a:gd name="T25" fmla="*/ 287 h 744"/>
                  <a:gd name="T26" fmla="*/ 164 w 809"/>
                  <a:gd name="T27" fmla="*/ 293 h 744"/>
                  <a:gd name="T28" fmla="*/ 150 w 809"/>
                  <a:gd name="T29" fmla="*/ 321 h 744"/>
                  <a:gd name="T30" fmla="*/ 143 w 809"/>
                  <a:gd name="T31" fmla="*/ 405 h 744"/>
                  <a:gd name="T32" fmla="*/ 155 w 809"/>
                  <a:gd name="T33" fmla="*/ 439 h 744"/>
                  <a:gd name="T34" fmla="*/ 80 w 809"/>
                  <a:gd name="T35" fmla="*/ 421 h 744"/>
                  <a:gd name="T36" fmla="*/ 35 w 809"/>
                  <a:gd name="T37" fmla="*/ 389 h 744"/>
                  <a:gd name="T38" fmla="*/ 3 w 809"/>
                  <a:gd name="T39" fmla="*/ 375 h 744"/>
                  <a:gd name="T40" fmla="*/ 16 w 809"/>
                  <a:gd name="T41" fmla="*/ 469 h 744"/>
                  <a:gd name="T42" fmla="*/ 52 w 809"/>
                  <a:gd name="T43" fmla="*/ 477 h 744"/>
                  <a:gd name="T44" fmla="*/ 88 w 809"/>
                  <a:gd name="T45" fmla="*/ 501 h 744"/>
                  <a:gd name="T46" fmla="*/ 25 w 809"/>
                  <a:gd name="T47" fmla="*/ 528 h 744"/>
                  <a:gd name="T48" fmla="*/ 27 w 809"/>
                  <a:gd name="T49" fmla="*/ 566 h 744"/>
                  <a:gd name="T50" fmla="*/ 63 w 809"/>
                  <a:gd name="T51" fmla="*/ 627 h 744"/>
                  <a:gd name="T52" fmla="*/ 59 w 809"/>
                  <a:gd name="T53" fmla="*/ 669 h 744"/>
                  <a:gd name="T54" fmla="*/ 77 w 809"/>
                  <a:gd name="T55" fmla="*/ 673 h 744"/>
                  <a:gd name="T56" fmla="*/ 118 w 809"/>
                  <a:gd name="T57" fmla="*/ 688 h 744"/>
                  <a:gd name="T58" fmla="*/ 126 w 809"/>
                  <a:gd name="T59" fmla="*/ 720 h 744"/>
                  <a:gd name="T60" fmla="*/ 158 w 809"/>
                  <a:gd name="T61" fmla="*/ 736 h 744"/>
                  <a:gd name="T62" fmla="*/ 204 w 809"/>
                  <a:gd name="T63" fmla="*/ 715 h 744"/>
                  <a:gd name="T64" fmla="*/ 222 w 809"/>
                  <a:gd name="T65" fmla="*/ 671 h 744"/>
                  <a:gd name="T66" fmla="*/ 252 w 809"/>
                  <a:gd name="T67" fmla="*/ 627 h 744"/>
                  <a:gd name="T68" fmla="*/ 298 w 809"/>
                  <a:gd name="T69" fmla="*/ 602 h 744"/>
                  <a:gd name="T70" fmla="*/ 327 w 809"/>
                  <a:gd name="T71" fmla="*/ 609 h 744"/>
                  <a:gd name="T72" fmla="*/ 375 w 809"/>
                  <a:gd name="T73" fmla="*/ 588 h 744"/>
                  <a:gd name="T74" fmla="*/ 380 w 809"/>
                  <a:gd name="T75" fmla="*/ 518 h 744"/>
                  <a:gd name="T76" fmla="*/ 419 w 809"/>
                  <a:gd name="T77" fmla="*/ 504 h 744"/>
                  <a:gd name="T78" fmla="*/ 466 w 809"/>
                  <a:gd name="T79" fmla="*/ 519 h 744"/>
                  <a:gd name="T80" fmla="*/ 485 w 809"/>
                  <a:gd name="T81" fmla="*/ 562 h 744"/>
                  <a:gd name="T82" fmla="*/ 468 w 809"/>
                  <a:gd name="T83" fmla="*/ 602 h 744"/>
                  <a:gd name="T84" fmla="*/ 506 w 809"/>
                  <a:gd name="T85" fmla="*/ 643 h 744"/>
                  <a:gd name="T86" fmla="*/ 531 w 809"/>
                  <a:gd name="T87" fmla="*/ 683 h 744"/>
                  <a:gd name="T88" fmla="*/ 563 w 809"/>
                  <a:gd name="T89" fmla="*/ 688 h 744"/>
                  <a:gd name="T90" fmla="*/ 602 w 809"/>
                  <a:gd name="T91" fmla="*/ 663 h 744"/>
                  <a:gd name="T92" fmla="*/ 665 w 809"/>
                  <a:gd name="T93" fmla="*/ 638 h 744"/>
                  <a:gd name="T94" fmla="*/ 715 w 809"/>
                  <a:gd name="T95" fmla="*/ 597 h 744"/>
                  <a:gd name="T96" fmla="*/ 739 w 809"/>
                  <a:gd name="T97" fmla="*/ 562 h 744"/>
                  <a:gd name="T98" fmla="*/ 800 w 809"/>
                  <a:gd name="T99" fmla="*/ 546 h 744"/>
                  <a:gd name="T100" fmla="*/ 785 w 809"/>
                  <a:gd name="T101" fmla="*/ 530 h 744"/>
                  <a:gd name="T102" fmla="*/ 790 w 809"/>
                  <a:gd name="T103" fmla="*/ 458 h 744"/>
                  <a:gd name="T104" fmla="*/ 778 w 809"/>
                  <a:gd name="T105" fmla="*/ 435 h 744"/>
                  <a:gd name="T106" fmla="*/ 757 w 809"/>
                  <a:gd name="T107" fmla="*/ 375 h 744"/>
                  <a:gd name="T108" fmla="*/ 690 w 809"/>
                  <a:gd name="T109" fmla="*/ 363 h 744"/>
                  <a:gd name="T110" fmla="*/ 659 w 809"/>
                  <a:gd name="T111" fmla="*/ 307 h 744"/>
                  <a:gd name="T112" fmla="*/ 638 w 809"/>
                  <a:gd name="T113" fmla="*/ 331 h 744"/>
                  <a:gd name="T114" fmla="*/ 599 w 809"/>
                  <a:gd name="T115" fmla="*/ 294 h 744"/>
                  <a:gd name="T116" fmla="*/ 580 w 809"/>
                  <a:gd name="T117" fmla="*/ 276 h 744"/>
                  <a:gd name="T118" fmla="*/ 610 w 809"/>
                  <a:gd name="T119" fmla="*/ 238 h 744"/>
                  <a:gd name="T120" fmla="*/ 603 w 809"/>
                  <a:gd name="T121" fmla="*/ 206 h 744"/>
                  <a:gd name="T122" fmla="*/ 595 w 809"/>
                  <a:gd name="T123" fmla="*/ 176 h 7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809" h="744">
                    <a:moveTo>
                      <a:pt x="595" y="176"/>
                    </a:moveTo>
                    <a:lnTo>
                      <a:pt x="594" y="177"/>
                    </a:lnTo>
                    <a:lnTo>
                      <a:pt x="571" y="188"/>
                    </a:lnTo>
                    <a:lnTo>
                      <a:pt x="567" y="192"/>
                    </a:lnTo>
                    <a:lnTo>
                      <a:pt x="567" y="194"/>
                    </a:lnTo>
                    <a:lnTo>
                      <a:pt x="564" y="197"/>
                    </a:lnTo>
                    <a:lnTo>
                      <a:pt x="560" y="198"/>
                    </a:lnTo>
                    <a:lnTo>
                      <a:pt x="555" y="198"/>
                    </a:lnTo>
                    <a:lnTo>
                      <a:pt x="553" y="197"/>
                    </a:lnTo>
                    <a:lnTo>
                      <a:pt x="552" y="197"/>
                    </a:lnTo>
                    <a:lnTo>
                      <a:pt x="552" y="195"/>
                    </a:lnTo>
                    <a:lnTo>
                      <a:pt x="550" y="192"/>
                    </a:lnTo>
                    <a:lnTo>
                      <a:pt x="536" y="183"/>
                    </a:lnTo>
                    <a:lnTo>
                      <a:pt x="526" y="183"/>
                    </a:lnTo>
                    <a:lnTo>
                      <a:pt x="525" y="181"/>
                    </a:lnTo>
                    <a:lnTo>
                      <a:pt x="525" y="180"/>
                    </a:lnTo>
                    <a:lnTo>
                      <a:pt x="524" y="177"/>
                    </a:lnTo>
                    <a:lnTo>
                      <a:pt x="507" y="166"/>
                    </a:lnTo>
                    <a:lnTo>
                      <a:pt x="506" y="167"/>
                    </a:lnTo>
                    <a:lnTo>
                      <a:pt x="503" y="167"/>
                    </a:lnTo>
                    <a:lnTo>
                      <a:pt x="497" y="169"/>
                    </a:lnTo>
                    <a:lnTo>
                      <a:pt x="496" y="169"/>
                    </a:lnTo>
                    <a:lnTo>
                      <a:pt x="495" y="170"/>
                    </a:lnTo>
                    <a:lnTo>
                      <a:pt x="490" y="169"/>
                    </a:lnTo>
                    <a:lnTo>
                      <a:pt x="488" y="169"/>
                    </a:lnTo>
                    <a:lnTo>
                      <a:pt x="485" y="167"/>
                    </a:lnTo>
                    <a:lnTo>
                      <a:pt x="483" y="166"/>
                    </a:lnTo>
                    <a:lnTo>
                      <a:pt x="479" y="163"/>
                    </a:lnTo>
                    <a:lnTo>
                      <a:pt x="478" y="163"/>
                    </a:lnTo>
                    <a:lnTo>
                      <a:pt x="471" y="154"/>
                    </a:lnTo>
                    <a:lnTo>
                      <a:pt x="469" y="153"/>
                    </a:lnTo>
                    <a:lnTo>
                      <a:pt x="466" y="146"/>
                    </a:lnTo>
                    <a:lnTo>
                      <a:pt x="466" y="145"/>
                    </a:lnTo>
                    <a:lnTo>
                      <a:pt x="465" y="145"/>
                    </a:lnTo>
                    <a:lnTo>
                      <a:pt x="468" y="137"/>
                    </a:lnTo>
                    <a:lnTo>
                      <a:pt x="469" y="137"/>
                    </a:lnTo>
                    <a:lnTo>
                      <a:pt x="469" y="135"/>
                    </a:lnTo>
                    <a:lnTo>
                      <a:pt x="471" y="134"/>
                    </a:lnTo>
                    <a:lnTo>
                      <a:pt x="473" y="132"/>
                    </a:lnTo>
                    <a:lnTo>
                      <a:pt x="475" y="131"/>
                    </a:lnTo>
                    <a:lnTo>
                      <a:pt x="478" y="125"/>
                    </a:lnTo>
                    <a:lnTo>
                      <a:pt x="479" y="121"/>
                    </a:lnTo>
                    <a:lnTo>
                      <a:pt x="479" y="110"/>
                    </a:lnTo>
                    <a:lnTo>
                      <a:pt x="476" y="100"/>
                    </a:lnTo>
                    <a:lnTo>
                      <a:pt x="476" y="90"/>
                    </a:lnTo>
                    <a:lnTo>
                      <a:pt x="475" y="84"/>
                    </a:lnTo>
                    <a:lnTo>
                      <a:pt x="469" y="58"/>
                    </a:lnTo>
                    <a:lnTo>
                      <a:pt x="472" y="56"/>
                    </a:lnTo>
                    <a:lnTo>
                      <a:pt x="472" y="51"/>
                    </a:lnTo>
                    <a:lnTo>
                      <a:pt x="471" y="50"/>
                    </a:lnTo>
                    <a:lnTo>
                      <a:pt x="471" y="49"/>
                    </a:lnTo>
                    <a:lnTo>
                      <a:pt x="469" y="49"/>
                    </a:lnTo>
                    <a:lnTo>
                      <a:pt x="466" y="47"/>
                    </a:lnTo>
                    <a:lnTo>
                      <a:pt x="466" y="46"/>
                    </a:lnTo>
                    <a:lnTo>
                      <a:pt x="464" y="46"/>
                    </a:lnTo>
                    <a:lnTo>
                      <a:pt x="458" y="47"/>
                    </a:lnTo>
                    <a:lnTo>
                      <a:pt x="455" y="47"/>
                    </a:lnTo>
                    <a:lnTo>
                      <a:pt x="450" y="46"/>
                    </a:lnTo>
                    <a:lnTo>
                      <a:pt x="449" y="46"/>
                    </a:lnTo>
                    <a:lnTo>
                      <a:pt x="442" y="39"/>
                    </a:lnTo>
                    <a:lnTo>
                      <a:pt x="442" y="30"/>
                    </a:lnTo>
                    <a:lnTo>
                      <a:pt x="446" y="26"/>
                    </a:lnTo>
                    <a:lnTo>
                      <a:pt x="449" y="22"/>
                    </a:lnTo>
                    <a:lnTo>
                      <a:pt x="450" y="20"/>
                    </a:lnTo>
                    <a:lnTo>
                      <a:pt x="455" y="12"/>
                    </a:lnTo>
                    <a:lnTo>
                      <a:pt x="455" y="7"/>
                    </a:lnTo>
                    <a:lnTo>
                      <a:pt x="444" y="0"/>
                    </a:lnTo>
                    <a:lnTo>
                      <a:pt x="443" y="0"/>
                    </a:lnTo>
                    <a:lnTo>
                      <a:pt x="423" y="10"/>
                    </a:lnTo>
                    <a:lnTo>
                      <a:pt x="415" y="10"/>
                    </a:lnTo>
                    <a:lnTo>
                      <a:pt x="402" y="12"/>
                    </a:lnTo>
                    <a:lnTo>
                      <a:pt x="401" y="14"/>
                    </a:lnTo>
                    <a:lnTo>
                      <a:pt x="399" y="14"/>
                    </a:lnTo>
                    <a:lnTo>
                      <a:pt x="397" y="17"/>
                    </a:lnTo>
                    <a:lnTo>
                      <a:pt x="384" y="23"/>
                    </a:lnTo>
                    <a:lnTo>
                      <a:pt x="360" y="29"/>
                    </a:lnTo>
                    <a:lnTo>
                      <a:pt x="349" y="29"/>
                    </a:lnTo>
                    <a:lnTo>
                      <a:pt x="348" y="27"/>
                    </a:lnTo>
                    <a:lnTo>
                      <a:pt x="335" y="8"/>
                    </a:lnTo>
                    <a:lnTo>
                      <a:pt x="335" y="7"/>
                    </a:lnTo>
                    <a:lnTo>
                      <a:pt x="334" y="7"/>
                    </a:lnTo>
                    <a:lnTo>
                      <a:pt x="334" y="8"/>
                    </a:lnTo>
                    <a:lnTo>
                      <a:pt x="332" y="10"/>
                    </a:lnTo>
                    <a:lnTo>
                      <a:pt x="324" y="25"/>
                    </a:lnTo>
                    <a:lnTo>
                      <a:pt x="321" y="27"/>
                    </a:lnTo>
                    <a:lnTo>
                      <a:pt x="323" y="29"/>
                    </a:lnTo>
                    <a:lnTo>
                      <a:pt x="327" y="49"/>
                    </a:lnTo>
                    <a:lnTo>
                      <a:pt x="325" y="89"/>
                    </a:lnTo>
                    <a:lnTo>
                      <a:pt x="323" y="94"/>
                    </a:lnTo>
                    <a:lnTo>
                      <a:pt x="319" y="97"/>
                    </a:lnTo>
                    <a:lnTo>
                      <a:pt x="317" y="100"/>
                    </a:lnTo>
                    <a:lnTo>
                      <a:pt x="315" y="103"/>
                    </a:lnTo>
                    <a:lnTo>
                      <a:pt x="317" y="110"/>
                    </a:lnTo>
                    <a:lnTo>
                      <a:pt x="315" y="113"/>
                    </a:lnTo>
                    <a:lnTo>
                      <a:pt x="313" y="120"/>
                    </a:lnTo>
                    <a:lnTo>
                      <a:pt x="319" y="127"/>
                    </a:lnTo>
                    <a:lnTo>
                      <a:pt x="323" y="137"/>
                    </a:lnTo>
                    <a:lnTo>
                      <a:pt x="315" y="144"/>
                    </a:lnTo>
                    <a:lnTo>
                      <a:pt x="316" y="149"/>
                    </a:lnTo>
                    <a:lnTo>
                      <a:pt x="324" y="153"/>
                    </a:lnTo>
                    <a:lnTo>
                      <a:pt x="324" y="164"/>
                    </a:lnTo>
                    <a:lnTo>
                      <a:pt x="331" y="208"/>
                    </a:lnTo>
                    <a:lnTo>
                      <a:pt x="327" y="213"/>
                    </a:lnTo>
                    <a:lnTo>
                      <a:pt x="325" y="219"/>
                    </a:lnTo>
                    <a:lnTo>
                      <a:pt x="325" y="220"/>
                    </a:lnTo>
                    <a:lnTo>
                      <a:pt x="327" y="222"/>
                    </a:lnTo>
                    <a:lnTo>
                      <a:pt x="334" y="236"/>
                    </a:lnTo>
                    <a:lnTo>
                      <a:pt x="313" y="248"/>
                    </a:lnTo>
                    <a:lnTo>
                      <a:pt x="308" y="259"/>
                    </a:lnTo>
                    <a:lnTo>
                      <a:pt x="299" y="266"/>
                    </a:lnTo>
                    <a:lnTo>
                      <a:pt x="293" y="269"/>
                    </a:lnTo>
                    <a:lnTo>
                      <a:pt x="288" y="273"/>
                    </a:lnTo>
                    <a:lnTo>
                      <a:pt x="288" y="275"/>
                    </a:lnTo>
                    <a:lnTo>
                      <a:pt x="263" y="275"/>
                    </a:lnTo>
                    <a:lnTo>
                      <a:pt x="263" y="276"/>
                    </a:lnTo>
                    <a:lnTo>
                      <a:pt x="264" y="281"/>
                    </a:lnTo>
                    <a:lnTo>
                      <a:pt x="264" y="287"/>
                    </a:lnTo>
                    <a:lnTo>
                      <a:pt x="263" y="289"/>
                    </a:lnTo>
                    <a:lnTo>
                      <a:pt x="256" y="293"/>
                    </a:lnTo>
                    <a:lnTo>
                      <a:pt x="252" y="293"/>
                    </a:lnTo>
                    <a:lnTo>
                      <a:pt x="243" y="290"/>
                    </a:lnTo>
                    <a:lnTo>
                      <a:pt x="218" y="286"/>
                    </a:lnTo>
                    <a:lnTo>
                      <a:pt x="196" y="289"/>
                    </a:lnTo>
                    <a:lnTo>
                      <a:pt x="166" y="289"/>
                    </a:lnTo>
                    <a:lnTo>
                      <a:pt x="164" y="290"/>
                    </a:lnTo>
                    <a:lnTo>
                      <a:pt x="164" y="293"/>
                    </a:lnTo>
                    <a:lnTo>
                      <a:pt x="165" y="297"/>
                    </a:lnTo>
                    <a:lnTo>
                      <a:pt x="166" y="298"/>
                    </a:lnTo>
                    <a:lnTo>
                      <a:pt x="168" y="301"/>
                    </a:lnTo>
                    <a:lnTo>
                      <a:pt x="171" y="303"/>
                    </a:lnTo>
                    <a:lnTo>
                      <a:pt x="171" y="314"/>
                    </a:lnTo>
                    <a:lnTo>
                      <a:pt x="169" y="317"/>
                    </a:lnTo>
                    <a:lnTo>
                      <a:pt x="164" y="318"/>
                    </a:lnTo>
                    <a:lnTo>
                      <a:pt x="159" y="318"/>
                    </a:lnTo>
                    <a:lnTo>
                      <a:pt x="150" y="321"/>
                    </a:lnTo>
                    <a:lnTo>
                      <a:pt x="147" y="321"/>
                    </a:lnTo>
                    <a:lnTo>
                      <a:pt x="145" y="350"/>
                    </a:lnTo>
                    <a:lnTo>
                      <a:pt x="147" y="356"/>
                    </a:lnTo>
                    <a:lnTo>
                      <a:pt x="147" y="370"/>
                    </a:lnTo>
                    <a:lnTo>
                      <a:pt x="145" y="370"/>
                    </a:lnTo>
                    <a:lnTo>
                      <a:pt x="145" y="372"/>
                    </a:lnTo>
                    <a:lnTo>
                      <a:pt x="150" y="402"/>
                    </a:lnTo>
                    <a:lnTo>
                      <a:pt x="147" y="402"/>
                    </a:lnTo>
                    <a:lnTo>
                      <a:pt x="143" y="405"/>
                    </a:lnTo>
                    <a:lnTo>
                      <a:pt x="143" y="412"/>
                    </a:lnTo>
                    <a:lnTo>
                      <a:pt x="159" y="430"/>
                    </a:lnTo>
                    <a:lnTo>
                      <a:pt x="161" y="430"/>
                    </a:lnTo>
                    <a:lnTo>
                      <a:pt x="162" y="431"/>
                    </a:lnTo>
                    <a:lnTo>
                      <a:pt x="162" y="434"/>
                    </a:lnTo>
                    <a:lnTo>
                      <a:pt x="161" y="435"/>
                    </a:lnTo>
                    <a:lnTo>
                      <a:pt x="161" y="437"/>
                    </a:lnTo>
                    <a:lnTo>
                      <a:pt x="159" y="438"/>
                    </a:lnTo>
                    <a:lnTo>
                      <a:pt x="155" y="439"/>
                    </a:lnTo>
                    <a:lnTo>
                      <a:pt x="145" y="445"/>
                    </a:lnTo>
                    <a:lnTo>
                      <a:pt x="144" y="445"/>
                    </a:lnTo>
                    <a:lnTo>
                      <a:pt x="143" y="444"/>
                    </a:lnTo>
                    <a:lnTo>
                      <a:pt x="140" y="444"/>
                    </a:lnTo>
                    <a:lnTo>
                      <a:pt x="116" y="434"/>
                    </a:lnTo>
                    <a:lnTo>
                      <a:pt x="105" y="424"/>
                    </a:lnTo>
                    <a:lnTo>
                      <a:pt x="99" y="424"/>
                    </a:lnTo>
                    <a:lnTo>
                      <a:pt x="87" y="420"/>
                    </a:lnTo>
                    <a:lnTo>
                      <a:pt x="80" y="421"/>
                    </a:lnTo>
                    <a:lnTo>
                      <a:pt x="76" y="421"/>
                    </a:lnTo>
                    <a:lnTo>
                      <a:pt x="71" y="417"/>
                    </a:lnTo>
                    <a:lnTo>
                      <a:pt x="70" y="410"/>
                    </a:lnTo>
                    <a:lnTo>
                      <a:pt x="71" y="398"/>
                    </a:lnTo>
                    <a:lnTo>
                      <a:pt x="60" y="394"/>
                    </a:lnTo>
                    <a:lnTo>
                      <a:pt x="49" y="394"/>
                    </a:lnTo>
                    <a:lnTo>
                      <a:pt x="38" y="389"/>
                    </a:lnTo>
                    <a:lnTo>
                      <a:pt x="38" y="388"/>
                    </a:lnTo>
                    <a:lnTo>
                      <a:pt x="35" y="389"/>
                    </a:lnTo>
                    <a:lnTo>
                      <a:pt x="31" y="391"/>
                    </a:lnTo>
                    <a:lnTo>
                      <a:pt x="27" y="388"/>
                    </a:lnTo>
                    <a:lnTo>
                      <a:pt x="25" y="385"/>
                    </a:lnTo>
                    <a:lnTo>
                      <a:pt x="24" y="384"/>
                    </a:lnTo>
                    <a:lnTo>
                      <a:pt x="21" y="382"/>
                    </a:lnTo>
                    <a:lnTo>
                      <a:pt x="13" y="379"/>
                    </a:lnTo>
                    <a:lnTo>
                      <a:pt x="8" y="381"/>
                    </a:lnTo>
                    <a:lnTo>
                      <a:pt x="3" y="381"/>
                    </a:lnTo>
                    <a:lnTo>
                      <a:pt x="3" y="375"/>
                    </a:lnTo>
                    <a:lnTo>
                      <a:pt x="1" y="377"/>
                    </a:lnTo>
                    <a:lnTo>
                      <a:pt x="1" y="381"/>
                    </a:lnTo>
                    <a:lnTo>
                      <a:pt x="0" y="386"/>
                    </a:lnTo>
                    <a:lnTo>
                      <a:pt x="0" y="412"/>
                    </a:lnTo>
                    <a:lnTo>
                      <a:pt x="7" y="444"/>
                    </a:lnTo>
                    <a:lnTo>
                      <a:pt x="7" y="446"/>
                    </a:lnTo>
                    <a:lnTo>
                      <a:pt x="10" y="461"/>
                    </a:lnTo>
                    <a:lnTo>
                      <a:pt x="13" y="469"/>
                    </a:lnTo>
                    <a:lnTo>
                      <a:pt x="16" y="469"/>
                    </a:lnTo>
                    <a:lnTo>
                      <a:pt x="17" y="466"/>
                    </a:lnTo>
                    <a:lnTo>
                      <a:pt x="23" y="465"/>
                    </a:lnTo>
                    <a:lnTo>
                      <a:pt x="25" y="465"/>
                    </a:lnTo>
                    <a:lnTo>
                      <a:pt x="30" y="476"/>
                    </a:lnTo>
                    <a:lnTo>
                      <a:pt x="38" y="483"/>
                    </a:lnTo>
                    <a:lnTo>
                      <a:pt x="45" y="484"/>
                    </a:lnTo>
                    <a:lnTo>
                      <a:pt x="49" y="484"/>
                    </a:lnTo>
                    <a:lnTo>
                      <a:pt x="49" y="482"/>
                    </a:lnTo>
                    <a:lnTo>
                      <a:pt x="52" y="477"/>
                    </a:lnTo>
                    <a:lnTo>
                      <a:pt x="53" y="473"/>
                    </a:lnTo>
                    <a:lnTo>
                      <a:pt x="56" y="473"/>
                    </a:lnTo>
                    <a:lnTo>
                      <a:pt x="64" y="480"/>
                    </a:lnTo>
                    <a:lnTo>
                      <a:pt x="73" y="491"/>
                    </a:lnTo>
                    <a:lnTo>
                      <a:pt x="77" y="494"/>
                    </a:lnTo>
                    <a:lnTo>
                      <a:pt x="88" y="494"/>
                    </a:lnTo>
                    <a:lnTo>
                      <a:pt x="90" y="498"/>
                    </a:lnTo>
                    <a:lnTo>
                      <a:pt x="90" y="499"/>
                    </a:lnTo>
                    <a:lnTo>
                      <a:pt x="88" y="501"/>
                    </a:lnTo>
                    <a:lnTo>
                      <a:pt x="87" y="504"/>
                    </a:lnTo>
                    <a:lnTo>
                      <a:pt x="87" y="506"/>
                    </a:lnTo>
                    <a:lnTo>
                      <a:pt x="80" y="512"/>
                    </a:lnTo>
                    <a:lnTo>
                      <a:pt x="78" y="514"/>
                    </a:lnTo>
                    <a:lnTo>
                      <a:pt x="77" y="514"/>
                    </a:lnTo>
                    <a:lnTo>
                      <a:pt x="76" y="515"/>
                    </a:lnTo>
                    <a:lnTo>
                      <a:pt x="74" y="515"/>
                    </a:lnTo>
                    <a:lnTo>
                      <a:pt x="35" y="522"/>
                    </a:lnTo>
                    <a:lnTo>
                      <a:pt x="25" y="528"/>
                    </a:lnTo>
                    <a:lnTo>
                      <a:pt x="8" y="530"/>
                    </a:lnTo>
                    <a:lnTo>
                      <a:pt x="4" y="530"/>
                    </a:lnTo>
                    <a:lnTo>
                      <a:pt x="4" y="532"/>
                    </a:lnTo>
                    <a:lnTo>
                      <a:pt x="6" y="533"/>
                    </a:lnTo>
                    <a:lnTo>
                      <a:pt x="13" y="557"/>
                    </a:lnTo>
                    <a:lnTo>
                      <a:pt x="16" y="559"/>
                    </a:lnTo>
                    <a:lnTo>
                      <a:pt x="18" y="564"/>
                    </a:lnTo>
                    <a:lnTo>
                      <a:pt x="23" y="566"/>
                    </a:lnTo>
                    <a:lnTo>
                      <a:pt x="27" y="566"/>
                    </a:lnTo>
                    <a:lnTo>
                      <a:pt x="34" y="578"/>
                    </a:lnTo>
                    <a:lnTo>
                      <a:pt x="38" y="590"/>
                    </a:lnTo>
                    <a:lnTo>
                      <a:pt x="39" y="602"/>
                    </a:lnTo>
                    <a:lnTo>
                      <a:pt x="45" y="614"/>
                    </a:lnTo>
                    <a:lnTo>
                      <a:pt x="53" y="624"/>
                    </a:lnTo>
                    <a:lnTo>
                      <a:pt x="56" y="622"/>
                    </a:lnTo>
                    <a:lnTo>
                      <a:pt x="59" y="621"/>
                    </a:lnTo>
                    <a:lnTo>
                      <a:pt x="60" y="622"/>
                    </a:lnTo>
                    <a:lnTo>
                      <a:pt x="63" y="627"/>
                    </a:lnTo>
                    <a:lnTo>
                      <a:pt x="63" y="628"/>
                    </a:lnTo>
                    <a:lnTo>
                      <a:pt x="70" y="648"/>
                    </a:lnTo>
                    <a:lnTo>
                      <a:pt x="70" y="652"/>
                    </a:lnTo>
                    <a:lnTo>
                      <a:pt x="68" y="655"/>
                    </a:lnTo>
                    <a:lnTo>
                      <a:pt x="67" y="655"/>
                    </a:lnTo>
                    <a:lnTo>
                      <a:pt x="67" y="656"/>
                    </a:lnTo>
                    <a:lnTo>
                      <a:pt x="61" y="656"/>
                    </a:lnTo>
                    <a:lnTo>
                      <a:pt x="59" y="659"/>
                    </a:lnTo>
                    <a:lnTo>
                      <a:pt x="59" y="669"/>
                    </a:lnTo>
                    <a:lnTo>
                      <a:pt x="61" y="671"/>
                    </a:lnTo>
                    <a:lnTo>
                      <a:pt x="63" y="671"/>
                    </a:lnTo>
                    <a:lnTo>
                      <a:pt x="66" y="670"/>
                    </a:lnTo>
                    <a:lnTo>
                      <a:pt x="67" y="670"/>
                    </a:lnTo>
                    <a:lnTo>
                      <a:pt x="70" y="667"/>
                    </a:lnTo>
                    <a:lnTo>
                      <a:pt x="76" y="667"/>
                    </a:lnTo>
                    <a:lnTo>
                      <a:pt x="78" y="670"/>
                    </a:lnTo>
                    <a:lnTo>
                      <a:pt x="78" y="671"/>
                    </a:lnTo>
                    <a:lnTo>
                      <a:pt x="77" y="673"/>
                    </a:lnTo>
                    <a:lnTo>
                      <a:pt x="80" y="684"/>
                    </a:lnTo>
                    <a:lnTo>
                      <a:pt x="85" y="691"/>
                    </a:lnTo>
                    <a:lnTo>
                      <a:pt x="90" y="689"/>
                    </a:lnTo>
                    <a:lnTo>
                      <a:pt x="94" y="689"/>
                    </a:lnTo>
                    <a:lnTo>
                      <a:pt x="102" y="691"/>
                    </a:lnTo>
                    <a:lnTo>
                      <a:pt x="108" y="688"/>
                    </a:lnTo>
                    <a:lnTo>
                      <a:pt x="115" y="687"/>
                    </a:lnTo>
                    <a:lnTo>
                      <a:pt x="116" y="687"/>
                    </a:lnTo>
                    <a:lnTo>
                      <a:pt x="118" y="688"/>
                    </a:lnTo>
                    <a:lnTo>
                      <a:pt x="121" y="684"/>
                    </a:lnTo>
                    <a:lnTo>
                      <a:pt x="128" y="684"/>
                    </a:lnTo>
                    <a:lnTo>
                      <a:pt x="136" y="691"/>
                    </a:lnTo>
                    <a:lnTo>
                      <a:pt x="136" y="695"/>
                    </a:lnTo>
                    <a:lnTo>
                      <a:pt x="137" y="699"/>
                    </a:lnTo>
                    <a:lnTo>
                      <a:pt x="137" y="709"/>
                    </a:lnTo>
                    <a:lnTo>
                      <a:pt x="130" y="708"/>
                    </a:lnTo>
                    <a:lnTo>
                      <a:pt x="127" y="712"/>
                    </a:lnTo>
                    <a:lnTo>
                      <a:pt x="126" y="720"/>
                    </a:lnTo>
                    <a:lnTo>
                      <a:pt x="126" y="726"/>
                    </a:lnTo>
                    <a:lnTo>
                      <a:pt x="131" y="731"/>
                    </a:lnTo>
                    <a:lnTo>
                      <a:pt x="134" y="737"/>
                    </a:lnTo>
                    <a:lnTo>
                      <a:pt x="134" y="741"/>
                    </a:lnTo>
                    <a:lnTo>
                      <a:pt x="141" y="740"/>
                    </a:lnTo>
                    <a:lnTo>
                      <a:pt x="148" y="741"/>
                    </a:lnTo>
                    <a:lnTo>
                      <a:pt x="154" y="744"/>
                    </a:lnTo>
                    <a:lnTo>
                      <a:pt x="155" y="743"/>
                    </a:lnTo>
                    <a:lnTo>
                      <a:pt x="158" y="736"/>
                    </a:lnTo>
                    <a:lnTo>
                      <a:pt x="162" y="729"/>
                    </a:lnTo>
                    <a:lnTo>
                      <a:pt x="171" y="726"/>
                    </a:lnTo>
                    <a:lnTo>
                      <a:pt x="183" y="723"/>
                    </a:lnTo>
                    <a:lnTo>
                      <a:pt x="189" y="720"/>
                    </a:lnTo>
                    <a:lnTo>
                      <a:pt x="186" y="719"/>
                    </a:lnTo>
                    <a:lnTo>
                      <a:pt x="190" y="719"/>
                    </a:lnTo>
                    <a:lnTo>
                      <a:pt x="200" y="717"/>
                    </a:lnTo>
                    <a:lnTo>
                      <a:pt x="203" y="715"/>
                    </a:lnTo>
                    <a:lnTo>
                      <a:pt x="204" y="715"/>
                    </a:lnTo>
                    <a:lnTo>
                      <a:pt x="204" y="713"/>
                    </a:lnTo>
                    <a:lnTo>
                      <a:pt x="205" y="705"/>
                    </a:lnTo>
                    <a:lnTo>
                      <a:pt x="205" y="698"/>
                    </a:lnTo>
                    <a:lnTo>
                      <a:pt x="204" y="688"/>
                    </a:lnTo>
                    <a:lnTo>
                      <a:pt x="215" y="684"/>
                    </a:lnTo>
                    <a:lnTo>
                      <a:pt x="218" y="688"/>
                    </a:lnTo>
                    <a:lnTo>
                      <a:pt x="221" y="683"/>
                    </a:lnTo>
                    <a:lnTo>
                      <a:pt x="222" y="677"/>
                    </a:lnTo>
                    <a:lnTo>
                      <a:pt x="222" y="671"/>
                    </a:lnTo>
                    <a:lnTo>
                      <a:pt x="219" y="669"/>
                    </a:lnTo>
                    <a:lnTo>
                      <a:pt x="219" y="666"/>
                    </a:lnTo>
                    <a:lnTo>
                      <a:pt x="224" y="659"/>
                    </a:lnTo>
                    <a:lnTo>
                      <a:pt x="225" y="657"/>
                    </a:lnTo>
                    <a:lnTo>
                      <a:pt x="229" y="656"/>
                    </a:lnTo>
                    <a:lnTo>
                      <a:pt x="232" y="657"/>
                    </a:lnTo>
                    <a:lnTo>
                      <a:pt x="239" y="653"/>
                    </a:lnTo>
                    <a:lnTo>
                      <a:pt x="252" y="636"/>
                    </a:lnTo>
                    <a:lnTo>
                      <a:pt x="252" y="627"/>
                    </a:lnTo>
                    <a:lnTo>
                      <a:pt x="256" y="621"/>
                    </a:lnTo>
                    <a:lnTo>
                      <a:pt x="256" y="614"/>
                    </a:lnTo>
                    <a:lnTo>
                      <a:pt x="263" y="614"/>
                    </a:lnTo>
                    <a:lnTo>
                      <a:pt x="264" y="611"/>
                    </a:lnTo>
                    <a:lnTo>
                      <a:pt x="272" y="611"/>
                    </a:lnTo>
                    <a:lnTo>
                      <a:pt x="279" y="607"/>
                    </a:lnTo>
                    <a:lnTo>
                      <a:pt x="286" y="600"/>
                    </a:lnTo>
                    <a:lnTo>
                      <a:pt x="291" y="600"/>
                    </a:lnTo>
                    <a:lnTo>
                      <a:pt x="298" y="602"/>
                    </a:lnTo>
                    <a:lnTo>
                      <a:pt x="302" y="603"/>
                    </a:lnTo>
                    <a:lnTo>
                      <a:pt x="303" y="603"/>
                    </a:lnTo>
                    <a:lnTo>
                      <a:pt x="308" y="606"/>
                    </a:lnTo>
                    <a:lnTo>
                      <a:pt x="309" y="607"/>
                    </a:lnTo>
                    <a:lnTo>
                      <a:pt x="313" y="609"/>
                    </a:lnTo>
                    <a:lnTo>
                      <a:pt x="316" y="610"/>
                    </a:lnTo>
                    <a:lnTo>
                      <a:pt x="319" y="610"/>
                    </a:lnTo>
                    <a:lnTo>
                      <a:pt x="325" y="609"/>
                    </a:lnTo>
                    <a:lnTo>
                      <a:pt x="327" y="609"/>
                    </a:lnTo>
                    <a:lnTo>
                      <a:pt x="330" y="614"/>
                    </a:lnTo>
                    <a:lnTo>
                      <a:pt x="330" y="617"/>
                    </a:lnTo>
                    <a:lnTo>
                      <a:pt x="331" y="616"/>
                    </a:lnTo>
                    <a:lnTo>
                      <a:pt x="352" y="609"/>
                    </a:lnTo>
                    <a:lnTo>
                      <a:pt x="370" y="597"/>
                    </a:lnTo>
                    <a:lnTo>
                      <a:pt x="370" y="596"/>
                    </a:lnTo>
                    <a:lnTo>
                      <a:pt x="373" y="593"/>
                    </a:lnTo>
                    <a:lnTo>
                      <a:pt x="373" y="592"/>
                    </a:lnTo>
                    <a:lnTo>
                      <a:pt x="375" y="588"/>
                    </a:lnTo>
                    <a:lnTo>
                      <a:pt x="375" y="586"/>
                    </a:lnTo>
                    <a:lnTo>
                      <a:pt x="373" y="586"/>
                    </a:lnTo>
                    <a:lnTo>
                      <a:pt x="372" y="582"/>
                    </a:lnTo>
                    <a:lnTo>
                      <a:pt x="372" y="579"/>
                    </a:lnTo>
                    <a:lnTo>
                      <a:pt x="384" y="569"/>
                    </a:lnTo>
                    <a:lnTo>
                      <a:pt x="388" y="569"/>
                    </a:lnTo>
                    <a:lnTo>
                      <a:pt x="388" y="555"/>
                    </a:lnTo>
                    <a:lnTo>
                      <a:pt x="382" y="521"/>
                    </a:lnTo>
                    <a:lnTo>
                      <a:pt x="380" y="518"/>
                    </a:lnTo>
                    <a:lnTo>
                      <a:pt x="382" y="516"/>
                    </a:lnTo>
                    <a:lnTo>
                      <a:pt x="391" y="505"/>
                    </a:lnTo>
                    <a:lnTo>
                      <a:pt x="394" y="505"/>
                    </a:lnTo>
                    <a:lnTo>
                      <a:pt x="395" y="506"/>
                    </a:lnTo>
                    <a:lnTo>
                      <a:pt x="404" y="506"/>
                    </a:lnTo>
                    <a:lnTo>
                      <a:pt x="406" y="501"/>
                    </a:lnTo>
                    <a:lnTo>
                      <a:pt x="408" y="499"/>
                    </a:lnTo>
                    <a:lnTo>
                      <a:pt x="409" y="501"/>
                    </a:lnTo>
                    <a:lnTo>
                      <a:pt x="419" y="504"/>
                    </a:lnTo>
                    <a:lnTo>
                      <a:pt x="428" y="504"/>
                    </a:lnTo>
                    <a:lnTo>
                      <a:pt x="436" y="508"/>
                    </a:lnTo>
                    <a:lnTo>
                      <a:pt x="439" y="518"/>
                    </a:lnTo>
                    <a:lnTo>
                      <a:pt x="442" y="523"/>
                    </a:lnTo>
                    <a:lnTo>
                      <a:pt x="444" y="523"/>
                    </a:lnTo>
                    <a:lnTo>
                      <a:pt x="455" y="519"/>
                    </a:lnTo>
                    <a:lnTo>
                      <a:pt x="462" y="518"/>
                    </a:lnTo>
                    <a:lnTo>
                      <a:pt x="465" y="518"/>
                    </a:lnTo>
                    <a:lnTo>
                      <a:pt x="466" y="519"/>
                    </a:lnTo>
                    <a:lnTo>
                      <a:pt x="469" y="521"/>
                    </a:lnTo>
                    <a:lnTo>
                      <a:pt x="472" y="521"/>
                    </a:lnTo>
                    <a:lnTo>
                      <a:pt x="475" y="523"/>
                    </a:lnTo>
                    <a:lnTo>
                      <a:pt x="486" y="523"/>
                    </a:lnTo>
                    <a:lnTo>
                      <a:pt x="488" y="521"/>
                    </a:lnTo>
                    <a:lnTo>
                      <a:pt x="489" y="522"/>
                    </a:lnTo>
                    <a:lnTo>
                      <a:pt x="488" y="529"/>
                    </a:lnTo>
                    <a:lnTo>
                      <a:pt x="486" y="558"/>
                    </a:lnTo>
                    <a:lnTo>
                      <a:pt x="485" y="562"/>
                    </a:lnTo>
                    <a:lnTo>
                      <a:pt x="481" y="565"/>
                    </a:lnTo>
                    <a:lnTo>
                      <a:pt x="476" y="565"/>
                    </a:lnTo>
                    <a:lnTo>
                      <a:pt x="473" y="571"/>
                    </a:lnTo>
                    <a:lnTo>
                      <a:pt x="472" y="575"/>
                    </a:lnTo>
                    <a:lnTo>
                      <a:pt x="471" y="585"/>
                    </a:lnTo>
                    <a:lnTo>
                      <a:pt x="475" y="592"/>
                    </a:lnTo>
                    <a:lnTo>
                      <a:pt x="472" y="599"/>
                    </a:lnTo>
                    <a:lnTo>
                      <a:pt x="471" y="599"/>
                    </a:lnTo>
                    <a:lnTo>
                      <a:pt x="468" y="602"/>
                    </a:lnTo>
                    <a:lnTo>
                      <a:pt x="466" y="604"/>
                    </a:lnTo>
                    <a:lnTo>
                      <a:pt x="466" y="616"/>
                    </a:lnTo>
                    <a:lnTo>
                      <a:pt x="469" y="622"/>
                    </a:lnTo>
                    <a:lnTo>
                      <a:pt x="473" y="633"/>
                    </a:lnTo>
                    <a:lnTo>
                      <a:pt x="479" y="648"/>
                    </a:lnTo>
                    <a:lnTo>
                      <a:pt x="481" y="648"/>
                    </a:lnTo>
                    <a:lnTo>
                      <a:pt x="486" y="645"/>
                    </a:lnTo>
                    <a:lnTo>
                      <a:pt x="493" y="643"/>
                    </a:lnTo>
                    <a:lnTo>
                      <a:pt x="506" y="643"/>
                    </a:lnTo>
                    <a:lnTo>
                      <a:pt x="513" y="645"/>
                    </a:lnTo>
                    <a:lnTo>
                      <a:pt x="524" y="649"/>
                    </a:lnTo>
                    <a:lnTo>
                      <a:pt x="525" y="650"/>
                    </a:lnTo>
                    <a:lnTo>
                      <a:pt x="525" y="652"/>
                    </a:lnTo>
                    <a:lnTo>
                      <a:pt x="524" y="655"/>
                    </a:lnTo>
                    <a:lnTo>
                      <a:pt x="522" y="664"/>
                    </a:lnTo>
                    <a:lnTo>
                      <a:pt x="522" y="667"/>
                    </a:lnTo>
                    <a:lnTo>
                      <a:pt x="529" y="676"/>
                    </a:lnTo>
                    <a:lnTo>
                      <a:pt x="531" y="683"/>
                    </a:lnTo>
                    <a:lnTo>
                      <a:pt x="529" y="692"/>
                    </a:lnTo>
                    <a:lnTo>
                      <a:pt x="529" y="694"/>
                    </a:lnTo>
                    <a:lnTo>
                      <a:pt x="531" y="694"/>
                    </a:lnTo>
                    <a:lnTo>
                      <a:pt x="559" y="702"/>
                    </a:lnTo>
                    <a:lnTo>
                      <a:pt x="559" y="701"/>
                    </a:lnTo>
                    <a:lnTo>
                      <a:pt x="560" y="699"/>
                    </a:lnTo>
                    <a:lnTo>
                      <a:pt x="562" y="699"/>
                    </a:lnTo>
                    <a:lnTo>
                      <a:pt x="563" y="692"/>
                    </a:lnTo>
                    <a:lnTo>
                      <a:pt x="563" y="688"/>
                    </a:lnTo>
                    <a:lnTo>
                      <a:pt x="562" y="678"/>
                    </a:lnTo>
                    <a:lnTo>
                      <a:pt x="562" y="671"/>
                    </a:lnTo>
                    <a:lnTo>
                      <a:pt x="566" y="669"/>
                    </a:lnTo>
                    <a:lnTo>
                      <a:pt x="576" y="664"/>
                    </a:lnTo>
                    <a:lnTo>
                      <a:pt x="580" y="663"/>
                    </a:lnTo>
                    <a:lnTo>
                      <a:pt x="584" y="663"/>
                    </a:lnTo>
                    <a:lnTo>
                      <a:pt x="592" y="664"/>
                    </a:lnTo>
                    <a:lnTo>
                      <a:pt x="596" y="663"/>
                    </a:lnTo>
                    <a:lnTo>
                      <a:pt x="602" y="663"/>
                    </a:lnTo>
                    <a:lnTo>
                      <a:pt x="617" y="659"/>
                    </a:lnTo>
                    <a:lnTo>
                      <a:pt x="638" y="657"/>
                    </a:lnTo>
                    <a:lnTo>
                      <a:pt x="640" y="656"/>
                    </a:lnTo>
                    <a:lnTo>
                      <a:pt x="641" y="656"/>
                    </a:lnTo>
                    <a:lnTo>
                      <a:pt x="651" y="634"/>
                    </a:lnTo>
                    <a:lnTo>
                      <a:pt x="658" y="636"/>
                    </a:lnTo>
                    <a:lnTo>
                      <a:pt x="661" y="636"/>
                    </a:lnTo>
                    <a:lnTo>
                      <a:pt x="662" y="638"/>
                    </a:lnTo>
                    <a:lnTo>
                      <a:pt x="665" y="638"/>
                    </a:lnTo>
                    <a:lnTo>
                      <a:pt x="677" y="635"/>
                    </a:lnTo>
                    <a:lnTo>
                      <a:pt x="679" y="634"/>
                    </a:lnTo>
                    <a:lnTo>
                      <a:pt x="671" y="627"/>
                    </a:lnTo>
                    <a:lnTo>
                      <a:pt x="669" y="616"/>
                    </a:lnTo>
                    <a:lnTo>
                      <a:pt x="676" y="606"/>
                    </a:lnTo>
                    <a:lnTo>
                      <a:pt x="682" y="602"/>
                    </a:lnTo>
                    <a:lnTo>
                      <a:pt x="694" y="596"/>
                    </a:lnTo>
                    <a:lnTo>
                      <a:pt x="710" y="596"/>
                    </a:lnTo>
                    <a:lnTo>
                      <a:pt x="715" y="597"/>
                    </a:lnTo>
                    <a:lnTo>
                      <a:pt x="717" y="597"/>
                    </a:lnTo>
                    <a:lnTo>
                      <a:pt x="721" y="596"/>
                    </a:lnTo>
                    <a:lnTo>
                      <a:pt x="735" y="590"/>
                    </a:lnTo>
                    <a:lnTo>
                      <a:pt x="736" y="589"/>
                    </a:lnTo>
                    <a:lnTo>
                      <a:pt x="739" y="583"/>
                    </a:lnTo>
                    <a:lnTo>
                      <a:pt x="739" y="576"/>
                    </a:lnTo>
                    <a:lnTo>
                      <a:pt x="740" y="568"/>
                    </a:lnTo>
                    <a:lnTo>
                      <a:pt x="740" y="565"/>
                    </a:lnTo>
                    <a:lnTo>
                      <a:pt x="739" y="562"/>
                    </a:lnTo>
                    <a:lnTo>
                      <a:pt x="739" y="554"/>
                    </a:lnTo>
                    <a:lnTo>
                      <a:pt x="743" y="554"/>
                    </a:lnTo>
                    <a:lnTo>
                      <a:pt x="751" y="557"/>
                    </a:lnTo>
                    <a:lnTo>
                      <a:pt x="758" y="551"/>
                    </a:lnTo>
                    <a:lnTo>
                      <a:pt x="773" y="554"/>
                    </a:lnTo>
                    <a:lnTo>
                      <a:pt x="778" y="555"/>
                    </a:lnTo>
                    <a:lnTo>
                      <a:pt x="786" y="555"/>
                    </a:lnTo>
                    <a:lnTo>
                      <a:pt x="797" y="549"/>
                    </a:lnTo>
                    <a:lnTo>
                      <a:pt x="800" y="546"/>
                    </a:lnTo>
                    <a:lnTo>
                      <a:pt x="803" y="544"/>
                    </a:lnTo>
                    <a:lnTo>
                      <a:pt x="809" y="539"/>
                    </a:lnTo>
                    <a:lnTo>
                      <a:pt x="807" y="537"/>
                    </a:lnTo>
                    <a:lnTo>
                      <a:pt x="797" y="537"/>
                    </a:lnTo>
                    <a:lnTo>
                      <a:pt x="796" y="539"/>
                    </a:lnTo>
                    <a:lnTo>
                      <a:pt x="790" y="540"/>
                    </a:lnTo>
                    <a:lnTo>
                      <a:pt x="788" y="540"/>
                    </a:lnTo>
                    <a:lnTo>
                      <a:pt x="782" y="536"/>
                    </a:lnTo>
                    <a:lnTo>
                      <a:pt x="785" y="530"/>
                    </a:lnTo>
                    <a:lnTo>
                      <a:pt x="785" y="519"/>
                    </a:lnTo>
                    <a:lnTo>
                      <a:pt x="788" y="505"/>
                    </a:lnTo>
                    <a:lnTo>
                      <a:pt x="786" y="498"/>
                    </a:lnTo>
                    <a:lnTo>
                      <a:pt x="786" y="497"/>
                    </a:lnTo>
                    <a:lnTo>
                      <a:pt x="790" y="466"/>
                    </a:lnTo>
                    <a:lnTo>
                      <a:pt x="792" y="463"/>
                    </a:lnTo>
                    <a:lnTo>
                      <a:pt x="792" y="462"/>
                    </a:lnTo>
                    <a:lnTo>
                      <a:pt x="790" y="459"/>
                    </a:lnTo>
                    <a:lnTo>
                      <a:pt x="790" y="458"/>
                    </a:lnTo>
                    <a:lnTo>
                      <a:pt x="788" y="454"/>
                    </a:lnTo>
                    <a:lnTo>
                      <a:pt x="788" y="452"/>
                    </a:lnTo>
                    <a:lnTo>
                      <a:pt x="786" y="451"/>
                    </a:lnTo>
                    <a:lnTo>
                      <a:pt x="782" y="451"/>
                    </a:lnTo>
                    <a:lnTo>
                      <a:pt x="781" y="449"/>
                    </a:lnTo>
                    <a:lnTo>
                      <a:pt x="781" y="446"/>
                    </a:lnTo>
                    <a:lnTo>
                      <a:pt x="780" y="445"/>
                    </a:lnTo>
                    <a:lnTo>
                      <a:pt x="778" y="437"/>
                    </a:lnTo>
                    <a:lnTo>
                      <a:pt x="778" y="435"/>
                    </a:lnTo>
                    <a:lnTo>
                      <a:pt x="775" y="425"/>
                    </a:lnTo>
                    <a:lnTo>
                      <a:pt x="775" y="423"/>
                    </a:lnTo>
                    <a:lnTo>
                      <a:pt x="773" y="415"/>
                    </a:lnTo>
                    <a:lnTo>
                      <a:pt x="773" y="413"/>
                    </a:lnTo>
                    <a:lnTo>
                      <a:pt x="753" y="413"/>
                    </a:lnTo>
                    <a:lnTo>
                      <a:pt x="753" y="406"/>
                    </a:lnTo>
                    <a:lnTo>
                      <a:pt x="754" y="405"/>
                    </a:lnTo>
                    <a:lnTo>
                      <a:pt x="757" y="394"/>
                    </a:lnTo>
                    <a:lnTo>
                      <a:pt x="757" y="375"/>
                    </a:lnTo>
                    <a:lnTo>
                      <a:pt x="737" y="356"/>
                    </a:lnTo>
                    <a:lnTo>
                      <a:pt x="735" y="348"/>
                    </a:lnTo>
                    <a:lnTo>
                      <a:pt x="735" y="346"/>
                    </a:lnTo>
                    <a:lnTo>
                      <a:pt x="730" y="342"/>
                    </a:lnTo>
                    <a:lnTo>
                      <a:pt x="701" y="361"/>
                    </a:lnTo>
                    <a:lnTo>
                      <a:pt x="696" y="363"/>
                    </a:lnTo>
                    <a:lnTo>
                      <a:pt x="693" y="363"/>
                    </a:lnTo>
                    <a:lnTo>
                      <a:pt x="691" y="364"/>
                    </a:lnTo>
                    <a:lnTo>
                      <a:pt x="690" y="363"/>
                    </a:lnTo>
                    <a:lnTo>
                      <a:pt x="689" y="357"/>
                    </a:lnTo>
                    <a:lnTo>
                      <a:pt x="684" y="350"/>
                    </a:lnTo>
                    <a:lnTo>
                      <a:pt x="684" y="333"/>
                    </a:lnTo>
                    <a:lnTo>
                      <a:pt x="676" y="325"/>
                    </a:lnTo>
                    <a:lnTo>
                      <a:pt x="671" y="322"/>
                    </a:lnTo>
                    <a:lnTo>
                      <a:pt x="665" y="312"/>
                    </a:lnTo>
                    <a:lnTo>
                      <a:pt x="661" y="308"/>
                    </a:lnTo>
                    <a:lnTo>
                      <a:pt x="661" y="307"/>
                    </a:lnTo>
                    <a:lnTo>
                      <a:pt x="659" y="307"/>
                    </a:lnTo>
                    <a:lnTo>
                      <a:pt x="650" y="312"/>
                    </a:lnTo>
                    <a:lnTo>
                      <a:pt x="648" y="321"/>
                    </a:lnTo>
                    <a:lnTo>
                      <a:pt x="650" y="324"/>
                    </a:lnTo>
                    <a:lnTo>
                      <a:pt x="651" y="325"/>
                    </a:lnTo>
                    <a:lnTo>
                      <a:pt x="651" y="326"/>
                    </a:lnTo>
                    <a:lnTo>
                      <a:pt x="647" y="333"/>
                    </a:lnTo>
                    <a:lnTo>
                      <a:pt x="644" y="335"/>
                    </a:lnTo>
                    <a:lnTo>
                      <a:pt x="638" y="335"/>
                    </a:lnTo>
                    <a:lnTo>
                      <a:pt x="638" y="331"/>
                    </a:lnTo>
                    <a:lnTo>
                      <a:pt x="637" y="329"/>
                    </a:lnTo>
                    <a:lnTo>
                      <a:pt x="637" y="328"/>
                    </a:lnTo>
                    <a:lnTo>
                      <a:pt x="634" y="329"/>
                    </a:lnTo>
                    <a:lnTo>
                      <a:pt x="620" y="329"/>
                    </a:lnTo>
                    <a:lnTo>
                      <a:pt x="616" y="318"/>
                    </a:lnTo>
                    <a:lnTo>
                      <a:pt x="612" y="311"/>
                    </a:lnTo>
                    <a:lnTo>
                      <a:pt x="609" y="301"/>
                    </a:lnTo>
                    <a:lnTo>
                      <a:pt x="603" y="296"/>
                    </a:lnTo>
                    <a:lnTo>
                      <a:pt x="599" y="294"/>
                    </a:lnTo>
                    <a:lnTo>
                      <a:pt x="592" y="294"/>
                    </a:lnTo>
                    <a:lnTo>
                      <a:pt x="589" y="296"/>
                    </a:lnTo>
                    <a:lnTo>
                      <a:pt x="584" y="296"/>
                    </a:lnTo>
                    <a:lnTo>
                      <a:pt x="583" y="297"/>
                    </a:lnTo>
                    <a:lnTo>
                      <a:pt x="581" y="296"/>
                    </a:lnTo>
                    <a:lnTo>
                      <a:pt x="583" y="287"/>
                    </a:lnTo>
                    <a:lnTo>
                      <a:pt x="583" y="278"/>
                    </a:lnTo>
                    <a:lnTo>
                      <a:pt x="580" y="278"/>
                    </a:lnTo>
                    <a:lnTo>
                      <a:pt x="580" y="276"/>
                    </a:lnTo>
                    <a:lnTo>
                      <a:pt x="584" y="268"/>
                    </a:lnTo>
                    <a:lnTo>
                      <a:pt x="592" y="261"/>
                    </a:lnTo>
                    <a:lnTo>
                      <a:pt x="592" y="259"/>
                    </a:lnTo>
                    <a:lnTo>
                      <a:pt x="594" y="258"/>
                    </a:lnTo>
                    <a:lnTo>
                      <a:pt x="594" y="251"/>
                    </a:lnTo>
                    <a:lnTo>
                      <a:pt x="592" y="250"/>
                    </a:lnTo>
                    <a:lnTo>
                      <a:pt x="596" y="245"/>
                    </a:lnTo>
                    <a:lnTo>
                      <a:pt x="606" y="240"/>
                    </a:lnTo>
                    <a:lnTo>
                      <a:pt x="610" y="238"/>
                    </a:lnTo>
                    <a:lnTo>
                      <a:pt x="610" y="237"/>
                    </a:lnTo>
                    <a:lnTo>
                      <a:pt x="612" y="236"/>
                    </a:lnTo>
                    <a:lnTo>
                      <a:pt x="613" y="227"/>
                    </a:lnTo>
                    <a:lnTo>
                      <a:pt x="613" y="222"/>
                    </a:lnTo>
                    <a:lnTo>
                      <a:pt x="612" y="220"/>
                    </a:lnTo>
                    <a:lnTo>
                      <a:pt x="609" y="215"/>
                    </a:lnTo>
                    <a:lnTo>
                      <a:pt x="606" y="209"/>
                    </a:lnTo>
                    <a:lnTo>
                      <a:pt x="606" y="208"/>
                    </a:lnTo>
                    <a:lnTo>
                      <a:pt x="603" y="206"/>
                    </a:lnTo>
                    <a:lnTo>
                      <a:pt x="602" y="206"/>
                    </a:lnTo>
                    <a:lnTo>
                      <a:pt x="601" y="205"/>
                    </a:lnTo>
                    <a:lnTo>
                      <a:pt x="601" y="198"/>
                    </a:lnTo>
                    <a:lnTo>
                      <a:pt x="608" y="191"/>
                    </a:lnTo>
                    <a:lnTo>
                      <a:pt x="608" y="187"/>
                    </a:lnTo>
                    <a:lnTo>
                      <a:pt x="605" y="181"/>
                    </a:lnTo>
                    <a:lnTo>
                      <a:pt x="602" y="178"/>
                    </a:lnTo>
                    <a:lnTo>
                      <a:pt x="598" y="176"/>
                    </a:lnTo>
                    <a:lnTo>
                      <a:pt x="595" y="17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27" name="Freeform 958">
                <a:extLst>
                  <a:ext uri="{FF2B5EF4-FFF2-40B4-BE49-F238E27FC236}">
                    <a16:creationId xmlns:a16="http://schemas.microsoft.com/office/drawing/2014/main" id="{EC669389-ECA0-E0C5-8DF9-D6E280E98D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9" y="2131"/>
                <a:ext cx="66" cy="96"/>
              </a:xfrm>
              <a:custGeom>
                <a:avLst/>
                <a:gdLst>
                  <a:gd name="T0" fmla="*/ 112 w 267"/>
                  <a:gd name="T1" fmla="*/ 11 h 387"/>
                  <a:gd name="T2" fmla="*/ 119 w 267"/>
                  <a:gd name="T3" fmla="*/ 17 h 387"/>
                  <a:gd name="T4" fmla="*/ 123 w 267"/>
                  <a:gd name="T5" fmla="*/ 27 h 387"/>
                  <a:gd name="T6" fmla="*/ 117 w 267"/>
                  <a:gd name="T7" fmla="*/ 63 h 387"/>
                  <a:gd name="T8" fmla="*/ 113 w 267"/>
                  <a:gd name="T9" fmla="*/ 101 h 387"/>
                  <a:gd name="T10" fmla="*/ 128 w 267"/>
                  <a:gd name="T11" fmla="*/ 102 h 387"/>
                  <a:gd name="T12" fmla="*/ 131 w 267"/>
                  <a:gd name="T13" fmla="*/ 111 h 387"/>
                  <a:gd name="T14" fmla="*/ 104 w 267"/>
                  <a:gd name="T15" fmla="*/ 119 h 387"/>
                  <a:gd name="T16" fmla="*/ 70 w 267"/>
                  <a:gd name="T17" fmla="*/ 119 h 387"/>
                  <a:gd name="T18" fmla="*/ 70 w 267"/>
                  <a:gd name="T19" fmla="*/ 141 h 387"/>
                  <a:gd name="T20" fmla="*/ 52 w 267"/>
                  <a:gd name="T21" fmla="*/ 161 h 387"/>
                  <a:gd name="T22" fmla="*/ 25 w 267"/>
                  <a:gd name="T23" fmla="*/ 161 h 387"/>
                  <a:gd name="T24" fmla="*/ 2 w 267"/>
                  <a:gd name="T25" fmla="*/ 192 h 387"/>
                  <a:gd name="T26" fmla="*/ 17 w 267"/>
                  <a:gd name="T27" fmla="*/ 203 h 387"/>
                  <a:gd name="T28" fmla="*/ 20 w 267"/>
                  <a:gd name="T29" fmla="*/ 245 h 387"/>
                  <a:gd name="T30" fmla="*/ 17 w 267"/>
                  <a:gd name="T31" fmla="*/ 267 h 387"/>
                  <a:gd name="T32" fmla="*/ 8 w 267"/>
                  <a:gd name="T33" fmla="*/ 264 h 387"/>
                  <a:gd name="T34" fmla="*/ 8 w 267"/>
                  <a:gd name="T35" fmla="*/ 289 h 387"/>
                  <a:gd name="T36" fmla="*/ 22 w 267"/>
                  <a:gd name="T37" fmla="*/ 320 h 387"/>
                  <a:gd name="T38" fmla="*/ 28 w 267"/>
                  <a:gd name="T39" fmla="*/ 323 h 387"/>
                  <a:gd name="T40" fmla="*/ 35 w 267"/>
                  <a:gd name="T41" fmla="*/ 330 h 387"/>
                  <a:gd name="T42" fmla="*/ 63 w 267"/>
                  <a:gd name="T43" fmla="*/ 324 h 387"/>
                  <a:gd name="T44" fmla="*/ 92 w 267"/>
                  <a:gd name="T45" fmla="*/ 328 h 387"/>
                  <a:gd name="T46" fmla="*/ 106 w 267"/>
                  <a:gd name="T47" fmla="*/ 358 h 387"/>
                  <a:gd name="T48" fmla="*/ 165 w 267"/>
                  <a:gd name="T49" fmla="*/ 383 h 387"/>
                  <a:gd name="T50" fmla="*/ 197 w 267"/>
                  <a:gd name="T51" fmla="*/ 368 h 387"/>
                  <a:gd name="T52" fmla="*/ 204 w 267"/>
                  <a:gd name="T53" fmla="*/ 362 h 387"/>
                  <a:gd name="T54" fmla="*/ 211 w 267"/>
                  <a:gd name="T55" fmla="*/ 352 h 387"/>
                  <a:gd name="T56" fmla="*/ 202 w 267"/>
                  <a:gd name="T57" fmla="*/ 337 h 387"/>
                  <a:gd name="T58" fmla="*/ 215 w 267"/>
                  <a:gd name="T59" fmla="*/ 321 h 387"/>
                  <a:gd name="T60" fmla="*/ 183 w 267"/>
                  <a:gd name="T61" fmla="*/ 288 h 387"/>
                  <a:gd name="T62" fmla="*/ 214 w 267"/>
                  <a:gd name="T63" fmla="*/ 266 h 387"/>
                  <a:gd name="T64" fmla="*/ 239 w 267"/>
                  <a:gd name="T65" fmla="*/ 249 h 387"/>
                  <a:gd name="T66" fmla="*/ 254 w 267"/>
                  <a:gd name="T67" fmla="*/ 236 h 387"/>
                  <a:gd name="T68" fmla="*/ 236 w 267"/>
                  <a:gd name="T69" fmla="*/ 229 h 387"/>
                  <a:gd name="T70" fmla="*/ 202 w 267"/>
                  <a:gd name="T71" fmla="*/ 206 h 387"/>
                  <a:gd name="T72" fmla="*/ 224 w 267"/>
                  <a:gd name="T73" fmla="*/ 182 h 387"/>
                  <a:gd name="T74" fmla="*/ 219 w 267"/>
                  <a:gd name="T75" fmla="*/ 171 h 387"/>
                  <a:gd name="T76" fmla="*/ 232 w 267"/>
                  <a:gd name="T77" fmla="*/ 168 h 387"/>
                  <a:gd name="T78" fmla="*/ 236 w 267"/>
                  <a:gd name="T79" fmla="*/ 155 h 387"/>
                  <a:gd name="T80" fmla="*/ 265 w 267"/>
                  <a:gd name="T81" fmla="*/ 115 h 387"/>
                  <a:gd name="T82" fmla="*/ 265 w 267"/>
                  <a:gd name="T83" fmla="*/ 97 h 387"/>
                  <a:gd name="T84" fmla="*/ 258 w 267"/>
                  <a:gd name="T85" fmla="*/ 73 h 387"/>
                  <a:gd name="T86" fmla="*/ 232 w 267"/>
                  <a:gd name="T87" fmla="*/ 55 h 387"/>
                  <a:gd name="T88" fmla="*/ 207 w 267"/>
                  <a:gd name="T89" fmla="*/ 59 h 387"/>
                  <a:gd name="T90" fmla="*/ 194 w 267"/>
                  <a:gd name="T91" fmla="*/ 49 h 387"/>
                  <a:gd name="T92" fmla="*/ 194 w 267"/>
                  <a:gd name="T93" fmla="*/ 17 h 387"/>
                  <a:gd name="T94" fmla="*/ 186 w 267"/>
                  <a:gd name="T95" fmla="*/ 11 h 387"/>
                  <a:gd name="T96" fmla="*/ 186 w 267"/>
                  <a:gd name="T97" fmla="*/ 2 h 387"/>
                  <a:gd name="T98" fmla="*/ 180 w 267"/>
                  <a:gd name="T99" fmla="*/ 0 h 387"/>
                  <a:gd name="T100" fmla="*/ 171 w 267"/>
                  <a:gd name="T101" fmla="*/ 16 h 387"/>
                  <a:gd name="T102" fmla="*/ 149 w 267"/>
                  <a:gd name="T103" fmla="*/ 24 h 387"/>
                  <a:gd name="T104" fmla="*/ 134 w 267"/>
                  <a:gd name="T105" fmla="*/ 13 h 3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67" h="387">
                    <a:moveTo>
                      <a:pt x="121" y="2"/>
                    </a:moveTo>
                    <a:lnTo>
                      <a:pt x="109" y="2"/>
                    </a:lnTo>
                    <a:lnTo>
                      <a:pt x="111" y="10"/>
                    </a:lnTo>
                    <a:lnTo>
                      <a:pt x="112" y="11"/>
                    </a:lnTo>
                    <a:lnTo>
                      <a:pt x="112" y="14"/>
                    </a:lnTo>
                    <a:lnTo>
                      <a:pt x="113" y="16"/>
                    </a:lnTo>
                    <a:lnTo>
                      <a:pt x="117" y="16"/>
                    </a:lnTo>
                    <a:lnTo>
                      <a:pt x="119" y="17"/>
                    </a:lnTo>
                    <a:lnTo>
                      <a:pt x="119" y="19"/>
                    </a:lnTo>
                    <a:lnTo>
                      <a:pt x="121" y="23"/>
                    </a:lnTo>
                    <a:lnTo>
                      <a:pt x="121" y="24"/>
                    </a:lnTo>
                    <a:lnTo>
                      <a:pt x="123" y="27"/>
                    </a:lnTo>
                    <a:lnTo>
                      <a:pt x="123" y="28"/>
                    </a:lnTo>
                    <a:lnTo>
                      <a:pt x="121" y="31"/>
                    </a:lnTo>
                    <a:lnTo>
                      <a:pt x="117" y="62"/>
                    </a:lnTo>
                    <a:lnTo>
                      <a:pt x="117" y="63"/>
                    </a:lnTo>
                    <a:lnTo>
                      <a:pt x="119" y="70"/>
                    </a:lnTo>
                    <a:lnTo>
                      <a:pt x="116" y="84"/>
                    </a:lnTo>
                    <a:lnTo>
                      <a:pt x="116" y="95"/>
                    </a:lnTo>
                    <a:lnTo>
                      <a:pt x="113" y="101"/>
                    </a:lnTo>
                    <a:lnTo>
                      <a:pt x="119" y="105"/>
                    </a:lnTo>
                    <a:lnTo>
                      <a:pt x="121" y="105"/>
                    </a:lnTo>
                    <a:lnTo>
                      <a:pt x="127" y="104"/>
                    </a:lnTo>
                    <a:lnTo>
                      <a:pt x="128" y="102"/>
                    </a:lnTo>
                    <a:lnTo>
                      <a:pt x="138" y="102"/>
                    </a:lnTo>
                    <a:lnTo>
                      <a:pt x="140" y="104"/>
                    </a:lnTo>
                    <a:lnTo>
                      <a:pt x="134" y="109"/>
                    </a:lnTo>
                    <a:lnTo>
                      <a:pt x="131" y="111"/>
                    </a:lnTo>
                    <a:lnTo>
                      <a:pt x="128" y="114"/>
                    </a:lnTo>
                    <a:lnTo>
                      <a:pt x="117" y="120"/>
                    </a:lnTo>
                    <a:lnTo>
                      <a:pt x="109" y="120"/>
                    </a:lnTo>
                    <a:lnTo>
                      <a:pt x="104" y="119"/>
                    </a:lnTo>
                    <a:lnTo>
                      <a:pt x="89" y="116"/>
                    </a:lnTo>
                    <a:lnTo>
                      <a:pt x="82" y="122"/>
                    </a:lnTo>
                    <a:lnTo>
                      <a:pt x="74" y="119"/>
                    </a:lnTo>
                    <a:lnTo>
                      <a:pt x="70" y="119"/>
                    </a:lnTo>
                    <a:lnTo>
                      <a:pt x="70" y="127"/>
                    </a:lnTo>
                    <a:lnTo>
                      <a:pt x="71" y="130"/>
                    </a:lnTo>
                    <a:lnTo>
                      <a:pt x="71" y="133"/>
                    </a:lnTo>
                    <a:lnTo>
                      <a:pt x="70" y="141"/>
                    </a:lnTo>
                    <a:lnTo>
                      <a:pt x="70" y="148"/>
                    </a:lnTo>
                    <a:lnTo>
                      <a:pt x="67" y="154"/>
                    </a:lnTo>
                    <a:lnTo>
                      <a:pt x="66" y="155"/>
                    </a:lnTo>
                    <a:lnTo>
                      <a:pt x="52" y="161"/>
                    </a:lnTo>
                    <a:lnTo>
                      <a:pt x="48" y="162"/>
                    </a:lnTo>
                    <a:lnTo>
                      <a:pt x="46" y="162"/>
                    </a:lnTo>
                    <a:lnTo>
                      <a:pt x="41" y="161"/>
                    </a:lnTo>
                    <a:lnTo>
                      <a:pt x="25" y="161"/>
                    </a:lnTo>
                    <a:lnTo>
                      <a:pt x="13" y="167"/>
                    </a:lnTo>
                    <a:lnTo>
                      <a:pt x="7" y="171"/>
                    </a:lnTo>
                    <a:lnTo>
                      <a:pt x="0" y="181"/>
                    </a:lnTo>
                    <a:lnTo>
                      <a:pt x="2" y="192"/>
                    </a:lnTo>
                    <a:lnTo>
                      <a:pt x="10" y="199"/>
                    </a:lnTo>
                    <a:lnTo>
                      <a:pt x="11" y="199"/>
                    </a:lnTo>
                    <a:lnTo>
                      <a:pt x="14" y="200"/>
                    </a:lnTo>
                    <a:lnTo>
                      <a:pt x="17" y="203"/>
                    </a:lnTo>
                    <a:lnTo>
                      <a:pt x="17" y="206"/>
                    </a:lnTo>
                    <a:lnTo>
                      <a:pt x="21" y="225"/>
                    </a:lnTo>
                    <a:lnTo>
                      <a:pt x="20" y="236"/>
                    </a:lnTo>
                    <a:lnTo>
                      <a:pt x="20" y="245"/>
                    </a:lnTo>
                    <a:lnTo>
                      <a:pt x="21" y="259"/>
                    </a:lnTo>
                    <a:lnTo>
                      <a:pt x="20" y="261"/>
                    </a:lnTo>
                    <a:lnTo>
                      <a:pt x="18" y="266"/>
                    </a:lnTo>
                    <a:lnTo>
                      <a:pt x="17" y="267"/>
                    </a:lnTo>
                    <a:lnTo>
                      <a:pt x="14" y="264"/>
                    </a:lnTo>
                    <a:lnTo>
                      <a:pt x="11" y="263"/>
                    </a:lnTo>
                    <a:lnTo>
                      <a:pt x="8" y="263"/>
                    </a:lnTo>
                    <a:lnTo>
                      <a:pt x="8" y="264"/>
                    </a:lnTo>
                    <a:lnTo>
                      <a:pt x="7" y="267"/>
                    </a:lnTo>
                    <a:lnTo>
                      <a:pt x="7" y="273"/>
                    </a:lnTo>
                    <a:lnTo>
                      <a:pt x="10" y="287"/>
                    </a:lnTo>
                    <a:lnTo>
                      <a:pt x="8" y="289"/>
                    </a:lnTo>
                    <a:lnTo>
                      <a:pt x="8" y="291"/>
                    </a:lnTo>
                    <a:lnTo>
                      <a:pt x="0" y="308"/>
                    </a:lnTo>
                    <a:lnTo>
                      <a:pt x="1" y="309"/>
                    </a:lnTo>
                    <a:lnTo>
                      <a:pt x="22" y="320"/>
                    </a:lnTo>
                    <a:lnTo>
                      <a:pt x="24" y="320"/>
                    </a:lnTo>
                    <a:lnTo>
                      <a:pt x="25" y="321"/>
                    </a:lnTo>
                    <a:lnTo>
                      <a:pt x="28" y="321"/>
                    </a:lnTo>
                    <a:lnTo>
                      <a:pt x="28" y="323"/>
                    </a:lnTo>
                    <a:lnTo>
                      <a:pt x="29" y="326"/>
                    </a:lnTo>
                    <a:lnTo>
                      <a:pt x="31" y="326"/>
                    </a:lnTo>
                    <a:lnTo>
                      <a:pt x="34" y="330"/>
                    </a:lnTo>
                    <a:lnTo>
                      <a:pt x="35" y="330"/>
                    </a:lnTo>
                    <a:lnTo>
                      <a:pt x="39" y="328"/>
                    </a:lnTo>
                    <a:lnTo>
                      <a:pt x="52" y="323"/>
                    </a:lnTo>
                    <a:lnTo>
                      <a:pt x="56" y="323"/>
                    </a:lnTo>
                    <a:lnTo>
                      <a:pt x="63" y="324"/>
                    </a:lnTo>
                    <a:lnTo>
                      <a:pt x="71" y="324"/>
                    </a:lnTo>
                    <a:lnTo>
                      <a:pt x="87" y="327"/>
                    </a:lnTo>
                    <a:lnTo>
                      <a:pt x="92" y="330"/>
                    </a:lnTo>
                    <a:lnTo>
                      <a:pt x="92" y="328"/>
                    </a:lnTo>
                    <a:lnTo>
                      <a:pt x="102" y="328"/>
                    </a:lnTo>
                    <a:lnTo>
                      <a:pt x="102" y="344"/>
                    </a:lnTo>
                    <a:lnTo>
                      <a:pt x="105" y="358"/>
                    </a:lnTo>
                    <a:lnTo>
                      <a:pt x="106" y="358"/>
                    </a:lnTo>
                    <a:lnTo>
                      <a:pt x="109" y="359"/>
                    </a:lnTo>
                    <a:lnTo>
                      <a:pt x="113" y="375"/>
                    </a:lnTo>
                    <a:lnTo>
                      <a:pt x="123" y="387"/>
                    </a:lnTo>
                    <a:lnTo>
                      <a:pt x="165" y="383"/>
                    </a:lnTo>
                    <a:lnTo>
                      <a:pt x="175" y="382"/>
                    </a:lnTo>
                    <a:lnTo>
                      <a:pt x="178" y="380"/>
                    </a:lnTo>
                    <a:lnTo>
                      <a:pt x="179" y="379"/>
                    </a:lnTo>
                    <a:lnTo>
                      <a:pt x="197" y="368"/>
                    </a:lnTo>
                    <a:lnTo>
                      <a:pt x="200" y="366"/>
                    </a:lnTo>
                    <a:lnTo>
                      <a:pt x="200" y="365"/>
                    </a:lnTo>
                    <a:lnTo>
                      <a:pt x="201" y="365"/>
                    </a:lnTo>
                    <a:lnTo>
                      <a:pt x="204" y="362"/>
                    </a:lnTo>
                    <a:lnTo>
                      <a:pt x="205" y="359"/>
                    </a:lnTo>
                    <a:lnTo>
                      <a:pt x="207" y="358"/>
                    </a:lnTo>
                    <a:lnTo>
                      <a:pt x="209" y="354"/>
                    </a:lnTo>
                    <a:lnTo>
                      <a:pt x="211" y="352"/>
                    </a:lnTo>
                    <a:lnTo>
                      <a:pt x="207" y="348"/>
                    </a:lnTo>
                    <a:lnTo>
                      <a:pt x="205" y="345"/>
                    </a:lnTo>
                    <a:lnTo>
                      <a:pt x="202" y="342"/>
                    </a:lnTo>
                    <a:lnTo>
                      <a:pt x="202" y="337"/>
                    </a:lnTo>
                    <a:lnTo>
                      <a:pt x="207" y="330"/>
                    </a:lnTo>
                    <a:lnTo>
                      <a:pt x="211" y="326"/>
                    </a:lnTo>
                    <a:lnTo>
                      <a:pt x="215" y="323"/>
                    </a:lnTo>
                    <a:lnTo>
                      <a:pt x="215" y="321"/>
                    </a:lnTo>
                    <a:lnTo>
                      <a:pt x="217" y="320"/>
                    </a:lnTo>
                    <a:lnTo>
                      <a:pt x="214" y="315"/>
                    </a:lnTo>
                    <a:lnTo>
                      <a:pt x="212" y="312"/>
                    </a:lnTo>
                    <a:lnTo>
                      <a:pt x="183" y="288"/>
                    </a:lnTo>
                    <a:lnTo>
                      <a:pt x="187" y="284"/>
                    </a:lnTo>
                    <a:lnTo>
                      <a:pt x="191" y="274"/>
                    </a:lnTo>
                    <a:lnTo>
                      <a:pt x="198" y="268"/>
                    </a:lnTo>
                    <a:lnTo>
                      <a:pt x="214" y="266"/>
                    </a:lnTo>
                    <a:lnTo>
                      <a:pt x="224" y="266"/>
                    </a:lnTo>
                    <a:lnTo>
                      <a:pt x="228" y="264"/>
                    </a:lnTo>
                    <a:lnTo>
                      <a:pt x="233" y="261"/>
                    </a:lnTo>
                    <a:lnTo>
                      <a:pt x="239" y="249"/>
                    </a:lnTo>
                    <a:lnTo>
                      <a:pt x="254" y="245"/>
                    </a:lnTo>
                    <a:lnTo>
                      <a:pt x="255" y="243"/>
                    </a:lnTo>
                    <a:lnTo>
                      <a:pt x="254" y="242"/>
                    </a:lnTo>
                    <a:lnTo>
                      <a:pt x="254" y="236"/>
                    </a:lnTo>
                    <a:lnTo>
                      <a:pt x="251" y="236"/>
                    </a:lnTo>
                    <a:lnTo>
                      <a:pt x="240" y="232"/>
                    </a:lnTo>
                    <a:lnTo>
                      <a:pt x="239" y="232"/>
                    </a:lnTo>
                    <a:lnTo>
                      <a:pt x="236" y="229"/>
                    </a:lnTo>
                    <a:lnTo>
                      <a:pt x="225" y="220"/>
                    </a:lnTo>
                    <a:lnTo>
                      <a:pt x="225" y="218"/>
                    </a:lnTo>
                    <a:lnTo>
                      <a:pt x="208" y="211"/>
                    </a:lnTo>
                    <a:lnTo>
                      <a:pt x="202" y="206"/>
                    </a:lnTo>
                    <a:lnTo>
                      <a:pt x="204" y="200"/>
                    </a:lnTo>
                    <a:lnTo>
                      <a:pt x="205" y="197"/>
                    </a:lnTo>
                    <a:lnTo>
                      <a:pt x="212" y="190"/>
                    </a:lnTo>
                    <a:lnTo>
                      <a:pt x="224" y="182"/>
                    </a:lnTo>
                    <a:lnTo>
                      <a:pt x="218" y="172"/>
                    </a:lnTo>
                    <a:lnTo>
                      <a:pt x="217" y="172"/>
                    </a:lnTo>
                    <a:lnTo>
                      <a:pt x="218" y="171"/>
                    </a:lnTo>
                    <a:lnTo>
                      <a:pt x="219" y="171"/>
                    </a:lnTo>
                    <a:lnTo>
                      <a:pt x="222" y="172"/>
                    </a:lnTo>
                    <a:lnTo>
                      <a:pt x="224" y="171"/>
                    </a:lnTo>
                    <a:lnTo>
                      <a:pt x="229" y="169"/>
                    </a:lnTo>
                    <a:lnTo>
                      <a:pt x="232" y="168"/>
                    </a:lnTo>
                    <a:lnTo>
                      <a:pt x="235" y="165"/>
                    </a:lnTo>
                    <a:lnTo>
                      <a:pt x="235" y="164"/>
                    </a:lnTo>
                    <a:lnTo>
                      <a:pt x="236" y="162"/>
                    </a:lnTo>
                    <a:lnTo>
                      <a:pt x="236" y="155"/>
                    </a:lnTo>
                    <a:lnTo>
                      <a:pt x="238" y="143"/>
                    </a:lnTo>
                    <a:lnTo>
                      <a:pt x="238" y="134"/>
                    </a:lnTo>
                    <a:lnTo>
                      <a:pt x="260" y="122"/>
                    </a:lnTo>
                    <a:lnTo>
                      <a:pt x="265" y="115"/>
                    </a:lnTo>
                    <a:lnTo>
                      <a:pt x="264" y="115"/>
                    </a:lnTo>
                    <a:lnTo>
                      <a:pt x="261" y="112"/>
                    </a:lnTo>
                    <a:lnTo>
                      <a:pt x="261" y="101"/>
                    </a:lnTo>
                    <a:lnTo>
                      <a:pt x="265" y="97"/>
                    </a:lnTo>
                    <a:lnTo>
                      <a:pt x="267" y="98"/>
                    </a:lnTo>
                    <a:lnTo>
                      <a:pt x="264" y="84"/>
                    </a:lnTo>
                    <a:lnTo>
                      <a:pt x="262" y="80"/>
                    </a:lnTo>
                    <a:lnTo>
                      <a:pt x="258" y="73"/>
                    </a:lnTo>
                    <a:lnTo>
                      <a:pt x="254" y="59"/>
                    </a:lnTo>
                    <a:lnTo>
                      <a:pt x="253" y="59"/>
                    </a:lnTo>
                    <a:lnTo>
                      <a:pt x="253" y="55"/>
                    </a:lnTo>
                    <a:lnTo>
                      <a:pt x="232" y="55"/>
                    </a:lnTo>
                    <a:lnTo>
                      <a:pt x="224" y="57"/>
                    </a:lnTo>
                    <a:lnTo>
                      <a:pt x="221" y="57"/>
                    </a:lnTo>
                    <a:lnTo>
                      <a:pt x="217" y="59"/>
                    </a:lnTo>
                    <a:lnTo>
                      <a:pt x="207" y="59"/>
                    </a:lnTo>
                    <a:lnTo>
                      <a:pt x="201" y="57"/>
                    </a:lnTo>
                    <a:lnTo>
                      <a:pt x="195" y="55"/>
                    </a:lnTo>
                    <a:lnTo>
                      <a:pt x="194" y="55"/>
                    </a:lnTo>
                    <a:lnTo>
                      <a:pt x="194" y="49"/>
                    </a:lnTo>
                    <a:lnTo>
                      <a:pt x="191" y="35"/>
                    </a:lnTo>
                    <a:lnTo>
                      <a:pt x="193" y="27"/>
                    </a:lnTo>
                    <a:lnTo>
                      <a:pt x="195" y="21"/>
                    </a:lnTo>
                    <a:lnTo>
                      <a:pt x="194" y="17"/>
                    </a:lnTo>
                    <a:lnTo>
                      <a:pt x="193" y="14"/>
                    </a:lnTo>
                    <a:lnTo>
                      <a:pt x="191" y="13"/>
                    </a:lnTo>
                    <a:lnTo>
                      <a:pt x="187" y="13"/>
                    </a:lnTo>
                    <a:lnTo>
                      <a:pt x="186" y="11"/>
                    </a:lnTo>
                    <a:lnTo>
                      <a:pt x="187" y="4"/>
                    </a:lnTo>
                    <a:lnTo>
                      <a:pt x="187" y="0"/>
                    </a:lnTo>
                    <a:lnTo>
                      <a:pt x="186" y="0"/>
                    </a:lnTo>
                    <a:lnTo>
                      <a:pt x="186" y="2"/>
                    </a:lnTo>
                    <a:lnTo>
                      <a:pt x="184" y="3"/>
                    </a:lnTo>
                    <a:lnTo>
                      <a:pt x="183" y="3"/>
                    </a:lnTo>
                    <a:lnTo>
                      <a:pt x="183" y="2"/>
                    </a:lnTo>
                    <a:lnTo>
                      <a:pt x="180" y="0"/>
                    </a:lnTo>
                    <a:lnTo>
                      <a:pt x="180" y="4"/>
                    </a:lnTo>
                    <a:lnTo>
                      <a:pt x="179" y="9"/>
                    </a:lnTo>
                    <a:lnTo>
                      <a:pt x="172" y="14"/>
                    </a:lnTo>
                    <a:lnTo>
                      <a:pt x="171" y="16"/>
                    </a:lnTo>
                    <a:lnTo>
                      <a:pt x="166" y="19"/>
                    </a:lnTo>
                    <a:lnTo>
                      <a:pt x="165" y="19"/>
                    </a:lnTo>
                    <a:lnTo>
                      <a:pt x="154" y="24"/>
                    </a:lnTo>
                    <a:lnTo>
                      <a:pt x="149" y="24"/>
                    </a:lnTo>
                    <a:lnTo>
                      <a:pt x="141" y="21"/>
                    </a:lnTo>
                    <a:lnTo>
                      <a:pt x="138" y="20"/>
                    </a:lnTo>
                    <a:lnTo>
                      <a:pt x="134" y="16"/>
                    </a:lnTo>
                    <a:lnTo>
                      <a:pt x="134" y="13"/>
                    </a:lnTo>
                    <a:lnTo>
                      <a:pt x="123" y="3"/>
                    </a:lnTo>
                    <a:lnTo>
                      <a:pt x="121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28" name="Freeform 959">
                <a:extLst>
                  <a:ext uri="{FF2B5EF4-FFF2-40B4-BE49-F238E27FC236}">
                    <a16:creationId xmlns:a16="http://schemas.microsoft.com/office/drawing/2014/main" id="{E86348B3-9E3E-93EF-FCF0-98BD1E4BB0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4" y="2141"/>
                <a:ext cx="62" cy="84"/>
              </a:xfrm>
              <a:custGeom>
                <a:avLst/>
                <a:gdLst>
                  <a:gd name="T0" fmla="*/ 70 w 247"/>
                  <a:gd name="T1" fmla="*/ 15 h 338"/>
                  <a:gd name="T2" fmla="*/ 79 w 247"/>
                  <a:gd name="T3" fmla="*/ 40 h 338"/>
                  <a:gd name="T4" fmla="*/ 85 w 247"/>
                  <a:gd name="T5" fmla="*/ 60 h 338"/>
                  <a:gd name="T6" fmla="*/ 78 w 247"/>
                  <a:gd name="T7" fmla="*/ 61 h 338"/>
                  <a:gd name="T8" fmla="*/ 77 w 247"/>
                  <a:gd name="T9" fmla="*/ 82 h 338"/>
                  <a:gd name="T10" fmla="*/ 53 w 247"/>
                  <a:gd name="T11" fmla="*/ 122 h 338"/>
                  <a:gd name="T12" fmla="*/ 46 w 247"/>
                  <a:gd name="T13" fmla="*/ 129 h 338"/>
                  <a:gd name="T14" fmla="*/ 35 w 247"/>
                  <a:gd name="T15" fmla="*/ 131 h 338"/>
                  <a:gd name="T16" fmla="*/ 29 w 247"/>
                  <a:gd name="T17" fmla="*/ 150 h 338"/>
                  <a:gd name="T18" fmla="*/ 25 w 247"/>
                  <a:gd name="T19" fmla="*/ 171 h 338"/>
                  <a:gd name="T20" fmla="*/ 56 w 247"/>
                  <a:gd name="T21" fmla="*/ 192 h 338"/>
                  <a:gd name="T22" fmla="*/ 71 w 247"/>
                  <a:gd name="T23" fmla="*/ 202 h 338"/>
                  <a:gd name="T24" fmla="*/ 50 w 247"/>
                  <a:gd name="T25" fmla="*/ 221 h 338"/>
                  <a:gd name="T26" fmla="*/ 15 w 247"/>
                  <a:gd name="T27" fmla="*/ 228 h 338"/>
                  <a:gd name="T28" fmla="*/ 29 w 247"/>
                  <a:gd name="T29" fmla="*/ 272 h 338"/>
                  <a:gd name="T30" fmla="*/ 32 w 247"/>
                  <a:gd name="T31" fmla="*/ 283 h 338"/>
                  <a:gd name="T32" fmla="*/ 19 w 247"/>
                  <a:gd name="T33" fmla="*/ 302 h 338"/>
                  <a:gd name="T34" fmla="*/ 29 w 247"/>
                  <a:gd name="T35" fmla="*/ 312 h 338"/>
                  <a:gd name="T36" fmla="*/ 72 w 247"/>
                  <a:gd name="T37" fmla="*/ 301 h 338"/>
                  <a:gd name="T38" fmla="*/ 119 w 247"/>
                  <a:gd name="T39" fmla="*/ 331 h 338"/>
                  <a:gd name="T40" fmla="*/ 131 w 247"/>
                  <a:gd name="T41" fmla="*/ 333 h 338"/>
                  <a:gd name="T42" fmla="*/ 154 w 247"/>
                  <a:gd name="T43" fmla="*/ 336 h 338"/>
                  <a:gd name="T44" fmla="*/ 189 w 247"/>
                  <a:gd name="T45" fmla="*/ 333 h 338"/>
                  <a:gd name="T46" fmla="*/ 183 w 247"/>
                  <a:gd name="T47" fmla="*/ 308 h 338"/>
                  <a:gd name="T48" fmla="*/ 180 w 247"/>
                  <a:gd name="T49" fmla="*/ 307 h 338"/>
                  <a:gd name="T50" fmla="*/ 190 w 247"/>
                  <a:gd name="T51" fmla="*/ 271 h 338"/>
                  <a:gd name="T52" fmla="*/ 202 w 247"/>
                  <a:gd name="T53" fmla="*/ 252 h 338"/>
                  <a:gd name="T54" fmla="*/ 225 w 247"/>
                  <a:gd name="T55" fmla="*/ 252 h 338"/>
                  <a:gd name="T56" fmla="*/ 247 w 247"/>
                  <a:gd name="T57" fmla="*/ 214 h 338"/>
                  <a:gd name="T58" fmla="*/ 216 w 247"/>
                  <a:gd name="T59" fmla="*/ 213 h 338"/>
                  <a:gd name="T60" fmla="*/ 212 w 247"/>
                  <a:gd name="T61" fmla="*/ 199 h 338"/>
                  <a:gd name="T62" fmla="*/ 207 w 247"/>
                  <a:gd name="T63" fmla="*/ 182 h 338"/>
                  <a:gd name="T64" fmla="*/ 187 w 247"/>
                  <a:gd name="T65" fmla="*/ 181 h 338"/>
                  <a:gd name="T66" fmla="*/ 176 w 247"/>
                  <a:gd name="T67" fmla="*/ 175 h 338"/>
                  <a:gd name="T68" fmla="*/ 191 w 247"/>
                  <a:gd name="T69" fmla="*/ 164 h 338"/>
                  <a:gd name="T70" fmla="*/ 212 w 247"/>
                  <a:gd name="T71" fmla="*/ 170 h 338"/>
                  <a:gd name="T72" fmla="*/ 212 w 247"/>
                  <a:gd name="T73" fmla="*/ 146 h 338"/>
                  <a:gd name="T74" fmla="*/ 215 w 247"/>
                  <a:gd name="T75" fmla="*/ 127 h 338"/>
                  <a:gd name="T76" fmla="*/ 232 w 247"/>
                  <a:gd name="T77" fmla="*/ 124 h 338"/>
                  <a:gd name="T78" fmla="*/ 228 w 247"/>
                  <a:gd name="T79" fmla="*/ 106 h 338"/>
                  <a:gd name="T80" fmla="*/ 230 w 247"/>
                  <a:gd name="T81" fmla="*/ 94 h 338"/>
                  <a:gd name="T82" fmla="*/ 215 w 247"/>
                  <a:gd name="T83" fmla="*/ 31 h 338"/>
                  <a:gd name="T84" fmla="*/ 183 w 247"/>
                  <a:gd name="T85" fmla="*/ 20 h 338"/>
                  <a:gd name="T86" fmla="*/ 175 w 247"/>
                  <a:gd name="T87" fmla="*/ 5 h 338"/>
                  <a:gd name="T88" fmla="*/ 168 w 247"/>
                  <a:gd name="T89" fmla="*/ 17 h 338"/>
                  <a:gd name="T90" fmla="*/ 158 w 247"/>
                  <a:gd name="T91" fmla="*/ 8 h 338"/>
                  <a:gd name="T92" fmla="*/ 145 w 247"/>
                  <a:gd name="T93" fmla="*/ 9 h 338"/>
                  <a:gd name="T94" fmla="*/ 84 w 247"/>
                  <a:gd name="T95" fmla="*/ 1 h 3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47" h="338">
                    <a:moveTo>
                      <a:pt x="79" y="0"/>
                    </a:moveTo>
                    <a:lnTo>
                      <a:pt x="75" y="0"/>
                    </a:lnTo>
                    <a:lnTo>
                      <a:pt x="72" y="15"/>
                    </a:lnTo>
                    <a:lnTo>
                      <a:pt x="70" y="15"/>
                    </a:lnTo>
                    <a:lnTo>
                      <a:pt x="70" y="19"/>
                    </a:lnTo>
                    <a:lnTo>
                      <a:pt x="71" y="19"/>
                    </a:lnTo>
                    <a:lnTo>
                      <a:pt x="75" y="33"/>
                    </a:lnTo>
                    <a:lnTo>
                      <a:pt x="79" y="40"/>
                    </a:lnTo>
                    <a:lnTo>
                      <a:pt x="81" y="44"/>
                    </a:lnTo>
                    <a:lnTo>
                      <a:pt x="84" y="58"/>
                    </a:lnTo>
                    <a:lnTo>
                      <a:pt x="85" y="58"/>
                    </a:lnTo>
                    <a:lnTo>
                      <a:pt x="85" y="60"/>
                    </a:lnTo>
                    <a:lnTo>
                      <a:pt x="84" y="60"/>
                    </a:lnTo>
                    <a:lnTo>
                      <a:pt x="84" y="58"/>
                    </a:lnTo>
                    <a:lnTo>
                      <a:pt x="82" y="57"/>
                    </a:lnTo>
                    <a:lnTo>
                      <a:pt x="78" y="61"/>
                    </a:lnTo>
                    <a:lnTo>
                      <a:pt x="78" y="72"/>
                    </a:lnTo>
                    <a:lnTo>
                      <a:pt x="81" y="75"/>
                    </a:lnTo>
                    <a:lnTo>
                      <a:pt x="82" y="75"/>
                    </a:lnTo>
                    <a:lnTo>
                      <a:pt x="77" y="82"/>
                    </a:lnTo>
                    <a:lnTo>
                      <a:pt x="55" y="94"/>
                    </a:lnTo>
                    <a:lnTo>
                      <a:pt x="55" y="103"/>
                    </a:lnTo>
                    <a:lnTo>
                      <a:pt x="53" y="115"/>
                    </a:lnTo>
                    <a:lnTo>
                      <a:pt x="53" y="122"/>
                    </a:lnTo>
                    <a:lnTo>
                      <a:pt x="52" y="124"/>
                    </a:lnTo>
                    <a:lnTo>
                      <a:pt x="52" y="125"/>
                    </a:lnTo>
                    <a:lnTo>
                      <a:pt x="49" y="128"/>
                    </a:lnTo>
                    <a:lnTo>
                      <a:pt x="46" y="129"/>
                    </a:lnTo>
                    <a:lnTo>
                      <a:pt x="41" y="131"/>
                    </a:lnTo>
                    <a:lnTo>
                      <a:pt x="39" y="132"/>
                    </a:lnTo>
                    <a:lnTo>
                      <a:pt x="36" y="131"/>
                    </a:lnTo>
                    <a:lnTo>
                      <a:pt x="35" y="131"/>
                    </a:lnTo>
                    <a:lnTo>
                      <a:pt x="34" y="132"/>
                    </a:lnTo>
                    <a:lnTo>
                      <a:pt x="35" y="132"/>
                    </a:lnTo>
                    <a:lnTo>
                      <a:pt x="41" y="142"/>
                    </a:lnTo>
                    <a:lnTo>
                      <a:pt x="29" y="150"/>
                    </a:lnTo>
                    <a:lnTo>
                      <a:pt x="22" y="157"/>
                    </a:lnTo>
                    <a:lnTo>
                      <a:pt x="21" y="160"/>
                    </a:lnTo>
                    <a:lnTo>
                      <a:pt x="19" y="166"/>
                    </a:lnTo>
                    <a:lnTo>
                      <a:pt x="25" y="171"/>
                    </a:lnTo>
                    <a:lnTo>
                      <a:pt x="42" y="178"/>
                    </a:lnTo>
                    <a:lnTo>
                      <a:pt x="42" y="180"/>
                    </a:lnTo>
                    <a:lnTo>
                      <a:pt x="53" y="189"/>
                    </a:lnTo>
                    <a:lnTo>
                      <a:pt x="56" y="192"/>
                    </a:lnTo>
                    <a:lnTo>
                      <a:pt x="57" y="192"/>
                    </a:lnTo>
                    <a:lnTo>
                      <a:pt x="68" y="196"/>
                    </a:lnTo>
                    <a:lnTo>
                      <a:pt x="71" y="196"/>
                    </a:lnTo>
                    <a:lnTo>
                      <a:pt x="71" y="202"/>
                    </a:lnTo>
                    <a:lnTo>
                      <a:pt x="72" y="203"/>
                    </a:lnTo>
                    <a:lnTo>
                      <a:pt x="71" y="205"/>
                    </a:lnTo>
                    <a:lnTo>
                      <a:pt x="56" y="209"/>
                    </a:lnTo>
                    <a:lnTo>
                      <a:pt x="50" y="221"/>
                    </a:lnTo>
                    <a:lnTo>
                      <a:pt x="45" y="224"/>
                    </a:lnTo>
                    <a:lnTo>
                      <a:pt x="41" y="226"/>
                    </a:lnTo>
                    <a:lnTo>
                      <a:pt x="31" y="226"/>
                    </a:lnTo>
                    <a:lnTo>
                      <a:pt x="15" y="228"/>
                    </a:lnTo>
                    <a:lnTo>
                      <a:pt x="8" y="234"/>
                    </a:lnTo>
                    <a:lnTo>
                      <a:pt x="4" y="244"/>
                    </a:lnTo>
                    <a:lnTo>
                      <a:pt x="0" y="248"/>
                    </a:lnTo>
                    <a:lnTo>
                      <a:pt x="29" y="272"/>
                    </a:lnTo>
                    <a:lnTo>
                      <a:pt x="31" y="275"/>
                    </a:lnTo>
                    <a:lnTo>
                      <a:pt x="34" y="280"/>
                    </a:lnTo>
                    <a:lnTo>
                      <a:pt x="32" y="281"/>
                    </a:lnTo>
                    <a:lnTo>
                      <a:pt x="32" y="283"/>
                    </a:lnTo>
                    <a:lnTo>
                      <a:pt x="28" y="286"/>
                    </a:lnTo>
                    <a:lnTo>
                      <a:pt x="24" y="290"/>
                    </a:lnTo>
                    <a:lnTo>
                      <a:pt x="19" y="297"/>
                    </a:lnTo>
                    <a:lnTo>
                      <a:pt x="19" y="302"/>
                    </a:lnTo>
                    <a:lnTo>
                      <a:pt x="22" y="305"/>
                    </a:lnTo>
                    <a:lnTo>
                      <a:pt x="24" y="308"/>
                    </a:lnTo>
                    <a:lnTo>
                      <a:pt x="28" y="312"/>
                    </a:lnTo>
                    <a:lnTo>
                      <a:pt x="29" y="312"/>
                    </a:lnTo>
                    <a:lnTo>
                      <a:pt x="35" y="314"/>
                    </a:lnTo>
                    <a:lnTo>
                      <a:pt x="42" y="312"/>
                    </a:lnTo>
                    <a:lnTo>
                      <a:pt x="67" y="304"/>
                    </a:lnTo>
                    <a:lnTo>
                      <a:pt x="72" y="301"/>
                    </a:lnTo>
                    <a:lnTo>
                      <a:pt x="82" y="294"/>
                    </a:lnTo>
                    <a:lnTo>
                      <a:pt x="84" y="294"/>
                    </a:lnTo>
                    <a:lnTo>
                      <a:pt x="98" y="307"/>
                    </a:lnTo>
                    <a:lnTo>
                      <a:pt x="119" y="331"/>
                    </a:lnTo>
                    <a:lnTo>
                      <a:pt x="123" y="331"/>
                    </a:lnTo>
                    <a:lnTo>
                      <a:pt x="124" y="332"/>
                    </a:lnTo>
                    <a:lnTo>
                      <a:pt x="129" y="332"/>
                    </a:lnTo>
                    <a:lnTo>
                      <a:pt x="131" y="333"/>
                    </a:lnTo>
                    <a:lnTo>
                      <a:pt x="135" y="333"/>
                    </a:lnTo>
                    <a:lnTo>
                      <a:pt x="147" y="335"/>
                    </a:lnTo>
                    <a:lnTo>
                      <a:pt x="149" y="336"/>
                    </a:lnTo>
                    <a:lnTo>
                      <a:pt x="154" y="336"/>
                    </a:lnTo>
                    <a:lnTo>
                      <a:pt x="156" y="338"/>
                    </a:lnTo>
                    <a:lnTo>
                      <a:pt x="173" y="338"/>
                    </a:lnTo>
                    <a:lnTo>
                      <a:pt x="186" y="335"/>
                    </a:lnTo>
                    <a:lnTo>
                      <a:pt x="189" y="333"/>
                    </a:lnTo>
                    <a:lnTo>
                      <a:pt x="187" y="333"/>
                    </a:lnTo>
                    <a:lnTo>
                      <a:pt x="184" y="326"/>
                    </a:lnTo>
                    <a:lnTo>
                      <a:pt x="183" y="326"/>
                    </a:lnTo>
                    <a:lnTo>
                      <a:pt x="183" y="308"/>
                    </a:lnTo>
                    <a:lnTo>
                      <a:pt x="183" y="307"/>
                    </a:lnTo>
                    <a:lnTo>
                      <a:pt x="182" y="307"/>
                    </a:lnTo>
                    <a:lnTo>
                      <a:pt x="182" y="308"/>
                    </a:lnTo>
                    <a:lnTo>
                      <a:pt x="180" y="307"/>
                    </a:lnTo>
                    <a:lnTo>
                      <a:pt x="182" y="304"/>
                    </a:lnTo>
                    <a:lnTo>
                      <a:pt x="184" y="290"/>
                    </a:lnTo>
                    <a:lnTo>
                      <a:pt x="186" y="287"/>
                    </a:lnTo>
                    <a:lnTo>
                      <a:pt x="190" y="271"/>
                    </a:lnTo>
                    <a:lnTo>
                      <a:pt x="190" y="268"/>
                    </a:lnTo>
                    <a:lnTo>
                      <a:pt x="191" y="266"/>
                    </a:lnTo>
                    <a:lnTo>
                      <a:pt x="194" y="259"/>
                    </a:lnTo>
                    <a:lnTo>
                      <a:pt x="202" y="252"/>
                    </a:lnTo>
                    <a:lnTo>
                      <a:pt x="208" y="259"/>
                    </a:lnTo>
                    <a:lnTo>
                      <a:pt x="215" y="261"/>
                    </a:lnTo>
                    <a:lnTo>
                      <a:pt x="218" y="255"/>
                    </a:lnTo>
                    <a:lnTo>
                      <a:pt x="225" y="252"/>
                    </a:lnTo>
                    <a:lnTo>
                      <a:pt x="230" y="254"/>
                    </a:lnTo>
                    <a:lnTo>
                      <a:pt x="232" y="254"/>
                    </a:lnTo>
                    <a:lnTo>
                      <a:pt x="242" y="235"/>
                    </a:lnTo>
                    <a:lnTo>
                      <a:pt x="247" y="214"/>
                    </a:lnTo>
                    <a:lnTo>
                      <a:pt x="247" y="209"/>
                    </a:lnTo>
                    <a:lnTo>
                      <a:pt x="228" y="209"/>
                    </a:lnTo>
                    <a:lnTo>
                      <a:pt x="218" y="213"/>
                    </a:lnTo>
                    <a:lnTo>
                      <a:pt x="216" y="213"/>
                    </a:lnTo>
                    <a:lnTo>
                      <a:pt x="214" y="209"/>
                    </a:lnTo>
                    <a:lnTo>
                      <a:pt x="214" y="208"/>
                    </a:lnTo>
                    <a:lnTo>
                      <a:pt x="212" y="202"/>
                    </a:lnTo>
                    <a:lnTo>
                      <a:pt x="212" y="199"/>
                    </a:lnTo>
                    <a:lnTo>
                      <a:pt x="214" y="196"/>
                    </a:lnTo>
                    <a:lnTo>
                      <a:pt x="214" y="194"/>
                    </a:lnTo>
                    <a:lnTo>
                      <a:pt x="209" y="185"/>
                    </a:lnTo>
                    <a:lnTo>
                      <a:pt x="207" y="182"/>
                    </a:lnTo>
                    <a:lnTo>
                      <a:pt x="202" y="180"/>
                    </a:lnTo>
                    <a:lnTo>
                      <a:pt x="197" y="180"/>
                    </a:lnTo>
                    <a:lnTo>
                      <a:pt x="194" y="181"/>
                    </a:lnTo>
                    <a:lnTo>
                      <a:pt x="187" y="181"/>
                    </a:lnTo>
                    <a:lnTo>
                      <a:pt x="183" y="180"/>
                    </a:lnTo>
                    <a:lnTo>
                      <a:pt x="182" y="178"/>
                    </a:lnTo>
                    <a:lnTo>
                      <a:pt x="177" y="177"/>
                    </a:lnTo>
                    <a:lnTo>
                      <a:pt x="176" y="175"/>
                    </a:lnTo>
                    <a:lnTo>
                      <a:pt x="177" y="173"/>
                    </a:lnTo>
                    <a:lnTo>
                      <a:pt x="177" y="170"/>
                    </a:lnTo>
                    <a:lnTo>
                      <a:pt x="179" y="170"/>
                    </a:lnTo>
                    <a:lnTo>
                      <a:pt x="191" y="164"/>
                    </a:lnTo>
                    <a:lnTo>
                      <a:pt x="194" y="164"/>
                    </a:lnTo>
                    <a:lnTo>
                      <a:pt x="207" y="174"/>
                    </a:lnTo>
                    <a:lnTo>
                      <a:pt x="211" y="171"/>
                    </a:lnTo>
                    <a:lnTo>
                      <a:pt x="212" y="170"/>
                    </a:lnTo>
                    <a:lnTo>
                      <a:pt x="212" y="168"/>
                    </a:lnTo>
                    <a:lnTo>
                      <a:pt x="214" y="166"/>
                    </a:lnTo>
                    <a:lnTo>
                      <a:pt x="212" y="160"/>
                    </a:lnTo>
                    <a:lnTo>
                      <a:pt x="212" y="146"/>
                    </a:lnTo>
                    <a:lnTo>
                      <a:pt x="211" y="141"/>
                    </a:lnTo>
                    <a:lnTo>
                      <a:pt x="211" y="135"/>
                    </a:lnTo>
                    <a:lnTo>
                      <a:pt x="212" y="134"/>
                    </a:lnTo>
                    <a:lnTo>
                      <a:pt x="215" y="127"/>
                    </a:lnTo>
                    <a:lnTo>
                      <a:pt x="218" y="124"/>
                    </a:lnTo>
                    <a:lnTo>
                      <a:pt x="222" y="122"/>
                    </a:lnTo>
                    <a:lnTo>
                      <a:pt x="226" y="122"/>
                    </a:lnTo>
                    <a:lnTo>
                      <a:pt x="232" y="124"/>
                    </a:lnTo>
                    <a:lnTo>
                      <a:pt x="235" y="124"/>
                    </a:lnTo>
                    <a:lnTo>
                      <a:pt x="235" y="120"/>
                    </a:lnTo>
                    <a:lnTo>
                      <a:pt x="230" y="113"/>
                    </a:lnTo>
                    <a:lnTo>
                      <a:pt x="228" y="106"/>
                    </a:lnTo>
                    <a:lnTo>
                      <a:pt x="228" y="104"/>
                    </a:lnTo>
                    <a:lnTo>
                      <a:pt x="235" y="97"/>
                    </a:lnTo>
                    <a:lnTo>
                      <a:pt x="233" y="97"/>
                    </a:lnTo>
                    <a:lnTo>
                      <a:pt x="230" y="94"/>
                    </a:lnTo>
                    <a:lnTo>
                      <a:pt x="228" y="90"/>
                    </a:lnTo>
                    <a:lnTo>
                      <a:pt x="211" y="37"/>
                    </a:lnTo>
                    <a:lnTo>
                      <a:pt x="212" y="34"/>
                    </a:lnTo>
                    <a:lnTo>
                      <a:pt x="215" y="31"/>
                    </a:lnTo>
                    <a:lnTo>
                      <a:pt x="214" y="31"/>
                    </a:lnTo>
                    <a:lnTo>
                      <a:pt x="196" y="24"/>
                    </a:lnTo>
                    <a:lnTo>
                      <a:pt x="194" y="24"/>
                    </a:lnTo>
                    <a:lnTo>
                      <a:pt x="183" y="20"/>
                    </a:lnTo>
                    <a:lnTo>
                      <a:pt x="179" y="17"/>
                    </a:lnTo>
                    <a:lnTo>
                      <a:pt x="176" y="12"/>
                    </a:lnTo>
                    <a:lnTo>
                      <a:pt x="176" y="8"/>
                    </a:lnTo>
                    <a:lnTo>
                      <a:pt x="175" y="5"/>
                    </a:lnTo>
                    <a:lnTo>
                      <a:pt x="175" y="4"/>
                    </a:lnTo>
                    <a:lnTo>
                      <a:pt x="170" y="9"/>
                    </a:lnTo>
                    <a:lnTo>
                      <a:pt x="168" y="16"/>
                    </a:lnTo>
                    <a:lnTo>
                      <a:pt x="168" y="17"/>
                    </a:lnTo>
                    <a:lnTo>
                      <a:pt x="165" y="17"/>
                    </a:lnTo>
                    <a:lnTo>
                      <a:pt x="161" y="16"/>
                    </a:lnTo>
                    <a:lnTo>
                      <a:pt x="158" y="9"/>
                    </a:lnTo>
                    <a:lnTo>
                      <a:pt x="158" y="8"/>
                    </a:lnTo>
                    <a:lnTo>
                      <a:pt x="154" y="4"/>
                    </a:lnTo>
                    <a:lnTo>
                      <a:pt x="152" y="4"/>
                    </a:lnTo>
                    <a:lnTo>
                      <a:pt x="151" y="5"/>
                    </a:lnTo>
                    <a:lnTo>
                      <a:pt x="145" y="9"/>
                    </a:lnTo>
                    <a:lnTo>
                      <a:pt x="134" y="15"/>
                    </a:lnTo>
                    <a:lnTo>
                      <a:pt x="122" y="22"/>
                    </a:lnTo>
                    <a:lnTo>
                      <a:pt x="120" y="20"/>
                    </a:lnTo>
                    <a:lnTo>
                      <a:pt x="84" y="1"/>
                    </a:lnTo>
                    <a:lnTo>
                      <a:pt x="7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29" name="Freeform 960">
                <a:extLst>
                  <a:ext uri="{FF2B5EF4-FFF2-40B4-BE49-F238E27FC236}">
                    <a16:creationId xmlns:a16="http://schemas.microsoft.com/office/drawing/2014/main" id="{6B17BF12-BF97-E002-BF8E-DCEF042027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1" y="2180"/>
                <a:ext cx="160" cy="153"/>
              </a:xfrm>
              <a:custGeom>
                <a:avLst/>
                <a:gdLst>
                  <a:gd name="T0" fmla="*/ 122 w 643"/>
                  <a:gd name="T1" fmla="*/ 23 h 610"/>
                  <a:gd name="T2" fmla="*/ 64 w 643"/>
                  <a:gd name="T3" fmla="*/ 29 h 610"/>
                  <a:gd name="T4" fmla="*/ 46 w 643"/>
                  <a:gd name="T5" fmla="*/ 65 h 610"/>
                  <a:gd name="T6" fmla="*/ 6 w 643"/>
                  <a:gd name="T7" fmla="*/ 61 h 610"/>
                  <a:gd name="T8" fmla="*/ 10 w 643"/>
                  <a:gd name="T9" fmla="*/ 89 h 610"/>
                  <a:gd name="T10" fmla="*/ 50 w 643"/>
                  <a:gd name="T11" fmla="*/ 199 h 610"/>
                  <a:gd name="T12" fmla="*/ 29 w 643"/>
                  <a:gd name="T13" fmla="*/ 220 h 610"/>
                  <a:gd name="T14" fmla="*/ 40 w 643"/>
                  <a:gd name="T15" fmla="*/ 294 h 610"/>
                  <a:gd name="T16" fmla="*/ 53 w 643"/>
                  <a:gd name="T17" fmla="*/ 313 h 610"/>
                  <a:gd name="T18" fmla="*/ 70 w 643"/>
                  <a:gd name="T19" fmla="*/ 338 h 610"/>
                  <a:gd name="T20" fmla="*/ 54 w 643"/>
                  <a:gd name="T21" fmla="*/ 419 h 610"/>
                  <a:gd name="T22" fmla="*/ 67 w 643"/>
                  <a:gd name="T23" fmla="*/ 466 h 610"/>
                  <a:gd name="T24" fmla="*/ 83 w 643"/>
                  <a:gd name="T25" fmla="*/ 494 h 610"/>
                  <a:gd name="T26" fmla="*/ 106 w 643"/>
                  <a:gd name="T27" fmla="*/ 502 h 610"/>
                  <a:gd name="T28" fmla="*/ 150 w 643"/>
                  <a:gd name="T29" fmla="*/ 514 h 610"/>
                  <a:gd name="T30" fmla="*/ 173 w 643"/>
                  <a:gd name="T31" fmla="*/ 517 h 610"/>
                  <a:gd name="T32" fmla="*/ 214 w 643"/>
                  <a:gd name="T33" fmla="*/ 565 h 610"/>
                  <a:gd name="T34" fmla="*/ 219 w 643"/>
                  <a:gd name="T35" fmla="*/ 599 h 610"/>
                  <a:gd name="T36" fmla="*/ 252 w 643"/>
                  <a:gd name="T37" fmla="*/ 597 h 610"/>
                  <a:gd name="T38" fmla="*/ 321 w 643"/>
                  <a:gd name="T39" fmla="*/ 600 h 610"/>
                  <a:gd name="T40" fmla="*/ 331 w 643"/>
                  <a:gd name="T41" fmla="*/ 604 h 610"/>
                  <a:gd name="T42" fmla="*/ 322 w 643"/>
                  <a:gd name="T43" fmla="*/ 567 h 610"/>
                  <a:gd name="T44" fmla="*/ 360 w 643"/>
                  <a:gd name="T45" fmla="*/ 541 h 610"/>
                  <a:gd name="T46" fmla="*/ 384 w 643"/>
                  <a:gd name="T47" fmla="*/ 537 h 610"/>
                  <a:gd name="T48" fmla="*/ 420 w 643"/>
                  <a:gd name="T49" fmla="*/ 534 h 610"/>
                  <a:gd name="T50" fmla="*/ 449 w 643"/>
                  <a:gd name="T51" fmla="*/ 532 h 610"/>
                  <a:gd name="T52" fmla="*/ 483 w 643"/>
                  <a:gd name="T53" fmla="*/ 512 h 610"/>
                  <a:gd name="T54" fmla="*/ 492 w 643"/>
                  <a:gd name="T55" fmla="*/ 479 h 610"/>
                  <a:gd name="T56" fmla="*/ 525 w 643"/>
                  <a:gd name="T57" fmla="*/ 458 h 610"/>
                  <a:gd name="T58" fmla="*/ 572 w 643"/>
                  <a:gd name="T59" fmla="*/ 470 h 610"/>
                  <a:gd name="T60" fmla="*/ 640 w 643"/>
                  <a:gd name="T61" fmla="*/ 447 h 610"/>
                  <a:gd name="T62" fmla="*/ 614 w 643"/>
                  <a:gd name="T63" fmla="*/ 409 h 610"/>
                  <a:gd name="T64" fmla="*/ 605 w 643"/>
                  <a:gd name="T65" fmla="*/ 366 h 610"/>
                  <a:gd name="T66" fmla="*/ 600 w 643"/>
                  <a:gd name="T67" fmla="*/ 353 h 610"/>
                  <a:gd name="T68" fmla="*/ 586 w 643"/>
                  <a:gd name="T69" fmla="*/ 340 h 610"/>
                  <a:gd name="T70" fmla="*/ 590 w 643"/>
                  <a:gd name="T71" fmla="*/ 322 h 610"/>
                  <a:gd name="T72" fmla="*/ 578 w 643"/>
                  <a:gd name="T73" fmla="*/ 325 h 610"/>
                  <a:gd name="T74" fmla="*/ 544 w 643"/>
                  <a:gd name="T75" fmla="*/ 326 h 610"/>
                  <a:gd name="T76" fmla="*/ 504 w 643"/>
                  <a:gd name="T77" fmla="*/ 333 h 610"/>
                  <a:gd name="T78" fmla="*/ 478 w 643"/>
                  <a:gd name="T79" fmla="*/ 352 h 610"/>
                  <a:gd name="T80" fmla="*/ 434 w 643"/>
                  <a:gd name="T81" fmla="*/ 366 h 610"/>
                  <a:gd name="T82" fmla="*/ 408 w 643"/>
                  <a:gd name="T83" fmla="*/ 359 h 610"/>
                  <a:gd name="T84" fmla="*/ 420 w 643"/>
                  <a:gd name="T85" fmla="*/ 326 h 610"/>
                  <a:gd name="T86" fmla="*/ 411 w 643"/>
                  <a:gd name="T87" fmla="*/ 293 h 610"/>
                  <a:gd name="T88" fmla="*/ 385 w 643"/>
                  <a:gd name="T89" fmla="*/ 277 h 610"/>
                  <a:gd name="T90" fmla="*/ 351 w 643"/>
                  <a:gd name="T91" fmla="*/ 263 h 610"/>
                  <a:gd name="T92" fmla="*/ 324 w 643"/>
                  <a:gd name="T93" fmla="*/ 219 h 610"/>
                  <a:gd name="T94" fmla="*/ 331 w 643"/>
                  <a:gd name="T95" fmla="*/ 192 h 610"/>
                  <a:gd name="T96" fmla="*/ 259 w 643"/>
                  <a:gd name="T97" fmla="*/ 159 h 610"/>
                  <a:gd name="T98" fmla="*/ 224 w 643"/>
                  <a:gd name="T99" fmla="*/ 125 h 610"/>
                  <a:gd name="T100" fmla="*/ 184 w 643"/>
                  <a:gd name="T101" fmla="*/ 127 h 610"/>
                  <a:gd name="T102" fmla="*/ 154 w 643"/>
                  <a:gd name="T103" fmla="*/ 110 h 610"/>
                  <a:gd name="T104" fmla="*/ 161 w 643"/>
                  <a:gd name="T105" fmla="*/ 65 h 610"/>
                  <a:gd name="T106" fmla="*/ 174 w 643"/>
                  <a:gd name="T107" fmla="*/ 60 h 610"/>
                  <a:gd name="T108" fmla="*/ 164 w 643"/>
                  <a:gd name="T109" fmla="*/ 0 h 6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643" h="610">
                    <a:moveTo>
                      <a:pt x="146" y="4"/>
                    </a:moveTo>
                    <a:lnTo>
                      <a:pt x="145" y="2"/>
                    </a:lnTo>
                    <a:lnTo>
                      <a:pt x="142" y="2"/>
                    </a:lnTo>
                    <a:lnTo>
                      <a:pt x="135" y="0"/>
                    </a:lnTo>
                    <a:lnTo>
                      <a:pt x="125" y="22"/>
                    </a:lnTo>
                    <a:lnTo>
                      <a:pt x="124" y="22"/>
                    </a:lnTo>
                    <a:lnTo>
                      <a:pt x="122" y="23"/>
                    </a:lnTo>
                    <a:lnTo>
                      <a:pt x="106" y="25"/>
                    </a:lnTo>
                    <a:lnTo>
                      <a:pt x="101" y="25"/>
                    </a:lnTo>
                    <a:lnTo>
                      <a:pt x="86" y="29"/>
                    </a:lnTo>
                    <a:lnTo>
                      <a:pt x="80" y="29"/>
                    </a:lnTo>
                    <a:lnTo>
                      <a:pt x="76" y="30"/>
                    </a:lnTo>
                    <a:lnTo>
                      <a:pt x="68" y="29"/>
                    </a:lnTo>
                    <a:lnTo>
                      <a:pt x="64" y="29"/>
                    </a:lnTo>
                    <a:lnTo>
                      <a:pt x="60" y="30"/>
                    </a:lnTo>
                    <a:lnTo>
                      <a:pt x="50" y="35"/>
                    </a:lnTo>
                    <a:lnTo>
                      <a:pt x="46" y="37"/>
                    </a:lnTo>
                    <a:lnTo>
                      <a:pt x="46" y="44"/>
                    </a:lnTo>
                    <a:lnTo>
                      <a:pt x="47" y="54"/>
                    </a:lnTo>
                    <a:lnTo>
                      <a:pt x="47" y="58"/>
                    </a:lnTo>
                    <a:lnTo>
                      <a:pt x="46" y="65"/>
                    </a:lnTo>
                    <a:lnTo>
                      <a:pt x="44" y="65"/>
                    </a:lnTo>
                    <a:lnTo>
                      <a:pt x="43" y="67"/>
                    </a:lnTo>
                    <a:lnTo>
                      <a:pt x="43" y="68"/>
                    </a:lnTo>
                    <a:lnTo>
                      <a:pt x="15" y="60"/>
                    </a:lnTo>
                    <a:lnTo>
                      <a:pt x="13" y="60"/>
                    </a:lnTo>
                    <a:lnTo>
                      <a:pt x="12" y="60"/>
                    </a:lnTo>
                    <a:lnTo>
                      <a:pt x="6" y="61"/>
                    </a:lnTo>
                    <a:lnTo>
                      <a:pt x="5" y="61"/>
                    </a:lnTo>
                    <a:lnTo>
                      <a:pt x="2" y="64"/>
                    </a:lnTo>
                    <a:lnTo>
                      <a:pt x="0" y="67"/>
                    </a:lnTo>
                    <a:lnTo>
                      <a:pt x="0" y="69"/>
                    </a:lnTo>
                    <a:lnTo>
                      <a:pt x="5" y="85"/>
                    </a:lnTo>
                    <a:lnTo>
                      <a:pt x="8" y="88"/>
                    </a:lnTo>
                    <a:lnTo>
                      <a:pt x="10" y="89"/>
                    </a:lnTo>
                    <a:lnTo>
                      <a:pt x="17" y="95"/>
                    </a:lnTo>
                    <a:lnTo>
                      <a:pt x="23" y="107"/>
                    </a:lnTo>
                    <a:lnTo>
                      <a:pt x="32" y="121"/>
                    </a:lnTo>
                    <a:lnTo>
                      <a:pt x="32" y="125"/>
                    </a:lnTo>
                    <a:lnTo>
                      <a:pt x="27" y="146"/>
                    </a:lnTo>
                    <a:lnTo>
                      <a:pt x="30" y="165"/>
                    </a:lnTo>
                    <a:lnTo>
                      <a:pt x="50" y="199"/>
                    </a:lnTo>
                    <a:lnTo>
                      <a:pt x="50" y="205"/>
                    </a:lnTo>
                    <a:lnTo>
                      <a:pt x="51" y="205"/>
                    </a:lnTo>
                    <a:lnTo>
                      <a:pt x="50" y="206"/>
                    </a:lnTo>
                    <a:lnTo>
                      <a:pt x="37" y="215"/>
                    </a:lnTo>
                    <a:lnTo>
                      <a:pt x="32" y="215"/>
                    </a:lnTo>
                    <a:lnTo>
                      <a:pt x="29" y="216"/>
                    </a:lnTo>
                    <a:lnTo>
                      <a:pt x="29" y="220"/>
                    </a:lnTo>
                    <a:lnTo>
                      <a:pt x="30" y="223"/>
                    </a:lnTo>
                    <a:lnTo>
                      <a:pt x="32" y="236"/>
                    </a:lnTo>
                    <a:lnTo>
                      <a:pt x="40" y="248"/>
                    </a:lnTo>
                    <a:lnTo>
                      <a:pt x="43" y="259"/>
                    </a:lnTo>
                    <a:lnTo>
                      <a:pt x="34" y="293"/>
                    </a:lnTo>
                    <a:lnTo>
                      <a:pt x="34" y="294"/>
                    </a:lnTo>
                    <a:lnTo>
                      <a:pt x="40" y="294"/>
                    </a:lnTo>
                    <a:lnTo>
                      <a:pt x="41" y="296"/>
                    </a:lnTo>
                    <a:lnTo>
                      <a:pt x="43" y="296"/>
                    </a:lnTo>
                    <a:lnTo>
                      <a:pt x="46" y="297"/>
                    </a:lnTo>
                    <a:lnTo>
                      <a:pt x="48" y="300"/>
                    </a:lnTo>
                    <a:lnTo>
                      <a:pt x="50" y="303"/>
                    </a:lnTo>
                    <a:lnTo>
                      <a:pt x="50" y="304"/>
                    </a:lnTo>
                    <a:lnTo>
                      <a:pt x="53" y="313"/>
                    </a:lnTo>
                    <a:lnTo>
                      <a:pt x="60" y="325"/>
                    </a:lnTo>
                    <a:lnTo>
                      <a:pt x="61" y="325"/>
                    </a:lnTo>
                    <a:lnTo>
                      <a:pt x="61" y="326"/>
                    </a:lnTo>
                    <a:lnTo>
                      <a:pt x="68" y="332"/>
                    </a:lnTo>
                    <a:lnTo>
                      <a:pt x="68" y="333"/>
                    </a:lnTo>
                    <a:lnTo>
                      <a:pt x="70" y="335"/>
                    </a:lnTo>
                    <a:lnTo>
                      <a:pt x="70" y="338"/>
                    </a:lnTo>
                    <a:lnTo>
                      <a:pt x="67" y="350"/>
                    </a:lnTo>
                    <a:lnTo>
                      <a:pt x="51" y="384"/>
                    </a:lnTo>
                    <a:lnTo>
                      <a:pt x="51" y="386"/>
                    </a:lnTo>
                    <a:lnTo>
                      <a:pt x="50" y="400"/>
                    </a:lnTo>
                    <a:lnTo>
                      <a:pt x="51" y="412"/>
                    </a:lnTo>
                    <a:lnTo>
                      <a:pt x="51" y="413"/>
                    </a:lnTo>
                    <a:lnTo>
                      <a:pt x="54" y="419"/>
                    </a:lnTo>
                    <a:lnTo>
                      <a:pt x="58" y="421"/>
                    </a:lnTo>
                    <a:lnTo>
                      <a:pt x="60" y="427"/>
                    </a:lnTo>
                    <a:lnTo>
                      <a:pt x="61" y="430"/>
                    </a:lnTo>
                    <a:lnTo>
                      <a:pt x="61" y="431"/>
                    </a:lnTo>
                    <a:lnTo>
                      <a:pt x="60" y="445"/>
                    </a:lnTo>
                    <a:lnTo>
                      <a:pt x="62" y="456"/>
                    </a:lnTo>
                    <a:lnTo>
                      <a:pt x="67" y="466"/>
                    </a:lnTo>
                    <a:lnTo>
                      <a:pt x="72" y="472"/>
                    </a:lnTo>
                    <a:lnTo>
                      <a:pt x="75" y="480"/>
                    </a:lnTo>
                    <a:lnTo>
                      <a:pt x="75" y="484"/>
                    </a:lnTo>
                    <a:lnTo>
                      <a:pt x="76" y="493"/>
                    </a:lnTo>
                    <a:lnTo>
                      <a:pt x="78" y="494"/>
                    </a:lnTo>
                    <a:lnTo>
                      <a:pt x="80" y="495"/>
                    </a:lnTo>
                    <a:lnTo>
                      <a:pt x="83" y="494"/>
                    </a:lnTo>
                    <a:lnTo>
                      <a:pt x="85" y="494"/>
                    </a:lnTo>
                    <a:lnTo>
                      <a:pt x="85" y="495"/>
                    </a:lnTo>
                    <a:lnTo>
                      <a:pt x="97" y="495"/>
                    </a:lnTo>
                    <a:lnTo>
                      <a:pt x="101" y="497"/>
                    </a:lnTo>
                    <a:lnTo>
                      <a:pt x="104" y="500"/>
                    </a:lnTo>
                    <a:lnTo>
                      <a:pt x="106" y="500"/>
                    </a:lnTo>
                    <a:lnTo>
                      <a:pt x="106" y="502"/>
                    </a:lnTo>
                    <a:lnTo>
                      <a:pt x="107" y="508"/>
                    </a:lnTo>
                    <a:lnTo>
                      <a:pt x="113" y="514"/>
                    </a:lnTo>
                    <a:lnTo>
                      <a:pt x="115" y="514"/>
                    </a:lnTo>
                    <a:lnTo>
                      <a:pt x="117" y="512"/>
                    </a:lnTo>
                    <a:lnTo>
                      <a:pt x="121" y="512"/>
                    </a:lnTo>
                    <a:lnTo>
                      <a:pt x="134" y="509"/>
                    </a:lnTo>
                    <a:lnTo>
                      <a:pt x="150" y="514"/>
                    </a:lnTo>
                    <a:lnTo>
                      <a:pt x="152" y="514"/>
                    </a:lnTo>
                    <a:lnTo>
                      <a:pt x="161" y="511"/>
                    </a:lnTo>
                    <a:lnTo>
                      <a:pt x="161" y="509"/>
                    </a:lnTo>
                    <a:lnTo>
                      <a:pt x="166" y="509"/>
                    </a:lnTo>
                    <a:lnTo>
                      <a:pt x="167" y="511"/>
                    </a:lnTo>
                    <a:lnTo>
                      <a:pt x="171" y="514"/>
                    </a:lnTo>
                    <a:lnTo>
                      <a:pt x="173" y="517"/>
                    </a:lnTo>
                    <a:lnTo>
                      <a:pt x="177" y="522"/>
                    </a:lnTo>
                    <a:lnTo>
                      <a:pt x="201" y="522"/>
                    </a:lnTo>
                    <a:lnTo>
                      <a:pt x="212" y="544"/>
                    </a:lnTo>
                    <a:lnTo>
                      <a:pt x="203" y="551"/>
                    </a:lnTo>
                    <a:lnTo>
                      <a:pt x="203" y="558"/>
                    </a:lnTo>
                    <a:lnTo>
                      <a:pt x="207" y="564"/>
                    </a:lnTo>
                    <a:lnTo>
                      <a:pt x="214" y="565"/>
                    </a:lnTo>
                    <a:lnTo>
                      <a:pt x="216" y="567"/>
                    </a:lnTo>
                    <a:lnTo>
                      <a:pt x="220" y="568"/>
                    </a:lnTo>
                    <a:lnTo>
                      <a:pt x="207" y="575"/>
                    </a:lnTo>
                    <a:lnTo>
                      <a:pt x="203" y="584"/>
                    </a:lnTo>
                    <a:lnTo>
                      <a:pt x="203" y="586"/>
                    </a:lnTo>
                    <a:lnTo>
                      <a:pt x="205" y="586"/>
                    </a:lnTo>
                    <a:lnTo>
                      <a:pt x="219" y="599"/>
                    </a:lnTo>
                    <a:lnTo>
                      <a:pt x="221" y="606"/>
                    </a:lnTo>
                    <a:lnTo>
                      <a:pt x="223" y="607"/>
                    </a:lnTo>
                    <a:lnTo>
                      <a:pt x="227" y="610"/>
                    </a:lnTo>
                    <a:lnTo>
                      <a:pt x="228" y="610"/>
                    </a:lnTo>
                    <a:lnTo>
                      <a:pt x="230" y="608"/>
                    </a:lnTo>
                    <a:lnTo>
                      <a:pt x="242" y="600"/>
                    </a:lnTo>
                    <a:lnTo>
                      <a:pt x="252" y="597"/>
                    </a:lnTo>
                    <a:lnTo>
                      <a:pt x="257" y="592"/>
                    </a:lnTo>
                    <a:lnTo>
                      <a:pt x="264" y="589"/>
                    </a:lnTo>
                    <a:lnTo>
                      <a:pt x="269" y="589"/>
                    </a:lnTo>
                    <a:lnTo>
                      <a:pt x="276" y="587"/>
                    </a:lnTo>
                    <a:lnTo>
                      <a:pt x="283" y="590"/>
                    </a:lnTo>
                    <a:lnTo>
                      <a:pt x="305" y="594"/>
                    </a:lnTo>
                    <a:lnTo>
                      <a:pt x="321" y="600"/>
                    </a:lnTo>
                    <a:lnTo>
                      <a:pt x="321" y="601"/>
                    </a:lnTo>
                    <a:lnTo>
                      <a:pt x="324" y="604"/>
                    </a:lnTo>
                    <a:lnTo>
                      <a:pt x="326" y="604"/>
                    </a:lnTo>
                    <a:lnTo>
                      <a:pt x="326" y="606"/>
                    </a:lnTo>
                    <a:lnTo>
                      <a:pt x="328" y="606"/>
                    </a:lnTo>
                    <a:lnTo>
                      <a:pt x="329" y="604"/>
                    </a:lnTo>
                    <a:lnTo>
                      <a:pt x="331" y="604"/>
                    </a:lnTo>
                    <a:lnTo>
                      <a:pt x="332" y="600"/>
                    </a:lnTo>
                    <a:lnTo>
                      <a:pt x="333" y="599"/>
                    </a:lnTo>
                    <a:lnTo>
                      <a:pt x="333" y="594"/>
                    </a:lnTo>
                    <a:lnTo>
                      <a:pt x="328" y="578"/>
                    </a:lnTo>
                    <a:lnTo>
                      <a:pt x="324" y="570"/>
                    </a:lnTo>
                    <a:lnTo>
                      <a:pt x="322" y="568"/>
                    </a:lnTo>
                    <a:lnTo>
                      <a:pt x="322" y="567"/>
                    </a:lnTo>
                    <a:lnTo>
                      <a:pt x="321" y="561"/>
                    </a:lnTo>
                    <a:lnTo>
                      <a:pt x="321" y="558"/>
                    </a:lnTo>
                    <a:lnTo>
                      <a:pt x="326" y="555"/>
                    </a:lnTo>
                    <a:lnTo>
                      <a:pt x="340" y="543"/>
                    </a:lnTo>
                    <a:lnTo>
                      <a:pt x="343" y="546"/>
                    </a:lnTo>
                    <a:lnTo>
                      <a:pt x="353" y="546"/>
                    </a:lnTo>
                    <a:lnTo>
                      <a:pt x="360" y="541"/>
                    </a:lnTo>
                    <a:lnTo>
                      <a:pt x="365" y="541"/>
                    </a:lnTo>
                    <a:lnTo>
                      <a:pt x="365" y="540"/>
                    </a:lnTo>
                    <a:lnTo>
                      <a:pt x="367" y="540"/>
                    </a:lnTo>
                    <a:lnTo>
                      <a:pt x="378" y="541"/>
                    </a:lnTo>
                    <a:lnTo>
                      <a:pt x="378" y="540"/>
                    </a:lnTo>
                    <a:lnTo>
                      <a:pt x="382" y="536"/>
                    </a:lnTo>
                    <a:lnTo>
                      <a:pt x="384" y="537"/>
                    </a:lnTo>
                    <a:lnTo>
                      <a:pt x="385" y="537"/>
                    </a:lnTo>
                    <a:lnTo>
                      <a:pt x="386" y="536"/>
                    </a:lnTo>
                    <a:lnTo>
                      <a:pt x="389" y="539"/>
                    </a:lnTo>
                    <a:lnTo>
                      <a:pt x="398" y="536"/>
                    </a:lnTo>
                    <a:lnTo>
                      <a:pt x="407" y="534"/>
                    </a:lnTo>
                    <a:lnTo>
                      <a:pt x="411" y="533"/>
                    </a:lnTo>
                    <a:lnTo>
                      <a:pt x="420" y="534"/>
                    </a:lnTo>
                    <a:lnTo>
                      <a:pt x="434" y="530"/>
                    </a:lnTo>
                    <a:lnTo>
                      <a:pt x="442" y="526"/>
                    </a:lnTo>
                    <a:lnTo>
                      <a:pt x="444" y="526"/>
                    </a:lnTo>
                    <a:lnTo>
                      <a:pt x="444" y="530"/>
                    </a:lnTo>
                    <a:lnTo>
                      <a:pt x="445" y="530"/>
                    </a:lnTo>
                    <a:lnTo>
                      <a:pt x="446" y="532"/>
                    </a:lnTo>
                    <a:lnTo>
                      <a:pt x="449" y="532"/>
                    </a:lnTo>
                    <a:lnTo>
                      <a:pt x="460" y="537"/>
                    </a:lnTo>
                    <a:lnTo>
                      <a:pt x="462" y="537"/>
                    </a:lnTo>
                    <a:lnTo>
                      <a:pt x="484" y="532"/>
                    </a:lnTo>
                    <a:lnTo>
                      <a:pt x="488" y="532"/>
                    </a:lnTo>
                    <a:lnTo>
                      <a:pt x="488" y="522"/>
                    </a:lnTo>
                    <a:lnTo>
                      <a:pt x="485" y="514"/>
                    </a:lnTo>
                    <a:lnTo>
                      <a:pt x="483" y="512"/>
                    </a:lnTo>
                    <a:lnTo>
                      <a:pt x="483" y="509"/>
                    </a:lnTo>
                    <a:lnTo>
                      <a:pt x="481" y="500"/>
                    </a:lnTo>
                    <a:lnTo>
                      <a:pt x="481" y="497"/>
                    </a:lnTo>
                    <a:lnTo>
                      <a:pt x="485" y="481"/>
                    </a:lnTo>
                    <a:lnTo>
                      <a:pt x="487" y="480"/>
                    </a:lnTo>
                    <a:lnTo>
                      <a:pt x="490" y="480"/>
                    </a:lnTo>
                    <a:lnTo>
                      <a:pt x="492" y="479"/>
                    </a:lnTo>
                    <a:lnTo>
                      <a:pt x="492" y="458"/>
                    </a:lnTo>
                    <a:lnTo>
                      <a:pt x="501" y="455"/>
                    </a:lnTo>
                    <a:lnTo>
                      <a:pt x="509" y="453"/>
                    </a:lnTo>
                    <a:lnTo>
                      <a:pt x="519" y="453"/>
                    </a:lnTo>
                    <a:lnTo>
                      <a:pt x="523" y="456"/>
                    </a:lnTo>
                    <a:lnTo>
                      <a:pt x="525" y="456"/>
                    </a:lnTo>
                    <a:lnTo>
                      <a:pt x="525" y="458"/>
                    </a:lnTo>
                    <a:lnTo>
                      <a:pt x="526" y="458"/>
                    </a:lnTo>
                    <a:lnTo>
                      <a:pt x="538" y="456"/>
                    </a:lnTo>
                    <a:lnTo>
                      <a:pt x="541" y="456"/>
                    </a:lnTo>
                    <a:lnTo>
                      <a:pt x="543" y="455"/>
                    </a:lnTo>
                    <a:lnTo>
                      <a:pt x="550" y="453"/>
                    </a:lnTo>
                    <a:lnTo>
                      <a:pt x="562" y="465"/>
                    </a:lnTo>
                    <a:lnTo>
                      <a:pt x="572" y="470"/>
                    </a:lnTo>
                    <a:lnTo>
                      <a:pt x="586" y="481"/>
                    </a:lnTo>
                    <a:lnTo>
                      <a:pt x="594" y="490"/>
                    </a:lnTo>
                    <a:lnTo>
                      <a:pt x="596" y="488"/>
                    </a:lnTo>
                    <a:lnTo>
                      <a:pt x="597" y="488"/>
                    </a:lnTo>
                    <a:lnTo>
                      <a:pt x="642" y="448"/>
                    </a:lnTo>
                    <a:lnTo>
                      <a:pt x="643" y="448"/>
                    </a:lnTo>
                    <a:lnTo>
                      <a:pt x="640" y="447"/>
                    </a:lnTo>
                    <a:lnTo>
                      <a:pt x="638" y="444"/>
                    </a:lnTo>
                    <a:lnTo>
                      <a:pt x="635" y="438"/>
                    </a:lnTo>
                    <a:lnTo>
                      <a:pt x="622" y="424"/>
                    </a:lnTo>
                    <a:lnTo>
                      <a:pt x="621" y="424"/>
                    </a:lnTo>
                    <a:lnTo>
                      <a:pt x="619" y="421"/>
                    </a:lnTo>
                    <a:lnTo>
                      <a:pt x="619" y="420"/>
                    </a:lnTo>
                    <a:lnTo>
                      <a:pt x="614" y="409"/>
                    </a:lnTo>
                    <a:lnTo>
                      <a:pt x="610" y="395"/>
                    </a:lnTo>
                    <a:lnTo>
                      <a:pt x="594" y="386"/>
                    </a:lnTo>
                    <a:lnTo>
                      <a:pt x="593" y="384"/>
                    </a:lnTo>
                    <a:lnTo>
                      <a:pt x="593" y="380"/>
                    </a:lnTo>
                    <a:lnTo>
                      <a:pt x="594" y="378"/>
                    </a:lnTo>
                    <a:lnTo>
                      <a:pt x="596" y="375"/>
                    </a:lnTo>
                    <a:lnTo>
                      <a:pt x="605" y="366"/>
                    </a:lnTo>
                    <a:lnTo>
                      <a:pt x="610" y="366"/>
                    </a:lnTo>
                    <a:lnTo>
                      <a:pt x="612" y="364"/>
                    </a:lnTo>
                    <a:lnTo>
                      <a:pt x="614" y="352"/>
                    </a:lnTo>
                    <a:lnTo>
                      <a:pt x="612" y="349"/>
                    </a:lnTo>
                    <a:lnTo>
                      <a:pt x="608" y="349"/>
                    </a:lnTo>
                    <a:lnTo>
                      <a:pt x="607" y="350"/>
                    </a:lnTo>
                    <a:lnTo>
                      <a:pt x="600" y="353"/>
                    </a:lnTo>
                    <a:lnTo>
                      <a:pt x="599" y="353"/>
                    </a:lnTo>
                    <a:lnTo>
                      <a:pt x="594" y="352"/>
                    </a:lnTo>
                    <a:lnTo>
                      <a:pt x="589" y="349"/>
                    </a:lnTo>
                    <a:lnTo>
                      <a:pt x="586" y="349"/>
                    </a:lnTo>
                    <a:lnTo>
                      <a:pt x="586" y="347"/>
                    </a:lnTo>
                    <a:lnTo>
                      <a:pt x="585" y="346"/>
                    </a:lnTo>
                    <a:lnTo>
                      <a:pt x="586" y="340"/>
                    </a:lnTo>
                    <a:lnTo>
                      <a:pt x="587" y="338"/>
                    </a:lnTo>
                    <a:lnTo>
                      <a:pt x="587" y="336"/>
                    </a:lnTo>
                    <a:lnTo>
                      <a:pt x="589" y="336"/>
                    </a:lnTo>
                    <a:lnTo>
                      <a:pt x="594" y="333"/>
                    </a:lnTo>
                    <a:lnTo>
                      <a:pt x="596" y="326"/>
                    </a:lnTo>
                    <a:lnTo>
                      <a:pt x="596" y="325"/>
                    </a:lnTo>
                    <a:lnTo>
                      <a:pt x="590" y="322"/>
                    </a:lnTo>
                    <a:lnTo>
                      <a:pt x="587" y="323"/>
                    </a:lnTo>
                    <a:lnTo>
                      <a:pt x="586" y="323"/>
                    </a:lnTo>
                    <a:lnTo>
                      <a:pt x="585" y="325"/>
                    </a:lnTo>
                    <a:lnTo>
                      <a:pt x="583" y="325"/>
                    </a:lnTo>
                    <a:lnTo>
                      <a:pt x="582" y="326"/>
                    </a:lnTo>
                    <a:lnTo>
                      <a:pt x="580" y="325"/>
                    </a:lnTo>
                    <a:lnTo>
                      <a:pt x="578" y="325"/>
                    </a:lnTo>
                    <a:lnTo>
                      <a:pt x="573" y="326"/>
                    </a:lnTo>
                    <a:lnTo>
                      <a:pt x="572" y="326"/>
                    </a:lnTo>
                    <a:lnTo>
                      <a:pt x="569" y="328"/>
                    </a:lnTo>
                    <a:lnTo>
                      <a:pt x="561" y="336"/>
                    </a:lnTo>
                    <a:lnTo>
                      <a:pt x="555" y="336"/>
                    </a:lnTo>
                    <a:lnTo>
                      <a:pt x="551" y="333"/>
                    </a:lnTo>
                    <a:lnTo>
                      <a:pt x="544" y="326"/>
                    </a:lnTo>
                    <a:lnTo>
                      <a:pt x="540" y="326"/>
                    </a:lnTo>
                    <a:lnTo>
                      <a:pt x="540" y="329"/>
                    </a:lnTo>
                    <a:lnTo>
                      <a:pt x="535" y="335"/>
                    </a:lnTo>
                    <a:lnTo>
                      <a:pt x="520" y="332"/>
                    </a:lnTo>
                    <a:lnTo>
                      <a:pt x="513" y="329"/>
                    </a:lnTo>
                    <a:lnTo>
                      <a:pt x="508" y="330"/>
                    </a:lnTo>
                    <a:lnTo>
                      <a:pt x="504" y="333"/>
                    </a:lnTo>
                    <a:lnTo>
                      <a:pt x="497" y="336"/>
                    </a:lnTo>
                    <a:lnTo>
                      <a:pt x="492" y="335"/>
                    </a:lnTo>
                    <a:lnTo>
                      <a:pt x="491" y="335"/>
                    </a:lnTo>
                    <a:lnTo>
                      <a:pt x="483" y="346"/>
                    </a:lnTo>
                    <a:lnTo>
                      <a:pt x="483" y="350"/>
                    </a:lnTo>
                    <a:lnTo>
                      <a:pt x="480" y="352"/>
                    </a:lnTo>
                    <a:lnTo>
                      <a:pt x="478" y="352"/>
                    </a:lnTo>
                    <a:lnTo>
                      <a:pt x="475" y="354"/>
                    </a:lnTo>
                    <a:lnTo>
                      <a:pt x="473" y="359"/>
                    </a:lnTo>
                    <a:lnTo>
                      <a:pt x="465" y="363"/>
                    </a:lnTo>
                    <a:lnTo>
                      <a:pt x="456" y="366"/>
                    </a:lnTo>
                    <a:lnTo>
                      <a:pt x="446" y="367"/>
                    </a:lnTo>
                    <a:lnTo>
                      <a:pt x="434" y="367"/>
                    </a:lnTo>
                    <a:lnTo>
                      <a:pt x="434" y="366"/>
                    </a:lnTo>
                    <a:lnTo>
                      <a:pt x="432" y="366"/>
                    </a:lnTo>
                    <a:lnTo>
                      <a:pt x="428" y="363"/>
                    </a:lnTo>
                    <a:lnTo>
                      <a:pt x="422" y="363"/>
                    </a:lnTo>
                    <a:lnTo>
                      <a:pt x="420" y="364"/>
                    </a:lnTo>
                    <a:lnTo>
                      <a:pt x="410" y="364"/>
                    </a:lnTo>
                    <a:lnTo>
                      <a:pt x="408" y="363"/>
                    </a:lnTo>
                    <a:lnTo>
                      <a:pt x="408" y="359"/>
                    </a:lnTo>
                    <a:lnTo>
                      <a:pt x="413" y="350"/>
                    </a:lnTo>
                    <a:lnTo>
                      <a:pt x="418" y="345"/>
                    </a:lnTo>
                    <a:lnTo>
                      <a:pt x="418" y="343"/>
                    </a:lnTo>
                    <a:lnTo>
                      <a:pt x="420" y="340"/>
                    </a:lnTo>
                    <a:lnTo>
                      <a:pt x="421" y="339"/>
                    </a:lnTo>
                    <a:lnTo>
                      <a:pt x="421" y="332"/>
                    </a:lnTo>
                    <a:lnTo>
                      <a:pt x="420" y="326"/>
                    </a:lnTo>
                    <a:lnTo>
                      <a:pt x="420" y="325"/>
                    </a:lnTo>
                    <a:lnTo>
                      <a:pt x="417" y="322"/>
                    </a:lnTo>
                    <a:lnTo>
                      <a:pt x="415" y="319"/>
                    </a:lnTo>
                    <a:lnTo>
                      <a:pt x="410" y="303"/>
                    </a:lnTo>
                    <a:lnTo>
                      <a:pt x="410" y="299"/>
                    </a:lnTo>
                    <a:lnTo>
                      <a:pt x="411" y="294"/>
                    </a:lnTo>
                    <a:lnTo>
                      <a:pt x="411" y="293"/>
                    </a:lnTo>
                    <a:lnTo>
                      <a:pt x="413" y="292"/>
                    </a:lnTo>
                    <a:lnTo>
                      <a:pt x="422" y="292"/>
                    </a:lnTo>
                    <a:lnTo>
                      <a:pt x="421" y="282"/>
                    </a:lnTo>
                    <a:lnTo>
                      <a:pt x="414" y="282"/>
                    </a:lnTo>
                    <a:lnTo>
                      <a:pt x="407" y="280"/>
                    </a:lnTo>
                    <a:lnTo>
                      <a:pt x="399" y="276"/>
                    </a:lnTo>
                    <a:lnTo>
                      <a:pt x="385" y="277"/>
                    </a:lnTo>
                    <a:lnTo>
                      <a:pt x="374" y="276"/>
                    </a:lnTo>
                    <a:lnTo>
                      <a:pt x="368" y="275"/>
                    </a:lnTo>
                    <a:lnTo>
                      <a:pt x="360" y="275"/>
                    </a:lnTo>
                    <a:lnTo>
                      <a:pt x="357" y="273"/>
                    </a:lnTo>
                    <a:lnTo>
                      <a:pt x="355" y="272"/>
                    </a:lnTo>
                    <a:lnTo>
                      <a:pt x="355" y="270"/>
                    </a:lnTo>
                    <a:lnTo>
                      <a:pt x="351" y="263"/>
                    </a:lnTo>
                    <a:lnTo>
                      <a:pt x="351" y="259"/>
                    </a:lnTo>
                    <a:lnTo>
                      <a:pt x="348" y="250"/>
                    </a:lnTo>
                    <a:lnTo>
                      <a:pt x="347" y="250"/>
                    </a:lnTo>
                    <a:lnTo>
                      <a:pt x="341" y="244"/>
                    </a:lnTo>
                    <a:lnTo>
                      <a:pt x="337" y="239"/>
                    </a:lnTo>
                    <a:lnTo>
                      <a:pt x="333" y="232"/>
                    </a:lnTo>
                    <a:lnTo>
                      <a:pt x="324" y="219"/>
                    </a:lnTo>
                    <a:lnTo>
                      <a:pt x="322" y="213"/>
                    </a:lnTo>
                    <a:lnTo>
                      <a:pt x="322" y="206"/>
                    </a:lnTo>
                    <a:lnTo>
                      <a:pt x="325" y="202"/>
                    </a:lnTo>
                    <a:lnTo>
                      <a:pt x="326" y="201"/>
                    </a:lnTo>
                    <a:lnTo>
                      <a:pt x="326" y="199"/>
                    </a:lnTo>
                    <a:lnTo>
                      <a:pt x="329" y="194"/>
                    </a:lnTo>
                    <a:lnTo>
                      <a:pt x="331" y="192"/>
                    </a:lnTo>
                    <a:lnTo>
                      <a:pt x="329" y="184"/>
                    </a:lnTo>
                    <a:lnTo>
                      <a:pt x="328" y="183"/>
                    </a:lnTo>
                    <a:lnTo>
                      <a:pt x="318" y="184"/>
                    </a:lnTo>
                    <a:lnTo>
                      <a:pt x="276" y="188"/>
                    </a:lnTo>
                    <a:lnTo>
                      <a:pt x="266" y="176"/>
                    </a:lnTo>
                    <a:lnTo>
                      <a:pt x="262" y="160"/>
                    </a:lnTo>
                    <a:lnTo>
                      <a:pt x="259" y="159"/>
                    </a:lnTo>
                    <a:lnTo>
                      <a:pt x="258" y="159"/>
                    </a:lnTo>
                    <a:lnTo>
                      <a:pt x="255" y="145"/>
                    </a:lnTo>
                    <a:lnTo>
                      <a:pt x="255" y="129"/>
                    </a:lnTo>
                    <a:lnTo>
                      <a:pt x="245" y="129"/>
                    </a:lnTo>
                    <a:lnTo>
                      <a:pt x="245" y="131"/>
                    </a:lnTo>
                    <a:lnTo>
                      <a:pt x="240" y="128"/>
                    </a:lnTo>
                    <a:lnTo>
                      <a:pt x="224" y="125"/>
                    </a:lnTo>
                    <a:lnTo>
                      <a:pt x="216" y="125"/>
                    </a:lnTo>
                    <a:lnTo>
                      <a:pt x="209" y="124"/>
                    </a:lnTo>
                    <a:lnTo>
                      <a:pt x="205" y="124"/>
                    </a:lnTo>
                    <a:lnTo>
                      <a:pt x="192" y="129"/>
                    </a:lnTo>
                    <a:lnTo>
                      <a:pt x="188" y="131"/>
                    </a:lnTo>
                    <a:lnTo>
                      <a:pt x="187" y="131"/>
                    </a:lnTo>
                    <a:lnTo>
                      <a:pt x="184" y="127"/>
                    </a:lnTo>
                    <a:lnTo>
                      <a:pt x="182" y="127"/>
                    </a:lnTo>
                    <a:lnTo>
                      <a:pt x="181" y="124"/>
                    </a:lnTo>
                    <a:lnTo>
                      <a:pt x="181" y="122"/>
                    </a:lnTo>
                    <a:lnTo>
                      <a:pt x="178" y="122"/>
                    </a:lnTo>
                    <a:lnTo>
                      <a:pt x="177" y="121"/>
                    </a:lnTo>
                    <a:lnTo>
                      <a:pt x="175" y="121"/>
                    </a:lnTo>
                    <a:lnTo>
                      <a:pt x="154" y="110"/>
                    </a:lnTo>
                    <a:lnTo>
                      <a:pt x="153" y="109"/>
                    </a:lnTo>
                    <a:lnTo>
                      <a:pt x="161" y="92"/>
                    </a:lnTo>
                    <a:lnTo>
                      <a:pt x="161" y="90"/>
                    </a:lnTo>
                    <a:lnTo>
                      <a:pt x="163" y="88"/>
                    </a:lnTo>
                    <a:lnTo>
                      <a:pt x="160" y="74"/>
                    </a:lnTo>
                    <a:lnTo>
                      <a:pt x="160" y="68"/>
                    </a:lnTo>
                    <a:lnTo>
                      <a:pt x="161" y="65"/>
                    </a:lnTo>
                    <a:lnTo>
                      <a:pt x="161" y="64"/>
                    </a:lnTo>
                    <a:lnTo>
                      <a:pt x="164" y="64"/>
                    </a:lnTo>
                    <a:lnTo>
                      <a:pt x="167" y="65"/>
                    </a:lnTo>
                    <a:lnTo>
                      <a:pt x="170" y="68"/>
                    </a:lnTo>
                    <a:lnTo>
                      <a:pt x="171" y="67"/>
                    </a:lnTo>
                    <a:lnTo>
                      <a:pt x="173" y="62"/>
                    </a:lnTo>
                    <a:lnTo>
                      <a:pt x="174" y="60"/>
                    </a:lnTo>
                    <a:lnTo>
                      <a:pt x="173" y="46"/>
                    </a:lnTo>
                    <a:lnTo>
                      <a:pt x="173" y="37"/>
                    </a:lnTo>
                    <a:lnTo>
                      <a:pt x="174" y="26"/>
                    </a:lnTo>
                    <a:lnTo>
                      <a:pt x="170" y="7"/>
                    </a:lnTo>
                    <a:lnTo>
                      <a:pt x="170" y="4"/>
                    </a:lnTo>
                    <a:lnTo>
                      <a:pt x="167" y="1"/>
                    </a:lnTo>
                    <a:lnTo>
                      <a:pt x="164" y="0"/>
                    </a:lnTo>
                    <a:lnTo>
                      <a:pt x="163" y="0"/>
                    </a:lnTo>
                    <a:lnTo>
                      <a:pt x="161" y="1"/>
                    </a:lnTo>
                    <a:lnTo>
                      <a:pt x="149" y="4"/>
                    </a:lnTo>
                    <a:lnTo>
                      <a:pt x="146" y="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30" name="Freeform 961">
                <a:extLst>
                  <a:ext uri="{FF2B5EF4-FFF2-40B4-BE49-F238E27FC236}">
                    <a16:creationId xmlns:a16="http://schemas.microsoft.com/office/drawing/2014/main" id="{9B32B54E-736C-56A0-259B-47A3E846AC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2" y="2147"/>
                <a:ext cx="91" cy="102"/>
              </a:xfrm>
              <a:custGeom>
                <a:avLst/>
                <a:gdLst>
                  <a:gd name="T0" fmla="*/ 362 w 363"/>
                  <a:gd name="T1" fmla="*/ 334 h 411"/>
                  <a:gd name="T2" fmla="*/ 344 w 363"/>
                  <a:gd name="T3" fmla="*/ 256 h 411"/>
                  <a:gd name="T4" fmla="*/ 320 w 363"/>
                  <a:gd name="T5" fmla="*/ 223 h 411"/>
                  <a:gd name="T6" fmla="*/ 314 w 363"/>
                  <a:gd name="T7" fmla="*/ 199 h 411"/>
                  <a:gd name="T8" fmla="*/ 325 w 363"/>
                  <a:gd name="T9" fmla="*/ 195 h 411"/>
                  <a:gd name="T10" fmla="*/ 318 w 363"/>
                  <a:gd name="T11" fmla="*/ 168 h 411"/>
                  <a:gd name="T12" fmla="*/ 321 w 363"/>
                  <a:gd name="T13" fmla="*/ 151 h 411"/>
                  <a:gd name="T14" fmla="*/ 289 w 363"/>
                  <a:gd name="T15" fmla="*/ 144 h 411"/>
                  <a:gd name="T16" fmla="*/ 271 w 363"/>
                  <a:gd name="T17" fmla="*/ 140 h 411"/>
                  <a:gd name="T18" fmla="*/ 262 w 363"/>
                  <a:gd name="T19" fmla="*/ 117 h 411"/>
                  <a:gd name="T20" fmla="*/ 268 w 363"/>
                  <a:gd name="T21" fmla="*/ 100 h 411"/>
                  <a:gd name="T22" fmla="*/ 269 w 363"/>
                  <a:gd name="T23" fmla="*/ 72 h 411"/>
                  <a:gd name="T24" fmla="*/ 282 w 363"/>
                  <a:gd name="T25" fmla="*/ 59 h 411"/>
                  <a:gd name="T26" fmla="*/ 282 w 363"/>
                  <a:gd name="T27" fmla="*/ 24 h 411"/>
                  <a:gd name="T28" fmla="*/ 262 w 363"/>
                  <a:gd name="T29" fmla="*/ 20 h 411"/>
                  <a:gd name="T30" fmla="*/ 240 w 363"/>
                  <a:gd name="T31" fmla="*/ 24 h 411"/>
                  <a:gd name="T32" fmla="*/ 224 w 363"/>
                  <a:gd name="T33" fmla="*/ 5 h 411"/>
                  <a:gd name="T34" fmla="*/ 202 w 363"/>
                  <a:gd name="T35" fmla="*/ 2 h 411"/>
                  <a:gd name="T36" fmla="*/ 187 w 363"/>
                  <a:gd name="T37" fmla="*/ 6 h 411"/>
                  <a:gd name="T38" fmla="*/ 184 w 363"/>
                  <a:gd name="T39" fmla="*/ 56 h 411"/>
                  <a:gd name="T40" fmla="*/ 168 w 363"/>
                  <a:gd name="T41" fmla="*/ 83 h 411"/>
                  <a:gd name="T42" fmla="*/ 169 w 363"/>
                  <a:gd name="T43" fmla="*/ 93 h 411"/>
                  <a:gd name="T44" fmla="*/ 148 w 363"/>
                  <a:gd name="T45" fmla="*/ 110 h 411"/>
                  <a:gd name="T46" fmla="*/ 123 w 363"/>
                  <a:gd name="T47" fmla="*/ 110 h 411"/>
                  <a:gd name="T48" fmla="*/ 109 w 363"/>
                  <a:gd name="T49" fmla="*/ 110 h 411"/>
                  <a:gd name="T50" fmla="*/ 98 w 363"/>
                  <a:gd name="T51" fmla="*/ 104 h 411"/>
                  <a:gd name="T52" fmla="*/ 75 w 363"/>
                  <a:gd name="T53" fmla="*/ 108 h 411"/>
                  <a:gd name="T54" fmla="*/ 52 w 363"/>
                  <a:gd name="T55" fmla="*/ 115 h 411"/>
                  <a:gd name="T56" fmla="*/ 35 w 363"/>
                  <a:gd name="T57" fmla="*/ 154 h 411"/>
                  <a:gd name="T58" fmla="*/ 20 w 363"/>
                  <a:gd name="T59" fmla="*/ 160 h 411"/>
                  <a:gd name="T60" fmla="*/ 18 w 363"/>
                  <a:gd name="T61" fmla="*/ 178 h 411"/>
                  <a:gd name="T62" fmla="*/ 0 w 363"/>
                  <a:gd name="T63" fmla="*/ 189 h 411"/>
                  <a:gd name="T64" fmla="*/ 0 w 363"/>
                  <a:gd name="T65" fmla="*/ 216 h 411"/>
                  <a:gd name="T66" fmla="*/ 18 w 363"/>
                  <a:gd name="T67" fmla="*/ 216 h 411"/>
                  <a:gd name="T68" fmla="*/ 31 w 363"/>
                  <a:gd name="T69" fmla="*/ 249 h 411"/>
                  <a:gd name="T70" fmla="*/ 27 w 363"/>
                  <a:gd name="T71" fmla="*/ 256 h 411"/>
                  <a:gd name="T72" fmla="*/ 17 w 363"/>
                  <a:gd name="T73" fmla="*/ 264 h 411"/>
                  <a:gd name="T74" fmla="*/ 1 w 363"/>
                  <a:gd name="T75" fmla="*/ 271 h 411"/>
                  <a:gd name="T76" fmla="*/ 8 w 363"/>
                  <a:gd name="T77" fmla="*/ 323 h 411"/>
                  <a:gd name="T78" fmla="*/ 6 w 363"/>
                  <a:gd name="T79" fmla="*/ 340 h 411"/>
                  <a:gd name="T80" fmla="*/ 4 w 363"/>
                  <a:gd name="T81" fmla="*/ 354 h 411"/>
                  <a:gd name="T82" fmla="*/ 6 w 363"/>
                  <a:gd name="T83" fmla="*/ 386 h 411"/>
                  <a:gd name="T84" fmla="*/ 17 w 363"/>
                  <a:gd name="T85" fmla="*/ 400 h 411"/>
                  <a:gd name="T86" fmla="*/ 28 w 363"/>
                  <a:gd name="T87" fmla="*/ 390 h 411"/>
                  <a:gd name="T88" fmla="*/ 71 w 363"/>
                  <a:gd name="T89" fmla="*/ 405 h 411"/>
                  <a:gd name="T90" fmla="*/ 81 w 363"/>
                  <a:gd name="T91" fmla="*/ 400 h 411"/>
                  <a:gd name="T92" fmla="*/ 108 w 363"/>
                  <a:gd name="T93" fmla="*/ 408 h 411"/>
                  <a:gd name="T94" fmla="*/ 120 w 363"/>
                  <a:gd name="T95" fmla="*/ 400 h 411"/>
                  <a:gd name="T96" fmla="*/ 140 w 363"/>
                  <a:gd name="T97" fmla="*/ 403 h 411"/>
                  <a:gd name="T98" fmla="*/ 155 w 363"/>
                  <a:gd name="T99" fmla="*/ 400 h 411"/>
                  <a:gd name="T100" fmla="*/ 178 w 363"/>
                  <a:gd name="T101" fmla="*/ 389 h 411"/>
                  <a:gd name="T102" fmla="*/ 183 w 363"/>
                  <a:gd name="T103" fmla="*/ 382 h 411"/>
                  <a:gd name="T104" fmla="*/ 200 w 363"/>
                  <a:gd name="T105" fmla="*/ 383 h 411"/>
                  <a:gd name="T106" fmla="*/ 207 w 363"/>
                  <a:gd name="T107" fmla="*/ 383 h 411"/>
                  <a:gd name="T108" fmla="*/ 224 w 363"/>
                  <a:gd name="T109" fmla="*/ 337 h 411"/>
                  <a:gd name="T110" fmla="*/ 239 w 363"/>
                  <a:gd name="T111" fmla="*/ 300 h 411"/>
                  <a:gd name="T112" fmla="*/ 257 w 363"/>
                  <a:gd name="T113" fmla="*/ 269 h 411"/>
                  <a:gd name="T114" fmla="*/ 272 w 363"/>
                  <a:gd name="T115" fmla="*/ 231 h 411"/>
                  <a:gd name="T116" fmla="*/ 277 w 363"/>
                  <a:gd name="T117" fmla="*/ 281 h 411"/>
                  <a:gd name="T118" fmla="*/ 310 w 363"/>
                  <a:gd name="T119" fmla="*/ 311 h 411"/>
                  <a:gd name="T120" fmla="*/ 325 w 363"/>
                  <a:gd name="T121" fmla="*/ 338 h 411"/>
                  <a:gd name="T122" fmla="*/ 362 w 363"/>
                  <a:gd name="T123" fmla="*/ 341 h 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63" h="411">
                    <a:moveTo>
                      <a:pt x="362" y="341"/>
                    </a:moveTo>
                    <a:lnTo>
                      <a:pt x="363" y="340"/>
                    </a:lnTo>
                    <a:lnTo>
                      <a:pt x="362" y="340"/>
                    </a:lnTo>
                    <a:lnTo>
                      <a:pt x="362" y="334"/>
                    </a:lnTo>
                    <a:lnTo>
                      <a:pt x="342" y="300"/>
                    </a:lnTo>
                    <a:lnTo>
                      <a:pt x="339" y="281"/>
                    </a:lnTo>
                    <a:lnTo>
                      <a:pt x="344" y="260"/>
                    </a:lnTo>
                    <a:lnTo>
                      <a:pt x="344" y="256"/>
                    </a:lnTo>
                    <a:lnTo>
                      <a:pt x="335" y="242"/>
                    </a:lnTo>
                    <a:lnTo>
                      <a:pt x="329" y="230"/>
                    </a:lnTo>
                    <a:lnTo>
                      <a:pt x="322" y="224"/>
                    </a:lnTo>
                    <a:lnTo>
                      <a:pt x="320" y="223"/>
                    </a:lnTo>
                    <a:lnTo>
                      <a:pt x="317" y="220"/>
                    </a:lnTo>
                    <a:lnTo>
                      <a:pt x="312" y="204"/>
                    </a:lnTo>
                    <a:lnTo>
                      <a:pt x="312" y="202"/>
                    </a:lnTo>
                    <a:lnTo>
                      <a:pt x="314" y="199"/>
                    </a:lnTo>
                    <a:lnTo>
                      <a:pt x="317" y="196"/>
                    </a:lnTo>
                    <a:lnTo>
                      <a:pt x="318" y="196"/>
                    </a:lnTo>
                    <a:lnTo>
                      <a:pt x="324" y="195"/>
                    </a:lnTo>
                    <a:lnTo>
                      <a:pt x="325" y="195"/>
                    </a:lnTo>
                    <a:lnTo>
                      <a:pt x="325" y="193"/>
                    </a:lnTo>
                    <a:lnTo>
                      <a:pt x="327" y="184"/>
                    </a:lnTo>
                    <a:lnTo>
                      <a:pt x="325" y="177"/>
                    </a:lnTo>
                    <a:lnTo>
                      <a:pt x="318" y="168"/>
                    </a:lnTo>
                    <a:lnTo>
                      <a:pt x="318" y="165"/>
                    </a:lnTo>
                    <a:lnTo>
                      <a:pt x="320" y="156"/>
                    </a:lnTo>
                    <a:lnTo>
                      <a:pt x="321" y="153"/>
                    </a:lnTo>
                    <a:lnTo>
                      <a:pt x="321" y="151"/>
                    </a:lnTo>
                    <a:lnTo>
                      <a:pt x="320" y="150"/>
                    </a:lnTo>
                    <a:lnTo>
                      <a:pt x="309" y="146"/>
                    </a:lnTo>
                    <a:lnTo>
                      <a:pt x="302" y="144"/>
                    </a:lnTo>
                    <a:lnTo>
                      <a:pt x="289" y="144"/>
                    </a:lnTo>
                    <a:lnTo>
                      <a:pt x="282" y="146"/>
                    </a:lnTo>
                    <a:lnTo>
                      <a:pt x="277" y="149"/>
                    </a:lnTo>
                    <a:lnTo>
                      <a:pt x="275" y="149"/>
                    </a:lnTo>
                    <a:lnTo>
                      <a:pt x="271" y="140"/>
                    </a:lnTo>
                    <a:lnTo>
                      <a:pt x="269" y="134"/>
                    </a:lnTo>
                    <a:lnTo>
                      <a:pt x="268" y="132"/>
                    </a:lnTo>
                    <a:lnTo>
                      <a:pt x="265" y="123"/>
                    </a:lnTo>
                    <a:lnTo>
                      <a:pt x="262" y="117"/>
                    </a:lnTo>
                    <a:lnTo>
                      <a:pt x="262" y="105"/>
                    </a:lnTo>
                    <a:lnTo>
                      <a:pt x="264" y="103"/>
                    </a:lnTo>
                    <a:lnTo>
                      <a:pt x="267" y="100"/>
                    </a:lnTo>
                    <a:lnTo>
                      <a:pt x="268" y="100"/>
                    </a:lnTo>
                    <a:lnTo>
                      <a:pt x="271" y="93"/>
                    </a:lnTo>
                    <a:lnTo>
                      <a:pt x="267" y="86"/>
                    </a:lnTo>
                    <a:lnTo>
                      <a:pt x="268" y="76"/>
                    </a:lnTo>
                    <a:lnTo>
                      <a:pt x="269" y="72"/>
                    </a:lnTo>
                    <a:lnTo>
                      <a:pt x="272" y="66"/>
                    </a:lnTo>
                    <a:lnTo>
                      <a:pt x="277" y="66"/>
                    </a:lnTo>
                    <a:lnTo>
                      <a:pt x="281" y="63"/>
                    </a:lnTo>
                    <a:lnTo>
                      <a:pt x="282" y="59"/>
                    </a:lnTo>
                    <a:lnTo>
                      <a:pt x="284" y="30"/>
                    </a:lnTo>
                    <a:lnTo>
                      <a:pt x="285" y="23"/>
                    </a:lnTo>
                    <a:lnTo>
                      <a:pt x="284" y="22"/>
                    </a:lnTo>
                    <a:lnTo>
                      <a:pt x="282" y="24"/>
                    </a:lnTo>
                    <a:lnTo>
                      <a:pt x="271" y="24"/>
                    </a:lnTo>
                    <a:lnTo>
                      <a:pt x="268" y="22"/>
                    </a:lnTo>
                    <a:lnTo>
                      <a:pt x="265" y="22"/>
                    </a:lnTo>
                    <a:lnTo>
                      <a:pt x="262" y="20"/>
                    </a:lnTo>
                    <a:lnTo>
                      <a:pt x="261" y="19"/>
                    </a:lnTo>
                    <a:lnTo>
                      <a:pt x="258" y="19"/>
                    </a:lnTo>
                    <a:lnTo>
                      <a:pt x="251" y="20"/>
                    </a:lnTo>
                    <a:lnTo>
                      <a:pt x="240" y="24"/>
                    </a:lnTo>
                    <a:lnTo>
                      <a:pt x="238" y="24"/>
                    </a:lnTo>
                    <a:lnTo>
                      <a:pt x="235" y="19"/>
                    </a:lnTo>
                    <a:lnTo>
                      <a:pt x="232" y="9"/>
                    </a:lnTo>
                    <a:lnTo>
                      <a:pt x="224" y="5"/>
                    </a:lnTo>
                    <a:lnTo>
                      <a:pt x="215" y="5"/>
                    </a:lnTo>
                    <a:lnTo>
                      <a:pt x="205" y="2"/>
                    </a:lnTo>
                    <a:lnTo>
                      <a:pt x="204" y="0"/>
                    </a:lnTo>
                    <a:lnTo>
                      <a:pt x="202" y="2"/>
                    </a:lnTo>
                    <a:lnTo>
                      <a:pt x="200" y="7"/>
                    </a:lnTo>
                    <a:lnTo>
                      <a:pt x="191" y="7"/>
                    </a:lnTo>
                    <a:lnTo>
                      <a:pt x="190" y="6"/>
                    </a:lnTo>
                    <a:lnTo>
                      <a:pt x="187" y="6"/>
                    </a:lnTo>
                    <a:lnTo>
                      <a:pt x="178" y="17"/>
                    </a:lnTo>
                    <a:lnTo>
                      <a:pt x="176" y="19"/>
                    </a:lnTo>
                    <a:lnTo>
                      <a:pt x="178" y="22"/>
                    </a:lnTo>
                    <a:lnTo>
                      <a:pt x="184" y="56"/>
                    </a:lnTo>
                    <a:lnTo>
                      <a:pt x="184" y="70"/>
                    </a:lnTo>
                    <a:lnTo>
                      <a:pt x="180" y="70"/>
                    </a:lnTo>
                    <a:lnTo>
                      <a:pt x="168" y="80"/>
                    </a:lnTo>
                    <a:lnTo>
                      <a:pt x="168" y="83"/>
                    </a:lnTo>
                    <a:lnTo>
                      <a:pt x="169" y="87"/>
                    </a:lnTo>
                    <a:lnTo>
                      <a:pt x="171" y="87"/>
                    </a:lnTo>
                    <a:lnTo>
                      <a:pt x="171" y="89"/>
                    </a:lnTo>
                    <a:lnTo>
                      <a:pt x="169" y="93"/>
                    </a:lnTo>
                    <a:lnTo>
                      <a:pt x="169" y="94"/>
                    </a:lnTo>
                    <a:lnTo>
                      <a:pt x="166" y="97"/>
                    </a:lnTo>
                    <a:lnTo>
                      <a:pt x="166" y="98"/>
                    </a:lnTo>
                    <a:lnTo>
                      <a:pt x="148" y="110"/>
                    </a:lnTo>
                    <a:lnTo>
                      <a:pt x="127" y="117"/>
                    </a:lnTo>
                    <a:lnTo>
                      <a:pt x="126" y="118"/>
                    </a:lnTo>
                    <a:lnTo>
                      <a:pt x="126" y="115"/>
                    </a:lnTo>
                    <a:lnTo>
                      <a:pt x="123" y="110"/>
                    </a:lnTo>
                    <a:lnTo>
                      <a:pt x="121" y="110"/>
                    </a:lnTo>
                    <a:lnTo>
                      <a:pt x="115" y="111"/>
                    </a:lnTo>
                    <a:lnTo>
                      <a:pt x="112" y="111"/>
                    </a:lnTo>
                    <a:lnTo>
                      <a:pt x="109" y="110"/>
                    </a:lnTo>
                    <a:lnTo>
                      <a:pt x="105" y="108"/>
                    </a:lnTo>
                    <a:lnTo>
                      <a:pt x="104" y="107"/>
                    </a:lnTo>
                    <a:lnTo>
                      <a:pt x="99" y="104"/>
                    </a:lnTo>
                    <a:lnTo>
                      <a:pt x="98" y="104"/>
                    </a:lnTo>
                    <a:lnTo>
                      <a:pt x="94" y="103"/>
                    </a:lnTo>
                    <a:lnTo>
                      <a:pt x="87" y="101"/>
                    </a:lnTo>
                    <a:lnTo>
                      <a:pt x="82" y="101"/>
                    </a:lnTo>
                    <a:lnTo>
                      <a:pt x="75" y="108"/>
                    </a:lnTo>
                    <a:lnTo>
                      <a:pt x="68" y="112"/>
                    </a:lnTo>
                    <a:lnTo>
                      <a:pt x="60" y="112"/>
                    </a:lnTo>
                    <a:lnTo>
                      <a:pt x="59" y="115"/>
                    </a:lnTo>
                    <a:lnTo>
                      <a:pt x="52" y="115"/>
                    </a:lnTo>
                    <a:lnTo>
                      <a:pt x="52" y="122"/>
                    </a:lnTo>
                    <a:lnTo>
                      <a:pt x="48" y="128"/>
                    </a:lnTo>
                    <a:lnTo>
                      <a:pt x="48" y="137"/>
                    </a:lnTo>
                    <a:lnTo>
                      <a:pt x="35" y="154"/>
                    </a:lnTo>
                    <a:lnTo>
                      <a:pt x="28" y="158"/>
                    </a:lnTo>
                    <a:lnTo>
                      <a:pt x="25" y="157"/>
                    </a:lnTo>
                    <a:lnTo>
                      <a:pt x="21" y="158"/>
                    </a:lnTo>
                    <a:lnTo>
                      <a:pt x="20" y="160"/>
                    </a:lnTo>
                    <a:lnTo>
                      <a:pt x="15" y="167"/>
                    </a:lnTo>
                    <a:lnTo>
                      <a:pt x="15" y="170"/>
                    </a:lnTo>
                    <a:lnTo>
                      <a:pt x="18" y="172"/>
                    </a:lnTo>
                    <a:lnTo>
                      <a:pt x="18" y="178"/>
                    </a:lnTo>
                    <a:lnTo>
                      <a:pt x="17" y="184"/>
                    </a:lnTo>
                    <a:lnTo>
                      <a:pt x="14" y="189"/>
                    </a:lnTo>
                    <a:lnTo>
                      <a:pt x="11" y="185"/>
                    </a:lnTo>
                    <a:lnTo>
                      <a:pt x="0" y="189"/>
                    </a:lnTo>
                    <a:lnTo>
                      <a:pt x="1" y="199"/>
                    </a:lnTo>
                    <a:lnTo>
                      <a:pt x="1" y="206"/>
                    </a:lnTo>
                    <a:lnTo>
                      <a:pt x="0" y="214"/>
                    </a:lnTo>
                    <a:lnTo>
                      <a:pt x="0" y="216"/>
                    </a:lnTo>
                    <a:lnTo>
                      <a:pt x="6" y="213"/>
                    </a:lnTo>
                    <a:lnTo>
                      <a:pt x="7" y="211"/>
                    </a:lnTo>
                    <a:lnTo>
                      <a:pt x="8" y="211"/>
                    </a:lnTo>
                    <a:lnTo>
                      <a:pt x="18" y="216"/>
                    </a:lnTo>
                    <a:lnTo>
                      <a:pt x="21" y="220"/>
                    </a:lnTo>
                    <a:lnTo>
                      <a:pt x="24" y="227"/>
                    </a:lnTo>
                    <a:lnTo>
                      <a:pt x="27" y="241"/>
                    </a:lnTo>
                    <a:lnTo>
                      <a:pt x="31" y="249"/>
                    </a:lnTo>
                    <a:lnTo>
                      <a:pt x="31" y="251"/>
                    </a:lnTo>
                    <a:lnTo>
                      <a:pt x="29" y="251"/>
                    </a:lnTo>
                    <a:lnTo>
                      <a:pt x="27" y="255"/>
                    </a:lnTo>
                    <a:lnTo>
                      <a:pt x="27" y="256"/>
                    </a:lnTo>
                    <a:lnTo>
                      <a:pt x="25" y="256"/>
                    </a:lnTo>
                    <a:lnTo>
                      <a:pt x="22" y="260"/>
                    </a:lnTo>
                    <a:lnTo>
                      <a:pt x="18" y="263"/>
                    </a:lnTo>
                    <a:lnTo>
                      <a:pt x="17" y="264"/>
                    </a:lnTo>
                    <a:lnTo>
                      <a:pt x="8" y="269"/>
                    </a:lnTo>
                    <a:lnTo>
                      <a:pt x="3" y="270"/>
                    </a:lnTo>
                    <a:lnTo>
                      <a:pt x="1" y="270"/>
                    </a:lnTo>
                    <a:lnTo>
                      <a:pt x="1" y="271"/>
                    </a:lnTo>
                    <a:lnTo>
                      <a:pt x="3" y="277"/>
                    </a:lnTo>
                    <a:lnTo>
                      <a:pt x="6" y="283"/>
                    </a:lnTo>
                    <a:lnTo>
                      <a:pt x="4" y="308"/>
                    </a:lnTo>
                    <a:lnTo>
                      <a:pt x="8" y="323"/>
                    </a:lnTo>
                    <a:lnTo>
                      <a:pt x="13" y="331"/>
                    </a:lnTo>
                    <a:lnTo>
                      <a:pt x="13" y="334"/>
                    </a:lnTo>
                    <a:lnTo>
                      <a:pt x="8" y="338"/>
                    </a:lnTo>
                    <a:lnTo>
                      <a:pt x="6" y="340"/>
                    </a:lnTo>
                    <a:lnTo>
                      <a:pt x="0" y="340"/>
                    </a:lnTo>
                    <a:lnTo>
                      <a:pt x="0" y="341"/>
                    </a:lnTo>
                    <a:lnTo>
                      <a:pt x="1" y="348"/>
                    </a:lnTo>
                    <a:lnTo>
                      <a:pt x="4" y="354"/>
                    </a:lnTo>
                    <a:lnTo>
                      <a:pt x="4" y="355"/>
                    </a:lnTo>
                    <a:lnTo>
                      <a:pt x="7" y="361"/>
                    </a:lnTo>
                    <a:lnTo>
                      <a:pt x="10" y="371"/>
                    </a:lnTo>
                    <a:lnTo>
                      <a:pt x="6" y="386"/>
                    </a:lnTo>
                    <a:lnTo>
                      <a:pt x="3" y="390"/>
                    </a:lnTo>
                    <a:lnTo>
                      <a:pt x="10" y="403"/>
                    </a:lnTo>
                    <a:lnTo>
                      <a:pt x="14" y="403"/>
                    </a:lnTo>
                    <a:lnTo>
                      <a:pt x="17" y="400"/>
                    </a:lnTo>
                    <a:lnTo>
                      <a:pt x="21" y="397"/>
                    </a:lnTo>
                    <a:lnTo>
                      <a:pt x="24" y="393"/>
                    </a:lnTo>
                    <a:lnTo>
                      <a:pt x="25" y="393"/>
                    </a:lnTo>
                    <a:lnTo>
                      <a:pt x="28" y="390"/>
                    </a:lnTo>
                    <a:lnTo>
                      <a:pt x="39" y="396"/>
                    </a:lnTo>
                    <a:lnTo>
                      <a:pt x="52" y="397"/>
                    </a:lnTo>
                    <a:lnTo>
                      <a:pt x="61" y="403"/>
                    </a:lnTo>
                    <a:lnTo>
                      <a:pt x="71" y="405"/>
                    </a:lnTo>
                    <a:lnTo>
                      <a:pt x="74" y="401"/>
                    </a:lnTo>
                    <a:lnTo>
                      <a:pt x="75" y="401"/>
                    </a:lnTo>
                    <a:lnTo>
                      <a:pt x="77" y="400"/>
                    </a:lnTo>
                    <a:lnTo>
                      <a:pt x="81" y="400"/>
                    </a:lnTo>
                    <a:lnTo>
                      <a:pt x="91" y="410"/>
                    </a:lnTo>
                    <a:lnTo>
                      <a:pt x="91" y="411"/>
                    </a:lnTo>
                    <a:lnTo>
                      <a:pt x="102" y="411"/>
                    </a:lnTo>
                    <a:lnTo>
                      <a:pt x="108" y="408"/>
                    </a:lnTo>
                    <a:lnTo>
                      <a:pt x="115" y="403"/>
                    </a:lnTo>
                    <a:lnTo>
                      <a:pt x="119" y="401"/>
                    </a:lnTo>
                    <a:lnTo>
                      <a:pt x="119" y="400"/>
                    </a:lnTo>
                    <a:lnTo>
                      <a:pt x="120" y="400"/>
                    </a:lnTo>
                    <a:lnTo>
                      <a:pt x="128" y="401"/>
                    </a:lnTo>
                    <a:lnTo>
                      <a:pt x="135" y="401"/>
                    </a:lnTo>
                    <a:lnTo>
                      <a:pt x="138" y="403"/>
                    </a:lnTo>
                    <a:lnTo>
                      <a:pt x="140" y="403"/>
                    </a:lnTo>
                    <a:lnTo>
                      <a:pt x="142" y="404"/>
                    </a:lnTo>
                    <a:lnTo>
                      <a:pt x="152" y="403"/>
                    </a:lnTo>
                    <a:lnTo>
                      <a:pt x="154" y="403"/>
                    </a:lnTo>
                    <a:lnTo>
                      <a:pt x="155" y="400"/>
                    </a:lnTo>
                    <a:lnTo>
                      <a:pt x="172" y="396"/>
                    </a:lnTo>
                    <a:lnTo>
                      <a:pt x="173" y="396"/>
                    </a:lnTo>
                    <a:lnTo>
                      <a:pt x="176" y="393"/>
                    </a:lnTo>
                    <a:lnTo>
                      <a:pt x="178" y="389"/>
                    </a:lnTo>
                    <a:lnTo>
                      <a:pt x="176" y="385"/>
                    </a:lnTo>
                    <a:lnTo>
                      <a:pt x="179" y="383"/>
                    </a:lnTo>
                    <a:lnTo>
                      <a:pt x="179" y="382"/>
                    </a:lnTo>
                    <a:lnTo>
                      <a:pt x="183" y="382"/>
                    </a:lnTo>
                    <a:lnTo>
                      <a:pt x="191" y="378"/>
                    </a:lnTo>
                    <a:lnTo>
                      <a:pt x="195" y="378"/>
                    </a:lnTo>
                    <a:lnTo>
                      <a:pt x="198" y="381"/>
                    </a:lnTo>
                    <a:lnTo>
                      <a:pt x="200" y="383"/>
                    </a:lnTo>
                    <a:lnTo>
                      <a:pt x="200" y="385"/>
                    </a:lnTo>
                    <a:lnTo>
                      <a:pt x="201" y="385"/>
                    </a:lnTo>
                    <a:lnTo>
                      <a:pt x="205" y="383"/>
                    </a:lnTo>
                    <a:lnTo>
                      <a:pt x="207" y="383"/>
                    </a:lnTo>
                    <a:lnTo>
                      <a:pt x="218" y="376"/>
                    </a:lnTo>
                    <a:lnTo>
                      <a:pt x="219" y="338"/>
                    </a:lnTo>
                    <a:lnTo>
                      <a:pt x="221" y="338"/>
                    </a:lnTo>
                    <a:lnTo>
                      <a:pt x="224" y="337"/>
                    </a:lnTo>
                    <a:lnTo>
                      <a:pt x="232" y="329"/>
                    </a:lnTo>
                    <a:lnTo>
                      <a:pt x="236" y="319"/>
                    </a:lnTo>
                    <a:lnTo>
                      <a:pt x="239" y="304"/>
                    </a:lnTo>
                    <a:lnTo>
                      <a:pt x="239" y="300"/>
                    </a:lnTo>
                    <a:lnTo>
                      <a:pt x="232" y="278"/>
                    </a:lnTo>
                    <a:lnTo>
                      <a:pt x="240" y="277"/>
                    </a:lnTo>
                    <a:lnTo>
                      <a:pt x="254" y="273"/>
                    </a:lnTo>
                    <a:lnTo>
                      <a:pt x="257" y="269"/>
                    </a:lnTo>
                    <a:lnTo>
                      <a:pt x="261" y="257"/>
                    </a:lnTo>
                    <a:lnTo>
                      <a:pt x="261" y="255"/>
                    </a:lnTo>
                    <a:lnTo>
                      <a:pt x="265" y="234"/>
                    </a:lnTo>
                    <a:lnTo>
                      <a:pt x="272" y="231"/>
                    </a:lnTo>
                    <a:lnTo>
                      <a:pt x="277" y="249"/>
                    </a:lnTo>
                    <a:lnTo>
                      <a:pt x="274" y="259"/>
                    </a:lnTo>
                    <a:lnTo>
                      <a:pt x="274" y="269"/>
                    </a:lnTo>
                    <a:lnTo>
                      <a:pt x="277" y="281"/>
                    </a:lnTo>
                    <a:lnTo>
                      <a:pt x="278" y="283"/>
                    </a:lnTo>
                    <a:lnTo>
                      <a:pt x="285" y="287"/>
                    </a:lnTo>
                    <a:lnTo>
                      <a:pt x="289" y="297"/>
                    </a:lnTo>
                    <a:lnTo>
                      <a:pt x="310" y="311"/>
                    </a:lnTo>
                    <a:lnTo>
                      <a:pt x="310" y="323"/>
                    </a:lnTo>
                    <a:lnTo>
                      <a:pt x="313" y="329"/>
                    </a:lnTo>
                    <a:lnTo>
                      <a:pt x="318" y="331"/>
                    </a:lnTo>
                    <a:lnTo>
                      <a:pt x="325" y="338"/>
                    </a:lnTo>
                    <a:lnTo>
                      <a:pt x="338" y="344"/>
                    </a:lnTo>
                    <a:lnTo>
                      <a:pt x="344" y="350"/>
                    </a:lnTo>
                    <a:lnTo>
                      <a:pt x="349" y="350"/>
                    </a:lnTo>
                    <a:lnTo>
                      <a:pt x="362" y="34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31" name="Freeform 962">
                <a:extLst>
                  <a:ext uri="{FF2B5EF4-FFF2-40B4-BE49-F238E27FC236}">
                    <a16:creationId xmlns:a16="http://schemas.microsoft.com/office/drawing/2014/main" id="{A0C10D94-E3F0-9994-F0C5-07DA407B1A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2" y="2193"/>
                <a:ext cx="180" cy="143"/>
              </a:xfrm>
              <a:custGeom>
                <a:avLst/>
                <a:gdLst>
                  <a:gd name="T0" fmla="*/ 667 w 718"/>
                  <a:gd name="T1" fmla="*/ 243 h 570"/>
                  <a:gd name="T2" fmla="*/ 665 w 718"/>
                  <a:gd name="T3" fmla="*/ 165 h 570"/>
                  <a:gd name="T4" fmla="*/ 610 w 718"/>
                  <a:gd name="T5" fmla="*/ 112 h 570"/>
                  <a:gd name="T6" fmla="*/ 593 w 718"/>
                  <a:gd name="T7" fmla="*/ 46 h 570"/>
                  <a:gd name="T8" fmla="*/ 553 w 718"/>
                  <a:gd name="T9" fmla="*/ 93 h 570"/>
                  <a:gd name="T10" fmla="*/ 540 w 718"/>
                  <a:gd name="T11" fmla="*/ 153 h 570"/>
                  <a:gd name="T12" fmla="*/ 519 w 718"/>
                  <a:gd name="T13" fmla="*/ 196 h 570"/>
                  <a:gd name="T14" fmla="*/ 499 w 718"/>
                  <a:gd name="T15" fmla="*/ 204 h 570"/>
                  <a:gd name="T16" fmla="*/ 463 w 718"/>
                  <a:gd name="T17" fmla="*/ 219 h 570"/>
                  <a:gd name="T18" fmla="*/ 440 w 718"/>
                  <a:gd name="T19" fmla="*/ 216 h 570"/>
                  <a:gd name="T20" fmla="*/ 398 w 718"/>
                  <a:gd name="T21" fmla="*/ 215 h 570"/>
                  <a:gd name="T22" fmla="*/ 349 w 718"/>
                  <a:gd name="T23" fmla="*/ 205 h 570"/>
                  <a:gd name="T24" fmla="*/ 324 w 718"/>
                  <a:gd name="T25" fmla="*/ 205 h 570"/>
                  <a:gd name="T26" fmla="*/ 321 w 718"/>
                  <a:gd name="T27" fmla="*/ 156 h 570"/>
                  <a:gd name="T28" fmla="*/ 325 w 718"/>
                  <a:gd name="T29" fmla="*/ 123 h 570"/>
                  <a:gd name="T30" fmla="*/ 338 w 718"/>
                  <a:gd name="T31" fmla="*/ 79 h 570"/>
                  <a:gd name="T32" fmla="*/ 352 w 718"/>
                  <a:gd name="T33" fmla="*/ 66 h 570"/>
                  <a:gd name="T34" fmla="*/ 328 w 718"/>
                  <a:gd name="T35" fmla="*/ 26 h 570"/>
                  <a:gd name="T36" fmla="*/ 306 w 718"/>
                  <a:gd name="T37" fmla="*/ 36 h 570"/>
                  <a:gd name="T38" fmla="*/ 265 w 718"/>
                  <a:gd name="T39" fmla="*/ 57 h 570"/>
                  <a:gd name="T40" fmla="*/ 244 w 718"/>
                  <a:gd name="T41" fmla="*/ 28 h 570"/>
                  <a:gd name="T42" fmla="*/ 238 w 718"/>
                  <a:gd name="T43" fmla="*/ 0 h 570"/>
                  <a:gd name="T44" fmla="*/ 207 w 718"/>
                  <a:gd name="T45" fmla="*/ 5 h 570"/>
                  <a:gd name="T46" fmla="*/ 207 w 718"/>
                  <a:gd name="T47" fmla="*/ 24 h 570"/>
                  <a:gd name="T48" fmla="*/ 202 w 718"/>
                  <a:gd name="T49" fmla="*/ 67 h 570"/>
                  <a:gd name="T50" fmla="*/ 130 w 718"/>
                  <a:gd name="T51" fmla="*/ 75 h 570"/>
                  <a:gd name="T52" fmla="*/ 106 w 718"/>
                  <a:gd name="T53" fmla="*/ 106 h 570"/>
                  <a:gd name="T54" fmla="*/ 87 w 718"/>
                  <a:gd name="T55" fmla="*/ 129 h 570"/>
                  <a:gd name="T56" fmla="*/ 34 w 718"/>
                  <a:gd name="T57" fmla="*/ 133 h 570"/>
                  <a:gd name="T58" fmla="*/ 4 w 718"/>
                  <a:gd name="T59" fmla="*/ 155 h 570"/>
                  <a:gd name="T60" fmla="*/ 44 w 718"/>
                  <a:gd name="T61" fmla="*/ 211 h 570"/>
                  <a:gd name="T62" fmla="*/ 11 w 718"/>
                  <a:gd name="T63" fmla="*/ 258 h 570"/>
                  <a:gd name="T64" fmla="*/ 40 w 718"/>
                  <a:gd name="T65" fmla="*/ 276 h 570"/>
                  <a:gd name="T66" fmla="*/ 92 w 718"/>
                  <a:gd name="T67" fmla="*/ 304 h 570"/>
                  <a:gd name="T68" fmla="*/ 58 w 718"/>
                  <a:gd name="T69" fmla="*/ 325 h 570"/>
                  <a:gd name="T70" fmla="*/ 67 w 718"/>
                  <a:gd name="T71" fmla="*/ 339 h 570"/>
                  <a:gd name="T72" fmla="*/ 92 w 718"/>
                  <a:gd name="T73" fmla="*/ 362 h 570"/>
                  <a:gd name="T74" fmla="*/ 116 w 718"/>
                  <a:gd name="T75" fmla="*/ 357 h 570"/>
                  <a:gd name="T76" fmla="*/ 178 w 718"/>
                  <a:gd name="T77" fmla="*/ 330 h 570"/>
                  <a:gd name="T78" fmla="*/ 232 w 718"/>
                  <a:gd name="T79" fmla="*/ 340 h 570"/>
                  <a:gd name="T80" fmla="*/ 248 w 718"/>
                  <a:gd name="T81" fmla="*/ 342 h 570"/>
                  <a:gd name="T82" fmla="*/ 260 w 718"/>
                  <a:gd name="T83" fmla="*/ 409 h 570"/>
                  <a:gd name="T84" fmla="*/ 271 w 718"/>
                  <a:gd name="T85" fmla="*/ 427 h 570"/>
                  <a:gd name="T86" fmla="*/ 328 w 718"/>
                  <a:gd name="T87" fmla="*/ 422 h 570"/>
                  <a:gd name="T88" fmla="*/ 345 w 718"/>
                  <a:gd name="T89" fmla="*/ 408 h 570"/>
                  <a:gd name="T90" fmla="*/ 380 w 718"/>
                  <a:gd name="T91" fmla="*/ 415 h 570"/>
                  <a:gd name="T92" fmla="*/ 429 w 718"/>
                  <a:gd name="T93" fmla="*/ 420 h 570"/>
                  <a:gd name="T94" fmla="*/ 455 w 718"/>
                  <a:gd name="T95" fmla="*/ 465 h 570"/>
                  <a:gd name="T96" fmla="*/ 501 w 718"/>
                  <a:gd name="T97" fmla="*/ 515 h 570"/>
                  <a:gd name="T98" fmla="*/ 530 w 718"/>
                  <a:gd name="T99" fmla="*/ 551 h 570"/>
                  <a:gd name="T100" fmla="*/ 545 w 718"/>
                  <a:gd name="T101" fmla="*/ 540 h 570"/>
                  <a:gd name="T102" fmla="*/ 557 w 718"/>
                  <a:gd name="T103" fmla="*/ 527 h 570"/>
                  <a:gd name="T104" fmla="*/ 554 w 718"/>
                  <a:gd name="T105" fmla="*/ 511 h 570"/>
                  <a:gd name="T106" fmla="*/ 592 w 718"/>
                  <a:gd name="T107" fmla="*/ 500 h 570"/>
                  <a:gd name="T108" fmla="*/ 613 w 718"/>
                  <a:gd name="T109" fmla="*/ 503 h 570"/>
                  <a:gd name="T110" fmla="*/ 642 w 718"/>
                  <a:gd name="T111" fmla="*/ 486 h 570"/>
                  <a:gd name="T112" fmla="*/ 690 w 718"/>
                  <a:gd name="T113" fmla="*/ 473 h 570"/>
                  <a:gd name="T114" fmla="*/ 718 w 718"/>
                  <a:gd name="T115" fmla="*/ 445 h 570"/>
                  <a:gd name="T116" fmla="*/ 708 w 718"/>
                  <a:gd name="T117" fmla="*/ 430 h 570"/>
                  <a:gd name="T118" fmla="*/ 693 w 718"/>
                  <a:gd name="T119" fmla="*/ 377 h 570"/>
                  <a:gd name="T120" fmla="*/ 684 w 718"/>
                  <a:gd name="T121" fmla="*/ 334 h 570"/>
                  <a:gd name="T122" fmla="*/ 694 w 718"/>
                  <a:gd name="T123" fmla="*/ 275 h 5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718" h="570">
                    <a:moveTo>
                      <a:pt x="681" y="250"/>
                    </a:moveTo>
                    <a:lnTo>
                      <a:pt x="679" y="247"/>
                    </a:lnTo>
                    <a:lnTo>
                      <a:pt x="676" y="246"/>
                    </a:lnTo>
                    <a:lnTo>
                      <a:pt x="674" y="246"/>
                    </a:lnTo>
                    <a:lnTo>
                      <a:pt x="673" y="244"/>
                    </a:lnTo>
                    <a:lnTo>
                      <a:pt x="667" y="244"/>
                    </a:lnTo>
                    <a:lnTo>
                      <a:pt x="667" y="243"/>
                    </a:lnTo>
                    <a:lnTo>
                      <a:pt x="676" y="209"/>
                    </a:lnTo>
                    <a:lnTo>
                      <a:pt x="673" y="198"/>
                    </a:lnTo>
                    <a:lnTo>
                      <a:pt x="665" y="186"/>
                    </a:lnTo>
                    <a:lnTo>
                      <a:pt x="663" y="173"/>
                    </a:lnTo>
                    <a:lnTo>
                      <a:pt x="662" y="170"/>
                    </a:lnTo>
                    <a:lnTo>
                      <a:pt x="662" y="166"/>
                    </a:lnTo>
                    <a:lnTo>
                      <a:pt x="665" y="165"/>
                    </a:lnTo>
                    <a:lnTo>
                      <a:pt x="659" y="159"/>
                    </a:lnTo>
                    <a:lnTo>
                      <a:pt x="646" y="153"/>
                    </a:lnTo>
                    <a:lnTo>
                      <a:pt x="639" y="146"/>
                    </a:lnTo>
                    <a:lnTo>
                      <a:pt x="634" y="144"/>
                    </a:lnTo>
                    <a:lnTo>
                      <a:pt x="631" y="138"/>
                    </a:lnTo>
                    <a:lnTo>
                      <a:pt x="631" y="126"/>
                    </a:lnTo>
                    <a:lnTo>
                      <a:pt x="610" y="112"/>
                    </a:lnTo>
                    <a:lnTo>
                      <a:pt x="606" y="102"/>
                    </a:lnTo>
                    <a:lnTo>
                      <a:pt x="599" y="98"/>
                    </a:lnTo>
                    <a:lnTo>
                      <a:pt x="598" y="96"/>
                    </a:lnTo>
                    <a:lnTo>
                      <a:pt x="595" y="84"/>
                    </a:lnTo>
                    <a:lnTo>
                      <a:pt x="595" y="74"/>
                    </a:lnTo>
                    <a:lnTo>
                      <a:pt x="598" y="64"/>
                    </a:lnTo>
                    <a:lnTo>
                      <a:pt x="593" y="46"/>
                    </a:lnTo>
                    <a:lnTo>
                      <a:pt x="586" y="49"/>
                    </a:lnTo>
                    <a:lnTo>
                      <a:pt x="582" y="70"/>
                    </a:lnTo>
                    <a:lnTo>
                      <a:pt x="582" y="72"/>
                    </a:lnTo>
                    <a:lnTo>
                      <a:pt x="578" y="84"/>
                    </a:lnTo>
                    <a:lnTo>
                      <a:pt x="575" y="88"/>
                    </a:lnTo>
                    <a:lnTo>
                      <a:pt x="561" y="92"/>
                    </a:lnTo>
                    <a:lnTo>
                      <a:pt x="553" y="93"/>
                    </a:lnTo>
                    <a:lnTo>
                      <a:pt x="560" y="115"/>
                    </a:lnTo>
                    <a:lnTo>
                      <a:pt x="560" y="119"/>
                    </a:lnTo>
                    <a:lnTo>
                      <a:pt x="557" y="134"/>
                    </a:lnTo>
                    <a:lnTo>
                      <a:pt x="553" y="144"/>
                    </a:lnTo>
                    <a:lnTo>
                      <a:pt x="545" y="152"/>
                    </a:lnTo>
                    <a:lnTo>
                      <a:pt x="542" y="153"/>
                    </a:lnTo>
                    <a:lnTo>
                      <a:pt x="540" y="153"/>
                    </a:lnTo>
                    <a:lnTo>
                      <a:pt x="539" y="191"/>
                    </a:lnTo>
                    <a:lnTo>
                      <a:pt x="528" y="198"/>
                    </a:lnTo>
                    <a:lnTo>
                      <a:pt x="526" y="198"/>
                    </a:lnTo>
                    <a:lnTo>
                      <a:pt x="522" y="200"/>
                    </a:lnTo>
                    <a:lnTo>
                      <a:pt x="521" y="200"/>
                    </a:lnTo>
                    <a:lnTo>
                      <a:pt x="521" y="198"/>
                    </a:lnTo>
                    <a:lnTo>
                      <a:pt x="519" y="196"/>
                    </a:lnTo>
                    <a:lnTo>
                      <a:pt x="516" y="193"/>
                    </a:lnTo>
                    <a:lnTo>
                      <a:pt x="512" y="193"/>
                    </a:lnTo>
                    <a:lnTo>
                      <a:pt x="504" y="197"/>
                    </a:lnTo>
                    <a:lnTo>
                      <a:pt x="500" y="197"/>
                    </a:lnTo>
                    <a:lnTo>
                      <a:pt x="500" y="198"/>
                    </a:lnTo>
                    <a:lnTo>
                      <a:pt x="497" y="200"/>
                    </a:lnTo>
                    <a:lnTo>
                      <a:pt x="499" y="204"/>
                    </a:lnTo>
                    <a:lnTo>
                      <a:pt x="497" y="208"/>
                    </a:lnTo>
                    <a:lnTo>
                      <a:pt x="494" y="211"/>
                    </a:lnTo>
                    <a:lnTo>
                      <a:pt x="493" y="211"/>
                    </a:lnTo>
                    <a:lnTo>
                      <a:pt x="476" y="215"/>
                    </a:lnTo>
                    <a:lnTo>
                      <a:pt x="475" y="218"/>
                    </a:lnTo>
                    <a:lnTo>
                      <a:pt x="473" y="218"/>
                    </a:lnTo>
                    <a:lnTo>
                      <a:pt x="463" y="219"/>
                    </a:lnTo>
                    <a:lnTo>
                      <a:pt x="461" y="218"/>
                    </a:lnTo>
                    <a:lnTo>
                      <a:pt x="459" y="218"/>
                    </a:lnTo>
                    <a:lnTo>
                      <a:pt x="456" y="216"/>
                    </a:lnTo>
                    <a:lnTo>
                      <a:pt x="449" y="216"/>
                    </a:lnTo>
                    <a:lnTo>
                      <a:pt x="441" y="215"/>
                    </a:lnTo>
                    <a:lnTo>
                      <a:pt x="440" y="215"/>
                    </a:lnTo>
                    <a:lnTo>
                      <a:pt x="440" y="216"/>
                    </a:lnTo>
                    <a:lnTo>
                      <a:pt x="436" y="218"/>
                    </a:lnTo>
                    <a:lnTo>
                      <a:pt x="429" y="223"/>
                    </a:lnTo>
                    <a:lnTo>
                      <a:pt x="423" y="226"/>
                    </a:lnTo>
                    <a:lnTo>
                      <a:pt x="412" y="226"/>
                    </a:lnTo>
                    <a:lnTo>
                      <a:pt x="412" y="225"/>
                    </a:lnTo>
                    <a:lnTo>
                      <a:pt x="402" y="215"/>
                    </a:lnTo>
                    <a:lnTo>
                      <a:pt x="398" y="215"/>
                    </a:lnTo>
                    <a:lnTo>
                      <a:pt x="396" y="216"/>
                    </a:lnTo>
                    <a:lnTo>
                      <a:pt x="395" y="216"/>
                    </a:lnTo>
                    <a:lnTo>
                      <a:pt x="392" y="220"/>
                    </a:lnTo>
                    <a:lnTo>
                      <a:pt x="382" y="218"/>
                    </a:lnTo>
                    <a:lnTo>
                      <a:pt x="373" y="212"/>
                    </a:lnTo>
                    <a:lnTo>
                      <a:pt x="360" y="211"/>
                    </a:lnTo>
                    <a:lnTo>
                      <a:pt x="349" y="205"/>
                    </a:lnTo>
                    <a:lnTo>
                      <a:pt x="346" y="208"/>
                    </a:lnTo>
                    <a:lnTo>
                      <a:pt x="345" y="208"/>
                    </a:lnTo>
                    <a:lnTo>
                      <a:pt x="342" y="212"/>
                    </a:lnTo>
                    <a:lnTo>
                      <a:pt x="338" y="215"/>
                    </a:lnTo>
                    <a:lnTo>
                      <a:pt x="335" y="218"/>
                    </a:lnTo>
                    <a:lnTo>
                      <a:pt x="331" y="218"/>
                    </a:lnTo>
                    <a:lnTo>
                      <a:pt x="324" y="205"/>
                    </a:lnTo>
                    <a:lnTo>
                      <a:pt x="327" y="201"/>
                    </a:lnTo>
                    <a:lnTo>
                      <a:pt x="331" y="186"/>
                    </a:lnTo>
                    <a:lnTo>
                      <a:pt x="328" y="176"/>
                    </a:lnTo>
                    <a:lnTo>
                      <a:pt x="325" y="170"/>
                    </a:lnTo>
                    <a:lnTo>
                      <a:pt x="325" y="169"/>
                    </a:lnTo>
                    <a:lnTo>
                      <a:pt x="322" y="163"/>
                    </a:lnTo>
                    <a:lnTo>
                      <a:pt x="321" y="156"/>
                    </a:lnTo>
                    <a:lnTo>
                      <a:pt x="321" y="155"/>
                    </a:lnTo>
                    <a:lnTo>
                      <a:pt x="327" y="155"/>
                    </a:lnTo>
                    <a:lnTo>
                      <a:pt x="329" y="153"/>
                    </a:lnTo>
                    <a:lnTo>
                      <a:pt x="334" y="149"/>
                    </a:lnTo>
                    <a:lnTo>
                      <a:pt x="334" y="146"/>
                    </a:lnTo>
                    <a:lnTo>
                      <a:pt x="329" y="138"/>
                    </a:lnTo>
                    <a:lnTo>
                      <a:pt x="325" y="123"/>
                    </a:lnTo>
                    <a:lnTo>
                      <a:pt x="327" y="98"/>
                    </a:lnTo>
                    <a:lnTo>
                      <a:pt x="324" y="92"/>
                    </a:lnTo>
                    <a:lnTo>
                      <a:pt x="322" y="86"/>
                    </a:lnTo>
                    <a:lnTo>
                      <a:pt x="322" y="85"/>
                    </a:lnTo>
                    <a:lnTo>
                      <a:pt x="324" y="85"/>
                    </a:lnTo>
                    <a:lnTo>
                      <a:pt x="329" y="84"/>
                    </a:lnTo>
                    <a:lnTo>
                      <a:pt x="338" y="79"/>
                    </a:lnTo>
                    <a:lnTo>
                      <a:pt x="339" y="78"/>
                    </a:lnTo>
                    <a:lnTo>
                      <a:pt x="343" y="75"/>
                    </a:lnTo>
                    <a:lnTo>
                      <a:pt x="346" y="71"/>
                    </a:lnTo>
                    <a:lnTo>
                      <a:pt x="348" y="71"/>
                    </a:lnTo>
                    <a:lnTo>
                      <a:pt x="348" y="70"/>
                    </a:lnTo>
                    <a:lnTo>
                      <a:pt x="350" y="66"/>
                    </a:lnTo>
                    <a:lnTo>
                      <a:pt x="352" y="66"/>
                    </a:lnTo>
                    <a:lnTo>
                      <a:pt x="352" y="64"/>
                    </a:lnTo>
                    <a:lnTo>
                      <a:pt x="348" y="56"/>
                    </a:lnTo>
                    <a:lnTo>
                      <a:pt x="345" y="42"/>
                    </a:lnTo>
                    <a:lnTo>
                      <a:pt x="342" y="35"/>
                    </a:lnTo>
                    <a:lnTo>
                      <a:pt x="339" y="31"/>
                    </a:lnTo>
                    <a:lnTo>
                      <a:pt x="329" y="26"/>
                    </a:lnTo>
                    <a:lnTo>
                      <a:pt x="328" y="26"/>
                    </a:lnTo>
                    <a:lnTo>
                      <a:pt x="327" y="28"/>
                    </a:lnTo>
                    <a:lnTo>
                      <a:pt x="321" y="31"/>
                    </a:lnTo>
                    <a:lnTo>
                      <a:pt x="320" y="31"/>
                    </a:lnTo>
                    <a:lnTo>
                      <a:pt x="317" y="33"/>
                    </a:lnTo>
                    <a:lnTo>
                      <a:pt x="307" y="35"/>
                    </a:lnTo>
                    <a:lnTo>
                      <a:pt x="303" y="35"/>
                    </a:lnTo>
                    <a:lnTo>
                      <a:pt x="306" y="36"/>
                    </a:lnTo>
                    <a:lnTo>
                      <a:pt x="300" y="39"/>
                    </a:lnTo>
                    <a:lnTo>
                      <a:pt x="288" y="42"/>
                    </a:lnTo>
                    <a:lnTo>
                      <a:pt x="279" y="45"/>
                    </a:lnTo>
                    <a:lnTo>
                      <a:pt x="275" y="52"/>
                    </a:lnTo>
                    <a:lnTo>
                      <a:pt x="272" y="59"/>
                    </a:lnTo>
                    <a:lnTo>
                      <a:pt x="271" y="60"/>
                    </a:lnTo>
                    <a:lnTo>
                      <a:pt x="265" y="57"/>
                    </a:lnTo>
                    <a:lnTo>
                      <a:pt x="258" y="56"/>
                    </a:lnTo>
                    <a:lnTo>
                      <a:pt x="251" y="57"/>
                    </a:lnTo>
                    <a:lnTo>
                      <a:pt x="251" y="53"/>
                    </a:lnTo>
                    <a:lnTo>
                      <a:pt x="248" y="47"/>
                    </a:lnTo>
                    <a:lnTo>
                      <a:pt x="243" y="42"/>
                    </a:lnTo>
                    <a:lnTo>
                      <a:pt x="243" y="36"/>
                    </a:lnTo>
                    <a:lnTo>
                      <a:pt x="244" y="28"/>
                    </a:lnTo>
                    <a:lnTo>
                      <a:pt x="247" y="24"/>
                    </a:lnTo>
                    <a:lnTo>
                      <a:pt x="254" y="25"/>
                    </a:lnTo>
                    <a:lnTo>
                      <a:pt x="254" y="15"/>
                    </a:lnTo>
                    <a:lnTo>
                      <a:pt x="253" y="11"/>
                    </a:lnTo>
                    <a:lnTo>
                      <a:pt x="253" y="7"/>
                    </a:lnTo>
                    <a:lnTo>
                      <a:pt x="245" y="0"/>
                    </a:lnTo>
                    <a:lnTo>
                      <a:pt x="238" y="0"/>
                    </a:lnTo>
                    <a:lnTo>
                      <a:pt x="235" y="4"/>
                    </a:lnTo>
                    <a:lnTo>
                      <a:pt x="233" y="3"/>
                    </a:lnTo>
                    <a:lnTo>
                      <a:pt x="232" y="3"/>
                    </a:lnTo>
                    <a:lnTo>
                      <a:pt x="225" y="4"/>
                    </a:lnTo>
                    <a:lnTo>
                      <a:pt x="219" y="7"/>
                    </a:lnTo>
                    <a:lnTo>
                      <a:pt x="211" y="5"/>
                    </a:lnTo>
                    <a:lnTo>
                      <a:pt x="207" y="5"/>
                    </a:lnTo>
                    <a:lnTo>
                      <a:pt x="202" y="7"/>
                    </a:lnTo>
                    <a:lnTo>
                      <a:pt x="202" y="8"/>
                    </a:lnTo>
                    <a:lnTo>
                      <a:pt x="204" y="10"/>
                    </a:lnTo>
                    <a:lnTo>
                      <a:pt x="205" y="12"/>
                    </a:lnTo>
                    <a:lnTo>
                      <a:pt x="205" y="14"/>
                    </a:lnTo>
                    <a:lnTo>
                      <a:pt x="207" y="18"/>
                    </a:lnTo>
                    <a:lnTo>
                      <a:pt x="207" y="24"/>
                    </a:lnTo>
                    <a:lnTo>
                      <a:pt x="205" y="26"/>
                    </a:lnTo>
                    <a:lnTo>
                      <a:pt x="205" y="28"/>
                    </a:lnTo>
                    <a:lnTo>
                      <a:pt x="202" y="39"/>
                    </a:lnTo>
                    <a:lnTo>
                      <a:pt x="201" y="40"/>
                    </a:lnTo>
                    <a:lnTo>
                      <a:pt x="200" y="45"/>
                    </a:lnTo>
                    <a:lnTo>
                      <a:pt x="201" y="66"/>
                    </a:lnTo>
                    <a:lnTo>
                      <a:pt x="202" y="67"/>
                    </a:lnTo>
                    <a:lnTo>
                      <a:pt x="176" y="70"/>
                    </a:lnTo>
                    <a:lnTo>
                      <a:pt x="154" y="66"/>
                    </a:lnTo>
                    <a:lnTo>
                      <a:pt x="152" y="66"/>
                    </a:lnTo>
                    <a:lnTo>
                      <a:pt x="148" y="70"/>
                    </a:lnTo>
                    <a:lnTo>
                      <a:pt x="142" y="71"/>
                    </a:lnTo>
                    <a:lnTo>
                      <a:pt x="137" y="71"/>
                    </a:lnTo>
                    <a:lnTo>
                      <a:pt x="130" y="75"/>
                    </a:lnTo>
                    <a:lnTo>
                      <a:pt x="123" y="84"/>
                    </a:lnTo>
                    <a:lnTo>
                      <a:pt x="123" y="88"/>
                    </a:lnTo>
                    <a:lnTo>
                      <a:pt x="121" y="93"/>
                    </a:lnTo>
                    <a:lnTo>
                      <a:pt x="120" y="96"/>
                    </a:lnTo>
                    <a:lnTo>
                      <a:pt x="118" y="98"/>
                    </a:lnTo>
                    <a:lnTo>
                      <a:pt x="110" y="99"/>
                    </a:lnTo>
                    <a:lnTo>
                      <a:pt x="106" y="106"/>
                    </a:lnTo>
                    <a:lnTo>
                      <a:pt x="94" y="116"/>
                    </a:lnTo>
                    <a:lnTo>
                      <a:pt x="94" y="119"/>
                    </a:lnTo>
                    <a:lnTo>
                      <a:pt x="91" y="122"/>
                    </a:lnTo>
                    <a:lnTo>
                      <a:pt x="91" y="123"/>
                    </a:lnTo>
                    <a:lnTo>
                      <a:pt x="89" y="127"/>
                    </a:lnTo>
                    <a:lnTo>
                      <a:pt x="88" y="129"/>
                    </a:lnTo>
                    <a:lnTo>
                      <a:pt x="87" y="129"/>
                    </a:lnTo>
                    <a:lnTo>
                      <a:pt x="84" y="130"/>
                    </a:lnTo>
                    <a:lnTo>
                      <a:pt x="82" y="133"/>
                    </a:lnTo>
                    <a:lnTo>
                      <a:pt x="81" y="133"/>
                    </a:lnTo>
                    <a:lnTo>
                      <a:pt x="77" y="137"/>
                    </a:lnTo>
                    <a:lnTo>
                      <a:pt x="68" y="139"/>
                    </a:lnTo>
                    <a:lnTo>
                      <a:pt x="42" y="133"/>
                    </a:lnTo>
                    <a:lnTo>
                      <a:pt x="34" y="133"/>
                    </a:lnTo>
                    <a:lnTo>
                      <a:pt x="32" y="134"/>
                    </a:lnTo>
                    <a:lnTo>
                      <a:pt x="28" y="134"/>
                    </a:lnTo>
                    <a:lnTo>
                      <a:pt x="27" y="138"/>
                    </a:lnTo>
                    <a:lnTo>
                      <a:pt x="12" y="151"/>
                    </a:lnTo>
                    <a:lnTo>
                      <a:pt x="7" y="151"/>
                    </a:lnTo>
                    <a:lnTo>
                      <a:pt x="5" y="152"/>
                    </a:lnTo>
                    <a:lnTo>
                      <a:pt x="4" y="155"/>
                    </a:lnTo>
                    <a:lnTo>
                      <a:pt x="11" y="165"/>
                    </a:lnTo>
                    <a:lnTo>
                      <a:pt x="12" y="170"/>
                    </a:lnTo>
                    <a:lnTo>
                      <a:pt x="32" y="170"/>
                    </a:lnTo>
                    <a:lnTo>
                      <a:pt x="44" y="177"/>
                    </a:lnTo>
                    <a:lnTo>
                      <a:pt x="47" y="183"/>
                    </a:lnTo>
                    <a:lnTo>
                      <a:pt x="44" y="200"/>
                    </a:lnTo>
                    <a:lnTo>
                      <a:pt x="44" y="211"/>
                    </a:lnTo>
                    <a:lnTo>
                      <a:pt x="43" y="211"/>
                    </a:lnTo>
                    <a:lnTo>
                      <a:pt x="42" y="218"/>
                    </a:lnTo>
                    <a:lnTo>
                      <a:pt x="39" y="223"/>
                    </a:lnTo>
                    <a:lnTo>
                      <a:pt x="36" y="227"/>
                    </a:lnTo>
                    <a:lnTo>
                      <a:pt x="27" y="232"/>
                    </a:lnTo>
                    <a:lnTo>
                      <a:pt x="14" y="246"/>
                    </a:lnTo>
                    <a:lnTo>
                      <a:pt x="11" y="258"/>
                    </a:lnTo>
                    <a:lnTo>
                      <a:pt x="1" y="265"/>
                    </a:lnTo>
                    <a:lnTo>
                      <a:pt x="1" y="267"/>
                    </a:lnTo>
                    <a:lnTo>
                      <a:pt x="0" y="269"/>
                    </a:lnTo>
                    <a:lnTo>
                      <a:pt x="0" y="271"/>
                    </a:lnTo>
                    <a:lnTo>
                      <a:pt x="1" y="271"/>
                    </a:lnTo>
                    <a:lnTo>
                      <a:pt x="15" y="278"/>
                    </a:lnTo>
                    <a:lnTo>
                      <a:pt x="40" y="276"/>
                    </a:lnTo>
                    <a:lnTo>
                      <a:pt x="74" y="278"/>
                    </a:lnTo>
                    <a:lnTo>
                      <a:pt x="72" y="280"/>
                    </a:lnTo>
                    <a:lnTo>
                      <a:pt x="71" y="289"/>
                    </a:lnTo>
                    <a:lnTo>
                      <a:pt x="78" y="297"/>
                    </a:lnTo>
                    <a:lnTo>
                      <a:pt x="84" y="302"/>
                    </a:lnTo>
                    <a:lnTo>
                      <a:pt x="89" y="304"/>
                    </a:lnTo>
                    <a:lnTo>
                      <a:pt x="92" y="304"/>
                    </a:lnTo>
                    <a:lnTo>
                      <a:pt x="92" y="309"/>
                    </a:lnTo>
                    <a:lnTo>
                      <a:pt x="91" y="310"/>
                    </a:lnTo>
                    <a:lnTo>
                      <a:pt x="91" y="311"/>
                    </a:lnTo>
                    <a:lnTo>
                      <a:pt x="89" y="313"/>
                    </a:lnTo>
                    <a:lnTo>
                      <a:pt x="84" y="316"/>
                    </a:lnTo>
                    <a:lnTo>
                      <a:pt x="70" y="320"/>
                    </a:lnTo>
                    <a:lnTo>
                      <a:pt x="58" y="325"/>
                    </a:lnTo>
                    <a:lnTo>
                      <a:pt x="56" y="331"/>
                    </a:lnTo>
                    <a:lnTo>
                      <a:pt x="54" y="332"/>
                    </a:lnTo>
                    <a:lnTo>
                      <a:pt x="53" y="338"/>
                    </a:lnTo>
                    <a:lnTo>
                      <a:pt x="53" y="339"/>
                    </a:lnTo>
                    <a:lnTo>
                      <a:pt x="54" y="340"/>
                    </a:lnTo>
                    <a:lnTo>
                      <a:pt x="61" y="340"/>
                    </a:lnTo>
                    <a:lnTo>
                      <a:pt x="67" y="339"/>
                    </a:lnTo>
                    <a:lnTo>
                      <a:pt x="75" y="339"/>
                    </a:lnTo>
                    <a:lnTo>
                      <a:pt x="77" y="340"/>
                    </a:lnTo>
                    <a:lnTo>
                      <a:pt x="74" y="343"/>
                    </a:lnTo>
                    <a:lnTo>
                      <a:pt x="74" y="348"/>
                    </a:lnTo>
                    <a:lnTo>
                      <a:pt x="94" y="350"/>
                    </a:lnTo>
                    <a:lnTo>
                      <a:pt x="95" y="353"/>
                    </a:lnTo>
                    <a:lnTo>
                      <a:pt x="92" y="362"/>
                    </a:lnTo>
                    <a:lnTo>
                      <a:pt x="91" y="363"/>
                    </a:lnTo>
                    <a:lnTo>
                      <a:pt x="91" y="369"/>
                    </a:lnTo>
                    <a:lnTo>
                      <a:pt x="92" y="370"/>
                    </a:lnTo>
                    <a:lnTo>
                      <a:pt x="94" y="370"/>
                    </a:lnTo>
                    <a:lnTo>
                      <a:pt x="99" y="366"/>
                    </a:lnTo>
                    <a:lnTo>
                      <a:pt x="111" y="360"/>
                    </a:lnTo>
                    <a:lnTo>
                      <a:pt x="116" y="357"/>
                    </a:lnTo>
                    <a:lnTo>
                      <a:pt x="125" y="353"/>
                    </a:lnTo>
                    <a:lnTo>
                      <a:pt x="133" y="353"/>
                    </a:lnTo>
                    <a:lnTo>
                      <a:pt x="141" y="350"/>
                    </a:lnTo>
                    <a:lnTo>
                      <a:pt x="159" y="332"/>
                    </a:lnTo>
                    <a:lnTo>
                      <a:pt x="163" y="334"/>
                    </a:lnTo>
                    <a:lnTo>
                      <a:pt x="177" y="331"/>
                    </a:lnTo>
                    <a:lnTo>
                      <a:pt x="178" y="330"/>
                    </a:lnTo>
                    <a:lnTo>
                      <a:pt x="183" y="328"/>
                    </a:lnTo>
                    <a:lnTo>
                      <a:pt x="201" y="316"/>
                    </a:lnTo>
                    <a:lnTo>
                      <a:pt x="211" y="331"/>
                    </a:lnTo>
                    <a:lnTo>
                      <a:pt x="219" y="340"/>
                    </a:lnTo>
                    <a:lnTo>
                      <a:pt x="222" y="340"/>
                    </a:lnTo>
                    <a:lnTo>
                      <a:pt x="229" y="342"/>
                    </a:lnTo>
                    <a:lnTo>
                      <a:pt x="232" y="340"/>
                    </a:lnTo>
                    <a:lnTo>
                      <a:pt x="236" y="339"/>
                    </a:lnTo>
                    <a:lnTo>
                      <a:pt x="240" y="336"/>
                    </a:lnTo>
                    <a:lnTo>
                      <a:pt x="244" y="334"/>
                    </a:lnTo>
                    <a:lnTo>
                      <a:pt x="247" y="336"/>
                    </a:lnTo>
                    <a:lnTo>
                      <a:pt x="251" y="338"/>
                    </a:lnTo>
                    <a:lnTo>
                      <a:pt x="251" y="339"/>
                    </a:lnTo>
                    <a:lnTo>
                      <a:pt x="248" y="342"/>
                    </a:lnTo>
                    <a:lnTo>
                      <a:pt x="248" y="343"/>
                    </a:lnTo>
                    <a:lnTo>
                      <a:pt x="253" y="355"/>
                    </a:lnTo>
                    <a:lnTo>
                      <a:pt x="261" y="367"/>
                    </a:lnTo>
                    <a:lnTo>
                      <a:pt x="267" y="373"/>
                    </a:lnTo>
                    <a:lnTo>
                      <a:pt x="267" y="378"/>
                    </a:lnTo>
                    <a:lnTo>
                      <a:pt x="261" y="392"/>
                    </a:lnTo>
                    <a:lnTo>
                      <a:pt x="260" y="409"/>
                    </a:lnTo>
                    <a:lnTo>
                      <a:pt x="257" y="415"/>
                    </a:lnTo>
                    <a:lnTo>
                      <a:pt x="257" y="427"/>
                    </a:lnTo>
                    <a:lnTo>
                      <a:pt x="258" y="434"/>
                    </a:lnTo>
                    <a:lnTo>
                      <a:pt x="261" y="431"/>
                    </a:lnTo>
                    <a:lnTo>
                      <a:pt x="268" y="429"/>
                    </a:lnTo>
                    <a:lnTo>
                      <a:pt x="269" y="429"/>
                    </a:lnTo>
                    <a:lnTo>
                      <a:pt x="271" y="427"/>
                    </a:lnTo>
                    <a:lnTo>
                      <a:pt x="288" y="422"/>
                    </a:lnTo>
                    <a:lnTo>
                      <a:pt x="293" y="423"/>
                    </a:lnTo>
                    <a:lnTo>
                      <a:pt x="306" y="423"/>
                    </a:lnTo>
                    <a:lnTo>
                      <a:pt x="313" y="419"/>
                    </a:lnTo>
                    <a:lnTo>
                      <a:pt x="321" y="419"/>
                    </a:lnTo>
                    <a:lnTo>
                      <a:pt x="325" y="420"/>
                    </a:lnTo>
                    <a:lnTo>
                      <a:pt x="328" y="422"/>
                    </a:lnTo>
                    <a:lnTo>
                      <a:pt x="331" y="424"/>
                    </a:lnTo>
                    <a:lnTo>
                      <a:pt x="332" y="422"/>
                    </a:lnTo>
                    <a:lnTo>
                      <a:pt x="329" y="413"/>
                    </a:lnTo>
                    <a:lnTo>
                      <a:pt x="328" y="412"/>
                    </a:lnTo>
                    <a:lnTo>
                      <a:pt x="331" y="412"/>
                    </a:lnTo>
                    <a:lnTo>
                      <a:pt x="338" y="409"/>
                    </a:lnTo>
                    <a:lnTo>
                      <a:pt x="345" y="408"/>
                    </a:lnTo>
                    <a:lnTo>
                      <a:pt x="349" y="413"/>
                    </a:lnTo>
                    <a:lnTo>
                      <a:pt x="355" y="417"/>
                    </a:lnTo>
                    <a:lnTo>
                      <a:pt x="362" y="420"/>
                    </a:lnTo>
                    <a:lnTo>
                      <a:pt x="367" y="420"/>
                    </a:lnTo>
                    <a:lnTo>
                      <a:pt x="369" y="419"/>
                    </a:lnTo>
                    <a:lnTo>
                      <a:pt x="375" y="415"/>
                    </a:lnTo>
                    <a:lnTo>
                      <a:pt x="380" y="415"/>
                    </a:lnTo>
                    <a:lnTo>
                      <a:pt x="385" y="416"/>
                    </a:lnTo>
                    <a:lnTo>
                      <a:pt x="391" y="416"/>
                    </a:lnTo>
                    <a:lnTo>
                      <a:pt x="401" y="412"/>
                    </a:lnTo>
                    <a:lnTo>
                      <a:pt x="410" y="405"/>
                    </a:lnTo>
                    <a:lnTo>
                      <a:pt x="412" y="405"/>
                    </a:lnTo>
                    <a:lnTo>
                      <a:pt x="426" y="416"/>
                    </a:lnTo>
                    <a:lnTo>
                      <a:pt x="429" y="420"/>
                    </a:lnTo>
                    <a:lnTo>
                      <a:pt x="444" y="450"/>
                    </a:lnTo>
                    <a:lnTo>
                      <a:pt x="445" y="451"/>
                    </a:lnTo>
                    <a:lnTo>
                      <a:pt x="445" y="452"/>
                    </a:lnTo>
                    <a:lnTo>
                      <a:pt x="449" y="459"/>
                    </a:lnTo>
                    <a:lnTo>
                      <a:pt x="454" y="462"/>
                    </a:lnTo>
                    <a:lnTo>
                      <a:pt x="455" y="464"/>
                    </a:lnTo>
                    <a:lnTo>
                      <a:pt x="455" y="465"/>
                    </a:lnTo>
                    <a:lnTo>
                      <a:pt x="458" y="472"/>
                    </a:lnTo>
                    <a:lnTo>
                      <a:pt x="465" y="496"/>
                    </a:lnTo>
                    <a:lnTo>
                      <a:pt x="468" y="514"/>
                    </a:lnTo>
                    <a:lnTo>
                      <a:pt x="468" y="517"/>
                    </a:lnTo>
                    <a:lnTo>
                      <a:pt x="472" y="514"/>
                    </a:lnTo>
                    <a:lnTo>
                      <a:pt x="486" y="512"/>
                    </a:lnTo>
                    <a:lnTo>
                      <a:pt x="501" y="515"/>
                    </a:lnTo>
                    <a:lnTo>
                      <a:pt x="505" y="517"/>
                    </a:lnTo>
                    <a:lnTo>
                      <a:pt x="511" y="515"/>
                    </a:lnTo>
                    <a:lnTo>
                      <a:pt x="515" y="515"/>
                    </a:lnTo>
                    <a:lnTo>
                      <a:pt x="523" y="521"/>
                    </a:lnTo>
                    <a:lnTo>
                      <a:pt x="529" y="531"/>
                    </a:lnTo>
                    <a:lnTo>
                      <a:pt x="525" y="537"/>
                    </a:lnTo>
                    <a:lnTo>
                      <a:pt x="530" y="551"/>
                    </a:lnTo>
                    <a:lnTo>
                      <a:pt x="536" y="557"/>
                    </a:lnTo>
                    <a:lnTo>
                      <a:pt x="545" y="568"/>
                    </a:lnTo>
                    <a:lnTo>
                      <a:pt x="546" y="570"/>
                    </a:lnTo>
                    <a:lnTo>
                      <a:pt x="545" y="565"/>
                    </a:lnTo>
                    <a:lnTo>
                      <a:pt x="545" y="556"/>
                    </a:lnTo>
                    <a:lnTo>
                      <a:pt x="543" y="549"/>
                    </a:lnTo>
                    <a:lnTo>
                      <a:pt x="545" y="540"/>
                    </a:lnTo>
                    <a:lnTo>
                      <a:pt x="545" y="537"/>
                    </a:lnTo>
                    <a:lnTo>
                      <a:pt x="546" y="536"/>
                    </a:lnTo>
                    <a:lnTo>
                      <a:pt x="550" y="536"/>
                    </a:lnTo>
                    <a:lnTo>
                      <a:pt x="552" y="534"/>
                    </a:lnTo>
                    <a:lnTo>
                      <a:pt x="553" y="534"/>
                    </a:lnTo>
                    <a:lnTo>
                      <a:pt x="556" y="531"/>
                    </a:lnTo>
                    <a:lnTo>
                      <a:pt x="557" y="527"/>
                    </a:lnTo>
                    <a:lnTo>
                      <a:pt x="560" y="524"/>
                    </a:lnTo>
                    <a:lnTo>
                      <a:pt x="560" y="520"/>
                    </a:lnTo>
                    <a:lnTo>
                      <a:pt x="559" y="518"/>
                    </a:lnTo>
                    <a:lnTo>
                      <a:pt x="559" y="517"/>
                    </a:lnTo>
                    <a:lnTo>
                      <a:pt x="557" y="517"/>
                    </a:lnTo>
                    <a:lnTo>
                      <a:pt x="556" y="515"/>
                    </a:lnTo>
                    <a:lnTo>
                      <a:pt x="554" y="511"/>
                    </a:lnTo>
                    <a:lnTo>
                      <a:pt x="554" y="505"/>
                    </a:lnTo>
                    <a:lnTo>
                      <a:pt x="563" y="494"/>
                    </a:lnTo>
                    <a:lnTo>
                      <a:pt x="563" y="493"/>
                    </a:lnTo>
                    <a:lnTo>
                      <a:pt x="564" y="493"/>
                    </a:lnTo>
                    <a:lnTo>
                      <a:pt x="583" y="496"/>
                    </a:lnTo>
                    <a:lnTo>
                      <a:pt x="590" y="500"/>
                    </a:lnTo>
                    <a:lnTo>
                      <a:pt x="592" y="500"/>
                    </a:lnTo>
                    <a:lnTo>
                      <a:pt x="595" y="503"/>
                    </a:lnTo>
                    <a:lnTo>
                      <a:pt x="598" y="504"/>
                    </a:lnTo>
                    <a:lnTo>
                      <a:pt x="598" y="505"/>
                    </a:lnTo>
                    <a:lnTo>
                      <a:pt x="600" y="505"/>
                    </a:lnTo>
                    <a:lnTo>
                      <a:pt x="602" y="507"/>
                    </a:lnTo>
                    <a:lnTo>
                      <a:pt x="605" y="507"/>
                    </a:lnTo>
                    <a:lnTo>
                      <a:pt x="613" y="503"/>
                    </a:lnTo>
                    <a:lnTo>
                      <a:pt x="617" y="500"/>
                    </a:lnTo>
                    <a:lnTo>
                      <a:pt x="620" y="497"/>
                    </a:lnTo>
                    <a:lnTo>
                      <a:pt x="620" y="479"/>
                    </a:lnTo>
                    <a:lnTo>
                      <a:pt x="623" y="476"/>
                    </a:lnTo>
                    <a:lnTo>
                      <a:pt x="623" y="477"/>
                    </a:lnTo>
                    <a:lnTo>
                      <a:pt x="627" y="479"/>
                    </a:lnTo>
                    <a:lnTo>
                      <a:pt x="642" y="486"/>
                    </a:lnTo>
                    <a:lnTo>
                      <a:pt x="649" y="496"/>
                    </a:lnTo>
                    <a:lnTo>
                      <a:pt x="653" y="496"/>
                    </a:lnTo>
                    <a:lnTo>
                      <a:pt x="658" y="494"/>
                    </a:lnTo>
                    <a:lnTo>
                      <a:pt x="667" y="489"/>
                    </a:lnTo>
                    <a:lnTo>
                      <a:pt x="677" y="475"/>
                    </a:lnTo>
                    <a:lnTo>
                      <a:pt x="688" y="473"/>
                    </a:lnTo>
                    <a:lnTo>
                      <a:pt x="690" y="473"/>
                    </a:lnTo>
                    <a:lnTo>
                      <a:pt x="690" y="470"/>
                    </a:lnTo>
                    <a:lnTo>
                      <a:pt x="691" y="470"/>
                    </a:lnTo>
                    <a:lnTo>
                      <a:pt x="706" y="458"/>
                    </a:lnTo>
                    <a:lnTo>
                      <a:pt x="708" y="454"/>
                    </a:lnTo>
                    <a:lnTo>
                      <a:pt x="709" y="451"/>
                    </a:lnTo>
                    <a:lnTo>
                      <a:pt x="716" y="445"/>
                    </a:lnTo>
                    <a:lnTo>
                      <a:pt x="718" y="445"/>
                    </a:lnTo>
                    <a:lnTo>
                      <a:pt x="718" y="444"/>
                    </a:lnTo>
                    <a:lnTo>
                      <a:pt x="716" y="444"/>
                    </a:lnTo>
                    <a:lnTo>
                      <a:pt x="713" y="445"/>
                    </a:lnTo>
                    <a:lnTo>
                      <a:pt x="711" y="444"/>
                    </a:lnTo>
                    <a:lnTo>
                      <a:pt x="709" y="443"/>
                    </a:lnTo>
                    <a:lnTo>
                      <a:pt x="708" y="434"/>
                    </a:lnTo>
                    <a:lnTo>
                      <a:pt x="708" y="430"/>
                    </a:lnTo>
                    <a:lnTo>
                      <a:pt x="705" y="422"/>
                    </a:lnTo>
                    <a:lnTo>
                      <a:pt x="700" y="416"/>
                    </a:lnTo>
                    <a:lnTo>
                      <a:pt x="695" y="406"/>
                    </a:lnTo>
                    <a:lnTo>
                      <a:pt x="693" y="395"/>
                    </a:lnTo>
                    <a:lnTo>
                      <a:pt x="694" y="381"/>
                    </a:lnTo>
                    <a:lnTo>
                      <a:pt x="694" y="380"/>
                    </a:lnTo>
                    <a:lnTo>
                      <a:pt x="693" y="377"/>
                    </a:lnTo>
                    <a:lnTo>
                      <a:pt x="691" y="371"/>
                    </a:lnTo>
                    <a:lnTo>
                      <a:pt x="687" y="369"/>
                    </a:lnTo>
                    <a:lnTo>
                      <a:pt x="684" y="363"/>
                    </a:lnTo>
                    <a:lnTo>
                      <a:pt x="684" y="362"/>
                    </a:lnTo>
                    <a:lnTo>
                      <a:pt x="683" y="350"/>
                    </a:lnTo>
                    <a:lnTo>
                      <a:pt x="684" y="336"/>
                    </a:lnTo>
                    <a:lnTo>
                      <a:pt x="684" y="334"/>
                    </a:lnTo>
                    <a:lnTo>
                      <a:pt x="700" y="300"/>
                    </a:lnTo>
                    <a:lnTo>
                      <a:pt x="703" y="288"/>
                    </a:lnTo>
                    <a:lnTo>
                      <a:pt x="703" y="285"/>
                    </a:lnTo>
                    <a:lnTo>
                      <a:pt x="701" y="283"/>
                    </a:lnTo>
                    <a:lnTo>
                      <a:pt x="701" y="282"/>
                    </a:lnTo>
                    <a:lnTo>
                      <a:pt x="694" y="276"/>
                    </a:lnTo>
                    <a:lnTo>
                      <a:pt x="694" y="275"/>
                    </a:lnTo>
                    <a:lnTo>
                      <a:pt x="693" y="275"/>
                    </a:lnTo>
                    <a:lnTo>
                      <a:pt x="686" y="263"/>
                    </a:lnTo>
                    <a:lnTo>
                      <a:pt x="683" y="254"/>
                    </a:lnTo>
                    <a:lnTo>
                      <a:pt x="683" y="253"/>
                    </a:lnTo>
                    <a:lnTo>
                      <a:pt x="681" y="25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32" name="Freeform 963">
                <a:extLst>
                  <a:ext uri="{FF2B5EF4-FFF2-40B4-BE49-F238E27FC236}">
                    <a16:creationId xmlns:a16="http://schemas.microsoft.com/office/drawing/2014/main" id="{E86D8157-4132-B4D0-BC78-299F2FCE55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1" y="2203"/>
                <a:ext cx="129" cy="76"/>
              </a:xfrm>
              <a:custGeom>
                <a:avLst/>
                <a:gdLst>
                  <a:gd name="T0" fmla="*/ 43 w 514"/>
                  <a:gd name="T1" fmla="*/ 63 h 305"/>
                  <a:gd name="T2" fmla="*/ 32 w 514"/>
                  <a:gd name="T3" fmla="*/ 76 h 305"/>
                  <a:gd name="T4" fmla="*/ 6 w 514"/>
                  <a:gd name="T5" fmla="*/ 93 h 305"/>
                  <a:gd name="T6" fmla="*/ 3 w 514"/>
                  <a:gd name="T7" fmla="*/ 112 h 305"/>
                  <a:gd name="T8" fmla="*/ 19 w 514"/>
                  <a:gd name="T9" fmla="*/ 154 h 305"/>
                  <a:gd name="T10" fmla="*/ 33 w 514"/>
                  <a:gd name="T11" fmla="*/ 182 h 305"/>
                  <a:gd name="T12" fmla="*/ 77 w 514"/>
                  <a:gd name="T13" fmla="*/ 186 h 305"/>
                  <a:gd name="T14" fmla="*/ 89 w 514"/>
                  <a:gd name="T15" fmla="*/ 203 h 305"/>
                  <a:gd name="T16" fmla="*/ 98 w 514"/>
                  <a:gd name="T17" fmla="*/ 235 h 305"/>
                  <a:gd name="T18" fmla="*/ 96 w 514"/>
                  <a:gd name="T19" fmla="*/ 255 h 305"/>
                  <a:gd name="T20" fmla="*/ 100 w 514"/>
                  <a:gd name="T21" fmla="*/ 273 h 305"/>
                  <a:gd name="T22" fmla="*/ 134 w 514"/>
                  <a:gd name="T23" fmla="*/ 276 h 305"/>
                  <a:gd name="T24" fmla="*/ 161 w 514"/>
                  <a:gd name="T25" fmla="*/ 260 h 305"/>
                  <a:gd name="T26" fmla="*/ 186 w 514"/>
                  <a:gd name="T27" fmla="*/ 240 h 305"/>
                  <a:gd name="T28" fmla="*/ 222 w 514"/>
                  <a:gd name="T29" fmla="*/ 236 h 305"/>
                  <a:gd name="T30" fmla="*/ 251 w 514"/>
                  <a:gd name="T31" fmla="*/ 236 h 305"/>
                  <a:gd name="T32" fmla="*/ 264 w 514"/>
                  <a:gd name="T33" fmla="*/ 233 h 305"/>
                  <a:gd name="T34" fmla="*/ 267 w 514"/>
                  <a:gd name="T35" fmla="*/ 246 h 305"/>
                  <a:gd name="T36" fmla="*/ 264 w 514"/>
                  <a:gd name="T37" fmla="*/ 259 h 305"/>
                  <a:gd name="T38" fmla="*/ 286 w 514"/>
                  <a:gd name="T39" fmla="*/ 259 h 305"/>
                  <a:gd name="T40" fmla="*/ 274 w 514"/>
                  <a:gd name="T41" fmla="*/ 285 h 305"/>
                  <a:gd name="T42" fmla="*/ 288 w 514"/>
                  <a:gd name="T43" fmla="*/ 303 h 305"/>
                  <a:gd name="T44" fmla="*/ 334 w 514"/>
                  <a:gd name="T45" fmla="*/ 288 h 305"/>
                  <a:gd name="T46" fmla="*/ 348 w 514"/>
                  <a:gd name="T47" fmla="*/ 262 h 305"/>
                  <a:gd name="T48" fmla="*/ 357 w 514"/>
                  <a:gd name="T49" fmla="*/ 252 h 305"/>
                  <a:gd name="T50" fmla="*/ 359 w 514"/>
                  <a:gd name="T51" fmla="*/ 196 h 305"/>
                  <a:gd name="T52" fmla="*/ 385 w 514"/>
                  <a:gd name="T53" fmla="*/ 153 h 305"/>
                  <a:gd name="T54" fmla="*/ 420 w 514"/>
                  <a:gd name="T55" fmla="*/ 147 h 305"/>
                  <a:gd name="T56" fmla="*/ 440 w 514"/>
                  <a:gd name="T57" fmla="*/ 126 h 305"/>
                  <a:gd name="T58" fmla="*/ 469 w 514"/>
                  <a:gd name="T59" fmla="*/ 142 h 305"/>
                  <a:gd name="T60" fmla="*/ 500 w 514"/>
                  <a:gd name="T61" fmla="*/ 120 h 305"/>
                  <a:gd name="T62" fmla="*/ 482 w 514"/>
                  <a:gd name="T63" fmla="*/ 72 h 305"/>
                  <a:gd name="T64" fmla="*/ 460 w 514"/>
                  <a:gd name="T65" fmla="*/ 56 h 305"/>
                  <a:gd name="T66" fmla="*/ 490 w 514"/>
                  <a:gd name="T67" fmla="*/ 26 h 305"/>
                  <a:gd name="T68" fmla="*/ 475 w 514"/>
                  <a:gd name="T69" fmla="*/ 3 h 305"/>
                  <a:gd name="T70" fmla="*/ 451 w 514"/>
                  <a:gd name="T71" fmla="*/ 12 h 305"/>
                  <a:gd name="T72" fmla="*/ 430 w 514"/>
                  <a:gd name="T73" fmla="*/ 30 h 305"/>
                  <a:gd name="T74" fmla="*/ 420 w 514"/>
                  <a:gd name="T75" fmla="*/ 48 h 305"/>
                  <a:gd name="T76" fmla="*/ 430 w 514"/>
                  <a:gd name="T77" fmla="*/ 65 h 305"/>
                  <a:gd name="T78" fmla="*/ 405 w 514"/>
                  <a:gd name="T79" fmla="*/ 62 h 305"/>
                  <a:gd name="T80" fmla="*/ 387 w 514"/>
                  <a:gd name="T81" fmla="*/ 70 h 305"/>
                  <a:gd name="T82" fmla="*/ 374 w 514"/>
                  <a:gd name="T83" fmla="*/ 67 h 305"/>
                  <a:gd name="T84" fmla="*/ 355 w 514"/>
                  <a:gd name="T85" fmla="*/ 89 h 305"/>
                  <a:gd name="T86" fmla="*/ 335 w 514"/>
                  <a:gd name="T87" fmla="*/ 87 h 305"/>
                  <a:gd name="T88" fmla="*/ 297 w 514"/>
                  <a:gd name="T89" fmla="*/ 116 h 305"/>
                  <a:gd name="T90" fmla="*/ 281 w 514"/>
                  <a:gd name="T91" fmla="*/ 98 h 305"/>
                  <a:gd name="T92" fmla="*/ 288 w 514"/>
                  <a:gd name="T93" fmla="*/ 66 h 305"/>
                  <a:gd name="T94" fmla="*/ 263 w 514"/>
                  <a:gd name="T95" fmla="*/ 70 h 305"/>
                  <a:gd name="T96" fmla="*/ 247 w 514"/>
                  <a:gd name="T97" fmla="*/ 80 h 305"/>
                  <a:gd name="T98" fmla="*/ 235 w 514"/>
                  <a:gd name="T99" fmla="*/ 60 h 305"/>
                  <a:gd name="T100" fmla="*/ 201 w 514"/>
                  <a:gd name="T101" fmla="*/ 84 h 305"/>
                  <a:gd name="T102" fmla="*/ 163 w 514"/>
                  <a:gd name="T103" fmla="*/ 87 h 305"/>
                  <a:gd name="T104" fmla="*/ 137 w 514"/>
                  <a:gd name="T105" fmla="*/ 82 h 3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514" h="305">
                    <a:moveTo>
                      <a:pt x="96" y="45"/>
                    </a:moveTo>
                    <a:lnTo>
                      <a:pt x="86" y="52"/>
                    </a:lnTo>
                    <a:lnTo>
                      <a:pt x="81" y="55"/>
                    </a:lnTo>
                    <a:lnTo>
                      <a:pt x="56" y="63"/>
                    </a:lnTo>
                    <a:lnTo>
                      <a:pt x="49" y="65"/>
                    </a:lnTo>
                    <a:lnTo>
                      <a:pt x="43" y="63"/>
                    </a:lnTo>
                    <a:lnTo>
                      <a:pt x="42" y="63"/>
                    </a:lnTo>
                    <a:lnTo>
                      <a:pt x="40" y="65"/>
                    </a:lnTo>
                    <a:lnTo>
                      <a:pt x="38" y="69"/>
                    </a:lnTo>
                    <a:lnTo>
                      <a:pt x="36" y="70"/>
                    </a:lnTo>
                    <a:lnTo>
                      <a:pt x="35" y="73"/>
                    </a:lnTo>
                    <a:lnTo>
                      <a:pt x="32" y="76"/>
                    </a:lnTo>
                    <a:lnTo>
                      <a:pt x="31" y="76"/>
                    </a:lnTo>
                    <a:lnTo>
                      <a:pt x="31" y="77"/>
                    </a:lnTo>
                    <a:lnTo>
                      <a:pt x="28" y="79"/>
                    </a:lnTo>
                    <a:lnTo>
                      <a:pt x="10" y="90"/>
                    </a:lnTo>
                    <a:lnTo>
                      <a:pt x="9" y="91"/>
                    </a:lnTo>
                    <a:lnTo>
                      <a:pt x="6" y="93"/>
                    </a:lnTo>
                    <a:lnTo>
                      <a:pt x="7" y="94"/>
                    </a:lnTo>
                    <a:lnTo>
                      <a:pt x="9" y="102"/>
                    </a:lnTo>
                    <a:lnTo>
                      <a:pt x="7" y="104"/>
                    </a:lnTo>
                    <a:lnTo>
                      <a:pt x="4" y="109"/>
                    </a:lnTo>
                    <a:lnTo>
                      <a:pt x="4" y="111"/>
                    </a:lnTo>
                    <a:lnTo>
                      <a:pt x="3" y="112"/>
                    </a:lnTo>
                    <a:lnTo>
                      <a:pt x="0" y="116"/>
                    </a:lnTo>
                    <a:lnTo>
                      <a:pt x="0" y="123"/>
                    </a:lnTo>
                    <a:lnTo>
                      <a:pt x="2" y="129"/>
                    </a:lnTo>
                    <a:lnTo>
                      <a:pt x="11" y="142"/>
                    </a:lnTo>
                    <a:lnTo>
                      <a:pt x="15" y="149"/>
                    </a:lnTo>
                    <a:lnTo>
                      <a:pt x="19" y="154"/>
                    </a:lnTo>
                    <a:lnTo>
                      <a:pt x="25" y="160"/>
                    </a:lnTo>
                    <a:lnTo>
                      <a:pt x="26" y="160"/>
                    </a:lnTo>
                    <a:lnTo>
                      <a:pt x="29" y="169"/>
                    </a:lnTo>
                    <a:lnTo>
                      <a:pt x="29" y="173"/>
                    </a:lnTo>
                    <a:lnTo>
                      <a:pt x="33" y="180"/>
                    </a:lnTo>
                    <a:lnTo>
                      <a:pt x="33" y="182"/>
                    </a:lnTo>
                    <a:lnTo>
                      <a:pt x="35" y="183"/>
                    </a:lnTo>
                    <a:lnTo>
                      <a:pt x="38" y="185"/>
                    </a:lnTo>
                    <a:lnTo>
                      <a:pt x="46" y="185"/>
                    </a:lnTo>
                    <a:lnTo>
                      <a:pt x="52" y="186"/>
                    </a:lnTo>
                    <a:lnTo>
                      <a:pt x="63" y="187"/>
                    </a:lnTo>
                    <a:lnTo>
                      <a:pt x="77" y="186"/>
                    </a:lnTo>
                    <a:lnTo>
                      <a:pt x="85" y="190"/>
                    </a:lnTo>
                    <a:lnTo>
                      <a:pt x="92" y="192"/>
                    </a:lnTo>
                    <a:lnTo>
                      <a:pt x="99" y="192"/>
                    </a:lnTo>
                    <a:lnTo>
                      <a:pt x="100" y="202"/>
                    </a:lnTo>
                    <a:lnTo>
                      <a:pt x="91" y="202"/>
                    </a:lnTo>
                    <a:lnTo>
                      <a:pt x="89" y="203"/>
                    </a:lnTo>
                    <a:lnTo>
                      <a:pt x="89" y="204"/>
                    </a:lnTo>
                    <a:lnTo>
                      <a:pt x="88" y="209"/>
                    </a:lnTo>
                    <a:lnTo>
                      <a:pt x="88" y="213"/>
                    </a:lnTo>
                    <a:lnTo>
                      <a:pt x="93" y="229"/>
                    </a:lnTo>
                    <a:lnTo>
                      <a:pt x="95" y="232"/>
                    </a:lnTo>
                    <a:lnTo>
                      <a:pt x="98" y="235"/>
                    </a:lnTo>
                    <a:lnTo>
                      <a:pt x="98" y="236"/>
                    </a:lnTo>
                    <a:lnTo>
                      <a:pt x="99" y="242"/>
                    </a:lnTo>
                    <a:lnTo>
                      <a:pt x="99" y="249"/>
                    </a:lnTo>
                    <a:lnTo>
                      <a:pt x="98" y="250"/>
                    </a:lnTo>
                    <a:lnTo>
                      <a:pt x="96" y="253"/>
                    </a:lnTo>
                    <a:lnTo>
                      <a:pt x="96" y="255"/>
                    </a:lnTo>
                    <a:lnTo>
                      <a:pt x="91" y="260"/>
                    </a:lnTo>
                    <a:lnTo>
                      <a:pt x="86" y="269"/>
                    </a:lnTo>
                    <a:lnTo>
                      <a:pt x="86" y="273"/>
                    </a:lnTo>
                    <a:lnTo>
                      <a:pt x="88" y="274"/>
                    </a:lnTo>
                    <a:lnTo>
                      <a:pt x="98" y="274"/>
                    </a:lnTo>
                    <a:lnTo>
                      <a:pt x="100" y="273"/>
                    </a:lnTo>
                    <a:lnTo>
                      <a:pt x="106" y="273"/>
                    </a:lnTo>
                    <a:lnTo>
                      <a:pt x="110" y="276"/>
                    </a:lnTo>
                    <a:lnTo>
                      <a:pt x="112" y="276"/>
                    </a:lnTo>
                    <a:lnTo>
                      <a:pt x="112" y="277"/>
                    </a:lnTo>
                    <a:lnTo>
                      <a:pt x="124" y="277"/>
                    </a:lnTo>
                    <a:lnTo>
                      <a:pt x="134" y="276"/>
                    </a:lnTo>
                    <a:lnTo>
                      <a:pt x="143" y="273"/>
                    </a:lnTo>
                    <a:lnTo>
                      <a:pt x="151" y="269"/>
                    </a:lnTo>
                    <a:lnTo>
                      <a:pt x="153" y="264"/>
                    </a:lnTo>
                    <a:lnTo>
                      <a:pt x="156" y="262"/>
                    </a:lnTo>
                    <a:lnTo>
                      <a:pt x="158" y="262"/>
                    </a:lnTo>
                    <a:lnTo>
                      <a:pt x="161" y="260"/>
                    </a:lnTo>
                    <a:lnTo>
                      <a:pt x="161" y="256"/>
                    </a:lnTo>
                    <a:lnTo>
                      <a:pt x="169" y="245"/>
                    </a:lnTo>
                    <a:lnTo>
                      <a:pt x="170" y="245"/>
                    </a:lnTo>
                    <a:lnTo>
                      <a:pt x="175" y="246"/>
                    </a:lnTo>
                    <a:lnTo>
                      <a:pt x="182" y="243"/>
                    </a:lnTo>
                    <a:lnTo>
                      <a:pt x="186" y="240"/>
                    </a:lnTo>
                    <a:lnTo>
                      <a:pt x="191" y="239"/>
                    </a:lnTo>
                    <a:lnTo>
                      <a:pt x="198" y="242"/>
                    </a:lnTo>
                    <a:lnTo>
                      <a:pt x="213" y="245"/>
                    </a:lnTo>
                    <a:lnTo>
                      <a:pt x="218" y="239"/>
                    </a:lnTo>
                    <a:lnTo>
                      <a:pt x="218" y="236"/>
                    </a:lnTo>
                    <a:lnTo>
                      <a:pt x="222" y="236"/>
                    </a:lnTo>
                    <a:lnTo>
                      <a:pt x="229" y="243"/>
                    </a:lnTo>
                    <a:lnTo>
                      <a:pt x="233" y="246"/>
                    </a:lnTo>
                    <a:lnTo>
                      <a:pt x="239" y="246"/>
                    </a:lnTo>
                    <a:lnTo>
                      <a:pt x="247" y="238"/>
                    </a:lnTo>
                    <a:lnTo>
                      <a:pt x="250" y="236"/>
                    </a:lnTo>
                    <a:lnTo>
                      <a:pt x="251" y="236"/>
                    </a:lnTo>
                    <a:lnTo>
                      <a:pt x="256" y="235"/>
                    </a:lnTo>
                    <a:lnTo>
                      <a:pt x="258" y="235"/>
                    </a:lnTo>
                    <a:lnTo>
                      <a:pt x="260" y="236"/>
                    </a:lnTo>
                    <a:lnTo>
                      <a:pt x="261" y="235"/>
                    </a:lnTo>
                    <a:lnTo>
                      <a:pt x="263" y="235"/>
                    </a:lnTo>
                    <a:lnTo>
                      <a:pt x="264" y="233"/>
                    </a:lnTo>
                    <a:lnTo>
                      <a:pt x="265" y="233"/>
                    </a:lnTo>
                    <a:lnTo>
                      <a:pt x="268" y="232"/>
                    </a:lnTo>
                    <a:lnTo>
                      <a:pt x="274" y="235"/>
                    </a:lnTo>
                    <a:lnTo>
                      <a:pt x="274" y="236"/>
                    </a:lnTo>
                    <a:lnTo>
                      <a:pt x="272" y="243"/>
                    </a:lnTo>
                    <a:lnTo>
                      <a:pt x="267" y="246"/>
                    </a:lnTo>
                    <a:lnTo>
                      <a:pt x="265" y="246"/>
                    </a:lnTo>
                    <a:lnTo>
                      <a:pt x="265" y="248"/>
                    </a:lnTo>
                    <a:lnTo>
                      <a:pt x="264" y="250"/>
                    </a:lnTo>
                    <a:lnTo>
                      <a:pt x="263" y="256"/>
                    </a:lnTo>
                    <a:lnTo>
                      <a:pt x="264" y="257"/>
                    </a:lnTo>
                    <a:lnTo>
                      <a:pt x="264" y="259"/>
                    </a:lnTo>
                    <a:lnTo>
                      <a:pt x="267" y="259"/>
                    </a:lnTo>
                    <a:lnTo>
                      <a:pt x="272" y="262"/>
                    </a:lnTo>
                    <a:lnTo>
                      <a:pt x="277" y="263"/>
                    </a:lnTo>
                    <a:lnTo>
                      <a:pt x="278" y="263"/>
                    </a:lnTo>
                    <a:lnTo>
                      <a:pt x="285" y="260"/>
                    </a:lnTo>
                    <a:lnTo>
                      <a:pt x="286" y="259"/>
                    </a:lnTo>
                    <a:lnTo>
                      <a:pt x="290" y="259"/>
                    </a:lnTo>
                    <a:lnTo>
                      <a:pt x="292" y="262"/>
                    </a:lnTo>
                    <a:lnTo>
                      <a:pt x="290" y="274"/>
                    </a:lnTo>
                    <a:lnTo>
                      <a:pt x="288" y="276"/>
                    </a:lnTo>
                    <a:lnTo>
                      <a:pt x="283" y="276"/>
                    </a:lnTo>
                    <a:lnTo>
                      <a:pt x="274" y="285"/>
                    </a:lnTo>
                    <a:lnTo>
                      <a:pt x="272" y="288"/>
                    </a:lnTo>
                    <a:lnTo>
                      <a:pt x="271" y="290"/>
                    </a:lnTo>
                    <a:lnTo>
                      <a:pt x="271" y="294"/>
                    </a:lnTo>
                    <a:lnTo>
                      <a:pt x="272" y="296"/>
                    </a:lnTo>
                    <a:lnTo>
                      <a:pt x="288" y="305"/>
                    </a:lnTo>
                    <a:lnTo>
                      <a:pt x="288" y="303"/>
                    </a:lnTo>
                    <a:lnTo>
                      <a:pt x="297" y="303"/>
                    </a:lnTo>
                    <a:lnTo>
                      <a:pt x="309" y="305"/>
                    </a:lnTo>
                    <a:lnTo>
                      <a:pt x="320" y="303"/>
                    </a:lnTo>
                    <a:lnTo>
                      <a:pt x="333" y="292"/>
                    </a:lnTo>
                    <a:lnTo>
                      <a:pt x="333" y="290"/>
                    </a:lnTo>
                    <a:lnTo>
                      <a:pt x="334" y="288"/>
                    </a:lnTo>
                    <a:lnTo>
                      <a:pt x="341" y="283"/>
                    </a:lnTo>
                    <a:lnTo>
                      <a:pt x="341" y="281"/>
                    </a:lnTo>
                    <a:lnTo>
                      <a:pt x="348" y="271"/>
                    </a:lnTo>
                    <a:lnTo>
                      <a:pt x="349" y="267"/>
                    </a:lnTo>
                    <a:lnTo>
                      <a:pt x="348" y="263"/>
                    </a:lnTo>
                    <a:lnTo>
                      <a:pt x="348" y="262"/>
                    </a:lnTo>
                    <a:lnTo>
                      <a:pt x="346" y="260"/>
                    </a:lnTo>
                    <a:lnTo>
                      <a:pt x="346" y="256"/>
                    </a:lnTo>
                    <a:lnTo>
                      <a:pt x="348" y="256"/>
                    </a:lnTo>
                    <a:lnTo>
                      <a:pt x="357" y="255"/>
                    </a:lnTo>
                    <a:lnTo>
                      <a:pt x="359" y="253"/>
                    </a:lnTo>
                    <a:lnTo>
                      <a:pt x="357" y="252"/>
                    </a:lnTo>
                    <a:lnTo>
                      <a:pt x="357" y="250"/>
                    </a:lnTo>
                    <a:lnTo>
                      <a:pt x="356" y="240"/>
                    </a:lnTo>
                    <a:lnTo>
                      <a:pt x="355" y="204"/>
                    </a:lnTo>
                    <a:lnTo>
                      <a:pt x="356" y="202"/>
                    </a:lnTo>
                    <a:lnTo>
                      <a:pt x="356" y="199"/>
                    </a:lnTo>
                    <a:lnTo>
                      <a:pt x="359" y="196"/>
                    </a:lnTo>
                    <a:lnTo>
                      <a:pt x="369" y="179"/>
                    </a:lnTo>
                    <a:lnTo>
                      <a:pt x="370" y="165"/>
                    </a:lnTo>
                    <a:lnTo>
                      <a:pt x="370" y="164"/>
                    </a:lnTo>
                    <a:lnTo>
                      <a:pt x="383" y="156"/>
                    </a:lnTo>
                    <a:lnTo>
                      <a:pt x="383" y="153"/>
                    </a:lnTo>
                    <a:lnTo>
                      <a:pt x="385" y="153"/>
                    </a:lnTo>
                    <a:lnTo>
                      <a:pt x="395" y="154"/>
                    </a:lnTo>
                    <a:lnTo>
                      <a:pt x="404" y="151"/>
                    </a:lnTo>
                    <a:lnTo>
                      <a:pt x="408" y="149"/>
                    </a:lnTo>
                    <a:lnTo>
                      <a:pt x="412" y="149"/>
                    </a:lnTo>
                    <a:lnTo>
                      <a:pt x="415" y="147"/>
                    </a:lnTo>
                    <a:lnTo>
                      <a:pt x="420" y="147"/>
                    </a:lnTo>
                    <a:lnTo>
                      <a:pt x="423" y="142"/>
                    </a:lnTo>
                    <a:lnTo>
                      <a:pt x="423" y="140"/>
                    </a:lnTo>
                    <a:lnTo>
                      <a:pt x="429" y="133"/>
                    </a:lnTo>
                    <a:lnTo>
                      <a:pt x="429" y="132"/>
                    </a:lnTo>
                    <a:lnTo>
                      <a:pt x="430" y="132"/>
                    </a:lnTo>
                    <a:lnTo>
                      <a:pt x="440" y="126"/>
                    </a:lnTo>
                    <a:lnTo>
                      <a:pt x="444" y="126"/>
                    </a:lnTo>
                    <a:lnTo>
                      <a:pt x="444" y="127"/>
                    </a:lnTo>
                    <a:lnTo>
                      <a:pt x="445" y="129"/>
                    </a:lnTo>
                    <a:lnTo>
                      <a:pt x="450" y="132"/>
                    </a:lnTo>
                    <a:lnTo>
                      <a:pt x="451" y="132"/>
                    </a:lnTo>
                    <a:lnTo>
                      <a:pt x="469" y="142"/>
                    </a:lnTo>
                    <a:lnTo>
                      <a:pt x="480" y="149"/>
                    </a:lnTo>
                    <a:lnTo>
                      <a:pt x="483" y="150"/>
                    </a:lnTo>
                    <a:lnTo>
                      <a:pt x="489" y="150"/>
                    </a:lnTo>
                    <a:lnTo>
                      <a:pt x="489" y="147"/>
                    </a:lnTo>
                    <a:lnTo>
                      <a:pt x="494" y="139"/>
                    </a:lnTo>
                    <a:lnTo>
                      <a:pt x="500" y="120"/>
                    </a:lnTo>
                    <a:lnTo>
                      <a:pt x="504" y="118"/>
                    </a:lnTo>
                    <a:lnTo>
                      <a:pt x="514" y="93"/>
                    </a:lnTo>
                    <a:lnTo>
                      <a:pt x="514" y="91"/>
                    </a:lnTo>
                    <a:lnTo>
                      <a:pt x="496" y="77"/>
                    </a:lnTo>
                    <a:lnTo>
                      <a:pt x="486" y="72"/>
                    </a:lnTo>
                    <a:lnTo>
                      <a:pt x="482" y="72"/>
                    </a:lnTo>
                    <a:lnTo>
                      <a:pt x="480" y="70"/>
                    </a:lnTo>
                    <a:lnTo>
                      <a:pt x="474" y="67"/>
                    </a:lnTo>
                    <a:lnTo>
                      <a:pt x="468" y="62"/>
                    </a:lnTo>
                    <a:lnTo>
                      <a:pt x="464" y="59"/>
                    </a:lnTo>
                    <a:lnTo>
                      <a:pt x="462" y="59"/>
                    </a:lnTo>
                    <a:lnTo>
                      <a:pt x="460" y="56"/>
                    </a:lnTo>
                    <a:lnTo>
                      <a:pt x="460" y="45"/>
                    </a:lnTo>
                    <a:lnTo>
                      <a:pt x="483" y="35"/>
                    </a:lnTo>
                    <a:lnTo>
                      <a:pt x="489" y="35"/>
                    </a:lnTo>
                    <a:lnTo>
                      <a:pt x="493" y="31"/>
                    </a:lnTo>
                    <a:lnTo>
                      <a:pt x="490" y="27"/>
                    </a:lnTo>
                    <a:lnTo>
                      <a:pt x="490" y="26"/>
                    </a:lnTo>
                    <a:lnTo>
                      <a:pt x="491" y="24"/>
                    </a:lnTo>
                    <a:lnTo>
                      <a:pt x="491" y="23"/>
                    </a:lnTo>
                    <a:lnTo>
                      <a:pt x="493" y="22"/>
                    </a:lnTo>
                    <a:lnTo>
                      <a:pt x="491" y="20"/>
                    </a:lnTo>
                    <a:lnTo>
                      <a:pt x="491" y="19"/>
                    </a:lnTo>
                    <a:lnTo>
                      <a:pt x="475" y="3"/>
                    </a:lnTo>
                    <a:lnTo>
                      <a:pt x="457" y="2"/>
                    </a:lnTo>
                    <a:lnTo>
                      <a:pt x="453" y="0"/>
                    </a:lnTo>
                    <a:lnTo>
                      <a:pt x="450" y="0"/>
                    </a:lnTo>
                    <a:lnTo>
                      <a:pt x="450" y="2"/>
                    </a:lnTo>
                    <a:lnTo>
                      <a:pt x="451" y="3"/>
                    </a:lnTo>
                    <a:lnTo>
                      <a:pt x="451" y="12"/>
                    </a:lnTo>
                    <a:lnTo>
                      <a:pt x="447" y="14"/>
                    </a:lnTo>
                    <a:lnTo>
                      <a:pt x="444" y="14"/>
                    </a:lnTo>
                    <a:lnTo>
                      <a:pt x="441" y="16"/>
                    </a:lnTo>
                    <a:lnTo>
                      <a:pt x="437" y="19"/>
                    </a:lnTo>
                    <a:lnTo>
                      <a:pt x="431" y="22"/>
                    </a:lnTo>
                    <a:lnTo>
                      <a:pt x="430" y="30"/>
                    </a:lnTo>
                    <a:lnTo>
                      <a:pt x="426" y="32"/>
                    </a:lnTo>
                    <a:lnTo>
                      <a:pt x="422" y="34"/>
                    </a:lnTo>
                    <a:lnTo>
                      <a:pt x="422" y="35"/>
                    </a:lnTo>
                    <a:lnTo>
                      <a:pt x="419" y="37"/>
                    </a:lnTo>
                    <a:lnTo>
                      <a:pt x="419" y="46"/>
                    </a:lnTo>
                    <a:lnTo>
                      <a:pt x="420" y="48"/>
                    </a:lnTo>
                    <a:lnTo>
                      <a:pt x="423" y="48"/>
                    </a:lnTo>
                    <a:lnTo>
                      <a:pt x="429" y="52"/>
                    </a:lnTo>
                    <a:lnTo>
                      <a:pt x="431" y="58"/>
                    </a:lnTo>
                    <a:lnTo>
                      <a:pt x="431" y="62"/>
                    </a:lnTo>
                    <a:lnTo>
                      <a:pt x="430" y="63"/>
                    </a:lnTo>
                    <a:lnTo>
                      <a:pt x="430" y="65"/>
                    </a:lnTo>
                    <a:lnTo>
                      <a:pt x="427" y="65"/>
                    </a:lnTo>
                    <a:lnTo>
                      <a:pt x="422" y="66"/>
                    </a:lnTo>
                    <a:lnTo>
                      <a:pt x="415" y="66"/>
                    </a:lnTo>
                    <a:lnTo>
                      <a:pt x="407" y="63"/>
                    </a:lnTo>
                    <a:lnTo>
                      <a:pt x="407" y="62"/>
                    </a:lnTo>
                    <a:lnTo>
                      <a:pt x="405" y="62"/>
                    </a:lnTo>
                    <a:lnTo>
                      <a:pt x="405" y="60"/>
                    </a:lnTo>
                    <a:lnTo>
                      <a:pt x="397" y="60"/>
                    </a:lnTo>
                    <a:lnTo>
                      <a:pt x="394" y="62"/>
                    </a:lnTo>
                    <a:lnTo>
                      <a:pt x="388" y="67"/>
                    </a:lnTo>
                    <a:lnTo>
                      <a:pt x="388" y="69"/>
                    </a:lnTo>
                    <a:lnTo>
                      <a:pt x="387" y="70"/>
                    </a:lnTo>
                    <a:lnTo>
                      <a:pt x="385" y="70"/>
                    </a:lnTo>
                    <a:lnTo>
                      <a:pt x="381" y="69"/>
                    </a:lnTo>
                    <a:lnTo>
                      <a:pt x="380" y="69"/>
                    </a:lnTo>
                    <a:lnTo>
                      <a:pt x="378" y="67"/>
                    </a:lnTo>
                    <a:lnTo>
                      <a:pt x="374" y="65"/>
                    </a:lnTo>
                    <a:lnTo>
                      <a:pt x="374" y="67"/>
                    </a:lnTo>
                    <a:lnTo>
                      <a:pt x="373" y="72"/>
                    </a:lnTo>
                    <a:lnTo>
                      <a:pt x="362" y="87"/>
                    </a:lnTo>
                    <a:lnTo>
                      <a:pt x="359" y="90"/>
                    </a:lnTo>
                    <a:lnTo>
                      <a:pt x="356" y="90"/>
                    </a:lnTo>
                    <a:lnTo>
                      <a:pt x="356" y="89"/>
                    </a:lnTo>
                    <a:lnTo>
                      <a:pt x="355" y="89"/>
                    </a:lnTo>
                    <a:lnTo>
                      <a:pt x="353" y="87"/>
                    </a:lnTo>
                    <a:lnTo>
                      <a:pt x="346" y="84"/>
                    </a:lnTo>
                    <a:lnTo>
                      <a:pt x="344" y="84"/>
                    </a:lnTo>
                    <a:lnTo>
                      <a:pt x="344" y="86"/>
                    </a:lnTo>
                    <a:lnTo>
                      <a:pt x="337" y="87"/>
                    </a:lnTo>
                    <a:lnTo>
                      <a:pt x="335" y="87"/>
                    </a:lnTo>
                    <a:lnTo>
                      <a:pt x="327" y="101"/>
                    </a:lnTo>
                    <a:lnTo>
                      <a:pt x="320" y="116"/>
                    </a:lnTo>
                    <a:lnTo>
                      <a:pt x="318" y="116"/>
                    </a:lnTo>
                    <a:lnTo>
                      <a:pt x="311" y="118"/>
                    </a:lnTo>
                    <a:lnTo>
                      <a:pt x="310" y="118"/>
                    </a:lnTo>
                    <a:lnTo>
                      <a:pt x="297" y="116"/>
                    </a:lnTo>
                    <a:lnTo>
                      <a:pt x="289" y="116"/>
                    </a:lnTo>
                    <a:lnTo>
                      <a:pt x="282" y="115"/>
                    </a:lnTo>
                    <a:lnTo>
                      <a:pt x="281" y="112"/>
                    </a:lnTo>
                    <a:lnTo>
                      <a:pt x="277" y="101"/>
                    </a:lnTo>
                    <a:lnTo>
                      <a:pt x="277" y="99"/>
                    </a:lnTo>
                    <a:lnTo>
                      <a:pt x="281" y="98"/>
                    </a:lnTo>
                    <a:lnTo>
                      <a:pt x="282" y="99"/>
                    </a:lnTo>
                    <a:lnTo>
                      <a:pt x="292" y="87"/>
                    </a:lnTo>
                    <a:lnTo>
                      <a:pt x="293" y="77"/>
                    </a:lnTo>
                    <a:lnTo>
                      <a:pt x="289" y="69"/>
                    </a:lnTo>
                    <a:lnTo>
                      <a:pt x="289" y="66"/>
                    </a:lnTo>
                    <a:lnTo>
                      <a:pt x="288" y="66"/>
                    </a:lnTo>
                    <a:lnTo>
                      <a:pt x="282" y="60"/>
                    </a:lnTo>
                    <a:lnTo>
                      <a:pt x="271" y="59"/>
                    </a:lnTo>
                    <a:lnTo>
                      <a:pt x="268" y="59"/>
                    </a:lnTo>
                    <a:lnTo>
                      <a:pt x="268" y="62"/>
                    </a:lnTo>
                    <a:lnTo>
                      <a:pt x="264" y="67"/>
                    </a:lnTo>
                    <a:lnTo>
                      <a:pt x="263" y="70"/>
                    </a:lnTo>
                    <a:lnTo>
                      <a:pt x="260" y="73"/>
                    </a:lnTo>
                    <a:lnTo>
                      <a:pt x="258" y="76"/>
                    </a:lnTo>
                    <a:lnTo>
                      <a:pt x="256" y="76"/>
                    </a:lnTo>
                    <a:lnTo>
                      <a:pt x="250" y="79"/>
                    </a:lnTo>
                    <a:lnTo>
                      <a:pt x="249" y="79"/>
                    </a:lnTo>
                    <a:lnTo>
                      <a:pt x="247" y="80"/>
                    </a:lnTo>
                    <a:lnTo>
                      <a:pt x="247" y="79"/>
                    </a:lnTo>
                    <a:lnTo>
                      <a:pt x="242" y="67"/>
                    </a:lnTo>
                    <a:lnTo>
                      <a:pt x="240" y="66"/>
                    </a:lnTo>
                    <a:lnTo>
                      <a:pt x="239" y="66"/>
                    </a:lnTo>
                    <a:lnTo>
                      <a:pt x="235" y="62"/>
                    </a:lnTo>
                    <a:lnTo>
                      <a:pt x="235" y="60"/>
                    </a:lnTo>
                    <a:lnTo>
                      <a:pt x="226" y="49"/>
                    </a:lnTo>
                    <a:lnTo>
                      <a:pt x="198" y="58"/>
                    </a:lnTo>
                    <a:lnTo>
                      <a:pt x="197" y="59"/>
                    </a:lnTo>
                    <a:lnTo>
                      <a:pt x="197" y="77"/>
                    </a:lnTo>
                    <a:lnTo>
                      <a:pt x="198" y="77"/>
                    </a:lnTo>
                    <a:lnTo>
                      <a:pt x="201" y="84"/>
                    </a:lnTo>
                    <a:lnTo>
                      <a:pt x="203" y="84"/>
                    </a:lnTo>
                    <a:lnTo>
                      <a:pt x="200" y="86"/>
                    </a:lnTo>
                    <a:lnTo>
                      <a:pt x="187" y="89"/>
                    </a:lnTo>
                    <a:lnTo>
                      <a:pt x="170" y="89"/>
                    </a:lnTo>
                    <a:lnTo>
                      <a:pt x="168" y="87"/>
                    </a:lnTo>
                    <a:lnTo>
                      <a:pt x="163" y="87"/>
                    </a:lnTo>
                    <a:lnTo>
                      <a:pt x="161" y="86"/>
                    </a:lnTo>
                    <a:lnTo>
                      <a:pt x="149" y="84"/>
                    </a:lnTo>
                    <a:lnTo>
                      <a:pt x="145" y="84"/>
                    </a:lnTo>
                    <a:lnTo>
                      <a:pt x="143" y="83"/>
                    </a:lnTo>
                    <a:lnTo>
                      <a:pt x="138" y="83"/>
                    </a:lnTo>
                    <a:lnTo>
                      <a:pt x="137" y="82"/>
                    </a:lnTo>
                    <a:lnTo>
                      <a:pt x="133" y="82"/>
                    </a:lnTo>
                    <a:lnTo>
                      <a:pt x="112" y="58"/>
                    </a:lnTo>
                    <a:lnTo>
                      <a:pt x="98" y="45"/>
                    </a:lnTo>
                    <a:lnTo>
                      <a:pt x="96" y="4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33" name="Freeform 964">
                <a:extLst>
                  <a:ext uri="{FF2B5EF4-FFF2-40B4-BE49-F238E27FC236}">
                    <a16:creationId xmlns:a16="http://schemas.microsoft.com/office/drawing/2014/main" id="{11AD9040-47F7-7473-5B32-315FAB5CE8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4" y="2108"/>
                <a:ext cx="160" cy="169"/>
              </a:xfrm>
              <a:custGeom>
                <a:avLst/>
                <a:gdLst>
                  <a:gd name="T0" fmla="*/ 271 w 641"/>
                  <a:gd name="T1" fmla="*/ 102 h 680"/>
                  <a:gd name="T2" fmla="*/ 226 w 641"/>
                  <a:gd name="T3" fmla="*/ 103 h 680"/>
                  <a:gd name="T4" fmla="*/ 233 w 641"/>
                  <a:gd name="T5" fmla="*/ 126 h 680"/>
                  <a:gd name="T6" fmla="*/ 234 w 641"/>
                  <a:gd name="T7" fmla="*/ 163 h 680"/>
                  <a:gd name="T8" fmla="*/ 214 w 641"/>
                  <a:gd name="T9" fmla="*/ 184 h 680"/>
                  <a:gd name="T10" fmla="*/ 255 w 641"/>
                  <a:gd name="T11" fmla="*/ 193 h 680"/>
                  <a:gd name="T12" fmla="*/ 261 w 641"/>
                  <a:gd name="T13" fmla="*/ 216 h 680"/>
                  <a:gd name="T14" fmla="*/ 264 w 641"/>
                  <a:gd name="T15" fmla="*/ 237 h 680"/>
                  <a:gd name="T16" fmla="*/ 238 w 641"/>
                  <a:gd name="T17" fmla="*/ 257 h 680"/>
                  <a:gd name="T18" fmla="*/ 192 w 641"/>
                  <a:gd name="T19" fmla="*/ 253 h 680"/>
                  <a:gd name="T20" fmla="*/ 134 w 641"/>
                  <a:gd name="T21" fmla="*/ 248 h 680"/>
                  <a:gd name="T22" fmla="*/ 120 w 641"/>
                  <a:gd name="T23" fmla="*/ 265 h 680"/>
                  <a:gd name="T24" fmla="*/ 149 w 641"/>
                  <a:gd name="T25" fmla="*/ 303 h 680"/>
                  <a:gd name="T26" fmla="*/ 85 w 641"/>
                  <a:gd name="T27" fmla="*/ 347 h 680"/>
                  <a:gd name="T28" fmla="*/ 39 w 641"/>
                  <a:gd name="T29" fmla="*/ 363 h 680"/>
                  <a:gd name="T30" fmla="*/ 33 w 641"/>
                  <a:gd name="T31" fmla="*/ 396 h 680"/>
                  <a:gd name="T32" fmla="*/ 0 w 641"/>
                  <a:gd name="T33" fmla="*/ 427 h 680"/>
                  <a:gd name="T34" fmla="*/ 5 w 641"/>
                  <a:gd name="T35" fmla="*/ 469 h 680"/>
                  <a:gd name="T36" fmla="*/ 51 w 641"/>
                  <a:gd name="T37" fmla="*/ 487 h 680"/>
                  <a:gd name="T38" fmla="*/ 67 w 641"/>
                  <a:gd name="T39" fmla="*/ 560 h 680"/>
                  <a:gd name="T40" fmla="*/ 89 w 641"/>
                  <a:gd name="T41" fmla="*/ 568 h 680"/>
                  <a:gd name="T42" fmla="*/ 128 w 641"/>
                  <a:gd name="T43" fmla="*/ 598 h 680"/>
                  <a:gd name="T44" fmla="*/ 146 w 641"/>
                  <a:gd name="T45" fmla="*/ 606 h 680"/>
                  <a:gd name="T46" fmla="*/ 176 w 641"/>
                  <a:gd name="T47" fmla="*/ 613 h 680"/>
                  <a:gd name="T48" fmla="*/ 230 w 641"/>
                  <a:gd name="T49" fmla="*/ 611 h 680"/>
                  <a:gd name="T50" fmla="*/ 255 w 641"/>
                  <a:gd name="T51" fmla="*/ 646 h 680"/>
                  <a:gd name="T52" fmla="*/ 289 w 641"/>
                  <a:gd name="T53" fmla="*/ 666 h 680"/>
                  <a:gd name="T54" fmla="*/ 335 w 641"/>
                  <a:gd name="T55" fmla="*/ 660 h 680"/>
                  <a:gd name="T56" fmla="*/ 378 w 641"/>
                  <a:gd name="T57" fmla="*/ 658 h 680"/>
                  <a:gd name="T58" fmla="*/ 399 w 641"/>
                  <a:gd name="T59" fmla="*/ 666 h 680"/>
                  <a:gd name="T60" fmla="*/ 441 w 641"/>
                  <a:gd name="T61" fmla="*/ 674 h 680"/>
                  <a:gd name="T62" fmla="*/ 518 w 641"/>
                  <a:gd name="T63" fmla="*/ 658 h 680"/>
                  <a:gd name="T64" fmla="*/ 518 w 641"/>
                  <a:gd name="T65" fmla="*/ 644 h 680"/>
                  <a:gd name="T66" fmla="*/ 435 w 641"/>
                  <a:gd name="T67" fmla="*/ 613 h 680"/>
                  <a:gd name="T68" fmla="*/ 461 w 641"/>
                  <a:gd name="T69" fmla="*/ 574 h 680"/>
                  <a:gd name="T70" fmla="*/ 481 w 641"/>
                  <a:gd name="T71" fmla="*/ 525 h 680"/>
                  <a:gd name="T72" fmla="*/ 441 w 641"/>
                  <a:gd name="T73" fmla="*/ 493 h 680"/>
                  <a:gd name="T74" fmla="*/ 502 w 641"/>
                  <a:gd name="T75" fmla="*/ 481 h 680"/>
                  <a:gd name="T76" fmla="*/ 523 w 641"/>
                  <a:gd name="T77" fmla="*/ 469 h 680"/>
                  <a:gd name="T78" fmla="*/ 552 w 641"/>
                  <a:gd name="T79" fmla="*/ 440 h 680"/>
                  <a:gd name="T80" fmla="*/ 576 w 641"/>
                  <a:gd name="T81" fmla="*/ 413 h 680"/>
                  <a:gd name="T82" fmla="*/ 634 w 641"/>
                  <a:gd name="T83" fmla="*/ 387 h 680"/>
                  <a:gd name="T84" fmla="*/ 639 w 641"/>
                  <a:gd name="T85" fmla="*/ 356 h 680"/>
                  <a:gd name="T86" fmla="*/ 629 w 641"/>
                  <a:gd name="T87" fmla="*/ 329 h 680"/>
                  <a:gd name="T88" fmla="*/ 612 w 641"/>
                  <a:gd name="T89" fmla="*/ 329 h 680"/>
                  <a:gd name="T90" fmla="*/ 621 w 641"/>
                  <a:gd name="T91" fmla="*/ 310 h 680"/>
                  <a:gd name="T92" fmla="*/ 604 w 641"/>
                  <a:gd name="T93" fmla="*/ 282 h 680"/>
                  <a:gd name="T94" fmla="*/ 569 w 641"/>
                  <a:gd name="T95" fmla="*/ 222 h 680"/>
                  <a:gd name="T96" fmla="*/ 576 w 641"/>
                  <a:gd name="T97" fmla="*/ 186 h 680"/>
                  <a:gd name="T98" fmla="*/ 638 w 641"/>
                  <a:gd name="T99" fmla="*/ 164 h 680"/>
                  <a:gd name="T100" fmla="*/ 624 w 641"/>
                  <a:gd name="T101" fmla="*/ 149 h 680"/>
                  <a:gd name="T102" fmla="*/ 596 w 641"/>
                  <a:gd name="T103" fmla="*/ 142 h 680"/>
                  <a:gd name="T104" fmla="*/ 564 w 641"/>
                  <a:gd name="T105" fmla="*/ 127 h 680"/>
                  <a:gd name="T106" fmla="*/ 552 w 641"/>
                  <a:gd name="T107" fmla="*/ 35 h 680"/>
                  <a:gd name="T108" fmla="*/ 518 w 641"/>
                  <a:gd name="T109" fmla="*/ 4 h 680"/>
                  <a:gd name="T110" fmla="*/ 509 w 641"/>
                  <a:gd name="T111" fmla="*/ 79 h 680"/>
                  <a:gd name="T112" fmla="*/ 474 w 641"/>
                  <a:gd name="T113" fmla="*/ 82 h 680"/>
                  <a:gd name="T114" fmla="*/ 442 w 641"/>
                  <a:gd name="T115" fmla="*/ 83 h 680"/>
                  <a:gd name="T116" fmla="*/ 435 w 641"/>
                  <a:gd name="T117" fmla="*/ 124 h 680"/>
                  <a:gd name="T118" fmla="*/ 357 w 641"/>
                  <a:gd name="T119" fmla="*/ 123 h 6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641" h="680">
                    <a:moveTo>
                      <a:pt x="310" y="106"/>
                    </a:moveTo>
                    <a:lnTo>
                      <a:pt x="305" y="104"/>
                    </a:lnTo>
                    <a:lnTo>
                      <a:pt x="303" y="104"/>
                    </a:lnTo>
                    <a:lnTo>
                      <a:pt x="297" y="107"/>
                    </a:lnTo>
                    <a:lnTo>
                      <a:pt x="284" y="107"/>
                    </a:lnTo>
                    <a:lnTo>
                      <a:pt x="279" y="106"/>
                    </a:lnTo>
                    <a:lnTo>
                      <a:pt x="271" y="102"/>
                    </a:lnTo>
                    <a:lnTo>
                      <a:pt x="269" y="100"/>
                    </a:lnTo>
                    <a:lnTo>
                      <a:pt x="265" y="100"/>
                    </a:lnTo>
                    <a:lnTo>
                      <a:pt x="258" y="102"/>
                    </a:lnTo>
                    <a:lnTo>
                      <a:pt x="247" y="114"/>
                    </a:lnTo>
                    <a:lnTo>
                      <a:pt x="244" y="114"/>
                    </a:lnTo>
                    <a:lnTo>
                      <a:pt x="231" y="107"/>
                    </a:lnTo>
                    <a:lnTo>
                      <a:pt x="226" y="103"/>
                    </a:lnTo>
                    <a:lnTo>
                      <a:pt x="224" y="103"/>
                    </a:lnTo>
                    <a:lnTo>
                      <a:pt x="220" y="107"/>
                    </a:lnTo>
                    <a:lnTo>
                      <a:pt x="220" y="110"/>
                    </a:lnTo>
                    <a:lnTo>
                      <a:pt x="222" y="113"/>
                    </a:lnTo>
                    <a:lnTo>
                      <a:pt x="222" y="117"/>
                    </a:lnTo>
                    <a:lnTo>
                      <a:pt x="224" y="121"/>
                    </a:lnTo>
                    <a:lnTo>
                      <a:pt x="233" y="126"/>
                    </a:lnTo>
                    <a:lnTo>
                      <a:pt x="236" y="133"/>
                    </a:lnTo>
                    <a:lnTo>
                      <a:pt x="236" y="145"/>
                    </a:lnTo>
                    <a:lnTo>
                      <a:pt x="240" y="152"/>
                    </a:lnTo>
                    <a:lnTo>
                      <a:pt x="238" y="157"/>
                    </a:lnTo>
                    <a:lnTo>
                      <a:pt x="236" y="160"/>
                    </a:lnTo>
                    <a:lnTo>
                      <a:pt x="234" y="160"/>
                    </a:lnTo>
                    <a:lnTo>
                      <a:pt x="234" y="163"/>
                    </a:lnTo>
                    <a:lnTo>
                      <a:pt x="233" y="164"/>
                    </a:lnTo>
                    <a:lnTo>
                      <a:pt x="226" y="164"/>
                    </a:lnTo>
                    <a:lnTo>
                      <a:pt x="224" y="166"/>
                    </a:lnTo>
                    <a:lnTo>
                      <a:pt x="222" y="167"/>
                    </a:lnTo>
                    <a:lnTo>
                      <a:pt x="219" y="173"/>
                    </a:lnTo>
                    <a:lnTo>
                      <a:pt x="213" y="179"/>
                    </a:lnTo>
                    <a:lnTo>
                      <a:pt x="214" y="184"/>
                    </a:lnTo>
                    <a:lnTo>
                      <a:pt x="220" y="191"/>
                    </a:lnTo>
                    <a:lnTo>
                      <a:pt x="223" y="195"/>
                    </a:lnTo>
                    <a:lnTo>
                      <a:pt x="229" y="195"/>
                    </a:lnTo>
                    <a:lnTo>
                      <a:pt x="238" y="191"/>
                    </a:lnTo>
                    <a:lnTo>
                      <a:pt x="250" y="190"/>
                    </a:lnTo>
                    <a:lnTo>
                      <a:pt x="250" y="191"/>
                    </a:lnTo>
                    <a:lnTo>
                      <a:pt x="255" y="193"/>
                    </a:lnTo>
                    <a:lnTo>
                      <a:pt x="258" y="193"/>
                    </a:lnTo>
                    <a:lnTo>
                      <a:pt x="262" y="194"/>
                    </a:lnTo>
                    <a:lnTo>
                      <a:pt x="262" y="201"/>
                    </a:lnTo>
                    <a:lnTo>
                      <a:pt x="259" y="209"/>
                    </a:lnTo>
                    <a:lnTo>
                      <a:pt x="258" y="212"/>
                    </a:lnTo>
                    <a:lnTo>
                      <a:pt x="259" y="215"/>
                    </a:lnTo>
                    <a:lnTo>
                      <a:pt x="261" y="216"/>
                    </a:lnTo>
                    <a:lnTo>
                      <a:pt x="266" y="216"/>
                    </a:lnTo>
                    <a:lnTo>
                      <a:pt x="268" y="215"/>
                    </a:lnTo>
                    <a:lnTo>
                      <a:pt x="279" y="215"/>
                    </a:lnTo>
                    <a:lnTo>
                      <a:pt x="279" y="222"/>
                    </a:lnTo>
                    <a:lnTo>
                      <a:pt x="276" y="230"/>
                    </a:lnTo>
                    <a:lnTo>
                      <a:pt x="269" y="237"/>
                    </a:lnTo>
                    <a:lnTo>
                      <a:pt x="264" y="237"/>
                    </a:lnTo>
                    <a:lnTo>
                      <a:pt x="258" y="239"/>
                    </a:lnTo>
                    <a:lnTo>
                      <a:pt x="252" y="241"/>
                    </a:lnTo>
                    <a:lnTo>
                      <a:pt x="250" y="244"/>
                    </a:lnTo>
                    <a:lnTo>
                      <a:pt x="250" y="246"/>
                    </a:lnTo>
                    <a:lnTo>
                      <a:pt x="247" y="246"/>
                    </a:lnTo>
                    <a:lnTo>
                      <a:pt x="241" y="250"/>
                    </a:lnTo>
                    <a:lnTo>
                      <a:pt x="238" y="257"/>
                    </a:lnTo>
                    <a:lnTo>
                      <a:pt x="237" y="258"/>
                    </a:lnTo>
                    <a:lnTo>
                      <a:pt x="233" y="260"/>
                    </a:lnTo>
                    <a:lnTo>
                      <a:pt x="231" y="260"/>
                    </a:lnTo>
                    <a:lnTo>
                      <a:pt x="231" y="258"/>
                    </a:lnTo>
                    <a:lnTo>
                      <a:pt x="210" y="251"/>
                    </a:lnTo>
                    <a:lnTo>
                      <a:pt x="198" y="251"/>
                    </a:lnTo>
                    <a:lnTo>
                      <a:pt x="192" y="253"/>
                    </a:lnTo>
                    <a:lnTo>
                      <a:pt x="178" y="250"/>
                    </a:lnTo>
                    <a:lnTo>
                      <a:pt x="166" y="240"/>
                    </a:lnTo>
                    <a:lnTo>
                      <a:pt x="156" y="237"/>
                    </a:lnTo>
                    <a:lnTo>
                      <a:pt x="150" y="232"/>
                    </a:lnTo>
                    <a:lnTo>
                      <a:pt x="149" y="232"/>
                    </a:lnTo>
                    <a:lnTo>
                      <a:pt x="139" y="243"/>
                    </a:lnTo>
                    <a:lnTo>
                      <a:pt x="134" y="248"/>
                    </a:lnTo>
                    <a:lnTo>
                      <a:pt x="130" y="251"/>
                    </a:lnTo>
                    <a:lnTo>
                      <a:pt x="128" y="251"/>
                    </a:lnTo>
                    <a:lnTo>
                      <a:pt x="127" y="253"/>
                    </a:lnTo>
                    <a:lnTo>
                      <a:pt x="125" y="255"/>
                    </a:lnTo>
                    <a:lnTo>
                      <a:pt x="124" y="255"/>
                    </a:lnTo>
                    <a:lnTo>
                      <a:pt x="124" y="258"/>
                    </a:lnTo>
                    <a:lnTo>
                      <a:pt x="120" y="265"/>
                    </a:lnTo>
                    <a:lnTo>
                      <a:pt x="116" y="289"/>
                    </a:lnTo>
                    <a:lnTo>
                      <a:pt x="118" y="299"/>
                    </a:lnTo>
                    <a:lnTo>
                      <a:pt x="118" y="300"/>
                    </a:lnTo>
                    <a:lnTo>
                      <a:pt x="131" y="306"/>
                    </a:lnTo>
                    <a:lnTo>
                      <a:pt x="135" y="301"/>
                    </a:lnTo>
                    <a:lnTo>
                      <a:pt x="142" y="299"/>
                    </a:lnTo>
                    <a:lnTo>
                      <a:pt x="149" y="303"/>
                    </a:lnTo>
                    <a:lnTo>
                      <a:pt x="150" y="303"/>
                    </a:lnTo>
                    <a:lnTo>
                      <a:pt x="132" y="318"/>
                    </a:lnTo>
                    <a:lnTo>
                      <a:pt x="118" y="338"/>
                    </a:lnTo>
                    <a:lnTo>
                      <a:pt x="111" y="342"/>
                    </a:lnTo>
                    <a:lnTo>
                      <a:pt x="106" y="349"/>
                    </a:lnTo>
                    <a:lnTo>
                      <a:pt x="100" y="350"/>
                    </a:lnTo>
                    <a:lnTo>
                      <a:pt x="85" y="347"/>
                    </a:lnTo>
                    <a:lnTo>
                      <a:pt x="60" y="356"/>
                    </a:lnTo>
                    <a:lnTo>
                      <a:pt x="54" y="356"/>
                    </a:lnTo>
                    <a:lnTo>
                      <a:pt x="47" y="359"/>
                    </a:lnTo>
                    <a:lnTo>
                      <a:pt x="44" y="359"/>
                    </a:lnTo>
                    <a:lnTo>
                      <a:pt x="44" y="361"/>
                    </a:lnTo>
                    <a:lnTo>
                      <a:pt x="41" y="363"/>
                    </a:lnTo>
                    <a:lnTo>
                      <a:pt x="39" y="363"/>
                    </a:lnTo>
                    <a:lnTo>
                      <a:pt x="36" y="364"/>
                    </a:lnTo>
                    <a:lnTo>
                      <a:pt x="32" y="368"/>
                    </a:lnTo>
                    <a:lnTo>
                      <a:pt x="29" y="373"/>
                    </a:lnTo>
                    <a:lnTo>
                      <a:pt x="27" y="378"/>
                    </a:lnTo>
                    <a:lnTo>
                      <a:pt x="29" y="381"/>
                    </a:lnTo>
                    <a:lnTo>
                      <a:pt x="33" y="395"/>
                    </a:lnTo>
                    <a:lnTo>
                      <a:pt x="33" y="396"/>
                    </a:lnTo>
                    <a:lnTo>
                      <a:pt x="20" y="398"/>
                    </a:lnTo>
                    <a:lnTo>
                      <a:pt x="20" y="399"/>
                    </a:lnTo>
                    <a:lnTo>
                      <a:pt x="18" y="401"/>
                    </a:lnTo>
                    <a:lnTo>
                      <a:pt x="18" y="405"/>
                    </a:lnTo>
                    <a:lnTo>
                      <a:pt x="15" y="406"/>
                    </a:lnTo>
                    <a:lnTo>
                      <a:pt x="4" y="416"/>
                    </a:lnTo>
                    <a:lnTo>
                      <a:pt x="0" y="427"/>
                    </a:lnTo>
                    <a:lnTo>
                      <a:pt x="0" y="428"/>
                    </a:lnTo>
                    <a:lnTo>
                      <a:pt x="1" y="431"/>
                    </a:lnTo>
                    <a:lnTo>
                      <a:pt x="5" y="435"/>
                    </a:lnTo>
                    <a:lnTo>
                      <a:pt x="13" y="449"/>
                    </a:lnTo>
                    <a:lnTo>
                      <a:pt x="13" y="457"/>
                    </a:lnTo>
                    <a:lnTo>
                      <a:pt x="11" y="465"/>
                    </a:lnTo>
                    <a:lnTo>
                      <a:pt x="5" y="469"/>
                    </a:lnTo>
                    <a:lnTo>
                      <a:pt x="1" y="472"/>
                    </a:lnTo>
                    <a:lnTo>
                      <a:pt x="0" y="472"/>
                    </a:lnTo>
                    <a:lnTo>
                      <a:pt x="8" y="480"/>
                    </a:lnTo>
                    <a:lnTo>
                      <a:pt x="18" y="480"/>
                    </a:lnTo>
                    <a:lnTo>
                      <a:pt x="37" y="490"/>
                    </a:lnTo>
                    <a:lnTo>
                      <a:pt x="47" y="490"/>
                    </a:lnTo>
                    <a:lnTo>
                      <a:pt x="51" y="487"/>
                    </a:lnTo>
                    <a:lnTo>
                      <a:pt x="53" y="486"/>
                    </a:lnTo>
                    <a:lnTo>
                      <a:pt x="54" y="486"/>
                    </a:lnTo>
                    <a:lnTo>
                      <a:pt x="57" y="509"/>
                    </a:lnTo>
                    <a:lnTo>
                      <a:pt x="57" y="518"/>
                    </a:lnTo>
                    <a:lnTo>
                      <a:pt x="56" y="521"/>
                    </a:lnTo>
                    <a:lnTo>
                      <a:pt x="56" y="526"/>
                    </a:lnTo>
                    <a:lnTo>
                      <a:pt x="67" y="560"/>
                    </a:lnTo>
                    <a:lnTo>
                      <a:pt x="67" y="561"/>
                    </a:lnTo>
                    <a:lnTo>
                      <a:pt x="68" y="561"/>
                    </a:lnTo>
                    <a:lnTo>
                      <a:pt x="71" y="569"/>
                    </a:lnTo>
                    <a:lnTo>
                      <a:pt x="75" y="571"/>
                    </a:lnTo>
                    <a:lnTo>
                      <a:pt x="78" y="574"/>
                    </a:lnTo>
                    <a:lnTo>
                      <a:pt x="82" y="571"/>
                    </a:lnTo>
                    <a:lnTo>
                      <a:pt x="89" y="568"/>
                    </a:lnTo>
                    <a:lnTo>
                      <a:pt x="97" y="569"/>
                    </a:lnTo>
                    <a:lnTo>
                      <a:pt x="103" y="569"/>
                    </a:lnTo>
                    <a:lnTo>
                      <a:pt x="104" y="571"/>
                    </a:lnTo>
                    <a:lnTo>
                      <a:pt x="111" y="577"/>
                    </a:lnTo>
                    <a:lnTo>
                      <a:pt x="116" y="578"/>
                    </a:lnTo>
                    <a:lnTo>
                      <a:pt x="123" y="585"/>
                    </a:lnTo>
                    <a:lnTo>
                      <a:pt x="128" y="598"/>
                    </a:lnTo>
                    <a:lnTo>
                      <a:pt x="130" y="605"/>
                    </a:lnTo>
                    <a:lnTo>
                      <a:pt x="132" y="607"/>
                    </a:lnTo>
                    <a:lnTo>
                      <a:pt x="138" y="609"/>
                    </a:lnTo>
                    <a:lnTo>
                      <a:pt x="143" y="607"/>
                    </a:lnTo>
                    <a:lnTo>
                      <a:pt x="145" y="607"/>
                    </a:lnTo>
                    <a:lnTo>
                      <a:pt x="145" y="606"/>
                    </a:lnTo>
                    <a:lnTo>
                      <a:pt x="146" y="606"/>
                    </a:lnTo>
                    <a:lnTo>
                      <a:pt x="147" y="605"/>
                    </a:lnTo>
                    <a:lnTo>
                      <a:pt x="160" y="599"/>
                    </a:lnTo>
                    <a:lnTo>
                      <a:pt x="163" y="599"/>
                    </a:lnTo>
                    <a:lnTo>
                      <a:pt x="164" y="600"/>
                    </a:lnTo>
                    <a:lnTo>
                      <a:pt x="164" y="602"/>
                    </a:lnTo>
                    <a:lnTo>
                      <a:pt x="171" y="613"/>
                    </a:lnTo>
                    <a:lnTo>
                      <a:pt x="176" y="613"/>
                    </a:lnTo>
                    <a:lnTo>
                      <a:pt x="187" y="606"/>
                    </a:lnTo>
                    <a:lnTo>
                      <a:pt x="198" y="605"/>
                    </a:lnTo>
                    <a:lnTo>
                      <a:pt x="222" y="589"/>
                    </a:lnTo>
                    <a:lnTo>
                      <a:pt x="224" y="592"/>
                    </a:lnTo>
                    <a:lnTo>
                      <a:pt x="227" y="599"/>
                    </a:lnTo>
                    <a:lnTo>
                      <a:pt x="227" y="605"/>
                    </a:lnTo>
                    <a:lnTo>
                      <a:pt x="230" y="611"/>
                    </a:lnTo>
                    <a:lnTo>
                      <a:pt x="234" y="615"/>
                    </a:lnTo>
                    <a:lnTo>
                      <a:pt x="237" y="622"/>
                    </a:lnTo>
                    <a:lnTo>
                      <a:pt x="237" y="630"/>
                    </a:lnTo>
                    <a:lnTo>
                      <a:pt x="236" y="632"/>
                    </a:lnTo>
                    <a:lnTo>
                      <a:pt x="238" y="645"/>
                    </a:lnTo>
                    <a:lnTo>
                      <a:pt x="245" y="646"/>
                    </a:lnTo>
                    <a:lnTo>
                      <a:pt x="255" y="646"/>
                    </a:lnTo>
                    <a:lnTo>
                      <a:pt x="259" y="651"/>
                    </a:lnTo>
                    <a:lnTo>
                      <a:pt x="262" y="652"/>
                    </a:lnTo>
                    <a:lnTo>
                      <a:pt x="265" y="655"/>
                    </a:lnTo>
                    <a:lnTo>
                      <a:pt x="265" y="656"/>
                    </a:lnTo>
                    <a:lnTo>
                      <a:pt x="271" y="663"/>
                    </a:lnTo>
                    <a:lnTo>
                      <a:pt x="279" y="666"/>
                    </a:lnTo>
                    <a:lnTo>
                      <a:pt x="289" y="666"/>
                    </a:lnTo>
                    <a:lnTo>
                      <a:pt x="319" y="673"/>
                    </a:lnTo>
                    <a:lnTo>
                      <a:pt x="331" y="673"/>
                    </a:lnTo>
                    <a:lnTo>
                      <a:pt x="335" y="672"/>
                    </a:lnTo>
                    <a:lnTo>
                      <a:pt x="335" y="670"/>
                    </a:lnTo>
                    <a:lnTo>
                      <a:pt x="336" y="669"/>
                    </a:lnTo>
                    <a:lnTo>
                      <a:pt x="336" y="662"/>
                    </a:lnTo>
                    <a:lnTo>
                      <a:pt x="335" y="660"/>
                    </a:lnTo>
                    <a:lnTo>
                      <a:pt x="336" y="659"/>
                    </a:lnTo>
                    <a:lnTo>
                      <a:pt x="358" y="660"/>
                    </a:lnTo>
                    <a:lnTo>
                      <a:pt x="365" y="662"/>
                    </a:lnTo>
                    <a:lnTo>
                      <a:pt x="370" y="662"/>
                    </a:lnTo>
                    <a:lnTo>
                      <a:pt x="371" y="660"/>
                    </a:lnTo>
                    <a:lnTo>
                      <a:pt x="374" y="660"/>
                    </a:lnTo>
                    <a:lnTo>
                      <a:pt x="378" y="658"/>
                    </a:lnTo>
                    <a:lnTo>
                      <a:pt x="379" y="658"/>
                    </a:lnTo>
                    <a:lnTo>
                      <a:pt x="382" y="662"/>
                    </a:lnTo>
                    <a:lnTo>
                      <a:pt x="389" y="669"/>
                    </a:lnTo>
                    <a:lnTo>
                      <a:pt x="389" y="666"/>
                    </a:lnTo>
                    <a:lnTo>
                      <a:pt x="391" y="665"/>
                    </a:lnTo>
                    <a:lnTo>
                      <a:pt x="394" y="665"/>
                    </a:lnTo>
                    <a:lnTo>
                      <a:pt x="399" y="666"/>
                    </a:lnTo>
                    <a:lnTo>
                      <a:pt x="402" y="666"/>
                    </a:lnTo>
                    <a:lnTo>
                      <a:pt x="401" y="667"/>
                    </a:lnTo>
                    <a:lnTo>
                      <a:pt x="414" y="678"/>
                    </a:lnTo>
                    <a:lnTo>
                      <a:pt x="414" y="680"/>
                    </a:lnTo>
                    <a:lnTo>
                      <a:pt x="416" y="678"/>
                    </a:lnTo>
                    <a:lnTo>
                      <a:pt x="432" y="673"/>
                    </a:lnTo>
                    <a:lnTo>
                      <a:pt x="441" y="674"/>
                    </a:lnTo>
                    <a:lnTo>
                      <a:pt x="444" y="676"/>
                    </a:lnTo>
                    <a:lnTo>
                      <a:pt x="485" y="674"/>
                    </a:lnTo>
                    <a:lnTo>
                      <a:pt x="487" y="673"/>
                    </a:lnTo>
                    <a:lnTo>
                      <a:pt x="490" y="673"/>
                    </a:lnTo>
                    <a:lnTo>
                      <a:pt x="492" y="667"/>
                    </a:lnTo>
                    <a:lnTo>
                      <a:pt x="504" y="662"/>
                    </a:lnTo>
                    <a:lnTo>
                      <a:pt x="518" y="658"/>
                    </a:lnTo>
                    <a:lnTo>
                      <a:pt x="523" y="655"/>
                    </a:lnTo>
                    <a:lnTo>
                      <a:pt x="525" y="653"/>
                    </a:lnTo>
                    <a:lnTo>
                      <a:pt x="525" y="652"/>
                    </a:lnTo>
                    <a:lnTo>
                      <a:pt x="526" y="651"/>
                    </a:lnTo>
                    <a:lnTo>
                      <a:pt x="526" y="646"/>
                    </a:lnTo>
                    <a:lnTo>
                      <a:pt x="523" y="646"/>
                    </a:lnTo>
                    <a:lnTo>
                      <a:pt x="518" y="644"/>
                    </a:lnTo>
                    <a:lnTo>
                      <a:pt x="512" y="639"/>
                    </a:lnTo>
                    <a:lnTo>
                      <a:pt x="505" y="631"/>
                    </a:lnTo>
                    <a:lnTo>
                      <a:pt x="506" y="622"/>
                    </a:lnTo>
                    <a:lnTo>
                      <a:pt x="508" y="620"/>
                    </a:lnTo>
                    <a:lnTo>
                      <a:pt x="474" y="618"/>
                    </a:lnTo>
                    <a:lnTo>
                      <a:pt x="449" y="620"/>
                    </a:lnTo>
                    <a:lnTo>
                      <a:pt x="435" y="613"/>
                    </a:lnTo>
                    <a:lnTo>
                      <a:pt x="434" y="613"/>
                    </a:lnTo>
                    <a:lnTo>
                      <a:pt x="434" y="611"/>
                    </a:lnTo>
                    <a:lnTo>
                      <a:pt x="435" y="609"/>
                    </a:lnTo>
                    <a:lnTo>
                      <a:pt x="435" y="607"/>
                    </a:lnTo>
                    <a:lnTo>
                      <a:pt x="445" y="600"/>
                    </a:lnTo>
                    <a:lnTo>
                      <a:pt x="448" y="588"/>
                    </a:lnTo>
                    <a:lnTo>
                      <a:pt x="461" y="574"/>
                    </a:lnTo>
                    <a:lnTo>
                      <a:pt x="470" y="569"/>
                    </a:lnTo>
                    <a:lnTo>
                      <a:pt x="473" y="565"/>
                    </a:lnTo>
                    <a:lnTo>
                      <a:pt x="476" y="560"/>
                    </a:lnTo>
                    <a:lnTo>
                      <a:pt x="477" y="553"/>
                    </a:lnTo>
                    <a:lnTo>
                      <a:pt x="478" y="553"/>
                    </a:lnTo>
                    <a:lnTo>
                      <a:pt x="478" y="542"/>
                    </a:lnTo>
                    <a:lnTo>
                      <a:pt x="481" y="525"/>
                    </a:lnTo>
                    <a:lnTo>
                      <a:pt x="478" y="519"/>
                    </a:lnTo>
                    <a:lnTo>
                      <a:pt x="466" y="512"/>
                    </a:lnTo>
                    <a:lnTo>
                      <a:pt x="446" y="512"/>
                    </a:lnTo>
                    <a:lnTo>
                      <a:pt x="445" y="507"/>
                    </a:lnTo>
                    <a:lnTo>
                      <a:pt x="438" y="497"/>
                    </a:lnTo>
                    <a:lnTo>
                      <a:pt x="439" y="494"/>
                    </a:lnTo>
                    <a:lnTo>
                      <a:pt x="441" y="493"/>
                    </a:lnTo>
                    <a:lnTo>
                      <a:pt x="446" y="493"/>
                    </a:lnTo>
                    <a:lnTo>
                      <a:pt x="461" y="480"/>
                    </a:lnTo>
                    <a:lnTo>
                      <a:pt x="462" y="476"/>
                    </a:lnTo>
                    <a:lnTo>
                      <a:pt x="466" y="476"/>
                    </a:lnTo>
                    <a:lnTo>
                      <a:pt x="468" y="475"/>
                    </a:lnTo>
                    <a:lnTo>
                      <a:pt x="476" y="475"/>
                    </a:lnTo>
                    <a:lnTo>
                      <a:pt x="502" y="481"/>
                    </a:lnTo>
                    <a:lnTo>
                      <a:pt x="511" y="479"/>
                    </a:lnTo>
                    <a:lnTo>
                      <a:pt x="515" y="475"/>
                    </a:lnTo>
                    <a:lnTo>
                      <a:pt x="516" y="475"/>
                    </a:lnTo>
                    <a:lnTo>
                      <a:pt x="518" y="472"/>
                    </a:lnTo>
                    <a:lnTo>
                      <a:pt x="521" y="471"/>
                    </a:lnTo>
                    <a:lnTo>
                      <a:pt x="522" y="471"/>
                    </a:lnTo>
                    <a:lnTo>
                      <a:pt x="523" y="469"/>
                    </a:lnTo>
                    <a:lnTo>
                      <a:pt x="525" y="465"/>
                    </a:lnTo>
                    <a:lnTo>
                      <a:pt x="525" y="464"/>
                    </a:lnTo>
                    <a:lnTo>
                      <a:pt x="528" y="461"/>
                    </a:lnTo>
                    <a:lnTo>
                      <a:pt x="528" y="458"/>
                    </a:lnTo>
                    <a:lnTo>
                      <a:pt x="540" y="448"/>
                    </a:lnTo>
                    <a:lnTo>
                      <a:pt x="544" y="441"/>
                    </a:lnTo>
                    <a:lnTo>
                      <a:pt x="552" y="440"/>
                    </a:lnTo>
                    <a:lnTo>
                      <a:pt x="554" y="438"/>
                    </a:lnTo>
                    <a:lnTo>
                      <a:pt x="555" y="435"/>
                    </a:lnTo>
                    <a:lnTo>
                      <a:pt x="557" y="430"/>
                    </a:lnTo>
                    <a:lnTo>
                      <a:pt x="557" y="426"/>
                    </a:lnTo>
                    <a:lnTo>
                      <a:pt x="564" y="417"/>
                    </a:lnTo>
                    <a:lnTo>
                      <a:pt x="571" y="413"/>
                    </a:lnTo>
                    <a:lnTo>
                      <a:pt x="576" y="413"/>
                    </a:lnTo>
                    <a:lnTo>
                      <a:pt x="582" y="412"/>
                    </a:lnTo>
                    <a:lnTo>
                      <a:pt x="586" y="408"/>
                    </a:lnTo>
                    <a:lnTo>
                      <a:pt x="588" y="408"/>
                    </a:lnTo>
                    <a:lnTo>
                      <a:pt x="610" y="412"/>
                    </a:lnTo>
                    <a:lnTo>
                      <a:pt x="636" y="409"/>
                    </a:lnTo>
                    <a:lnTo>
                      <a:pt x="635" y="408"/>
                    </a:lnTo>
                    <a:lnTo>
                      <a:pt x="634" y="387"/>
                    </a:lnTo>
                    <a:lnTo>
                      <a:pt x="635" y="382"/>
                    </a:lnTo>
                    <a:lnTo>
                      <a:pt x="636" y="381"/>
                    </a:lnTo>
                    <a:lnTo>
                      <a:pt x="639" y="370"/>
                    </a:lnTo>
                    <a:lnTo>
                      <a:pt x="639" y="368"/>
                    </a:lnTo>
                    <a:lnTo>
                      <a:pt x="641" y="366"/>
                    </a:lnTo>
                    <a:lnTo>
                      <a:pt x="641" y="360"/>
                    </a:lnTo>
                    <a:lnTo>
                      <a:pt x="639" y="356"/>
                    </a:lnTo>
                    <a:lnTo>
                      <a:pt x="639" y="354"/>
                    </a:lnTo>
                    <a:lnTo>
                      <a:pt x="638" y="352"/>
                    </a:lnTo>
                    <a:lnTo>
                      <a:pt x="636" y="350"/>
                    </a:lnTo>
                    <a:lnTo>
                      <a:pt x="636" y="349"/>
                    </a:lnTo>
                    <a:lnTo>
                      <a:pt x="631" y="342"/>
                    </a:lnTo>
                    <a:lnTo>
                      <a:pt x="628" y="331"/>
                    </a:lnTo>
                    <a:lnTo>
                      <a:pt x="629" y="329"/>
                    </a:lnTo>
                    <a:lnTo>
                      <a:pt x="629" y="328"/>
                    </a:lnTo>
                    <a:lnTo>
                      <a:pt x="627" y="325"/>
                    </a:lnTo>
                    <a:lnTo>
                      <a:pt x="621" y="325"/>
                    </a:lnTo>
                    <a:lnTo>
                      <a:pt x="618" y="328"/>
                    </a:lnTo>
                    <a:lnTo>
                      <a:pt x="617" y="328"/>
                    </a:lnTo>
                    <a:lnTo>
                      <a:pt x="614" y="329"/>
                    </a:lnTo>
                    <a:lnTo>
                      <a:pt x="612" y="329"/>
                    </a:lnTo>
                    <a:lnTo>
                      <a:pt x="610" y="327"/>
                    </a:lnTo>
                    <a:lnTo>
                      <a:pt x="610" y="317"/>
                    </a:lnTo>
                    <a:lnTo>
                      <a:pt x="612" y="314"/>
                    </a:lnTo>
                    <a:lnTo>
                      <a:pt x="618" y="314"/>
                    </a:lnTo>
                    <a:lnTo>
                      <a:pt x="618" y="313"/>
                    </a:lnTo>
                    <a:lnTo>
                      <a:pt x="619" y="313"/>
                    </a:lnTo>
                    <a:lnTo>
                      <a:pt x="621" y="310"/>
                    </a:lnTo>
                    <a:lnTo>
                      <a:pt x="621" y="306"/>
                    </a:lnTo>
                    <a:lnTo>
                      <a:pt x="614" y="286"/>
                    </a:lnTo>
                    <a:lnTo>
                      <a:pt x="614" y="285"/>
                    </a:lnTo>
                    <a:lnTo>
                      <a:pt x="611" y="280"/>
                    </a:lnTo>
                    <a:lnTo>
                      <a:pt x="610" y="279"/>
                    </a:lnTo>
                    <a:lnTo>
                      <a:pt x="607" y="280"/>
                    </a:lnTo>
                    <a:lnTo>
                      <a:pt x="604" y="282"/>
                    </a:lnTo>
                    <a:lnTo>
                      <a:pt x="596" y="272"/>
                    </a:lnTo>
                    <a:lnTo>
                      <a:pt x="590" y="260"/>
                    </a:lnTo>
                    <a:lnTo>
                      <a:pt x="589" y="248"/>
                    </a:lnTo>
                    <a:lnTo>
                      <a:pt x="585" y="236"/>
                    </a:lnTo>
                    <a:lnTo>
                      <a:pt x="578" y="224"/>
                    </a:lnTo>
                    <a:lnTo>
                      <a:pt x="574" y="224"/>
                    </a:lnTo>
                    <a:lnTo>
                      <a:pt x="569" y="222"/>
                    </a:lnTo>
                    <a:lnTo>
                      <a:pt x="567" y="217"/>
                    </a:lnTo>
                    <a:lnTo>
                      <a:pt x="564" y="215"/>
                    </a:lnTo>
                    <a:lnTo>
                      <a:pt x="557" y="191"/>
                    </a:lnTo>
                    <a:lnTo>
                      <a:pt x="555" y="190"/>
                    </a:lnTo>
                    <a:lnTo>
                      <a:pt x="555" y="188"/>
                    </a:lnTo>
                    <a:lnTo>
                      <a:pt x="559" y="188"/>
                    </a:lnTo>
                    <a:lnTo>
                      <a:pt x="576" y="186"/>
                    </a:lnTo>
                    <a:lnTo>
                      <a:pt x="586" y="180"/>
                    </a:lnTo>
                    <a:lnTo>
                      <a:pt x="625" y="173"/>
                    </a:lnTo>
                    <a:lnTo>
                      <a:pt x="627" y="173"/>
                    </a:lnTo>
                    <a:lnTo>
                      <a:pt x="628" y="172"/>
                    </a:lnTo>
                    <a:lnTo>
                      <a:pt x="629" y="172"/>
                    </a:lnTo>
                    <a:lnTo>
                      <a:pt x="631" y="170"/>
                    </a:lnTo>
                    <a:lnTo>
                      <a:pt x="638" y="164"/>
                    </a:lnTo>
                    <a:lnTo>
                      <a:pt x="638" y="162"/>
                    </a:lnTo>
                    <a:lnTo>
                      <a:pt x="639" y="159"/>
                    </a:lnTo>
                    <a:lnTo>
                      <a:pt x="641" y="157"/>
                    </a:lnTo>
                    <a:lnTo>
                      <a:pt x="641" y="156"/>
                    </a:lnTo>
                    <a:lnTo>
                      <a:pt x="639" y="152"/>
                    </a:lnTo>
                    <a:lnTo>
                      <a:pt x="628" y="152"/>
                    </a:lnTo>
                    <a:lnTo>
                      <a:pt x="624" y="149"/>
                    </a:lnTo>
                    <a:lnTo>
                      <a:pt x="615" y="138"/>
                    </a:lnTo>
                    <a:lnTo>
                      <a:pt x="607" y="131"/>
                    </a:lnTo>
                    <a:lnTo>
                      <a:pt x="604" y="131"/>
                    </a:lnTo>
                    <a:lnTo>
                      <a:pt x="603" y="135"/>
                    </a:lnTo>
                    <a:lnTo>
                      <a:pt x="600" y="140"/>
                    </a:lnTo>
                    <a:lnTo>
                      <a:pt x="600" y="142"/>
                    </a:lnTo>
                    <a:lnTo>
                      <a:pt x="596" y="142"/>
                    </a:lnTo>
                    <a:lnTo>
                      <a:pt x="589" y="141"/>
                    </a:lnTo>
                    <a:lnTo>
                      <a:pt x="581" y="134"/>
                    </a:lnTo>
                    <a:lnTo>
                      <a:pt x="576" y="123"/>
                    </a:lnTo>
                    <a:lnTo>
                      <a:pt x="574" y="123"/>
                    </a:lnTo>
                    <a:lnTo>
                      <a:pt x="568" y="124"/>
                    </a:lnTo>
                    <a:lnTo>
                      <a:pt x="567" y="127"/>
                    </a:lnTo>
                    <a:lnTo>
                      <a:pt x="564" y="127"/>
                    </a:lnTo>
                    <a:lnTo>
                      <a:pt x="561" y="119"/>
                    </a:lnTo>
                    <a:lnTo>
                      <a:pt x="558" y="104"/>
                    </a:lnTo>
                    <a:lnTo>
                      <a:pt x="558" y="102"/>
                    </a:lnTo>
                    <a:lnTo>
                      <a:pt x="551" y="70"/>
                    </a:lnTo>
                    <a:lnTo>
                      <a:pt x="551" y="44"/>
                    </a:lnTo>
                    <a:lnTo>
                      <a:pt x="552" y="39"/>
                    </a:lnTo>
                    <a:lnTo>
                      <a:pt x="552" y="35"/>
                    </a:lnTo>
                    <a:lnTo>
                      <a:pt x="554" y="33"/>
                    </a:lnTo>
                    <a:lnTo>
                      <a:pt x="555" y="30"/>
                    </a:lnTo>
                    <a:lnTo>
                      <a:pt x="555" y="25"/>
                    </a:lnTo>
                    <a:lnTo>
                      <a:pt x="552" y="23"/>
                    </a:lnTo>
                    <a:lnTo>
                      <a:pt x="519" y="1"/>
                    </a:lnTo>
                    <a:lnTo>
                      <a:pt x="519" y="0"/>
                    </a:lnTo>
                    <a:lnTo>
                      <a:pt x="518" y="4"/>
                    </a:lnTo>
                    <a:lnTo>
                      <a:pt x="515" y="7"/>
                    </a:lnTo>
                    <a:lnTo>
                      <a:pt x="514" y="25"/>
                    </a:lnTo>
                    <a:lnTo>
                      <a:pt x="516" y="37"/>
                    </a:lnTo>
                    <a:lnTo>
                      <a:pt x="516" y="46"/>
                    </a:lnTo>
                    <a:lnTo>
                      <a:pt x="512" y="74"/>
                    </a:lnTo>
                    <a:lnTo>
                      <a:pt x="512" y="75"/>
                    </a:lnTo>
                    <a:lnTo>
                      <a:pt x="509" y="79"/>
                    </a:lnTo>
                    <a:lnTo>
                      <a:pt x="505" y="85"/>
                    </a:lnTo>
                    <a:lnTo>
                      <a:pt x="504" y="85"/>
                    </a:lnTo>
                    <a:lnTo>
                      <a:pt x="504" y="86"/>
                    </a:lnTo>
                    <a:lnTo>
                      <a:pt x="502" y="86"/>
                    </a:lnTo>
                    <a:lnTo>
                      <a:pt x="497" y="83"/>
                    </a:lnTo>
                    <a:lnTo>
                      <a:pt x="477" y="79"/>
                    </a:lnTo>
                    <a:lnTo>
                      <a:pt x="474" y="82"/>
                    </a:lnTo>
                    <a:lnTo>
                      <a:pt x="469" y="85"/>
                    </a:lnTo>
                    <a:lnTo>
                      <a:pt x="468" y="85"/>
                    </a:lnTo>
                    <a:lnTo>
                      <a:pt x="463" y="86"/>
                    </a:lnTo>
                    <a:lnTo>
                      <a:pt x="462" y="86"/>
                    </a:lnTo>
                    <a:lnTo>
                      <a:pt x="455" y="85"/>
                    </a:lnTo>
                    <a:lnTo>
                      <a:pt x="444" y="85"/>
                    </a:lnTo>
                    <a:lnTo>
                      <a:pt x="442" y="83"/>
                    </a:lnTo>
                    <a:lnTo>
                      <a:pt x="439" y="83"/>
                    </a:lnTo>
                    <a:lnTo>
                      <a:pt x="439" y="85"/>
                    </a:lnTo>
                    <a:lnTo>
                      <a:pt x="442" y="95"/>
                    </a:lnTo>
                    <a:lnTo>
                      <a:pt x="442" y="103"/>
                    </a:lnTo>
                    <a:lnTo>
                      <a:pt x="437" y="121"/>
                    </a:lnTo>
                    <a:lnTo>
                      <a:pt x="435" y="123"/>
                    </a:lnTo>
                    <a:lnTo>
                      <a:pt x="435" y="124"/>
                    </a:lnTo>
                    <a:lnTo>
                      <a:pt x="385" y="146"/>
                    </a:lnTo>
                    <a:lnTo>
                      <a:pt x="384" y="148"/>
                    </a:lnTo>
                    <a:lnTo>
                      <a:pt x="382" y="150"/>
                    </a:lnTo>
                    <a:lnTo>
                      <a:pt x="379" y="150"/>
                    </a:lnTo>
                    <a:lnTo>
                      <a:pt x="378" y="149"/>
                    </a:lnTo>
                    <a:lnTo>
                      <a:pt x="368" y="134"/>
                    </a:lnTo>
                    <a:lnTo>
                      <a:pt x="357" y="123"/>
                    </a:lnTo>
                    <a:lnTo>
                      <a:pt x="351" y="121"/>
                    </a:lnTo>
                    <a:lnTo>
                      <a:pt x="340" y="116"/>
                    </a:lnTo>
                    <a:lnTo>
                      <a:pt x="328" y="120"/>
                    </a:lnTo>
                    <a:lnTo>
                      <a:pt x="311" y="130"/>
                    </a:lnTo>
                    <a:lnTo>
                      <a:pt x="310" y="130"/>
                    </a:lnTo>
                    <a:lnTo>
                      <a:pt x="310" y="10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34" name="Freeform 965">
                <a:extLst>
                  <a:ext uri="{FF2B5EF4-FFF2-40B4-BE49-F238E27FC236}">
                    <a16:creationId xmlns:a16="http://schemas.microsoft.com/office/drawing/2014/main" id="{5031809C-5583-D0EB-97A6-1C88E2C171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1" y="2294"/>
                <a:ext cx="107" cy="153"/>
              </a:xfrm>
              <a:custGeom>
                <a:avLst/>
                <a:gdLst>
                  <a:gd name="T0" fmla="*/ 278 w 427"/>
                  <a:gd name="T1" fmla="*/ 109 h 611"/>
                  <a:gd name="T2" fmla="*/ 261 w 427"/>
                  <a:gd name="T3" fmla="*/ 59 h 611"/>
                  <a:gd name="T4" fmla="*/ 235 w 427"/>
                  <a:gd name="T5" fmla="*/ 15 h 611"/>
                  <a:gd name="T6" fmla="*/ 191 w 427"/>
                  <a:gd name="T7" fmla="*/ 11 h 611"/>
                  <a:gd name="T8" fmla="*/ 161 w 427"/>
                  <a:gd name="T9" fmla="*/ 12 h 611"/>
                  <a:gd name="T10" fmla="*/ 135 w 427"/>
                  <a:gd name="T11" fmla="*/ 8 h 611"/>
                  <a:gd name="T12" fmla="*/ 119 w 427"/>
                  <a:gd name="T13" fmla="*/ 14 h 611"/>
                  <a:gd name="T14" fmla="*/ 75 w 427"/>
                  <a:gd name="T15" fmla="*/ 32 h 611"/>
                  <a:gd name="T16" fmla="*/ 75 w 427"/>
                  <a:gd name="T17" fmla="*/ 56 h 611"/>
                  <a:gd name="T18" fmla="*/ 75 w 427"/>
                  <a:gd name="T19" fmla="*/ 92 h 611"/>
                  <a:gd name="T20" fmla="*/ 20 w 427"/>
                  <a:gd name="T21" fmla="*/ 124 h 611"/>
                  <a:gd name="T22" fmla="*/ 3 w 427"/>
                  <a:gd name="T23" fmla="*/ 138 h 611"/>
                  <a:gd name="T24" fmla="*/ 14 w 427"/>
                  <a:gd name="T25" fmla="*/ 153 h 611"/>
                  <a:gd name="T26" fmla="*/ 24 w 427"/>
                  <a:gd name="T27" fmla="*/ 170 h 611"/>
                  <a:gd name="T28" fmla="*/ 35 w 427"/>
                  <a:gd name="T29" fmla="*/ 153 h 611"/>
                  <a:gd name="T30" fmla="*/ 50 w 427"/>
                  <a:gd name="T31" fmla="*/ 199 h 611"/>
                  <a:gd name="T32" fmla="*/ 42 w 427"/>
                  <a:gd name="T33" fmla="*/ 213 h 611"/>
                  <a:gd name="T34" fmla="*/ 42 w 427"/>
                  <a:gd name="T35" fmla="*/ 249 h 611"/>
                  <a:gd name="T36" fmla="*/ 64 w 427"/>
                  <a:gd name="T37" fmla="*/ 244 h 611"/>
                  <a:gd name="T38" fmla="*/ 81 w 427"/>
                  <a:gd name="T39" fmla="*/ 268 h 611"/>
                  <a:gd name="T40" fmla="*/ 81 w 427"/>
                  <a:gd name="T41" fmla="*/ 286 h 611"/>
                  <a:gd name="T42" fmla="*/ 121 w 427"/>
                  <a:gd name="T43" fmla="*/ 348 h 611"/>
                  <a:gd name="T44" fmla="*/ 126 w 427"/>
                  <a:gd name="T45" fmla="*/ 356 h 611"/>
                  <a:gd name="T46" fmla="*/ 119 w 427"/>
                  <a:gd name="T47" fmla="*/ 366 h 611"/>
                  <a:gd name="T48" fmla="*/ 91 w 427"/>
                  <a:gd name="T49" fmla="*/ 408 h 611"/>
                  <a:gd name="T50" fmla="*/ 80 w 427"/>
                  <a:gd name="T51" fmla="*/ 423 h 611"/>
                  <a:gd name="T52" fmla="*/ 67 w 427"/>
                  <a:gd name="T53" fmla="*/ 460 h 611"/>
                  <a:gd name="T54" fmla="*/ 73 w 427"/>
                  <a:gd name="T55" fmla="*/ 505 h 611"/>
                  <a:gd name="T56" fmla="*/ 126 w 427"/>
                  <a:gd name="T57" fmla="*/ 525 h 611"/>
                  <a:gd name="T58" fmla="*/ 92 w 427"/>
                  <a:gd name="T59" fmla="*/ 568 h 611"/>
                  <a:gd name="T60" fmla="*/ 102 w 427"/>
                  <a:gd name="T61" fmla="*/ 581 h 611"/>
                  <a:gd name="T62" fmla="*/ 117 w 427"/>
                  <a:gd name="T63" fmla="*/ 592 h 611"/>
                  <a:gd name="T64" fmla="*/ 134 w 427"/>
                  <a:gd name="T65" fmla="*/ 587 h 611"/>
                  <a:gd name="T66" fmla="*/ 142 w 427"/>
                  <a:gd name="T67" fmla="*/ 563 h 611"/>
                  <a:gd name="T68" fmla="*/ 148 w 427"/>
                  <a:gd name="T69" fmla="*/ 554 h 611"/>
                  <a:gd name="T70" fmla="*/ 186 w 427"/>
                  <a:gd name="T71" fmla="*/ 585 h 611"/>
                  <a:gd name="T72" fmla="*/ 202 w 427"/>
                  <a:gd name="T73" fmla="*/ 580 h 611"/>
                  <a:gd name="T74" fmla="*/ 226 w 427"/>
                  <a:gd name="T75" fmla="*/ 571 h 611"/>
                  <a:gd name="T76" fmla="*/ 276 w 427"/>
                  <a:gd name="T77" fmla="*/ 571 h 611"/>
                  <a:gd name="T78" fmla="*/ 317 w 427"/>
                  <a:gd name="T79" fmla="*/ 574 h 611"/>
                  <a:gd name="T80" fmla="*/ 324 w 427"/>
                  <a:gd name="T81" fmla="*/ 582 h 611"/>
                  <a:gd name="T82" fmla="*/ 344 w 427"/>
                  <a:gd name="T83" fmla="*/ 611 h 611"/>
                  <a:gd name="T84" fmla="*/ 335 w 427"/>
                  <a:gd name="T85" fmla="*/ 572 h 611"/>
                  <a:gd name="T86" fmla="*/ 348 w 427"/>
                  <a:gd name="T87" fmla="*/ 536 h 611"/>
                  <a:gd name="T88" fmla="*/ 369 w 427"/>
                  <a:gd name="T89" fmla="*/ 540 h 611"/>
                  <a:gd name="T90" fmla="*/ 404 w 427"/>
                  <a:gd name="T91" fmla="*/ 533 h 611"/>
                  <a:gd name="T92" fmla="*/ 419 w 427"/>
                  <a:gd name="T93" fmla="*/ 501 h 611"/>
                  <a:gd name="T94" fmla="*/ 406 w 427"/>
                  <a:gd name="T95" fmla="*/ 465 h 611"/>
                  <a:gd name="T96" fmla="*/ 398 w 427"/>
                  <a:gd name="T97" fmla="*/ 441 h 611"/>
                  <a:gd name="T98" fmla="*/ 351 w 427"/>
                  <a:gd name="T99" fmla="*/ 417 h 611"/>
                  <a:gd name="T100" fmla="*/ 377 w 427"/>
                  <a:gd name="T101" fmla="*/ 400 h 611"/>
                  <a:gd name="T102" fmla="*/ 381 w 427"/>
                  <a:gd name="T103" fmla="*/ 391 h 611"/>
                  <a:gd name="T104" fmla="*/ 387 w 427"/>
                  <a:gd name="T105" fmla="*/ 370 h 611"/>
                  <a:gd name="T106" fmla="*/ 389 w 427"/>
                  <a:gd name="T107" fmla="*/ 321 h 611"/>
                  <a:gd name="T108" fmla="*/ 387 w 427"/>
                  <a:gd name="T109" fmla="*/ 307 h 611"/>
                  <a:gd name="T110" fmla="*/ 395 w 427"/>
                  <a:gd name="T111" fmla="*/ 295 h 611"/>
                  <a:gd name="T112" fmla="*/ 384 w 427"/>
                  <a:gd name="T113" fmla="*/ 288 h 611"/>
                  <a:gd name="T114" fmla="*/ 399 w 427"/>
                  <a:gd name="T115" fmla="*/ 273 h 611"/>
                  <a:gd name="T116" fmla="*/ 425 w 427"/>
                  <a:gd name="T117" fmla="*/ 233 h 611"/>
                  <a:gd name="T118" fmla="*/ 396 w 427"/>
                  <a:gd name="T119" fmla="*/ 194 h 611"/>
                  <a:gd name="T120" fmla="*/ 384 w 427"/>
                  <a:gd name="T121" fmla="*/ 177 h 611"/>
                  <a:gd name="T122" fmla="*/ 331 w 427"/>
                  <a:gd name="T123" fmla="*/ 132 h 6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27" h="611">
                    <a:moveTo>
                      <a:pt x="321" y="110"/>
                    </a:moveTo>
                    <a:lnTo>
                      <a:pt x="317" y="110"/>
                    </a:lnTo>
                    <a:lnTo>
                      <a:pt x="311" y="112"/>
                    </a:lnTo>
                    <a:lnTo>
                      <a:pt x="307" y="110"/>
                    </a:lnTo>
                    <a:lnTo>
                      <a:pt x="292" y="107"/>
                    </a:lnTo>
                    <a:lnTo>
                      <a:pt x="278" y="109"/>
                    </a:lnTo>
                    <a:lnTo>
                      <a:pt x="274" y="112"/>
                    </a:lnTo>
                    <a:lnTo>
                      <a:pt x="274" y="109"/>
                    </a:lnTo>
                    <a:lnTo>
                      <a:pt x="271" y="91"/>
                    </a:lnTo>
                    <a:lnTo>
                      <a:pt x="264" y="67"/>
                    </a:lnTo>
                    <a:lnTo>
                      <a:pt x="261" y="60"/>
                    </a:lnTo>
                    <a:lnTo>
                      <a:pt x="261" y="59"/>
                    </a:lnTo>
                    <a:lnTo>
                      <a:pt x="260" y="57"/>
                    </a:lnTo>
                    <a:lnTo>
                      <a:pt x="255" y="54"/>
                    </a:lnTo>
                    <a:lnTo>
                      <a:pt x="251" y="47"/>
                    </a:lnTo>
                    <a:lnTo>
                      <a:pt x="251" y="46"/>
                    </a:lnTo>
                    <a:lnTo>
                      <a:pt x="250" y="45"/>
                    </a:lnTo>
                    <a:lnTo>
                      <a:pt x="235" y="15"/>
                    </a:lnTo>
                    <a:lnTo>
                      <a:pt x="232" y="11"/>
                    </a:lnTo>
                    <a:lnTo>
                      <a:pt x="218" y="0"/>
                    </a:lnTo>
                    <a:lnTo>
                      <a:pt x="216" y="0"/>
                    </a:lnTo>
                    <a:lnTo>
                      <a:pt x="207" y="7"/>
                    </a:lnTo>
                    <a:lnTo>
                      <a:pt x="197" y="11"/>
                    </a:lnTo>
                    <a:lnTo>
                      <a:pt x="191" y="11"/>
                    </a:lnTo>
                    <a:lnTo>
                      <a:pt x="186" y="10"/>
                    </a:lnTo>
                    <a:lnTo>
                      <a:pt x="181" y="10"/>
                    </a:lnTo>
                    <a:lnTo>
                      <a:pt x="175" y="14"/>
                    </a:lnTo>
                    <a:lnTo>
                      <a:pt x="173" y="15"/>
                    </a:lnTo>
                    <a:lnTo>
                      <a:pt x="168" y="15"/>
                    </a:lnTo>
                    <a:lnTo>
                      <a:pt x="161" y="12"/>
                    </a:lnTo>
                    <a:lnTo>
                      <a:pt x="155" y="8"/>
                    </a:lnTo>
                    <a:lnTo>
                      <a:pt x="151" y="3"/>
                    </a:lnTo>
                    <a:lnTo>
                      <a:pt x="144" y="4"/>
                    </a:lnTo>
                    <a:lnTo>
                      <a:pt x="137" y="7"/>
                    </a:lnTo>
                    <a:lnTo>
                      <a:pt x="134" y="7"/>
                    </a:lnTo>
                    <a:lnTo>
                      <a:pt x="135" y="8"/>
                    </a:lnTo>
                    <a:lnTo>
                      <a:pt x="138" y="17"/>
                    </a:lnTo>
                    <a:lnTo>
                      <a:pt x="137" y="19"/>
                    </a:lnTo>
                    <a:lnTo>
                      <a:pt x="134" y="17"/>
                    </a:lnTo>
                    <a:lnTo>
                      <a:pt x="131" y="15"/>
                    </a:lnTo>
                    <a:lnTo>
                      <a:pt x="127" y="14"/>
                    </a:lnTo>
                    <a:lnTo>
                      <a:pt x="119" y="14"/>
                    </a:lnTo>
                    <a:lnTo>
                      <a:pt x="112" y="18"/>
                    </a:lnTo>
                    <a:lnTo>
                      <a:pt x="99" y="18"/>
                    </a:lnTo>
                    <a:lnTo>
                      <a:pt x="94" y="17"/>
                    </a:lnTo>
                    <a:lnTo>
                      <a:pt x="77" y="22"/>
                    </a:lnTo>
                    <a:lnTo>
                      <a:pt x="75" y="24"/>
                    </a:lnTo>
                    <a:lnTo>
                      <a:pt x="75" y="32"/>
                    </a:lnTo>
                    <a:lnTo>
                      <a:pt x="77" y="33"/>
                    </a:lnTo>
                    <a:lnTo>
                      <a:pt x="77" y="35"/>
                    </a:lnTo>
                    <a:lnTo>
                      <a:pt x="81" y="39"/>
                    </a:lnTo>
                    <a:lnTo>
                      <a:pt x="81" y="43"/>
                    </a:lnTo>
                    <a:lnTo>
                      <a:pt x="80" y="43"/>
                    </a:lnTo>
                    <a:lnTo>
                      <a:pt x="75" y="56"/>
                    </a:lnTo>
                    <a:lnTo>
                      <a:pt x="74" y="56"/>
                    </a:lnTo>
                    <a:lnTo>
                      <a:pt x="71" y="59"/>
                    </a:lnTo>
                    <a:lnTo>
                      <a:pt x="71" y="67"/>
                    </a:lnTo>
                    <a:lnTo>
                      <a:pt x="77" y="81"/>
                    </a:lnTo>
                    <a:lnTo>
                      <a:pt x="77" y="91"/>
                    </a:lnTo>
                    <a:lnTo>
                      <a:pt x="75" y="92"/>
                    </a:lnTo>
                    <a:lnTo>
                      <a:pt x="60" y="96"/>
                    </a:lnTo>
                    <a:lnTo>
                      <a:pt x="50" y="120"/>
                    </a:lnTo>
                    <a:lnTo>
                      <a:pt x="49" y="126"/>
                    </a:lnTo>
                    <a:lnTo>
                      <a:pt x="47" y="126"/>
                    </a:lnTo>
                    <a:lnTo>
                      <a:pt x="36" y="124"/>
                    </a:lnTo>
                    <a:lnTo>
                      <a:pt x="20" y="124"/>
                    </a:lnTo>
                    <a:lnTo>
                      <a:pt x="14" y="123"/>
                    </a:lnTo>
                    <a:lnTo>
                      <a:pt x="13" y="123"/>
                    </a:lnTo>
                    <a:lnTo>
                      <a:pt x="10" y="126"/>
                    </a:lnTo>
                    <a:lnTo>
                      <a:pt x="10" y="132"/>
                    </a:lnTo>
                    <a:lnTo>
                      <a:pt x="8" y="137"/>
                    </a:lnTo>
                    <a:lnTo>
                      <a:pt x="3" y="138"/>
                    </a:lnTo>
                    <a:lnTo>
                      <a:pt x="0" y="138"/>
                    </a:lnTo>
                    <a:lnTo>
                      <a:pt x="0" y="141"/>
                    </a:lnTo>
                    <a:lnTo>
                      <a:pt x="6" y="148"/>
                    </a:lnTo>
                    <a:lnTo>
                      <a:pt x="10" y="151"/>
                    </a:lnTo>
                    <a:lnTo>
                      <a:pt x="13" y="149"/>
                    </a:lnTo>
                    <a:lnTo>
                      <a:pt x="14" y="153"/>
                    </a:lnTo>
                    <a:lnTo>
                      <a:pt x="14" y="159"/>
                    </a:lnTo>
                    <a:lnTo>
                      <a:pt x="13" y="163"/>
                    </a:lnTo>
                    <a:lnTo>
                      <a:pt x="11" y="165"/>
                    </a:lnTo>
                    <a:lnTo>
                      <a:pt x="13" y="169"/>
                    </a:lnTo>
                    <a:lnTo>
                      <a:pt x="20" y="172"/>
                    </a:lnTo>
                    <a:lnTo>
                      <a:pt x="24" y="170"/>
                    </a:lnTo>
                    <a:lnTo>
                      <a:pt x="25" y="169"/>
                    </a:lnTo>
                    <a:lnTo>
                      <a:pt x="25" y="165"/>
                    </a:lnTo>
                    <a:lnTo>
                      <a:pt x="27" y="162"/>
                    </a:lnTo>
                    <a:lnTo>
                      <a:pt x="27" y="160"/>
                    </a:lnTo>
                    <a:lnTo>
                      <a:pt x="35" y="155"/>
                    </a:lnTo>
                    <a:lnTo>
                      <a:pt x="35" y="153"/>
                    </a:lnTo>
                    <a:lnTo>
                      <a:pt x="38" y="153"/>
                    </a:lnTo>
                    <a:lnTo>
                      <a:pt x="38" y="159"/>
                    </a:lnTo>
                    <a:lnTo>
                      <a:pt x="41" y="167"/>
                    </a:lnTo>
                    <a:lnTo>
                      <a:pt x="41" y="172"/>
                    </a:lnTo>
                    <a:lnTo>
                      <a:pt x="50" y="194"/>
                    </a:lnTo>
                    <a:lnTo>
                      <a:pt x="50" y="199"/>
                    </a:lnTo>
                    <a:lnTo>
                      <a:pt x="49" y="199"/>
                    </a:lnTo>
                    <a:lnTo>
                      <a:pt x="49" y="201"/>
                    </a:lnTo>
                    <a:lnTo>
                      <a:pt x="47" y="202"/>
                    </a:lnTo>
                    <a:lnTo>
                      <a:pt x="46" y="202"/>
                    </a:lnTo>
                    <a:lnTo>
                      <a:pt x="46" y="211"/>
                    </a:lnTo>
                    <a:lnTo>
                      <a:pt x="42" y="213"/>
                    </a:lnTo>
                    <a:lnTo>
                      <a:pt x="38" y="222"/>
                    </a:lnTo>
                    <a:lnTo>
                      <a:pt x="35" y="233"/>
                    </a:lnTo>
                    <a:lnTo>
                      <a:pt x="34" y="235"/>
                    </a:lnTo>
                    <a:lnTo>
                      <a:pt x="34" y="242"/>
                    </a:lnTo>
                    <a:lnTo>
                      <a:pt x="41" y="249"/>
                    </a:lnTo>
                    <a:lnTo>
                      <a:pt x="42" y="249"/>
                    </a:lnTo>
                    <a:lnTo>
                      <a:pt x="44" y="250"/>
                    </a:lnTo>
                    <a:lnTo>
                      <a:pt x="44" y="249"/>
                    </a:lnTo>
                    <a:lnTo>
                      <a:pt x="46" y="249"/>
                    </a:lnTo>
                    <a:lnTo>
                      <a:pt x="49" y="244"/>
                    </a:lnTo>
                    <a:lnTo>
                      <a:pt x="53" y="243"/>
                    </a:lnTo>
                    <a:lnTo>
                      <a:pt x="64" y="244"/>
                    </a:lnTo>
                    <a:lnTo>
                      <a:pt x="71" y="247"/>
                    </a:lnTo>
                    <a:lnTo>
                      <a:pt x="75" y="251"/>
                    </a:lnTo>
                    <a:lnTo>
                      <a:pt x="80" y="254"/>
                    </a:lnTo>
                    <a:lnTo>
                      <a:pt x="81" y="256"/>
                    </a:lnTo>
                    <a:lnTo>
                      <a:pt x="84" y="257"/>
                    </a:lnTo>
                    <a:lnTo>
                      <a:pt x="81" y="268"/>
                    </a:lnTo>
                    <a:lnTo>
                      <a:pt x="80" y="269"/>
                    </a:lnTo>
                    <a:lnTo>
                      <a:pt x="80" y="275"/>
                    </a:lnTo>
                    <a:lnTo>
                      <a:pt x="81" y="278"/>
                    </a:lnTo>
                    <a:lnTo>
                      <a:pt x="81" y="279"/>
                    </a:lnTo>
                    <a:lnTo>
                      <a:pt x="82" y="283"/>
                    </a:lnTo>
                    <a:lnTo>
                      <a:pt x="81" y="286"/>
                    </a:lnTo>
                    <a:lnTo>
                      <a:pt x="81" y="289"/>
                    </a:lnTo>
                    <a:lnTo>
                      <a:pt x="84" y="290"/>
                    </a:lnTo>
                    <a:lnTo>
                      <a:pt x="94" y="299"/>
                    </a:lnTo>
                    <a:lnTo>
                      <a:pt x="114" y="335"/>
                    </a:lnTo>
                    <a:lnTo>
                      <a:pt x="121" y="345"/>
                    </a:lnTo>
                    <a:lnTo>
                      <a:pt x="121" y="348"/>
                    </a:lnTo>
                    <a:lnTo>
                      <a:pt x="119" y="348"/>
                    </a:lnTo>
                    <a:lnTo>
                      <a:pt x="119" y="350"/>
                    </a:lnTo>
                    <a:lnTo>
                      <a:pt x="120" y="350"/>
                    </a:lnTo>
                    <a:lnTo>
                      <a:pt x="123" y="352"/>
                    </a:lnTo>
                    <a:lnTo>
                      <a:pt x="126" y="355"/>
                    </a:lnTo>
                    <a:lnTo>
                      <a:pt x="126" y="356"/>
                    </a:lnTo>
                    <a:lnTo>
                      <a:pt x="127" y="362"/>
                    </a:lnTo>
                    <a:lnTo>
                      <a:pt x="128" y="363"/>
                    </a:lnTo>
                    <a:lnTo>
                      <a:pt x="124" y="364"/>
                    </a:lnTo>
                    <a:lnTo>
                      <a:pt x="121" y="364"/>
                    </a:lnTo>
                    <a:lnTo>
                      <a:pt x="120" y="366"/>
                    </a:lnTo>
                    <a:lnTo>
                      <a:pt x="119" y="366"/>
                    </a:lnTo>
                    <a:lnTo>
                      <a:pt x="105" y="387"/>
                    </a:lnTo>
                    <a:lnTo>
                      <a:pt x="101" y="398"/>
                    </a:lnTo>
                    <a:lnTo>
                      <a:pt x="98" y="402"/>
                    </a:lnTo>
                    <a:lnTo>
                      <a:pt x="98" y="403"/>
                    </a:lnTo>
                    <a:lnTo>
                      <a:pt x="96" y="403"/>
                    </a:lnTo>
                    <a:lnTo>
                      <a:pt x="91" y="408"/>
                    </a:lnTo>
                    <a:lnTo>
                      <a:pt x="74" y="416"/>
                    </a:lnTo>
                    <a:lnTo>
                      <a:pt x="75" y="417"/>
                    </a:lnTo>
                    <a:lnTo>
                      <a:pt x="78" y="419"/>
                    </a:lnTo>
                    <a:lnTo>
                      <a:pt x="81" y="422"/>
                    </a:lnTo>
                    <a:lnTo>
                      <a:pt x="82" y="422"/>
                    </a:lnTo>
                    <a:lnTo>
                      <a:pt x="80" y="423"/>
                    </a:lnTo>
                    <a:lnTo>
                      <a:pt x="70" y="431"/>
                    </a:lnTo>
                    <a:lnTo>
                      <a:pt x="68" y="434"/>
                    </a:lnTo>
                    <a:lnTo>
                      <a:pt x="68" y="437"/>
                    </a:lnTo>
                    <a:lnTo>
                      <a:pt x="67" y="443"/>
                    </a:lnTo>
                    <a:lnTo>
                      <a:pt x="67" y="455"/>
                    </a:lnTo>
                    <a:lnTo>
                      <a:pt x="67" y="460"/>
                    </a:lnTo>
                    <a:lnTo>
                      <a:pt x="66" y="465"/>
                    </a:lnTo>
                    <a:lnTo>
                      <a:pt x="64" y="468"/>
                    </a:lnTo>
                    <a:lnTo>
                      <a:pt x="63" y="494"/>
                    </a:lnTo>
                    <a:lnTo>
                      <a:pt x="70" y="500"/>
                    </a:lnTo>
                    <a:lnTo>
                      <a:pt x="71" y="505"/>
                    </a:lnTo>
                    <a:lnTo>
                      <a:pt x="73" y="505"/>
                    </a:lnTo>
                    <a:lnTo>
                      <a:pt x="87" y="508"/>
                    </a:lnTo>
                    <a:lnTo>
                      <a:pt x="105" y="508"/>
                    </a:lnTo>
                    <a:lnTo>
                      <a:pt x="106" y="510"/>
                    </a:lnTo>
                    <a:lnTo>
                      <a:pt x="109" y="511"/>
                    </a:lnTo>
                    <a:lnTo>
                      <a:pt x="123" y="525"/>
                    </a:lnTo>
                    <a:lnTo>
                      <a:pt x="126" y="525"/>
                    </a:lnTo>
                    <a:lnTo>
                      <a:pt x="128" y="527"/>
                    </a:lnTo>
                    <a:lnTo>
                      <a:pt x="131" y="529"/>
                    </a:lnTo>
                    <a:lnTo>
                      <a:pt x="120" y="536"/>
                    </a:lnTo>
                    <a:lnTo>
                      <a:pt x="114" y="546"/>
                    </a:lnTo>
                    <a:lnTo>
                      <a:pt x="95" y="564"/>
                    </a:lnTo>
                    <a:lnTo>
                      <a:pt x="92" y="568"/>
                    </a:lnTo>
                    <a:lnTo>
                      <a:pt x="92" y="571"/>
                    </a:lnTo>
                    <a:lnTo>
                      <a:pt x="95" y="574"/>
                    </a:lnTo>
                    <a:lnTo>
                      <a:pt x="96" y="574"/>
                    </a:lnTo>
                    <a:lnTo>
                      <a:pt x="98" y="578"/>
                    </a:lnTo>
                    <a:lnTo>
                      <a:pt x="98" y="580"/>
                    </a:lnTo>
                    <a:lnTo>
                      <a:pt x="102" y="581"/>
                    </a:lnTo>
                    <a:lnTo>
                      <a:pt x="103" y="584"/>
                    </a:lnTo>
                    <a:lnTo>
                      <a:pt x="103" y="592"/>
                    </a:lnTo>
                    <a:lnTo>
                      <a:pt x="102" y="595"/>
                    </a:lnTo>
                    <a:lnTo>
                      <a:pt x="106" y="599"/>
                    </a:lnTo>
                    <a:lnTo>
                      <a:pt x="109" y="600"/>
                    </a:lnTo>
                    <a:lnTo>
                      <a:pt x="117" y="592"/>
                    </a:lnTo>
                    <a:lnTo>
                      <a:pt x="119" y="592"/>
                    </a:lnTo>
                    <a:lnTo>
                      <a:pt x="119" y="589"/>
                    </a:lnTo>
                    <a:lnTo>
                      <a:pt x="119" y="588"/>
                    </a:lnTo>
                    <a:lnTo>
                      <a:pt x="120" y="588"/>
                    </a:lnTo>
                    <a:lnTo>
                      <a:pt x="126" y="587"/>
                    </a:lnTo>
                    <a:lnTo>
                      <a:pt x="134" y="587"/>
                    </a:lnTo>
                    <a:lnTo>
                      <a:pt x="135" y="585"/>
                    </a:lnTo>
                    <a:lnTo>
                      <a:pt x="141" y="582"/>
                    </a:lnTo>
                    <a:lnTo>
                      <a:pt x="144" y="577"/>
                    </a:lnTo>
                    <a:lnTo>
                      <a:pt x="144" y="575"/>
                    </a:lnTo>
                    <a:lnTo>
                      <a:pt x="142" y="571"/>
                    </a:lnTo>
                    <a:lnTo>
                      <a:pt x="142" y="563"/>
                    </a:lnTo>
                    <a:lnTo>
                      <a:pt x="144" y="560"/>
                    </a:lnTo>
                    <a:lnTo>
                      <a:pt x="144" y="557"/>
                    </a:lnTo>
                    <a:lnTo>
                      <a:pt x="145" y="556"/>
                    </a:lnTo>
                    <a:lnTo>
                      <a:pt x="147" y="556"/>
                    </a:lnTo>
                    <a:lnTo>
                      <a:pt x="147" y="554"/>
                    </a:lnTo>
                    <a:lnTo>
                      <a:pt x="148" y="554"/>
                    </a:lnTo>
                    <a:lnTo>
                      <a:pt x="155" y="558"/>
                    </a:lnTo>
                    <a:lnTo>
                      <a:pt x="156" y="560"/>
                    </a:lnTo>
                    <a:lnTo>
                      <a:pt x="173" y="574"/>
                    </a:lnTo>
                    <a:lnTo>
                      <a:pt x="183" y="584"/>
                    </a:lnTo>
                    <a:lnTo>
                      <a:pt x="183" y="585"/>
                    </a:lnTo>
                    <a:lnTo>
                      <a:pt x="186" y="585"/>
                    </a:lnTo>
                    <a:lnTo>
                      <a:pt x="187" y="584"/>
                    </a:lnTo>
                    <a:lnTo>
                      <a:pt x="188" y="580"/>
                    </a:lnTo>
                    <a:lnTo>
                      <a:pt x="190" y="580"/>
                    </a:lnTo>
                    <a:lnTo>
                      <a:pt x="191" y="578"/>
                    </a:lnTo>
                    <a:lnTo>
                      <a:pt x="193" y="578"/>
                    </a:lnTo>
                    <a:lnTo>
                      <a:pt x="202" y="580"/>
                    </a:lnTo>
                    <a:lnTo>
                      <a:pt x="212" y="580"/>
                    </a:lnTo>
                    <a:lnTo>
                      <a:pt x="221" y="571"/>
                    </a:lnTo>
                    <a:lnTo>
                      <a:pt x="221" y="570"/>
                    </a:lnTo>
                    <a:lnTo>
                      <a:pt x="225" y="570"/>
                    </a:lnTo>
                    <a:lnTo>
                      <a:pt x="225" y="571"/>
                    </a:lnTo>
                    <a:lnTo>
                      <a:pt x="226" y="571"/>
                    </a:lnTo>
                    <a:lnTo>
                      <a:pt x="226" y="572"/>
                    </a:lnTo>
                    <a:lnTo>
                      <a:pt x="228" y="578"/>
                    </a:lnTo>
                    <a:lnTo>
                      <a:pt x="229" y="578"/>
                    </a:lnTo>
                    <a:lnTo>
                      <a:pt x="257" y="570"/>
                    </a:lnTo>
                    <a:lnTo>
                      <a:pt x="267" y="570"/>
                    </a:lnTo>
                    <a:lnTo>
                      <a:pt x="276" y="571"/>
                    </a:lnTo>
                    <a:lnTo>
                      <a:pt x="278" y="571"/>
                    </a:lnTo>
                    <a:lnTo>
                      <a:pt x="279" y="570"/>
                    </a:lnTo>
                    <a:lnTo>
                      <a:pt x="281" y="570"/>
                    </a:lnTo>
                    <a:lnTo>
                      <a:pt x="293" y="571"/>
                    </a:lnTo>
                    <a:lnTo>
                      <a:pt x="314" y="571"/>
                    </a:lnTo>
                    <a:lnTo>
                      <a:pt x="317" y="574"/>
                    </a:lnTo>
                    <a:lnTo>
                      <a:pt x="318" y="574"/>
                    </a:lnTo>
                    <a:lnTo>
                      <a:pt x="318" y="575"/>
                    </a:lnTo>
                    <a:lnTo>
                      <a:pt x="321" y="577"/>
                    </a:lnTo>
                    <a:lnTo>
                      <a:pt x="322" y="580"/>
                    </a:lnTo>
                    <a:lnTo>
                      <a:pt x="324" y="581"/>
                    </a:lnTo>
                    <a:lnTo>
                      <a:pt x="324" y="582"/>
                    </a:lnTo>
                    <a:lnTo>
                      <a:pt x="322" y="594"/>
                    </a:lnTo>
                    <a:lnTo>
                      <a:pt x="324" y="609"/>
                    </a:lnTo>
                    <a:lnTo>
                      <a:pt x="324" y="610"/>
                    </a:lnTo>
                    <a:lnTo>
                      <a:pt x="327" y="609"/>
                    </a:lnTo>
                    <a:lnTo>
                      <a:pt x="335" y="609"/>
                    </a:lnTo>
                    <a:lnTo>
                      <a:pt x="344" y="611"/>
                    </a:lnTo>
                    <a:lnTo>
                      <a:pt x="344" y="610"/>
                    </a:lnTo>
                    <a:lnTo>
                      <a:pt x="345" y="610"/>
                    </a:lnTo>
                    <a:lnTo>
                      <a:pt x="345" y="606"/>
                    </a:lnTo>
                    <a:lnTo>
                      <a:pt x="344" y="603"/>
                    </a:lnTo>
                    <a:lnTo>
                      <a:pt x="328" y="580"/>
                    </a:lnTo>
                    <a:lnTo>
                      <a:pt x="335" y="572"/>
                    </a:lnTo>
                    <a:lnTo>
                      <a:pt x="345" y="567"/>
                    </a:lnTo>
                    <a:lnTo>
                      <a:pt x="345" y="564"/>
                    </a:lnTo>
                    <a:lnTo>
                      <a:pt x="342" y="551"/>
                    </a:lnTo>
                    <a:lnTo>
                      <a:pt x="342" y="539"/>
                    </a:lnTo>
                    <a:lnTo>
                      <a:pt x="345" y="536"/>
                    </a:lnTo>
                    <a:lnTo>
                      <a:pt x="348" y="536"/>
                    </a:lnTo>
                    <a:lnTo>
                      <a:pt x="348" y="535"/>
                    </a:lnTo>
                    <a:lnTo>
                      <a:pt x="349" y="532"/>
                    </a:lnTo>
                    <a:lnTo>
                      <a:pt x="349" y="529"/>
                    </a:lnTo>
                    <a:lnTo>
                      <a:pt x="351" y="532"/>
                    </a:lnTo>
                    <a:lnTo>
                      <a:pt x="365" y="539"/>
                    </a:lnTo>
                    <a:lnTo>
                      <a:pt x="369" y="540"/>
                    </a:lnTo>
                    <a:lnTo>
                      <a:pt x="382" y="547"/>
                    </a:lnTo>
                    <a:lnTo>
                      <a:pt x="388" y="547"/>
                    </a:lnTo>
                    <a:lnTo>
                      <a:pt x="396" y="542"/>
                    </a:lnTo>
                    <a:lnTo>
                      <a:pt x="401" y="537"/>
                    </a:lnTo>
                    <a:lnTo>
                      <a:pt x="402" y="535"/>
                    </a:lnTo>
                    <a:lnTo>
                      <a:pt x="404" y="533"/>
                    </a:lnTo>
                    <a:lnTo>
                      <a:pt x="402" y="529"/>
                    </a:lnTo>
                    <a:lnTo>
                      <a:pt x="402" y="527"/>
                    </a:lnTo>
                    <a:lnTo>
                      <a:pt x="419" y="505"/>
                    </a:lnTo>
                    <a:lnTo>
                      <a:pt x="420" y="504"/>
                    </a:lnTo>
                    <a:lnTo>
                      <a:pt x="420" y="503"/>
                    </a:lnTo>
                    <a:lnTo>
                      <a:pt x="419" y="501"/>
                    </a:lnTo>
                    <a:lnTo>
                      <a:pt x="415" y="496"/>
                    </a:lnTo>
                    <a:lnTo>
                      <a:pt x="413" y="494"/>
                    </a:lnTo>
                    <a:lnTo>
                      <a:pt x="402" y="487"/>
                    </a:lnTo>
                    <a:lnTo>
                      <a:pt x="396" y="479"/>
                    </a:lnTo>
                    <a:lnTo>
                      <a:pt x="399" y="472"/>
                    </a:lnTo>
                    <a:lnTo>
                      <a:pt x="406" y="465"/>
                    </a:lnTo>
                    <a:lnTo>
                      <a:pt x="409" y="462"/>
                    </a:lnTo>
                    <a:lnTo>
                      <a:pt x="411" y="458"/>
                    </a:lnTo>
                    <a:lnTo>
                      <a:pt x="411" y="457"/>
                    </a:lnTo>
                    <a:lnTo>
                      <a:pt x="409" y="455"/>
                    </a:lnTo>
                    <a:lnTo>
                      <a:pt x="401" y="444"/>
                    </a:lnTo>
                    <a:lnTo>
                      <a:pt x="398" y="441"/>
                    </a:lnTo>
                    <a:lnTo>
                      <a:pt x="394" y="438"/>
                    </a:lnTo>
                    <a:lnTo>
                      <a:pt x="391" y="437"/>
                    </a:lnTo>
                    <a:lnTo>
                      <a:pt x="389" y="437"/>
                    </a:lnTo>
                    <a:lnTo>
                      <a:pt x="360" y="430"/>
                    </a:lnTo>
                    <a:lnTo>
                      <a:pt x="358" y="426"/>
                    </a:lnTo>
                    <a:lnTo>
                      <a:pt x="351" y="417"/>
                    </a:lnTo>
                    <a:lnTo>
                      <a:pt x="349" y="415"/>
                    </a:lnTo>
                    <a:lnTo>
                      <a:pt x="355" y="409"/>
                    </a:lnTo>
                    <a:lnTo>
                      <a:pt x="372" y="402"/>
                    </a:lnTo>
                    <a:lnTo>
                      <a:pt x="373" y="402"/>
                    </a:lnTo>
                    <a:lnTo>
                      <a:pt x="374" y="400"/>
                    </a:lnTo>
                    <a:lnTo>
                      <a:pt x="377" y="400"/>
                    </a:lnTo>
                    <a:lnTo>
                      <a:pt x="377" y="399"/>
                    </a:lnTo>
                    <a:lnTo>
                      <a:pt x="378" y="398"/>
                    </a:lnTo>
                    <a:lnTo>
                      <a:pt x="378" y="394"/>
                    </a:lnTo>
                    <a:lnTo>
                      <a:pt x="380" y="394"/>
                    </a:lnTo>
                    <a:lnTo>
                      <a:pt x="380" y="392"/>
                    </a:lnTo>
                    <a:lnTo>
                      <a:pt x="381" y="391"/>
                    </a:lnTo>
                    <a:lnTo>
                      <a:pt x="382" y="388"/>
                    </a:lnTo>
                    <a:lnTo>
                      <a:pt x="385" y="384"/>
                    </a:lnTo>
                    <a:lnTo>
                      <a:pt x="387" y="383"/>
                    </a:lnTo>
                    <a:lnTo>
                      <a:pt x="388" y="374"/>
                    </a:lnTo>
                    <a:lnTo>
                      <a:pt x="388" y="371"/>
                    </a:lnTo>
                    <a:lnTo>
                      <a:pt x="387" y="370"/>
                    </a:lnTo>
                    <a:lnTo>
                      <a:pt x="388" y="359"/>
                    </a:lnTo>
                    <a:lnTo>
                      <a:pt x="392" y="350"/>
                    </a:lnTo>
                    <a:lnTo>
                      <a:pt x="395" y="346"/>
                    </a:lnTo>
                    <a:lnTo>
                      <a:pt x="395" y="340"/>
                    </a:lnTo>
                    <a:lnTo>
                      <a:pt x="392" y="328"/>
                    </a:lnTo>
                    <a:lnTo>
                      <a:pt x="389" y="321"/>
                    </a:lnTo>
                    <a:lnTo>
                      <a:pt x="387" y="318"/>
                    </a:lnTo>
                    <a:lnTo>
                      <a:pt x="385" y="314"/>
                    </a:lnTo>
                    <a:lnTo>
                      <a:pt x="384" y="313"/>
                    </a:lnTo>
                    <a:lnTo>
                      <a:pt x="385" y="310"/>
                    </a:lnTo>
                    <a:lnTo>
                      <a:pt x="385" y="307"/>
                    </a:lnTo>
                    <a:lnTo>
                      <a:pt x="387" y="307"/>
                    </a:lnTo>
                    <a:lnTo>
                      <a:pt x="387" y="306"/>
                    </a:lnTo>
                    <a:lnTo>
                      <a:pt x="388" y="304"/>
                    </a:lnTo>
                    <a:lnTo>
                      <a:pt x="388" y="303"/>
                    </a:lnTo>
                    <a:lnTo>
                      <a:pt x="391" y="303"/>
                    </a:lnTo>
                    <a:lnTo>
                      <a:pt x="391" y="302"/>
                    </a:lnTo>
                    <a:lnTo>
                      <a:pt x="395" y="295"/>
                    </a:lnTo>
                    <a:lnTo>
                      <a:pt x="396" y="288"/>
                    </a:lnTo>
                    <a:lnTo>
                      <a:pt x="396" y="286"/>
                    </a:lnTo>
                    <a:lnTo>
                      <a:pt x="392" y="289"/>
                    </a:lnTo>
                    <a:lnTo>
                      <a:pt x="391" y="292"/>
                    </a:lnTo>
                    <a:lnTo>
                      <a:pt x="388" y="292"/>
                    </a:lnTo>
                    <a:lnTo>
                      <a:pt x="384" y="288"/>
                    </a:lnTo>
                    <a:lnTo>
                      <a:pt x="382" y="282"/>
                    </a:lnTo>
                    <a:lnTo>
                      <a:pt x="382" y="276"/>
                    </a:lnTo>
                    <a:lnTo>
                      <a:pt x="381" y="273"/>
                    </a:lnTo>
                    <a:lnTo>
                      <a:pt x="380" y="273"/>
                    </a:lnTo>
                    <a:lnTo>
                      <a:pt x="381" y="272"/>
                    </a:lnTo>
                    <a:lnTo>
                      <a:pt x="399" y="273"/>
                    </a:lnTo>
                    <a:lnTo>
                      <a:pt x="405" y="272"/>
                    </a:lnTo>
                    <a:lnTo>
                      <a:pt x="409" y="268"/>
                    </a:lnTo>
                    <a:lnTo>
                      <a:pt x="419" y="253"/>
                    </a:lnTo>
                    <a:lnTo>
                      <a:pt x="427" y="246"/>
                    </a:lnTo>
                    <a:lnTo>
                      <a:pt x="427" y="244"/>
                    </a:lnTo>
                    <a:lnTo>
                      <a:pt x="425" y="233"/>
                    </a:lnTo>
                    <a:lnTo>
                      <a:pt x="420" y="225"/>
                    </a:lnTo>
                    <a:lnTo>
                      <a:pt x="420" y="223"/>
                    </a:lnTo>
                    <a:lnTo>
                      <a:pt x="411" y="211"/>
                    </a:lnTo>
                    <a:lnTo>
                      <a:pt x="398" y="198"/>
                    </a:lnTo>
                    <a:lnTo>
                      <a:pt x="396" y="198"/>
                    </a:lnTo>
                    <a:lnTo>
                      <a:pt x="396" y="194"/>
                    </a:lnTo>
                    <a:lnTo>
                      <a:pt x="395" y="194"/>
                    </a:lnTo>
                    <a:lnTo>
                      <a:pt x="391" y="183"/>
                    </a:lnTo>
                    <a:lnTo>
                      <a:pt x="391" y="182"/>
                    </a:lnTo>
                    <a:lnTo>
                      <a:pt x="389" y="180"/>
                    </a:lnTo>
                    <a:lnTo>
                      <a:pt x="385" y="179"/>
                    </a:lnTo>
                    <a:lnTo>
                      <a:pt x="384" y="177"/>
                    </a:lnTo>
                    <a:lnTo>
                      <a:pt x="352" y="166"/>
                    </a:lnTo>
                    <a:lnTo>
                      <a:pt x="352" y="165"/>
                    </a:lnTo>
                    <a:lnTo>
                      <a:pt x="351" y="163"/>
                    </a:lnTo>
                    <a:lnTo>
                      <a:pt x="342" y="152"/>
                    </a:lnTo>
                    <a:lnTo>
                      <a:pt x="336" y="146"/>
                    </a:lnTo>
                    <a:lnTo>
                      <a:pt x="331" y="132"/>
                    </a:lnTo>
                    <a:lnTo>
                      <a:pt x="335" y="126"/>
                    </a:lnTo>
                    <a:lnTo>
                      <a:pt x="329" y="116"/>
                    </a:lnTo>
                    <a:lnTo>
                      <a:pt x="321" y="1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35" name="Freeform 966">
                <a:extLst>
                  <a:ext uri="{FF2B5EF4-FFF2-40B4-BE49-F238E27FC236}">
                    <a16:creationId xmlns:a16="http://schemas.microsoft.com/office/drawing/2014/main" id="{03148C2F-783B-F32C-CF2E-2464C1E058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8" y="2304"/>
                <a:ext cx="90" cy="82"/>
              </a:xfrm>
              <a:custGeom>
                <a:avLst/>
                <a:gdLst>
                  <a:gd name="T0" fmla="*/ 11 w 359"/>
                  <a:gd name="T1" fmla="*/ 66 h 326"/>
                  <a:gd name="T2" fmla="*/ 17 w 359"/>
                  <a:gd name="T3" fmla="*/ 75 h 326"/>
                  <a:gd name="T4" fmla="*/ 9 w 359"/>
                  <a:gd name="T5" fmla="*/ 89 h 326"/>
                  <a:gd name="T6" fmla="*/ 0 w 359"/>
                  <a:gd name="T7" fmla="*/ 104 h 326"/>
                  <a:gd name="T8" fmla="*/ 35 w 359"/>
                  <a:gd name="T9" fmla="*/ 137 h 326"/>
                  <a:gd name="T10" fmla="*/ 46 w 359"/>
                  <a:gd name="T11" fmla="*/ 154 h 326"/>
                  <a:gd name="T12" fmla="*/ 71 w 359"/>
                  <a:gd name="T13" fmla="*/ 183 h 326"/>
                  <a:gd name="T14" fmla="*/ 70 w 359"/>
                  <a:gd name="T15" fmla="*/ 213 h 326"/>
                  <a:gd name="T16" fmla="*/ 31 w 359"/>
                  <a:gd name="T17" fmla="*/ 233 h 326"/>
                  <a:gd name="T18" fmla="*/ 39 w 359"/>
                  <a:gd name="T19" fmla="*/ 252 h 326"/>
                  <a:gd name="T20" fmla="*/ 50 w 359"/>
                  <a:gd name="T21" fmla="*/ 242 h 326"/>
                  <a:gd name="T22" fmla="*/ 77 w 359"/>
                  <a:gd name="T23" fmla="*/ 238 h 326"/>
                  <a:gd name="T24" fmla="*/ 83 w 359"/>
                  <a:gd name="T25" fmla="*/ 253 h 326"/>
                  <a:gd name="T26" fmla="*/ 96 w 359"/>
                  <a:gd name="T27" fmla="*/ 257 h 326"/>
                  <a:gd name="T28" fmla="*/ 90 w 359"/>
                  <a:gd name="T29" fmla="*/ 245 h 326"/>
                  <a:gd name="T30" fmla="*/ 110 w 359"/>
                  <a:gd name="T31" fmla="*/ 263 h 326"/>
                  <a:gd name="T32" fmla="*/ 109 w 359"/>
                  <a:gd name="T33" fmla="*/ 274 h 326"/>
                  <a:gd name="T34" fmla="*/ 102 w 359"/>
                  <a:gd name="T35" fmla="*/ 285 h 326"/>
                  <a:gd name="T36" fmla="*/ 102 w 359"/>
                  <a:gd name="T37" fmla="*/ 306 h 326"/>
                  <a:gd name="T38" fmla="*/ 109 w 359"/>
                  <a:gd name="T39" fmla="*/ 324 h 326"/>
                  <a:gd name="T40" fmla="*/ 168 w 359"/>
                  <a:gd name="T41" fmla="*/ 293 h 326"/>
                  <a:gd name="T42" fmla="*/ 186 w 359"/>
                  <a:gd name="T43" fmla="*/ 298 h 326"/>
                  <a:gd name="T44" fmla="*/ 222 w 359"/>
                  <a:gd name="T45" fmla="*/ 296 h 326"/>
                  <a:gd name="T46" fmla="*/ 217 w 359"/>
                  <a:gd name="T47" fmla="*/ 269 h 326"/>
                  <a:gd name="T48" fmla="*/ 233 w 359"/>
                  <a:gd name="T49" fmla="*/ 266 h 326"/>
                  <a:gd name="T50" fmla="*/ 260 w 359"/>
                  <a:gd name="T51" fmla="*/ 259 h 326"/>
                  <a:gd name="T52" fmla="*/ 284 w 359"/>
                  <a:gd name="T53" fmla="*/ 246 h 326"/>
                  <a:gd name="T54" fmla="*/ 295 w 359"/>
                  <a:gd name="T55" fmla="*/ 250 h 326"/>
                  <a:gd name="T56" fmla="*/ 302 w 359"/>
                  <a:gd name="T57" fmla="*/ 235 h 326"/>
                  <a:gd name="T58" fmla="*/ 295 w 359"/>
                  <a:gd name="T59" fmla="*/ 229 h 326"/>
                  <a:gd name="T60" fmla="*/ 275 w 359"/>
                  <a:gd name="T61" fmla="*/ 197 h 326"/>
                  <a:gd name="T62" fmla="*/ 287 w 359"/>
                  <a:gd name="T63" fmla="*/ 183 h 326"/>
                  <a:gd name="T64" fmla="*/ 311 w 359"/>
                  <a:gd name="T65" fmla="*/ 197 h 326"/>
                  <a:gd name="T66" fmla="*/ 334 w 359"/>
                  <a:gd name="T67" fmla="*/ 213 h 326"/>
                  <a:gd name="T68" fmla="*/ 348 w 359"/>
                  <a:gd name="T69" fmla="*/ 196 h 326"/>
                  <a:gd name="T70" fmla="*/ 355 w 359"/>
                  <a:gd name="T71" fmla="*/ 179 h 326"/>
                  <a:gd name="T72" fmla="*/ 331 w 359"/>
                  <a:gd name="T73" fmla="*/ 151 h 326"/>
                  <a:gd name="T74" fmla="*/ 325 w 359"/>
                  <a:gd name="T75" fmla="*/ 140 h 326"/>
                  <a:gd name="T76" fmla="*/ 318 w 359"/>
                  <a:gd name="T77" fmla="*/ 116 h 326"/>
                  <a:gd name="T78" fmla="*/ 309 w 359"/>
                  <a:gd name="T79" fmla="*/ 104 h 326"/>
                  <a:gd name="T80" fmla="*/ 310 w 359"/>
                  <a:gd name="T81" fmla="*/ 73 h 326"/>
                  <a:gd name="T82" fmla="*/ 293 w 359"/>
                  <a:gd name="T83" fmla="*/ 56 h 326"/>
                  <a:gd name="T84" fmla="*/ 261 w 359"/>
                  <a:gd name="T85" fmla="*/ 19 h 326"/>
                  <a:gd name="T86" fmla="*/ 242 w 359"/>
                  <a:gd name="T87" fmla="*/ 19 h 326"/>
                  <a:gd name="T88" fmla="*/ 205 w 359"/>
                  <a:gd name="T89" fmla="*/ 19 h 326"/>
                  <a:gd name="T90" fmla="*/ 194 w 359"/>
                  <a:gd name="T91" fmla="*/ 5 h 326"/>
                  <a:gd name="T92" fmla="*/ 166 w 359"/>
                  <a:gd name="T93" fmla="*/ 6 h 326"/>
                  <a:gd name="T94" fmla="*/ 147 w 359"/>
                  <a:gd name="T95" fmla="*/ 28 h 326"/>
                  <a:gd name="T96" fmla="*/ 110 w 359"/>
                  <a:gd name="T97" fmla="*/ 51 h 326"/>
                  <a:gd name="T98" fmla="*/ 80 w 359"/>
                  <a:gd name="T99" fmla="*/ 31 h 326"/>
                  <a:gd name="T100" fmla="*/ 62 w 359"/>
                  <a:gd name="T101" fmla="*/ 62 h 326"/>
                  <a:gd name="T102" fmla="*/ 52 w 359"/>
                  <a:gd name="T103" fmla="*/ 58 h 3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59" h="326">
                    <a:moveTo>
                      <a:pt x="21" y="48"/>
                    </a:moveTo>
                    <a:lnTo>
                      <a:pt x="20" y="48"/>
                    </a:lnTo>
                    <a:lnTo>
                      <a:pt x="20" y="49"/>
                    </a:lnTo>
                    <a:lnTo>
                      <a:pt x="11" y="60"/>
                    </a:lnTo>
                    <a:lnTo>
                      <a:pt x="11" y="66"/>
                    </a:lnTo>
                    <a:lnTo>
                      <a:pt x="13" y="70"/>
                    </a:lnTo>
                    <a:lnTo>
                      <a:pt x="14" y="72"/>
                    </a:lnTo>
                    <a:lnTo>
                      <a:pt x="16" y="72"/>
                    </a:lnTo>
                    <a:lnTo>
                      <a:pt x="16" y="73"/>
                    </a:lnTo>
                    <a:lnTo>
                      <a:pt x="17" y="75"/>
                    </a:lnTo>
                    <a:lnTo>
                      <a:pt x="17" y="79"/>
                    </a:lnTo>
                    <a:lnTo>
                      <a:pt x="14" y="82"/>
                    </a:lnTo>
                    <a:lnTo>
                      <a:pt x="13" y="86"/>
                    </a:lnTo>
                    <a:lnTo>
                      <a:pt x="10" y="89"/>
                    </a:lnTo>
                    <a:lnTo>
                      <a:pt x="9" y="89"/>
                    </a:lnTo>
                    <a:lnTo>
                      <a:pt x="7" y="91"/>
                    </a:lnTo>
                    <a:lnTo>
                      <a:pt x="3" y="91"/>
                    </a:lnTo>
                    <a:lnTo>
                      <a:pt x="2" y="92"/>
                    </a:lnTo>
                    <a:lnTo>
                      <a:pt x="2" y="95"/>
                    </a:lnTo>
                    <a:lnTo>
                      <a:pt x="0" y="104"/>
                    </a:lnTo>
                    <a:lnTo>
                      <a:pt x="2" y="111"/>
                    </a:lnTo>
                    <a:lnTo>
                      <a:pt x="2" y="120"/>
                    </a:lnTo>
                    <a:lnTo>
                      <a:pt x="3" y="125"/>
                    </a:lnTo>
                    <a:lnTo>
                      <a:pt x="3" y="126"/>
                    </a:lnTo>
                    <a:lnTo>
                      <a:pt x="35" y="137"/>
                    </a:lnTo>
                    <a:lnTo>
                      <a:pt x="36" y="139"/>
                    </a:lnTo>
                    <a:lnTo>
                      <a:pt x="40" y="140"/>
                    </a:lnTo>
                    <a:lnTo>
                      <a:pt x="42" y="142"/>
                    </a:lnTo>
                    <a:lnTo>
                      <a:pt x="42" y="143"/>
                    </a:lnTo>
                    <a:lnTo>
                      <a:pt x="46" y="154"/>
                    </a:lnTo>
                    <a:lnTo>
                      <a:pt x="47" y="154"/>
                    </a:lnTo>
                    <a:lnTo>
                      <a:pt x="47" y="158"/>
                    </a:lnTo>
                    <a:lnTo>
                      <a:pt x="49" y="158"/>
                    </a:lnTo>
                    <a:lnTo>
                      <a:pt x="62" y="171"/>
                    </a:lnTo>
                    <a:lnTo>
                      <a:pt x="71" y="183"/>
                    </a:lnTo>
                    <a:lnTo>
                      <a:pt x="71" y="185"/>
                    </a:lnTo>
                    <a:lnTo>
                      <a:pt x="76" y="193"/>
                    </a:lnTo>
                    <a:lnTo>
                      <a:pt x="78" y="204"/>
                    </a:lnTo>
                    <a:lnTo>
                      <a:pt x="78" y="206"/>
                    </a:lnTo>
                    <a:lnTo>
                      <a:pt x="70" y="213"/>
                    </a:lnTo>
                    <a:lnTo>
                      <a:pt x="60" y="228"/>
                    </a:lnTo>
                    <a:lnTo>
                      <a:pt x="56" y="232"/>
                    </a:lnTo>
                    <a:lnTo>
                      <a:pt x="50" y="233"/>
                    </a:lnTo>
                    <a:lnTo>
                      <a:pt x="32" y="232"/>
                    </a:lnTo>
                    <a:lnTo>
                      <a:pt x="31" y="233"/>
                    </a:lnTo>
                    <a:lnTo>
                      <a:pt x="32" y="233"/>
                    </a:lnTo>
                    <a:lnTo>
                      <a:pt x="33" y="236"/>
                    </a:lnTo>
                    <a:lnTo>
                      <a:pt x="33" y="242"/>
                    </a:lnTo>
                    <a:lnTo>
                      <a:pt x="35" y="248"/>
                    </a:lnTo>
                    <a:lnTo>
                      <a:pt x="39" y="252"/>
                    </a:lnTo>
                    <a:lnTo>
                      <a:pt x="42" y="252"/>
                    </a:lnTo>
                    <a:lnTo>
                      <a:pt x="43" y="249"/>
                    </a:lnTo>
                    <a:lnTo>
                      <a:pt x="47" y="246"/>
                    </a:lnTo>
                    <a:lnTo>
                      <a:pt x="47" y="245"/>
                    </a:lnTo>
                    <a:lnTo>
                      <a:pt x="50" y="242"/>
                    </a:lnTo>
                    <a:lnTo>
                      <a:pt x="52" y="242"/>
                    </a:lnTo>
                    <a:lnTo>
                      <a:pt x="56" y="240"/>
                    </a:lnTo>
                    <a:lnTo>
                      <a:pt x="64" y="240"/>
                    </a:lnTo>
                    <a:lnTo>
                      <a:pt x="66" y="238"/>
                    </a:lnTo>
                    <a:lnTo>
                      <a:pt x="77" y="238"/>
                    </a:lnTo>
                    <a:lnTo>
                      <a:pt x="78" y="239"/>
                    </a:lnTo>
                    <a:lnTo>
                      <a:pt x="83" y="240"/>
                    </a:lnTo>
                    <a:lnTo>
                      <a:pt x="83" y="248"/>
                    </a:lnTo>
                    <a:lnTo>
                      <a:pt x="81" y="250"/>
                    </a:lnTo>
                    <a:lnTo>
                      <a:pt x="83" y="253"/>
                    </a:lnTo>
                    <a:lnTo>
                      <a:pt x="83" y="255"/>
                    </a:lnTo>
                    <a:lnTo>
                      <a:pt x="85" y="256"/>
                    </a:lnTo>
                    <a:lnTo>
                      <a:pt x="87" y="257"/>
                    </a:lnTo>
                    <a:lnTo>
                      <a:pt x="95" y="259"/>
                    </a:lnTo>
                    <a:lnTo>
                      <a:pt x="96" y="257"/>
                    </a:lnTo>
                    <a:lnTo>
                      <a:pt x="96" y="253"/>
                    </a:lnTo>
                    <a:lnTo>
                      <a:pt x="95" y="250"/>
                    </a:lnTo>
                    <a:lnTo>
                      <a:pt x="91" y="249"/>
                    </a:lnTo>
                    <a:lnTo>
                      <a:pt x="91" y="248"/>
                    </a:lnTo>
                    <a:lnTo>
                      <a:pt x="90" y="245"/>
                    </a:lnTo>
                    <a:lnTo>
                      <a:pt x="91" y="245"/>
                    </a:lnTo>
                    <a:lnTo>
                      <a:pt x="102" y="255"/>
                    </a:lnTo>
                    <a:lnTo>
                      <a:pt x="106" y="262"/>
                    </a:lnTo>
                    <a:lnTo>
                      <a:pt x="109" y="263"/>
                    </a:lnTo>
                    <a:lnTo>
                      <a:pt x="110" y="263"/>
                    </a:lnTo>
                    <a:lnTo>
                      <a:pt x="113" y="264"/>
                    </a:lnTo>
                    <a:lnTo>
                      <a:pt x="113" y="266"/>
                    </a:lnTo>
                    <a:lnTo>
                      <a:pt x="115" y="266"/>
                    </a:lnTo>
                    <a:lnTo>
                      <a:pt x="113" y="273"/>
                    </a:lnTo>
                    <a:lnTo>
                      <a:pt x="109" y="274"/>
                    </a:lnTo>
                    <a:lnTo>
                      <a:pt x="107" y="273"/>
                    </a:lnTo>
                    <a:lnTo>
                      <a:pt x="106" y="276"/>
                    </a:lnTo>
                    <a:lnTo>
                      <a:pt x="105" y="277"/>
                    </a:lnTo>
                    <a:lnTo>
                      <a:pt x="103" y="280"/>
                    </a:lnTo>
                    <a:lnTo>
                      <a:pt x="102" y="285"/>
                    </a:lnTo>
                    <a:lnTo>
                      <a:pt x="102" y="292"/>
                    </a:lnTo>
                    <a:lnTo>
                      <a:pt x="105" y="298"/>
                    </a:lnTo>
                    <a:lnTo>
                      <a:pt x="103" y="300"/>
                    </a:lnTo>
                    <a:lnTo>
                      <a:pt x="103" y="302"/>
                    </a:lnTo>
                    <a:lnTo>
                      <a:pt x="102" y="306"/>
                    </a:lnTo>
                    <a:lnTo>
                      <a:pt x="100" y="308"/>
                    </a:lnTo>
                    <a:lnTo>
                      <a:pt x="100" y="309"/>
                    </a:lnTo>
                    <a:lnTo>
                      <a:pt x="106" y="316"/>
                    </a:lnTo>
                    <a:lnTo>
                      <a:pt x="109" y="323"/>
                    </a:lnTo>
                    <a:lnTo>
                      <a:pt x="109" y="324"/>
                    </a:lnTo>
                    <a:lnTo>
                      <a:pt x="107" y="326"/>
                    </a:lnTo>
                    <a:lnTo>
                      <a:pt x="109" y="326"/>
                    </a:lnTo>
                    <a:lnTo>
                      <a:pt x="120" y="316"/>
                    </a:lnTo>
                    <a:lnTo>
                      <a:pt x="165" y="293"/>
                    </a:lnTo>
                    <a:lnTo>
                      <a:pt x="168" y="293"/>
                    </a:lnTo>
                    <a:lnTo>
                      <a:pt x="168" y="296"/>
                    </a:lnTo>
                    <a:lnTo>
                      <a:pt x="173" y="302"/>
                    </a:lnTo>
                    <a:lnTo>
                      <a:pt x="182" y="302"/>
                    </a:lnTo>
                    <a:lnTo>
                      <a:pt x="182" y="299"/>
                    </a:lnTo>
                    <a:lnTo>
                      <a:pt x="186" y="298"/>
                    </a:lnTo>
                    <a:lnTo>
                      <a:pt x="200" y="302"/>
                    </a:lnTo>
                    <a:lnTo>
                      <a:pt x="210" y="306"/>
                    </a:lnTo>
                    <a:lnTo>
                      <a:pt x="211" y="306"/>
                    </a:lnTo>
                    <a:lnTo>
                      <a:pt x="211" y="308"/>
                    </a:lnTo>
                    <a:lnTo>
                      <a:pt x="222" y="296"/>
                    </a:lnTo>
                    <a:lnTo>
                      <a:pt x="224" y="296"/>
                    </a:lnTo>
                    <a:lnTo>
                      <a:pt x="222" y="295"/>
                    </a:lnTo>
                    <a:lnTo>
                      <a:pt x="221" y="287"/>
                    </a:lnTo>
                    <a:lnTo>
                      <a:pt x="215" y="280"/>
                    </a:lnTo>
                    <a:lnTo>
                      <a:pt x="217" y="269"/>
                    </a:lnTo>
                    <a:lnTo>
                      <a:pt x="228" y="257"/>
                    </a:lnTo>
                    <a:lnTo>
                      <a:pt x="228" y="256"/>
                    </a:lnTo>
                    <a:lnTo>
                      <a:pt x="230" y="256"/>
                    </a:lnTo>
                    <a:lnTo>
                      <a:pt x="233" y="263"/>
                    </a:lnTo>
                    <a:lnTo>
                      <a:pt x="233" y="266"/>
                    </a:lnTo>
                    <a:lnTo>
                      <a:pt x="240" y="273"/>
                    </a:lnTo>
                    <a:lnTo>
                      <a:pt x="251" y="273"/>
                    </a:lnTo>
                    <a:lnTo>
                      <a:pt x="256" y="269"/>
                    </a:lnTo>
                    <a:lnTo>
                      <a:pt x="258" y="264"/>
                    </a:lnTo>
                    <a:lnTo>
                      <a:pt x="260" y="259"/>
                    </a:lnTo>
                    <a:lnTo>
                      <a:pt x="267" y="253"/>
                    </a:lnTo>
                    <a:lnTo>
                      <a:pt x="268" y="252"/>
                    </a:lnTo>
                    <a:lnTo>
                      <a:pt x="274" y="252"/>
                    </a:lnTo>
                    <a:lnTo>
                      <a:pt x="285" y="246"/>
                    </a:lnTo>
                    <a:lnTo>
                      <a:pt x="284" y="246"/>
                    </a:lnTo>
                    <a:lnTo>
                      <a:pt x="285" y="245"/>
                    </a:lnTo>
                    <a:lnTo>
                      <a:pt x="287" y="245"/>
                    </a:lnTo>
                    <a:lnTo>
                      <a:pt x="287" y="246"/>
                    </a:lnTo>
                    <a:lnTo>
                      <a:pt x="291" y="250"/>
                    </a:lnTo>
                    <a:lnTo>
                      <a:pt x="295" y="250"/>
                    </a:lnTo>
                    <a:lnTo>
                      <a:pt x="296" y="252"/>
                    </a:lnTo>
                    <a:lnTo>
                      <a:pt x="297" y="252"/>
                    </a:lnTo>
                    <a:lnTo>
                      <a:pt x="300" y="248"/>
                    </a:lnTo>
                    <a:lnTo>
                      <a:pt x="302" y="242"/>
                    </a:lnTo>
                    <a:lnTo>
                      <a:pt x="302" y="235"/>
                    </a:lnTo>
                    <a:lnTo>
                      <a:pt x="300" y="233"/>
                    </a:lnTo>
                    <a:lnTo>
                      <a:pt x="300" y="232"/>
                    </a:lnTo>
                    <a:lnTo>
                      <a:pt x="296" y="232"/>
                    </a:lnTo>
                    <a:lnTo>
                      <a:pt x="293" y="231"/>
                    </a:lnTo>
                    <a:lnTo>
                      <a:pt x="295" y="229"/>
                    </a:lnTo>
                    <a:lnTo>
                      <a:pt x="278" y="223"/>
                    </a:lnTo>
                    <a:lnTo>
                      <a:pt x="278" y="221"/>
                    </a:lnTo>
                    <a:lnTo>
                      <a:pt x="274" y="211"/>
                    </a:lnTo>
                    <a:lnTo>
                      <a:pt x="274" y="197"/>
                    </a:lnTo>
                    <a:lnTo>
                      <a:pt x="275" y="197"/>
                    </a:lnTo>
                    <a:lnTo>
                      <a:pt x="279" y="196"/>
                    </a:lnTo>
                    <a:lnTo>
                      <a:pt x="279" y="193"/>
                    </a:lnTo>
                    <a:lnTo>
                      <a:pt x="282" y="189"/>
                    </a:lnTo>
                    <a:lnTo>
                      <a:pt x="282" y="187"/>
                    </a:lnTo>
                    <a:lnTo>
                      <a:pt x="287" y="183"/>
                    </a:lnTo>
                    <a:lnTo>
                      <a:pt x="296" y="182"/>
                    </a:lnTo>
                    <a:lnTo>
                      <a:pt x="302" y="185"/>
                    </a:lnTo>
                    <a:lnTo>
                      <a:pt x="309" y="190"/>
                    </a:lnTo>
                    <a:lnTo>
                      <a:pt x="309" y="192"/>
                    </a:lnTo>
                    <a:lnTo>
                      <a:pt x="311" y="197"/>
                    </a:lnTo>
                    <a:lnTo>
                      <a:pt x="320" y="206"/>
                    </a:lnTo>
                    <a:lnTo>
                      <a:pt x="325" y="209"/>
                    </a:lnTo>
                    <a:lnTo>
                      <a:pt x="325" y="211"/>
                    </a:lnTo>
                    <a:lnTo>
                      <a:pt x="328" y="213"/>
                    </a:lnTo>
                    <a:lnTo>
                      <a:pt x="334" y="213"/>
                    </a:lnTo>
                    <a:lnTo>
                      <a:pt x="347" y="209"/>
                    </a:lnTo>
                    <a:lnTo>
                      <a:pt x="348" y="204"/>
                    </a:lnTo>
                    <a:lnTo>
                      <a:pt x="349" y="204"/>
                    </a:lnTo>
                    <a:lnTo>
                      <a:pt x="348" y="200"/>
                    </a:lnTo>
                    <a:lnTo>
                      <a:pt x="348" y="196"/>
                    </a:lnTo>
                    <a:lnTo>
                      <a:pt x="351" y="190"/>
                    </a:lnTo>
                    <a:lnTo>
                      <a:pt x="359" y="182"/>
                    </a:lnTo>
                    <a:lnTo>
                      <a:pt x="359" y="180"/>
                    </a:lnTo>
                    <a:lnTo>
                      <a:pt x="355" y="180"/>
                    </a:lnTo>
                    <a:lnTo>
                      <a:pt x="355" y="179"/>
                    </a:lnTo>
                    <a:lnTo>
                      <a:pt x="354" y="176"/>
                    </a:lnTo>
                    <a:lnTo>
                      <a:pt x="351" y="173"/>
                    </a:lnTo>
                    <a:lnTo>
                      <a:pt x="349" y="171"/>
                    </a:lnTo>
                    <a:lnTo>
                      <a:pt x="335" y="158"/>
                    </a:lnTo>
                    <a:lnTo>
                      <a:pt x="331" y="151"/>
                    </a:lnTo>
                    <a:lnTo>
                      <a:pt x="331" y="147"/>
                    </a:lnTo>
                    <a:lnTo>
                      <a:pt x="330" y="147"/>
                    </a:lnTo>
                    <a:lnTo>
                      <a:pt x="330" y="146"/>
                    </a:lnTo>
                    <a:lnTo>
                      <a:pt x="328" y="146"/>
                    </a:lnTo>
                    <a:lnTo>
                      <a:pt x="325" y="140"/>
                    </a:lnTo>
                    <a:lnTo>
                      <a:pt x="323" y="127"/>
                    </a:lnTo>
                    <a:lnTo>
                      <a:pt x="323" y="125"/>
                    </a:lnTo>
                    <a:lnTo>
                      <a:pt x="321" y="122"/>
                    </a:lnTo>
                    <a:lnTo>
                      <a:pt x="321" y="120"/>
                    </a:lnTo>
                    <a:lnTo>
                      <a:pt x="318" y="116"/>
                    </a:lnTo>
                    <a:lnTo>
                      <a:pt x="318" y="115"/>
                    </a:lnTo>
                    <a:lnTo>
                      <a:pt x="317" y="115"/>
                    </a:lnTo>
                    <a:lnTo>
                      <a:pt x="313" y="112"/>
                    </a:lnTo>
                    <a:lnTo>
                      <a:pt x="311" y="111"/>
                    </a:lnTo>
                    <a:lnTo>
                      <a:pt x="309" y="104"/>
                    </a:lnTo>
                    <a:lnTo>
                      <a:pt x="295" y="91"/>
                    </a:lnTo>
                    <a:lnTo>
                      <a:pt x="293" y="91"/>
                    </a:lnTo>
                    <a:lnTo>
                      <a:pt x="293" y="89"/>
                    </a:lnTo>
                    <a:lnTo>
                      <a:pt x="297" y="80"/>
                    </a:lnTo>
                    <a:lnTo>
                      <a:pt x="310" y="73"/>
                    </a:lnTo>
                    <a:lnTo>
                      <a:pt x="306" y="72"/>
                    </a:lnTo>
                    <a:lnTo>
                      <a:pt x="304" y="70"/>
                    </a:lnTo>
                    <a:lnTo>
                      <a:pt x="297" y="69"/>
                    </a:lnTo>
                    <a:lnTo>
                      <a:pt x="293" y="63"/>
                    </a:lnTo>
                    <a:lnTo>
                      <a:pt x="293" y="56"/>
                    </a:lnTo>
                    <a:lnTo>
                      <a:pt x="302" y="49"/>
                    </a:lnTo>
                    <a:lnTo>
                      <a:pt x="291" y="27"/>
                    </a:lnTo>
                    <a:lnTo>
                      <a:pt x="267" y="27"/>
                    </a:lnTo>
                    <a:lnTo>
                      <a:pt x="263" y="22"/>
                    </a:lnTo>
                    <a:lnTo>
                      <a:pt x="261" y="19"/>
                    </a:lnTo>
                    <a:lnTo>
                      <a:pt x="257" y="16"/>
                    </a:lnTo>
                    <a:lnTo>
                      <a:pt x="256" y="14"/>
                    </a:lnTo>
                    <a:lnTo>
                      <a:pt x="251" y="14"/>
                    </a:lnTo>
                    <a:lnTo>
                      <a:pt x="251" y="16"/>
                    </a:lnTo>
                    <a:lnTo>
                      <a:pt x="242" y="19"/>
                    </a:lnTo>
                    <a:lnTo>
                      <a:pt x="240" y="19"/>
                    </a:lnTo>
                    <a:lnTo>
                      <a:pt x="224" y="14"/>
                    </a:lnTo>
                    <a:lnTo>
                      <a:pt x="211" y="17"/>
                    </a:lnTo>
                    <a:lnTo>
                      <a:pt x="207" y="17"/>
                    </a:lnTo>
                    <a:lnTo>
                      <a:pt x="205" y="19"/>
                    </a:lnTo>
                    <a:lnTo>
                      <a:pt x="203" y="19"/>
                    </a:lnTo>
                    <a:lnTo>
                      <a:pt x="197" y="13"/>
                    </a:lnTo>
                    <a:lnTo>
                      <a:pt x="196" y="7"/>
                    </a:lnTo>
                    <a:lnTo>
                      <a:pt x="196" y="5"/>
                    </a:lnTo>
                    <a:lnTo>
                      <a:pt x="194" y="5"/>
                    </a:lnTo>
                    <a:lnTo>
                      <a:pt x="191" y="2"/>
                    </a:lnTo>
                    <a:lnTo>
                      <a:pt x="187" y="0"/>
                    </a:lnTo>
                    <a:lnTo>
                      <a:pt x="175" y="0"/>
                    </a:lnTo>
                    <a:lnTo>
                      <a:pt x="173" y="0"/>
                    </a:lnTo>
                    <a:lnTo>
                      <a:pt x="166" y="6"/>
                    </a:lnTo>
                    <a:lnTo>
                      <a:pt x="165" y="9"/>
                    </a:lnTo>
                    <a:lnTo>
                      <a:pt x="163" y="13"/>
                    </a:lnTo>
                    <a:lnTo>
                      <a:pt x="148" y="25"/>
                    </a:lnTo>
                    <a:lnTo>
                      <a:pt x="147" y="25"/>
                    </a:lnTo>
                    <a:lnTo>
                      <a:pt x="147" y="28"/>
                    </a:lnTo>
                    <a:lnTo>
                      <a:pt x="145" y="28"/>
                    </a:lnTo>
                    <a:lnTo>
                      <a:pt x="134" y="30"/>
                    </a:lnTo>
                    <a:lnTo>
                      <a:pt x="124" y="44"/>
                    </a:lnTo>
                    <a:lnTo>
                      <a:pt x="115" y="49"/>
                    </a:lnTo>
                    <a:lnTo>
                      <a:pt x="110" y="51"/>
                    </a:lnTo>
                    <a:lnTo>
                      <a:pt x="106" y="51"/>
                    </a:lnTo>
                    <a:lnTo>
                      <a:pt x="99" y="41"/>
                    </a:lnTo>
                    <a:lnTo>
                      <a:pt x="84" y="34"/>
                    </a:lnTo>
                    <a:lnTo>
                      <a:pt x="80" y="32"/>
                    </a:lnTo>
                    <a:lnTo>
                      <a:pt x="80" y="31"/>
                    </a:lnTo>
                    <a:lnTo>
                      <a:pt x="77" y="34"/>
                    </a:lnTo>
                    <a:lnTo>
                      <a:pt x="77" y="52"/>
                    </a:lnTo>
                    <a:lnTo>
                      <a:pt x="74" y="55"/>
                    </a:lnTo>
                    <a:lnTo>
                      <a:pt x="70" y="58"/>
                    </a:lnTo>
                    <a:lnTo>
                      <a:pt x="62" y="62"/>
                    </a:lnTo>
                    <a:lnTo>
                      <a:pt x="59" y="62"/>
                    </a:lnTo>
                    <a:lnTo>
                      <a:pt x="57" y="60"/>
                    </a:lnTo>
                    <a:lnTo>
                      <a:pt x="55" y="60"/>
                    </a:lnTo>
                    <a:lnTo>
                      <a:pt x="55" y="59"/>
                    </a:lnTo>
                    <a:lnTo>
                      <a:pt x="52" y="58"/>
                    </a:lnTo>
                    <a:lnTo>
                      <a:pt x="49" y="55"/>
                    </a:lnTo>
                    <a:lnTo>
                      <a:pt x="47" y="55"/>
                    </a:lnTo>
                    <a:lnTo>
                      <a:pt x="40" y="51"/>
                    </a:lnTo>
                    <a:lnTo>
                      <a:pt x="21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36" name="Freeform 967">
                <a:extLst>
                  <a:ext uri="{FF2B5EF4-FFF2-40B4-BE49-F238E27FC236}">
                    <a16:creationId xmlns:a16="http://schemas.microsoft.com/office/drawing/2014/main" id="{09AA155F-255E-D663-B239-8586950EA2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2272"/>
                <a:ext cx="117" cy="82"/>
              </a:xfrm>
              <a:custGeom>
                <a:avLst/>
                <a:gdLst>
                  <a:gd name="T0" fmla="*/ 446 w 468"/>
                  <a:gd name="T1" fmla="*/ 39 h 329"/>
                  <a:gd name="T2" fmla="*/ 444 w 468"/>
                  <a:gd name="T3" fmla="*/ 22 h 329"/>
                  <a:gd name="T4" fmla="*/ 429 w 468"/>
                  <a:gd name="T5" fmla="*/ 23 h 329"/>
                  <a:gd name="T6" fmla="*/ 412 w 468"/>
                  <a:gd name="T7" fmla="*/ 24 h 329"/>
                  <a:gd name="T8" fmla="*/ 371 w 468"/>
                  <a:gd name="T9" fmla="*/ 14 h 329"/>
                  <a:gd name="T10" fmla="*/ 334 w 468"/>
                  <a:gd name="T11" fmla="*/ 34 h 329"/>
                  <a:gd name="T12" fmla="*/ 304 w 468"/>
                  <a:gd name="T13" fmla="*/ 44 h 329"/>
                  <a:gd name="T14" fmla="*/ 284 w 468"/>
                  <a:gd name="T15" fmla="*/ 53 h 329"/>
                  <a:gd name="T16" fmla="*/ 287 w 468"/>
                  <a:gd name="T17" fmla="*/ 34 h 329"/>
                  <a:gd name="T18" fmla="*/ 268 w 468"/>
                  <a:gd name="T19" fmla="*/ 23 h 329"/>
                  <a:gd name="T20" fmla="*/ 246 w 468"/>
                  <a:gd name="T21" fmla="*/ 23 h 329"/>
                  <a:gd name="T22" fmla="*/ 246 w 468"/>
                  <a:gd name="T23" fmla="*/ 15 h 329"/>
                  <a:gd name="T24" fmla="*/ 191 w 468"/>
                  <a:gd name="T25" fmla="*/ 15 h 329"/>
                  <a:gd name="T26" fmla="*/ 160 w 468"/>
                  <a:gd name="T27" fmla="*/ 9 h 329"/>
                  <a:gd name="T28" fmla="*/ 150 w 468"/>
                  <a:gd name="T29" fmla="*/ 7 h 329"/>
                  <a:gd name="T30" fmla="*/ 138 w 468"/>
                  <a:gd name="T31" fmla="*/ 0 h 329"/>
                  <a:gd name="T32" fmla="*/ 129 w 468"/>
                  <a:gd name="T33" fmla="*/ 4 h 329"/>
                  <a:gd name="T34" fmla="*/ 94 w 468"/>
                  <a:gd name="T35" fmla="*/ 2 h 329"/>
                  <a:gd name="T36" fmla="*/ 94 w 468"/>
                  <a:gd name="T37" fmla="*/ 14 h 329"/>
                  <a:gd name="T38" fmla="*/ 38 w 468"/>
                  <a:gd name="T39" fmla="*/ 8 h 329"/>
                  <a:gd name="T40" fmla="*/ 14 w 468"/>
                  <a:gd name="T41" fmla="*/ 34 h 329"/>
                  <a:gd name="T42" fmla="*/ 4 w 468"/>
                  <a:gd name="T43" fmla="*/ 57 h 329"/>
                  <a:gd name="T44" fmla="*/ 25 w 468"/>
                  <a:gd name="T45" fmla="*/ 100 h 329"/>
                  <a:gd name="T46" fmla="*/ 2 w 468"/>
                  <a:gd name="T47" fmla="*/ 131 h 329"/>
                  <a:gd name="T48" fmla="*/ 23 w 468"/>
                  <a:gd name="T49" fmla="*/ 139 h 329"/>
                  <a:gd name="T50" fmla="*/ 53 w 468"/>
                  <a:gd name="T51" fmla="*/ 153 h 329"/>
                  <a:gd name="T52" fmla="*/ 67 w 468"/>
                  <a:gd name="T53" fmla="*/ 177 h 329"/>
                  <a:gd name="T54" fmla="*/ 78 w 468"/>
                  <a:gd name="T55" fmla="*/ 198 h 329"/>
                  <a:gd name="T56" fmla="*/ 97 w 468"/>
                  <a:gd name="T57" fmla="*/ 194 h 329"/>
                  <a:gd name="T58" fmla="*/ 120 w 468"/>
                  <a:gd name="T59" fmla="*/ 198 h 329"/>
                  <a:gd name="T60" fmla="*/ 120 w 468"/>
                  <a:gd name="T61" fmla="*/ 212 h 329"/>
                  <a:gd name="T62" fmla="*/ 126 w 468"/>
                  <a:gd name="T63" fmla="*/ 220 h 329"/>
                  <a:gd name="T64" fmla="*/ 162 w 468"/>
                  <a:gd name="T65" fmla="*/ 226 h 329"/>
                  <a:gd name="T66" fmla="*/ 183 w 468"/>
                  <a:gd name="T67" fmla="*/ 216 h 329"/>
                  <a:gd name="T68" fmla="*/ 205 w 468"/>
                  <a:gd name="T69" fmla="*/ 223 h 329"/>
                  <a:gd name="T70" fmla="*/ 225 w 468"/>
                  <a:gd name="T71" fmla="*/ 234 h 329"/>
                  <a:gd name="T72" fmla="*/ 240 w 468"/>
                  <a:gd name="T73" fmla="*/ 248 h 329"/>
                  <a:gd name="T74" fmla="*/ 257 w 468"/>
                  <a:gd name="T75" fmla="*/ 249 h 329"/>
                  <a:gd name="T76" fmla="*/ 256 w 468"/>
                  <a:gd name="T77" fmla="*/ 279 h 329"/>
                  <a:gd name="T78" fmla="*/ 261 w 468"/>
                  <a:gd name="T79" fmla="*/ 302 h 329"/>
                  <a:gd name="T80" fmla="*/ 258 w 468"/>
                  <a:gd name="T81" fmla="*/ 318 h 329"/>
                  <a:gd name="T82" fmla="*/ 284 w 468"/>
                  <a:gd name="T83" fmla="*/ 322 h 329"/>
                  <a:gd name="T84" fmla="*/ 296 w 468"/>
                  <a:gd name="T85" fmla="*/ 319 h 329"/>
                  <a:gd name="T86" fmla="*/ 306 w 468"/>
                  <a:gd name="T87" fmla="*/ 325 h 329"/>
                  <a:gd name="T88" fmla="*/ 310 w 468"/>
                  <a:gd name="T89" fmla="*/ 319 h 329"/>
                  <a:gd name="T90" fmla="*/ 310 w 468"/>
                  <a:gd name="T91" fmla="*/ 308 h 329"/>
                  <a:gd name="T92" fmla="*/ 317 w 468"/>
                  <a:gd name="T93" fmla="*/ 298 h 329"/>
                  <a:gd name="T94" fmla="*/ 340 w 468"/>
                  <a:gd name="T95" fmla="*/ 272 h 329"/>
                  <a:gd name="T96" fmla="*/ 344 w 468"/>
                  <a:gd name="T97" fmla="*/ 262 h 329"/>
                  <a:gd name="T98" fmla="*/ 373 w 468"/>
                  <a:gd name="T99" fmla="*/ 228 h 329"/>
                  <a:gd name="T100" fmla="*/ 390 w 468"/>
                  <a:gd name="T101" fmla="*/ 227 h 329"/>
                  <a:gd name="T102" fmla="*/ 400 w 468"/>
                  <a:gd name="T103" fmla="*/ 212 h 329"/>
                  <a:gd name="T104" fmla="*/ 434 w 468"/>
                  <a:gd name="T105" fmla="*/ 215 h 329"/>
                  <a:gd name="T106" fmla="*/ 462 w 468"/>
                  <a:gd name="T107" fmla="*/ 181 h 329"/>
                  <a:gd name="T108" fmla="*/ 458 w 468"/>
                  <a:gd name="T109" fmla="*/ 148 h 329"/>
                  <a:gd name="T110" fmla="*/ 468 w 468"/>
                  <a:gd name="T111" fmla="*/ 132 h 329"/>
                  <a:gd name="T112" fmla="*/ 462 w 468"/>
                  <a:gd name="T113" fmla="*/ 121 h 329"/>
                  <a:gd name="T114" fmla="*/ 451 w 468"/>
                  <a:gd name="T115" fmla="*/ 118 h 329"/>
                  <a:gd name="T116" fmla="*/ 454 w 468"/>
                  <a:gd name="T117" fmla="*/ 76 h 3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468" h="329">
                    <a:moveTo>
                      <a:pt x="460" y="62"/>
                    </a:moveTo>
                    <a:lnTo>
                      <a:pt x="460" y="57"/>
                    </a:lnTo>
                    <a:lnTo>
                      <a:pt x="454" y="51"/>
                    </a:lnTo>
                    <a:lnTo>
                      <a:pt x="446" y="39"/>
                    </a:lnTo>
                    <a:lnTo>
                      <a:pt x="441" y="27"/>
                    </a:lnTo>
                    <a:lnTo>
                      <a:pt x="441" y="26"/>
                    </a:lnTo>
                    <a:lnTo>
                      <a:pt x="444" y="23"/>
                    </a:lnTo>
                    <a:lnTo>
                      <a:pt x="444" y="22"/>
                    </a:lnTo>
                    <a:lnTo>
                      <a:pt x="440" y="20"/>
                    </a:lnTo>
                    <a:lnTo>
                      <a:pt x="437" y="18"/>
                    </a:lnTo>
                    <a:lnTo>
                      <a:pt x="433" y="20"/>
                    </a:lnTo>
                    <a:lnTo>
                      <a:pt x="429" y="23"/>
                    </a:lnTo>
                    <a:lnTo>
                      <a:pt x="425" y="24"/>
                    </a:lnTo>
                    <a:lnTo>
                      <a:pt x="422" y="26"/>
                    </a:lnTo>
                    <a:lnTo>
                      <a:pt x="415" y="24"/>
                    </a:lnTo>
                    <a:lnTo>
                      <a:pt x="412" y="24"/>
                    </a:lnTo>
                    <a:lnTo>
                      <a:pt x="404" y="15"/>
                    </a:lnTo>
                    <a:lnTo>
                      <a:pt x="394" y="0"/>
                    </a:lnTo>
                    <a:lnTo>
                      <a:pt x="376" y="12"/>
                    </a:lnTo>
                    <a:lnTo>
                      <a:pt x="371" y="14"/>
                    </a:lnTo>
                    <a:lnTo>
                      <a:pt x="370" y="15"/>
                    </a:lnTo>
                    <a:lnTo>
                      <a:pt x="356" y="18"/>
                    </a:lnTo>
                    <a:lnTo>
                      <a:pt x="352" y="16"/>
                    </a:lnTo>
                    <a:lnTo>
                      <a:pt x="334" y="34"/>
                    </a:lnTo>
                    <a:lnTo>
                      <a:pt x="326" y="37"/>
                    </a:lnTo>
                    <a:lnTo>
                      <a:pt x="318" y="37"/>
                    </a:lnTo>
                    <a:lnTo>
                      <a:pt x="309" y="41"/>
                    </a:lnTo>
                    <a:lnTo>
                      <a:pt x="304" y="44"/>
                    </a:lnTo>
                    <a:lnTo>
                      <a:pt x="292" y="50"/>
                    </a:lnTo>
                    <a:lnTo>
                      <a:pt x="287" y="54"/>
                    </a:lnTo>
                    <a:lnTo>
                      <a:pt x="285" y="54"/>
                    </a:lnTo>
                    <a:lnTo>
                      <a:pt x="284" y="53"/>
                    </a:lnTo>
                    <a:lnTo>
                      <a:pt x="284" y="47"/>
                    </a:lnTo>
                    <a:lnTo>
                      <a:pt x="285" y="46"/>
                    </a:lnTo>
                    <a:lnTo>
                      <a:pt x="288" y="37"/>
                    </a:lnTo>
                    <a:lnTo>
                      <a:pt x="287" y="34"/>
                    </a:lnTo>
                    <a:lnTo>
                      <a:pt x="267" y="32"/>
                    </a:lnTo>
                    <a:lnTo>
                      <a:pt x="267" y="27"/>
                    </a:lnTo>
                    <a:lnTo>
                      <a:pt x="270" y="24"/>
                    </a:lnTo>
                    <a:lnTo>
                      <a:pt x="268" y="23"/>
                    </a:lnTo>
                    <a:lnTo>
                      <a:pt x="260" y="23"/>
                    </a:lnTo>
                    <a:lnTo>
                      <a:pt x="254" y="24"/>
                    </a:lnTo>
                    <a:lnTo>
                      <a:pt x="247" y="24"/>
                    </a:lnTo>
                    <a:lnTo>
                      <a:pt x="246" y="23"/>
                    </a:lnTo>
                    <a:lnTo>
                      <a:pt x="246" y="22"/>
                    </a:lnTo>
                    <a:lnTo>
                      <a:pt x="247" y="16"/>
                    </a:lnTo>
                    <a:lnTo>
                      <a:pt x="249" y="15"/>
                    </a:lnTo>
                    <a:lnTo>
                      <a:pt x="246" y="15"/>
                    </a:lnTo>
                    <a:lnTo>
                      <a:pt x="244" y="16"/>
                    </a:lnTo>
                    <a:lnTo>
                      <a:pt x="203" y="18"/>
                    </a:lnTo>
                    <a:lnTo>
                      <a:pt x="200" y="16"/>
                    </a:lnTo>
                    <a:lnTo>
                      <a:pt x="191" y="15"/>
                    </a:lnTo>
                    <a:lnTo>
                      <a:pt x="175" y="20"/>
                    </a:lnTo>
                    <a:lnTo>
                      <a:pt x="173" y="22"/>
                    </a:lnTo>
                    <a:lnTo>
                      <a:pt x="173" y="20"/>
                    </a:lnTo>
                    <a:lnTo>
                      <a:pt x="160" y="9"/>
                    </a:lnTo>
                    <a:lnTo>
                      <a:pt x="161" y="8"/>
                    </a:lnTo>
                    <a:lnTo>
                      <a:pt x="158" y="8"/>
                    </a:lnTo>
                    <a:lnTo>
                      <a:pt x="153" y="7"/>
                    </a:lnTo>
                    <a:lnTo>
                      <a:pt x="150" y="7"/>
                    </a:lnTo>
                    <a:lnTo>
                      <a:pt x="148" y="8"/>
                    </a:lnTo>
                    <a:lnTo>
                      <a:pt x="148" y="11"/>
                    </a:lnTo>
                    <a:lnTo>
                      <a:pt x="141" y="4"/>
                    </a:lnTo>
                    <a:lnTo>
                      <a:pt x="138" y="0"/>
                    </a:lnTo>
                    <a:lnTo>
                      <a:pt x="137" y="0"/>
                    </a:lnTo>
                    <a:lnTo>
                      <a:pt x="133" y="2"/>
                    </a:lnTo>
                    <a:lnTo>
                      <a:pt x="130" y="2"/>
                    </a:lnTo>
                    <a:lnTo>
                      <a:pt x="129" y="4"/>
                    </a:lnTo>
                    <a:lnTo>
                      <a:pt x="124" y="4"/>
                    </a:lnTo>
                    <a:lnTo>
                      <a:pt x="117" y="2"/>
                    </a:lnTo>
                    <a:lnTo>
                      <a:pt x="95" y="1"/>
                    </a:lnTo>
                    <a:lnTo>
                      <a:pt x="94" y="2"/>
                    </a:lnTo>
                    <a:lnTo>
                      <a:pt x="95" y="4"/>
                    </a:lnTo>
                    <a:lnTo>
                      <a:pt x="95" y="11"/>
                    </a:lnTo>
                    <a:lnTo>
                      <a:pt x="94" y="12"/>
                    </a:lnTo>
                    <a:lnTo>
                      <a:pt x="94" y="14"/>
                    </a:lnTo>
                    <a:lnTo>
                      <a:pt x="90" y="15"/>
                    </a:lnTo>
                    <a:lnTo>
                      <a:pt x="78" y="15"/>
                    </a:lnTo>
                    <a:lnTo>
                      <a:pt x="48" y="8"/>
                    </a:lnTo>
                    <a:lnTo>
                      <a:pt x="38" y="8"/>
                    </a:lnTo>
                    <a:lnTo>
                      <a:pt x="30" y="5"/>
                    </a:lnTo>
                    <a:lnTo>
                      <a:pt x="13" y="20"/>
                    </a:lnTo>
                    <a:lnTo>
                      <a:pt x="13" y="24"/>
                    </a:lnTo>
                    <a:lnTo>
                      <a:pt x="14" y="34"/>
                    </a:lnTo>
                    <a:lnTo>
                      <a:pt x="13" y="37"/>
                    </a:lnTo>
                    <a:lnTo>
                      <a:pt x="13" y="41"/>
                    </a:lnTo>
                    <a:lnTo>
                      <a:pt x="6" y="55"/>
                    </a:lnTo>
                    <a:lnTo>
                      <a:pt x="4" y="57"/>
                    </a:lnTo>
                    <a:lnTo>
                      <a:pt x="4" y="62"/>
                    </a:lnTo>
                    <a:lnTo>
                      <a:pt x="10" y="67"/>
                    </a:lnTo>
                    <a:lnTo>
                      <a:pt x="24" y="100"/>
                    </a:lnTo>
                    <a:lnTo>
                      <a:pt x="25" y="100"/>
                    </a:lnTo>
                    <a:lnTo>
                      <a:pt x="25" y="101"/>
                    </a:lnTo>
                    <a:lnTo>
                      <a:pt x="2" y="129"/>
                    </a:lnTo>
                    <a:lnTo>
                      <a:pt x="0" y="131"/>
                    </a:lnTo>
                    <a:lnTo>
                      <a:pt x="2" y="131"/>
                    </a:lnTo>
                    <a:lnTo>
                      <a:pt x="6" y="135"/>
                    </a:lnTo>
                    <a:lnTo>
                      <a:pt x="6" y="136"/>
                    </a:lnTo>
                    <a:lnTo>
                      <a:pt x="9" y="136"/>
                    </a:lnTo>
                    <a:lnTo>
                      <a:pt x="23" y="139"/>
                    </a:lnTo>
                    <a:lnTo>
                      <a:pt x="33" y="139"/>
                    </a:lnTo>
                    <a:lnTo>
                      <a:pt x="45" y="141"/>
                    </a:lnTo>
                    <a:lnTo>
                      <a:pt x="50" y="145"/>
                    </a:lnTo>
                    <a:lnTo>
                      <a:pt x="53" y="153"/>
                    </a:lnTo>
                    <a:lnTo>
                      <a:pt x="59" y="161"/>
                    </a:lnTo>
                    <a:lnTo>
                      <a:pt x="59" y="163"/>
                    </a:lnTo>
                    <a:lnTo>
                      <a:pt x="63" y="171"/>
                    </a:lnTo>
                    <a:lnTo>
                      <a:pt x="67" y="177"/>
                    </a:lnTo>
                    <a:lnTo>
                      <a:pt x="69" y="178"/>
                    </a:lnTo>
                    <a:lnTo>
                      <a:pt x="76" y="182"/>
                    </a:lnTo>
                    <a:lnTo>
                      <a:pt x="78" y="196"/>
                    </a:lnTo>
                    <a:lnTo>
                      <a:pt x="78" y="198"/>
                    </a:lnTo>
                    <a:lnTo>
                      <a:pt x="81" y="198"/>
                    </a:lnTo>
                    <a:lnTo>
                      <a:pt x="81" y="196"/>
                    </a:lnTo>
                    <a:lnTo>
                      <a:pt x="92" y="195"/>
                    </a:lnTo>
                    <a:lnTo>
                      <a:pt x="97" y="194"/>
                    </a:lnTo>
                    <a:lnTo>
                      <a:pt x="99" y="194"/>
                    </a:lnTo>
                    <a:lnTo>
                      <a:pt x="103" y="195"/>
                    </a:lnTo>
                    <a:lnTo>
                      <a:pt x="106" y="195"/>
                    </a:lnTo>
                    <a:lnTo>
                      <a:pt x="120" y="198"/>
                    </a:lnTo>
                    <a:lnTo>
                      <a:pt x="123" y="198"/>
                    </a:lnTo>
                    <a:lnTo>
                      <a:pt x="123" y="204"/>
                    </a:lnTo>
                    <a:lnTo>
                      <a:pt x="120" y="209"/>
                    </a:lnTo>
                    <a:lnTo>
                      <a:pt x="120" y="212"/>
                    </a:lnTo>
                    <a:lnTo>
                      <a:pt x="122" y="213"/>
                    </a:lnTo>
                    <a:lnTo>
                      <a:pt x="123" y="213"/>
                    </a:lnTo>
                    <a:lnTo>
                      <a:pt x="124" y="215"/>
                    </a:lnTo>
                    <a:lnTo>
                      <a:pt x="126" y="220"/>
                    </a:lnTo>
                    <a:lnTo>
                      <a:pt x="131" y="223"/>
                    </a:lnTo>
                    <a:lnTo>
                      <a:pt x="141" y="223"/>
                    </a:lnTo>
                    <a:lnTo>
                      <a:pt x="154" y="221"/>
                    </a:lnTo>
                    <a:lnTo>
                      <a:pt x="162" y="226"/>
                    </a:lnTo>
                    <a:lnTo>
                      <a:pt x="164" y="226"/>
                    </a:lnTo>
                    <a:lnTo>
                      <a:pt x="179" y="220"/>
                    </a:lnTo>
                    <a:lnTo>
                      <a:pt x="180" y="218"/>
                    </a:lnTo>
                    <a:lnTo>
                      <a:pt x="183" y="216"/>
                    </a:lnTo>
                    <a:lnTo>
                      <a:pt x="187" y="216"/>
                    </a:lnTo>
                    <a:lnTo>
                      <a:pt x="193" y="221"/>
                    </a:lnTo>
                    <a:lnTo>
                      <a:pt x="201" y="223"/>
                    </a:lnTo>
                    <a:lnTo>
                      <a:pt x="205" y="223"/>
                    </a:lnTo>
                    <a:lnTo>
                      <a:pt x="225" y="216"/>
                    </a:lnTo>
                    <a:lnTo>
                      <a:pt x="228" y="216"/>
                    </a:lnTo>
                    <a:lnTo>
                      <a:pt x="227" y="233"/>
                    </a:lnTo>
                    <a:lnTo>
                      <a:pt x="225" y="234"/>
                    </a:lnTo>
                    <a:lnTo>
                      <a:pt x="225" y="251"/>
                    </a:lnTo>
                    <a:lnTo>
                      <a:pt x="237" y="251"/>
                    </a:lnTo>
                    <a:lnTo>
                      <a:pt x="240" y="249"/>
                    </a:lnTo>
                    <a:lnTo>
                      <a:pt x="240" y="248"/>
                    </a:lnTo>
                    <a:lnTo>
                      <a:pt x="243" y="248"/>
                    </a:lnTo>
                    <a:lnTo>
                      <a:pt x="246" y="247"/>
                    </a:lnTo>
                    <a:lnTo>
                      <a:pt x="256" y="249"/>
                    </a:lnTo>
                    <a:lnTo>
                      <a:pt x="257" y="249"/>
                    </a:lnTo>
                    <a:lnTo>
                      <a:pt x="257" y="251"/>
                    </a:lnTo>
                    <a:lnTo>
                      <a:pt x="263" y="264"/>
                    </a:lnTo>
                    <a:lnTo>
                      <a:pt x="261" y="273"/>
                    </a:lnTo>
                    <a:lnTo>
                      <a:pt x="256" y="279"/>
                    </a:lnTo>
                    <a:lnTo>
                      <a:pt x="256" y="294"/>
                    </a:lnTo>
                    <a:lnTo>
                      <a:pt x="257" y="295"/>
                    </a:lnTo>
                    <a:lnTo>
                      <a:pt x="263" y="298"/>
                    </a:lnTo>
                    <a:lnTo>
                      <a:pt x="261" y="302"/>
                    </a:lnTo>
                    <a:lnTo>
                      <a:pt x="261" y="305"/>
                    </a:lnTo>
                    <a:lnTo>
                      <a:pt x="260" y="312"/>
                    </a:lnTo>
                    <a:lnTo>
                      <a:pt x="258" y="312"/>
                    </a:lnTo>
                    <a:lnTo>
                      <a:pt x="258" y="318"/>
                    </a:lnTo>
                    <a:lnTo>
                      <a:pt x="261" y="318"/>
                    </a:lnTo>
                    <a:lnTo>
                      <a:pt x="271" y="319"/>
                    </a:lnTo>
                    <a:lnTo>
                      <a:pt x="277" y="319"/>
                    </a:lnTo>
                    <a:lnTo>
                      <a:pt x="284" y="322"/>
                    </a:lnTo>
                    <a:lnTo>
                      <a:pt x="292" y="328"/>
                    </a:lnTo>
                    <a:lnTo>
                      <a:pt x="294" y="329"/>
                    </a:lnTo>
                    <a:lnTo>
                      <a:pt x="295" y="329"/>
                    </a:lnTo>
                    <a:lnTo>
                      <a:pt x="296" y="319"/>
                    </a:lnTo>
                    <a:lnTo>
                      <a:pt x="299" y="322"/>
                    </a:lnTo>
                    <a:lnTo>
                      <a:pt x="303" y="324"/>
                    </a:lnTo>
                    <a:lnTo>
                      <a:pt x="304" y="325"/>
                    </a:lnTo>
                    <a:lnTo>
                      <a:pt x="306" y="325"/>
                    </a:lnTo>
                    <a:lnTo>
                      <a:pt x="307" y="324"/>
                    </a:lnTo>
                    <a:lnTo>
                      <a:pt x="309" y="324"/>
                    </a:lnTo>
                    <a:lnTo>
                      <a:pt x="309" y="322"/>
                    </a:lnTo>
                    <a:lnTo>
                      <a:pt x="310" y="319"/>
                    </a:lnTo>
                    <a:lnTo>
                      <a:pt x="310" y="314"/>
                    </a:lnTo>
                    <a:lnTo>
                      <a:pt x="309" y="312"/>
                    </a:lnTo>
                    <a:lnTo>
                      <a:pt x="309" y="309"/>
                    </a:lnTo>
                    <a:lnTo>
                      <a:pt x="310" y="308"/>
                    </a:lnTo>
                    <a:lnTo>
                      <a:pt x="311" y="305"/>
                    </a:lnTo>
                    <a:lnTo>
                      <a:pt x="313" y="304"/>
                    </a:lnTo>
                    <a:lnTo>
                      <a:pt x="316" y="300"/>
                    </a:lnTo>
                    <a:lnTo>
                      <a:pt x="317" y="298"/>
                    </a:lnTo>
                    <a:lnTo>
                      <a:pt x="326" y="287"/>
                    </a:lnTo>
                    <a:lnTo>
                      <a:pt x="330" y="279"/>
                    </a:lnTo>
                    <a:lnTo>
                      <a:pt x="335" y="273"/>
                    </a:lnTo>
                    <a:lnTo>
                      <a:pt x="340" y="272"/>
                    </a:lnTo>
                    <a:lnTo>
                      <a:pt x="345" y="272"/>
                    </a:lnTo>
                    <a:lnTo>
                      <a:pt x="347" y="269"/>
                    </a:lnTo>
                    <a:lnTo>
                      <a:pt x="347" y="265"/>
                    </a:lnTo>
                    <a:lnTo>
                      <a:pt x="344" y="262"/>
                    </a:lnTo>
                    <a:lnTo>
                      <a:pt x="345" y="262"/>
                    </a:lnTo>
                    <a:lnTo>
                      <a:pt x="356" y="242"/>
                    </a:lnTo>
                    <a:lnTo>
                      <a:pt x="367" y="231"/>
                    </a:lnTo>
                    <a:lnTo>
                      <a:pt x="373" y="228"/>
                    </a:lnTo>
                    <a:lnTo>
                      <a:pt x="380" y="228"/>
                    </a:lnTo>
                    <a:lnTo>
                      <a:pt x="384" y="227"/>
                    </a:lnTo>
                    <a:lnTo>
                      <a:pt x="387" y="227"/>
                    </a:lnTo>
                    <a:lnTo>
                      <a:pt x="390" y="227"/>
                    </a:lnTo>
                    <a:lnTo>
                      <a:pt x="395" y="226"/>
                    </a:lnTo>
                    <a:lnTo>
                      <a:pt x="397" y="221"/>
                    </a:lnTo>
                    <a:lnTo>
                      <a:pt x="397" y="215"/>
                    </a:lnTo>
                    <a:lnTo>
                      <a:pt x="400" y="212"/>
                    </a:lnTo>
                    <a:lnTo>
                      <a:pt x="401" y="212"/>
                    </a:lnTo>
                    <a:lnTo>
                      <a:pt x="407" y="213"/>
                    </a:lnTo>
                    <a:lnTo>
                      <a:pt x="423" y="213"/>
                    </a:lnTo>
                    <a:lnTo>
                      <a:pt x="434" y="215"/>
                    </a:lnTo>
                    <a:lnTo>
                      <a:pt x="436" y="215"/>
                    </a:lnTo>
                    <a:lnTo>
                      <a:pt x="437" y="209"/>
                    </a:lnTo>
                    <a:lnTo>
                      <a:pt x="447" y="185"/>
                    </a:lnTo>
                    <a:lnTo>
                      <a:pt x="462" y="181"/>
                    </a:lnTo>
                    <a:lnTo>
                      <a:pt x="464" y="180"/>
                    </a:lnTo>
                    <a:lnTo>
                      <a:pt x="464" y="170"/>
                    </a:lnTo>
                    <a:lnTo>
                      <a:pt x="458" y="156"/>
                    </a:lnTo>
                    <a:lnTo>
                      <a:pt x="458" y="148"/>
                    </a:lnTo>
                    <a:lnTo>
                      <a:pt x="461" y="145"/>
                    </a:lnTo>
                    <a:lnTo>
                      <a:pt x="462" y="145"/>
                    </a:lnTo>
                    <a:lnTo>
                      <a:pt x="467" y="132"/>
                    </a:lnTo>
                    <a:lnTo>
                      <a:pt x="468" y="132"/>
                    </a:lnTo>
                    <a:lnTo>
                      <a:pt x="468" y="128"/>
                    </a:lnTo>
                    <a:lnTo>
                      <a:pt x="464" y="124"/>
                    </a:lnTo>
                    <a:lnTo>
                      <a:pt x="464" y="122"/>
                    </a:lnTo>
                    <a:lnTo>
                      <a:pt x="462" y="121"/>
                    </a:lnTo>
                    <a:lnTo>
                      <a:pt x="462" y="113"/>
                    </a:lnTo>
                    <a:lnTo>
                      <a:pt x="461" y="113"/>
                    </a:lnTo>
                    <a:lnTo>
                      <a:pt x="454" y="115"/>
                    </a:lnTo>
                    <a:lnTo>
                      <a:pt x="451" y="118"/>
                    </a:lnTo>
                    <a:lnTo>
                      <a:pt x="450" y="111"/>
                    </a:lnTo>
                    <a:lnTo>
                      <a:pt x="450" y="99"/>
                    </a:lnTo>
                    <a:lnTo>
                      <a:pt x="453" y="93"/>
                    </a:lnTo>
                    <a:lnTo>
                      <a:pt x="454" y="76"/>
                    </a:lnTo>
                    <a:lnTo>
                      <a:pt x="460" y="6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37" name="Freeform 968">
                <a:extLst>
                  <a:ext uri="{FF2B5EF4-FFF2-40B4-BE49-F238E27FC236}">
                    <a16:creationId xmlns:a16="http://schemas.microsoft.com/office/drawing/2014/main" id="{3394FA07-ADD6-E79E-70FF-D626D1C189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6" y="2329"/>
                <a:ext cx="77" cy="84"/>
              </a:xfrm>
              <a:custGeom>
                <a:avLst/>
                <a:gdLst>
                  <a:gd name="T0" fmla="*/ 233 w 308"/>
                  <a:gd name="T1" fmla="*/ 105 h 337"/>
                  <a:gd name="T2" fmla="*/ 224 w 308"/>
                  <a:gd name="T3" fmla="*/ 112 h 337"/>
                  <a:gd name="T4" fmla="*/ 214 w 308"/>
                  <a:gd name="T5" fmla="*/ 97 h 337"/>
                  <a:gd name="T6" fmla="*/ 226 w 308"/>
                  <a:gd name="T7" fmla="*/ 73 h 337"/>
                  <a:gd name="T8" fmla="*/ 229 w 308"/>
                  <a:gd name="T9" fmla="*/ 61 h 337"/>
                  <a:gd name="T10" fmla="*/ 221 w 308"/>
                  <a:gd name="T11" fmla="*/ 29 h 337"/>
                  <a:gd name="T12" fmla="*/ 215 w 308"/>
                  <a:gd name="T13" fmla="*/ 17 h 337"/>
                  <a:gd name="T14" fmla="*/ 205 w 308"/>
                  <a:gd name="T15" fmla="*/ 31 h 337"/>
                  <a:gd name="T16" fmla="*/ 191 w 308"/>
                  <a:gd name="T17" fmla="*/ 27 h 337"/>
                  <a:gd name="T18" fmla="*/ 193 w 308"/>
                  <a:gd name="T19" fmla="*/ 11 h 337"/>
                  <a:gd name="T20" fmla="*/ 180 w 308"/>
                  <a:gd name="T21" fmla="*/ 0 h 337"/>
                  <a:gd name="T22" fmla="*/ 160 w 308"/>
                  <a:gd name="T23" fmla="*/ 4 h 337"/>
                  <a:gd name="T24" fmla="*/ 140 w 308"/>
                  <a:gd name="T25" fmla="*/ 38 h 337"/>
                  <a:gd name="T26" fmla="*/ 128 w 308"/>
                  <a:gd name="T27" fmla="*/ 46 h 337"/>
                  <a:gd name="T28" fmla="*/ 109 w 308"/>
                  <a:gd name="T29" fmla="*/ 73 h 337"/>
                  <a:gd name="T30" fmla="*/ 102 w 308"/>
                  <a:gd name="T31" fmla="*/ 82 h 337"/>
                  <a:gd name="T32" fmla="*/ 102 w 308"/>
                  <a:gd name="T33" fmla="*/ 95 h 337"/>
                  <a:gd name="T34" fmla="*/ 97 w 308"/>
                  <a:gd name="T35" fmla="*/ 98 h 337"/>
                  <a:gd name="T36" fmla="*/ 88 w 308"/>
                  <a:gd name="T37" fmla="*/ 102 h 337"/>
                  <a:gd name="T38" fmla="*/ 70 w 308"/>
                  <a:gd name="T39" fmla="*/ 92 h 337"/>
                  <a:gd name="T40" fmla="*/ 51 w 308"/>
                  <a:gd name="T41" fmla="*/ 95 h 337"/>
                  <a:gd name="T42" fmla="*/ 21 w 308"/>
                  <a:gd name="T43" fmla="*/ 116 h 337"/>
                  <a:gd name="T44" fmla="*/ 3 w 308"/>
                  <a:gd name="T45" fmla="*/ 148 h 337"/>
                  <a:gd name="T46" fmla="*/ 1 w 308"/>
                  <a:gd name="T47" fmla="*/ 172 h 337"/>
                  <a:gd name="T48" fmla="*/ 43 w 308"/>
                  <a:gd name="T49" fmla="*/ 187 h 337"/>
                  <a:gd name="T50" fmla="*/ 49 w 308"/>
                  <a:gd name="T51" fmla="*/ 193 h 337"/>
                  <a:gd name="T52" fmla="*/ 60 w 308"/>
                  <a:gd name="T53" fmla="*/ 222 h 337"/>
                  <a:gd name="T54" fmla="*/ 63 w 308"/>
                  <a:gd name="T55" fmla="*/ 238 h 337"/>
                  <a:gd name="T56" fmla="*/ 58 w 308"/>
                  <a:gd name="T57" fmla="*/ 270 h 337"/>
                  <a:gd name="T58" fmla="*/ 66 w 308"/>
                  <a:gd name="T59" fmla="*/ 285 h 337"/>
                  <a:gd name="T60" fmla="*/ 74 w 308"/>
                  <a:gd name="T61" fmla="*/ 298 h 337"/>
                  <a:gd name="T62" fmla="*/ 80 w 308"/>
                  <a:gd name="T63" fmla="*/ 323 h 337"/>
                  <a:gd name="T64" fmla="*/ 103 w 308"/>
                  <a:gd name="T65" fmla="*/ 335 h 337"/>
                  <a:gd name="T66" fmla="*/ 123 w 308"/>
                  <a:gd name="T67" fmla="*/ 337 h 337"/>
                  <a:gd name="T68" fmla="*/ 138 w 308"/>
                  <a:gd name="T69" fmla="*/ 317 h 337"/>
                  <a:gd name="T70" fmla="*/ 169 w 308"/>
                  <a:gd name="T71" fmla="*/ 320 h 337"/>
                  <a:gd name="T72" fmla="*/ 190 w 308"/>
                  <a:gd name="T73" fmla="*/ 331 h 337"/>
                  <a:gd name="T74" fmla="*/ 241 w 308"/>
                  <a:gd name="T75" fmla="*/ 320 h 337"/>
                  <a:gd name="T76" fmla="*/ 248 w 308"/>
                  <a:gd name="T77" fmla="*/ 299 h 337"/>
                  <a:gd name="T78" fmla="*/ 262 w 308"/>
                  <a:gd name="T79" fmla="*/ 284 h 337"/>
                  <a:gd name="T80" fmla="*/ 254 w 308"/>
                  <a:gd name="T81" fmla="*/ 278 h 337"/>
                  <a:gd name="T82" fmla="*/ 278 w 308"/>
                  <a:gd name="T83" fmla="*/ 264 h 337"/>
                  <a:gd name="T84" fmla="*/ 300 w 308"/>
                  <a:gd name="T85" fmla="*/ 228 h 337"/>
                  <a:gd name="T86" fmla="*/ 307 w 308"/>
                  <a:gd name="T87" fmla="*/ 224 h 337"/>
                  <a:gd name="T88" fmla="*/ 300 w 308"/>
                  <a:gd name="T89" fmla="*/ 212 h 337"/>
                  <a:gd name="T90" fmla="*/ 301 w 308"/>
                  <a:gd name="T91" fmla="*/ 207 h 337"/>
                  <a:gd name="T92" fmla="*/ 261 w 308"/>
                  <a:gd name="T93" fmla="*/ 151 h 337"/>
                  <a:gd name="T94" fmla="*/ 261 w 308"/>
                  <a:gd name="T95" fmla="*/ 140 h 337"/>
                  <a:gd name="T96" fmla="*/ 264 w 308"/>
                  <a:gd name="T97" fmla="*/ 119 h 3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08" h="337">
                    <a:moveTo>
                      <a:pt x="255" y="113"/>
                    </a:moveTo>
                    <a:lnTo>
                      <a:pt x="251" y="109"/>
                    </a:lnTo>
                    <a:lnTo>
                      <a:pt x="244" y="106"/>
                    </a:lnTo>
                    <a:lnTo>
                      <a:pt x="233" y="105"/>
                    </a:lnTo>
                    <a:lnTo>
                      <a:pt x="229" y="106"/>
                    </a:lnTo>
                    <a:lnTo>
                      <a:pt x="226" y="111"/>
                    </a:lnTo>
                    <a:lnTo>
                      <a:pt x="224" y="111"/>
                    </a:lnTo>
                    <a:lnTo>
                      <a:pt x="224" y="112"/>
                    </a:lnTo>
                    <a:lnTo>
                      <a:pt x="222" y="111"/>
                    </a:lnTo>
                    <a:lnTo>
                      <a:pt x="221" y="111"/>
                    </a:lnTo>
                    <a:lnTo>
                      <a:pt x="214" y="104"/>
                    </a:lnTo>
                    <a:lnTo>
                      <a:pt x="214" y="97"/>
                    </a:lnTo>
                    <a:lnTo>
                      <a:pt x="215" y="95"/>
                    </a:lnTo>
                    <a:lnTo>
                      <a:pt x="218" y="84"/>
                    </a:lnTo>
                    <a:lnTo>
                      <a:pt x="222" y="75"/>
                    </a:lnTo>
                    <a:lnTo>
                      <a:pt x="226" y="73"/>
                    </a:lnTo>
                    <a:lnTo>
                      <a:pt x="226" y="64"/>
                    </a:lnTo>
                    <a:lnTo>
                      <a:pt x="227" y="64"/>
                    </a:lnTo>
                    <a:lnTo>
                      <a:pt x="229" y="63"/>
                    </a:lnTo>
                    <a:lnTo>
                      <a:pt x="229" y="61"/>
                    </a:lnTo>
                    <a:lnTo>
                      <a:pt x="230" y="61"/>
                    </a:lnTo>
                    <a:lnTo>
                      <a:pt x="230" y="56"/>
                    </a:lnTo>
                    <a:lnTo>
                      <a:pt x="221" y="34"/>
                    </a:lnTo>
                    <a:lnTo>
                      <a:pt x="221" y="29"/>
                    </a:lnTo>
                    <a:lnTo>
                      <a:pt x="218" y="21"/>
                    </a:lnTo>
                    <a:lnTo>
                      <a:pt x="218" y="15"/>
                    </a:lnTo>
                    <a:lnTo>
                      <a:pt x="215" y="15"/>
                    </a:lnTo>
                    <a:lnTo>
                      <a:pt x="215" y="17"/>
                    </a:lnTo>
                    <a:lnTo>
                      <a:pt x="207" y="22"/>
                    </a:lnTo>
                    <a:lnTo>
                      <a:pt x="207" y="24"/>
                    </a:lnTo>
                    <a:lnTo>
                      <a:pt x="205" y="27"/>
                    </a:lnTo>
                    <a:lnTo>
                      <a:pt x="205" y="31"/>
                    </a:lnTo>
                    <a:lnTo>
                      <a:pt x="204" y="32"/>
                    </a:lnTo>
                    <a:lnTo>
                      <a:pt x="200" y="34"/>
                    </a:lnTo>
                    <a:lnTo>
                      <a:pt x="193" y="31"/>
                    </a:lnTo>
                    <a:lnTo>
                      <a:pt x="191" y="27"/>
                    </a:lnTo>
                    <a:lnTo>
                      <a:pt x="193" y="25"/>
                    </a:lnTo>
                    <a:lnTo>
                      <a:pt x="194" y="21"/>
                    </a:lnTo>
                    <a:lnTo>
                      <a:pt x="194" y="15"/>
                    </a:lnTo>
                    <a:lnTo>
                      <a:pt x="193" y="11"/>
                    </a:lnTo>
                    <a:lnTo>
                      <a:pt x="190" y="13"/>
                    </a:lnTo>
                    <a:lnTo>
                      <a:pt x="186" y="10"/>
                    </a:lnTo>
                    <a:lnTo>
                      <a:pt x="180" y="3"/>
                    </a:lnTo>
                    <a:lnTo>
                      <a:pt x="180" y="0"/>
                    </a:lnTo>
                    <a:lnTo>
                      <a:pt x="177" y="0"/>
                    </a:lnTo>
                    <a:lnTo>
                      <a:pt x="173" y="1"/>
                    </a:lnTo>
                    <a:lnTo>
                      <a:pt x="166" y="1"/>
                    </a:lnTo>
                    <a:lnTo>
                      <a:pt x="160" y="4"/>
                    </a:lnTo>
                    <a:lnTo>
                      <a:pt x="149" y="15"/>
                    </a:lnTo>
                    <a:lnTo>
                      <a:pt x="138" y="35"/>
                    </a:lnTo>
                    <a:lnTo>
                      <a:pt x="137" y="35"/>
                    </a:lnTo>
                    <a:lnTo>
                      <a:pt x="140" y="38"/>
                    </a:lnTo>
                    <a:lnTo>
                      <a:pt x="140" y="42"/>
                    </a:lnTo>
                    <a:lnTo>
                      <a:pt x="138" y="45"/>
                    </a:lnTo>
                    <a:lnTo>
                      <a:pt x="133" y="45"/>
                    </a:lnTo>
                    <a:lnTo>
                      <a:pt x="128" y="46"/>
                    </a:lnTo>
                    <a:lnTo>
                      <a:pt x="123" y="52"/>
                    </a:lnTo>
                    <a:lnTo>
                      <a:pt x="119" y="60"/>
                    </a:lnTo>
                    <a:lnTo>
                      <a:pt x="110" y="71"/>
                    </a:lnTo>
                    <a:lnTo>
                      <a:pt x="109" y="73"/>
                    </a:lnTo>
                    <a:lnTo>
                      <a:pt x="106" y="77"/>
                    </a:lnTo>
                    <a:lnTo>
                      <a:pt x="104" y="78"/>
                    </a:lnTo>
                    <a:lnTo>
                      <a:pt x="103" y="81"/>
                    </a:lnTo>
                    <a:lnTo>
                      <a:pt x="102" y="82"/>
                    </a:lnTo>
                    <a:lnTo>
                      <a:pt x="102" y="85"/>
                    </a:lnTo>
                    <a:lnTo>
                      <a:pt x="103" y="87"/>
                    </a:lnTo>
                    <a:lnTo>
                      <a:pt x="103" y="92"/>
                    </a:lnTo>
                    <a:lnTo>
                      <a:pt x="102" y="95"/>
                    </a:lnTo>
                    <a:lnTo>
                      <a:pt x="102" y="97"/>
                    </a:lnTo>
                    <a:lnTo>
                      <a:pt x="100" y="97"/>
                    </a:lnTo>
                    <a:lnTo>
                      <a:pt x="99" y="98"/>
                    </a:lnTo>
                    <a:lnTo>
                      <a:pt x="97" y="98"/>
                    </a:lnTo>
                    <a:lnTo>
                      <a:pt x="96" y="97"/>
                    </a:lnTo>
                    <a:lnTo>
                      <a:pt x="92" y="95"/>
                    </a:lnTo>
                    <a:lnTo>
                      <a:pt x="89" y="92"/>
                    </a:lnTo>
                    <a:lnTo>
                      <a:pt x="88" y="102"/>
                    </a:lnTo>
                    <a:lnTo>
                      <a:pt x="87" y="102"/>
                    </a:lnTo>
                    <a:lnTo>
                      <a:pt x="85" y="101"/>
                    </a:lnTo>
                    <a:lnTo>
                      <a:pt x="77" y="95"/>
                    </a:lnTo>
                    <a:lnTo>
                      <a:pt x="70" y="92"/>
                    </a:lnTo>
                    <a:lnTo>
                      <a:pt x="64" y="92"/>
                    </a:lnTo>
                    <a:lnTo>
                      <a:pt x="54" y="91"/>
                    </a:lnTo>
                    <a:lnTo>
                      <a:pt x="51" y="91"/>
                    </a:lnTo>
                    <a:lnTo>
                      <a:pt x="51" y="95"/>
                    </a:lnTo>
                    <a:lnTo>
                      <a:pt x="47" y="113"/>
                    </a:lnTo>
                    <a:lnTo>
                      <a:pt x="40" y="115"/>
                    </a:lnTo>
                    <a:lnTo>
                      <a:pt x="30" y="115"/>
                    </a:lnTo>
                    <a:lnTo>
                      <a:pt x="21" y="116"/>
                    </a:lnTo>
                    <a:lnTo>
                      <a:pt x="20" y="118"/>
                    </a:lnTo>
                    <a:lnTo>
                      <a:pt x="17" y="128"/>
                    </a:lnTo>
                    <a:lnTo>
                      <a:pt x="6" y="148"/>
                    </a:lnTo>
                    <a:lnTo>
                      <a:pt x="3" y="148"/>
                    </a:lnTo>
                    <a:lnTo>
                      <a:pt x="3" y="155"/>
                    </a:lnTo>
                    <a:lnTo>
                      <a:pt x="1" y="168"/>
                    </a:lnTo>
                    <a:lnTo>
                      <a:pt x="0" y="172"/>
                    </a:lnTo>
                    <a:lnTo>
                      <a:pt x="1" y="172"/>
                    </a:lnTo>
                    <a:lnTo>
                      <a:pt x="13" y="175"/>
                    </a:lnTo>
                    <a:lnTo>
                      <a:pt x="40" y="186"/>
                    </a:lnTo>
                    <a:lnTo>
                      <a:pt x="42" y="186"/>
                    </a:lnTo>
                    <a:lnTo>
                      <a:pt x="43" y="187"/>
                    </a:lnTo>
                    <a:lnTo>
                      <a:pt x="44" y="187"/>
                    </a:lnTo>
                    <a:lnTo>
                      <a:pt x="47" y="189"/>
                    </a:lnTo>
                    <a:lnTo>
                      <a:pt x="49" y="190"/>
                    </a:lnTo>
                    <a:lnTo>
                      <a:pt x="49" y="193"/>
                    </a:lnTo>
                    <a:lnTo>
                      <a:pt x="47" y="195"/>
                    </a:lnTo>
                    <a:lnTo>
                      <a:pt x="47" y="200"/>
                    </a:lnTo>
                    <a:lnTo>
                      <a:pt x="50" y="210"/>
                    </a:lnTo>
                    <a:lnTo>
                      <a:pt x="60" y="222"/>
                    </a:lnTo>
                    <a:lnTo>
                      <a:pt x="63" y="228"/>
                    </a:lnTo>
                    <a:lnTo>
                      <a:pt x="61" y="228"/>
                    </a:lnTo>
                    <a:lnTo>
                      <a:pt x="61" y="235"/>
                    </a:lnTo>
                    <a:lnTo>
                      <a:pt x="63" y="238"/>
                    </a:lnTo>
                    <a:lnTo>
                      <a:pt x="61" y="254"/>
                    </a:lnTo>
                    <a:lnTo>
                      <a:pt x="58" y="265"/>
                    </a:lnTo>
                    <a:lnTo>
                      <a:pt x="57" y="267"/>
                    </a:lnTo>
                    <a:lnTo>
                      <a:pt x="58" y="270"/>
                    </a:lnTo>
                    <a:lnTo>
                      <a:pt x="58" y="271"/>
                    </a:lnTo>
                    <a:lnTo>
                      <a:pt x="61" y="278"/>
                    </a:lnTo>
                    <a:lnTo>
                      <a:pt x="63" y="278"/>
                    </a:lnTo>
                    <a:lnTo>
                      <a:pt x="66" y="285"/>
                    </a:lnTo>
                    <a:lnTo>
                      <a:pt x="73" y="285"/>
                    </a:lnTo>
                    <a:lnTo>
                      <a:pt x="75" y="288"/>
                    </a:lnTo>
                    <a:lnTo>
                      <a:pt x="75" y="293"/>
                    </a:lnTo>
                    <a:lnTo>
                      <a:pt x="74" y="298"/>
                    </a:lnTo>
                    <a:lnTo>
                      <a:pt x="74" y="303"/>
                    </a:lnTo>
                    <a:lnTo>
                      <a:pt x="75" y="307"/>
                    </a:lnTo>
                    <a:lnTo>
                      <a:pt x="78" y="323"/>
                    </a:lnTo>
                    <a:lnTo>
                      <a:pt x="80" y="323"/>
                    </a:lnTo>
                    <a:lnTo>
                      <a:pt x="80" y="327"/>
                    </a:lnTo>
                    <a:lnTo>
                      <a:pt x="85" y="334"/>
                    </a:lnTo>
                    <a:lnTo>
                      <a:pt x="102" y="337"/>
                    </a:lnTo>
                    <a:lnTo>
                      <a:pt x="103" y="335"/>
                    </a:lnTo>
                    <a:lnTo>
                      <a:pt x="104" y="335"/>
                    </a:lnTo>
                    <a:lnTo>
                      <a:pt x="111" y="332"/>
                    </a:lnTo>
                    <a:lnTo>
                      <a:pt x="123" y="335"/>
                    </a:lnTo>
                    <a:lnTo>
                      <a:pt x="123" y="337"/>
                    </a:lnTo>
                    <a:lnTo>
                      <a:pt x="126" y="331"/>
                    </a:lnTo>
                    <a:lnTo>
                      <a:pt x="137" y="319"/>
                    </a:lnTo>
                    <a:lnTo>
                      <a:pt x="138" y="319"/>
                    </a:lnTo>
                    <a:lnTo>
                      <a:pt x="138" y="317"/>
                    </a:lnTo>
                    <a:lnTo>
                      <a:pt x="148" y="317"/>
                    </a:lnTo>
                    <a:lnTo>
                      <a:pt x="154" y="320"/>
                    </a:lnTo>
                    <a:lnTo>
                      <a:pt x="160" y="322"/>
                    </a:lnTo>
                    <a:lnTo>
                      <a:pt x="169" y="320"/>
                    </a:lnTo>
                    <a:lnTo>
                      <a:pt x="170" y="320"/>
                    </a:lnTo>
                    <a:lnTo>
                      <a:pt x="170" y="322"/>
                    </a:lnTo>
                    <a:lnTo>
                      <a:pt x="186" y="330"/>
                    </a:lnTo>
                    <a:lnTo>
                      <a:pt x="190" y="331"/>
                    </a:lnTo>
                    <a:lnTo>
                      <a:pt x="190" y="332"/>
                    </a:lnTo>
                    <a:lnTo>
                      <a:pt x="218" y="323"/>
                    </a:lnTo>
                    <a:lnTo>
                      <a:pt x="240" y="320"/>
                    </a:lnTo>
                    <a:lnTo>
                      <a:pt x="241" y="320"/>
                    </a:lnTo>
                    <a:lnTo>
                      <a:pt x="244" y="317"/>
                    </a:lnTo>
                    <a:lnTo>
                      <a:pt x="247" y="317"/>
                    </a:lnTo>
                    <a:lnTo>
                      <a:pt x="247" y="305"/>
                    </a:lnTo>
                    <a:lnTo>
                      <a:pt x="248" y="299"/>
                    </a:lnTo>
                    <a:lnTo>
                      <a:pt x="248" y="296"/>
                    </a:lnTo>
                    <a:lnTo>
                      <a:pt x="250" y="293"/>
                    </a:lnTo>
                    <a:lnTo>
                      <a:pt x="260" y="285"/>
                    </a:lnTo>
                    <a:lnTo>
                      <a:pt x="262" y="284"/>
                    </a:lnTo>
                    <a:lnTo>
                      <a:pt x="261" y="284"/>
                    </a:lnTo>
                    <a:lnTo>
                      <a:pt x="258" y="281"/>
                    </a:lnTo>
                    <a:lnTo>
                      <a:pt x="255" y="279"/>
                    </a:lnTo>
                    <a:lnTo>
                      <a:pt x="254" y="278"/>
                    </a:lnTo>
                    <a:lnTo>
                      <a:pt x="271" y="270"/>
                    </a:lnTo>
                    <a:lnTo>
                      <a:pt x="276" y="265"/>
                    </a:lnTo>
                    <a:lnTo>
                      <a:pt x="278" y="265"/>
                    </a:lnTo>
                    <a:lnTo>
                      <a:pt x="278" y="264"/>
                    </a:lnTo>
                    <a:lnTo>
                      <a:pt x="281" y="260"/>
                    </a:lnTo>
                    <a:lnTo>
                      <a:pt x="285" y="249"/>
                    </a:lnTo>
                    <a:lnTo>
                      <a:pt x="299" y="228"/>
                    </a:lnTo>
                    <a:lnTo>
                      <a:pt x="300" y="228"/>
                    </a:lnTo>
                    <a:lnTo>
                      <a:pt x="301" y="226"/>
                    </a:lnTo>
                    <a:lnTo>
                      <a:pt x="304" y="226"/>
                    </a:lnTo>
                    <a:lnTo>
                      <a:pt x="308" y="225"/>
                    </a:lnTo>
                    <a:lnTo>
                      <a:pt x="307" y="224"/>
                    </a:lnTo>
                    <a:lnTo>
                      <a:pt x="306" y="218"/>
                    </a:lnTo>
                    <a:lnTo>
                      <a:pt x="306" y="217"/>
                    </a:lnTo>
                    <a:lnTo>
                      <a:pt x="303" y="214"/>
                    </a:lnTo>
                    <a:lnTo>
                      <a:pt x="300" y="212"/>
                    </a:lnTo>
                    <a:lnTo>
                      <a:pt x="299" y="212"/>
                    </a:lnTo>
                    <a:lnTo>
                      <a:pt x="299" y="210"/>
                    </a:lnTo>
                    <a:lnTo>
                      <a:pt x="301" y="210"/>
                    </a:lnTo>
                    <a:lnTo>
                      <a:pt x="301" y="207"/>
                    </a:lnTo>
                    <a:lnTo>
                      <a:pt x="294" y="197"/>
                    </a:lnTo>
                    <a:lnTo>
                      <a:pt x="274" y="161"/>
                    </a:lnTo>
                    <a:lnTo>
                      <a:pt x="264" y="152"/>
                    </a:lnTo>
                    <a:lnTo>
                      <a:pt x="261" y="151"/>
                    </a:lnTo>
                    <a:lnTo>
                      <a:pt x="261" y="148"/>
                    </a:lnTo>
                    <a:lnTo>
                      <a:pt x="262" y="145"/>
                    </a:lnTo>
                    <a:lnTo>
                      <a:pt x="261" y="141"/>
                    </a:lnTo>
                    <a:lnTo>
                      <a:pt x="261" y="140"/>
                    </a:lnTo>
                    <a:lnTo>
                      <a:pt x="260" y="137"/>
                    </a:lnTo>
                    <a:lnTo>
                      <a:pt x="260" y="131"/>
                    </a:lnTo>
                    <a:lnTo>
                      <a:pt x="261" y="130"/>
                    </a:lnTo>
                    <a:lnTo>
                      <a:pt x="264" y="119"/>
                    </a:lnTo>
                    <a:lnTo>
                      <a:pt x="261" y="118"/>
                    </a:lnTo>
                    <a:lnTo>
                      <a:pt x="260" y="116"/>
                    </a:lnTo>
                    <a:lnTo>
                      <a:pt x="255" y="11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38" name="Freeform 969">
                <a:extLst>
                  <a:ext uri="{FF2B5EF4-FFF2-40B4-BE49-F238E27FC236}">
                    <a16:creationId xmlns:a16="http://schemas.microsoft.com/office/drawing/2014/main" id="{A24EE7B6-2264-C0F1-95C2-61F21EF977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8" y="2364"/>
                <a:ext cx="195" cy="241"/>
              </a:xfrm>
              <a:custGeom>
                <a:avLst/>
                <a:gdLst>
                  <a:gd name="T0" fmla="*/ 83 w 779"/>
                  <a:gd name="T1" fmla="*/ 17 h 963"/>
                  <a:gd name="T2" fmla="*/ 50 w 779"/>
                  <a:gd name="T3" fmla="*/ 4 h 963"/>
                  <a:gd name="T4" fmla="*/ 36 w 779"/>
                  <a:gd name="T5" fmla="*/ 29 h 963"/>
                  <a:gd name="T6" fmla="*/ 38 w 779"/>
                  <a:gd name="T7" fmla="*/ 92 h 963"/>
                  <a:gd name="T8" fmla="*/ 28 w 779"/>
                  <a:gd name="T9" fmla="*/ 121 h 963"/>
                  <a:gd name="T10" fmla="*/ 42 w 779"/>
                  <a:gd name="T11" fmla="*/ 159 h 963"/>
                  <a:gd name="T12" fmla="*/ 53 w 779"/>
                  <a:gd name="T13" fmla="*/ 209 h 963"/>
                  <a:gd name="T14" fmla="*/ 88 w 779"/>
                  <a:gd name="T15" fmla="*/ 220 h 963"/>
                  <a:gd name="T16" fmla="*/ 116 w 779"/>
                  <a:gd name="T17" fmla="*/ 275 h 963"/>
                  <a:gd name="T18" fmla="*/ 147 w 779"/>
                  <a:gd name="T19" fmla="*/ 377 h 963"/>
                  <a:gd name="T20" fmla="*/ 186 w 779"/>
                  <a:gd name="T21" fmla="*/ 429 h 963"/>
                  <a:gd name="T22" fmla="*/ 228 w 779"/>
                  <a:gd name="T23" fmla="*/ 452 h 963"/>
                  <a:gd name="T24" fmla="*/ 307 w 779"/>
                  <a:gd name="T25" fmla="*/ 512 h 963"/>
                  <a:gd name="T26" fmla="*/ 328 w 779"/>
                  <a:gd name="T27" fmla="*/ 571 h 963"/>
                  <a:gd name="T28" fmla="*/ 355 w 779"/>
                  <a:gd name="T29" fmla="*/ 652 h 963"/>
                  <a:gd name="T30" fmla="*/ 376 w 779"/>
                  <a:gd name="T31" fmla="*/ 680 h 963"/>
                  <a:gd name="T32" fmla="*/ 348 w 779"/>
                  <a:gd name="T33" fmla="*/ 757 h 963"/>
                  <a:gd name="T34" fmla="*/ 293 w 779"/>
                  <a:gd name="T35" fmla="*/ 798 h 963"/>
                  <a:gd name="T36" fmla="*/ 257 w 779"/>
                  <a:gd name="T37" fmla="*/ 845 h 963"/>
                  <a:gd name="T38" fmla="*/ 270 w 779"/>
                  <a:gd name="T39" fmla="*/ 913 h 963"/>
                  <a:gd name="T40" fmla="*/ 291 w 779"/>
                  <a:gd name="T41" fmla="*/ 924 h 963"/>
                  <a:gd name="T42" fmla="*/ 318 w 779"/>
                  <a:gd name="T43" fmla="*/ 899 h 963"/>
                  <a:gd name="T44" fmla="*/ 351 w 779"/>
                  <a:gd name="T45" fmla="*/ 888 h 963"/>
                  <a:gd name="T46" fmla="*/ 401 w 779"/>
                  <a:gd name="T47" fmla="*/ 912 h 963"/>
                  <a:gd name="T48" fmla="*/ 426 w 779"/>
                  <a:gd name="T49" fmla="*/ 952 h 963"/>
                  <a:gd name="T50" fmla="*/ 444 w 779"/>
                  <a:gd name="T51" fmla="*/ 916 h 963"/>
                  <a:gd name="T52" fmla="*/ 478 w 779"/>
                  <a:gd name="T53" fmla="*/ 942 h 963"/>
                  <a:gd name="T54" fmla="*/ 501 w 779"/>
                  <a:gd name="T55" fmla="*/ 910 h 963"/>
                  <a:gd name="T56" fmla="*/ 496 w 779"/>
                  <a:gd name="T57" fmla="*/ 889 h 963"/>
                  <a:gd name="T58" fmla="*/ 488 w 779"/>
                  <a:gd name="T59" fmla="*/ 865 h 963"/>
                  <a:gd name="T60" fmla="*/ 481 w 779"/>
                  <a:gd name="T61" fmla="*/ 834 h 963"/>
                  <a:gd name="T62" fmla="*/ 451 w 779"/>
                  <a:gd name="T63" fmla="*/ 779 h 963"/>
                  <a:gd name="T64" fmla="*/ 483 w 779"/>
                  <a:gd name="T65" fmla="*/ 807 h 963"/>
                  <a:gd name="T66" fmla="*/ 508 w 779"/>
                  <a:gd name="T67" fmla="*/ 810 h 963"/>
                  <a:gd name="T68" fmla="*/ 511 w 779"/>
                  <a:gd name="T69" fmla="*/ 791 h 963"/>
                  <a:gd name="T70" fmla="*/ 581 w 779"/>
                  <a:gd name="T71" fmla="*/ 797 h 963"/>
                  <a:gd name="T72" fmla="*/ 635 w 779"/>
                  <a:gd name="T73" fmla="*/ 774 h 963"/>
                  <a:gd name="T74" fmla="*/ 672 w 779"/>
                  <a:gd name="T75" fmla="*/ 776 h 963"/>
                  <a:gd name="T76" fmla="*/ 708 w 779"/>
                  <a:gd name="T77" fmla="*/ 765 h 963"/>
                  <a:gd name="T78" fmla="*/ 718 w 779"/>
                  <a:gd name="T79" fmla="*/ 715 h 963"/>
                  <a:gd name="T80" fmla="*/ 768 w 779"/>
                  <a:gd name="T81" fmla="*/ 715 h 963"/>
                  <a:gd name="T82" fmla="*/ 747 w 779"/>
                  <a:gd name="T83" fmla="*/ 616 h 963"/>
                  <a:gd name="T84" fmla="*/ 698 w 779"/>
                  <a:gd name="T85" fmla="*/ 577 h 963"/>
                  <a:gd name="T86" fmla="*/ 740 w 779"/>
                  <a:gd name="T87" fmla="*/ 553 h 963"/>
                  <a:gd name="T88" fmla="*/ 702 w 779"/>
                  <a:gd name="T89" fmla="*/ 500 h 963"/>
                  <a:gd name="T90" fmla="*/ 684 w 779"/>
                  <a:gd name="T91" fmla="*/ 469 h 963"/>
                  <a:gd name="T92" fmla="*/ 695 w 779"/>
                  <a:gd name="T93" fmla="*/ 441 h 963"/>
                  <a:gd name="T94" fmla="*/ 663 w 779"/>
                  <a:gd name="T95" fmla="*/ 399 h 963"/>
                  <a:gd name="T96" fmla="*/ 649 w 779"/>
                  <a:gd name="T97" fmla="*/ 331 h 963"/>
                  <a:gd name="T98" fmla="*/ 568 w 779"/>
                  <a:gd name="T99" fmla="*/ 322 h 963"/>
                  <a:gd name="T100" fmla="*/ 555 w 779"/>
                  <a:gd name="T101" fmla="*/ 296 h 963"/>
                  <a:gd name="T102" fmla="*/ 552 w 779"/>
                  <a:gd name="T103" fmla="*/ 226 h 963"/>
                  <a:gd name="T104" fmla="*/ 578 w 779"/>
                  <a:gd name="T105" fmla="*/ 158 h 963"/>
                  <a:gd name="T106" fmla="*/ 532 w 779"/>
                  <a:gd name="T107" fmla="*/ 110 h 963"/>
                  <a:gd name="T108" fmla="*/ 493 w 779"/>
                  <a:gd name="T109" fmla="*/ 112 h 963"/>
                  <a:gd name="T110" fmla="*/ 450 w 779"/>
                  <a:gd name="T111" fmla="*/ 93 h 963"/>
                  <a:gd name="T112" fmla="*/ 327 w 779"/>
                  <a:gd name="T113" fmla="*/ 89 h 963"/>
                  <a:gd name="T114" fmla="*/ 254 w 779"/>
                  <a:gd name="T115" fmla="*/ 79 h 963"/>
                  <a:gd name="T116" fmla="*/ 200 w 779"/>
                  <a:gd name="T117" fmla="*/ 64 h 963"/>
                  <a:gd name="T118" fmla="*/ 109 w 779"/>
                  <a:gd name="T119" fmla="*/ 86 h 963"/>
                  <a:gd name="T120" fmla="*/ 103 w 779"/>
                  <a:gd name="T121" fmla="*/ 42 h 963"/>
                  <a:gd name="T122" fmla="*/ 106 w 779"/>
                  <a:gd name="T123" fmla="*/ 24 h 9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779" h="963">
                    <a:moveTo>
                      <a:pt x="91" y="7"/>
                    </a:moveTo>
                    <a:lnTo>
                      <a:pt x="90" y="7"/>
                    </a:lnTo>
                    <a:lnTo>
                      <a:pt x="91" y="10"/>
                    </a:lnTo>
                    <a:lnTo>
                      <a:pt x="91" y="11"/>
                    </a:lnTo>
                    <a:lnTo>
                      <a:pt x="95" y="12"/>
                    </a:lnTo>
                    <a:lnTo>
                      <a:pt x="96" y="15"/>
                    </a:lnTo>
                    <a:lnTo>
                      <a:pt x="96" y="19"/>
                    </a:lnTo>
                    <a:lnTo>
                      <a:pt x="95" y="21"/>
                    </a:lnTo>
                    <a:lnTo>
                      <a:pt x="87" y="19"/>
                    </a:lnTo>
                    <a:lnTo>
                      <a:pt x="85" y="18"/>
                    </a:lnTo>
                    <a:lnTo>
                      <a:pt x="83" y="17"/>
                    </a:lnTo>
                    <a:lnTo>
                      <a:pt x="83" y="15"/>
                    </a:lnTo>
                    <a:lnTo>
                      <a:pt x="81" y="12"/>
                    </a:lnTo>
                    <a:lnTo>
                      <a:pt x="83" y="10"/>
                    </a:lnTo>
                    <a:lnTo>
                      <a:pt x="83" y="2"/>
                    </a:lnTo>
                    <a:lnTo>
                      <a:pt x="78" y="1"/>
                    </a:lnTo>
                    <a:lnTo>
                      <a:pt x="77" y="0"/>
                    </a:lnTo>
                    <a:lnTo>
                      <a:pt x="66" y="0"/>
                    </a:lnTo>
                    <a:lnTo>
                      <a:pt x="64" y="2"/>
                    </a:lnTo>
                    <a:lnTo>
                      <a:pt x="56" y="2"/>
                    </a:lnTo>
                    <a:lnTo>
                      <a:pt x="52" y="4"/>
                    </a:lnTo>
                    <a:lnTo>
                      <a:pt x="50" y="4"/>
                    </a:lnTo>
                    <a:lnTo>
                      <a:pt x="47" y="7"/>
                    </a:lnTo>
                    <a:lnTo>
                      <a:pt x="47" y="8"/>
                    </a:lnTo>
                    <a:lnTo>
                      <a:pt x="47" y="10"/>
                    </a:lnTo>
                    <a:lnTo>
                      <a:pt x="46" y="17"/>
                    </a:lnTo>
                    <a:lnTo>
                      <a:pt x="42" y="24"/>
                    </a:lnTo>
                    <a:lnTo>
                      <a:pt x="42" y="25"/>
                    </a:lnTo>
                    <a:lnTo>
                      <a:pt x="39" y="25"/>
                    </a:lnTo>
                    <a:lnTo>
                      <a:pt x="39" y="26"/>
                    </a:lnTo>
                    <a:lnTo>
                      <a:pt x="38" y="28"/>
                    </a:lnTo>
                    <a:lnTo>
                      <a:pt x="38" y="29"/>
                    </a:lnTo>
                    <a:lnTo>
                      <a:pt x="36" y="29"/>
                    </a:lnTo>
                    <a:lnTo>
                      <a:pt x="36" y="32"/>
                    </a:lnTo>
                    <a:lnTo>
                      <a:pt x="35" y="35"/>
                    </a:lnTo>
                    <a:lnTo>
                      <a:pt x="36" y="36"/>
                    </a:lnTo>
                    <a:lnTo>
                      <a:pt x="38" y="40"/>
                    </a:lnTo>
                    <a:lnTo>
                      <a:pt x="40" y="43"/>
                    </a:lnTo>
                    <a:lnTo>
                      <a:pt x="43" y="50"/>
                    </a:lnTo>
                    <a:lnTo>
                      <a:pt x="46" y="62"/>
                    </a:lnTo>
                    <a:lnTo>
                      <a:pt x="46" y="68"/>
                    </a:lnTo>
                    <a:lnTo>
                      <a:pt x="43" y="72"/>
                    </a:lnTo>
                    <a:lnTo>
                      <a:pt x="39" y="81"/>
                    </a:lnTo>
                    <a:lnTo>
                      <a:pt x="38" y="92"/>
                    </a:lnTo>
                    <a:lnTo>
                      <a:pt x="39" y="93"/>
                    </a:lnTo>
                    <a:lnTo>
                      <a:pt x="39" y="96"/>
                    </a:lnTo>
                    <a:lnTo>
                      <a:pt x="38" y="105"/>
                    </a:lnTo>
                    <a:lnTo>
                      <a:pt x="36" y="106"/>
                    </a:lnTo>
                    <a:lnTo>
                      <a:pt x="33" y="110"/>
                    </a:lnTo>
                    <a:lnTo>
                      <a:pt x="32" y="113"/>
                    </a:lnTo>
                    <a:lnTo>
                      <a:pt x="31" y="114"/>
                    </a:lnTo>
                    <a:lnTo>
                      <a:pt x="31" y="116"/>
                    </a:lnTo>
                    <a:lnTo>
                      <a:pt x="29" y="116"/>
                    </a:lnTo>
                    <a:lnTo>
                      <a:pt x="29" y="120"/>
                    </a:lnTo>
                    <a:lnTo>
                      <a:pt x="28" y="121"/>
                    </a:lnTo>
                    <a:lnTo>
                      <a:pt x="28" y="122"/>
                    </a:lnTo>
                    <a:lnTo>
                      <a:pt x="25" y="122"/>
                    </a:lnTo>
                    <a:lnTo>
                      <a:pt x="24" y="124"/>
                    </a:lnTo>
                    <a:lnTo>
                      <a:pt x="23" y="124"/>
                    </a:lnTo>
                    <a:lnTo>
                      <a:pt x="6" y="131"/>
                    </a:lnTo>
                    <a:lnTo>
                      <a:pt x="0" y="137"/>
                    </a:lnTo>
                    <a:lnTo>
                      <a:pt x="2" y="139"/>
                    </a:lnTo>
                    <a:lnTo>
                      <a:pt x="9" y="148"/>
                    </a:lnTo>
                    <a:lnTo>
                      <a:pt x="11" y="152"/>
                    </a:lnTo>
                    <a:lnTo>
                      <a:pt x="40" y="159"/>
                    </a:lnTo>
                    <a:lnTo>
                      <a:pt x="42" y="159"/>
                    </a:lnTo>
                    <a:lnTo>
                      <a:pt x="45" y="160"/>
                    </a:lnTo>
                    <a:lnTo>
                      <a:pt x="49" y="163"/>
                    </a:lnTo>
                    <a:lnTo>
                      <a:pt x="52" y="166"/>
                    </a:lnTo>
                    <a:lnTo>
                      <a:pt x="60" y="177"/>
                    </a:lnTo>
                    <a:lnTo>
                      <a:pt x="62" y="179"/>
                    </a:lnTo>
                    <a:lnTo>
                      <a:pt x="62" y="180"/>
                    </a:lnTo>
                    <a:lnTo>
                      <a:pt x="60" y="184"/>
                    </a:lnTo>
                    <a:lnTo>
                      <a:pt x="57" y="187"/>
                    </a:lnTo>
                    <a:lnTo>
                      <a:pt x="50" y="194"/>
                    </a:lnTo>
                    <a:lnTo>
                      <a:pt x="47" y="201"/>
                    </a:lnTo>
                    <a:lnTo>
                      <a:pt x="53" y="209"/>
                    </a:lnTo>
                    <a:lnTo>
                      <a:pt x="64" y="216"/>
                    </a:lnTo>
                    <a:lnTo>
                      <a:pt x="66" y="218"/>
                    </a:lnTo>
                    <a:lnTo>
                      <a:pt x="70" y="223"/>
                    </a:lnTo>
                    <a:lnTo>
                      <a:pt x="71" y="225"/>
                    </a:lnTo>
                    <a:lnTo>
                      <a:pt x="71" y="226"/>
                    </a:lnTo>
                    <a:lnTo>
                      <a:pt x="73" y="225"/>
                    </a:lnTo>
                    <a:lnTo>
                      <a:pt x="74" y="220"/>
                    </a:lnTo>
                    <a:lnTo>
                      <a:pt x="77" y="216"/>
                    </a:lnTo>
                    <a:lnTo>
                      <a:pt x="83" y="216"/>
                    </a:lnTo>
                    <a:lnTo>
                      <a:pt x="87" y="218"/>
                    </a:lnTo>
                    <a:lnTo>
                      <a:pt x="88" y="220"/>
                    </a:lnTo>
                    <a:lnTo>
                      <a:pt x="91" y="230"/>
                    </a:lnTo>
                    <a:lnTo>
                      <a:pt x="96" y="236"/>
                    </a:lnTo>
                    <a:lnTo>
                      <a:pt x="98" y="239"/>
                    </a:lnTo>
                    <a:lnTo>
                      <a:pt x="98" y="243"/>
                    </a:lnTo>
                    <a:lnTo>
                      <a:pt x="102" y="250"/>
                    </a:lnTo>
                    <a:lnTo>
                      <a:pt x="105" y="254"/>
                    </a:lnTo>
                    <a:lnTo>
                      <a:pt x="107" y="255"/>
                    </a:lnTo>
                    <a:lnTo>
                      <a:pt x="112" y="255"/>
                    </a:lnTo>
                    <a:lnTo>
                      <a:pt x="116" y="257"/>
                    </a:lnTo>
                    <a:lnTo>
                      <a:pt x="115" y="257"/>
                    </a:lnTo>
                    <a:lnTo>
                      <a:pt x="116" y="275"/>
                    </a:lnTo>
                    <a:lnTo>
                      <a:pt x="117" y="279"/>
                    </a:lnTo>
                    <a:lnTo>
                      <a:pt x="117" y="282"/>
                    </a:lnTo>
                    <a:lnTo>
                      <a:pt x="112" y="296"/>
                    </a:lnTo>
                    <a:lnTo>
                      <a:pt x="110" y="302"/>
                    </a:lnTo>
                    <a:lnTo>
                      <a:pt x="110" y="316"/>
                    </a:lnTo>
                    <a:lnTo>
                      <a:pt x="112" y="316"/>
                    </a:lnTo>
                    <a:lnTo>
                      <a:pt x="119" y="324"/>
                    </a:lnTo>
                    <a:lnTo>
                      <a:pt x="130" y="342"/>
                    </a:lnTo>
                    <a:lnTo>
                      <a:pt x="143" y="371"/>
                    </a:lnTo>
                    <a:lnTo>
                      <a:pt x="145" y="376"/>
                    </a:lnTo>
                    <a:lnTo>
                      <a:pt x="147" y="377"/>
                    </a:lnTo>
                    <a:lnTo>
                      <a:pt x="147" y="378"/>
                    </a:lnTo>
                    <a:lnTo>
                      <a:pt x="155" y="385"/>
                    </a:lnTo>
                    <a:lnTo>
                      <a:pt x="163" y="395"/>
                    </a:lnTo>
                    <a:lnTo>
                      <a:pt x="165" y="405"/>
                    </a:lnTo>
                    <a:lnTo>
                      <a:pt x="166" y="407"/>
                    </a:lnTo>
                    <a:lnTo>
                      <a:pt x="170" y="420"/>
                    </a:lnTo>
                    <a:lnTo>
                      <a:pt x="172" y="420"/>
                    </a:lnTo>
                    <a:lnTo>
                      <a:pt x="172" y="422"/>
                    </a:lnTo>
                    <a:lnTo>
                      <a:pt x="176" y="423"/>
                    </a:lnTo>
                    <a:lnTo>
                      <a:pt x="179" y="426"/>
                    </a:lnTo>
                    <a:lnTo>
                      <a:pt x="186" y="429"/>
                    </a:lnTo>
                    <a:lnTo>
                      <a:pt x="190" y="431"/>
                    </a:lnTo>
                    <a:lnTo>
                      <a:pt x="194" y="431"/>
                    </a:lnTo>
                    <a:lnTo>
                      <a:pt x="197" y="430"/>
                    </a:lnTo>
                    <a:lnTo>
                      <a:pt x="204" y="430"/>
                    </a:lnTo>
                    <a:lnTo>
                      <a:pt x="214" y="433"/>
                    </a:lnTo>
                    <a:lnTo>
                      <a:pt x="218" y="437"/>
                    </a:lnTo>
                    <a:lnTo>
                      <a:pt x="217" y="447"/>
                    </a:lnTo>
                    <a:lnTo>
                      <a:pt x="217" y="450"/>
                    </a:lnTo>
                    <a:lnTo>
                      <a:pt x="219" y="451"/>
                    </a:lnTo>
                    <a:lnTo>
                      <a:pt x="225" y="451"/>
                    </a:lnTo>
                    <a:lnTo>
                      <a:pt x="228" y="452"/>
                    </a:lnTo>
                    <a:lnTo>
                      <a:pt x="228" y="455"/>
                    </a:lnTo>
                    <a:lnTo>
                      <a:pt x="243" y="469"/>
                    </a:lnTo>
                    <a:lnTo>
                      <a:pt x="249" y="473"/>
                    </a:lnTo>
                    <a:lnTo>
                      <a:pt x="260" y="479"/>
                    </a:lnTo>
                    <a:lnTo>
                      <a:pt x="271" y="479"/>
                    </a:lnTo>
                    <a:lnTo>
                      <a:pt x="272" y="480"/>
                    </a:lnTo>
                    <a:lnTo>
                      <a:pt x="275" y="482"/>
                    </a:lnTo>
                    <a:lnTo>
                      <a:pt x="277" y="483"/>
                    </a:lnTo>
                    <a:lnTo>
                      <a:pt x="277" y="484"/>
                    </a:lnTo>
                    <a:lnTo>
                      <a:pt x="278" y="490"/>
                    </a:lnTo>
                    <a:lnTo>
                      <a:pt x="307" y="512"/>
                    </a:lnTo>
                    <a:lnTo>
                      <a:pt x="313" y="518"/>
                    </a:lnTo>
                    <a:lnTo>
                      <a:pt x="313" y="522"/>
                    </a:lnTo>
                    <a:lnTo>
                      <a:pt x="314" y="525"/>
                    </a:lnTo>
                    <a:lnTo>
                      <a:pt x="314" y="526"/>
                    </a:lnTo>
                    <a:lnTo>
                      <a:pt x="316" y="526"/>
                    </a:lnTo>
                    <a:lnTo>
                      <a:pt x="318" y="529"/>
                    </a:lnTo>
                    <a:lnTo>
                      <a:pt x="325" y="546"/>
                    </a:lnTo>
                    <a:lnTo>
                      <a:pt x="331" y="550"/>
                    </a:lnTo>
                    <a:lnTo>
                      <a:pt x="332" y="553"/>
                    </a:lnTo>
                    <a:lnTo>
                      <a:pt x="337" y="556"/>
                    </a:lnTo>
                    <a:lnTo>
                      <a:pt x="328" y="571"/>
                    </a:lnTo>
                    <a:lnTo>
                      <a:pt x="325" y="575"/>
                    </a:lnTo>
                    <a:lnTo>
                      <a:pt x="334" y="595"/>
                    </a:lnTo>
                    <a:lnTo>
                      <a:pt x="339" y="617"/>
                    </a:lnTo>
                    <a:lnTo>
                      <a:pt x="342" y="623"/>
                    </a:lnTo>
                    <a:lnTo>
                      <a:pt x="342" y="634"/>
                    </a:lnTo>
                    <a:lnTo>
                      <a:pt x="349" y="649"/>
                    </a:lnTo>
                    <a:lnTo>
                      <a:pt x="351" y="649"/>
                    </a:lnTo>
                    <a:lnTo>
                      <a:pt x="351" y="655"/>
                    </a:lnTo>
                    <a:lnTo>
                      <a:pt x="352" y="656"/>
                    </a:lnTo>
                    <a:lnTo>
                      <a:pt x="352" y="655"/>
                    </a:lnTo>
                    <a:lnTo>
                      <a:pt x="355" y="652"/>
                    </a:lnTo>
                    <a:lnTo>
                      <a:pt x="356" y="652"/>
                    </a:lnTo>
                    <a:lnTo>
                      <a:pt x="359" y="655"/>
                    </a:lnTo>
                    <a:lnTo>
                      <a:pt x="362" y="656"/>
                    </a:lnTo>
                    <a:lnTo>
                      <a:pt x="363" y="656"/>
                    </a:lnTo>
                    <a:lnTo>
                      <a:pt x="366" y="657"/>
                    </a:lnTo>
                    <a:lnTo>
                      <a:pt x="373" y="663"/>
                    </a:lnTo>
                    <a:lnTo>
                      <a:pt x="376" y="666"/>
                    </a:lnTo>
                    <a:lnTo>
                      <a:pt x="376" y="667"/>
                    </a:lnTo>
                    <a:lnTo>
                      <a:pt x="374" y="671"/>
                    </a:lnTo>
                    <a:lnTo>
                      <a:pt x="374" y="677"/>
                    </a:lnTo>
                    <a:lnTo>
                      <a:pt x="376" y="680"/>
                    </a:lnTo>
                    <a:lnTo>
                      <a:pt x="377" y="680"/>
                    </a:lnTo>
                    <a:lnTo>
                      <a:pt x="377" y="683"/>
                    </a:lnTo>
                    <a:lnTo>
                      <a:pt x="367" y="692"/>
                    </a:lnTo>
                    <a:lnTo>
                      <a:pt x="360" y="697"/>
                    </a:lnTo>
                    <a:lnTo>
                      <a:pt x="356" y="699"/>
                    </a:lnTo>
                    <a:lnTo>
                      <a:pt x="354" y="705"/>
                    </a:lnTo>
                    <a:lnTo>
                      <a:pt x="355" y="707"/>
                    </a:lnTo>
                    <a:lnTo>
                      <a:pt x="355" y="714"/>
                    </a:lnTo>
                    <a:lnTo>
                      <a:pt x="366" y="748"/>
                    </a:lnTo>
                    <a:lnTo>
                      <a:pt x="363" y="748"/>
                    </a:lnTo>
                    <a:lnTo>
                      <a:pt x="348" y="757"/>
                    </a:lnTo>
                    <a:lnTo>
                      <a:pt x="347" y="757"/>
                    </a:lnTo>
                    <a:lnTo>
                      <a:pt x="348" y="760"/>
                    </a:lnTo>
                    <a:lnTo>
                      <a:pt x="349" y="761"/>
                    </a:lnTo>
                    <a:lnTo>
                      <a:pt x="349" y="771"/>
                    </a:lnTo>
                    <a:lnTo>
                      <a:pt x="347" y="774"/>
                    </a:lnTo>
                    <a:lnTo>
                      <a:pt x="345" y="774"/>
                    </a:lnTo>
                    <a:lnTo>
                      <a:pt x="337" y="775"/>
                    </a:lnTo>
                    <a:lnTo>
                      <a:pt x="318" y="781"/>
                    </a:lnTo>
                    <a:lnTo>
                      <a:pt x="295" y="797"/>
                    </a:lnTo>
                    <a:lnTo>
                      <a:pt x="295" y="798"/>
                    </a:lnTo>
                    <a:lnTo>
                      <a:pt x="293" y="798"/>
                    </a:lnTo>
                    <a:lnTo>
                      <a:pt x="289" y="797"/>
                    </a:lnTo>
                    <a:lnTo>
                      <a:pt x="288" y="796"/>
                    </a:lnTo>
                    <a:lnTo>
                      <a:pt x="288" y="797"/>
                    </a:lnTo>
                    <a:lnTo>
                      <a:pt x="282" y="804"/>
                    </a:lnTo>
                    <a:lnTo>
                      <a:pt x="282" y="812"/>
                    </a:lnTo>
                    <a:lnTo>
                      <a:pt x="279" y="814"/>
                    </a:lnTo>
                    <a:lnTo>
                      <a:pt x="270" y="817"/>
                    </a:lnTo>
                    <a:lnTo>
                      <a:pt x="270" y="820"/>
                    </a:lnTo>
                    <a:lnTo>
                      <a:pt x="265" y="831"/>
                    </a:lnTo>
                    <a:lnTo>
                      <a:pt x="258" y="843"/>
                    </a:lnTo>
                    <a:lnTo>
                      <a:pt x="257" y="845"/>
                    </a:lnTo>
                    <a:lnTo>
                      <a:pt x="257" y="848"/>
                    </a:lnTo>
                    <a:lnTo>
                      <a:pt x="258" y="850"/>
                    </a:lnTo>
                    <a:lnTo>
                      <a:pt x="258" y="852"/>
                    </a:lnTo>
                    <a:lnTo>
                      <a:pt x="261" y="858"/>
                    </a:lnTo>
                    <a:lnTo>
                      <a:pt x="264" y="870"/>
                    </a:lnTo>
                    <a:lnTo>
                      <a:pt x="263" y="880"/>
                    </a:lnTo>
                    <a:lnTo>
                      <a:pt x="263" y="894"/>
                    </a:lnTo>
                    <a:lnTo>
                      <a:pt x="265" y="908"/>
                    </a:lnTo>
                    <a:lnTo>
                      <a:pt x="267" y="910"/>
                    </a:lnTo>
                    <a:lnTo>
                      <a:pt x="268" y="912"/>
                    </a:lnTo>
                    <a:lnTo>
                      <a:pt x="270" y="913"/>
                    </a:lnTo>
                    <a:lnTo>
                      <a:pt x="274" y="927"/>
                    </a:lnTo>
                    <a:lnTo>
                      <a:pt x="274" y="938"/>
                    </a:lnTo>
                    <a:lnTo>
                      <a:pt x="275" y="945"/>
                    </a:lnTo>
                    <a:lnTo>
                      <a:pt x="277" y="947"/>
                    </a:lnTo>
                    <a:lnTo>
                      <a:pt x="279" y="955"/>
                    </a:lnTo>
                    <a:lnTo>
                      <a:pt x="282" y="955"/>
                    </a:lnTo>
                    <a:lnTo>
                      <a:pt x="297" y="940"/>
                    </a:lnTo>
                    <a:lnTo>
                      <a:pt x="297" y="938"/>
                    </a:lnTo>
                    <a:lnTo>
                      <a:pt x="300" y="930"/>
                    </a:lnTo>
                    <a:lnTo>
                      <a:pt x="300" y="927"/>
                    </a:lnTo>
                    <a:lnTo>
                      <a:pt x="291" y="924"/>
                    </a:lnTo>
                    <a:lnTo>
                      <a:pt x="289" y="923"/>
                    </a:lnTo>
                    <a:lnTo>
                      <a:pt x="289" y="917"/>
                    </a:lnTo>
                    <a:lnTo>
                      <a:pt x="291" y="917"/>
                    </a:lnTo>
                    <a:lnTo>
                      <a:pt x="295" y="916"/>
                    </a:lnTo>
                    <a:lnTo>
                      <a:pt x="299" y="913"/>
                    </a:lnTo>
                    <a:lnTo>
                      <a:pt x="302" y="910"/>
                    </a:lnTo>
                    <a:lnTo>
                      <a:pt x="304" y="909"/>
                    </a:lnTo>
                    <a:lnTo>
                      <a:pt x="317" y="909"/>
                    </a:lnTo>
                    <a:lnTo>
                      <a:pt x="317" y="906"/>
                    </a:lnTo>
                    <a:lnTo>
                      <a:pt x="318" y="905"/>
                    </a:lnTo>
                    <a:lnTo>
                      <a:pt x="318" y="899"/>
                    </a:lnTo>
                    <a:lnTo>
                      <a:pt x="316" y="896"/>
                    </a:lnTo>
                    <a:lnTo>
                      <a:pt x="316" y="892"/>
                    </a:lnTo>
                    <a:lnTo>
                      <a:pt x="317" y="889"/>
                    </a:lnTo>
                    <a:lnTo>
                      <a:pt x="318" y="885"/>
                    </a:lnTo>
                    <a:lnTo>
                      <a:pt x="323" y="884"/>
                    </a:lnTo>
                    <a:lnTo>
                      <a:pt x="327" y="884"/>
                    </a:lnTo>
                    <a:lnTo>
                      <a:pt x="330" y="880"/>
                    </a:lnTo>
                    <a:lnTo>
                      <a:pt x="332" y="880"/>
                    </a:lnTo>
                    <a:lnTo>
                      <a:pt x="337" y="881"/>
                    </a:lnTo>
                    <a:lnTo>
                      <a:pt x="345" y="887"/>
                    </a:lnTo>
                    <a:lnTo>
                      <a:pt x="351" y="888"/>
                    </a:lnTo>
                    <a:lnTo>
                      <a:pt x="354" y="887"/>
                    </a:lnTo>
                    <a:lnTo>
                      <a:pt x="355" y="884"/>
                    </a:lnTo>
                    <a:lnTo>
                      <a:pt x="367" y="878"/>
                    </a:lnTo>
                    <a:lnTo>
                      <a:pt x="371" y="878"/>
                    </a:lnTo>
                    <a:lnTo>
                      <a:pt x="373" y="880"/>
                    </a:lnTo>
                    <a:lnTo>
                      <a:pt x="381" y="891"/>
                    </a:lnTo>
                    <a:lnTo>
                      <a:pt x="385" y="901"/>
                    </a:lnTo>
                    <a:lnTo>
                      <a:pt x="390" y="908"/>
                    </a:lnTo>
                    <a:lnTo>
                      <a:pt x="394" y="910"/>
                    </a:lnTo>
                    <a:lnTo>
                      <a:pt x="400" y="912"/>
                    </a:lnTo>
                    <a:lnTo>
                      <a:pt x="401" y="912"/>
                    </a:lnTo>
                    <a:lnTo>
                      <a:pt x="401" y="913"/>
                    </a:lnTo>
                    <a:lnTo>
                      <a:pt x="405" y="921"/>
                    </a:lnTo>
                    <a:lnTo>
                      <a:pt x="411" y="940"/>
                    </a:lnTo>
                    <a:lnTo>
                      <a:pt x="416" y="952"/>
                    </a:lnTo>
                    <a:lnTo>
                      <a:pt x="418" y="952"/>
                    </a:lnTo>
                    <a:lnTo>
                      <a:pt x="418" y="958"/>
                    </a:lnTo>
                    <a:lnTo>
                      <a:pt x="419" y="962"/>
                    </a:lnTo>
                    <a:lnTo>
                      <a:pt x="421" y="963"/>
                    </a:lnTo>
                    <a:lnTo>
                      <a:pt x="423" y="963"/>
                    </a:lnTo>
                    <a:lnTo>
                      <a:pt x="426" y="962"/>
                    </a:lnTo>
                    <a:lnTo>
                      <a:pt x="426" y="952"/>
                    </a:lnTo>
                    <a:lnTo>
                      <a:pt x="427" y="948"/>
                    </a:lnTo>
                    <a:lnTo>
                      <a:pt x="429" y="941"/>
                    </a:lnTo>
                    <a:lnTo>
                      <a:pt x="430" y="937"/>
                    </a:lnTo>
                    <a:lnTo>
                      <a:pt x="426" y="930"/>
                    </a:lnTo>
                    <a:lnTo>
                      <a:pt x="427" y="925"/>
                    </a:lnTo>
                    <a:lnTo>
                      <a:pt x="430" y="925"/>
                    </a:lnTo>
                    <a:lnTo>
                      <a:pt x="434" y="927"/>
                    </a:lnTo>
                    <a:lnTo>
                      <a:pt x="440" y="925"/>
                    </a:lnTo>
                    <a:lnTo>
                      <a:pt x="443" y="923"/>
                    </a:lnTo>
                    <a:lnTo>
                      <a:pt x="444" y="917"/>
                    </a:lnTo>
                    <a:lnTo>
                      <a:pt x="444" y="916"/>
                    </a:lnTo>
                    <a:lnTo>
                      <a:pt x="448" y="916"/>
                    </a:lnTo>
                    <a:lnTo>
                      <a:pt x="451" y="915"/>
                    </a:lnTo>
                    <a:lnTo>
                      <a:pt x="452" y="912"/>
                    </a:lnTo>
                    <a:lnTo>
                      <a:pt x="457" y="912"/>
                    </a:lnTo>
                    <a:lnTo>
                      <a:pt x="467" y="917"/>
                    </a:lnTo>
                    <a:lnTo>
                      <a:pt x="471" y="923"/>
                    </a:lnTo>
                    <a:lnTo>
                      <a:pt x="471" y="924"/>
                    </a:lnTo>
                    <a:lnTo>
                      <a:pt x="474" y="928"/>
                    </a:lnTo>
                    <a:lnTo>
                      <a:pt x="475" y="932"/>
                    </a:lnTo>
                    <a:lnTo>
                      <a:pt x="475" y="935"/>
                    </a:lnTo>
                    <a:lnTo>
                      <a:pt x="478" y="942"/>
                    </a:lnTo>
                    <a:lnTo>
                      <a:pt x="482" y="947"/>
                    </a:lnTo>
                    <a:lnTo>
                      <a:pt x="486" y="947"/>
                    </a:lnTo>
                    <a:lnTo>
                      <a:pt x="488" y="948"/>
                    </a:lnTo>
                    <a:lnTo>
                      <a:pt x="489" y="947"/>
                    </a:lnTo>
                    <a:lnTo>
                      <a:pt x="494" y="940"/>
                    </a:lnTo>
                    <a:lnTo>
                      <a:pt x="497" y="930"/>
                    </a:lnTo>
                    <a:lnTo>
                      <a:pt x="494" y="924"/>
                    </a:lnTo>
                    <a:lnTo>
                      <a:pt x="494" y="919"/>
                    </a:lnTo>
                    <a:lnTo>
                      <a:pt x="496" y="915"/>
                    </a:lnTo>
                    <a:lnTo>
                      <a:pt x="497" y="913"/>
                    </a:lnTo>
                    <a:lnTo>
                      <a:pt x="501" y="910"/>
                    </a:lnTo>
                    <a:lnTo>
                      <a:pt x="507" y="908"/>
                    </a:lnTo>
                    <a:lnTo>
                      <a:pt x="522" y="905"/>
                    </a:lnTo>
                    <a:lnTo>
                      <a:pt x="522" y="903"/>
                    </a:lnTo>
                    <a:lnTo>
                      <a:pt x="517" y="891"/>
                    </a:lnTo>
                    <a:lnTo>
                      <a:pt x="514" y="888"/>
                    </a:lnTo>
                    <a:lnTo>
                      <a:pt x="500" y="884"/>
                    </a:lnTo>
                    <a:lnTo>
                      <a:pt x="498" y="884"/>
                    </a:lnTo>
                    <a:lnTo>
                      <a:pt x="494" y="885"/>
                    </a:lnTo>
                    <a:lnTo>
                      <a:pt x="493" y="887"/>
                    </a:lnTo>
                    <a:lnTo>
                      <a:pt x="493" y="888"/>
                    </a:lnTo>
                    <a:lnTo>
                      <a:pt x="496" y="889"/>
                    </a:lnTo>
                    <a:lnTo>
                      <a:pt x="494" y="891"/>
                    </a:lnTo>
                    <a:lnTo>
                      <a:pt x="493" y="891"/>
                    </a:lnTo>
                    <a:lnTo>
                      <a:pt x="490" y="889"/>
                    </a:lnTo>
                    <a:lnTo>
                      <a:pt x="490" y="888"/>
                    </a:lnTo>
                    <a:lnTo>
                      <a:pt x="494" y="875"/>
                    </a:lnTo>
                    <a:lnTo>
                      <a:pt x="494" y="874"/>
                    </a:lnTo>
                    <a:lnTo>
                      <a:pt x="501" y="863"/>
                    </a:lnTo>
                    <a:lnTo>
                      <a:pt x="497" y="863"/>
                    </a:lnTo>
                    <a:lnTo>
                      <a:pt x="496" y="864"/>
                    </a:lnTo>
                    <a:lnTo>
                      <a:pt x="493" y="864"/>
                    </a:lnTo>
                    <a:lnTo>
                      <a:pt x="488" y="865"/>
                    </a:lnTo>
                    <a:lnTo>
                      <a:pt x="486" y="865"/>
                    </a:lnTo>
                    <a:lnTo>
                      <a:pt x="485" y="864"/>
                    </a:lnTo>
                    <a:lnTo>
                      <a:pt x="485" y="863"/>
                    </a:lnTo>
                    <a:lnTo>
                      <a:pt x="483" y="860"/>
                    </a:lnTo>
                    <a:lnTo>
                      <a:pt x="482" y="858"/>
                    </a:lnTo>
                    <a:lnTo>
                      <a:pt x="479" y="854"/>
                    </a:lnTo>
                    <a:lnTo>
                      <a:pt x="479" y="849"/>
                    </a:lnTo>
                    <a:lnTo>
                      <a:pt x="481" y="848"/>
                    </a:lnTo>
                    <a:lnTo>
                      <a:pt x="482" y="845"/>
                    </a:lnTo>
                    <a:lnTo>
                      <a:pt x="482" y="838"/>
                    </a:lnTo>
                    <a:lnTo>
                      <a:pt x="481" y="834"/>
                    </a:lnTo>
                    <a:lnTo>
                      <a:pt x="479" y="832"/>
                    </a:lnTo>
                    <a:lnTo>
                      <a:pt x="471" y="835"/>
                    </a:lnTo>
                    <a:lnTo>
                      <a:pt x="468" y="838"/>
                    </a:lnTo>
                    <a:lnTo>
                      <a:pt x="467" y="838"/>
                    </a:lnTo>
                    <a:lnTo>
                      <a:pt x="458" y="822"/>
                    </a:lnTo>
                    <a:lnTo>
                      <a:pt x="458" y="821"/>
                    </a:lnTo>
                    <a:lnTo>
                      <a:pt x="460" y="815"/>
                    </a:lnTo>
                    <a:lnTo>
                      <a:pt x="461" y="814"/>
                    </a:lnTo>
                    <a:lnTo>
                      <a:pt x="460" y="796"/>
                    </a:lnTo>
                    <a:lnTo>
                      <a:pt x="454" y="790"/>
                    </a:lnTo>
                    <a:lnTo>
                      <a:pt x="451" y="779"/>
                    </a:lnTo>
                    <a:lnTo>
                      <a:pt x="451" y="778"/>
                    </a:lnTo>
                    <a:lnTo>
                      <a:pt x="460" y="778"/>
                    </a:lnTo>
                    <a:lnTo>
                      <a:pt x="461" y="779"/>
                    </a:lnTo>
                    <a:lnTo>
                      <a:pt x="461" y="781"/>
                    </a:lnTo>
                    <a:lnTo>
                      <a:pt x="464" y="782"/>
                    </a:lnTo>
                    <a:lnTo>
                      <a:pt x="471" y="789"/>
                    </a:lnTo>
                    <a:lnTo>
                      <a:pt x="475" y="797"/>
                    </a:lnTo>
                    <a:lnTo>
                      <a:pt x="482" y="800"/>
                    </a:lnTo>
                    <a:lnTo>
                      <a:pt x="482" y="801"/>
                    </a:lnTo>
                    <a:lnTo>
                      <a:pt x="483" y="803"/>
                    </a:lnTo>
                    <a:lnTo>
                      <a:pt x="483" y="807"/>
                    </a:lnTo>
                    <a:lnTo>
                      <a:pt x="485" y="810"/>
                    </a:lnTo>
                    <a:lnTo>
                      <a:pt x="485" y="812"/>
                    </a:lnTo>
                    <a:lnTo>
                      <a:pt x="486" y="815"/>
                    </a:lnTo>
                    <a:lnTo>
                      <a:pt x="486" y="817"/>
                    </a:lnTo>
                    <a:lnTo>
                      <a:pt x="489" y="820"/>
                    </a:lnTo>
                    <a:lnTo>
                      <a:pt x="494" y="820"/>
                    </a:lnTo>
                    <a:lnTo>
                      <a:pt x="498" y="817"/>
                    </a:lnTo>
                    <a:lnTo>
                      <a:pt x="500" y="814"/>
                    </a:lnTo>
                    <a:lnTo>
                      <a:pt x="505" y="811"/>
                    </a:lnTo>
                    <a:lnTo>
                      <a:pt x="507" y="811"/>
                    </a:lnTo>
                    <a:lnTo>
                      <a:pt x="508" y="810"/>
                    </a:lnTo>
                    <a:lnTo>
                      <a:pt x="511" y="810"/>
                    </a:lnTo>
                    <a:lnTo>
                      <a:pt x="515" y="812"/>
                    </a:lnTo>
                    <a:lnTo>
                      <a:pt x="517" y="812"/>
                    </a:lnTo>
                    <a:lnTo>
                      <a:pt x="517" y="814"/>
                    </a:lnTo>
                    <a:lnTo>
                      <a:pt x="520" y="811"/>
                    </a:lnTo>
                    <a:lnTo>
                      <a:pt x="520" y="804"/>
                    </a:lnTo>
                    <a:lnTo>
                      <a:pt x="521" y="797"/>
                    </a:lnTo>
                    <a:lnTo>
                      <a:pt x="521" y="793"/>
                    </a:lnTo>
                    <a:lnTo>
                      <a:pt x="517" y="793"/>
                    </a:lnTo>
                    <a:lnTo>
                      <a:pt x="512" y="794"/>
                    </a:lnTo>
                    <a:lnTo>
                      <a:pt x="511" y="791"/>
                    </a:lnTo>
                    <a:lnTo>
                      <a:pt x="512" y="783"/>
                    </a:lnTo>
                    <a:lnTo>
                      <a:pt x="512" y="779"/>
                    </a:lnTo>
                    <a:lnTo>
                      <a:pt x="518" y="778"/>
                    </a:lnTo>
                    <a:lnTo>
                      <a:pt x="525" y="778"/>
                    </a:lnTo>
                    <a:lnTo>
                      <a:pt x="524" y="783"/>
                    </a:lnTo>
                    <a:lnTo>
                      <a:pt x="525" y="787"/>
                    </a:lnTo>
                    <a:lnTo>
                      <a:pt x="539" y="782"/>
                    </a:lnTo>
                    <a:lnTo>
                      <a:pt x="561" y="785"/>
                    </a:lnTo>
                    <a:lnTo>
                      <a:pt x="575" y="794"/>
                    </a:lnTo>
                    <a:lnTo>
                      <a:pt x="580" y="796"/>
                    </a:lnTo>
                    <a:lnTo>
                      <a:pt x="581" y="797"/>
                    </a:lnTo>
                    <a:lnTo>
                      <a:pt x="589" y="803"/>
                    </a:lnTo>
                    <a:lnTo>
                      <a:pt x="592" y="805"/>
                    </a:lnTo>
                    <a:lnTo>
                      <a:pt x="592" y="807"/>
                    </a:lnTo>
                    <a:lnTo>
                      <a:pt x="605" y="793"/>
                    </a:lnTo>
                    <a:lnTo>
                      <a:pt x="608" y="789"/>
                    </a:lnTo>
                    <a:lnTo>
                      <a:pt x="615" y="774"/>
                    </a:lnTo>
                    <a:lnTo>
                      <a:pt x="622" y="771"/>
                    </a:lnTo>
                    <a:lnTo>
                      <a:pt x="631" y="771"/>
                    </a:lnTo>
                    <a:lnTo>
                      <a:pt x="631" y="772"/>
                    </a:lnTo>
                    <a:lnTo>
                      <a:pt x="633" y="774"/>
                    </a:lnTo>
                    <a:lnTo>
                      <a:pt x="635" y="774"/>
                    </a:lnTo>
                    <a:lnTo>
                      <a:pt x="638" y="771"/>
                    </a:lnTo>
                    <a:lnTo>
                      <a:pt x="645" y="761"/>
                    </a:lnTo>
                    <a:lnTo>
                      <a:pt x="648" y="761"/>
                    </a:lnTo>
                    <a:lnTo>
                      <a:pt x="649" y="760"/>
                    </a:lnTo>
                    <a:lnTo>
                      <a:pt x="658" y="757"/>
                    </a:lnTo>
                    <a:lnTo>
                      <a:pt x="668" y="757"/>
                    </a:lnTo>
                    <a:lnTo>
                      <a:pt x="669" y="760"/>
                    </a:lnTo>
                    <a:lnTo>
                      <a:pt x="670" y="760"/>
                    </a:lnTo>
                    <a:lnTo>
                      <a:pt x="670" y="768"/>
                    </a:lnTo>
                    <a:lnTo>
                      <a:pt x="672" y="774"/>
                    </a:lnTo>
                    <a:lnTo>
                      <a:pt x="672" y="776"/>
                    </a:lnTo>
                    <a:lnTo>
                      <a:pt x="673" y="778"/>
                    </a:lnTo>
                    <a:lnTo>
                      <a:pt x="676" y="785"/>
                    </a:lnTo>
                    <a:lnTo>
                      <a:pt x="679" y="787"/>
                    </a:lnTo>
                    <a:lnTo>
                      <a:pt x="680" y="789"/>
                    </a:lnTo>
                    <a:lnTo>
                      <a:pt x="684" y="789"/>
                    </a:lnTo>
                    <a:lnTo>
                      <a:pt x="689" y="787"/>
                    </a:lnTo>
                    <a:lnTo>
                      <a:pt x="701" y="776"/>
                    </a:lnTo>
                    <a:lnTo>
                      <a:pt x="708" y="775"/>
                    </a:lnTo>
                    <a:lnTo>
                      <a:pt x="709" y="775"/>
                    </a:lnTo>
                    <a:lnTo>
                      <a:pt x="709" y="774"/>
                    </a:lnTo>
                    <a:lnTo>
                      <a:pt x="708" y="765"/>
                    </a:lnTo>
                    <a:lnTo>
                      <a:pt x="714" y="760"/>
                    </a:lnTo>
                    <a:lnTo>
                      <a:pt x="715" y="750"/>
                    </a:lnTo>
                    <a:lnTo>
                      <a:pt x="712" y="737"/>
                    </a:lnTo>
                    <a:lnTo>
                      <a:pt x="712" y="731"/>
                    </a:lnTo>
                    <a:lnTo>
                      <a:pt x="716" y="726"/>
                    </a:lnTo>
                    <a:lnTo>
                      <a:pt x="718" y="726"/>
                    </a:lnTo>
                    <a:lnTo>
                      <a:pt x="721" y="723"/>
                    </a:lnTo>
                    <a:lnTo>
                      <a:pt x="721" y="718"/>
                    </a:lnTo>
                    <a:lnTo>
                      <a:pt x="719" y="716"/>
                    </a:lnTo>
                    <a:lnTo>
                      <a:pt x="719" y="715"/>
                    </a:lnTo>
                    <a:lnTo>
                      <a:pt x="718" y="715"/>
                    </a:lnTo>
                    <a:lnTo>
                      <a:pt x="718" y="712"/>
                    </a:lnTo>
                    <a:lnTo>
                      <a:pt x="719" y="711"/>
                    </a:lnTo>
                    <a:lnTo>
                      <a:pt x="723" y="711"/>
                    </a:lnTo>
                    <a:lnTo>
                      <a:pt x="725" y="712"/>
                    </a:lnTo>
                    <a:lnTo>
                      <a:pt x="742" y="712"/>
                    </a:lnTo>
                    <a:lnTo>
                      <a:pt x="753" y="709"/>
                    </a:lnTo>
                    <a:lnTo>
                      <a:pt x="758" y="711"/>
                    </a:lnTo>
                    <a:lnTo>
                      <a:pt x="762" y="711"/>
                    </a:lnTo>
                    <a:lnTo>
                      <a:pt x="765" y="714"/>
                    </a:lnTo>
                    <a:lnTo>
                      <a:pt x="767" y="714"/>
                    </a:lnTo>
                    <a:lnTo>
                      <a:pt x="768" y="715"/>
                    </a:lnTo>
                    <a:lnTo>
                      <a:pt x="772" y="715"/>
                    </a:lnTo>
                    <a:lnTo>
                      <a:pt x="775" y="714"/>
                    </a:lnTo>
                    <a:lnTo>
                      <a:pt x="776" y="712"/>
                    </a:lnTo>
                    <a:lnTo>
                      <a:pt x="778" y="694"/>
                    </a:lnTo>
                    <a:lnTo>
                      <a:pt x="779" y="687"/>
                    </a:lnTo>
                    <a:lnTo>
                      <a:pt x="776" y="669"/>
                    </a:lnTo>
                    <a:lnTo>
                      <a:pt x="776" y="664"/>
                    </a:lnTo>
                    <a:lnTo>
                      <a:pt x="769" y="651"/>
                    </a:lnTo>
                    <a:lnTo>
                      <a:pt x="761" y="639"/>
                    </a:lnTo>
                    <a:lnTo>
                      <a:pt x="749" y="630"/>
                    </a:lnTo>
                    <a:lnTo>
                      <a:pt x="747" y="616"/>
                    </a:lnTo>
                    <a:lnTo>
                      <a:pt x="747" y="614"/>
                    </a:lnTo>
                    <a:lnTo>
                      <a:pt x="745" y="613"/>
                    </a:lnTo>
                    <a:lnTo>
                      <a:pt x="736" y="610"/>
                    </a:lnTo>
                    <a:lnTo>
                      <a:pt x="711" y="618"/>
                    </a:lnTo>
                    <a:lnTo>
                      <a:pt x="708" y="618"/>
                    </a:lnTo>
                    <a:lnTo>
                      <a:pt x="708" y="603"/>
                    </a:lnTo>
                    <a:lnTo>
                      <a:pt x="709" y="602"/>
                    </a:lnTo>
                    <a:lnTo>
                      <a:pt x="709" y="595"/>
                    </a:lnTo>
                    <a:lnTo>
                      <a:pt x="708" y="593"/>
                    </a:lnTo>
                    <a:lnTo>
                      <a:pt x="708" y="590"/>
                    </a:lnTo>
                    <a:lnTo>
                      <a:pt x="698" y="577"/>
                    </a:lnTo>
                    <a:lnTo>
                      <a:pt x="697" y="575"/>
                    </a:lnTo>
                    <a:lnTo>
                      <a:pt x="697" y="574"/>
                    </a:lnTo>
                    <a:lnTo>
                      <a:pt x="698" y="572"/>
                    </a:lnTo>
                    <a:lnTo>
                      <a:pt x="701" y="567"/>
                    </a:lnTo>
                    <a:lnTo>
                      <a:pt x="704" y="564"/>
                    </a:lnTo>
                    <a:lnTo>
                      <a:pt x="709" y="564"/>
                    </a:lnTo>
                    <a:lnTo>
                      <a:pt x="714" y="560"/>
                    </a:lnTo>
                    <a:lnTo>
                      <a:pt x="735" y="556"/>
                    </a:lnTo>
                    <a:lnTo>
                      <a:pt x="737" y="556"/>
                    </a:lnTo>
                    <a:lnTo>
                      <a:pt x="740" y="554"/>
                    </a:lnTo>
                    <a:lnTo>
                      <a:pt x="740" y="553"/>
                    </a:lnTo>
                    <a:lnTo>
                      <a:pt x="742" y="551"/>
                    </a:lnTo>
                    <a:lnTo>
                      <a:pt x="742" y="547"/>
                    </a:lnTo>
                    <a:lnTo>
                      <a:pt x="740" y="546"/>
                    </a:lnTo>
                    <a:lnTo>
                      <a:pt x="739" y="543"/>
                    </a:lnTo>
                    <a:lnTo>
                      <a:pt x="737" y="542"/>
                    </a:lnTo>
                    <a:lnTo>
                      <a:pt x="728" y="526"/>
                    </a:lnTo>
                    <a:lnTo>
                      <a:pt x="721" y="517"/>
                    </a:lnTo>
                    <a:lnTo>
                      <a:pt x="719" y="515"/>
                    </a:lnTo>
                    <a:lnTo>
                      <a:pt x="718" y="512"/>
                    </a:lnTo>
                    <a:lnTo>
                      <a:pt x="708" y="503"/>
                    </a:lnTo>
                    <a:lnTo>
                      <a:pt x="702" y="500"/>
                    </a:lnTo>
                    <a:lnTo>
                      <a:pt x="701" y="500"/>
                    </a:lnTo>
                    <a:lnTo>
                      <a:pt x="698" y="498"/>
                    </a:lnTo>
                    <a:lnTo>
                      <a:pt x="690" y="498"/>
                    </a:lnTo>
                    <a:lnTo>
                      <a:pt x="689" y="496"/>
                    </a:lnTo>
                    <a:lnTo>
                      <a:pt x="684" y="490"/>
                    </a:lnTo>
                    <a:lnTo>
                      <a:pt x="683" y="489"/>
                    </a:lnTo>
                    <a:lnTo>
                      <a:pt x="682" y="482"/>
                    </a:lnTo>
                    <a:lnTo>
                      <a:pt x="682" y="476"/>
                    </a:lnTo>
                    <a:lnTo>
                      <a:pt x="683" y="476"/>
                    </a:lnTo>
                    <a:lnTo>
                      <a:pt x="683" y="473"/>
                    </a:lnTo>
                    <a:lnTo>
                      <a:pt x="684" y="469"/>
                    </a:lnTo>
                    <a:lnTo>
                      <a:pt x="687" y="467"/>
                    </a:lnTo>
                    <a:lnTo>
                      <a:pt x="694" y="462"/>
                    </a:lnTo>
                    <a:lnTo>
                      <a:pt x="697" y="460"/>
                    </a:lnTo>
                    <a:lnTo>
                      <a:pt x="702" y="455"/>
                    </a:lnTo>
                    <a:lnTo>
                      <a:pt x="702" y="452"/>
                    </a:lnTo>
                    <a:lnTo>
                      <a:pt x="704" y="448"/>
                    </a:lnTo>
                    <a:lnTo>
                      <a:pt x="704" y="447"/>
                    </a:lnTo>
                    <a:lnTo>
                      <a:pt x="702" y="444"/>
                    </a:lnTo>
                    <a:lnTo>
                      <a:pt x="702" y="443"/>
                    </a:lnTo>
                    <a:lnTo>
                      <a:pt x="701" y="441"/>
                    </a:lnTo>
                    <a:lnTo>
                      <a:pt x="695" y="441"/>
                    </a:lnTo>
                    <a:lnTo>
                      <a:pt x="680" y="436"/>
                    </a:lnTo>
                    <a:lnTo>
                      <a:pt x="680" y="434"/>
                    </a:lnTo>
                    <a:lnTo>
                      <a:pt x="677" y="431"/>
                    </a:lnTo>
                    <a:lnTo>
                      <a:pt x="677" y="422"/>
                    </a:lnTo>
                    <a:lnTo>
                      <a:pt x="679" y="416"/>
                    </a:lnTo>
                    <a:lnTo>
                      <a:pt x="679" y="415"/>
                    </a:lnTo>
                    <a:lnTo>
                      <a:pt x="677" y="412"/>
                    </a:lnTo>
                    <a:lnTo>
                      <a:pt x="676" y="402"/>
                    </a:lnTo>
                    <a:lnTo>
                      <a:pt x="669" y="398"/>
                    </a:lnTo>
                    <a:lnTo>
                      <a:pt x="666" y="399"/>
                    </a:lnTo>
                    <a:lnTo>
                      <a:pt x="663" y="399"/>
                    </a:lnTo>
                    <a:lnTo>
                      <a:pt x="663" y="385"/>
                    </a:lnTo>
                    <a:lnTo>
                      <a:pt x="666" y="380"/>
                    </a:lnTo>
                    <a:lnTo>
                      <a:pt x="665" y="380"/>
                    </a:lnTo>
                    <a:lnTo>
                      <a:pt x="663" y="378"/>
                    </a:lnTo>
                    <a:lnTo>
                      <a:pt x="634" y="367"/>
                    </a:lnTo>
                    <a:lnTo>
                      <a:pt x="633" y="367"/>
                    </a:lnTo>
                    <a:lnTo>
                      <a:pt x="634" y="357"/>
                    </a:lnTo>
                    <a:lnTo>
                      <a:pt x="642" y="342"/>
                    </a:lnTo>
                    <a:lnTo>
                      <a:pt x="648" y="335"/>
                    </a:lnTo>
                    <a:lnTo>
                      <a:pt x="649" y="332"/>
                    </a:lnTo>
                    <a:lnTo>
                      <a:pt x="649" y="331"/>
                    </a:lnTo>
                    <a:lnTo>
                      <a:pt x="647" y="331"/>
                    </a:lnTo>
                    <a:lnTo>
                      <a:pt x="638" y="332"/>
                    </a:lnTo>
                    <a:lnTo>
                      <a:pt x="635" y="326"/>
                    </a:lnTo>
                    <a:lnTo>
                      <a:pt x="635" y="325"/>
                    </a:lnTo>
                    <a:lnTo>
                      <a:pt x="633" y="322"/>
                    </a:lnTo>
                    <a:lnTo>
                      <a:pt x="628" y="321"/>
                    </a:lnTo>
                    <a:lnTo>
                      <a:pt x="619" y="321"/>
                    </a:lnTo>
                    <a:lnTo>
                      <a:pt x="582" y="328"/>
                    </a:lnTo>
                    <a:lnTo>
                      <a:pt x="578" y="332"/>
                    </a:lnTo>
                    <a:lnTo>
                      <a:pt x="575" y="332"/>
                    </a:lnTo>
                    <a:lnTo>
                      <a:pt x="568" y="322"/>
                    </a:lnTo>
                    <a:lnTo>
                      <a:pt x="553" y="314"/>
                    </a:lnTo>
                    <a:lnTo>
                      <a:pt x="550" y="311"/>
                    </a:lnTo>
                    <a:lnTo>
                      <a:pt x="549" y="304"/>
                    </a:lnTo>
                    <a:lnTo>
                      <a:pt x="549" y="302"/>
                    </a:lnTo>
                    <a:lnTo>
                      <a:pt x="550" y="299"/>
                    </a:lnTo>
                    <a:lnTo>
                      <a:pt x="552" y="299"/>
                    </a:lnTo>
                    <a:lnTo>
                      <a:pt x="553" y="300"/>
                    </a:lnTo>
                    <a:lnTo>
                      <a:pt x="555" y="299"/>
                    </a:lnTo>
                    <a:lnTo>
                      <a:pt x="555" y="297"/>
                    </a:lnTo>
                    <a:lnTo>
                      <a:pt x="556" y="296"/>
                    </a:lnTo>
                    <a:lnTo>
                      <a:pt x="555" y="296"/>
                    </a:lnTo>
                    <a:lnTo>
                      <a:pt x="550" y="287"/>
                    </a:lnTo>
                    <a:lnTo>
                      <a:pt x="550" y="280"/>
                    </a:lnTo>
                    <a:lnTo>
                      <a:pt x="546" y="280"/>
                    </a:lnTo>
                    <a:lnTo>
                      <a:pt x="545" y="279"/>
                    </a:lnTo>
                    <a:lnTo>
                      <a:pt x="546" y="276"/>
                    </a:lnTo>
                    <a:lnTo>
                      <a:pt x="538" y="249"/>
                    </a:lnTo>
                    <a:lnTo>
                      <a:pt x="542" y="249"/>
                    </a:lnTo>
                    <a:lnTo>
                      <a:pt x="556" y="243"/>
                    </a:lnTo>
                    <a:lnTo>
                      <a:pt x="557" y="240"/>
                    </a:lnTo>
                    <a:lnTo>
                      <a:pt x="552" y="229"/>
                    </a:lnTo>
                    <a:lnTo>
                      <a:pt x="552" y="226"/>
                    </a:lnTo>
                    <a:lnTo>
                      <a:pt x="555" y="226"/>
                    </a:lnTo>
                    <a:lnTo>
                      <a:pt x="564" y="220"/>
                    </a:lnTo>
                    <a:lnTo>
                      <a:pt x="568" y="215"/>
                    </a:lnTo>
                    <a:lnTo>
                      <a:pt x="570" y="209"/>
                    </a:lnTo>
                    <a:lnTo>
                      <a:pt x="570" y="206"/>
                    </a:lnTo>
                    <a:lnTo>
                      <a:pt x="565" y="202"/>
                    </a:lnTo>
                    <a:lnTo>
                      <a:pt x="568" y="191"/>
                    </a:lnTo>
                    <a:lnTo>
                      <a:pt x="571" y="184"/>
                    </a:lnTo>
                    <a:lnTo>
                      <a:pt x="573" y="183"/>
                    </a:lnTo>
                    <a:lnTo>
                      <a:pt x="580" y="160"/>
                    </a:lnTo>
                    <a:lnTo>
                      <a:pt x="578" y="158"/>
                    </a:lnTo>
                    <a:lnTo>
                      <a:pt x="578" y="152"/>
                    </a:lnTo>
                    <a:lnTo>
                      <a:pt x="577" y="152"/>
                    </a:lnTo>
                    <a:lnTo>
                      <a:pt x="573" y="151"/>
                    </a:lnTo>
                    <a:lnTo>
                      <a:pt x="568" y="148"/>
                    </a:lnTo>
                    <a:lnTo>
                      <a:pt x="557" y="137"/>
                    </a:lnTo>
                    <a:lnTo>
                      <a:pt x="552" y="137"/>
                    </a:lnTo>
                    <a:lnTo>
                      <a:pt x="542" y="134"/>
                    </a:lnTo>
                    <a:lnTo>
                      <a:pt x="536" y="131"/>
                    </a:lnTo>
                    <a:lnTo>
                      <a:pt x="536" y="130"/>
                    </a:lnTo>
                    <a:lnTo>
                      <a:pt x="532" y="113"/>
                    </a:lnTo>
                    <a:lnTo>
                      <a:pt x="532" y="110"/>
                    </a:lnTo>
                    <a:lnTo>
                      <a:pt x="531" y="107"/>
                    </a:lnTo>
                    <a:lnTo>
                      <a:pt x="528" y="103"/>
                    </a:lnTo>
                    <a:lnTo>
                      <a:pt x="525" y="98"/>
                    </a:lnTo>
                    <a:lnTo>
                      <a:pt x="525" y="96"/>
                    </a:lnTo>
                    <a:lnTo>
                      <a:pt x="524" y="96"/>
                    </a:lnTo>
                    <a:lnTo>
                      <a:pt x="522" y="93"/>
                    </a:lnTo>
                    <a:lnTo>
                      <a:pt x="522" y="91"/>
                    </a:lnTo>
                    <a:lnTo>
                      <a:pt x="512" y="93"/>
                    </a:lnTo>
                    <a:lnTo>
                      <a:pt x="503" y="100"/>
                    </a:lnTo>
                    <a:lnTo>
                      <a:pt x="497" y="107"/>
                    </a:lnTo>
                    <a:lnTo>
                      <a:pt x="493" y="112"/>
                    </a:lnTo>
                    <a:lnTo>
                      <a:pt x="489" y="110"/>
                    </a:lnTo>
                    <a:lnTo>
                      <a:pt x="488" y="110"/>
                    </a:lnTo>
                    <a:lnTo>
                      <a:pt x="483" y="109"/>
                    </a:lnTo>
                    <a:lnTo>
                      <a:pt x="481" y="106"/>
                    </a:lnTo>
                    <a:lnTo>
                      <a:pt x="481" y="100"/>
                    </a:lnTo>
                    <a:lnTo>
                      <a:pt x="479" y="92"/>
                    </a:lnTo>
                    <a:lnTo>
                      <a:pt x="475" y="93"/>
                    </a:lnTo>
                    <a:lnTo>
                      <a:pt x="467" y="95"/>
                    </a:lnTo>
                    <a:lnTo>
                      <a:pt x="455" y="95"/>
                    </a:lnTo>
                    <a:lnTo>
                      <a:pt x="454" y="93"/>
                    </a:lnTo>
                    <a:lnTo>
                      <a:pt x="450" y="93"/>
                    </a:lnTo>
                    <a:lnTo>
                      <a:pt x="441" y="95"/>
                    </a:lnTo>
                    <a:lnTo>
                      <a:pt x="400" y="109"/>
                    </a:lnTo>
                    <a:lnTo>
                      <a:pt x="395" y="109"/>
                    </a:lnTo>
                    <a:lnTo>
                      <a:pt x="380" y="110"/>
                    </a:lnTo>
                    <a:lnTo>
                      <a:pt x="378" y="110"/>
                    </a:lnTo>
                    <a:lnTo>
                      <a:pt x="366" y="103"/>
                    </a:lnTo>
                    <a:lnTo>
                      <a:pt x="351" y="78"/>
                    </a:lnTo>
                    <a:lnTo>
                      <a:pt x="354" y="62"/>
                    </a:lnTo>
                    <a:lnTo>
                      <a:pt x="337" y="74"/>
                    </a:lnTo>
                    <a:lnTo>
                      <a:pt x="330" y="82"/>
                    </a:lnTo>
                    <a:lnTo>
                      <a:pt x="327" y="89"/>
                    </a:lnTo>
                    <a:lnTo>
                      <a:pt x="321" y="92"/>
                    </a:lnTo>
                    <a:lnTo>
                      <a:pt x="317" y="92"/>
                    </a:lnTo>
                    <a:lnTo>
                      <a:pt x="306" y="95"/>
                    </a:lnTo>
                    <a:lnTo>
                      <a:pt x="295" y="93"/>
                    </a:lnTo>
                    <a:lnTo>
                      <a:pt x="293" y="93"/>
                    </a:lnTo>
                    <a:lnTo>
                      <a:pt x="281" y="100"/>
                    </a:lnTo>
                    <a:lnTo>
                      <a:pt x="278" y="103"/>
                    </a:lnTo>
                    <a:lnTo>
                      <a:pt x="278" y="102"/>
                    </a:lnTo>
                    <a:lnTo>
                      <a:pt x="271" y="91"/>
                    </a:lnTo>
                    <a:lnTo>
                      <a:pt x="258" y="84"/>
                    </a:lnTo>
                    <a:lnTo>
                      <a:pt x="254" y="79"/>
                    </a:lnTo>
                    <a:lnTo>
                      <a:pt x="254" y="78"/>
                    </a:lnTo>
                    <a:lnTo>
                      <a:pt x="251" y="71"/>
                    </a:lnTo>
                    <a:lnTo>
                      <a:pt x="240" y="61"/>
                    </a:lnTo>
                    <a:lnTo>
                      <a:pt x="232" y="61"/>
                    </a:lnTo>
                    <a:lnTo>
                      <a:pt x="225" y="60"/>
                    </a:lnTo>
                    <a:lnTo>
                      <a:pt x="224" y="58"/>
                    </a:lnTo>
                    <a:lnTo>
                      <a:pt x="222" y="58"/>
                    </a:lnTo>
                    <a:lnTo>
                      <a:pt x="211" y="70"/>
                    </a:lnTo>
                    <a:lnTo>
                      <a:pt x="211" y="68"/>
                    </a:lnTo>
                    <a:lnTo>
                      <a:pt x="210" y="68"/>
                    </a:lnTo>
                    <a:lnTo>
                      <a:pt x="200" y="64"/>
                    </a:lnTo>
                    <a:lnTo>
                      <a:pt x="186" y="60"/>
                    </a:lnTo>
                    <a:lnTo>
                      <a:pt x="182" y="61"/>
                    </a:lnTo>
                    <a:lnTo>
                      <a:pt x="182" y="64"/>
                    </a:lnTo>
                    <a:lnTo>
                      <a:pt x="173" y="64"/>
                    </a:lnTo>
                    <a:lnTo>
                      <a:pt x="168" y="58"/>
                    </a:lnTo>
                    <a:lnTo>
                      <a:pt x="168" y="55"/>
                    </a:lnTo>
                    <a:lnTo>
                      <a:pt x="165" y="55"/>
                    </a:lnTo>
                    <a:lnTo>
                      <a:pt x="120" y="78"/>
                    </a:lnTo>
                    <a:lnTo>
                      <a:pt x="109" y="88"/>
                    </a:lnTo>
                    <a:lnTo>
                      <a:pt x="107" y="88"/>
                    </a:lnTo>
                    <a:lnTo>
                      <a:pt x="109" y="86"/>
                    </a:lnTo>
                    <a:lnTo>
                      <a:pt x="109" y="85"/>
                    </a:lnTo>
                    <a:lnTo>
                      <a:pt x="106" y="78"/>
                    </a:lnTo>
                    <a:lnTo>
                      <a:pt x="100" y="71"/>
                    </a:lnTo>
                    <a:lnTo>
                      <a:pt x="100" y="70"/>
                    </a:lnTo>
                    <a:lnTo>
                      <a:pt x="102" y="68"/>
                    </a:lnTo>
                    <a:lnTo>
                      <a:pt x="103" y="64"/>
                    </a:lnTo>
                    <a:lnTo>
                      <a:pt x="103" y="62"/>
                    </a:lnTo>
                    <a:lnTo>
                      <a:pt x="105" y="60"/>
                    </a:lnTo>
                    <a:lnTo>
                      <a:pt x="102" y="54"/>
                    </a:lnTo>
                    <a:lnTo>
                      <a:pt x="102" y="47"/>
                    </a:lnTo>
                    <a:lnTo>
                      <a:pt x="103" y="42"/>
                    </a:lnTo>
                    <a:lnTo>
                      <a:pt x="105" y="39"/>
                    </a:lnTo>
                    <a:lnTo>
                      <a:pt x="106" y="38"/>
                    </a:lnTo>
                    <a:lnTo>
                      <a:pt x="107" y="35"/>
                    </a:lnTo>
                    <a:lnTo>
                      <a:pt x="109" y="36"/>
                    </a:lnTo>
                    <a:lnTo>
                      <a:pt x="113" y="35"/>
                    </a:lnTo>
                    <a:lnTo>
                      <a:pt x="115" y="28"/>
                    </a:lnTo>
                    <a:lnTo>
                      <a:pt x="113" y="28"/>
                    </a:lnTo>
                    <a:lnTo>
                      <a:pt x="113" y="26"/>
                    </a:lnTo>
                    <a:lnTo>
                      <a:pt x="110" y="25"/>
                    </a:lnTo>
                    <a:lnTo>
                      <a:pt x="109" y="25"/>
                    </a:lnTo>
                    <a:lnTo>
                      <a:pt x="106" y="24"/>
                    </a:lnTo>
                    <a:lnTo>
                      <a:pt x="102" y="17"/>
                    </a:lnTo>
                    <a:lnTo>
                      <a:pt x="91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39" name="Freeform 970">
                <a:extLst>
                  <a:ext uri="{FF2B5EF4-FFF2-40B4-BE49-F238E27FC236}">
                    <a16:creationId xmlns:a16="http://schemas.microsoft.com/office/drawing/2014/main" id="{6422E12C-4477-F0DB-1483-A8002FD87E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0" y="2249"/>
                <a:ext cx="119" cy="101"/>
              </a:xfrm>
              <a:custGeom>
                <a:avLst/>
                <a:gdLst>
                  <a:gd name="T0" fmla="*/ 439 w 475"/>
                  <a:gd name="T1" fmla="*/ 229 h 404"/>
                  <a:gd name="T2" fmla="*/ 416 w 475"/>
                  <a:gd name="T3" fmla="*/ 221 h 404"/>
                  <a:gd name="T4" fmla="*/ 426 w 475"/>
                  <a:gd name="T5" fmla="*/ 157 h 404"/>
                  <a:gd name="T6" fmla="*/ 429 w 475"/>
                  <a:gd name="T7" fmla="*/ 127 h 404"/>
                  <a:gd name="T8" fmla="*/ 440 w 475"/>
                  <a:gd name="T9" fmla="*/ 88 h 404"/>
                  <a:gd name="T10" fmla="*/ 420 w 475"/>
                  <a:gd name="T11" fmla="*/ 78 h 404"/>
                  <a:gd name="T12" fmla="*/ 409 w 475"/>
                  <a:gd name="T13" fmla="*/ 47 h 404"/>
                  <a:gd name="T14" fmla="*/ 397 w 475"/>
                  <a:gd name="T15" fmla="*/ 21 h 404"/>
                  <a:gd name="T16" fmla="*/ 339 w 475"/>
                  <a:gd name="T17" fmla="*/ 34 h 404"/>
                  <a:gd name="T18" fmla="*/ 321 w 475"/>
                  <a:gd name="T19" fmla="*/ 38 h 404"/>
                  <a:gd name="T20" fmla="*/ 307 w 475"/>
                  <a:gd name="T21" fmla="*/ 39 h 404"/>
                  <a:gd name="T22" fmla="*/ 286 w 475"/>
                  <a:gd name="T23" fmla="*/ 9 h 404"/>
                  <a:gd name="T24" fmla="*/ 257 w 475"/>
                  <a:gd name="T25" fmla="*/ 3 h 404"/>
                  <a:gd name="T26" fmla="*/ 228 w 475"/>
                  <a:gd name="T27" fmla="*/ 25 h 404"/>
                  <a:gd name="T28" fmla="*/ 191 w 475"/>
                  <a:gd name="T29" fmla="*/ 64 h 404"/>
                  <a:gd name="T30" fmla="*/ 176 w 475"/>
                  <a:gd name="T31" fmla="*/ 85 h 404"/>
                  <a:gd name="T32" fmla="*/ 180 w 475"/>
                  <a:gd name="T33" fmla="*/ 99 h 404"/>
                  <a:gd name="T34" fmla="*/ 191 w 475"/>
                  <a:gd name="T35" fmla="*/ 102 h 404"/>
                  <a:gd name="T36" fmla="*/ 173 w 475"/>
                  <a:gd name="T37" fmla="*/ 134 h 404"/>
                  <a:gd name="T38" fmla="*/ 147 w 475"/>
                  <a:gd name="T39" fmla="*/ 145 h 404"/>
                  <a:gd name="T40" fmla="*/ 128 w 475"/>
                  <a:gd name="T41" fmla="*/ 134 h 404"/>
                  <a:gd name="T42" fmla="*/ 102 w 475"/>
                  <a:gd name="T43" fmla="*/ 130 h 404"/>
                  <a:gd name="T44" fmla="*/ 101 w 475"/>
                  <a:gd name="T45" fmla="*/ 148 h 404"/>
                  <a:gd name="T46" fmla="*/ 131 w 475"/>
                  <a:gd name="T47" fmla="*/ 183 h 404"/>
                  <a:gd name="T48" fmla="*/ 142 w 475"/>
                  <a:gd name="T49" fmla="*/ 214 h 404"/>
                  <a:gd name="T50" fmla="*/ 123 w 475"/>
                  <a:gd name="T51" fmla="*/ 261 h 404"/>
                  <a:gd name="T52" fmla="*/ 77 w 475"/>
                  <a:gd name="T53" fmla="*/ 235 h 404"/>
                  <a:gd name="T54" fmla="*/ 74 w 475"/>
                  <a:gd name="T55" fmla="*/ 246 h 404"/>
                  <a:gd name="T56" fmla="*/ 60 w 475"/>
                  <a:gd name="T57" fmla="*/ 253 h 404"/>
                  <a:gd name="T58" fmla="*/ 54 w 475"/>
                  <a:gd name="T59" fmla="*/ 270 h 404"/>
                  <a:gd name="T60" fmla="*/ 29 w 475"/>
                  <a:gd name="T61" fmla="*/ 278 h 404"/>
                  <a:gd name="T62" fmla="*/ 0 w 475"/>
                  <a:gd name="T63" fmla="*/ 348 h 404"/>
                  <a:gd name="T64" fmla="*/ 4 w 475"/>
                  <a:gd name="T65" fmla="*/ 359 h 404"/>
                  <a:gd name="T66" fmla="*/ 35 w 475"/>
                  <a:gd name="T67" fmla="*/ 381 h 404"/>
                  <a:gd name="T68" fmla="*/ 43 w 475"/>
                  <a:gd name="T69" fmla="*/ 390 h 404"/>
                  <a:gd name="T70" fmla="*/ 73 w 475"/>
                  <a:gd name="T71" fmla="*/ 388 h 404"/>
                  <a:gd name="T72" fmla="*/ 103 w 475"/>
                  <a:gd name="T73" fmla="*/ 373 h 404"/>
                  <a:gd name="T74" fmla="*/ 166 w 475"/>
                  <a:gd name="T75" fmla="*/ 384 h 404"/>
                  <a:gd name="T76" fmla="*/ 193 w 475"/>
                  <a:gd name="T77" fmla="*/ 404 h 404"/>
                  <a:gd name="T78" fmla="*/ 209 w 475"/>
                  <a:gd name="T79" fmla="*/ 398 h 404"/>
                  <a:gd name="T80" fmla="*/ 233 w 475"/>
                  <a:gd name="T81" fmla="*/ 365 h 404"/>
                  <a:gd name="T82" fmla="*/ 292 w 475"/>
                  <a:gd name="T83" fmla="*/ 363 h 404"/>
                  <a:gd name="T84" fmla="*/ 332 w 475"/>
                  <a:gd name="T85" fmla="*/ 375 h 404"/>
                  <a:gd name="T86" fmla="*/ 342 w 475"/>
                  <a:gd name="T87" fmla="*/ 358 h 404"/>
                  <a:gd name="T88" fmla="*/ 327 w 475"/>
                  <a:gd name="T89" fmla="*/ 344 h 404"/>
                  <a:gd name="T90" fmla="*/ 351 w 475"/>
                  <a:gd name="T91" fmla="*/ 334 h 404"/>
                  <a:gd name="T92" fmla="*/ 379 w 475"/>
                  <a:gd name="T93" fmla="*/ 335 h 404"/>
                  <a:gd name="T94" fmla="*/ 385 w 475"/>
                  <a:gd name="T95" fmla="*/ 345 h 404"/>
                  <a:gd name="T96" fmla="*/ 397 w 475"/>
                  <a:gd name="T97" fmla="*/ 351 h 404"/>
                  <a:gd name="T98" fmla="*/ 409 w 475"/>
                  <a:gd name="T99" fmla="*/ 346 h 404"/>
                  <a:gd name="T100" fmla="*/ 425 w 475"/>
                  <a:gd name="T101" fmla="*/ 331 h 404"/>
                  <a:gd name="T102" fmla="*/ 446 w 475"/>
                  <a:gd name="T103" fmla="*/ 302 h 404"/>
                  <a:gd name="T104" fmla="*/ 459 w 475"/>
                  <a:gd name="T105" fmla="*/ 272 h 4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475" h="404">
                    <a:moveTo>
                      <a:pt x="469" y="243"/>
                    </a:moveTo>
                    <a:lnTo>
                      <a:pt x="466" y="235"/>
                    </a:lnTo>
                    <a:lnTo>
                      <a:pt x="461" y="231"/>
                    </a:lnTo>
                    <a:lnTo>
                      <a:pt x="449" y="229"/>
                    </a:lnTo>
                    <a:lnTo>
                      <a:pt x="439" y="229"/>
                    </a:lnTo>
                    <a:lnTo>
                      <a:pt x="425" y="226"/>
                    </a:lnTo>
                    <a:lnTo>
                      <a:pt x="422" y="226"/>
                    </a:lnTo>
                    <a:lnTo>
                      <a:pt x="422" y="225"/>
                    </a:lnTo>
                    <a:lnTo>
                      <a:pt x="418" y="221"/>
                    </a:lnTo>
                    <a:lnTo>
                      <a:pt x="416" y="221"/>
                    </a:lnTo>
                    <a:lnTo>
                      <a:pt x="418" y="219"/>
                    </a:lnTo>
                    <a:lnTo>
                      <a:pt x="441" y="191"/>
                    </a:lnTo>
                    <a:lnTo>
                      <a:pt x="441" y="190"/>
                    </a:lnTo>
                    <a:lnTo>
                      <a:pt x="440" y="190"/>
                    </a:lnTo>
                    <a:lnTo>
                      <a:pt x="426" y="157"/>
                    </a:lnTo>
                    <a:lnTo>
                      <a:pt x="420" y="152"/>
                    </a:lnTo>
                    <a:lnTo>
                      <a:pt x="420" y="147"/>
                    </a:lnTo>
                    <a:lnTo>
                      <a:pt x="422" y="145"/>
                    </a:lnTo>
                    <a:lnTo>
                      <a:pt x="429" y="131"/>
                    </a:lnTo>
                    <a:lnTo>
                      <a:pt x="429" y="127"/>
                    </a:lnTo>
                    <a:lnTo>
                      <a:pt x="430" y="124"/>
                    </a:lnTo>
                    <a:lnTo>
                      <a:pt x="429" y="114"/>
                    </a:lnTo>
                    <a:lnTo>
                      <a:pt x="429" y="110"/>
                    </a:lnTo>
                    <a:lnTo>
                      <a:pt x="446" y="95"/>
                    </a:lnTo>
                    <a:lnTo>
                      <a:pt x="440" y="88"/>
                    </a:lnTo>
                    <a:lnTo>
                      <a:pt x="440" y="87"/>
                    </a:lnTo>
                    <a:lnTo>
                      <a:pt x="437" y="84"/>
                    </a:lnTo>
                    <a:lnTo>
                      <a:pt x="434" y="83"/>
                    </a:lnTo>
                    <a:lnTo>
                      <a:pt x="430" y="78"/>
                    </a:lnTo>
                    <a:lnTo>
                      <a:pt x="420" y="78"/>
                    </a:lnTo>
                    <a:lnTo>
                      <a:pt x="413" y="77"/>
                    </a:lnTo>
                    <a:lnTo>
                      <a:pt x="411" y="64"/>
                    </a:lnTo>
                    <a:lnTo>
                      <a:pt x="412" y="62"/>
                    </a:lnTo>
                    <a:lnTo>
                      <a:pt x="412" y="54"/>
                    </a:lnTo>
                    <a:lnTo>
                      <a:pt x="409" y="47"/>
                    </a:lnTo>
                    <a:lnTo>
                      <a:pt x="405" y="43"/>
                    </a:lnTo>
                    <a:lnTo>
                      <a:pt x="402" y="37"/>
                    </a:lnTo>
                    <a:lnTo>
                      <a:pt x="402" y="31"/>
                    </a:lnTo>
                    <a:lnTo>
                      <a:pt x="399" y="24"/>
                    </a:lnTo>
                    <a:lnTo>
                      <a:pt x="397" y="21"/>
                    </a:lnTo>
                    <a:lnTo>
                      <a:pt x="373" y="37"/>
                    </a:lnTo>
                    <a:lnTo>
                      <a:pt x="362" y="38"/>
                    </a:lnTo>
                    <a:lnTo>
                      <a:pt x="351" y="45"/>
                    </a:lnTo>
                    <a:lnTo>
                      <a:pt x="346" y="45"/>
                    </a:lnTo>
                    <a:lnTo>
                      <a:pt x="339" y="34"/>
                    </a:lnTo>
                    <a:lnTo>
                      <a:pt x="339" y="32"/>
                    </a:lnTo>
                    <a:lnTo>
                      <a:pt x="338" y="31"/>
                    </a:lnTo>
                    <a:lnTo>
                      <a:pt x="335" y="31"/>
                    </a:lnTo>
                    <a:lnTo>
                      <a:pt x="322" y="37"/>
                    </a:lnTo>
                    <a:lnTo>
                      <a:pt x="321" y="38"/>
                    </a:lnTo>
                    <a:lnTo>
                      <a:pt x="320" y="38"/>
                    </a:lnTo>
                    <a:lnTo>
                      <a:pt x="320" y="39"/>
                    </a:lnTo>
                    <a:lnTo>
                      <a:pt x="318" y="39"/>
                    </a:lnTo>
                    <a:lnTo>
                      <a:pt x="313" y="41"/>
                    </a:lnTo>
                    <a:lnTo>
                      <a:pt x="307" y="39"/>
                    </a:lnTo>
                    <a:lnTo>
                      <a:pt x="305" y="37"/>
                    </a:lnTo>
                    <a:lnTo>
                      <a:pt x="303" y="30"/>
                    </a:lnTo>
                    <a:lnTo>
                      <a:pt x="298" y="17"/>
                    </a:lnTo>
                    <a:lnTo>
                      <a:pt x="291" y="10"/>
                    </a:lnTo>
                    <a:lnTo>
                      <a:pt x="286" y="9"/>
                    </a:lnTo>
                    <a:lnTo>
                      <a:pt x="279" y="3"/>
                    </a:lnTo>
                    <a:lnTo>
                      <a:pt x="278" y="1"/>
                    </a:lnTo>
                    <a:lnTo>
                      <a:pt x="272" y="1"/>
                    </a:lnTo>
                    <a:lnTo>
                      <a:pt x="264" y="0"/>
                    </a:lnTo>
                    <a:lnTo>
                      <a:pt x="257" y="3"/>
                    </a:lnTo>
                    <a:lnTo>
                      <a:pt x="253" y="6"/>
                    </a:lnTo>
                    <a:lnTo>
                      <a:pt x="251" y="7"/>
                    </a:lnTo>
                    <a:lnTo>
                      <a:pt x="247" y="7"/>
                    </a:lnTo>
                    <a:lnTo>
                      <a:pt x="235" y="16"/>
                    </a:lnTo>
                    <a:lnTo>
                      <a:pt x="228" y="25"/>
                    </a:lnTo>
                    <a:lnTo>
                      <a:pt x="202" y="34"/>
                    </a:lnTo>
                    <a:lnTo>
                      <a:pt x="201" y="35"/>
                    </a:lnTo>
                    <a:lnTo>
                      <a:pt x="200" y="38"/>
                    </a:lnTo>
                    <a:lnTo>
                      <a:pt x="200" y="43"/>
                    </a:lnTo>
                    <a:lnTo>
                      <a:pt x="191" y="64"/>
                    </a:lnTo>
                    <a:lnTo>
                      <a:pt x="188" y="69"/>
                    </a:lnTo>
                    <a:lnTo>
                      <a:pt x="178" y="76"/>
                    </a:lnTo>
                    <a:lnTo>
                      <a:pt x="178" y="77"/>
                    </a:lnTo>
                    <a:lnTo>
                      <a:pt x="176" y="78"/>
                    </a:lnTo>
                    <a:lnTo>
                      <a:pt x="176" y="85"/>
                    </a:lnTo>
                    <a:lnTo>
                      <a:pt x="178" y="87"/>
                    </a:lnTo>
                    <a:lnTo>
                      <a:pt x="179" y="91"/>
                    </a:lnTo>
                    <a:lnTo>
                      <a:pt x="179" y="92"/>
                    </a:lnTo>
                    <a:lnTo>
                      <a:pt x="180" y="95"/>
                    </a:lnTo>
                    <a:lnTo>
                      <a:pt x="180" y="99"/>
                    </a:lnTo>
                    <a:lnTo>
                      <a:pt x="183" y="99"/>
                    </a:lnTo>
                    <a:lnTo>
                      <a:pt x="186" y="102"/>
                    </a:lnTo>
                    <a:lnTo>
                      <a:pt x="188" y="102"/>
                    </a:lnTo>
                    <a:lnTo>
                      <a:pt x="190" y="101"/>
                    </a:lnTo>
                    <a:lnTo>
                      <a:pt x="191" y="102"/>
                    </a:lnTo>
                    <a:lnTo>
                      <a:pt x="191" y="104"/>
                    </a:lnTo>
                    <a:lnTo>
                      <a:pt x="190" y="105"/>
                    </a:lnTo>
                    <a:lnTo>
                      <a:pt x="178" y="130"/>
                    </a:lnTo>
                    <a:lnTo>
                      <a:pt x="178" y="131"/>
                    </a:lnTo>
                    <a:lnTo>
                      <a:pt x="173" y="134"/>
                    </a:lnTo>
                    <a:lnTo>
                      <a:pt x="173" y="136"/>
                    </a:lnTo>
                    <a:lnTo>
                      <a:pt x="171" y="141"/>
                    </a:lnTo>
                    <a:lnTo>
                      <a:pt x="166" y="147"/>
                    </a:lnTo>
                    <a:lnTo>
                      <a:pt x="152" y="147"/>
                    </a:lnTo>
                    <a:lnTo>
                      <a:pt x="147" y="145"/>
                    </a:lnTo>
                    <a:lnTo>
                      <a:pt x="144" y="145"/>
                    </a:lnTo>
                    <a:lnTo>
                      <a:pt x="144" y="144"/>
                    </a:lnTo>
                    <a:lnTo>
                      <a:pt x="138" y="140"/>
                    </a:lnTo>
                    <a:lnTo>
                      <a:pt x="135" y="137"/>
                    </a:lnTo>
                    <a:lnTo>
                      <a:pt x="128" y="134"/>
                    </a:lnTo>
                    <a:lnTo>
                      <a:pt x="120" y="133"/>
                    </a:lnTo>
                    <a:lnTo>
                      <a:pt x="113" y="133"/>
                    </a:lnTo>
                    <a:lnTo>
                      <a:pt x="109" y="130"/>
                    </a:lnTo>
                    <a:lnTo>
                      <a:pt x="103" y="127"/>
                    </a:lnTo>
                    <a:lnTo>
                      <a:pt x="102" y="130"/>
                    </a:lnTo>
                    <a:lnTo>
                      <a:pt x="101" y="131"/>
                    </a:lnTo>
                    <a:lnTo>
                      <a:pt x="96" y="138"/>
                    </a:lnTo>
                    <a:lnTo>
                      <a:pt x="96" y="143"/>
                    </a:lnTo>
                    <a:lnTo>
                      <a:pt x="98" y="145"/>
                    </a:lnTo>
                    <a:lnTo>
                      <a:pt x="101" y="148"/>
                    </a:lnTo>
                    <a:lnTo>
                      <a:pt x="106" y="158"/>
                    </a:lnTo>
                    <a:lnTo>
                      <a:pt x="115" y="161"/>
                    </a:lnTo>
                    <a:lnTo>
                      <a:pt x="130" y="169"/>
                    </a:lnTo>
                    <a:lnTo>
                      <a:pt x="135" y="182"/>
                    </a:lnTo>
                    <a:lnTo>
                      <a:pt x="131" y="183"/>
                    </a:lnTo>
                    <a:lnTo>
                      <a:pt x="128" y="187"/>
                    </a:lnTo>
                    <a:lnTo>
                      <a:pt x="134" y="196"/>
                    </a:lnTo>
                    <a:lnTo>
                      <a:pt x="138" y="200"/>
                    </a:lnTo>
                    <a:lnTo>
                      <a:pt x="141" y="201"/>
                    </a:lnTo>
                    <a:lnTo>
                      <a:pt x="142" y="214"/>
                    </a:lnTo>
                    <a:lnTo>
                      <a:pt x="141" y="231"/>
                    </a:lnTo>
                    <a:lnTo>
                      <a:pt x="140" y="232"/>
                    </a:lnTo>
                    <a:lnTo>
                      <a:pt x="127" y="258"/>
                    </a:lnTo>
                    <a:lnTo>
                      <a:pt x="126" y="258"/>
                    </a:lnTo>
                    <a:lnTo>
                      <a:pt x="123" y="261"/>
                    </a:lnTo>
                    <a:lnTo>
                      <a:pt x="102" y="261"/>
                    </a:lnTo>
                    <a:lnTo>
                      <a:pt x="98" y="256"/>
                    </a:lnTo>
                    <a:lnTo>
                      <a:pt x="89" y="251"/>
                    </a:lnTo>
                    <a:lnTo>
                      <a:pt x="82" y="241"/>
                    </a:lnTo>
                    <a:lnTo>
                      <a:pt x="77" y="235"/>
                    </a:lnTo>
                    <a:lnTo>
                      <a:pt x="77" y="236"/>
                    </a:lnTo>
                    <a:lnTo>
                      <a:pt x="75" y="236"/>
                    </a:lnTo>
                    <a:lnTo>
                      <a:pt x="75" y="238"/>
                    </a:lnTo>
                    <a:lnTo>
                      <a:pt x="77" y="239"/>
                    </a:lnTo>
                    <a:lnTo>
                      <a:pt x="74" y="246"/>
                    </a:lnTo>
                    <a:lnTo>
                      <a:pt x="70" y="250"/>
                    </a:lnTo>
                    <a:lnTo>
                      <a:pt x="66" y="253"/>
                    </a:lnTo>
                    <a:lnTo>
                      <a:pt x="64" y="254"/>
                    </a:lnTo>
                    <a:lnTo>
                      <a:pt x="60" y="254"/>
                    </a:lnTo>
                    <a:lnTo>
                      <a:pt x="60" y="253"/>
                    </a:lnTo>
                    <a:lnTo>
                      <a:pt x="59" y="251"/>
                    </a:lnTo>
                    <a:lnTo>
                      <a:pt x="54" y="251"/>
                    </a:lnTo>
                    <a:lnTo>
                      <a:pt x="54" y="256"/>
                    </a:lnTo>
                    <a:lnTo>
                      <a:pt x="53" y="263"/>
                    </a:lnTo>
                    <a:lnTo>
                      <a:pt x="54" y="270"/>
                    </a:lnTo>
                    <a:lnTo>
                      <a:pt x="54" y="274"/>
                    </a:lnTo>
                    <a:lnTo>
                      <a:pt x="52" y="274"/>
                    </a:lnTo>
                    <a:lnTo>
                      <a:pt x="48" y="272"/>
                    </a:lnTo>
                    <a:lnTo>
                      <a:pt x="32" y="272"/>
                    </a:lnTo>
                    <a:lnTo>
                      <a:pt x="29" y="278"/>
                    </a:lnTo>
                    <a:lnTo>
                      <a:pt x="25" y="284"/>
                    </a:lnTo>
                    <a:lnTo>
                      <a:pt x="24" y="294"/>
                    </a:lnTo>
                    <a:lnTo>
                      <a:pt x="11" y="323"/>
                    </a:lnTo>
                    <a:lnTo>
                      <a:pt x="6" y="332"/>
                    </a:lnTo>
                    <a:lnTo>
                      <a:pt x="0" y="348"/>
                    </a:lnTo>
                    <a:lnTo>
                      <a:pt x="0" y="352"/>
                    </a:lnTo>
                    <a:lnTo>
                      <a:pt x="1" y="355"/>
                    </a:lnTo>
                    <a:lnTo>
                      <a:pt x="3" y="356"/>
                    </a:lnTo>
                    <a:lnTo>
                      <a:pt x="3" y="358"/>
                    </a:lnTo>
                    <a:lnTo>
                      <a:pt x="4" y="359"/>
                    </a:lnTo>
                    <a:lnTo>
                      <a:pt x="4" y="362"/>
                    </a:lnTo>
                    <a:lnTo>
                      <a:pt x="6" y="361"/>
                    </a:lnTo>
                    <a:lnTo>
                      <a:pt x="8" y="361"/>
                    </a:lnTo>
                    <a:lnTo>
                      <a:pt x="17" y="362"/>
                    </a:lnTo>
                    <a:lnTo>
                      <a:pt x="35" y="381"/>
                    </a:lnTo>
                    <a:lnTo>
                      <a:pt x="38" y="385"/>
                    </a:lnTo>
                    <a:lnTo>
                      <a:pt x="38" y="387"/>
                    </a:lnTo>
                    <a:lnTo>
                      <a:pt x="39" y="387"/>
                    </a:lnTo>
                    <a:lnTo>
                      <a:pt x="41" y="388"/>
                    </a:lnTo>
                    <a:lnTo>
                      <a:pt x="43" y="390"/>
                    </a:lnTo>
                    <a:lnTo>
                      <a:pt x="52" y="397"/>
                    </a:lnTo>
                    <a:lnTo>
                      <a:pt x="54" y="398"/>
                    </a:lnTo>
                    <a:lnTo>
                      <a:pt x="68" y="398"/>
                    </a:lnTo>
                    <a:lnTo>
                      <a:pt x="70" y="397"/>
                    </a:lnTo>
                    <a:lnTo>
                      <a:pt x="73" y="388"/>
                    </a:lnTo>
                    <a:lnTo>
                      <a:pt x="91" y="369"/>
                    </a:lnTo>
                    <a:lnTo>
                      <a:pt x="92" y="369"/>
                    </a:lnTo>
                    <a:lnTo>
                      <a:pt x="94" y="370"/>
                    </a:lnTo>
                    <a:lnTo>
                      <a:pt x="101" y="373"/>
                    </a:lnTo>
                    <a:lnTo>
                      <a:pt x="103" y="373"/>
                    </a:lnTo>
                    <a:lnTo>
                      <a:pt x="108" y="375"/>
                    </a:lnTo>
                    <a:lnTo>
                      <a:pt x="119" y="375"/>
                    </a:lnTo>
                    <a:lnTo>
                      <a:pt x="145" y="378"/>
                    </a:lnTo>
                    <a:lnTo>
                      <a:pt x="159" y="384"/>
                    </a:lnTo>
                    <a:lnTo>
                      <a:pt x="166" y="384"/>
                    </a:lnTo>
                    <a:lnTo>
                      <a:pt x="168" y="385"/>
                    </a:lnTo>
                    <a:lnTo>
                      <a:pt x="168" y="387"/>
                    </a:lnTo>
                    <a:lnTo>
                      <a:pt x="175" y="392"/>
                    </a:lnTo>
                    <a:lnTo>
                      <a:pt x="184" y="401"/>
                    </a:lnTo>
                    <a:lnTo>
                      <a:pt x="193" y="404"/>
                    </a:lnTo>
                    <a:lnTo>
                      <a:pt x="195" y="404"/>
                    </a:lnTo>
                    <a:lnTo>
                      <a:pt x="195" y="402"/>
                    </a:lnTo>
                    <a:lnTo>
                      <a:pt x="197" y="399"/>
                    </a:lnTo>
                    <a:lnTo>
                      <a:pt x="208" y="399"/>
                    </a:lnTo>
                    <a:lnTo>
                      <a:pt x="209" y="398"/>
                    </a:lnTo>
                    <a:lnTo>
                      <a:pt x="211" y="395"/>
                    </a:lnTo>
                    <a:lnTo>
                      <a:pt x="216" y="380"/>
                    </a:lnTo>
                    <a:lnTo>
                      <a:pt x="218" y="366"/>
                    </a:lnTo>
                    <a:lnTo>
                      <a:pt x="219" y="366"/>
                    </a:lnTo>
                    <a:lnTo>
                      <a:pt x="233" y="365"/>
                    </a:lnTo>
                    <a:lnTo>
                      <a:pt x="238" y="368"/>
                    </a:lnTo>
                    <a:lnTo>
                      <a:pt x="267" y="369"/>
                    </a:lnTo>
                    <a:lnTo>
                      <a:pt x="276" y="365"/>
                    </a:lnTo>
                    <a:lnTo>
                      <a:pt x="282" y="363"/>
                    </a:lnTo>
                    <a:lnTo>
                      <a:pt x="292" y="363"/>
                    </a:lnTo>
                    <a:lnTo>
                      <a:pt x="298" y="366"/>
                    </a:lnTo>
                    <a:lnTo>
                      <a:pt x="309" y="370"/>
                    </a:lnTo>
                    <a:lnTo>
                      <a:pt x="328" y="373"/>
                    </a:lnTo>
                    <a:lnTo>
                      <a:pt x="331" y="373"/>
                    </a:lnTo>
                    <a:lnTo>
                      <a:pt x="332" y="375"/>
                    </a:lnTo>
                    <a:lnTo>
                      <a:pt x="341" y="375"/>
                    </a:lnTo>
                    <a:lnTo>
                      <a:pt x="344" y="373"/>
                    </a:lnTo>
                    <a:lnTo>
                      <a:pt x="349" y="368"/>
                    </a:lnTo>
                    <a:lnTo>
                      <a:pt x="348" y="363"/>
                    </a:lnTo>
                    <a:lnTo>
                      <a:pt x="342" y="358"/>
                    </a:lnTo>
                    <a:lnTo>
                      <a:pt x="335" y="358"/>
                    </a:lnTo>
                    <a:lnTo>
                      <a:pt x="331" y="356"/>
                    </a:lnTo>
                    <a:lnTo>
                      <a:pt x="327" y="351"/>
                    </a:lnTo>
                    <a:lnTo>
                      <a:pt x="325" y="348"/>
                    </a:lnTo>
                    <a:lnTo>
                      <a:pt x="327" y="344"/>
                    </a:lnTo>
                    <a:lnTo>
                      <a:pt x="328" y="342"/>
                    </a:lnTo>
                    <a:lnTo>
                      <a:pt x="335" y="344"/>
                    </a:lnTo>
                    <a:lnTo>
                      <a:pt x="344" y="344"/>
                    </a:lnTo>
                    <a:lnTo>
                      <a:pt x="351" y="335"/>
                    </a:lnTo>
                    <a:lnTo>
                      <a:pt x="351" y="334"/>
                    </a:lnTo>
                    <a:lnTo>
                      <a:pt x="352" y="334"/>
                    </a:lnTo>
                    <a:lnTo>
                      <a:pt x="360" y="330"/>
                    </a:lnTo>
                    <a:lnTo>
                      <a:pt x="370" y="330"/>
                    </a:lnTo>
                    <a:lnTo>
                      <a:pt x="374" y="331"/>
                    </a:lnTo>
                    <a:lnTo>
                      <a:pt x="379" y="335"/>
                    </a:lnTo>
                    <a:lnTo>
                      <a:pt x="382" y="335"/>
                    </a:lnTo>
                    <a:lnTo>
                      <a:pt x="388" y="338"/>
                    </a:lnTo>
                    <a:lnTo>
                      <a:pt x="387" y="338"/>
                    </a:lnTo>
                    <a:lnTo>
                      <a:pt x="387" y="342"/>
                    </a:lnTo>
                    <a:lnTo>
                      <a:pt x="385" y="345"/>
                    </a:lnTo>
                    <a:lnTo>
                      <a:pt x="385" y="346"/>
                    </a:lnTo>
                    <a:lnTo>
                      <a:pt x="391" y="348"/>
                    </a:lnTo>
                    <a:lnTo>
                      <a:pt x="392" y="348"/>
                    </a:lnTo>
                    <a:lnTo>
                      <a:pt x="394" y="349"/>
                    </a:lnTo>
                    <a:lnTo>
                      <a:pt x="397" y="351"/>
                    </a:lnTo>
                    <a:lnTo>
                      <a:pt x="398" y="352"/>
                    </a:lnTo>
                    <a:lnTo>
                      <a:pt x="398" y="354"/>
                    </a:lnTo>
                    <a:lnTo>
                      <a:pt x="399" y="354"/>
                    </a:lnTo>
                    <a:lnTo>
                      <a:pt x="406" y="351"/>
                    </a:lnTo>
                    <a:lnTo>
                      <a:pt x="409" y="346"/>
                    </a:lnTo>
                    <a:lnTo>
                      <a:pt x="413" y="344"/>
                    </a:lnTo>
                    <a:lnTo>
                      <a:pt x="418" y="338"/>
                    </a:lnTo>
                    <a:lnTo>
                      <a:pt x="419" y="332"/>
                    </a:lnTo>
                    <a:lnTo>
                      <a:pt x="420" y="332"/>
                    </a:lnTo>
                    <a:lnTo>
                      <a:pt x="425" y="331"/>
                    </a:lnTo>
                    <a:lnTo>
                      <a:pt x="440" y="330"/>
                    </a:lnTo>
                    <a:lnTo>
                      <a:pt x="443" y="328"/>
                    </a:lnTo>
                    <a:lnTo>
                      <a:pt x="444" y="328"/>
                    </a:lnTo>
                    <a:lnTo>
                      <a:pt x="444" y="305"/>
                    </a:lnTo>
                    <a:lnTo>
                      <a:pt x="446" y="302"/>
                    </a:lnTo>
                    <a:lnTo>
                      <a:pt x="454" y="294"/>
                    </a:lnTo>
                    <a:lnTo>
                      <a:pt x="454" y="285"/>
                    </a:lnTo>
                    <a:lnTo>
                      <a:pt x="457" y="278"/>
                    </a:lnTo>
                    <a:lnTo>
                      <a:pt x="459" y="275"/>
                    </a:lnTo>
                    <a:lnTo>
                      <a:pt x="459" y="272"/>
                    </a:lnTo>
                    <a:lnTo>
                      <a:pt x="466" y="261"/>
                    </a:lnTo>
                    <a:lnTo>
                      <a:pt x="475" y="253"/>
                    </a:lnTo>
                    <a:lnTo>
                      <a:pt x="475" y="251"/>
                    </a:lnTo>
                    <a:lnTo>
                      <a:pt x="469" y="24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40" name="Freeform 971">
                <a:extLst>
                  <a:ext uri="{FF2B5EF4-FFF2-40B4-BE49-F238E27FC236}">
                    <a16:creationId xmlns:a16="http://schemas.microsoft.com/office/drawing/2014/main" id="{EDF586BB-B49E-E4BE-0AD8-272C447418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4" y="2313"/>
                <a:ext cx="146" cy="84"/>
              </a:xfrm>
              <a:custGeom>
                <a:avLst/>
                <a:gdLst>
                  <a:gd name="T0" fmla="*/ 358 w 583"/>
                  <a:gd name="T1" fmla="*/ 32 h 336"/>
                  <a:gd name="T2" fmla="*/ 344 w 583"/>
                  <a:gd name="T3" fmla="*/ 77 h 336"/>
                  <a:gd name="T4" fmla="*/ 313 w 583"/>
                  <a:gd name="T5" fmla="*/ 93 h 336"/>
                  <a:gd name="T6" fmla="*/ 302 w 583"/>
                  <a:gd name="T7" fmla="*/ 105 h 336"/>
                  <a:gd name="T8" fmla="*/ 295 w 583"/>
                  <a:gd name="T9" fmla="*/ 95 h 336"/>
                  <a:gd name="T10" fmla="*/ 286 w 583"/>
                  <a:gd name="T11" fmla="*/ 82 h 336"/>
                  <a:gd name="T12" fmla="*/ 255 w 583"/>
                  <a:gd name="T13" fmla="*/ 81 h 336"/>
                  <a:gd name="T14" fmla="*/ 229 w 583"/>
                  <a:gd name="T15" fmla="*/ 95 h 336"/>
                  <a:gd name="T16" fmla="*/ 253 w 583"/>
                  <a:gd name="T17" fmla="*/ 115 h 336"/>
                  <a:gd name="T18" fmla="*/ 213 w 583"/>
                  <a:gd name="T19" fmla="*/ 117 h 336"/>
                  <a:gd name="T20" fmla="*/ 142 w 583"/>
                  <a:gd name="T21" fmla="*/ 115 h 336"/>
                  <a:gd name="T22" fmla="*/ 113 w 583"/>
                  <a:gd name="T23" fmla="*/ 145 h 336"/>
                  <a:gd name="T24" fmla="*/ 88 w 583"/>
                  <a:gd name="T25" fmla="*/ 148 h 336"/>
                  <a:gd name="T26" fmla="*/ 59 w 583"/>
                  <a:gd name="T27" fmla="*/ 165 h 336"/>
                  <a:gd name="T28" fmla="*/ 59 w 583"/>
                  <a:gd name="T29" fmla="*/ 201 h 336"/>
                  <a:gd name="T30" fmla="*/ 45 w 583"/>
                  <a:gd name="T31" fmla="*/ 205 h 336"/>
                  <a:gd name="T32" fmla="*/ 7 w 583"/>
                  <a:gd name="T33" fmla="*/ 219 h 336"/>
                  <a:gd name="T34" fmla="*/ 15 w 583"/>
                  <a:gd name="T35" fmla="*/ 229 h 336"/>
                  <a:gd name="T36" fmla="*/ 2 w 583"/>
                  <a:gd name="T37" fmla="*/ 247 h 336"/>
                  <a:gd name="T38" fmla="*/ 16 w 583"/>
                  <a:gd name="T39" fmla="*/ 269 h 336"/>
                  <a:gd name="T40" fmla="*/ 32 w 583"/>
                  <a:gd name="T41" fmla="*/ 286 h 336"/>
                  <a:gd name="T42" fmla="*/ 37 w 583"/>
                  <a:gd name="T43" fmla="*/ 306 h 336"/>
                  <a:gd name="T44" fmla="*/ 83 w 583"/>
                  <a:gd name="T45" fmla="*/ 328 h 336"/>
                  <a:gd name="T46" fmla="*/ 115 w 583"/>
                  <a:gd name="T47" fmla="*/ 320 h 336"/>
                  <a:gd name="T48" fmla="*/ 159 w 583"/>
                  <a:gd name="T49" fmla="*/ 296 h 336"/>
                  <a:gd name="T50" fmla="*/ 189 w 583"/>
                  <a:gd name="T51" fmla="*/ 295 h 336"/>
                  <a:gd name="T52" fmla="*/ 231 w 583"/>
                  <a:gd name="T53" fmla="*/ 311 h 336"/>
                  <a:gd name="T54" fmla="*/ 232 w 583"/>
                  <a:gd name="T55" fmla="*/ 328 h 336"/>
                  <a:gd name="T56" fmla="*/ 241 w 583"/>
                  <a:gd name="T57" fmla="*/ 317 h 336"/>
                  <a:gd name="T58" fmla="*/ 274 w 583"/>
                  <a:gd name="T59" fmla="*/ 292 h 336"/>
                  <a:gd name="T60" fmla="*/ 260 w 583"/>
                  <a:gd name="T61" fmla="*/ 272 h 336"/>
                  <a:gd name="T62" fmla="*/ 274 w 583"/>
                  <a:gd name="T63" fmla="*/ 253 h 336"/>
                  <a:gd name="T64" fmla="*/ 269 w 583"/>
                  <a:gd name="T65" fmla="*/ 235 h 336"/>
                  <a:gd name="T66" fmla="*/ 310 w 583"/>
                  <a:gd name="T67" fmla="*/ 211 h 336"/>
                  <a:gd name="T68" fmla="*/ 329 w 583"/>
                  <a:gd name="T69" fmla="*/ 212 h 336"/>
                  <a:gd name="T70" fmla="*/ 334 w 583"/>
                  <a:gd name="T71" fmla="*/ 235 h 336"/>
                  <a:gd name="T72" fmla="*/ 361 w 583"/>
                  <a:gd name="T73" fmla="*/ 240 h 336"/>
                  <a:gd name="T74" fmla="*/ 384 w 583"/>
                  <a:gd name="T75" fmla="*/ 240 h 336"/>
                  <a:gd name="T76" fmla="*/ 423 w 583"/>
                  <a:gd name="T77" fmla="*/ 272 h 336"/>
                  <a:gd name="T78" fmla="*/ 398 w 583"/>
                  <a:gd name="T79" fmla="*/ 304 h 336"/>
                  <a:gd name="T80" fmla="*/ 423 w 583"/>
                  <a:gd name="T81" fmla="*/ 331 h 336"/>
                  <a:gd name="T82" fmla="*/ 443 w 583"/>
                  <a:gd name="T83" fmla="*/ 335 h 336"/>
                  <a:gd name="T84" fmla="*/ 456 w 583"/>
                  <a:gd name="T85" fmla="*/ 302 h 336"/>
                  <a:gd name="T86" fmla="*/ 473 w 583"/>
                  <a:gd name="T87" fmla="*/ 302 h 336"/>
                  <a:gd name="T88" fmla="*/ 510 w 583"/>
                  <a:gd name="T89" fmla="*/ 297 h 336"/>
                  <a:gd name="T90" fmla="*/ 570 w 583"/>
                  <a:gd name="T91" fmla="*/ 254 h 336"/>
                  <a:gd name="T92" fmla="*/ 527 w 583"/>
                  <a:gd name="T93" fmla="*/ 236 h 336"/>
                  <a:gd name="T94" fmla="*/ 547 w 583"/>
                  <a:gd name="T95" fmla="*/ 182 h 336"/>
                  <a:gd name="T96" fmla="*/ 578 w 583"/>
                  <a:gd name="T97" fmla="*/ 155 h 336"/>
                  <a:gd name="T98" fmla="*/ 577 w 583"/>
                  <a:gd name="T99" fmla="*/ 132 h 336"/>
                  <a:gd name="T100" fmla="*/ 577 w 583"/>
                  <a:gd name="T101" fmla="*/ 86 h 336"/>
                  <a:gd name="T102" fmla="*/ 557 w 583"/>
                  <a:gd name="T103" fmla="*/ 88 h 336"/>
                  <a:gd name="T104" fmla="*/ 525 w 583"/>
                  <a:gd name="T105" fmla="*/ 60 h 336"/>
                  <a:gd name="T106" fmla="*/ 499 w 583"/>
                  <a:gd name="T107" fmla="*/ 57 h 336"/>
                  <a:gd name="T108" fmla="*/ 446 w 583"/>
                  <a:gd name="T109" fmla="*/ 57 h 336"/>
                  <a:gd name="T110" fmla="*/ 443 w 583"/>
                  <a:gd name="T111" fmla="*/ 41 h 336"/>
                  <a:gd name="T112" fmla="*/ 417 w 583"/>
                  <a:gd name="T113" fmla="*/ 31 h 336"/>
                  <a:gd name="T114" fmla="*/ 396 w 583"/>
                  <a:gd name="T115" fmla="*/ 19 h 3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583" h="336">
                    <a:moveTo>
                      <a:pt x="379" y="0"/>
                    </a:moveTo>
                    <a:lnTo>
                      <a:pt x="370" y="8"/>
                    </a:lnTo>
                    <a:lnTo>
                      <a:pt x="363" y="19"/>
                    </a:lnTo>
                    <a:lnTo>
                      <a:pt x="363" y="22"/>
                    </a:lnTo>
                    <a:lnTo>
                      <a:pt x="361" y="25"/>
                    </a:lnTo>
                    <a:lnTo>
                      <a:pt x="358" y="32"/>
                    </a:lnTo>
                    <a:lnTo>
                      <a:pt x="358" y="41"/>
                    </a:lnTo>
                    <a:lnTo>
                      <a:pt x="350" y="49"/>
                    </a:lnTo>
                    <a:lnTo>
                      <a:pt x="348" y="52"/>
                    </a:lnTo>
                    <a:lnTo>
                      <a:pt x="348" y="75"/>
                    </a:lnTo>
                    <a:lnTo>
                      <a:pt x="347" y="75"/>
                    </a:lnTo>
                    <a:lnTo>
                      <a:pt x="344" y="77"/>
                    </a:lnTo>
                    <a:lnTo>
                      <a:pt x="329" y="78"/>
                    </a:lnTo>
                    <a:lnTo>
                      <a:pt x="324" y="79"/>
                    </a:lnTo>
                    <a:lnTo>
                      <a:pt x="323" y="79"/>
                    </a:lnTo>
                    <a:lnTo>
                      <a:pt x="322" y="85"/>
                    </a:lnTo>
                    <a:lnTo>
                      <a:pt x="317" y="91"/>
                    </a:lnTo>
                    <a:lnTo>
                      <a:pt x="313" y="93"/>
                    </a:lnTo>
                    <a:lnTo>
                      <a:pt x="310" y="98"/>
                    </a:lnTo>
                    <a:lnTo>
                      <a:pt x="303" y="101"/>
                    </a:lnTo>
                    <a:lnTo>
                      <a:pt x="302" y="101"/>
                    </a:lnTo>
                    <a:lnTo>
                      <a:pt x="305" y="106"/>
                    </a:lnTo>
                    <a:lnTo>
                      <a:pt x="303" y="108"/>
                    </a:lnTo>
                    <a:lnTo>
                      <a:pt x="302" y="105"/>
                    </a:lnTo>
                    <a:lnTo>
                      <a:pt x="302" y="101"/>
                    </a:lnTo>
                    <a:lnTo>
                      <a:pt x="302" y="99"/>
                    </a:lnTo>
                    <a:lnTo>
                      <a:pt x="301" y="98"/>
                    </a:lnTo>
                    <a:lnTo>
                      <a:pt x="298" y="96"/>
                    </a:lnTo>
                    <a:lnTo>
                      <a:pt x="296" y="95"/>
                    </a:lnTo>
                    <a:lnTo>
                      <a:pt x="295" y="95"/>
                    </a:lnTo>
                    <a:lnTo>
                      <a:pt x="289" y="93"/>
                    </a:lnTo>
                    <a:lnTo>
                      <a:pt x="289" y="92"/>
                    </a:lnTo>
                    <a:lnTo>
                      <a:pt x="291" y="89"/>
                    </a:lnTo>
                    <a:lnTo>
                      <a:pt x="291" y="85"/>
                    </a:lnTo>
                    <a:lnTo>
                      <a:pt x="292" y="85"/>
                    </a:lnTo>
                    <a:lnTo>
                      <a:pt x="286" y="82"/>
                    </a:lnTo>
                    <a:lnTo>
                      <a:pt x="283" y="82"/>
                    </a:lnTo>
                    <a:lnTo>
                      <a:pt x="278" y="78"/>
                    </a:lnTo>
                    <a:lnTo>
                      <a:pt x="274" y="77"/>
                    </a:lnTo>
                    <a:lnTo>
                      <a:pt x="264" y="77"/>
                    </a:lnTo>
                    <a:lnTo>
                      <a:pt x="256" y="81"/>
                    </a:lnTo>
                    <a:lnTo>
                      <a:pt x="255" y="81"/>
                    </a:lnTo>
                    <a:lnTo>
                      <a:pt x="255" y="82"/>
                    </a:lnTo>
                    <a:lnTo>
                      <a:pt x="248" y="91"/>
                    </a:lnTo>
                    <a:lnTo>
                      <a:pt x="239" y="91"/>
                    </a:lnTo>
                    <a:lnTo>
                      <a:pt x="232" y="89"/>
                    </a:lnTo>
                    <a:lnTo>
                      <a:pt x="231" y="91"/>
                    </a:lnTo>
                    <a:lnTo>
                      <a:pt x="229" y="95"/>
                    </a:lnTo>
                    <a:lnTo>
                      <a:pt x="231" y="98"/>
                    </a:lnTo>
                    <a:lnTo>
                      <a:pt x="235" y="103"/>
                    </a:lnTo>
                    <a:lnTo>
                      <a:pt x="239" y="105"/>
                    </a:lnTo>
                    <a:lnTo>
                      <a:pt x="246" y="105"/>
                    </a:lnTo>
                    <a:lnTo>
                      <a:pt x="252" y="110"/>
                    </a:lnTo>
                    <a:lnTo>
                      <a:pt x="253" y="115"/>
                    </a:lnTo>
                    <a:lnTo>
                      <a:pt x="248" y="120"/>
                    </a:lnTo>
                    <a:lnTo>
                      <a:pt x="245" y="122"/>
                    </a:lnTo>
                    <a:lnTo>
                      <a:pt x="236" y="122"/>
                    </a:lnTo>
                    <a:lnTo>
                      <a:pt x="235" y="120"/>
                    </a:lnTo>
                    <a:lnTo>
                      <a:pt x="232" y="120"/>
                    </a:lnTo>
                    <a:lnTo>
                      <a:pt x="213" y="117"/>
                    </a:lnTo>
                    <a:lnTo>
                      <a:pt x="202" y="113"/>
                    </a:lnTo>
                    <a:lnTo>
                      <a:pt x="196" y="110"/>
                    </a:lnTo>
                    <a:lnTo>
                      <a:pt x="186" y="110"/>
                    </a:lnTo>
                    <a:lnTo>
                      <a:pt x="180" y="112"/>
                    </a:lnTo>
                    <a:lnTo>
                      <a:pt x="171" y="116"/>
                    </a:lnTo>
                    <a:lnTo>
                      <a:pt x="142" y="115"/>
                    </a:lnTo>
                    <a:lnTo>
                      <a:pt x="137" y="112"/>
                    </a:lnTo>
                    <a:lnTo>
                      <a:pt x="123" y="113"/>
                    </a:lnTo>
                    <a:lnTo>
                      <a:pt x="122" y="113"/>
                    </a:lnTo>
                    <a:lnTo>
                      <a:pt x="120" y="127"/>
                    </a:lnTo>
                    <a:lnTo>
                      <a:pt x="115" y="142"/>
                    </a:lnTo>
                    <a:lnTo>
                      <a:pt x="113" y="145"/>
                    </a:lnTo>
                    <a:lnTo>
                      <a:pt x="112" y="146"/>
                    </a:lnTo>
                    <a:lnTo>
                      <a:pt x="101" y="146"/>
                    </a:lnTo>
                    <a:lnTo>
                      <a:pt x="99" y="149"/>
                    </a:lnTo>
                    <a:lnTo>
                      <a:pt x="99" y="151"/>
                    </a:lnTo>
                    <a:lnTo>
                      <a:pt x="97" y="151"/>
                    </a:lnTo>
                    <a:lnTo>
                      <a:pt x="88" y="148"/>
                    </a:lnTo>
                    <a:lnTo>
                      <a:pt x="79" y="139"/>
                    </a:lnTo>
                    <a:lnTo>
                      <a:pt x="72" y="134"/>
                    </a:lnTo>
                    <a:lnTo>
                      <a:pt x="70" y="134"/>
                    </a:lnTo>
                    <a:lnTo>
                      <a:pt x="69" y="145"/>
                    </a:lnTo>
                    <a:lnTo>
                      <a:pt x="62" y="158"/>
                    </a:lnTo>
                    <a:lnTo>
                      <a:pt x="59" y="165"/>
                    </a:lnTo>
                    <a:lnTo>
                      <a:pt x="62" y="172"/>
                    </a:lnTo>
                    <a:lnTo>
                      <a:pt x="62" y="183"/>
                    </a:lnTo>
                    <a:lnTo>
                      <a:pt x="59" y="186"/>
                    </a:lnTo>
                    <a:lnTo>
                      <a:pt x="58" y="189"/>
                    </a:lnTo>
                    <a:lnTo>
                      <a:pt x="58" y="195"/>
                    </a:lnTo>
                    <a:lnTo>
                      <a:pt x="59" y="201"/>
                    </a:lnTo>
                    <a:lnTo>
                      <a:pt x="60" y="202"/>
                    </a:lnTo>
                    <a:lnTo>
                      <a:pt x="62" y="205"/>
                    </a:lnTo>
                    <a:lnTo>
                      <a:pt x="55" y="208"/>
                    </a:lnTo>
                    <a:lnTo>
                      <a:pt x="49" y="208"/>
                    </a:lnTo>
                    <a:lnTo>
                      <a:pt x="48" y="206"/>
                    </a:lnTo>
                    <a:lnTo>
                      <a:pt x="45" y="205"/>
                    </a:lnTo>
                    <a:lnTo>
                      <a:pt x="42" y="205"/>
                    </a:lnTo>
                    <a:lnTo>
                      <a:pt x="37" y="201"/>
                    </a:lnTo>
                    <a:lnTo>
                      <a:pt x="30" y="202"/>
                    </a:lnTo>
                    <a:lnTo>
                      <a:pt x="25" y="206"/>
                    </a:lnTo>
                    <a:lnTo>
                      <a:pt x="9" y="216"/>
                    </a:lnTo>
                    <a:lnTo>
                      <a:pt x="7" y="219"/>
                    </a:lnTo>
                    <a:lnTo>
                      <a:pt x="7" y="225"/>
                    </a:lnTo>
                    <a:lnTo>
                      <a:pt x="10" y="228"/>
                    </a:lnTo>
                    <a:lnTo>
                      <a:pt x="12" y="226"/>
                    </a:lnTo>
                    <a:lnTo>
                      <a:pt x="13" y="226"/>
                    </a:lnTo>
                    <a:lnTo>
                      <a:pt x="15" y="228"/>
                    </a:lnTo>
                    <a:lnTo>
                      <a:pt x="15" y="229"/>
                    </a:lnTo>
                    <a:lnTo>
                      <a:pt x="12" y="242"/>
                    </a:lnTo>
                    <a:lnTo>
                      <a:pt x="10" y="243"/>
                    </a:lnTo>
                    <a:lnTo>
                      <a:pt x="10" y="244"/>
                    </a:lnTo>
                    <a:lnTo>
                      <a:pt x="9" y="244"/>
                    </a:lnTo>
                    <a:lnTo>
                      <a:pt x="3" y="247"/>
                    </a:lnTo>
                    <a:lnTo>
                      <a:pt x="2" y="247"/>
                    </a:lnTo>
                    <a:lnTo>
                      <a:pt x="0" y="249"/>
                    </a:lnTo>
                    <a:lnTo>
                      <a:pt x="5" y="250"/>
                    </a:lnTo>
                    <a:lnTo>
                      <a:pt x="7" y="253"/>
                    </a:lnTo>
                    <a:lnTo>
                      <a:pt x="7" y="254"/>
                    </a:lnTo>
                    <a:lnTo>
                      <a:pt x="10" y="262"/>
                    </a:lnTo>
                    <a:lnTo>
                      <a:pt x="16" y="269"/>
                    </a:lnTo>
                    <a:lnTo>
                      <a:pt x="24" y="269"/>
                    </a:lnTo>
                    <a:lnTo>
                      <a:pt x="27" y="272"/>
                    </a:lnTo>
                    <a:lnTo>
                      <a:pt x="30" y="274"/>
                    </a:lnTo>
                    <a:lnTo>
                      <a:pt x="30" y="275"/>
                    </a:lnTo>
                    <a:lnTo>
                      <a:pt x="32" y="283"/>
                    </a:lnTo>
                    <a:lnTo>
                      <a:pt x="32" y="286"/>
                    </a:lnTo>
                    <a:lnTo>
                      <a:pt x="31" y="289"/>
                    </a:lnTo>
                    <a:lnTo>
                      <a:pt x="27" y="293"/>
                    </a:lnTo>
                    <a:lnTo>
                      <a:pt x="27" y="296"/>
                    </a:lnTo>
                    <a:lnTo>
                      <a:pt x="34" y="304"/>
                    </a:lnTo>
                    <a:lnTo>
                      <a:pt x="35" y="304"/>
                    </a:lnTo>
                    <a:lnTo>
                      <a:pt x="37" y="306"/>
                    </a:lnTo>
                    <a:lnTo>
                      <a:pt x="38" y="306"/>
                    </a:lnTo>
                    <a:lnTo>
                      <a:pt x="62" y="311"/>
                    </a:lnTo>
                    <a:lnTo>
                      <a:pt x="63" y="311"/>
                    </a:lnTo>
                    <a:lnTo>
                      <a:pt x="79" y="325"/>
                    </a:lnTo>
                    <a:lnTo>
                      <a:pt x="82" y="326"/>
                    </a:lnTo>
                    <a:lnTo>
                      <a:pt x="83" y="328"/>
                    </a:lnTo>
                    <a:lnTo>
                      <a:pt x="102" y="332"/>
                    </a:lnTo>
                    <a:lnTo>
                      <a:pt x="104" y="332"/>
                    </a:lnTo>
                    <a:lnTo>
                      <a:pt x="104" y="331"/>
                    </a:lnTo>
                    <a:lnTo>
                      <a:pt x="111" y="324"/>
                    </a:lnTo>
                    <a:lnTo>
                      <a:pt x="113" y="321"/>
                    </a:lnTo>
                    <a:lnTo>
                      <a:pt x="115" y="320"/>
                    </a:lnTo>
                    <a:lnTo>
                      <a:pt x="120" y="317"/>
                    </a:lnTo>
                    <a:lnTo>
                      <a:pt x="120" y="316"/>
                    </a:lnTo>
                    <a:lnTo>
                      <a:pt x="122" y="314"/>
                    </a:lnTo>
                    <a:lnTo>
                      <a:pt x="140" y="303"/>
                    </a:lnTo>
                    <a:lnTo>
                      <a:pt x="144" y="303"/>
                    </a:lnTo>
                    <a:lnTo>
                      <a:pt x="159" y="296"/>
                    </a:lnTo>
                    <a:lnTo>
                      <a:pt x="168" y="289"/>
                    </a:lnTo>
                    <a:lnTo>
                      <a:pt x="173" y="282"/>
                    </a:lnTo>
                    <a:lnTo>
                      <a:pt x="174" y="282"/>
                    </a:lnTo>
                    <a:lnTo>
                      <a:pt x="180" y="285"/>
                    </a:lnTo>
                    <a:lnTo>
                      <a:pt x="188" y="293"/>
                    </a:lnTo>
                    <a:lnTo>
                      <a:pt x="189" y="295"/>
                    </a:lnTo>
                    <a:lnTo>
                      <a:pt x="189" y="296"/>
                    </a:lnTo>
                    <a:lnTo>
                      <a:pt x="190" y="297"/>
                    </a:lnTo>
                    <a:lnTo>
                      <a:pt x="193" y="299"/>
                    </a:lnTo>
                    <a:lnTo>
                      <a:pt x="207" y="302"/>
                    </a:lnTo>
                    <a:lnTo>
                      <a:pt x="226" y="309"/>
                    </a:lnTo>
                    <a:lnTo>
                      <a:pt x="231" y="311"/>
                    </a:lnTo>
                    <a:lnTo>
                      <a:pt x="232" y="313"/>
                    </a:lnTo>
                    <a:lnTo>
                      <a:pt x="231" y="316"/>
                    </a:lnTo>
                    <a:lnTo>
                      <a:pt x="231" y="317"/>
                    </a:lnTo>
                    <a:lnTo>
                      <a:pt x="228" y="318"/>
                    </a:lnTo>
                    <a:lnTo>
                      <a:pt x="228" y="325"/>
                    </a:lnTo>
                    <a:lnTo>
                      <a:pt x="232" y="328"/>
                    </a:lnTo>
                    <a:lnTo>
                      <a:pt x="233" y="326"/>
                    </a:lnTo>
                    <a:lnTo>
                      <a:pt x="233" y="325"/>
                    </a:lnTo>
                    <a:lnTo>
                      <a:pt x="235" y="321"/>
                    </a:lnTo>
                    <a:lnTo>
                      <a:pt x="236" y="320"/>
                    </a:lnTo>
                    <a:lnTo>
                      <a:pt x="239" y="318"/>
                    </a:lnTo>
                    <a:lnTo>
                      <a:pt x="241" y="317"/>
                    </a:lnTo>
                    <a:lnTo>
                      <a:pt x="245" y="317"/>
                    </a:lnTo>
                    <a:lnTo>
                      <a:pt x="248" y="303"/>
                    </a:lnTo>
                    <a:lnTo>
                      <a:pt x="250" y="296"/>
                    </a:lnTo>
                    <a:lnTo>
                      <a:pt x="250" y="295"/>
                    </a:lnTo>
                    <a:lnTo>
                      <a:pt x="255" y="295"/>
                    </a:lnTo>
                    <a:lnTo>
                      <a:pt x="274" y="292"/>
                    </a:lnTo>
                    <a:lnTo>
                      <a:pt x="274" y="290"/>
                    </a:lnTo>
                    <a:lnTo>
                      <a:pt x="270" y="282"/>
                    </a:lnTo>
                    <a:lnTo>
                      <a:pt x="269" y="281"/>
                    </a:lnTo>
                    <a:lnTo>
                      <a:pt x="263" y="276"/>
                    </a:lnTo>
                    <a:lnTo>
                      <a:pt x="260" y="274"/>
                    </a:lnTo>
                    <a:lnTo>
                      <a:pt x="260" y="272"/>
                    </a:lnTo>
                    <a:lnTo>
                      <a:pt x="259" y="272"/>
                    </a:lnTo>
                    <a:lnTo>
                      <a:pt x="257" y="268"/>
                    </a:lnTo>
                    <a:lnTo>
                      <a:pt x="256" y="259"/>
                    </a:lnTo>
                    <a:lnTo>
                      <a:pt x="256" y="257"/>
                    </a:lnTo>
                    <a:lnTo>
                      <a:pt x="262" y="257"/>
                    </a:lnTo>
                    <a:lnTo>
                      <a:pt x="274" y="253"/>
                    </a:lnTo>
                    <a:lnTo>
                      <a:pt x="286" y="246"/>
                    </a:lnTo>
                    <a:lnTo>
                      <a:pt x="288" y="244"/>
                    </a:lnTo>
                    <a:lnTo>
                      <a:pt x="284" y="240"/>
                    </a:lnTo>
                    <a:lnTo>
                      <a:pt x="283" y="240"/>
                    </a:lnTo>
                    <a:lnTo>
                      <a:pt x="270" y="237"/>
                    </a:lnTo>
                    <a:lnTo>
                      <a:pt x="269" y="235"/>
                    </a:lnTo>
                    <a:lnTo>
                      <a:pt x="276" y="218"/>
                    </a:lnTo>
                    <a:lnTo>
                      <a:pt x="277" y="216"/>
                    </a:lnTo>
                    <a:lnTo>
                      <a:pt x="286" y="214"/>
                    </a:lnTo>
                    <a:lnTo>
                      <a:pt x="292" y="211"/>
                    </a:lnTo>
                    <a:lnTo>
                      <a:pt x="303" y="209"/>
                    </a:lnTo>
                    <a:lnTo>
                      <a:pt x="310" y="211"/>
                    </a:lnTo>
                    <a:lnTo>
                      <a:pt x="313" y="212"/>
                    </a:lnTo>
                    <a:lnTo>
                      <a:pt x="315" y="212"/>
                    </a:lnTo>
                    <a:lnTo>
                      <a:pt x="315" y="214"/>
                    </a:lnTo>
                    <a:lnTo>
                      <a:pt x="323" y="209"/>
                    </a:lnTo>
                    <a:lnTo>
                      <a:pt x="327" y="209"/>
                    </a:lnTo>
                    <a:lnTo>
                      <a:pt x="329" y="212"/>
                    </a:lnTo>
                    <a:lnTo>
                      <a:pt x="329" y="218"/>
                    </a:lnTo>
                    <a:lnTo>
                      <a:pt x="326" y="221"/>
                    </a:lnTo>
                    <a:lnTo>
                      <a:pt x="326" y="222"/>
                    </a:lnTo>
                    <a:lnTo>
                      <a:pt x="329" y="225"/>
                    </a:lnTo>
                    <a:lnTo>
                      <a:pt x="331" y="230"/>
                    </a:lnTo>
                    <a:lnTo>
                      <a:pt x="334" y="235"/>
                    </a:lnTo>
                    <a:lnTo>
                      <a:pt x="336" y="236"/>
                    </a:lnTo>
                    <a:lnTo>
                      <a:pt x="340" y="237"/>
                    </a:lnTo>
                    <a:lnTo>
                      <a:pt x="341" y="237"/>
                    </a:lnTo>
                    <a:lnTo>
                      <a:pt x="345" y="239"/>
                    </a:lnTo>
                    <a:lnTo>
                      <a:pt x="359" y="239"/>
                    </a:lnTo>
                    <a:lnTo>
                      <a:pt x="361" y="240"/>
                    </a:lnTo>
                    <a:lnTo>
                      <a:pt x="362" y="240"/>
                    </a:lnTo>
                    <a:lnTo>
                      <a:pt x="365" y="242"/>
                    </a:lnTo>
                    <a:lnTo>
                      <a:pt x="365" y="243"/>
                    </a:lnTo>
                    <a:lnTo>
                      <a:pt x="366" y="242"/>
                    </a:lnTo>
                    <a:lnTo>
                      <a:pt x="383" y="242"/>
                    </a:lnTo>
                    <a:lnTo>
                      <a:pt x="384" y="240"/>
                    </a:lnTo>
                    <a:lnTo>
                      <a:pt x="387" y="240"/>
                    </a:lnTo>
                    <a:lnTo>
                      <a:pt x="397" y="246"/>
                    </a:lnTo>
                    <a:lnTo>
                      <a:pt x="403" y="251"/>
                    </a:lnTo>
                    <a:lnTo>
                      <a:pt x="405" y="259"/>
                    </a:lnTo>
                    <a:lnTo>
                      <a:pt x="417" y="266"/>
                    </a:lnTo>
                    <a:lnTo>
                      <a:pt x="423" y="272"/>
                    </a:lnTo>
                    <a:lnTo>
                      <a:pt x="426" y="278"/>
                    </a:lnTo>
                    <a:lnTo>
                      <a:pt x="432" y="282"/>
                    </a:lnTo>
                    <a:lnTo>
                      <a:pt x="435" y="290"/>
                    </a:lnTo>
                    <a:lnTo>
                      <a:pt x="414" y="296"/>
                    </a:lnTo>
                    <a:lnTo>
                      <a:pt x="405" y="297"/>
                    </a:lnTo>
                    <a:lnTo>
                      <a:pt x="398" y="304"/>
                    </a:lnTo>
                    <a:lnTo>
                      <a:pt x="396" y="309"/>
                    </a:lnTo>
                    <a:lnTo>
                      <a:pt x="394" y="316"/>
                    </a:lnTo>
                    <a:lnTo>
                      <a:pt x="394" y="317"/>
                    </a:lnTo>
                    <a:lnTo>
                      <a:pt x="396" y="317"/>
                    </a:lnTo>
                    <a:lnTo>
                      <a:pt x="408" y="318"/>
                    </a:lnTo>
                    <a:lnTo>
                      <a:pt x="423" y="331"/>
                    </a:lnTo>
                    <a:lnTo>
                      <a:pt x="426" y="334"/>
                    </a:lnTo>
                    <a:lnTo>
                      <a:pt x="430" y="334"/>
                    </a:lnTo>
                    <a:lnTo>
                      <a:pt x="433" y="335"/>
                    </a:lnTo>
                    <a:lnTo>
                      <a:pt x="435" y="335"/>
                    </a:lnTo>
                    <a:lnTo>
                      <a:pt x="439" y="336"/>
                    </a:lnTo>
                    <a:lnTo>
                      <a:pt x="443" y="335"/>
                    </a:lnTo>
                    <a:lnTo>
                      <a:pt x="444" y="335"/>
                    </a:lnTo>
                    <a:lnTo>
                      <a:pt x="449" y="334"/>
                    </a:lnTo>
                    <a:lnTo>
                      <a:pt x="456" y="313"/>
                    </a:lnTo>
                    <a:lnTo>
                      <a:pt x="457" y="310"/>
                    </a:lnTo>
                    <a:lnTo>
                      <a:pt x="457" y="306"/>
                    </a:lnTo>
                    <a:lnTo>
                      <a:pt x="456" y="302"/>
                    </a:lnTo>
                    <a:lnTo>
                      <a:pt x="456" y="300"/>
                    </a:lnTo>
                    <a:lnTo>
                      <a:pt x="457" y="300"/>
                    </a:lnTo>
                    <a:lnTo>
                      <a:pt x="467" y="299"/>
                    </a:lnTo>
                    <a:lnTo>
                      <a:pt x="471" y="299"/>
                    </a:lnTo>
                    <a:lnTo>
                      <a:pt x="471" y="300"/>
                    </a:lnTo>
                    <a:lnTo>
                      <a:pt x="473" y="302"/>
                    </a:lnTo>
                    <a:lnTo>
                      <a:pt x="474" y="302"/>
                    </a:lnTo>
                    <a:lnTo>
                      <a:pt x="482" y="309"/>
                    </a:lnTo>
                    <a:lnTo>
                      <a:pt x="492" y="310"/>
                    </a:lnTo>
                    <a:lnTo>
                      <a:pt x="499" y="299"/>
                    </a:lnTo>
                    <a:lnTo>
                      <a:pt x="507" y="297"/>
                    </a:lnTo>
                    <a:lnTo>
                      <a:pt x="510" y="297"/>
                    </a:lnTo>
                    <a:lnTo>
                      <a:pt x="531" y="302"/>
                    </a:lnTo>
                    <a:lnTo>
                      <a:pt x="534" y="302"/>
                    </a:lnTo>
                    <a:lnTo>
                      <a:pt x="534" y="300"/>
                    </a:lnTo>
                    <a:lnTo>
                      <a:pt x="564" y="262"/>
                    </a:lnTo>
                    <a:lnTo>
                      <a:pt x="567" y="259"/>
                    </a:lnTo>
                    <a:lnTo>
                      <a:pt x="570" y="254"/>
                    </a:lnTo>
                    <a:lnTo>
                      <a:pt x="570" y="251"/>
                    </a:lnTo>
                    <a:lnTo>
                      <a:pt x="569" y="250"/>
                    </a:lnTo>
                    <a:lnTo>
                      <a:pt x="567" y="250"/>
                    </a:lnTo>
                    <a:lnTo>
                      <a:pt x="540" y="239"/>
                    </a:lnTo>
                    <a:lnTo>
                      <a:pt x="528" y="236"/>
                    </a:lnTo>
                    <a:lnTo>
                      <a:pt x="527" y="236"/>
                    </a:lnTo>
                    <a:lnTo>
                      <a:pt x="528" y="232"/>
                    </a:lnTo>
                    <a:lnTo>
                      <a:pt x="530" y="219"/>
                    </a:lnTo>
                    <a:lnTo>
                      <a:pt x="530" y="212"/>
                    </a:lnTo>
                    <a:lnTo>
                      <a:pt x="533" y="212"/>
                    </a:lnTo>
                    <a:lnTo>
                      <a:pt x="544" y="192"/>
                    </a:lnTo>
                    <a:lnTo>
                      <a:pt x="547" y="182"/>
                    </a:lnTo>
                    <a:lnTo>
                      <a:pt x="548" y="180"/>
                    </a:lnTo>
                    <a:lnTo>
                      <a:pt x="557" y="179"/>
                    </a:lnTo>
                    <a:lnTo>
                      <a:pt x="567" y="179"/>
                    </a:lnTo>
                    <a:lnTo>
                      <a:pt x="574" y="177"/>
                    </a:lnTo>
                    <a:lnTo>
                      <a:pt x="578" y="159"/>
                    </a:lnTo>
                    <a:lnTo>
                      <a:pt x="578" y="155"/>
                    </a:lnTo>
                    <a:lnTo>
                      <a:pt x="578" y="149"/>
                    </a:lnTo>
                    <a:lnTo>
                      <a:pt x="580" y="149"/>
                    </a:lnTo>
                    <a:lnTo>
                      <a:pt x="581" y="142"/>
                    </a:lnTo>
                    <a:lnTo>
                      <a:pt x="581" y="139"/>
                    </a:lnTo>
                    <a:lnTo>
                      <a:pt x="583" y="135"/>
                    </a:lnTo>
                    <a:lnTo>
                      <a:pt x="577" y="132"/>
                    </a:lnTo>
                    <a:lnTo>
                      <a:pt x="576" y="131"/>
                    </a:lnTo>
                    <a:lnTo>
                      <a:pt x="576" y="116"/>
                    </a:lnTo>
                    <a:lnTo>
                      <a:pt x="581" y="110"/>
                    </a:lnTo>
                    <a:lnTo>
                      <a:pt x="583" y="101"/>
                    </a:lnTo>
                    <a:lnTo>
                      <a:pt x="577" y="88"/>
                    </a:lnTo>
                    <a:lnTo>
                      <a:pt x="577" y="86"/>
                    </a:lnTo>
                    <a:lnTo>
                      <a:pt x="576" y="86"/>
                    </a:lnTo>
                    <a:lnTo>
                      <a:pt x="566" y="84"/>
                    </a:lnTo>
                    <a:lnTo>
                      <a:pt x="563" y="85"/>
                    </a:lnTo>
                    <a:lnTo>
                      <a:pt x="560" y="85"/>
                    </a:lnTo>
                    <a:lnTo>
                      <a:pt x="560" y="86"/>
                    </a:lnTo>
                    <a:lnTo>
                      <a:pt x="557" y="88"/>
                    </a:lnTo>
                    <a:lnTo>
                      <a:pt x="545" y="88"/>
                    </a:lnTo>
                    <a:lnTo>
                      <a:pt x="545" y="71"/>
                    </a:lnTo>
                    <a:lnTo>
                      <a:pt x="547" y="70"/>
                    </a:lnTo>
                    <a:lnTo>
                      <a:pt x="548" y="53"/>
                    </a:lnTo>
                    <a:lnTo>
                      <a:pt x="545" y="53"/>
                    </a:lnTo>
                    <a:lnTo>
                      <a:pt x="525" y="60"/>
                    </a:lnTo>
                    <a:lnTo>
                      <a:pt x="521" y="60"/>
                    </a:lnTo>
                    <a:lnTo>
                      <a:pt x="513" y="58"/>
                    </a:lnTo>
                    <a:lnTo>
                      <a:pt x="507" y="53"/>
                    </a:lnTo>
                    <a:lnTo>
                      <a:pt x="503" y="53"/>
                    </a:lnTo>
                    <a:lnTo>
                      <a:pt x="500" y="55"/>
                    </a:lnTo>
                    <a:lnTo>
                      <a:pt x="499" y="57"/>
                    </a:lnTo>
                    <a:lnTo>
                      <a:pt x="484" y="63"/>
                    </a:lnTo>
                    <a:lnTo>
                      <a:pt x="482" y="63"/>
                    </a:lnTo>
                    <a:lnTo>
                      <a:pt x="474" y="58"/>
                    </a:lnTo>
                    <a:lnTo>
                      <a:pt x="461" y="60"/>
                    </a:lnTo>
                    <a:lnTo>
                      <a:pt x="451" y="60"/>
                    </a:lnTo>
                    <a:lnTo>
                      <a:pt x="446" y="57"/>
                    </a:lnTo>
                    <a:lnTo>
                      <a:pt x="444" y="52"/>
                    </a:lnTo>
                    <a:lnTo>
                      <a:pt x="443" y="50"/>
                    </a:lnTo>
                    <a:lnTo>
                      <a:pt x="442" y="50"/>
                    </a:lnTo>
                    <a:lnTo>
                      <a:pt x="440" y="49"/>
                    </a:lnTo>
                    <a:lnTo>
                      <a:pt x="440" y="46"/>
                    </a:lnTo>
                    <a:lnTo>
                      <a:pt x="443" y="41"/>
                    </a:lnTo>
                    <a:lnTo>
                      <a:pt x="443" y="35"/>
                    </a:lnTo>
                    <a:lnTo>
                      <a:pt x="440" y="35"/>
                    </a:lnTo>
                    <a:lnTo>
                      <a:pt x="426" y="32"/>
                    </a:lnTo>
                    <a:lnTo>
                      <a:pt x="423" y="32"/>
                    </a:lnTo>
                    <a:lnTo>
                      <a:pt x="419" y="31"/>
                    </a:lnTo>
                    <a:lnTo>
                      <a:pt x="417" y="31"/>
                    </a:lnTo>
                    <a:lnTo>
                      <a:pt x="412" y="32"/>
                    </a:lnTo>
                    <a:lnTo>
                      <a:pt x="401" y="33"/>
                    </a:lnTo>
                    <a:lnTo>
                      <a:pt x="401" y="35"/>
                    </a:lnTo>
                    <a:lnTo>
                      <a:pt x="398" y="35"/>
                    </a:lnTo>
                    <a:lnTo>
                      <a:pt x="398" y="33"/>
                    </a:lnTo>
                    <a:lnTo>
                      <a:pt x="396" y="19"/>
                    </a:lnTo>
                    <a:lnTo>
                      <a:pt x="389" y="15"/>
                    </a:lnTo>
                    <a:lnTo>
                      <a:pt x="387" y="14"/>
                    </a:lnTo>
                    <a:lnTo>
                      <a:pt x="383" y="8"/>
                    </a:lnTo>
                    <a:lnTo>
                      <a:pt x="37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41" name="Freeform 972">
                <a:extLst>
                  <a:ext uri="{FF2B5EF4-FFF2-40B4-BE49-F238E27FC236}">
                    <a16:creationId xmlns:a16="http://schemas.microsoft.com/office/drawing/2014/main" id="{FBB1427C-AA44-1D64-736D-F1C96E0B4E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4" y="2365"/>
                <a:ext cx="108" cy="83"/>
              </a:xfrm>
              <a:custGeom>
                <a:avLst/>
                <a:gdLst>
                  <a:gd name="T0" fmla="*/ 246 w 434"/>
                  <a:gd name="T1" fmla="*/ 34 h 334"/>
                  <a:gd name="T2" fmla="*/ 226 w 434"/>
                  <a:gd name="T3" fmla="*/ 30 h 334"/>
                  <a:gd name="T4" fmla="*/ 212 w 434"/>
                  <a:gd name="T5" fmla="*/ 21 h 334"/>
                  <a:gd name="T6" fmla="*/ 210 w 434"/>
                  <a:gd name="T7" fmla="*/ 3 h 334"/>
                  <a:gd name="T8" fmla="*/ 194 w 434"/>
                  <a:gd name="T9" fmla="*/ 3 h 334"/>
                  <a:gd name="T10" fmla="*/ 158 w 434"/>
                  <a:gd name="T11" fmla="*/ 7 h 334"/>
                  <a:gd name="T12" fmla="*/ 165 w 434"/>
                  <a:gd name="T13" fmla="*/ 31 h 334"/>
                  <a:gd name="T14" fmla="*/ 137 w 434"/>
                  <a:gd name="T15" fmla="*/ 48 h 334"/>
                  <a:gd name="T16" fmla="*/ 141 w 434"/>
                  <a:gd name="T17" fmla="*/ 65 h 334"/>
                  <a:gd name="T18" fmla="*/ 155 w 434"/>
                  <a:gd name="T19" fmla="*/ 83 h 334"/>
                  <a:gd name="T20" fmla="*/ 126 w 434"/>
                  <a:gd name="T21" fmla="*/ 108 h 334"/>
                  <a:gd name="T22" fmla="*/ 114 w 434"/>
                  <a:gd name="T23" fmla="*/ 116 h 334"/>
                  <a:gd name="T24" fmla="*/ 112 w 434"/>
                  <a:gd name="T25" fmla="*/ 108 h 334"/>
                  <a:gd name="T26" fmla="*/ 88 w 434"/>
                  <a:gd name="T27" fmla="*/ 93 h 334"/>
                  <a:gd name="T28" fmla="*/ 69 w 434"/>
                  <a:gd name="T29" fmla="*/ 84 h 334"/>
                  <a:gd name="T30" fmla="*/ 40 w 434"/>
                  <a:gd name="T31" fmla="*/ 87 h 334"/>
                  <a:gd name="T32" fmla="*/ 3 w 434"/>
                  <a:gd name="T33" fmla="*/ 108 h 334"/>
                  <a:gd name="T34" fmla="*/ 27 w 434"/>
                  <a:gd name="T35" fmla="*/ 160 h 334"/>
                  <a:gd name="T36" fmla="*/ 6 w 434"/>
                  <a:gd name="T37" fmla="*/ 196 h 334"/>
                  <a:gd name="T38" fmla="*/ 1 w 434"/>
                  <a:gd name="T39" fmla="*/ 281 h 334"/>
                  <a:gd name="T40" fmla="*/ 117 w 434"/>
                  <a:gd name="T41" fmla="*/ 334 h 334"/>
                  <a:gd name="T42" fmla="*/ 144 w 434"/>
                  <a:gd name="T43" fmla="*/ 327 h 334"/>
                  <a:gd name="T44" fmla="*/ 138 w 434"/>
                  <a:gd name="T45" fmla="*/ 284 h 334"/>
                  <a:gd name="T46" fmla="*/ 176 w 434"/>
                  <a:gd name="T47" fmla="*/ 301 h 334"/>
                  <a:gd name="T48" fmla="*/ 198 w 434"/>
                  <a:gd name="T49" fmla="*/ 280 h 334"/>
                  <a:gd name="T50" fmla="*/ 212 w 434"/>
                  <a:gd name="T51" fmla="*/ 259 h 334"/>
                  <a:gd name="T52" fmla="*/ 243 w 434"/>
                  <a:gd name="T53" fmla="*/ 259 h 334"/>
                  <a:gd name="T54" fmla="*/ 274 w 434"/>
                  <a:gd name="T55" fmla="*/ 245 h 334"/>
                  <a:gd name="T56" fmla="*/ 293 w 434"/>
                  <a:gd name="T57" fmla="*/ 263 h 334"/>
                  <a:gd name="T58" fmla="*/ 313 w 434"/>
                  <a:gd name="T59" fmla="*/ 282 h 334"/>
                  <a:gd name="T60" fmla="*/ 318 w 434"/>
                  <a:gd name="T61" fmla="*/ 294 h 334"/>
                  <a:gd name="T62" fmla="*/ 325 w 434"/>
                  <a:gd name="T63" fmla="*/ 278 h 334"/>
                  <a:gd name="T64" fmla="*/ 334 w 434"/>
                  <a:gd name="T65" fmla="*/ 253 h 334"/>
                  <a:gd name="T66" fmla="*/ 344 w 434"/>
                  <a:gd name="T67" fmla="*/ 235 h 334"/>
                  <a:gd name="T68" fmla="*/ 346 w 434"/>
                  <a:gd name="T69" fmla="*/ 211 h 334"/>
                  <a:gd name="T70" fmla="*/ 356 w 434"/>
                  <a:gd name="T71" fmla="*/ 196 h 334"/>
                  <a:gd name="T72" fmla="*/ 344 w 434"/>
                  <a:gd name="T73" fmla="*/ 175 h 334"/>
                  <a:gd name="T74" fmla="*/ 362 w 434"/>
                  <a:gd name="T75" fmla="*/ 160 h 334"/>
                  <a:gd name="T76" fmla="*/ 381 w 434"/>
                  <a:gd name="T77" fmla="*/ 158 h 334"/>
                  <a:gd name="T78" fmla="*/ 378 w 434"/>
                  <a:gd name="T79" fmla="*/ 143 h 334"/>
                  <a:gd name="T80" fmla="*/ 397 w 434"/>
                  <a:gd name="T81" fmla="*/ 146 h 334"/>
                  <a:gd name="T82" fmla="*/ 433 w 434"/>
                  <a:gd name="T83" fmla="*/ 129 h 334"/>
                  <a:gd name="T84" fmla="*/ 415 w 434"/>
                  <a:gd name="T85" fmla="*/ 94 h 334"/>
                  <a:gd name="T86" fmla="*/ 380 w 434"/>
                  <a:gd name="T87" fmla="*/ 90 h 334"/>
                  <a:gd name="T88" fmla="*/ 352 w 434"/>
                  <a:gd name="T89" fmla="*/ 91 h 334"/>
                  <a:gd name="T90" fmla="*/ 337 w 434"/>
                  <a:gd name="T91" fmla="*/ 93 h 334"/>
                  <a:gd name="T92" fmla="*/ 325 w 434"/>
                  <a:gd name="T93" fmla="*/ 126 h 334"/>
                  <a:gd name="T94" fmla="*/ 311 w 434"/>
                  <a:gd name="T95" fmla="*/ 125 h 334"/>
                  <a:gd name="T96" fmla="*/ 275 w 434"/>
                  <a:gd name="T97" fmla="*/ 108 h 334"/>
                  <a:gd name="T98" fmla="*/ 295 w 434"/>
                  <a:gd name="T99" fmla="*/ 87 h 334"/>
                  <a:gd name="T100" fmla="*/ 298 w 434"/>
                  <a:gd name="T101" fmla="*/ 57 h 3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434" h="334">
                    <a:moveTo>
                      <a:pt x="268" y="31"/>
                    </a:moveTo>
                    <a:lnTo>
                      <a:pt x="265" y="31"/>
                    </a:lnTo>
                    <a:lnTo>
                      <a:pt x="264" y="33"/>
                    </a:lnTo>
                    <a:lnTo>
                      <a:pt x="247" y="33"/>
                    </a:lnTo>
                    <a:lnTo>
                      <a:pt x="246" y="34"/>
                    </a:lnTo>
                    <a:lnTo>
                      <a:pt x="246" y="33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0" y="30"/>
                    </a:lnTo>
                    <a:lnTo>
                      <a:pt x="226" y="30"/>
                    </a:lnTo>
                    <a:lnTo>
                      <a:pt x="222" y="28"/>
                    </a:lnTo>
                    <a:lnTo>
                      <a:pt x="221" y="28"/>
                    </a:lnTo>
                    <a:lnTo>
                      <a:pt x="217" y="27"/>
                    </a:lnTo>
                    <a:lnTo>
                      <a:pt x="215" y="26"/>
                    </a:lnTo>
                    <a:lnTo>
                      <a:pt x="212" y="21"/>
                    </a:lnTo>
                    <a:lnTo>
                      <a:pt x="210" y="16"/>
                    </a:lnTo>
                    <a:lnTo>
                      <a:pt x="207" y="13"/>
                    </a:lnTo>
                    <a:lnTo>
                      <a:pt x="207" y="12"/>
                    </a:lnTo>
                    <a:lnTo>
                      <a:pt x="210" y="9"/>
                    </a:lnTo>
                    <a:lnTo>
                      <a:pt x="210" y="3"/>
                    </a:lnTo>
                    <a:lnTo>
                      <a:pt x="208" y="0"/>
                    </a:lnTo>
                    <a:lnTo>
                      <a:pt x="204" y="0"/>
                    </a:lnTo>
                    <a:lnTo>
                      <a:pt x="196" y="5"/>
                    </a:lnTo>
                    <a:lnTo>
                      <a:pt x="196" y="3"/>
                    </a:lnTo>
                    <a:lnTo>
                      <a:pt x="194" y="3"/>
                    </a:lnTo>
                    <a:lnTo>
                      <a:pt x="191" y="2"/>
                    </a:lnTo>
                    <a:lnTo>
                      <a:pt x="184" y="0"/>
                    </a:lnTo>
                    <a:lnTo>
                      <a:pt x="173" y="2"/>
                    </a:lnTo>
                    <a:lnTo>
                      <a:pt x="167" y="5"/>
                    </a:lnTo>
                    <a:lnTo>
                      <a:pt x="158" y="7"/>
                    </a:lnTo>
                    <a:lnTo>
                      <a:pt x="157" y="9"/>
                    </a:lnTo>
                    <a:lnTo>
                      <a:pt x="150" y="26"/>
                    </a:lnTo>
                    <a:lnTo>
                      <a:pt x="151" y="28"/>
                    </a:lnTo>
                    <a:lnTo>
                      <a:pt x="164" y="31"/>
                    </a:lnTo>
                    <a:lnTo>
                      <a:pt x="165" y="31"/>
                    </a:lnTo>
                    <a:lnTo>
                      <a:pt x="169" y="35"/>
                    </a:lnTo>
                    <a:lnTo>
                      <a:pt x="167" y="37"/>
                    </a:lnTo>
                    <a:lnTo>
                      <a:pt x="155" y="44"/>
                    </a:lnTo>
                    <a:lnTo>
                      <a:pt x="143" y="48"/>
                    </a:lnTo>
                    <a:lnTo>
                      <a:pt x="137" y="48"/>
                    </a:lnTo>
                    <a:lnTo>
                      <a:pt x="137" y="50"/>
                    </a:lnTo>
                    <a:lnTo>
                      <a:pt x="138" y="59"/>
                    </a:lnTo>
                    <a:lnTo>
                      <a:pt x="140" y="63"/>
                    </a:lnTo>
                    <a:lnTo>
                      <a:pt x="141" y="63"/>
                    </a:lnTo>
                    <a:lnTo>
                      <a:pt x="141" y="65"/>
                    </a:lnTo>
                    <a:lnTo>
                      <a:pt x="144" y="67"/>
                    </a:lnTo>
                    <a:lnTo>
                      <a:pt x="150" y="72"/>
                    </a:lnTo>
                    <a:lnTo>
                      <a:pt x="151" y="73"/>
                    </a:lnTo>
                    <a:lnTo>
                      <a:pt x="155" y="81"/>
                    </a:lnTo>
                    <a:lnTo>
                      <a:pt x="155" y="83"/>
                    </a:lnTo>
                    <a:lnTo>
                      <a:pt x="136" y="86"/>
                    </a:lnTo>
                    <a:lnTo>
                      <a:pt x="131" y="86"/>
                    </a:lnTo>
                    <a:lnTo>
                      <a:pt x="131" y="87"/>
                    </a:lnTo>
                    <a:lnTo>
                      <a:pt x="129" y="94"/>
                    </a:lnTo>
                    <a:lnTo>
                      <a:pt x="126" y="108"/>
                    </a:lnTo>
                    <a:lnTo>
                      <a:pt x="122" y="108"/>
                    </a:lnTo>
                    <a:lnTo>
                      <a:pt x="120" y="109"/>
                    </a:lnTo>
                    <a:lnTo>
                      <a:pt x="117" y="111"/>
                    </a:lnTo>
                    <a:lnTo>
                      <a:pt x="116" y="112"/>
                    </a:lnTo>
                    <a:lnTo>
                      <a:pt x="114" y="116"/>
                    </a:lnTo>
                    <a:lnTo>
                      <a:pt x="114" y="117"/>
                    </a:lnTo>
                    <a:lnTo>
                      <a:pt x="113" y="119"/>
                    </a:lnTo>
                    <a:lnTo>
                      <a:pt x="109" y="116"/>
                    </a:lnTo>
                    <a:lnTo>
                      <a:pt x="109" y="109"/>
                    </a:lnTo>
                    <a:lnTo>
                      <a:pt x="112" y="108"/>
                    </a:lnTo>
                    <a:lnTo>
                      <a:pt x="112" y="107"/>
                    </a:lnTo>
                    <a:lnTo>
                      <a:pt x="113" y="104"/>
                    </a:lnTo>
                    <a:lnTo>
                      <a:pt x="112" y="102"/>
                    </a:lnTo>
                    <a:lnTo>
                      <a:pt x="107" y="100"/>
                    </a:lnTo>
                    <a:lnTo>
                      <a:pt x="88" y="93"/>
                    </a:lnTo>
                    <a:lnTo>
                      <a:pt x="74" y="90"/>
                    </a:lnTo>
                    <a:lnTo>
                      <a:pt x="71" y="88"/>
                    </a:lnTo>
                    <a:lnTo>
                      <a:pt x="70" y="87"/>
                    </a:lnTo>
                    <a:lnTo>
                      <a:pt x="70" y="86"/>
                    </a:lnTo>
                    <a:lnTo>
                      <a:pt x="69" y="84"/>
                    </a:lnTo>
                    <a:lnTo>
                      <a:pt x="61" y="76"/>
                    </a:lnTo>
                    <a:lnTo>
                      <a:pt x="55" y="73"/>
                    </a:lnTo>
                    <a:lnTo>
                      <a:pt x="54" y="73"/>
                    </a:lnTo>
                    <a:lnTo>
                      <a:pt x="49" y="80"/>
                    </a:lnTo>
                    <a:lnTo>
                      <a:pt x="40" y="87"/>
                    </a:lnTo>
                    <a:lnTo>
                      <a:pt x="25" y="94"/>
                    </a:lnTo>
                    <a:lnTo>
                      <a:pt x="21" y="94"/>
                    </a:lnTo>
                    <a:lnTo>
                      <a:pt x="3" y="105"/>
                    </a:lnTo>
                    <a:lnTo>
                      <a:pt x="1" y="107"/>
                    </a:lnTo>
                    <a:lnTo>
                      <a:pt x="3" y="108"/>
                    </a:lnTo>
                    <a:lnTo>
                      <a:pt x="13" y="117"/>
                    </a:lnTo>
                    <a:lnTo>
                      <a:pt x="16" y="123"/>
                    </a:lnTo>
                    <a:lnTo>
                      <a:pt x="18" y="133"/>
                    </a:lnTo>
                    <a:lnTo>
                      <a:pt x="27" y="148"/>
                    </a:lnTo>
                    <a:lnTo>
                      <a:pt x="27" y="160"/>
                    </a:lnTo>
                    <a:lnTo>
                      <a:pt x="25" y="167"/>
                    </a:lnTo>
                    <a:lnTo>
                      <a:pt x="17" y="186"/>
                    </a:lnTo>
                    <a:lnTo>
                      <a:pt x="14" y="186"/>
                    </a:lnTo>
                    <a:lnTo>
                      <a:pt x="10" y="190"/>
                    </a:lnTo>
                    <a:lnTo>
                      <a:pt x="6" y="196"/>
                    </a:lnTo>
                    <a:lnTo>
                      <a:pt x="9" y="208"/>
                    </a:lnTo>
                    <a:lnTo>
                      <a:pt x="10" y="264"/>
                    </a:lnTo>
                    <a:lnTo>
                      <a:pt x="3" y="280"/>
                    </a:lnTo>
                    <a:lnTo>
                      <a:pt x="0" y="281"/>
                    </a:lnTo>
                    <a:lnTo>
                      <a:pt x="1" y="281"/>
                    </a:lnTo>
                    <a:lnTo>
                      <a:pt x="4" y="284"/>
                    </a:lnTo>
                    <a:lnTo>
                      <a:pt x="36" y="305"/>
                    </a:lnTo>
                    <a:lnTo>
                      <a:pt x="64" y="309"/>
                    </a:lnTo>
                    <a:lnTo>
                      <a:pt x="102" y="323"/>
                    </a:lnTo>
                    <a:lnTo>
                      <a:pt x="117" y="334"/>
                    </a:lnTo>
                    <a:lnTo>
                      <a:pt x="126" y="334"/>
                    </a:lnTo>
                    <a:lnTo>
                      <a:pt x="136" y="333"/>
                    </a:lnTo>
                    <a:lnTo>
                      <a:pt x="137" y="331"/>
                    </a:lnTo>
                    <a:lnTo>
                      <a:pt x="143" y="327"/>
                    </a:lnTo>
                    <a:lnTo>
                      <a:pt x="144" y="327"/>
                    </a:lnTo>
                    <a:lnTo>
                      <a:pt x="127" y="302"/>
                    </a:lnTo>
                    <a:lnTo>
                      <a:pt x="129" y="288"/>
                    </a:lnTo>
                    <a:lnTo>
                      <a:pt x="129" y="287"/>
                    </a:lnTo>
                    <a:lnTo>
                      <a:pt x="130" y="285"/>
                    </a:lnTo>
                    <a:lnTo>
                      <a:pt x="138" y="284"/>
                    </a:lnTo>
                    <a:lnTo>
                      <a:pt x="143" y="284"/>
                    </a:lnTo>
                    <a:lnTo>
                      <a:pt x="150" y="292"/>
                    </a:lnTo>
                    <a:lnTo>
                      <a:pt x="154" y="295"/>
                    </a:lnTo>
                    <a:lnTo>
                      <a:pt x="172" y="299"/>
                    </a:lnTo>
                    <a:lnTo>
                      <a:pt x="176" y="301"/>
                    </a:lnTo>
                    <a:lnTo>
                      <a:pt x="187" y="299"/>
                    </a:lnTo>
                    <a:lnTo>
                      <a:pt x="198" y="295"/>
                    </a:lnTo>
                    <a:lnTo>
                      <a:pt x="200" y="292"/>
                    </a:lnTo>
                    <a:lnTo>
                      <a:pt x="200" y="288"/>
                    </a:lnTo>
                    <a:lnTo>
                      <a:pt x="198" y="280"/>
                    </a:lnTo>
                    <a:lnTo>
                      <a:pt x="201" y="271"/>
                    </a:lnTo>
                    <a:lnTo>
                      <a:pt x="204" y="271"/>
                    </a:lnTo>
                    <a:lnTo>
                      <a:pt x="205" y="270"/>
                    </a:lnTo>
                    <a:lnTo>
                      <a:pt x="205" y="268"/>
                    </a:lnTo>
                    <a:lnTo>
                      <a:pt x="212" y="259"/>
                    </a:lnTo>
                    <a:lnTo>
                      <a:pt x="215" y="256"/>
                    </a:lnTo>
                    <a:lnTo>
                      <a:pt x="226" y="249"/>
                    </a:lnTo>
                    <a:lnTo>
                      <a:pt x="231" y="246"/>
                    </a:lnTo>
                    <a:lnTo>
                      <a:pt x="232" y="246"/>
                    </a:lnTo>
                    <a:lnTo>
                      <a:pt x="243" y="259"/>
                    </a:lnTo>
                    <a:lnTo>
                      <a:pt x="249" y="259"/>
                    </a:lnTo>
                    <a:lnTo>
                      <a:pt x="261" y="254"/>
                    </a:lnTo>
                    <a:lnTo>
                      <a:pt x="264" y="253"/>
                    </a:lnTo>
                    <a:lnTo>
                      <a:pt x="267" y="250"/>
                    </a:lnTo>
                    <a:lnTo>
                      <a:pt x="274" y="245"/>
                    </a:lnTo>
                    <a:lnTo>
                      <a:pt x="285" y="260"/>
                    </a:lnTo>
                    <a:lnTo>
                      <a:pt x="286" y="261"/>
                    </a:lnTo>
                    <a:lnTo>
                      <a:pt x="292" y="259"/>
                    </a:lnTo>
                    <a:lnTo>
                      <a:pt x="293" y="259"/>
                    </a:lnTo>
                    <a:lnTo>
                      <a:pt x="293" y="263"/>
                    </a:lnTo>
                    <a:lnTo>
                      <a:pt x="298" y="278"/>
                    </a:lnTo>
                    <a:lnTo>
                      <a:pt x="302" y="278"/>
                    </a:lnTo>
                    <a:lnTo>
                      <a:pt x="306" y="280"/>
                    </a:lnTo>
                    <a:lnTo>
                      <a:pt x="310" y="280"/>
                    </a:lnTo>
                    <a:lnTo>
                      <a:pt x="313" y="282"/>
                    </a:lnTo>
                    <a:lnTo>
                      <a:pt x="316" y="284"/>
                    </a:lnTo>
                    <a:lnTo>
                      <a:pt x="317" y="294"/>
                    </a:lnTo>
                    <a:lnTo>
                      <a:pt x="317" y="295"/>
                    </a:lnTo>
                    <a:lnTo>
                      <a:pt x="318" y="295"/>
                    </a:lnTo>
                    <a:lnTo>
                      <a:pt x="318" y="294"/>
                    </a:lnTo>
                    <a:lnTo>
                      <a:pt x="320" y="292"/>
                    </a:lnTo>
                    <a:lnTo>
                      <a:pt x="320" y="291"/>
                    </a:lnTo>
                    <a:lnTo>
                      <a:pt x="321" y="288"/>
                    </a:lnTo>
                    <a:lnTo>
                      <a:pt x="321" y="285"/>
                    </a:lnTo>
                    <a:lnTo>
                      <a:pt x="325" y="278"/>
                    </a:lnTo>
                    <a:lnTo>
                      <a:pt x="325" y="277"/>
                    </a:lnTo>
                    <a:lnTo>
                      <a:pt x="335" y="273"/>
                    </a:lnTo>
                    <a:lnTo>
                      <a:pt x="338" y="273"/>
                    </a:lnTo>
                    <a:lnTo>
                      <a:pt x="334" y="256"/>
                    </a:lnTo>
                    <a:lnTo>
                      <a:pt x="334" y="253"/>
                    </a:lnTo>
                    <a:lnTo>
                      <a:pt x="339" y="246"/>
                    </a:lnTo>
                    <a:lnTo>
                      <a:pt x="341" y="242"/>
                    </a:lnTo>
                    <a:lnTo>
                      <a:pt x="342" y="241"/>
                    </a:lnTo>
                    <a:lnTo>
                      <a:pt x="342" y="238"/>
                    </a:lnTo>
                    <a:lnTo>
                      <a:pt x="344" y="235"/>
                    </a:lnTo>
                    <a:lnTo>
                      <a:pt x="344" y="234"/>
                    </a:lnTo>
                    <a:lnTo>
                      <a:pt x="345" y="232"/>
                    </a:lnTo>
                    <a:lnTo>
                      <a:pt x="348" y="231"/>
                    </a:lnTo>
                    <a:lnTo>
                      <a:pt x="348" y="215"/>
                    </a:lnTo>
                    <a:lnTo>
                      <a:pt x="346" y="211"/>
                    </a:lnTo>
                    <a:lnTo>
                      <a:pt x="348" y="203"/>
                    </a:lnTo>
                    <a:lnTo>
                      <a:pt x="351" y="196"/>
                    </a:lnTo>
                    <a:lnTo>
                      <a:pt x="354" y="197"/>
                    </a:lnTo>
                    <a:lnTo>
                      <a:pt x="356" y="197"/>
                    </a:lnTo>
                    <a:lnTo>
                      <a:pt x="356" y="196"/>
                    </a:lnTo>
                    <a:lnTo>
                      <a:pt x="346" y="187"/>
                    </a:lnTo>
                    <a:lnTo>
                      <a:pt x="346" y="186"/>
                    </a:lnTo>
                    <a:lnTo>
                      <a:pt x="345" y="186"/>
                    </a:lnTo>
                    <a:lnTo>
                      <a:pt x="344" y="182"/>
                    </a:lnTo>
                    <a:lnTo>
                      <a:pt x="344" y="175"/>
                    </a:lnTo>
                    <a:lnTo>
                      <a:pt x="346" y="161"/>
                    </a:lnTo>
                    <a:lnTo>
                      <a:pt x="349" y="155"/>
                    </a:lnTo>
                    <a:lnTo>
                      <a:pt x="351" y="155"/>
                    </a:lnTo>
                    <a:lnTo>
                      <a:pt x="354" y="157"/>
                    </a:lnTo>
                    <a:lnTo>
                      <a:pt x="362" y="160"/>
                    </a:lnTo>
                    <a:lnTo>
                      <a:pt x="373" y="161"/>
                    </a:lnTo>
                    <a:lnTo>
                      <a:pt x="378" y="161"/>
                    </a:lnTo>
                    <a:lnTo>
                      <a:pt x="380" y="160"/>
                    </a:lnTo>
                    <a:lnTo>
                      <a:pt x="381" y="160"/>
                    </a:lnTo>
                    <a:lnTo>
                      <a:pt x="381" y="158"/>
                    </a:lnTo>
                    <a:lnTo>
                      <a:pt x="383" y="157"/>
                    </a:lnTo>
                    <a:lnTo>
                      <a:pt x="383" y="154"/>
                    </a:lnTo>
                    <a:lnTo>
                      <a:pt x="380" y="150"/>
                    </a:lnTo>
                    <a:lnTo>
                      <a:pt x="378" y="148"/>
                    </a:lnTo>
                    <a:lnTo>
                      <a:pt x="378" y="143"/>
                    </a:lnTo>
                    <a:lnTo>
                      <a:pt x="384" y="143"/>
                    </a:lnTo>
                    <a:lnTo>
                      <a:pt x="385" y="144"/>
                    </a:lnTo>
                    <a:lnTo>
                      <a:pt x="391" y="144"/>
                    </a:lnTo>
                    <a:lnTo>
                      <a:pt x="394" y="146"/>
                    </a:lnTo>
                    <a:lnTo>
                      <a:pt x="397" y="146"/>
                    </a:lnTo>
                    <a:lnTo>
                      <a:pt x="430" y="137"/>
                    </a:lnTo>
                    <a:lnTo>
                      <a:pt x="434" y="133"/>
                    </a:lnTo>
                    <a:lnTo>
                      <a:pt x="434" y="132"/>
                    </a:lnTo>
                    <a:lnTo>
                      <a:pt x="433" y="130"/>
                    </a:lnTo>
                    <a:lnTo>
                      <a:pt x="433" y="129"/>
                    </a:lnTo>
                    <a:lnTo>
                      <a:pt x="422" y="107"/>
                    </a:lnTo>
                    <a:lnTo>
                      <a:pt x="418" y="101"/>
                    </a:lnTo>
                    <a:lnTo>
                      <a:pt x="416" y="98"/>
                    </a:lnTo>
                    <a:lnTo>
                      <a:pt x="416" y="95"/>
                    </a:lnTo>
                    <a:lnTo>
                      <a:pt x="415" y="94"/>
                    </a:lnTo>
                    <a:lnTo>
                      <a:pt x="415" y="93"/>
                    </a:lnTo>
                    <a:lnTo>
                      <a:pt x="412" y="93"/>
                    </a:lnTo>
                    <a:lnTo>
                      <a:pt x="391" y="88"/>
                    </a:lnTo>
                    <a:lnTo>
                      <a:pt x="388" y="88"/>
                    </a:lnTo>
                    <a:lnTo>
                      <a:pt x="380" y="90"/>
                    </a:lnTo>
                    <a:lnTo>
                      <a:pt x="373" y="101"/>
                    </a:lnTo>
                    <a:lnTo>
                      <a:pt x="363" y="100"/>
                    </a:lnTo>
                    <a:lnTo>
                      <a:pt x="355" y="93"/>
                    </a:lnTo>
                    <a:lnTo>
                      <a:pt x="354" y="93"/>
                    </a:lnTo>
                    <a:lnTo>
                      <a:pt x="352" y="91"/>
                    </a:lnTo>
                    <a:lnTo>
                      <a:pt x="352" y="90"/>
                    </a:lnTo>
                    <a:lnTo>
                      <a:pt x="348" y="90"/>
                    </a:lnTo>
                    <a:lnTo>
                      <a:pt x="338" y="91"/>
                    </a:lnTo>
                    <a:lnTo>
                      <a:pt x="337" y="91"/>
                    </a:lnTo>
                    <a:lnTo>
                      <a:pt x="337" y="93"/>
                    </a:lnTo>
                    <a:lnTo>
                      <a:pt x="338" y="97"/>
                    </a:lnTo>
                    <a:lnTo>
                      <a:pt x="338" y="101"/>
                    </a:lnTo>
                    <a:lnTo>
                      <a:pt x="337" y="104"/>
                    </a:lnTo>
                    <a:lnTo>
                      <a:pt x="330" y="125"/>
                    </a:lnTo>
                    <a:lnTo>
                      <a:pt x="325" y="126"/>
                    </a:lnTo>
                    <a:lnTo>
                      <a:pt x="324" y="126"/>
                    </a:lnTo>
                    <a:lnTo>
                      <a:pt x="320" y="127"/>
                    </a:lnTo>
                    <a:lnTo>
                      <a:pt x="316" y="126"/>
                    </a:lnTo>
                    <a:lnTo>
                      <a:pt x="314" y="126"/>
                    </a:lnTo>
                    <a:lnTo>
                      <a:pt x="311" y="125"/>
                    </a:lnTo>
                    <a:lnTo>
                      <a:pt x="307" y="125"/>
                    </a:lnTo>
                    <a:lnTo>
                      <a:pt x="304" y="122"/>
                    </a:lnTo>
                    <a:lnTo>
                      <a:pt x="289" y="109"/>
                    </a:lnTo>
                    <a:lnTo>
                      <a:pt x="277" y="108"/>
                    </a:lnTo>
                    <a:lnTo>
                      <a:pt x="275" y="108"/>
                    </a:lnTo>
                    <a:lnTo>
                      <a:pt x="275" y="107"/>
                    </a:lnTo>
                    <a:lnTo>
                      <a:pt x="277" y="100"/>
                    </a:lnTo>
                    <a:lnTo>
                      <a:pt x="279" y="95"/>
                    </a:lnTo>
                    <a:lnTo>
                      <a:pt x="286" y="88"/>
                    </a:lnTo>
                    <a:lnTo>
                      <a:pt x="295" y="87"/>
                    </a:lnTo>
                    <a:lnTo>
                      <a:pt x="316" y="81"/>
                    </a:lnTo>
                    <a:lnTo>
                      <a:pt x="313" y="73"/>
                    </a:lnTo>
                    <a:lnTo>
                      <a:pt x="307" y="69"/>
                    </a:lnTo>
                    <a:lnTo>
                      <a:pt x="304" y="63"/>
                    </a:lnTo>
                    <a:lnTo>
                      <a:pt x="298" y="57"/>
                    </a:lnTo>
                    <a:lnTo>
                      <a:pt x="286" y="50"/>
                    </a:lnTo>
                    <a:lnTo>
                      <a:pt x="284" y="42"/>
                    </a:lnTo>
                    <a:lnTo>
                      <a:pt x="278" y="37"/>
                    </a:lnTo>
                    <a:lnTo>
                      <a:pt x="268" y="3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42" name="Freeform 973">
                <a:extLst>
                  <a:ext uri="{FF2B5EF4-FFF2-40B4-BE49-F238E27FC236}">
                    <a16:creationId xmlns:a16="http://schemas.microsoft.com/office/drawing/2014/main" id="{B6D15888-EB4B-29DB-A8CF-F1F0F3B941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7" y="2376"/>
                <a:ext cx="96" cy="101"/>
              </a:xfrm>
              <a:custGeom>
                <a:avLst/>
                <a:gdLst>
                  <a:gd name="T0" fmla="*/ 111 w 385"/>
                  <a:gd name="T1" fmla="*/ 11 h 405"/>
                  <a:gd name="T2" fmla="*/ 82 w 385"/>
                  <a:gd name="T3" fmla="*/ 53 h 405"/>
                  <a:gd name="T4" fmla="*/ 99 w 385"/>
                  <a:gd name="T5" fmla="*/ 87 h 405"/>
                  <a:gd name="T6" fmla="*/ 96 w 385"/>
                  <a:gd name="T7" fmla="*/ 95 h 405"/>
                  <a:gd name="T8" fmla="*/ 51 w 385"/>
                  <a:gd name="T9" fmla="*/ 102 h 405"/>
                  <a:gd name="T10" fmla="*/ 46 w 385"/>
                  <a:gd name="T11" fmla="*/ 108 h 405"/>
                  <a:gd name="T12" fmla="*/ 47 w 385"/>
                  <a:gd name="T13" fmla="*/ 118 h 405"/>
                  <a:gd name="T14" fmla="*/ 28 w 385"/>
                  <a:gd name="T15" fmla="*/ 118 h 405"/>
                  <a:gd name="T16" fmla="*/ 12 w 385"/>
                  <a:gd name="T17" fmla="*/ 119 h 405"/>
                  <a:gd name="T18" fmla="*/ 12 w 385"/>
                  <a:gd name="T19" fmla="*/ 144 h 405"/>
                  <a:gd name="T20" fmla="*/ 20 w 385"/>
                  <a:gd name="T21" fmla="*/ 155 h 405"/>
                  <a:gd name="T22" fmla="*/ 14 w 385"/>
                  <a:gd name="T23" fmla="*/ 173 h 405"/>
                  <a:gd name="T24" fmla="*/ 10 w 385"/>
                  <a:gd name="T25" fmla="*/ 193 h 405"/>
                  <a:gd name="T26" fmla="*/ 5 w 385"/>
                  <a:gd name="T27" fmla="*/ 204 h 405"/>
                  <a:gd name="T28" fmla="*/ 22 w 385"/>
                  <a:gd name="T29" fmla="*/ 222 h 405"/>
                  <a:gd name="T30" fmla="*/ 47 w 385"/>
                  <a:gd name="T31" fmla="*/ 218 h 405"/>
                  <a:gd name="T32" fmla="*/ 64 w 385"/>
                  <a:gd name="T33" fmla="*/ 200 h 405"/>
                  <a:gd name="T34" fmla="*/ 80 w 385"/>
                  <a:gd name="T35" fmla="*/ 204 h 405"/>
                  <a:gd name="T36" fmla="*/ 95 w 385"/>
                  <a:gd name="T37" fmla="*/ 222 h 405"/>
                  <a:gd name="T38" fmla="*/ 87 w 385"/>
                  <a:gd name="T39" fmla="*/ 257 h 405"/>
                  <a:gd name="T40" fmla="*/ 92 w 385"/>
                  <a:gd name="T41" fmla="*/ 288 h 405"/>
                  <a:gd name="T42" fmla="*/ 159 w 385"/>
                  <a:gd name="T43" fmla="*/ 323 h 405"/>
                  <a:gd name="T44" fmla="*/ 180 w 385"/>
                  <a:gd name="T45" fmla="*/ 326 h 405"/>
                  <a:gd name="T46" fmla="*/ 181 w 385"/>
                  <a:gd name="T47" fmla="*/ 342 h 405"/>
                  <a:gd name="T48" fmla="*/ 202 w 385"/>
                  <a:gd name="T49" fmla="*/ 370 h 405"/>
                  <a:gd name="T50" fmla="*/ 219 w 385"/>
                  <a:gd name="T51" fmla="*/ 376 h 405"/>
                  <a:gd name="T52" fmla="*/ 238 w 385"/>
                  <a:gd name="T53" fmla="*/ 382 h 405"/>
                  <a:gd name="T54" fmla="*/ 244 w 385"/>
                  <a:gd name="T55" fmla="*/ 391 h 405"/>
                  <a:gd name="T56" fmla="*/ 253 w 385"/>
                  <a:gd name="T57" fmla="*/ 389 h 405"/>
                  <a:gd name="T58" fmla="*/ 276 w 385"/>
                  <a:gd name="T59" fmla="*/ 403 h 405"/>
                  <a:gd name="T60" fmla="*/ 296 w 385"/>
                  <a:gd name="T61" fmla="*/ 404 h 405"/>
                  <a:gd name="T62" fmla="*/ 314 w 385"/>
                  <a:gd name="T63" fmla="*/ 376 h 405"/>
                  <a:gd name="T64" fmla="*/ 335 w 385"/>
                  <a:gd name="T65" fmla="*/ 379 h 405"/>
                  <a:gd name="T66" fmla="*/ 341 w 385"/>
                  <a:gd name="T67" fmla="*/ 359 h 405"/>
                  <a:gd name="T68" fmla="*/ 350 w 385"/>
                  <a:gd name="T69" fmla="*/ 353 h 405"/>
                  <a:gd name="T70" fmla="*/ 374 w 385"/>
                  <a:gd name="T71" fmla="*/ 363 h 405"/>
                  <a:gd name="T72" fmla="*/ 366 w 385"/>
                  <a:gd name="T73" fmla="*/ 334 h 405"/>
                  <a:gd name="T74" fmla="*/ 366 w 385"/>
                  <a:gd name="T75" fmla="*/ 317 h 405"/>
                  <a:gd name="T76" fmla="*/ 377 w 385"/>
                  <a:gd name="T77" fmla="*/ 282 h 405"/>
                  <a:gd name="T78" fmla="*/ 373 w 385"/>
                  <a:gd name="T79" fmla="*/ 264 h 405"/>
                  <a:gd name="T80" fmla="*/ 360 w 385"/>
                  <a:gd name="T81" fmla="*/ 274 h 405"/>
                  <a:gd name="T82" fmla="*/ 356 w 385"/>
                  <a:gd name="T83" fmla="*/ 256 h 405"/>
                  <a:gd name="T84" fmla="*/ 349 w 385"/>
                  <a:gd name="T85" fmla="*/ 249 h 405"/>
                  <a:gd name="T86" fmla="*/ 368 w 385"/>
                  <a:gd name="T87" fmla="*/ 221 h 405"/>
                  <a:gd name="T88" fmla="*/ 380 w 385"/>
                  <a:gd name="T89" fmla="*/ 200 h 405"/>
                  <a:gd name="T90" fmla="*/ 359 w 385"/>
                  <a:gd name="T91" fmla="*/ 183 h 405"/>
                  <a:gd name="T92" fmla="*/ 324 w 385"/>
                  <a:gd name="T93" fmla="*/ 175 h 405"/>
                  <a:gd name="T94" fmla="*/ 321 w 385"/>
                  <a:gd name="T95" fmla="*/ 135 h 405"/>
                  <a:gd name="T96" fmla="*/ 314 w 385"/>
                  <a:gd name="T97" fmla="*/ 133 h 405"/>
                  <a:gd name="T98" fmla="*/ 260 w 385"/>
                  <a:gd name="T99" fmla="*/ 143 h 405"/>
                  <a:gd name="T100" fmla="*/ 234 w 385"/>
                  <a:gd name="T101" fmla="*/ 135 h 405"/>
                  <a:gd name="T102" fmla="*/ 212 w 385"/>
                  <a:gd name="T103" fmla="*/ 132 h 405"/>
                  <a:gd name="T104" fmla="*/ 197 w 385"/>
                  <a:gd name="T105" fmla="*/ 148 h 405"/>
                  <a:gd name="T106" fmla="*/ 176 w 385"/>
                  <a:gd name="T107" fmla="*/ 150 h 405"/>
                  <a:gd name="T108" fmla="*/ 152 w 385"/>
                  <a:gd name="T109" fmla="*/ 136 h 405"/>
                  <a:gd name="T110" fmla="*/ 149 w 385"/>
                  <a:gd name="T111" fmla="*/ 106 h 405"/>
                  <a:gd name="T112" fmla="*/ 137 w 385"/>
                  <a:gd name="T113" fmla="*/ 91 h 405"/>
                  <a:gd name="T114" fmla="*/ 131 w 385"/>
                  <a:gd name="T115" fmla="*/ 80 h 405"/>
                  <a:gd name="T116" fmla="*/ 135 w 385"/>
                  <a:gd name="T117" fmla="*/ 48 h 405"/>
                  <a:gd name="T118" fmla="*/ 124 w 385"/>
                  <a:gd name="T119" fmla="*/ 23 h 405"/>
                  <a:gd name="T120" fmla="*/ 123 w 385"/>
                  <a:gd name="T121" fmla="*/ 3 h 4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85" h="405">
                    <a:moveTo>
                      <a:pt x="117" y="0"/>
                    </a:moveTo>
                    <a:lnTo>
                      <a:pt x="117" y="3"/>
                    </a:lnTo>
                    <a:lnTo>
                      <a:pt x="114" y="8"/>
                    </a:lnTo>
                    <a:lnTo>
                      <a:pt x="111" y="11"/>
                    </a:lnTo>
                    <a:lnTo>
                      <a:pt x="81" y="49"/>
                    </a:lnTo>
                    <a:lnTo>
                      <a:pt x="81" y="51"/>
                    </a:lnTo>
                    <a:lnTo>
                      <a:pt x="81" y="52"/>
                    </a:lnTo>
                    <a:lnTo>
                      <a:pt x="82" y="53"/>
                    </a:lnTo>
                    <a:lnTo>
                      <a:pt x="82" y="56"/>
                    </a:lnTo>
                    <a:lnTo>
                      <a:pt x="84" y="59"/>
                    </a:lnTo>
                    <a:lnTo>
                      <a:pt x="88" y="65"/>
                    </a:lnTo>
                    <a:lnTo>
                      <a:pt x="99" y="87"/>
                    </a:lnTo>
                    <a:lnTo>
                      <a:pt x="99" y="88"/>
                    </a:lnTo>
                    <a:lnTo>
                      <a:pt x="100" y="90"/>
                    </a:lnTo>
                    <a:lnTo>
                      <a:pt x="100" y="91"/>
                    </a:lnTo>
                    <a:lnTo>
                      <a:pt x="96" y="95"/>
                    </a:lnTo>
                    <a:lnTo>
                      <a:pt x="63" y="104"/>
                    </a:lnTo>
                    <a:lnTo>
                      <a:pt x="60" y="104"/>
                    </a:lnTo>
                    <a:lnTo>
                      <a:pt x="57" y="102"/>
                    </a:lnTo>
                    <a:lnTo>
                      <a:pt x="51" y="102"/>
                    </a:lnTo>
                    <a:lnTo>
                      <a:pt x="50" y="101"/>
                    </a:lnTo>
                    <a:lnTo>
                      <a:pt x="44" y="101"/>
                    </a:lnTo>
                    <a:lnTo>
                      <a:pt x="44" y="106"/>
                    </a:lnTo>
                    <a:lnTo>
                      <a:pt x="46" y="108"/>
                    </a:lnTo>
                    <a:lnTo>
                      <a:pt x="49" y="112"/>
                    </a:lnTo>
                    <a:lnTo>
                      <a:pt x="49" y="115"/>
                    </a:lnTo>
                    <a:lnTo>
                      <a:pt x="47" y="116"/>
                    </a:lnTo>
                    <a:lnTo>
                      <a:pt x="47" y="118"/>
                    </a:lnTo>
                    <a:lnTo>
                      <a:pt x="46" y="118"/>
                    </a:lnTo>
                    <a:lnTo>
                      <a:pt x="44" y="119"/>
                    </a:lnTo>
                    <a:lnTo>
                      <a:pt x="39" y="119"/>
                    </a:lnTo>
                    <a:lnTo>
                      <a:pt x="28" y="118"/>
                    </a:lnTo>
                    <a:lnTo>
                      <a:pt x="20" y="115"/>
                    </a:lnTo>
                    <a:lnTo>
                      <a:pt x="17" y="113"/>
                    </a:lnTo>
                    <a:lnTo>
                      <a:pt x="15" y="113"/>
                    </a:lnTo>
                    <a:lnTo>
                      <a:pt x="12" y="119"/>
                    </a:lnTo>
                    <a:lnTo>
                      <a:pt x="10" y="133"/>
                    </a:lnTo>
                    <a:lnTo>
                      <a:pt x="10" y="140"/>
                    </a:lnTo>
                    <a:lnTo>
                      <a:pt x="11" y="144"/>
                    </a:lnTo>
                    <a:lnTo>
                      <a:pt x="12" y="144"/>
                    </a:lnTo>
                    <a:lnTo>
                      <a:pt x="12" y="145"/>
                    </a:lnTo>
                    <a:lnTo>
                      <a:pt x="22" y="154"/>
                    </a:lnTo>
                    <a:lnTo>
                      <a:pt x="22" y="155"/>
                    </a:lnTo>
                    <a:lnTo>
                      <a:pt x="20" y="155"/>
                    </a:lnTo>
                    <a:lnTo>
                      <a:pt x="17" y="154"/>
                    </a:lnTo>
                    <a:lnTo>
                      <a:pt x="14" y="161"/>
                    </a:lnTo>
                    <a:lnTo>
                      <a:pt x="12" y="169"/>
                    </a:lnTo>
                    <a:lnTo>
                      <a:pt x="14" y="173"/>
                    </a:lnTo>
                    <a:lnTo>
                      <a:pt x="14" y="189"/>
                    </a:lnTo>
                    <a:lnTo>
                      <a:pt x="11" y="190"/>
                    </a:lnTo>
                    <a:lnTo>
                      <a:pt x="10" y="192"/>
                    </a:lnTo>
                    <a:lnTo>
                      <a:pt x="10" y="193"/>
                    </a:lnTo>
                    <a:lnTo>
                      <a:pt x="8" y="196"/>
                    </a:lnTo>
                    <a:lnTo>
                      <a:pt x="8" y="199"/>
                    </a:lnTo>
                    <a:lnTo>
                      <a:pt x="7" y="200"/>
                    </a:lnTo>
                    <a:lnTo>
                      <a:pt x="5" y="204"/>
                    </a:lnTo>
                    <a:lnTo>
                      <a:pt x="0" y="211"/>
                    </a:lnTo>
                    <a:lnTo>
                      <a:pt x="5" y="211"/>
                    </a:lnTo>
                    <a:lnTo>
                      <a:pt x="7" y="212"/>
                    </a:lnTo>
                    <a:lnTo>
                      <a:pt x="22" y="222"/>
                    </a:lnTo>
                    <a:lnTo>
                      <a:pt x="33" y="222"/>
                    </a:lnTo>
                    <a:lnTo>
                      <a:pt x="36" y="221"/>
                    </a:lnTo>
                    <a:lnTo>
                      <a:pt x="37" y="221"/>
                    </a:lnTo>
                    <a:lnTo>
                      <a:pt x="47" y="218"/>
                    </a:lnTo>
                    <a:lnTo>
                      <a:pt x="60" y="219"/>
                    </a:lnTo>
                    <a:lnTo>
                      <a:pt x="61" y="219"/>
                    </a:lnTo>
                    <a:lnTo>
                      <a:pt x="61" y="199"/>
                    </a:lnTo>
                    <a:lnTo>
                      <a:pt x="64" y="200"/>
                    </a:lnTo>
                    <a:lnTo>
                      <a:pt x="65" y="200"/>
                    </a:lnTo>
                    <a:lnTo>
                      <a:pt x="67" y="202"/>
                    </a:lnTo>
                    <a:lnTo>
                      <a:pt x="70" y="202"/>
                    </a:lnTo>
                    <a:lnTo>
                      <a:pt x="80" y="204"/>
                    </a:lnTo>
                    <a:lnTo>
                      <a:pt x="92" y="211"/>
                    </a:lnTo>
                    <a:lnTo>
                      <a:pt x="94" y="212"/>
                    </a:lnTo>
                    <a:lnTo>
                      <a:pt x="95" y="212"/>
                    </a:lnTo>
                    <a:lnTo>
                      <a:pt x="95" y="222"/>
                    </a:lnTo>
                    <a:lnTo>
                      <a:pt x="92" y="243"/>
                    </a:lnTo>
                    <a:lnTo>
                      <a:pt x="88" y="255"/>
                    </a:lnTo>
                    <a:lnTo>
                      <a:pt x="87" y="255"/>
                    </a:lnTo>
                    <a:lnTo>
                      <a:pt x="87" y="257"/>
                    </a:lnTo>
                    <a:lnTo>
                      <a:pt x="88" y="269"/>
                    </a:lnTo>
                    <a:lnTo>
                      <a:pt x="89" y="270"/>
                    </a:lnTo>
                    <a:lnTo>
                      <a:pt x="92" y="286"/>
                    </a:lnTo>
                    <a:lnTo>
                      <a:pt x="92" y="288"/>
                    </a:lnTo>
                    <a:lnTo>
                      <a:pt x="107" y="309"/>
                    </a:lnTo>
                    <a:lnTo>
                      <a:pt x="109" y="310"/>
                    </a:lnTo>
                    <a:lnTo>
                      <a:pt x="138" y="313"/>
                    </a:lnTo>
                    <a:lnTo>
                      <a:pt x="159" y="323"/>
                    </a:lnTo>
                    <a:lnTo>
                      <a:pt x="170" y="326"/>
                    </a:lnTo>
                    <a:lnTo>
                      <a:pt x="178" y="323"/>
                    </a:lnTo>
                    <a:lnTo>
                      <a:pt x="180" y="324"/>
                    </a:lnTo>
                    <a:lnTo>
                      <a:pt x="180" y="326"/>
                    </a:lnTo>
                    <a:lnTo>
                      <a:pt x="181" y="330"/>
                    </a:lnTo>
                    <a:lnTo>
                      <a:pt x="181" y="338"/>
                    </a:lnTo>
                    <a:lnTo>
                      <a:pt x="180" y="344"/>
                    </a:lnTo>
                    <a:lnTo>
                      <a:pt x="181" y="342"/>
                    </a:lnTo>
                    <a:lnTo>
                      <a:pt x="183" y="344"/>
                    </a:lnTo>
                    <a:lnTo>
                      <a:pt x="191" y="348"/>
                    </a:lnTo>
                    <a:lnTo>
                      <a:pt x="195" y="355"/>
                    </a:lnTo>
                    <a:lnTo>
                      <a:pt x="202" y="370"/>
                    </a:lnTo>
                    <a:lnTo>
                      <a:pt x="214" y="376"/>
                    </a:lnTo>
                    <a:lnTo>
                      <a:pt x="215" y="375"/>
                    </a:lnTo>
                    <a:lnTo>
                      <a:pt x="216" y="375"/>
                    </a:lnTo>
                    <a:lnTo>
                      <a:pt x="219" y="376"/>
                    </a:lnTo>
                    <a:lnTo>
                      <a:pt x="228" y="383"/>
                    </a:lnTo>
                    <a:lnTo>
                      <a:pt x="229" y="383"/>
                    </a:lnTo>
                    <a:lnTo>
                      <a:pt x="237" y="382"/>
                    </a:lnTo>
                    <a:lnTo>
                      <a:pt x="238" y="382"/>
                    </a:lnTo>
                    <a:lnTo>
                      <a:pt x="240" y="383"/>
                    </a:lnTo>
                    <a:lnTo>
                      <a:pt x="241" y="386"/>
                    </a:lnTo>
                    <a:lnTo>
                      <a:pt x="244" y="390"/>
                    </a:lnTo>
                    <a:lnTo>
                      <a:pt x="244" y="391"/>
                    </a:lnTo>
                    <a:lnTo>
                      <a:pt x="245" y="393"/>
                    </a:lnTo>
                    <a:lnTo>
                      <a:pt x="250" y="396"/>
                    </a:lnTo>
                    <a:lnTo>
                      <a:pt x="253" y="396"/>
                    </a:lnTo>
                    <a:lnTo>
                      <a:pt x="253" y="389"/>
                    </a:lnTo>
                    <a:lnTo>
                      <a:pt x="267" y="391"/>
                    </a:lnTo>
                    <a:lnTo>
                      <a:pt x="274" y="394"/>
                    </a:lnTo>
                    <a:lnTo>
                      <a:pt x="276" y="398"/>
                    </a:lnTo>
                    <a:lnTo>
                      <a:pt x="276" y="403"/>
                    </a:lnTo>
                    <a:lnTo>
                      <a:pt x="278" y="404"/>
                    </a:lnTo>
                    <a:lnTo>
                      <a:pt x="281" y="405"/>
                    </a:lnTo>
                    <a:lnTo>
                      <a:pt x="282" y="405"/>
                    </a:lnTo>
                    <a:lnTo>
                      <a:pt x="296" y="404"/>
                    </a:lnTo>
                    <a:lnTo>
                      <a:pt x="304" y="397"/>
                    </a:lnTo>
                    <a:lnTo>
                      <a:pt x="315" y="389"/>
                    </a:lnTo>
                    <a:lnTo>
                      <a:pt x="315" y="380"/>
                    </a:lnTo>
                    <a:lnTo>
                      <a:pt x="314" y="376"/>
                    </a:lnTo>
                    <a:lnTo>
                      <a:pt x="314" y="368"/>
                    </a:lnTo>
                    <a:lnTo>
                      <a:pt x="315" y="366"/>
                    </a:lnTo>
                    <a:lnTo>
                      <a:pt x="327" y="370"/>
                    </a:lnTo>
                    <a:lnTo>
                      <a:pt x="335" y="379"/>
                    </a:lnTo>
                    <a:lnTo>
                      <a:pt x="335" y="375"/>
                    </a:lnTo>
                    <a:lnTo>
                      <a:pt x="336" y="375"/>
                    </a:lnTo>
                    <a:lnTo>
                      <a:pt x="341" y="373"/>
                    </a:lnTo>
                    <a:lnTo>
                      <a:pt x="341" y="359"/>
                    </a:lnTo>
                    <a:lnTo>
                      <a:pt x="339" y="353"/>
                    </a:lnTo>
                    <a:lnTo>
                      <a:pt x="339" y="348"/>
                    </a:lnTo>
                    <a:lnTo>
                      <a:pt x="341" y="348"/>
                    </a:lnTo>
                    <a:lnTo>
                      <a:pt x="350" y="353"/>
                    </a:lnTo>
                    <a:lnTo>
                      <a:pt x="359" y="360"/>
                    </a:lnTo>
                    <a:lnTo>
                      <a:pt x="362" y="363"/>
                    </a:lnTo>
                    <a:lnTo>
                      <a:pt x="370" y="365"/>
                    </a:lnTo>
                    <a:lnTo>
                      <a:pt x="374" y="363"/>
                    </a:lnTo>
                    <a:lnTo>
                      <a:pt x="373" y="360"/>
                    </a:lnTo>
                    <a:lnTo>
                      <a:pt x="374" y="351"/>
                    </a:lnTo>
                    <a:lnTo>
                      <a:pt x="371" y="342"/>
                    </a:lnTo>
                    <a:lnTo>
                      <a:pt x="366" y="334"/>
                    </a:lnTo>
                    <a:lnTo>
                      <a:pt x="360" y="326"/>
                    </a:lnTo>
                    <a:lnTo>
                      <a:pt x="360" y="320"/>
                    </a:lnTo>
                    <a:lnTo>
                      <a:pt x="362" y="319"/>
                    </a:lnTo>
                    <a:lnTo>
                      <a:pt x="366" y="317"/>
                    </a:lnTo>
                    <a:lnTo>
                      <a:pt x="370" y="313"/>
                    </a:lnTo>
                    <a:lnTo>
                      <a:pt x="375" y="306"/>
                    </a:lnTo>
                    <a:lnTo>
                      <a:pt x="377" y="305"/>
                    </a:lnTo>
                    <a:lnTo>
                      <a:pt x="377" y="282"/>
                    </a:lnTo>
                    <a:lnTo>
                      <a:pt x="378" y="281"/>
                    </a:lnTo>
                    <a:lnTo>
                      <a:pt x="377" y="267"/>
                    </a:lnTo>
                    <a:lnTo>
                      <a:pt x="375" y="264"/>
                    </a:lnTo>
                    <a:lnTo>
                      <a:pt x="373" y="264"/>
                    </a:lnTo>
                    <a:lnTo>
                      <a:pt x="373" y="267"/>
                    </a:lnTo>
                    <a:lnTo>
                      <a:pt x="371" y="267"/>
                    </a:lnTo>
                    <a:lnTo>
                      <a:pt x="363" y="275"/>
                    </a:lnTo>
                    <a:lnTo>
                      <a:pt x="360" y="274"/>
                    </a:lnTo>
                    <a:lnTo>
                      <a:pt x="356" y="270"/>
                    </a:lnTo>
                    <a:lnTo>
                      <a:pt x="357" y="267"/>
                    </a:lnTo>
                    <a:lnTo>
                      <a:pt x="357" y="259"/>
                    </a:lnTo>
                    <a:lnTo>
                      <a:pt x="356" y="256"/>
                    </a:lnTo>
                    <a:lnTo>
                      <a:pt x="352" y="255"/>
                    </a:lnTo>
                    <a:lnTo>
                      <a:pt x="352" y="253"/>
                    </a:lnTo>
                    <a:lnTo>
                      <a:pt x="350" y="249"/>
                    </a:lnTo>
                    <a:lnTo>
                      <a:pt x="349" y="249"/>
                    </a:lnTo>
                    <a:lnTo>
                      <a:pt x="346" y="246"/>
                    </a:lnTo>
                    <a:lnTo>
                      <a:pt x="346" y="243"/>
                    </a:lnTo>
                    <a:lnTo>
                      <a:pt x="349" y="239"/>
                    </a:lnTo>
                    <a:lnTo>
                      <a:pt x="368" y="221"/>
                    </a:lnTo>
                    <a:lnTo>
                      <a:pt x="374" y="211"/>
                    </a:lnTo>
                    <a:lnTo>
                      <a:pt x="385" y="204"/>
                    </a:lnTo>
                    <a:lnTo>
                      <a:pt x="382" y="202"/>
                    </a:lnTo>
                    <a:lnTo>
                      <a:pt x="380" y="200"/>
                    </a:lnTo>
                    <a:lnTo>
                      <a:pt x="377" y="200"/>
                    </a:lnTo>
                    <a:lnTo>
                      <a:pt x="363" y="186"/>
                    </a:lnTo>
                    <a:lnTo>
                      <a:pt x="360" y="185"/>
                    </a:lnTo>
                    <a:lnTo>
                      <a:pt x="359" y="183"/>
                    </a:lnTo>
                    <a:lnTo>
                      <a:pt x="341" y="183"/>
                    </a:lnTo>
                    <a:lnTo>
                      <a:pt x="327" y="180"/>
                    </a:lnTo>
                    <a:lnTo>
                      <a:pt x="325" y="180"/>
                    </a:lnTo>
                    <a:lnTo>
                      <a:pt x="324" y="175"/>
                    </a:lnTo>
                    <a:lnTo>
                      <a:pt x="317" y="169"/>
                    </a:lnTo>
                    <a:lnTo>
                      <a:pt x="318" y="143"/>
                    </a:lnTo>
                    <a:lnTo>
                      <a:pt x="320" y="140"/>
                    </a:lnTo>
                    <a:lnTo>
                      <a:pt x="321" y="135"/>
                    </a:lnTo>
                    <a:lnTo>
                      <a:pt x="321" y="130"/>
                    </a:lnTo>
                    <a:lnTo>
                      <a:pt x="318" y="130"/>
                    </a:lnTo>
                    <a:lnTo>
                      <a:pt x="315" y="133"/>
                    </a:lnTo>
                    <a:lnTo>
                      <a:pt x="314" y="133"/>
                    </a:lnTo>
                    <a:lnTo>
                      <a:pt x="292" y="136"/>
                    </a:lnTo>
                    <a:lnTo>
                      <a:pt x="264" y="145"/>
                    </a:lnTo>
                    <a:lnTo>
                      <a:pt x="264" y="144"/>
                    </a:lnTo>
                    <a:lnTo>
                      <a:pt x="260" y="143"/>
                    </a:lnTo>
                    <a:lnTo>
                      <a:pt x="244" y="135"/>
                    </a:lnTo>
                    <a:lnTo>
                      <a:pt x="244" y="133"/>
                    </a:lnTo>
                    <a:lnTo>
                      <a:pt x="243" y="133"/>
                    </a:lnTo>
                    <a:lnTo>
                      <a:pt x="234" y="135"/>
                    </a:lnTo>
                    <a:lnTo>
                      <a:pt x="228" y="133"/>
                    </a:lnTo>
                    <a:lnTo>
                      <a:pt x="222" y="130"/>
                    </a:lnTo>
                    <a:lnTo>
                      <a:pt x="212" y="130"/>
                    </a:lnTo>
                    <a:lnTo>
                      <a:pt x="212" y="132"/>
                    </a:lnTo>
                    <a:lnTo>
                      <a:pt x="211" y="132"/>
                    </a:lnTo>
                    <a:lnTo>
                      <a:pt x="200" y="144"/>
                    </a:lnTo>
                    <a:lnTo>
                      <a:pt x="197" y="150"/>
                    </a:lnTo>
                    <a:lnTo>
                      <a:pt x="197" y="148"/>
                    </a:lnTo>
                    <a:lnTo>
                      <a:pt x="185" y="145"/>
                    </a:lnTo>
                    <a:lnTo>
                      <a:pt x="178" y="148"/>
                    </a:lnTo>
                    <a:lnTo>
                      <a:pt x="177" y="148"/>
                    </a:lnTo>
                    <a:lnTo>
                      <a:pt x="176" y="150"/>
                    </a:lnTo>
                    <a:lnTo>
                      <a:pt x="159" y="147"/>
                    </a:lnTo>
                    <a:lnTo>
                      <a:pt x="154" y="140"/>
                    </a:lnTo>
                    <a:lnTo>
                      <a:pt x="154" y="136"/>
                    </a:lnTo>
                    <a:lnTo>
                      <a:pt x="152" y="136"/>
                    </a:lnTo>
                    <a:lnTo>
                      <a:pt x="149" y="120"/>
                    </a:lnTo>
                    <a:lnTo>
                      <a:pt x="148" y="116"/>
                    </a:lnTo>
                    <a:lnTo>
                      <a:pt x="148" y="111"/>
                    </a:lnTo>
                    <a:lnTo>
                      <a:pt x="149" y="106"/>
                    </a:lnTo>
                    <a:lnTo>
                      <a:pt x="149" y="101"/>
                    </a:lnTo>
                    <a:lnTo>
                      <a:pt x="147" y="98"/>
                    </a:lnTo>
                    <a:lnTo>
                      <a:pt x="140" y="98"/>
                    </a:lnTo>
                    <a:lnTo>
                      <a:pt x="137" y="91"/>
                    </a:lnTo>
                    <a:lnTo>
                      <a:pt x="135" y="91"/>
                    </a:lnTo>
                    <a:lnTo>
                      <a:pt x="132" y="84"/>
                    </a:lnTo>
                    <a:lnTo>
                      <a:pt x="132" y="83"/>
                    </a:lnTo>
                    <a:lnTo>
                      <a:pt x="131" y="80"/>
                    </a:lnTo>
                    <a:lnTo>
                      <a:pt x="132" y="78"/>
                    </a:lnTo>
                    <a:lnTo>
                      <a:pt x="135" y="67"/>
                    </a:lnTo>
                    <a:lnTo>
                      <a:pt x="137" y="51"/>
                    </a:lnTo>
                    <a:lnTo>
                      <a:pt x="135" y="48"/>
                    </a:lnTo>
                    <a:lnTo>
                      <a:pt x="135" y="41"/>
                    </a:lnTo>
                    <a:lnTo>
                      <a:pt x="137" y="41"/>
                    </a:lnTo>
                    <a:lnTo>
                      <a:pt x="134" y="35"/>
                    </a:lnTo>
                    <a:lnTo>
                      <a:pt x="124" y="23"/>
                    </a:lnTo>
                    <a:lnTo>
                      <a:pt x="121" y="13"/>
                    </a:lnTo>
                    <a:lnTo>
                      <a:pt x="121" y="8"/>
                    </a:lnTo>
                    <a:lnTo>
                      <a:pt x="123" y="6"/>
                    </a:lnTo>
                    <a:lnTo>
                      <a:pt x="123" y="3"/>
                    </a:lnTo>
                    <a:lnTo>
                      <a:pt x="121" y="2"/>
                    </a:lnTo>
                    <a:lnTo>
                      <a:pt x="118" y="0"/>
                    </a:lnTo>
                    <a:lnTo>
                      <a:pt x="117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43" name="Freeform 974">
                <a:extLst>
                  <a:ext uri="{FF2B5EF4-FFF2-40B4-BE49-F238E27FC236}">
                    <a16:creationId xmlns:a16="http://schemas.microsoft.com/office/drawing/2014/main" id="{99A59990-976C-81FF-8F65-B50E997C7A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0" y="2425"/>
                <a:ext cx="145" cy="68"/>
              </a:xfrm>
              <a:custGeom>
                <a:avLst/>
                <a:gdLst>
                  <a:gd name="T0" fmla="*/ 353 w 578"/>
                  <a:gd name="T1" fmla="*/ 32 h 272"/>
                  <a:gd name="T2" fmla="*/ 336 w 578"/>
                  <a:gd name="T3" fmla="*/ 47 h 272"/>
                  <a:gd name="T4" fmla="*/ 332 w 578"/>
                  <a:gd name="T5" fmla="*/ 54 h 272"/>
                  <a:gd name="T6" fmla="*/ 321 w 578"/>
                  <a:gd name="T7" fmla="*/ 39 h 272"/>
                  <a:gd name="T8" fmla="*/ 307 w 578"/>
                  <a:gd name="T9" fmla="*/ 18 h 272"/>
                  <a:gd name="T10" fmla="*/ 279 w 578"/>
                  <a:gd name="T11" fmla="*/ 12 h 272"/>
                  <a:gd name="T12" fmla="*/ 246 w 578"/>
                  <a:gd name="T13" fmla="*/ 5 h 272"/>
                  <a:gd name="T14" fmla="*/ 220 w 578"/>
                  <a:gd name="T15" fmla="*/ 29 h 272"/>
                  <a:gd name="T16" fmla="*/ 215 w 578"/>
                  <a:gd name="T17" fmla="*/ 51 h 272"/>
                  <a:gd name="T18" fmla="*/ 169 w 578"/>
                  <a:gd name="T19" fmla="*/ 54 h 272"/>
                  <a:gd name="T20" fmla="*/ 144 w 578"/>
                  <a:gd name="T21" fmla="*/ 46 h 272"/>
                  <a:gd name="T22" fmla="*/ 152 w 578"/>
                  <a:gd name="T23" fmla="*/ 90 h 272"/>
                  <a:gd name="T24" fmla="*/ 79 w 578"/>
                  <a:gd name="T25" fmla="*/ 68 h 272"/>
                  <a:gd name="T26" fmla="*/ 9 w 578"/>
                  <a:gd name="T27" fmla="*/ 46 h 272"/>
                  <a:gd name="T28" fmla="*/ 12 w 578"/>
                  <a:gd name="T29" fmla="*/ 60 h 272"/>
                  <a:gd name="T30" fmla="*/ 5 w 578"/>
                  <a:gd name="T31" fmla="*/ 110 h 272"/>
                  <a:gd name="T32" fmla="*/ 18 w 578"/>
                  <a:gd name="T33" fmla="*/ 160 h 272"/>
                  <a:gd name="T34" fmla="*/ 47 w 578"/>
                  <a:gd name="T35" fmla="*/ 171 h 272"/>
                  <a:gd name="T36" fmla="*/ 65 w 578"/>
                  <a:gd name="T37" fmla="*/ 198 h 272"/>
                  <a:gd name="T38" fmla="*/ 88 w 578"/>
                  <a:gd name="T39" fmla="*/ 197 h 272"/>
                  <a:gd name="T40" fmla="*/ 117 w 578"/>
                  <a:gd name="T41" fmla="*/ 206 h 272"/>
                  <a:gd name="T42" fmla="*/ 145 w 578"/>
                  <a:gd name="T43" fmla="*/ 229 h 272"/>
                  <a:gd name="T44" fmla="*/ 155 w 578"/>
                  <a:gd name="T45" fmla="*/ 229 h 272"/>
                  <a:gd name="T46" fmla="*/ 172 w 578"/>
                  <a:gd name="T47" fmla="*/ 214 h 272"/>
                  <a:gd name="T48" fmla="*/ 185 w 578"/>
                  <a:gd name="T49" fmla="*/ 190 h 272"/>
                  <a:gd name="T50" fmla="*/ 226 w 578"/>
                  <a:gd name="T51" fmla="*/ 199 h 272"/>
                  <a:gd name="T52" fmla="*/ 247 w 578"/>
                  <a:gd name="T53" fmla="*/ 180 h 272"/>
                  <a:gd name="T54" fmla="*/ 258 w 578"/>
                  <a:gd name="T55" fmla="*/ 164 h 272"/>
                  <a:gd name="T56" fmla="*/ 279 w 578"/>
                  <a:gd name="T57" fmla="*/ 170 h 272"/>
                  <a:gd name="T58" fmla="*/ 310 w 578"/>
                  <a:gd name="T59" fmla="*/ 199 h 272"/>
                  <a:gd name="T60" fmla="*/ 328 w 578"/>
                  <a:gd name="T61" fmla="*/ 188 h 272"/>
                  <a:gd name="T62" fmla="*/ 354 w 578"/>
                  <a:gd name="T63" fmla="*/ 180 h 272"/>
                  <a:gd name="T64" fmla="*/ 363 w 578"/>
                  <a:gd name="T65" fmla="*/ 184 h 272"/>
                  <a:gd name="T66" fmla="*/ 378 w 578"/>
                  <a:gd name="T67" fmla="*/ 174 h 272"/>
                  <a:gd name="T68" fmla="*/ 396 w 578"/>
                  <a:gd name="T69" fmla="*/ 194 h 272"/>
                  <a:gd name="T70" fmla="*/ 363 w 578"/>
                  <a:gd name="T71" fmla="*/ 216 h 272"/>
                  <a:gd name="T72" fmla="*/ 370 w 578"/>
                  <a:gd name="T73" fmla="*/ 223 h 272"/>
                  <a:gd name="T74" fmla="*/ 361 w 578"/>
                  <a:gd name="T75" fmla="*/ 231 h 272"/>
                  <a:gd name="T76" fmla="*/ 398 w 578"/>
                  <a:gd name="T77" fmla="*/ 255 h 272"/>
                  <a:gd name="T78" fmla="*/ 438 w 578"/>
                  <a:gd name="T79" fmla="*/ 221 h 272"/>
                  <a:gd name="T80" fmla="*/ 459 w 578"/>
                  <a:gd name="T81" fmla="*/ 206 h 272"/>
                  <a:gd name="T82" fmla="*/ 449 w 578"/>
                  <a:gd name="T83" fmla="*/ 199 h 272"/>
                  <a:gd name="T84" fmla="*/ 451 w 578"/>
                  <a:gd name="T85" fmla="*/ 185 h 272"/>
                  <a:gd name="T86" fmla="*/ 469 w 578"/>
                  <a:gd name="T87" fmla="*/ 187 h 272"/>
                  <a:gd name="T88" fmla="*/ 483 w 578"/>
                  <a:gd name="T89" fmla="*/ 188 h 272"/>
                  <a:gd name="T90" fmla="*/ 496 w 578"/>
                  <a:gd name="T91" fmla="*/ 213 h 272"/>
                  <a:gd name="T92" fmla="*/ 508 w 578"/>
                  <a:gd name="T93" fmla="*/ 234 h 272"/>
                  <a:gd name="T94" fmla="*/ 507 w 578"/>
                  <a:gd name="T95" fmla="*/ 255 h 272"/>
                  <a:gd name="T96" fmla="*/ 526 w 578"/>
                  <a:gd name="T97" fmla="*/ 269 h 272"/>
                  <a:gd name="T98" fmla="*/ 558 w 578"/>
                  <a:gd name="T99" fmla="*/ 247 h 272"/>
                  <a:gd name="T100" fmla="*/ 567 w 578"/>
                  <a:gd name="T101" fmla="*/ 221 h 272"/>
                  <a:gd name="T102" fmla="*/ 567 w 578"/>
                  <a:gd name="T103" fmla="*/ 202 h 272"/>
                  <a:gd name="T104" fmla="*/ 565 w 578"/>
                  <a:gd name="T105" fmla="*/ 176 h 272"/>
                  <a:gd name="T106" fmla="*/ 540 w 578"/>
                  <a:gd name="T107" fmla="*/ 149 h 272"/>
                  <a:gd name="T108" fmla="*/ 530 w 578"/>
                  <a:gd name="T109" fmla="*/ 131 h 272"/>
                  <a:gd name="T110" fmla="*/ 508 w 578"/>
                  <a:gd name="T111" fmla="*/ 124 h 272"/>
                  <a:gd name="T112" fmla="*/ 441 w 578"/>
                  <a:gd name="T113" fmla="*/ 87 h 272"/>
                  <a:gd name="T114" fmla="*/ 437 w 578"/>
                  <a:gd name="T115" fmla="*/ 56 h 272"/>
                  <a:gd name="T116" fmla="*/ 441 w 578"/>
                  <a:gd name="T117" fmla="*/ 12 h 272"/>
                  <a:gd name="T118" fmla="*/ 413 w 578"/>
                  <a:gd name="T119" fmla="*/ 1 h 272"/>
                  <a:gd name="T120" fmla="*/ 386 w 578"/>
                  <a:gd name="T121" fmla="*/ 22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578" h="272">
                    <a:moveTo>
                      <a:pt x="356" y="13"/>
                    </a:moveTo>
                    <a:lnTo>
                      <a:pt x="354" y="12"/>
                    </a:lnTo>
                    <a:lnTo>
                      <a:pt x="349" y="12"/>
                    </a:lnTo>
                    <a:lnTo>
                      <a:pt x="349" y="15"/>
                    </a:lnTo>
                    <a:lnTo>
                      <a:pt x="353" y="32"/>
                    </a:lnTo>
                    <a:lnTo>
                      <a:pt x="350" y="32"/>
                    </a:lnTo>
                    <a:lnTo>
                      <a:pt x="340" y="36"/>
                    </a:lnTo>
                    <a:lnTo>
                      <a:pt x="340" y="37"/>
                    </a:lnTo>
                    <a:lnTo>
                      <a:pt x="336" y="44"/>
                    </a:lnTo>
                    <a:lnTo>
                      <a:pt x="336" y="47"/>
                    </a:lnTo>
                    <a:lnTo>
                      <a:pt x="335" y="50"/>
                    </a:lnTo>
                    <a:lnTo>
                      <a:pt x="335" y="51"/>
                    </a:lnTo>
                    <a:lnTo>
                      <a:pt x="333" y="53"/>
                    </a:lnTo>
                    <a:lnTo>
                      <a:pt x="333" y="54"/>
                    </a:lnTo>
                    <a:lnTo>
                      <a:pt x="332" y="54"/>
                    </a:lnTo>
                    <a:lnTo>
                      <a:pt x="332" y="53"/>
                    </a:lnTo>
                    <a:lnTo>
                      <a:pt x="331" y="43"/>
                    </a:lnTo>
                    <a:lnTo>
                      <a:pt x="328" y="41"/>
                    </a:lnTo>
                    <a:lnTo>
                      <a:pt x="325" y="39"/>
                    </a:lnTo>
                    <a:lnTo>
                      <a:pt x="321" y="39"/>
                    </a:lnTo>
                    <a:lnTo>
                      <a:pt x="317" y="37"/>
                    </a:lnTo>
                    <a:lnTo>
                      <a:pt x="313" y="37"/>
                    </a:lnTo>
                    <a:lnTo>
                      <a:pt x="308" y="22"/>
                    </a:lnTo>
                    <a:lnTo>
                      <a:pt x="308" y="18"/>
                    </a:lnTo>
                    <a:lnTo>
                      <a:pt x="307" y="18"/>
                    </a:lnTo>
                    <a:lnTo>
                      <a:pt x="301" y="20"/>
                    </a:lnTo>
                    <a:lnTo>
                      <a:pt x="300" y="19"/>
                    </a:lnTo>
                    <a:lnTo>
                      <a:pt x="289" y="4"/>
                    </a:lnTo>
                    <a:lnTo>
                      <a:pt x="282" y="9"/>
                    </a:lnTo>
                    <a:lnTo>
                      <a:pt x="279" y="12"/>
                    </a:lnTo>
                    <a:lnTo>
                      <a:pt x="276" y="13"/>
                    </a:lnTo>
                    <a:lnTo>
                      <a:pt x="264" y="18"/>
                    </a:lnTo>
                    <a:lnTo>
                      <a:pt x="258" y="18"/>
                    </a:lnTo>
                    <a:lnTo>
                      <a:pt x="247" y="5"/>
                    </a:lnTo>
                    <a:lnTo>
                      <a:pt x="246" y="5"/>
                    </a:lnTo>
                    <a:lnTo>
                      <a:pt x="241" y="8"/>
                    </a:lnTo>
                    <a:lnTo>
                      <a:pt x="230" y="15"/>
                    </a:lnTo>
                    <a:lnTo>
                      <a:pt x="227" y="18"/>
                    </a:lnTo>
                    <a:lnTo>
                      <a:pt x="220" y="27"/>
                    </a:lnTo>
                    <a:lnTo>
                      <a:pt x="220" y="29"/>
                    </a:lnTo>
                    <a:lnTo>
                      <a:pt x="219" y="30"/>
                    </a:lnTo>
                    <a:lnTo>
                      <a:pt x="216" y="30"/>
                    </a:lnTo>
                    <a:lnTo>
                      <a:pt x="213" y="39"/>
                    </a:lnTo>
                    <a:lnTo>
                      <a:pt x="215" y="47"/>
                    </a:lnTo>
                    <a:lnTo>
                      <a:pt x="215" y="51"/>
                    </a:lnTo>
                    <a:lnTo>
                      <a:pt x="213" y="54"/>
                    </a:lnTo>
                    <a:lnTo>
                      <a:pt x="202" y="58"/>
                    </a:lnTo>
                    <a:lnTo>
                      <a:pt x="191" y="60"/>
                    </a:lnTo>
                    <a:lnTo>
                      <a:pt x="187" y="58"/>
                    </a:lnTo>
                    <a:lnTo>
                      <a:pt x="169" y="54"/>
                    </a:lnTo>
                    <a:lnTo>
                      <a:pt x="165" y="51"/>
                    </a:lnTo>
                    <a:lnTo>
                      <a:pt x="158" y="43"/>
                    </a:lnTo>
                    <a:lnTo>
                      <a:pt x="153" y="43"/>
                    </a:lnTo>
                    <a:lnTo>
                      <a:pt x="145" y="44"/>
                    </a:lnTo>
                    <a:lnTo>
                      <a:pt x="144" y="46"/>
                    </a:lnTo>
                    <a:lnTo>
                      <a:pt x="144" y="47"/>
                    </a:lnTo>
                    <a:lnTo>
                      <a:pt x="142" y="61"/>
                    </a:lnTo>
                    <a:lnTo>
                      <a:pt x="159" y="86"/>
                    </a:lnTo>
                    <a:lnTo>
                      <a:pt x="158" y="86"/>
                    </a:lnTo>
                    <a:lnTo>
                      <a:pt x="152" y="90"/>
                    </a:lnTo>
                    <a:lnTo>
                      <a:pt x="151" y="92"/>
                    </a:lnTo>
                    <a:lnTo>
                      <a:pt x="141" y="93"/>
                    </a:lnTo>
                    <a:lnTo>
                      <a:pt x="132" y="93"/>
                    </a:lnTo>
                    <a:lnTo>
                      <a:pt x="117" y="82"/>
                    </a:lnTo>
                    <a:lnTo>
                      <a:pt x="79" y="68"/>
                    </a:lnTo>
                    <a:lnTo>
                      <a:pt x="51" y="64"/>
                    </a:lnTo>
                    <a:lnTo>
                      <a:pt x="19" y="43"/>
                    </a:lnTo>
                    <a:lnTo>
                      <a:pt x="16" y="40"/>
                    </a:lnTo>
                    <a:lnTo>
                      <a:pt x="15" y="40"/>
                    </a:lnTo>
                    <a:lnTo>
                      <a:pt x="9" y="46"/>
                    </a:lnTo>
                    <a:lnTo>
                      <a:pt x="9" y="53"/>
                    </a:lnTo>
                    <a:lnTo>
                      <a:pt x="11" y="54"/>
                    </a:lnTo>
                    <a:lnTo>
                      <a:pt x="11" y="56"/>
                    </a:lnTo>
                    <a:lnTo>
                      <a:pt x="12" y="57"/>
                    </a:lnTo>
                    <a:lnTo>
                      <a:pt x="12" y="60"/>
                    </a:lnTo>
                    <a:lnTo>
                      <a:pt x="14" y="61"/>
                    </a:lnTo>
                    <a:lnTo>
                      <a:pt x="14" y="63"/>
                    </a:lnTo>
                    <a:lnTo>
                      <a:pt x="12" y="71"/>
                    </a:lnTo>
                    <a:lnTo>
                      <a:pt x="12" y="87"/>
                    </a:lnTo>
                    <a:lnTo>
                      <a:pt x="5" y="110"/>
                    </a:lnTo>
                    <a:lnTo>
                      <a:pt x="5" y="116"/>
                    </a:lnTo>
                    <a:lnTo>
                      <a:pt x="2" y="121"/>
                    </a:lnTo>
                    <a:lnTo>
                      <a:pt x="0" y="123"/>
                    </a:lnTo>
                    <a:lnTo>
                      <a:pt x="0" y="151"/>
                    </a:lnTo>
                    <a:lnTo>
                      <a:pt x="18" y="160"/>
                    </a:lnTo>
                    <a:lnTo>
                      <a:pt x="40" y="156"/>
                    </a:lnTo>
                    <a:lnTo>
                      <a:pt x="47" y="156"/>
                    </a:lnTo>
                    <a:lnTo>
                      <a:pt x="47" y="159"/>
                    </a:lnTo>
                    <a:lnTo>
                      <a:pt x="46" y="166"/>
                    </a:lnTo>
                    <a:lnTo>
                      <a:pt x="47" y="171"/>
                    </a:lnTo>
                    <a:lnTo>
                      <a:pt x="57" y="178"/>
                    </a:lnTo>
                    <a:lnTo>
                      <a:pt x="60" y="185"/>
                    </a:lnTo>
                    <a:lnTo>
                      <a:pt x="62" y="195"/>
                    </a:lnTo>
                    <a:lnTo>
                      <a:pt x="64" y="195"/>
                    </a:lnTo>
                    <a:lnTo>
                      <a:pt x="65" y="198"/>
                    </a:lnTo>
                    <a:lnTo>
                      <a:pt x="68" y="198"/>
                    </a:lnTo>
                    <a:lnTo>
                      <a:pt x="68" y="197"/>
                    </a:lnTo>
                    <a:lnTo>
                      <a:pt x="78" y="195"/>
                    </a:lnTo>
                    <a:lnTo>
                      <a:pt x="86" y="195"/>
                    </a:lnTo>
                    <a:lnTo>
                      <a:pt x="88" y="197"/>
                    </a:lnTo>
                    <a:lnTo>
                      <a:pt x="91" y="194"/>
                    </a:lnTo>
                    <a:lnTo>
                      <a:pt x="93" y="192"/>
                    </a:lnTo>
                    <a:lnTo>
                      <a:pt x="98" y="192"/>
                    </a:lnTo>
                    <a:lnTo>
                      <a:pt x="107" y="190"/>
                    </a:lnTo>
                    <a:lnTo>
                      <a:pt x="117" y="206"/>
                    </a:lnTo>
                    <a:lnTo>
                      <a:pt x="121" y="213"/>
                    </a:lnTo>
                    <a:lnTo>
                      <a:pt x="124" y="219"/>
                    </a:lnTo>
                    <a:lnTo>
                      <a:pt x="134" y="226"/>
                    </a:lnTo>
                    <a:lnTo>
                      <a:pt x="135" y="226"/>
                    </a:lnTo>
                    <a:lnTo>
                      <a:pt x="145" y="229"/>
                    </a:lnTo>
                    <a:lnTo>
                      <a:pt x="145" y="230"/>
                    </a:lnTo>
                    <a:lnTo>
                      <a:pt x="146" y="231"/>
                    </a:lnTo>
                    <a:lnTo>
                      <a:pt x="148" y="231"/>
                    </a:lnTo>
                    <a:lnTo>
                      <a:pt x="151" y="230"/>
                    </a:lnTo>
                    <a:lnTo>
                      <a:pt x="155" y="229"/>
                    </a:lnTo>
                    <a:lnTo>
                      <a:pt x="172" y="217"/>
                    </a:lnTo>
                    <a:lnTo>
                      <a:pt x="176" y="217"/>
                    </a:lnTo>
                    <a:lnTo>
                      <a:pt x="176" y="216"/>
                    </a:lnTo>
                    <a:lnTo>
                      <a:pt x="173" y="216"/>
                    </a:lnTo>
                    <a:lnTo>
                      <a:pt x="172" y="214"/>
                    </a:lnTo>
                    <a:lnTo>
                      <a:pt x="172" y="209"/>
                    </a:lnTo>
                    <a:lnTo>
                      <a:pt x="174" y="202"/>
                    </a:lnTo>
                    <a:lnTo>
                      <a:pt x="182" y="191"/>
                    </a:lnTo>
                    <a:lnTo>
                      <a:pt x="184" y="190"/>
                    </a:lnTo>
                    <a:lnTo>
                      <a:pt x="185" y="190"/>
                    </a:lnTo>
                    <a:lnTo>
                      <a:pt x="188" y="187"/>
                    </a:lnTo>
                    <a:lnTo>
                      <a:pt x="189" y="187"/>
                    </a:lnTo>
                    <a:lnTo>
                      <a:pt x="191" y="185"/>
                    </a:lnTo>
                    <a:lnTo>
                      <a:pt x="204" y="188"/>
                    </a:lnTo>
                    <a:lnTo>
                      <a:pt x="226" y="199"/>
                    </a:lnTo>
                    <a:lnTo>
                      <a:pt x="232" y="194"/>
                    </a:lnTo>
                    <a:lnTo>
                      <a:pt x="236" y="191"/>
                    </a:lnTo>
                    <a:lnTo>
                      <a:pt x="236" y="190"/>
                    </a:lnTo>
                    <a:lnTo>
                      <a:pt x="240" y="187"/>
                    </a:lnTo>
                    <a:lnTo>
                      <a:pt x="247" y="180"/>
                    </a:lnTo>
                    <a:lnTo>
                      <a:pt x="252" y="171"/>
                    </a:lnTo>
                    <a:lnTo>
                      <a:pt x="254" y="170"/>
                    </a:lnTo>
                    <a:lnTo>
                      <a:pt x="254" y="166"/>
                    </a:lnTo>
                    <a:lnTo>
                      <a:pt x="255" y="166"/>
                    </a:lnTo>
                    <a:lnTo>
                      <a:pt x="258" y="164"/>
                    </a:lnTo>
                    <a:lnTo>
                      <a:pt x="262" y="163"/>
                    </a:lnTo>
                    <a:lnTo>
                      <a:pt x="264" y="161"/>
                    </a:lnTo>
                    <a:lnTo>
                      <a:pt x="265" y="163"/>
                    </a:lnTo>
                    <a:lnTo>
                      <a:pt x="276" y="167"/>
                    </a:lnTo>
                    <a:lnTo>
                      <a:pt x="279" y="170"/>
                    </a:lnTo>
                    <a:lnTo>
                      <a:pt x="282" y="171"/>
                    </a:lnTo>
                    <a:lnTo>
                      <a:pt x="290" y="187"/>
                    </a:lnTo>
                    <a:lnTo>
                      <a:pt x="292" y="188"/>
                    </a:lnTo>
                    <a:lnTo>
                      <a:pt x="292" y="190"/>
                    </a:lnTo>
                    <a:lnTo>
                      <a:pt x="310" y="199"/>
                    </a:lnTo>
                    <a:lnTo>
                      <a:pt x="317" y="199"/>
                    </a:lnTo>
                    <a:lnTo>
                      <a:pt x="318" y="201"/>
                    </a:lnTo>
                    <a:lnTo>
                      <a:pt x="321" y="198"/>
                    </a:lnTo>
                    <a:lnTo>
                      <a:pt x="321" y="197"/>
                    </a:lnTo>
                    <a:lnTo>
                      <a:pt x="328" y="188"/>
                    </a:lnTo>
                    <a:lnTo>
                      <a:pt x="336" y="181"/>
                    </a:lnTo>
                    <a:lnTo>
                      <a:pt x="350" y="177"/>
                    </a:lnTo>
                    <a:lnTo>
                      <a:pt x="353" y="178"/>
                    </a:lnTo>
                    <a:lnTo>
                      <a:pt x="354" y="177"/>
                    </a:lnTo>
                    <a:lnTo>
                      <a:pt x="354" y="180"/>
                    </a:lnTo>
                    <a:lnTo>
                      <a:pt x="356" y="181"/>
                    </a:lnTo>
                    <a:lnTo>
                      <a:pt x="357" y="181"/>
                    </a:lnTo>
                    <a:lnTo>
                      <a:pt x="359" y="183"/>
                    </a:lnTo>
                    <a:lnTo>
                      <a:pt x="361" y="183"/>
                    </a:lnTo>
                    <a:lnTo>
                      <a:pt x="363" y="184"/>
                    </a:lnTo>
                    <a:lnTo>
                      <a:pt x="363" y="180"/>
                    </a:lnTo>
                    <a:lnTo>
                      <a:pt x="366" y="174"/>
                    </a:lnTo>
                    <a:lnTo>
                      <a:pt x="374" y="171"/>
                    </a:lnTo>
                    <a:lnTo>
                      <a:pt x="377" y="171"/>
                    </a:lnTo>
                    <a:lnTo>
                      <a:pt x="378" y="174"/>
                    </a:lnTo>
                    <a:lnTo>
                      <a:pt x="382" y="177"/>
                    </a:lnTo>
                    <a:lnTo>
                      <a:pt x="388" y="185"/>
                    </a:lnTo>
                    <a:lnTo>
                      <a:pt x="388" y="192"/>
                    </a:lnTo>
                    <a:lnTo>
                      <a:pt x="395" y="194"/>
                    </a:lnTo>
                    <a:lnTo>
                      <a:pt x="396" y="194"/>
                    </a:lnTo>
                    <a:lnTo>
                      <a:pt x="396" y="197"/>
                    </a:lnTo>
                    <a:lnTo>
                      <a:pt x="367" y="212"/>
                    </a:lnTo>
                    <a:lnTo>
                      <a:pt x="366" y="212"/>
                    </a:lnTo>
                    <a:lnTo>
                      <a:pt x="364" y="213"/>
                    </a:lnTo>
                    <a:lnTo>
                      <a:pt x="363" y="216"/>
                    </a:lnTo>
                    <a:lnTo>
                      <a:pt x="364" y="216"/>
                    </a:lnTo>
                    <a:lnTo>
                      <a:pt x="367" y="217"/>
                    </a:lnTo>
                    <a:lnTo>
                      <a:pt x="369" y="217"/>
                    </a:lnTo>
                    <a:lnTo>
                      <a:pt x="370" y="219"/>
                    </a:lnTo>
                    <a:lnTo>
                      <a:pt x="370" y="223"/>
                    </a:lnTo>
                    <a:lnTo>
                      <a:pt x="369" y="227"/>
                    </a:lnTo>
                    <a:lnTo>
                      <a:pt x="369" y="229"/>
                    </a:lnTo>
                    <a:lnTo>
                      <a:pt x="363" y="229"/>
                    </a:lnTo>
                    <a:lnTo>
                      <a:pt x="361" y="230"/>
                    </a:lnTo>
                    <a:lnTo>
                      <a:pt x="361" y="231"/>
                    </a:lnTo>
                    <a:lnTo>
                      <a:pt x="363" y="238"/>
                    </a:lnTo>
                    <a:lnTo>
                      <a:pt x="370" y="244"/>
                    </a:lnTo>
                    <a:lnTo>
                      <a:pt x="377" y="247"/>
                    </a:lnTo>
                    <a:lnTo>
                      <a:pt x="378" y="247"/>
                    </a:lnTo>
                    <a:lnTo>
                      <a:pt x="398" y="255"/>
                    </a:lnTo>
                    <a:lnTo>
                      <a:pt x="398" y="257"/>
                    </a:lnTo>
                    <a:lnTo>
                      <a:pt x="410" y="257"/>
                    </a:lnTo>
                    <a:lnTo>
                      <a:pt x="424" y="227"/>
                    </a:lnTo>
                    <a:lnTo>
                      <a:pt x="436" y="223"/>
                    </a:lnTo>
                    <a:lnTo>
                      <a:pt x="438" y="221"/>
                    </a:lnTo>
                    <a:lnTo>
                      <a:pt x="444" y="216"/>
                    </a:lnTo>
                    <a:lnTo>
                      <a:pt x="452" y="212"/>
                    </a:lnTo>
                    <a:lnTo>
                      <a:pt x="458" y="212"/>
                    </a:lnTo>
                    <a:lnTo>
                      <a:pt x="459" y="210"/>
                    </a:lnTo>
                    <a:lnTo>
                      <a:pt x="459" y="206"/>
                    </a:lnTo>
                    <a:lnTo>
                      <a:pt x="458" y="201"/>
                    </a:lnTo>
                    <a:lnTo>
                      <a:pt x="456" y="199"/>
                    </a:lnTo>
                    <a:lnTo>
                      <a:pt x="453" y="198"/>
                    </a:lnTo>
                    <a:lnTo>
                      <a:pt x="451" y="199"/>
                    </a:lnTo>
                    <a:lnTo>
                      <a:pt x="449" y="199"/>
                    </a:lnTo>
                    <a:lnTo>
                      <a:pt x="448" y="198"/>
                    </a:lnTo>
                    <a:lnTo>
                      <a:pt x="445" y="195"/>
                    </a:lnTo>
                    <a:lnTo>
                      <a:pt x="445" y="191"/>
                    </a:lnTo>
                    <a:lnTo>
                      <a:pt x="448" y="190"/>
                    </a:lnTo>
                    <a:lnTo>
                      <a:pt x="451" y="185"/>
                    </a:lnTo>
                    <a:lnTo>
                      <a:pt x="451" y="184"/>
                    </a:lnTo>
                    <a:lnTo>
                      <a:pt x="455" y="188"/>
                    </a:lnTo>
                    <a:lnTo>
                      <a:pt x="465" y="188"/>
                    </a:lnTo>
                    <a:lnTo>
                      <a:pt x="465" y="187"/>
                    </a:lnTo>
                    <a:lnTo>
                      <a:pt x="469" y="187"/>
                    </a:lnTo>
                    <a:lnTo>
                      <a:pt x="469" y="188"/>
                    </a:lnTo>
                    <a:lnTo>
                      <a:pt x="472" y="190"/>
                    </a:lnTo>
                    <a:lnTo>
                      <a:pt x="473" y="190"/>
                    </a:lnTo>
                    <a:lnTo>
                      <a:pt x="476" y="188"/>
                    </a:lnTo>
                    <a:lnTo>
                      <a:pt x="483" y="188"/>
                    </a:lnTo>
                    <a:lnTo>
                      <a:pt x="489" y="191"/>
                    </a:lnTo>
                    <a:lnTo>
                      <a:pt x="490" y="191"/>
                    </a:lnTo>
                    <a:lnTo>
                      <a:pt x="491" y="192"/>
                    </a:lnTo>
                    <a:lnTo>
                      <a:pt x="491" y="195"/>
                    </a:lnTo>
                    <a:lnTo>
                      <a:pt x="496" y="213"/>
                    </a:lnTo>
                    <a:lnTo>
                      <a:pt x="494" y="226"/>
                    </a:lnTo>
                    <a:lnTo>
                      <a:pt x="494" y="229"/>
                    </a:lnTo>
                    <a:lnTo>
                      <a:pt x="501" y="233"/>
                    </a:lnTo>
                    <a:lnTo>
                      <a:pt x="507" y="233"/>
                    </a:lnTo>
                    <a:lnTo>
                      <a:pt x="508" y="234"/>
                    </a:lnTo>
                    <a:lnTo>
                      <a:pt x="511" y="240"/>
                    </a:lnTo>
                    <a:lnTo>
                      <a:pt x="511" y="248"/>
                    </a:lnTo>
                    <a:lnTo>
                      <a:pt x="508" y="251"/>
                    </a:lnTo>
                    <a:lnTo>
                      <a:pt x="507" y="254"/>
                    </a:lnTo>
                    <a:lnTo>
                      <a:pt x="507" y="255"/>
                    </a:lnTo>
                    <a:lnTo>
                      <a:pt x="510" y="255"/>
                    </a:lnTo>
                    <a:lnTo>
                      <a:pt x="510" y="257"/>
                    </a:lnTo>
                    <a:lnTo>
                      <a:pt x="523" y="272"/>
                    </a:lnTo>
                    <a:lnTo>
                      <a:pt x="525" y="272"/>
                    </a:lnTo>
                    <a:lnTo>
                      <a:pt x="526" y="269"/>
                    </a:lnTo>
                    <a:lnTo>
                      <a:pt x="527" y="269"/>
                    </a:lnTo>
                    <a:lnTo>
                      <a:pt x="529" y="268"/>
                    </a:lnTo>
                    <a:lnTo>
                      <a:pt x="540" y="262"/>
                    </a:lnTo>
                    <a:lnTo>
                      <a:pt x="547" y="255"/>
                    </a:lnTo>
                    <a:lnTo>
                      <a:pt x="558" y="247"/>
                    </a:lnTo>
                    <a:lnTo>
                      <a:pt x="560" y="247"/>
                    </a:lnTo>
                    <a:lnTo>
                      <a:pt x="568" y="234"/>
                    </a:lnTo>
                    <a:lnTo>
                      <a:pt x="570" y="230"/>
                    </a:lnTo>
                    <a:lnTo>
                      <a:pt x="568" y="229"/>
                    </a:lnTo>
                    <a:lnTo>
                      <a:pt x="567" y="221"/>
                    </a:lnTo>
                    <a:lnTo>
                      <a:pt x="564" y="216"/>
                    </a:lnTo>
                    <a:lnTo>
                      <a:pt x="563" y="212"/>
                    </a:lnTo>
                    <a:lnTo>
                      <a:pt x="563" y="210"/>
                    </a:lnTo>
                    <a:lnTo>
                      <a:pt x="565" y="204"/>
                    </a:lnTo>
                    <a:lnTo>
                      <a:pt x="567" y="202"/>
                    </a:lnTo>
                    <a:lnTo>
                      <a:pt x="570" y="201"/>
                    </a:lnTo>
                    <a:lnTo>
                      <a:pt x="578" y="185"/>
                    </a:lnTo>
                    <a:lnTo>
                      <a:pt x="577" y="184"/>
                    </a:lnTo>
                    <a:lnTo>
                      <a:pt x="568" y="177"/>
                    </a:lnTo>
                    <a:lnTo>
                      <a:pt x="565" y="176"/>
                    </a:lnTo>
                    <a:lnTo>
                      <a:pt x="564" y="176"/>
                    </a:lnTo>
                    <a:lnTo>
                      <a:pt x="563" y="177"/>
                    </a:lnTo>
                    <a:lnTo>
                      <a:pt x="551" y="171"/>
                    </a:lnTo>
                    <a:lnTo>
                      <a:pt x="544" y="156"/>
                    </a:lnTo>
                    <a:lnTo>
                      <a:pt x="540" y="149"/>
                    </a:lnTo>
                    <a:lnTo>
                      <a:pt x="532" y="145"/>
                    </a:lnTo>
                    <a:lnTo>
                      <a:pt x="530" y="143"/>
                    </a:lnTo>
                    <a:lnTo>
                      <a:pt x="529" y="145"/>
                    </a:lnTo>
                    <a:lnTo>
                      <a:pt x="530" y="139"/>
                    </a:lnTo>
                    <a:lnTo>
                      <a:pt x="530" y="131"/>
                    </a:lnTo>
                    <a:lnTo>
                      <a:pt x="529" y="127"/>
                    </a:lnTo>
                    <a:lnTo>
                      <a:pt x="529" y="125"/>
                    </a:lnTo>
                    <a:lnTo>
                      <a:pt x="527" y="124"/>
                    </a:lnTo>
                    <a:lnTo>
                      <a:pt x="519" y="127"/>
                    </a:lnTo>
                    <a:lnTo>
                      <a:pt x="508" y="124"/>
                    </a:lnTo>
                    <a:lnTo>
                      <a:pt x="487" y="114"/>
                    </a:lnTo>
                    <a:lnTo>
                      <a:pt x="458" y="111"/>
                    </a:lnTo>
                    <a:lnTo>
                      <a:pt x="456" y="110"/>
                    </a:lnTo>
                    <a:lnTo>
                      <a:pt x="441" y="89"/>
                    </a:lnTo>
                    <a:lnTo>
                      <a:pt x="441" y="87"/>
                    </a:lnTo>
                    <a:lnTo>
                      <a:pt x="438" y="71"/>
                    </a:lnTo>
                    <a:lnTo>
                      <a:pt x="437" y="70"/>
                    </a:lnTo>
                    <a:lnTo>
                      <a:pt x="436" y="58"/>
                    </a:lnTo>
                    <a:lnTo>
                      <a:pt x="436" y="56"/>
                    </a:lnTo>
                    <a:lnTo>
                      <a:pt x="437" y="56"/>
                    </a:lnTo>
                    <a:lnTo>
                      <a:pt x="441" y="44"/>
                    </a:lnTo>
                    <a:lnTo>
                      <a:pt x="444" y="23"/>
                    </a:lnTo>
                    <a:lnTo>
                      <a:pt x="444" y="13"/>
                    </a:lnTo>
                    <a:lnTo>
                      <a:pt x="443" y="13"/>
                    </a:lnTo>
                    <a:lnTo>
                      <a:pt x="441" y="12"/>
                    </a:lnTo>
                    <a:lnTo>
                      <a:pt x="429" y="5"/>
                    </a:lnTo>
                    <a:lnTo>
                      <a:pt x="419" y="3"/>
                    </a:lnTo>
                    <a:lnTo>
                      <a:pt x="416" y="3"/>
                    </a:lnTo>
                    <a:lnTo>
                      <a:pt x="414" y="1"/>
                    </a:lnTo>
                    <a:lnTo>
                      <a:pt x="413" y="1"/>
                    </a:lnTo>
                    <a:lnTo>
                      <a:pt x="410" y="0"/>
                    </a:lnTo>
                    <a:lnTo>
                      <a:pt x="410" y="20"/>
                    </a:lnTo>
                    <a:lnTo>
                      <a:pt x="409" y="20"/>
                    </a:lnTo>
                    <a:lnTo>
                      <a:pt x="396" y="19"/>
                    </a:lnTo>
                    <a:lnTo>
                      <a:pt x="386" y="22"/>
                    </a:lnTo>
                    <a:lnTo>
                      <a:pt x="385" y="22"/>
                    </a:lnTo>
                    <a:lnTo>
                      <a:pt x="382" y="23"/>
                    </a:lnTo>
                    <a:lnTo>
                      <a:pt x="371" y="23"/>
                    </a:lnTo>
                    <a:lnTo>
                      <a:pt x="356" y="1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44" name="Freeform 975">
                <a:extLst>
                  <a:ext uri="{FF2B5EF4-FFF2-40B4-BE49-F238E27FC236}">
                    <a16:creationId xmlns:a16="http://schemas.microsoft.com/office/drawing/2014/main" id="{F1A7BBFB-BF33-D48E-1F2E-62F4129B17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7" y="2465"/>
                <a:ext cx="189" cy="160"/>
              </a:xfrm>
              <a:custGeom>
                <a:avLst/>
                <a:gdLst>
                  <a:gd name="T0" fmla="*/ 368 w 755"/>
                  <a:gd name="T1" fmla="*/ 20 h 637"/>
                  <a:gd name="T2" fmla="*/ 330 w 755"/>
                  <a:gd name="T3" fmla="*/ 40 h 637"/>
                  <a:gd name="T4" fmla="*/ 277 w 755"/>
                  <a:gd name="T5" fmla="*/ 2 h 637"/>
                  <a:gd name="T6" fmla="*/ 252 w 755"/>
                  <a:gd name="T7" fmla="*/ 26 h 637"/>
                  <a:gd name="T8" fmla="*/ 197 w 755"/>
                  <a:gd name="T9" fmla="*/ 29 h 637"/>
                  <a:gd name="T10" fmla="*/ 184 w 755"/>
                  <a:gd name="T11" fmla="*/ 56 h 637"/>
                  <a:gd name="T12" fmla="*/ 149 w 755"/>
                  <a:gd name="T13" fmla="*/ 69 h 637"/>
                  <a:gd name="T14" fmla="*/ 137 w 755"/>
                  <a:gd name="T15" fmla="*/ 105 h 637"/>
                  <a:gd name="T16" fmla="*/ 136 w 755"/>
                  <a:gd name="T17" fmla="*/ 149 h 637"/>
                  <a:gd name="T18" fmla="*/ 160 w 755"/>
                  <a:gd name="T19" fmla="*/ 130 h 637"/>
                  <a:gd name="T20" fmla="*/ 174 w 755"/>
                  <a:gd name="T21" fmla="*/ 143 h 637"/>
                  <a:gd name="T22" fmla="*/ 199 w 755"/>
                  <a:gd name="T23" fmla="*/ 160 h 637"/>
                  <a:gd name="T24" fmla="*/ 156 w 755"/>
                  <a:gd name="T25" fmla="*/ 172 h 637"/>
                  <a:gd name="T26" fmla="*/ 129 w 755"/>
                  <a:gd name="T27" fmla="*/ 232 h 637"/>
                  <a:gd name="T28" fmla="*/ 134 w 755"/>
                  <a:gd name="T29" fmla="*/ 297 h 637"/>
                  <a:gd name="T30" fmla="*/ 100 w 755"/>
                  <a:gd name="T31" fmla="*/ 336 h 637"/>
                  <a:gd name="T32" fmla="*/ 80 w 755"/>
                  <a:gd name="T33" fmla="*/ 369 h 637"/>
                  <a:gd name="T34" fmla="*/ 41 w 755"/>
                  <a:gd name="T35" fmla="*/ 434 h 637"/>
                  <a:gd name="T36" fmla="*/ 2 w 755"/>
                  <a:gd name="T37" fmla="*/ 495 h 637"/>
                  <a:gd name="T38" fmla="*/ 30 w 755"/>
                  <a:gd name="T39" fmla="*/ 584 h 637"/>
                  <a:gd name="T40" fmla="*/ 97 w 755"/>
                  <a:gd name="T41" fmla="*/ 625 h 637"/>
                  <a:gd name="T42" fmla="*/ 125 w 755"/>
                  <a:gd name="T43" fmla="*/ 626 h 637"/>
                  <a:gd name="T44" fmla="*/ 168 w 755"/>
                  <a:gd name="T45" fmla="*/ 605 h 637"/>
                  <a:gd name="T46" fmla="*/ 188 w 755"/>
                  <a:gd name="T47" fmla="*/ 548 h 637"/>
                  <a:gd name="T48" fmla="*/ 213 w 755"/>
                  <a:gd name="T49" fmla="*/ 538 h 637"/>
                  <a:gd name="T50" fmla="*/ 228 w 755"/>
                  <a:gd name="T51" fmla="*/ 518 h 637"/>
                  <a:gd name="T52" fmla="*/ 269 w 755"/>
                  <a:gd name="T53" fmla="*/ 520 h 637"/>
                  <a:gd name="T54" fmla="*/ 325 w 755"/>
                  <a:gd name="T55" fmla="*/ 520 h 637"/>
                  <a:gd name="T56" fmla="*/ 344 w 755"/>
                  <a:gd name="T57" fmla="*/ 502 h 637"/>
                  <a:gd name="T58" fmla="*/ 366 w 755"/>
                  <a:gd name="T59" fmla="*/ 494 h 637"/>
                  <a:gd name="T60" fmla="*/ 382 w 755"/>
                  <a:gd name="T61" fmla="*/ 465 h 637"/>
                  <a:gd name="T62" fmla="*/ 432 w 755"/>
                  <a:gd name="T63" fmla="*/ 449 h 637"/>
                  <a:gd name="T64" fmla="*/ 468 w 755"/>
                  <a:gd name="T65" fmla="*/ 425 h 637"/>
                  <a:gd name="T66" fmla="*/ 516 w 755"/>
                  <a:gd name="T67" fmla="*/ 439 h 637"/>
                  <a:gd name="T68" fmla="*/ 531 w 755"/>
                  <a:gd name="T69" fmla="*/ 401 h 637"/>
                  <a:gd name="T70" fmla="*/ 590 w 755"/>
                  <a:gd name="T71" fmla="*/ 429 h 637"/>
                  <a:gd name="T72" fmla="*/ 637 w 755"/>
                  <a:gd name="T73" fmla="*/ 431 h 637"/>
                  <a:gd name="T74" fmla="*/ 732 w 755"/>
                  <a:gd name="T75" fmla="*/ 383 h 637"/>
                  <a:gd name="T76" fmla="*/ 736 w 755"/>
                  <a:gd name="T77" fmla="*/ 353 h 637"/>
                  <a:gd name="T78" fmla="*/ 678 w 755"/>
                  <a:gd name="T79" fmla="*/ 336 h 637"/>
                  <a:gd name="T80" fmla="*/ 716 w 755"/>
                  <a:gd name="T81" fmla="*/ 327 h 637"/>
                  <a:gd name="T82" fmla="*/ 739 w 755"/>
                  <a:gd name="T83" fmla="*/ 281 h 637"/>
                  <a:gd name="T84" fmla="*/ 735 w 755"/>
                  <a:gd name="T85" fmla="*/ 217 h 637"/>
                  <a:gd name="T86" fmla="*/ 727 w 755"/>
                  <a:gd name="T87" fmla="*/ 197 h 637"/>
                  <a:gd name="T88" fmla="*/ 707 w 755"/>
                  <a:gd name="T89" fmla="*/ 190 h 637"/>
                  <a:gd name="T90" fmla="*/ 659 w 755"/>
                  <a:gd name="T91" fmla="*/ 113 h 637"/>
                  <a:gd name="T92" fmla="*/ 653 w 755"/>
                  <a:gd name="T93" fmla="*/ 94 h 637"/>
                  <a:gd name="T94" fmla="*/ 647 w 755"/>
                  <a:gd name="T95" fmla="*/ 68 h 637"/>
                  <a:gd name="T96" fmla="*/ 643 w 755"/>
                  <a:gd name="T97" fmla="*/ 45 h 637"/>
                  <a:gd name="T98" fmla="*/ 611 w 755"/>
                  <a:gd name="T99" fmla="*/ 36 h 637"/>
                  <a:gd name="T100" fmla="*/ 589 w 755"/>
                  <a:gd name="T101" fmla="*/ 23 h 637"/>
                  <a:gd name="T102" fmla="*/ 580 w 755"/>
                  <a:gd name="T103" fmla="*/ 68 h 637"/>
                  <a:gd name="T104" fmla="*/ 538 w 755"/>
                  <a:gd name="T105" fmla="*/ 108 h 637"/>
                  <a:gd name="T106" fmla="*/ 523 w 755"/>
                  <a:gd name="T107" fmla="*/ 79 h 637"/>
                  <a:gd name="T108" fmla="*/ 502 w 755"/>
                  <a:gd name="T109" fmla="*/ 30 h 637"/>
                  <a:gd name="T110" fmla="*/ 477 w 755"/>
                  <a:gd name="T111" fmla="*/ 27 h 637"/>
                  <a:gd name="T112" fmla="*/ 463 w 755"/>
                  <a:gd name="T113" fmla="*/ 38 h 637"/>
                  <a:gd name="T114" fmla="*/ 450 w 755"/>
                  <a:gd name="T115" fmla="*/ 60 h 637"/>
                  <a:gd name="T116" fmla="*/ 375 w 755"/>
                  <a:gd name="T117" fmla="*/ 77 h 637"/>
                  <a:gd name="T118" fmla="*/ 379 w 755"/>
                  <a:gd name="T119" fmla="*/ 56 h 637"/>
                  <a:gd name="T120" fmla="*/ 400 w 755"/>
                  <a:gd name="T121" fmla="*/ 31 h 6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755" h="637">
                    <a:moveTo>
                      <a:pt x="389" y="10"/>
                    </a:moveTo>
                    <a:lnTo>
                      <a:pt x="386" y="10"/>
                    </a:lnTo>
                    <a:lnTo>
                      <a:pt x="378" y="13"/>
                    </a:lnTo>
                    <a:lnTo>
                      <a:pt x="375" y="19"/>
                    </a:lnTo>
                    <a:lnTo>
                      <a:pt x="375" y="23"/>
                    </a:lnTo>
                    <a:lnTo>
                      <a:pt x="373" y="22"/>
                    </a:lnTo>
                    <a:lnTo>
                      <a:pt x="371" y="22"/>
                    </a:lnTo>
                    <a:lnTo>
                      <a:pt x="369" y="20"/>
                    </a:lnTo>
                    <a:lnTo>
                      <a:pt x="368" y="20"/>
                    </a:lnTo>
                    <a:lnTo>
                      <a:pt x="366" y="19"/>
                    </a:lnTo>
                    <a:lnTo>
                      <a:pt x="366" y="16"/>
                    </a:lnTo>
                    <a:lnTo>
                      <a:pt x="365" y="17"/>
                    </a:lnTo>
                    <a:lnTo>
                      <a:pt x="362" y="16"/>
                    </a:lnTo>
                    <a:lnTo>
                      <a:pt x="348" y="20"/>
                    </a:lnTo>
                    <a:lnTo>
                      <a:pt x="340" y="27"/>
                    </a:lnTo>
                    <a:lnTo>
                      <a:pt x="333" y="36"/>
                    </a:lnTo>
                    <a:lnTo>
                      <a:pt x="333" y="37"/>
                    </a:lnTo>
                    <a:lnTo>
                      <a:pt x="330" y="40"/>
                    </a:lnTo>
                    <a:lnTo>
                      <a:pt x="329" y="38"/>
                    </a:lnTo>
                    <a:lnTo>
                      <a:pt x="322" y="38"/>
                    </a:lnTo>
                    <a:lnTo>
                      <a:pt x="304" y="29"/>
                    </a:lnTo>
                    <a:lnTo>
                      <a:pt x="304" y="27"/>
                    </a:lnTo>
                    <a:lnTo>
                      <a:pt x="302" y="26"/>
                    </a:lnTo>
                    <a:lnTo>
                      <a:pt x="294" y="10"/>
                    </a:lnTo>
                    <a:lnTo>
                      <a:pt x="291" y="9"/>
                    </a:lnTo>
                    <a:lnTo>
                      <a:pt x="288" y="6"/>
                    </a:lnTo>
                    <a:lnTo>
                      <a:pt x="277" y="2"/>
                    </a:lnTo>
                    <a:lnTo>
                      <a:pt x="276" y="0"/>
                    </a:lnTo>
                    <a:lnTo>
                      <a:pt x="274" y="2"/>
                    </a:lnTo>
                    <a:lnTo>
                      <a:pt x="270" y="3"/>
                    </a:lnTo>
                    <a:lnTo>
                      <a:pt x="267" y="5"/>
                    </a:lnTo>
                    <a:lnTo>
                      <a:pt x="266" y="5"/>
                    </a:lnTo>
                    <a:lnTo>
                      <a:pt x="266" y="9"/>
                    </a:lnTo>
                    <a:lnTo>
                      <a:pt x="264" y="10"/>
                    </a:lnTo>
                    <a:lnTo>
                      <a:pt x="259" y="19"/>
                    </a:lnTo>
                    <a:lnTo>
                      <a:pt x="252" y="26"/>
                    </a:lnTo>
                    <a:lnTo>
                      <a:pt x="248" y="29"/>
                    </a:lnTo>
                    <a:lnTo>
                      <a:pt x="248" y="30"/>
                    </a:lnTo>
                    <a:lnTo>
                      <a:pt x="244" y="33"/>
                    </a:lnTo>
                    <a:lnTo>
                      <a:pt x="238" y="38"/>
                    </a:lnTo>
                    <a:lnTo>
                      <a:pt x="216" y="27"/>
                    </a:lnTo>
                    <a:lnTo>
                      <a:pt x="203" y="24"/>
                    </a:lnTo>
                    <a:lnTo>
                      <a:pt x="201" y="26"/>
                    </a:lnTo>
                    <a:lnTo>
                      <a:pt x="200" y="26"/>
                    </a:lnTo>
                    <a:lnTo>
                      <a:pt x="197" y="29"/>
                    </a:lnTo>
                    <a:lnTo>
                      <a:pt x="196" y="29"/>
                    </a:lnTo>
                    <a:lnTo>
                      <a:pt x="194" y="30"/>
                    </a:lnTo>
                    <a:lnTo>
                      <a:pt x="186" y="41"/>
                    </a:lnTo>
                    <a:lnTo>
                      <a:pt x="184" y="48"/>
                    </a:lnTo>
                    <a:lnTo>
                      <a:pt x="184" y="53"/>
                    </a:lnTo>
                    <a:lnTo>
                      <a:pt x="185" y="55"/>
                    </a:lnTo>
                    <a:lnTo>
                      <a:pt x="188" y="55"/>
                    </a:lnTo>
                    <a:lnTo>
                      <a:pt x="188" y="56"/>
                    </a:lnTo>
                    <a:lnTo>
                      <a:pt x="184" y="56"/>
                    </a:lnTo>
                    <a:lnTo>
                      <a:pt x="167" y="68"/>
                    </a:lnTo>
                    <a:lnTo>
                      <a:pt x="163" y="69"/>
                    </a:lnTo>
                    <a:lnTo>
                      <a:pt x="160" y="70"/>
                    </a:lnTo>
                    <a:lnTo>
                      <a:pt x="158" y="70"/>
                    </a:lnTo>
                    <a:lnTo>
                      <a:pt x="157" y="69"/>
                    </a:lnTo>
                    <a:lnTo>
                      <a:pt x="157" y="68"/>
                    </a:lnTo>
                    <a:lnTo>
                      <a:pt x="147" y="65"/>
                    </a:lnTo>
                    <a:lnTo>
                      <a:pt x="147" y="66"/>
                    </a:lnTo>
                    <a:lnTo>
                      <a:pt x="149" y="69"/>
                    </a:lnTo>
                    <a:lnTo>
                      <a:pt x="149" y="70"/>
                    </a:lnTo>
                    <a:lnTo>
                      <a:pt x="150" y="70"/>
                    </a:lnTo>
                    <a:lnTo>
                      <a:pt x="146" y="76"/>
                    </a:lnTo>
                    <a:lnTo>
                      <a:pt x="144" y="82"/>
                    </a:lnTo>
                    <a:lnTo>
                      <a:pt x="147" y="89"/>
                    </a:lnTo>
                    <a:lnTo>
                      <a:pt x="149" y="94"/>
                    </a:lnTo>
                    <a:lnTo>
                      <a:pt x="149" y="97"/>
                    </a:lnTo>
                    <a:lnTo>
                      <a:pt x="146" y="100"/>
                    </a:lnTo>
                    <a:lnTo>
                      <a:pt x="137" y="105"/>
                    </a:lnTo>
                    <a:lnTo>
                      <a:pt x="134" y="107"/>
                    </a:lnTo>
                    <a:lnTo>
                      <a:pt x="134" y="122"/>
                    </a:lnTo>
                    <a:lnTo>
                      <a:pt x="133" y="122"/>
                    </a:lnTo>
                    <a:lnTo>
                      <a:pt x="130" y="128"/>
                    </a:lnTo>
                    <a:lnTo>
                      <a:pt x="129" y="143"/>
                    </a:lnTo>
                    <a:lnTo>
                      <a:pt x="129" y="144"/>
                    </a:lnTo>
                    <a:lnTo>
                      <a:pt x="130" y="144"/>
                    </a:lnTo>
                    <a:lnTo>
                      <a:pt x="132" y="146"/>
                    </a:lnTo>
                    <a:lnTo>
                      <a:pt x="136" y="149"/>
                    </a:lnTo>
                    <a:lnTo>
                      <a:pt x="143" y="151"/>
                    </a:lnTo>
                    <a:lnTo>
                      <a:pt x="144" y="151"/>
                    </a:lnTo>
                    <a:lnTo>
                      <a:pt x="147" y="150"/>
                    </a:lnTo>
                    <a:lnTo>
                      <a:pt x="149" y="150"/>
                    </a:lnTo>
                    <a:lnTo>
                      <a:pt x="149" y="149"/>
                    </a:lnTo>
                    <a:lnTo>
                      <a:pt x="157" y="144"/>
                    </a:lnTo>
                    <a:lnTo>
                      <a:pt x="158" y="139"/>
                    </a:lnTo>
                    <a:lnTo>
                      <a:pt x="158" y="136"/>
                    </a:lnTo>
                    <a:lnTo>
                      <a:pt x="160" y="130"/>
                    </a:lnTo>
                    <a:lnTo>
                      <a:pt x="160" y="129"/>
                    </a:lnTo>
                    <a:lnTo>
                      <a:pt x="163" y="129"/>
                    </a:lnTo>
                    <a:lnTo>
                      <a:pt x="171" y="128"/>
                    </a:lnTo>
                    <a:lnTo>
                      <a:pt x="174" y="128"/>
                    </a:lnTo>
                    <a:lnTo>
                      <a:pt x="174" y="130"/>
                    </a:lnTo>
                    <a:lnTo>
                      <a:pt x="175" y="133"/>
                    </a:lnTo>
                    <a:lnTo>
                      <a:pt x="175" y="140"/>
                    </a:lnTo>
                    <a:lnTo>
                      <a:pt x="174" y="142"/>
                    </a:lnTo>
                    <a:lnTo>
                      <a:pt x="174" y="143"/>
                    </a:lnTo>
                    <a:lnTo>
                      <a:pt x="172" y="144"/>
                    </a:lnTo>
                    <a:lnTo>
                      <a:pt x="171" y="147"/>
                    </a:lnTo>
                    <a:lnTo>
                      <a:pt x="171" y="150"/>
                    </a:lnTo>
                    <a:lnTo>
                      <a:pt x="175" y="154"/>
                    </a:lnTo>
                    <a:lnTo>
                      <a:pt x="175" y="156"/>
                    </a:lnTo>
                    <a:lnTo>
                      <a:pt x="177" y="157"/>
                    </a:lnTo>
                    <a:lnTo>
                      <a:pt x="178" y="157"/>
                    </a:lnTo>
                    <a:lnTo>
                      <a:pt x="188" y="160"/>
                    </a:lnTo>
                    <a:lnTo>
                      <a:pt x="199" y="160"/>
                    </a:lnTo>
                    <a:lnTo>
                      <a:pt x="199" y="161"/>
                    </a:lnTo>
                    <a:lnTo>
                      <a:pt x="200" y="161"/>
                    </a:lnTo>
                    <a:lnTo>
                      <a:pt x="199" y="163"/>
                    </a:lnTo>
                    <a:lnTo>
                      <a:pt x="194" y="164"/>
                    </a:lnTo>
                    <a:lnTo>
                      <a:pt x="194" y="163"/>
                    </a:lnTo>
                    <a:lnTo>
                      <a:pt x="188" y="163"/>
                    </a:lnTo>
                    <a:lnTo>
                      <a:pt x="167" y="165"/>
                    </a:lnTo>
                    <a:lnTo>
                      <a:pt x="160" y="168"/>
                    </a:lnTo>
                    <a:lnTo>
                      <a:pt x="156" y="172"/>
                    </a:lnTo>
                    <a:lnTo>
                      <a:pt x="140" y="183"/>
                    </a:lnTo>
                    <a:lnTo>
                      <a:pt x="139" y="185"/>
                    </a:lnTo>
                    <a:lnTo>
                      <a:pt x="139" y="192"/>
                    </a:lnTo>
                    <a:lnTo>
                      <a:pt x="140" y="199"/>
                    </a:lnTo>
                    <a:lnTo>
                      <a:pt x="146" y="202"/>
                    </a:lnTo>
                    <a:lnTo>
                      <a:pt x="146" y="207"/>
                    </a:lnTo>
                    <a:lnTo>
                      <a:pt x="137" y="224"/>
                    </a:lnTo>
                    <a:lnTo>
                      <a:pt x="133" y="230"/>
                    </a:lnTo>
                    <a:lnTo>
                      <a:pt x="129" y="232"/>
                    </a:lnTo>
                    <a:lnTo>
                      <a:pt x="129" y="235"/>
                    </a:lnTo>
                    <a:lnTo>
                      <a:pt x="130" y="241"/>
                    </a:lnTo>
                    <a:lnTo>
                      <a:pt x="125" y="252"/>
                    </a:lnTo>
                    <a:lnTo>
                      <a:pt x="124" y="259"/>
                    </a:lnTo>
                    <a:lnTo>
                      <a:pt x="126" y="260"/>
                    </a:lnTo>
                    <a:lnTo>
                      <a:pt x="129" y="260"/>
                    </a:lnTo>
                    <a:lnTo>
                      <a:pt x="129" y="262"/>
                    </a:lnTo>
                    <a:lnTo>
                      <a:pt x="133" y="274"/>
                    </a:lnTo>
                    <a:lnTo>
                      <a:pt x="134" y="297"/>
                    </a:lnTo>
                    <a:lnTo>
                      <a:pt x="132" y="304"/>
                    </a:lnTo>
                    <a:lnTo>
                      <a:pt x="130" y="307"/>
                    </a:lnTo>
                    <a:lnTo>
                      <a:pt x="130" y="316"/>
                    </a:lnTo>
                    <a:lnTo>
                      <a:pt x="129" y="322"/>
                    </a:lnTo>
                    <a:lnTo>
                      <a:pt x="118" y="331"/>
                    </a:lnTo>
                    <a:lnTo>
                      <a:pt x="114" y="334"/>
                    </a:lnTo>
                    <a:lnTo>
                      <a:pt x="104" y="334"/>
                    </a:lnTo>
                    <a:lnTo>
                      <a:pt x="101" y="336"/>
                    </a:lnTo>
                    <a:lnTo>
                      <a:pt x="100" y="336"/>
                    </a:lnTo>
                    <a:lnTo>
                      <a:pt x="98" y="338"/>
                    </a:lnTo>
                    <a:lnTo>
                      <a:pt x="97" y="340"/>
                    </a:lnTo>
                    <a:lnTo>
                      <a:pt x="97" y="351"/>
                    </a:lnTo>
                    <a:lnTo>
                      <a:pt x="100" y="355"/>
                    </a:lnTo>
                    <a:lnTo>
                      <a:pt x="101" y="357"/>
                    </a:lnTo>
                    <a:lnTo>
                      <a:pt x="103" y="357"/>
                    </a:lnTo>
                    <a:lnTo>
                      <a:pt x="96" y="364"/>
                    </a:lnTo>
                    <a:lnTo>
                      <a:pt x="88" y="364"/>
                    </a:lnTo>
                    <a:lnTo>
                      <a:pt x="80" y="369"/>
                    </a:lnTo>
                    <a:lnTo>
                      <a:pt x="79" y="371"/>
                    </a:lnTo>
                    <a:lnTo>
                      <a:pt x="69" y="380"/>
                    </a:lnTo>
                    <a:lnTo>
                      <a:pt x="73" y="384"/>
                    </a:lnTo>
                    <a:lnTo>
                      <a:pt x="76" y="389"/>
                    </a:lnTo>
                    <a:lnTo>
                      <a:pt x="90" y="391"/>
                    </a:lnTo>
                    <a:lnTo>
                      <a:pt x="93" y="391"/>
                    </a:lnTo>
                    <a:lnTo>
                      <a:pt x="93" y="393"/>
                    </a:lnTo>
                    <a:lnTo>
                      <a:pt x="83" y="397"/>
                    </a:lnTo>
                    <a:lnTo>
                      <a:pt x="41" y="434"/>
                    </a:lnTo>
                    <a:lnTo>
                      <a:pt x="36" y="436"/>
                    </a:lnTo>
                    <a:lnTo>
                      <a:pt x="34" y="438"/>
                    </a:lnTo>
                    <a:lnTo>
                      <a:pt x="36" y="451"/>
                    </a:lnTo>
                    <a:lnTo>
                      <a:pt x="38" y="456"/>
                    </a:lnTo>
                    <a:lnTo>
                      <a:pt x="36" y="460"/>
                    </a:lnTo>
                    <a:lnTo>
                      <a:pt x="31" y="463"/>
                    </a:lnTo>
                    <a:lnTo>
                      <a:pt x="21" y="467"/>
                    </a:lnTo>
                    <a:lnTo>
                      <a:pt x="2" y="492"/>
                    </a:lnTo>
                    <a:lnTo>
                      <a:pt x="2" y="495"/>
                    </a:lnTo>
                    <a:lnTo>
                      <a:pt x="0" y="496"/>
                    </a:lnTo>
                    <a:lnTo>
                      <a:pt x="2" y="516"/>
                    </a:lnTo>
                    <a:lnTo>
                      <a:pt x="5" y="524"/>
                    </a:lnTo>
                    <a:lnTo>
                      <a:pt x="5" y="531"/>
                    </a:lnTo>
                    <a:lnTo>
                      <a:pt x="6" y="538"/>
                    </a:lnTo>
                    <a:lnTo>
                      <a:pt x="20" y="570"/>
                    </a:lnTo>
                    <a:lnTo>
                      <a:pt x="23" y="575"/>
                    </a:lnTo>
                    <a:lnTo>
                      <a:pt x="27" y="580"/>
                    </a:lnTo>
                    <a:lnTo>
                      <a:pt x="30" y="584"/>
                    </a:lnTo>
                    <a:lnTo>
                      <a:pt x="31" y="586"/>
                    </a:lnTo>
                    <a:lnTo>
                      <a:pt x="34" y="593"/>
                    </a:lnTo>
                    <a:lnTo>
                      <a:pt x="34" y="598"/>
                    </a:lnTo>
                    <a:lnTo>
                      <a:pt x="36" y="598"/>
                    </a:lnTo>
                    <a:lnTo>
                      <a:pt x="57" y="602"/>
                    </a:lnTo>
                    <a:lnTo>
                      <a:pt x="69" y="608"/>
                    </a:lnTo>
                    <a:lnTo>
                      <a:pt x="77" y="614"/>
                    </a:lnTo>
                    <a:lnTo>
                      <a:pt x="81" y="615"/>
                    </a:lnTo>
                    <a:lnTo>
                      <a:pt x="97" y="625"/>
                    </a:lnTo>
                    <a:lnTo>
                      <a:pt x="101" y="632"/>
                    </a:lnTo>
                    <a:lnTo>
                      <a:pt x="119" y="637"/>
                    </a:lnTo>
                    <a:lnTo>
                      <a:pt x="122" y="637"/>
                    </a:lnTo>
                    <a:lnTo>
                      <a:pt x="122" y="636"/>
                    </a:lnTo>
                    <a:lnTo>
                      <a:pt x="125" y="635"/>
                    </a:lnTo>
                    <a:lnTo>
                      <a:pt x="126" y="633"/>
                    </a:lnTo>
                    <a:lnTo>
                      <a:pt x="126" y="632"/>
                    </a:lnTo>
                    <a:lnTo>
                      <a:pt x="125" y="630"/>
                    </a:lnTo>
                    <a:lnTo>
                      <a:pt x="125" y="626"/>
                    </a:lnTo>
                    <a:lnTo>
                      <a:pt x="126" y="622"/>
                    </a:lnTo>
                    <a:lnTo>
                      <a:pt x="137" y="618"/>
                    </a:lnTo>
                    <a:lnTo>
                      <a:pt x="146" y="618"/>
                    </a:lnTo>
                    <a:lnTo>
                      <a:pt x="146" y="616"/>
                    </a:lnTo>
                    <a:lnTo>
                      <a:pt x="151" y="616"/>
                    </a:lnTo>
                    <a:lnTo>
                      <a:pt x="158" y="614"/>
                    </a:lnTo>
                    <a:lnTo>
                      <a:pt x="165" y="609"/>
                    </a:lnTo>
                    <a:lnTo>
                      <a:pt x="167" y="608"/>
                    </a:lnTo>
                    <a:lnTo>
                      <a:pt x="168" y="605"/>
                    </a:lnTo>
                    <a:lnTo>
                      <a:pt x="172" y="602"/>
                    </a:lnTo>
                    <a:lnTo>
                      <a:pt x="174" y="602"/>
                    </a:lnTo>
                    <a:lnTo>
                      <a:pt x="174" y="601"/>
                    </a:lnTo>
                    <a:lnTo>
                      <a:pt x="175" y="595"/>
                    </a:lnTo>
                    <a:lnTo>
                      <a:pt x="181" y="588"/>
                    </a:lnTo>
                    <a:lnTo>
                      <a:pt x="182" y="588"/>
                    </a:lnTo>
                    <a:lnTo>
                      <a:pt x="182" y="581"/>
                    </a:lnTo>
                    <a:lnTo>
                      <a:pt x="175" y="559"/>
                    </a:lnTo>
                    <a:lnTo>
                      <a:pt x="188" y="548"/>
                    </a:lnTo>
                    <a:lnTo>
                      <a:pt x="188" y="547"/>
                    </a:lnTo>
                    <a:lnTo>
                      <a:pt x="192" y="547"/>
                    </a:lnTo>
                    <a:lnTo>
                      <a:pt x="200" y="549"/>
                    </a:lnTo>
                    <a:lnTo>
                      <a:pt x="203" y="549"/>
                    </a:lnTo>
                    <a:lnTo>
                      <a:pt x="207" y="547"/>
                    </a:lnTo>
                    <a:lnTo>
                      <a:pt x="213" y="541"/>
                    </a:lnTo>
                    <a:lnTo>
                      <a:pt x="214" y="541"/>
                    </a:lnTo>
                    <a:lnTo>
                      <a:pt x="214" y="540"/>
                    </a:lnTo>
                    <a:lnTo>
                      <a:pt x="213" y="538"/>
                    </a:lnTo>
                    <a:lnTo>
                      <a:pt x="213" y="535"/>
                    </a:lnTo>
                    <a:lnTo>
                      <a:pt x="214" y="531"/>
                    </a:lnTo>
                    <a:lnTo>
                      <a:pt x="214" y="530"/>
                    </a:lnTo>
                    <a:lnTo>
                      <a:pt x="216" y="528"/>
                    </a:lnTo>
                    <a:lnTo>
                      <a:pt x="220" y="523"/>
                    </a:lnTo>
                    <a:lnTo>
                      <a:pt x="221" y="521"/>
                    </a:lnTo>
                    <a:lnTo>
                      <a:pt x="224" y="521"/>
                    </a:lnTo>
                    <a:lnTo>
                      <a:pt x="227" y="520"/>
                    </a:lnTo>
                    <a:lnTo>
                      <a:pt x="228" y="518"/>
                    </a:lnTo>
                    <a:lnTo>
                      <a:pt x="228" y="517"/>
                    </a:lnTo>
                    <a:lnTo>
                      <a:pt x="230" y="517"/>
                    </a:lnTo>
                    <a:lnTo>
                      <a:pt x="230" y="516"/>
                    </a:lnTo>
                    <a:lnTo>
                      <a:pt x="231" y="517"/>
                    </a:lnTo>
                    <a:lnTo>
                      <a:pt x="232" y="517"/>
                    </a:lnTo>
                    <a:lnTo>
                      <a:pt x="245" y="521"/>
                    </a:lnTo>
                    <a:lnTo>
                      <a:pt x="256" y="523"/>
                    </a:lnTo>
                    <a:lnTo>
                      <a:pt x="263" y="523"/>
                    </a:lnTo>
                    <a:lnTo>
                      <a:pt x="269" y="520"/>
                    </a:lnTo>
                    <a:lnTo>
                      <a:pt x="278" y="518"/>
                    </a:lnTo>
                    <a:lnTo>
                      <a:pt x="290" y="523"/>
                    </a:lnTo>
                    <a:lnTo>
                      <a:pt x="294" y="523"/>
                    </a:lnTo>
                    <a:lnTo>
                      <a:pt x="304" y="521"/>
                    </a:lnTo>
                    <a:lnTo>
                      <a:pt x="319" y="521"/>
                    </a:lnTo>
                    <a:lnTo>
                      <a:pt x="322" y="523"/>
                    </a:lnTo>
                    <a:lnTo>
                      <a:pt x="329" y="523"/>
                    </a:lnTo>
                    <a:lnTo>
                      <a:pt x="329" y="520"/>
                    </a:lnTo>
                    <a:lnTo>
                      <a:pt x="325" y="520"/>
                    </a:lnTo>
                    <a:lnTo>
                      <a:pt x="325" y="518"/>
                    </a:lnTo>
                    <a:lnTo>
                      <a:pt x="322" y="517"/>
                    </a:lnTo>
                    <a:lnTo>
                      <a:pt x="320" y="514"/>
                    </a:lnTo>
                    <a:lnTo>
                      <a:pt x="322" y="510"/>
                    </a:lnTo>
                    <a:lnTo>
                      <a:pt x="329" y="502"/>
                    </a:lnTo>
                    <a:lnTo>
                      <a:pt x="333" y="499"/>
                    </a:lnTo>
                    <a:lnTo>
                      <a:pt x="336" y="501"/>
                    </a:lnTo>
                    <a:lnTo>
                      <a:pt x="337" y="501"/>
                    </a:lnTo>
                    <a:lnTo>
                      <a:pt x="344" y="502"/>
                    </a:lnTo>
                    <a:lnTo>
                      <a:pt x="345" y="502"/>
                    </a:lnTo>
                    <a:lnTo>
                      <a:pt x="345" y="501"/>
                    </a:lnTo>
                    <a:lnTo>
                      <a:pt x="347" y="496"/>
                    </a:lnTo>
                    <a:lnTo>
                      <a:pt x="347" y="491"/>
                    </a:lnTo>
                    <a:lnTo>
                      <a:pt x="351" y="488"/>
                    </a:lnTo>
                    <a:lnTo>
                      <a:pt x="354" y="487"/>
                    </a:lnTo>
                    <a:lnTo>
                      <a:pt x="364" y="487"/>
                    </a:lnTo>
                    <a:lnTo>
                      <a:pt x="366" y="491"/>
                    </a:lnTo>
                    <a:lnTo>
                      <a:pt x="366" y="494"/>
                    </a:lnTo>
                    <a:lnTo>
                      <a:pt x="369" y="492"/>
                    </a:lnTo>
                    <a:lnTo>
                      <a:pt x="369" y="491"/>
                    </a:lnTo>
                    <a:lnTo>
                      <a:pt x="372" y="488"/>
                    </a:lnTo>
                    <a:lnTo>
                      <a:pt x="373" y="489"/>
                    </a:lnTo>
                    <a:lnTo>
                      <a:pt x="375" y="489"/>
                    </a:lnTo>
                    <a:lnTo>
                      <a:pt x="376" y="484"/>
                    </a:lnTo>
                    <a:lnTo>
                      <a:pt x="378" y="474"/>
                    </a:lnTo>
                    <a:lnTo>
                      <a:pt x="378" y="473"/>
                    </a:lnTo>
                    <a:lnTo>
                      <a:pt x="382" y="465"/>
                    </a:lnTo>
                    <a:lnTo>
                      <a:pt x="394" y="451"/>
                    </a:lnTo>
                    <a:lnTo>
                      <a:pt x="397" y="445"/>
                    </a:lnTo>
                    <a:lnTo>
                      <a:pt x="397" y="443"/>
                    </a:lnTo>
                    <a:lnTo>
                      <a:pt x="398" y="443"/>
                    </a:lnTo>
                    <a:lnTo>
                      <a:pt x="404" y="451"/>
                    </a:lnTo>
                    <a:lnTo>
                      <a:pt x="415" y="454"/>
                    </a:lnTo>
                    <a:lnTo>
                      <a:pt x="426" y="451"/>
                    </a:lnTo>
                    <a:lnTo>
                      <a:pt x="428" y="451"/>
                    </a:lnTo>
                    <a:lnTo>
                      <a:pt x="432" y="449"/>
                    </a:lnTo>
                    <a:lnTo>
                      <a:pt x="442" y="449"/>
                    </a:lnTo>
                    <a:lnTo>
                      <a:pt x="442" y="447"/>
                    </a:lnTo>
                    <a:lnTo>
                      <a:pt x="453" y="441"/>
                    </a:lnTo>
                    <a:lnTo>
                      <a:pt x="456" y="438"/>
                    </a:lnTo>
                    <a:lnTo>
                      <a:pt x="461" y="435"/>
                    </a:lnTo>
                    <a:lnTo>
                      <a:pt x="463" y="435"/>
                    </a:lnTo>
                    <a:lnTo>
                      <a:pt x="467" y="431"/>
                    </a:lnTo>
                    <a:lnTo>
                      <a:pt x="468" y="427"/>
                    </a:lnTo>
                    <a:lnTo>
                      <a:pt x="468" y="425"/>
                    </a:lnTo>
                    <a:lnTo>
                      <a:pt x="472" y="403"/>
                    </a:lnTo>
                    <a:lnTo>
                      <a:pt x="472" y="401"/>
                    </a:lnTo>
                    <a:lnTo>
                      <a:pt x="475" y="400"/>
                    </a:lnTo>
                    <a:lnTo>
                      <a:pt x="481" y="398"/>
                    </a:lnTo>
                    <a:lnTo>
                      <a:pt x="485" y="400"/>
                    </a:lnTo>
                    <a:lnTo>
                      <a:pt x="488" y="400"/>
                    </a:lnTo>
                    <a:lnTo>
                      <a:pt x="508" y="422"/>
                    </a:lnTo>
                    <a:lnTo>
                      <a:pt x="515" y="435"/>
                    </a:lnTo>
                    <a:lnTo>
                      <a:pt x="516" y="439"/>
                    </a:lnTo>
                    <a:lnTo>
                      <a:pt x="517" y="438"/>
                    </a:lnTo>
                    <a:lnTo>
                      <a:pt x="520" y="436"/>
                    </a:lnTo>
                    <a:lnTo>
                      <a:pt x="520" y="435"/>
                    </a:lnTo>
                    <a:lnTo>
                      <a:pt x="519" y="434"/>
                    </a:lnTo>
                    <a:lnTo>
                      <a:pt x="519" y="431"/>
                    </a:lnTo>
                    <a:lnTo>
                      <a:pt x="522" y="417"/>
                    </a:lnTo>
                    <a:lnTo>
                      <a:pt x="524" y="413"/>
                    </a:lnTo>
                    <a:lnTo>
                      <a:pt x="530" y="408"/>
                    </a:lnTo>
                    <a:lnTo>
                      <a:pt x="531" y="401"/>
                    </a:lnTo>
                    <a:lnTo>
                      <a:pt x="530" y="396"/>
                    </a:lnTo>
                    <a:lnTo>
                      <a:pt x="531" y="396"/>
                    </a:lnTo>
                    <a:lnTo>
                      <a:pt x="545" y="394"/>
                    </a:lnTo>
                    <a:lnTo>
                      <a:pt x="549" y="394"/>
                    </a:lnTo>
                    <a:lnTo>
                      <a:pt x="552" y="396"/>
                    </a:lnTo>
                    <a:lnTo>
                      <a:pt x="552" y="397"/>
                    </a:lnTo>
                    <a:lnTo>
                      <a:pt x="562" y="413"/>
                    </a:lnTo>
                    <a:lnTo>
                      <a:pt x="573" y="425"/>
                    </a:lnTo>
                    <a:lnTo>
                      <a:pt x="590" y="429"/>
                    </a:lnTo>
                    <a:lnTo>
                      <a:pt x="609" y="431"/>
                    </a:lnTo>
                    <a:lnTo>
                      <a:pt x="611" y="428"/>
                    </a:lnTo>
                    <a:lnTo>
                      <a:pt x="612" y="428"/>
                    </a:lnTo>
                    <a:lnTo>
                      <a:pt x="614" y="429"/>
                    </a:lnTo>
                    <a:lnTo>
                      <a:pt x="629" y="438"/>
                    </a:lnTo>
                    <a:lnTo>
                      <a:pt x="630" y="438"/>
                    </a:lnTo>
                    <a:lnTo>
                      <a:pt x="632" y="435"/>
                    </a:lnTo>
                    <a:lnTo>
                      <a:pt x="635" y="434"/>
                    </a:lnTo>
                    <a:lnTo>
                      <a:pt x="637" y="431"/>
                    </a:lnTo>
                    <a:lnTo>
                      <a:pt x="676" y="432"/>
                    </a:lnTo>
                    <a:lnTo>
                      <a:pt x="685" y="429"/>
                    </a:lnTo>
                    <a:lnTo>
                      <a:pt x="685" y="428"/>
                    </a:lnTo>
                    <a:lnTo>
                      <a:pt x="686" y="418"/>
                    </a:lnTo>
                    <a:lnTo>
                      <a:pt x="690" y="411"/>
                    </a:lnTo>
                    <a:lnTo>
                      <a:pt x="700" y="401"/>
                    </a:lnTo>
                    <a:lnTo>
                      <a:pt x="731" y="384"/>
                    </a:lnTo>
                    <a:lnTo>
                      <a:pt x="732" y="384"/>
                    </a:lnTo>
                    <a:lnTo>
                      <a:pt x="732" y="383"/>
                    </a:lnTo>
                    <a:lnTo>
                      <a:pt x="731" y="383"/>
                    </a:lnTo>
                    <a:lnTo>
                      <a:pt x="731" y="380"/>
                    </a:lnTo>
                    <a:lnTo>
                      <a:pt x="732" y="376"/>
                    </a:lnTo>
                    <a:lnTo>
                      <a:pt x="735" y="367"/>
                    </a:lnTo>
                    <a:lnTo>
                      <a:pt x="742" y="357"/>
                    </a:lnTo>
                    <a:lnTo>
                      <a:pt x="742" y="355"/>
                    </a:lnTo>
                    <a:lnTo>
                      <a:pt x="739" y="350"/>
                    </a:lnTo>
                    <a:lnTo>
                      <a:pt x="738" y="348"/>
                    </a:lnTo>
                    <a:lnTo>
                      <a:pt x="736" y="353"/>
                    </a:lnTo>
                    <a:lnTo>
                      <a:pt x="736" y="358"/>
                    </a:lnTo>
                    <a:lnTo>
                      <a:pt x="735" y="358"/>
                    </a:lnTo>
                    <a:lnTo>
                      <a:pt x="735" y="360"/>
                    </a:lnTo>
                    <a:lnTo>
                      <a:pt x="693" y="358"/>
                    </a:lnTo>
                    <a:lnTo>
                      <a:pt x="682" y="355"/>
                    </a:lnTo>
                    <a:lnTo>
                      <a:pt x="674" y="350"/>
                    </a:lnTo>
                    <a:lnTo>
                      <a:pt x="672" y="350"/>
                    </a:lnTo>
                    <a:lnTo>
                      <a:pt x="671" y="348"/>
                    </a:lnTo>
                    <a:lnTo>
                      <a:pt x="678" y="336"/>
                    </a:lnTo>
                    <a:lnTo>
                      <a:pt x="682" y="336"/>
                    </a:lnTo>
                    <a:lnTo>
                      <a:pt x="689" y="329"/>
                    </a:lnTo>
                    <a:lnTo>
                      <a:pt x="689" y="326"/>
                    </a:lnTo>
                    <a:lnTo>
                      <a:pt x="693" y="323"/>
                    </a:lnTo>
                    <a:lnTo>
                      <a:pt x="699" y="322"/>
                    </a:lnTo>
                    <a:lnTo>
                      <a:pt x="709" y="322"/>
                    </a:lnTo>
                    <a:lnTo>
                      <a:pt x="713" y="326"/>
                    </a:lnTo>
                    <a:lnTo>
                      <a:pt x="714" y="326"/>
                    </a:lnTo>
                    <a:lnTo>
                      <a:pt x="716" y="327"/>
                    </a:lnTo>
                    <a:lnTo>
                      <a:pt x="720" y="327"/>
                    </a:lnTo>
                    <a:lnTo>
                      <a:pt x="720" y="320"/>
                    </a:lnTo>
                    <a:lnTo>
                      <a:pt x="721" y="317"/>
                    </a:lnTo>
                    <a:lnTo>
                      <a:pt x="735" y="312"/>
                    </a:lnTo>
                    <a:lnTo>
                      <a:pt x="755" y="312"/>
                    </a:lnTo>
                    <a:lnTo>
                      <a:pt x="755" y="305"/>
                    </a:lnTo>
                    <a:lnTo>
                      <a:pt x="746" y="297"/>
                    </a:lnTo>
                    <a:lnTo>
                      <a:pt x="739" y="284"/>
                    </a:lnTo>
                    <a:lnTo>
                      <a:pt x="739" y="281"/>
                    </a:lnTo>
                    <a:lnTo>
                      <a:pt x="742" y="280"/>
                    </a:lnTo>
                    <a:lnTo>
                      <a:pt x="743" y="278"/>
                    </a:lnTo>
                    <a:lnTo>
                      <a:pt x="742" y="250"/>
                    </a:lnTo>
                    <a:lnTo>
                      <a:pt x="738" y="245"/>
                    </a:lnTo>
                    <a:lnTo>
                      <a:pt x="738" y="244"/>
                    </a:lnTo>
                    <a:lnTo>
                      <a:pt x="735" y="238"/>
                    </a:lnTo>
                    <a:lnTo>
                      <a:pt x="734" y="234"/>
                    </a:lnTo>
                    <a:lnTo>
                      <a:pt x="732" y="232"/>
                    </a:lnTo>
                    <a:lnTo>
                      <a:pt x="735" y="217"/>
                    </a:lnTo>
                    <a:lnTo>
                      <a:pt x="735" y="216"/>
                    </a:lnTo>
                    <a:lnTo>
                      <a:pt x="734" y="213"/>
                    </a:lnTo>
                    <a:lnTo>
                      <a:pt x="731" y="213"/>
                    </a:lnTo>
                    <a:lnTo>
                      <a:pt x="729" y="211"/>
                    </a:lnTo>
                    <a:lnTo>
                      <a:pt x="727" y="210"/>
                    </a:lnTo>
                    <a:lnTo>
                      <a:pt x="727" y="209"/>
                    </a:lnTo>
                    <a:lnTo>
                      <a:pt x="724" y="207"/>
                    </a:lnTo>
                    <a:lnTo>
                      <a:pt x="724" y="197"/>
                    </a:lnTo>
                    <a:lnTo>
                      <a:pt x="727" y="197"/>
                    </a:lnTo>
                    <a:lnTo>
                      <a:pt x="731" y="189"/>
                    </a:lnTo>
                    <a:lnTo>
                      <a:pt x="731" y="188"/>
                    </a:lnTo>
                    <a:lnTo>
                      <a:pt x="728" y="182"/>
                    </a:lnTo>
                    <a:lnTo>
                      <a:pt x="724" y="182"/>
                    </a:lnTo>
                    <a:lnTo>
                      <a:pt x="723" y="183"/>
                    </a:lnTo>
                    <a:lnTo>
                      <a:pt x="720" y="185"/>
                    </a:lnTo>
                    <a:lnTo>
                      <a:pt x="720" y="186"/>
                    </a:lnTo>
                    <a:lnTo>
                      <a:pt x="716" y="190"/>
                    </a:lnTo>
                    <a:lnTo>
                      <a:pt x="707" y="190"/>
                    </a:lnTo>
                    <a:lnTo>
                      <a:pt x="675" y="181"/>
                    </a:lnTo>
                    <a:lnTo>
                      <a:pt x="661" y="172"/>
                    </a:lnTo>
                    <a:lnTo>
                      <a:pt x="657" y="160"/>
                    </a:lnTo>
                    <a:lnTo>
                      <a:pt x="657" y="158"/>
                    </a:lnTo>
                    <a:lnTo>
                      <a:pt x="661" y="137"/>
                    </a:lnTo>
                    <a:lnTo>
                      <a:pt x="662" y="136"/>
                    </a:lnTo>
                    <a:lnTo>
                      <a:pt x="662" y="135"/>
                    </a:lnTo>
                    <a:lnTo>
                      <a:pt x="659" y="122"/>
                    </a:lnTo>
                    <a:lnTo>
                      <a:pt x="659" y="113"/>
                    </a:lnTo>
                    <a:lnTo>
                      <a:pt x="661" y="113"/>
                    </a:lnTo>
                    <a:lnTo>
                      <a:pt x="662" y="111"/>
                    </a:lnTo>
                    <a:lnTo>
                      <a:pt x="665" y="101"/>
                    </a:lnTo>
                    <a:lnTo>
                      <a:pt x="665" y="100"/>
                    </a:lnTo>
                    <a:lnTo>
                      <a:pt x="664" y="98"/>
                    </a:lnTo>
                    <a:lnTo>
                      <a:pt x="662" y="96"/>
                    </a:lnTo>
                    <a:lnTo>
                      <a:pt x="661" y="96"/>
                    </a:lnTo>
                    <a:lnTo>
                      <a:pt x="657" y="94"/>
                    </a:lnTo>
                    <a:lnTo>
                      <a:pt x="653" y="94"/>
                    </a:lnTo>
                    <a:lnTo>
                      <a:pt x="649" y="91"/>
                    </a:lnTo>
                    <a:lnTo>
                      <a:pt x="640" y="87"/>
                    </a:lnTo>
                    <a:lnTo>
                      <a:pt x="636" y="83"/>
                    </a:lnTo>
                    <a:lnTo>
                      <a:pt x="635" y="79"/>
                    </a:lnTo>
                    <a:lnTo>
                      <a:pt x="639" y="76"/>
                    </a:lnTo>
                    <a:lnTo>
                      <a:pt x="643" y="75"/>
                    </a:lnTo>
                    <a:lnTo>
                      <a:pt x="644" y="72"/>
                    </a:lnTo>
                    <a:lnTo>
                      <a:pt x="644" y="70"/>
                    </a:lnTo>
                    <a:lnTo>
                      <a:pt x="647" y="68"/>
                    </a:lnTo>
                    <a:lnTo>
                      <a:pt x="647" y="66"/>
                    </a:lnTo>
                    <a:lnTo>
                      <a:pt x="649" y="65"/>
                    </a:lnTo>
                    <a:lnTo>
                      <a:pt x="647" y="62"/>
                    </a:lnTo>
                    <a:lnTo>
                      <a:pt x="646" y="62"/>
                    </a:lnTo>
                    <a:lnTo>
                      <a:pt x="644" y="60"/>
                    </a:lnTo>
                    <a:lnTo>
                      <a:pt x="642" y="55"/>
                    </a:lnTo>
                    <a:lnTo>
                      <a:pt x="642" y="52"/>
                    </a:lnTo>
                    <a:lnTo>
                      <a:pt x="643" y="49"/>
                    </a:lnTo>
                    <a:lnTo>
                      <a:pt x="643" y="45"/>
                    </a:lnTo>
                    <a:lnTo>
                      <a:pt x="642" y="45"/>
                    </a:lnTo>
                    <a:lnTo>
                      <a:pt x="639" y="44"/>
                    </a:lnTo>
                    <a:lnTo>
                      <a:pt x="637" y="43"/>
                    </a:lnTo>
                    <a:lnTo>
                      <a:pt x="637" y="38"/>
                    </a:lnTo>
                    <a:lnTo>
                      <a:pt x="635" y="34"/>
                    </a:lnTo>
                    <a:lnTo>
                      <a:pt x="628" y="31"/>
                    </a:lnTo>
                    <a:lnTo>
                      <a:pt x="614" y="29"/>
                    </a:lnTo>
                    <a:lnTo>
                      <a:pt x="614" y="36"/>
                    </a:lnTo>
                    <a:lnTo>
                      <a:pt x="611" y="36"/>
                    </a:lnTo>
                    <a:lnTo>
                      <a:pt x="606" y="33"/>
                    </a:lnTo>
                    <a:lnTo>
                      <a:pt x="605" y="31"/>
                    </a:lnTo>
                    <a:lnTo>
                      <a:pt x="605" y="30"/>
                    </a:lnTo>
                    <a:lnTo>
                      <a:pt x="602" y="26"/>
                    </a:lnTo>
                    <a:lnTo>
                      <a:pt x="601" y="23"/>
                    </a:lnTo>
                    <a:lnTo>
                      <a:pt x="599" y="22"/>
                    </a:lnTo>
                    <a:lnTo>
                      <a:pt x="598" y="22"/>
                    </a:lnTo>
                    <a:lnTo>
                      <a:pt x="590" y="23"/>
                    </a:lnTo>
                    <a:lnTo>
                      <a:pt x="589" y="23"/>
                    </a:lnTo>
                    <a:lnTo>
                      <a:pt x="590" y="24"/>
                    </a:lnTo>
                    <a:lnTo>
                      <a:pt x="582" y="40"/>
                    </a:lnTo>
                    <a:lnTo>
                      <a:pt x="579" y="41"/>
                    </a:lnTo>
                    <a:lnTo>
                      <a:pt x="577" y="43"/>
                    </a:lnTo>
                    <a:lnTo>
                      <a:pt x="575" y="49"/>
                    </a:lnTo>
                    <a:lnTo>
                      <a:pt x="575" y="51"/>
                    </a:lnTo>
                    <a:lnTo>
                      <a:pt x="576" y="55"/>
                    </a:lnTo>
                    <a:lnTo>
                      <a:pt x="579" y="60"/>
                    </a:lnTo>
                    <a:lnTo>
                      <a:pt x="580" y="68"/>
                    </a:lnTo>
                    <a:lnTo>
                      <a:pt x="582" y="69"/>
                    </a:lnTo>
                    <a:lnTo>
                      <a:pt x="580" y="73"/>
                    </a:lnTo>
                    <a:lnTo>
                      <a:pt x="572" y="86"/>
                    </a:lnTo>
                    <a:lnTo>
                      <a:pt x="570" y="86"/>
                    </a:lnTo>
                    <a:lnTo>
                      <a:pt x="559" y="94"/>
                    </a:lnTo>
                    <a:lnTo>
                      <a:pt x="552" y="101"/>
                    </a:lnTo>
                    <a:lnTo>
                      <a:pt x="541" y="107"/>
                    </a:lnTo>
                    <a:lnTo>
                      <a:pt x="539" y="108"/>
                    </a:lnTo>
                    <a:lnTo>
                      <a:pt x="538" y="108"/>
                    </a:lnTo>
                    <a:lnTo>
                      <a:pt x="537" y="111"/>
                    </a:lnTo>
                    <a:lnTo>
                      <a:pt x="535" y="111"/>
                    </a:lnTo>
                    <a:lnTo>
                      <a:pt x="522" y="96"/>
                    </a:lnTo>
                    <a:lnTo>
                      <a:pt x="522" y="94"/>
                    </a:lnTo>
                    <a:lnTo>
                      <a:pt x="519" y="94"/>
                    </a:lnTo>
                    <a:lnTo>
                      <a:pt x="519" y="93"/>
                    </a:lnTo>
                    <a:lnTo>
                      <a:pt x="520" y="90"/>
                    </a:lnTo>
                    <a:lnTo>
                      <a:pt x="523" y="87"/>
                    </a:lnTo>
                    <a:lnTo>
                      <a:pt x="523" y="79"/>
                    </a:lnTo>
                    <a:lnTo>
                      <a:pt x="520" y="73"/>
                    </a:lnTo>
                    <a:lnTo>
                      <a:pt x="519" y="72"/>
                    </a:lnTo>
                    <a:lnTo>
                      <a:pt x="513" y="72"/>
                    </a:lnTo>
                    <a:lnTo>
                      <a:pt x="506" y="68"/>
                    </a:lnTo>
                    <a:lnTo>
                      <a:pt x="506" y="65"/>
                    </a:lnTo>
                    <a:lnTo>
                      <a:pt x="508" y="52"/>
                    </a:lnTo>
                    <a:lnTo>
                      <a:pt x="503" y="34"/>
                    </a:lnTo>
                    <a:lnTo>
                      <a:pt x="503" y="31"/>
                    </a:lnTo>
                    <a:lnTo>
                      <a:pt x="502" y="30"/>
                    </a:lnTo>
                    <a:lnTo>
                      <a:pt x="501" y="30"/>
                    </a:lnTo>
                    <a:lnTo>
                      <a:pt x="495" y="27"/>
                    </a:lnTo>
                    <a:lnTo>
                      <a:pt x="488" y="27"/>
                    </a:lnTo>
                    <a:lnTo>
                      <a:pt x="485" y="29"/>
                    </a:lnTo>
                    <a:lnTo>
                      <a:pt x="484" y="29"/>
                    </a:lnTo>
                    <a:lnTo>
                      <a:pt x="481" y="27"/>
                    </a:lnTo>
                    <a:lnTo>
                      <a:pt x="481" y="26"/>
                    </a:lnTo>
                    <a:lnTo>
                      <a:pt x="477" y="26"/>
                    </a:lnTo>
                    <a:lnTo>
                      <a:pt x="477" y="27"/>
                    </a:lnTo>
                    <a:lnTo>
                      <a:pt x="467" y="27"/>
                    </a:lnTo>
                    <a:lnTo>
                      <a:pt x="463" y="23"/>
                    </a:lnTo>
                    <a:lnTo>
                      <a:pt x="463" y="24"/>
                    </a:lnTo>
                    <a:lnTo>
                      <a:pt x="460" y="29"/>
                    </a:lnTo>
                    <a:lnTo>
                      <a:pt x="457" y="30"/>
                    </a:lnTo>
                    <a:lnTo>
                      <a:pt x="457" y="34"/>
                    </a:lnTo>
                    <a:lnTo>
                      <a:pt x="460" y="37"/>
                    </a:lnTo>
                    <a:lnTo>
                      <a:pt x="461" y="38"/>
                    </a:lnTo>
                    <a:lnTo>
                      <a:pt x="463" y="38"/>
                    </a:lnTo>
                    <a:lnTo>
                      <a:pt x="465" y="37"/>
                    </a:lnTo>
                    <a:lnTo>
                      <a:pt x="468" y="38"/>
                    </a:lnTo>
                    <a:lnTo>
                      <a:pt x="470" y="40"/>
                    </a:lnTo>
                    <a:lnTo>
                      <a:pt x="471" y="45"/>
                    </a:lnTo>
                    <a:lnTo>
                      <a:pt x="471" y="49"/>
                    </a:lnTo>
                    <a:lnTo>
                      <a:pt x="470" y="51"/>
                    </a:lnTo>
                    <a:lnTo>
                      <a:pt x="464" y="51"/>
                    </a:lnTo>
                    <a:lnTo>
                      <a:pt x="456" y="55"/>
                    </a:lnTo>
                    <a:lnTo>
                      <a:pt x="450" y="60"/>
                    </a:lnTo>
                    <a:lnTo>
                      <a:pt x="448" y="62"/>
                    </a:lnTo>
                    <a:lnTo>
                      <a:pt x="436" y="66"/>
                    </a:lnTo>
                    <a:lnTo>
                      <a:pt x="422" y="96"/>
                    </a:lnTo>
                    <a:lnTo>
                      <a:pt x="410" y="96"/>
                    </a:lnTo>
                    <a:lnTo>
                      <a:pt x="410" y="94"/>
                    </a:lnTo>
                    <a:lnTo>
                      <a:pt x="390" y="86"/>
                    </a:lnTo>
                    <a:lnTo>
                      <a:pt x="389" y="86"/>
                    </a:lnTo>
                    <a:lnTo>
                      <a:pt x="382" y="83"/>
                    </a:lnTo>
                    <a:lnTo>
                      <a:pt x="375" y="77"/>
                    </a:lnTo>
                    <a:lnTo>
                      <a:pt x="373" y="70"/>
                    </a:lnTo>
                    <a:lnTo>
                      <a:pt x="373" y="69"/>
                    </a:lnTo>
                    <a:lnTo>
                      <a:pt x="375" y="68"/>
                    </a:lnTo>
                    <a:lnTo>
                      <a:pt x="381" y="68"/>
                    </a:lnTo>
                    <a:lnTo>
                      <a:pt x="381" y="66"/>
                    </a:lnTo>
                    <a:lnTo>
                      <a:pt x="382" y="62"/>
                    </a:lnTo>
                    <a:lnTo>
                      <a:pt x="382" y="58"/>
                    </a:lnTo>
                    <a:lnTo>
                      <a:pt x="381" y="56"/>
                    </a:lnTo>
                    <a:lnTo>
                      <a:pt x="379" y="56"/>
                    </a:lnTo>
                    <a:lnTo>
                      <a:pt x="376" y="55"/>
                    </a:lnTo>
                    <a:lnTo>
                      <a:pt x="375" y="55"/>
                    </a:lnTo>
                    <a:lnTo>
                      <a:pt x="376" y="52"/>
                    </a:lnTo>
                    <a:lnTo>
                      <a:pt x="378" y="51"/>
                    </a:lnTo>
                    <a:lnTo>
                      <a:pt x="379" y="51"/>
                    </a:lnTo>
                    <a:lnTo>
                      <a:pt x="408" y="36"/>
                    </a:lnTo>
                    <a:lnTo>
                      <a:pt x="408" y="33"/>
                    </a:lnTo>
                    <a:lnTo>
                      <a:pt x="407" y="33"/>
                    </a:lnTo>
                    <a:lnTo>
                      <a:pt x="400" y="31"/>
                    </a:lnTo>
                    <a:lnTo>
                      <a:pt x="400" y="24"/>
                    </a:lnTo>
                    <a:lnTo>
                      <a:pt x="394" y="16"/>
                    </a:lnTo>
                    <a:lnTo>
                      <a:pt x="390" y="13"/>
                    </a:lnTo>
                    <a:lnTo>
                      <a:pt x="389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45" name="Freeform 976">
                <a:extLst>
                  <a:ext uri="{FF2B5EF4-FFF2-40B4-BE49-F238E27FC236}">
                    <a16:creationId xmlns:a16="http://schemas.microsoft.com/office/drawing/2014/main" id="{05B17550-F52B-4BBB-CAE5-83F9CAFC60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6" y="2418"/>
                <a:ext cx="176" cy="183"/>
              </a:xfrm>
              <a:custGeom>
                <a:avLst/>
                <a:gdLst>
                  <a:gd name="T0" fmla="*/ 8 w 706"/>
                  <a:gd name="T1" fmla="*/ 236 h 735"/>
                  <a:gd name="T2" fmla="*/ 12 w 706"/>
                  <a:gd name="T3" fmla="*/ 259 h 735"/>
                  <a:gd name="T4" fmla="*/ 18 w 706"/>
                  <a:gd name="T5" fmla="*/ 285 h 735"/>
                  <a:gd name="T6" fmla="*/ 24 w 706"/>
                  <a:gd name="T7" fmla="*/ 304 h 735"/>
                  <a:gd name="T8" fmla="*/ 72 w 706"/>
                  <a:gd name="T9" fmla="*/ 381 h 735"/>
                  <a:gd name="T10" fmla="*/ 92 w 706"/>
                  <a:gd name="T11" fmla="*/ 388 h 735"/>
                  <a:gd name="T12" fmla="*/ 100 w 706"/>
                  <a:gd name="T13" fmla="*/ 408 h 735"/>
                  <a:gd name="T14" fmla="*/ 104 w 706"/>
                  <a:gd name="T15" fmla="*/ 472 h 735"/>
                  <a:gd name="T16" fmla="*/ 81 w 706"/>
                  <a:gd name="T17" fmla="*/ 518 h 735"/>
                  <a:gd name="T18" fmla="*/ 43 w 706"/>
                  <a:gd name="T19" fmla="*/ 527 h 735"/>
                  <a:gd name="T20" fmla="*/ 101 w 706"/>
                  <a:gd name="T21" fmla="*/ 544 h 735"/>
                  <a:gd name="T22" fmla="*/ 97 w 706"/>
                  <a:gd name="T23" fmla="*/ 574 h 735"/>
                  <a:gd name="T24" fmla="*/ 122 w 706"/>
                  <a:gd name="T25" fmla="*/ 620 h 735"/>
                  <a:gd name="T26" fmla="*/ 175 w 706"/>
                  <a:gd name="T27" fmla="*/ 632 h 735"/>
                  <a:gd name="T28" fmla="*/ 198 w 706"/>
                  <a:gd name="T29" fmla="*/ 655 h 735"/>
                  <a:gd name="T30" fmla="*/ 205 w 706"/>
                  <a:gd name="T31" fmla="*/ 690 h 735"/>
                  <a:gd name="T32" fmla="*/ 230 w 706"/>
                  <a:gd name="T33" fmla="*/ 718 h 735"/>
                  <a:gd name="T34" fmla="*/ 255 w 706"/>
                  <a:gd name="T35" fmla="*/ 733 h 735"/>
                  <a:gd name="T36" fmla="*/ 302 w 706"/>
                  <a:gd name="T37" fmla="*/ 689 h 735"/>
                  <a:gd name="T38" fmla="*/ 328 w 706"/>
                  <a:gd name="T39" fmla="*/ 659 h 735"/>
                  <a:gd name="T40" fmla="*/ 347 w 706"/>
                  <a:gd name="T41" fmla="*/ 672 h 735"/>
                  <a:gd name="T42" fmla="*/ 345 w 706"/>
                  <a:gd name="T43" fmla="*/ 686 h 735"/>
                  <a:gd name="T44" fmla="*/ 385 w 706"/>
                  <a:gd name="T45" fmla="*/ 694 h 735"/>
                  <a:gd name="T46" fmla="*/ 445 w 706"/>
                  <a:gd name="T47" fmla="*/ 714 h 735"/>
                  <a:gd name="T48" fmla="*/ 456 w 706"/>
                  <a:gd name="T49" fmla="*/ 703 h 735"/>
                  <a:gd name="T50" fmla="*/ 460 w 706"/>
                  <a:gd name="T51" fmla="*/ 668 h 735"/>
                  <a:gd name="T52" fmla="*/ 484 w 706"/>
                  <a:gd name="T53" fmla="*/ 636 h 735"/>
                  <a:gd name="T54" fmla="*/ 520 w 706"/>
                  <a:gd name="T55" fmla="*/ 651 h 735"/>
                  <a:gd name="T56" fmla="*/ 573 w 706"/>
                  <a:gd name="T57" fmla="*/ 700 h 735"/>
                  <a:gd name="T58" fmla="*/ 592 w 706"/>
                  <a:gd name="T59" fmla="*/ 664 h 735"/>
                  <a:gd name="T60" fmla="*/ 599 w 706"/>
                  <a:gd name="T61" fmla="*/ 604 h 735"/>
                  <a:gd name="T62" fmla="*/ 624 w 706"/>
                  <a:gd name="T63" fmla="*/ 582 h 735"/>
                  <a:gd name="T64" fmla="*/ 676 w 706"/>
                  <a:gd name="T65" fmla="*/ 541 h 735"/>
                  <a:gd name="T66" fmla="*/ 696 w 706"/>
                  <a:gd name="T67" fmla="*/ 476 h 735"/>
                  <a:gd name="T68" fmla="*/ 695 w 706"/>
                  <a:gd name="T69" fmla="*/ 441 h 735"/>
                  <a:gd name="T70" fmla="*/ 680 w 706"/>
                  <a:gd name="T71" fmla="*/ 433 h 735"/>
                  <a:gd name="T72" fmla="*/ 661 w 706"/>
                  <a:gd name="T73" fmla="*/ 337 h 735"/>
                  <a:gd name="T74" fmla="*/ 636 w 706"/>
                  <a:gd name="T75" fmla="*/ 296 h 735"/>
                  <a:gd name="T76" fmla="*/ 572 w 706"/>
                  <a:gd name="T77" fmla="*/ 253 h 735"/>
                  <a:gd name="T78" fmla="*/ 533 w 706"/>
                  <a:gd name="T79" fmla="*/ 214 h 735"/>
                  <a:gd name="T80" fmla="*/ 499 w 706"/>
                  <a:gd name="T81" fmla="*/ 204 h 735"/>
                  <a:gd name="T82" fmla="*/ 459 w 706"/>
                  <a:gd name="T83" fmla="*/ 126 h 735"/>
                  <a:gd name="T84" fmla="*/ 444 w 706"/>
                  <a:gd name="T85" fmla="*/ 41 h 735"/>
                  <a:gd name="T86" fmla="*/ 420 w 706"/>
                  <a:gd name="T87" fmla="*/ 14 h 735"/>
                  <a:gd name="T88" fmla="*/ 382 w 706"/>
                  <a:gd name="T89" fmla="*/ 33 h 735"/>
                  <a:gd name="T90" fmla="*/ 345 w 706"/>
                  <a:gd name="T91" fmla="*/ 45 h 735"/>
                  <a:gd name="T92" fmla="*/ 325 w 706"/>
                  <a:gd name="T93" fmla="*/ 70 h 735"/>
                  <a:gd name="T94" fmla="*/ 315 w 706"/>
                  <a:gd name="T95" fmla="*/ 115 h 735"/>
                  <a:gd name="T96" fmla="*/ 298 w 706"/>
                  <a:gd name="T97" fmla="*/ 81 h 735"/>
                  <a:gd name="T98" fmla="*/ 247 w 706"/>
                  <a:gd name="T99" fmla="*/ 76 h 735"/>
                  <a:gd name="T100" fmla="*/ 201 w 706"/>
                  <a:gd name="T101" fmla="*/ 77 h 735"/>
                  <a:gd name="T102" fmla="*/ 163 w 706"/>
                  <a:gd name="T103" fmla="*/ 91 h 735"/>
                  <a:gd name="T104" fmla="*/ 124 w 706"/>
                  <a:gd name="T105" fmla="*/ 63 h 735"/>
                  <a:gd name="T106" fmla="*/ 106 w 706"/>
                  <a:gd name="T107" fmla="*/ 93 h 735"/>
                  <a:gd name="T108" fmla="*/ 101 w 706"/>
                  <a:gd name="T109" fmla="*/ 137 h 735"/>
                  <a:gd name="T110" fmla="*/ 99 w 706"/>
                  <a:gd name="T111" fmla="*/ 191 h 735"/>
                  <a:gd name="T112" fmla="*/ 67 w 706"/>
                  <a:gd name="T113" fmla="*/ 190 h 7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706" h="735">
                    <a:moveTo>
                      <a:pt x="41" y="197"/>
                    </a:moveTo>
                    <a:lnTo>
                      <a:pt x="40" y="199"/>
                    </a:lnTo>
                    <a:lnTo>
                      <a:pt x="40" y="207"/>
                    </a:lnTo>
                    <a:lnTo>
                      <a:pt x="41" y="211"/>
                    </a:lnTo>
                    <a:lnTo>
                      <a:pt x="41" y="220"/>
                    </a:lnTo>
                    <a:lnTo>
                      <a:pt x="30" y="228"/>
                    </a:lnTo>
                    <a:lnTo>
                      <a:pt x="22" y="235"/>
                    </a:lnTo>
                    <a:lnTo>
                      <a:pt x="14" y="236"/>
                    </a:lnTo>
                    <a:lnTo>
                      <a:pt x="8" y="236"/>
                    </a:lnTo>
                    <a:lnTo>
                      <a:pt x="8" y="240"/>
                    </a:lnTo>
                    <a:lnTo>
                      <a:pt x="7" y="243"/>
                    </a:lnTo>
                    <a:lnTo>
                      <a:pt x="7" y="246"/>
                    </a:lnTo>
                    <a:lnTo>
                      <a:pt x="9" y="251"/>
                    </a:lnTo>
                    <a:lnTo>
                      <a:pt x="11" y="253"/>
                    </a:lnTo>
                    <a:lnTo>
                      <a:pt x="12" y="253"/>
                    </a:lnTo>
                    <a:lnTo>
                      <a:pt x="14" y="256"/>
                    </a:lnTo>
                    <a:lnTo>
                      <a:pt x="12" y="257"/>
                    </a:lnTo>
                    <a:lnTo>
                      <a:pt x="12" y="259"/>
                    </a:lnTo>
                    <a:lnTo>
                      <a:pt x="9" y="261"/>
                    </a:lnTo>
                    <a:lnTo>
                      <a:pt x="9" y="263"/>
                    </a:lnTo>
                    <a:lnTo>
                      <a:pt x="8" y="266"/>
                    </a:lnTo>
                    <a:lnTo>
                      <a:pt x="4" y="267"/>
                    </a:lnTo>
                    <a:lnTo>
                      <a:pt x="0" y="270"/>
                    </a:lnTo>
                    <a:lnTo>
                      <a:pt x="1" y="274"/>
                    </a:lnTo>
                    <a:lnTo>
                      <a:pt x="5" y="278"/>
                    </a:lnTo>
                    <a:lnTo>
                      <a:pt x="14" y="282"/>
                    </a:lnTo>
                    <a:lnTo>
                      <a:pt x="18" y="285"/>
                    </a:lnTo>
                    <a:lnTo>
                      <a:pt x="22" y="285"/>
                    </a:lnTo>
                    <a:lnTo>
                      <a:pt x="26" y="287"/>
                    </a:lnTo>
                    <a:lnTo>
                      <a:pt x="27" y="287"/>
                    </a:lnTo>
                    <a:lnTo>
                      <a:pt x="29" y="289"/>
                    </a:lnTo>
                    <a:lnTo>
                      <a:pt x="30" y="291"/>
                    </a:lnTo>
                    <a:lnTo>
                      <a:pt x="30" y="292"/>
                    </a:lnTo>
                    <a:lnTo>
                      <a:pt x="27" y="302"/>
                    </a:lnTo>
                    <a:lnTo>
                      <a:pt x="26" y="304"/>
                    </a:lnTo>
                    <a:lnTo>
                      <a:pt x="24" y="304"/>
                    </a:lnTo>
                    <a:lnTo>
                      <a:pt x="24" y="313"/>
                    </a:lnTo>
                    <a:lnTo>
                      <a:pt x="27" y="326"/>
                    </a:lnTo>
                    <a:lnTo>
                      <a:pt x="27" y="327"/>
                    </a:lnTo>
                    <a:lnTo>
                      <a:pt x="26" y="328"/>
                    </a:lnTo>
                    <a:lnTo>
                      <a:pt x="22" y="349"/>
                    </a:lnTo>
                    <a:lnTo>
                      <a:pt x="22" y="351"/>
                    </a:lnTo>
                    <a:lnTo>
                      <a:pt x="26" y="363"/>
                    </a:lnTo>
                    <a:lnTo>
                      <a:pt x="40" y="372"/>
                    </a:lnTo>
                    <a:lnTo>
                      <a:pt x="72" y="381"/>
                    </a:lnTo>
                    <a:lnTo>
                      <a:pt x="81" y="381"/>
                    </a:lnTo>
                    <a:lnTo>
                      <a:pt x="85" y="377"/>
                    </a:lnTo>
                    <a:lnTo>
                      <a:pt x="85" y="376"/>
                    </a:lnTo>
                    <a:lnTo>
                      <a:pt x="88" y="374"/>
                    </a:lnTo>
                    <a:lnTo>
                      <a:pt x="89" y="373"/>
                    </a:lnTo>
                    <a:lnTo>
                      <a:pt x="93" y="373"/>
                    </a:lnTo>
                    <a:lnTo>
                      <a:pt x="96" y="379"/>
                    </a:lnTo>
                    <a:lnTo>
                      <a:pt x="96" y="380"/>
                    </a:lnTo>
                    <a:lnTo>
                      <a:pt x="92" y="388"/>
                    </a:lnTo>
                    <a:lnTo>
                      <a:pt x="89" y="388"/>
                    </a:lnTo>
                    <a:lnTo>
                      <a:pt x="89" y="398"/>
                    </a:lnTo>
                    <a:lnTo>
                      <a:pt x="92" y="400"/>
                    </a:lnTo>
                    <a:lnTo>
                      <a:pt x="92" y="401"/>
                    </a:lnTo>
                    <a:lnTo>
                      <a:pt x="94" y="402"/>
                    </a:lnTo>
                    <a:lnTo>
                      <a:pt x="96" y="404"/>
                    </a:lnTo>
                    <a:lnTo>
                      <a:pt x="99" y="404"/>
                    </a:lnTo>
                    <a:lnTo>
                      <a:pt x="100" y="407"/>
                    </a:lnTo>
                    <a:lnTo>
                      <a:pt x="100" y="408"/>
                    </a:lnTo>
                    <a:lnTo>
                      <a:pt x="97" y="423"/>
                    </a:lnTo>
                    <a:lnTo>
                      <a:pt x="99" y="425"/>
                    </a:lnTo>
                    <a:lnTo>
                      <a:pt x="100" y="429"/>
                    </a:lnTo>
                    <a:lnTo>
                      <a:pt x="103" y="435"/>
                    </a:lnTo>
                    <a:lnTo>
                      <a:pt x="103" y="436"/>
                    </a:lnTo>
                    <a:lnTo>
                      <a:pt x="107" y="441"/>
                    </a:lnTo>
                    <a:lnTo>
                      <a:pt x="108" y="469"/>
                    </a:lnTo>
                    <a:lnTo>
                      <a:pt x="107" y="471"/>
                    </a:lnTo>
                    <a:lnTo>
                      <a:pt x="104" y="472"/>
                    </a:lnTo>
                    <a:lnTo>
                      <a:pt x="104" y="475"/>
                    </a:lnTo>
                    <a:lnTo>
                      <a:pt x="111" y="488"/>
                    </a:lnTo>
                    <a:lnTo>
                      <a:pt x="120" y="496"/>
                    </a:lnTo>
                    <a:lnTo>
                      <a:pt x="120" y="503"/>
                    </a:lnTo>
                    <a:lnTo>
                      <a:pt x="100" y="503"/>
                    </a:lnTo>
                    <a:lnTo>
                      <a:pt x="86" y="508"/>
                    </a:lnTo>
                    <a:lnTo>
                      <a:pt x="85" y="511"/>
                    </a:lnTo>
                    <a:lnTo>
                      <a:pt x="85" y="518"/>
                    </a:lnTo>
                    <a:lnTo>
                      <a:pt x="81" y="518"/>
                    </a:lnTo>
                    <a:lnTo>
                      <a:pt x="79" y="517"/>
                    </a:lnTo>
                    <a:lnTo>
                      <a:pt x="78" y="517"/>
                    </a:lnTo>
                    <a:lnTo>
                      <a:pt x="74" y="513"/>
                    </a:lnTo>
                    <a:lnTo>
                      <a:pt x="64" y="513"/>
                    </a:lnTo>
                    <a:lnTo>
                      <a:pt x="58" y="514"/>
                    </a:lnTo>
                    <a:lnTo>
                      <a:pt x="54" y="517"/>
                    </a:lnTo>
                    <a:lnTo>
                      <a:pt x="54" y="520"/>
                    </a:lnTo>
                    <a:lnTo>
                      <a:pt x="47" y="527"/>
                    </a:lnTo>
                    <a:lnTo>
                      <a:pt x="43" y="527"/>
                    </a:lnTo>
                    <a:lnTo>
                      <a:pt x="36" y="539"/>
                    </a:lnTo>
                    <a:lnTo>
                      <a:pt x="37" y="541"/>
                    </a:lnTo>
                    <a:lnTo>
                      <a:pt x="39" y="541"/>
                    </a:lnTo>
                    <a:lnTo>
                      <a:pt x="47" y="546"/>
                    </a:lnTo>
                    <a:lnTo>
                      <a:pt x="58" y="549"/>
                    </a:lnTo>
                    <a:lnTo>
                      <a:pt x="100" y="551"/>
                    </a:lnTo>
                    <a:lnTo>
                      <a:pt x="100" y="549"/>
                    </a:lnTo>
                    <a:lnTo>
                      <a:pt x="101" y="549"/>
                    </a:lnTo>
                    <a:lnTo>
                      <a:pt x="101" y="544"/>
                    </a:lnTo>
                    <a:lnTo>
                      <a:pt x="103" y="539"/>
                    </a:lnTo>
                    <a:lnTo>
                      <a:pt x="104" y="541"/>
                    </a:lnTo>
                    <a:lnTo>
                      <a:pt x="107" y="546"/>
                    </a:lnTo>
                    <a:lnTo>
                      <a:pt x="107" y="548"/>
                    </a:lnTo>
                    <a:lnTo>
                      <a:pt x="100" y="558"/>
                    </a:lnTo>
                    <a:lnTo>
                      <a:pt x="97" y="567"/>
                    </a:lnTo>
                    <a:lnTo>
                      <a:pt x="96" y="571"/>
                    </a:lnTo>
                    <a:lnTo>
                      <a:pt x="96" y="574"/>
                    </a:lnTo>
                    <a:lnTo>
                      <a:pt x="97" y="574"/>
                    </a:lnTo>
                    <a:lnTo>
                      <a:pt x="97" y="575"/>
                    </a:lnTo>
                    <a:lnTo>
                      <a:pt x="100" y="581"/>
                    </a:lnTo>
                    <a:lnTo>
                      <a:pt x="100" y="584"/>
                    </a:lnTo>
                    <a:lnTo>
                      <a:pt x="99" y="589"/>
                    </a:lnTo>
                    <a:lnTo>
                      <a:pt x="101" y="601"/>
                    </a:lnTo>
                    <a:lnTo>
                      <a:pt x="103" y="604"/>
                    </a:lnTo>
                    <a:lnTo>
                      <a:pt x="110" y="611"/>
                    </a:lnTo>
                    <a:lnTo>
                      <a:pt x="121" y="619"/>
                    </a:lnTo>
                    <a:lnTo>
                      <a:pt x="122" y="620"/>
                    </a:lnTo>
                    <a:lnTo>
                      <a:pt x="124" y="619"/>
                    </a:lnTo>
                    <a:lnTo>
                      <a:pt x="128" y="620"/>
                    </a:lnTo>
                    <a:lnTo>
                      <a:pt x="152" y="626"/>
                    </a:lnTo>
                    <a:lnTo>
                      <a:pt x="157" y="626"/>
                    </a:lnTo>
                    <a:lnTo>
                      <a:pt x="164" y="629"/>
                    </a:lnTo>
                    <a:lnTo>
                      <a:pt x="166" y="630"/>
                    </a:lnTo>
                    <a:lnTo>
                      <a:pt x="166" y="634"/>
                    </a:lnTo>
                    <a:lnTo>
                      <a:pt x="170" y="636"/>
                    </a:lnTo>
                    <a:lnTo>
                      <a:pt x="175" y="632"/>
                    </a:lnTo>
                    <a:lnTo>
                      <a:pt x="178" y="630"/>
                    </a:lnTo>
                    <a:lnTo>
                      <a:pt x="182" y="620"/>
                    </a:lnTo>
                    <a:lnTo>
                      <a:pt x="182" y="619"/>
                    </a:lnTo>
                    <a:lnTo>
                      <a:pt x="184" y="619"/>
                    </a:lnTo>
                    <a:lnTo>
                      <a:pt x="187" y="627"/>
                    </a:lnTo>
                    <a:lnTo>
                      <a:pt x="188" y="630"/>
                    </a:lnTo>
                    <a:lnTo>
                      <a:pt x="195" y="649"/>
                    </a:lnTo>
                    <a:lnTo>
                      <a:pt x="198" y="654"/>
                    </a:lnTo>
                    <a:lnTo>
                      <a:pt x="198" y="655"/>
                    </a:lnTo>
                    <a:lnTo>
                      <a:pt x="203" y="662"/>
                    </a:lnTo>
                    <a:lnTo>
                      <a:pt x="205" y="665"/>
                    </a:lnTo>
                    <a:lnTo>
                      <a:pt x="206" y="666"/>
                    </a:lnTo>
                    <a:lnTo>
                      <a:pt x="206" y="671"/>
                    </a:lnTo>
                    <a:lnTo>
                      <a:pt x="205" y="672"/>
                    </a:lnTo>
                    <a:lnTo>
                      <a:pt x="205" y="673"/>
                    </a:lnTo>
                    <a:lnTo>
                      <a:pt x="203" y="679"/>
                    </a:lnTo>
                    <a:lnTo>
                      <a:pt x="203" y="685"/>
                    </a:lnTo>
                    <a:lnTo>
                      <a:pt x="205" y="690"/>
                    </a:lnTo>
                    <a:lnTo>
                      <a:pt x="205" y="693"/>
                    </a:lnTo>
                    <a:lnTo>
                      <a:pt x="206" y="693"/>
                    </a:lnTo>
                    <a:lnTo>
                      <a:pt x="209" y="697"/>
                    </a:lnTo>
                    <a:lnTo>
                      <a:pt x="209" y="700"/>
                    </a:lnTo>
                    <a:lnTo>
                      <a:pt x="211" y="700"/>
                    </a:lnTo>
                    <a:lnTo>
                      <a:pt x="213" y="701"/>
                    </a:lnTo>
                    <a:lnTo>
                      <a:pt x="215" y="703"/>
                    </a:lnTo>
                    <a:lnTo>
                      <a:pt x="227" y="712"/>
                    </a:lnTo>
                    <a:lnTo>
                      <a:pt x="230" y="718"/>
                    </a:lnTo>
                    <a:lnTo>
                      <a:pt x="230" y="719"/>
                    </a:lnTo>
                    <a:lnTo>
                      <a:pt x="231" y="721"/>
                    </a:lnTo>
                    <a:lnTo>
                      <a:pt x="231" y="724"/>
                    </a:lnTo>
                    <a:lnTo>
                      <a:pt x="233" y="724"/>
                    </a:lnTo>
                    <a:lnTo>
                      <a:pt x="240" y="731"/>
                    </a:lnTo>
                    <a:lnTo>
                      <a:pt x="241" y="731"/>
                    </a:lnTo>
                    <a:lnTo>
                      <a:pt x="247" y="735"/>
                    </a:lnTo>
                    <a:lnTo>
                      <a:pt x="252" y="735"/>
                    </a:lnTo>
                    <a:lnTo>
                      <a:pt x="255" y="733"/>
                    </a:lnTo>
                    <a:lnTo>
                      <a:pt x="256" y="733"/>
                    </a:lnTo>
                    <a:lnTo>
                      <a:pt x="258" y="732"/>
                    </a:lnTo>
                    <a:lnTo>
                      <a:pt x="259" y="729"/>
                    </a:lnTo>
                    <a:lnTo>
                      <a:pt x="273" y="715"/>
                    </a:lnTo>
                    <a:lnTo>
                      <a:pt x="278" y="701"/>
                    </a:lnTo>
                    <a:lnTo>
                      <a:pt x="286" y="694"/>
                    </a:lnTo>
                    <a:lnTo>
                      <a:pt x="293" y="696"/>
                    </a:lnTo>
                    <a:lnTo>
                      <a:pt x="302" y="692"/>
                    </a:lnTo>
                    <a:lnTo>
                      <a:pt x="302" y="689"/>
                    </a:lnTo>
                    <a:lnTo>
                      <a:pt x="305" y="678"/>
                    </a:lnTo>
                    <a:lnTo>
                      <a:pt x="307" y="665"/>
                    </a:lnTo>
                    <a:lnTo>
                      <a:pt x="308" y="664"/>
                    </a:lnTo>
                    <a:lnTo>
                      <a:pt x="322" y="651"/>
                    </a:lnTo>
                    <a:lnTo>
                      <a:pt x="324" y="651"/>
                    </a:lnTo>
                    <a:lnTo>
                      <a:pt x="328" y="655"/>
                    </a:lnTo>
                    <a:lnTo>
                      <a:pt x="328" y="656"/>
                    </a:lnTo>
                    <a:lnTo>
                      <a:pt x="329" y="658"/>
                    </a:lnTo>
                    <a:lnTo>
                      <a:pt x="328" y="659"/>
                    </a:lnTo>
                    <a:lnTo>
                      <a:pt x="328" y="662"/>
                    </a:lnTo>
                    <a:lnTo>
                      <a:pt x="331" y="662"/>
                    </a:lnTo>
                    <a:lnTo>
                      <a:pt x="335" y="664"/>
                    </a:lnTo>
                    <a:lnTo>
                      <a:pt x="335" y="668"/>
                    </a:lnTo>
                    <a:lnTo>
                      <a:pt x="336" y="671"/>
                    </a:lnTo>
                    <a:lnTo>
                      <a:pt x="339" y="671"/>
                    </a:lnTo>
                    <a:lnTo>
                      <a:pt x="346" y="673"/>
                    </a:lnTo>
                    <a:lnTo>
                      <a:pt x="347" y="673"/>
                    </a:lnTo>
                    <a:lnTo>
                      <a:pt x="347" y="672"/>
                    </a:lnTo>
                    <a:lnTo>
                      <a:pt x="352" y="671"/>
                    </a:lnTo>
                    <a:lnTo>
                      <a:pt x="353" y="671"/>
                    </a:lnTo>
                    <a:lnTo>
                      <a:pt x="354" y="669"/>
                    </a:lnTo>
                    <a:lnTo>
                      <a:pt x="357" y="669"/>
                    </a:lnTo>
                    <a:lnTo>
                      <a:pt x="357" y="675"/>
                    </a:lnTo>
                    <a:lnTo>
                      <a:pt x="353" y="679"/>
                    </a:lnTo>
                    <a:lnTo>
                      <a:pt x="347" y="682"/>
                    </a:lnTo>
                    <a:lnTo>
                      <a:pt x="346" y="683"/>
                    </a:lnTo>
                    <a:lnTo>
                      <a:pt x="345" y="686"/>
                    </a:lnTo>
                    <a:lnTo>
                      <a:pt x="346" y="690"/>
                    </a:lnTo>
                    <a:lnTo>
                      <a:pt x="347" y="693"/>
                    </a:lnTo>
                    <a:lnTo>
                      <a:pt x="347" y="694"/>
                    </a:lnTo>
                    <a:lnTo>
                      <a:pt x="352" y="694"/>
                    </a:lnTo>
                    <a:lnTo>
                      <a:pt x="353" y="693"/>
                    </a:lnTo>
                    <a:lnTo>
                      <a:pt x="354" y="693"/>
                    </a:lnTo>
                    <a:lnTo>
                      <a:pt x="357" y="692"/>
                    </a:lnTo>
                    <a:lnTo>
                      <a:pt x="374" y="692"/>
                    </a:lnTo>
                    <a:lnTo>
                      <a:pt x="385" y="694"/>
                    </a:lnTo>
                    <a:lnTo>
                      <a:pt x="393" y="701"/>
                    </a:lnTo>
                    <a:lnTo>
                      <a:pt x="400" y="707"/>
                    </a:lnTo>
                    <a:lnTo>
                      <a:pt x="405" y="707"/>
                    </a:lnTo>
                    <a:lnTo>
                      <a:pt x="414" y="703"/>
                    </a:lnTo>
                    <a:lnTo>
                      <a:pt x="419" y="703"/>
                    </a:lnTo>
                    <a:lnTo>
                      <a:pt x="425" y="701"/>
                    </a:lnTo>
                    <a:lnTo>
                      <a:pt x="434" y="709"/>
                    </a:lnTo>
                    <a:lnTo>
                      <a:pt x="444" y="714"/>
                    </a:lnTo>
                    <a:lnTo>
                      <a:pt x="445" y="714"/>
                    </a:lnTo>
                    <a:lnTo>
                      <a:pt x="449" y="711"/>
                    </a:lnTo>
                    <a:lnTo>
                      <a:pt x="449" y="709"/>
                    </a:lnTo>
                    <a:lnTo>
                      <a:pt x="451" y="708"/>
                    </a:lnTo>
                    <a:lnTo>
                      <a:pt x="449" y="708"/>
                    </a:lnTo>
                    <a:lnTo>
                      <a:pt x="448" y="707"/>
                    </a:lnTo>
                    <a:lnTo>
                      <a:pt x="448" y="703"/>
                    </a:lnTo>
                    <a:lnTo>
                      <a:pt x="449" y="701"/>
                    </a:lnTo>
                    <a:lnTo>
                      <a:pt x="453" y="701"/>
                    </a:lnTo>
                    <a:lnTo>
                      <a:pt x="456" y="703"/>
                    </a:lnTo>
                    <a:lnTo>
                      <a:pt x="458" y="705"/>
                    </a:lnTo>
                    <a:lnTo>
                      <a:pt x="459" y="705"/>
                    </a:lnTo>
                    <a:lnTo>
                      <a:pt x="462" y="703"/>
                    </a:lnTo>
                    <a:lnTo>
                      <a:pt x="462" y="687"/>
                    </a:lnTo>
                    <a:lnTo>
                      <a:pt x="456" y="676"/>
                    </a:lnTo>
                    <a:lnTo>
                      <a:pt x="456" y="673"/>
                    </a:lnTo>
                    <a:lnTo>
                      <a:pt x="459" y="671"/>
                    </a:lnTo>
                    <a:lnTo>
                      <a:pt x="459" y="669"/>
                    </a:lnTo>
                    <a:lnTo>
                      <a:pt x="460" y="668"/>
                    </a:lnTo>
                    <a:lnTo>
                      <a:pt x="462" y="664"/>
                    </a:lnTo>
                    <a:lnTo>
                      <a:pt x="463" y="656"/>
                    </a:lnTo>
                    <a:lnTo>
                      <a:pt x="463" y="648"/>
                    </a:lnTo>
                    <a:lnTo>
                      <a:pt x="467" y="651"/>
                    </a:lnTo>
                    <a:lnTo>
                      <a:pt x="470" y="647"/>
                    </a:lnTo>
                    <a:lnTo>
                      <a:pt x="473" y="638"/>
                    </a:lnTo>
                    <a:lnTo>
                      <a:pt x="474" y="638"/>
                    </a:lnTo>
                    <a:lnTo>
                      <a:pt x="480" y="634"/>
                    </a:lnTo>
                    <a:lnTo>
                      <a:pt x="484" y="636"/>
                    </a:lnTo>
                    <a:lnTo>
                      <a:pt x="497" y="645"/>
                    </a:lnTo>
                    <a:lnTo>
                      <a:pt x="502" y="655"/>
                    </a:lnTo>
                    <a:lnTo>
                      <a:pt x="506" y="656"/>
                    </a:lnTo>
                    <a:lnTo>
                      <a:pt x="511" y="656"/>
                    </a:lnTo>
                    <a:lnTo>
                      <a:pt x="512" y="655"/>
                    </a:lnTo>
                    <a:lnTo>
                      <a:pt x="513" y="655"/>
                    </a:lnTo>
                    <a:lnTo>
                      <a:pt x="516" y="652"/>
                    </a:lnTo>
                    <a:lnTo>
                      <a:pt x="519" y="651"/>
                    </a:lnTo>
                    <a:lnTo>
                      <a:pt x="520" y="651"/>
                    </a:lnTo>
                    <a:lnTo>
                      <a:pt x="520" y="652"/>
                    </a:lnTo>
                    <a:lnTo>
                      <a:pt x="519" y="664"/>
                    </a:lnTo>
                    <a:lnTo>
                      <a:pt x="520" y="673"/>
                    </a:lnTo>
                    <a:lnTo>
                      <a:pt x="522" y="679"/>
                    </a:lnTo>
                    <a:lnTo>
                      <a:pt x="522" y="682"/>
                    </a:lnTo>
                    <a:lnTo>
                      <a:pt x="525" y="682"/>
                    </a:lnTo>
                    <a:lnTo>
                      <a:pt x="539" y="683"/>
                    </a:lnTo>
                    <a:lnTo>
                      <a:pt x="546" y="693"/>
                    </a:lnTo>
                    <a:lnTo>
                      <a:pt x="573" y="700"/>
                    </a:lnTo>
                    <a:lnTo>
                      <a:pt x="587" y="700"/>
                    </a:lnTo>
                    <a:lnTo>
                      <a:pt x="590" y="701"/>
                    </a:lnTo>
                    <a:lnTo>
                      <a:pt x="592" y="701"/>
                    </a:lnTo>
                    <a:lnTo>
                      <a:pt x="597" y="697"/>
                    </a:lnTo>
                    <a:lnTo>
                      <a:pt x="597" y="696"/>
                    </a:lnTo>
                    <a:lnTo>
                      <a:pt x="596" y="694"/>
                    </a:lnTo>
                    <a:lnTo>
                      <a:pt x="594" y="692"/>
                    </a:lnTo>
                    <a:lnTo>
                      <a:pt x="592" y="678"/>
                    </a:lnTo>
                    <a:lnTo>
                      <a:pt x="592" y="664"/>
                    </a:lnTo>
                    <a:lnTo>
                      <a:pt x="593" y="654"/>
                    </a:lnTo>
                    <a:lnTo>
                      <a:pt x="590" y="642"/>
                    </a:lnTo>
                    <a:lnTo>
                      <a:pt x="587" y="636"/>
                    </a:lnTo>
                    <a:lnTo>
                      <a:pt x="587" y="634"/>
                    </a:lnTo>
                    <a:lnTo>
                      <a:pt x="586" y="632"/>
                    </a:lnTo>
                    <a:lnTo>
                      <a:pt x="586" y="629"/>
                    </a:lnTo>
                    <a:lnTo>
                      <a:pt x="587" y="627"/>
                    </a:lnTo>
                    <a:lnTo>
                      <a:pt x="594" y="615"/>
                    </a:lnTo>
                    <a:lnTo>
                      <a:pt x="599" y="604"/>
                    </a:lnTo>
                    <a:lnTo>
                      <a:pt x="599" y="601"/>
                    </a:lnTo>
                    <a:lnTo>
                      <a:pt x="608" y="598"/>
                    </a:lnTo>
                    <a:lnTo>
                      <a:pt x="611" y="596"/>
                    </a:lnTo>
                    <a:lnTo>
                      <a:pt x="611" y="588"/>
                    </a:lnTo>
                    <a:lnTo>
                      <a:pt x="617" y="581"/>
                    </a:lnTo>
                    <a:lnTo>
                      <a:pt x="617" y="580"/>
                    </a:lnTo>
                    <a:lnTo>
                      <a:pt x="618" y="581"/>
                    </a:lnTo>
                    <a:lnTo>
                      <a:pt x="622" y="582"/>
                    </a:lnTo>
                    <a:lnTo>
                      <a:pt x="624" y="582"/>
                    </a:lnTo>
                    <a:lnTo>
                      <a:pt x="624" y="581"/>
                    </a:lnTo>
                    <a:lnTo>
                      <a:pt x="647" y="565"/>
                    </a:lnTo>
                    <a:lnTo>
                      <a:pt x="666" y="559"/>
                    </a:lnTo>
                    <a:lnTo>
                      <a:pt x="674" y="558"/>
                    </a:lnTo>
                    <a:lnTo>
                      <a:pt x="676" y="558"/>
                    </a:lnTo>
                    <a:lnTo>
                      <a:pt x="678" y="555"/>
                    </a:lnTo>
                    <a:lnTo>
                      <a:pt x="678" y="545"/>
                    </a:lnTo>
                    <a:lnTo>
                      <a:pt x="677" y="544"/>
                    </a:lnTo>
                    <a:lnTo>
                      <a:pt x="676" y="541"/>
                    </a:lnTo>
                    <a:lnTo>
                      <a:pt x="677" y="541"/>
                    </a:lnTo>
                    <a:lnTo>
                      <a:pt x="692" y="532"/>
                    </a:lnTo>
                    <a:lnTo>
                      <a:pt x="695" y="532"/>
                    </a:lnTo>
                    <a:lnTo>
                      <a:pt x="684" y="498"/>
                    </a:lnTo>
                    <a:lnTo>
                      <a:pt x="684" y="491"/>
                    </a:lnTo>
                    <a:lnTo>
                      <a:pt x="683" y="489"/>
                    </a:lnTo>
                    <a:lnTo>
                      <a:pt x="685" y="483"/>
                    </a:lnTo>
                    <a:lnTo>
                      <a:pt x="689" y="481"/>
                    </a:lnTo>
                    <a:lnTo>
                      <a:pt x="696" y="476"/>
                    </a:lnTo>
                    <a:lnTo>
                      <a:pt x="706" y="467"/>
                    </a:lnTo>
                    <a:lnTo>
                      <a:pt x="706" y="464"/>
                    </a:lnTo>
                    <a:lnTo>
                      <a:pt x="705" y="464"/>
                    </a:lnTo>
                    <a:lnTo>
                      <a:pt x="703" y="461"/>
                    </a:lnTo>
                    <a:lnTo>
                      <a:pt x="703" y="455"/>
                    </a:lnTo>
                    <a:lnTo>
                      <a:pt x="705" y="451"/>
                    </a:lnTo>
                    <a:lnTo>
                      <a:pt x="705" y="450"/>
                    </a:lnTo>
                    <a:lnTo>
                      <a:pt x="702" y="447"/>
                    </a:lnTo>
                    <a:lnTo>
                      <a:pt x="695" y="441"/>
                    </a:lnTo>
                    <a:lnTo>
                      <a:pt x="692" y="440"/>
                    </a:lnTo>
                    <a:lnTo>
                      <a:pt x="691" y="440"/>
                    </a:lnTo>
                    <a:lnTo>
                      <a:pt x="688" y="439"/>
                    </a:lnTo>
                    <a:lnTo>
                      <a:pt x="685" y="436"/>
                    </a:lnTo>
                    <a:lnTo>
                      <a:pt x="684" y="436"/>
                    </a:lnTo>
                    <a:lnTo>
                      <a:pt x="681" y="439"/>
                    </a:lnTo>
                    <a:lnTo>
                      <a:pt x="681" y="440"/>
                    </a:lnTo>
                    <a:lnTo>
                      <a:pt x="680" y="439"/>
                    </a:lnTo>
                    <a:lnTo>
                      <a:pt x="680" y="433"/>
                    </a:lnTo>
                    <a:lnTo>
                      <a:pt x="678" y="433"/>
                    </a:lnTo>
                    <a:lnTo>
                      <a:pt x="671" y="418"/>
                    </a:lnTo>
                    <a:lnTo>
                      <a:pt x="671" y="407"/>
                    </a:lnTo>
                    <a:lnTo>
                      <a:pt x="668" y="401"/>
                    </a:lnTo>
                    <a:lnTo>
                      <a:pt x="663" y="379"/>
                    </a:lnTo>
                    <a:lnTo>
                      <a:pt x="654" y="359"/>
                    </a:lnTo>
                    <a:lnTo>
                      <a:pt x="657" y="355"/>
                    </a:lnTo>
                    <a:lnTo>
                      <a:pt x="666" y="340"/>
                    </a:lnTo>
                    <a:lnTo>
                      <a:pt x="661" y="337"/>
                    </a:lnTo>
                    <a:lnTo>
                      <a:pt x="660" y="334"/>
                    </a:lnTo>
                    <a:lnTo>
                      <a:pt x="654" y="330"/>
                    </a:lnTo>
                    <a:lnTo>
                      <a:pt x="647" y="313"/>
                    </a:lnTo>
                    <a:lnTo>
                      <a:pt x="645" y="310"/>
                    </a:lnTo>
                    <a:lnTo>
                      <a:pt x="643" y="310"/>
                    </a:lnTo>
                    <a:lnTo>
                      <a:pt x="643" y="309"/>
                    </a:lnTo>
                    <a:lnTo>
                      <a:pt x="642" y="306"/>
                    </a:lnTo>
                    <a:lnTo>
                      <a:pt x="642" y="302"/>
                    </a:lnTo>
                    <a:lnTo>
                      <a:pt x="636" y="296"/>
                    </a:lnTo>
                    <a:lnTo>
                      <a:pt x="607" y="274"/>
                    </a:lnTo>
                    <a:lnTo>
                      <a:pt x="606" y="268"/>
                    </a:lnTo>
                    <a:lnTo>
                      <a:pt x="606" y="267"/>
                    </a:lnTo>
                    <a:lnTo>
                      <a:pt x="604" y="266"/>
                    </a:lnTo>
                    <a:lnTo>
                      <a:pt x="601" y="264"/>
                    </a:lnTo>
                    <a:lnTo>
                      <a:pt x="600" y="263"/>
                    </a:lnTo>
                    <a:lnTo>
                      <a:pt x="589" y="263"/>
                    </a:lnTo>
                    <a:lnTo>
                      <a:pt x="578" y="257"/>
                    </a:lnTo>
                    <a:lnTo>
                      <a:pt x="572" y="253"/>
                    </a:lnTo>
                    <a:lnTo>
                      <a:pt x="557" y="239"/>
                    </a:lnTo>
                    <a:lnTo>
                      <a:pt x="557" y="236"/>
                    </a:lnTo>
                    <a:lnTo>
                      <a:pt x="554" y="235"/>
                    </a:lnTo>
                    <a:lnTo>
                      <a:pt x="548" y="235"/>
                    </a:lnTo>
                    <a:lnTo>
                      <a:pt x="546" y="234"/>
                    </a:lnTo>
                    <a:lnTo>
                      <a:pt x="546" y="231"/>
                    </a:lnTo>
                    <a:lnTo>
                      <a:pt x="547" y="221"/>
                    </a:lnTo>
                    <a:lnTo>
                      <a:pt x="543" y="217"/>
                    </a:lnTo>
                    <a:lnTo>
                      <a:pt x="533" y="214"/>
                    </a:lnTo>
                    <a:lnTo>
                      <a:pt x="526" y="214"/>
                    </a:lnTo>
                    <a:lnTo>
                      <a:pt x="523" y="215"/>
                    </a:lnTo>
                    <a:lnTo>
                      <a:pt x="519" y="215"/>
                    </a:lnTo>
                    <a:lnTo>
                      <a:pt x="515" y="213"/>
                    </a:lnTo>
                    <a:lnTo>
                      <a:pt x="508" y="210"/>
                    </a:lnTo>
                    <a:lnTo>
                      <a:pt x="505" y="207"/>
                    </a:lnTo>
                    <a:lnTo>
                      <a:pt x="501" y="206"/>
                    </a:lnTo>
                    <a:lnTo>
                      <a:pt x="501" y="204"/>
                    </a:lnTo>
                    <a:lnTo>
                      <a:pt x="499" y="204"/>
                    </a:lnTo>
                    <a:lnTo>
                      <a:pt x="495" y="191"/>
                    </a:lnTo>
                    <a:lnTo>
                      <a:pt x="494" y="189"/>
                    </a:lnTo>
                    <a:lnTo>
                      <a:pt x="492" y="179"/>
                    </a:lnTo>
                    <a:lnTo>
                      <a:pt x="484" y="169"/>
                    </a:lnTo>
                    <a:lnTo>
                      <a:pt x="476" y="162"/>
                    </a:lnTo>
                    <a:lnTo>
                      <a:pt x="476" y="161"/>
                    </a:lnTo>
                    <a:lnTo>
                      <a:pt x="474" y="160"/>
                    </a:lnTo>
                    <a:lnTo>
                      <a:pt x="472" y="155"/>
                    </a:lnTo>
                    <a:lnTo>
                      <a:pt x="459" y="126"/>
                    </a:lnTo>
                    <a:lnTo>
                      <a:pt x="448" y="108"/>
                    </a:lnTo>
                    <a:lnTo>
                      <a:pt x="441" y="100"/>
                    </a:lnTo>
                    <a:lnTo>
                      <a:pt x="439" y="100"/>
                    </a:lnTo>
                    <a:lnTo>
                      <a:pt x="439" y="86"/>
                    </a:lnTo>
                    <a:lnTo>
                      <a:pt x="441" y="80"/>
                    </a:lnTo>
                    <a:lnTo>
                      <a:pt x="446" y="66"/>
                    </a:lnTo>
                    <a:lnTo>
                      <a:pt x="446" y="63"/>
                    </a:lnTo>
                    <a:lnTo>
                      <a:pt x="445" y="59"/>
                    </a:lnTo>
                    <a:lnTo>
                      <a:pt x="444" y="41"/>
                    </a:lnTo>
                    <a:lnTo>
                      <a:pt x="445" y="41"/>
                    </a:lnTo>
                    <a:lnTo>
                      <a:pt x="441" y="39"/>
                    </a:lnTo>
                    <a:lnTo>
                      <a:pt x="436" y="39"/>
                    </a:lnTo>
                    <a:lnTo>
                      <a:pt x="434" y="38"/>
                    </a:lnTo>
                    <a:lnTo>
                      <a:pt x="431" y="34"/>
                    </a:lnTo>
                    <a:lnTo>
                      <a:pt x="427" y="27"/>
                    </a:lnTo>
                    <a:lnTo>
                      <a:pt x="427" y="23"/>
                    </a:lnTo>
                    <a:lnTo>
                      <a:pt x="425" y="20"/>
                    </a:lnTo>
                    <a:lnTo>
                      <a:pt x="420" y="14"/>
                    </a:lnTo>
                    <a:lnTo>
                      <a:pt x="417" y="4"/>
                    </a:lnTo>
                    <a:lnTo>
                      <a:pt x="416" y="2"/>
                    </a:lnTo>
                    <a:lnTo>
                      <a:pt x="412" y="0"/>
                    </a:lnTo>
                    <a:lnTo>
                      <a:pt x="406" y="0"/>
                    </a:lnTo>
                    <a:lnTo>
                      <a:pt x="403" y="4"/>
                    </a:lnTo>
                    <a:lnTo>
                      <a:pt x="402" y="9"/>
                    </a:lnTo>
                    <a:lnTo>
                      <a:pt x="400" y="10"/>
                    </a:lnTo>
                    <a:lnTo>
                      <a:pt x="399" y="11"/>
                    </a:lnTo>
                    <a:lnTo>
                      <a:pt x="382" y="33"/>
                    </a:lnTo>
                    <a:lnTo>
                      <a:pt x="382" y="35"/>
                    </a:lnTo>
                    <a:lnTo>
                      <a:pt x="384" y="39"/>
                    </a:lnTo>
                    <a:lnTo>
                      <a:pt x="382" y="41"/>
                    </a:lnTo>
                    <a:lnTo>
                      <a:pt x="381" y="43"/>
                    </a:lnTo>
                    <a:lnTo>
                      <a:pt x="376" y="48"/>
                    </a:lnTo>
                    <a:lnTo>
                      <a:pt x="368" y="53"/>
                    </a:lnTo>
                    <a:lnTo>
                      <a:pt x="362" y="53"/>
                    </a:lnTo>
                    <a:lnTo>
                      <a:pt x="349" y="46"/>
                    </a:lnTo>
                    <a:lnTo>
                      <a:pt x="345" y="45"/>
                    </a:lnTo>
                    <a:lnTo>
                      <a:pt x="331" y="38"/>
                    </a:lnTo>
                    <a:lnTo>
                      <a:pt x="329" y="35"/>
                    </a:lnTo>
                    <a:lnTo>
                      <a:pt x="329" y="38"/>
                    </a:lnTo>
                    <a:lnTo>
                      <a:pt x="328" y="41"/>
                    </a:lnTo>
                    <a:lnTo>
                      <a:pt x="328" y="42"/>
                    </a:lnTo>
                    <a:lnTo>
                      <a:pt x="325" y="42"/>
                    </a:lnTo>
                    <a:lnTo>
                      <a:pt x="322" y="45"/>
                    </a:lnTo>
                    <a:lnTo>
                      <a:pt x="322" y="57"/>
                    </a:lnTo>
                    <a:lnTo>
                      <a:pt x="325" y="70"/>
                    </a:lnTo>
                    <a:lnTo>
                      <a:pt x="325" y="73"/>
                    </a:lnTo>
                    <a:lnTo>
                      <a:pt x="315" y="78"/>
                    </a:lnTo>
                    <a:lnTo>
                      <a:pt x="308" y="86"/>
                    </a:lnTo>
                    <a:lnTo>
                      <a:pt x="324" y="109"/>
                    </a:lnTo>
                    <a:lnTo>
                      <a:pt x="325" y="112"/>
                    </a:lnTo>
                    <a:lnTo>
                      <a:pt x="325" y="116"/>
                    </a:lnTo>
                    <a:lnTo>
                      <a:pt x="324" y="116"/>
                    </a:lnTo>
                    <a:lnTo>
                      <a:pt x="324" y="117"/>
                    </a:lnTo>
                    <a:lnTo>
                      <a:pt x="315" y="115"/>
                    </a:lnTo>
                    <a:lnTo>
                      <a:pt x="307" y="115"/>
                    </a:lnTo>
                    <a:lnTo>
                      <a:pt x="304" y="116"/>
                    </a:lnTo>
                    <a:lnTo>
                      <a:pt x="304" y="115"/>
                    </a:lnTo>
                    <a:lnTo>
                      <a:pt x="302" y="100"/>
                    </a:lnTo>
                    <a:lnTo>
                      <a:pt x="304" y="88"/>
                    </a:lnTo>
                    <a:lnTo>
                      <a:pt x="304" y="87"/>
                    </a:lnTo>
                    <a:lnTo>
                      <a:pt x="302" y="86"/>
                    </a:lnTo>
                    <a:lnTo>
                      <a:pt x="301" y="83"/>
                    </a:lnTo>
                    <a:lnTo>
                      <a:pt x="298" y="81"/>
                    </a:lnTo>
                    <a:lnTo>
                      <a:pt x="298" y="80"/>
                    </a:lnTo>
                    <a:lnTo>
                      <a:pt x="297" y="80"/>
                    </a:lnTo>
                    <a:lnTo>
                      <a:pt x="294" y="77"/>
                    </a:lnTo>
                    <a:lnTo>
                      <a:pt x="273" y="77"/>
                    </a:lnTo>
                    <a:lnTo>
                      <a:pt x="261" y="76"/>
                    </a:lnTo>
                    <a:lnTo>
                      <a:pt x="259" y="76"/>
                    </a:lnTo>
                    <a:lnTo>
                      <a:pt x="258" y="77"/>
                    </a:lnTo>
                    <a:lnTo>
                      <a:pt x="256" y="77"/>
                    </a:lnTo>
                    <a:lnTo>
                      <a:pt x="247" y="76"/>
                    </a:lnTo>
                    <a:lnTo>
                      <a:pt x="237" y="76"/>
                    </a:lnTo>
                    <a:lnTo>
                      <a:pt x="209" y="84"/>
                    </a:lnTo>
                    <a:lnTo>
                      <a:pt x="208" y="84"/>
                    </a:lnTo>
                    <a:lnTo>
                      <a:pt x="206" y="78"/>
                    </a:lnTo>
                    <a:lnTo>
                      <a:pt x="206" y="77"/>
                    </a:lnTo>
                    <a:lnTo>
                      <a:pt x="205" y="77"/>
                    </a:lnTo>
                    <a:lnTo>
                      <a:pt x="205" y="76"/>
                    </a:lnTo>
                    <a:lnTo>
                      <a:pt x="201" y="76"/>
                    </a:lnTo>
                    <a:lnTo>
                      <a:pt x="201" y="77"/>
                    </a:lnTo>
                    <a:lnTo>
                      <a:pt x="192" y="86"/>
                    </a:lnTo>
                    <a:lnTo>
                      <a:pt x="182" y="86"/>
                    </a:lnTo>
                    <a:lnTo>
                      <a:pt x="173" y="84"/>
                    </a:lnTo>
                    <a:lnTo>
                      <a:pt x="171" y="84"/>
                    </a:lnTo>
                    <a:lnTo>
                      <a:pt x="170" y="86"/>
                    </a:lnTo>
                    <a:lnTo>
                      <a:pt x="168" y="86"/>
                    </a:lnTo>
                    <a:lnTo>
                      <a:pt x="167" y="90"/>
                    </a:lnTo>
                    <a:lnTo>
                      <a:pt x="166" y="91"/>
                    </a:lnTo>
                    <a:lnTo>
                      <a:pt x="163" y="91"/>
                    </a:lnTo>
                    <a:lnTo>
                      <a:pt x="163" y="90"/>
                    </a:lnTo>
                    <a:lnTo>
                      <a:pt x="153" y="80"/>
                    </a:lnTo>
                    <a:lnTo>
                      <a:pt x="136" y="66"/>
                    </a:lnTo>
                    <a:lnTo>
                      <a:pt x="135" y="64"/>
                    </a:lnTo>
                    <a:lnTo>
                      <a:pt x="128" y="60"/>
                    </a:lnTo>
                    <a:lnTo>
                      <a:pt x="127" y="60"/>
                    </a:lnTo>
                    <a:lnTo>
                      <a:pt x="127" y="62"/>
                    </a:lnTo>
                    <a:lnTo>
                      <a:pt x="125" y="62"/>
                    </a:lnTo>
                    <a:lnTo>
                      <a:pt x="124" y="63"/>
                    </a:lnTo>
                    <a:lnTo>
                      <a:pt x="124" y="66"/>
                    </a:lnTo>
                    <a:lnTo>
                      <a:pt x="122" y="69"/>
                    </a:lnTo>
                    <a:lnTo>
                      <a:pt x="122" y="77"/>
                    </a:lnTo>
                    <a:lnTo>
                      <a:pt x="124" y="81"/>
                    </a:lnTo>
                    <a:lnTo>
                      <a:pt x="124" y="83"/>
                    </a:lnTo>
                    <a:lnTo>
                      <a:pt x="121" y="88"/>
                    </a:lnTo>
                    <a:lnTo>
                      <a:pt x="115" y="91"/>
                    </a:lnTo>
                    <a:lnTo>
                      <a:pt x="114" y="93"/>
                    </a:lnTo>
                    <a:lnTo>
                      <a:pt x="106" y="93"/>
                    </a:lnTo>
                    <a:lnTo>
                      <a:pt x="100" y="94"/>
                    </a:lnTo>
                    <a:lnTo>
                      <a:pt x="99" y="94"/>
                    </a:lnTo>
                    <a:lnTo>
                      <a:pt x="99" y="95"/>
                    </a:lnTo>
                    <a:lnTo>
                      <a:pt x="101" y="95"/>
                    </a:lnTo>
                    <a:lnTo>
                      <a:pt x="103" y="98"/>
                    </a:lnTo>
                    <a:lnTo>
                      <a:pt x="104" y="112"/>
                    </a:lnTo>
                    <a:lnTo>
                      <a:pt x="103" y="113"/>
                    </a:lnTo>
                    <a:lnTo>
                      <a:pt x="103" y="136"/>
                    </a:lnTo>
                    <a:lnTo>
                      <a:pt x="101" y="137"/>
                    </a:lnTo>
                    <a:lnTo>
                      <a:pt x="96" y="144"/>
                    </a:lnTo>
                    <a:lnTo>
                      <a:pt x="92" y="148"/>
                    </a:lnTo>
                    <a:lnTo>
                      <a:pt x="88" y="150"/>
                    </a:lnTo>
                    <a:lnTo>
                      <a:pt x="86" y="151"/>
                    </a:lnTo>
                    <a:lnTo>
                      <a:pt x="86" y="157"/>
                    </a:lnTo>
                    <a:lnTo>
                      <a:pt x="92" y="165"/>
                    </a:lnTo>
                    <a:lnTo>
                      <a:pt x="97" y="173"/>
                    </a:lnTo>
                    <a:lnTo>
                      <a:pt x="100" y="182"/>
                    </a:lnTo>
                    <a:lnTo>
                      <a:pt x="99" y="191"/>
                    </a:lnTo>
                    <a:lnTo>
                      <a:pt x="100" y="194"/>
                    </a:lnTo>
                    <a:lnTo>
                      <a:pt x="96" y="196"/>
                    </a:lnTo>
                    <a:lnTo>
                      <a:pt x="88" y="194"/>
                    </a:lnTo>
                    <a:lnTo>
                      <a:pt x="85" y="191"/>
                    </a:lnTo>
                    <a:lnTo>
                      <a:pt x="76" y="184"/>
                    </a:lnTo>
                    <a:lnTo>
                      <a:pt x="67" y="179"/>
                    </a:lnTo>
                    <a:lnTo>
                      <a:pt x="65" y="179"/>
                    </a:lnTo>
                    <a:lnTo>
                      <a:pt x="65" y="184"/>
                    </a:lnTo>
                    <a:lnTo>
                      <a:pt x="67" y="190"/>
                    </a:lnTo>
                    <a:lnTo>
                      <a:pt x="67" y="204"/>
                    </a:lnTo>
                    <a:lnTo>
                      <a:pt x="62" y="206"/>
                    </a:lnTo>
                    <a:lnTo>
                      <a:pt x="61" y="206"/>
                    </a:lnTo>
                    <a:lnTo>
                      <a:pt x="61" y="210"/>
                    </a:lnTo>
                    <a:lnTo>
                      <a:pt x="53" y="201"/>
                    </a:lnTo>
                    <a:lnTo>
                      <a:pt x="41" y="19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46" name="Freeform 977">
                <a:extLst>
                  <a:ext uri="{FF2B5EF4-FFF2-40B4-BE49-F238E27FC236}">
                    <a16:creationId xmlns:a16="http://schemas.microsoft.com/office/drawing/2014/main" id="{F3F74728-8052-BDF3-7E18-CBBA61B222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1" y="2293"/>
                <a:ext cx="102" cy="75"/>
              </a:xfrm>
              <a:custGeom>
                <a:avLst/>
                <a:gdLst>
                  <a:gd name="T0" fmla="*/ 321 w 408"/>
                  <a:gd name="T1" fmla="*/ 0 h 302"/>
                  <a:gd name="T2" fmla="*/ 251 w 408"/>
                  <a:gd name="T3" fmla="*/ 22 h 302"/>
                  <a:gd name="T4" fmla="*/ 217 w 408"/>
                  <a:gd name="T5" fmla="*/ 8 h 302"/>
                  <a:gd name="T6" fmla="*/ 198 w 408"/>
                  <a:gd name="T7" fmla="*/ 5 h 302"/>
                  <a:gd name="T8" fmla="*/ 169 w 408"/>
                  <a:gd name="T9" fmla="*/ 32 h 302"/>
                  <a:gd name="T10" fmla="*/ 162 w 408"/>
                  <a:gd name="T11" fmla="*/ 61 h 302"/>
                  <a:gd name="T12" fmla="*/ 163 w 408"/>
                  <a:gd name="T13" fmla="*/ 84 h 302"/>
                  <a:gd name="T14" fmla="*/ 124 w 408"/>
                  <a:gd name="T15" fmla="*/ 82 h 302"/>
                  <a:gd name="T16" fmla="*/ 99 w 408"/>
                  <a:gd name="T17" fmla="*/ 86 h 302"/>
                  <a:gd name="T18" fmla="*/ 65 w 408"/>
                  <a:gd name="T19" fmla="*/ 88 h 302"/>
                  <a:gd name="T20" fmla="*/ 57 w 408"/>
                  <a:gd name="T21" fmla="*/ 93 h 302"/>
                  <a:gd name="T22" fmla="*/ 32 w 408"/>
                  <a:gd name="T23" fmla="*/ 98 h 302"/>
                  <a:gd name="T24" fmla="*/ 0 w 408"/>
                  <a:gd name="T25" fmla="*/ 113 h 302"/>
                  <a:gd name="T26" fmla="*/ 12 w 408"/>
                  <a:gd name="T27" fmla="*/ 146 h 302"/>
                  <a:gd name="T28" fmla="*/ 7 w 408"/>
                  <a:gd name="T29" fmla="*/ 158 h 302"/>
                  <a:gd name="T30" fmla="*/ 1 w 408"/>
                  <a:gd name="T31" fmla="*/ 162 h 302"/>
                  <a:gd name="T32" fmla="*/ 12 w 408"/>
                  <a:gd name="T33" fmla="*/ 163 h 302"/>
                  <a:gd name="T34" fmla="*/ 30 w 408"/>
                  <a:gd name="T35" fmla="*/ 182 h 302"/>
                  <a:gd name="T36" fmla="*/ 46 w 408"/>
                  <a:gd name="T37" fmla="*/ 194 h 302"/>
                  <a:gd name="T38" fmla="*/ 50 w 408"/>
                  <a:gd name="T39" fmla="*/ 201 h 302"/>
                  <a:gd name="T40" fmla="*/ 77 w 408"/>
                  <a:gd name="T41" fmla="*/ 203 h 302"/>
                  <a:gd name="T42" fmla="*/ 132 w 408"/>
                  <a:gd name="T43" fmla="*/ 215 h 302"/>
                  <a:gd name="T44" fmla="*/ 166 w 408"/>
                  <a:gd name="T45" fmla="*/ 244 h 302"/>
                  <a:gd name="T46" fmla="*/ 176 w 408"/>
                  <a:gd name="T47" fmla="*/ 265 h 302"/>
                  <a:gd name="T48" fmla="*/ 183 w 408"/>
                  <a:gd name="T49" fmla="*/ 275 h 302"/>
                  <a:gd name="T50" fmla="*/ 192 w 408"/>
                  <a:gd name="T51" fmla="*/ 275 h 302"/>
                  <a:gd name="T52" fmla="*/ 204 w 408"/>
                  <a:gd name="T53" fmla="*/ 261 h 302"/>
                  <a:gd name="T54" fmla="*/ 220 w 408"/>
                  <a:gd name="T55" fmla="*/ 242 h 302"/>
                  <a:gd name="T56" fmla="*/ 236 w 408"/>
                  <a:gd name="T57" fmla="*/ 247 h 302"/>
                  <a:gd name="T58" fmla="*/ 251 w 408"/>
                  <a:gd name="T59" fmla="*/ 242 h 302"/>
                  <a:gd name="T60" fmla="*/ 247 w 408"/>
                  <a:gd name="T61" fmla="*/ 264 h 302"/>
                  <a:gd name="T62" fmla="*/ 258 w 408"/>
                  <a:gd name="T63" fmla="*/ 290 h 302"/>
                  <a:gd name="T64" fmla="*/ 266 w 408"/>
                  <a:gd name="T65" fmla="*/ 299 h 302"/>
                  <a:gd name="T66" fmla="*/ 283 w 408"/>
                  <a:gd name="T67" fmla="*/ 275 h 302"/>
                  <a:gd name="T68" fmla="*/ 307 w 408"/>
                  <a:gd name="T69" fmla="*/ 261 h 302"/>
                  <a:gd name="T70" fmla="*/ 324 w 408"/>
                  <a:gd name="T71" fmla="*/ 239 h 302"/>
                  <a:gd name="T72" fmla="*/ 339 w 408"/>
                  <a:gd name="T73" fmla="*/ 225 h 302"/>
                  <a:gd name="T74" fmla="*/ 367 w 408"/>
                  <a:gd name="T75" fmla="*/ 209 h 302"/>
                  <a:gd name="T76" fmla="*/ 392 w 408"/>
                  <a:gd name="T77" fmla="*/ 203 h 302"/>
                  <a:gd name="T78" fmla="*/ 396 w 408"/>
                  <a:gd name="T79" fmla="*/ 182 h 302"/>
                  <a:gd name="T80" fmla="*/ 405 w 408"/>
                  <a:gd name="T81" fmla="*/ 162 h 302"/>
                  <a:gd name="T82" fmla="*/ 358 w 408"/>
                  <a:gd name="T83" fmla="*/ 136 h 302"/>
                  <a:gd name="T84" fmla="*/ 345 w 408"/>
                  <a:gd name="T85" fmla="*/ 119 h 302"/>
                  <a:gd name="T86" fmla="*/ 334 w 408"/>
                  <a:gd name="T87" fmla="*/ 86 h 302"/>
                  <a:gd name="T88" fmla="*/ 317 w 408"/>
                  <a:gd name="T89" fmla="*/ 77 h 302"/>
                  <a:gd name="T90" fmla="*/ 283 w 408"/>
                  <a:gd name="T91" fmla="*/ 61 h 302"/>
                  <a:gd name="T92" fmla="*/ 296 w 408"/>
                  <a:gd name="T93" fmla="*/ 49 h 302"/>
                  <a:gd name="T94" fmla="*/ 310 w 408"/>
                  <a:gd name="T95" fmla="*/ 60 h 302"/>
                  <a:gd name="T96" fmla="*/ 324 w 408"/>
                  <a:gd name="T97" fmla="*/ 52 h 302"/>
                  <a:gd name="T98" fmla="*/ 335 w 408"/>
                  <a:gd name="T99" fmla="*/ 43 h 302"/>
                  <a:gd name="T100" fmla="*/ 349 w 408"/>
                  <a:gd name="T101" fmla="*/ 59 h 302"/>
                  <a:gd name="T102" fmla="*/ 360 w 408"/>
                  <a:gd name="T103" fmla="*/ 25 h 302"/>
                  <a:gd name="T104" fmla="*/ 354 w 408"/>
                  <a:gd name="T105" fmla="*/ 0 h 3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408" h="302">
                    <a:moveTo>
                      <a:pt x="354" y="0"/>
                    </a:moveTo>
                    <a:lnTo>
                      <a:pt x="342" y="0"/>
                    </a:lnTo>
                    <a:lnTo>
                      <a:pt x="338" y="3"/>
                    </a:lnTo>
                    <a:lnTo>
                      <a:pt x="322" y="0"/>
                    </a:lnTo>
                    <a:lnTo>
                      <a:pt x="321" y="0"/>
                    </a:lnTo>
                    <a:lnTo>
                      <a:pt x="276" y="40"/>
                    </a:lnTo>
                    <a:lnTo>
                      <a:pt x="275" y="40"/>
                    </a:lnTo>
                    <a:lnTo>
                      <a:pt x="273" y="42"/>
                    </a:lnTo>
                    <a:lnTo>
                      <a:pt x="265" y="33"/>
                    </a:lnTo>
                    <a:lnTo>
                      <a:pt x="251" y="22"/>
                    </a:lnTo>
                    <a:lnTo>
                      <a:pt x="241" y="17"/>
                    </a:lnTo>
                    <a:lnTo>
                      <a:pt x="229" y="5"/>
                    </a:lnTo>
                    <a:lnTo>
                      <a:pt x="222" y="7"/>
                    </a:lnTo>
                    <a:lnTo>
                      <a:pt x="220" y="8"/>
                    </a:lnTo>
                    <a:lnTo>
                      <a:pt x="217" y="8"/>
                    </a:lnTo>
                    <a:lnTo>
                      <a:pt x="205" y="10"/>
                    </a:lnTo>
                    <a:lnTo>
                      <a:pt x="204" y="10"/>
                    </a:lnTo>
                    <a:lnTo>
                      <a:pt x="204" y="8"/>
                    </a:lnTo>
                    <a:lnTo>
                      <a:pt x="202" y="8"/>
                    </a:lnTo>
                    <a:lnTo>
                      <a:pt x="198" y="5"/>
                    </a:lnTo>
                    <a:lnTo>
                      <a:pt x="188" y="5"/>
                    </a:lnTo>
                    <a:lnTo>
                      <a:pt x="180" y="7"/>
                    </a:lnTo>
                    <a:lnTo>
                      <a:pt x="171" y="10"/>
                    </a:lnTo>
                    <a:lnTo>
                      <a:pt x="171" y="31"/>
                    </a:lnTo>
                    <a:lnTo>
                      <a:pt x="169" y="32"/>
                    </a:lnTo>
                    <a:lnTo>
                      <a:pt x="166" y="32"/>
                    </a:lnTo>
                    <a:lnTo>
                      <a:pt x="164" y="33"/>
                    </a:lnTo>
                    <a:lnTo>
                      <a:pt x="160" y="49"/>
                    </a:lnTo>
                    <a:lnTo>
                      <a:pt x="160" y="52"/>
                    </a:lnTo>
                    <a:lnTo>
                      <a:pt x="162" y="61"/>
                    </a:lnTo>
                    <a:lnTo>
                      <a:pt x="162" y="64"/>
                    </a:lnTo>
                    <a:lnTo>
                      <a:pt x="164" y="66"/>
                    </a:lnTo>
                    <a:lnTo>
                      <a:pt x="167" y="74"/>
                    </a:lnTo>
                    <a:lnTo>
                      <a:pt x="167" y="84"/>
                    </a:lnTo>
                    <a:lnTo>
                      <a:pt x="163" y="84"/>
                    </a:lnTo>
                    <a:lnTo>
                      <a:pt x="141" y="89"/>
                    </a:lnTo>
                    <a:lnTo>
                      <a:pt x="139" y="89"/>
                    </a:lnTo>
                    <a:lnTo>
                      <a:pt x="128" y="84"/>
                    </a:lnTo>
                    <a:lnTo>
                      <a:pt x="125" y="84"/>
                    </a:lnTo>
                    <a:lnTo>
                      <a:pt x="124" y="82"/>
                    </a:lnTo>
                    <a:lnTo>
                      <a:pt x="123" y="82"/>
                    </a:lnTo>
                    <a:lnTo>
                      <a:pt x="123" y="78"/>
                    </a:lnTo>
                    <a:lnTo>
                      <a:pt x="121" y="78"/>
                    </a:lnTo>
                    <a:lnTo>
                      <a:pt x="113" y="82"/>
                    </a:lnTo>
                    <a:lnTo>
                      <a:pt x="99" y="86"/>
                    </a:lnTo>
                    <a:lnTo>
                      <a:pt x="90" y="85"/>
                    </a:lnTo>
                    <a:lnTo>
                      <a:pt x="86" y="86"/>
                    </a:lnTo>
                    <a:lnTo>
                      <a:pt x="77" y="88"/>
                    </a:lnTo>
                    <a:lnTo>
                      <a:pt x="68" y="91"/>
                    </a:lnTo>
                    <a:lnTo>
                      <a:pt x="65" y="88"/>
                    </a:lnTo>
                    <a:lnTo>
                      <a:pt x="64" y="89"/>
                    </a:lnTo>
                    <a:lnTo>
                      <a:pt x="63" y="89"/>
                    </a:lnTo>
                    <a:lnTo>
                      <a:pt x="61" y="88"/>
                    </a:lnTo>
                    <a:lnTo>
                      <a:pt x="57" y="92"/>
                    </a:lnTo>
                    <a:lnTo>
                      <a:pt x="57" y="93"/>
                    </a:lnTo>
                    <a:lnTo>
                      <a:pt x="46" y="92"/>
                    </a:lnTo>
                    <a:lnTo>
                      <a:pt x="44" y="92"/>
                    </a:lnTo>
                    <a:lnTo>
                      <a:pt x="44" y="93"/>
                    </a:lnTo>
                    <a:lnTo>
                      <a:pt x="39" y="93"/>
                    </a:lnTo>
                    <a:lnTo>
                      <a:pt x="32" y="98"/>
                    </a:lnTo>
                    <a:lnTo>
                      <a:pt x="22" y="98"/>
                    </a:lnTo>
                    <a:lnTo>
                      <a:pt x="19" y="95"/>
                    </a:lnTo>
                    <a:lnTo>
                      <a:pt x="5" y="107"/>
                    </a:lnTo>
                    <a:lnTo>
                      <a:pt x="0" y="110"/>
                    </a:lnTo>
                    <a:lnTo>
                      <a:pt x="0" y="113"/>
                    </a:lnTo>
                    <a:lnTo>
                      <a:pt x="1" y="119"/>
                    </a:lnTo>
                    <a:lnTo>
                      <a:pt x="1" y="120"/>
                    </a:lnTo>
                    <a:lnTo>
                      <a:pt x="3" y="122"/>
                    </a:lnTo>
                    <a:lnTo>
                      <a:pt x="7" y="130"/>
                    </a:lnTo>
                    <a:lnTo>
                      <a:pt x="12" y="146"/>
                    </a:lnTo>
                    <a:lnTo>
                      <a:pt x="12" y="151"/>
                    </a:lnTo>
                    <a:lnTo>
                      <a:pt x="11" y="152"/>
                    </a:lnTo>
                    <a:lnTo>
                      <a:pt x="10" y="156"/>
                    </a:lnTo>
                    <a:lnTo>
                      <a:pt x="8" y="156"/>
                    </a:lnTo>
                    <a:lnTo>
                      <a:pt x="7" y="158"/>
                    </a:lnTo>
                    <a:lnTo>
                      <a:pt x="5" y="158"/>
                    </a:lnTo>
                    <a:lnTo>
                      <a:pt x="5" y="156"/>
                    </a:lnTo>
                    <a:lnTo>
                      <a:pt x="3" y="156"/>
                    </a:lnTo>
                    <a:lnTo>
                      <a:pt x="1" y="156"/>
                    </a:lnTo>
                    <a:lnTo>
                      <a:pt x="1" y="162"/>
                    </a:lnTo>
                    <a:lnTo>
                      <a:pt x="3" y="162"/>
                    </a:lnTo>
                    <a:lnTo>
                      <a:pt x="3" y="163"/>
                    </a:lnTo>
                    <a:lnTo>
                      <a:pt x="5" y="165"/>
                    </a:lnTo>
                    <a:lnTo>
                      <a:pt x="11" y="165"/>
                    </a:lnTo>
                    <a:lnTo>
                      <a:pt x="12" y="163"/>
                    </a:lnTo>
                    <a:lnTo>
                      <a:pt x="15" y="163"/>
                    </a:lnTo>
                    <a:lnTo>
                      <a:pt x="18" y="166"/>
                    </a:lnTo>
                    <a:lnTo>
                      <a:pt x="20" y="167"/>
                    </a:lnTo>
                    <a:lnTo>
                      <a:pt x="29" y="179"/>
                    </a:lnTo>
                    <a:lnTo>
                      <a:pt x="30" y="182"/>
                    </a:lnTo>
                    <a:lnTo>
                      <a:pt x="32" y="182"/>
                    </a:lnTo>
                    <a:lnTo>
                      <a:pt x="41" y="190"/>
                    </a:lnTo>
                    <a:lnTo>
                      <a:pt x="44" y="191"/>
                    </a:lnTo>
                    <a:lnTo>
                      <a:pt x="44" y="193"/>
                    </a:lnTo>
                    <a:lnTo>
                      <a:pt x="46" y="194"/>
                    </a:lnTo>
                    <a:lnTo>
                      <a:pt x="46" y="196"/>
                    </a:lnTo>
                    <a:lnTo>
                      <a:pt x="44" y="198"/>
                    </a:lnTo>
                    <a:lnTo>
                      <a:pt x="43" y="200"/>
                    </a:lnTo>
                    <a:lnTo>
                      <a:pt x="44" y="205"/>
                    </a:lnTo>
                    <a:lnTo>
                      <a:pt x="50" y="201"/>
                    </a:lnTo>
                    <a:lnTo>
                      <a:pt x="50" y="200"/>
                    </a:lnTo>
                    <a:lnTo>
                      <a:pt x="68" y="200"/>
                    </a:lnTo>
                    <a:lnTo>
                      <a:pt x="71" y="201"/>
                    </a:lnTo>
                    <a:lnTo>
                      <a:pt x="74" y="201"/>
                    </a:lnTo>
                    <a:lnTo>
                      <a:pt x="77" y="203"/>
                    </a:lnTo>
                    <a:lnTo>
                      <a:pt x="109" y="237"/>
                    </a:lnTo>
                    <a:lnTo>
                      <a:pt x="109" y="236"/>
                    </a:lnTo>
                    <a:lnTo>
                      <a:pt x="123" y="223"/>
                    </a:lnTo>
                    <a:lnTo>
                      <a:pt x="127" y="220"/>
                    </a:lnTo>
                    <a:lnTo>
                      <a:pt x="132" y="215"/>
                    </a:lnTo>
                    <a:lnTo>
                      <a:pt x="138" y="215"/>
                    </a:lnTo>
                    <a:lnTo>
                      <a:pt x="142" y="222"/>
                    </a:lnTo>
                    <a:lnTo>
                      <a:pt x="163" y="243"/>
                    </a:lnTo>
                    <a:lnTo>
                      <a:pt x="164" y="243"/>
                    </a:lnTo>
                    <a:lnTo>
                      <a:pt x="166" y="244"/>
                    </a:lnTo>
                    <a:lnTo>
                      <a:pt x="167" y="244"/>
                    </a:lnTo>
                    <a:lnTo>
                      <a:pt x="169" y="246"/>
                    </a:lnTo>
                    <a:lnTo>
                      <a:pt x="169" y="247"/>
                    </a:lnTo>
                    <a:lnTo>
                      <a:pt x="176" y="264"/>
                    </a:lnTo>
                    <a:lnTo>
                      <a:pt x="176" y="265"/>
                    </a:lnTo>
                    <a:lnTo>
                      <a:pt x="177" y="265"/>
                    </a:lnTo>
                    <a:lnTo>
                      <a:pt x="178" y="267"/>
                    </a:lnTo>
                    <a:lnTo>
                      <a:pt x="178" y="272"/>
                    </a:lnTo>
                    <a:lnTo>
                      <a:pt x="180" y="273"/>
                    </a:lnTo>
                    <a:lnTo>
                      <a:pt x="183" y="275"/>
                    </a:lnTo>
                    <a:lnTo>
                      <a:pt x="185" y="278"/>
                    </a:lnTo>
                    <a:lnTo>
                      <a:pt x="188" y="279"/>
                    </a:lnTo>
                    <a:lnTo>
                      <a:pt x="192" y="280"/>
                    </a:lnTo>
                    <a:lnTo>
                      <a:pt x="194" y="278"/>
                    </a:lnTo>
                    <a:lnTo>
                      <a:pt x="192" y="275"/>
                    </a:lnTo>
                    <a:lnTo>
                      <a:pt x="191" y="273"/>
                    </a:lnTo>
                    <a:lnTo>
                      <a:pt x="191" y="268"/>
                    </a:lnTo>
                    <a:lnTo>
                      <a:pt x="194" y="263"/>
                    </a:lnTo>
                    <a:lnTo>
                      <a:pt x="194" y="261"/>
                    </a:lnTo>
                    <a:lnTo>
                      <a:pt x="204" y="261"/>
                    </a:lnTo>
                    <a:lnTo>
                      <a:pt x="204" y="263"/>
                    </a:lnTo>
                    <a:lnTo>
                      <a:pt x="206" y="265"/>
                    </a:lnTo>
                    <a:lnTo>
                      <a:pt x="216" y="263"/>
                    </a:lnTo>
                    <a:lnTo>
                      <a:pt x="216" y="254"/>
                    </a:lnTo>
                    <a:lnTo>
                      <a:pt x="220" y="242"/>
                    </a:lnTo>
                    <a:lnTo>
                      <a:pt x="227" y="242"/>
                    </a:lnTo>
                    <a:lnTo>
                      <a:pt x="230" y="246"/>
                    </a:lnTo>
                    <a:lnTo>
                      <a:pt x="233" y="249"/>
                    </a:lnTo>
                    <a:lnTo>
                      <a:pt x="234" y="249"/>
                    </a:lnTo>
                    <a:lnTo>
                      <a:pt x="236" y="247"/>
                    </a:lnTo>
                    <a:lnTo>
                      <a:pt x="236" y="237"/>
                    </a:lnTo>
                    <a:lnTo>
                      <a:pt x="234" y="237"/>
                    </a:lnTo>
                    <a:lnTo>
                      <a:pt x="236" y="236"/>
                    </a:lnTo>
                    <a:lnTo>
                      <a:pt x="244" y="236"/>
                    </a:lnTo>
                    <a:lnTo>
                      <a:pt x="251" y="242"/>
                    </a:lnTo>
                    <a:lnTo>
                      <a:pt x="252" y="242"/>
                    </a:lnTo>
                    <a:lnTo>
                      <a:pt x="254" y="243"/>
                    </a:lnTo>
                    <a:lnTo>
                      <a:pt x="255" y="247"/>
                    </a:lnTo>
                    <a:lnTo>
                      <a:pt x="250" y="253"/>
                    </a:lnTo>
                    <a:lnTo>
                      <a:pt x="247" y="264"/>
                    </a:lnTo>
                    <a:lnTo>
                      <a:pt x="248" y="276"/>
                    </a:lnTo>
                    <a:lnTo>
                      <a:pt x="248" y="283"/>
                    </a:lnTo>
                    <a:lnTo>
                      <a:pt x="250" y="286"/>
                    </a:lnTo>
                    <a:lnTo>
                      <a:pt x="254" y="289"/>
                    </a:lnTo>
                    <a:lnTo>
                      <a:pt x="258" y="290"/>
                    </a:lnTo>
                    <a:lnTo>
                      <a:pt x="259" y="290"/>
                    </a:lnTo>
                    <a:lnTo>
                      <a:pt x="262" y="289"/>
                    </a:lnTo>
                    <a:lnTo>
                      <a:pt x="265" y="289"/>
                    </a:lnTo>
                    <a:lnTo>
                      <a:pt x="266" y="293"/>
                    </a:lnTo>
                    <a:lnTo>
                      <a:pt x="266" y="299"/>
                    </a:lnTo>
                    <a:lnTo>
                      <a:pt x="269" y="302"/>
                    </a:lnTo>
                    <a:lnTo>
                      <a:pt x="269" y="300"/>
                    </a:lnTo>
                    <a:lnTo>
                      <a:pt x="279" y="289"/>
                    </a:lnTo>
                    <a:lnTo>
                      <a:pt x="279" y="285"/>
                    </a:lnTo>
                    <a:lnTo>
                      <a:pt x="283" y="275"/>
                    </a:lnTo>
                    <a:lnTo>
                      <a:pt x="291" y="270"/>
                    </a:lnTo>
                    <a:lnTo>
                      <a:pt x="297" y="270"/>
                    </a:lnTo>
                    <a:lnTo>
                      <a:pt x="298" y="268"/>
                    </a:lnTo>
                    <a:lnTo>
                      <a:pt x="300" y="268"/>
                    </a:lnTo>
                    <a:lnTo>
                      <a:pt x="307" y="261"/>
                    </a:lnTo>
                    <a:lnTo>
                      <a:pt x="307" y="249"/>
                    </a:lnTo>
                    <a:lnTo>
                      <a:pt x="310" y="244"/>
                    </a:lnTo>
                    <a:lnTo>
                      <a:pt x="312" y="239"/>
                    </a:lnTo>
                    <a:lnTo>
                      <a:pt x="315" y="237"/>
                    </a:lnTo>
                    <a:lnTo>
                      <a:pt x="324" y="239"/>
                    </a:lnTo>
                    <a:lnTo>
                      <a:pt x="328" y="239"/>
                    </a:lnTo>
                    <a:lnTo>
                      <a:pt x="334" y="240"/>
                    </a:lnTo>
                    <a:lnTo>
                      <a:pt x="334" y="239"/>
                    </a:lnTo>
                    <a:lnTo>
                      <a:pt x="335" y="237"/>
                    </a:lnTo>
                    <a:lnTo>
                      <a:pt x="339" y="225"/>
                    </a:lnTo>
                    <a:lnTo>
                      <a:pt x="339" y="218"/>
                    </a:lnTo>
                    <a:lnTo>
                      <a:pt x="345" y="213"/>
                    </a:lnTo>
                    <a:lnTo>
                      <a:pt x="353" y="211"/>
                    </a:lnTo>
                    <a:lnTo>
                      <a:pt x="365" y="208"/>
                    </a:lnTo>
                    <a:lnTo>
                      <a:pt x="367" y="209"/>
                    </a:lnTo>
                    <a:lnTo>
                      <a:pt x="370" y="209"/>
                    </a:lnTo>
                    <a:lnTo>
                      <a:pt x="372" y="211"/>
                    </a:lnTo>
                    <a:lnTo>
                      <a:pt x="379" y="211"/>
                    </a:lnTo>
                    <a:lnTo>
                      <a:pt x="385" y="206"/>
                    </a:lnTo>
                    <a:lnTo>
                      <a:pt x="392" y="203"/>
                    </a:lnTo>
                    <a:lnTo>
                      <a:pt x="406" y="189"/>
                    </a:lnTo>
                    <a:lnTo>
                      <a:pt x="408" y="189"/>
                    </a:lnTo>
                    <a:lnTo>
                      <a:pt x="399" y="186"/>
                    </a:lnTo>
                    <a:lnTo>
                      <a:pt x="398" y="186"/>
                    </a:lnTo>
                    <a:lnTo>
                      <a:pt x="396" y="182"/>
                    </a:lnTo>
                    <a:lnTo>
                      <a:pt x="396" y="179"/>
                    </a:lnTo>
                    <a:lnTo>
                      <a:pt x="399" y="173"/>
                    </a:lnTo>
                    <a:lnTo>
                      <a:pt x="406" y="166"/>
                    </a:lnTo>
                    <a:lnTo>
                      <a:pt x="406" y="163"/>
                    </a:lnTo>
                    <a:lnTo>
                      <a:pt x="405" y="162"/>
                    </a:lnTo>
                    <a:lnTo>
                      <a:pt x="403" y="162"/>
                    </a:lnTo>
                    <a:lnTo>
                      <a:pt x="386" y="153"/>
                    </a:lnTo>
                    <a:lnTo>
                      <a:pt x="385" y="151"/>
                    </a:lnTo>
                    <a:lnTo>
                      <a:pt x="377" y="145"/>
                    </a:lnTo>
                    <a:lnTo>
                      <a:pt x="358" y="136"/>
                    </a:lnTo>
                    <a:lnTo>
                      <a:pt x="343" y="123"/>
                    </a:lnTo>
                    <a:lnTo>
                      <a:pt x="342" y="123"/>
                    </a:lnTo>
                    <a:lnTo>
                      <a:pt x="341" y="122"/>
                    </a:lnTo>
                    <a:lnTo>
                      <a:pt x="342" y="120"/>
                    </a:lnTo>
                    <a:lnTo>
                      <a:pt x="345" y="119"/>
                    </a:lnTo>
                    <a:lnTo>
                      <a:pt x="350" y="114"/>
                    </a:lnTo>
                    <a:lnTo>
                      <a:pt x="347" y="103"/>
                    </a:lnTo>
                    <a:lnTo>
                      <a:pt x="347" y="100"/>
                    </a:lnTo>
                    <a:lnTo>
                      <a:pt x="334" y="88"/>
                    </a:lnTo>
                    <a:lnTo>
                      <a:pt x="334" y="86"/>
                    </a:lnTo>
                    <a:lnTo>
                      <a:pt x="331" y="85"/>
                    </a:lnTo>
                    <a:lnTo>
                      <a:pt x="331" y="84"/>
                    </a:lnTo>
                    <a:lnTo>
                      <a:pt x="328" y="84"/>
                    </a:lnTo>
                    <a:lnTo>
                      <a:pt x="318" y="79"/>
                    </a:lnTo>
                    <a:lnTo>
                      <a:pt x="317" y="77"/>
                    </a:lnTo>
                    <a:lnTo>
                      <a:pt x="317" y="75"/>
                    </a:lnTo>
                    <a:lnTo>
                      <a:pt x="290" y="69"/>
                    </a:lnTo>
                    <a:lnTo>
                      <a:pt x="286" y="64"/>
                    </a:lnTo>
                    <a:lnTo>
                      <a:pt x="283" y="63"/>
                    </a:lnTo>
                    <a:lnTo>
                      <a:pt x="283" y="61"/>
                    </a:lnTo>
                    <a:lnTo>
                      <a:pt x="276" y="45"/>
                    </a:lnTo>
                    <a:lnTo>
                      <a:pt x="282" y="46"/>
                    </a:lnTo>
                    <a:lnTo>
                      <a:pt x="282" y="47"/>
                    </a:lnTo>
                    <a:lnTo>
                      <a:pt x="284" y="47"/>
                    </a:lnTo>
                    <a:lnTo>
                      <a:pt x="296" y="49"/>
                    </a:lnTo>
                    <a:lnTo>
                      <a:pt x="304" y="46"/>
                    </a:lnTo>
                    <a:lnTo>
                      <a:pt x="305" y="53"/>
                    </a:lnTo>
                    <a:lnTo>
                      <a:pt x="305" y="54"/>
                    </a:lnTo>
                    <a:lnTo>
                      <a:pt x="310" y="59"/>
                    </a:lnTo>
                    <a:lnTo>
                      <a:pt x="310" y="60"/>
                    </a:lnTo>
                    <a:lnTo>
                      <a:pt x="312" y="60"/>
                    </a:lnTo>
                    <a:lnTo>
                      <a:pt x="314" y="59"/>
                    </a:lnTo>
                    <a:lnTo>
                      <a:pt x="314" y="57"/>
                    </a:lnTo>
                    <a:lnTo>
                      <a:pt x="318" y="50"/>
                    </a:lnTo>
                    <a:lnTo>
                      <a:pt x="324" y="52"/>
                    </a:lnTo>
                    <a:lnTo>
                      <a:pt x="329" y="50"/>
                    </a:lnTo>
                    <a:lnTo>
                      <a:pt x="329" y="49"/>
                    </a:lnTo>
                    <a:lnTo>
                      <a:pt x="331" y="46"/>
                    </a:lnTo>
                    <a:lnTo>
                      <a:pt x="331" y="42"/>
                    </a:lnTo>
                    <a:lnTo>
                      <a:pt x="335" y="43"/>
                    </a:lnTo>
                    <a:lnTo>
                      <a:pt x="336" y="47"/>
                    </a:lnTo>
                    <a:lnTo>
                      <a:pt x="338" y="49"/>
                    </a:lnTo>
                    <a:lnTo>
                      <a:pt x="338" y="52"/>
                    </a:lnTo>
                    <a:lnTo>
                      <a:pt x="341" y="56"/>
                    </a:lnTo>
                    <a:lnTo>
                      <a:pt x="349" y="59"/>
                    </a:lnTo>
                    <a:lnTo>
                      <a:pt x="349" y="54"/>
                    </a:lnTo>
                    <a:lnTo>
                      <a:pt x="360" y="33"/>
                    </a:lnTo>
                    <a:lnTo>
                      <a:pt x="363" y="31"/>
                    </a:lnTo>
                    <a:lnTo>
                      <a:pt x="363" y="25"/>
                    </a:lnTo>
                    <a:lnTo>
                      <a:pt x="360" y="25"/>
                    </a:lnTo>
                    <a:lnTo>
                      <a:pt x="360" y="24"/>
                    </a:lnTo>
                    <a:lnTo>
                      <a:pt x="356" y="17"/>
                    </a:lnTo>
                    <a:lnTo>
                      <a:pt x="357" y="11"/>
                    </a:lnTo>
                    <a:lnTo>
                      <a:pt x="357" y="3"/>
                    </a:lnTo>
                    <a:lnTo>
                      <a:pt x="35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47" name="Freeform 978">
                <a:extLst>
                  <a:ext uri="{FF2B5EF4-FFF2-40B4-BE49-F238E27FC236}">
                    <a16:creationId xmlns:a16="http://schemas.microsoft.com/office/drawing/2014/main" id="{E09D306A-61C8-95DD-400C-10E5A96303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6" y="2344"/>
                <a:ext cx="99" cy="163"/>
              </a:xfrm>
              <a:custGeom>
                <a:avLst/>
                <a:gdLst>
                  <a:gd name="T0" fmla="*/ 130 w 394"/>
                  <a:gd name="T1" fmla="*/ 41 h 651"/>
                  <a:gd name="T2" fmla="*/ 101 w 394"/>
                  <a:gd name="T3" fmla="*/ 53 h 651"/>
                  <a:gd name="T4" fmla="*/ 85 w 394"/>
                  <a:gd name="T5" fmla="*/ 71 h 651"/>
                  <a:gd name="T6" fmla="*/ 73 w 394"/>
                  <a:gd name="T7" fmla="*/ 56 h 651"/>
                  <a:gd name="T8" fmla="*/ 35 w 394"/>
                  <a:gd name="T9" fmla="*/ 7 h 651"/>
                  <a:gd name="T10" fmla="*/ 10 w 394"/>
                  <a:gd name="T11" fmla="*/ 38 h 651"/>
                  <a:gd name="T12" fmla="*/ 0 w 394"/>
                  <a:gd name="T13" fmla="*/ 70 h 651"/>
                  <a:gd name="T14" fmla="*/ 31 w 394"/>
                  <a:gd name="T15" fmla="*/ 70 h 651"/>
                  <a:gd name="T16" fmla="*/ 42 w 394"/>
                  <a:gd name="T17" fmla="*/ 94 h 651"/>
                  <a:gd name="T18" fmla="*/ 54 w 394"/>
                  <a:gd name="T19" fmla="*/ 126 h 651"/>
                  <a:gd name="T20" fmla="*/ 15 w 394"/>
                  <a:gd name="T21" fmla="*/ 158 h 651"/>
                  <a:gd name="T22" fmla="*/ 18 w 394"/>
                  <a:gd name="T23" fmla="*/ 187 h 651"/>
                  <a:gd name="T24" fmla="*/ 59 w 394"/>
                  <a:gd name="T25" fmla="*/ 228 h 651"/>
                  <a:gd name="T26" fmla="*/ 51 w 394"/>
                  <a:gd name="T27" fmla="*/ 279 h 651"/>
                  <a:gd name="T28" fmla="*/ 43 w 394"/>
                  <a:gd name="T29" fmla="*/ 317 h 651"/>
                  <a:gd name="T30" fmla="*/ 36 w 394"/>
                  <a:gd name="T31" fmla="*/ 364 h 651"/>
                  <a:gd name="T32" fmla="*/ 35 w 394"/>
                  <a:gd name="T33" fmla="*/ 379 h 651"/>
                  <a:gd name="T34" fmla="*/ 105 w 394"/>
                  <a:gd name="T35" fmla="*/ 398 h 651"/>
                  <a:gd name="T36" fmla="*/ 135 w 394"/>
                  <a:gd name="T37" fmla="*/ 409 h 651"/>
                  <a:gd name="T38" fmla="*/ 152 w 394"/>
                  <a:gd name="T39" fmla="*/ 457 h 651"/>
                  <a:gd name="T40" fmla="*/ 165 w 394"/>
                  <a:gd name="T41" fmla="*/ 493 h 651"/>
                  <a:gd name="T42" fmla="*/ 188 w 394"/>
                  <a:gd name="T43" fmla="*/ 521 h 651"/>
                  <a:gd name="T44" fmla="*/ 170 w 394"/>
                  <a:gd name="T45" fmla="*/ 546 h 651"/>
                  <a:gd name="T46" fmla="*/ 176 w 394"/>
                  <a:gd name="T47" fmla="*/ 575 h 651"/>
                  <a:gd name="T48" fmla="*/ 214 w 394"/>
                  <a:gd name="T49" fmla="*/ 603 h 651"/>
                  <a:gd name="T50" fmla="*/ 223 w 394"/>
                  <a:gd name="T51" fmla="*/ 633 h 651"/>
                  <a:gd name="T52" fmla="*/ 272 w 394"/>
                  <a:gd name="T53" fmla="*/ 651 h 651"/>
                  <a:gd name="T54" fmla="*/ 282 w 394"/>
                  <a:gd name="T55" fmla="*/ 619 h 651"/>
                  <a:gd name="T56" fmla="*/ 229 w 394"/>
                  <a:gd name="T57" fmla="*/ 587 h 651"/>
                  <a:gd name="T58" fmla="*/ 238 w 394"/>
                  <a:gd name="T59" fmla="*/ 520 h 651"/>
                  <a:gd name="T60" fmla="*/ 254 w 394"/>
                  <a:gd name="T61" fmla="*/ 513 h 651"/>
                  <a:gd name="T62" fmla="*/ 296 w 394"/>
                  <a:gd name="T63" fmla="*/ 508 h 651"/>
                  <a:gd name="T64" fmla="*/ 327 w 394"/>
                  <a:gd name="T65" fmla="*/ 529 h 651"/>
                  <a:gd name="T66" fmla="*/ 314 w 394"/>
                  <a:gd name="T67" fmla="*/ 540 h 651"/>
                  <a:gd name="T68" fmla="*/ 311 w 394"/>
                  <a:gd name="T69" fmla="*/ 574 h 651"/>
                  <a:gd name="T70" fmla="*/ 335 w 394"/>
                  <a:gd name="T71" fmla="*/ 619 h 651"/>
                  <a:gd name="T72" fmla="*/ 373 w 394"/>
                  <a:gd name="T73" fmla="*/ 619 h 651"/>
                  <a:gd name="T74" fmla="*/ 370 w 394"/>
                  <a:gd name="T75" fmla="*/ 570 h 651"/>
                  <a:gd name="T76" fmla="*/ 353 w 394"/>
                  <a:gd name="T77" fmla="*/ 564 h 651"/>
                  <a:gd name="T78" fmla="*/ 373 w 394"/>
                  <a:gd name="T79" fmla="*/ 532 h 651"/>
                  <a:gd name="T80" fmla="*/ 387 w 394"/>
                  <a:gd name="T81" fmla="*/ 501 h 651"/>
                  <a:gd name="T82" fmla="*/ 385 w 394"/>
                  <a:gd name="T83" fmla="*/ 473 h 651"/>
                  <a:gd name="T84" fmla="*/ 313 w 394"/>
                  <a:gd name="T85" fmla="*/ 465 h 651"/>
                  <a:gd name="T86" fmla="*/ 282 w 394"/>
                  <a:gd name="T87" fmla="*/ 415 h 651"/>
                  <a:gd name="T88" fmla="*/ 278 w 394"/>
                  <a:gd name="T89" fmla="*/ 383 h 651"/>
                  <a:gd name="T90" fmla="*/ 332 w 394"/>
                  <a:gd name="T91" fmla="*/ 357 h 651"/>
                  <a:gd name="T92" fmla="*/ 363 w 394"/>
                  <a:gd name="T93" fmla="*/ 314 h 651"/>
                  <a:gd name="T94" fmla="*/ 377 w 394"/>
                  <a:gd name="T95" fmla="*/ 278 h 651"/>
                  <a:gd name="T96" fmla="*/ 353 w 394"/>
                  <a:gd name="T97" fmla="*/ 271 h 651"/>
                  <a:gd name="T98" fmla="*/ 325 w 394"/>
                  <a:gd name="T99" fmla="*/ 265 h 651"/>
                  <a:gd name="T100" fmla="*/ 346 w 394"/>
                  <a:gd name="T101" fmla="*/ 219 h 651"/>
                  <a:gd name="T102" fmla="*/ 360 w 394"/>
                  <a:gd name="T103" fmla="*/ 182 h 651"/>
                  <a:gd name="T104" fmla="*/ 351 w 394"/>
                  <a:gd name="T105" fmla="*/ 142 h 651"/>
                  <a:gd name="T106" fmla="*/ 365 w 394"/>
                  <a:gd name="T107" fmla="*/ 89 h 651"/>
                  <a:gd name="T108" fmla="*/ 314 w 394"/>
                  <a:gd name="T109" fmla="*/ 62 h 651"/>
                  <a:gd name="T110" fmla="*/ 296 w 394"/>
                  <a:gd name="T111" fmla="*/ 34 h 651"/>
                  <a:gd name="T112" fmla="*/ 276 w 394"/>
                  <a:gd name="T113" fmla="*/ 3 h 651"/>
                  <a:gd name="T114" fmla="*/ 236 w 394"/>
                  <a:gd name="T115" fmla="*/ 17 h 651"/>
                  <a:gd name="T116" fmla="*/ 207 w 394"/>
                  <a:gd name="T117" fmla="*/ 36 h 651"/>
                  <a:gd name="T118" fmla="*/ 176 w 394"/>
                  <a:gd name="T119" fmla="*/ 77 h 651"/>
                  <a:gd name="T120" fmla="*/ 156 w 394"/>
                  <a:gd name="T121" fmla="*/ 82 h 651"/>
                  <a:gd name="T122" fmla="*/ 152 w 394"/>
                  <a:gd name="T123" fmla="*/ 39 h 6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94" h="651">
                    <a:moveTo>
                      <a:pt x="148" y="34"/>
                    </a:moveTo>
                    <a:lnTo>
                      <a:pt x="141" y="28"/>
                    </a:lnTo>
                    <a:lnTo>
                      <a:pt x="133" y="28"/>
                    </a:lnTo>
                    <a:lnTo>
                      <a:pt x="131" y="29"/>
                    </a:lnTo>
                    <a:lnTo>
                      <a:pt x="133" y="29"/>
                    </a:lnTo>
                    <a:lnTo>
                      <a:pt x="133" y="39"/>
                    </a:lnTo>
                    <a:lnTo>
                      <a:pt x="131" y="41"/>
                    </a:lnTo>
                    <a:lnTo>
                      <a:pt x="130" y="41"/>
                    </a:lnTo>
                    <a:lnTo>
                      <a:pt x="127" y="38"/>
                    </a:lnTo>
                    <a:lnTo>
                      <a:pt x="124" y="34"/>
                    </a:lnTo>
                    <a:lnTo>
                      <a:pt x="117" y="34"/>
                    </a:lnTo>
                    <a:lnTo>
                      <a:pt x="113" y="46"/>
                    </a:lnTo>
                    <a:lnTo>
                      <a:pt x="113" y="55"/>
                    </a:lnTo>
                    <a:lnTo>
                      <a:pt x="103" y="57"/>
                    </a:lnTo>
                    <a:lnTo>
                      <a:pt x="101" y="55"/>
                    </a:lnTo>
                    <a:lnTo>
                      <a:pt x="101" y="53"/>
                    </a:lnTo>
                    <a:lnTo>
                      <a:pt x="91" y="53"/>
                    </a:lnTo>
                    <a:lnTo>
                      <a:pt x="91" y="55"/>
                    </a:lnTo>
                    <a:lnTo>
                      <a:pt x="88" y="60"/>
                    </a:lnTo>
                    <a:lnTo>
                      <a:pt x="88" y="65"/>
                    </a:lnTo>
                    <a:lnTo>
                      <a:pt x="89" y="67"/>
                    </a:lnTo>
                    <a:lnTo>
                      <a:pt x="91" y="70"/>
                    </a:lnTo>
                    <a:lnTo>
                      <a:pt x="89" y="72"/>
                    </a:lnTo>
                    <a:lnTo>
                      <a:pt x="85" y="71"/>
                    </a:lnTo>
                    <a:lnTo>
                      <a:pt x="82" y="70"/>
                    </a:lnTo>
                    <a:lnTo>
                      <a:pt x="80" y="67"/>
                    </a:lnTo>
                    <a:lnTo>
                      <a:pt x="77" y="65"/>
                    </a:lnTo>
                    <a:lnTo>
                      <a:pt x="75" y="64"/>
                    </a:lnTo>
                    <a:lnTo>
                      <a:pt x="75" y="59"/>
                    </a:lnTo>
                    <a:lnTo>
                      <a:pt x="74" y="57"/>
                    </a:lnTo>
                    <a:lnTo>
                      <a:pt x="73" y="57"/>
                    </a:lnTo>
                    <a:lnTo>
                      <a:pt x="73" y="56"/>
                    </a:lnTo>
                    <a:lnTo>
                      <a:pt x="66" y="39"/>
                    </a:lnTo>
                    <a:lnTo>
                      <a:pt x="66" y="38"/>
                    </a:lnTo>
                    <a:lnTo>
                      <a:pt x="64" y="36"/>
                    </a:lnTo>
                    <a:lnTo>
                      <a:pt x="63" y="36"/>
                    </a:lnTo>
                    <a:lnTo>
                      <a:pt x="61" y="35"/>
                    </a:lnTo>
                    <a:lnTo>
                      <a:pt x="60" y="35"/>
                    </a:lnTo>
                    <a:lnTo>
                      <a:pt x="39" y="14"/>
                    </a:lnTo>
                    <a:lnTo>
                      <a:pt x="35" y="7"/>
                    </a:lnTo>
                    <a:lnTo>
                      <a:pt x="29" y="7"/>
                    </a:lnTo>
                    <a:lnTo>
                      <a:pt x="24" y="12"/>
                    </a:lnTo>
                    <a:lnTo>
                      <a:pt x="20" y="15"/>
                    </a:lnTo>
                    <a:lnTo>
                      <a:pt x="6" y="28"/>
                    </a:lnTo>
                    <a:lnTo>
                      <a:pt x="6" y="29"/>
                    </a:lnTo>
                    <a:lnTo>
                      <a:pt x="7" y="32"/>
                    </a:lnTo>
                    <a:lnTo>
                      <a:pt x="10" y="36"/>
                    </a:lnTo>
                    <a:lnTo>
                      <a:pt x="10" y="38"/>
                    </a:lnTo>
                    <a:lnTo>
                      <a:pt x="11" y="39"/>
                    </a:lnTo>
                    <a:lnTo>
                      <a:pt x="13" y="45"/>
                    </a:lnTo>
                    <a:lnTo>
                      <a:pt x="13" y="46"/>
                    </a:lnTo>
                    <a:lnTo>
                      <a:pt x="11" y="49"/>
                    </a:lnTo>
                    <a:lnTo>
                      <a:pt x="11" y="50"/>
                    </a:lnTo>
                    <a:lnTo>
                      <a:pt x="3" y="56"/>
                    </a:lnTo>
                    <a:lnTo>
                      <a:pt x="0" y="59"/>
                    </a:lnTo>
                    <a:lnTo>
                      <a:pt x="0" y="70"/>
                    </a:lnTo>
                    <a:lnTo>
                      <a:pt x="1" y="70"/>
                    </a:lnTo>
                    <a:lnTo>
                      <a:pt x="3" y="71"/>
                    </a:lnTo>
                    <a:lnTo>
                      <a:pt x="4" y="74"/>
                    </a:lnTo>
                    <a:lnTo>
                      <a:pt x="6" y="74"/>
                    </a:lnTo>
                    <a:lnTo>
                      <a:pt x="13" y="75"/>
                    </a:lnTo>
                    <a:lnTo>
                      <a:pt x="14" y="75"/>
                    </a:lnTo>
                    <a:lnTo>
                      <a:pt x="24" y="74"/>
                    </a:lnTo>
                    <a:lnTo>
                      <a:pt x="31" y="70"/>
                    </a:lnTo>
                    <a:lnTo>
                      <a:pt x="34" y="70"/>
                    </a:lnTo>
                    <a:lnTo>
                      <a:pt x="36" y="72"/>
                    </a:lnTo>
                    <a:lnTo>
                      <a:pt x="38" y="79"/>
                    </a:lnTo>
                    <a:lnTo>
                      <a:pt x="39" y="82"/>
                    </a:lnTo>
                    <a:lnTo>
                      <a:pt x="39" y="84"/>
                    </a:lnTo>
                    <a:lnTo>
                      <a:pt x="38" y="87"/>
                    </a:lnTo>
                    <a:lnTo>
                      <a:pt x="38" y="89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6" y="101"/>
                    </a:lnTo>
                    <a:lnTo>
                      <a:pt x="50" y="106"/>
                    </a:lnTo>
                    <a:lnTo>
                      <a:pt x="51" y="108"/>
                    </a:lnTo>
                    <a:lnTo>
                      <a:pt x="51" y="109"/>
                    </a:lnTo>
                    <a:lnTo>
                      <a:pt x="53" y="110"/>
                    </a:lnTo>
                    <a:lnTo>
                      <a:pt x="53" y="122"/>
                    </a:lnTo>
                    <a:lnTo>
                      <a:pt x="54" y="126"/>
                    </a:lnTo>
                    <a:lnTo>
                      <a:pt x="54" y="127"/>
                    </a:lnTo>
                    <a:lnTo>
                      <a:pt x="51" y="131"/>
                    </a:lnTo>
                    <a:lnTo>
                      <a:pt x="42" y="131"/>
                    </a:lnTo>
                    <a:lnTo>
                      <a:pt x="24" y="139"/>
                    </a:lnTo>
                    <a:lnTo>
                      <a:pt x="22" y="139"/>
                    </a:lnTo>
                    <a:lnTo>
                      <a:pt x="21" y="141"/>
                    </a:lnTo>
                    <a:lnTo>
                      <a:pt x="16" y="155"/>
                    </a:lnTo>
                    <a:lnTo>
                      <a:pt x="15" y="158"/>
                    </a:lnTo>
                    <a:lnTo>
                      <a:pt x="8" y="168"/>
                    </a:lnTo>
                    <a:lnTo>
                      <a:pt x="8" y="170"/>
                    </a:lnTo>
                    <a:lnTo>
                      <a:pt x="10" y="173"/>
                    </a:lnTo>
                    <a:lnTo>
                      <a:pt x="11" y="173"/>
                    </a:lnTo>
                    <a:lnTo>
                      <a:pt x="11" y="175"/>
                    </a:lnTo>
                    <a:lnTo>
                      <a:pt x="14" y="180"/>
                    </a:lnTo>
                    <a:lnTo>
                      <a:pt x="17" y="184"/>
                    </a:lnTo>
                    <a:lnTo>
                      <a:pt x="18" y="187"/>
                    </a:lnTo>
                    <a:lnTo>
                      <a:pt x="18" y="190"/>
                    </a:lnTo>
                    <a:lnTo>
                      <a:pt x="22" y="207"/>
                    </a:lnTo>
                    <a:lnTo>
                      <a:pt x="22" y="208"/>
                    </a:lnTo>
                    <a:lnTo>
                      <a:pt x="28" y="211"/>
                    </a:lnTo>
                    <a:lnTo>
                      <a:pt x="38" y="214"/>
                    </a:lnTo>
                    <a:lnTo>
                      <a:pt x="43" y="214"/>
                    </a:lnTo>
                    <a:lnTo>
                      <a:pt x="54" y="225"/>
                    </a:lnTo>
                    <a:lnTo>
                      <a:pt x="59" y="228"/>
                    </a:lnTo>
                    <a:lnTo>
                      <a:pt x="63" y="229"/>
                    </a:lnTo>
                    <a:lnTo>
                      <a:pt x="64" y="229"/>
                    </a:lnTo>
                    <a:lnTo>
                      <a:pt x="64" y="235"/>
                    </a:lnTo>
                    <a:lnTo>
                      <a:pt x="66" y="237"/>
                    </a:lnTo>
                    <a:lnTo>
                      <a:pt x="59" y="260"/>
                    </a:lnTo>
                    <a:lnTo>
                      <a:pt x="57" y="261"/>
                    </a:lnTo>
                    <a:lnTo>
                      <a:pt x="54" y="268"/>
                    </a:lnTo>
                    <a:lnTo>
                      <a:pt x="51" y="279"/>
                    </a:lnTo>
                    <a:lnTo>
                      <a:pt x="56" y="283"/>
                    </a:lnTo>
                    <a:lnTo>
                      <a:pt x="56" y="286"/>
                    </a:lnTo>
                    <a:lnTo>
                      <a:pt x="54" y="292"/>
                    </a:lnTo>
                    <a:lnTo>
                      <a:pt x="50" y="297"/>
                    </a:lnTo>
                    <a:lnTo>
                      <a:pt x="41" y="303"/>
                    </a:lnTo>
                    <a:lnTo>
                      <a:pt x="38" y="303"/>
                    </a:lnTo>
                    <a:lnTo>
                      <a:pt x="38" y="306"/>
                    </a:lnTo>
                    <a:lnTo>
                      <a:pt x="43" y="317"/>
                    </a:lnTo>
                    <a:lnTo>
                      <a:pt x="42" y="320"/>
                    </a:lnTo>
                    <a:lnTo>
                      <a:pt x="28" y="326"/>
                    </a:lnTo>
                    <a:lnTo>
                      <a:pt x="24" y="326"/>
                    </a:lnTo>
                    <a:lnTo>
                      <a:pt x="32" y="353"/>
                    </a:lnTo>
                    <a:lnTo>
                      <a:pt x="31" y="356"/>
                    </a:lnTo>
                    <a:lnTo>
                      <a:pt x="32" y="357"/>
                    </a:lnTo>
                    <a:lnTo>
                      <a:pt x="36" y="357"/>
                    </a:lnTo>
                    <a:lnTo>
                      <a:pt x="36" y="364"/>
                    </a:lnTo>
                    <a:lnTo>
                      <a:pt x="41" y="373"/>
                    </a:lnTo>
                    <a:lnTo>
                      <a:pt x="42" y="373"/>
                    </a:lnTo>
                    <a:lnTo>
                      <a:pt x="41" y="374"/>
                    </a:lnTo>
                    <a:lnTo>
                      <a:pt x="41" y="376"/>
                    </a:lnTo>
                    <a:lnTo>
                      <a:pt x="39" y="377"/>
                    </a:lnTo>
                    <a:lnTo>
                      <a:pt x="38" y="376"/>
                    </a:lnTo>
                    <a:lnTo>
                      <a:pt x="36" y="376"/>
                    </a:lnTo>
                    <a:lnTo>
                      <a:pt x="35" y="379"/>
                    </a:lnTo>
                    <a:lnTo>
                      <a:pt x="35" y="381"/>
                    </a:lnTo>
                    <a:lnTo>
                      <a:pt x="36" y="388"/>
                    </a:lnTo>
                    <a:lnTo>
                      <a:pt x="39" y="391"/>
                    </a:lnTo>
                    <a:lnTo>
                      <a:pt x="54" y="399"/>
                    </a:lnTo>
                    <a:lnTo>
                      <a:pt x="61" y="409"/>
                    </a:lnTo>
                    <a:lnTo>
                      <a:pt x="64" y="409"/>
                    </a:lnTo>
                    <a:lnTo>
                      <a:pt x="68" y="405"/>
                    </a:lnTo>
                    <a:lnTo>
                      <a:pt x="105" y="398"/>
                    </a:lnTo>
                    <a:lnTo>
                      <a:pt x="114" y="398"/>
                    </a:lnTo>
                    <a:lnTo>
                      <a:pt x="119" y="399"/>
                    </a:lnTo>
                    <a:lnTo>
                      <a:pt x="121" y="402"/>
                    </a:lnTo>
                    <a:lnTo>
                      <a:pt x="121" y="403"/>
                    </a:lnTo>
                    <a:lnTo>
                      <a:pt x="124" y="409"/>
                    </a:lnTo>
                    <a:lnTo>
                      <a:pt x="133" y="408"/>
                    </a:lnTo>
                    <a:lnTo>
                      <a:pt x="135" y="408"/>
                    </a:lnTo>
                    <a:lnTo>
                      <a:pt x="135" y="409"/>
                    </a:lnTo>
                    <a:lnTo>
                      <a:pt x="134" y="412"/>
                    </a:lnTo>
                    <a:lnTo>
                      <a:pt x="128" y="419"/>
                    </a:lnTo>
                    <a:lnTo>
                      <a:pt x="120" y="434"/>
                    </a:lnTo>
                    <a:lnTo>
                      <a:pt x="119" y="444"/>
                    </a:lnTo>
                    <a:lnTo>
                      <a:pt x="120" y="444"/>
                    </a:lnTo>
                    <a:lnTo>
                      <a:pt x="149" y="455"/>
                    </a:lnTo>
                    <a:lnTo>
                      <a:pt x="151" y="457"/>
                    </a:lnTo>
                    <a:lnTo>
                      <a:pt x="152" y="457"/>
                    </a:lnTo>
                    <a:lnTo>
                      <a:pt x="149" y="462"/>
                    </a:lnTo>
                    <a:lnTo>
                      <a:pt x="149" y="476"/>
                    </a:lnTo>
                    <a:lnTo>
                      <a:pt x="152" y="476"/>
                    </a:lnTo>
                    <a:lnTo>
                      <a:pt x="155" y="475"/>
                    </a:lnTo>
                    <a:lnTo>
                      <a:pt x="162" y="479"/>
                    </a:lnTo>
                    <a:lnTo>
                      <a:pt x="163" y="489"/>
                    </a:lnTo>
                    <a:lnTo>
                      <a:pt x="165" y="492"/>
                    </a:lnTo>
                    <a:lnTo>
                      <a:pt x="165" y="493"/>
                    </a:lnTo>
                    <a:lnTo>
                      <a:pt x="163" y="499"/>
                    </a:lnTo>
                    <a:lnTo>
                      <a:pt x="163" y="508"/>
                    </a:lnTo>
                    <a:lnTo>
                      <a:pt x="166" y="511"/>
                    </a:lnTo>
                    <a:lnTo>
                      <a:pt x="166" y="513"/>
                    </a:lnTo>
                    <a:lnTo>
                      <a:pt x="181" y="518"/>
                    </a:lnTo>
                    <a:lnTo>
                      <a:pt x="187" y="518"/>
                    </a:lnTo>
                    <a:lnTo>
                      <a:pt x="188" y="520"/>
                    </a:lnTo>
                    <a:lnTo>
                      <a:pt x="188" y="521"/>
                    </a:lnTo>
                    <a:lnTo>
                      <a:pt x="190" y="524"/>
                    </a:lnTo>
                    <a:lnTo>
                      <a:pt x="190" y="525"/>
                    </a:lnTo>
                    <a:lnTo>
                      <a:pt x="188" y="529"/>
                    </a:lnTo>
                    <a:lnTo>
                      <a:pt x="188" y="532"/>
                    </a:lnTo>
                    <a:lnTo>
                      <a:pt x="183" y="537"/>
                    </a:lnTo>
                    <a:lnTo>
                      <a:pt x="180" y="539"/>
                    </a:lnTo>
                    <a:lnTo>
                      <a:pt x="173" y="544"/>
                    </a:lnTo>
                    <a:lnTo>
                      <a:pt x="170" y="546"/>
                    </a:lnTo>
                    <a:lnTo>
                      <a:pt x="169" y="550"/>
                    </a:lnTo>
                    <a:lnTo>
                      <a:pt x="169" y="553"/>
                    </a:lnTo>
                    <a:lnTo>
                      <a:pt x="168" y="553"/>
                    </a:lnTo>
                    <a:lnTo>
                      <a:pt x="168" y="559"/>
                    </a:lnTo>
                    <a:lnTo>
                      <a:pt x="169" y="566"/>
                    </a:lnTo>
                    <a:lnTo>
                      <a:pt x="170" y="567"/>
                    </a:lnTo>
                    <a:lnTo>
                      <a:pt x="175" y="573"/>
                    </a:lnTo>
                    <a:lnTo>
                      <a:pt x="176" y="575"/>
                    </a:lnTo>
                    <a:lnTo>
                      <a:pt x="184" y="575"/>
                    </a:lnTo>
                    <a:lnTo>
                      <a:pt x="187" y="577"/>
                    </a:lnTo>
                    <a:lnTo>
                      <a:pt x="188" y="577"/>
                    </a:lnTo>
                    <a:lnTo>
                      <a:pt x="194" y="580"/>
                    </a:lnTo>
                    <a:lnTo>
                      <a:pt x="204" y="589"/>
                    </a:lnTo>
                    <a:lnTo>
                      <a:pt x="205" y="592"/>
                    </a:lnTo>
                    <a:lnTo>
                      <a:pt x="207" y="594"/>
                    </a:lnTo>
                    <a:lnTo>
                      <a:pt x="214" y="603"/>
                    </a:lnTo>
                    <a:lnTo>
                      <a:pt x="223" y="619"/>
                    </a:lnTo>
                    <a:lnTo>
                      <a:pt x="225" y="620"/>
                    </a:lnTo>
                    <a:lnTo>
                      <a:pt x="226" y="623"/>
                    </a:lnTo>
                    <a:lnTo>
                      <a:pt x="228" y="624"/>
                    </a:lnTo>
                    <a:lnTo>
                      <a:pt x="228" y="628"/>
                    </a:lnTo>
                    <a:lnTo>
                      <a:pt x="226" y="630"/>
                    </a:lnTo>
                    <a:lnTo>
                      <a:pt x="226" y="631"/>
                    </a:lnTo>
                    <a:lnTo>
                      <a:pt x="223" y="633"/>
                    </a:lnTo>
                    <a:lnTo>
                      <a:pt x="225" y="633"/>
                    </a:lnTo>
                    <a:lnTo>
                      <a:pt x="226" y="637"/>
                    </a:lnTo>
                    <a:lnTo>
                      <a:pt x="236" y="644"/>
                    </a:lnTo>
                    <a:lnTo>
                      <a:pt x="239" y="642"/>
                    </a:lnTo>
                    <a:lnTo>
                      <a:pt x="244" y="642"/>
                    </a:lnTo>
                    <a:lnTo>
                      <a:pt x="258" y="645"/>
                    </a:lnTo>
                    <a:lnTo>
                      <a:pt x="264" y="648"/>
                    </a:lnTo>
                    <a:lnTo>
                      <a:pt x="272" y="651"/>
                    </a:lnTo>
                    <a:lnTo>
                      <a:pt x="272" y="648"/>
                    </a:lnTo>
                    <a:lnTo>
                      <a:pt x="271" y="647"/>
                    </a:lnTo>
                    <a:lnTo>
                      <a:pt x="271" y="645"/>
                    </a:lnTo>
                    <a:lnTo>
                      <a:pt x="269" y="638"/>
                    </a:lnTo>
                    <a:lnTo>
                      <a:pt x="269" y="621"/>
                    </a:lnTo>
                    <a:lnTo>
                      <a:pt x="272" y="620"/>
                    </a:lnTo>
                    <a:lnTo>
                      <a:pt x="276" y="620"/>
                    </a:lnTo>
                    <a:lnTo>
                      <a:pt x="282" y="619"/>
                    </a:lnTo>
                    <a:lnTo>
                      <a:pt x="283" y="617"/>
                    </a:lnTo>
                    <a:lnTo>
                      <a:pt x="283" y="616"/>
                    </a:lnTo>
                    <a:lnTo>
                      <a:pt x="282" y="614"/>
                    </a:lnTo>
                    <a:lnTo>
                      <a:pt x="278" y="612"/>
                    </a:lnTo>
                    <a:lnTo>
                      <a:pt x="262" y="597"/>
                    </a:lnTo>
                    <a:lnTo>
                      <a:pt x="242" y="588"/>
                    </a:lnTo>
                    <a:lnTo>
                      <a:pt x="232" y="587"/>
                    </a:lnTo>
                    <a:lnTo>
                      <a:pt x="229" y="587"/>
                    </a:lnTo>
                    <a:lnTo>
                      <a:pt x="223" y="584"/>
                    </a:lnTo>
                    <a:lnTo>
                      <a:pt x="221" y="584"/>
                    </a:lnTo>
                    <a:lnTo>
                      <a:pt x="219" y="581"/>
                    </a:lnTo>
                    <a:lnTo>
                      <a:pt x="219" y="577"/>
                    </a:lnTo>
                    <a:lnTo>
                      <a:pt x="222" y="577"/>
                    </a:lnTo>
                    <a:lnTo>
                      <a:pt x="238" y="564"/>
                    </a:lnTo>
                    <a:lnTo>
                      <a:pt x="239" y="549"/>
                    </a:lnTo>
                    <a:lnTo>
                      <a:pt x="238" y="520"/>
                    </a:lnTo>
                    <a:lnTo>
                      <a:pt x="233" y="513"/>
                    </a:lnTo>
                    <a:lnTo>
                      <a:pt x="233" y="511"/>
                    </a:lnTo>
                    <a:lnTo>
                      <a:pt x="235" y="513"/>
                    </a:lnTo>
                    <a:lnTo>
                      <a:pt x="236" y="513"/>
                    </a:lnTo>
                    <a:lnTo>
                      <a:pt x="238" y="514"/>
                    </a:lnTo>
                    <a:lnTo>
                      <a:pt x="244" y="515"/>
                    </a:lnTo>
                    <a:lnTo>
                      <a:pt x="250" y="515"/>
                    </a:lnTo>
                    <a:lnTo>
                      <a:pt x="254" y="513"/>
                    </a:lnTo>
                    <a:lnTo>
                      <a:pt x="269" y="506"/>
                    </a:lnTo>
                    <a:lnTo>
                      <a:pt x="281" y="503"/>
                    </a:lnTo>
                    <a:lnTo>
                      <a:pt x="286" y="503"/>
                    </a:lnTo>
                    <a:lnTo>
                      <a:pt x="289" y="506"/>
                    </a:lnTo>
                    <a:lnTo>
                      <a:pt x="291" y="506"/>
                    </a:lnTo>
                    <a:lnTo>
                      <a:pt x="292" y="507"/>
                    </a:lnTo>
                    <a:lnTo>
                      <a:pt x="293" y="507"/>
                    </a:lnTo>
                    <a:lnTo>
                      <a:pt x="296" y="508"/>
                    </a:lnTo>
                    <a:lnTo>
                      <a:pt x="298" y="507"/>
                    </a:lnTo>
                    <a:lnTo>
                      <a:pt x="302" y="507"/>
                    </a:lnTo>
                    <a:lnTo>
                      <a:pt x="305" y="506"/>
                    </a:lnTo>
                    <a:lnTo>
                      <a:pt x="306" y="506"/>
                    </a:lnTo>
                    <a:lnTo>
                      <a:pt x="318" y="514"/>
                    </a:lnTo>
                    <a:lnTo>
                      <a:pt x="324" y="525"/>
                    </a:lnTo>
                    <a:lnTo>
                      <a:pt x="327" y="528"/>
                    </a:lnTo>
                    <a:lnTo>
                      <a:pt x="327" y="529"/>
                    </a:lnTo>
                    <a:lnTo>
                      <a:pt x="325" y="532"/>
                    </a:lnTo>
                    <a:lnTo>
                      <a:pt x="324" y="529"/>
                    </a:lnTo>
                    <a:lnTo>
                      <a:pt x="322" y="529"/>
                    </a:lnTo>
                    <a:lnTo>
                      <a:pt x="321" y="532"/>
                    </a:lnTo>
                    <a:lnTo>
                      <a:pt x="320" y="532"/>
                    </a:lnTo>
                    <a:lnTo>
                      <a:pt x="315" y="537"/>
                    </a:lnTo>
                    <a:lnTo>
                      <a:pt x="315" y="539"/>
                    </a:lnTo>
                    <a:lnTo>
                      <a:pt x="314" y="540"/>
                    </a:lnTo>
                    <a:lnTo>
                      <a:pt x="314" y="550"/>
                    </a:lnTo>
                    <a:lnTo>
                      <a:pt x="313" y="554"/>
                    </a:lnTo>
                    <a:lnTo>
                      <a:pt x="310" y="560"/>
                    </a:lnTo>
                    <a:lnTo>
                      <a:pt x="299" y="563"/>
                    </a:lnTo>
                    <a:lnTo>
                      <a:pt x="300" y="566"/>
                    </a:lnTo>
                    <a:lnTo>
                      <a:pt x="302" y="564"/>
                    </a:lnTo>
                    <a:lnTo>
                      <a:pt x="302" y="566"/>
                    </a:lnTo>
                    <a:lnTo>
                      <a:pt x="311" y="574"/>
                    </a:lnTo>
                    <a:lnTo>
                      <a:pt x="321" y="588"/>
                    </a:lnTo>
                    <a:lnTo>
                      <a:pt x="321" y="591"/>
                    </a:lnTo>
                    <a:lnTo>
                      <a:pt x="327" y="610"/>
                    </a:lnTo>
                    <a:lnTo>
                      <a:pt x="328" y="610"/>
                    </a:lnTo>
                    <a:lnTo>
                      <a:pt x="329" y="612"/>
                    </a:lnTo>
                    <a:lnTo>
                      <a:pt x="331" y="612"/>
                    </a:lnTo>
                    <a:lnTo>
                      <a:pt x="334" y="614"/>
                    </a:lnTo>
                    <a:lnTo>
                      <a:pt x="335" y="619"/>
                    </a:lnTo>
                    <a:lnTo>
                      <a:pt x="336" y="620"/>
                    </a:lnTo>
                    <a:lnTo>
                      <a:pt x="339" y="621"/>
                    </a:lnTo>
                    <a:lnTo>
                      <a:pt x="343" y="624"/>
                    </a:lnTo>
                    <a:lnTo>
                      <a:pt x="351" y="627"/>
                    </a:lnTo>
                    <a:lnTo>
                      <a:pt x="353" y="626"/>
                    </a:lnTo>
                    <a:lnTo>
                      <a:pt x="360" y="624"/>
                    </a:lnTo>
                    <a:lnTo>
                      <a:pt x="365" y="621"/>
                    </a:lnTo>
                    <a:lnTo>
                      <a:pt x="373" y="619"/>
                    </a:lnTo>
                    <a:lnTo>
                      <a:pt x="388" y="621"/>
                    </a:lnTo>
                    <a:lnTo>
                      <a:pt x="388" y="613"/>
                    </a:lnTo>
                    <a:lnTo>
                      <a:pt x="385" y="607"/>
                    </a:lnTo>
                    <a:lnTo>
                      <a:pt x="385" y="606"/>
                    </a:lnTo>
                    <a:lnTo>
                      <a:pt x="382" y="594"/>
                    </a:lnTo>
                    <a:lnTo>
                      <a:pt x="382" y="591"/>
                    </a:lnTo>
                    <a:lnTo>
                      <a:pt x="384" y="578"/>
                    </a:lnTo>
                    <a:lnTo>
                      <a:pt x="370" y="570"/>
                    </a:lnTo>
                    <a:lnTo>
                      <a:pt x="363" y="570"/>
                    </a:lnTo>
                    <a:lnTo>
                      <a:pt x="363" y="568"/>
                    </a:lnTo>
                    <a:lnTo>
                      <a:pt x="362" y="568"/>
                    </a:lnTo>
                    <a:lnTo>
                      <a:pt x="360" y="570"/>
                    </a:lnTo>
                    <a:lnTo>
                      <a:pt x="359" y="570"/>
                    </a:lnTo>
                    <a:lnTo>
                      <a:pt x="356" y="568"/>
                    </a:lnTo>
                    <a:lnTo>
                      <a:pt x="356" y="567"/>
                    </a:lnTo>
                    <a:lnTo>
                      <a:pt x="353" y="564"/>
                    </a:lnTo>
                    <a:lnTo>
                      <a:pt x="353" y="561"/>
                    </a:lnTo>
                    <a:lnTo>
                      <a:pt x="355" y="560"/>
                    </a:lnTo>
                    <a:lnTo>
                      <a:pt x="356" y="557"/>
                    </a:lnTo>
                    <a:lnTo>
                      <a:pt x="359" y="554"/>
                    </a:lnTo>
                    <a:lnTo>
                      <a:pt x="359" y="544"/>
                    </a:lnTo>
                    <a:lnTo>
                      <a:pt x="353" y="533"/>
                    </a:lnTo>
                    <a:lnTo>
                      <a:pt x="365" y="533"/>
                    </a:lnTo>
                    <a:lnTo>
                      <a:pt x="373" y="532"/>
                    </a:lnTo>
                    <a:lnTo>
                      <a:pt x="377" y="533"/>
                    </a:lnTo>
                    <a:lnTo>
                      <a:pt x="378" y="532"/>
                    </a:lnTo>
                    <a:lnTo>
                      <a:pt x="384" y="527"/>
                    </a:lnTo>
                    <a:lnTo>
                      <a:pt x="385" y="521"/>
                    </a:lnTo>
                    <a:lnTo>
                      <a:pt x="388" y="520"/>
                    </a:lnTo>
                    <a:lnTo>
                      <a:pt x="388" y="518"/>
                    </a:lnTo>
                    <a:lnTo>
                      <a:pt x="385" y="510"/>
                    </a:lnTo>
                    <a:lnTo>
                      <a:pt x="387" y="501"/>
                    </a:lnTo>
                    <a:lnTo>
                      <a:pt x="392" y="490"/>
                    </a:lnTo>
                    <a:lnTo>
                      <a:pt x="394" y="489"/>
                    </a:lnTo>
                    <a:lnTo>
                      <a:pt x="394" y="487"/>
                    </a:lnTo>
                    <a:lnTo>
                      <a:pt x="392" y="482"/>
                    </a:lnTo>
                    <a:lnTo>
                      <a:pt x="392" y="477"/>
                    </a:lnTo>
                    <a:lnTo>
                      <a:pt x="391" y="477"/>
                    </a:lnTo>
                    <a:lnTo>
                      <a:pt x="387" y="475"/>
                    </a:lnTo>
                    <a:lnTo>
                      <a:pt x="385" y="473"/>
                    </a:lnTo>
                    <a:lnTo>
                      <a:pt x="370" y="450"/>
                    </a:lnTo>
                    <a:lnTo>
                      <a:pt x="355" y="457"/>
                    </a:lnTo>
                    <a:lnTo>
                      <a:pt x="338" y="461"/>
                    </a:lnTo>
                    <a:lnTo>
                      <a:pt x="336" y="461"/>
                    </a:lnTo>
                    <a:lnTo>
                      <a:pt x="320" y="466"/>
                    </a:lnTo>
                    <a:lnTo>
                      <a:pt x="311" y="466"/>
                    </a:lnTo>
                    <a:lnTo>
                      <a:pt x="311" y="465"/>
                    </a:lnTo>
                    <a:lnTo>
                      <a:pt x="313" y="465"/>
                    </a:lnTo>
                    <a:lnTo>
                      <a:pt x="311" y="461"/>
                    </a:lnTo>
                    <a:lnTo>
                      <a:pt x="307" y="460"/>
                    </a:lnTo>
                    <a:lnTo>
                      <a:pt x="296" y="440"/>
                    </a:lnTo>
                    <a:lnTo>
                      <a:pt x="295" y="439"/>
                    </a:lnTo>
                    <a:lnTo>
                      <a:pt x="299" y="439"/>
                    </a:lnTo>
                    <a:lnTo>
                      <a:pt x="299" y="436"/>
                    </a:lnTo>
                    <a:lnTo>
                      <a:pt x="291" y="423"/>
                    </a:lnTo>
                    <a:lnTo>
                      <a:pt x="282" y="415"/>
                    </a:lnTo>
                    <a:lnTo>
                      <a:pt x="281" y="415"/>
                    </a:lnTo>
                    <a:lnTo>
                      <a:pt x="278" y="412"/>
                    </a:lnTo>
                    <a:lnTo>
                      <a:pt x="278" y="409"/>
                    </a:lnTo>
                    <a:lnTo>
                      <a:pt x="282" y="405"/>
                    </a:lnTo>
                    <a:lnTo>
                      <a:pt x="283" y="402"/>
                    </a:lnTo>
                    <a:lnTo>
                      <a:pt x="283" y="395"/>
                    </a:lnTo>
                    <a:lnTo>
                      <a:pt x="282" y="387"/>
                    </a:lnTo>
                    <a:lnTo>
                      <a:pt x="278" y="383"/>
                    </a:lnTo>
                    <a:lnTo>
                      <a:pt x="278" y="381"/>
                    </a:lnTo>
                    <a:lnTo>
                      <a:pt x="281" y="379"/>
                    </a:lnTo>
                    <a:lnTo>
                      <a:pt x="288" y="366"/>
                    </a:lnTo>
                    <a:lnTo>
                      <a:pt x="289" y="366"/>
                    </a:lnTo>
                    <a:lnTo>
                      <a:pt x="315" y="360"/>
                    </a:lnTo>
                    <a:lnTo>
                      <a:pt x="328" y="359"/>
                    </a:lnTo>
                    <a:lnTo>
                      <a:pt x="328" y="357"/>
                    </a:lnTo>
                    <a:lnTo>
                      <a:pt x="332" y="357"/>
                    </a:lnTo>
                    <a:lnTo>
                      <a:pt x="334" y="360"/>
                    </a:lnTo>
                    <a:lnTo>
                      <a:pt x="334" y="369"/>
                    </a:lnTo>
                    <a:lnTo>
                      <a:pt x="336" y="369"/>
                    </a:lnTo>
                    <a:lnTo>
                      <a:pt x="345" y="350"/>
                    </a:lnTo>
                    <a:lnTo>
                      <a:pt x="356" y="334"/>
                    </a:lnTo>
                    <a:lnTo>
                      <a:pt x="362" y="320"/>
                    </a:lnTo>
                    <a:lnTo>
                      <a:pt x="363" y="319"/>
                    </a:lnTo>
                    <a:lnTo>
                      <a:pt x="363" y="314"/>
                    </a:lnTo>
                    <a:lnTo>
                      <a:pt x="365" y="310"/>
                    </a:lnTo>
                    <a:lnTo>
                      <a:pt x="365" y="302"/>
                    </a:lnTo>
                    <a:lnTo>
                      <a:pt x="369" y="295"/>
                    </a:lnTo>
                    <a:lnTo>
                      <a:pt x="372" y="292"/>
                    </a:lnTo>
                    <a:lnTo>
                      <a:pt x="378" y="288"/>
                    </a:lnTo>
                    <a:lnTo>
                      <a:pt x="381" y="288"/>
                    </a:lnTo>
                    <a:lnTo>
                      <a:pt x="381" y="286"/>
                    </a:lnTo>
                    <a:lnTo>
                      <a:pt x="377" y="278"/>
                    </a:lnTo>
                    <a:lnTo>
                      <a:pt x="374" y="274"/>
                    </a:lnTo>
                    <a:lnTo>
                      <a:pt x="373" y="272"/>
                    </a:lnTo>
                    <a:lnTo>
                      <a:pt x="370" y="271"/>
                    </a:lnTo>
                    <a:lnTo>
                      <a:pt x="369" y="269"/>
                    </a:lnTo>
                    <a:lnTo>
                      <a:pt x="366" y="268"/>
                    </a:lnTo>
                    <a:lnTo>
                      <a:pt x="360" y="268"/>
                    </a:lnTo>
                    <a:lnTo>
                      <a:pt x="358" y="269"/>
                    </a:lnTo>
                    <a:lnTo>
                      <a:pt x="353" y="271"/>
                    </a:lnTo>
                    <a:lnTo>
                      <a:pt x="352" y="272"/>
                    </a:lnTo>
                    <a:lnTo>
                      <a:pt x="334" y="278"/>
                    </a:lnTo>
                    <a:lnTo>
                      <a:pt x="332" y="278"/>
                    </a:lnTo>
                    <a:lnTo>
                      <a:pt x="327" y="276"/>
                    </a:lnTo>
                    <a:lnTo>
                      <a:pt x="327" y="274"/>
                    </a:lnTo>
                    <a:lnTo>
                      <a:pt x="328" y="272"/>
                    </a:lnTo>
                    <a:lnTo>
                      <a:pt x="328" y="268"/>
                    </a:lnTo>
                    <a:lnTo>
                      <a:pt x="325" y="265"/>
                    </a:lnTo>
                    <a:lnTo>
                      <a:pt x="313" y="244"/>
                    </a:lnTo>
                    <a:lnTo>
                      <a:pt x="313" y="239"/>
                    </a:lnTo>
                    <a:lnTo>
                      <a:pt x="314" y="239"/>
                    </a:lnTo>
                    <a:lnTo>
                      <a:pt x="321" y="233"/>
                    </a:lnTo>
                    <a:lnTo>
                      <a:pt x="325" y="222"/>
                    </a:lnTo>
                    <a:lnTo>
                      <a:pt x="335" y="223"/>
                    </a:lnTo>
                    <a:lnTo>
                      <a:pt x="343" y="221"/>
                    </a:lnTo>
                    <a:lnTo>
                      <a:pt x="346" y="219"/>
                    </a:lnTo>
                    <a:lnTo>
                      <a:pt x="348" y="216"/>
                    </a:lnTo>
                    <a:lnTo>
                      <a:pt x="349" y="215"/>
                    </a:lnTo>
                    <a:lnTo>
                      <a:pt x="348" y="205"/>
                    </a:lnTo>
                    <a:lnTo>
                      <a:pt x="342" y="193"/>
                    </a:lnTo>
                    <a:lnTo>
                      <a:pt x="342" y="177"/>
                    </a:lnTo>
                    <a:lnTo>
                      <a:pt x="352" y="176"/>
                    </a:lnTo>
                    <a:lnTo>
                      <a:pt x="359" y="182"/>
                    </a:lnTo>
                    <a:lnTo>
                      <a:pt x="360" y="182"/>
                    </a:lnTo>
                    <a:lnTo>
                      <a:pt x="360" y="176"/>
                    </a:lnTo>
                    <a:lnTo>
                      <a:pt x="359" y="173"/>
                    </a:lnTo>
                    <a:lnTo>
                      <a:pt x="358" y="169"/>
                    </a:lnTo>
                    <a:lnTo>
                      <a:pt x="349" y="156"/>
                    </a:lnTo>
                    <a:lnTo>
                      <a:pt x="349" y="155"/>
                    </a:lnTo>
                    <a:lnTo>
                      <a:pt x="345" y="144"/>
                    </a:lnTo>
                    <a:lnTo>
                      <a:pt x="346" y="144"/>
                    </a:lnTo>
                    <a:lnTo>
                      <a:pt x="351" y="142"/>
                    </a:lnTo>
                    <a:lnTo>
                      <a:pt x="353" y="139"/>
                    </a:lnTo>
                    <a:lnTo>
                      <a:pt x="362" y="120"/>
                    </a:lnTo>
                    <a:lnTo>
                      <a:pt x="362" y="119"/>
                    </a:lnTo>
                    <a:lnTo>
                      <a:pt x="352" y="109"/>
                    </a:lnTo>
                    <a:lnTo>
                      <a:pt x="352" y="105"/>
                    </a:lnTo>
                    <a:lnTo>
                      <a:pt x="353" y="103"/>
                    </a:lnTo>
                    <a:lnTo>
                      <a:pt x="353" y="102"/>
                    </a:lnTo>
                    <a:lnTo>
                      <a:pt x="365" y="89"/>
                    </a:lnTo>
                    <a:lnTo>
                      <a:pt x="366" y="84"/>
                    </a:lnTo>
                    <a:lnTo>
                      <a:pt x="367" y="81"/>
                    </a:lnTo>
                    <a:lnTo>
                      <a:pt x="369" y="79"/>
                    </a:lnTo>
                    <a:lnTo>
                      <a:pt x="369" y="78"/>
                    </a:lnTo>
                    <a:lnTo>
                      <a:pt x="366" y="71"/>
                    </a:lnTo>
                    <a:lnTo>
                      <a:pt x="352" y="72"/>
                    </a:lnTo>
                    <a:lnTo>
                      <a:pt x="321" y="67"/>
                    </a:lnTo>
                    <a:lnTo>
                      <a:pt x="314" y="62"/>
                    </a:lnTo>
                    <a:lnTo>
                      <a:pt x="307" y="55"/>
                    </a:lnTo>
                    <a:lnTo>
                      <a:pt x="306" y="53"/>
                    </a:lnTo>
                    <a:lnTo>
                      <a:pt x="302" y="50"/>
                    </a:lnTo>
                    <a:lnTo>
                      <a:pt x="300" y="50"/>
                    </a:lnTo>
                    <a:lnTo>
                      <a:pt x="300" y="49"/>
                    </a:lnTo>
                    <a:lnTo>
                      <a:pt x="298" y="43"/>
                    </a:lnTo>
                    <a:lnTo>
                      <a:pt x="296" y="35"/>
                    </a:lnTo>
                    <a:lnTo>
                      <a:pt x="296" y="34"/>
                    </a:lnTo>
                    <a:lnTo>
                      <a:pt x="289" y="24"/>
                    </a:lnTo>
                    <a:lnTo>
                      <a:pt x="286" y="21"/>
                    </a:lnTo>
                    <a:lnTo>
                      <a:pt x="282" y="15"/>
                    </a:lnTo>
                    <a:lnTo>
                      <a:pt x="279" y="12"/>
                    </a:lnTo>
                    <a:lnTo>
                      <a:pt x="278" y="10"/>
                    </a:lnTo>
                    <a:lnTo>
                      <a:pt x="278" y="8"/>
                    </a:lnTo>
                    <a:lnTo>
                      <a:pt x="276" y="8"/>
                    </a:lnTo>
                    <a:lnTo>
                      <a:pt x="276" y="3"/>
                    </a:lnTo>
                    <a:lnTo>
                      <a:pt x="269" y="3"/>
                    </a:lnTo>
                    <a:lnTo>
                      <a:pt x="267" y="1"/>
                    </a:lnTo>
                    <a:lnTo>
                      <a:pt x="264" y="1"/>
                    </a:lnTo>
                    <a:lnTo>
                      <a:pt x="262" y="0"/>
                    </a:lnTo>
                    <a:lnTo>
                      <a:pt x="250" y="3"/>
                    </a:lnTo>
                    <a:lnTo>
                      <a:pt x="242" y="5"/>
                    </a:lnTo>
                    <a:lnTo>
                      <a:pt x="236" y="10"/>
                    </a:lnTo>
                    <a:lnTo>
                      <a:pt x="236" y="17"/>
                    </a:lnTo>
                    <a:lnTo>
                      <a:pt x="232" y="29"/>
                    </a:lnTo>
                    <a:lnTo>
                      <a:pt x="231" y="31"/>
                    </a:lnTo>
                    <a:lnTo>
                      <a:pt x="231" y="32"/>
                    </a:lnTo>
                    <a:lnTo>
                      <a:pt x="225" y="31"/>
                    </a:lnTo>
                    <a:lnTo>
                      <a:pt x="221" y="31"/>
                    </a:lnTo>
                    <a:lnTo>
                      <a:pt x="212" y="29"/>
                    </a:lnTo>
                    <a:lnTo>
                      <a:pt x="209" y="31"/>
                    </a:lnTo>
                    <a:lnTo>
                      <a:pt x="207" y="36"/>
                    </a:lnTo>
                    <a:lnTo>
                      <a:pt x="204" y="41"/>
                    </a:lnTo>
                    <a:lnTo>
                      <a:pt x="204" y="53"/>
                    </a:lnTo>
                    <a:lnTo>
                      <a:pt x="197" y="60"/>
                    </a:lnTo>
                    <a:lnTo>
                      <a:pt x="195" y="60"/>
                    </a:lnTo>
                    <a:lnTo>
                      <a:pt x="194" y="62"/>
                    </a:lnTo>
                    <a:lnTo>
                      <a:pt x="188" y="62"/>
                    </a:lnTo>
                    <a:lnTo>
                      <a:pt x="180" y="67"/>
                    </a:lnTo>
                    <a:lnTo>
                      <a:pt x="176" y="77"/>
                    </a:lnTo>
                    <a:lnTo>
                      <a:pt x="176" y="81"/>
                    </a:lnTo>
                    <a:lnTo>
                      <a:pt x="166" y="92"/>
                    </a:lnTo>
                    <a:lnTo>
                      <a:pt x="166" y="94"/>
                    </a:lnTo>
                    <a:lnTo>
                      <a:pt x="163" y="91"/>
                    </a:lnTo>
                    <a:lnTo>
                      <a:pt x="163" y="85"/>
                    </a:lnTo>
                    <a:lnTo>
                      <a:pt x="162" y="81"/>
                    </a:lnTo>
                    <a:lnTo>
                      <a:pt x="159" y="81"/>
                    </a:lnTo>
                    <a:lnTo>
                      <a:pt x="156" y="82"/>
                    </a:lnTo>
                    <a:lnTo>
                      <a:pt x="155" y="82"/>
                    </a:lnTo>
                    <a:lnTo>
                      <a:pt x="151" y="81"/>
                    </a:lnTo>
                    <a:lnTo>
                      <a:pt x="147" y="78"/>
                    </a:lnTo>
                    <a:lnTo>
                      <a:pt x="145" y="75"/>
                    </a:lnTo>
                    <a:lnTo>
                      <a:pt x="145" y="68"/>
                    </a:lnTo>
                    <a:lnTo>
                      <a:pt x="144" y="56"/>
                    </a:lnTo>
                    <a:lnTo>
                      <a:pt x="147" y="45"/>
                    </a:lnTo>
                    <a:lnTo>
                      <a:pt x="152" y="39"/>
                    </a:lnTo>
                    <a:lnTo>
                      <a:pt x="151" y="35"/>
                    </a:lnTo>
                    <a:lnTo>
                      <a:pt x="149" y="34"/>
                    </a:lnTo>
                    <a:lnTo>
                      <a:pt x="148" y="3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48" name="Freeform 979">
                <a:extLst>
                  <a:ext uri="{FF2B5EF4-FFF2-40B4-BE49-F238E27FC236}">
                    <a16:creationId xmlns:a16="http://schemas.microsoft.com/office/drawing/2014/main" id="{20C45C3D-6AA5-20F9-4EEE-F9E50AF431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2" y="2327"/>
                <a:ext cx="88" cy="65"/>
              </a:xfrm>
              <a:custGeom>
                <a:avLst/>
                <a:gdLst>
                  <a:gd name="T0" fmla="*/ 313 w 353"/>
                  <a:gd name="T1" fmla="*/ 144 h 258"/>
                  <a:gd name="T2" fmla="*/ 302 w 353"/>
                  <a:gd name="T3" fmla="*/ 140 h 258"/>
                  <a:gd name="T4" fmla="*/ 302 w 353"/>
                  <a:gd name="T5" fmla="*/ 125 h 258"/>
                  <a:gd name="T6" fmla="*/ 312 w 353"/>
                  <a:gd name="T7" fmla="*/ 114 h 258"/>
                  <a:gd name="T8" fmla="*/ 306 w 353"/>
                  <a:gd name="T9" fmla="*/ 101 h 258"/>
                  <a:gd name="T10" fmla="*/ 267 w 353"/>
                  <a:gd name="T11" fmla="*/ 62 h 258"/>
                  <a:gd name="T12" fmla="*/ 240 w 353"/>
                  <a:gd name="T13" fmla="*/ 66 h 258"/>
                  <a:gd name="T14" fmla="*/ 242 w 353"/>
                  <a:gd name="T15" fmla="*/ 55 h 258"/>
                  <a:gd name="T16" fmla="*/ 228 w 353"/>
                  <a:gd name="T17" fmla="*/ 43 h 258"/>
                  <a:gd name="T18" fmla="*/ 214 w 353"/>
                  <a:gd name="T19" fmla="*/ 27 h 258"/>
                  <a:gd name="T20" fmla="*/ 201 w 353"/>
                  <a:gd name="T21" fmla="*/ 26 h 258"/>
                  <a:gd name="T22" fmla="*/ 197 w 353"/>
                  <a:gd name="T23" fmla="*/ 17 h 258"/>
                  <a:gd name="T24" fmla="*/ 180 w 353"/>
                  <a:gd name="T25" fmla="*/ 7 h 258"/>
                  <a:gd name="T26" fmla="*/ 139 w 353"/>
                  <a:gd name="T27" fmla="*/ 2 h 258"/>
                  <a:gd name="T28" fmla="*/ 105 w 353"/>
                  <a:gd name="T29" fmla="*/ 21 h 258"/>
                  <a:gd name="T30" fmla="*/ 106 w 353"/>
                  <a:gd name="T31" fmla="*/ 30 h 258"/>
                  <a:gd name="T32" fmla="*/ 113 w 353"/>
                  <a:gd name="T33" fmla="*/ 54 h 258"/>
                  <a:gd name="T34" fmla="*/ 116 w 353"/>
                  <a:gd name="T35" fmla="*/ 59 h 258"/>
                  <a:gd name="T36" fmla="*/ 139 w 353"/>
                  <a:gd name="T37" fmla="*/ 84 h 258"/>
                  <a:gd name="T38" fmla="*/ 144 w 353"/>
                  <a:gd name="T39" fmla="*/ 90 h 258"/>
                  <a:gd name="T40" fmla="*/ 134 w 353"/>
                  <a:gd name="T41" fmla="*/ 112 h 258"/>
                  <a:gd name="T42" fmla="*/ 113 w 353"/>
                  <a:gd name="T43" fmla="*/ 121 h 258"/>
                  <a:gd name="T44" fmla="*/ 96 w 353"/>
                  <a:gd name="T45" fmla="*/ 105 h 258"/>
                  <a:gd name="T46" fmla="*/ 81 w 353"/>
                  <a:gd name="T47" fmla="*/ 90 h 258"/>
                  <a:gd name="T48" fmla="*/ 64 w 353"/>
                  <a:gd name="T49" fmla="*/ 101 h 258"/>
                  <a:gd name="T50" fmla="*/ 59 w 353"/>
                  <a:gd name="T51" fmla="*/ 119 h 258"/>
                  <a:gd name="T52" fmla="*/ 78 w 353"/>
                  <a:gd name="T53" fmla="*/ 139 h 258"/>
                  <a:gd name="T54" fmla="*/ 87 w 353"/>
                  <a:gd name="T55" fmla="*/ 143 h 258"/>
                  <a:gd name="T56" fmla="*/ 81 w 353"/>
                  <a:gd name="T57" fmla="*/ 160 h 258"/>
                  <a:gd name="T58" fmla="*/ 72 w 353"/>
                  <a:gd name="T59" fmla="*/ 153 h 258"/>
                  <a:gd name="T60" fmla="*/ 59 w 353"/>
                  <a:gd name="T61" fmla="*/ 160 h 258"/>
                  <a:gd name="T62" fmla="*/ 43 w 353"/>
                  <a:gd name="T63" fmla="*/ 172 h 258"/>
                  <a:gd name="T64" fmla="*/ 18 w 353"/>
                  <a:gd name="T65" fmla="*/ 174 h 258"/>
                  <a:gd name="T66" fmla="*/ 13 w 353"/>
                  <a:gd name="T67" fmla="*/ 165 h 258"/>
                  <a:gd name="T68" fmla="*/ 7 w 353"/>
                  <a:gd name="T69" fmla="*/ 203 h 258"/>
                  <a:gd name="T70" fmla="*/ 25 w 353"/>
                  <a:gd name="T71" fmla="*/ 207 h 258"/>
                  <a:gd name="T72" fmla="*/ 43 w 353"/>
                  <a:gd name="T73" fmla="*/ 230 h 258"/>
                  <a:gd name="T74" fmla="*/ 66 w 353"/>
                  <a:gd name="T75" fmla="*/ 246 h 258"/>
                  <a:gd name="T76" fmla="*/ 102 w 353"/>
                  <a:gd name="T77" fmla="*/ 238 h 258"/>
                  <a:gd name="T78" fmla="*/ 122 w 353"/>
                  <a:gd name="T79" fmla="*/ 220 h 258"/>
                  <a:gd name="T80" fmla="*/ 163 w 353"/>
                  <a:gd name="T81" fmla="*/ 256 h 258"/>
                  <a:gd name="T82" fmla="*/ 226 w 353"/>
                  <a:gd name="T83" fmla="*/ 241 h 258"/>
                  <a:gd name="T84" fmla="*/ 252 w 353"/>
                  <a:gd name="T85" fmla="*/ 241 h 258"/>
                  <a:gd name="T86" fmla="*/ 266 w 353"/>
                  <a:gd name="T87" fmla="*/ 252 h 258"/>
                  <a:gd name="T88" fmla="*/ 278 w 353"/>
                  <a:gd name="T89" fmla="*/ 258 h 258"/>
                  <a:gd name="T90" fmla="*/ 307 w 353"/>
                  <a:gd name="T91" fmla="*/ 237 h 258"/>
                  <a:gd name="T92" fmla="*/ 321 w 353"/>
                  <a:gd name="T93" fmla="*/ 208 h 258"/>
                  <a:gd name="T94" fmla="*/ 353 w 353"/>
                  <a:gd name="T95" fmla="*/ 196 h 258"/>
                  <a:gd name="T96" fmla="*/ 350 w 353"/>
                  <a:gd name="T97" fmla="*/ 178 h 258"/>
                  <a:gd name="T98" fmla="*/ 341 w 353"/>
                  <a:gd name="T99" fmla="*/ 164 h 258"/>
                  <a:gd name="T100" fmla="*/ 338 w 353"/>
                  <a:gd name="T101" fmla="*/ 153 h 258"/>
                  <a:gd name="T102" fmla="*/ 333 w 353"/>
                  <a:gd name="T103" fmla="*/ 139 h 2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53" h="258">
                    <a:moveTo>
                      <a:pt x="333" y="139"/>
                    </a:moveTo>
                    <a:lnTo>
                      <a:pt x="330" y="139"/>
                    </a:lnTo>
                    <a:lnTo>
                      <a:pt x="323" y="143"/>
                    </a:lnTo>
                    <a:lnTo>
                      <a:pt x="313" y="144"/>
                    </a:lnTo>
                    <a:lnTo>
                      <a:pt x="312" y="144"/>
                    </a:lnTo>
                    <a:lnTo>
                      <a:pt x="305" y="143"/>
                    </a:lnTo>
                    <a:lnTo>
                      <a:pt x="303" y="143"/>
                    </a:lnTo>
                    <a:lnTo>
                      <a:pt x="302" y="140"/>
                    </a:lnTo>
                    <a:lnTo>
                      <a:pt x="300" y="139"/>
                    </a:lnTo>
                    <a:lnTo>
                      <a:pt x="299" y="139"/>
                    </a:lnTo>
                    <a:lnTo>
                      <a:pt x="299" y="128"/>
                    </a:lnTo>
                    <a:lnTo>
                      <a:pt x="302" y="125"/>
                    </a:lnTo>
                    <a:lnTo>
                      <a:pt x="310" y="119"/>
                    </a:lnTo>
                    <a:lnTo>
                      <a:pt x="310" y="118"/>
                    </a:lnTo>
                    <a:lnTo>
                      <a:pt x="312" y="115"/>
                    </a:lnTo>
                    <a:lnTo>
                      <a:pt x="312" y="114"/>
                    </a:lnTo>
                    <a:lnTo>
                      <a:pt x="310" y="108"/>
                    </a:lnTo>
                    <a:lnTo>
                      <a:pt x="309" y="107"/>
                    </a:lnTo>
                    <a:lnTo>
                      <a:pt x="309" y="105"/>
                    </a:lnTo>
                    <a:lnTo>
                      <a:pt x="306" y="101"/>
                    </a:lnTo>
                    <a:lnTo>
                      <a:pt x="305" y="98"/>
                    </a:lnTo>
                    <a:lnTo>
                      <a:pt x="273" y="64"/>
                    </a:lnTo>
                    <a:lnTo>
                      <a:pt x="270" y="62"/>
                    </a:lnTo>
                    <a:lnTo>
                      <a:pt x="267" y="62"/>
                    </a:lnTo>
                    <a:lnTo>
                      <a:pt x="264" y="61"/>
                    </a:lnTo>
                    <a:lnTo>
                      <a:pt x="246" y="61"/>
                    </a:lnTo>
                    <a:lnTo>
                      <a:pt x="246" y="62"/>
                    </a:lnTo>
                    <a:lnTo>
                      <a:pt x="240" y="66"/>
                    </a:lnTo>
                    <a:lnTo>
                      <a:pt x="239" y="61"/>
                    </a:lnTo>
                    <a:lnTo>
                      <a:pt x="240" y="59"/>
                    </a:lnTo>
                    <a:lnTo>
                      <a:pt x="242" y="57"/>
                    </a:lnTo>
                    <a:lnTo>
                      <a:pt x="242" y="55"/>
                    </a:lnTo>
                    <a:lnTo>
                      <a:pt x="240" y="54"/>
                    </a:lnTo>
                    <a:lnTo>
                      <a:pt x="240" y="52"/>
                    </a:lnTo>
                    <a:lnTo>
                      <a:pt x="237" y="51"/>
                    </a:lnTo>
                    <a:lnTo>
                      <a:pt x="228" y="43"/>
                    </a:lnTo>
                    <a:lnTo>
                      <a:pt x="226" y="43"/>
                    </a:lnTo>
                    <a:lnTo>
                      <a:pt x="225" y="40"/>
                    </a:lnTo>
                    <a:lnTo>
                      <a:pt x="216" y="28"/>
                    </a:lnTo>
                    <a:lnTo>
                      <a:pt x="214" y="27"/>
                    </a:lnTo>
                    <a:lnTo>
                      <a:pt x="211" y="24"/>
                    </a:lnTo>
                    <a:lnTo>
                      <a:pt x="208" y="24"/>
                    </a:lnTo>
                    <a:lnTo>
                      <a:pt x="207" y="26"/>
                    </a:lnTo>
                    <a:lnTo>
                      <a:pt x="201" y="26"/>
                    </a:lnTo>
                    <a:lnTo>
                      <a:pt x="199" y="24"/>
                    </a:lnTo>
                    <a:lnTo>
                      <a:pt x="199" y="23"/>
                    </a:lnTo>
                    <a:lnTo>
                      <a:pt x="197" y="23"/>
                    </a:lnTo>
                    <a:lnTo>
                      <a:pt x="197" y="17"/>
                    </a:lnTo>
                    <a:lnTo>
                      <a:pt x="199" y="17"/>
                    </a:lnTo>
                    <a:lnTo>
                      <a:pt x="196" y="14"/>
                    </a:lnTo>
                    <a:lnTo>
                      <a:pt x="196" y="13"/>
                    </a:lnTo>
                    <a:lnTo>
                      <a:pt x="180" y="7"/>
                    </a:lnTo>
                    <a:lnTo>
                      <a:pt x="158" y="3"/>
                    </a:lnTo>
                    <a:lnTo>
                      <a:pt x="151" y="0"/>
                    </a:lnTo>
                    <a:lnTo>
                      <a:pt x="144" y="2"/>
                    </a:lnTo>
                    <a:lnTo>
                      <a:pt x="139" y="2"/>
                    </a:lnTo>
                    <a:lnTo>
                      <a:pt x="132" y="5"/>
                    </a:lnTo>
                    <a:lnTo>
                      <a:pt x="127" y="10"/>
                    </a:lnTo>
                    <a:lnTo>
                      <a:pt x="117" y="13"/>
                    </a:lnTo>
                    <a:lnTo>
                      <a:pt x="105" y="21"/>
                    </a:lnTo>
                    <a:lnTo>
                      <a:pt x="103" y="23"/>
                    </a:lnTo>
                    <a:lnTo>
                      <a:pt x="103" y="24"/>
                    </a:lnTo>
                    <a:lnTo>
                      <a:pt x="106" y="28"/>
                    </a:lnTo>
                    <a:lnTo>
                      <a:pt x="106" y="30"/>
                    </a:lnTo>
                    <a:lnTo>
                      <a:pt x="108" y="33"/>
                    </a:lnTo>
                    <a:lnTo>
                      <a:pt x="108" y="35"/>
                    </a:lnTo>
                    <a:lnTo>
                      <a:pt x="110" y="48"/>
                    </a:lnTo>
                    <a:lnTo>
                      <a:pt x="113" y="54"/>
                    </a:lnTo>
                    <a:lnTo>
                      <a:pt x="115" y="54"/>
                    </a:lnTo>
                    <a:lnTo>
                      <a:pt x="115" y="55"/>
                    </a:lnTo>
                    <a:lnTo>
                      <a:pt x="116" y="55"/>
                    </a:lnTo>
                    <a:lnTo>
                      <a:pt x="116" y="59"/>
                    </a:lnTo>
                    <a:lnTo>
                      <a:pt x="120" y="66"/>
                    </a:lnTo>
                    <a:lnTo>
                      <a:pt x="134" y="79"/>
                    </a:lnTo>
                    <a:lnTo>
                      <a:pt x="136" y="81"/>
                    </a:lnTo>
                    <a:lnTo>
                      <a:pt x="139" y="84"/>
                    </a:lnTo>
                    <a:lnTo>
                      <a:pt x="140" y="87"/>
                    </a:lnTo>
                    <a:lnTo>
                      <a:pt x="140" y="88"/>
                    </a:lnTo>
                    <a:lnTo>
                      <a:pt x="144" y="88"/>
                    </a:lnTo>
                    <a:lnTo>
                      <a:pt x="144" y="90"/>
                    </a:lnTo>
                    <a:lnTo>
                      <a:pt x="136" y="98"/>
                    </a:lnTo>
                    <a:lnTo>
                      <a:pt x="133" y="104"/>
                    </a:lnTo>
                    <a:lnTo>
                      <a:pt x="133" y="108"/>
                    </a:lnTo>
                    <a:lnTo>
                      <a:pt x="134" y="112"/>
                    </a:lnTo>
                    <a:lnTo>
                      <a:pt x="133" y="112"/>
                    </a:lnTo>
                    <a:lnTo>
                      <a:pt x="132" y="117"/>
                    </a:lnTo>
                    <a:lnTo>
                      <a:pt x="119" y="121"/>
                    </a:lnTo>
                    <a:lnTo>
                      <a:pt x="113" y="121"/>
                    </a:lnTo>
                    <a:lnTo>
                      <a:pt x="110" y="119"/>
                    </a:lnTo>
                    <a:lnTo>
                      <a:pt x="110" y="117"/>
                    </a:lnTo>
                    <a:lnTo>
                      <a:pt x="105" y="114"/>
                    </a:lnTo>
                    <a:lnTo>
                      <a:pt x="96" y="105"/>
                    </a:lnTo>
                    <a:lnTo>
                      <a:pt x="94" y="100"/>
                    </a:lnTo>
                    <a:lnTo>
                      <a:pt x="94" y="98"/>
                    </a:lnTo>
                    <a:lnTo>
                      <a:pt x="87" y="93"/>
                    </a:lnTo>
                    <a:lnTo>
                      <a:pt x="81" y="90"/>
                    </a:lnTo>
                    <a:lnTo>
                      <a:pt x="72" y="91"/>
                    </a:lnTo>
                    <a:lnTo>
                      <a:pt x="67" y="95"/>
                    </a:lnTo>
                    <a:lnTo>
                      <a:pt x="67" y="97"/>
                    </a:lnTo>
                    <a:lnTo>
                      <a:pt x="64" y="101"/>
                    </a:lnTo>
                    <a:lnTo>
                      <a:pt x="64" y="104"/>
                    </a:lnTo>
                    <a:lnTo>
                      <a:pt x="60" y="105"/>
                    </a:lnTo>
                    <a:lnTo>
                      <a:pt x="59" y="105"/>
                    </a:lnTo>
                    <a:lnTo>
                      <a:pt x="59" y="119"/>
                    </a:lnTo>
                    <a:lnTo>
                      <a:pt x="63" y="129"/>
                    </a:lnTo>
                    <a:lnTo>
                      <a:pt x="63" y="131"/>
                    </a:lnTo>
                    <a:lnTo>
                      <a:pt x="80" y="137"/>
                    </a:lnTo>
                    <a:lnTo>
                      <a:pt x="78" y="139"/>
                    </a:lnTo>
                    <a:lnTo>
                      <a:pt x="81" y="140"/>
                    </a:lnTo>
                    <a:lnTo>
                      <a:pt x="85" y="140"/>
                    </a:lnTo>
                    <a:lnTo>
                      <a:pt x="85" y="141"/>
                    </a:lnTo>
                    <a:lnTo>
                      <a:pt x="87" y="143"/>
                    </a:lnTo>
                    <a:lnTo>
                      <a:pt x="87" y="150"/>
                    </a:lnTo>
                    <a:lnTo>
                      <a:pt x="85" y="156"/>
                    </a:lnTo>
                    <a:lnTo>
                      <a:pt x="82" y="160"/>
                    </a:lnTo>
                    <a:lnTo>
                      <a:pt x="81" y="160"/>
                    </a:lnTo>
                    <a:lnTo>
                      <a:pt x="80" y="158"/>
                    </a:lnTo>
                    <a:lnTo>
                      <a:pt x="76" y="158"/>
                    </a:lnTo>
                    <a:lnTo>
                      <a:pt x="72" y="154"/>
                    </a:lnTo>
                    <a:lnTo>
                      <a:pt x="72" y="153"/>
                    </a:lnTo>
                    <a:lnTo>
                      <a:pt x="70" y="153"/>
                    </a:lnTo>
                    <a:lnTo>
                      <a:pt x="69" y="154"/>
                    </a:lnTo>
                    <a:lnTo>
                      <a:pt x="70" y="154"/>
                    </a:lnTo>
                    <a:lnTo>
                      <a:pt x="59" y="160"/>
                    </a:lnTo>
                    <a:lnTo>
                      <a:pt x="53" y="160"/>
                    </a:lnTo>
                    <a:lnTo>
                      <a:pt x="52" y="161"/>
                    </a:lnTo>
                    <a:lnTo>
                      <a:pt x="45" y="167"/>
                    </a:lnTo>
                    <a:lnTo>
                      <a:pt x="43" y="172"/>
                    </a:lnTo>
                    <a:lnTo>
                      <a:pt x="41" y="177"/>
                    </a:lnTo>
                    <a:lnTo>
                      <a:pt x="36" y="181"/>
                    </a:lnTo>
                    <a:lnTo>
                      <a:pt x="25" y="181"/>
                    </a:lnTo>
                    <a:lnTo>
                      <a:pt x="18" y="174"/>
                    </a:lnTo>
                    <a:lnTo>
                      <a:pt x="18" y="171"/>
                    </a:lnTo>
                    <a:lnTo>
                      <a:pt x="15" y="164"/>
                    </a:lnTo>
                    <a:lnTo>
                      <a:pt x="13" y="164"/>
                    </a:lnTo>
                    <a:lnTo>
                      <a:pt x="13" y="165"/>
                    </a:lnTo>
                    <a:lnTo>
                      <a:pt x="2" y="177"/>
                    </a:lnTo>
                    <a:lnTo>
                      <a:pt x="0" y="188"/>
                    </a:lnTo>
                    <a:lnTo>
                      <a:pt x="6" y="195"/>
                    </a:lnTo>
                    <a:lnTo>
                      <a:pt x="7" y="203"/>
                    </a:lnTo>
                    <a:lnTo>
                      <a:pt x="9" y="204"/>
                    </a:lnTo>
                    <a:lnTo>
                      <a:pt x="10" y="206"/>
                    </a:lnTo>
                    <a:lnTo>
                      <a:pt x="17" y="207"/>
                    </a:lnTo>
                    <a:lnTo>
                      <a:pt x="25" y="207"/>
                    </a:lnTo>
                    <a:lnTo>
                      <a:pt x="36" y="217"/>
                    </a:lnTo>
                    <a:lnTo>
                      <a:pt x="39" y="224"/>
                    </a:lnTo>
                    <a:lnTo>
                      <a:pt x="39" y="225"/>
                    </a:lnTo>
                    <a:lnTo>
                      <a:pt x="43" y="230"/>
                    </a:lnTo>
                    <a:lnTo>
                      <a:pt x="56" y="237"/>
                    </a:lnTo>
                    <a:lnTo>
                      <a:pt x="63" y="248"/>
                    </a:lnTo>
                    <a:lnTo>
                      <a:pt x="63" y="249"/>
                    </a:lnTo>
                    <a:lnTo>
                      <a:pt x="66" y="246"/>
                    </a:lnTo>
                    <a:lnTo>
                      <a:pt x="78" y="239"/>
                    </a:lnTo>
                    <a:lnTo>
                      <a:pt x="80" y="239"/>
                    </a:lnTo>
                    <a:lnTo>
                      <a:pt x="91" y="241"/>
                    </a:lnTo>
                    <a:lnTo>
                      <a:pt x="102" y="238"/>
                    </a:lnTo>
                    <a:lnTo>
                      <a:pt x="106" y="238"/>
                    </a:lnTo>
                    <a:lnTo>
                      <a:pt x="112" y="235"/>
                    </a:lnTo>
                    <a:lnTo>
                      <a:pt x="115" y="228"/>
                    </a:lnTo>
                    <a:lnTo>
                      <a:pt x="122" y="220"/>
                    </a:lnTo>
                    <a:lnTo>
                      <a:pt x="139" y="208"/>
                    </a:lnTo>
                    <a:lnTo>
                      <a:pt x="136" y="224"/>
                    </a:lnTo>
                    <a:lnTo>
                      <a:pt x="151" y="249"/>
                    </a:lnTo>
                    <a:lnTo>
                      <a:pt x="163" y="256"/>
                    </a:lnTo>
                    <a:lnTo>
                      <a:pt x="165" y="256"/>
                    </a:lnTo>
                    <a:lnTo>
                      <a:pt x="180" y="255"/>
                    </a:lnTo>
                    <a:lnTo>
                      <a:pt x="185" y="255"/>
                    </a:lnTo>
                    <a:lnTo>
                      <a:pt x="226" y="241"/>
                    </a:lnTo>
                    <a:lnTo>
                      <a:pt x="235" y="239"/>
                    </a:lnTo>
                    <a:lnTo>
                      <a:pt x="239" y="239"/>
                    </a:lnTo>
                    <a:lnTo>
                      <a:pt x="240" y="241"/>
                    </a:lnTo>
                    <a:lnTo>
                      <a:pt x="252" y="241"/>
                    </a:lnTo>
                    <a:lnTo>
                      <a:pt x="260" y="239"/>
                    </a:lnTo>
                    <a:lnTo>
                      <a:pt x="264" y="238"/>
                    </a:lnTo>
                    <a:lnTo>
                      <a:pt x="266" y="246"/>
                    </a:lnTo>
                    <a:lnTo>
                      <a:pt x="266" y="252"/>
                    </a:lnTo>
                    <a:lnTo>
                      <a:pt x="268" y="255"/>
                    </a:lnTo>
                    <a:lnTo>
                      <a:pt x="273" y="256"/>
                    </a:lnTo>
                    <a:lnTo>
                      <a:pt x="274" y="256"/>
                    </a:lnTo>
                    <a:lnTo>
                      <a:pt x="278" y="258"/>
                    </a:lnTo>
                    <a:lnTo>
                      <a:pt x="282" y="253"/>
                    </a:lnTo>
                    <a:lnTo>
                      <a:pt x="288" y="246"/>
                    </a:lnTo>
                    <a:lnTo>
                      <a:pt x="297" y="239"/>
                    </a:lnTo>
                    <a:lnTo>
                      <a:pt x="307" y="237"/>
                    </a:lnTo>
                    <a:lnTo>
                      <a:pt x="314" y="227"/>
                    </a:lnTo>
                    <a:lnTo>
                      <a:pt x="315" y="224"/>
                    </a:lnTo>
                    <a:lnTo>
                      <a:pt x="320" y="210"/>
                    </a:lnTo>
                    <a:lnTo>
                      <a:pt x="321" y="208"/>
                    </a:lnTo>
                    <a:lnTo>
                      <a:pt x="323" y="208"/>
                    </a:lnTo>
                    <a:lnTo>
                      <a:pt x="341" y="200"/>
                    </a:lnTo>
                    <a:lnTo>
                      <a:pt x="350" y="200"/>
                    </a:lnTo>
                    <a:lnTo>
                      <a:pt x="353" y="196"/>
                    </a:lnTo>
                    <a:lnTo>
                      <a:pt x="353" y="195"/>
                    </a:lnTo>
                    <a:lnTo>
                      <a:pt x="352" y="191"/>
                    </a:lnTo>
                    <a:lnTo>
                      <a:pt x="352" y="179"/>
                    </a:lnTo>
                    <a:lnTo>
                      <a:pt x="350" y="178"/>
                    </a:lnTo>
                    <a:lnTo>
                      <a:pt x="350" y="177"/>
                    </a:lnTo>
                    <a:lnTo>
                      <a:pt x="349" y="175"/>
                    </a:lnTo>
                    <a:lnTo>
                      <a:pt x="345" y="170"/>
                    </a:lnTo>
                    <a:lnTo>
                      <a:pt x="341" y="164"/>
                    </a:lnTo>
                    <a:lnTo>
                      <a:pt x="341" y="163"/>
                    </a:lnTo>
                    <a:lnTo>
                      <a:pt x="337" y="158"/>
                    </a:lnTo>
                    <a:lnTo>
                      <a:pt x="337" y="156"/>
                    </a:lnTo>
                    <a:lnTo>
                      <a:pt x="338" y="153"/>
                    </a:lnTo>
                    <a:lnTo>
                      <a:pt x="338" y="151"/>
                    </a:lnTo>
                    <a:lnTo>
                      <a:pt x="337" y="148"/>
                    </a:lnTo>
                    <a:lnTo>
                      <a:pt x="335" y="141"/>
                    </a:lnTo>
                    <a:lnTo>
                      <a:pt x="333" y="13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49" name="Freeform 980">
                <a:extLst>
                  <a:ext uri="{FF2B5EF4-FFF2-40B4-BE49-F238E27FC236}">
                    <a16:creationId xmlns:a16="http://schemas.microsoft.com/office/drawing/2014/main" id="{2EC272A5-B4C2-0F99-B6F3-F8490E39A2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3" y="2566"/>
                <a:ext cx="98" cy="79"/>
              </a:xfrm>
              <a:custGeom>
                <a:avLst/>
                <a:gdLst>
                  <a:gd name="T0" fmla="*/ 27 w 393"/>
                  <a:gd name="T1" fmla="*/ 56 h 316"/>
                  <a:gd name="T2" fmla="*/ 12 w 393"/>
                  <a:gd name="T3" fmla="*/ 66 h 316"/>
                  <a:gd name="T4" fmla="*/ 6 w 393"/>
                  <a:gd name="T5" fmla="*/ 73 h 316"/>
                  <a:gd name="T6" fmla="*/ 34 w 393"/>
                  <a:gd name="T7" fmla="*/ 106 h 316"/>
                  <a:gd name="T8" fmla="*/ 41 w 393"/>
                  <a:gd name="T9" fmla="*/ 123 h 316"/>
                  <a:gd name="T10" fmla="*/ 27 w 393"/>
                  <a:gd name="T11" fmla="*/ 138 h 316"/>
                  <a:gd name="T12" fmla="*/ 24 w 393"/>
                  <a:gd name="T13" fmla="*/ 189 h 316"/>
                  <a:gd name="T14" fmla="*/ 47 w 393"/>
                  <a:gd name="T15" fmla="*/ 200 h 316"/>
                  <a:gd name="T16" fmla="*/ 37 w 393"/>
                  <a:gd name="T17" fmla="*/ 219 h 316"/>
                  <a:gd name="T18" fmla="*/ 23 w 393"/>
                  <a:gd name="T19" fmla="*/ 235 h 316"/>
                  <a:gd name="T20" fmla="*/ 40 w 393"/>
                  <a:gd name="T21" fmla="*/ 260 h 316"/>
                  <a:gd name="T22" fmla="*/ 55 w 393"/>
                  <a:gd name="T23" fmla="*/ 263 h 316"/>
                  <a:gd name="T24" fmla="*/ 72 w 393"/>
                  <a:gd name="T25" fmla="*/ 274 h 316"/>
                  <a:gd name="T26" fmla="*/ 106 w 393"/>
                  <a:gd name="T27" fmla="*/ 243 h 316"/>
                  <a:gd name="T28" fmla="*/ 134 w 393"/>
                  <a:gd name="T29" fmla="*/ 243 h 316"/>
                  <a:gd name="T30" fmla="*/ 160 w 393"/>
                  <a:gd name="T31" fmla="*/ 275 h 316"/>
                  <a:gd name="T32" fmla="*/ 182 w 393"/>
                  <a:gd name="T33" fmla="*/ 299 h 316"/>
                  <a:gd name="T34" fmla="*/ 194 w 393"/>
                  <a:gd name="T35" fmla="*/ 306 h 316"/>
                  <a:gd name="T36" fmla="*/ 220 w 393"/>
                  <a:gd name="T37" fmla="*/ 311 h 316"/>
                  <a:gd name="T38" fmla="*/ 230 w 393"/>
                  <a:gd name="T39" fmla="*/ 313 h 316"/>
                  <a:gd name="T40" fmla="*/ 248 w 393"/>
                  <a:gd name="T41" fmla="*/ 299 h 316"/>
                  <a:gd name="T42" fmla="*/ 266 w 393"/>
                  <a:gd name="T43" fmla="*/ 308 h 316"/>
                  <a:gd name="T44" fmla="*/ 263 w 393"/>
                  <a:gd name="T45" fmla="*/ 295 h 316"/>
                  <a:gd name="T46" fmla="*/ 302 w 393"/>
                  <a:gd name="T47" fmla="*/ 286 h 316"/>
                  <a:gd name="T48" fmla="*/ 323 w 393"/>
                  <a:gd name="T49" fmla="*/ 286 h 316"/>
                  <a:gd name="T50" fmla="*/ 350 w 393"/>
                  <a:gd name="T51" fmla="*/ 260 h 316"/>
                  <a:gd name="T52" fmla="*/ 329 w 393"/>
                  <a:gd name="T53" fmla="*/ 233 h 316"/>
                  <a:gd name="T54" fmla="*/ 336 w 393"/>
                  <a:gd name="T55" fmla="*/ 221 h 316"/>
                  <a:gd name="T56" fmla="*/ 343 w 393"/>
                  <a:gd name="T57" fmla="*/ 207 h 316"/>
                  <a:gd name="T58" fmla="*/ 368 w 393"/>
                  <a:gd name="T59" fmla="*/ 205 h 316"/>
                  <a:gd name="T60" fmla="*/ 362 w 393"/>
                  <a:gd name="T61" fmla="*/ 191 h 316"/>
                  <a:gd name="T62" fmla="*/ 357 w 393"/>
                  <a:gd name="T63" fmla="*/ 169 h 316"/>
                  <a:gd name="T64" fmla="*/ 381 w 393"/>
                  <a:gd name="T65" fmla="*/ 162 h 316"/>
                  <a:gd name="T66" fmla="*/ 392 w 393"/>
                  <a:gd name="T67" fmla="*/ 152 h 316"/>
                  <a:gd name="T68" fmla="*/ 378 w 393"/>
                  <a:gd name="T69" fmla="*/ 130 h 316"/>
                  <a:gd name="T70" fmla="*/ 361 w 393"/>
                  <a:gd name="T71" fmla="*/ 87 h 316"/>
                  <a:gd name="T72" fmla="*/ 341 w 393"/>
                  <a:gd name="T73" fmla="*/ 60 h 316"/>
                  <a:gd name="T74" fmla="*/ 307 w 393"/>
                  <a:gd name="T75" fmla="*/ 39 h 316"/>
                  <a:gd name="T76" fmla="*/ 295 w 393"/>
                  <a:gd name="T77" fmla="*/ 43 h 316"/>
                  <a:gd name="T78" fmla="*/ 286 w 393"/>
                  <a:gd name="T79" fmla="*/ 61 h 316"/>
                  <a:gd name="T80" fmla="*/ 276 w 393"/>
                  <a:gd name="T81" fmla="*/ 63 h 316"/>
                  <a:gd name="T82" fmla="*/ 211 w 393"/>
                  <a:gd name="T83" fmla="*/ 27 h 316"/>
                  <a:gd name="T84" fmla="*/ 189 w 393"/>
                  <a:gd name="T85" fmla="*/ 34 h 316"/>
                  <a:gd name="T86" fmla="*/ 177 w 393"/>
                  <a:gd name="T87" fmla="*/ 49 h 316"/>
                  <a:gd name="T88" fmla="*/ 163 w 393"/>
                  <a:gd name="T89" fmla="*/ 60 h 316"/>
                  <a:gd name="T90" fmla="*/ 144 w 393"/>
                  <a:gd name="T91" fmla="*/ 43 h 316"/>
                  <a:gd name="T92" fmla="*/ 139 w 393"/>
                  <a:gd name="T93" fmla="*/ 17 h 316"/>
                  <a:gd name="T94" fmla="*/ 120 w 393"/>
                  <a:gd name="T95" fmla="*/ 0 h 316"/>
                  <a:gd name="T96" fmla="*/ 110 w 393"/>
                  <a:gd name="T97" fmla="*/ 18 h 316"/>
                  <a:gd name="T98" fmla="*/ 100 w 393"/>
                  <a:gd name="T99" fmla="*/ 14 h 316"/>
                  <a:gd name="T100" fmla="*/ 87 w 393"/>
                  <a:gd name="T101" fmla="*/ 23 h 316"/>
                  <a:gd name="T102" fmla="*/ 77 w 393"/>
                  <a:gd name="T103" fmla="*/ 17 h 316"/>
                  <a:gd name="T104" fmla="*/ 58 w 393"/>
                  <a:gd name="T105" fmla="*/ 35 h 316"/>
                  <a:gd name="T106" fmla="*/ 55 w 393"/>
                  <a:gd name="T107" fmla="*/ 38 h 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93" h="316">
                    <a:moveTo>
                      <a:pt x="31" y="38"/>
                    </a:moveTo>
                    <a:lnTo>
                      <a:pt x="30" y="41"/>
                    </a:lnTo>
                    <a:lnTo>
                      <a:pt x="27" y="46"/>
                    </a:lnTo>
                    <a:lnTo>
                      <a:pt x="26" y="50"/>
                    </a:lnTo>
                    <a:lnTo>
                      <a:pt x="27" y="56"/>
                    </a:lnTo>
                    <a:lnTo>
                      <a:pt x="26" y="64"/>
                    </a:lnTo>
                    <a:lnTo>
                      <a:pt x="24" y="67"/>
                    </a:lnTo>
                    <a:lnTo>
                      <a:pt x="16" y="71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6"/>
                    </a:lnTo>
                    <a:lnTo>
                      <a:pt x="10" y="67"/>
                    </a:lnTo>
                    <a:lnTo>
                      <a:pt x="8" y="70"/>
                    </a:lnTo>
                    <a:lnTo>
                      <a:pt x="8" y="71"/>
                    </a:lnTo>
                    <a:lnTo>
                      <a:pt x="6" y="73"/>
                    </a:lnTo>
                    <a:lnTo>
                      <a:pt x="6" y="77"/>
                    </a:lnTo>
                    <a:lnTo>
                      <a:pt x="5" y="77"/>
                    </a:lnTo>
                    <a:lnTo>
                      <a:pt x="6" y="80"/>
                    </a:lnTo>
                    <a:lnTo>
                      <a:pt x="22" y="91"/>
                    </a:lnTo>
                    <a:lnTo>
                      <a:pt x="34" y="106"/>
                    </a:lnTo>
                    <a:lnTo>
                      <a:pt x="37" y="112"/>
                    </a:lnTo>
                    <a:lnTo>
                      <a:pt x="37" y="113"/>
                    </a:lnTo>
                    <a:lnTo>
                      <a:pt x="38" y="116"/>
                    </a:lnTo>
                    <a:lnTo>
                      <a:pt x="40" y="117"/>
                    </a:lnTo>
                    <a:lnTo>
                      <a:pt x="41" y="123"/>
                    </a:lnTo>
                    <a:lnTo>
                      <a:pt x="41" y="126"/>
                    </a:lnTo>
                    <a:lnTo>
                      <a:pt x="44" y="129"/>
                    </a:lnTo>
                    <a:lnTo>
                      <a:pt x="44" y="130"/>
                    </a:lnTo>
                    <a:lnTo>
                      <a:pt x="43" y="129"/>
                    </a:lnTo>
                    <a:lnTo>
                      <a:pt x="27" y="138"/>
                    </a:lnTo>
                    <a:lnTo>
                      <a:pt x="1" y="162"/>
                    </a:lnTo>
                    <a:lnTo>
                      <a:pt x="0" y="162"/>
                    </a:lnTo>
                    <a:lnTo>
                      <a:pt x="0" y="164"/>
                    </a:lnTo>
                    <a:lnTo>
                      <a:pt x="6" y="168"/>
                    </a:lnTo>
                    <a:lnTo>
                      <a:pt x="24" y="189"/>
                    </a:lnTo>
                    <a:lnTo>
                      <a:pt x="41" y="194"/>
                    </a:lnTo>
                    <a:lnTo>
                      <a:pt x="43" y="194"/>
                    </a:lnTo>
                    <a:lnTo>
                      <a:pt x="44" y="193"/>
                    </a:lnTo>
                    <a:lnTo>
                      <a:pt x="47" y="196"/>
                    </a:lnTo>
                    <a:lnTo>
                      <a:pt x="47" y="200"/>
                    </a:lnTo>
                    <a:lnTo>
                      <a:pt x="41" y="207"/>
                    </a:lnTo>
                    <a:lnTo>
                      <a:pt x="37" y="210"/>
                    </a:lnTo>
                    <a:lnTo>
                      <a:pt x="38" y="211"/>
                    </a:lnTo>
                    <a:lnTo>
                      <a:pt x="38" y="214"/>
                    </a:lnTo>
                    <a:lnTo>
                      <a:pt x="37" y="219"/>
                    </a:lnTo>
                    <a:lnTo>
                      <a:pt x="34" y="224"/>
                    </a:lnTo>
                    <a:lnTo>
                      <a:pt x="27" y="229"/>
                    </a:lnTo>
                    <a:lnTo>
                      <a:pt x="26" y="229"/>
                    </a:lnTo>
                    <a:lnTo>
                      <a:pt x="23" y="231"/>
                    </a:lnTo>
                    <a:lnTo>
                      <a:pt x="23" y="235"/>
                    </a:lnTo>
                    <a:lnTo>
                      <a:pt x="26" y="243"/>
                    </a:lnTo>
                    <a:lnTo>
                      <a:pt x="34" y="246"/>
                    </a:lnTo>
                    <a:lnTo>
                      <a:pt x="38" y="251"/>
                    </a:lnTo>
                    <a:lnTo>
                      <a:pt x="38" y="257"/>
                    </a:lnTo>
                    <a:lnTo>
                      <a:pt x="40" y="260"/>
                    </a:lnTo>
                    <a:lnTo>
                      <a:pt x="41" y="261"/>
                    </a:lnTo>
                    <a:lnTo>
                      <a:pt x="50" y="267"/>
                    </a:lnTo>
                    <a:lnTo>
                      <a:pt x="51" y="267"/>
                    </a:lnTo>
                    <a:lnTo>
                      <a:pt x="51" y="265"/>
                    </a:lnTo>
                    <a:lnTo>
                      <a:pt x="55" y="263"/>
                    </a:lnTo>
                    <a:lnTo>
                      <a:pt x="55" y="261"/>
                    </a:lnTo>
                    <a:lnTo>
                      <a:pt x="60" y="261"/>
                    </a:lnTo>
                    <a:lnTo>
                      <a:pt x="60" y="264"/>
                    </a:lnTo>
                    <a:lnTo>
                      <a:pt x="68" y="272"/>
                    </a:lnTo>
                    <a:lnTo>
                      <a:pt x="72" y="274"/>
                    </a:lnTo>
                    <a:lnTo>
                      <a:pt x="73" y="274"/>
                    </a:lnTo>
                    <a:lnTo>
                      <a:pt x="77" y="260"/>
                    </a:lnTo>
                    <a:lnTo>
                      <a:pt x="100" y="246"/>
                    </a:lnTo>
                    <a:lnTo>
                      <a:pt x="104" y="244"/>
                    </a:lnTo>
                    <a:lnTo>
                      <a:pt x="106" y="243"/>
                    </a:lnTo>
                    <a:lnTo>
                      <a:pt x="108" y="241"/>
                    </a:lnTo>
                    <a:lnTo>
                      <a:pt x="111" y="238"/>
                    </a:lnTo>
                    <a:lnTo>
                      <a:pt x="117" y="238"/>
                    </a:lnTo>
                    <a:lnTo>
                      <a:pt x="121" y="236"/>
                    </a:lnTo>
                    <a:lnTo>
                      <a:pt x="134" y="243"/>
                    </a:lnTo>
                    <a:lnTo>
                      <a:pt x="142" y="260"/>
                    </a:lnTo>
                    <a:lnTo>
                      <a:pt x="142" y="261"/>
                    </a:lnTo>
                    <a:lnTo>
                      <a:pt x="144" y="265"/>
                    </a:lnTo>
                    <a:lnTo>
                      <a:pt x="150" y="270"/>
                    </a:lnTo>
                    <a:lnTo>
                      <a:pt x="160" y="275"/>
                    </a:lnTo>
                    <a:lnTo>
                      <a:pt x="160" y="277"/>
                    </a:lnTo>
                    <a:lnTo>
                      <a:pt x="167" y="281"/>
                    </a:lnTo>
                    <a:lnTo>
                      <a:pt x="175" y="288"/>
                    </a:lnTo>
                    <a:lnTo>
                      <a:pt x="178" y="295"/>
                    </a:lnTo>
                    <a:lnTo>
                      <a:pt x="182" y="299"/>
                    </a:lnTo>
                    <a:lnTo>
                      <a:pt x="188" y="303"/>
                    </a:lnTo>
                    <a:lnTo>
                      <a:pt x="189" y="303"/>
                    </a:lnTo>
                    <a:lnTo>
                      <a:pt x="191" y="305"/>
                    </a:lnTo>
                    <a:lnTo>
                      <a:pt x="192" y="305"/>
                    </a:lnTo>
                    <a:lnTo>
                      <a:pt x="194" y="306"/>
                    </a:lnTo>
                    <a:lnTo>
                      <a:pt x="198" y="313"/>
                    </a:lnTo>
                    <a:lnTo>
                      <a:pt x="199" y="314"/>
                    </a:lnTo>
                    <a:lnTo>
                      <a:pt x="203" y="316"/>
                    </a:lnTo>
                    <a:lnTo>
                      <a:pt x="213" y="311"/>
                    </a:lnTo>
                    <a:lnTo>
                      <a:pt x="220" y="311"/>
                    </a:lnTo>
                    <a:lnTo>
                      <a:pt x="221" y="313"/>
                    </a:lnTo>
                    <a:lnTo>
                      <a:pt x="223" y="313"/>
                    </a:lnTo>
                    <a:lnTo>
                      <a:pt x="226" y="316"/>
                    </a:lnTo>
                    <a:lnTo>
                      <a:pt x="230" y="314"/>
                    </a:lnTo>
                    <a:lnTo>
                      <a:pt x="230" y="313"/>
                    </a:lnTo>
                    <a:lnTo>
                      <a:pt x="233" y="310"/>
                    </a:lnTo>
                    <a:lnTo>
                      <a:pt x="233" y="308"/>
                    </a:lnTo>
                    <a:lnTo>
                      <a:pt x="231" y="303"/>
                    </a:lnTo>
                    <a:lnTo>
                      <a:pt x="231" y="293"/>
                    </a:lnTo>
                    <a:lnTo>
                      <a:pt x="248" y="299"/>
                    </a:lnTo>
                    <a:lnTo>
                      <a:pt x="254" y="306"/>
                    </a:lnTo>
                    <a:lnTo>
                      <a:pt x="254" y="308"/>
                    </a:lnTo>
                    <a:lnTo>
                      <a:pt x="255" y="310"/>
                    </a:lnTo>
                    <a:lnTo>
                      <a:pt x="261" y="310"/>
                    </a:lnTo>
                    <a:lnTo>
                      <a:pt x="266" y="308"/>
                    </a:lnTo>
                    <a:lnTo>
                      <a:pt x="266" y="306"/>
                    </a:lnTo>
                    <a:lnTo>
                      <a:pt x="268" y="305"/>
                    </a:lnTo>
                    <a:lnTo>
                      <a:pt x="268" y="303"/>
                    </a:lnTo>
                    <a:lnTo>
                      <a:pt x="266" y="302"/>
                    </a:lnTo>
                    <a:lnTo>
                      <a:pt x="263" y="295"/>
                    </a:lnTo>
                    <a:lnTo>
                      <a:pt x="263" y="293"/>
                    </a:lnTo>
                    <a:lnTo>
                      <a:pt x="266" y="292"/>
                    </a:lnTo>
                    <a:lnTo>
                      <a:pt x="274" y="291"/>
                    </a:lnTo>
                    <a:lnTo>
                      <a:pt x="288" y="286"/>
                    </a:lnTo>
                    <a:lnTo>
                      <a:pt x="302" y="286"/>
                    </a:lnTo>
                    <a:lnTo>
                      <a:pt x="312" y="288"/>
                    </a:lnTo>
                    <a:lnTo>
                      <a:pt x="321" y="291"/>
                    </a:lnTo>
                    <a:lnTo>
                      <a:pt x="322" y="291"/>
                    </a:lnTo>
                    <a:lnTo>
                      <a:pt x="322" y="288"/>
                    </a:lnTo>
                    <a:lnTo>
                      <a:pt x="323" y="286"/>
                    </a:lnTo>
                    <a:lnTo>
                      <a:pt x="332" y="281"/>
                    </a:lnTo>
                    <a:lnTo>
                      <a:pt x="344" y="277"/>
                    </a:lnTo>
                    <a:lnTo>
                      <a:pt x="348" y="272"/>
                    </a:lnTo>
                    <a:lnTo>
                      <a:pt x="350" y="268"/>
                    </a:lnTo>
                    <a:lnTo>
                      <a:pt x="350" y="260"/>
                    </a:lnTo>
                    <a:lnTo>
                      <a:pt x="348" y="256"/>
                    </a:lnTo>
                    <a:lnTo>
                      <a:pt x="339" y="246"/>
                    </a:lnTo>
                    <a:lnTo>
                      <a:pt x="332" y="246"/>
                    </a:lnTo>
                    <a:lnTo>
                      <a:pt x="329" y="241"/>
                    </a:lnTo>
                    <a:lnTo>
                      <a:pt x="329" y="233"/>
                    </a:lnTo>
                    <a:lnTo>
                      <a:pt x="331" y="231"/>
                    </a:lnTo>
                    <a:lnTo>
                      <a:pt x="333" y="228"/>
                    </a:lnTo>
                    <a:lnTo>
                      <a:pt x="333" y="226"/>
                    </a:lnTo>
                    <a:lnTo>
                      <a:pt x="335" y="225"/>
                    </a:lnTo>
                    <a:lnTo>
                      <a:pt x="336" y="221"/>
                    </a:lnTo>
                    <a:lnTo>
                      <a:pt x="336" y="217"/>
                    </a:lnTo>
                    <a:lnTo>
                      <a:pt x="339" y="210"/>
                    </a:lnTo>
                    <a:lnTo>
                      <a:pt x="339" y="208"/>
                    </a:lnTo>
                    <a:lnTo>
                      <a:pt x="341" y="208"/>
                    </a:lnTo>
                    <a:lnTo>
                      <a:pt x="343" y="207"/>
                    </a:lnTo>
                    <a:lnTo>
                      <a:pt x="347" y="205"/>
                    </a:lnTo>
                    <a:lnTo>
                      <a:pt x="354" y="204"/>
                    </a:lnTo>
                    <a:lnTo>
                      <a:pt x="360" y="204"/>
                    </a:lnTo>
                    <a:lnTo>
                      <a:pt x="367" y="205"/>
                    </a:lnTo>
                    <a:lnTo>
                      <a:pt x="368" y="205"/>
                    </a:lnTo>
                    <a:lnTo>
                      <a:pt x="369" y="198"/>
                    </a:lnTo>
                    <a:lnTo>
                      <a:pt x="369" y="197"/>
                    </a:lnTo>
                    <a:lnTo>
                      <a:pt x="368" y="196"/>
                    </a:lnTo>
                    <a:lnTo>
                      <a:pt x="365" y="191"/>
                    </a:lnTo>
                    <a:lnTo>
                      <a:pt x="362" y="191"/>
                    </a:lnTo>
                    <a:lnTo>
                      <a:pt x="360" y="187"/>
                    </a:lnTo>
                    <a:lnTo>
                      <a:pt x="360" y="183"/>
                    </a:lnTo>
                    <a:lnTo>
                      <a:pt x="358" y="179"/>
                    </a:lnTo>
                    <a:lnTo>
                      <a:pt x="358" y="171"/>
                    </a:lnTo>
                    <a:lnTo>
                      <a:pt x="357" y="169"/>
                    </a:lnTo>
                    <a:lnTo>
                      <a:pt x="358" y="169"/>
                    </a:lnTo>
                    <a:lnTo>
                      <a:pt x="358" y="168"/>
                    </a:lnTo>
                    <a:lnTo>
                      <a:pt x="365" y="168"/>
                    </a:lnTo>
                    <a:lnTo>
                      <a:pt x="372" y="166"/>
                    </a:lnTo>
                    <a:lnTo>
                      <a:pt x="381" y="162"/>
                    </a:lnTo>
                    <a:lnTo>
                      <a:pt x="382" y="162"/>
                    </a:lnTo>
                    <a:lnTo>
                      <a:pt x="386" y="158"/>
                    </a:lnTo>
                    <a:lnTo>
                      <a:pt x="391" y="155"/>
                    </a:lnTo>
                    <a:lnTo>
                      <a:pt x="393" y="155"/>
                    </a:lnTo>
                    <a:lnTo>
                      <a:pt x="392" y="152"/>
                    </a:lnTo>
                    <a:lnTo>
                      <a:pt x="391" y="147"/>
                    </a:lnTo>
                    <a:lnTo>
                      <a:pt x="388" y="143"/>
                    </a:lnTo>
                    <a:lnTo>
                      <a:pt x="386" y="141"/>
                    </a:lnTo>
                    <a:lnTo>
                      <a:pt x="378" y="134"/>
                    </a:lnTo>
                    <a:lnTo>
                      <a:pt x="378" y="130"/>
                    </a:lnTo>
                    <a:lnTo>
                      <a:pt x="367" y="112"/>
                    </a:lnTo>
                    <a:lnTo>
                      <a:pt x="367" y="105"/>
                    </a:lnTo>
                    <a:lnTo>
                      <a:pt x="365" y="104"/>
                    </a:lnTo>
                    <a:lnTo>
                      <a:pt x="361" y="88"/>
                    </a:lnTo>
                    <a:lnTo>
                      <a:pt x="361" y="87"/>
                    </a:lnTo>
                    <a:lnTo>
                      <a:pt x="360" y="85"/>
                    </a:lnTo>
                    <a:lnTo>
                      <a:pt x="360" y="83"/>
                    </a:lnTo>
                    <a:lnTo>
                      <a:pt x="361" y="73"/>
                    </a:lnTo>
                    <a:lnTo>
                      <a:pt x="353" y="66"/>
                    </a:lnTo>
                    <a:lnTo>
                      <a:pt x="341" y="60"/>
                    </a:lnTo>
                    <a:lnTo>
                      <a:pt x="332" y="53"/>
                    </a:lnTo>
                    <a:lnTo>
                      <a:pt x="323" y="43"/>
                    </a:lnTo>
                    <a:lnTo>
                      <a:pt x="318" y="38"/>
                    </a:lnTo>
                    <a:lnTo>
                      <a:pt x="316" y="39"/>
                    </a:lnTo>
                    <a:lnTo>
                      <a:pt x="307" y="39"/>
                    </a:lnTo>
                    <a:lnTo>
                      <a:pt x="307" y="37"/>
                    </a:lnTo>
                    <a:lnTo>
                      <a:pt x="304" y="38"/>
                    </a:lnTo>
                    <a:lnTo>
                      <a:pt x="298" y="38"/>
                    </a:lnTo>
                    <a:lnTo>
                      <a:pt x="297" y="39"/>
                    </a:lnTo>
                    <a:lnTo>
                      <a:pt x="295" y="43"/>
                    </a:lnTo>
                    <a:lnTo>
                      <a:pt x="295" y="46"/>
                    </a:lnTo>
                    <a:lnTo>
                      <a:pt x="294" y="52"/>
                    </a:lnTo>
                    <a:lnTo>
                      <a:pt x="291" y="57"/>
                    </a:lnTo>
                    <a:lnTo>
                      <a:pt x="287" y="61"/>
                    </a:lnTo>
                    <a:lnTo>
                      <a:pt x="286" y="61"/>
                    </a:lnTo>
                    <a:lnTo>
                      <a:pt x="283" y="63"/>
                    </a:lnTo>
                    <a:lnTo>
                      <a:pt x="283" y="64"/>
                    </a:lnTo>
                    <a:lnTo>
                      <a:pt x="281" y="64"/>
                    </a:lnTo>
                    <a:lnTo>
                      <a:pt x="277" y="63"/>
                    </a:lnTo>
                    <a:lnTo>
                      <a:pt x="276" y="63"/>
                    </a:lnTo>
                    <a:lnTo>
                      <a:pt x="269" y="60"/>
                    </a:lnTo>
                    <a:lnTo>
                      <a:pt x="251" y="43"/>
                    </a:lnTo>
                    <a:lnTo>
                      <a:pt x="233" y="37"/>
                    </a:lnTo>
                    <a:lnTo>
                      <a:pt x="231" y="35"/>
                    </a:lnTo>
                    <a:lnTo>
                      <a:pt x="211" y="27"/>
                    </a:lnTo>
                    <a:lnTo>
                      <a:pt x="203" y="27"/>
                    </a:lnTo>
                    <a:lnTo>
                      <a:pt x="201" y="28"/>
                    </a:lnTo>
                    <a:lnTo>
                      <a:pt x="198" y="28"/>
                    </a:lnTo>
                    <a:lnTo>
                      <a:pt x="188" y="32"/>
                    </a:lnTo>
                    <a:lnTo>
                      <a:pt x="189" y="34"/>
                    </a:lnTo>
                    <a:lnTo>
                      <a:pt x="195" y="41"/>
                    </a:lnTo>
                    <a:lnTo>
                      <a:pt x="195" y="43"/>
                    </a:lnTo>
                    <a:lnTo>
                      <a:pt x="194" y="45"/>
                    </a:lnTo>
                    <a:lnTo>
                      <a:pt x="187" y="45"/>
                    </a:lnTo>
                    <a:lnTo>
                      <a:pt x="177" y="49"/>
                    </a:lnTo>
                    <a:lnTo>
                      <a:pt x="171" y="54"/>
                    </a:lnTo>
                    <a:lnTo>
                      <a:pt x="168" y="64"/>
                    </a:lnTo>
                    <a:lnTo>
                      <a:pt x="167" y="66"/>
                    </a:lnTo>
                    <a:lnTo>
                      <a:pt x="164" y="60"/>
                    </a:lnTo>
                    <a:lnTo>
                      <a:pt x="163" y="60"/>
                    </a:lnTo>
                    <a:lnTo>
                      <a:pt x="161" y="57"/>
                    </a:lnTo>
                    <a:lnTo>
                      <a:pt x="154" y="50"/>
                    </a:lnTo>
                    <a:lnTo>
                      <a:pt x="147" y="47"/>
                    </a:lnTo>
                    <a:lnTo>
                      <a:pt x="146" y="46"/>
                    </a:lnTo>
                    <a:lnTo>
                      <a:pt x="144" y="43"/>
                    </a:lnTo>
                    <a:lnTo>
                      <a:pt x="144" y="39"/>
                    </a:lnTo>
                    <a:lnTo>
                      <a:pt x="143" y="35"/>
                    </a:lnTo>
                    <a:lnTo>
                      <a:pt x="143" y="24"/>
                    </a:lnTo>
                    <a:lnTo>
                      <a:pt x="142" y="18"/>
                    </a:lnTo>
                    <a:lnTo>
                      <a:pt x="139" y="17"/>
                    </a:lnTo>
                    <a:lnTo>
                      <a:pt x="134" y="10"/>
                    </a:lnTo>
                    <a:lnTo>
                      <a:pt x="134" y="6"/>
                    </a:lnTo>
                    <a:lnTo>
                      <a:pt x="129" y="1"/>
                    </a:lnTo>
                    <a:lnTo>
                      <a:pt x="122" y="0"/>
                    </a:lnTo>
                    <a:lnTo>
                      <a:pt x="120" y="0"/>
                    </a:lnTo>
                    <a:lnTo>
                      <a:pt x="110" y="3"/>
                    </a:lnTo>
                    <a:lnTo>
                      <a:pt x="108" y="6"/>
                    </a:lnTo>
                    <a:lnTo>
                      <a:pt x="108" y="9"/>
                    </a:lnTo>
                    <a:lnTo>
                      <a:pt x="110" y="11"/>
                    </a:lnTo>
                    <a:lnTo>
                      <a:pt x="110" y="18"/>
                    </a:lnTo>
                    <a:lnTo>
                      <a:pt x="107" y="18"/>
                    </a:lnTo>
                    <a:lnTo>
                      <a:pt x="106" y="17"/>
                    </a:lnTo>
                    <a:lnTo>
                      <a:pt x="106" y="16"/>
                    </a:lnTo>
                    <a:lnTo>
                      <a:pt x="104" y="14"/>
                    </a:lnTo>
                    <a:lnTo>
                      <a:pt x="100" y="14"/>
                    </a:lnTo>
                    <a:lnTo>
                      <a:pt x="98" y="16"/>
                    </a:lnTo>
                    <a:lnTo>
                      <a:pt x="96" y="20"/>
                    </a:lnTo>
                    <a:lnTo>
                      <a:pt x="91" y="24"/>
                    </a:lnTo>
                    <a:lnTo>
                      <a:pt x="89" y="24"/>
                    </a:lnTo>
                    <a:lnTo>
                      <a:pt x="87" y="23"/>
                    </a:lnTo>
                    <a:lnTo>
                      <a:pt x="84" y="21"/>
                    </a:lnTo>
                    <a:lnTo>
                      <a:pt x="84" y="18"/>
                    </a:lnTo>
                    <a:lnTo>
                      <a:pt x="82" y="16"/>
                    </a:lnTo>
                    <a:lnTo>
                      <a:pt x="77" y="16"/>
                    </a:lnTo>
                    <a:lnTo>
                      <a:pt x="77" y="17"/>
                    </a:lnTo>
                    <a:lnTo>
                      <a:pt x="76" y="20"/>
                    </a:lnTo>
                    <a:lnTo>
                      <a:pt x="72" y="24"/>
                    </a:lnTo>
                    <a:lnTo>
                      <a:pt x="72" y="25"/>
                    </a:lnTo>
                    <a:lnTo>
                      <a:pt x="60" y="37"/>
                    </a:lnTo>
                    <a:lnTo>
                      <a:pt x="58" y="35"/>
                    </a:lnTo>
                    <a:lnTo>
                      <a:pt x="55" y="34"/>
                    </a:lnTo>
                    <a:lnTo>
                      <a:pt x="54" y="34"/>
                    </a:lnTo>
                    <a:lnTo>
                      <a:pt x="50" y="32"/>
                    </a:lnTo>
                    <a:lnTo>
                      <a:pt x="54" y="35"/>
                    </a:lnTo>
                    <a:lnTo>
                      <a:pt x="55" y="38"/>
                    </a:lnTo>
                    <a:lnTo>
                      <a:pt x="58" y="39"/>
                    </a:lnTo>
                    <a:lnTo>
                      <a:pt x="37" y="38"/>
                    </a:lnTo>
                    <a:lnTo>
                      <a:pt x="34" y="37"/>
                    </a:lnTo>
                    <a:lnTo>
                      <a:pt x="31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50" name="Freeform 981">
                <a:extLst>
                  <a:ext uri="{FF2B5EF4-FFF2-40B4-BE49-F238E27FC236}">
                    <a16:creationId xmlns:a16="http://schemas.microsoft.com/office/drawing/2014/main" id="{B2F9CF60-340F-7EB9-4DAA-5507C6009E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0" y="2576"/>
                <a:ext cx="131" cy="81"/>
              </a:xfrm>
              <a:custGeom>
                <a:avLst/>
                <a:gdLst>
                  <a:gd name="T0" fmla="*/ 307 w 523"/>
                  <a:gd name="T1" fmla="*/ 38 h 324"/>
                  <a:gd name="T2" fmla="*/ 274 w 523"/>
                  <a:gd name="T3" fmla="*/ 41 h 324"/>
                  <a:gd name="T4" fmla="*/ 245 w 523"/>
                  <a:gd name="T5" fmla="*/ 60 h 324"/>
                  <a:gd name="T6" fmla="*/ 208 w 523"/>
                  <a:gd name="T7" fmla="*/ 63 h 324"/>
                  <a:gd name="T8" fmla="*/ 199 w 523"/>
                  <a:gd name="T9" fmla="*/ 98 h 324"/>
                  <a:gd name="T10" fmla="*/ 182 w 523"/>
                  <a:gd name="T11" fmla="*/ 74 h 324"/>
                  <a:gd name="T12" fmla="*/ 155 w 523"/>
                  <a:gd name="T13" fmla="*/ 66 h 324"/>
                  <a:gd name="T14" fmla="*/ 137 w 523"/>
                  <a:gd name="T15" fmla="*/ 80 h 324"/>
                  <a:gd name="T16" fmla="*/ 132 w 523"/>
                  <a:gd name="T17" fmla="*/ 113 h 324"/>
                  <a:gd name="T18" fmla="*/ 112 w 523"/>
                  <a:gd name="T19" fmla="*/ 63 h 324"/>
                  <a:gd name="T20" fmla="*/ 84 w 523"/>
                  <a:gd name="T21" fmla="*/ 30 h 324"/>
                  <a:gd name="T22" fmla="*/ 48 w 523"/>
                  <a:gd name="T23" fmla="*/ 31 h 324"/>
                  <a:gd name="T24" fmla="*/ 27 w 523"/>
                  <a:gd name="T25" fmla="*/ 42 h 324"/>
                  <a:gd name="T26" fmla="*/ 13 w 523"/>
                  <a:gd name="T27" fmla="*/ 60 h 324"/>
                  <a:gd name="T28" fmla="*/ 11 w 523"/>
                  <a:gd name="T29" fmla="*/ 77 h 324"/>
                  <a:gd name="T30" fmla="*/ 29 w 523"/>
                  <a:gd name="T31" fmla="*/ 101 h 324"/>
                  <a:gd name="T32" fmla="*/ 35 w 523"/>
                  <a:gd name="T33" fmla="*/ 141 h 324"/>
                  <a:gd name="T34" fmla="*/ 55 w 523"/>
                  <a:gd name="T35" fmla="*/ 158 h 324"/>
                  <a:gd name="T36" fmla="*/ 36 w 523"/>
                  <a:gd name="T37" fmla="*/ 173 h 324"/>
                  <a:gd name="T38" fmla="*/ 36 w 523"/>
                  <a:gd name="T39" fmla="*/ 168 h 324"/>
                  <a:gd name="T40" fmla="*/ 39 w 523"/>
                  <a:gd name="T41" fmla="*/ 187 h 324"/>
                  <a:gd name="T42" fmla="*/ 28 w 523"/>
                  <a:gd name="T43" fmla="*/ 183 h 324"/>
                  <a:gd name="T44" fmla="*/ 20 w 523"/>
                  <a:gd name="T45" fmla="*/ 194 h 324"/>
                  <a:gd name="T46" fmla="*/ 15 w 523"/>
                  <a:gd name="T47" fmla="*/ 224 h 324"/>
                  <a:gd name="T48" fmla="*/ 35 w 523"/>
                  <a:gd name="T49" fmla="*/ 247 h 324"/>
                  <a:gd name="T50" fmla="*/ 77 w 523"/>
                  <a:gd name="T51" fmla="*/ 232 h 324"/>
                  <a:gd name="T52" fmla="*/ 92 w 523"/>
                  <a:gd name="T53" fmla="*/ 274 h 324"/>
                  <a:gd name="T54" fmla="*/ 133 w 523"/>
                  <a:gd name="T55" fmla="*/ 243 h 324"/>
                  <a:gd name="T56" fmla="*/ 154 w 523"/>
                  <a:gd name="T57" fmla="*/ 228 h 324"/>
                  <a:gd name="T58" fmla="*/ 176 w 523"/>
                  <a:gd name="T59" fmla="*/ 219 h 324"/>
                  <a:gd name="T60" fmla="*/ 185 w 523"/>
                  <a:gd name="T61" fmla="*/ 263 h 324"/>
                  <a:gd name="T62" fmla="*/ 208 w 523"/>
                  <a:gd name="T63" fmla="*/ 302 h 324"/>
                  <a:gd name="T64" fmla="*/ 228 w 523"/>
                  <a:gd name="T65" fmla="*/ 313 h 324"/>
                  <a:gd name="T66" fmla="*/ 242 w 523"/>
                  <a:gd name="T67" fmla="*/ 291 h 324"/>
                  <a:gd name="T68" fmla="*/ 274 w 523"/>
                  <a:gd name="T69" fmla="*/ 253 h 324"/>
                  <a:gd name="T70" fmla="*/ 303 w 523"/>
                  <a:gd name="T71" fmla="*/ 247 h 324"/>
                  <a:gd name="T72" fmla="*/ 306 w 523"/>
                  <a:gd name="T73" fmla="*/ 266 h 324"/>
                  <a:gd name="T74" fmla="*/ 334 w 523"/>
                  <a:gd name="T75" fmla="*/ 293 h 324"/>
                  <a:gd name="T76" fmla="*/ 351 w 523"/>
                  <a:gd name="T77" fmla="*/ 298 h 324"/>
                  <a:gd name="T78" fmla="*/ 366 w 523"/>
                  <a:gd name="T79" fmla="*/ 305 h 324"/>
                  <a:gd name="T80" fmla="*/ 372 w 523"/>
                  <a:gd name="T81" fmla="*/ 320 h 324"/>
                  <a:gd name="T82" fmla="*/ 412 w 523"/>
                  <a:gd name="T83" fmla="*/ 305 h 324"/>
                  <a:gd name="T84" fmla="*/ 437 w 523"/>
                  <a:gd name="T85" fmla="*/ 303 h 324"/>
                  <a:gd name="T86" fmla="*/ 453 w 523"/>
                  <a:gd name="T87" fmla="*/ 317 h 324"/>
                  <a:gd name="T88" fmla="*/ 460 w 523"/>
                  <a:gd name="T89" fmla="*/ 309 h 324"/>
                  <a:gd name="T90" fmla="*/ 472 w 523"/>
                  <a:gd name="T91" fmla="*/ 307 h 324"/>
                  <a:gd name="T92" fmla="*/ 492 w 523"/>
                  <a:gd name="T93" fmla="*/ 300 h 324"/>
                  <a:gd name="T94" fmla="*/ 523 w 523"/>
                  <a:gd name="T95" fmla="*/ 259 h 324"/>
                  <a:gd name="T96" fmla="*/ 496 w 523"/>
                  <a:gd name="T97" fmla="*/ 219 h 324"/>
                  <a:gd name="T98" fmla="*/ 464 w 523"/>
                  <a:gd name="T99" fmla="*/ 214 h 324"/>
                  <a:gd name="T100" fmla="*/ 427 w 523"/>
                  <a:gd name="T101" fmla="*/ 196 h 324"/>
                  <a:gd name="T102" fmla="*/ 401 w 523"/>
                  <a:gd name="T103" fmla="*/ 126 h 324"/>
                  <a:gd name="T104" fmla="*/ 391 w 523"/>
                  <a:gd name="T105" fmla="*/ 75 h 324"/>
                  <a:gd name="T106" fmla="*/ 351 w 523"/>
                  <a:gd name="T107" fmla="*/ 85 h 324"/>
                  <a:gd name="T108" fmla="*/ 334 w 523"/>
                  <a:gd name="T109" fmla="*/ 59 h 324"/>
                  <a:gd name="T110" fmla="*/ 321 w 523"/>
                  <a:gd name="T111" fmla="*/ 11 h 3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523" h="324">
                    <a:moveTo>
                      <a:pt x="312" y="0"/>
                    </a:moveTo>
                    <a:lnTo>
                      <a:pt x="310" y="2"/>
                    </a:lnTo>
                    <a:lnTo>
                      <a:pt x="292" y="10"/>
                    </a:lnTo>
                    <a:lnTo>
                      <a:pt x="295" y="13"/>
                    </a:lnTo>
                    <a:lnTo>
                      <a:pt x="302" y="24"/>
                    </a:lnTo>
                    <a:lnTo>
                      <a:pt x="309" y="30"/>
                    </a:lnTo>
                    <a:lnTo>
                      <a:pt x="307" y="38"/>
                    </a:lnTo>
                    <a:lnTo>
                      <a:pt x="306" y="39"/>
                    </a:lnTo>
                    <a:lnTo>
                      <a:pt x="303" y="45"/>
                    </a:lnTo>
                    <a:lnTo>
                      <a:pt x="289" y="41"/>
                    </a:lnTo>
                    <a:lnTo>
                      <a:pt x="279" y="39"/>
                    </a:lnTo>
                    <a:lnTo>
                      <a:pt x="278" y="39"/>
                    </a:lnTo>
                    <a:lnTo>
                      <a:pt x="275" y="41"/>
                    </a:lnTo>
                    <a:lnTo>
                      <a:pt x="274" y="41"/>
                    </a:lnTo>
                    <a:lnTo>
                      <a:pt x="261" y="38"/>
                    </a:lnTo>
                    <a:lnTo>
                      <a:pt x="247" y="46"/>
                    </a:lnTo>
                    <a:lnTo>
                      <a:pt x="247" y="62"/>
                    </a:lnTo>
                    <a:lnTo>
                      <a:pt x="246" y="63"/>
                    </a:lnTo>
                    <a:lnTo>
                      <a:pt x="246" y="62"/>
                    </a:lnTo>
                    <a:lnTo>
                      <a:pt x="245" y="62"/>
                    </a:lnTo>
                    <a:lnTo>
                      <a:pt x="245" y="60"/>
                    </a:lnTo>
                    <a:lnTo>
                      <a:pt x="243" y="60"/>
                    </a:lnTo>
                    <a:lnTo>
                      <a:pt x="242" y="59"/>
                    </a:lnTo>
                    <a:lnTo>
                      <a:pt x="236" y="55"/>
                    </a:lnTo>
                    <a:lnTo>
                      <a:pt x="233" y="55"/>
                    </a:lnTo>
                    <a:lnTo>
                      <a:pt x="218" y="58"/>
                    </a:lnTo>
                    <a:lnTo>
                      <a:pt x="212" y="60"/>
                    </a:lnTo>
                    <a:lnTo>
                      <a:pt x="208" y="63"/>
                    </a:lnTo>
                    <a:lnTo>
                      <a:pt x="207" y="65"/>
                    </a:lnTo>
                    <a:lnTo>
                      <a:pt x="205" y="69"/>
                    </a:lnTo>
                    <a:lnTo>
                      <a:pt x="205" y="74"/>
                    </a:lnTo>
                    <a:lnTo>
                      <a:pt x="208" y="80"/>
                    </a:lnTo>
                    <a:lnTo>
                      <a:pt x="205" y="90"/>
                    </a:lnTo>
                    <a:lnTo>
                      <a:pt x="200" y="97"/>
                    </a:lnTo>
                    <a:lnTo>
                      <a:pt x="199" y="98"/>
                    </a:lnTo>
                    <a:lnTo>
                      <a:pt x="197" y="97"/>
                    </a:lnTo>
                    <a:lnTo>
                      <a:pt x="193" y="97"/>
                    </a:lnTo>
                    <a:lnTo>
                      <a:pt x="189" y="92"/>
                    </a:lnTo>
                    <a:lnTo>
                      <a:pt x="186" y="85"/>
                    </a:lnTo>
                    <a:lnTo>
                      <a:pt x="186" y="82"/>
                    </a:lnTo>
                    <a:lnTo>
                      <a:pt x="185" y="78"/>
                    </a:lnTo>
                    <a:lnTo>
                      <a:pt x="182" y="74"/>
                    </a:lnTo>
                    <a:lnTo>
                      <a:pt x="182" y="73"/>
                    </a:lnTo>
                    <a:lnTo>
                      <a:pt x="178" y="67"/>
                    </a:lnTo>
                    <a:lnTo>
                      <a:pt x="168" y="62"/>
                    </a:lnTo>
                    <a:lnTo>
                      <a:pt x="163" y="62"/>
                    </a:lnTo>
                    <a:lnTo>
                      <a:pt x="162" y="65"/>
                    </a:lnTo>
                    <a:lnTo>
                      <a:pt x="159" y="66"/>
                    </a:lnTo>
                    <a:lnTo>
                      <a:pt x="155" y="66"/>
                    </a:lnTo>
                    <a:lnTo>
                      <a:pt x="155" y="67"/>
                    </a:lnTo>
                    <a:lnTo>
                      <a:pt x="154" y="73"/>
                    </a:lnTo>
                    <a:lnTo>
                      <a:pt x="151" y="75"/>
                    </a:lnTo>
                    <a:lnTo>
                      <a:pt x="145" y="77"/>
                    </a:lnTo>
                    <a:lnTo>
                      <a:pt x="141" y="75"/>
                    </a:lnTo>
                    <a:lnTo>
                      <a:pt x="138" y="75"/>
                    </a:lnTo>
                    <a:lnTo>
                      <a:pt x="137" y="80"/>
                    </a:lnTo>
                    <a:lnTo>
                      <a:pt x="141" y="87"/>
                    </a:lnTo>
                    <a:lnTo>
                      <a:pt x="140" y="91"/>
                    </a:lnTo>
                    <a:lnTo>
                      <a:pt x="138" y="98"/>
                    </a:lnTo>
                    <a:lnTo>
                      <a:pt x="137" y="102"/>
                    </a:lnTo>
                    <a:lnTo>
                      <a:pt x="137" y="112"/>
                    </a:lnTo>
                    <a:lnTo>
                      <a:pt x="134" y="113"/>
                    </a:lnTo>
                    <a:lnTo>
                      <a:pt x="132" y="113"/>
                    </a:lnTo>
                    <a:lnTo>
                      <a:pt x="130" y="112"/>
                    </a:lnTo>
                    <a:lnTo>
                      <a:pt x="129" y="108"/>
                    </a:lnTo>
                    <a:lnTo>
                      <a:pt x="129" y="102"/>
                    </a:lnTo>
                    <a:lnTo>
                      <a:pt x="127" y="102"/>
                    </a:lnTo>
                    <a:lnTo>
                      <a:pt x="122" y="90"/>
                    </a:lnTo>
                    <a:lnTo>
                      <a:pt x="116" y="71"/>
                    </a:lnTo>
                    <a:lnTo>
                      <a:pt x="112" y="63"/>
                    </a:lnTo>
                    <a:lnTo>
                      <a:pt x="112" y="62"/>
                    </a:lnTo>
                    <a:lnTo>
                      <a:pt x="111" y="62"/>
                    </a:lnTo>
                    <a:lnTo>
                      <a:pt x="105" y="60"/>
                    </a:lnTo>
                    <a:lnTo>
                      <a:pt x="101" y="58"/>
                    </a:lnTo>
                    <a:lnTo>
                      <a:pt x="96" y="51"/>
                    </a:lnTo>
                    <a:lnTo>
                      <a:pt x="92" y="41"/>
                    </a:lnTo>
                    <a:lnTo>
                      <a:pt x="84" y="30"/>
                    </a:lnTo>
                    <a:lnTo>
                      <a:pt x="82" y="28"/>
                    </a:lnTo>
                    <a:lnTo>
                      <a:pt x="78" y="28"/>
                    </a:lnTo>
                    <a:lnTo>
                      <a:pt x="66" y="34"/>
                    </a:lnTo>
                    <a:lnTo>
                      <a:pt x="65" y="37"/>
                    </a:lnTo>
                    <a:lnTo>
                      <a:pt x="62" y="38"/>
                    </a:lnTo>
                    <a:lnTo>
                      <a:pt x="56" y="37"/>
                    </a:lnTo>
                    <a:lnTo>
                      <a:pt x="48" y="31"/>
                    </a:lnTo>
                    <a:lnTo>
                      <a:pt x="43" y="30"/>
                    </a:lnTo>
                    <a:lnTo>
                      <a:pt x="41" y="30"/>
                    </a:lnTo>
                    <a:lnTo>
                      <a:pt x="38" y="34"/>
                    </a:lnTo>
                    <a:lnTo>
                      <a:pt x="34" y="34"/>
                    </a:lnTo>
                    <a:lnTo>
                      <a:pt x="29" y="35"/>
                    </a:lnTo>
                    <a:lnTo>
                      <a:pt x="28" y="39"/>
                    </a:lnTo>
                    <a:lnTo>
                      <a:pt x="27" y="42"/>
                    </a:lnTo>
                    <a:lnTo>
                      <a:pt x="27" y="46"/>
                    </a:lnTo>
                    <a:lnTo>
                      <a:pt x="29" y="49"/>
                    </a:lnTo>
                    <a:lnTo>
                      <a:pt x="29" y="55"/>
                    </a:lnTo>
                    <a:lnTo>
                      <a:pt x="28" y="56"/>
                    </a:lnTo>
                    <a:lnTo>
                      <a:pt x="28" y="59"/>
                    </a:lnTo>
                    <a:lnTo>
                      <a:pt x="15" y="59"/>
                    </a:lnTo>
                    <a:lnTo>
                      <a:pt x="13" y="60"/>
                    </a:lnTo>
                    <a:lnTo>
                      <a:pt x="10" y="63"/>
                    </a:lnTo>
                    <a:lnTo>
                      <a:pt x="6" y="66"/>
                    </a:lnTo>
                    <a:lnTo>
                      <a:pt x="2" y="67"/>
                    </a:lnTo>
                    <a:lnTo>
                      <a:pt x="0" y="67"/>
                    </a:lnTo>
                    <a:lnTo>
                      <a:pt x="0" y="73"/>
                    </a:lnTo>
                    <a:lnTo>
                      <a:pt x="2" y="74"/>
                    </a:lnTo>
                    <a:lnTo>
                      <a:pt x="11" y="77"/>
                    </a:lnTo>
                    <a:lnTo>
                      <a:pt x="11" y="80"/>
                    </a:lnTo>
                    <a:lnTo>
                      <a:pt x="8" y="88"/>
                    </a:lnTo>
                    <a:lnTo>
                      <a:pt x="8" y="90"/>
                    </a:lnTo>
                    <a:lnTo>
                      <a:pt x="24" y="94"/>
                    </a:lnTo>
                    <a:lnTo>
                      <a:pt x="27" y="97"/>
                    </a:lnTo>
                    <a:lnTo>
                      <a:pt x="29" y="98"/>
                    </a:lnTo>
                    <a:lnTo>
                      <a:pt x="29" y="101"/>
                    </a:lnTo>
                    <a:lnTo>
                      <a:pt x="31" y="111"/>
                    </a:lnTo>
                    <a:lnTo>
                      <a:pt x="31" y="125"/>
                    </a:lnTo>
                    <a:lnTo>
                      <a:pt x="34" y="133"/>
                    </a:lnTo>
                    <a:lnTo>
                      <a:pt x="35" y="134"/>
                    </a:lnTo>
                    <a:lnTo>
                      <a:pt x="38" y="134"/>
                    </a:lnTo>
                    <a:lnTo>
                      <a:pt x="38" y="140"/>
                    </a:lnTo>
                    <a:lnTo>
                      <a:pt x="35" y="141"/>
                    </a:lnTo>
                    <a:lnTo>
                      <a:pt x="32" y="148"/>
                    </a:lnTo>
                    <a:lnTo>
                      <a:pt x="38" y="152"/>
                    </a:lnTo>
                    <a:lnTo>
                      <a:pt x="42" y="154"/>
                    </a:lnTo>
                    <a:lnTo>
                      <a:pt x="48" y="152"/>
                    </a:lnTo>
                    <a:lnTo>
                      <a:pt x="49" y="152"/>
                    </a:lnTo>
                    <a:lnTo>
                      <a:pt x="52" y="154"/>
                    </a:lnTo>
                    <a:lnTo>
                      <a:pt x="55" y="158"/>
                    </a:lnTo>
                    <a:lnTo>
                      <a:pt x="56" y="161"/>
                    </a:lnTo>
                    <a:lnTo>
                      <a:pt x="56" y="165"/>
                    </a:lnTo>
                    <a:lnTo>
                      <a:pt x="49" y="168"/>
                    </a:lnTo>
                    <a:lnTo>
                      <a:pt x="41" y="173"/>
                    </a:lnTo>
                    <a:lnTo>
                      <a:pt x="41" y="175"/>
                    </a:lnTo>
                    <a:lnTo>
                      <a:pt x="36" y="175"/>
                    </a:lnTo>
                    <a:lnTo>
                      <a:pt x="36" y="173"/>
                    </a:lnTo>
                    <a:lnTo>
                      <a:pt x="35" y="172"/>
                    </a:lnTo>
                    <a:lnTo>
                      <a:pt x="35" y="171"/>
                    </a:lnTo>
                    <a:lnTo>
                      <a:pt x="36" y="171"/>
                    </a:lnTo>
                    <a:lnTo>
                      <a:pt x="36" y="172"/>
                    </a:lnTo>
                    <a:lnTo>
                      <a:pt x="39" y="172"/>
                    </a:lnTo>
                    <a:lnTo>
                      <a:pt x="39" y="171"/>
                    </a:lnTo>
                    <a:lnTo>
                      <a:pt x="36" y="168"/>
                    </a:lnTo>
                    <a:lnTo>
                      <a:pt x="35" y="168"/>
                    </a:lnTo>
                    <a:lnTo>
                      <a:pt x="32" y="171"/>
                    </a:lnTo>
                    <a:lnTo>
                      <a:pt x="31" y="173"/>
                    </a:lnTo>
                    <a:lnTo>
                      <a:pt x="34" y="178"/>
                    </a:lnTo>
                    <a:lnTo>
                      <a:pt x="38" y="179"/>
                    </a:lnTo>
                    <a:lnTo>
                      <a:pt x="41" y="183"/>
                    </a:lnTo>
                    <a:lnTo>
                      <a:pt x="39" y="187"/>
                    </a:lnTo>
                    <a:lnTo>
                      <a:pt x="36" y="190"/>
                    </a:lnTo>
                    <a:lnTo>
                      <a:pt x="28" y="196"/>
                    </a:lnTo>
                    <a:lnTo>
                      <a:pt x="28" y="194"/>
                    </a:lnTo>
                    <a:lnTo>
                      <a:pt x="27" y="194"/>
                    </a:lnTo>
                    <a:lnTo>
                      <a:pt x="27" y="190"/>
                    </a:lnTo>
                    <a:lnTo>
                      <a:pt x="28" y="185"/>
                    </a:lnTo>
                    <a:lnTo>
                      <a:pt x="28" y="183"/>
                    </a:lnTo>
                    <a:lnTo>
                      <a:pt x="27" y="182"/>
                    </a:lnTo>
                    <a:lnTo>
                      <a:pt x="25" y="182"/>
                    </a:lnTo>
                    <a:lnTo>
                      <a:pt x="25" y="183"/>
                    </a:lnTo>
                    <a:lnTo>
                      <a:pt x="22" y="186"/>
                    </a:lnTo>
                    <a:lnTo>
                      <a:pt x="21" y="190"/>
                    </a:lnTo>
                    <a:lnTo>
                      <a:pt x="21" y="193"/>
                    </a:lnTo>
                    <a:lnTo>
                      <a:pt x="20" y="194"/>
                    </a:lnTo>
                    <a:lnTo>
                      <a:pt x="17" y="205"/>
                    </a:lnTo>
                    <a:lnTo>
                      <a:pt x="15" y="208"/>
                    </a:lnTo>
                    <a:lnTo>
                      <a:pt x="10" y="214"/>
                    </a:lnTo>
                    <a:lnTo>
                      <a:pt x="10" y="215"/>
                    </a:lnTo>
                    <a:lnTo>
                      <a:pt x="11" y="218"/>
                    </a:lnTo>
                    <a:lnTo>
                      <a:pt x="14" y="219"/>
                    </a:lnTo>
                    <a:lnTo>
                      <a:pt x="15" y="224"/>
                    </a:lnTo>
                    <a:lnTo>
                      <a:pt x="15" y="228"/>
                    </a:lnTo>
                    <a:lnTo>
                      <a:pt x="17" y="235"/>
                    </a:lnTo>
                    <a:lnTo>
                      <a:pt x="17" y="246"/>
                    </a:lnTo>
                    <a:lnTo>
                      <a:pt x="18" y="247"/>
                    </a:lnTo>
                    <a:lnTo>
                      <a:pt x="20" y="254"/>
                    </a:lnTo>
                    <a:lnTo>
                      <a:pt x="34" y="247"/>
                    </a:lnTo>
                    <a:lnTo>
                      <a:pt x="35" y="247"/>
                    </a:lnTo>
                    <a:lnTo>
                      <a:pt x="38" y="245"/>
                    </a:lnTo>
                    <a:lnTo>
                      <a:pt x="45" y="235"/>
                    </a:lnTo>
                    <a:lnTo>
                      <a:pt x="49" y="232"/>
                    </a:lnTo>
                    <a:lnTo>
                      <a:pt x="56" y="232"/>
                    </a:lnTo>
                    <a:lnTo>
                      <a:pt x="59" y="235"/>
                    </a:lnTo>
                    <a:lnTo>
                      <a:pt x="71" y="235"/>
                    </a:lnTo>
                    <a:lnTo>
                      <a:pt x="77" y="232"/>
                    </a:lnTo>
                    <a:lnTo>
                      <a:pt x="77" y="242"/>
                    </a:lnTo>
                    <a:lnTo>
                      <a:pt x="81" y="253"/>
                    </a:lnTo>
                    <a:lnTo>
                      <a:pt x="85" y="259"/>
                    </a:lnTo>
                    <a:lnTo>
                      <a:pt x="94" y="263"/>
                    </a:lnTo>
                    <a:lnTo>
                      <a:pt x="95" y="267"/>
                    </a:lnTo>
                    <a:lnTo>
                      <a:pt x="92" y="271"/>
                    </a:lnTo>
                    <a:lnTo>
                      <a:pt x="92" y="274"/>
                    </a:lnTo>
                    <a:lnTo>
                      <a:pt x="98" y="274"/>
                    </a:lnTo>
                    <a:lnTo>
                      <a:pt x="102" y="275"/>
                    </a:lnTo>
                    <a:lnTo>
                      <a:pt x="134" y="266"/>
                    </a:lnTo>
                    <a:lnTo>
                      <a:pt x="138" y="262"/>
                    </a:lnTo>
                    <a:lnTo>
                      <a:pt x="138" y="259"/>
                    </a:lnTo>
                    <a:lnTo>
                      <a:pt x="134" y="245"/>
                    </a:lnTo>
                    <a:lnTo>
                      <a:pt x="133" y="243"/>
                    </a:lnTo>
                    <a:lnTo>
                      <a:pt x="133" y="242"/>
                    </a:lnTo>
                    <a:lnTo>
                      <a:pt x="134" y="239"/>
                    </a:lnTo>
                    <a:lnTo>
                      <a:pt x="138" y="239"/>
                    </a:lnTo>
                    <a:lnTo>
                      <a:pt x="142" y="231"/>
                    </a:lnTo>
                    <a:lnTo>
                      <a:pt x="144" y="229"/>
                    </a:lnTo>
                    <a:lnTo>
                      <a:pt x="147" y="228"/>
                    </a:lnTo>
                    <a:lnTo>
                      <a:pt x="154" y="228"/>
                    </a:lnTo>
                    <a:lnTo>
                      <a:pt x="161" y="229"/>
                    </a:lnTo>
                    <a:lnTo>
                      <a:pt x="165" y="224"/>
                    </a:lnTo>
                    <a:lnTo>
                      <a:pt x="168" y="218"/>
                    </a:lnTo>
                    <a:lnTo>
                      <a:pt x="169" y="218"/>
                    </a:lnTo>
                    <a:lnTo>
                      <a:pt x="171" y="217"/>
                    </a:lnTo>
                    <a:lnTo>
                      <a:pt x="171" y="218"/>
                    </a:lnTo>
                    <a:lnTo>
                      <a:pt x="176" y="219"/>
                    </a:lnTo>
                    <a:lnTo>
                      <a:pt x="178" y="221"/>
                    </a:lnTo>
                    <a:lnTo>
                      <a:pt x="178" y="224"/>
                    </a:lnTo>
                    <a:lnTo>
                      <a:pt x="179" y="233"/>
                    </a:lnTo>
                    <a:lnTo>
                      <a:pt x="178" y="236"/>
                    </a:lnTo>
                    <a:lnTo>
                      <a:pt x="175" y="238"/>
                    </a:lnTo>
                    <a:lnTo>
                      <a:pt x="178" y="256"/>
                    </a:lnTo>
                    <a:lnTo>
                      <a:pt x="185" y="263"/>
                    </a:lnTo>
                    <a:lnTo>
                      <a:pt x="192" y="285"/>
                    </a:lnTo>
                    <a:lnTo>
                      <a:pt x="197" y="292"/>
                    </a:lnTo>
                    <a:lnTo>
                      <a:pt x="204" y="303"/>
                    </a:lnTo>
                    <a:lnTo>
                      <a:pt x="205" y="305"/>
                    </a:lnTo>
                    <a:lnTo>
                      <a:pt x="207" y="305"/>
                    </a:lnTo>
                    <a:lnTo>
                      <a:pt x="208" y="303"/>
                    </a:lnTo>
                    <a:lnTo>
                      <a:pt x="208" y="302"/>
                    </a:lnTo>
                    <a:lnTo>
                      <a:pt x="209" y="302"/>
                    </a:lnTo>
                    <a:lnTo>
                      <a:pt x="209" y="300"/>
                    </a:lnTo>
                    <a:lnTo>
                      <a:pt x="212" y="296"/>
                    </a:lnTo>
                    <a:lnTo>
                      <a:pt x="215" y="298"/>
                    </a:lnTo>
                    <a:lnTo>
                      <a:pt x="218" y="298"/>
                    </a:lnTo>
                    <a:lnTo>
                      <a:pt x="225" y="305"/>
                    </a:lnTo>
                    <a:lnTo>
                      <a:pt x="228" y="313"/>
                    </a:lnTo>
                    <a:lnTo>
                      <a:pt x="231" y="315"/>
                    </a:lnTo>
                    <a:lnTo>
                      <a:pt x="233" y="315"/>
                    </a:lnTo>
                    <a:lnTo>
                      <a:pt x="239" y="316"/>
                    </a:lnTo>
                    <a:lnTo>
                      <a:pt x="240" y="315"/>
                    </a:lnTo>
                    <a:lnTo>
                      <a:pt x="240" y="305"/>
                    </a:lnTo>
                    <a:lnTo>
                      <a:pt x="242" y="303"/>
                    </a:lnTo>
                    <a:lnTo>
                      <a:pt x="242" y="291"/>
                    </a:lnTo>
                    <a:lnTo>
                      <a:pt x="239" y="281"/>
                    </a:lnTo>
                    <a:lnTo>
                      <a:pt x="239" y="275"/>
                    </a:lnTo>
                    <a:lnTo>
                      <a:pt x="242" y="264"/>
                    </a:lnTo>
                    <a:lnTo>
                      <a:pt x="247" y="260"/>
                    </a:lnTo>
                    <a:lnTo>
                      <a:pt x="257" y="260"/>
                    </a:lnTo>
                    <a:lnTo>
                      <a:pt x="268" y="257"/>
                    </a:lnTo>
                    <a:lnTo>
                      <a:pt x="274" y="253"/>
                    </a:lnTo>
                    <a:lnTo>
                      <a:pt x="285" y="239"/>
                    </a:lnTo>
                    <a:lnTo>
                      <a:pt x="295" y="235"/>
                    </a:lnTo>
                    <a:lnTo>
                      <a:pt x="302" y="238"/>
                    </a:lnTo>
                    <a:lnTo>
                      <a:pt x="305" y="240"/>
                    </a:lnTo>
                    <a:lnTo>
                      <a:pt x="305" y="242"/>
                    </a:lnTo>
                    <a:lnTo>
                      <a:pt x="303" y="246"/>
                    </a:lnTo>
                    <a:lnTo>
                      <a:pt x="303" y="247"/>
                    </a:lnTo>
                    <a:lnTo>
                      <a:pt x="302" y="249"/>
                    </a:lnTo>
                    <a:lnTo>
                      <a:pt x="299" y="250"/>
                    </a:lnTo>
                    <a:lnTo>
                      <a:pt x="300" y="254"/>
                    </a:lnTo>
                    <a:lnTo>
                      <a:pt x="300" y="259"/>
                    </a:lnTo>
                    <a:lnTo>
                      <a:pt x="305" y="264"/>
                    </a:lnTo>
                    <a:lnTo>
                      <a:pt x="306" y="264"/>
                    </a:lnTo>
                    <a:lnTo>
                      <a:pt x="306" y="266"/>
                    </a:lnTo>
                    <a:lnTo>
                      <a:pt x="307" y="266"/>
                    </a:lnTo>
                    <a:lnTo>
                      <a:pt x="310" y="272"/>
                    </a:lnTo>
                    <a:lnTo>
                      <a:pt x="312" y="277"/>
                    </a:lnTo>
                    <a:lnTo>
                      <a:pt x="312" y="282"/>
                    </a:lnTo>
                    <a:lnTo>
                      <a:pt x="314" y="289"/>
                    </a:lnTo>
                    <a:lnTo>
                      <a:pt x="323" y="289"/>
                    </a:lnTo>
                    <a:lnTo>
                      <a:pt x="334" y="293"/>
                    </a:lnTo>
                    <a:lnTo>
                      <a:pt x="336" y="293"/>
                    </a:lnTo>
                    <a:lnTo>
                      <a:pt x="336" y="295"/>
                    </a:lnTo>
                    <a:lnTo>
                      <a:pt x="338" y="295"/>
                    </a:lnTo>
                    <a:lnTo>
                      <a:pt x="339" y="293"/>
                    </a:lnTo>
                    <a:lnTo>
                      <a:pt x="342" y="292"/>
                    </a:lnTo>
                    <a:lnTo>
                      <a:pt x="342" y="295"/>
                    </a:lnTo>
                    <a:lnTo>
                      <a:pt x="351" y="298"/>
                    </a:lnTo>
                    <a:lnTo>
                      <a:pt x="356" y="298"/>
                    </a:lnTo>
                    <a:lnTo>
                      <a:pt x="358" y="296"/>
                    </a:lnTo>
                    <a:lnTo>
                      <a:pt x="360" y="296"/>
                    </a:lnTo>
                    <a:lnTo>
                      <a:pt x="360" y="298"/>
                    </a:lnTo>
                    <a:lnTo>
                      <a:pt x="362" y="298"/>
                    </a:lnTo>
                    <a:lnTo>
                      <a:pt x="362" y="299"/>
                    </a:lnTo>
                    <a:lnTo>
                      <a:pt x="366" y="305"/>
                    </a:lnTo>
                    <a:lnTo>
                      <a:pt x="372" y="305"/>
                    </a:lnTo>
                    <a:lnTo>
                      <a:pt x="377" y="307"/>
                    </a:lnTo>
                    <a:lnTo>
                      <a:pt x="379" y="309"/>
                    </a:lnTo>
                    <a:lnTo>
                      <a:pt x="379" y="310"/>
                    </a:lnTo>
                    <a:lnTo>
                      <a:pt x="374" y="315"/>
                    </a:lnTo>
                    <a:lnTo>
                      <a:pt x="373" y="319"/>
                    </a:lnTo>
                    <a:lnTo>
                      <a:pt x="372" y="320"/>
                    </a:lnTo>
                    <a:lnTo>
                      <a:pt x="374" y="320"/>
                    </a:lnTo>
                    <a:lnTo>
                      <a:pt x="394" y="324"/>
                    </a:lnTo>
                    <a:lnTo>
                      <a:pt x="401" y="324"/>
                    </a:lnTo>
                    <a:lnTo>
                      <a:pt x="405" y="317"/>
                    </a:lnTo>
                    <a:lnTo>
                      <a:pt x="405" y="303"/>
                    </a:lnTo>
                    <a:lnTo>
                      <a:pt x="412" y="303"/>
                    </a:lnTo>
                    <a:lnTo>
                      <a:pt x="412" y="305"/>
                    </a:lnTo>
                    <a:lnTo>
                      <a:pt x="413" y="305"/>
                    </a:lnTo>
                    <a:lnTo>
                      <a:pt x="415" y="306"/>
                    </a:lnTo>
                    <a:lnTo>
                      <a:pt x="420" y="310"/>
                    </a:lnTo>
                    <a:lnTo>
                      <a:pt x="427" y="312"/>
                    </a:lnTo>
                    <a:lnTo>
                      <a:pt x="429" y="312"/>
                    </a:lnTo>
                    <a:lnTo>
                      <a:pt x="429" y="307"/>
                    </a:lnTo>
                    <a:lnTo>
                      <a:pt x="437" y="303"/>
                    </a:lnTo>
                    <a:lnTo>
                      <a:pt x="439" y="303"/>
                    </a:lnTo>
                    <a:lnTo>
                      <a:pt x="439" y="305"/>
                    </a:lnTo>
                    <a:lnTo>
                      <a:pt x="440" y="307"/>
                    </a:lnTo>
                    <a:lnTo>
                      <a:pt x="441" y="307"/>
                    </a:lnTo>
                    <a:lnTo>
                      <a:pt x="441" y="312"/>
                    </a:lnTo>
                    <a:lnTo>
                      <a:pt x="446" y="315"/>
                    </a:lnTo>
                    <a:lnTo>
                      <a:pt x="453" y="317"/>
                    </a:lnTo>
                    <a:lnTo>
                      <a:pt x="454" y="319"/>
                    </a:lnTo>
                    <a:lnTo>
                      <a:pt x="461" y="319"/>
                    </a:lnTo>
                    <a:lnTo>
                      <a:pt x="461" y="317"/>
                    </a:lnTo>
                    <a:lnTo>
                      <a:pt x="463" y="315"/>
                    </a:lnTo>
                    <a:lnTo>
                      <a:pt x="463" y="310"/>
                    </a:lnTo>
                    <a:lnTo>
                      <a:pt x="461" y="309"/>
                    </a:lnTo>
                    <a:lnTo>
                      <a:pt x="460" y="309"/>
                    </a:lnTo>
                    <a:lnTo>
                      <a:pt x="460" y="307"/>
                    </a:lnTo>
                    <a:lnTo>
                      <a:pt x="461" y="307"/>
                    </a:lnTo>
                    <a:lnTo>
                      <a:pt x="461" y="306"/>
                    </a:lnTo>
                    <a:lnTo>
                      <a:pt x="463" y="305"/>
                    </a:lnTo>
                    <a:lnTo>
                      <a:pt x="464" y="305"/>
                    </a:lnTo>
                    <a:lnTo>
                      <a:pt x="471" y="307"/>
                    </a:lnTo>
                    <a:lnTo>
                      <a:pt x="472" y="307"/>
                    </a:lnTo>
                    <a:lnTo>
                      <a:pt x="482" y="310"/>
                    </a:lnTo>
                    <a:lnTo>
                      <a:pt x="487" y="310"/>
                    </a:lnTo>
                    <a:lnTo>
                      <a:pt x="487" y="313"/>
                    </a:lnTo>
                    <a:lnTo>
                      <a:pt x="490" y="313"/>
                    </a:lnTo>
                    <a:lnTo>
                      <a:pt x="493" y="312"/>
                    </a:lnTo>
                    <a:lnTo>
                      <a:pt x="493" y="310"/>
                    </a:lnTo>
                    <a:lnTo>
                      <a:pt x="492" y="300"/>
                    </a:lnTo>
                    <a:lnTo>
                      <a:pt x="494" y="291"/>
                    </a:lnTo>
                    <a:lnTo>
                      <a:pt x="500" y="285"/>
                    </a:lnTo>
                    <a:lnTo>
                      <a:pt x="507" y="281"/>
                    </a:lnTo>
                    <a:lnTo>
                      <a:pt x="511" y="279"/>
                    </a:lnTo>
                    <a:lnTo>
                      <a:pt x="516" y="277"/>
                    </a:lnTo>
                    <a:lnTo>
                      <a:pt x="523" y="260"/>
                    </a:lnTo>
                    <a:lnTo>
                      <a:pt x="523" y="259"/>
                    </a:lnTo>
                    <a:lnTo>
                      <a:pt x="518" y="259"/>
                    </a:lnTo>
                    <a:lnTo>
                      <a:pt x="513" y="256"/>
                    </a:lnTo>
                    <a:lnTo>
                      <a:pt x="508" y="252"/>
                    </a:lnTo>
                    <a:lnTo>
                      <a:pt x="506" y="247"/>
                    </a:lnTo>
                    <a:lnTo>
                      <a:pt x="506" y="242"/>
                    </a:lnTo>
                    <a:lnTo>
                      <a:pt x="504" y="236"/>
                    </a:lnTo>
                    <a:lnTo>
                      <a:pt x="496" y="219"/>
                    </a:lnTo>
                    <a:lnTo>
                      <a:pt x="494" y="212"/>
                    </a:lnTo>
                    <a:lnTo>
                      <a:pt x="490" y="202"/>
                    </a:lnTo>
                    <a:lnTo>
                      <a:pt x="465" y="197"/>
                    </a:lnTo>
                    <a:lnTo>
                      <a:pt x="467" y="202"/>
                    </a:lnTo>
                    <a:lnTo>
                      <a:pt x="465" y="207"/>
                    </a:lnTo>
                    <a:lnTo>
                      <a:pt x="465" y="212"/>
                    </a:lnTo>
                    <a:lnTo>
                      <a:pt x="464" y="214"/>
                    </a:lnTo>
                    <a:lnTo>
                      <a:pt x="464" y="215"/>
                    </a:lnTo>
                    <a:lnTo>
                      <a:pt x="458" y="212"/>
                    </a:lnTo>
                    <a:lnTo>
                      <a:pt x="448" y="208"/>
                    </a:lnTo>
                    <a:lnTo>
                      <a:pt x="446" y="208"/>
                    </a:lnTo>
                    <a:lnTo>
                      <a:pt x="444" y="210"/>
                    </a:lnTo>
                    <a:lnTo>
                      <a:pt x="439" y="204"/>
                    </a:lnTo>
                    <a:lnTo>
                      <a:pt x="427" y="196"/>
                    </a:lnTo>
                    <a:lnTo>
                      <a:pt x="411" y="193"/>
                    </a:lnTo>
                    <a:lnTo>
                      <a:pt x="409" y="193"/>
                    </a:lnTo>
                    <a:lnTo>
                      <a:pt x="411" y="183"/>
                    </a:lnTo>
                    <a:lnTo>
                      <a:pt x="409" y="152"/>
                    </a:lnTo>
                    <a:lnTo>
                      <a:pt x="404" y="133"/>
                    </a:lnTo>
                    <a:lnTo>
                      <a:pt x="401" y="133"/>
                    </a:lnTo>
                    <a:lnTo>
                      <a:pt x="401" y="126"/>
                    </a:lnTo>
                    <a:lnTo>
                      <a:pt x="406" y="116"/>
                    </a:lnTo>
                    <a:lnTo>
                      <a:pt x="408" y="109"/>
                    </a:lnTo>
                    <a:lnTo>
                      <a:pt x="400" y="99"/>
                    </a:lnTo>
                    <a:lnTo>
                      <a:pt x="394" y="87"/>
                    </a:lnTo>
                    <a:lnTo>
                      <a:pt x="393" y="87"/>
                    </a:lnTo>
                    <a:lnTo>
                      <a:pt x="393" y="85"/>
                    </a:lnTo>
                    <a:lnTo>
                      <a:pt x="391" y="75"/>
                    </a:lnTo>
                    <a:lnTo>
                      <a:pt x="390" y="73"/>
                    </a:lnTo>
                    <a:lnTo>
                      <a:pt x="388" y="74"/>
                    </a:lnTo>
                    <a:lnTo>
                      <a:pt x="387" y="74"/>
                    </a:lnTo>
                    <a:lnTo>
                      <a:pt x="379" y="75"/>
                    </a:lnTo>
                    <a:lnTo>
                      <a:pt x="369" y="82"/>
                    </a:lnTo>
                    <a:lnTo>
                      <a:pt x="351" y="87"/>
                    </a:lnTo>
                    <a:lnTo>
                      <a:pt x="351" y="85"/>
                    </a:lnTo>
                    <a:lnTo>
                      <a:pt x="356" y="74"/>
                    </a:lnTo>
                    <a:lnTo>
                      <a:pt x="356" y="73"/>
                    </a:lnTo>
                    <a:lnTo>
                      <a:pt x="358" y="73"/>
                    </a:lnTo>
                    <a:lnTo>
                      <a:pt x="358" y="71"/>
                    </a:lnTo>
                    <a:lnTo>
                      <a:pt x="356" y="69"/>
                    </a:lnTo>
                    <a:lnTo>
                      <a:pt x="342" y="63"/>
                    </a:lnTo>
                    <a:lnTo>
                      <a:pt x="334" y="59"/>
                    </a:lnTo>
                    <a:lnTo>
                      <a:pt x="324" y="49"/>
                    </a:lnTo>
                    <a:lnTo>
                      <a:pt x="321" y="35"/>
                    </a:lnTo>
                    <a:lnTo>
                      <a:pt x="321" y="31"/>
                    </a:lnTo>
                    <a:lnTo>
                      <a:pt x="324" y="27"/>
                    </a:lnTo>
                    <a:lnTo>
                      <a:pt x="327" y="24"/>
                    </a:lnTo>
                    <a:lnTo>
                      <a:pt x="326" y="18"/>
                    </a:lnTo>
                    <a:lnTo>
                      <a:pt x="321" y="11"/>
                    </a:lnTo>
                    <a:lnTo>
                      <a:pt x="313" y="2"/>
                    </a:lnTo>
                    <a:lnTo>
                      <a:pt x="313" y="0"/>
                    </a:lnTo>
                    <a:lnTo>
                      <a:pt x="31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51" name="Freeform 982">
                <a:extLst>
                  <a:ext uri="{FF2B5EF4-FFF2-40B4-BE49-F238E27FC236}">
                    <a16:creationId xmlns:a16="http://schemas.microsoft.com/office/drawing/2014/main" id="{8BE9E431-1429-75F0-D480-FC6205FFDB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9" y="2575"/>
                <a:ext cx="66" cy="55"/>
              </a:xfrm>
              <a:custGeom>
                <a:avLst/>
                <a:gdLst>
                  <a:gd name="T0" fmla="*/ 0 w 264"/>
                  <a:gd name="T1" fmla="*/ 9 h 222"/>
                  <a:gd name="T2" fmla="*/ 14 w 264"/>
                  <a:gd name="T3" fmla="*/ 31 h 222"/>
                  <a:gd name="T4" fmla="*/ 8 w 264"/>
                  <a:gd name="T5" fmla="*/ 42 h 222"/>
                  <a:gd name="T6" fmla="*/ 29 w 264"/>
                  <a:gd name="T7" fmla="*/ 70 h 222"/>
                  <a:gd name="T8" fmla="*/ 45 w 264"/>
                  <a:gd name="T9" fmla="*/ 80 h 222"/>
                  <a:gd name="T10" fmla="*/ 38 w 264"/>
                  <a:gd name="T11" fmla="*/ 92 h 222"/>
                  <a:gd name="T12" fmla="*/ 66 w 264"/>
                  <a:gd name="T13" fmla="*/ 82 h 222"/>
                  <a:gd name="T14" fmla="*/ 77 w 264"/>
                  <a:gd name="T15" fmla="*/ 80 h 222"/>
                  <a:gd name="T16" fmla="*/ 80 w 264"/>
                  <a:gd name="T17" fmla="*/ 94 h 222"/>
                  <a:gd name="T18" fmla="*/ 95 w 264"/>
                  <a:gd name="T19" fmla="*/ 116 h 222"/>
                  <a:gd name="T20" fmla="*/ 88 w 264"/>
                  <a:gd name="T21" fmla="*/ 140 h 222"/>
                  <a:gd name="T22" fmla="*/ 98 w 264"/>
                  <a:gd name="T23" fmla="*/ 190 h 222"/>
                  <a:gd name="T24" fmla="*/ 114 w 264"/>
                  <a:gd name="T25" fmla="*/ 203 h 222"/>
                  <a:gd name="T26" fmla="*/ 133 w 264"/>
                  <a:gd name="T27" fmla="*/ 215 h 222"/>
                  <a:gd name="T28" fmla="*/ 151 w 264"/>
                  <a:gd name="T29" fmla="*/ 222 h 222"/>
                  <a:gd name="T30" fmla="*/ 152 w 264"/>
                  <a:gd name="T31" fmla="*/ 214 h 222"/>
                  <a:gd name="T32" fmla="*/ 177 w 264"/>
                  <a:gd name="T33" fmla="*/ 209 h 222"/>
                  <a:gd name="T34" fmla="*/ 201 w 264"/>
                  <a:gd name="T35" fmla="*/ 217 h 222"/>
                  <a:gd name="T36" fmla="*/ 211 w 264"/>
                  <a:gd name="T37" fmla="*/ 197 h 222"/>
                  <a:gd name="T38" fmla="*/ 247 w 264"/>
                  <a:gd name="T39" fmla="*/ 172 h 222"/>
                  <a:gd name="T40" fmla="*/ 258 w 264"/>
                  <a:gd name="T41" fmla="*/ 175 h 222"/>
                  <a:gd name="T42" fmla="*/ 261 w 264"/>
                  <a:gd name="T43" fmla="*/ 161 h 222"/>
                  <a:gd name="T44" fmla="*/ 241 w 264"/>
                  <a:gd name="T45" fmla="*/ 157 h 222"/>
                  <a:gd name="T46" fmla="*/ 217 w 264"/>
                  <a:gd name="T47" fmla="*/ 130 h 222"/>
                  <a:gd name="T48" fmla="*/ 260 w 264"/>
                  <a:gd name="T49" fmla="*/ 97 h 222"/>
                  <a:gd name="T50" fmla="*/ 258 w 264"/>
                  <a:gd name="T51" fmla="*/ 94 h 222"/>
                  <a:gd name="T52" fmla="*/ 255 w 264"/>
                  <a:gd name="T53" fmla="*/ 84 h 222"/>
                  <a:gd name="T54" fmla="*/ 251 w 264"/>
                  <a:gd name="T55" fmla="*/ 74 h 222"/>
                  <a:gd name="T56" fmla="*/ 222 w 264"/>
                  <a:gd name="T57" fmla="*/ 45 h 222"/>
                  <a:gd name="T58" fmla="*/ 190 w 264"/>
                  <a:gd name="T59" fmla="*/ 39 h 222"/>
                  <a:gd name="T60" fmla="*/ 187 w 264"/>
                  <a:gd name="T61" fmla="*/ 51 h 222"/>
                  <a:gd name="T62" fmla="*/ 179 w 264"/>
                  <a:gd name="T63" fmla="*/ 55 h 222"/>
                  <a:gd name="T64" fmla="*/ 176 w 264"/>
                  <a:gd name="T65" fmla="*/ 44 h 222"/>
                  <a:gd name="T66" fmla="*/ 167 w 264"/>
                  <a:gd name="T67" fmla="*/ 46 h 222"/>
                  <a:gd name="T68" fmla="*/ 170 w 264"/>
                  <a:gd name="T69" fmla="*/ 58 h 222"/>
                  <a:gd name="T70" fmla="*/ 160 w 264"/>
                  <a:gd name="T71" fmla="*/ 62 h 222"/>
                  <a:gd name="T72" fmla="*/ 159 w 264"/>
                  <a:gd name="T73" fmla="*/ 65 h 222"/>
                  <a:gd name="T74" fmla="*/ 150 w 264"/>
                  <a:gd name="T75" fmla="*/ 55 h 222"/>
                  <a:gd name="T76" fmla="*/ 145 w 264"/>
                  <a:gd name="T77" fmla="*/ 59 h 222"/>
                  <a:gd name="T78" fmla="*/ 140 w 264"/>
                  <a:gd name="T79" fmla="*/ 58 h 222"/>
                  <a:gd name="T80" fmla="*/ 130 w 264"/>
                  <a:gd name="T81" fmla="*/ 37 h 222"/>
                  <a:gd name="T82" fmla="*/ 105 w 264"/>
                  <a:gd name="T83" fmla="*/ 14 h 222"/>
                  <a:gd name="T84" fmla="*/ 102 w 264"/>
                  <a:gd name="T85" fmla="*/ 14 h 222"/>
                  <a:gd name="T86" fmla="*/ 82 w 264"/>
                  <a:gd name="T87" fmla="*/ 6 h 222"/>
                  <a:gd name="T88" fmla="*/ 53 w 264"/>
                  <a:gd name="T89" fmla="*/ 17 h 222"/>
                  <a:gd name="T90" fmla="*/ 39 w 264"/>
                  <a:gd name="T91" fmla="*/ 15 h 222"/>
                  <a:gd name="T92" fmla="*/ 26 w 264"/>
                  <a:gd name="T93" fmla="*/ 2 h 222"/>
                  <a:gd name="T94" fmla="*/ 1 w 264"/>
                  <a:gd name="T95" fmla="*/ 6 h 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64" h="222">
                    <a:moveTo>
                      <a:pt x="1" y="6"/>
                    </a:moveTo>
                    <a:lnTo>
                      <a:pt x="0" y="7"/>
                    </a:lnTo>
                    <a:lnTo>
                      <a:pt x="0" y="9"/>
                    </a:lnTo>
                    <a:lnTo>
                      <a:pt x="8" y="18"/>
                    </a:lnTo>
                    <a:lnTo>
                      <a:pt x="13" y="25"/>
                    </a:lnTo>
                    <a:lnTo>
                      <a:pt x="14" y="31"/>
                    </a:lnTo>
                    <a:lnTo>
                      <a:pt x="11" y="34"/>
                    </a:lnTo>
                    <a:lnTo>
                      <a:pt x="8" y="38"/>
                    </a:lnTo>
                    <a:lnTo>
                      <a:pt x="8" y="42"/>
                    </a:lnTo>
                    <a:lnTo>
                      <a:pt x="11" y="56"/>
                    </a:lnTo>
                    <a:lnTo>
                      <a:pt x="21" y="66"/>
                    </a:lnTo>
                    <a:lnTo>
                      <a:pt x="29" y="70"/>
                    </a:lnTo>
                    <a:lnTo>
                      <a:pt x="43" y="76"/>
                    </a:lnTo>
                    <a:lnTo>
                      <a:pt x="45" y="78"/>
                    </a:lnTo>
                    <a:lnTo>
                      <a:pt x="45" y="80"/>
                    </a:lnTo>
                    <a:lnTo>
                      <a:pt x="43" y="80"/>
                    </a:lnTo>
                    <a:lnTo>
                      <a:pt x="43" y="81"/>
                    </a:lnTo>
                    <a:lnTo>
                      <a:pt x="38" y="92"/>
                    </a:lnTo>
                    <a:lnTo>
                      <a:pt x="38" y="94"/>
                    </a:lnTo>
                    <a:lnTo>
                      <a:pt x="56" y="89"/>
                    </a:lnTo>
                    <a:lnTo>
                      <a:pt x="66" y="82"/>
                    </a:lnTo>
                    <a:lnTo>
                      <a:pt x="74" y="81"/>
                    </a:lnTo>
                    <a:lnTo>
                      <a:pt x="75" y="81"/>
                    </a:lnTo>
                    <a:lnTo>
                      <a:pt x="77" y="80"/>
                    </a:lnTo>
                    <a:lnTo>
                      <a:pt x="78" y="82"/>
                    </a:lnTo>
                    <a:lnTo>
                      <a:pt x="80" y="92"/>
                    </a:lnTo>
                    <a:lnTo>
                      <a:pt x="80" y="94"/>
                    </a:lnTo>
                    <a:lnTo>
                      <a:pt x="81" y="94"/>
                    </a:lnTo>
                    <a:lnTo>
                      <a:pt x="87" y="106"/>
                    </a:lnTo>
                    <a:lnTo>
                      <a:pt x="95" y="116"/>
                    </a:lnTo>
                    <a:lnTo>
                      <a:pt x="93" y="123"/>
                    </a:lnTo>
                    <a:lnTo>
                      <a:pt x="88" y="133"/>
                    </a:lnTo>
                    <a:lnTo>
                      <a:pt x="88" y="140"/>
                    </a:lnTo>
                    <a:lnTo>
                      <a:pt x="91" y="140"/>
                    </a:lnTo>
                    <a:lnTo>
                      <a:pt x="96" y="159"/>
                    </a:lnTo>
                    <a:lnTo>
                      <a:pt x="98" y="190"/>
                    </a:lnTo>
                    <a:lnTo>
                      <a:pt x="96" y="200"/>
                    </a:lnTo>
                    <a:lnTo>
                      <a:pt x="98" y="200"/>
                    </a:lnTo>
                    <a:lnTo>
                      <a:pt x="114" y="203"/>
                    </a:lnTo>
                    <a:lnTo>
                      <a:pt x="126" y="211"/>
                    </a:lnTo>
                    <a:lnTo>
                      <a:pt x="131" y="217"/>
                    </a:lnTo>
                    <a:lnTo>
                      <a:pt x="133" y="215"/>
                    </a:lnTo>
                    <a:lnTo>
                      <a:pt x="135" y="215"/>
                    </a:lnTo>
                    <a:lnTo>
                      <a:pt x="145" y="219"/>
                    </a:lnTo>
                    <a:lnTo>
                      <a:pt x="151" y="222"/>
                    </a:lnTo>
                    <a:lnTo>
                      <a:pt x="151" y="221"/>
                    </a:lnTo>
                    <a:lnTo>
                      <a:pt x="152" y="219"/>
                    </a:lnTo>
                    <a:lnTo>
                      <a:pt x="152" y="214"/>
                    </a:lnTo>
                    <a:lnTo>
                      <a:pt x="154" y="209"/>
                    </a:lnTo>
                    <a:lnTo>
                      <a:pt x="152" y="204"/>
                    </a:lnTo>
                    <a:lnTo>
                      <a:pt x="177" y="209"/>
                    </a:lnTo>
                    <a:lnTo>
                      <a:pt x="188" y="209"/>
                    </a:lnTo>
                    <a:lnTo>
                      <a:pt x="197" y="214"/>
                    </a:lnTo>
                    <a:lnTo>
                      <a:pt x="201" y="217"/>
                    </a:lnTo>
                    <a:lnTo>
                      <a:pt x="208" y="217"/>
                    </a:lnTo>
                    <a:lnTo>
                      <a:pt x="211" y="214"/>
                    </a:lnTo>
                    <a:lnTo>
                      <a:pt x="211" y="197"/>
                    </a:lnTo>
                    <a:lnTo>
                      <a:pt x="222" y="179"/>
                    </a:lnTo>
                    <a:lnTo>
                      <a:pt x="244" y="172"/>
                    </a:lnTo>
                    <a:lnTo>
                      <a:pt x="247" y="172"/>
                    </a:lnTo>
                    <a:lnTo>
                      <a:pt x="248" y="175"/>
                    </a:lnTo>
                    <a:lnTo>
                      <a:pt x="254" y="178"/>
                    </a:lnTo>
                    <a:lnTo>
                      <a:pt x="258" y="175"/>
                    </a:lnTo>
                    <a:lnTo>
                      <a:pt x="264" y="168"/>
                    </a:lnTo>
                    <a:lnTo>
                      <a:pt x="264" y="164"/>
                    </a:lnTo>
                    <a:lnTo>
                      <a:pt x="261" y="161"/>
                    </a:lnTo>
                    <a:lnTo>
                      <a:pt x="260" y="162"/>
                    </a:lnTo>
                    <a:lnTo>
                      <a:pt x="258" y="162"/>
                    </a:lnTo>
                    <a:lnTo>
                      <a:pt x="241" y="157"/>
                    </a:lnTo>
                    <a:lnTo>
                      <a:pt x="223" y="136"/>
                    </a:lnTo>
                    <a:lnTo>
                      <a:pt x="217" y="132"/>
                    </a:lnTo>
                    <a:lnTo>
                      <a:pt x="217" y="130"/>
                    </a:lnTo>
                    <a:lnTo>
                      <a:pt x="218" y="130"/>
                    </a:lnTo>
                    <a:lnTo>
                      <a:pt x="244" y="106"/>
                    </a:lnTo>
                    <a:lnTo>
                      <a:pt x="260" y="97"/>
                    </a:lnTo>
                    <a:lnTo>
                      <a:pt x="261" y="98"/>
                    </a:lnTo>
                    <a:lnTo>
                      <a:pt x="261" y="97"/>
                    </a:lnTo>
                    <a:lnTo>
                      <a:pt x="258" y="94"/>
                    </a:lnTo>
                    <a:lnTo>
                      <a:pt x="258" y="91"/>
                    </a:lnTo>
                    <a:lnTo>
                      <a:pt x="257" y="85"/>
                    </a:lnTo>
                    <a:lnTo>
                      <a:pt x="255" y="84"/>
                    </a:lnTo>
                    <a:lnTo>
                      <a:pt x="254" y="81"/>
                    </a:lnTo>
                    <a:lnTo>
                      <a:pt x="254" y="80"/>
                    </a:lnTo>
                    <a:lnTo>
                      <a:pt x="251" y="74"/>
                    </a:lnTo>
                    <a:lnTo>
                      <a:pt x="239" y="59"/>
                    </a:lnTo>
                    <a:lnTo>
                      <a:pt x="223" y="48"/>
                    </a:lnTo>
                    <a:lnTo>
                      <a:pt x="222" y="45"/>
                    </a:lnTo>
                    <a:lnTo>
                      <a:pt x="211" y="41"/>
                    </a:lnTo>
                    <a:lnTo>
                      <a:pt x="203" y="39"/>
                    </a:lnTo>
                    <a:lnTo>
                      <a:pt x="190" y="39"/>
                    </a:lnTo>
                    <a:lnTo>
                      <a:pt x="186" y="38"/>
                    </a:lnTo>
                    <a:lnTo>
                      <a:pt x="186" y="48"/>
                    </a:lnTo>
                    <a:lnTo>
                      <a:pt x="187" y="51"/>
                    </a:lnTo>
                    <a:lnTo>
                      <a:pt x="186" y="52"/>
                    </a:lnTo>
                    <a:lnTo>
                      <a:pt x="184" y="55"/>
                    </a:lnTo>
                    <a:lnTo>
                      <a:pt x="179" y="55"/>
                    </a:lnTo>
                    <a:lnTo>
                      <a:pt x="177" y="51"/>
                    </a:lnTo>
                    <a:lnTo>
                      <a:pt x="177" y="45"/>
                    </a:lnTo>
                    <a:lnTo>
                      <a:pt x="176" y="44"/>
                    </a:lnTo>
                    <a:lnTo>
                      <a:pt x="173" y="44"/>
                    </a:lnTo>
                    <a:lnTo>
                      <a:pt x="169" y="45"/>
                    </a:lnTo>
                    <a:lnTo>
                      <a:pt x="167" y="46"/>
                    </a:lnTo>
                    <a:lnTo>
                      <a:pt x="167" y="53"/>
                    </a:lnTo>
                    <a:lnTo>
                      <a:pt x="169" y="55"/>
                    </a:lnTo>
                    <a:lnTo>
                      <a:pt x="170" y="58"/>
                    </a:lnTo>
                    <a:lnTo>
                      <a:pt x="165" y="58"/>
                    </a:lnTo>
                    <a:lnTo>
                      <a:pt x="162" y="59"/>
                    </a:lnTo>
                    <a:lnTo>
                      <a:pt x="160" y="62"/>
                    </a:lnTo>
                    <a:lnTo>
                      <a:pt x="162" y="63"/>
                    </a:lnTo>
                    <a:lnTo>
                      <a:pt x="160" y="65"/>
                    </a:lnTo>
                    <a:lnTo>
                      <a:pt x="159" y="65"/>
                    </a:lnTo>
                    <a:lnTo>
                      <a:pt x="156" y="63"/>
                    </a:lnTo>
                    <a:lnTo>
                      <a:pt x="154" y="59"/>
                    </a:lnTo>
                    <a:lnTo>
                      <a:pt x="150" y="55"/>
                    </a:lnTo>
                    <a:lnTo>
                      <a:pt x="148" y="55"/>
                    </a:lnTo>
                    <a:lnTo>
                      <a:pt x="147" y="56"/>
                    </a:lnTo>
                    <a:lnTo>
                      <a:pt x="145" y="59"/>
                    </a:lnTo>
                    <a:lnTo>
                      <a:pt x="144" y="60"/>
                    </a:lnTo>
                    <a:lnTo>
                      <a:pt x="141" y="60"/>
                    </a:lnTo>
                    <a:lnTo>
                      <a:pt x="140" y="58"/>
                    </a:lnTo>
                    <a:lnTo>
                      <a:pt x="138" y="31"/>
                    </a:lnTo>
                    <a:lnTo>
                      <a:pt x="135" y="31"/>
                    </a:lnTo>
                    <a:lnTo>
                      <a:pt x="130" y="37"/>
                    </a:lnTo>
                    <a:lnTo>
                      <a:pt x="121" y="35"/>
                    </a:lnTo>
                    <a:lnTo>
                      <a:pt x="117" y="32"/>
                    </a:lnTo>
                    <a:lnTo>
                      <a:pt x="105" y="14"/>
                    </a:lnTo>
                    <a:lnTo>
                      <a:pt x="105" y="13"/>
                    </a:lnTo>
                    <a:lnTo>
                      <a:pt x="103" y="13"/>
                    </a:lnTo>
                    <a:lnTo>
                      <a:pt x="102" y="14"/>
                    </a:lnTo>
                    <a:lnTo>
                      <a:pt x="98" y="14"/>
                    </a:lnTo>
                    <a:lnTo>
                      <a:pt x="82" y="7"/>
                    </a:lnTo>
                    <a:lnTo>
                      <a:pt x="82" y="6"/>
                    </a:lnTo>
                    <a:lnTo>
                      <a:pt x="81" y="5"/>
                    </a:lnTo>
                    <a:lnTo>
                      <a:pt x="74" y="9"/>
                    </a:lnTo>
                    <a:lnTo>
                      <a:pt x="53" y="17"/>
                    </a:lnTo>
                    <a:lnTo>
                      <a:pt x="46" y="17"/>
                    </a:lnTo>
                    <a:lnTo>
                      <a:pt x="40" y="15"/>
                    </a:lnTo>
                    <a:lnTo>
                      <a:pt x="39" y="15"/>
                    </a:lnTo>
                    <a:lnTo>
                      <a:pt x="36" y="13"/>
                    </a:lnTo>
                    <a:lnTo>
                      <a:pt x="35" y="9"/>
                    </a:lnTo>
                    <a:lnTo>
                      <a:pt x="26" y="2"/>
                    </a:lnTo>
                    <a:lnTo>
                      <a:pt x="21" y="0"/>
                    </a:lnTo>
                    <a:lnTo>
                      <a:pt x="20" y="0"/>
                    </a:lnTo>
                    <a:lnTo>
                      <a:pt x="1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52" name="Freeform 983">
                <a:extLst>
                  <a:ext uri="{FF2B5EF4-FFF2-40B4-BE49-F238E27FC236}">
                    <a16:creationId xmlns:a16="http://schemas.microsoft.com/office/drawing/2014/main" id="{04BC4556-F94F-7FF8-B2F0-CE6875BCC2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0" y="2630"/>
                <a:ext cx="100" cy="107"/>
              </a:xfrm>
              <a:custGeom>
                <a:avLst/>
                <a:gdLst>
                  <a:gd name="T0" fmla="*/ 164 w 402"/>
                  <a:gd name="T1" fmla="*/ 47 h 427"/>
                  <a:gd name="T2" fmla="*/ 162 w 402"/>
                  <a:gd name="T3" fmla="*/ 88 h 427"/>
                  <a:gd name="T4" fmla="*/ 150 w 402"/>
                  <a:gd name="T5" fmla="*/ 96 h 427"/>
                  <a:gd name="T6" fmla="*/ 131 w 402"/>
                  <a:gd name="T7" fmla="*/ 83 h 427"/>
                  <a:gd name="T8" fmla="*/ 127 w 402"/>
                  <a:gd name="T9" fmla="*/ 88 h 427"/>
                  <a:gd name="T10" fmla="*/ 100 w 402"/>
                  <a:gd name="T11" fmla="*/ 39 h 427"/>
                  <a:gd name="T12" fmla="*/ 100 w 402"/>
                  <a:gd name="T13" fmla="*/ 4 h 427"/>
                  <a:gd name="T14" fmla="*/ 90 w 402"/>
                  <a:gd name="T15" fmla="*/ 1 h 427"/>
                  <a:gd name="T16" fmla="*/ 66 w 402"/>
                  <a:gd name="T17" fmla="*/ 12 h 427"/>
                  <a:gd name="T18" fmla="*/ 55 w 402"/>
                  <a:gd name="T19" fmla="*/ 26 h 427"/>
                  <a:gd name="T20" fmla="*/ 24 w 402"/>
                  <a:gd name="T21" fmla="*/ 58 h 427"/>
                  <a:gd name="T22" fmla="*/ 0 w 402"/>
                  <a:gd name="T23" fmla="*/ 67 h 427"/>
                  <a:gd name="T24" fmla="*/ 13 w 402"/>
                  <a:gd name="T25" fmla="*/ 114 h 427"/>
                  <a:gd name="T26" fmla="*/ 30 w 402"/>
                  <a:gd name="T27" fmla="*/ 107 h 427"/>
                  <a:gd name="T28" fmla="*/ 42 w 402"/>
                  <a:gd name="T29" fmla="*/ 112 h 427"/>
                  <a:gd name="T30" fmla="*/ 54 w 402"/>
                  <a:gd name="T31" fmla="*/ 114 h 427"/>
                  <a:gd name="T32" fmla="*/ 41 w 402"/>
                  <a:gd name="T33" fmla="*/ 134 h 427"/>
                  <a:gd name="T34" fmla="*/ 37 w 402"/>
                  <a:gd name="T35" fmla="*/ 149 h 427"/>
                  <a:gd name="T36" fmla="*/ 64 w 402"/>
                  <a:gd name="T37" fmla="*/ 166 h 427"/>
                  <a:gd name="T38" fmla="*/ 74 w 402"/>
                  <a:gd name="T39" fmla="*/ 173 h 427"/>
                  <a:gd name="T40" fmla="*/ 83 w 402"/>
                  <a:gd name="T41" fmla="*/ 191 h 427"/>
                  <a:gd name="T42" fmla="*/ 67 w 402"/>
                  <a:gd name="T43" fmla="*/ 225 h 427"/>
                  <a:gd name="T44" fmla="*/ 74 w 402"/>
                  <a:gd name="T45" fmla="*/ 240 h 427"/>
                  <a:gd name="T46" fmla="*/ 95 w 402"/>
                  <a:gd name="T47" fmla="*/ 263 h 427"/>
                  <a:gd name="T48" fmla="*/ 102 w 402"/>
                  <a:gd name="T49" fmla="*/ 283 h 427"/>
                  <a:gd name="T50" fmla="*/ 140 w 402"/>
                  <a:gd name="T51" fmla="*/ 272 h 427"/>
                  <a:gd name="T52" fmla="*/ 153 w 402"/>
                  <a:gd name="T53" fmla="*/ 297 h 427"/>
                  <a:gd name="T54" fmla="*/ 160 w 402"/>
                  <a:gd name="T55" fmla="*/ 311 h 427"/>
                  <a:gd name="T56" fmla="*/ 188 w 402"/>
                  <a:gd name="T57" fmla="*/ 338 h 427"/>
                  <a:gd name="T58" fmla="*/ 201 w 402"/>
                  <a:gd name="T59" fmla="*/ 352 h 427"/>
                  <a:gd name="T60" fmla="*/ 214 w 402"/>
                  <a:gd name="T61" fmla="*/ 392 h 427"/>
                  <a:gd name="T62" fmla="*/ 241 w 402"/>
                  <a:gd name="T63" fmla="*/ 416 h 427"/>
                  <a:gd name="T64" fmla="*/ 285 w 402"/>
                  <a:gd name="T65" fmla="*/ 424 h 427"/>
                  <a:gd name="T66" fmla="*/ 284 w 402"/>
                  <a:gd name="T67" fmla="*/ 413 h 427"/>
                  <a:gd name="T68" fmla="*/ 291 w 402"/>
                  <a:gd name="T69" fmla="*/ 380 h 427"/>
                  <a:gd name="T70" fmla="*/ 317 w 402"/>
                  <a:gd name="T71" fmla="*/ 377 h 427"/>
                  <a:gd name="T72" fmla="*/ 301 w 402"/>
                  <a:gd name="T73" fmla="*/ 360 h 427"/>
                  <a:gd name="T74" fmla="*/ 282 w 402"/>
                  <a:gd name="T75" fmla="*/ 350 h 427"/>
                  <a:gd name="T76" fmla="*/ 278 w 402"/>
                  <a:gd name="T77" fmla="*/ 323 h 427"/>
                  <a:gd name="T78" fmla="*/ 255 w 402"/>
                  <a:gd name="T79" fmla="*/ 299 h 427"/>
                  <a:gd name="T80" fmla="*/ 266 w 402"/>
                  <a:gd name="T81" fmla="*/ 280 h 427"/>
                  <a:gd name="T82" fmla="*/ 282 w 402"/>
                  <a:gd name="T83" fmla="*/ 209 h 427"/>
                  <a:gd name="T84" fmla="*/ 289 w 402"/>
                  <a:gd name="T85" fmla="*/ 198 h 427"/>
                  <a:gd name="T86" fmla="*/ 305 w 402"/>
                  <a:gd name="T87" fmla="*/ 215 h 427"/>
                  <a:gd name="T88" fmla="*/ 335 w 402"/>
                  <a:gd name="T89" fmla="*/ 199 h 427"/>
                  <a:gd name="T90" fmla="*/ 362 w 402"/>
                  <a:gd name="T91" fmla="*/ 209 h 427"/>
                  <a:gd name="T92" fmla="*/ 385 w 402"/>
                  <a:gd name="T93" fmla="*/ 196 h 427"/>
                  <a:gd name="T94" fmla="*/ 397 w 402"/>
                  <a:gd name="T95" fmla="*/ 202 h 427"/>
                  <a:gd name="T96" fmla="*/ 402 w 402"/>
                  <a:gd name="T97" fmla="*/ 194 h 427"/>
                  <a:gd name="T98" fmla="*/ 365 w 402"/>
                  <a:gd name="T99" fmla="*/ 149 h 427"/>
                  <a:gd name="T100" fmla="*/ 349 w 402"/>
                  <a:gd name="T101" fmla="*/ 95 h 427"/>
                  <a:gd name="T102" fmla="*/ 334 w 402"/>
                  <a:gd name="T103" fmla="*/ 86 h 427"/>
                  <a:gd name="T104" fmla="*/ 296 w 402"/>
                  <a:gd name="T105" fmla="*/ 103 h 427"/>
                  <a:gd name="T106" fmla="*/ 301 w 402"/>
                  <a:gd name="T107" fmla="*/ 92 h 427"/>
                  <a:gd name="T108" fmla="*/ 284 w 402"/>
                  <a:gd name="T109" fmla="*/ 81 h 427"/>
                  <a:gd name="T110" fmla="*/ 273 w 402"/>
                  <a:gd name="T111" fmla="*/ 81 h 427"/>
                  <a:gd name="T112" fmla="*/ 258 w 402"/>
                  <a:gd name="T113" fmla="*/ 78 h 427"/>
                  <a:gd name="T114" fmla="*/ 234 w 402"/>
                  <a:gd name="T115" fmla="*/ 65 h 427"/>
                  <a:gd name="T116" fmla="*/ 228 w 402"/>
                  <a:gd name="T117" fmla="*/ 47 h 427"/>
                  <a:gd name="T118" fmla="*/ 224 w 402"/>
                  <a:gd name="T119" fmla="*/ 32 h 427"/>
                  <a:gd name="T120" fmla="*/ 224 w 402"/>
                  <a:gd name="T121" fmla="*/ 21 h 4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02" h="427">
                    <a:moveTo>
                      <a:pt x="196" y="36"/>
                    </a:moveTo>
                    <a:lnTo>
                      <a:pt x="190" y="40"/>
                    </a:lnTo>
                    <a:lnTo>
                      <a:pt x="179" y="43"/>
                    </a:lnTo>
                    <a:lnTo>
                      <a:pt x="169" y="43"/>
                    </a:lnTo>
                    <a:lnTo>
                      <a:pt x="164" y="47"/>
                    </a:lnTo>
                    <a:lnTo>
                      <a:pt x="161" y="58"/>
                    </a:lnTo>
                    <a:lnTo>
                      <a:pt x="161" y="64"/>
                    </a:lnTo>
                    <a:lnTo>
                      <a:pt x="164" y="74"/>
                    </a:lnTo>
                    <a:lnTo>
                      <a:pt x="164" y="86"/>
                    </a:lnTo>
                    <a:lnTo>
                      <a:pt x="162" y="88"/>
                    </a:lnTo>
                    <a:lnTo>
                      <a:pt x="162" y="98"/>
                    </a:lnTo>
                    <a:lnTo>
                      <a:pt x="161" y="99"/>
                    </a:lnTo>
                    <a:lnTo>
                      <a:pt x="155" y="98"/>
                    </a:lnTo>
                    <a:lnTo>
                      <a:pt x="153" y="98"/>
                    </a:lnTo>
                    <a:lnTo>
                      <a:pt x="150" y="96"/>
                    </a:lnTo>
                    <a:lnTo>
                      <a:pt x="147" y="88"/>
                    </a:lnTo>
                    <a:lnTo>
                      <a:pt x="140" y="81"/>
                    </a:lnTo>
                    <a:lnTo>
                      <a:pt x="137" y="81"/>
                    </a:lnTo>
                    <a:lnTo>
                      <a:pt x="134" y="79"/>
                    </a:lnTo>
                    <a:lnTo>
                      <a:pt x="131" y="83"/>
                    </a:lnTo>
                    <a:lnTo>
                      <a:pt x="131" y="85"/>
                    </a:lnTo>
                    <a:lnTo>
                      <a:pt x="130" y="85"/>
                    </a:lnTo>
                    <a:lnTo>
                      <a:pt x="130" y="86"/>
                    </a:lnTo>
                    <a:lnTo>
                      <a:pt x="129" y="88"/>
                    </a:lnTo>
                    <a:lnTo>
                      <a:pt x="127" y="88"/>
                    </a:lnTo>
                    <a:lnTo>
                      <a:pt x="126" y="86"/>
                    </a:lnTo>
                    <a:lnTo>
                      <a:pt x="119" y="75"/>
                    </a:lnTo>
                    <a:lnTo>
                      <a:pt x="114" y="68"/>
                    </a:lnTo>
                    <a:lnTo>
                      <a:pt x="107" y="46"/>
                    </a:lnTo>
                    <a:lnTo>
                      <a:pt x="100" y="39"/>
                    </a:lnTo>
                    <a:lnTo>
                      <a:pt x="97" y="21"/>
                    </a:lnTo>
                    <a:lnTo>
                      <a:pt x="100" y="19"/>
                    </a:lnTo>
                    <a:lnTo>
                      <a:pt x="101" y="16"/>
                    </a:lnTo>
                    <a:lnTo>
                      <a:pt x="100" y="7"/>
                    </a:lnTo>
                    <a:lnTo>
                      <a:pt x="100" y="4"/>
                    </a:lnTo>
                    <a:lnTo>
                      <a:pt x="98" y="2"/>
                    </a:lnTo>
                    <a:lnTo>
                      <a:pt x="93" y="1"/>
                    </a:lnTo>
                    <a:lnTo>
                      <a:pt x="93" y="0"/>
                    </a:lnTo>
                    <a:lnTo>
                      <a:pt x="91" y="1"/>
                    </a:lnTo>
                    <a:lnTo>
                      <a:pt x="90" y="1"/>
                    </a:lnTo>
                    <a:lnTo>
                      <a:pt x="87" y="7"/>
                    </a:lnTo>
                    <a:lnTo>
                      <a:pt x="83" y="12"/>
                    </a:lnTo>
                    <a:lnTo>
                      <a:pt x="76" y="11"/>
                    </a:lnTo>
                    <a:lnTo>
                      <a:pt x="69" y="11"/>
                    </a:lnTo>
                    <a:lnTo>
                      <a:pt x="66" y="12"/>
                    </a:lnTo>
                    <a:lnTo>
                      <a:pt x="64" y="14"/>
                    </a:lnTo>
                    <a:lnTo>
                      <a:pt x="60" y="22"/>
                    </a:lnTo>
                    <a:lnTo>
                      <a:pt x="56" y="22"/>
                    </a:lnTo>
                    <a:lnTo>
                      <a:pt x="55" y="25"/>
                    </a:lnTo>
                    <a:lnTo>
                      <a:pt x="55" y="26"/>
                    </a:lnTo>
                    <a:lnTo>
                      <a:pt x="56" y="28"/>
                    </a:lnTo>
                    <a:lnTo>
                      <a:pt x="60" y="42"/>
                    </a:lnTo>
                    <a:lnTo>
                      <a:pt x="60" y="45"/>
                    </a:lnTo>
                    <a:lnTo>
                      <a:pt x="56" y="49"/>
                    </a:lnTo>
                    <a:lnTo>
                      <a:pt x="24" y="58"/>
                    </a:lnTo>
                    <a:lnTo>
                      <a:pt x="20" y="57"/>
                    </a:lnTo>
                    <a:lnTo>
                      <a:pt x="14" y="57"/>
                    </a:lnTo>
                    <a:lnTo>
                      <a:pt x="11" y="57"/>
                    </a:lnTo>
                    <a:lnTo>
                      <a:pt x="4" y="58"/>
                    </a:lnTo>
                    <a:lnTo>
                      <a:pt x="0" y="67"/>
                    </a:lnTo>
                    <a:lnTo>
                      <a:pt x="0" y="72"/>
                    </a:lnTo>
                    <a:lnTo>
                      <a:pt x="2" y="83"/>
                    </a:lnTo>
                    <a:lnTo>
                      <a:pt x="11" y="110"/>
                    </a:lnTo>
                    <a:lnTo>
                      <a:pt x="11" y="113"/>
                    </a:lnTo>
                    <a:lnTo>
                      <a:pt x="13" y="114"/>
                    </a:lnTo>
                    <a:lnTo>
                      <a:pt x="13" y="113"/>
                    </a:lnTo>
                    <a:lnTo>
                      <a:pt x="14" y="112"/>
                    </a:lnTo>
                    <a:lnTo>
                      <a:pt x="21" y="110"/>
                    </a:lnTo>
                    <a:lnTo>
                      <a:pt x="28" y="107"/>
                    </a:lnTo>
                    <a:lnTo>
                      <a:pt x="30" y="107"/>
                    </a:lnTo>
                    <a:lnTo>
                      <a:pt x="31" y="106"/>
                    </a:lnTo>
                    <a:lnTo>
                      <a:pt x="33" y="106"/>
                    </a:lnTo>
                    <a:lnTo>
                      <a:pt x="34" y="107"/>
                    </a:lnTo>
                    <a:lnTo>
                      <a:pt x="42" y="110"/>
                    </a:lnTo>
                    <a:lnTo>
                      <a:pt x="42" y="112"/>
                    </a:lnTo>
                    <a:lnTo>
                      <a:pt x="45" y="114"/>
                    </a:lnTo>
                    <a:lnTo>
                      <a:pt x="52" y="114"/>
                    </a:lnTo>
                    <a:lnTo>
                      <a:pt x="52" y="113"/>
                    </a:lnTo>
                    <a:lnTo>
                      <a:pt x="54" y="113"/>
                    </a:lnTo>
                    <a:lnTo>
                      <a:pt x="54" y="114"/>
                    </a:lnTo>
                    <a:lnTo>
                      <a:pt x="52" y="119"/>
                    </a:lnTo>
                    <a:lnTo>
                      <a:pt x="49" y="124"/>
                    </a:lnTo>
                    <a:lnTo>
                      <a:pt x="44" y="125"/>
                    </a:lnTo>
                    <a:lnTo>
                      <a:pt x="41" y="132"/>
                    </a:lnTo>
                    <a:lnTo>
                      <a:pt x="41" y="134"/>
                    </a:lnTo>
                    <a:lnTo>
                      <a:pt x="40" y="136"/>
                    </a:lnTo>
                    <a:lnTo>
                      <a:pt x="37" y="138"/>
                    </a:lnTo>
                    <a:lnTo>
                      <a:pt x="35" y="139"/>
                    </a:lnTo>
                    <a:lnTo>
                      <a:pt x="35" y="146"/>
                    </a:lnTo>
                    <a:lnTo>
                      <a:pt x="37" y="149"/>
                    </a:lnTo>
                    <a:lnTo>
                      <a:pt x="37" y="150"/>
                    </a:lnTo>
                    <a:lnTo>
                      <a:pt x="41" y="155"/>
                    </a:lnTo>
                    <a:lnTo>
                      <a:pt x="44" y="156"/>
                    </a:lnTo>
                    <a:lnTo>
                      <a:pt x="49" y="160"/>
                    </a:lnTo>
                    <a:lnTo>
                      <a:pt x="64" y="166"/>
                    </a:lnTo>
                    <a:lnTo>
                      <a:pt x="66" y="167"/>
                    </a:lnTo>
                    <a:lnTo>
                      <a:pt x="66" y="169"/>
                    </a:lnTo>
                    <a:lnTo>
                      <a:pt x="67" y="169"/>
                    </a:lnTo>
                    <a:lnTo>
                      <a:pt x="70" y="172"/>
                    </a:lnTo>
                    <a:lnTo>
                      <a:pt x="74" y="173"/>
                    </a:lnTo>
                    <a:lnTo>
                      <a:pt x="83" y="180"/>
                    </a:lnTo>
                    <a:lnTo>
                      <a:pt x="83" y="181"/>
                    </a:lnTo>
                    <a:lnTo>
                      <a:pt x="84" y="188"/>
                    </a:lnTo>
                    <a:lnTo>
                      <a:pt x="83" y="189"/>
                    </a:lnTo>
                    <a:lnTo>
                      <a:pt x="83" y="191"/>
                    </a:lnTo>
                    <a:lnTo>
                      <a:pt x="77" y="199"/>
                    </a:lnTo>
                    <a:lnTo>
                      <a:pt x="74" y="206"/>
                    </a:lnTo>
                    <a:lnTo>
                      <a:pt x="73" y="215"/>
                    </a:lnTo>
                    <a:lnTo>
                      <a:pt x="66" y="222"/>
                    </a:lnTo>
                    <a:lnTo>
                      <a:pt x="67" y="225"/>
                    </a:lnTo>
                    <a:lnTo>
                      <a:pt x="69" y="225"/>
                    </a:lnTo>
                    <a:lnTo>
                      <a:pt x="73" y="226"/>
                    </a:lnTo>
                    <a:lnTo>
                      <a:pt x="76" y="229"/>
                    </a:lnTo>
                    <a:lnTo>
                      <a:pt x="76" y="237"/>
                    </a:lnTo>
                    <a:lnTo>
                      <a:pt x="74" y="240"/>
                    </a:lnTo>
                    <a:lnTo>
                      <a:pt x="74" y="248"/>
                    </a:lnTo>
                    <a:lnTo>
                      <a:pt x="91" y="255"/>
                    </a:lnTo>
                    <a:lnTo>
                      <a:pt x="94" y="258"/>
                    </a:lnTo>
                    <a:lnTo>
                      <a:pt x="94" y="259"/>
                    </a:lnTo>
                    <a:lnTo>
                      <a:pt x="95" y="263"/>
                    </a:lnTo>
                    <a:lnTo>
                      <a:pt x="95" y="266"/>
                    </a:lnTo>
                    <a:lnTo>
                      <a:pt x="94" y="269"/>
                    </a:lnTo>
                    <a:lnTo>
                      <a:pt x="91" y="272"/>
                    </a:lnTo>
                    <a:lnTo>
                      <a:pt x="93" y="272"/>
                    </a:lnTo>
                    <a:lnTo>
                      <a:pt x="102" y="283"/>
                    </a:lnTo>
                    <a:lnTo>
                      <a:pt x="109" y="283"/>
                    </a:lnTo>
                    <a:lnTo>
                      <a:pt x="123" y="269"/>
                    </a:lnTo>
                    <a:lnTo>
                      <a:pt x="123" y="268"/>
                    </a:lnTo>
                    <a:lnTo>
                      <a:pt x="129" y="268"/>
                    </a:lnTo>
                    <a:lnTo>
                      <a:pt x="140" y="272"/>
                    </a:lnTo>
                    <a:lnTo>
                      <a:pt x="144" y="276"/>
                    </a:lnTo>
                    <a:lnTo>
                      <a:pt x="144" y="282"/>
                    </a:lnTo>
                    <a:lnTo>
                      <a:pt x="143" y="287"/>
                    </a:lnTo>
                    <a:lnTo>
                      <a:pt x="147" y="293"/>
                    </a:lnTo>
                    <a:lnTo>
                      <a:pt x="153" y="297"/>
                    </a:lnTo>
                    <a:lnTo>
                      <a:pt x="154" y="296"/>
                    </a:lnTo>
                    <a:lnTo>
                      <a:pt x="153" y="299"/>
                    </a:lnTo>
                    <a:lnTo>
                      <a:pt x="153" y="300"/>
                    </a:lnTo>
                    <a:lnTo>
                      <a:pt x="157" y="306"/>
                    </a:lnTo>
                    <a:lnTo>
                      <a:pt x="160" y="311"/>
                    </a:lnTo>
                    <a:lnTo>
                      <a:pt x="161" y="311"/>
                    </a:lnTo>
                    <a:lnTo>
                      <a:pt x="174" y="318"/>
                    </a:lnTo>
                    <a:lnTo>
                      <a:pt x="176" y="329"/>
                    </a:lnTo>
                    <a:lnTo>
                      <a:pt x="181" y="335"/>
                    </a:lnTo>
                    <a:lnTo>
                      <a:pt x="188" y="338"/>
                    </a:lnTo>
                    <a:lnTo>
                      <a:pt x="198" y="349"/>
                    </a:lnTo>
                    <a:lnTo>
                      <a:pt x="198" y="352"/>
                    </a:lnTo>
                    <a:lnTo>
                      <a:pt x="200" y="352"/>
                    </a:lnTo>
                    <a:lnTo>
                      <a:pt x="201" y="350"/>
                    </a:lnTo>
                    <a:lnTo>
                      <a:pt x="201" y="352"/>
                    </a:lnTo>
                    <a:lnTo>
                      <a:pt x="203" y="353"/>
                    </a:lnTo>
                    <a:lnTo>
                      <a:pt x="203" y="354"/>
                    </a:lnTo>
                    <a:lnTo>
                      <a:pt x="210" y="378"/>
                    </a:lnTo>
                    <a:lnTo>
                      <a:pt x="210" y="380"/>
                    </a:lnTo>
                    <a:lnTo>
                      <a:pt x="214" y="392"/>
                    </a:lnTo>
                    <a:lnTo>
                      <a:pt x="214" y="393"/>
                    </a:lnTo>
                    <a:lnTo>
                      <a:pt x="215" y="393"/>
                    </a:lnTo>
                    <a:lnTo>
                      <a:pt x="222" y="400"/>
                    </a:lnTo>
                    <a:lnTo>
                      <a:pt x="234" y="409"/>
                    </a:lnTo>
                    <a:lnTo>
                      <a:pt x="241" y="416"/>
                    </a:lnTo>
                    <a:lnTo>
                      <a:pt x="245" y="419"/>
                    </a:lnTo>
                    <a:lnTo>
                      <a:pt x="253" y="423"/>
                    </a:lnTo>
                    <a:lnTo>
                      <a:pt x="281" y="427"/>
                    </a:lnTo>
                    <a:lnTo>
                      <a:pt x="284" y="426"/>
                    </a:lnTo>
                    <a:lnTo>
                      <a:pt x="285" y="424"/>
                    </a:lnTo>
                    <a:lnTo>
                      <a:pt x="288" y="424"/>
                    </a:lnTo>
                    <a:lnTo>
                      <a:pt x="282" y="419"/>
                    </a:lnTo>
                    <a:lnTo>
                      <a:pt x="282" y="416"/>
                    </a:lnTo>
                    <a:lnTo>
                      <a:pt x="284" y="414"/>
                    </a:lnTo>
                    <a:lnTo>
                      <a:pt x="284" y="413"/>
                    </a:lnTo>
                    <a:lnTo>
                      <a:pt x="281" y="402"/>
                    </a:lnTo>
                    <a:lnTo>
                      <a:pt x="281" y="396"/>
                    </a:lnTo>
                    <a:lnTo>
                      <a:pt x="282" y="392"/>
                    </a:lnTo>
                    <a:lnTo>
                      <a:pt x="289" y="382"/>
                    </a:lnTo>
                    <a:lnTo>
                      <a:pt x="291" y="380"/>
                    </a:lnTo>
                    <a:lnTo>
                      <a:pt x="291" y="378"/>
                    </a:lnTo>
                    <a:lnTo>
                      <a:pt x="295" y="377"/>
                    </a:lnTo>
                    <a:lnTo>
                      <a:pt x="305" y="380"/>
                    </a:lnTo>
                    <a:lnTo>
                      <a:pt x="313" y="381"/>
                    </a:lnTo>
                    <a:lnTo>
                      <a:pt x="317" y="377"/>
                    </a:lnTo>
                    <a:lnTo>
                      <a:pt x="317" y="371"/>
                    </a:lnTo>
                    <a:lnTo>
                      <a:pt x="316" y="368"/>
                    </a:lnTo>
                    <a:lnTo>
                      <a:pt x="308" y="361"/>
                    </a:lnTo>
                    <a:lnTo>
                      <a:pt x="305" y="361"/>
                    </a:lnTo>
                    <a:lnTo>
                      <a:pt x="301" y="360"/>
                    </a:lnTo>
                    <a:lnTo>
                      <a:pt x="298" y="360"/>
                    </a:lnTo>
                    <a:lnTo>
                      <a:pt x="289" y="357"/>
                    </a:lnTo>
                    <a:lnTo>
                      <a:pt x="287" y="356"/>
                    </a:lnTo>
                    <a:lnTo>
                      <a:pt x="284" y="352"/>
                    </a:lnTo>
                    <a:lnTo>
                      <a:pt x="282" y="350"/>
                    </a:lnTo>
                    <a:lnTo>
                      <a:pt x="280" y="346"/>
                    </a:lnTo>
                    <a:lnTo>
                      <a:pt x="280" y="342"/>
                    </a:lnTo>
                    <a:lnTo>
                      <a:pt x="281" y="338"/>
                    </a:lnTo>
                    <a:lnTo>
                      <a:pt x="281" y="335"/>
                    </a:lnTo>
                    <a:lnTo>
                      <a:pt x="278" y="323"/>
                    </a:lnTo>
                    <a:lnTo>
                      <a:pt x="275" y="315"/>
                    </a:lnTo>
                    <a:lnTo>
                      <a:pt x="267" y="310"/>
                    </a:lnTo>
                    <a:lnTo>
                      <a:pt x="266" y="310"/>
                    </a:lnTo>
                    <a:lnTo>
                      <a:pt x="261" y="306"/>
                    </a:lnTo>
                    <a:lnTo>
                      <a:pt x="255" y="299"/>
                    </a:lnTo>
                    <a:lnTo>
                      <a:pt x="255" y="297"/>
                    </a:lnTo>
                    <a:lnTo>
                      <a:pt x="252" y="296"/>
                    </a:lnTo>
                    <a:lnTo>
                      <a:pt x="252" y="294"/>
                    </a:lnTo>
                    <a:lnTo>
                      <a:pt x="256" y="290"/>
                    </a:lnTo>
                    <a:lnTo>
                      <a:pt x="266" y="280"/>
                    </a:lnTo>
                    <a:lnTo>
                      <a:pt x="268" y="255"/>
                    </a:lnTo>
                    <a:lnTo>
                      <a:pt x="277" y="226"/>
                    </a:lnTo>
                    <a:lnTo>
                      <a:pt x="282" y="222"/>
                    </a:lnTo>
                    <a:lnTo>
                      <a:pt x="284" y="219"/>
                    </a:lnTo>
                    <a:lnTo>
                      <a:pt x="282" y="209"/>
                    </a:lnTo>
                    <a:lnTo>
                      <a:pt x="282" y="201"/>
                    </a:lnTo>
                    <a:lnTo>
                      <a:pt x="284" y="201"/>
                    </a:lnTo>
                    <a:lnTo>
                      <a:pt x="287" y="199"/>
                    </a:lnTo>
                    <a:lnTo>
                      <a:pt x="288" y="198"/>
                    </a:lnTo>
                    <a:lnTo>
                      <a:pt x="289" y="198"/>
                    </a:lnTo>
                    <a:lnTo>
                      <a:pt x="294" y="202"/>
                    </a:lnTo>
                    <a:lnTo>
                      <a:pt x="294" y="205"/>
                    </a:lnTo>
                    <a:lnTo>
                      <a:pt x="303" y="213"/>
                    </a:lnTo>
                    <a:lnTo>
                      <a:pt x="303" y="215"/>
                    </a:lnTo>
                    <a:lnTo>
                      <a:pt x="305" y="215"/>
                    </a:lnTo>
                    <a:lnTo>
                      <a:pt x="310" y="216"/>
                    </a:lnTo>
                    <a:lnTo>
                      <a:pt x="317" y="215"/>
                    </a:lnTo>
                    <a:lnTo>
                      <a:pt x="328" y="208"/>
                    </a:lnTo>
                    <a:lnTo>
                      <a:pt x="333" y="203"/>
                    </a:lnTo>
                    <a:lnTo>
                      <a:pt x="335" y="199"/>
                    </a:lnTo>
                    <a:lnTo>
                      <a:pt x="335" y="198"/>
                    </a:lnTo>
                    <a:lnTo>
                      <a:pt x="348" y="198"/>
                    </a:lnTo>
                    <a:lnTo>
                      <a:pt x="351" y="202"/>
                    </a:lnTo>
                    <a:lnTo>
                      <a:pt x="359" y="209"/>
                    </a:lnTo>
                    <a:lnTo>
                      <a:pt x="362" y="209"/>
                    </a:lnTo>
                    <a:lnTo>
                      <a:pt x="363" y="206"/>
                    </a:lnTo>
                    <a:lnTo>
                      <a:pt x="370" y="198"/>
                    </a:lnTo>
                    <a:lnTo>
                      <a:pt x="373" y="195"/>
                    </a:lnTo>
                    <a:lnTo>
                      <a:pt x="380" y="196"/>
                    </a:lnTo>
                    <a:lnTo>
                      <a:pt x="385" y="196"/>
                    </a:lnTo>
                    <a:lnTo>
                      <a:pt x="386" y="198"/>
                    </a:lnTo>
                    <a:lnTo>
                      <a:pt x="386" y="201"/>
                    </a:lnTo>
                    <a:lnTo>
                      <a:pt x="389" y="203"/>
                    </a:lnTo>
                    <a:lnTo>
                      <a:pt x="393" y="203"/>
                    </a:lnTo>
                    <a:lnTo>
                      <a:pt x="397" y="202"/>
                    </a:lnTo>
                    <a:lnTo>
                      <a:pt x="400" y="201"/>
                    </a:lnTo>
                    <a:lnTo>
                      <a:pt x="401" y="198"/>
                    </a:lnTo>
                    <a:lnTo>
                      <a:pt x="402" y="196"/>
                    </a:lnTo>
                    <a:lnTo>
                      <a:pt x="402" y="195"/>
                    </a:lnTo>
                    <a:lnTo>
                      <a:pt x="402" y="194"/>
                    </a:lnTo>
                    <a:lnTo>
                      <a:pt x="398" y="188"/>
                    </a:lnTo>
                    <a:lnTo>
                      <a:pt x="389" y="183"/>
                    </a:lnTo>
                    <a:lnTo>
                      <a:pt x="380" y="180"/>
                    </a:lnTo>
                    <a:lnTo>
                      <a:pt x="369" y="162"/>
                    </a:lnTo>
                    <a:lnTo>
                      <a:pt x="365" y="149"/>
                    </a:lnTo>
                    <a:lnTo>
                      <a:pt x="362" y="134"/>
                    </a:lnTo>
                    <a:lnTo>
                      <a:pt x="355" y="125"/>
                    </a:lnTo>
                    <a:lnTo>
                      <a:pt x="351" y="96"/>
                    </a:lnTo>
                    <a:lnTo>
                      <a:pt x="351" y="95"/>
                    </a:lnTo>
                    <a:lnTo>
                      <a:pt x="349" y="95"/>
                    </a:lnTo>
                    <a:lnTo>
                      <a:pt x="342" y="93"/>
                    </a:lnTo>
                    <a:lnTo>
                      <a:pt x="337" y="89"/>
                    </a:lnTo>
                    <a:lnTo>
                      <a:pt x="335" y="88"/>
                    </a:lnTo>
                    <a:lnTo>
                      <a:pt x="334" y="88"/>
                    </a:lnTo>
                    <a:lnTo>
                      <a:pt x="334" y="86"/>
                    </a:lnTo>
                    <a:lnTo>
                      <a:pt x="327" y="86"/>
                    </a:lnTo>
                    <a:lnTo>
                      <a:pt x="327" y="100"/>
                    </a:lnTo>
                    <a:lnTo>
                      <a:pt x="323" y="107"/>
                    </a:lnTo>
                    <a:lnTo>
                      <a:pt x="316" y="107"/>
                    </a:lnTo>
                    <a:lnTo>
                      <a:pt x="296" y="103"/>
                    </a:lnTo>
                    <a:lnTo>
                      <a:pt x="294" y="103"/>
                    </a:lnTo>
                    <a:lnTo>
                      <a:pt x="295" y="102"/>
                    </a:lnTo>
                    <a:lnTo>
                      <a:pt x="296" y="98"/>
                    </a:lnTo>
                    <a:lnTo>
                      <a:pt x="301" y="93"/>
                    </a:lnTo>
                    <a:lnTo>
                      <a:pt x="301" y="92"/>
                    </a:lnTo>
                    <a:lnTo>
                      <a:pt x="299" y="90"/>
                    </a:lnTo>
                    <a:lnTo>
                      <a:pt x="294" y="88"/>
                    </a:lnTo>
                    <a:lnTo>
                      <a:pt x="288" y="88"/>
                    </a:lnTo>
                    <a:lnTo>
                      <a:pt x="284" y="82"/>
                    </a:lnTo>
                    <a:lnTo>
                      <a:pt x="284" y="81"/>
                    </a:lnTo>
                    <a:lnTo>
                      <a:pt x="282" y="81"/>
                    </a:lnTo>
                    <a:lnTo>
                      <a:pt x="282" y="79"/>
                    </a:lnTo>
                    <a:lnTo>
                      <a:pt x="280" y="79"/>
                    </a:lnTo>
                    <a:lnTo>
                      <a:pt x="278" y="81"/>
                    </a:lnTo>
                    <a:lnTo>
                      <a:pt x="273" y="81"/>
                    </a:lnTo>
                    <a:lnTo>
                      <a:pt x="264" y="78"/>
                    </a:lnTo>
                    <a:lnTo>
                      <a:pt x="264" y="75"/>
                    </a:lnTo>
                    <a:lnTo>
                      <a:pt x="261" y="76"/>
                    </a:lnTo>
                    <a:lnTo>
                      <a:pt x="260" y="78"/>
                    </a:lnTo>
                    <a:lnTo>
                      <a:pt x="258" y="78"/>
                    </a:lnTo>
                    <a:lnTo>
                      <a:pt x="258" y="76"/>
                    </a:lnTo>
                    <a:lnTo>
                      <a:pt x="256" y="76"/>
                    </a:lnTo>
                    <a:lnTo>
                      <a:pt x="245" y="72"/>
                    </a:lnTo>
                    <a:lnTo>
                      <a:pt x="236" y="72"/>
                    </a:lnTo>
                    <a:lnTo>
                      <a:pt x="234" y="65"/>
                    </a:lnTo>
                    <a:lnTo>
                      <a:pt x="234" y="60"/>
                    </a:lnTo>
                    <a:lnTo>
                      <a:pt x="232" y="55"/>
                    </a:lnTo>
                    <a:lnTo>
                      <a:pt x="229" y="49"/>
                    </a:lnTo>
                    <a:lnTo>
                      <a:pt x="228" y="49"/>
                    </a:lnTo>
                    <a:lnTo>
                      <a:pt x="228" y="47"/>
                    </a:lnTo>
                    <a:lnTo>
                      <a:pt x="227" y="47"/>
                    </a:lnTo>
                    <a:lnTo>
                      <a:pt x="222" y="42"/>
                    </a:lnTo>
                    <a:lnTo>
                      <a:pt x="222" y="37"/>
                    </a:lnTo>
                    <a:lnTo>
                      <a:pt x="221" y="33"/>
                    </a:lnTo>
                    <a:lnTo>
                      <a:pt x="224" y="32"/>
                    </a:lnTo>
                    <a:lnTo>
                      <a:pt x="225" y="30"/>
                    </a:lnTo>
                    <a:lnTo>
                      <a:pt x="225" y="29"/>
                    </a:lnTo>
                    <a:lnTo>
                      <a:pt x="227" y="25"/>
                    </a:lnTo>
                    <a:lnTo>
                      <a:pt x="227" y="23"/>
                    </a:lnTo>
                    <a:lnTo>
                      <a:pt x="224" y="21"/>
                    </a:lnTo>
                    <a:lnTo>
                      <a:pt x="217" y="18"/>
                    </a:lnTo>
                    <a:lnTo>
                      <a:pt x="207" y="22"/>
                    </a:lnTo>
                    <a:lnTo>
                      <a:pt x="196" y="3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53" name="Freeform 984">
                <a:extLst>
                  <a:ext uri="{FF2B5EF4-FFF2-40B4-BE49-F238E27FC236}">
                    <a16:creationId xmlns:a16="http://schemas.microsoft.com/office/drawing/2014/main" id="{8041F307-DBE4-C620-61AE-BDEECC7350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7" y="2617"/>
                <a:ext cx="76" cy="83"/>
              </a:xfrm>
              <a:custGeom>
                <a:avLst/>
                <a:gdLst>
                  <a:gd name="T0" fmla="*/ 138 w 303"/>
                  <a:gd name="T1" fmla="*/ 15 h 332"/>
                  <a:gd name="T2" fmla="*/ 132 w 303"/>
                  <a:gd name="T3" fmla="*/ 3 h 332"/>
                  <a:gd name="T4" fmla="*/ 95 w 303"/>
                  <a:gd name="T5" fmla="*/ 25 h 332"/>
                  <a:gd name="T6" fmla="*/ 81 w 303"/>
                  <a:gd name="T7" fmla="*/ 42 h 332"/>
                  <a:gd name="T8" fmla="*/ 67 w 303"/>
                  <a:gd name="T9" fmla="*/ 54 h 332"/>
                  <a:gd name="T10" fmla="*/ 79 w 303"/>
                  <a:gd name="T11" fmla="*/ 87 h 332"/>
                  <a:gd name="T12" fmla="*/ 94 w 303"/>
                  <a:gd name="T13" fmla="*/ 95 h 332"/>
                  <a:gd name="T14" fmla="*/ 71 w 303"/>
                  <a:gd name="T15" fmla="*/ 120 h 332"/>
                  <a:gd name="T16" fmla="*/ 64 w 303"/>
                  <a:gd name="T17" fmla="*/ 147 h 332"/>
                  <a:gd name="T18" fmla="*/ 53 w 303"/>
                  <a:gd name="T19" fmla="*/ 145 h 332"/>
                  <a:gd name="T20" fmla="*/ 34 w 303"/>
                  <a:gd name="T21" fmla="*/ 140 h 332"/>
                  <a:gd name="T22" fmla="*/ 31 w 303"/>
                  <a:gd name="T23" fmla="*/ 144 h 332"/>
                  <a:gd name="T24" fmla="*/ 32 w 303"/>
                  <a:gd name="T25" fmla="*/ 152 h 332"/>
                  <a:gd name="T26" fmla="*/ 17 w 303"/>
                  <a:gd name="T27" fmla="*/ 150 h 332"/>
                  <a:gd name="T28" fmla="*/ 10 w 303"/>
                  <a:gd name="T29" fmla="*/ 140 h 332"/>
                  <a:gd name="T30" fmla="*/ 0 w 303"/>
                  <a:gd name="T31" fmla="*/ 147 h 332"/>
                  <a:gd name="T32" fmla="*/ 14 w 303"/>
                  <a:gd name="T33" fmla="*/ 201 h 332"/>
                  <a:gd name="T34" fmla="*/ 47 w 303"/>
                  <a:gd name="T35" fmla="*/ 240 h 332"/>
                  <a:gd name="T36" fmla="*/ 67 w 303"/>
                  <a:gd name="T37" fmla="*/ 257 h 332"/>
                  <a:gd name="T38" fmla="*/ 109 w 303"/>
                  <a:gd name="T39" fmla="*/ 295 h 332"/>
                  <a:gd name="T40" fmla="*/ 123 w 303"/>
                  <a:gd name="T41" fmla="*/ 296 h 332"/>
                  <a:gd name="T42" fmla="*/ 161 w 303"/>
                  <a:gd name="T43" fmla="*/ 270 h 332"/>
                  <a:gd name="T44" fmla="*/ 201 w 303"/>
                  <a:gd name="T45" fmla="*/ 275 h 332"/>
                  <a:gd name="T46" fmla="*/ 230 w 303"/>
                  <a:gd name="T47" fmla="*/ 293 h 332"/>
                  <a:gd name="T48" fmla="*/ 230 w 303"/>
                  <a:gd name="T49" fmla="*/ 310 h 332"/>
                  <a:gd name="T50" fmla="*/ 233 w 303"/>
                  <a:gd name="T51" fmla="*/ 325 h 332"/>
                  <a:gd name="T52" fmla="*/ 240 w 303"/>
                  <a:gd name="T53" fmla="*/ 332 h 332"/>
                  <a:gd name="T54" fmla="*/ 245 w 303"/>
                  <a:gd name="T55" fmla="*/ 327 h 332"/>
                  <a:gd name="T56" fmla="*/ 241 w 303"/>
                  <a:gd name="T57" fmla="*/ 308 h 332"/>
                  <a:gd name="T58" fmla="*/ 245 w 303"/>
                  <a:gd name="T59" fmla="*/ 310 h 332"/>
                  <a:gd name="T60" fmla="*/ 267 w 303"/>
                  <a:gd name="T61" fmla="*/ 314 h 332"/>
                  <a:gd name="T62" fmla="*/ 248 w 303"/>
                  <a:gd name="T63" fmla="*/ 272 h 332"/>
                  <a:gd name="T64" fmla="*/ 264 w 303"/>
                  <a:gd name="T65" fmla="*/ 228 h 332"/>
                  <a:gd name="T66" fmla="*/ 267 w 303"/>
                  <a:gd name="T67" fmla="*/ 214 h 332"/>
                  <a:gd name="T68" fmla="*/ 276 w 303"/>
                  <a:gd name="T69" fmla="*/ 211 h 332"/>
                  <a:gd name="T70" fmla="*/ 285 w 303"/>
                  <a:gd name="T71" fmla="*/ 194 h 332"/>
                  <a:gd name="T72" fmla="*/ 290 w 303"/>
                  <a:gd name="T73" fmla="*/ 161 h 332"/>
                  <a:gd name="T74" fmla="*/ 303 w 303"/>
                  <a:gd name="T75" fmla="*/ 123 h 332"/>
                  <a:gd name="T76" fmla="*/ 293 w 303"/>
                  <a:gd name="T77" fmla="*/ 101 h 332"/>
                  <a:gd name="T78" fmla="*/ 283 w 303"/>
                  <a:gd name="T79" fmla="*/ 95 h 332"/>
                  <a:gd name="T80" fmla="*/ 261 w 303"/>
                  <a:gd name="T81" fmla="*/ 73 h 332"/>
                  <a:gd name="T82" fmla="*/ 243 w 303"/>
                  <a:gd name="T83" fmla="*/ 57 h 332"/>
                  <a:gd name="T84" fmla="*/ 218 w 303"/>
                  <a:gd name="T85" fmla="*/ 34 h 332"/>
                  <a:gd name="T86" fmla="*/ 205 w 303"/>
                  <a:gd name="T87" fmla="*/ 40 h 332"/>
                  <a:gd name="T88" fmla="*/ 173 w 303"/>
                  <a:gd name="T89" fmla="*/ 70 h 332"/>
                  <a:gd name="T90" fmla="*/ 156 w 303"/>
                  <a:gd name="T91" fmla="*/ 57 h 332"/>
                  <a:gd name="T92" fmla="*/ 151 w 303"/>
                  <a:gd name="T93" fmla="*/ 63 h 332"/>
                  <a:gd name="T94" fmla="*/ 139 w 303"/>
                  <a:gd name="T95" fmla="*/ 47 h 332"/>
                  <a:gd name="T96" fmla="*/ 124 w 303"/>
                  <a:gd name="T97" fmla="*/ 27 h 3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03" h="332">
                    <a:moveTo>
                      <a:pt x="127" y="25"/>
                    </a:moveTo>
                    <a:lnTo>
                      <a:pt x="128" y="25"/>
                    </a:lnTo>
                    <a:lnTo>
                      <a:pt x="135" y="20"/>
                    </a:lnTo>
                    <a:lnTo>
                      <a:pt x="138" y="15"/>
                    </a:lnTo>
                    <a:lnTo>
                      <a:pt x="139" y="10"/>
                    </a:lnTo>
                    <a:lnTo>
                      <a:pt x="139" y="7"/>
                    </a:lnTo>
                    <a:lnTo>
                      <a:pt x="138" y="6"/>
                    </a:lnTo>
                    <a:lnTo>
                      <a:pt x="132" y="3"/>
                    </a:lnTo>
                    <a:lnTo>
                      <a:pt x="131" y="0"/>
                    </a:lnTo>
                    <a:lnTo>
                      <a:pt x="128" y="0"/>
                    </a:lnTo>
                    <a:lnTo>
                      <a:pt x="106" y="7"/>
                    </a:lnTo>
                    <a:lnTo>
                      <a:pt x="95" y="25"/>
                    </a:lnTo>
                    <a:lnTo>
                      <a:pt x="95" y="42"/>
                    </a:lnTo>
                    <a:lnTo>
                      <a:pt x="92" y="45"/>
                    </a:lnTo>
                    <a:lnTo>
                      <a:pt x="85" y="45"/>
                    </a:lnTo>
                    <a:lnTo>
                      <a:pt x="81" y="42"/>
                    </a:lnTo>
                    <a:lnTo>
                      <a:pt x="72" y="37"/>
                    </a:lnTo>
                    <a:lnTo>
                      <a:pt x="61" y="37"/>
                    </a:lnTo>
                    <a:lnTo>
                      <a:pt x="65" y="47"/>
                    </a:lnTo>
                    <a:lnTo>
                      <a:pt x="67" y="54"/>
                    </a:lnTo>
                    <a:lnTo>
                      <a:pt x="75" y="71"/>
                    </a:lnTo>
                    <a:lnTo>
                      <a:pt x="77" y="77"/>
                    </a:lnTo>
                    <a:lnTo>
                      <a:pt x="77" y="82"/>
                    </a:lnTo>
                    <a:lnTo>
                      <a:pt x="79" y="87"/>
                    </a:lnTo>
                    <a:lnTo>
                      <a:pt x="84" y="91"/>
                    </a:lnTo>
                    <a:lnTo>
                      <a:pt x="89" y="94"/>
                    </a:lnTo>
                    <a:lnTo>
                      <a:pt x="94" y="94"/>
                    </a:lnTo>
                    <a:lnTo>
                      <a:pt x="94" y="95"/>
                    </a:lnTo>
                    <a:lnTo>
                      <a:pt x="87" y="112"/>
                    </a:lnTo>
                    <a:lnTo>
                      <a:pt x="82" y="114"/>
                    </a:lnTo>
                    <a:lnTo>
                      <a:pt x="78" y="116"/>
                    </a:lnTo>
                    <a:lnTo>
                      <a:pt x="71" y="120"/>
                    </a:lnTo>
                    <a:lnTo>
                      <a:pt x="65" y="126"/>
                    </a:lnTo>
                    <a:lnTo>
                      <a:pt x="63" y="135"/>
                    </a:lnTo>
                    <a:lnTo>
                      <a:pt x="64" y="145"/>
                    </a:lnTo>
                    <a:lnTo>
                      <a:pt x="64" y="147"/>
                    </a:lnTo>
                    <a:lnTo>
                      <a:pt x="61" y="148"/>
                    </a:lnTo>
                    <a:lnTo>
                      <a:pt x="58" y="148"/>
                    </a:lnTo>
                    <a:lnTo>
                      <a:pt x="58" y="145"/>
                    </a:lnTo>
                    <a:lnTo>
                      <a:pt x="53" y="145"/>
                    </a:lnTo>
                    <a:lnTo>
                      <a:pt x="43" y="142"/>
                    </a:lnTo>
                    <a:lnTo>
                      <a:pt x="42" y="142"/>
                    </a:lnTo>
                    <a:lnTo>
                      <a:pt x="35" y="140"/>
                    </a:lnTo>
                    <a:lnTo>
                      <a:pt x="34" y="140"/>
                    </a:lnTo>
                    <a:lnTo>
                      <a:pt x="32" y="141"/>
                    </a:lnTo>
                    <a:lnTo>
                      <a:pt x="32" y="142"/>
                    </a:lnTo>
                    <a:lnTo>
                      <a:pt x="31" y="142"/>
                    </a:lnTo>
                    <a:lnTo>
                      <a:pt x="31" y="144"/>
                    </a:lnTo>
                    <a:lnTo>
                      <a:pt x="32" y="144"/>
                    </a:lnTo>
                    <a:lnTo>
                      <a:pt x="34" y="145"/>
                    </a:lnTo>
                    <a:lnTo>
                      <a:pt x="34" y="150"/>
                    </a:lnTo>
                    <a:lnTo>
                      <a:pt x="32" y="152"/>
                    </a:lnTo>
                    <a:lnTo>
                      <a:pt x="32" y="154"/>
                    </a:lnTo>
                    <a:lnTo>
                      <a:pt x="25" y="154"/>
                    </a:lnTo>
                    <a:lnTo>
                      <a:pt x="24" y="152"/>
                    </a:lnTo>
                    <a:lnTo>
                      <a:pt x="17" y="150"/>
                    </a:lnTo>
                    <a:lnTo>
                      <a:pt x="12" y="147"/>
                    </a:lnTo>
                    <a:lnTo>
                      <a:pt x="12" y="142"/>
                    </a:lnTo>
                    <a:lnTo>
                      <a:pt x="11" y="142"/>
                    </a:lnTo>
                    <a:lnTo>
                      <a:pt x="10" y="140"/>
                    </a:lnTo>
                    <a:lnTo>
                      <a:pt x="10" y="138"/>
                    </a:lnTo>
                    <a:lnTo>
                      <a:pt x="8" y="138"/>
                    </a:lnTo>
                    <a:lnTo>
                      <a:pt x="0" y="142"/>
                    </a:lnTo>
                    <a:lnTo>
                      <a:pt x="0" y="147"/>
                    </a:lnTo>
                    <a:lnTo>
                      <a:pt x="0" y="148"/>
                    </a:lnTo>
                    <a:lnTo>
                      <a:pt x="4" y="177"/>
                    </a:lnTo>
                    <a:lnTo>
                      <a:pt x="11" y="186"/>
                    </a:lnTo>
                    <a:lnTo>
                      <a:pt x="14" y="201"/>
                    </a:lnTo>
                    <a:lnTo>
                      <a:pt x="18" y="214"/>
                    </a:lnTo>
                    <a:lnTo>
                      <a:pt x="29" y="232"/>
                    </a:lnTo>
                    <a:lnTo>
                      <a:pt x="38" y="235"/>
                    </a:lnTo>
                    <a:lnTo>
                      <a:pt x="47" y="240"/>
                    </a:lnTo>
                    <a:lnTo>
                      <a:pt x="51" y="246"/>
                    </a:lnTo>
                    <a:lnTo>
                      <a:pt x="51" y="247"/>
                    </a:lnTo>
                    <a:lnTo>
                      <a:pt x="53" y="247"/>
                    </a:lnTo>
                    <a:lnTo>
                      <a:pt x="67" y="257"/>
                    </a:lnTo>
                    <a:lnTo>
                      <a:pt x="68" y="260"/>
                    </a:lnTo>
                    <a:lnTo>
                      <a:pt x="71" y="261"/>
                    </a:lnTo>
                    <a:lnTo>
                      <a:pt x="72" y="265"/>
                    </a:lnTo>
                    <a:lnTo>
                      <a:pt x="109" y="295"/>
                    </a:lnTo>
                    <a:lnTo>
                      <a:pt x="110" y="295"/>
                    </a:lnTo>
                    <a:lnTo>
                      <a:pt x="114" y="298"/>
                    </a:lnTo>
                    <a:lnTo>
                      <a:pt x="121" y="298"/>
                    </a:lnTo>
                    <a:lnTo>
                      <a:pt x="123" y="296"/>
                    </a:lnTo>
                    <a:lnTo>
                      <a:pt x="123" y="292"/>
                    </a:lnTo>
                    <a:lnTo>
                      <a:pt x="130" y="285"/>
                    </a:lnTo>
                    <a:lnTo>
                      <a:pt x="144" y="279"/>
                    </a:lnTo>
                    <a:lnTo>
                      <a:pt x="161" y="270"/>
                    </a:lnTo>
                    <a:lnTo>
                      <a:pt x="162" y="270"/>
                    </a:lnTo>
                    <a:lnTo>
                      <a:pt x="165" y="270"/>
                    </a:lnTo>
                    <a:lnTo>
                      <a:pt x="191" y="277"/>
                    </a:lnTo>
                    <a:lnTo>
                      <a:pt x="201" y="275"/>
                    </a:lnTo>
                    <a:lnTo>
                      <a:pt x="207" y="275"/>
                    </a:lnTo>
                    <a:lnTo>
                      <a:pt x="215" y="278"/>
                    </a:lnTo>
                    <a:lnTo>
                      <a:pt x="221" y="281"/>
                    </a:lnTo>
                    <a:lnTo>
                      <a:pt x="230" y="293"/>
                    </a:lnTo>
                    <a:lnTo>
                      <a:pt x="232" y="296"/>
                    </a:lnTo>
                    <a:lnTo>
                      <a:pt x="233" y="298"/>
                    </a:lnTo>
                    <a:lnTo>
                      <a:pt x="232" y="306"/>
                    </a:lnTo>
                    <a:lnTo>
                      <a:pt x="230" y="310"/>
                    </a:lnTo>
                    <a:lnTo>
                      <a:pt x="228" y="310"/>
                    </a:lnTo>
                    <a:lnTo>
                      <a:pt x="226" y="315"/>
                    </a:lnTo>
                    <a:lnTo>
                      <a:pt x="226" y="318"/>
                    </a:lnTo>
                    <a:lnTo>
                      <a:pt x="233" y="325"/>
                    </a:lnTo>
                    <a:lnTo>
                      <a:pt x="236" y="327"/>
                    </a:lnTo>
                    <a:lnTo>
                      <a:pt x="237" y="328"/>
                    </a:lnTo>
                    <a:lnTo>
                      <a:pt x="237" y="330"/>
                    </a:lnTo>
                    <a:lnTo>
                      <a:pt x="240" y="332"/>
                    </a:lnTo>
                    <a:lnTo>
                      <a:pt x="241" y="331"/>
                    </a:lnTo>
                    <a:lnTo>
                      <a:pt x="247" y="328"/>
                    </a:lnTo>
                    <a:lnTo>
                      <a:pt x="247" y="327"/>
                    </a:lnTo>
                    <a:lnTo>
                      <a:pt x="245" y="327"/>
                    </a:lnTo>
                    <a:lnTo>
                      <a:pt x="241" y="320"/>
                    </a:lnTo>
                    <a:lnTo>
                      <a:pt x="240" y="314"/>
                    </a:lnTo>
                    <a:lnTo>
                      <a:pt x="241" y="310"/>
                    </a:lnTo>
                    <a:lnTo>
                      <a:pt x="241" y="308"/>
                    </a:lnTo>
                    <a:lnTo>
                      <a:pt x="243" y="308"/>
                    </a:lnTo>
                    <a:lnTo>
                      <a:pt x="243" y="307"/>
                    </a:lnTo>
                    <a:lnTo>
                      <a:pt x="244" y="307"/>
                    </a:lnTo>
                    <a:lnTo>
                      <a:pt x="245" y="310"/>
                    </a:lnTo>
                    <a:lnTo>
                      <a:pt x="245" y="311"/>
                    </a:lnTo>
                    <a:lnTo>
                      <a:pt x="250" y="313"/>
                    </a:lnTo>
                    <a:lnTo>
                      <a:pt x="252" y="314"/>
                    </a:lnTo>
                    <a:lnTo>
                      <a:pt x="267" y="314"/>
                    </a:lnTo>
                    <a:lnTo>
                      <a:pt x="260" y="298"/>
                    </a:lnTo>
                    <a:lnTo>
                      <a:pt x="251" y="288"/>
                    </a:lnTo>
                    <a:lnTo>
                      <a:pt x="248" y="275"/>
                    </a:lnTo>
                    <a:lnTo>
                      <a:pt x="248" y="272"/>
                    </a:lnTo>
                    <a:lnTo>
                      <a:pt x="248" y="271"/>
                    </a:lnTo>
                    <a:lnTo>
                      <a:pt x="252" y="246"/>
                    </a:lnTo>
                    <a:lnTo>
                      <a:pt x="261" y="229"/>
                    </a:lnTo>
                    <a:lnTo>
                      <a:pt x="264" y="228"/>
                    </a:lnTo>
                    <a:lnTo>
                      <a:pt x="264" y="226"/>
                    </a:lnTo>
                    <a:lnTo>
                      <a:pt x="265" y="225"/>
                    </a:lnTo>
                    <a:lnTo>
                      <a:pt x="265" y="219"/>
                    </a:lnTo>
                    <a:lnTo>
                      <a:pt x="267" y="214"/>
                    </a:lnTo>
                    <a:lnTo>
                      <a:pt x="267" y="212"/>
                    </a:lnTo>
                    <a:lnTo>
                      <a:pt x="268" y="212"/>
                    </a:lnTo>
                    <a:lnTo>
                      <a:pt x="269" y="211"/>
                    </a:lnTo>
                    <a:lnTo>
                      <a:pt x="276" y="211"/>
                    </a:lnTo>
                    <a:lnTo>
                      <a:pt x="282" y="207"/>
                    </a:lnTo>
                    <a:lnTo>
                      <a:pt x="282" y="205"/>
                    </a:lnTo>
                    <a:lnTo>
                      <a:pt x="283" y="205"/>
                    </a:lnTo>
                    <a:lnTo>
                      <a:pt x="285" y="194"/>
                    </a:lnTo>
                    <a:lnTo>
                      <a:pt x="292" y="177"/>
                    </a:lnTo>
                    <a:lnTo>
                      <a:pt x="293" y="176"/>
                    </a:lnTo>
                    <a:lnTo>
                      <a:pt x="292" y="174"/>
                    </a:lnTo>
                    <a:lnTo>
                      <a:pt x="290" y="161"/>
                    </a:lnTo>
                    <a:lnTo>
                      <a:pt x="293" y="140"/>
                    </a:lnTo>
                    <a:lnTo>
                      <a:pt x="295" y="140"/>
                    </a:lnTo>
                    <a:lnTo>
                      <a:pt x="300" y="138"/>
                    </a:lnTo>
                    <a:lnTo>
                      <a:pt x="303" y="123"/>
                    </a:lnTo>
                    <a:lnTo>
                      <a:pt x="299" y="119"/>
                    </a:lnTo>
                    <a:lnTo>
                      <a:pt x="295" y="110"/>
                    </a:lnTo>
                    <a:lnTo>
                      <a:pt x="295" y="102"/>
                    </a:lnTo>
                    <a:lnTo>
                      <a:pt x="293" y="101"/>
                    </a:lnTo>
                    <a:lnTo>
                      <a:pt x="292" y="101"/>
                    </a:lnTo>
                    <a:lnTo>
                      <a:pt x="290" y="99"/>
                    </a:lnTo>
                    <a:lnTo>
                      <a:pt x="289" y="99"/>
                    </a:lnTo>
                    <a:lnTo>
                      <a:pt x="283" y="95"/>
                    </a:lnTo>
                    <a:lnTo>
                      <a:pt x="279" y="91"/>
                    </a:lnTo>
                    <a:lnTo>
                      <a:pt x="276" y="84"/>
                    </a:lnTo>
                    <a:lnTo>
                      <a:pt x="268" y="77"/>
                    </a:lnTo>
                    <a:lnTo>
                      <a:pt x="261" y="73"/>
                    </a:lnTo>
                    <a:lnTo>
                      <a:pt x="261" y="71"/>
                    </a:lnTo>
                    <a:lnTo>
                      <a:pt x="251" y="66"/>
                    </a:lnTo>
                    <a:lnTo>
                      <a:pt x="245" y="61"/>
                    </a:lnTo>
                    <a:lnTo>
                      <a:pt x="243" y="57"/>
                    </a:lnTo>
                    <a:lnTo>
                      <a:pt x="243" y="56"/>
                    </a:lnTo>
                    <a:lnTo>
                      <a:pt x="235" y="39"/>
                    </a:lnTo>
                    <a:lnTo>
                      <a:pt x="222" y="32"/>
                    </a:lnTo>
                    <a:lnTo>
                      <a:pt x="218" y="34"/>
                    </a:lnTo>
                    <a:lnTo>
                      <a:pt x="212" y="34"/>
                    </a:lnTo>
                    <a:lnTo>
                      <a:pt x="209" y="37"/>
                    </a:lnTo>
                    <a:lnTo>
                      <a:pt x="207" y="39"/>
                    </a:lnTo>
                    <a:lnTo>
                      <a:pt x="205" y="40"/>
                    </a:lnTo>
                    <a:lnTo>
                      <a:pt x="201" y="42"/>
                    </a:lnTo>
                    <a:lnTo>
                      <a:pt x="178" y="56"/>
                    </a:lnTo>
                    <a:lnTo>
                      <a:pt x="174" y="70"/>
                    </a:lnTo>
                    <a:lnTo>
                      <a:pt x="173" y="70"/>
                    </a:lnTo>
                    <a:lnTo>
                      <a:pt x="169" y="68"/>
                    </a:lnTo>
                    <a:lnTo>
                      <a:pt x="161" y="60"/>
                    </a:lnTo>
                    <a:lnTo>
                      <a:pt x="161" y="57"/>
                    </a:lnTo>
                    <a:lnTo>
                      <a:pt x="156" y="57"/>
                    </a:lnTo>
                    <a:lnTo>
                      <a:pt x="156" y="59"/>
                    </a:lnTo>
                    <a:lnTo>
                      <a:pt x="152" y="61"/>
                    </a:lnTo>
                    <a:lnTo>
                      <a:pt x="152" y="63"/>
                    </a:lnTo>
                    <a:lnTo>
                      <a:pt x="151" y="63"/>
                    </a:lnTo>
                    <a:lnTo>
                      <a:pt x="142" y="57"/>
                    </a:lnTo>
                    <a:lnTo>
                      <a:pt x="141" y="56"/>
                    </a:lnTo>
                    <a:lnTo>
                      <a:pt x="139" y="53"/>
                    </a:lnTo>
                    <a:lnTo>
                      <a:pt x="139" y="47"/>
                    </a:lnTo>
                    <a:lnTo>
                      <a:pt x="135" y="42"/>
                    </a:lnTo>
                    <a:lnTo>
                      <a:pt x="127" y="39"/>
                    </a:lnTo>
                    <a:lnTo>
                      <a:pt x="124" y="31"/>
                    </a:lnTo>
                    <a:lnTo>
                      <a:pt x="124" y="27"/>
                    </a:lnTo>
                    <a:lnTo>
                      <a:pt x="127" y="2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54" name="Freeform 985">
                <a:extLst>
                  <a:ext uri="{FF2B5EF4-FFF2-40B4-BE49-F238E27FC236}">
                    <a16:creationId xmlns:a16="http://schemas.microsoft.com/office/drawing/2014/main" id="{2DC8F8FF-F58E-644F-1AE2-D7BFBDE916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2" y="2576"/>
                <a:ext cx="178" cy="232"/>
              </a:xfrm>
              <a:custGeom>
                <a:avLst/>
                <a:gdLst>
                  <a:gd name="T0" fmla="*/ 316 w 710"/>
                  <a:gd name="T1" fmla="*/ 53 h 928"/>
                  <a:gd name="T2" fmla="*/ 299 w 710"/>
                  <a:gd name="T3" fmla="*/ 80 h 928"/>
                  <a:gd name="T4" fmla="*/ 207 w 710"/>
                  <a:gd name="T5" fmla="*/ 59 h 928"/>
                  <a:gd name="T6" fmla="*/ 206 w 710"/>
                  <a:gd name="T7" fmla="*/ 37 h 928"/>
                  <a:gd name="T8" fmla="*/ 182 w 710"/>
                  <a:gd name="T9" fmla="*/ 21 h 928"/>
                  <a:gd name="T10" fmla="*/ 112 w 710"/>
                  <a:gd name="T11" fmla="*/ 98 h 928"/>
                  <a:gd name="T12" fmla="*/ 69 w 710"/>
                  <a:gd name="T13" fmla="*/ 69 h 928"/>
                  <a:gd name="T14" fmla="*/ 60 w 710"/>
                  <a:gd name="T15" fmla="*/ 32 h 928"/>
                  <a:gd name="T16" fmla="*/ 38 w 710"/>
                  <a:gd name="T17" fmla="*/ 42 h 928"/>
                  <a:gd name="T18" fmla="*/ 14 w 710"/>
                  <a:gd name="T19" fmla="*/ 113 h 928"/>
                  <a:gd name="T20" fmla="*/ 67 w 710"/>
                  <a:gd name="T21" fmla="*/ 144 h 928"/>
                  <a:gd name="T22" fmla="*/ 95 w 710"/>
                  <a:gd name="T23" fmla="*/ 218 h 928"/>
                  <a:gd name="T24" fmla="*/ 163 w 710"/>
                  <a:gd name="T25" fmla="*/ 246 h 928"/>
                  <a:gd name="T26" fmla="*/ 103 w 710"/>
                  <a:gd name="T27" fmla="*/ 303 h 928"/>
                  <a:gd name="T28" fmla="*/ 127 w 710"/>
                  <a:gd name="T29" fmla="*/ 345 h 928"/>
                  <a:gd name="T30" fmla="*/ 161 w 710"/>
                  <a:gd name="T31" fmla="*/ 390 h 928"/>
                  <a:gd name="T32" fmla="*/ 151 w 710"/>
                  <a:gd name="T33" fmla="*/ 439 h 928"/>
                  <a:gd name="T34" fmla="*/ 163 w 710"/>
                  <a:gd name="T35" fmla="*/ 493 h 928"/>
                  <a:gd name="T36" fmla="*/ 175 w 710"/>
                  <a:gd name="T37" fmla="*/ 525 h 928"/>
                  <a:gd name="T38" fmla="*/ 141 w 710"/>
                  <a:gd name="T39" fmla="*/ 627 h 928"/>
                  <a:gd name="T40" fmla="*/ 133 w 710"/>
                  <a:gd name="T41" fmla="*/ 694 h 928"/>
                  <a:gd name="T42" fmla="*/ 67 w 710"/>
                  <a:gd name="T43" fmla="*/ 683 h 928"/>
                  <a:gd name="T44" fmla="*/ 82 w 710"/>
                  <a:gd name="T45" fmla="*/ 727 h 928"/>
                  <a:gd name="T46" fmla="*/ 101 w 710"/>
                  <a:gd name="T47" fmla="*/ 758 h 928"/>
                  <a:gd name="T48" fmla="*/ 98 w 710"/>
                  <a:gd name="T49" fmla="*/ 827 h 928"/>
                  <a:gd name="T50" fmla="*/ 57 w 710"/>
                  <a:gd name="T51" fmla="*/ 840 h 928"/>
                  <a:gd name="T52" fmla="*/ 89 w 710"/>
                  <a:gd name="T53" fmla="*/ 873 h 928"/>
                  <a:gd name="T54" fmla="*/ 148 w 710"/>
                  <a:gd name="T55" fmla="*/ 888 h 928"/>
                  <a:gd name="T56" fmla="*/ 189 w 710"/>
                  <a:gd name="T57" fmla="*/ 794 h 928"/>
                  <a:gd name="T58" fmla="*/ 240 w 710"/>
                  <a:gd name="T59" fmla="*/ 746 h 928"/>
                  <a:gd name="T60" fmla="*/ 281 w 710"/>
                  <a:gd name="T61" fmla="*/ 760 h 928"/>
                  <a:gd name="T62" fmla="*/ 299 w 710"/>
                  <a:gd name="T63" fmla="*/ 761 h 928"/>
                  <a:gd name="T64" fmla="*/ 330 w 710"/>
                  <a:gd name="T65" fmla="*/ 758 h 928"/>
                  <a:gd name="T66" fmla="*/ 380 w 710"/>
                  <a:gd name="T67" fmla="*/ 789 h 928"/>
                  <a:gd name="T68" fmla="*/ 407 w 710"/>
                  <a:gd name="T69" fmla="*/ 885 h 928"/>
                  <a:gd name="T70" fmla="*/ 443 w 710"/>
                  <a:gd name="T71" fmla="*/ 921 h 928"/>
                  <a:gd name="T72" fmla="*/ 482 w 710"/>
                  <a:gd name="T73" fmla="*/ 884 h 928"/>
                  <a:gd name="T74" fmla="*/ 483 w 710"/>
                  <a:gd name="T75" fmla="*/ 823 h 928"/>
                  <a:gd name="T76" fmla="*/ 499 w 710"/>
                  <a:gd name="T77" fmla="*/ 778 h 928"/>
                  <a:gd name="T78" fmla="*/ 485 w 710"/>
                  <a:gd name="T79" fmla="*/ 742 h 928"/>
                  <a:gd name="T80" fmla="*/ 535 w 710"/>
                  <a:gd name="T81" fmla="*/ 772 h 928"/>
                  <a:gd name="T82" fmla="*/ 554 w 710"/>
                  <a:gd name="T83" fmla="*/ 739 h 928"/>
                  <a:gd name="T84" fmla="*/ 567 w 710"/>
                  <a:gd name="T85" fmla="*/ 705 h 928"/>
                  <a:gd name="T86" fmla="*/ 617 w 710"/>
                  <a:gd name="T87" fmla="*/ 686 h 928"/>
                  <a:gd name="T88" fmla="*/ 645 w 710"/>
                  <a:gd name="T89" fmla="*/ 679 h 928"/>
                  <a:gd name="T90" fmla="*/ 587 w 710"/>
                  <a:gd name="T91" fmla="*/ 638 h 928"/>
                  <a:gd name="T92" fmla="*/ 612 w 710"/>
                  <a:gd name="T93" fmla="*/ 571 h 928"/>
                  <a:gd name="T94" fmla="*/ 690 w 710"/>
                  <a:gd name="T95" fmla="*/ 545 h 928"/>
                  <a:gd name="T96" fmla="*/ 694 w 710"/>
                  <a:gd name="T97" fmla="*/ 499 h 928"/>
                  <a:gd name="T98" fmla="*/ 644 w 710"/>
                  <a:gd name="T99" fmla="*/ 476 h 928"/>
                  <a:gd name="T100" fmla="*/ 627 w 710"/>
                  <a:gd name="T101" fmla="*/ 416 h 928"/>
                  <a:gd name="T102" fmla="*/ 594 w 710"/>
                  <a:gd name="T103" fmla="*/ 373 h 928"/>
                  <a:gd name="T104" fmla="*/ 604 w 710"/>
                  <a:gd name="T105" fmla="*/ 331 h 928"/>
                  <a:gd name="T106" fmla="*/ 564 w 710"/>
                  <a:gd name="T107" fmla="*/ 329 h 928"/>
                  <a:gd name="T108" fmla="*/ 566 w 710"/>
                  <a:gd name="T109" fmla="*/ 263 h 928"/>
                  <a:gd name="T110" fmla="*/ 492 w 710"/>
                  <a:gd name="T111" fmla="*/ 254 h 928"/>
                  <a:gd name="T112" fmla="*/ 493 w 710"/>
                  <a:gd name="T113" fmla="*/ 193 h 928"/>
                  <a:gd name="T114" fmla="*/ 511 w 710"/>
                  <a:gd name="T115" fmla="*/ 187 h 928"/>
                  <a:gd name="T116" fmla="*/ 507 w 710"/>
                  <a:gd name="T117" fmla="*/ 172 h 928"/>
                  <a:gd name="T118" fmla="*/ 510 w 710"/>
                  <a:gd name="T119" fmla="*/ 152 h 928"/>
                  <a:gd name="T120" fmla="*/ 480 w 710"/>
                  <a:gd name="T121" fmla="*/ 90 h 928"/>
                  <a:gd name="T122" fmla="*/ 441 w 710"/>
                  <a:gd name="T123" fmla="*/ 66 h 928"/>
                  <a:gd name="T124" fmla="*/ 367 w 710"/>
                  <a:gd name="T125" fmla="*/ 21 h 9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710" h="928">
                    <a:moveTo>
                      <a:pt x="328" y="4"/>
                    </a:moveTo>
                    <a:lnTo>
                      <a:pt x="327" y="4"/>
                    </a:lnTo>
                    <a:lnTo>
                      <a:pt x="324" y="13"/>
                    </a:lnTo>
                    <a:lnTo>
                      <a:pt x="321" y="17"/>
                    </a:lnTo>
                    <a:lnTo>
                      <a:pt x="317" y="14"/>
                    </a:lnTo>
                    <a:lnTo>
                      <a:pt x="317" y="22"/>
                    </a:lnTo>
                    <a:lnTo>
                      <a:pt x="316" y="30"/>
                    </a:lnTo>
                    <a:lnTo>
                      <a:pt x="314" y="34"/>
                    </a:lnTo>
                    <a:lnTo>
                      <a:pt x="313" y="35"/>
                    </a:lnTo>
                    <a:lnTo>
                      <a:pt x="313" y="37"/>
                    </a:lnTo>
                    <a:lnTo>
                      <a:pt x="310" y="39"/>
                    </a:lnTo>
                    <a:lnTo>
                      <a:pt x="310" y="42"/>
                    </a:lnTo>
                    <a:lnTo>
                      <a:pt x="316" y="53"/>
                    </a:lnTo>
                    <a:lnTo>
                      <a:pt x="316" y="69"/>
                    </a:lnTo>
                    <a:lnTo>
                      <a:pt x="313" y="71"/>
                    </a:lnTo>
                    <a:lnTo>
                      <a:pt x="312" y="71"/>
                    </a:lnTo>
                    <a:lnTo>
                      <a:pt x="310" y="69"/>
                    </a:lnTo>
                    <a:lnTo>
                      <a:pt x="307" y="67"/>
                    </a:lnTo>
                    <a:lnTo>
                      <a:pt x="303" y="67"/>
                    </a:lnTo>
                    <a:lnTo>
                      <a:pt x="302" y="69"/>
                    </a:lnTo>
                    <a:lnTo>
                      <a:pt x="302" y="73"/>
                    </a:lnTo>
                    <a:lnTo>
                      <a:pt x="303" y="74"/>
                    </a:lnTo>
                    <a:lnTo>
                      <a:pt x="305" y="74"/>
                    </a:lnTo>
                    <a:lnTo>
                      <a:pt x="303" y="75"/>
                    </a:lnTo>
                    <a:lnTo>
                      <a:pt x="303" y="77"/>
                    </a:lnTo>
                    <a:lnTo>
                      <a:pt x="299" y="80"/>
                    </a:lnTo>
                    <a:lnTo>
                      <a:pt x="298" y="80"/>
                    </a:lnTo>
                    <a:lnTo>
                      <a:pt x="288" y="75"/>
                    </a:lnTo>
                    <a:lnTo>
                      <a:pt x="279" y="67"/>
                    </a:lnTo>
                    <a:lnTo>
                      <a:pt x="273" y="69"/>
                    </a:lnTo>
                    <a:lnTo>
                      <a:pt x="268" y="69"/>
                    </a:lnTo>
                    <a:lnTo>
                      <a:pt x="259" y="73"/>
                    </a:lnTo>
                    <a:lnTo>
                      <a:pt x="254" y="73"/>
                    </a:lnTo>
                    <a:lnTo>
                      <a:pt x="247" y="67"/>
                    </a:lnTo>
                    <a:lnTo>
                      <a:pt x="239" y="60"/>
                    </a:lnTo>
                    <a:lnTo>
                      <a:pt x="228" y="58"/>
                    </a:lnTo>
                    <a:lnTo>
                      <a:pt x="211" y="58"/>
                    </a:lnTo>
                    <a:lnTo>
                      <a:pt x="208" y="59"/>
                    </a:lnTo>
                    <a:lnTo>
                      <a:pt x="207" y="59"/>
                    </a:lnTo>
                    <a:lnTo>
                      <a:pt x="206" y="60"/>
                    </a:lnTo>
                    <a:lnTo>
                      <a:pt x="201" y="60"/>
                    </a:lnTo>
                    <a:lnTo>
                      <a:pt x="201" y="59"/>
                    </a:lnTo>
                    <a:lnTo>
                      <a:pt x="200" y="56"/>
                    </a:lnTo>
                    <a:lnTo>
                      <a:pt x="199" y="52"/>
                    </a:lnTo>
                    <a:lnTo>
                      <a:pt x="200" y="49"/>
                    </a:lnTo>
                    <a:lnTo>
                      <a:pt x="201" y="48"/>
                    </a:lnTo>
                    <a:lnTo>
                      <a:pt x="207" y="45"/>
                    </a:lnTo>
                    <a:lnTo>
                      <a:pt x="211" y="41"/>
                    </a:lnTo>
                    <a:lnTo>
                      <a:pt x="211" y="35"/>
                    </a:lnTo>
                    <a:lnTo>
                      <a:pt x="208" y="35"/>
                    </a:lnTo>
                    <a:lnTo>
                      <a:pt x="207" y="37"/>
                    </a:lnTo>
                    <a:lnTo>
                      <a:pt x="206" y="37"/>
                    </a:lnTo>
                    <a:lnTo>
                      <a:pt x="201" y="38"/>
                    </a:lnTo>
                    <a:lnTo>
                      <a:pt x="201" y="39"/>
                    </a:lnTo>
                    <a:lnTo>
                      <a:pt x="200" y="39"/>
                    </a:lnTo>
                    <a:lnTo>
                      <a:pt x="193" y="37"/>
                    </a:lnTo>
                    <a:lnTo>
                      <a:pt x="190" y="37"/>
                    </a:lnTo>
                    <a:lnTo>
                      <a:pt x="189" y="34"/>
                    </a:lnTo>
                    <a:lnTo>
                      <a:pt x="189" y="30"/>
                    </a:lnTo>
                    <a:lnTo>
                      <a:pt x="185" y="28"/>
                    </a:lnTo>
                    <a:lnTo>
                      <a:pt x="182" y="28"/>
                    </a:lnTo>
                    <a:lnTo>
                      <a:pt x="182" y="25"/>
                    </a:lnTo>
                    <a:lnTo>
                      <a:pt x="183" y="24"/>
                    </a:lnTo>
                    <a:lnTo>
                      <a:pt x="182" y="22"/>
                    </a:lnTo>
                    <a:lnTo>
                      <a:pt x="182" y="21"/>
                    </a:lnTo>
                    <a:lnTo>
                      <a:pt x="178" y="17"/>
                    </a:lnTo>
                    <a:lnTo>
                      <a:pt x="176" y="17"/>
                    </a:lnTo>
                    <a:lnTo>
                      <a:pt x="162" y="30"/>
                    </a:lnTo>
                    <a:lnTo>
                      <a:pt x="161" y="31"/>
                    </a:lnTo>
                    <a:lnTo>
                      <a:pt x="159" y="44"/>
                    </a:lnTo>
                    <a:lnTo>
                      <a:pt x="156" y="55"/>
                    </a:lnTo>
                    <a:lnTo>
                      <a:pt x="156" y="58"/>
                    </a:lnTo>
                    <a:lnTo>
                      <a:pt x="147" y="62"/>
                    </a:lnTo>
                    <a:lnTo>
                      <a:pt x="140" y="60"/>
                    </a:lnTo>
                    <a:lnTo>
                      <a:pt x="132" y="67"/>
                    </a:lnTo>
                    <a:lnTo>
                      <a:pt x="127" y="81"/>
                    </a:lnTo>
                    <a:lnTo>
                      <a:pt x="113" y="95"/>
                    </a:lnTo>
                    <a:lnTo>
                      <a:pt x="112" y="98"/>
                    </a:lnTo>
                    <a:lnTo>
                      <a:pt x="110" y="99"/>
                    </a:lnTo>
                    <a:lnTo>
                      <a:pt x="109" y="99"/>
                    </a:lnTo>
                    <a:lnTo>
                      <a:pt x="106" y="101"/>
                    </a:lnTo>
                    <a:lnTo>
                      <a:pt x="101" y="101"/>
                    </a:lnTo>
                    <a:lnTo>
                      <a:pt x="95" y="97"/>
                    </a:lnTo>
                    <a:lnTo>
                      <a:pt x="94" y="97"/>
                    </a:lnTo>
                    <a:lnTo>
                      <a:pt x="87" y="90"/>
                    </a:lnTo>
                    <a:lnTo>
                      <a:pt x="85" y="90"/>
                    </a:lnTo>
                    <a:lnTo>
                      <a:pt x="85" y="87"/>
                    </a:lnTo>
                    <a:lnTo>
                      <a:pt x="84" y="85"/>
                    </a:lnTo>
                    <a:lnTo>
                      <a:pt x="84" y="84"/>
                    </a:lnTo>
                    <a:lnTo>
                      <a:pt x="81" y="78"/>
                    </a:lnTo>
                    <a:lnTo>
                      <a:pt x="69" y="69"/>
                    </a:lnTo>
                    <a:lnTo>
                      <a:pt x="67" y="67"/>
                    </a:lnTo>
                    <a:lnTo>
                      <a:pt x="65" y="66"/>
                    </a:lnTo>
                    <a:lnTo>
                      <a:pt x="63" y="66"/>
                    </a:lnTo>
                    <a:lnTo>
                      <a:pt x="63" y="63"/>
                    </a:lnTo>
                    <a:lnTo>
                      <a:pt x="60" y="59"/>
                    </a:lnTo>
                    <a:lnTo>
                      <a:pt x="59" y="59"/>
                    </a:lnTo>
                    <a:lnTo>
                      <a:pt x="59" y="56"/>
                    </a:lnTo>
                    <a:lnTo>
                      <a:pt x="57" y="51"/>
                    </a:lnTo>
                    <a:lnTo>
                      <a:pt x="57" y="45"/>
                    </a:lnTo>
                    <a:lnTo>
                      <a:pt x="59" y="39"/>
                    </a:lnTo>
                    <a:lnTo>
                      <a:pt x="59" y="38"/>
                    </a:lnTo>
                    <a:lnTo>
                      <a:pt x="60" y="37"/>
                    </a:lnTo>
                    <a:lnTo>
                      <a:pt x="60" y="32"/>
                    </a:lnTo>
                    <a:lnTo>
                      <a:pt x="59" y="31"/>
                    </a:lnTo>
                    <a:lnTo>
                      <a:pt x="57" y="28"/>
                    </a:lnTo>
                    <a:lnTo>
                      <a:pt x="52" y="21"/>
                    </a:lnTo>
                    <a:lnTo>
                      <a:pt x="46" y="18"/>
                    </a:lnTo>
                    <a:lnTo>
                      <a:pt x="43" y="18"/>
                    </a:lnTo>
                    <a:lnTo>
                      <a:pt x="36" y="15"/>
                    </a:lnTo>
                    <a:lnTo>
                      <a:pt x="34" y="20"/>
                    </a:lnTo>
                    <a:lnTo>
                      <a:pt x="34" y="24"/>
                    </a:lnTo>
                    <a:lnTo>
                      <a:pt x="36" y="31"/>
                    </a:lnTo>
                    <a:lnTo>
                      <a:pt x="41" y="38"/>
                    </a:lnTo>
                    <a:lnTo>
                      <a:pt x="41" y="41"/>
                    </a:lnTo>
                    <a:lnTo>
                      <a:pt x="39" y="42"/>
                    </a:lnTo>
                    <a:lnTo>
                      <a:pt x="38" y="42"/>
                    </a:lnTo>
                    <a:lnTo>
                      <a:pt x="35" y="46"/>
                    </a:lnTo>
                    <a:lnTo>
                      <a:pt x="20" y="59"/>
                    </a:lnTo>
                    <a:lnTo>
                      <a:pt x="14" y="73"/>
                    </a:lnTo>
                    <a:lnTo>
                      <a:pt x="0" y="84"/>
                    </a:lnTo>
                    <a:lnTo>
                      <a:pt x="0" y="85"/>
                    </a:lnTo>
                    <a:lnTo>
                      <a:pt x="2" y="91"/>
                    </a:lnTo>
                    <a:lnTo>
                      <a:pt x="5" y="97"/>
                    </a:lnTo>
                    <a:lnTo>
                      <a:pt x="5" y="99"/>
                    </a:lnTo>
                    <a:lnTo>
                      <a:pt x="7" y="105"/>
                    </a:lnTo>
                    <a:lnTo>
                      <a:pt x="11" y="108"/>
                    </a:lnTo>
                    <a:lnTo>
                      <a:pt x="11" y="109"/>
                    </a:lnTo>
                    <a:lnTo>
                      <a:pt x="9" y="109"/>
                    </a:lnTo>
                    <a:lnTo>
                      <a:pt x="14" y="113"/>
                    </a:lnTo>
                    <a:lnTo>
                      <a:pt x="17" y="115"/>
                    </a:lnTo>
                    <a:lnTo>
                      <a:pt x="18" y="112"/>
                    </a:lnTo>
                    <a:lnTo>
                      <a:pt x="18" y="111"/>
                    </a:lnTo>
                    <a:lnTo>
                      <a:pt x="22" y="108"/>
                    </a:lnTo>
                    <a:lnTo>
                      <a:pt x="31" y="112"/>
                    </a:lnTo>
                    <a:lnTo>
                      <a:pt x="32" y="112"/>
                    </a:lnTo>
                    <a:lnTo>
                      <a:pt x="32" y="115"/>
                    </a:lnTo>
                    <a:lnTo>
                      <a:pt x="41" y="129"/>
                    </a:lnTo>
                    <a:lnTo>
                      <a:pt x="42" y="130"/>
                    </a:lnTo>
                    <a:lnTo>
                      <a:pt x="46" y="133"/>
                    </a:lnTo>
                    <a:lnTo>
                      <a:pt x="59" y="138"/>
                    </a:lnTo>
                    <a:lnTo>
                      <a:pt x="66" y="144"/>
                    </a:lnTo>
                    <a:lnTo>
                      <a:pt x="67" y="144"/>
                    </a:lnTo>
                    <a:lnTo>
                      <a:pt x="67" y="145"/>
                    </a:lnTo>
                    <a:lnTo>
                      <a:pt x="69" y="144"/>
                    </a:lnTo>
                    <a:lnTo>
                      <a:pt x="69" y="145"/>
                    </a:lnTo>
                    <a:lnTo>
                      <a:pt x="82" y="155"/>
                    </a:lnTo>
                    <a:lnTo>
                      <a:pt x="95" y="162"/>
                    </a:lnTo>
                    <a:lnTo>
                      <a:pt x="94" y="164"/>
                    </a:lnTo>
                    <a:lnTo>
                      <a:pt x="92" y="166"/>
                    </a:lnTo>
                    <a:lnTo>
                      <a:pt x="94" y="168"/>
                    </a:lnTo>
                    <a:lnTo>
                      <a:pt x="96" y="179"/>
                    </a:lnTo>
                    <a:lnTo>
                      <a:pt x="95" y="186"/>
                    </a:lnTo>
                    <a:lnTo>
                      <a:pt x="88" y="193"/>
                    </a:lnTo>
                    <a:lnTo>
                      <a:pt x="89" y="205"/>
                    </a:lnTo>
                    <a:lnTo>
                      <a:pt x="95" y="218"/>
                    </a:lnTo>
                    <a:lnTo>
                      <a:pt x="98" y="221"/>
                    </a:lnTo>
                    <a:lnTo>
                      <a:pt x="101" y="222"/>
                    </a:lnTo>
                    <a:lnTo>
                      <a:pt x="101" y="224"/>
                    </a:lnTo>
                    <a:lnTo>
                      <a:pt x="102" y="224"/>
                    </a:lnTo>
                    <a:lnTo>
                      <a:pt x="102" y="229"/>
                    </a:lnTo>
                    <a:lnTo>
                      <a:pt x="101" y="229"/>
                    </a:lnTo>
                    <a:lnTo>
                      <a:pt x="99" y="231"/>
                    </a:lnTo>
                    <a:lnTo>
                      <a:pt x="100" y="231"/>
                    </a:lnTo>
                    <a:lnTo>
                      <a:pt x="111" y="231"/>
                    </a:lnTo>
                    <a:lnTo>
                      <a:pt x="117" y="210"/>
                    </a:lnTo>
                    <a:lnTo>
                      <a:pt x="136" y="201"/>
                    </a:lnTo>
                    <a:lnTo>
                      <a:pt x="169" y="217"/>
                    </a:lnTo>
                    <a:lnTo>
                      <a:pt x="163" y="246"/>
                    </a:lnTo>
                    <a:lnTo>
                      <a:pt x="187" y="267"/>
                    </a:lnTo>
                    <a:lnTo>
                      <a:pt x="167" y="277"/>
                    </a:lnTo>
                    <a:lnTo>
                      <a:pt x="173" y="295"/>
                    </a:lnTo>
                    <a:lnTo>
                      <a:pt x="148" y="289"/>
                    </a:lnTo>
                    <a:lnTo>
                      <a:pt x="133" y="295"/>
                    </a:lnTo>
                    <a:lnTo>
                      <a:pt x="127" y="271"/>
                    </a:lnTo>
                    <a:lnTo>
                      <a:pt x="115" y="281"/>
                    </a:lnTo>
                    <a:lnTo>
                      <a:pt x="113" y="281"/>
                    </a:lnTo>
                    <a:lnTo>
                      <a:pt x="112" y="282"/>
                    </a:lnTo>
                    <a:lnTo>
                      <a:pt x="105" y="292"/>
                    </a:lnTo>
                    <a:lnTo>
                      <a:pt x="102" y="298"/>
                    </a:lnTo>
                    <a:lnTo>
                      <a:pt x="102" y="299"/>
                    </a:lnTo>
                    <a:lnTo>
                      <a:pt x="103" y="303"/>
                    </a:lnTo>
                    <a:lnTo>
                      <a:pt x="108" y="306"/>
                    </a:lnTo>
                    <a:lnTo>
                      <a:pt x="112" y="307"/>
                    </a:lnTo>
                    <a:lnTo>
                      <a:pt x="115" y="307"/>
                    </a:lnTo>
                    <a:lnTo>
                      <a:pt x="119" y="315"/>
                    </a:lnTo>
                    <a:lnTo>
                      <a:pt x="116" y="322"/>
                    </a:lnTo>
                    <a:lnTo>
                      <a:pt x="113" y="324"/>
                    </a:lnTo>
                    <a:lnTo>
                      <a:pt x="110" y="326"/>
                    </a:lnTo>
                    <a:lnTo>
                      <a:pt x="110" y="329"/>
                    </a:lnTo>
                    <a:lnTo>
                      <a:pt x="112" y="330"/>
                    </a:lnTo>
                    <a:lnTo>
                      <a:pt x="115" y="330"/>
                    </a:lnTo>
                    <a:lnTo>
                      <a:pt x="123" y="331"/>
                    </a:lnTo>
                    <a:lnTo>
                      <a:pt x="127" y="339"/>
                    </a:lnTo>
                    <a:lnTo>
                      <a:pt x="127" y="345"/>
                    </a:lnTo>
                    <a:lnTo>
                      <a:pt x="129" y="346"/>
                    </a:lnTo>
                    <a:lnTo>
                      <a:pt x="130" y="349"/>
                    </a:lnTo>
                    <a:lnTo>
                      <a:pt x="132" y="351"/>
                    </a:lnTo>
                    <a:lnTo>
                      <a:pt x="132" y="359"/>
                    </a:lnTo>
                    <a:lnTo>
                      <a:pt x="133" y="362"/>
                    </a:lnTo>
                    <a:lnTo>
                      <a:pt x="147" y="367"/>
                    </a:lnTo>
                    <a:lnTo>
                      <a:pt x="151" y="369"/>
                    </a:lnTo>
                    <a:lnTo>
                      <a:pt x="154" y="372"/>
                    </a:lnTo>
                    <a:lnTo>
                      <a:pt x="156" y="377"/>
                    </a:lnTo>
                    <a:lnTo>
                      <a:pt x="156" y="380"/>
                    </a:lnTo>
                    <a:lnTo>
                      <a:pt x="159" y="389"/>
                    </a:lnTo>
                    <a:lnTo>
                      <a:pt x="159" y="390"/>
                    </a:lnTo>
                    <a:lnTo>
                      <a:pt x="161" y="390"/>
                    </a:lnTo>
                    <a:lnTo>
                      <a:pt x="166" y="393"/>
                    </a:lnTo>
                    <a:lnTo>
                      <a:pt x="172" y="397"/>
                    </a:lnTo>
                    <a:lnTo>
                      <a:pt x="173" y="398"/>
                    </a:lnTo>
                    <a:lnTo>
                      <a:pt x="173" y="401"/>
                    </a:lnTo>
                    <a:lnTo>
                      <a:pt x="163" y="408"/>
                    </a:lnTo>
                    <a:lnTo>
                      <a:pt x="158" y="418"/>
                    </a:lnTo>
                    <a:lnTo>
                      <a:pt x="156" y="419"/>
                    </a:lnTo>
                    <a:lnTo>
                      <a:pt x="156" y="418"/>
                    </a:lnTo>
                    <a:lnTo>
                      <a:pt x="148" y="430"/>
                    </a:lnTo>
                    <a:lnTo>
                      <a:pt x="147" y="433"/>
                    </a:lnTo>
                    <a:lnTo>
                      <a:pt x="147" y="435"/>
                    </a:lnTo>
                    <a:lnTo>
                      <a:pt x="148" y="435"/>
                    </a:lnTo>
                    <a:lnTo>
                      <a:pt x="151" y="439"/>
                    </a:lnTo>
                    <a:lnTo>
                      <a:pt x="154" y="447"/>
                    </a:lnTo>
                    <a:lnTo>
                      <a:pt x="154" y="449"/>
                    </a:lnTo>
                    <a:lnTo>
                      <a:pt x="137" y="461"/>
                    </a:lnTo>
                    <a:lnTo>
                      <a:pt x="137" y="463"/>
                    </a:lnTo>
                    <a:lnTo>
                      <a:pt x="136" y="463"/>
                    </a:lnTo>
                    <a:lnTo>
                      <a:pt x="136" y="464"/>
                    </a:lnTo>
                    <a:lnTo>
                      <a:pt x="134" y="467"/>
                    </a:lnTo>
                    <a:lnTo>
                      <a:pt x="136" y="467"/>
                    </a:lnTo>
                    <a:lnTo>
                      <a:pt x="145" y="479"/>
                    </a:lnTo>
                    <a:lnTo>
                      <a:pt x="148" y="485"/>
                    </a:lnTo>
                    <a:lnTo>
                      <a:pt x="151" y="487"/>
                    </a:lnTo>
                    <a:lnTo>
                      <a:pt x="156" y="492"/>
                    </a:lnTo>
                    <a:lnTo>
                      <a:pt x="163" y="493"/>
                    </a:lnTo>
                    <a:lnTo>
                      <a:pt x="170" y="492"/>
                    </a:lnTo>
                    <a:lnTo>
                      <a:pt x="170" y="493"/>
                    </a:lnTo>
                    <a:lnTo>
                      <a:pt x="172" y="495"/>
                    </a:lnTo>
                    <a:lnTo>
                      <a:pt x="172" y="496"/>
                    </a:lnTo>
                    <a:lnTo>
                      <a:pt x="176" y="500"/>
                    </a:lnTo>
                    <a:lnTo>
                      <a:pt x="179" y="506"/>
                    </a:lnTo>
                    <a:lnTo>
                      <a:pt x="179" y="511"/>
                    </a:lnTo>
                    <a:lnTo>
                      <a:pt x="178" y="513"/>
                    </a:lnTo>
                    <a:lnTo>
                      <a:pt x="178" y="516"/>
                    </a:lnTo>
                    <a:lnTo>
                      <a:pt x="176" y="517"/>
                    </a:lnTo>
                    <a:lnTo>
                      <a:pt x="173" y="518"/>
                    </a:lnTo>
                    <a:lnTo>
                      <a:pt x="172" y="518"/>
                    </a:lnTo>
                    <a:lnTo>
                      <a:pt x="175" y="525"/>
                    </a:lnTo>
                    <a:lnTo>
                      <a:pt x="163" y="553"/>
                    </a:lnTo>
                    <a:lnTo>
                      <a:pt x="163" y="557"/>
                    </a:lnTo>
                    <a:lnTo>
                      <a:pt x="166" y="560"/>
                    </a:lnTo>
                    <a:lnTo>
                      <a:pt x="168" y="563"/>
                    </a:lnTo>
                    <a:lnTo>
                      <a:pt x="165" y="574"/>
                    </a:lnTo>
                    <a:lnTo>
                      <a:pt x="161" y="583"/>
                    </a:lnTo>
                    <a:lnTo>
                      <a:pt x="152" y="591"/>
                    </a:lnTo>
                    <a:lnTo>
                      <a:pt x="147" y="608"/>
                    </a:lnTo>
                    <a:lnTo>
                      <a:pt x="147" y="610"/>
                    </a:lnTo>
                    <a:lnTo>
                      <a:pt x="145" y="612"/>
                    </a:lnTo>
                    <a:lnTo>
                      <a:pt x="144" y="616"/>
                    </a:lnTo>
                    <a:lnTo>
                      <a:pt x="144" y="624"/>
                    </a:lnTo>
                    <a:lnTo>
                      <a:pt x="141" y="627"/>
                    </a:lnTo>
                    <a:lnTo>
                      <a:pt x="144" y="645"/>
                    </a:lnTo>
                    <a:lnTo>
                      <a:pt x="144" y="648"/>
                    </a:lnTo>
                    <a:lnTo>
                      <a:pt x="148" y="652"/>
                    </a:lnTo>
                    <a:lnTo>
                      <a:pt x="149" y="652"/>
                    </a:lnTo>
                    <a:lnTo>
                      <a:pt x="151" y="654"/>
                    </a:lnTo>
                    <a:lnTo>
                      <a:pt x="155" y="654"/>
                    </a:lnTo>
                    <a:lnTo>
                      <a:pt x="155" y="655"/>
                    </a:lnTo>
                    <a:lnTo>
                      <a:pt x="154" y="655"/>
                    </a:lnTo>
                    <a:lnTo>
                      <a:pt x="148" y="661"/>
                    </a:lnTo>
                    <a:lnTo>
                      <a:pt x="140" y="675"/>
                    </a:lnTo>
                    <a:lnTo>
                      <a:pt x="139" y="676"/>
                    </a:lnTo>
                    <a:lnTo>
                      <a:pt x="139" y="677"/>
                    </a:lnTo>
                    <a:lnTo>
                      <a:pt x="133" y="694"/>
                    </a:lnTo>
                    <a:lnTo>
                      <a:pt x="127" y="694"/>
                    </a:lnTo>
                    <a:lnTo>
                      <a:pt x="120" y="693"/>
                    </a:lnTo>
                    <a:lnTo>
                      <a:pt x="112" y="676"/>
                    </a:lnTo>
                    <a:lnTo>
                      <a:pt x="110" y="676"/>
                    </a:lnTo>
                    <a:lnTo>
                      <a:pt x="102" y="673"/>
                    </a:lnTo>
                    <a:lnTo>
                      <a:pt x="101" y="673"/>
                    </a:lnTo>
                    <a:lnTo>
                      <a:pt x="98" y="675"/>
                    </a:lnTo>
                    <a:lnTo>
                      <a:pt x="92" y="676"/>
                    </a:lnTo>
                    <a:lnTo>
                      <a:pt x="89" y="677"/>
                    </a:lnTo>
                    <a:lnTo>
                      <a:pt x="84" y="683"/>
                    </a:lnTo>
                    <a:lnTo>
                      <a:pt x="76" y="682"/>
                    </a:lnTo>
                    <a:lnTo>
                      <a:pt x="67" y="682"/>
                    </a:lnTo>
                    <a:lnTo>
                      <a:pt x="67" y="683"/>
                    </a:lnTo>
                    <a:lnTo>
                      <a:pt x="66" y="683"/>
                    </a:lnTo>
                    <a:lnTo>
                      <a:pt x="66" y="684"/>
                    </a:lnTo>
                    <a:lnTo>
                      <a:pt x="65" y="689"/>
                    </a:lnTo>
                    <a:lnTo>
                      <a:pt x="65" y="691"/>
                    </a:lnTo>
                    <a:lnTo>
                      <a:pt x="67" y="701"/>
                    </a:lnTo>
                    <a:lnTo>
                      <a:pt x="67" y="703"/>
                    </a:lnTo>
                    <a:lnTo>
                      <a:pt x="69" y="704"/>
                    </a:lnTo>
                    <a:lnTo>
                      <a:pt x="69" y="707"/>
                    </a:lnTo>
                    <a:lnTo>
                      <a:pt x="72" y="707"/>
                    </a:lnTo>
                    <a:lnTo>
                      <a:pt x="73" y="710"/>
                    </a:lnTo>
                    <a:lnTo>
                      <a:pt x="73" y="711"/>
                    </a:lnTo>
                    <a:lnTo>
                      <a:pt x="81" y="727"/>
                    </a:lnTo>
                    <a:lnTo>
                      <a:pt x="82" y="727"/>
                    </a:lnTo>
                    <a:lnTo>
                      <a:pt x="84" y="728"/>
                    </a:lnTo>
                    <a:lnTo>
                      <a:pt x="84" y="729"/>
                    </a:lnTo>
                    <a:lnTo>
                      <a:pt x="87" y="735"/>
                    </a:lnTo>
                    <a:lnTo>
                      <a:pt x="85" y="742"/>
                    </a:lnTo>
                    <a:lnTo>
                      <a:pt x="82" y="747"/>
                    </a:lnTo>
                    <a:lnTo>
                      <a:pt x="81" y="751"/>
                    </a:lnTo>
                    <a:lnTo>
                      <a:pt x="81" y="753"/>
                    </a:lnTo>
                    <a:lnTo>
                      <a:pt x="84" y="753"/>
                    </a:lnTo>
                    <a:lnTo>
                      <a:pt x="91" y="751"/>
                    </a:lnTo>
                    <a:lnTo>
                      <a:pt x="92" y="751"/>
                    </a:lnTo>
                    <a:lnTo>
                      <a:pt x="94" y="750"/>
                    </a:lnTo>
                    <a:lnTo>
                      <a:pt x="96" y="754"/>
                    </a:lnTo>
                    <a:lnTo>
                      <a:pt x="101" y="758"/>
                    </a:lnTo>
                    <a:lnTo>
                      <a:pt x="103" y="760"/>
                    </a:lnTo>
                    <a:lnTo>
                      <a:pt x="105" y="765"/>
                    </a:lnTo>
                    <a:lnTo>
                      <a:pt x="117" y="778"/>
                    </a:lnTo>
                    <a:lnTo>
                      <a:pt x="122" y="792"/>
                    </a:lnTo>
                    <a:lnTo>
                      <a:pt x="122" y="796"/>
                    </a:lnTo>
                    <a:lnTo>
                      <a:pt x="119" y="810"/>
                    </a:lnTo>
                    <a:lnTo>
                      <a:pt x="119" y="816"/>
                    </a:lnTo>
                    <a:lnTo>
                      <a:pt x="117" y="823"/>
                    </a:lnTo>
                    <a:lnTo>
                      <a:pt x="117" y="824"/>
                    </a:lnTo>
                    <a:lnTo>
                      <a:pt x="116" y="824"/>
                    </a:lnTo>
                    <a:lnTo>
                      <a:pt x="116" y="825"/>
                    </a:lnTo>
                    <a:lnTo>
                      <a:pt x="101" y="825"/>
                    </a:lnTo>
                    <a:lnTo>
                      <a:pt x="98" y="827"/>
                    </a:lnTo>
                    <a:lnTo>
                      <a:pt x="94" y="831"/>
                    </a:lnTo>
                    <a:lnTo>
                      <a:pt x="87" y="832"/>
                    </a:lnTo>
                    <a:lnTo>
                      <a:pt x="80" y="832"/>
                    </a:lnTo>
                    <a:lnTo>
                      <a:pt x="74" y="828"/>
                    </a:lnTo>
                    <a:lnTo>
                      <a:pt x="69" y="827"/>
                    </a:lnTo>
                    <a:lnTo>
                      <a:pt x="59" y="827"/>
                    </a:lnTo>
                    <a:lnTo>
                      <a:pt x="57" y="828"/>
                    </a:lnTo>
                    <a:lnTo>
                      <a:pt x="56" y="828"/>
                    </a:lnTo>
                    <a:lnTo>
                      <a:pt x="55" y="830"/>
                    </a:lnTo>
                    <a:lnTo>
                      <a:pt x="55" y="835"/>
                    </a:lnTo>
                    <a:lnTo>
                      <a:pt x="56" y="835"/>
                    </a:lnTo>
                    <a:lnTo>
                      <a:pt x="57" y="838"/>
                    </a:lnTo>
                    <a:lnTo>
                      <a:pt x="57" y="840"/>
                    </a:lnTo>
                    <a:lnTo>
                      <a:pt x="59" y="842"/>
                    </a:lnTo>
                    <a:lnTo>
                      <a:pt x="59" y="844"/>
                    </a:lnTo>
                    <a:lnTo>
                      <a:pt x="57" y="844"/>
                    </a:lnTo>
                    <a:lnTo>
                      <a:pt x="50" y="851"/>
                    </a:lnTo>
                    <a:lnTo>
                      <a:pt x="49" y="851"/>
                    </a:lnTo>
                    <a:lnTo>
                      <a:pt x="52" y="858"/>
                    </a:lnTo>
                    <a:lnTo>
                      <a:pt x="56" y="862"/>
                    </a:lnTo>
                    <a:lnTo>
                      <a:pt x="57" y="865"/>
                    </a:lnTo>
                    <a:lnTo>
                      <a:pt x="59" y="866"/>
                    </a:lnTo>
                    <a:lnTo>
                      <a:pt x="65" y="869"/>
                    </a:lnTo>
                    <a:lnTo>
                      <a:pt x="88" y="876"/>
                    </a:lnTo>
                    <a:lnTo>
                      <a:pt x="89" y="876"/>
                    </a:lnTo>
                    <a:lnTo>
                      <a:pt x="89" y="873"/>
                    </a:lnTo>
                    <a:lnTo>
                      <a:pt x="98" y="873"/>
                    </a:lnTo>
                    <a:lnTo>
                      <a:pt x="112" y="881"/>
                    </a:lnTo>
                    <a:lnTo>
                      <a:pt x="117" y="887"/>
                    </a:lnTo>
                    <a:lnTo>
                      <a:pt x="120" y="897"/>
                    </a:lnTo>
                    <a:lnTo>
                      <a:pt x="122" y="900"/>
                    </a:lnTo>
                    <a:lnTo>
                      <a:pt x="122" y="902"/>
                    </a:lnTo>
                    <a:lnTo>
                      <a:pt x="129" y="908"/>
                    </a:lnTo>
                    <a:lnTo>
                      <a:pt x="130" y="908"/>
                    </a:lnTo>
                    <a:lnTo>
                      <a:pt x="133" y="909"/>
                    </a:lnTo>
                    <a:lnTo>
                      <a:pt x="137" y="911"/>
                    </a:lnTo>
                    <a:lnTo>
                      <a:pt x="140" y="911"/>
                    </a:lnTo>
                    <a:lnTo>
                      <a:pt x="140" y="905"/>
                    </a:lnTo>
                    <a:lnTo>
                      <a:pt x="148" y="888"/>
                    </a:lnTo>
                    <a:lnTo>
                      <a:pt x="147" y="856"/>
                    </a:lnTo>
                    <a:lnTo>
                      <a:pt x="152" y="842"/>
                    </a:lnTo>
                    <a:lnTo>
                      <a:pt x="155" y="840"/>
                    </a:lnTo>
                    <a:lnTo>
                      <a:pt x="159" y="834"/>
                    </a:lnTo>
                    <a:lnTo>
                      <a:pt x="165" y="821"/>
                    </a:lnTo>
                    <a:lnTo>
                      <a:pt x="168" y="818"/>
                    </a:lnTo>
                    <a:lnTo>
                      <a:pt x="168" y="817"/>
                    </a:lnTo>
                    <a:lnTo>
                      <a:pt x="178" y="795"/>
                    </a:lnTo>
                    <a:lnTo>
                      <a:pt x="178" y="794"/>
                    </a:lnTo>
                    <a:lnTo>
                      <a:pt x="182" y="794"/>
                    </a:lnTo>
                    <a:lnTo>
                      <a:pt x="183" y="795"/>
                    </a:lnTo>
                    <a:lnTo>
                      <a:pt x="187" y="795"/>
                    </a:lnTo>
                    <a:lnTo>
                      <a:pt x="189" y="794"/>
                    </a:lnTo>
                    <a:lnTo>
                      <a:pt x="190" y="794"/>
                    </a:lnTo>
                    <a:lnTo>
                      <a:pt x="203" y="785"/>
                    </a:lnTo>
                    <a:lnTo>
                      <a:pt x="204" y="784"/>
                    </a:lnTo>
                    <a:lnTo>
                      <a:pt x="204" y="780"/>
                    </a:lnTo>
                    <a:lnTo>
                      <a:pt x="203" y="778"/>
                    </a:lnTo>
                    <a:lnTo>
                      <a:pt x="206" y="775"/>
                    </a:lnTo>
                    <a:lnTo>
                      <a:pt x="208" y="771"/>
                    </a:lnTo>
                    <a:lnTo>
                      <a:pt x="216" y="744"/>
                    </a:lnTo>
                    <a:lnTo>
                      <a:pt x="222" y="742"/>
                    </a:lnTo>
                    <a:lnTo>
                      <a:pt x="226" y="739"/>
                    </a:lnTo>
                    <a:lnTo>
                      <a:pt x="228" y="736"/>
                    </a:lnTo>
                    <a:lnTo>
                      <a:pt x="229" y="736"/>
                    </a:lnTo>
                    <a:lnTo>
                      <a:pt x="240" y="746"/>
                    </a:lnTo>
                    <a:lnTo>
                      <a:pt x="243" y="747"/>
                    </a:lnTo>
                    <a:lnTo>
                      <a:pt x="245" y="749"/>
                    </a:lnTo>
                    <a:lnTo>
                      <a:pt x="247" y="750"/>
                    </a:lnTo>
                    <a:lnTo>
                      <a:pt x="285" y="789"/>
                    </a:lnTo>
                    <a:lnTo>
                      <a:pt x="285" y="788"/>
                    </a:lnTo>
                    <a:lnTo>
                      <a:pt x="290" y="782"/>
                    </a:lnTo>
                    <a:lnTo>
                      <a:pt x="293" y="778"/>
                    </a:lnTo>
                    <a:lnTo>
                      <a:pt x="295" y="777"/>
                    </a:lnTo>
                    <a:lnTo>
                      <a:pt x="295" y="772"/>
                    </a:lnTo>
                    <a:lnTo>
                      <a:pt x="289" y="772"/>
                    </a:lnTo>
                    <a:lnTo>
                      <a:pt x="283" y="770"/>
                    </a:lnTo>
                    <a:lnTo>
                      <a:pt x="282" y="763"/>
                    </a:lnTo>
                    <a:lnTo>
                      <a:pt x="281" y="760"/>
                    </a:lnTo>
                    <a:lnTo>
                      <a:pt x="281" y="758"/>
                    </a:lnTo>
                    <a:lnTo>
                      <a:pt x="282" y="757"/>
                    </a:lnTo>
                    <a:lnTo>
                      <a:pt x="282" y="756"/>
                    </a:lnTo>
                    <a:lnTo>
                      <a:pt x="288" y="750"/>
                    </a:lnTo>
                    <a:lnTo>
                      <a:pt x="292" y="747"/>
                    </a:lnTo>
                    <a:lnTo>
                      <a:pt x="296" y="746"/>
                    </a:lnTo>
                    <a:lnTo>
                      <a:pt x="302" y="746"/>
                    </a:lnTo>
                    <a:lnTo>
                      <a:pt x="306" y="749"/>
                    </a:lnTo>
                    <a:lnTo>
                      <a:pt x="307" y="750"/>
                    </a:lnTo>
                    <a:lnTo>
                      <a:pt x="305" y="753"/>
                    </a:lnTo>
                    <a:lnTo>
                      <a:pt x="303" y="756"/>
                    </a:lnTo>
                    <a:lnTo>
                      <a:pt x="300" y="758"/>
                    </a:lnTo>
                    <a:lnTo>
                      <a:pt x="299" y="761"/>
                    </a:lnTo>
                    <a:lnTo>
                      <a:pt x="295" y="765"/>
                    </a:lnTo>
                    <a:lnTo>
                      <a:pt x="293" y="768"/>
                    </a:lnTo>
                    <a:lnTo>
                      <a:pt x="295" y="770"/>
                    </a:lnTo>
                    <a:lnTo>
                      <a:pt x="298" y="768"/>
                    </a:lnTo>
                    <a:lnTo>
                      <a:pt x="298" y="767"/>
                    </a:lnTo>
                    <a:lnTo>
                      <a:pt x="300" y="764"/>
                    </a:lnTo>
                    <a:lnTo>
                      <a:pt x="307" y="760"/>
                    </a:lnTo>
                    <a:lnTo>
                      <a:pt x="310" y="763"/>
                    </a:lnTo>
                    <a:lnTo>
                      <a:pt x="319" y="765"/>
                    </a:lnTo>
                    <a:lnTo>
                      <a:pt x="326" y="758"/>
                    </a:lnTo>
                    <a:lnTo>
                      <a:pt x="328" y="757"/>
                    </a:lnTo>
                    <a:lnTo>
                      <a:pt x="330" y="757"/>
                    </a:lnTo>
                    <a:lnTo>
                      <a:pt x="330" y="758"/>
                    </a:lnTo>
                    <a:lnTo>
                      <a:pt x="337" y="767"/>
                    </a:lnTo>
                    <a:lnTo>
                      <a:pt x="348" y="782"/>
                    </a:lnTo>
                    <a:lnTo>
                      <a:pt x="349" y="784"/>
                    </a:lnTo>
                    <a:lnTo>
                      <a:pt x="351" y="784"/>
                    </a:lnTo>
                    <a:lnTo>
                      <a:pt x="372" y="777"/>
                    </a:lnTo>
                    <a:lnTo>
                      <a:pt x="374" y="777"/>
                    </a:lnTo>
                    <a:lnTo>
                      <a:pt x="374" y="778"/>
                    </a:lnTo>
                    <a:lnTo>
                      <a:pt x="384" y="782"/>
                    </a:lnTo>
                    <a:lnTo>
                      <a:pt x="388" y="782"/>
                    </a:lnTo>
                    <a:lnTo>
                      <a:pt x="388" y="785"/>
                    </a:lnTo>
                    <a:lnTo>
                      <a:pt x="387" y="788"/>
                    </a:lnTo>
                    <a:lnTo>
                      <a:pt x="384" y="788"/>
                    </a:lnTo>
                    <a:lnTo>
                      <a:pt x="380" y="789"/>
                    </a:lnTo>
                    <a:lnTo>
                      <a:pt x="379" y="791"/>
                    </a:lnTo>
                    <a:lnTo>
                      <a:pt x="379" y="803"/>
                    </a:lnTo>
                    <a:lnTo>
                      <a:pt x="380" y="810"/>
                    </a:lnTo>
                    <a:lnTo>
                      <a:pt x="380" y="811"/>
                    </a:lnTo>
                    <a:lnTo>
                      <a:pt x="383" y="818"/>
                    </a:lnTo>
                    <a:lnTo>
                      <a:pt x="387" y="827"/>
                    </a:lnTo>
                    <a:lnTo>
                      <a:pt x="391" y="844"/>
                    </a:lnTo>
                    <a:lnTo>
                      <a:pt x="397" y="855"/>
                    </a:lnTo>
                    <a:lnTo>
                      <a:pt x="393" y="865"/>
                    </a:lnTo>
                    <a:lnTo>
                      <a:pt x="388" y="873"/>
                    </a:lnTo>
                    <a:lnTo>
                      <a:pt x="388" y="885"/>
                    </a:lnTo>
                    <a:lnTo>
                      <a:pt x="404" y="884"/>
                    </a:lnTo>
                    <a:lnTo>
                      <a:pt x="407" y="885"/>
                    </a:lnTo>
                    <a:lnTo>
                      <a:pt x="408" y="885"/>
                    </a:lnTo>
                    <a:lnTo>
                      <a:pt x="418" y="891"/>
                    </a:lnTo>
                    <a:lnTo>
                      <a:pt x="419" y="891"/>
                    </a:lnTo>
                    <a:lnTo>
                      <a:pt x="420" y="897"/>
                    </a:lnTo>
                    <a:lnTo>
                      <a:pt x="412" y="901"/>
                    </a:lnTo>
                    <a:lnTo>
                      <a:pt x="416" y="908"/>
                    </a:lnTo>
                    <a:lnTo>
                      <a:pt x="418" y="915"/>
                    </a:lnTo>
                    <a:lnTo>
                      <a:pt x="418" y="919"/>
                    </a:lnTo>
                    <a:lnTo>
                      <a:pt x="425" y="926"/>
                    </a:lnTo>
                    <a:lnTo>
                      <a:pt x="427" y="928"/>
                    </a:lnTo>
                    <a:lnTo>
                      <a:pt x="429" y="926"/>
                    </a:lnTo>
                    <a:lnTo>
                      <a:pt x="434" y="923"/>
                    </a:lnTo>
                    <a:lnTo>
                      <a:pt x="443" y="921"/>
                    </a:lnTo>
                    <a:lnTo>
                      <a:pt x="448" y="915"/>
                    </a:lnTo>
                    <a:lnTo>
                      <a:pt x="448" y="914"/>
                    </a:lnTo>
                    <a:lnTo>
                      <a:pt x="460" y="901"/>
                    </a:lnTo>
                    <a:lnTo>
                      <a:pt x="465" y="898"/>
                    </a:lnTo>
                    <a:lnTo>
                      <a:pt x="467" y="897"/>
                    </a:lnTo>
                    <a:lnTo>
                      <a:pt x="465" y="895"/>
                    </a:lnTo>
                    <a:lnTo>
                      <a:pt x="467" y="895"/>
                    </a:lnTo>
                    <a:lnTo>
                      <a:pt x="467" y="894"/>
                    </a:lnTo>
                    <a:lnTo>
                      <a:pt x="471" y="894"/>
                    </a:lnTo>
                    <a:lnTo>
                      <a:pt x="479" y="893"/>
                    </a:lnTo>
                    <a:lnTo>
                      <a:pt x="480" y="893"/>
                    </a:lnTo>
                    <a:lnTo>
                      <a:pt x="482" y="890"/>
                    </a:lnTo>
                    <a:lnTo>
                      <a:pt x="482" y="884"/>
                    </a:lnTo>
                    <a:lnTo>
                      <a:pt x="480" y="884"/>
                    </a:lnTo>
                    <a:lnTo>
                      <a:pt x="479" y="883"/>
                    </a:lnTo>
                    <a:lnTo>
                      <a:pt x="478" y="883"/>
                    </a:lnTo>
                    <a:lnTo>
                      <a:pt x="476" y="881"/>
                    </a:lnTo>
                    <a:lnTo>
                      <a:pt x="474" y="878"/>
                    </a:lnTo>
                    <a:lnTo>
                      <a:pt x="474" y="868"/>
                    </a:lnTo>
                    <a:lnTo>
                      <a:pt x="480" y="858"/>
                    </a:lnTo>
                    <a:lnTo>
                      <a:pt x="483" y="856"/>
                    </a:lnTo>
                    <a:lnTo>
                      <a:pt x="490" y="856"/>
                    </a:lnTo>
                    <a:lnTo>
                      <a:pt x="490" y="854"/>
                    </a:lnTo>
                    <a:lnTo>
                      <a:pt x="486" y="848"/>
                    </a:lnTo>
                    <a:lnTo>
                      <a:pt x="480" y="834"/>
                    </a:lnTo>
                    <a:lnTo>
                      <a:pt x="483" y="823"/>
                    </a:lnTo>
                    <a:lnTo>
                      <a:pt x="487" y="820"/>
                    </a:lnTo>
                    <a:lnTo>
                      <a:pt x="489" y="820"/>
                    </a:lnTo>
                    <a:lnTo>
                      <a:pt x="490" y="818"/>
                    </a:lnTo>
                    <a:lnTo>
                      <a:pt x="490" y="817"/>
                    </a:lnTo>
                    <a:lnTo>
                      <a:pt x="492" y="811"/>
                    </a:lnTo>
                    <a:lnTo>
                      <a:pt x="492" y="810"/>
                    </a:lnTo>
                    <a:lnTo>
                      <a:pt x="487" y="796"/>
                    </a:lnTo>
                    <a:lnTo>
                      <a:pt x="487" y="789"/>
                    </a:lnTo>
                    <a:lnTo>
                      <a:pt x="490" y="782"/>
                    </a:lnTo>
                    <a:lnTo>
                      <a:pt x="493" y="781"/>
                    </a:lnTo>
                    <a:lnTo>
                      <a:pt x="494" y="781"/>
                    </a:lnTo>
                    <a:lnTo>
                      <a:pt x="497" y="780"/>
                    </a:lnTo>
                    <a:lnTo>
                      <a:pt x="499" y="778"/>
                    </a:lnTo>
                    <a:lnTo>
                      <a:pt x="497" y="775"/>
                    </a:lnTo>
                    <a:lnTo>
                      <a:pt x="486" y="760"/>
                    </a:lnTo>
                    <a:lnTo>
                      <a:pt x="485" y="760"/>
                    </a:lnTo>
                    <a:lnTo>
                      <a:pt x="483" y="758"/>
                    </a:lnTo>
                    <a:lnTo>
                      <a:pt x="483" y="757"/>
                    </a:lnTo>
                    <a:lnTo>
                      <a:pt x="480" y="754"/>
                    </a:lnTo>
                    <a:lnTo>
                      <a:pt x="478" y="747"/>
                    </a:lnTo>
                    <a:lnTo>
                      <a:pt x="479" y="746"/>
                    </a:lnTo>
                    <a:lnTo>
                      <a:pt x="480" y="746"/>
                    </a:lnTo>
                    <a:lnTo>
                      <a:pt x="482" y="744"/>
                    </a:lnTo>
                    <a:lnTo>
                      <a:pt x="483" y="744"/>
                    </a:lnTo>
                    <a:lnTo>
                      <a:pt x="483" y="742"/>
                    </a:lnTo>
                    <a:lnTo>
                      <a:pt x="485" y="742"/>
                    </a:lnTo>
                    <a:lnTo>
                      <a:pt x="493" y="747"/>
                    </a:lnTo>
                    <a:lnTo>
                      <a:pt x="503" y="746"/>
                    </a:lnTo>
                    <a:lnTo>
                      <a:pt x="510" y="749"/>
                    </a:lnTo>
                    <a:lnTo>
                      <a:pt x="513" y="753"/>
                    </a:lnTo>
                    <a:lnTo>
                      <a:pt x="514" y="754"/>
                    </a:lnTo>
                    <a:lnTo>
                      <a:pt x="514" y="757"/>
                    </a:lnTo>
                    <a:lnTo>
                      <a:pt x="515" y="760"/>
                    </a:lnTo>
                    <a:lnTo>
                      <a:pt x="515" y="761"/>
                    </a:lnTo>
                    <a:lnTo>
                      <a:pt x="518" y="764"/>
                    </a:lnTo>
                    <a:lnTo>
                      <a:pt x="518" y="765"/>
                    </a:lnTo>
                    <a:lnTo>
                      <a:pt x="525" y="771"/>
                    </a:lnTo>
                    <a:lnTo>
                      <a:pt x="531" y="772"/>
                    </a:lnTo>
                    <a:lnTo>
                      <a:pt x="535" y="772"/>
                    </a:lnTo>
                    <a:lnTo>
                      <a:pt x="547" y="764"/>
                    </a:lnTo>
                    <a:lnTo>
                      <a:pt x="550" y="761"/>
                    </a:lnTo>
                    <a:lnTo>
                      <a:pt x="550" y="760"/>
                    </a:lnTo>
                    <a:lnTo>
                      <a:pt x="547" y="760"/>
                    </a:lnTo>
                    <a:lnTo>
                      <a:pt x="545" y="758"/>
                    </a:lnTo>
                    <a:lnTo>
                      <a:pt x="543" y="758"/>
                    </a:lnTo>
                    <a:lnTo>
                      <a:pt x="543" y="754"/>
                    </a:lnTo>
                    <a:lnTo>
                      <a:pt x="553" y="754"/>
                    </a:lnTo>
                    <a:lnTo>
                      <a:pt x="560" y="751"/>
                    </a:lnTo>
                    <a:lnTo>
                      <a:pt x="559" y="743"/>
                    </a:lnTo>
                    <a:lnTo>
                      <a:pt x="557" y="740"/>
                    </a:lnTo>
                    <a:lnTo>
                      <a:pt x="556" y="739"/>
                    </a:lnTo>
                    <a:lnTo>
                      <a:pt x="554" y="739"/>
                    </a:lnTo>
                    <a:lnTo>
                      <a:pt x="553" y="740"/>
                    </a:lnTo>
                    <a:lnTo>
                      <a:pt x="553" y="739"/>
                    </a:lnTo>
                    <a:lnTo>
                      <a:pt x="550" y="736"/>
                    </a:lnTo>
                    <a:lnTo>
                      <a:pt x="542" y="731"/>
                    </a:lnTo>
                    <a:lnTo>
                      <a:pt x="539" y="724"/>
                    </a:lnTo>
                    <a:lnTo>
                      <a:pt x="543" y="718"/>
                    </a:lnTo>
                    <a:lnTo>
                      <a:pt x="545" y="717"/>
                    </a:lnTo>
                    <a:lnTo>
                      <a:pt x="553" y="712"/>
                    </a:lnTo>
                    <a:lnTo>
                      <a:pt x="556" y="714"/>
                    </a:lnTo>
                    <a:lnTo>
                      <a:pt x="559" y="717"/>
                    </a:lnTo>
                    <a:lnTo>
                      <a:pt x="563" y="717"/>
                    </a:lnTo>
                    <a:lnTo>
                      <a:pt x="566" y="711"/>
                    </a:lnTo>
                    <a:lnTo>
                      <a:pt x="567" y="705"/>
                    </a:lnTo>
                    <a:lnTo>
                      <a:pt x="567" y="703"/>
                    </a:lnTo>
                    <a:lnTo>
                      <a:pt x="563" y="698"/>
                    </a:lnTo>
                    <a:lnTo>
                      <a:pt x="561" y="698"/>
                    </a:lnTo>
                    <a:lnTo>
                      <a:pt x="559" y="696"/>
                    </a:lnTo>
                    <a:lnTo>
                      <a:pt x="559" y="693"/>
                    </a:lnTo>
                    <a:lnTo>
                      <a:pt x="557" y="691"/>
                    </a:lnTo>
                    <a:lnTo>
                      <a:pt x="559" y="691"/>
                    </a:lnTo>
                    <a:lnTo>
                      <a:pt x="566" y="693"/>
                    </a:lnTo>
                    <a:lnTo>
                      <a:pt x="570" y="693"/>
                    </a:lnTo>
                    <a:lnTo>
                      <a:pt x="587" y="675"/>
                    </a:lnTo>
                    <a:lnTo>
                      <a:pt x="592" y="669"/>
                    </a:lnTo>
                    <a:lnTo>
                      <a:pt x="597" y="669"/>
                    </a:lnTo>
                    <a:lnTo>
                      <a:pt x="617" y="686"/>
                    </a:lnTo>
                    <a:lnTo>
                      <a:pt x="623" y="691"/>
                    </a:lnTo>
                    <a:lnTo>
                      <a:pt x="644" y="704"/>
                    </a:lnTo>
                    <a:lnTo>
                      <a:pt x="645" y="704"/>
                    </a:lnTo>
                    <a:lnTo>
                      <a:pt x="648" y="703"/>
                    </a:lnTo>
                    <a:lnTo>
                      <a:pt x="650" y="701"/>
                    </a:lnTo>
                    <a:lnTo>
                      <a:pt x="650" y="700"/>
                    </a:lnTo>
                    <a:lnTo>
                      <a:pt x="651" y="698"/>
                    </a:lnTo>
                    <a:lnTo>
                      <a:pt x="651" y="693"/>
                    </a:lnTo>
                    <a:lnTo>
                      <a:pt x="650" y="689"/>
                    </a:lnTo>
                    <a:lnTo>
                      <a:pt x="650" y="687"/>
                    </a:lnTo>
                    <a:lnTo>
                      <a:pt x="648" y="684"/>
                    </a:lnTo>
                    <a:lnTo>
                      <a:pt x="648" y="683"/>
                    </a:lnTo>
                    <a:lnTo>
                      <a:pt x="645" y="679"/>
                    </a:lnTo>
                    <a:lnTo>
                      <a:pt x="644" y="677"/>
                    </a:lnTo>
                    <a:lnTo>
                      <a:pt x="644" y="676"/>
                    </a:lnTo>
                    <a:lnTo>
                      <a:pt x="643" y="676"/>
                    </a:lnTo>
                    <a:lnTo>
                      <a:pt x="640" y="672"/>
                    </a:lnTo>
                    <a:lnTo>
                      <a:pt x="638" y="668"/>
                    </a:lnTo>
                    <a:lnTo>
                      <a:pt x="626" y="658"/>
                    </a:lnTo>
                    <a:lnTo>
                      <a:pt x="598" y="651"/>
                    </a:lnTo>
                    <a:lnTo>
                      <a:pt x="594" y="648"/>
                    </a:lnTo>
                    <a:lnTo>
                      <a:pt x="592" y="648"/>
                    </a:lnTo>
                    <a:lnTo>
                      <a:pt x="591" y="647"/>
                    </a:lnTo>
                    <a:lnTo>
                      <a:pt x="590" y="643"/>
                    </a:lnTo>
                    <a:lnTo>
                      <a:pt x="588" y="641"/>
                    </a:lnTo>
                    <a:lnTo>
                      <a:pt x="587" y="638"/>
                    </a:lnTo>
                    <a:lnTo>
                      <a:pt x="568" y="615"/>
                    </a:lnTo>
                    <a:lnTo>
                      <a:pt x="568" y="610"/>
                    </a:lnTo>
                    <a:lnTo>
                      <a:pt x="570" y="602"/>
                    </a:lnTo>
                    <a:lnTo>
                      <a:pt x="571" y="599"/>
                    </a:lnTo>
                    <a:lnTo>
                      <a:pt x="573" y="599"/>
                    </a:lnTo>
                    <a:lnTo>
                      <a:pt x="575" y="597"/>
                    </a:lnTo>
                    <a:lnTo>
                      <a:pt x="577" y="597"/>
                    </a:lnTo>
                    <a:lnTo>
                      <a:pt x="583" y="585"/>
                    </a:lnTo>
                    <a:lnTo>
                      <a:pt x="583" y="584"/>
                    </a:lnTo>
                    <a:lnTo>
                      <a:pt x="585" y="583"/>
                    </a:lnTo>
                    <a:lnTo>
                      <a:pt x="597" y="578"/>
                    </a:lnTo>
                    <a:lnTo>
                      <a:pt x="605" y="573"/>
                    </a:lnTo>
                    <a:lnTo>
                      <a:pt x="612" y="571"/>
                    </a:lnTo>
                    <a:lnTo>
                      <a:pt x="613" y="571"/>
                    </a:lnTo>
                    <a:lnTo>
                      <a:pt x="620" y="580"/>
                    </a:lnTo>
                    <a:lnTo>
                      <a:pt x="628" y="587"/>
                    </a:lnTo>
                    <a:lnTo>
                      <a:pt x="647" y="594"/>
                    </a:lnTo>
                    <a:lnTo>
                      <a:pt x="657" y="591"/>
                    </a:lnTo>
                    <a:lnTo>
                      <a:pt x="668" y="581"/>
                    </a:lnTo>
                    <a:lnTo>
                      <a:pt x="673" y="580"/>
                    </a:lnTo>
                    <a:lnTo>
                      <a:pt x="672" y="578"/>
                    </a:lnTo>
                    <a:lnTo>
                      <a:pt x="672" y="577"/>
                    </a:lnTo>
                    <a:lnTo>
                      <a:pt x="676" y="577"/>
                    </a:lnTo>
                    <a:lnTo>
                      <a:pt x="694" y="563"/>
                    </a:lnTo>
                    <a:lnTo>
                      <a:pt x="693" y="552"/>
                    </a:lnTo>
                    <a:lnTo>
                      <a:pt x="690" y="545"/>
                    </a:lnTo>
                    <a:lnTo>
                      <a:pt x="690" y="543"/>
                    </a:lnTo>
                    <a:lnTo>
                      <a:pt x="691" y="543"/>
                    </a:lnTo>
                    <a:lnTo>
                      <a:pt x="704" y="538"/>
                    </a:lnTo>
                    <a:lnTo>
                      <a:pt x="710" y="530"/>
                    </a:lnTo>
                    <a:lnTo>
                      <a:pt x="710" y="528"/>
                    </a:lnTo>
                    <a:lnTo>
                      <a:pt x="707" y="523"/>
                    </a:lnTo>
                    <a:lnTo>
                      <a:pt x="703" y="517"/>
                    </a:lnTo>
                    <a:lnTo>
                      <a:pt x="703" y="516"/>
                    </a:lnTo>
                    <a:lnTo>
                      <a:pt x="704" y="513"/>
                    </a:lnTo>
                    <a:lnTo>
                      <a:pt x="703" y="514"/>
                    </a:lnTo>
                    <a:lnTo>
                      <a:pt x="697" y="510"/>
                    </a:lnTo>
                    <a:lnTo>
                      <a:pt x="693" y="504"/>
                    </a:lnTo>
                    <a:lnTo>
                      <a:pt x="694" y="499"/>
                    </a:lnTo>
                    <a:lnTo>
                      <a:pt x="694" y="493"/>
                    </a:lnTo>
                    <a:lnTo>
                      <a:pt x="690" y="489"/>
                    </a:lnTo>
                    <a:lnTo>
                      <a:pt x="679" y="485"/>
                    </a:lnTo>
                    <a:lnTo>
                      <a:pt x="673" y="485"/>
                    </a:lnTo>
                    <a:lnTo>
                      <a:pt x="673" y="486"/>
                    </a:lnTo>
                    <a:lnTo>
                      <a:pt x="659" y="500"/>
                    </a:lnTo>
                    <a:lnTo>
                      <a:pt x="652" y="500"/>
                    </a:lnTo>
                    <a:lnTo>
                      <a:pt x="643" y="489"/>
                    </a:lnTo>
                    <a:lnTo>
                      <a:pt x="641" y="489"/>
                    </a:lnTo>
                    <a:lnTo>
                      <a:pt x="644" y="486"/>
                    </a:lnTo>
                    <a:lnTo>
                      <a:pt x="645" y="483"/>
                    </a:lnTo>
                    <a:lnTo>
                      <a:pt x="645" y="480"/>
                    </a:lnTo>
                    <a:lnTo>
                      <a:pt x="644" y="476"/>
                    </a:lnTo>
                    <a:lnTo>
                      <a:pt x="644" y="475"/>
                    </a:lnTo>
                    <a:lnTo>
                      <a:pt x="641" y="472"/>
                    </a:lnTo>
                    <a:lnTo>
                      <a:pt x="624" y="465"/>
                    </a:lnTo>
                    <a:lnTo>
                      <a:pt x="624" y="457"/>
                    </a:lnTo>
                    <a:lnTo>
                      <a:pt x="626" y="454"/>
                    </a:lnTo>
                    <a:lnTo>
                      <a:pt x="626" y="446"/>
                    </a:lnTo>
                    <a:lnTo>
                      <a:pt x="623" y="443"/>
                    </a:lnTo>
                    <a:lnTo>
                      <a:pt x="619" y="442"/>
                    </a:lnTo>
                    <a:lnTo>
                      <a:pt x="617" y="442"/>
                    </a:lnTo>
                    <a:lnTo>
                      <a:pt x="616" y="439"/>
                    </a:lnTo>
                    <a:lnTo>
                      <a:pt x="623" y="432"/>
                    </a:lnTo>
                    <a:lnTo>
                      <a:pt x="624" y="423"/>
                    </a:lnTo>
                    <a:lnTo>
                      <a:pt x="627" y="416"/>
                    </a:lnTo>
                    <a:lnTo>
                      <a:pt x="633" y="408"/>
                    </a:lnTo>
                    <a:lnTo>
                      <a:pt x="633" y="406"/>
                    </a:lnTo>
                    <a:lnTo>
                      <a:pt x="634" y="405"/>
                    </a:lnTo>
                    <a:lnTo>
                      <a:pt x="633" y="398"/>
                    </a:lnTo>
                    <a:lnTo>
                      <a:pt x="633" y="397"/>
                    </a:lnTo>
                    <a:lnTo>
                      <a:pt x="624" y="390"/>
                    </a:lnTo>
                    <a:lnTo>
                      <a:pt x="620" y="389"/>
                    </a:lnTo>
                    <a:lnTo>
                      <a:pt x="617" y="386"/>
                    </a:lnTo>
                    <a:lnTo>
                      <a:pt x="616" y="386"/>
                    </a:lnTo>
                    <a:lnTo>
                      <a:pt x="616" y="384"/>
                    </a:lnTo>
                    <a:lnTo>
                      <a:pt x="614" y="383"/>
                    </a:lnTo>
                    <a:lnTo>
                      <a:pt x="599" y="377"/>
                    </a:lnTo>
                    <a:lnTo>
                      <a:pt x="594" y="373"/>
                    </a:lnTo>
                    <a:lnTo>
                      <a:pt x="591" y="372"/>
                    </a:lnTo>
                    <a:lnTo>
                      <a:pt x="587" y="367"/>
                    </a:lnTo>
                    <a:lnTo>
                      <a:pt x="587" y="366"/>
                    </a:lnTo>
                    <a:lnTo>
                      <a:pt x="585" y="363"/>
                    </a:lnTo>
                    <a:lnTo>
                      <a:pt x="585" y="356"/>
                    </a:lnTo>
                    <a:lnTo>
                      <a:pt x="587" y="355"/>
                    </a:lnTo>
                    <a:lnTo>
                      <a:pt x="590" y="353"/>
                    </a:lnTo>
                    <a:lnTo>
                      <a:pt x="591" y="351"/>
                    </a:lnTo>
                    <a:lnTo>
                      <a:pt x="591" y="349"/>
                    </a:lnTo>
                    <a:lnTo>
                      <a:pt x="594" y="342"/>
                    </a:lnTo>
                    <a:lnTo>
                      <a:pt x="599" y="341"/>
                    </a:lnTo>
                    <a:lnTo>
                      <a:pt x="602" y="336"/>
                    </a:lnTo>
                    <a:lnTo>
                      <a:pt x="604" y="331"/>
                    </a:lnTo>
                    <a:lnTo>
                      <a:pt x="604" y="330"/>
                    </a:lnTo>
                    <a:lnTo>
                      <a:pt x="602" y="330"/>
                    </a:lnTo>
                    <a:lnTo>
                      <a:pt x="602" y="331"/>
                    </a:lnTo>
                    <a:lnTo>
                      <a:pt x="595" y="331"/>
                    </a:lnTo>
                    <a:lnTo>
                      <a:pt x="592" y="329"/>
                    </a:lnTo>
                    <a:lnTo>
                      <a:pt x="592" y="327"/>
                    </a:lnTo>
                    <a:lnTo>
                      <a:pt x="584" y="324"/>
                    </a:lnTo>
                    <a:lnTo>
                      <a:pt x="583" y="323"/>
                    </a:lnTo>
                    <a:lnTo>
                      <a:pt x="581" y="323"/>
                    </a:lnTo>
                    <a:lnTo>
                      <a:pt x="580" y="324"/>
                    </a:lnTo>
                    <a:lnTo>
                      <a:pt x="578" y="324"/>
                    </a:lnTo>
                    <a:lnTo>
                      <a:pt x="571" y="327"/>
                    </a:lnTo>
                    <a:lnTo>
                      <a:pt x="564" y="329"/>
                    </a:lnTo>
                    <a:lnTo>
                      <a:pt x="563" y="330"/>
                    </a:lnTo>
                    <a:lnTo>
                      <a:pt x="563" y="331"/>
                    </a:lnTo>
                    <a:lnTo>
                      <a:pt x="561" y="330"/>
                    </a:lnTo>
                    <a:lnTo>
                      <a:pt x="561" y="327"/>
                    </a:lnTo>
                    <a:lnTo>
                      <a:pt x="552" y="300"/>
                    </a:lnTo>
                    <a:lnTo>
                      <a:pt x="550" y="289"/>
                    </a:lnTo>
                    <a:lnTo>
                      <a:pt x="550" y="284"/>
                    </a:lnTo>
                    <a:lnTo>
                      <a:pt x="554" y="275"/>
                    </a:lnTo>
                    <a:lnTo>
                      <a:pt x="561" y="274"/>
                    </a:lnTo>
                    <a:lnTo>
                      <a:pt x="564" y="274"/>
                    </a:lnTo>
                    <a:lnTo>
                      <a:pt x="564" y="271"/>
                    </a:lnTo>
                    <a:lnTo>
                      <a:pt x="567" y="267"/>
                    </a:lnTo>
                    <a:lnTo>
                      <a:pt x="566" y="263"/>
                    </a:lnTo>
                    <a:lnTo>
                      <a:pt x="557" y="259"/>
                    </a:lnTo>
                    <a:lnTo>
                      <a:pt x="553" y="253"/>
                    </a:lnTo>
                    <a:lnTo>
                      <a:pt x="549" y="242"/>
                    </a:lnTo>
                    <a:lnTo>
                      <a:pt x="549" y="232"/>
                    </a:lnTo>
                    <a:lnTo>
                      <a:pt x="543" y="235"/>
                    </a:lnTo>
                    <a:lnTo>
                      <a:pt x="531" y="235"/>
                    </a:lnTo>
                    <a:lnTo>
                      <a:pt x="528" y="232"/>
                    </a:lnTo>
                    <a:lnTo>
                      <a:pt x="521" y="232"/>
                    </a:lnTo>
                    <a:lnTo>
                      <a:pt x="517" y="235"/>
                    </a:lnTo>
                    <a:lnTo>
                      <a:pt x="510" y="245"/>
                    </a:lnTo>
                    <a:lnTo>
                      <a:pt x="507" y="247"/>
                    </a:lnTo>
                    <a:lnTo>
                      <a:pt x="506" y="247"/>
                    </a:lnTo>
                    <a:lnTo>
                      <a:pt x="492" y="254"/>
                    </a:lnTo>
                    <a:lnTo>
                      <a:pt x="490" y="247"/>
                    </a:lnTo>
                    <a:lnTo>
                      <a:pt x="489" y="246"/>
                    </a:lnTo>
                    <a:lnTo>
                      <a:pt x="489" y="235"/>
                    </a:lnTo>
                    <a:lnTo>
                      <a:pt x="487" y="228"/>
                    </a:lnTo>
                    <a:lnTo>
                      <a:pt x="487" y="224"/>
                    </a:lnTo>
                    <a:lnTo>
                      <a:pt x="486" y="219"/>
                    </a:lnTo>
                    <a:lnTo>
                      <a:pt x="483" y="218"/>
                    </a:lnTo>
                    <a:lnTo>
                      <a:pt x="482" y="215"/>
                    </a:lnTo>
                    <a:lnTo>
                      <a:pt x="482" y="214"/>
                    </a:lnTo>
                    <a:lnTo>
                      <a:pt x="487" y="208"/>
                    </a:lnTo>
                    <a:lnTo>
                      <a:pt x="489" y="205"/>
                    </a:lnTo>
                    <a:lnTo>
                      <a:pt x="492" y="194"/>
                    </a:lnTo>
                    <a:lnTo>
                      <a:pt x="493" y="193"/>
                    </a:lnTo>
                    <a:lnTo>
                      <a:pt x="493" y="190"/>
                    </a:lnTo>
                    <a:lnTo>
                      <a:pt x="494" y="186"/>
                    </a:lnTo>
                    <a:lnTo>
                      <a:pt x="497" y="183"/>
                    </a:lnTo>
                    <a:lnTo>
                      <a:pt x="497" y="182"/>
                    </a:lnTo>
                    <a:lnTo>
                      <a:pt x="499" y="182"/>
                    </a:lnTo>
                    <a:lnTo>
                      <a:pt x="500" y="183"/>
                    </a:lnTo>
                    <a:lnTo>
                      <a:pt x="500" y="185"/>
                    </a:lnTo>
                    <a:lnTo>
                      <a:pt x="499" y="190"/>
                    </a:lnTo>
                    <a:lnTo>
                      <a:pt x="499" y="194"/>
                    </a:lnTo>
                    <a:lnTo>
                      <a:pt x="500" y="194"/>
                    </a:lnTo>
                    <a:lnTo>
                      <a:pt x="500" y="196"/>
                    </a:lnTo>
                    <a:lnTo>
                      <a:pt x="508" y="190"/>
                    </a:lnTo>
                    <a:lnTo>
                      <a:pt x="511" y="187"/>
                    </a:lnTo>
                    <a:lnTo>
                      <a:pt x="513" y="183"/>
                    </a:lnTo>
                    <a:lnTo>
                      <a:pt x="510" y="179"/>
                    </a:lnTo>
                    <a:lnTo>
                      <a:pt x="506" y="178"/>
                    </a:lnTo>
                    <a:lnTo>
                      <a:pt x="503" y="173"/>
                    </a:lnTo>
                    <a:lnTo>
                      <a:pt x="504" y="171"/>
                    </a:lnTo>
                    <a:lnTo>
                      <a:pt x="507" y="168"/>
                    </a:lnTo>
                    <a:lnTo>
                      <a:pt x="508" y="168"/>
                    </a:lnTo>
                    <a:lnTo>
                      <a:pt x="511" y="171"/>
                    </a:lnTo>
                    <a:lnTo>
                      <a:pt x="511" y="172"/>
                    </a:lnTo>
                    <a:lnTo>
                      <a:pt x="508" y="172"/>
                    </a:lnTo>
                    <a:lnTo>
                      <a:pt x="508" y="171"/>
                    </a:lnTo>
                    <a:lnTo>
                      <a:pt x="507" y="171"/>
                    </a:lnTo>
                    <a:lnTo>
                      <a:pt x="507" y="172"/>
                    </a:lnTo>
                    <a:lnTo>
                      <a:pt x="508" y="173"/>
                    </a:lnTo>
                    <a:lnTo>
                      <a:pt x="508" y="175"/>
                    </a:lnTo>
                    <a:lnTo>
                      <a:pt x="513" y="175"/>
                    </a:lnTo>
                    <a:lnTo>
                      <a:pt x="513" y="173"/>
                    </a:lnTo>
                    <a:lnTo>
                      <a:pt x="521" y="168"/>
                    </a:lnTo>
                    <a:lnTo>
                      <a:pt x="528" y="165"/>
                    </a:lnTo>
                    <a:lnTo>
                      <a:pt x="528" y="161"/>
                    </a:lnTo>
                    <a:lnTo>
                      <a:pt x="527" y="158"/>
                    </a:lnTo>
                    <a:lnTo>
                      <a:pt x="524" y="154"/>
                    </a:lnTo>
                    <a:lnTo>
                      <a:pt x="521" y="152"/>
                    </a:lnTo>
                    <a:lnTo>
                      <a:pt x="520" y="152"/>
                    </a:lnTo>
                    <a:lnTo>
                      <a:pt x="514" y="154"/>
                    </a:lnTo>
                    <a:lnTo>
                      <a:pt x="510" y="152"/>
                    </a:lnTo>
                    <a:lnTo>
                      <a:pt x="504" y="148"/>
                    </a:lnTo>
                    <a:lnTo>
                      <a:pt x="507" y="141"/>
                    </a:lnTo>
                    <a:lnTo>
                      <a:pt x="510" y="140"/>
                    </a:lnTo>
                    <a:lnTo>
                      <a:pt x="510" y="134"/>
                    </a:lnTo>
                    <a:lnTo>
                      <a:pt x="507" y="134"/>
                    </a:lnTo>
                    <a:lnTo>
                      <a:pt x="506" y="133"/>
                    </a:lnTo>
                    <a:lnTo>
                      <a:pt x="503" y="125"/>
                    </a:lnTo>
                    <a:lnTo>
                      <a:pt x="503" y="111"/>
                    </a:lnTo>
                    <a:lnTo>
                      <a:pt x="501" y="101"/>
                    </a:lnTo>
                    <a:lnTo>
                      <a:pt x="501" y="98"/>
                    </a:lnTo>
                    <a:lnTo>
                      <a:pt x="499" y="97"/>
                    </a:lnTo>
                    <a:lnTo>
                      <a:pt x="496" y="94"/>
                    </a:lnTo>
                    <a:lnTo>
                      <a:pt x="480" y="90"/>
                    </a:lnTo>
                    <a:lnTo>
                      <a:pt x="480" y="91"/>
                    </a:lnTo>
                    <a:lnTo>
                      <a:pt x="465" y="105"/>
                    </a:lnTo>
                    <a:lnTo>
                      <a:pt x="462" y="105"/>
                    </a:lnTo>
                    <a:lnTo>
                      <a:pt x="460" y="97"/>
                    </a:lnTo>
                    <a:lnTo>
                      <a:pt x="458" y="95"/>
                    </a:lnTo>
                    <a:lnTo>
                      <a:pt x="457" y="88"/>
                    </a:lnTo>
                    <a:lnTo>
                      <a:pt x="457" y="77"/>
                    </a:lnTo>
                    <a:lnTo>
                      <a:pt x="453" y="63"/>
                    </a:lnTo>
                    <a:lnTo>
                      <a:pt x="451" y="62"/>
                    </a:lnTo>
                    <a:lnTo>
                      <a:pt x="451" y="63"/>
                    </a:lnTo>
                    <a:lnTo>
                      <a:pt x="446" y="67"/>
                    </a:lnTo>
                    <a:lnTo>
                      <a:pt x="444" y="67"/>
                    </a:lnTo>
                    <a:lnTo>
                      <a:pt x="441" y="66"/>
                    </a:lnTo>
                    <a:lnTo>
                      <a:pt x="427" y="66"/>
                    </a:lnTo>
                    <a:lnTo>
                      <a:pt x="400" y="59"/>
                    </a:lnTo>
                    <a:lnTo>
                      <a:pt x="393" y="49"/>
                    </a:lnTo>
                    <a:lnTo>
                      <a:pt x="379" y="48"/>
                    </a:lnTo>
                    <a:lnTo>
                      <a:pt x="376" y="48"/>
                    </a:lnTo>
                    <a:lnTo>
                      <a:pt x="376" y="45"/>
                    </a:lnTo>
                    <a:lnTo>
                      <a:pt x="374" y="39"/>
                    </a:lnTo>
                    <a:lnTo>
                      <a:pt x="373" y="30"/>
                    </a:lnTo>
                    <a:lnTo>
                      <a:pt x="374" y="18"/>
                    </a:lnTo>
                    <a:lnTo>
                      <a:pt x="374" y="17"/>
                    </a:lnTo>
                    <a:lnTo>
                      <a:pt x="373" y="17"/>
                    </a:lnTo>
                    <a:lnTo>
                      <a:pt x="370" y="18"/>
                    </a:lnTo>
                    <a:lnTo>
                      <a:pt x="367" y="21"/>
                    </a:lnTo>
                    <a:lnTo>
                      <a:pt x="366" y="21"/>
                    </a:lnTo>
                    <a:lnTo>
                      <a:pt x="365" y="22"/>
                    </a:lnTo>
                    <a:lnTo>
                      <a:pt x="360" y="22"/>
                    </a:lnTo>
                    <a:lnTo>
                      <a:pt x="356" y="21"/>
                    </a:lnTo>
                    <a:lnTo>
                      <a:pt x="351" y="11"/>
                    </a:lnTo>
                    <a:lnTo>
                      <a:pt x="338" y="2"/>
                    </a:lnTo>
                    <a:lnTo>
                      <a:pt x="334" y="0"/>
                    </a:lnTo>
                    <a:lnTo>
                      <a:pt x="328" y="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55" name="Freeform 986">
                <a:extLst>
                  <a:ext uri="{FF2B5EF4-FFF2-40B4-BE49-F238E27FC236}">
                    <a16:creationId xmlns:a16="http://schemas.microsoft.com/office/drawing/2014/main" id="{91626EB4-C9A0-3599-874C-C65BA55478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7" y="2760"/>
                <a:ext cx="123" cy="107"/>
              </a:xfrm>
              <a:custGeom>
                <a:avLst/>
                <a:gdLst>
                  <a:gd name="T0" fmla="*/ 171 w 491"/>
                  <a:gd name="T1" fmla="*/ 27 h 426"/>
                  <a:gd name="T2" fmla="*/ 154 w 491"/>
                  <a:gd name="T3" fmla="*/ 32 h 426"/>
                  <a:gd name="T4" fmla="*/ 168 w 491"/>
                  <a:gd name="T5" fmla="*/ 14 h 426"/>
                  <a:gd name="T6" fmla="*/ 143 w 491"/>
                  <a:gd name="T7" fmla="*/ 20 h 426"/>
                  <a:gd name="T8" fmla="*/ 150 w 491"/>
                  <a:gd name="T9" fmla="*/ 36 h 426"/>
                  <a:gd name="T10" fmla="*/ 146 w 491"/>
                  <a:gd name="T11" fmla="*/ 53 h 426"/>
                  <a:gd name="T12" fmla="*/ 89 w 491"/>
                  <a:gd name="T13" fmla="*/ 0 h 426"/>
                  <a:gd name="T14" fmla="*/ 64 w 491"/>
                  <a:gd name="T15" fmla="*/ 42 h 426"/>
                  <a:gd name="T16" fmla="*/ 48 w 491"/>
                  <a:gd name="T17" fmla="*/ 59 h 426"/>
                  <a:gd name="T18" fmla="*/ 29 w 491"/>
                  <a:gd name="T19" fmla="*/ 82 h 426"/>
                  <a:gd name="T20" fmla="*/ 9 w 491"/>
                  <a:gd name="T21" fmla="*/ 152 h 426"/>
                  <a:gd name="T22" fmla="*/ 12 w 491"/>
                  <a:gd name="T23" fmla="*/ 183 h 426"/>
                  <a:gd name="T24" fmla="*/ 1 w 491"/>
                  <a:gd name="T25" fmla="*/ 192 h 426"/>
                  <a:gd name="T26" fmla="*/ 34 w 491"/>
                  <a:gd name="T27" fmla="*/ 225 h 426"/>
                  <a:gd name="T28" fmla="*/ 36 w 491"/>
                  <a:gd name="T29" fmla="*/ 245 h 426"/>
                  <a:gd name="T30" fmla="*/ 19 w 491"/>
                  <a:gd name="T31" fmla="*/ 266 h 426"/>
                  <a:gd name="T32" fmla="*/ 34 w 491"/>
                  <a:gd name="T33" fmla="*/ 275 h 426"/>
                  <a:gd name="T34" fmla="*/ 89 w 491"/>
                  <a:gd name="T35" fmla="*/ 266 h 426"/>
                  <a:gd name="T36" fmla="*/ 115 w 491"/>
                  <a:gd name="T37" fmla="*/ 259 h 426"/>
                  <a:gd name="T38" fmla="*/ 140 w 491"/>
                  <a:gd name="T39" fmla="*/ 289 h 426"/>
                  <a:gd name="T40" fmla="*/ 147 w 491"/>
                  <a:gd name="T41" fmla="*/ 314 h 426"/>
                  <a:gd name="T42" fmla="*/ 170 w 491"/>
                  <a:gd name="T43" fmla="*/ 328 h 426"/>
                  <a:gd name="T44" fmla="*/ 212 w 491"/>
                  <a:gd name="T45" fmla="*/ 386 h 426"/>
                  <a:gd name="T46" fmla="*/ 226 w 491"/>
                  <a:gd name="T47" fmla="*/ 374 h 426"/>
                  <a:gd name="T48" fmla="*/ 255 w 491"/>
                  <a:gd name="T49" fmla="*/ 383 h 426"/>
                  <a:gd name="T50" fmla="*/ 247 w 491"/>
                  <a:gd name="T51" fmla="*/ 419 h 426"/>
                  <a:gd name="T52" fmla="*/ 287 w 491"/>
                  <a:gd name="T53" fmla="*/ 413 h 426"/>
                  <a:gd name="T54" fmla="*/ 312 w 491"/>
                  <a:gd name="T55" fmla="*/ 409 h 426"/>
                  <a:gd name="T56" fmla="*/ 323 w 491"/>
                  <a:gd name="T57" fmla="*/ 404 h 426"/>
                  <a:gd name="T58" fmla="*/ 339 w 491"/>
                  <a:gd name="T59" fmla="*/ 386 h 426"/>
                  <a:gd name="T60" fmla="*/ 351 w 491"/>
                  <a:gd name="T61" fmla="*/ 367 h 426"/>
                  <a:gd name="T62" fmla="*/ 367 w 491"/>
                  <a:gd name="T63" fmla="*/ 337 h 426"/>
                  <a:gd name="T64" fmla="*/ 375 w 491"/>
                  <a:gd name="T65" fmla="*/ 328 h 426"/>
                  <a:gd name="T66" fmla="*/ 408 w 491"/>
                  <a:gd name="T67" fmla="*/ 271 h 426"/>
                  <a:gd name="T68" fmla="*/ 413 w 491"/>
                  <a:gd name="T69" fmla="*/ 288 h 426"/>
                  <a:gd name="T70" fmla="*/ 441 w 491"/>
                  <a:gd name="T71" fmla="*/ 296 h 426"/>
                  <a:gd name="T72" fmla="*/ 429 w 491"/>
                  <a:gd name="T73" fmla="*/ 267 h 426"/>
                  <a:gd name="T74" fmla="*/ 446 w 491"/>
                  <a:gd name="T75" fmla="*/ 275 h 426"/>
                  <a:gd name="T76" fmla="*/ 455 w 491"/>
                  <a:gd name="T77" fmla="*/ 281 h 426"/>
                  <a:gd name="T78" fmla="*/ 462 w 491"/>
                  <a:gd name="T79" fmla="*/ 269 h 426"/>
                  <a:gd name="T80" fmla="*/ 471 w 491"/>
                  <a:gd name="T81" fmla="*/ 257 h 426"/>
                  <a:gd name="T82" fmla="*/ 477 w 491"/>
                  <a:gd name="T83" fmla="*/ 267 h 426"/>
                  <a:gd name="T84" fmla="*/ 489 w 491"/>
                  <a:gd name="T85" fmla="*/ 257 h 426"/>
                  <a:gd name="T86" fmla="*/ 441 w 491"/>
                  <a:gd name="T87" fmla="*/ 236 h 426"/>
                  <a:gd name="T88" fmla="*/ 403 w 491"/>
                  <a:gd name="T89" fmla="*/ 217 h 426"/>
                  <a:gd name="T90" fmla="*/ 369 w 491"/>
                  <a:gd name="T91" fmla="*/ 212 h 426"/>
                  <a:gd name="T92" fmla="*/ 350 w 491"/>
                  <a:gd name="T93" fmla="*/ 185 h 426"/>
                  <a:gd name="T94" fmla="*/ 344 w 491"/>
                  <a:gd name="T95" fmla="*/ 162 h 426"/>
                  <a:gd name="T96" fmla="*/ 309 w 491"/>
                  <a:gd name="T97" fmla="*/ 178 h 426"/>
                  <a:gd name="T98" fmla="*/ 286 w 491"/>
                  <a:gd name="T99" fmla="*/ 190 h 426"/>
                  <a:gd name="T100" fmla="*/ 280 w 491"/>
                  <a:gd name="T101" fmla="*/ 155 h 426"/>
                  <a:gd name="T102" fmla="*/ 249 w 491"/>
                  <a:gd name="T103" fmla="*/ 137 h 426"/>
                  <a:gd name="T104" fmla="*/ 241 w 491"/>
                  <a:gd name="T105" fmla="*/ 75 h 426"/>
                  <a:gd name="T106" fmla="*/ 248 w 491"/>
                  <a:gd name="T107" fmla="*/ 52 h 426"/>
                  <a:gd name="T108" fmla="*/ 233 w 491"/>
                  <a:gd name="T109" fmla="*/ 41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491" h="426">
                    <a:moveTo>
                      <a:pt x="191" y="22"/>
                    </a:moveTo>
                    <a:lnTo>
                      <a:pt x="191" y="21"/>
                    </a:lnTo>
                    <a:lnTo>
                      <a:pt x="189" y="21"/>
                    </a:lnTo>
                    <a:lnTo>
                      <a:pt x="187" y="22"/>
                    </a:lnTo>
                    <a:lnTo>
                      <a:pt x="180" y="29"/>
                    </a:lnTo>
                    <a:lnTo>
                      <a:pt x="171" y="27"/>
                    </a:lnTo>
                    <a:lnTo>
                      <a:pt x="168" y="24"/>
                    </a:lnTo>
                    <a:lnTo>
                      <a:pt x="161" y="28"/>
                    </a:lnTo>
                    <a:lnTo>
                      <a:pt x="159" y="31"/>
                    </a:lnTo>
                    <a:lnTo>
                      <a:pt x="159" y="32"/>
                    </a:lnTo>
                    <a:lnTo>
                      <a:pt x="156" y="34"/>
                    </a:lnTo>
                    <a:lnTo>
                      <a:pt x="154" y="32"/>
                    </a:lnTo>
                    <a:lnTo>
                      <a:pt x="156" y="29"/>
                    </a:lnTo>
                    <a:lnTo>
                      <a:pt x="160" y="25"/>
                    </a:lnTo>
                    <a:lnTo>
                      <a:pt x="161" y="22"/>
                    </a:lnTo>
                    <a:lnTo>
                      <a:pt x="164" y="20"/>
                    </a:lnTo>
                    <a:lnTo>
                      <a:pt x="166" y="17"/>
                    </a:lnTo>
                    <a:lnTo>
                      <a:pt x="168" y="14"/>
                    </a:lnTo>
                    <a:lnTo>
                      <a:pt x="167" y="13"/>
                    </a:lnTo>
                    <a:lnTo>
                      <a:pt x="163" y="10"/>
                    </a:lnTo>
                    <a:lnTo>
                      <a:pt x="157" y="10"/>
                    </a:lnTo>
                    <a:lnTo>
                      <a:pt x="153" y="11"/>
                    </a:lnTo>
                    <a:lnTo>
                      <a:pt x="149" y="14"/>
                    </a:lnTo>
                    <a:lnTo>
                      <a:pt x="143" y="20"/>
                    </a:lnTo>
                    <a:lnTo>
                      <a:pt x="143" y="21"/>
                    </a:lnTo>
                    <a:lnTo>
                      <a:pt x="142" y="22"/>
                    </a:lnTo>
                    <a:lnTo>
                      <a:pt x="142" y="24"/>
                    </a:lnTo>
                    <a:lnTo>
                      <a:pt x="143" y="27"/>
                    </a:lnTo>
                    <a:lnTo>
                      <a:pt x="144" y="34"/>
                    </a:lnTo>
                    <a:lnTo>
                      <a:pt x="150" y="36"/>
                    </a:lnTo>
                    <a:lnTo>
                      <a:pt x="156" y="36"/>
                    </a:lnTo>
                    <a:lnTo>
                      <a:pt x="156" y="41"/>
                    </a:lnTo>
                    <a:lnTo>
                      <a:pt x="154" y="42"/>
                    </a:lnTo>
                    <a:lnTo>
                      <a:pt x="151" y="46"/>
                    </a:lnTo>
                    <a:lnTo>
                      <a:pt x="146" y="52"/>
                    </a:lnTo>
                    <a:lnTo>
                      <a:pt x="146" y="53"/>
                    </a:lnTo>
                    <a:lnTo>
                      <a:pt x="108" y="14"/>
                    </a:lnTo>
                    <a:lnTo>
                      <a:pt x="106" y="13"/>
                    </a:lnTo>
                    <a:lnTo>
                      <a:pt x="104" y="11"/>
                    </a:lnTo>
                    <a:lnTo>
                      <a:pt x="101" y="10"/>
                    </a:lnTo>
                    <a:lnTo>
                      <a:pt x="90" y="0"/>
                    </a:lnTo>
                    <a:lnTo>
                      <a:pt x="89" y="0"/>
                    </a:lnTo>
                    <a:lnTo>
                      <a:pt x="87" y="3"/>
                    </a:lnTo>
                    <a:lnTo>
                      <a:pt x="83" y="6"/>
                    </a:lnTo>
                    <a:lnTo>
                      <a:pt x="77" y="8"/>
                    </a:lnTo>
                    <a:lnTo>
                      <a:pt x="69" y="35"/>
                    </a:lnTo>
                    <a:lnTo>
                      <a:pt x="67" y="39"/>
                    </a:lnTo>
                    <a:lnTo>
                      <a:pt x="64" y="42"/>
                    </a:lnTo>
                    <a:lnTo>
                      <a:pt x="65" y="44"/>
                    </a:lnTo>
                    <a:lnTo>
                      <a:pt x="65" y="48"/>
                    </a:lnTo>
                    <a:lnTo>
                      <a:pt x="64" y="49"/>
                    </a:lnTo>
                    <a:lnTo>
                      <a:pt x="51" y="58"/>
                    </a:lnTo>
                    <a:lnTo>
                      <a:pt x="50" y="58"/>
                    </a:lnTo>
                    <a:lnTo>
                      <a:pt x="48" y="59"/>
                    </a:lnTo>
                    <a:lnTo>
                      <a:pt x="44" y="59"/>
                    </a:lnTo>
                    <a:lnTo>
                      <a:pt x="43" y="58"/>
                    </a:lnTo>
                    <a:lnTo>
                      <a:pt x="39" y="58"/>
                    </a:lnTo>
                    <a:lnTo>
                      <a:pt x="39" y="59"/>
                    </a:lnTo>
                    <a:lnTo>
                      <a:pt x="29" y="81"/>
                    </a:lnTo>
                    <a:lnTo>
                      <a:pt x="29" y="82"/>
                    </a:lnTo>
                    <a:lnTo>
                      <a:pt x="26" y="85"/>
                    </a:lnTo>
                    <a:lnTo>
                      <a:pt x="20" y="98"/>
                    </a:lnTo>
                    <a:lnTo>
                      <a:pt x="16" y="104"/>
                    </a:lnTo>
                    <a:lnTo>
                      <a:pt x="13" y="106"/>
                    </a:lnTo>
                    <a:lnTo>
                      <a:pt x="8" y="120"/>
                    </a:lnTo>
                    <a:lnTo>
                      <a:pt x="9" y="152"/>
                    </a:lnTo>
                    <a:lnTo>
                      <a:pt x="1" y="169"/>
                    </a:lnTo>
                    <a:lnTo>
                      <a:pt x="1" y="175"/>
                    </a:lnTo>
                    <a:lnTo>
                      <a:pt x="2" y="176"/>
                    </a:lnTo>
                    <a:lnTo>
                      <a:pt x="9" y="183"/>
                    </a:lnTo>
                    <a:lnTo>
                      <a:pt x="9" y="185"/>
                    </a:lnTo>
                    <a:lnTo>
                      <a:pt x="12" y="183"/>
                    </a:lnTo>
                    <a:lnTo>
                      <a:pt x="13" y="183"/>
                    </a:lnTo>
                    <a:lnTo>
                      <a:pt x="9" y="187"/>
                    </a:lnTo>
                    <a:lnTo>
                      <a:pt x="6" y="187"/>
                    </a:lnTo>
                    <a:lnTo>
                      <a:pt x="0" y="189"/>
                    </a:lnTo>
                    <a:lnTo>
                      <a:pt x="0" y="190"/>
                    </a:lnTo>
                    <a:lnTo>
                      <a:pt x="1" y="192"/>
                    </a:lnTo>
                    <a:lnTo>
                      <a:pt x="2" y="192"/>
                    </a:lnTo>
                    <a:lnTo>
                      <a:pt x="13" y="194"/>
                    </a:lnTo>
                    <a:lnTo>
                      <a:pt x="20" y="202"/>
                    </a:lnTo>
                    <a:lnTo>
                      <a:pt x="23" y="214"/>
                    </a:lnTo>
                    <a:lnTo>
                      <a:pt x="29" y="225"/>
                    </a:lnTo>
                    <a:lnTo>
                      <a:pt x="34" y="225"/>
                    </a:lnTo>
                    <a:lnTo>
                      <a:pt x="36" y="226"/>
                    </a:lnTo>
                    <a:lnTo>
                      <a:pt x="37" y="226"/>
                    </a:lnTo>
                    <a:lnTo>
                      <a:pt x="37" y="231"/>
                    </a:lnTo>
                    <a:lnTo>
                      <a:pt x="34" y="236"/>
                    </a:lnTo>
                    <a:lnTo>
                      <a:pt x="34" y="240"/>
                    </a:lnTo>
                    <a:lnTo>
                      <a:pt x="36" y="245"/>
                    </a:lnTo>
                    <a:lnTo>
                      <a:pt x="36" y="250"/>
                    </a:lnTo>
                    <a:lnTo>
                      <a:pt x="31" y="254"/>
                    </a:lnTo>
                    <a:lnTo>
                      <a:pt x="19" y="261"/>
                    </a:lnTo>
                    <a:lnTo>
                      <a:pt x="17" y="263"/>
                    </a:lnTo>
                    <a:lnTo>
                      <a:pt x="19" y="264"/>
                    </a:lnTo>
                    <a:lnTo>
                      <a:pt x="19" y="266"/>
                    </a:lnTo>
                    <a:lnTo>
                      <a:pt x="20" y="267"/>
                    </a:lnTo>
                    <a:lnTo>
                      <a:pt x="24" y="271"/>
                    </a:lnTo>
                    <a:lnTo>
                      <a:pt x="29" y="275"/>
                    </a:lnTo>
                    <a:lnTo>
                      <a:pt x="29" y="277"/>
                    </a:lnTo>
                    <a:lnTo>
                      <a:pt x="33" y="277"/>
                    </a:lnTo>
                    <a:lnTo>
                      <a:pt x="34" y="275"/>
                    </a:lnTo>
                    <a:lnTo>
                      <a:pt x="48" y="272"/>
                    </a:lnTo>
                    <a:lnTo>
                      <a:pt x="65" y="272"/>
                    </a:lnTo>
                    <a:lnTo>
                      <a:pt x="68" y="263"/>
                    </a:lnTo>
                    <a:lnTo>
                      <a:pt x="68" y="261"/>
                    </a:lnTo>
                    <a:lnTo>
                      <a:pt x="79" y="261"/>
                    </a:lnTo>
                    <a:lnTo>
                      <a:pt x="89" y="266"/>
                    </a:lnTo>
                    <a:lnTo>
                      <a:pt x="90" y="267"/>
                    </a:lnTo>
                    <a:lnTo>
                      <a:pt x="97" y="272"/>
                    </a:lnTo>
                    <a:lnTo>
                      <a:pt x="101" y="272"/>
                    </a:lnTo>
                    <a:lnTo>
                      <a:pt x="115" y="263"/>
                    </a:lnTo>
                    <a:lnTo>
                      <a:pt x="117" y="259"/>
                    </a:lnTo>
                    <a:lnTo>
                      <a:pt x="115" y="259"/>
                    </a:lnTo>
                    <a:lnTo>
                      <a:pt x="115" y="256"/>
                    </a:lnTo>
                    <a:lnTo>
                      <a:pt x="117" y="254"/>
                    </a:lnTo>
                    <a:lnTo>
                      <a:pt x="120" y="257"/>
                    </a:lnTo>
                    <a:lnTo>
                      <a:pt x="124" y="257"/>
                    </a:lnTo>
                    <a:lnTo>
                      <a:pt x="127" y="261"/>
                    </a:lnTo>
                    <a:lnTo>
                      <a:pt x="140" y="289"/>
                    </a:lnTo>
                    <a:lnTo>
                      <a:pt x="147" y="298"/>
                    </a:lnTo>
                    <a:lnTo>
                      <a:pt x="149" y="298"/>
                    </a:lnTo>
                    <a:lnTo>
                      <a:pt x="151" y="303"/>
                    </a:lnTo>
                    <a:lnTo>
                      <a:pt x="151" y="307"/>
                    </a:lnTo>
                    <a:lnTo>
                      <a:pt x="150" y="312"/>
                    </a:lnTo>
                    <a:lnTo>
                      <a:pt x="147" y="314"/>
                    </a:lnTo>
                    <a:lnTo>
                      <a:pt x="147" y="316"/>
                    </a:lnTo>
                    <a:lnTo>
                      <a:pt x="150" y="323"/>
                    </a:lnTo>
                    <a:lnTo>
                      <a:pt x="153" y="326"/>
                    </a:lnTo>
                    <a:lnTo>
                      <a:pt x="154" y="326"/>
                    </a:lnTo>
                    <a:lnTo>
                      <a:pt x="160" y="324"/>
                    </a:lnTo>
                    <a:lnTo>
                      <a:pt x="170" y="328"/>
                    </a:lnTo>
                    <a:lnTo>
                      <a:pt x="184" y="339"/>
                    </a:lnTo>
                    <a:lnTo>
                      <a:pt x="189" y="345"/>
                    </a:lnTo>
                    <a:lnTo>
                      <a:pt x="198" y="351"/>
                    </a:lnTo>
                    <a:lnTo>
                      <a:pt x="204" y="359"/>
                    </a:lnTo>
                    <a:lnTo>
                      <a:pt x="204" y="379"/>
                    </a:lnTo>
                    <a:lnTo>
                      <a:pt x="212" y="386"/>
                    </a:lnTo>
                    <a:lnTo>
                      <a:pt x="216" y="387"/>
                    </a:lnTo>
                    <a:lnTo>
                      <a:pt x="220" y="383"/>
                    </a:lnTo>
                    <a:lnTo>
                      <a:pt x="223" y="377"/>
                    </a:lnTo>
                    <a:lnTo>
                      <a:pt x="223" y="376"/>
                    </a:lnTo>
                    <a:lnTo>
                      <a:pt x="224" y="376"/>
                    </a:lnTo>
                    <a:lnTo>
                      <a:pt x="226" y="374"/>
                    </a:lnTo>
                    <a:lnTo>
                      <a:pt x="238" y="369"/>
                    </a:lnTo>
                    <a:lnTo>
                      <a:pt x="244" y="369"/>
                    </a:lnTo>
                    <a:lnTo>
                      <a:pt x="248" y="373"/>
                    </a:lnTo>
                    <a:lnTo>
                      <a:pt x="254" y="376"/>
                    </a:lnTo>
                    <a:lnTo>
                      <a:pt x="255" y="379"/>
                    </a:lnTo>
                    <a:lnTo>
                      <a:pt x="255" y="383"/>
                    </a:lnTo>
                    <a:lnTo>
                      <a:pt x="245" y="400"/>
                    </a:lnTo>
                    <a:lnTo>
                      <a:pt x="238" y="406"/>
                    </a:lnTo>
                    <a:lnTo>
                      <a:pt x="238" y="408"/>
                    </a:lnTo>
                    <a:lnTo>
                      <a:pt x="240" y="408"/>
                    </a:lnTo>
                    <a:lnTo>
                      <a:pt x="247" y="413"/>
                    </a:lnTo>
                    <a:lnTo>
                      <a:pt x="247" y="419"/>
                    </a:lnTo>
                    <a:lnTo>
                      <a:pt x="258" y="422"/>
                    </a:lnTo>
                    <a:lnTo>
                      <a:pt x="265" y="422"/>
                    </a:lnTo>
                    <a:lnTo>
                      <a:pt x="280" y="425"/>
                    </a:lnTo>
                    <a:lnTo>
                      <a:pt x="281" y="426"/>
                    </a:lnTo>
                    <a:lnTo>
                      <a:pt x="281" y="425"/>
                    </a:lnTo>
                    <a:lnTo>
                      <a:pt x="287" y="413"/>
                    </a:lnTo>
                    <a:lnTo>
                      <a:pt x="287" y="409"/>
                    </a:lnTo>
                    <a:lnTo>
                      <a:pt x="290" y="406"/>
                    </a:lnTo>
                    <a:lnTo>
                      <a:pt x="297" y="404"/>
                    </a:lnTo>
                    <a:lnTo>
                      <a:pt x="302" y="404"/>
                    </a:lnTo>
                    <a:lnTo>
                      <a:pt x="308" y="405"/>
                    </a:lnTo>
                    <a:lnTo>
                      <a:pt x="312" y="409"/>
                    </a:lnTo>
                    <a:lnTo>
                      <a:pt x="318" y="412"/>
                    </a:lnTo>
                    <a:lnTo>
                      <a:pt x="323" y="411"/>
                    </a:lnTo>
                    <a:lnTo>
                      <a:pt x="326" y="411"/>
                    </a:lnTo>
                    <a:lnTo>
                      <a:pt x="328" y="409"/>
                    </a:lnTo>
                    <a:lnTo>
                      <a:pt x="326" y="408"/>
                    </a:lnTo>
                    <a:lnTo>
                      <a:pt x="323" y="404"/>
                    </a:lnTo>
                    <a:lnTo>
                      <a:pt x="325" y="396"/>
                    </a:lnTo>
                    <a:lnTo>
                      <a:pt x="325" y="393"/>
                    </a:lnTo>
                    <a:lnTo>
                      <a:pt x="328" y="390"/>
                    </a:lnTo>
                    <a:lnTo>
                      <a:pt x="332" y="387"/>
                    </a:lnTo>
                    <a:lnTo>
                      <a:pt x="335" y="387"/>
                    </a:lnTo>
                    <a:lnTo>
                      <a:pt x="339" y="386"/>
                    </a:lnTo>
                    <a:lnTo>
                      <a:pt x="346" y="386"/>
                    </a:lnTo>
                    <a:lnTo>
                      <a:pt x="347" y="387"/>
                    </a:lnTo>
                    <a:lnTo>
                      <a:pt x="347" y="384"/>
                    </a:lnTo>
                    <a:lnTo>
                      <a:pt x="360" y="379"/>
                    </a:lnTo>
                    <a:lnTo>
                      <a:pt x="360" y="376"/>
                    </a:lnTo>
                    <a:lnTo>
                      <a:pt x="351" y="367"/>
                    </a:lnTo>
                    <a:lnTo>
                      <a:pt x="353" y="363"/>
                    </a:lnTo>
                    <a:lnTo>
                      <a:pt x="358" y="353"/>
                    </a:lnTo>
                    <a:lnTo>
                      <a:pt x="361" y="341"/>
                    </a:lnTo>
                    <a:lnTo>
                      <a:pt x="362" y="338"/>
                    </a:lnTo>
                    <a:lnTo>
                      <a:pt x="364" y="337"/>
                    </a:lnTo>
                    <a:lnTo>
                      <a:pt x="367" y="337"/>
                    </a:lnTo>
                    <a:lnTo>
                      <a:pt x="369" y="335"/>
                    </a:lnTo>
                    <a:lnTo>
                      <a:pt x="371" y="335"/>
                    </a:lnTo>
                    <a:lnTo>
                      <a:pt x="372" y="333"/>
                    </a:lnTo>
                    <a:lnTo>
                      <a:pt x="374" y="333"/>
                    </a:lnTo>
                    <a:lnTo>
                      <a:pt x="375" y="331"/>
                    </a:lnTo>
                    <a:lnTo>
                      <a:pt x="375" y="328"/>
                    </a:lnTo>
                    <a:lnTo>
                      <a:pt x="383" y="288"/>
                    </a:lnTo>
                    <a:lnTo>
                      <a:pt x="383" y="282"/>
                    </a:lnTo>
                    <a:lnTo>
                      <a:pt x="385" y="281"/>
                    </a:lnTo>
                    <a:lnTo>
                      <a:pt x="389" y="278"/>
                    </a:lnTo>
                    <a:lnTo>
                      <a:pt x="407" y="271"/>
                    </a:lnTo>
                    <a:lnTo>
                      <a:pt x="408" y="271"/>
                    </a:lnTo>
                    <a:lnTo>
                      <a:pt x="410" y="274"/>
                    </a:lnTo>
                    <a:lnTo>
                      <a:pt x="410" y="281"/>
                    </a:lnTo>
                    <a:lnTo>
                      <a:pt x="411" y="282"/>
                    </a:lnTo>
                    <a:lnTo>
                      <a:pt x="411" y="285"/>
                    </a:lnTo>
                    <a:lnTo>
                      <a:pt x="413" y="286"/>
                    </a:lnTo>
                    <a:lnTo>
                      <a:pt x="413" y="288"/>
                    </a:lnTo>
                    <a:lnTo>
                      <a:pt x="415" y="291"/>
                    </a:lnTo>
                    <a:lnTo>
                      <a:pt x="431" y="302"/>
                    </a:lnTo>
                    <a:lnTo>
                      <a:pt x="435" y="302"/>
                    </a:lnTo>
                    <a:lnTo>
                      <a:pt x="438" y="300"/>
                    </a:lnTo>
                    <a:lnTo>
                      <a:pt x="439" y="299"/>
                    </a:lnTo>
                    <a:lnTo>
                      <a:pt x="441" y="296"/>
                    </a:lnTo>
                    <a:lnTo>
                      <a:pt x="438" y="292"/>
                    </a:lnTo>
                    <a:lnTo>
                      <a:pt x="435" y="286"/>
                    </a:lnTo>
                    <a:lnTo>
                      <a:pt x="435" y="284"/>
                    </a:lnTo>
                    <a:lnTo>
                      <a:pt x="431" y="279"/>
                    </a:lnTo>
                    <a:lnTo>
                      <a:pt x="429" y="279"/>
                    </a:lnTo>
                    <a:lnTo>
                      <a:pt x="429" y="267"/>
                    </a:lnTo>
                    <a:lnTo>
                      <a:pt x="431" y="266"/>
                    </a:lnTo>
                    <a:lnTo>
                      <a:pt x="435" y="266"/>
                    </a:lnTo>
                    <a:lnTo>
                      <a:pt x="441" y="263"/>
                    </a:lnTo>
                    <a:lnTo>
                      <a:pt x="445" y="267"/>
                    </a:lnTo>
                    <a:lnTo>
                      <a:pt x="446" y="274"/>
                    </a:lnTo>
                    <a:lnTo>
                      <a:pt x="446" y="275"/>
                    </a:lnTo>
                    <a:lnTo>
                      <a:pt x="448" y="279"/>
                    </a:lnTo>
                    <a:lnTo>
                      <a:pt x="448" y="285"/>
                    </a:lnTo>
                    <a:lnTo>
                      <a:pt x="449" y="285"/>
                    </a:lnTo>
                    <a:lnTo>
                      <a:pt x="453" y="288"/>
                    </a:lnTo>
                    <a:lnTo>
                      <a:pt x="455" y="286"/>
                    </a:lnTo>
                    <a:lnTo>
                      <a:pt x="455" y="281"/>
                    </a:lnTo>
                    <a:lnTo>
                      <a:pt x="458" y="278"/>
                    </a:lnTo>
                    <a:lnTo>
                      <a:pt x="460" y="277"/>
                    </a:lnTo>
                    <a:lnTo>
                      <a:pt x="462" y="275"/>
                    </a:lnTo>
                    <a:lnTo>
                      <a:pt x="462" y="272"/>
                    </a:lnTo>
                    <a:lnTo>
                      <a:pt x="463" y="269"/>
                    </a:lnTo>
                    <a:lnTo>
                      <a:pt x="462" y="269"/>
                    </a:lnTo>
                    <a:lnTo>
                      <a:pt x="462" y="267"/>
                    </a:lnTo>
                    <a:lnTo>
                      <a:pt x="459" y="261"/>
                    </a:lnTo>
                    <a:lnTo>
                      <a:pt x="459" y="259"/>
                    </a:lnTo>
                    <a:lnTo>
                      <a:pt x="460" y="254"/>
                    </a:lnTo>
                    <a:lnTo>
                      <a:pt x="467" y="254"/>
                    </a:lnTo>
                    <a:lnTo>
                      <a:pt x="471" y="257"/>
                    </a:lnTo>
                    <a:lnTo>
                      <a:pt x="473" y="257"/>
                    </a:lnTo>
                    <a:lnTo>
                      <a:pt x="473" y="271"/>
                    </a:lnTo>
                    <a:lnTo>
                      <a:pt x="474" y="271"/>
                    </a:lnTo>
                    <a:lnTo>
                      <a:pt x="475" y="269"/>
                    </a:lnTo>
                    <a:lnTo>
                      <a:pt x="475" y="267"/>
                    </a:lnTo>
                    <a:lnTo>
                      <a:pt x="477" y="267"/>
                    </a:lnTo>
                    <a:lnTo>
                      <a:pt x="480" y="269"/>
                    </a:lnTo>
                    <a:lnTo>
                      <a:pt x="487" y="266"/>
                    </a:lnTo>
                    <a:lnTo>
                      <a:pt x="491" y="261"/>
                    </a:lnTo>
                    <a:lnTo>
                      <a:pt x="491" y="260"/>
                    </a:lnTo>
                    <a:lnTo>
                      <a:pt x="489" y="260"/>
                    </a:lnTo>
                    <a:lnTo>
                      <a:pt x="489" y="257"/>
                    </a:lnTo>
                    <a:lnTo>
                      <a:pt x="480" y="240"/>
                    </a:lnTo>
                    <a:lnTo>
                      <a:pt x="458" y="235"/>
                    </a:lnTo>
                    <a:lnTo>
                      <a:pt x="456" y="235"/>
                    </a:lnTo>
                    <a:lnTo>
                      <a:pt x="453" y="236"/>
                    </a:lnTo>
                    <a:lnTo>
                      <a:pt x="452" y="238"/>
                    </a:lnTo>
                    <a:lnTo>
                      <a:pt x="441" y="236"/>
                    </a:lnTo>
                    <a:lnTo>
                      <a:pt x="432" y="228"/>
                    </a:lnTo>
                    <a:lnTo>
                      <a:pt x="422" y="221"/>
                    </a:lnTo>
                    <a:lnTo>
                      <a:pt x="417" y="219"/>
                    </a:lnTo>
                    <a:lnTo>
                      <a:pt x="406" y="218"/>
                    </a:lnTo>
                    <a:lnTo>
                      <a:pt x="403" y="218"/>
                    </a:lnTo>
                    <a:lnTo>
                      <a:pt x="403" y="217"/>
                    </a:lnTo>
                    <a:lnTo>
                      <a:pt x="400" y="217"/>
                    </a:lnTo>
                    <a:lnTo>
                      <a:pt x="400" y="212"/>
                    </a:lnTo>
                    <a:lnTo>
                      <a:pt x="399" y="211"/>
                    </a:lnTo>
                    <a:lnTo>
                      <a:pt x="398" y="211"/>
                    </a:lnTo>
                    <a:lnTo>
                      <a:pt x="389" y="208"/>
                    </a:lnTo>
                    <a:lnTo>
                      <a:pt x="369" y="212"/>
                    </a:lnTo>
                    <a:lnTo>
                      <a:pt x="368" y="212"/>
                    </a:lnTo>
                    <a:lnTo>
                      <a:pt x="364" y="208"/>
                    </a:lnTo>
                    <a:lnTo>
                      <a:pt x="357" y="204"/>
                    </a:lnTo>
                    <a:lnTo>
                      <a:pt x="353" y="199"/>
                    </a:lnTo>
                    <a:lnTo>
                      <a:pt x="350" y="186"/>
                    </a:lnTo>
                    <a:lnTo>
                      <a:pt x="350" y="185"/>
                    </a:lnTo>
                    <a:lnTo>
                      <a:pt x="348" y="183"/>
                    </a:lnTo>
                    <a:lnTo>
                      <a:pt x="348" y="171"/>
                    </a:lnTo>
                    <a:lnTo>
                      <a:pt x="350" y="169"/>
                    </a:lnTo>
                    <a:lnTo>
                      <a:pt x="350" y="166"/>
                    </a:lnTo>
                    <a:lnTo>
                      <a:pt x="347" y="164"/>
                    </a:lnTo>
                    <a:lnTo>
                      <a:pt x="344" y="162"/>
                    </a:lnTo>
                    <a:lnTo>
                      <a:pt x="343" y="162"/>
                    </a:lnTo>
                    <a:lnTo>
                      <a:pt x="340" y="161"/>
                    </a:lnTo>
                    <a:lnTo>
                      <a:pt x="328" y="161"/>
                    </a:lnTo>
                    <a:lnTo>
                      <a:pt x="326" y="162"/>
                    </a:lnTo>
                    <a:lnTo>
                      <a:pt x="321" y="165"/>
                    </a:lnTo>
                    <a:lnTo>
                      <a:pt x="309" y="178"/>
                    </a:lnTo>
                    <a:lnTo>
                      <a:pt x="309" y="179"/>
                    </a:lnTo>
                    <a:lnTo>
                      <a:pt x="304" y="185"/>
                    </a:lnTo>
                    <a:lnTo>
                      <a:pt x="295" y="187"/>
                    </a:lnTo>
                    <a:lnTo>
                      <a:pt x="290" y="190"/>
                    </a:lnTo>
                    <a:lnTo>
                      <a:pt x="288" y="192"/>
                    </a:lnTo>
                    <a:lnTo>
                      <a:pt x="286" y="190"/>
                    </a:lnTo>
                    <a:lnTo>
                      <a:pt x="279" y="183"/>
                    </a:lnTo>
                    <a:lnTo>
                      <a:pt x="279" y="179"/>
                    </a:lnTo>
                    <a:lnTo>
                      <a:pt x="277" y="172"/>
                    </a:lnTo>
                    <a:lnTo>
                      <a:pt x="273" y="165"/>
                    </a:lnTo>
                    <a:lnTo>
                      <a:pt x="281" y="161"/>
                    </a:lnTo>
                    <a:lnTo>
                      <a:pt x="280" y="155"/>
                    </a:lnTo>
                    <a:lnTo>
                      <a:pt x="279" y="155"/>
                    </a:lnTo>
                    <a:lnTo>
                      <a:pt x="269" y="149"/>
                    </a:lnTo>
                    <a:lnTo>
                      <a:pt x="268" y="149"/>
                    </a:lnTo>
                    <a:lnTo>
                      <a:pt x="265" y="148"/>
                    </a:lnTo>
                    <a:lnTo>
                      <a:pt x="249" y="149"/>
                    </a:lnTo>
                    <a:lnTo>
                      <a:pt x="249" y="137"/>
                    </a:lnTo>
                    <a:lnTo>
                      <a:pt x="254" y="129"/>
                    </a:lnTo>
                    <a:lnTo>
                      <a:pt x="258" y="119"/>
                    </a:lnTo>
                    <a:lnTo>
                      <a:pt x="252" y="108"/>
                    </a:lnTo>
                    <a:lnTo>
                      <a:pt x="248" y="91"/>
                    </a:lnTo>
                    <a:lnTo>
                      <a:pt x="244" y="82"/>
                    </a:lnTo>
                    <a:lnTo>
                      <a:pt x="241" y="75"/>
                    </a:lnTo>
                    <a:lnTo>
                      <a:pt x="241" y="74"/>
                    </a:lnTo>
                    <a:lnTo>
                      <a:pt x="240" y="67"/>
                    </a:lnTo>
                    <a:lnTo>
                      <a:pt x="240" y="55"/>
                    </a:lnTo>
                    <a:lnTo>
                      <a:pt x="241" y="53"/>
                    </a:lnTo>
                    <a:lnTo>
                      <a:pt x="245" y="52"/>
                    </a:lnTo>
                    <a:lnTo>
                      <a:pt x="248" y="52"/>
                    </a:lnTo>
                    <a:lnTo>
                      <a:pt x="249" y="49"/>
                    </a:lnTo>
                    <a:lnTo>
                      <a:pt x="249" y="46"/>
                    </a:lnTo>
                    <a:lnTo>
                      <a:pt x="245" y="46"/>
                    </a:lnTo>
                    <a:lnTo>
                      <a:pt x="235" y="42"/>
                    </a:lnTo>
                    <a:lnTo>
                      <a:pt x="235" y="41"/>
                    </a:lnTo>
                    <a:lnTo>
                      <a:pt x="233" y="41"/>
                    </a:lnTo>
                    <a:lnTo>
                      <a:pt x="212" y="48"/>
                    </a:lnTo>
                    <a:lnTo>
                      <a:pt x="210" y="48"/>
                    </a:lnTo>
                    <a:lnTo>
                      <a:pt x="209" y="46"/>
                    </a:lnTo>
                    <a:lnTo>
                      <a:pt x="198" y="31"/>
                    </a:lnTo>
                    <a:lnTo>
                      <a:pt x="191" y="2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56" name="Freeform 987">
                <a:extLst>
                  <a:ext uri="{FF2B5EF4-FFF2-40B4-BE49-F238E27FC236}">
                    <a16:creationId xmlns:a16="http://schemas.microsoft.com/office/drawing/2014/main" id="{83566F24-C519-CCC8-CFC5-B0C20F7960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9" y="2708"/>
                <a:ext cx="131" cy="112"/>
              </a:xfrm>
              <a:custGeom>
                <a:avLst/>
                <a:gdLst>
                  <a:gd name="T0" fmla="*/ 13 w 524"/>
                  <a:gd name="T1" fmla="*/ 219 h 448"/>
                  <a:gd name="T2" fmla="*/ 32 w 524"/>
                  <a:gd name="T3" fmla="*/ 247 h 448"/>
                  <a:gd name="T4" fmla="*/ 22 w 524"/>
                  <a:gd name="T5" fmla="*/ 261 h 448"/>
                  <a:gd name="T6" fmla="*/ 24 w 524"/>
                  <a:gd name="T7" fmla="*/ 292 h 448"/>
                  <a:gd name="T8" fmla="*/ 25 w 524"/>
                  <a:gd name="T9" fmla="*/ 328 h 448"/>
                  <a:gd name="T10" fmla="*/ 13 w 524"/>
                  <a:gd name="T11" fmla="*/ 355 h 448"/>
                  <a:gd name="T12" fmla="*/ 14 w 524"/>
                  <a:gd name="T13" fmla="*/ 365 h 448"/>
                  <a:gd name="T14" fmla="*/ 14 w 524"/>
                  <a:gd name="T15" fmla="*/ 369 h 448"/>
                  <a:gd name="T16" fmla="*/ 22 w 524"/>
                  <a:gd name="T17" fmla="*/ 379 h 448"/>
                  <a:gd name="T18" fmla="*/ 38 w 524"/>
                  <a:gd name="T19" fmla="*/ 416 h 448"/>
                  <a:gd name="T20" fmla="*/ 74 w 524"/>
                  <a:gd name="T21" fmla="*/ 420 h 448"/>
                  <a:gd name="T22" fmla="*/ 96 w 524"/>
                  <a:gd name="T23" fmla="*/ 429 h 448"/>
                  <a:gd name="T24" fmla="*/ 132 w 524"/>
                  <a:gd name="T25" fmla="*/ 443 h 448"/>
                  <a:gd name="T26" fmla="*/ 165 w 524"/>
                  <a:gd name="T27" fmla="*/ 417 h 448"/>
                  <a:gd name="T28" fmla="*/ 204 w 524"/>
                  <a:gd name="T29" fmla="*/ 404 h 448"/>
                  <a:gd name="T30" fmla="*/ 239 w 524"/>
                  <a:gd name="T31" fmla="*/ 404 h 448"/>
                  <a:gd name="T32" fmla="*/ 286 w 524"/>
                  <a:gd name="T33" fmla="*/ 393 h 448"/>
                  <a:gd name="T34" fmla="*/ 328 w 524"/>
                  <a:gd name="T35" fmla="*/ 395 h 448"/>
                  <a:gd name="T36" fmla="*/ 356 w 524"/>
                  <a:gd name="T37" fmla="*/ 373 h 448"/>
                  <a:gd name="T38" fmla="*/ 369 w 524"/>
                  <a:gd name="T39" fmla="*/ 323 h 448"/>
                  <a:gd name="T40" fmla="*/ 411 w 524"/>
                  <a:gd name="T41" fmla="*/ 236 h 448"/>
                  <a:gd name="T42" fmla="*/ 426 w 524"/>
                  <a:gd name="T43" fmla="*/ 222 h 448"/>
                  <a:gd name="T44" fmla="*/ 468 w 524"/>
                  <a:gd name="T45" fmla="*/ 235 h 448"/>
                  <a:gd name="T46" fmla="*/ 497 w 524"/>
                  <a:gd name="T47" fmla="*/ 226 h 448"/>
                  <a:gd name="T48" fmla="*/ 524 w 524"/>
                  <a:gd name="T49" fmla="*/ 214 h 448"/>
                  <a:gd name="T50" fmla="*/ 515 w 524"/>
                  <a:gd name="T51" fmla="*/ 192 h 448"/>
                  <a:gd name="T52" fmla="*/ 501 w 524"/>
                  <a:gd name="T53" fmla="*/ 136 h 448"/>
                  <a:gd name="T54" fmla="*/ 455 w 524"/>
                  <a:gd name="T55" fmla="*/ 129 h 448"/>
                  <a:gd name="T56" fmla="*/ 432 w 524"/>
                  <a:gd name="T57" fmla="*/ 168 h 448"/>
                  <a:gd name="T58" fmla="*/ 420 w 524"/>
                  <a:gd name="T59" fmla="*/ 166 h 448"/>
                  <a:gd name="T60" fmla="*/ 387 w 524"/>
                  <a:gd name="T61" fmla="*/ 170 h 448"/>
                  <a:gd name="T62" fmla="*/ 383 w 524"/>
                  <a:gd name="T63" fmla="*/ 149 h 448"/>
                  <a:gd name="T64" fmla="*/ 391 w 524"/>
                  <a:gd name="T65" fmla="*/ 133 h 448"/>
                  <a:gd name="T66" fmla="*/ 376 w 524"/>
                  <a:gd name="T67" fmla="*/ 116 h 448"/>
                  <a:gd name="T68" fmla="*/ 338 w 524"/>
                  <a:gd name="T69" fmla="*/ 112 h 448"/>
                  <a:gd name="T70" fmla="*/ 299 w 524"/>
                  <a:gd name="T71" fmla="*/ 82 h 448"/>
                  <a:gd name="T72" fmla="*/ 286 w 524"/>
                  <a:gd name="T73" fmla="*/ 41 h 448"/>
                  <a:gd name="T74" fmla="*/ 266 w 524"/>
                  <a:gd name="T75" fmla="*/ 24 h 448"/>
                  <a:gd name="T76" fmla="*/ 239 w 524"/>
                  <a:gd name="T77" fmla="*/ 10 h 448"/>
                  <a:gd name="T78" fmla="*/ 211 w 524"/>
                  <a:gd name="T79" fmla="*/ 49 h 448"/>
                  <a:gd name="T80" fmla="*/ 182 w 524"/>
                  <a:gd name="T81" fmla="*/ 66 h 448"/>
                  <a:gd name="T82" fmla="*/ 132 w 524"/>
                  <a:gd name="T83" fmla="*/ 50 h 448"/>
                  <a:gd name="T84" fmla="*/ 108 w 524"/>
                  <a:gd name="T85" fmla="*/ 71 h 448"/>
                  <a:gd name="T86" fmla="*/ 123 w 524"/>
                  <a:gd name="T87" fmla="*/ 113 h 448"/>
                  <a:gd name="T88" fmla="*/ 161 w 524"/>
                  <a:gd name="T89" fmla="*/ 130 h 448"/>
                  <a:gd name="T90" fmla="*/ 180 w 524"/>
                  <a:gd name="T91" fmla="*/ 151 h 448"/>
                  <a:gd name="T92" fmla="*/ 186 w 524"/>
                  <a:gd name="T93" fmla="*/ 170 h 448"/>
                  <a:gd name="T94" fmla="*/ 158 w 524"/>
                  <a:gd name="T95" fmla="*/ 163 h 448"/>
                  <a:gd name="T96" fmla="*/ 101 w 524"/>
                  <a:gd name="T97" fmla="*/ 165 h 448"/>
                  <a:gd name="T98" fmla="*/ 98 w 524"/>
                  <a:gd name="T99" fmla="*/ 170 h 448"/>
                  <a:gd name="T100" fmla="*/ 91 w 524"/>
                  <a:gd name="T101" fmla="*/ 186 h 448"/>
                  <a:gd name="T102" fmla="*/ 85 w 524"/>
                  <a:gd name="T103" fmla="*/ 208 h 448"/>
                  <a:gd name="T104" fmla="*/ 94 w 524"/>
                  <a:gd name="T105" fmla="*/ 215 h 448"/>
                  <a:gd name="T106" fmla="*/ 82 w 524"/>
                  <a:gd name="T107" fmla="*/ 232 h 448"/>
                  <a:gd name="T108" fmla="*/ 60 w 524"/>
                  <a:gd name="T109" fmla="*/ 243 h 448"/>
                  <a:gd name="T110" fmla="*/ 49 w 524"/>
                  <a:gd name="T111" fmla="*/ 226 h 448"/>
                  <a:gd name="T112" fmla="*/ 18 w 524"/>
                  <a:gd name="T113" fmla="*/ 214 h 4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524" h="448">
                    <a:moveTo>
                      <a:pt x="18" y="214"/>
                    </a:moveTo>
                    <a:lnTo>
                      <a:pt x="18" y="216"/>
                    </a:lnTo>
                    <a:lnTo>
                      <a:pt x="17" y="216"/>
                    </a:lnTo>
                    <a:lnTo>
                      <a:pt x="15" y="218"/>
                    </a:lnTo>
                    <a:lnTo>
                      <a:pt x="14" y="218"/>
                    </a:lnTo>
                    <a:lnTo>
                      <a:pt x="13" y="219"/>
                    </a:lnTo>
                    <a:lnTo>
                      <a:pt x="15" y="226"/>
                    </a:lnTo>
                    <a:lnTo>
                      <a:pt x="18" y="229"/>
                    </a:lnTo>
                    <a:lnTo>
                      <a:pt x="18" y="230"/>
                    </a:lnTo>
                    <a:lnTo>
                      <a:pt x="20" y="232"/>
                    </a:lnTo>
                    <a:lnTo>
                      <a:pt x="21" y="232"/>
                    </a:lnTo>
                    <a:lnTo>
                      <a:pt x="32" y="247"/>
                    </a:lnTo>
                    <a:lnTo>
                      <a:pt x="34" y="250"/>
                    </a:lnTo>
                    <a:lnTo>
                      <a:pt x="32" y="252"/>
                    </a:lnTo>
                    <a:lnTo>
                      <a:pt x="29" y="253"/>
                    </a:lnTo>
                    <a:lnTo>
                      <a:pt x="28" y="253"/>
                    </a:lnTo>
                    <a:lnTo>
                      <a:pt x="25" y="254"/>
                    </a:lnTo>
                    <a:lnTo>
                      <a:pt x="22" y="261"/>
                    </a:lnTo>
                    <a:lnTo>
                      <a:pt x="22" y="268"/>
                    </a:lnTo>
                    <a:lnTo>
                      <a:pt x="27" y="282"/>
                    </a:lnTo>
                    <a:lnTo>
                      <a:pt x="27" y="283"/>
                    </a:lnTo>
                    <a:lnTo>
                      <a:pt x="25" y="289"/>
                    </a:lnTo>
                    <a:lnTo>
                      <a:pt x="25" y="290"/>
                    </a:lnTo>
                    <a:lnTo>
                      <a:pt x="24" y="292"/>
                    </a:lnTo>
                    <a:lnTo>
                      <a:pt x="22" y="292"/>
                    </a:lnTo>
                    <a:lnTo>
                      <a:pt x="18" y="295"/>
                    </a:lnTo>
                    <a:lnTo>
                      <a:pt x="15" y="306"/>
                    </a:lnTo>
                    <a:lnTo>
                      <a:pt x="21" y="320"/>
                    </a:lnTo>
                    <a:lnTo>
                      <a:pt x="25" y="326"/>
                    </a:lnTo>
                    <a:lnTo>
                      <a:pt x="25" y="328"/>
                    </a:lnTo>
                    <a:lnTo>
                      <a:pt x="18" y="328"/>
                    </a:lnTo>
                    <a:lnTo>
                      <a:pt x="15" y="330"/>
                    </a:lnTo>
                    <a:lnTo>
                      <a:pt x="9" y="340"/>
                    </a:lnTo>
                    <a:lnTo>
                      <a:pt x="9" y="350"/>
                    </a:lnTo>
                    <a:lnTo>
                      <a:pt x="11" y="353"/>
                    </a:lnTo>
                    <a:lnTo>
                      <a:pt x="13" y="355"/>
                    </a:lnTo>
                    <a:lnTo>
                      <a:pt x="14" y="355"/>
                    </a:lnTo>
                    <a:lnTo>
                      <a:pt x="15" y="356"/>
                    </a:lnTo>
                    <a:lnTo>
                      <a:pt x="17" y="356"/>
                    </a:lnTo>
                    <a:lnTo>
                      <a:pt x="17" y="362"/>
                    </a:lnTo>
                    <a:lnTo>
                      <a:pt x="15" y="365"/>
                    </a:lnTo>
                    <a:lnTo>
                      <a:pt x="14" y="365"/>
                    </a:lnTo>
                    <a:lnTo>
                      <a:pt x="6" y="366"/>
                    </a:lnTo>
                    <a:lnTo>
                      <a:pt x="2" y="366"/>
                    </a:lnTo>
                    <a:lnTo>
                      <a:pt x="2" y="367"/>
                    </a:lnTo>
                    <a:lnTo>
                      <a:pt x="0" y="367"/>
                    </a:lnTo>
                    <a:lnTo>
                      <a:pt x="2" y="369"/>
                    </a:lnTo>
                    <a:lnTo>
                      <a:pt x="14" y="369"/>
                    </a:lnTo>
                    <a:lnTo>
                      <a:pt x="17" y="370"/>
                    </a:lnTo>
                    <a:lnTo>
                      <a:pt x="18" y="370"/>
                    </a:lnTo>
                    <a:lnTo>
                      <a:pt x="21" y="372"/>
                    </a:lnTo>
                    <a:lnTo>
                      <a:pt x="24" y="374"/>
                    </a:lnTo>
                    <a:lnTo>
                      <a:pt x="24" y="377"/>
                    </a:lnTo>
                    <a:lnTo>
                      <a:pt x="22" y="379"/>
                    </a:lnTo>
                    <a:lnTo>
                      <a:pt x="22" y="391"/>
                    </a:lnTo>
                    <a:lnTo>
                      <a:pt x="24" y="393"/>
                    </a:lnTo>
                    <a:lnTo>
                      <a:pt x="24" y="394"/>
                    </a:lnTo>
                    <a:lnTo>
                      <a:pt x="27" y="407"/>
                    </a:lnTo>
                    <a:lnTo>
                      <a:pt x="31" y="412"/>
                    </a:lnTo>
                    <a:lnTo>
                      <a:pt x="38" y="416"/>
                    </a:lnTo>
                    <a:lnTo>
                      <a:pt x="42" y="420"/>
                    </a:lnTo>
                    <a:lnTo>
                      <a:pt x="43" y="420"/>
                    </a:lnTo>
                    <a:lnTo>
                      <a:pt x="63" y="416"/>
                    </a:lnTo>
                    <a:lnTo>
                      <a:pt x="72" y="419"/>
                    </a:lnTo>
                    <a:lnTo>
                      <a:pt x="73" y="419"/>
                    </a:lnTo>
                    <a:lnTo>
                      <a:pt x="74" y="420"/>
                    </a:lnTo>
                    <a:lnTo>
                      <a:pt x="74" y="425"/>
                    </a:lnTo>
                    <a:lnTo>
                      <a:pt x="77" y="425"/>
                    </a:lnTo>
                    <a:lnTo>
                      <a:pt x="77" y="426"/>
                    </a:lnTo>
                    <a:lnTo>
                      <a:pt x="80" y="426"/>
                    </a:lnTo>
                    <a:lnTo>
                      <a:pt x="91" y="427"/>
                    </a:lnTo>
                    <a:lnTo>
                      <a:pt x="96" y="429"/>
                    </a:lnTo>
                    <a:lnTo>
                      <a:pt x="106" y="436"/>
                    </a:lnTo>
                    <a:lnTo>
                      <a:pt x="115" y="444"/>
                    </a:lnTo>
                    <a:lnTo>
                      <a:pt x="126" y="446"/>
                    </a:lnTo>
                    <a:lnTo>
                      <a:pt x="127" y="444"/>
                    </a:lnTo>
                    <a:lnTo>
                      <a:pt x="130" y="443"/>
                    </a:lnTo>
                    <a:lnTo>
                      <a:pt x="132" y="443"/>
                    </a:lnTo>
                    <a:lnTo>
                      <a:pt x="154" y="448"/>
                    </a:lnTo>
                    <a:lnTo>
                      <a:pt x="156" y="446"/>
                    </a:lnTo>
                    <a:lnTo>
                      <a:pt x="159" y="441"/>
                    </a:lnTo>
                    <a:lnTo>
                      <a:pt x="161" y="441"/>
                    </a:lnTo>
                    <a:lnTo>
                      <a:pt x="161" y="437"/>
                    </a:lnTo>
                    <a:lnTo>
                      <a:pt x="165" y="417"/>
                    </a:lnTo>
                    <a:lnTo>
                      <a:pt x="165" y="412"/>
                    </a:lnTo>
                    <a:lnTo>
                      <a:pt x="166" y="407"/>
                    </a:lnTo>
                    <a:lnTo>
                      <a:pt x="170" y="402"/>
                    </a:lnTo>
                    <a:lnTo>
                      <a:pt x="178" y="400"/>
                    </a:lnTo>
                    <a:lnTo>
                      <a:pt x="180" y="400"/>
                    </a:lnTo>
                    <a:lnTo>
                      <a:pt x="204" y="404"/>
                    </a:lnTo>
                    <a:lnTo>
                      <a:pt x="226" y="404"/>
                    </a:lnTo>
                    <a:lnTo>
                      <a:pt x="226" y="405"/>
                    </a:lnTo>
                    <a:lnTo>
                      <a:pt x="229" y="407"/>
                    </a:lnTo>
                    <a:lnTo>
                      <a:pt x="233" y="407"/>
                    </a:lnTo>
                    <a:lnTo>
                      <a:pt x="235" y="405"/>
                    </a:lnTo>
                    <a:lnTo>
                      <a:pt x="239" y="404"/>
                    </a:lnTo>
                    <a:lnTo>
                      <a:pt x="240" y="402"/>
                    </a:lnTo>
                    <a:lnTo>
                      <a:pt x="249" y="398"/>
                    </a:lnTo>
                    <a:lnTo>
                      <a:pt x="259" y="391"/>
                    </a:lnTo>
                    <a:lnTo>
                      <a:pt x="278" y="388"/>
                    </a:lnTo>
                    <a:lnTo>
                      <a:pt x="278" y="390"/>
                    </a:lnTo>
                    <a:lnTo>
                      <a:pt x="286" y="393"/>
                    </a:lnTo>
                    <a:lnTo>
                      <a:pt x="288" y="393"/>
                    </a:lnTo>
                    <a:lnTo>
                      <a:pt x="299" y="395"/>
                    </a:lnTo>
                    <a:lnTo>
                      <a:pt x="312" y="395"/>
                    </a:lnTo>
                    <a:lnTo>
                      <a:pt x="321" y="397"/>
                    </a:lnTo>
                    <a:lnTo>
                      <a:pt x="326" y="397"/>
                    </a:lnTo>
                    <a:lnTo>
                      <a:pt x="328" y="395"/>
                    </a:lnTo>
                    <a:lnTo>
                      <a:pt x="331" y="393"/>
                    </a:lnTo>
                    <a:lnTo>
                      <a:pt x="331" y="391"/>
                    </a:lnTo>
                    <a:lnTo>
                      <a:pt x="333" y="387"/>
                    </a:lnTo>
                    <a:lnTo>
                      <a:pt x="341" y="380"/>
                    </a:lnTo>
                    <a:lnTo>
                      <a:pt x="352" y="374"/>
                    </a:lnTo>
                    <a:lnTo>
                      <a:pt x="356" y="373"/>
                    </a:lnTo>
                    <a:lnTo>
                      <a:pt x="356" y="372"/>
                    </a:lnTo>
                    <a:lnTo>
                      <a:pt x="360" y="338"/>
                    </a:lnTo>
                    <a:lnTo>
                      <a:pt x="363" y="333"/>
                    </a:lnTo>
                    <a:lnTo>
                      <a:pt x="370" y="327"/>
                    </a:lnTo>
                    <a:lnTo>
                      <a:pt x="369" y="324"/>
                    </a:lnTo>
                    <a:lnTo>
                      <a:pt x="369" y="323"/>
                    </a:lnTo>
                    <a:lnTo>
                      <a:pt x="401" y="289"/>
                    </a:lnTo>
                    <a:lnTo>
                      <a:pt x="401" y="288"/>
                    </a:lnTo>
                    <a:lnTo>
                      <a:pt x="401" y="286"/>
                    </a:lnTo>
                    <a:lnTo>
                      <a:pt x="407" y="267"/>
                    </a:lnTo>
                    <a:lnTo>
                      <a:pt x="407" y="237"/>
                    </a:lnTo>
                    <a:lnTo>
                      <a:pt x="411" y="236"/>
                    </a:lnTo>
                    <a:lnTo>
                      <a:pt x="412" y="235"/>
                    </a:lnTo>
                    <a:lnTo>
                      <a:pt x="413" y="235"/>
                    </a:lnTo>
                    <a:lnTo>
                      <a:pt x="416" y="230"/>
                    </a:lnTo>
                    <a:lnTo>
                      <a:pt x="423" y="226"/>
                    </a:lnTo>
                    <a:lnTo>
                      <a:pt x="425" y="226"/>
                    </a:lnTo>
                    <a:lnTo>
                      <a:pt x="426" y="222"/>
                    </a:lnTo>
                    <a:lnTo>
                      <a:pt x="436" y="230"/>
                    </a:lnTo>
                    <a:lnTo>
                      <a:pt x="443" y="239"/>
                    </a:lnTo>
                    <a:lnTo>
                      <a:pt x="453" y="240"/>
                    </a:lnTo>
                    <a:lnTo>
                      <a:pt x="467" y="236"/>
                    </a:lnTo>
                    <a:lnTo>
                      <a:pt x="467" y="235"/>
                    </a:lnTo>
                    <a:lnTo>
                      <a:pt x="468" y="235"/>
                    </a:lnTo>
                    <a:lnTo>
                      <a:pt x="471" y="233"/>
                    </a:lnTo>
                    <a:lnTo>
                      <a:pt x="472" y="232"/>
                    </a:lnTo>
                    <a:lnTo>
                      <a:pt x="474" y="229"/>
                    </a:lnTo>
                    <a:lnTo>
                      <a:pt x="482" y="228"/>
                    </a:lnTo>
                    <a:lnTo>
                      <a:pt x="486" y="226"/>
                    </a:lnTo>
                    <a:lnTo>
                      <a:pt x="497" y="226"/>
                    </a:lnTo>
                    <a:lnTo>
                      <a:pt x="500" y="228"/>
                    </a:lnTo>
                    <a:lnTo>
                      <a:pt x="500" y="225"/>
                    </a:lnTo>
                    <a:lnTo>
                      <a:pt x="511" y="219"/>
                    </a:lnTo>
                    <a:lnTo>
                      <a:pt x="521" y="218"/>
                    </a:lnTo>
                    <a:lnTo>
                      <a:pt x="523" y="216"/>
                    </a:lnTo>
                    <a:lnTo>
                      <a:pt x="524" y="214"/>
                    </a:lnTo>
                    <a:lnTo>
                      <a:pt x="524" y="207"/>
                    </a:lnTo>
                    <a:lnTo>
                      <a:pt x="523" y="206"/>
                    </a:lnTo>
                    <a:lnTo>
                      <a:pt x="523" y="203"/>
                    </a:lnTo>
                    <a:lnTo>
                      <a:pt x="517" y="196"/>
                    </a:lnTo>
                    <a:lnTo>
                      <a:pt x="517" y="193"/>
                    </a:lnTo>
                    <a:lnTo>
                      <a:pt x="515" y="192"/>
                    </a:lnTo>
                    <a:lnTo>
                      <a:pt x="500" y="183"/>
                    </a:lnTo>
                    <a:lnTo>
                      <a:pt x="496" y="179"/>
                    </a:lnTo>
                    <a:lnTo>
                      <a:pt x="493" y="172"/>
                    </a:lnTo>
                    <a:lnTo>
                      <a:pt x="496" y="161"/>
                    </a:lnTo>
                    <a:lnTo>
                      <a:pt x="500" y="151"/>
                    </a:lnTo>
                    <a:lnTo>
                      <a:pt x="501" y="136"/>
                    </a:lnTo>
                    <a:lnTo>
                      <a:pt x="504" y="131"/>
                    </a:lnTo>
                    <a:lnTo>
                      <a:pt x="504" y="130"/>
                    </a:lnTo>
                    <a:lnTo>
                      <a:pt x="490" y="130"/>
                    </a:lnTo>
                    <a:lnTo>
                      <a:pt x="476" y="127"/>
                    </a:lnTo>
                    <a:lnTo>
                      <a:pt x="463" y="127"/>
                    </a:lnTo>
                    <a:lnTo>
                      <a:pt x="455" y="129"/>
                    </a:lnTo>
                    <a:lnTo>
                      <a:pt x="453" y="133"/>
                    </a:lnTo>
                    <a:lnTo>
                      <a:pt x="436" y="145"/>
                    </a:lnTo>
                    <a:lnTo>
                      <a:pt x="434" y="148"/>
                    </a:lnTo>
                    <a:lnTo>
                      <a:pt x="434" y="149"/>
                    </a:lnTo>
                    <a:lnTo>
                      <a:pt x="437" y="159"/>
                    </a:lnTo>
                    <a:lnTo>
                      <a:pt x="432" y="168"/>
                    </a:lnTo>
                    <a:lnTo>
                      <a:pt x="427" y="170"/>
                    </a:lnTo>
                    <a:lnTo>
                      <a:pt x="426" y="168"/>
                    </a:lnTo>
                    <a:lnTo>
                      <a:pt x="423" y="166"/>
                    </a:lnTo>
                    <a:lnTo>
                      <a:pt x="422" y="166"/>
                    </a:lnTo>
                    <a:lnTo>
                      <a:pt x="420" y="168"/>
                    </a:lnTo>
                    <a:lnTo>
                      <a:pt x="420" y="166"/>
                    </a:lnTo>
                    <a:lnTo>
                      <a:pt x="416" y="165"/>
                    </a:lnTo>
                    <a:lnTo>
                      <a:pt x="395" y="165"/>
                    </a:lnTo>
                    <a:lnTo>
                      <a:pt x="391" y="166"/>
                    </a:lnTo>
                    <a:lnTo>
                      <a:pt x="391" y="168"/>
                    </a:lnTo>
                    <a:lnTo>
                      <a:pt x="388" y="169"/>
                    </a:lnTo>
                    <a:lnTo>
                      <a:pt x="387" y="170"/>
                    </a:lnTo>
                    <a:lnTo>
                      <a:pt x="387" y="169"/>
                    </a:lnTo>
                    <a:lnTo>
                      <a:pt x="386" y="168"/>
                    </a:lnTo>
                    <a:lnTo>
                      <a:pt x="386" y="166"/>
                    </a:lnTo>
                    <a:lnTo>
                      <a:pt x="384" y="161"/>
                    </a:lnTo>
                    <a:lnTo>
                      <a:pt x="384" y="155"/>
                    </a:lnTo>
                    <a:lnTo>
                      <a:pt x="383" y="149"/>
                    </a:lnTo>
                    <a:lnTo>
                      <a:pt x="379" y="144"/>
                    </a:lnTo>
                    <a:lnTo>
                      <a:pt x="379" y="140"/>
                    </a:lnTo>
                    <a:lnTo>
                      <a:pt x="383" y="137"/>
                    </a:lnTo>
                    <a:lnTo>
                      <a:pt x="386" y="134"/>
                    </a:lnTo>
                    <a:lnTo>
                      <a:pt x="388" y="133"/>
                    </a:lnTo>
                    <a:lnTo>
                      <a:pt x="391" y="133"/>
                    </a:lnTo>
                    <a:lnTo>
                      <a:pt x="393" y="131"/>
                    </a:lnTo>
                    <a:lnTo>
                      <a:pt x="393" y="122"/>
                    </a:lnTo>
                    <a:lnTo>
                      <a:pt x="383" y="119"/>
                    </a:lnTo>
                    <a:lnTo>
                      <a:pt x="380" y="119"/>
                    </a:lnTo>
                    <a:lnTo>
                      <a:pt x="379" y="117"/>
                    </a:lnTo>
                    <a:lnTo>
                      <a:pt x="376" y="116"/>
                    </a:lnTo>
                    <a:lnTo>
                      <a:pt x="374" y="116"/>
                    </a:lnTo>
                    <a:lnTo>
                      <a:pt x="373" y="113"/>
                    </a:lnTo>
                    <a:lnTo>
                      <a:pt x="370" y="113"/>
                    </a:lnTo>
                    <a:lnTo>
                      <a:pt x="369" y="115"/>
                    </a:lnTo>
                    <a:lnTo>
                      <a:pt x="366" y="116"/>
                    </a:lnTo>
                    <a:lnTo>
                      <a:pt x="338" y="112"/>
                    </a:lnTo>
                    <a:lnTo>
                      <a:pt x="330" y="108"/>
                    </a:lnTo>
                    <a:lnTo>
                      <a:pt x="326" y="105"/>
                    </a:lnTo>
                    <a:lnTo>
                      <a:pt x="319" y="98"/>
                    </a:lnTo>
                    <a:lnTo>
                      <a:pt x="307" y="89"/>
                    </a:lnTo>
                    <a:lnTo>
                      <a:pt x="300" y="82"/>
                    </a:lnTo>
                    <a:lnTo>
                      <a:pt x="299" y="82"/>
                    </a:lnTo>
                    <a:lnTo>
                      <a:pt x="299" y="81"/>
                    </a:lnTo>
                    <a:lnTo>
                      <a:pt x="295" y="69"/>
                    </a:lnTo>
                    <a:lnTo>
                      <a:pt x="295" y="67"/>
                    </a:lnTo>
                    <a:lnTo>
                      <a:pt x="288" y="43"/>
                    </a:lnTo>
                    <a:lnTo>
                      <a:pt x="288" y="42"/>
                    </a:lnTo>
                    <a:lnTo>
                      <a:pt x="286" y="41"/>
                    </a:lnTo>
                    <a:lnTo>
                      <a:pt x="286" y="39"/>
                    </a:lnTo>
                    <a:lnTo>
                      <a:pt x="285" y="41"/>
                    </a:lnTo>
                    <a:lnTo>
                      <a:pt x="283" y="41"/>
                    </a:lnTo>
                    <a:lnTo>
                      <a:pt x="283" y="38"/>
                    </a:lnTo>
                    <a:lnTo>
                      <a:pt x="273" y="27"/>
                    </a:lnTo>
                    <a:lnTo>
                      <a:pt x="266" y="24"/>
                    </a:lnTo>
                    <a:lnTo>
                      <a:pt x="261" y="18"/>
                    </a:lnTo>
                    <a:lnTo>
                      <a:pt x="259" y="7"/>
                    </a:lnTo>
                    <a:lnTo>
                      <a:pt x="246" y="0"/>
                    </a:lnTo>
                    <a:lnTo>
                      <a:pt x="245" y="0"/>
                    </a:lnTo>
                    <a:lnTo>
                      <a:pt x="245" y="2"/>
                    </a:lnTo>
                    <a:lnTo>
                      <a:pt x="239" y="10"/>
                    </a:lnTo>
                    <a:lnTo>
                      <a:pt x="226" y="15"/>
                    </a:lnTo>
                    <a:lnTo>
                      <a:pt x="225" y="15"/>
                    </a:lnTo>
                    <a:lnTo>
                      <a:pt x="225" y="17"/>
                    </a:lnTo>
                    <a:lnTo>
                      <a:pt x="228" y="24"/>
                    </a:lnTo>
                    <a:lnTo>
                      <a:pt x="229" y="35"/>
                    </a:lnTo>
                    <a:lnTo>
                      <a:pt x="211" y="49"/>
                    </a:lnTo>
                    <a:lnTo>
                      <a:pt x="207" y="49"/>
                    </a:lnTo>
                    <a:lnTo>
                      <a:pt x="207" y="50"/>
                    </a:lnTo>
                    <a:lnTo>
                      <a:pt x="208" y="52"/>
                    </a:lnTo>
                    <a:lnTo>
                      <a:pt x="203" y="53"/>
                    </a:lnTo>
                    <a:lnTo>
                      <a:pt x="192" y="63"/>
                    </a:lnTo>
                    <a:lnTo>
                      <a:pt x="182" y="66"/>
                    </a:lnTo>
                    <a:lnTo>
                      <a:pt x="163" y="59"/>
                    </a:lnTo>
                    <a:lnTo>
                      <a:pt x="155" y="52"/>
                    </a:lnTo>
                    <a:lnTo>
                      <a:pt x="148" y="43"/>
                    </a:lnTo>
                    <a:lnTo>
                      <a:pt x="147" y="43"/>
                    </a:lnTo>
                    <a:lnTo>
                      <a:pt x="140" y="45"/>
                    </a:lnTo>
                    <a:lnTo>
                      <a:pt x="132" y="50"/>
                    </a:lnTo>
                    <a:lnTo>
                      <a:pt x="120" y="55"/>
                    </a:lnTo>
                    <a:lnTo>
                      <a:pt x="118" y="56"/>
                    </a:lnTo>
                    <a:lnTo>
                      <a:pt x="118" y="57"/>
                    </a:lnTo>
                    <a:lnTo>
                      <a:pt x="112" y="69"/>
                    </a:lnTo>
                    <a:lnTo>
                      <a:pt x="110" y="69"/>
                    </a:lnTo>
                    <a:lnTo>
                      <a:pt x="108" y="71"/>
                    </a:lnTo>
                    <a:lnTo>
                      <a:pt x="106" y="71"/>
                    </a:lnTo>
                    <a:lnTo>
                      <a:pt x="105" y="74"/>
                    </a:lnTo>
                    <a:lnTo>
                      <a:pt x="103" y="82"/>
                    </a:lnTo>
                    <a:lnTo>
                      <a:pt x="103" y="87"/>
                    </a:lnTo>
                    <a:lnTo>
                      <a:pt x="122" y="110"/>
                    </a:lnTo>
                    <a:lnTo>
                      <a:pt x="123" y="113"/>
                    </a:lnTo>
                    <a:lnTo>
                      <a:pt x="125" y="115"/>
                    </a:lnTo>
                    <a:lnTo>
                      <a:pt x="126" y="119"/>
                    </a:lnTo>
                    <a:lnTo>
                      <a:pt x="127" y="120"/>
                    </a:lnTo>
                    <a:lnTo>
                      <a:pt x="129" y="120"/>
                    </a:lnTo>
                    <a:lnTo>
                      <a:pt x="133" y="123"/>
                    </a:lnTo>
                    <a:lnTo>
                      <a:pt x="161" y="130"/>
                    </a:lnTo>
                    <a:lnTo>
                      <a:pt x="173" y="140"/>
                    </a:lnTo>
                    <a:lnTo>
                      <a:pt x="175" y="144"/>
                    </a:lnTo>
                    <a:lnTo>
                      <a:pt x="178" y="148"/>
                    </a:lnTo>
                    <a:lnTo>
                      <a:pt x="179" y="148"/>
                    </a:lnTo>
                    <a:lnTo>
                      <a:pt x="179" y="149"/>
                    </a:lnTo>
                    <a:lnTo>
                      <a:pt x="180" y="151"/>
                    </a:lnTo>
                    <a:lnTo>
                      <a:pt x="183" y="155"/>
                    </a:lnTo>
                    <a:lnTo>
                      <a:pt x="183" y="156"/>
                    </a:lnTo>
                    <a:lnTo>
                      <a:pt x="185" y="159"/>
                    </a:lnTo>
                    <a:lnTo>
                      <a:pt x="185" y="161"/>
                    </a:lnTo>
                    <a:lnTo>
                      <a:pt x="186" y="165"/>
                    </a:lnTo>
                    <a:lnTo>
                      <a:pt x="186" y="170"/>
                    </a:lnTo>
                    <a:lnTo>
                      <a:pt x="185" y="172"/>
                    </a:lnTo>
                    <a:lnTo>
                      <a:pt x="185" y="173"/>
                    </a:lnTo>
                    <a:lnTo>
                      <a:pt x="183" y="175"/>
                    </a:lnTo>
                    <a:lnTo>
                      <a:pt x="180" y="176"/>
                    </a:lnTo>
                    <a:lnTo>
                      <a:pt x="179" y="176"/>
                    </a:lnTo>
                    <a:lnTo>
                      <a:pt x="158" y="163"/>
                    </a:lnTo>
                    <a:lnTo>
                      <a:pt x="152" y="158"/>
                    </a:lnTo>
                    <a:lnTo>
                      <a:pt x="132" y="141"/>
                    </a:lnTo>
                    <a:lnTo>
                      <a:pt x="127" y="141"/>
                    </a:lnTo>
                    <a:lnTo>
                      <a:pt x="122" y="147"/>
                    </a:lnTo>
                    <a:lnTo>
                      <a:pt x="105" y="165"/>
                    </a:lnTo>
                    <a:lnTo>
                      <a:pt x="101" y="165"/>
                    </a:lnTo>
                    <a:lnTo>
                      <a:pt x="94" y="163"/>
                    </a:lnTo>
                    <a:lnTo>
                      <a:pt x="92" y="163"/>
                    </a:lnTo>
                    <a:lnTo>
                      <a:pt x="94" y="165"/>
                    </a:lnTo>
                    <a:lnTo>
                      <a:pt x="94" y="168"/>
                    </a:lnTo>
                    <a:lnTo>
                      <a:pt x="96" y="170"/>
                    </a:lnTo>
                    <a:lnTo>
                      <a:pt x="98" y="170"/>
                    </a:lnTo>
                    <a:lnTo>
                      <a:pt x="102" y="175"/>
                    </a:lnTo>
                    <a:lnTo>
                      <a:pt x="102" y="177"/>
                    </a:lnTo>
                    <a:lnTo>
                      <a:pt x="101" y="183"/>
                    </a:lnTo>
                    <a:lnTo>
                      <a:pt x="98" y="189"/>
                    </a:lnTo>
                    <a:lnTo>
                      <a:pt x="94" y="189"/>
                    </a:lnTo>
                    <a:lnTo>
                      <a:pt x="91" y="186"/>
                    </a:lnTo>
                    <a:lnTo>
                      <a:pt x="88" y="184"/>
                    </a:lnTo>
                    <a:lnTo>
                      <a:pt x="80" y="189"/>
                    </a:lnTo>
                    <a:lnTo>
                      <a:pt x="78" y="190"/>
                    </a:lnTo>
                    <a:lnTo>
                      <a:pt x="74" y="196"/>
                    </a:lnTo>
                    <a:lnTo>
                      <a:pt x="77" y="203"/>
                    </a:lnTo>
                    <a:lnTo>
                      <a:pt x="85" y="208"/>
                    </a:lnTo>
                    <a:lnTo>
                      <a:pt x="88" y="211"/>
                    </a:lnTo>
                    <a:lnTo>
                      <a:pt x="88" y="212"/>
                    </a:lnTo>
                    <a:lnTo>
                      <a:pt x="89" y="211"/>
                    </a:lnTo>
                    <a:lnTo>
                      <a:pt x="91" y="211"/>
                    </a:lnTo>
                    <a:lnTo>
                      <a:pt x="92" y="212"/>
                    </a:lnTo>
                    <a:lnTo>
                      <a:pt x="94" y="215"/>
                    </a:lnTo>
                    <a:lnTo>
                      <a:pt x="95" y="223"/>
                    </a:lnTo>
                    <a:lnTo>
                      <a:pt x="88" y="226"/>
                    </a:lnTo>
                    <a:lnTo>
                      <a:pt x="78" y="226"/>
                    </a:lnTo>
                    <a:lnTo>
                      <a:pt x="78" y="230"/>
                    </a:lnTo>
                    <a:lnTo>
                      <a:pt x="80" y="230"/>
                    </a:lnTo>
                    <a:lnTo>
                      <a:pt x="82" y="232"/>
                    </a:lnTo>
                    <a:lnTo>
                      <a:pt x="85" y="232"/>
                    </a:lnTo>
                    <a:lnTo>
                      <a:pt x="85" y="233"/>
                    </a:lnTo>
                    <a:lnTo>
                      <a:pt x="82" y="236"/>
                    </a:lnTo>
                    <a:lnTo>
                      <a:pt x="70" y="244"/>
                    </a:lnTo>
                    <a:lnTo>
                      <a:pt x="66" y="244"/>
                    </a:lnTo>
                    <a:lnTo>
                      <a:pt x="60" y="243"/>
                    </a:lnTo>
                    <a:lnTo>
                      <a:pt x="53" y="237"/>
                    </a:lnTo>
                    <a:lnTo>
                      <a:pt x="53" y="236"/>
                    </a:lnTo>
                    <a:lnTo>
                      <a:pt x="50" y="233"/>
                    </a:lnTo>
                    <a:lnTo>
                      <a:pt x="50" y="232"/>
                    </a:lnTo>
                    <a:lnTo>
                      <a:pt x="49" y="229"/>
                    </a:lnTo>
                    <a:lnTo>
                      <a:pt x="49" y="226"/>
                    </a:lnTo>
                    <a:lnTo>
                      <a:pt x="48" y="225"/>
                    </a:lnTo>
                    <a:lnTo>
                      <a:pt x="45" y="221"/>
                    </a:lnTo>
                    <a:lnTo>
                      <a:pt x="38" y="218"/>
                    </a:lnTo>
                    <a:lnTo>
                      <a:pt x="28" y="219"/>
                    </a:lnTo>
                    <a:lnTo>
                      <a:pt x="20" y="214"/>
                    </a:lnTo>
                    <a:lnTo>
                      <a:pt x="18" y="21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57" name="Freeform 988">
                <a:extLst>
                  <a:ext uri="{FF2B5EF4-FFF2-40B4-BE49-F238E27FC236}">
                    <a16:creationId xmlns:a16="http://schemas.microsoft.com/office/drawing/2014/main" id="{27ECC019-AB84-5F18-C56A-098D10703B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3" y="2679"/>
                <a:ext cx="73" cy="72"/>
              </a:xfrm>
              <a:custGeom>
                <a:avLst/>
                <a:gdLst>
                  <a:gd name="T0" fmla="*/ 149 w 293"/>
                  <a:gd name="T1" fmla="*/ 3 h 286"/>
                  <a:gd name="T2" fmla="*/ 137 w 293"/>
                  <a:gd name="T3" fmla="*/ 8 h 286"/>
                  <a:gd name="T4" fmla="*/ 128 w 293"/>
                  <a:gd name="T5" fmla="*/ 1 h 286"/>
                  <a:gd name="T6" fmla="*/ 110 w 293"/>
                  <a:gd name="T7" fmla="*/ 14 h 286"/>
                  <a:gd name="T8" fmla="*/ 83 w 293"/>
                  <a:gd name="T9" fmla="*/ 3 h 286"/>
                  <a:gd name="T10" fmla="*/ 65 w 293"/>
                  <a:gd name="T11" fmla="*/ 20 h 286"/>
                  <a:gd name="T12" fmla="*/ 51 w 293"/>
                  <a:gd name="T13" fmla="*/ 18 h 286"/>
                  <a:gd name="T14" fmla="*/ 36 w 293"/>
                  <a:gd name="T15" fmla="*/ 3 h 286"/>
                  <a:gd name="T16" fmla="*/ 30 w 293"/>
                  <a:gd name="T17" fmla="*/ 14 h 286"/>
                  <a:gd name="T18" fmla="*/ 16 w 293"/>
                  <a:gd name="T19" fmla="*/ 60 h 286"/>
                  <a:gd name="T20" fmla="*/ 0 w 293"/>
                  <a:gd name="T21" fmla="*/ 101 h 286"/>
                  <a:gd name="T22" fmla="*/ 14 w 293"/>
                  <a:gd name="T23" fmla="*/ 115 h 286"/>
                  <a:gd name="T24" fmla="*/ 29 w 293"/>
                  <a:gd name="T25" fmla="*/ 140 h 286"/>
                  <a:gd name="T26" fmla="*/ 30 w 293"/>
                  <a:gd name="T27" fmla="*/ 155 h 286"/>
                  <a:gd name="T28" fmla="*/ 46 w 293"/>
                  <a:gd name="T29" fmla="*/ 165 h 286"/>
                  <a:gd name="T30" fmla="*/ 64 w 293"/>
                  <a:gd name="T31" fmla="*/ 173 h 286"/>
                  <a:gd name="T32" fmla="*/ 53 w 293"/>
                  <a:gd name="T33" fmla="*/ 185 h 286"/>
                  <a:gd name="T34" fmla="*/ 37 w 293"/>
                  <a:gd name="T35" fmla="*/ 187 h 286"/>
                  <a:gd name="T36" fmla="*/ 32 w 293"/>
                  <a:gd name="T37" fmla="*/ 218 h 286"/>
                  <a:gd name="T38" fmla="*/ 36 w 293"/>
                  <a:gd name="T39" fmla="*/ 229 h 286"/>
                  <a:gd name="T40" fmla="*/ 43 w 293"/>
                  <a:gd name="T41" fmla="*/ 235 h 286"/>
                  <a:gd name="T42" fmla="*/ 54 w 293"/>
                  <a:gd name="T43" fmla="*/ 249 h 286"/>
                  <a:gd name="T44" fmla="*/ 42 w 293"/>
                  <a:gd name="T45" fmla="*/ 256 h 286"/>
                  <a:gd name="T46" fmla="*/ 47 w 293"/>
                  <a:gd name="T47" fmla="*/ 277 h 286"/>
                  <a:gd name="T48" fmla="*/ 50 w 293"/>
                  <a:gd name="T49" fmla="*/ 286 h 286"/>
                  <a:gd name="T50" fmla="*/ 58 w 293"/>
                  <a:gd name="T51" fmla="*/ 281 h 286"/>
                  <a:gd name="T52" fmla="*/ 85 w 293"/>
                  <a:gd name="T53" fmla="*/ 282 h 286"/>
                  <a:gd name="T54" fmla="*/ 95 w 293"/>
                  <a:gd name="T55" fmla="*/ 284 h 286"/>
                  <a:gd name="T56" fmla="*/ 99 w 293"/>
                  <a:gd name="T57" fmla="*/ 261 h 286"/>
                  <a:gd name="T58" fmla="*/ 139 w 293"/>
                  <a:gd name="T59" fmla="*/ 243 h 286"/>
                  <a:gd name="T60" fmla="*/ 169 w 293"/>
                  <a:gd name="T61" fmla="*/ 247 h 286"/>
                  <a:gd name="T62" fmla="*/ 223 w 293"/>
                  <a:gd name="T63" fmla="*/ 232 h 286"/>
                  <a:gd name="T64" fmla="*/ 244 w 293"/>
                  <a:gd name="T65" fmla="*/ 219 h 286"/>
                  <a:gd name="T66" fmla="*/ 272 w 293"/>
                  <a:gd name="T67" fmla="*/ 211 h 286"/>
                  <a:gd name="T68" fmla="*/ 268 w 293"/>
                  <a:gd name="T69" fmla="*/ 189 h 286"/>
                  <a:gd name="T70" fmla="*/ 258 w 293"/>
                  <a:gd name="T71" fmla="*/ 180 h 286"/>
                  <a:gd name="T72" fmla="*/ 250 w 293"/>
                  <a:gd name="T73" fmla="*/ 183 h 286"/>
                  <a:gd name="T74" fmla="*/ 226 w 293"/>
                  <a:gd name="T75" fmla="*/ 145 h 286"/>
                  <a:gd name="T76" fmla="*/ 240 w 293"/>
                  <a:gd name="T77" fmla="*/ 127 h 286"/>
                  <a:gd name="T78" fmla="*/ 241 w 293"/>
                  <a:gd name="T79" fmla="*/ 104 h 286"/>
                  <a:gd name="T80" fmla="*/ 255 w 293"/>
                  <a:gd name="T81" fmla="*/ 97 h 286"/>
                  <a:gd name="T82" fmla="*/ 273 w 293"/>
                  <a:gd name="T83" fmla="*/ 99 h 286"/>
                  <a:gd name="T84" fmla="*/ 277 w 293"/>
                  <a:gd name="T85" fmla="*/ 98 h 286"/>
                  <a:gd name="T86" fmla="*/ 293 w 293"/>
                  <a:gd name="T87" fmla="*/ 73 h 286"/>
                  <a:gd name="T88" fmla="*/ 261 w 293"/>
                  <a:gd name="T89" fmla="*/ 59 h 286"/>
                  <a:gd name="T90" fmla="*/ 261 w 293"/>
                  <a:gd name="T91" fmla="*/ 23 h 286"/>
                  <a:gd name="T92" fmla="*/ 222 w 293"/>
                  <a:gd name="T93" fmla="*/ 45 h 286"/>
                  <a:gd name="T94" fmla="*/ 209 w 293"/>
                  <a:gd name="T95" fmla="*/ 48 h 286"/>
                  <a:gd name="T96" fmla="*/ 167 w 293"/>
                  <a:gd name="T97" fmla="*/ 13 h 2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93" h="286">
                    <a:moveTo>
                      <a:pt x="152" y="0"/>
                    </a:moveTo>
                    <a:lnTo>
                      <a:pt x="150" y="0"/>
                    </a:lnTo>
                    <a:lnTo>
                      <a:pt x="150" y="1"/>
                    </a:lnTo>
                    <a:lnTo>
                      <a:pt x="149" y="3"/>
                    </a:lnTo>
                    <a:lnTo>
                      <a:pt x="148" y="6"/>
                    </a:lnTo>
                    <a:lnTo>
                      <a:pt x="145" y="7"/>
                    </a:lnTo>
                    <a:lnTo>
                      <a:pt x="141" y="8"/>
                    </a:lnTo>
                    <a:lnTo>
                      <a:pt x="137" y="8"/>
                    </a:lnTo>
                    <a:lnTo>
                      <a:pt x="134" y="6"/>
                    </a:lnTo>
                    <a:lnTo>
                      <a:pt x="134" y="3"/>
                    </a:lnTo>
                    <a:lnTo>
                      <a:pt x="133" y="1"/>
                    </a:lnTo>
                    <a:lnTo>
                      <a:pt x="128" y="1"/>
                    </a:lnTo>
                    <a:lnTo>
                      <a:pt x="121" y="0"/>
                    </a:lnTo>
                    <a:lnTo>
                      <a:pt x="118" y="3"/>
                    </a:lnTo>
                    <a:lnTo>
                      <a:pt x="111" y="11"/>
                    </a:lnTo>
                    <a:lnTo>
                      <a:pt x="110" y="14"/>
                    </a:lnTo>
                    <a:lnTo>
                      <a:pt x="107" y="14"/>
                    </a:lnTo>
                    <a:lnTo>
                      <a:pt x="99" y="7"/>
                    </a:lnTo>
                    <a:lnTo>
                      <a:pt x="96" y="3"/>
                    </a:lnTo>
                    <a:lnTo>
                      <a:pt x="83" y="3"/>
                    </a:lnTo>
                    <a:lnTo>
                      <a:pt x="83" y="4"/>
                    </a:lnTo>
                    <a:lnTo>
                      <a:pt x="81" y="8"/>
                    </a:lnTo>
                    <a:lnTo>
                      <a:pt x="76" y="13"/>
                    </a:lnTo>
                    <a:lnTo>
                      <a:pt x="65" y="20"/>
                    </a:lnTo>
                    <a:lnTo>
                      <a:pt x="58" y="21"/>
                    </a:lnTo>
                    <a:lnTo>
                      <a:pt x="53" y="20"/>
                    </a:lnTo>
                    <a:lnTo>
                      <a:pt x="51" y="20"/>
                    </a:lnTo>
                    <a:lnTo>
                      <a:pt x="51" y="18"/>
                    </a:lnTo>
                    <a:lnTo>
                      <a:pt x="42" y="10"/>
                    </a:lnTo>
                    <a:lnTo>
                      <a:pt x="42" y="7"/>
                    </a:lnTo>
                    <a:lnTo>
                      <a:pt x="37" y="3"/>
                    </a:lnTo>
                    <a:lnTo>
                      <a:pt x="36" y="3"/>
                    </a:lnTo>
                    <a:lnTo>
                      <a:pt x="35" y="4"/>
                    </a:lnTo>
                    <a:lnTo>
                      <a:pt x="32" y="6"/>
                    </a:lnTo>
                    <a:lnTo>
                      <a:pt x="30" y="6"/>
                    </a:lnTo>
                    <a:lnTo>
                      <a:pt x="30" y="14"/>
                    </a:lnTo>
                    <a:lnTo>
                      <a:pt x="32" y="24"/>
                    </a:lnTo>
                    <a:lnTo>
                      <a:pt x="30" y="27"/>
                    </a:lnTo>
                    <a:lnTo>
                      <a:pt x="25" y="31"/>
                    </a:lnTo>
                    <a:lnTo>
                      <a:pt x="16" y="60"/>
                    </a:lnTo>
                    <a:lnTo>
                      <a:pt x="14" y="85"/>
                    </a:lnTo>
                    <a:lnTo>
                      <a:pt x="4" y="95"/>
                    </a:lnTo>
                    <a:lnTo>
                      <a:pt x="0" y="99"/>
                    </a:lnTo>
                    <a:lnTo>
                      <a:pt x="0" y="101"/>
                    </a:lnTo>
                    <a:lnTo>
                      <a:pt x="3" y="102"/>
                    </a:lnTo>
                    <a:lnTo>
                      <a:pt x="3" y="104"/>
                    </a:lnTo>
                    <a:lnTo>
                      <a:pt x="9" y="111"/>
                    </a:lnTo>
                    <a:lnTo>
                      <a:pt x="14" y="115"/>
                    </a:lnTo>
                    <a:lnTo>
                      <a:pt x="15" y="115"/>
                    </a:lnTo>
                    <a:lnTo>
                      <a:pt x="23" y="120"/>
                    </a:lnTo>
                    <a:lnTo>
                      <a:pt x="26" y="128"/>
                    </a:lnTo>
                    <a:lnTo>
                      <a:pt x="29" y="140"/>
                    </a:lnTo>
                    <a:lnTo>
                      <a:pt x="29" y="143"/>
                    </a:lnTo>
                    <a:lnTo>
                      <a:pt x="28" y="147"/>
                    </a:lnTo>
                    <a:lnTo>
                      <a:pt x="28" y="151"/>
                    </a:lnTo>
                    <a:lnTo>
                      <a:pt x="30" y="155"/>
                    </a:lnTo>
                    <a:lnTo>
                      <a:pt x="32" y="157"/>
                    </a:lnTo>
                    <a:lnTo>
                      <a:pt x="35" y="161"/>
                    </a:lnTo>
                    <a:lnTo>
                      <a:pt x="37" y="162"/>
                    </a:lnTo>
                    <a:lnTo>
                      <a:pt x="46" y="165"/>
                    </a:lnTo>
                    <a:lnTo>
                      <a:pt x="49" y="165"/>
                    </a:lnTo>
                    <a:lnTo>
                      <a:pt x="53" y="166"/>
                    </a:lnTo>
                    <a:lnTo>
                      <a:pt x="56" y="166"/>
                    </a:lnTo>
                    <a:lnTo>
                      <a:pt x="64" y="173"/>
                    </a:lnTo>
                    <a:lnTo>
                      <a:pt x="65" y="176"/>
                    </a:lnTo>
                    <a:lnTo>
                      <a:pt x="65" y="182"/>
                    </a:lnTo>
                    <a:lnTo>
                      <a:pt x="61" y="186"/>
                    </a:lnTo>
                    <a:lnTo>
                      <a:pt x="53" y="185"/>
                    </a:lnTo>
                    <a:lnTo>
                      <a:pt x="43" y="182"/>
                    </a:lnTo>
                    <a:lnTo>
                      <a:pt x="39" y="183"/>
                    </a:lnTo>
                    <a:lnTo>
                      <a:pt x="39" y="185"/>
                    </a:lnTo>
                    <a:lnTo>
                      <a:pt x="37" y="187"/>
                    </a:lnTo>
                    <a:lnTo>
                      <a:pt x="30" y="197"/>
                    </a:lnTo>
                    <a:lnTo>
                      <a:pt x="29" y="201"/>
                    </a:lnTo>
                    <a:lnTo>
                      <a:pt x="29" y="207"/>
                    </a:lnTo>
                    <a:lnTo>
                      <a:pt x="32" y="218"/>
                    </a:lnTo>
                    <a:lnTo>
                      <a:pt x="32" y="219"/>
                    </a:lnTo>
                    <a:lnTo>
                      <a:pt x="30" y="221"/>
                    </a:lnTo>
                    <a:lnTo>
                      <a:pt x="30" y="224"/>
                    </a:lnTo>
                    <a:lnTo>
                      <a:pt x="36" y="229"/>
                    </a:lnTo>
                    <a:lnTo>
                      <a:pt x="37" y="232"/>
                    </a:lnTo>
                    <a:lnTo>
                      <a:pt x="39" y="232"/>
                    </a:lnTo>
                    <a:lnTo>
                      <a:pt x="42" y="233"/>
                    </a:lnTo>
                    <a:lnTo>
                      <a:pt x="43" y="235"/>
                    </a:lnTo>
                    <a:lnTo>
                      <a:pt x="46" y="235"/>
                    </a:lnTo>
                    <a:lnTo>
                      <a:pt x="56" y="238"/>
                    </a:lnTo>
                    <a:lnTo>
                      <a:pt x="56" y="247"/>
                    </a:lnTo>
                    <a:lnTo>
                      <a:pt x="54" y="249"/>
                    </a:lnTo>
                    <a:lnTo>
                      <a:pt x="51" y="249"/>
                    </a:lnTo>
                    <a:lnTo>
                      <a:pt x="49" y="250"/>
                    </a:lnTo>
                    <a:lnTo>
                      <a:pt x="46" y="253"/>
                    </a:lnTo>
                    <a:lnTo>
                      <a:pt x="42" y="256"/>
                    </a:lnTo>
                    <a:lnTo>
                      <a:pt x="42" y="260"/>
                    </a:lnTo>
                    <a:lnTo>
                      <a:pt x="46" y="265"/>
                    </a:lnTo>
                    <a:lnTo>
                      <a:pt x="47" y="271"/>
                    </a:lnTo>
                    <a:lnTo>
                      <a:pt x="47" y="277"/>
                    </a:lnTo>
                    <a:lnTo>
                      <a:pt x="49" y="282"/>
                    </a:lnTo>
                    <a:lnTo>
                      <a:pt x="49" y="284"/>
                    </a:lnTo>
                    <a:lnTo>
                      <a:pt x="50" y="285"/>
                    </a:lnTo>
                    <a:lnTo>
                      <a:pt x="50" y="286"/>
                    </a:lnTo>
                    <a:lnTo>
                      <a:pt x="51" y="285"/>
                    </a:lnTo>
                    <a:lnTo>
                      <a:pt x="54" y="284"/>
                    </a:lnTo>
                    <a:lnTo>
                      <a:pt x="54" y="282"/>
                    </a:lnTo>
                    <a:lnTo>
                      <a:pt x="58" y="281"/>
                    </a:lnTo>
                    <a:lnTo>
                      <a:pt x="79" y="281"/>
                    </a:lnTo>
                    <a:lnTo>
                      <a:pt x="83" y="282"/>
                    </a:lnTo>
                    <a:lnTo>
                      <a:pt x="83" y="284"/>
                    </a:lnTo>
                    <a:lnTo>
                      <a:pt x="85" y="282"/>
                    </a:lnTo>
                    <a:lnTo>
                      <a:pt x="86" y="282"/>
                    </a:lnTo>
                    <a:lnTo>
                      <a:pt x="89" y="284"/>
                    </a:lnTo>
                    <a:lnTo>
                      <a:pt x="90" y="286"/>
                    </a:lnTo>
                    <a:lnTo>
                      <a:pt x="95" y="284"/>
                    </a:lnTo>
                    <a:lnTo>
                      <a:pt x="100" y="275"/>
                    </a:lnTo>
                    <a:lnTo>
                      <a:pt x="97" y="265"/>
                    </a:lnTo>
                    <a:lnTo>
                      <a:pt x="97" y="264"/>
                    </a:lnTo>
                    <a:lnTo>
                      <a:pt x="99" y="261"/>
                    </a:lnTo>
                    <a:lnTo>
                      <a:pt x="116" y="249"/>
                    </a:lnTo>
                    <a:lnTo>
                      <a:pt x="118" y="245"/>
                    </a:lnTo>
                    <a:lnTo>
                      <a:pt x="126" y="243"/>
                    </a:lnTo>
                    <a:lnTo>
                      <a:pt x="139" y="243"/>
                    </a:lnTo>
                    <a:lnTo>
                      <a:pt x="153" y="246"/>
                    </a:lnTo>
                    <a:lnTo>
                      <a:pt x="167" y="246"/>
                    </a:lnTo>
                    <a:lnTo>
                      <a:pt x="167" y="247"/>
                    </a:lnTo>
                    <a:lnTo>
                      <a:pt x="169" y="247"/>
                    </a:lnTo>
                    <a:lnTo>
                      <a:pt x="177" y="238"/>
                    </a:lnTo>
                    <a:lnTo>
                      <a:pt x="180" y="231"/>
                    </a:lnTo>
                    <a:lnTo>
                      <a:pt x="187" y="228"/>
                    </a:lnTo>
                    <a:lnTo>
                      <a:pt x="223" y="232"/>
                    </a:lnTo>
                    <a:lnTo>
                      <a:pt x="234" y="232"/>
                    </a:lnTo>
                    <a:lnTo>
                      <a:pt x="238" y="224"/>
                    </a:lnTo>
                    <a:lnTo>
                      <a:pt x="240" y="222"/>
                    </a:lnTo>
                    <a:lnTo>
                      <a:pt x="244" y="219"/>
                    </a:lnTo>
                    <a:lnTo>
                      <a:pt x="250" y="218"/>
                    </a:lnTo>
                    <a:lnTo>
                      <a:pt x="260" y="218"/>
                    </a:lnTo>
                    <a:lnTo>
                      <a:pt x="268" y="217"/>
                    </a:lnTo>
                    <a:lnTo>
                      <a:pt x="272" y="211"/>
                    </a:lnTo>
                    <a:lnTo>
                      <a:pt x="272" y="198"/>
                    </a:lnTo>
                    <a:lnTo>
                      <a:pt x="269" y="197"/>
                    </a:lnTo>
                    <a:lnTo>
                      <a:pt x="269" y="193"/>
                    </a:lnTo>
                    <a:lnTo>
                      <a:pt x="268" y="189"/>
                    </a:lnTo>
                    <a:lnTo>
                      <a:pt x="267" y="185"/>
                    </a:lnTo>
                    <a:lnTo>
                      <a:pt x="267" y="183"/>
                    </a:lnTo>
                    <a:lnTo>
                      <a:pt x="265" y="183"/>
                    </a:lnTo>
                    <a:lnTo>
                      <a:pt x="258" y="180"/>
                    </a:lnTo>
                    <a:lnTo>
                      <a:pt x="254" y="180"/>
                    </a:lnTo>
                    <a:lnTo>
                      <a:pt x="251" y="182"/>
                    </a:lnTo>
                    <a:lnTo>
                      <a:pt x="250" y="182"/>
                    </a:lnTo>
                    <a:lnTo>
                      <a:pt x="250" y="183"/>
                    </a:lnTo>
                    <a:lnTo>
                      <a:pt x="238" y="176"/>
                    </a:lnTo>
                    <a:lnTo>
                      <a:pt x="230" y="165"/>
                    </a:lnTo>
                    <a:lnTo>
                      <a:pt x="226" y="148"/>
                    </a:lnTo>
                    <a:lnTo>
                      <a:pt x="226" y="145"/>
                    </a:lnTo>
                    <a:lnTo>
                      <a:pt x="229" y="145"/>
                    </a:lnTo>
                    <a:lnTo>
                      <a:pt x="231" y="147"/>
                    </a:lnTo>
                    <a:lnTo>
                      <a:pt x="241" y="137"/>
                    </a:lnTo>
                    <a:lnTo>
                      <a:pt x="240" y="127"/>
                    </a:lnTo>
                    <a:lnTo>
                      <a:pt x="247" y="115"/>
                    </a:lnTo>
                    <a:lnTo>
                      <a:pt x="243" y="106"/>
                    </a:lnTo>
                    <a:lnTo>
                      <a:pt x="241" y="105"/>
                    </a:lnTo>
                    <a:lnTo>
                      <a:pt x="241" y="104"/>
                    </a:lnTo>
                    <a:lnTo>
                      <a:pt x="251" y="101"/>
                    </a:lnTo>
                    <a:lnTo>
                      <a:pt x="254" y="99"/>
                    </a:lnTo>
                    <a:lnTo>
                      <a:pt x="255" y="98"/>
                    </a:lnTo>
                    <a:lnTo>
                      <a:pt x="255" y="97"/>
                    </a:lnTo>
                    <a:lnTo>
                      <a:pt x="261" y="94"/>
                    </a:lnTo>
                    <a:lnTo>
                      <a:pt x="267" y="95"/>
                    </a:lnTo>
                    <a:lnTo>
                      <a:pt x="272" y="98"/>
                    </a:lnTo>
                    <a:lnTo>
                      <a:pt x="273" y="99"/>
                    </a:lnTo>
                    <a:lnTo>
                      <a:pt x="273" y="101"/>
                    </a:lnTo>
                    <a:lnTo>
                      <a:pt x="276" y="99"/>
                    </a:lnTo>
                    <a:lnTo>
                      <a:pt x="276" y="98"/>
                    </a:lnTo>
                    <a:lnTo>
                      <a:pt x="277" y="98"/>
                    </a:lnTo>
                    <a:lnTo>
                      <a:pt x="282" y="95"/>
                    </a:lnTo>
                    <a:lnTo>
                      <a:pt x="289" y="94"/>
                    </a:lnTo>
                    <a:lnTo>
                      <a:pt x="293" y="94"/>
                    </a:lnTo>
                    <a:lnTo>
                      <a:pt x="293" y="73"/>
                    </a:lnTo>
                    <a:lnTo>
                      <a:pt x="291" y="70"/>
                    </a:lnTo>
                    <a:lnTo>
                      <a:pt x="279" y="61"/>
                    </a:lnTo>
                    <a:lnTo>
                      <a:pt x="265" y="61"/>
                    </a:lnTo>
                    <a:lnTo>
                      <a:pt x="261" y="59"/>
                    </a:lnTo>
                    <a:lnTo>
                      <a:pt x="254" y="48"/>
                    </a:lnTo>
                    <a:lnTo>
                      <a:pt x="258" y="42"/>
                    </a:lnTo>
                    <a:lnTo>
                      <a:pt x="261" y="24"/>
                    </a:lnTo>
                    <a:lnTo>
                      <a:pt x="261" y="23"/>
                    </a:lnTo>
                    <a:lnTo>
                      <a:pt x="260" y="23"/>
                    </a:lnTo>
                    <a:lnTo>
                      <a:pt x="243" y="32"/>
                    </a:lnTo>
                    <a:lnTo>
                      <a:pt x="229" y="38"/>
                    </a:lnTo>
                    <a:lnTo>
                      <a:pt x="222" y="45"/>
                    </a:lnTo>
                    <a:lnTo>
                      <a:pt x="222" y="49"/>
                    </a:lnTo>
                    <a:lnTo>
                      <a:pt x="220" y="51"/>
                    </a:lnTo>
                    <a:lnTo>
                      <a:pt x="213" y="51"/>
                    </a:lnTo>
                    <a:lnTo>
                      <a:pt x="209" y="48"/>
                    </a:lnTo>
                    <a:lnTo>
                      <a:pt x="208" y="48"/>
                    </a:lnTo>
                    <a:lnTo>
                      <a:pt x="171" y="18"/>
                    </a:lnTo>
                    <a:lnTo>
                      <a:pt x="170" y="14"/>
                    </a:lnTo>
                    <a:lnTo>
                      <a:pt x="167" y="13"/>
                    </a:lnTo>
                    <a:lnTo>
                      <a:pt x="166" y="10"/>
                    </a:lnTo>
                    <a:lnTo>
                      <a:pt x="15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58" name="Freeform 989">
                <a:extLst>
                  <a:ext uri="{FF2B5EF4-FFF2-40B4-BE49-F238E27FC236}">
                    <a16:creationId xmlns:a16="http://schemas.microsoft.com/office/drawing/2014/main" id="{743F2335-F1E6-72F5-F6EC-4F08E2ED06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9" y="2685"/>
                <a:ext cx="106" cy="167"/>
              </a:xfrm>
              <a:custGeom>
                <a:avLst/>
                <a:gdLst>
                  <a:gd name="T0" fmla="*/ 197 w 424"/>
                  <a:gd name="T1" fmla="*/ 36 h 667"/>
                  <a:gd name="T2" fmla="*/ 213 w 424"/>
                  <a:gd name="T3" fmla="*/ 75 h 667"/>
                  <a:gd name="T4" fmla="*/ 191 w 424"/>
                  <a:gd name="T5" fmla="*/ 74 h 667"/>
                  <a:gd name="T6" fmla="*/ 176 w 424"/>
                  <a:gd name="T7" fmla="*/ 104 h 667"/>
                  <a:gd name="T8" fmla="*/ 186 w 424"/>
                  <a:gd name="T9" fmla="*/ 160 h 667"/>
                  <a:gd name="T10" fmla="*/ 204 w 424"/>
                  <a:gd name="T11" fmla="*/ 166 h 667"/>
                  <a:gd name="T12" fmla="*/ 180 w 424"/>
                  <a:gd name="T13" fmla="*/ 196 h 667"/>
                  <a:gd name="T14" fmla="*/ 105 w 424"/>
                  <a:gd name="T15" fmla="*/ 224 h 667"/>
                  <a:gd name="T16" fmla="*/ 114 w 424"/>
                  <a:gd name="T17" fmla="*/ 285 h 667"/>
                  <a:gd name="T18" fmla="*/ 120 w 424"/>
                  <a:gd name="T19" fmla="*/ 311 h 667"/>
                  <a:gd name="T20" fmla="*/ 71 w 424"/>
                  <a:gd name="T21" fmla="*/ 325 h 667"/>
                  <a:gd name="T22" fmla="*/ 25 w 424"/>
                  <a:gd name="T23" fmla="*/ 315 h 667"/>
                  <a:gd name="T24" fmla="*/ 6 w 424"/>
                  <a:gd name="T25" fmla="*/ 360 h 667"/>
                  <a:gd name="T26" fmla="*/ 24 w 424"/>
                  <a:gd name="T27" fmla="*/ 372 h 667"/>
                  <a:gd name="T28" fmla="*/ 60 w 424"/>
                  <a:gd name="T29" fmla="*/ 376 h 667"/>
                  <a:gd name="T30" fmla="*/ 75 w 424"/>
                  <a:gd name="T31" fmla="*/ 410 h 667"/>
                  <a:gd name="T32" fmla="*/ 85 w 424"/>
                  <a:gd name="T33" fmla="*/ 421 h 667"/>
                  <a:gd name="T34" fmla="*/ 96 w 424"/>
                  <a:gd name="T35" fmla="*/ 465 h 667"/>
                  <a:gd name="T36" fmla="*/ 112 w 424"/>
                  <a:gd name="T37" fmla="*/ 510 h 667"/>
                  <a:gd name="T38" fmla="*/ 70 w 424"/>
                  <a:gd name="T39" fmla="*/ 529 h 667"/>
                  <a:gd name="T40" fmla="*/ 39 w 424"/>
                  <a:gd name="T41" fmla="*/ 589 h 667"/>
                  <a:gd name="T42" fmla="*/ 103 w 424"/>
                  <a:gd name="T43" fmla="*/ 590 h 667"/>
                  <a:gd name="T44" fmla="*/ 151 w 424"/>
                  <a:gd name="T45" fmla="*/ 548 h 667"/>
                  <a:gd name="T46" fmla="*/ 173 w 424"/>
                  <a:gd name="T47" fmla="*/ 572 h 667"/>
                  <a:gd name="T48" fmla="*/ 200 w 424"/>
                  <a:gd name="T49" fmla="*/ 550 h 667"/>
                  <a:gd name="T50" fmla="*/ 226 w 424"/>
                  <a:gd name="T51" fmla="*/ 557 h 667"/>
                  <a:gd name="T52" fmla="*/ 254 w 424"/>
                  <a:gd name="T53" fmla="*/ 615 h 667"/>
                  <a:gd name="T54" fmla="*/ 275 w 424"/>
                  <a:gd name="T55" fmla="*/ 642 h 667"/>
                  <a:gd name="T56" fmla="*/ 320 w 424"/>
                  <a:gd name="T57" fmla="*/ 663 h 667"/>
                  <a:gd name="T58" fmla="*/ 364 w 424"/>
                  <a:gd name="T59" fmla="*/ 659 h 667"/>
                  <a:gd name="T60" fmla="*/ 338 w 424"/>
                  <a:gd name="T61" fmla="*/ 617 h 667"/>
                  <a:gd name="T62" fmla="*/ 390 w 424"/>
                  <a:gd name="T63" fmla="*/ 587 h 667"/>
                  <a:gd name="T64" fmla="*/ 378 w 424"/>
                  <a:gd name="T65" fmla="*/ 561 h 667"/>
                  <a:gd name="T66" fmla="*/ 328 w 424"/>
                  <a:gd name="T67" fmla="*/ 526 h 667"/>
                  <a:gd name="T68" fmla="*/ 334 w 424"/>
                  <a:gd name="T69" fmla="*/ 498 h 667"/>
                  <a:gd name="T70" fmla="*/ 362 w 424"/>
                  <a:gd name="T71" fmla="*/ 466 h 667"/>
                  <a:gd name="T72" fmla="*/ 383 w 424"/>
                  <a:gd name="T73" fmla="*/ 470 h 667"/>
                  <a:gd name="T74" fmla="*/ 404 w 424"/>
                  <a:gd name="T75" fmla="*/ 459 h 667"/>
                  <a:gd name="T76" fmla="*/ 424 w 424"/>
                  <a:gd name="T77" fmla="*/ 383 h 667"/>
                  <a:gd name="T78" fmla="*/ 347 w 424"/>
                  <a:gd name="T79" fmla="*/ 371 h 667"/>
                  <a:gd name="T80" fmla="*/ 335 w 424"/>
                  <a:gd name="T81" fmla="*/ 333 h 667"/>
                  <a:gd name="T82" fmla="*/ 323 w 424"/>
                  <a:gd name="T83" fmla="*/ 314 h 667"/>
                  <a:gd name="T84" fmla="*/ 287 w 424"/>
                  <a:gd name="T85" fmla="*/ 304 h 667"/>
                  <a:gd name="T86" fmla="*/ 278 w 424"/>
                  <a:gd name="T87" fmla="*/ 287 h 667"/>
                  <a:gd name="T88" fmla="*/ 299 w 424"/>
                  <a:gd name="T89" fmla="*/ 254 h 667"/>
                  <a:gd name="T90" fmla="*/ 303 w 424"/>
                  <a:gd name="T91" fmla="*/ 222 h 667"/>
                  <a:gd name="T92" fmla="*/ 328 w 424"/>
                  <a:gd name="T93" fmla="*/ 192 h 667"/>
                  <a:gd name="T94" fmla="*/ 357 w 424"/>
                  <a:gd name="T95" fmla="*/ 167 h 667"/>
                  <a:gd name="T96" fmla="*/ 352 w 424"/>
                  <a:gd name="T97" fmla="*/ 149 h 667"/>
                  <a:gd name="T98" fmla="*/ 371 w 424"/>
                  <a:gd name="T99" fmla="*/ 93 h 667"/>
                  <a:gd name="T100" fmla="*/ 347 w 424"/>
                  <a:gd name="T101" fmla="*/ 61 h 667"/>
                  <a:gd name="T102" fmla="*/ 334 w 424"/>
                  <a:gd name="T103" fmla="*/ 68 h 667"/>
                  <a:gd name="T104" fmla="*/ 317 w 424"/>
                  <a:gd name="T105" fmla="*/ 78 h 667"/>
                  <a:gd name="T106" fmla="*/ 285 w 424"/>
                  <a:gd name="T107" fmla="*/ 43 h 667"/>
                  <a:gd name="T108" fmla="*/ 275 w 424"/>
                  <a:gd name="T109" fmla="*/ 44 h 667"/>
                  <a:gd name="T110" fmla="*/ 272 w 424"/>
                  <a:gd name="T111" fmla="*/ 58 h 667"/>
                  <a:gd name="T112" fmla="*/ 268 w 424"/>
                  <a:gd name="T113" fmla="*/ 28 h 6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424" h="667">
                    <a:moveTo>
                      <a:pt x="236" y="5"/>
                    </a:moveTo>
                    <a:lnTo>
                      <a:pt x="226" y="7"/>
                    </a:lnTo>
                    <a:lnTo>
                      <a:pt x="200" y="0"/>
                    </a:lnTo>
                    <a:lnTo>
                      <a:pt x="197" y="0"/>
                    </a:lnTo>
                    <a:lnTo>
                      <a:pt x="197" y="1"/>
                    </a:lnTo>
                    <a:lnTo>
                      <a:pt x="194" y="19"/>
                    </a:lnTo>
                    <a:lnTo>
                      <a:pt x="190" y="25"/>
                    </a:lnTo>
                    <a:lnTo>
                      <a:pt x="197" y="36"/>
                    </a:lnTo>
                    <a:lnTo>
                      <a:pt x="201" y="38"/>
                    </a:lnTo>
                    <a:lnTo>
                      <a:pt x="215" y="38"/>
                    </a:lnTo>
                    <a:lnTo>
                      <a:pt x="227" y="47"/>
                    </a:lnTo>
                    <a:lnTo>
                      <a:pt x="229" y="50"/>
                    </a:lnTo>
                    <a:lnTo>
                      <a:pt x="229" y="71"/>
                    </a:lnTo>
                    <a:lnTo>
                      <a:pt x="225" y="71"/>
                    </a:lnTo>
                    <a:lnTo>
                      <a:pt x="218" y="72"/>
                    </a:lnTo>
                    <a:lnTo>
                      <a:pt x="213" y="75"/>
                    </a:lnTo>
                    <a:lnTo>
                      <a:pt x="212" y="75"/>
                    </a:lnTo>
                    <a:lnTo>
                      <a:pt x="212" y="76"/>
                    </a:lnTo>
                    <a:lnTo>
                      <a:pt x="209" y="78"/>
                    </a:lnTo>
                    <a:lnTo>
                      <a:pt x="209" y="76"/>
                    </a:lnTo>
                    <a:lnTo>
                      <a:pt x="208" y="75"/>
                    </a:lnTo>
                    <a:lnTo>
                      <a:pt x="203" y="72"/>
                    </a:lnTo>
                    <a:lnTo>
                      <a:pt x="197" y="71"/>
                    </a:lnTo>
                    <a:lnTo>
                      <a:pt x="191" y="74"/>
                    </a:lnTo>
                    <a:lnTo>
                      <a:pt x="191" y="75"/>
                    </a:lnTo>
                    <a:lnTo>
                      <a:pt x="190" y="76"/>
                    </a:lnTo>
                    <a:lnTo>
                      <a:pt x="187" y="78"/>
                    </a:lnTo>
                    <a:lnTo>
                      <a:pt x="177" y="81"/>
                    </a:lnTo>
                    <a:lnTo>
                      <a:pt x="177" y="82"/>
                    </a:lnTo>
                    <a:lnTo>
                      <a:pt x="179" y="83"/>
                    </a:lnTo>
                    <a:lnTo>
                      <a:pt x="183" y="92"/>
                    </a:lnTo>
                    <a:lnTo>
                      <a:pt x="176" y="104"/>
                    </a:lnTo>
                    <a:lnTo>
                      <a:pt x="177" y="114"/>
                    </a:lnTo>
                    <a:lnTo>
                      <a:pt x="167" y="124"/>
                    </a:lnTo>
                    <a:lnTo>
                      <a:pt x="165" y="122"/>
                    </a:lnTo>
                    <a:lnTo>
                      <a:pt x="162" y="122"/>
                    </a:lnTo>
                    <a:lnTo>
                      <a:pt x="162" y="125"/>
                    </a:lnTo>
                    <a:lnTo>
                      <a:pt x="166" y="142"/>
                    </a:lnTo>
                    <a:lnTo>
                      <a:pt x="174" y="153"/>
                    </a:lnTo>
                    <a:lnTo>
                      <a:pt x="186" y="160"/>
                    </a:lnTo>
                    <a:lnTo>
                      <a:pt x="186" y="159"/>
                    </a:lnTo>
                    <a:lnTo>
                      <a:pt x="187" y="159"/>
                    </a:lnTo>
                    <a:lnTo>
                      <a:pt x="190" y="157"/>
                    </a:lnTo>
                    <a:lnTo>
                      <a:pt x="194" y="157"/>
                    </a:lnTo>
                    <a:lnTo>
                      <a:pt x="201" y="160"/>
                    </a:lnTo>
                    <a:lnTo>
                      <a:pt x="203" y="160"/>
                    </a:lnTo>
                    <a:lnTo>
                      <a:pt x="203" y="162"/>
                    </a:lnTo>
                    <a:lnTo>
                      <a:pt x="204" y="166"/>
                    </a:lnTo>
                    <a:lnTo>
                      <a:pt x="205" y="170"/>
                    </a:lnTo>
                    <a:lnTo>
                      <a:pt x="205" y="174"/>
                    </a:lnTo>
                    <a:lnTo>
                      <a:pt x="208" y="175"/>
                    </a:lnTo>
                    <a:lnTo>
                      <a:pt x="208" y="188"/>
                    </a:lnTo>
                    <a:lnTo>
                      <a:pt x="204" y="194"/>
                    </a:lnTo>
                    <a:lnTo>
                      <a:pt x="196" y="195"/>
                    </a:lnTo>
                    <a:lnTo>
                      <a:pt x="186" y="195"/>
                    </a:lnTo>
                    <a:lnTo>
                      <a:pt x="180" y="196"/>
                    </a:lnTo>
                    <a:lnTo>
                      <a:pt x="176" y="199"/>
                    </a:lnTo>
                    <a:lnTo>
                      <a:pt x="174" y="201"/>
                    </a:lnTo>
                    <a:lnTo>
                      <a:pt x="170" y="209"/>
                    </a:lnTo>
                    <a:lnTo>
                      <a:pt x="159" y="209"/>
                    </a:lnTo>
                    <a:lnTo>
                      <a:pt x="123" y="205"/>
                    </a:lnTo>
                    <a:lnTo>
                      <a:pt x="116" y="208"/>
                    </a:lnTo>
                    <a:lnTo>
                      <a:pt x="113" y="215"/>
                    </a:lnTo>
                    <a:lnTo>
                      <a:pt x="105" y="224"/>
                    </a:lnTo>
                    <a:lnTo>
                      <a:pt x="103" y="224"/>
                    </a:lnTo>
                    <a:lnTo>
                      <a:pt x="100" y="229"/>
                    </a:lnTo>
                    <a:lnTo>
                      <a:pt x="99" y="244"/>
                    </a:lnTo>
                    <a:lnTo>
                      <a:pt x="95" y="254"/>
                    </a:lnTo>
                    <a:lnTo>
                      <a:pt x="92" y="265"/>
                    </a:lnTo>
                    <a:lnTo>
                      <a:pt x="95" y="272"/>
                    </a:lnTo>
                    <a:lnTo>
                      <a:pt x="99" y="276"/>
                    </a:lnTo>
                    <a:lnTo>
                      <a:pt x="114" y="285"/>
                    </a:lnTo>
                    <a:lnTo>
                      <a:pt x="116" y="286"/>
                    </a:lnTo>
                    <a:lnTo>
                      <a:pt x="116" y="289"/>
                    </a:lnTo>
                    <a:lnTo>
                      <a:pt x="122" y="296"/>
                    </a:lnTo>
                    <a:lnTo>
                      <a:pt x="122" y="299"/>
                    </a:lnTo>
                    <a:lnTo>
                      <a:pt x="123" y="300"/>
                    </a:lnTo>
                    <a:lnTo>
                      <a:pt x="123" y="307"/>
                    </a:lnTo>
                    <a:lnTo>
                      <a:pt x="122" y="309"/>
                    </a:lnTo>
                    <a:lnTo>
                      <a:pt x="120" y="311"/>
                    </a:lnTo>
                    <a:lnTo>
                      <a:pt x="110" y="312"/>
                    </a:lnTo>
                    <a:lnTo>
                      <a:pt x="99" y="318"/>
                    </a:lnTo>
                    <a:lnTo>
                      <a:pt x="99" y="321"/>
                    </a:lnTo>
                    <a:lnTo>
                      <a:pt x="96" y="319"/>
                    </a:lnTo>
                    <a:lnTo>
                      <a:pt x="85" y="319"/>
                    </a:lnTo>
                    <a:lnTo>
                      <a:pt x="81" y="321"/>
                    </a:lnTo>
                    <a:lnTo>
                      <a:pt x="73" y="322"/>
                    </a:lnTo>
                    <a:lnTo>
                      <a:pt x="71" y="325"/>
                    </a:lnTo>
                    <a:lnTo>
                      <a:pt x="70" y="326"/>
                    </a:lnTo>
                    <a:lnTo>
                      <a:pt x="67" y="328"/>
                    </a:lnTo>
                    <a:lnTo>
                      <a:pt x="66" y="328"/>
                    </a:lnTo>
                    <a:lnTo>
                      <a:pt x="66" y="329"/>
                    </a:lnTo>
                    <a:lnTo>
                      <a:pt x="52" y="333"/>
                    </a:lnTo>
                    <a:lnTo>
                      <a:pt x="42" y="332"/>
                    </a:lnTo>
                    <a:lnTo>
                      <a:pt x="35" y="323"/>
                    </a:lnTo>
                    <a:lnTo>
                      <a:pt x="25" y="315"/>
                    </a:lnTo>
                    <a:lnTo>
                      <a:pt x="24" y="319"/>
                    </a:lnTo>
                    <a:lnTo>
                      <a:pt x="22" y="319"/>
                    </a:lnTo>
                    <a:lnTo>
                      <a:pt x="15" y="323"/>
                    </a:lnTo>
                    <a:lnTo>
                      <a:pt x="12" y="328"/>
                    </a:lnTo>
                    <a:lnTo>
                      <a:pt x="11" y="328"/>
                    </a:lnTo>
                    <a:lnTo>
                      <a:pt x="10" y="329"/>
                    </a:lnTo>
                    <a:lnTo>
                      <a:pt x="6" y="330"/>
                    </a:lnTo>
                    <a:lnTo>
                      <a:pt x="6" y="360"/>
                    </a:lnTo>
                    <a:lnTo>
                      <a:pt x="0" y="379"/>
                    </a:lnTo>
                    <a:lnTo>
                      <a:pt x="0" y="381"/>
                    </a:lnTo>
                    <a:lnTo>
                      <a:pt x="3" y="379"/>
                    </a:lnTo>
                    <a:lnTo>
                      <a:pt x="6" y="376"/>
                    </a:lnTo>
                    <a:lnTo>
                      <a:pt x="7" y="376"/>
                    </a:lnTo>
                    <a:lnTo>
                      <a:pt x="12" y="374"/>
                    </a:lnTo>
                    <a:lnTo>
                      <a:pt x="17" y="372"/>
                    </a:lnTo>
                    <a:lnTo>
                      <a:pt x="24" y="372"/>
                    </a:lnTo>
                    <a:lnTo>
                      <a:pt x="36" y="375"/>
                    </a:lnTo>
                    <a:lnTo>
                      <a:pt x="36" y="376"/>
                    </a:lnTo>
                    <a:lnTo>
                      <a:pt x="38" y="376"/>
                    </a:lnTo>
                    <a:lnTo>
                      <a:pt x="38" y="379"/>
                    </a:lnTo>
                    <a:lnTo>
                      <a:pt x="39" y="382"/>
                    </a:lnTo>
                    <a:lnTo>
                      <a:pt x="49" y="382"/>
                    </a:lnTo>
                    <a:lnTo>
                      <a:pt x="59" y="376"/>
                    </a:lnTo>
                    <a:lnTo>
                      <a:pt x="60" y="376"/>
                    </a:lnTo>
                    <a:lnTo>
                      <a:pt x="67" y="383"/>
                    </a:lnTo>
                    <a:lnTo>
                      <a:pt x="66" y="388"/>
                    </a:lnTo>
                    <a:lnTo>
                      <a:pt x="64" y="390"/>
                    </a:lnTo>
                    <a:lnTo>
                      <a:pt x="64" y="393"/>
                    </a:lnTo>
                    <a:lnTo>
                      <a:pt x="63" y="397"/>
                    </a:lnTo>
                    <a:lnTo>
                      <a:pt x="64" y="402"/>
                    </a:lnTo>
                    <a:lnTo>
                      <a:pt x="66" y="405"/>
                    </a:lnTo>
                    <a:lnTo>
                      <a:pt x="75" y="410"/>
                    </a:lnTo>
                    <a:lnTo>
                      <a:pt x="81" y="413"/>
                    </a:lnTo>
                    <a:lnTo>
                      <a:pt x="85" y="413"/>
                    </a:lnTo>
                    <a:lnTo>
                      <a:pt x="85" y="410"/>
                    </a:lnTo>
                    <a:lnTo>
                      <a:pt x="88" y="410"/>
                    </a:lnTo>
                    <a:lnTo>
                      <a:pt x="89" y="409"/>
                    </a:lnTo>
                    <a:lnTo>
                      <a:pt x="95" y="409"/>
                    </a:lnTo>
                    <a:lnTo>
                      <a:pt x="86" y="417"/>
                    </a:lnTo>
                    <a:lnTo>
                      <a:pt x="85" y="421"/>
                    </a:lnTo>
                    <a:lnTo>
                      <a:pt x="85" y="428"/>
                    </a:lnTo>
                    <a:lnTo>
                      <a:pt x="86" y="434"/>
                    </a:lnTo>
                    <a:lnTo>
                      <a:pt x="89" y="438"/>
                    </a:lnTo>
                    <a:lnTo>
                      <a:pt x="91" y="442"/>
                    </a:lnTo>
                    <a:lnTo>
                      <a:pt x="91" y="446"/>
                    </a:lnTo>
                    <a:lnTo>
                      <a:pt x="86" y="455"/>
                    </a:lnTo>
                    <a:lnTo>
                      <a:pt x="95" y="462"/>
                    </a:lnTo>
                    <a:lnTo>
                      <a:pt x="96" y="465"/>
                    </a:lnTo>
                    <a:lnTo>
                      <a:pt x="114" y="470"/>
                    </a:lnTo>
                    <a:lnTo>
                      <a:pt x="114" y="481"/>
                    </a:lnTo>
                    <a:lnTo>
                      <a:pt x="117" y="493"/>
                    </a:lnTo>
                    <a:lnTo>
                      <a:pt x="117" y="495"/>
                    </a:lnTo>
                    <a:lnTo>
                      <a:pt x="119" y="497"/>
                    </a:lnTo>
                    <a:lnTo>
                      <a:pt x="117" y="498"/>
                    </a:lnTo>
                    <a:lnTo>
                      <a:pt x="117" y="501"/>
                    </a:lnTo>
                    <a:lnTo>
                      <a:pt x="112" y="510"/>
                    </a:lnTo>
                    <a:lnTo>
                      <a:pt x="107" y="512"/>
                    </a:lnTo>
                    <a:lnTo>
                      <a:pt x="103" y="510"/>
                    </a:lnTo>
                    <a:lnTo>
                      <a:pt x="99" y="508"/>
                    </a:lnTo>
                    <a:lnTo>
                      <a:pt x="93" y="508"/>
                    </a:lnTo>
                    <a:lnTo>
                      <a:pt x="88" y="510"/>
                    </a:lnTo>
                    <a:lnTo>
                      <a:pt x="75" y="526"/>
                    </a:lnTo>
                    <a:lnTo>
                      <a:pt x="71" y="529"/>
                    </a:lnTo>
                    <a:lnTo>
                      <a:pt x="70" y="529"/>
                    </a:lnTo>
                    <a:lnTo>
                      <a:pt x="69" y="532"/>
                    </a:lnTo>
                    <a:lnTo>
                      <a:pt x="40" y="570"/>
                    </a:lnTo>
                    <a:lnTo>
                      <a:pt x="38" y="585"/>
                    </a:lnTo>
                    <a:lnTo>
                      <a:pt x="36" y="586"/>
                    </a:lnTo>
                    <a:lnTo>
                      <a:pt x="38" y="586"/>
                    </a:lnTo>
                    <a:lnTo>
                      <a:pt x="38" y="587"/>
                    </a:lnTo>
                    <a:lnTo>
                      <a:pt x="39" y="587"/>
                    </a:lnTo>
                    <a:lnTo>
                      <a:pt x="39" y="589"/>
                    </a:lnTo>
                    <a:lnTo>
                      <a:pt x="42" y="590"/>
                    </a:lnTo>
                    <a:lnTo>
                      <a:pt x="45" y="590"/>
                    </a:lnTo>
                    <a:lnTo>
                      <a:pt x="57" y="592"/>
                    </a:lnTo>
                    <a:lnTo>
                      <a:pt x="62" y="593"/>
                    </a:lnTo>
                    <a:lnTo>
                      <a:pt x="66" y="592"/>
                    </a:lnTo>
                    <a:lnTo>
                      <a:pt x="69" y="592"/>
                    </a:lnTo>
                    <a:lnTo>
                      <a:pt x="95" y="596"/>
                    </a:lnTo>
                    <a:lnTo>
                      <a:pt x="103" y="590"/>
                    </a:lnTo>
                    <a:lnTo>
                      <a:pt x="120" y="585"/>
                    </a:lnTo>
                    <a:lnTo>
                      <a:pt x="122" y="585"/>
                    </a:lnTo>
                    <a:lnTo>
                      <a:pt x="124" y="583"/>
                    </a:lnTo>
                    <a:lnTo>
                      <a:pt x="124" y="580"/>
                    </a:lnTo>
                    <a:lnTo>
                      <a:pt x="126" y="578"/>
                    </a:lnTo>
                    <a:lnTo>
                      <a:pt x="127" y="578"/>
                    </a:lnTo>
                    <a:lnTo>
                      <a:pt x="149" y="548"/>
                    </a:lnTo>
                    <a:lnTo>
                      <a:pt x="151" y="548"/>
                    </a:lnTo>
                    <a:lnTo>
                      <a:pt x="151" y="553"/>
                    </a:lnTo>
                    <a:lnTo>
                      <a:pt x="153" y="555"/>
                    </a:lnTo>
                    <a:lnTo>
                      <a:pt x="159" y="558"/>
                    </a:lnTo>
                    <a:lnTo>
                      <a:pt x="163" y="560"/>
                    </a:lnTo>
                    <a:lnTo>
                      <a:pt x="167" y="562"/>
                    </a:lnTo>
                    <a:lnTo>
                      <a:pt x="169" y="565"/>
                    </a:lnTo>
                    <a:lnTo>
                      <a:pt x="173" y="570"/>
                    </a:lnTo>
                    <a:lnTo>
                      <a:pt x="173" y="572"/>
                    </a:lnTo>
                    <a:lnTo>
                      <a:pt x="176" y="572"/>
                    </a:lnTo>
                    <a:lnTo>
                      <a:pt x="179" y="573"/>
                    </a:lnTo>
                    <a:lnTo>
                      <a:pt x="180" y="573"/>
                    </a:lnTo>
                    <a:lnTo>
                      <a:pt x="191" y="567"/>
                    </a:lnTo>
                    <a:lnTo>
                      <a:pt x="193" y="561"/>
                    </a:lnTo>
                    <a:lnTo>
                      <a:pt x="191" y="557"/>
                    </a:lnTo>
                    <a:lnTo>
                      <a:pt x="194" y="551"/>
                    </a:lnTo>
                    <a:lnTo>
                      <a:pt x="200" y="550"/>
                    </a:lnTo>
                    <a:lnTo>
                      <a:pt x="204" y="550"/>
                    </a:lnTo>
                    <a:lnTo>
                      <a:pt x="204" y="551"/>
                    </a:lnTo>
                    <a:lnTo>
                      <a:pt x="211" y="557"/>
                    </a:lnTo>
                    <a:lnTo>
                      <a:pt x="211" y="558"/>
                    </a:lnTo>
                    <a:lnTo>
                      <a:pt x="213" y="560"/>
                    </a:lnTo>
                    <a:lnTo>
                      <a:pt x="213" y="558"/>
                    </a:lnTo>
                    <a:lnTo>
                      <a:pt x="218" y="557"/>
                    </a:lnTo>
                    <a:lnTo>
                      <a:pt x="226" y="557"/>
                    </a:lnTo>
                    <a:lnTo>
                      <a:pt x="226" y="558"/>
                    </a:lnTo>
                    <a:lnTo>
                      <a:pt x="239" y="570"/>
                    </a:lnTo>
                    <a:lnTo>
                      <a:pt x="244" y="570"/>
                    </a:lnTo>
                    <a:lnTo>
                      <a:pt x="246" y="572"/>
                    </a:lnTo>
                    <a:lnTo>
                      <a:pt x="253" y="583"/>
                    </a:lnTo>
                    <a:lnTo>
                      <a:pt x="258" y="604"/>
                    </a:lnTo>
                    <a:lnTo>
                      <a:pt x="257" y="613"/>
                    </a:lnTo>
                    <a:lnTo>
                      <a:pt x="254" y="615"/>
                    </a:lnTo>
                    <a:lnTo>
                      <a:pt x="254" y="617"/>
                    </a:lnTo>
                    <a:lnTo>
                      <a:pt x="249" y="627"/>
                    </a:lnTo>
                    <a:lnTo>
                      <a:pt x="239" y="634"/>
                    </a:lnTo>
                    <a:lnTo>
                      <a:pt x="237" y="636"/>
                    </a:lnTo>
                    <a:lnTo>
                      <a:pt x="234" y="643"/>
                    </a:lnTo>
                    <a:lnTo>
                      <a:pt x="234" y="645"/>
                    </a:lnTo>
                    <a:lnTo>
                      <a:pt x="249" y="642"/>
                    </a:lnTo>
                    <a:lnTo>
                      <a:pt x="275" y="642"/>
                    </a:lnTo>
                    <a:lnTo>
                      <a:pt x="286" y="640"/>
                    </a:lnTo>
                    <a:lnTo>
                      <a:pt x="296" y="647"/>
                    </a:lnTo>
                    <a:lnTo>
                      <a:pt x="306" y="663"/>
                    </a:lnTo>
                    <a:lnTo>
                      <a:pt x="307" y="664"/>
                    </a:lnTo>
                    <a:lnTo>
                      <a:pt x="310" y="666"/>
                    </a:lnTo>
                    <a:lnTo>
                      <a:pt x="311" y="667"/>
                    </a:lnTo>
                    <a:lnTo>
                      <a:pt x="314" y="667"/>
                    </a:lnTo>
                    <a:lnTo>
                      <a:pt x="320" y="663"/>
                    </a:lnTo>
                    <a:lnTo>
                      <a:pt x="330" y="657"/>
                    </a:lnTo>
                    <a:lnTo>
                      <a:pt x="339" y="654"/>
                    </a:lnTo>
                    <a:lnTo>
                      <a:pt x="347" y="656"/>
                    </a:lnTo>
                    <a:lnTo>
                      <a:pt x="350" y="660"/>
                    </a:lnTo>
                    <a:lnTo>
                      <a:pt x="353" y="663"/>
                    </a:lnTo>
                    <a:lnTo>
                      <a:pt x="356" y="661"/>
                    </a:lnTo>
                    <a:lnTo>
                      <a:pt x="363" y="660"/>
                    </a:lnTo>
                    <a:lnTo>
                      <a:pt x="364" y="659"/>
                    </a:lnTo>
                    <a:lnTo>
                      <a:pt x="376" y="654"/>
                    </a:lnTo>
                    <a:lnTo>
                      <a:pt x="376" y="653"/>
                    </a:lnTo>
                    <a:lnTo>
                      <a:pt x="369" y="643"/>
                    </a:lnTo>
                    <a:lnTo>
                      <a:pt x="357" y="631"/>
                    </a:lnTo>
                    <a:lnTo>
                      <a:pt x="338" y="620"/>
                    </a:lnTo>
                    <a:lnTo>
                      <a:pt x="337" y="618"/>
                    </a:lnTo>
                    <a:lnTo>
                      <a:pt x="337" y="617"/>
                    </a:lnTo>
                    <a:lnTo>
                      <a:pt x="338" y="617"/>
                    </a:lnTo>
                    <a:lnTo>
                      <a:pt x="338" y="615"/>
                    </a:lnTo>
                    <a:lnTo>
                      <a:pt x="343" y="611"/>
                    </a:lnTo>
                    <a:lnTo>
                      <a:pt x="356" y="603"/>
                    </a:lnTo>
                    <a:lnTo>
                      <a:pt x="366" y="608"/>
                    </a:lnTo>
                    <a:lnTo>
                      <a:pt x="376" y="607"/>
                    </a:lnTo>
                    <a:lnTo>
                      <a:pt x="390" y="601"/>
                    </a:lnTo>
                    <a:lnTo>
                      <a:pt x="395" y="596"/>
                    </a:lnTo>
                    <a:lnTo>
                      <a:pt x="390" y="587"/>
                    </a:lnTo>
                    <a:lnTo>
                      <a:pt x="392" y="575"/>
                    </a:lnTo>
                    <a:lnTo>
                      <a:pt x="392" y="573"/>
                    </a:lnTo>
                    <a:lnTo>
                      <a:pt x="394" y="572"/>
                    </a:lnTo>
                    <a:lnTo>
                      <a:pt x="397" y="567"/>
                    </a:lnTo>
                    <a:lnTo>
                      <a:pt x="397" y="565"/>
                    </a:lnTo>
                    <a:lnTo>
                      <a:pt x="394" y="562"/>
                    </a:lnTo>
                    <a:lnTo>
                      <a:pt x="390" y="561"/>
                    </a:lnTo>
                    <a:lnTo>
                      <a:pt x="378" y="561"/>
                    </a:lnTo>
                    <a:lnTo>
                      <a:pt x="369" y="567"/>
                    </a:lnTo>
                    <a:lnTo>
                      <a:pt x="364" y="568"/>
                    </a:lnTo>
                    <a:lnTo>
                      <a:pt x="362" y="568"/>
                    </a:lnTo>
                    <a:lnTo>
                      <a:pt x="356" y="562"/>
                    </a:lnTo>
                    <a:lnTo>
                      <a:pt x="352" y="553"/>
                    </a:lnTo>
                    <a:lnTo>
                      <a:pt x="335" y="527"/>
                    </a:lnTo>
                    <a:lnTo>
                      <a:pt x="332" y="526"/>
                    </a:lnTo>
                    <a:lnTo>
                      <a:pt x="328" y="526"/>
                    </a:lnTo>
                    <a:lnTo>
                      <a:pt x="327" y="523"/>
                    </a:lnTo>
                    <a:lnTo>
                      <a:pt x="327" y="519"/>
                    </a:lnTo>
                    <a:lnTo>
                      <a:pt x="334" y="508"/>
                    </a:lnTo>
                    <a:lnTo>
                      <a:pt x="334" y="506"/>
                    </a:lnTo>
                    <a:lnTo>
                      <a:pt x="335" y="505"/>
                    </a:lnTo>
                    <a:lnTo>
                      <a:pt x="335" y="501"/>
                    </a:lnTo>
                    <a:lnTo>
                      <a:pt x="334" y="500"/>
                    </a:lnTo>
                    <a:lnTo>
                      <a:pt x="334" y="498"/>
                    </a:lnTo>
                    <a:lnTo>
                      <a:pt x="332" y="497"/>
                    </a:lnTo>
                    <a:lnTo>
                      <a:pt x="332" y="494"/>
                    </a:lnTo>
                    <a:lnTo>
                      <a:pt x="334" y="493"/>
                    </a:lnTo>
                    <a:lnTo>
                      <a:pt x="337" y="488"/>
                    </a:lnTo>
                    <a:lnTo>
                      <a:pt x="342" y="484"/>
                    </a:lnTo>
                    <a:lnTo>
                      <a:pt x="353" y="467"/>
                    </a:lnTo>
                    <a:lnTo>
                      <a:pt x="357" y="465"/>
                    </a:lnTo>
                    <a:lnTo>
                      <a:pt x="362" y="466"/>
                    </a:lnTo>
                    <a:lnTo>
                      <a:pt x="376" y="466"/>
                    </a:lnTo>
                    <a:lnTo>
                      <a:pt x="376" y="467"/>
                    </a:lnTo>
                    <a:lnTo>
                      <a:pt x="377" y="469"/>
                    </a:lnTo>
                    <a:lnTo>
                      <a:pt x="377" y="470"/>
                    </a:lnTo>
                    <a:lnTo>
                      <a:pt x="378" y="472"/>
                    </a:lnTo>
                    <a:lnTo>
                      <a:pt x="381" y="472"/>
                    </a:lnTo>
                    <a:lnTo>
                      <a:pt x="381" y="470"/>
                    </a:lnTo>
                    <a:lnTo>
                      <a:pt x="383" y="470"/>
                    </a:lnTo>
                    <a:lnTo>
                      <a:pt x="383" y="469"/>
                    </a:lnTo>
                    <a:lnTo>
                      <a:pt x="398" y="466"/>
                    </a:lnTo>
                    <a:lnTo>
                      <a:pt x="402" y="467"/>
                    </a:lnTo>
                    <a:lnTo>
                      <a:pt x="404" y="467"/>
                    </a:lnTo>
                    <a:lnTo>
                      <a:pt x="405" y="466"/>
                    </a:lnTo>
                    <a:lnTo>
                      <a:pt x="405" y="460"/>
                    </a:lnTo>
                    <a:lnTo>
                      <a:pt x="404" y="460"/>
                    </a:lnTo>
                    <a:lnTo>
                      <a:pt x="404" y="459"/>
                    </a:lnTo>
                    <a:lnTo>
                      <a:pt x="399" y="456"/>
                    </a:lnTo>
                    <a:lnTo>
                      <a:pt x="394" y="446"/>
                    </a:lnTo>
                    <a:lnTo>
                      <a:pt x="392" y="439"/>
                    </a:lnTo>
                    <a:lnTo>
                      <a:pt x="392" y="431"/>
                    </a:lnTo>
                    <a:lnTo>
                      <a:pt x="415" y="414"/>
                    </a:lnTo>
                    <a:lnTo>
                      <a:pt x="422" y="406"/>
                    </a:lnTo>
                    <a:lnTo>
                      <a:pt x="424" y="400"/>
                    </a:lnTo>
                    <a:lnTo>
                      <a:pt x="424" y="383"/>
                    </a:lnTo>
                    <a:lnTo>
                      <a:pt x="409" y="383"/>
                    </a:lnTo>
                    <a:lnTo>
                      <a:pt x="399" y="385"/>
                    </a:lnTo>
                    <a:lnTo>
                      <a:pt x="374" y="385"/>
                    </a:lnTo>
                    <a:lnTo>
                      <a:pt x="363" y="386"/>
                    </a:lnTo>
                    <a:lnTo>
                      <a:pt x="362" y="386"/>
                    </a:lnTo>
                    <a:lnTo>
                      <a:pt x="360" y="385"/>
                    </a:lnTo>
                    <a:lnTo>
                      <a:pt x="349" y="376"/>
                    </a:lnTo>
                    <a:lnTo>
                      <a:pt x="347" y="371"/>
                    </a:lnTo>
                    <a:lnTo>
                      <a:pt x="342" y="364"/>
                    </a:lnTo>
                    <a:lnTo>
                      <a:pt x="338" y="363"/>
                    </a:lnTo>
                    <a:lnTo>
                      <a:pt x="328" y="363"/>
                    </a:lnTo>
                    <a:lnTo>
                      <a:pt x="325" y="361"/>
                    </a:lnTo>
                    <a:lnTo>
                      <a:pt x="324" y="359"/>
                    </a:lnTo>
                    <a:lnTo>
                      <a:pt x="323" y="357"/>
                    </a:lnTo>
                    <a:lnTo>
                      <a:pt x="320" y="347"/>
                    </a:lnTo>
                    <a:lnTo>
                      <a:pt x="335" y="333"/>
                    </a:lnTo>
                    <a:lnTo>
                      <a:pt x="342" y="322"/>
                    </a:lnTo>
                    <a:lnTo>
                      <a:pt x="342" y="321"/>
                    </a:lnTo>
                    <a:lnTo>
                      <a:pt x="339" y="319"/>
                    </a:lnTo>
                    <a:lnTo>
                      <a:pt x="334" y="316"/>
                    </a:lnTo>
                    <a:lnTo>
                      <a:pt x="330" y="318"/>
                    </a:lnTo>
                    <a:lnTo>
                      <a:pt x="328" y="319"/>
                    </a:lnTo>
                    <a:lnTo>
                      <a:pt x="324" y="316"/>
                    </a:lnTo>
                    <a:lnTo>
                      <a:pt x="323" y="314"/>
                    </a:lnTo>
                    <a:lnTo>
                      <a:pt x="321" y="312"/>
                    </a:lnTo>
                    <a:lnTo>
                      <a:pt x="321" y="311"/>
                    </a:lnTo>
                    <a:lnTo>
                      <a:pt x="307" y="311"/>
                    </a:lnTo>
                    <a:lnTo>
                      <a:pt x="299" y="309"/>
                    </a:lnTo>
                    <a:lnTo>
                      <a:pt x="296" y="309"/>
                    </a:lnTo>
                    <a:lnTo>
                      <a:pt x="295" y="308"/>
                    </a:lnTo>
                    <a:lnTo>
                      <a:pt x="289" y="304"/>
                    </a:lnTo>
                    <a:lnTo>
                      <a:pt x="287" y="304"/>
                    </a:lnTo>
                    <a:lnTo>
                      <a:pt x="286" y="300"/>
                    </a:lnTo>
                    <a:lnTo>
                      <a:pt x="283" y="299"/>
                    </a:lnTo>
                    <a:lnTo>
                      <a:pt x="279" y="296"/>
                    </a:lnTo>
                    <a:lnTo>
                      <a:pt x="278" y="296"/>
                    </a:lnTo>
                    <a:lnTo>
                      <a:pt x="272" y="292"/>
                    </a:lnTo>
                    <a:lnTo>
                      <a:pt x="271" y="289"/>
                    </a:lnTo>
                    <a:lnTo>
                      <a:pt x="276" y="289"/>
                    </a:lnTo>
                    <a:lnTo>
                      <a:pt x="278" y="287"/>
                    </a:lnTo>
                    <a:lnTo>
                      <a:pt x="283" y="285"/>
                    </a:lnTo>
                    <a:lnTo>
                      <a:pt x="295" y="270"/>
                    </a:lnTo>
                    <a:lnTo>
                      <a:pt x="303" y="263"/>
                    </a:lnTo>
                    <a:lnTo>
                      <a:pt x="306" y="262"/>
                    </a:lnTo>
                    <a:lnTo>
                      <a:pt x="307" y="261"/>
                    </a:lnTo>
                    <a:lnTo>
                      <a:pt x="309" y="256"/>
                    </a:lnTo>
                    <a:lnTo>
                      <a:pt x="307" y="254"/>
                    </a:lnTo>
                    <a:lnTo>
                      <a:pt x="299" y="254"/>
                    </a:lnTo>
                    <a:lnTo>
                      <a:pt x="292" y="255"/>
                    </a:lnTo>
                    <a:lnTo>
                      <a:pt x="289" y="255"/>
                    </a:lnTo>
                    <a:lnTo>
                      <a:pt x="289" y="252"/>
                    </a:lnTo>
                    <a:lnTo>
                      <a:pt x="290" y="244"/>
                    </a:lnTo>
                    <a:lnTo>
                      <a:pt x="296" y="232"/>
                    </a:lnTo>
                    <a:lnTo>
                      <a:pt x="296" y="230"/>
                    </a:lnTo>
                    <a:lnTo>
                      <a:pt x="299" y="226"/>
                    </a:lnTo>
                    <a:lnTo>
                      <a:pt x="303" y="222"/>
                    </a:lnTo>
                    <a:lnTo>
                      <a:pt x="300" y="206"/>
                    </a:lnTo>
                    <a:lnTo>
                      <a:pt x="297" y="201"/>
                    </a:lnTo>
                    <a:lnTo>
                      <a:pt x="296" y="199"/>
                    </a:lnTo>
                    <a:lnTo>
                      <a:pt x="310" y="206"/>
                    </a:lnTo>
                    <a:lnTo>
                      <a:pt x="313" y="209"/>
                    </a:lnTo>
                    <a:lnTo>
                      <a:pt x="314" y="208"/>
                    </a:lnTo>
                    <a:lnTo>
                      <a:pt x="317" y="206"/>
                    </a:lnTo>
                    <a:lnTo>
                      <a:pt x="328" y="192"/>
                    </a:lnTo>
                    <a:lnTo>
                      <a:pt x="331" y="178"/>
                    </a:lnTo>
                    <a:lnTo>
                      <a:pt x="330" y="177"/>
                    </a:lnTo>
                    <a:lnTo>
                      <a:pt x="330" y="175"/>
                    </a:lnTo>
                    <a:lnTo>
                      <a:pt x="337" y="173"/>
                    </a:lnTo>
                    <a:lnTo>
                      <a:pt x="343" y="173"/>
                    </a:lnTo>
                    <a:lnTo>
                      <a:pt x="347" y="174"/>
                    </a:lnTo>
                    <a:lnTo>
                      <a:pt x="352" y="173"/>
                    </a:lnTo>
                    <a:lnTo>
                      <a:pt x="357" y="167"/>
                    </a:lnTo>
                    <a:lnTo>
                      <a:pt x="357" y="166"/>
                    </a:lnTo>
                    <a:lnTo>
                      <a:pt x="356" y="163"/>
                    </a:lnTo>
                    <a:lnTo>
                      <a:pt x="356" y="162"/>
                    </a:lnTo>
                    <a:lnTo>
                      <a:pt x="355" y="160"/>
                    </a:lnTo>
                    <a:lnTo>
                      <a:pt x="356" y="160"/>
                    </a:lnTo>
                    <a:lnTo>
                      <a:pt x="356" y="159"/>
                    </a:lnTo>
                    <a:lnTo>
                      <a:pt x="353" y="150"/>
                    </a:lnTo>
                    <a:lnTo>
                      <a:pt x="352" y="149"/>
                    </a:lnTo>
                    <a:lnTo>
                      <a:pt x="345" y="132"/>
                    </a:lnTo>
                    <a:lnTo>
                      <a:pt x="345" y="128"/>
                    </a:lnTo>
                    <a:lnTo>
                      <a:pt x="346" y="120"/>
                    </a:lnTo>
                    <a:lnTo>
                      <a:pt x="346" y="118"/>
                    </a:lnTo>
                    <a:lnTo>
                      <a:pt x="350" y="114"/>
                    </a:lnTo>
                    <a:lnTo>
                      <a:pt x="363" y="111"/>
                    </a:lnTo>
                    <a:lnTo>
                      <a:pt x="367" y="104"/>
                    </a:lnTo>
                    <a:lnTo>
                      <a:pt x="371" y="93"/>
                    </a:lnTo>
                    <a:lnTo>
                      <a:pt x="373" y="88"/>
                    </a:lnTo>
                    <a:lnTo>
                      <a:pt x="374" y="88"/>
                    </a:lnTo>
                    <a:lnTo>
                      <a:pt x="374" y="86"/>
                    </a:lnTo>
                    <a:lnTo>
                      <a:pt x="373" y="83"/>
                    </a:lnTo>
                    <a:lnTo>
                      <a:pt x="373" y="81"/>
                    </a:lnTo>
                    <a:lnTo>
                      <a:pt x="367" y="65"/>
                    </a:lnTo>
                    <a:lnTo>
                      <a:pt x="352" y="64"/>
                    </a:lnTo>
                    <a:lnTo>
                      <a:pt x="347" y="61"/>
                    </a:lnTo>
                    <a:lnTo>
                      <a:pt x="346" y="61"/>
                    </a:lnTo>
                    <a:lnTo>
                      <a:pt x="342" y="65"/>
                    </a:lnTo>
                    <a:lnTo>
                      <a:pt x="342" y="68"/>
                    </a:lnTo>
                    <a:lnTo>
                      <a:pt x="339" y="68"/>
                    </a:lnTo>
                    <a:lnTo>
                      <a:pt x="342" y="69"/>
                    </a:lnTo>
                    <a:lnTo>
                      <a:pt x="342" y="71"/>
                    </a:lnTo>
                    <a:lnTo>
                      <a:pt x="338" y="72"/>
                    </a:lnTo>
                    <a:lnTo>
                      <a:pt x="334" y="68"/>
                    </a:lnTo>
                    <a:lnTo>
                      <a:pt x="332" y="64"/>
                    </a:lnTo>
                    <a:lnTo>
                      <a:pt x="330" y="61"/>
                    </a:lnTo>
                    <a:lnTo>
                      <a:pt x="328" y="61"/>
                    </a:lnTo>
                    <a:lnTo>
                      <a:pt x="327" y="67"/>
                    </a:lnTo>
                    <a:lnTo>
                      <a:pt x="325" y="69"/>
                    </a:lnTo>
                    <a:lnTo>
                      <a:pt x="324" y="74"/>
                    </a:lnTo>
                    <a:lnTo>
                      <a:pt x="324" y="75"/>
                    </a:lnTo>
                    <a:lnTo>
                      <a:pt x="317" y="78"/>
                    </a:lnTo>
                    <a:lnTo>
                      <a:pt x="311" y="76"/>
                    </a:lnTo>
                    <a:lnTo>
                      <a:pt x="309" y="75"/>
                    </a:lnTo>
                    <a:lnTo>
                      <a:pt x="309" y="74"/>
                    </a:lnTo>
                    <a:lnTo>
                      <a:pt x="304" y="64"/>
                    </a:lnTo>
                    <a:lnTo>
                      <a:pt x="302" y="51"/>
                    </a:lnTo>
                    <a:lnTo>
                      <a:pt x="302" y="44"/>
                    </a:lnTo>
                    <a:lnTo>
                      <a:pt x="287" y="44"/>
                    </a:lnTo>
                    <a:lnTo>
                      <a:pt x="285" y="43"/>
                    </a:lnTo>
                    <a:lnTo>
                      <a:pt x="280" y="41"/>
                    </a:lnTo>
                    <a:lnTo>
                      <a:pt x="280" y="40"/>
                    </a:lnTo>
                    <a:lnTo>
                      <a:pt x="279" y="37"/>
                    </a:lnTo>
                    <a:lnTo>
                      <a:pt x="278" y="37"/>
                    </a:lnTo>
                    <a:lnTo>
                      <a:pt x="278" y="38"/>
                    </a:lnTo>
                    <a:lnTo>
                      <a:pt x="276" y="38"/>
                    </a:lnTo>
                    <a:lnTo>
                      <a:pt x="276" y="40"/>
                    </a:lnTo>
                    <a:lnTo>
                      <a:pt x="275" y="44"/>
                    </a:lnTo>
                    <a:lnTo>
                      <a:pt x="276" y="50"/>
                    </a:lnTo>
                    <a:lnTo>
                      <a:pt x="280" y="57"/>
                    </a:lnTo>
                    <a:lnTo>
                      <a:pt x="282" y="57"/>
                    </a:lnTo>
                    <a:lnTo>
                      <a:pt x="282" y="58"/>
                    </a:lnTo>
                    <a:lnTo>
                      <a:pt x="276" y="61"/>
                    </a:lnTo>
                    <a:lnTo>
                      <a:pt x="275" y="62"/>
                    </a:lnTo>
                    <a:lnTo>
                      <a:pt x="272" y="60"/>
                    </a:lnTo>
                    <a:lnTo>
                      <a:pt x="272" y="58"/>
                    </a:lnTo>
                    <a:lnTo>
                      <a:pt x="271" y="57"/>
                    </a:lnTo>
                    <a:lnTo>
                      <a:pt x="268" y="55"/>
                    </a:lnTo>
                    <a:lnTo>
                      <a:pt x="261" y="48"/>
                    </a:lnTo>
                    <a:lnTo>
                      <a:pt x="261" y="45"/>
                    </a:lnTo>
                    <a:lnTo>
                      <a:pt x="263" y="40"/>
                    </a:lnTo>
                    <a:lnTo>
                      <a:pt x="265" y="40"/>
                    </a:lnTo>
                    <a:lnTo>
                      <a:pt x="267" y="36"/>
                    </a:lnTo>
                    <a:lnTo>
                      <a:pt x="268" y="28"/>
                    </a:lnTo>
                    <a:lnTo>
                      <a:pt x="267" y="26"/>
                    </a:lnTo>
                    <a:lnTo>
                      <a:pt x="265" y="23"/>
                    </a:lnTo>
                    <a:lnTo>
                      <a:pt x="256" y="11"/>
                    </a:lnTo>
                    <a:lnTo>
                      <a:pt x="250" y="8"/>
                    </a:lnTo>
                    <a:lnTo>
                      <a:pt x="242" y="5"/>
                    </a:lnTo>
                    <a:lnTo>
                      <a:pt x="236" y="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59" name="Freeform 990">
                <a:extLst>
                  <a:ext uri="{FF2B5EF4-FFF2-40B4-BE49-F238E27FC236}">
                    <a16:creationId xmlns:a16="http://schemas.microsoft.com/office/drawing/2014/main" id="{5A234425-3E63-66A9-40E6-D6C59A13B1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1" y="2561"/>
                <a:ext cx="114" cy="49"/>
              </a:xfrm>
              <a:custGeom>
                <a:avLst/>
                <a:gdLst>
                  <a:gd name="T0" fmla="*/ 315 w 458"/>
                  <a:gd name="T1" fmla="*/ 27 h 192"/>
                  <a:gd name="T2" fmla="*/ 301 w 458"/>
                  <a:gd name="T3" fmla="*/ 48 h 192"/>
                  <a:gd name="T4" fmla="*/ 255 w 458"/>
                  <a:gd name="T5" fmla="*/ 54 h 192"/>
                  <a:gd name="T6" fmla="*/ 236 w 458"/>
                  <a:gd name="T7" fmla="*/ 44 h 192"/>
                  <a:gd name="T8" fmla="*/ 187 w 458"/>
                  <a:gd name="T9" fmla="*/ 29 h 192"/>
                  <a:gd name="T10" fmla="*/ 170 w 458"/>
                  <a:gd name="T11" fmla="*/ 10 h 192"/>
                  <a:gd name="T12" fmla="*/ 155 w 458"/>
                  <a:gd name="T13" fmla="*/ 24 h 192"/>
                  <a:gd name="T14" fmla="*/ 144 w 458"/>
                  <a:gd name="T15" fmla="*/ 50 h 192"/>
                  <a:gd name="T16" fmla="*/ 141 w 458"/>
                  <a:gd name="T17" fmla="*/ 55 h 192"/>
                  <a:gd name="T18" fmla="*/ 110 w 458"/>
                  <a:gd name="T19" fmla="*/ 16 h 192"/>
                  <a:gd name="T20" fmla="*/ 97 w 458"/>
                  <a:gd name="T21" fmla="*/ 19 h 192"/>
                  <a:gd name="T22" fmla="*/ 88 w 458"/>
                  <a:gd name="T23" fmla="*/ 51 h 192"/>
                  <a:gd name="T24" fmla="*/ 67 w 458"/>
                  <a:gd name="T25" fmla="*/ 63 h 192"/>
                  <a:gd name="T26" fmla="*/ 51 w 458"/>
                  <a:gd name="T27" fmla="*/ 67 h 192"/>
                  <a:gd name="T28" fmla="*/ 22 w 458"/>
                  <a:gd name="T29" fmla="*/ 59 h 192"/>
                  <a:gd name="T30" fmla="*/ 3 w 458"/>
                  <a:gd name="T31" fmla="*/ 89 h 192"/>
                  <a:gd name="T32" fmla="*/ 1 w 458"/>
                  <a:gd name="T33" fmla="*/ 105 h 192"/>
                  <a:gd name="T34" fmla="*/ 23 w 458"/>
                  <a:gd name="T35" fmla="*/ 98 h 192"/>
                  <a:gd name="T36" fmla="*/ 40 w 458"/>
                  <a:gd name="T37" fmla="*/ 96 h 192"/>
                  <a:gd name="T38" fmla="*/ 64 w 458"/>
                  <a:gd name="T39" fmla="*/ 100 h 192"/>
                  <a:gd name="T40" fmla="*/ 71 w 458"/>
                  <a:gd name="T41" fmla="*/ 124 h 192"/>
                  <a:gd name="T42" fmla="*/ 81 w 458"/>
                  <a:gd name="T43" fmla="*/ 117 h 192"/>
                  <a:gd name="T44" fmla="*/ 106 w 458"/>
                  <a:gd name="T45" fmla="*/ 117 h 192"/>
                  <a:gd name="T46" fmla="*/ 109 w 458"/>
                  <a:gd name="T47" fmla="*/ 105 h 192"/>
                  <a:gd name="T48" fmla="*/ 121 w 458"/>
                  <a:gd name="T49" fmla="*/ 104 h 192"/>
                  <a:gd name="T50" fmla="*/ 118 w 458"/>
                  <a:gd name="T51" fmla="*/ 114 h 192"/>
                  <a:gd name="T52" fmla="*/ 140 w 458"/>
                  <a:gd name="T53" fmla="*/ 112 h 192"/>
                  <a:gd name="T54" fmla="*/ 159 w 458"/>
                  <a:gd name="T55" fmla="*/ 130 h 192"/>
                  <a:gd name="T56" fmla="*/ 162 w 458"/>
                  <a:gd name="T57" fmla="*/ 136 h 192"/>
                  <a:gd name="T58" fmla="*/ 181 w 458"/>
                  <a:gd name="T59" fmla="*/ 122 h 192"/>
                  <a:gd name="T60" fmla="*/ 219 w 458"/>
                  <a:gd name="T61" fmla="*/ 185 h 192"/>
                  <a:gd name="T62" fmla="*/ 229 w 458"/>
                  <a:gd name="T63" fmla="*/ 182 h 192"/>
                  <a:gd name="T64" fmla="*/ 247 w 458"/>
                  <a:gd name="T65" fmla="*/ 168 h 192"/>
                  <a:gd name="T66" fmla="*/ 257 w 458"/>
                  <a:gd name="T67" fmla="*/ 146 h 192"/>
                  <a:gd name="T68" fmla="*/ 262 w 458"/>
                  <a:gd name="T69" fmla="*/ 119 h 192"/>
                  <a:gd name="T70" fmla="*/ 284 w 458"/>
                  <a:gd name="T71" fmla="*/ 108 h 192"/>
                  <a:gd name="T72" fmla="*/ 311 w 458"/>
                  <a:gd name="T73" fmla="*/ 104 h 192"/>
                  <a:gd name="T74" fmla="*/ 332 w 458"/>
                  <a:gd name="T75" fmla="*/ 119 h 192"/>
                  <a:gd name="T76" fmla="*/ 328 w 458"/>
                  <a:gd name="T77" fmla="*/ 150 h 192"/>
                  <a:gd name="T78" fmla="*/ 346 w 458"/>
                  <a:gd name="T79" fmla="*/ 151 h 192"/>
                  <a:gd name="T80" fmla="*/ 357 w 458"/>
                  <a:gd name="T81" fmla="*/ 153 h 192"/>
                  <a:gd name="T82" fmla="*/ 364 w 458"/>
                  <a:gd name="T83" fmla="*/ 161 h 192"/>
                  <a:gd name="T84" fmla="*/ 354 w 458"/>
                  <a:gd name="T85" fmla="*/ 185 h 192"/>
                  <a:gd name="T86" fmla="*/ 359 w 458"/>
                  <a:gd name="T87" fmla="*/ 191 h 192"/>
                  <a:gd name="T88" fmla="*/ 374 w 458"/>
                  <a:gd name="T89" fmla="*/ 178 h 192"/>
                  <a:gd name="T90" fmla="*/ 384 w 458"/>
                  <a:gd name="T91" fmla="*/ 167 h 192"/>
                  <a:gd name="T92" fmla="*/ 413 w 458"/>
                  <a:gd name="T93" fmla="*/ 167 h 192"/>
                  <a:gd name="T94" fmla="*/ 411 w 458"/>
                  <a:gd name="T95" fmla="*/ 158 h 192"/>
                  <a:gd name="T96" fmla="*/ 406 w 458"/>
                  <a:gd name="T97" fmla="*/ 143 h 192"/>
                  <a:gd name="T98" fmla="*/ 444 w 458"/>
                  <a:gd name="T99" fmla="*/ 101 h 192"/>
                  <a:gd name="T100" fmla="*/ 442 w 458"/>
                  <a:gd name="T101" fmla="*/ 90 h 192"/>
                  <a:gd name="T102" fmla="*/ 449 w 458"/>
                  <a:gd name="T103" fmla="*/ 77 h 192"/>
                  <a:gd name="T104" fmla="*/ 455 w 458"/>
                  <a:gd name="T105" fmla="*/ 74 h 192"/>
                  <a:gd name="T106" fmla="*/ 442 w 458"/>
                  <a:gd name="T107" fmla="*/ 44 h 192"/>
                  <a:gd name="T108" fmla="*/ 430 w 458"/>
                  <a:gd name="T109" fmla="*/ 61 h 192"/>
                  <a:gd name="T110" fmla="*/ 417 w 458"/>
                  <a:gd name="T111" fmla="*/ 51 h 192"/>
                  <a:gd name="T112" fmla="*/ 382 w 458"/>
                  <a:gd name="T113" fmla="*/ 45 h 192"/>
                  <a:gd name="T114" fmla="*/ 361 w 458"/>
                  <a:gd name="T115" fmla="*/ 26 h 192"/>
                  <a:gd name="T116" fmla="*/ 357 w 458"/>
                  <a:gd name="T117" fmla="*/ 0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458" h="192">
                    <a:moveTo>
                      <a:pt x="357" y="0"/>
                    </a:moveTo>
                    <a:lnTo>
                      <a:pt x="356" y="0"/>
                    </a:lnTo>
                    <a:lnTo>
                      <a:pt x="325" y="17"/>
                    </a:lnTo>
                    <a:lnTo>
                      <a:pt x="315" y="27"/>
                    </a:lnTo>
                    <a:lnTo>
                      <a:pt x="311" y="34"/>
                    </a:lnTo>
                    <a:lnTo>
                      <a:pt x="310" y="44"/>
                    </a:lnTo>
                    <a:lnTo>
                      <a:pt x="310" y="45"/>
                    </a:lnTo>
                    <a:lnTo>
                      <a:pt x="301" y="48"/>
                    </a:lnTo>
                    <a:lnTo>
                      <a:pt x="262" y="47"/>
                    </a:lnTo>
                    <a:lnTo>
                      <a:pt x="260" y="50"/>
                    </a:lnTo>
                    <a:lnTo>
                      <a:pt x="257" y="51"/>
                    </a:lnTo>
                    <a:lnTo>
                      <a:pt x="255" y="54"/>
                    </a:lnTo>
                    <a:lnTo>
                      <a:pt x="254" y="54"/>
                    </a:lnTo>
                    <a:lnTo>
                      <a:pt x="239" y="45"/>
                    </a:lnTo>
                    <a:lnTo>
                      <a:pt x="237" y="44"/>
                    </a:lnTo>
                    <a:lnTo>
                      <a:pt x="236" y="44"/>
                    </a:lnTo>
                    <a:lnTo>
                      <a:pt x="234" y="47"/>
                    </a:lnTo>
                    <a:lnTo>
                      <a:pt x="215" y="45"/>
                    </a:lnTo>
                    <a:lnTo>
                      <a:pt x="198" y="41"/>
                    </a:lnTo>
                    <a:lnTo>
                      <a:pt x="187" y="29"/>
                    </a:lnTo>
                    <a:lnTo>
                      <a:pt x="177" y="13"/>
                    </a:lnTo>
                    <a:lnTo>
                      <a:pt x="177" y="12"/>
                    </a:lnTo>
                    <a:lnTo>
                      <a:pt x="174" y="10"/>
                    </a:lnTo>
                    <a:lnTo>
                      <a:pt x="170" y="10"/>
                    </a:lnTo>
                    <a:lnTo>
                      <a:pt x="156" y="12"/>
                    </a:lnTo>
                    <a:lnTo>
                      <a:pt x="155" y="12"/>
                    </a:lnTo>
                    <a:lnTo>
                      <a:pt x="156" y="17"/>
                    </a:lnTo>
                    <a:lnTo>
                      <a:pt x="155" y="24"/>
                    </a:lnTo>
                    <a:lnTo>
                      <a:pt x="149" y="29"/>
                    </a:lnTo>
                    <a:lnTo>
                      <a:pt x="147" y="33"/>
                    </a:lnTo>
                    <a:lnTo>
                      <a:pt x="144" y="47"/>
                    </a:lnTo>
                    <a:lnTo>
                      <a:pt x="144" y="50"/>
                    </a:lnTo>
                    <a:lnTo>
                      <a:pt x="145" y="51"/>
                    </a:lnTo>
                    <a:lnTo>
                      <a:pt x="145" y="52"/>
                    </a:lnTo>
                    <a:lnTo>
                      <a:pt x="142" y="54"/>
                    </a:lnTo>
                    <a:lnTo>
                      <a:pt x="141" y="55"/>
                    </a:lnTo>
                    <a:lnTo>
                      <a:pt x="140" y="51"/>
                    </a:lnTo>
                    <a:lnTo>
                      <a:pt x="133" y="38"/>
                    </a:lnTo>
                    <a:lnTo>
                      <a:pt x="113" y="16"/>
                    </a:lnTo>
                    <a:lnTo>
                      <a:pt x="110" y="16"/>
                    </a:lnTo>
                    <a:lnTo>
                      <a:pt x="106" y="14"/>
                    </a:lnTo>
                    <a:lnTo>
                      <a:pt x="100" y="16"/>
                    </a:lnTo>
                    <a:lnTo>
                      <a:pt x="97" y="17"/>
                    </a:lnTo>
                    <a:lnTo>
                      <a:pt x="97" y="19"/>
                    </a:lnTo>
                    <a:lnTo>
                      <a:pt x="93" y="41"/>
                    </a:lnTo>
                    <a:lnTo>
                      <a:pt x="93" y="43"/>
                    </a:lnTo>
                    <a:lnTo>
                      <a:pt x="92" y="47"/>
                    </a:lnTo>
                    <a:lnTo>
                      <a:pt x="88" y="51"/>
                    </a:lnTo>
                    <a:lnTo>
                      <a:pt x="86" y="51"/>
                    </a:lnTo>
                    <a:lnTo>
                      <a:pt x="81" y="54"/>
                    </a:lnTo>
                    <a:lnTo>
                      <a:pt x="78" y="57"/>
                    </a:lnTo>
                    <a:lnTo>
                      <a:pt x="67" y="63"/>
                    </a:lnTo>
                    <a:lnTo>
                      <a:pt x="67" y="65"/>
                    </a:lnTo>
                    <a:lnTo>
                      <a:pt x="57" y="65"/>
                    </a:lnTo>
                    <a:lnTo>
                      <a:pt x="53" y="67"/>
                    </a:lnTo>
                    <a:lnTo>
                      <a:pt x="51" y="67"/>
                    </a:lnTo>
                    <a:lnTo>
                      <a:pt x="40" y="70"/>
                    </a:lnTo>
                    <a:lnTo>
                      <a:pt x="29" y="67"/>
                    </a:lnTo>
                    <a:lnTo>
                      <a:pt x="23" y="59"/>
                    </a:lnTo>
                    <a:lnTo>
                      <a:pt x="22" y="59"/>
                    </a:lnTo>
                    <a:lnTo>
                      <a:pt x="22" y="61"/>
                    </a:lnTo>
                    <a:lnTo>
                      <a:pt x="19" y="67"/>
                    </a:lnTo>
                    <a:lnTo>
                      <a:pt x="7" y="81"/>
                    </a:lnTo>
                    <a:lnTo>
                      <a:pt x="3" y="89"/>
                    </a:lnTo>
                    <a:lnTo>
                      <a:pt x="3" y="90"/>
                    </a:lnTo>
                    <a:lnTo>
                      <a:pt x="1" y="100"/>
                    </a:lnTo>
                    <a:lnTo>
                      <a:pt x="0" y="105"/>
                    </a:lnTo>
                    <a:lnTo>
                      <a:pt x="1" y="105"/>
                    </a:lnTo>
                    <a:lnTo>
                      <a:pt x="3" y="104"/>
                    </a:lnTo>
                    <a:lnTo>
                      <a:pt x="7" y="103"/>
                    </a:lnTo>
                    <a:lnTo>
                      <a:pt x="8" y="101"/>
                    </a:lnTo>
                    <a:lnTo>
                      <a:pt x="23" y="98"/>
                    </a:lnTo>
                    <a:lnTo>
                      <a:pt x="30" y="101"/>
                    </a:lnTo>
                    <a:lnTo>
                      <a:pt x="39" y="101"/>
                    </a:lnTo>
                    <a:lnTo>
                      <a:pt x="40" y="100"/>
                    </a:lnTo>
                    <a:lnTo>
                      <a:pt x="40" y="96"/>
                    </a:lnTo>
                    <a:lnTo>
                      <a:pt x="44" y="96"/>
                    </a:lnTo>
                    <a:lnTo>
                      <a:pt x="51" y="98"/>
                    </a:lnTo>
                    <a:lnTo>
                      <a:pt x="60" y="98"/>
                    </a:lnTo>
                    <a:lnTo>
                      <a:pt x="64" y="100"/>
                    </a:lnTo>
                    <a:lnTo>
                      <a:pt x="68" y="104"/>
                    </a:lnTo>
                    <a:lnTo>
                      <a:pt x="68" y="112"/>
                    </a:lnTo>
                    <a:lnTo>
                      <a:pt x="70" y="124"/>
                    </a:lnTo>
                    <a:lnTo>
                      <a:pt x="71" y="124"/>
                    </a:lnTo>
                    <a:lnTo>
                      <a:pt x="75" y="122"/>
                    </a:lnTo>
                    <a:lnTo>
                      <a:pt x="77" y="119"/>
                    </a:lnTo>
                    <a:lnTo>
                      <a:pt x="80" y="117"/>
                    </a:lnTo>
                    <a:lnTo>
                      <a:pt x="81" y="117"/>
                    </a:lnTo>
                    <a:lnTo>
                      <a:pt x="93" y="121"/>
                    </a:lnTo>
                    <a:lnTo>
                      <a:pt x="102" y="118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06" y="108"/>
                    </a:lnTo>
                    <a:lnTo>
                      <a:pt x="104" y="107"/>
                    </a:lnTo>
                    <a:lnTo>
                      <a:pt x="109" y="105"/>
                    </a:lnTo>
                    <a:lnTo>
                      <a:pt x="110" y="105"/>
                    </a:lnTo>
                    <a:lnTo>
                      <a:pt x="113" y="104"/>
                    </a:lnTo>
                    <a:lnTo>
                      <a:pt x="120" y="103"/>
                    </a:lnTo>
                    <a:lnTo>
                      <a:pt x="121" y="104"/>
                    </a:lnTo>
                    <a:lnTo>
                      <a:pt x="121" y="107"/>
                    </a:lnTo>
                    <a:lnTo>
                      <a:pt x="120" y="111"/>
                    </a:lnTo>
                    <a:lnTo>
                      <a:pt x="120" y="112"/>
                    </a:lnTo>
                    <a:lnTo>
                      <a:pt x="118" y="114"/>
                    </a:lnTo>
                    <a:lnTo>
                      <a:pt x="118" y="115"/>
                    </a:lnTo>
                    <a:lnTo>
                      <a:pt x="127" y="121"/>
                    </a:lnTo>
                    <a:lnTo>
                      <a:pt x="137" y="111"/>
                    </a:lnTo>
                    <a:lnTo>
                      <a:pt x="140" y="112"/>
                    </a:lnTo>
                    <a:lnTo>
                      <a:pt x="142" y="115"/>
                    </a:lnTo>
                    <a:lnTo>
                      <a:pt x="155" y="124"/>
                    </a:lnTo>
                    <a:lnTo>
                      <a:pt x="159" y="128"/>
                    </a:lnTo>
                    <a:lnTo>
                      <a:pt x="159" y="130"/>
                    </a:lnTo>
                    <a:lnTo>
                      <a:pt x="160" y="133"/>
                    </a:lnTo>
                    <a:lnTo>
                      <a:pt x="160" y="134"/>
                    </a:lnTo>
                    <a:lnTo>
                      <a:pt x="159" y="136"/>
                    </a:lnTo>
                    <a:lnTo>
                      <a:pt x="162" y="136"/>
                    </a:lnTo>
                    <a:lnTo>
                      <a:pt x="162" y="137"/>
                    </a:lnTo>
                    <a:lnTo>
                      <a:pt x="163" y="136"/>
                    </a:lnTo>
                    <a:lnTo>
                      <a:pt x="164" y="136"/>
                    </a:lnTo>
                    <a:lnTo>
                      <a:pt x="181" y="122"/>
                    </a:lnTo>
                    <a:lnTo>
                      <a:pt x="184" y="122"/>
                    </a:lnTo>
                    <a:lnTo>
                      <a:pt x="214" y="160"/>
                    </a:lnTo>
                    <a:lnTo>
                      <a:pt x="214" y="181"/>
                    </a:lnTo>
                    <a:lnTo>
                      <a:pt x="219" y="185"/>
                    </a:lnTo>
                    <a:lnTo>
                      <a:pt x="222" y="186"/>
                    </a:lnTo>
                    <a:lnTo>
                      <a:pt x="223" y="188"/>
                    </a:lnTo>
                    <a:lnTo>
                      <a:pt x="226" y="184"/>
                    </a:lnTo>
                    <a:lnTo>
                      <a:pt x="229" y="182"/>
                    </a:lnTo>
                    <a:lnTo>
                      <a:pt x="230" y="181"/>
                    </a:lnTo>
                    <a:lnTo>
                      <a:pt x="244" y="170"/>
                    </a:lnTo>
                    <a:lnTo>
                      <a:pt x="246" y="168"/>
                    </a:lnTo>
                    <a:lnTo>
                      <a:pt x="247" y="168"/>
                    </a:lnTo>
                    <a:lnTo>
                      <a:pt x="247" y="167"/>
                    </a:lnTo>
                    <a:lnTo>
                      <a:pt x="251" y="163"/>
                    </a:lnTo>
                    <a:lnTo>
                      <a:pt x="258" y="149"/>
                    </a:lnTo>
                    <a:lnTo>
                      <a:pt x="257" y="146"/>
                    </a:lnTo>
                    <a:lnTo>
                      <a:pt x="257" y="136"/>
                    </a:lnTo>
                    <a:lnTo>
                      <a:pt x="260" y="121"/>
                    </a:lnTo>
                    <a:lnTo>
                      <a:pt x="260" y="119"/>
                    </a:lnTo>
                    <a:lnTo>
                      <a:pt x="262" y="119"/>
                    </a:lnTo>
                    <a:lnTo>
                      <a:pt x="274" y="115"/>
                    </a:lnTo>
                    <a:lnTo>
                      <a:pt x="275" y="112"/>
                    </a:lnTo>
                    <a:lnTo>
                      <a:pt x="276" y="111"/>
                    </a:lnTo>
                    <a:lnTo>
                      <a:pt x="284" y="108"/>
                    </a:lnTo>
                    <a:lnTo>
                      <a:pt x="304" y="108"/>
                    </a:lnTo>
                    <a:lnTo>
                      <a:pt x="307" y="107"/>
                    </a:lnTo>
                    <a:lnTo>
                      <a:pt x="310" y="104"/>
                    </a:lnTo>
                    <a:lnTo>
                      <a:pt x="311" y="104"/>
                    </a:lnTo>
                    <a:lnTo>
                      <a:pt x="311" y="107"/>
                    </a:lnTo>
                    <a:lnTo>
                      <a:pt x="317" y="111"/>
                    </a:lnTo>
                    <a:lnTo>
                      <a:pt x="331" y="117"/>
                    </a:lnTo>
                    <a:lnTo>
                      <a:pt x="332" y="119"/>
                    </a:lnTo>
                    <a:lnTo>
                      <a:pt x="331" y="125"/>
                    </a:lnTo>
                    <a:lnTo>
                      <a:pt x="328" y="126"/>
                    </a:lnTo>
                    <a:lnTo>
                      <a:pt x="325" y="132"/>
                    </a:lnTo>
                    <a:lnTo>
                      <a:pt x="328" y="150"/>
                    </a:lnTo>
                    <a:lnTo>
                      <a:pt x="332" y="153"/>
                    </a:lnTo>
                    <a:lnTo>
                      <a:pt x="338" y="156"/>
                    </a:lnTo>
                    <a:lnTo>
                      <a:pt x="342" y="153"/>
                    </a:lnTo>
                    <a:lnTo>
                      <a:pt x="346" y="151"/>
                    </a:lnTo>
                    <a:lnTo>
                      <a:pt x="348" y="154"/>
                    </a:lnTo>
                    <a:lnTo>
                      <a:pt x="349" y="154"/>
                    </a:lnTo>
                    <a:lnTo>
                      <a:pt x="353" y="153"/>
                    </a:lnTo>
                    <a:lnTo>
                      <a:pt x="357" y="153"/>
                    </a:lnTo>
                    <a:lnTo>
                      <a:pt x="361" y="157"/>
                    </a:lnTo>
                    <a:lnTo>
                      <a:pt x="363" y="160"/>
                    </a:lnTo>
                    <a:lnTo>
                      <a:pt x="364" y="160"/>
                    </a:lnTo>
                    <a:lnTo>
                      <a:pt x="364" y="161"/>
                    </a:lnTo>
                    <a:lnTo>
                      <a:pt x="363" y="161"/>
                    </a:lnTo>
                    <a:lnTo>
                      <a:pt x="363" y="163"/>
                    </a:lnTo>
                    <a:lnTo>
                      <a:pt x="357" y="175"/>
                    </a:lnTo>
                    <a:lnTo>
                      <a:pt x="354" y="185"/>
                    </a:lnTo>
                    <a:lnTo>
                      <a:pt x="354" y="191"/>
                    </a:lnTo>
                    <a:lnTo>
                      <a:pt x="356" y="192"/>
                    </a:lnTo>
                    <a:lnTo>
                      <a:pt x="359" y="192"/>
                    </a:lnTo>
                    <a:lnTo>
                      <a:pt x="359" y="191"/>
                    </a:lnTo>
                    <a:lnTo>
                      <a:pt x="363" y="186"/>
                    </a:lnTo>
                    <a:lnTo>
                      <a:pt x="371" y="186"/>
                    </a:lnTo>
                    <a:lnTo>
                      <a:pt x="373" y="185"/>
                    </a:lnTo>
                    <a:lnTo>
                      <a:pt x="374" y="178"/>
                    </a:lnTo>
                    <a:lnTo>
                      <a:pt x="374" y="172"/>
                    </a:lnTo>
                    <a:lnTo>
                      <a:pt x="375" y="170"/>
                    </a:lnTo>
                    <a:lnTo>
                      <a:pt x="378" y="167"/>
                    </a:lnTo>
                    <a:lnTo>
                      <a:pt x="384" y="167"/>
                    </a:lnTo>
                    <a:lnTo>
                      <a:pt x="388" y="170"/>
                    </a:lnTo>
                    <a:lnTo>
                      <a:pt x="402" y="168"/>
                    </a:lnTo>
                    <a:lnTo>
                      <a:pt x="408" y="167"/>
                    </a:lnTo>
                    <a:lnTo>
                      <a:pt x="413" y="167"/>
                    </a:lnTo>
                    <a:lnTo>
                      <a:pt x="417" y="168"/>
                    </a:lnTo>
                    <a:lnTo>
                      <a:pt x="417" y="167"/>
                    </a:lnTo>
                    <a:lnTo>
                      <a:pt x="413" y="164"/>
                    </a:lnTo>
                    <a:lnTo>
                      <a:pt x="411" y="158"/>
                    </a:lnTo>
                    <a:lnTo>
                      <a:pt x="411" y="156"/>
                    </a:lnTo>
                    <a:lnTo>
                      <a:pt x="408" y="150"/>
                    </a:lnTo>
                    <a:lnTo>
                      <a:pt x="406" y="144"/>
                    </a:lnTo>
                    <a:lnTo>
                      <a:pt x="406" y="143"/>
                    </a:lnTo>
                    <a:lnTo>
                      <a:pt x="420" y="132"/>
                    </a:lnTo>
                    <a:lnTo>
                      <a:pt x="426" y="118"/>
                    </a:lnTo>
                    <a:lnTo>
                      <a:pt x="441" y="105"/>
                    </a:lnTo>
                    <a:lnTo>
                      <a:pt x="444" y="101"/>
                    </a:lnTo>
                    <a:lnTo>
                      <a:pt x="445" y="101"/>
                    </a:lnTo>
                    <a:lnTo>
                      <a:pt x="447" y="100"/>
                    </a:lnTo>
                    <a:lnTo>
                      <a:pt x="447" y="97"/>
                    </a:lnTo>
                    <a:lnTo>
                      <a:pt x="442" y="90"/>
                    </a:lnTo>
                    <a:lnTo>
                      <a:pt x="440" y="83"/>
                    </a:lnTo>
                    <a:lnTo>
                      <a:pt x="440" y="79"/>
                    </a:lnTo>
                    <a:lnTo>
                      <a:pt x="442" y="74"/>
                    </a:lnTo>
                    <a:lnTo>
                      <a:pt x="449" y="77"/>
                    </a:lnTo>
                    <a:lnTo>
                      <a:pt x="452" y="77"/>
                    </a:lnTo>
                    <a:lnTo>
                      <a:pt x="458" y="80"/>
                    </a:lnTo>
                    <a:lnTo>
                      <a:pt x="458" y="79"/>
                    </a:lnTo>
                    <a:lnTo>
                      <a:pt x="455" y="74"/>
                    </a:lnTo>
                    <a:lnTo>
                      <a:pt x="448" y="55"/>
                    </a:lnTo>
                    <a:lnTo>
                      <a:pt x="447" y="52"/>
                    </a:lnTo>
                    <a:lnTo>
                      <a:pt x="444" y="44"/>
                    </a:lnTo>
                    <a:lnTo>
                      <a:pt x="442" y="44"/>
                    </a:lnTo>
                    <a:lnTo>
                      <a:pt x="442" y="45"/>
                    </a:lnTo>
                    <a:lnTo>
                      <a:pt x="438" y="55"/>
                    </a:lnTo>
                    <a:lnTo>
                      <a:pt x="435" y="57"/>
                    </a:lnTo>
                    <a:lnTo>
                      <a:pt x="430" y="61"/>
                    </a:lnTo>
                    <a:lnTo>
                      <a:pt x="426" y="59"/>
                    </a:lnTo>
                    <a:lnTo>
                      <a:pt x="426" y="55"/>
                    </a:lnTo>
                    <a:lnTo>
                      <a:pt x="424" y="54"/>
                    </a:lnTo>
                    <a:lnTo>
                      <a:pt x="417" y="51"/>
                    </a:lnTo>
                    <a:lnTo>
                      <a:pt x="412" y="51"/>
                    </a:lnTo>
                    <a:lnTo>
                      <a:pt x="388" y="45"/>
                    </a:lnTo>
                    <a:lnTo>
                      <a:pt x="384" y="44"/>
                    </a:lnTo>
                    <a:lnTo>
                      <a:pt x="382" y="45"/>
                    </a:lnTo>
                    <a:lnTo>
                      <a:pt x="381" y="44"/>
                    </a:lnTo>
                    <a:lnTo>
                      <a:pt x="370" y="36"/>
                    </a:lnTo>
                    <a:lnTo>
                      <a:pt x="363" y="29"/>
                    </a:lnTo>
                    <a:lnTo>
                      <a:pt x="361" y="26"/>
                    </a:lnTo>
                    <a:lnTo>
                      <a:pt x="359" y="14"/>
                    </a:lnTo>
                    <a:lnTo>
                      <a:pt x="360" y="9"/>
                    </a:lnTo>
                    <a:lnTo>
                      <a:pt x="360" y="6"/>
                    </a:lnTo>
                    <a:lnTo>
                      <a:pt x="357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60" name="Freeform 991">
                <a:extLst>
                  <a:ext uri="{FF2B5EF4-FFF2-40B4-BE49-F238E27FC236}">
                    <a16:creationId xmlns:a16="http://schemas.microsoft.com/office/drawing/2014/main" id="{C88D6ABF-84E0-C269-ED8C-92ABF7EF07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4" y="2603"/>
                <a:ext cx="135" cy="236"/>
              </a:xfrm>
              <a:custGeom>
                <a:avLst/>
                <a:gdLst>
                  <a:gd name="T0" fmla="*/ 348 w 539"/>
                  <a:gd name="T1" fmla="*/ 1 h 942"/>
                  <a:gd name="T2" fmla="*/ 305 w 539"/>
                  <a:gd name="T3" fmla="*/ 25 h 942"/>
                  <a:gd name="T4" fmla="*/ 312 w 539"/>
                  <a:gd name="T5" fmla="*/ 56 h 942"/>
                  <a:gd name="T6" fmla="*/ 334 w 539"/>
                  <a:gd name="T7" fmla="*/ 88 h 942"/>
                  <a:gd name="T8" fmla="*/ 330 w 539"/>
                  <a:gd name="T9" fmla="*/ 139 h 942"/>
                  <a:gd name="T10" fmla="*/ 300 w 539"/>
                  <a:gd name="T11" fmla="*/ 132 h 942"/>
                  <a:gd name="T12" fmla="*/ 271 w 539"/>
                  <a:gd name="T13" fmla="*/ 148 h 942"/>
                  <a:gd name="T14" fmla="*/ 232 w 539"/>
                  <a:gd name="T15" fmla="*/ 194 h 942"/>
                  <a:gd name="T16" fmla="*/ 196 w 539"/>
                  <a:gd name="T17" fmla="*/ 228 h 942"/>
                  <a:gd name="T18" fmla="*/ 186 w 539"/>
                  <a:gd name="T19" fmla="*/ 278 h 942"/>
                  <a:gd name="T20" fmla="*/ 172 w 539"/>
                  <a:gd name="T21" fmla="*/ 240 h 942"/>
                  <a:gd name="T22" fmla="*/ 175 w 539"/>
                  <a:gd name="T23" fmla="*/ 188 h 942"/>
                  <a:gd name="T24" fmla="*/ 165 w 539"/>
                  <a:gd name="T25" fmla="*/ 185 h 942"/>
                  <a:gd name="T26" fmla="*/ 143 w 539"/>
                  <a:gd name="T27" fmla="*/ 225 h 942"/>
                  <a:gd name="T28" fmla="*/ 105 w 539"/>
                  <a:gd name="T29" fmla="*/ 248 h 942"/>
                  <a:gd name="T30" fmla="*/ 59 w 539"/>
                  <a:gd name="T31" fmla="*/ 251 h 942"/>
                  <a:gd name="T32" fmla="*/ 46 w 539"/>
                  <a:gd name="T33" fmla="*/ 222 h 942"/>
                  <a:gd name="T34" fmla="*/ 14 w 539"/>
                  <a:gd name="T35" fmla="*/ 223 h 942"/>
                  <a:gd name="T36" fmla="*/ 20 w 539"/>
                  <a:gd name="T37" fmla="*/ 325 h 942"/>
                  <a:gd name="T38" fmla="*/ 53 w 539"/>
                  <a:gd name="T39" fmla="*/ 378 h 942"/>
                  <a:gd name="T40" fmla="*/ 116 w 539"/>
                  <a:gd name="T41" fmla="*/ 403 h 942"/>
                  <a:gd name="T42" fmla="*/ 88 w 539"/>
                  <a:gd name="T43" fmla="*/ 426 h 942"/>
                  <a:gd name="T44" fmla="*/ 43 w 539"/>
                  <a:gd name="T45" fmla="*/ 410 h 942"/>
                  <a:gd name="T46" fmla="*/ 34 w 539"/>
                  <a:gd name="T47" fmla="*/ 432 h 942"/>
                  <a:gd name="T48" fmla="*/ 63 w 539"/>
                  <a:gd name="T49" fmla="*/ 447 h 942"/>
                  <a:gd name="T50" fmla="*/ 52 w 539"/>
                  <a:gd name="T51" fmla="*/ 504 h 942"/>
                  <a:gd name="T52" fmla="*/ 80 w 539"/>
                  <a:gd name="T53" fmla="*/ 551 h 942"/>
                  <a:gd name="T54" fmla="*/ 88 w 539"/>
                  <a:gd name="T55" fmla="*/ 574 h 942"/>
                  <a:gd name="T56" fmla="*/ 116 w 539"/>
                  <a:gd name="T57" fmla="*/ 581 h 942"/>
                  <a:gd name="T58" fmla="*/ 143 w 539"/>
                  <a:gd name="T59" fmla="*/ 596 h 942"/>
                  <a:gd name="T60" fmla="*/ 109 w 539"/>
                  <a:gd name="T61" fmla="*/ 624 h 942"/>
                  <a:gd name="T62" fmla="*/ 143 w 539"/>
                  <a:gd name="T63" fmla="*/ 646 h 942"/>
                  <a:gd name="T64" fmla="*/ 176 w 539"/>
                  <a:gd name="T65" fmla="*/ 674 h 942"/>
                  <a:gd name="T66" fmla="*/ 203 w 539"/>
                  <a:gd name="T67" fmla="*/ 761 h 942"/>
                  <a:gd name="T68" fmla="*/ 230 w 539"/>
                  <a:gd name="T69" fmla="*/ 850 h 942"/>
                  <a:gd name="T70" fmla="*/ 298 w 539"/>
                  <a:gd name="T71" fmla="*/ 941 h 942"/>
                  <a:gd name="T72" fmla="*/ 387 w 539"/>
                  <a:gd name="T73" fmla="*/ 907 h 942"/>
                  <a:gd name="T74" fmla="*/ 421 w 539"/>
                  <a:gd name="T75" fmla="*/ 899 h 942"/>
                  <a:gd name="T76" fmla="*/ 446 w 539"/>
                  <a:gd name="T77" fmla="*/ 815 h 942"/>
                  <a:gd name="T78" fmla="*/ 475 w 539"/>
                  <a:gd name="T79" fmla="*/ 817 h 942"/>
                  <a:gd name="T80" fmla="*/ 493 w 539"/>
                  <a:gd name="T81" fmla="*/ 804 h 942"/>
                  <a:gd name="T82" fmla="*/ 450 w 539"/>
                  <a:gd name="T83" fmla="*/ 765 h 942"/>
                  <a:gd name="T84" fmla="*/ 409 w 539"/>
                  <a:gd name="T85" fmla="*/ 736 h 942"/>
                  <a:gd name="T86" fmla="*/ 421 w 539"/>
                  <a:gd name="T87" fmla="*/ 719 h 942"/>
                  <a:gd name="T88" fmla="*/ 471 w 539"/>
                  <a:gd name="T89" fmla="*/ 708 h 942"/>
                  <a:gd name="T90" fmla="*/ 443 w 539"/>
                  <a:gd name="T91" fmla="*/ 643 h 942"/>
                  <a:gd name="T92" fmla="*/ 425 w 539"/>
                  <a:gd name="T93" fmla="*/ 603 h 942"/>
                  <a:gd name="T94" fmla="*/ 419 w 539"/>
                  <a:gd name="T95" fmla="*/ 575 h 942"/>
                  <a:gd name="T96" fmla="*/ 472 w 539"/>
                  <a:gd name="T97" fmla="*/ 585 h 942"/>
                  <a:gd name="T98" fmla="*/ 501 w 539"/>
                  <a:gd name="T99" fmla="*/ 544 h 942"/>
                  <a:gd name="T100" fmla="*/ 513 w 539"/>
                  <a:gd name="T101" fmla="*/ 475 h 942"/>
                  <a:gd name="T102" fmla="*/ 530 w 539"/>
                  <a:gd name="T103" fmla="*/ 405 h 942"/>
                  <a:gd name="T104" fmla="*/ 500 w 539"/>
                  <a:gd name="T105" fmla="*/ 377 h 942"/>
                  <a:gd name="T106" fmla="*/ 500 w 539"/>
                  <a:gd name="T107" fmla="*/ 327 h 942"/>
                  <a:gd name="T108" fmla="*/ 518 w 539"/>
                  <a:gd name="T109" fmla="*/ 285 h 942"/>
                  <a:gd name="T110" fmla="*/ 484 w 539"/>
                  <a:gd name="T111" fmla="*/ 251 h 942"/>
                  <a:gd name="T112" fmla="*/ 465 w 539"/>
                  <a:gd name="T113" fmla="*/ 216 h 942"/>
                  <a:gd name="T114" fmla="*/ 465 w 539"/>
                  <a:gd name="T115" fmla="*/ 173 h 942"/>
                  <a:gd name="T116" fmla="*/ 469 w 539"/>
                  <a:gd name="T117" fmla="*/ 102 h 942"/>
                  <a:gd name="T118" fmla="*/ 441 w 539"/>
                  <a:gd name="T119" fmla="*/ 97 h 942"/>
                  <a:gd name="T120" fmla="*/ 419 w 539"/>
                  <a:gd name="T121" fmla="*/ 37 h 9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539" h="942">
                    <a:moveTo>
                      <a:pt x="383" y="4"/>
                    </a:moveTo>
                    <a:lnTo>
                      <a:pt x="374" y="0"/>
                    </a:lnTo>
                    <a:lnTo>
                      <a:pt x="370" y="3"/>
                    </a:lnTo>
                    <a:lnTo>
                      <a:pt x="370" y="4"/>
                    </a:lnTo>
                    <a:lnTo>
                      <a:pt x="369" y="7"/>
                    </a:lnTo>
                    <a:lnTo>
                      <a:pt x="366" y="5"/>
                    </a:lnTo>
                    <a:lnTo>
                      <a:pt x="361" y="1"/>
                    </a:lnTo>
                    <a:lnTo>
                      <a:pt x="363" y="1"/>
                    </a:lnTo>
                    <a:lnTo>
                      <a:pt x="359" y="0"/>
                    </a:lnTo>
                    <a:lnTo>
                      <a:pt x="354" y="0"/>
                    </a:lnTo>
                    <a:lnTo>
                      <a:pt x="348" y="1"/>
                    </a:lnTo>
                    <a:lnTo>
                      <a:pt x="334" y="3"/>
                    </a:lnTo>
                    <a:lnTo>
                      <a:pt x="330" y="0"/>
                    </a:lnTo>
                    <a:lnTo>
                      <a:pt x="324" y="0"/>
                    </a:lnTo>
                    <a:lnTo>
                      <a:pt x="321" y="3"/>
                    </a:lnTo>
                    <a:lnTo>
                      <a:pt x="320" y="5"/>
                    </a:lnTo>
                    <a:lnTo>
                      <a:pt x="320" y="11"/>
                    </a:lnTo>
                    <a:lnTo>
                      <a:pt x="319" y="18"/>
                    </a:lnTo>
                    <a:lnTo>
                      <a:pt x="317" y="19"/>
                    </a:lnTo>
                    <a:lnTo>
                      <a:pt x="309" y="19"/>
                    </a:lnTo>
                    <a:lnTo>
                      <a:pt x="305" y="24"/>
                    </a:lnTo>
                    <a:lnTo>
                      <a:pt x="305" y="25"/>
                    </a:lnTo>
                    <a:lnTo>
                      <a:pt x="307" y="29"/>
                    </a:lnTo>
                    <a:lnTo>
                      <a:pt x="307" y="32"/>
                    </a:lnTo>
                    <a:lnTo>
                      <a:pt x="303" y="44"/>
                    </a:lnTo>
                    <a:lnTo>
                      <a:pt x="303" y="46"/>
                    </a:lnTo>
                    <a:lnTo>
                      <a:pt x="302" y="46"/>
                    </a:lnTo>
                    <a:lnTo>
                      <a:pt x="302" y="51"/>
                    </a:lnTo>
                    <a:lnTo>
                      <a:pt x="300" y="53"/>
                    </a:lnTo>
                    <a:lnTo>
                      <a:pt x="300" y="56"/>
                    </a:lnTo>
                    <a:lnTo>
                      <a:pt x="302" y="57"/>
                    </a:lnTo>
                    <a:lnTo>
                      <a:pt x="303" y="57"/>
                    </a:lnTo>
                    <a:lnTo>
                      <a:pt x="312" y="56"/>
                    </a:lnTo>
                    <a:lnTo>
                      <a:pt x="320" y="64"/>
                    </a:lnTo>
                    <a:lnTo>
                      <a:pt x="327" y="75"/>
                    </a:lnTo>
                    <a:lnTo>
                      <a:pt x="327" y="77"/>
                    </a:lnTo>
                    <a:lnTo>
                      <a:pt x="331" y="75"/>
                    </a:lnTo>
                    <a:lnTo>
                      <a:pt x="333" y="74"/>
                    </a:lnTo>
                    <a:lnTo>
                      <a:pt x="335" y="75"/>
                    </a:lnTo>
                    <a:lnTo>
                      <a:pt x="337" y="75"/>
                    </a:lnTo>
                    <a:lnTo>
                      <a:pt x="337" y="78"/>
                    </a:lnTo>
                    <a:lnTo>
                      <a:pt x="335" y="79"/>
                    </a:lnTo>
                    <a:lnTo>
                      <a:pt x="334" y="82"/>
                    </a:lnTo>
                    <a:lnTo>
                      <a:pt x="334" y="88"/>
                    </a:lnTo>
                    <a:lnTo>
                      <a:pt x="328" y="92"/>
                    </a:lnTo>
                    <a:lnTo>
                      <a:pt x="326" y="96"/>
                    </a:lnTo>
                    <a:lnTo>
                      <a:pt x="324" y="99"/>
                    </a:lnTo>
                    <a:lnTo>
                      <a:pt x="324" y="100"/>
                    </a:lnTo>
                    <a:lnTo>
                      <a:pt x="323" y="111"/>
                    </a:lnTo>
                    <a:lnTo>
                      <a:pt x="330" y="131"/>
                    </a:lnTo>
                    <a:lnTo>
                      <a:pt x="333" y="137"/>
                    </a:lnTo>
                    <a:lnTo>
                      <a:pt x="333" y="138"/>
                    </a:lnTo>
                    <a:lnTo>
                      <a:pt x="331" y="138"/>
                    </a:lnTo>
                    <a:lnTo>
                      <a:pt x="331" y="139"/>
                    </a:lnTo>
                    <a:lnTo>
                      <a:pt x="330" y="139"/>
                    </a:lnTo>
                    <a:lnTo>
                      <a:pt x="330" y="142"/>
                    </a:lnTo>
                    <a:lnTo>
                      <a:pt x="328" y="145"/>
                    </a:lnTo>
                    <a:lnTo>
                      <a:pt x="327" y="146"/>
                    </a:lnTo>
                    <a:lnTo>
                      <a:pt x="323" y="149"/>
                    </a:lnTo>
                    <a:lnTo>
                      <a:pt x="321" y="149"/>
                    </a:lnTo>
                    <a:lnTo>
                      <a:pt x="312" y="139"/>
                    </a:lnTo>
                    <a:lnTo>
                      <a:pt x="313" y="137"/>
                    </a:lnTo>
                    <a:lnTo>
                      <a:pt x="312" y="137"/>
                    </a:lnTo>
                    <a:lnTo>
                      <a:pt x="309" y="134"/>
                    </a:lnTo>
                    <a:lnTo>
                      <a:pt x="307" y="134"/>
                    </a:lnTo>
                    <a:lnTo>
                      <a:pt x="300" y="132"/>
                    </a:lnTo>
                    <a:lnTo>
                      <a:pt x="299" y="132"/>
                    </a:lnTo>
                    <a:lnTo>
                      <a:pt x="294" y="134"/>
                    </a:lnTo>
                    <a:lnTo>
                      <a:pt x="291" y="137"/>
                    </a:lnTo>
                    <a:lnTo>
                      <a:pt x="291" y="141"/>
                    </a:lnTo>
                    <a:lnTo>
                      <a:pt x="285" y="145"/>
                    </a:lnTo>
                    <a:lnTo>
                      <a:pt x="285" y="146"/>
                    </a:lnTo>
                    <a:lnTo>
                      <a:pt x="278" y="149"/>
                    </a:lnTo>
                    <a:lnTo>
                      <a:pt x="275" y="146"/>
                    </a:lnTo>
                    <a:lnTo>
                      <a:pt x="275" y="144"/>
                    </a:lnTo>
                    <a:lnTo>
                      <a:pt x="274" y="144"/>
                    </a:lnTo>
                    <a:lnTo>
                      <a:pt x="271" y="148"/>
                    </a:lnTo>
                    <a:lnTo>
                      <a:pt x="273" y="158"/>
                    </a:lnTo>
                    <a:lnTo>
                      <a:pt x="273" y="166"/>
                    </a:lnTo>
                    <a:lnTo>
                      <a:pt x="264" y="173"/>
                    </a:lnTo>
                    <a:lnTo>
                      <a:pt x="257" y="173"/>
                    </a:lnTo>
                    <a:lnTo>
                      <a:pt x="250" y="176"/>
                    </a:lnTo>
                    <a:lnTo>
                      <a:pt x="245" y="181"/>
                    </a:lnTo>
                    <a:lnTo>
                      <a:pt x="245" y="183"/>
                    </a:lnTo>
                    <a:lnTo>
                      <a:pt x="236" y="192"/>
                    </a:lnTo>
                    <a:lnTo>
                      <a:pt x="235" y="192"/>
                    </a:lnTo>
                    <a:lnTo>
                      <a:pt x="233" y="194"/>
                    </a:lnTo>
                    <a:lnTo>
                      <a:pt x="232" y="194"/>
                    </a:lnTo>
                    <a:lnTo>
                      <a:pt x="225" y="195"/>
                    </a:lnTo>
                    <a:lnTo>
                      <a:pt x="221" y="198"/>
                    </a:lnTo>
                    <a:lnTo>
                      <a:pt x="218" y="198"/>
                    </a:lnTo>
                    <a:lnTo>
                      <a:pt x="213" y="201"/>
                    </a:lnTo>
                    <a:lnTo>
                      <a:pt x="207" y="197"/>
                    </a:lnTo>
                    <a:lnTo>
                      <a:pt x="203" y="191"/>
                    </a:lnTo>
                    <a:lnTo>
                      <a:pt x="192" y="190"/>
                    </a:lnTo>
                    <a:lnTo>
                      <a:pt x="192" y="191"/>
                    </a:lnTo>
                    <a:lnTo>
                      <a:pt x="196" y="194"/>
                    </a:lnTo>
                    <a:lnTo>
                      <a:pt x="199" y="205"/>
                    </a:lnTo>
                    <a:lnTo>
                      <a:pt x="196" y="228"/>
                    </a:lnTo>
                    <a:lnTo>
                      <a:pt x="197" y="238"/>
                    </a:lnTo>
                    <a:lnTo>
                      <a:pt x="203" y="244"/>
                    </a:lnTo>
                    <a:lnTo>
                      <a:pt x="208" y="248"/>
                    </a:lnTo>
                    <a:lnTo>
                      <a:pt x="211" y="254"/>
                    </a:lnTo>
                    <a:lnTo>
                      <a:pt x="213" y="255"/>
                    </a:lnTo>
                    <a:lnTo>
                      <a:pt x="213" y="265"/>
                    </a:lnTo>
                    <a:lnTo>
                      <a:pt x="208" y="272"/>
                    </a:lnTo>
                    <a:lnTo>
                      <a:pt x="204" y="275"/>
                    </a:lnTo>
                    <a:lnTo>
                      <a:pt x="203" y="276"/>
                    </a:lnTo>
                    <a:lnTo>
                      <a:pt x="196" y="278"/>
                    </a:lnTo>
                    <a:lnTo>
                      <a:pt x="186" y="278"/>
                    </a:lnTo>
                    <a:lnTo>
                      <a:pt x="173" y="279"/>
                    </a:lnTo>
                    <a:lnTo>
                      <a:pt x="165" y="279"/>
                    </a:lnTo>
                    <a:lnTo>
                      <a:pt x="162" y="278"/>
                    </a:lnTo>
                    <a:lnTo>
                      <a:pt x="158" y="258"/>
                    </a:lnTo>
                    <a:lnTo>
                      <a:pt x="158" y="251"/>
                    </a:lnTo>
                    <a:lnTo>
                      <a:pt x="160" y="245"/>
                    </a:lnTo>
                    <a:lnTo>
                      <a:pt x="160" y="243"/>
                    </a:lnTo>
                    <a:lnTo>
                      <a:pt x="161" y="243"/>
                    </a:lnTo>
                    <a:lnTo>
                      <a:pt x="165" y="241"/>
                    </a:lnTo>
                    <a:lnTo>
                      <a:pt x="170" y="240"/>
                    </a:lnTo>
                    <a:lnTo>
                      <a:pt x="172" y="240"/>
                    </a:lnTo>
                    <a:lnTo>
                      <a:pt x="175" y="237"/>
                    </a:lnTo>
                    <a:lnTo>
                      <a:pt x="175" y="236"/>
                    </a:lnTo>
                    <a:lnTo>
                      <a:pt x="176" y="234"/>
                    </a:lnTo>
                    <a:lnTo>
                      <a:pt x="176" y="223"/>
                    </a:lnTo>
                    <a:lnTo>
                      <a:pt x="175" y="214"/>
                    </a:lnTo>
                    <a:lnTo>
                      <a:pt x="173" y="212"/>
                    </a:lnTo>
                    <a:lnTo>
                      <a:pt x="173" y="211"/>
                    </a:lnTo>
                    <a:lnTo>
                      <a:pt x="172" y="211"/>
                    </a:lnTo>
                    <a:lnTo>
                      <a:pt x="170" y="209"/>
                    </a:lnTo>
                    <a:lnTo>
                      <a:pt x="173" y="192"/>
                    </a:lnTo>
                    <a:lnTo>
                      <a:pt x="175" y="188"/>
                    </a:lnTo>
                    <a:lnTo>
                      <a:pt x="175" y="184"/>
                    </a:lnTo>
                    <a:lnTo>
                      <a:pt x="172" y="181"/>
                    </a:lnTo>
                    <a:lnTo>
                      <a:pt x="172" y="177"/>
                    </a:lnTo>
                    <a:lnTo>
                      <a:pt x="173" y="176"/>
                    </a:lnTo>
                    <a:lnTo>
                      <a:pt x="173" y="173"/>
                    </a:lnTo>
                    <a:lnTo>
                      <a:pt x="172" y="170"/>
                    </a:lnTo>
                    <a:lnTo>
                      <a:pt x="170" y="171"/>
                    </a:lnTo>
                    <a:lnTo>
                      <a:pt x="169" y="176"/>
                    </a:lnTo>
                    <a:lnTo>
                      <a:pt x="169" y="181"/>
                    </a:lnTo>
                    <a:lnTo>
                      <a:pt x="168" y="184"/>
                    </a:lnTo>
                    <a:lnTo>
                      <a:pt x="165" y="185"/>
                    </a:lnTo>
                    <a:lnTo>
                      <a:pt x="160" y="188"/>
                    </a:lnTo>
                    <a:lnTo>
                      <a:pt x="158" y="192"/>
                    </a:lnTo>
                    <a:lnTo>
                      <a:pt x="157" y="194"/>
                    </a:lnTo>
                    <a:lnTo>
                      <a:pt x="157" y="202"/>
                    </a:lnTo>
                    <a:lnTo>
                      <a:pt x="154" y="208"/>
                    </a:lnTo>
                    <a:lnTo>
                      <a:pt x="151" y="212"/>
                    </a:lnTo>
                    <a:lnTo>
                      <a:pt x="147" y="212"/>
                    </a:lnTo>
                    <a:lnTo>
                      <a:pt x="144" y="214"/>
                    </a:lnTo>
                    <a:lnTo>
                      <a:pt x="141" y="219"/>
                    </a:lnTo>
                    <a:lnTo>
                      <a:pt x="141" y="223"/>
                    </a:lnTo>
                    <a:lnTo>
                      <a:pt x="143" y="225"/>
                    </a:lnTo>
                    <a:lnTo>
                      <a:pt x="143" y="230"/>
                    </a:lnTo>
                    <a:lnTo>
                      <a:pt x="139" y="234"/>
                    </a:lnTo>
                    <a:lnTo>
                      <a:pt x="133" y="234"/>
                    </a:lnTo>
                    <a:lnTo>
                      <a:pt x="133" y="233"/>
                    </a:lnTo>
                    <a:lnTo>
                      <a:pt x="129" y="225"/>
                    </a:lnTo>
                    <a:lnTo>
                      <a:pt x="123" y="221"/>
                    </a:lnTo>
                    <a:lnTo>
                      <a:pt x="119" y="222"/>
                    </a:lnTo>
                    <a:lnTo>
                      <a:pt x="112" y="230"/>
                    </a:lnTo>
                    <a:lnTo>
                      <a:pt x="110" y="230"/>
                    </a:lnTo>
                    <a:lnTo>
                      <a:pt x="110" y="236"/>
                    </a:lnTo>
                    <a:lnTo>
                      <a:pt x="105" y="248"/>
                    </a:lnTo>
                    <a:lnTo>
                      <a:pt x="102" y="251"/>
                    </a:lnTo>
                    <a:lnTo>
                      <a:pt x="99" y="252"/>
                    </a:lnTo>
                    <a:lnTo>
                      <a:pt x="98" y="252"/>
                    </a:lnTo>
                    <a:lnTo>
                      <a:pt x="94" y="251"/>
                    </a:lnTo>
                    <a:lnTo>
                      <a:pt x="86" y="251"/>
                    </a:lnTo>
                    <a:lnTo>
                      <a:pt x="83" y="250"/>
                    </a:lnTo>
                    <a:lnTo>
                      <a:pt x="73" y="247"/>
                    </a:lnTo>
                    <a:lnTo>
                      <a:pt x="67" y="247"/>
                    </a:lnTo>
                    <a:lnTo>
                      <a:pt x="63" y="248"/>
                    </a:lnTo>
                    <a:lnTo>
                      <a:pt x="63" y="251"/>
                    </a:lnTo>
                    <a:lnTo>
                      <a:pt x="59" y="251"/>
                    </a:lnTo>
                    <a:lnTo>
                      <a:pt x="57" y="250"/>
                    </a:lnTo>
                    <a:lnTo>
                      <a:pt x="56" y="250"/>
                    </a:lnTo>
                    <a:lnTo>
                      <a:pt x="57" y="245"/>
                    </a:lnTo>
                    <a:lnTo>
                      <a:pt x="59" y="243"/>
                    </a:lnTo>
                    <a:lnTo>
                      <a:pt x="62" y="243"/>
                    </a:lnTo>
                    <a:lnTo>
                      <a:pt x="62" y="240"/>
                    </a:lnTo>
                    <a:lnTo>
                      <a:pt x="60" y="236"/>
                    </a:lnTo>
                    <a:lnTo>
                      <a:pt x="57" y="231"/>
                    </a:lnTo>
                    <a:lnTo>
                      <a:pt x="50" y="230"/>
                    </a:lnTo>
                    <a:lnTo>
                      <a:pt x="46" y="226"/>
                    </a:lnTo>
                    <a:lnTo>
                      <a:pt x="46" y="222"/>
                    </a:lnTo>
                    <a:lnTo>
                      <a:pt x="48" y="215"/>
                    </a:lnTo>
                    <a:lnTo>
                      <a:pt x="50" y="208"/>
                    </a:lnTo>
                    <a:lnTo>
                      <a:pt x="49" y="204"/>
                    </a:lnTo>
                    <a:lnTo>
                      <a:pt x="48" y="202"/>
                    </a:lnTo>
                    <a:lnTo>
                      <a:pt x="46" y="202"/>
                    </a:lnTo>
                    <a:lnTo>
                      <a:pt x="45" y="201"/>
                    </a:lnTo>
                    <a:lnTo>
                      <a:pt x="43" y="201"/>
                    </a:lnTo>
                    <a:lnTo>
                      <a:pt x="43" y="205"/>
                    </a:lnTo>
                    <a:lnTo>
                      <a:pt x="39" y="205"/>
                    </a:lnTo>
                    <a:lnTo>
                      <a:pt x="38" y="207"/>
                    </a:lnTo>
                    <a:lnTo>
                      <a:pt x="14" y="223"/>
                    </a:lnTo>
                    <a:lnTo>
                      <a:pt x="14" y="225"/>
                    </a:lnTo>
                    <a:lnTo>
                      <a:pt x="13" y="259"/>
                    </a:lnTo>
                    <a:lnTo>
                      <a:pt x="12" y="262"/>
                    </a:lnTo>
                    <a:lnTo>
                      <a:pt x="10" y="264"/>
                    </a:lnTo>
                    <a:lnTo>
                      <a:pt x="10" y="265"/>
                    </a:lnTo>
                    <a:lnTo>
                      <a:pt x="0" y="274"/>
                    </a:lnTo>
                    <a:lnTo>
                      <a:pt x="3" y="300"/>
                    </a:lnTo>
                    <a:lnTo>
                      <a:pt x="9" y="315"/>
                    </a:lnTo>
                    <a:lnTo>
                      <a:pt x="10" y="324"/>
                    </a:lnTo>
                    <a:lnTo>
                      <a:pt x="12" y="325"/>
                    </a:lnTo>
                    <a:lnTo>
                      <a:pt x="20" y="325"/>
                    </a:lnTo>
                    <a:lnTo>
                      <a:pt x="26" y="327"/>
                    </a:lnTo>
                    <a:lnTo>
                      <a:pt x="27" y="328"/>
                    </a:lnTo>
                    <a:lnTo>
                      <a:pt x="27" y="329"/>
                    </a:lnTo>
                    <a:lnTo>
                      <a:pt x="23" y="336"/>
                    </a:lnTo>
                    <a:lnTo>
                      <a:pt x="21" y="346"/>
                    </a:lnTo>
                    <a:lnTo>
                      <a:pt x="34" y="377"/>
                    </a:lnTo>
                    <a:lnTo>
                      <a:pt x="35" y="384"/>
                    </a:lnTo>
                    <a:lnTo>
                      <a:pt x="36" y="385"/>
                    </a:lnTo>
                    <a:lnTo>
                      <a:pt x="39" y="382"/>
                    </a:lnTo>
                    <a:lnTo>
                      <a:pt x="48" y="378"/>
                    </a:lnTo>
                    <a:lnTo>
                      <a:pt x="53" y="378"/>
                    </a:lnTo>
                    <a:lnTo>
                      <a:pt x="56" y="381"/>
                    </a:lnTo>
                    <a:lnTo>
                      <a:pt x="60" y="382"/>
                    </a:lnTo>
                    <a:lnTo>
                      <a:pt x="66" y="388"/>
                    </a:lnTo>
                    <a:lnTo>
                      <a:pt x="69" y="388"/>
                    </a:lnTo>
                    <a:lnTo>
                      <a:pt x="70" y="389"/>
                    </a:lnTo>
                    <a:lnTo>
                      <a:pt x="77" y="391"/>
                    </a:lnTo>
                    <a:lnTo>
                      <a:pt x="86" y="398"/>
                    </a:lnTo>
                    <a:lnTo>
                      <a:pt x="91" y="401"/>
                    </a:lnTo>
                    <a:lnTo>
                      <a:pt x="99" y="401"/>
                    </a:lnTo>
                    <a:lnTo>
                      <a:pt x="109" y="398"/>
                    </a:lnTo>
                    <a:lnTo>
                      <a:pt x="116" y="403"/>
                    </a:lnTo>
                    <a:lnTo>
                      <a:pt x="115" y="406"/>
                    </a:lnTo>
                    <a:lnTo>
                      <a:pt x="115" y="413"/>
                    </a:lnTo>
                    <a:lnTo>
                      <a:pt x="125" y="413"/>
                    </a:lnTo>
                    <a:lnTo>
                      <a:pt x="127" y="412"/>
                    </a:lnTo>
                    <a:lnTo>
                      <a:pt x="129" y="413"/>
                    </a:lnTo>
                    <a:lnTo>
                      <a:pt x="126" y="416"/>
                    </a:lnTo>
                    <a:lnTo>
                      <a:pt x="125" y="419"/>
                    </a:lnTo>
                    <a:lnTo>
                      <a:pt x="112" y="419"/>
                    </a:lnTo>
                    <a:lnTo>
                      <a:pt x="93" y="424"/>
                    </a:lnTo>
                    <a:lnTo>
                      <a:pt x="91" y="426"/>
                    </a:lnTo>
                    <a:lnTo>
                      <a:pt x="88" y="426"/>
                    </a:lnTo>
                    <a:lnTo>
                      <a:pt x="87" y="430"/>
                    </a:lnTo>
                    <a:lnTo>
                      <a:pt x="87" y="431"/>
                    </a:lnTo>
                    <a:lnTo>
                      <a:pt x="86" y="431"/>
                    </a:lnTo>
                    <a:lnTo>
                      <a:pt x="83" y="430"/>
                    </a:lnTo>
                    <a:lnTo>
                      <a:pt x="81" y="430"/>
                    </a:lnTo>
                    <a:lnTo>
                      <a:pt x="79" y="426"/>
                    </a:lnTo>
                    <a:lnTo>
                      <a:pt x="59" y="419"/>
                    </a:lnTo>
                    <a:lnTo>
                      <a:pt x="57" y="419"/>
                    </a:lnTo>
                    <a:lnTo>
                      <a:pt x="53" y="409"/>
                    </a:lnTo>
                    <a:lnTo>
                      <a:pt x="46" y="409"/>
                    </a:lnTo>
                    <a:lnTo>
                      <a:pt x="43" y="410"/>
                    </a:lnTo>
                    <a:lnTo>
                      <a:pt x="42" y="412"/>
                    </a:lnTo>
                    <a:lnTo>
                      <a:pt x="42" y="415"/>
                    </a:lnTo>
                    <a:lnTo>
                      <a:pt x="41" y="416"/>
                    </a:lnTo>
                    <a:lnTo>
                      <a:pt x="38" y="416"/>
                    </a:lnTo>
                    <a:lnTo>
                      <a:pt x="35" y="415"/>
                    </a:lnTo>
                    <a:lnTo>
                      <a:pt x="28" y="415"/>
                    </a:lnTo>
                    <a:lnTo>
                      <a:pt x="28" y="419"/>
                    </a:lnTo>
                    <a:lnTo>
                      <a:pt x="32" y="422"/>
                    </a:lnTo>
                    <a:lnTo>
                      <a:pt x="35" y="426"/>
                    </a:lnTo>
                    <a:lnTo>
                      <a:pt x="34" y="427"/>
                    </a:lnTo>
                    <a:lnTo>
                      <a:pt x="34" y="432"/>
                    </a:lnTo>
                    <a:lnTo>
                      <a:pt x="35" y="441"/>
                    </a:lnTo>
                    <a:lnTo>
                      <a:pt x="36" y="442"/>
                    </a:lnTo>
                    <a:lnTo>
                      <a:pt x="36" y="444"/>
                    </a:lnTo>
                    <a:lnTo>
                      <a:pt x="38" y="445"/>
                    </a:lnTo>
                    <a:lnTo>
                      <a:pt x="39" y="444"/>
                    </a:lnTo>
                    <a:lnTo>
                      <a:pt x="41" y="441"/>
                    </a:lnTo>
                    <a:lnTo>
                      <a:pt x="41" y="440"/>
                    </a:lnTo>
                    <a:lnTo>
                      <a:pt x="42" y="440"/>
                    </a:lnTo>
                    <a:lnTo>
                      <a:pt x="48" y="437"/>
                    </a:lnTo>
                    <a:lnTo>
                      <a:pt x="55" y="444"/>
                    </a:lnTo>
                    <a:lnTo>
                      <a:pt x="63" y="447"/>
                    </a:lnTo>
                    <a:lnTo>
                      <a:pt x="66" y="447"/>
                    </a:lnTo>
                    <a:lnTo>
                      <a:pt x="69" y="448"/>
                    </a:lnTo>
                    <a:lnTo>
                      <a:pt x="67" y="454"/>
                    </a:lnTo>
                    <a:lnTo>
                      <a:pt x="67" y="455"/>
                    </a:lnTo>
                    <a:lnTo>
                      <a:pt x="66" y="455"/>
                    </a:lnTo>
                    <a:lnTo>
                      <a:pt x="64" y="463"/>
                    </a:lnTo>
                    <a:lnTo>
                      <a:pt x="64" y="466"/>
                    </a:lnTo>
                    <a:lnTo>
                      <a:pt x="56" y="484"/>
                    </a:lnTo>
                    <a:lnTo>
                      <a:pt x="50" y="490"/>
                    </a:lnTo>
                    <a:lnTo>
                      <a:pt x="50" y="494"/>
                    </a:lnTo>
                    <a:lnTo>
                      <a:pt x="52" y="504"/>
                    </a:lnTo>
                    <a:lnTo>
                      <a:pt x="55" y="512"/>
                    </a:lnTo>
                    <a:lnTo>
                      <a:pt x="55" y="518"/>
                    </a:lnTo>
                    <a:lnTo>
                      <a:pt x="53" y="525"/>
                    </a:lnTo>
                    <a:lnTo>
                      <a:pt x="48" y="530"/>
                    </a:lnTo>
                    <a:lnTo>
                      <a:pt x="48" y="535"/>
                    </a:lnTo>
                    <a:lnTo>
                      <a:pt x="57" y="550"/>
                    </a:lnTo>
                    <a:lnTo>
                      <a:pt x="60" y="553"/>
                    </a:lnTo>
                    <a:lnTo>
                      <a:pt x="60" y="557"/>
                    </a:lnTo>
                    <a:lnTo>
                      <a:pt x="64" y="561"/>
                    </a:lnTo>
                    <a:lnTo>
                      <a:pt x="76" y="556"/>
                    </a:lnTo>
                    <a:lnTo>
                      <a:pt x="80" y="551"/>
                    </a:lnTo>
                    <a:lnTo>
                      <a:pt x="83" y="546"/>
                    </a:lnTo>
                    <a:lnTo>
                      <a:pt x="84" y="546"/>
                    </a:lnTo>
                    <a:lnTo>
                      <a:pt x="84" y="544"/>
                    </a:lnTo>
                    <a:lnTo>
                      <a:pt x="87" y="544"/>
                    </a:lnTo>
                    <a:lnTo>
                      <a:pt x="87" y="546"/>
                    </a:lnTo>
                    <a:lnTo>
                      <a:pt x="90" y="547"/>
                    </a:lnTo>
                    <a:lnTo>
                      <a:pt x="98" y="553"/>
                    </a:lnTo>
                    <a:lnTo>
                      <a:pt x="99" y="554"/>
                    </a:lnTo>
                    <a:lnTo>
                      <a:pt x="91" y="568"/>
                    </a:lnTo>
                    <a:lnTo>
                      <a:pt x="90" y="569"/>
                    </a:lnTo>
                    <a:lnTo>
                      <a:pt x="88" y="574"/>
                    </a:lnTo>
                    <a:lnTo>
                      <a:pt x="83" y="582"/>
                    </a:lnTo>
                    <a:lnTo>
                      <a:pt x="83" y="583"/>
                    </a:lnTo>
                    <a:lnTo>
                      <a:pt x="84" y="583"/>
                    </a:lnTo>
                    <a:lnTo>
                      <a:pt x="88" y="586"/>
                    </a:lnTo>
                    <a:lnTo>
                      <a:pt x="90" y="586"/>
                    </a:lnTo>
                    <a:lnTo>
                      <a:pt x="91" y="585"/>
                    </a:lnTo>
                    <a:lnTo>
                      <a:pt x="98" y="581"/>
                    </a:lnTo>
                    <a:lnTo>
                      <a:pt x="109" y="575"/>
                    </a:lnTo>
                    <a:lnTo>
                      <a:pt x="112" y="575"/>
                    </a:lnTo>
                    <a:lnTo>
                      <a:pt x="115" y="576"/>
                    </a:lnTo>
                    <a:lnTo>
                      <a:pt x="116" y="581"/>
                    </a:lnTo>
                    <a:lnTo>
                      <a:pt x="116" y="589"/>
                    </a:lnTo>
                    <a:lnTo>
                      <a:pt x="115" y="595"/>
                    </a:lnTo>
                    <a:lnTo>
                      <a:pt x="117" y="596"/>
                    </a:lnTo>
                    <a:lnTo>
                      <a:pt x="130" y="596"/>
                    </a:lnTo>
                    <a:lnTo>
                      <a:pt x="132" y="595"/>
                    </a:lnTo>
                    <a:lnTo>
                      <a:pt x="136" y="592"/>
                    </a:lnTo>
                    <a:lnTo>
                      <a:pt x="139" y="590"/>
                    </a:lnTo>
                    <a:lnTo>
                      <a:pt x="141" y="590"/>
                    </a:lnTo>
                    <a:lnTo>
                      <a:pt x="141" y="595"/>
                    </a:lnTo>
                    <a:lnTo>
                      <a:pt x="143" y="595"/>
                    </a:lnTo>
                    <a:lnTo>
                      <a:pt x="143" y="596"/>
                    </a:lnTo>
                    <a:lnTo>
                      <a:pt x="141" y="596"/>
                    </a:lnTo>
                    <a:lnTo>
                      <a:pt x="141" y="597"/>
                    </a:lnTo>
                    <a:lnTo>
                      <a:pt x="140" y="599"/>
                    </a:lnTo>
                    <a:lnTo>
                      <a:pt x="134" y="616"/>
                    </a:lnTo>
                    <a:lnTo>
                      <a:pt x="132" y="619"/>
                    </a:lnTo>
                    <a:lnTo>
                      <a:pt x="119" y="619"/>
                    </a:lnTo>
                    <a:lnTo>
                      <a:pt x="117" y="620"/>
                    </a:lnTo>
                    <a:lnTo>
                      <a:pt x="112" y="621"/>
                    </a:lnTo>
                    <a:lnTo>
                      <a:pt x="110" y="623"/>
                    </a:lnTo>
                    <a:lnTo>
                      <a:pt x="110" y="624"/>
                    </a:lnTo>
                    <a:lnTo>
                      <a:pt x="109" y="624"/>
                    </a:lnTo>
                    <a:lnTo>
                      <a:pt x="109" y="626"/>
                    </a:lnTo>
                    <a:lnTo>
                      <a:pt x="110" y="628"/>
                    </a:lnTo>
                    <a:lnTo>
                      <a:pt x="113" y="646"/>
                    </a:lnTo>
                    <a:lnTo>
                      <a:pt x="113" y="648"/>
                    </a:lnTo>
                    <a:lnTo>
                      <a:pt x="119" y="649"/>
                    </a:lnTo>
                    <a:lnTo>
                      <a:pt x="129" y="650"/>
                    </a:lnTo>
                    <a:lnTo>
                      <a:pt x="130" y="652"/>
                    </a:lnTo>
                    <a:lnTo>
                      <a:pt x="132" y="652"/>
                    </a:lnTo>
                    <a:lnTo>
                      <a:pt x="143" y="643"/>
                    </a:lnTo>
                    <a:lnTo>
                      <a:pt x="144" y="643"/>
                    </a:lnTo>
                    <a:lnTo>
                      <a:pt x="143" y="646"/>
                    </a:lnTo>
                    <a:lnTo>
                      <a:pt x="141" y="653"/>
                    </a:lnTo>
                    <a:lnTo>
                      <a:pt x="143" y="666"/>
                    </a:lnTo>
                    <a:lnTo>
                      <a:pt x="143" y="670"/>
                    </a:lnTo>
                    <a:lnTo>
                      <a:pt x="151" y="679"/>
                    </a:lnTo>
                    <a:lnTo>
                      <a:pt x="161" y="684"/>
                    </a:lnTo>
                    <a:lnTo>
                      <a:pt x="169" y="684"/>
                    </a:lnTo>
                    <a:lnTo>
                      <a:pt x="170" y="681"/>
                    </a:lnTo>
                    <a:lnTo>
                      <a:pt x="172" y="680"/>
                    </a:lnTo>
                    <a:lnTo>
                      <a:pt x="173" y="676"/>
                    </a:lnTo>
                    <a:lnTo>
                      <a:pt x="176" y="673"/>
                    </a:lnTo>
                    <a:lnTo>
                      <a:pt x="176" y="674"/>
                    </a:lnTo>
                    <a:lnTo>
                      <a:pt x="185" y="677"/>
                    </a:lnTo>
                    <a:lnTo>
                      <a:pt x="194" y="698"/>
                    </a:lnTo>
                    <a:lnTo>
                      <a:pt x="196" y="699"/>
                    </a:lnTo>
                    <a:lnTo>
                      <a:pt x="196" y="709"/>
                    </a:lnTo>
                    <a:lnTo>
                      <a:pt x="199" y="720"/>
                    </a:lnTo>
                    <a:lnTo>
                      <a:pt x="199" y="732"/>
                    </a:lnTo>
                    <a:lnTo>
                      <a:pt x="197" y="743"/>
                    </a:lnTo>
                    <a:lnTo>
                      <a:pt x="193" y="746"/>
                    </a:lnTo>
                    <a:lnTo>
                      <a:pt x="193" y="747"/>
                    </a:lnTo>
                    <a:lnTo>
                      <a:pt x="201" y="761"/>
                    </a:lnTo>
                    <a:lnTo>
                      <a:pt x="203" y="761"/>
                    </a:lnTo>
                    <a:lnTo>
                      <a:pt x="204" y="763"/>
                    </a:lnTo>
                    <a:lnTo>
                      <a:pt x="204" y="765"/>
                    </a:lnTo>
                    <a:lnTo>
                      <a:pt x="203" y="770"/>
                    </a:lnTo>
                    <a:lnTo>
                      <a:pt x="203" y="777"/>
                    </a:lnTo>
                    <a:lnTo>
                      <a:pt x="206" y="787"/>
                    </a:lnTo>
                    <a:lnTo>
                      <a:pt x="214" y="796"/>
                    </a:lnTo>
                    <a:lnTo>
                      <a:pt x="225" y="814"/>
                    </a:lnTo>
                    <a:lnTo>
                      <a:pt x="225" y="820"/>
                    </a:lnTo>
                    <a:lnTo>
                      <a:pt x="228" y="836"/>
                    </a:lnTo>
                    <a:lnTo>
                      <a:pt x="228" y="849"/>
                    </a:lnTo>
                    <a:lnTo>
                      <a:pt x="230" y="850"/>
                    </a:lnTo>
                    <a:lnTo>
                      <a:pt x="233" y="860"/>
                    </a:lnTo>
                    <a:lnTo>
                      <a:pt x="233" y="861"/>
                    </a:lnTo>
                    <a:lnTo>
                      <a:pt x="242" y="868"/>
                    </a:lnTo>
                    <a:lnTo>
                      <a:pt x="249" y="877"/>
                    </a:lnTo>
                    <a:lnTo>
                      <a:pt x="253" y="897"/>
                    </a:lnTo>
                    <a:lnTo>
                      <a:pt x="277" y="930"/>
                    </a:lnTo>
                    <a:lnTo>
                      <a:pt x="280" y="937"/>
                    </a:lnTo>
                    <a:lnTo>
                      <a:pt x="280" y="940"/>
                    </a:lnTo>
                    <a:lnTo>
                      <a:pt x="281" y="940"/>
                    </a:lnTo>
                    <a:lnTo>
                      <a:pt x="298" y="942"/>
                    </a:lnTo>
                    <a:lnTo>
                      <a:pt x="298" y="941"/>
                    </a:lnTo>
                    <a:lnTo>
                      <a:pt x="302" y="930"/>
                    </a:lnTo>
                    <a:lnTo>
                      <a:pt x="309" y="923"/>
                    </a:lnTo>
                    <a:lnTo>
                      <a:pt x="313" y="917"/>
                    </a:lnTo>
                    <a:lnTo>
                      <a:pt x="316" y="914"/>
                    </a:lnTo>
                    <a:lnTo>
                      <a:pt x="319" y="914"/>
                    </a:lnTo>
                    <a:lnTo>
                      <a:pt x="331" y="913"/>
                    </a:lnTo>
                    <a:lnTo>
                      <a:pt x="347" y="907"/>
                    </a:lnTo>
                    <a:lnTo>
                      <a:pt x="358" y="907"/>
                    </a:lnTo>
                    <a:lnTo>
                      <a:pt x="381" y="912"/>
                    </a:lnTo>
                    <a:lnTo>
                      <a:pt x="387" y="912"/>
                    </a:lnTo>
                    <a:lnTo>
                      <a:pt x="387" y="907"/>
                    </a:lnTo>
                    <a:lnTo>
                      <a:pt x="390" y="899"/>
                    </a:lnTo>
                    <a:lnTo>
                      <a:pt x="397" y="894"/>
                    </a:lnTo>
                    <a:lnTo>
                      <a:pt x="402" y="894"/>
                    </a:lnTo>
                    <a:lnTo>
                      <a:pt x="404" y="900"/>
                    </a:lnTo>
                    <a:lnTo>
                      <a:pt x="407" y="906"/>
                    </a:lnTo>
                    <a:lnTo>
                      <a:pt x="408" y="910"/>
                    </a:lnTo>
                    <a:lnTo>
                      <a:pt x="408" y="912"/>
                    </a:lnTo>
                    <a:lnTo>
                      <a:pt x="412" y="910"/>
                    </a:lnTo>
                    <a:lnTo>
                      <a:pt x="417" y="910"/>
                    </a:lnTo>
                    <a:lnTo>
                      <a:pt x="419" y="905"/>
                    </a:lnTo>
                    <a:lnTo>
                      <a:pt x="421" y="899"/>
                    </a:lnTo>
                    <a:lnTo>
                      <a:pt x="425" y="870"/>
                    </a:lnTo>
                    <a:lnTo>
                      <a:pt x="430" y="861"/>
                    </a:lnTo>
                    <a:lnTo>
                      <a:pt x="433" y="850"/>
                    </a:lnTo>
                    <a:lnTo>
                      <a:pt x="433" y="845"/>
                    </a:lnTo>
                    <a:lnTo>
                      <a:pt x="428" y="833"/>
                    </a:lnTo>
                    <a:lnTo>
                      <a:pt x="428" y="825"/>
                    </a:lnTo>
                    <a:lnTo>
                      <a:pt x="426" y="821"/>
                    </a:lnTo>
                    <a:lnTo>
                      <a:pt x="430" y="818"/>
                    </a:lnTo>
                    <a:lnTo>
                      <a:pt x="436" y="814"/>
                    </a:lnTo>
                    <a:lnTo>
                      <a:pt x="446" y="814"/>
                    </a:lnTo>
                    <a:lnTo>
                      <a:pt x="446" y="815"/>
                    </a:lnTo>
                    <a:lnTo>
                      <a:pt x="447" y="817"/>
                    </a:lnTo>
                    <a:lnTo>
                      <a:pt x="450" y="821"/>
                    </a:lnTo>
                    <a:lnTo>
                      <a:pt x="451" y="821"/>
                    </a:lnTo>
                    <a:lnTo>
                      <a:pt x="454" y="822"/>
                    </a:lnTo>
                    <a:lnTo>
                      <a:pt x="460" y="820"/>
                    </a:lnTo>
                    <a:lnTo>
                      <a:pt x="464" y="815"/>
                    </a:lnTo>
                    <a:lnTo>
                      <a:pt x="468" y="813"/>
                    </a:lnTo>
                    <a:lnTo>
                      <a:pt x="472" y="811"/>
                    </a:lnTo>
                    <a:lnTo>
                      <a:pt x="474" y="811"/>
                    </a:lnTo>
                    <a:lnTo>
                      <a:pt x="474" y="813"/>
                    </a:lnTo>
                    <a:lnTo>
                      <a:pt x="475" y="817"/>
                    </a:lnTo>
                    <a:lnTo>
                      <a:pt x="477" y="817"/>
                    </a:lnTo>
                    <a:lnTo>
                      <a:pt x="477" y="815"/>
                    </a:lnTo>
                    <a:lnTo>
                      <a:pt x="488" y="815"/>
                    </a:lnTo>
                    <a:lnTo>
                      <a:pt x="491" y="817"/>
                    </a:lnTo>
                    <a:lnTo>
                      <a:pt x="497" y="815"/>
                    </a:lnTo>
                    <a:lnTo>
                      <a:pt x="500" y="815"/>
                    </a:lnTo>
                    <a:lnTo>
                      <a:pt x="504" y="811"/>
                    </a:lnTo>
                    <a:lnTo>
                      <a:pt x="503" y="811"/>
                    </a:lnTo>
                    <a:lnTo>
                      <a:pt x="500" y="813"/>
                    </a:lnTo>
                    <a:lnTo>
                      <a:pt x="500" y="811"/>
                    </a:lnTo>
                    <a:lnTo>
                      <a:pt x="493" y="804"/>
                    </a:lnTo>
                    <a:lnTo>
                      <a:pt x="492" y="803"/>
                    </a:lnTo>
                    <a:lnTo>
                      <a:pt x="489" y="803"/>
                    </a:lnTo>
                    <a:lnTo>
                      <a:pt x="485" y="801"/>
                    </a:lnTo>
                    <a:lnTo>
                      <a:pt x="482" y="800"/>
                    </a:lnTo>
                    <a:lnTo>
                      <a:pt x="481" y="800"/>
                    </a:lnTo>
                    <a:lnTo>
                      <a:pt x="474" y="794"/>
                    </a:lnTo>
                    <a:lnTo>
                      <a:pt x="474" y="792"/>
                    </a:lnTo>
                    <a:lnTo>
                      <a:pt x="472" y="789"/>
                    </a:lnTo>
                    <a:lnTo>
                      <a:pt x="469" y="779"/>
                    </a:lnTo>
                    <a:lnTo>
                      <a:pt x="464" y="773"/>
                    </a:lnTo>
                    <a:lnTo>
                      <a:pt x="450" y="765"/>
                    </a:lnTo>
                    <a:lnTo>
                      <a:pt x="441" y="765"/>
                    </a:lnTo>
                    <a:lnTo>
                      <a:pt x="441" y="768"/>
                    </a:lnTo>
                    <a:lnTo>
                      <a:pt x="440" y="768"/>
                    </a:lnTo>
                    <a:lnTo>
                      <a:pt x="417" y="761"/>
                    </a:lnTo>
                    <a:lnTo>
                      <a:pt x="411" y="758"/>
                    </a:lnTo>
                    <a:lnTo>
                      <a:pt x="409" y="757"/>
                    </a:lnTo>
                    <a:lnTo>
                      <a:pt x="408" y="754"/>
                    </a:lnTo>
                    <a:lnTo>
                      <a:pt x="404" y="750"/>
                    </a:lnTo>
                    <a:lnTo>
                      <a:pt x="401" y="743"/>
                    </a:lnTo>
                    <a:lnTo>
                      <a:pt x="402" y="743"/>
                    </a:lnTo>
                    <a:lnTo>
                      <a:pt x="409" y="736"/>
                    </a:lnTo>
                    <a:lnTo>
                      <a:pt x="411" y="736"/>
                    </a:lnTo>
                    <a:lnTo>
                      <a:pt x="411" y="734"/>
                    </a:lnTo>
                    <a:lnTo>
                      <a:pt x="409" y="732"/>
                    </a:lnTo>
                    <a:lnTo>
                      <a:pt x="409" y="730"/>
                    </a:lnTo>
                    <a:lnTo>
                      <a:pt x="408" y="727"/>
                    </a:lnTo>
                    <a:lnTo>
                      <a:pt x="407" y="727"/>
                    </a:lnTo>
                    <a:lnTo>
                      <a:pt x="407" y="722"/>
                    </a:lnTo>
                    <a:lnTo>
                      <a:pt x="408" y="720"/>
                    </a:lnTo>
                    <a:lnTo>
                      <a:pt x="409" y="720"/>
                    </a:lnTo>
                    <a:lnTo>
                      <a:pt x="411" y="719"/>
                    </a:lnTo>
                    <a:lnTo>
                      <a:pt x="421" y="719"/>
                    </a:lnTo>
                    <a:lnTo>
                      <a:pt x="426" y="720"/>
                    </a:lnTo>
                    <a:lnTo>
                      <a:pt x="432" y="724"/>
                    </a:lnTo>
                    <a:lnTo>
                      <a:pt x="439" y="724"/>
                    </a:lnTo>
                    <a:lnTo>
                      <a:pt x="446" y="723"/>
                    </a:lnTo>
                    <a:lnTo>
                      <a:pt x="450" y="719"/>
                    </a:lnTo>
                    <a:lnTo>
                      <a:pt x="453" y="717"/>
                    </a:lnTo>
                    <a:lnTo>
                      <a:pt x="468" y="717"/>
                    </a:lnTo>
                    <a:lnTo>
                      <a:pt x="468" y="716"/>
                    </a:lnTo>
                    <a:lnTo>
                      <a:pt x="469" y="716"/>
                    </a:lnTo>
                    <a:lnTo>
                      <a:pt x="469" y="715"/>
                    </a:lnTo>
                    <a:lnTo>
                      <a:pt x="471" y="708"/>
                    </a:lnTo>
                    <a:lnTo>
                      <a:pt x="471" y="702"/>
                    </a:lnTo>
                    <a:lnTo>
                      <a:pt x="474" y="688"/>
                    </a:lnTo>
                    <a:lnTo>
                      <a:pt x="474" y="684"/>
                    </a:lnTo>
                    <a:lnTo>
                      <a:pt x="469" y="670"/>
                    </a:lnTo>
                    <a:lnTo>
                      <a:pt x="457" y="657"/>
                    </a:lnTo>
                    <a:lnTo>
                      <a:pt x="455" y="652"/>
                    </a:lnTo>
                    <a:lnTo>
                      <a:pt x="453" y="650"/>
                    </a:lnTo>
                    <a:lnTo>
                      <a:pt x="448" y="646"/>
                    </a:lnTo>
                    <a:lnTo>
                      <a:pt x="446" y="642"/>
                    </a:lnTo>
                    <a:lnTo>
                      <a:pt x="444" y="643"/>
                    </a:lnTo>
                    <a:lnTo>
                      <a:pt x="443" y="643"/>
                    </a:lnTo>
                    <a:lnTo>
                      <a:pt x="436" y="645"/>
                    </a:lnTo>
                    <a:lnTo>
                      <a:pt x="433" y="645"/>
                    </a:lnTo>
                    <a:lnTo>
                      <a:pt x="433" y="643"/>
                    </a:lnTo>
                    <a:lnTo>
                      <a:pt x="434" y="639"/>
                    </a:lnTo>
                    <a:lnTo>
                      <a:pt x="437" y="634"/>
                    </a:lnTo>
                    <a:lnTo>
                      <a:pt x="439" y="627"/>
                    </a:lnTo>
                    <a:lnTo>
                      <a:pt x="436" y="621"/>
                    </a:lnTo>
                    <a:lnTo>
                      <a:pt x="436" y="620"/>
                    </a:lnTo>
                    <a:lnTo>
                      <a:pt x="434" y="619"/>
                    </a:lnTo>
                    <a:lnTo>
                      <a:pt x="433" y="619"/>
                    </a:lnTo>
                    <a:lnTo>
                      <a:pt x="425" y="603"/>
                    </a:lnTo>
                    <a:lnTo>
                      <a:pt x="425" y="602"/>
                    </a:lnTo>
                    <a:lnTo>
                      <a:pt x="424" y="599"/>
                    </a:lnTo>
                    <a:lnTo>
                      <a:pt x="421" y="599"/>
                    </a:lnTo>
                    <a:lnTo>
                      <a:pt x="421" y="596"/>
                    </a:lnTo>
                    <a:lnTo>
                      <a:pt x="419" y="595"/>
                    </a:lnTo>
                    <a:lnTo>
                      <a:pt x="419" y="593"/>
                    </a:lnTo>
                    <a:lnTo>
                      <a:pt x="417" y="583"/>
                    </a:lnTo>
                    <a:lnTo>
                      <a:pt x="417" y="581"/>
                    </a:lnTo>
                    <a:lnTo>
                      <a:pt x="418" y="576"/>
                    </a:lnTo>
                    <a:lnTo>
                      <a:pt x="418" y="575"/>
                    </a:lnTo>
                    <a:lnTo>
                      <a:pt x="419" y="575"/>
                    </a:lnTo>
                    <a:lnTo>
                      <a:pt x="419" y="574"/>
                    </a:lnTo>
                    <a:lnTo>
                      <a:pt x="428" y="574"/>
                    </a:lnTo>
                    <a:lnTo>
                      <a:pt x="436" y="575"/>
                    </a:lnTo>
                    <a:lnTo>
                      <a:pt x="441" y="569"/>
                    </a:lnTo>
                    <a:lnTo>
                      <a:pt x="444" y="568"/>
                    </a:lnTo>
                    <a:lnTo>
                      <a:pt x="450" y="567"/>
                    </a:lnTo>
                    <a:lnTo>
                      <a:pt x="453" y="565"/>
                    </a:lnTo>
                    <a:lnTo>
                      <a:pt x="454" y="565"/>
                    </a:lnTo>
                    <a:lnTo>
                      <a:pt x="462" y="568"/>
                    </a:lnTo>
                    <a:lnTo>
                      <a:pt x="464" y="568"/>
                    </a:lnTo>
                    <a:lnTo>
                      <a:pt x="472" y="585"/>
                    </a:lnTo>
                    <a:lnTo>
                      <a:pt x="479" y="586"/>
                    </a:lnTo>
                    <a:lnTo>
                      <a:pt x="485" y="586"/>
                    </a:lnTo>
                    <a:lnTo>
                      <a:pt x="491" y="569"/>
                    </a:lnTo>
                    <a:lnTo>
                      <a:pt x="491" y="568"/>
                    </a:lnTo>
                    <a:lnTo>
                      <a:pt x="492" y="567"/>
                    </a:lnTo>
                    <a:lnTo>
                      <a:pt x="500" y="553"/>
                    </a:lnTo>
                    <a:lnTo>
                      <a:pt x="506" y="547"/>
                    </a:lnTo>
                    <a:lnTo>
                      <a:pt x="507" y="547"/>
                    </a:lnTo>
                    <a:lnTo>
                      <a:pt x="507" y="546"/>
                    </a:lnTo>
                    <a:lnTo>
                      <a:pt x="503" y="546"/>
                    </a:lnTo>
                    <a:lnTo>
                      <a:pt x="501" y="544"/>
                    </a:lnTo>
                    <a:lnTo>
                      <a:pt x="500" y="544"/>
                    </a:lnTo>
                    <a:lnTo>
                      <a:pt x="496" y="540"/>
                    </a:lnTo>
                    <a:lnTo>
                      <a:pt x="496" y="537"/>
                    </a:lnTo>
                    <a:lnTo>
                      <a:pt x="493" y="519"/>
                    </a:lnTo>
                    <a:lnTo>
                      <a:pt x="496" y="516"/>
                    </a:lnTo>
                    <a:lnTo>
                      <a:pt x="496" y="508"/>
                    </a:lnTo>
                    <a:lnTo>
                      <a:pt x="497" y="504"/>
                    </a:lnTo>
                    <a:lnTo>
                      <a:pt x="499" y="502"/>
                    </a:lnTo>
                    <a:lnTo>
                      <a:pt x="499" y="500"/>
                    </a:lnTo>
                    <a:lnTo>
                      <a:pt x="504" y="483"/>
                    </a:lnTo>
                    <a:lnTo>
                      <a:pt x="513" y="475"/>
                    </a:lnTo>
                    <a:lnTo>
                      <a:pt x="517" y="466"/>
                    </a:lnTo>
                    <a:lnTo>
                      <a:pt x="520" y="455"/>
                    </a:lnTo>
                    <a:lnTo>
                      <a:pt x="518" y="452"/>
                    </a:lnTo>
                    <a:lnTo>
                      <a:pt x="515" y="449"/>
                    </a:lnTo>
                    <a:lnTo>
                      <a:pt x="515" y="445"/>
                    </a:lnTo>
                    <a:lnTo>
                      <a:pt x="527" y="417"/>
                    </a:lnTo>
                    <a:lnTo>
                      <a:pt x="524" y="410"/>
                    </a:lnTo>
                    <a:lnTo>
                      <a:pt x="525" y="410"/>
                    </a:lnTo>
                    <a:lnTo>
                      <a:pt x="528" y="409"/>
                    </a:lnTo>
                    <a:lnTo>
                      <a:pt x="530" y="408"/>
                    </a:lnTo>
                    <a:lnTo>
                      <a:pt x="530" y="405"/>
                    </a:lnTo>
                    <a:lnTo>
                      <a:pt x="531" y="403"/>
                    </a:lnTo>
                    <a:lnTo>
                      <a:pt x="531" y="398"/>
                    </a:lnTo>
                    <a:lnTo>
                      <a:pt x="528" y="392"/>
                    </a:lnTo>
                    <a:lnTo>
                      <a:pt x="524" y="388"/>
                    </a:lnTo>
                    <a:lnTo>
                      <a:pt x="524" y="387"/>
                    </a:lnTo>
                    <a:lnTo>
                      <a:pt x="522" y="385"/>
                    </a:lnTo>
                    <a:lnTo>
                      <a:pt x="522" y="384"/>
                    </a:lnTo>
                    <a:lnTo>
                      <a:pt x="515" y="385"/>
                    </a:lnTo>
                    <a:lnTo>
                      <a:pt x="508" y="384"/>
                    </a:lnTo>
                    <a:lnTo>
                      <a:pt x="503" y="379"/>
                    </a:lnTo>
                    <a:lnTo>
                      <a:pt x="500" y="377"/>
                    </a:lnTo>
                    <a:lnTo>
                      <a:pt x="497" y="371"/>
                    </a:lnTo>
                    <a:lnTo>
                      <a:pt x="488" y="359"/>
                    </a:lnTo>
                    <a:lnTo>
                      <a:pt x="486" y="359"/>
                    </a:lnTo>
                    <a:lnTo>
                      <a:pt x="488" y="356"/>
                    </a:lnTo>
                    <a:lnTo>
                      <a:pt x="488" y="355"/>
                    </a:lnTo>
                    <a:lnTo>
                      <a:pt x="489" y="355"/>
                    </a:lnTo>
                    <a:lnTo>
                      <a:pt x="489" y="353"/>
                    </a:lnTo>
                    <a:lnTo>
                      <a:pt x="506" y="341"/>
                    </a:lnTo>
                    <a:lnTo>
                      <a:pt x="506" y="339"/>
                    </a:lnTo>
                    <a:lnTo>
                      <a:pt x="503" y="331"/>
                    </a:lnTo>
                    <a:lnTo>
                      <a:pt x="500" y="327"/>
                    </a:lnTo>
                    <a:lnTo>
                      <a:pt x="499" y="327"/>
                    </a:lnTo>
                    <a:lnTo>
                      <a:pt x="499" y="325"/>
                    </a:lnTo>
                    <a:lnTo>
                      <a:pt x="500" y="322"/>
                    </a:lnTo>
                    <a:lnTo>
                      <a:pt x="508" y="310"/>
                    </a:lnTo>
                    <a:lnTo>
                      <a:pt x="508" y="311"/>
                    </a:lnTo>
                    <a:lnTo>
                      <a:pt x="510" y="310"/>
                    </a:lnTo>
                    <a:lnTo>
                      <a:pt x="515" y="300"/>
                    </a:lnTo>
                    <a:lnTo>
                      <a:pt x="525" y="293"/>
                    </a:lnTo>
                    <a:lnTo>
                      <a:pt x="525" y="290"/>
                    </a:lnTo>
                    <a:lnTo>
                      <a:pt x="524" y="289"/>
                    </a:lnTo>
                    <a:lnTo>
                      <a:pt x="518" y="285"/>
                    </a:lnTo>
                    <a:lnTo>
                      <a:pt x="513" y="282"/>
                    </a:lnTo>
                    <a:lnTo>
                      <a:pt x="511" y="282"/>
                    </a:lnTo>
                    <a:lnTo>
                      <a:pt x="511" y="281"/>
                    </a:lnTo>
                    <a:lnTo>
                      <a:pt x="508" y="272"/>
                    </a:lnTo>
                    <a:lnTo>
                      <a:pt x="508" y="269"/>
                    </a:lnTo>
                    <a:lnTo>
                      <a:pt x="506" y="264"/>
                    </a:lnTo>
                    <a:lnTo>
                      <a:pt x="503" y="261"/>
                    </a:lnTo>
                    <a:lnTo>
                      <a:pt x="499" y="259"/>
                    </a:lnTo>
                    <a:lnTo>
                      <a:pt x="488" y="255"/>
                    </a:lnTo>
                    <a:lnTo>
                      <a:pt x="485" y="254"/>
                    </a:lnTo>
                    <a:lnTo>
                      <a:pt x="484" y="251"/>
                    </a:lnTo>
                    <a:lnTo>
                      <a:pt x="484" y="243"/>
                    </a:lnTo>
                    <a:lnTo>
                      <a:pt x="482" y="241"/>
                    </a:lnTo>
                    <a:lnTo>
                      <a:pt x="481" y="238"/>
                    </a:lnTo>
                    <a:lnTo>
                      <a:pt x="479" y="237"/>
                    </a:lnTo>
                    <a:lnTo>
                      <a:pt x="479" y="231"/>
                    </a:lnTo>
                    <a:lnTo>
                      <a:pt x="475" y="223"/>
                    </a:lnTo>
                    <a:lnTo>
                      <a:pt x="467" y="222"/>
                    </a:lnTo>
                    <a:lnTo>
                      <a:pt x="464" y="222"/>
                    </a:lnTo>
                    <a:lnTo>
                      <a:pt x="462" y="221"/>
                    </a:lnTo>
                    <a:lnTo>
                      <a:pt x="462" y="218"/>
                    </a:lnTo>
                    <a:lnTo>
                      <a:pt x="465" y="216"/>
                    </a:lnTo>
                    <a:lnTo>
                      <a:pt x="468" y="214"/>
                    </a:lnTo>
                    <a:lnTo>
                      <a:pt x="471" y="207"/>
                    </a:lnTo>
                    <a:lnTo>
                      <a:pt x="467" y="199"/>
                    </a:lnTo>
                    <a:lnTo>
                      <a:pt x="464" y="199"/>
                    </a:lnTo>
                    <a:lnTo>
                      <a:pt x="460" y="198"/>
                    </a:lnTo>
                    <a:lnTo>
                      <a:pt x="455" y="195"/>
                    </a:lnTo>
                    <a:lnTo>
                      <a:pt x="454" y="191"/>
                    </a:lnTo>
                    <a:lnTo>
                      <a:pt x="454" y="190"/>
                    </a:lnTo>
                    <a:lnTo>
                      <a:pt x="457" y="184"/>
                    </a:lnTo>
                    <a:lnTo>
                      <a:pt x="464" y="174"/>
                    </a:lnTo>
                    <a:lnTo>
                      <a:pt x="465" y="173"/>
                    </a:lnTo>
                    <a:lnTo>
                      <a:pt x="467" y="173"/>
                    </a:lnTo>
                    <a:lnTo>
                      <a:pt x="479" y="163"/>
                    </a:lnTo>
                    <a:lnTo>
                      <a:pt x="485" y="187"/>
                    </a:lnTo>
                    <a:lnTo>
                      <a:pt x="500" y="181"/>
                    </a:lnTo>
                    <a:lnTo>
                      <a:pt x="525" y="187"/>
                    </a:lnTo>
                    <a:lnTo>
                      <a:pt x="519" y="169"/>
                    </a:lnTo>
                    <a:lnTo>
                      <a:pt x="539" y="159"/>
                    </a:lnTo>
                    <a:lnTo>
                      <a:pt x="515" y="138"/>
                    </a:lnTo>
                    <a:lnTo>
                      <a:pt x="521" y="109"/>
                    </a:lnTo>
                    <a:lnTo>
                      <a:pt x="488" y="93"/>
                    </a:lnTo>
                    <a:lnTo>
                      <a:pt x="469" y="102"/>
                    </a:lnTo>
                    <a:lnTo>
                      <a:pt x="463" y="123"/>
                    </a:lnTo>
                    <a:lnTo>
                      <a:pt x="452" y="123"/>
                    </a:lnTo>
                    <a:lnTo>
                      <a:pt x="451" y="123"/>
                    </a:lnTo>
                    <a:lnTo>
                      <a:pt x="453" y="121"/>
                    </a:lnTo>
                    <a:lnTo>
                      <a:pt x="454" y="121"/>
                    </a:lnTo>
                    <a:lnTo>
                      <a:pt x="454" y="116"/>
                    </a:lnTo>
                    <a:lnTo>
                      <a:pt x="453" y="116"/>
                    </a:lnTo>
                    <a:lnTo>
                      <a:pt x="453" y="114"/>
                    </a:lnTo>
                    <a:lnTo>
                      <a:pt x="450" y="113"/>
                    </a:lnTo>
                    <a:lnTo>
                      <a:pt x="447" y="110"/>
                    </a:lnTo>
                    <a:lnTo>
                      <a:pt x="441" y="97"/>
                    </a:lnTo>
                    <a:lnTo>
                      <a:pt x="440" y="85"/>
                    </a:lnTo>
                    <a:lnTo>
                      <a:pt x="447" y="78"/>
                    </a:lnTo>
                    <a:lnTo>
                      <a:pt x="448" y="71"/>
                    </a:lnTo>
                    <a:lnTo>
                      <a:pt x="446" y="60"/>
                    </a:lnTo>
                    <a:lnTo>
                      <a:pt x="444" y="58"/>
                    </a:lnTo>
                    <a:lnTo>
                      <a:pt x="446" y="56"/>
                    </a:lnTo>
                    <a:lnTo>
                      <a:pt x="447" y="54"/>
                    </a:lnTo>
                    <a:lnTo>
                      <a:pt x="434" y="47"/>
                    </a:lnTo>
                    <a:lnTo>
                      <a:pt x="421" y="37"/>
                    </a:lnTo>
                    <a:lnTo>
                      <a:pt x="421" y="36"/>
                    </a:lnTo>
                    <a:lnTo>
                      <a:pt x="419" y="37"/>
                    </a:lnTo>
                    <a:lnTo>
                      <a:pt x="419" y="36"/>
                    </a:lnTo>
                    <a:lnTo>
                      <a:pt x="418" y="36"/>
                    </a:lnTo>
                    <a:lnTo>
                      <a:pt x="411" y="30"/>
                    </a:lnTo>
                    <a:lnTo>
                      <a:pt x="398" y="25"/>
                    </a:lnTo>
                    <a:lnTo>
                      <a:pt x="394" y="22"/>
                    </a:lnTo>
                    <a:lnTo>
                      <a:pt x="393" y="21"/>
                    </a:lnTo>
                    <a:lnTo>
                      <a:pt x="384" y="7"/>
                    </a:lnTo>
                    <a:lnTo>
                      <a:pt x="384" y="4"/>
                    </a:lnTo>
                    <a:lnTo>
                      <a:pt x="383" y="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61" name="Freeform 992">
                <a:extLst>
                  <a:ext uri="{FF2B5EF4-FFF2-40B4-BE49-F238E27FC236}">
                    <a16:creationId xmlns:a16="http://schemas.microsoft.com/office/drawing/2014/main" id="{01530F54-BE14-1162-0F9F-6B92182E69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8" y="2586"/>
                <a:ext cx="141" cy="87"/>
              </a:xfrm>
              <a:custGeom>
                <a:avLst/>
                <a:gdLst>
                  <a:gd name="T0" fmla="*/ 447 w 563"/>
                  <a:gd name="T1" fmla="*/ 16 h 350"/>
                  <a:gd name="T2" fmla="*/ 423 w 563"/>
                  <a:gd name="T3" fmla="*/ 67 h 350"/>
                  <a:gd name="T4" fmla="*/ 395 w 563"/>
                  <a:gd name="T5" fmla="*/ 92 h 350"/>
                  <a:gd name="T6" fmla="*/ 335 w 563"/>
                  <a:gd name="T7" fmla="*/ 40 h 350"/>
                  <a:gd name="T8" fmla="*/ 327 w 563"/>
                  <a:gd name="T9" fmla="*/ 28 h 350"/>
                  <a:gd name="T10" fmla="*/ 292 w 563"/>
                  <a:gd name="T11" fmla="*/ 15 h 350"/>
                  <a:gd name="T12" fmla="*/ 278 w 563"/>
                  <a:gd name="T13" fmla="*/ 12 h 350"/>
                  <a:gd name="T14" fmla="*/ 249 w 563"/>
                  <a:gd name="T15" fmla="*/ 23 h 350"/>
                  <a:gd name="T16" fmla="*/ 223 w 563"/>
                  <a:gd name="T17" fmla="*/ 2 h 350"/>
                  <a:gd name="T18" fmla="*/ 179 w 563"/>
                  <a:gd name="T19" fmla="*/ 7 h 350"/>
                  <a:gd name="T20" fmla="*/ 163 w 563"/>
                  <a:gd name="T21" fmla="*/ 14 h 350"/>
                  <a:gd name="T22" fmla="*/ 142 w 563"/>
                  <a:gd name="T23" fmla="*/ 22 h 350"/>
                  <a:gd name="T24" fmla="*/ 119 w 563"/>
                  <a:gd name="T25" fmla="*/ 37 h 350"/>
                  <a:gd name="T26" fmla="*/ 91 w 563"/>
                  <a:gd name="T27" fmla="*/ 43 h 350"/>
                  <a:gd name="T28" fmla="*/ 28 w 563"/>
                  <a:gd name="T29" fmla="*/ 37 h 350"/>
                  <a:gd name="T30" fmla="*/ 39 w 563"/>
                  <a:gd name="T31" fmla="*/ 61 h 350"/>
                  <a:gd name="T32" fmla="*/ 14 w 563"/>
                  <a:gd name="T33" fmla="*/ 85 h 350"/>
                  <a:gd name="T34" fmla="*/ 31 w 563"/>
                  <a:gd name="T35" fmla="*/ 110 h 350"/>
                  <a:gd name="T36" fmla="*/ 34 w 563"/>
                  <a:gd name="T37" fmla="*/ 128 h 350"/>
                  <a:gd name="T38" fmla="*/ 8 w 563"/>
                  <a:gd name="T39" fmla="*/ 134 h 350"/>
                  <a:gd name="T40" fmla="*/ 1 w 563"/>
                  <a:gd name="T41" fmla="*/ 152 h 350"/>
                  <a:gd name="T42" fmla="*/ 21 w 563"/>
                  <a:gd name="T43" fmla="*/ 149 h 350"/>
                  <a:gd name="T44" fmla="*/ 52 w 563"/>
                  <a:gd name="T45" fmla="*/ 160 h 350"/>
                  <a:gd name="T46" fmla="*/ 98 w 563"/>
                  <a:gd name="T47" fmla="*/ 149 h 350"/>
                  <a:gd name="T48" fmla="*/ 105 w 563"/>
                  <a:gd name="T49" fmla="*/ 187 h 350"/>
                  <a:gd name="T50" fmla="*/ 133 w 563"/>
                  <a:gd name="T51" fmla="*/ 175 h 350"/>
                  <a:gd name="T52" fmla="*/ 183 w 563"/>
                  <a:gd name="T53" fmla="*/ 184 h 350"/>
                  <a:gd name="T54" fmla="*/ 193 w 563"/>
                  <a:gd name="T55" fmla="*/ 245 h 350"/>
                  <a:gd name="T56" fmla="*/ 209 w 563"/>
                  <a:gd name="T57" fmla="*/ 285 h 350"/>
                  <a:gd name="T58" fmla="*/ 215 w 563"/>
                  <a:gd name="T59" fmla="*/ 292 h 350"/>
                  <a:gd name="T60" fmla="*/ 238 w 563"/>
                  <a:gd name="T61" fmla="*/ 294 h 350"/>
                  <a:gd name="T62" fmla="*/ 272 w 563"/>
                  <a:gd name="T63" fmla="*/ 273 h 350"/>
                  <a:gd name="T64" fmla="*/ 283 w 563"/>
                  <a:gd name="T65" fmla="*/ 302 h 350"/>
                  <a:gd name="T66" fmla="*/ 285 w 563"/>
                  <a:gd name="T67" fmla="*/ 322 h 350"/>
                  <a:gd name="T68" fmla="*/ 324 w 563"/>
                  <a:gd name="T69" fmla="*/ 323 h 350"/>
                  <a:gd name="T70" fmla="*/ 349 w 563"/>
                  <a:gd name="T71" fmla="*/ 292 h 350"/>
                  <a:gd name="T72" fmla="*/ 367 w 563"/>
                  <a:gd name="T73" fmla="*/ 290 h 350"/>
                  <a:gd name="T74" fmla="*/ 386 w 563"/>
                  <a:gd name="T75" fmla="*/ 259 h 350"/>
                  <a:gd name="T76" fmla="*/ 399 w 563"/>
                  <a:gd name="T77" fmla="*/ 247 h 350"/>
                  <a:gd name="T78" fmla="*/ 399 w 563"/>
                  <a:gd name="T79" fmla="*/ 282 h 350"/>
                  <a:gd name="T80" fmla="*/ 396 w 563"/>
                  <a:gd name="T81" fmla="*/ 311 h 350"/>
                  <a:gd name="T82" fmla="*/ 391 w 563"/>
                  <a:gd name="T83" fmla="*/ 350 h 350"/>
                  <a:gd name="T84" fmla="*/ 439 w 563"/>
                  <a:gd name="T85" fmla="*/ 326 h 350"/>
                  <a:gd name="T86" fmla="*/ 418 w 563"/>
                  <a:gd name="T87" fmla="*/ 262 h 350"/>
                  <a:gd name="T88" fmla="*/ 458 w 563"/>
                  <a:gd name="T89" fmla="*/ 265 h 350"/>
                  <a:gd name="T90" fmla="*/ 490 w 563"/>
                  <a:gd name="T91" fmla="*/ 244 h 350"/>
                  <a:gd name="T92" fmla="*/ 511 w 563"/>
                  <a:gd name="T93" fmla="*/ 217 h 350"/>
                  <a:gd name="T94" fmla="*/ 535 w 563"/>
                  <a:gd name="T95" fmla="*/ 205 h 350"/>
                  <a:gd name="T96" fmla="*/ 556 w 563"/>
                  <a:gd name="T97" fmla="*/ 213 h 350"/>
                  <a:gd name="T98" fmla="*/ 550 w 563"/>
                  <a:gd name="T99" fmla="*/ 171 h 350"/>
                  <a:gd name="T100" fmla="*/ 563 w 563"/>
                  <a:gd name="T101" fmla="*/ 146 h 350"/>
                  <a:gd name="T102" fmla="*/ 529 w 563"/>
                  <a:gd name="T103" fmla="*/ 128 h 350"/>
                  <a:gd name="T104" fmla="*/ 533 w 563"/>
                  <a:gd name="T105" fmla="*/ 103 h 350"/>
                  <a:gd name="T106" fmla="*/ 535 w 563"/>
                  <a:gd name="T107" fmla="*/ 65 h 350"/>
                  <a:gd name="T108" fmla="*/ 520 w 563"/>
                  <a:gd name="T109" fmla="*/ 58 h 350"/>
                  <a:gd name="T110" fmla="*/ 503 w 563"/>
                  <a:gd name="T111" fmla="*/ 29 h 3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563" h="350">
                    <a:moveTo>
                      <a:pt x="483" y="11"/>
                    </a:moveTo>
                    <a:lnTo>
                      <a:pt x="483" y="8"/>
                    </a:lnTo>
                    <a:lnTo>
                      <a:pt x="482" y="8"/>
                    </a:lnTo>
                    <a:lnTo>
                      <a:pt x="479" y="11"/>
                    </a:lnTo>
                    <a:lnTo>
                      <a:pt x="476" y="12"/>
                    </a:lnTo>
                    <a:lnTo>
                      <a:pt x="456" y="12"/>
                    </a:lnTo>
                    <a:lnTo>
                      <a:pt x="448" y="15"/>
                    </a:lnTo>
                    <a:lnTo>
                      <a:pt x="447" y="16"/>
                    </a:lnTo>
                    <a:lnTo>
                      <a:pt x="446" y="19"/>
                    </a:lnTo>
                    <a:lnTo>
                      <a:pt x="434" y="23"/>
                    </a:lnTo>
                    <a:lnTo>
                      <a:pt x="432" y="23"/>
                    </a:lnTo>
                    <a:lnTo>
                      <a:pt x="432" y="25"/>
                    </a:lnTo>
                    <a:lnTo>
                      <a:pt x="429" y="40"/>
                    </a:lnTo>
                    <a:lnTo>
                      <a:pt x="429" y="50"/>
                    </a:lnTo>
                    <a:lnTo>
                      <a:pt x="430" y="53"/>
                    </a:lnTo>
                    <a:lnTo>
                      <a:pt x="423" y="67"/>
                    </a:lnTo>
                    <a:lnTo>
                      <a:pt x="419" y="71"/>
                    </a:lnTo>
                    <a:lnTo>
                      <a:pt x="419" y="72"/>
                    </a:lnTo>
                    <a:lnTo>
                      <a:pt x="418" y="72"/>
                    </a:lnTo>
                    <a:lnTo>
                      <a:pt x="416" y="74"/>
                    </a:lnTo>
                    <a:lnTo>
                      <a:pt x="402" y="85"/>
                    </a:lnTo>
                    <a:lnTo>
                      <a:pt x="401" y="86"/>
                    </a:lnTo>
                    <a:lnTo>
                      <a:pt x="398" y="88"/>
                    </a:lnTo>
                    <a:lnTo>
                      <a:pt x="395" y="92"/>
                    </a:lnTo>
                    <a:lnTo>
                      <a:pt x="394" y="90"/>
                    </a:lnTo>
                    <a:lnTo>
                      <a:pt x="391" y="89"/>
                    </a:lnTo>
                    <a:lnTo>
                      <a:pt x="386" y="85"/>
                    </a:lnTo>
                    <a:lnTo>
                      <a:pt x="386" y="64"/>
                    </a:lnTo>
                    <a:lnTo>
                      <a:pt x="356" y="26"/>
                    </a:lnTo>
                    <a:lnTo>
                      <a:pt x="353" y="26"/>
                    </a:lnTo>
                    <a:lnTo>
                      <a:pt x="336" y="40"/>
                    </a:lnTo>
                    <a:lnTo>
                      <a:pt x="335" y="40"/>
                    </a:lnTo>
                    <a:lnTo>
                      <a:pt x="334" y="41"/>
                    </a:lnTo>
                    <a:lnTo>
                      <a:pt x="334" y="40"/>
                    </a:lnTo>
                    <a:lnTo>
                      <a:pt x="331" y="40"/>
                    </a:lnTo>
                    <a:lnTo>
                      <a:pt x="332" y="38"/>
                    </a:lnTo>
                    <a:lnTo>
                      <a:pt x="332" y="37"/>
                    </a:lnTo>
                    <a:lnTo>
                      <a:pt x="331" y="34"/>
                    </a:lnTo>
                    <a:lnTo>
                      <a:pt x="331" y="32"/>
                    </a:lnTo>
                    <a:lnTo>
                      <a:pt x="327" y="28"/>
                    </a:lnTo>
                    <a:lnTo>
                      <a:pt x="314" y="19"/>
                    </a:lnTo>
                    <a:lnTo>
                      <a:pt x="312" y="16"/>
                    </a:lnTo>
                    <a:lnTo>
                      <a:pt x="309" y="15"/>
                    </a:lnTo>
                    <a:lnTo>
                      <a:pt x="299" y="25"/>
                    </a:lnTo>
                    <a:lnTo>
                      <a:pt x="290" y="19"/>
                    </a:lnTo>
                    <a:lnTo>
                      <a:pt x="290" y="18"/>
                    </a:lnTo>
                    <a:lnTo>
                      <a:pt x="292" y="16"/>
                    </a:lnTo>
                    <a:lnTo>
                      <a:pt x="292" y="15"/>
                    </a:lnTo>
                    <a:lnTo>
                      <a:pt x="293" y="11"/>
                    </a:lnTo>
                    <a:lnTo>
                      <a:pt x="293" y="8"/>
                    </a:lnTo>
                    <a:lnTo>
                      <a:pt x="292" y="7"/>
                    </a:lnTo>
                    <a:lnTo>
                      <a:pt x="285" y="8"/>
                    </a:lnTo>
                    <a:lnTo>
                      <a:pt x="282" y="9"/>
                    </a:lnTo>
                    <a:lnTo>
                      <a:pt x="281" y="9"/>
                    </a:lnTo>
                    <a:lnTo>
                      <a:pt x="276" y="11"/>
                    </a:lnTo>
                    <a:lnTo>
                      <a:pt x="278" y="12"/>
                    </a:lnTo>
                    <a:lnTo>
                      <a:pt x="281" y="18"/>
                    </a:lnTo>
                    <a:lnTo>
                      <a:pt x="278" y="21"/>
                    </a:lnTo>
                    <a:lnTo>
                      <a:pt x="275" y="22"/>
                    </a:lnTo>
                    <a:lnTo>
                      <a:pt x="274" y="22"/>
                    </a:lnTo>
                    <a:lnTo>
                      <a:pt x="265" y="25"/>
                    </a:lnTo>
                    <a:lnTo>
                      <a:pt x="253" y="21"/>
                    </a:lnTo>
                    <a:lnTo>
                      <a:pt x="252" y="21"/>
                    </a:lnTo>
                    <a:lnTo>
                      <a:pt x="249" y="23"/>
                    </a:lnTo>
                    <a:lnTo>
                      <a:pt x="247" y="26"/>
                    </a:lnTo>
                    <a:lnTo>
                      <a:pt x="243" y="28"/>
                    </a:lnTo>
                    <a:lnTo>
                      <a:pt x="242" y="28"/>
                    </a:lnTo>
                    <a:lnTo>
                      <a:pt x="240" y="16"/>
                    </a:lnTo>
                    <a:lnTo>
                      <a:pt x="240" y="8"/>
                    </a:lnTo>
                    <a:lnTo>
                      <a:pt x="236" y="4"/>
                    </a:lnTo>
                    <a:lnTo>
                      <a:pt x="232" y="2"/>
                    </a:lnTo>
                    <a:lnTo>
                      <a:pt x="223" y="2"/>
                    </a:lnTo>
                    <a:lnTo>
                      <a:pt x="216" y="0"/>
                    </a:lnTo>
                    <a:lnTo>
                      <a:pt x="212" y="0"/>
                    </a:lnTo>
                    <a:lnTo>
                      <a:pt x="212" y="4"/>
                    </a:lnTo>
                    <a:lnTo>
                      <a:pt x="211" y="5"/>
                    </a:lnTo>
                    <a:lnTo>
                      <a:pt x="202" y="5"/>
                    </a:lnTo>
                    <a:lnTo>
                      <a:pt x="195" y="2"/>
                    </a:lnTo>
                    <a:lnTo>
                      <a:pt x="180" y="5"/>
                    </a:lnTo>
                    <a:lnTo>
                      <a:pt x="179" y="7"/>
                    </a:lnTo>
                    <a:lnTo>
                      <a:pt x="175" y="8"/>
                    </a:lnTo>
                    <a:lnTo>
                      <a:pt x="173" y="9"/>
                    </a:lnTo>
                    <a:lnTo>
                      <a:pt x="172" y="9"/>
                    </a:lnTo>
                    <a:lnTo>
                      <a:pt x="170" y="9"/>
                    </a:lnTo>
                    <a:lnTo>
                      <a:pt x="169" y="8"/>
                    </a:lnTo>
                    <a:lnTo>
                      <a:pt x="166" y="11"/>
                    </a:lnTo>
                    <a:lnTo>
                      <a:pt x="166" y="12"/>
                    </a:lnTo>
                    <a:lnTo>
                      <a:pt x="163" y="14"/>
                    </a:lnTo>
                    <a:lnTo>
                      <a:pt x="163" y="11"/>
                    </a:lnTo>
                    <a:lnTo>
                      <a:pt x="161" y="7"/>
                    </a:lnTo>
                    <a:lnTo>
                      <a:pt x="151" y="7"/>
                    </a:lnTo>
                    <a:lnTo>
                      <a:pt x="148" y="8"/>
                    </a:lnTo>
                    <a:lnTo>
                      <a:pt x="144" y="11"/>
                    </a:lnTo>
                    <a:lnTo>
                      <a:pt x="144" y="16"/>
                    </a:lnTo>
                    <a:lnTo>
                      <a:pt x="142" y="21"/>
                    </a:lnTo>
                    <a:lnTo>
                      <a:pt x="142" y="22"/>
                    </a:lnTo>
                    <a:lnTo>
                      <a:pt x="141" y="22"/>
                    </a:lnTo>
                    <a:lnTo>
                      <a:pt x="134" y="21"/>
                    </a:lnTo>
                    <a:lnTo>
                      <a:pt x="133" y="21"/>
                    </a:lnTo>
                    <a:lnTo>
                      <a:pt x="130" y="19"/>
                    </a:lnTo>
                    <a:lnTo>
                      <a:pt x="126" y="22"/>
                    </a:lnTo>
                    <a:lnTo>
                      <a:pt x="119" y="30"/>
                    </a:lnTo>
                    <a:lnTo>
                      <a:pt x="117" y="34"/>
                    </a:lnTo>
                    <a:lnTo>
                      <a:pt x="119" y="37"/>
                    </a:lnTo>
                    <a:lnTo>
                      <a:pt x="122" y="38"/>
                    </a:lnTo>
                    <a:lnTo>
                      <a:pt x="122" y="40"/>
                    </a:lnTo>
                    <a:lnTo>
                      <a:pt x="126" y="40"/>
                    </a:lnTo>
                    <a:lnTo>
                      <a:pt x="126" y="43"/>
                    </a:lnTo>
                    <a:lnTo>
                      <a:pt x="119" y="43"/>
                    </a:lnTo>
                    <a:lnTo>
                      <a:pt x="116" y="41"/>
                    </a:lnTo>
                    <a:lnTo>
                      <a:pt x="101" y="41"/>
                    </a:lnTo>
                    <a:lnTo>
                      <a:pt x="91" y="43"/>
                    </a:lnTo>
                    <a:lnTo>
                      <a:pt x="87" y="43"/>
                    </a:lnTo>
                    <a:lnTo>
                      <a:pt x="75" y="38"/>
                    </a:lnTo>
                    <a:lnTo>
                      <a:pt x="66" y="40"/>
                    </a:lnTo>
                    <a:lnTo>
                      <a:pt x="60" y="43"/>
                    </a:lnTo>
                    <a:lnTo>
                      <a:pt x="53" y="43"/>
                    </a:lnTo>
                    <a:lnTo>
                      <a:pt x="42" y="41"/>
                    </a:lnTo>
                    <a:lnTo>
                      <a:pt x="29" y="37"/>
                    </a:lnTo>
                    <a:lnTo>
                      <a:pt x="28" y="37"/>
                    </a:lnTo>
                    <a:lnTo>
                      <a:pt x="27" y="36"/>
                    </a:lnTo>
                    <a:lnTo>
                      <a:pt x="27" y="37"/>
                    </a:lnTo>
                    <a:lnTo>
                      <a:pt x="28" y="38"/>
                    </a:lnTo>
                    <a:lnTo>
                      <a:pt x="31" y="40"/>
                    </a:lnTo>
                    <a:lnTo>
                      <a:pt x="35" y="48"/>
                    </a:lnTo>
                    <a:lnTo>
                      <a:pt x="38" y="57"/>
                    </a:lnTo>
                    <a:lnTo>
                      <a:pt x="38" y="58"/>
                    </a:lnTo>
                    <a:lnTo>
                      <a:pt x="39" y="61"/>
                    </a:lnTo>
                    <a:lnTo>
                      <a:pt x="39" y="69"/>
                    </a:lnTo>
                    <a:lnTo>
                      <a:pt x="41" y="79"/>
                    </a:lnTo>
                    <a:lnTo>
                      <a:pt x="39" y="85"/>
                    </a:lnTo>
                    <a:lnTo>
                      <a:pt x="38" y="86"/>
                    </a:lnTo>
                    <a:lnTo>
                      <a:pt x="34" y="85"/>
                    </a:lnTo>
                    <a:lnTo>
                      <a:pt x="25" y="83"/>
                    </a:lnTo>
                    <a:lnTo>
                      <a:pt x="17" y="85"/>
                    </a:lnTo>
                    <a:lnTo>
                      <a:pt x="14" y="85"/>
                    </a:lnTo>
                    <a:lnTo>
                      <a:pt x="13" y="86"/>
                    </a:lnTo>
                    <a:lnTo>
                      <a:pt x="11" y="89"/>
                    </a:lnTo>
                    <a:lnTo>
                      <a:pt x="11" y="93"/>
                    </a:lnTo>
                    <a:lnTo>
                      <a:pt x="13" y="93"/>
                    </a:lnTo>
                    <a:lnTo>
                      <a:pt x="18" y="100"/>
                    </a:lnTo>
                    <a:lnTo>
                      <a:pt x="20" y="103"/>
                    </a:lnTo>
                    <a:lnTo>
                      <a:pt x="22" y="106"/>
                    </a:lnTo>
                    <a:lnTo>
                      <a:pt x="31" y="110"/>
                    </a:lnTo>
                    <a:lnTo>
                      <a:pt x="32" y="110"/>
                    </a:lnTo>
                    <a:lnTo>
                      <a:pt x="34" y="108"/>
                    </a:lnTo>
                    <a:lnTo>
                      <a:pt x="38" y="110"/>
                    </a:lnTo>
                    <a:lnTo>
                      <a:pt x="38" y="111"/>
                    </a:lnTo>
                    <a:lnTo>
                      <a:pt x="41" y="114"/>
                    </a:lnTo>
                    <a:lnTo>
                      <a:pt x="41" y="117"/>
                    </a:lnTo>
                    <a:lnTo>
                      <a:pt x="39" y="118"/>
                    </a:lnTo>
                    <a:lnTo>
                      <a:pt x="34" y="128"/>
                    </a:lnTo>
                    <a:lnTo>
                      <a:pt x="34" y="129"/>
                    </a:lnTo>
                    <a:lnTo>
                      <a:pt x="27" y="134"/>
                    </a:lnTo>
                    <a:lnTo>
                      <a:pt x="24" y="134"/>
                    </a:lnTo>
                    <a:lnTo>
                      <a:pt x="21" y="132"/>
                    </a:lnTo>
                    <a:lnTo>
                      <a:pt x="20" y="132"/>
                    </a:lnTo>
                    <a:lnTo>
                      <a:pt x="18" y="134"/>
                    </a:lnTo>
                    <a:lnTo>
                      <a:pt x="18" y="135"/>
                    </a:lnTo>
                    <a:lnTo>
                      <a:pt x="8" y="134"/>
                    </a:lnTo>
                    <a:lnTo>
                      <a:pt x="7" y="134"/>
                    </a:lnTo>
                    <a:lnTo>
                      <a:pt x="6" y="135"/>
                    </a:lnTo>
                    <a:lnTo>
                      <a:pt x="3" y="136"/>
                    </a:lnTo>
                    <a:lnTo>
                      <a:pt x="3" y="138"/>
                    </a:lnTo>
                    <a:lnTo>
                      <a:pt x="4" y="143"/>
                    </a:lnTo>
                    <a:lnTo>
                      <a:pt x="3" y="149"/>
                    </a:lnTo>
                    <a:lnTo>
                      <a:pt x="3" y="150"/>
                    </a:lnTo>
                    <a:lnTo>
                      <a:pt x="1" y="152"/>
                    </a:lnTo>
                    <a:lnTo>
                      <a:pt x="0" y="152"/>
                    </a:lnTo>
                    <a:lnTo>
                      <a:pt x="1" y="153"/>
                    </a:lnTo>
                    <a:lnTo>
                      <a:pt x="4" y="153"/>
                    </a:lnTo>
                    <a:lnTo>
                      <a:pt x="4" y="155"/>
                    </a:lnTo>
                    <a:lnTo>
                      <a:pt x="7" y="155"/>
                    </a:lnTo>
                    <a:lnTo>
                      <a:pt x="8" y="153"/>
                    </a:lnTo>
                    <a:lnTo>
                      <a:pt x="15" y="150"/>
                    </a:lnTo>
                    <a:lnTo>
                      <a:pt x="21" y="149"/>
                    </a:lnTo>
                    <a:lnTo>
                      <a:pt x="27" y="149"/>
                    </a:lnTo>
                    <a:lnTo>
                      <a:pt x="29" y="150"/>
                    </a:lnTo>
                    <a:lnTo>
                      <a:pt x="32" y="153"/>
                    </a:lnTo>
                    <a:lnTo>
                      <a:pt x="32" y="156"/>
                    </a:lnTo>
                    <a:lnTo>
                      <a:pt x="35" y="159"/>
                    </a:lnTo>
                    <a:lnTo>
                      <a:pt x="36" y="162"/>
                    </a:lnTo>
                    <a:lnTo>
                      <a:pt x="45" y="162"/>
                    </a:lnTo>
                    <a:lnTo>
                      <a:pt x="52" y="160"/>
                    </a:lnTo>
                    <a:lnTo>
                      <a:pt x="61" y="157"/>
                    </a:lnTo>
                    <a:lnTo>
                      <a:pt x="63" y="159"/>
                    </a:lnTo>
                    <a:lnTo>
                      <a:pt x="68" y="153"/>
                    </a:lnTo>
                    <a:lnTo>
                      <a:pt x="74" y="155"/>
                    </a:lnTo>
                    <a:lnTo>
                      <a:pt x="98" y="142"/>
                    </a:lnTo>
                    <a:lnTo>
                      <a:pt x="99" y="142"/>
                    </a:lnTo>
                    <a:lnTo>
                      <a:pt x="99" y="143"/>
                    </a:lnTo>
                    <a:lnTo>
                      <a:pt x="98" y="149"/>
                    </a:lnTo>
                    <a:lnTo>
                      <a:pt x="99" y="153"/>
                    </a:lnTo>
                    <a:lnTo>
                      <a:pt x="102" y="156"/>
                    </a:lnTo>
                    <a:lnTo>
                      <a:pt x="103" y="159"/>
                    </a:lnTo>
                    <a:lnTo>
                      <a:pt x="108" y="160"/>
                    </a:lnTo>
                    <a:lnTo>
                      <a:pt x="109" y="163"/>
                    </a:lnTo>
                    <a:lnTo>
                      <a:pt x="109" y="167"/>
                    </a:lnTo>
                    <a:lnTo>
                      <a:pt x="108" y="178"/>
                    </a:lnTo>
                    <a:lnTo>
                      <a:pt x="105" y="187"/>
                    </a:lnTo>
                    <a:lnTo>
                      <a:pt x="103" y="189"/>
                    </a:lnTo>
                    <a:lnTo>
                      <a:pt x="105" y="191"/>
                    </a:lnTo>
                    <a:lnTo>
                      <a:pt x="105" y="189"/>
                    </a:lnTo>
                    <a:lnTo>
                      <a:pt x="113" y="185"/>
                    </a:lnTo>
                    <a:lnTo>
                      <a:pt x="119" y="184"/>
                    </a:lnTo>
                    <a:lnTo>
                      <a:pt x="127" y="180"/>
                    </a:lnTo>
                    <a:lnTo>
                      <a:pt x="130" y="177"/>
                    </a:lnTo>
                    <a:lnTo>
                      <a:pt x="133" y="175"/>
                    </a:lnTo>
                    <a:lnTo>
                      <a:pt x="131" y="173"/>
                    </a:lnTo>
                    <a:lnTo>
                      <a:pt x="128" y="173"/>
                    </a:lnTo>
                    <a:lnTo>
                      <a:pt x="128" y="171"/>
                    </a:lnTo>
                    <a:lnTo>
                      <a:pt x="133" y="171"/>
                    </a:lnTo>
                    <a:lnTo>
                      <a:pt x="155" y="167"/>
                    </a:lnTo>
                    <a:lnTo>
                      <a:pt x="165" y="170"/>
                    </a:lnTo>
                    <a:lnTo>
                      <a:pt x="178" y="184"/>
                    </a:lnTo>
                    <a:lnTo>
                      <a:pt x="183" y="184"/>
                    </a:lnTo>
                    <a:lnTo>
                      <a:pt x="183" y="187"/>
                    </a:lnTo>
                    <a:lnTo>
                      <a:pt x="180" y="201"/>
                    </a:lnTo>
                    <a:lnTo>
                      <a:pt x="183" y="213"/>
                    </a:lnTo>
                    <a:lnTo>
                      <a:pt x="179" y="226"/>
                    </a:lnTo>
                    <a:lnTo>
                      <a:pt x="180" y="234"/>
                    </a:lnTo>
                    <a:lnTo>
                      <a:pt x="186" y="241"/>
                    </a:lnTo>
                    <a:lnTo>
                      <a:pt x="189" y="242"/>
                    </a:lnTo>
                    <a:lnTo>
                      <a:pt x="193" y="245"/>
                    </a:lnTo>
                    <a:lnTo>
                      <a:pt x="194" y="245"/>
                    </a:lnTo>
                    <a:lnTo>
                      <a:pt x="194" y="256"/>
                    </a:lnTo>
                    <a:lnTo>
                      <a:pt x="193" y="263"/>
                    </a:lnTo>
                    <a:lnTo>
                      <a:pt x="194" y="276"/>
                    </a:lnTo>
                    <a:lnTo>
                      <a:pt x="194" y="278"/>
                    </a:lnTo>
                    <a:lnTo>
                      <a:pt x="195" y="278"/>
                    </a:lnTo>
                    <a:lnTo>
                      <a:pt x="204" y="285"/>
                    </a:lnTo>
                    <a:lnTo>
                      <a:pt x="209" y="285"/>
                    </a:lnTo>
                    <a:lnTo>
                      <a:pt x="209" y="283"/>
                    </a:lnTo>
                    <a:lnTo>
                      <a:pt x="211" y="282"/>
                    </a:lnTo>
                    <a:lnTo>
                      <a:pt x="212" y="282"/>
                    </a:lnTo>
                    <a:lnTo>
                      <a:pt x="215" y="283"/>
                    </a:lnTo>
                    <a:lnTo>
                      <a:pt x="218" y="286"/>
                    </a:lnTo>
                    <a:lnTo>
                      <a:pt x="216" y="287"/>
                    </a:lnTo>
                    <a:lnTo>
                      <a:pt x="216" y="290"/>
                    </a:lnTo>
                    <a:lnTo>
                      <a:pt x="215" y="292"/>
                    </a:lnTo>
                    <a:lnTo>
                      <a:pt x="215" y="293"/>
                    </a:lnTo>
                    <a:lnTo>
                      <a:pt x="221" y="293"/>
                    </a:lnTo>
                    <a:lnTo>
                      <a:pt x="225" y="290"/>
                    </a:lnTo>
                    <a:lnTo>
                      <a:pt x="230" y="289"/>
                    </a:lnTo>
                    <a:lnTo>
                      <a:pt x="235" y="289"/>
                    </a:lnTo>
                    <a:lnTo>
                      <a:pt x="236" y="292"/>
                    </a:lnTo>
                    <a:lnTo>
                      <a:pt x="236" y="293"/>
                    </a:lnTo>
                    <a:lnTo>
                      <a:pt x="238" y="294"/>
                    </a:lnTo>
                    <a:lnTo>
                      <a:pt x="240" y="296"/>
                    </a:lnTo>
                    <a:lnTo>
                      <a:pt x="240" y="294"/>
                    </a:lnTo>
                    <a:lnTo>
                      <a:pt x="264" y="278"/>
                    </a:lnTo>
                    <a:lnTo>
                      <a:pt x="265" y="276"/>
                    </a:lnTo>
                    <a:lnTo>
                      <a:pt x="269" y="276"/>
                    </a:lnTo>
                    <a:lnTo>
                      <a:pt x="269" y="272"/>
                    </a:lnTo>
                    <a:lnTo>
                      <a:pt x="271" y="272"/>
                    </a:lnTo>
                    <a:lnTo>
                      <a:pt x="272" y="273"/>
                    </a:lnTo>
                    <a:lnTo>
                      <a:pt x="274" y="273"/>
                    </a:lnTo>
                    <a:lnTo>
                      <a:pt x="275" y="275"/>
                    </a:lnTo>
                    <a:lnTo>
                      <a:pt x="276" y="279"/>
                    </a:lnTo>
                    <a:lnTo>
                      <a:pt x="274" y="286"/>
                    </a:lnTo>
                    <a:lnTo>
                      <a:pt x="272" y="293"/>
                    </a:lnTo>
                    <a:lnTo>
                      <a:pt x="272" y="297"/>
                    </a:lnTo>
                    <a:lnTo>
                      <a:pt x="276" y="301"/>
                    </a:lnTo>
                    <a:lnTo>
                      <a:pt x="283" y="302"/>
                    </a:lnTo>
                    <a:lnTo>
                      <a:pt x="286" y="307"/>
                    </a:lnTo>
                    <a:lnTo>
                      <a:pt x="288" y="311"/>
                    </a:lnTo>
                    <a:lnTo>
                      <a:pt x="288" y="314"/>
                    </a:lnTo>
                    <a:lnTo>
                      <a:pt x="285" y="314"/>
                    </a:lnTo>
                    <a:lnTo>
                      <a:pt x="283" y="316"/>
                    </a:lnTo>
                    <a:lnTo>
                      <a:pt x="282" y="321"/>
                    </a:lnTo>
                    <a:lnTo>
                      <a:pt x="283" y="321"/>
                    </a:lnTo>
                    <a:lnTo>
                      <a:pt x="285" y="322"/>
                    </a:lnTo>
                    <a:lnTo>
                      <a:pt x="289" y="322"/>
                    </a:lnTo>
                    <a:lnTo>
                      <a:pt x="289" y="319"/>
                    </a:lnTo>
                    <a:lnTo>
                      <a:pt x="293" y="318"/>
                    </a:lnTo>
                    <a:lnTo>
                      <a:pt x="299" y="318"/>
                    </a:lnTo>
                    <a:lnTo>
                      <a:pt x="309" y="321"/>
                    </a:lnTo>
                    <a:lnTo>
                      <a:pt x="312" y="322"/>
                    </a:lnTo>
                    <a:lnTo>
                      <a:pt x="320" y="322"/>
                    </a:lnTo>
                    <a:lnTo>
                      <a:pt x="324" y="323"/>
                    </a:lnTo>
                    <a:lnTo>
                      <a:pt x="325" y="323"/>
                    </a:lnTo>
                    <a:lnTo>
                      <a:pt x="328" y="322"/>
                    </a:lnTo>
                    <a:lnTo>
                      <a:pt x="331" y="319"/>
                    </a:lnTo>
                    <a:lnTo>
                      <a:pt x="336" y="307"/>
                    </a:lnTo>
                    <a:lnTo>
                      <a:pt x="336" y="301"/>
                    </a:lnTo>
                    <a:lnTo>
                      <a:pt x="338" y="301"/>
                    </a:lnTo>
                    <a:lnTo>
                      <a:pt x="345" y="293"/>
                    </a:lnTo>
                    <a:lnTo>
                      <a:pt x="349" y="292"/>
                    </a:lnTo>
                    <a:lnTo>
                      <a:pt x="355" y="296"/>
                    </a:lnTo>
                    <a:lnTo>
                      <a:pt x="359" y="304"/>
                    </a:lnTo>
                    <a:lnTo>
                      <a:pt x="359" y="305"/>
                    </a:lnTo>
                    <a:lnTo>
                      <a:pt x="365" y="305"/>
                    </a:lnTo>
                    <a:lnTo>
                      <a:pt x="369" y="301"/>
                    </a:lnTo>
                    <a:lnTo>
                      <a:pt x="369" y="296"/>
                    </a:lnTo>
                    <a:lnTo>
                      <a:pt x="367" y="294"/>
                    </a:lnTo>
                    <a:lnTo>
                      <a:pt x="367" y="290"/>
                    </a:lnTo>
                    <a:lnTo>
                      <a:pt x="370" y="285"/>
                    </a:lnTo>
                    <a:lnTo>
                      <a:pt x="373" y="283"/>
                    </a:lnTo>
                    <a:lnTo>
                      <a:pt x="377" y="283"/>
                    </a:lnTo>
                    <a:lnTo>
                      <a:pt x="380" y="279"/>
                    </a:lnTo>
                    <a:lnTo>
                      <a:pt x="383" y="273"/>
                    </a:lnTo>
                    <a:lnTo>
                      <a:pt x="383" y="265"/>
                    </a:lnTo>
                    <a:lnTo>
                      <a:pt x="384" y="263"/>
                    </a:lnTo>
                    <a:lnTo>
                      <a:pt x="386" y="259"/>
                    </a:lnTo>
                    <a:lnTo>
                      <a:pt x="391" y="256"/>
                    </a:lnTo>
                    <a:lnTo>
                      <a:pt x="394" y="255"/>
                    </a:lnTo>
                    <a:lnTo>
                      <a:pt x="395" y="252"/>
                    </a:lnTo>
                    <a:lnTo>
                      <a:pt x="395" y="247"/>
                    </a:lnTo>
                    <a:lnTo>
                      <a:pt x="396" y="242"/>
                    </a:lnTo>
                    <a:lnTo>
                      <a:pt x="398" y="241"/>
                    </a:lnTo>
                    <a:lnTo>
                      <a:pt x="399" y="244"/>
                    </a:lnTo>
                    <a:lnTo>
                      <a:pt x="399" y="247"/>
                    </a:lnTo>
                    <a:lnTo>
                      <a:pt x="398" y="248"/>
                    </a:lnTo>
                    <a:lnTo>
                      <a:pt x="398" y="252"/>
                    </a:lnTo>
                    <a:lnTo>
                      <a:pt x="401" y="255"/>
                    </a:lnTo>
                    <a:lnTo>
                      <a:pt x="401" y="259"/>
                    </a:lnTo>
                    <a:lnTo>
                      <a:pt x="399" y="263"/>
                    </a:lnTo>
                    <a:lnTo>
                      <a:pt x="396" y="280"/>
                    </a:lnTo>
                    <a:lnTo>
                      <a:pt x="398" y="282"/>
                    </a:lnTo>
                    <a:lnTo>
                      <a:pt x="399" y="282"/>
                    </a:lnTo>
                    <a:lnTo>
                      <a:pt x="399" y="283"/>
                    </a:lnTo>
                    <a:lnTo>
                      <a:pt x="401" y="285"/>
                    </a:lnTo>
                    <a:lnTo>
                      <a:pt x="402" y="294"/>
                    </a:lnTo>
                    <a:lnTo>
                      <a:pt x="402" y="305"/>
                    </a:lnTo>
                    <a:lnTo>
                      <a:pt x="401" y="307"/>
                    </a:lnTo>
                    <a:lnTo>
                      <a:pt x="401" y="308"/>
                    </a:lnTo>
                    <a:lnTo>
                      <a:pt x="398" y="311"/>
                    </a:lnTo>
                    <a:lnTo>
                      <a:pt x="396" y="311"/>
                    </a:lnTo>
                    <a:lnTo>
                      <a:pt x="391" y="312"/>
                    </a:lnTo>
                    <a:lnTo>
                      <a:pt x="387" y="314"/>
                    </a:lnTo>
                    <a:lnTo>
                      <a:pt x="386" y="314"/>
                    </a:lnTo>
                    <a:lnTo>
                      <a:pt x="386" y="316"/>
                    </a:lnTo>
                    <a:lnTo>
                      <a:pt x="384" y="322"/>
                    </a:lnTo>
                    <a:lnTo>
                      <a:pt x="384" y="329"/>
                    </a:lnTo>
                    <a:lnTo>
                      <a:pt x="388" y="349"/>
                    </a:lnTo>
                    <a:lnTo>
                      <a:pt x="391" y="350"/>
                    </a:lnTo>
                    <a:lnTo>
                      <a:pt x="399" y="350"/>
                    </a:lnTo>
                    <a:lnTo>
                      <a:pt x="412" y="349"/>
                    </a:lnTo>
                    <a:lnTo>
                      <a:pt x="422" y="349"/>
                    </a:lnTo>
                    <a:lnTo>
                      <a:pt x="429" y="347"/>
                    </a:lnTo>
                    <a:lnTo>
                      <a:pt x="430" y="346"/>
                    </a:lnTo>
                    <a:lnTo>
                      <a:pt x="434" y="343"/>
                    </a:lnTo>
                    <a:lnTo>
                      <a:pt x="439" y="336"/>
                    </a:lnTo>
                    <a:lnTo>
                      <a:pt x="439" y="326"/>
                    </a:lnTo>
                    <a:lnTo>
                      <a:pt x="437" y="325"/>
                    </a:lnTo>
                    <a:lnTo>
                      <a:pt x="434" y="319"/>
                    </a:lnTo>
                    <a:lnTo>
                      <a:pt x="429" y="315"/>
                    </a:lnTo>
                    <a:lnTo>
                      <a:pt x="423" y="309"/>
                    </a:lnTo>
                    <a:lnTo>
                      <a:pt x="422" y="299"/>
                    </a:lnTo>
                    <a:lnTo>
                      <a:pt x="425" y="276"/>
                    </a:lnTo>
                    <a:lnTo>
                      <a:pt x="422" y="265"/>
                    </a:lnTo>
                    <a:lnTo>
                      <a:pt x="418" y="262"/>
                    </a:lnTo>
                    <a:lnTo>
                      <a:pt x="418" y="261"/>
                    </a:lnTo>
                    <a:lnTo>
                      <a:pt x="429" y="262"/>
                    </a:lnTo>
                    <a:lnTo>
                      <a:pt x="433" y="268"/>
                    </a:lnTo>
                    <a:lnTo>
                      <a:pt x="439" y="272"/>
                    </a:lnTo>
                    <a:lnTo>
                      <a:pt x="444" y="269"/>
                    </a:lnTo>
                    <a:lnTo>
                      <a:pt x="447" y="269"/>
                    </a:lnTo>
                    <a:lnTo>
                      <a:pt x="451" y="266"/>
                    </a:lnTo>
                    <a:lnTo>
                      <a:pt x="458" y="265"/>
                    </a:lnTo>
                    <a:lnTo>
                      <a:pt x="459" y="265"/>
                    </a:lnTo>
                    <a:lnTo>
                      <a:pt x="461" y="263"/>
                    </a:lnTo>
                    <a:lnTo>
                      <a:pt x="462" y="263"/>
                    </a:lnTo>
                    <a:lnTo>
                      <a:pt x="471" y="254"/>
                    </a:lnTo>
                    <a:lnTo>
                      <a:pt x="471" y="252"/>
                    </a:lnTo>
                    <a:lnTo>
                      <a:pt x="476" y="247"/>
                    </a:lnTo>
                    <a:lnTo>
                      <a:pt x="483" y="244"/>
                    </a:lnTo>
                    <a:lnTo>
                      <a:pt x="490" y="244"/>
                    </a:lnTo>
                    <a:lnTo>
                      <a:pt x="499" y="237"/>
                    </a:lnTo>
                    <a:lnTo>
                      <a:pt x="499" y="229"/>
                    </a:lnTo>
                    <a:lnTo>
                      <a:pt x="497" y="219"/>
                    </a:lnTo>
                    <a:lnTo>
                      <a:pt x="500" y="215"/>
                    </a:lnTo>
                    <a:lnTo>
                      <a:pt x="501" y="215"/>
                    </a:lnTo>
                    <a:lnTo>
                      <a:pt x="501" y="217"/>
                    </a:lnTo>
                    <a:lnTo>
                      <a:pt x="504" y="220"/>
                    </a:lnTo>
                    <a:lnTo>
                      <a:pt x="511" y="217"/>
                    </a:lnTo>
                    <a:lnTo>
                      <a:pt x="511" y="216"/>
                    </a:lnTo>
                    <a:lnTo>
                      <a:pt x="517" y="212"/>
                    </a:lnTo>
                    <a:lnTo>
                      <a:pt x="517" y="208"/>
                    </a:lnTo>
                    <a:lnTo>
                      <a:pt x="520" y="205"/>
                    </a:lnTo>
                    <a:lnTo>
                      <a:pt x="525" y="203"/>
                    </a:lnTo>
                    <a:lnTo>
                      <a:pt x="526" y="203"/>
                    </a:lnTo>
                    <a:lnTo>
                      <a:pt x="533" y="205"/>
                    </a:lnTo>
                    <a:lnTo>
                      <a:pt x="535" y="205"/>
                    </a:lnTo>
                    <a:lnTo>
                      <a:pt x="538" y="208"/>
                    </a:lnTo>
                    <a:lnTo>
                      <a:pt x="539" y="208"/>
                    </a:lnTo>
                    <a:lnTo>
                      <a:pt x="538" y="210"/>
                    </a:lnTo>
                    <a:lnTo>
                      <a:pt x="547" y="220"/>
                    </a:lnTo>
                    <a:lnTo>
                      <a:pt x="549" y="220"/>
                    </a:lnTo>
                    <a:lnTo>
                      <a:pt x="553" y="217"/>
                    </a:lnTo>
                    <a:lnTo>
                      <a:pt x="554" y="216"/>
                    </a:lnTo>
                    <a:lnTo>
                      <a:pt x="556" y="213"/>
                    </a:lnTo>
                    <a:lnTo>
                      <a:pt x="556" y="210"/>
                    </a:lnTo>
                    <a:lnTo>
                      <a:pt x="557" y="210"/>
                    </a:lnTo>
                    <a:lnTo>
                      <a:pt x="557" y="209"/>
                    </a:lnTo>
                    <a:lnTo>
                      <a:pt x="559" y="209"/>
                    </a:lnTo>
                    <a:lnTo>
                      <a:pt x="559" y="208"/>
                    </a:lnTo>
                    <a:lnTo>
                      <a:pt x="556" y="202"/>
                    </a:lnTo>
                    <a:lnTo>
                      <a:pt x="549" y="182"/>
                    </a:lnTo>
                    <a:lnTo>
                      <a:pt x="550" y="171"/>
                    </a:lnTo>
                    <a:lnTo>
                      <a:pt x="550" y="170"/>
                    </a:lnTo>
                    <a:lnTo>
                      <a:pt x="552" y="167"/>
                    </a:lnTo>
                    <a:lnTo>
                      <a:pt x="554" y="163"/>
                    </a:lnTo>
                    <a:lnTo>
                      <a:pt x="560" y="159"/>
                    </a:lnTo>
                    <a:lnTo>
                      <a:pt x="560" y="153"/>
                    </a:lnTo>
                    <a:lnTo>
                      <a:pt x="561" y="150"/>
                    </a:lnTo>
                    <a:lnTo>
                      <a:pt x="563" y="149"/>
                    </a:lnTo>
                    <a:lnTo>
                      <a:pt x="563" y="146"/>
                    </a:lnTo>
                    <a:lnTo>
                      <a:pt x="561" y="146"/>
                    </a:lnTo>
                    <a:lnTo>
                      <a:pt x="559" y="145"/>
                    </a:lnTo>
                    <a:lnTo>
                      <a:pt x="557" y="146"/>
                    </a:lnTo>
                    <a:lnTo>
                      <a:pt x="553" y="148"/>
                    </a:lnTo>
                    <a:lnTo>
                      <a:pt x="553" y="146"/>
                    </a:lnTo>
                    <a:lnTo>
                      <a:pt x="546" y="135"/>
                    </a:lnTo>
                    <a:lnTo>
                      <a:pt x="538" y="127"/>
                    </a:lnTo>
                    <a:lnTo>
                      <a:pt x="529" y="128"/>
                    </a:lnTo>
                    <a:lnTo>
                      <a:pt x="528" y="128"/>
                    </a:lnTo>
                    <a:lnTo>
                      <a:pt x="526" y="127"/>
                    </a:lnTo>
                    <a:lnTo>
                      <a:pt x="526" y="124"/>
                    </a:lnTo>
                    <a:lnTo>
                      <a:pt x="528" y="122"/>
                    </a:lnTo>
                    <a:lnTo>
                      <a:pt x="528" y="117"/>
                    </a:lnTo>
                    <a:lnTo>
                      <a:pt x="529" y="117"/>
                    </a:lnTo>
                    <a:lnTo>
                      <a:pt x="529" y="115"/>
                    </a:lnTo>
                    <a:lnTo>
                      <a:pt x="533" y="103"/>
                    </a:lnTo>
                    <a:lnTo>
                      <a:pt x="533" y="100"/>
                    </a:lnTo>
                    <a:lnTo>
                      <a:pt x="531" y="96"/>
                    </a:lnTo>
                    <a:lnTo>
                      <a:pt x="528" y="96"/>
                    </a:lnTo>
                    <a:lnTo>
                      <a:pt x="526" y="95"/>
                    </a:lnTo>
                    <a:lnTo>
                      <a:pt x="526" y="89"/>
                    </a:lnTo>
                    <a:lnTo>
                      <a:pt x="529" y="79"/>
                    </a:lnTo>
                    <a:lnTo>
                      <a:pt x="535" y="67"/>
                    </a:lnTo>
                    <a:lnTo>
                      <a:pt x="535" y="65"/>
                    </a:lnTo>
                    <a:lnTo>
                      <a:pt x="536" y="65"/>
                    </a:lnTo>
                    <a:lnTo>
                      <a:pt x="536" y="64"/>
                    </a:lnTo>
                    <a:lnTo>
                      <a:pt x="535" y="64"/>
                    </a:lnTo>
                    <a:lnTo>
                      <a:pt x="533" y="61"/>
                    </a:lnTo>
                    <a:lnTo>
                      <a:pt x="529" y="57"/>
                    </a:lnTo>
                    <a:lnTo>
                      <a:pt x="525" y="57"/>
                    </a:lnTo>
                    <a:lnTo>
                      <a:pt x="521" y="58"/>
                    </a:lnTo>
                    <a:lnTo>
                      <a:pt x="520" y="58"/>
                    </a:lnTo>
                    <a:lnTo>
                      <a:pt x="518" y="55"/>
                    </a:lnTo>
                    <a:lnTo>
                      <a:pt x="514" y="57"/>
                    </a:lnTo>
                    <a:lnTo>
                      <a:pt x="510" y="60"/>
                    </a:lnTo>
                    <a:lnTo>
                      <a:pt x="504" y="57"/>
                    </a:lnTo>
                    <a:lnTo>
                      <a:pt x="500" y="54"/>
                    </a:lnTo>
                    <a:lnTo>
                      <a:pt x="497" y="36"/>
                    </a:lnTo>
                    <a:lnTo>
                      <a:pt x="500" y="30"/>
                    </a:lnTo>
                    <a:lnTo>
                      <a:pt x="503" y="29"/>
                    </a:lnTo>
                    <a:lnTo>
                      <a:pt x="504" y="23"/>
                    </a:lnTo>
                    <a:lnTo>
                      <a:pt x="503" y="21"/>
                    </a:lnTo>
                    <a:lnTo>
                      <a:pt x="489" y="15"/>
                    </a:lnTo>
                    <a:lnTo>
                      <a:pt x="483" y="1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62" name="Freeform 993">
                <a:extLst>
                  <a:ext uri="{FF2B5EF4-FFF2-40B4-BE49-F238E27FC236}">
                    <a16:creationId xmlns:a16="http://schemas.microsoft.com/office/drawing/2014/main" id="{2F61FC8E-919D-3EB0-3709-31DE89D82F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9" y="2595"/>
                <a:ext cx="217" cy="137"/>
              </a:xfrm>
              <a:custGeom>
                <a:avLst/>
                <a:gdLst>
                  <a:gd name="T0" fmla="*/ 546 w 869"/>
                  <a:gd name="T1" fmla="*/ 119 h 549"/>
                  <a:gd name="T2" fmla="*/ 515 w 869"/>
                  <a:gd name="T3" fmla="*/ 116 h 549"/>
                  <a:gd name="T4" fmla="*/ 522 w 869"/>
                  <a:gd name="T5" fmla="*/ 97 h 549"/>
                  <a:gd name="T6" fmla="*/ 555 w 869"/>
                  <a:gd name="T7" fmla="*/ 80 h 549"/>
                  <a:gd name="T8" fmla="*/ 527 w 869"/>
                  <a:gd name="T9" fmla="*/ 56 h 549"/>
                  <a:gd name="T10" fmla="*/ 555 w 869"/>
                  <a:gd name="T11" fmla="*/ 42 h 549"/>
                  <a:gd name="T12" fmla="*/ 539 w 869"/>
                  <a:gd name="T13" fmla="*/ 1 h 549"/>
                  <a:gd name="T14" fmla="*/ 525 w 869"/>
                  <a:gd name="T15" fmla="*/ 23 h 549"/>
                  <a:gd name="T16" fmla="*/ 493 w 869"/>
                  <a:gd name="T17" fmla="*/ 64 h 549"/>
                  <a:gd name="T18" fmla="*/ 469 w 869"/>
                  <a:gd name="T19" fmla="*/ 97 h 549"/>
                  <a:gd name="T20" fmla="*/ 436 w 869"/>
                  <a:gd name="T21" fmla="*/ 118 h 549"/>
                  <a:gd name="T22" fmla="*/ 347 w 869"/>
                  <a:gd name="T23" fmla="*/ 81 h 549"/>
                  <a:gd name="T24" fmla="*/ 313 w 869"/>
                  <a:gd name="T25" fmla="*/ 14 h 549"/>
                  <a:gd name="T26" fmla="*/ 250 w 869"/>
                  <a:gd name="T27" fmla="*/ 42 h 549"/>
                  <a:gd name="T28" fmla="*/ 203 w 869"/>
                  <a:gd name="T29" fmla="*/ 27 h 549"/>
                  <a:gd name="T30" fmla="*/ 169 w 869"/>
                  <a:gd name="T31" fmla="*/ 55 h 549"/>
                  <a:gd name="T32" fmla="*/ 145 w 869"/>
                  <a:gd name="T33" fmla="*/ 58 h 549"/>
                  <a:gd name="T34" fmla="*/ 120 w 869"/>
                  <a:gd name="T35" fmla="*/ 91 h 549"/>
                  <a:gd name="T36" fmla="*/ 169 w 869"/>
                  <a:gd name="T37" fmla="*/ 101 h 549"/>
                  <a:gd name="T38" fmla="*/ 221 w 869"/>
                  <a:gd name="T39" fmla="*/ 144 h 549"/>
                  <a:gd name="T40" fmla="*/ 169 w 869"/>
                  <a:gd name="T41" fmla="*/ 141 h 549"/>
                  <a:gd name="T42" fmla="*/ 119 w 869"/>
                  <a:gd name="T43" fmla="*/ 172 h 549"/>
                  <a:gd name="T44" fmla="*/ 115 w 869"/>
                  <a:gd name="T45" fmla="*/ 204 h 549"/>
                  <a:gd name="T46" fmla="*/ 94 w 869"/>
                  <a:gd name="T47" fmla="*/ 262 h 549"/>
                  <a:gd name="T48" fmla="*/ 94 w 869"/>
                  <a:gd name="T49" fmla="*/ 330 h 549"/>
                  <a:gd name="T50" fmla="*/ 74 w 869"/>
                  <a:gd name="T51" fmla="*/ 369 h 549"/>
                  <a:gd name="T52" fmla="*/ 4 w 869"/>
                  <a:gd name="T53" fmla="*/ 443 h 549"/>
                  <a:gd name="T54" fmla="*/ 54 w 869"/>
                  <a:gd name="T55" fmla="*/ 454 h 549"/>
                  <a:gd name="T56" fmla="*/ 95 w 869"/>
                  <a:gd name="T57" fmla="*/ 495 h 549"/>
                  <a:gd name="T58" fmla="*/ 134 w 869"/>
                  <a:gd name="T59" fmla="*/ 548 h 549"/>
                  <a:gd name="T60" fmla="*/ 158 w 869"/>
                  <a:gd name="T61" fmla="*/ 543 h 549"/>
                  <a:gd name="T62" fmla="*/ 211 w 869"/>
                  <a:gd name="T63" fmla="*/ 543 h 549"/>
                  <a:gd name="T64" fmla="*/ 225 w 869"/>
                  <a:gd name="T65" fmla="*/ 514 h 549"/>
                  <a:gd name="T66" fmla="*/ 275 w 869"/>
                  <a:gd name="T67" fmla="*/ 506 h 549"/>
                  <a:gd name="T68" fmla="*/ 296 w 869"/>
                  <a:gd name="T69" fmla="*/ 499 h 549"/>
                  <a:gd name="T70" fmla="*/ 317 w 869"/>
                  <a:gd name="T71" fmla="*/ 469 h 549"/>
                  <a:gd name="T72" fmla="*/ 381 w 869"/>
                  <a:gd name="T73" fmla="*/ 496 h 549"/>
                  <a:gd name="T74" fmla="*/ 361 w 869"/>
                  <a:gd name="T75" fmla="*/ 447 h 549"/>
                  <a:gd name="T76" fmla="*/ 423 w 869"/>
                  <a:gd name="T77" fmla="*/ 429 h 549"/>
                  <a:gd name="T78" fmla="*/ 445 w 869"/>
                  <a:gd name="T79" fmla="*/ 368 h 549"/>
                  <a:gd name="T80" fmla="*/ 467 w 869"/>
                  <a:gd name="T81" fmla="*/ 337 h 549"/>
                  <a:gd name="T82" fmla="*/ 471 w 869"/>
                  <a:gd name="T83" fmla="*/ 332 h 549"/>
                  <a:gd name="T84" fmla="*/ 515 w 869"/>
                  <a:gd name="T85" fmla="*/ 372 h 549"/>
                  <a:gd name="T86" fmla="*/ 557 w 869"/>
                  <a:gd name="T87" fmla="*/ 344 h 549"/>
                  <a:gd name="T88" fmla="*/ 594 w 869"/>
                  <a:gd name="T89" fmla="*/ 376 h 549"/>
                  <a:gd name="T90" fmla="*/ 675 w 869"/>
                  <a:gd name="T91" fmla="*/ 418 h 549"/>
                  <a:gd name="T92" fmla="*/ 694 w 869"/>
                  <a:gd name="T93" fmla="*/ 397 h 549"/>
                  <a:gd name="T94" fmla="*/ 708 w 869"/>
                  <a:gd name="T95" fmla="*/ 397 h 549"/>
                  <a:gd name="T96" fmla="*/ 705 w 869"/>
                  <a:gd name="T97" fmla="*/ 430 h 549"/>
                  <a:gd name="T98" fmla="*/ 715 w 869"/>
                  <a:gd name="T99" fmla="*/ 450 h 549"/>
                  <a:gd name="T100" fmla="*/ 768 w 869"/>
                  <a:gd name="T101" fmla="*/ 453 h 549"/>
                  <a:gd name="T102" fmla="*/ 797 w 869"/>
                  <a:gd name="T103" fmla="*/ 453 h 549"/>
                  <a:gd name="T104" fmla="*/ 833 w 869"/>
                  <a:gd name="T105" fmla="*/ 458 h 549"/>
                  <a:gd name="T106" fmla="*/ 849 w 869"/>
                  <a:gd name="T107" fmla="*/ 432 h 549"/>
                  <a:gd name="T108" fmla="*/ 793 w 869"/>
                  <a:gd name="T109" fmla="*/ 412 h 549"/>
                  <a:gd name="T110" fmla="*/ 766 w 869"/>
                  <a:gd name="T111" fmla="*/ 361 h 549"/>
                  <a:gd name="T112" fmla="*/ 753 w 869"/>
                  <a:gd name="T113" fmla="*/ 293 h 549"/>
                  <a:gd name="T114" fmla="*/ 729 w 869"/>
                  <a:gd name="T115" fmla="*/ 255 h 549"/>
                  <a:gd name="T116" fmla="*/ 709 w 869"/>
                  <a:gd name="T117" fmla="*/ 241 h 549"/>
                  <a:gd name="T118" fmla="*/ 693 w 869"/>
                  <a:gd name="T119" fmla="*/ 189 h 549"/>
                  <a:gd name="T120" fmla="*/ 642 w 869"/>
                  <a:gd name="T121" fmla="*/ 136 h 549"/>
                  <a:gd name="T122" fmla="*/ 619 w 869"/>
                  <a:gd name="T123" fmla="*/ 150 h 549"/>
                  <a:gd name="T124" fmla="*/ 613 w 869"/>
                  <a:gd name="T125" fmla="*/ 105 h 5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869" h="549">
                    <a:moveTo>
                      <a:pt x="612" y="105"/>
                    </a:moveTo>
                    <a:lnTo>
                      <a:pt x="588" y="118"/>
                    </a:lnTo>
                    <a:lnTo>
                      <a:pt x="582" y="116"/>
                    </a:lnTo>
                    <a:lnTo>
                      <a:pt x="577" y="122"/>
                    </a:lnTo>
                    <a:lnTo>
                      <a:pt x="575" y="120"/>
                    </a:lnTo>
                    <a:lnTo>
                      <a:pt x="566" y="123"/>
                    </a:lnTo>
                    <a:lnTo>
                      <a:pt x="559" y="125"/>
                    </a:lnTo>
                    <a:lnTo>
                      <a:pt x="550" y="125"/>
                    </a:lnTo>
                    <a:lnTo>
                      <a:pt x="549" y="122"/>
                    </a:lnTo>
                    <a:lnTo>
                      <a:pt x="546" y="119"/>
                    </a:lnTo>
                    <a:lnTo>
                      <a:pt x="546" y="116"/>
                    </a:lnTo>
                    <a:lnTo>
                      <a:pt x="543" y="113"/>
                    </a:lnTo>
                    <a:lnTo>
                      <a:pt x="541" y="112"/>
                    </a:lnTo>
                    <a:lnTo>
                      <a:pt x="535" y="112"/>
                    </a:lnTo>
                    <a:lnTo>
                      <a:pt x="529" y="113"/>
                    </a:lnTo>
                    <a:lnTo>
                      <a:pt x="522" y="116"/>
                    </a:lnTo>
                    <a:lnTo>
                      <a:pt x="521" y="118"/>
                    </a:lnTo>
                    <a:lnTo>
                      <a:pt x="518" y="118"/>
                    </a:lnTo>
                    <a:lnTo>
                      <a:pt x="518" y="116"/>
                    </a:lnTo>
                    <a:lnTo>
                      <a:pt x="515" y="116"/>
                    </a:lnTo>
                    <a:lnTo>
                      <a:pt x="514" y="115"/>
                    </a:lnTo>
                    <a:lnTo>
                      <a:pt x="515" y="115"/>
                    </a:lnTo>
                    <a:lnTo>
                      <a:pt x="517" y="113"/>
                    </a:lnTo>
                    <a:lnTo>
                      <a:pt x="517" y="112"/>
                    </a:lnTo>
                    <a:lnTo>
                      <a:pt x="518" y="106"/>
                    </a:lnTo>
                    <a:lnTo>
                      <a:pt x="517" y="101"/>
                    </a:lnTo>
                    <a:lnTo>
                      <a:pt x="517" y="99"/>
                    </a:lnTo>
                    <a:lnTo>
                      <a:pt x="520" y="98"/>
                    </a:lnTo>
                    <a:lnTo>
                      <a:pt x="521" y="97"/>
                    </a:lnTo>
                    <a:lnTo>
                      <a:pt x="522" y="97"/>
                    </a:lnTo>
                    <a:lnTo>
                      <a:pt x="532" y="98"/>
                    </a:lnTo>
                    <a:lnTo>
                      <a:pt x="532" y="97"/>
                    </a:lnTo>
                    <a:lnTo>
                      <a:pt x="534" y="95"/>
                    </a:lnTo>
                    <a:lnTo>
                      <a:pt x="535" y="95"/>
                    </a:lnTo>
                    <a:lnTo>
                      <a:pt x="538" y="97"/>
                    </a:lnTo>
                    <a:lnTo>
                      <a:pt x="541" y="97"/>
                    </a:lnTo>
                    <a:lnTo>
                      <a:pt x="548" y="92"/>
                    </a:lnTo>
                    <a:lnTo>
                      <a:pt x="548" y="91"/>
                    </a:lnTo>
                    <a:lnTo>
                      <a:pt x="553" y="81"/>
                    </a:lnTo>
                    <a:lnTo>
                      <a:pt x="555" y="80"/>
                    </a:lnTo>
                    <a:lnTo>
                      <a:pt x="555" y="77"/>
                    </a:lnTo>
                    <a:lnTo>
                      <a:pt x="552" y="74"/>
                    </a:lnTo>
                    <a:lnTo>
                      <a:pt x="552" y="73"/>
                    </a:lnTo>
                    <a:lnTo>
                      <a:pt x="548" y="71"/>
                    </a:lnTo>
                    <a:lnTo>
                      <a:pt x="546" y="73"/>
                    </a:lnTo>
                    <a:lnTo>
                      <a:pt x="545" y="73"/>
                    </a:lnTo>
                    <a:lnTo>
                      <a:pt x="536" y="69"/>
                    </a:lnTo>
                    <a:lnTo>
                      <a:pt x="534" y="66"/>
                    </a:lnTo>
                    <a:lnTo>
                      <a:pt x="532" y="63"/>
                    </a:lnTo>
                    <a:lnTo>
                      <a:pt x="527" y="56"/>
                    </a:lnTo>
                    <a:lnTo>
                      <a:pt x="525" y="56"/>
                    </a:lnTo>
                    <a:lnTo>
                      <a:pt x="525" y="52"/>
                    </a:lnTo>
                    <a:lnTo>
                      <a:pt x="527" y="49"/>
                    </a:lnTo>
                    <a:lnTo>
                      <a:pt x="528" y="48"/>
                    </a:lnTo>
                    <a:lnTo>
                      <a:pt x="531" y="48"/>
                    </a:lnTo>
                    <a:lnTo>
                      <a:pt x="539" y="46"/>
                    </a:lnTo>
                    <a:lnTo>
                      <a:pt x="548" y="48"/>
                    </a:lnTo>
                    <a:lnTo>
                      <a:pt x="552" y="49"/>
                    </a:lnTo>
                    <a:lnTo>
                      <a:pt x="553" y="48"/>
                    </a:lnTo>
                    <a:lnTo>
                      <a:pt x="555" y="42"/>
                    </a:lnTo>
                    <a:lnTo>
                      <a:pt x="553" y="32"/>
                    </a:lnTo>
                    <a:lnTo>
                      <a:pt x="553" y="24"/>
                    </a:lnTo>
                    <a:lnTo>
                      <a:pt x="552" y="21"/>
                    </a:lnTo>
                    <a:lnTo>
                      <a:pt x="552" y="20"/>
                    </a:lnTo>
                    <a:lnTo>
                      <a:pt x="549" y="11"/>
                    </a:lnTo>
                    <a:lnTo>
                      <a:pt x="545" y="3"/>
                    </a:lnTo>
                    <a:lnTo>
                      <a:pt x="542" y="1"/>
                    </a:lnTo>
                    <a:lnTo>
                      <a:pt x="541" y="0"/>
                    </a:lnTo>
                    <a:lnTo>
                      <a:pt x="539" y="0"/>
                    </a:lnTo>
                    <a:lnTo>
                      <a:pt x="539" y="1"/>
                    </a:lnTo>
                    <a:lnTo>
                      <a:pt x="538" y="3"/>
                    </a:lnTo>
                    <a:lnTo>
                      <a:pt x="535" y="4"/>
                    </a:lnTo>
                    <a:lnTo>
                      <a:pt x="532" y="4"/>
                    </a:lnTo>
                    <a:lnTo>
                      <a:pt x="531" y="6"/>
                    </a:lnTo>
                    <a:lnTo>
                      <a:pt x="527" y="11"/>
                    </a:lnTo>
                    <a:lnTo>
                      <a:pt x="525" y="13"/>
                    </a:lnTo>
                    <a:lnTo>
                      <a:pt x="525" y="14"/>
                    </a:lnTo>
                    <a:lnTo>
                      <a:pt x="524" y="18"/>
                    </a:lnTo>
                    <a:lnTo>
                      <a:pt x="524" y="21"/>
                    </a:lnTo>
                    <a:lnTo>
                      <a:pt x="525" y="23"/>
                    </a:lnTo>
                    <a:lnTo>
                      <a:pt x="525" y="24"/>
                    </a:lnTo>
                    <a:lnTo>
                      <a:pt x="524" y="24"/>
                    </a:lnTo>
                    <a:lnTo>
                      <a:pt x="518" y="30"/>
                    </a:lnTo>
                    <a:lnTo>
                      <a:pt x="514" y="32"/>
                    </a:lnTo>
                    <a:lnTo>
                      <a:pt x="511" y="32"/>
                    </a:lnTo>
                    <a:lnTo>
                      <a:pt x="503" y="30"/>
                    </a:lnTo>
                    <a:lnTo>
                      <a:pt x="499" y="30"/>
                    </a:lnTo>
                    <a:lnTo>
                      <a:pt x="499" y="31"/>
                    </a:lnTo>
                    <a:lnTo>
                      <a:pt x="486" y="42"/>
                    </a:lnTo>
                    <a:lnTo>
                      <a:pt x="493" y="64"/>
                    </a:lnTo>
                    <a:lnTo>
                      <a:pt x="493" y="71"/>
                    </a:lnTo>
                    <a:lnTo>
                      <a:pt x="492" y="71"/>
                    </a:lnTo>
                    <a:lnTo>
                      <a:pt x="486" y="78"/>
                    </a:lnTo>
                    <a:lnTo>
                      <a:pt x="485" y="84"/>
                    </a:lnTo>
                    <a:lnTo>
                      <a:pt x="485" y="85"/>
                    </a:lnTo>
                    <a:lnTo>
                      <a:pt x="483" y="85"/>
                    </a:lnTo>
                    <a:lnTo>
                      <a:pt x="479" y="88"/>
                    </a:lnTo>
                    <a:lnTo>
                      <a:pt x="478" y="91"/>
                    </a:lnTo>
                    <a:lnTo>
                      <a:pt x="476" y="92"/>
                    </a:lnTo>
                    <a:lnTo>
                      <a:pt x="469" y="97"/>
                    </a:lnTo>
                    <a:lnTo>
                      <a:pt x="462" y="99"/>
                    </a:lnTo>
                    <a:lnTo>
                      <a:pt x="457" y="99"/>
                    </a:lnTo>
                    <a:lnTo>
                      <a:pt x="457" y="101"/>
                    </a:lnTo>
                    <a:lnTo>
                      <a:pt x="448" y="101"/>
                    </a:lnTo>
                    <a:lnTo>
                      <a:pt x="437" y="105"/>
                    </a:lnTo>
                    <a:lnTo>
                      <a:pt x="436" y="109"/>
                    </a:lnTo>
                    <a:lnTo>
                      <a:pt x="436" y="113"/>
                    </a:lnTo>
                    <a:lnTo>
                      <a:pt x="437" y="115"/>
                    </a:lnTo>
                    <a:lnTo>
                      <a:pt x="437" y="116"/>
                    </a:lnTo>
                    <a:lnTo>
                      <a:pt x="436" y="118"/>
                    </a:lnTo>
                    <a:lnTo>
                      <a:pt x="433" y="119"/>
                    </a:lnTo>
                    <a:lnTo>
                      <a:pt x="433" y="120"/>
                    </a:lnTo>
                    <a:lnTo>
                      <a:pt x="430" y="120"/>
                    </a:lnTo>
                    <a:lnTo>
                      <a:pt x="412" y="115"/>
                    </a:lnTo>
                    <a:lnTo>
                      <a:pt x="408" y="108"/>
                    </a:lnTo>
                    <a:lnTo>
                      <a:pt x="392" y="98"/>
                    </a:lnTo>
                    <a:lnTo>
                      <a:pt x="388" y="97"/>
                    </a:lnTo>
                    <a:lnTo>
                      <a:pt x="380" y="91"/>
                    </a:lnTo>
                    <a:lnTo>
                      <a:pt x="368" y="85"/>
                    </a:lnTo>
                    <a:lnTo>
                      <a:pt x="347" y="81"/>
                    </a:lnTo>
                    <a:lnTo>
                      <a:pt x="345" y="81"/>
                    </a:lnTo>
                    <a:lnTo>
                      <a:pt x="345" y="76"/>
                    </a:lnTo>
                    <a:lnTo>
                      <a:pt x="342" y="69"/>
                    </a:lnTo>
                    <a:lnTo>
                      <a:pt x="341" y="67"/>
                    </a:lnTo>
                    <a:lnTo>
                      <a:pt x="338" y="63"/>
                    </a:lnTo>
                    <a:lnTo>
                      <a:pt x="334" y="58"/>
                    </a:lnTo>
                    <a:lnTo>
                      <a:pt x="331" y="53"/>
                    </a:lnTo>
                    <a:lnTo>
                      <a:pt x="317" y="21"/>
                    </a:lnTo>
                    <a:lnTo>
                      <a:pt x="316" y="14"/>
                    </a:lnTo>
                    <a:lnTo>
                      <a:pt x="313" y="14"/>
                    </a:lnTo>
                    <a:lnTo>
                      <a:pt x="307" y="17"/>
                    </a:lnTo>
                    <a:lnTo>
                      <a:pt x="292" y="17"/>
                    </a:lnTo>
                    <a:lnTo>
                      <a:pt x="264" y="27"/>
                    </a:lnTo>
                    <a:lnTo>
                      <a:pt x="260" y="30"/>
                    </a:lnTo>
                    <a:lnTo>
                      <a:pt x="257" y="31"/>
                    </a:lnTo>
                    <a:lnTo>
                      <a:pt x="258" y="31"/>
                    </a:lnTo>
                    <a:lnTo>
                      <a:pt x="258" y="37"/>
                    </a:lnTo>
                    <a:lnTo>
                      <a:pt x="257" y="39"/>
                    </a:lnTo>
                    <a:lnTo>
                      <a:pt x="253" y="42"/>
                    </a:lnTo>
                    <a:lnTo>
                      <a:pt x="250" y="42"/>
                    </a:lnTo>
                    <a:lnTo>
                      <a:pt x="247" y="41"/>
                    </a:lnTo>
                    <a:lnTo>
                      <a:pt x="244" y="38"/>
                    </a:lnTo>
                    <a:lnTo>
                      <a:pt x="238" y="35"/>
                    </a:lnTo>
                    <a:lnTo>
                      <a:pt x="234" y="32"/>
                    </a:lnTo>
                    <a:lnTo>
                      <a:pt x="222" y="34"/>
                    </a:lnTo>
                    <a:lnTo>
                      <a:pt x="221" y="34"/>
                    </a:lnTo>
                    <a:lnTo>
                      <a:pt x="217" y="32"/>
                    </a:lnTo>
                    <a:lnTo>
                      <a:pt x="208" y="32"/>
                    </a:lnTo>
                    <a:lnTo>
                      <a:pt x="203" y="28"/>
                    </a:lnTo>
                    <a:lnTo>
                      <a:pt x="203" y="27"/>
                    </a:lnTo>
                    <a:lnTo>
                      <a:pt x="200" y="25"/>
                    </a:lnTo>
                    <a:lnTo>
                      <a:pt x="196" y="25"/>
                    </a:lnTo>
                    <a:lnTo>
                      <a:pt x="186" y="30"/>
                    </a:lnTo>
                    <a:lnTo>
                      <a:pt x="180" y="35"/>
                    </a:lnTo>
                    <a:lnTo>
                      <a:pt x="180" y="37"/>
                    </a:lnTo>
                    <a:lnTo>
                      <a:pt x="179" y="41"/>
                    </a:lnTo>
                    <a:lnTo>
                      <a:pt x="179" y="49"/>
                    </a:lnTo>
                    <a:lnTo>
                      <a:pt x="177" y="53"/>
                    </a:lnTo>
                    <a:lnTo>
                      <a:pt x="175" y="56"/>
                    </a:lnTo>
                    <a:lnTo>
                      <a:pt x="169" y="55"/>
                    </a:lnTo>
                    <a:lnTo>
                      <a:pt x="154" y="46"/>
                    </a:lnTo>
                    <a:lnTo>
                      <a:pt x="152" y="44"/>
                    </a:lnTo>
                    <a:lnTo>
                      <a:pt x="150" y="41"/>
                    </a:lnTo>
                    <a:lnTo>
                      <a:pt x="137" y="35"/>
                    </a:lnTo>
                    <a:lnTo>
                      <a:pt x="137" y="34"/>
                    </a:lnTo>
                    <a:lnTo>
                      <a:pt x="134" y="41"/>
                    </a:lnTo>
                    <a:lnTo>
                      <a:pt x="134" y="42"/>
                    </a:lnTo>
                    <a:lnTo>
                      <a:pt x="136" y="45"/>
                    </a:lnTo>
                    <a:lnTo>
                      <a:pt x="137" y="46"/>
                    </a:lnTo>
                    <a:lnTo>
                      <a:pt x="145" y="58"/>
                    </a:lnTo>
                    <a:lnTo>
                      <a:pt x="145" y="59"/>
                    </a:lnTo>
                    <a:lnTo>
                      <a:pt x="147" y="66"/>
                    </a:lnTo>
                    <a:lnTo>
                      <a:pt x="144" y="70"/>
                    </a:lnTo>
                    <a:lnTo>
                      <a:pt x="136" y="74"/>
                    </a:lnTo>
                    <a:lnTo>
                      <a:pt x="134" y="74"/>
                    </a:lnTo>
                    <a:lnTo>
                      <a:pt x="130" y="73"/>
                    </a:lnTo>
                    <a:lnTo>
                      <a:pt x="127" y="73"/>
                    </a:lnTo>
                    <a:lnTo>
                      <a:pt x="117" y="71"/>
                    </a:lnTo>
                    <a:lnTo>
                      <a:pt x="116" y="80"/>
                    </a:lnTo>
                    <a:lnTo>
                      <a:pt x="120" y="91"/>
                    </a:lnTo>
                    <a:lnTo>
                      <a:pt x="120" y="92"/>
                    </a:lnTo>
                    <a:lnTo>
                      <a:pt x="122" y="95"/>
                    </a:lnTo>
                    <a:lnTo>
                      <a:pt x="131" y="95"/>
                    </a:lnTo>
                    <a:lnTo>
                      <a:pt x="141" y="98"/>
                    </a:lnTo>
                    <a:lnTo>
                      <a:pt x="145" y="102"/>
                    </a:lnTo>
                    <a:lnTo>
                      <a:pt x="151" y="105"/>
                    </a:lnTo>
                    <a:lnTo>
                      <a:pt x="155" y="105"/>
                    </a:lnTo>
                    <a:lnTo>
                      <a:pt x="157" y="104"/>
                    </a:lnTo>
                    <a:lnTo>
                      <a:pt x="159" y="102"/>
                    </a:lnTo>
                    <a:lnTo>
                      <a:pt x="169" y="101"/>
                    </a:lnTo>
                    <a:lnTo>
                      <a:pt x="182" y="104"/>
                    </a:lnTo>
                    <a:lnTo>
                      <a:pt x="190" y="112"/>
                    </a:lnTo>
                    <a:lnTo>
                      <a:pt x="194" y="119"/>
                    </a:lnTo>
                    <a:lnTo>
                      <a:pt x="198" y="123"/>
                    </a:lnTo>
                    <a:lnTo>
                      <a:pt x="214" y="133"/>
                    </a:lnTo>
                    <a:lnTo>
                      <a:pt x="217" y="136"/>
                    </a:lnTo>
                    <a:lnTo>
                      <a:pt x="218" y="138"/>
                    </a:lnTo>
                    <a:lnTo>
                      <a:pt x="219" y="138"/>
                    </a:lnTo>
                    <a:lnTo>
                      <a:pt x="221" y="143"/>
                    </a:lnTo>
                    <a:lnTo>
                      <a:pt x="221" y="144"/>
                    </a:lnTo>
                    <a:lnTo>
                      <a:pt x="219" y="150"/>
                    </a:lnTo>
                    <a:lnTo>
                      <a:pt x="210" y="159"/>
                    </a:lnTo>
                    <a:lnTo>
                      <a:pt x="210" y="161"/>
                    </a:lnTo>
                    <a:lnTo>
                      <a:pt x="208" y="161"/>
                    </a:lnTo>
                    <a:lnTo>
                      <a:pt x="197" y="155"/>
                    </a:lnTo>
                    <a:lnTo>
                      <a:pt x="193" y="155"/>
                    </a:lnTo>
                    <a:lnTo>
                      <a:pt x="187" y="154"/>
                    </a:lnTo>
                    <a:lnTo>
                      <a:pt x="183" y="148"/>
                    </a:lnTo>
                    <a:lnTo>
                      <a:pt x="171" y="143"/>
                    </a:lnTo>
                    <a:lnTo>
                      <a:pt x="169" y="141"/>
                    </a:lnTo>
                    <a:lnTo>
                      <a:pt x="168" y="141"/>
                    </a:lnTo>
                    <a:lnTo>
                      <a:pt x="161" y="143"/>
                    </a:lnTo>
                    <a:lnTo>
                      <a:pt x="147" y="148"/>
                    </a:lnTo>
                    <a:lnTo>
                      <a:pt x="140" y="169"/>
                    </a:lnTo>
                    <a:lnTo>
                      <a:pt x="127" y="175"/>
                    </a:lnTo>
                    <a:lnTo>
                      <a:pt x="123" y="171"/>
                    </a:lnTo>
                    <a:lnTo>
                      <a:pt x="123" y="168"/>
                    </a:lnTo>
                    <a:lnTo>
                      <a:pt x="122" y="168"/>
                    </a:lnTo>
                    <a:lnTo>
                      <a:pt x="120" y="169"/>
                    </a:lnTo>
                    <a:lnTo>
                      <a:pt x="119" y="172"/>
                    </a:lnTo>
                    <a:lnTo>
                      <a:pt x="119" y="173"/>
                    </a:lnTo>
                    <a:lnTo>
                      <a:pt x="120" y="173"/>
                    </a:lnTo>
                    <a:lnTo>
                      <a:pt x="124" y="182"/>
                    </a:lnTo>
                    <a:lnTo>
                      <a:pt x="126" y="186"/>
                    </a:lnTo>
                    <a:lnTo>
                      <a:pt x="124" y="186"/>
                    </a:lnTo>
                    <a:lnTo>
                      <a:pt x="124" y="192"/>
                    </a:lnTo>
                    <a:lnTo>
                      <a:pt x="123" y="195"/>
                    </a:lnTo>
                    <a:lnTo>
                      <a:pt x="117" y="201"/>
                    </a:lnTo>
                    <a:lnTo>
                      <a:pt x="116" y="204"/>
                    </a:lnTo>
                    <a:lnTo>
                      <a:pt x="115" y="204"/>
                    </a:lnTo>
                    <a:lnTo>
                      <a:pt x="112" y="214"/>
                    </a:lnTo>
                    <a:lnTo>
                      <a:pt x="99" y="229"/>
                    </a:lnTo>
                    <a:lnTo>
                      <a:pt x="94" y="242"/>
                    </a:lnTo>
                    <a:lnTo>
                      <a:pt x="85" y="245"/>
                    </a:lnTo>
                    <a:lnTo>
                      <a:pt x="80" y="245"/>
                    </a:lnTo>
                    <a:lnTo>
                      <a:pt x="78" y="249"/>
                    </a:lnTo>
                    <a:lnTo>
                      <a:pt x="78" y="253"/>
                    </a:lnTo>
                    <a:lnTo>
                      <a:pt x="87" y="253"/>
                    </a:lnTo>
                    <a:lnTo>
                      <a:pt x="92" y="256"/>
                    </a:lnTo>
                    <a:lnTo>
                      <a:pt x="94" y="262"/>
                    </a:lnTo>
                    <a:lnTo>
                      <a:pt x="94" y="270"/>
                    </a:lnTo>
                    <a:lnTo>
                      <a:pt x="95" y="272"/>
                    </a:lnTo>
                    <a:lnTo>
                      <a:pt x="101" y="275"/>
                    </a:lnTo>
                    <a:lnTo>
                      <a:pt x="101" y="279"/>
                    </a:lnTo>
                    <a:lnTo>
                      <a:pt x="94" y="306"/>
                    </a:lnTo>
                    <a:lnTo>
                      <a:pt x="98" y="313"/>
                    </a:lnTo>
                    <a:lnTo>
                      <a:pt x="98" y="326"/>
                    </a:lnTo>
                    <a:lnTo>
                      <a:pt x="95" y="326"/>
                    </a:lnTo>
                    <a:lnTo>
                      <a:pt x="95" y="324"/>
                    </a:lnTo>
                    <a:lnTo>
                      <a:pt x="94" y="330"/>
                    </a:lnTo>
                    <a:lnTo>
                      <a:pt x="94" y="332"/>
                    </a:lnTo>
                    <a:lnTo>
                      <a:pt x="84" y="349"/>
                    </a:lnTo>
                    <a:lnTo>
                      <a:pt x="84" y="351"/>
                    </a:lnTo>
                    <a:lnTo>
                      <a:pt x="83" y="353"/>
                    </a:lnTo>
                    <a:lnTo>
                      <a:pt x="81" y="358"/>
                    </a:lnTo>
                    <a:lnTo>
                      <a:pt x="80" y="359"/>
                    </a:lnTo>
                    <a:lnTo>
                      <a:pt x="80" y="362"/>
                    </a:lnTo>
                    <a:lnTo>
                      <a:pt x="78" y="363"/>
                    </a:lnTo>
                    <a:lnTo>
                      <a:pt x="77" y="366"/>
                    </a:lnTo>
                    <a:lnTo>
                      <a:pt x="74" y="369"/>
                    </a:lnTo>
                    <a:lnTo>
                      <a:pt x="45" y="390"/>
                    </a:lnTo>
                    <a:lnTo>
                      <a:pt x="31" y="402"/>
                    </a:lnTo>
                    <a:lnTo>
                      <a:pt x="30" y="402"/>
                    </a:lnTo>
                    <a:lnTo>
                      <a:pt x="21" y="418"/>
                    </a:lnTo>
                    <a:lnTo>
                      <a:pt x="20" y="423"/>
                    </a:lnTo>
                    <a:lnTo>
                      <a:pt x="17" y="429"/>
                    </a:lnTo>
                    <a:lnTo>
                      <a:pt x="10" y="435"/>
                    </a:lnTo>
                    <a:lnTo>
                      <a:pt x="0" y="437"/>
                    </a:lnTo>
                    <a:lnTo>
                      <a:pt x="0" y="439"/>
                    </a:lnTo>
                    <a:lnTo>
                      <a:pt x="4" y="443"/>
                    </a:lnTo>
                    <a:lnTo>
                      <a:pt x="13" y="449"/>
                    </a:lnTo>
                    <a:lnTo>
                      <a:pt x="20" y="450"/>
                    </a:lnTo>
                    <a:lnTo>
                      <a:pt x="21" y="450"/>
                    </a:lnTo>
                    <a:lnTo>
                      <a:pt x="25" y="447"/>
                    </a:lnTo>
                    <a:lnTo>
                      <a:pt x="32" y="444"/>
                    </a:lnTo>
                    <a:lnTo>
                      <a:pt x="38" y="440"/>
                    </a:lnTo>
                    <a:lnTo>
                      <a:pt x="42" y="437"/>
                    </a:lnTo>
                    <a:lnTo>
                      <a:pt x="45" y="437"/>
                    </a:lnTo>
                    <a:lnTo>
                      <a:pt x="54" y="453"/>
                    </a:lnTo>
                    <a:lnTo>
                      <a:pt x="54" y="454"/>
                    </a:lnTo>
                    <a:lnTo>
                      <a:pt x="53" y="456"/>
                    </a:lnTo>
                    <a:lnTo>
                      <a:pt x="53" y="457"/>
                    </a:lnTo>
                    <a:lnTo>
                      <a:pt x="52" y="458"/>
                    </a:lnTo>
                    <a:lnTo>
                      <a:pt x="50" y="474"/>
                    </a:lnTo>
                    <a:lnTo>
                      <a:pt x="50" y="476"/>
                    </a:lnTo>
                    <a:lnTo>
                      <a:pt x="52" y="476"/>
                    </a:lnTo>
                    <a:lnTo>
                      <a:pt x="57" y="478"/>
                    </a:lnTo>
                    <a:lnTo>
                      <a:pt x="64" y="478"/>
                    </a:lnTo>
                    <a:lnTo>
                      <a:pt x="85" y="488"/>
                    </a:lnTo>
                    <a:lnTo>
                      <a:pt x="95" y="495"/>
                    </a:lnTo>
                    <a:lnTo>
                      <a:pt x="109" y="509"/>
                    </a:lnTo>
                    <a:lnTo>
                      <a:pt x="110" y="511"/>
                    </a:lnTo>
                    <a:lnTo>
                      <a:pt x="113" y="514"/>
                    </a:lnTo>
                    <a:lnTo>
                      <a:pt x="113" y="516"/>
                    </a:lnTo>
                    <a:lnTo>
                      <a:pt x="107" y="532"/>
                    </a:lnTo>
                    <a:lnTo>
                      <a:pt x="115" y="535"/>
                    </a:lnTo>
                    <a:lnTo>
                      <a:pt x="116" y="536"/>
                    </a:lnTo>
                    <a:lnTo>
                      <a:pt x="124" y="541"/>
                    </a:lnTo>
                    <a:lnTo>
                      <a:pt x="130" y="546"/>
                    </a:lnTo>
                    <a:lnTo>
                      <a:pt x="134" y="548"/>
                    </a:lnTo>
                    <a:lnTo>
                      <a:pt x="144" y="548"/>
                    </a:lnTo>
                    <a:lnTo>
                      <a:pt x="144" y="546"/>
                    </a:lnTo>
                    <a:lnTo>
                      <a:pt x="145" y="543"/>
                    </a:lnTo>
                    <a:lnTo>
                      <a:pt x="148" y="541"/>
                    </a:lnTo>
                    <a:lnTo>
                      <a:pt x="152" y="539"/>
                    </a:lnTo>
                    <a:lnTo>
                      <a:pt x="154" y="539"/>
                    </a:lnTo>
                    <a:lnTo>
                      <a:pt x="154" y="541"/>
                    </a:lnTo>
                    <a:lnTo>
                      <a:pt x="155" y="542"/>
                    </a:lnTo>
                    <a:lnTo>
                      <a:pt x="157" y="542"/>
                    </a:lnTo>
                    <a:lnTo>
                      <a:pt x="158" y="543"/>
                    </a:lnTo>
                    <a:lnTo>
                      <a:pt x="162" y="545"/>
                    </a:lnTo>
                    <a:lnTo>
                      <a:pt x="162" y="546"/>
                    </a:lnTo>
                    <a:lnTo>
                      <a:pt x="187" y="546"/>
                    </a:lnTo>
                    <a:lnTo>
                      <a:pt x="190" y="548"/>
                    </a:lnTo>
                    <a:lnTo>
                      <a:pt x="196" y="548"/>
                    </a:lnTo>
                    <a:lnTo>
                      <a:pt x="203" y="549"/>
                    </a:lnTo>
                    <a:lnTo>
                      <a:pt x="211" y="549"/>
                    </a:lnTo>
                    <a:lnTo>
                      <a:pt x="212" y="548"/>
                    </a:lnTo>
                    <a:lnTo>
                      <a:pt x="214" y="548"/>
                    </a:lnTo>
                    <a:lnTo>
                      <a:pt x="211" y="543"/>
                    </a:lnTo>
                    <a:lnTo>
                      <a:pt x="208" y="541"/>
                    </a:lnTo>
                    <a:lnTo>
                      <a:pt x="204" y="539"/>
                    </a:lnTo>
                    <a:lnTo>
                      <a:pt x="201" y="536"/>
                    </a:lnTo>
                    <a:lnTo>
                      <a:pt x="200" y="536"/>
                    </a:lnTo>
                    <a:lnTo>
                      <a:pt x="200" y="534"/>
                    </a:lnTo>
                    <a:lnTo>
                      <a:pt x="201" y="531"/>
                    </a:lnTo>
                    <a:lnTo>
                      <a:pt x="204" y="528"/>
                    </a:lnTo>
                    <a:lnTo>
                      <a:pt x="205" y="527"/>
                    </a:lnTo>
                    <a:lnTo>
                      <a:pt x="207" y="527"/>
                    </a:lnTo>
                    <a:lnTo>
                      <a:pt x="225" y="514"/>
                    </a:lnTo>
                    <a:lnTo>
                      <a:pt x="231" y="511"/>
                    </a:lnTo>
                    <a:lnTo>
                      <a:pt x="238" y="506"/>
                    </a:lnTo>
                    <a:lnTo>
                      <a:pt x="243" y="500"/>
                    </a:lnTo>
                    <a:lnTo>
                      <a:pt x="246" y="500"/>
                    </a:lnTo>
                    <a:lnTo>
                      <a:pt x="247" y="504"/>
                    </a:lnTo>
                    <a:lnTo>
                      <a:pt x="260" y="504"/>
                    </a:lnTo>
                    <a:lnTo>
                      <a:pt x="268" y="503"/>
                    </a:lnTo>
                    <a:lnTo>
                      <a:pt x="271" y="504"/>
                    </a:lnTo>
                    <a:lnTo>
                      <a:pt x="272" y="504"/>
                    </a:lnTo>
                    <a:lnTo>
                      <a:pt x="275" y="506"/>
                    </a:lnTo>
                    <a:lnTo>
                      <a:pt x="278" y="504"/>
                    </a:lnTo>
                    <a:lnTo>
                      <a:pt x="282" y="504"/>
                    </a:lnTo>
                    <a:lnTo>
                      <a:pt x="284" y="502"/>
                    </a:lnTo>
                    <a:lnTo>
                      <a:pt x="284" y="500"/>
                    </a:lnTo>
                    <a:lnTo>
                      <a:pt x="285" y="497"/>
                    </a:lnTo>
                    <a:lnTo>
                      <a:pt x="287" y="496"/>
                    </a:lnTo>
                    <a:lnTo>
                      <a:pt x="291" y="495"/>
                    </a:lnTo>
                    <a:lnTo>
                      <a:pt x="295" y="496"/>
                    </a:lnTo>
                    <a:lnTo>
                      <a:pt x="298" y="497"/>
                    </a:lnTo>
                    <a:lnTo>
                      <a:pt x="296" y="499"/>
                    </a:lnTo>
                    <a:lnTo>
                      <a:pt x="299" y="500"/>
                    </a:lnTo>
                    <a:lnTo>
                      <a:pt x="301" y="500"/>
                    </a:lnTo>
                    <a:lnTo>
                      <a:pt x="301" y="499"/>
                    </a:lnTo>
                    <a:lnTo>
                      <a:pt x="310" y="481"/>
                    </a:lnTo>
                    <a:lnTo>
                      <a:pt x="306" y="481"/>
                    </a:lnTo>
                    <a:lnTo>
                      <a:pt x="306" y="479"/>
                    </a:lnTo>
                    <a:lnTo>
                      <a:pt x="310" y="474"/>
                    </a:lnTo>
                    <a:lnTo>
                      <a:pt x="313" y="471"/>
                    </a:lnTo>
                    <a:lnTo>
                      <a:pt x="316" y="469"/>
                    </a:lnTo>
                    <a:lnTo>
                      <a:pt x="317" y="469"/>
                    </a:lnTo>
                    <a:lnTo>
                      <a:pt x="316" y="471"/>
                    </a:lnTo>
                    <a:lnTo>
                      <a:pt x="327" y="475"/>
                    </a:lnTo>
                    <a:lnTo>
                      <a:pt x="334" y="476"/>
                    </a:lnTo>
                    <a:lnTo>
                      <a:pt x="341" y="476"/>
                    </a:lnTo>
                    <a:lnTo>
                      <a:pt x="348" y="479"/>
                    </a:lnTo>
                    <a:lnTo>
                      <a:pt x="351" y="503"/>
                    </a:lnTo>
                    <a:lnTo>
                      <a:pt x="365" y="506"/>
                    </a:lnTo>
                    <a:lnTo>
                      <a:pt x="373" y="504"/>
                    </a:lnTo>
                    <a:lnTo>
                      <a:pt x="381" y="499"/>
                    </a:lnTo>
                    <a:lnTo>
                      <a:pt x="381" y="496"/>
                    </a:lnTo>
                    <a:lnTo>
                      <a:pt x="380" y="496"/>
                    </a:lnTo>
                    <a:lnTo>
                      <a:pt x="380" y="497"/>
                    </a:lnTo>
                    <a:lnTo>
                      <a:pt x="374" y="497"/>
                    </a:lnTo>
                    <a:lnTo>
                      <a:pt x="373" y="496"/>
                    </a:lnTo>
                    <a:lnTo>
                      <a:pt x="365" y="471"/>
                    </a:lnTo>
                    <a:lnTo>
                      <a:pt x="365" y="468"/>
                    </a:lnTo>
                    <a:lnTo>
                      <a:pt x="359" y="456"/>
                    </a:lnTo>
                    <a:lnTo>
                      <a:pt x="358" y="454"/>
                    </a:lnTo>
                    <a:lnTo>
                      <a:pt x="358" y="450"/>
                    </a:lnTo>
                    <a:lnTo>
                      <a:pt x="361" y="447"/>
                    </a:lnTo>
                    <a:lnTo>
                      <a:pt x="365" y="447"/>
                    </a:lnTo>
                    <a:lnTo>
                      <a:pt x="368" y="449"/>
                    </a:lnTo>
                    <a:lnTo>
                      <a:pt x="377" y="449"/>
                    </a:lnTo>
                    <a:lnTo>
                      <a:pt x="383" y="447"/>
                    </a:lnTo>
                    <a:lnTo>
                      <a:pt x="390" y="444"/>
                    </a:lnTo>
                    <a:lnTo>
                      <a:pt x="395" y="432"/>
                    </a:lnTo>
                    <a:lnTo>
                      <a:pt x="394" y="430"/>
                    </a:lnTo>
                    <a:lnTo>
                      <a:pt x="394" y="428"/>
                    </a:lnTo>
                    <a:lnTo>
                      <a:pt x="418" y="426"/>
                    </a:lnTo>
                    <a:lnTo>
                      <a:pt x="423" y="429"/>
                    </a:lnTo>
                    <a:lnTo>
                      <a:pt x="441" y="433"/>
                    </a:lnTo>
                    <a:lnTo>
                      <a:pt x="444" y="433"/>
                    </a:lnTo>
                    <a:lnTo>
                      <a:pt x="445" y="430"/>
                    </a:lnTo>
                    <a:lnTo>
                      <a:pt x="445" y="425"/>
                    </a:lnTo>
                    <a:lnTo>
                      <a:pt x="437" y="413"/>
                    </a:lnTo>
                    <a:lnTo>
                      <a:pt x="430" y="405"/>
                    </a:lnTo>
                    <a:lnTo>
                      <a:pt x="432" y="404"/>
                    </a:lnTo>
                    <a:lnTo>
                      <a:pt x="432" y="402"/>
                    </a:lnTo>
                    <a:lnTo>
                      <a:pt x="436" y="384"/>
                    </a:lnTo>
                    <a:lnTo>
                      <a:pt x="445" y="368"/>
                    </a:lnTo>
                    <a:lnTo>
                      <a:pt x="445" y="362"/>
                    </a:lnTo>
                    <a:lnTo>
                      <a:pt x="450" y="356"/>
                    </a:lnTo>
                    <a:lnTo>
                      <a:pt x="454" y="355"/>
                    </a:lnTo>
                    <a:lnTo>
                      <a:pt x="455" y="353"/>
                    </a:lnTo>
                    <a:lnTo>
                      <a:pt x="457" y="351"/>
                    </a:lnTo>
                    <a:lnTo>
                      <a:pt x="457" y="349"/>
                    </a:lnTo>
                    <a:lnTo>
                      <a:pt x="455" y="345"/>
                    </a:lnTo>
                    <a:lnTo>
                      <a:pt x="455" y="338"/>
                    </a:lnTo>
                    <a:lnTo>
                      <a:pt x="465" y="338"/>
                    </a:lnTo>
                    <a:lnTo>
                      <a:pt x="467" y="337"/>
                    </a:lnTo>
                    <a:lnTo>
                      <a:pt x="467" y="332"/>
                    </a:lnTo>
                    <a:lnTo>
                      <a:pt x="465" y="324"/>
                    </a:lnTo>
                    <a:lnTo>
                      <a:pt x="469" y="323"/>
                    </a:lnTo>
                    <a:lnTo>
                      <a:pt x="474" y="324"/>
                    </a:lnTo>
                    <a:lnTo>
                      <a:pt x="476" y="323"/>
                    </a:lnTo>
                    <a:lnTo>
                      <a:pt x="478" y="323"/>
                    </a:lnTo>
                    <a:lnTo>
                      <a:pt x="478" y="324"/>
                    </a:lnTo>
                    <a:lnTo>
                      <a:pt x="476" y="326"/>
                    </a:lnTo>
                    <a:lnTo>
                      <a:pt x="475" y="326"/>
                    </a:lnTo>
                    <a:lnTo>
                      <a:pt x="471" y="332"/>
                    </a:lnTo>
                    <a:lnTo>
                      <a:pt x="474" y="344"/>
                    </a:lnTo>
                    <a:lnTo>
                      <a:pt x="475" y="345"/>
                    </a:lnTo>
                    <a:lnTo>
                      <a:pt x="475" y="348"/>
                    </a:lnTo>
                    <a:lnTo>
                      <a:pt x="479" y="352"/>
                    </a:lnTo>
                    <a:lnTo>
                      <a:pt x="488" y="358"/>
                    </a:lnTo>
                    <a:lnTo>
                      <a:pt x="496" y="361"/>
                    </a:lnTo>
                    <a:lnTo>
                      <a:pt x="497" y="361"/>
                    </a:lnTo>
                    <a:lnTo>
                      <a:pt x="511" y="373"/>
                    </a:lnTo>
                    <a:lnTo>
                      <a:pt x="514" y="372"/>
                    </a:lnTo>
                    <a:lnTo>
                      <a:pt x="515" y="372"/>
                    </a:lnTo>
                    <a:lnTo>
                      <a:pt x="534" y="375"/>
                    </a:lnTo>
                    <a:lnTo>
                      <a:pt x="536" y="375"/>
                    </a:lnTo>
                    <a:lnTo>
                      <a:pt x="538" y="373"/>
                    </a:lnTo>
                    <a:lnTo>
                      <a:pt x="541" y="366"/>
                    </a:lnTo>
                    <a:lnTo>
                      <a:pt x="541" y="359"/>
                    </a:lnTo>
                    <a:lnTo>
                      <a:pt x="542" y="352"/>
                    </a:lnTo>
                    <a:lnTo>
                      <a:pt x="545" y="346"/>
                    </a:lnTo>
                    <a:lnTo>
                      <a:pt x="546" y="345"/>
                    </a:lnTo>
                    <a:lnTo>
                      <a:pt x="555" y="345"/>
                    </a:lnTo>
                    <a:lnTo>
                      <a:pt x="557" y="344"/>
                    </a:lnTo>
                    <a:lnTo>
                      <a:pt x="559" y="344"/>
                    </a:lnTo>
                    <a:lnTo>
                      <a:pt x="566" y="351"/>
                    </a:lnTo>
                    <a:lnTo>
                      <a:pt x="567" y="353"/>
                    </a:lnTo>
                    <a:lnTo>
                      <a:pt x="570" y="366"/>
                    </a:lnTo>
                    <a:lnTo>
                      <a:pt x="578" y="377"/>
                    </a:lnTo>
                    <a:lnTo>
                      <a:pt x="578" y="379"/>
                    </a:lnTo>
                    <a:lnTo>
                      <a:pt x="580" y="379"/>
                    </a:lnTo>
                    <a:lnTo>
                      <a:pt x="587" y="382"/>
                    </a:lnTo>
                    <a:lnTo>
                      <a:pt x="589" y="377"/>
                    </a:lnTo>
                    <a:lnTo>
                      <a:pt x="594" y="376"/>
                    </a:lnTo>
                    <a:lnTo>
                      <a:pt x="622" y="397"/>
                    </a:lnTo>
                    <a:lnTo>
                      <a:pt x="644" y="402"/>
                    </a:lnTo>
                    <a:lnTo>
                      <a:pt x="656" y="412"/>
                    </a:lnTo>
                    <a:lnTo>
                      <a:pt x="659" y="409"/>
                    </a:lnTo>
                    <a:lnTo>
                      <a:pt x="661" y="411"/>
                    </a:lnTo>
                    <a:lnTo>
                      <a:pt x="663" y="412"/>
                    </a:lnTo>
                    <a:lnTo>
                      <a:pt x="665" y="415"/>
                    </a:lnTo>
                    <a:lnTo>
                      <a:pt x="666" y="416"/>
                    </a:lnTo>
                    <a:lnTo>
                      <a:pt x="670" y="416"/>
                    </a:lnTo>
                    <a:lnTo>
                      <a:pt x="675" y="418"/>
                    </a:lnTo>
                    <a:lnTo>
                      <a:pt x="682" y="425"/>
                    </a:lnTo>
                    <a:lnTo>
                      <a:pt x="684" y="426"/>
                    </a:lnTo>
                    <a:lnTo>
                      <a:pt x="686" y="428"/>
                    </a:lnTo>
                    <a:lnTo>
                      <a:pt x="690" y="426"/>
                    </a:lnTo>
                    <a:lnTo>
                      <a:pt x="693" y="425"/>
                    </a:lnTo>
                    <a:lnTo>
                      <a:pt x="693" y="419"/>
                    </a:lnTo>
                    <a:lnTo>
                      <a:pt x="697" y="409"/>
                    </a:lnTo>
                    <a:lnTo>
                      <a:pt x="697" y="406"/>
                    </a:lnTo>
                    <a:lnTo>
                      <a:pt x="694" y="404"/>
                    </a:lnTo>
                    <a:lnTo>
                      <a:pt x="694" y="397"/>
                    </a:lnTo>
                    <a:lnTo>
                      <a:pt x="696" y="393"/>
                    </a:lnTo>
                    <a:lnTo>
                      <a:pt x="696" y="391"/>
                    </a:lnTo>
                    <a:lnTo>
                      <a:pt x="697" y="391"/>
                    </a:lnTo>
                    <a:lnTo>
                      <a:pt x="700" y="394"/>
                    </a:lnTo>
                    <a:lnTo>
                      <a:pt x="700" y="401"/>
                    </a:lnTo>
                    <a:lnTo>
                      <a:pt x="703" y="399"/>
                    </a:lnTo>
                    <a:lnTo>
                      <a:pt x="705" y="399"/>
                    </a:lnTo>
                    <a:lnTo>
                      <a:pt x="707" y="398"/>
                    </a:lnTo>
                    <a:lnTo>
                      <a:pt x="707" y="397"/>
                    </a:lnTo>
                    <a:lnTo>
                      <a:pt x="708" y="397"/>
                    </a:lnTo>
                    <a:lnTo>
                      <a:pt x="715" y="401"/>
                    </a:lnTo>
                    <a:lnTo>
                      <a:pt x="716" y="401"/>
                    </a:lnTo>
                    <a:lnTo>
                      <a:pt x="715" y="402"/>
                    </a:lnTo>
                    <a:lnTo>
                      <a:pt x="715" y="405"/>
                    </a:lnTo>
                    <a:lnTo>
                      <a:pt x="721" y="416"/>
                    </a:lnTo>
                    <a:lnTo>
                      <a:pt x="723" y="418"/>
                    </a:lnTo>
                    <a:lnTo>
                      <a:pt x="723" y="421"/>
                    </a:lnTo>
                    <a:lnTo>
                      <a:pt x="719" y="425"/>
                    </a:lnTo>
                    <a:lnTo>
                      <a:pt x="709" y="428"/>
                    </a:lnTo>
                    <a:lnTo>
                      <a:pt x="705" y="430"/>
                    </a:lnTo>
                    <a:lnTo>
                      <a:pt x="701" y="437"/>
                    </a:lnTo>
                    <a:lnTo>
                      <a:pt x="701" y="442"/>
                    </a:lnTo>
                    <a:lnTo>
                      <a:pt x="700" y="444"/>
                    </a:lnTo>
                    <a:lnTo>
                      <a:pt x="701" y="446"/>
                    </a:lnTo>
                    <a:lnTo>
                      <a:pt x="705" y="451"/>
                    </a:lnTo>
                    <a:lnTo>
                      <a:pt x="707" y="453"/>
                    </a:lnTo>
                    <a:lnTo>
                      <a:pt x="709" y="453"/>
                    </a:lnTo>
                    <a:lnTo>
                      <a:pt x="711" y="451"/>
                    </a:lnTo>
                    <a:lnTo>
                      <a:pt x="712" y="451"/>
                    </a:lnTo>
                    <a:lnTo>
                      <a:pt x="715" y="450"/>
                    </a:lnTo>
                    <a:lnTo>
                      <a:pt x="719" y="447"/>
                    </a:lnTo>
                    <a:lnTo>
                      <a:pt x="723" y="443"/>
                    </a:lnTo>
                    <a:lnTo>
                      <a:pt x="729" y="442"/>
                    </a:lnTo>
                    <a:lnTo>
                      <a:pt x="729" y="440"/>
                    </a:lnTo>
                    <a:lnTo>
                      <a:pt x="733" y="443"/>
                    </a:lnTo>
                    <a:lnTo>
                      <a:pt x="752" y="447"/>
                    </a:lnTo>
                    <a:lnTo>
                      <a:pt x="774" y="460"/>
                    </a:lnTo>
                    <a:lnTo>
                      <a:pt x="775" y="460"/>
                    </a:lnTo>
                    <a:lnTo>
                      <a:pt x="772" y="456"/>
                    </a:lnTo>
                    <a:lnTo>
                      <a:pt x="768" y="453"/>
                    </a:lnTo>
                    <a:lnTo>
                      <a:pt x="768" y="449"/>
                    </a:lnTo>
                    <a:lnTo>
                      <a:pt x="775" y="449"/>
                    </a:lnTo>
                    <a:lnTo>
                      <a:pt x="778" y="450"/>
                    </a:lnTo>
                    <a:lnTo>
                      <a:pt x="781" y="450"/>
                    </a:lnTo>
                    <a:lnTo>
                      <a:pt x="782" y="449"/>
                    </a:lnTo>
                    <a:lnTo>
                      <a:pt x="782" y="446"/>
                    </a:lnTo>
                    <a:lnTo>
                      <a:pt x="783" y="444"/>
                    </a:lnTo>
                    <a:lnTo>
                      <a:pt x="786" y="443"/>
                    </a:lnTo>
                    <a:lnTo>
                      <a:pt x="793" y="443"/>
                    </a:lnTo>
                    <a:lnTo>
                      <a:pt x="797" y="453"/>
                    </a:lnTo>
                    <a:lnTo>
                      <a:pt x="799" y="453"/>
                    </a:lnTo>
                    <a:lnTo>
                      <a:pt x="819" y="460"/>
                    </a:lnTo>
                    <a:lnTo>
                      <a:pt x="821" y="464"/>
                    </a:lnTo>
                    <a:lnTo>
                      <a:pt x="823" y="464"/>
                    </a:lnTo>
                    <a:lnTo>
                      <a:pt x="826" y="465"/>
                    </a:lnTo>
                    <a:lnTo>
                      <a:pt x="827" y="465"/>
                    </a:lnTo>
                    <a:lnTo>
                      <a:pt x="827" y="464"/>
                    </a:lnTo>
                    <a:lnTo>
                      <a:pt x="828" y="460"/>
                    </a:lnTo>
                    <a:lnTo>
                      <a:pt x="831" y="460"/>
                    </a:lnTo>
                    <a:lnTo>
                      <a:pt x="833" y="458"/>
                    </a:lnTo>
                    <a:lnTo>
                      <a:pt x="852" y="453"/>
                    </a:lnTo>
                    <a:lnTo>
                      <a:pt x="865" y="453"/>
                    </a:lnTo>
                    <a:lnTo>
                      <a:pt x="866" y="450"/>
                    </a:lnTo>
                    <a:lnTo>
                      <a:pt x="869" y="447"/>
                    </a:lnTo>
                    <a:lnTo>
                      <a:pt x="867" y="446"/>
                    </a:lnTo>
                    <a:lnTo>
                      <a:pt x="865" y="447"/>
                    </a:lnTo>
                    <a:lnTo>
                      <a:pt x="855" y="447"/>
                    </a:lnTo>
                    <a:lnTo>
                      <a:pt x="855" y="440"/>
                    </a:lnTo>
                    <a:lnTo>
                      <a:pt x="856" y="437"/>
                    </a:lnTo>
                    <a:lnTo>
                      <a:pt x="849" y="432"/>
                    </a:lnTo>
                    <a:lnTo>
                      <a:pt x="839" y="435"/>
                    </a:lnTo>
                    <a:lnTo>
                      <a:pt x="831" y="435"/>
                    </a:lnTo>
                    <a:lnTo>
                      <a:pt x="826" y="432"/>
                    </a:lnTo>
                    <a:lnTo>
                      <a:pt x="817" y="425"/>
                    </a:lnTo>
                    <a:lnTo>
                      <a:pt x="810" y="423"/>
                    </a:lnTo>
                    <a:lnTo>
                      <a:pt x="809" y="422"/>
                    </a:lnTo>
                    <a:lnTo>
                      <a:pt x="806" y="422"/>
                    </a:lnTo>
                    <a:lnTo>
                      <a:pt x="800" y="416"/>
                    </a:lnTo>
                    <a:lnTo>
                      <a:pt x="796" y="415"/>
                    </a:lnTo>
                    <a:lnTo>
                      <a:pt x="793" y="412"/>
                    </a:lnTo>
                    <a:lnTo>
                      <a:pt x="788" y="412"/>
                    </a:lnTo>
                    <a:lnTo>
                      <a:pt x="779" y="416"/>
                    </a:lnTo>
                    <a:lnTo>
                      <a:pt x="776" y="419"/>
                    </a:lnTo>
                    <a:lnTo>
                      <a:pt x="775" y="418"/>
                    </a:lnTo>
                    <a:lnTo>
                      <a:pt x="774" y="411"/>
                    </a:lnTo>
                    <a:lnTo>
                      <a:pt x="761" y="380"/>
                    </a:lnTo>
                    <a:lnTo>
                      <a:pt x="763" y="370"/>
                    </a:lnTo>
                    <a:lnTo>
                      <a:pt x="767" y="363"/>
                    </a:lnTo>
                    <a:lnTo>
                      <a:pt x="767" y="362"/>
                    </a:lnTo>
                    <a:lnTo>
                      <a:pt x="766" y="361"/>
                    </a:lnTo>
                    <a:lnTo>
                      <a:pt x="760" y="359"/>
                    </a:lnTo>
                    <a:lnTo>
                      <a:pt x="752" y="359"/>
                    </a:lnTo>
                    <a:lnTo>
                      <a:pt x="750" y="358"/>
                    </a:lnTo>
                    <a:lnTo>
                      <a:pt x="749" y="349"/>
                    </a:lnTo>
                    <a:lnTo>
                      <a:pt x="743" y="334"/>
                    </a:lnTo>
                    <a:lnTo>
                      <a:pt x="740" y="308"/>
                    </a:lnTo>
                    <a:lnTo>
                      <a:pt x="750" y="299"/>
                    </a:lnTo>
                    <a:lnTo>
                      <a:pt x="750" y="298"/>
                    </a:lnTo>
                    <a:lnTo>
                      <a:pt x="752" y="296"/>
                    </a:lnTo>
                    <a:lnTo>
                      <a:pt x="753" y="293"/>
                    </a:lnTo>
                    <a:lnTo>
                      <a:pt x="754" y="259"/>
                    </a:lnTo>
                    <a:lnTo>
                      <a:pt x="752" y="257"/>
                    </a:lnTo>
                    <a:lnTo>
                      <a:pt x="750" y="256"/>
                    </a:lnTo>
                    <a:lnTo>
                      <a:pt x="750" y="255"/>
                    </a:lnTo>
                    <a:lnTo>
                      <a:pt x="749" y="252"/>
                    </a:lnTo>
                    <a:lnTo>
                      <a:pt x="744" y="252"/>
                    </a:lnTo>
                    <a:lnTo>
                      <a:pt x="739" y="253"/>
                    </a:lnTo>
                    <a:lnTo>
                      <a:pt x="735" y="256"/>
                    </a:lnTo>
                    <a:lnTo>
                      <a:pt x="729" y="256"/>
                    </a:lnTo>
                    <a:lnTo>
                      <a:pt x="729" y="255"/>
                    </a:lnTo>
                    <a:lnTo>
                      <a:pt x="730" y="253"/>
                    </a:lnTo>
                    <a:lnTo>
                      <a:pt x="730" y="250"/>
                    </a:lnTo>
                    <a:lnTo>
                      <a:pt x="732" y="249"/>
                    </a:lnTo>
                    <a:lnTo>
                      <a:pt x="729" y="246"/>
                    </a:lnTo>
                    <a:lnTo>
                      <a:pt x="726" y="245"/>
                    </a:lnTo>
                    <a:lnTo>
                      <a:pt x="725" y="245"/>
                    </a:lnTo>
                    <a:lnTo>
                      <a:pt x="723" y="246"/>
                    </a:lnTo>
                    <a:lnTo>
                      <a:pt x="723" y="248"/>
                    </a:lnTo>
                    <a:lnTo>
                      <a:pt x="718" y="248"/>
                    </a:lnTo>
                    <a:lnTo>
                      <a:pt x="709" y="241"/>
                    </a:lnTo>
                    <a:lnTo>
                      <a:pt x="708" y="241"/>
                    </a:lnTo>
                    <a:lnTo>
                      <a:pt x="708" y="239"/>
                    </a:lnTo>
                    <a:lnTo>
                      <a:pt x="707" y="226"/>
                    </a:lnTo>
                    <a:lnTo>
                      <a:pt x="708" y="219"/>
                    </a:lnTo>
                    <a:lnTo>
                      <a:pt x="708" y="208"/>
                    </a:lnTo>
                    <a:lnTo>
                      <a:pt x="707" y="208"/>
                    </a:lnTo>
                    <a:lnTo>
                      <a:pt x="703" y="205"/>
                    </a:lnTo>
                    <a:lnTo>
                      <a:pt x="700" y="204"/>
                    </a:lnTo>
                    <a:lnTo>
                      <a:pt x="694" y="197"/>
                    </a:lnTo>
                    <a:lnTo>
                      <a:pt x="693" y="189"/>
                    </a:lnTo>
                    <a:lnTo>
                      <a:pt x="697" y="176"/>
                    </a:lnTo>
                    <a:lnTo>
                      <a:pt x="694" y="164"/>
                    </a:lnTo>
                    <a:lnTo>
                      <a:pt x="697" y="150"/>
                    </a:lnTo>
                    <a:lnTo>
                      <a:pt x="697" y="147"/>
                    </a:lnTo>
                    <a:lnTo>
                      <a:pt x="692" y="147"/>
                    </a:lnTo>
                    <a:lnTo>
                      <a:pt x="679" y="133"/>
                    </a:lnTo>
                    <a:lnTo>
                      <a:pt x="669" y="130"/>
                    </a:lnTo>
                    <a:lnTo>
                      <a:pt x="647" y="134"/>
                    </a:lnTo>
                    <a:lnTo>
                      <a:pt x="642" y="134"/>
                    </a:lnTo>
                    <a:lnTo>
                      <a:pt x="642" y="136"/>
                    </a:lnTo>
                    <a:lnTo>
                      <a:pt x="645" y="136"/>
                    </a:lnTo>
                    <a:lnTo>
                      <a:pt x="647" y="138"/>
                    </a:lnTo>
                    <a:lnTo>
                      <a:pt x="644" y="140"/>
                    </a:lnTo>
                    <a:lnTo>
                      <a:pt x="641" y="143"/>
                    </a:lnTo>
                    <a:lnTo>
                      <a:pt x="633" y="147"/>
                    </a:lnTo>
                    <a:lnTo>
                      <a:pt x="627" y="148"/>
                    </a:lnTo>
                    <a:lnTo>
                      <a:pt x="619" y="152"/>
                    </a:lnTo>
                    <a:lnTo>
                      <a:pt x="619" y="154"/>
                    </a:lnTo>
                    <a:lnTo>
                      <a:pt x="617" y="152"/>
                    </a:lnTo>
                    <a:lnTo>
                      <a:pt x="619" y="150"/>
                    </a:lnTo>
                    <a:lnTo>
                      <a:pt x="622" y="141"/>
                    </a:lnTo>
                    <a:lnTo>
                      <a:pt x="623" y="130"/>
                    </a:lnTo>
                    <a:lnTo>
                      <a:pt x="623" y="126"/>
                    </a:lnTo>
                    <a:lnTo>
                      <a:pt x="622" y="123"/>
                    </a:lnTo>
                    <a:lnTo>
                      <a:pt x="617" y="122"/>
                    </a:lnTo>
                    <a:lnTo>
                      <a:pt x="616" y="119"/>
                    </a:lnTo>
                    <a:lnTo>
                      <a:pt x="613" y="116"/>
                    </a:lnTo>
                    <a:lnTo>
                      <a:pt x="612" y="112"/>
                    </a:lnTo>
                    <a:lnTo>
                      <a:pt x="613" y="106"/>
                    </a:lnTo>
                    <a:lnTo>
                      <a:pt x="613" y="105"/>
                    </a:lnTo>
                    <a:lnTo>
                      <a:pt x="612" y="10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63" name="Freeform 994">
                <a:extLst>
                  <a:ext uri="{FF2B5EF4-FFF2-40B4-BE49-F238E27FC236}">
                    <a16:creationId xmlns:a16="http://schemas.microsoft.com/office/drawing/2014/main" id="{8A246541-589A-47D4-7877-751D980219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0" y="2676"/>
                <a:ext cx="210" cy="237"/>
              </a:xfrm>
              <a:custGeom>
                <a:avLst/>
                <a:gdLst>
                  <a:gd name="T0" fmla="*/ 512 w 840"/>
                  <a:gd name="T1" fmla="*/ 22 h 949"/>
                  <a:gd name="T2" fmla="*/ 468 w 840"/>
                  <a:gd name="T3" fmla="*/ 50 h 949"/>
                  <a:gd name="T4" fmla="*/ 435 w 840"/>
                  <a:gd name="T5" fmla="*/ 1 h 949"/>
                  <a:gd name="T6" fmla="*/ 414 w 840"/>
                  <a:gd name="T7" fmla="*/ 26 h 949"/>
                  <a:gd name="T8" fmla="*/ 394 w 840"/>
                  <a:gd name="T9" fmla="*/ 90 h 949"/>
                  <a:gd name="T10" fmla="*/ 340 w 840"/>
                  <a:gd name="T11" fmla="*/ 124 h 949"/>
                  <a:gd name="T12" fmla="*/ 331 w 840"/>
                  <a:gd name="T13" fmla="*/ 174 h 949"/>
                  <a:gd name="T14" fmla="*/ 284 w 840"/>
                  <a:gd name="T15" fmla="*/ 152 h 949"/>
                  <a:gd name="T16" fmla="*/ 256 w 840"/>
                  <a:gd name="T17" fmla="*/ 177 h 949"/>
                  <a:gd name="T18" fmla="*/ 232 w 840"/>
                  <a:gd name="T19" fmla="*/ 183 h 949"/>
                  <a:gd name="T20" fmla="*/ 164 w 840"/>
                  <a:gd name="T21" fmla="*/ 204 h 949"/>
                  <a:gd name="T22" fmla="*/ 169 w 840"/>
                  <a:gd name="T23" fmla="*/ 225 h 949"/>
                  <a:gd name="T24" fmla="*/ 111 w 840"/>
                  <a:gd name="T25" fmla="*/ 218 h 949"/>
                  <a:gd name="T26" fmla="*/ 72 w 840"/>
                  <a:gd name="T27" fmla="*/ 212 h 949"/>
                  <a:gd name="T28" fmla="*/ 34 w 840"/>
                  <a:gd name="T29" fmla="*/ 264 h 949"/>
                  <a:gd name="T30" fmla="*/ 19 w 840"/>
                  <a:gd name="T31" fmla="*/ 350 h 949"/>
                  <a:gd name="T32" fmla="*/ 14 w 840"/>
                  <a:gd name="T33" fmla="*/ 447 h 949"/>
                  <a:gd name="T34" fmla="*/ 33 w 840"/>
                  <a:gd name="T35" fmla="*/ 419 h 949"/>
                  <a:gd name="T36" fmla="*/ 81 w 840"/>
                  <a:gd name="T37" fmla="*/ 507 h 949"/>
                  <a:gd name="T38" fmla="*/ 77 w 840"/>
                  <a:gd name="T39" fmla="*/ 571 h 949"/>
                  <a:gd name="T40" fmla="*/ 172 w 840"/>
                  <a:gd name="T41" fmla="*/ 541 h 949"/>
                  <a:gd name="T42" fmla="*/ 183 w 840"/>
                  <a:gd name="T43" fmla="*/ 571 h 949"/>
                  <a:gd name="T44" fmla="*/ 213 w 840"/>
                  <a:gd name="T45" fmla="*/ 663 h 949"/>
                  <a:gd name="T46" fmla="*/ 266 w 840"/>
                  <a:gd name="T47" fmla="*/ 681 h 949"/>
                  <a:gd name="T48" fmla="*/ 271 w 840"/>
                  <a:gd name="T49" fmla="*/ 733 h 949"/>
                  <a:gd name="T50" fmla="*/ 281 w 840"/>
                  <a:gd name="T51" fmla="*/ 757 h 949"/>
                  <a:gd name="T52" fmla="*/ 291 w 840"/>
                  <a:gd name="T53" fmla="*/ 879 h 949"/>
                  <a:gd name="T54" fmla="*/ 323 w 840"/>
                  <a:gd name="T55" fmla="*/ 934 h 949"/>
                  <a:gd name="T56" fmla="*/ 348 w 840"/>
                  <a:gd name="T57" fmla="*/ 927 h 949"/>
                  <a:gd name="T58" fmla="*/ 390 w 840"/>
                  <a:gd name="T59" fmla="*/ 824 h 949"/>
                  <a:gd name="T60" fmla="*/ 407 w 840"/>
                  <a:gd name="T61" fmla="*/ 761 h 949"/>
                  <a:gd name="T62" fmla="*/ 429 w 840"/>
                  <a:gd name="T63" fmla="*/ 692 h 949"/>
                  <a:gd name="T64" fmla="*/ 435 w 840"/>
                  <a:gd name="T65" fmla="*/ 658 h 949"/>
                  <a:gd name="T66" fmla="*/ 459 w 840"/>
                  <a:gd name="T67" fmla="*/ 605 h 949"/>
                  <a:gd name="T68" fmla="*/ 495 w 840"/>
                  <a:gd name="T69" fmla="*/ 592 h 949"/>
                  <a:gd name="T70" fmla="*/ 503 w 840"/>
                  <a:gd name="T71" fmla="*/ 525 h 949"/>
                  <a:gd name="T72" fmla="*/ 537 w 840"/>
                  <a:gd name="T73" fmla="*/ 484 h 949"/>
                  <a:gd name="T74" fmla="*/ 562 w 840"/>
                  <a:gd name="T75" fmla="*/ 503 h 949"/>
                  <a:gd name="T76" fmla="*/ 601 w 840"/>
                  <a:gd name="T77" fmla="*/ 557 h 949"/>
                  <a:gd name="T78" fmla="*/ 630 w 840"/>
                  <a:gd name="T79" fmla="*/ 538 h 949"/>
                  <a:gd name="T80" fmla="*/ 656 w 840"/>
                  <a:gd name="T81" fmla="*/ 496 h 949"/>
                  <a:gd name="T82" fmla="*/ 683 w 840"/>
                  <a:gd name="T83" fmla="*/ 461 h 949"/>
                  <a:gd name="T84" fmla="*/ 700 w 840"/>
                  <a:gd name="T85" fmla="*/ 434 h 949"/>
                  <a:gd name="T86" fmla="*/ 796 w 840"/>
                  <a:gd name="T87" fmla="*/ 391 h 949"/>
                  <a:gd name="T88" fmla="*/ 827 w 840"/>
                  <a:gd name="T89" fmla="*/ 363 h 949"/>
                  <a:gd name="T90" fmla="*/ 814 w 840"/>
                  <a:gd name="T91" fmla="*/ 331 h 949"/>
                  <a:gd name="T92" fmla="*/ 836 w 840"/>
                  <a:gd name="T93" fmla="*/ 301 h 949"/>
                  <a:gd name="T94" fmla="*/ 795 w 840"/>
                  <a:gd name="T95" fmla="*/ 292 h 949"/>
                  <a:gd name="T96" fmla="*/ 795 w 840"/>
                  <a:gd name="T97" fmla="*/ 264 h 949"/>
                  <a:gd name="T98" fmla="*/ 757 w 840"/>
                  <a:gd name="T99" fmla="*/ 264 h 949"/>
                  <a:gd name="T100" fmla="*/ 761 w 840"/>
                  <a:gd name="T101" fmla="*/ 177 h 949"/>
                  <a:gd name="T102" fmla="*/ 738 w 840"/>
                  <a:gd name="T103" fmla="*/ 151 h 949"/>
                  <a:gd name="T104" fmla="*/ 709 w 840"/>
                  <a:gd name="T105" fmla="*/ 124 h 949"/>
                  <a:gd name="T106" fmla="*/ 662 w 840"/>
                  <a:gd name="T107" fmla="*/ 128 h 949"/>
                  <a:gd name="T108" fmla="*/ 672 w 840"/>
                  <a:gd name="T109" fmla="*/ 82 h 949"/>
                  <a:gd name="T110" fmla="*/ 654 w 840"/>
                  <a:gd name="T111" fmla="*/ 68 h 949"/>
                  <a:gd name="T112" fmla="*/ 641 w 840"/>
                  <a:gd name="T113" fmla="*/ 103 h 949"/>
                  <a:gd name="T114" fmla="*/ 579 w 840"/>
                  <a:gd name="T115" fmla="*/ 74 h 9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840" h="949">
                    <a:moveTo>
                      <a:pt x="546" y="54"/>
                    </a:moveTo>
                    <a:lnTo>
                      <a:pt x="544" y="59"/>
                    </a:lnTo>
                    <a:lnTo>
                      <a:pt x="537" y="56"/>
                    </a:lnTo>
                    <a:lnTo>
                      <a:pt x="535" y="56"/>
                    </a:lnTo>
                    <a:lnTo>
                      <a:pt x="535" y="54"/>
                    </a:lnTo>
                    <a:lnTo>
                      <a:pt x="527" y="43"/>
                    </a:lnTo>
                    <a:lnTo>
                      <a:pt x="524" y="30"/>
                    </a:lnTo>
                    <a:lnTo>
                      <a:pt x="523" y="28"/>
                    </a:lnTo>
                    <a:lnTo>
                      <a:pt x="516" y="21"/>
                    </a:lnTo>
                    <a:lnTo>
                      <a:pt x="514" y="21"/>
                    </a:lnTo>
                    <a:lnTo>
                      <a:pt x="512" y="22"/>
                    </a:lnTo>
                    <a:lnTo>
                      <a:pt x="503" y="22"/>
                    </a:lnTo>
                    <a:lnTo>
                      <a:pt x="502" y="23"/>
                    </a:lnTo>
                    <a:lnTo>
                      <a:pt x="499" y="29"/>
                    </a:lnTo>
                    <a:lnTo>
                      <a:pt x="498" y="36"/>
                    </a:lnTo>
                    <a:lnTo>
                      <a:pt x="498" y="43"/>
                    </a:lnTo>
                    <a:lnTo>
                      <a:pt x="495" y="50"/>
                    </a:lnTo>
                    <a:lnTo>
                      <a:pt x="493" y="52"/>
                    </a:lnTo>
                    <a:lnTo>
                      <a:pt x="491" y="52"/>
                    </a:lnTo>
                    <a:lnTo>
                      <a:pt x="472" y="49"/>
                    </a:lnTo>
                    <a:lnTo>
                      <a:pt x="471" y="49"/>
                    </a:lnTo>
                    <a:lnTo>
                      <a:pt x="468" y="50"/>
                    </a:lnTo>
                    <a:lnTo>
                      <a:pt x="454" y="38"/>
                    </a:lnTo>
                    <a:lnTo>
                      <a:pt x="453" y="38"/>
                    </a:lnTo>
                    <a:lnTo>
                      <a:pt x="445" y="35"/>
                    </a:lnTo>
                    <a:lnTo>
                      <a:pt x="436" y="29"/>
                    </a:lnTo>
                    <a:lnTo>
                      <a:pt x="432" y="25"/>
                    </a:lnTo>
                    <a:lnTo>
                      <a:pt x="432" y="22"/>
                    </a:lnTo>
                    <a:lnTo>
                      <a:pt x="431" y="21"/>
                    </a:lnTo>
                    <a:lnTo>
                      <a:pt x="428" y="9"/>
                    </a:lnTo>
                    <a:lnTo>
                      <a:pt x="432" y="3"/>
                    </a:lnTo>
                    <a:lnTo>
                      <a:pt x="433" y="3"/>
                    </a:lnTo>
                    <a:lnTo>
                      <a:pt x="435" y="1"/>
                    </a:lnTo>
                    <a:lnTo>
                      <a:pt x="435" y="0"/>
                    </a:lnTo>
                    <a:lnTo>
                      <a:pt x="433" y="0"/>
                    </a:lnTo>
                    <a:lnTo>
                      <a:pt x="431" y="1"/>
                    </a:lnTo>
                    <a:lnTo>
                      <a:pt x="426" y="0"/>
                    </a:lnTo>
                    <a:lnTo>
                      <a:pt x="422" y="1"/>
                    </a:lnTo>
                    <a:lnTo>
                      <a:pt x="424" y="9"/>
                    </a:lnTo>
                    <a:lnTo>
                      <a:pt x="424" y="14"/>
                    </a:lnTo>
                    <a:lnTo>
                      <a:pt x="422" y="15"/>
                    </a:lnTo>
                    <a:lnTo>
                      <a:pt x="412" y="15"/>
                    </a:lnTo>
                    <a:lnTo>
                      <a:pt x="412" y="22"/>
                    </a:lnTo>
                    <a:lnTo>
                      <a:pt x="414" y="26"/>
                    </a:lnTo>
                    <a:lnTo>
                      <a:pt x="414" y="28"/>
                    </a:lnTo>
                    <a:lnTo>
                      <a:pt x="412" y="30"/>
                    </a:lnTo>
                    <a:lnTo>
                      <a:pt x="411" y="32"/>
                    </a:lnTo>
                    <a:lnTo>
                      <a:pt x="407" y="33"/>
                    </a:lnTo>
                    <a:lnTo>
                      <a:pt x="402" y="39"/>
                    </a:lnTo>
                    <a:lnTo>
                      <a:pt x="402" y="45"/>
                    </a:lnTo>
                    <a:lnTo>
                      <a:pt x="393" y="61"/>
                    </a:lnTo>
                    <a:lnTo>
                      <a:pt x="389" y="79"/>
                    </a:lnTo>
                    <a:lnTo>
                      <a:pt x="389" y="81"/>
                    </a:lnTo>
                    <a:lnTo>
                      <a:pt x="387" y="82"/>
                    </a:lnTo>
                    <a:lnTo>
                      <a:pt x="394" y="90"/>
                    </a:lnTo>
                    <a:lnTo>
                      <a:pt x="402" y="102"/>
                    </a:lnTo>
                    <a:lnTo>
                      <a:pt x="402" y="107"/>
                    </a:lnTo>
                    <a:lnTo>
                      <a:pt x="401" y="110"/>
                    </a:lnTo>
                    <a:lnTo>
                      <a:pt x="398" y="110"/>
                    </a:lnTo>
                    <a:lnTo>
                      <a:pt x="380" y="106"/>
                    </a:lnTo>
                    <a:lnTo>
                      <a:pt x="375" y="103"/>
                    </a:lnTo>
                    <a:lnTo>
                      <a:pt x="351" y="105"/>
                    </a:lnTo>
                    <a:lnTo>
                      <a:pt x="351" y="107"/>
                    </a:lnTo>
                    <a:lnTo>
                      <a:pt x="352" y="109"/>
                    </a:lnTo>
                    <a:lnTo>
                      <a:pt x="347" y="121"/>
                    </a:lnTo>
                    <a:lnTo>
                      <a:pt x="340" y="124"/>
                    </a:lnTo>
                    <a:lnTo>
                      <a:pt x="334" y="126"/>
                    </a:lnTo>
                    <a:lnTo>
                      <a:pt x="325" y="126"/>
                    </a:lnTo>
                    <a:lnTo>
                      <a:pt x="322" y="124"/>
                    </a:lnTo>
                    <a:lnTo>
                      <a:pt x="318" y="124"/>
                    </a:lnTo>
                    <a:lnTo>
                      <a:pt x="315" y="127"/>
                    </a:lnTo>
                    <a:lnTo>
                      <a:pt x="315" y="131"/>
                    </a:lnTo>
                    <a:lnTo>
                      <a:pt x="316" y="133"/>
                    </a:lnTo>
                    <a:lnTo>
                      <a:pt x="322" y="145"/>
                    </a:lnTo>
                    <a:lnTo>
                      <a:pt x="322" y="148"/>
                    </a:lnTo>
                    <a:lnTo>
                      <a:pt x="330" y="173"/>
                    </a:lnTo>
                    <a:lnTo>
                      <a:pt x="331" y="174"/>
                    </a:lnTo>
                    <a:lnTo>
                      <a:pt x="337" y="174"/>
                    </a:lnTo>
                    <a:lnTo>
                      <a:pt x="337" y="173"/>
                    </a:lnTo>
                    <a:lnTo>
                      <a:pt x="338" y="173"/>
                    </a:lnTo>
                    <a:lnTo>
                      <a:pt x="338" y="176"/>
                    </a:lnTo>
                    <a:lnTo>
                      <a:pt x="330" y="181"/>
                    </a:lnTo>
                    <a:lnTo>
                      <a:pt x="322" y="183"/>
                    </a:lnTo>
                    <a:lnTo>
                      <a:pt x="308" y="180"/>
                    </a:lnTo>
                    <a:lnTo>
                      <a:pt x="305" y="156"/>
                    </a:lnTo>
                    <a:lnTo>
                      <a:pt x="298" y="153"/>
                    </a:lnTo>
                    <a:lnTo>
                      <a:pt x="291" y="153"/>
                    </a:lnTo>
                    <a:lnTo>
                      <a:pt x="284" y="152"/>
                    </a:lnTo>
                    <a:lnTo>
                      <a:pt x="273" y="148"/>
                    </a:lnTo>
                    <a:lnTo>
                      <a:pt x="274" y="146"/>
                    </a:lnTo>
                    <a:lnTo>
                      <a:pt x="273" y="146"/>
                    </a:lnTo>
                    <a:lnTo>
                      <a:pt x="270" y="148"/>
                    </a:lnTo>
                    <a:lnTo>
                      <a:pt x="267" y="151"/>
                    </a:lnTo>
                    <a:lnTo>
                      <a:pt x="263" y="156"/>
                    </a:lnTo>
                    <a:lnTo>
                      <a:pt x="263" y="158"/>
                    </a:lnTo>
                    <a:lnTo>
                      <a:pt x="267" y="158"/>
                    </a:lnTo>
                    <a:lnTo>
                      <a:pt x="258" y="176"/>
                    </a:lnTo>
                    <a:lnTo>
                      <a:pt x="258" y="177"/>
                    </a:lnTo>
                    <a:lnTo>
                      <a:pt x="256" y="177"/>
                    </a:lnTo>
                    <a:lnTo>
                      <a:pt x="253" y="176"/>
                    </a:lnTo>
                    <a:lnTo>
                      <a:pt x="255" y="174"/>
                    </a:lnTo>
                    <a:lnTo>
                      <a:pt x="252" y="173"/>
                    </a:lnTo>
                    <a:lnTo>
                      <a:pt x="248" y="172"/>
                    </a:lnTo>
                    <a:lnTo>
                      <a:pt x="244" y="173"/>
                    </a:lnTo>
                    <a:lnTo>
                      <a:pt x="242" y="174"/>
                    </a:lnTo>
                    <a:lnTo>
                      <a:pt x="241" y="177"/>
                    </a:lnTo>
                    <a:lnTo>
                      <a:pt x="241" y="179"/>
                    </a:lnTo>
                    <a:lnTo>
                      <a:pt x="239" y="181"/>
                    </a:lnTo>
                    <a:lnTo>
                      <a:pt x="235" y="181"/>
                    </a:lnTo>
                    <a:lnTo>
                      <a:pt x="232" y="183"/>
                    </a:lnTo>
                    <a:lnTo>
                      <a:pt x="229" y="181"/>
                    </a:lnTo>
                    <a:lnTo>
                      <a:pt x="228" y="181"/>
                    </a:lnTo>
                    <a:lnTo>
                      <a:pt x="225" y="180"/>
                    </a:lnTo>
                    <a:lnTo>
                      <a:pt x="217" y="181"/>
                    </a:lnTo>
                    <a:lnTo>
                      <a:pt x="204" y="181"/>
                    </a:lnTo>
                    <a:lnTo>
                      <a:pt x="203" y="177"/>
                    </a:lnTo>
                    <a:lnTo>
                      <a:pt x="200" y="177"/>
                    </a:lnTo>
                    <a:lnTo>
                      <a:pt x="195" y="183"/>
                    </a:lnTo>
                    <a:lnTo>
                      <a:pt x="188" y="188"/>
                    </a:lnTo>
                    <a:lnTo>
                      <a:pt x="182" y="191"/>
                    </a:lnTo>
                    <a:lnTo>
                      <a:pt x="164" y="204"/>
                    </a:lnTo>
                    <a:lnTo>
                      <a:pt x="162" y="204"/>
                    </a:lnTo>
                    <a:lnTo>
                      <a:pt x="161" y="205"/>
                    </a:lnTo>
                    <a:lnTo>
                      <a:pt x="158" y="208"/>
                    </a:lnTo>
                    <a:lnTo>
                      <a:pt x="157" y="211"/>
                    </a:lnTo>
                    <a:lnTo>
                      <a:pt x="157" y="213"/>
                    </a:lnTo>
                    <a:lnTo>
                      <a:pt x="158" y="213"/>
                    </a:lnTo>
                    <a:lnTo>
                      <a:pt x="161" y="216"/>
                    </a:lnTo>
                    <a:lnTo>
                      <a:pt x="165" y="218"/>
                    </a:lnTo>
                    <a:lnTo>
                      <a:pt x="168" y="220"/>
                    </a:lnTo>
                    <a:lnTo>
                      <a:pt x="171" y="225"/>
                    </a:lnTo>
                    <a:lnTo>
                      <a:pt x="169" y="225"/>
                    </a:lnTo>
                    <a:lnTo>
                      <a:pt x="168" y="226"/>
                    </a:lnTo>
                    <a:lnTo>
                      <a:pt x="160" y="226"/>
                    </a:lnTo>
                    <a:lnTo>
                      <a:pt x="153" y="225"/>
                    </a:lnTo>
                    <a:lnTo>
                      <a:pt x="147" y="225"/>
                    </a:lnTo>
                    <a:lnTo>
                      <a:pt x="144" y="223"/>
                    </a:lnTo>
                    <a:lnTo>
                      <a:pt x="119" y="223"/>
                    </a:lnTo>
                    <a:lnTo>
                      <a:pt x="119" y="222"/>
                    </a:lnTo>
                    <a:lnTo>
                      <a:pt x="115" y="220"/>
                    </a:lnTo>
                    <a:lnTo>
                      <a:pt x="114" y="219"/>
                    </a:lnTo>
                    <a:lnTo>
                      <a:pt x="112" y="219"/>
                    </a:lnTo>
                    <a:lnTo>
                      <a:pt x="111" y="218"/>
                    </a:lnTo>
                    <a:lnTo>
                      <a:pt x="111" y="216"/>
                    </a:lnTo>
                    <a:lnTo>
                      <a:pt x="109" y="216"/>
                    </a:lnTo>
                    <a:lnTo>
                      <a:pt x="105" y="218"/>
                    </a:lnTo>
                    <a:lnTo>
                      <a:pt x="102" y="220"/>
                    </a:lnTo>
                    <a:lnTo>
                      <a:pt x="101" y="223"/>
                    </a:lnTo>
                    <a:lnTo>
                      <a:pt x="101" y="225"/>
                    </a:lnTo>
                    <a:lnTo>
                      <a:pt x="91" y="225"/>
                    </a:lnTo>
                    <a:lnTo>
                      <a:pt x="87" y="223"/>
                    </a:lnTo>
                    <a:lnTo>
                      <a:pt x="81" y="218"/>
                    </a:lnTo>
                    <a:lnTo>
                      <a:pt x="73" y="213"/>
                    </a:lnTo>
                    <a:lnTo>
                      <a:pt x="72" y="212"/>
                    </a:lnTo>
                    <a:lnTo>
                      <a:pt x="64" y="209"/>
                    </a:lnTo>
                    <a:lnTo>
                      <a:pt x="52" y="226"/>
                    </a:lnTo>
                    <a:lnTo>
                      <a:pt x="40" y="240"/>
                    </a:lnTo>
                    <a:lnTo>
                      <a:pt x="40" y="241"/>
                    </a:lnTo>
                    <a:lnTo>
                      <a:pt x="37" y="248"/>
                    </a:lnTo>
                    <a:lnTo>
                      <a:pt x="37" y="253"/>
                    </a:lnTo>
                    <a:lnTo>
                      <a:pt x="38" y="254"/>
                    </a:lnTo>
                    <a:lnTo>
                      <a:pt x="38" y="255"/>
                    </a:lnTo>
                    <a:lnTo>
                      <a:pt x="37" y="260"/>
                    </a:lnTo>
                    <a:lnTo>
                      <a:pt x="35" y="262"/>
                    </a:lnTo>
                    <a:lnTo>
                      <a:pt x="34" y="264"/>
                    </a:lnTo>
                    <a:lnTo>
                      <a:pt x="33" y="270"/>
                    </a:lnTo>
                    <a:lnTo>
                      <a:pt x="33" y="272"/>
                    </a:lnTo>
                    <a:lnTo>
                      <a:pt x="30" y="292"/>
                    </a:lnTo>
                    <a:lnTo>
                      <a:pt x="16" y="315"/>
                    </a:lnTo>
                    <a:lnTo>
                      <a:pt x="11" y="320"/>
                    </a:lnTo>
                    <a:lnTo>
                      <a:pt x="11" y="335"/>
                    </a:lnTo>
                    <a:lnTo>
                      <a:pt x="13" y="339"/>
                    </a:lnTo>
                    <a:lnTo>
                      <a:pt x="13" y="343"/>
                    </a:lnTo>
                    <a:lnTo>
                      <a:pt x="17" y="349"/>
                    </a:lnTo>
                    <a:lnTo>
                      <a:pt x="19" y="349"/>
                    </a:lnTo>
                    <a:lnTo>
                      <a:pt x="19" y="350"/>
                    </a:lnTo>
                    <a:lnTo>
                      <a:pt x="17" y="356"/>
                    </a:lnTo>
                    <a:lnTo>
                      <a:pt x="17" y="357"/>
                    </a:lnTo>
                    <a:lnTo>
                      <a:pt x="14" y="366"/>
                    </a:lnTo>
                    <a:lnTo>
                      <a:pt x="4" y="384"/>
                    </a:lnTo>
                    <a:lnTo>
                      <a:pt x="2" y="401"/>
                    </a:lnTo>
                    <a:lnTo>
                      <a:pt x="0" y="405"/>
                    </a:lnTo>
                    <a:lnTo>
                      <a:pt x="0" y="412"/>
                    </a:lnTo>
                    <a:lnTo>
                      <a:pt x="7" y="437"/>
                    </a:lnTo>
                    <a:lnTo>
                      <a:pt x="7" y="438"/>
                    </a:lnTo>
                    <a:lnTo>
                      <a:pt x="9" y="441"/>
                    </a:lnTo>
                    <a:lnTo>
                      <a:pt x="14" y="447"/>
                    </a:lnTo>
                    <a:lnTo>
                      <a:pt x="16" y="447"/>
                    </a:lnTo>
                    <a:lnTo>
                      <a:pt x="17" y="445"/>
                    </a:lnTo>
                    <a:lnTo>
                      <a:pt x="19" y="440"/>
                    </a:lnTo>
                    <a:lnTo>
                      <a:pt x="19" y="435"/>
                    </a:lnTo>
                    <a:lnTo>
                      <a:pt x="20" y="435"/>
                    </a:lnTo>
                    <a:lnTo>
                      <a:pt x="19" y="434"/>
                    </a:lnTo>
                    <a:lnTo>
                      <a:pt x="21" y="428"/>
                    </a:lnTo>
                    <a:lnTo>
                      <a:pt x="24" y="424"/>
                    </a:lnTo>
                    <a:lnTo>
                      <a:pt x="28" y="423"/>
                    </a:lnTo>
                    <a:lnTo>
                      <a:pt x="33" y="420"/>
                    </a:lnTo>
                    <a:lnTo>
                      <a:pt x="33" y="419"/>
                    </a:lnTo>
                    <a:lnTo>
                      <a:pt x="34" y="419"/>
                    </a:lnTo>
                    <a:lnTo>
                      <a:pt x="34" y="417"/>
                    </a:lnTo>
                    <a:lnTo>
                      <a:pt x="37" y="419"/>
                    </a:lnTo>
                    <a:lnTo>
                      <a:pt x="62" y="441"/>
                    </a:lnTo>
                    <a:lnTo>
                      <a:pt x="79" y="464"/>
                    </a:lnTo>
                    <a:lnTo>
                      <a:pt x="81" y="472"/>
                    </a:lnTo>
                    <a:lnTo>
                      <a:pt x="83" y="474"/>
                    </a:lnTo>
                    <a:lnTo>
                      <a:pt x="77" y="487"/>
                    </a:lnTo>
                    <a:lnTo>
                      <a:pt x="77" y="491"/>
                    </a:lnTo>
                    <a:lnTo>
                      <a:pt x="79" y="494"/>
                    </a:lnTo>
                    <a:lnTo>
                      <a:pt x="81" y="507"/>
                    </a:lnTo>
                    <a:lnTo>
                      <a:pt x="84" y="512"/>
                    </a:lnTo>
                    <a:lnTo>
                      <a:pt x="86" y="512"/>
                    </a:lnTo>
                    <a:lnTo>
                      <a:pt x="84" y="514"/>
                    </a:lnTo>
                    <a:lnTo>
                      <a:pt x="79" y="526"/>
                    </a:lnTo>
                    <a:lnTo>
                      <a:pt x="74" y="533"/>
                    </a:lnTo>
                    <a:lnTo>
                      <a:pt x="73" y="550"/>
                    </a:lnTo>
                    <a:lnTo>
                      <a:pt x="73" y="556"/>
                    </a:lnTo>
                    <a:lnTo>
                      <a:pt x="74" y="564"/>
                    </a:lnTo>
                    <a:lnTo>
                      <a:pt x="76" y="567"/>
                    </a:lnTo>
                    <a:lnTo>
                      <a:pt x="76" y="570"/>
                    </a:lnTo>
                    <a:lnTo>
                      <a:pt x="77" y="571"/>
                    </a:lnTo>
                    <a:lnTo>
                      <a:pt x="88" y="567"/>
                    </a:lnTo>
                    <a:lnTo>
                      <a:pt x="88" y="564"/>
                    </a:lnTo>
                    <a:lnTo>
                      <a:pt x="90" y="561"/>
                    </a:lnTo>
                    <a:lnTo>
                      <a:pt x="90" y="560"/>
                    </a:lnTo>
                    <a:lnTo>
                      <a:pt x="91" y="557"/>
                    </a:lnTo>
                    <a:lnTo>
                      <a:pt x="95" y="554"/>
                    </a:lnTo>
                    <a:lnTo>
                      <a:pt x="100" y="550"/>
                    </a:lnTo>
                    <a:lnTo>
                      <a:pt x="115" y="538"/>
                    </a:lnTo>
                    <a:lnTo>
                      <a:pt x="122" y="538"/>
                    </a:lnTo>
                    <a:lnTo>
                      <a:pt x="140" y="543"/>
                    </a:lnTo>
                    <a:lnTo>
                      <a:pt x="172" y="541"/>
                    </a:lnTo>
                    <a:lnTo>
                      <a:pt x="174" y="543"/>
                    </a:lnTo>
                    <a:lnTo>
                      <a:pt x="175" y="543"/>
                    </a:lnTo>
                    <a:lnTo>
                      <a:pt x="178" y="541"/>
                    </a:lnTo>
                    <a:lnTo>
                      <a:pt x="179" y="541"/>
                    </a:lnTo>
                    <a:lnTo>
                      <a:pt x="181" y="539"/>
                    </a:lnTo>
                    <a:lnTo>
                      <a:pt x="181" y="538"/>
                    </a:lnTo>
                    <a:lnTo>
                      <a:pt x="183" y="535"/>
                    </a:lnTo>
                    <a:lnTo>
                      <a:pt x="185" y="535"/>
                    </a:lnTo>
                    <a:lnTo>
                      <a:pt x="188" y="536"/>
                    </a:lnTo>
                    <a:lnTo>
                      <a:pt x="188" y="541"/>
                    </a:lnTo>
                    <a:lnTo>
                      <a:pt x="183" y="571"/>
                    </a:lnTo>
                    <a:lnTo>
                      <a:pt x="185" y="577"/>
                    </a:lnTo>
                    <a:lnTo>
                      <a:pt x="188" y="582"/>
                    </a:lnTo>
                    <a:lnTo>
                      <a:pt x="195" y="608"/>
                    </a:lnTo>
                    <a:lnTo>
                      <a:pt x="203" y="621"/>
                    </a:lnTo>
                    <a:lnTo>
                      <a:pt x="207" y="639"/>
                    </a:lnTo>
                    <a:lnTo>
                      <a:pt x="207" y="641"/>
                    </a:lnTo>
                    <a:lnTo>
                      <a:pt x="208" y="642"/>
                    </a:lnTo>
                    <a:lnTo>
                      <a:pt x="208" y="644"/>
                    </a:lnTo>
                    <a:lnTo>
                      <a:pt x="210" y="646"/>
                    </a:lnTo>
                    <a:lnTo>
                      <a:pt x="211" y="648"/>
                    </a:lnTo>
                    <a:lnTo>
                      <a:pt x="213" y="663"/>
                    </a:lnTo>
                    <a:lnTo>
                      <a:pt x="214" y="665"/>
                    </a:lnTo>
                    <a:lnTo>
                      <a:pt x="215" y="669"/>
                    </a:lnTo>
                    <a:lnTo>
                      <a:pt x="218" y="676"/>
                    </a:lnTo>
                    <a:lnTo>
                      <a:pt x="220" y="680"/>
                    </a:lnTo>
                    <a:lnTo>
                      <a:pt x="227" y="691"/>
                    </a:lnTo>
                    <a:lnTo>
                      <a:pt x="231" y="695"/>
                    </a:lnTo>
                    <a:lnTo>
                      <a:pt x="234" y="695"/>
                    </a:lnTo>
                    <a:lnTo>
                      <a:pt x="245" y="699"/>
                    </a:lnTo>
                    <a:lnTo>
                      <a:pt x="246" y="698"/>
                    </a:lnTo>
                    <a:lnTo>
                      <a:pt x="249" y="697"/>
                    </a:lnTo>
                    <a:lnTo>
                      <a:pt x="266" y="681"/>
                    </a:lnTo>
                    <a:lnTo>
                      <a:pt x="271" y="685"/>
                    </a:lnTo>
                    <a:lnTo>
                      <a:pt x="273" y="687"/>
                    </a:lnTo>
                    <a:lnTo>
                      <a:pt x="278" y="695"/>
                    </a:lnTo>
                    <a:lnTo>
                      <a:pt x="282" y="704"/>
                    </a:lnTo>
                    <a:lnTo>
                      <a:pt x="282" y="705"/>
                    </a:lnTo>
                    <a:lnTo>
                      <a:pt x="284" y="708"/>
                    </a:lnTo>
                    <a:lnTo>
                      <a:pt x="285" y="719"/>
                    </a:lnTo>
                    <a:lnTo>
                      <a:pt x="284" y="730"/>
                    </a:lnTo>
                    <a:lnTo>
                      <a:pt x="280" y="736"/>
                    </a:lnTo>
                    <a:lnTo>
                      <a:pt x="277" y="737"/>
                    </a:lnTo>
                    <a:lnTo>
                      <a:pt x="271" y="733"/>
                    </a:lnTo>
                    <a:lnTo>
                      <a:pt x="263" y="730"/>
                    </a:lnTo>
                    <a:lnTo>
                      <a:pt x="253" y="737"/>
                    </a:lnTo>
                    <a:lnTo>
                      <a:pt x="253" y="739"/>
                    </a:lnTo>
                    <a:lnTo>
                      <a:pt x="255" y="739"/>
                    </a:lnTo>
                    <a:lnTo>
                      <a:pt x="255" y="743"/>
                    </a:lnTo>
                    <a:lnTo>
                      <a:pt x="256" y="743"/>
                    </a:lnTo>
                    <a:lnTo>
                      <a:pt x="260" y="748"/>
                    </a:lnTo>
                    <a:lnTo>
                      <a:pt x="270" y="751"/>
                    </a:lnTo>
                    <a:lnTo>
                      <a:pt x="273" y="750"/>
                    </a:lnTo>
                    <a:lnTo>
                      <a:pt x="275" y="751"/>
                    </a:lnTo>
                    <a:lnTo>
                      <a:pt x="281" y="757"/>
                    </a:lnTo>
                    <a:lnTo>
                      <a:pt x="282" y="759"/>
                    </a:lnTo>
                    <a:lnTo>
                      <a:pt x="284" y="771"/>
                    </a:lnTo>
                    <a:lnTo>
                      <a:pt x="281" y="780"/>
                    </a:lnTo>
                    <a:lnTo>
                      <a:pt x="271" y="796"/>
                    </a:lnTo>
                    <a:lnTo>
                      <a:pt x="270" y="797"/>
                    </a:lnTo>
                    <a:lnTo>
                      <a:pt x="270" y="799"/>
                    </a:lnTo>
                    <a:lnTo>
                      <a:pt x="284" y="836"/>
                    </a:lnTo>
                    <a:lnTo>
                      <a:pt x="284" y="843"/>
                    </a:lnTo>
                    <a:lnTo>
                      <a:pt x="282" y="853"/>
                    </a:lnTo>
                    <a:lnTo>
                      <a:pt x="289" y="867"/>
                    </a:lnTo>
                    <a:lnTo>
                      <a:pt x="291" y="879"/>
                    </a:lnTo>
                    <a:lnTo>
                      <a:pt x="289" y="889"/>
                    </a:lnTo>
                    <a:lnTo>
                      <a:pt x="291" y="891"/>
                    </a:lnTo>
                    <a:lnTo>
                      <a:pt x="294" y="891"/>
                    </a:lnTo>
                    <a:lnTo>
                      <a:pt x="301" y="898"/>
                    </a:lnTo>
                    <a:lnTo>
                      <a:pt x="308" y="910"/>
                    </a:lnTo>
                    <a:lnTo>
                      <a:pt x="316" y="922"/>
                    </a:lnTo>
                    <a:lnTo>
                      <a:pt x="319" y="923"/>
                    </a:lnTo>
                    <a:lnTo>
                      <a:pt x="319" y="924"/>
                    </a:lnTo>
                    <a:lnTo>
                      <a:pt x="318" y="930"/>
                    </a:lnTo>
                    <a:lnTo>
                      <a:pt x="320" y="931"/>
                    </a:lnTo>
                    <a:lnTo>
                      <a:pt x="323" y="934"/>
                    </a:lnTo>
                    <a:lnTo>
                      <a:pt x="330" y="942"/>
                    </a:lnTo>
                    <a:lnTo>
                      <a:pt x="333" y="945"/>
                    </a:lnTo>
                    <a:lnTo>
                      <a:pt x="333" y="946"/>
                    </a:lnTo>
                    <a:lnTo>
                      <a:pt x="335" y="949"/>
                    </a:lnTo>
                    <a:lnTo>
                      <a:pt x="344" y="949"/>
                    </a:lnTo>
                    <a:lnTo>
                      <a:pt x="344" y="948"/>
                    </a:lnTo>
                    <a:lnTo>
                      <a:pt x="348" y="938"/>
                    </a:lnTo>
                    <a:lnTo>
                      <a:pt x="345" y="938"/>
                    </a:lnTo>
                    <a:lnTo>
                      <a:pt x="344" y="937"/>
                    </a:lnTo>
                    <a:lnTo>
                      <a:pt x="344" y="934"/>
                    </a:lnTo>
                    <a:lnTo>
                      <a:pt x="348" y="927"/>
                    </a:lnTo>
                    <a:lnTo>
                      <a:pt x="352" y="917"/>
                    </a:lnTo>
                    <a:lnTo>
                      <a:pt x="359" y="906"/>
                    </a:lnTo>
                    <a:lnTo>
                      <a:pt x="362" y="903"/>
                    </a:lnTo>
                    <a:lnTo>
                      <a:pt x="368" y="886"/>
                    </a:lnTo>
                    <a:lnTo>
                      <a:pt x="369" y="884"/>
                    </a:lnTo>
                    <a:lnTo>
                      <a:pt x="373" y="864"/>
                    </a:lnTo>
                    <a:lnTo>
                      <a:pt x="385" y="836"/>
                    </a:lnTo>
                    <a:lnTo>
                      <a:pt x="385" y="832"/>
                    </a:lnTo>
                    <a:lnTo>
                      <a:pt x="386" y="828"/>
                    </a:lnTo>
                    <a:lnTo>
                      <a:pt x="387" y="825"/>
                    </a:lnTo>
                    <a:lnTo>
                      <a:pt x="390" y="824"/>
                    </a:lnTo>
                    <a:lnTo>
                      <a:pt x="400" y="821"/>
                    </a:lnTo>
                    <a:lnTo>
                      <a:pt x="408" y="821"/>
                    </a:lnTo>
                    <a:lnTo>
                      <a:pt x="408" y="822"/>
                    </a:lnTo>
                    <a:lnTo>
                      <a:pt x="418" y="822"/>
                    </a:lnTo>
                    <a:lnTo>
                      <a:pt x="418" y="819"/>
                    </a:lnTo>
                    <a:lnTo>
                      <a:pt x="417" y="811"/>
                    </a:lnTo>
                    <a:lnTo>
                      <a:pt x="412" y="800"/>
                    </a:lnTo>
                    <a:lnTo>
                      <a:pt x="407" y="797"/>
                    </a:lnTo>
                    <a:lnTo>
                      <a:pt x="404" y="790"/>
                    </a:lnTo>
                    <a:lnTo>
                      <a:pt x="407" y="788"/>
                    </a:lnTo>
                    <a:lnTo>
                      <a:pt x="407" y="761"/>
                    </a:lnTo>
                    <a:lnTo>
                      <a:pt x="412" y="751"/>
                    </a:lnTo>
                    <a:lnTo>
                      <a:pt x="421" y="744"/>
                    </a:lnTo>
                    <a:lnTo>
                      <a:pt x="425" y="733"/>
                    </a:lnTo>
                    <a:lnTo>
                      <a:pt x="425" y="726"/>
                    </a:lnTo>
                    <a:lnTo>
                      <a:pt x="426" y="718"/>
                    </a:lnTo>
                    <a:lnTo>
                      <a:pt x="431" y="709"/>
                    </a:lnTo>
                    <a:lnTo>
                      <a:pt x="431" y="708"/>
                    </a:lnTo>
                    <a:lnTo>
                      <a:pt x="432" y="706"/>
                    </a:lnTo>
                    <a:lnTo>
                      <a:pt x="432" y="704"/>
                    </a:lnTo>
                    <a:lnTo>
                      <a:pt x="429" y="701"/>
                    </a:lnTo>
                    <a:lnTo>
                      <a:pt x="429" y="692"/>
                    </a:lnTo>
                    <a:lnTo>
                      <a:pt x="426" y="676"/>
                    </a:lnTo>
                    <a:lnTo>
                      <a:pt x="426" y="674"/>
                    </a:lnTo>
                    <a:lnTo>
                      <a:pt x="425" y="674"/>
                    </a:lnTo>
                    <a:lnTo>
                      <a:pt x="425" y="672"/>
                    </a:lnTo>
                    <a:lnTo>
                      <a:pt x="426" y="669"/>
                    </a:lnTo>
                    <a:lnTo>
                      <a:pt x="426" y="667"/>
                    </a:lnTo>
                    <a:lnTo>
                      <a:pt x="428" y="662"/>
                    </a:lnTo>
                    <a:lnTo>
                      <a:pt x="429" y="662"/>
                    </a:lnTo>
                    <a:lnTo>
                      <a:pt x="433" y="659"/>
                    </a:lnTo>
                    <a:lnTo>
                      <a:pt x="435" y="659"/>
                    </a:lnTo>
                    <a:lnTo>
                      <a:pt x="435" y="658"/>
                    </a:lnTo>
                    <a:lnTo>
                      <a:pt x="443" y="646"/>
                    </a:lnTo>
                    <a:lnTo>
                      <a:pt x="445" y="639"/>
                    </a:lnTo>
                    <a:lnTo>
                      <a:pt x="457" y="630"/>
                    </a:lnTo>
                    <a:lnTo>
                      <a:pt x="462" y="630"/>
                    </a:lnTo>
                    <a:lnTo>
                      <a:pt x="465" y="628"/>
                    </a:lnTo>
                    <a:lnTo>
                      <a:pt x="465" y="627"/>
                    </a:lnTo>
                    <a:lnTo>
                      <a:pt x="460" y="617"/>
                    </a:lnTo>
                    <a:lnTo>
                      <a:pt x="459" y="611"/>
                    </a:lnTo>
                    <a:lnTo>
                      <a:pt x="457" y="610"/>
                    </a:lnTo>
                    <a:lnTo>
                      <a:pt x="459" y="606"/>
                    </a:lnTo>
                    <a:lnTo>
                      <a:pt x="459" y="605"/>
                    </a:lnTo>
                    <a:lnTo>
                      <a:pt x="462" y="603"/>
                    </a:lnTo>
                    <a:lnTo>
                      <a:pt x="467" y="606"/>
                    </a:lnTo>
                    <a:lnTo>
                      <a:pt x="474" y="610"/>
                    </a:lnTo>
                    <a:lnTo>
                      <a:pt x="475" y="611"/>
                    </a:lnTo>
                    <a:lnTo>
                      <a:pt x="486" y="611"/>
                    </a:lnTo>
                    <a:lnTo>
                      <a:pt x="486" y="610"/>
                    </a:lnTo>
                    <a:lnTo>
                      <a:pt x="489" y="610"/>
                    </a:lnTo>
                    <a:lnTo>
                      <a:pt x="491" y="611"/>
                    </a:lnTo>
                    <a:lnTo>
                      <a:pt x="493" y="611"/>
                    </a:lnTo>
                    <a:lnTo>
                      <a:pt x="493" y="610"/>
                    </a:lnTo>
                    <a:lnTo>
                      <a:pt x="495" y="592"/>
                    </a:lnTo>
                    <a:lnTo>
                      <a:pt x="495" y="591"/>
                    </a:lnTo>
                    <a:lnTo>
                      <a:pt x="489" y="577"/>
                    </a:lnTo>
                    <a:lnTo>
                      <a:pt x="489" y="571"/>
                    </a:lnTo>
                    <a:lnTo>
                      <a:pt x="492" y="564"/>
                    </a:lnTo>
                    <a:lnTo>
                      <a:pt x="499" y="553"/>
                    </a:lnTo>
                    <a:lnTo>
                      <a:pt x="500" y="551"/>
                    </a:lnTo>
                    <a:lnTo>
                      <a:pt x="500" y="547"/>
                    </a:lnTo>
                    <a:lnTo>
                      <a:pt x="502" y="539"/>
                    </a:lnTo>
                    <a:lnTo>
                      <a:pt x="502" y="532"/>
                    </a:lnTo>
                    <a:lnTo>
                      <a:pt x="503" y="531"/>
                    </a:lnTo>
                    <a:lnTo>
                      <a:pt x="503" y="525"/>
                    </a:lnTo>
                    <a:lnTo>
                      <a:pt x="502" y="524"/>
                    </a:lnTo>
                    <a:lnTo>
                      <a:pt x="499" y="518"/>
                    </a:lnTo>
                    <a:lnTo>
                      <a:pt x="498" y="517"/>
                    </a:lnTo>
                    <a:lnTo>
                      <a:pt x="499" y="515"/>
                    </a:lnTo>
                    <a:lnTo>
                      <a:pt x="502" y="515"/>
                    </a:lnTo>
                    <a:lnTo>
                      <a:pt x="523" y="504"/>
                    </a:lnTo>
                    <a:lnTo>
                      <a:pt x="523" y="498"/>
                    </a:lnTo>
                    <a:lnTo>
                      <a:pt x="529" y="486"/>
                    </a:lnTo>
                    <a:lnTo>
                      <a:pt x="531" y="486"/>
                    </a:lnTo>
                    <a:lnTo>
                      <a:pt x="531" y="484"/>
                    </a:lnTo>
                    <a:lnTo>
                      <a:pt x="537" y="484"/>
                    </a:lnTo>
                    <a:lnTo>
                      <a:pt x="546" y="486"/>
                    </a:lnTo>
                    <a:lnTo>
                      <a:pt x="549" y="486"/>
                    </a:lnTo>
                    <a:lnTo>
                      <a:pt x="551" y="487"/>
                    </a:lnTo>
                    <a:lnTo>
                      <a:pt x="551" y="490"/>
                    </a:lnTo>
                    <a:lnTo>
                      <a:pt x="552" y="493"/>
                    </a:lnTo>
                    <a:lnTo>
                      <a:pt x="552" y="494"/>
                    </a:lnTo>
                    <a:lnTo>
                      <a:pt x="558" y="500"/>
                    </a:lnTo>
                    <a:lnTo>
                      <a:pt x="558" y="501"/>
                    </a:lnTo>
                    <a:lnTo>
                      <a:pt x="560" y="501"/>
                    </a:lnTo>
                    <a:lnTo>
                      <a:pt x="560" y="503"/>
                    </a:lnTo>
                    <a:lnTo>
                      <a:pt x="562" y="503"/>
                    </a:lnTo>
                    <a:lnTo>
                      <a:pt x="562" y="504"/>
                    </a:lnTo>
                    <a:lnTo>
                      <a:pt x="570" y="517"/>
                    </a:lnTo>
                    <a:lnTo>
                      <a:pt x="572" y="518"/>
                    </a:lnTo>
                    <a:lnTo>
                      <a:pt x="572" y="519"/>
                    </a:lnTo>
                    <a:lnTo>
                      <a:pt x="574" y="526"/>
                    </a:lnTo>
                    <a:lnTo>
                      <a:pt x="581" y="536"/>
                    </a:lnTo>
                    <a:lnTo>
                      <a:pt x="587" y="539"/>
                    </a:lnTo>
                    <a:lnTo>
                      <a:pt x="598" y="550"/>
                    </a:lnTo>
                    <a:lnTo>
                      <a:pt x="599" y="554"/>
                    </a:lnTo>
                    <a:lnTo>
                      <a:pt x="599" y="556"/>
                    </a:lnTo>
                    <a:lnTo>
                      <a:pt x="601" y="557"/>
                    </a:lnTo>
                    <a:lnTo>
                      <a:pt x="606" y="560"/>
                    </a:lnTo>
                    <a:lnTo>
                      <a:pt x="608" y="560"/>
                    </a:lnTo>
                    <a:lnTo>
                      <a:pt x="612" y="558"/>
                    </a:lnTo>
                    <a:lnTo>
                      <a:pt x="612" y="554"/>
                    </a:lnTo>
                    <a:lnTo>
                      <a:pt x="613" y="547"/>
                    </a:lnTo>
                    <a:lnTo>
                      <a:pt x="613" y="544"/>
                    </a:lnTo>
                    <a:lnTo>
                      <a:pt x="620" y="536"/>
                    </a:lnTo>
                    <a:lnTo>
                      <a:pt x="625" y="535"/>
                    </a:lnTo>
                    <a:lnTo>
                      <a:pt x="626" y="535"/>
                    </a:lnTo>
                    <a:lnTo>
                      <a:pt x="629" y="536"/>
                    </a:lnTo>
                    <a:lnTo>
                      <a:pt x="630" y="538"/>
                    </a:lnTo>
                    <a:lnTo>
                      <a:pt x="633" y="538"/>
                    </a:lnTo>
                    <a:lnTo>
                      <a:pt x="640" y="536"/>
                    </a:lnTo>
                    <a:lnTo>
                      <a:pt x="647" y="529"/>
                    </a:lnTo>
                    <a:lnTo>
                      <a:pt x="650" y="525"/>
                    </a:lnTo>
                    <a:lnTo>
                      <a:pt x="651" y="525"/>
                    </a:lnTo>
                    <a:lnTo>
                      <a:pt x="654" y="522"/>
                    </a:lnTo>
                    <a:lnTo>
                      <a:pt x="654" y="521"/>
                    </a:lnTo>
                    <a:lnTo>
                      <a:pt x="657" y="518"/>
                    </a:lnTo>
                    <a:lnTo>
                      <a:pt x="664" y="505"/>
                    </a:lnTo>
                    <a:lnTo>
                      <a:pt x="657" y="498"/>
                    </a:lnTo>
                    <a:lnTo>
                      <a:pt x="656" y="496"/>
                    </a:lnTo>
                    <a:lnTo>
                      <a:pt x="656" y="494"/>
                    </a:lnTo>
                    <a:lnTo>
                      <a:pt x="658" y="486"/>
                    </a:lnTo>
                    <a:lnTo>
                      <a:pt x="658" y="480"/>
                    </a:lnTo>
                    <a:lnTo>
                      <a:pt x="657" y="479"/>
                    </a:lnTo>
                    <a:lnTo>
                      <a:pt x="656" y="472"/>
                    </a:lnTo>
                    <a:lnTo>
                      <a:pt x="657" y="472"/>
                    </a:lnTo>
                    <a:lnTo>
                      <a:pt x="668" y="468"/>
                    </a:lnTo>
                    <a:lnTo>
                      <a:pt x="669" y="468"/>
                    </a:lnTo>
                    <a:lnTo>
                      <a:pt x="673" y="464"/>
                    </a:lnTo>
                    <a:lnTo>
                      <a:pt x="676" y="462"/>
                    </a:lnTo>
                    <a:lnTo>
                      <a:pt x="683" y="461"/>
                    </a:lnTo>
                    <a:lnTo>
                      <a:pt x="685" y="461"/>
                    </a:lnTo>
                    <a:lnTo>
                      <a:pt x="679" y="428"/>
                    </a:lnTo>
                    <a:lnTo>
                      <a:pt x="683" y="420"/>
                    </a:lnTo>
                    <a:lnTo>
                      <a:pt x="693" y="417"/>
                    </a:lnTo>
                    <a:lnTo>
                      <a:pt x="693" y="416"/>
                    </a:lnTo>
                    <a:lnTo>
                      <a:pt x="694" y="416"/>
                    </a:lnTo>
                    <a:lnTo>
                      <a:pt x="696" y="414"/>
                    </a:lnTo>
                    <a:lnTo>
                      <a:pt x="706" y="414"/>
                    </a:lnTo>
                    <a:lnTo>
                      <a:pt x="709" y="417"/>
                    </a:lnTo>
                    <a:lnTo>
                      <a:pt x="700" y="426"/>
                    </a:lnTo>
                    <a:lnTo>
                      <a:pt x="700" y="434"/>
                    </a:lnTo>
                    <a:lnTo>
                      <a:pt x="701" y="434"/>
                    </a:lnTo>
                    <a:lnTo>
                      <a:pt x="713" y="441"/>
                    </a:lnTo>
                    <a:lnTo>
                      <a:pt x="714" y="441"/>
                    </a:lnTo>
                    <a:lnTo>
                      <a:pt x="723" y="444"/>
                    </a:lnTo>
                    <a:lnTo>
                      <a:pt x="729" y="444"/>
                    </a:lnTo>
                    <a:lnTo>
                      <a:pt x="731" y="443"/>
                    </a:lnTo>
                    <a:lnTo>
                      <a:pt x="732" y="443"/>
                    </a:lnTo>
                    <a:lnTo>
                      <a:pt x="746" y="427"/>
                    </a:lnTo>
                    <a:lnTo>
                      <a:pt x="783" y="401"/>
                    </a:lnTo>
                    <a:lnTo>
                      <a:pt x="792" y="392"/>
                    </a:lnTo>
                    <a:lnTo>
                      <a:pt x="796" y="391"/>
                    </a:lnTo>
                    <a:lnTo>
                      <a:pt x="798" y="390"/>
                    </a:lnTo>
                    <a:lnTo>
                      <a:pt x="799" y="390"/>
                    </a:lnTo>
                    <a:lnTo>
                      <a:pt x="816" y="392"/>
                    </a:lnTo>
                    <a:lnTo>
                      <a:pt x="817" y="392"/>
                    </a:lnTo>
                    <a:lnTo>
                      <a:pt x="819" y="391"/>
                    </a:lnTo>
                    <a:lnTo>
                      <a:pt x="819" y="388"/>
                    </a:lnTo>
                    <a:lnTo>
                      <a:pt x="820" y="381"/>
                    </a:lnTo>
                    <a:lnTo>
                      <a:pt x="820" y="378"/>
                    </a:lnTo>
                    <a:lnTo>
                      <a:pt x="826" y="366"/>
                    </a:lnTo>
                    <a:lnTo>
                      <a:pt x="826" y="363"/>
                    </a:lnTo>
                    <a:lnTo>
                      <a:pt x="827" y="363"/>
                    </a:lnTo>
                    <a:lnTo>
                      <a:pt x="826" y="361"/>
                    </a:lnTo>
                    <a:lnTo>
                      <a:pt x="816" y="360"/>
                    </a:lnTo>
                    <a:lnTo>
                      <a:pt x="810" y="359"/>
                    </a:lnTo>
                    <a:lnTo>
                      <a:pt x="810" y="357"/>
                    </a:lnTo>
                    <a:lnTo>
                      <a:pt x="807" y="339"/>
                    </a:lnTo>
                    <a:lnTo>
                      <a:pt x="806" y="337"/>
                    </a:lnTo>
                    <a:lnTo>
                      <a:pt x="806" y="335"/>
                    </a:lnTo>
                    <a:lnTo>
                      <a:pt x="807" y="335"/>
                    </a:lnTo>
                    <a:lnTo>
                      <a:pt x="807" y="334"/>
                    </a:lnTo>
                    <a:lnTo>
                      <a:pt x="809" y="332"/>
                    </a:lnTo>
                    <a:lnTo>
                      <a:pt x="814" y="331"/>
                    </a:lnTo>
                    <a:lnTo>
                      <a:pt x="816" y="330"/>
                    </a:lnTo>
                    <a:lnTo>
                      <a:pt x="829" y="330"/>
                    </a:lnTo>
                    <a:lnTo>
                      <a:pt x="831" y="327"/>
                    </a:lnTo>
                    <a:lnTo>
                      <a:pt x="837" y="310"/>
                    </a:lnTo>
                    <a:lnTo>
                      <a:pt x="838" y="308"/>
                    </a:lnTo>
                    <a:lnTo>
                      <a:pt x="838" y="307"/>
                    </a:lnTo>
                    <a:lnTo>
                      <a:pt x="840" y="307"/>
                    </a:lnTo>
                    <a:lnTo>
                      <a:pt x="840" y="306"/>
                    </a:lnTo>
                    <a:lnTo>
                      <a:pt x="838" y="306"/>
                    </a:lnTo>
                    <a:lnTo>
                      <a:pt x="838" y="301"/>
                    </a:lnTo>
                    <a:lnTo>
                      <a:pt x="836" y="301"/>
                    </a:lnTo>
                    <a:lnTo>
                      <a:pt x="833" y="303"/>
                    </a:lnTo>
                    <a:lnTo>
                      <a:pt x="829" y="306"/>
                    </a:lnTo>
                    <a:lnTo>
                      <a:pt x="827" y="307"/>
                    </a:lnTo>
                    <a:lnTo>
                      <a:pt x="814" y="307"/>
                    </a:lnTo>
                    <a:lnTo>
                      <a:pt x="812" y="306"/>
                    </a:lnTo>
                    <a:lnTo>
                      <a:pt x="813" y="300"/>
                    </a:lnTo>
                    <a:lnTo>
                      <a:pt x="813" y="292"/>
                    </a:lnTo>
                    <a:lnTo>
                      <a:pt x="812" y="287"/>
                    </a:lnTo>
                    <a:lnTo>
                      <a:pt x="809" y="286"/>
                    </a:lnTo>
                    <a:lnTo>
                      <a:pt x="806" y="286"/>
                    </a:lnTo>
                    <a:lnTo>
                      <a:pt x="795" y="292"/>
                    </a:lnTo>
                    <a:lnTo>
                      <a:pt x="788" y="296"/>
                    </a:lnTo>
                    <a:lnTo>
                      <a:pt x="787" y="297"/>
                    </a:lnTo>
                    <a:lnTo>
                      <a:pt x="785" y="297"/>
                    </a:lnTo>
                    <a:lnTo>
                      <a:pt x="781" y="294"/>
                    </a:lnTo>
                    <a:lnTo>
                      <a:pt x="780" y="294"/>
                    </a:lnTo>
                    <a:lnTo>
                      <a:pt x="780" y="293"/>
                    </a:lnTo>
                    <a:lnTo>
                      <a:pt x="785" y="285"/>
                    </a:lnTo>
                    <a:lnTo>
                      <a:pt x="787" y="280"/>
                    </a:lnTo>
                    <a:lnTo>
                      <a:pt x="788" y="279"/>
                    </a:lnTo>
                    <a:lnTo>
                      <a:pt x="796" y="265"/>
                    </a:lnTo>
                    <a:lnTo>
                      <a:pt x="795" y="264"/>
                    </a:lnTo>
                    <a:lnTo>
                      <a:pt x="787" y="258"/>
                    </a:lnTo>
                    <a:lnTo>
                      <a:pt x="784" y="257"/>
                    </a:lnTo>
                    <a:lnTo>
                      <a:pt x="784" y="255"/>
                    </a:lnTo>
                    <a:lnTo>
                      <a:pt x="781" y="255"/>
                    </a:lnTo>
                    <a:lnTo>
                      <a:pt x="781" y="257"/>
                    </a:lnTo>
                    <a:lnTo>
                      <a:pt x="780" y="257"/>
                    </a:lnTo>
                    <a:lnTo>
                      <a:pt x="777" y="262"/>
                    </a:lnTo>
                    <a:lnTo>
                      <a:pt x="773" y="267"/>
                    </a:lnTo>
                    <a:lnTo>
                      <a:pt x="761" y="272"/>
                    </a:lnTo>
                    <a:lnTo>
                      <a:pt x="757" y="268"/>
                    </a:lnTo>
                    <a:lnTo>
                      <a:pt x="757" y="264"/>
                    </a:lnTo>
                    <a:lnTo>
                      <a:pt x="754" y="261"/>
                    </a:lnTo>
                    <a:lnTo>
                      <a:pt x="745" y="246"/>
                    </a:lnTo>
                    <a:lnTo>
                      <a:pt x="745" y="241"/>
                    </a:lnTo>
                    <a:lnTo>
                      <a:pt x="750" y="236"/>
                    </a:lnTo>
                    <a:lnTo>
                      <a:pt x="752" y="229"/>
                    </a:lnTo>
                    <a:lnTo>
                      <a:pt x="752" y="223"/>
                    </a:lnTo>
                    <a:lnTo>
                      <a:pt x="749" y="215"/>
                    </a:lnTo>
                    <a:lnTo>
                      <a:pt x="747" y="205"/>
                    </a:lnTo>
                    <a:lnTo>
                      <a:pt x="747" y="201"/>
                    </a:lnTo>
                    <a:lnTo>
                      <a:pt x="753" y="195"/>
                    </a:lnTo>
                    <a:lnTo>
                      <a:pt x="761" y="177"/>
                    </a:lnTo>
                    <a:lnTo>
                      <a:pt x="761" y="174"/>
                    </a:lnTo>
                    <a:lnTo>
                      <a:pt x="763" y="166"/>
                    </a:lnTo>
                    <a:lnTo>
                      <a:pt x="764" y="166"/>
                    </a:lnTo>
                    <a:lnTo>
                      <a:pt x="764" y="165"/>
                    </a:lnTo>
                    <a:lnTo>
                      <a:pt x="766" y="159"/>
                    </a:lnTo>
                    <a:lnTo>
                      <a:pt x="763" y="158"/>
                    </a:lnTo>
                    <a:lnTo>
                      <a:pt x="760" y="158"/>
                    </a:lnTo>
                    <a:lnTo>
                      <a:pt x="752" y="155"/>
                    </a:lnTo>
                    <a:lnTo>
                      <a:pt x="745" y="148"/>
                    </a:lnTo>
                    <a:lnTo>
                      <a:pt x="739" y="151"/>
                    </a:lnTo>
                    <a:lnTo>
                      <a:pt x="738" y="151"/>
                    </a:lnTo>
                    <a:lnTo>
                      <a:pt x="738" y="152"/>
                    </a:lnTo>
                    <a:lnTo>
                      <a:pt x="736" y="155"/>
                    </a:lnTo>
                    <a:lnTo>
                      <a:pt x="735" y="156"/>
                    </a:lnTo>
                    <a:lnTo>
                      <a:pt x="733" y="155"/>
                    </a:lnTo>
                    <a:lnTo>
                      <a:pt x="733" y="153"/>
                    </a:lnTo>
                    <a:lnTo>
                      <a:pt x="732" y="152"/>
                    </a:lnTo>
                    <a:lnTo>
                      <a:pt x="731" y="143"/>
                    </a:lnTo>
                    <a:lnTo>
                      <a:pt x="731" y="138"/>
                    </a:lnTo>
                    <a:lnTo>
                      <a:pt x="732" y="137"/>
                    </a:lnTo>
                    <a:lnTo>
                      <a:pt x="731" y="137"/>
                    </a:lnTo>
                    <a:lnTo>
                      <a:pt x="709" y="124"/>
                    </a:lnTo>
                    <a:lnTo>
                      <a:pt x="690" y="120"/>
                    </a:lnTo>
                    <a:lnTo>
                      <a:pt x="686" y="117"/>
                    </a:lnTo>
                    <a:lnTo>
                      <a:pt x="686" y="119"/>
                    </a:lnTo>
                    <a:lnTo>
                      <a:pt x="680" y="120"/>
                    </a:lnTo>
                    <a:lnTo>
                      <a:pt x="676" y="124"/>
                    </a:lnTo>
                    <a:lnTo>
                      <a:pt x="672" y="127"/>
                    </a:lnTo>
                    <a:lnTo>
                      <a:pt x="669" y="128"/>
                    </a:lnTo>
                    <a:lnTo>
                      <a:pt x="668" y="128"/>
                    </a:lnTo>
                    <a:lnTo>
                      <a:pt x="666" y="130"/>
                    </a:lnTo>
                    <a:lnTo>
                      <a:pt x="664" y="130"/>
                    </a:lnTo>
                    <a:lnTo>
                      <a:pt x="662" y="128"/>
                    </a:lnTo>
                    <a:lnTo>
                      <a:pt x="658" y="123"/>
                    </a:lnTo>
                    <a:lnTo>
                      <a:pt x="657" y="121"/>
                    </a:lnTo>
                    <a:lnTo>
                      <a:pt x="658" y="119"/>
                    </a:lnTo>
                    <a:lnTo>
                      <a:pt x="658" y="114"/>
                    </a:lnTo>
                    <a:lnTo>
                      <a:pt x="662" y="107"/>
                    </a:lnTo>
                    <a:lnTo>
                      <a:pt x="666" y="105"/>
                    </a:lnTo>
                    <a:lnTo>
                      <a:pt x="676" y="102"/>
                    </a:lnTo>
                    <a:lnTo>
                      <a:pt x="680" y="98"/>
                    </a:lnTo>
                    <a:lnTo>
                      <a:pt x="680" y="95"/>
                    </a:lnTo>
                    <a:lnTo>
                      <a:pt x="678" y="93"/>
                    </a:lnTo>
                    <a:lnTo>
                      <a:pt x="672" y="82"/>
                    </a:lnTo>
                    <a:lnTo>
                      <a:pt x="672" y="79"/>
                    </a:lnTo>
                    <a:lnTo>
                      <a:pt x="673" y="78"/>
                    </a:lnTo>
                    <a:lnTo>
                      <a:pt x="672" y="78"/>
                    </a:lnTo>
                    <a:lnTo>
                      <a:pt x="665" y="74"/>
                    </a:lnTo>
                    <a:lnTo>
                      <a:pt x="664" y="74"/>
                    </a:lnTo>
                    <a:lnTo>
                      <a:pt x="664" y="75"/>
                    </a:lnTo>
                    <a:lnTo>
                      <a:pt x="662" y="76"/>
                    </a:lnTo>
                    <a:lnTo>
                      <a:pt x="660" y="76"/>
                    </a:lnTo>
                    <a:lnTo>
                      <a:pt x="657" y="78"/>
                    </a:lnTo>
                    <a:lnTo>
                      <a:pt x="657" y="71"/>
                    </a:lnTo>
                    <a:lnTo>
                      <a:pt x="654" y="68"/>
                    </a:lnTo>
                    <a:lnTo>
                      <a:pt x="653" y="68"/>
                    </a:lnTo>
                    <a:lnTo>
                      <a:pt x="653" y="70"/>
                    </a:lnTo>
                    <a:lnTo>
                      <a:pt x="651" y="74"/>
                    </a:lnTo>
                    <a:lnTo>
                      <a:pt x="651" y="81"/>
                    </a:lnTo>
                    <a:lnTo>
                      <a:pt x="654" y="83"/>
                    </a:lnTo>
                    <a:lnTo>
                      <a:pt x="654" y="86"/>
                    </a:lnTo>
                    <a:lnTo>
                      <a:pt x="650" y="96"/>
                    </a:lnTo>
                    <a:lnTo>
                      <a:pt x="650" y="102"/>
                    </a:lnTo>
                    <a:lnTo>
                      <a:pt x="647" y="103"/>
                    </a:lnTo>
                    <a:lnTo>
                      <a:pt x="643" y="105"/>
                    </a:lnTo>
                    <a:lnTo>
                      <a:pt x="641" y="103"/>
                    </a:lnTo>
                    <a:lnTo>
                      <a:pt x="639" y="102"/>
                    </a:lnTo>
                    <a:lnTo>
                      <a:pt x="632" y="95"/>
                    </a:lnTo>
                    <a:lnTo>
                      <a:pt x="627" y="93"/>
                    </a:lnTo>
                    <a:lnTo>
                      <a:pt x="623" y="93"/>
                    </a:lnTo>
                    <a:lnTo>
                      <a:pt x="622" y="92"/>
                    </a:lnTo>
                    <a:lnTo>
                      <a:pt x="620" y="89"/>
                    </a:lnTo>
                    <a:lnTo>
                      <a:pt x="618" y="88"/>
                    </a:lnTo>
                    <a:lnTo>
                      <a:pt x="616" y="86"/>
                    </a:lnTo>
                    <a:lnTo>
                      <a:pt x="613" y="89"/>
                    </a:lnTo>
                    <a:lnTo>
                      <a:pt x="601" y="79"/>
                    </a:lnTo>
                    <a:lnTo>
                      <a:pt x="579" y="74"/>
                    </a:lnTo>
                    <a:lnTo>
                      <a:pt x="551" y="53"/>
                    </a:lnTo>
                    <a:lnTo>
                      <a:pt x="546" y="5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64" name="Freeform 995">
                <a:extLst>
                  <a:ext uri="{FF2B5EF4-FFF2-40B4-BE49-F238E27FC236}">
                    <a16:creationId xmlns:a16="http://schemas.microsoft.com/office/drawing/2014/main" id="{B65471EF-463F-420F-03CF-A6C5906F49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5" y="2764"/>
                <a:ext cx="118" cy="138"/>
              </a:xfrm>
              <a:custGeom>
                <a:avLst/>
                <a:gdLst>
                  <a:gd name="T0" fmla="*/ 239 w 471"/>
                  <a:gd name="T1" fmla="*/ 27 h 551"/>
                  <a:gd name="T2" fmla="*/ 218 w 471"/>
                  <a:gd name="T3" fmla="*/ 36 h 551"/>
                  <a:gd name="T4" fmla="*/ 165 w 471"/>
                  <a:gd name="T5" fmla="*/ 73 h 551"/>
                  <a:gd name="T6" fmla="*/ 133 w 471"/>
                  <a:gd name="T7" fmla="*/ 87 h 551"/>
                  <a:gd name="T8" fmla="*/ 128 w 471"/>
                  <a:gd name="T9" fmla="*/ 63 h 551"/>
                  <a:gd name="T10" fmla="*/ 112 w 471"/>
                  <a:gd name="T11" fmla="*/ 63 h 551"/>
                  <a:gd name="T12" fmla="*/ 95 w 471"/>
                  <a:gd name="T13" fmla="*/ 108 h 551"/>
                  <a:gd name="T14" fmla="*/ 75 w 471"/>
                  <a:gd name="T15" fmla="*/ 118 h 551"/>
                  <a:gd name="T16" fmla="*/ 75 w 471"/>
                  <a:gd name="T17" fmla="*/ 142 h 551"/>
                  <a:gd name="T18" fmla="*/ 73 w 471"/>
                  <a:gd name="T19" fmla="*/ 168 h 551"/>
                  <a:gd name="T20" fmla="*/ 84 w 471"/>
                  <a:gd name="T21" fmla="*/ 182 h 551"/>
                  <a:gd name="T22" fmla="*/ 98 w 471"/>
                  <a:gd name="T23" fmla="*/ 179 h 551"/>
                  <a:gd name="T24" fmla="*/ 113 w 471"/>
                  <a:gd name="T25" fmla="*/ 214 h 551"/>
                  <a:gd name="T26" fmla="*/ 99 w 471"/>
                  <a:gd name="T27" fmla="*/ 254 h 551"/>
                  <a:gd name="T28" fmla="*/ 87 w 471"/>
                  <a:gd name="T29" fmla="*/ 281 h 551"/>
                  <a:gd name="T30" fmla="*/ 73 w 471"/>
                  <a:gd name="T31" fmla="*/ 288 h 551"/>
                  <a:gd name="T32" fmla="*/ 52 w 471"/>
                  <a:gd name="T33" fmla="*/ 280 h 551"/>
                  <a:gd name="T34" fmla="*/ 2 w 471"/>
                  <a:gd name="T35" fmla="*/ 331 h 551"/>
                  <a:gd name="T36" fmla="*/ 21 w 471"/>
                  <a:gd name="T37" fmla="*/ 348 h 551"/>
                  <a:gd name="T38" fmla="*/ 38 w 471"/>
                  <a:gd name="T39" fmla="*/ 374 h 551"/>
                  <a:gd name="T40" fmla="*/ 63 w 471"/>
                  <a:gd name="T41" fmla="*/ 375 h 551"/>
                  <a:gd name="T42" fmla="*/ 94 w 471"/>
                  <a:gd name="T43" fmla="*/ 401 h 551"/>
                  <a:gd name="T44" fmla="*/ 116 w 471"/>
                  <a:gd name="T45" fmla="*/ 396 h 551"/>
                  <a:gd name="T46" fmla="*/ 143 w 471"/>
                  <a:gd name="T47" fmla="*/ 401 h 551"/>
                  <a:gd name="T48" fmla="*/ 165 w 471"/>
                  <a:gd name="T49" fmla="*/ 429 h 551"/>
                  <a:gd name="T50" fmla="*/ 180 w 471"/>
                  <a:gd name="T51" fmla="*/ 438 h 551"/>
                  <a:gd name="T52" fmla="*/ 203 w 471"/>
                  <a:gd name="T53" fmla="*/ 429 h 551"/>
                  <a:gd name="T54" fmla="*/ 204 w 471"/>
                  <a:gd name="T55" fmla="*/ 445 h 551"/>
                  <a:gd name="T56" fmla="*/ 236 w 471"/>
                  <a:gd name="T57" fmla="*/ 452 h 551"/>
                  <a:gd name="T58" fmla="*/ 259 w 471"/>
                  <a:gd name="T59" fmla="*/ 482 h 551"/>
                  <a:gd name="T60" fmla="*/ 256 w 471"/>
                  <a:gd name="T61" fmla="*/ 501 h 551"/>
                  <a:gd name="T62" fmla="*/ 260 w 471"/>
                  <a:gd name="T63" fmla="*/ 538 h 551"/>
                  <a:gd name="T64" fmla="*/ 281 w 471"/>
                  <a:gd name="T65" fmla="*/ 549 h 551"/>
                  <a:gd name="T66" fmla="*/ 291 w 471"/>
                  <a:gd name="T67" fmla="*/ 542 h 551"/>
                  <a:gd name="T68" fmla="*/ 303 w 471"/>
                  <a:gd name="T69" fmla="*/ 524 h 551"/>
                  <a:gd name="T70" fmla="*/ 317 w 471"/>
                  <a:gd name="T71" fmla="*/ 477 h 551"/>
                  <a:gd name="T72" fmla="*/ 316 w 471"/>
                  <a:gd name="T73" fmla="*/ 456 h 551"/>
                  <a:gd name="T74" fmla="*/ 329 w 471"/>
                  <a:gd name="T75" fmla="*/ 443 h 551"/>
                  <a:gd name="T76" fmla="*/ 317 w 471"/>
                  <a:gd name="T77" fmla="*/ 411 h 551"/>
                  <a:gd name="T78" fmla="*/ 324 w 471"/>
                  <a:gd name="T79" fmla="*/ 389 h 551"/>
                  <a:gd name="T80" fmla="*/ 329 w 471"/>
                  <a:gd name="T81" fmla="*/ 376 h 551"/>
                  <a:gd name="T82" fmla="*/ 355 w 471"/>
                  <a:gd name="T83" fmla="*/ 378 h 551"/>
                  <a:gd name="T84" fmla="*/ 394 w 471"/>
                  <a:gd name="T85" fmla="*/ 389 h 551"/>
                  <a:gd name="T86" fmla="*/ 419 w 471"/>
                  <a:gd name="T87" fmla="*/ 369 h 551"/>
                  <a:gd name="T88" fmla="*/ 428 w 471"/>
                  <a:gd name="T89" fmla="*/ 340 h 551"/>
                  <a:gd name="T90" fmla="*/ 467 w 471"/>
                  <a:gd name="T91" fmla="*/ 338 h 551"/>
                  <a:gd name="T92" fmla="*/ 447 w 471"/>
                  <a:gd name="T93" fmla="*/ 308 h 551"/>
                  <a:gd name="T94" fmla="*/ 429 w 471"/>
                  <a:gd name="T95" fmla="*/ 313 h 551"/>
                  <a:gd name="T96" fmla="*/ 414 w 471"/>
                  <a:gd name="T97" fmla="*/ 299 h 551"/>
                  <a:gd name="T98" fmla="*/ 369 w 471"/>
                  <a:gd name="T99" fmla="*/ 254 h 551"/>
                  <a:gd name="T100" fmla="*/ 346 w 471"/>
                  <a:gd name="T101" fmla="*/ 207 h 551"/>
                  <a:gd name="T102" fmla="*/ 330 w 471"/>
                  <a:gd name="T103" fmla="*/ 153 h 551"/>
                  <a:gd name="T104" fmla="*/ 320 w 471"/>
                  <a:gd name="T105" fmla="*/ 120 h 551"/>
                  <a:gd name="T106" fmla="*/ 313 w 471"/>
                  <a:gd name="T107" fmla="*/ 100 h 551"/>
                  <a:gd name="T108" fmla="*/ 310 w 471"/>
                  <a:gd name="T109" fmla="*/ 55 h 551"/>
                  <a:gd name="T110" fmla="*/ 288 w 471"/>
                  <a:gd name="T111" fmla="*/ 37 h 551"/>
                  <a:gd name="T112" fmla="*/ 259 w 471"/>
                  <a:gd name="T113" fmla="*/ 27 h 551"/>
                  <a:gd name="T114" fmla="*/ 259 w 471"/>
                  <a:gd name="T115" fmla="*/ 0 h 5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471" h="551">
                    <a:moveTo>
                      <a:pt x="246" y="9"/>
                    </a:moveTo>
                    <a:lnTo>
                      <a:pt x="245" y="9"/>
                    </a:lnTo>
                    <a:lnTo>
                      <a:pt x="245" y="12"/>
                    </a:lnTo>
                    <a:lnTo>
                      <a:pt x="239" y="24"/>
                    </a:lnTo>
                    <a:lnTo>
                      <a:pt x="239" y="27"/>
                    </a:lnTo>
                    <a:lnTo>
                      <a:pt x="238" y="34"/>
                    </a:lnTo>
                    <a:lnTo>
                      <a:pt x="238" y="37"/>
                    </a:lnTo>
                    <a:lnTo>
                      <a:pt x="236" y="38"/>
                    </a:lnTo>
                    <a:lnTo>
                      <a:pt x="235" y="38"/>
                    </a:lnTo>
                    <a:lnTo>
                      <a:pt x="218" y="36"/>
                    </a:lnTo>
                    <a:lnTo>
                      <a:pt x="217" y="36"/>
                    </a:lnTo>
                    <a:lnTo>
                      <a:pt x="215" y="37"/>
                    </a:lnTo>
                    <a:lnTo>
                      <a:pt x="211" y="38"/>
                    </a:lnTo>
                    <a:lnTo>
                      <a:pt x="202" y="47"/>
                    </a:lnTo>
                    <a:lnTo>
                      <a:pt x="165" y="73"/>
                    </a:lnTo>
                    <a:lnTo>
                      <a:pt x="151" y="89"/>
                    </a:lnTo>
                    <a:lnTo>
                      <a:pt x="150" y="89"/>
                    </a:lnTo>
                    <a:lnTo>
                      <a:pt x="148" y="90"/>
                    </a:lnTo>
                    <a:lnTo>
                      <a:pt x="142" y="90"/>
                    </a:lnTo>
                    <a:lnTo>
                      <a:pt x="133" y="87"/>
                    </a:lnTo>
                    <a:lnTo>
                      <a:pt x="132" y="87"/>
                    </a:lnTo>
                    <a:lnTo>
                      <a:pt x="120" y="80"/>
                    </a:lnTo>
                    <a:lnTo>
                      <a:pt x="119" y="80"/>
                    </a:lnTo>
                    <a:lnTo>
                      <a:pt x="119" y="72"/>
                    </a:lnTo>
                    <a:lnTo>
                      <a:pt x="128" y="63"/>
                    </a:lnTo>
                    <a:lnTo>
                      <a:pt x="125" y="60"/>
                    </a:lnTo>
                    <a:lnTo>
                      <a:pt x="115" y="60"/>
                    </a:lnTo>
                    <a:lnTo>
                      <a:pt x="113" y="62"/>
                    </a:lnTo>
                    <a:lnTo>
                      <a:pt x="112" y="62"/>
                    </a:lnTo>
                    <a:lnTo>
                      <a:pt x="112" y="63"/>
                    </a:lnTo>
                    <a:lnTo>
                      <a:pt x="102" y="66"/>
                    </a:lnTo>
                    <a:lnTo>
                      <a:pt x="98" y="74"/>
                    </a:lnTo>
                    <a:lnTo>
                      <a:pt x="104" y="107"/>
                    </a:lnTo>
                    <a:lnTo>
                      <a:pt x="102" y="107"/>
                    </a:lnTo>
                    <a:lnTo>
                      <a:pt x="95" y="108"/>
                    </a:lnTo>
                    <a:lnTo>
                      <a:pt x="92" y="110"/>
                    </a:lnTo>
                    <a:lnTo>
                      <a:pt x="88" y="114"/>
                    </a:lnTo>
                    <a:lnTo>
                      <a:pt x="87" y="114"/>
                    </a:lnTo>
                    <a:lnTo>
                      <a:pt x="76" y="118"/>
                    </a:lnTo>
                    <a:lnTo>
                      <a:pt x="75" y="118"/>
                    </a:lnTo>
                    <a:lnTo>
                      <a:pt x="76" y="125"/>
                    </a:lnTo>
                    <a:lnTo>
                      <a:pt x="77" y="126"/>
                    </a:lnTo>
                    <a:lnTo>
                      <a:pt x="77" y="132"/>
                    </a:lnTo>
                    <a:lnTo>
                      <a:pt x="75" y="140"/>
                    </a:lnTo>
                    <a:lnTo>
                      <a:pt x="75" y="142"/>
                    </a:lnTo>
                    <a:lnTo>
                      <a:pt x="76" y="144"/>
                    </a:lnTo>
                    <a:lnTo>
                      <a:pt x="83" y="151"/>
                    </a:lnTo>
                    <a:lnTo>
                      <a:pt x="76" y="164"/>
                    </a:lnTo>
                    <a:lnTo>
                      <a:pt x="73" y="167"/>
                    </a:lnTo>
                    <a:lnTo>
                      <a:pt x="73" y="168"/>
                    </a:lnTo>
                    <a:lnTo>
                      <a:pt x="75" y="170"/>
                    </a:lnTo>
                    <a:lnTo>
                      <a:pt x="75" y="171"/>
                    </a:lnTo>
                    <a:lnTo>
                      <a:pt x="77" y="174"/>
                    </a:lnTo>
                    <a:lnTo>
                      <a:pt x="77" y="177"/>
                    </a:lnTo>
                    <a:lnTo>
                      <a:pt x="84" y="182"/>
                    </a:lnTo>
                    <a:lnTo>
                      <a:pt x="88" y="184"/>
                    </a:lnTo>
                    <a:lnTo>
                      <a:pt x="91" y="181"/>
                    </a:lnTo>
                    <a:lnTo>
                      <a:pt x="92" y="181"/>
                    </a:lnTo>
                    <a:lnTo>
                      <a:pt x="95" y="179"/>
                    </a:lnTo>
                    <a:lnTo>
                      <a:pt x="98" y="179"/>
                    </a:lnTo>
                    <a:lnTo>
                      <a:pt x="99" y="181"/>
                    </a:lnTo>
                    <a:lnTo>
                      <a:pt x="102" y="182"/>
                    </a:lnTo>
                    <a:lnTo>
                      <a:pt x="111" y="200"/>
                    </a:lnTo>
                    <a:lnTo>
                      <a:pt x="113" y="213"/>
                    </a:lnTo>
                    <a:lnTo>
                      <a:pt x="113" y="214"/>
                    </a:lnTo>
                    <a:lnTo>
                      <a:pt x="109" y="218"/>
                    </a:lnTo>
                    <a:lnTo>
                      <a:pt x="113" y="235"/>
                    </a:lnTo>
                    <a:lnTo>
                      <a:pt x="115" y="238"/>
                    </a:lnTo>
                    <a:lnTo>
                      <a:pt x="109" y="248"/>
                    </a:lnTo>
                    <a:lnTo>
                      <a:pt x="99" y="254"/>
                    </a:lnTo>
                    <a:lnTo>
                      <a:pt x="99" y="256"/>
                    </a:lnTo>
                    <a:lnTo>
                      <a:pt x="92" y="274"/>
                    </a:lnTo>
                    <a:lnTo>
                      <a:pt x="91" y="277"/>
                    </a:lnTo>
                    <a:lnTo>
                      <a:pt x="88" y="278"/>
                    </a:lnTo>
                    <a:lnTo>
                      <a:pt x="87" y="281"/>
                    </a:lnTo>
                    <a:lnTo>
                      <a:pt x="87" y="283"/>
                    </a:lnTo>
                    <a:lnTo>
                      <a:pt x="85" y="281"/>
                    </a:lnTo>
                    <a:lnTo>
                      <a:pt x="77" y="285"/>
                    </a:lnTo>
                    <a:lnTo>
                      <a:pt x="75" y="288"/>
                    </a:lnTo>
                    <a:lnTo>
                      <a:pt x="73" y="288"/>
                    </a:lnTo>
                    <a:lnTo>
                      <a:pt x="73" y="290"/>
                    </a:lnTo>
                    <a:lnTo>
                      <a:pt x="69" y="290"/>
                    </a:lnTo>
                    <a:lnTo>
                      <a:pt x="62" y="287"/>
                    </a:lnTo>
                    <a:lnTo>
                      <a:pt x="60" y="287"/>
                    </a:lnTo>
                    <a:lnTo>
                      <a:pt x="52" y="280"/>
                    </a:lnTo>
                    <a:lnTo>
                      <a:pt x="42" y="280"/>
                    </a:lnTo>
                    <a:lnTo>
                      <a:pt x="24" y="297"/>
                    </a:lnTo>
                    <a:lnTo>
                      <a:pt x="6" y="318"/>
                    </a:lnTo>
                    <a:lnTo>
                      <a:pt x="0" y="330"/>
                    </a:lnTo>
                    <a:lnTo>
                      <a:pt x="2" y="331"/>
                    </a:lnTo>
                    <a:lnTo>
                      <a:pt x="2" y="333"/>
                    </a:lnTo>
                    <a:lnTo>
                      <a:pt x="0" y="334"/>
                    </a:lnTo>
                    <a:lnTo>
                      <a:pt x="2" y="334"/>
                    </a:lnTo>
                    <a:lnTo>
                      <a:pt x="6" y="338"/>
                    </a:lnTo>
                    <a:lnTo>
                      <a:pt x="21" y="348"/>
                    </a:lnTo>
                    <a:lnTo>
                      <a:pt x="21" y="350"/>
                    </a:lnTo>
                    <a:lnTo>
                      <a:pt x="24" y="354"/>
                    </a:lnTo>
                    <a:lnTo>
                      <a:pt x="27" y="357"/>
                    </a:lnTo>
                    <a:lnTo>
                      <a:pt x="37" y="372"/>
                    </a:lnTo>
                    <a:lnTo>
                      <a:pt x="38" y="374"/>
                    </a:lnTo>
                    <a:lnTo>
                      <a:pt x="38" y="375"/>
                    </a:lnTo>
                    <a:lnTo>
                      <a:pt x="39" y="375"/>
                    </a:lnTo>
                    <a:lnTo>
                      <a:pt x="49" y="376"/>
                    </a:lnTo>
                    <a:lnTo>
                      <a:pt x="59" y="375"/>
                    </a:lnTo>
                    <a:lnTo>
                      <a:pt x="63" y="375"/>
                    </a:lnTo>
                    <a:lnTo>
                      <a:pt x="68" y="378"/>
                    </a:lnTo>
                    <a:lnTo>
                      <a:pt x="69" y="378"/>
                    </a:lnTo>
                    <a:lnTo>
                      <a:pt x="70" y="381"/>
                    </a:lnTo>
                    <a:lnTo>
                      <a:pt x="91" y="400"/>
                    </a:lnTo>
                    <a:lnTo>
                      <a:pt x="94" y="401"/>
                    </a:lnTo>
                    <a:lnTo>
                      <a:pt x="98" y="400"/>
                    </a:lnTo>
                    <a:lnTo>
                      <a:pt x="105" y="398"/>
                    </a:lnTo>
                    <a:lnTo>
                      <a:pt x="115" y="393"/>
                    </a:lnTo>
                    <a:lnTo>
                      <a:pt x="116" y="394"/>
                    </a:lnTo>
                    <a:lnTo>
                      <a:pt x="116" y="396"/>
                    </a:lnTo>
                    <a:lnTo>
                      <a:pt x="118" y="396"/>
                    </a:lnTo>
                    <a:lnTo>
                      <a:pt x="128" y="397"/>
                    </a:lnTo>
                    <a:lnTo>
                      <a:pt x="137" y="400"/>
                    </a:lnTo>
                    <a:lnTo>
                      <a:pt x="137" y="401"/>
                    </a:lnTo>
                    <a:lnTo>
                      <a:pt x="143" y="401"/>
                    </a:lnTo>
                    <a:lnTo>
                      <a:pt x="144" y="404"/>
                    </a:lnTo>
                    <a:lnTo>
                      <a:pt x="154" y="410"/>
                    </a:lnTo>
                    <a:lnTo>
                      <a:pt x="158" y="414"/>
                    </a:lnTo>
                    <a:lnTo>
                      <a:pt x="159" y="418"/>
                    </a:lnTo>
                    <a:lnTo>
                      <a:pt x="165" y="429"/>
                    </a:lnTo>
                    <a:lnTo>
                      <a:pt x="164" y="438"/>
                    </a:lnTo>
                    <a:lnTo>
                      <a:pt x="164" y="441"/>
                    </a:lnTo>
                    <a:lnTo>
                      <a:pt x="166" y="443"/>
                    </a:lnTo>
                    <a:lnTo>
                      <a:pt x="168" y="443"/>
                    </a:lnTo>
                    <a:lnTo>
                      <a:pt x="180" y="438"/>
                    </a:lnTo>
                    <a:lnTo>
                      <a:pt x="186" y="428"/>
                    </a:lnTo>
                    <a:lnTo>
                      <a:pt x="189" y="425"/>
                    </a:lnTo>
                    <a:lnTo>
                      <a:pt x="192" y="425"/>
                    </a:lnTo>
                    <a:lnTo>
                      <a:pt x="197" y="426"/>
                    </a:lnTo>
                    <a:lnTo>
                      <a:pt x="203" y="429"/>
                    </a:lnTo>
                    <a:lnTo>
                      <a:pt x="206" y="435"/>
                    </a:lnTo>
                    <a:lnTo>
                      <a:pt x="204" y="438"/>
                    </a:lnTo>
                    <a:lnTo>
                      <a:pt x="204" y="439"/>
                    </a:lnTo>
                    <a:lnTo>
                      <a:pt x="203" y="441"/>
                    </a:lnTo>
                    <a:lnTo>
                      <a:pt x="204" y="445"/>
                    </a:lnTo>
                    <a:lnTo>
                      <a:pt x="204" y="450"/>
                    </a:lnTo>
                    <a:lnTo>
                      <a:pt x="207" y="450"/>
                    </a:lnTo>
                    <a:lnTo>
                      <a:pt x="229" y="445"/>
                    </a:lnTo>
                    <a:lnTo>
                      <a:pt x="233" y="445"/>
                    </a:lnTo>
                    <a:lnTo>
                      <a:pt x="236" y="452"/>
                    </a:lnTo>
                    <a:lnTo>
                      <a:pt x="236" y="463"/>
                    </a:lnTo>
                    <a:lnTo>
                      <a:pt x="239" y="470"/>
                    </a:lnTo>
                    <a:lnTo>
                      <a:pt x="243" y="472"/>
                    </a:lnTo>
                    <a:lnTo>
                      <a:pt x="252" y="481"/>
                    </a:lnTo>
                    <a:lnTo>
                      <a:pt x="259" y="482"/>
                    </a:lnTo>
                    <a:lnTo>
                      <a:pt x="260" y="482"/>
                    </a:lnTo>
                    <a:lnTo>
                      <a:pt x="262" y="486"/>
                    </a:lnTo>
                    <a:lnTo>
                      <a:pt x="262" y="489"/>
                    </a:lnTo>
                    <a:lnTo>
                      <a:pt x="259" y="494"/>
                    </a:lnTo>
                    <a:lnTo>
                      <a:pt x="256" y="501"/>
                    </a:lnTo>
                    <a:lnTo>
                      <a:pt x="255" y="506"/>
                    </a:lnTo>
                    <a:lnTo>
                      <a:pt x="255" y="521"/>
                    </a:lnTo>
                    <a:lnTo>
                      <a:pt x="253" y="527"/>
                    </a:lnTo>
                    <a:lnTo>
                      <a:pt x="256" y="532"/>
                    </a:lnTo>
                    <a:lnTo>
                      <a:pt x="260" y="538"/>
                    </a:lnTo>
                    <a:lnTo>
                      <a:pt x="260" y="539"/>
                    </a:lnTo>
                    <a:lnTo>
                      <a:pt x="266" y="541"/>
                    </a:lnTo>
                    <a:lnTo>
                      <a:pt x="277" y="548"/>
                    </a:lnTo>
                    <a:lnTo>
                      <a:pt x="278" y="548"/>
                    </a:lnTo>
                    <a:lnTo>
                      <a:pt x="281" y="549"/>
                    </a:lnTo>
                    <a:lnTo>
                      <a:pt x="281" y="551"/>
                    </a:lnTo>
                    <a:lnTo>
                      <a:pt x="284" y="551"/>
                    </a:lnTo>
                    <a:lnTo>
                      <a:pt x="286" y="549"/>
                    </a:lnTo>
                    <a:lnTo>
                      <a:pt x="288" y="548"/>
                    </a:lnTo>
                    <a:lnTo>
                      <a:pt x="291" y="542"/>
                    </a:lnTo>
                    <a:lnTo>
                      <a:pt x="291" y="537"/>
                    </a:lnTo>
                    <a:lnTo>
                      <a:pt x="295" y="528"/>
                    </a:lnTo>
                    <a:lnTo>
                      <a:pt x="301" y="525"/>
                    </a:lnTo>
                    <a:lnTo>
                      <a:pt x="303" y="525"/>
                    </a:lnTo>
                    <a:lnTo>
                      <a:pt x="303" y="524"/>
                    </a:lnTo>
                    <a:lnTo>
                      <a:pt x="309" y="508"/>
                    </a:lnTo>
                    <a:lnTo>
                      <a:pt x="316" y="495"/>
                    </a:lnTo>
                    <a:lnTo>
                      <a:pt x="322" y="489"/>
                    </a:lnTo>
                    <a:lnTo>
                      <a:pt x="323" y="481"/>
                    </a:lnTo>
                    <a:lnTo>
                      <a:pt x="317" y="477"/>
                    </a:lnTo>
                    <a:lnTo>
                      <a:pt x="313" y="472"/>
                    </a:lnTo>
                    <a:lnTo>
                      <a:pt x="310" y="467"/>
                    </a:lnTo>
                    <a:lnTo>
                      <a:pt x="310" y="461"/>
                    </a:lnTo>
                    <a:lnTo>
                      <a:pt x="313" y="457"/>
                    </a:lnTo>
                    <a:lnTo>
                      <a:pt x="316" y="456"/>
                    </a:lnTo>
                    <a:lnTo>
                      <a:pt x="316" y="454"/>
                    </a:lnTo>
                    <a:lnTo>
                      <a:pt x="319" y="454"/>
                    </a:lnTo>
                    <a:lnTo>
                      <a:pt x="326" y="446"/>
                    </a:lnTo>
                    <a:lnTo>
                      <a:pt x="329" y="445"/>
                    </a:lnTo>
                    <a:lnTo>
                      <a:pt x="329" y="443"/>
                    </a:lnTo>
                    <a:lnTo>
                      <a:pt x="326" y="439"/>
                    </a:lnTo>
                    <a:lnTo>
                      <a:pt x="320" y="425"/>
                    </a:lnTo>
                    <a:lnTo>
                      <a:pt x="319" y="422"/>
                    </a:lnTo>
                    <a:lnTo>
                      <a:pt x="317" y="415"/>
                    </a:lnTo>
                    <a:lnTo>
                      <a:pt x="317" y="411"/>
                    </a:lnTo>
                    <a:lnTo>
                      <a:pt x="330" y="407"/>
                    </a:lnTo>
                    <a:lnTo>
                      <a:pt x="331" y="407"/>
                    </a:lnTo>
                    <a:lnTo>
                      <a:pt x="326" y="391"/>
                    </a:lnTo>
                    <a:lnTo>
                      <a:pt x="324" y="390"/>
                    </a:lnTo>
                    <a:lnTo>
                      <a:pt x="324" y="389"/>
                    </a:lnTo>
                    <a:lnTo>
                      <a:pt x="326" y="381"/>
                    </a:lnTo>
                    <a:lnTo>
                      <a:pt x="326" y="379"/>
                    </a:lnTo>
                    <a:lnTo>
                      <a:pt x="327" y="378"/>
                    </a:lnTo>
                    <a:lnTo>
                      <a:pt x="329" y="378"/>
                    </a:lnTo>
                    <a:lnTo>
                      <a:pt x="329" y="376"/>
                    </a:lnTo>
                    <a:lnTo>
                      <a:pt x="333" y="376"/>
                    </a:lnTo>
                    <a:lnTo>
                      <a:pt x="336" y="378"/>
                    </a:lnTo>
                    <a:lnTo>
                      <a:pt x="351" y="379"/>
                    </a:lnTo>
                    <a:lnTo>
                      <a:pt x="353" y="378"/>
                    </a:lnTo>
                    <a:lnTo>
                      <a:pt x="355" y="378"/>
                    </a:lnTo>
                    <a:lnTo>
                      <a:pt x="369" y="375"/>
                    </a:lnTo>
                    <a:lnTo>
                      <a:pt x="375" y="378"/>
                    </a:lnTo>
                    <a:lnTo>
                      <a:pt x="380" y="383"/>
                    </a:lnTo>
                    <a:lnTo>
                      <a:pt x="386" y="387"/>
                    </a:lnTo>
                    <a:lnTo>
                      <a:pt x="394" y="389"/>
                    </a:lnTo>
                    <a:lnTo>
                      <a:pt x="410" y="389"/>
                    </a:lnTo>
                    <a:lnTo>
                      <a:pt x="411" y="390"/>
                    </a:lnTo>
                    <a:lnTo>
                      <a:pt x="415" y="376"/>
                    </a:lnTo>
                    <a:lnTo>
                      <a:pt x="416" y="375"/>
                    </a:lnTo>
                    <a:lnTo>
                      <a:pt x="419" y="369"/>
                    </a:lnTo>
                    <a:lnTo>
                      <a:pt x="422" y="355"/>
                    </a:lnTo>
                    <a:lnTo>
                      <a:pt x="423" y="354"/>
                    </a:lnTo>
                    <a:lnTo>
                      <a:pt x="423" y="350"/>
                    </a:lnTo>
                    <a:lnTo>
                      <a:pt x="425" y="345"/>
                    </a:lnTo>
                    <a:lnTo>
                      <a:pt x="428" y="340"/>
                    </a:lnTo>
                    <a:lnTo>
                      <a:pt x="437" y="337"/>
                    </a:lnTo>
                    <a:lnTo>
                      <a:pt x="450" y="337"/>
                    </a:lnTo>
                    <a:lnTo>
                      <a:pt x="461" y="340"/>
                    </a:lnTo>
                    <a:lnTo>
                      <a:pt x="465" y="340"/>
                    </a:lnTo>
                    <a:lnTo>
                      <a:pt x="467" y="338"/>
                    </a:lnTo>
                    <a:lnTo>
                      <a:pt x="471" y="330"/>
                    </a:lnTo>
                    <a:lnTo>
                      <a:pt x="460" y="318"/>
                    </a:lnTo>
                    <a:lnTo>
                      <a:pt x="458" y="313"/>
                    </a:lnTo>
                    <a:lnTo>
                      <a:pt x="457" y="313"/>
                    </a:lnTo>
                    <a:lnTo>
                      <a:pt x="447" y="308"/>
                    </a:lnTo>
                    <a:lnTo>
                      <a:pt x="446" y="308"/>
                    </a:lnTo>
                    <a:lnTo>
                      <a:pt x="442" y="309"/>
                    </a:lnTo>
                    <a:lnTo>
                      <a:pt x="436" y="312"/>
                    </a:lnTo>
                    <a:lnTo>
                      <a:pt x="435" y="312"/>
                    </a:lnTo>
                    <a:lnTo>
                      <a:pt x="429" y="313"/>
                    </a:lnTo>
                    <a:lnTo>
                      <a:pt x="423" y="313"/>
                    </a:lnTo>
                    <a:lnTo>
                      <a:pt x="418" y="309"/>
                    </a:lnTo>
                    <a:lnTo>
                      <a:pt x="418" y="308"/>
                    </a:lnTo>
                    <a:lnTo>
                      <a:pt x="415" y="304"/>
                    </a:lnTo>
                    <a:lnTo>
                      <a:pt x="414" y="299"/>
                    </a:lnTo>
                    <a:lnTo>
                      <a:pt x="397" y="297"/>
                    </a:lnTo>
                    <a:lnTo>
                      <a:pt x="396" y="297"/>
                    </a:lnTo>
                    <a:lnTo>
                      <a:pt x="396" y="294"/>
                    </a:lnTo>
                    <a:lnTo>
                      <a:pt x="393" y="287"/>
                    </a:lnTo>
                    <a:lnTo>
                      <a:pt x="369" y="254"/>
                    </a:lnTo>
                    <a:lnTo>
                      <a:pt x="365" y="234"/>
                    </a:lnTo>
                    <a:lnTo>
                      <a:pt x="358" y="225"/>
                    </a:lnTo>
                    <a:lnTo>
                      <a:pt x="349" y="218"/>
                    </a:lnTo>
                    <a:lnTo>
                      <a:pt x="349" y="217"/>
                    </a:lnTo>
                    <a:lnTo>
                      <a:pt x="346" y="207"/>
                    </a:lnTo>
                    <a:lnTo>
                      <a:pt x="344" y="206"/>
                    </a:lnTo>
                    <a:lnTo>
                      <a:pt x="344" y="193"/>
                    </a:lnTo>
                    <a:lnTo>
                      <a:pt x="341" y="177"/>
                    </a:lnTo>
                    <a:lnTo>
                      <a:pt x="341" y="171"/>
                    </a:lnTo>
                    <a:lnTo>
                      <a:pt x="330" y="153"/>
                    </a:lnTo>
                    <a:lnTo>
                      <a:pt x="322" y="144"/>
                    </a:lnTo>
                    <a:lnTo>
                      <a:pt x="319" y="134"/>
                    </a:lnTo>
                    <a:lnTo>
                      <a:pt x="319" y="127"/>
                    </a:lnTo>
                    <a:lnTo>
                      <a:pt x="320" y="122"/>
                    </a:lnTo>
                    <a:lnTo>
                      <a:pt x="320" y="120"/>
                    </a:lnTo>
                    <a:lnTo>
                      <a:pt x="319" y="118"/>
                    </a:lnTo>
                    <a:lnTo>
                      <a:pt x="317" y="118"/>
                    </a:lnTo>
                    <a:lnTo>
                      <a:pt x="309" y="104"/>
                    </a:lnTo>
                    <a:lnTo>
                      <a:pt x="309" y="103"/>
                    </a:lnTo>
                    <a:lnTo>
                      <a:pt x="313" y="100"/>
                    </a:lnTo>
                    <a:lnTo>
                      <a:pt x="315" y="89"/>
                    </a:lnTo>
                    <a:lnTo>
                      <a:pt x="315" y="77"/>
                    </a:lnTo>
                    <a:lnTo>
                      <a:pt x="312" y="66"/>
                    </a:lnTo>
                    <a:lnTo>
                      <a:pt x="312" y="56"/>
                    </a:lnTo>
                    <a:lnTo>
                      <a:pt x="310" y="55"/>
                    </a:lnTo>
                    <a:lnTo>
                      <a:pt x="301" y="34"/>
                    </a:lnTo>
                    <a:lnTo>
                      <a:pt x="292" y="31"/>
                    </a:lnTo>
                    <a:lnTo>
                      <a:pt x="292" y="30"/>
                    </a:lnTo>
                    <a:lnTo>
                      <a:pt x="289" y="33"/>
                    </a:lnTo>
                    <a:lnTo>
                      <a:pt x="288" y="37"/>
                    </a:lnTo>
                    <a:lnTo>
                      <a:pt x="286" y="38"/>
                    </a:lnTo>
                    <a:lnTo>
                      <a:pt x="285" y="41"/>
                    </a:lnTo>
                    <a:lnTo>
                      <a:pt x="277" y="41"/>
                    </a:lnTo>
                    <a:lnTo>
                      <a:pt x="267" y="36"/>
                    </a:lnTo>
                    <a:lnTo>
                      <a:pt x="259" y="27"/>
                    </a:lnTo>
                    <a:lnTo>
                      <a:pt x="259" y="23"/>
                    </a:lnTo>
                    <a:lnTo>
                      <a:pt x="257" y="10"/>
                    </a:lnTo>
                    <a:lnTo>
                      <a:pt x="259" y="3"/>
                    </a:lnTo>
                    <a:lnTo>
                      <a:pt x="260" y="0"/>
                    </a:lnTo>
                    <a:lnTo>
                      <a:pt x="259" y="0"/>
                    </a:lnTo>
                    <a:lnTo>
                      <a:pt x="248" y="9"/>
                    </a:lnTo>
                    <a:lnTo>
                      <a:pt x="246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65" name="Freeform 996">
                <a:extLst>
                  <a:ext uri="{FF2B5EF4-FFF2-40B4-BE49-F238E27FC236}">
                    <a16:creationId xmlns:a16="http://schemas.microsoft.com/office/drawing/2014/main" id="{8E566D43-2267-A0B0-B8EA-934BC111CC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7" y="2806"/>
                <a:ext cx="106" cy="131"/>
              </a:xfrm>
              <a:custGeom>
                <a:avLst/>
                <a:gdLst>
                  <a:gd name="T0" fmla="*/ 62 w 422"/>
                  <a:gd name="T1" fmla="*/ 2 h 525"/>
                  <a:gd name="T2" fmla="*/ 48 w 422"/>
                  <a:gd name="T3" fmla="*/ 9 h 525"/>
                  <a:gd name="T4" fmla="*/ 34 w 422"/>
                  <a:gd name="T5" fmla="*/ 4 h 525"/>
                  <a:gd name="T6" fmla="*/ 16 w 422"/>
                  <a:gd name="T7" fmla="*/ 14 h 525"/>
                  <a:gd name="T8" fmla="*/ 13 w 422"/>
                  <a:gd name="T9" fmla="*/ 59 h 525"/>
                  <a:gd name="T10" fmla="*/ 0 w 422"/>
                  <a:gd name="T11" fmla="*/ 101 h 525"/>
                  <a:gd name="T12" fmla="*/ 7 w 422"/>
                  <a:gd name="T13" fmla="*/ 106 h 525"/>
                  <a:gd name="T14" fmla="*/ 25 w 422"/>
                  <a:gd name="T15" fmla="*/ 110 h 525"/>
                  <a:gd name="T16" fmla="*/ 39 w 422"/>
                  <a:gd name="T17" fmla="*/ 123 h 525"/>
                  <a:gd name="T18" fmla="*/ 101 w 422"/>
                  <a:gd name="T19" fmla="*/ 134 h 525"/>
                  <a:gd name="T20" fmla="*/ 112 w 422"/>
                  <a:gd name="T21" fmla="*/ 133 h 525"/>
                  <a:gd name="T22" fmla="*/ 136 w 422"/>
                  <a:gd name="T23" fmla="*/ 140 h 525"/>
                  <a:gd name="T24" fmla="*/ 151 w 422"/>
                  <a:gd name="T25" fmla="*/ 147 h 525"/>
                  <a:gd name="T26" fmla="*/ 162 w 422"/>
                  <a:gd name="T27" fmla="*/ 170 h 525"/>
                  <a:gd name="T28" fmla="*/ 152 w 422"/>
                  <a:gd name="T29" fmla="*/ 186 h 525"/>
                  <a:gd name="T30" fmla="*/ 141 w 422"/>
                  <a:gd name="T31" fmla="*/ 235 h 525"/>
                  <a:gd name="T32" fmla="*/ 123 w 422"/>
                  <a:gd name="T33" fmla="*/ 244 h 525"/>
                  <a:gd name="T34" fmla="*/ 127 w 422"/>
                  <a:gd name="T35" fmla="*/ 260 h 525"/>
                  <a:gd name="T36" fmla="*/ 168 w 422"/>
                  <a:gd name="T37" fmla="*/ 271 h 525"/>
                  <a:gd name="T38" fmla="*/ 180 w 422"/>
                  <a:gd name="T39" fmla="*/ 278 h 525"/>
                  <a:gd name="T40" fmla="*/ 194 w 422"/>
                  <a:gd name="T41" fmla="*/ 296 h 525"/>
                  <a:gd name="T42" fmla="*/ 208 w 422"/>
                  <a:gd name="T43" fmla="*/ 311 h 525"/>
                  <a:gd name="T44" fmla="*/ 239 w 422"/>
                  <a:gd name="T45" fmla="*/ 317 h 525"/>
                  <a:gd name="T46" fmla="*/ 247 w 422"/>
                  <a:gd name="T47" fmla="*/ 360 h 525"/>
                  <a:gd name="T48" fmla="*/ 256 w 422"/>
                  <a:gd name="T49" fmla="*/ 380 h 525"/>
                  <a:gd name="T50" fmla="*/ 268 w 422"/>
                  <a:gd name="T51" fmla="*/ 400 h 525"/>
                  <a:gd name="T52" fmla="*/ 268 w 422"/>
                  <a:gd name="T53" fmla="*/ 454 h 525"/>
                  <a:gd name="T54" fmla="*/ 252 w 422"/>
                  <a:gd name="T55" fmla="*/ 479 h 525"/>
                  <a:gd name="T56" fmla="*/ 278 w 422"/>
                  <a:gd name="T57" fmla="*/ 496 h 525"/>
                  <a:gd name="T58" fmla="*/ 286 w 422"/>
                  <a:gd name="T59" fmla="*/ 511 h 525"/>
                  <a:gd name="T60" fmla="*/ 337 w 422"/>
                  <a:gd name="T61" fmla="*/ 504 h 525"/>
                  <a:gd name="T62" fmla="*/ 342 w 422"/>
                  <a:gd name="T63" fmla="*/ 510 h 525"/>
                  <a:gd name="T64" fmla="*/ 374 w 422"/>
                  <a:gd name="T65" fmla="*/ 518 h 525"/>
                  <a:gd name="T66" fmla="*/ 404 w 422"/>
                  <a:gd name="T67" fmla="*/ 511 h 525"/>
                  <a:gd name="T68" fmla="*/ 422 w 422"/>
                  <a:gd name="T69" fmla="*/ 486 h 525"/>
                  <a:gd name="T70" fmla="*/ 402 w 422"/>
                  <a:gd name="T71" fmla="*/ 468 h 525"/>
                  <a:gd name="T72" fmla="*/ 402 w 422"/>
                  <a:gd name="T73" fmla="*/ 416 h 525"/>
                  <a:gd name="T74" fmla="*/ 387 w 422"/>
                  <a:gd name="T75" fmla="*/ 393 h 525"/>
                  <a:gd name="T76" fmla="*/ 386 w 422"/>
                  <a:gd name="T77" fmla="*/ 337 h 525"/>
                  <a:gd name="T78" fmla="*/ 386 w 422"/>
                  <a:gd name="T79" fmla="*/ 324 h 525"/>
                  <a:gd name="T80" fmla="*/ 373 w 422"/>
                  <a:gd name="T81" fmla="*/ 311 h 525"/>
                  <a:gd name="T82" fmla="*/ 359 w 422"/>
                  <a:gd name="T83" fmla="*/ 300 h 525"/>
                  <a:gd name="T84" fmla="*/ 372 w 422"/>
                  <a:gd name="T85" fmla="*/ 267 h 525"/>
                  <a:gd name="T86" fmla="*/ 379 w 422"/>
                  <a:gd name="T87" fmla="*/ 251 h 525"/>
                  <a:gd name="T88" fmla="*/ 337 w 422"/>
                  <a:gd name="T89" fmla="*/ 239 h 525"/>
                  <a:gd name="T90" fmla="*/ 317 w 422"/>
                  <a:gd name="T91" fmla="*/ 223 h 525"/>
                  <a:gd name="T92" fmla="*/ 327 w 422"/>
                  <a:gd name="T93" fmla="*/ 190 h 525"/>
                  <a:gd name="T94" fmla="*/ 302 w 422"/>
                  <a:gd name="T95" fmla="*/ 193 h 525"/>
                  <a:gd name="T96" fmla="*/ 283 w 422"/>
                  <a:gd name="T97" fmla="*/ 196 h 525"/>
                  <a:gd name="T98" fmla="*/ 249 w 422"/>
                  <a:gd name="T99" fmla="*/ 145 h 525"/>
                  <a:gd name="T100" fmla="*/ 226 w 422"/>
                  <a:gd name="T101" fmla="*/ 133 h 525"/>
                  <a:gd name="T102" fmla="*/ 228 w 422"/>
                  <a:gd name="T103" fmla="*/ 115 h 525"/>
                  <a:gd name="T104" fmla="*/ 199 w 422"/>
                  <a:gd name="T105" fmla="*/ 74 h 525"/>
                  <a:gd name="T106" fmla="*/ 194 w 422"/>
                  <a:gd name="T107" fmla="*/ 80 h 525"/>
                  <a:gd name="T108" fmla="*/ 158 w 422"/>
                  <a:gd name="T109" fmla="*/ 78 h 525"/>
                  <a:gd name="T110" fmla="*/ 113 w 422"/>
                  <a:gd name="T111" fmla="*/ 92 h 525"/>
                  <a:gd name="T112" fmla="*/ 99 w 422"/>
                  <a:gd name="T113" fmla="*/ 84 h 525"/>
                  <a:gd name="T114" fmla="*/ 110 w 422"/>
                  <a:gd name="T115" fmla="*/ 71 h 525"/>
                  <a:gd name="T116" fmla="*/ 116 w 422"/>
                  <a:gd name="T117" fmla="*/ 48 h 525"/>
                  <a:gd name="T118" fmla="*/ 102 w 422"/>
                  <a:gd name="T119" fmla="*/ 31 h 525"/>
                  <a:gd name="T120" fmla="*/ 79 w 422"/>
                  <a:gd name="T121" fmla="*/ 7 h 5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22" h="525">
                    <a:moveTo>
                      <a:pt x="76" y="4"/>
                    </a:moveTo>
                    <a:lnTo>
                      <a:pt x="65" y="4"/>
                    </a:lnTo>
                    <a:lnTo>
                      <a:pt x="65" y="6"/>
                    </a:lnTo>
                    <a:lnTo>
                      <a:pt x="63" y="6"/>
                    </a:lnTo>
                    <a:lnTo>
                      <a:pt x="62" y="2"/>
                    </a:lnTo>
                    <a:lnTo>
                      <a:pt x="62" y="0"/>
                    </a:lnTo>
                    <a:lnTo>
                      <a:pt x="60" y="0"/>
                    </a:lnTo>
                    <a:lnTo>
                      <a:pt x="56" y="2"/>
                    </a:lnTo>
                    <a:lnTo>
                      <a:pt x="52" y="4"/>
                    </a:lnTo>
                    <a:lnTo>
                      <a:pt x="48" y="9"/>
                    </a:lnTo>
                    <a:lnTo>
                      <a:pt x="42" y="11"/>
                    </a:lnTo>
                    <a:lnTo>
                      <a:pt x="39" y="10"/>
                    </a:lnTo>
                    <a:lnTo>
                      <a:pt x="38" y="10"/>
                    </a:lnTo>
                    <a:lnTo>
                      <a:pt x="35" y="6"/>
                    </a:lnTo>
                    <a:lnTo>
                      <a:pt x="34" y="4"/>
                    </a:lnTo>
                    <a:lnTo>
                      <a:pt x="34" y="3"/>
                    </a:lnTo>
                    <a:lnTo>
                      <a:pt x="24" y="3"/>
                    </a:lnTo>
                    <a:lnTo>
                      <a:pt x="18" y="7"/>
                    </a:lnTo>
                    <a:lnTo>
                      <a:pt x="14" y="10"/>
                    </a:lnTo>
                    <a:lnTo>
                      <a:pt x="16" y="14"/>
                    </a:lnTo>
                    <a:lnTo>
                      <a:pt x="16" y="22"/>
                    </a:lnTo>
                    <a:lnTo>
                      <a:pt x="21" y="34"/>
                    </a:lnTo>
                    <a:lnTo>
                      <a:pt x="21" y="39"/>
                    </a:lnTo>
                    <a:lnTo>
                      <a:pt x="18" y="50"/>
                    </a:lnTo>
                    <a:lnTo>
                      <a:pt x="13" y="59"/>
                    </a:lnTo>
                    <a:lnTo>
                      <a:pt x="9" y="88"/>
                    </a:lnTo>
                    <a:lnTo>
                      <a:pt x="7" y="94"/>
                    </a:lnTo>
                    <a:lnTo>
                      <a:pt x="5" y="99"/>
                    </a:lnTo>
                    <a:lnTo>
                      <a:pt x="0" y="99"/>
                    </a:lnTo>
                    <a:lnTo>
                      <a:pt x="0" y="101"/>
                    </a:lnTo>
                    <a:lnTo>
                      <a:pt x="2" y="103"/>
                    </a:lnTo>
                    <a:lnTo>
                      <a:pt x="3" y="103"/>
                    </a:lnTo>
                    <a:lnTo>
                      <a:pt x="5" y="105"/>
                    </a:lnTo>
                    <a:lnTo>
                      <a:pt x="6" y="105"/>
                    </a:lnTo>
                    <a:lnTo>
                      <a:pt x="7" y="106"/>
                    </a:lnTo>
                    <a:lnTo>
                      <a:pt x="7" y="108"/>
                    </a:lnTo>
                    <a:lnTo>
                      <a:pt x="9" y="110"/>
                    </a:lnTo>
                    <a:lnTo>
                      <a:pt x="10" y="115"/>
                    </a:lnTo>
                    <a:lnTo>
                      <a:pt x="18" y="112"/>
                    </a:lnTo>
                    <a:lnTo>
                      <a:pt x="25" y="110"/>
                    </a:lnTo>
                    <a:lnTo>
                      <a:pt x="27" y="110"/>
                    </a:lnTo>
                    <a:lnTo>
                      <a:pt x="27" y="112"/>
                    </a:lnTo>
                    <a:lnTo>
                      <a:pt x="28" y="113"/>
                    </a:lnTo>
                    <a:lnTo>
                      <a:pt x="31" y="119"/>
                    </a:lnTo>
                    <a:lnTo>
                      <a:pt x="39" y="123"/>
                    </a:lnTo>
                    <a:lnTo>
                      <a:pt x="48" y="124"/>
                    </a:lnTo>
                    <a:lnTo>
                      <a:pt x="52" y="124"/>
                    </a:lnTo>
                    <a:lnTo>
                      <a:pt x="63" y="126"/>
                    </a:lnTo>
                    <a:lnTo>
                      <a:pt x="84" y="136"/>
                    </a:lnTo>
                    <a:lnTo>
                      <a:pt x="101" y="134"/>
                    </a:lnTo>
                    <a:lnTo>
                      <a:pt x="102" y="133"/>
                    </a:lnTo>
                    <a:lnTo>
                      <a:pt x="106" y="130"/>
                    </a:lnTo>
                    <a:lnTo>
                      <a:pt x="108" y="130"/>
                    </a:lnTo>
                    <a:lnTo>
                      <a:pt x="110" y="131"/>
                    </a:lnTo>
                    <a:lnTo>
                      <a:pt x="112" y="133"/>
                    </a:lnTo>
                    <a:lnTo>
                      <a:pt x="118" y="134"/>
                    </a:lnTo>
                    <a:lnTo>
                      <a:pt x="126" y="134"/>
                    </a:lnTo>
                    <a:lnTo>
                      <a:pt x="132" y="136"/>
                    </a:lnTo>
                    <a:lnTo>
                      <a:pt x="134" y="137"/>
                    </a:lnTo>
                    <a:lnTo>
                      <a:pt x="136" y="140"/>
                    </a:lnTo>
                    <a:lnTo>
                      <a:pt x="136" y="147"/>
                    </a:lnTo>
                    <a:lnTo>
                      <a:pt x="140" y="152"/>
                    </a:lnTo>
                    <a:lnTo>
                      <a:pt x="144" y="152"/>
                    </a:lnTo>
                    <a:lnTo>
                      <a:pt x="146" y="150"/>
                    </a:lnTo>
                    <a:lnTo>
                      <a:pt x="151" y="147"/>
                    </a:lnTo>
                    <a:lnTo>
                      <a:pt x="154" y="148"/>
                    </a:lnTo>
                    <a:lnTo>
                      <a:pt x="158" y="152"/>
                    </a:lnTo>
                    <a:lnTo>
                      <a:pt x="162" y="159"/>
                    </a:lnTo>
                    <a:lnTo>
                      <a:pt x="161" y="166"/>
                    </a:lnTo>
                    <a:lnTo>
                      <a:pt x="162" y="170"/>
                    </a:lnTo>
                    <a:lnTo>
                      <a:pt x="168" y="176"/>
                    </a:lnTo>
                    <a:lnTo>
                      <a:pt x="168" y="177"/>
                    </a:lnTo>
                    <a:lnTo>
                      <a:pt x="166" y="179"/>
                    </a:lnTo>
                    <a:lnTo>
                      <a:pt x="166" y="180"/>
                    </a:lnTo>
                    <a:lnTo>
                      <a:pt x="152" y="186"/>
                    </a:lnTo>
                    <a:lnTo>
                      <a:pt x="148" y="187"/>
                    </a:lnTo>
                    <a:lnTo>
                      <a:pt x="140" y="196"/>
                    </a:lnTo>
                    <a:lnTo>
                      <a:pt x="136" y="208"/>
                    </a:lnTo>
                    <a:lnTo>
                      <a:pt x="136" y="217"/>
                    </a:lnTo>
                    <a:lnTo>
                      <a:pt x="141" y="235"/>
                    </a:lnTo>
                    <a:lnTo>
                      <a:pt x="143" y="235"/>
                    </a:lnTo>
                    <a:lnTo>
                      <a:pt x="143" y="242"/>
                    </a:lnTo>
                    <a:lnTo>
                      <a:pt x="141" y="242"/>
                    </a:lnTo>
                    <a:lnTo>
                      <a:pt x="129" y="244"/>
                    </a:lnTo>
                    <a:lnTo>
                      <a:pt x="123" y="244"/>
                    </a:lnTo>
                    <a:lnTo>
                      <a:pt x="119" y="249"/>
                    </a:lnTo>
                    <a:lnTo>
                      <a:pt x="120" y="254"/>
                    </a:lnTo>
                    <a:lnTo>
                      <a:pt x="125" y="254"/>
                    </a:lnTo>
                    <a:lnTo>
                      <a:pt x="126" y="256"/>
                    </a:lnTo>
                    <a:lnTo>
                      <a:pt x="127" y="260"/>
                    </a:lnTo>
                    <a:lnTo>
                      <a:pt x="141" y="257"/>
                    </a:lnTo>
                    <a:lnTo>
                      <a:pt x="143" y="257"/>
                    </a:lnTo>
                    <a:lnTo>
                      <a:pt x="154" y="258"/>
                    </a:lnTo>
                    <a:lnTo>
                      <a:pt x="165" y="267"/>
                    </a:lnTo>
                    <a:lnTo>
                      <a:pt x="168" y="271"/>
                    </a:lnTo>
                    <a:lnTo>
                      <a:pt x="175" y="274"/>
                    </a:lnTo>
                    <a:lnTo>
                      <a:pt x="179" y="273"/>
                    </a:lnTo>
                    <a:lnTo>
                      <a:pt x="182" y="274"/>
                    </a:lnTo>
                    <a:lnTo>
                      <a:pt x="182" y="277"/>
                    </a:lnTo>
                    <a:lnTo>
                      <a:pt x="180" y="278"/>
                    </a:lnTo>
                    <a:lnTo>
                      <a:pt x="180" y="282"/>
                    </a:lnTo>
                    <a:lnTo>
                      <a:pt x="187" y="284"/>
                    </a:lnTo>
                    <a:lnTo>
                      <a:pt x="193" y="289"/>
                    </a:lnTo>
                    <a:lnTo>
                      <a:pt x="193" y="292"/>
                    </a:lnTo>
                    <a:lnTo>
                      <a:pt x="194" y="296"/>
                    </a:lnTo>
                    <a:lnTo>
                      <a:pt x="194" y="299"/>
                    </a:lnTo>
                    <a:lnTo>
                      <a:pt x="197" y="313"/>
                    </a:lnTo>
                    <a:lnTo>
                      <a:pt x="200" y="316"/>
                    </a:lnTo>
                    <a:lnTo>
                      <a:pt x="201" y="314"/>
                    </a:lnTo>
                    <a:lnTo>
                      <a:pt x="208" y="311"/>
                    </a:lnTo>
                    <a:lnTo>
                      <a:pt x="208" y="314"/>
                    </a:lnTo>
                    <a:lnTo>
                      <a:pt x="213" y="318"/>
                    </a:lnTo>
                    <a:lnTo>
                      <a:pt x="214" y="318"/>
                    </a:lnTo>
                    <a:lnTo>
                      <a:pt x="233" y="314"/>
                    </a:lnTo>
                    <a:lnTo>
                      <a:pt x="239" y="317"/>
                    </a:lnTo>
                    <a:lnTo>
                      <a:pt x="239" y="318"/>
                    </a:lnTo>
                    <a:lnTo>
                      <a:pt x="242" y="353"/>
                    </a:lnTo>
                    <a:lnTo>
                      <a:pt x="242" y="355"/>
                    </a:lnTo>
                    <a:lnTo>
                      <a:pt x="246" y="360"/>
                    </a:lnTo>
                    <a:lnTo>
                      <a:pt x="247" y="360"/>
                    </a:lnTo>
                    <a:lnTo>
                      <a:pt x="250" y="362"/>
                    </a:lnTo>
                    <a:lnTo>
                      <a:pt x="250" y="364"/>
                    </a:lnTo>
                    <a:lnTo>
                      <a:pt x="253" y="379"/>
                    </a:lnTo>
                    <a:lnTo>
                      <a:pt x="253" y="380"/>
                    </a:lnTo>
                    <a:lnTo>
                      <a:pt x="256" y="380"/>
                    </a:lnTo>
                    <a:lnTo>
                      <a:pt x="277" y="376"/>
                    </a:lnTo>
                    <a:lnTo>
                      <a:pt x="278" y="377"/>
                    </a:lnTo>
                    <a:lnTo>
                      <a:pt x="278" y="380"/>
                    </a:lnTo>
                    <a:lnTo>
                      <a:pt x="275" y="391"/>
                    </a:lnTo>
                    <a:lnTo>
                      <a:pt x="268" y="400"/>
                    </a:lnTo>
                    <a:lnTo>
                      <a:pt x="260" y="416"/>
                    </a:lnTo>
                    <a:lnTo>
                      <a:pt x="260" y="427"/>
                    </a:lnTo>
                    <a:lnTo>
                      <a:pt x="261" y="430"/>
                    </a:lnTo>
                    <a:lnTo>
                      <a:pt x="268" y="440"/>
                    </a:lnTo>
                    <a:lnTo>
                      <a:pt x="268" y="454"/>
                    </a:lnTo>
                    <a:lnTo>
                      <a:pt x="256" y="469"/>
                    </a:lnTo>
                    <a:lnTo>
                      <a:pt x="253" y="474"/>
                    </a:lnTo>
                    <a:lnTo>
                      <a:pt x="253" y="475"/>
                    </a:lnTo>
                    <a:lnTo>
                      <a:pt x="252" y="478"/>
                    </a:lnTo>
                    <a:lnTo>
                      <a:pt x="252" y="479"/>
                    </a:lnTo>
                    <a:lnTo>
                      <a:pt x="253" y="489"/>
                    </a:lnTo>
                    <a:lnTo>
                      <a:pt x="253" y="491"/>
                    </a:lnTo>
                    <a:lnTo>
                      <a:pt x="260" y="491"/>
                    </a:lnTo>
                    <a:lnTo>
                      <a:pt x="275" y="494"/>
                    </a:lnTo>
                    <a:lnTo>
                      <a:pt x="278" y="496"/>
                    </a:lnTo>
                    <a:lnTo>
                      <a:pt x="280" y="496"/>
                    </a:lnTo>
                    <a:lnTo>
                      <a:pt x="285" y="503"/>
                    </a:lnTo>
                    <a:lnTo>
                      <a:pt x="285" y="504"/>
                    </a:lnTo>
                    <a:lnTo>
                      <a:pt x="286" y="507"/>
                    </a:lnTo>
                    <a:lnTo>
                      <a:pt x="286" y="511"/>
                    </a:lnTo>
                    <a:lnTo>
                      <a:pt x="288" y="513"/>
                    </a:lnTo>
                    <a:lnTo>
                      <a:pt x="291" y="513"/>
                    </a:lnTo>
                    <a:lnTo>
                      <a:pt x="324" y="506"/>
                    </a:lnTo>
                    <a:lnTo>
                      <a:pt x="335" y="506"/>
                    </a:lnTo>
                    <a:lnTo>
                      <a:pt x="337" y="504"/>
                    </a:lnTo>
                    <a:lnTo>
                      <a:pt x="338" y="504"/>
                    </a:lnTo>
                    <a:lnTo>
                      <a:pt x="341" y="506"/>
                    </a:lnTo>
                    <a:lnTo>
                      <a:pt x="341" y="508"/>
                    </a:lnTo>
                    <a:lnTo>
                      <a:pt x="342" y="508"/>
                    </a:lnTo>
                    <a:lnTo>
                      <a:pt x="342" y="510"/>
                    </a:lnTo>
                    <a:lnTo>
                      <a:pt x="347" y="511"/>
                    </a:lnTo>
                    <a:lnTo>
                      <a:pt x="355" y="511"/>
                    </a:lnTo>
                    <a:lnTo>
                      <a:pt x="356" y="510"/>
                    </a:lnTo>
                    <a:lnTo>
                      <a:pt x="360" y="510"/>
                    </a:lnTo>
                    <a:lnTo>
                      <a:pt x="374" y="518"/>
                    </a:lnTo>
                    <a:lnTo>
                      <a:pt x="381" y="525"/>
                    </a:lnTo>
                    <a:lnTo>
                      <a:pt x="387" y="525"/>
                    </a:lnTo>
                    <a:lnTo>
                      <a:pt x="388" y="524"/>
                    </a:lnTo>
                    <a:lnTo>
                      <a:pt x="390" y="520"/>
                    </a:lnTo>
                    <a:lnTo>
                      <a:pt x="404" y="511"/>
                    </a:lnTo>
                    <a:lnTo>
                      <a:pt x="410" y="504"/>
                    </a:lnTo>
                    <a:lnTo>
                      <a:pt x="414" y="491"/>
                    </a:lnTo>
                    <a:lnTo>
                      <a:pt x="419" y="487"/>
                    </a:lnTo>
                    <a:lnTo>
                      <a:pt x="422" y="487"/>
                    </a:lnTo>
                    <a:lnTo>
                      <a:pt x="422" y="486"/>
                    </a:lnTo>
                    <a:lnTo>
                      <a:pt x="420" y="481"/>
                    </a:lnTo>
                    <a:lnTo>
                      <a:pt x="416" y="476"/>
                    </a:lnTo>
                    <a:lnTo>
                      <a:pt x="411" y="476"/>
                    </a:lnTo>
                    <a:lnTo>
                      <a:pt x="408" y="475"/>
                    </a:lnTo>
                    <a:lnTo>
                      <a:pt x="402" y="468"/>
                    </a:lnTo>
                    <a:lnTo>
                      <a:pt x="400" y="458"/>
                    </a:lnTo>
                    <a:lnTo>
                      <a:pt x="401" y="451"/>
                    </a:lnTo>
                    <a:lnTo>
                      <a:pt x="401" y="427"/>
                    </a:lnTo>
                    <a:lnTo>
                      <a:pt x="404" y="424"/>
                    </a:lnTo>
                    <a:lnTo>
                      <a:pt x="402" y="416"/>
                    </a:lnTo>
                    <a:lnTo>
                      <a:pt x="402" y="408"/>
                    </a:lnTo>
                    <a:lnTo>
                      <a:pt x="401" y="407"/>
                    </a:lnTo>
                    <a:lnTo>
                      <a:pt x="398" y="401"/>
                    </a:lnTo>
                    <a:lnTo>
                      <a:pt x="393" y="398"/>
                    </a:lnTo>
                    <a:lnTo>
                      <a:pt x="387" y="393"/>
                    </a:lnTo>
                    <a:lnTo>
                      <a:pt x="386" y="381"/>
                    </a:lnTo>
                    <a:lnTo>
                      <a:pt x="374" y="360"/>
                    </a:lnTo>
                    <a:lnTo>
                      <a:pt x="374" y="355"/>
                    </a:lnTo>
                    <a:lnTo>
                      <a:pt x="380" y="344"/>
                    </a:lnTo>
                    <a:lnTo>
                      <a:pt x="386" y="337"/>
                    </a:lnTo>
                    <a:lnTo>
                      <a:pt x="387" y="337"/>
                    </a:lnTo>
                    <a:lnTo>
                      <a:pt x="388" y="334"/>
                    </a:lnTo>
                    <a:lnTo>
                      <a:pt x="388" y="326"/>
                    </a:lnTo>
                    <a:lnTo>
                      <a:pt x="387" y="326"/>
                    </a:lnTo>
                    <a:lnTo>
                      <a:pt x="386" y="324"/>
                    </a:lnTo>
                    <a:lnTo>
                      <a:pt x="384" y="326"/>
                    </a:lnTo>
                    <a:lnTo>
                      <a:pt x="380" y="327"/>
                    </a:lnTo>
                    <a:lnTo>
                      <a:pt x="370" y="327"/>
                    </a:lnTo>
                    <a:lnTo>
                      <a:pt x="367" y="317"/>
                    </a:lnTo>
                    <a:lnTo>
                      <a:pt x="373" y="311"/>
                    </a:lnTo>
                    <a:lnTo>
                      <a:pt x="369" y="307"/>
                    </a:lnTo>
                    <a:lnTo>
                      <a:pt x="365" y="304"/>
                    </a:lnTo>
                    <a:lnTo>
                      <a:pt x="360" y="303"/>
                    </a:lnTo>
                    <a:lnTo>
                      <a:pt x="359" y="302"/>
                    </a:lnTo>
                    <a:lnTo>
                      <a:pt x="359" y="300"/>
                    </a:lnTo>
                    <a:lnTo>
                      <a:pt x="362" y="289"/>
                    </a:lnTo>
                    <a:lnTo>
                      <a:pt x="362" y="282"/>
                    </a:lnTo>
                    <a:lnTo>
                      <a:pt x="365" y="275"/>
                    </a:lnTo>
                    <a:lnTo>
                      <a:pt x="367" y="271"/>
                    </a:lnTo>
                    <a:lnTo>
                      <a:pt x="372" y="267"/>
                    </a:lnTo>
                    <a:lnTo>
                      <a:pt x="373" y="267"/>
                    </a:lnTo>
                    <a:lnTo>
                      <a:pt x="376" y="266"/>
                    </a:lnTo>
                    <a:lnTo>
                      <a:pt x="377" y="264"/>
                    </a:lnTo>
                    <a:lnTo>
                      <a:pt x="379" y="260"/>
                    </a:lnTo>
                    <a:lnTo>
                      <a:pt x="379" y="251"/>
                    </a:lnTo>
                    <a:lnTo>
                      <a:pt x="376" y="249"/>
                    </a:lnTo>
                    <a:lnTo>
                      <a:pt x="360" y="243"/>
                    </a:lnTo>
                    <a:lnTo>
                      <a:pt x="359" y="242"/>
                    </a:lnTo>
                    <a:lnTo>
                      <a:pt x="344" y="239"/>
                    </a:lnTo>
                    <a:lnTo>
                      <a:pt x="337" y="239"/>
                    </a:lnTo>
                    <a:lnTo>
                      <a:pt x="326" y="236"/>
                    </a:lnTo>
                    <a:lnTo>
                      <a:pt x="326" y="230"/>
                    </a:lnTo>
                    <a:lnTo>
                      <a:pt x="319" y="225"/>
                    </a:lnTo>
                    <a:lnTo>
                      <a:pt x="317" y="225"/>
                    </a:lnTo>
                    <a:lnTo>
                      <a:pt x="317" y="223"/>
                    </a:lnTo>
                    <a:lnTo>
                      <a:pt x="324" y="217"/>
                    </a:lnTo>
                    <a:lnTo>
                      <a:pt x="334" y="200"/>
                    </a:lnTo>
                    <a:lnTo>
                      <a:pt x="334" y="196"/>
                    </a:lnTo>
                    <a:lnTo>
                      <a:pt x="333" y="193"/>
                    </a:lnTo>
                    <a:lnTo>
                      <a:pt x="327" y="190"/>
                    </a:lnTo>
                    <a:lnTo>
                      <a:pt x="323" y="186"/>
                    </a:lnTo>
                    <a:lnTo>
                      <a:pt x="317" y="186"/>
                    </a:lnTo>
                    <a:lnTo>
                      <a:pt x="305" y="191"/>
                    </a:lnTo>
                    <a:lnTo>
                      <a:pt x="303" y="193"/>
                    </a:lnTo>
                    <a:lnTo>
                      <a:pt x="302" y="193"/>
                    </a:lnTo>
                    <a:lnTo>
                      <a:pt x="302" y="194"/>
                    </a:lnTo>
                    <a:lnTo>
                      <a:pt x="299" y="200"/>
                    </a:lnTo>
                    <a:lnTo>
                      <a:pt x="295" y="204"/>
                    </a:lnTo>
                    <a:lnTo>
                      <a:pt x="291" y="203"/>
                    </a:lnTo>
                    <a:lnTo>
                      <a:pt x="283" y="196"/>
                    </a:lnTo>
                    <a:lnTo>
                      <a:pt x="283" y="176"/>
                    </a:lnTo>
                    <a:lnTo>
                      <a:pt x="277" y="168"/>
                    </a:lnTo>
                    <a:lnTo>
                      <a:pt x="268" y="162"/>
                    </a:lnTo>
                    <a:lnTo>
                      <a:pt x="263" y="156"/>
                    </a:lnTo>
                    <a:lnTo>
                      <a:pt x="249" y="145"/>
                    </a:lnTo>
                    <a:lnTo>
                      <a:pt x="239" y="141"/>
                    </a:lnTo>
                    <a:lnTo>
                      <a:pt x="233" y="143"/>
                    </a:lnTo>
                    <a:lnTo>
                      <a:pt x="232" y="143"/>
                    </a:lnTo>
                    <a:lnTo>
                      <a:pt x="229" y="140"/>
                    </a:lnTo>
                    <a:lnTo>
                      <a:pt x="226" y="133"/>
                    </a:lnTo>
                    <a:lnTo>
                      <a:pt x="226" y="131"/>
                    </a:lnTo>
                    <a:lnTo>
                      <a:pt x="229" y="129"/>
                    </a:lnTo>
                    <a:lnTo>
                      <a:pt x="230" y="124"/>
                    </a:lnTo>
                    <a:lnTo>
                      <a:pt x="230" y="120"/>
                    </a:lnTo>
                    <a:lnTo>
                      <a:pt x="228" y="115"/>
                    </a:lnTo>
                    <a:lnTo>
                      <a:pt x="226" y="115"/>
                    </a:lnTo>
                    <a:lnTo>
                      <a:pt x="219" y="106"/>
                    </a:lnTo>
                    <a:lnTo>
                      <a:pt x="206" y="78"/>
                    </a:lnTo>
                    <a:lnTo>
                      <a:pt x="203" y="74"/>
                    </a:lnTo>
                    <a:lnTo>
                      <a:pt x="199" y="74"/>
                    </a:lnTo>
                    <a:lnTo>
                      <a:pt x="196" y="71"/>
                    </a:lnTo>
                    <a:lnTo>
                      <a:pt x="194" y="73"/>
                    </a:lnTo>
                    <a:lnTo>
                      <a:pt x="194" y="76"/>
                    </a:lnTo>
                    <a:lnTo>
                      <a:pt x="196" y="76"/>
                    </a:lnTo>
                    <a:lnTo>
                      <a:pt x="194" y="80"/>
                    </a:lnTo>
                    <a:lnTo>
                      <a:pt x="180" y="89"/>
                    </a:lnTo>
                    <a:lnTo>
                      <a:pt x="176" y="89"/>
                    </a:lnTo>
                    <a:lnTo>
                      <a:pt x="169" y="84"/>
                    </a:lnTo>
                    <a:lnTo>
                      <a:pt x="168" y="83"/>
                    </a:lnTo>
                    <a:lnTo>
                      <a:pt x="158" y="78"/>
                    </a:lnTo>
                    <a:lnTo>
                      <a:pt x="147" y="78"/>
                    </a:lnTo>
                    <a:lnTo>
                      <a:pt x="147" y="80"/>
                    </a:lnTo>
                    <a:lnTo>
                      <a:pt x="144" y="89"/>
                    </a:lnTo>
                    <a:lnTo>
                      <a:pt x="127" y="89"/>
                    </a:lnTo>
                    <a:lnTo>
                      <a:pt x="113" y="92"/>
                    </a:lnTo>
                    <a:lnTo>
                      <a:pt x="112" y="94"/>
                    </a:lnTo>
                    <a:lnTo>
                      <a:pt x="108" y="94"/>
                    </a:lnTo>
                    <a:lnTo>
                      <a:pt x="108" y="92"/>
                    </a:lnTo>
                    <a:lnTo>
                      <a:pt x="103" y="88"/>
                    </a:lnTo>
                    <a:lnTo>
                      <a:pt x="99" y="84"/>
                    </a:lnTo>
                    <a:lnTo>
                      <a:pt x="98" y="83"/>
                    </a:lnTo>
                    <a:lnTo>
                      <a:pt x="98" y="81"/>
                    </a:lnTo>
                    <a:lnTo>
                      <a:pt x="96" y="80"/>
                    </a:lnTo>
                    <a:lnTo>
                      <a:pt x="98" y="78"/>
                    </a:lnTo>
                    <a:lnTo>
                      <a:pt x="110" y="71"/>
                    </a:lnTo>
                    <a:lnTo>
                      <a:pt x="115" y="67"/>
                    </a:lnTo>
                    <a:lnTo>
                      <a:pt x="115" y="62"/>
                    </a:lnTo>
                    <a:lnTo>
                      <a:pt x="113" y="57"/>
                    </a:lnTo>
                    <a:lnTo>
                      <a:pt x="113" y="53"/>
                    </a:lnTo>
                    <a:lnTo>
                      <a:pt x="116" y="48"/>
                    </a:lnTo>
                    <a:lnTo>
                      <a:pt x="116" y="43"/>
                    </a:lnTo>
                    <a:lnTo>
                      <a:pt x="115" y="43"/>
                    </a:lnTo>
                    <a:lnTo>
                      <a:pt x="113" y="42"/>
                    </a:lnTo>
                    <a:lnTo>
                      <a:pt x="108" y="42"/>
                    </a:lnTo>
                    <a:lnTo>
                      <a:pt x="102" y="31"/>
                    </a:lnTo>
                    <a:lnTo>
                      <a:pt x="99" y="19"/>
                    </a:lnTo>
                    <a:lnTo>
                      <a:pt x="92" y="11"/>
                    </a:lnTo>
                    <a:lnTo>
                      <a:pt x="81" y="9"/>
                    </a:lnTo>
                    <a:lnTo>
                      <a:pt x="80" y="9"/>
                    </a:lnTo>
                    <a:lnTo>
                      <a:pt x="79" y="7"/>
                    </a:lnTo>
                    <a:lnTo>
                      <a:pt x="79" y="6"/>
                    </a:lnTo>
                    <a:lnTo>
                      <a:pt x="76" y="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66" name="Freeform 997">
                <a:extLst>
                  <a:ext uri="{FF2B5EF4-FFF2-40B4-BE49-F238E27FC236}">
                    <a16:creationId xmlns:a16="http://schemas.microsoft.com/office/drawing/2014/main" id="{94A0C005-2F86-D9C6-007E-AD793D2F6D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6" y="2827"/>
                <a:ext cx="151" cy="136"/>
              </a:xfrm>
              <a:custGeom>
                <a:avLst/>
                <a:gdLst>
                  <a:gd name="T0" fmla="*/ 293 w 602"/>
                  <a:gd name="T1" fmla="*/ 18 h 545"/>
                  <a:gd name="T2" fmla="*/ 221 w 602"/>
                  <a:gd name="T3" fmla="*/ 29 h 545"/>
                  <a:gd name="T4" fmla="*/ 219 w 602"/>
                  <a:gd name="T5" fmla="*/ 62 h 545"/>
                  <a:gd name="T6" fmla="*/ 253 w 602"/>
                  <a:gd name="T7" fmla="*/ 62 h 545"/>
                  <a:gd name="T8" fmla="*/ 246 w 602"/>
                  <a:gd name="T9" fmla="*/ 86 h 545"/>
                  <a:gd name="T10" fmla="*/ 215 w 602"/>
                  <a:gd name="T11" fmla="*/ 118 h 545"/>
                  <a:gd name="T12" fmla="*/ 176 w 602"/>
                  <a:gd name="T13" fmla="*/ 132 h 545"/>
                  <a:gd name="T14" fmla="*/ 129 w 602"/>
                  <a:gd name="T15" fmla="*/ 125 h 545"/>
                  <a:gd name="T16" fmla="*/ 120 w 602"/>
                  <a:gd name="T17" fmla="*/ 139 h 545"/>
                  <a:gd name="T18" fmla="*/ 116 w 602"/>
                  <a:gd name="T19" fmla="*/ 174 h 545"/>
                  <a:gd name="T20" fmla="*/ 112 w 602"/>
                  <a:gd name="T21" fmla="*/ 205 h 545"/>
                  <a:gd name="T22" fmla="*/ 118 w 602"/>
                  <a:gd name="T23" fmla="*/ 238 h 545"/>
                  <a:gd name="T24" fmla="*/ 87 w 602"/>
                  <a:gd name="T25" fmla="*/ 286 h 545"/>
                  <a:gd name="T26" fmla="*/ 74 w 602"/>
                  <a:gd name="T27" fmla="*/ 297 h 545"/>
                  <a:gd name="T28" fmla="*/ 45 w 602"/>
                  <a:gd name="T29" fmla="*/ 281 h 545"/>
                  <a:gd name="T30" fmla="*/ 31 w 602"/>
                  <a:gd name="T31" fmla="*/ 294 h 545"/>
                  <a:gd name="T32" fmla="*/ 11 w 602"/>
                  <a:gd name="T33" fmla="*/ 321 h 545"/>
                  <a:gd name="T34" fmla="*/ 35 w 602"/>
                  <a:gd name="T35" fmla="*/ 344 h 545"/>
                  <a:gd name="T36" fmla="*/ 35 w 602"/>
                  <a:gd name="T37" fmla="*/ 381 h 545"/>
                  <a:gd name="T38" fmla="*/ 3 w 602"/>
                  <a:gd name="T39" fmla="*/ 398 h 545"/>
                  <a:gd name="T40" fmla="*/ 24 w 602"/>
                  <a:gd name="T41" fmla="*/ 400 h 545"/>
                  <a:gd name="T42" fmla="*/ 18 w 602"/>
                  <a:gd name="T43" fmla="*/ 444 h 545"/>
                  <a:gd name="T44" fmla="*/ 13 w 602"/>
                  <a:gd name="T45" fmla="*/ 465 h 545"/>
                  <a:gd name="T46" fmla="*/ 72 w 602"/>
                  <a:gd name="T47" fmla="*/ 432 h 545"/>
                  <a:gd name="T48" fmla="*/ 112 w 602"/>
                  <a:gd name="T49" fmla="*/ 483 h 545"/>
                  <a:gd name="T50" fmla="*/ 134 w 602"/>
                  <a:gd name="T51" fmla="*/ 473 h 545"/>
                  <a:gd name="T52" fmla="*/ 151 w 602"/>
                  <a:gd name="T53" fmla="*/ 497 h 545"/>
                  <a:gd name="T54" fmla="*/ 164 w 602"/>
                  <a:gd name="T55" fmla="*/ 465 h 545"/>
                  <a:gd name="T56" fmla="*/ 183 w 602"/>
                  <a:gd name="T57" fmla="*/ 495 h 545"/>
                  <a:gd name="T58" fmla="*/ 211 w 602"/>
                  <a:gd name="T59" fmla="*/ 537 h 545"/>
                  <a:gd name="T60" fmla="*/ 243 w 602"/>
                  <a:gd name="T61" fmla="*/ 525 h 545"/>
                  <a:gd name="T62" fmla="*/ 257 w 602"/>
                  <a:gd name="T63" fmla="*/ 515 h 545"/>
                  <a:gd name="T64" fmla="*/ 253 w 602"/>
                  <a:gd name="T65" fmla="*/ 462 h 545"/>
                  <a:gd name="T66" fmla="*/ 286 w 602"/>
                  <a:gd name="T67" fmla="*/ 398 h 545"/>
                  <a:gd name="T68" fmla="*/ 314 w 602"/>
                  <a:gd name="T69" fmla="*/ 375 h 545"/>
                  <a:gd name="T70" fmla="*/ 369 w 602"/>
                  <a:gd name="T71" fmla="*/ 400 h 545"/>
                  <a:gd name="T72" fmla="*/ 463 w 602"/>
                  <a:gd name="T73" fmla="*/ 411 h 545"/>
                  <a:gd name="T74" fmla="*/ 483 w 602"/>
                  <a:gd name="T75" fmla="*/ 381 h 545"/>
                  <a:gd name="T76" fmla="*/ 545 w 602"/>
                  <a:gd name="T77" fmla="*/ 411 h 545"/>
                  <a:gd name="T78" fmla="*/ 577 w 602"/>
                  <a:gd name="T79" fmla="*/ 406 h 545"/>
                  <a:gd name="T80" fmla="*/ 592 w 602"/>
                  <a:gd name="T81" fmla="*/ 357 h 545"/>
                  <a:gd name="T82" fmla="*/ 602 w 602"/>
                  <a:gd name="T83" fmla="*/ 294 h 545"/>
                  <a:gd name="T84" fmla="*/ 571 w 602"/>
                  <a:gd name="T85" fmla="*/ 277 h 545"/>
                  <a:gd name="T86" fmla="*/ 538 w 602"/>
                  <a:gd name="T87" fmla="*/ 235 h 545"/>
                  <a:gd name="T88" fmla="*/ 518 w 602"/>
                  <a:gd name="T89" fmla="*/ 216 h 545"/>
                  <a:gd name="T90" fmla="*/ 506 w 602"/>
                  <a:gd name="T91" fmla="*/ 194 h 545"/>
                  <a:gd name="T92" fmla="*/ 467 w 602"/>
                  <a:gd name="T93" fmla="*/ 174 h 545"/>
                  <a:gd name="T94" fmla="*/ 447 w 602"/>
                  <a:gd name="T95" fmla="*/ 161 h 545"/>
                  <a:gd name="T96" fmla="*/ 460 w 602"/>
                  <a:gd name="T97" fmla="*/ 125 h 545"/>
                  <a:gd name="T98" fmla="*/ 492 w 602"/>
                  <a:gd name="T99" fmla="*/ 93 h 545"/>
                  <a:gd name="T100" fmla="*/ 470 w 602"/>
                  <a:gd name="T101" fmla="*/ 67 h 545"/>
                  <a:gd name="T102" fmla="*/ 450 w 602"/>
                  <a:gd name="T103" fmla="*/ 51 h 545"/>
                  <a:gd name="T104" fmla="*/ 425 w 602"/>
                  <a:gd name="T105" fmla="*/ 51 h 545"/>
                  <a:gd name="T106" fmla="*/ 352 w 602"/>
                  <a:gd name="T107" fmla="*/ 30 h 545"/>
                  <a:gd name="T108" fmla="*/ 331 w 602"/>
                  <a:gd name="T109" fmla="*/ 25 h 545"/>
                  <a:gd name="T110" fmla="*/ 324 w 602"/>
                  <a:gd name="T111" fmla="*/ 16 h 5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602" h="545">
                    <a:moveTo>
                      <a:pt x="316" y="6"/>
                    </a:moveTo>
                    <a:lnTo>
                      <a:pt x="314" y="0"/>
                    </a:lnTo>
                    <a:lnTo>
                      <a:pt x="309" y="0"/>
                    </a:lnTo>
                    <a:lnTo>
                      <a:pt x="302" y="5"/>
                    </a:lnTo>
                    <a:lnTo>
                      <a:pt x="299" y="13"/>
                    </a:lnTo>
                    <a:lnTo>
                      <a:pt x="299" y="18"/>
                    </a:lnTo>
                    <a:lnTo>
                      <a:pt x="293" y="18"/>
                    </a:lnTo>
                    <a:lnTo>
                      <a:pt x="270" y="13"/>
                    </a:lnTo>
                    <a:lnTo>
                      <a:pt x="259" y="13"/>
                    </a:lnTo>
                    <a:lnTo>
                      <a:pt x="243" y="19"/>
                    </a:lnTo>
                    <a:lnTo>
                      <a:pt x="231" y="20"/>
                    </a:lnTo>
                    <a:lnTo>
                      <a:pt x="228" y="20"/>
                    </a:lnTo>
                    <a:lnTo>
                      <a:pt x="225" y="23"/>
                    </a:lnTo>
                    <a:lnTo>
                      <a:pt x="221" y="29"/>
                    </a:lnTo>
                    <a:lnTo>
                      <a:pt x="214" y="36"/>
                    </a:lnTo>
                    <a:lnTo>
                      <a:pt x="210" y="47"/>
                    </a:lnTo>
                    <a:lnTo>
                      <a:pt x="210" y="48"/>
                    </a:lnTo>
                    <a:lnTo>
                      <a:pt x="211" y="53"/>
                    </a:lnTo>
                    <a:lnTo>
                      <a:pt x="214" y="57"/>
                    </a:lnTo>
                    <a:lnTo>
                      <a:pt x="214" y="58"/>
                    </a:lnTo>
                    <a:lnTo>
                      <a:pt x="219" y="62"/>
                    </a:lnTo>
                    <a:lnTo>
                      <a:pt x="225" y="62"/>
                    </a:lnTo>
                    <a:lnTo>
                      <a:pt x="231" y="61"/>
                    </a:lnTo>
                    <a:lnTo>
                      <a:pt x="232" y="61"/>
                    </a:lnTo>
                    <a:lnTo>
                      <a:pt x="238" y="58"/>
                    </a:lnTo>
                    <a:lnTo>
                      <a:pt x="242" y="57"/>
                    </a:lnTo>
                    <a:lnTo>
                      <a:pt x="243" y="57"/>
                    </a:lnTo>
                    <a:lnTo>
                      <a:pt x="253" y="62"/>
                    </a:lnTo>
                    <a:lnTo>
                      <a:pt x="254" y="62"/>
                    </a:lnTo>
                    <a:lnTo>
                      <a:pt x="256" y="67"/>
                    </a:lnTo>
                    <a:lnTo>
                      <a:pt x="267" y="79"/>
                    </a:lnTo>
                    <a:lnTo>
                      <a:pt x="263" y="87"/>
                    </a:lnTo>
                    <a:lnTo>
                      <a:pt x="261" y="89"/>
                    </a:lnTo>
                    <a:lnTo>
                      <a:pt x="257" y="89"/>
                    </a:lnTo>
                    <a:lnTo>
                      <a:pt x="246" y="86"/>
                    </a:lnTo>
                    <a:lnTo>
                      <a:pt x="233" y="86"/>
                    </a:lnTo>
                    <a:lnTo>
                      <a:pt x="224" y="89"/>
                    </a:lnTo>
                    <a:lnTo>
                      <a:pt x="221" y="94"/>
                    </a:lnTo>
                    <a:lnTo>
                      <a:pt x="219" y="99"/>
                    </a:lnTo>
                    <a:lnTo>
                      <a:pt x="219" y="103"/>
                    </a:lnTo>
                    <a:lnTo>
                      <a:pt x="218" y="104"/>
                    </a:lnTo>
                    <a:lnTo>
                      <a:pt x="215" y="118"/>
                    </a:lnTo>
                    <a:lnTo>
                      <a:pt x="212" y="124"/>
                    </a:lnTo>
                    <a:lnTo>
                      <a:pt x="211" y="125"/>
                    </a:lnTo>
                    <a:lnTo>
                      <a:pt x="207" y="139"/>
                    </a:lnTo>
                    <a:lnTo>
                      <a:pt x="206" y="138"/>
                    </a:lnTo>
                    <a:lnTo>
                      <a:pt x="190" y="138"/>
                    </a:lnTo>
                    <a:lnTo>
                      <a:pt x="182" y="136"/>
                    </a:lnTo>
                    <a:lnTo>
                      <a:pt x="176" y="132"/>
                    </a:lnTo>
                    <a:lnTo>
                      <a:pt x="171" y="127"/>
                    </a:lnTo>
                    <a:lnTo>
                      <a:pt x="165" y="124"/>
                    </a:lnTo>
                    <a:lnTo>
                      <a:pt x="151" y="127"/>
                    </a:lnTo>
                    <a:lnTo>
                      <a:pt x="149" y="127"/>
                    </a:lnTo>
                    <a:lnTo>
                      <a:pt x="147" y="128"/>
                    </a:lnTo>
                    <a:lnTo>
                      <a:pt x="132" y="127"/>
                    </a:lnTo>
                    <a:lnTo>
                      <a:pt x="129" y="125"/>
                    </a:lnTo>
                    <a:lnTo>
                      <a:pt x="125" y="125"/>
                    </a:lnTo>
                    <a:lnTo>
                      <a:pt x="125" y="127"/>
                    </a:lnTo>
                    <a:lnTo>
                      <a:pt x="123" y="127"/>
                    </a:lnTo>
                    <a:lnTo>
                      <a:pt x="122" y="128"/>
                    </a:lnTo>
                    <a:lnTo>
                      <a:pt x="122" y="130"/>
                    </a:lnTo>
                    <a:lnTo>
                      <a:pt x="120" y="138"/>
                    </a:lnTo>
                    <a:lnTo>
                      <a:pt x="120" y="139"/>
                    </a:lnTo>
                    <a:lnTo>
                      <a:pt x="122" y="140"/>
                    </a:lnTo>
                    <a:lnTo>
                      <a:pt x="127" y="156"/>
                    </a:lnTo>
                    <a:lnTo>
                      <a:pt x="126" y="156"/>
                    </a:lnTo>
                    <a:lnTo>
                      <a:pt x="113" y="160"/>
                    </a:lnTo>
                    <a:lnTo>
                      <a:pt x="113" y="164"/>
                    </a:lnTo>
                    <a:lnTo>
                      <a:pt x="115" y="171"/>
                    </a:lnTo>
                    <a:lnTo>
                      <a:pt x="116" y="174"/>
                    </a:lnTo>
                    <a:lnTo>
                      <a:pt x="122" y="188"/>
                    </a:lnTo>
                    <a:lnTo>
                      <a:pt x="125" y="192"/>
                    </a:lnTo>
                    <a:lnTo>
                      <a:pt x="125" y="194"/>
                    </a:lnTo>
                    <a:lnTo>
                      <a:pt x="122" y="195"/>
                    </a:lnTo>
                    <a:lnTo>
                      <a:pt x="115" y="203"/>
                    </a:lnTo>
                    <a:lnTo>
                      <a:pt x="112" y="203"/>
                    </a:lnTo>
                    <a:lnTo>
                      <a:pt x="112" y="205"/>
                    </a:lnTo>
                    <a:lnTo>
                      <a:pt x="109" y="206"/>
                    </a:lnTo>
                    <a:lnTo>
                      <a:pt x="106" y="210"/>
                    </a:lnTo>
                    <a:lnTo>
                      <a:pt x="106" y="216"/>
                    </a:lnTo>
                    <a:lnTo>
                      <a:pt x="109" y="221"/>
                    </a:lnTo>
                    <a:lnTo>
                      <a:pt x="113" y="226"/>
                    </a:lnTo>
                    <a:lnTo>
                      <a:pt x="119" y="230"/>
                    </a:lnTo>
                    <a:lnTo>
                      <a:pt x="118" y="238"/>
                    </a:lnTo>
                    <a:lnTo>
                      <a:pt x="112" y="244"/>
                    </a:lnTo>
                    <a:lnTo>
                      <a:pt x="105" y="257"/>
                    </a:lnTo>
                    <a:lnTo>
                      <a:pt x="99" y="273"/>
                    </a:lnTo>
                    <a:lnTo>
                      <a:pt x="99" y="274"/>
                    </a:lnTo>
                    <a:lnTo>
                      <a:pt x="97" y="274"/>
                    </a:lnTo>
                    <a:lnTo>
                      <a:pt x="91" y="277"/>
                    </a:lnTo>
                    <a:lnTo>
                      <a:pt x="87" y="286"/>
                    </a:lnTo>
                    <a:lnTo>
                      <a:pt x="87" y="291"/>
                    </a:lnTo>
                    <a:lnTo>
                      <a:pt x="84" y="297"/>
                    </a:lnTo>
                    <a:lnTo>
                      <a:pt x="82" y="298"/>
                    </a:lnTo>
                    <a:lnTo>
                      <a:pt x="80" y="300"/>
                    </a:lnTo>
                    <a:lnTo>
                      <a:pt x="77" y="300"/>
                    </a:lnTo>
                    <a:lnTo>
                      <a:pt x="77" y="298"/>
                    </a:lnTo>
                    <a:lnTo>
                      <a:pt x="74" y="297"/>
                    </a:lnTo>
                    <a:lnTo>
                      <a:pt x="73" y="297"/>
                    </a:lnTo>
                    <a:lnTo>
                      <a:pt x="62" y="290"/>
                    </a:lnTo>
                    <a:lnTo>
                      <a:pt x="56" y="288"/>
                    </a:lnTo>
                    <a:lnTo>
                      <a:pt x="56" y="287"/>
                    </a:lnTo>
                    <a:lnTo>
                      <a:pt x="52" y="287"/>
                    </a:lnTo>
                    <a:lnTo>
                      <a:pt x="46" y="283"/>
                    </a:lnTo>
                    <a:lnTo>
                      <a:pt x="45" y="281"/>
                    </a:lnTo>
                    <a:lnTo>
                      <a:pt x="42" y="280"/>
                    </a:lnTo>
                    <a:lnTo>
                      <a:pt x="42" y="279"/>
                    </a:lnTo>
                    <a:lnTo>
                      <a:pt x="41" y="279"/>
                    </a:lnTo>
                    <a:lnTo>
                      <a:pt x="39" y="280"/>
                    </a:lnTo>
                    <a:lnTo>
                      <a:pt x="35" y="283"/>
                    </a:lnTo>
                    <a:lnTo>
                      <a:pt x="31" y="290"/>
                    </a:lnTo>
                    <a:lnTo>
                      <a:pt x="31" y="294"/>
                    </a:lnTo>
                    <a:lnTo>
                      <a:pt x="34" y="303"/>
                    </a:lnTo>
                    <a:lnTo>
                      <a:pt x="34" y="308"/>
                    </a:lnTo>
                    <a:lnTo>
                      <a:pt x="32" y="310"/>
                    </a:lnTo>
                    <a:lnTo>
                      <a:pt x="28" y="310"/>
                    </a:lnTo>
                    <a:lnTo>
                      <a:pt x="18" y="317"/>
                    </a:lnTo>
                    <a:lnTo>
                      <a:pt x="15" y="319"/>
                    </a:lnTo>
                    <a:lnTo>
                      <a:pt x="11" y="321"/>
                    </a:lnTo>
                    <a:lnTo>
                      <a:pt x="11" y="322"/>
                    </a:lnTo>
                    <a:lnTo>
                      <a:pt x="20" y="332"/>
                    </a:lnTo>
                    <a:lnTo>
                      <a:pt x="21" y="331"/>
                    </a:lnTo>
                    <a:lnTo>
                      <a:pt x="25" y="333"/>
                    </a:lnTo>
                    <a:lnTo>
                      <a:pt x="28" y="333"/>
                    </a:lnTo>
                    <a:lnTo>
                      <a:pt x="34" y="340"/>
                    </a:lnTo>
                    <a:lnTo>
                      <a:pt x="35" y="344"/>
                    </a:lnTo>
                    <a:lnTo>
                      <a:pt x="31" y="348"/>
                    </a:lnTo>
                    <a:lnTo>
                      <a:pt x="31" y="351"/>
                    </a:lnTo>
                    <a:lnTo>
                      <a:pt x="32" y="358"/>
                    </a:lnTo>
                    <a:lnTo>
                      <a:pt x="35" y="365"/>
                    </a:lnTo>
                    <a:lnTo>
                      <a:pt x="37" y="367"/>
                    </a:lnTo>
                    <a:lnTo>
                      <a:pt x="35" y="368"/>
                    </a:lnTo>
                    <a:lnTo>
                      <a:pt x="35" y="381"/>
                    </a:lnTo>
                    <a:lnTo>
                      <a:pt x="34" y="385"/>
                    </a:lnTo>
                    <a:lnTo>
                      <a:pt x="28" y="385"/>
                    </a:lnTo>
                    <a:lnTo>
                      <a:pt x="21" y="384"/>
                    </a:lnTo>
                    <a:lnTo>
                      <a:pt x="15" y="384"/>
                    </a:lnTo>
                    <a:lnTo>
                      <a:pt x="7" y="385"/>
                    </a:lnTo>
                    <a:lnTo>
                      <a:pt x="3" y="396"/>
                    </a:lnTo>
                    <a:lnTo>
                      <a:pt x="3" y="398"/>
                    </a:lnTo>
                    <a:lnTo>
                      <a:pt x="5" y="399"/>
                    </a:lnTo>
                    <a:lnTo>
                      <a:pt x="6" y="403"/>
                    </a:lnTo>
                    <a:lnTo>
                      <a:pt x="7" y="404"/>
                    </a:lnTo>
                    <a:lnTo>
                      <a:pt x="10" y="403"/>
                    </a:lnTo>
                    <a:lnTo>
                      <a:pt x="13" y="403"/>
                    </a:lnTo>
                    <a:lnTo>
                      <a:pt x="18" y="399"/>
                    </a:lnTo>
                    <a:lnTo>
                      <a:pt x="24" y="400"/>
                    </a:lnTo>
                    <a:lnTo>
                      <a:pt x="27" y="404"/>
                    </a:lnTo>
                    <a:lnTo>
                      <a:pt x="29" y="406"/>
                    </a:lnTo>
                    <a:lnTo>
                      <a:pt x="35" y="414"/>
                    </a:lnTo>
                    <a:lnTo>
                      <a:pt x="35" y="417"/>
                    </a:lnTo>
                    <a:lnTo>
                      <a:pt x="34" y="427"/>
                    </a:lnTo>
                    <a:lnTo>
                      <a:pt x="28" y="438"/>
                    </a:lnTo>
                    <a:lnTo>
                      <a:pt x="18" y="444"/>
                    </a:lnTo>
                    <a:lnTo>
                      <a:pt x="14" y="445"/>
                    </a:lnTo>
                    <a:lnTo>
                      <a:pt x="3" y="451"/>
                    </a:lnTo>
                    <a:lnTo>
                      <a:pt x="2" y="452"/>
                    </a:lnTo>
                    <a:lnTo>
                      <a:pt x="0" y="452"/>
                    </a:lnTo>
                    <a:lnTo>
                      <a:pt x="2" y="453"/>
                    </a:lnTo>
                    <a:lnTo>
                      <a:pt x="5" y="462"/>
                    </a:lnTo>
                    <a:lnTo>
                      <a:pt x="13" y="465"/>
                    </a:lnTo>
                    <a:lnTo>
                      <a:pt x="29" y="465"/>
                    </a:lnTo>
                    <a:lnTo>
                      <a:pt x="39" y="466"/>
                    </a:lnTo>
                    <a:lnTo>
                      <a:pt x="45" y="465"/>
                    </a:lnTo>
                    <a:lnTo>
                      <a:pt x="46" y="462"/>
                    </a:lnTo>
                    <a:lnTo>
                      <a:pt x="56" y="448"/>
                    </a:lnTo>
                    <a:lnTo>
                      <a:pt x="72" y="431"/>
                    </a:lnTo>
                    <a:lnTo>
                      <a:pt x="72" y="432"/>
                    </a:lnTo>
                    <a:lnTo>
                      <a:pt x="73" y="432"/>
                    </a:lnTo>
                    <a:lnTo>
                      <a:pt x="72" y="434"/>
                    </a:lnTo>
                    <a:lnTo>
                      <a:pt x="70" y="437"/>
                    </a:lnTo>
                    <a:lnTo>
                      <a:pt x="70" y="448"/>
                    </a:lnTo>
                    <a:lnTo>
                      <a:pt x="74" y="456"/>
                    </a:lnTo>
                    <a:lnTo>
                      <a:pt x="95" y="480"/>
                    </a:lnTo>
                    <a:lnTo>
                      <a:pt x="112" y="483"/>
                    </a:lnTo>
                    <a:lnTo>
                      <a:pt x="114" y="483"/>
                    </a:lnTo>
                    <a:lnTo>
                      <a:pt x="120" y="477"/>
                    </a:lnTo>
                    <a:lnTo>
                      <a:pt x="122" y="474"/>
                    </a:lnTo>
                    <a:lnTo>
                      <a:pt x="125" y="473"/>
                    </a:lnTo>
                    <a:lnTo>
                      <a:pt x="130" y="466"/>
                    </a:lnTo>
                    <a:lnTo>
                      <a:pt x="133" y="470"/>
                    </a:lnTo>
                    <a:lnTo>
                      <a:pt x="134" y="473"/>
                    </a:lnTo>
                    <a:lnTo>
                      <a:pt x="134" y="474"/>
                    </a:lnTo>
                    <a:lnTo>
                      <a:pt x="133" y="476"/>
                    </a:lnTo>
                    <a:lnTo>
                      <a:pt x="133" y="484"/>
                    </a:lnTo>
                    <a:lnTo>
                      <a:pt x="136" y="501"/>
                    </a:lnTo>
                    <a:lnTo>
                      <a:pt x="140" y="502"/>
                    </a:lnTo>
                    <a:lnTo>
                      <a:pt x="145" y="499"/>
                    </a:lnTo>
                    <a:lnTo>
                      <a:pt x="151" y="497"/>
                    </a:lnTo>
                    <a:lnTo>
                      <a:pt x="158" y="492"/>
                    </a:lnTo>
                    <a:lnTo>
                      <a:pt x="159" y="492"/>
                    </a:lnTo>
                    <a:lnTo>
                      <a:pt x="159" y="490"/>
                    </a:lnTo>
                    <a:lnTo>
                      <a:pt x="157" y="473"/>
                    </a:lnTo>
                    <a:lnTo>
                      <a:pt x="157" y="471"/>
                    </a:lnTo>
                    <a:lnTo>
                      <a:pt x="159" y="470"/>
                    </a:lnTo>
                    <a:lnTo>
                      <a:pt x="164" y="465"/>
                    </a:lnTo>
                    <a:lnTo>
                      <a:pt x="165" y="466"/>
                    </a:lnTo>
                    <a:lnTo>
                      <a:pt x="165" y="471"/>
                    </a:lnTo>
                    <a:lnTo>
                      <a:pt x="166" y="478"/>
                    </a:lnTo>
                    <a:lnTo>
                      <a:pt x="169" y="485"/>
                    </a:lnTo>
                    <a:lnTo>
                      <a:pt x="178" y="497"/>
                    </a:lnTo>
                    <a:lnTo>
                      <a:pt x="180" y="497"/>
                    </a:lnTo>
                    <a:lnTo>
                      <a:pt x="183" y="495"/>
                    </a:lnTo>
                    <a:lnTo>
                      <a:pt x="187" y="495"/>
                    </a:lnTo>
                    <a:lnTo>
                      <a:pt x="196" y="511"/>
                    </a:lnTo>
                    <a:lnTo>
                      <a:pt x="197" y="518"/>
                    </a:lnTo>
                    <a:lnTo>
                      <a:pt x="197" y="533"/>
                    </a:lnTo>
                    <a:lnTo>
                      <a:pt x="201" y="544"/>
                    </a:lnTo>
                    <a:lnTo>
                      <a:pt x="207" y="545"/>
                    </a:lnTo>
                    <a:lnTo>
                      <a:pt x="211" y="537"/>
                    </a:lnTo>
                    <a:lnTo>
                      <a:pt x="219" y="530"/>
                    </a:lnTo>
                    <a:lnTo>
                      <a:pt x="222" y="529"/>
                    </a:lnTo>
                    <a:lnTo>
                      <a:pt x="224" y="528"/>
                    </a:lnTo>
                    <a:lnTo>
                      <a:pt x="225" y="525"/>
                    </a:lnTo>
                    <a:lnTo>
                      <a:pt x="231" y="523"/>
                    </a:lnTo>
                    <a:lnTo>
                      <a:pt x="238" y="523"/>
                    </a:lnTo>
                    <a:lnTo>
                      <a:pt x="243" y="525"/>
                    </a:lnTo>
                    <a:lnTo>
                      <a:pt x="247" y="525"/>
                    </a:lnTo>
                    <a:lnTo>
                      <a:pt x="252" y="520"/>
                    </a:lnTo>
                    <a:lnTo>
                      <a:pt x="253" y="520"/>
                    </a:lnTo>
                    <a:lnTo>
                      <a:pt x="257" y="519"/>
                    </a:lnTo>
                    <a:lnTo>
                      <a:pt x="259" y="519"/>
                    </a:lnTo>
                    <a:lnTo>
                      <a:pt x="257" y="518"/>
                    </a:lnTo>
                    <a:lnTo>
                      <a:pt x="257" y="515"/>
                    </a:lnTo>
                    <a:lnTo>
                      <a:pt x="256" y="511"/>
                    </a:lnTo>
                    <a:lnTo>
                      <a:pt x="256" y="499"/>
                    </a:lnTo>
                    <a:lnTo>
                      <a:pt x="253" y="473"/>
                    </a:lnTo>
                    <a:lnTo>
                      <a:pt x="252" y="468"/>
                    </a:lnTo>
                    <a:lnTo>
                      <a:pt x="252" y="466"/>
                    </a:lnTo>
                    <a:lnTo>
                      <a:pt x="254" y="463"/>
                    </a:lnTo>
                    <a:lnTo>
                      <a:pt x="253" y="462"/>
                    </a:lnTo>
                    <a:lnTo>
                      <a:pt x="246" y="448"/>
                    </a:lnTo>
                    <a:lnTo>
                      <a:pt x="247" y="438"/>
                    </a:lnTo>
                    <a:lnTo>
                      <a:pt x="245" y="421"/>
                    </a:lnTo>
                    <a:lnTo>
                      <a:pt x="245" y="418"/>
                    </a:lnTo>
                    <a:lnTo>
                      <a:pt x="253" y="410"/>
                    </a:lnTo>
                    <a:lnTo>
                      <a:pt x="254" y="410"/>
                    </a:lnTo>
                    <a:lnTo>
                      <a:pt x="286" y="398"/>
                    </a:lnTo>
                    <a:lnTo>
                      <a:pt x="300" y="400"/>
                    </a:lnTo>
                    <a:lnTo>
                      <a:pt x="307" y="399"/>
                    </a:lnTo>
                    <a:lnTo>
                      <a:pt x="307" y="396"/>
                    </a:lnTo>
                    <a:lnTo>
                      <a:pt x="310" y="389"/>
                    </a:lnTo>
                    <a:lnTo>
                      <a:pt x="312" y="379"/>
                    </a:lnTo>
                    <a:lnTo>
                      <a:pt x="313" y="375"/>
                    </a:lnTo>
                    <a:lnTo>
                      <a:pt x="314" y="375"/>
                    </a:lnTo>
                    <a:lnTo>
                      <a:pt x="323" y="377"/>
                    </a:lnTo>
                    <a:lnTo>
                      <a:pt x="345" y="378"/>
                    </a:lnTo>
                    <a:lnTo>
                      <a:pt x="346" y="377"/>
                    </a:lnTo>
                    <a:lnTo>
                      <a:pt x="348" y="377"/>
                    </a:lnTo>
                    <a:lnTo>
                      <a:pt x="355" y="379"/>
                    </a:lnTo>
                    <a:lnTo>
                      <a:pt x="365" y="386"/>
                    </a:lnTo>
                    <a:lnTo>
                      <a:pt x="369" y="400"/>
                    </a:lnTo>
                    <a:lnTo>
                      <a:pt x="384" y="400"/>
                    </a:lnTo>
                    <a:lnTo>
                      <a:pt x="412" y="396"/>
                    </a:lnTo>
                    <a:lnTo>
                      <a:pt x="433" y="396"/>
                    </a:lnTo>
                    <a:lnTo>
                      <a:pt x="434" y="398"/>
                    </a:lnTo>
                    <a:lnTo>
                      <a:pt x="446" y="413"/>
                    </a:lnTo>
                    <a:lnTo>
                      <a:pt x="456" y="413"/>
                    </a:lnTo>
                    <a:lnTo>
                      <a:pt x="463" y="411"/>
                    </a:lnTo>
                    <a:lnTo>
                      <a:pt x="465" y="404"/>
                    </a:lnTo>
                    <a:lnTo>
                      <a:pt x="464" y="395"/>
                    </a:lnTo>
                    <a:lnTo>
                      <a:pt x="464" y="388"/>
                    </a:lnTo>
                    <a:lnTo>
                      <a:pt x="465" y="379"/>
                    </a:lnTo>
                    <a:lnTo>
                      <a:pt x="465" y="377"/>
                    </a:lnTo>
                    <a:lnTo>
                      <a:pt x="470" y="375"/>
                    </a:lnTo>
                    <a:lnTo>
                      <a:pt x="483" y="381"/>
                    </a:lnTo>
                    <a:lnTo>
                      <a:pt x="485" y="382"/>
                    </a:lnTo>
                    <a:lnTo>
                      <a:pt x="510" y="399"/>
                    </a:lnTo>
                    <a:lnTo>
                      <a:pt x="514" y="407"/>
                    </a:lnTo>
                    <a:lnTo>
                      <a:pt x="518" y="411"/>
                    </a:lnTo>
                    <a:lnTo>
                      <a:pt x="525" y="413"/>
                    </a:lnTo>
                    <a:lnTo>
                      <a:pt x="527" y="411"/>
                    </a:lnTo>
                    <a:lnTo>
                      <a:pt x="545" y="411"/>
                    </a:lnTo>
                    <a:lnTo>
                      <a:pt x="554" y="410"/>
                    </a:lnTo>
                    <a:lnTo>
                      <a:pt x="570" y="413"/>
                    </a:lnTo>
                    <a:lnTo>
                      <a:pt x="573" y="413"/>
                    </a:lnTo>
                    <a:lnTo>
                      <a:pt x="574" y="410"/>
                    </a:lnTo>
                    <a:lnTo>
                      <a:pt x="576" y="408"/>
                    </a:lnTo>
                    <a:lnTo>
                      <a:pt x="577" y="408"/>
                    </a:lnTo>
                    <a:lnTo>
                      <a:pt x="577" y="406"/>
                    </a:lnTo>
                    <a:lnTo>
                      <a:pt x="576" y="396"/>
                    </a:lnTo>
                    <a:lnTo>
                      <a:pt x="576" y="395"/>
                    </a:lnTo>
                    <a:lnTo>
                      <a:pt x="577" y="392"/>
                    </a:lnTo>
                    <a:lnTo>
                      <a:pt x="577" y="391"/>
                    </a:lnTo>
                    <a:lnTo>
                      <a:pt x="580" y="386"/>
                    </a:lnTo>
                    <a:lnTo>
                      <a:pt x="592" y="371"/>
                    </a:lnTo>
                    <a:lnTo>
                      <a:pt x="592" y="357"/>
                    </a:lnTo>
                    <a:lnTo>
                      <a:pt x="585" y="347"/>
                    </a:lnTo>
                    <a:lnTo>
                      <a:pt x="584" y="344"/>
                    </a:lnTo>
                    <a:lnTo>
                      <a:pt x="584" y="333"/>
                    </a:lnTo>
                    <a:lnTo>
                      <a:pt x="592" y="317"/>
                    </a:lnTo>
                    <a:lnTo>
                      <a:pt x="599" y="308"/>
                    </a:lnTo>
                    <a:lnTo>
                      <a:pt x="602" y="297"/>
                    </a:lnTo>
                    <a:lnTo>
                      <a:pt x="602" y="294"/>
                    </a:lnTo>
                    <a:lnTo>
                      <a:pt x="601" y="293"/>
                    </a:lnTo>
                    <a:lnTo>
                      <a:pt x="580" y="297"/>
                    </a:lnTo>
                    <a:lnTo>
                      <a:pt x="577" y="297"/>
                    </a:lnTo>
                    <a:lnTo>
                      <a:pt x="577" y="296"/>
                    </a:lnTo>
                    <a:lnTo>
                      <a:pt x="574" y="281"/>
                    </a:lnTo>
                    <a:lnTo>
                      <a:pt x="574" y="279"/>
                    </a:lnTo>
                    <a:lnTo>
                      <a:pt x="571" y="277"/>
                    </a:lnTo>
                    <a:lnTo>
                      <a:pt x="570" y="277"/>
                    </a:lnTo>
                    <a:lnTo>
                      <a:pt x="566" y="272"/>
                    </a:lnTo>
                    <a:lnTo>
                      <a:pt x="566" y="270"/>
                    </a:lnTo>
                    <a:lnTo>
                      <a:pt x="563" y="235"/>
                    </a:lnTo>
                    <a:lnTo>
                      <a:pt x="563" y="234"/>
                    </a:lnTo>
                    <a:lnTo>
                      <a:pt x="557" y="231"/>
                    </a:lnTo>
                    <a:lnTo>
                      <a:pt x="538" y="235"/>
                    </a:lnTo>
                    <a:lnTo>
                      <a:pt x="537" y="235"/>
                    </a:lnTo>
                    <a:lnTo>
                      <a:pt x="532" y="231"/>
                    </a:lnTo>
                    <a:lnTo>
                      <a:pt x="532" y="228"/>
                    </a:lnTo>
                    <a:lnTo>
                      <a:pt x="525" y="231"/>
                    </a:lnTo>
                    <a:lnTo>
                      <a:pt x="524" y="233"/>
                    </a:lnTo>
                    <a:lnTo>
                      <a:pt x="521" y="230"/>
                    </a:lnTo>
                    <a:lnTo>
                      <a:pt x="518" y="216"/>
                    </a:lnTo>
                    <a:lnTo>
                      <a:pt x="518" y="213"/>
                    </a:lnTo>
                    <a:lnTo>
                      <a:pt x="517" y="209"/>
                    </a:lnTo>
                    <a:lnTo>
                      <a:pt x="517" y="206"/>
                    </a:lnTo>
                    <a:lnTo>
                      <a:pt x="511" y="201"/>
                    </a:lnTo>
                    <a:lnTo>
                      <a:pt x="504" y="199"/>
                    </a:lnTo>
                    <a:lnTo>
                      <a:pt x="504" y="195"/>
                    </a:lnTo>
                    <a:lnTo>
                      <a:pt x="506" y="194"/>
                    </a:lnTo>
                    <a:lnTo>
                      <a:pt x="506" y="191"/>
                    </a:lnTo>
                    <a:lnTo>
                      <a:pt x="503" y="190"/>
                    </a:lnTo>
                    <a:lnTo>
                      <a:pt x="499" y="191"/>
                    </a:lnTo>
                    <a:lnTo>
                      <a:pt x="492" y="188"/>
                    </a:lnTo>
                    <a:lnTo>
                      <a:pt x="489" y="184"/>
                    </a:lnTo>
                    <a:lnTo>
                      <a:pt x="478" y="175"/>
                    </a:lnTo>
                    <a:lnTo>
                      <a:pt x="467" y="174"/>
                    </a:lnTo>
                    <a:lnTo>
                      <a:pt x="465" y="174"/>
                    </a:lnTo>
                    <a:lnTo>
                      <a:pt x="451" y="177"/>
                    </a:lnTo>
                    <a:lnTo>
                      <a:pt x="450" y="173"/>
                    </a:lnTo>
                    <a:lnTo>
                      <a:pt x="449" y="171"/>
                    </a:lnTo>
                    <a:lnTo>
                      <a:pt x="444" y="171"/>
                    </a:lnTo>
                    <a:lnTo>
                      <a:pt x="443" y="166"/>
                    </a:lnTo>
                    <a:lnTo>
                      <a:pt x="447" y="161"/>
                    </a:lnTo>
                    <a:lnTo>
                      <a:pt x="453" y="161"/>
                    </a:lnTo>
                    <a:lnTo>
                      <a:pt x="465" y="159"/>
                    </a:lnTo>
                    <a:lnTo>
                      <a:pt x="467" y="159"/>
                    </a:lnTo>
                    <a:lnTo>
                      <a:pt x="467" y="152"/>
                    </a:lnTo>
                    <a:lnTo>
                      <a:pt x="465" y="152"/>
                    </a:lnTo>
                    <a:lnTo>
                      <a:pt x="460" y="134"/>
                    </a:lnTo>
                    <a:lnTo>
                      <a:pt x="460" y="125"/>
                    </a:lnTo>
                    <a:lnTo>
                      <a:pt x="464" y="113"/>
                    </a:lnTo>
                    <a:lnTo>
                      <a:pt x="472" y="104"/>
                    </a:lnTo>
                    <a:lnTo>
                      <a:pt x="476" y="103"/>
                    </a:lnTo>
                    <a:lnTo>
                      <a:pt x="490" y="97"/>
                    </a:lnTo>
                    <a:lnTo>
                      <a:pt x="490" y="96"/>
                    </a:lnTo>
                    <a:lnTo>
                      <a:pt x="492" y="94"/>
                    </a:lnTo>
                    <a:lnTo>
                      <a:pt x="492" y="93"/>
                    </a:lnTo>
                    <a:lnTo>
                      <a:pt x="486" y="87"/>
                    </a:lnTo>
                    <a:lnTo>
                      <a:pt x="485" y="83"/>
                    </a:lnTo>
                    <a:lnTo>
                      <a:pt x="486" y="76"/>
                    </a:lnTo>
                    <a:lnTo>
                      <a:pt x="482" y="69"/>
                    </a:lnTo>
                    <a:lnTo>
                      <a:pt x="478" y="65"/>
                    </a:lnTo>
                    <a:lnTo>
                      <a:pt x="475" y="64"/>
                    </a:lnTo>
                    <a:lnTo>
                      <a:pt x="470" y="67"/>
                    </a:lnTo>
                    <a:lnTo>
                      <a:pt x="468" y="69"/>
                    </a:lnTo>
                    <a:lnTo>
                      <a:pt x="464" y="69"/>
                    </a:lnTo>
                    <a:lnTo>
                      <a:pt x="460" y="64"/>
                    </a:lnTo>
                    <a:lnTo>
                      <a:pt x="460" y="57"/>
                    </a:lnTo>
                    <a:lnTo>
                      <a:pt x="458" y="54"/>
                    </a:lnTo>
                    <a:lnTo>
                      <a:pt x="456" y="53"/>
                    </a:lnTo>
                    <a:lnTo>
                      <a:pt x="450" y="51"/>
                    </a:lnTo>
                    <a:lnTo>
                      <a:pt x="442" y="51"/>
                    </a:lnTo>
                    <a:lnTo>
                      <a:pt x="436" y="50"/>
                    </a:lnTo>
                    <a:lnTo>
                      <a:pt x="434" y="48"/>
                    </a:lnTo>
                    <a:lnTo>
                      <a:pt x="432" y="47"/>
                    </a:lnTo>
                    <a:lnTo>
                      <a:pt x="430" y="47"/>
                    </a:lnTo>
                    <a:lnTo>
                      <a:pt x="426" y="50"/>
                    </a:lnTo>
                    <a:lnTo>
                      <a:pt x="425" y="51"/>
                    </a:lnTo>
                    <a:lnTo>
                      <a:pt x="408" y="53"/>
                    </a:lnTo>
                    <a:lnTo>
                      <a:pt x="387" y="43"/>
                    </a:lnTo>
                    <a:lnTo>
                      <a:pt x="376" y="41"/>
                    </a:lnTo>
                    <a:lnTo>
                      <a:pt x="372" y="41"/>
                    </a:lnTo>
                    <a:lnTo>
                      <a:pt x="363" y="40"/>
                    </a:lnTo>
                    <a:lnTo>
                      <a:pt x="355" y="36"/>
                    </a:lnTo>
                    <a:lnTo>
                      <a:pt x="352" y="30"/>
                    </a:lnTo>
                    <a:lnTo>
                      <a:pt x="351" y="29"/>
                    </a:lnTo>
                    <a:lnTo>
                      <a:pt x="351" y="27"/>
                    </a:lnTo>
                    <a:lnTo>
                      <a:pt x="349" y="27"/>
                    </a:lnTo>
                    <a:lnTo>
                      <a:pt x="342" y="29"/>
                    </a:lnTo>
                    <a:lnTo>
                      <a:pt x="334" y="32"/>
                    </a:lnTo>
                    <a:lnTo>
                      <a:pt x="333" y="27"/>
                    </a:lnTo>
                    <a:lnTo>
                      <a:pt x="331" y="25"/>
                    </a:lnTo>
                    <a:lnTo>
                      <a:pt x="331" y="23"/>
                    </a:lnTo>
                    <a:lnTo>
                      <a:pt x="330" y="22"/>
                    </a:lnTo>
                    <a:lnTo>
                      <a:pt x="329" y="22"/>
                    </a:lnTo>
                    <a:lnTo>
                      <a:pt x="327" y="20"/>
                    </a:lnTo>
                    <a:lnTo>
                      <a:pt x="326" y="20"/>
                    </a:lnTo>
                    <a:lnTo>
                      <a:pt x="324" y="18"/>
                    </a:lnTo>
                    <a:lnTo>
                      <a:pt x="324" y="16"/>
                    </a:lnTo>
                    <a:lnTo>
                      <a:pt x="320" y="18"/>
                    </a:lnTo>
                    <a:lnTo>
                      <a:pt x="320" y="16"/>
                    </a:lnTo>
                    <a:lnTo>
                      <a:pt x="319" y="12"/>
                    </a:lnTo>
                    <a:lnTo>
                      <a:pt x="316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67" name="Freeform 998">
                <a:extLst>
                  <a:ext uri="{FF2B5EF4-FFF2-40B4-BE49-F238E27FC236}">
                    <a16:creationId xmlns:a16="http://schemas.microsoft.com/office/drawing/2014/main" id="{5A180DD9-83E9-9ED5-EC74-4D17199049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6" y="2796"/>
                <a:ext cx="125" cy="145"/>
              </a:xfrm>
              <a:custGeom>
                <a:avLst/>
                <a:gdLst>
                  <a:gd name="T0" fmla="*/ 185 w 499"/>
                  <a:gd name="T1" fmla="*/ 2 h 577"/>
                  <a:gd name="T2" fmla="*/ 155 w 499"/>
                  <a:gd name="T3" fmla="*/ 34 h 577"/>
                  <a:gd name="T4" fmla="*/ 156 w 499"/>
                  <a:gd name="T5" fmla="*/ 63 h 577"/>
                  <a:gd name="T6" fmla="*/ 151 w 499"/>
                  <a:gd name="T7" fmla="*/ 107 h 577"/>
                  <a:gd name="T8" fmla="*/ 142 w 499"/>
                  <a:gd name="T9" fmla="*/ 126 h 577"/>
                  <a:gd name="T10" fmla="*/ 115 w 499"/>
                  <a:gd name="T11" fmla="*/ 121 h 577"/>
                  <a:gd name="T12" fmla="*/ 121 w 499"/>
                  <a:gd name="T13" fmla="*/ 144 h 577"/>
                  <a:gd name="T14" fmla="*/ 91 w 499"/>
                  <a:gd name="T15" fmla="*/ 175 h 577"/>
                  <a:gd name="T16" fmla="*/ 81 w 499"/>
                  <a:gd name="T17" fmla="*/ 188 h 577"/>
                  <a:gd name="T18" fmla="*/ 88 w 499"/>
                  <a:gd name="T19" fmla="*/ 220 h 577"/>
                  <a:gd name="T20" fmla="*/ 81 w 499"/>
                  <a:gd name="T21" fmla="*/ 249 h 577"/>
                  <a:gd name="T22" fmla="*/ 63 w 499"/>
                  <a:gd name="T23" fmla="*/ 313 h 577"/>
                  <a:gd name="T24" fmla="*/ 64 w 499"/>
                  <a:gd name="T25" fmla="*/ 337 h 577"/>
                  <a:gd name="T26" fmla="*/ 41 w 499"/>
                  <a:gd name="T27" fmla="*/ 352 h 577"/>
                  <a:gd name="T28" fmla="*/ 8 w 499"/>
                  <a:gd name="T29" fmla="*/ 433 h 577"/>
                  <a:gd name="T30" fmla="*/ 0 w 499"/>
                  <a:gd name="T31" fmla="*/ 464 h 577"/>
                  <a:gd name="T32" fmla="*/ 38 w 499"/>
                  <a:gd name="T33" fmla="*/ 505 h 577"/>
                  <a:gd name="T34" fmla="*/ 50 w 499"/>
                  <a:gd name="T35" fmla="*/ 529 h 577"/>
                  <a:gd name="T36" fmla="*/ 75 w 499"/>
                  <a:gd name="T37" fmla="*/ 555 h 577"/>
                  <a:gd name="T38" fmla="*/ 115 w 499"/>
                  <a:gd name="T39" fmla="*/ 559 h 577"/>
                  <a:gd name="T40" fmla="*/ 166 w 499"/>
                  <a:gd name="T41" fmla="*/ 549 h 577"/>
                  <a:gd name="T42" fmla="*/ 182 w 499"/>
                  <a:gd name="T43" fmla="*/ 507 h 577"/>
                  <a:gd name="T44" fmla="*/ 201 w 499"/>
                  <a:gd name="T45" fmla="*/ 492 h 577"/>
                  <a:gd name="T46" fmla="*/ 216 w 499"/>
                  <a:gd name="T47" fmla="*/ 485 h 577"/>
                  <a:gd name="T48" fmla="*/ 237 w 499"/>
                  <a:gd name="T49" fmla="*/ 482 h 577"/>
                  <a:gd name="T50" fmla="*/ 276 w 499"/>
                  <a:gd name="T51" fmla="*/ 478 h 577"/>
                  <a:gd name="T52" fmla="*/ 293 w 499"/>
                  <a:gd name="T53" fmla="*/ 440 h 577"/>
                  <a:gd name="T54" fmla="*/ 309 w 499"/>
                  <a:gd name="T55" fmla="*/ 446 h 577"/>
                  <a:gd name="T56" fmla="*/ 322 w 499"/>
                  <a:gd name="T57" fmla="*/ 464 h 577"/>
                  <a:gd name="T58" fmla="*/ 348 w 499"/>
                  <a:gd name="T59" fmla="*/ 462 h 577"/>
                  <a:gd name="T60" fmla="*/ 339 w 499"/>
                  <a:gd name="T61" fmla="*/ 477 h 577"/>
                  <a:gd name="T62" fmla="*/ 360 w 499"/>
                  <a:gd name="T63" fmla="*/ 488 h 577"/>
                  <a:gd name="T64" fmla="*/ 387 w 499"/>
                  <a:gd name="T65" fmla="*/ 499 h 577"/>
                  <a:gd name="T66" fmla="*/ 434 w 499"/>
                  <a:gd name="T67" fmla="*/ 477 h 577"/>
                  <a:gd name="T68" fmla="*/ 437 w 499"/>
                  <a:gd name="T69" fmla="*/ 462 h 577"/>
                  <a:gd name="T70" fmla="*/ 458 w 499"/>
                  <a:gd name="T71" fmla="*/ 461 h 577"/>
                  <a:gd name="T72" fmla="*/ 469 w 499"/>
                  <a:gd name="T73" fmla="*/ 431 h 577"/>
                  <a:gd name="T74" fmla="*/ 476 w 499"/>
                  <a:gd name="T75" fmla="*/ 404 h 577"/>
                  <a:gd name="T76" fmla="*/ 487 w 499"/>
                  <a:gd name="T77" fmla="*/ 404 h 577"/>
                  <a:gd name="T78" fmla="*/ 492 w 499"/>
                  <a:gd name="T79" fmla="*/ 376 h 577"/>
                  <a:gd name="T80" fmla="*/ 496 w 499"/>
                  <a:gd name="T81" fmla="*/ 352 h 577"/>
                  <a:gd name="T82" fmla="*/ 470 w 499"/>
                  <a:gd name="T83" fmla="*/ 315 h 577"/>
                  <a:gd name="T84" fmla="*/ 441 w 499"/>
                  <a:gd name="T85" fmla="*/ 309 h 577"/>
                  <a:gd name="T86" fmla="*/ 426 w 499"/>
                  <a:gd name="T87" fmla="*/ 295 h 577"/>
                  <a:gd name="T88" fmla="*/ 401 w 499"/>
                  <a:gd name="T89" fmla="*/ 308 h 577"/>
                  <a:gd name="T90" fmla="*/ 380 w 499"/>
                  <a:gd name="T91" fmla="*/ 271 h 577"/>
                  <a:gd name="T92" fmla="*/ 353 w 499"/>
                  <a:gd name="T93" fmla="*/ 264 h 577"/>
                  <a:gd name="T94" fmla="*/ 307 w 499"/>
                  <a:gd name="T95" fmla="*/ 251 h 577"/>
                  <a:gd name="T96" fmla="*/ 276 w 499"/>
                  <a:gd name="T97" fmla="*/ 245 h 577"/>
                  <a:gd name="T98" fmla="*/ 258 w 499"/>
                  <a:gd name="T99" fmla="*/ 220 h 577"/>
                  <a:gd name="T100" fmla="*/ 239 w 499"/>
                  <a:gd name="T101" fmla="*/ 201 h 577"/>
                  <a:gd name="T102" fmla="*/ 297 w 499"/>
                  <a:gd name="T103" fmla="*/ 157 h 577"/>
                  <a:gd name="T104" fmla="*/ 314 w 499"/>
                  <a:gd name="T105" fmla="*/ 155 h 577"/>
                  <a:gd name="T106" fmla="*/ 329 w 499"/>
                  <a:gd name="T107" fmla="*/ 144 h 577"/>
                  <a:gd name="T108" fmla="*/ 346 w 499"/>
                  <a:gd name="T109" fmla="*/ 88 h 577"/>
                  <a:gd name="T110" fmla="*/ 335 w 499"/>
                  <a:gd name="T111" fmla="*/ 49 h 577"/>
                  <a:gd name="T112" fmla="*/ 314 w 499"/>
                  <a:gd name="T113" fmla="*/ 47 h 577"/>
                  <a:gd name="T114" fmla="*/ 306 w 499"/>
                  <a:gd name="T115" fmla="*/ 41 h 577"/>
                  <a:gd name="T116" fmla="*/ 282 w 499"/>
                  <a:gd name="T117" fmla="*/ 51 h 577"/>
                  <a:gd name="T118" fmla="*/ 268 w 499"/>
                  <a:gd name="T119" fmla="*/ 74 h 577"/>
                  <a:gd name="T120" fmla="*/ 254 w 499"/>
                  <a:gd name="T121" fmla="*/ 66 h 577"/>
                  <a:gd name="T122" fmla="*/ 226 w 499"/>
                  <a:gd name="T123" fmla="*/ 33 h 577"/>
                  <a:gd name="T124" fmla="*/ 214 w 499"/>
                  <a:gd name="T125" fmla="*/ 16 h 5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99" h="577">
                    <a:moveTo>
                      <a:pt x="205" y="2"/>
                    </a:moveTo>
                    <a:lnTo>
                      <a:pt x="202" y="2"/>
                    </a:lnTo>
                    <a:lnTo>
                      <a:pt x="193" y="0"/>
                    </a:lnTo>
                    <a:lnTo>
                      <a:pt x="187" y="0"/>
                    </a:lnTo>
                    <a:lnTo>
                      <a:pt x="187" y="2"/>
                    </a:lnTo>
                    <a:lnTo>
                      <a:pt x="185" y="2"/>
                    </a:lnTo>
                    <a:lnTo>
                      <a:pt x="179" y="14"/>
                    </a:lnTo>
                    <a:lnTo>
                      <a:pt x="179" y="20"/>
                    </a:lnTo>
                    <a:lnTo>
                      <a:pt x="158" y="31"/>
                    </a:lnTo>
                    <a:lnTo>
                      <a:pt x="155" y="31"/>
                    </a:lnTo>
                    <a:lnTo>
                      <a:pt x="154" y="33"/>
                    </a:lnTo>
                    <a:lnTo>
                      <a:pt x="155" y="34"/>
                    </a:lnTo>
                    <a:lnTo>
                      <a:pt x="158" y="40"/>
                    </a:lnTo>
                    <a:lnTo>
                      <a:pt x="159" y="41"/>
                    </a:lnTo>
                    <a:lnTo>
                      <a:pt x="159" y="47"/>
                    </a:lnTo>
                    <a:lnTo>
                      <a:pt x="158" y="48"/>
                    </a:lnTo>
                    <a:lnTo>
                      <a:pt x="158" y="55"/>
                    </a:lnTo>
                    <a:lnTo>
                      <a:pt x="156" y="63"/>
                    </a:lnTo>
                    <a:lnTo>
                      <a:pt x="156" y="67"/>
                    </a:lnTo>
                    <a:lnTo>
                      <a:pt x="155" y="69"/>
                    </a:lnTo>
                    <a:lnTo>
                      <a:pt x="148" y="80"/>
                    </a:lnTo>
                    <a:lnTo>
                      <a:pt x="145" y="87"/>
                    </a:lnTo>
                    <a:lnTo>
                      <a:pt x="145" y="93"/>
                    </a:lnTo>
                    <a:lnTo>
                      <a:pt x="151" y="107"/>
                    </a:lnTo>
                    <a:lnTo>
                      <a:pt x="151" y="108"/>
                    </a:lnTo>
                    <a:lnTo>
                      <a:pt x="149" y="126"/>
                    </a:lnTo>
                    <a:lnTo>
                      <a:pt x="149" y="127"/>
                    </a:lnTo>
                    <a:lnTo>
                      <a:pt x="147" y="127"/>
                    </a:lnTo>
                    <a:lnTo>
                      <a:pt x="145" y="126"/>
                    </a:lnTo>
                    <a:lnTo>
                      <a:pt x="142" y="126"/>
                    </a:lnTo>
                    <a:lnTo>
                      <a:pt x="142" y="127"/>
                    </a:lnTo>
                    <a:lnTo>
                      <a:pt x="131" y="127"/>
                    </a:lnTo>
                    <a:lnTo>
                      <a:pt x="130" y="126"/>
                    </a:lnTo>
                    <a:lnTo>
                      <a:pt x="123" y="122"/>
                    </a:lnTo>
                    <a:lnTo>
                      <a:pt x="118" y="119"/>
                    </a:lnTo>
                    <a:lnTo>
                      <a:pt x="115" y="121"/>
                    </a:lnTo>
                    <a:lnTo>
                      <a:pt x="115" y="122"/>
                    </a:lnTo>
                    <a:lnTo>
                      <a:pt x="113" y="126"/>
                    </a:lnTo>
                    <a:lnTo>
                      <a:pt x="115" y="127"/>
                    </a:lnTo>
                    <a:lnTo>
                      <a:pt x="116" y="133"/>
                    </a:lnTo>
                    <a:lnTo>
                      <a:pt x="121" y="143"/>
                    </a:lnTo>
                    <a:lnTo>
                      <a:pt x="121" y="144"/>
                    </a:lnTo>
                    <a:lnTo>
                      <a:pt x="118" y="146"/>
                    </a:lnTo>
                    <a:lnTo>
                      <a:pt x="113" y="146"/>
                    </a:lnTo>
                    <a:lnTo>
                      <a:pt x="101" y="155"/>
                    </a:lnTo>
                    <a:lnTo>
                      <a:pt x="99" y="162"/>
                    </a:lnTo>
                    <a:lnTo>
                      <a:pt x="91" y="174"/>
                    </a:lnTo>
                    <a:lnTo>
                      <a:pt x="91" y="175"/>
                    </a:lnTo>
                    <a:lnTo>
                      <a:pt x="89" y="175"/>
                    </a:lnTo>
                    <a:lnTo>
                      <a:pt x="85" y="178"/>
                    </a:lnTo>
                    <a:lnTo>
                      <a:pt x="84" y="178"/>
                    </a:lnTo>
                    <a:lnTo>
                      <a:pt x="82" y="183"/>
                    </a:lnTo>
                    <a:lnTo>
                      <a:pt x="82" y="185"/>
                    </a:lnTo>
                    <a:lnTo>
                      <a:pt x="81" y="188"/>
                    </a:lnTo>
                    <a:lnTo>
                      <a:pt x="81" y="190"/>
                    </a:lnTo>
                    <a:lnTo>
                      <a:pt x="82" y="190"/>
                    </a:lnTo>
                    <a:lnTo>
                      <a:pt x="82" y="192"/>
                    </a:lnTo>
                    <a:lnTo>
                      <a:pt x="85" y="208"/>
                    </a:lnTo>
                    <a:lnTo>
                      <a:pt x="85" y="217"/>
                    </a:lnTo>
                    <a:lnTo>
                      <a:pt x="88" y="220"/>
                    </a:lnTo>
                    <a:lnTo>
                      <a:pt x="88" y="222"/>
                    </a:lnTo>
                    <a:lnTo>
                      <a:pt x="87" y="224"/>
                    </a:lnTo>
                    <a:lnTo>
                      <a:pt x="87" y="225"/>
                    </a:lnTo>
                    <a:lnTo>
                      <a:pt x="82" y="234"/>
                    </a:lnTo>
                    <a:lnTo>
                      <a:pt x="81" y="242"/>
                    </a:lnTo>
                    <a:lnTo>
                      <a:pt x="81" y="249"/>
                    </a:lnTo>
                    <a:lnTo>
                      <a:pt x="77" y="260"/>
                    </a:lnTo>
                    <a:lnTo>
                      <a:pt x="68" y="267"/>
                    </a:lnTo>
                    <a:lnTo>
                      <a:pt x="63" y="277"/>
                    </a:lnTo>
                    <a:lnTo>
                      <a:pt x="63" y="304"/>
                    </a:lnTo>
                    <a:lnTo>
                      <a:pt x="60" y="306"/>
                    </a:lnTo>
                    <a:lnTo>
                      <a:pt x="63" y="313"/>
                    </a:lnTo>
                    <a:lnTo>
                      <a:pt x="68" y="316"/>
                    </a:lnTo>
                    <a:lnTo>
                      <a:pt x="73" y="327"/>
                    </a:lnTo>
                    <a:lnTo>
                      <a:pt x="74" y="335"/>
                    </a:lnTo>
                    <a:lnTo>
                      <a:pt x="74" y="338"/>
                    </a:lnTo>
                    <a:lnTo>
                      <a:pt x="64" y="338"/>
                    </a:lnTo>
                    <a:lnTo>
                      <a:pt x="64" y="337"/>
                    </a:lnTo>
                    <a:lnTo>
                      <a:pt x="56" y="337"/>
                    </a:lnTo>
                    <a:lnTo>
                      <a:pt x="46" y="340"/>
                    </a:lnTo>
                    <a:lnTo>
                      <a:pt x="43" y="341"/>
                    </a:lnTo>
                    <a:lnTo>
                      <a:pt x="42" y="344"/>
                    </a:lnTo>
                    <a:lnTo>
                      <a:pt x="41" y="348"/>
                    </a:lnTo>
                    <a:lnTo>
                      <a:pt x="41" y="352"/>
                    </a:lnTo>
                    <a:lnTo>
                      <a:pt x="29" y="380"/>
                    </a:lnTo>
                    <a:lnTo>
                      <a:pt x="25" y="400"/>
                    </a:lnTo>
                    <a:lnTo>
                      <a:pt x="24" y="402"/>
                    </a:lnTo>
                    <a:lnTo>
                      <a:pt x="18" y="419"/>
                    </a:lnTo>
                    <a:lnTo>
                      <a:pt x="15" y="422"/>
                    </a:lnTo>
                    <a:lnTo>
                      <a:pt x="8" y="433"/>
                    </a:lnTo>
                    <a:lnTo>
                      <a:pt x="4" y="443"/>
                    </a:lnTo>
                    <a:lnTo>
                      <a:pt x="0" y="450"/>
                    </a:lnTo>
                    <a:lnTo>
                      <a:pt x="0" y="453"/>
                    </a:lnTo>
                    <a:lnTo>
                      <a:pt x="1" y="454"/>
                    </a:lnTo>
                    <a:lnTo>
                      <a:pt x="4" y="454"/>
                    </a:lnTo>
                    <a:lnTo>
                      <a:pt x="0" y="464"/>
                    </a:lnTo>
                    <a:lnTo>
                      <a:pt x="0" y="465"/>
                    </a:lnTo>
                    <a:lnTo>
                      <a:pt x="1" y="465"/>
                    </a:lnTo>
                    <a:lnTo>
                      <a:pt x="7" y="469"/>
                    </a:lnTo>
                    <a:lnTo>
                      <a:pt x="15" y="482"/>
                    </a:lnTo>
                    <a:lnTo>
                      <a:pt x="27" y="491"/>
                    </a:lnTo>
                    <a:lnTo>
                      <a:pt x="38" y="505"/>
                    </a:lnTo>
                    <a:lnTo>
                      <a:pt x="39" y="505"/>
                    </a:lnTo>
                    <a:lnTo>
                      <a:pt x="41" y="509"/>
                    </a:lnTo>
                    <a:lnTo>
                      <a:pt x="42" y="510"/>
                    </a:lnTo>
                    <a:lnTo>
                      <a:pt x="42" y="513"/>
                    </a:lnTo>
                    <a:lnTo>
                      <a:pt x="43" y="514"/>
                    </a:lnTo>
                    <a:lnTo>
                      <a:pt x="50" y="529"/>
                    </a:lnTo>
                    <a:lnTo>
                      <a:pt x="61" y="542"/>
                    </a:lnTo>
                    <a:lnTo>
                      <a:pt x="64" y="545"/>
                    </a:lnTo>
                    <a:lnTo>
                      <a:pt x="64" y="549"/>
                    </a:lnTo>
                    <a:lnTo>
                      <a:pt x="65" y="549"/>
                    </a:lnTo>
                    <a:lnTo>
                      <a:pt x="65" y="551"/>
                    </a:lnTo>
                    <a:lnTo>
                      <a:pt x="75" y="555"/>
                    </a:lnTo>
                    <a:lnTo>
                      <a:pt x="89" y="563"/>
                    </a:lnTo>
                    <a:lnTo>
                      <a:pt x="95" y="569"/>
                    </a:lnTo>
                    <a:lnTo>
                      <a:pt x="99" y="577"/>
                    </a:lnTo>
                    <a:lnTo>
                      <a:pt x="103" y="573"/>
                    </a:lnTo>
                    <a:lnTo>
                      <a:pt x="109" y="570"/>
                    </a:lnTo>
                    <a:lnTo>
                      <a:pt x="115" y="559"/>
                    </a:lnTo>
                    <a:lnTo>
                      <a:pt x="116" y="548"/>
                    </a:lnTo>
                    <a:lnTo>
                      <a:pt x="123" y="537"/>
                    </a:lnTo>
                    <a:lnTo>
                      <a:pt x="145" y="537"/>
                    </a:lnTo>
                    <a:lnTo>
                      <a:pt x="152" y="544"/>
                    </a:lnTo>
                    <a:lnTo>
                      <a:pt x="165" y="551"/>
                    </a:lnTo>
                    <a:lnTo>
                      <a:pt x="166" y="549"/>
                    </a:lnTo>
                    <a:lnTo>
                      <a:pt x="180" y="546"/>
                    </a:lnTo>
                    <a:lnTo>
                      <a:pt x="180" y="541"/>
                    </a:lnTo>
                    <a:lnTo>
                      <a:pt x="177" y="531"/>
                    </a:lnTo>
                    <a:lnTo>
                      <a:pt x="177" y="527"/>
                    </a:lnTo>
                    <a:lnTo>
                      <a:pt x="176" y="521"/>
                    </a:lnTo>
                    <a:lnTo>
                      <a:pt x="182" y="507"/>
                    </a:lnTo>
                    <a:lnTo>
                      <a:pt x="182" y="506"/>
                    </a:lnTo>
                    <a:lnTo>
                      <a:pt x="185" y="503"/>
                    </a:lnTo>
                    <a:lnTo>
                      <a:pt x="190" y="502"/>
                    </a:lnTo>
                    <a:lnTo>
                      <a:pt x="200" y="496"/>
                    </a:lnTo>
                    <a:lnTo>
                      <a:pt x="201" y="495"/>
                    </a:lnTo>
                    <a:lnTo>
                      <a:pt x="201" y="492"/>
                    </a:lnTo>
                    <a:lnTo>
                      <a:pt x="200" y="492"/>
                    </a:lnTo>
                    <a:lnTo>
                      <a:pt x="200" y="491"/>
                    </a:lnTo>
                    <a:lnTo>
                      <a:pt x="197" y="489"/>
                    </a:lnTo>
                    <a:lnTo>
                      <a:pt x="197" y="484"/>
                    </a:lnTo>
                    <a:lnTo>
                      <a:pt x="204" y="482"/>
                    </a:lnTo>
                    <a:lnTo>
                      <a:pt x="216" y="485"/>
                    </a:lnTo>
                    <a:lnTo>
                      <a:pt x="225" y="489"/>
                    </a:lnTo>
                    <a:lnTo>
                      <a:pt x="235" y="492"/>
                    </a:lnTo>
                    <a:lnTo>
                      <a:pt x="236" y="492"/>
                    </a:lnTo>
                    <a:lnTo>
                      <a:pt x="236" y="491"/>
                    </a:lnTo>
                    <a:lnTo>
                      <a:pt x="235" y="491"/>
                    </a:lnTo>
                    <a:lnTo>
                      <a:pt x="237" y="482"/>
                    </a:lnTo>
                    <a:lnTo>
                      <a:pt x="247" y="475"/>
                    </a:lnTo>
                    <a:lnTo>
                      <a:pt x="254" y="474"/>
                    </a:lnTo>
                    <a:lnTo>
                      <a:pt x="264" y="474"/>
                    </a:lnTo>
                    <a:lnTo>
                      <a:pt x="268" y="475"/>
                    </a:lnTo>
                    <a:lnTo>
                      <a:pt x="272" y="478"/>
                    </a:lnTo>
                    <a:lnTo>
                      <a:pt x="276" y="478"/>
                    </a:lnTo>
                    <a:lnTo>
                      <a:pt x="281" y="477"/>
                    </a:lnTo>
                    <a:lnTo>
                      <a:pt x="305" y="449"/>
                    </a:lnTo>
                    <a:lnTo>
                      <a:pt x="300" y="447"/>
                    </a:lnTo>
                    <a:lnTo>
                      <a:pt x="293" y="443"/>
                    </a:lnTo>
                    <a:lnTo>
                      <a:pt x="292" y="442"/>
                    </a:lnTo>
                    <a:lnTo>
                      <a:pt x="293" y="440"/>
                    </a:lnTo>
                    <a:lnTo>
                      <a:pt x="295" y="442"/>
                    </a:lnTo>
                    <a:lnTo>
                      <a:pt x="297" y="442"/>
                    </a:lnTo>
                    <a:lnTo>
                      <a:pt x="299" y="440"/>
                    </a:lnTo>
                    <a:lnTo>
                      <a:pt x="300" y="440"/>
                    </a:lnTo>
                    <a:lnTo>
                      <a:pt x="305" y="442"/>
                    </a:lnTo>
                    <a:lnTo>
                      <a:pt x="309" y="446"/>
                    </a:lnTo>
                    <a:lnTo>
                      <a:pt x="309" y="454"/>
                    </a:lnTo>
                    <a:lnTo>
                      <a:pt x="313" y="464"/>
                    </a:lnTo>
                    <a:lnTo>
                      <a:pt x="314" y="464"/>
                    </a:lnTo>
                    <a:lnTo>
                      <a:pt x="318" y="467"/>
                    </a:lnTo>
                    <a:lnTo>
                      <a:pt x="320" y="467"/>
                    </a:lnTo>
                    <a:lnTo>
                      <a:pt x="322" y="464"/>
                    </a:lnTo>
                    <a:lnTo>
                      <a:pt x="325" y="462"/>
                    </a:lnTo>
                    <a:lnTo>
                      <a:pt x="335" y="454"/>
                    </a:lnTo>
                    <a:lnTo>
                      <a:pt x="339" y="457"/>
                    </a:lnTo>
                    <a:lnTo>
                      <a:pt x="343" y="457"/>
                    </a:lnTo>
                    <a:lnTo>
                      <a:pt x="346" y="460"/>
                    </a:lnTo>
                    <a:lnTo>
                      <a:pt x="348" y="462"/>
                    </a:lnTo>
                    <a:lnTo>
                      <a:pt x="348" y="465"/>
                    </a:lnTo>
                    <a:lnTo>
                      <a:pt x="346" y="468"/>
                    </a:lnTo>
                    <a:lnTo>
                      <a:pt x="343" y="471"/>
                    </a:lnTo>
                    <a:lnTo>
                      <a:pt x="341" y="472"/>
                    </a:lnTo>
                    <a:lnTo>
                      <a:pt x="339" y="475"/>
                    </a:lnTo>
                    <a:lnTo>
                      <a:pt x="339" y="477"/>
                    </a:lnTo>
                    <a:lnTo>
                      <a:pt x="342" y="479"/>
                    </a:lnTo>
                    <a:lnTo>
                      <a:pt x="346" y="485"/>
                    </a:lnTo>
                    <a:lnTo>
                      <a:pt x="348" y="485"/>
                    </a:lnTo>
                    <a:lnTo>
                      <a:pt x="352" y="486"/>
                    </a:lnTo>
                    <a:lnTo>
                      <a:pt x="357" y="486"/>
                    </a:lnTo>
                    <a:lnTo>
                      <a:pt x="360" y="488"/>
                    </a:lnTo>
                    <a:lnTo>
                      <a:pt x="365" y="491"/>
                    </a:lnTo>
                    <a:lnTo>
                      <a:pt x="373" y="510"/>
                    </a:lnTo>
                    <a:lnTo>
                      <a:pt x="379" y="507"/>
                    </a:lnTo>
                    <a:lnTo>
                      <a:pt x="385" y="503"/>
                    </a:lnTo>
                    <a:lnTo>
                      <a:pt x="385" y="502"/>
                    </a:lnTo>
                    <a:lnTo>
                      <a:pt x="387" y="499"/>
                    </a:lnTo>
                    <a:lnTo>
                      <a:pt x="387" y="498"/>
                    </a:lnTo>
                    <a:lnTo>
                      <a:pt x="388" y="496"/>
                    </a:lnTo>
                    <a:lnTo>
                      <a:pt x="403" y="478"/>
                    </a:lnTo>
                    <a:lnTo>
                      <a:pt x="412" y="475"/>
                    </a:lnTo>
                    <a:lnTo>
                      <a:pt x="432" y="475"/>
                    </a:lnTo>
                    <a:lnTo>
                      <a:pt x="434" y="477"/>
                    </a:lnTo>
                    <a:lnTo>
                      <a:pt x="436" y="475"/>
                    </a:lnTo>
                    <a:lnTo>
                      <a:pt x="437" y="472"/>
                    </a:lnTo>
                    <a:lnTo>
                      <a:pt x="439" y="472"/>
                    </a:lnTo>
                    <a:lnTo>
                      <a:pt x="439" y="467"/>
                    </a:lnTo>
                    <a:lnTo>
                      <a:pt x="437" y="465"/>
                    </a:lnTo>
                    <a:lnTo>
                      <a:pt x="437" y="462"/>
                    </a:lnTo>
                    <a:lnTo>
                      <a:pt x="439" y="458"/>
                    </a:lnTo>
                    <a:lnTo>
                      <a:pt x="439" y="457"/>
                    </a:lnTo>
                    <a:lnTo>
                      <a:pt x="452" y="457"/>
                    </a:lnTo>
                    <a:lnTo>
                      <a:pt x="455" y="458"/>
                    </a:lnTo>
                    <a:lnTo>
                      <a:pt x="455" y="460"/>
                    </a:lnTo>
                    <a:lnTo>
                      <a:pt x="458" y="461"/>
                    </a:lnTo>
                    <a:lnTo>
                      <a:pt x="461" y="453"/>
                    </a:lnTo>
                    <a:lnTo>
                      <a:pt x="452" y="443"/>
                    </a:lnTo>
                    <a:lnTo>
                      <a:pt x="452" y="442"/>
                    </a:lnTo>
                    <a:lnTo>
                      <a:pt x="456" y="440"/>
                    </a:lnTo>
                    <a:lnTo>
                      <a:pt x="459" y="438"/>
                    </a:lnTo>
                    <a:lnTo>
                      <a:pt x="469" y="431"/>
                    </a:lnTo>
                    <a:lnTo>
                      <a:pt x="473" y="431"/>
                    </a:lnTo>
                    <a:lnTo>
                      <a:pt x="475" y="429"/>
                    </a:lnTo>
                    <a:lnTo>
                      <a:pt x="475" y="424"/>
                    </a:lnTo>
                    <a:lnTo>
                      <a:pt x="472" y="415"/>
                    </a:lnTo>
                    <a:lnTo>
                      <a:pt x="472" y="411"/>
                    </a:lnTo>
                    <a:lnTo>
                      <a:pt x="476" y="404"/>
                    </a:lnTo>
                    <a:lnTo>
                      <a:pt x="480" y="401"/>
                    </a:lnTo>
                    <a:lnTo>
                      <a:pt x="482" y="400"/>
                    </a:lnTo>
                    <a:lnTo>
                      <a:pt x="483" y="400"/>
                    </a:lnTo>
                    <a:lnTo>
                      <a:pt x="483" y="401"/>
                    </a:lnTo>
                    <a:lnTo>
                      <a:pt x="486" y="402"/>
                    </a:lnTo>
                    <a:lnTo>
                      <a:pt x="487" y="404"/>
                    </a:lnTo>
                    <a:lnTo>
                      <a:pt x="493" y="408"/>
                    </a:lnTo>
                    <a:lnTo>
                      <a:pt x="497" y="408"/>
                    </a:lnTo>
                    <a:lnTo>
                      <a:pt x="493" y="402"/>
                    </a:lnTo>
                    <a:lnTo>
                      <a:pt x="490" y="397"/>
                    </a:lnTo>
                    <a:lnTo>
                      <a:pt x="492" y="391"/>
                    </a:lnTo>
                    <a:lnTo>
                      <a:pt x="492" y="376"/>
                    </a:lnTo>
                    <a:lnTo>
                      <a:pt x="493" y="371"/>
                    </a:lnTo>
                    <a:lnTo>
                      <a:pt x="496" y="364"/>
                    </a:lnTo>
                    <a:lnTo>
                      <a:pt x="499" y="359"/>
                    </a:lnTo>
                    <a:lnTo>
                      <a:pt x="499" y="356"/>
                    </a:lnTo>
                    <a:lnTo>
                      <a:pt x="497" y="352"/>
                    </a:lnTo>
                    <a:lnTo>
                      <a:pt x="496" y="352"/>
                    </a:lnTo>
                    <a:lnTo>
                      <a:pt x="489" y="351"/>
                    </a:lnTo>
                    <a:lnTo>
                      <a:pt x="480" y="342"/>
                    </a:lnTo>
                    <a:lnTo>
                      <a:pt x="476" y="340"/>
                    </a:lnTo>
                    <a:lnTo>
                      <a:pt x="473" y="333"/>
                    </a:lnTo>
                    <a:lnTo>
                      <a:pt x="473" y="322"/>
                    </a:lnTo>
                    <a:lnTo>
                      <a:pt x="470" y="315"/>
                    </a:lnTo>
                    <a:lnTo>
                      <a:pt x="466" y="315"/>
                    </a:lnTo>
                    <a:lnTo>
                      <a:pt x="444" y="320"/>
                    </a:lnTo>
                    <a:lnTo>
                      <a:pt x="441" y="320"/>
                    </a:lnTo>
                    <a:lnTo>
                      <a:pt x="441" y="315"/>
                    </a:lnTo>
                    <a:lnTo>
                      <a:pt x="440" y="311"/>
                    </a:lnTo>
                    <a:lnTo>
                      <a:pt x="441" y="309"/>
                    </a:lnTo>
                    <a:lnTo>
                      <a:pt x="441" y="308"/>
                    </a:lnTo>
                    <a:lnTo>
                      <a:pt x="443" y="305"/>
                    </a:lnTo>
                    <a:lnTo>
                      <a:pt x="440" y="299"/>
                    </a:lnTo>
                    <a:lnTo>
                      <a:pt x="434" y="296"/>
                    </a:lnTo>
                    <a:lnTo>
                      <a:pt x="429" y="295"/>
                    </a:lnTo>
                    <a:lnTo>
                      <a:pt x="426" y="295"/>
                    </a:lnTo>
                    <a:lnTo>
                      <a:pt x="423" y="298"/>
                    </a:lnTo>
                    <a:lnTo>
                      <a:pt x="417" y="308"/>
                    </a:lnTo>
                    <a:lnTo>
                      <a:pt x="405" y="313"/>
                    </a:lnTo>
                    <a:lnTo>
                      <a:pt x="403" y="313"/>
                    </a:lnTo>
                    <a:lnTo>
                      <a:pt x="401" y="311"/>
                    </a:lnTo>
                    <a:lnTo>
                      <a:pt x="401" y="308"/>
                    </a:lnTo>
                    <a:lnTo>
                      <a:pt x="402" y="299"/>
                    </a:lnTo>
                    <a:lnTo>
                      <a:pt x="396" y="288"/>
                    </a:lnTo>
                    <a:lnTo>
                      <a:pt x="395" y="284"/>
                    </a:lnTo>
                    <a:lnTo>
                      <a:pt x="391" y="280"/>
                    </a:lnTo>
                    <a:lnTo>
                      <a:pt x="381" y="274"/>
                    </a:lnTo>
                    <a:lnTo>
                      <a:pt x="380" y="271"/>
                    </a:lnTo>
                    <a:lnTo>
                      <a:pt x="374" y="271"/>
                    </a:lnTo>
                    <a:lnTo>
                      <a:pt x="374" y="270"/>
                    </a:lnTo>
                    <a:lnTo>
                      <a:pt x="365" y="267"/>
                    </a:lnTo>
                    <a:lnTo>
                      <a:pt x="355" y="266"/>
                    </a:lnTo>
                    <a:lnTo>
                      <a:pt x="353" y="266"/>
                    </a:lnTo>
                    <a:lnTo>
                      <a:pt x="353" y="264"/>
                    </a:lnTo>
                    <a:lnTo>
                      <a:pt x="352" y="263"/>
                    </a:lnTo>
                    <a:lnTo>
                      <a:pt x="342" y="268"/>
                    </a:lnTo>
                    <a:lnTo>
                      <a:pt x="335" y="270"/>
                    </a:lnTo>
                    <a:lnTo>
                      <a:pt x="331" y="271"/>
                    </a:lnTo>
                    <a:lnTo>
                      <a:pt x="328" y="270"/>
                    </a:lnTo>
                    <a:lnTo>
                      <a:pt x="307" y="251"/>
                    </a:lnTo>
                    <a:lnTo>
                      <a:pt x="306" y="248"/>
                    </a:lnTo>
                    <a:lnTo>
                      <a:pt x="305" y="248"/>
                    </a:lnTo>
                    <a:lnTo>
                      <a:pt x="300" y="245"/>
                    </a:lnTo>
                    <a:lnTo>
                      <a:pt x="296" y="245"/>
                    </a:lnTo>
                    <a:lnTo>
                      <a:pt x="286" y="246"/>
                    </a:lnTo>
                    <a:lnTo>
                      <a:pt x="276" y="245"/>
                    </a:lnTo>
                    <a:lnTo>
                      <a:pt x="275" y="245"/>
                    </a:lnTo>
                    <a:lnTo>
                      <a:pt x="275" y="244"/>
                    </a:lnTo>
                    <a:lnTo>
                      <a:pt x="274" y="242"/>
                    </a:lnTo>
                    <a:lnTo>
                      <a:pt x="264" y="227"/>
                    </a:lnTo>
                    <a:lnTo>
                      <a:pt x="261" y="224"/>
                    </a:lnTo>
                    <a:lnTo>
                      <a:pt x="258" y="220"/>
                    </a:lnTo>
                    <a:lnTo>
                      <a:pt x="258" y="218"/>
                    </a:lnTo>
                    <a:lnTo>
                      <a:pt x="243" y="208"/>
                    </a:lnTo>
                    <a:lnTo>
                      <a:pt x="239" y="204"/>
                    </a:lnTo>
                    <a:lnTo>
                      <a:pt x="237" y="204"/>
                    </a:lnTo>
                    <a:lnTo>
                      <a:pt x="239" y="203"/>
                    </a:lnTo>
                    <a:lnTo>
                      <a:pt x="239" y="201"/>
                    </a:lnTo>
                    <a:lnTo>
                      <a:pt x="237" y="200"/>
                    </a:lnTo>
                    <a:lnTo>
                      <a:pt x="243" y="188"/>
                    </a:lnTo>
                    <a:lnTo>
                      <a:pt x="261" y="167"/>
                    </a:lnTo>
                    <a:lnTo>
                      <a:pt x="279" y="150"/>
                    </a:lnTo>
                    <a:lnTo>
                      <a:pt x="289" y="150"/>
                    </a:lnTo>
                    <a:lnTo>
                      <a:pt x="297" y="157"/>
                    </a:lnTo>
                    <a:lnTo>
                      <a:pt x="299" y="157"/>
                    </a:lnTo>
                    <a:lnTo>
                      <a:pt x="306" y="160"/>
                    </a:lnTo>
                    <a:lnTo>
                      <a:pt x="310" y="160"/>
                    </a:lnTo>
                    <a:lnTo>
                      <a:pt x="310" y="158"/>
                    </a:lnTo>
                    <a:lnTo>
                      <a:pt x="312" y="158"/>
                    </a:lnTo>
                    <a:lnTo>
                      <a:pt x="314" y="155"/>
                    </a:lnTo>
                    <a:lnTo>
                      <a:pt x="322" y="151"/>
                    </a:lnTo>
                    <a:lnTo>
                      <a:pt x="324" y="153"/>
                    </a:lnTo>
                    <a:lnTo>
                      <a:pt x="324" y="151"/>
                    </a:lnTo>
                    <a:lnTo>
                      <a:pt x="325" y="148"/>
                    </a:lnTo>
                    <a:lnTo>
                      <a:pt x="328" y="147"/>
                    </a:lnTo>
                    <a:lnTo>
                      <a:pt x="329" y="144"/>
                    </a:lnTo>
                    <a:lnTo>
                      <a:pt x="336" y="126"/>
                    </a:lnTo>
                    <a:lnTo>
                      <a:pt x="336" y="124"/>
                    </a:lnTo>
                    <a:lnTo>
                      <a:pt x="346" y="118"/>
                    </a:lnTo>
                    <a:lnTo>
                      <a:pt x="352" y="108"/>
                    </a:lnTo>
                    <a:lnTo>
                      <a:pt x="350" y="105"/>
                    </a:lnTo>
                    <a:lnTo>
                      <a:pt x="346" y="88"/>
                    </a:lnTo>
                    <a:lnTo>
                      <a:pt x="350" y="84"/>
                    </a:lnTo>
                    <a:lnTo>
                      <a:pt x="350" y="83"/>
                    </a:lnTo>
                    <a:lnTo>
                      <a:pt x="348" y="70"/>
                    </a:lnTo>
                    <a:lnTo>
                      <a:pt x="339" y="52"/>
                    </a:lnTo>
                    <a:lnTo>
                      <a:pt x="336" y="51"/>
                    </a:lnTo>
                    <a:lnTo>
                      <a:pt x="335" y="49"/>
                    </a:lnTo>
                    <a:lnTo>
                      <a:pt x="332" y="49"/>
                    </a:lnTo>
                    <a:lnTo>
                      <a:pt x="329" y="51"/>
                    </a:lnTo>
                    <a:lnTo>
                      <a:pt x="328" y="51"/>
                    </a:lnTo>
                    <a:lnTo>
                      <a:pt x="325" y="54"/>
                    </a:lnTo>
                    <a:lnTo>
                      <a:pt x="321" y="52"/>
                    </a:lnTo>
                    <a:lnTo>
                      <a:pt x="314" y="47"/>
                    </a:lnTo>
                    <a:lnTo>
                      <a:pt x="314" y="44"/>
                    </a:lnTo>
                    <a:lnTo>
                      <a:pt x="312" y="41"/>
                    </a:lnTo>
                    <a:lnTo>
                      <a:pt x="312" y="40"/>
                    </a:lnTo>
                    <a:lnTo>
                      <a:pt x="310" y="38"/>
                    </a:lnTo>
                    <a:lnTo>
                      <a:pt x="307" y="41"/>
                    </a:lnTo>
                    <a:lnTo>
                      <a:pt x="306" y="41"/>
                    </a:lnTo>
                    <a:lnTo>
                      <a:pt x="303" y="45"/>
                    </a:lnTo>
                    <a:lnTo>
                      <a:pt x="296" y="52"/>
                    </a:lnTo>
                    <a:lnTo>
                      <a:pt x="289" y="54"/>
                    </a:lnTo>
                    <a:lnTo>
                      <a:pt x="286" y="54"/>
                    </a:lnTo>
                    <a:lnTo>
                      <a:pt x="285" y="52"/>
                    </a:lnTo>
                    <a:lnTo>
                      <a:pt x="282" y="51"/>
                    </a:lnTo>
                    <a:lnTo>
                      <a:pt x="281" y="51"/>
                    </a:lnTo>
                    <a:lnTo>
                      <a:pt x="276" y="52"/>
                    </a:lnTo>
                    <a:lnTo>
                      <a:pt x="269" y="60"/>
                    </a:lnTo>
                    <a:lnTo>
                      <a:pt x="269" y="63"/>
                    </a:lnTo>
                    <a:lnTo>
                      <a:pt x="268" y="70"/>
                    </a:lnTo>
                    <a:lnTo>
                      <a:pt x="268" y="74"/>
                    </a:lnTo>
                    <a:lnTo>
                      <a:pt x="264" y="76"/>
                    </a:lnTo>
                    <a:lnTo>
                      <a:pt x="262" y="76"/>
                    </a:lnTo>
                    <a:lnTo>
                      <a:pt x="257" y="73"/>
                    </a:lnTo>
                    <a:lnTo>
                      <a:pt x="255" y="72"/>
                    </a:lnTo>
                    <a:lnTo>
                      <a:pt x="255" y="70"/>
                    </a:lnTo>
                    <a:lnTo>
                      <a:pt x="254" y="66"/>
                    </a:lnTo>
                    <a:lnTo>
                      <a:pt x="243" y="55"/>
                    </a:lnTo>
                    <a:lnTo>
                      <a:pt x="237" y="52"/>
                    </a:lnTo>
                    <a:lnTo>
                      <a:pt x="230" y="42"/>
                    </a:lnTo>
                    <a:lnTo>
                      <a:pt x="228" y="35"/>
                    </a:lnTo>
                    <a:lnTo>
                      <a:pt x="228" y="34"/>
                    </a:lnTo>
                    <a:lnTo>
                      <a:pt x="226" y="33"/>
                    </a:lnTo>
                    <a:lnTo>
                      <a:pt x="218" y="20"/>
                    </a:lnTo>
                    <a:lnTo>
                      <a:pt x="218" y="19"/>
                    </a:lnTo>
                    <a:lnTo>
                      <a:pt x="216" y="19"/>
                    </a:lnTo>
                    <a:lnTo>
                      <a:pt x="216" y="17"/>
                    </a:lnTo>
                    <a:lnTo>
                      <a:pt x="214" y="17"/>
                    </a:lnTo>
                    <a:lnTo>
                      <a:pt x="214" y="16"/>
                    </a:lnTo>
                    <a:lnTo>
                      <a:pt x="208" y="10"/>
                    </a:lnTo>
                    <a:lnTo>
                      <a:pt x="208" y="9"/>
                    </a:lnTo>
                    <a:lnTo>
                      <a:pt x="207" y="6"/>
                    </a:lnTo>
                    <a:lnTo>
                      <a:pt x="207" y="3"/>
                    </a:lnTo>
                    <a:lnTo>
                      <a:pt x="205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68" name="Freeform 999">
                <a:extLst>
                  <a:ext uri="{FF2B5EF4-FFF2-40B4-BE49-F238E27FC236}">
                    <a16:creationId xmlns:a16="http://schemas.microsoft.com/office/drawing/2014/main" id="{6682E6B1-457F-C40F-2B5D-37B5B46F79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0" y="2907"/>
                <a:ext cx="94" cy="75"/>
              </a:xfrm>
              <a:custGeom>
                <a:avLst/>
                <a:gdLst>
                  <a:gd name="T0" fmla="*/ 263 w 377"/>
                  <a:gd name="T1" fmla="*/ 18 h 303"/>
                  <a:gd name="T2" fmla="*/ 263 w 377"/>
                  <a:gd name="T3" fmla="*/ 32 h 303"/>
                  <a:gd name="T4" fmla="*/ 256 w 377"/>
                  <a:gd name="T5" fmla="*/ 35 h 303"/>
                  <a:gd name="T6" fmla="*/ 211 w 377"/>
                  <a:gd name="T7" fmla="*/ 58 h 303"/>
                  <a:gd name="T8" fmla="*/ 203 w 377"/>
                  <a:gd name="T9" fmla="*/ 67 h 303"/>
                  <a:gd name="T10" fmla="*/ 181 w 377"/>
                  <a:gd name="T11" fmla="*/ 46 h 303"/>
                  <a:gd name="T12" fmla="*/ 166 w 377"/>
                  <a:gd name="T13" fmla="*/ 39 h 303"/>
                  <a:gd name="T14" fmla="*/ 167 w 377"/>
                  <a:gd name="T15" fmla="*/ 31 h 303"/>
                  <a:gd name="T16" fmla="*/ 170 w 377"/>
                  <a:gd name="T17" fmla="*/ 20 h 303"/>
                  <a:gd name="T18" fmla="*/ 149 w 377"/>
                  <a:gd name="T19" fmla="*/ 22 h 303"/>
                  <a:gd name="T20" fmla="*/ 138 w 377"/>
                  <a:gd name="T21" fmla="*/ 24 h 303"/>
                  <a:gd name="T22" fmla="*/ 129 w 377"/>
                  <a:gd name="T23" fmla="*/ 2 h 303"/>
                  <a:gd name="T24" fmla="*/ 119 w 377"/>
                  <a:gd name="T25" fmla="*/ 2 h 303"/>
                  <a:gd name="T26" fmla="*/ 124 w 377"/>
                  <a:gd name="T27" fmla="*/ 7 h 303"/>
                  <a:gd name="T28" fmla="*/ 96 w 377"/>
                  <a:gd name="T29" fmla="*/ 38 h 303"/>
                  <a:gd name="T30" fmla="*/ 71 w 377"/>
                  <a:gd name="T31" fmla="*/ 35 h 303"/>
                  <a:gd name="T32" fmla="*/ 60 w 377"/>
                  <a:gd name="T33" fmla="*/ 52 h 303"/>
                  <a:gd name="T34" fmla="*/ 28 w 377"/>
                  <a:gd name="T35" fmla="*/ 42 h 303"/>
                  <a:gd name="T36" fmla="*/ 24 w 377"/>
                  <a:gd name="T37" fmla="*/ 52 h 303"/>
                  <a:gd name="T38" fmla="*/ 14 w 377"/>
                  <a:gd name="T39" fmla="*/ 62 h 303"/>
                  <a:gd name="T40" fmla="*/ 0 w 377"/>
                  <a:gd name="T41" fmla="*/ 81 h 303"/>
                  <a:gd name="T42" fmla="*/ 4 w 377"/>
                  <a:gd name="T43" fmla="*/ 106 h 303"/>
                  <a:gd name="T44" fmla="*/ 39 w 377"/>
                  <a:gd name="T45" fmla="*/ 149 h 303"/>
                  <a:gd name="T46" fmla="*/ 46 w 377"/>
                  <a:gd name="T47" fmla="*/ 147 h 303"/>
                  <a:gd name="T48" fmla="*/ 56 w 377"/>
                  <a:gd name="T49" fmla="*/ 152 h 303"/>
                  <a:gd name="T50" fmla="*/ 53 w 377"/>
                  <a:gd name="T51" fmla="*/ 164 h 303"/>
                  <a:gd name="T52" fmla="*/ 64 w 377"/>
                  <a:gd name="T53" fmla="*/ 168 h 303"/>
                  <a:gd name="T54" fmla="*/ 77 w 377"/>
                  <a:gd name="T55" fmla="*/ 176 h 303"/>
                  <a:gd name="T56" fmla="*/ 95 w 377"/>
                  <a:gd name="T57" fmla="*/ 209 h 303"/>
                  <a:gd name="T58" fmla="*/ 102 w 377"/>
                  <a:gd name="T59" fmla="*/ 217 h 303"/>
                  <a:gd name="T60" fmla="*/ 106 w 377"/>
                  <a:gd name="T61" fmla="*/ 221 h 303"/>
                  <a:gd name="T62" fmla="*/ 88 w 377"/>
                  <a:gd name="T63" fmla="*/ 260 h 303"/>
                  <a:gd name="T64" fmla="*/ 93 w 377"/>
                  <a:gd name="T65" fmla="*/ 269 h 303"/>
                  <a:gd name="T66" fmla="*/ 113 w 377"/>
                  <a:gd name="T67" fmla="*/ 260 h 303"/>
                  <a:gd name="T68" fmla="*/ 109 w 377"/>
                  <a:gd name="T69" fmla="*/ 285 h 303"/>
                  <a:gd name="T70" fmla="*/ 145 w 377"/>
                  <a:gd name="T71" fmla="*/ 299 h 303"/>
                  <a:gd name="T72" fmla="*/ 160 w 377"/>
                  <a:gd name="T73" fmla="*/ 302 h 303"/>
                  <a:gd name="T74" fmla="*/ 174 w 377"/>
                  <a:gd name="T75" fmla="*/ 295 h 303"/>
                  <a:gd name="T76" fmla="*/ 201 w 377"/>
                  <a:gd name="T77" fmla="*/ 288 h 303"/>
                  <a:gd name="T78" fmla="*/ 226 w 377"/>
                  <a:gd name="T79" fmla="*/ 295 h 303"/>
                  <a:gd name="T80" fmla="*/ 239 w 377"/>
                  <a:gd name="T81" fmla="*/ 289 h 303"/>
                  <a:gd name="T82" fmla="*/ 244 w 377"/>
                  <a:gd name="T83" fmla="*/ 285 h 303"/>
                  <a:gd name="T84" fmla="*/ 282 w 377"/>
                  <a:gd name="T85" fmla="*/ 295 h 303"/>
                  <a:gd name="T86" fmla="*/ 314 w 377"/>
                  <a:gd name="T87" fmla="*/ 276 h 303"/>
                  <a:gd name="T88" fmla="*/ 320 w 377"/>
                  <a:gd name="T89" fmla="*/ 264 h 303"/>
                  <a:gd name="T90" fmla="*/ 335 w 377"/>
                  <a:gd name="T91" fmla="*/ 250 h 303"/>
                  <a:gd name="T92" fmla="*/ 345 w 377"/>
                  <a:gd name="T93" fmla="*/ 218 h 303"/>
                  <a:gd name="T94" fmla="*/ 370 w 377"/>
                  <a:gd name="T95" fmla="*/ 178 h 303"/>
                  <a:gd name="T96" fmla="*/ 335 w 377"/>
                  <a:gd name="T97" fmla="*/ 129 h 303"/>
                  <a:gd name="T98" fmla="*/ 337 w 377"/>
                  <a:gd name="T99" fmla="*/ 113 h 303"/>
                  <a:gd name="T100" fmla="*/ 310 w 377"/>
                  <a:gd name="T101" fmla="*/ 146 h 303"/>
                  <a:gd name="T102" fmla="*/ 270 w 377"/>
                  <a:gd name="T103" fmla="*/ 143 h 303"/>
                  <a:gd name="T104" fmla="*/ 268 w 377"/>
                  <a:gd name="T105" fmla="*/ 132 h 303"/>
                  <a:gd name="T106" fmla="*/ 299 w 377"/>
                  <a:gd name="T107" fmla="*/ 108 h 303"/>
                  <a:gd name="T108" fmla="*/ 292 w 377"/>
                  <a:gd name="T109" fmla="*/ 85 h 303"/>
                  <a:gd name="T110" fmla="*/ 275 w 377"/>
                  <a:gd name="T111" fmla="*/ 84 h 303"/>
                  <a:gd name="T112" fmla="*/ 268 w 377"/>
                  <a:gd name="T113" fmla="*/ 79 h 303"/>
                  <a:gd name="T114" fmla="*/ 286 w 377"/>
                  <a:gd name="T115" fmla="*/ 65 h 303"/>
                  <a:gd name="T116" fmla="*/ 300 w 377"/>
                  <a:gd name="T117" fmla="*/ 49 h 303"/>
                  <a:gd name="T118" fmla="*/ 296 w 377"/>
                  <a:gd name="T119" fmla="*/ 32 h 303"/>
                  <a:gd name="T120" fmla="*/ 293 w 377"/>
                  <a:gd name="T121" fmla="*/ 14 h 303"/>
                  <a:gd name="T122" fmla="*/ 282 w 377"/>
                  <a:gd name="T123" fmla="*/ 21 h 3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77" h="303">
                    <a:moveTo>
                      <a:pt x="279" y="18"/>
                    </a:moveTo>
                    <a:lnTo>
                      <a:pt x="276" y="17"/>
                    </a:lnTo>
                    <a:lnTo>
                      <a:pt x="263" y="17"/>
                    </a:lnTo>
                    <a:lnTo>
                      <a:pt x="263" y="18"/>
                    </a:lnTo>
                    <a:lnTo>
                      <a:pt x="261" y="22"/>
                    </a:lnTo>
                    <a:lnTo>
                      <a:pt x="261" y="25"/>
                    </a:lnTo>
                    <a:lnTo>
                      <a:pt x="263" y="27"/>
                    </a:lnTo>
                    <a:lnTo>
                      <a:pt x="263" y="32"/>
                    </a:lnTo>
                    <a:lnTo>
                      <a:pt x="261" y="32"/>
                    </a:lnTo>
                    <a:lnTo>
                      <a:pt x="260" y="35"/>
                    </a:lnTo>
                    <a:lnTo>
                      <a:pt x="258" y="37"/>
                    </a:lnTo>
                    <a:lnTo>
                      <a:pt x="256" y="35"/>
                    </a:lnTo>
                    <a:lnTo>
                      <a:pt x="236" y="35"/>
                    </a:lnTo>
                    <a:lnTo>
                      <a:pt x="227" y="38"/>
                    </a:lnTo>
                    <a:lnTo>
                      <a:pt x="212" y="56"/>
                    </a:lnTo>
                    <a:lnTo>
                      <a:pt x="211" y="58"/>
                    </a:lnTo>
                    <a:lnTo>
                      <a:pt x="211" y="59"/>
                    </a:lnTo>
                    <a:lnTo>
                      <a:pt x="209" y="62"/>
                    </a:lnTo>
                    <a:lnTo>
                      <a:pt x="209" y="63"/>
                    </a:lnTo>
                    <a:lnTo>
                      <a:pt x="203" y="67"/>
                    </a:lnTo>
                    <a:lnTo>
                      <a:pt x="197" y="70"/>
                    </a:lnTo>
                    <a:lnTo>
                      <a:pt x="189" y="51"/>
                    </a:lnTo>
                    <a:lnTo>
                      <a:pt x="184" y="48"/>
                    </a:lnTo>
                    <a:lnTo>
                      <a:pt x="181" y="46"/>
                    </a:lnTo>
                    <a:lnTo>
                      <a:pt x="176" y="46"/>
                    </a:lnTo>
                    <a:lnTo>
                      <a:pt x="172" y="45"/>
                    </a:lnTo>
                    <a:lnTo>
                      <a:pt x="170" y="45"/>
                    </a:lnTo>
                    <a:lnTo>
                      <a:pt x="166" y="39"/>
                    </a:lnTo>
                    <a:lnTo>
                      <a:pt x="163" y="37"/>
                    </a:lnTo>
                    <a:lnTo>
                      <a:pt x="163" y="35"/>
                    </a:lnTo>
                    <a:lnTo>
                      <a:pt x="165" y="32"/>
                    </a:lnTo>
                    <a:lnTo>
                      <a:pt x="167" y="31"/>
                    </a:lnTo>
                    <a:lnTo>
                      <a:pt x="170" y="28"/>
                    </a:lnTo>
                    <a:lnTo>
                      <a:pt x="172" y="25"/>
                    </a:lnTo>
                    <a:lnTo>
                      <a:pt x="172" y="22"/>
                    </a:lnTo>
                    <a:lnTo>
                      <a:pt x="170" y="20"/>
                    </a:lnTo>
                    <a:lnTo>
                      <a:pt x="167" y="17"/>
                    </a:lnTo>
                    <a:lnTo>
                      <a:pt x="163" y="17"/>
                    </a:lnTo>
                    <a:lnTo>
                      <a:pt x="159" y="14"/>
                    </a:lnTo>
                    <a:lnTo>
                      <a:pt x="149" y="22"/>
                    </a:lnTo>
                    <a:lnTo>
                      <a:pt x="146" y="24"/>
                    </a:lnTo>
                    <a:lnTo>
                      <a:pt x="144" y="27"/>
                    </a:lnTo>
                    <a:lnTo>
                      <a:pt x="142" y="27"/>
                    </a:lnTo>
                    <a:lnTo>
                      <a:pt x="138" y="24"/>
                    </a:lnTo>
                    <a:lnTo>
                      <a:pt x="137" y="24"/>
                    </a:lnTo>
                    <a:lnTo>
                      <a:pt x="133" y="14"/>
                    </a:lnTo>
                    <a:lnTo>
                      <a:pt x="133" y="6"/>
                    </a:lnTo>
                    <a:lnTo>
                      <a:pt x="129" y="2"/>
                    </a:lnTo>
                    <a:lnTo>
                      <a:pt x="124" y="0"/>
                    </a:lnTo>
                    <a:lnTo>
                      <a:pt x="123" y="0"/>
                    </a:lnTo>
                    <a:lnTo>
                      <a:pt x="121" y="2"/>
                    </a:lnTo>
                    <a:lnTo>
                      <a:pt x="119" y="2"/>
                    </a:lnTo>
                    <a:lnTo>
                      <a:pt x="117" y="0"/>
                    </a:lnTo>
                    <a:lnTo>
                      <a:pt x="116" y="2"/>
                    </a:lnTo>
                    <a:lnTo>
                      <a:pt x="117" y="3"/>
                    </a:lnTo>
                    <a:lnTo>
                      <a:pt x="124" y="7"/>
                    </a:lnTo>
                    <a:lnTo>
                      <a:pt x="129" y="9"/>
                    </a:lnTo>
                    <a:lnTo>
                      <a:pt x="105" y="37"/>
                    </a:lnTo>
                    <a:lnTo>
                      <a:pt x="100" y="38"/>
                    </a:lnTo>
                    <a:lnTo>
                      <a:pt x="96" y="38"/>
                    </a:lnTo>
                    <a:lnTo>
                      <a:pt x="92" y="35"/>
                    </a:lnTo>
                    <a:lnTo>
                      <a:pt x="88" y="34"/>
                    </a:lnTo>
                    <a:lnTo>
                      <a:pt x="78" y="34"/>
                    </a:lnTo>
                    <a:lnTo>
                      <a:pt x="71" y="35"/>
                    </a:lnTo>
                    <a:lnTo>
                      <a:pt x="61" y="42"/>
                    </a:lnTo>
                    <a:lnTo>
                      <a:pt x="59" y="51"/>
                    </a:lnTo>
                    <a:lnTo>
                      <a:pt x="60" y="51"/>
                    </a:lnTo>
                    <a:lnTo>
                      <a:pt x="60" y="52"/>
                    </a:lnTo>
                    <a:lnTo>
                      <a:pt x="59" y="52"/>
                    </a:lnTo>
                    <a:lnTo>
                      <a:pt x="49" y="49"/>
                    </a:lnTo>
                    <a:lnTo>
                      <a:pt x="40" y="45"/>
                    </a:lnTo>
                    <a:lnTo>
                      <a:pt x="28" y="42"/>
                    </a:lnTo>
                    <a:lnTo>
                      <a:pt x="21" y="44"/>
                    </a:lnTo>
                    <a:lnTo>
                      <a:pt x="21" y="49"/>
                    </a:lnTo>
                    <a:lnTo>
                      <a:pt x="24" y="51"/>
                    </a:lnTo>
                    <a:lnTo>
                      <a:pt x="24" y="52"/>
                    </a:lnTo>
                    <a:lnTo>
                      <a:pt x="25" y="52"/>
                    </a:lnTo>
                    <a:lnTo>
                      <a:pt x="25" y="55"/>
                    </a:lnTo>
                    <a:lnTo>
                      <a:pt x="24" y="56"/>
                    </a:lnTo>
                    <a:lnTo>
                      <a:pt x="14" y="62"/>
                    </a:lnTo>
                    <a:lnTo>
                      <a:pt x="9" y="63"/>
                    </a:lnTo>
                    <a:lnTo>
                      <a:pt x="6" y="66"/>
                    </a:lnTo>
                    <a:lnTo>
                      <a:pt x="6" y="67"/>
                    </a:lnTo>
                    <a:lnTo>
                      <a:pt x="0" y="81"/>
                    </a:lnTo>
                    <a:lnTo>
                      <a:pt x="1" y="87"/>
                    </a:lnTo>
                    <a:lnTo>
                      <a:pt x="1" y="91"/>
                    </a:lnTo>
                    <a:lnTo>
                      <a:pt x="4" y="101"/>
                    </a:lnTo>
                    <a:lnTo>
                      <a:pt x="4" y="106"/>
                    </a:lnTo>
                    <a:lnTo>
                      <a:pt x="4" y="108"/>
                    </a:lnTo>
                    <a:lnTo>
                      <a:pt x="12" y="116"/>
                    </a:lnTo>
                    <a:lnTo>
                      <a:pt x="26" y="139"/>
                    </a:lnTo>
                    <a:lnTo>
                      <a:pt x="39" y="149"/>
                    </a:lnTo>
                    <a:lnTo>
                      <a:pt x="42" y="151"/>
                    </a:lnTo>
                    <a:lnTo>
                      <a:pt x="45" y="151"/>
                    </a:lnTo>
                    <a:lnTo>
                      <a:pt x="45" y="147"/>
                    </a:lnTo>
                    <a:lnTo>
                      <a:pt x="46" y="147"/>
                    </a:lnTo>
                    <a:lnTo>
                      <a:pt x="46" y="146"/>
                    </a:lnTo>
                    <a:lnTo>
                      <a:pt x="49" y="146"/>
                    </a:lnTo>
                    <a:lnTo>
                      <a:pt x="56" y="149"/>
                    </a:lnTo>
                    <a:lnTo>
                      <a:pt x="56" y="152"/>
                    </a:lnTo>
                    <a:lnTo>
                      <a:pt x="53" y="155"/>
                    </a:lnTo>
                    <a:lnTo>
                      <a:pt x="52" y="158"/>
                    </a:lnTo>
                    <a:lnTo>
                      <a:pt x="52" y="162"/>
                    </a:lnTo>
                    <a:lnTo>
                      <a:pt x="53" y="164"/>
                    </a:lnTo>
                    <a:lnTo>
                      <a:pt x="54" y="164"/>
                    </a:lnTo>
                    <a:lnTo>
                      <a:pt x="60" y="166"/>
                    </a:lnTo>
                    <a:lnTo>
                      <a:pt x="61" y="166"/>
                    </a:lnTo>
                    <a:lnTo>
                      <a:pt x="64" y="168"/>
                    </a:lnTo>
                    <a:lnTo>
                      <a:pt x="67" y="168"/>
                    </a:lnTo>
                    <a:lnTo>
                      <a:pt x="67" y="169"/>
                    </a:lnTo>
                    <a:lnTo>
                      <a:pt x="71" y="173"/>
                    </a:lnTo>
                    <a:lnTo>
                      <a:pt x="77" y="176"/>
                    </a:lnTo>
                    <a:lnTo>
                      <a:pt x="82" y="182"/>
                    </a:lnTo>
                    <a:lnTo>
                      <a:pt x="86" y="182"/>
                    </a:lnTo>
                    <a:lnTo>
                      <a:pt x="91" y="186"/>
                    </a:lnTo>
                    <a:lnTo>
                      <a:pt x="95" y="209"/>
                    </a:lnTo>
                    <a:lnTo>
                      <a:pt x="96" y="210"/>
                    </a:lnTo>
                    <a:lnTo>
                      <a:pt x="98" y="213"/>
                    </a:lnTo>
                    <a:lnTo>
                      <a:pt x="99" y="213"/>
                    </a:lnTo>
                    <a:lnTo>
                      <a:pt x="102" y="217"/>
                    </a:lnTo>
                    <a:lnTo>
                      <a:pt x="105" y="218"/>
                    </a:lnTo>
                    <a:lnTo>
                      <a:pt x="106" y="219"/>
                    </a:lnTo>
                    <a:lnTo>
                      <a:pt x="107" y="219"/>
                    </a:lnTo>
                    <a:lnTo>
                      <a:pt x="106" y="221"/>
                    </a:lnTo>
                    <a:lnTo>
                      <a:pt x="99" y="235"/>
                    </a:lnTo>
                    <a:lnTo>
                      <a:pt x="85" y="250"/>
                    </a:lnTo>
                    <a:lnTo>
                      <a:pt x="85" y="253"/>
                    </a:lnTo>
                    <a:lnTo>
                      <a:pt x="88" y="260"/>
                    </a:lnTo>
                    <a:lnTo>
                      <a:pt x="91" y="263"/>
                    </a:lnTo>
                    <a:lnTo>
                      <a:pt x="95" y="263"/>
                    </a:lnTo>
                    <a:lnTo>
                      <a:pt x="93" y="267"/>
                    </a:lnTo>
                    <a:lnTo>
                      <a:pt x="93" y="269"/>
                    </a:lnTo>
                    <a:lnTo>
                      <a:pt x="95" y="267"/>
                    </a:lnTo>
                    <a:lnTo>
                      <a:pt x="109" y="259"/>
                    </a:lnTo>
                    <a:lnTo>
                      <a:pt x="110" y="259"/>
                    </a:lnTo>
                    <a:lnTo>
                      <a:pt x="113" y="260"/>
                    </a:lnTo>
                    <a:lnTo>
                      <a:pt x="110" y="273"/>
                    </a:lnTo>
                    <a:lnTo>
                      <a:pt x="110" y="276"/>
                    </a:lnTo>
                    <a:lnTo>
                      <a:pt x="109" y="280"/>
                    </a:lnTo>
                    <a:lnTo>
                      <a:pt x="109" y="285"/>
                    </a:lnTo>
                    <a:lnTo>
                      <a:pt x="110" y="292"/>
                    </a:lnTo>
                    <a:lnTo>
                      <a:pt x="113" y="296"/>
                    </a:lnTo>
                    <a:lnTo>
                      <a:pt x="124" y="303"/>
                    </a:lnTo>
                    <a:lnTo>
                      <a:pt x="145" y="299"/>
                    </a:lnTo>
                    <a:lnTo>
                      <a:pt x="158" y="302"/>
                    </a:lnTo>
                    <a:lnTo>
                      <a:pt x="159" y="302"/>
                    </a:lnTo>
                    <a:lnTo>
                      <a:pt x="160" y="303"/>
                    </a:lnTo>
                    <a:lnTo>
                      <a:pt x="160" y="302"/>
                    </a:lnTo>
                    <a:lnTo>
                      <a:pt x="162" y="302"/>
                    </a:lnTo>
                    <a:lnTo>
                      <a:pt x="165" y="300"/>
                    </a:lnTo>
                    <a:lnTo>
                      <a:pt x="167" y="300"/>
                    </a:lnTo>
                    <a:lnTo>
                      <a:pt x="174" y="295"/>
                    </a:lnTo>
                    <a:lnTo>
                      <a:pt x="184" y="285"/>
                    </a:lnTo>
                    <a:lnTo>
                      <a:pt x="190" y="285"/>
                    </a:lnTo>
                    <a:lnTo>
                      <a:pt x="197" y="286"/>
                    </a:lnTo>
                    <a:lnTo>
                      <a:pt x="201" y="288"/>
                    </a:lnTo>
                    <a:lnTo>
                      <a:pt x="205" y="291"/>
                    </a:lnTo>
                    <a:lnTo>
                      <a:pt x="209" y="292"/>
                    </a:lnTo>
                    <a:lnTo>
                      <a:pt x="213" y="292"/>
                    </a:lnTo>
                    <a:lnTo>
                      <a:pt x="226" y="295"/>
                    </a:lnTo>
                    <a:lnTo>
                      <a:pt x="227" y="295"/>
                    </a:lnTo>
                    <a:lnTo>
                      <a:pt x="229" y="293"/>
                    </a:lnTo>
                    <a:lnTo>
                      <a:pt x="237" y="291"/>
                    </a:lnTo>
                    <a:lnTo>
                      <a:pt x="239" y="289"/>
                    </a:lnTo>
                    <a:lnTo>
                      <a:pt x="240" y="289"/>
                    </a:lnTo>
                    <a:lnTo>
                      <a:pt x="240" y="288"/>
                    </a:lnTo>
                    <a:lnTo>
                      <a:pt x="241" y="286"/>
                    </a:lnTo>
                    <a:lnTo>
                      <a:pt x="244" y="285"/>
                    </a:lnTo>
                    <a:lnTo>
                      <a:pt x="267" y="284"/>
                    </a:lnTo>
                    <a:lnTo>
                      <a:pt x="272" y="286"/>
                    </a:lnTo>
                    <a:lnTo>
                      <a:pt x="275" y="293"/>
                    </a:lnTo>
                    <a:lnTo>
                      <a:pt x="282" y="295"/>
                    </a:lnTo>
                    <a:lnTo>
                      <a:pt x="283" y="295"/>
                    </a:lnTo>
                    <a:lnTo>
                      <a:pt x="285" y="293"/>
                    </a:lnTo>
                    <a:lnTo>
                      <a:pt x="310" y="277"/>
                    </a:lnTo>
                    <a:lnTo>
                      <a:pt x="314" y="276"/>
                    </a:lnTo>
                    <a:lnTo>
                      <a:pt x="318" y="269"/>
                    </a:lnTo>
                    <a:lnTo>
                      <a:pt x="318" y="267"/>
                    </a:lnTo>
                    <a:lnTo>
                      <a:pt x="320" y="266"/>
                    </a:lnTo>
                    <a:lnTo>
                      <a:pt x="320" y="264"/>
                    </a:lnTo>
                    <a:lnTo>
                      <a:pt x="323" y="266"/>
                    </a:lnTo>
                    <a:lnTo>
                      <a:pt x="325" y="266"/>
                    </a:lnTo>
                    <a:lnTo>
                      <a:pt x="331" y="254"/>
                    </a:lnTo>
                    <a:lnTo>
                      <a:pt x="335" y="250"/>
                    </a:lnTo>
                    <a:lnTo>
                      <a:pt x="342" y="246"/>
                    </a:lnTo>
                    <a:lnTo>
                      <a:pt x="353" y="235"/>
                    </a:lnTo>
                    <a:lnTo>
                      <a:pt x="350" y="226"/>
                    </a:lnTo>
                    <a:lnTo>
                      <a:pt x="345" y="218"/>
                    </a:lnTo>
                    <a:lnTo>
                      <a:pt x="347" y="207"/>
                    </a:lnTo>
                    <a:lnTo>
                      <a:pt x="354" y="196"/>
                    </a:lnTo>
                    <a:lnTo>
                      <a:pt x="366" y="182"/>
                    </a:lnTo>
                    <a:lnTo>
                      <a:pt x="370" y="178"/>
                    </a:lnTo>
                    <a:lnTo>
                      <a:pt x="377" y="164"/>
                    </a:lnTo>
                    <a:lnTo>
                      <a:pt x="360" y="161"/>
                    </a:lnTo>
                    <a:lnTo>
                      <a:pt x="339" y="137"/>
                    </a:lnTo>
                    <a:lnTo>
                      <a:pt x="335" y="129"/>
                    </a:lnTo>
                    <a:lnTo>
                      <a:pt x="335" y="118"/>
                    </a:lnTo>
                    <a:lnTo>
                      <a:pt x="337" y="115"/>
                    </a:lnTo>
                    <a:lnTo>
                      <a:pt x="338" y="113"/>
                    </a:lnTo>
                    <a:lnTo>
                      <a:pt x="337" y="113"/>
                    </a:lnTo>
                    <a:lnTo>
                      <a:pt x="337" y="112"/>
                    </a:lnTo>
                    <a:lnTo>
                      <a:pt x="321" y="129"/>
                    </a:lnTo>
                    <a:lnTo>
                      <a:pt x="311" y="143"/>
                    </a:lnTo>
                    <a:lnTo>
                      <a:pt x="310" y="146"/>
                    </a:lnTo>
                    <a:lnTo>
                      <a:pt x="304" y="147"/>
                    </a:lnTo>
                    <a:lnTo>
                      <a:pt x="294" y="146"/>
                    </a:lnTo>
                    <a:lnTo>
                      <a:pt x="278" y="146"/>
                    </a:lnTo>
                    <a:lnTo>
                      <a:pt x="270" y="143"/>
                    </a:lnTo>
                    <a:lnTo>
                      <a:pt x="267" y="134"/>
                    </a:lnTo>
                    <a:lnTo>
                      <a:pt x="265" y="133"/>
                    </a:lnTo>
                    <a:lnTo>
                      <a:pt x="267" y="133"/>
                    </a:lnTo>
                    <a:lnTo>
                      <a:pt x="268" y="132"/>
                    </a:lnTo>
                    <a:lnTo>
                      <a:pt x="279" y="126"/>
                    </a:lnTo>
                    <a:lnTo>
                      <a:pt x="283" y="125"/>
                    </a:lnTo>
                    <a:lnTo>
                      <a:pt x="293" y="119"/>
                    </a:lnTo>
                    <a:lnTo>
                      <a:pt x="299" y="108"/>
                    </a:lnTo>
                    <a:lnTo>
                      <a:pt x="300" y="98"/>
                    </a:lnTo>
                    <a:lnTo>
                      <a:pt x="300" y="95"/>
                    </a:lnTo>
                    <a:lnTo>
                      <a:pt x="294" y="87"/>
                    </a:lnTo>
                    <a:lnTo>
                      <a:pt x="292" y="85"/>
                    </a:lnTo>
                    <a:lnTo>
                      <a:pt x="289" y="81"/>
                    </a:lnTo>
                    <a:lnTo>
                      <a:pt x="283" y="80"/>
                    </a:lnTo>
                    <a:lnTo>
                      <a:pt x="278" y="84"/>
                    </a:lnTo>
                    <a:lnTo>
                      <a:pt x="275" y="84"/>
                    </a:lnTo>
                    <a:lnTo>
                      <a:pt x="272" y="85"/>
                    </a:lnTo>
                    <a:lnTo>
                      <a:pt x="271" y="84"/>
                    </a:lnTo>
                    <a:lnTo>
                      <a:pt x="270" y="80"/>
                    </a:lnTo>
                    <a:lnTo>
                      <a:pt x="268" y="79"/>
                    </a:lnTo>
                    <a:lnTo>
                      <a:pt x="268" y="77"/>
                    </a:lnTo>
                    <a:lnTo>
                      <a:pt x="272" y="66"/>
                    </a:lnTo>
                    <a:lnTo>
                      <a:pt x="280" y="65"/>
                    </a:lnTo>
                    <a:lnTo>
                      <a:pt x="286" y="65"/>
                    </a:lnTo>
                    <a:lnTo>
                      <a:pt x="293" y="66"/>
                    </a:lnTo>
                    <a:lnTo>
                      <a:pt x="299" y="66"/>
                    </a:lnTo>
                    <a:lnTo>
                      <a:pt x="300" y="62"/>
                    </a:lnTo>
                    <a:lnTo>
                      <a:pt x="300" y="49"/>
                    </a:lnTo>
                    <a:lnTo>
                      <a:pt x="302" y="48"/>
                    </a:lnTo>
                    <a:lnTo>
                      <a:pt x="300" y="46"/>
                    </a:lnTo>
                    <a:lnTo>
                      <a:pt x="297" y="39"/>
                    </a:lnTo>
                    <a:lnTo>
                      <a:pt x="296" y="32"/>
                    </a:lnTo>
                    <a:lnTo>
                      <a:pt x="296" y="29"/>
                    </a:lnTo>
                    <a:lnTo>
                      <a:pt x="300" y="25"/>
                    </a:lnTo>
                    <a:lnTo>
                      <a:pt x="299" y="21"/>
                    </a:lnTo>
                    <a:lnTo>
                      <a:pt x="293" y="14"/>
                    </a:lnTo>
                    <a:lnTo>
                      <a:pt x="290" y="14"/>
                    </a:lnTo>
                    <a:lnTo>
                      <a:pt x="286" y="12"/>
                    </a:lnTo>
                    <a:lnTo>
                      <a:pt x="285" y="13"/>
                    </a:lnTo>
                    <a:lnTo>
                      <a:pt x="282" y="21"/>
                    </a:lnTo>
                    <a:lnTo>
                      <a:pt x="279" y="20"/>
                    </a:lnTo>
                    <a:lnTo>
                      <a:pt x="279" y="1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69" name="Freeform 1000">
                <a:extLst>
                  <a:ext uri="{FF2B5EF4-FFF2-40B4-BE49-F238E27FC236}">
                    <a16:creationId xmlns:a16="http://schemas.microsoft.com/office/drawing/2014/main" id="{7F0C651C-47B6-23B3-AA3F-314F6401FE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0" y="2921"/>
                <a:ext cx="87" cy="87"/>
              </a:xfrm>
              <a:custGeom>
                <a:avLst/>
                <a:gdLst>
                  <a:gd name="T0" fmla="*/ 34 w 349"/>
                  <a:gd name="T1" fmla="*/ 140 h 348"/>
                  <a:gd name="T2" fmla="*/ 33 w 349"/>
                  <a:gd name="T3" fmla="*/ 179 h 348"/>
                  <a:gd name="T4" fmla="*/ 5 w 349"/>
                  <a:gd name="T5" fmla="*/ 210 h 348"/>
                  <a:gd name="T6" fmla="*/ 33 w 349"/>
                  <a:gd name="T7" fmla="*/ 235 h 348"/>
                  <a:gd name="T8" fmla="*/ 23 w 349"/>
                  <a:gd name="T9" fmla="*/ 250 h 348"/>
                  <a:gd name="T10" fmla="*/ 36 w 349"/>
                  <a:gd name="T11" fmla="*/ 263 h 348"/>
                  <a:gd name="T12" fmla="*/ 60 w 349"/>
                  <a:gd name="T13" fmla="*/ 280 h 348"/>
                  <a:gd name="T14" fmla="*/ 57 w 349"/>
                  <a:gd name="T15" fmla="*/ 302 h 348"/>
                  <a:gd name="T16" fmla="*/ 68 w 349"/>
                  <a:gd name="T17" fmla="*/ 316 h 348"/>
                  <a:gd name="T18" fmla="*/ 71 w 349"/>
                  <a:gd name="T19" fmla="*/ 342 h 348"/>
                  <a:gd name="T20" fmla="*/ 90 w 349"/>
                  <a:gd name="T21" fmla="*/ 342 h 348"/>
                  <a:gd name="T22" fmla="*/ 114 w 349"/>
                  <a:gd name="T23" fmla="*/ 333 h 348"/>
                  <a:gd name="T24" fmla="*/ 157 w 349"/>
                  <a:gd name="T25" fmla="*/ 330 h 348"/>
                  <a:gd name="T26" fmla="*/ 176 w 349"/>
                  <a:gd name="T27" fmla="*/ 331 h 348"/>
                  <a:gd name="T28" fmla="*/ 202 w 349"/>
                  <a:gd name="T29" fmla="*/ 289 h 348"/>
                  <a:gd name="T30" fmla="*/ 214 w 349"/>
                  <a:gd name="T31" fmla="*/ 277 h 348"/>
                  <a:gd name="T32" fmla="*/ 205 w 349"/>
                  <a:gd name="T33" fmla="*/ 271 h 348"/>
                  <a:gd name="T34" fmla="*/ 187 w 349"/>
                  <a:gd name="T35" fmla="*/ 265 h 348"/>
                  <a:gd name="T36" fmla="*/ 187 w 349"/>
                  <a:gd name="T37" fmla="*/ 258 h 348"/>
                  <a:gd name="T38" fmla="*/ 178 w 349"/>
                  <a:gd name="T39" fmla="*/ 222 h 348"/>
                  <a:gd name="T40" fmla="*/ 181 w 349"/>
                  <a:gd name="T41" fmla="*/ 218 h 348"/>
                  <a:gd name="T42" fmla="*/ 216 w 349"/>
                  <a:gd name="T43" fmla="*/ 220 h 348"/>
                  <a:gd name="T44" fmla="*/ 206 w 349"/>
                  <a:gd name="T45" fmla="*/ 200 h 348"/>
                  <a:gd name="T46" fmla="*/ 237 w 349"/>
                  <a:gd name="T47" fmla="*/ 198 h 348"/>
                  <a:gd name="T48" fmla="*/ 258 w 349"/>
                  <a:gd name="T49" fmla="*/ 191 h 348"/>
                  <a:gd name="T50" fmla="*/ 271 w 349"/>
                  <a:gd name="T51" fmla="*/ 197 h 348"/>
                  <a:gd name="T52" fmla="*/ 278 w 349"/>
                  <a:gd name="T53" fmla="*/ 179 h 348"/>
                  <a:gd name="T54" fmla="*/ 317 w 349"/>
                  <a:gd name="T55" fmla="*/ 175 h 348"/>
                  <a:gd name="T56" fmla="*/ 322 w 349"/>
                  <a:gd name="T57" fmla="*/ 166 h 348"/>
                  <a:gd name="T58" fmla="*/ 329 w 349"/>
                  <a:gd name="T59" fmla="*/ 155 h 348"/>
                  <a:gd name="T60" fmla="*/ 346 w 349"/>
                  <a:gd name="T61" fmla="*/ 102 h 348"/>
                  <a:gd name="T62" fmla="*/ 343 w 349"/>
                  <a:gd name="T63" fmla="*/ 80 h 348"/>
                  <a:gd name="T64" fmla="*/ 322 w 349"/>
                  <a:gd name="T65" fmla="*/ 63 h 348"/>
                  <a:gd name="T66" fmla="*/ 311 w 349"/>
                  <a:gd name="T67" fmla="*/ 41 h 348"/>
                  <a:gd name="T68" fmla="*/ 293 w 349"/>
                  <a:gd name="T69" fmla="*/ 2 h 348"/>
                  <a:gd name="T70" fmla="*/ 259 w 349"/>
                  <a:gd name="T71" fmla="*/ 0 h 348"/>
                  <a:gd name="T72" fmla="*/ 252 w 349"/>
                  <a:gd name="T73" fmla="*/ 21 h 348"/>
                  <a:gd name="T74" fmla="*/ 199 w 349"/>
                  <a:gd name="T75" fmla="*/ 35 h 348"/>
                  <a:gd name="T76" fmla="*/ 192 w 349"/>
                  <a:gd name="T77" fmla="*/ 63 h 348"/>
                  <a:gd name="T78" fmla="*/ 197 w 349"/>
                  <a:gd name="T79" fmla="*/ 91 h 348"/>
                  <a:gd name="T80" fmla="*/ 201 w 349"/>
                  <a:gd name="T81" fmla="*/ 136 h 348"/>
                  <a:gd name="T82" fmla="*/ 202 w 349"/>
                  <a:gd name="T83" fmla="*/ 144 h 348"/>
                  <a:gd name="T84" fmla="*/ 188 w 349"/>
                  <a:gd name="T85" fmla="*/ 150 h 348"/>
                  <a:gd name="T86" fmla="*/ 169 w 349"/>
                  <a:gd name="T87" fmla="*/ 153 h 348"/>
                  <a:gd name="T88" fmla="*/ 152 w 349"/>
                  <a:gd name="T89" fmla="*/ 170 h 348"/>
                  <a:gd name="T90" fmla="*/ 141 w 349"/>
                  <a:gd name="T91" fmla="*/ 136 h 348"/>
                  <a:gd name="T92" fmla="*/ 123 w 349"/>
                  <a:gd name="T93" fmla="*/ 122 h 348"/>
                  <a:gd name="T94" fmla="*/ 110 w 349"/>
                  <a:gd name="T95" fmla="*/ 91 h 348"/>
                  <a:gd name="T96" fmla="*/ 102 w 349"/>
                  <a:gd name="T97" fmla="*/ 98 h 348"/>
                  <a:gd name="T98" fmla="*/ 96 w 349"/>
                  <a:gd name="T99" fmla="*/ 122 h 348"/>
                  <a:gd name="T100" fmla="*/ 78 w 349"/>
                  <a:gd name="T101" fmla="*/ 109 h 348"/>
                  <a:gd name="T102" fmla="*/ 78 w 349"/>
                  <a:gd name="T103" fmla="*/ 95 h 348"/>
                  <a:gd name="T104" fmla="*/ 65 w 349"/>
                  <a:gd name="T105" fmla="*/ 102 h 3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49" h="348">
                    <a:moveTo>
                      <a:pt x="57" y="110"/>
                    </a:moveTo>
                    <a:lnTo>
                      <a:pt x="50" y="122"/>
                    </a:lnTo>
                    <a:lnTo>
                      <a:pt x="46" y="126"/>
                    </a:lnTo>
                    <a:lnTo>
                      <a:pt x="34" y="140"/>
                    </a:lnTo>
                    <a:lnTo>
                      <a:pt x="27" y="151"/>
                    </a:lnTo>
                    <a:lnTo>
                      <a:pt x="25" y="162"/>
                    </a:lnTo>
                    <a:lnTo>
                      <a:pt x="30" y="170"/>
                    </a:lnTo>
                    <a:lnTo>
                      <a:pt x="33" y="179"/>
                    </a:lnTo>
                    <a:lnTo>
                      <a:pt x="22" y="190"/>
                    </a:lnTo>
                    <a:lnTo>
                      <a:pt x="15" y="194"/>
                    </a:lnTo>
                    <a:lnTo>
                      <a:pt x="11" y="198"/>
                    </a:lnTo>
                    <a:lnTo>
                      <a:pt x="5" y="210"/>
                    </a:lnTo>
                    <a:lnTo>
                      <a:pt x="5" y="213"/>
                    </a:lnTo>
                    <a:lnTo>
                      <a:pt x="0" y="222"/>
                    </a:lnTo>
                    <a:lnTo>
                      <a:pt x="17" y="222"/>
                    </a:lnTo>
                    <a:lnTo>
                      <a:pt x="33" y="235"/>
                    </a:lnTo>
                    <a:lnTo>
                      <a:pt x="34" y="236"/>
                    </a:lnTo>
                    <a:lnTo>
                      <a:pt x="34" y="240"/>
                    </a:lnTo>
                    <a:lnTo>
                      <a:pt x="27" y="247"/>
                    </a:lnTo>
                    <a:lnTo>
                      <a:pt x="23" y="250"/>
                    </a:lnTo>
                    <a:lnTo>
                      <a:pt x="23" y="254"/>
                    </a:lnTo>
                    <a:lnTo>
                      <a:pt x="32" y="258"/>
                    </a:lnTo>
                    <a:lnTo>
                      <a:pt x="36" y="261"/>
                    </a:lnTo>
                    <a:lnTo>
                      <a:pt x="36" y="263"/>
                    </a:lnTo>
                    <a:lnTo>
                      <a:pt x="42" y="270"/>
                    </a:lnTo>
                    <a:lnTo>
                      <a:pt x="43" y="270"/>
                    </a:lnTo>
                    <a:lnTo>
                      <a:pt x="60" y="278"/>
                    </a:lnTo>
                    <a:lnTo>
                      <a:pt x="60" y="280"/>
                    </a:lnTo>
                    <a:lnTo>
                      <a:pt x="58" y="280"/>
                    </a:lnTo>
                    <a:lnTo>
                      <a:pt x="58" y="281"/>
                    </a:lnTo>
                    <a:lnTo>
                      <a:pt x="57" y="284"/>
                    </a:lnTo>
                    <a:lnTo>
                      <a:pt x="57" y="302"/>
                    </a:lnTo>
                    <a:lnTo>
                      <a:pt x="58" y="302"/>
                    </a:lnTo>
                    <a:lnTo>
                      <a:pt x="58" y="303"/>
                    </a:lnTo>
                    <a:lnTo>
                      <a:pt x="61" y="306"/>
                    </a:lnTo>
                    <a:lnTo>
                      <a:pt x="68" y="316"/>
                    </a:lnTo>
                    <a:lnTo>
                      <a:pt x="68" y="320"/>
                    </a:lnTo>
                    <a:lnTo>
                      <a:pt x="65" y="327"/>
                    </a:lnTo>
                    <a:lnTo>
                      <a:pt x="65" y="334"/>
                    </a:lnTo>
                    <a:lnTo>
                      <a:pt x="71" y="342"/>
                    </a:lnTo>
                    <a:lnTo>
                      <a:pt x="74" y="348"/>
                    </a:lnTo>
                    <a:lnTo>
                      <a:pt x="82" y="348"/>
                    </a:lnTo>
                    <a:lnTo>
                      <a:pt x="85" y="344"/>
                    </a:lnTo>
                    <a:lnTo>
                      <a:pt x="90" y="342"/>
                    </a:lnTo>
                    <a:lnTo>
                      <a:pt x="96" y="344"/>
                    </a:lnTo>
                    <a:lnTo>
                      <a:pt x="111" y="341"/>
                    </a:lnTo>
                    <a:lnTo>
                      <a:pt x="113" y="333"/>
                    </a:lnTo>
                    <a:lnTo>
                      <a:pt x="114" y="333"/>
                    </a:lnTo>
                    <a:lnTo>
                      <a:pt x="124" y="342"/>
                    </a:lnTo>
                    <a:lnTo>
                      <a:pt x="130" y="347"/>
                    </a:lnTo>
                    <a:lnTo>
                      <a:pt x="148" y="334"/>
                    </a:lnTo>
                    <a:lnTo>
                      <a:pt x="157" y="330"/>
                    </a:lnTo>
                    <a:lnTo>
                      <a:pt x="160" y="330"/>
                    </a:lnTo>
                    <a:lnTo>
                      <a:pt x="171" y="337"/>
                    </a:lnTo>
                    <a:lnTo>
                      <a:pt x="173" y="338"/>
                    </a:lnTo>
                    <a:lnTo>
                      <a:pt x="176" y="331"/>
                    </a:lnTo>
                    <a:lnTo>
                      <a:pt x="178" y="314"/>
                    </a:lnTo>
                    <a:lnTo>
                      <a:pt x="184" y="303"/>
                    </a:lnTo>
                    <a:lnTo>
                      <a:pt x="190" y="297"/>
                    </a:lnTo>
                    <a:lnTo>
                      <a:pt x="202" y="289"/>
                    </a:lnTo>
                    <a:lnTo>
                      <a:pt x="215" y="287"/>
                    </a:lnTo>
                    <a:lnTo>
                      <a:pt x="215" y="284"/>
                    </a:lnTo>
                    <a:lnTo>
                      <a:pt x="214" y="280"/>
                    </a:lnTo>
                    <a:lnTo>
                      <a:pt x="214" y="277"/>
                    </a:lnTo>
                    <a:lnTo>
                      <a:pt x="212" y="274"/>
                    </a:lnTo>
                    <a:lnTo>
                      <a:pt x="211" y="273"/>
                    </a:lnTo>
                    <a:lnTo>
                      <a:pt x="209" y="273"/>
                    </a:lnTo>
                    <a:lnTo>
                      <a:pt x="205" y="271"/>
                    </a:lnTo>
                    <a:lnTo>
                      <a:pt x="201" y="271"/>
                    </a:lnTo>
                    <a:lnTo>
                      <a:pt x="192" y="270"/>
                    </a:lnTo>
                    <a:lnTo>
                      <a:pt x="188" y="265"/>
                    </a:lnTo>
                    <a:lnTo>
                      <a:pt x="187" y="265"/>
                    </a:lnTo>
                    <a:lnTo>
                      <a:pt x="185" y="264"/>
                    </a:lnTo>
                    <a:lnTo>
                      <a:pt x="185" y="263"/>
                    </a:lnTo>
                    <a:lnTo>
                      <a:pt x="187" y="260"/>
                    </a:lnTo>
                    <a:lnTo>
                      <a:pt x="187" y="258"/>
                    </a:lnTo>
                    <a:lnTo>
                      <a:pt x="188" y="257"/>
                    </a:lnTo>
                    <a:lnTo>
                      <a:pt x="187" y="250"/>
                    </a:lnTo>
                    <a:lnTo>
                      <a:pt x="178" y="224"/>
                    </a:lnTo>
                    <a:lnTo>
                      <a:pt x="178" y="222"/>
                    </a:lnTo>
                    <a:lnTo>
                      <a:pt x="180" y="220"/>
                    </a:lnTo>
                    <a:lnTo>
                      <a:pt x="178" y="220"/>
                    </a:lnTo>
                    <a:lnTo>
                      <a:pt x="180" y="218"/>
                    </a:lnTo>
                    <a:lnTo>
                      <a:pt x="181" y="218"/>
                    </a:lnTo>
                    <a:lnTo>
                      <a:pt x="195" y="213"/>
                    </a:lnTo>
                    <a:lnTo>
                      <a:pt x="211" y="221"/>
                    </a:lnTo>
                    <a:lnTo>
                      <a:pt x="216" y="221"/>
                    </a:lnTo>
                    <a:lnTo>
                      <a:pt x="216" y="220"/>
                    </a:lnTo>
                    <a:lnTo>
                      <a:pt x="218" y="218"/>
                    </a:lnTo>
                    <a:lnTo>
                      <a:pt x="211" y="210"/>
                    </a:lnTo>
                    <a:lnTo>
                      <a:pt x="206" y="207"/>
                    </a:lnTo>
                    <a:lnTo>
                      <a:pt x="206" y="200"/>
                    </a:lnTo>
                    <a:lnTo>
                      <a:pt x="215" y="201"/>
                    </a:lnTo>
                    <a:lnTo>
                      <a:pt x="233" y="201"/>
                    </a:lnTo>
                    <a:lnTo>
                      <a:pt x="234" y="200"/>
                    </a:lnTo>
                    <a:lnTo>
                      <a:pt x="237" y="198"/>
                    </a:lnTo>
                    <a:lnTo>
                      <a:pt x="237" y="197"/>
                    </a:lnTo>
                    <a:lnTo>
                      <a:pt x="238" y="197"/>
                    </a:lnTo>
                    <a:lnTo>
                      <a:pt x="254" y="190"/>
                    </a:lnTo>
                    <a:lnTo>
                      <a:pt x="258" y="191"/>
                    </a:lnTo>
                    <a:lnTo>
                      <a:pt x="261" y="191"/>
                    </a:lnTo>
                    <a:lnTo>
                      <a:pt x="266" y="196"/>
                    </a:lnTo>
                    <a:lnTo>
                      <a:pt x="268" y="196"/>
                    </a:lnTo>
                    <a:lnTo>
                      <a:pt x="271" y="197"/>
                    </a:lnTo>
                    <a:lnTo>
                      <a:pt x="272" y="198"/>
                    </a:lnTo>
                    <a:lnTo>
                      <a:pt x="272" y="193"/>
                    </a:lnTo>
                    <a:lnTo>
                      <a:pt x="275" y="184"/>
                    </a:lnTo>
                    <a:lnTo>
                      <a:pt x="278" y="179"/>
                    </a:lnTo>
                    <a:lnTo>
                      <a:pt x="285" y="176"/>
                    </a:lnTo>
                    <a:lnTo>
                      <a:pt x="296" y="165"/>
                    </a:lnTo>
                    <a:lnTo>
                      <a:pt x="297" y="165"/>
                    </a:lnTo>
                    <a:lnTo>
                      <a:pt x="317" y="175"/>
                    </a:lnTo>
                    <a:lnTo>
                      <a:pt x="321" y="175"/>
                    </a:lnTo>
                    <a:lnTo>
                      <a:pt x="321" y="173"/>
                    </a:lnTo>
                    <a:lnTo>
                      <a:pt x="322" y="172"/>
                    </a:lnTo>
                    <a:lnTo>
                      <a:pt x="322" y="166"/>
                    </a:lnTo>
                    <a:lnTo>
                      <a:pt x="325" y="163"/>
                    </a:lnTo>
                    <a:lnTo>
                      <a:pt x="328" y="163"/>
                    </a:lnTo>
                    <a:lnTo>
                      <a:pt x="329" y="158"/>
                    </a:lnTo>
                    <a:lnTo>
                      <a:pt x="329" y="155"/>
                    </a:lnTo>
                    <a:lnTo>
                      <a:pt x="331" y="153"/>
                    </a:lnTo>
                    <a:lnTo>
                      <a:pt x="335" y="136"/>
                    </a:lnTo>
                    <a:lnTo>
                      <a:pt x="336" y="117"/>
                    </a:lnTo>
                    <a:lnTo>
                      <a:pt x="346" y="102"/>
                    </a:lnTo>
                    <a:lnTo>
                      <a:pt x="349" y="90"/>
                    </a:lnTo>
                    <a:lnTo>
                      <a:pt x="348" y="87"/>
                    </a:lnTo>
                    <a:lnTo>
                      <a:pt x="348" y="85"/>
                    </a:lnTo>
                    <a:lnTo>
                      <a:pt x="343" y="80"/>
                    </a:lnTo>
                    <a:lnTo>
                      <a:pt x="341" y="77"/>
                    </a:lnTo>
                    <a:lnTo>
                      <a:pt x="336" y="76"/>
                    </a:lnTo>
                    <a:lnTo>
                      <a:pt x="322" y="64"/>
                    </a:lnTo>
                    <a:lnTo>
                      <a:pt x="322" y="63"/>
                    </a:lnTo>
                    <a:lnTo>
                      <a:pt x="321" y="59"/>
                    </a:lnTo>
                    <a:lnTo>
                      <a:pt x="312" y="43"/>
                    </a:lnTo>
                    <a:lnTo>
                      <a:pt x="311" y="42"/>
                    </a:lnTo>
                    <a:lnTo>
                      <a:pt x="311" y="41"/>
                    </a:lnTo>
                    <a:lnTo>
                      <a:pt x="314" y="25"/>
                    </a:lnTo>
                    <a:lnTo>
                      <a:pt x="310" y="11"/>
                    </a:lnTo>
                    <a:lnTo>
                      <a:pt x="300" y="4"/>
                    </a:lnTo>
                    <a:lnTo>
                      <a:pt x="293" y="2"/>
                    </a:lnTo>
                    <a:lnTo>
                      <a:pt x="291" y="2"/>
                    </a:lnTo>
                    <a:lnTo>
                      <a:pt x="290" y="3"/>
                    </a:lnTo>
                    <a:lnTo>
                      <a:pt x="268" y="2"/>
                    </a:lnTo>
                    <a:lnTo>
                      <a:pt x="259" y="0"/>
                    </a:lnTo>
                    <a:lnTo>
                      <a:pt x="258" y="0"/>
                    </a:lnTo>
                    <a:lnTo>
                      <a:pt x="257" y="4"/>
                    </a:lnTo>
                    <a:lnTo>
                      <a:pt x="255" y="14"/>
                    </a:lnTo>
                    <a:lnTo>
                      <a:pt x="252" y="21"/>
                    </a:lnTo>
                    <a:lnTo>
                      <a:pt x="252" y="24"/>
                    </a:lnTo>
                    <a:lnTo>
                      <a:pt x="245" y="25"/>
                    </a:lnTo>
                    <a:lnTo>
                      <a:pt x="231" y="23"/>
                    </a:lnTo>
                    <a:lnTo>
                      <a:pt x="199" y="35"/>
                    </a:lnTo>
                    <a:lnTo>
                      <a:pt x="198" y="35"/>
                    </a:lnTo>
                    <a:lnTo>
                      <a:pt x="190" y="43"/>
                    </a:lnTo>
                    <a:lnTo>
                      <a:pt x="190" y="46"/>
                    </a:lnTo>
                    <a:lnTo>
                      <a:pt x="192" y="63"/>
                    </a:lnTo>
                    <a:lnTo>
                      <a:pt x="191" y="73"/>
                    </a:lnTo>
                    <a:lnTo>
                      <a:pt x="198" y="87"/>
                    </a:lnTo>
                    <a:lnTo>
                      <a:pt x="199" y="88"/>
                    </a:lnTo>
                    <a:lnTo>
                      <a:pt x="197" y="91"/>
                    </a:lnTo>
                    <a:lnTo>
                      <a:pt x="197" y="93"/>
                    </a:lnTo>
                    <a:lnTo>
                      <a:pt x="198" y="98"/>
                    </a:lnTo>
                    <a:lnTo>
                      <a:pt x="201" y="124"/>
                    </a:lnTo>
                    <a:lnTo>
                      <a:pt x="201" y="136"/>
                    </a:lnTo>
                    <a:lnTo>
                      <a:pt x="202" y="140"/>
                    </a:lnTo>
                    <a:lnTo>
                      <a:pt x="202" y="143"/>
                    </a:lnTo>
                    <a:lnTo>
                      <a:pt x="204" y="144"/>
                    </a:lnTo>
                    <a:lnTo>
                      <a:pt x="202" y="144"/>
                    </a:lnTo>
                    <a:lnTo>
                      <a:pt x="198" y="145"/>
                    </a:lnTo>
                    <a:lnTo>
                      <a:pt x="197" y="145"/>
                    </a:lnTo>
                    <a:lnTo>
                      <a:pt x="192" y="150"/>
                    </a:lnTo>
                    <a:lnTo>
                      <a:pt x="188" y="150"/>
                    </a:lnTo>
                    <a:lnTo>
                      <a:pt x="183" y="148"/>
                    </a:lnTo>
                    <a:lnTo>
                      <a:pt x="176" y="148"/>
                    </a:lnTo>
                    <a:lnTo>
                      <a:pt x="170" y="150"/>
                    </a:lnTo>
                    <a:lnTo>
                      <a:pt x="169" y="153"/>
                    </a:lnTo>
                    <a:lnTo>
                      <a:pt x="167" y="154"/>
                    </a:lnTo>
                    <a:lnTo>
                      <a:pt x="164" y="155"/>
                    </a:lnTo>
                    <a:lnTo>
                      <a:pt x="156" y="162"/>
                    </a:lnTo>
                    <a:lnTo>
                      <a:pt x="152" y="170"/>
                    </a:lnTo>
                    <a:lnTo>
                      <a:pt x="146" y="169"/>
                    </a:lnTo>
                    <a:lnTo>
                      <a:pt x="142" y="158"/>
                    </a:lnTo>
                    <a:lnTo>
                      <a:pt x="142" y="143"/>
                    </a:lnTo>
                    <a:lnTo>
                      <a:pt x="141" y="136"/>
                    </a:lnTo>
                    <a:lnTo>
                      <a:pt x="132" y="120"/>
                    </a:lnTo>
                    <a:lnTo>
                      <a:pt x="128" y="120"/>
                    </a:lnTo>
                    <a:lnTo>
                      <a:pt x="125" y="122"/>
                    </a:lnTo>
                    <a:lnTo>
                      <a:pt x="123" y="122"/>
                    </a:lnTo>
                    <a:lnTo>
                      <a:pt x="114" y="110"/>
                    </a:lnTo>
                    <a:lnTo>
                      <a:pt x="111" y="103"/>
                    </a:lnTo>
                    <a:lnTo>
                      <a:pt x="110" y="96"/>
                    </a:lnTo>
                    <a:lnTo>
                      <a:pt x="110" y="91"/>
                    </a:lnTo>
                    <a:lnTo>
                      <a:pt x="109" y="90"/>
                    </a:lnTo>
                    <a:lnTo>
                      <a:pt x="104" y="95"/>
                    </a:lnTo>
                    <a:lnTo>
                      <a:pt x="102" y="96"/>
                    </a:lnTo>
                    <a:lnTo>
                      <a:pt x="102" y="98"/>
                    </a:lnTo>
                    <a:lnTo>
                      <a:pt x="104" y="115"/>
                    </a:lnTo>
                    <a:lnTo>
                      <a:pt x="104" y="117"/>
                    </a:lnTo>
                    <a:lnTo>
                      <a:pt x="103" y="117"/>
                    </a:lnTo>
                    <a:lnTo>
                      <a:pt x="96" y="122"/>
                    </a:lnTo>
                    <a:lnTo>
                      <a:pt x="90" y="124"/>
                    </a:lnTo>
                    <a:lnTo>
                      <a:pt x="85" y="127"/>
                    </a:lnTo>
                    <a:lnTo>
                      <a:pt x="81" y="126"/>
                    </a:lnTo>
                    <a:lnTo>
                      <a:pt x="78" y="109"/>
                    </a:lnTo>
                    <a:lnTo>
                      <a:pt x="78" y="101"/>
                    </a:lnTo>
                    <a:lnTo>
                      <a:pt x="79" y="99"/>
                    </a:lnTo>
                    <a:lnTo>
                      <a:pt x="79" y="98"/>
                    </a:lnTo>
                    <a:lnTo>
                      <a:pt x="78" y="95"/>
                    </a:lnTo>
                    <a:lnTo>
                      <a:pt x="75" y="91"/>
                    </a:lnTo>
                    <a:lnTo>
                      <a:pt x="70" y="98"/>
                    </a:lnTo>
                    <a:lnTo>
                      <a:pt x="67" y="99"/>
                    </a:lnTo>
                    <a:lnTo>
                      <a:pt x="65" y="102"/>
                    </a:lnTo>
                    <a:lnTo>
                      <a:pt x="59" y="108"/>
                    </a:lnTo>
                    <a:lnTo>
                      <a:pt x="60" y="108"/>
                    </a:lnTo>
                    <a:lnTo>
                      <a:pt x="57" y="1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70" name="Freeform 1001">
                <a:extLst>
                  <a:ext uri="{FF2B5EF4-FFF2-40B4-BE49-F238E27FC236}">
                    <a16:creationId xmlns:a16="http://schemas.microsoft.com/office/drawing/2014/main" id="{983AD1C7-9DCD-8564-3C91-0D87EEDD7D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2931"/>
                <a:ext cx="118" cy="167"/>
              </a:xfrm>
              <a:custGeom>
                <a:avLst/>
                <a:gdLst>
                  <a:gd name="T0" fmla="*/ 126 w 471"/>
                  <a:gd name="T1" fmla="*/ 49 h 671"/>
                  <a:gd name="T2" fmla="*/ 116 w 471"/>
                  <a:gd name="T3" fmla="*/ 52 h 671"/>
                  <a:gd name="T4" fmla="*/ 66 w 471"/>
                  <a:gd name="T5" fmla="*/ 14 h 671"/>
                  <a:gd name="T6" fmla="*/ 10 w 471"/>
                  <a:gd name="T7" fmla="*/ 33 h 671"/>
                  <a:gd name="T8" fmla="*/ 14 w 471"/>
                  <a:gd name="T9" fmla="*/ 50 h 671"/>
                  <a:gd name="T10" fmla="*/ 24 w 471"/>
                  <a:gd name="T11" fmla="*/ 67 h 671"/>
                  <a:gd name="T12" fmla="*/ 21 w 471"/>
                  <a:gd name="T13" fmla="*/ 128 h 671"/>
                  <a:gd name="T14" fmla="*/ 11 w 471"/>
                  <a:gd name="T15" fmla="*/ 180 h 671"/>
                  <a:gd name="T16" fmla="*/ 55 w 471"/>
                  <a:gd name="T17" fmla="*/ 223 h 671"/>
                  <a:gd name="T18" fmla="*/ 94 w 471"/>
                  <a:gd name="T19" fmla="*/ 261 h 671"/>
                  <a:gd name="T20" fmla="*/ 91 w 471"/>
                  <a:gd name="T21" fmla="*/ 337 h 671"/>
                  <a:gd name="T22" fmla="*/ 102 w 471"/>
                  <a:gd name="T23" fmla="*/ 360 h 671"/>
                  <a:gd name="T24" fmla="*/ 77 w 471"/>
                  <a:gd name="T25" fmla="*/ 396 h 671"/>
                  <a:gd name="T26" fmla="*/ 78 w 471"/>
                  <a:gd name="T27" fmla="*/ 433 h 671"/>
                  <a:gd name="T28" fmla="*/ 94 w 471"/>
                  <a:gd name="T29" fmla="*/ 442 h 671"/>
                  <a:gd name="T30" fmla="*/ 102 w 471"/>
                  <a:gd name="T31" fmla="*/ 488 h 671"/>
                  <a:gd name="T32" fmla="*/ 123 w 471"/>
                  <a:gd name="T33" fmla="*/ 491 h 671"/>
                  <a:gd name="T34" fmla="*/ 122 w 471"/>
                  <a:gd name="T35" fmla="*/ 525 h 671"/>
                  <a:gd name="T36" fmla="*/ 88 w 471"/>
                  <a:gd name="T37" fmla="*/ 569 h 671"/>
                  <a:gd name="T38" fmla="*/ 78 w 471"/>
                  <a:gd name="T39" fmla="*/ 614 h 671"/>
                  <a:gd name="T40" fmla="*/ 102 w 471"/>
                  <a:gd name="T41" fmla="*/ 610 h 671"/>
                  <a:gd name="T42" fmla="*/ 124 w 471"/>
                  <a:gd name="T43" fmla="*/ 604 h 671"/>
                  <a:gd name="T44" fmla="*/ 129 w 471"/>
                  <a:gd name="T45" fmla="*/ 615 h 671"/>
                  <a:gd name="T46" fmla="*/ 127 w 471"/>
                  <a:gd name="T47" fmla="*/ 635 h 671"/>
                  <a:gd name="T48" fmla="*/ 162 w 471"/>
                  <a:gd name="T49" fmla="*/ 639 h 671"/>
                  <a:gd name="T50" fmla="*/ 221 w 471"/>
                  <a:gd name="T51" fmla="*/ 670 h 671"/>
                  <a:gd name="T52" fmla="*/ 246 w 471"/>
                  <a:gd name="T53" fmla="*/ 656 h 671"/>
                  <a:gd name="T54" fmla="*/ 273 w 471"/>
                  <a:gd name="T55" fmla="*/ 635 h 671"/>
                  <a:gd name="T56" fmla="*/ 297 w 471"/>
                  <a:gd name="T57" fmla="*/ 617 h 671"/>
                  <a:gd name="T58" fmla="*/ 288 w 471"/>
                  <a:gd name="T59" fmla="*/ 577 h 671"/>
                  <a:gd name="T60" fmla="*/ 293 w 471"/>
                  <a:gd name="T61" fmla="*/ 536 h 671"/>
                  <a:gd name="T62" fmla="*/ 275 w 471"/>
                  <a:gd name="T63" fmla="*/ 483 h 671"/>
                  <a:gd name="T64" fmla="*/ 292 w 471"/>
                  <a:gd name="T65" fmla="*/ 479 h 671"/>
                  <a:gd name="T66" fmla="*/ 309 w 471"/>
                  <a:gd name="T67" fmla="*/ 458 h 671"/>
                  <a:gd name="T68" fmla="*/ 355 w 471"/>
                  <a:gd name="T69" fmla="*/ 494 h 671"/>
                  <a:gd name="T70" fmla="*/ 374 w 471"/>
                  <a:gd name="T71" fmla="*/ 484 h 671"/>
                  <a:gd name="T72" fmla="*/ 394 w 471"/>
                  <a:gd name="T73" fmla="*/ 472 h 671"/>
                  <a:gd name="T74" fmla="*/ 394 w 471"/>
                  <a:gd name="T75" fmla="*/ 438 h 671"/>
                  <a:gd name="T76" fmla="*/ 408 w 471"/>
                  <a:gd name="T77" fmla="*/ 426 h 671"/>
                  <a:gd name="T78" fmla="*/ 400 w 471"/>
                  <a:gd name="T79" fmla="*/ 407 h 671"/>
                  <a:gd name="T80" fmla="*/ 373 w 471"/>
                  <a:gd name="T81" fmla="*/ 381 h 671"/>
                  <a:gd name="T82" fmla="*/ 411 w 471"/>
                  <a:gd name="T83" fmla="*/ 354 h 671"/>
                  <a:gd name="T84" fmla="*/ 437 w 471"/>
                  <a:gd name="T85" fmla="*/ 337 h 671"/>
                  <a:gd name="T86" fmla="*/ 471 w 471"/>
                  <a:gd name="T87" fmla="*/ 308 h 671"/>
                  <a:gd name="T88" fmla="*/ 465 w 471"/>
                  <a:gd name="T89" fmla="*/ 275 h 671"/>
                  <a:gd name="T90" fmla="*/ 455 w 471"/>
                  <a:gd name="T91" fmla="*/ 240 h 671"/>
                  <a:gd name="T92" fmla="*/ 433 w 471"/>
                  <a:gd name="T93" fmla="*/ 222 h 671"/>
                  <a:gd name="T94" fmla="*/ 431 w 471"/>
                  <a:gd name="T95" fmla="*/ 199 h 671"/>
                  <a:gd name="T96" fmla="*/ 402 w 471"/>
                  <a:gd name="T97" fmla="*/ 169 h 671"/>
                  <a:gd name="T98" fmla="*/ 391 w 471"/>
                  <a:gd name="T99" fmla="*/ 179 h 671"/>
                  <a:gd name="T100" fmla="*/ 349 w 471"/>
                  <a:gd name="T101" fmla="*/ 189 h 671"/>
                  <a:gd name="T102" fmla="*/ 316 w 471"/>
                  <a:gd name="T103" fmla="*/ 192 h 671"/>
                  <a:gd name="T104" fmla="*/ 286 w 471"/>
                  <a:gd name="T105" fmla="*/ 195 h 671"/>
                  <a:gd name="T106" fmla="*/ 251 w 471"/>
                  <a:gd name="T107" fmla="*/ 198 h 671"/>
                  <a:gd name="T108" fmla="*/ 236 w 471"/>
                  <a:gd name="T109" fmla="*/ 205 h 671"/>
                  <a:gd name="T110" fmla="*/ 186 w 471"/>
                  <a:gd name="T111" fmla="*/ 188 h 671"/>
                  <a:gd name="T112" fmla="*/ 186 w 471"/>
                  <a:gd name="T113" fmla="*/ 162 h 671"/>
                  <a:gd name="T114" fmla="*/ 165 w 471"/>
                  <a:gd name="T115" fmla="*/ 163 h 671"/>
                  <a:gd name="T116" fmla="*/ 183 w 471"/>
                  <a:gd name="T117" fmla="*/ 122 h 671"/>
                  <a:gd name="T118" fmla="*/ 172 w 471"/>
                  <a:gd name="T119" fmla="*/ 112 h 671"/>
                  <a:gd name="T120" fmla="*/ 144 w 471"/>
                  <a:gd name="T121" fmla="*/ 72 h 671"/>
                  <a:gd name="T122" fmla="*/ 130 w 471"/>
                  <a:gd name="T123" fmla="*/ 67 h 6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71" h="671">
                    <a:moveTo>
                      <a:pt x="129" y="65"/>
                    </a:moveTo>
                    <a:lnTo>
                      <a:pt x="129" y="61"/>
                    </a:lnTo>
                    <a:lnTo>
                      <a:pt x="130" y="58"/>
                    </a:lnTo>
                    <a:lnTo>
                      <a:pt x="133" y="55"/>
                    </a:lnTo>
                    <a:lnTo>
                      <a:pt x="133" y="52"/>
                    </a:lnTo>
                    <a:lnTo>
                      <a:pt x="126" y="49"/>
                    </a:lnTo>
                    <a:lnTo>
                      <a:pt x="123" y="49"/>
                    </a:lnTo>
                    <a:lnTo>
                      <a:pt x="123" y="50"/>
                    </a:lnTo>
                    <a:lnTo>
                      <a:pt x="122" y="50"/>
                    </a:lnTo>
                    <a:lnTo>
                      <a:pt x="122" y="54"/>
                    </a:lnTo>
                    <a:lnTo>
                      <a:pt x="119" y="54"/>
                    </a:lnTo>
                    <a:lnTo>
                      <a:pt x="116" y="52"/>
                    </a:lnTo>
                    <a:lnTo>
                      <a:pt x="103" y="42"/>
                    </a:lnTo>
                    <a:lnTo>
                      <a:pt x="89" y="19"/>
                    </a:lnTo>
                    <a:lnTo>
                      <a:pt x="81" y="11"/>
                    </a:lnTo>
                    <a:lnTo>
                      <a:pt x="81" y="9"/>
                    </a:lnTo>
                    <a:lnTo>
                      <a:pt x="67" y="12"/>
                    </a:lnTo>
                    <a:lnTo>
                      <a:pt x="66" y="14"/>
                    </a:lnTo>
                    <a:lnTo>
                      <a:pt x="53" y="7"/>
                    </a:lnTo>
                    <a:lnTo>
                      <a:pt x="46" y="0"/>
                    </a:lnTo>
                    <a:lnTo>
                      <a:pt x="24" y="0"/>
                    </a:lnTo>
                    <a:lnTo>
                      <a:pt x="17" y="11"/>
                    </a:lnTo>
                    <a:lnTo>
                      <a:pt x="16" y="22"/>
                    </a:lnTo>
                    <a:lnTo>
                      <a:pt x="10" y="33"/>
                    </a:lnTo>
                    <a:lnTo>
                      <a:pt x="4" y="36"/>
                    </a:lnTo>
                    <a:lnTo>
                      <a:pt x="0" y="40"/>
                    </a:lnTo>
                    <a:lnTo>
                      <a:pt x="2" y="44"/>
                    </a:lnTo>
                    <a:lnTo>
                      <a:pt x="3" y="44"/>
                    </a:lnTo>
                    <a:lnTo>
                      <a:pt x="6" y="47"/>
                    </a:lnTo>
                    <a:lnTo>
                      <a:pt x="14" y="50"/>
                    </a:lnTo>
                    <a:lnTo>
                      <a:pt x="17" y="54"/>
                    </a:lnTo>
                    <a:lnTo>
                      <a:pt x="21" y="55"/>
                    </a:lnTo>
                    <a:lnTo>
                      <a:pt x="22" y="57"/>
                    </a:lnTo>
                    <a:lnTo>
                      <a:pt x="22" y="64"/>
                    </a:lnTo>
                    <a:lnTo>
                      <a:pt x="24" y="65"/>
                    </a:lnTo>
                    <a:lnTo>
                      <a:pt x="24" y="67"/>
                    </a:lnTo>
                    <a:lnTo>
                      <a:pt x="25" y="67"/>
                    </a:lnTo>
                    <a:lnTo>
                      <a:pt x="28" y="72"/>
                    </a:lnTo>
                    <a:lnTo>
                      <a:pt x="31" y="76"/>
                    </a:lnTo>
                    <a:lnTo>
                      <a:pt x="32" y="81"/>
                    </a:lnTo>
                    <a:lnTo>
                      <a:pt x="31" y="85"/>
                    </a:lnTo>
                    <a:lnTo>
                      <a:pt x="21" y="128"/>
                    </a:lnTo>
                    <a:lnTo>
                      <a:pt x="19" y="129"/>
                    </a:lnTo>
                    <a:lnTo>
                      <a:pt x="19" y="136"/>
                    </a:lnTo>
                    <a:lnTo>
                      <a:pt x="21" y="148"/>
                    </a:lnTo>
                    <a:lnTo>
                      <a:pt x="22" y="150"/>
                    </a:lnTo>
                    <a:lnTo>
                      <a:pt x="22" y="155"/>
                    </a:lnTo>
                    <a:lnTo>
                      <a:pt x="11" y="180"/>
                    </a:lnTo>
                    <a:lnTo>
                      <a:pt x="14" y="188"/>
                    </a:lnTo>
                    <a:lnTo>
                      <a:pt x="19" y="194"/>
                    </a:lnTo>
                    <a:lnTo>
                      <a:pt x="48" y="216"/>
                    </a:lnTo>
                    <a:lnTo>
                      <a:pt x="52" y="222"/>
                    </a:lnTo>
                    <a:lnTo>
                      <a:pt x="53" y="223"/>
                    </a:lnTo>
                    <a:lnTo>
                      <a:pt x="55" y="223"/>
                    </a:lnTo>
                    <a:lnTo>
                      <a:pt x="74" y="233"/>
                    </a:lnTo>
                    <a:lnTo>
                      <a:pt x="74" y="234"/>
                    </a:lnTo>
                    <a:lnTo>
                      <a:pt x="78" y="246"/>
                    </a:lnTo>
                    <a:lnTo>
                      <a:pt x="86" y="259"/>
                    </a:lnTo>
                    <a:lnTo>
                      <a:pt x="88" y="261"/>
                    </a:lnTo>
                    <a:lnTo>
                      <a:pt x="94" y="261"/>
                    </a:lnTo>
                    <a:lnTo>
                      <a:pt x="99" y="268"/>
                    </a:lnTo>
                    <a:lnTo>
                      <a:pt x="99" y="286"/>
                    </a:lnTo>
                    <a:lnTo>
                      <a:pt x="106" y="306"/>
                    </a:lnTo>
                    <a:lnTo>
                      <a:pt x="106" y="314"/>
                    </a:lnTo>
                    <a:lnTo>
                      <a:pt x="101" y="325"/>
                    </a:lnTo>
                    <a:lnTo>
                      <a:pt x="91" y="337"/>
                    </a:lnTo>
                    <a:lnTo>
                      <a:pt x="89" y="339"/>
                    </a:lnTo>
                    <a:lnTo>
                      <a:pt x="88" y="342"/>
                    </a:lnTo>
                    <a:lnTo>
                      <a:pt x="89" y="342"/>
                    </a:lnTo>
                    <a:lnTo>
                      <a:pt x="95" y="346"/>
                    </a:lnTo>
                    <a:lnTo>
                      <a:pt x="101" y="352"/>
                    </a:lnTo>
                    <a:lnTo>
                      <a:pt x="102" y="360"/>
                    </a:lnTo>
                    <a:lnTo>
                      <a:pt x="102" y="368"/>
                    </a:lnTo>
                    <a:lnTo>
                      <a:pt x="105" y="378"/>
                    </a:lnTo>
                    <a:lnTo>
                      <a:pt x="105" y="380"/>
                    </a:lnTo>
                    <a:lnTo>
                      <a:pt x="102" y="381"/>
                    </a:lnTo>
                    <a:lnTo>
                      <a:pt x="89" y="384"/>
                    </a:lnTo>
                    <a:lnTo>
                      <a:pt x="77" y="396"/>
                    </a:lnTo>
                    <a:lnTo>
                      <a:pt x="81" y="409"/>
                    </a:lnTo>
                    <a:lnTo>
                      <a:pt x="81" y="420"/>
                    </a:lnTo>
                    <a:lnTo>
                      <a:pt x="80" y="421"/>
                    </a:lnTo>
                    <a:lnTo>
                      <a:pt x="77" y="427"/>
                    </a:lnTo>
                    <a:lnTo>
                      <a:pt x="77" y="433"/>
                    </a:lnTo>
                    <a:lnTo>
                      <a:pt x="78" y="433"/>
                    </a:lnTo>
                    <a:lnTo>
                      <a:pt x="80" y="434"/>
                    </a:lnTo>
                    <a:lnTo>
                      <a:pt x="84" y="437"/>
                    </a:lnTo>
                    <a:lnTo>
                      <a:pt x="88" y="440"/>
                    </a:lnTo>
                    <a:lnTo>
                      <a:pt x="91" y="441"/>
                    </a:lnTo>
                    <a:lnTo>
                      <a:pt x="94" y="441"/>
                    </a:lnTo>
                    <a:lnTo>
                      <a:pt x="94" y="442"/>
                    </a:lnTo>
                    <a:lnTo>
                      <a:pt x="91" y="448"/>
                    </a:lnTo>
                    <a:lnTo>
                      <a:pt x="89" y="452"/>
                    </a:lnTo>
                    <a:lnTo>
                      <a:pt x="89" y="465"/>
                    </a:lnTo>
                    <a:lnTo>
                      <a:pt x="96" y="480"/>
                    </a:lnTo>
                    <a:lnTo>
                      <a:pt x="96" y="486"/>
                    </a:lnTo>
                    <a:lnTo>
                      <a:pt x="102" y="488"/>
                    </a:lnTo>
                    <a:lnTo>
                      <a:pt x="109" y="488"/>
                    </a:lnTo>
                    <a:lnTo>
                      <a:pt x="110" y="487"/>
                    </a:lnTo>
                    <a:lnTo>
                      <a:pt x="119" y="487"/>
                    </a:lnTo>
                    <a:lnTo>
                      <a:pt x="122" y="488"/>
                    </a:lnTo>
                    <a:lnTo>
                      <a:pt x="123" y="490"/>
                    </a:lnTo>
                    <a:lnTo>
                      <a:pt x="123" y="491"/>
                    </a:lnTo>
                    <a:lnTo>
                      <a:pt x="117" y="504"/>
                    </a:lnTo>
                    <a:lnTo>
                      <a:pt x="113" y="508"/>
                    </a:lnTo>
                    <a:lnTo>
                      <a:pt x="113" y="514"/>
                    </a:lnTo>
                    <a:lnTo>
                      <a:pt x="115" y="519"/>
                    </a:lnTo>
                    <a:lnTo>
                      <a:pt x="119" y="518"/>
                    </a:lnTo>
                    <a:lnTo>
                      <a:pt x="122" y="525"/>
                    </a:lnTo>
                    <a:lnTo>
                      <a:pt x="123" y="526"/>
                    </a:lnTo>
                    <a:lnTo>
                      <a:pt x="123" y="530"/>
                    </a:lnTo>
                    <a:lnTo>
                      <a:pt x="119" y="534"/>
                    </a:lnTo>
                    <a:lnTo>
                      <a:pt x="103" y="553"/>
                    </a:lnTo>
                    <a:lnTo>
                      <a:pt x="98" y="561"/>
                    </a:lnTo>
                    <a:lnTo>
                      <a:pt x="88" y="569"/>
                    </a:lnTo>
                    <a:lnTo>
                      <a:pt x="86" y="572"/>
                    </a:lnTo>
                    <a:lnTo>
                      <a:pt x="86" y="584"/>
                    </a:lnTo>
                    <a:lnTo>
                      <a:pt x="83" y="599"/>
                    </a:lnTo>
                    <a:lnTo>
                      <a:pt x="83" y="600"/>
                    </a:lnTo>
                    <a:lnTo>
                      <a:pt x="80" y="606"/>
                    </a:lnTo>
                    <a:lnTo>
                      <a:pt x="78" y="614"/>
                    </a:lnTo>
                    <a:lnTo>
                      <a:pt x="80" y="615"/>
                    </a:lnTo>
                    <a:lnTo>
                      <a:pt x="81" y="615"/>
                    </a:lnTo>
                    <a:lnTo>
                      <a:pt x="84" y="617"/>
                    </a:lnTo>
                    <a:lnTo>
                      <a:pt x="98" y="611"/>
                    </a:lnTo>
                    <a:lnTo>
                      <a:pt x="99" y="610"/>
                    </a:lnTo>
                    <a:lnTo>
                      <a:pt x="102" y="610"/>
                    </a:lnTo>
                    <a:lnTo>
                      <a:pt x="103" y="607"/>
                    </a:lnTo>
                    <a:lnTo>
                      <a:pt x="109" y="592"/>
                    </a:lnTo>
                    <a:lnTo>
                      <a:pt x="115" y="592"/>
                    </a:lnTo>
                    <a:lnTo>
                      <a:pt x="123" y="593"/>
                    </a:lnTo>
                    <a:lnTo>
                      <a:pt x="123" y="599"/>
                    </a:lnTo>
                    <a:lnTo>
                      <a:pt x="124" y="604"/>
                    </a:lnTo>
                    <a:lnTo>
                      <a:pt x="124" y="606"/>
                    </a:lnTo>
                    <a:lnTo>
                      <a:pt x="126" y="608"/>
                    </a:lnTo>
                    <a:lnTo>
                      <a:pt x="126" y="610"/>
                    </a:lnTo>
                    <a:lnTo>
                      <a:pt x="127" y="611"/>
                    </a:lnTo>
                    <a:lnTo>
                      <a:pt x="129" y="611"/>
                    </a:lnTo>
                    <a:lnTo>
                      <a:pt x="129" y="615"/>
                    </a:lnTo>
                    <a:lnTo>
                      <a:pt x="130" y="618"/>
                    </a:lnTo>
                    <a:lnTo>
                      <a:pt x="130" y="621"/>
                    </a:lnTo>
                    <a:lnTo>
                      <a:pt x="127" y="628"/>
                    </a:lnTo>
                    <a:lnTo>
                      <a:pt x="127" y="631"/>
                    </a:lnTo>
                    <a:lnTo>
                      <a:pt x="126" y="634"/>
                    </a:lnTo>
                    <a:lnTo>
                      <a:pt x="127" y="635"/>
                    </a:lnTo>
                    <a:lnTo>
                      <a:pt x="131" y="642"/>
                    </a:lnTo>
                    <a:lnTo>
                      <a:pt x="131" y="644"/>
                    </a:lnTo>
                    <a:lnTo>
                      <a:pt x="133" y="644"/>
                    </a:lnTo>
                    <a:lnTo>
                      <a:pt x="134" y="645"/>
                    </a:lnTo>
                    <a:lnTo>
                      <a:pt x="148" y="644"/>
                    </a:lnTo>
                    <a:lnTo>
                      <a:pt x="162" y="639"/>
                    </a:lnTo>
                    <a:lnTo>
                      <a:pt x="170" y="644"/>
                    </a:lnTo>
                    <a:lnTo>
                      <a:pt x="176" y="651"/>
                    </a:lnTo>
                    <a:lnTo>
                      <a:pt x="186" y="656"/>
                    </a:lnTo>
                    <a:lnTo>
                      <a:pt x="211" y="670"/>
                    </a:lnTo>
                    <a:lnTo>
                      <a:pt x="213" y="671"/>
                    </a:lnTo>
                    <a:lnTo>
                      <a:pt x="221" y="670"/>
                    </a:lnTo>
                    <a:lnTo>
                      <a:pt x="222" y="670"/>
                    </a:lnTo>
                    <a:lnTo>
                      <a:pt x="222" y="664"/>
                    </a:lnTo>
                    <a:lnTo>
                      <a:pt x="225" y="666"/>
                    </a:lnTo>
                    <a:lnTo>
                      <a:pt x="229" y="659"/>
                    </a:lnTo>
                    <a:lnTo>
                      <a:pt x="244" y="659"/>
                    </a:lnTo>
                    <a:lnTo>
                      <a:pt x="246" y="656"/>
                    </a:lnTo>
                    <a:lnTo>
                      <a:pt x="250" y="651"/>
                    </a:lnTo>
                    <a:lnTo>
                      <a:pt x="256" y="641"/>
                    </a:lnTo>
                    <a:lnTo>
                      <a:pt x="260" y="637"/>
                    </a:lnTo>
                    <a:lnTo>
                      <a:pt x="266" y="634"/>
                    </a:lnTo>
                    <a:lnTo>
                      <a:pt x="267" y="634"/>
                    </a:lnTo>
                    <a:lnTo>
                      <a:pt x="273" y="635"/>
                    </a:lnTo>
                    <a:lnTo>
                      <a:pt x="274" y="635"/>
                    </a:lnTo>
                    <a:lnTo>
                      <a:pt x="274" y="638"/>
                    </a:lnTo>
                    <a:lnTo>
                      <a:pt x="285" y="634"/>
                    </a:lnTo>
                    <a:lnTo>
                      <a:pt x="299" y="620"/>
                    </a:lnTo>
                    <a:lnTo>
                      <a:pt x="299" y="617"/>
                    </a:lnTo>
                    <a:lnTo>
                      <a:pt x="297" y="617"/>
                    </a:lnTo>
                    <a:lnTo>
                      <a:pt x="296" y="608"/>
                    </a:lnTo>
                    <a:lnTo>
                      <a:pt x="296" y="606"/>
                    </a:lnTo>
                    <a:lnTo>
                      <a:pt x="293" y="604"/>
                    </a:lnTo>
                    <a:lnTo>
                      <a:pt x="288" y="596"/>
                    </a:lnTo>
                    <a:lnTo>
                      <a:pt x="289" y="587"/>
                    </a:lnTo>
                    <a:lnTo>
                      <a:pt x="288" y="577"/>
                    </a:lnTo>
                    <a:lnTo>
                      <a:pt x="285" y="567"/>
                    </a:lnTo>
                    <a:lnTo>
                      <a:pt x="282" y="564"/>
                    </a:lnTo>
                    <a:lnTo>
                      <a:pt x="282" y="555"/>
                    </a:lnTo>
                    <a:lnTo>
                      <a:pt x="286" y="553"/>
                    </a:lnTo>
                    <a:lnTo>
                      <a:pt x="292" y="537"/>
                    </a:lnTo>
                    <a:lnTo>
                      <a:pt x="293" y="536"/>
                    </a:lnTo>
                    <a:lnTo>
                      <a:pt x="293" y="530"/>
                    </a:lnTo>
                    <a:lnTo>
                      <a:pt x="290" y="517"/>
                    </a:lnTo>
                    <a:lnTo>
                      <a:pt x="282" y="508"/>
                    </a:lnTo>
                    <a:lnTo>
                      <a:pt x="278" y="498"/>
                    </a:lnTo>
                    <a:lnTo>
                      <a:pt x="278" y="491"/>
                    </a:lnTo>
                    <a:lnTo>
                      <a:pt x="275" y="483"/>
                    </a:lnTo>
                    <a:lnTo>
                      <a:pt x="277" y="480"/>
                    </a:lnTo>
                    <a:lnTo>
                      <a:pt x="286" y="486"/>
                    </a:lnTo>
                    <a:lnTo>
                      <a:pt x="288" y="484"/>
                    </a:lnTo>
                    <a:lnTo>
                      <a:pt x="289" y="481"/>
                    </a:lnTo>
                    <a:lnTo>
                      <a:pt x="289" y="479"/>
                    </a:lnTo>
                    <a:lnTo>
                      <a:pt x="292" y="479"/>
                    </a:lnTo>
                    <a:lnTo>
                      <a:pt x="295" y="477"/>
                    </a:lnTo>
                    <a:lnTo>
                      <a:pt x="302" y="470"/>
                    </a:lnTo>
                    <a:lnTo>
                      <a:pt x="302" y="469"/>
                    </a:lnTo>
                    <a:lnTo>
                      <a:pt x="304" y="466"/>
                    </a:lnTo>
                    <a:lnTo>
                      <a:pt x="304" y="462"/>
                    </a:lnTo>
                    <a:lnTo>
                      <a:pt x="309" y="458"/>
                    </a:lnTo>
                    <a:lnTo>
                      <a:pt x="317" y="452"/>
                    </a:lnTo>
                    <a:lnTo>
                      <a:pt x="318" y="451"/>
                    </a:lnTo>
                    <a:lnTo>
                      <a:pt x="318" y="472"/>
                    </a:lnTo>
                    <a:lnTo>
                      <a:pt x="324" y="484"/>
                    </a:lnTo>
                    <a:lnTo>
                      <a:pt x="338" y="487"/>
                    </a:lnTo>
                    <a:lnTo>
                      <a:pt x="355" y="494"/>
                    </a:lnTo>
                    <a:lnTo>
                      <a:pt x="359" y="494"/>
                    </a:lnTo>
                    <a:lnTo>
                      <a:pt x="360" y="495"/>
                    </a:lnTo>
                    <a:lnTo>
                      <a:pt x="362" y="494"/>
                    </a:lnTo>
                    <a:lnTo>
                      <a:pt x="364" y="487"/>
                    </a:lnTo>
                    <a:lnTo>
                      <a:pt x="369" y="484"/>
                    </a:lnTo>
                    <a:lnTo>
                      <a:pt x="374" y="484"/>
                    </a:lnTo>
                    <a:lnTo>
                      <a:pt x="377" y="488"/>
                    </a:lnTo>
                    <a:lnTo>
                      <a:pt x="381" y="488"/>
                    </a:lnTo>
                    <a:lnTo>
                      <a:pt x="387" y="481"/>
                    </a:lnTo>
                    <a:lnTo>
                      <a:pt x="391" y="477"/>
                    </a:lnTo>
                    <a:lnTo>
                      <a:pt x="394" y="473"/>
                    </a:lnTo>
                    <a:lnTo>
                      <a:pt x="394" y="472"/>
                    </a:lnTo>
                    <a:lnTo>
                      <a:pt x="390" y="458"/>
                    </a:lnTo>
                    <a:lnTo>
                      <a:pt x="394" y="451"/>
                    </a:lnTo>
                    <a:lnTo>
                      <a:pt x="395" y="449"/>
                    </a:lnTo>
                    <a:lnTo>
                      <a:pt x="395" y="445"/>
                    </a:lnTo>
                    <a:lnTo>
                      <a:pt x="397" y="442"/>
                    </a:lnTo>
                    <a:lnTo>
                      <a:pt x="394" y="438"/>
                    </a:lnTo>
                    <a:lnTo>
                      <a:pt x="393" y="434"/>
                    </a:lnTo>
                    <a:lnTo>
                      <a:pt x="391" y="431"/>
                    </a:lnTo>
                    <a:lnTo>
                      <a:pt x="393" y="428"/>
                    </a:lnTo>
                    <a:lnTo>
                      <a:pt x="398" y="427"/>
                    </a:lnTo>
                    <a:lnTo>
                      <a:pt x="401" y="426"/>
                    </a:lnTo>
                    <a:lnTo>
                      <a:pt x="408" y="426"/>
                    </a:lnTo>
                    <a:lnTo>
                      <a:pt x="409" y="424"/>
                    </a:lnTo>
                    <a:lnTo>
                      <a:pt x="409" y="413"/>
                    </a:lnTo>
                    <a:lnTo>
                      <a:pt x="408" y="406"/>
                    </a:lnTo>
                    <a:lnTo>
                      <a:pt x="407" y="405"/>
                    </a:lnTo>
                    <a:lnTo>
                      <a:pt x="401" y="406"/>
                    </a:lnTo>
                    <a:lnTo>
                      <a:pt x="400" y="407"/>
                    </a:lnTo>
                    <a:lnTo>
                      <a:pt x="391" y="410"/>
                    </a:lnTo>
                    <a:lnTo>
                      <a:pt x="383" y="409"/>
                    </a:lnTo>
                    <a:lnTo>
                      <a:pt x="380" y="403"/>
                    </a:lnTo>
                    <a:lnTo>
                      <a:pt x="379" y="397"/>
                    </a:lnTo>
                    <a:lnTo>
                      <a:pt x="376" y="393"/>
                    </a:lnTo>
                    <a:lnTo>
                      <a:pt x="373" y="381"/>
                    </a:lnTo>
                    <a:lnTo>
                      <a:pt x="393" y="375"/>
                    </a:lnTo>
                    <a:lnTo>
                      <a:pt x="397" y="360"/>
                    </a:lnTo>
                    <a:lnTo>
                      <a:pt x="400" y="353"/>
                    </a:lnTo>
                    <a:lnTo>
                      <a:pt x="404" y="352"/>
                    </a:lnTo>
                    <a:lnTo>
                      <a:pt x="408" y="352"/>
                    </a:lnTo>
                    <a:lnTo>
                      <a:pt x="411" y="354"/>
                    </a:lnTo>
                    <a:lnTo>
                      <a:pt x="419" y="357"/>
                    </a:lnTo>
                    <a:lnTo>
                      <a:pt x="423" y="352"/>
                    </a:lnTo>
                    <a:lnTo>
                      <a:pt x="424" y="347"/>
                    </a:lnTo>
                    <a:lnTo>
                      <a:pt x="431" y="337"/>
                    </a:lnTo>
                    <a:lnTo>
                      <a:pt x="433" y="336"/>
                    </a:lnTo>
                    <a:lnTo>
                      <a:pt x="437" y="337"/>
                    </a:lnTo>
                    <a:lnTo>
                      <a:pt x="441" y="337"/>
                    </a:lnTo>
                    <a:lnTo>
                      <a:pt x="446" y="336"/>
                    </a:lnTo>
                    <a:lnTo>
                      <a:pt x="450" y="336"/>
                    </a:lnTo>
                    <a:lnTo>
                      <a:pt x="455" y="328"/>
                    </a:lnTo>
                    <a:lnTo>
                      <a:pt x="461" y="322"/>
                    </a:lnTo>
                    <a:lnTo>
                      <a:pt x="471" y="308"/>
                    </a:lnTo>
                    <a:lnTo>
                      <a:pt x="471" y="307"/>
                    </a:lnTo>
                    <a:lnTo>
                      <a:pt x="468" y="301"/>
                    </a:lnTo>
                    <a:lnTo>
                      <a:pt x="462" y="293"/>
                    </a:lnTo>
                    <a:lnTo>
                      <a:pt x="462" y="286"/>
                    </a:lnTo>
                    <a:lnTo>
                      <a:pt x="465" y="279"/>
                    </a:lnTo>
                    <a:lnTo>
                      <a:pt x="465" y="275"/>
                    </a:lnTo>
                    <a:lnTo>
                      <a:pt x="458" y="265"/>
                    </a:lnTo>
                    <a:lnTo>
                      <a:pt x="455" y="262"/>
                    </a:lnTo>
                    <a:lnTo>
                      <a:pt x="455" y="261"/>
                    </a:lnTo>
                    <a:lnTo>
                      <a:pt x="454" y="261"/>
                    </a:lnTo>
                    <a:lnTo>
                      <a:pt x="454" y="243"/>
                    </a:lnTo>
                    <a:lnTo>
                      <a:pt x="455" y="240"/>
                    </a:lnTo>
                    <a:lnTo>
                      <a:pt x="455" y="239"/>
                    </a:lnTo>
                    <a:lnTo>
                      <a:pt x="457" y="239"/>
                    </a:lnTo>
                    <a:lnTo>
                      <a:pt x="457" y="237"/>
                    </a:lnTo>
                    <a:lnTo>
                      <a:pt x="440" y="229"/>
                    </a:lnTo>
                    <a:lnTo>
                      <a:pt x="439" y="229"/>
                    </a:lnTo>
                    <a:lnTo>
                      <a:pt x="433" y="222"/>
                    </a:lnTo>
                    <a:lnTo>
                      <a:pt x="433" y="220"/>
                    </a:lnTo>
                    <a:lnTo>
                      <a:pt x="429" y="217"/>
                    </a:lnTo>
                    <a:lnTo>
                      <a:pt x="420" y="213"/>
                    </a:lnTo>
                    <a:lnTo>
                      <a:pt x="420" y="209"/>
                    </a:lnTo>
                    <a:lnTo>
                      <a:pt x="424" y="206"/>
                    </a:lnTo>
                    <a:lnTo>
                      <a:pt x="431" y="199"/>
                    </a:lnTo>
                    <a:lnTo>
                      <a:pt x="431" y="195"/>
                    </a:lnTo>
                    <a:lnTo>
                      <a:pt x="430" y="194"/>
                    </a:lnTo>
                    <a:lnTo>
                      <a:pt x="414" y="181"/>
                    </a:lnTo>
                    <a:lnTo>
                      <a:pt x="397" y="181"/>
                    </a:lnTo>
                    <a:lnTo>
                      <a:pt x="402" y="172"/>
                    </a:lnTo>
                    <a:lnTo>
                      <a:pt x="402" y="169"/>
                    </a:lnTo>
                    <a:lnTo>
                      <a:pt x="400" y="169"/>
                    </a:lnTo>
                    <a:lnTo>
                      <a:pt x="397" y="167"/>
                    </a:lnTo>
                    <a:lnTo>
                      <a:pt x="397" y="169"/>
                    </a:lnTo>
                    <a:lnTo>
                      <a:pt x="395" y="170"/>
                    </a:lnTo>
                    <a:lnTo>
                      <a:pt x="395" y="172"/>
                    </a:lnTo>
                    <a:lnTo>
                      <a:pt x="391" y="179"/>
                    </a:lnTo>
                    <a:lnTo>
                      <a:pt x="387" y="180"/>
                    </a:lnTo>
                    <a:lnTo>
                      <a:pt x="362" y="196"/>
                    </a:lnTo>
                    <a:lnTo>
                      <a:pt x="360" y="198"/>
                    </a:lnTo>
                    <a:lnTo>
                      <a:pt x="359" y="198"/>
                    </a:lnTo>
                    <a:lnTo>
                      <a:pt x="352" y="196"/>
                    </a:lnTo>
                    <a:lnTo>
                      <a:pt x="349" y="189"/>
                    </a:lnTo>
                    <a:lnTo>
                      <a:pt x="344" y="187"/>
                    </a:lnTo>
                    <a:lnTo>
                      <a:pt x="321" y="188"/>
                    </a:lnTo>
                    <a:lnTo>
                      <a:pt x="318" y="189"/>
                    </a:lnTo>
                    <a:lnTo>
                      <a:pt x="317" y="191"/>
                    </a:lnTo>
                    <a:lnTo>
                      <a:pt x="317" y="192"/>
                    </a:lnTo>
                    <a:lnTo>
                      <a:pt x="316" y="192"/>
                    </a:lnTo>
                    <a:lnTo>
                      <a:pt x="314" y="194"/>
                    </a:lnTo>
                    <a:lnTo>
                      <a:pt x="306" y="196"/>
                    </a:lnTo>
                    <a:lnTo>
                      <a:pt x="304" y="198"/>
                    </a:lnTo>
                    <a:lnTo>
                      <a:pt x="303" y="198"/>
                    </a:lnTo>
                    <a:lnTo>
                      <a:pt x="290" y="195"/>
                    </a:lnTo>
                    <a:lnTo>
                      <a:pt x="286" y="195"/>
                    </a:lnTo>
                    <a:lnTo>
                      <a:pt x="282" y="194"/>
                    </a:lnTo>
                    <a:lnTo>
                      <a:pt x="278" y="191"/>
                    </a:lnTo>
                    <a:lnTo>
                      <a:pt x="274" y="189"/>
                    </a:lnTo>
                    <a:lnTo>
                      <a:pt x="267" y="188"/>
                    </a:lnTo>
                    <a:lnTo>
                      <a:pt x="261" y="188"/>
                    </a:lnTo>
                    <a:lnTo>
                      <a:pt x="251" y="198"/>
                    </a:lnTo>
                    <a:lnTo>
                      <a:pt x="244" y="203"/>
                    </a:lnTo>
                    <a:lnTo>
                      <a:pt x="242" y="203"/>
                    </a:lnTo>
                    <a:lnTo>
                      <a:pt x="239" y="205"/>
                    </a:lnTo>
                    <a:lnTo>
                      <a:pt x="237" y="205"/>
                    </a:lnTo>
                    <a:lnTo>
                      <a:pt x="237" y="206"/>
                    </a:lnTo>
                    <a:lnTo>
                      <a:pt x="236" y="205"/>
                    </a:lnTo>
                    <a:lnTo>
                      <a:pt x="235" y="205"/>
                    </a:lnTo>
                    <a:lnTo>
                      <a:pt x="222" y="202"/>
                    </a:lnTo>
                    <a:lnTo>
                      <a:pt x="201" y="206"/>
                    </a:lnTo>
                    <a:lnTo>
                      <a:pt x="190" y="199"/>
                    </a:lnTo>
                    <a:lnTo>
                      <a:pt x="187" y="195"/>
                    </a:lnTo>
                    <a:lnTo>
                      <a:pt x="186" y="188"/>
                    </a:lnTo>
                    <a:lnTo>
                      <a:pt x="186" y="183"/>
                    </a:lnTo>
                    <a:lnTo>
                      <a:pt x="187" y="179"/>
                    </a:lnTo>
                    <a:lnTo>
                      <a:pt x="187" y="176"/>
                    </a:lnTo>
                    <a:lnTo>
                      <a:pt x="190" y="163"/>
                    </a:lnTo>
                    <a:lnTo>
                      <a:pt x="187" y="162"/>
                    </a:lnTo>
                    <a:lnTo>
                      <a:pt x="186" y="162"/>
                    </a:lnTo>
                    <a:lnTo>
                      <a:pt x="172" y="170"/>
                    </a:lnTo>
                    <a:lnTo>
                      <a:pt x="170" y="172"/>
                    </a:lnTo>
                    <a:lnTo>
                      <a:pt x="170" y="170"/>
                    </a:lnTo>
                    <a:lnTo>
                      <a:pt x="172" y="166"/>
                    </a:lnTo>
                    <a:lnTo>
                      <a:pt x="168" y="166"/>
                    </a:lnTo>
                    <a:lnTo>
                      <a:pt x="165" y="163"/>
                    </a:lnTo>
                    <a:lnTo>
                      <a:pt x="162" y="156"/>
                    </a:lnTo>
                    <a:lnTo>
                      <a:pt x="162" y="153"/>
                    </a:lnTo>
                    <a:lnTo>
                      <a:pt x="176" y="138"/>
                    </a:lnTo>
                    <a:lnTo>
                      <a:pt x="183" y="124"/>
                    </a:lnTo>
                    <a:lnTo>
                      <a:pt x="184" y="122"/>
                    </a:lnTo>
                    <a:lnTo>
                      <a:pt x="183" y="122"/>
                    </a:lnTo>
                    <a:lnTo>
                      <a:pt x="182" y="121"/>
                    </a:lnTo>
                    <a:lnTo>
                      <a:pt x="179" y="120"/>
                    </a:lnTo>
                    <a:lnTo>
                      <a:pt x="176" y="116"/>
                    </a:lnTo>
                    <a:lnTo>
                      <a:pt x="175" y="116"/>
                    </a:lnTo>
                    <a:lnTo>
                      <a:pt x="173" y="113"/>
                    </a:lnTo>
                    <a:lnTo>
                      <a:pt x="172" y="112"/>
                    </a:lnTo>
                    <a:lnTo>
                      <a:pt x="168" y="89"/>
                    </a:lnTo>
                    <a:lnTo>
                      <a:pt x="163" y="85"/>
                    </a:lnTo>
                    <a:lnTo>
                      <a:pt x="159" y="85"/>
                    </a:lnTo>
                    <a:lnTo>
                      <a:pt x="154" y="79"/>
                    </a:lnTo>
                    <a:lnTo>
                      <a:pt x="148" y="76"/>
                    </a:lnTo>
                    <a:lnTo>
                      <a:pt x="144" y="72"/>
                    </a:lnTo>
                    <a:lnTo>
                      <a:pt x="144" y="71"/>
                    </a:lnTo>
                    <a:lnTo>
                      <a:pt x="141" y="71"/>
                    </a:lnTo>
                    <a:lnTo>
                      <a:pt x="138" y="69"/>
                    </a:lnTo>
                    <a:lnTo>
                      <a:pt x="137" y="69"/>
                    </a:lnTo>
                    <a:lnTo>
                      <a:pt x="131" y="67"/>
                    </a:lnTo>
                    <a:lnTo>
                      <a:pt x="130" y="67"/>
                    </a:lnTo>
                    <a:lnTo>
                      <a:pt x="129" y="6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71" name="Freeform 1002">
                <a:extLst>
                  <a:ext uri="{FF2B5EF4-FFF2-40B4-BE49-F238E27FC236}">
                    <a16:creationId xmlns:a16="http://schemas.microsoft.com/office/drawing/2014/main" id="{F430743C-51AD-9E23-BE89-3997FC4260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1" y="2932"/>
                <a:ext cx="131" cy="167"/>
              </a:xfrm>
              <a:custGeom>
                <a:avLst/>
                <a:gdLst>
                  <a:gd name="T0" fmla="*/ 484 w 521"/>
                  <a:gd name="T1" fmla="*/ 252 h 668"/>
                  <a:gd name="T2" fmla="*/ 417 w 521"/>
                  <a:gd name="T3" fmla="*/ 187 h 668"/>
                  <a:gd name="T4" fmla="*/ 419 w 521"/>
                  <a:gd name="T5" fmla="*/ 121 h 668"/>
                  <a:gd name="T6" fmla="*/ 420 w 521"/>
                  <a:gd name="T7" fmla="*/ 57 h 668"/>
                  <a:gd name="T8" fmla="*/ 398 w 521"/>
                  <a:gd name="T9" fmla="*/ 33 h 668"/>
                  <a:gd name="T10" fmla="*/ 362 w 521"/>
                  <a:gd name="T11" fmla="*/ 0 h 668"/>
                  <a:gd name="T12" fmla="*/ 337 w 521"/>
                  <a:gd name="T13" fmla="*/ 18 h 668"/>
                  <a:gd name="T14" fmla="*/ 331 w 521"/>
                  <a:gd name="T15" fmla="*/ 29 h 668"/>
                  <a:gd name="T16" fmla="*/ 292 w 521"/>
                  <a:gd name="T17" fmla="*/ 64 h 668"/>
                  <a:gd name="T18" fmla="*/ 264 w 521"/>
                  <a:gd name="T19" fmla="*/ 72 h 668"/>
                  <a:gd name="T20" fmla="*/ 210 w 521"/>
                  <a:gd name="T21" fmla="*/ 120 h 668"/>
                  <a:gd name="T22" fmla="*/ 196 w 521"/>
                  <a:gd name="T23" fmla="*/ 71 h 668"/>
                  <a:gd name="T24" fmla="*/ 182 w 521"/>
                  <a:gd name="T25" fmla="*/ 50 h 668"/>
                  <a:gd name="T26" fmla="*/ 130 w 521"/>
                  <a:gd name="T27" fmla="*/ 96 h 668"/>
                  <a:gd name="T28" fmla="*/ 129 w 521"/>
                  <a:gd name="T29" fmla="*/ 160 h 668"/>
                  <a:gd name="T30" fmla="*/ 136 w 521"/>
                  <a:gd name="T31" fmla="*/ 165 h 668"/>
                  <a:gd name="T32" fmla="*/ 150 w 521"/>
                  <a:gd name="T33" fmla="*/ 170 h 668"/>
                  <a:gd name="T34" fmla="*/ 161 w 521"/>
                  <a:gd name="T35" fmla="*/ 167 h 668"/>
                  <a:gd name="T36" fmla="*/ 179 w 521"/>
                  <a:gd name="T37" fmla="*/ 177 h 668"/>
                  <a:gd name="T38" fmla="*/ 191 w 521"/>
                  <a:gd name="T39" fmla="*/ 176 h 668"/>
                  <a:gd name="T40" fmla="*/ 203 w 521"/>
                  <a:gd name="T41" fmla="*/ 173 h 668"/>
                  <a:gd name="T42" fmla="*/ 200 w 521"/>
                  <a:gd name="T43" fmla="*/ 196 h 668"/>
                  <a:gd name="T44" fmla="*/ 200 w 521"/>
                  <a:gd name="T45" fmla="*/ 212 h 668"/>
                  <a:gd name="T46" fmla="*/ 191 w 521"/>
                  <a:gd name="T47" fmla="*/ 229 h 668"/>
                  <a:gd name="T48" fmla="*/ 179 w 521"/>
                  <a:gd name="T49" fmla="*/ 212 h 668"/>
                  <a:gd name="T50" fmla="*/ 177 w 521"/>
                  <a:gd name="T51" fmla="*/ 240 h 668"/>
                  <a:gd name="T52" fmla="*/ 129 w 521"/>
                  <a:gd name="T53" fmla="*/ 255 h 668"/>
                  <a:gd name="T54" fmla="*/ 117 w 521"/>
                  <a:gd name="T55" fmla="*/ 279 h 668"/>
                  <a:gd name="T56" fmla="*/ 91 w 521"/>
                  <a:gd name="T57" fmla="*/ 287 h 668"/>
                  <a:gd name="T58" fmla="*/ 46 w 521"/>
                  <a:gd name="T59" fmla="*/ 290 h 668"/>
                  <a:gd name="T60" fmla="*/ 7 w 521"/>
                  <a:gd name="T61" fmla="*/ 314 h 668"/>
                  <a:gd name="T62" fmla="*/ 2 w 521"/>
                  <a:gd name="T63" fmla="*/ 433 h 668"/>
                  <a:gd name="T64" fmla="*/ 49 w 521"/>
                  <a:gd name="T65" fmla="*/ 465 h 668"/>
                  <a:gd name="T66" fmla="*/ 116 w 521"/>
                  <a:gd name="T67" fmla="*/ 474 h 668"/>
                  <a:gd name="T68" fmla="*/ 148 w 521"/>
                  <a:gd name="T69" fmla="*/ 467 h 668"/>
                  <a:gd name="T70" fmla="*/ 189 w 521"/>
                  <a:gd name="T71" fmla="*/ 474 h 668"/>
                  <a:gd name="T72" fmla="*/ 237 w 521"/>
                  <a:gd name="T73" fmla="*/ 510 h 668"/>
                  <a:gd name="T74" fmla="*/ 277 w 521"/>
                  <a:gd name="T75" fmla="*/ 551 h 668"/>
                  <a:gd name="T76" fmla="*/ 306 w 521"/>
                  <a:gd name="T77" fmla="*/ 567 h 668"/>
                  <a:gd name="T78" fmla="*/ 324 w 521"/>
                  <a:gd name="T79" fmla="*/ 596 h 668"/>
                  <a:gd name="T80" fmla="*/ 345 w 521"/>
                  <a:gd name="T81" fmla="*/ 610 h 668"/>
                  <a:gd name="T82" fmla="*/ 348 w 521"/>
                  <a:gd name="T83" fmla="*/ 642 h 668"/>
                  <a:gd name="T84" fmla="*/ 355 w 521"/>
                  <a:gd name="T85" fmla="*/ 650 h 668"/>
                  <a:gd name="T86" fmla="*/ 369 w 521"/>
                  <a:gd name="T87" fmla="*/ 606 h 668"/>
                  <a:gd name="T88" fmla="*/ 401 w 521"/>
                  <a:gd name="T89" fmla="*/ 620 h 668"/>
                  <a:gd name="T90" fmla="*/ 441 w 521"/>
                  <a:gd name="T91" fmla="*/ 628 h 668"/>
                  <a:gd name="T92" fmla="*/ 461 w 521"/>
                  <a:gd name="T93" fmla="*/ 657 h 668"/>
                  <a:gd name="T94" fmla="*/ 493 w 521"/>
                  <a:gd name="T95" fmla="*/ 659 h 668"/>
                  <a:gd name="T96" fmla="*/ 513 w 521"/>
                  <a:gd name="T97" fmla="*/ 652 h 668"/>
                  <a:gd name="T98" fmla="*/ 501 w 521"/>
                  <a:gd name="T99" fmla="*/ 604 h 668"/>
                  <a:gd name="T100" fmla="*/ 478 w 521"/>
                  <a:gd name="T101" fmla="*/ 599 h 668"/>
                  <a:gd name="T102" fmla="*/ 517 w 521"/>
                  <a:gd name="T103" fmla="*/ 527 h 668"/>
                  <a:gd name="T104" fmla="*/ 515 w 521"/>
                  <a:gd name="T105" fmla="*/ 497 h 668"/>
                  <a:gd name="T106" fmla="*/ 494 w 521"/>
                  <a:gd name="T107" fmla="*/ 479 h 668"/>
                  <a:gd name="T108" fmla="*/ 486 w 521"/>
                  <a:gd name="T109" fmla="*/ 433 h 668"/>
                  <a:gd name="T110" fmla="*/ 479 w 521"/>
                  <a:gd name="T111" fmla="*/ 402 h 668"/>
                  <a:gd name="T112" fmla="*/ 499 w 521"/>
                  <a:gd name="T113" fmla="*/ 345 h 6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521" h="668">
                    <a:moveTo>
                      <a:pt x="499" y="318"/>
                    </a:moveTo>
                    <a:lnTo>
                      <a:pt x="504" y="307"/>
                    </a:lnTo>
                    <a:lnTo>
                      <a:pt x="504" y="299"/>
                    </a:lnTo>
                    <a:lnTo>
                      <a:pt x="497" y="279"/>
                    </a:lnTo>
                    <a:lnTo>
                      <a:pt x="497" y="261"/>
                    </a:lnTo>
                    <a:lnTo>
                      <a:pt x="492" y="254"/>
                    </a:lnTo>
                    <a:lnTo>
                      <a:pt x="486" y="254"/>
                    </a:lnTo>
                    <a:lnTo>
                      <a:pt x="484" y="252"/>
                    </a:lnTo>
                    <a:lnTo>
                      <a:pt x="476" y="239"/>
                    </a:lnTo>
                    <a:lnTo>
                      <a:pt x="472" y="227"/>
                    </a:lnTo>
                    <a:lnTo>
                      <a:pt x="472" y="226"/>
                    </a:lnTo>
                    <a:lnTo>
                      <a:pt x="453" y="216"/>
                    </a:lnTo>
                    <a:lnTo>
                      <a:pt x="451" y="216"/>
                    </a:lnTo>
                    <a:lnTo>
                      <a:pt x="450" y="215"/>
                    </a:lnTo>
                    <a:lnTo>
                      <a:pt x="446" y="209"/>
                    </a:lnTo>
                    <a:lnTo>
                      <a:pt x="417" y="187"/>
                    </a:lnTo>
                    <a:lnTo>
                      <a:pt x="412" y="181"/>
                    </a:lnTo>
                    <a:lnTo>
                      <a:pt x="409" y="173"/>
                    </a:lnTo>
                    <a:lnTo>
                      <a:pt x="420" y="148"/>
                    </a:lnTo>
                    <a:lnTo>
                      <a:pt x="420" y="143"/>
                    </a:lnTo>
                    <a:lnTo>
                      <a:pt x="419" y="141"/>
                    </a:lnTo>
                    <a:lnTo>
                      <a:pt x="417" y="129"/>
                    </a:lnTo>
                    <a:lnTo>
                      <a:pt x="417" y="122"/>
                    </a:lnTo>
                    <a:lnTo>
                      <a:pt x="419" y="121"/>
                    </a:lnTo>
                    <a:lnTo>
                      <a:pt x="429" y="78"/>
                    </a:lnTo>
                    <a:lnTo>
                      <a:pt x="430" y="74"/>
                    </a:lnTo>
                    <a:lnTo>
                      <a:pt x="429" y="69"/>
                    </a:lnTo>
                    <a:lnTo>
                      <a:pt x="426" y="65"/>
                    </a:lnTo>
                    <a:lnTo>
                      <a:pt x="423" y="60"/>
                    </a:lnTo>
                    <a:lnTo>
                      <a:pt x="422" y="60"/>
                    </a:lnTo>
                    <a:lnTo>
                      <a:pt x="422" y="58"/>
                    </a:lnTo>
                    <a:lnTo>
                      <a:pt x="420" y="57"/>
                    </a:lnTo>
                    <a:lnTo>
                      <a:pt x="420" y="50"/>
                    </a:lnTo>
                    <a:lnTo>
                      <a:pt x="419" y="48"/>
                    </a:lnTo>
                    <a:lnTo>
                      <a:pt x="415" y="47"/>
                    </a:lnTo>
                    <a:lnTo>
                      <a:pt x="412" y="43"/>
                    </a:lnTo>
                    <a:lnTo>
                      <a:pt x="404" y="40"/>
                    </a:lnTo>
                    <a:lnTo>
                      <a:pt x="401" y="37"/>
                    </a:lnTo>
                    <a:lnTo>
                      <a:pt x="400" y="37"/>
                    </a:lnTo>
                    <a:lnTo>
                      <a:pt x="398" y="33"/>
                    </a:lnTo>
                    <a:lnTo>
                      <a:pt x="394" y="25"/>
                    </a:lnTo>
                    <a:lnTo>
                      <a:pt x="388" y="19"/>
                    </a:lnTo>
                    <a:lnTo>
                      <a:pt x="374" y="11"/>
                    </a:lnTo>
                    <a:lnTo>
                      <a:pt x="364" y="7"/>
                    </a:lnTo>
                    <a:lnTo>
                      <a:pt x="364" y="5"/>
                    </a:lnTo>
                    <a:lnTo>
                      <a:pt x="363" y="5"/>
                    </a:lnTo>
                    <a:lnTo>
                      <a:pt x="363" y="1"/>
                    </a:lnTo>
                    <a:lnTo>
                      <a:pt x="362" y="0"/>
                    </a:lnTo>
                    <a:lnTo>
                      <a:pt x="360" y="1"/>
                    </a:lnTo>
                    <a:lnTo>
                      <a:pt x="360" y="2"/>
                    </a:lnTo>
                    <a:lnTo>
                      <a:pt x="359" y="2"/>
                    </a:lnTo>
                    <a:lnTo>
                      <a:pt x="349" y="1"/>
                    </a:lnTo>
                    <a:lnTo>
                      <a:pt x="347" y="1"/>
                    </a:lnTo>
                    <a:lnTo>
                      <a:pt x="340" y="5"/>
                    </a:lnTo>
                    <a:lnTo>
                      <a:pt x="337" y="14"/>
                    </a:lnTo>
                    <a:lnTo>
                      <a:pt x="337" y="18"/>
                    </a:lnTo>
                    <a:lnTo>
                      <a:pt x="338" y="21"/>
                    </a:lnTo>
                    <a:lnTo>
                      <a:pt x="341" y="23"/>
                    </a:lnTo>
                    <a:lnTo>
                      <a:pt x="341" y="25"/>
                    </a:lnTo>
                    <a:lnTo>
                      <a:pt x="344" y="28"/>
                    </a:lnTo>
                    <a:lnTo>
                      <a:pt x="344" y="29"/>
                    </a:lnTo>
                    <a:lnTo>
                      <a:pt x="342" y="30"/>
                    </a:lnTo>
                    <a:lnTo>
                      <a:pt x="334" y="30"/>
                    </a:lnTo>
                    <a:lnTo>
                      <a:pt x="331" y="29"/>
                    </a:lnTo>
                    <a:lnTo>
                      <a:pt x="323" y="29"/>
                    </a:lnTo>
                    <a:lnTo>
                      <a:pt x="319" y="30"/>
                    </a:lnTo>
                    <a:lnTo>
                      <a:pt x="307" y="45"/>
                    </a:lnTo>
                    <a:lnTo>
                      <a:pt x="306" y="47"/>
                    </a:lnTo>
                    <a:lnTo>
                      <a:pt x="304" y="47"/>
                    </a:lnTo>
                    <a:lnTo>
                      <a:pt x="299" y="53"/>
                    </a:lnTo>
                    <a:lnTo>
                      <a:pt x="293" y="62"/>
                    </a:lnTo>
                    <a:lnTo>
                      <a:pt x="292" y="64"/>
                    </a:lnTo>
                    <a:lnTo>
                      <a:pt x="290" y="68"/>
                    </a:lnTo>
                    <a:lnTo>
                      <a:pt x="289" y="69"/>
                    </a:lnTo>
                    <a:lnTo>
                      <a:pt x="286" y="71"/>
                    </a:lnTo>
                    <a:lnTo>
                      <a:pt x="285" y="72"/>
                    </a:lnTo>
                    <a:lnTo>
                      <a:pt x="278" y="76"/>
                    </a:lnTo>
                    <a:lnTo>
                      <a:pt x="274" y="75"/>
                    </a:lnTo>
                    <a:lnTo>
                      <a:pt x="270" y="72"/>
                    </a:lnTo>
                    <a:lnTo>
                      <a:pt x="264" y="72"/>
                    </a:lnTo>
                    <a:lnTo>
                      <a:pt x="259" y="74"/>
                    </a:lnTo>
                    <a:lnTo>
                      <a:pt x="254" y="76"/>
                    </a:lnTo>
                    <a:lnTo>
                      <a:pt x="250" y="86"/>
                    </a:lnTo>
                    <a:lnTo>
                      <a:pt x="250" y="89"/>
                    </a:lnTo>
                    <a:lnTo>
                      <a:pt x="223" y="114"/>
                    </a:lnTo>
                    <a:lnTo>
                      <a:pt x="221" y="117"/>
                    </a:lnTo>
                    <a:lnTo>
                      <a:pt x="213" y="120"/>
                    </a:lnTo>
                    <a:lnTo>
                      <a:pt x="210" y="120"/>
                    </a:lnTo>
                    <a:lnTo>
                      <a:pt x="218" y="105"/>
                    </a:lnTo>
                    <a:lnTo>
                      <a:pt x="218" y="99"/>
                    </a:lnTo>
                    <a:lnTo>
                      <a:pt x="214" y="96"/>
                    </a:lnTo>
                    <a:lnTo>
                      <a:pt x="213" y="96"/>
                    </a:lnTo>
                    <a:lnTo>
                      <a:pt x="208" y="95"/>
                    </a:lnTo>
                    <a:lnTo>
                      <a:pt x="206" y="93"/>
                    </a:lnTo>
                    <a:lnTo>
                      <a:pt x="197" y="81"/>
                    </a:lnTo>
                    <a:lnTo>
                      <a:pt x="196" y="71"/>
                    </a:lnTo>
                    <a:lnTo>
                      <a:pt x="193" y="61"/>
                    </a:lnTo>
                    <a:lnTo>
                      <a:pt x="193" y="60"/>
                    </a:lnTo>
                    <a:lnTo>
                      <a:pt x="194" y="60"/>
                    </a:lnTo>
                    <a:lnTo>
                      <a:pt x="197" y="58"/>
                    </a:lnTo>
                    <a:lnTo>
                      <a:pt x="197" y="55"/>
                    </a:lnTo>
                    <a:lnTo>
                      <a:pt x="194" y="51"/>
                    </a:lnTo>
                    <a:lnTo>
                      <a:pt x="189" y="50"/>
                    </a:lnTo>
                    <a:lnTo>
                      <a:pt x="182" y="50"/>
                    </a:lnTo>
                    <a:lnTo>
                      <a:pt x="165" y="58"/>
                    </a:lnTo>
                    <a:lnTo>
                      <a:pt x="163" y="58"/>
                    </a:lnTo>
                    <a:lnTo>
                      <a:pt x="162" y="57"/>
                    </a:lnTo>
                    <a:lnTo>
                      <a:pt x="158" y="55"/>
                    </a:lnTo>
                    <a:lnTo>
                      <a:pt x="156" y="57"/>
                    </a:lnTo>
                    <a:lnTo>
                      <a:pt x="137" y="86"/>
                    </a:lnTo>
                    <a:lnTo>
                      <a:pt x="133" y="90"/>
                    </a:lnTo>
                    <a:lnTo>
                      <a:pt x="130" y="96"/>
                    </a:lnTo>
                    <a:lnTo>
                      <a:pt x="133" y="106"/>
                    </a:lnTo>
                    <a:lnTo>
                      <a:pt x="133" y="113"/>
                    </a:lnTo>
                    <a:lnTo>
                      <a:pt x="130" y="120"/>
                    </a:lnTo>
                    <a:lnTo>
                      <a:pt x="133" y="128"/>
                    </a:lnTo>
                    <a:lnTo>
                      <a:pt x="137" y="135"/>
                    </a:lnTo>
                    <a:lnTo>
                      <a:pt x="137" y="142"/>
                    </a:lnTo>
                    <a:lnTo>
                      <a:pt x="133" y="148"/>
                    </a:lnTo>
                    <a:lnTo>
                      <a:pt x="129" y="160"/>
                    </a:lnTo>
                    <a:lnTo>
                      <a:pt x="127" y="160"/>
                    </a:lnTo>
                    <a:lnTo>
                      <a:pt x="127" y="162"/>
                    </a:lnTo>
                    <a:lnTo>
                      <a:pt x="129" y="163"/>
                    </a:lnTo>
                    <a:lnTo>
                      <a:pt x="129" y="165"/>
                    </a:lnTo>
                    <a:lnTo>
                      <a:pt x="130" y="165"/>
                    </a:lnTo>
                    <a:lnTo>
                      <a:pt x="131" y="166"/>
                    </a:lnTo>
                    <a:lnTo>
                      <a:pt x="133" y="165"/>
                    </a:lnTo>
                    <a:lnTo>
                      <a:pt x="136" y="165"/>
                    </a:lnTo>
                    <a:lnTo>
                      <a:pt x="138" y="163"/>
                    </a:lnTo>
                    <a:lnTo>
                      <a:pt x="140" y="163"/>
                    </a:lnTo>
                    <a:lnTo>
                      <a:pt x="140" y="162"/>
                    </a:lnTo>
                    <a:lnTo>
                      <a:pt x="141" y="162"/>
                    </a:lnTo>
                    <a:lnTo>
                      <a:pt x="146" y="163"/>
                    </a:lnTo>
                    <a:lnTo>
                      <a:pt x="148" y="163"/>
                    </a:lnTo>
                    <a:lnTo>
                      <a:pt x="150" y="166"/>
                    </a:lnTo>
                    <a:lnTo>
                      <a:pt x="150" y="170"/>
                    </a:lnTo>
                    <a:lnTo>
                      <a:pt x="152" y="172"/>
                    </a:lnTo>
                    <a:lnTo>
                      <a:pt x="152" y="173"/>
                    </a:lnTo>
                    <a:lnTo>
                      <a:pt x="154" y="173"/>
                    </a:lnTo>
                    <a:lnTo>
                      <a:pt x="155" y="174"/>
                    </a:lnTo>
                    <a:lnTo>
                      <a:pt x="158" y="174"/>
                    </a:lnTo>
                    <a:lnTo>
                      <a:pt x="159" y="173"/>
                    </a:lnTo>
                    <a:lnTo>
                      <a:pt x="161" y="173"/>
                    </a:lnTo>
                    <a:lnTo>
                      <a:pt x="161" y="167"/>
                    </a:lnTo>
                    <a:lnTo>
                      <a:pt x="158" y="165"/>
                    </a:lnTo>
                    <a:lnTo>
                      <a:pt x="156" y="162"/>
                    </a:lnTo>
                    <a:lnTo>
                      <a:pt x="156" y="159"/>
                    </a:lnTo>
                    <a:lnTo>
                      <a:pt x="161" y="159"/>
                    </a:lnTo>
                    <a:lnTo>
                      <a:pt x="163" y="160"/>
                    </a:lnTo>
                    <a:lnTo>
                      <a:pt x="163" y="162"/>
                    </a:lnTo>
                    <a:lnTo>
                      <a:pt x="166" y="163"/>
                    </a:lnTo>
                    <a:lnTo>
                      <a:pt x="179" y="177"/>
                    </a:lnTo>
                    <a:lnTo>
                      <a:pt x="179" y="187"/>
                    </a:lnTo>
                    <a:lnTo>
                      <a:pt x="180" y="188"/>
                    </a:lnTo>
                    <a:lnTo>
                      <a:pt x="180" y="189"/>
                    </a:lnTo>
                    <a:lnTo>
                      <a:pt x="186" y="189"/>
                    </a:lnTo>
                    <a:lnTo>
                      <a:pt x="187" y="188"/>
                    </a:lnTo>
                    <a:lnTo>
                      <a:pt x="187" y="187"/>
                    </a:lnTo>
                    <a:lnTo>
                      <a:pt x="189" y="185"/>
                    </a:lnTo>
                    <a:lnTo>
                      <a:pt x="191" y="176"/>
                    </a:lnTo>
                    <a:lnTo>
                      <a:pt x="191" y="173"/>
                    </a:lnTo>
                    <a:lnTo>
                      <a:pt x="193" y="173"/>
                    </a:lnTo>
                    <a:lnTo>
                      <a:pt x="196" y="172"/>
                    </a:lnTo>
                    <a:lnTo>
                      <a:pt x="197" y="172"/>
                    </a:lnTo>
                    <a:lnTo>
                      <a:pt x="199" y="170"/>
                    </a:lnTo>
                    <a:lnTo>
                      <a:pt x="201" y="172"/>
                    </a:lnTo>
                    <a:lnTo>
                      <a:pt x="203" y="172"/>
                    </a:lnTo>
                    <a:lnTo>
                      <a:pt x="203" y="173"/>
                    </a:lnTo>
                    <a:lnTo>
                      <a:pt x="204" y="174"/>
                    </a:lnTo>
                    <a:lnTo>
                      <a:pt x="204" y="176"/>
                    </a:lnTo>
                    <a:lnTo>
                      <a:pt x="203" y="177"/>
                    </a:lnTo>
                    <a:lnTo>
                      <a:pt x="201" y="187"/>
                    </a:lnTo>
                    <a:lnTo>
                      <a:pt x="206" y="192"/>
                    </a:lnTo>
                    <a:lnTo>
                      <a:pt x="206" y="194"/>
                    </a:lnTo>
                    <a:lnTo>
                      <a:pt x="204" y="195"/>
                    </a:lnTo>
                    <a:lnTo>
                      <a:pt x="200" y="196"/>
                    </a:lnTo>
                    <a:lnTo>
                      <a:pt x="194" y="203"/>
                    </a:lnTo>
                    <a:lnTo>
                      <a:pt x="194" y="205"/>
                    </a:lnTo>
                    <a:lnTo>
                      <a:pt x="196" y="208"/>
                    </a:lnTo>
                    <a:lnTo>
                      <a:pt x="197" y="208"/>
                    </a:lnTo>
                    <a:lnTo>
                      <a:pt x="197" y="209"/>
                    </a:lnTo>
                    <a:lnTo>
                      <a:pt x="199" y="209"/>
                    </a:lnTo>
                    <a:lnTo>
                      <a:pt x="199" y="210"/>
                    </a:lnTo>
                    <a:lnTo>
                      <a:pt x="200" y="212"/>
                    </a:lnTo>
                    <a:lnTo>
                      <a:pt x="200" y="216"/>
                    </a:lnTo>
                    <a:lnTo>
                      <a:pt x="197" y="219"/>
                    </a:lnTo>
                    <a:lnTo>
                      <a:pt x="196" y="227"/>
                    </a:lnTo>
                    <a:lnTo>
                      <a:pt x="194" y="227"/>
                    </a:lnTo>
                    <a:lnTo>
                      <a:pt x="194" y="229"/>
                    </a:lnTo>
                    <a:lnTo>
                      <a:pt x="193" y="230"/>
                    </a:lnTo>
                    <a:lnTo>
                      <a:pt x="193" y="229"/>
                    </a:lnTo>
                    <a:lnTo>
                      <a:pt x="191" y="229"/>
                    </a:lnTo>
                    <a:lnTo>
                      <a:pt x="191" y="227"/>
                    </a:lnTo>
                    <a:lnTo>
                      <a:pt x="187" y="213"/>
                    </a:lnTo>
                    <a:lnTo>
                      <a:pt x="187" y="212"/>
                    </a:lnTo>
                    <a:lnTo>
                      <a:pt x="186" y="212"/>
                    </a:lnTo>
                    <a:lnTo>
                      <a:pt x="186" y="210"/>
                    </a:lnTo>
                    <a:lnTo>
                      <a:pt x="184" y="210"/>
                    </a:lnTo>
                    <a:lnTo>
                      <a:pt x="180" y="212"/>
                    </a:lnTo>
                    <a:lnTo>
                      <a:pt x="179" y="212"/>
                    </a:lnTo>
                    <a:lnTo>
                      <a:pt x="176" y="215"/>
                    </a:lnTo>
                    <a:lnTo>
                      <a:pt x="179" y="226"/>
                    </a:lnTo>
                    <a:lnTo>
                      <a:pt x="179" y="229"/>
                    </a:lnTo>
                    <a:lnTo>
                      <a:pt x="180" y="229"/>
                    </a:lnTo>
                    <a:lnTo>
                      <a:pt x="182" y="234"/>
                    </a:lnTo>
                    <a:lnTo>
                      <a:pt x="186" y="241"/>
                    </a:lnTo>
                    <a:lnTo>
                      <a:pt x="180" y="240"/>
                    </a:lnTo>
                    <a:lnTo>
                      <a:pt x="177" y="240"/>
                    </a:lnTo>
                    <a:lnTo>
                      <a:pt x="173" y="236"/>
                    </a:lnTo>
                    <a:lnTo>
                      <a:pt x="170" y="236"/>
                    </a:lnTo>
                    <a:lnTo>
                      <a:pt x="165" y="237"/>
                    </a:lnTo>
                    <a:lnTo>
                      <a:pt x="156" y="243"/>
                    </a:lnTo>
                    <a:lnTo>
                      <a:pt x="148" y="251"/>
                    </a:lnTo>
                    <a:lnTo>
                      <a:pt x="143" y="254"/>
                    </a:lnTo>
                    <a:lnTo>
                      <a:pt x="133" y="255"/>
                    </a:lnTo>
                    <a:lnTo>
                      <a:pt x="129" y="255"/>
                    </a:lnTo>
                    <a:lnTo>
                      <a:pt x="123" y="252"/>
                    </a:lnTo>
                    <a:lnTo>
                      <a:pt x="120" y="256"/>
                    </a:lnTo>
                    <a:lnTo>
                      <a:pt x="113" y="263"/>
                    </a:lnTo>
                    <a:lnTo>
                      <a:pt x="112" y="266"/>
                    </a:lnTo>
                    <a:lnTo>
                      <a:pt x="116" y="273"/>
                    </a:lnTo>
                    <a:lnTo>
                      <a:pt x="120" y="273"/>
                    </a:lnTo>
                    <a:lnTo>
                      <a:pt x="120" y="276"/>
                    </a:lnTo>
                    <a:lnTo>
                      <a:pt x="117" y="279"/>
                    </a:lnTo>
                    <a:lnTo>
                      <a:pt x="108" y="285"/>
                    </a:lnTo>
                    <a:lnTo>
                      <a:pt x="99" y="293"/>
                    </a:lnTo>
                    <a:lnTo>
                      <a:pt x="99" y="297"/>
                    </a:lnTo>
                    <a:lnTo>
                      <a:pt x="98" y="299"/>
                    </a:lnTo>
                    <a:lnTo>
                      <a:pt x="95" y="299"/>
                    </a:lnTo>
                    <a:lnTo>
                      <a:pt x="94" y="297"/>
                    </a:lnTo>
                    <a:lnTo>
                      <a:pt x="94" y="293"/>
                    </a:lnTo>
                    <a:lnTo>
                      <a:pt x="91" y="287"/>
                    </a:lnTo>
                    <a:lnTo>
                      <a:pt x="85" y="283"/>
                    </a:lnTo>
                    <a:lnTo>
                      <a:pt x="78" y="282"/>
                    </a:lnTo>
                    <a:lnTo>
                      <a:pt x="78" y="280"/>
                    </a:lnTo>
                    <a:lnTo>
                      <a:pt x="77" y="280"/>
                    </a:lnTo>
                    <a:lnTo>
                      <a:pt x="71" y="282"/>
                    </a:lnTo>
                    <a:lnTo>
                      <a:pt x="55" y="292"/>
                    </a:lnTo>
                    <a:lnTo>
                      <a:pt x="52" y="292"/>
                    </a:lnTo>
                    <a:lnTo>
                      <a:pt x="46" y="290"/>
                    </a:lnTo>
                    <a:lnTo>
                      <a:pt x="45" y="287"/>
                    </a:lnTo>
                    <a:lnTo>
                      <a:pt x="34" y="283"/>
                    </a:lnTo>
                    <a:lnTo>
                      <a:pt x="28" y="279"/>
                    </a:lnTo>
                    <a:lnTo>
                      <a:pt x="21" y="280"/>
                    </a:lnTo>
                    <a:lnTo>
                      <a:pt x="6" y="293"/>
                    </a:lnTo>
                    <a:lnTo>
                      <a:pt x="11" y="301"/>
                    </a:lnTo>
                    <a:lnTo>
                      <a:pt x="9" y="306"/>
                    </a:lnTo>
                    <a:lnTo>
                      <a:pt x="7" y="314"/>
                    </a:lnTo>
                    <a:lnTo>
                      <a:pt x="7" y="319"/>
                    </a:lnTo>
                    <a:lnTo>
                      <a:pt x="13" y="328"/>
                    </a:lnTo>
                    <a:lnTo>
                      <a:pt x="22" y="336"/>
                    </a:lnTo>
                    <a:lnTo>
                      <a:pt x="22" y="349"/>
                    </a:lnTo>
                    <a:lnTo>
                      <a:pt x="21" y="353"/>
                    </a:lnTo>
                    <a:lnTo>
                      <a:pt x="6" y="370"/>
                    </a:lnTo>
                    <a:lnTo>
                      <a:pt x="4" y="378"/>
                    </a:lnTo>
                    <a:lnTo>
                      <a:pt x="2" y="433"/>
                    </a:lnTo>
                    <a:lnTo>
                      <a:pt x="0" y="435"/>
                    </a:lnTo>
                    <a:lnTo>
                      <a:pt x="0" y="438"/>
                    </a:lnTo>
                    <a:lnTo>
                      <a:pt x="3" y="445"/>
                    </a:lnTo>
                    <a:lnTo>
                      <a:pt x="6" y="473"/>
                    </a:lnTo>
                    <a:lnTo>
                      <a:pt x="21" y="467"/>
                    </a:lnTo>
                    <a:lnTo>
                      <a:pt x="42" y="466"/>
                    </a:lnTo>
                    <a:lnTo>
                      <a:pt x="48" y="465"/>
                    </a:lnTo>
                    <a:lnTo>
                      <a:pt x="49" y="465"/>
                    </a:lnTo>
                    <a:lnTo>
                      <a:pt x="50" y="466"/>
                    </a:lnTo>
                    <a:lnTo>
                      <a:pt x="55" y="466"/>
                    </a:lnTo>
                    <a:lnTo>
                      <a:pt x="67" y="472"/>
                    </a:lnTo>
                    <a:lnTo>
                      <a:pt x="70" y="472"/>
                    </a:lnTo>
                    <a:lnTo>
                      <a:pt x="73" y="474"/>
                    </a:lnTo>
                    <a:lnTo>
                      <a:pt x="91" y="479"/>
                    </a:lnTo>
                    <a:lnTo>
                      <a:pt x="107" y="476"/>
                    </a:lnTo>
                    <a:lnTo>
                      <a:pt x="116" y="474"/>
                    </a:lnTo>
                    <a:lnTo>
                      <a:pt x="117" y="474"/>
                    </a:lnTo>
                    <a:lnTo>
                      <a:pt x="119" y="474"/>
                    </a:lnTo>
                    <a:lnTo>
                      <a:pt x="119" y="473"/>
                    </a:lnTo>
                    <a:lnTo>
                      <a:pt x="122" y="472"/>
                    </a:lnTo>
                    <a:lnTo>
                      <a:pt x="122" y="470"/>
                    </a:lnTo>
                    <a:lnTo>
                      <a:pt x="129" y="469"/>
                    </a:lnTo>
                    <a:lnTo>
                      <a:pt x="134" y="469"/>
                    </a:lnTo>
                    <a:lnTo>
                      <a:pt x="148" y="467"/>
                    </a:lnTo>
                    <a:lnTo>
                      <a:pt x="154" y="466"/>
                    </a:lnTo>
                    <a:lnTo>
                      <a:pt x="155" y="465"/>
                    </a:lnTo>
                    <a:lnTo>
                      <a:pt x="165" y="465"/>
                    </a:lnTo>
                    <a:lnTo>
                      <a:pt x="168" y="463"/>
                    </a:lnTo>
                    <a:lnTo>
                      <a:pt x="175" y="463"/>
                    </a:lnTo>
                    <a:lnTo>
                      <a:pt x="176" y="465"/>
                    </a:lnTo>
                    <a:lnTo>
                      <a:pt x="187" y="472"/>
                    </a:lnTo>
                    <a:lnTo>
                      <a:pt x="189" y="474"/>
                    </a:lnTo>
                    <a:lnTo>
                      <a:pt x="193" y="479"/>
                    </a:lnTo>
                    <a:lnTo>
                      <a:pt x="194" y="479"/>
                    </a:lnTo>
                    <a:lnTo>
                      <a:pt x="196" y="480"/>
                    </a:lnTo>
                    <a:lnTo>
                      <a:pt x="196" y="481"/>
                    </a:lnTo>
                    <a:lnTo>
                      <a:pt x="199" y="487"/>
                    </a:lnTo>
                    <a:lnTo>
                      <a:pt x="199" y="488"/>
                    </a:lnTo>
                    <a:lnTo>
                      <a:pt x="203" y="493"/>
                    </a:lnTo>
                    <a:lnTo>
                      <a:pt x="237" y="510"/>
                    </a:lnTo>
                    <a:lnTo>
                      <a:pt x="243" y="511"/>
                    </a:lnTo>
                    <a:lnTo>
                      <a:pt x="244" y="512"/>
                    </a:lnTo>
                    <a:lnTo>
                      <a:pt x="246" y="512"/>
                    </a:lnTo>
                    <a:lnTo>
                      <a:pt x="250" y="518"/>
                    </a:lnTo>
                    <a:lnTo>
                      <a:pt x="251" y="518"/>
                    </a:lnTo>
                    <a:lnTo>
                      <a:pt x="263" y="530"/>
                    </a:lnTo>
                    <a:lnTo>
                      <a:pt x="274" y="548"/>
                    </a:lnTo>
                    <a:lnTo>
                      <a:pt x="277" y="551"/>
                    </a:lnTo>
                    <a:lnTo>
                      <a:pt x="278" y="551"/>
                    </a:lnTo>
                    <a:lnTo>
                      <a:pt x="281" y="554"/>
                    </a:lnTo>
                    <a:lnTo>
                      <a:pt x="282" y="554"/>
                    </a:lnTo>
                    <a:lnTo>
                      <a:pt x="290" y="555"/>
                    </a:lnTo>
                    <a:lnTo>
                      <a:pt x="299" y="558"/>
                    </a:lnTo>
                    <a:lnTo>
                      <a:pt x="303" y="562"/>
                    </a:lnTo>
                    <a:lnTo>
                      <a:pt x="304" y="565"/>
                    </a:lnTo>
                    <a:lnTo>
                      <a:pt x="306" y="567"/>
                    </a:lnTo>
                    <a:lnTo>
                      <a:pt x="313" y="572"/>
                    </a:lnTo>
                    <a:lnTo>
                      <a:pt x="326" y="572"/>
                    </a:lnTo>
                    <a:lnTo>
                      <a:pt x="327" y="574"/>
                    </a:lnTo>
                    <a:lnTo>
                      <a:pt x="331" y="577"/>
                    </a:lnTo>
                    <a:lnTo>
                      <a:pt x="331" y="580"/>
                    </a:lnTo>
                    <a:lnTo>
                      <a:pt x="328" y="590"/>
                    </a:lnTo>
                    <a:lnTo>
                      <a:pt x="327" y="592"/>
                    </a:lnTo>
                    <a:lnTo>
                      <a:pt x="324" y="596"/>
                    </a:lnTo>
                    <a:lnTo>
                      <a:pt x="323" y="601"/>
                    </a:lnTo>
                    <a:lnTo>
                      <a:pt x="321" y="603"/>
                    </a:lnTo>
                    <a:lnTo>
                      <a:pt x="321" y="604"/>
                    </a:lnTo>
                    <a:lnTo>
                      <a:pt x="323" y="606"/>
                    </a:lnTo>
                    <a:lnTo>
                      <a:pt x="330" y="606"/>
                    </a:lnTo>
                    <a:lnTo>
                      <a:pt x="334" y="603"/>
                    </a:lnTo>
                    <a:lnTo>
                      <a:pt x="340" y="603"/>
                    </a:lnTo>
                    <a:lnTo>
                      <a:pt x="345" y="610"/>
                    </a:lnTo>
                    <a:lnTo>
                      <a:pt x="348" y="613"/>
                    </a:lnTo>
                    <a:lnTo>
                      <a:pt x="349" y="615"/>
                    </a:lnTo>
                    <a:lnTo>
                      <a:pt x="349" y="620"/>
                    </a:lnTo>
                    <a:lnTo>
                      <a:pt x="348" y="620"/>
                    </a:lnTo>
                    <a:lnTo>
                      <a:pt x="344" y="630"/>
                    </a:lnTo>
                    <a:lnTo>
                      <a:pt x="345" y="634"/>
                    </a:lnTo>
                    <a:lnTo>
                      <a:pt x="345" y="635"/>
                    </a:lnTo>
                    <a:lnTo>
                      <a:pt x="348" y="642"/>
                    </a:lnTo>
                    <a:lnTo>
                      <a:pt x="349" y="644"/>
                    </a:lnTo>
                    <a:lnTo>
                      <a:pt x="349" y="645"/>
                    </a:lnTo>
                    <a:lnTo>
                      <a:pt x="348" y="647"/>
                    </a:lnTo>
                    <a:lnTo>
                      <a:pt x="347" y="650"/>
                    </a:lnTo>
                    <a:lnTo>
                      <a:pt x="347" y="652"/>
                    </a:lnTo>
                    <a:lnTo>
                      <a:pt x="348" y="653"/>
                    </a:lnTo>
                    <a:lnTo>
                      <a:pt x="349" y="652"/>
                    </a:lnTo>
                    <a:lnTo>
                      <a:pt x="355" y="650"/>
                    </a:lnTo>
                    <a:lnTo>
                      <a:pt x="356" y="649"/>
                    </a:lnTo>
                    <a:lnTo>
                      <a:pt x="357" y="649"/>
                    </a:lnTo>
                    <a:lnTo>
                      <a:pt x="360" y="639"/>
                    </a:lnTo>
                    <a:lnTo>
                      <a:pt x="363" y="623"/>
                    </a:lnTo>
                    <a:lnTo>
                      <a:pt x="372" y="611"/>
                    </a:lnTo>
                    <a:lnTo>
                      <a:pt x="370" y="607"/>
                    </a:lnTo>
                    <a:lnTo>
                      <a:pt x="370" y="606"/>
                    </a:lnTo>
                    <a:lnTo>
                      <a:pt x="369" y="606"/>
                    </a:lnTo>
                    <a:lnTo>
                      <a:pt x="369" y="599"/>
                    </a:lnTo>
                    <a:lnTo>
                      <a:pt x="374" y="596"/>
                    </a:lnTo>
                    <a:lnTo>
                      <a:pt x="374" y="594"/>
                    </a:lnTo>
                    <a:lnTo>
                      <a:pt x="376" y="596"/>
                    </a:lnTo>
                    <a:lnTo>
                      <a:pt x="379" y="597"/>
                    </a:lnTo>
                    <a:lnTo>
                      <a:pt x="391" y="608"/>
                    </a:lnTo>
                    <a:lnTo>
                      <a:pt x="398" y="617"/>
                    </a:lnTo>
                    <a:lnTo>
                      <a:pt x="401" y="620"/>
                    </a:lnTo>
                    <a:lnTo>
                      <a:pt x="404" y="627"/>
                    </a:lnTo>
                    <a:lnTo>
                      <a:pt x="407" y="631"/>
                    </a:lnTo>
                    <a:lnTo>
                      <a:pt x="408" y="631"/>
                    </a:lnTo>
                    <a:lnTo>
                      <a:pt x="429" y="642"/>
                    </a:lnTo>
                    <a:lnTo>
                      <a:pt x="436" y="642"/>
                    </a:lnTo>
                    <a:lnTo>
                      <a:pt x="436" y="631"/>
                    </a:lnTo>
                    <a:lnTo>
                      <a:pt x="439" y="628"/>
                    </a:lnTo>
                    <a:lnTo>
                      <a:pt x="441" y="628"/>
                    </a:lnTo>
                    <a:lnTo>
                      <a:pt x="443" y="630"/>
                    </a:lnTo>
                    <a:lnTo>
                      <a:pt x="444" y="630"/>
                    </a:lnTo>
                    <a:lnTo>
                      <a:pt x="447" y="631"/>
                    </a:lnTo>
                    <a:lnTo>
                      <a:pt x="453" y="635"/>
                    </a:lnTo>
                    <a:lnTo>
                      <a:pt x="454" y="642"/>
                    </a:lnTo>
                    <a:lnTo>
                      <a:pt x="458" y="652"/>
                    </a:lnTo>
                    <a:lnTo>
                      <a:pt x="458" y="654"/>
                    </a:lnTo>
                    <a:lnTo>
                      <a:pt x="461" y="657"/>
                    </a:lnTo>
                    <a:lnTo>
                      <a:pt x="462" y="657"/>
                    </a:lnTo>
                    <a:lnTo>
                      <a:pt x="464" y="659"/>
                    </a:lnTo>
                    <a:lnTo>
                      <a:pt x="472" y="656"/>
                    </a:lnTo>
                    <a:lnTo>
                      <a:pt x="476" y="661"/>
                    </a:lnTo>
                    <a:lnTo>
                      <a:pt x="481" y="666"/>
                    </a:lnTo>
                    <a:lnTo>
                      <a:pt x="489" y="668"/>
                    </a:lnTo>
                    <a:lnTo>
                      <a:pt x="490" y="663"/>
                    </a:lnTo>
                    <a:lnTo>
                      <a:pt x="493" y="659"/>
                    </a:lnTo>
                    <a:lnTo>
                      <a:pt x="494" y="657"/>
                    </a:lnTo>
                    <a:lnTo>
                      <a:pt x="496" y="654"/>
                    </a:lnTo>
                    <a:lnTo>
                      <a:pt x="501" y="654"/>
                    </a:lnTo>
                    <a:lnTo>
                      <a:pt x="501" y="657"/>
                    </a:lnTo>
                    <a:lnTo>
                      <a:pt x="504" y="657"/>
                    </a:lnTo>
                    <a:lnTo>
                      <a:pt x="504" y="659"/>
                    </a:lnTo>
                    <a:lnTo>
                      <a:pt x="508" y="657"/>
                    </a:lnTo>
                    <a:lnTo>
                      <a:pt x="513" y="652"/>
                    </a:lnTo>
                    <a:lnTo>
                      <a:pt x="515" y="638"/>
                    </a:lnTo>
                    <a:lnTo>
                      <a:pt x="515" y="627"/>
                    </a:lnTo>
                    <a:lnTo>
                      <a:pt x="514" y="620"/>
                    </a:lnTo>
                    <a:lnTo>
                      <a:pt x="514" y="617"/>
                    </a:lnTo>
                    <a:lnTo>
                      <a:pt x="513" y="614"/>
                    </a:lnTo>
                    <a:lnTo>
                      <a:pt x="510" y="611"/>
                    </a:lnTo>
                    <a:lnTo>
                      <a:pt x="510" y="610"/>
                    </a:lnTo>
                    <a:lnTo>
                      <a:pt x="501" y="604"/>
                    </a:lnTo>
                    <a:lnTo>
                      <a:pt x="500" y="603"/>
                    </a:lnTo>
                    <a:lnTo>
                      <a:pt x="497" y="603"/>
                    </a:lnTo>
                    <a:lnTo>
                      <a:pt x="496" y="604"/>
                    </a:lnTo>
                    <a:lnTo>
                      <a:pt x="482" y="610"/>
                    </a:lnTo>
                    <a:lnTo>
                      <a:pt x="479" y="608"/>
                    </a:lnTo>
                    <a:lnTo>
                      <a:pt x="478" y="608"/>
                    </a:lnTo>
                    <a:lnTo>
                      <a:pt x="476" y="607"/>
                    </a:lnTo>
                    <a:lnTo>
                      <a:pt x="478" y="599"/>
                    </a:lnTo>
                    <a:lnTo>
                      <a:pt x="481" y="593"/>
                    </a:lnTo>
                    <a:lnTo>
                      <a:pt x="481" y="592"/>
                    </a:lnTo>
                    <a:lnTo>
                      <a:pt x="484" y="577"/>
                    </a:lnTo>
                    <a:lnTo>
                      <a:pt x="484" y="565"/>
                    </a:lnTo>
                    <a:lnTo>
                      <a:pt x="486" y="562"/>
                    </a:lnTo>
                    <a:lnTo>
                      <a:pt x="496" y="554"/>
                    </a:lnTo>
                    <a:lnTo>
                      <a:pt x="501" y="546"/>
                    </a:lnTo>
                    <a:lnTo>
                      <a:pt x="517" y="527"/>
                    </a:lnTo>
                    <a:lnTo>
                      <a:pt x="521" y="523"/>
                    </a:lnTo>
                    <a:lnTo>
                      <a:pt x="521" y="519"/>
                    </a:lnTo>
                    <a:lnTo>
                      <a:pt x="520" y="518"/>
                    </a:lnTo>
                    <a:lnTo>
                      <a:pt x="517" y="511"/>
                    </a:lnTo>
                    <a:lnTo>
                      <a:pt x="513" y="512"/>
                    </a:lnTo>
                    <a:lnTo>
                      <a:pt x="511" y="507"/>
                    </a:lnTo>
                    <a:lnTo>
                      <a:pt x="511" y="501"/>
                    </a:lnTo>
                    <a:lnTo>
                      <a:pt x="515" y="497"/>
                    </a:lnTo>
                    <a:lnTo>
                      <a:pt x="521" y="484"/>
                    </a:lnTo>
                    <a:lnTo>
                      <a:pt x="521" y="483"/>
                    </a:lnTo>
                    <a:lnTo>
                      <a:pt x="520" y="481"/>
                    </a:lnTo>
                    <a:lnTo>
                      <a:pt x="517" y="480"/>
                    </a:lnTo>
                    <a:lnTo>
                      <a:pt x="508" y="480"/>
                    </a:lnTo>
                    <a:lnTo>
                      <a:pt x="507" y="481"/>
                    </a:lnTo>
                    <a:lnTo>
                      <a:pt x="500" y="481"/>
                    </a:lnTo>
                    <a:lnTo>
                      <a:pt x="494" y="479"/>
                    </a:lnTo>
                    <a:lnTo>
                      <a:pt x="494" y="473"/>
                    </a:lnTo>
                    <a:lnTo>
                      <a:pt x="487" y="458"/>
                    </a:lnTo>
                    <a:lnTo>
                      <a:pt x="487" y="445"/>
                    </a:lnTo>
                    <a:lnTo>
                      <a:pt x="489" y="441"/>
                    </a:lnTo>
                    <a:lnTo>
                      <a:pt x="492" y="435"/>
                    </a:lnTo>
                    <a:lnTo>
                      <a:pt x="492" y="434"/>
                    </a:lnTo>
                    <a:lnTo>
                      <a:pt x="489" y="434"/>
                    </a:lnTo>
                    <a:lnTo>
                      <a:pt x="486" y="433"/>
                    </a:lnTo>
                    <a:lnTo>
                      <a:pt x="482" y="430"/>
                    </a:lnTo>
                    <a:lnTo>
                      <a:pt x="478" y="427"/>
                    </a:lnTo>
                    <a:lnTo>
                      <a:pt x="476" y="426"/>
                    </a:lnTo>
                    <a:lnTo>
                      <a:pt x="475" y="426"/>
                    </a:lnTo>
                    <a:lnTo>
                      <a:pt x="475" y="420"/>
                    </a:lnTo>
                    <a:lnTo>
                      <a:pt x="478" y="414"/>
                    </a:lnTo>
                    <a:lnTo>
                      <a:pt x="479" y="413"/>
                    </a:lnTo>
                    <a:lnTo>
                      <a:pt x="479" y="402"/>
                    </a:lnTo>
                    <a:lnTo>
                      <a:pt x="475" y="389"/>
                    </a:lnTo>
                    <a:lnTo>
                      <a:pt x="487" y="377"/>
                    </a:lnTo>
                    <a:lnTo>
                      <a:pt x="500" y="374"/>
                    </a:lnTo>
                    <a:lnTo>
                      <a:pt x="503" y="373"/>
                    </a:lnTo>
                    <a:lnTo>
                      <a:pt x="503" y="371"/>
                    </a:lnTo>
                    <a:lnTo>
                      <a:pt x="500" y="361"/>
                    </a:lnTo>
                    <a:lnTo>
                      <a:pt x="500" y="353"/>
                    </a:lnTo>
                    <a:lnTo>
                      <a:pt x="499" y="345"/>
                    </a:lnTo>
                    <a:lnTo>
                      <a:pt x="493" y="339"/>
                    </a:lnTo>
                    <a:lnTo>
                      <a:pt x="487" y="335"/>
                    </a:lnTo>
                    <a:lnTo>
                      <a:pt x="486" y="335"/>
                    </a:lnTo>
                    <a:lnTo>
                      <a:pt x="487" y="332"/>
                    </a:lnTo>
                    <a:lnTo>
                      <a:pt x="489" y="330"/>
                    </a:lnTo>
                    <a:lnTo>
                      <a:pt x="499" y="31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72" name="Freeform 1003">
                <a:extLst>
                  <a:ext uri="{FF2B5EF4-FFF2-40B4-BE49-F238E27FC236}">
                    <a16:creationId xmlns:a16="http://schemas.microsoft.com/office/drawing/2014/main" id="{46A9EAC2-CB16-04AC-C46B-0B55B85CB8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3" y="3003"/>
                <a:ext cx="180" cy="147"/>
              </a:xfrm>
              <a:custGeom>
                <a:avLst/>
                <a:gdLst>
                  <a:gd name="T0" fmla="*/ 197 w 723"/>
                  <a:gd name="T1" fmla="*/ 63 h 588"/>
                  <a:gd name="T2" fmla="*/ 173 w 723"/>
                  <a:gd name="T3" fmla="*/ 114 h 588"/>
                  <a:gd name="T4" fmla="*/ 202 w 723"/>
                  <a:gd name="T5" fmla="*/ 124 h 588"/>
                  <a:gd name="T6" fmla="*/ 186 w 723"/>
                  <a:gd name="T7" fmla="*/ 145 h 588"/>
                  <a:gd name="T8" fmla="*/ 187 w 723"/>
                  <a:gd name="T9" fmla="*/ 183 h 588"/>
                  <a:gd name="T10" fmla="*/ 162 w 723"/>
                  <a:gd name="T11" fmla="*/ 195 h 588"/>
                  <a:gd name="T12" fmla="*/ 117 w 723"/>
                  <a:gd name="T13" fmla="*/ 195 h 588"/>
                  <a:gd name="T14" fmla="*/ 95 w 723"/>
                  <a:gd name="T15" fmla="*/ 180 h 588"/>
                  <a:gd name="T16" fmla="*/ 79 w 723"/>
                  <a:gd name="T17" fmla="*/ 197 h 588"/>
                  <a:gd name="T18" fmla="*/ 86 w 723"/>
                  <a:gd name="T19" fmla="*/ 241 h 588"/>
                  <a:gd name="T20" fmla="*/ 81 w 723"/>
                  <a:gd name="T21" fmla="*/ 288 h 588"/>
                  <a:gd name="T22" fmla="*/ 92 w 723"/>
                  <a:gd name="T23" fmla="*/ 328 h 588"/>
                  <a:gd name="T24" fmla="*/ 59 w 723"/>
                  <a:gd name="T25" fmla="*/ 345 h 588"/>
                  <a:gd name="T26" fmla="*/ 18 w 723"/>
                  <a:gd name="T27" fmla="*/ 377 h 588"/>
                  <a:gd name="T28" fmla="*/ 4 w 723"/>
                  <a:gd name="T29" fmla="*/ 417 h 588"/>
                  <a:gd name="T30" fmla="*/ 16 w 723"/>
                  <a:gd name="T31" fmla="*/ 444 h 588"/>
                  <a:gd name="T32" fmla="*/ 29 w 723"/>
                  <a:gd name="T33" fmla="*/ 451 h 588"/>
                  <a:gd name="T34" fmla="*/ 89 w 723"/>
                  <a:gd name="T35" fmla="*/ 435 h 588"/>
                  <a:gd name="T36" fmla="*/ 96 w 723"/>
                  <a:gd name="T37" fmla="*/ 423 h 588"/>
                  <a:gd name="T38" fmla="*/ 138 w 723"/>
                  <a:gd name="T39" fmla="*/ 430 h 588"/>
                  <a:gd name="T40" fmla="*/ 184 w 723"/>
                  <a:gd name="T41" fmla="*/ 438 h 588"/>
                  <a:gd name="T42" fmla="*/ 198 w 723"/>
                  <a:gd name="T43" fmla="*/ 487 h 588"/>
                  <a:gd name="T44" fmla="*/ 274 w 723"/>
                  <a:gd name="T45" fmla="*/ 529 h 588"/>
                  <a:gd name="T46" fmla="*/ 286 w 723"/>
                  <a:gd name="T47" fmla="*/ 561 h 588"/>
                  <a:gd name="T48" fmla="*/ 329 w 723"/>
                  <a:gd name="T49" fmla="*/ 568 h 588"/>
                  <a:gd name="T50" fmla="*/ 378 w 723"/>
                  <a:gd name="T51" fmla="*/ 568 h 588"/>
                  <a:gd name="T52" fmla="*/ 423 w 723"/>
                  <a:gd name="T53" fmla="*/ 588 h 588"/>
                  <a:gd name="T54" fmla="*/ 449 w 723"/>
                  <a:gd name="T55" fmla="*/ 543 h 588"/>
                  <a:gd name="T56" fmla="*/ 441 w 723"/>
                  <a:gd name="T57" fmla="*/ 501 h 588"/>
                  <a:gd name="T58" fmla="*/ 473 w 723"/>
                  <a:gd name="T59" fmla="*/ 448 h 588"/>
                  <a:gd name="T60" fmla="*/ 490 w 723"/>
                  <a:gd name="T61" fmla="*/ 445 h 588"/>
                  <a:gd name="T62" fmla="*/ 500 w 723"/>
                  <a:gd name="T63" fmla="*/ 426 h 588"/>
                  <a:gd name="T64" fmla="*/ 526 w 723"/>
                  <a:gd name="T65" fmla="*/ 427 h 588"/>
                  <a:gd name="T66" fmla="*/ 515 w 723"/>
                  <a:gd name="T67" fmla="*/ 379 h 588"/>
                  <a:gd name="T68" fmla="*/ 524 w 723"/>
                  <a:gd name="T69" fmla="*/ 359 h 588"/>
                  <a:gd name="T70" fmla="*/ 572 w 723"/>
                  <a:gd name="T71" fmla="*/ 398 h 588"/>
                  <a:gd name="T72" fmla="*/ 591 w 723"/>
                  <a:gd name="T73" fmla="*/ 374 h 588"/>
                  <a:gd name="T74" fmla="*/ 607 w 723"/>
                  <a:gd name="T75" fmla="*/ 375 h 588"/>
                  <a:gd name="T76" fmla="*/ 652 w 723"/>
                  <a:gd name="T77" fmla="*/ 352 h 588"/>
                  <a:gd name="T78" fmla="*/ 701 w 723"/>
                  <a:gd name="T79" fmla="*/ 359 h 588"/>
                  <a:gd name="T80" fmla="*/ 706 w 723"/>
                  <a:gd name="T81" fmla="*/ 341 h 588"/>
                  <a:gd name="T82" fmla="*/ 706 w 723"/>
                  <a:gd name="T83" fmla="*/ 283 h 588"/>
                  <a:gd name="T84" fmla="*/ 691 w 723"/>
                  <a:gd name="T85" fmla="*/ 254 h 588"/>
                  <a:gd name="T86" fmla="*/ 667 w 723"/>
                  <a:gd name="T87" fmla="*/ 225 h 588"/>
                  <a:gd name="T88" fmla="*/ 632 w 723"/>
                  <a:gd name="T89" fmla="*/ 219 h 588"/>
                  <a:gd name="T90" fmla="*/ 617 w 723"/>
                  <a:gd name="T91" fmla="*/ 195 h 588"/>
                  <a:gd name="T92" fmla="*/ 582 w 723"/>
                  <a:gd name="T93" fmla="*/ 146 h 588"/>
                  <a:gd name="T94" fmla="*/ 579 w 723"/>
                  <a:gd name="T95" fmla="*/ 106 h 588"/>
                  <a:gd name="T96" fmla="*/ 582 w 723"/>
                  <a:gd name="T97" fmla="*/ 7 h 588"/>
                  <a:gd name="T98" fmla="*/ 522 w 723"/>
                  <a:gd name="T99" fmla="*/ 32 h 588"/>
                  <a:gd name="T100" fmla="*/ 480 w 723"/>
                  <a:gd name="T101" fmla="*/ 47 h 588"/>
                  <a:gd name="T102" fmla="*/ 419 w 723"/>
                  <a:gd name="T103" fmla="*/ 41 h 588"/>
                  <a:gd name="T104" fmla="*/ 368 w 723"/>
                  <a:gd name="T105" fmla="*/ 36 h 588"/>
                  <a:gd name="T106" fmla="*/ 350 w 723"/>
                  <a:gd name="T107" fmla="*/ 0 h 588"/>
                  <a:gd name="T108" fmla="*/ 301 w 723"/>
                  <a:gd name="T109" fmla="*/ 11 h 588"/>
                  <a:gd name="T110" fmla="*/ 254 w 723"/>
                  <a:gd name="T111" fmla="*/ 33 h 588"/>
                  <a:gd name="T112" fmla="*/ 224 w 723"/>
                  <a:gd name="T113" fmla="*/ 48 h 5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723" h="588">
                    <a:moveTo>
                      <a:pt x="224" y="48"/>
                    </a:moveTo>
                    <a:lnTo>
                      <a:pt x="217" y="58"/>
                    </a:lnTo>
                    <a:lnTo>
                      <a:pt x="216" y="63"/>
                    </a:lnTo>
                    <a:lnTo>
                      <a:pt x="212" y="68"/>
                    </a:lnTo>
                    <a:lnTo>
                      <a:pt x="204" y="65"/>
                    </a:lnTo>
                    <a:lnTo>
                      <a:pt x="201" y="63"/>
                    </a:lnTo>
                    <a:lnTo>
                      <a:pt x="197" y="63"/>
                    </a:lnTo>
                    <a:lnTo>
                      <a:pt x="193" y="64"/>
                    </a:lnTo>
                    <a:lnTo>
                      <a:pt x="190" y="71"/>
                    </a:lnTo>
                    <a:lnTo>
                      <a:pt x="186" y="86"/>
                    </a:lnTo>
                    <a:lnTo>
                      <a:pt x="166" y="92"/>
                    </a:lnTo>
                    <a:lnTo>
                      <a:pt x="169" y="104"/>
                    </a:lnTo>
                    <a:lnTo>
                      <a:pt x="172" y="108"/>
                    </a:lnTo>
                    <a:lnTo>
                      <a:pt x="173" y="114"/>
                    </a:lnTo>
                    <a:lnTo>
                      <a:pt x="176" y="120"/>
                    </a:lnTo>
                    <a:lnTo>
                      <a:pt x="184" y="121"/>
                    </a:lnTo>
                    <a:lnTo>
                      <a:pt x="193" y="118"/>
                    </a:lnTo>
                    <a:lnTo>
                      <a:pt x="194" y="117"/>
                    </a:lnTo>
                    <a:lnTo>
                      <a:pt x="200" y="116"/>
                    </a:lnTo>
                    <a:lnTo>
                      <a:pt x="201" y="117"/>
                    </a:lnTo>
                    <a:lnTo>
                      <a:pt x="202" y="124"/>
                    </a:lnTo>
                    <a:lnTo>
                      <a:pt x="202" y="135"/>
                    </a:lnTo>
                    <a:lnTo>
                      <a:pt x="201" y="137"/>
                    </a:lnTo>
                    <a:lnTo>
                      <a:pt x="194" y="137"/>
                    </a:lnTo>
                    <a:lnTo>
                      <a:pt x="191" y="138"/>
                    </a:lnTo>
                    <a:lnTo>
                      <a:pt x="186" y="139"/>
                    </a:lnTo>
                    <a:lnTo>
                      <a:pt x="184" y="142"/>
                    </a:lnTo>
                    <a:lnTo>
                      <a:pt x="186" y="145"/>
                    </a:lnTo>
                    <a:lnTo>
                      <a:pt x="187" y="149"/>
                    </a:lnTo>
                    <a:lnTo>
                      <a:pt x="190" y="153"/>
                    </a:lnTo>
                    <a:lnTo>
                      <a:pt x="188" y="156"/>
                    </a:lnTo>
                    <a:lnTo>
                      <a:pt x="188" y="160"/>
                    </a:lnTo>
                    <a:lnTo>
                      <a:pt x="187" y="162"/>
                    </a:lnTo>
                    <a:lnTo>
                      <a:pt x="183" y="169"/>
                    </a:lnTo>
                    <a:lnTo>
                      <a:pt x="187" y="183"/>
                    </a:lnTo>
                    <a:lnTo>
                      <a:pt x="187" y="184"/>
                    </a:lnTo>
                    <a:lnTo>
                      <a:pt x="184" y="188"/>
                    </a:lnTo>
                    <a:lnTo>
                      <a:pt x="180" y="192"/>
                    </a:lnTo>
                    <a:lnTo>
                      <a:pt x="174" y="199"/>
                    </a:lnTo>
                    <a:lnTo>
                      <a:pt x="170" y="199"/>
                    </a:lnTo>
                    <a:lnTo>
                      <a:pt x="167" y="195"/>
                    </a:lnTo>
                    <a:lnTo>
                      <a:pt x="162" y="195"/>
                    </a:lnTo>
                    <a:lnTo>
                      <a:pt x="157" y="198"/>
                    </a:lnTo>
                    <a:lnTo>
                      <a:pt x="155" y="205"/>
                    </a:lnTo>
                    <a:lnTo>
                      <a:pt x="153" y="206"/>
                    </a:lnTo>
                    <a:lnTo>
                      <a:pt x="152" y="205"/>
                    </a:lnTo>
                    <a:lnTo>
                      <a:pt x="148" y="205"/>
                    </a:lnTo>
                    <a:lnTo>
                      <a:pt x="131" y="198"/>
                    </a:lnTo>
                    <a:lnTo>
                      <a:pt x="117" y="195"/>
                    </a:lnTo>
                    <a:lnTo>
                      <a:pt x="111" y="183"/>
                    </a:lnTo>
                    <a:lnTo>
                      <a:pt x="111" y="162"/>
                    </a:lnTo>
                    <a:lnTo>
                      <a:pt x="110" y="163"/>
                    </a:lnTo>
                    <a:lnTo>
                      <a:pt x="102" y="169"/>
                    </a:lnTo>
                    <a:lnTo>
                      <a:pt x="97" y="173"/>
                    </a:lnTo>
                    <a:lnTo>
                      <a:pt x="97" y="177"/>
                    </a:lnTo>
                    <a:lnTo>
                      <a:pt x="95" y="180"/>
                    </a:lnTo>
                    <a:lnTo>
                      <a:pt x="95" y="181"/>
                    </a:lnTo>
                    <a:lnTo>
                      <a:pt x="88" y="188"/>
                    </a:lnTo>
                    <a:lnTo>
                      <a:pt x="85" y="190"/>
                    </a:lnTo>
                    <a:lnTo>
                      <a:pt x="82" y="190"/>
                    </a:lnTo>
                    <a:lnTo>
                      <a:pt x="82" y="192"/>
                    </a:lnTo>
                    <a:lnTo>
                      <a:pt x="81" y="195"/>
                    </a:lnTo>
                    <a:lnTo>
                      <a:pt x="79" y="197"/>
                    </a:lnTo>
                    <a:lnTo>
                      <a:pt x="70" y="191"/>
                    </a:lnTo>
                    <a:lnTo>
                      <a:pt x="68" y="194"/>
                    </a:lnTo>
                    <a:lnTo>
                      <a:pt x="71" y="202"/>
                    </a:lnTo>
                    <a:lnTo>
                      <a:pt x="71" y="209"/>
                    </a:lnTo>
                    <a:lnTo>
                      <a:pt x="75" y="219"/>
                    </a:lnTo>
                    <a:lnTo>
                      <a:pt x="83" y="228"/>
                    </a:lnTo>
                    <a:lnTo>
                      <a:pt x="86" y="241"/>
                    </a:lnTo>
                    <a:lnTo>
                      <a:pt x="86" y="247"/>
                    </a:lnTo>
                    <a:lnTo>
                      <a:pt x="85" y="248"/>
                    </a:lnTo>
                    <a:lnTo>
                      <a:pt x="79" y="264"/>
                    </a:lnTo>
                    <a:lnTo>
                      <a:pt x="75" y="266"/>
                    </a:lnTo>
                    <a:lnTo>
                      <a:pt x="75" y="275"/>
                    </a:lnTo>
                    <a:lnTo>
                      <a:pt x="78" y="278"/>
                    </a:lnTo>
                    <a:lnTo>
                      <a:pt x="81" y="288"/>
                    </a:lnTo>
                    <a:lnTo>
                      <a:pt x="82" y="298"/>
                    </a:lnTo>
                    <a:lnTo>
                      <a:pt x="81" y="307"/>
                    </a:lnTo>
                    <a:lnTo>
                      <a:pt x="86" y="315"/>
                    </a:lnTo>
                    <a:lnTo>
                      <a:pt x="89" y="317"/>
                    </a:lnTo>
                    <a:lnTo>
                      <a:pt x="89" y="319"/>
                    </a:lnTo>
                    <a:lnTo>
                      <a:pt x="90" y="328"/>
                    </a:lnTo>
                    <a:lnTo>
                      <a:pt x="92" y="328"/>
                    </a:lnTo>
                    <a:lnTo>
                      <a:pt x="92" y="331"/>
                    </a:lnTo>
                    <a:lnTo>
                      <a:pt x="78" y="345"/>
                    </a:lnTo>
                    <a:lnTo>
                      <a:pt x="67" y="349"/>
                    </a:lnTo>
                    <a:lnTo>
                      <a:pt x="67" y="346"/>
                    </a:lnTo>
                    <a:lnTo>
                      <a:pt x="66" y="346"/>
                    </a:lnTo>
                    <a:lnTo>
                      <a:pt x="60" y="345"/>
                    </a:lnTo>
                    <a:lnTo>
                      <a:pt x="59" y="345"/>
                    </a:lnTo>
                    <a:lnTo>
                      <a:pt x="53" y="348"/>
                    </a:lnTo>
                    <a:lnTo>
                      <a:pt x="49" y="352"/>
                    </a:lnTo>
                    <a:lnTo>
                      <a:pt x="43" y="362"/>
                    </a:lnTo>
                    <a:lnTo>
                      <a:pt x="39" y="367"/>
                    </a:lnTo>
                    <a:lnTo>
                      <a:pt x="37" y="370"/>
                    </a:lnTo>
                    <a:lnTo>
                      <a:pt x="22" y="370"/>
                    </a:lnTo>
                    <a:lnTo>
                      <a:pt x="18" y="377"/>
                    </a:lnTo>
                    <a:lnTo>
                      <a:pt x="15" y="375"/>
                    </a:lnTo>
                    <a:lnTo>
                      <a:pt x="15" y="381"/>
                    </a:lnTo>
                    <a:lnTo>
                      <a:pt x="15" y="384"/>
                    </a:lnTo>
                    <a:lnTo>
                      <a:pt x="14" y="388"/>
                    </a:lnTo>
                    <a:lnTo>
                      <a:pt x="14" y="389"/>
                    </a:lnTo>
                    <a:lnTo>
                      <a:pt x="12" y="392"/>
                    </a:lnTo>
                    <a:lnTo>
                      <a:pt x="4" y="417"/>
                    </a:lnTo>
                    <a:lnTo>
                      <a:pt x="0" y="426"/>
                    </a:lnTo>
                    <a:lnTo>
                      <a:pt x="0" y="427"/>
                    </a:lnTo>
                    <a:lnTo>
                      <a:pt x="4" y="429"/>
                    </a:lnTo>
                    <a:lnTo>
                      <a:pt x="8" y="432"/>
                    </a:lnTo>
                    <a:lnTo>
                      <a:pt x="15" y="441"/>
                    </a:lnTo>
                    <a:lnTo>
                      <a:pt x="15" y="442"/>
                    </a:lnTo>
                    <a:lnTo>
                      <a:pt x="16" y="444"/>
                    </a:lnTo>
                    <a:lnTo>
                      <a:pt x="10" y="449"/>
                    </a:lnTo>
                    <a:lnTo>
                      <a:pt x="8" y="452"/>
                    </a:lnTo>
                    <a:lnTo>
                      <a:pt x="10" y="453"/>
                    </a:lnTo>
                    <a:lnTo>
                      <a:pt x="23" y="453"/>
                    </a:lnTo>
                    <a:lnTo>
                      <a:pt x="25" y="452"/>
                    </a:lnTo>
                    <a:lnTo>
                      <a:pt x="28" y="452"/>
                    </a:lnTo>
                    <a:lnTo>
                      <a:pt x="29" y="451"/>
                    </a:lnTo>
                    <a:lnTo>
                      <a:pt x="42" y="441"/>
                    </a:lnTo>
                    <a:lnTo>
                      <a:pt x="43" y="439"/>
                    </a:lnTo>
                    <a:lnTo>
                      <a:pt x="54" y="437"/>
                    </a:lnTo>
                    <a:lnTo>
                      <a:pt x="73" y="435"/>
                    </a:lnTo>
                    <a:lnTo>
                      <a:pt x="85" y="437"/>
                    </a:lnTo>
                    <a:lnTo>
                      <a:pt x="89" y="437"/>
                    </a:lnTo>
                    <a:lnTo>
                      <a:pt x="89" y="435"/>
                    </a:lnTo>
                    <a:lnTo>
                      <a:pt x="90" y="435"/>
                    </a:lnTo>
                    <a:lnTo>
                      <a:pt x="90" y="434"/>
                    </a:lnTo>
                    <a:lnTo>
                      <a:pt x="92" y="434"/>
                    </a:lnTo>
                    <a:lnTo>
                      <a:pt x="92" y="424"/>
                    </a:lnTo>
                    <a:lnTo>
                      <a:pt x="93" y="424"/>
                    </a:lnTo>
                    <a:lnTo>
                      <a:pt x="95" y="423"/>
                    </a:lnTo>
                    <a:lnTo>
                      <a:pt x="96" y="423"/>
                    </a:lnTo>
                    <a:lnTo>
                      <a:pt x="97" y="422"/>
                    </a:lnTo>
                    <a:lnTo>
                      <a:pt x="100" y="422"/>
                    </a:lnTo>
                    <a:lnTo>
                      <a:pt x="103" y="423"/>
                    </a:lnTo>
                    <a:lnTo>
                      <a:pt x="110" y="424"/>
                    </a:lnTo>
                    <a:lnTo>
                      <a:pt x="114" y="426"/>
                    </a:lnTo>
                    <a:lnTo>
                      <a:pt x="120" y="429"/>
                    </a:lnTo>
                    <a:lnTo>
                      <a:pt x="138" y="430"/>
                    </a:lnTo>
                    <a:lnTo>
                      <a:pt x="155" y="429"/>
                    </a:lnTo>
                    <a:lnTo>
                      <a:pt x="164" y="434"/>
                    </a:lnTo>
                    <a:lnTo>
                      <a:pt x="174" y="434"/>
                    </a:lnTo>
                    <a:lnTo>
                      <a:pt x="181" y="432"/>
                    </a:lnTo>
                    <a:lnTo>
                      <a:pt x="183" y="432"/>
                    </a:lnTo>
                    <a:lnTo>
                      <a:pt x="184" y="434"/>
                    </a:lnTo>
                    <a:lnTo>
                      <a:pt x="184" y="438"/>
                    </a:lnTo>
                    <a:lnTo>
                      <a:pt x="179" y="438"/>
                    </a:lnTo>
                    <a:lnTo>
                      <a:pt x="180" y="448"/>
                    </a:lnTo>
                    <a:lnTo>
                      <a:pt x="184" y="456"/>
                    </a:lnTo>
                    <a:lnTo>
                      <a:pt x="193" y="461"/>
                    </a:lnTo>
                    <a:lnTo>
                      <a:pt x="197" y="470"/>
                    </a:lnTo>
                    <a:lnTo>
                      <a:pt x="198" y="484"/>
                    </a:lnTo>
                    <a:lnTo>
                      <a:pt x="198" y="487"/>
                    </a:lnTo>
                    <a:lnTo>
                      <a:pt x="212" y="487"/>
                    </a:lnTo>
                    <a:lnTo>
                      <a:pt x="223" y="490"/>
                    </a:lnTo>
                    <a:lnTo>
                      <a:pt x="232" y="501"/>
                    </a:lnTo>
                    <a:lnTo>
                      <a:pt x="253" y="518"/>
                    </a:lnTo>
                    <a:lnTo>
                      <a:pt x="264" y="521"/>
                    </a:lnTo>
                    <a:lnTo>
                      <a:pt x="272" y="528"/>
                    </a:lnTo>
                    <a:lnTo>
                      <a:pt x="274" y="529"/>
                    </a:lnTo>
                    <a:lnTo>
                      <a:pt x="274" y="530"/>
                    </a:lnTo>
                    <a:lnTo>
                      <a:pt x="275" y="535"/>
                    </a:lnTo>
                    <a:lnTo>
                      <a:pt x="275" y="549"/>
                    </a:lnTo>
                    <a:lnTo>
                      <a:pt x="277" y="551"/>
                    </a:lnTo>
                    <a:lnTo>
                      <a:pt x="282" y="557"/>
                    </a:lnTo>
                    <a:lnTo>
                      <a:pt x="284" y="558"/>
                    </a:lnTo>
                    <a:lnTo>
                      <a:pt x="286" y="561"/>
                    </a:lnTo>
                    <a:lnTo>
                      <a:pt x="304" y="565"/>
                    </a:lnTo>
                    <a:lnTo>
                      <a:pt x="308" y="565"/>
                    </a:lnTo>
                    <a:lnTo>
                      <a:pt x="310" y="563"/>
                    </a:lnTo>
                    <a:lnTo>
                      <a:pt x="318" y="563"/>
                    </a:lnTo>
                    <a:lnTo>
                      <a:pt x="322" y="565"/>
                    </a:lnTo>
                    <a:lnTo>
                      <a:pt x="325" y="565"/>
                    </a:lnTo>
                    <a:lnTo>
                      <a:pt x="329" y="568"/>
                    </a:lnTo>
                    <a:lnTo>
                      <a:pt x="331" y="568"/>
                    </a:lnTo>
                    <a:lnTo>
                      <a:pt x="338" y="571"/>
                    </a:lnTo>
                    <a:lnTo>
                      <a:pt x="350" y="571"/>
                    </a:lnTo>
                    <a:lnTo>
                      <a:pt x="352" y="569"/>
                    </a:lnTo>
                    <a:lnTo>
                      <a:pt x="368" y="566"/>
                    </a:lnTo>
                    <a:lnTo>
                      <a:pt x="374" y="566"/>
                    </a:lnTo>
                    <a:lnTo>
                      <a:pt x="378" y="568"/>
                    </a:lnTo>
                    <a:lnTo>
                      <a:pt x="382" y="572"/>
                    </a:lnTo>
                    <a:lnTo>
                      <a:pt x="385" y="572"/>
                    </a:lnTo>
                    <a:lnTo>
                      <a:pt x="392" y="576"/>
                    </a:lnTo>
                    <a:lnTo>
                      <a:pt x="399" y="576"/>
                    </a:lnTo>
                    <a:lnTo>
                      <a:pt x="416" y="579"/>
                    </a:lnTo>
                    <a:lnTo>
                      <a:pt x="419" y="586"/>
                    </a:lnTo>
                    <a:lnTo>
                      <a:pt x="423" y="588"/>
                    </a:lnTo>
                    <a:lnTo>
                      <a:pt x="431" y="583"/>
                    </a:lnTo>
                    <a:lnTo>
                      <a:pt x="441" y="575"/>
                    </a:lnTo>
                    <a:lnTo>
                      <a:pt x="451" y="572"/>
                    </a:lnTo>
                    <a:lnTo>
                      <a:pt x="454" y="572"/>
                    </a:lnTo>
                    <a:lnTo>
                      <a:pt x="452" y="571"/>
                    </a:lnTo>
                    <a:lnTo>
                      <a:pt x="452" y="553"/>
                    </a:lnTo>
                    <a:lnTo>
                      <a:pt x="449" y="543"/>
                    </a:lnTo>
                    <a:lnTo>
                      <a:pt x="441" y="525"/>
                    </a:lnTo>
                    <a:lnTo>
                      <a:pt x="430" y="508"/>
                    </a:lnTo>
                    <a:lnTo>
                      <a:pt x="427" y="499"/>
                    </a:lnTo>
                    <a:lnTo>
                      <a:pt x="427" y="497"/>
                    </a:lnTo>
                    <a:lnTo>
                      <a:pt x="430" y="497"/>
                    </a:lnTo>
                    <a:lnTo>
                      <a:pt x="435" y="501"/>
                    </a:lnTo>
                    <a:lnTo>
                      <a:pt x="441" y="501"/>
                    </a:lnTo>
                    <a:lnTo>
                      <a:pt x="454" y="502"/>
                    </a:lnTo>
                    <a:lnTo>
                      <a:pt x="458" y="497"/>
                    </a:lnTo>
                    <a:lnTo>
                      <a:pt x="469" y="490"/>
                    </a:lnTo>
                    <a:lnTo>
                      <a:pt x="472" y="479"/>
                    </a:lnTo>
                    <a:lnTo>
                      <a:pt x="471" y="465"/>
                    </a:lnTo>
                    <a:lnTo>
                      <a:pt x="473" y="453"/>
                    </a:lnTo>
                    <a:lnTo>
                      <a:pt x="473" y="448"/>
                    </a:lnTo>
                    <a:lnTo>
                      <a:pt x="475" y="442"/>
                    </a:lnTo>
                    <a:lnTo>
                      <a:pt x="480" y="439"/>
                    </a:lnTo>
                    <a:lnTo>
                      <a:pt x="483" y="438"/>
                    </a:lnTo>
                    <a:lnTo>
                      <a:pt x="484" y="438"/>
                    </a:lnTo>
                    <a:lnTo>
                      <a:pt x="487" y="439"/>
                    </a:lnTo>
                    <a:lnTo>
                      <a:pt x="490" y="444"/>
                    </a:lnTo>
                    <a:lnTo>
                      <a:pt x="490" y="445"/>
                    </a:lnTo>
                    <a:lnTo>
                      <a:pt x="493" y="452"/>
                    </a:lnTo>
                    <a:lnTo>
                      <a:pt x="494" y="452"/>
                    </a:lnTo>
                    <a:lnTo>
                      <a:pt x="495" y="453"/>
                    </a:lnTo>
                    <a:lnTo>
                      <a:pt x="500" y="453"/>
                    </a:lnTo>
                    <a:lnTo>
                      <a:pt x="500" y="444"/>
                    </a:lnTo>
                    <a:lnTo>
                      <a:pt x="498" y="434"/>
                    </a:lnTo>
                    <a:lnTo>
                      <a:pt x="500" y="426"/>
                    </a:lnTo>
                    <a:lnTo>
                      <a:pt x="500" y="420"/>
                    </a:lnTo>
                    <a:lnTo>
                      <a:pt x="498" y="419"/>
                    </a:lnTo>
                    <a:lnTo>
                      <a:pt x="498" y="415"/>
                    </a:lnTo>
                    <a:lnTo>
                      <a:pt x="501" y="415"/>
                    </a:lnTo>
                    <a:lnTo>
                      <a:pt x="505" y="416"/>
                    </a:lnTo>
                    <a:lnTo>
                      <a:pt x="507" y="417"/>
                    </a:lnTo>
                    <a:lnTo>
                      <a:pt x="526" y="427"/>
                    </a:lnTo>
                    <a:lnTo>
                      <a:pt x="528" y="429"/>
                    </a:lnTo>
                    <a:lnTo>
                      <a:pt x="528" y="427"/>
                    </a:lnTo>
                    <a:lnTo>
                      <a:pt x="515" y="386"/>
                    </a:lnTo>
                    <a:lnTo>
                      <a:pt x="515" y="385"/>
                    </a:lnTo>
                    <a:lnTo>
                      <a:pt x="514" y="384"/>
                    </a:lnTo>
                    <a:lnTo>
                      <a:pt x="514" y="381"/>
                    </a:lnTo>
                    <a:lnTo>
                      <a:pt x="515" y="379"/>
                    </a:lnTo>
                    <a:lnTo>
                      <a:pt x="515" y="363"/>
                    </a:lnTo>
                    <a:lnTo>
                      <a:pt x="516" y="363"/>
                    </a:lnTo>
                    <a:lnTo>
                      <a:pt x="516" y="362"/>
                    </a:lnTo>
                    <a:lnTo>
                      <a:pt x="518" y="362"/>
                    </a:lnTo>
                    <a:lnTo>
                      <a:pt x="519" y="360"/>
                    </a:lnTo>
                    <a:lnTo>
                      <a:pt x="522" y="360"/>
                    </a:lnTo>
                    <a:lnTo>
                      <a:pt x="524" y="359"/>
                    </a:lnTo>
                    <a:lnTo>
                      <a:pt x="525" y="360"/>
                    </a:lnTo>
                    <a:lnTo>
                      <a:pt x="531" y="368"/>
                    </a:lnTo>
                    <a:lnTo>
                      <a:pt x="546" y="379"/>
                    </a:lnTo>
                    <a:lnTo>
                      <a:pt x="554" y="384"/>
                    </a:lnTo>
                    <a:lnTo>
                      <a:pt x="569" y="399"/>
                    </a:lnTo>
                    <a:lnTo>
                      <a:pt x="571" y="399"/>
                    </a:lnTo>
                    <a:lnTo>
                      <a:pt x="572" y="398"/>
                    </a:lnTo>
                    <a:lnTo>
                      <a:pt x="572" y="396"/>
                    </a:lnTo>
                    <a:lnTo>
                      <a:pt x="575" y="385"/>
                    </a:lnTo>
                    <a:lnTo>
                      <a:pt x="577" y="382"/>
                    </a:lnTo>
                    <a:lnTo>
                      <a:pt x="581" y="377"/>
                    </a:lnTo>
                    <a:lnTo>
                      <a:pt x="582" y="375"/>
                    </a:lnTo>
                    <a:lnTo>
                      <a:pt x="588" y="374"/>
                    </a:lnTo>
                    <a:lnTo>
                      <a:pt x="591" y="374"/>
                    </a:lnTo>
                    <a:lnTo>
                      <a:pt x="592" y="375"/>
                    </a:lnTo>
                    <a:lnTo>
                      <a:pt x="592" y="377"/>
                    </a:lnTo>
                    <a:lnTo>
                      <a:pt x="596" y="381"/>
                    </a:lnTo>
                    <a:lnTo>
                      <a:pt x="600" y="382"/>
                    </a:lnTo>
                    <a:lnTo>
                      <a:pt x="602" y="382"/>
                    </a:lnTo>
                    <a:lnTo>
                      <a:pt x="605" y="379"/>
                    </a:lnTo>
                    <a:lnTo>
                      <a:pt x="607" y="375"/>
                    </a:lnTo>
                    <a:lnTo>
                      <a:pt x="610" y="371"/>
                    </a:lnTo>
                    <a:lnTo>
                      <a:pt x="624" y="363"/>
                    </a:lnTo>
                    <a:lnTo>
                      <a:pt x="642" y="363"/>
                    </a:lnTo>
                    <a:lnTo>
                      <a:pt x="644" y="356"/>
                    </a:lnTo>
                    <a:lnTo>
                      <a:pt x="644" y="355"/>
                    </a:lnTo>
                    <a:lnTo>
                      <a:pt x="648" y="355"/>
                    </a:lnTo>
                    <a:lnTo>
                      <a:pt x="652" y="352"/>
                    </a:lnTo>
                    <a:lnTo>
                      <a:pt x="653" y="350"/>
                    </a:lnTo>
                    <a:lnTo>
                      <a:pt x="660" y="348"/>
                    </a:lnTo>
                    <a:lnTo>
                      <a:pt x="688" y="349"/>
                    </a:lnTo>
                    <a:lnTo>
                      <a:pt x="697" y="357"/>
                    </a:lnTo>
                    <a:lnTo>
                      <a:pt x="698" y="357"/>
                    </a:lnTo>
                    <a:lnTo>
                      <a:pt x="699" y="359"/>
                    </a:lnTo>
                    <a:lnTo>
                      <a:pt x="701" y="359"/>
                    </a:lnTo>
                    <a:lnTo>
                      <a:pt x="704" y="357"/>
                    </a:lnTo>
                    <a:lnTo>
                      <a:pt x="705" y="356"/>
                    </a:lnTo>
                    <a:lnTo>
                      <a:pt x="705" y="353"/>
                    </a:lnTo>
                    <a:lnTo>
                      <a:pt x="706" y="353"/>
                    </a:lnTo>
                    <a:lnTo>
                      <a:pt x="708" y="350"/>
                    </a:lnTo>
                    <a:lnTo>
                      <a:pt x="706" y="342"/>
                    </a:lnTo>
                    <a:lnTo>
                      <a:pt x="706" y="341"/>
                    </a:lnTo>
                    <a:lnTo>
                      <a:pt x="715" y="324"/>
                    </a:lnTo>
                    <a:lnTo>
                      <a:pt x="723" y="315"/>
                    </a:lnTo>
                    <a:lnTo>
                      <a:pt x="722" y="315"/>
                    </a:lnTo>
                    <a:lnTo>
                      <a:pt x="722" y="314"/>
                    </a:lnTo>
                    <a:lnTo>
                      <a:pt x="720" y="312"/>
                    </a:lnTo>
                    <a:lnTo>
                      <a:pt x="716" y="300"/>
                    </a:lnTo>
                    <a:lnTo>
                      <a:pt x="706" y="283"/>
                    </a:lnTo>
                    <a:lnTo>
                      <a:pt x="694" y="280"/>
                    </a:lnTo>
                    <a:lnTo>
                      <a:pt x="692" y="280"/>
                    </a:lnTo>
                    <a:lnTo>
                      <a:pt x="691" y="278"/>
                    </a:lnTo>
                    <a:lnTo>
                      <a:pt x="689" y="272"/>
                    </a:lnTo>
                    <a:lnTo>
                      <a:pt x="689" y="266"/>
                    </a:lnTo>
                    <a:lnTo>
                      <a:pt x="691" y="257"/>
                    </a:lnTo>
                    <a:lnTo>
                      <a:pt x="691" y="254"/>
                    </a:lnTo>
                    <a:lnTo>
                      <a:pt x="692" y="252"/>
                    </a:lnTo>
                    <a:lnTo>
                      <a:pt x="701" y="219"/>
                    </a:lnTo>
                    <a:lnTo>
                      <a:pt x="701" y="216"/>
                    </a:lnTo>
                    <a:lnTo>
                      <a:pt x="698" y="218"/>
                    </a:lnTo>
                    <a:lnTo>
                      <a:pt x="697" y="218"/>
                    </a:lnTo>
                    <a:lnTo>
                      <a:pt x="674" y="222"/>
                    </a:lnTo>
                    <a:lnTo>
                      <a:pt x="667" y="225"/>
                    </a:lnTo>
                    <a:lnTo>
                      <a:pt x="665" y="225"/>
                    </a:lnTo>
                    <a:lnTo>
                      <a:pt x="663" y="222"/>
                    </a:lnTo>
                    <a:lnTo>
                      <a:pt x="662" y="222"/>
                    </a:lnTo>
                    <a:lnTo>
                      <a:pt x="655" y="220"/>
                    </a:lnTo>
                    <a:lnTo>
                      <a:pt x="648" y="222"/>
                    </a:lnTo>
                    <a:lnTo>
                      <a:pt x="642" y="220"/>
                    </a:lnTo>
                    <a:lnTo>
                      <a:pt x="632" y="219"/>
                    </a:lnTo>
                    <a:lnTo>
                      <a:pt x="631" y="218"/>
                    </a:lnTo>
                    <a:lnTo>
                      <a:pt x="628" y="216"/>
                    </a:lnTo>
                    <a:lnTo>
                      <a:pt x="625" y="213"/>
                    </a:lnTo>
                    <a:lnTo>
                      <a:pt x="627" y="212"/>
                    </a:lnTo>
                    <a:lnTo>
                      <a:pt x="621" y="201"/>
                    </a:lnTo>
                    <a:lnTo>
                      <a:pt x="618" y="198"/>
                    </a:lnTo>
                    <a:lnTo>
                      <a:pt x="617" y="195"/>
                    </a:lnTo>
                    <a:lnTo>
                      <a:pt x="607" y="192"/>
                    </a:lnTo>
                    <a:lnTo>
                      <a:pt x="600" y="185"/>
                    </a:lnTo>
                    <a:lnTo>
                      <a:pt x="598" y="184"/>
                    </a:lnTo>
                    <a:lnTo>
                      <a:pt x="589" y="173"/>
                    </a:lnTo>
                    <a:lnTo>
                      <a:pt x="589" y="169"/>
                    </a:lnTo>
                    <a:lnTo>
                      <a:pt x="584" y="149"/>
                    </a:lnTo>
                    <a:lnTo>
                      <a:pt x="582" y="146"/>
                    </a:lnTo>
                    <a:lnTo>
                      <a:pt x="582" y="144"/>
                    </a:lnTo>
                    <a:lnTo>
                      <a:pt x="581" y="144"/>
                    </a:lnTo>
                    <a:lnTo>
                      <a:pt x="581" y="142"/>
                    </a:lnTo>
                    <a:lnTo>
                      <a:pt x="578" y="135"/>
                    </a:lnTo>
                    <a:lnTo>
                      <a:pt x="578" y="124"/>
                    </a:lnTo>
                    <a:lnTo>
                      <a:pt x="579" y="117"/>
                    </a:lnTo>
                    <a:lnTo>
                      <a:pt x="579" y="106"/>
                    </a:lnTo>
                    <a:lnTo>
                      <a:pt x="577" y="89"/>
                    </a:lnTo>
                    <a:lnTo>
                      <a:pt x="581" y="54"/>
                    </a:lnTo>
                    <a:lnTo>
                      <a:pt x="586" y="40"/>
                    </a:lnTo>
                    <a:lnTo>
                      <a:pt x="599" y="19"/>
                    </a:lnTo>
                    <a:lnTo>
                      <a:pt x="599" y="10"/>
                    </a:lnTo>
                    <a:lnTo>
                      <a:pt x="588" y="10"/>
                    </a:lnTo>
                    <a:lnTo>
                      <a:pt x="582" y="7"/>
                    </a:lnTo>
                    <a:lnTo>
                      <a:pt x="574" y="0"/>
                    </a:lnTo>
                    <a:lnTo>
                      <a:pt x="571" y="0"/>
                    </a:lnTo>
                    <a:lnTo>
                      <a:pt x="571" y="1"/>
                    </a:lnTo>
                    <a:lnTo>
                      <a:pt x="554" y="12"/>
                    </a:lnTo>
                    <a:lnTo>
                      <a:pt x="533" y="19"/>
                    </a:lnTo>
                    <a:lnTo>
                      <a:pt x="532" y="22"/>
                    </a:lnTo>
                    <a:lnTo>
                      <a:pt x="522" y="32"/>
                    </a:lnTo>
                    <a:lnTo>
                      <a:pt x="515" y="33"/>
                    </a:lnTo>
                    <a:lnTo>
                      <a:pt x="501" y="40"/>
                    </a:lnTo>
                    <a:lnTo>
                      <a:pt x="493" y="47"/>
                    </a:lnTo>
                    <a:lnTo>
                      <a:pt x="490" y="47"/>
                    </a:lnTo>
                    <a:lnTo>
                      <a:pt x="483" y="48"/>
                    </a:lnTo>
                    <a:lnTo>
                      <a:pt x="481" y="47"/>
                    </a:lnTo>
                    <a:lnTo>
                      <a:pt x="480" y="47"/>
                    </a:lnTo>
                    <a:lnTo>
                      <a:pt x="472" y="41"/>
                    </a:lnTo>
                    <a:lnTo>
                      <a:pt x="469" y="40"/>
                    </a:lnTo>
                    <a:lnTo>
                      <a:pt x="468" y="39"/>
                    </a:lnTo>
                    <a:lnTo>
                      <a:pt x="456" y="36"/>
                    </a:lnTo>
                    <a:lnTo>
                      <a:pt x="442" y="36"/>
                    </a:lnTo>
                    <a:lnTo>
                      <a:pt x="428" y="40"/>
                    </a:lnTo>
                    <a:lnTo>
                      <a:pt x="419" y="41"/>
                    </a:lnTo>
                    <a:lnTo>
                      <a:pt x="404" y="47"/>
                    </a:lnTo>
                    <a:lnTo>
                      <a:pt x="402" y="47"/>
                    </a:lnTo>
                    <a:lnTo>
                      <a:pt x="394" y="48"/>
                    </a:lnTo>
                    <a:lnTo>
                      <a:pt x="391" y="48"/>
                    </a:lnTo>
                    <a:lnTo>
                      <a:pt x="384" y="46"/>
                    </a:lnTo>
                    <a:lnTo>
                      <a:pt x="382" y="46"/>
                    </a:lnTo>
                    <a:lnTo>
                      <a:pt x="368" y="36"/>
                    </a:lnTo>
                    <a:lnTo>
                      <a:pt x="363" y="33"/>
                    </a:lnTo>
                    <a:lnTo>
                      <a:pt x="354" y="25"/>
                    </a:lnTo>
                    <a:lnTo>
                      <a:pt x="354" y="22"/>
                    </a:lnTo>
                    <a:lnTo>
                      <a:pt x="361" y="10"/>
                    </a:lnTo>
                    <a:lnTo>
                      <a:pt x="363" y="8"/>
                    </a:lnTo>
                    <a:lnTo>
                      <a:pt x="361" y="7"/>
                    </a:lnTo>
                    <a:lnTo>
                      <a:pt x="350" y="0"/>
                    </a:lnTo>
                    <a:lnTo>
                      <a:pt x="347" y="0"/>
                    </a:lnTo>
                    <a:lnTo>
                      <a:pt x="338" y="4"/>
                    </a:lnTo>
                    <a:lnTo>
                      <a:pt x="320" y="17"/>
                    </a:lnTo>
                    <a:lnTo>
                      <a:pt x="314" y="12"/>
                    </a:lnTo>
                    <a:lnTo>
                      <a:pt x="304" y="3"/>
                    </a:lnTo>
                    <a:lnTo>
                      <a:pt x="303" y="3"/>
                    </a:lnTo>
                    <a:lnTo>
                      <a:pt x="301" y="11"/>
                    </a:lnTo>
                    <a:lnTo>
                      <a:pt x="286" y="14"/>
                    </a:lnTo>
                    <a:lnTo>
                      <a:pt x="280" y="12"/>
                    </a:lnTo>
                    <a:lnTo>
                      <a:pt x="275" y="14"/>
                    </a:lnTo>
                    <a:lnTo>
                      <a:pt x="272" y="18"/>
                    </a:lnTo>
                    <a:lnTo>
                      <a:pt x="264" y="18"/>
                    </a:lnTo>
                    <a:lnTo>
                      <a:pt x="264" y="19"/>
                    </a:lnTo>
                    <a:lnTo>
                      <a:pt x="254" y="33"/>
                    </a:lnTo>
                    <a:lnTo>
                      <a:pt x="248" y="39"/>
                    </a:lnTo>
                    <a:lnTo>
                      <a:pt x="243" y="47"/>
                    </a:lnTo>
                    <a:lnTo>
                      <a:pt x="239" y="47"/>
                    </a:lnTo>
                    <a:lnTo>
                      <a:pt x="234" y="48"/>
                    </a:lnTo>
                    <a:lnTo>
                      <a:pt x="230" y="48"/>
                    </a:lnTo>
                    <a:lnTo>
                      <a:pt x="226" y="47"/>
                    </a:lnTo>
                    <a:lnTo>
                      <a:pt x="224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73" name="Freeform 1004">
                <a:extLst>
                  <a:ext uri="{FF2B5EF4-FFF2-40B4-BE49-F238E27FC236}">
                    <a16:creationId xmlns:a16="http://schemas.microsoft.com/office/drawing/2014/main" id="{09A76960-1FFF-B6C6-018C-51F369779F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1" y="2921"/>
                <a:ext cx="184" cy="110"/>
              </a:xfrm>
              <a:custGeom>
                <a:avLst/>
                <a:gdLst>
                  <a:gd name="T0" fmla="*/ 245 w 736"/>
                  <a:gd name="T1" fmla="*/ 13 h 441"/>
                  <a:gd name="T2" fmla="*/ 215 w 736"/>
                  <a:gd name="T3" fmla="*/ 23 h 441"/>
                  <a:gd name="T4" fmla="*/ 147 w 736"/>
                  <a:gd name="T5" fmla="*/ 42 h 441"/>
                  <a:gd name="T6" fmla="*/ 177 w 736"/>
                  <a:gd name="T7" fmla="*/ 77 h 441"/>
                  <a:gd name="T8" fmla="*/ 172 w 736"/>
                  <a:gd name="T9" fmla="*/ 117 h 441"/>
                  <a:gd name="T10" fmla="*/ 161 w 736"/>
                  <a:gd name="T11" fmla="*/ 163 h 441"/>
                  <a:gd name="T12" fmla="*/ 133 w 736"/>
                  <a:gd name="T13" fmla="*/ 165 h 441"/>
                  <a:gd name="T14" fmla="*/ 108 w 736"/>
                  <a:gd name="T15" fmla="*/ 198 h 441"/>
                  <a:gd name="T16" fmla="*/ 90 w 736"/>
                  <a:gd name="T17" fmla="*/ 190 h 441"/>
                  <a:gd name="T18" fmla="*/ 51 w 736"/>
                  <a:gd name="T19" fmla="*/ 201 h 441"/>
                  <a:gd name="T20" fmla="*/ 52 w 736"/>
                  <a:gd name="T21" fmla="*/ 221 h 441"/>
                  <a:gd name="T22" fmla="*/ 16 w 736"/>
                  <a:gd name="T23" fmla="*/ 220 h 441"/>
                  <a:gd name="T24" fmla="*/ 23 w 736"/>
                  <a:gd name="T25" fmla="*/ 260 h 441"/>
                  <a:gd name="T26" fmla="*/ 37 w 736"/>
                  <a:gd name="T27" fmla="*/ 271 h 441"/>
                  <a:gd name="T28" fmla="*/ 50 w 736"/>
                  <a:gd name="T29" fmla="*/ 280 h 441"/>
                  <a:gd name="T30" fmla="*/ 14 w 736"/>
                  <a:gd name="T31" fmla="*/ 314 h 441"/>
                  <a:gd name="T32" fmla="*/ 9 w 736"/>
                  <a:gd name="T33" fmla="*/ 363 h 441"/>
                  <a:gd name="T34" fmla="*/ 48 w 736"/>
                  <a:gd name="T35" fmla="*/ 377 h 441"/>
                  <a:gd name="T36" fmla="*/ 114 w 736"/>
                  <a:gd name="T37" fmla="*/ 369 h 441"/>
                  <a:gd name="T38" fmla="*/ 136 w 736"/>
                  <a:gd name="T39" fmla="*/ 377 h 441"/>
                  <a:gd name="T40" fmla="*/ 179 w 736"/>
                  <a:gd name="T41" fmla="*/ 349 h 441"/>
                  <a:gd name="T42" fmla="*/ 234 w 736"/>
                  <a:gd name="T43" fmla="*/ 340 h 441"/>
                  <a:gd name="T44" fmla="*/ 267 w 736"/>
                  <a:gd name="T45" fmla="*/ 345 h 441"/>
                  <a:gd name="T46" fmla="*/ 324 w 736"/>
                  <a:gd name="T47" fmla="*/ 355 h 441"/>
                  <a:gd name="T48" fmla="*/ 350 w 736"/>
                  <a:gd name="T49" fmla="*/ 359 h 441"/>
                  <a:gd name="T50" fmla="*/ 373 w 736"/>
                  <a:gd name="T51" fmla="*/ 367 h 441"/>
                  <a:gd name="T52" fmla="*/ 457 w 736"/>
                  <a:gd name="T53" fmla="*/ 398 h 441"/>
                  <a:gd name="T54" fmla="*/ 521 w 736"/>
                  <a:gd name="T55" fmla="*/ 418 h 441"/>
                  <a:gd name="T56" fmla="*/ 558 w 736"/>
                  <a:gd name="T57" fmla="*/ 423 h 441"/>
                  <a:gd name="T58" fmla="*/ 616 w 736"/>
                  <a:gd name="T59" fmla="*/ 426 h 441"/>
                  <a:gd name="T60" fmla="*/ 628 w 736"/>
                  <a:gd name="T61" fmla="*/ 431 h 441"/>
                  <a:gd name="T62" fmla="*/ 673 w 736"/>
                  <a:gd name="T63" fmla="*/ 434 h 441"/>
                  <a:gd name="T64" fmla="*/ 703 w 736"/>
                  <a:gd name="T65" fmla="*/ 422 h 441"/>
                  <a:gd name="T66" fmla="*/ 714 w 736"/>
                  <a:gd name="T67" fmla="*/ 405 h 441"/>
                  <a:gd name="T68" fmla="*/ 736 w 736"/>
                  <a:gd name="T69" fmla="*/ 390 h 441"/>
                  <a:gd name="T70" fmla="*/ 697 w 736"/>
                  <a:gd name="T71" fmla="*/ 366 h 441"/>
                  <a:gd name="T72" fmla="*/ 706 w 736"/>
                  <a:gd name="T73" fmla="*/ 342 h 441"/>
                  <a:gd name="T74" fmla="*/ 695 w 736"/>
                  <a:gd name="T75" fmla="*/ 317 h 441"/>
                  <a:gd name="T76" fmla="*/ 665 w 736"/>
                  <a:gd name="T77" fmla="*/ 306 h 441"/>
                  <a:gd name="T78" fmla="*/ 643 w 736"/>
                  <a:gd name="T79" fmla="*/ 288 h 441"/>
                  <a:gd name="T80" fmla="*/ 629 w 736"/>
                  <a:gd name="T81" fmla="*/ 215 h 441"/>
                  <a:gd name="T82" fmla="*/ 601 w 736"/>
                  <a:gd name="T83" fmla="*/ 147 h 441"/>
                  <a:gd name="T84" fmla="*/ 577 w 736"/>
                  <a:gd name="T85" fmla="*/ 93 h 441"/>
                  <a:gd name="T86" fmla="*/ 558 w 736"/>
                  <a:gd name="T87" fmla="*/ 91 h 441"/>
                  <a:gd name="T88" fmla="*/ 546 w 736"/>
                  <a:gd name="T89" fmla="*/ 88 h 441"/>
                  <a:gd name="T90" fmla="*/ 524 w 736"/>
                  <a:gd name="T91" fmla="*/ 56 h 441"/>
                  <a:gd name="T92" fmla="*/ 527 w 736"/>
                  <a:gd name="T93" fmla="*/ 31 h 441"/>
                  <a:gd name="T94" fmla="*/ 495 w 736"/>
                  <a:gd name="T95" fmla="*/ 62 h 441"/>
                  <a:gd name="T96" fmla="*/ 461 w 736"/>
                  <a:gd name="T97" fmla="*/ 52 h 441"/>
                  <a:gd name="T98" fmla="*/ 446 w 736"/>
                  <a:gd name="T99" fmla="*/ 48 h 441"/>
                  <a:gd name="T100" fmla="*/ 393 w 736"/>
                  <a:gd name="T101" fmla="*/ 55 h 441"/>
                  <a:gd name="T102" fmla="*/ 383 w 736"/>
                  <a:gd name="T103" fmla="*/ 38 h 441"/>
                  <a:gd name="T104" fmla="*/ 354 w 736"/>
                  <a:gd name="T105" fmla="*/ 38 h 441"/>
                  <a:gd name="T106" fmla="*/ 299 w 736"/>
                  <a:gd name="T107" fmla="*/ 36 h 4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736" h="441">
                    <a:moveTo>
                      <a:pt x="266" y="7"/>
                    </a:moveTo>
                    <a:lnTo>
                      <a:pt x="264" y="6"/>
                    </a:lnTo>
                    <a:lnTo>
                      <a:pt x="251" y="0"/>
                    </a:lnTo>
                    <a:lnTo>
                      <a:pt x="246" y="2"/>
                    </a:lnTo>
                    <a:lnTo>
                      <a:pt x="246" y="4"/>
                    </a:lnTo>
                    <a:lnTo>
                      <a:pt x="245" y="13"/>
                    </a:lnTo>
                    <a:lnTo>
                      <a:pt x="245" y="20"/>
                    </a:lnTo>
                    <a:lnTo>
                      <a:pt x="246" y="29"/>
                    </a:lnTo>
                    <a:lnTo>
                      <a:pt x="244" y="36"/>
                    </a:lnTo>
                    <a:lnTo>
                      <a:pt x="237" y="38"/>
                    </a:lnTo>
                    <a:lnTo>
                      <a:pt x="227" y="38"/>
                    </a:lnTo>
                    <a:lnTo>
                      <a:pt x="215" y="23"/>
                    </a:lnTo>
                    <a:lnTo>
                      <a:pt x="214" y="21"/>
                    </a:lnTo>
                    <a:lnTo>
                      <a:pt x="193" y="21"/>
                    </a:lnTo>
                    <a:lnTo>
                      <a:pt x="165" y="25"/>
                    </a:lnTo>
                    <a:lnTo>
                      <a:pt x="150" y="25"/>
                    </a:lnTo>
                    <a:lnTo>
                      <a:pt x="147" y="41"/>
                    </a:lnTo>
                    <a:lnTo>
                      <a:pt x="147" y="42"/>
                    </a:lnTo>
                    <a:lnTo>
                      <a:pt x="148" y="43"/>
                    </a:lnTo>
                    <a:lnTo>
                      <a:pt x="157" y="59"/>
                    </a:lnTo>
                    <a:lnTo>
                      <a:pt x="158" y="63"/>
                    </a:lnTo>
                    <a:lnTo>
                      <a:pt x="158" y="64"/>
                    </a:lnTo>
                    <a:lnTo>
                      <a:pt x="172" y="76"/>
                    </a:lnTo>
                    <a:lnTo>
                      <a:pt x="177" y="77"/>
                    </a:lnTo>
                    <a:lnTo>
                      <a:pt x="179" y="80"/>
                    </a:lnTo>
                    <a:lnTo>
                      <a:pt x="184" y="85"/>
                    </a:lnTo>
                    <a:lnTo>
                      <a:pt x="184" y="87"/>
                    </a:lnTo>
                    <a:lnTo>
                      <a:pt x="185" y="90"/>
                    </a:lnTo>
                    <a:lnTo>
                      <a:pt x="182" y="102"/>
                    </a:lnTo>
                    <a:lnTo>
                      <a:pt x="172" y="117"/>
                    </a:lnTo>
                    <a:lnTo>
                      <a:pt x="171" y="136"/>
                    </a:lnTo>
                    <a:lnTo>
                      <a:pt x="167" y="153"/>
                    </a:lnTo>
                    <a:lnTo>
                      <a:pt x="165" y="155"/>
                    </a:lnTo>
                    <a:lnTo>
                      <a:pt x="165" y="158"/>
                    </a:lnTo>
                    <a:lnTo>
                      <a:pt x="164" y="163"/>
                    </a:lnTo>
                    <a:lnTo>
                      <a:pt x="161" y="163"/>
                    </a:lnTo>
                    <a:lnTo>
                      <a:pt x="158" y="166"/>
                    </a:lnTo>
                    <a:lnTo>
                      <a:pt x="158" y="172"/>
                    </a:lnTo>
                    <a:lnTo>
                      <a:pt x="157" y="173"/>
                    </a:lnTo>
                    <a:lnTo>
                      <a:pt x="157" y="175"/>
                    </a:lnTo>
                    <a:lnTo>
                      <a:pt x="153" y="175"/>
                    </a:lnTo>
                    <a:lnTo>
                      <a:pt x="133" y="165"/>
                    </a:lnTo>
                    <a:lnTo>
                      <a:pt x="132" y="165"/>
                    </a:lnTo>
                    <a:lnTo>
                      <a:pt x="121" y="176"/>
                    </a:lnTo>
                    <a:lnTo>
                      <a:pt x="114" y="179"/>
                    </a:lnTo>
                    <a:lnTo>
                      <a:pt x="111" y="184"/>
                    </a:lnTo>
                    <a:lnTo>
                      <a:pt x="108" y="193"/>
                    </a:lnTo>
                    <a:lnTo>
                      <a:pt x="108" y="198"/>
                    </a:lnTo>
                    <a:lnTo>
                      <a:pt x="107" y="197"/>
                    </a:lnTo>
                    <a:lnTo>
                      <a:pt x="104" y="196"/>
                    </a:lnTo>
                    <a:lnTo>
                      <a:pt x="102" y="196"/>
                    </a:lnTo>
                    <a:lnTo>
                      <a:pt x="97" y="191"/>
                    </a:lnTo>
                    <a:lnTo>
                      <a:pt x="94" y="191"/>
                    </a:lnTo>
                    <a:lnTo>
                      <a:pt x="90" y="190"/>
                    </a:lnTo>
                    <a:lnTo>
                      <a:pt x="74" y="197"/>
                    </a:lnTo>
                    <a:lnTo>
                      <a:pt x="73" y="197"/>
                    </a:lnTo>
                    <a:lnTo>
                      <a:pt x="73" y="198"/>
                    </a:lnTo>
                    <a:lnTo>
                      <a:pt x="70" y="200"/>
                    </a:lnTo>
                    <a:lnTo>
                      <a:pt x="69" y="201"/>
                    </a:lnTo>
                    <a:lnTo>
                      <a:pt x="51" y="201"/>
                    </a:lnTo>
                    <a:lnTo>
                      <a:pt x="42" y="200"/>
                    </a:lnTo>
                    <a:lnTo>
                      <a:pt x="42" y="207"/>
                    </a:lnTo>
                    <a:lnTo>
                      <a:pt x="47" y="210"/>
                    </a:lnTo>
                    <a:lnTo>
                      <a:pt x="54" y="218"/>
                    </a:lnTo>
                    <a:lnTo>
                      <a:pt x="52" y="220"/>
                    </a:lnTo>
                    <a:lnTo>
                      <a:pt x="52" y="221"/>
                    </a:lnTo>
                    <a:lnTo>
                      <a:pt x="47" y="221"/>
                    </a:lnTo>
                    <a:lnTo>
                      <a:pt x="31" y="213"/>
                    </a:lnTo>
                    <a:lnTo>
                      <a:pt x="17" y="218"/>
                    </a:lnTo>
                    <a:lnTo>
                      <a:pt x="16" y="218"/>
                    </a:lnTo>
                    <a:lnTo>
                      <a:pt x="14" y="220"/>
                    </a:lnTo>
                    <a:lnTo>
                      <a:pt x="16" y="220"/>
                    </a:lnTo>
                    <a:lnTo>
                      <a:pt x="14" y="222"/>
                    </a:lnTo>
                    <a:lnTo>
                      <a:pt x="14" y="224"/>
                    </a:lnTo>
                    <a:lnTo>
                      <a:pt x="23" y="250"/>
                    </a:lnTo>
                    <a:lnTo>
                      <a:pt x="24" y="257"/>
                    </a:lnTo>
                    <a:lnTo>
                      <a:pt x="23" y="258"/>
                    </a:lnTo>
                    <a:lnTo>
                      <a:pt x="23" y="260"/>
                    </a:lnTo>
                    <a:lnTo>
                      <a:pt x="21" y="263"/>
                    </a:lnTo>
                    <a:lnTo>
                      <a:pt x="21" y="264"/>
                    </a:lnTo>
                    <a:lnTo>
                      <a:pt x="23" y="265"/>
                    </a:lnTo>
                    <a:lnTo>
                      <a:pt x="24" y="265"/>
                    </a:lnTo>
                    <a:lnTo>
                      <a:pt x="28" y="270"/>
                    </a:lnTo>
                    <a:lnTo>
                      <a:pt x="37" y="271"/>
                    </a:lnTo>
                    <a:lnTo>
                      <a:pt x="41" y="271"/>
                    </a:lnTo>
                    <a:lnTo>
                      <a:pt x="45" y="273"/>
                    </a:lnTo>
                    <a:lnTo>
                      <a:pt x="47" y="273"/>
                    </a:lnTo>
                    <a:lnTo>
                      <a:pt x="48" y="274"/>
                    </a:lnTo>
                    <a:lnTo>
                      <a:pt x="50" y="277"/>
                    </a:lnTo>
                    <a:lnTo>
                      <a:pt x="50" y="280"/>
                    </a:lnTo>
                    <a:lnTo>
                      <a:pt x="51" y="284"/>
                    </a:lnTo>
                    <a:lnTo>
                      <a:pt x="51" y="287"/>
                    </a:lnTo>
                    <a:lnTo>
                      <a:pt x="38" y="289"/>
                    </a:lnTo>
                    <a:lnTo>
                      <a:pt x="26" y="297"/>
                    </a:lnTo>
                    <a:lnTo>
                      <a:pt x="20" y="303"/>
                    </a:lnTo>
                    <a:lnTo>
                      <a:pt x="14" y="314"/>
                    </a:lnTo>
                    <a:lnTo>
                      <a:pt x="12" y="331"/>
                    </a:lnTo>
                    <a:lnTo>
                      <a:pt x="9" y="338"/>
                    </a:lnTo>
                    <a:lnTo>
                      <a:pt x="7" y="340"/>
                    </a:lnTo>
                    <a:lnTo>
                      <a:pt x="0" y="352"/>
                    </a:lnTo>
                    <a:lnTo>
                      <a:pt x="0" y="355"/>
                    </a:lnTo>
                    <a:lnTo>
                      <a:pt x="9" y="363"/>
                    </a:lnTo>
                    <a:lnTo>
                      <a:pt x="14" y="366"/>
                    </a:lnTo>
                    <a:lnTo>
                      <a:pt x="28" y="376"/>
                    </a:lnTo>
                    <a:lnTo>
                      <a:pt x="30" y="376"/>
                    </a:lnTo>
                    <a:lnTo>
                      <a:pt x="37" y="378"/>
                    </a:lnTo>
                    <a:lnTo>
                      <a:pt x="40" y="378"/>
                    </a:lnTo>
                    <a:lnTo>
                      <a:pt x="48" y="377"/>
                    </a:lnTo>
                    <a:lnTo>
                      <a:pt x="50" y="377"/>
                    </a:lnTo>
                    <a:lnTo>
                      <a:pt x="65" y="371"/>
                    </a:lnTo>
                    <a:lnTo>
                      <a:pt x="74" y="370"/>
                    </a:lnTo>
                    <a:lnTo>
                      <a:pt x="88" y="366"/>
                    </a:lnTo>
                    <a:lnTo>
                      <a:pt x="102" y="366"/>
                    </a:lnTo>
                    <a:lnTo>
                      <a:pt x="114" y="369"/>
                    </a:lnTo>
                    <a:lnTo>
                      <a:pt x="115" y="370"/>
                    </a:lnTo>
                    <a:lnTo>
                      <a:pt x="118" y="371"/>
                    </a:lnTo>
                    <a:lnTo>
                      <a:pt x="126" y="377"/>
                    </a:lnTo>
                    <a:lnTo>
                      <a:pt x="127" y="377"/>
                    </a:lnTo>
                    <a:lnTo>
                      <a:pt x="129" y="378"/>
                    </a:lnTo>
                    <a:lnTo>
                      <a:pt x="136" y="377"/>
                    </a:lnTo>
                    <a:lnTo>
                      <a:pt x="139" y="377"/>
                    </a:lnTo>
                    <a:lnTo>
                      <a:pt x="147" y="370"/>
                    </a:lnTo>
                    <a:lnTo>
                      <a:pt x="161" y="363"/>
                    </a:lnTo>
                    <a:lnTo>
                      <a:pt x="168" y="362"/>
                    </a:lnTo>
                    <a:lnTo>
                      <a:pt x="178" y="352"/>
                    </a:lnTo>
                    <a:lnTo>
                      <a:pt x="179" y="349"/>
                    </a:lnTo>
                    <a:lnTo>
                      <a:pt x="200" y="342"/>
                    </a:lnTo>
                    <a:lnTo>
                      <a:pt x="217" y="331"/>
                    </a:lnTo>
                    <a:lnTo>
                      <a:pt x="217" y="330"/>
                    </a:lnTo>
                    <a:lnTo>
                      <a:pt x="220" y="330"/>
                    </a:lnTo>
                    <a:lnTo>
                      <a:pt x="228" y="337"/>
                    </a:lnTo>
                    <a:lnTo>
                      <a:pt x="234" y="340"/>
                    </a:lnTo>
                    <a:lnTo>
                      <a:pt x="245" y="340"/>
                    </a:lnTo>
                    <a:lnTo>
                      <a:pt x="256" y="341"/>
                    </a:lnTo>
                    <a:lnTo>
                      <a:pt x="257" y="342"/>
                    </a:lnTo>
                    <a:lnTo>
                      <a:pt x="261" y="344"/>
                    </a:lnTo>
                    <a:lnTo>
                      <a:pt x="263" y="344"/>
                    </a:lnTo>
                    <a:lnTo>
                      <a:pt x="267" y="345"/>
                    </a:lnTo>
                    <a:lnTo>
                      <a:pt x="274" y="347"/>
                    </a:lnTo>
                    <a:lnTo>
                      <a:pt x="287" y="347"/>
                    </a:lnTo>
                    <a:lnTo>
                      <a:pt x="290" y="348"/>
                    </a:lnTo>
                    <a:lnTo>
                      <a:pt x="297" y="348"/>
                    </a:lnTo>
                    <a:lnTo>
                      <a:pt x="306" y="355"/>
                    </a:lnTo>
                    <a:lnTo>
                      <a:pt x="324" y="355"/>
                    </a:lnTo>
                    <a:lnTo>
                      <a:pt x="333" y="358"/>
                    </a:lnTo>
                    <a:lnTo>
                      <a:pt x="334" y="359"/>
                    </a:lnTo>
                    <a:lnTo>
                      <a:pt x="334" y="362"/>
                    </a:lnTo>
                    <a:lnTo>
                      <a:pt x="338" y="364"/>
                    </a:lnTo>
                    <a:lnTo>
                      <a:pt x="348" y="359"/>
                    </a:lnTo>
                    <a:lnTo>
                      <a:pt x="350" y="359"/>
                    </a:lnTo>
                    <a:lnTo>
                      <a:pt x="350" y="358"/>
                    </a:lnTo>
                    <a:lnTo>
                      <a:pt x="351" y="359"/>
                    </a:lnTo>
                    <a:lnTo>
                      <a:pt x="355" y="355"/>
                    </a:lnTo>
                    <a:lnTo>
                      <a:pt x="358" y="354"/>
                    </a:lnTo>
                    <a:lnTo>
                      <a:pt x="358" y="355"/>
                    </a:lnTo>
                    <a:lnTo>
                      <a:pt x="373" y="367"/>
                    </a:lnTo>
                    <a:lnTo>
                      <a:pt x="385" y="369"/>
                    </a:lnTo>
                    <a:lnTo>
                      <a:pt x="386" y="367"/>
                    </a:lnTo>
                    <a:lnTo>
                      <a:pt x="397" y="367"/>
                    </a:lnTo>
                    <a:lnTo>
                      <a:pt x="450" y="391"/>
                    </a:lnTo>
                    <a:lnTo>
                      <a:pt x="452" y="393"/>
                    </a:lnTo>
                    <a:lnTo>
                      <a:pt x="457" y="398"/>
                    </a:lnTo>
                    <a:lnTo>
                      <a:pt x="472" y="407"/>
                    </a:lnTo>
                    <a:lnTo>
                      <a:pt x="492" y="412"/>
                    </a:lnTo>
                    <a:lnTo>
                      <a:pt x="502" y="412"/>
                    </a:lnTo>
                    <a:lnTo>
                      <a:pt x="505" y="414"/>
                    </a:lnTo>
                    <a:lnTo>
                      <a:pt x="521" y="414"/>
                    </a:lnTo>
                    <a:lnTo>
                      <a:pt x="521" y="418"/>
                    </a:lnTo>
                    <a:lnTo>
                      <a:pt x="530" y="430"/>
                    </a:lnTo>
                    <a:lnTo>
                      <a:pt x="532" y="429"/>
                    </a:lnTo>
                    <a:lnTo>
                      <a:pt x="537" y="429"/>
                    </a:lnTo>
                    <a:lnTo>
                      <a:pt x="544" y="425"/>
                    </a:lnTo>
                    <a:lnTo>
                      <a:pt x="549" y="423"/>
                    </a:lnTo>
                    <a:lnTo>
                      <a:pt x="558" y="423"/>
                    </a:lnTo>
                    <a:lnTo>
                      <a:pt x="569" y="425"/>
                    </a:lnTo>
                    <a:lnTo>
                      <a:pt x="576" y="430"/>
                    </a:lnTo>
                    <a:lnTo>
                      <a:pt x="582" y="431"/>
                    </a:lnTo>
                    <a:lnTo>
                      <a:pt x="608" y="431"/>
                    </a:lnTo>
                    <a:lnTo>
                      <a:pt x="613" y="430"/>
                    </a:lnTo>
                    <a:lnTo>
                      <a:pt x="616" y="426"/>
                    </a:lnTo>
                    <a:lnTo>
                      <a:pt x="620" y="412"/>
                    </a:lnTo>
                    <a:lnTo>
                      <a:pt x="622" y="411"/>
                    </a:lnTo>
                    <a:lnTo>
                      <a:pt x="622" y="412"/>
                    </a:lnTo>
                    <a:lnTo>
                      <a:pt x="625" y="415"/>
                    </a:lnTo>
                    <a:lnTo>
                      <a:pt x="625" y="421"/>
                    </a:lnTo>
                    <a:lnTo>
                      <a:pt x="628" y="431"/>
                    </a:lnTo>
                    <a:lnTo>
                      <a:pt x="629" y="433"/>
                    </a:lnTo>
                    <a:lnTo>
                      <a:pt x="640" y="436"/>
                    </a:lnTo>
                    <a:lnTo>
                      <a:pt x="643" y="440"/>
                    </a:lnTo>
                    <a:lnTo>
                      <a:pt x="646" y="441"/>
                    </a:lnTo>
                    <a:lnTo>
                      <a:pt x="661" y="440"/>
                    </a:lnTo>
                    <a:lnTo>
                      <a:pt x="673" y="434"/>
                    </a:lnTo>
                    <a:lnTo>
                      <a:pt x="672" y="412"/>
                    </a:lnTo>
                    <a:lnTo>
                      <a:pt x="671" y="409"/>
                    </a:lnTo>
                    <a:lnTo>
                      <a:pt x="685" y="415"/>
                    </a:lnTo>
                    <a:lnTo>
                      <a:pt x="692" y="419"/>
                    </a:lnTo>
                    <a:lnTo>
                      <a:pt x="704" y="425"/>
                    </a:lnTo>
                    <a:lnTo>
                      <a:pt x="703" y="422"/>
                    </a:lnTo>
                    <a:lnTo>
                      <a:pt x="700" y="414"/>
                    </a:lnTo>
                    <a:lnTo>
                      <a:pt x="702" y="409"/>
                    </a:lnTo>
                    <a:lnTo>
                      <a:pt x="702" y="408"/>
                    </a:lnTo>
                    <a:lnTo>
                      <a:pt x="703" y="408"/>
                    </a:lnTo>
                    <a:lnTo>
                      <a:pt x="707" y="405"/>
                    </a:lnTo>
                    <a:lnTo>
                      <a:pt x="714" y="405"/>
                    </a:lnTo>
                    <a:lnTo>
                      <a:pt x="716" y="407"/>
                    </a:lnTo>
                    <a:lnTo>
                      <a:pt x="722" y="409"/>
                    </a:lnTo>
                    <a:lnTo>
                      <a:pt x="728" y="408"/>
                    </a:lnTo>
                    <a:lnTo>
                      <a:pt x="731" y="404"/>
                    </a:lnTo>
                    <a:lnTo>
                      <a:pt x="732" y="398"/>
                    </a:lnTo>
                    <a:lnTo>
                      <a:pt x="736" y="390"/>
                    </a:lnTo>
                    <a:lnTo>
                      <a:pt x="736" y="388"/>
                    </a:lnTo>
                    <a:lnTo>
                      <a:pt x="724" y="377"/>
                    </a:lnTo>
                    <a:lnTo>
                      <a:pt x="722" y="374"/>
                    </a:lnTo>
                    <a:lnTo>
                      <a:pt x="721" y="373"/>
                    </a:lnTo>
                    <a:lnTo>
                      <a:pt x="709" y="366"/>
                    </a:lnTo>
                    <a:lnTo>
                      <a:pt x="697" y="366"/>
                    </a:lnTo>
                    <a:lnTo>
                      <a:pt x="695" y="364"/>
                    </a:lnTo>
                    <a:lnTo>
                      <a:pt x="693" y="364"/>
                    </a:lnTo>
                    <a:lnTo>
                      <a:pt x="693" y="363"/>
                    </a:lnTo>
                    <a:lnTo>
                      <a:pt x="702" y="351"/>
                    </a:lnTo>
                    <a:lnTo>
                      <a:pt x="706" y="344"/>
                    </a:lnTo>
                    <a:lnTo>
                      <a:pt x="706" y="342"/>
                    </a:lnTo>
                    <a:lnTo>
                      <a:pt x="707" y="341"/>
                    </a:lnTo>
                    <a:lnTo>
                      <a:pt x="707" y="340"/>
                    </a:lnTo>
                    <a:lnTo>
                      <a:pt x="706" y="338"/>
                    </a:lnTo>
                    <a:lnTo>
                      <a:pt x="706" y="335"/>
                    </a:lnTo>
                    <a:lnTo>
                      <a:pt x="699" y="323"/>
                    </a:lnTo>
                    <a:lnTo>
                      <a:pt x="695" y="317"/>
                    </a:lnTo>
                    <a:lnTo>
                      <a:pt x="695" y="316"/>
                    </a:lnTo>
                    <a:lnTo>
                      <a:pt x="682" y="317"/>
                    </a:lnTo>
                    <a:lnTo>
                      <a:pt x="676" y="317"/>
                    </a:lnTo>
                    <a:lnTo>
                      <a:pt x="666" y="309"/>
                    </a:lnTo>
                    <a:lnTo>
                      <a:pt x="665" y="307"/>
                    </a:lnTo>
                    <a:lnTo>
                      <a:pt x="665" y="306"/>
                    </a:lnTo>
                    <a:lnTo>
                      <a:pt x="666" y="303"/>
                    </a:lnTo>
                    <a:lnTo>
                      <a:pt x="666" y="302"/>
                    </a:lnTo>
                    <a:lnTo>
                      <a:pt x="649" y="292"/>
                    </a:lnTo>
                    <a:lnTo>
                      <a:pt x="644" y="291"/>
                    </a:lnTo>
                    <a:lnTo>
                      <a:pt x="643" y="291"/>
                    </a:lnTo>
                    <a:lnTo>
                      <a:pt x="643" y="288"/>
                    </a:lnTo>
                    <a:lnTo>
                      <a:pt x="635" y="273"/>
                    </a:lnTo>
                    <a:lnTo>
                      <a:pt x="630" y="267"/>
                    </a:lnTo>
                    <a:lnTo>
                      <a:pt x="629" y="264"/>
                    </a:lnTo>
                    <a:lnTo>
                      <a:pt x="628" y="242"/>
                    </a:lnTo>
                    <a:lnTo>
                      <a:pt x="629" y="235"/>
                    </a:lnTo>
                    <a:lnTo>
                      <a:pt x="629" y="215"/>
                    </a:lnTo>
                    <a:lnTo>
                      <a:pt x="625" y="201"/>
                    </a:lnTo>
                    <a:lnTo>
                      <a:pt x="616" y="191"/>
                    </a:lnTo>
                    <a:lnTo>
                      <a:pt x="616" y="189"/>
                    </a:lnTo>
                    <a:lnTo>
                      <a:pt x="613" y="177"/>
                    </a:lnTo>
                    <a:lnTo>
                      <a:pt x="601" y="153"/>
                    </a:lnTo>
                    <a:lnTo>
                      <a:pt x="601" y="147"/>
                    </a:lnTo>
                    <a:lnTo>
                      <a:pt x="597" y="137"/>
                    </a:lnTo>
                    <a:lnTo>
                      <a:pt x="595" y="124"/>
                    </a:lnTo>
                    <a:lnTo>
                      <a:pt x="595" y="122"/>
                    </a:lnTo>
                    <a:lnTo>
                      <a:pt x="590" y="109"/>
                    </a:lnTo>
                    <a:lnTo>
                      <a:pt x="579" y="93"/>
                    </a:lnTo>
                    <a:lnTo>
                      <a:pt x="577" y="93"/>
                    </a:lnTo>
                    <a:lnTo>
                      <a:pt x="579" y="90"/>
                    </a:lnTo>
                    <a:lnTo>
                      <a:pt x="577" y="90"/>
                    </a:lnTo>
                    <a:lnTo>
                      <a:pt x="573" y="88"/>
                    </a:lnTo>
                    <a:lnTo>
                      <a:pt x="560" y="88"/>
                    </a:lnTo>
                    <a:lnTo>
                      <a:pt x="560" y="90"/>
                    </a:lnTo>
                    <a:lnTo>
                      <a:pt x="558" y="91"/>
                    </a:lnTo>
                    <a:lnTo>
                      <a:pt x="556" y="91"/>
                    </a:lnTo>
                    <a:lnTo>
                      <a:pt x="556" y="95"/>
                    </a:lnTo>
                    <a:lnTo>
                      <a:pt x="552" y="96"/>
                    </a:lnTo>
                    <a:lnTo>
                      <a:pt x="548" y="93"/>
                    </a:lnTo>
                    <a:lnTo>
                      <a:pt x="546" y="91"/>
                    </a:lnTo>
                    <a:lnTo>
                      <a:pt x="546" y="88"/>
                    </a:lnTo>
                    <a:lnTo>
                      <a:pt x="542" y="85"/>
                    </a:lnTo>
                    <a:lnTo>
                      <a:pt x="541" y="76"/>
                    </a:lnTo>
                    <a:lnTo>
                      <a:pt x="541" y="69"/>
                    </a:lnTo>
                    <a:lnTo>
                      <a:pt x="530" y="57"/>
                    </a:lnTo>
                    <a:lnTo>
                      <a:pt x="525" y="56"/>
                    </a:lnTo>
                    <a:lnTo>
                      <a:pt x="524" y="56"/>
                    </a:lnTo>
                    <a:lnTo>
                      <a:pt x="523" y="55"/>
                    </a:lnTo>
                    <a:lnTo>
                      <a:pt x="521" y="46"/>
                    </a:lnTo>
                    <a:lnTo>
                      <a:pt x="523" y="43"/>
                    </a:lnTo>
                    <a:lnTo>
                      <a:pt x="524" y="39"/>
                    </a:lnTo>
                    <a:lnTo>
                      <a:pt x="525" y="36"/>
                    </a:lnTo>
                    <a:lnTo>
                      <a:pt x="527" y="31"/>
                    </a:lnTo>
                    <a:lnTo>
                      <a:pt x="527" y="29"/>
                    </a:lnTo>
                    <a:lnTo>
                      <a:pt x="524" y="29"/>
                    </a:lnTo>
                    <a:lnTo>
                      <a:pt x="519" y="33"/>
                    </a:lnTo>
                    <a:lnTo>
                      <a:pt x="515" y="46"/>
                    </a:lnTo>
                    <a:lnTo>
                      <a:pt x="509" y="53"/>
                    </a:lnTo>
                    <a:lnTo>
                      <a:pt x="495" y="62"/>
                    </a:lnTo>
                    <a:lnTo>
                      <a:pt x="493" y="66"/>
                    </a:lnTo>
                    <a:lnTo>
                      <a:pt x="492" y="67"/>
                    </a:lnTo>
                    <a:lnTo>
                      <a:pt x="486" y="67"/>
                    </a:lnTo>
                    <a:lnTo>
                      <a:pt x="479" y="60"/>
                    </a:lnTo>
                    <a:lnTo>
                      <a:pt x="465" y="52"/>
                    </a:lnTo>
                    <a:lnTo>
                      <a:pt x="461" y="52"/>
                    </a:lnTo>
                    <a:lnTo>
                      <a:pt x="460" y="53"/>
                    </a:lnTo>
                    <a:lnTo>
                      <a:pt x="452" y="53"/>
                    </a:lnTo>
                    <a:lnTo>
                      <a:pt x="447" y="52"/>
                    </a:lnTo>
                    <a:lnTo>
                      <a:pt x="447" y="50"/>
                    </a:lnTo>
                    <a:lnTo>
                      <a:pt x="446" y="50"/>
                    </a:lnTo>
                    <a:lnTo>
                      <a:pt x="446" y="48"/>
                    </a:lnTo>
                    <a:lnTo>
                      <a:pt x="443" y="46"/>
                    </a:lnTo>
                    <a:lnTo>
                      <a:pt x="442" y="46"/>
                    </a:lnTo>
                    <a:lnTo>
                      <a:pt x="440" y="48"/>
                    </a:lnTo>
                    <a:lnTo>
                      <a:pt x="429" y="48"/>
                    </a:lnTo>
                    <a:lnTo>
                      <a:pt x="396" y="55"/>
                    </a:lnTo>
                    <a:lnTo>
                      <a:pt x="393" y="55"/>
                    </a:lnTo>
                    <a:lnTo>
                      <a:pt x="391" y="53"/>
                    </a:lnTo>
                    <a:lnTo>
                      <a:pt x="391" y="49"/>
                    </a:lnTo>
                    <a:lnTo>
                      <a:pt x="390" y="46"/>
                    </a:lnTo>
                    <a:lnTo>
                      <a:pt x="390" y="45"/>
                    </a:lnTo>
                    <a:lnTo>
                      <a:pt x="385" y="38"/>
                    </a:lnTo>
                    <a:lnTo>
                      <a:pt x="383" y="38"/>
                    </a:lnTo>
                    <a:lnTo>
                      <a:pt x="380" y="36"/>
                    </a:lnTo>
                    <a:lnTo>
                      <a:pt x="365" y="33"/>
                    </a:lnTo>
                    <a:lnTo>
                      <a:pt x="358" y="33"/>
                    </a:lnTo>
                    <a:lnTo>
                      <a:pt x="357" y="33"/>
                    </a:lnTo>
                    <a:lnTo>
                      <a:pt x="355" y="35"/>
                    </a:lnTo>
                    <a:lnTo>
                      <a:pt x="354" y="38"/>
                    </a:lnTo>
                    <a:lnTo>
                      <a:pt x="351" y="38"/>
                    </a:lnTo>
                    <a:lnTo>
                      <a:pt x="335" y="35"/>
                    </a:lnTo>
                    <a:lnTo>
                      <a:pt x="326" y="36"/>
                    </a:lnTo>
                    <a:lnTo>
                      <a:pt x="308" y="36"/>
                    </a:lnTo>
                    <a:lnTo>
                      <a:pt x="306" y="38"/>
                    </a:lnTo>
                    <a:lnTo>
                      <a:pt x="299" y="36"/>
                    </a:lnTo>
                    <a:lnTo>
                      <a:pt x="295" y="32"/>
                    </a:lnTo>
                    <a:lnTo>
                      <a:pt x="291" y="24"/>
                    </a:lnTo>
                    <a:lnTo>
                      <a:pt x="266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74" name="Freeform 1005">
                <a:extLst>
                  <a:ext uri="{FF2B5EF4-FFF2-40B4-BE49-F238E27FC236}">
                    <a16:creationId xmlns:a16="http://schemas.microsoft.com/office/drawing/2014/main" id="{5F7CB726-1341-A944-C38D-0F8E6EB230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3006"/>
                <a:ext cx="138" cy="143"/>
              </a:xfrm>
              <a:custGeom>
                <a:avLst/>
                <a:gdLst>
                  <a:gd name="T0" fmla="*/ 150 w 550"/>
                  <a:gd name="T1" fmla="*/ 79 h 573"/>
                  <a:gd name="T2" fmla="*/ 155 w 550"/>
                  <a:gd name="T3" fmla="*/ 134 h 573"/>
                  <a:gd name="T4" fmla="*/ 180 w 550"/>
                  <a:gd name="T5" fmla="*/ 182 h 573"/>
                  <a:gd name="T6" fmla="*/ 204 w 550"/>
                  <a:gd name="T7" fmla="*/ 208 h 573"/>
                  <a:gd name="T8" fmla="*/ 238 w 550"/>
                  <a:gd name="T9" fmla="*/ 215 h 573"/>
                  <a:gd name="T10" fmla="*/ 265 w 550"/>
                  <a:gd name="T11" fmla="*/ 242 h 573"/>
                  <a:gd name="T12" fmla="*/ 267 w 550"/>
                  <a:gd name="T13" fmla="*/ 270 h 573"/>
                  <a:gd name="T14" fmla="*/ 288 w 550"/>
                  <a:gd name="T15" fmla="*/ 314 h 573"/>
                  <a:gd name="T16" fmla="*/ 277 w 550"/>
                  <a:gd name="T17" fmla="*/ 347 h 573"/>
                  <a:gd name="T18" fmla="*/ 226 w 550"/>
                  <a:gd name="T19" fmla="*/ 340 h 573"/>
                  <a:gd name="T20" fmla="*/ 183 w 550"/>
                  <a:gd name="T21" fmla="*/ 361 h 573"/>
                  <a:gd name="T22" fmla="*/ 165 w 550"/>
                  <a:gd name="T23" fmla="*/ 365 h 573"/>
                  <a:gd name="T24" fmla="*/ 145 w 550"/>
                  <a:gd name="T25" fmla="*/ 386 h 573"/>
                  <a:gd name="T26" fmla="*/ 98 w 550"/>
                  <a:gd name="T27" fmla="*/ 350 h 573"/>
                  <a:gd name="T28" fmla="*/ 88 w 550"/>
                  <a:gd name="T29" fmla="*/ 353 h 573"/>
                  <a:gd name="T30" fmla="*/ 101 w 550"/>
                  <a:gd name="T31" fmla="*/ 419 h 573"/>
                  <a:gd name="T32" fmla="*/ 73 w 550"/>
                  <a:gd name="T33" fmla="*/ 410 h 573"/>
                  <a:gd name="T34" fmla="*/ 66 w 550"/>
                  <a:gd name="T35" fmla="*/ 442 h 573"/>
                  <a:gd name="T36" fmla="*/ 48 w 550"/>
                  <a:gd name="T37" fmla="*/ 432 h 573"/>
                  <a:gd name="T38" fmla="*/ 27 w 550"/>
                  <a:gd name="T39" fmla="*/ 492 h 573"/>
                  <a:gd name="T40" fmla="*/ 14 w 550"/>
                  <a:gd name="T41" fmla="*/ 515 h 573"/>
                  <a:gd name="T42" fmla="*/ 74 w 550"/>
                  <a:gd name="T43" fmla="*/ 573 h 573"/>
                  <a:gd name="T44" fmla="*/ 106 w 550"/>
                  <a:gd name="T45" fmla="*/ 564 h 573"/>
                  <a:gd name="T46" fmla="*/ 130 w 550"/>
                  <a:gd name="T47" fmla="*/ 518 h 573"/>
                  <a:gd name="T48" fmla="*/ 120 w 550"/>
                  <a:gd name="T49" fmla="*/ 459 h 573"/>
                  <a:gd name="T50" fmla="*/ 144 w 550"/>
                  <a:gd name="T51" fmla="*/ 467 h 573"/>
                  <a:gd name="T52" fmla="*/ 172 w 550"/>
                  <a:gd name="T53" fmla="*/ 459 h 573"/>
                  <a:gd name="T54" fmla="*/ 226 w 550"/>
                  <a:gd name="T55" fmla="*/ 484 h 573"/>
                  <a:gd name="T56" fmla="*/ 271 w 550"/>
                  <a:gd name="T57" fmla="*/ 508 h 573"/>
                  <a:gd name="T58" fmla="*/ 293 w 550"/>
                  <a:gd name="T59" fmla="*/ 527 h 573"/>
                  <a:gd name="T60" fmla="*/ 341 w 550"/>
                  <a:gd name="T61" fmla="*/ 547 h 573"/>
                  <a:gd name="T62" fmla="*/ 352 w 550"/>
                  <a:gd name="T63" fmla="*/ 534 h 573"/>
                  <a:gd name="T64" fmla="*/ 423 w 550"/>
                  <a:gd name="T65" fmla="*/ 540 h 573"/>
                  <a:gd name="T66" fmla="*/ 466 w 550"/>
                  <a:gd name="T67" fmla="*/ 508 h 573"/>
                  <a:gd name="T68" fmla="*/ 486 w 550"/>
                  <a:gd name="T69" fmla="*/ 463 h 573"/>
                  <a:gd name="T70" fmla="*/ 504 w 550"/>
                  <a:gd name="T71" fmla="*/ 460 h 573"/>
                  <a:gd name="T72" fmla="*/ 525 w 550"/>
                  <a:gd name="T73" fmla="*/ 470 h 573"/>
                  <a:gd name="T74" fmla="*/ 550 w 550"/>
                  <a:gd name="T75" fmla="*/ 469 h 573"/>
                  <a:gd name="T76" fmla="*/ 535 w 550"/>
                  <a:gd name="T77" fmla="*/ 470 h 573"/>
                  <a:gd name="T78" fmla="*/ 531 w 550"/>
                  <a:gd name="T79" fmla="*/ 438 h 573"/>
                  <a:gd name="T80" fmla="*/ 499 w 550"/>
                  <a:gd name="T81" fmla="*/ 428 h 573"/>
                  <a:gd name="T82" fmla="*/ 515 w 550"/>
                  <a:gd name="T83" fmla="*/ 388 h 573"/>
                  <a:gd name="T84" fmla="*/ 517 w 550"/>
                  <a:gd name="T85" fmla="*/ 332 h 573"/>
                  <a:gd name="T86" fmla="*/ 521 w 550"/>
                  <a:gd name="T87" fmla="*/ 332 h 573"/>
                  <a:gd name="T88" fmla="*/ 542 w 550"/>
                  <a:gd name="T89" fmla="*/ 325 h 573"/>
                  <a:gd name="T90" fmla="*/ 528 w 550"/>
                  <a:gd name="T91" fmla="*/ 293 h 573"/>
                  <a:gd name="T92" fmla="*/ 509 w 550"/>
                  <a:gd name="T93" fmla="*/ 300 h 573"/>
                  <a:gd name="T94" fmla="*/ 500 w 550"/>
                  <a:gd name="T95" fmla="*/ 269 h 573"/>
                  <a:gd name="T96" fmla="*/ 480 w 550"/>
                  <a:gd name="T97" fmla="*/ 238 h 573"/>
                  <a:gd name="T98" fmla="*/ 506 w 550"/>
                  <a:gd name="T99" fmla="*/ 195 h 573"/>
                  <a:gd name="T100" fmla="*/ 511 w 550"/>
                  <a:gd name="T101" fmla="*/ 195 h 573"/>
                  <a:gd name="T102" fmla="*/ 511 w 550"/>
                  <a:gd name="T103" fmla="*/ 177 h 573"/>
                  <a:gd name="T104" fmla="*/ 482 w 550"/>
                  <a:gd name="T105" fmla="*/ 152 h 573"/>
                  <a:gd name="T106" fmla="*/ 464 w 550"/>
                  <a:gd name="T107" fmla="*/ 115 h 573"/>
                  <a:gd name="T108" fmla="*/ 432 w 550"/>
                  <a:gd name="T109" fmla="*/ 76 h 573"/>
                  <a:gd name="T110" fmla="*/ 377 w 550"/>
                  <a:gd name="T111" fmla="*/ 51 h 573"/>
                  <a:gd name="T112" fmla="*/ 282 w 550"/>
                  <a:gd name="T113" fmla="*/ 15 h 573"/>
                  <a:gd name="T114" fmla="*/ 261 w 550"/>
                  <a:gd name="T115" fmla="*/ 19 h 573"/>
                  <a:gd name="T116" fmla="*/ 201 w 550"/>
                  <a:gd name="T117" fmla="*/ 7 h 5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550" h="573">
                    <a:moveTo>
                      <a:pt x="184" y="2"/>
                    </a:moveTo>
                    <a:lnTo>
                      <a:pt x="183" y="1"/>
                    </a:lnTo>
                    <a:lnTo>
                      <a:pt x="172" y="0"/>
                    </a:lnTo>
                    <a:lnTo>
                      <a:pt x="172" y="9"/>
                    </a:lnTo>
                    <a:lnTo>
                      <a:pt x="159" y="30"/>
                    </a:lnTo>
                    <a:lnTo>
                      <a:pt x="154" y="44"/>
                    </a:lnTo>
                    <a:lnTo>
                      <a:pt x="150" y="79"/>
                    </a:lnTo>
                    <a:lnTo>
                      <a:pt x="152" y="96"/>
                    </a:lnTo>
                    <a:lnTo>
                      <a:pt x="152" y="107"/>
                    </a:lnTo>
                    <a:lnTo>
                      <a:pt x="151" y="114"/>
                    </a:lnTo>
                    <a:lnTo>
                      <a:pt x="151" y="125"/>
                    </a:lnTo>
                    <a:lnTo>
                      <a:pt x="154" y="132"/>
                    </a:lnTo>
                    <a:lnTo>
                      <a:pt x="154" y="134"/>
                    </a:lnTo>
                    <a:lnTo>
                      <a:pt x="155" y="134"/>
                    </a:lnTo>
                    <a:lnTo>
                      <a:pt x="155" y="136"/>
                    </a:lnTo>
                    <a:lnTo>
                      <a:pt x="157" y="139"/>
                    </a:lnTo>
                    <a:lnTo>
                      <a:pt x="162" y="159"/>
                    </a:lnTo>
                    <a:lnTo>
                      <a:pt x="162" y="163"/>
                    </a:lnTo>
                    <a:lnTo>
                      <a:pt x="171" y="174"/>
                    </a:lnTo>
                    <a:lnTo>
                      <a:pt x="173" y="175"/>
                    </a:lnTo>
                    <a:lnTo>
                      <a:pt x="180" y="182"/>
                    </a:lnTo>
                    <a:lnTo>
                      <a:pt x="190" y="185"/>
                    </a:lnTo>
                    <a:lnTo>
                      <a:pt x="191" y="188"/>
                    </a:lnTo>
                    <a:lnTo>
                      <a:pt x="194" y="191"/>
                    </a:lnTo>
                    <a:lnTo>
                      <a:pt x="200" y="202"/>
                    </a:lnTo>
                    <a:lnTo>
                      <a:pt x="198" y="203"/>
                    </a:lnTo>
                    <a:lnTo>
                      <a:pt x="201" y="206"/>
                    </a:lnTo>
                    <a:lnTo>
                      <a:pt x="204" y="208"/>
                    </a:lnTo>
                    <a:lnTo>
                      <a:pt x="205" y="209"/>
                    </a:lnTo>
                    <a:lnTo>
                      <a:pt x="215" y="210"/>
                    </a:lnTo>
                    <a:lnTo>
                      <a:pt x="221" y="212"/>
                    </a:lnTo>
                    <a:lnTo>
                      <a:pt x="228" y="210"/>
                    </a:lnTo>
                    <a:lnTo>
                      <a:pt x="235" y="212"/>
                    </a:lnTo>
                    <a:lnTo>
                      <a:pt x="236" y="212"/>
                    </a:lnTo>
                    <a:lnTo>
                      <a:pt x="238" y="215"/>
                    </a:lnTo>
                    <a:lnTo>
                      <a:pt x="240" y="215"/>
                    </a:lnTo>
                    <a:lnTo>
                      <a:pt x="247" y="212"/>
                    </a:lnTo>
                    <a:lnTo>
                      <a:pt x="270" y="208"/>
                    </a:lnTo>
                    <a:lnTo>
                      <a:pt x="271" y="208"/>
                    </a:lnTo>
                    <a:lnTo>
                      <a:pt x="274" y="206"/>
                    </a:lnTo>
                    <a:lnTo>
                      <a:pt x="274" y="209"/>
                    </a:lnTo>
                    <a:lnTo>
                      <a:pt x="265" y="242"/>
                    </a:lnTo>
                    <a:lnTo>
                      <a:pt x="264" y="244"/>
                    </a:lnTo>
                    <a:lnTo>
                      <a:pt x="264" y="247"/>
                    </a:lnTo>
                    <a:lnTo>
                      <a:pt x="262" y="256"/>
                    </a:lnTo>
                    <a:lnTo>
                      <a:pt x="262" y="262"/>
                    </a:lnTo>
                    <a:lnTo>
                      <a:pt x="264" y="268"/>
                    </a:lnTo>
                    <a:lnTo>
                      <a:pt x="265" y="270"/>
                    </a:lnTo>
                    <a:lnTo>
                      <a:pt x="267" y="270"/>
                    </a:lnTo>
                    <a:lnTo>
                      <a:pt x="279" y="273"/>
                    </a:lnTo>
                    <a:lnTo>
                      <a:pt x="289" y="290"/>
                    </a:lnTo>
                    <a:lnTo>
                      <a:pt x="293" y="302"/>
                    </a:lnTo>
                    <a:lnTo>
                      <a:pt x="295" y="304"/>
                    </a:lnTo>
                    <a:lnTo>
                      <a:pt x="295" y="305"/>
                    </a:lnTo>
                    <a:lnTo>
                      <a:pt x="296" y="305"/>
                    </a:lnTo>
                    <a:lnTo>
                      <a:pt x="288" y="314"/>
                    </a:lnTo>
                    <a:lnTo>
                      <a:pt x="279" y="331"/>
                    </a:lnTo>
                    <a:lnTo>
                      <a:pt x="279" y="332"/>
                    </a:lnTo>
                    <a:lnTo>
                      <a:pt x="281" y="340"/>
                    </a:lnTo>
                    <a:lnTo>
                      <a:pt x="279" y="343"/>
                    </a:lnTo>
                    <a:lnTo>
                      <a:pt x="278" y="343"/>
                    </a:lnTo>
                    <a:lnTo>
                      <a:pt x="278" y="346"/>
                    </a:lnTo>
                    <a:lnTo>
                      <a:pt x="277" y="347"/>
                    </a:lnTo>
                    <a:lnTo>
                      <a:pt x="274" y="349"/>
                    </a:lnTo>
                    <a:lnTo>
                      <a:pt x="272" y="349"/>
                    </a:lnTo>
                    <a:lnTo>
                      <a:pt x="271" y="347"/>
                    </a:lnTo>
                    <a:lnTo>
                      <a:pt x="270" y="347"/>
                    </a:lnTo>
                    <a:lnTo>
                      <a:pt x="261" y="339"/>
                    </a:lnTo>
                    <a:lnTo>
                      <a:pt x="233" y="338"/>
                    </a:lnTo>
                    <a:lnTo>
                      <a:pt x="226" y="340"/>
                    </a:lnTo>
                    <a:lnTo>
                      <a:pt x="225" y="342"/>
                    </a:lnTo>
                    <a:lnTo>
                      <a:pt x="221" y="345"/>
                    </a:lnTo>
                    <a:lnTo>
                      <a:pt x="217" y="345"/>
                    </a:lnTo>
                    <a:lnTo>
                      <a:pt x="217" y="346"/>
                    </a:lnTo>
                    <a:lnTo>
                      <a:pt x="215" y="353"/>
                    </a:lnTo>
                    <a:lnTo>
                      <a:pt x="197" y="353"/>
                    </a:lnTo>
                    <a:lnTo>
                      <a:pt x="183" y="361"/>
                    </a:lnTo>
                    <a:lnTo>
                      <a:pt x="180" y="365"/>
                    </a:lnTo>
                    <a:lnTo>
                      <a:pt x="178" y="369"/>
                    </a:lnTo>
                    <a:lnTo>
                      <a:pt x="175" y="372"/>
                    </a:lnTo>
                    <a:lnTo>
                      <a:pt x="173" y="372"/>
                    </a:lnTo>
                    <a:lnTo>
                      <a:pt x="169" y="371"/>
                    </a:lnTo>
                    <a:lnTo>
                      <a:pt x="165" y="367"/>
                    </a:lnTo>
                    <a:lnTo>
                      <a:pt x="165" y="365"/>
                    </a:lnTo>
                    <a:lnTo>
                      <a:pt x="164" y="364"/>
                    </a:lnTo>
                    <a:lnTo>
                      <a:pt x="161" y="364"/>
                    </a:lnTo>
                    <a:lnTo>
                      <a:pt x="155" y="365"/>
                    </a:lnTo>
                    <a:lnTo>
                      <a:pt x="154" y="367"/>
                    </a:lnTo>
                    <a:lnTo>
                      <a:pt x="150" y="372"/>
                    </a:lnTo>
                    <a:lnTo>
                      <a:pt x="148" y="375"/>
                    </a:lnTo>
                    <a:lnTo>
                      <a:pt x="145" y="386"/>
                    </a:lnTo>
                    <a:lnTo>
                      <a:pt x="145" y="388"/>
                    </a:lnTo>
                    <a:lnTo>
                      <a:pt x="144" y="389"/>
                    </a:lnTo>
                    <a:lnTo>
                      <a:pt x="142" y="389"/>
                    </a:lnTo>
                    <a:lnTo>
                      <a:pt x="127" y="374"/>
                    </a:lnTo>
                    <a:lnTo>
                      <a:pt x="119" y="369"/>
                    </a:lnTo>
                    <a:lnTo>
                      <a:pt x="104" y="358"/>
                    </a:lnTo>
                    <a:lnTo>
                      <a:pt x="98" y="350"/>
                    </a:lnTo>
                    <a:lnTo>
                      <a:pt x="97" y="349"/>
                    </a:lnTo>
                    <a:lnTo>
                      <a:pt x="95" y="350"/>
                    </a:lnTo>
                    <a:lnTo>
                      <a:pt x="92" y="350"/>
                    </a:lnTo>
                    <a:lnTo>
                      <a:pt x="91" y="352"/>
                    </a:lnTo>
                    <a:lnTo>
                      <a:pt x="89" y="352"/>
                    </a:lnTo>
                    <a:lnTo>
                      <a:pt x="89" y="353"/>
                    </a:lnTo>
                    <a:lnTo>
                      <a:pt x="88" y="353"/>
                    </a:lnTo>
                    <a:lnTo>
                      <a:pt x="88" y="369"/>
                    </a:lnTo>
                    <a:lnTo>
                      <a:pt x="87" y="371"/>
                    </a:lnTo>
                    <a:lnTo>
                      <a:pt x="87" y="374"/>
                    </a:lnTo>
                    <a:lnTo>
                      <a:pt x="88" y="375"/>
                    </a:lnTo>
                    <a:lnTo>
                      <a:pt x="88" y="376"/>
                    </a:lnTo>
                    <a:lnTo>
                      <a:pt x="101" y="417"/>
                    </a:lnTo>
                    <a:lnTo>
                      <a:pt x="101" y="419"/>
                    </a:lnTo>
                    <a:lnTo>
                      <a:pt x="99" y="417"/>
                    </a:lnTo>
                    <a:lnTo>
                      <a:pt x="80" y="407"/>
                    </a:lnTo>
                    <a:lnTo>
                      <a:pt x="78" y="406"/>
                    </a:lnTo>
                    <a:lnTo>
                      <a:pt x="74" y="405"/>
                    </a:lnTo>
                    <a:lnTo>
                      <a:pt x="71" y="405"/>
                    </a:lnTo>
                    <a:lnTo>
                      <a:pt x="71" y="409"/>
                    </a:lnTo>
                    <a:lnTo>
                      <a:pt x="73" y="410"/>
                    </a:lnTo>
                    <a:lnTo>
                      <a:pt x="73" y="416"/>
                    </a:lnTo>
                    <a:lnTo>
                      <a:pt x="71" y="424"/>
                    </a:lnTo>
                    <a:lnTo>
                      <a:pt x="73" y="434"/>
                    </a:lnTo>
                    <a:lnTo>
                      <a:pt x="73" y="443"/>
                    </a:lnTo>
                    <a:lnTo>
                      <a:pt x="68" y="443"/>
                    </a:lnTo>
                    <a:lnTo>
                      <a:pt x="67" y="442"/>
                    </a:lnTo>
                    <a:lnTo>
                      <a:pt x="66" y="442"/>
                    </a:lnTo>
                    <a:lnTo>
                      <a:pt x="63" y="435"/>
                    </a:lnTo>
                    <a:lnTo>
                      <a:pt x="63" y="434"/>
                    </a:lnTo>
                    <a:lnTo>
                      <a:pt x="60" y="429"/>
                    </a:lnTo>
                    <a:lnTo>
                      <a:pt x="57" y="428"/>
                    </a:lnTo>
                    <a:lnTo>
                      <a:pt x="56" y="428"/>
                    </a:lnTo>
                    <a:lnTo>
                      <a:pt x="53" y="429"/>
                    </a:lnTo>
                    <a:lnTo>
                      <a:pt x="48" y="432"/>
                    </a:lnTo>
                    <a:lnTo>
                      <a:pt x="46" y="438"/>
                    </a:lnTo>
                    <a:lnTo>
                      <a:pt x="46" y="443"/>
                    </a:lnTo>
                    <a:lnTo>
                      <a:pt x="44" y="455"/>
                    </a:lnTo>
                    <a:lnTo>
                      <a:pt x="45" y="469"/>
                    </a:lnTo>
                    <a:lnTo>
                      <a:pt x="42" y="480"/>
                    </a:lnTo>
                    <a:lnTo>
                      <a:pt x="31" y="487"/>
                    </a:lnTo>
                    <a:lnTo>
                      <a:pt x="27" y="492"/>
                    </a:lnTo>
                    <a:lnTo>
                      <a:pt x="14" y="491"/>
                    </a:lnTo>
                    <a:lnTo>
                      <a:pt x="8" y="491"/>
                    </a:lnTo>
                    <a:lnTo>
                      <a:pt x="3" y="487"/>
                    </a:lnTo>
                    <a:lnTo>
                      <a:pt x="0" y="487"/>
                    </a:lnTo>
                    <a:lnTo>
                      <a:pt x="0" y="489"/>
                    </a:lnTo>
                    <a:lnTo>
                      <a:pt x="3" y="498"/>
                    </a:lnTo>
                    <a:lnTo>
                      <a:pt x="14" y="515"/>
                    </a:lnTo>
                    <a:lnTo>
                      <a:pt x="22" y="533"/>
                    </a:lnTo>
                    <a:lnTo>
                      <a:pt x="25" y="543"/>
                    </a:lnTo>
                    <a:lnTo>
                      <a:pt x="25" y="561"/>
                    </a:lnTo>
                    <a:lnTo>
                      <a:pt x="27" y="562"/>
                    </a:lnTo>
                    <a:lnTo>
                      <a:pt x="42" y="566"/>
                    </a:lnTo>
                    <a:lnTo>
                      <a:pt x="59" y="568"/>
                    </a:lnTo>
                    <a:lnTo>
                      <a:pt x="74" y="573"/>
                    </a:lnTo>
                    <a:lnTo>
                      <a:pt x="82" y="571"/>
                    </a:lnTo>
                    <a:lnTo>
                      <a:pt x="82" y="569"/>
                    </a:lnTo>
                    <a:lnTo>
                      <a:pt x="85" y="568"/>
                    </a:lnTo>
                    <a:lnTo>
                      <a:pt x="89" y="568"/>
                    </a:lnTo>
                    <a:lnTo>
                      <a:pt x="91" y="566"/>
                    </a:lnTo>
                    <a:lnTo>
                      <a:pt x="105" y="564"/>
                    </a:lnTo>
                    <a:lnTo>
                      <a:pt x="106" y="564"/>
                    </a:lnTo>
                    <a:lnTo>
                      <a:pt x="108" y="561"/>
                    </a:lnTo>
                    <a:lnTo>
                      <a:pt x="109" y="536"/>
                    </a:lnTo>
                    <a:lnTo>
                      <a:pt x="111" y="529"/>
                    </a:lnTo>
                    <a:lnTo>
                      <a:pt x="117" y="526"/>
                    </a:lnTo>
                    <a:lnTo>
                      <a:pt x="128" y="523"/>
                    </a:lnTo>
                    <a:lnTo>
                      <a:pt x="133" y="520"/>
                    </a:lnTo>
                    <a:lnTo>
                      <a:pt x="130" y="518"/>
                    </a:lnTo>
                    <a:lnTo>
                      <a:pt x="117" y="512"/>
                    </a:lnTo>
                    <a:lnTo>
                      <a:pt x="105" y="509"/>
                    </a:lnTo>
                    <a:lnTo>
                      <a:pt x="101" y="506"/>
                    </a:lnTo>
                    <a:lnTo>
                      <a:pt x="101" y="503"/>
                    </a:lnTo>
                    <a:lnTo>
                      <a:pt x="111" y="476"/>
                    </a:lnTo>
                    <a:lnTo>
                      <a:pt x="112" y="466"/>
                    </a:lnTo>
                    <a:lnTo>
                      <a:pt x="120" y="459"/>
                    </a:lnTo>
                    <a:lnTo>
                      <a:pt x="127" y="456"/>
                    </a:lnTo>
                    <a:lnTo>
                      <a:pt x="128" y="456"/>
                    </a:lnTo>
                    <a:lnTo>
                      <a:pt x="128" y="458"/>
                    </a:lnTo>
                    <a:lnTo>
                      <a:pt x="138" y="470"/>
                    </a:lnTo>
                    <a:lnTo>
                      <a:pt x="140" y="470"/>
                    </a:lnTo>
                    <a:lnTo>
                      <a:pt x="142" y="469"/>
                    </a:lnTo>
                    <a:lnTo>
                      <a:pt x="144" y="467"/>
                    </a:lnTo>
                    <a:lnTo>
                      <a:pt x="154" y="462"/>
                    </a:lnTo>
                    <a:lnTo>
                      <a:pt x="155" y="459"/>
                    </a:lnTo>
                    <a:lnTo>
                      <a:pt x="157" y="459"/>
                    </a:lnTo>
                    <a:lnTo>
                      <a:pt x="165" y="453"/>
                    </a:lnTo>
                    <a:lnTo>
                      <a:pt x="173" y="453"/>
                    </a:lnTo>
                    <a:lnTo>
                      <a:pt x="172" y="455"/>
                    </a:lnTo>
                    <a:lnTo>
                      <a:pt x="172" y="459"/>
                    </a:lnTo>
                    <a:lnTo>
                      <a:pt x="178" y="466"/>
                    </a:lnTo>
                    <a:lnTo>
                      <a:pt x="179" y="467"/>
                    </a:lnTo>
                    <a:lnTo>
                      <a:pt x="184" y="473"/>
                    </a:lnTo>
                    <a:lnTo>
                      <a:pt x="186" y="474"/>
                    </a:lnTo>
                    <a:lnTo>
                      <a:pt x="197" y="480"/>
                    </a:lnTo>
                    <a:lnTo>
                      <a:pt x="214" y="484"/>
                    </a:lnTo>
                    <a:lnTo>
                      <a:pt x="226" y="484"/>
                    </a:lnTo>
                    <a:lnTo>
                      <a:pt x="231" y="489"/>
                    </a:lnTo>
                    <a:lnTo>
                      <a:pt x="240" y="501"/>
                    </a:lnTo>
                    <a:lnTo>
                      <a:pt x="243" y="501"/>
                    </a:lnTo>
                    <a:lnTo>
                      <a:pt x="261" y="509"/>
                    </a:lnTo>
                    <a:lnTo>
                      <a:pt x="262" y="511"/>
                    </a:lnTo>
                    <a:lnTo>
                      <a:pt x="265" y="508"/>
                    </a:lnTo>
                    <a:lnTo>
                      <a:pt x="271" y="508"/>
                    </a:lnTo>
                    <a:lnTo>
                      <a:pt x="274" y="511"/>
                    </a:lnTo>
                    <a:lnTo>
                      <a:pt x="274" y="513"/>
                    </a:lnTo>
                    <a:lnTo>
                      <a:pt x="281" y="526"/>
                    </a:lnTo>
                    <a:lnTo>
                      <a:pt x="288" y="525"/>
                    </a:lnTo>
                    <a:lnTo>
                      <a:pt x="288" y="526"/>
                    </a:lnTo>
                    <a:lnTo>
                      <a:pt x="291" y="525"/>
                    </a:lnTo>
                    <a:lnTo>
                      <a:pt x="293" y="527"/>
                    </a:lnTo>
                    <a:lnTo>
                      <a:pt x="303" y="540"/>
                    </a:lnTo>
                    <a:lnTo>
                      <a:pt x="318" y="550"/>
                    </a:lnTo>
                    <a:lnTo>
                      <a:pt x="321" y="550"/>
                    </a:lnTo>
                    <a:lnTo>
                      <a:pt x="331" y="547"/>
                    </a:lnTo>
                    <a:lnTo>
                      <a:pt x="337" y="548"/>
                    </a:lnTo>
                    <a:lnTo>
                      <a:pt x="339" y="547"/>
                    </a:lnTo>
                    <a:lnTo>
                      <a:pt x="341" y="547"/>
                    </a:lnTo>
                    <a:lnTo>
                      <a:pt x="342" y="544"/>
                    </a:lnTo>
                    <a:lnTo>
                      <a:pt x="345" y="541"/>
                    </a:lnTo>
                    <a:lnTo>
                      <a:pt x="349" y="541"/>
                    </a:lnTo>
                    <a:lnTo>
                      <a:pt x="349" y="539"/>
                    </a:lnTo>
                    <a:lnTo>
                      <a:pt x="351" y="536"/>
                    </a:lnTo>
                    <a:lnTo>
                      <a:pt x="351" y="534"/>
                    </a:lnTo>
                    <a:lnTo>
                      <a:pt x="352" y="534"/>
                    </a:lnTo>
                    <a:lnTo>
                      <a:pt x="355" y="533"/>
                    </a:lnTo>
                    <a:lnTo>
                      <a:pt x="363" y="532"/>
                    </a:lnTo>
                    <a:lnTo>
                      <a:pt x="365" y="532"/>
                    </a:lnTo>
                    <a:lnTo>
                      <a:pt x="374" y="536"/>
                    </a:lnTo>
                    <a:lnTo>
                      <a:pt x="388" y="539"/>
                    </a:lnTo>
                    <a:lnTo>
                      <a:pt x="404" y="544"/>
                    </a:lnTo>
                    <a:lnTo>
                      <a:pt x="423" y="540"/>
                    </a:lnTo>
                    <a:lnTo>
                      <a:pt x="433" y="525"/>
                    </a:lnTo>
                    <a:lnTo>
                      <a:pt x="444" y="513"/>
                    </a:lnTo>
                    <a:lnTo>
                      <a:pt x="452" y="509"/>
                    </a:lnTo>
                    <a:lnTo>
                      <a:pt x="457" y="509"/>
                    </a:lnTo>
                    <a:lnTo>
                      <a:pt x="458" y="511"/>
                    </a:lnTo>
                    <a:lnTo>
                      <a:pt x="462" y="511"/>
                    </a:lnTo>
                    <a:lnTo>
                      <a:pt x="466" y="508"/>
                    </a:lnTo>
                    <a:lnTo>
                      <a:pt x="468" y="496"/>
                    </a:lnTo>
                    <a:lnTo>
                      <a:pt x="468" y="492"/>
                    </a:lnTo>
                    <a:lnTo>
                      <a:pt x="466" y="491"/>
                    </a:lnTo>
                    <a:lnTo>
                      <a:pt x="468" y="491"/>
                    </a:lnTo>
                    <a:lnTo>
                      <a:pt x="486" y="487"/>
                    </a:lnTo>
                    <a:lnTo>
                      <a:pt x="487" y="469"/>
                    </a:lnTo>
                    <a:lnTo>
                      <a:pt x="486" y="463"/>
                    </a:lnTo>
                    <a:lnTo>
                      <a:pt x="479" y="456"/>
                    </a:lnTo>
                    <a:lnTo>
                      <a:pt x="479" y="453"/>
                    </a:lnTo>
                    <a:lnTo>
                      <a:pt x="480" y="452"/>
                    </a:lnTo>
                    <a:lnTo>
                      <a:pt x="480" y="451"/>
                    </a:lnTo>
                    <a:lnTo>
                      <a:pt x="489" y="451"/>
                    </a:lnTo>
                    <a:lnTo>
                      <a:pt x="496" y="456"/>
                    </a:lnTo>
                    <a:lnTo>
                      <a:pt x="504" y="460"/>
                    </a:lnTo>
                    <a:lnTo>
                      <a:pt x="511" y="466"/>
                    </a:lnTo>
                    <a:lnTo>
                      <a:pt x="514" y="467"/>
                    </a:lnTo>
                    <a:lnTo>
                      <a:pt x="518" y="469"/>
                    </a:lnTo>
                    <a:lnTo>
                      <a:pt x="519" y="470"/>
                    </a:lnTo>
                    <a:lnTo>
                      <a:pt x="522" y="472"/>
                    </a:lnTo>
                    <a:lnTo>
                      <a:pt x="524" y="472"/>
                    </a:lnTo>
                    <a:lnTo>
                      <a:pt x="525" y="470"/>
                    </a:lnTo>
                    <a:lnTo>
                      <a:pt x="536" y="477"/>
                    </a:lnTo>
                    <a:lnTo>
                      <a:pt x="539" y="477"/>
                    </a:lnTo>
                    <a:lnTo>
                      <a:pt x="542" y="481"/>
                    </a:lnTo>
                    <a:lnTo>
                      <a:pt x="547" y="481"/>
                    </a:lnTo>
                    <a:lnTo>
                      <a:pt x="547" y="480"/>
                    </a:lnTo>
                    <a:lnTo>
                      <a:pt x="550" y="472"/>
                    </a:lnTo>
                    <a:lnTo>
                      <a:pt x="550" y="469"/>
                    </a:lnTo>
                    <a:lnTo>
                      <a:pt x="549" y="469"/>
                    </a:lnTo>
                    <a:lnTo>
                      <a:pt x="547" y="467"/>
                    </a:lnTo>
                    <a:lnTo>
                      <a:pt x="545" y="466"/>
                    </a:lnTo>
                    <a:lnTo>
                      <a:pt x="543" y="466"/>
                    </a:lnTo>
                    <a:lnTo>
                      <a:pt x="540" y="467"/>
                    </a:lnTo>
                    <a:lnTo>
                      <a:pt x="536" y="470"/>
                    </a:lnTo>
                    <a:lnTo>
                      <a:pt x="535" y="470"/>
                    </a:lnTo>
                    <a:lnTo>
                      <a:pt x="535" y="469"/>
                    </a:lnTo>
                    <a:lnTo>
                      <a:pt x="536" y="469"/>
                    </a:lnTo>
                    <a:lnTo>
                      <a:pt x="536" y="463"/>
                    </a:lnTo>
                    <a:lnTo>
                      <a:pt x="535" y="459"/>
                    </a:lnTo>
                    <a:lnTo>
                      <a:pt x="528" y="446"/>
                    </a:lnTo>
                    <a:lnTo>
                      <a:pt x="528" y="441"/>
                    </a:lnTo>
                    <a:lnTo>
                      <a:pt x="531" y="438"/>
                    </a:lnTo>
                    <a:lnTo>
                      <a:pt x="528" y="434"/>
                    </a:lnTo>
                    <a:lnTo>
                      <a:pt x="524" y="431"/>
                    </a:lnTo>
                    <a:lnTo>
                      <a:pt x="518" y="429"/>
                    </a:lnTo>
                    <a:lnTo>
                      <a:pt x="510" y="429"/>
                    </a:lnTo>
                    <a:lnTo>
                      <a:pt x="504" y="431"/>
                    </a:lnTo>
                    <a:lnTo>
                      <a:pt x="502" y="431"/>
                    </a:lnTo>
                    <a:lnTo>
                      <a:pt x="499" y="428"/>
                    </a:lnTo>
                    <a:lnTo>
                      <a:pt x="499" y="425"/>
                    </a:lnTo>
                    <a:lnTo>
                      <a:pt x="502" y="420"/>
                    </a:lnTo>
                    <a:lnTo>
                      <a:pt x="506" y="412"/>
                    </a:lnTo>
                    <a:lnTo>
                      <a:pt x="510" y="393"/>
                    </a:lnTo>
                    <a:lnTo>
                      <a:pt x="510" y="391"/>
                    </a:lnTo>
                    <a:lnTo>
                      <a:pt x="511" y="389"/>
                    </a:lnTo>
                    <a:lnTo>
                      <a:pt x="515" y="388"/>
                    </a:lnTo>
                    <a:lnTo>
                      <a:pt x="517" y="388"/>
                    </a:lnTo>
                    <a:lnTo>
                      <a:pt x="515" y="376"/>
                    </a:lnTo>
                    <a:lnTo>
                      <a:pt x="511" y="371"/>
                    </a:lnTo>
                    <a:lnTo>
                      <a:pt x="509" y="362"/>
                    </a:lnTo>
                    <a:lnTo>
                      <a:pt x="509" y="346"/>
                    </a:lnTo>
                    <a:lnTo>
                      <a:pt x="511" y="338"/>
                    </a:lnTo>
                    <a:lnTo>
                      <a:pt x="517" y="332"/>
                    </a:lnTo>
                    <a:lnTo>
                      <a:pt x="518" y="331"/>
                    </a:lnTo>
                    <a:lnTo>
                      <a:pt x="519" y="331"/>
                    </a:lnTo>
                    <a:lnTo>
                      <a:pt x="521" y="329"/>
                    </a:lnTo>
                    <a:lnTo>
                      <a:pt x="522" y="329"/>
                    </a:lnTo>
                    <a:lnTo>
                      <a:pt x="522" y="331"/>
                    </a:lnTo>
                    <a:lnTo>
                      <a:pt x="521" y="331"/>
                    </a:lnTo>
                    <a:lnTo>
                      <a:pt x="521" y="332"/>
                    </a:lnTo>
                    <a:lnTo>
                      <a:pt x="519" y="332"/>
                    </a:lnTo>
                    <a:lnTo>
                      <a:pt x="519" y="333"/>
                    </a:lnTo>
                    <a:lnTo>
                      <a:pt x="526" y="333"/>
                    </a:lnTo>
                    <a:lnTo>
                      <a:pt x="538" y="326"/>
                    </a:lnTo>
                    <a:lnTo>
                      <a:pt x="540" y="326"/>
                    </a:lnTo>
                    <a:lnTo>
                      <a:pt x="542" y="328"/>
                    </a:lnTo>
                    <a:lnTo>
                      <a:pt x="542" y="325"/>
                    </a:lnTo>
                    <a:lnTo>
                      <a:pt x="543" y="325"/>
                    </a:lnTo>
                    <a:lnTo>
                      <a:pt x="546" y="316"/>
                    </a:lnTo>
                    <a:lnTo>
                      <a:pt x="546" y="309"/>
                    </a:lnTo>
                    <a:lnTo>
                      <a:pt x="539" y="302"/>
                    </a:lnTo>
                    <a:lnTo>
                      <a:pt x="533" y="300"/>
                    </a:lnTo>
                    <a:lnTo>
                      <a:pt x="529" y="295"/>
                    </a:lnTo>
                    <a:lnTo>
                      <a:pt x="528" y="293"/>
                    </a:lnTo>
                    <a:lnTo>
                      <a:pt x="526" y="291"/>
                    </a:lnTo>
                    <a:lnTo>
                      <a:pt x="522" y="290"/>
                    </a:lnTo>
                    <a:lnTo>
                      <a:pt x="521" y="291"/>
                    </a:lnTo>
                    <a:lnTo>
                      <a:pt x="515" y="294"/>
                    </a:lnTo>
                    <a:lnTo>
                      <a:pt x="510" y="298"/>
                    </a:lnTo>
                    <a:lnTo>
                      <a:pt x="509" y="298"/>
                    </a:lnTo>
                    <a:lnTo>
                      <a:pt x="509" y="300"/>
                    </a:lnTo>
                    <a:lnTo>
                      <a:pt x="507" y="300"/>
                    </a:lnTo>
                    <a:lnTo>
                      <a:pt x="507" y="298"/>
                    </a:lnTo>
                    <a:lnTo>
                      <a:pt x="494" y="285"/>
                    </a:lnTo>
                    <a:lnTo>
                      <a:pt x="494" y="278"/>
                    </a:lnTo>
                    <a:lnTo>
                      <a:pt x="497" y="273"/>
                    </a:lnTo>
                    <a:lnTo>
                      <a:pt x="499" y="269"/>
                    </a:lnTo>
                    <a:lnTo>
                      <a:pt x="500" y="269"/>
                    </a:lnTo>
                    <a:lnTo>
                      <a:pt x="500" y="263"/>
                    </a:lnTo>
                    <a:lnTo>
                      <a:pt x="499" y="262"/>
                    </a:lnTo>
                    <a:lnTo>
                      <a:pt x="496" y="251"/>
                    </a:lnTo>
                    <a:lnTo>
                      <a:pt x="493" y="247"/>
                    </a:lnTo>
                    <a:lnTo>
                      <a:pt x="490" y="244"/>
                    </a:lnTo>
                    <a:lnTo>
                      <a:pt x="483" y="241"/>
                    </a:lnTo>
                    <a:lnTo>
                      <a:pt x="480" y="238"/>
                    </a:lnTo>
                    <a:lnTo>
                      <a:pt x="480" y="234"/>
                    </a:lnTo>
                    <a:lnTo>
                      <a:pt x="478" y="230"/>
                    </a:lnTo>
                    <a:lnTo>
                      <a:pt x="480" y="228"/>
                    </a:lnTo>
                    <a:lnTo>
                      <a:pt x="485" y="224"/>
                    </a:lnTo>
                    <a:lnTo>
                      <a:pt x="487" y="223"/>
                    </a:lnTo>
                    <a:lnTo>
                      <a:pt x="506" y="205"/>
                    </a:lnTo>
                    <a:lnTo>
                      <a:pt x="506" y="195"/>
                    </a:lnTo>
                    <a:lnTo>
                      <a:pt x="507" y="192"/>
                    </a:lnTo>
                    <a:lnTo>
                      <a:pt x="510" y="189"/>
                    </a:lnTo>
                    <a:lnTo>
                      <a:pt x="511" y="189"/>
                    </a:lnTo>
                    <a:lnTo>
                      <a:pt x="511" y="191"/>
                    </a:lnTo>
                    <a:lnTo>
                      <a:pt x="510" y="191"/>
                    </a:lnTo>
                    <a:lnTo>
                      <a:pt x="510" y="196"/>
                    </a:lnTo>
                    <a:lnTo>
                      <a:pt x="511" y="195"/>
                    </a:lnTo>
                    <a:lnTo>
                      <a:pt x="515" y="188"/>
                    </a:lnTo>
                    <a:lnTo>
                      <a:pt x="517" y="188"/>
                    </a:lnTo>
                    <a:lnTo>
                      <a:pt x="517" y="185"/>
                    </a:lnTo>
                    <a:lnTo>
                      <a:pt x="515" y="184"/>
                    </a:lnTo>
                    <a:lnTo>
                      <a:pt x="515" y="181"/>
                    </a:lnTo>
                    <a:lnTo>
                      <a:pt x="514" y="178"/>
                    </a:lnTo>
                    <a:lnTo>
                      <a:pt x="511" y="177"/>
                    </a:lnTo>
                    <a:lnTo>
                      <a:pt x="506" y="175"/>
                    </a:lnTo>
                    <a:lnTo>
                      <a:pt x="504" y="174"/>
                    </a:lnTo>
                    <a:lnTo>
                      <a:pt x="500" y="174"/>
                    </a:lnTo>
                    <a:lnTo>
                      <a:pt x="494" y="173"/>
                    </a:lnTo>
                    <a:lnTo>
                      <a:pt x="492" y="168"/>
                    </a:lnTo>
                    <a:lnTo>
                      <a:pt x="483" y="161"/>
                    </a:lnTo>
                    <a:lnTo>
                      <a:pt x="482" y="152"/>
                    </a:lnTo>
                    <a:lnTo>
                      <a:pt x="476" y="141"/>
                    </a:lnTo>
                    <a:lnTo>
                      <a:pt x="469" y="134"/>
                    </a:lnTo>
                    <a:lnTo>
                      <a:pt x="469" y="132"/>
                    </a:lnTo>
                    <a:lnTo>
                      <a:pt x="468" y="131"/>
                    </a:lnTo>
                    <a:lnTo>
                      <a:pt x="465" y="124"/>
                    </a:lnTo>
                    <a:lnTo>
                      <a:pt x="464" y="118"/>
                    </a:lnTo>
                    <a:lnTo>
                      <a:pt x="464" y="115"/>
                    </a:lnTo>
                    <a:lnTo>
                      <a:pt x="462" y="114"/>
                    </a:lnTo>
                    <a:lnTo>
                      <a:pt x="462" y="113"/>
                    </a:lnTo>
                    <a:lnTo>
                      <a:pt x="446" y="101"/>
                    </a:lnTo>
                    <a:lnTo>
                      <a:pt x="444" y="101"/>
                    </a:lnTo>
                    <a:lnTo>
                      <a:pt x="429" y="83"/>
                    </a:lnTo>
                    <a:lnTo>
                      <a:pt x="429" y="82"/>
                    </a:lnTo>
                    <a:lnTo>
                      <a:pt x="432" y="76"/>
                    </a:lnTo>
                    <a:lnTo>
                      <a:pt x="432" y="74"/>
                    </a:lnTo>
                    <a:lnTo>
                      <a:pt x="429" y="72"/>
                    </a:lnTo>
                    <a:lnTo>
                      <a:pt x="419" y="72"/>
                    </a:lnTo>
                    <a:lnTo>
                      <a:pt x="399" y="67"/>
                    </a:lnTo>
                    <a:lnTo>
                      <a:pt x="384" y="58"/>
                    </a:lnTo>
                    <a:lnTo>
                      <a:pt x="379" y="53"/>
                    </a:lnTo>
                    <a:lnTo>
                      <a:pt x="377" y="51"/>
                    </a:lnTo>
                    <a:lnTo>
                      <a:pt x="324" y="27"/>
                    </a:lnTo>
                    <a:lnTo>
                      <a:pt x="313" y="27"/>
                    </a:lnTo>
                    <a:lnTo>
                      <a:pt x="312" y="29"/>
                    </a:lnTo>
                    <a:lnTo>
                      <a:pt x="300" y="27"/>
                    </a:lnTo>
                    <a:lnTo>
                      <a:pt x="285" y="15"/>
                    </a:lnTo>
                    <a:lnTo>
                      <a:pt x="285" y="14"/>
                    </a:lnTo>
                    <a:lnTo>
                      <a:pt x="282" y="15"/>
                    </a:lnTo>
                    <a:lnTo>
                      <a:pt x="278" y="19"/>
                    </a:lnTo>
                    <a:lnTo>
                      <a:pt x="277" y="18"/>
                    </a:lnTo>
                    <a:lnTo>
                      <a:pt x="277" y="19"/>
                    </a:lnTo>
                    <a:lnTo>
                      <a:pt x="275" y="19"/>
                    </a:lnTo>
                    <a:lnTo>
                      <a:pt x="265" y="24"/>
                    </a:lnTo>
                    <a:lnTo>
                      <a:pt x="261" y="22"/>
                    </a:lnTo>
                    <a:lnTo>
                      <a:pt x="261" y="19"/>
                    </a:lnTo>
                    <a:lnTo>
                      <a:pt x="260" y="18"/>
                    </a:lnTo>
                    <a:lnTo>
                      <a:pt x="251" y="15"/>
                    </a:lnTo>
                    <a:lnTo>
                      <a:pt x="233" y="15"/>
                    </a:lnTo>
                    <a:lnTo>
                      <a:pt x="224" y="8"/>
                    </a:lnTo>
                    <a:lnTo>
                      <a:pt x="217" y="8"/>
                    </a:lnTo>
                    <a:lnTo>
                      <a:pt x="214" y="7"/>
                    </a:lnTo>
                    <a:lnTo>
                      <a:pt x="201" y="7"/>
                    </a:lnTo>
                    <a:lnTo>
                      <a:pt x="194" y="5"/>
                    </a:lnTo>
                    <a:lnTo>
                      <a:pt x="190" y="4"/>
                    </a:lnTo>
                    <a:lnTo>
                      <a:pt x="188" y="4"/>
                    </a:lnTo>
                    <a:lnTo>
                      <a:pt x="184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75" name="Freeform 1006">
                <a:extLst>
                  <a:ext uri="{FF2B5EF4-FFF2-40B4-BE49-F238E27FC236}">
                    <a16:creationId xmlns:a16="http://schemas.microsoft.com/office/drawing/2014/main" id="{A3362619-4CFF-DFA0-0FEB-BCB9226C11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7" y="2778"/>
                <a:ext cx="147" cy="174"/>
              </a:xfrm>
              <a:custGeom>
                <a:avLst/>
                <a:gdLst>
                  <a:gd name="T0" fmla="*/ 513 w 588"/>
                  <a:gd name="T1" fmla="*/ 16 h 696"/>
                  <a:gd name="T2" fmla="*/ 483 w 588"/>
                  <a:gd name="T3" fmla="*/ 4 h 696"/>
                  <a:gd name="T4" fmla="*/ 447 w 588"/>
                  <a:gd name="T5" fmla="*/ 9 h 696"/>
                  <a:gd name="T6" fmla="*/ 402 w 588"/>
                  <a:gd name="T7" fmla="*/ 94 h 696"/>
                  <a:gd name="T8" fmla="*/ 367 w 588"/>
                  <a:gd name="T9" fmla="*/ 118 h 696"/>
                  <a:gd name="T10" fmla="*/ 295 w 588"/>
                  <a:gd name="T11" fmla="*/ 119 h 696"/>
                  <a:gd name="T12" fmla="*/ 250 w 588"/>
                  <a:gd name="T13" fmla="*/ 125 h 696"/>
                  <a:gd name="T14" fmla="*/ 207 w 588"/>
                  <a:gd name="T15" fmla="*/ 162 h 696"/>
                  <a:gd name="T16" fmla="*/ 207 w 588"/>
                  <a:gd name="T17" fmla="*/ 195 h 696"/>
                  <a:gd name="T18" fmla="*/ 191 w 588"/>
                  <a:gd name="T19" fmla="*/ 204 h 696"/>
                  <a:gd name="T20" fmla="*/ 179 w 588"/>
                  <a:gd name="T21" fmla="*/ 190 h 696"/>
                  <a:gd name="T22" fmla="*/ 175 w 588"/>
                  <a:gd name="T23" fmla="*/ 210 h 696"/>
                  <a:gd name="T24" fmla="*/ 165 w 588"/>
                  <a:gd name="T25" fmla="*/ 196 h 696"/>
                  <a:gd name="T26" fmla="*/ 155 w 588"/>
                  <a:gd name="T27" fmla="*/ 215 h 696"/>
                  <a:gd name="T28" fmla="*/ 133 w 588"/>
                  <a:gd name="T29" fmla="*/ 217 h 696"/>
                  <a:gd name="T30" fmla="*/ 109 w 588"/>
                  <a:gd name="T31" fmla="*/ 207 h 696"/>
                  <a:gd name="T32" fmla="*/ 91 w 588"/>
                  <a:gd name="T33" fmla="*/ 264 h 696"/>
                  <a:gd name="T34" fmla="*/ 71 w 588"/>
                  <a:gd name="T35" fmla="*/ 296 h 696"/>
                  <a:gd name="T36" fmla="*/ 52 w 588"/>
                  <a:gd name="T37" fmla="*/ 316 h 696"/>
                  <a:gd name="T38" fmla="*/ 43 w 588"/>
                  <a:gd name="T39" fmla="*/ 340 h 696"/>
                  <a:gd name="T40" fmla="*/ 7 w 588"/>
                  <a:gd name="T41" fmla="*/ 342 h 696"/>
                  <a:gd name="T42" fmla="*/ 14 w 588"/>
                  <a:gd name="T43" fmla="*/ 379 h 696"/>
                  <a:gd name="T44" fmla="*/ 1 w 588"/>
                  <a:gd name="T45" fmla="*/ 415 h 696"/>
                  <a:gd name="T46" fmla="*/ 27 w 588"/>
                  <a:gd name="T47" fmla="*/ 436 h 696"/>
                  <a:gd name="T48" fmla="*/ 15 w 588"/>
                  <a:gd name="T49" fmla="*/ 472 h 696"/>
                  <a:gd name="T50" fmla="*/ 45 w 588"/>
                  <a:gd name="T51" fmla="*/ 536 h 696"/>
                  <a:gd name="T52" fmla="*/ 61 w 588"/>
                  <a:gd name="T53" fmla="*/ 593 h 696"/>
                  <a:gd name="T54" fmla="*/ 59 w 588"/>
                  <a:gd name="T55" fmla="*/ 625 h 696"/>
                  <a:gd name="T56" fmla="*/ 82 w 588"/>
                  <a:gd name="T57" fmla="*/ 661 h 696"/>
                  <a:gd name="T58" fmla="*/ 109 w 588"/>
                  <a:gd name="T59" fmla="*/ 658 h 696"/>
                  <a:gd name="T60" fmla="*/ 140 w 588"/>
                  <a:gd name="T61" fmla="*/ 694 h 696"/>
                  <a:gd name="T62" fmla="*/ 180 w 588"/>
                  <a:gd name="T63" fmla="*/ 644 h 696"/>
                  <a:gd name="T64" fmla="*/ 197 w 588"/>
                  <a:gd name="T65" fmla="*/ 647 h 696"/>
                  <a:gd name="T66" fmla="*/ 221 w 588"/>
                  <a:gd name="T67" fmla="*/ 665 h 696"/>
                  <a:gd name="T68" fmla="*/ 211 w 588"/>
                  <a:gd name="T69" fmla="*/ 644 h 696"/>
                  <a:gd name="T70" fmla="*/ 260 w 588"/>
                  <a:gd name="T71" fmla="*/ 594 h 696"/>
                  <a:gd name="T72" fmla="*/ 300 w 588"/>
                  <a:gd name="T73" fmla="*/ 566 h 696"/>
                  <a:gd name="T74" fmla="*/ 291 w 588"/>
                  <a:gd name="T75" fmla="*/ 534 h 696"/>
                  <a:gd name="T76" fmla="*/ 249 w 588"/>
                  <a:gd name="T77" fmla="*/ 489 h 696"/>
                  <a:gd name="T78" fmla="*/ 298 w 588"/>
                  <a:gd name="T79" fmla="*/ 443 h 696"/>
                  <a:gd name="T80" fmla="*/ 327 w 588"/>
                  <a:gd name="T81" fmla="*/ 459 h 696"/>
                  <a:gd name="T82" fmla="*/ 345 w 588"/>
                  <a:gd name="T83" fmla="*/ 445 h 696"/>
                  <a:gd name="T84" fmla="*/ 379 w 588"/>
                  <a:gd name="T85" fmla="*/ 416 h 696"/>
                  <a:gd name="T86" fmla="*/ 394 w 588"/>
                  <a:gd name="T87" fmla="*/ 356 h 696"/>
                  <a:gd name="T88" fmla="*/ 370 w 588"/>
                  <a:gd name="T89" fmla="*/ 354 h 696"/>
                  <a:gd name="T90" fmla="*/ 395 w 588"/>
                  <a:gd name="T91" fmla="*/ 340 h 696"/>
                  <a:gd name="T92" fmla="*/ 419 w 588"/>
                  <a:gd name="T93" fmla="*/ 303 h 696"/>
                  <a:gd name="T94" fmla="*/ 480 w 588"/>
                  <a:gd name="T95" fmla="*/ 268 h 696"/>
                  <a:gd name="T96" fmla="*/ 557 w 588"/>
                  <a:gd name="T97" fmla="*/ 271 h 696"/>
                  <a:gd name="T98" fmla="*/ 569 w 588"/>
                  <a:gd name="T99" fmla="*/ 295 h 696"/>
                  <a:gd name="T100" fmla="*/ 583 w 588"/>
                  <a:gd name="T101" fmla="*/ 278 h 696"/>
                  <a:gd name="T102" fmla="*/ 569 w 588"/>
                  <a:gd name="T103" fmla="*/ 250 h 696"/>
                  <a:gd name="T104" fmla="*/ 567 w 588"/>
                  <a:gd name="T105" fmla="*/ 213 h 696"/>
                  <a:gd name="T106" fmla="*/ 489 w 588"/>
                  <a:gd name="T107" fmla="*/ 218 h 696"/>
                  <a:gd name="T108" fmla="*/ 516 w 588"/>
                  <a:gd name="T109" fmla="*/ 160 h 696"/>
                  <a:gd name="T110" fmla="*/ 554 w 588"/>
                  <a:gd name="T111" fmla="*/ 140 h 696"/>
                  <a:gd name="T112" fmla="*/ 561 w 588"/>
                  <a:gd name="T113" fmla="*/ 98 h 696"/>
                  <a:gd name="T114" fmla="*/ 532 w 588"/>
                  <a:gd name="T115" fmla="*/ 56 h 696"/>
                  <a:gd name="T116" fmla="*/ 528 w 588"/>
                  <a:gd name="T117" fmla="*/ 41 h 6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588" h="696">
                    <a:moveTo>
                      <a:pt x="528" y="41"/>
                    </a:moveTo>
                    <a:lnTo>
                      <a:pt x="522" y="38"/>
                    </a:lnTo>
                    <a:lnTo>
                      <a:pt x="513" y="33"/>
                    </a:lnTo>
                    <a:lnTo>
                      <a:pt x="511" y="30"/>
                    </a:lnTo>
                    <a:lnTo>
                      <a:pt x="510" y="25"/>
                    </a:lnTo>
                    <a:lnTo>
                      <a:pt x="511" y="21"/>
                    </a:lnTo>
                    <a:lnTo>
                      <a:pt x="511" y="18"/>
                    </a:lnTo>
                    <a:lnTo>
                      <a:pt x="513" y="16"/>
                    </a:lnTo>
                    <a:lnTo>
                      <a:pt x="514" y="11"/>
                    </a:lnTo>
                    <a:lnTo>
                      <a:pt x="507" y="4"/>
                    </a:lnTo>
                    <a:lnTo>
                      <a:pt x="506" y="4"/>
                    </a:lnTo>
                    <a:lnTo>
                      <a:pt x="496" y="10"/>
                    </a:lnTo>
                    <a:lnTo>
                      <a:pt x="486" y="10"/>
                    </a:lnTo>
                    <a:lnTo>
                      <a:pt x="485" y="7"/>
                    </a:lnTo>
                    <a:lnTo>
                      <a:pt x="485" y="4"/>
                    </a:lnTo>
                    <a:lnTo>
                      <a:pt x="483" y="4"/>
                    </a:lnTo>
                    <a:lnTo>
                      <a:pt x="483" y="3"/>
                    </a:lnTo>
                    <a:lnTo>
                      <a:pt x="471" y="0"/>
                    </a:lnTo>
                    <a:lnTo>
                      <a:pt x="464" y="0"/>
                    </a:lnTo>
                    <a:lnTo>
                      <a:pt x="459" y="2"/>
                    </a:lnTo>
                    <a:lnTo>
                      <a:pt x="454" y="4"/>
                    </a:lnTo>
                    <a:lnTo>
                      <a:pt x="453" y="4"/>
                    </a:lnTo>
                    <a:lnTo>
                      <a:pt x="450" y="7"/>
                    </a:lnTo>
                    <a:lnTo>
                      <a:pt x="447" y="9"/>
                    </a:lnTo>
                    <a:lnTo>
                      <a:pt x="447" y="10"/>
                    </a:lnTo>
                    <a:lnTo>
                      <a:pt x="415" y="44"/>
                    </a:lnTo>
                    <a:lnTo>
                      <a:pt x="415" y="45"/>
                    </a:lnTo>
                    <a:lnTo>
                      <a:pt x="416" y="48"/>
                    </a:lnTo>
                    <a:lnTo>
                      <a:pt x="409" y="54"/>
                    </a:lnTo>
                    <a:lnTo>
                      <a:pt x="406" y="59"/>
                    </a:lnTo>
                    <a:lnTo>
                      <a:pt x="402" y="93"/>
                    </a:lnTo>
                    <a:lnTo>
                      <a:pt x="402" y="94"/>
                    </a:lnTo>
                    <a:lnTo>
                      <a:pt x="398" y="95"/>
                    </a:lnTo>
                    <a:lnTo>
                      <a:pt x="387" y="101"/>
                    </a:lnTo>
                    <a:lnTo>
                      <a:pt x="379" y="108"/>
                    </a:lnTo>
                    <a:lnTo>
                      <a:pt x="377" y="112"/>
                    </a:lnTo>
                    <a:lnTo>
                      <a:pt x="377" y="114"/>
                    </a:lnTo>
                    <a:lnTo>
                      <a:pt x="374" y="116"/>
                    </a:lnTo>
                    <a:lnTo>
                      <a:pt x="372" y="118"/>
                    </a:lnTo>
                    <a:lnTo>
                      <a:pt x="367" y="118"/>
                    </a:lnTo>
                    <a:lnTo>
                      <a:pt x="358" y="116"/>
                    </a:lnTo>
                    <a:lnTo>
                      <a:pt x="345" y="116"/>
                    </a:lnTo>
                    <a:lnTo>
                      <a:pt x="334" y="114"/>
                    </a:lnTo>
                    <a:lnTo>
                      <a:pt x="332" y="114"/>
                    </a:lnTo>
                    <a:lnTo>
                      <a:pt x="324" y="111"/>
                    </a:lnTo>
                    <a:lnTo>
                      <a:pt x="324" y="109"/>
                    </a:lnTo>
                    <a:lnTo>
                      <a:pt x="305" y="112"/>
                    </a:lnTo>
                    <a:lnTo>
                      <a:pt x="295" y="119"/>
                    </a:lnTo>
                    <a:lnTo>
                      <a:pt x="286" y="123"/>
                    </a:lnTo>
                    <a:lnTo>
                      <a:pt x="285" y="125"/>
                    </a:lnTo>
                    <a:lnTo>
                      <a:pt x="281" y="126"/>
                    </a:lnTo>
                    <a:lnTo>
                      <a:pt x="279" y="128"/>
                    </a:lnTo>
                    <a:lnTo>
                      <a:pt x="275" y="128"/>
                    </a:lnTo>
                    <a:lnTo>
                      <a:pt x="272" y="126"/>
                    </a:lnTo>
                    <a:lnTo>
                      <a:pt x="272" y="125"/>
                    </a:lnTo>
                    <a:lnTo>
                      <a:pt x="250" y="125"/>
                    </a:lnTo>
                    <a:lnTo>
                      <a:pt x="226" y="121"/>
                    </a:lnTo>
                    <a:lnTo>
                      <a:pt x="224" y="121"/>
                    </a:lnTo>
                    <a:lnTo>
                      <a:pt x="216" y="123"/>
                    </a:lnTo>
                    <a:lnTo>
                      <a:pt x="212" y="128"/>
                    </a:lnTo>
                    <a:lnTo>
                      <a:pt x="211" y="133"/>
                    </a:lnTo>
                    <a:lnTo>
                      <a:pt x="211" y="138"/>
                    </a:lnTo>
                    <a:lnTo>
                      <a:pt x="207" y="158"/>
                    </a:lnTo>
                    <a:lnTo>
                      <a:pt x="207" y="162"/>
                    </a:lnTo>
                    <a:lnTo>
                      <a:pt x="205" y="162"/>
                    </a:lnTo>
                    <a:lnTo>
                      <a:pt x="202" y="167"/>
                    </a:lnTo>
                    <a:lnTo>
                      <a:pt x="200" y="169"/>
                    </a:lnTo>
                    <a:lnTo>
                      <a:pt x="209" y="186"/>
                    </a:lnTo>
                    <a:lnTo>
                      <a:pt x="209" y="189"/>
                    </a:lnTo>
                    <a:lnTo>
                      <a:pt x="211" y="189"/>
                    </a:lnTo>
                    <a:lnTo>
                      <a:pt x="211" y="190"/>
                    </a:lnTo>
                    <a:lnTo>
                      <a:pt x="207" y="195"/>
                    </a:lnTo>
                    <a:lnTo>
                      <a:pt x="200" y="198"/>
                    </a:lnTo>
                    <a:lnTo>
                      <a:pt x="197" y="196"/>
                    </a:lnTo>
                    <a:lnTo>
                      <a:pt x="195" y="196"/>
                    </a:lnTo>
                    <a:lnTo>
                      <a:pt x="195" y="198"/>
                    </a:lnTo>
                    <a:lnTo>
                      <a:pt x="194" y="200"/>
                    </a:lnTo>
                    <a:lnTo>
                      <a:pt x="193" y="200"/>
                    </a:lnTo>
                    <a:lnTo>
                      <a:pt x="193" y="204"/>
                    </a:lnTo>
                    <a:lnTo>
                      <a:pt x="191" y="204"/>
                    </a:lnTo>
                    <a:lnTo>
                      <a:pt x="191" y="201"/>
                    </a:lnTo>
                    <a:lnTo>
                      <a:pt x="193" y="200"/>
                    </a:lnTo>
                    <a:lnTo>
                      <a:pt x="193" y="186"/>
                    </a:lnTo>
                    <a:lnTo>
                      <a:pt x="191" y="186"/>
                    </a:lnTo>
                    <a:lnTo>
                      <a:pt x="187" y="183"/>
                    </a:lnTo>
                    <a:lnTo>
                      <a:pt x="180" y="183"/>
                    </a:lnTo>
                    <a:lnTo>
                      <a:pt x="179" y="188"/>
                    </a:lnTo>
                    <a:lnTo>
                      <a:pt x="179" y="190"/>
                    </a:lnTo>
                    <a:lnTo>
                      <a:pt x="182" y="196"/>
                    </a:lnTo>
                    <a:lnTo>
                      <a:pt x="182" y="198"/>
                    </a:lnTo>
                    <a:lnTo>
                      <a:pt x="183" y="198"/>
                    </a:lnTo>
                    <a:lnTo>
                      <a:pt x="182" y="201"/>
                    </a:lnTo>
                    <a:lnTo>
                      <a:pt x="182" y="204"/>
                    </a:lnTo>
                    <a:lnTo>
                      <a:pt x="180" y="206"/>
                    </a:lnTo>
                    <a:lnTo>
                      <a:pt x="178" y="207"/>
                    </a:lnTo>
                    <a:lnTo>
                      <a:pt x="175" y="210"/>
                    </a:lnTo>
                    <a:lnTo>
                      <a:pt x="175" y="215"/>
                    </a:lnTo>
                    <a:lnTo>
                      <a:pt x="173" y="217"/>
                    </a:lnTo>
                    <a:lnTo>
                      <a:pt x="169" y="214"/>
                    </a:lnTo>
                    <a:lnTo>
                      <a:pt x="168" y="214"/>
                    </a:lnTo>
                    <a:lnTo>
                      <a:pt x="168" y="208"/>
                    </a:lnTo>
                    <a:lnTo>
                      <a:pt x="166" y="204"/>
                    </a:lnTo>
                    <a:lnTo>
                      <a:pt x="166" y="203"/>
                    </a:lnTo>
                    <a:lnTo>
                      <a:pt x="165" y="196"/>
                    </a:lnTo>
                    <a:lnTo>
                      <a:pt x="161" y="192"/>
                    </a:lnTo>
                    <a:lnTo>
                      <a:pt x="155" y="195"/>
                    </a:lnTo>
                    <a:lnTo>
                      <a:pt x="151" y="195"/>
                    </a:lnTo>
                    <a:lnTo>
                      <a:pt x="149" y="196"/>
                    </a:lnTo>
                    <a:lnTo>
                      <a:pt x="149" y="208"/>
                    </a:lnTo>
                    <a:lnTo>
                      <a:pt x="151" y="208"/>
                    </a:lnTo>
                    <a:lnTo>
                      <a:pt x="155" y="213"/>
                    </a:lnTo>
                    <a:lnTo>
                      <a:pt x="155" y="215"/>
                    </a:lnTo>
                    <a:lnTo>
                      <a:pt x="158" y="221"/>
                    </a:lnTo>
                    <a:lnTo>
                      <a:pt x="161" y="225"/>
                    </a:lnTo>
                    <a:lnTo>
                      <a:pt x="159" y="228"/>
                    </a:lnTo>
                    <a:lnTo>
                      <a:pt x="158" y="229"/>
                    </a:lnTo>
                    <a:lnTo>
                      <a:pt x="155" y="231"/>
                    </a:lnTo>
                    <a:lnTo>
                      <a:pt x="151" y="231"/>
                    </a:lnTo>
                    <a:lnTo>
                      <a:pt x="135" y="220"/>
                    </a:lnTo>
                    <a:lnTo>
                      <a:pt x="133" y="217"/>
                    </a:lnTo>
                    <a:lnTo>
                      <a:pt x="133" y="215"/>
                    </a:lnTo>
                    <a:lnTo>
                      <a:pt x="131" y="214"/>
                    </a:lnTo>
                    <a:lnTo>
                      <a:pt x="131" y="211"/>
                    </a:lnTo>
                    <a:lnTo>
                      <a:pt x="130" y="210"/>
                    </a:lnTo>
                    <a:lnTo>
                      <a:pt x="130" y="203"/>
                    </a:lnTo>
                    <a:lnTo>
                      <a:pt x="128" y="200"/>
                    </a:lnTo>
                    <a:lnTo>
                      <a:pt x="127" y="200"/>
                    </a:lnTo>
                    <a:lnTo>
                      <a:pt x="109" y="207"/>
                    </a:lnTo>
                    <a:lnTo>
                      <a:pt x="105" y="210"/>
                    </a:lnTo>
                    <a:lnTo>
                      <a:pt x="103" y="211"/>
                    </a:lnTo>
                    <a:lnTo>
                      <a:pt x="103" y="217"/>
                    </a:lnTo>
                    <a:lnTo>
                      <a:pt x="95" y="257"/>
                    </a:lnTo>
                    <a:lnTo>
                      <a:pt x="95" y="260"/>
                    </a:lnTo>
                    <a:lnTo>
                      <a:pt x="94" y="262"/>
                    </a:lnTo>
                    <a:lnTo>
                      <a:pt x="92" y="262"/>
                    </a:lnTo>
                    <a:lnTo>
                      <a:pt x="91" y="264"/>
                    </a:lnTo>
                    <a:lnTo>
                      <a:pt x="89" y="264"/>
                    </a:lnTo>
                    <a:lnTo>
                      <a:pt x="87" y="266"/>
                    </a:lnTo>
                    <a:lnTo>
                      <a:pt x="84" y="266"/>
                    </a:lnTo>
                    <a:lnTo>
                      <a:pt x="82" y="267"/>
                    </a:lnTo>
                    <a:lnTo>
                      <a:pt x="81" y="270"/>
                    </a:lnTo>
                    <a:lnTo>
                      <a:pt x="78" y="282"/>
                    </a:lnTo>
                    <a:lnTo>
                      <a:pt x="73" y="292"/>
                    </a:lnTo>
                    <a:lnTo>
                      <a:pt x="71" y="296"/>
                    </a:lnTo>
                    <a:lnTo>
                      <a:pt x="80" y="305"/>
                    </a:lnTo>
                    <a:lnTo>
                      <a:pt x="80" y="308"/>
                    </a:lnTo>
                    <a:lnTo>
                      <a:pt x="67" y="313"/>
                    </a:lnTo>
                    <a:lnTo>
                      <a:pt x="67" y="316"/>
                    </a:lnTo>
                    <a:lnTo>
                      <a:pt x="66" y="315"/>
                    </a:lnTo>
                    <a:lnTo>
                      <a:pt x="59" y="315"/>
                    </a:lnTo>
                    <a:lnTo>
                      <a:pt x="55" y="316"/>
                    </a:lnTo>
                    <a:lnTo>
                      <a:pt x="52" y="316"/>
                    </a:lnTo>
                    <a:lnTo>
                      <a:pt x="48" y="319"/>
                    </a:lnTo>
                    <a:lnTo>
                      <a:pt x="45" y="322"/>
                    </a:lnTo>
                    <a:lnTo>
                      <a:pt x="45" y="325"/>
                    </a:lnTo>
                    <a:lnTo>
                      <a:pt x="43" y="333"/>
                    </a:lnTo>
                    <a:lnTo>
                      <a:pt x="46" y="337"/>
                    </a:lnTo>
                    <a:lnTo>
                      <a:pt x="48" y="338"/>
                    </a:lnTo>
                    <a:lnTo>
                      <a:pt x="46" y="340"/>
                    </a:lnTo>
                    <a:lnTo>
                      <a:pt x="43" y="340"/>
                    </a:lnTo>
                    <a:lnTo>
                      <a:pt x="38" y="341"/>
                    </a:lnTo>
                    <a:lnTo>
                      <a:pt x="32" y="338"/>
                    </a:lnTo>
                    <a:lnTo>
                      <a:pt x="28" y="334"/>
                    </a:lnTo>
                    <a:lnTo>
                      <a:pt x="22" y="333"/>
                    </a:lnTo>
                    <a:lnTo>
                      <a:pt x="17" y="333"/>
                    </a:lnTo>
                    <a:lnTo>
                      <a:pt x="10" y="335"/>
                    </a:lnTo>
                    <a:lnTo>
                      <a:pt x="7" y="338"/>
                    </a:lnTo>
                    <a:lnTo>
                      <a:pt x="7" y="342"/>
                    </a:lnTo>
                    <a:lnTo>
                      <a:pt x="1" y="354"/>
                    </a:lnTo>
                    <a:lnTo>
                      <a:pt x="1" y="355"/>
                    </a:lnTo>
                    <a:lnTo>
                      <a:pt x="17" y="361"/>
                    </a:lnTo>
                    <a:lnTo>
                      <a:pt x="20" y="363"/>
                    </a:lnTo>
                    <a:lnTo>
                      <a:pt x="20" y="372"/>
                    </a:lnTo>
                    <a:lnTo>
                      <a:pt x="18" y="376"/>
                    </a:lnTo>
                    <a:lnTo>
                      <a:pt x="17" y="378"/>
                    </a:lnTo>
                    <a:lnTo>
                      <a:pt x="14" y="379"/>
                    </a:lnTo>
                    <a:lnTo>
                      <a:pt x="13" y="379"/>
                    </a:lnTo>
                    <a:lnTo>
                      <a:pt x="8" y="383"/>
                    </a:lnTo>
                    <a:lnTo>
                      <a:pt x="6" y="387"/>
                    </a:lnTo>
                    <a:lnTo>
                      <a:pt x="3" y="394"/>
                    </a:lnTo>
                    <a:lnTo>
                      <a:pt x="3" y="401"/>
                    </a:lnTo>
                    <a:lnTo>
                      <a:pt x="0" y="412"/>
                    </a:lnTo>
                    <a:lnTo>
                      <a:pt x="0" y="414"/>
                    </a:lnTo>
                    <a:lnTo>
                      <a:pt x="1" y="415"/>
                    </a:lnTo>
                    <a:lnTo>
                      <a:pt x="6" y="416"/>
                    </a:lnTo>
                    <a:lnTo>
                      <a:pt x="10" y="419"/>
                    </a:lnTo>
                    <a:lnTo>
                      <a:pt x="14" y="423"/>
                    </a:lnTo>
                    <a:lnTo>
                      <a:pt x="8" y="429"/>
                    </a:lnTo>
                    <a:lnTo>
                      <a:pt x="11" y="439"/>
                    </a:lnTo>
                    <a:lnTo>
                      <a:pt x="21" y="439"/>
                    </a:lnTo>
                    <a:lnTo>
                      <a:pt x="25" y="438"/>
                    </a:lnTo>
                    <a:lnTo>
                      <a:pt x="27" y="436"/>
                    </a:lnTo>
                    <a:lnTo>
                      <a:pt x="28" y="438"/>
                    </a:lnTo>
                    <a:lnTo>
                      <a:pt x="29" y="438"/>
                    </a:lnTo>
                    <a:lnTo>
                      <a:pt x="29" y="446"/>
                    </a:lnTo>
                    <a:lnTo>
                      <a:pt x="28" y="449"/>
                    </a:lnTo>
                    <a:lnTo>
                      <a:pt x="27" y="449"/>
                    </a:lnTo>
                    <a:lnTo>
                      <a:pt x="21" y="456"/>
                    </a:lnTo>
                    <a:lnTo>
                      <a:pt x="15" y="467"/>
                    </a:lnTo>
                    <a:lnTo>
                      <a:pt x="15" y="472"/>
                    </a:lnTo>
                    <a:lnTo>
                      <a:pt x="27" y="493"/>
                    </a:lnTo>
                    <a:lnTo>
                      <a:pt x="28" y="505"/>
                    </a:lnTo>
                    <a:lnTo>
                      <a:pt x="34" y="510"/>
                    </a:lnTo>
                    <a:lnTo>
                      <a:pt x="39" y="513"/>
                    </a:lnTo>
                    <a:lnTo>
                      <a:pt x="42" y="519"/>
                    </a:lnTo>
                    <a:lnTo>
                      <a:pt x="43" y="520"/>
                    </a:lnTo>
                    <a:lnTo>
                      <a:pt x="43" y="528"/>
                    </a:lnTo>
                    <a:lnTo>
                      <a:pt x="45" y="536"/>
                    </a:lnTo>
                    <a:lnTo>
                      <a:pt x="42" y="539"/>
                    </a:lnTo>
                    <a:lnTo>
                      <a:pt x="42" y="563"/>
                    </a:lnTo>
                    <a:lnTo>
                      <a:pt x="41" y="570"/>
                    </a:lnTo>
                    <a:lnTo>
                      <a:pt x="43" y="580"/>
                    </a:lnTo>
                    <a:lnTo>
                      <a:pt x="49" y="587"/>
                    </a:lnTo>
                    <a:lnTo>
                      <a:pt x="52" y="588"/>
                    </a:lnTo>
                    <a:lnTo>
                      <a:pt x="57" y="588"/>
                    </a:lnTo>
                    <a:lnTo>
                      <a:pt x="61" y="593"/>
                    </a:lnTo>
                    <a:lnTo>
                      <a:pt x="63" y="598"/>
                    </a:lnTo>
                    <a:lnTo>
                      <a:pt x="63" y="599"/>
                    </a:lnTo>
                    <a:lnTo>
                      <a:pt x="63" y="601"/>
                    </a:lnTo>
                    <a:lnTo>
                      <a:pt x="61" y="606"/>
                    </a:lnTo>
                    <a:lnTo>
                      <a:pt x="60" y="609"/>
                    </a:lnTo>
                    <a:lnTo>
                      <a:pt x="59" y="613"/>
                    </a:lnTo>
                    <a:lnTo>
                      <a:pt x="57" y="616"/>
                    </a:lnTo>
                    <a:lnTo>
                      <a:pt x="59" y="625"/>
                    </a:lnTo>
                    <a:lnTo>
                      <a:pt x="60" y="626"/>
                    </a:lnTo>
                    <a:lnTo>
                      <a:pt x="61" y="626"/>
                    </a:lnTo>
                    <a:lnTo>
                      <a:pt x="66" y="627"/>
                    </a:lnTo>
                    <a:lnTo>
                      <a:pt x="77" y="639"/>
                    </a:lnTo>
                    <a:lnTo>
                      <a:pt x="77" y="646"/>
                    </a:lnTo>
                    <a:lnTo>
                      <a:pt x="78" y="655"/>
                    </a:lnTo>
                    <a:lnTo>
                      <a:pt x="82" y="658"/>
                    </a:lnTo>
                    <a:lnTo>
                      <a:pt x="82" y="661"/>
                    </a:lnTo>
                    <a:lnTo>
                      <a:pt x="84" y="663"/>
                    </a:lnTo>
                    <a:lnTo>
                      <a:pt x="88" y="666"/>
                    </a:lnTo>
                    <a:lnTo>
                      <a:pt x="92" y="665"/>
                    </a:lnTo>
                    <a:lnTo>
                      <a:pt x="92" y="661"/>
                    </a:lnTo>
                    <a:lnTo>
                      <a:pt x="94" y="661"/>
                    </a:lnTo>
                    <a:lnTo>
                      <a:pt x="96" y="660"/>
                    </a:lnTo>
                    <a:lnTo>
                      <a:pt x="96" y="658"/>
                    </a:lnTo>
                    <a:lnTo>
                      <a:pt x="109" y="658"/>
                    </a:lnTo>
                    <a:lnTo>
                      <a:pt x="113" y="660"/>
                    </a:lnTo>
                    <a:lnTo>
                      <a:pt x="115" y="660"/>
                    </a:lnTo>
                    <a:lnTo>
                      <a:pt x="113" y="663"/>
                    </a:lnTo>
                    <a:lnTo>
                      <a:pt x="115" y="663"/>
                    </a:lnTo>
                    <a:lnTo>
                      <a:pt x="126" y="679"/>
                    </a:lnTo>
                    <a:lnTo>
                      <a:pt x="131" y="692"/>
                    </a:lnTo>
                    <a:lnTo>
                      <a:pt x="131" y="694"/>
                    </a:lnTo>
                    <a:lnTo>
                      <a:pt x="140" y="694"/>
                    </a:lnTo>
                    <a:lnTo>
                      <a:pt x="141" y="696"/>
                    </a:lnTo>
                    <a:lnTo>
                      <a:pt x="147" y="696"/>
                    </a:lnTo>
                    <a:lnTo>
                      <a:pt x="151" y="692"/>
                    </a:lnTo>
                    <a:lnTo>
                      <a:pt x="152" y="689"/>
                    </a:lnTo>
                    <a:lnTo>
                      <a:pt x="156" y="672"/>
                    </a:lnTo>
                    <a:lnTo>
                      <a:pt x="162" y="665"/>
                    </a:lnTo>
                    <a:lnTo>
                      <a:pt x="173" y="654"/>
                    </a:lnTo>
                    <a:lnTo>
                      <a:pt x="180" y="644"/>
                    </a:lnTo>
                    <a:lnTo>
                      <a:pt x="180" y="640"/>
                    </a:lnTo>
                    <a:lnTo>
                      <a:pt x="179" y="640"/>
                    </a:lnTo>
                    <a:lnTo>
                      <a:pt x="179" y="639"/>
                    </a:lnTo>
                    <a:lnTo>
                      <a:pt x="183" y="639"/>
                    </a:lnTo>
                    <a:lnTo>
                      <a:pt x="190" y="643"/>
                    </a:lnTo>
                    <a:lnTo>
                      <a:pt x="190" y="644"/>
                    </a:lnTo>
                    <a:lnTo>
                      <a:pt x="194" y="647"/>
                    </a:lnTo>
                    <a:lnTo>
                      <a:pt x="197" y="647"/>
                    </a:lnTo>
                    <a:lnTo>
                      <a:pt x="198" y="648"/>
                    </a:lnTo>
                    <a:lnTo>
                      <a:pt x="200" y="648"/>
                    </a:lnTo>
                    <a:lnTo>
                      <a:pt x="204" y="654"/>
                    </a:lnTo>
                    <a:lnTo>
                      <a:pt x="209" y="660"/>
                    </a:lnTo>
                    <a:lnTo>
                      <a:pt x="211" y="660"/>
                    </a:lnTo>
                    <a:lnTo>
                      <a:pt x="219" y="663"/>
                    </a:lnTo>
                    <a:lnTo>
                      <a:pt x="219" y="665"/>
                    </a:lnTo>
                    <a:lnTo>
                      <a:pt x="221" y="665"/>
                    </a:lnTo>
                    <a:lnTo>
                      <a:pt x="222" y="663"/>
                    </a:lnTo>
                    <a:lnTo>
                      <a:pt x="221" y="663"/>
                    </a:lnTo>
                    <a:lnTo>
                      <a:pt x="216" y="657"/>
                    </a:lnTo>
                    <a:lnTo>
                      <a:pt x="214" y="651"/>
                    </a:lnTo>
                    <a:lnTo>
                      <a:pt x="215" y="646"/>
                    </a:lnTo>
                    <a:lnTo>
                      <a:pt x="214" y="646"/>
                    </a:lnTo>
                    <a:lnTo>
                      <a:pt x="212" y="644"/>
                    </a:lnTo>
                    <a:lnTo>
                      <a:pt x="211" y="644"/>
                    </a:lnTo>
                    <a:lnTo>
                      <a:pt x="211" y="641"/>
                    </a:lnTo>
                    <a:lnTo>
                      <a:pt x="216" y="636"/>
                    </a:lnTo>
                    <a:lnTo>
                      <a:pt x="221" y="626"/>
                    </a:lnTo>
                    <a:lnTo>
                      <a:pt x="224" y="615"/>
                    </a:lnTo>
                    <a:lnTo>
                      <a:pt x="235" y="598"/>
                    </a:lnTo>
                    <a:lnTo>
                      <a:pt x="240" y="593"/>
                    </a:lnTo>
                    <a:lnTo>
                      <a:pt x="254" y="593"/>
                    </a:lnTo>
                    <a:lnTo>
                      <a:pt x="260" y="594"/>
                    </a:lnTo>
                    <a:lnTo>
                      <a:pt x="262" y="598"/>
                    </a:lnTo>
                    <a:lnTo>
                      <a:pt x="274" y="598"/>
                    </a:lnTo>
                    <a:lnTo>
                      <a:pt x="274" y="595"/>
                    </a:lnTo>
                    <a:lnTo>
                      <a:pt x="276" y="594"/>
                    </a:lnTo>
                    <a:lnTo>
                      <a:pt x="276" y="586"/>
                    </a:lnTo>
                    <a:lnTo>
                      <a:pt x="284" y="576"/>
                    </a:lnTo>
                    <a:lnTo>
                      <a:pt x="303" y="567"/>
                    </a:lnTo>
                    <a:lnTo>
                      <a:pt x="300" y="566"/>
                    </a:lnTo>
                    <a:lnTo>
                      <a:pt x="298" y="566"/>
                    </a:lnTo>
                    <a:lnTo>
                      <a:pt x="295" y="565"/>
                    </a:lnTo>
                    <a:lnTo>
                      <a:pt x="293" y="563"/>
                    </a:lnTo>
                    <a:lnTo>
                      <a:pt x="293" y="558"/>
                    </a:lnTo>
                    <a:lnTo>
                      <a:pt x="296" y="552"/>
                    </a:lnTo>
                    <a:lnTo>
                      <a:pt x="300" y="549"/>
                    </a:lnTo>
                    <a:lnTo>
                      <a:pt x="303" y="545"/>
                    </a:lnTo>
                    <a:lnTo>
                      <a:pt x="291" y="534"/>
                    </a:lnTo>
                    <a:lnTo>
                      <a:pt x="282" y="532"/>
                    </a:lnTo>
                    <a:lnTo>
                      <a:pt x="265" y="520"/>
                    </a:lnTo>
                    <a:lnTo>
                      <a:pt x="264" y="519"/>
                    </a:lnTo>
                    <a:lnTo>
                      <a:pt x="264" y="516"/>
                    </a:lnTo>
                    <a:lnTo>
                      <a:pt x="261" y="514"/>
                    </a:lnTo>
                    <a:lnTo>
                      <a:pt x="253" y="506"/>
                    </a:lnTo>
                    <a:lnTo>
                      <a:pt x="250" y="498"/>
                    </a:lnTo>
                    <a:lnTo>
                      <a:pt x="249" y="489"/>
                    </a:lnTo>
                    <a:lnTo>
                      <a:pt x="250" y="486"/>
                    </a:lnTo>
                    <a:lnTo>
                      <a:pt x="253" y="483"/>
                    </a:lnTo>
                    <a:lnTo>
                      <a:pt x="262" y="479"/>
                    </a:lnTo>
                    <a:lnTo>
                      <a:pt x="267" y="474"/>
                    </a:lnTo>
                    <a:lnTo>
                      <a:pt x="281" y="450"/>
                    </a:lnTo>
                    <a:lnTo>
                      <a:pt x="281" y="449"/>
                    </a:lnTo>
                    <a:lnTo>
                      <a:pt x="282" y="449"/>
                    </a:lnTo>
                    <a:lnTo>
                      <a:pt x="298" y="443"/>
                    </a:lnTo>
                    <a:lnTo>
                      <a:pt x="299" y="443"/>
                    </a:lnTo>
                    <a:lnTo>
                      <a:pt x="305" y="440"/>
                    </a:lnTo>
                    <a:lnTo>
                      <a:pt x="319" y="445"/>
                    </a:lnTo>
                    <a:lnTo>
                      <a:pt x="320" y="445"/>
                    </a:lnTo>
                    <a:lnTo>
                      <a:pt x="325" y="450"/>
                    </a:lnTo>
                    <a:lnTo>
                      <a:pt x="325" y="452"/>
                    </a:lnTo>
                    <a:lnTo>
                      <a:pt x="327" y="454"/>
                    </a:lnTo>
                    <a:lnTo>
                      <a:pt x="327" y="459"/>
                    </a:lnTo>
                    <a:lnTo>
                      <a:pt x="337" y="463"/>
                    </a:lnTo>
                    <a:lnTo>
                      <a:pt x="337" y="461"/>
                    </a:lnTo>
                    <a:lnTo>
                      <a:pt x="334" y="457"/>
                    </a:lnTo>
                    <a:lnTo>
                      <a:pt x="335" y="453"/>
                    </a:lnTo>
                    <a:lnTo>
                      <a:pt x="337" y="452"/>
                    </a:lnTo>
                    <a:lnTo>
                      <a:pt x="339" y="447"/>
                    </a:lnTo>
                    <a:lnTo>
                      <a:pt x="344" y="445"/>
                    </a:lnTo>
                    <a:lnTo>
                      <a:pt x="345" y="445"/>
                    </a:lnTo>
                    <a:lnTo>
                      <a:pt x="356" y="435"/>
                    </a:lnTo>
                    <a:lnTo>
                      <a:pt x="363" y="430"/>
                    </a:lnTo>
                    <a:lnTo>
                      <a:pt x="365" y="428"/>
                    </a:lnTo>
                    <a:lnTo>
                      <a:pt x="367" y="426"/>
                    </a:lnTo>
                    <a:lnTo>
                      <a:pt x="372" y="426"/>
                    </a:lnTo>
                    <a:lnTo>
                      <a:pt x="377" y="419"/>
                    </a:lnTo>
                    <a:lnTo>
                      <a:pt x="377" y="418"/>
                    </a:lnTo>
                    <a:lnTo>
                      <a:pt x="379" y="416"/>
                    </a:lnTo>
                    <a:lnTo>
                      <a:pt x="384" y="414"/>
                    </a:lnTo>
                    <a:lnTo>
                      <a:pt x="389" y="414"/>
                    </a:lnTo>
                    <a:lnTo>
                      <a:pt x="389" y="412"/>
                    </a:lnTo>
                    <a:lnTo>
                      <a:pt x="391" y="405"/>
                    </a:lnTo>
                    <a:lnTo>
                      <a:pt x="392" y="402"/>
                    </a:lnTo>
                    <a:lnTo>
                      <a:pt x="392" y="382"/>
                    </a:lnTo>
                    <a:lnTo>
                      <a:pt x="394" y="375"/>
                    </a:lnTo>
                    <a:lnTo>
                      <a:pt x="394" y="356"/>
                    </a:lnTo>
                    <a:lnTo>
                      <a:pt x="392" y="355"/>
                    </a:lnTo>
                    <a:lnTo>
                      <a:pt x="391" y="355"/>
                    </a:lnTo>
                    <a:lnTo>
                      <a:pt x="389" y="354"/>
                    </a:lnTo>
                    <a:lnTo>
                      <a:pt x="380" y="351"/>
                    </a:lnTo>
                    <a:lnTo>
                      <a:pt x="374" y="351"/>
                    </a:lnTo>
                    <a:lnTo>
                      <a:pt x="373" y="352"/>
                    </a:lnTo>
                    <a:lnTo>
                      <a:pt x="370" y="352"/>
                    </a:lnTo>
                    <a:lnTo>
                      <a:pt x="370" y="354"/>
                    </a:lnTo>
                    <a:lnTo>
                      <a:pt x="369" y="355"/>
                    </a:lnTo>
                    <a:lnTo>
                      <a:pt x="367" y="355"/>
                    </a:lnTo>
                    <a:lnTo>
                      <a:pt x="367" y="352"/>
                    </a:lnTo>
                    <a:lnTo>
                      <a:pt x="372" y="341"/>
                    </a:lnTo>
                    <a:lnTo>
                      <a:pt x="373" y="340"/>
                    </a:lnTo>
                    <a:lnTo>
                      <a:pt x="373" y="338"/>
                    </a:lnTo>
                    <a:lnTo>
                      <a:pt x="383" y="340"/>
                    </a:lnTo>
                    <a:lnTo>
                      <a:pt x="395" y="340"/>
                    </a:lnTo>
                    <a:lnTo>
                      <a:pt x="395" y="338"/>
                    </a:lnTo>
                    <a:lnTo>
                      <a:pt x="398" y="338"/>
                    </a:lnTo>
                    <a:lnTo>
                      <a:pt x="404" y="337"/>
                    </a:lnTo>
                    <a:lnTo>
                      <a:pt x="406" y="337"/>
                    </a:lnTo>
                    <a:lnTo>
                      <a:pt x="408" y="338"/>
                    </a:lnTo>
                    <a:lnTo>
                      <a:pt x="412" y="334"/>
                    </a:lnTo>
                    <a:lnTo>
                      <a:pt x="413" y="329"/>
                    </a:lnTo>
                    <a:lnTo>
                      <a:pt x="419" y="303"/>
                    </a:lnTo>
                    <a:lnTo>
                      <a:pt x="420" y="302"/>
                    </a:lnTo>
                    <a:lnTo>
                      <a:pt x="420" y="298"/>
                    </a:lnTo>
                    <a:lnTo>
                      <a:pt x="418" y="295"/>
                    </a:lnTo>
                    <a:lnTo>
                      <a:pt x="418" y="291"/>
                    </a:lnTo>
                    <a:lnTo>
                      <a:pt x="471" y="288"/>
                    </a:lnTo>
                    <a:lnTo>
                      <a:pt x="472" y="287"/>
                    </a:lnTo>
                    <a:lnTo>
                      <a:pt x="472" y="285"/>
                    </a:lnTo>
                    <a:lnTo>
                      <a:pt x="480" y="268"/>
                    </a:lnTo>
                    <a:lnTo>
                      <a:pt x="499" y="249"/>
                    </a:lnTo>
                    <a:lnTo>
                      <a:pt x="500" y="249"/>
                    </a:lnTo>
                    <a:lnTo>
                      <a:pt x="503" y="250"/>
                    </a:lnTo>
                    <a:lnTo>
                      <a:pt x="518" y="255"/>
                    </a:lnTo>
                    <a:lnTo>
                      <a:pt x="529" y="262"/>
                    </a:lnTo>
                    <a:lnTo>
                      <a:pt x="543" y="270"/>
                    </a:lnTo>
                    <a:lnTo>
                      <a:pt x="553" y="270"/>
                    </a:lnTo>
                    <a:lnTo>
                      <a:pt x="557" y="271"/>
                    </a:lnTo>
                    <a:lnTo>
                      <a:pt x="561" y="271"/>
                    </a:lnTo>
                    <a:lnTo>
                      <a:pt x="561" y="273"/>
                    </a:lnTo>
                    <a:lnTo>
                      <a:pt x="564" y="275"/>
                    </a:lnTo>
                    <a:lnTo>
                      <a:pt x="564" y="277"/>
                    </a:lnTo>
                    <a:lnTo>
                      <a:pt x="566" y="284"/>
                    </a:lnTo>
                    <a:lnTo>
                      <a:pt x="567" y="287"/>
                    </a:lnTo>
                    <a:lnTo>
                      <a:pt x="567" y="295"/>
                    </a:lnTo>
                    <a:lnTo>
                      <a:pt x="569" y="295"/>
                    </a:lnTo>
                    <a:lnTo>
                      <a:pt x="574" y="294"/>
                    </a:lnTo>
                    <a:lnTo>
                      <a:pt x="577" y="292"/>
                    </a:lnTo>
                    <a:lnTo>
                      <a:pt x="577" y="291"/>
                    </a:lnTo>
                    <a:lnTo>
                      <a:pt x="578" y="289"/>
                    </a:lnTo>
                    <a:lnTo>
                      <a:pt x="580" y="289"/>
                    </a:lnTo>
                    <a:lnTo>
                      <a:pt x="581" y="287"/>
                    </a:lnTo>
                    <a:lnTo>
                      <a:pt x="580" y="285"/>
                    </a:lnTo>
                    <a:lnTo>
                      <a:pt x="583" y="278"/>
                    </a:lnTo>
                    <a:lnTo>
                      <a:pt x="588" y="273"/>
                    </a:lnTo>
                    <a:lnTo>
                      <a:pt x="585" y="268"/>
                    </a:lnTo>
                    <a:lnTo>
                      <a:pt x="581" y="264"/>
                    </a:lnTo>
                    <a:lnTo>
                      <a:pt x="577" y="264"/>
                    </a:lnTo>
                    <a:lnTo>
                      <a:pt x="571" y="262"/>
                    </a:lnTo>
                    <a:lnTo>
                      <a:pt x="569" y="260"/>
                    </a:lnTo>
                    <a:lnTo>
                      <a:pt x="567" y="259"/>
                    </a:lnTo>
                    <a:lnTo>
                      <a:pt x="569" y="250"/>
                    </a:lnTo>
                    <a:lnTo>
                      <a:pt x="569" y="243"/>
                    </a:lnTo>
                    <a:lnTo>
                      <a:pt x="566" y="238"/>
                    </a:lnTo>
                    <a:lnTo>
                      <a:pt x="564" y="232"/>
                    </a:lnTo>
                    <a:lnTo>
                      <a:pt x="569" y="224"/>
                    </a:lnTo>
                    <a:lnTo>
                      <a:pt x="571" y="214"/>
                    </a:lnTo>
                    <a:lnTo>
                      <a:pt x="571" y="211"/>
                    </a:lnTo>
                    <a:lnTo>
                      <a:pt x="569" y="213"/>
                    </a:lnTo>
                    <a:lnTo>
                      <a:pt x="567" y="213"/>
                    </a:lnTo>
                    <a:lnTo>
                      <a:pt x="550" y="218"/>
                    </a:lnTo>
                    <a:lnTo>
                      <a:pt x="542" y="224"/>
                    </a:lnTo>
                    <a:lnTo>
                      <a:pt x="516" y="220"/>
                    </a:lnTo>
                    <a:lnTo>
                      <a:pt x="513" y="220"/>
                    </a:lnTo>
                    <a:lnTo>
                      <a:pt x="509" y="221"/>
                    </a:lnTo>
                    <a:lnTo>
                      <a:pt x="504" y="220"/>
                    </a:lnTo>
                    <a:lnTo>
                      <a:pt x="492" y="218"/>
                    </a:lnTo>
                    <a:lnTo>
                      <a:pt x="489" y="218"/>
                    </a:lnTo>
                    <a:lnTo>
                      <a:pt x="486" y="217"/>
                    </a:lnTo>
                    <a:lnTo>
                      <a:pt x="486" y="215"/>
                    </a:lnTo>
                    <a:lnTo>
                      <a:pt x="485" y="215"/>
                    </a:lnTo>
                    <a:lnTo>
                      <a:pt x="485" y="214"/>
                    </a:lnTo>
                    <a:lnTo>
                      <a:pt x="483" y="214"/>
                    </a:lnTo>
                    <a:lnTo>
                      <a:pt x="485" y="213"/>
                    </a:lnTo>
                    <a:lnTo>
                      <a:pt x="487" y="198"/>
                    </a:lnTo>
                    <a:lnTo>
                      <a:pt x="516" y="160"/>
                    </a:lnTo>
                    <a:lnTo>
                      <a:pt x="517" y="157"/>
                    </a:lnTo>
                    <a:lnTo>
                      <a:pt x="518" y="157"/>
                    </a:lnTo>
                    <a:lnTo>
                      <a:pt x="522" y="154"/>
                    </a:lnTo>
                    <a:lnTo>
                      <a:pt x="535" y="138"/>
                    </a:lnTo>
                    <a:lnTo>
                      <a:pt x="540" y="136"/>
                    </a:lnTo>
                    <a:lnTo>
                      <a:pt x="546" y="136"/>
                    </a:lnTo>
                    <a:lnTo>
                      <a:pt x="550" y="138"/>
                    </a:lnTo>
                    <a:lnTo>
                      <a:pt x="554" y="140"/>
                    </a:lnTo>
                    <a:lnTo>
                      <a:pt x="559" y="138"/>
                    </a:lnTo>
                    <a:lnTo>
                      <a:pt x="564" y="129"/>
                    </a:lnTo>
                    <a:lnTo>
                      <a:pt x="564" y="126"/>
                    </a:lnTo>
                    <a:lnTo>
                      <a:pt x="566" y="125"/>
                    </a:lnTo>
                    <a:lnTo>
                      <a:pt x="564" y="123"/>
                    </a:lnTo>
                    <a:lnTo>
                      <a:pt x="564" y="121"/>
                    </a:lnTo>
                    <a:lnTo>
                      <a:pt x="561" y="109"/>
                    </a:lnTo>
                    <a:lnTo>
                      <a:pt x="561" y="98"/>
                    </a:lnTo>
                    <a:lnTo>
                      <a:pt x="543" y="93"/>
                    </a:lnTo>
                    <a:lnTo>
                      <a:pt x="542" y="90"/>
                    </a:lnTo>
                    <a:lnTo>
                      <a:pt x="533" y="83"/>
                    </a:lnTo>
                    <a:lnTo>
                      <a:pt x="538" y="74"/>
                    </a:lnTo>
                    <a:lnTo>
                      <a:pt x="538" y="70"/>
                    </a:lnTo>
                    <a:lnTo>
                      <a:pt x="536" y="66"/>
                    </a:lnTo>
                    <a:lnTo>
                      <a:pt x="533" y="62"/>
                    </a:lnTo>
                    <a:lnTo>
                      <a:pt x="532" y="56"/>
                    </a:lnTo>
                    <a:lnTo>
                      <a:pt x="532" y="49"/>
                    </a:lnTo>
                    <a:lnTo>
                      <a:pt x="533" y="45"/>
                    </a:lnTo>
                    <a:lnTo>
                      <a:pt x="542" y="37"/>
                    </a:lnTo>
                    <a:lnTo>
                      <a:pt x="536" y="37"/>
                    </a:lnTo>
                    <a:lnTo>
                      <a:pt x="535" y="38"/>
                    </a:lnTo>
                    <a:lnTo>
                      <a:pt x="532" y="38"/>
                    </a:lnTo>
                    <a:lnTo>
                      <a:pt x="532" y="41"/>
                    </a:lnTo>
                    <a:lnTo>
                      <a:pt x="528" y="4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76" name="Freeform 1007">
                <a:extLst>
                  <a:ext uri="{FF2B5EF4-FFF2-40B4-BE49-F238E27FC236}">
                    <a16:creationId xmlns:a16="http://schemas.microsoft.com/office/drawing/2014/main" id="{276DE66A-A9C5-718B-4A03-F5210DC061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5" y="2822"/>
                <a:ext cx="76" cy="141"/>
              </a:xfrm>
              <a:custGeom>
                <a:avLst/>
                <a:gdLst>
                  <a:gd name="T0" fmla="*/ 61 w 306"/>
                  <a:gd name="T1" fmla="*/ 35 h 566"/>
                  <a:gd name="T2" fmla="*/ 59 w 306"/>
                  <a:gd name="T3" fmla="*/ 74 h 566"/>
                  <a:gd name="T4" fmla="*/ 75 w 306"/>
                  <a:gd name="T5" fmla="*/ 92 h 566"/>
                  <a:gd name="T6" fmla="*/ 68 w 306"/>
                  <a:gd name="T7" fmla="*/ 113 h 566"/>
                  <a:gd name="T8" fmla="*/ 57 w 306"/>
                  <a:gd name="T9" fmla="*/ 111 h 566"/>
                  <a:gd name="T10" fmla="*/ 47 w 306"/>
                  <a:gd name="T11" fmla="*/ 95 h 566"/>
                  <a:gd name="T12" fmla="*/ 22 w 306"/>
                  <a:gd name="T13" fmla="*/ 130 h 566"/>
                  <a:gd name="T14" fmla="*/ 30 w 306"/>
                  <a:gd name="T15" fmla="*/ 157 h 566"/>
                  <a:gd name="T16" fmla="*/ 39 w 306"/>
                  <a:gd name="T17" fmla="*/ 217 h 566"/>
                  <a:gd name="T18" fmla="*/ 32 w 306"/>
                  <a:gd name="T19" fmla="*/ 229 h 566"/>
                  <a:gd name="T20" fmla="*/ 21 w 306"/>
                  <a:gd name="T21" fmla="*/ 242 h 566"/>
                  <a:gd name="T22" fmla="*/ 67 w 306"/>
                  <a:gd name="T23" fmla="*/ 266 h 566"/>
                  <a:gd name="T24" fmla="*/ 59 w 306"/>
                  <a:gd name="T25" fmla="*/ 292 h 566"/>
                  <a:gd name="T26" fmla="*/ 71 w 306"/>
                  <a:gd name="T27" fmla="*/ 322 h 566"/>
                  <a:gd name="T28" fmla="*/ 102 w 306"/>
                  <a:gd name="T29" fmla="*/ 352 h 566"/>
                  <a:gd name="T30" fmla="*/ 93 w 306"/>
                  <a:gd name="T31" fmla="*/ 380 h 566"/>
                  <a:gd name="T32" fmla="*/ 46 w 306"/>
                  <a:gd name="T33" fmla="*/ 396 h 566"/>
                  <a:gd name="T34" fmla="*/ 25 w 306"/>
                  <a:gd name="T35" fmla="*/ 405 h 566"/>
                  <a:gd name="T36" fmla="*/ 1 w 306"/>
                  <a:gd name="T37" fmla="*/ 412 h 566"/>
                  <a:gd name="T38" fmla="*/ 29 w 306"/>
                  <a:gd name="T39" fmla="*/ 430 h 566"/>
                  <a:gd name="T40" fmla="*/ 73 w 306"/>
                  <a:gd name="T41" fmla="*/ 433 h 566"/>
                  <a:gd name="T42" fmla="*/ 78 w 306"/>
                  <a:gd name="T43" fmla="*/ 451 h 566"/>
                  <a:gd name="T44" fmla="*/ 81 w 306"/>
                  <a:gd name="T45" fmla="*/ 521 h 566"/>
                  <a:gd name="T46" fmla="*/ 71 w 306"/>
                  <a:gd name="T47" fmla="*/ 541 h 566"/>
                  <a:gd name="T48" fmla="*/ 104 w 306"/>
                  <a:gd name="T49" fmla="*/ 566 h 566"/>
                  <a:gd name="T50" fmla="*/ 123 w 306"/>
                  <a:gd name="T51" fmla="*/ 538 h 566"/>
                  <a:gd name="T52" fmla="*/ 135 w 306"/>
                  <a:gd name="T53" fmla="*/ 523 h 566"/>
                  <a:gd name="T54" fmla="*/ 159 w 306"/>
                  <a:gd name="T55" fmla="*/ 510 h 566"/>
                  <a:gd name="T56" fmla="*/ 177 w 306"/>
                  <a:gd name="T57" fmla="*/ 499 h 566"/>
                  <a:gd name="T58" fmla="*/ 174 w 306"/>
                  <a:gd name="T59" fmla="*/ 472 h 566"/>
                  <a:gd name="T60" fmla="*/ 193 w 306"/>
                  <a:gd name="T61" fmla="*/ 457 h 566"/>
                  <a:gd name="T62" fmla="*/ 222 w 306"/>
                  <a:gd name="T63" fmla="*/ 471 h 566"/>
                  <a:gd name="T64" fmla="*/ 244 w 306"/>
                  <a:gd name="T65" fmla="*/ 492 h 566"/>
                  <a:gd name="T66" fmla="*/ 272 w 306"/>
                  <a:gd name="T67" fmla="*/ 475 h 566"/>
                  <a:gd name="T68" fmla="*/ 280 w 306"/>
                  <a:gd name="T69" fmla="*/ 456 h 566"/>
                  <a:gd name="T70" fmla="*/ 276 w 306"/>
                  <a:gd name="T71" fmla="*/ 440 h 566"/>
                  <a:gd name="T72" fmla="*/ 257 w 306"/>
                  <a:gd name="T73" fmla="*/ 436 h 566"/>
                  <a:gd name="T74" fmla="*/ 217 w 306"/>
                  <a:gd name="T75" fmla="*/ 417 h 566"/>
                  <a:gd name="T76" fmla="*/ 234 w 306"/>
                  <a:gd name="T77" fmla="*/ 391 h 566"/>
                  <a:gd name="T78" fmla="*/ 247 w 306"/>
                  <a:gd name="T79" fmla="*/ 367 h 566"/>
                  <a:gd name="T80" fmla="*/ 261 w 306"/>
                  <a:gd name="T81" fmla="*/ 351 h 566"/>
                  <a:gd name="T82" fmla="*/ 269 w 306"/>
                  <a:gd name="T83" fmla="*/ 276 h 566"/>
                  <a:gd name="T84" fmla="*/ 284 w 306"/>
                  <a:gd name="T85" fmla="*/ 269 h 566"/>
                  <a:gd name="T86" fmla="*/ 294 w 306"/>
                  <a:gd name="T87" fmla="*/ 280 h 566"/>
                  <a:gd name="T88" fmla="*/ 300 w 306"/>
                  <a:gd name="T89" fmla="*/ 218 h 566"/>
                  <a:gd name="T90" fmla="*/ 287 w 306"/>
                  <a:gd name="T91" fmla="*/ 210 h 566"/>
                  <a:gd name="T92" fmla="*/ 246 w 306"/>
                  <a:gd name="T93" fmla="*/ 226 h 566"/>
                  <a:gd name="T94" fmla="*/ 217 w 306"/>
                  <a:gd name="T95" fmla="*/ 196 h 566"/>
                  <a:gd name="T96" fmla="*/ 222 w 306"/>
                  <a:gd name="T97" fmla="*/ 182 h 566"/>
                  <a:gd name="T98" fmla="*/ 229 w 306"/>
                  <a:gd name="T99" fmla="*/ 151 h 566"/>
                  <a:gd name="T100" fmla="*/ 207 w 306"/>
                  <a:gd name="T101" fmla="*/ 140 h 566"/>
                  <a:gd name="T102" fmla="*/ 159 w 306"/>
                  <a:gd name="T103" fmla="*/ 109 h 566"/>
                  <a:gd name="T104" fmla="*/ 141 w 306"/>
                  <a:gd name="T105" fmla="*/ 99 h 566"/>
                  <a:gd name="T106" fmla="*/ 123 w 306"/>
                  <a:gd name="T107" fmla="*/ 63 h 566"/>
                  <a:gd name="T108" fmla="*/ 150 w 306"/>
                  <a:gd name="T109" fmla="*/ 14 h 566"/>
                  <a:gd name="T110" fmla="*/ 137 w 306"/>
                  <a:gd name="T111" fmla="*/ 2 h 566"/>
                  <a:gd name="T112" fmla="*/ 116 w 306"/>
                  <a:gd name="T113" fmla="*/ 25 h 566"/>
                  <a:gd name="T114" fmla="*/ 100 w 306"/>
                  <a:gd name="T115" fmla="*/ 12 h 5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06" h="566">
                    <a:moveTo>
                      <a:pt x="88" y="0"/>
                    </a:moveTo>
                    <a:lnTo>
                      <a:pt x="86" y="0"/>
                    </a:lnTo>
                    <a:lnTo>
                      <a:pt x="64" y="30"/>
                    </a:lnTo>
                    <a:lnTo>
                      <a:pt x="63" y="30"/>
                    </a:lnTo>
                    <a:lnTo>
                      <a:pt x="61" y="32"/>
                    </a:lnTo>
                    <a:lnTo>
                      <a:pt x="61" y="35"/>
                    </a:lnTo>
                    <a:lnTo>
                      <a:pt x="61" y="38"/>
                    </a:lnTo>
                    <a:lnTo>
                      <a:pt x="59" y="48"/>
                    </a:lnTo>
                    <a:lnTo>
                      <a:pt x="54" y="56"/>
                    </a:lnTo>
                    <a:lnTo>
                      <a:pt x="56" y="62"/>
                    </a:lnTo>
                    <a:lnTo>
                      <a:pt x="59" y="67"/>
                    </a:lnTo>
                    <a:lnTo>
                      <a:pt x="59" y="74"/>
                    </a:lnTo>
                    <a:lnTo>
                      <a:pt x="57" y="83"/>
                    </a:lnTo>
                    <a:lnTo>
                      <a:pt x="59" y="84"/>
                    </a:lnTo>
                    <a:lnTo>
                      <a:pt x="61" y="86"/>
                    </a:lnTo>
                    <a:lnTo>
                      <a:pt x="67" y="88"/>
                    </a:lnTo>
                    <a:lnTo>
                      <a:pt x="71" y="88"/>
                    </a:lnTo>
                    <a:lnTo>
                      <a:pt x="75" y="92"/>
                    </a:lnTo>
                    <a:lnTo>
                      <a:pt x="78" y="97"/>
                    </a:lnTo>
                    <a:lnTo>
                      <a:pt x="73" y="102"/>
                    </a:lnTo>
                    <a:lnTo>
                      <a:pt x="70" y="109"/>
                    </a:lnTo>
                    <a:lnTo>
                      <a:pt x="71" y="111"/>
                    </a:lnTo>
                    <a:lnTo>
                      <a:pt x="70" y="113"/>
                    </a:lnTo>
                    <a:lnTo>
                      <a:pt x="68" y="113"/>
                    </a:lnTo>
                    <a:lnTo>
                      <a:pt x="67" y="115"/>
                    </a:lnTo>
                    <a:lnTo>
                      <a:pt x="67" y="116"/>
                    </a:lnTo>
                    <a:lnTo>
                      <a:pt x="64" y="118"/>
                    </a:lnTo>
                    <a:lnTo>
                      <a:pt x="59" y="119"/>
                    </a:lnTo>
                    <a:lnTo>
                      <a:pt x="57" y="119"/>
                    </a:lnTo>
                    <a:lnTo>
                      <a:pt x="57" y="111"/>
                    </a:lnTo>
                    <a:lnTo>
                      <a:pt x="56" y="108"/>
                    </a:lnTo>
                    <a:lnTo>
                      <a:pt x="54" y="101"/>
                    </a:lnTo>
                    <a:lnTo>
                      <a:pt x="54" y="99"/>
                    </a:lnTo>
                    <a:lnTo>
                      <a:pt x="51" y="97"/>
                    </a:lnTo>
                    <a:lnTo>
                      <a:pt x="51" y="95"/>
                    </a:lnTo>
                    <a:lnTo>
                      <a:pt x="47" y="95"/>
                    </a:lnTo>
                    <a:lnTo>
                      <a:pt x="43" y="94"/>
                    </a:lnTo>
                    <a:lnTo>
                      <a:pt x="33" y="94"/>
                    </a:lnTo>
                    <a:lnTo>
                      <a:pt x="33" y="97"/>
                    </a:lnTo>
                    <a:lnTo>
                      <a:pt x="26" y="120"/>
                    </a:lnTo>
                    <a:lnTo>
                      <a:pt x="25" y="122"/>
                    </a:lnTo>
                    <a:lnTo>
                      <a:pt x="22" y="130"/>
                    </a:lnTo>
                    <a:lnTo>
                      <a:pt x="22" y="133"/>
                    </a:lnTo>
                    <a:lnTo>
                      <a:pt x="23" y="134"/>
                    </a:lnTo>
                    <a:lnTo>
                      <a:pt x="26" y="143"/>
                    </a:lnTo>
                    <a:lnTo>
                      <a:pt x="29" y="149"/>
                    </a:lnTo>
                    <a:lnTo>
                      <a:pt x="30" y="153"/>
                    </a:lnTo>
                    <a:lnTo>
                      <a:pt x="30" y="157"/>
                    </a:lnTo>
                    <a:lnTo>
                      <a:pt x="28" y="164"/>
                    </a:lnTo>
                    <a:lnTo>
                      <a:pt x="26" y="165"/>
                    </a:lnTo>
                    <a:lnTo>
                      <a:pt x="22" y="175"/>
                    </a:lnTo>
                    <a:lnTo>
                      <a:pt x="33" y="203"/>
                    </a:lnTo>
                    <a:lnTo>
                      <a:pt x="33" y="206"/>
                    </a:lnTo>
                    <a:lnTo>
                      <a:pt x="39" y="217"/>
                    </a:lnTo>
                    <a:lnTo>
                      <a:pt x="40" y="222"/>
                    </a:lnTo>
                    <a:lnTo>
                      <a:pt x="42" y="222"/>
                    </a:lnTo>
                    <a:lnTo>
                      <a:pt x="42" y="224"/>
                    </a:lnTo>
                    <a:lnTo>
                      <a:pt x="40" y="224"/>
                    </a:lnTo>
                    <a:lnTo>
                      <a:pt x="35" y="228"/>
                    </a:lnTo>
                    <a:lnTo>
                      <a:pt x="32" y="229"/>
                    </a:lnTo>
                    <a:lnTo>
                      <a:pt x="29" y="229"/>
                    </a:lnTo>
                    <a:lnTo>
                      <a:pt x="28" y="231"/>
                    </a:lnTo>
                    <a:lnTo>
                      <a:pt x="26" y="231"/>
                    </a:lnTo>
                    <a:lnTo>
                      <a:pt x="23" y="236"/>
                    </a:lnTo>
                    <a:lnTo>
                      <a:pt x="22" y="240"/>
                    </a:lnTo>
                    <a:lnTo>
                      <a:pt x="21" y="242"/>
                    </a:lnTo>
                    <a:lnTo>
                      <a:pt x="28" y="252"/>
                    </a:lnTo>
                    <a:lnTo>
                      <a:pt x="28" y="253"/>
                    </a:lnTo>
                    <a:lnTo>
                      <a:pt x="29" y="253"/>
                    </a:lnTo>
                    <a:lnTo>
                      <a:pt x="54" y="246"/>
                    </a:lnTo>
                    <a:lnTo>
                      <a:pt x="59" y="250"/>
                    </a:lnTo>
                    <a:lnTo>
                      <a:pt x="67" y="266"/>
                    </a:lnTo>
                    <a:lnTo>
                      <a:pt x="68" y="266"/>
                    </a:lnTo>
                    <a:lnTo>
                      <a:pt x="68" y="270"/>
                    </a:lnTo>
                    <a:lnTo>
                      <a:pt x="67" y="271"/>
                    </a:lnTo>
                    <a:lnTo>
                      <a:pt x="68" y="273"/>
                    </a:lnTo>
                    <a:lnTo>
                      <a:pt x="61" y="289"/>
                    </a:lnTo>
                    <a:lnTo>
                      <a:pt x="59" y="292"/>
                    </a:lnTo>
                    <a:lnTo>
                      <a:pt x="59" y="296"/>
                    </a:lnTo>
                    <a:lnTo>
                      <a:pt x="60" y="296"/>
                    </a:lnTo>
                    <a:lnTo>
                      <a:pt x="75" y="312"/>
                    </a:lnTo>
                    <a:lnTo>
                      <a:pt x="75" y="316"/>
                    </a:lnTo>
                    <a:lnTo>
                      <a:pt x="73" y="319"/>
                    </a:lnTo>
                    <a:lnTo>
                      <a:pt x="71" y="322"/>
                    </a:lnTo>
                    <a:lnTo>
                      <a:pt x="71" y="323"/>
                    </a:lnTo>
                    <a:lnTo>
                      <a:pt x="73" y="323"/>
                    </a:lnTo>
                    <a:lnTo>
                      <a:pt x="78" y="331"/>
                    </a:lnTo>
                    <a:lnTo>
                      <a:pt x="100" y="350"/>
                    </a:lnTo>
                    <a:lnTo>
                      <a:pt x="102" y="350"/>
                    </a:lnTo>
                    <a:lnTo>
                      <a:pt x="102" y="352"/>
                    </a:lnTo>
                    <a:lnTo>
                      <a:pt x="96" y="359"/>
                    </a:lnTo>
                    <a:lnTo>
                      <a:pt x="93" y="366"/>
                    </a:lnTo>
                    <a:lnTo>
                      <a:pt x="93" y="369"/>
                    </a:lnTo>
                    <a:lnTo>
                      <a:pt x="92" y="375"/>
                    </a:lnTo>
                    <a:lnTo>
                      <a:pt x="92" y="379"/>
                    </a:lnTo>
                    <a:lnTo>
                      <a:pt x="93" y="380"/>
                    </a:lnTo>
                    <a:lnTo>
                      <a:pt x="86" y="387"/>
                    </a:lnTo>
                    <a:lnTo>
                      <a:pt x="70" y="393"/>
                    </a:lnTo>
                    <a:lnTo>
                      <a:pt x="51" y="396"/>
                    </a:lnTo>
                    <a:lnTo>
                      <a:pt x="50" y="396"/>
                    </a:lnTo>
                    <a:lnTo>
                      <a:pt x="49" y="394"/>
                    </a:lnTo>
                    <a:lnTo>
                      <a:pt x="46" y="396"/>
                    </a:lnTo>
                    <a:lnTo>
                      <a:pt x="42" y="397"/>
                    </a:lnTo>
                    <a:lnTo>
                      <a:pt x="40" y="398"/>
                    </a:lnTo>
                    <a:lnTo>
                      <a:pt x="39" y="398"/>
                    </a:lnTo>
                    <a:lnTo>
                      <a:pt x="35" y="403"/>
                    </a:lnTo>
                    <a:lnTo>
                      <a:pt x="29" y="405"/>
                    </a:lnTo>
                    <a:lnTo>
                      <a:pt x="25" y="405"/>
                    </a:lnTo>
                    <a:lnTo>
                      <a:pt x="18" y="407"/>
                    </a:lnTo>
                    <a:lnTo>
                      <a:pt x="16" y="407"/>
                    </a:lnTo>
                    <a:lnTo>
                      <a:pt x="6" y="408"/>
                    </a:lnTo>
                    <a:lnTo>
                      <a:pt x="4" y="408"/>
                    </a:lnTo>
                    <a:lnTo>
                      <a:pt x="1" y="411"/>
                    </a:lnTo>
                    <a:lnTo>
                      <a:pt x="1" y="412"/>
                    </a:lnTo>
                    <a:lnTo>
                      <a:pt x="0" y="412"/>
                    </a:lnTo>
                    <a:lnTo>
                      <a:pt x="1" y="414"/>
                    </a:lnTo>
                    <a:lnTo>
                      <a:pt x="3" y="419"/>
                    </a:lnTo>
                    <a:lnTo>
                      <a:pt x="21" y="433"/>
                    </a:lnTo>
                    <a:lnTo>
                      <a:pt x="23" y="433"/>
                    </a:lnTo>
                    <a:lnTo>
                      <a:pt x="29" y="430"/>
                    </a:lnTo>
                    <a:lnTo>
                      <a:pt x="40" y="422"/>
                    </a:lnTo>
                    <a:lnTo>
                      <a:pt x="42" y="419"/>
                    </a:lnTo>
                    <a:lnTo>
                      <a:pt x="51" y="419"/>
                    </a:lnTo>
                    <a:lnTo>
                      <a:pt x="59" y="423"/>
                    </a:lnTo>
                    <a:lnTo>
                      <a:pt x="61" y="423"/>
                    </a:lnTo>
                    <a:lnTo>
                      <a:pt x="73" y="433"/>
                    </a:lnTo>
                    <a:lnTo>
                      <a:pt x="78" y="440"/>
                    </a:lnTo>
                    <a:lnTo>
                      <a:pt x="78" y="443"/>
                    </a:lnTo>
                    <a:lnTo>
                      <a:pt x="79" y="444"/>
                    </a:lnTo>
                    <a:lnTo>
                      <a:pt x="79" y="449"/>
                    </a:lnTo>
                    <a:lnTo>
                      <a:pt x="78" y="449"/>
                    </a:lnTo>
                    <a:lnTo>
                      <a:pt x="78" y="451"/>
                    </a:lnTo>
                    <a:lnTo>
                      <a:pt x="81" y="470"/>
                    </a:lnTo>
                    <a:lnTo>
                      <a:pt x="81" y="474"/>
                    </a:lnTo>
                    <a:lnTo>
                      <a:pt x="79" y="475"/>
                    </a:lnTo>
                    <a:lnTo>
                      <a:pt x="78" y="487"/>
                    </a:lnTo>
                    <a:lnTo>
                      <a:pt x="78" y="503"/>
                    </a:lnTo>
                    <a:lnTo>
                      <a:pt x="81" y="521"/>
                    </a:lnTo>
                    <a:lnTo>
                      <a:pt x="78" y="528"/>
                    </a:lnTo>
                    <a:lnTo>
                      <a:pt x="73" y="531"/>
                    </a:lnTo>
                    <a:lnTo>
                      <a:pt x="70" y="530"/>
                    </a:lnTo>
                    <a:lnTo>
                      <a:pt x="68" y="534"/>
                    </a:lnTo>
                    <a:lnTo>
                      <a:pt x="68" y="541"/>
                    </a:lnTo>
                    <a:lnTo>
                      <a:pt x="71" y="541"/>
                    </a:lnTo>
                    <a:lnTo>
                      <a:pt x="81" y="542"/>
                    </a:lnTo>
                    <a:lnTo>
                      <a:pt x="83" y="549"/>
                    </a:lnTo>
                    <a:lnTo>
                      <a:pt x="83" y="551"/>
                    </a:lnTo>
                    <a:lnTo>
                      <a:pt x="88" y="551"/>
                    </a:lnTo>
                    <a:lnTo>
                      <a:pt x="96" y="560"/>
                    </a:lnTo>
                    <a:lnTo>
                      <a:pt x="104" y="566"/>
                    </a:lnTo>
                    <a:lnTo>
                      <a:pt x="113" y="566"/>
                    </a:lnTo>
                    <a:lnTo>
                      <a:pt x="113" y="564"/>
                    </a:lnTo>
                    <a:lnTo>
                      <a:pt x="114" y="557"/>
                    </a:lnTo>
                    <a:lnTo>
                      <a:pt x="114" y="556"/>
                    </a:lnTo>
                    <a:lnTo>
                      <a:pt x="117" y="547"/>
                    </a:lnTo>
                    <a:lnTo>
                      <a:pt x="123" y="538"/>
                    </a:lnTo>
                    <a:lnTo>
                      <a:pt x="126" y="535"/>
                    </a:lnTo>
                    <a:lnTo>
                      <a:pt x="131" y="532"/>
                    </a:lnTo>
                    <a:lnTo>
                      <a:pt x="131" y="531"/>
                    </a:lnTo>
                    <a:lnTo>
                      <a:pt x="134" y="528"/>
                    </a:lnTo>
                    <a:lnTo>
                      <a:pt x="134" y="523"/>
                    </a:lnTo>
                    <a:lnTo>
                      <a:pt x="135" y="523"/>
                    </a:lnTo>
                    <a:lnTo>
                      <a:pt x="149" y="516"/>
                    </a:lnTo>
                    <a:lnTo>
                      <a:pt x="157" y="514"/>
                    </a:lnTo>
                    <a:lnTo>
                      <a:pt x="159" y="514"/>
                    </a:lnTo>
                    <a:lnTo>
                      <a:pt x="160" y="516"/>
                    </a:lnTo>
                    <a:lnTo>
                      <a:pt x="160" y="514"/>
                    </a:lnTo>
                    <a:lnTo>
                      <a:pt x="159" y="510"/>
                    </a:lnTo>
                    <a:lnTo>
                      <a:pt x="159" y="496"/>
                    </a:lnTo>
                    <a:lnTo>
                      <a:pt x="162" y="497"/>
                    </a:lnTo>
                    <a:lnTo>
                      <a:pt x="166" y="500"/>
                    </a:lnTo>
                    <a:lnTo>
                      <a:pt x="169" y="502"/>
                    </a:lnTo>
                    <a:lnTo>
                      <a:pt x="174" y="502"/>
                    </a:lnTo>
                    <a:lnTo>
                      <a:pt x="177" y="499"/>
                    </a:lnTo>
                    <a:lnTo>
                      <a:pt x="179" y="499"/>
                    </a:lnTo>
                    <a:lnTo>
                      <a:pt x="180" y="493"/>
                    </a:lnTo>
                    <a:lnTo>
                      <a:pt x="180" y="492"/>
                    </a:lnTo>
                    <a:lnTo>
                      <a:pt x="177" y="484"/>
                    </a:lnTo>
                    <a:lnTo>
                      <a:pt x="176" y="475"/>
                    </a:lnTo>
                    <a:lnTo>
                      <a:pt x="174" y="472"/>
                    </a:lnTo>
                    <a:lnTo>
                      <a:pt x="177" y="472"/>
                    </a:lnTo>
                    <a:lnTo>
                      <a:pt x="180" y="470"/>
                    </a:lnTo>
                    <a:lnTo>
                      <a:pt x="183" y="471"/>
                    </a:lnTo>
                    <a:lnTo>
                      <a:pt x="191" y="463"/>
                    </a:lnTo>
                    <a:lnTo>
                      <a:pt x="191" y="457"/>
                    </a:lnTo>
                    <a:lnTo>
                      <a:pt x="193" y="457"/>
                    </a:lnTo>
                    <a:lnTo>
                      <a:pt x="198" y="460"/>
                    </a:lnTo>
                    <a:lnTo>
                      <a:pt x="201" y="460"/>
                    </a:lnTo>
                    <a:lnTo>
                      <a:pt x="205" y="461"/>
                    </a:lnTo>
                    <a:lnTo>
                      <a:pt x="216" y="467"/>
                    </a:lnTo>
                    <a:lnTo>
                      <a:pt x="219" y="468"/>
                    </a:lnTo>
                    <a:lnTo>
                      <a:pt x="222" y="471"/>
                    </a:lnTo>
                    <a:lnTo>
                      <a:pt x="223" y="474"/>
                    </a:lnTo>
                    <a:lnTo>
                      <a:pt x="223" y="475"/>
                    </a:lnTo>
                    <a:lnTo>
                      <a:pt x="222" y="478"/>
                    </a:lnTo>
                    <a:lnTo>
                      <a:pt x="226" y="484"/>
                    </a:lnTo>
                    <a:lnTo>
                      <a:pt x="232" y="489"/>
                    </a:lnTo>
                    <a:lnTo>
                      <a:pt x="244" y="492"/>
                    </a:lnTo>
                    <a:lnTo>
                      <a:pt x="261" y="499"/>
                    </a:lnTo>
                    <a:lnTo>
                      <a:pt x="262" y="497"/>
                    </a:lnTo>
                    <a:lnTo>
                      <a:pt x="274" y="490"/>
                    </a:lnTo>
                    <a:lnTo>
                      <a:pt x="274" y="487"/>
                    </a:lnTo>
                    <a:lnTo>
                      <a:pt x="272" y="484"/>
                    </a:lnTo>
                    <a:lnTo>
                      <a:pt x="272" y="475"/>
                    </a:lnTo>
                    <a:lnTo>
                      <a:pt x="274" y="468"/>
                    </a:lnTo>
                    <a:lnTo>
                      <a:pt x="275" y="467"/>
                    </a:lnTo>
                    <a:lnTo>
                      <a:pt x="276" y="463"/>
                    </a:lnTo>
                    <a:lnTo>
                      <a:pt x="279" y="460"/>
                    </a:lnTo>
                    <a:lnTo>
                      <a:pt x="279" y="458"/>
                    </a:lnTo>
                    <a:lnTo>
                      <a:pt x="280" y="456"/>
                    </a:lnTo>
                    <a:lnTo>
                      <a:pt x="280" y="453"/>
                    </a:lnTo>
                    <a:lnTo>
                      <a:pt x="282" y="447"/>
                    </a:lnTo>
                    <a:lnTo>
                      <a:pt x="282" y="446"/>
                    </a:lnTo>
                    <a:lnTo>
                      <a:pt x="280" y="444"/>
                    </a:lnTo>
                    <a:lnTo>
                      <a:pt x="280" y="443"/>
                    </a:lnTo>
                    <a:lnTo>
                      <a:pt x="276" y="440"/>
                    </a:lnTo>
                    <a:lnTo>
                      <a:pt x="275" y="440"/>
                    </a:lnTo>
                    <a:lnTo>
                      <a:pt x="274" y="439"/>
                    </a:lnTo>
                    <a:lnTo>
                      <a:pt x="272" y="439"/>
                    </a:lnTo>
                    <a:lnTo>
                      <a:pt x="265" y="432"/>
                    </a:lnTo>
                    <a:lnTo>
                      <a:pt x="264" y="432"/>
                    </a:lnTo>
                    <a:lnTo>
                      <a:pt x="257" y="436"/>
                    </a:lnTo>
                    <a:lnTo>
                      <a:pt x="241" y="430"/>
                    </a:lnTo>
                    <a:lnTo>
                      <a:pt x="239" y="423"/>
                    </a:lnTo>
                    <a:lnTo>
                      <a:pt x="222" y="419"/>
                    </a:lnTo>
                    <a:lnTo>
                      <a:pt x="220" y="419"/>
                    </a:lnTo>
                    <a:lnTo>
                      <a:pt x="217" y="418"/>
                    </a:lnTo>
                    <a:lnTo>
                      <a:pt x="217" y="417"/>
                    </a:lnTo>
                    <a:lnTo>
                      <a:pt x="219" y="415"/>
                    </a:lnTo>
                    <a:lnTo>
                      <a:pt x="220" y="411"/>
                    </a:lnTo>
                    <a:lnTo>
                      <a:pt x="222" y="401"/>
                    </a:lnTo>
                    <a:lnTo>
                      <a:pt x="222" y="400"/>
                    </a:lnTo>
                    <a:lnTo>
                      <a:pt x="223" y="400"/>
                    </a:lnTo>
                    <a:lnTo>
                      <a:pt x="234" y="391"/>
                    </a:lnTo>
                    <a:lnTo>
                      <a:pt x="240" y="389"/>
                    </a:lnTo>
                    <a:lnTo>
                      <a:pt x="240" y="387"/>
                    </a:lnTo>
                    <a:lnTo>
                      <a:pt x="246" y="384"/>
                    </a:lnTo>
                    <a:lnTo>
                      <a:pt x="247" y="382"/>
                    </a:lnTo>
                    <a:lnTo>
                      <a:pt x="246" y="377"/>
                    </a:lnTo>
                    <a:lnTo>
                      <a:pt x="247" y="367"/>
                    </a:lnTo>
                    <a:lnTo>
                      <a:pt x="251" y="360"/>
                    </a:lnTo>
                    <a:lnTo>
                      <a:pt x="260" y="358"/>
                    </a:lnTo>
                    <a:lnTo>
                      <a:pt x="261" y="359"/>
                    </a:lnTo>
                    <a:lnTo>
                      <a:pt x="262" y="358"/>
                    </a:lnTo>
                    <a:lnTo>
                      <a:pt x="262" y="355"/>
                    </a:lnTo>
                    <a:lnTo>
                      <a:pt x="261" y="351"/>
                    </a:lnTo>
                    <a:lnTo>
                      <a:pt x="258" y="338"/>
                    </a:lnTo>
                    <a:lnTo>
                      <a:pt x="269" y="299"/>
                    </a:lnTo>
                    <a:lnTo>
                      <a:pt x="269" y="285"/>
                    </a:lnTo>
                    <a:lnTo>
                      <a:pt x="268" y="281"/>
                    </a:lnTo>
                    <a:lnTo>
                      <a:pt x="268" y="276"/>
                    </a:lnTo>
                    <a:lnTo>
                      <a:pt x="269" y="276"/>
                    </a:lnTo>
                    <a:lnTo>
                      <a:pt x="269" y="274"/>
                    </a:lnTo>
                    <a:lnTo>
                      <a:pt x="271" y="274"/>
                    </a:lnTo>
                    <a:lnTo>
                      <a:pt x="276" y="271"/>
                    </a:lnTo>
                    <a:lnTo>
                      <a:pt x="279" y="270"/>
                    </a:lnTo>
                    <a:lnTo>
                      <a:pt x="283" y="270"/>
                    </a:lnTo>
                    <a:lnTo>
                      <a:pt x="284" y="269"/>
                    </a:lnTo>
                    <a:lnTo>
                      <a:pt x="286" y="269"/>
                    </a:lnTo>
                    <a:lnTo>
                      <a:pt x="286" y="270"/>
                    </a:lnTo>
                    <a:lnTo>
                      <a:pt x="289" y="274"/>
                    </a:lnTo>
                    <a:lnTo>
                      <a:pt x="290" y="278"/>
                    </a:lnTo>
                    <a:lnTo>
                      <a:pt x="293" y="280"/>
                    </a:lnTo>
                    <a:lnTo>
                      <a:pt x="294" y="280"/>
                    </a:lnTo>
                    <a:lnTo>
                      <a:pt x="306" y="273"/>
                    </a:lnTo>
                    <a:lnTo>
                      <a:pt x="306" y="263"/>
                    </a:lnTo>
                    <a:lnTo>
                      <a:pt x="303" y="228"/>
                    </a:lnTo>
                    <a:lnTo>
                      <a:pt x="301" y="228"/>
                    </a:lnTo>
                    <a:lnTo>
                      <a:pt x="301" y="226"/>
                    </a:lnTo>
                    <a:lnTo>
                      <a:pt x="300" y="218"/>
                    </a:lnTo>
                    <a:lnTo>
                      <a:pt x="300" y="217"/>
                    </a:lnTo>
                    <a:lnTo>
                      <a:pt x="299" y="214"/>
                    </a:lnTo>
                    <a:lnTo>
                      <a:pt x="297" y="213"/>
                    </a:lnTo>
                    <a:lnTo>
                      <a:pt x="292" y="213"/>
                    </a:lnTo>
                    <a:lnTo>
                      <a:pt x="289" y="211"/>
                    </a:lnTo>
                    <a:lnTo>
                      <a:pt x="287" y="210"/>
                    </a:lnTo>
                    <a:lnTo>
                      <a:pt x="276" y="207"/>
                    </a:lnTo>
                    <a:lnTo>
                      <a:pt x="267" y="207"/>
                    </a:lnTo>
                    <a:lnTo>
                      <a:pt x="264" y="209"/>
                    </a:lnTo>
                    <a:lnTo>
                      <a:pt x="251" y="218"/>
                    </a:lnTo>
                    <a:lnTo>
                      <a:pt x="248" y="224"/>
                    </a:lnTo>
                    <a:lnTo>
                      <a:pt x="246" y="226"/>
                    </a:lnTo>
                    <a:lnTo>
                      <a:pt x="233" y="226"/>
                    </a:lnTo>
                    <a:lnTo>
                      <a:pt x="227" y="229"/>
                    </a:lnTo>
                    <a:lnTo>
                      <a:pt x="222" y="228"/>
                    </a:lnTo>
                    <a:lnTo>
                      <a:pt x="217" y="224"/>
                    </a:lnTo>
                    <a:lnTo>
                      <a:pt x="219" y="224"/>
                    </a:lnTo>
                    <a:lnTo>
                      <a:pt x="217" y="196"/>
                    </a:lnTo>
                    <a:lnTo>
                      <a:pt x="215" y="193"/>
                    </a:lnTo>
                    <a:lnTo>
                      <a:pt x="215" y="192"/>
                    </a:lnTo>
                    <a:lnTo>
                      <a:pt x="220" y="186"/>
                    </a:lnTo>
                    <a:lnTo>
                      <a:pt x="220" y="185"/>
                    </a:lnTo>
                    <a:lnTo>
                      <a:pt x="222" y="183"/>
                    </a:lnTo>
                    <a:lnTo>
                      <a:pt x="222" y="182"/>
                    </a:lnTo>
                    <a:lnTo>
                      <a:pt x="226" y="166"/>
                    </a:lnTo>
                    <a:lnTo>
                      <a:pt x="229" y="159"/>
                    </a:lnTo>
                    <a:lnTo>
                      <a:pt x="229" y="158"/>
                    </a:lnTo>
                    <a:lnTo>
                      <a:pt x="230" y="157"/>
                    </a:lnTo>
                    <a:lnTo>
                      <a:pt x="230" y="153"/>
                    </a:lnTo>
                    <a:lnTo>
                      <a:pt x="229" y="151"/>
                    </a:lnTo>
                    <a:lnTo>
                      <a:pt x="229" y="150"/>
                    </a:lnTo>
                    <a:lnTo>
                      <a:pt x="226" y="149"/>
                    </a:lnTo>
                    <a:lnTo>
                      <a:pt x="224" y="146"/>
                    </a:lnTo>
                    <a:lnTo>
                      <a:pt x="223" y="146"/>
                    </a:lnTo>
                    <a:lnTo>
                      <a:pt x="222" y="144"/>
                    </a:lnTo>
                    <a:lnTo>
                      <a:pt x="207" y="140"/>
                    </a:lnTo>
                    <a:lnTo>
                      <a:pt x="193" y="132"/>
                    </a:lnTo>
                    <a:lnTo>
                      <a:pt x="184" y="123"/>
                    </a:lnTo>
                    <a:lnTo>
                      <a:pt x="179" y="116"/>
                    </a:lnTo>
                    <a:lnTo>
                      <a:pt x="163" y="112"/>
                    </a:lnTo>
                    <a:lnTo>
                      <a:pt x="160" y="109"/>
                    </a:lnTo>
                    <a:lnTo>
                      <a:pt x="159" y="109"/>
                    </a:lnTo>
                    <a:lnTo>
                      <a:pt x="159" y="106"/>
                    </a:lnTo>
                    <a:lnTo>
                      <a:pt x="157" y="104"/>
                    </a:lnTo>
                    <a:lnTo>
                      <a:pt x="155" y="104"/>
                    </a:lnTo>
                    <a:lnTo>
                      <a:pt x="150" y="102"/>
                    </a:lnTo>
                    <a:lnTo>
                      <a:pt x="138" y="105"/>
                    </a:lnTo>
                    <a:lnTo>
                      <a:pt x="141" y="99"/>
                    </a:lnTo>
                    <a:lnTo>
                      <a:pt x="146" y="84"/>
                    </a:lnTo>
                    <a:lnTo>
                      <a:pt x="142" y="81"/>
                    </a:lnTo>
                    <a:lnTo>
                      <a:pt x="126" y="70"/>
                    </a:lnTo>
                    <a:lnTo>
                      <a:pt x="124" y="69"/>
                    </a:lnTo>
                    <a:lnTo>
                      <a:pt x="123" y="65"/>
                    </a:lnTo>
                    <a:lnTo>
                      <a:pt x="123" y="63"/>
                    </a:lnTo>
                    <a:lnTo>
                      <a:pt x="124" y="63"/>
                    </a:lnTo>
                    <a:lnTo>
                      <a:pt x="126" y="59"/>
                    </a:lnTo>
                    <a:lnTo>
                      <a:pt x="127" y="59"/>
                    </a:lnTo>
                    <a:lnTo>
                      <a:pt x="135" y="42"/>
                    </a:lnTo>
                    <a:lnTo>
                      <a:pt x="146" y="30"/>
                    </a:lnTo>
                    <a:lnTo>
                      <a:pt x="150" y="14"/>
                    </a:lnTo>
                    <a:lnTo>
                      <a:pt x="150" y="12"/>
                    </a:lnTo>
                    <a:lnTo>
                      <a:pt x="148" y="10"/>
                    </a:lnTo>
                    <a:lnTo>
                      <a:pt x="148" y="9"/>
                    </a:lnTo>
                    <a:lnTo>
                      <a:pt x="141" y="3"/>
                    </a:lnTo>
                    <a:lnTo>
                      <a:pt x="141" y="2"/>
                    </a:lnTo>
                    <a:lnTo>
                      <a:pt x="137" y="2"/>
                    </a:lnTo>
                    <a:lnTo>
                      <a:pt x="131" y="3"/>
                    </a:lnTo>
                    <a:lnTo>
                      <a:pt x="128" y="9"/>
                    </a:lnTo>
                    <a:lnTo>
                      <a:pt x="130" y="13"/>
                    </a:lnTo>
                    <a:lnTo>
                      <a:pt x="128" y="19"/>
                    </a:lnTo>
                    <a:lnTo>
                      <a:pt x="117" y="25"/>
                    </a:lnTo>
                    <a:lnTo>
                      <a:pt x="116" y="25"/>
                    </a:lnTo>
                    <a:lnTo>
                      <a:pt x="113" y="24"/>
                    </a:lnTo>
                    <a:lnTo>
                      <a:pt x="110" y="24"/>
                    </a:lnTo>
                    <a:lnTo>
                      <a:pt x="110" y="22"/>
                    </a:lnTo>
                    <a:lnTo>
                      <a:pt x="106" y="17"/>
                    </a:lnTo>
                    <a:lnTo>
                      <a:pt x="104" y="14"/>
                    </a:lnTo>
                    <a:lnTo>
                      <a:pt x="100" y="12"/>
                    </a:lnTo>
                    <a:lnTo>
                      <a:pt x="96" y="10"/>
                    </a:lnTo>
                    <a:lnTo>
                      <a:pt x="90" y="7"/>
                    </a:lnTo>
                    <a:lnTo>
                      <a:pt x="88" y="5"/>
                    </a:lnTo>
                    <a:lnTo>
                      <a:pt x="8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77" name="Freeform 1008">
                <a:extLst>
                  <a:ext uri="{FF2B5EF4-FFF2-40B4-BE49-F238E27FC236}">
                    <a16:creationId xmlns:a16="http://schemas.microsoft.com/office/drawing/2014/main" id="{08150B87-BADB-6A56-8207-73AB111AF5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5" y="2773"/>
                <a:ext cx="148" cy="129"/>
              </a:xfrm>
              <a:custGeom>
                <a:avLst/>
                <a:gdLst>
                  <a:gd name="T0" fmla="*/ 4 w 590"/>
                  <a:gd name="T1" fmla="*/ 255 h 515"/>
                  <a:gd name="T2" fmla="*/ 3 w 590"/>
                  <a:gd name="T3" fmla="*/ 266 h 515"/>
                  <a:gd name="T4" fmla="*/ 32 w 590"/>
                  <a:gd name="T5" fmla="*/ 300 h 515"/>
                  <a:gd name="T6" fmla="*/ 56 w 590"/>
                  <a:gd name="T7" fmla="*/ 312 h 515"/>
                  <a:gd name="T8" fmla="*/ 101 w 590"/>
                  <a:gd name="T9" fmla="*/ 342 h 515"/>
                  <a:gd name="T10" fmla="*/ 106 w 590"/>
                  <a:gd name="T11" fmla="*/ 354 h 515"/>
                  <a:gd name="T12" fmla="*/ 97 w 590"/>
                  <a:gd name="T13" fmla="*/ 382 h 515"/>
                  <a:gd name="T14" fmla="*/ 99 w 590"/>
                  <a:gd name="T15" fmla="*/ 424 h 515"/>
                  <a:gd name="T16" fmla="*/ 141 w 590"/>
                  <a:gd name="T17" fmla="*/ 405 h 515"/>
                  <a:gd name="T18" fmla="*/ 174 w 590"/>
                  <a:gd name="T19" fmla="*/ 409 h 515"/>
                  <a:gd name="T20" fmla="*/ 180 w 590"/>
                  <a:gd name="T21" fmla="*/ 424 h 515"/>
                  <a:gd name="T22" fmla="*/ 229 w 590"/>
                  <a:gd name="T23" fmla="*/ 489 h 515"/>
                  <a:gd name="T24" fmla="*/ 250 w 590"/>
                  <a:gd name="T25" fmla="*/ 485 h 515"/>
                  <a:gd name="T26" fmla="*/ 272 w 590"/>
                  <a:gd name="T27" fmla="*/ 477 h 515"/>
                  <a:gd name="T28" fmla="*/ 321 w 590"/>
                  <a:gd name="T29" fmla="*/ 509 h 515"/>
                  <a:gd name="T30" fmla="*/ 370 w 590"/>
                  <a:gd name="T31" fmla="*/ 489 h 515"/>
                  <a:gd name="T32" fmla="*/ 395 w 590"/>
                  <a:gd name="T33" fmla="*/ 466 h 515"/>
                  <a:gd name="T34" fmla="*/ 425 w 590"/>
                  <a:gd name="T35" fmla="*/ 465 h 515"/>
                  <a:gd name="T36" fmla="*/ 432 w 590"/>
                  <a:gd name="T37" fmla="*/ 418 h 515"/>
                  <a:gd name="T38" fmla="*/ 431 w 590"/>
                  <a:gd name="T39" fmla="*/ 374 h 515"/>
                  <a:gd name="T40" fmla="*/ 448 w 590"/>
                  <a:gd name="T41" fmla="*/ 347 h 515"/>
                  <a:gd name="T42" fmla="*/ 469 w 590"/>
                  <a:gd name="T43" fmla="*/ 385 h 515"/>
                  <a:gd name="T44" fmla="*/ 477 w 590"/>
                  <a:gd name="T45" fmla="*/ 382 h 515"/>
                  <a:gd name="T46" fmla="*/ 519 w 590"/>
                  <a:gd name="T47" fmla="*/ 372 h 515"/>
                  <a:gd name="T48" fmla="*/ 515 w 590"/>
                  <a:gd name="T49" fmla="*/ 309 h 515"/>
                  <a:gd name="T50" fmla="*/ 525 w 590"/>
                  <a:gd name="T51" fmla="*/ 291 h 515"/>
                  <a:gd name="T52" fmla="*/ 564 w 590"/>
                  <a:gd name="T53" fmla="*/ 244 h 515"/>
                  <a:gd name="T54" fmla="*/ 574 w 590"/>
                  <a:gd name="T55" fmla="*/ 227 h 515"/>
                  <a:gd name="T56" fmla="*/ 588 w 590"/>
                  <a:gd name="T57" fmla="*/ 199 h 515"/>
                  <a:gd name="T58" fmla="*/ 564 w 590"/>
                  <a:gd name="T59" fmla="*/ 175 h 515"/>
                  <a:gd name="T60" fmla="*/ 537 w 590"/>
                  <a:gd name="T61" fmla="*/ 131 h 515"/>
                  <a:gd name="T62" fmla="*/ 506 w 590"/>
                  <a:gd name="T63" fmla="*/ 108 h 515"/>
                  <a:gd name="T64" fmla="*/ 439 w 590"/>
                  <a:gd name="T65" fmla="*/ 98 h 515"/>
                  <a:gd name="T66" fmla="*/ 410 w 590"/>
                  <a:gd name="T67" fmla="*/ 104 h 515"/>
                  <a:gd name="T68" fmla="*/ 428 w 590"/>
                  <a:gd name="T69" fmla="*/ 79 h 515"/>
                  <a:gd name="T70" fmla="*/ 401 w 590"/>
                  <a:gd name="T71" fmla="*/ 50 h 515"/>
                  <a:gd name="T72" fmla="*/ 345 w 590"/>
                  <a:gd name="T73" fmla="*/ 5 h 515"/>
                  <a:gd name="T74" fmla="*/ 319 w 590"/>
                  <a:gd name="T75" fmla="*/ 1 h 515"/>
                  <a:gd name="T76" fmla="*/ 291 w 590"/>
                  <a:gd name="T77" fmla="*/ 9 h 515"/>
                  <a:gd name="T78" fmla="*/ 243 w 590"/>
                  <a:gd name="T79" fmla="*/ 22 h 515"/>
                  <a:gd name="T80" fmla="*/ 238 w 590"/>
                  <a:gd name="T81" fmla="*/ 48 h 515"/>
                  <a:gd name="T82" fmla="*/ 213 w 590"/>
                  <a:gd name="T83" fmla="*/ 104 h 515"/>
                  <a:gd name="T84" fmla="*/ 216 w 590"/>
                  <a:gd name="T85" fmla="*/ 115 h 515"/>
                  <a:gd name="T86" fmla="*/ 192 w 590"/>
                  <a:gd name="T87" fmla="*/ 120 h 515"/>
                  <a:gd name="T88" fmla="*/ 171 w 590"/>
                  <a:gd name="T89" fmla="*/ 113 h 515"/>
                  <a:gd name="T90" fmla="*/ 146 w 590"/>
                  <a:gd name="T91" fmla="*/ 145 h 515"/>
                  <a:gd name="T92" fmla="*/ 148 w 590"/>
                  <a:gd name="T93" fmla="*/ 156 h 515"/>
                  <a:gd name="T94" fmla="*/ 166 w 590"/>
                  <a:gd name="T95" fmla="*/ 201 h 515"/>
                  <a:gd name="T96" fmla="*/ 204 w 590"/>
                  <a:gd name="T97" fmla="*/ 209 h 515"/>
                  <a:gd name="T98" fmla="*/ 206 w 590"/>
                  <a:gd name="T99" fmla="*/ 223 h 515"/>
                  <a:gd name="T100" fmla="*/ 170 w 590"/>
                  <a:gd name="T101" fmla="*/ 251 h 515"/>
                  <a:gd name="T102" fmla="*/ 152 w 590"/>
                  <a:gd name="T103" fmla="*/ 268 h 515"/>
                  <a:gd name="T104" fmla="*/ 177 w 590"/>
                  <a:gd name="T105" fmla="*/ 308 h 515"/>
                  <a:gd name="T106" fmla="*/ 144 w 590"/>
                  <a:gd name="T107" fmla="*/ 305 h 515"/>
                  <a:gd name="T108" fmla="*/ 120 w 590"/>
                  <a:gd name="T109" fmla="*/ 311 h 515"/>
                  <a:gd name="T110" fmla="*/ 48 w 590"/>
                  <a:gd name="T111" fmla="*/ 291 h 515"/>
                  <a:gd name="T112" fmla="*/ 71 w 590"/>
                  <a:gd name="T113" fmla="*/ 261 h 515"/>
                  <a:gd name="T114" fmla="*/ 40 w 590"/>
                  <a:gd name="T115" fmla="*/ 206 h 5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590" h="515">
                    <a:moveTo>
                      <a:pt x="27" y="206"/>
                    </a:moveTo>
                    <a:lnTo>
                      <a:pt x="27" y="208"/>
                    </a:lnTo>
                    <a:lnTo>
                      <a:pt x="27" y="210"/>
                    </a:lnTo>
                    <a:lnTo>
                      <a:pt x="23" y="226"/>
                    </a:lnTo>
                    <a:lnTo>
                      <a:pt x="12" y="238"/>
                    </a:lnTo>
                    <a:lnTo>
                      <a:pt x="4" y="255"/>
                    </a:lnTo>
                    <a:lnTo>
                      <a:pt x="3" y="255"/>
                    </a:lnTo>
                    <a:lnTo>
                      <a:pt x="1" y="259"/>
                    </a:lnTo>
                    <a:lnTo>
                      <a:pt x="0" y="259"/>
                    </a:lnTo>
                    <a:lnTo>
                      <a:pt x="0" y="261"/>
                    </a:lnTo>
                    <a:lnTo>
                      <a:pt x="1" y="265"/>
                    </a:lnTo>
                    <a:lnTo>
                      <a:pt x="3" y="266"/>
                    </a:lnTo>
                    <a:lnTo>
                      <a:pt x="19" y="277"/>
                    </a:lnTo>
                    <a:lnTo>
                      <a:pt x="23" y="280"/>
                    </a:lnTo>
                    <a:lnTo>
                      <a:pt x="18" y="295"/>
                    </a:lnTo>
                    <a:lnTo>
                      <a:pt x="15" y="301"/>
                    </a:lnTo>
                    <a:lnTo>
                      <a:pt x="27" y="298"/>
                    </a:lnTo>
                    <a:lnTo>
                      <a:pt x="32" y="300"/>
                    </a:lnTo>
                    <a:lnTo>
                      <a:pt x="34" y="300"/>
                    </a:lnTo>
                    <a:lnTo>
                      <a:pt x="36" y="302"/>
                    </a:lnTo>
                    <a:lnTo>
                      <a:pt x="36" y="305"/>
                    </a:lnTo>
                    <a:lnTo>
                      <a:pt x="37" y="305"/>
                    </a:lnTo>
                    <a:lnTo>
                      <a:pt x="40" y="308"/>
                    </a:lnTo>
                    <a:lnTo>
                      <a:pt x="56" y="312"/>
                    </a:lnTo>
                    <a:lnTo>
                      <a:pt x="61" y="319"/>
                    </a:lnTo>
                    <a:lnTo>
                      <a:pt x="70" y="328"/>
                    </a:lnTo>
                    <a:lnTo>
                      <a:pt x="84" y="336"/>
                    </a:lnTo>
                    <a:lnTo>
                      <a:pt x="99" y="340"/>
                    </a:lnTo>
                    <a:lnTo>
                      <a:pt x="100" y="342"/>
                    </a:lnTo>
                    <a:lnTo>
                      <a:pt x="101" y="342"/>
                    </a:lnTo>
                    <a:lnTo>
                      <a:pt x="103" y="345"/>
                    </a:lnTo>
                    <a:lnTo>
                      <a:pt x="106" y="346"/>
                    </a:lnTo>
                    <a:lnTo>
                      <a:pt x="106" y="347"/>
                    </a:lnTo>
                    <a:lnTo>
                      <a:pt x="107" y="349"/>
                    </a:lnTo>
                    <a:lnTo>
                      <a:pt x="107" y="353"/>
                    </a:lnTo>
                    <a:lnTo>
                      <a:pt x="106" y="354"/>
                    </a:lnTo>
                    <a:lnTo>
                      <a:pt x="106" y="355"/>
                    </a:lnTo>
                    <a:lnTo>
                      <a:pt x="103" y="362"/>
                    </a:lnTo>
                    <a:lnTo>
                      <a:pt x="99" y="378"/>
                    </a:lnTo>
                    <a:lnTo>
                      <a:pt x="99" y="379"/>
                    </a:lnTo>
                    <a:lnTo>
                      <a:pt x="97" y="381"/>
                    </a:lnTo>
                    <a:lnTo>
                      <a:pt x="97" y="382"/>
                    </a:lnTo>
                    <a:lnTo>
                      <a:pt x="92" y="388"/>
                    </a:lnTo>
                    <a:lnTo>
                      <a:pt x="92" y="389"/>
                    </a:lnTo>
                    <a:lnTo>
                      <a:pt x="94" y="392"/>
                    </a:lnTo>
                    <a:lnTo>
                      <a:pt x="96" y="420"/>
                    </a:lnTo>
                    <a:lnTo>
                      <a:pt x="94" y="420"/>
                    </a:lnTo>
                    <a:lnTo>
                      <a:pt x="99" y="424"/>
                    </a:lnTo>
                    <a:lnTo>
                      <a:pt x="104" y="425"/>
                    </a:lnTo>
                    <a:lnTo>
                      <a:pt x="110" y="422"/>
                    </a:lnTo>
                    <a:lnTo>
                      <a:pt x="123" y="422"/>
                    </a:lnTo>
                    <a:lnTo>
                      <a:pt x="125" y="420"/>
                    </a:lnTo>
                    <a:lnTo>
                      <a:pt x="128" y="414"/>
                    </a:lnTo>
                    <a:lnTo>
                      <a:pt x="141" y="405"/>
                    </a:lnTo>
                    <a:lnTo>
                      <a:pt x="144" y="403"/>
                    </a:lnTo>
                    <a:lnTo>
                      <a:pt x="153" y="403"/>
                    </a:lnTo>
                    <a:lnTo>
                      <a:pt x="164" y="406"/>
                    </a:lnTo>
                    <a:lnTo>
                      <a:pt x="166" y="407"/>
                    </a:lnTo>
                    <a:lnTo>
                      <a:pt x="169" y="409"/>
                    </a:lnTo>
                    <a:lnTo>
                      <a:pt x="174" y="409"/>
                    </a:lnTo>
                    <a:lnTo>
                      <a:pt x="176" y="410"/>
                    </a:lnTo>
                    <a:lnTo>
                      <a:pt x="177" y="413"/>
                    </a:lnTo>
                    <a:lnTo>
                      <a:pt x="177" y="414"/>
                    </a:lnTo>
                    <a:lnTo>
                      <a:pt x="178" y="422"/>
                    </a:lnTo>
                    <a:lnTo>
                      <a:pt x="178" y="424"/>
                    </a:lnTo>
                    <a:lnTo>
                      <a:pt x="180" y="424"/>
                    </a:lnTo>
                    <a:lnTo>
                      <a:pt x="185" y="427"/>
                    </a:lnTo>
                    <a:lnTo>
                      <a:pt x="187" y="428"/>
                    </a:lnTo>
                    <a:lnTo>
                      <a:pt x="198" y="445"/>
                    </a:lnTo>
                    <a:lnTo>
                      <a:pt x="211" y="469"/>
                    </a:lnTo>
                    <a:lnTo>
                      <a:pt x="223" y="483"/>
                    </a:lnTo>
                    <a:lnTo>
                      <a:pt x="229" y="489"/>
                    </a:lnTo>
                    <a:lnTo>
                      <a:pt x="230" y="487"/>
                    </a:lnTo>
                    <a:lnTo>
                      <a:pt x="231" y="485"/>
                    </a:lnTo>
                    <a:lnTo>
                      <a:pt x="233" y="481"/>
                    </a:lnTo>
                    <a:lnTo>
                      <a:pt x="234" y="481"/>
                    </a:lnTo>
                    <a:lnTo>
                      <a:pt x="248" y="485"/>
                    </a:lnTo>
                    <a:lnTo>
                      <a:pt x="250" y="485"/>
                    </a:lnTo>
                    <a:lnTo>
                      <a:pt x="251" y="483"/>
                    </a:lnTo>
                    <a:lnTo>
                      <a:pt x="258" y="479"/>
                    </a:lnTo>
                    <a:lnTo>
                      <a:pt x="259" y="477"/>
                    </a:lnTo>
                    <a:lnTo>
                      <a:pt x="262" y="476"/>
                    </a:lnTo>
                    <a:lnTo>
                      <a:pt x="268" y="476"/>
                    </a:lnTo>
                    <a:lnTo>
                      <a:pt x="272" y="477"/>
                    </a:lnTo>
                    <a:lnTo>
                      <a:pt x="294" y="477"/>
                    </a:lnTo>
                    <a:lnTo>
                      <a:pt x="307" y="495"/>
                    </a:lnTo>
                    <a:lnTo>
                      <a:pt x="310" y="502"/>
                    </a:lnTo>
                    <a:lnTo>
                      <a:pt x="312" y="515"/>
                    </a:lnTo>
                    <a:lnTo>
                      <a:pt x="318" y="512"/>
                    </a:lnTo>
                    <a:lnTo>
                      <a:pt x="321" y="509"/>
                    </a:lnTo>
                    <a:lnTo>
                      <a:pt x="339" y="501"/>
                    </a:lnTo>
                    <a:lnTo>
                      <a:pt x="341" y="502"/>
                    </a:lnTo>
                    <a:lnTo>
                      <a:pt x="345" y="502"/>
                    </a:lnTo>
                    <a:lnTo>
                      <a:pt x="350" y="501"/>
                    </a:lnTo>
                    <a:lnTo>
                      <a:pt x="368" y="491"/>
                    </a:lnTo>
                    <a:lnTo>
                      <a:pt x="370" y="489"/>
                    </a:lnTo>
                    <a:lnTo>
                      <a:pt x="370" y="488"/>
                    </a:lnTo>
                    <a:lnTo>
                      <a:pt x="372" y="485"/>
                    </a:lnTo>
                    <a:lnTo>
                      <a:pt x="378" y="474"/>
                    </a:lnTo>
                    <a:lnTo>
                      <a:pt x="378" y="473"/>
                    </a:lnTo>
                    <a:lnTo>
                      <a:pt x="379" y="472"/>
                    </a:lnTo>
                    <a:lnTo>
                      <a:pt x="395" y="466"/>
                    </a:lnTo>
                    <a:lnTo>
                      <a:pt x="402" y="462"/>
                    </a:lnTo>
                    <a:lnTo>
                      <a:pt x="406" y="460"/>
                    </a:lnTo>
                    <a:lnTo>
                      <a:pt x="409" y="460"/>
                    </a:lnTo>
                    <a:lnTo>
                      <a:pt x="415" y="462"/>
                    </a:lnTo>
                    <a:lnTo>
                      <a:pt x="423" y="465"/>
                    </a:lnTo>
                    <a:lnTo>
                      <a:pt x="425" y="465"/>
                    </a:lnTo>
                    <a:lnTo>
                      <a:pt x="425" y="446"/>
                    </a:lnTo>
                    <a:lnTo>
                      <a:pt x="424" y="434"/>
                    </a:lnTo>
                    <a:lnTo>
                      <a:pt x="424" y="428"/>
                    </a:lnTo>
                    <a:lnTo>
                      <a:pt x="427" y="422"/>
                    </a:lnTo>
                    <a:lnTo>
                      <a:pt x="431" y="420"/>
                    </a:lnTo>
                    <a:lnTo>
                      <a:pt x="432" y="418"/>
                    </a:lnTo>
                    <a:lnTo>
                      <a:pt x="434" y="418"/>
                    </a:lnTo>
                    <a:lnTo>
                      <a:pt x="432" y="416"/>
                    </a:lnTo>
                    <a:lnTo>
                      <a:pt x="427" y="403"/>
                    </a:lnTo>
                    <a:lnTo>
                      <a:pt x="427" y="392"/>
                    </a:lnTo>
                    <a:lnTo>
                      <a:pt x="430" y="382"/>
                    </a:lnTo>
                    <a:lnTo>
                      <a:pt x="431" y="374"/>
                    </a:lnTo>
                    <a:lnTo>
                      <a:pt x="431" y="367"/>
                    </a:lnTo>
                    <a:lnTo>
                      <a:pt x="430" y="360"/>
                    </a:lnTo>
                    <a:lnTo>
                      <a:pt x="431" y="358"/>
                    </a:lnTo>
                    <a:lnTo>
                      <a:pt x="439" y="354"/>
                    </a:lnTo>
                    <a:lnTo>
                      <a:pt x="446" y="346"/>
                    </a:lnTo>
                    <a:lnTo>
                      <a:pt x="448" y="347"/>
                    </a:lnTo>
                    <a:lnTo>
                      <a:pt x="449" y="347"/>
                    </a:lnTo>
                    <a:lnTo>
                      <a:pt x="449" y="349"/>
                    </a:lnTo>
                    <a:lnTo>
                      <a:pt x="451" y="351"/>
                    </a:lnTo>
                    <a:lnTo>
                      <a:pt x="456" y="360"/>
                    </a:lnTo>
                    <a:lnTo>
                      <a:pt x="462" y="376"/>
                    </a:lnTo>
                    <a:lnTo>
                      <a:pt x="469" y="385"/>
                    </a:lnTo>
                    <a:lnTo>
                      <a:pt x="470" y="386"/>
                    </a:lnTo>
                    <a:lnTo>
                      <a:pt x="470" y="388"/>
                    </a:lnTo>
                    <a:lnTo>
                      <a:pt x="472" y="388"/>
                    </a:lnTo>
                    <a:lnTo>
                      <a:pt x="473" y="383"/>
                    </a:lnTo>
                    <a:lnTo>
                      <a:pt x="475" y="383"/>
                    </a:lnTo>
                    <a:lnTo>
                      <a:pt x="477" y="382"/>
                    </a:lnTo>
                    <a:lnTo>
                      <a:pt x="483" y="381"/>
                    </a:lnTo>
                    <a:lnTo>
                      <a:pt x="484" y="379"/>
                    </a:lnTo>
                    <a:lnTo>
                      <a:pt x="487" y="379"/>
                    </a:lnTo>
                    <a:lnTo>
                      <a:pt x="516" y="376"/>
                    </a:lnTo>
                    <a:lnTo>
                      <a:pt x="519" y="376"/>
                    </a:lnTo>
                    <a:lnTo>
                      <a:pt x="519" y="372"/>
                    </a:lnTo>
                    <a:lnTo>
                      <a:pt x="515" y="355"/>
                    </a:lnTo>
                    <a:lnTo>
                      <a:pt x="516" y="342"/>
                    </a:lnTo>
                    <a:lnTo>
                      <a:pt x="521" y="338"/>
                    </a:lnTo>
                    <a:lnTo>
                      <a:pt x="525" y="332"/>
                    </a:lnTo>
                    <a:lnTo>
                      <a:pt x="525" y="325"/>
                    </a:lnTo>
                    <a:lnTo>
                      <a:pt x="515" y="309"/>
                    </a:lnTo>
                    <a:lnTo>
                      <a:pt x="515" y="307"/>
                    </a:lnTo>
                    <a:lnTo>
                      <a:pt x="514" y="307"/>
                    </a:lnTo>
                    <a:lnTo>
                      <a:pt x="515" y="305"/>
                    </a:lnTo>
                    <a:lnTo>
                      <a:pt x="515" y="302"/>
                    </a:lnTo>
                    <a:lnTo>
                      <a:pt x="521" y="294"/>
                    </a:lnTo>
                    <a:lnTo>
                      <a:pt x="525" y="291"/>
                    </a:lnTo>
                    <a:lnTo>
                      <a:pt x="537" y="286"/>
                    </a:lnTo>
                    <a:lnTo>
                      <a:pt x="555" y="269"/>
                    </a:lnTo>
                    <a:lnTo>
                      <a:pt x="558" y="249"/>
                    </a:lnTo>
                    <a:lnTo>
                      <a:pt x="559" y="247"/>
                    </a:lnTo>
                    <a:lnTo>
                      <a:pt x="561" y="245"/>
                    </a:lnTo>
                    <a:lnTo>
                      <a:pt x="564" y="244"/>
                    </a:lnTo>
                    <a:lnTo>
                      <a:pt x="564" y="241"/>
                    </a:lnTo>
                    <a:lnTo>
                      <a:pt x="568" y="231"/>
                    </a:lnTo>
                    <a:lnTo>
                      <a:pt x="569" y="231"/>
                    </a:lnTo>
                    <a:lnTo>
                      <a:pt x="571" y="230"/>
                    </a:lnTo>
                    <a:lnTo>
                      <a:pt x="574" y="228"/>
                    </a:lnTo>
                    <a:lnTo>
                      <a:pt x="574" y="227"/>
                    </a:lnTo>
                    <a:lnTo>
                      <a:pt x="575" y="226"/>
                    </a:lnTo>
                    <a:lnTo>
                      <a:pt x="583" y="226"/>
                    </a:lnTo>
                    <a:lnTo>
                      <a:pt x="590" y="223"/>
                    </a:lnTo>
                    <a:lnTo>
                      <a:pt x="590" y="218"/>
                    </a:lnTo>
                    <a:lnTo>
                      <a:pt x="588" y="205"/>
                    </a:lnTo>
                    <a:lnTo>
                      <a:pt x="588" y="199"/>
                    </a:lnTo>
                    <a:lnTo>
                      <a:pt x="581" y="195"/>
                    </a:lnTo>
                    <a:lnTo>
                      <a:pt x="578" y="192"/>
                    </a:lnTo>
                    <a:lnTo>
                      <a:pt x="572" y="185"/>
                    </a:lnTo>
                    <a:lnTo>
                      <a:pt x="572" y="182"/>
                    </a:lnTo>
                    <a:lnTo>
                      <a:pt x="565" y="175"/>
                    </a:lnTo>
                    <a:lnTo>
                      <a:pt x="564" y="175"/>
                    </a:lnTo>
                    <a:lnTo>
                      <a:pt x="555" y="160"/>
                    </a:lnTo>
                    <a:lnTo>
                      <a:pt x="551" y="153"/>
                    </a:lnTo>
                    <a:lnTo>
                      <a:pt x="542" y="146"/>
                    </a:lnTo>
                    <a:lnTo>
                      <a:pt x="540" y="146"/>
                    </a:lnTo>
                    <a:lnTo>
                      <a:pt x="536" y="136"/>
                    </a:lnTo>
                    <a:lnTo>
                      <a:pt x="537" y="131"/>
                    </a:lnTo>
                    <a:lnTo>
                      <a:pt x="539" y="120"/>
                    </a:lnTo>
                    <a:lnTo>
                      <a:pt x="539" y="117"/>
                    </a:lnTo>
                    <a:lnTo>
                      <a:pt x="537" y="115"/>
                    </a:lnTo>
                    <a:lnTo>
                      <a:pt x="519" y="111"/>
                    </a:lnTo>
                    <a:lnTo>
                      <a:pt x="516" y="111"/>
                    </a:lnTo>
                    <a:lnTo>
                      <a:pt x="506" y="108"/>
                    </a:lnTo>
                    <a:lnTo>
                      <a:pt x="495" y="103"/>
                    </a:lnTo>
                    <a:lnTo>
                      <a:pt x="480" y="101"/>
                    </a:lnTo>
                    <a:lnTo>
                      <a:pt x="475" y="101"/>
                    </a:lnTo>
                    <a:lnTo>
                      <a:pt x="468" y="98"/>
                    </a:lnTo>
                    <a:lnTo>
                      <a:pt x="456" y="96"/>
                    </a:lnTo>
                    <a:lnTo>
                      <a:pt x="439" y="98"/>
                    </a:lnTo>
                    <a:lnTo>
                      <a:pt x="434" y="101"/>
                    </a:lnTo>
                    <a:lnTo>
                      <a:pt x="424" y="110"/>
                    </a:lnTo>
                    <a:lnTo>
                      <a:pt x="423" y="110"/>
                    </a:lnTo>
                    <a:lnTo>
                      <a:pt x="417" y="107"/>
                    </a:lnTo>
                    <a:lnTo>
                      <a:pt x="412" y="104"/>
                    </a:lnTo>
                    <a:lnTo>
                      <a:pt x="410" y="104"/>
                    </a:lnTo>
                    <a:lnTo>
                      <a:pt x="410" y="103"/>
                    </a:lnTo>
                    <a:lnTo>
                      <a:pt x="417" y="94"/>
                    </a:lnTo>
                    <a:lnTo>
                      <a:pt x="421" y="89"/>
                    </a:lnTo>
                    <a:lnTo>
                      <a:pt x="421" y="87"/>
                    </a:lnTo>
                    <a:lnTo>
                      <a:pt x="425" y="84"/>
                    </a:lnTo>
                    <a:lnTo>
                      <a:pt x="428" y="79"/>
                    </a:lnTo>
                    <a:lnTo>
                      <a:pt x="431" y="69"/>
                    </a:lnTo>
                    <a:lnTo>
                      <a:pt x="430" y="64"/>
                    </a:lnTo>
                    <a:lnTo>
                      <a:pt x="430" y="62"/>
                    </a:lnTo>
                    <a:lnTo>
                      <a:pt x="420" y="62"/>
                    </a:lnTo>
                    <a:lnTo>
                      <a:pt x="412" y="58"/>
                    </a:lnTo>
                    <a:lnTo>
                      <a:pt x="401" y="50"/>
                    </a:lnTo>
                    <a:lnTo>
                      <a:pt x="393" y="48"/>
                    </a:lnTo>
                    <a:lnTo>
                      <a:pt x="392" y="47"/>
                    </a:lnTo>
                    <a:lnTo>
                      <a:pt x="391" y="47"/>
                    </a:lnTo>
                    <a:lnTo>
                      <a:pt x="386" y="41"/>
                    </a:lnTo>
                    <a:lnTo>
                      <a:pt x="349" y="8"/>
                    </a:lnTo>
                    <a:lnTo>
                      <a:pt x="345" y="5"/>
                    </a:lnTo>
                    <a:lnTo>
                      <a:pt x="343" y="4"/>
                    </a:lnTo>
                    <a:lnTo>
                      <a:pt x="342" y="5"/>
                    </a:lnTo>
                    <a:lnTo>
                      <a:pt x="338" y="8"/>
                    </a:lnTo>
                    <a:lnTo>
                      <a:pt x="338" y="7"/>
                    </a:lnTo>
                    <a:lnTo>
                      <a:pt x="335" y="5"/>
                    </a:lnTo>
                    <a:lnTo>
                      <a:pt x="319" y="1"/>
                    </a:lnTo>
                    <a:lnTo>
                      <a:pt x="318" y="0"/>
                    </a:lnTo>
                    <a:lnTo>
                      <a:pt x="314" y="1"/>
                    </a:lnTo>
                    <a:lnTo>
                      <a:pt x="305" y="0"/>
                    </a:lnTo>
                    <a:lnTo>
                      <a:pt x="304" y="0"/>
                    </a:lnTo>
                    <a:lnTo>
                      <a:pt x="297" y="2"/>
                    </a:lnTo>
                    <a:lnTo>
                      <a:pt x="291" y="9"/>
                    </a:lnTo>
                    <a:lnTo>
                      <a:pt x="291" y="11"/>
                    </a:lnTo>
                    <a:lnTo>
                      <a:pt x="285" y="11"/>
                    </a:lnTo>
                    <a:lnTo>
                      <a:pt x="262" y="14"/>
                    </a:lnTo>
                    <a:lnTo>
                      <a:pt x="244" y="20"/>
                    </a:lnTo>
                    <a:lnTo>
                      <a:pt x="243" y="20"/>
                    </a:lnTo>
                    <a:lnTo>
                      <a:pt x="243" y="22"/>
                    </a:lnTo>
                    <a:lnTo>
                      <a:pt x="241" y="23"/>
                    </a:lnTo>
                    <a:lnTo>
                      <a:pt x="243" y="24"/>
                    </a:lnTo>
                    <a:lnTo>
                      <a:pt x="240" y="30"/>
                    </a:lnTo>
                    <a:lnTo>
                      <a:pt x="238" y="30"/>
                    </a:lnTo>
                    <a:lnTo>
                      <a:pt x="238" y="31"/>
                    </a:lnTo>
                    <a:lnTo>
                      <a:pt x="238" y="48"/>
                    </a:lnTo>
                    <a:lnTo>
                      <a:pt x="236" y="54"/>
                    </a:lnTo>
                    <a:lnTo>
                      <a:pt x="229" y="62"/>
                    </a:lnTo>
                    <a:lnTo>
                      <a:pt x="206" y="79"/>
                    </a:lnTo>
                    <a:lnTo>
                      <a:pt x="206" y="87"/>
                    </a:lnTo>
                    <a:lnTo>
                      <a:pt x="208" y="94"/>
                    </a:lnTo>
                    <a:lnTo>
                      <a:pt x="213" y="104"/>
                    </a:lnTo>
                    <a:lnTo>
                      <a:pt x="218" y="107"/>
                    </a:lnTo>
                    <a:lnTo>
                      <a:pt x="218" y="108"/>
                    </a:lnTo>
                    <a:lnTo>
                      <a:pt x="219" y="108"/>
                    </a:lnTo>
                    <a:lnTo>
                      <a:pt x="219" y="114"/>
                    </a:lnTo>
                    <a:lnTo>
                      <a:pt x="218" y="115"/>
                    </a:lnTo>
                    <a:lnTo>
                      <a:pt x="216" y="115"/>
                    </a:lnTo>
                    <a:lnTo>
                      <a:pt x="212" y="114"/>
                    </a:lnTo>
                    <a:lnTo>
                      <a:pt x="197" y="117"/>
                    </a:lnTo>
                    <a:lnTo>
                      <a:pt x="197" y="118"/>
                    </a:lnTo>
                    <a:lnTo>
                      <a:pt x="195" y="118"/>
                    </a:lnTo>
                    <a:lnTo>
                      <a:pt x="195" y="120"/>
                    </a:lnTo>
                    <a:lnTo>
                      <a:pt x="192" y="120"/>
                    </a:lnTo>
                    <a:lnTo>
                      <a:pt x="191" y="118"/>
                    </a:lnTo>
                    <a:lnTo>
                      <a:pt x="191" y="117"/>
                    </a:lnTo>
                    <a:lnTo>
                      <a:pt x="190" y="115"/>
                    </a:lnTo>
                    <a:lnTo>
                      <a:pt x="190" y="114"/>
                    </a:lnTo>
                    <a:lnTo>
                      <a:pt x="176" y="114"/>
                    </a:lnTo>
                    <a:lnTo>
                      <a:pt x="171" y="113"/>
                    </a:lnTo>
                    <a:lnTo>
                      <a:pt x="167" y="115"/>
                    </a:lnTo>
                    <a:lnTo>
                      <a:pt x="156" y="132"/>
                    </a:lnTo>
                    <a:lnTo>
                      <a:pt x="151" y="136"/>
                    </a:lnTo>
                    <a:lnTo>
                      <a:pt x="148" y="141"/>
                    </a:lnTo>
                    <a:lnTo>
                      <a:pt x="146" y="142"/>
                    </a:lnTo>
                    <a:lnTo>
                      <a:pt x="146" y="145"/>
                    </a:lnTo>
                    <a:lnTo>
                      <a:pt x="148" y="146"/>
                    </a:lnTo>
                    <a:lnTo>
                      <a:pt x="148" y="148"/>
                    </a:lnTo>
                    <a:lnTo>
                      <a:pt x="149" y="149"/>
                    </a:lnTo>
                    <a:lnTo>
                      <a:pt x="149" y="153"/>
                    </a:lnTo>
                    <a:lnTo>
                      <a:pt x="148" y="154"/>
                    </a:lnTo>
                    <a:lnTo>
                      <a:pt x="148" y="156"/>
                    </a:lnTo>
                    <a:lnTo>
                      <a:pt x="141" y="167"/>
                    </a:lnTo>
                    <a:lnTo>
                      <a:pt x="141" y="171"/>
                    </a:lnTo>
                    <a:lnTo>
                      <a:pt x="142" y="174"/>
                    </a:lnTo>
                    <a:lnTo>
                      <a:pt x="146" y="174"/>
                    </a:lnTo>
                    <a:lnTo>
                      <a:pt x="149" y="175"/>
                    </a:lnTo>
                    <a:lnTo>
                      <a:pt x="166" y="201"/>
                    </a:lnTo>
                    <a:lnTo>
                      <a:pt x="170" y="210"/>
                    </a:lnTo>
                    <a:lnTo>
                      <a:pt x="176" y="216"/>
                    </a:lnTo>
                    <a:lnTo>
                      <a:pt x="178" y="216"/>
                    </a:lnTo>
                    <a:lnTo>
                      <a:pt x="183" y="215"/>
                    </a:lnTo>
                    <a:lnTo>
                      <a:pt x="192" y="209"/>
                    </a:lnTo>
                    <a:lnTo>
                      <a:pt x="204" y="209"/>
                    </a:lnTo>
                    <a:lnTo>
                      <a:pt x="208" y="210"/>
                    </a:lnTo>
                    <a:lnTo>
                      <a:pt x="211" y="213"/>
                    </a:lnTo>
                    <a:lnTo>
                      <a:pt x="211" y="215"/>
                    </a:lnTo>
                    <a:lnTo>
                      <a:pt x="208" y="220"/>
                    </a:lnTo>
                    <a:lnTo>
                      <a:pt x="206" y="221"/>
                    </a:lnTo>
                    <a:lnTo>
                      <a:pt x="206" y="223"/>
                    </a:lnTo>
                    <a:lnTo>
                      <a:pt x="204" y="235"/>
                    </a:lnTo>
                    <a:lnTo>
                      <a:pt x="209" y="244"/>
                    </a:lnTo>
                    <a:lnTo>
                      <a:pt x="204" y="249"/>
                    </a:lnTo>
                    <a:lnTo>
                      <a:pt x="190" y="255"/>
                    </a:lnTo>
                    <a:lnTo>
                      <a:pt x="180" y="256"/>
                    </a:lnTo>
                    <a:lnTo>
                      <a:pt x="170" y="251"/>
                    </a:lnTo>
                    <a:lnTo>
                      <a:pt x="157" y="259"/>
                    </a:lnTo>
                    <a:lnTo>
                      <a:pt x="152" y="263"/>
                    </a:lnTo>
                    <a:lnTo>
                      <a:pt x="152" y="265"/>
                    </a:lnTo>
                    <a:lnTo>
                      <a:pt x="151" y="265"/>
                    </a:lnTo>
                    <a:lnTo>
                      <a:pt x="151" y="266"/>
                    </a:lnTo>
                    <a:lnTo>
                      <a:pt x="152" y="268"/>
                    </a:lnTo>
                    <a:lnTo>
                      <a:pt x="171" y="279"/>
                    </a:lnTo>
                    <a:lnTo>
                      <a:pt x="183" y="291"/>
                    </a:lnTo>
                    <a:lnTo>
                      <a:pt x="190" y="301"/>
                    </a:lnTo>
                    <a:lnTo>
                      <a:pt x="190" y="302"/>
                    </a:lnTo>
                    <a:lnTo>
                      <a:pt x="178" y="307"/>
                    </a:lnTo>
                    <a:lnTo>
                      <a:pt x="177" y="308"/>
                    </a:lnTo>
                    <a:lnTo>
                      <a:pt x="170" y="309"/>
                    </a:lnTo>
                    <a:lnTo>
                      <a:pt x="167" y="311"/>
                    </a:lnTo>
                    <a:lnTo>
                      <a:pt x="164" y="308"/>
                    </a:lnTo>
                    <a:lnTo>
                      <a:pt x="161" y="304"/>
                    </a:lnTo>
                    <a:lnTo>
                      <a:pt x="153" y="302"/>
                    </a:lnTo>
                    <a:lnTo>
                      <a:pt x="144" y="305"/>
                    </a:lnTo>
                    <a:lnTo>
                      <a:pt x="134" y="311"/>
                    </a:lnTo>
                    <a:lnTo>
                      <a:pt x="128" y="315"/>
                    </a:lnTo>
                    <a:lnTo>
                      <a:pt x="125" y="315"/>
                    </a:lnTo>
                    <a:lnTo>
                      <a:pt x="124" y="314"/>
                    </a:lnTo>
                    <a:lnTo>
                      <a:pt x="121" y="312"/>
                    </a:lnTo>
                    <a:lnTo>
                      <a:pt x="120" y="311"/>
                    </a:lnTo>
                    <a:lnTo>
                      <a:pt x="110" y="295"/>
                    </a:lnTo>
                    <a:lnTo>
                      <a:pt x="100" y="288"/>
                    </a:lnTo>
                    <a:lnTo>
                      <a:pt x="89" y="290"/>
                    </a:lnTo>
                    <a:lnTo>
                      <a:pt x="63" y="290"/>
                    </a:lnTo>
                    <a:lnTo>
                      <a:pt x="48" y="293"/>
                    </a:lnTo>
                    <a:lnTo>
                      <a:pt x="48" y="291"/>
                    </a:lnTo>
                    <a:lnTo>
                      <a:pt x="51" y="284"/>
                    </a:lnTo>
                    <a:lnTo>
                      <a:pt x="53" y="282"/>
                    </a:lnTo>
                    <a:lnTo>
                      <a:pt x="63" y="275"/>
                    </a:lnTo>
                    <a:lnTo>
                      <a:pt x="68" y="265"/>
                    </a:lnTo>
                    <a:lnTo>
                      <a:pt x="68" y="263"/>
                    </a:lnTo>
                    <a:lnTo>
                      <a:pt x="71" y="261"/>
                    </a:lnTo>
                    <a:lnTo>
                      <a:pt x="72" y="252"/>
                    </a:lnTo>
                    <a:lnTo>
                      <a:pt x="67" y="231"/>
                    </a:lnTo>
                    <a:lnTo>
                      <a:pt x="60" y="220"/>
                    </a:lnTo>
                    <a:lnTo>
                      <a:pt x="58" y="218"/>
                    </a:lnTo>
                    <a:lnTo>
                      <a:pt x="53" y="218"/>
                    </a:lnTo>
                    <a:lnTo>
                      <a:pt x="40" y="206"/>
                    </a:lnTo>
                    <a:lnTo>
                      <a:pt x="40" y="205"/>
                    </a:lnTo>
                    <a:lnTo>
                      <a:pt x="32" y="205"/>
                    </a:lnTo>
                    <a:lnTo>
                      <a:pt x="27" y="20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</p:grpSp>
        <p:grpSp>
          <p:nvGrpSpPr>
            <p:cNvPr id="11" name="Group 1210">
              <a:extLst>
                <a:ext uri="{FF2B5EF4-FFF2-40B4-BE49-F238E27FC236}">
                  <a16:creationId xmlns:a16="http://schemas.microsoft.com/office/drawing/2014/main" id="{3938C782-EAD6-F865-1BAD-562EB9D2EA2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15" y="2027"/>
              <a:ext cx="1632" cy="1922"/>
              <a:chOff x="3415" y="2027"/>
              <a:chExt cx="1632" cy="1922"/>
            </a:xfrm>
          </p:grpSpPr>
          <p:sp>
            <p:nvSpPr>
              <p:cNvPr id="5578" name="Freeform 1010">
                <a:extLst>
                  <a:ext uri="{FF2B5EF4-FFF2-40B4-BE49-F238E27FC236}">
                    <a16:creationId xmlns:a16="http://schemas.microsoft.com/office/drawing/2014/main" id="{7EBB43FE-07FC-F839-02AB-C9E1441943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9" y="2840"/>
                <a:ext cx="91" cy="91"/>
              </a:xfrm>
              <a:custGeom>
                <a:avLst/>
                <a:gdLst>
                  <a:gd name="T0" fmla="*/ 223 w 363"/>
                  <a:gd name="T1" fmla="*/ 36 h 364"/>
                  <a:gd name="T2" fmla="*/ 169 w 363"/>
                  <a:gd name="T3" fmla="*/ 46 h 364"/>
                  <a:gd name="T4" fmla="*/ 164 w 363"/>
                  <a:gd name="T5" fmla="*/ 80 h 364"/>
                  <a:gd name="T6" fmla="*/ 155 w 363"/>
                  <a:gd name="T7" fmla="*/ 88 h 364"/>
                  <a:gd name="T8" fmla="*/ 134 w 363"/>
                  <a:gd name="T9" fmla="*/ 91 h 364"/>
                  <a:gd name="T10" fmla="*/ 118 w 363"/>
                  <a:gd name="T11" fmla="*/ 103 h 364"/>
                  <a:gd name="T12" fmla="*/ 121 w 363"/>
                  <a:gd name="T13" fmla="*/ 103 h 364"/>
                  <a:gd name="T14" fmla="*/ 140 w 363"/>
                  <a:gd name="T15" fmla="*/ 105 h 364"/>
                  <a:gd name="T16" fmla="*/ 145 w 363"/>
                  <a:gd name="T17" fmla="*/ 126 h 364"/>
                  <a:gd name="T18" fmla="*/ 140 w 363"/>
                  <a:gd name="T19" fmla="*/ 163 h 364"/>
                  <a:gd name="T20" fmla="*/ 128 w 363"/>
                  <a:gd name="T21" fmla="*/ 169 h 364"/>
                  <a:gd name="T22" fmla="*/ 116 w 363"/>
                  <a:gd name="T23" fmla="*/ 179 h 364"/>
                  <a:gd name="T24" fmla="*/ 95 w 363"/>
                  <a:gd name="T25" fmla="*/ 196 h 364"/>
                  <a:gd name="T26" fmla="*/ 85 w 363"/>
                  <a:gd name="T27" fmla="*/ 208 h 364"/>
                  <a:gd name="T28" fmla="*/ 78 w 363"/>
                  <a:gd name="T29" fmla="*/ 205 h 364"/>
                  <a:gd name="T30" fmla="*/ 70 w 363"/>
                  <a:gd name="T31" fmla="*/ 196 h 364"/>
                  <a:gd name="T32" fmla="*/ 33 w 363"/>
                  <a:gd name="T33" fmla="*/ 200 h 364"/>
                  <a:gd name="T34" fmla="*/ 13 w 363"/>
                  <a:gd name="T35" fmla="*/ 230 h 364"/>
                  <a:gd name="T36" fmla="*/ 1 w 363"/>
                  <a:gd name="T37" fmla="*/ 249 h 364"/>
                  <a:gd name="T38" fmla="*/ 15 w 363"/>
                  <a:gd name="T39" fmla="*/ 270 h 364"/>
                  <a:gd name="T40" fmla="*/ 54 w 363"/>
                  <a:gd name="T41" fmla="*/ 296 h 364"/>
                  <a:gd name="T42" fmla="*/ 44 w 363"/>
                  <a:gd name="T43" fmla="*/ 314 h 364"/>
                  <a:gd name="T44" fmla="*/ 54 w 363"/>
                  <a:gd name="T45" fmla="*/ 318 h 364"/>
                  <a:gd name="T46" fmla="*/ 93 w 363"/>
                  <a:gd name="T47" fmla="*/ 337 h 364"/>
                  <a:gd name="T48" fmla="*/ 110 w 363"/>
                  <a:gd name="T49" fmla="*/ 335 h 364"/>
                  <a:gd name="T50" fmla="*/ 148 w 363"/>
                  <a:gd name="T51" fmla="*/ 337 h 364"/>
                  <a:gd name="T52" fmla="*/ 184 w 363"/>
                  <a:gd name="T53" fmla="*/ 353 h 364"/>
                  <a:gd name="T54" fmla="*/ 199 w 363"/>
                  <a:gd name="T55" fmla="*/ 359 h 364"/>
                  <a:gd name="T56" fmla="*/ 210 w 363"/>
                  <a:gd name="T57" fmla="*/ 364 h 364"/>
                  <a:gd name="T58" fmla="*/ 244 w 363"/>
                  <a:gd name="T59" fmla="*/ 339 h 364"/>
                  <a:gd name="T60" fmla="*/ 257 w 363"/>
                  <a:gd name="T61" fmla="*/ 339 h 364"/>
                  <a:gd name="T62" fmla="*/ 265 w 363"/>
                  <a:gd name="T63" fmla="*/ 335 h 364"/>
                  <a:gd name="T64" fmla="*/ 286 w 363"/>
                  <a:gd name="T65" fmla="*/ 332 h 364"/>
                  <a:gd name="T66" fmla="*/ 301 w 363"/>
                  <a:gd name="T67" fmla="*/ 325 h 364"/>
                  <a:gd name="T68" fmla="*/ 311 w 363"/>
                  <a:gd name="T69" fmla="*/ 323 h 364"/>
                  <a:gd name="T70" fmla="*/ 354 w 363"/>
                  <a:gd name="T71" fmla="*/ 307 h 364"/>
                  <a:gd name="T72" fmla="*/ 354 w 363"/>
                  <a:gd name="T73" fmla="*/ 293 h 364"/>
                  <a:gd name="T74" fmla="*/ 361 w 363"/>
                  <a:gd name="T75" fmla="*/ 277 h 364"/>
                  <a:gd name="T76" fmla="*/ 332 w 363"/>
                  <a:gd name="T77" fmla="*/ 249 h 364"/>
                  <a:gd name="T78" fmla="*/ 321 w 363"/>
                  <a:gd name="T79" fmla="*/ 223 h 364"/>
                  <a:gd name="T80" fmla="*/ 329 w 363"/>
                  <a:gd name="T81" fmla="*/ 200 h 364"/>
                  <a:gd name="T82" fmla="*/ 328 w 363"/>
                  <a:gd name="T83" fmla="*/ 193 h 364"/>
                  <a:gd name="T84" fmla="*/ 289 w 363"/>
                  <a:gd name="T85" fmla="*/ 180 h 364"/>
                  <a:gd name="T86" fmla="*/ 284 w 363"/>
                  <a:gd name="T87" fmla="*/ 163 h 364"/>
                  <a:gd name="T88" fmla="*/ 293 w 363"/>
                  <a:gd name="T89" fmla="*/ 156 h 364"/>
                  <a:gd name="T90" fmla="*/ 303 w 363"/>
                  <a:gd name="T91" fmla="*/ 149 h 364"/>
                  <a:gd name="T92" fmla="*/ 294 w 363"/>
                  <a:gd name="T93" fmla="*/ 130 h 364"/>
                  <a:gd name="T94" fmla="*/ 291 w 363"/>
                  <a:gd name="T95" fmla="*/ 84 h 364"/>
                  <a:gd name="T96" fmla="*/ 284 w 363"/>
                  <a:gd name="T97" fmla="*/ 61 h 364"/>
                  <a:gd name="T98" fmla="*/ 287 w 363"/>
                  <a:gd name="T99" fmla="*/ 47 h 364"/>
                  <a:gd name="T100" fmla="*/ 269 w 363"/>
                  <a:gd name="T101" fmla="*/ 6 h 3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363" h="364">
                    <a:moveTo>
                      <a:pt x="251" y="0"/>
                    </a:moveTo>
                    <a:lnTo>
                      <a:pt x="250" y="0"/>
                    </a:lnTo>
                    <a:lnTo>
                      <a:pt x="231" y="19"/>
                    </a:lnTo>
                    <a:lnTo>
                      <a:pt x="223" y="36"/>
                    </a:lnTo>
                    <a:lnTo>
                      <a:pt x="223" y="38"/>
                    </a:lnTo>
                    <a:lnTo>
                      <a:pt x="222" y="39"/>
                    </a:lnTo>
                    <a:lnTo>
                      <a:pt x="169" y="42"/>
                    </a:lnTo>
                    <a:lnTo>
                      <a:pt x="169" y="46"/>
                    </a:lnTo>
                    <a:lnTo>
                      <a:pt x="171" y="49"/>
                    </a:lnTo>
                    <a:lnTo>
                      <a:pt x="171" y="53"/>
                    </a:lnTo>
                    <a:lnTo>
                      <a:pt x="170" y="54"/>
                    </a:lnTo>
                    <a:lnTo>
                      <a:pt x="164" y="80"/>
                    </a:lnTo>
                    <a:lnTo>
                      <a:pt x="163" y="85"/>
                    </a:lnTo>
                    <a:lnTo>
                      <a:pt x="159" y="89"/>
                    </a:lnTo>
                    <a:lnTo>
                      <a:pt x="157" y="88"/>
                    </a:lnTo>
                    <a:lnTo>
                      <a:pt x="155" y="88"/>
                    </a:lnTo>
                    <a:lnTo>
                      <a:pt x="149" y="89"/>
                    </a:lnTo>
                    <a:lnTo>
                      <a:pt x="146" y="89"/>
                    </a:lnTo>
                    <a:lnTo>
                      <a:pt x="146" y="91"/>
                    </a:lnTo>
                    <a:lnTo>
                      <a:pt x="134" y="91"/>
                    </a:lnTo>
                    <a:lnTo>
                      <a:pt x="124" y="89"/>
                    </a:lnTo>
                    <a:lnTo>
                      <a:pt x="124" y="91"/>
                    </a:lnTo>
                    <a:lnTo>
                      <a:pt x="123" y="92"/>
                    </a:lnTo>
                    <a:lnTo>
                      <a:pt x="118" y="103"/>
                    </a:lnTo>
                    <a:lnTo>
                      <a:pt x="118" y="106"/>
                    </a:lnTo>
                    <a:lnTo>
                      <a:pt x="120" y="106"/>
                    </a:lnTo>
                    <a:lnTo>
                      <a:pt x="121" y="105"/>
                    </a:lnTo>
                    <a:lnTo>
                      <a:pt x="121" y="103"/>
                    </a:lnTo>
                    <a:lnTo>
                      <a:pt x="124" y="103"/>
                    </a:lnTo>
                    <a:lnTo>
                      <a:pt x="125" y="102"/>
                    </a:lnTo>
                    <a:lnTo>
                      <a:pt x="131" y="102"/>
                    </a:lnTo>
                    <a:lnTo>
                      <a:pt x="140" y="105"/>
                    </a:lnTo>
                    <a:lnTo>
                      <a:pt x="142" y="106"/>
                    </a:lnTo>
                    <a:lnTo>
                      <a:pt x="143" y="106"/>
                    </a:lnTo>
                    <a:lnTo>
                      <a:pt x="145" y="107"/>
                    </a:lnTo>
                    <a:lnTo>
                      <a:pt x="145" y="126"/>
                    </a:lnTo>
                    <a:lnTo>
                      <a:pt x="143" y="133"/>
                    </a:lnTo>
                    <a:lnTo>
                      <a:pt x="143" y="153"/>
                    </a:lnTo>
                    <a:lnTo>
                      <a:pt x="142" y="156"/>
                    </a:lnTo>
                    <a:lnTo>
                      <a:pt x="140" y="163"/>
                    </a:lnTo>
                    <a:lnTo>
                      <a:pt x="140" y="165"/>
                    </a:lnTo>
                    <a:lnTo>
                      <a:pt x="135" y="165"/>
                    </a:lnTo>
                    <a:lnTo>
                      <a:pt x="130" y="167"/>
                    </a:lnTo>
                    <a:lnTo>
                      <a:pt x="128" y="169"/>
                    </a:lnTo>
                    <a:lnTo>
                      <a:pt x="128" y="170"/>
                    </a:lnTo>
                    <a:lnTo>
                      <a:pt x="123" y="177"/>
                    </a:lnTo>
                    <a:lnTo>
                      <a:pt x="118" y="177"/>
                    </a:lnTo>
                    <a:lnTo>
                      <a:pt x="116" y="179"/>
                    </a:lnTo>
                    <a:lnTo>
                      <a:pt x="114" y="181"/>
                    </a:lnTo>
                    <a:lnTo>
                      <a:pt x="107" y="186"/>
                    </a:lnTo>
                    <a:lnTo>
                      <a:pt x="96" y="196"/>
                    </a:lnTo>
                    <a:lnTo>
                      <a:pt x="95" y="196"/>
                    </a:lnTo>
                    <a:lnTo>
                      <a:pt x="90" y="198"/>
                    </a:lnTo>
                    <a:lnTo>
                      <a:pt x="88" y="203"/>
                    </a:lnTo>
                    <a:lnTo>
                      <a:pt x="86" y="204"/>
                    </a:lnTo>
                    <a:lnTo>
                      <a:pt x="85" y="208"/>
                    </a:lnTo>
                    <a:lnTo>
                      <a:pt x="88" y="212"/>
                    </a:lnTo>
                    <a:lnTo>
                      <a:pt x="88" y="214"/>
                    </a:lnTo>
                    <a:lnTo>
                      <a:pt x="78" y="210"/>
                    </a:lnTo>
                    <a:lnTo>
                      <a:pt x="78" y="205"/>
                    </a:lnTo>
                    <a:lnTo>
                      <a:pt x="76" y="203"/>
                    </a:lnTo>
                    <a:lnTo>
                      <a:pt x="76" y="201"/>
                    </a:lnTo>
                    <a:lnTo>
                      <a:pt x="71" y="196"/>
                    </a:lnTo>
                    <a:lnTo>
                      <a:pt x="70" y="196"/>
                    </a:lnTo>
                    <a:lnTo>
                      <a:pt x="56" y="191"/>
                    </a:lnTo>
                    <a:lnTo>
                      <a:pt x="50" y="194"/>
                    </a:lnTo>
                    <a:lnTo>
                      <a:pt x="49" y="194"/>
                    </a:lnTo>
                    <a:lnTo>
                      <a:pt x="33" y="200"/>
                    </a:lnTo>
                    <a:lnTo>
                      <a:pt x="32" y="200"/>
                    </a:lnTo>
                    <a:lnTo>
                      <a:pt x="32" y="201"/>
                    </a:lnTo>
                    <a:lnTo>
                      <a:pt x="18" y="225"/>
                    </a:lnTo>
                    <a:lnTo>
                      <a:pt x="13" y="230"/>
                    </a:lnTo>
                    <a:lnTo>
                      <a:pt x="4" y="234"/>
                    </a:lnTo>
                    <a:lnTo>
                      <a:pt x="1" y="237"/>
                    </a:lnTo>
                    <a:lnTo>
                      <a:pt x="0" y="240"/>
                    </a:lnTo>
                    <a:lnTo>
                      <a:pt x="1" y="249"/>
                    </a:lnTo>
                    <a:lnTo>
                      <a:pt x="4" y="257"/>
                    </a:lnTo>
                    <a:lnTo>
                      <a:pt x="12" y="265"/>
                    </a:lnTo>
                    <a:lnTo>
                      <a:pt x="15" y="267"/>
                    </a:lnTo>
                    <a:lnTo>
                      <a:pt x="15" y="270"/>
                    </a:lnTo>
                    <a:lnTo>
                      <a:pt x="16" y="271"/>
                    </a:lnTo>
                    <a:lnTo>
                      <a:pt x="33" y="283"/>
                    </a:lnTo>
                    <a:lnTo>
                      <a:pt x="42" y="285"/>
                    </a:lnTo>
                    <a:lnTo>
                      <a:pt x="54" y="296"/>
                    </a:lnTo>
                    <a:lnTo>
                      <a:pt x="51" y="300"/>
                    </a:lnTo>
                    <a:lnTo>
                      <a:pt x="47" y="303"/>
                    </a:lnTo>
                    <a:lnTo>
                      <a:pt x="44" y="309"/>
                    </a:lnTo>
                    <a:lnTo>
                      <a:pt x="44" y="314"/>
                    </a:lnTo>
                    <a:lnTo>
                      <a:pt x="46" y="316"/>
                    </a:lnTo>
                    <a:lnTo>
                      <a:pt x="49" y="317"/>
                    </a:lnTo>
                    <a:lnTo>
                      <a:pt x="51" y="317"/>
                    </a:lnTo>
                    <a:lnTo>
                      <a:pt x="54" y="318"/>
                    </a:lnTo>
                    <a:lnTo>
                      <a:pt x="61" y="318"/>
                    </a:lnTo>
                    <a:lnTo>
                      <a:pt x="72" y="324"/>
                    </a:lnTo>
                    <a:lnTo>
                      <a:pt x="82" y="331"/>
                    </a:lnTo>
                    <a:lnTo>
                      <a:pt x="93" y="337"/>
                    </a:lnTo>
                    <a:lnTo>
                      <a:pt x="96" y="337"/>
                    </a:lnTo>
                    <a:lnTo>
                      <a:pt x="102" y="338"/>
                    </a:lnTo>
                    <a:lnTo>
                      <a:pt x="104" y="338"/>
                    </a:lnTo>
                    <a:lnTo>
                      <a:pt x="110" y="335"/>
                    </a:lnTo>
                    <a:lnTo>
                      <a:pt x="118" y="332"/>
                    </a:lnTo>
                    <a:lnTo>
                      <a:pt x="125" y="332"/>
                    </a:lnTo>
                    <a:lnTo>
                      <a:pt x="131" y="337"/>
                    </a:lnTo>
                    <a:lnTo>
                      <a:pt x="148" y="337"/>
                    </a:lnTo>
                    <a:lnTo>
                      <a:pt x="155" y="335"/>
                    </a:lnTo>
                    <a:lnTo>
                      <a:pt x="169" y="341"/>
                    </a:lnTo>
                    <a:lnTo>
                      <a:pt x="181" y="353"/>
                    </a:lnTo>
                    <a:lnTo>
                      <a:pt x="184" y="353"/>
                    </a:lnTo>
                    <a:lnTo>
                      <a:pt x="185" y="354"/>
                    </a:lnTo>
                    <a:lnTo>
                      <a:pt x="190" y="357"/>
                    </a:lnTo>
                    <a:lnTo>
                      <a:pt x="194" y="359"/>
                    </a:lnTo>
                    <a:lnTo>
                      <a:pt x="199" y="359"/>
                    </a:lnTo>
                    <a:lnTo>
                      <a:pt x="205" y="362"/>
                    </a:lnTo>
                    <a:lnTo>
                      <a:pt x="205" y="363"/>
                    </a:lnTo>
                    <a:lnTo>
                      <a:pt x="208" y="363"/>
                    </a:lnTo>
                    <a:lnTo>
                      <a:pt x="210" y="364"/>
                    </a:lnTo>
                    <a:lnTo>
                      <a:pt x="216" y="364"/>
                    </a:lnTo>
                    <a:lnTo>
                      <a:pt x="217" y="363"/>
                    </a:lnTo>
                    <a:lnTo>
                      <a:pt x="243" y="341"/>
                    </a:lnTo>
                    <a:lnTo>
                      <a:pt x="244" y="339"/>
                    </a:lnTo>
                    <a:lnTo>
                      <a:pt x="247" y="339"/>
                    </a:lnTo>
                    <a:lnTo>
                      <a:pt x="248" y="338"/>
                    </a:lnTo>
                    <a:lnTo>
                      <a:pt x="250" y="338"/>
                    </a:lnTo>
                    <a:lnTo>
                      <a:pt x="257" y="339"/>
                    </a:lnTo>
                    <a:lnTo>
                      <a:pt x="261" y="339"/>
                    </a:lnTo>
                    <a:lnTo>
                      <a:pt x="262" y="339"/>
                    </a:lnTo>
                    <a:lnTo>
                      <a:pt x="262" y="338"/>
                    </a:lnTo>
                    <a:lnTo>
                      <a:pt x="265" y="335"/>
                    </a:lnTo>
                    <a:lnTo>
                      <a:pt x="267" y="335"/>
                    </a:lnTo>
                    <a:lnTo>
                      <a:pt x="277" y="334"/>
                    </a:lnTo>
                    <a:lnTo>
                      <a:pt x="279" y="334"/>
                    </a:lnTo>
                    <a:lnTo>
                      <a:pt x="286" y="332"/>
                    </a:lnTo>
                    <a:lnTo>
                      <a:pt x="290" y="332"/>
                    </a:lnTo>
                    <a:lnTo>
                      <a:pt x="296" y="330"/>
                    </a:lnTo>
                    <a:lnTo>
                      <a:pt x="300" y="325"/>
                    </a:lnTo>
                    <a:lnTo>
                      <a:pt x="301" y="325"/>
                    </a:lnTo>
                    <a:lnTo>
                      <a:pt x="303" y="324"/>
                    </a:lnTo>
                    <a:lnTo>
                      <a:pt x="307" y="323"/>
                    </a:lnTo>
                    <a:lnTo>
                      <a:pt x="310" y="321"/>
                    </a:lnTo>
                    <a:lnTo>
                      <a:pt x="311" y="323"/>
                    </a:lnTo>
                    <a:lnTo>
                      <a:pt x="312" y="323"/>
                    </a:lnTo>
                    <a:lnTo>
                      <a:pt x="331" y="320"/>
                    </a:lnTo>
                    <a:lnTo>
                      <a:pt x="347" y="314"/>
                    </a:lnTo>
                    <a:lnTo>
                      <a:pt x="354" y="307"/>
                    </a:lnTo>
                    <a:lnTo>
                      <a:pt x="353" y="306"/>
                    </a:lnTo>
                    <a:lnTo>
                      <a:pt x="353" y="302"/>
                    </a:lnTo>
                    <a:lnTo>
                      <a:pt x="354" y="296"/>
                    </a:lnTo>
                    <a:lnTo>
                      <a:pt x="354" y="293"/>
                    </a:lnTo>
                    <a:lnTo>
                      <a:pt x="357" y="286"/>
                    </a:lnTo>
                    <a:lnTo>
                      <a:pt x="363" y="279"/>
                    </a:lnTo>
                    <a:lnTo>
                      <a:pt x="363" y="277"/>
                    </a:lnTo>
                    <a:lnTo>
                      <a:pt x="361" y="277"/>
                    </a:lnTo>
                    <a:lnTo>
                      <a:pt x="339" y="258"/>
                    </a:lnTo>
                    <a:lnTo>
                      <a:pt x="334" y="250"/>
                    </a:lnTo>
                    <a:lnTo>
                      <a:pt x="332" y="250"/>
                    </a:lnTo>
                    <a:lnTo>
                      <a:pt x="332" y="249"/>
                    </a:lnTo>
                    <a:lnTo>
                      <a:pt x="334" y="246"/>
                    </a:lnTo>
                    <a:lnTo>
                      <a:pt x="336" y="243"/>
                    </a:lnTo>
                    <a:lnTo>
                      <a:pt x="336" y="239"/>
                    </a:lnTo>
                    <a:lnTo>
                      <a:pt x="321" y="223"/>
                    </a:lnTo>
                    <a:lnTo>
                      <a:pt x="320" y="223"/>
                    </a:lnTo>
                    <a:lnTo>
                      <a:pt x="320" y="219"/>
                    </a:lnTo>
                    <a:lnTo>
                      <a:pt x="322" y="216"/>
                    </a:lnTo>
                    <a:lnTo>
                      <a:pt x="329" y="200"/>
                    </a:lnTo>
                    <a:lnTo>
                      <a:pt x="328" y="198"/>
                    </a:lnTo>
                    <a:lnTo>
                      <a:pt x="329" y="197"/>
                    </a:lnTo>
                    <a:lnTo>
                      <a:pt x="329" y="193"/>
                    </a:lnTo>
                    <a:lnTo>
                      <a:pt x="328" y="193"/>
                    </a:lnTo>
                    <a:lnTo>
                      <a:pt x="320" y="177"/>
                    </a:lnTo>
                    <a:lnTo>
                      <a:pt x="315" y="173"/>
                    </a:lnTo>
                    <a:lnTo>
                      <a:pt x="290" y="180"/>
                    </a:lnTo>
                    <a:lnTo>
                      <a:pt x="289" y="180"/>
                    </a:lnTo>
                    <a:lnTo>
                      <a:pt x="289" y="179"/>
                    </a:lnTo>
                    <a:lnTo>
                      <a:pt x="282" y="169"/>
                    </a:lnTo>
                    <a:lnTo>
                      <a:pt x="283" y="167"/>
                    </a:lnTo>
                    <a:lnTo>
                      <a:pt x="284" y="163"/>
                    </a:lnTo>
                    <a:lnTo>
                      <a:pt x="287" y="158"/>
                    </a:lnTo>
                    <a:lnTo>
                      <a:pt x="289" y="158"/>
                    </a:lnTo>
                    <a:lnTo>
                      <a:pt x="290" y="156"/>
                    </a:lnTo>
                    <a:lnTo>
                      <a:pt x="293" y="156"/>
                    </a:lnTo>
                    <a:lnTo>
                      <a:pt x="296" y="155"/>
                    </a:lnTo>
                    <a:lnTo>
                      <a:pt x="301" y="151"/>
                    </a:lnTo>
                    <a:lnTo>
                      <a:pt x="303" y="151"/>
                    </a:lnTo>
                    <a:lnTo>
                      <a:pt x="303" y="149"/>
                    </a:lnTo>
                    <a:lnTo>
                      <a:pt x="301" y="149"/>
                    </a:lnTo>
                    <a:lnTo>
                      <a:pt x="300" y="144"/>
                    </a:lnTo>
                    <a:lnTo>
                      <a:pt x="294" y="133"/>
                    </a:lnTo>
                    <a:lnTo>
                      <a:pt x="294" y="130"/>
                    </a:lnTo>
                    <a:lnTo>
                      <a:pt x="283" y="102"/>
                    </a:lnTo>
                    <a:lnTo>
                      <a:pt x="287" y="92"/>
                    </a:lnTo>
                    <a:lnTo>
                      <a:pt x="289" y="91"/>
                    </a:lnTo>
                    <a:lnTo>
                      <a:pt x="291" y="84"/>
                    </a:lnTo>
                    <a:lnTo>
                      <a:pt x="291" y="80"/>
                    </a:lnTo>
                    <a:lnTo>
                      <a:pt x="290" y="76"/>
                    </a:lnTo>
                    <a:lnTo>
                      <a:pt x="287" y="70"/>
                    </a:lnTo>
                    <a:lnTo>
                      <a:pt x="284" y="61"/>
                    </a:lnTo>
                    <a:lnTo>
                      <a:pt x="283" y="60"/>
                    </a:lnTo>
                    <a:lnTo>
                      <a:pt x="283" y="57"/>
                    </a:lnTo>
                    <a:lnTo>
                      <a:pt x="286" y="49"/>
                    </a:lnTo>
                    <a:lnTo>
                      <a:pt x="287" y="47"/>
                    </a:lnTo>
                    <a:lnTo>
                      <a:pt x="294" y="24"/>
                    </a:lnTo>
                    <a:lnTo>
                      <a:pt x="294" y="21"/>
                    </a:lnTo>
                    <a:lnTo>
                      <a:pt x="280" y="13"/>
                    </a:lnTo>
                    <a:lnTo>
                      <a:pt x="269" y="6"/>
                    </a:lnTo>
                    <a:lnTo>
                      <a:pt x="254" y="1"/>
                    </a:lnTo>
                    <a:lnTo>
                      <a:pt x="25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79" name="Freeform 1011">
                <a:extLst>
                  <a:ext uri="{FF2B5EF4-FFF2-40B4-BE49-F238E27FC236}">
                    <a16:creationId xmlns:a16="http://schemas.microsoft.com/office/drawing/2014/main" id="{2888393F-5C81-F873-A159-36F889DF3D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9" y="2920"/>
                <a:ext cx="88" cy="103"/>
              </a:xfrm>
              <a:custGeom>
                <a:avLst/>
                <a:gdLst>
                  <a:gd name="T0" fmla="*/ 67 w 350"/>
                  <a:gd name="T1" fmla="*/ 27 h 414"/>
                  <a:gd name="T2" fmla="*/ 51 w 350"/>
                  <a:gd name="T3" fmla="*/ 27 h 414"/>
                  <a:gd name="T4" fmla="*/ 15 w 350"/>
                  <a:gd name="T5" fmla="*/ 48 h 414"/>
                  <a:gd name="T6" fmla="*/ 2 w 350"/>
                  <a:gd name="T7" fmla="*/ 77 h 414"/>
                  <a:gd name="T8" fmla="*/ 5 w 350"/>
                  <a:gd name="T9" fmla="*/ 84 h 414"/>
                  <a:gd name="T10" fmla="*/ 12 w 350"/>
                  <a:gd name="T11" fmla="*/ 98 h 414"/>
                  <a:gd name="T12" fmla="*/ 5 w 350"/>
                  <a:gd name="T13" fmla="*/ 136 h 414"/>
                  <a:gd name="T14" fmla="*/ 13 w 350"/>
                  <a:gd name="T15" fmla="*/ 156 h 414"/>
                  <a:gd name="T16" fmla="*/ 12 w 350"/>
                  <a:gd name="T17" fmla="*/ 173 h 414"/>
                  <a:gd name="T18" fmla="*/ 40 w 350"/>
                  <a:gd name="T19" fmla="*/ 199 h 414"/>
                  <a:gd name="T20" fmla="*/ 59 w 350"/>
                  <a:gd name="T21" fmla="*/ 203 h 414"/>
                  <a:gd name="T22" fmla="*/ 65 w 350"/>
                  <a:gd name="T23" fmla="*/ 206 h 414"/>
                  <a:gd name="T24" fmla="*/ 72 w 350"/>
                  <a:gd name="T25" fmla="*/ 210 h 414"/>
                  <a:gd name="T26" fmla="*/ 118 w 350"/>
                  <a:gd name="T27" fmla="*/ 193 h 414"/>
                  <a:gd name="T28" fmla="*/ 129 w 350"/>
                  <a:gd name="T29" fmla="*/ 211 h 414"/>
                  <a:gd name="T30" fmla="*/ 135 w 350"/>
                  <a:gd name="T31" fmla="*/ 246 h 414"/>
                  <a:gd name="T32" fmla="*/ 133 w 350"/>
                  <a:gd name="T33" fmla="*/ 264 h 414"/>
                  <a:gd name="T34" fmla="*/ 120 w 350"/>
                  <a:gd name="T35" fmla="*/ 276 h 414"/>
                  <a:gd name="T36" fmla="*/ 137 w 350"/>
                  <a:gd name="T37" fmla="*/ 303 h 414"/>
                  <a:gd name="T38" fmla="*/ 158 w 350"/>
                  <a:gd name="T39" fmla="*/ 312 h 414"/>
                  <a:gd name="T40" fmla="*/ 160 w 350"/>
                  <a:gd name="T41" fmla="*/ 338 h 414"/>
                  <a:gd name="T42" fmla="*/ 183 w 350"/>
                  <a:gd name="T43" fmla="*/ 337 h 414"/>
                  <a:gd name="T44" fmla="*/ 196 w 350"/>
                  <a:gd name="T45" fmla="*/ 326 h 414"/>
                  <a:gd name="T46" fmla="*/ 217 w 350"/>
                  <a:gd name="T47" fmla="*/ 341 h 414"/>
                  <a:gd name="T48" fmla="*/ 241 w 350"/>
                  <a:gd name="T49" fmla="*/ 337 h 414"/>
                  <a:gd name="T50" fmla="*/ 262 w 350"/>
                  <a:gd name="T51" fmla="*/ 337 h 414"/>
                  <a:gd name="T52" fmla="*/ 273 w 350"/>
                  <a:gd name="T53" fmla="*/ 359 h 414"/>
                  <a:gd name="T54" fmla="*/ 273 w 350"/>
                  <a:gd name="T55" fmla="*/ 372 h 414"/>
                  <a:gd name="T56" fmla="*/ 263 w 350"/>
                  <a:gd name="T57" fmla="*/ 411 h 414"/>
                  <a:gd name="T58" fmla="*/ 281 w 350"/>
                  <a:gd name="T59" fmla="*/ 412 h 414"/>
                  <a:gd name="T60" fmla="*/ 298 w 350"/>
                  <a:gd name="T61" fmla="*/ 407 h 414"/>
                  <a:gd name="T62" fmla="*/ 307 w 350"/>
                  <a:gd name="T63" fmla="*/ 384 h 414"/>
                  <a:gd name="T64" fmla="*/ 305 w 350"/>
                  <a:gd name="T65" fmla="*/ 361 h 414"/>
                  <a:gd name="T66" fmla="*/ 316 w 350"/>
                  <a:gd name="T67" fmla="*/ 354 h 414"/>
                  <a:gd name="T68" fmla="*/ 307 w 350"/>
                  <a:gd name="T69" fmla="*/ 344 h 414"/>
                  <a:gd name="T70" fmla="*/ 309 w 350"/>
                  <a:gd name="T71" fmla="*/ 329 h 414"/>
                  <a:gd name="T72" fmla="*/ 329 w 350"/>
                  <a:gd name="T73" fmla="*/ 310 h 414"/>
                  <a:gd name="T74" fmla="*/ 340 w 350"/>
                  <a:gd name="T75" fmla="*/ 300 h 414"/>
                  <a:gd name="T76" fmla="*/ 340 w 350"/>
                  <a:gd name="T77" fmla="*/ 291 h 414"/>
                  <a:gd name="T78" fmla="*/ 330 w 350"/>
                  <a:gd name="T79" fmla="*/ 287 h 414"/>
                  <a:gd name="T80" fmla="*/ 327 w 350"/>
                  <a:gd name="T81" fmla="*/ 280 h 414"/>
                  <a:gd name="T82" fmla="*/ 338 w 350"/>
                  <a:gd name="T83" fmla="*/ 263 h 414"/>
                  <a:gd name="T84" fmla="*/ 344 w 350"/>
                  <a:gd name="T85" fmla="*/ 259 h 414"/>
                  <a:gd name="T86" fmla="*/ 345 w 350"/>
                  <a:gd name="T87" fmla="*/ 245 h 414"/>
                  <a:gd name="T88" fmla="*/ 311 w 350"/>
                  <a:gd name="T89" fmla="*/ 183 h 414"/>
                  <a:gd name="T90" fmla="*/ 278 w 350"/>
                  <a:gd name="T91" fmla="*/ 186 h 414"/>
                  <a:gd name="T92" fmla="*/ 259 w 350"/>
                  <a:gd name="T93" fmla="*/ 190 h 414"/>
                  <a:gd name="T94" fmla="*/ 248 w 350"/>
                  <a:gd name="T95" fmla="*/ 204 h 414"/>
                  <a:gd name="T96" fmla="*/ 244 w 350"/>
                  <a:gd name="T97" fmla="*/ 190 h 414"/>
                  <a:gd name="T98" fmla="*/ 235 w 350"/>
                  <a:gd name="T99" fmla="*/ 196 h 414"/>
                  <a:gd name="T100" fmla="*/ 224 w 350"/>
                  <a:gd name="T101" fmla="*/ 194 h 414"/>
                  <a:gd name="T102" fmla="*/ 218 w 350"/>
                  <a:gd name="T103" fmla="*/ 148 h 414"/>
                  <a:gd name="T104" fmla="*/ 223 w 350"/>
                  <a:gd name="T105" fmla="*/ 141 h 414"/>
                  <a:gd name="T106" fmla="*/ 256 w 350"/>
                  <a:gd name="T107" fmla="*/ 130 h 414"/>
                  <a:gd name="T108" fmla="*/ 283 w 350"/>
                  <a:gd name="T109" fmla="*/ 123 h 414"/>
                  <a:gd name="T110" fmla="*/ 249 w 350"/>
                  <a:gd name="T111" fmla="*/ 46 h 414"/>
                  <a:gd name="T112" fmla="*/ 239 w 350"/>
                  <a:gd name="T113" fmla="*/ 41 h 414"/>
                  <a:gd name="T114" fmla="*/ 224 w 350"/>
                  <a:gd name="T115" fmla="*/ 35 h 414"/>
                  <a:gd name="T116" fmla="*/ 188 w 350"/>
                  <a:gd name="T117" fmla="*/ 19 h 414"/>
                  <a:gd name="T118" fmla="*/ 150 w 350"/>
                  <a:gd name="T119" fmla="*/ 17 h 414"/>
                  <a:gd name="T120" fmla="*/ 133 w 350"/>
                  <a:gd name="T121" fmla="*/ 19 h 414"/>
                  <a:gd name="T122" fmla="*/ 94 w 350"/>
                  <a:gd name="T123" fmla="*/ 0 h 4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50" h="414">
                    <a:moveTo>
                      <a:pt x="94" y="0"/>
                    </a:moveTo>
                    <a:lnTo>
                      <a:pt x="75" y="9"/>
                    </a:lnTo>
                    <a:lnTo>
                      <a:pt x="67" y="19"/>
                    </a:lnTo>
                    <a:lnTo>
                      <a:pt x="67" y="27"/>
                    </a:lnTo>
                    <a:lnTo>
                      <a:pt x="65" y="28"/>
                    </a:lnTo>
                    <a:lnTo>
                      <a:pt x="65" y="31"/>
                    </a:lnTo>
                    <a:lnTo>
                      <a:pt x="53" y="31"/>
                    </a:lnTo>
                    <a:lnTo>
                      <a:pt x="51" y="27"/>
                    </a:lnTo>
                    <a:lnTo>
                      <a:pt x="45" y="26"/>
                    </a:lnTo>
                    <a:lnTo>
                      <a:pt x="31" y="26"/>
                    </a:lnTo>
                    <a:lnTo>
                      <a:pt x="26" y="31"/>
                    </a:lnTo>
                    <a:lnTo>
                      <a:pt x="15" y="48"/>
                    </a:lnTo>
                    <a:lnTo>
                      <a:pt x="12" y="59"/>
                    </a:lnTo>
                    <a:lnTo>
                      <a:pt x="7" y="69"/>
                    </a:lnTo>
                    <a:lnTo>
                      <a:pt x="2" y="74"/>
                    </a:lnTo>
                    <a:lnTo>
                      <a:pt x="2" y="77"/>
                    </a:lnTo>
                    <a:lnTo>
                      <a:pt x="3" y="77"/>
                    </a:lnTo>
                    <a:lnTo>
                      <a:pt x="5" y="79"/>
                    </a:lnTo>
                    <a:lnTo>
                      <a:pt x="6" y="79"/>
                    </a:lnTo>
                    <a:lnTo>
                      <a:pt x="5" y="84"/>
                    </a:lnTo>
                    <a:lnTo>
                      <a:pt x="7" y="90"/>
                    </a:lnTo>
                    <a:lnTo>
                      <a:pt x="12" y="96"/>
                    </a:lnTo>
                    <a:lnTo>
                      <a:pt x="13" y="96"/>
                    </a:lnTo>
                    <a:lnTo>
                      <a:pt x="12" y="98"/>
                    </a:lnTo>
                    <a:lnTo>
                      <a:pt x="0" y="115"/>
                    </a:lnTo>
                    <a:lnTo>
                      <a:pt x="0" y="122"/>
                    </a:lnTo>
                    <a:lnTo>
                      <a:pt x="2" y="132"/>
                    </a:lnTo>
                    <a:lnTo>
                      <a:pt x="5" y="136"/>
                    </a:lnTo>
                    <a:lnTo>
                      <a:pt x="10" y="150"/>
                    </a:lnTo>
                    <a:lnTo>
                      <a:pt x="12" y="151"/>
                    </a:lnTo>
                    <a:lnTo>
                      <a:pt x="12" y="153"/>
                    </a:lnTo>
                    <a:lnTo>
                      <a:pt x="13" y="156"/>
                    </a:lnTo>
                    <a:lnTo>
                      <a:pt x="13" y="160"/>
                    </a:lnTo>
                    <a:lnTo>
                      <a:pt x="10" y="166"/>
                    </a:lnTo>
                    <a:lnTo>
                      <a:pt x="12" y="172"/>
                    </a:lnTo>
                    <a:lnTo>
                      <a:pt x="12" y="173"/>
                    </a:lnTo>
                    <a:lnTo>
                      <a:pt x="24" y="186"/>
                    </a:lnTo>
                    <a:lnTo>
                      <a:pt x="34" y="192"/>
                    </a:lnTo>
                    <a:lnTo>
                      <a:pt x="38" y="196"/>
                    </a:lnTo>
                    <a:lnTo>
                      <a:pt x="40" y="199"/>
                    </a:lnTo>
                    <a:lnTo>
                      <a:pt x="55" y="206"/>
                    </a:lnTo>
                    <a:lnTo>
                      <a:pt x="58" y="204"/>
                    </a:lnTo>
                    <a:lnTo>
                      <a:pt x="58" y="203"/>
                    </a:lnTo>
                    <a:lnTo>
                      <a:pt x="59" y="203"/>
                    </a:lnTo>
                    <a:lnTo>
                      <a:pt x="60" y="201"/>
                    </a:lnTo>
                    <a:lnTo>
                      <a:pt x="62" y="201"/>
                    </a:lnTo>
                    <a:lnTo>
                      <a:pt x="63" y="204"/>
                    </a:lnTo>
                    <a:lnTo>
                      <a:pt x="65" y="206"/>
                    </a:lnTo>
                    <a:lnTo>
                      <a:pt x="65" y="207"/>
                    </a:lnTo>
                    <a:lnTo>
                      <a:pt x="69" y="210"/>
                    </a:lnTo>
                    <a:lnTo>
                      <a:pt x="70" y="211"/>
                    </a:lnTo>
                    <a:lnTo>
                      <a:pt x="72" y="210"/>
                    </a:lnTo>
                    <a:lnTo>
                      <a:pt x="73" y="210"/>
                    </a:lnTo>
                    <a:lnTo>
                      <a:pt x="90" y="201"/>
                    </a:lnTo>
                    <a:lnTo>
                      <a:pt x="96" y="197"/>
                    </a:lnTo>
                    <a:lnTo>
                      <a:pt x="118" y="193"/>
                    </a:lnTo>
                    <a:lnTo>
                      <a:pt x="119" y="196"/>
                    </a:lnTo>
                    <a:lnTo>
                      <a:pt x="119" y="199"/>
                    </a:lnTo>
                    <a:lnTo>
                      <a:pt x="128" y="211"/>
                    </a:lnTo>
                    <a:lnTo>
                      <a:pt x="129" y="211"/>
                    </a:lnTo>
                    <a:lnTo>
                      <a:pt x="133" y="216"/>
                    </a:lnTo>
                    <a:lnTo>
                      <a:pt x="132" y="217"/>
                    </a:lnTo>
                    <a:lnTo>
                      <a:pt x="132" y="233"/>
                    </a:lnTo>
                    <a:lnTo>
                      <a:pt x="135" y="246"/>
                    </a:lnTo>
                    <a:lnTo>
                      <a:pt x="137" y="250"/>
                    </a:lnTo>
                    <a:lnTo>
                      <a:pt x="137" y="263"/>
                    </a:lnTo>
                    <a:lnTo>
                      <a:pt x="135" y="263"/>
                    </a:lnTo>
                    <a:lnTo>
                      <a:pt x="133" y="264"/>
                    </a:lnTo>
                    <a:lnTo>
                      <a:pt x="128" y="267"/>
                    </a:lnTo>
                    <a:lnTo>
                      <a:pt x="126" y="267"/>
                    </a:lnTo>
                    <a:lnTo>
                      <a:pt x="122" y="273"/>
                    </a:lnTo>
                    <a:lnTo>
                      <a:pt x="120" y="276"/>
                    </a:lnTo>
                    <a:lnTo>
                      <a:pt x="120" y="283"/>
                    </a:lnTo>
                    <a:lnTo>
                      <a:pt x="123" y="285"/>
                    </a:lnTo>
                    <a:lnTo>
                      <a:pt x="132" y="291"/>
                    </a:lnTo>
                    <a:lnTo>
                      <a:pt x="137" y="303"/>
                    </a:lnTo>
                    <a:lnTo>
                      <a:pt x="137" y="316"/>
                    </a:lnTo>
                    <a:lnTo>
                      <a:pt x="140" y="316"/>
                    </a:lnTo>
                    <a:lnTo>
                      <a:pt x="149" y="312"/>
                    </a:lnTo>
                    <a:lnTo>
                      <a:pt x="158" y="312"/>
                    </a:lnTo>
                    <a:lnTo>
                      <a:pt x="160" y="313"/>
                    </a:lnTo>
                    <a:lnTo>
                      <a:pt x="158" y="321"/>
                    </a:lnTo>
                    <a:lnTo>
                      <a:pt x="158" y="337"/>
                    </a:lnTo>
                    <a:lnTo>
                      <a:pt x="160" y="338"/>
                    </a:lnTo>
                    <a:lnTo>
                      <a:pt x="161" y="338"/>
                    </a:lnTo>
                    <a:lnTo>
                      <a:pt x="172" y="341"/>
                    </a:lnTo>
                    <a:lnTo>
                      <a:pt x="178" y="341"/>
                    </a:lnTo>
                    <a:lnTo>
                      <a:pt x="183" y="337"/>
                    </a:lnTo>
                    <a:lnTo>
                      <a:pt x="186" y="336"/>
                    </a:lnTo>
                    <a:lnTo>
                      <a:pt x="186" y="334"/>
                    </a:lnTo>
                    <a:lnTo>
                      <a:pt x="195" y="327"/>
                    </a:lnTo>
                    <a:lnTo>
                      <a:pt x="196" y="326"/>
                    </a:lnTo>
                    <a:lnTo>
                      <a:pt x="196" y="327"/>
                    </a:lnTo>
                    <a:lnTo>
                      <a:pt x="214" y="341"/>
                    </a:lnTo>
                    <a:lnTo>
                      <a:pt x="216" y="343"/>
                    </a:lnTo>
                    <a:lnTo>
                      <a:pt x="217" y="341"/>
                    </a:lnTo>
                    <a:lnTo>
                      <a:pt x="221" y="336"/>
                    </a:lnTo>
                    <a:lnTo>
                      <a:pt x="223" y="334"/>
                    </a:lnTo>
                    <a:lnTo>
                      <a:pt x="232" y="331"/>
                    </a:lnTo>
                    <a:lnTo>
                      <a:pt x="241" y="337"/>
                    </a:lnTo>
                    <a:lnTo>
                      <a:pt x="256" y="337"/>
                    </a:lnTo>
                    <a:lnTo>
                      <a:pt x="256" y="336"/>
                    </a:lnTo>
                    <a:lnTo>
                      <a:pt x="257" y="334"/>
                    </a:lnTo>
                    <a:lnTo>
                      <a:pt x="262" y="337"/>
                    </a:lnTo>
                    <a:lnTo>
                      <a:pt x="266" y="341"/>
                    </a:lnTo>
                    <a:lnTo>
                      <a:pt x="266" y="344"/>
                    </a:lnTo>
                    <a:lnTo>
                      <a:pt x="270" y="355"/>
                    </a:lnTo>
                    <a:lnTo>
                      <a:pt x="273" y="359"/>
                    </a:lnTo>
                    <a:lnTo>
                      <a:pt x="274" y="362"/>
                    </a:lnTo>
                    <a:lnTo>
                      <a:pt x="276" y="365"/>
                    </a:lnTo>
                    <a:lnTo>
                      <a:pt x="276" y="372"/>
                    </a:lnTo>
                    <a:lnTo>
                      <a:pt x="273" y="372"/>
                    </a:lnTo>
                    <a:lnTo>
                      <a:pt x="269" y="373"/>
                    </a:lnTo>
                    <a:lnTo>
                      <a:pt x="266" y="381"/>
                    </a:lnTo>
                    <a:lnTo>
                      <a:pt x="263" y="396"/>
                    </a:lnTo>
                    <a:lnTo>
                      <a:pt x="263" y="411"/>
                    </a:lnTo>
                    <a:lnTo>
                      <a:pt x="266" y="414"/>
                    </a:lnTo>
                    <a:lnTo>
                      <a:pt x="273" y="414"/>
                    </a:lnTo>
                    <a:lnTo>
                      <a:pt x="274" y="412"/>
                    </a:lnTo>
                    <a:lnTo>
                      <a:pt x="281" y="412"/>
                    </a:lnTo>
                    <a:lnTo>
                      <a:pt x="292" y="411"/>
                    </a:lnTo>
                    <a:lnTo>
                      <a:pt x="294" y="411"/>
                    </a:lnTo>
                    <a:lnTo>
                      <a:pt x="294" y="410"/>
                    </a:lnTo>
                    <a:lnTo>
                      <a:pt x="298" y="407"/>
                    </a:lnTo>
                    <a:lnTo>
                      <a:pt x="308" y="398"/>
                    </a:lnTo>
                    <a:lnTo>
                      <a:pt x="313" y="387"/>
                    </a:lnTo>
                    <a:lnTo>
                      <a:pt x="311" y="386"/>
                    </a:lnTo>
                    <a:lnTo>
                      <a:pt x="307" y="384"/>
                    </a:lnTo>
                    <a:lnTo>
                      <a:pt x="302" y="376"/>
                    </a:lnTo>
                    <a:lnTo>
                      <a:pt x="302" y="366"/>
                    </a:lnTo>
                    <a:lnTo>
                      <a:pt x="304" y="365"/>
                    </a:lnTo>
                    <a:lnTo>
                      <a:pt x="305" y="361"/>
                    </a:lnTo>
                    <a:lnTo>
                      <a:pt x="309" y="355"/>
                    </a:lnTo>
                    <a:lnTo>
                      <a:pt x="315" y="354"/>
                    </a:lnTo>
                    <a:lnTo>
                      <a:pt x="316" y="355"/>
                    </a:lnTo>
                    <a:lnTo>
                      <a:pt x="316" y="354"/>
                    </a:lnTo>
                    <a:lnTo>
                      <a:pt x="319" y="354"/>
                    </a:lnTo>
                    <a:lnTo>
                      <a:pt x="319" y="351"/>
                    </a:lnTo>
                    <a:lnTo>
                      <a:pt x="317" y="347"/>
                    </a:lnTo>
                    <a:lnTo>
                      <a:pt x="307" y="344"/>
                    </a:lnTo>
                    <a:lnTo>
                      <a:pt x="305" y="343"/>
                    </a:lnTo>
                    <a:lnTo>
                      <a:pt x="308" y="330"/>
                    </a:lnTo>
                    <a:lnTo>
                      <a:pt x="308" y="329"/>
                    </a:lnTo>
                    <a:lnTo>
                      <a:pt x="309" y="329"/>
                    </a:lnTo>
                    <a:lnTo>
                      <a:pt x="319" y="320"/>
                    </a:lnTo>
                    <a:lnTo>
                      <a:pt x="320" y="317"/>
                    </a:lnTo>
                    <a:lnTo>
                      <a:pt x="324" y="313"/>
                    </a:lnTo>
                    <a:lnTo>
                      <a:pt x="329" y="310"/>
                    </a:lnTo>
                    <a:lnTo>
                      <a:pt x="337" y="306"/>
                    </a:lnTo>
                    <a:lnTo>
                      <a:pt x="336" y="306"/>
                    </a:lnTo>
                    <a:lnTo>
                      <a:pt x="336" y="305"/>
                    </a:lnTo>
                    <a:lnTo>
                      <a:pt x="340" y="300"/>
                    </a:lnTo>
                    <a:lnTo>
                      <a:pt x="341" y="298"/>
                    </a:lnTo>
                    <a:lnTo>
                      <a:pt x="341" y="292"/>
                    </a:lnTo>
                    <a:lnTo>
                      <a:pt x="340" y="292"/>
                    </a:lnTo>
                    <a:lnTo>
                      <a:pt x="340" y="291"/>
                    </a:lnTo>
                    <a:lnTo>
                      <a:pt x="336" y="291"/>
                    </a:lnTo>
                    <a:lnTo>
                      <a:pt x="334" y="290"/>
                    </a:lnTo>
                    <a:lnTo>
                      <a:pt x="331" y="288"/>
                    </a:lnTo>
                    <a:lnTo>
                      <a:pt x="330" y="287"/>
                    </a:lnTo>
                    <a:lnTo>
                      <a:pt x="330" y="284"/>
                    </a:lnTo>
                    <a:lnTo>
                      <a:pt x="329" y="283"/>
                    </a:lnTo>
                    <a:lnTo>
                      <a:pt x="329" y="281"/>
                    </a:lnTo>
                    <a:lnTo>
                      <a:pt x="327" y="280"/>
                    </a:lnTo>
                    <a:lnTo>
                      <a:pt x="327" y="277"/>
                    </a:lnTo>
                    <a:lnTo>
                      <a:pt x="329" y="276"/>
                    </a:lnTo>
                    <a:lnTo>
                      <a:pt x="329" y="273"/>
                    </a:lnTo>
                    <a:lnTo>
                      <a:pt x="338" y="263"/>
                    </a:lnTo>
                    <a:lnTo>
                      <a:pt x="338" y="261"/>
                    </a:lnTo>
                    <a:lnTo>
                      <a:pt x="341" y="260"/>
                    </a:lnTo>
                    <a:lnTo>
                      <a:pt x="343" y="259"/>
                    </a:lnTo>
                    <a:lnTo>
                      <a:pt x="344" y="259"/>
                    </a:lnTo>
                    <a:lnTo>
                      <a:pt x="348" y="254"/>
                    </a:lnTo>
                    <a:lnTo>
                      <a:pt x="350" y="252"/>
                    </a:lnTo>
                    <a:lnTo>
                      <a:pt x="350" y="250"/>
                    </a:lnTo>
                    <a:lnTo>
                      <a:pt x="345" y="245"/>
                    </a:lnTo>
                    <a:lnTo>
                      <a:pt x="338" y="232"/>
                    </a:lnTo>
                    <a:lnTo>
                      <a:pt x="331" y="223"/>
                    </a:lnTo>
                    <a:lnTo>
                      <a:pt x="315" y="192"/>
                    </a:lnTo>
                    <a:lnTo>
                      <a:pt x="311" y="183"/>
                    </a:lnTo>
                    <a:lnTo>
                      <a:pt x="309" y="183"/>
                    </a:lnTo>
                    <a:lnTo>
                      <a:pt x="302" y="182"/>
                    </a:lnTo>
                    <a:lnTo>
                      <a:pt x="297" y="186"/>
                    </a:lnTo>
                    <a:lnTo>
                      <a:pt x="278" y="186"/>
                    </a:lnTo>
                    <a:lnTo>
                      <a:pt x="270" y="185"/>
                    </a:lnTo>
                    <a:lnTo>
                      <a:pt x="266" y="185"/>
                    </a:lnTo>
                    <a:lnTo>
                      <a:pt x="264" y="186"/>
                    </a:lnTo>
                    <a:lnTo>
                      <a:pt x="259" y="190"/>
                    </a:lnTo>
                    <a:lnTo>
                      <a:pt x="256" y="194"/>
                    </a:lnTo>
                    <a:lnTo>
                      <a:pt x="256" y="197"/>
                    </a:lnTo>
                    <a:lnTo>
                      <a:pt x="249" y="204"/>
                    </a:lnTo>
                    <a:lnTo>
                      <a:pt x="248" y="204"/>
                    </a:lnTo>
                    <a:lnTo>
                      <a:pt x="248" y="196"/>
                    </a:lnTo>
                    <a:lnTo>
                      <a:pt x="245" y="192"/>
                    </a:lnTo>
                    <a:lnTo>
                      <a:pt x="244" y="192"/>
                    </a:lnTo>
                    <a:lnTo>
                      <a:pt x="244" y="190"/>
                    </a:lnTo>
                    <a:lnTo>
                      <a:pt x="239" y="190"/>
                    </a:lnTo>
                    <a:lnTo>
                      <a:pt x="237" y="193"/>
                    </a:lnTo>
                    <a:lnTo>
                      <a:pt x="237" y="196"/>
                    </a:lnTo>
                    <a:lnTo>
                      <a:pt x="235" y="196"/>
                    </a:lnTo>
                    <a:lnTo>
                      <a:pt x="234" y="199"/>
                    </a:lnTo>
                    <a:lnTo>
                      <a:pt x="230" y="199"/>
                    </a:lnTo>
                    <a:lnTo>
                      <a:pt x="228" y="197"/>
                    </a:lnTo>
                    <a:lnTo>
                      <a:pt x="224" y="194"/>
                    </a:lnTo>
                    <a:lnTo>
                      <a:pt x="224" y="193"/>
                    </a:lnTo>
                    <a:lnTo>
                      <a:pt x="225" y="192"/>
                    </a:lnTo>
                    <a:lnTo>
                      <a:pt x="224" y="175"/>
                    </a:lnTo>
                    <a:lnTo>
                      <a:pt x="218" y="148"/>
                    </a:lnTo>
                    <a:lnTo>
                      <a:pt x="216" y="146"/>
                    </a:lnTo>
                    <a:lnTo>
                      <a:pt x="216" y="143"/>
                    </a:lnTo>
                    <a:lnTo>
                      <a:pt x="217" y="144"/>
                    </a:lnTo>
                    <a:lnTo>
                      <a:pt x="223" y="141"/>
                    </a:lnTo>
                    <a:lnTo>
                      <a:pt x="231" y="139"/>
                    </a:lnTo>
                    <a:lnTo>
                      <a:pt x="248" y="137"/>
                    </a:lnTo>
                    <a:lnTo>
                      <a:pt x="252" y="134"/>
                    </a:lnTo>
                    <a:lnTo>
                      <a:pt x="256" y="130"/>
                    </a:lnTo>
                    <a:lnTo>
                      <a:pt x="256" y="125"/>
                    </a:lnTo>
                    <a:lnTo>
                      <a:pt x="264" y="122"/>
                    </a:lnTo>
                    <a:lnTo>
                      <a:pt x="283" y="125"/>
                    </a:lnTo>
                    <a:lnTo>
                      <a:pt x="283" y="123"/>
                    </a:lnTo>
                    <a:lnTo>
                      <a:pt x="276" y="111"/>
                    </a:lnTo>
                    <a:lnTo>
                      <a:pt x="273" y="109"/>
                    </a:lnTo>
                    <a:lnTo>
                      <a:pt x="249" y="52"/>
                    </a:lnTo>
                    <a:lnTo>
                      <a:pt x="249" y="46"/>
                    </a:lnTo>
                    <a:lnTo>
                      <a:pt x="248" y="45"/>
                    </a:lnTo>
                    <a:lnTo>
                      <a:pt x="245" y="45"/>
                    </a:lnTo>
                    <a:lnTo>
                      <a:pt x="245" y="44"/>
                    </a:lnTo>
                    <a:lnTo>
                      <a:pt x="239" y="41"/>
                    </a:lnTo>
                    <a:lnTo>
                      <a:pt x="234" y="41"/>
                    </a:lnTo>
                    <a:lnTo>
                      <a:pt x="230" y="39"/>
                    </a:lnTo>
                    <a:lnTo>
                      <a:pt x="225" y="36"/>
                    </a:lnTo>
                    <a:lnTo>
                      <a:pt x="224" y="35"/>
                    </a:lnTo>
                    <a:lnTo>
                      <a:pt x="221" y="35"/>
                    </a:lnTo>
                    <a:lnTo>
                      <a:pt x="209" y="23"/>
                    </a:lnTo>
                    <a:lnTo>
                      <a:pt x="195" y="17"/>
                    </a:lnTo>
                    <a:lnTo>
                      <a:pt x="188" y="19"/>
                    </a:lnTo>
                    <a:lnTo>
                      <a:pt x="171" y="19"/>
                    </a:lnTo>
                    <a:lnTo>
                      <a:pt x="165" y="14"/>
                    </a:lnTo>
                    <a:lnTo>
                      <a:pt x="158" y="14"/>
                    </a:lnTo>
                    <a:lnTo>
                      <a:pt x="150" y="17"/>
                    </a:lnTo>
                    <a:lnTo>
                      <a:pt x="144" y="20"/>
                    </a:lnTo>
                    <a:lnTo>
                      <a:pt x="142" y="20"/>
                    </a:lnTo>
                    <a:lnTo>
                      <a:pt x="136" y="19"/>
                    </a:lnTo>
                    <a:lnTo>
                      <a:pt x="133" y="19"/>
                    </a:lnTo>
                    <a:lnTo>
                      <a:pt x="122" y="13"/>
                    </a:lnTo>
                    <a:lnTo>
                      <a:pt x="112" y="6"/>
                    </a:lnTo>
                    <a:lnTo>
                      <a:pt x="101" y="0"/>
                    </a:lnTo>
                    <a:lnTo>
                      <a:pt x="9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80" name="Freeform 1012">
                <a:extLst>
                  <a:ext uri="{FF2B5EF4-FFF2-40B4-BE49-F238E27FC236}">
                    <a16:creationId xmlns:a16="http://schemas.microsoft.com/office/drawing/2014/main" id="{0DD0AB3B-9030-275D-CF35-193DE8D56A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0" y="2938"/>
                <a:ext cx="108" cy="131"/>
              </a:xfrm>
              <a:custGeom>
                <a:avLst/>
                <a:gdLst>
                  <a:gd name="T0" fmla="*/ 48 w 433"/>
                  <a:gd name="T1" fmla="*/ 1 h 525"/>
                  <a:gd name="T2" fmla="*/ 25 w 433"/>
                  <a:gd name="T3" fmla="*/ 33 h 525"/>
                  <a:gd name="T4" fmla="*/ 9 w 433"/>
                  <a:gd name="T5" fmla="*/ 55 h 525"/>
                  <a:gd name="T6" fmla="*/ 18 w 433"/>
                  <a:gd name="T7" fmla="*/ 108 h 525"/>
                  <a:gd name="T8" fmla="*/ 34 w 433"/>
                  <a:gd name="T9" fmla="*/ 166 h 525"/>
                  <a:gd name="T10" fmla="*/ 48 w 433"/>
                  <a:gd name="T11" fmla="*/ 219 h 525"/>
                  <a:gd name="T12" fmla="*/ 71 w 433"/>
                  <a:gd name="T13" fmla="*/ 234 h 525"/>
                  <a:gd name="T14" fmla="*/ 87 w 433"/>
                  <a:gd name="T15" fmla="*/ 248 h 525"/>
                  <a:gd name="T16" fmla="*/ 111 w 433"/>
                  <a:gd name="T17" fmla="*/ 269 h 525"/>
                  <a:gd name="T18" fmla="*/ 107 w 433"/>
                  <a:gd name="T19" fmla="*/ 282 h 525"/>
                  <a:gd name="T20" fmla="*/ 114 w 433"/>
                  <a:gd name="T21" fmla="*/ 297 h 525"/>
                  <a:gd name="T22" fmla="*/ 141 w 433"/>
                  <a:gd name="T23" fmla="*/ 321 h 525"/>
                  <a:gd name="T24" fmla="*/ 121 w 433"/>
                  <a:gd name="T25" fmla="*/ 338 h 525"/>
                  <a:gd name="T26" fmla="*/ 107 w 433"/>
                  <a:gd name="T27" fmla="*/ 340 h 525"/>
                  <a:gd name="T28" fmla="*/ 119 w 433"/>
                  <a:gd name="T29" fmla="*/ 367 h 525"/>
                  <a:gd name="T30" fmla="*/ 126 w 433"/>
                  <a:gd name="T31" fmla="*/ 391 h 525"/>
                  <a:gd name="T32" fmla="*/ 126 w 433"/>
                  <a:gd name="T33" fmla="*/ 416 h 525"/>
                  <a:gd name="T34" fmla="*/ 101 w 433"/>
                  <a:gd name="T35" fmla="*/ 456 h 525"/>
                  <a:gd name="T36" fmla="*/ 121 w 433"/>
                  <a:gd name="T37" fmla="*/ 477 h 525"/>
                  <a:gd name="T38" fmla="*/ 138 w 433"/>
                  <a:gd name="T39" fmla="*/ 466 h 525"/>
                  <a:gd name="T40" fmla="*/ 196 w 433"/>
                  <a:gd name="T41" fmla="*/ 452 h 525"/>
                  <a:gd name="T42" fmla="*/ 214 w 433"/>
                  <a:gd name="T43" fmla="*/ 444 h 525"/>
                  <a:gd name="T44" fmla="*/ 235 w 433"/>
                  <a:gd name="T45" fmla="*/ 456 h 525"/>
                  <a:gd name="T46" fmla="*/ 274 w 433"/>
                  <a:gd name="T47" fmla="*/ 477 h 525"/>
                  <a:gd name="T48" fmla="*/ 284 w 433"/>
                  <a:gd name="T49" fmla="*/ 474 h 525"/>
                  <a:gd name="T50" fmla="*/ 313 w 433"/>
                  <a:gd name="T51" fmla="*/ 515 h 525"/>
                  <a:gd name="T52" fmla="*/ 355 w 433"/>
                  <a:gd name="T53" fmla="*/ 505 h 525"/>
                  <a:gd name="T54" fmla="*/ 395 w 433"/>
                  <a:gd name="T55" fmla="*/ 459 h 525"/>
                  <a:gd name="T56" fmla="*/ 404 w 433"/>
                  <a:gd name="T57" fmla="*/ 445 h 525"/>
                  <a:gd name="T58" fmla="*/ 416 w 433"/>
                  <a:gd name="T59" fmla="*/ 403 h 525"/>
                  <a:gd name="T60" fmla="*/ 430 w 433"/>
                  <a:gd name="T61" fmla="*/ 393 h 525"/>
                  <a:gd name="T62" fmla="*/ 400 w 433"/>
                  <a:gd name="T63" fmla="*/ 382 h 525"/>
                  <a:gd name="T64" fmla="*/ 372 w 433"/>
                  <a:gd name="T65" fmla="*/ 339 h 525"/>
                  <a:gd name="T66" fmla="*/ 344 w 433"/>
                  <a:gd name="T67" fmla="*/ 342 h 525"/>
                  <a:gd name="T68" fmla="*/ 351 w 433"/>
                  <a:gd name="T69" fmla="*/ 300 h 525"/>
                  <a:gd name="T70" fmla="*/ 348 w 433"/>
                  <a:gd name="T71" fmla="*/ 283 h 525"/>
                  <a:gd name="T72" fmla="*/ 334 w 433"/>
                  <a:gd name="T73" fmla="*/ 264 h 525"/>
                  <a:gd name="T74" fmla="*/ 299 w 433"/>
                  <a:gd name="T75" fmla="*/ 264 h 525"/>
                  <a:gd name="T76" fmla="*/ 274 w 433"/>
                  <a:gd name="T77" fmla="*/ 254 h 525"/>
                  <a:gd name="T78" fmla="*/ 256 w 433"/>
                  <a:gd name="T79" fmla="*/ 269 h 525"/>
                  <a:gd name="T80" fmla="*/ 236 w 433"/>
                  <a:gd name="T81" fmla="*/ 249 h 525"/>
                  <a:gd name="T82" fmla="*/ 215 w 433"/>
                  <a:gd name="T83" fmla="*/ 244 h 525"/>
                  <a:gd name="T84" fmla="*/ 198 w 433"/>
                  <a:gd name="T85" fmla="*/ 204 h 525"/>
                  <a:gd name="T86" fmla="*/ 213 w 433"/>
                  <a:gd name="T87" fmla="*/ 191 h 525"/>
                  <a:gd name="T88" fmla="*/ 210 w 433"/>
                  <a:gd name="T89" fmla="*/ 145 h 525"/>
                  <a:gd name="T90" fmla="*/ 197 w 433"/>
                  <a:gd name="T91" fmla="*/ 124 h 525"/>
                  <a:gd name="T92" fmla="*/ 150 w 433"/>
                  <a:gd name="T93" fmla="*/ 138 h 525"/>
                  <a:gd name="T94" fmla="*/ 141 w 433"/>
                  <a:gd name="T95" fmla="*/ 132 h 525"/>
                  <a:gd name="T96" fmla="*/ 136 w 433"/>
                  <a:gd name="T97" fmla="*/ 132 h 525"/>
                  <a:gd name="T98" fmla="*/ 102 w 433"/>
                  <a:gd name="T99" fmla="*/ 114 h 525"/>
                  <a:gd name="T100" fmla="*/ 91 w 433"/>
                  <a:gd name="T101" fmla="*/ 84 h 525"/>
                  <a:gd name="T102" fmla="*/ 80 w 433"/>
                  <a:gd name="T103" fmla="*/ 60 h 525"/>
                  <a:gd name="T104" fmla="*/ 88 w 433"/>
                  <a:gd name="T105" fmla="*/ 24 h 525"/>
                  <a:gd name="T106" fmla="*/ 67 w 433"/>
                  <a:gd name="T107" fmla="*/ 9 h 5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433" h="525">
                    <a:moveTo>
                      <a:pt x="59" y="5"/>
                    </a:moveTo>
                    <a:lnTo>
                      <a:pt x="59" y="4"/>
                    </a:lnTo>
                    <a:lnTo>
                      <a:pt x="52" y="0"/>
                    </a:lnTo>
                    <a:lnTo>
                      <a:pt x="48" y="0"/>
                    </a:lnTo>
                    <a:lnTo>
                      <a:pt x="48" y="1"/>
                    </a:lnTo>
                    <a:lnTo>
                      <a:pt x="49" y="1"/>
                    </a:lnTo>
                    <a:lnTo>
                      <a:pt x="49" y="5"/>
                    </a:lnTo>
                    <a:lnTo>
                      <a:pt x="42" y="15"/>
                    </a:lnTo>
                    <a:lnTo>
                      <a:pt x="31" y="26"/>
                    </a:lnTo>
                    <a:lnTo>
                      <a:pt x="25" y="33"/>
                    </a:lnTo>
                    <a:lnTo>
                      <a:pt x="21" y="50"/>
                    </a:lnTo>
                    <a:lnTo>
                      <a:pt x="20" y="53"/>
                    </a:lnTo>
                    <a:lnTo>
                      <a:pt x="16" y="57"/>
                    </a:lnTo>
                    <a:lnTo>
                      <a:pt x="10" y="57"/>
                    </a:lnTo>
                    <a:lnTo>
                      <a:pt x="9" y="55"/>
                    </a:lnTo>
                    <a:lnTo>
                      <a:pt x="0" y="55"/>
                    </a:lnTo>
                    <a:lnTo>
                      <a:pt x="2" y="68"/>
                    </a:lnTo>
                    <a:lnTo>
                      <a:pt x="6" y="78"/>
                    </a:lnTo>
                    <a:lnTo>
                      <a:pt x="6" y="84"/>
                    </a:lnTo>
                    <a:lnTo>
                      <a:pt x="18" y="108"/>
                    </a:lnTo>
                    <a:lnTo>
                      <a:pt x="21" y="120"/>
                    </a:lnTo>
                    <a:lnTo>
                      <a:pt x="21" y="122"/>
                    </a:lnTo>
                    <a:lnTo>
                      <a:pt x="30" y="132"/>
                    </a:lnTo>
                    <a:lnTo>
                      <a:pt x="34" y="146"/>
                    </a:lnTo>
                    <a:lnTo>
                      <a:pt x="34" y="166"/>
                    </a:lnTo>
                    <a:lnTo>
                      <a:pt x="33" y="173"/>
                    </a:lnTo>
                    <a:lnTo>
                      <a:pt x="34" y="195"/>
                    </a:lnTo>
                    <a:lnTo>
                      <a:pt x="35" y="198"/>
                    </a:lnTo>
                    <a:lnTo>
                      <a:pt x="40" y="204"/>
                    </a:lnTo>
                    <a:lnTo>
                      <a:pt x="48" y="219"/>
                    </a:lnTo>
                    <a:lnTo>
                      <a:pt x="48" y="222"/>
                    </a:lnTo>
                    <a:lnTo>
                      <a:pt x="49" y="222"/>
                    </a:lnTo>
                    <a:lnTo>
                      <a:pt x="54" y="223"/>
                    </a:lnTo>
                    <a:lnTo>
                      <a:pt x="71" y="233"/>
                    </a:lnTo>
                    <a:lnTo>
                      <a:pt x="71" y="234"/>
                    </a:lnTo>
                    <a:lnTo>
                      <a:pt x="70" y="237"/>
                    </a:lnTo>
                    <a:lnTo>
                      <a:pt x="70" y="238"/>
                    </a:lnTo>
                    <a:lnTo>
                      <a:pt x="71" y="240"/>
                    </a:lnTo>
                    <a:lnTo>
                      <a:pt x="81" y="248"/>
                    </a:lnTo>
                    <a:lnTo>
                      <a:pt x="87" y="248"/>
                    </a:lnTo>
                    <a:lnTo>
                      <a:pt x="100" y="247"/>
                    </a:lnTo>
                    <a:lnTo>
                      <a:pt x="100" y="248"/>
                    </a:lnTo>
                    <a:lnTo>
                      <a:pt x="104" y="254"/>
                    </a:lnTo>
                    <a:lnTo>
                      <a:pt x="111" y="266"/>
                    </a:lnTo>
                    <a:lnTo>
                      <a:pt x="111" y="269"/>
                    </a:lnTo>
                    <a:lnTo>
                      <a:pt x="112" y="271"/>
                    </a:lnTo>
                    <a:lnTo>
                      <a:pt x="112" y="272"/>
                    </a:lnTo>
                    <a:lnTo>
                      <a:pt x="111" y="273"/>
                    </a:lnTo>
                    <a:lnTo>
                      <a:pt x="111" y="275"/>
                    </a:lnTo>
                    <a:lnTo>
                      <a:pt x="107" y="282"/>
                    </a:lnTo>
                    <a:lnTo>
                      <a:pt x="98" y="294"/>
                    </a:lnTo>
                    <a:lnTo>
                      <a:pt x="98" y="295"/>
                    </a:lnTo>
                    <a:lnTo>
                      <a:pt x="100" y="295"/>
                    </a:lnTo>
                    <a:lnTo>
                      <a:pt x="102" y="297"/>
                    </a:lnTo>
                    <a:lnTo>
                      <a:pt x="114" y="297"/>
                    </a:lnTo>
                    <a:lnTo>
                      <a:pt x="126" y="304"/>
                    </a:lnTo>
                    <a:lnTo>
                      <a:pt x="127" y="305"/>
                    </a:lnTo>
                    <a:lnTo>
                      <a:pt x="129" y="308"/>
                    </a:lnTo>
                    <a:lnTo>
                      <a:pt x="141" y="319"/>
                    </a:lnTo>
                    <a:lnTo>
                      <a:pt x="141" y="321"/>
                    </a:lnTo>
                    <a:lnTo>
                      <a:pt x="137" y="329"/>
                    </a:lnTo>
                    <a:lnTo>
                      <a:pt x="136" y="335"/>
                    </a:lnTo>
                    <a:lnTo>
                      <a:pt x="133" y="339"/>
                    </a:lnTo>
                    <a:lnTo>
                      <a:pt x="127" y="340"/>
                    </a:lnTo>
                    <a:lnTo>
                      <a:pt x="121" y="338"/>
                    </a:lnTo>
                    <a:lnTo>
                      <a:pt x="119" y="336"/>
                    </a:lnTo>
                    <a:lnTo>
                      <a:pt x="112" y="336"/>
                    </a:lnTo>
                    <a:lnTo>
                      <a:pt x="108" y="339"/>
                    </a:lnTo>
                    <a:lnTo>
                      <a:pt x="107" y="339"/>
                    </a:lnTo>
                    <a:lnTo>
                      <a:pt x="107" y="340"/>
                    </a:lnTo>
                    <a:lnTo>
                      <a:pt x="105" y="345"/>
                    </a:lnTo>
                    <a:lnTo>
                      <a:pt x="108" y="353"/>
                    </a:lnTo>
                    <a:lnTo>
                      <a:pt x="109" y="356"/>
                    </a:lnTo>
                    <a:lnTo>
                      <a:pt x="109" y="357"/>
                    </a:lnTo>
                    <a:lnTo>
                      <a:pt x="119" y="367"/>
                    </a:lnTo>
                    <a:lnTo>
                      <a:pt x="121" y="368"/>
                    </a:lnTo>
                    <a:lnTo>
                      <a:pt x="119" y="369"/>
                    </a:lnTo>
                    <a:lnTo>
                      <a:pt x="119" y="375"/>
                    </a:lnTo>
                    <a:lnTo>
                      <a:pt x="121" y="384"/>
                    </a:lnTo>
                    <a:lnTo>
                      <a:pt x="126" y="391"/>
                    </a:lnTo>
                    <a:lnTo>
                      <a:pt x="126" y="400"/>
                    </a:lnTo>
                    <a:lnTo>
                      <a:pt x="122" y="403"/>
                    </a:lnTo>
                    <a:lnTo>
                      <a:pt x="123" y="403"/>
                    </a:lnTo>
                    <a:lnTo>
                      <a:pt x="126" y="413"/>
                    </a:lnTo>
                    <a:lnTo>
                      <a:pt x="126" y="416"/>
                    </a:lnTo>
                    <a:lnTo>
                      <a:pt x="122" y="435"/>
                    </a:lnTo>
                    <a:lnTo>
                      <a:pt x="112" y="449"/>
                    </a:lnTo>
                    <a:lnTo>
                      <a:pt x="102" y="453"/>
                    </a:lnTo>
                    <a:lnTo>
                      <a:pt x="101" y="455"/>
                    </a:lnTo>
                    <a:lnTo>
                      <a:pt x="101" y="456"/>
                    </a:lnTo>
                    <a:lnTo>
                      <a:pt x="109" y="463"/>
                    </a:lnTo>
                    <a:lnTo>
                      <a:pt x="115" y="473"/>
                    </a:lnTo>
                    <a:lnTo>
                      <a:pt x="116" y="474"/>
                    </a:lnTo>
                    <a:lnTo>
                      <a:pt x="118" y="474"/>
                    </a:lnTo>
                    <a:lnTo>
                      <a:pt x="121" y="477"/>
                    </a:lnTo>
                    <a:lnTo>
                      <a:pt x="122" y="476"/>
                    </a:lnTo>
                    <a:lnTo>
                      <a:pt x="130" y="472"/>
                    </a:lnTo>
                    <a:lnTo>
                      <a:pt x="133" y="472"/>
                    </a:lnTo>
                    <a:lnTo>
                      <a:pt x="136" y="467"/>
                    </a:lnTo>
                    <a:lnTo>
                      <a:pt x="138" y="466"/>
                    </a:lnTo>
                    <a:lnTo>
                      <a:pt x="147" y="459"/>
                    </a:lnTo>
                    <a:lnTo>
                      <a:pt x="186" y="448"/>
                    </a:lnTo>
                    <a:lnTo>
                      <a:pt x="188" y="448"/>
                    </a:lnTo>
                    <a:lnTo>
                      <a:pt x="188" y="446"/>
                    </a:lnTo>
                    <a:lnTo>
                      <a:pt x="196" y="452"/>
                    </a:lnTo>
                    <a:lnTo>
                      <a:pt x="197" y="453"/>
                    </a:lnTo>
                    <a:lnTo>
                      <a:pt x="200" y="455"/>
                    </a:lnTo>
                    <a:lnTo>
                      <a:pt x="208" y="449"/>
                    </a:lnTo>
                    <a:lnTo>
                      <a:pt x="210" y="446"/>
                    </a:lnTo>
                    <a:lnTo>
                      <a:pt x="214" y="444"/>
                    </a:lnTo>
                    <a:lnTo>
                      <a:pt x="214" y="442"/>
                    </a:lnTo>
                    <a:lnTo>
                      <a:pt x="217" y="441"/>
                    </a:lnTo>
                    <a:lnTo>
                      <a:pt x="218" y="439"/>
                    </a:lnTo>
                    <a:lnTo>
                      <a:pt x="225" y="448"/>
                    </a:lnTo>
                    <a:lnTo>
                      <a:pt x="235" y="456"/>
                    </a:lnTo>
                    <a:lnTo>
                      <a:pt x="236" y="476"/>
                    </a:lnTo>
                    <a:lnTo>
                      <a:pt x="238" y="481"/>
                    </a:lnTo>
                    <a:lnTo>
                      <a:pt x="238" y="483"/>
                    </a:lnTo>
                    <a:lnTo>
                      <a:pt x="253" y="483"/>
                    </a:lnTo>
                    <a:lnTo>
                      <a:pt x="274" y="477"/>
                    </a:lnTo>
                    <a:lnTo>
                      <a:pt x="275" y="476"/>
                    </a:lnTo>
                    <a:lnTo>
                      <a:pt x="278" y="474"/>
                    </a:lnTo>
                    <a:lnTo>
                      <a:pt x="280" y="473"/>
                    </a:lnTo>
                    <a:lnTo>
                      <a:pt x="284" y="473"/>
                    </a:lnTo>
                    <a:lnTo>
                      <a:pt x="284" y="474"/>
                    </a:lnTo>
                    <a:lnTo>
                      <a:pt x="285" y="476"/>
                    </a:lnTo>
                    <a:lnTo>
                      <a:pt x="285" y="479"/>
                    </a:lnTo>
                    <a:lnTo>
                      <a:pt x="295" y="506"/>
                    </a:lnTo>
                    <a:lnTo>
                      <a:pt x="306" y="511"/>
                    </a:lnTo>
                    <a:lnTo>
                      <a:pt x="313" y="515"/>
                    </a:lnTo>
                    <a:lnTo>
                      <a:pt x="334" y="523"/>
                    </a:lnTo>
                    <a:lnTo>
                      <a:pt x="334" y="525"/>
                    </a:lnTo>
                    <a:lnTo>
                      <a:pt x="337" y="523"/>
                    </a:lnTo>
                    <a:lnTo>
                      <a:pt x="349" y="513"/>
                    </a:lnTo>
                    <a:lnTo>
                      <a:pt x="355" y="505"/>
                    </a:lnTo>
                    <a:lnTo>
                      <a:pt x="369" y="470"/>
                    </a:lnTo>
                    <a:lnTo>
                      <a:pt x="378" y="465"/>
                    </a:lnTo>
                    <a:lnTo>
                      <a:pt x="379" y="465"/>
                    </a:lnTo>
                    <a:lnTo>
                      <a:pt x="379" y="463"/>
                    </a:lnTo>
                    <a:lnTo>
                      <a:pt x="395" y="459"/>
                    </a:lnTo>
                    <a:lnTo>
                      <a:pt x="397" y="460"/>
                    </a:lnTo>
                    <a:lnTo>
                      <a:pt x="398" y="460"/>
                    </a:lnTo>
                    <a:lnTo>
                      <a:pt x="400" y="459"/>
                    </a:lnTo>
                    <a:lnTo>
                      <a:pt x="400" y="456"/>
                    </a:lnTo>
                    <a:lnTo>
                      <a:pt x="404" y="445"/>
                    </a:lnTo>
                    <a:lnTo>
                      <a:pt x="411" y="435"/>
                    </a:lnTo>
                    <a:lnTo>
                      <a:pt x="415" y="420"/>
                    </a:lnTo>
                    <a:lnTo>
                      <a:pt x="415" y="412"/>
                    </a:lnTo>
                    <a:lnTo>
                      <a:pt x="416" y="405"/>
                    </a:lnTo>
                    <a:lnTo>
                      <a:pt x="416" y="403"/>
                    </a:lnTo>
                    <a:lnTo>
                      <a:pt x="419" y="402"/>
                    </a:lnTo>
                    <a:lnTo>
                      <a:pt x="419" y="400"/>
                    </a:lnTo>
                    <a:lnTo>
                      <a:pt x="428" y="396"/>
                    </a:lnTo>
                    <a:lnTo>
                      <a:pt x="429" y="396"/>
                    </a:lnTo>
                    <a:lnTo>
                      <a:pt x="430" y="393"/>
                    </a:lnTo>
                    <a:lnTo>
                      <a:pt x="433" y="389"/>
                    </a:lnTo>
                    <a:lnTo>
                      <a:pt x="433" y="388"/>
                    </a:lnTo>
                    <a:lnTo>
                      <a:pt x="432" y="388"/>
                    </a:lnTo>
                    <a:lnTo>
                      <a:pt x="405" y="381"/>
                    </a:lnTo>
                    <a:lnTo>
                      <a:pt x="400" y="382"/>
                    </a:lnTo>
                    <a:lnTo>
                      <a:pt x="385" y="372"/>
                    </a:lnTo>
                    <a:lnTo>
                      <a:pt x="382" y="371"/>
                    </a:lnTo>
                    <a:lnTo>
                      <a:pt x="380" y="369"/>
                    </a:lnTo>
                    <a:lnTo>
                      <a:pt x="378" y="362"/>
                    </a:lnTo>
                    <a:lnTo>
                      <a:pt x="372" y="339"/>
                    </a:lnTo>
                    <a:lnTo>
                      <a:pt x="370" y="339"/>
                    </a:lnTo>
                    <a:lnTo>
                      <a:pt x="359" y="340"/>
                    </a:lnTo>
                    <a:lnTo>
                      <a:pt x="352" y="340"/>
                    </a:lnTo>
                    <a:lnTo>
                      <a:pt x="351" y="342"/>
                    </a:lnTo>
                    <a:lnTo>
                      <a:pt x="344" y="342"/>
                    </a:lnTo>
                    <a:lnTo>
                      <a:pt x="341" y="339"/>
                    </a:lnTo>
                    <a:lnTo>
                      <a:pt x="341" y="324"/>
                    </a:lnTo>
                    <a:lnTo>
                      <a:pt x="344" y="309"/>
                    </a:lnTo>
                    <a:lnTo>
                      <a:pt x="347" y="301"/>
                    </a:lnTo>
                    <a:lnTo>
                      <a:pt x="351" y="300"/>
                    </a:lnTo>
                    <a:lnTo>
                      <a:pt x="354" y="300"/>
                    </a:lnTo>
                    <a:lnTo>
                      <a:pt x="354" y="293"/>
                    </a:lnTo>
                    <a:lnTo>
                      <a:pt x="352" y="290"/>
                    </a:lnTo>
                    <a:lnTo>
                      <a:pt x="351" y="287"/>
                    </a:lnTo>
                    <a:lnTo>
                      <a:pt x="348" y="283"/>
                    </a:lnTo>
                    <a:lnTo>
                      <a:pt x="344" y="272"/>
                    </a:lnTo>
                    <a:lnTo>
                      <a:pt x="344" y="269"/>
                    </a:lnTo>
                    <a:lnTo>
                      <a:pt x="340" y="265"/>
                    </a:lnTo>
                    <a:lnTo>
                      <a:pt x="335" y="262"/>
                    </a:lnTo>
                    <a:lnTo>
                      <a:pt x="334" y="264"/>
                    </a:lnTo>
                    <a:lnTo>
                      <a:pt x="334" y="265"/>
                    </a:lnTo>
                    <a:lnTo>
                      <a:pt x="319" y="265"/>
                    </a:lnTo>
                    <a:lnTo>
                      <a:pt x="310" y="259"/>
                    </a:lnTo>
                    <a:lnTo>
                      <a:pt x="301" y="262"/>
                    </a:lnTo>
                    <a:lnTo>
                      <a:pt x="299" y="264"/>
                    </a:lnTo>
                    <a:lnTo>
                      <a:pt x="295" y="269"/>
                    </a:lnTo>
                    <a:lnTo>
                      <a:pt x="294" y="271"/>
                    </a:lnTo>
                    <a:lnTo>
                      <a:pt x="292" y="269"/>
                    </a:lnTo>
                    <a:lnTo>
                      <a:pt x="274" y="255"/>
                    </a:lnTo>
                    <a:lnTo>
                      <a:pt x="274" y="254"/>
                    </a:lnTo>
                    <a:lnTo>
                      <a:pt x="273" y="255"/>
                    </a:lnTo>
                    <a:lnTo>
                      <a:pt x="264" y="262"/>
                    </a:lnTo>
                    <a:lnTo>
                      <a:pt x="264" y="264"/>
                    </a:lnTo>
                    <a:lnTo>
                      <a:pt x="261" y="265"/>
                    </a:lnTo>
                    <a:lnTo>
                      <a:pt x="256" y="269"/>
                    </a:lnTo>
                    <a:lnTo>
                      <a:pt x="250" y="269"/>
                    </a:lnTo>
                    <a:lnTo>
                      <a:pt x="239" y="266"/>
                    </a:lnTo>
                    <a:lnTo>
                      <a:pt x="238" y="266"/>
                    </a:lnTo>
                    <a:lnTo>
                      <a:pt x="236" y="265"/>
                    </a:lnTo>
                    <a:lnTo>
                      <a:pt x="236" y="249"/>
                    </a:lnTo>
                    <a:lnTo>
                      <a:pt x="238" y="241"/>
                    </a:lnTo>
                    <a:lnTo>
                      <a:pt x="236" y="240"/>
                    </a:lnTo>
                    <a:lnTo>
                      <a:pt x="227" y="240"/>
                    </a:lnTo>
                    <a:lnTo>
                      <a:pt x="218" y="244"/>
                    </a:lnTo>
                    <a:lnTo>
                      <a:pt x="215" y="244"/>
                    </a:lnTo>
                    <a:lnTo>
                      <a:pt x="215" y="231"/>
                    </a:lnTo>
                    <a:lnTo>
                      <a:pt x="210" y="219"/>
                    </a:lnTo>
                    <a:lnTo>
                      <a:pt x="201" y="213"/>
                    </a:lnTo>
                    <a:lnTo>
                      <a:pt x="198" y="211"/>
                    </a:lnTo>
                    <a:lnTo>
                      <a:pt x="198" y="204"/>
                    </a:lnTo>
                    <a:lnTo>
                      <a:pt x="200" y="201"/>
                    </a:lnTo>
                    <a:lnTo>
                      <a:pt x="204" y="195"/>
                    </a:lnTo>
                    <a:lnTo>
                      <a:pt x="206" y="195"/>
                    </a:lnTo>
                    <a:lnTo>
                      <a:pt x="211" y="192"/>
                    </a:lnTo>
                    <a:lnTo>
                      <a:pt x="213" y="191"/>
                    </a:lnTo>
                    <a:lnTo>
                      <a:pt x="215" y="191"/>
                    </a:lnTo>
                    <a:lnTo>
                      <a:pt x="215" y="178"/>
                    </a:lnTo>
                    <a:lnTo>
                      <a:pt x="213" y="174"/>
                    </a:lnTo>
                    <a:lnTo>
                      <a:pt x="210" y="161"/>
                    </a:lnTo>
                    <a:lnTo>
                      <a:pt x="210" y="145"/>
                    </a:lnTo>
                    <a:lnTo>
                      <a:pt x="211" y="144"/>
                    </a:lnTo>
                    <a:lnTo>
                      <a:pt x="207" y="139"/>
                    </a:lnTo>
                    <a:lnTo>
                      <a:pt x="206" y="139"/>
                    </a:lnTo>
                    <a:lnTo>
                      <a:pt x="197" y="127"/>
                    </a:lnTo>
                    <a:lnTo>
                      <a:pt x="197" y="124"/>
                    </a:lnTo>
                    <a:lnTo>
                      <a:pt x="196" y="121"/>
                    </a:lnTo>
                    <a:lnTo>
                      <a:pt x="174" y="125"/>
                    </a:lnTo>
                    <a:lnTo>
                      <a:pt x="168" y="129"/>
                    </a:lnTo>
                    <a:lnTo>
                      <a:pt x="151" y="138"/>
                    </a:lnTo>
                    <a:lnTo>
                      <a:pt x="150" y="138"/>
                    </a:lnTo>
                    <a:lnTo>
                      <a:pt x="148" y="139"/>
                    </a:lnTo>
                    <a:lnTo>
                      <a:pt x="147" y="138"/>
                    </a:lnTo>
                    <a:lnTo>
                      <a:pt x="143" y="135"/>
                    </a:lnTo>
                    <a:lnTo>
                      <a:pt x="143" y="134"/>
                    </a:lnTo>
                    <a:lnTo>
                      <a:pt x="141" y="132"/>
                    </a:lnTo>
                    <a:lnTo>
                      <a:pt x="140" y="129"/>
                    </a:lnTo>
                    <a:lnTo>
                      <a:pt x="138" y="129"/>
                    </a:lnTo>
                    <a:lnTo>
                      <a:pt x="137" y="131"/>
                    </a:lnTo>
                    <a:lnTo>
                      <a:pt x="136" y="131"/>
                    </a:lnTo>
                    <a:lnTo>
                      <a:pt x="136" y="132"/>
                    </a:lnTo>
                    <a:lnTo>
                      <a:pt x="133" y="134"/>
                    </a:lnTo>
                    <a:lnTo>
                      <a:pt x="118" y="127"/>
                    </a:lnTo>
                    <a:lnTo>
                      <a:pt x="116" y="124"/>
                    </a:lnTo>
                    <a:lnTo>
                      <a:pt x="112" y="120"/>
                    </a:lnTo>
                    <a:lnTo>
                      <a:pt x="102" y="114"/>
                    </a:lnTo>
                    <a:lnTo>
                      <a:pt x="90" y="101"/>
                    </a:lnTo>
                    <a:lnTo>
                      <a:pt x="90" y="100"/>
                    </a:lnTo>
                    <a:lnTo>
                      <a:pt x="88" y="94"/>
                    </a:lnTo>
                    <a:lnTo>
                      <a:pt x="91" y="88"/>
                    </a:lnTo>
                    <a:lnTo>
                      <a:pt x="91" y="84"/>
                    </a:lnTo>
                    <a:lnTo>
                      <a:pt x="90" y="81"/>
                    </a:lnTo>
                    <a:lnTo>
                      <a:pt x="90" y="79"/>
                    </a:lnTo>
                    <a:lnTo>
                      <a:pt x="88" y="78"/>
                    </a:lnTo>
                    <a:lnTo>
                      <a:pt x="83" y="64"/>
                    </a:lnTo>
                    <a:lnTo>
                      <a:pt x="80" y="60"/>
                    </a:lnTo>
                    <a:lnTo>
                      <a:pt x="78" y="50"/>
                    </a:lnTo>
                    <a:lnTo>
                      <a:pt x="78" y="43"/>
                    </a:lnTo>
                    <a:lnTo>
                      <a:pt x="90" y="26"/>
                    </a:lnTo>
                    <a:lnTo>
                      <a:pt x="88" y="26"/>
                    </a:lnTo>
                    <a:lnTo>
                      <a:pt x="88" y="24"/>
                    </a:lnTo>
                    <a:lnTo>
                      <a:pt x="80" y="21"/>
                    </a:lnTo>
                    <a:lnTo>
                      <a:pt x="78" y="21"/>
                    </a:lnTo>
                    <a:lnTo>
                      <a:pt x="73" y="15"/>
                    </a:lnTo>
                    <a:lnTo>
                      <a:pt x="69" y="9"/>
                    </a:lnTo>
                    <a:lnTo>
                      <a:pt x="67" y="9"/>
                    </a:lnTo>
                    <a:lnTo>
                      <a:pt x="66" y="8"/>
                    </a:lnTo>
                    <a:lnTo>
                      <a:pt x="63" y="8"/>
                    </a:lnTo>
                    <a:lnTo>
                      <a:pt x="59" y="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81" name="Freeform 1013">
                <a:extLst>
                  <a:ext uri="{FF2B5EF4-FFF2-40B4-BE49-F238E27FC236}">
                    <a16:creationId xmlns:a16="http://schemas.microsoft.com/office/drawing/2014/main" id="{F01E7D1B-8455-290F-F8AF-829F0CC1D5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3" y="2925"/>
                <a:ext cx="50" cy="58"/>
              </a:xfrm>
              <a:custGeom>
                <a:avLst/>
                <a:gdLst>
                  <a:gd name="T0" fmla="*/ 164 w 199"/>
                  <a:gd name="T1" fmla="*/ 38 h 232"/>
                  <a:gd name="T2" fmla="*/ 163 w 199"/>
                  <a:gd name="T3" fmla="*/ 29 h 232"/>
                  <a:gd name="T4" fmla="*/ 144 w 199"/>
                  <a:gd name="T5" fmla="*/ 12 h 232"/>
                  <a:gd name="T6" fmla="*/ 125 w 199"/>
                  <a:gd name="T7" fmla="*/ 11 h 232"/>
                  <a:gd name="T8" fmla="*/ 106 w 199"/>
                  <a:gd name="T9" fmla="*/ 22 h 232"/>
                  <a:gd name="T10" fmla="*/ 85 w 199"/>
                  <a:gd name="T11" fmla="*/ 1 h 232"/>
                  <a:gd name="T12" fmla="*/ 72 w 199"/>
                  <a:gd name="T13" fmla="*/ 0 h 232"/>
                  <a:gd name="T14" fmla="*/ 67 w 199"/>
                  <a:gd name="T15" fmla="*/ 3 h 232"/>
                  <a:gd name="T16" fmla="*/ 34 w 199"/>
                  <a:gd name="T17" fmla="*/ 26 h 232"/>
                  <a:gd name="T18" fmla="*/ 33 w 199"/>
                  <a:gd name="T19" fmla="*/ 32 h 232"/>
                  <a:gd name="T20" fmla="*/ 67 w 199"/>
                  <a:gd name="T21" fmla="*/ 103 h 232"/>
                  <a:gd name="T22" fmla="*/ 40 w 199"/>
                  <a:gd name="T23" fmla="*/ 105 h 232"/>
                  <a:gd name="T24" fmla="*/ 32 w 199"/>
                  <a:gd name="T25" fmla="*/ 117 h 232"/>
                  <a:gd name="T26" fmla="*/ 1 w 199"/>
                  <a:gd name="T27" fmla="*/ 124 h 232"/>
                  <a:gd name="T28" fmla="*/ 2 w 199"/>
                  <a:gd name="T29" fmla="*/ 128 h 232"/>
                  <a:gd name="T30" fmla="*/ 8 w 199"/>
                  <a:gd name="T31" fmla="*/ 173 h 232"/>
                  <a:gd name="T32" fmla="*/ 14 w 199"/>
                  <a:gd name="T33" fmla="*/ 179 h 232"/>
                  <a:gd name="T34" fmla="*/ 21 w 199"/>
                  <a:gd name="T35" fmla="*/ 176 h 232"/>
                  <a:gd name="T36" fmla="*/ 28 w 199"/>
                  <a:gd name="T37" fmla="*/ 170 h 232"/>
                  <a:gd name="T38" fmla="*/ 32 w 199"/>
                  <a:gd name="T39" fmla="*/ 176 h 232"/>
                  <a:gd name="T40" fmla="*/ 40 w 199"/>
                  <a:gd name="T41" fmla="*/ 177 h 232"/>
                  <a:gd name="T42" fmla="*/ 48 w 199"/>
                  <a:gd name="T43" fmla="*/ 166 h 232"/>
                  <a:gd name="T44" fmla="*/ 62 w 199"/>
                  <a:gd name="T45" fmla="*/ 166 h 232"/>
                  <a:gd name="T46" fmla="*/ 93 w 199"/>
                  <a:gd name="T47" fmla="*/ 163 h 232"/>
                  <a:gd name="T48" fmla="*/ 115 w 199"/>
                  <a:gd name="T49" fmla="*/ 203 h 232"/>
                  <a:gd name="T50" fmla="*/ 134 w 199"/>
                  <a:gd name="T51" fmla="*/ 230 h 232"/>
                  <a:gd name="T52" fmla="*/ 141 w 199"/>
                  <a:gd name="T53" fmla="*/ 227 h 232"/>
                  <a:gd name="T54" fmla="*/ 149 w 199"/>
                  <a:gd name="T55" fmla="*/ 218 h 232"/>
                  <a:gd name="T56" fmla="*/ 155 w 199"/>
                  <a:gd name="T57" fmla="*/ 200 h 232"/>
                  <a:gd name="T58" fmla="*/ 160 w 199"/>
                  <a:gd name="T59" fmla="*/ 208 h 232"/>
                  <a:gd name="T60" fmla="*/ 166 w 199"/>
                  <a:gd name="T61" fmla="*/ 208 h 232"/>
                  <a:gd name="T62" fmla="*/ 163 w 199"/>
                  <a:gd name="T63" fmla="*/ 198 h 232"/>
                  <a:gd name="T64" fmla="*/ 170 w 199"/>
                  <a:gd name="T65" fmla="*/ 188 h 232"/>
                  <a:gd name="T66" fmla="*/ 174 w 199"/>
                  <a:gd name="T67" fmla="*/ 181 h 232"/>
                  <a:gd name="T68" fmla="*/ 180 w 199"/>
                  <a:gd name="T69" fmla="*/ 173 h 232"/>
                  <a:gd name="T70" fmla="*/ 185 w 199"/>
                  <a:gd name="T71" fmla="*/ 167 h 232"/>
                  <a:gd name="T72" fmla="*/ 189 w 199"/>
                  <a:gd name="T73" fmla="*/ 167 h 232"/>
                  <a:gd name="T74" fmla="*/ 198 w 199"/>
                  <a:gd name="T75" fmla="*/ 159 h 232"/>
                  <a:gd name="T76" fmla="*/ 198 w 199"/>
                  <a:gd name="T77" fmla="*/ 155 h 232"/>
                  <a:gd name="T78" fmla="*/ 173 w 199"/>
                  <a:gd name="T79" fmla="*/ 140 h 232"/>
                  <a:gd name="T80" fmla="*/ 166 w 199"/>
                  <a:gd name="T81" fmla="*/ 131 h 232"/>
                  <a:gd name="T82" fmla="*/ 153 w 199"/>
                  <a:gd name="T83" fmla="*/ 123 h 232"/>
                  <a:gd name="T84" fmla="*/ 163 w 199"/>
                  <a:gd name="T85" fmla="*/ 117 h 232"/>
                  <a:gd name="T86" fmla="*/ 163 w 199"/>
                  <a:gd name="T87" fmla="*/ 76 h 232"/>
                  <a:gd name="T88" fmla="*/ 166 w 199"/>
                  <a:gd name="T89" fmla="*/ 59 h 2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99" h="232">
                    <a:moveTo>
                      <a:pt x="163" y="40"/>
                    </a:moveTo>
                    <a:lnTo>
                      <a:pt x="163" y="38"/>
                    </a:lnTo>
                    <a:lnTo>
                      <a:pt x="164" y="38"/>
                    </a:lnTo>
                    <a:lnTo>
                      <a:pt x="164" y="33"/>
                    </a:lnTo>
                    <a:lnTo>
                      <a:pt x="163" y="32"/>
                    </a:lnTo>
                    <a:lnTo>
                      <a:pt x="163" y="29"/>
                    </a:lnTo>
                    <a:lnTo>
                      <a:pt x="158" y="22"/>
                    </a:lnTo>
                    <a:lnTo>
                      <a:pt x="146" y="12"/>
                    </a:lnTo>
                    <a:lnTo>
                      <a:pt x="144" y="12"/>
                    </a:lnTo>
                    <a:lnTo>
                      <a:pt x="136" y="8"/>
                    </a:lnTo>
                    <a:lnTo>
                      <a:pt x="127" y="8"/>
                    </a:lnTo>
                    <a:lnTo>
                      <a:pt x="125" y="11"/>
                    </a:lnTo>
                    <a:lnTo>
                      <a:pt x="114" y="19"/>
                    </a:lnTo>
                    <a:lnTo>
                      <a:pt x="108" y="22"/>
                    </a:lnTo>
                    <a:lnTo>
                      <a:pt x="106" y="22"/>
                    </a:lnTo>
                    <a:lnTo>
                      <a:pt x="88" y="8"/>
                    </a:lnTo>
                    <a:lnTo>
                      <a:pt x="86" y="3"/>
                    </a:lnTo>
                    <a:lnTo>
                      <a:pt x="85" y="1"/>
                    </a:lnTo>
                    <a:lnTo>
                      <a:pt x="81" y="1"/>
                    </a:lnTo>
                    <a:lnTo>
                      <a:pt x="74" y="0"/>
                    </a:lnTo>
                    <a:lnTo>
                      <a:pt x="72" y="0"/>
                    </a:lnTo>
                    <a:lnTo>
                      <a:pt x="71" y="1"/>
                    </a:lnTo>
                    <a:lnTo>
                      <a:pt x="68" y="1"/>
                    </a:lnTo>
                    <a:lnTo>
                      <a:pt x="67" y="3"/>
                    </a:lnTo>
                    <a:lnTo>
                      <a:pt x="41" y="25"/>
                    </a:lnTo>
                    <a:lnTo>
                      <a:pt x="40" y="26"/>
                    </a:lnTo>
                    <a:lnTo>
                      <a:pt x="34" y="26"/>
                    </a:lnTo>
                    <a:lnTo>
                      <a:pt x="32" y="25"/>
                    </a:lnTo>
                    <a:lnTo>
                      <a:pt x="33" y="26"/>
                    </a:lnTo>
                    <a:lnTo>
                      <a:pt x="33" y="32"/>
                    </a:lnTo>
                    <a:lnTo>
                      <a:pt x="57" y="89"/>
                    </a:lnTo>
                    <a:lnTo>
                      <a:pt x="60" y="91"/>
                    </a:lnTo>
                    <a:lnTo>
                      <a:pt x="67" y="103"/>
                    </a:lnTo>
                    <a:lnTo>
                      <a:pt x="67" y="105"/>
                    </a:lnTo>
                    <a:lnTo>
                      <a:pt x="48" y="102"/>
                    </a:lnTo>
                    <a:lnTo>
                      <a:pt x="40" y="105"/>
                    </a:lnTo>
                    <a:lnTo>
                      <a:pt x="40" y="110"/>
                    </a:lnTo>
                    <a:lnTo>
                      <a:pt x="36" y="114"/>
                    </a:lnTo>
                    <a:lnTo>
                      <a:pt x="32" y="117"/>
                    </a:lnTo>
                    <a:lnTo>
                      <a:pt x="15" y="119"/>
                    </a:lnTo>
                    <a:lnTo>
                      <a:pt x="7" y="121"/>
                    </a:lnTo>
                    <a:lnTo>
                      <a:pt x="1" y="124"/>
                    </a:lnTo>
                    <a:lnTo>
                      <a:pt x="0" y="123"/>
                    </a:lnTo>
                    <a:lnTo>
                      <a:pt x="0" y="126"/>
                    </a:lnTo>
                    <a:lnTo>
                      <a:pt x="2" y="128"/>
                    </a:lnTo>
                    <a:lnTo>
                      <a:pt x="8" y="155"/>
                    </a:lnTo>
                    <a:lnTo>
                      <a:pt x="9" y="172"/>
                    </a:lnTo>
                    <a:lnTo>
                      <a:pt x="8" y="173"/>
                    </a:lnTo>
                    <a:lnTo>
                      <a:pt x="8" y="174"/>
                    </a:lnTo>
                    <a:lnTo>
                      <a:pt x="12" y="177"/>
                    </a:lnTo>
                    <a:lnTo>
                      <a:pt x="14" y="179"/>
                    </a:lnTo>
                    <a:lnTo>
                      <a:pt x="18" y="179"/>
                    </a:lnTo>
                    <a:lnTo>
                      <a:pt x="19" y="176"/>
                    </a:lnTo>
                    <a:lnTo>
                      <a:pt x="21" y="176"/>
                    </a:lnTo>
                    <a:lnTo>
                      <a:pt x="21" y="173"/>
                    </a:lnTo>
                    <a:lnTo>
                      <a:pt x="23" y="170"/>
                    </a:lnTo>
                    <a:lnTo>
                      <a:pt x="28" y="170"/>
                    </a:lnTo>
                    <a:lnTo>
                      <a:pt x="28" y="172"/>
                    </a:lnTo>
                    <a:lnTo>
                      <a:pt x="29" y="172"/>
                    </a:lnTo>
                    <a:lnTo>
                      <a:pt x="32" y="176"/>
                    </a:lnTo>
                    <a:lnTo>
                      <a:pt x="32" y="184"/>
                    </a:lnTo>
                    <a:lnTo>
                      <a:pt x="33" y="184"/>
                    </a:lnTo>
                    <a:lnTo>
                      <a:pt x="40" y="177"/>
                    </a:lnTo>
                    <a:lnTo>
                      <a:pt x="40" y="174"/>
                    </a:lnTo>
                    <a:lnTo>
                      <a:pt x="43" y="170"/>
                    </a:lnTo>
                    <a:lnTo>
                      <a:pt x="48" y="166"/>
                    </a:lnTo>
                    <a:lnTo>
                      <a:pt x="50" y="165"/>
                    </a:lnTo>
                    <a:lnTo>
                      <a:pt x="54" y="165"/>
                    </a:lnTo>
                    <a:lnTo>
                      <a:pt x="62" y="166"/>
                    </a:lnTo>
                    <a:lnTo>
                      <a:pt x="81" y="166"/>
                    </a:lnTo>
                    <a:lnTo>
                      <a:pt x="86" y="162"/>
                    </a:lnTo>
                    <a:lnTo>
                      <a:pt x="93" y="163"/>
                    </a:lnTo>
                    <a:lnTo>
                      <a:pt x="95" y="163"/>
                    </a:lnTo>
                    <a:lnTo>
                      <a:pt x="99" y="172"/>
                    </a:lnTo>
                    <a:lnTo>
                      <a:pt x="115" y="203"/>
                    </a:lnTo>
                    <a:lnTo>
                      <a:pt x="122" y="212"/>
                    </a:lnTo>
                    <a:lnTo>
                      <a:pt x="129" y="225"/>
                    </a:lnTo>
                    <a:lnTo>
                      <a:pt x="134" y="230"/>
                    </a:lnTo>
                    <a:lnTo>
                      <a:pt x="134" y="232"/>
                    </a:lnTo>
                    <a:lnTo>
                      <a:pt x="135" y="230"/>
                    </a:lnTo>
                    <a:lnTo>
                      <a:pt x="141" y="227"/>
                    </a:lnTo>
                    <a:lnTo>
                      <a:pt x="145" y="223"/>
                    </a:lnTo>
                    <a:lnTo>
                      <a:pt x="146" y="220"/>
                    </a:lnTo>
                    <a:lnTo>
                      <a:pt x="149" y="218"/>
                    </a:lnTo>
                    <a:lnTo>
                      <a:pt x="153" y="204"/>
                    </a:lnTo>
                    <a:lnTo>
                      <a:pt x="155" y="201"/>
                    </a:lnTo>
                    <a:lnTo>
                      <a:pt x="155" y="200"/>
                    </a:lnTo>
                    <a:lnTo>
                      <a:pt x="159" y="200"/>
                    </a:lnTo>
                    <a:lnTo>
                      <a:pt x="159" y="207"/>
                    </a:lnTo>
                    <a:lnTo>
                      <a:pt x="160" y="208"/>
                    </a:lnTo>
                    <a:lnTo>
                      <a:pt x="164" y="211"/>
                    </a:lnTo>
                    <a:lnTo>
                      <a:pt x="166" y="211"/>
                    </a:lnTo>
                    <a:lnTo>
                      <a:pt x="166" y="208"/>
                    </a:lnTo>
                    <a:lnTo>
                      <a:pt x="164" y="208"/>
                    </a:lnTo>
                    <a:lnTo>
                      <a:pt x="163" y="200"/>
                    </a:lnTo>
                    <a:lnTo>
                      <a:pt x="163" y="198"/>
                    </a:lnTo>
                    <a:lnTo>
                      <a:pt x="166" y="197"/>
                    </a:lnTo>
                    <a:lnTo>
                      <a:pt x="170" y="197"/>
                    </a:lnTo>
                    <a:lnTo>
                      <a:pt x="170" y="188"/>
                    </a:lnTo>
                    <a:lnTo>
                      <a:pt x="171" y="188"/>
                    </a:lnTo>
                    <a:lnTo>
                      <a:pt x="174" y="186"/>
                    </a:lnTo>
                    <a:lnTo>
                      <a:pt x="174" y="181"/>
                    </a:lnTo>
                    <a:lnTo>
                      <a:pt x="175" y="179"/>
                    </a:lnTo>
                    <a:lnTo>
                      <a:pt x="175" y="177"/>
                    </a:lnTo>
                    <a:lnTo>
                      <a:pt x="180" y="173"/>
                    </a:lnTo>
                    <a:lnTo>
                      <a:pt x="182" y="173"/>
                    </a:lnTo>
                    <a:lnTo>
                      <a:pt x="185" y="169"/>
                    </a:lnTo>
                    <a:lnTo>
                      <a:pt x="185" y="167"/>
                    </a:lnTo>
                    <a:lnTo>
                      <a:pt x="187" y="166"/>
                    </a:lnTo>
                    <a:lnTo>
                      <a:pt x="188" y="166"/>
                    </a:lnTo>
                    <a:lnTo>
                      <a:pt x="189" y="167"/>
                    </a:lnTo>
                    <a:lnTo>
                      <a:pt x="192" y="167"/>
                    </a:lnTo>
                    <a:lnTo>
                      <a:pt x="194" y="166"/>
                    </a:lnTo>
                    <a:lnTo>
                      <a:pt x="198" y="159"/>
                    </a:lnTo>
                    <a:lnTo>
                      <a:pt x="198" y="156"/>
                    </a:lnTo>
                    <a:lnTo>
                      <a:pt x="199" y="155"/>
                    </a:lnTo>
                    <a:lnTo>
                      <a:pt x="198" y="155"/>
                    </a:lnTo>
                    <a:lnTo>
                      <a:pt x="189" y="155"/>
                    </a:lnTo>
                    <a:lnTo>
                      <a:pt x="181" y="149"/>
                    </a:lnTo>
                    <a:lnTo>
                      <a:pt x="173" y="140"/>
                    </a:lnTo>
                    <a:lnTo>
                      <a:pt x="168" y="140"/>
                    </a:lnTo>
                    <a:lnTo>
                      <a:pt x="168" y="138"/>
                    </a:lnTo>
                    <a:lnTo>
                      <a:pt x="166" y="131"/>
                    </a:lnTo>
                    <a:lnTo>
                      <a:pt x="156" y="130"/>
                    </a:lnTo>
                    <a:lnTo>
                      <a:pt x="153" y="130"/>
                    </a:lnTo>
                    <a:lnTo>
                      <a:pt x="153" y="123"/>
                    </a:lnTo>
                    <a:lnTo>
                      <a:pt x="155" y="119"/>
                    </a:lnTo>
                    <a:lnTo>
                      <a:pt x="158" y="120"/>
                    </a:lnTo>
                    <a:lnTo>
                      <a:pt x="163" y="117"/>
                    </a:lnTo>
                    <a:lnTo>
                      <a:pt x="166" y="110"/>
                    </a:lnTo>
                    <a:lnTo>
                      <a:pt x="163" y="92"/>
                    </a:lnTo>
                    <a:lnTo>
                      <a:pt x="163" y="76"/>
                    </a:lnTo>
                    <a:lnTo>
                      <a:pt x="164" y="64"/>
                    </a:lnTo>
                    <a:lnTo>
                      <a:pt x="166" y="63"/>
                    </a:lnTo>
                    <a:lnTo>
                      <a:pt x="166" y="59"/>
                    </a:lnTo>
                    <a:lnTo>
                      <a:pt x="163" y="4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82" name="Freeform 1014">
                <a:extLst>
                  <a:ext uri="{FF2B5EF4-FFF2-40B4-BE49-F238E27FC236}">
                    <a16:creationId xmlns:a16="http://schemas.microsoft.com/office/drawing/2014/main" id="{D6A265A7-8731-2B84-6D3E-1B626B61B5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3" y="2936"/>
                <a:ext cx="98" cy="134"/>
              </a:xfrm>
              <a:custGeom>
                <a:avLst/>
                <a:gdLst>
                  <a:gd name="T0" fmla="*/ 198 w 392"/>
                  <a:gd name="T1" fmla="*/ 0 h 536"/>
                  <a:gd name="T2" fmla="*/ 181 w 392"/>
                  <a:gd name="T3" fmla="*/ 15 h 536"/>
                  <a:gd name="T4" fmla="*/ 186 w 392"/>
                  <a:gd name="T5" fmla="*/ 42 h 536"/>
                  <a:gd name="T6" fmla="*/ 169 w 392"/>
                  <a:gd name="T7" fmla="*/ 40 h 536"/>
                  <a:gd name="T8" fmla="*/ 166 w 392"/>
                  <a:gd name="T9" fmla="*/ 57 h 536"/>
                  <a:gd name="T10" fmla="*/ 141 w 392"/>
                  <a:gd name="T11" fmla="*/ 71 h 536"/>
                  <a:gd name="T12" fmla="*/ 124 w 392"/>
                  <a:gd name="T13" fmla="*/ 90 h 536"/>
                  <a:gd name="T14" fmla="*/ 121 w 392"/>
                  <a:gd name="T15" fmla="*/ 109 h 536"/>
                  <a:gd name="T16" fmla="*/ 111 w 392"/>
                  <a:gd name="T17" fmla="*/ 121 h 536"/>
                  <a:gd name="T18" fmla="*/ 104 w 392"/>
                  <a:gd name="T19" fmla="*/ 127 h 536"/>
                  <a:gd name="T20" fmla="*/ 96 w 392"/>
                  <a:gd name="T21" fmla="*/ 140 h 536"/>
                  <a:gd name="T22" fmla="*/ 85 w 392"/>
                  <a:gd name="T23" fmla="*/ 152 h 536"/>
                  <a:gd name="T24" fmla="*/ 86 w 392"/>
                  <a:gd name="T25" fmla="*/ 165 h 536"/>
                  <a:gd name="T26" fmla="*/ 77 w 392"/>
                  <a:gd name="T27" fmla="*/ 155 h 536"/>
                  <a:gd name="T28" fmla="*/ 63 w 392"/>
                  <a:gd name="T29" fmla="*/ 181 h 536"/>
                  <a:gd name="T30" fmla="*/ 49 w 392"/>
                  <a:gd name="T31" fmla="*/ 193 h 536"/>
                  <a:gd name="T32" fmla="*/ 35 w 392"/>
                  <a:gd name="T33" fmla="*/ 210 h 536"/>
                  <a:gd name="T34" fmla="*/ 36 w 392"/>
                  <a:gd name="T35" fmla="*/ 218 h 536"/>
                  <a:gd name="T36" fmla="*/ 46 w 392"/>
                  <a:gd name="T37" fmla="*/ 225 h 536"/>
                  <a:gd name="T38" fmla="*/ 42 w 392"/>
                  <a:gd name="T39" fmla="*/ 239 h 536"/>
                  <a:gd name="T40" fmla="*/ 26 w 392"/>
                  <a:gd name="T41" fmla="*/ 251 h 536"/>
                  <a:gd name="T42" fmla="*/ 11 w 392"/>
                  <a:gd name="T43" fmla="*/ 277 h 536"/>
                  <a:gd name="T44" fmla="*/ 22 w 392"/>
                  <a:gd name="T45" fmla="*/ 288 h 536"/>
                  <a:gd name="T46" fmla="*/ 10 w 392"/>
                  <a:gd name="T47" fmla="*/ 299 h 536"/>
                  <a:gd name="T48" fmla="*/ 19 w 392"/>
                  <a:gd name="T49" fmla="*/ 321 h 536"/>
                  <a:gd name="T50" fmla="*/ 6 w 392"/>
                  <a:gd name="T51" fmla="*/ 368 h 536"/>
                  <a:gd name="T52" fmla="*/ 33 w 392"/>
                  <a:gd name="T53" fmla="*/ 387 h 536"/>
                  <a:gd name="T54" fmla="*/ 57 w 392"/>
                  <a:gd name="T55" fmla="*/ 402 h 536"/>
                  <a:gd name="T56" fmla="*/ 44 w 392"/>
                  <a:gd name="T57" fmla="*/ 411 h 536"/>
                  <a:gd name="T58" fmla="*/ 28 w 392"/>
                  <a:gd name="T59" fmla="*/ 462 h 536"/>
                  <a:gd name="T60" fmla="*/ 54 w 392"/>
                  <a:gd name="T61" fmla="*/ 483 h 536"/>
                  <a:gd name="T62" fmla="*/ 74 w 392"/>
                  <a:gd name="T63" fmla="*/ 483 h 536"/>
                  <a:gd name="T64" fmla="*/ 107 w 392"/>
                  <a:gd name="T65" fmla="*/ 450 h 536"/>
                  <a:gd name="T66" fmla="*/ 142 w 392"/>
                  <a:gd name="T67" fmla="*/ 437 h 536"/>
                  <a:gd name="T68" fmla="*/ 171 w 392"/>
                  <a:gd name="T69" fmla="*/ 430 h 536"/>
                  <a:gd name="T70" fmla="*/ 190 w 392"/>
                  <a:gd name="T71" fmla="*/ 426 h 536"/>
                  <a:gd name="T72" fmla="*/ 200 w 392"/>
                  <a:gd name="T73" fmla="*/ 457 h 536"/>
                  <a:gd name="T74" fmla="*/ 190 w 392"/>
                  <a:gd name="T75" fmla="*/ 519 h 536"/>
                  <a:gd name="T76" fmla="*/ 227 w 392"/>
                  <a:gd name="T77" fmla="*/ 529 h 536"/>
                  <a:gd name="T78" fmla="*/ 251 w 392"/>
                  <a:gd name="T79" fmla="*/ 533 h 536"/>
                  <a:gd name="T80" fmla="*/ 264 w 392"/>
                  <a:gd name="T81" fmla="*/ 511 h 536"/>
                  <a:gd name="T82" fmla="*/ 264 w 392"/>
                  <a:gd name="T83" fmla="*/ 440 h 536"/>
                  <a:gd name="T84" fmla="*/ 281 w 392"/>
                  <a:gd name="T85" fmla="*/ 433 h 536"/>
                  <a:gd name="T86" fmla="*/ 306 w 392"/>
                  <a:gd name="T87" fmla="*/ 438 h 536"/>
                  <a:gd name="T88" fmla="*/ 342 w 392"/>
                  <a:gd name="T89" fmla="*/ 440 h 536"/>
                  <a:gd name="T90" fmla="*/ 345 w 392"/>
                  <a:gd name="T91" fmla="*/ 413 h 536"/>
                  <a:gd name="T92" fmla="*/ 358 w 392"/>
                  <a:gd name="T93" fmla="*/ 365 h 536"/>
                  <a:gd name="T94" fmla="*/ 389 w 392"/>
                  <a:gd name="T95" fmla="*/ 335 h 536"/>
                  <a:gd name="T96" fmla="*/ 381 w 392"/>
                  <a:gd name="T97" fmla="*/ 313 h 536"/>
                  <a:gd name="T98" fmla="*/ 346 w 392"/>
                  <a:gd name="T99" fmla="*/ 296 h 536"/>
                  <a:gd name="T100" fmla="*/ 314 w 392"/>
                  <a:gd name="T101" fmla="*/ 270 h 536"/>
                  <a:gd name="T102" fmla="*/ 281 w 392"/>
                  <a:gd name="T103" fmla="*/ 254 h 536"/>
                  <a:gd name="T104" fmla="*/ 262 w 392"/>
                  <a:gd name="T105" fmla="*/ 202 h 536"/>
                  <a:gd name="T106" fmla="*/ 267 w 392"/>
                  <a:gd name="T107" fmla="*/ 166 h 536"/>
                  <a:gd name="T108" fmla="*/ 278 w 392"/>
                  <a:gd name="T109" fmla="*/ 154 h 536"/>
                  <a:gd name="T110" fmla="*/ 300 w 392"/>
                  <a:gd name="T111" fmla="*/ 119 h 536"/>
                  <a:gd name="T112" fmla="*/ 306 w 392"/>
                  <a:gd name="T113" fmla="*/ 110 h 536"/>
                  <a:gd name="T114" fmla="*/ 307 w 392"/>
                  <a:gd name="T115" fmla="*/ 95 h 536"/>
                  <a:gd name="T116" fmla="*/ 282 w 392"/>
                  <a:gd name="T117" fmla="*/ 99 h 536"/>
                  <a:gd name="T118" fmla="*/ 275 w 392"/>
                  <a:gd name="T119" fmla="*/ 82 h 536"/>
                  <a:gd name="T120" fmla="*/ 241 w 392"/>
                  <a:gd name="T121" fmla="*/ 77 h 536"/>
                  <a:gd name="T122" fmla="*/ 224 w 392"/>
                  <a:gd name="T123" fmla="*/ 54 h 536"/>
                  <a:gd name="T124" fmla="*/ 223 w 392"/>
                  <a:gd name="T125" fmla="*/ 10 h 5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92" h="536">
                    <a:moveTo>
                      <a:pt x="212" y="4"/>
                    </a:moveTo>
                    <a:lnTo>
                      <a:pt x="208" y="3"/>
                    </a:lnTo>
                    <a:lnTo>
                      <a:pt x="205" y="3"/>
                    </a:lnTo>
                    <a:lnTo>
                      <a:pt x="200" y="0"/>
                    </a:lnTo>
                    <a:lnTo>
                      <a:pt x="198" y="0"/>
                    </a:lnTo>
                    <a:lnTo>
                      <a:pt x="198" y="6"/>
                    </a:lnTo>
                    <a:lnTo>
                      <a:pt x="190" y="14"/>
                    </a:lnTo>
                    <a:lnTo>
                      <a:pt x="187" y="13"/>
                    </a:lnTo>
                    <a:lnTo>
                      <a:pt x="184" y="15"/>
                    </a:lnTo>
                    <a:lnTo>
                      <a:pt x="181" y="15"/>
                    </a:lnTo>
                    <a:lnTo>
                      <a:pt x="183" y="18"/>
                    </a:lnTo>
                    <a:lnTo>
                      <a:pt x="184" y="27"/>
                    </a:lnTo>
                    <a:lnTo>
                      <a:pt x="187" y="35"/>
                    </a:lnTo>
                    <a:lnTo>
                      <a:pt x="187" y="36"/>
                    </a:lnTo>
                    <a:lnTo>
                      <a:pt x="186" y="42"/>
                    </a:lnTo>
                    <a:lnTo>
                      <a:pt x="184" y="42"/>
                    </a:lnTo>
                    <a:lnTo>
                      <a:pt x="181" y="45"/>
                    </a:lnTo>
                    <a:lnTo>
                      <a:pt x="176" y="45"/>
                    </a:lnTo>
                    <a:lnTo>
                      <a:pt x="173" y="43"/>
                    </a:lnTo>
                    <a:lnTo>
                      <a:pt x="169" y="40"/>
                    </a:lnTo>
                    <a:lnTo>
                      <a:pt x="166" y="39"/>
                    </a:lnTo>
                    <a:lnTo>
                      <a:pt x="166" y="53"/>
                    </a:lnTo>
                    <a:lnTo>
                      <a:pt x="167" y="57"/>
                    </a:lnTo>
                    <a:lnTo>
                      <a:pt x="167" y="59"/>
                    </a:lnTo>
                    <a:lnTo>
                      <a:pt x="166" y="57"/>
                    </a:lnTo>
                    <a:lnTo>
                      <a:pt x="164" y="57"/>
                    </a:lnTo>
                    <a:lnTo>
                      <a:pt x="156" y="59"/>
                    </a:lnTo>
                    <a:lnTo>
                      <a:pt x="142" y="66"/>
                    </a:lnTo>
                    <a:lnTo>
                      <a:pt x="141" y="66"/>
                    </a:lnTo>
                    <a:lnTo>
                      <a:pt x="141" y="71"/>
                    </a:lnTo>
                    <a:lnTo>
                      <a:pt x="138" y="74"/>
                    </a:lnTo>
                    <a:lnTo>
                      <a:pt x="138" y="75"/>
                    </a:lnTo>
                    <a:lnTo>
                      <a:pt x="133" y="78"/>
                    </a:lnTo>
                    <a:lnTo>
                      <a:pt x="130" y="81"/>
                    </a:lnTo>
                    <a:lnTo>
                      <a:pt x="124" y="90"/>
                    </a:lnTo>
                    <a:lnTo>
                      <a:pt x="121" y="99"/>
                    </a:lnTo>
                    <a:lnTo>
                      <a:pt x="121" y="100"/>
                    </a:lnTo>
                    <a:lnTo>
                      <a:pt x="120" y="107"/>
                    </a:lnTo>
                    <a:lnTo>
                      <a:pt x="120" y="109"/>
                    </a:lnTo>
                    <a:lnTo>
                      <a:pt x="121" y="109"/>
                    </a:lnTo>
                    <a:lnTo>
                      <a:pt x="120" y="110"/>
                    </a:lnTo>
                    <a:lnTo>
                      <a:pt x="120" y="113"/>
                    </a:lnTo>
                    <a:lnTo>
                      <a:pt x="116" y="120"/>
                    </a:lnTo>
                    <a:lnTo>
                      <a:pt x="114" y="121"/>
                    </a:lnTo>
                    <a:lnTo>
                      <a:pt x="111" y="121"/>
                    </a:lnTo>
                    <a:lnTo>
                      <a:pt x="110" y="120"/>
                    </a:lnTo>
                    <a:lnTo>
                      <a:pt x="109" y="120"/>
                    </a:lnTo>
                    <a:lnTo>
                      <a:pt x="107" y="121"/>
                    </a:lnTo>
                    <a:lnTo>
                      <a:pt x="107" y="123"/>
                    </a:lnTo>
                    <a:lnTo>
                      <a:pt x="104" y="127"/>
                    </a:lnTo>
                    <a:lnTo>
                      <a:pt x="102" y="127"/>
                    </a:lnTo>
                    <a:lnTo>
                      <a:pt x="97" y="131"/>
                    </a:lnTo>
                    <a:lnTo>
                      <a:pt x="97" y="133"/>
                    </a:lnTo>
                    <a:lnTo>
                      <a:pt x="96" y="135"/>
                    </a:lnTo>
                    <a:lnTo>
                      <a:pt x="96" y="140"/>
                    </a:lnTo>
                    <a:lnTo>
                      <a:pt x="93" y="142"/>
                    </a:lnTo>
                    <a:lnTo>
                      <a:pt x="92" y="142"/>
                    </a:lnTo>
                    <a:lnTo>
                      <a:pt x="92" y="151"/>
                    </a:lnTo>
                    <a:lnTo>
                      <a:pt x="88" y="151"/>
                    </a:lnTo>
                    <a:lnTo>
                      <a:pt x="85" y="152"/>
                    </a:lnTo>
                    <a:lnTo>
                      <a:pt x="85" y="154"/>
                    </a:lnTo>
                    <a:lnTo>
                      <a:pt x="86" y="162"/>
                    </a:lnTo>
                    <a:lnTo>
                      <a:pt x="88" y="162"/>
                    </a:lnTo>
                    <a:lnTo>
                      <a:pt x="88" y="165"/>
                    </a:lnTo>
                    <a:lnTo>
                      <a:pt x="86" y="165"/>
                    </a:lnTo>
                    <a:lnTo>
                      <a:pt x="82" y="162"/>
                    </a:lnTo>
                    <a:lnTo>
                      <a:pt x="81" y="161"/>
                    </a:lnTo>
                    <a:lnTo>
                      <a:pt x="81" y="154"/>
                    </a:lnTo>
                    <a:lnTo>
                      <a:pt x="77" y="154"/>
                    </a:lnTo>
                    <a:lnTo>
                      <a:pt x="77" y="155"/>
                    </a:lnTo>
                    <a:lnTo>
                      <a:pt x="75" y="158"/>
                    </a:lnTo>
                    <a:lnTo>
                      <a:pt x="71" y="172"/>
                    </a:lnTo>
                    <a:lnTo>
                      <a:pt x="68" y="174"/>
                    </a:lnTo>
                    <a:lnTo>
                      <a:pt x="67" y="177"/>
                    </a:lnTo>
                    <a:lnTo>
                      <a:pt x="63" y="181"/>
                    </a:lnTo>
                    <a:lnTo>
                      <a:pt x="57" y="184"/>
                    </a:lnTo>
                    <a:lnTo>
                      <a:pt x="56" y="186"/>
                    </a:lnTo>
                    <a:lnTo>
                      <a:pt x="54" y="188"/>
                    </a:lnTo>
                    <a:lnTo>
                      <a:pt x="50" y="193"/>
                    </a:lnTo>
                    <a:lnTo>
                      <a:pt x="49" y="193"/>
                    </a:lnTo>
                    <a:lnTo>
                      <a:pt x="47" y="194"/>
                    </a:lnTo>
                    <a:lnTo>
                      <a:pt x="44" y="195"/>
                    </a:lnTo>
                    <a:lnTo>
                      <a:pt x="44" y="197"/>
                    </a:lnTo>
                    <a:lnTo>
                      <a:pt x="35" y="207"/>
                    </a:lnTo>
                    <a:lnTo>
                      <a:pt x="35" y="210"/>
                    </a:lnTo>
                    <a:lnTo>
                      <a:pt x="33" y="211"/>
                    </a:lnTo>
                    <a:lnTo>
                      <a:pt x="33" y="214"/>
                    </a:lnTo>
                    <a:lnTo>
                      <a:pt x="35" y="215"/>
                    </a:lnTo>
                    <a:lnTo>
                      <a:pt x="35" y="217"/>
                    </a:lnTo>
                    <a:lnTo>
                      <a:pt x="36" y="218"/>
                    </a:lnTo>
                    <a:lnTo>
                      <a:pt x="36" y="221"/>
                    </a:lnTo>
                    <a:lnTo>
                      <a:pt x="37" y="222"/>
                    </a:lnTo>
                    <a:lnTo>
                      <a:pt x="40" y="224"/>
                    </a:lnTo>
                    <a:lnTo>
                      <a:pt x="42" y="225"/>
                    </a:lnTo>
                    <a:lnTo>
                      <a:pt x="46" y="225"/>
                    </a:lnTo>
                    <a:lnTo>
                      <a:pt x="46" y="226"/>
                    </a:lnTo>
                    <a:lnTo>
                      <a:pt x="47" y="226"/>
                    </a:lnTo>
                    <a:lnTo>
                      <a:pt x="47" y="232"/>
                    </a:lnTo>
                    <a:lnTo>
                      <a:pt x="46" y="234"/>
                    </a:lnTo>
                    <a:lnTo>
                      <a:pt x="42" y="239"/>
                    </a:lnTo>
                    <a:lnTo>
                      <a:pt x="42" y="240"/>
                    </a:lnTo>
                    <a:lnTo>
                      <a:pt x="43" y="240"/>
                    </a:lnTo>
                    <a:lnTo>
                      <a:pt x="35" y="244"/>
                    </a:lnTo>
                    <a:lnTo>
                      <a:pt x="30" y="247"/>
                    </a:lnTo>
                    <a:lnTo>
                      <a:pt x="26" y="251"/>
                    </a:lnTo>
                    <a:lnTo>
                      <a:pt x="25" y="254"/>
                    </a:lnTo>
                    <a:lnTo>
                      <a:pt x="15" y="263"/>
                    </a:lnTo>
                    <a:lnTo>
                      <a:pt x="14" y="263"/>
                    </a:lnTo>
                    <a:lnTo>
                      <a:pt x="14" y="264"/>
                    </a:lnTo>
                    <a:lnTo>
                      <a:pt x="11" y="277"/>
                    </a:lnTo>
                    <a:lnTo>
                      <a:pt x="13" y="278"/>
                    </a:lnTo>
                    <a:lnTo>
                      <a:pt x="23" y="281"/>
                    </a:lnTo>
                    <a:lnTo>
                      <a:pt x="25" y="285"/>
                    </a:lnTo>
                    <a:lnTo>
                      <a:pt x="25" y="288"/>
                    </a:lnTo>
                    <a:lnTo>
                      <a:pt x="22" y="288"/>
                    </a:lnTo>
                    <a:lnTo>
                      <a:pt x="22" y="289"/>
                    </a:lnTo>
                    <a:lnTo>
                      <a:pt x="21" y="288"/>
                    </a:lnTo>
                    <a:lnTo>
                      <a:pt x="15" y="289"/>
                    </a:lnTo>
                    <a:lnTo>
                      <a:pt x="11" y="295"/>
                    </a:lnTo>
                    <a:lnTo>
                      <a:pt x="10" y="299"/>
                    </a:lnTo>
                    <a:lnTo>
                      <a:pt x="8" y="300"/>
                    </a:lnTo>
                    <a:lnTo>
                      <a:pt x="8" y="310"/>
                    </a:lnTo>
                    <a:lnTo>
                      <a:pt x="13" y="318"/>
                    </a:lnTo>
                    <a:lnTo>
                      <a:pt x="17" y="320"/>
                    </a:lnTo>
                    <a:lnTo>
                      <a:pt x="19" y="321"/>
                    </a:lnTo>
                    <a:lnTo>
                      <a:pt x="14" y="332"/>
                    </a:lnTo>
                    <a:lnTo>
                      <a:pt x="4" y="341"/>
                    </a:lnTo>
                    <a:lnTo>
                      <a:pt x="0" y="344"/>
                    </a:lnTo>
                    <a:lnTo>
                      <a:pt x="0" y="345"/>
                    </a:lnTo>
                    <a:lnTo>
                      <a:pt x="6" y="368"/>
                    </a:lnTo>
                    <a:lnTo>
                      <a:pt x="8" y="375"/>
                    </a:lnTo>
                    <a:lnTo>
                      <a:pt x="10" y="377"/>
                    </a:lnTo>
                    <a:lnTo>
                      <a:pt x="13" y="378"/>
                    </a:lnTo>
                    <a:lnTo>
                      <a:pt x="28" y="388"/>
                    </a:lnTo>
                    <a:lnTo>
                      <a:pt x="33" y="387"/>
                    </a:lnTo>
                    <a:lnTo>
                      <a:pt x="60" y="394"/>
                    </a:lnTo>
                    <a:lnTo>
                      <a:pt x="61" y="394"/>
                    </a:lnTo>
                    <a:lnTo>
                      <a:pt x="61" y="395"/>
                    </a:lnTo>
                    <a:lnTo>
                      <a:pt x="58" y="399"/>
                    </a:lnTo>
                    <a:lnTo>
                      <a:pt x="57" y="402"/>
                    </a:lnTo>
                    <a:lnTo>
                      <a:pt x="56" y="402"/>
                    </a:lnTo>
                    <a:lnTo>
                      <a:pt x="47" y="406"/>
                    </a:lnTo>
                    <a:lnTo>
                      <a:pt x="47" y="408"/>
                    </a:lnTo>
                    <a:lnTo>
                      <a:pt x="44" y="409"/>
                    </a:lnTo>
                    <a:lnTo>
                      <a:pt x="44" y="411"/>
                    </a:lnTo>
                    <a:lnTo>
                      <a:pt x="43" y="418"/>
                    </a:lnTo>
                    <a:lnTo>
                      <a:pt x="43" y="426"/>
                    </a:lnTo>
                    <a:lnTo>
                      <a:pt x="39" y="441"/>
                    </a:lnTo>
                    <a:lnTo>
                      <a:pt x="32" y="451"/>
                    </a:lnTo>
                    <a:lnTo>
                      <a:pt x="28" y="462"/>
                    </a:lnTo>
                    <a:lnTo>
                      <a:pt x="28" y="465"/>
                    </a:lnTo>
                    <a:lnTo>
                      <a:pt x="36" y="469"/>
                    </a:lnTo>
                    <a:lnTo>
                      <a:pt x="43" y="476"/>
                    </a:lnTo>
                    <a:lnTo>
                      <a:pt x="53" y="482"/>
                    </a:lnTo>
                    <a:lnTo>
                      <a:pt x="54" y="483"/>
                    </a:lnTo>
                    <a:lnTo>
                      <a:pt x="54" y="482"/>
                    </a:lnTo>
                    <a:lnTo>
                      <a:pt x="60" y="482"/>
                    </a:lnTo>
                    <a:lnTo>
                      <a:pt x="67" y="485"/>
                    </a:lnTo>
                    <a:lnTo>
                      <a:pt x="73" y="483"/>
                    </a:lnTo>
                    <a:lnTo>
                      <a:pt x="74" y="483"/>
                    </a:lnTo>
                    <a:lnTo>
                      <a:pt x="74" y="482"/>
                    </a:lnTo>
                    <a:lnTo>
                      <a:pt x="97" y="466"/>
                    </a:lnTo>
                    <a:lnTo>
                      <a:pt x="99" y="462"/>
                    </a:lnTo>
                    <a:lnTo>
                      <a:pt x="103" y="454"/>
                    </a:lnTo>
                    <a:lnTo>
                      <a:pt x="107" y="450"/>
                    </a:lnTo>
                    <a:lnTo>
                      <a:pt x="106" y="447"/>
                    </a:lnTo>
                    <a:lnTo>
                      <a:pt x="106" y="444"/>
                    </a:lnTo>
                    <a:lnTo>
                      <a:pt x="102" y="441"/>
                    </a:lnTo>
                    <a:lnTo>
                      <a:pt x="103" y="440"/>
                    </a:lnTo>
                    <a:lnTo>
                      <a:pt x="142" y="437"/>
                    </a:lnTo>
                    <a:lnTo>
                      <a:pt x="155" y="438"/>
                    </a:lnTo>
                    <a:lnTo>
                      <a:pt x="157" y="437"/>
                    </a:lnTo>
                    <a:lnTo>
                      <a:pt x="160" y="437"/>
                    </a:lnTo>
                    <a:lnTo>
                      <a:pt x="170" y="433"/>
                    </a:lnTo>
                    <a:lnTo>
                      <a:pt x="171" y="430"/>
                    </a:lnTo>
                    <a:lnTo>
                      <a:pt x="174" y="429"/>
                    </a:lnTo>
                    <a:lnTo>
                      <a:pt x="180" y="423"/>
                    </a:lnTo>
                    <a:lnTo>
                      <a:pt x="186" y="423"/>
                    </a:lnTo>
                    <a:lnTo>
                      <a:pt x="187" y="425"/>
                    </a:lnTo>
                    <a:lnTo>
                      <a:pt x="190" y="426"/>
                    </a:lnTo>
                    <a:lnTo>
                      <a:pt x="200" y="444"/>
                    </a:lnTo>
                    <a:lnTo>
                      <a:pt x="201" y="447"/>
                    </a:lnTo>
                    <a:lnTo>
                      <a:pt x="201" y="452"/>
                    </a:lnTo>
                    <a:lnTo>
                      <a:pt x="200" y="452"/>
                    </a:lnTo>
                    <a:lnTo>
                      <a:pt x="200" y="457"/>
                    </a:lnTo>
                    <a:lnTo>
                      <a:pt x="187" y="503"/>
                    </a:lnTo>
                    <a:lnTo>
                      <a:pt x="187" y="508"/>
                    </a:lnTo>
                    <a:lnTo>
                      <a:pt x="190" y="511"/>
                    </a:lnTo>
                    <a:lnTo>
                      <a:pt x="190" y="518"/>
                    </a:lnTo>
                    <a:lnTo>
                      <a:pt x="190" y="519"/>
                    </a:lnTo>
                    <a:lnTo>
                      <a:pt x="193" y="524"/>
                    </a:lnTo>
                    <a:lnTo>
                      <a:pt x="193" y="525"/>
                    </a:lnTo>
                    <a:lnTo>
                      <a:pt x="197" y="528"/>
                    </a:lnTo>
                    <a:lnTo>
                      <a:pt x="208" y="529"/>
                    </a:lnTo>
                    <a:lnTo>
                      <a:pt x="227" y="529"/>
                    </a:lnTo>
                    <a:lnTo>
                      <a:pt x="234" y="532"/>
                    </a:lnTo>
                    <a:lnTo>
                      <a:pt x="241" y="533"/>
                    </a:lnTo>
                    <a:lnTo>
                      <a:pt x="244" y="536"/>
                    </a:lnTo>
                    <a:lnTo>
                      <a:pt x="251" y="536"/>
                    </a:lnTo>
                    <a:lnTo>
                      <a:pt x="251" y="533"/>
                    </a:lnTo>
                    <a:lnTo>
                      <a:pt x="253" y="532"/>
                    </a:lnTo>
                    <a:lnTo>
                      <a:pt x="258" y="525"/>
                    </a:lnTo>
                    <a:lnTo>
                      <a:pt x="267" y="511"/>
                    </a:lnTo>
                    <a:lnTo>
                      <a:pt x="267" y="510"/>
                    </a:lnTo>
                    <a:lnTo>
                      <a:pt x="264" y="511"/>
                    </a:lnTo>
                    <a:lnTo>
                      <a:pt x="261" y="497"/>
                    </a:lnTo>
                    <a:lnTo>
                      <a:pt x="261" y="485"/>
                    </a:lnTo>
                    <a:lnTo>
                      <a:pt x="262" y="478"/>
                    </a:lnTo>
                    <a:lnTo>
                      <a:pt x="262" y="444"/>
                    </a:lnTo>
                    <a:lnTo>
                      <a:pt x="264" y="440"/>
                    </a:lnTo>
                    <a:lnTo>
                      <a:pt x="264" y="438"/>
                    </a:lnTo>
                    <a:lnTo>
                      <a:pt x="271" y="433"/>
                    </a:lnTo>
                    <a:lnTo>
                      <a:pt x="271" y="430"/>
                    </a:lnTo>
                    <a:lnTo>
                      <a:pt x="279" y="430"/>
                    </a:lnTo>
                    <a:lnTo>
                      <a:pt x="281" y="433"/>
                    </a:lnTo>
                    <a:lnTo>
                      <a:pt x="281" y="434"/>
                    </a:lnTo>
                    <a:lnTo>
                      <a:pt x="283" y="434"/>
                    </a:lnTo>
                    <a:lnTo>
                      <a:pt x="287" y="433"/>
                    </a:lnTo>
                    <a:lnTo>
                      <a:pt x="296" y="433"/>
                    </a:lnTo>
                    <a:lnTo>
                      <a:pt x="306" y="438"/>
                    </a:lnTo>
                    <a:lnTo>
                      <a:pt x="318" y="437"/>
                    </a:lnTo>
                    <a:lnTo>
                      <a:pt x="329" y="433"/>
                    </a:lnTo>
                    <a:lnTo>
                      <a:pt x="339" y="441"/>
                    </a:lnTo>
                    <a:lnTo>
                      <a:pt x="341" y="441"/>
                    </a:lnTo>
                    <a:lnTo>
                      <a:pt x="342" y="440"/>
                    </a:lnTo>
                    <a:lnTo>
                      <a:pt x="342" y="438"/>
                    </a:lnTo>
                    <a:lnTo>
                      <a:pt x="345" y="434"/>
                    </a:lnTo>
                    <a:lnTo>
                      <a:pt x="346" y="425"/>
                    </a:lnTo>
                    <a:lnTo>
                      <a:pt x="346" y="415"/>
                    </a:lnTo>
                    <a:lnTo>
                      <a:pt x="345" y="413"/>
                    </a:lnTo>
                    <a:lnTo>
                      <a:pt x="342" y="405"/>
                    </a:lnTo>
                    <a:lnTo>
                      <a:pt x="342" y="399"/>
                    </a:lnTo>
                    <a:lnTo>
                      <a:pt x="343" y="395"/>
                    </a:lnTo>
                    <a:lnTo>
                      <a:pt x="345" y="394"/>
                    </a:lnTo>
                    <a:lnTo>
                      <a:pt x="358" y="365"/>
                    </a:lnTo>
                    <a:lnTo>
                      <a:pt x="364" y="348"/>
                    </a:lnTo>
                    <a:lnTo>
                      <a:pt x="368" y="344"/>
                    </a:lnTo>
                    <a:lnTo>
                      <a:pt x="373" y="341"/>
                    </a:lnTo>
                    <a:lnTo>
                      <a:pt x="384" y="335"/>
                    </a:lnTo>
                    <a:lnTo>
                      <a:pt x="389" y="335"/>
                    </a:lnTo>
                    <a:lnTo>
                      <a:pt x="392" y="334"/>
                    </a:lnTo>
                    <a:lnTo>
                      <a:pt x="392" y="331"/>
                    </a:lnTo>
                    <a:lnTo>
                      <a:pt x="391" y="330"/>
                    </a:lnTo>
                    <a:lnTo>
                      <a:pt x="387" y="321"/>
                    </a:lnTo>
                    <a:lnTo>
                      <a:pt x="381" y="313"/>
                    </a:lnTo>
                    <a:lnTo>
                      <a:pt x="370" y="306"/>
                    </a:lnTo>
                    <a:lnTo>
                      <a:pt x="367" y="300"/>
                    </a:lnTo>
                    <a:lnTo>
                      <a:pt x="361" y="299"/>
                    </a:lnTo>
                    <a:lnTo>
                      <a:pt x="359" y="299"/>
                    </a:lnTo>
                    <a:lnTo>
                      <a:pt x="346" y="296"/>
                    </a:lnTo>
                    <a:lnTo>
                      <a:pt x="325" y="296"/>
                    </a:lnTo>
                    <a:lnTo>
                      <a:pt x="324" y="295"/>
                    </a:lnTo>
                    <a:lnTo>
                      <a:pt x="325" y="293"/>
                    </a:lnTo>
                    <a:lnTo>
                      <a:pt x="322" y="281"/>
                    </a:lnTo>
                    <a:lnTo>
                      <a:pt x="314" y="270"/>
                    </a:lnTo>
                    <a:lnTo>
                      <a:pt x="301" y="265"/>
                    </a:lnTo>
                    <a:lnTo>
                      <a:pt x="287" y="265"/>
                    </a:lnTo>
                    <a:lnTo>
                      <a:pt x="282" y="263"/>
                    </a:lnTo>
                    <a:lnTo>
                      <a:pt x="281" y="258"/>
                    </a:lnTo>
                    <a:lnTo>
                      <a:pt x="281" y="254"/>
                    </a:lnTo>
                    <a:lnTo>
                      <a:pt x="278" y="253"/>
                    </a:lnTo>
                    <a:lnTo>
                      <a:pt x="271" y="243"/>
                    </a:lnTo>
                    <a:lnTo>
                      <a:pt x="269" y="237"/>
                    </a:lnTo>
                    <a:lnTo>
                      <a:pt x="268" y="219"/>
                    </a:lnTo>
                    <a:lnTo>
                      <a:pt x="262" y="202"/>
                    </a:lnTo>
                    <a:lnTo>
                      <a:pt x="260" y="188"/>
                    </a:lnTo>
                    <a:lnTo>
                      <a:pt x="260" y="184"/>
                    </a:lnTo>
                    <a:lnTo>
                      <a:pt x="264" y="173"/>
                    </a:lnTo>
                    <a:lnTo>
                      <a:pt x="265" y="170"/>
                    </a:lnTo>
                    <a:lnTo>
                      <a:pt x="267" y="166"/>
                    </a:lnTo>
                    <a:lnTo>
                      <a:pt x="267" y="165"/>
                    </a:lnTo>
                    <a:lnTo>
                      <a:pt x="269" y="165"/>
                    </a:lnTo>
                    <a:lnTo>
                      <a:pt x="271" y="162"/>
                    </a:lnTo>
                    <a:lnTo>
                      <a:pt x="271" y="161"/>
                    </a:lnTo>
                    <a:lnTo>
                      <a:pt x="278" y="154"/>
                    </a:lnTo>
                    <a:lnTo>
                      <a:pt x="287" y="134"/>
                    </a:lnTo>
                    <a:lnTo>
                      <a:pt x="293" y="126"/>
                    </a:lnTo>
                    <a:lnTo>
                      <a:pt x="300" y="120"/>
                    </a:lnTo>
                    <a:lnTo>
                      <a:pt x="301" y="120"/>
                    </a:lnTo>
                    <a:lnTo>
                      <a:pt x="300" y="119"/>
                    </a:lnTo>
                    <a:lnTo>
                      <a:pt x="300" y="116"/>
                    </a:lnTo>
                    <a:lnTo>
                      <a:pt x="301" y="114"/>
                    </a:lnTo>
                    <a:lnTo>
                      <a:pt x="303" y="112"/>
                    </a:lnTo>
                    <a:lnTo>
                      <a:pt x="304" y="112"/>
                    </a:lnTo>
                    <a:lnTo>
                      <a:pt x="306" y="110"/>
                    </a:lnTo>
                    <a:lnTo>
                      <a:pt x="307" y="110"/>
                    </a:lnTo>
                    <a:lnTo>
                      <a:pt x="307" y="109"/>
                    </a:lnTo>
                    <a:lnTo>
                      <a:pt x="308" y="107"/>
                    </a:lnTo>
                    <a:lnTo>
                      <a:pt x="308" y="95"/>
                    </a:lnTo>
                    <a:lnTo>
                      <a:pt x="307" y="95"/>
                    </a:lnTo>
                    <a:lnTo>
                      <a:pt x="301" y="94"/>
                    </a:lnTo>
                    <a:lnTo>
                      <a:pt x="299" y="94"/>
                    </a:lnTo>
                    <a:lnTo>
                      <a:pt x="293" y="98"/>
                    </a:lnTo>
                    <a:lnTo>
                      <a:pt x="291" y="99"/>
                    </a:lnTo>
                    <a:lnTo>
                      <a:pt x="282" y="99"/>
                    </a:lnTo>
                    <a:lnTo>
                      <a:pt x="282" y="91"/>
                    </a:lnTo>
                    <a:lnTo>
                      <a:pt x="281" y="90"/>
                    </a:lnTo>
                    <a:lnTo>
                      <a:pt x="278" y="84"/>
                    </a:lnTo>
                    <a:lnTo>
                      <a:pt x="278" y="82"/>
                    </a:lnTo>
                    <a:lnTo>
                      <a:pt x="275" y="82"/>
                    </a:lnTo>
                    <a:lnTo>
                      <a:pt x="258" y="78"/>
                    </a:lnTo>
                    <a:lnTo>
                      <a:pt x="257" y="77"/>
                    </a:lnTo>
                    <a:lnTo>
                      <a:pt x="251" y="75"/>
                    </a:lnTo>
                    <a:lnTo>
                      <a:pt x="247" y="75"/>
                    </a:lnTo>
                    <a:lnTo>
                      <a:pt x="241" y="77"/>
                    </a:lnTo>
                    <a:lnTo>
                      <a:pt x="241" y="75"/>
                    </a:lnTo>
                    <a:lnTo>
                      <a:pt x="243" y="74"/>
                    </a:lnTo>
                    <a:lnTo>
                      <a:pt x="240" y="71"/>
                    </a:lnTo>
                    <a:lnTo>
                      <a:pt x="237" y="67"/>
                    </a:lnTo>
                    <a:lnTo>
                      <a:pt x="224" y="54"/>
                    </a:lnTo>
                    <a:lnTo>
                      <a:pt x="220" y="30"/>
                    </a:lnTo>
                    <a:lnTo>
                      <a:pt x="216" y="24"/>
                    </a:lnTo>
                    <a:lnTo>
                      <a:pt x="216" y="22"/>
                    </a:lnTo>
                    <a:lnTo>
                      <a:pt x="219" y="17"/>
                    </a:lnTo>
                    <a:lnTo>
                      <a:pt x="223" y="10"/>
                    </a:lnTo>
                    <a:lnTo>
                      <a:pt x="212" y="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83" name="Freeform 1015">
                <a:extLst>
                  <a:ext uri="{FF2B5EF4-FFF2-40B4-BE49-F238E27FC236}">
                    <a16:creationId xmlns:a16="http://schemas.microsoft.com/office/drawing/2014/main" id="{F332B3CA-2205-08DF-B0E9-78518075B3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6" y="2526"/>
                <a:ext cx="76" cy="75"/>
              </a:xfrm>
              <a:custGeom>
                <a:avLst/>
                <a:gdLst>
                  <a:gd name="T0" fmla="*/ 268 w 302"/>
                  <a:gd name="T1" fmla="*/ 61 h 301"/>
                  <a:gd name="T2" fmla="*/ 232 w 302"/>
                  <a:gd name="T3" fmla="*/ 64 h 301"/>
                  <a:gd name="T4" fmla="*/ 224 w 302"/>
                  <a:gd name="T5" fmla="*/ 57 h 301"/>
                  <a:gd name="T6" fmla="*/ 187 w 302"/>
                  <a:gd name="T7" fmla="*/ 26 h 301"/>
                  <a:gd name="T8" fmla="*/ 169 w 302"/>
                  <a:gd name="T9" fmla="*/ 12 h 301"/>
                  <a:gd name="T10" fmla="*/ 141 w 302"/>
                  <a:gd name="T11" fmla="*/ 39 h 301"/>
                  <a:gd name="T12" fmla="*/ 116 w 302"/>
                  <a:gd name="T13" fmla="*/ 30 h 301"/>
                  <a:gd name="T14" fmla="*/ 112 w 302"/>
                  <a:gd name="T15" fmla="*/ 25 h 301"/>
                  <a:gd name="T16" fmla="*/ 104 w 302"/>
                  <a:gd name="T17" fmla="*/ 39 h 301"/>
                  <a:gd name="T18" fmla="*/ 81 w 302"/>
                  <a:gd name="T19" fmla="*/ 35 h 301"/>
                  <a:gd name="T20" fmla="*/ 55 w 302"/>
                  <a:gd name="T21" fmla="*/ 14 h 301"/>
                  <a:gd name="T22" fmla="*/ 37 w 302"/>
                  <a:gd name="T23" fmla="*/ 18 h 301"/>
                  <a:gd name="T24" fmla="*/ 28 w 302"/>
                  <a:gd name="T25" fmla="*/ 16 h 301"/>
                  <a:gd name="T26" fmla="*/ 21 w 302"/>
                  <a:gd name="T27" fmla="*/ 4 h 301"/>
                  <a:gd name="T28" fmla="*/ 9 w 302"/>
                  <a:gd name="T29" fmla="*/ 0 h 301"/>
                  <a:gd name="T30" fmla="*/ 4 w 302"/>
                  <a:gd name="T31" fmla="*/ 30 h 301"/>
                  <a:gd name="T32" fmla="*/ 23 w 302"/>
                  <a:gd name="T33" fmla="*/ 49 h 301"/>
                  <a:gd name="T34" fmla="*/ 25 w 302"/>
                  <a:gd name="T35" fmla="*/ 79 h 301"/>
                  <a:gd name="T36" fmla="*/ 23 w 302"/>
                  <a:gd name="T37" fmla="*/ 90 h 301"/>
                  <a:gd name="T38" fmla="*/ 73 w 302"/>
                  <a:gd name="T39" fmla="*/ 83 h 301"/>
                  <a:gd name="T40" fmla="*/ 120 w 302"/>
                  <a:gd name="T41" fmla="*/ 103 h 301"/>
                  <a:gd name="T42" fmla="*/ 112 w 302"/>
                  <a:gd name="T43" fmla="*/ 109 h 301"/>
                  <a:gd name="T44" fmla="*/ 102 w 302"/>
                  <a:gd name="T45" fmla="*/ 130 h 301"/>
                  <a:gd name="T46" fmla="*/ 95 w 302"/>
                  <a:gd name="T47" fmla="*/ 162 h 301"/>
                  <a:gd name="T48" fmla="*/ 100 w 302"/>
                  <a:gd name="T49" fmla="*/ 181 h 301"/>
                  <a:gd name="T50" fmla="*/ 118 w 302"/>
                  <a:gd name="T51" fmla="*/ 202 h 301"/>
                  <a:gd name="T52" fmla="*/ 148 w 302"/>
                  <a:gd name="T53" fmla="*/ 206 h 301"/>
                  <a:gd name="T54" fmla="*/ 152 w 302"/>
                  <a:gd name="T55" fmla="*/ 224 h 301"/>
                  <a:gd name="T56" fmla="*/ 145 w 302"/>
                  <a:gd name="T57" fmla="*/ 246 h 301"/>
                  <a:gd name="T58" fmla="*/ 140 w 302"/>
                  <a:gd name="T59" fmla="*/ 280 h 301"/>
                  <a:gd name="T60" fmla="*/ 148 w 302"/>
                  <a:gd name="T61" fmla="*/ 289 h 301"/>
                  <a:gd name="T62" fmla="*/ 207 w 302"/>
                  <a:gd name="T63" fmla="*/ 284 h 301"/>
                  <a:gd name="T64" fmla="*/ 241 w 302"/>
                  <a:gd name="T65" fmla="*/ 293 h 301"/>
                  <a:gd name="T66" fmla="*/ 245 w 302"/>
                  <a:gd name="T67" fmla="*/ 301 h 301"/>
                  <a:gd name="T68" fmla="*/ 258 w 302"/>
                  <a:gd name="T69" fmla="*/ 280 h 301"/>
                  <a:gd name="T70" fmla="*/ 275 w 302"/>
                  <a:gd name="T71" fmla="*/ 264 h 301"/>
                  <a:gd name="T72" fmla="*/ 258 w 302"/>
                  <a:gd name="T73" fmla="*/ 244 h 301"/>
                  <a:gd name="T74" fmla="*/ 249 w 302"/>
                  <a:gd name="T75" fmla="*/ 233 h 301"/>
                  <a:gd name="T76" fmla="*/ 231 w 302"/>
                  <a:gd name="T77" fmla="*/ 224 h 301"/>
                  <a:gd name="T78" fmla="*/ 194 w 302"/>
                  <a:gd name="T79" fmla="*/ 202 h 301"/>
                  <a:gd name="T80" fmla="*/ 229 w 302"/>
                  <a:gd name="T81" fmla="*/ 172 h 301"/>
                  <a:gd name="T82" fmla="*/ 242 w 302"/>
                  <a:gd name="T83" fmla="*/ 202 h 301"/>
                  <a:gd name="T84" fmla="*/ 246 w 302"/>
                  <a:gd name="T85" fmla="*/ 193 h 301"/>
                  <a:gd name="T86" fmla="*/ 256 w 302"/>
                  <a:gd name="T87" fmla="*/ 180 h 301"/>
                  <a:gd name="T88" fmla="*/ 258 w 302"/>
                  <a:gd name="T89" fmla="*/ 163 h 301"/>
                  <a:gd name="T90" fmla="*/ 294 w 302"/>
                  <a:gd name="T91" fmla="*/ 156 h 301"/>
                  <a:gd name="T92" fmla="*/ 302 w 302"/>
                  <a:gd name="T93" fmla="*/ 148 h 301"/>
                  <a:gd name="T94" fmla="*/ 299 w 302"/>
                  <a:gd name="T95" fmla="*/ 137 h 301"/>
                  <a:gd name="T96" fmla="*/ 278 w 302"/>
                  <a:gd name="T97" fmla="*/ 116 h 301"/>
                  <a:gd name="T98" fmla="*/ 258 w 302"/>
                  <a:gd name="T99" fmla="*/ 114 h 301"/>
                  <a:gd name="T100" fmla="*/ 257 w 302"/>
                  <a:gd name="T101" fmla="*/ 74 h 3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302" h="301">
                    <a:moveTo>
                      <a:pt x="261" y="74"/>
                    </a:moveTo>
                    <a:lnTo>
                      <a:pt x="267" y="71"/>
                    </a:lnTo>
                    <a:lnTo>
                      <a:pt x="267" y="68"/>
                    </a:lnTo>
                    <a:lnTo>
                      <a:pt x="268" y="61"/>
                    </a:lnTo>
                    <a:lnTo>
                      <a:pt x="267" y="60"/>
                    </a:lnTo>
                    <a:lnTo>
                      <a:pt x="260" y="67"/>
                    </a:lnTo>
                    <a:lnTo>
                      <a:pt x="234" y="66"/>
                    </a:lnTo>
                    <a:lnTo>
                      <a:pt x="232" y="64"/>
                    </a:lnTo>
                    <a:lnTo>
                      <a:pt x="231" y="64"/>
                    </a:lnTo>
                    <a:lnTo>
                      <a:pt x="232" y="63"/>
                    </a:lnTo>
                    <a:lnTo>
                      <a:pt x="228" y="61"/>
                    </a:lnTo>
                    <a:lnTo>
                      <a:pt x="224" y="57"/>
                    </a:lnTo>
                    <a:lnTo>
                      <a:pt x="220" y="54"/>
                    </a:lnTo>
                    <a:lnTo>
                      <a:pt x="205" y="39"/>
                    </a:lnTo>
                    <a:lnTo>
                      <a:pt x="190" y="29"/>
                    </a:lnTo>
                    <a:lnTo>
                      <a:pt x="187" y="26"/>
                    </a:lnTo>
                    <a:lnTo>
                      <a:pt x="179" y="21"/>
                    </a:lnTo>
                    <a:lnTo>
                      <a:pt x="175" y="16"/>
                    </a:lnTo>
                    <a:lnTo>
                      <a:pt x="171" y="14"/>
                    </a:lnTo>
                    <a:lnTo>
                      <a:pt x="169" y="12"/>
                    </a:lnTo>
                    <a:lnTo>
                      <a:pt x="167" y="11"/>
                    </a:lnTo>
                    <a:lnTo>
                      <a:pt x="164" y="12"/>
                    </a:lnTo>
                    <a:lnTo>
                      <a:pt x="158" y="18"/>
                    </a:lnTo>
                    <a:lnTo>
                      <a:pt x="141" y="39"/>
                    </a:lnTo>
                    <a:lnTo>
                      <a:pt x="131" y="47"/>
                    </a:lnTo>
                    <a:lnTo>
                      <a:pt x="130" y="47"/>
                    </a:lnTo>
                    <a:lnTo>
                      <a:pt x="116" y="35"/>
                    </a:lnTo>
                    <a:lnTo>
                      <a:pt x="116" y="30"/>
                    </a:lnTo>
                    <a:lnTo>
                      <a:pt x="118" y="30"/>
                    </a:lnTo>
                    <a:lnTo>
                      <a:pt x="118" y="28"/>
                    </a:lnTo>
                    <a:lnTo>
                      <a:pt x="114" y="22"/>
                    </a:lnTo>
                    <a:lnTo>
                      <a:pt x="112" y="25"/>
                    </a:lnTo>
                    <a:lnTo>
                      <a:pt x="112" y="28"/>
                    </a:lnTo>
                    <a:lnTo>
                      <a:pt x="109" y="32"/>
                    </a:lnTo>
                    <a:lnTo>
                      <a:pt x="104" y="37"/>
                    </a:lnTo>
                    <a:lnTo>
                      <a:pt x="104" y="39"/>
                    </a:lnTo>
                    <a:lnTo>
                      <a:pt x="94" y="39"/>
                    </a:lnTo>
                    <a:lnTo>
                      <a:pt x="87" y="37"/>
                    </a:lnTo>
                    <a:lnTo>
                      <a:pt x="83" y="35"/>
                    </a:lnTo>
                    <a:lnTo>
                      <a:pt x="81" y="35"/>
                    </a:lnTo>
                    <a:lnTo>
                      <a:pt x="80" y="32"/>
                    </a:lnTo>
                    <a:lnTo>
                      <a:pt x="69" y="22"/>
                    </a:lnTo>
                    <a:lnTo>
                      <a:pt x="57" y="15"/>
                    </a:lnTo>
                    <a:lnTo>
                      <a:pt x="55" y="14"/>
                    </a:lnTo>
                    <a:lnTo>
                      <a:pt x="47" y="14"/>
                    </a:lnTo>
                    <a:lnTo>
                      <a:pt x="41" y="16"/>
                    </a:lnTo>
                    <a:lnTo>
                      <a:pt x="39" y="16"/>
                    </a:lnTo>
                    <a:lnTo>
                      <a:pt x="37" y="18"/>
                    </a:lnTo>
                    <a:lnTo>
                      <a:pt x="35" y="16"/>
                    </a:lnTo>
                    <a:lnTo>
                      <a:pt x="35" y="14"/>
                    </a:lnTo>
                    <a:lnTo>
                      <a:pt x="32" y="16"/>
                    </a:lnTo>
                    <a:lnTo>
                      <a:pt x="28" y="16"/>
                    </a:lnTo>
                    <a:lnTo>
                      <a:pt x="20" y="14"/>
                    </a:lnTo>
                    <a:lnTo>
                      <a:pt x="20" y="9"/>
                    </a:lnTo>
                    <a:lnTo>
                      <a:pt x="21" y="7"/>
                    </a:lnTo>
                    <a:lnTo>
                      <a:pt x="21" y="4"/>
                    </a:lnTo>
                    <a:lnTo>
                      <a:pt x="20" y="3"/>
                    </a:lnTo>
                    <a:lnTo>
                      <a:pt x="16" y="1"/>
                    </a:lnTo>
                    <a:lnTo>
                      <a:pt x="13" y="1"/>
                    </a:lnTo>
                    <a:lnTo>
                      <a:pt x="9" y="0"/>
                    </a:lnTo>
                    <a:lnTo>
                      <a:pt x="0" y="9"/>
                    </a:lnTo>
                    <a:lnTo>
                      <a:pt x="2" y="12"/>
                    </a:lnTo>
                    <a:lnTo>
                      <a:pt x="4" y="29"/>
                    </a:lnTo>
                    <a:lnTo>
                      <a:pt x="4" y="30"/>
                    </a:lnTo>
                    <a:lnTo>
                      <a:pt x="6" y="35"/>
                    </a:lnTo>
                    <a:lnTo>
                      <a:pt x="9" y="39"/>
                    </a:lnTo>
                    <a:lnTo>
                      <a:pt x="20" y="47"/>
                    </a:lnTo>
                    <a:lnTo>
                      <a:pt x="23" y="49"/>
                    </a:lnTo>
                    <a:lnTo>
                      <a:pt x="24" y="50"/>
                    </a:lnTo>
                    <a:lnTo>
                      <a:pt x="24" y="51"/>
                    </a:lnTo>
                    <a:lnTo>
                      <a:pt x="21" y="59"/>
                    </a:lnTo>
                    <a:lnTo>
                      <a:pt x="25" y="79"/>
                    </a:lnTo>
                    <a:lnTo>
                      <a:pt x="25" y="86"/>
                    </a:lnTo>
                    <a:lnTo>
                      <a:pt x="24" y="88"/>
                    </a:lnTo>
                    <a:lnTo>
                      <a:pt x="23" y="88"/>
                    </a:lnTo>
                    <a:lnTo>
                      <a:pt x="23" y="90"/>
                    </a:lnTo>
                    <a:lnTo>
                      <a:pt x="27" y="95"/>
                    </a:lnTo>
                    <a:lnTo>
                      <a:pt x="57" y="95"/>
                    </a:lnTo>
                    <a:lnTo>
                      <a:pt x="70" y="86"/>
                    </a:lnTo>
                    <a:lnTo>
                      <a:pt x="73" y="83"/>
                    </a:lnTo>
                    <a:lnTo>
                      <a:pt x="76" y="83"/>
                    </a:lnTo>
                    <a:lnTo>
                      <a:pt x="115" y="100"/>
                    </a:lnTo>
                    <a:lnTo>
                      <a:pt x="116" y="100"/>
                    </a:lnTo>
                    <a:lnTo>
                      <a:pt x="120" y="103"/>
                    </a:lnTo>
                    <a:lnTo>
                      <a:pt x="115" y="107"/>
                    </a:lnTo>
                    <a:lnTo>
                      <a:pt x="115" y="109"/>
                    </a:lnTo>
                    <a:lnTo>
                      <a:pt x="114" y="110"/>
                    </a:lnTo>
                    <a:lnTo>
                      <a:pt x="112" y="109"/>
                    </a:lnTo>
                    <a:lnTo>
                      <a:pt x="108" y="109"/>
                    </a:lnTo>
                    <a:lnTo>
                      <a:pt x="107" y="117"/>
                    </a:lnTo>
                    <a:lnTo>
                      <a:pt x="107" y="124"/>
                    </a:lnTo>
                    <a:lnTo>
                      <a:pt x="102" y="130"/>
                    </a:lnTo>
                    <a:lnTo>
                      <a:pt x="100" y="135"/>
                    </a:lnTo>
                    <a:lnTo>
                      <a:pt x="97" y="153"/>
                    </a:lnTo>
                    <a:lnTo>
                      <a:pt x="97" y="156"/>
                    </a:lnTo>
                    <a:lnTo>
                      <a:pt x="95" y="162"/>
                    </a:lnTo>
                    <a:lnTo>
                      <a:pt x="95" y="169"/>
                    </a:lnTo>
                    <a:lnTo>
                      <a:pt x="97" y="174"/>
                    </a:lnTo>
                    <a:lnTo>
                      <a:pt x="97" y="177"/>
                    </a:lnTo>
                    <a:lnTo>
                      <a:pt x="100" y="181"/>
                    </a:lnTo>
                    <a:lnTo>
                      <a:pt x="114" y="193"/>
                    </a:lnTo>
                    <a:lnTo>
                      <a:pt x="116" y="194"/>
                    </a:lnTo>
                    <a:lnTo>
                      <a:pt x="118" y="200"/>
                    </a:lnTo>
                    <a:lnTo>
                      <a:pt x="118" y="202"/>
                    </a:lnTo>
                    <a:lnTo>
                      <a:pt x="126" y="206"/>
                    </a:lnTo>
                    <a:lnTo>
                      <a:pt x="133" y="208"/>
                    </a:lnTo>
                    <a:lnTo>
                      <a:pt x="141" y="208"/>
                    </a:lnTo>
                    <a:lnTo>
                      <a:pt x="148" y="206"/>
                    </a:lnTo>
                    <a:lnTo>
                      <a:pt x="148" y="204"/>
                    </a:lnTo>
                    <a:lnTo>
                      <a:pt x="150" y="206"/>
                    </a:lnTo>
                    <a:lnTo>
                      <a:pt x="152" y="208"/>
                    </a:lnTo>
                    <a:lnTo>
                      <a:pt x="152" y="224"/>
                    </a:lnTo>
                    <a:lnTo>
                      <a:pt x="151" y="227"/>
                    </a:lnTo>
                    <a:lnTo>
                      <a:pt x="148" y="232"/>
                    </a:lnTo>
                    <a:lnTo>
                      <a:pt x="145" y="243"/>
                    </a:lnTo>
                    <a:lnTo>
                      <a:pt x="145" y="246"/>
                    </a:lnTo>
                    <a:lnTo>
                      <a:pt x="144" y="250"/>
                    </a:lnTo>
                    <a:lnTo>
                      <a:pt x="141" y="276"/>
                    </a:lnTo>
                    <a:lnTo>
                      <a:pt x="140" y="279"/>
                    </a:lnTo>
                    <a:lnTo>
                      <a:pt x="140" y="280"/>
                    </a:lnTo>
                    <a:lnTo>
                      <a:pt x="145" y="280"/>
                    </a:lnTo>
                    <a:lnTo>
                      <a:pt x="147" y="283"/>
                    </a:lnTo>
                    <a:lnTo>
                      <a:pt x="148" y="284"/>
                    </a:lnTo>
                    <a:lnTo>
                      <a:pt x="148" y="289"/>
                    </a:lnTo>
                    <a:lnTo>
                      <a:pt x="169" y="283"/>
                    </a:lnTo>
                    <a:lnTo>
                      <a:pt x="208" y="280"/>
                    </a:lnTo>
                    <a:lnTo>
                      <a:pt x="208" y="282"/>
                    </a:lnTo>
                    <a:lnTo>
                      <a:pt x="207" y="284"/>
                    </a:lnTo>
                    <a:lnTo>
                      <a:pt x="210" y="286"/>
                    </a:lnTo>
                    <a:lnTo>
                      <a:pt x="212" y="286"/>
                    </a:lnTo>
                    <a:lnTo>
                      <a:pt x="235" y="290"/>
                    </a:lnTo>
                    <a:lnTo>
                      <a:pt x="241" y="293"/>
                    </a:lnTo>
                    <a:lnTo>
                      <a:pt x="239" y="294"/>
                    </a:lnTo>
                    <a:lnTo>
                      <a:pt x="239" y="300"/>
                    </a:lnTo>
                    <a:lnTo>
                      <a:pt x="242" y="301"/>
                    </a:lnTo>
                    <a:lnTo>
                      <a:pt x="245" y="301"/>
                    </a:lnTo>
                    <a:lnTo>
                      <a:pt x="250" y="296"/>
                    </a:lnTo>
                    <a:lnTo>
                      <a:pt x="254" y="289"/>
                    </a:lnTo>
                    <a:lnTo>
                      <a:pt x="256" y="283"/>
                    </a:lnTo>
                    <a:lnTo>
                      <a:pt x="258" y="280"/>
                    </a:lnTo>
                    <a:lnTo>
                      <a:pt x="271" y="271"/>
                    </a:lnTo>
                    <a:lnTo>
                      <a:pt x="274" y="265"/>
                    </a:lnTo>
                    <a:lnTo>
                      <a:pt x="275" y="265"/>
                    </a:lnTo>
                    <a:lnTo>
                      <a:pt x="275" y="264"/>
                    </a:lnTo>
                    <a:lnTo>
                      <a:pt x="274" y="264"/>
                    </a:lnTo>
                    <a:lnTo>
                      <a:pt x="273" y="262"/>
                    </a:lnTo>
                    <a:lnTo>
                      <a:pt x="273" y="255"/>
                    </a:lnTo>
                    <a:lnTo>
                      <a:pt x="258" y="244"/>
                    </a:lnTo>
                    <a:lnTo>
                      <a:pt x="256" y="244"/>
                    </a:lnTo>
                    <a:lnTo>
                      <a:pt x="253" y="241"/>
                    </a:lnTo>
                    <a:lnTo>
                      <a:pt x="253" y="237"/>
                    </a:lnTo>
                    <a:lnTo>
                      <a:pt x="249" y="233"/>
                    </a:lnTo>
                    <a:lnTo>
                      <a:pt x="248" y="232"/>
                    </a:lnTo>
                    <a:lnTo>
                      <a:pt x="242" y="232"/>
                    </a:lnTo>
                    <a:lnTo>
                      <a:pt x="236" y="229"/>
                    </a:lnTo>
                    <a:lnTo>
                      <a:pt x="231" y="224"/>
                    </a:lnTo>
                    <a:lnTo>
                      <a:pt x="229" y="224"/>
                    </a:lnTo>
                    <a:lnTo>
                      <a:pt x="197" y="204"/>
                    </a:lnTo>
                    <a:lnTo>
                      <a:pt x="196" y="204"/>
                    </a:lnTo>
                    <a:lnTo>
                      <a:pt x="194" y="202"/>
                    </a:lnTo>
                    <a:lnTo>
                      <a:pt x="193" y="202"/>
                    </a:lnTo>
                    <a:lnTo>
                      <a:pt x="224" y="174"/>
                    </a:lnTo>
                    <a:lnTo>
                      <a:pt x="228" y="172"/>
                    </a:lnTo>
                    <a:lnTo>
                      <a:pt x="229" y="172"/>
                    </a:lnTo>
                    <a:lnTo>
                      <a:pt x="232" y="181"/>
                    </a:lnTo>
                    <a:lnTo>
                      <a:pt x="241" y="201"/>
                    </a:lnTo>
                    <a:lnTo>
                      <a:pt x="241" y="202"/>
                    </a:lnTo>
                    <a:lnTo>
                      <a:pt x="242" y="202"/>
                    </a:lnTo>
                    <a:lnTo>
                      <a:pt x="254" y="200"/>
                    </a:lnTo>
                    <a:lnTo>
                      <a:pt x="254" y="198"/>
                    </a:lnTo>
                    <a:lnTo>
                      <a:pt x="249" y="193"/>
                    </a:lnTo>
                    <a:lnTo>
                      <a:pt x="246" y="193"/>
                    </a:lnTo>
                    <a:lnTo>
                      <a:pt x="246" y="191"/>
                    </a:lnTo>
                    <a:lnTo>
                      <a:pt x="249" y="187"/>
                    </a:lnTo>
                    <a:lnTo>
                      <a:pt x="250" y="184"/>
                    </a:lnTo>
                    <a:lnTo>
                      <a:pt x="256" y="180"/>
                    </a:lnTo>
                    <a:lnTo>
                      <a:pt x="258" y="176"/>
                    </a:lnTo>
                    <a:lnTo>
                      <a:pt x="260" y="172"/>
                    </a:lnTo>
                    <a:lnTo>
                      <a:pt x="258" y="166"/>
                    </a:lnTo>
                    <a:lnTo>
                      <a:pt x="258" y="163"/>
                    </a:lnTo>
                    <a:lnTo>
                      <a:pt x="261" y="163"/>
                    </a:lnTo>
                    <a:lnTo>
                      <a:pt x="265" y="160"/>
                    </a:lnTo>
                    <a:lnTo>
                      <a:pt x="278" y="156"/>
                    </a:lnTo>
                    <a:lnTo>
                      <a:pt x="294" y="156"/>
                    </a:lnTo>
                    <a:lnTo>
                      <a:pt x="299" y="149"/>
                    </a:lnTo>
                    <a:lnTo>
                      <a:pt x="301" y="149"/>
                    </a:lnTo>
                    <a:lnTo>
                      <a:pt x="301" y="148"/>
                    </a:lnTo>
                    <a:lnTo>
                      <a:pt x="302" y="148"/>
                    </a:lnTo>
                    <a:lnTo>
                      <a:pt x="302" y="146"/>
                    </a:lnTo>
                    <a:lnTo>
                      <a:pt x="301" y="146"/>
                    </a:lnTo>
                    <a:lnTo>
                      <a:pt x="299" y="142"/>
                    </a:lnTo>
                    <a:lnTo>
                      <a:pt x="299" y="137"/>
                    </a:lnTo>
                    <a:lnTo>
                      <a:pt x="298" y="135"/>
                    </a:lnTo>
                    <a:lnTo>
                      <a:pt x="296" y="133"/>
                    </a:lnTo>
                    <a:lnTo>
                      <a:pt x="292" y="121"/>
                    </a:lnTo>
                    <a:lnTo>
                      <a:pt x="278" y="116"/>
                    </a:lnTo>
                    <a:lnTo>
                      <a:pt x="261" y="119"/>
                    </a:lnTo>
                    <a:lnTo>
                      <a:pt x="260" y="119"/>
                    </a:lnTo>
                    <a:lnTo>
                      <a:pt x="258" y="117"/>
                    </a:lnTo>
                    <a:lnTo>
                      <a:pt x="258" y="114"/>
                    </a:lnTo>
                    <a:lnTo>
                      <a:pt x="261" y="112"/>
                    </a:lnTo>
                    <a:lnTo>
                      <a:pt x="253" y="83"/>
                    </a:lnTo>
                    <a:lnTo>
                      <a:pt x="253" y="78"/>
                    </a:lnTo>
                    <a:lnTo>
                      <a:pt x="257" y="74"/>
                    </a:lnTo>
                    <a:lnTo>
                      <a:pt x="261" y="7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84" name="Freeform 1016">
                <a:extLst>
                  <a:ext uri="{FF2B5EF4-FFF2-40B4-BE49-F238E27FC236}">
                    <a16:creationId xmlns:a16="http://schemas.microsoft.com/office/drawing/2014/main" id="{893D87CF-147E-A140-2CFE-BCDFBE9CA2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9" y="2604"/>
                <a:ext cx="149" cy="122"/>
              </a:xfrm>
              <a:custGeom>
                <a:avLst/>
                <a:gdLst>
                  <a:gd name="T0" fmla="*/ 475 w 597"/>
                  <a:gd name="T1" fmla="*/ 60 h 487"/>
                  <a:gd name="T2" fmla="*/ 466 w 597"/>
                  <a:gd name="T3" fmla="*/ 82 h 487"/>
                  <a:gd name="T4" fmla="*/ 451 w 597"/>
                  <a:gd name="T5" fmla="*/ 72 h 487"/>
                  <a:gd name="T6" fmla="*/ 408 w 597"/>
                  <a:gd name="T7" fmla="*/ 51 h 487"/>
                  <a:gd name="T8" fmla="*/ 415 w 597"/>
                  <a:gd name="T9" fmla="*/ 29 h 487"/>
                  <a:gd name="T10" fmla="*/ 371 w 597"/>
                  <a:gd name="T11" fmla="*/ 16 h 487"/>
                  <a:gd name="T12" fmla="*/ 346 w 597"/>
                  <a:gd name="T13" fmla="*/ 39 h 487"/>
                  <a:gd name="T14" fmla="*/ 299 w 597"/>
                  <a:gd name="T15" fmla="*/ 36 h 487"/>
                  <a:gd name="T16" fmla="*/ 288 w 597"/>
                  <a:gd name="T17" fmla="*/ 41 h 487"/>
                  <a:gd name="T18" fmla="*/ 266 w 597"/>
                  <a:gd name="T19" fmla="*/ 43 h 487"/>
                  <a:gd name="T20" fmla="*/ 241 w 597"/>
                  <a:gd name="T21" fmla="*/ 58 h 487"/>
                  <a:gd name="T22" fmla="*/ 216 w 597"/>
                  <a:gd name="T23" fmla="*/ 106 h 487"/>
                  <a:gd name="T24" fmla="*/ 177 w 597"/>
                  <a:gd name="T25" fmla="*/ 151 h 487"/>
                  <a:gd name="T26" fmla="*/ 141 w 597"/>
                  <a:gd name="T27" fmla="*/ 185 h 487"/>
                  <a:gd name="T28" fmla="*/ 138 w 597"/>
                  <a:gd name="T29" fmla="*/ 182 h 487"/>
                  <a:gd name="T30" fmla="*/ 113 w 597"/>
                  <a:gd name="T31" fmla="*/ 171 h 487"/>
                  <a:gd name="T32" fmla="*/ 99 w 597"/>
                  <a:gd name="T33" fmla="*/ 184 h 487"/>
                  <a:gd name="T34" fmla="*/ 78 w 597"/>
                  <a:gd name="T35" fmla="*/ 170 h 487"/>
                  <a:gd name="T36" fmla="*/ 36 w 597"/>
                  <a:gd name="T37" fmla="*/ 187 h 487"/>
                  <a:gd name="T38" fmla="*/ 39 w 597"/>
                  <a:gd name="T39" fmla="*/ 212 h 487"/>
                  <a:gd name="T40" fmla="*/ 65 w 597"/>
                  <a:gd name="T41" fmla="*/ 266 h 487"/>
                  <a:gd name="T42" fmla="*/ 63 w 597"/>
                  <a:gd name="T43" fmla="*/ 300 h 487"/>
                  <a:gd name="T44" fmla="*/ 64 w 597"/>
                  <a:gd name="T45" fmla="*/ 345 h 487"/>
                  <a:gd name="T46" fmla="*/ 39 w 597"/>
                  <a:gd name="T47" fmla="*/ 382 h 487"/>
                  <a:gd name="T48" fmla="*/ 21 w 597"/>
                  <a:gd name="T49" fmla="*/ 417 h 487"/>
                  <a:gd name="T50" fmla="*/ 8 w 597"/>
                  <a:gd name="T51" fmla="*/ 429 h 487"/>
                  <a:gd name="T52" fmla="*/ 50 w 597"/>
                  <a:gd name="T53" fmla="*/ 423 h 487"/>
                  <a:gd name="T54" fmla="*/ 103 w 597"/>
                  <a:gd name="T55" fmla="*/ 412 h 487"/>
                  <a:gd name="T56" fmla="*/ 118 w 597"/>
                  <a:gd name="T57" fmla="*/ 420 h 487"/>
                  <a:gd name="T58" fmla="*/ 131 w 597"/>
                  <a:gd name="T59" fmla="*/ 435 h 487"/>
                  <a:gd name="T60" fmla="*/ 153 w 597"/>
                  <a:gd name="T61" fmla="*/ 449 h 487"/>
                  <a:gd name="T62" fmla="*/ 180 w 597"/>
                  <a:gd name="T63" fmla="*/ 455 h 487"/>
                  <a:gd name="T64" fmla="*/ 212 w 597"/>
                  <a:gd name="T65" fmla="*/ 444 h 487"/>
                  <a:gd name="T66" fmla="*/ 220 w 597"/>
                  <a:gd name="T67" fmla="*/ 459 h 487"/>
                  <a:gd name="T68" fmla="*/ 244 w 597"/>
                  <a:gd name="T69" fmla="*/ 453 h 487"/>
                  <a:gd name="T70" fmla="*/ 266 w 597"/>
                  <a:gd name="T71" fmla="*/ 446 h 487"/>
                  <a:gd name="T72" fmla="*/ 302 w 597"/>
                  <a:gd name="T73" fmla="*/ 473 h 487"/>
                  <a:gd name="T74" fmla="*/ 328 w 597"/>
                  <a:gd name="T75" fmla="*/ 472 h 487"/>
                  <a:gd name="T76" fmla="*/ 324 w 597"/>
                  <a:gd name="T77" fmla="*/ 452 h 487"/>
                  <a:gd name="T78" fmla="*/ 340 w 597"/>
                  <a:gd name="T79" fmla="*/ 473 h 487"/>
                  <a:gd name="T80" fmla="*/ 363 w 597"/>
                  <a:gd name="T81" fmla="*/ 460 h 487"/>
                  <a:gd name="T82" fmla="*/ 374 w 597"/>
                  <a:gd name="T83" fmla="*/ 453 h 487"/>
                  <a:gd name="T84" fmla="*/ 385 w 597"/>
                  <a:gd name="T85" fmla="*/ 444 h 487"/>
                  <a:gd name="T86" fmla="*/ 403 w 597"/>
                  <a:gd name="T87" fmla="*/ 413 h 487"/>
                  <a:gd name="T88" fmla="*/ 416 w 597"/>
                  <a:gd name="T89" fmla="*/ 393 h 487"/>
                  <a:gd name="T90" fmla="*/ 453 w 597"/>
                  <a:gd name="T91" fmla="*/ 414 h 487"/>
                  <a:gd name="T92" fmla="*/ 482 w 597"/>
                  <a:gd name="T93" fmla="*/ 424 h 487"/>
                  <a:gd name="T94" fmla="*/ 472 w 597"/>
                  <a:gd name="T95" fmla="*/ 416 h 487"/>
                  <a:gd name="T96" fmla="*/ 465 w 597"/>
                  <a:gd name="T97" fmla="*/ 385 h 487"/>
                  <a:gd name="T98" fmla="*/ 458 w 597"/>
                  <a:gd name="T99" fmla="*/ 378 h 487"/>
                  <a:gd name="T100" fmla="*/ 452 w 597"/>
                  <a:gd name="T101" fmla="*/ 346 h 487"/>
                  <a:gd name="T102" fmla="*/ 456 w 597"/>
                  <a:gd name="T103" fmla="*/ 286 h 487"/>
                  <a:gd name="T104" fmla="*/ 469 w 597"/>
                  <a:gd name="T105" fmla="*/ 254 h 487"/>
                  <a:gd name="T106" fmla="*/ 494 w 597"/>
                  <a:gd name="T107" fmla="*/ 194 h 487"/>
                  <a:gd name="T108" fmla="*/ 539 w 597"/>
                  <a:gd name="T109" fmla="*/ 118 h 487"/>
                  <a:gd name="T110" fmla="*/ 546 w 597"/>
                  <a:gd name="T111" fmla="*/ 100 h 487"/>
                  <a:gd name="T112" fmla="*/ 572 w 597"/>
                  <a:gd name="T113" fmla="*/ 41 h 487"/>
                  <a:gd name="T114" fmla="*/ 576 w 597"/>
                  <a:gd name="T115" fmla="*/ 33 h 487"/>
                  <a:gd name="T116" fmla="*/ 585 w 597"/>
                  <a:gd name="T117" fmla="*/ 8 h 487"/>
                  <a:gd name="T118" fmla="*/ 590 w 597"/>
                  <a:gd name="T119" fmla="*/ 5 h 487"/>
                  <a:gd name="T120" fmla="*/ 528 w 597"/>
                  <a:gd name="T121" fmla="*/ 12 h 487"/>
                  <a:gd name="T122" fmla="*/ 498 w 597"/>
                  <a:gd name="T123" fmla="*/ 15 h 4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597" h="487">
                    <a:moveTo>
                      <a:pt x="497" y="15"/>
                    </a:moveTo>
                    <a:lnTo>
                      <a:pt x="497" y="16"/>
                    </a:lnTo>
                    <a:lnTo>
                      <a:pt x="491" y="22"/>
                    </a:lnTo>
                    <a:lnTo>
                      <a:pt x="487" y="33"/>
                    </a:lnTo>
                    <a:lnTo>
                      <a:pt x="483" y="50"/>
                    </a:lnTo>
                    <a:lnTo>
                      <a:pt x="475" y="60"/>
                    </a:lnTo>
                    <a:lnTo>
                      <a:pt x="477" y="74"/>
                    </a:lnTo>
                    <a:lnTo>
                      <a:pt x="477" y="75"/>
                    </a:lnTo>
                    <a:lnTo>
                      <a:pt x="476" y="78"/>
                    </a:lnTo>
                    <a:lnTo>
                      <a:pt x="473" y="81"/>
                    </a:lnTo>
                    <a:lnTo>
                      <a:pt x="472" y="85"/>
                    </a:lnTo>
                    <a:lnTo>
                      <a:pt x="466" y="82"/>
                    </a:lnTo>
                    <a:lnTo>
                      <a:pt x="465" y="81"/>
                    </a:lnTo>
                    <a:lnTo>
                      <a:pt x="463" y="81"/>
                    </a:lnTo>
                    <a:lnTo>
                      <a:pt x="458" y="75"/>
                    </a:lnTo>
                    <a:lnTo>
                      <a:pt x="456" y="75"/>
                    </a:lnTo>
                    <a:lnTo>
                      <a:pt x="453" y="72"/>
                    </a:lnTo>
                    <a:lnTo>
                      <a:pt x="451" y="72"/>
                    </a:lnTo>
                    <a:lnTo>
                      <a:pt x="426" y="61"/>
                    </a:lnTo>
                    <a:lnTo>
                      <a:pt x="419" y="61"/>
                    </a:lnTo>
                    <a:lnTo>
                      <a:pt x="410" y="64"/>
                    </a:lnTo>
                    <a:lnTo>
                      <a:pt x="406" y="60"/>
                    </a:lnTo>
                    <a:lnTo>
                      <a:pt x="406" y="57"/>
                    </a:lnTo>
                    <a:lnTo>
                      <a:pt x="408" y="51"/>
                    </a:lnTo>
                    <a:lnTo>
                      <a:pt x="409" y="50"/>
                    </a:lnTo>
                    <a:lnTo>
                      <a:pt x="409" y="48"/>
                    </a:lnTo>
                    <a:lnTo>
                      <a:pt x="410" y="48"/>
                    </a:lnTo>
                    <a:lnTo>
                      <a:pt x="412" y="47"/>
                    </a:lnTo>
                    <a:lnTo>
                      <a:pt x="415" y="37"/>
                    </a:lnTo>
                    <a:lnTo>
                      <a:pt x="415" y="29"/>
                    </a:lnTo>
                    <a:lnTo>
                      <a:pt x="406" y="21"/>
                    </a:lnTo>
                    <a:lnTo>
                      <a:pt x="396" y="22"/>
                    </a:lnTo>
                    <a:lnTo>
                      <a:pt x="388" y="19"/>
                    </a:lnTo>
                    <a:lnTo>
                      <a:pt x="377" y="14"/>
                    </a:lnTo>
                    <a:lnTo>
                      <a:pt x="374" y="15"/>
                    </a:lnTo>
                    <a:lnTo>
                      <a:pt x="371" y="16"/>
                    </a:lnTo>
                    <a:lnTo>
                      <a:pt x="367" y="27"/>
                    </a:lnTo>
                    <a:lnTo>
                      <a:pt x="366" y="39"/>
                    </a:lnTo>
                    <a:lnTo>
                      <a:pt x="357" y="39"/>
                    </a:lnTo>
                    <a:lnTo>
                      <a:pt x="352" y="37"/>
                    </a:lnTo>
                    <a:lnTo>
                      <a:pt x="348" y="37"/>
                    </a:lnTo>
                    <a:lnTo>
                      <a:pt x="346" y="39"/>
                    </a:lnTo>
                    <a:lnTo>
                      <a:pt x="343" y="40"/>
                    </a:lnTo>
                    <a:lnTo>
                      <a:pt x="342" y="41"/>
                    </a:lnTo>
                    <a:lnTo>
                      <a:pt x="342" y="51"/>
                    </a:lnTo>
                    <a:lnTo>
                      <a:pt x="340" y="51"/>
                    </a:lnTo>
                    <a:lnTo>
                      <a:pt x="338" y="50"/>
                    </a:lnTo>
                    <a:lnTo>
                      <a:pt x="299" y="36"/>
                    </a:lnTo>
                    <a:lnTo>
                      <a:pt x="296" y="36"/>
                    </a:lnTo>
                    <a:lnTo>
                      <a:pt x="295" y="37"/>
                    </a:lnTo>
                    <a:lnTo>
                      <a:pt x="293" y="37"/>
                    </a:lnTo>
                    <a:lnTo>
                      <a:pt x="292" y="39"/>
                    </a:lnTo>
                    <a:lnTo>
                      <a:pt x="292" y="40"/>
                    </a:lnTo>
                    <a:lnTo>
                      <a:pt x="288" y="41"/>
                    </a:lnTo>
                    <a:lnTo>
                      <a:pt x="288" y="43"/>
                    </a:lnTo>
                    <a:lnTo>
                      <a:pt x="286" y="43"/>
                    </a:lnTo>
                    <a:lnTo>
                      <a:pt x="285" y="41"/>
                    </a:lnTo>
                    <a:lnTo>
                      <a:pt x="280" y="41"/>
                    </a:lnTo>
                    <a:lnTo>
                      <a:pt x="269" y="43"/>
                    </a:lnTo>
                    <a:lnTo>
                      <a:pt x="266" y="43"/>
                    </a:lnTo>
                    <a:lnTo>
                      <a:pt x="266" y="44"/>
                    </a:lnTo>
                    <a:lnTo>
                      <a:pt x="265" y="46"/>
                    </a:lnTo>
                    <a:lnTo>
                      <a:pt x="248" y="51"/>
                    </a:lnTo>
                    <a:lnTo>
                      <a:pt x="245" y="53"/>
                    </a:lnTo>
                    <a:lnTo>
                      <a:pt x="241" y="57"/>
                    </a:lnTo>
                    <a:lnTo>
                      <a:pt x="241" y="58"/>
                    </a:lnTo>
                    <a:lnTo>
                      <a:pt x="220" y="96"/>
                    </a:lnTo>
                    <a:lnTo>
                      <a:pt x="220" y="99"/>
                    </a:lnTo>
                    <a:lnTo>
                      <a:pt x="222" y="100"/>
                    </a:lnTo>
                    <a:lnTo>
                      <a:pt x="220" y="100"/>
                    </a:lnTo>
                    <a:lnTo>
                      <a:pt x="218" y="103"/>
                    </a:lnTo>
                    <a:lnTo>
                      <a:pt x="216" y="106"/>
                    </a:lnTo>
                    <a:lnTo>
                      <a:pt x="215" y="107"/>
                    </a:lnTo>
                    <a:lnTo>
                      <a:pt x="211" y="128"/>
                    </a:lnTo>
                    <a:lnTo>
                      <a:pt x="211" y="139"/>
                    </a:lnTo>
                    <a:lnTo>
                      <a:pt x="209" y="139"/>
                    </a:lnTo>
                    <a:lnTo>
                      <a:pt x="187" y="146"/>
                    </a:lnTo>
                    <a:lnTo>
                      <a:pt x="177" y="151"/>
                    </a:lnTo>
                    <a:lnTo>
                      <a:pt x="176" y="170"/>
                    </a:lnTo>
                    <a:lnTo>
                      <a:pt x="172" y="167"/>
                    </a:lnTo>
                    <a:lnTo>
                      <a:pt x="169" y="167"/>
                    </a:lnTo>
                    <a:lnTo>
                      <a:pt x="153" y="174"/>
                    </a:lnTo>
                    <a:lnTo>
                      <a:pt x="141" y="184"/>
                    </a:lnTo>
                    <a:lnTo>
                      <a:pt x="141" y="185"/>
                    </a:lnTo>
                    <a:lnTo>
                      <a:pt x="139" y="189"/>
                    </a:lnTo>
                    <a:lnTo>
                      <a:pt x="138" y="191"/>
                    </a:lnTo>
                    <a:lnTo>
                      <a:pt x="137" y="191"/>
                    </a:lnTo>
                    <a:lnTo>
                      <a:pt x="137" y="189"/>
                    </a:lnTo>
                    <a:lnTo>
                      <a:pt x="138" y="188"/>
                    </a:lnTo>
                    <a:lnTo>
                      <a:pt x="138" y="182"/>
                    </a:lnTo>
                    <a:lnTo>
                      <a:pt x="135" y="180"/>
                    </a:lnTo>
                    <a:lnTo>
                      <a:pt x="134" y="180"/>
                    </a:lnTo>
                    <a:lnTo>
                      <a:pt x="118" y="173"/>
                    </a:lnTo>
                    <a:lnTo>
                      <a:pt x="117" y="173"/>
                    </a:lnTo>
                    <a:lnTo>
                      <a:pt x="116" y="171"/>
                    </a:lnTo>
                    <a:lnTo>
                      <a:pt x="113" y="171"/>
                    </a:lnTo>
                    <a:lnTo>
                      <a:pt x="107" y="173"/>
                    </a:lnTo>
                    <a:lnTo>
                      <a:pt x="106" y="173"/>
                    </a:lnTo>
                    <a:lnTo>
                      <a:pt x="103" y="177"/>
                    </a:lnTo>
                    <a:lnTo>
                      <a:pt x="102" y="180"/>
                    </a:lnTo>
                    <a:lnTo>
                      <a:pt x="100" y="181"/>
                    </a:lnTo>
                    <a:lnTo>
                      <a:pt x="99" y="184"/>
                    </a:lnTo>
                    <a:lnTo>
                      <a:pt x="86" y="188"/>
                    </a:lnTo>
                    <a:lnTo>
                      <a:pt x="85" y="189"/>
                    </a:lnTo>
                    <a:lnTo>
                      <a:pt x="81" y="184"/>
                    </a:lnTo>
                    <a:lnTo>
                      <a:pt x="79" y="175"/>
                    </a:lnTo>
                    <a:lnTo>
                      <a:pt x="78" y="173"/>
                    </a:lnTo>
                    <a:lnTo>
                      <a:pt x="78" y="170"/>
                    </a:lnTo>
                    <a:lnTo>
                      <a:pt x="56" y="170"/>
                    </a:lnTo>
                    <a:lnTo>
                      <a:pt x="51" y="171"/>
                    </a:lnTo>
                    <a:lnTo>
                      <a:pt x="50" y="171"/>
                    </a:lnTo>
                    <a:lnTo>
                      <a:pt x="35" y="184"/>
                    </a:lnTo>
                    <a:lnTo>
                      <a:pt x="36" y="185"/>
                    </a:lnTo>
                    <a:lnTo>
                      <a:pt x="36" y="187"/>
                    </a:lnTo>
                    <a:lnTo>
                      <a:pt x="33" y="196"/>
                    </a:lnTo>
                    <a:lnTo>
                      <a:pt x="33" y="201"/>
                    </a:lnTo>
                    <a:lnTo>
                      <a:pt x="32" y="205"/>
                    </a:lnTo>
                    <a:lnTo>
                      <a:pt x="35" y="205"/>
                    </a:lnTo>
                    <a:lnTo>
                      <a:pt x="38" y="211"/>
                    </a:lnTo>
                    <a:lnTo>
                      <a:pt x="39" y="212"/>
                    </a:lnTo>
                    <a:lnTo>
                      <a:pt x="39" y="213"/>
                    </a:lnTo>
                    <a:lnTo>
                      <a:pt x="43" y="222"/>
                    </a:lnTo>
                    <a:lnTo>
                      <a:pt x="50" y="238"/>
                    </a:lnTo>
                    <a:lnTo>
                      <a:pt x="64" y="252"/>
                    </a:lnTo>
                    <a:lnTo>
                      <a:pt x="65" y="262"/>
                    </a:lnTo>
                    <a:lnTo>
                      <a:pt x="65" y="266"/>
                    </a:lnTo>
                    <a:lnTo>
                      <a:pt x="68" y="278"/>
                    </a:lnTo>
                    <a:lnTo>
                      <a:pt x="70" y="280"/>
                    </a:lnTo>
                    <a:lnTo>
                      <a:pt x="68" y="282"/>
                    </a:lnTo>
                    <a:lnTo>
                      <a:pt x="68" y="285"/>
                    </a:lnTo>
                    <a:lnTo>
                      <a:pt x="67" y="285"/>
                    </a:lnTo>
                    <a:lnTo>
                      <a:pt x="63" y="300"/>
                    </a:lnTo>
                    <a:lnTo>
                      <a:pt x="65" y="315"/>
                    </a:lnTo>
                    <a:lnTo>
                      <a:pt x="65" y="329"/>
                    </a:lnTo>
                    <a:lnTo>
                      <a:pt x="67" y="332"/>
                    </a:lnTo>
                    <a:lnTo>
                      <a:pt x="65" y="343"/>
                    </a:lnTo>
                    <a:lnTo>
                      <a:pt x="64" y="343"/>
                    </a:lnTo>
                    <a:lnTo>
                      <a:pt x="64" y="345"/>
                    </a:lnTo>
                    <a:lnTo>
                      <a:pt x="60" y="349"/>
                    </a:lnTo>
                    <a:lnTo>
                      <a:pt x="60" y="350"/>
                    </a:lnTo>
                    <a:lnTo>
                      <a:pt x="54" y="364"/>
                    </a:lnTo>
                    <a:lnTo>
                      <a:pt x="51" y="367"/>
                    </a:lnTo>
                    <a:lnTo>
                      <a:pt x="40" y="379"/>
                    </a:lnTo>
                    <a:lnTo>
                      <a:pt x="39" y="382"/>
                    </a:lnTo>
                    <a:lnTo>
                      <a:pt x="38" y="384"/>
                    </a:lnTo>
                    <a:lnTo>
                      <a:pt x="35" y="384"/>
                    </a:lnTo>
                    <a:lnTo>
                      <a:pt x="33" y="385"/>
                    </a:lnTo>
                    <a:lnTo>
                      <a:pt x="28" y="412"/>
                    </a:lnTo>
                    <a:lnTo>
                      <a:pt x="24" y="417"/>
                    </a:lnTo>
                    <a:lnTo>
                      <a:pt x="21" y="417"/>
                    </a:lnTo>
                    <a:lnTo>
                      <a:pt x="10" y="416"/>
                    </a:lnTo>
                    <a:lnTo>
                      <a:pt x="0" y="428"/>
                    </a:lnTo>
                    <a:lnTo>
                      <a:pt x="1" y="428"/>
                    </a:lnTo>
                    <a:lnTo>
                      <a:pt x="5" y="431"/>
                    </a:lnTo>
                    <a:lnTo>
                      <a:pt x="8" y="431"/>
                    </a:lnTo>
                    <a:lnTo>
                      <a:pt x="8" y="429"/>
                    </a:lnTo>
                    <a:lnTo>
                      <a:pt x="17" y="431"/>
                    </a:lnTo>
                    <a:lnTo>
                      <a:pt x="35" y="442"/>
                    </a:lnTo>
                    <a:lnTo>
                      <a:pt x="36" y="444"/>
                    </a:lnTo>
                    <a:lnTo>
                      <a:pt x="36" y="442"/>
                    </a:lnTo>
                    <a:lnTo>
                      <a:pt x="48" y="424"/>
                    </a:lnTo>
                    <a:lnTo>
                      <a:pt x="50" y="423"/>
                    </a:lnTo>
                    <a:lnTo>
                      <a:pt x="54" y="413"/>
                    </a:lnTo>
                    <a:lnTo>
                      <a:pt x="60" y="407"/>
                    </a:lnTo>
                    <a:lnTo>
                      <a:pt x="95" y="407"/>
                    </a:lnTo>
                    <a:lnTo>
                      <a:pt x="96" y="409"/>
                    </a:lnTo>
                    <a:lnTo>
                      <a:pt x="102" y="412"/>
                    </a:lnTo>
                    <a:lnTo>
                      <a:pt x="103" y="412"/>
                    </a:lnTo>
                    <a:lnTo>
                      <a:pt x="110" y="414"/>
                    </a:lnTo>
                    <a:lnTo>
                      <a:pt x="116" y="414"/>
                    </a:lnTo>
                    <a:lnTo>
                      <a:pt x="117" y="416"/>
                    </a:lnTo>
                    <a:lnTo>
                      <a:pt x="117" y="417"/>
                    </a:lnTo>
                    <a:lnTo>
                      <a:pt x="118" y="419"/>
                    </a:lnTo>
                    <a:lnTo>
                      <a:pt x="118" y="420"/>
                    </a:lnTo>
                    <a:lnTo>
                      <a:pt x="121" y="424"/>
                    </a:lnTo>
                    <a:lnTo>
                      <a:pt x="123" y="428"/>
                    </a:lnTo>
                    <a:lnTo>
                      <a:pt x="124" y="429"/>
                    </a:lnTo>
                    <a:lnTo>
                      <a:pt x="125" y="432"/>
                    </a:lnTo>
                    <a:lnTo>
                      <a:pt x="127" y="434"/>
                    </a:lnTo>
                    <a:lnTo>
                      <a:pt x="131" y="435"/>
                    </a:lnTo>
                    <a:lnTo>
                      <a:pt x="132" y="437"/>
                    </a:lnTo>
                    <a:lnTo>
                      <a:pt x="138" y="438"/>
                    </a:lnTo>
                    <a:lnTo>
                      <a:pt x="139" y="438"/>
                    </a:lnTo>
                    <a:lnTo>
                      <a:pt x="139" y="444"/>
                    </a:lnTo>
                    <a:lnTo>
                      <a:pt x="145" y="448"/>
                    </a:lnTo>
                    <a:lnTo>
                      <a:pt x="153" y="449"/>
                    </a:lnTo>
                    <a:lnTo>
                      <a:pt x="167" y="449"/>
                    </a:lnTo>
                    <a:lnTo>
                      <a:pt x="167" y="456"/>
                    </a:lnTo>
                    <a:lnTo>
                      <a:pt x="170" y="459"/>
                    </a:lnTo>
                    <a:lnTo>
                      <a:pt x="173" y="459"/>
                    </a:lnTo>
                    <a:lnTo>
                      <a:pt x="177" y="458"/>
                    </a:lnTo>
                    <a:lnTo>
                      <a:pt x="180" y="455"/>
                    </a:lnTo>
                    <a:lnTo>
                      <a:pt x="180" y="451"/>
                    </a:lnTo>
                    <a:lnTo>
                      <a:pt x="184" y="446"/>
                    </a:lnTo>
                    <a:lnTo>
                      <a:pt x="199" y="442"/>
                    </a:lnTo>
                    <a:lnTo>
                      <a:pt x="201" y="441"/>
                    </a:lnTo>
                    <a:lnTo>
                      <a:pt x="202" y="441"/>
                    </a:lnTo>
                    <a:lnTo>
                      <a:pt x="212" y="444"/>
                    </a:lnTo>
                    <a:lnTo>
                      <a:pt x="215" y="445"/>
                    </a:lnTo>
                    <a:lnTo>
                      <a:pt x="218" y="448"/>
                    </a:lnTo>
                    <a:lnTo>
                      <a:pt x="219" y="451"/>
                    </a:lnTo>
                    <a:lnTo>
                      <a:pt x="219" y="455"/>
                    </a:lnTo>
                    <a:lnTo>
                      <a:pt x="218" y="456"/>
                    </a:lnTo>
                    <a:lnTo>
                      <a:pt x="220" y="459"/>
                    </a:lnTo>
                    <a:lnTo>
                      <a:pt x="233" y="462"/>
                    </a:lnTo>
                    <a:lnTo>
                      <a:pt x="233" y="463"/>
                    </a:lnTo>
                    <a:lnTo>
                      <a:pt x="236" y="462"/>
                    </a:lnTo>
                    <a:lnTo>
                      <a:pt x="237" y="462"/>
                    </a:lnTo>
                    <a:lnTo>
                      <a:pt x="237" y="460"/>
                    </a:lnTo>
                    <a:lnTo>
                      <a:pt x="244" y="453"/>
                    </a:lnTo>
                    <a:lnTo>
                      <a:pt x="252" y="448"/>
                    </a:lnTo>
                    <a:lnTo>
                      <a:pt x="254" y="446"/>
                    </a:lnTo>
                    <a:lnTo>
                      <a:pt x="255" y="446"/>
                    </a:lnTo>
                    <a:lnTo>
                      <a:pt x="255" y="442"/>
                    </a:lnTo>
                    <a:lnTo>
                      <a:pt x="262" y="442"/>
                    </a:lnTo>
                    <a:lnTo>
                      <a:pt x="266" y="446"/>
                    </a:lnTo>
                    <a:lnTo>
                      <a:pt x="266" y="460"/>
                    </a:lnTo>
                    <a:lnTo>
                      <a:pt x="276" y="469"/>
                    </a:lnTo>
                    <a:lnTo>
                      <a:pt x="280" y="469"/>
                    </a:lnTo>
                    <a:lnTo>
                      <a:pt x="285" y="470"/>
                    </a:lnTo>
                    <a:lnTo>
                      <a:pt x="293" y="470"/>
                    </a:lnTo>
                    <a:lnTo>
                      <a:pt x="302" y="473"/>
                    </a:lnTo>
                    <a:lnTo>
                      <a:pt x="310" y="480"/>
                    </a:lnTo>
                    <a:lnTo>
                      <a:pt x="325" y="487"/>
                    </a:lnTo>
                    <a:lnTo>
                      <a:pt x="335" y="483"/>
                    </a:lnTo>
                    <a:lnTo>
                      <a:pt x="336" y="483"/>
                    </a:lnTo>
                    <a:lnTo>
                      <a:pt x="331" y="477"/>
                    </a:lnTo>
                    <a:lnTo>
                      <a:pt x="328" y="472"/>
                    </a:lnTo>
                    <a:lnTo>
                      <a:pt x="321" y="467"/>
                    </a:lnTo>
                    <a:lnTo>
                      <a:pt x="315" y="462"/>
                    </a:lnTo>
                    <a:lnTo>
                      <a:pt x="315" y="453"/>
                    </a:lnTo>
                    <a:lnTo>
                      <a:pt x="317" y="452"/>
                    </a:lnTo>
                    <a:lnTo>
                      <a:pt x="321" y="451"/>
                    </a:lnTo>
                    <a:lnTo>
                      <a:pt x="324" y="452"/>
                    </a:lnTo>
                    <a:lnTo>
                      <a:pt x="324" y="455"/>
                    </a:lnTo>
                    <a:lnTo>
                      <a:pt x="325" y="456"/>
                    </a:lnTo>
                    <a:lnTo>
                      <a:pt x="325" y="462"/>
                    </a:lnTo>
                    <a:lnTo>
                      <a:pt x="328" y="466"/>
                    </a:lnTo>
                    <a:lnTo>
                      <a:pt x="333" y="472"/>
                    </a:lnTo>
                    <a:lnTo>
                      <a:pt x="340" y="473"/>
                    </a:lnTo>
                    <a:lnTo>
                      <a:pt x="348" y="472"/>
                    </a:lnTo>
                    <a:lnTo>
                      <a:pt x="350" y="470"/>
                    </a:lnTo>
                    <a:lnTo>
                      <a:pt x="353" y="470"/>
                    </a:lnTo>
                    <a:lnTo>
                      <a:pt x="357" y="467"/>
                    </a:lnTo>
                    <a:lnTo>
                      <a:pt x="363" y="462"/>
                    </a:lnTo>
                    <a:lnTo>
                      <a:pt x="363" y="460"/>
                    </a:lnTo>
                    <a:lnTo>
                      <a:pt x="364" y="456"/>
                    </a:lnTo>
                    <a:lnTo>
                      <a:pt x="366" y="455"/>
                    </a:lnTo>
                    <a:lnTo>
                      <a:pt x="367" y="452"/>
                    </a:lnTo>
                    <a:lnTo>
                      <a:pt x="370" y="449"/>
                    </a:lnTo>
                    <a:lnTo>
                      <a:pt x="374" y="452"/>
                    </a:lnTo>
                    <a:lnTo>
                      <a:pt x="374" y="453"/>
                    </a:lnTo>
                    <a:lnTo>
                      <a:pt x="375" y="455"/>
                    </a:lnTo>
                    <a:lnTo>
                      <a:pt x="381" y="455"/>
                    </a:lnTo>
                    <a:lnTo>
                      <a:pt x="384" y="453"/>
                    </a:lnTo>
                    <a:lnTo>
                      <a:pt x="384" y="452"/>
                    </a:lnTo>
                    <a:lnTo>
                      <a:pt x="386" y="446"/>
                    </a:lnTo>
                    <a:lnTo>
                      <a:pt x="385" y="444"/>
                    </a:lnTo>
                    <a:lnTo>
                      <a:pt x="385" y="439"/>
                    </a:lnTo>
                    <a:lnTo>
                      <a:pt x="400" y="423"/>
                    </a:lnTo>
                    <a:lnTo>
                      <a:pt x="400" y="421"/>
                    </a:lnTo>
                    <a:lnTo>
                      <a:pt x="398" y="420"/>
                    </a:lnTo>
                    <a:lnTo>
                      <a:pt x="399" y="419"/>
                    </a:lnTo>
                    <a:lnTo>
                      <a:pt x="403" y="413"/>
                    </a:lnTo>
                    <a:lnTo>
                      <a:pt x="405" y="410"/>
                    </a:lnTo>
                    <a:lnTo>
                      <a:pt x="408" y="409"/>
                    </a:lnTo>
                    <a:lnTo>
                      <a:pt x="409" y="403"/>
                    </a:lnTo>
                    <a:lnTo>
                      <a:pt x="410" y="402"/>
                    </a:lnTo>
                    <a:lnTo>
                      <a:pt x="412" y="398"/>
                    </a:lnTo>
                    <a:lnTo>
                      <a:pt x="416" y="393"/>
                    </a:lnTo>
                    <a:lnTo>
                      <a:pt x="423" y="391"/>
                    </a:lnTo>
                    <a:lnTo>
                      <a:pt x="436" y="396"/>
                    </a:lnTo>
                    <a:lnTo>
                      <a:pt x="437" y="396"/>
                    </a:lnTo>
                    <a:lnTo>
                      <a:pt x="442" y="398"/>
                    </a:lnTo>
                    <a:lnTo>
                      <a:pt x="451" y="407"/>
                    </a:lnTo>
                    <a:lnTo>
                      <a:pt x="453" y="414"/>
                    </a:lnTo>
                    <a:lnTo>
                      <a:pt x="456" y="419"/>
                    </a:lnTo>
                    <a:lnTo>
                      <a:pt x="461" y="419"/>
                    </a:lnTo>
                    <a:lnTo>
                      <a:pt x="468" y="420"/>
                    </a:lnTo>
                    <a:lnTo>
                      <a:pt x="470" y="421"/>
                    </a:lnTo>
                    <a:lnTo>
                      <a:pt x="477" y="423"/>
                    </a:lnTo>
                    <a:lnTo>
                      <a:pt x="482" y="424"/>
                    </a:lnTo>
                    <a:lnTo>
                      <a:pt x="484" y="427"/>
                    </a:lnTo>
                    <a:lnTo>
                      <a:pt x="486" y="427"/>
                    </a:lnTo>
                    <a:lnTo>
                      <a:pt x="486" y="424"/>
                    </a:lnTo>
                    <a:lnTo>
                      <a:pt x="484" y="423"/>
                    </a:lnTo>
                    <a:lnTo>
                      <a:pt x="476" y="419"/>
                    </a:lnTo>
                    <a:lnTo>
                      <a:pt x="472" y="416"/>
                    </a:lnTo>
                    <a:lnTo>
                      <a:pt x="466" y="409"/>
                    </a:lnTo>
                    <a:lnTo>
                      <a:pt x="465" y="406"/>
                    </a:lnTo>
                    <a:lnTo>
                      <a:pt x="465" y="400"/>
                    </a:lnTo>
                    <a:lnTo>
                      <a:pt x="466" y="396"/>
                    </a:lnTo>
                    <a:lnTo>
                      <a:pt x="466" y="393"/>
                    </a:lnTo>
                    <a:lnTo>
                      <a:pt x="465" y="385"/>
                    </a:lnTo>
                    <a:lnTo>
                      <a:pt x="465" y="384"/>
                    </a:lnTo>
                    <a:lnTo>
                      <a:pt x="462" y="384"/>
                    </a:lnTo>
                    <a:lnTo>
                      <a:pt x="462" y="385"/>
                    </a:lnTo>
                    <a:lnTo>
                      <a:pt x="461" y="384"/>
                    </a:lnTo>
                    <a:lnTo>
                      <a:pt x="459" y="384"/>
                    </a:lnTo>
                    <a:lnTo>
                      <a:pt x="458" y="378"/>
                    </a:lnTo>
                    <a:lnTo>
                      <a:pt x="455" y="372"/>
                    </a:lnTo>
                    <a:lnTo>
                      <a:pt x="455" y="369"/>
                    </a:lnTo>
                    <a:lnTo>
                      <a:pt x="452" y="369"/>
                    </a:lnTo>
                    <a:lnTo>
                      <a:pt x="451" y="368"/>
                    </a:lnTo>
                    <a:lnTo>
                      <a:pt x="451" y="356"/>
                    </a:lnTo>
                    <a:lnTo>
                      <a:pt x="452" y="346"/>
                    </a:lnTo>
                    <a:lnTo>
                      <a:pt x="452" y="332"/>
                    </a:lnTo>
                    <a:lnTo>
                      <a:pt x="451" y="326"/>
                    </a:lnTo>
                    <a:lnTo>
                      <a:pt x="452" y="300"/>
                    </a:lnTo>
                    <a:lnTo>
                      <a:pt x="453" y="297"/>
                    </a:lnTo>
                    <a:lnTo>
                      <a:pt x="455" y="289"/>
                    </a:lnTo>
                    <a:lnTo>
                      <a:pt x="456" y="286"/>
                    </a:lnTo>
                    <a:lnTo>
                      <a:pt x="458" y="280"/>
                    </a:lnTo>
                    <a:lnTo>
                      <a:pt x="462" y="272"/>
                    </a:lnTo>
                    <a:lnTo>
                      <a:pt x="465" y="268"/>
                    </a:lnTo>
                    <a:lnTo>
                      <a:pt x="465" y="266"/>
                    </a:lnTo>
                    <a:lnTo>
                      <a:pt x="469" y="256"/>
                    </a:lnTo>
                    <a:lnTo>
                      <a:pt x="469" y="254"/>
                    </a:lnTo>
                    <a:lnTo>
                      <a:pt x="479" y="225"/>
                    </a:lnTo>
                    <a:lnTo>
                      <a:pt x="489" y="208"/>
                    </a:lnTo>
                    <a:lnTo>
                      <a:pt x="491" y="201"/>
                    </a:lnTo>
                    <a:lnTo>
                      <a:pt x="491" y="199"/>
                    </a:lnTo>
                    <a:lnTo>
                      <a:pt x="493" y="198"/>
                    </a:lnTo>
                    <a:lnTo>
                      <a:pt x="494" y="194"/>
                    </a:lnTo>
                    <a:lnTo>
                      <a:pt x="498" y="171"/>
                    </a:lnTo>
                    <a:lnTo>
                      <a:pt x="498" y="164"/>
                    </a:lnTo>
                    <a:lnTo>
                      <a:pt x="500" y="153"/>
                    </a:lnTo>
                    <a:lnTo>
                      <a:pt x="512" y="124"/>
                    </a:lnTo>
                    <a:lnTo>
                      <a:pt x="521" y="121"/>
                    </a:lnTo>
                    <a:lnTo>
                      <a:pt x="539" y="118"/>
                    </a:lnTo>
                    <a:lnTo>
                      <a:pt x="542" y="118"/>
                    </a:lnTo>
                    <a:lnTo>
                      <a:pt x="543" y="117"/>
                    </a:lnTo>
                    <a:lnTo>
                      <a:pt x="546" y="117"/>
                    </a:lnTo>
                    <a:lnTo>
                      <a:pt x="549" y="114"/>
                    </a:lnTo>
                    <a:lnTo>
                      <a:pt x="551" y="110"/>
                    </a:lnTo>
                    <a:lnTo>
                      <a:pt x="546" y="100"/>
                    </a:lnTo>
                    <a:lnTo>
                      <a:pt x="544" y="93"/>
                    </a:lnTo>
                    <a:lnTo>
                      <a:pt x="544" y="74"/>
                    </a:lnTo>
                    <a:lnTo>
                      <a:pt x="551" y="68"/>
                    </a:lnTo>
                    <a:lnTo>
                      <a:pt x="554" y="65"/>
                    </a:lnTo>
                    <a:lnTo>
                      <a:pt x="558" y="62"/>
                    </a:lnTo>
                    <a:lnTo>
                      <a:pt x="572" y="41"/>
                    </a:lnTo>
                    <a:lnTo>
                      <a:pt x="576" y="40"/>
                    </a:lnTo>
                    <a:lnTo>
                      <a:pt x="576" y="37"/>
                    </a:lnTo>
                    <a:lnTo>
                      <a:pt x="578" y="36"/>
                    </a:lnTo>
                    <a:lnTo>
                      <a:pt x="578" y="34"/>
                    </a:lnTo>
                    <a:lnTo>
                      <a:pt x="579" y="33"/>
                    </a:lnTo>
                    <a:lnTo>
                      <a:pt x="576" y="33"/>
                    </a:lnTo>
                    <a:lnTo>
                      <a:pt x="572" y="30"/>
                    </a:lnTo>
                    <a:lnTo>
                      <a:pt x="572" y="29"/>
                    </a:lnTo>
                    <a:lnTo>
                      <a:pt x="582" y="8"/>
                    </a:lnTo>
                    <a:lnTo>
                      <a:pt x="582" y="7"/>
                    </a:lnTo>
                    <a:lnTo>
                      <a:pt x="583" y="7"/>
                    </a:lnTo>
                    <a:lnTo>
                      <a:pt x="585" y="8"/>
                    </a:lnTo>
                    <a:lnTo>
                      <a:pt x="588" y="9"/>
                    </a:lnTo>
                    <a:lnTo>
                      <a:pt x="592" y="14"/>
                    </a:lnTo>
                    <a:lnTo>
                      <a:pt x="596" y="15"/>
                    </a:lnTo>
                    <a:lnTo>
                      <a:pt x="597" y="15"/>
                    </a:lnTo>
                    <a:lnTo>
                      <a:pt x="596" y="11"/>
                    </a:lnTo>
                    <a:lnTo>
                      <a:pt x="590" y="5"/>
                    </a:lnTo>
                    <a:lnTo>
                      <a:pt x="583" y="2"/>
                    </a:lnTo>
                    <a:lnTo>
                      <a:pt x="581" y="2"/>
                    </a:lnTo>
                    <a:lnTo>
                      <a:pt x="576" y="0"/>
                    </a:lnTo>
                    <a:lnTo>
                      <a:pt x="572" y="0"/>
                    </a:lnTo>
                    <a:lnTo>
                      <a:pt x="556" y="11"/>
                    </a:lnTo>
                    <a:lnTo>
                      <a:pt x="528" y="12"/>
                    </a:lnTo>
                    <a:lnTo>
                      <a:pt x="522" y="14"/>
                    </a:lnTo>
                    <a:lnTo>
                      <a:pt x="508" y="14"/>
                    </a:lnTo>
                    <a:lnTo>
                      <a:pt x="504" y="12"/>
                    </a:lnTo>
                    <a:lnTo>
                      <a:pt x="500" y="12"/>
                    </a:lnTo>
                    <a:lnTo>
                      <a:pt x="498" y="14"/>
                    </a:lnTo>
                    <a:lnTo>
                      <a:pt x="498" y="15"/>
                    </a:lnTo>
                    <a:lnTo>
                      <a:pt x="497" y="1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85" name="Freeform 1017">
                <a:extLst>
                  <a:ext uri="{FF2B5EF4-FFF2-40B4-BE49-F238E27FC236}">
                    <a16:creationId xmlns:a16="http://schemas.microsoft.com/office/drawing/2014/main" id="{F317D0A8-7CFF-91B5-5904-09282F7F9D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4" y="2631"/>
                <a:ext cx="58" cy="124"/>
              </a:xfrm>
              <a:custGeom>
                <a:avLst/>
                <a:gdLst>
                  <a:gd name="T0" fmla="*/ 123 w 230"/>
                  <a:gd name="T1" fmla="*/ 9 h 496"/>
                  <a:gd name="T2" fmla="*/ 101 w 230"/>
                  <a:gd name="T3" fmla="*/ 13 h 496"/>
                  <a:gd name="T4" fmla="*/ 78 w 230"/>
                  <a:gd name="T5" fmla="*/ 56 h 496"/>
                  <a:gd name="T6" fmla="*/ 73 w 230"/>
                  <a:gd name="T7" fmla="*/ 90 h 496"/>
                  <a:gd name="T8" fmla="*/ 69 w 230"/>
                  <a:gd name="T9" fmla="*/ 100 h 496"/>
                  <a:gd name="T10" fmla="*/ 49 w 230"/>
                  <a:gd name="T11" fmla="*/ 148 h 496"/>
                  <a:gd name="T12" fmla="*/ 42 w 230"/>
                  <a:gd name="T13" fmla="*/ 164 h 496"/>
                  <a:gd name="T14" fmla="*/ 35 w 230"/>
                  <a:gd name="T15" fmla="*/ 181 h 496"/>
                  <a:gd name="T16" fmla="*/ 31 w 230"/>
                  <a:gd name="T17" fmla="*/ 218 h 496"/>
                  <a:gd name="T18" fmla="*/ 31 w 230"/>
                  <a:gd name="T19" fmla="*/ 248 h 496"/>
                  <a:gd name="T20" fmla="*/ 35 w 230"/>
                  <a:gd name="T21" fmla="*/ 261 h 496"/>
                  <a:gd name="T22" fmla="*/ 39 w 230"/>
                  <a:gd name="T23" fmla="*/ 276 h 496"/>
                  <a:gd name="T24" fmla="*/ 42 w 230"/>
                  <a:gd name="T25" fmla="*/ 276 h 496"/>
                  <a:gd name="T26" fmla="*/ 46 w 230"/>
                  <a:gd name="T27" fmla="*/ 285 h 496"/>
                  <a:gd name="T28" fmla="*/ 45 w 230"/>
                  <a:gd name="T29" fmla="*/ 298 h 496"/>
                  <a:gd name="T30" fmla="*/ 56 w 230"/>
                  <a:gd name="T31" fmla="*/ 311 h 496"/>
                  <a:gd name="T32" fmla="*/ 66 w 230"/>
                  <a:gd name="T33" fmla="*/ 319 h 496"/>
                  <a:gd name="T34" fmla="*/ 57 w 230"/>
                  <a:gd name="T35" fmla="*/ 315 h 496"/>
                  <a:gd name="T36" fmla="*/ 41 w 230"/>
                  <a:gd name="T37" fmla="*/ 311 h 496"/>
                  <a:gd name="T38" fmla="*/ 35 w 230"/>
                  <a:gd name="T39" fmla="*/ 311 h 496"/>
                  <a:gd name="T40" fmla="*/ 14 w 230"/>
                  <a:gd name="T41" fmla="*/ 311 h 496"/>
                  <a:gd name="T42" fmla="*/ 11 w 230"/>
                  <a:gd name="T43" fmla="*/ 324 h 496"/>
                  <a:gd name="T44" fmla="*/ 0 w 230"/>
                  <a:gd name="T45" fmla="*/ 358 h 496"/>
                  <a:gd name="T46" fmla="*/ 4 w 230"/>
                  <a:gd name="T47" fmla="*/ 366 h 496"/>
                  <a:gd name="T48" fmla="*/ 16 w 230"/>
                  <a:gd name="T49" fmla="*/ 396 h 496"/>
                  <a:gd name="T50" fmla="*/ 26 w 230"/>
                  <a:gd name="T51" fmla="*/ 401 h 496"/>
                  <a:gd name="T52" fmla="*/ 25 w 230"/>
                  <a:gd name="T53" fmla="*/ 421 h 496"/>
                  <a:gd name="T54" fmla="*/ 33 w 230"/>
                  <a:gd name="T55" fmla="*/ 438 h 496"/>
                  <a:gd name="T56" fmla="*/ 36 w 230"/>
                  <a:gd name="T57" fmla="*/ 482 h 496"/>
                  <a:gd name="T58" fmla="*/ 57 w 230"/>
                  <a:gd name="T59" fmla="*/ 491 h 496"/>
                  <a:gd name="T60" fmla="*/ 89 w 230"/>
                  <a:gd name="T61" fmla="*/ 477 h 496"/>
                  <a:gd name="T62" fmla="*/ 105 w 230"/>
                  <a:gd name="T63" fmla="*/ 449 h 496"/>
                  <a:gd name="T64" fmla="*/ 116 w 230"/>
                  <a:gd name="T65" fmla="*/ 435 h 496"/>
                  <a:gd name="T66" fmla="*/ 131 w 230"/>
                  <a:gd name="T67" fmla="*/ 428 h 496"/>
                  <a:gd name="T68" fmla="*/ 145 w 230"/>
                  <a:gd name="T69" fmla="*/ 435 h 496"/>
                  <a:gd name="T70" fmla="*/ 148 w 230"/>
                  <a:gd name="T71" fmla="*/ 418 h 496"/>
                  <a:gd name="T72" fmla="*/ 162 w 230"/>
                  <a:gd name="T73" fmla="*/ 389 h 496"/>
                  <a:gd name="T74" fmla="*/ 166 w 230"/>
                  <a:gd name="T75" fmla="*/ 359 h 496"/>
                  <a:gd name="T76" fmla="*/ 187 w 230"/>
                  <a:gd name="T77" fmla="*/ 285 h 496"/>
                  <a:gd name="T78" fmla="*/ 193 w 230"/>
                  <a:gd name="T79" fmla="*/ 277 h 496"/>
                  <a:gd name="T80" fmla="*/ 196 w 230"/>
                  <a:gd name="T81" fmla="*/ 274 h 496"/>
                  <a:gd name="T82" fmla="*/ 193 w 230"/>
                  <a:gd name="T83" fmla="*/ 267 h 496"/>
                  <a:gd name="T84" fmla="*/ 194 w 230"/>
                  <a:gd name="T85" fmla="*/ 252 h 496"/>
                  <a:gd name="T86" fmla="*/ 203 w 230"/>
                  <a:gd name="T87" fmla="*/ 203 h 496"/>
                  <a:gd name="T88" fmla="*/ 208 w 230"/>
                  <a:gd name="T89" fmla="*/ 194 h 496"/>
                  <a:gd name="T90" fmla="*/ 217 w 230"/>
                  <a:gd name="T91" fmla="*/ 168 h 496"/>
                  <a:gd name="T92" fmla="*/ 214 w 230"/>
                  <a:gd name="T93" fmla="*/ 161 h 496"/>
                  <a:gd name="T94" fmla="*/ 217 w 230"/>
                  <a:gd name="T95" fmla="*/ 150 h 496"/>
                  <a:gd name="T96" fmla="*/ 226 w 230"/>
                  <a:gd name="T97" fmla="*/ 117 h 496"/>
                  <a:gd name="T98" fmla="*/ 230 w 230"/>
                  <a:gd name="T99" fmla="*/ 96 h 496"/>
                  <a:gd name="T100" fmla="*/ 228 w 230"/>
                  <a:gd name="T101" fmla="*/ 76 h 496"/>
                  <a:gd name="T102" fmla="*/ 217 w 230"/>
                  <a:gd name="T103" fmla="*/ 83 h 496"/>
                  <a:gd name="T104" fmla="*/ 200 w 230"/>
                  <a:gd name="T105" fmla="*/ 80 h 496"/>
                  <a:gd name="T106" fmla="*/ 205 w 230"/>
                  <a:gd name="T107" fmla="*/ 69 h 496"/>
                  <a:gd name="T108" fmla="*/ 190 w 230"/>
                  <a:gd name="T109" fmla="*/ 62 h 496"/>
                  <a:gd name="T110" fmla="*/ 189 w 230"/>
                  <a:gd name="T111" fmla="*/ 56 h 496"/>
                  <a:gd name="T112" fmla="*/ 193 w 230"/>
                  <a:gd name="T113" fmla="*/ 38 h 496"/>
                  <a:gd name="T114" fmla="*/ 172 w 230"/>
                  <a:gd name="T115" fmla="*/ 34 h 496"/>
                  <a:gd name="T116" fmla="*/ 161 w 230"/>
                  <a:gd name="T117" fmla="*/ 16 h 496"/>
                  <a:gd name="T118" fmla="*/ 133 w 230"/>
                  <a:gd name="T119" fmla="*/ 0 h 4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30" h="496">
                    <a:moveTo>
                      <a:pt x="129" y="6"/>
                    </a:moveTo>
                    <a:lnTo>
                      <a:pt x="126" y="9"/>
                    </a:lnTo>
                    <a:lnTo>
                      <a:pt x="123" y="9"/>
                    </a:lnTo>
                    <a:lnTo>
                      <a:pt x="122" y="10"/>
                    </a:lnTo>
                    <a:lnTo>
                      <a:pt x="119" y="10"/>
                    </a:lnTo>
                    <a:lnTo>
                      <a:pt x="101" y="13"/>
                    </a:lnTo>
                    <a:lnTo>
                      <a:pt x="92" y="16"/>
                    </a:lnTo>
                    <a:lnTo>
                      <a:pt x="80" y="45"/>
                    </a:lnTo>
                    <a:lnTo>
                      <a:pt x="78" y="56"/>
                    </a:lnTo>
                    <a:lnTo>
                      <a:pt x="78" y="63"/>
                    </a:lnTo>
                    <a:lnTo>
                      <a:pt x="74" y="86"/>
                    </a:lnTo>
                    <a:lnTo>
                      <a:pt x="73" y="90"/>
                    </a:lnTo>
                    <a:lnTo>
                      <a:pt x="71" y="91"/>
                    </a:lnTo>
                    <a:lnTo>
                      <a:pt x="71" y="93"/>
                    </a:lnTo>
                    <a:lnTo>
                      <a:pt x="69" y="100"/>
                    </a:lnTo>
                    <a:lnTo>
                      <a:pt x="59" y="117"/>
                    </a:lnTo>
                    <a:lnTo>
                      <a:pt x="49" y="146"/>
                    </a:lnTo>
                    <a:lnTo>
                      <a:pt x="49" y="148"/>
                    </a:lnTo>
                    <a:lnTo>
                      <a:pt x="45" y="158"/>
                    </a:lnTo>
                    <a:lnTo>
                      <a:pt x="45" y="160"/>
                    </a:lnTo>
                    <a:lnTo>
                      <a:pt x="42" y="164"/>
                    </a:lnTo>
                    <a:lnTo>
                      <a:pt x="38" y="172"/>
                    </a:lnTo>
                    <a:lnTo>
                      <a:pt x="36" y="178"/>
                    </a:lnTo>
                    <a:lnTo>
                      <a:pt x="35" y="181"/>
                    </a:lnTo>
                    <a:lnTo>
                      <a:pt x="33" y="189"/>
                    </a:lnTo>
                    <a:lnTo>
                      <a:pt x="32" y="192"/>
                    </a:lnTo>
                    <a:lnTo>
                      <a:pt x="31" y="218"/>
                    </a:lnTo>
                    <a:lnTo>
                      <a:pt x="32" y="224"/>
                    </a:lnTo>
                    <a:lnTo>
                      <a:pt x="32" y="238"/>
                    </a:lnTo>
                    <a:lnTo>
                      <a:pt x="31" y="248"/>
                    </a:lnTo>
                    <a:lnTo>
                      <a:pt x="31" y="260"/>
                    </a:lnTo>
                    <a:lnTo>
                      <a:pt x="32" y="261"/>
                    </a:lnTo>
                    <a:lnTo>
                      <a:pt x="35" y="261"/>
                    </a:lnTo>
                    <a:lnTo>
                      <a:pt x="35" y="264"/>
                    </a:lnTo>
                    <a:lnTo>
                      <a:pt x="38" y="270"/>
                    </a:lnTo>
                    <a:lnTo>
                      <a:pt x="39" y="276"/>
                    </a:lnTo>
                    <a:lnTo>
                      <a:pt x="41" y="276"/>
                    </a:lnTo>
                    <a:lnTo>
                      <a:pt x="42" y="277"/>
                    </a:lnTo>
                    <a:lnTo>
                      <a:pt x="42" y="276"/>
                    </a:lnTo>
                    <a:lnTo>
                      <a:pt x="45" y="276"/>
                    </a:lnTo>
                    <a:lnTo>
                      <a:pt x="45" y="277"/>
                    </a:lnTo>
                    <a:lnTo>
                      <a:pt x="46" y="285"/>
                    </a:lnTo>
                    <a:lnTo>
                      <a:pt x="46" y="288"/>
                    </a:lnTo>
                    <a:lnTo>
                      <a:pt x="45" y="292"/>
                    </a:lnTo>
                    <a:lnTo>
                      <a:pt x="45" y="298"/>
                    </a:lnTo>
                    <a:lnTo>
                      <a:pt x="46" y="301"/>
                    </a:lnTo>
                    <a:lnTo>
                      <a:pt x="52" y="308"/>
                    </a:lnTo>
                    <a:lnTo>
                      <a:pt x="56" y="311"/>
                    </a:lnTo>
                    <a:lnTo>
                      <a:pt x="64" y="315"/>
                    </a:lnTo>
                    <a:lnTo>
                      <a:pt x="66" y="316"/>
                    </a:lnTo>
                    <a:lnTo>
                      <a:pt x="66" y="319"/>
                    </a:lnTo>
                    <a:lnTo>
                      <a:pt x="64" y="319"/>
                    </a:lnTo>
                    <a:lnTo>
                      <a:pt x="62" y="316"/>
                    </a:lnTo>
                    <a:lnTo>
                      <a:pt x="57" y="315"/>
                    </a:lnTo>
                    <a:lnTo>
                      <a:pt x="50" y="313"/>
                    </a:lnTo>
                    <a:lnTo>
                      <a:pt x="48" y="312"/>
                    </a:lnTo>
                    <a:lnTo>
                      <a:pt x="41" y="311"/>
                    </a:lnTo>
                    <a:lnTo>
                      <a:pt x="36" y="311"/>
                    </a:lnTo>
                    <a:lnTo>
                      <a:pt x="36" y="312"/>
                    </a:lnTo>
                    <a:lnTo>
                      <a:pt x="35" y="311"/>
                    </a:lnTo>
                    <a:lnTo>
                      <a:pt x="31" y="309"/>
                    </a:lnTo>
                    <a:lnTo>
                      <a:pt x="21" y="309"/>
                    </a:lnTo>
                    <a:lnTo>
                      <a:pt x="14" y="311"/>
                    </a:lnTo>
                    <a:lnTo>
                      <a:pt x="14" y="312"/>
                    </a:lnTo>
                    <a:lnTo>
                      <a:pt x="11" y="313"/>
                    </a:lnTo>
                    <a:lnTo>
                      <a:pt x="11" y="324"/>
                    </a:lnTo>
                    <a:lnTo>
                      <a:pt x="2" y="345"/>
                    </a:lnTo>
                    <a:lnTo>
                      <a:pt x="2" y="347"/>
                    </a:lnTo>
                    <a:lnTo>
                      <a:pt x="0" y="358"/>
                    </a:lnTo>
                    <a:lnTo>
                      <a:pt x="2" y="361"/>
                    </a:lnTo>
                    <a:lnTo>
                      <a:pt x="2" y="364"/>
                    </a:lnTo>
                    <a:lnTo>
                      <a:pt x="4" y="366"/>
                    </a:lnTo>
                    <a:lnTo>
                      <a:pt x="17" y="383"/>
                    </a:lnTo>
                    <a:lnTo>
                      <a:pt x="17" y="391"/>
                    </a:lnTo>
                    <a:lnTo>
                      <a:pt x="16" y="396"/>
                    </a:lnTo>
                    <a:lnTo>
                      <a:pt x="17" y="397"/>
                    </a:lnTo>
                    <a:lnTo>
                      <a:pt x="26" y="400"/>
                    </a:lnTo>
                    <a:lnTo>
                      <a:pt x="26" y="401"/>
                    </a:lnTo>
                    <a:lnTo>
                      <a:pt x="24" y="415"/>
                    </a:lnTo>
                    <a:lnTo>
                      <a:pt x="24" y="417"/>
                    </a:lnTo>
                    <a:lnTo>
                      <a:pt x="25" y="421"/>
                    </a:lnTo>
                    <a:lnTo>
                      <a:pt x="25" y="424"/>
                    </a:lnTo>
                    <a:lnTo>
                      <a:pt x="29" y="432"/>
                    </a:lnTo>
                    <a:lnTo>
                      <a:pt x="33" y="438"/>
                    </a:lnTo>
                    <a:lnTo>
                      <a:pt x="35" y="448"/>
                    </a:lnTo>
                    <a:lnTo>
                      <a:pt x="36" y="471"/>
                    </a:lnTo>
                    <a:lnTo>
                      <a:pt x="36" y="482"/>
                    </a:lnTo>
                    <a:lnTo>
                      <a:pt x="38" y="488"/>
                    </a:lnTo>
                    <a:lnTo>
                      <a:pt x="56" y="491"/>
                    </a:lnTo>
                    <a:lnTo>
                      <a:pt x="57" y="491"/>
                    </a:lnTo>
                    <a:lnTo>
                      <a:pt x="89" y="496"/>
                    </a:lnTo>
                    <a:lnTo>
                      <a:pt x="88" y="492"/>
                    </a:lnTo>
                    <a:lnTo>
                      <a:pt x="89" y="477"/>
                    </a:lnTo>
                    <a:lnTo>
                      <a:pt x="96" y="456"/>
                    </a:lnTo>
                    <a:lnTo>
                      <a:pt x="99" y="454"/>
                    </a:lnTo>
                    <a:lnTo>
                      <a:pt x="105" y="449"/>
                    </a:lnTo>
                    <a:lnTo>
                      <a:pt x="110" y="442"/>
                    </a:lnTo>
                    <a:lnTo>
                      <a:pt x="113" y="439"/>
                    </a:lnTo>
                    <a:lnTo>
                      <a:pt x="116" y="435"/>
                    </a:lnTo>
                    <a:lnTo>
                      <a:pt x="129" y="429"/>
                    </a:lnTo>
                    <a:lnTo>
                      <a:pt x="129" y="428"/>
                    </a:lnTo>
                    <a:lnTo>
                      <a:pt x="131" y="428"/>
                    </a:lnTo>
                    <a:lnTo>
                      <a:pt x="143" y="433"/>
                    </a:lnTo>
                    <a:lnTo>
                      <a:pt x="144" y="436"/>
                    </a:lnTo>
                    <a:lnTo>
                      <a:pt x="145" y="435"/>
                    </a:lnTo>
                    <a:lnTo>
                      <a:pt x="145" y="433"/>
                    </a:lnTo>
                    <a:lnTo>
                      <a:pt x="148" y="429"/>
                    </a:lnTo>
                    <a:lnTo>
                      <a:pt x="148" y="418"/>
                    </a:lnTo>
                    <a:lnTo>
                      <a:pt x="151" y="411"/>
                    </a:lnTo>
                    <a:lnTo>
                      <a:pt x="156" y="404"/>
                    </a:lnTo>
                    <a:lnTo>
                      <a:pt x="162" y="389"/>
                    </a:lnTo>
                    <a:lnTo>
                      <a:pt x="163" y="380"/>
                    </a:lnTo>
                    <a:lnTo>
                      <a:pt x="163" y="378"/>
                    </a:lnTo>
                    <a:lnTo>
                      <a:pt x="166" y="359"/>
                    </a:lnTo>
                    <a:lnTo>
                      <a:pt x="166" y="355"/>
                    </a:lnTo>
                    <a:lnTo>
                      <a:pt x="168" y="344"/>
                    </a:lnTo>
                    <a:lnTo>
                      <a:pt x="187" y="285"/>
                    </a:lnTo>
                    <a:lnTo>
                      <a:pt x="189" y="284"/>
                    </a:lnTo>
                    <a:lnTo>
                      <a:pt x="189" y="281"/>
                    </a:lnTo>
                    <a:lnTo>
                      <a:pt x="193" y="277"/>
                    </a:lnTo>
                    <a:lnTo>
                      <a:pt x="194" y="277"/>
                    </a:lnTo>
                    <a:lnTo>
                      <a:pt x="194" y="276"/>
                    </a:lnTo>
                    <a:lnTo>
                      <a:pt x="196" y="274"/>
                    </a:lnTo>
                    <a:lnTo>
                      <a:pt x="196" y="273"/>
                    </a:lnTo>
                    <a:lnTo>
                      <a:pt x="194" y="271"/>
                    </a:lnTo>
                    <a:lnTo>
                      <a:pt x="193" y="267"/>
                    </a:lnTo>
                    <a:lnTo>
                      <a:pt x="193" y="254"/>
                    </a:lnTo>
                    <a:lnTo>
                      <a:pt x="194" y="253"/>
                    </a:lnTo>
                    <a:lnTo>
                      <a:pt x="194" y="252"/>
                    </a:lnTo>
                    <a:lnTo>
                      <a:pt x="198" y="237"/>
                    </a:lnTo>
                    <a:lnTo>
                      <a:pt x="203" y="206"/>
                    </a:lnTo>
                    <a:lnTo>
                      <a:pt x="203" y="203"/>
                    </a:lnTo>
                    <a:lnTo>
                      <a:pt x="204" y="201"/>
                    </a:lnTo>
                    <a:lnTo>
                      <a:pt x="208" y="196"/>
                    </a:lnTo>
                    <a:lnTo>
                      <a:pt x="208" y="194"/>
                    </a:lnTo>
                    <a:lnTo>
                      <a:pt x="213" y="185"/>
                    </a:lnTo>
                    <a:lnTo>
                      <a:pt x="215" y="170"/>
                    </a:lnTo>
                    <a:lnTo>
                      <a:pt x="217" y="168"/>
                    </a:lnTo>
                    <a:lnTo>
                      <a:pt x="217" y="167"/>
                    </a:lnTo>
                    <a:lnTo>
                      <a:pt x="214" y="164"/>
                    </a:lnTo>
                    <a:lnTo>
                      <a:pt x="214" y="161"/>
                    </a:lnTo>
                    <a:lnTo>
                      <a:pt x="215" y="158"/>
                    </a:lnTo>
                    <a:lnTo>
                      <a:pt x="215" y="154"/>
                    </a:lnTo>
                    <a:lnTo>
                      <a:pt x="217" y="150"/>
                    </a:lnTo>
                    <a:lnTo>
                      <a:pt x="223" y="137"/>
                    </a:lnTo>
                    <a:lnTo>
                      <a:pt x="226" y="127"/>
                    </a:lnTo>
                    <a:lnTo>
                      <a:pt x="226" y="117"/>
                    </a:lnTo>
                    <a:lnTo>
                      <a:pt x="225" y="108"/>
                    </a:lnTo>
                    <a:lnTo>
                      <a:pt x="228" y="98"/>
                    </a:lnTo>
                    <a:lnTo>
                      <a:pt x="230" y="96"/>
                    </a:lnTo>
                    <a:lnTo>
                      <a:pt x="229" y="91"/>
                    </a:lnTo>
                    <a:lnTo>
                      <a:pt x="229" y="79"/>
                    </a:lnTo>
                    <a:lnTo>
                      <a:pt x="228" y="76"/>
                    </a:lnTo>
                    <a:lnTo>
                      <a:pt x="225" y="77"/>
                    </a:lnTo>
                    <a:lnTo>
                      <a:pt x="218" y="83"/>
                    </a:lnTo>
                    <a:lnTo>
                      <a:pt x="217" y="83"/>
                    </a:lnTo>
                    <a:lnTo>
                      <a:pt x="213" y="84"/>
                    </a:lnTo>
                    <a:lnTo>
                      <a:pt x="201" y="80"/>
                    </a:lnTo>
                    <a:lnTo>
                      <a:pt x="200" y="80"/>
                    </a:lnTo>
                    <a:lnTo>
                      <a:pt x="201" y="77"/>
                    </a:lnTo>
                    <a:lnTo>
                      <a:pt x="207" y="72"/>
                    </a:lnTo>
                    <a:lnTo>
                      <a:pt x="205" y="69"/>
                    </a:lnTo>
                    <a:lnTo>
                      <a:pt x="200" y="65"/>
                    </a:lnTo>
                    <a:lnTo>
                      <a:pt x="197" y="63"/>
                    </a:lnTo>
                    <a:lnTo>
                      <a:pt x="190" y="62"/>
                    </a:lnTo>
                    <a:lnTo>
                      <a:pt x="190" y="60"/>
                    </a:lnTo>
                    <a:lnTo>
                      <a:pt x="189" y="60"/>
                    </a:lnTo>
                    <a:lnTo>
                      <a:pt x="189" y="56"/>
                    </a:lnTo>
                    <a:lnTo>
                      <a:pt x="190" y="55"/>
                    </a:lnTo>
                    <a:lnTo>
                      <a:pt x="193" y="41"/>
                    </a:lnTo>
                    <a:lnTo>
                      <a:pt x="193" y="38"/>
                    </a:lnTo>
                    <a:lnTo>
                      <a:pt x="184" y="40"/>
                    </a:lnTo>
                    <a:lnTo>
                      <a:pt x="173" y="34"/>
                    </a:lnTo>
                    <a:lnTo>
                      <a:pt x="172" y="34"/>
                    </a:lnTo>
                    <a:lnTo>
                      <a:pt x="170" y="31"/>
                    </a:lnTo>
                    <a:lnTo>
                      <a:pt x="168" y="28"/>
                    </a:lnTo>
                    <a:lnTo>
                      <a:pt x="161" y="16"/>
                    </a:lnTo>
                    <a:lnTo>
                      <a:pt x="159" y="14"/>
                    </a:lnTo>
                    <a:lnTo>
                      <a:pt x="141" y="0"/>
                    </a:lnTo>
                    <a:lnTo>
                      <a:pt x="133" y="0"/>
                    </a:lnTo>
                    <a:lnTo>
                      <a:pt x="131" y="2"/>
                    </a:lnTo>
                    <a:lnTo>
                      <a:pt x="129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86" name="Freeform 1018">
                <a:extLst>
                  <a:ext uri="{FF2B5EF4-FFF2-40B4-BE49-F238E27FC236}">
                    <a16:creationId xmlns:a16="http://schemas.microsoft.com/office/drawing/2014/main" id="{3C861989-A432-538B-B888-FFB13F2A6E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2" y="2539"/>
                <a:ext cx="124" cy="74"/>
              </a:xfrm>
              <a:custGeom>
                <a:avLst/>
                <a:gdLst>
                  <a:gd name="T0" fmla="*/ 428 w 498"/>
                  <a:gd name="T1" fmla="*/ 29 h 297"/>
                  <a:gd name="T2" fmla="*/ 394 w 498"/>
                  <a:gd name="T3" fmla="*/ 23 h 297"/>
                  <a:gd name="T4" fmla="*/ 370 w 498"/>
                  <a:gd name="T5" fmla="*/ 14 h 297"/>
                  <a:gd name="T6" fmla="*/ 285 w 498"/>
                  <a:gd name="T7" fmla="*/ 3 h 297"/>
                  <a:gd name="T8" fmla="*/ 224 w 498"/>
                  <a:gd name="T9" fmla="*/ 11 h 297"/>
                  <a:gd name="T10" fmla="*/ 222 w 498"/>
                  <a:gd name="T11" fmla="*/ 18 h 297"/>
                  <a:gd name="T12" fmla="*/ 164 w 498"/>
                  <a:gd name="T13" fmla="*/ 53 h 297"/>
                  <a:gd name="T14" fmla="*/ 149 w 498"/>
                  <a:gd name="T15" fmla="*/ 57 h 297"/>
                  <a:gd name="T16" fmla="*/ 120 w 498"/>
                  <a:gd name="T17" fmla="*/ 30 h 297"/>
                  <a:gd name="T18" fmla="*/ 114 w 498"/>
                  <a:gd name="T19" fmla="*/ 29 h 297"/>
                  <a:gd name="T20" fmla="*/ 103 w 498"/>
                  <a:gd name="T21" fmla="*/ 25 h 297"/>
                  <a:gd name="T22" fmla="*/ 67 w 498"/>
                  <a:gd name="T23" fmla="*/ 10 h 297"/>
                  <a:gd name="T24" fmla="*/ 56 w 498"/>
                  <a:gd name="T25" fmla="*/ 23 h 297"/>
                  <a:gd name="T26" fmla="*/ 47 w 498"/>
                  <a:gd name="T27" fmla="*/ 11 h 297"/>
                  <a:gd name="T28" fmla="*/ 44 w 498"/>
                  <a:gd name="T29" fmla="*/ 17 h 297"/>
                  <a:gd name="T30" fmla="*/ 17 w 498"/>
                  <a:gd name="T31" fmla="*/ 15 h 297"/>
                  <a:gd name="T32" fmla="*/ 14 w 498"/>
                  <a:gd name="T33" fmla="*/ 25 h 297"/>
                  <a:gd name="T34" fmla="*/ 22 w 498"/>
                  <a:gd name="T35" fmla="*/ 46 h 297"/>
                  <a:gd name="T36" fmla="*/ 3 w 498"/>
                  <a:gd name="T37" fmla="*/ 78 h 297"/>
                  <a:gd name="T38" fmla="*/ 1 w 498"/>
                  <a:gd name="T39" fmla="*/ 97 h 297"/>
                  <a:gd name="T40" fmla="*/ 8 w 498"/>
                  <a:gd name="T41" fmla="*/ 111 h 297"/>
                  <a:gd name="T42" fmla="*/ 17 w 498"/>
                  <a:gd name="T43" fmla="*/ 123 h 297"/>
                  <a:gd name="T44" fmla="*/ 23 w 498"/>
                  <a:gd name="T45" fmla="*/ 149 h 297"/>
                  <a:gd name="T46" fmla="*/ 18 w 498"/>
                  <a:gd name="T47" fmla="*/ 179 h 297"/>
                  <a:gd name="T48" fmla="*/ 36 w 498"/>
                  <a:gd name="T49" fmla="*/ 194 h 297"/>
                  <a:gd name="T50" fmla="*/ 41 w 498"/>
                  <a:gd name="T51" fmla="*/ 209 h 297"/>
                  <a:gd name="T52" fmla="*/ 33 w 498"/>
                  <a:gd name="T53" fmla="*/ 215 h 297"/>
                  <a:gd name="T54" fmla="*/ 27 w 498"/>
                  <a:gd name="T55" fmla="*/ 227 h 297"/>
                  <a:gd name="T56" fmla="*/ 29 w 498"/>
                  <a:gd name="T57" fmla="*/ 253 h 297"/>
                  <a:gd name="T58" fmla="*/ 51 w 498"/>
                  <a:gd name="T59" fmla="*/ 275 h 297"/>
                  <a:gd name="T60" fmla="*/ 74 w 498"/>
                  <a:gd name="T61" fmla="*/ 293 h 297"/>
                  <a:gd name="T62" fmla="*/ 89 w 498"/>
                  <a:gd name="T63" fmla="*/ 293 h 297"/>
                  <a:gd name="T64" fmla="*/ 114 w 498"/>
                  <a:gd name="T65" fmla="*/ 289 h 297"/>
                  <a:gd name="T66" fmla="*/ 151 w 498"/>
                  <a:gd name="T67" fmla="*/ 296 h 297"/>
                  <a:gd name="T68" fmla="*/ 205 w 498"/>
                  <a:gd name="T69" fmla="*/ 272 h 297"/>
                  <a:gd name="T70" fmla="*/ 213 w 498"/>
                  <a:gd name="T71" fmla="*/ 268 h 297"/>
                  <a:gd name="T72" fmla="*/ 255 w 498"/>
                  <a:gd name="T73" fmla="*/ 241 h 297"/>
                  <a:gd name="T74" fmla="*/ 268 w 498"/>
                  <a:gd name="T75" fmla="*/ 240 h 297"/>
                  <a:gd name="T76" fmla="*/ 281 w 498"/>
                  <a:gd name="T77" fmla="*/ 236 h 297"/>
                  <a:gd name="T78" fmla="*/ 303 w 498"/>
                  <a:gd name="T79" fmla="*/ 218 h 297"/>
                  <a:gd name="T80" fmla="*/ 325 w 498"/>
                  <a:gd name="T81" fmla="*/ 209 h 297"/>
                  <a:gd name="T82" fmla="*/ 341 w 498"/>
                  <a:gd name="T83" fmla="*/ 212 h 297"/>
                  <a:gd name="T84" fmla="*/ 371 w 498"/>
                  <a:gd name="T85" fmla="*/ 255 h 297"/>
                  <a:gd name="T86" fmla="*/ 406 w 498"/>
                  <a:gd name="T87" fmla="*/ 261 h 297"/>
                  <a:gd name="T88" fmla="*/ 430 w 498"/>
                  <a:gd name="T89" fmla="*/ 246 h 297"/>
                  <a:gd name="T90" fmla="*/ 456 w 498"/>
                  <a:gd name="T91" fmla="*/ 218 h 297"/>
                  <a:gd name="T92" fmla="*/ 448 w 498"/>
                  <a:gd name="T93" fmla="*/ 207 h 297"/>
                  <a:gd name="T94" fmla="*/ 473 w 498"/>
                  <a:gd name="T95" fmla="*/ 142 h 297"/>
                  <a:gd name="T96" fmla="*/ 482 w 498"/>
                  <a:gd name="T97" fmla="*/ 124 h 297"/>
                  <a:gd name="T98" fmla="*/ 479 w 498"/>
                  <a:gd name="T99" fmla="*/ 61 h 297"/>
                  <a:gd name="T100" fmla="*/ 475 w 498"/>
                  <a:gd name="T101" fmla="*/ 47 h 2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498" h="297">
                    <a:moveTo>
                      <a:pt x="454" y="37"/>
                    </a:moveTo>
                    <a:lnTo>
                      <a:pt x="448" y="33"/>
                    </a:lnTo>
                    <a:lnTo>
                      <a:pt x="438" y="32"/>
                    </a:lnTo>
                    <a:lnTo>
                      <a:pt x="428" y="29"/>
                    </a:lnTo>
                    <a:lnTo>
                      <a:pt x="427" y="29"/>
                    </a:lnTo>
                    <a:lnTo>
                      <a:pt x="417" y="30"/>
                    </a:lnTo>
                    <a:lnTo>
                      <a:pt x="405" y="30"/>
                    </a:lnTo>
                    <a:lnTo>
                      <a:pt x="394" y="23"/>
                    </a:lnTo>
                    <a:lnTo>
                      <a:pt x="384" y="18"/>
                    </a:lnTo>
                    <a:lnTo>
                      <a:pt x="375" y="17"/>
                    </a:lnTo>
                    <a:lnTo>
                      <a:pt x="371" y="14"/>
                    </a:lnTo>
                    <a:lnTo>
                      <a:pt x="370" y="14"/>
                    </a:lnTo>
                    <a:lnTo>
                      <a:pt x="370" y="13"/>
                    </a:lnTo>
                    <a:lnTo>
                      <a:pt x="315" y="7"/>
                    </a:lnTo>
                    <a:lnTo>
                      <a:pt x="312" y="7"/>
                    </a:lnTo>
                    <a:lnTo>
                      <a:pt x="285" y="3"/>
                    </a:lnTo>
                    <a:lnTo>
                      <a:pt x="276" y="0"/>
                    </a:lnTo>
                    <a:lnTo>
                      <a:pt x="248" y="0"/>
                    </a:lnTo>
                    <a:lnTo>
                      <a:pt x="237" y="4"/>
                    </a:lnTo>
                    <a:lnTo>
                      <a:pt x="224" y="11"/>
                    </a:lnTo>
                    <a:lnTo>
                      <a:pt x="223" y="13"/>
                    </a:lnTo>
                    <a:lnTo>
                      <a:pt x="223" y="15"/>
                    </a:lnTo>
                    <a:lnTo>
                      <a:pt x="222" y="17"/>
                    </a:lnTo>
                    <a:lnTo>
                      <a:pt x="222" y="18"/>
                    </a:lnTo>
                    <a:lnTo>
                      <a:pt x="219" y="18"/>
                    </a:lnTo>
                    <a:lnTo>
                      <a:pt x="197" y="40"/>
                    </a:lnTo>
                    <a:lnTo>
                      <a:pt x="187" y="46"/>
                    </a:lnTo>
                    <a:lnTo>
                      <a:pt x="164" y="53"/>
                    </a:lnTo>
                    <a:lnTo>
                      <a:pt x="153" y="54"/>
                    </a:lnTo>
                    <a:lnTo>
                      <a:pt x="153" y="56"/>
                    </a:lnTo>
                    <a:lnTo>
                      <a:pt x="152" y="56"/>
                    </a:lnTo>
                    <a:lnTo>
                      <a:pt x="149" y="57"/>
                    </a:lnTo>
                    <a:lnTo>
                      <a:pt x="148" y="57"/>
                    </a:lnTo>
                    <a:lnTo>
                      <a:pt x="145" y="56"/>
                    </a:lnTo>
                    <a:lnTo>
                      <a:pt x="124" y="32"/>
                    </a:lnTo>
                    <a:lnTo>
                      <a:pt x="120" y="30"/>
                    </a:lnTo>
                    <a:lnTo>
                      <a:pt x="118" y="30"/>
                    </a:lnTo>
                    <a:lnTo>
                      <a:pt x="117" y="32"/>
                    </a:lnTo>
                    <a:lnTo>
                      <a:pt x="113" y="32"/>
                    </a:lnTo>
                    <a:lnTo>
                      <a:pt x="114" y="29"/>
                    </a:lnTo>
                    <a:lnTo>
                      <a:pt x="114" y="28"/>
                    </a:lnTo>
                    <a:lnTo>
                      <a:pt x="110" y="26"/>
                    </a:lnTo>
                    <a:lnTo>
                      <a:pt x="106" y="26"/>
                    </a:lnTo>
                    <a:lnTo>
                      <a:pt x="103" y="25"/>
                    </a:lnTo>
                    <a:lnTo>
                      <a:pt x="100" y="25"/>
                    </a:lnTo>
                    <a:lnTo>
                      <a:pt x="100" y="23"/>
                    </a:lnTo>
                    <a:lnTo>
                      <a:pt x="78" y="10"/>
                    </a:lnTo>
                    <a:lnTo>
                      <a:pt x="67" y="10"/>
                    </a:lnTo>
                    <a:lnTo>
                      <a:pt x="64" y="13"/>
                    </a:lnTo>
                    <a:lnTo>
                      <a:pt x="63" y="17"/>
                    </a:lnTo>
                    <a:lnTo>
                      <a:pt x="60" y="21"/>
                    </a:lnTo>
                    <a:lnTo>
                      <a:pt x="56" y="23"/>
                    </a:lnTo>
                    <a:lnTo>
                      <a:pt x="53" y="23"/>
                    </a:lnTo>
                    <a:lnTo>
                      <a:pt x="51" y="21"/>
                    </a:lnTo>
                    <a:lnTo>
                      <a:pt x="51" y="15"/>
                    </a:lnTo>
                    <a:lnTo>
                      <a:pt x="47" y="11"/>
                    </a:lnTo>
                    <a:lnTo>
                      <a:pt x="47" y="14"/>
                    </a:lnTo>
                    <a:lnTo>
                      <a:pt x="46" y="15"/>
                    </a:lnTo>
                    <a:lnTo>
                      <a:pt x="46" y="17"/>
                    </a:lnTo>
                    <a:lnTo>
                      <a:pt x="44" y="17"/>
                    </a:lnTo>
                    <a:lnTo>
                      <a:pt x="43" y="18"/>
                    </a:lnTo>
                    <a:lnTo>
                      <a:pt x="39" y="18"/>
                    </a:lnTo>
                    <a:lnTo>
                      <a:pt x="37" y="17"/>
                    </a:lnTo>
                    <a:lnTo>
                      <a:pt x="17" y="15"/>
                    </a:lnTo>
                    <a:lnTo>
                      <a:pt x="17" y="17"/>
                    </a:lnTo>
                    <a:lnTo>
                      <a:pt x="15" y="17"/>
                    </a:lnTo>
                    <a:lnTo>
                      <a:pt x="14" y="18"/>
                    </a:lnTo>
                    <a:lnTo>
                      <a:pt x="14" y="25"/>
                    </a:lnTo>
                    <a:lnTo>
                      <a:pt x="15" y="32"/>
                    </a:lnTo>
                    <a:lnTo>
                      <a:pt x="15" y="33"/>
                    </a:lnTo>
                    <a:lnTo>
                      <a:pt x="18" y="42"/>
                    </a:lnTo>
                    <a:lnTo>
                      <a:pt x="22" y="46"/>
                    </a:lnTo>
                    <a:lnTo>
                      <a:pt x="22" y="59"/>
                    </a:lnTo>
                    <a:lnTo>
                      <a:pt x="18" y="61"/>
                    </a:lnTo>
                    <a:lnTo>
                      <a:pt x="14" y="64"/>
                    </a:lnTo>
                    <a:lnTo>
                      <a:pt x="3" y="78"/>
                    </a:lnTo>
                    <a:lnTo>
                      <a:pt x="1" y="80"/>
                    </a:lnTo>
                    <a:lnTo>
                      <a:pt x="0" y="86"/>
                    </a:lnTo>
                    <a:lnTo>
                      <a:pt x="0" y="95"/>
                    </a:lnTo>
                    <a:lnTo>
                      <a:pt x="1" y="97"/>
                    </a:lnTo>
                    <a:lnTo>
                      <a:pt x="1" y="99"/>
                    </a:lnTo>
                    <a:lnTo>
                      <a:pt x="3" y="102"/>
                    </a:lnTo>
                    <a:lnTo>
                      <a:pt x="4" y="103"/>
                    </a:lnTo>
                    <a:lnTo>
                      <a:pt x="8" y="111"/>
                    </a:lnTo>
                    <a:lnTo>
                      <a:pt x="14" y="117"/>
                    </a:lnTo>
                    <a:lnTo>
                      <a:pt x="15" y="120"/>
                    </a:lnTo>
                    <a:lnTo>
                      <a:pt x="17" y="120"/>
                    </a:lnTo>
                    <a:lnTo>
                      <a:pt x="17" y="123"/>
                    </a:lnTo>
                    <a:lnTo>
                      <a:pt x="19" y="128"/>
                    </a:lnTo>
                    <a:lnTo>
                      <a:pt x="19" y="131"/>
                    </a:lnTo>
                    <a:lnTo>
                      <a:pt x="22" y="137"/>
                    </a:lnTo>
                    <a:lnTo>
                      <a:pt x="23" y="149"/>
                    </a:lnTo>
                    <a:lnTo>
                      <a:pt x="19" y="167"/>
                    </a:lnTo>
                    <a:lnTo>
                      <a:pt x="19" y="173"/>
                    </a:lnTo>
                    <a:lnTo>
                      <a:pt x="18" y="173"/>
                    </a:lnTo>
                    <a:lnTo>
                      <a:pt x="18" y="179"/>
                    </a:lnTo>
                    <a:lnTo>
                      <a:pt x="19" y="180"/>
                    </a:lnTo>
                    <a:lnTo>
                      <a:pt x="27" y="186"/>
                    </a:lnTo>
                    <a:lnTo>
                      <a:pt x="33" y="193"/>
                    </a:lnTo>
                    <a:lnTo>
                      <a:pt x="36" y="194"/>
                    </a:lnTo>
                    <a:lnTo>
                      <a:pt x="40" y="197"/>
                    </a:lnTo>
                    <a:lnTo>
                      <a:pt x="43" y="201"/>
                    </a:lnTo>
                    <a:lnTo>
                      <a:pt x="43" y="208"/>
                    </a:lnTo>
                    <a:lnTo>
                      <a:pt x="41" y="209"/>
                    </a:lnTo>
                    <a:lnTo>
                      <a:pt x="39" y="214"/>
                    </a:lnTo>
                    <a:lnTo>
                      <a:pt x="36" y="216"/>
                    </a:lnTo>
                    <a:lnTo>
                      <a:pt x="34" y="216"/>
                    </a:lnTo>
                    <a:lnTo>
                      <a:pt x="33" y="215"/>
                    </a:lnTo>
                    <a:lnTo>
                      <a:pt x="32" y="215"/>
                    </a:lnTo>
                    <a:lnTo>
                      <a:pt x="29" y="216"/>
                    </a:lnTo>
                    <a:lnTo>
                      <a:pt x="27" y="220"/>
                    </a:lnTo>
                    <a:lnTo>
                      <a:pt x="27" y="227"/>
                    </a:lnTo>
                    <a:lnTo>
                      <a:pt x="26" y="230"/>
                    </a:lnTo>
                    <a:lnTo>
                      <a:pt x="26" y="247"/>
                    </a:lnTo>
                    <a:lnTo>
                      <a:pt x="27" y="248"/>
                    </a:lnTo>
                    <a:lnTo>
                      <a:pt x="29" y="253"/>
                    </a:lnTo>
                    <a:lnTo>
                      <a:pt x="33" y="261"/>
                    </a:lnTo>
                    <a:lnTo>
                      <a:pt x="39" y="267"/>
                    </a:lnTo>
                    <a:lnTo>
                      <a:pt x="50" y="275"/>
                    </a:lnTo>
                    <a:lnTo>
                      <a:pt x="51" y="275"/>
                    </a:lnTo>
                    <a:lnTo>
                      <a:pt x="54" y="276"/>
                    </a:lnTo>
                    <a:lnTo>
                      <a:pt x="63" y="282"/>
                    </a:lnTo>
                    <a:lnTo>
                      <a:pt x="67" y="287"/>
                    </a:lnTo>
                    <a:lnTo>
                      <a:pt x="74" y="293"/>
                    </a:lnTo>
                    <a:lnTo>
                      <a:pt x="75" y="296"/>
                    </a:lnTo>
                    <a:lnTo>
                      <a:pt x="78" y="297"/>
                    </a:lnTo>
                    <a:lnTo>
                      <a:pt x="79" y="297"/>
                    </a:lnTo>
                    <a:lnTo>
                      <a:pt x="89" y="293"/>
                    </a:lnTo>
                    <a:lnTo>
                      <a:pt x="94" y="293"/>
                    </a:lnTo>
                    <a:lnTo>
                      <a:pt x="103" y="292"/>
                    </a:lnTo>
                    <a:lnTo>
                      <a:pt x="111" y="289"/>
                    </a:lnTo>
                    <a:lnTo>
                      <a:pt x="114" y="289"/>
                    </a:lnTo>
                    <a:lnTo>
                      <a:pt x="116" y="287"/>
                    </a:lnTo>
                    <a:lnTo>
                      <a:pt x="148" y="276"/>
                    </a:lnTo>
                    <a:lnTo>
                      <a:pt x="151" y="276"/>
                    </a:lnTo>
                    <a:lnTo>
                      <a:pt x="151" y="296"/>
                    </a:lnTo>
                    <a:lnTo>
                      <a:pt x="178" y="297"/>
                    </a:lnTo>
                    <a:lnTo>
                      <a:pt x="192" y="287"/>
                    </a:lnTo>
                    <a:lnTo>
                      <a:pt x="205" y="274"/>
                    </a:lnTo>
                    <a:lnTo>
                      <a:pt x="205" y="272"/>
                    </a:lnTo>
                    <a:lnTo>
                      <a:pt x="206" y="272"/>
                    </a:lnTo>
                    <a:lnTo>
                      <a:pt x="209" y="271"/>
                    </a:lnTo>
                    <a:lnTo>
                      <a:pt x="211" y="269"/>
                    </a:lnTo>
                    <a:lnTo>
                      <a:pt x="213" y="268"/>
                    </a:lnTo>
                    <a:lnTo>
                      <a:pt x="218" y="265"/>
                    </a:lnTo>
                    <a:lnTo>
                      <a:pt x="223" y="264"/>
                    </a:lnTo>
                    <a:lnTo>
                      <a:pt x="238" y="250"/>
                    </a:lnTo>
                    <a:lnTo>
                      <a:pt x="255" y="241"/>
                    </a:lnTo>
                    <a:lnTo>
                      <a:pt x="257" y="240"/>
                    </a:lnTo>
                    <a:lnTo>
                      <a:pt x="262" y="239"/>
                    </a:lnTo>
                    <a:lnTo>
                      <a:pt x="264" y="239"/>
                    </a:lnTo>
                    <a:lnTo>
                      <a:pt x="268" y="240"/>
                    </a:lnTo>
                    <a:lnTo>
                      <a:pt x="278" y="239"/>
                    </a:lnTo>
                    <a:lnTo>
                      <a:pt x="278" y="237"/>
                    </a:lnTo>
                    <a:lnTo>
                      <a:pt x="279" y="237"/>
                    </a:lnTo>
                    <a:lnTo>
                      <a:pt x="281" y="236"/>
                    </a:lnTo>
                    <a:lnTo>
                      <a:pt x="282" y="231"/>
                    </a:lnTo>
                    <a:lnTo>
                      <a:pt x="298" y="224"/>
                    </a:lnTo>
                    <a:lnTo>
                      <a:pt x="301" y="222"/>
                    </a:lnTo>
                    <a:lnTo>
                      <a:pt x="303" y="218"/>
                    </a:lnTo>
                    <a:lnTo>
                      <a:pt x="310" y="211"/>
                    </a:lnTo>
                    <a:lnTo>
                      <a:pt x="311" y="211"/>
                    </a:lnTo>
                    <a:lnTo>
                      <a:pt x="314" y="209"/>
                    </a:lnTo>
                    <a:lnTo>
                      <a:pt x="325" y="209"/>
                    </a:lnTo>
                    <a:lnTo>
                      <a:pt x="328" y="211"/>
                    </a:lnTo>
                    <a:lnTo>
                      <a:pt x="331" y="211"/>
                    </a:lnTo>
                    <a:lnTo>
                      <a:pt x="338" y="212"/>
                    </a:lnTo>
                    <a:lnTo>
                      <a:pt x="341" y="212"/>
                    </a:lnTo>
                    <a:lnTo>
                      <a:pt x="342" y="218"/>
                    </a:lnTo>
                    <a:lnTo>
                      <a:pt x="356" y="253"/>
                    </a:lnTo>
                    <a:lnTo>
                      <a:pt x="357" y="254"/>
                    </a:lnTo>
                    <a:lnTo>
                      <a:pt x="371" y="255"/>
                    </a:lnTo>
                    <a:lnTo>
                      <a:pt x="371" y="254"/>
                    </a:lnTo>
                    <a:lnTo>
                      <a:pt x="398" y="253"/>
                    </a:lnTo>
                    <a:lnTo>
                      <a:pt x="403" y="262"/>
                    </a:lnTo>
                    <a:lnTo>
                      <a:pt x="406" y="261"/>
                    </a:lnTo>
                    <a:lnTo>
                      <a:pt x="409" y="258"/>
                    </a:lnTo>
                    <a:lnTo>
                      <a:pt x="428" y="247"/>
                    </a:lnTo>
                    <a:lnTo>
                      <a:pt x="428" y="246"/>
                    </a:lnTo>
                    <a:lnTo>
                      <a:pt x="430" y="246"/>
                    </a:lnTo>
                    <a:lnTo>
                      <a:pt x="439" y="239"/>
                    </a:lnTo>
                    <a:lnTo>
                      <a:pt x="452" y="233"/>
                    </a:lnTo>
                    <a:lnTo>
                      <a:pt x="456" y="230"/>
                    </a:lnTo>
                    <a:lnTo>
                      <a:pt x="456" y="218"/>
                    </a:lnTo>
                    <a:lnTo>
                      <a:pt x="454" y="214"/>
                    </a:lnTo>
                    <a:lnTo>
                      <a:pt x="451" y="214"/>
                    </a:lnTo>
                    <a:lnTo>
                      <a:pt x="449" y="208"/>
                    </a:lnTo>
                    <a:lnTo>
                      <a:pt x="448" y="207"/>
                    </a:lnTo>
                    <a:lnTo>
                      <a:pt x="448" y="200"/>
                    </a:lnTo>
                    <a:lnTo>
                      <a:pt x="459" y="184"/>
                    </a:lnTo>
                    <a:lnTo>
                      <a:pt x="466" y="180"/>
                    </a:lnTo>
                    <a:lnTo>
                      <a:pt x="473" y="142"/>
                    </a:lnTo>
                    <a:lnTo>
                      <a:pt x="473" y="137"/>
                    </a:lnTo>
                    <a:lnTo>
                      <a:pt x="480" y="126"/>
                    </a:lnTo>
                    <a:lnTo>
                      <a:pt x="482" y="126"/>
                    </a:lnTo>
                    <a:lnTo>
                      <a:pt x="482" y="124"/>
                    </a:lnTo>
                    <a:lnTo>
                      <a:pt x="483" y="121"/>
                    </a:lnTo>
                    <a:lnTo>
                      <a:pt x="497" y="107"/>
                    </a:lnTo>
                    <a:lnTo>
                      <a:pt x="498" y="104"/>
                    </a:lnTo>
                    <a:lnTo>
                      <a:pt x="479" y="61"/>
                    </a:lnTo>
                    <a:lnTo>
                      <a:pt x="477" y="50"/>
                    </a:lnTo>
                    <a:lnTo>
                      <a:pt x="476" y="50"/>
                    </a:lnTo>
                    <a:lnTo>
                      <a:pt x="475" y="49"/>
                    </a:lnTo>
                    <a:lnTo>
                      <a:pt x="475" y="47"/>
                    </a:lnTo>
                    <a:lnTo>
                      <a:pt x="468" y="47"/>
                    </a:lnTo>
                    <a:lnTo>
                      <a:pt x="461" y="44"/>
                    </a:lnTo>
                    <a:lnTo>
                      <a:pt x="454" y="3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87" name="Freeform 1019">
                <a:extLst>
                  <a:ext uri="{FF2B5EF4-FFF2-40B4-BE49-F238E27FC236}">
                    <a16:creationId xmlns:a16="http://schemas.microsoft.com/office/drawing/2014/main" id="{210968E3-CDEE-C19D-8629-59BEE34BDA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1" y="2591"/>
                <a:ext cx="137" cy="98"/>
              </a:xfrm>
              <a:custGeom>
                <a:avLst/>
                <a:gdLst>
                  <a:gd name="T0" fmla="*/ 499 w 546"/>
                  <a:gd name="T1" fmla="*/ 99 h 390"/>
                  <a:gd name="T2" fmla="*/ 467 w 546"/>
                  <a:gd name="T3" fmla="*/ 109 h 390"/>
                  <a:gd name="T4" fmla="*/ 445 w 546"/>
                  <a:gd name="T5" fmla="*/ 55 h 390"/>
                  <a:gd name="T6" fmla="*/ 397 w 546"/>
                  <a:gd name="T7" fmla="*/ 45 h 390"/>
                  <a:gd name="T8" fmla="*/ 371 w 546"/>
                  <a:gd name="T9" fmla="*/ 2 h 390"/>
                  <a:gd name="T10" fmla="*/ 350 w 546"/>
                  <a:gd name="T11" fmla="*/ 2 h 390"/>
                  <a:gd name="T12" fmla="*/ 321 w 546"/>
                  <a:gd name="T13" fmla="*/ 27 h 390"/>
                  <a:gd name="T14" fmla="*/ 304 w 546"/>
                  <a:gd name="T15" fmla="*/ 30 h 390"/>
                  <a:gd name="T16" fmla="*/ 263 w 546"/>
                  <a:gd name="T17" fmla="*/ 55 h 390"/>
                  <a:gd name="T18" fmla="*/ 246 w 546"/>
                  <a:gd name="T19" fmla="*/ 63 h 390"/>
                  <a:gd name="T20" fmla="*/ 191 w 546"/>
                  <a:gd name="T21" fmla="*/ 87 h 390"/>
                  <a:gd name="T22" fmla="*/ 151 w 546"/>
                  <a:gd name="T23" fmla="*/ 80 h 390"/>
                  <a:gd name="T24" fmla="*/ 118 w 546"/>
                  <a:gd name="T25" fmla="*/ 88 h 390"/>
                  <a:gd name="T26" fmla="*/ 94 w 546"/>
                  <a:gd name="T27" fmla="*/ 67 h 390"/>
                  <a:gd name="T28" fmla="*/ 73 w 546"/>
                  <a:gd name="T29" fmla="*/ 91 h 390"/>
                  <a:gd name="T30" fmla="*/ 83 w 546"/>
                  <a:gd name="T31" fmla="*/ 109 h 390"/>
                  <a:gd name="T32" fmla="*/ 90 w 546"/>
                  <a:gd name="T33" fmla="*/ 115 h 390"/>
                  <a:gd name="T34" fmla="*/ 100 w 546"/>
                  <a:gd name="T35" fmla="*/ 105 h 390"/>
                  <a:gd name="T36" fmla="*/ 103 w 546"/>
                  <a:gd name="T37" fmla="*/ 112 h 390"/>
                  <a:gd name="T38" fmla="*/ 101 w 546"/>
                  <a:gd name="T39" fmla="*/ 140 h 390"/>
                  <a:gd name="T40" fmla="*/ 132 w 546"/>
                  <a:gd name="T41" fmla="*/ 157 h 390"/>
                  <a:gd name="T42" fmla="*/ 112 w 546"/>
                  <a:gd name="T43" fmla="*/ 178 h 390"/>
                  <a:gd name="T44" fmla="*/ 80 w 546"/>
                  <a:gd name="T45" fmla="*/ 178 h 390"/>
                  <a:gd name="T46" fmla="*/ 74 w 546"/>
                  <a:gd name="T47" fmla="*/ 187 h 390"/>
                  <a:gd name="T48" fmla="*/ 90 w 546"/>
                  <a:gd name="T49" fmla="*/ 207 h 390"/>
                  <a:gd name="T50" fmla="*/ 111 w 546"/>
                  <a:gd name="T51" fmla="*/ 217 h 390"/>
                  <a:gd name="T52" fmla="*/ 101 w 546"/>
                  <a:gd name="T53" fmla="*/ 257 h 390"/>
                  <a:gd name="T54" fmla="*/ 100 w 546"/>
                  <a:gd name="T55" fmla="*/ 278 h 390"/>
                  <a:gd name="T56" fmla="*/ 54 w 546"/>
                  <a:gd name="T57" fmla="*/ 285 h 390"/>
                  <a:gd name="T58" fmla="*/ 40 w 546"/>
                  <a:gd name="T59" fmla="*/ 312 h 390"/>
                  <a:gd name="T60" fmla="*/ 21 w 546"/>
                  <a:gd name="T61" fmla="*/ 326 h 390"/>
                  <a:gd name="T62" fmla="*/ 0 w 546"/>
                  <a:gd name="T63" fmla="*/ 345 h 390"/>
                  <a:gd name="T64" fmla="*/ 17 w 546"/>
                  <a:gd name="T65" fmla="*/ 353 h 390"/>
                  <a:gd name="T66" fmla="*/ 27 w 546"/>
                  <a:gd name="T67" fmla="*/ 345 h 390"/>
                  <a:gd name="T68" fmla="*/ 43 w 546"/>
                  <a:gd name="T69" fmla="*/ 358 h 390"/>
                  <a:gd name="T70" fmla="*/ 72 w 546"/>
                  <a:gd name="T71" fmla="*/ 367 h 390"/>
                  <a:gd name="T72" fmla="*/ 91 w 546"/>
                  <a:gd name="T73" fmla="*/ 372 h 390"/>
                  <a:gd name="T74" fmla="*/ 104 w 546"/>
                  <a:gd name="T75" fmla="*/ 370 h 390"/>
                  <a:gd name="T76" fmla="*/ 111 w 546"/>
                  <a:gd name="T77" fmla="*/ 390 h 390"/>
                  <a:gd name="T78" fmla="*/ 125 w 546"/>
                  <a:gd name="T79" fmla="*/ 386 h 390"/>
                  <a:gd name="T80" fmla="*/ 144 w 546"/>
                  <a:gd name="T81" fmla="*/ 370 h 390"/>
                  <a:gd name="T82" fmla="*/ 165 w 546"/>
                  <a:gd name="T83" fmla="*/ 340 h 390"/>
                  <a:gd name="T84" fmla="*/ 196 w 546"/>
                  <a:gd name="T85" fmla="*/ 367 h 390"/>
                  <a:gd name="T86" fmla="*/ 213 w 546"/>
                  <a:gd name="T87" fmla="*/ 372 h 390"/>
                  <a:gd name="T88" fmla="*/ 266 w 546"/>
                  <a:gd name="T89" fmla="*/ 345 h 390"/>
                  <a:gd name="T90" fmla="*/ 271 w 546"/>
                  <a:gd name="T91" fmla="*/ 337 h 390"/>
                  <a:gd name="T92" fmla="*/ 331 w 546"/>
                  <a:gd name="T93" fmla="*/ 337 h 390"/>
                  <a:gd name="T94" fmla="*/ 344 w 546"/>
                  <a:gd name="T95" fmla="*/ 346 h 390"/>
                  <a:gd name="T96" fmla="*/ 357 w 546"/>
                  <a:gd name="T97" fmla="*/ 330 h 390"/>
                  <a:gd name="T98" fmla="*/ 361 w 546"/>
                  <a:gd name="T99" fmla="*/ 260 h 390"/>
                  <a:gd name="T100" fmla="*/ 388 w 546"/>
                  <a:gd name="T101" fmla="*/ 263 h 390"/>
                  <a:gd name="T102" fmla="*/ 432 w 546"/>
                  <a:gd name="T103" fmla="*/ 224 h 390"/>
                  <a:gd name="T104" fmla="*/ 460 w 546"/>
                  <a:gd name="T105" fmla="*/ 190 h 390"/>
                  <a:gd name="T106" fmla="*/ 484 w 546"/>
                  <a:gd name="T107" fmla="*/ 221 h 390"/>
                  <a:gd name="T108" fmla="*/ 503 w 546"/>
                  <a:gd name="T109" fmla="*/ 190 h 390"/>
                  <a:gd name="T110" fmla="*/ 528 w 546"/>
                  <a:gd name="T111" fmla="*/ 173 h 390"/>
                  <a:gd name="T112" fmla="*/ 537 w 546"/>
                  <a:gd name="T113" fmla="*/ 133 h 390"/>
                  <a:gd name="T114" fmla="*/ 546 w 546"/>
                  <a:gd name="T115" fmla="*/ 81 h 3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546" h="390">
                    <a:moveTo>
                      <a:pt x="546" y="81"/>
                    </a:moveTo>
                    <a:lnTo>
                      <a:pt x="544" y="78"/>
                    </a:lnTo>
                    <a:lnTo>
                      <a:pt x="530" y="78"/>
                    </a:lnTo>
                    <a:lnTo>
                      <a:pt x="512" y="94"/>
                    </a:lnTo>
                    <a:lnTo>
                      <a:pt x="499" y="99"/>
                    </a:lnTo>
                    <a:lnTo>
                      <a:pt x="486" y="101"/>
                    </a:lnTo>
                    <a:lnTo>
                      <a:pt x="481" y="101"/>
                    </a:lnTo>
                    <a:lnTo>
                      <a:pt x="475" y="105"/>
                    </a:lnTo>
                    <a:lnTo>
                      <a:pt x="471" y="106"/>
                    </a:lnTo>
                    <a:lnTo>
                      <a:pt x="467" y="109"/>
                    </a:lnTo>
                    <a:lnTo>
                      <a:pt x="464" y="106"/>
                    </a:lnTo>
                    <a:lnTo>
                      <a:pt x="460" y="98"/>
                    </a:lnTo>
                    <a:lnTo>
                      <a:pt x="456" y="90"/>
                    </a:lnTo>
                    <a:lnTo>
                      <a:pt x="456" y="84"/>
                    </a:lnTo>
                    <a:lnTo>
                      <a:pt x="445" y="55"/>
                    </a:lnTo>
                    <a:lnTo>
                      <a:pt x="443" y="53"/>
                    </a:lnTo>
                    <a:lnTo>
                      <a:pt x="438" y="44"/>
                    </a:lnTo>
                    <a:lnTo>
                      <a:pt x="411" y="45"/>
                    </a:lnTo>
                    <a:lnTo>
                      <a:pt x="411" y="46"/>
                    </a:lnTo>
                    <a:lnTo>
                      <a:pt x="397" y="45"/>
                    </a:lnTo>
                    <a:lnTo>
                      <a:pt x="396" y="44"/>
                    </a:lnTo>
                    <a:lnTo>
                      <a:pt x="382" y="9"/>
                    </a:lnTo>
                    <a:lnTo>
                      <a:pt x="381" y="3"/>
                    </a:lnTo>
                    <a:lnTo>
                      <a:pt x="378" y="3"/>
                    </a:lnTo>
                    <a:lnTo>
                      <a:pt x="371" y="2"/>
                    </a:lnTo>
                    <a:lnTo>
                      <a:pt x="368" y="2"/>
                    </a:lnTo>
                    <a:lnTo>
                      <a:pt x="365" y="0"/>
                    </a:lnTo>
                    <a:lnTo>
                      <a:pt x="354" y="0"/>
                    </a:lnTo>
                    <a:lnTo>
                      <a:pt x="351" y="2"/>
                    </a:lnTo>
                    <a:lnTo>
                      <a:pt x="350" y="2"/>
                    </a:lnTo>
                    <a:lnTo>
                      <a:pt x="343" y="9"/>
                    </a:lnTo>
                    <a:lnTo>
                      <a:pt x="341" y="13"/>
                    </a:lnTo>
                    <a:lnTo>
                      <a:pt x="338" y="15"/>
                    </a:lnTo>
                    <a:lnTo>
                      <a:pt x="322" y="22"/>
                    </a:lnTo>
                    <a:lnTo>
                      <a:pt x="321" y="27"/>
                    </a:lnTo>
                    <a:lnTo>
                      <a:pt x="319" y="28"/>
                    </a:lnTo>
                    <a:lnTo>
                      <a:pt x="318" y="28"/>
                    </a:lnTo>
                    <a:lnTo>
                      <a:pt x="318" y="30"/>
                    </a:lnTo>
                    <a:lnTo>
                      <a:pt x="308" y="31"/>
                    </a:lnTo>
                    <a:lnTo>
                      <a:pt x="304" y="30"/>
                    </a:lnTo>
                    <a:lnTo>
                      <a:pt x="302" y="30"/>
                    </a:lnTo>
                    <a:lnTo>
                      <a:pt x="297" y="31"/>
                    </a:lnTo>
                    <a:lnTo>
                      <a:pt x="295" y="32"/>
                    </a:lnTo>
                    <a:lnTo>
                      <a:pt x="278" y="41"/>
                    </a:lnTo>
                    <a:lnTo>
                      <a:pt x="263" y="55"/>
                    </a:lnTo>
                    <a:lnTo>
                      <a:pt x="258" y="56"/>
                    </a:lnTo>
                    <a:lnTo>
                      <a:pt x="253" y="59"/>
                    </a:lnTo>
                    <a:lnTo>
                      <a:pt x="251" y="60"/>
                    </a:lnTo>
                    <a:lnTo>
                      <a:pt x="249" y="62"/>
                    </a:lnTo>
                    <a:lnTo>
                      <a:pt x="246" y="63"/>
                    </a:lnTo>
                    <a:lnTo>
                      <a:pt x="245" y="63"/>
                    </a:lnTo>
                    <a:lnTo>
                      <a:pt x="245" y="65"/>
                    </a:lnTo>
                    <a:lnTo>
                      <a:pt x="232" y="78"/>
                    </a:lnTo>
                    <a:lnTo>
                      <a:pt x="218" y="88"/>
                    </a:lnTo>
                    <a:lnTo>
                      <a:pt x="191" y="87"/>
                    </a:lnTo>
                    <a:lnTo>
                      <a:pt x="191" y="67"/>
                    </a:lnTo>
                    <a:lnTo>
                      <a:pt x="188" y="67"/>
                    </a:lnTo>
                    <a:lnTo>
                      <a:pt x="156" y="78"/>
                    </a:lnTo>
                    <a:lnTo>
                      <a:pt x="154" y="80"/>
                    </a:lnTo>
                    <a:lnTo>
                      <a:pt x="151" y="80"/>
                    </a:lnTo>
                    <a:lnTo>
                      <a:pt x="143" y="83"/>
                    </a:lnTo>
                    <a:lnTo>
                      <a:pt x="134" y="84"/>
                    </a:lnTo>
                    <a:lnTo>
                      <a:pt x="129" y="84"/>
                    </a:lnTo>
                    <a:lnTo>
                      <a:pt x="119" y="88"/>
                    </a:lnTo>
                    <a:lnTo>
                      <a:pt x="118" y="88"/>
                    </a:lnTo>
                    <a:lnTo>
                      <a:pt x="115" y="87"/>
                    </a:lnTo>
                    <a:lnTo>
                      <a:pt x="114" y="84"/>
                    </a:lnTo>
                    <a:lnTo>
                      <a:pt x="107" y="78"/>
                    </a:lnTo>
                    <a:lnTo>
                      <a:pt x="103" y="73"/>
                    </a:lnTo>
                    <a:lnTo>
                      <a:pt x="94" y="67"/>
                    </a:lnTo>
                    <a:lnTo>
                      <a:pt x="72" y="81"/>
                    </a:lnTo>
                    <a:lnTo>
                      <a:pt x="62" y="85"/>
                    </a:lnTo>
                    <a:lnTo>
                      <a:pt x="62" y="87"/>
                    </a:lnTo>
                    <a:lnTo>
                      <a:pt x="67" y="90"/>
                    </a:lnTo>
                    <a:lnTo>
                      <a:pt x="73" y="91"/>
                    </a:lnTo>
                    <a:lnTo>
                      <a:pt x="73" y="92"/>
                    </a:lnTo>
                    <a:lnTo>
                      <a:pt x="74" y="92"/>
                    </a:lnTo>
                    <a:lnTo>
                      <a:pt x="76" y="91"/>
                    </a:lnTo>
                    <a:lnTo>
                      <a:pt x="81" y="99"/>
                    </a:lnTo>
                    <a:lnTo>
                      <a:pt x="83" y="109"/>
                    </a:lnTo>
                    <a:lnTo>
                      <a:pt x="81" y="111"/>
                    </a:lnTo>
                    <a:lnTo>
                      <a:pt x="83" y="112"/>
                    </a:lnTo>
                    <a:lnTo>
                      <a:pt x="83" y="113"/>
                    </a:lnTo>
                    <a:lnTo>
                      <a:pt x="84" y="115"/>
                    </a:lnTo>
                    <a:lnTo>
                      <a:pt x="90" y="115"/>
                    </a:lnTo>
                    <a:lnTo>
                      <a:pt x="96" y="113"/>
                    </a:lnTo>
                    <a:lnTo>
                      <a:pt x="96" y="112"/>
                    </a:lnTo>
                    <a:lnTo>
                      <a:pt x="94" y="109"/>
                    </a:lnTo>
                    <a:lnTo>
                      <a:pt x="98" y="106"/>
                    </a:lnTo>
                    <a:lnTo>
                      <a:pt x="100" y="105"/>
                    </a:lnTo>
                    <a:lnTo>
                      <a:pt x="103" y="105"/>
                    </a:lnTo>
                    <a:lnTo>
                      <a:pt x="103" y="108"/>
                    </a:lnTo>
                    <a:lnTo>
                      <a:pt x="101" y="109"/>
                    </a:lnTo>
                    <a:lnTo>
                      <a:pt x="101" y="111"/>
                    </a:lnTo>
                    <a:lnTo>
                      <a:pt x="103" y="112"/>
                    </a:lnTo>
                    <a:lnTo>
                      <a:pt x="104" y="123"/>
                    </a:lnTo>
                    <a:lnTo>
                      <a:pt x="103" y="133"/>
                    </a:lnTo>
                    <a:lnTo>
                      <a:pt x="100" y="139"/>
                    </a:lnTo>
                    <a:lnTo>
                      <a:pt x="100" y="140"/>
                    </a:lnTo>
                    <a:lnTo>
                      <a:pt x="101" y="140"/>
                    </a:lnTo>
                    <a:lnTo>
                      <a:pt x="110" y="145"/>
                    </a:lnTo>
                    <a:lnTo>
                      <a:pt x="119" y="147"/>
                    </a:lnTo>
                    <a:lnTo>
                      <a:pt x="125" y="145"/>
                    </a:lnTo>
                    <a:lnTo>
                      <a:pt x="132" y="145"/>
                    </a:lnTo>
                    <a:lnTo>
                      <a:pt x="132" y="157"/>
                    </a:lnTo>
                    <a:lnTo>
                      <a:pt x="130" y="159"/>
                    </a:lnTo>
                    <a:lnTo>
                      <a:pt x="129" y="159"/>
                    </a:lnTo>
                    <a:lnTo>
                      <a:pt x="122" y="161"/>
                    </a:lnTo>
                    <a:lnTo>
                      <a:pt x="118" y="165"/>
                    </a:lnTo>
                    <a:lnTo>
                      <a:pt x="112" y="178"/>
                    </a:lnTo>
                    <a:lnTo>
                      <a:pt x="98" y="178"/>
                    </a:lnTo>
                    <a:lnTo>
                      <a:pt x="96" y="176"/>
                    </a:lnTo>
                    <a:lnTo>
                      <a:pt x="84" y="176"/>
                    </a:lnTo>
                    <a:lnTo>
                      <a:pt x="81" y="178"/>
                    </a:lnTo>
                    <a:lnTo>
                      <a:pt x="80" y="178"/>
                    </a:lnTo>
                    <a:lnTo>
                      <a:pt x="73" y="182"/>
                    </a:lnTo>
                    <a:lnTo>
                      <a:pt x="72" y="183"/>
                    </a:lnTo>
                    <a:lnTo>
                      <a:pt x="66" y="186"/>
                    </a:lnTo>
                    <a:lnTo>
                      <a:pt x="72" y="186"/>
                    </a:lnTo>
                    <a:lnTo>
                      <a:pt x="74" y="187"/>
                    </a:lnTo>
                    <a:lnTo>
                      <a:pt x="77" y="187"/>
                    </a:lnTo>
                    <a:lnTo>
                      <a:pt x="83" y="190"/>
                    </a:lnTo>
                    <a:lnTo>
                      <a:pt x="89" y="204"/>
                    </a:lnTo>
                    <a:lnTo>
                      <a:pt x="89" y="207"/>
                    </a:lnTo>
                    <a:lnTo>
                      <a:pt x="90" y="207"/>
                    </a:lnTo>
                    <a:lnTo>
                      <a:pt x="90" y="203"/>
                    </a:lnTo>
                    <a:lnTo>
                      <a:pt x="91" y="203"/>
                    </a:lnTo>
                    <a:lnTo>
                      <a:pt x="97" y="202"/>
                    </a:lnTo>
                    <a:lnTo>
                      <a:pt x="104" y="207"/>
                    </a:lnTo>
                    <a:lnTo>
                      <a:pt x="111" y="217"/>
                    </a:lnTo>
                    <a:lnTo>
                      <a:pt x="108" y="243"/>
                    </a:lnTo>
                    <a:lnTo>
                      <a:pt x="103" y="252"/>
                    </a:lnTo>
                    <a:lnTo>
                      <a:pt x="103" y="253"/>
                    </a:lnTo>
                    <a:lnTo>
                      <a:pt x="101" y="255"/>
                    </a:lnTo>
                    <a:lnTo>
                      <a:pt x="101" y="257"/>
                    </a:lnTo>
                    <a:lnTo>
                      <a:pt x="100" y="256"/>
                    </a:lnTo>
                    <a:lnTo>
                      <a:pt x="100" y="253"/>
                    </a:lnTo>
                    <a:lnTo>
                      <a:pt x="98" y="253"/>
                    </a:lnTo>
                    <a:lnTo>
                      <a:pt x="98" y="269"/>
                    </a:lnTo>
                    <a:lnTo>
                      <a:pt x="100" y="278"/>
                    </a:lnTo>
                    <a:lnTo>
                      <a:pt x="74" y="285"/>
                    </a:lnTo>
                    <a:lnTo>
                      <a:pt x="72" y="285"/>
                    </a:lnTo>
                    <a:lnTo>
                      <a:pt x="66" y="282"/>
                    </a:lnTo>
                    <a:lnTo>
                      <a:pt x="62" y="282"/>
                    </a:lnTo>
                    <a:lnTo>
                      <a:pt x="54" y="285"/>
                    </a:lnTo>
                    <a:lnTo>
                      <a:pt x="51" y="288"/>
                    </a:lnTo>
                    <a:lnTo>
                      <a:pt x="48" y="293"/>
                    </a:lnTo>
                    <a:lnTo>
                      <a:pt x="48" y="295"/>
                    </a:lnTo>
                    <a:lnTo>
                      <a:pt x="44" y="306"/>
                    </a:lnTo>
                    <a:lnTo>
                      <a:pt x="40" y="312"/>
                    </a:lnTo>
                    <a:lnTo>
                      <a:pt x="38" y="313"/>
                    </a:lnTo>
                    <a:lnTo>
                      <a:pt x="24" y="323"/>
                    </a:lnTo>
                    <a:lnTo>
                      <a:pt x="23" y="324"/>
                    </a:lnTo>
                    <a:lnTo>
                      <a:pt x="23" y="326"/>
                    </a:lnTo>
                    <a:lnTo>
                      <a:pt x="21" y="326"/>
                    </a:lnTo>
                    <a:lnTo>
                      <a:pt x="9" y="337"/>
                    </a:lnTo>
                    <a:lnTo>
                      <a:pt x="3" y="340"/>
                    </a:lnTo>
                    <a:lnTo>
                      <a:pt x="2" y="340"/>
                    </a:lnTo>
                    <a:lnTo>
                      <a:pt x="0" y="341"/>
                    </a:lnTo>
                    <a:lnTo>
                      <a:pt x="0" y="345"/>
                    </a:lnTo>
                    <a:lnTo>
                      <a:pt x="2" y="356"/>
                    </a:lnTo>
                    <a:lnTo>
                      <a:pt x="3" y="358"/>
                    </a:lnTo>
                    <a:lnTo>
                      <a:pt x="5" y="358"/>
                    </a:lnTo>
                    <a:lnTo>
                      <a:pt x="13" y="356"/>
                    </a:lnTo>
                    <a:lnTo>
                      <a:pt x="17" y="353"/>
                    </a:lnTo>
                    <a:lnTo>
                      <a:pt x="20" y="352"/>
                    </a:lnTo>
                    <a:lnTo>
                      <a:pt x="23" y="349"/>
                    </a:lnTo>
                    <a:lnTo>
                      <a:pt x="24" y="346"/>
                    </a:lnTo>
                    <a:lnTo>
                      <a:pt x="26" y="346"/>
                    </a:lnTo>
                    <a:lnTo>
                      <a:pt x="27" y="345"/>
                    </a:lnTo>
                    <a:lnTo>
                      <a:pt x="33" y="345"/>
                    </a:lnTo>
                    <a:lnTo>
                      <a:pt x="37" y="349"/>
                    </a:lnTo>
                    <a:lnTo>
                      <a:pt x="37" y="351"/>
                    </a:lnTo>
                    <a:lnTo>
                      <a:pt x="40" y="353"/>
                    </a:lnTo>
                    <a:lnTo>
                      <a:pt x="43" y="358"/>
                    </a:lnTo>
                    <a:lnTo>
                      <a:pt x="44" y="358"/>
                    </a:lnTo>
                    <a:lnTo>
                      <a:pt x="47" y="355"/>
                    </a:lnTo>
                    <a:lnTo>
                      <a:pt x="50" y="355"/>
                    </a:lnTo>
                    <a:lnTo>
                      <a:pt x="65" y="367"/>
                    </a:lnTo>
                    <a:lnTo>
                      <a:pt x="72" y="367"/>
                    </a:lnTo>
                    <a:lnTo>
                      <a:pt x="74" y="369"/>
                    </a:lnTo>
                    <a:lnTo>
                      <a:pt x="74" y="372"/>
                    </a:lnTo>
                    <a:lnTo>
                      <a:pt x="84" y="373"/>
                    </a:lnTo>
                    <a:lnTo>
                      <a:pt x="89" y="373"/>
                    </a:lnTo>
                    <a:lnTo>
                      <a:pt x="91" y="372"/>
                    </a:lnTo>
                    <a:lnTo>
                      <a:pt x="91" y="367"/>
                    </a:lnTo>
                    <a:lnTo>
                      <a:pt x="90" y="363"/>
                    </a:lnTo>
                    <a:lnTo>
                      <a:pt x="103" y="360"/>
                    </a:lnTo>
                    <a:lnTo>
                      <a:pt x="105" y="359"/>
                    </a:lnTo>
                    <a:lnTo>
                      <a:pt x="104" y="370"/>
                    </a:lnTo>
                    <a:lnTo>
                      <a:pt x="105" y="372"/>
                    </a:lnTo>
                    <a:lnTo>
                      <a:pt x="107" y="379"/>
                    </a:lnTo>
                    <a:lnTo>
                      <a:pt x="107" y="383"/>
                    </a:lnTo>
                    <a:lnTo>
                      <a:pt x="111" y="389"/>
                    </a:lnTo>
                    <a:lnTo>
                      <a:pt x="111" y="390"/>
                    </a:lnTo>
                    <a:lnTo>
                      <a:pt x="114" y="390"/>
                    </a:lnTo>
                    <a:lnTo>
                      <a:pt x="115" y="389"/>
                    </a:lnTo>
                    <a:lnTo>
                      <a:pt x="122" y="389"/>
                    </a:lnTo>
                    <a:lnTo>
                      <a:pt x="125" y="387"/>
                    </a:lnTo>
                    <a:lnTo>
                      <a:pt x="125" y="386"/>
                    </a:lnTo>
                    <a:lnTo>
                      <a:pt x="129" y="386"/>
                    </a:lnTo>
                    <a:lnTo>
                      <a:pt x="130" y="387"/>
                    </a:lnTo>
                    <a:lnTo>
                      <a:pt x="130" y="383"/>
                    </a:lnTo>
                    <a:lnTo>
                      <a:pt x="137" y="377"/>
                    </a:lnTo>
                    <a:lnTo>
                      <a:pt x="144" y="370"/>
                    </a:lnTo>
                    <a:lnTo>
                      <a:pt x="157" y="353"/>
                    </a:lnTo>
                    <a:lnTo>
                      <a:pt x="160" y="346"/>
                    </a:lnTo>
                    <a:lnTo>
                      <a:pt x="160" y="341"/>
                    </a:lnTo>
                    <a:lnTo>
                      <a:pt x="164" y="341"/>
                    </a:lnTo>
                    <a:lnTo>
                      <a:pt x="165" y="340"/>
                    </a:lnTo>
                    <a:lnTo>
                      <a:pt x="177" y="345"/>
                    </a:lnTo>
                    <a:lnTo>
                      <a:pt x="191" y="358"/>
                    </a:lnTo>
                    <a:lnTo>
                      <a:pt x="193" y="362"/>
                    </a:lnTo>
                    <a:lnTo>
                      <a:pt x="193" y="367"/>
                    </a:lnTo>
                    <a:lnTo>
                      <a:pt x="196" y="367"/>
                    </a:lnTo>
                    <a:lnTo>
                      <a:pt x="197" y="370"/>
                    </a:lnTo>
                    <a:lnTo>
                      <a:pt x="200" y="370"/>
                    </a:lnTo>
                    <a:lnTo>
                      <a:pt x="206" y="373"/>
                    </a:lnTo>
                    <a:lnTo>
                      <a:pt x="209" y="376"/>
                    </a:lnTo>
                    <a:lnTo>
                      <a:pt x="213" y="372"/>
                    </a:lnTo>
                    <a:lnTo>
                      <a:pt x="242" y="355"/>
                    </a:lnTo>
                    <a:lnTo>
                      <a:pt x="258" y="360"/>
                    </a:lnTo>
                    <a:lnTo>
                      <a:pt x="259" y="362"/>
                    </a:lnTo>
                    <a:lnTo>
                      <a:pt x="259" y="360"/>
                    </a:lnTo>
                    <a:lnTo>
                      <a:pt x="266" y="345"/>
                    </a:lnTo>
                    <a:lnTo>
                      <a:pt x="267" y="345"/>
                    </a:lnTo>
                    <a:lnTo>
                      <a:pt x="269" y="344"/>
                    </a:lnTo>
                    <a:lnTo>
                      <a:pt x="269" y="341"/>
                    </a:lnTo>
                    <a:lnTo>
                      <a:pt x="270" y="340"/>
                    </a:lnTo>
                    <a:lnTo>
                      <a:pt x="271" y="337"/>
                    </a:lnTo>
                    <a:lnTo>
                      <a:pt x="308" y="345"/>
                    </a:lnTo>
                    <a:lnTo>
                      <a:pt x="315" y="349"/>
                    </a:lnTo>
                    <a:lnTo>
                      <a:pt x="323" y="352"/>
                    </a:lnTo>
                    <a:lnTo>
                      <a:pt x="327" y="344"/>
                    </a:lnTo>
                    <a:lnTo>
                      <a:pt x="331" y="337"/>
                    </a:lnTo>
                    <a:lnTo>
                      <a:pt x="334" y="334"/>
                    </a:lnTo>
                    <a:lnTo>
                      <a:pt x="341" y="344"/>
                    </a:lnTo>
                    <a:lnTo>
                      <a:pt x="341" y="345"/>
                    </a:lnTo>
                    <a:lnTo>
                      <a:pt x="343" y="345"/>
                    </a:lnTo>
                    <a:lnTo>
                      <a:pt x="344" y="346"/>
                    </a:lnTo>
                    <a:lnTo>
                      <a:pt x="345" y="346"/>
                    </a:lnTo>
                    <a:lnTo>
                      <a:pt x="351" y="344"/>
                    </a:lnTo>
                    <a:lnTo>
                      <a:pt x="355" y="337"/>
                    </a:lnTo>
                    <a:lnTo>
                      <a:pt x="357" y="333"/>
                    </a:lnTo>
                    <a:lnTo>
                      <a:pt x="357" y="330"/>
                    </a:lnTo>
                    <a:lnTo>
                      <a:pt x="358" y="329"/>
                    </a:lnTo>
                    <a:lnTo>
                      <a:pt x="357" y="327"/>
                    </a:lnTo>
                    <a:lnTo>
                      <a:pt x="357" y="316"/>
                    </a:lnTo>
                    <a:lnTo>
                      <a:pt x="359" y="302"/>
                    </a:lnTo>
                    <a:lnTo>
                      <a:pt x="361" y="260"/>
                    </a:lnTo>
                    <a:lnTo>
                      <a:pt x="368" y="259"/>
                    </a:lnTo>
                    <a:lnTo>
                      <a:pt x="375" y="259"/>
                    </a:lnTo>
                    <a:lnTo>
                      <a:pt x="383" y="263"/>
                    </a:lnTo>
                    <a:lnTo>
                      <a:pt x="385" y="264"/>
                    </a:lnTo>
                    <a:lnTo>
                      <a:pt x="388" y="263"/>
                    </a:lnTo>
                    <a:lnTo>
                      <a:pt x="425" y="226"/>
                    </a:lnTo>
                    <a:lnTo>
                      <a:pt x="428" y="226"/>
                    </a:lnTo>
                    <a:lnTo>
                      <a:pt x="431" y="226"/>
                    </a:lnTo>
                    <a:lnTo>
                      <a:pt x="431" y="224"/>
                    </a:lnTo>
                    <a:lnTo>
                      <a:pt x="432" y="224"/>
                    </a:lnTo>
                    <a:lnTo>
                      <a:pt x="434" y="218"/>
                    </a:lnTo>
                    <a:lnTo>
                      <a:pt x="434" y="212"/>
                    </a:lnTo>
                    <a:lnTo>
                      <a:pt x="435" y="212"/>
                    </a:lnTo>
                    <a:lnTo>
                      <a:pt x="436" y="204"/>
                    </a:lnTo>
                    <a:lnTo>
                      <a:pt x="460" y="190"/>
                    </a:lnTo>
                    <a:lnTo>
                      <a:pt x="468" y="190"/>
                    </a:lnTo>
                    <a:lnTo>
                      <a:pt x="468" y="192"/>
                    </a:lnTo>
                    <a:lnTo>
                      <a:pt x="477" y="200"/>
                    </a:lnTo>
                    <a:lnTo>
                      <a:pt x="478" y="203"/>
                    </a:lnTo>
                    <a:lnTo>
                      <a:pt x="484" y="221"/>
                    </a:lnTo>
                    <a:lnTo>
                      <a:pt x="485" y="224"/>
                    </a:lnTo>
                    <a:lnTo>
                      <a:pt x="489" y="222"/>
                    </a:lnTo>
                    <a:lnTo>
                      <a:pt x="494" y="211"/>
                    </a:lnTo>
                    <a:lnTo>
                      <a:pt x="503" y="192"/>
                    </a:lnTo>
                    <a:lnTo>
                      <a:pt x="503" y="190"/>
                    </a:lnTo>
                    <a:lnTo>
                      <a:pt x="510" y="185"/>
                    </a:lnTo>
                    <a:lnTo>
                      <a:pt x="520" y="179"/>
                    </a:lnTo>
                    <a:lnTo>
                      <a:pt x="527" y="175"/>
                    </a:lnTo>
                    <a:lnTo>
                      <a:pt x="528" y="175"/>
                    </a:lnTo>
                    <a:lnTo>
                      <a:pt x="528" y="173"/>
                    </a:lnTo>
                    <a:lnTo>
                      <a:pt x="527" y="173"/>
                    </a:lnTo>
                    <a:lnTo>
                      <a:pt x="527" y="164"/>
                    </a:lnTo>
                    <a:lnTo>
                      <a:pt x="530" y="148"/>
                    </a:lnTo>
                    <a:lnTo>
                      <a:pt x="531" y="144"/>
                    </a:lnTo>
                    <a:lnTo>
                      <a:pt x="537" y="133"/>
                    </a:lnTo>
                    <a:lnTo>
                      <a:pt x="535" y="109"/>
                    </a:lnTo>
                    <a:lnTo>
                      <a:pt x="537" y="101"/>
                    </a:lnTo>
                    <a:lnTo>
                      <a:pt x="537" y="99"/>
                    </a:lnTo>
                    <a:lnTo>
                      <a:pt x="545" y="83"/>
                    </a:lnTo>
                    <a:lnTo>
                      <a:pt x="546" y="8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88" name="Freeform 1020">
                <a:extLst>
                  <a:ext uri="{FF2B5EF4-FFF2-40B4-BE49-F238E27FC236}">
                    <a16:creationId xmlns:a16="http://schemas.microsoft.com/office/drawing/2014/main" id="{A13B06DF-ACA0-F8D8-191B-BBE299EFC8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6" y="2629"/>
                <a:ext cx="136" cy="219"/>
              </a:xfrm>
              <a:custGeom>
                <a:avLst/>
                <a:gdLst>
                  <a:gd name="T0" fmla="*/ 338 w 543"/>
                  <a:gd name="T1" fmla="*/ 48 h 876"/>
                  <a:gd name="T2" fmla="*/ 293 w 543"/>
                  <a:gd name="T3" fmla="*/ 72 h 876"/>
                  <a:gd name="T4" fmla="*/ 326 w 543"/>
                  <a:gd name="T5" fmla="*/ 126 h 876"/>
                  <a:gd name="T6" fmla="*/ 290 w 543"/>
                  <a:gd name="T7" fmla="*/ 167 h 876"/>
                  <a:gd name="T8" fmla="*/ 302 w 543"/>
                  <a:gd name="T9" fmla="*/ 182 h 876"/>
                  <a:gd name="T10" fmla="*/ 310 w 543"/>
                  <a:gd name="T11" fmla="*/ 181 h 876"/>
                  <a:gd name="T12" fmla="*/ 299 w 543"/>
                  <a:gd name="T13" fmla="*/ 241 h 876"/>
                  <a:gd name="T14" fmla="*/ 247 w 543"/>
                  <a:gd name="T15" fmla="*/ 280 h 876"/>
                  <a:gd name="T16" fmla="*/ 188 w 543"/>
                  <a:gd name="T17" fmla="*/ 277 h 876"/>
                  <a:gd name="T18" fmla="*/ 169 w 543"/>
                  <a:gd name="T19" fmla="*/ 292 h 876"/>
                  <a:gd name="T20" fmla="*/ 158 w 543"/>
                  <a:gd name="T21" fmla="*/ 343 h 876"/>
                  <a:gd name="T22" fmla="*/ 173 w 543"/>
                  <a:gd name="T23" fmla="*/ 372 h 876"/>
                  <a:gd name="T24" fmla="*/ 162 w 543"/>
                  <a:gd name="T25" fmla="*/ 404 h 876"/>
                  <a:gd name="T26" fmla="*/ 160 w 543"/>
                  <a:gd name="T27" fmla="*/ 419 h 876"/>
                  <a:gd name="T28" fmla="*/ 173 w 543"/>
                  <a:gd name="T29" fmla="*/ 429 h 876"/>
                  <a:gd name="T30" fmla="*/ 131 w 543"/>
                  <a:gd name="T31" fmla="*/ 439 h 876"/>
                  <a:gd name="T32" fmla="*/ 85 w 543"/>
                  <a:gd name="T33" fmla="*/ 472 h 876"/>
                  <a:gd name="T34" fmla="*/ 72 w 543"/>
                  <a:gd name="T35" fmla="*/ 495 h 876"/>
                  <a:gd name="T36" fmla="*/ 60 w 543"/>
                  <a:gd name="T37" fmla="*/ 510 h 876"/>
                  <a:gd name="T38" fmla="*/ 89 w 543"/>
                  <a:gd name="T39" fmla="*/ 549 h 876"/>
                  <a:gd name="T40" fmla="*/ 96 w 543"/>
                  <a:gd name="T41" fmla="*/ 594 h 876"/>
                  <a:gd name="T42" fmla="*/ 71 w 543"/>
                  <a:gd name="T43" fmla="*/ 640 h 876"/>
                  <a:gd name="T44" fmla="*/ 65 w 543"/>
                  <a:gd name="T45" fmla="*/ 669 h 876"/>
                  <a:gd name="T46" fmla="*/ 72 w 543"/>
                  <a:gd name="T47" fmla="*/ 699 h 876"/>
                  <a:gd name="T48" fmla="*/ 53 w 543"/>
                  <a:gd name="T49" fmla="*/ 746 h 876"/>
                  <a:gd name="T50" fmla="*/ 26 w 543"/>
                  <a:gd name="T51" fmla="*/ 757 h 876"/>
                  <a:gd name="T52" fmla="*/ 26 w 543"/>
                  <a:gd name="T53" fmla="*/ 798 h 876"/>
                  <a:gd name="T54" fmla="*/ 0 w 543"/>
                  <a:gd name="T55" fmla="*/ 816 h 876"/>
                  <a:gd name="T56" fmla="*/ 54 w 543"/>
                  <a:gd name="T57" fmla="*/ 813 h 876"/>
                  <a:gd name="T58" fmla="*/ 85 w 543"/>
                  <a:gd name="T59" fmla="*/ 790 h 876"/>
                  <a:gd name="T60" fmla="*/ 116 w 543"/>
                  <a:gd name="T61" fmla="*/ 820 h 876"/>
                  <a:gd name="T62" fmla="*/ 195 w 543"/>
                  <a:gd name="T63" fmla="*/ 803 h 876"/>
                  <a:gd name="T64" fmla="*/ 195 w 543"/>
                  <a:gd name="T65" fmla="*/ 876 h 876"/>
                  <a:gd name="T66" fmla="*/ 246 w 543"/>
                  <a:gd name="T67" fmla="*/ 851 h 876"/>
                  <a:gd name="T68" fmla="*/ 264 w 543"/>
                  <a:gd name="T69" fmla="*/ 843 h 876"/>
                  <a:gd name="T70" fmla="*/ 282 w 543"/>
                  <a:gd name="T71" fmla="*/ 813 h 876"/>
                  <a:gd name="T72" fmla="*/ 350 w 543"/>
                  <a:gd name="T73" fmla="*/ 802 h 876"/>
                  <a:gd name="T74" fmla="*/ 363 w 543"/>
                  <a:gd name="T75" fmla="*/ 764 h 876"/>
                  <a:gd name="T76" fmla="*/ 388 w 543"/>
                  <a:gd name="T77" fmla="*/ 773 h 876"/>
                  <a:gd name="T78" fmla="*/ 448 w 543"/>
                  <a:gd name="T79" fmla="*/ 671 h 876"/>
                  <a:gd name="T80" fmla="*/ 427 w 543"/>
                  <a:gd name="T81" fmla="*/ 659 h 876"/>
                  <a:gd name="T82" fmla="*/ 436 w 543"/>
                  <a:gd name="T83" fmla="*/ 633 h 876"/>
                  <a:gd name="T84" fmla="*/ 472 w 543"/>
                  <a:gd name="T85" fmla="*/ 608 h 876"/>
                  <a:gd name="T86" fmla="*/ 494 w 543"/>
                  <a:gd name="T87" fmla="*/ 572 h 876"/>
                  <a:gd name="T88" fmla="*/ 526 w 543"/>
                  <a:gd name="T89" fmla="*/ 489 h 876"/>
                  <a:gd name="T90" fmla="*/ 536 w 543"/>
                  <a:gd name="T91" fmla="*/ 390 h 876"/>
                  <a:gd name="T92" fmla="*/ 543 w 543"/>
                  <a:gd name="T93" fmla="*/ 359 h 876"/>
                  <a:gd name="T94" fmla="*/ 530 w 543"/>
                  <a:gd name="T95" fmla="*/ 318 h 876"/>
                  <a:gd name="T96" fmla="*/ 507 w 543"/>
                  <a:gd name="T97" fmla="*/ 306 h 876"/>
                  <a:gd name="T98" fmla="*/ 429 w 543"/>
                  <a:gd name="T99" fmla="*/ 330 h 876"/>
                  <a:gd name="T100" fmla="*/ 436 w 543"/>
                  <a:gd name="T101" fmla="*/ 316 h 876"/>
                  <a:gd name="T102" fmla="*/ 466 w 543"/>
                  <a:gd name="T103" fmla="*/ 263 h 876"/>
                  <a:gd name="T104" fmla="*/ 477 w 543"/>
                  <a:gd name="T105" fmla="*/ 214 h 876"/>
                  <a:gd name="T106" fmla="*/ 477 w 543"/>
                  <a:gd name="T107" fmla="*/ 161 h 876"/>
                  <a:gd name="T108" fmla="*/ 444 w 543"/>
                  <a:gd name="T109" fmla="*/ 104 h 876"/>
                  <a:gd name="T110" fmla="*/ 468 w 543"/>
                  <a:gd name="T111" fmla="*/ 69 h 876"/>
                  <a:gd name="T112" fmla="*/ 466 w 543"/>
                  <a:gd name="T113" fmla="*/ 34 h 876"/>
                  <a:gd name="T114" fmla="*/ 431 w 543"/>
                  <a:gd name="T115" fmla="*/ 16 h 876"/>
                  <a:gd name="T116" fmla="*/ 400 w 543"/>
                  <a:gd name="T117" fmla="*/ 24 h 876"/>
                  <a:gd name="T118" fmla="*/ 364 w 543"/>
                  <a:gd name="T119" fmla="*/ 38 h 8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43" h="876">
                    <a:moveTo>
                      <a:pt x="364" y="38"/>
                    </a:moveTo>
                    <a:lnTo>
                      <a:pt x="364" y="40"/>
                    </a:lnTo>
                    <a:lnTo>
                      <a:pt x="355" y="59"/>
                    </a:lnTo>
                    <a:lnTo>
                      <a:pt x="350" y="70"/>
                    </a:lnTo>
                    <a:lnTo>
                      <a:pt x="346" y="72"/>
                    </a:lnTo>
                    <a:lnTo>
                      <a:pt x="345" y="69"/>
                    </a:lnTo>
                    <a:lnTo>
                      <a:pt x="339" y="51"/>
                    </a:lnTo>
                    <a:lnTo>
                      <a:pt x="338" y="48"/>
                    </a:lnTo>
                    <a:lnTo>
                      <a:pt x="329" y="40"/>
                    </a:lnTo>
                    <a:lnTo>
                      <a:pt x="329" y="38"/>
                    </a:lnTo>
                    <a:lnTo>
                      <a:pt x="321" y="38"/>
                    </a:lnTo>
                    <a:lnTo>
                      <a:pt x="297" y="52"/>
                    </a:lnTo>
                    <a:lnTo>
                      <a:pt x="296" y="60"/>
                    </a:lnTo>
                    <a:lnTo>
                      <a:pt x="295" y="60"/>
                    </a:lnTo>
                    <a:lnTo>
                      <a:pt x="295" y="66"/>
                    </a:lnTo>
                    <a:lnTo>
                      <a:pt x="293" y="72"/>
                    </a:lnTo>
                    <a:lnTo>
                      <a:pt x="292" y="72"/>
                    </a:lnTo>
                    <a:lnTo>
                      <a:pt x="292" y="74"/>
                    </a:lnTo>
                    <a:lnTo>
                      <a:pt x="289" y="74"/>
                    </a:lnTo>
                    <a:lnTo>
                      <a:pt x="309" y="95"/>
                    </a:lnTo>
                    <a:lnTo>
                      <a:pt x="316" y="101"/>
                    </a:lnTo>
                    <a:lnTo>
                      <a:pt x="332" y="111"/>
                    </a:lnTo>
                    <a:lnTo>
                      <a:pt x="332" y="112"/>
                    </a:lnTo>
                    <a:lnTo>
                      <a:pt x="326" y="126"/>
                    </a:lnTo>
                    <a:lnTo>
                      <a:pt x="316" y="137"/>
                    </a:lnTo>
                    <a:lnTo>
                      <a:pt x="306" y="137"/>
                    </a:lnTo>
                    <a:lnTo>
                      <a:pt x="299" y="134"/>
                    </a:lnTo>
                    <a:lnTo>
                      <a:pt x="295" y="137"/>
                    </a:lnTo>
                    <a:lnTo>
                      <a:pt x="292" y="140"/>
                    </a:lnTo>
                    <a:lnTo>
                      <a:pt x="289" y="164"/>
                    </a:lnTo>
                    <a:lnTo>
                      <a:pt x="289" y="165"/>
                    </a:lnTo>
                    <a:lnTo>
                      <a:pt x="290" y="167"/>
                    </a:lnTo>
                    <a:lnTo>
                      <a:pt x="293" y="167"/>
                    </a:lnTo>
                    <a:lnTo>
                      <a:pt x="293" y="168"/>
                    </a:lnTo>
                    <a:lnTo>
                      <a:pt x="296" y="177"/>
                    </a:lnTo>
                    <a:lnTo>
                      <a:pt x="297" y="179"/>
                    </a:lnTo>
                    <a:lnTo>
                      <a:pt x="297" y="182"/>
                    </a:lnTo>
                    <a:lnTo>
                      <a:pt x="299" y="184"/>
                    </a:lnTo>
                    <a:lnTo>
                      <a:pt x="300" y="182"/>
                    </a:lnTo>
                    <a:lnTo>
                      <a:pt x="302" y="182"/>
                    </a:lnTo>
                    <a:lnTo>
                      <a:pt x="303" y="184"/>
                    </a:lnTo>
                    <a:lnTo>
                      <a:pt x="303" y="185"/>
                    </a:lnTo>
                    <a:lnTo>
                      <a:pt x="304" y="181"/>
                    </a:lnTo>
                    <a:lnTo>
                      <a:pt x="306" y="179"/>
                    </a:lnTo>
                    <a:lnTo>
                      <a:pt x="307" y="179"/>
                    </a:lnTo>
                    <a:lnTo>
                      <a:pt x="307" y="178"/>
                    </a:lnTo>
                    <a:lnTo>
                      <a:pt x="310" y="179"/>
                    </a:lnTo>
                    <a:lnTo>
                      <a:pt x="310" y="181"/>
                    </a:lnTo>
                    <a:lnTo>
                      <a:pt x="339" y="204"/>
                    </a:lnTo>
                    <a:lnTo>
                      <a:pt x="340" y="204"/>
                    </a:lnTo>
                    <a:lnTo>
                      <a:pt x="340" y="207"/>
                    </a:lnTo>
                    <a:lnTo>
                      <a:pt x="331" y="217"/>
                    </a:lnTo>
                    <a:lnTo>
                      <a:pt x="324" y="228"/>
                    </a:lnTo>
                    <a:lnTo>
                      <a:pt x="324" y="230"/>
                    </a:lnTo>
                    <a:lnTo>
                      <a:pt x="311" y="234"/>
                    </a:lnTo>
                    <a:lnTo>
                      <a:pt x="299" y="241"/>
                    </a:lnTo>
                    <a:lnTo>
                      <a:pt x="297" y="241"/>
                    </a:lnTo>
                    <a:lnTo>
                      <a:pt x="293" y="246"/>
                    </a:lnTo>
                    <a:lnTo>
                      <a:pt x="282" y="259"/>
                    </a:lnTo>
                    <a:lnTo>
                      <a:pt x="266" y="263"/>
                    </a:lnTo>
                    <a:lnTo>
                      <a:pt x="265" y="263"/>
                    </a:lnTo>
                    <a:lnTo>
                      <a:pt x="262" y="266"/>
                    </a:lnTo>
                    <a:lnTo>
                      <a:pt x="255" y="270"/>
                    </a:lnTo>
                    <a:lnTo>
                      <a:pt x="247" y="280"/>
                    </a:lnTo>
                    <a:lnTo>
                      <a:pt x="246" y="284"/>
                    </a:lnTo>
                    <a:lnTo>
                      <a:pt x="233" y="280"/>
                    </a:lnTo>
                    <a:lnTo>
                      <a:pt x="213" y="277"/>
                    </a:lnTo>
                    <a:lnTo>
                      <a:pt x="211" y="277"/>
                    </a:lnTo>
                    <a:lnTo>
                      <a:pt x="201" y="273"/>
                    </a:lnTo>
                    <a:lnTo>
                      <a:pt x="191" y="273"/>
                    </a:lnTo>
                    <a:lnTo>
                      <a:pt x="191" y="274"/>
                    </a:lnTo>
                    <a:lnTo>
                      <a:pt x="188" y="277"/>
                    </a:lnTo>
                    <a:lnTo>
                      <a:pt x="186" y="275"/>
                    </a:lnTo>
                    <a:lnTo>
                      <a:pt x="180" y="271"/>
                    </a:lnTo>
                    <a:lnTo>
                      <a:pt x="177" y="274"/>
                    </a:lnTo>
                    <a:lnTo>
                      <a:pt x="177" y="275"/>
                    </a:lnTo>
                    <a:lnTo>
                      <a:pt x="174" y="281"/>
                    </a:lnTo>
                    <a:lnTo>
                      <a:pt x="173" y="285"/>
                    </a:lnTo>
                    <a:lnTo>
                      <a:pt x="173" y="287"/>
                    </a:lnTo>
                    <a:lnTo>
                      <a:pt x="169" y="292"/>
                    </a:lnTo>
                    <a:lnTo>
                      <a:pt x="167" y="294"/>
                    </a:lnTo>
                    <a:lnTo>
                      <a:pt x="166" y="294"/>
                    </a:lnTo>
                    <a:lnTo>
                      <a:pt x="160" y="299"/>
                    </a:lnTo>
                    <a:lnTo>
                      <a:pt x="160" y="316"/>
                    </a:lnTo>
                    <a:lnTo>
                      <a:pt x="162" y="320"/>
                    </a:lnTo>
                    <a:lnTo>
                      <a:pt x="162" y="322"/>
                    </a:lnTo>
                    <a:lnTo>
                      <a:pt x="158" y="337"/>
                    </a:lnTo>
                    <a:lnTo>
                      <a:pt x="158" y="343"/>
                    </a:lnTo>
                    <a:lnTo>
                      <a:pt x="160" y="343"/>
                    </a:lnTo>
                    <a:lnTo>
                      <a:pt x="163" y="344"/>
                    </a:lnTo>
                    <a:lnTo>
                      <a:pt x="166" y="347"/>
                    </a:lnTo>
                    <a:lnTo>
                      <a:pt x="167" y="350"/>
                    </a:lnTo>
                    <a:lnTo>
                      <a:pt x="169" y="361"/>
                    </a:lnTo>
                    <a:lnTo>
                      <a:pt x="169" y="366"/>
                    </a:lnTo>
                    <a:lnTo>
                      <a:pt x="170" y="369"/>
                    </a:lnTo>
                    <a:lnTo>
                      <a:pt x="173" y="372"/>
                    </a:lnTo>
                    <a:lnTo>
                      <a:pt x="174" y="372"/>
                    </a:lnTo>
                    <a:lnTo>
                      <a:pt x="177" y="371"/>
                    </a:lnTo>
                    <a:lnTo>
                      <a:pt x="177" y="372"/>
                    </a:lnTo>
                    <a:lnTo>
                      <a:pt x="179" y="379"/>
                    </a:lnTo>
                    <a:lnTo>
                      <a:pt x="180" y="383"/>
                    </a:lnTo>
                    <a:lnTo>
                      <a:pt x="180" y="396"/>
                    </a:lnTo>
                    <a:lnTo>
                      <a:pt x="179" y="397"/>
                    </a:lnTo>
                    <a:lnTo>
                      <a:pt x="162" y="404"/>
                    </a:lnTo>
                    <a:lnTo>
                      <a:pt x="160" y="405"/>
                    </a:lnTo>
                    <a:lnTo>
                      <a:pt x="158" y="407"/>
                    </a:lnTo>
                    <a:lnTo>
                      <a:pt x="158" y="410"/>
                    </a:lnTo>
                    <a:lnTo>
                      <a:pt x="156" y="411"/>
                    </a:lnTo>
                    <a:lnTo>
                      <a:pt x="158" y="412"/>
                    </a:lnTo>
                    <a:lnTo>
                      <a:pt x="158" y="415"/>
                    </a:lnTo>
                    <a:lnTo>
                      <a:pt x="159" y="417"/>
                    </a:lnTo>
                    <a:lnTo>
                      <a:pt x="160" y="419"/>
                    </a:lnTo>
                    <a:lnTo>
                      <a:pt x="162" y="419"/>
                    </a:lnTo>
                    <a:lnTo>
                      <a:pt x="163" y="421"/>
                    </a:lnTo>
                    <a:lnTo>
                      <a:pt x="172" y="421"/>
                    </a:lnTo>
                    <a:lnTo>
                      <a:pt x="173" y="422"/>
                    </a:lnTo>
                    <a:lnTo>
                      <a:pt x="174" y="422"/>
                    </a:lnTo>
                    <a:lnTo>
                      <a:pt x="174" y="425"/>
                    </a:lnTo>
                    <a:lnTo>
                      <a:pt x="173" y="428"/>
                    </a:lnTo>
                    <a:lnTo>
                      <a:pt x="173" y="429"/>
                    </a:lnTo>
                    <a:lnTo>
                      <a:pt x="170" y="432"/>
                    </a:lnTo>
                    <a:lnTo>
                      <a:pt x="166" y="435"/>
                    </a:lnTo>
                    <a:lnTo>
                      <a:pt x="152" y="442"/>
                    </a:lnTo>
                    <a:lnTo>
                      <a:pt x="146" y="442"/>
                    </a:lnTo>
                    <a:lnTo>
                      <a:pt x="139" y="438"/>
                    </a:lnTo>
                    <a:lnTo>
                      <a:pt x="134" y="438"/>
                    </a:lnTo>
                    <a:lnTo>
                      <a:pt x="132" y="439"/>
                    </a:lnTo>
                    <a:lnTo>
                      <a:pt x="131" y="439"/>
                    </a:lnTo>
                    <a:lnTo>
                      <a:pt x="130" y="440"/>
                    </a:lnTo>
                    <a:lnTo>
                      <a:pt x="130" y="442"/>
                    </a:lnTo>
                    <a:lnTo>
                      <a:pt x="127" y="447"/>
                    </a:lnTo>
                    <a:lnTo>
                      <a:pt x="125" y="453"/>
                    </a:lnTo>
                    <a:lnTo>
                      <a:pt x="125" y="455"/>
                    </a:lnTo>
                    <a:lnTo>
                      <a:pt x="123" y="456"/>
                    </a:lnTo>
                    <a:lnTo>
                      <a:pt x="113" y="456"/>
                    </a:lnTo>
                    <a:lnTo>
                      <a:pt x="85" y="472"/>
                    </a:lnTo>
                    <a:lnTo>
                      <a:pt x="84" y="472"/>
                    </a:lnTo>
                    <a:lnTo>
                      <a:pt x="82" y="475"/>
                    </a:lnTo>
                    <a:lnTo>
                      <a:pt x="79" y="478"/>
                    </a:lnTo>
                    <a:lnTo>
                      <a:pt x="78" y="485"/>
                    </a:lnTo>
                    <a:lnTo>
                      <a:pt x="77" y="488"/>
                    </a:lnTo>
                    <a:lnTo>
                      <a:pt x="74" y="492"/>
                    </a:lnTo>
                    <a:lnTo>
                      <a:pt x="74" y="493"/>
                    </a:lnTo>
                    <a:lnTo>
                      <a:pt x="72" y="495"/>
                    </a:lnTo>
                    <a:lnTo>
                      <a:pt x="70" y="496"/>
                    </a:lnTo>
                    <a:lnTo>
                      <a:pt x="68" y="496"/>
                    </a:lnTo>
                    <a:lnTo>
                      <a:pt x="67" y="498"/>
                    </a:lnTo>
                    <a:lnTo>
                      <a:pt x="67" y="499"/>
                    </a:lnTo>
                    <a:lnTo>
                      <a:pt x="62" y="503"/>
                    </a:lnTo>
                    <a:lnTo>
                      <a:pt x="62" y="508"/>
                    </a:lnTo>
                    <a:lnTo>
                      <a:pt x="60" y="508"/>
                    </a:lnTo>
                    <a:lnTo>
                      <a:pt x="60" y="510"/>
                    </a:lnTo>
                    <a:lnTo>
                      <a:pt x="67" y="524"/>
                    </a:lnTo>
                    <a:lnTo>
                      <a:pt x="68" y="531"/>
                    </a:lnTo>
                    <a:lnTo>
                      <a:pt x="71" y="532"/>
                    </a:lnTo>
                    <a:lnTo>
                      <a:pt x="72" y="535"/>
                    </a:lnTo>
                    <a:lnTo>
                      <a:pt x="75" y="537"/>
                    </a:lnTo>
                    <a:lnTo>
                      <a:pt x="78" y="539"/>
                    </a:lnTo>
                    <a:lnTo>
                      <a:pt x="82" y="542"/>
                    </a:lnTo>
                    <a:lnTo>
                      <a:pt x="89" y="549"/>
                    </a:lnTo>
                    <a:lnTo>
                      <a:pt x="89" y="551"/>
                    </a:lnTo>
                    <a:lnTo>
                      <a:pt x="96" y="568"/>
                    </a:lnTo>
                    <a:lnTo>
                      <a:pt x="102" y="573"/>
                    </a:lnTo>
                    <a:lnTo>
                      <a:pt x="102" y="577"/>
                    </a:lnTo>
                    <a:lnTo>
                      <a:pt x="103" y="580"/>
                    </a:lnTo>
                    <a:lnTo>
                      <a:pt x="103" y="583"/>
                    </a:lnTo>
                    <a:lnTo>
                      <a:pt x="102" y="584"/>
                    </a:lnTo>
                    <a:lnTo>
                      <a:pt x="96" y="594"/>
                    </a:lnTo>
                    <a:lnTo>
                      <a:pt x="85" y="616"/>
                    </a:lnTo>
                    <a:lnTo>
                      <a:pt x="85" y="620"/>
                    </a:lnTo>
                    <a:lnTo>
                      <a:pt x="84" y="625"/>
                    </a:lnTo>
                    <a:lnTo>
                      <a:pt x="82" y="628"/>
                    </a:lnTo>
                    <a:lnTo>
                      <a:pt x="82" y="630"/>
                    </a:lnTo>
                    <a:lnTo>
                      <a:pt x="77" y="636"/>
                    </a:lnTo>
                    <a:lnTo>
                      <a:pt x="72" y="639"/>
                    </a:lnTo>
                    <a:lnTo>
                      <a:pt x="71" y="640"/>
                    </a:lnTo>
                    <a:lnTo>
                      <a:pt x="68" y="642"/>
                    </a:lnTo>
                    <a:lnTo>
                      <a:pt x="67" y="644"/>
                    </a:lnTo>
                    <a:lnTo>
                      <a:pt x="65" y="646"/>
                    </a:lnTo>
                    <a:lnTo>
                      <a:pt x="65" y="647"/>
                    </a:lnTo>
                    <a:lnTo>
                      <a:pt x="64" y="650"/>
                    </a:lnTo>
                    <a:lnTo>
                      <a:pt x="64" y="657"/>
                    </a:lnTo>
                    <a:lnTo>
                      <a:pt x="65" y="664"/>
                    </a:lnTo>
                    <a:lnTo>
                      <a:pt x="65" y="669"/>
                    </a:lnTo>
                    <a:lnTo>
                      <a:pt x="70" y="673"/>
                    </a:lnTo>
                    <a:lnTo>
                      <a:pt x="70" y="676"/>
                    </a:lnTo>
                    <a:lnTo>
                      <a:pt x="71" y="678"/>
                    </a:lnTo>
                    <a:lnTo>
                      <a:pt x="72" y="683"/>
                    </a:lnTo>
                    <a:lnTo>
                      <a:pt x="74" y="686"/>
                    </a:lnTo>
                    <a:lnTo>
                      <a:pt x="74" y="695"/>
                    </a:lnTo>
                    <a:lnTo>
                      <a:pt x="72" y="697"/>
                    </a:lnTo>
                    <a:lnTo>
                      <a:pt x="72" y="699"/>
                    </a:lnTo>
                    <a:lnTo>
                      <a:pt x="68" y="702"/>
                    </a:lnTo>
                    <a:lnTo>
                      <a:pt x="68" y="703"/>
                    </a:lnTo>
                    <a:lnTo>
                      <a:pt x="61" y="710"/>
                    </a:lnTo>
                    <a:lnTo>
                      <a:pt x="53" y="723"/>
                    </a:lnTo>
                    <a:lnTo>
                      <a:pt x="52" y="724"/>
                    </a:lnTo>
                    <a:lnTo>
                      <a:pt x="52" y="729"/>
                    </a:lnTo>
                    <a:lnTo>
                      <a:pt x="53" y="733"/>
                    </a:lnTo>
                    <a:lnTo>
                      <a:pt x="53" y="746"/>
                    </a:lnTo>
                    <a:lnTo>
                      <a:pt x="52" y="748"/>
                    </a:lnTo>
                    <a:lnTo>
                      <a:pt x="50" y="750"/>
                    </a:lnTo>
                    <a:lnTo>
                      <a:pt x="47" y="753"/>
                    </a:lnTo>
                    <a:lnTo>
                      <a:pt x="45" y="753"/>
                    </a:lnTo>
                    <a:lnTo>
                      <a:pt x="43" y="755"/>
                    </a:lnTo>
                    <a:lnTo>
                      <a:pt x="35" y="756"/>
                    </a:lnTo>
                    <a:lnTo>
                      <a:pt x="31" y="756"/>
                    </a:lnTo>
                    <a:lnTo>
                      <a:pt x="26" y="757"/>
                    </a:lnTo>
                    <a:lnTo>
                      <a:pt x="24" y="760"/>
                    </a:lnTo>
                    <a:lnTo>
                      <a:pt x="22" y="763"/>
                    </a:lnTo>
                    <a:lnTo>
                      <a:pt x="22" y="769"/>
                    </a:lnTo>
                    <a:lnTo>
                      <a:pt x="24" y="771"/>
                    </a:lnTo>
                    <a:lnTo>
                      <a:pt x="24" y="774"/>
                    </a:lnTo>
                    <a:lnTo>
                      <a:pt x="24" y="780"/>
                    </a:lnTo>
                    <a:lnTo>
                      <a:pt x="26" y="793"/>
                    </a:lnTo>
                    <a:lnTo>
                      <a:pt x="26" y="798"/>
                    </a:lnTo>
                    <a:lnTo>
                      <a:pt x="19" y="801"/>
                    </a:lnTo>
                    <a:lnTo>
                      <a:pt x="11" y="801"/>
                    </a:lnTo>
                    <a:lnTo>
                      <a:pt x="10" y="802"/>
                    </a:lnTo>
                    <a:lnTo>
                      <a:pt x="10" y="803"/>
                    </a:lnTo>
                    <a:lnTo>
                      <a:pt x="7" y="805"/>
                    </a:lnTo>
                    <a:lnTo>
                      <a:pt x="5" y="806"/>
                    </a:lnTo>
                    <a:lnTo>
                      <a:pt x="4" y="806"/>
                    </a:lnTo>
                    <a:lnTo>
                      <a:pt x="0" y="816"/>
                    </a:lnTo>
                    <a:lnTo>
                      <a:pt x="0" y="819"/>
                    </a:lnTo>
                    <a:lnTo>
                      <a:pt x="2" y="817"/>
                    </a:lnTo>
                    <a:lnTo>
                      <a:pt x="17" y="812"/>
                    </a:lnTo>
                    <a:lnTo>
                      <a:pt x="36" y="808"/>
                    </a:lnTo>
                    <a:lnTo>
                      <a:pt x="39" y="805"/>
                    </a:lnTo>
                    <a:lnTo>
                      <a:pt x="47" y="808"/>
                    </a:lnTo>
                    <a:lnTo>
                      <a:pt x="49" y="808"/>
                    </a:lnTo>
                    <a:lnTo>
                      <a:pt x="54" y="813"/>
                    </a:lnTo>
                    <a:lnTo>
                      <a:pt x="58" y="815"/>
                    </a:lnTo>
                    <a:lnTo>
                      <a:pt x="62" y="816"/>
                    </a:lnTo>
                    <a:lnTo>
                      <a:pt x="64" y="816"/>
                    </a:lnTo>
                    <a:lnTo>
                      <a:pt x="71" y="812"/>
                    </a:lnTo>
                    <a:lnTo>
                      <a:pt x="74" y="791"/>
                    </a:lnTo>
                    <a:lnTo>
                      <a:pt x="77" y="781"/>
                    </a:lnTo>
                    <a:lnTo>
                      <a:pt x="84" y="787"/>
                    </a:lnTo>
                    <a:lnTo>
                      <a:pt x="85" y="790"/>
                    </a:lnTo>
                    <a:lnTo>
                      <a:pt x="88" y="793"/>
                    </a:lnTo>
                    <a:lnTo>
                      <a:pt x="88" y="798"/>
                    </a:lnTo>
                    <a:lnTo>
                      <a:pt x="96" y="806"/>
                    </a:lnTo>
                    <a:lnTo>
                      <a:pt x="98" y="806"/>
                    </a:lnTo>
                    <a:lnTo>
                      <a:pt x="106" y="812"/>
                    </a:lnTo>
                    <a:lnTo>
                      <a:pt x="113" y="820"/>
                    </a:lnTo>
                    <a:lnTo>
                      <a:pt x="114" y="822"/>
                    </a:lnTo>
                    <a:lnTo>
                      <a:pt x="116" y="820"/>
                    </a:lnTo>
                    <a:lnTo>
                      <a:pt x="130" y="810"/>
                    </a:lnTo>
                    <a:lnTo>
                      <a:pt x="162" y="795"/>
                    </a:lnTo>
                    <a:lnTo>
                      <a:pt x="182" y="793"/>
                    </a:lnTo>
                    <a:lnTo>
                      <a:pt x="182" y="795"/>
                    </a:lnTo>
                    <a:lnTo>
                      <a:pt x="188" y="798"/>
                    </a:lnTo>
                    <a:lnTo>
                      <a:pt x="190" y="799"/>
                    </a:lnTo>
                    <a:lnTo>
                      <a:pt x="195" y="801"/>
                    </a:lnTo>
                    <a:lnTo>
                      <a:pt x="195" y="803"/>
                    </a:lnTo>
                    <a:lnTo>
                      <a:pt x="197" y="806"/>
                    </a:lnTo>
                    <a:lnTo>
                      <a:pt x="195" y="808"/>
                    </a:lnTo>
                    <a:lnTo>
                      <a:pt x="195" y="812"/>
                    </a:lnTo>
                    <a:lnTo>
                      <a:pt x="197" y="824"/>
                    </a:lnTo>
                    <a:lnTo>
                      <a:pt x="202" y="840"/>
                    </a:lnTo>
                    <a:lnTo>
                      <a:pt x="186" y="865"/>
                    </a:lnTo>
                    <a:lnTo>
                      <a:pt x="188" y="865"/>
                    </a:lnTo>
                    <a:lnTo>
                      <a:pt x="195" y="876"/>
                    </a:lnTo>
                    <a:lnTo>
                      <a:pt x="201" y="872"/>
                    </a:lnTo>
                    <a:lnTo>
                      <a:pt x="205" y="866"/>
                    </a:lnTo>
                    <a:lnTo>
                      <a:pt x="219" y="862"/>
                    </a:lnTo>
                    <a:lnTo>
                      <a:pt x="225" y="863"/>
                    </a:lnTo>
                    <a:lnTo>
                      <a:pt x="237" y="859"/>
                    </a:lnTo>
                    <a:lnTo>
                      <a:pt x="242" y="852"/>
                    </a:lnTo>
                    <a:lnTo>
                      <a:pt x="243" y="851"/>
                    </a:lnTo>
                    <a:lnTo>
                      <a:pt x="246" y="851"/>
                    </a:lnTo>
                    <a:lnTo>
                      <a:pt x="253" y="852"/>
                    </a:lnTo>
                    <a:lnTo>
                      <a:pt x="253" y="854"/>
                    </a:lnTo>
                    <a:lnTo>
                      <a:pt x="255" y="855"/>
                    </a:lnTo>
                    <a:lnTo>
                      <a:pt x="255" y="857"/>
                    </a:lnTo>
                    <a:lnTo>
                      <a:pt x="257" y="855"/>
                    </a:lnTo>
                    <a:lnTo>
                      <a:pt x="258" y="851"/>
                    </a:lnTo>
                    <a:lnTo>
                      <a:pt x="261" y="845"/>
                    </a:lnTo>
                    <a:lnTo>
                      <a:pt x="264" y="843"/>
                    </a:lnTo>
                    <a:lnTo>
                      <a:pt x="268" y="837"/>
                    </a:lnTo>
                    <a:lnTo>
                      <a:pt x="271" y="829"/>
                    </a:lnTo>
                    <a:lnTo>
                      <a:pt x="271" y="809"/>
                    </a:lnTo>
                    <a:lnTo>
                      <a:pt x="269" y="808"/>
                    </a:lnTo>
                    <a:lnTo>
                      <a:pt x="271" y="806"/>
                    </a:lnTo>
                    <a:lnTo>
                      <a:pt x="272" y="806"/>
                    </a:lnTo>
                    <a:lnTo>
                      <a:pt x="275" y="808"/>
                    </a:lnTo>
                    <a:lnTo>
                      <a:pt x="282" y="813"/>
                    </a:lnTo>
                    <a:lnTo>
                      <a:pt x="324" y="833"/>
                    </a:lnTo>
                    <a:lnTo>
                      <a:pt x="345" y="834"/>
                    </a:lnTo>
                    <a:lnTo>
                      <a:pt x="345" y="829"/>
                    </a:lnTo>
                    <a:lnTo>
                      <a:pt x="346" y="827"/>
                    </a:lnTo>
                    <a:lnTo>
                      <a:pt x="346" y="826"/>
                    </a:lnTo>
                    <a:lnTo>
                      <a:pt x="349" y="822"/>
                    </a:lnTo>
                    <a:lnTo>
                      <a:pt x="350" y="817"/>
                    </a:lnTo>
                    <a:lnTo>
                      <a:pt x="350" y="802"/>
                    </a:lnTo>
                    <a:lnTo>
                      <a:pt x="347" y="798"/>
                    </a:lnTo>
                    <a:lnTo>
                      <a:pt x="347" y="777"/>
                    </a:lnTo>
                    <a:lnTo>
                      <a:pt x="346" y="773"/>
                    </a:lnTo>
                    <a:lnTo>
                      <a:pt x="346" y="769"/>
                    </a:lnTo>
                    <a:lnTo>
                      <a:pt x="350" y="766"/>
                    </a:lnTo>
                    <a:lnTo>
                      <a:pt x="356" y="766"/>
                    </a:lnTo>
                    <a:lnTo>
                      <a:pt x="357" y="764"/>
                    </a:lnTo>
                    <a:lnTo>
                      <a:pt x="363" y="764"/>
                    </a:lnTo>
                    <a:lnTo>
                      <a:pt x="364" y="763"/>
                    </a:lnTo>
                    <a:lnTo>
                      <a:pt x="366" y="763"/>
                    </a:lnTo>
                    <a:lnTo>
                      <a:pt x="377" y="766"/>
                    </a:lnTo>
                    <a:lnTo>
                      <a:pt x="378" y="766"/>
                    </a:lnTo>
                    <a:lnTo>
                      <a:pt x="380" y="769"/>
                    </a:lnTo>
                    <a:lnTo>
                      <a:pt x="383" y="771"/>
                    </a:lnTo>
                    <a:lnTo>
                      <a:pt x="385" y="773"/>
                    </a:lnTo>
                    <a:lnTo>
                      <a:pt x="388" y="773"/>
                    </a:lnTo>
                    <a:lnTo>
                      <a:pt x="420" y="763"/>
                    </a:lnTo>
                    <a:lnTo>
                      <a:pt x="426" y="755"/>
                    </a:lnTo>
                    <a:lnTo>
                      <a:pt x="434" y="726"/>
                    </a:lnTo>
                    <a:lnTo>
                      <a:pt x="436" y="699"/>
                    </a:lnTo>
                    <a:lnTo>
                      <a:pt x="444" y="685"/>
                    </a:lnTo>
                    <a:lnTo>
                      <a:pt x="445" y="685"/>
                    </a:lnTo>
                    <a:lnTo>
                      <a:pt x="445" y="682"/>
                    </a:lnTo>
                    <a:lnTo>
                      <a:pt x="448" y="671"/>
                    </a:lnTo>
                    <a:lnTo>
                      <a:pt x="450" y="669"/>
                    </a:lnTo>
                    <a:lnTo>
                      <a:pt x="455" y="664"/>
                    </a:lnTo>
                    <a:lnTo>
                      <a:pt x="456" y="662"/>
                    </a:lnTo>
                    <a:lnTo>
                      <a:pt x="456" y="661"/>
                    </a:lnTo>
                    <a:lnTo>
                      <a:pt x="451" y="661"/>
                    </a:lnTo>
                    <a:lnTo>
                      <a:pt x="438" y="657"/>
                    </a:lnTo>
                    <a:lnTo>
                      <a:pt x="431" y="657"/>
                    </a:lnTo>
                    <a:lnTo>
                      <a:pt x="427" y="659"/>
                    </a:lnTo>
                    <a:lnTo>
                      <a:pt x="422" y="659"/>
                    </a:lnTo>
                    <a:lnTo>
                      <a:pt x="420" y="657"/>
                    </a:lnTo>
                    <a:lnTo>
                      <a:pt x="420" y="656"/>
                    </a:lnTo>
                    <a:lnTo>
                      <a:pt x="431" y="656"/>
                    </a:lnTo>
                    <a:lnTo>
                      <a:pt x="436" y="654"/>
                    </a:lnTo>
                    <a:lnTo>
                      <a:pt x="443" y="647"/>
                    </a:lnTo>
                    <a:lnTo>
                      <a:pt x="443" y="640"/>
                    </a:lnTo>
                    <a:lnTo>
                      <a:pt x="436" y="633"/>
                    </a:lnTo>
                    <a:lnTo>
                      <a:pt x="437" y="626"/>
                    </a:lnTo>
                    <a:lnTo>
                      <a:pt x="438" y="623"/>
                    </a:lnTo>
                    <a:lnTo>
                      <a:pt x="438" y="622"/>
                    </a:lnTo>
                    <a:lnTo>
                      <a:pt x="451" y="606"/>
                    </a:lnTo>
                    <a:lnTo>
                      <a:pt x="452" y="605"/>
                    </a:lnTo>
                    <a:lnTo>
                      <a:pt x="465" y="605"/>
                    </a:lnTo>
                    <a:lnTo>
                      <a:pt x="469" y="606"/>
                    </a:lnTo>
                    <a:lnTo>
                      <a:pt x="472" y="608"/>
                    </a:lnTo>
                    <a:lnTo>
                      <a:pt x="475" y="608"/>
                    </a:lnTo>
                    <a:lnTo>
                      <a:pt x="480" y="606"/>
                    </a:lnTo>
                    <a:lnTo>
                      <a:pt x="486" y="602"/>
                    </a:lnTo>
                    <a:lnTo>
                      <a:pt x="487" y="599"/>
                    </a:lnTo>
                    <a:lnTo>
                      <a:pt x="487" y="598"/>
                    </a:lnTo>
                    <a:lnTo>
                      <a:pt x="490" y="584"/>
                    </a:lnTo>
                    <a:lnTo>
                      <a:pt x="494" y="573"/>
                    </a:lnTo>
                    <a:lnTo>
                      <a:pt x="494" y="572"/>
                    </a:lnTo>
                    <a:lnTo>
                      <a:pt x="493" y="570"/>
                    </a:lnTo>
                    <a:lnTo>
                      <a:pt x="510" y="527"/>
                    </a:lnTo>
                    <a:lnTo>
                      <a:pt x="510" y="516"/>
                    </a:lnTo>
                    <a:lnTo>
                      <a:pt x="511" y="509"/>
                    </a:lnTo>
                    <a:lnTo>
                      <a:pt x="518" y="500"/>
                    </a:lnTo>
                    <a:lnTo>
                      <a:pt x="525" y="491"/>
                    </a:lnTo>
                    <a:lnTo>
                      <a:pt x="526" y="491"/>
                    </a:lnTo>
                    <a:lnTo>
                      <a:pt x="526" y="489"/>
                    </a:lnTo>
                    <a:lnTo>
                      <a:pt x="529" y="485"/>
                    </a:lnTo>
                    <a:lnTo>
                      <a:pt x="530" y="484"/>
                    </a:lnTo>
                    <a:lnTo>
                      <a:pt x="530" y="479"/>
                    </a:lnTo>
                    <a:lnTo>
                      <a:pt x="533" y="457"/>
                    </a:lnTo>
                    <a:lnTo>
                      <a:pt x="533" y="456"/>
                    </a:lnTo>
                    <a:lnTo>
                      <a:pt x="528" y="455"/>
                    </a:lnTo>
                    <a:lnTo>
                      <a:pt x="536" y="410"/>
                    </a:lnTo>
                    <a:lnTo>
                      <a:pt x="536" y="390"/>
                    </a:lnTo>
                    <a:lnTo>
                      <a:pt x="537" y="387"/>
                    </a:lnTo>
                    <a:lnTo>
                      <a:pt x="537" y="385"/>
                    </a:lnTo>
                    <a:lnTo>
                      <a:pt x="539" y="382"/>
                    </a:lnTo>
                    <a:lnTo>
                      <a:pt x="539" y="380"/>
                    </a:lnTo>
                    <a:lnTo>
                      <a:pt x="540" y="379"/>
                    </a:lnTo>
                    <a:lnTo>
                      <a:pt x="540" y="376"/>
                    </a:lnTo>
                    <a:lnTo>
                      <a:pt x="542" y="372"/>
                    </a:lnTo>
                    <a:lnTo>
                      <a:pt x="543" y="359"/>
                    </a:lnTo>
                    <a:lnTo>
                      <a:pt x="542" y="344"/>
                    </a:lnTo>
                    <a:lnTo>
                      <a:pt x="535" y="333"/>
                    </a:lnTo>
                    <a:lnTo>
                      <a:pt x="530" y="328"/>
                    </a:lnTo>
                    <a:lnTo>
                      <a:pt x="529" y="328"/>
                    </a:lnTo>
                    <a:lnTo>
                      <a:pt x="528" y="326"/>
                    </a:lnTo>
                    <a:lnTo>
                      <a:pt x="528" y="322"/>
                    </a:lnTo>
                    <a:lnTo>
                      <a:pt x="529" y="319"/>
                    </a:lnTo>
                    <a:lnTo>
                      <a:pt x="530" y="318"/>
                    </a:lnTo>
                    <a:lnTo>
                      <a:pt x="529" y="316"/>
                    </a:lnTo>
                    <a:lnTo>
                      <a:pt x="529" y="315"/>
                    </a:lnTo>
                    <a:lnTo>
                      <a:pt x="528" y="313"/>
                    </a:lnTo>
                    <a:lnTo>
                      <a:pt x="522" y="313"/>
                    </a:lnTo>
                    <a:lnTo>
                      <a:pt x="515" y="311"/>
                    </a:lnTo>
                    <a:lnTo>
                      <a:pt x="514" y="311"/>
                    </a:lnTo>
                    <a:lnTo>
                      <a:pt x="508" y="308"/>
                    </a:lnTo>
                    <a:lnTo>
                      <a:pt x="507" y="306"/>
                    </a:lnTo>
                    <a:lnTo>
                      <a:pt x="472" y="306"/>
                    </a:lnTo>
                    <a:lnTo>
                      <a:pt x="466" y="312"/>
                    </a:lnTo>
                    <a:lnTo>
                      <a:pt x="462" y="322"/>
                    </a:lnTo>
                    <a:lnTo>
                      <a:pt x="460" y="323"/>
                    </a:lnTo>
                    <a:lnTo>
                      <a:pt x="448" y="341"/>
                    </a:lnTo>
                    <a:lnTo>
                      <a:pt x="448" y="343"/>
                    </a:lnTo>
                    <a:lnTo>
                      <a:pt x="447" y="341"/>
                    </a:lnTo>
                    <a:lnTo>
                      <a:pt x="429" y="330"/>
                    </a:lnTo>
                    <a:lnTo>
                      <a:pt x="420" y="328"/>
                    </a:lnTo>
                    <a:lnTo>
                      <a:pt x="420" y="330"/>
                    </a:lnTo>
                    <a:lnTo>
                      <a:pt x="417" y="330"/>
                    </a:lnTo>
                    <a:lnTo>
                      <a:pt x="413" y="327"/>
                    </a:lnTo>
                    <a:lnTo>
                      <a:pt x="412" y="327"/>
                    </a:lnTo>
                    <a:lnTo>
                      <a:pt x="422" y="315"/>
                    </a:lnTo>
                    <a:lnTo>
                      <a:pt x="433" y="316"/>
                    </a:lnTo>
                    <a:lnTo>
                      <a:pt x="436" y="316"/>
                    </a:lnTo>
                    <a:lnTo>
                      <a:pt x="440" y="311"/>
                    </a:lnTo>
                    <a:lnTo>
                      <a:pt x="445" y="284"/>
                    </a:lnTo>
                    <a:lnTo>
                      <a:pt x="447" y="283"/>
                    </a:lnTo>
                    <a:lnTo>
                      <a:pt x="450" y="283"/>
                    </a:lnTo>
                    <a:lnTo>
                      <a:pt x="451" y="281"/>
                    </a:lnTo>
                    <a:lnTo>
                      <a:pt x="452" y="278"/>
                    </a:lnTo>
                    <a:lnTo>
                      <a:pt x="463" y="266"/>
                    </a:lnTo>
                    <a:lnTo>
                      <a:pt x="466" y="263"/>
                    </a:lnTo>
                    <a:lnTo>
                      <a:pt x="472" y="249"/>
                    </a:lnTo>
                    <a:lnTo>
                      <a:pt x="472" y="248"/>
                    </a:lnTo>
                    <a:lnTo>
                      <a:pt x="476" y="244"/>
                    </a:lnTo>
                    <a:lnTo>
                      <a:pt x="476" y="242"/>
                    </a:lnTo>
                    <a:lnTo>
                      <a:pt x="477" y="242"/>
                    </a:lnTo>
                    <a:lnTo>
                      <a:pt x="479" y="231"/>
                    </a:lnTo>
                    <a:lnTo>
                      <a:pt x="477" y="228"/>
                    </a:lnTo>
                    <a:lnTo>
                      <a:pt x="477" y="214"/>
                    </a:lnTo>
                    <a:lnTo>
                      <a:pt x="475" y="199"/>
                    </a:lnTo>
                    <a:lnTo>
                      <a:pt x="479" y="184"/>
                    </a:lnTo>
                    <a:lnTo>
                      <a:pt x="480" y="184"/>
                    </a:lnTo>
                    <a:lnTo>
                      <a:pt x="480" y="181"/>
                    </a:lnTo>
                    <a:lnTo>
                      <a:pt x="482" y="179"/>
                    </a:lnTo>
                    <a:lnTo>
                      <a:pt x="480" y="177"/>
                    </a:lnTo>
                    <a:lnTo>
                      <a:pt x="477" y="165"/>
                    </a:lnTo>
                    <a:lnTo>
                      <a:pt x="477" y="161"/>
                    </a:lnTo>
                    <a:lnTo>
                      <a:pt x="476" y="151"/>
                    </a:lnTo>
                    <a:lnTo>
                      <a:pt x="462" y="137"/>
                    </a:lnTo>
                    <a:lnTo>
                      <a:pt x="455" y="121"/>
                    </a:lnTo>
                    <a:lnTo>
                      <a:pt x="451" y="112"/>
                    </a:lnTo>
                    <a:lnTo>
                      <a:pt x="451" y="111"/>
                    </a:lnTo>
                    <a:lnTo>
                      <a:pt x="450" y="110"/>
                    </a:lnTo>
                    <a:lnTo>
                      <a:pt x="447" y="104"/>
                    </a:lnTo>
                    <a:lnTo>
                      <a:pt x="444" y="104"/>
                    </a:lnTo>
                    <a:lnTo>
                      <a:pt x="445" y="100"/>
                    </a:lnTo>
                    <a:lnTo>
                      <a:pt x="445" y="95"/>
                    </a:lnTo>
                    <a:lnTo>
                      <a:pt x="448" y="86"/>
                    </a:lnTo>
                    <a:lnTo>
                      <a:pt x="448" y="84"/>
                    </a:lnTo>
                    <a:lnTo>
                      <a:pt x="447" y="83"/>
                    </a:lnTo>
                    <a:lnTo>
                      <a:pt x="462" y="70"/>
                    </a:lnTo>
                    <a:lnTo>
                      <a:pt x="463" y="70"/>
                    </a:lnTo>
                    <a:lnTo>
                      <a:pt x="468" y="69"/>
                    </a:lnTo>
                    <a:lnTo>
                      <a:pt x="490" y="69"/>
                    </a:lnTo>
                    <a:lnTo>
                      <a:pt x="490" y="66"/>
                    </a:lnTo>
                    <a:lnTo>
                      <a:pt x="489" y="65"/>
                    </a:lnTo>
                    <a:lnTo>
                      <a:pt x="489" y="63"/>
                    </a:lnTo>
                    <a:lnTo>
                      <a:pt x="484" y="62"/>
                    </a:lnTo>
                    <a:lnTo>
                      <a:pt x="476" y="54"/>
                    </a:lnTo>
                    <a:lnTo>
                      <a:pt x="469" y="45"/>
                    </a:lnTo>
                    <a:lnTo>
                      <a:pt x="466" y="34"/>
                    </a:lnTo>
                    <a:lnTo>
                      <a:pt x="458" y="14"/>
                    </a:lnTo>
                    <a:lnTo>
                      <a:pt x="450" y="14"/>
                    </a:lnTo>
                    <a:lnTo>
                      <a:pt x="447" y="16"/>
                    </a:lnTo>
                    <a:lnTo>
                      <a:pt x="445" y="16"/>
                    </a:lnTo>
                    <a:lnTo>
                      <a:pt x="443" y="17"/>
                    </a:lnTo>
                    <a:lnTo>
                      <a:pt x="441" y="17"/>
                    </a:lnTo>
                    <a:lnTo>
                      <a:pt x="437" y="19"/>
                    </a:lnTo>
                    <a:lnTo>
                      <a:pt x="431" y="16"/>
                    </a:lnTo>
                    <a:lnTo>
                      <a:pt x="431" y="7"/>
                    </a:lnTo>
                    <a:lnTo>
                      <a:pt x="433" y="7"/>
                    </a:lnTo>
                    <a:lnTo>
                      <a:pt x="431" y="3"/>
                    </a:lnTo>
                    <a:lnTo>
                      <a:pt x="427" y="0"/>
                    </a:lnTo>
                    <a:lnTo>
                      <a:pt x="426" y="2"/>
                    </a:lnTo>
                    <a:lnTo>
                      <a:pt x="413" y="21"/>
                    </a:lnTo>
                    <a:lnTo>
                      <a:pt x="403" y="24"/>
                    </a:lnTo>
                    <a:lnTo>
                      <a:pt x="400" y="24"/>
                    </a:lnTo>
                    <a:lnTo>
                      <a:pt x="396" y="20"/>
                    </a:lnTo>
                    <a:lnTo>
                      <a:pt x="393" y="20"/>
                    </a:lnTo>
                    <a:lnTo>
                      <a:pt x="389" y="21"/>
                    </a:lnTo>
                    <a:lnTo>
                      <a:pt x="389" y="23"/>
                    </a:lnTo>
                    <a:lnTo>
                      <a:pt x="388" y="23"/>
                    </a:lnTo>
                    <a:lnTo>
                      <a:pt x="381" y="27"/>
                    </a:lnTo>
                    <a:lnTo>
                      <a:pt x="371" y="33"/>
                    </a:lnTo>
                    <a:lnTo>
                      <a:pt x="364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89" name="Freeform 1021">
                <a:extLst>
                  <a:ext uri="{FF2B5EF4-FFF2-40B4-BE49-F238E27FC236}">
                    <a16:creationId xmlns:a16="http://schemas.microsoft.com/office/drawing/2014/main" id="{EB25B191-6831-9DBA-5A8E-1F9B5D8BCD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1" y="2702"/>
                <a:ext cx="112" cy="120"/>
              </a:xfrm>
              <a:custGeom>
                <a:avLst/>
                <a:gdLst>
                  <a:gd name="T0" fmla="*/ 109 w 448"/>
                  <a:gd name="T1" fmla="*/ 38 h 479"/>
                  <a:gd name="T2" fmla="*/ 122 w 448"/>
                  <a:gd name="T3" fmla="*/ 82 h 479"/>
                  <a:gd name="T4" fmla="*/ 117 w 448"/>
                  <a:gd name="T5" fmla="*/ 95 h 479"/>
                  <a:gd name="T6" fmla="*/ 113 w 448"/>
                  <a:gd name="T7" fmla="*/ 166 h 479"/>
                  <a:gd name="T8" fmla="*/ 106 w 448"/>
                  <a:gd name="T9" fmla="*/ 199 h 479"/>
                  <a:gd name="T10" fmla="*/ 90 w 448"/>
                  <a:gd name="T11" fmla="*/ 226 h 479"/>
                  <a:gd name="T12" fmla="*/ 70 w 448"/>
                  <a:gd name="T13" fmla="*/ 294 h 479"/>
                  <a:gd name="T14" fmla="*/ 55 w 448"/>
                  <a:gd name="T15" fmla="*/ 318 h 479"/>
                  <a:gd name="T16" fmla="*/ 31 w 448"/>
                  <a:gd name="T17" fmla="*/ 316 h 479"/>
                  <a:gd name="T18" fmla="*/ 23 w 448"/>
                  <a:gd name="T19" fmla="*/ 350 h 479"/>
                  <a:gd name="T20" fmla="*/ 0 w 448"/>
                  <a:gd name="T21" fmla="*/ 367 h 479"/>
                  <a:gd name="T22" fmla="*/ 31 w 448"/>
                  <a:gd name="T23" fmla="*/ 371 h 479"/>
                  <a:gd name="T24" fmla="*/ 28 w 448"/>
                  <a:gd name="T25" fmla="*/ 381 h 479"/>
                  <a:gd name="T26" fmla="*/ 32 w 448"/>
                  <a:gd name="T27" fmla="*/ 403 h 479"/>
                  <a:gd name="T28" fmla="*/ 39 w 448"/>
                  <a:gd name="T29" fmla="*/ 439 h 479"/>
                  <a:gd name="T30" fmla="*/ 60 w 448"/>
                  <a:gd name="T31" fmla="*/ 419 h 479"/>
                  <a:gd name="T32" fmla="*/ 74 w 448"/>
                  <a:gd name="T33" fmla="*/ 428 h 479"/>
                  <a:gd name="T34" fmla="*/ 71 w 448"/>
                  <a:gd name="T35" fmla="*/ 391 h 479"/>
                  <a:gd name="T36" fmla="*/ 90 w 448"/>
                  <a:gd name="T37" fmla="*/ 406 h 479"/>
                  <a:gd name="T38" fmla="*/ 95 w 448"/>
                  <a:gd name="T39" fmla="*/ 379 h 479"/>
                  <a:gd name="T40" fmla="*/ 122 w 448"/>
                  <a:gd name="T41" fmla="*/ 346 h 479"/>
                  <a:gd name="T42" fmla="*/ 136 w 448"/>
                  <a:gd name="T43" fmla="*/ 354 h 479"/>
                  <a:gd name="T44" fmla="*/ 175 w 448"/>
                  <a:gd name="T45" fmla="*/ 342 h 479"/>
                  <a:gd name="T46" fmla="*/ 205 w 448"/>
                  <a:gd name="T47" fmla="*/ 347 h 479"/>
                  <a:gd name="T48" fmla="*/ 215 w 448"/>
                  <a:gd name="T49" fmla="*/ 336 h 479"/>
                  <a:gd name="T50" fmla="*/ 246 w 448"/>
                  <a:gd name="T51" fmla="*/ 378 h 479"/>
                  <a:gd name="T52" fmla="*/ 265 w 448"/>
                  <a:gd name="T53" fmla="*/ 378 h 479"/>
                  <a:gd name="T54" fmla="*/ 265 w 448"/>
                  <a:gd name="T55" fmla="*/ 417 h 479"/>
                  <a:gd name="T56" fmla="*/ 257 w 448"/>
                  <a:gd name="T57" fmla="*/ 469 h 479"/>
                  <a:gd name="T58" fmla="*/ 270 w 448"/>
                  <a:gd name="T59" fmla="*/ 463 h 479"/>
                  <a:gd name="T60" fmla="*/ 302 w 448"/>
                  <a:gd name="T61" fmla="*/ 477 h 479"/>
                  <a:gd name="T62" fmla="*/ 330 w 448"/>
                  <a:gd name="T63" fmla="*/ 436 h 479"/>
                  <a:gd name="T64" fmla="*/ 358 w 448"/>
                  <a:gd name="T65" fmla="*/ 462 h 479"/>
                  <a:gd name="T66" fmla="*/ 402 w 448"/>
                  <a:gd name="T67" fmla="*/ 463 h 479"/>
                  <a:gd name="T68" fmla="*/ 429 w 448"/>
                  <a:gd name="T69" fmla="*/ 428 h 479"/>
                  <a:gd name="T70" fmla="*/ 429 w 448"/>
                  <a:gd name="T71" fmla="*/ 375 h 479"/>
                  <a:gd name="T72" fmla="*/ 434 w 448"/>
                  <a:gd name="T73" fmla="*/ 218 h 479"/>
                  <a:gd name="T74" fmla="*/ 441 w 448"/>
                  <a:gd name="T75" fmla="*/ 149 h 479"/>
                  <a:gd name="T76" fmla="*/ 438 w 448"/>
                  <a:gd name="T77" fmla="*/ 118 h 479"/>
                  <a:gd name="T78" fmla="*/ 429 w 448"/>
                  <a:gd name="T79" fmla="*/ 100 h 479"/>
                  <a:gd name="T80" fmla="*/ 414 w 448"/>
                  <a:gd name="T81" fmla="*/ 64 h 479"/>
                  <a:gd name="T82" fmla="*/ 426 w 448"/>
                  <a:gd name="T83" fmla="*/ 28 h 479"/>
                  <a:gd name="T84" fmla="*/ 448 w 448"/>
                  <a:gd name="T85" fmla="*/ 28 h 479"/>
                  <a:gd name="T86" fmla="*/ 428 w 448"/>
                  <a:gd name="T87" fmla="*/ 5 h 479"/>
                  <a:gd name="T88" fmla="*/ 401 w 448"/>
                  <a:gd name="T89" fmla="*/ 12 h 479"/>
                  <a:gd name="T90" fmla="*/ 390 w 448"/>
                  <a:gd name="T91" fmla="*/ 29 h 479"/>
                  <a:gd name="T92" fmla="*/ 378 w 448"/>
                  <a:gd name="T93" fmla="*/ 55 h 479"/>
                  <a:gd name="T94" fmla="*/ 366 w 448"/>
                  <a:gd name="T95" fmla="*/ 62 h 479"/>
                  <a:gd name="T96" fmla="*/ 356 w 448"/>
                  <a:gd name="T97" fmla="*/ 65 h 479"/>
                  <a:gd name="T98" fmla="*/ 342 w 448"/>
                  <a:gd name="T99" fmla="*/ 79 h 479"/>
                  <a:gd name="T100" fmla="*/ 317 w 448"/>
                  <a:gd name="T101" fmla="*/ 71 h 479"/>
                  <a:gd name="T102" fmla="*/ 309 w 448"/>
                  <a:gd name="T103" fmla="*/ 61 h 479"/>
                  <a:gd name="T104" fmla="*/ 323 w 448"/>
                  <a:gd name="T105" fmla="*/ 86 h 479"/>
                  <a:gd name="T106" fmla="*/ 294 w 448"/>
                  <a:gd name="T107" fmla="*/ 82 h 479"/>
                  <a:gd name="T108" fmla="*/ 258 w 448"/>
                  <a:gd name="T109" fmla="*/ 69 h 479"/>
                  <a:gd name="T110" fmla="*/ 246 w 448"/>
                  <a:gd name="T111" fmla="*/ 55 h 479"/>
                  <a:gd name="T112" fmla="*/ 228 w 448"/>
                  <a:gd name="T113" fmla="*/ 71 h 479"/>
                  <a:gd name="T114" fmla="*/ 211 w 448"/>
                  <a:gd name="T115" fmla="*/ 64 h 479"/>
                  <a:gd name="T116" fmla="*/ 194 w 448"/>
                  <a:gd name="T117" fmla="*/ 50 h 479"/>
                  <a:gd name="T118" fmla="*/ 172 w 448"/>
                  <a:gd name="T119" fmla="*/ 64 h 479"/>
                  <a:gd name="T120" fmla="*/ 159 w 448"/>
                  <a:gd name="T121" fmla="*/ 58 h 479"/>
                  <a:gd name="T122" fmla="*/ 130 w 448"/>
                  <a:gd name="T123" fmla="*/ 47 h 479"/>
                  <a:gd name="T124" fmla="*/ 116 w 448"/>
                  <a:gd name="T125" fmla="*/ 38 h 4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48" h="479">
                    <a:moveTo>
                      <a:pt x="110" y="28"/>
                    </a:moveTo>
                    <a:lnTo>
                      <a:pt x="109" y="29"/>
                    </a:lnTo>
                    <a:lnTo>
                      <a:pt x="108" y="32"/>
                    </a:lnTo>
                    <a:lnTo>
                      <a:pt x="108" y="36"/>
                    </a:lnTo>
                    <a:lnTo>
                      <a:pt x="109" y="38"/>
                    </a:lnTo>
                    <a:lnTo>
                      <a:pt x="110" y="38"/>
                    </a:lnTo>
                    <a:lnTo>
                      <a:pt x="115" y="43"/>
                    </a:lnTo>
                    <a:lnTo>
                      <a:pt x="122" y="54"/>
                    </a:lnTo>
                    <a:lnTo>
                      <a:pt x="123" y="69"/>
                    </a:lnTo>
                    <a:lnTo>
                      <a:pt x="122" y="82"/>
                    </a:lnTo>
                    <a:lnTo>
                      <a:pt x="120" y="86"/>
                    </a:lnTo>
                    <a:lnTo>
                      <a:pt x="120" y="89"/>
                    </a:lnTo>
                    <a:lnTo>
                      <a:pt x="119" y="90"/>
                    </a:lnTo>
                    <a:lnTo>
                      <a:pt x="119" y="92"/>
                    </a:lnTo>
                    <a:lnTo>
                      <a:pt x="117" y="95"/>
                    </a:lnTo>
                    <a:lnTo>
                      <a:pt x="117" y="97"/>
                    </a:lnTo>
                    <a:lnTo>
                      <a:pt x="116" y="100"/>
                    </a:lnTo>
                    <a:lnTo>
                      <a:pt x="116" y="120"/>
                    </a:lnTo>
                    <a:lnTo>
                      <a:pt x="108" y="165"/>
                    </a:lnTo>
                    <a:lnTo>
                      <a:pt x="113" y="166"/>
                    </a:lnTo>
                    <a:lnTo>
                      <a:pt x="113" y="167"/>
                    </a:lnTo>
                    <a:lnTo>
                      <a:pt x="110" y="189"/>
                    </a:lnTo>
                    <a:lnTo>
                      <a:pt x="110" y="194"/>
                    </a:lnTo>
                    <a:lnTo>
                      <a:pt x="109" y="195"/>
                    </a:lnTo>
                    <a:lnTo>
                      <a:pt x="106" y="199"/>
                    </a:lnTo>
                    <a:lnTo>
                      <a:pt x="106" y="201"/>
                    </a:lnTo>
                    <a:lnTo>
                      <a:pt x="105" y="201"/>
                    </a:lnTo>
                    <a:lnTo>
                      <a:pt x="98" y="210"/>
                    </a:lnTo>
                    <a:lnTo>
                      <a:pt x="91" y="219"/>
                    </a:lnTo>
                    <a:lnTo>
                      <a:pt x="90" y="226"/>
                    </a:lnTo>
                    <a:lnTo>
                      <a:pt x="90" y="237"/>
                    </a:lnTo>
                    <a:lnTo>
                      <a:pt x="73" y="280"/>
                    </a:lnTo>
                    <a:lnTo>
                      <a:pt x="74" y="282"/>
                    </a:lnTo>
                    <a:lnTo>
                      <a:pt x="74" y="283"/>
                    </a:lnTo>
                    <a:lnTo>
                      <a:pt x="70" y="294"/>
                    </a:lnTo>
                    <a:lnTo>
                      <a:pt x="67" y="308"/>
                    </a:lnTo>
                    <a:lnTo>
                      <a:pt x="67" y="309"/>
                    </a:lnTo>
                    <a:lnTo>
                      <a:pt x="66" y="312"/>
                    </a:lnTo>
                    <a:lnTo>
                      <a:pt x="60" y="316"/>
                    </a:lnTo>
                    <a:lnTo>
                      <a:pt x="55" y="318"/>
                    </a:lnTo>
                    <a:lnTo>
                      <a:pt x="52" y="318"/>
                    </a:lnTo>
                    <a:lnTo>
                      <a:pt x="49" y="316"/>
                    </a:lnTo>
                    <a:lnTo>
                      <a:pt x="45" y="315"/>
                    </a:lnTo>
                    <a:lnTo>
                      <a:pt x="32" y="315"/>
                    </a:lnTo>
                    <a:lnTo>
                      <a:pt x="31" y="316"/>
                    </a:lnTo>
                    <a:lnTo>
                      <a:pt x="18" y="332"/>
                    </a:lnTo>
                    <a:lnTo>
                      <a:pt x="18" y="333"/>
                    </a:lnTo>
                    <a:lnTo>
                      <a:pt x="17" y="336"/>
                    </a:lnTo>
                    <a:lnTo>
                      <a:pt x="16" y="343"/>
                    </a:lnTo>
                    <a:lnTo>
                      <a:pt x="23" y="350"/>
                    </a:lnTo>
                    <a:lnTo>
                      <a:pt x="23" y="357"/>
                    </a:lnTo>
                    <a:lnTo>
                      <a:pt x="16" y="364"/>
                    </a:lnTo>
                    <a:lnTo>
                      <a:pt x="11" y="366"/>
                    </a:lnTo>
                    <a:lnTo>
                      <a:pt x="0" y="366"/>
                    </a:lnTo>
                    <a:lnTo>
                      <a:pt x="0" y="367"/>
                    </a:lnTo>
                    <a:lnTo>
                      <a:pt x="2" y="369"/>
                    </a:lnTo>
                    <a:lnTo>
                      <a:pt x="7" y="369"/>
                    </a:lnTo>
                    <a:lnTo>
                      <a:pt x="11" y="367"/>
                    </a:lnTo>
                    <a:lnTo>
                      <a:pt x="18" y="367"/>
                    </a:lnTo>
                    <a:lnTo>
                      <a:pt x="31" y="371"/>
                    </a:lnTo>
                    <a:lnTo>
                      <a:pt x="36" y="371"/>
                    </a:lnTo>
                    <a:lnTo>
                      <a:pt x="36" y="372"/>
                    </a:lnTo>
                    <a:lnTo>
                      <a:pt x="35" y="374"/>
                    </a:lnTo>
                    <a:lnTo>
                      <a:pt x="30" y="379"/>
                    </a:lnTo>
                    <a:lnTo>
                      <a:pt x="28" y="381"/>
                    </a:lnTo>
                    <a:lnTo>
                      <a:pt x="25" y="392"/>
                    </a:lnTo>
                    <a:lnTo>
                      <a:pt x="25" y="395"/>
                    </a:lnTo>
                    <a:lnTo>
                      <a:pt x="28" y="393"/>
                    </a:lnTo>
                    <a:lnTo>
                      <a:pt x="31" y="396"/>
                    </a:lnTo>
                    <a:lnTo>
                      <a:pt x="32" y="403"/>
                    </a:lnTo>
                    <a:lnTo>
                      <a:pt x="32" y="410"/>
                    </a:lnTo>
                    <a:lnTo>
                      <a:pt x="31" y="414"/>
                    </a:lnTo>
                    <a:lnTo>
                      <a:pt x="31" y="427"/>
                    </a:lnTo>
                    <a:lnTo>
                      <a:pt x="32" y="431"/>
                    </a:lnTo>
                    <a:lnTo>
                      <a:pt x="39" y="439"/>
                    </a:lnTo>
                    <a:lnTo>
                      <a:pt x="40" y="439"/>
                    </a:lnTo>
                    <a:lnTo>
                      <a:pt x="43" y="438"/>
                    </a:lnTo>
                    <a:lnTo>
                      <a:pt x="43" y="431"/>
                    </a:lnTo>
                    <a:lnTo>
                      <a:pt x="50" y="424"/>
                    </a:lnTo>
                    <a:lnTo>
                      <a:pt x="60" y="419"/>
                    </a:lnTo>
                    <a:lnTo>
                      <a:pt x="62" y="419"/>
                    </a:lnTo>
                    <a:lnTo>
                      <a:pt x="67" y="428"/>
                    </a:lnTo>
                    <a:lnTo>
                      <a:pt x="69" y="430"/>
                    </a:lnTo>
                    <a:lnTo>
                      <a:pt x="73" y="431"/>
                    </a:lnTo>
                    <a:lnTo>
                      <a:pt x="74" y="428"/>
                    </a:lnTo>
                    <a:lnTo>
                      <a:pt x="76" y="427"/>
                    </a:lnTo>
                    <a:lnTo>
                      <a:pt x="76" y="426"/>
                    </a:lnTo>
                    <a:lnTo>
                      <a:pt x="74" y="426"/>
                    </a:lnTo>
                    <a:lnTo>
                      <a:pt x="71" y="420"/>
                    </a:lnTo>
                    <a:lnTo>
                      <a:pt x="71" y="391"/>
                    </a:lnTo>
                    <a:lnTo>
                      <a:pt x="84" y="389"/>
                    </a:lnTo>
                    <a:lnTo>
                      <a:pt x="87" y="400"/>
                    </a:lnTo>
                    <a:lnTo>
                      <a:pt x="87" y="402"/>
                    </a:lnTo>
                    <a:lnTo>
                      <a:pt x="88" y="406"/>
                    </a:lnTo>
                    <a:lnTo>
                      <a:pt x="90" y="406"/>
                    </a:lnTo>
                    <a:lnTo>
                      <a:pt x="92" y="405"/>
                    </a:lnTo>
                    <a:lnTo>
                      <a:pt x="92" y="403"/>
                    </a:lnTo>
                    <a:lnTo>
                      <a:pt x="94" y="395"/>
                    </a:lnTo>
                    <a:lnTo>
                      <a:pt x="94" y="386"/>
                    </a:lnTo>
                    <a:lnTo>
                      <a:pt x="95" y="379"/>
                    </a:lnTo>
                    <a:lnTo>
                      <a:pt x="97" y="376"/>
                    </a:lnTo>
                    <a:lnTo>
                      <a:pt x="97" y="374"/>
                    </a:lnTo>
                    <a:lnTo>
                      <a:pt x="95" y="356"/>
                    </a:lnTo>
                    <a:lnTo>
                      <a:pt x="110" y="347"/>
                    </a:lnTo>
                    <a:lnTo>
                      <a:pt x="122" y="346"/>
                    </a:lnTo>
                    <a:lnTo>
                      <a:pt x="124" y="346"/>
                    </a:lnTo>
                    <a:lnTo>
                      <a:pt x="124" y="347"/>
                    </a:lnTo>
                    <a:lnTo>
                      <a:pt x="129" y="350"/>
                    </a:lnTo>
                    <a:lnTo>
                      <a:pt x="133" y="354"/>
                    </a:lnTo>
                    <a:lnTo>
                      <a:pt x="136" y="354"/>
                    </a:lnTo>
                    <a:lnTo>
                      <a:pt x="140" y="353"/>
                    </a:lnTo>
                    <a:lnTo>
                      <a:pt x="144" y="349"/>
                    </a:lnTo>
                    <a:lnTo>
                      <a:pt x="145" y="345"/>
                    </a:lnTo>
                    <a:lnTo>
                      <a:pt x="150" y="342"/>
                    </a:lnTo>
                    <a:lnTo>
                      <a:pt x="175" y="342"/>
                    </a:lnTo>
                    <a:lnTo>
                      <a:pt x="193" y="350"/>
                    </a:lnTo>
                    <a:lnTo>
                      <a:pt x="197" y="352"/>
                    </a:lnTo>
                    <a:lnTo>
                      <a:pt x="201" y="354"/>
                    </a:lnTo>
                    <a:lnTo>
                      <a:pt x="205" y="350"/>
                    </a:lnTo>
                    <a:lnTo>
                      <a:pt x="205" y="347"/>
                    </a:lnTo>
                    <a:lnTo>
                      <a:pt x="208" y="342"/>
                    </a:lnTo>
                    <a:lnTo>
                      <a:pt x="211" y="339"/>
                    </a:lnTo>
                    <a:lnTo>
                      <a:pt x="211" y="338"/>
                    </a:lnTo>
                    <a:lnTo>
                      <a:pt x="212" y="336"/>
                    </a:lnTo>
                    <a:lnTo>
                      <a:pt x="215" y="336"/>
                    </a:lnTo>
                    <a:lnTo>
                      <a:pt x="225" y="350"/>
                    </a:lnTo>
                    <a:lnTo>
                      <a:pt x="233" y="354"/>
                    </a:lnTo>
                    <a:lnTo>
                      <a:pt x="239" y="363"/>
                    </a:lnTo>
                    <a:lnTo>
                      <a:pt x="244" y="378"/>
                    </a:lnTo>
                    <a:lnTo>
                      <a:pt x="246" y="378"/>
                    </a:lnTo>
                    <a:lnTo>
                      <a:pt x="246" y="379"/>
                    </a:lnTo>
                    <a:lnTo>
                      <a:pt x="253" y="375"/>
                    </a:lnTo>
                    <a:lnTo>
                      <a:pt x="258" y="375"/>
                    </a:lnTo>
                    <a:lnTo>
                      <a:pt x="263" y="376"/>
                    </a:lnTo>
                    <a:lnTo>
                      <a:pt x="265" y="378"/>
                    </a:lnTo>
                    <a:lnTo>
                      <a:pt x="265" y="379"/>
                    </a:lnTo>
                    <a:lnTo>
                      <a:pt x="267" y="379"/>
                    </a:lnTo>
                    <a:lnTo>
                      <a:pt x="270" y="396"/>
                    </a:lnTo>
                    <a:lnTo>
                      <a:pt x="270" y="403"/>
                    </a:lnTo>
                    <a:lnTo>
                      <a:pt x="265" y="417"/>
                    </a:lnTo>
                    <a:lnTo>
                      <a:pt x="265" y="421"/>
                    </a:lnTo>
                    <a:lnTo>
                      <a:pt x="264" y="423"/>
                    </a:lnTo>
                    <a:lnTo>
                      <a:pt x="256" y="466"/>
                    </a:lnTo>
                    <a:lnTo>
                      <a:pt x="256" y="469"/>
                    </a:lnTo>
                    <a:lnTo>
                      <a:pt x="257" y="469"/>
                    </a:lnTo>
                    <a:lnTo>
                      <a:pt x="260" y="467"/>
                    </a:lnTo>
                    <a:lnTo>
                      <a:pt x="261" y="466"/>
                    </a:lnTo>
                    <a:lnTo>
                      <a:pt x="263" y="466"/>
                    </a:lnTo>
                    <a:lnTo>
                      <a:pt x="267" y="465"/>
                    </a:lnTo>
                    <a:lnTo>
                      <a:pt x="270" y="463"/>
                    </a:lnTo>
                    <a:lnTo>
                      <a:pt x="275" y="463"/>
                    </a:lnTo>
                    <a:lnTo>
                      <a:pt x="285" y="466"/>
                    </a:lnTo>
                    <a:lnTo>
                      <a:pt x="300" y="474"/>
                    </a:lnTo>
                    <a:lnTo>
                      <a:pt x="302" y="476"/>
                    </a:lnTo>
                    <a:lnTo>
                      <a:pt x="302" y="477"/>
                    </a:lnTo>
                    <a:lnTo>
                      <a:pt x="304" y="479"/>
                    </a:lnTo>
                    <a:lnTo>
                      <a:pt x="304" y="477"/>
                    </a:lnTo>
                    <a:lnTo>
                      <a:pt x="316" y="438"/>
                    </a:lnTo>
                    <a:lnTo>
                      <a:pt x="328" y="436"/>
                    </a:lnTo>
                    <a:lnTo>
                      <a:pt x="330" y="436"/>
                    </a:lnTo>
                    <a:lnTo>
                      <a:pt x="334" y="438"/>
                    </a:lnTo>
                    <a:lnTo>
                      <a:pt x="335" y="438"/>
                    </a:lnTo>
                    <a:lnTo>
                      <a:pt x="337" y="441"/>
                    </a:lnTo>
                    <a:lnTo>
                      <a:pt x="344" y="449"/>
                    </a:lnTo>
                    <a:lnTo>
                      <a:pt x="358" y="462"/>
                    </a:lnTo>
                    <a:lnTo>
                      <a:pt x="361" y="462"/>
                    </a:lnTo>
                    <a:lnTo>
                      <a:pt x="363" y="472"/>
                    </a:lnTo>
                    <a:lnTo>
                      <a:pt x="366" y="472"/>
                    </a:lnTo>
                    <a:lnTo>
                      <a:pt x="400" y="463"/>
                    </a:lnTo>
                    <a:lnTo>
                      <a:pt x="402" y="463"/>
                    </a:lnTo>
                    <a:lnTo>
                      <a:pt x="412" y="465"/>
                    </a:lnTo>
                    <a:lnTo>
                      <a:pt x="422" y="469"/>
                    </a:lnTo>
                    <a:lnTo>
                      <a:pt x="423" y="469"/>
                    </a:lnTo>
                    <a:lnTo>
                      <a:pt x="425" y="442"/>
                    </a:lnTo>
                    <a:lnTo>
                      <a:pt x="429" y="428"/>
                    </a:lnTo>
                    <a:lnTo>
                      <a:pt x="436" y="399"/>
                    </a:lnTo>
                    <a:lnTo>
                      <a:pt x="436" y="398"/>
                    </a:lnTo>
                    <a:lnTo>
                      <a:pt x="437" y="395"/>
                    </a:lnTo>
                    <a:lnTo>
                      <a:pt x="434" y="389"/>
                    </a:lnTo>
                    <a:lnTo>
                      <a:pt x="429" y="375"/>
                    </a:lnTo>
                    <a:lnTo>
                      <a:pt x="430" y="369"/>
                    </a:lnTo>
                    <a:lnTo>
                      <a:pt x="440" y="345"/>
                    </a:lnTo>
                    <a:lnTo>
                      <a:pt x="441" y="343"/>
                    </a:lnTo>
                    <a:lnTo>
                      <a:pt x="444" y="292"/>
                    </a:lnTo>
                    <a:lnTo>
                      <a:pt x="434" y="218"/>
                    </a:lnTo>
                    <a:lnTo>
                      <a:pt x="434" y="216"/>
                    </a:lnTo>
                    <a:lnTo>
                      <a:pt x="447" y="175"/>
                    </a:lnTo>
                    <a:lnTo>
                      <a:pt x="447" y="165"/>
                    </a:lnTo>
                    <a:lnTo>
                      <a:pt x="445" y="155"/>
                    </a:lnTo>
                    <a:lnTo>
                      <a:pt x="441" y="149"/>
                    </a:lnTo>
                    <a:lnTo>
                      <a:pt x="437" y="141"/>
                    </a:lnTo>
                    <a:lnTo>
                      <a:pt x="437" y="138"/>
                    </a:lnTo>
                    <a:lnTo>
                      <a:pt x="436" y="134"/>
                    </a:lnTo>
                    <a:lnTo>
                      <a:pt x="436" y="132"/>
                    </a:lnTo>
                    <a:lnTo>
                      <a:pt x="438" y="118"/>
                    </a:lnTo>
                    <a:lnTo>
                      <a:pt x="438" y="117"/>
                    </a:lnTo>
                    <a:lnTo>
                      <a:pt x="429" y="114"/>
                    </a:lnTo>
                    <a:lnTo>
                      <a:pt x="428" y="113"/>
                    </a:lnTo>
                    <a:lnTo>
                      <a:pt x="429" y="108"/>
                    </a:lnTo>
                    <a:lnTo>
                      <a:pt x="429" y="100"/>
                    </a:lnTo>
                    <a:lnTo>
                      <a:pt x="416" y="83"/>
                    </a:lnTo>
                    <a:lnTo>
                      <a:pt x="414" y="81"/>
                    </a:lnTo>
                    <a:lnTo>
                      <a:pt x="414" y="78"/>
                    </a:lnTo>
                    <a:lnTo>
                      <a:pt x="412" y="75"/>
                    </a:lnTo>
                    <a:lnTo>
                      <a:pt x="414" y="64"/>
                    </a:lnTo>
                    <a:lnTo>
                      <a:pt x="414" y="62"/>
                    </a:lnTo>
                    <a:lnTo>
                      <a:pt x="423" y="41"/>
                    </a:lnTo>
                    <a:lnTo>
                      <a:pt x="423" y="30"/>
                    </a:lnTo>
                    <a:lnTo>
                      <a:pt x="426" y="29"/>
                    </a:lnTo>
                    <a:lnTo>
                      <a:pt x="426" y="28"/>
                    </a:lnTo>
                    <a:lnTo>
                      <a:pt x="433" y="26"/>
                    </a:lnTo>
                    <a:lnTo>
                      <a:pt x="443" y="26"/>
                    </a:lnTo>
                    <a:lnTo>
                      <a:pt x="447" y="28"/>
                    </a:lnTo>
                    <a:lnTo>
                      <a:pt x="448" y="29"/>
                    </a:lnTo>
                    <a:lnTo>
                      <a:pt x="448" y="28"/>
                    </a:lnTo>
                    <a:lnTo>
                      <a:pt x="445" y="23"/>
                    </a:lnTo>
                    <a:lnTo>
                      <a:pt x="443" y="16"/>
                    </a:lnTo>
                    <a:lnTo>
                      <a:pt x="434" y="7"/>
                    </a:lnTo>
                    <a:lnTo>
                      <a:pt x="429" y="5"/>
                    </a:lnTo>
                    <a:lnTo>
                      <a:pt x="428" y="5"/>
                    </a:lnTo>
                    <a:lnTo>
                      <a:pt x="415" y="0"/>
                    </a:lnTo>
                    <a:lnTo>
                      <a:pt x="408" y="2"/>
                    </a:lnTo>
                    <a:lnTo>
                      <a:pt x="404" y="7"/>
                    </a:lnTo>
                    <a:lnTo>
                      <a:pt x="402" y="11"/>
                    </a:lnTo>
                    <a:lnTo>
                      <a:pt x="401" y="12"/>
                    </a:lnTo>
                    <a:lnTo>
                      <a:pt x="400" y="18"/>
                    </a:lnTo>
                    <a:lnTo>
                      <a:pt x="397" y="19"/>
                    </a:lnTo>
                    <a:lnTo>
                      <a:pt x="395" y="22"/>
                    </a:lnTo>
                    <a:lnTo>
                      <a:pt x="391" y="28"/>
                    </a:lnTo>
                    <a:lnTo>
                      <a:pt x="390" y="29"/>
                    </a:lnTo>
                    <a:lnTo>
                      <a:pt x="392" y="30"/>
                    </a:lnTo>
                    <a:lnTo>
                      <a:pt x="392" y="32"/>
                    </a:lnTo>
                    <a:lnTo>
                      <a:pt x="377" y="48"/>
                    </a:lnTo>
                    <a:lnTo>
                      <a:pt x="377" y="53"/>
                    </a:lnTo>
                    <a:lnTo>
                      <a:pt x="378" y="55"/>
                    </a:lnTo>
                    <a:lnTo>
                      <a:pt x="376" y="61"/>
                    </a:lnTo>
                    <a:lnTo>
                      <a:pt x="376" y="62"/>
                    </a:lnTo>
                    <a:lnTo>
                      <a:pt x="373" y="64"/>
                    </a:lnTo>
                    <a:lnTo>
                      <a:pt x="367" y="64"/>
                    </a:lnTo>
                    <a:lnTo>
                      <a:pt x="366" y="62"/>
                    </a:lnTo>
                    <a:lnTo>
                      <a:pt x="366" y="61"/>
                    </a:lnTo>
                    <a:lnTo>
                      <a:pt x="362" y="58"/>
                    </a:lnTo>
                    <a:lnTo>
                      <a:pt x="359" y="61"/>
                    </a:lnTo>
                    <a:lnTo>
                      <a:pt x="358" y="64"/>
                    </a:lnTo>
                    <a:lnTo>
                      <a:pt x="356" y="65"/>
                    </a:lnTo>
                    <a:lnTo>
                      <a:pt x="355" y="69"/>
                    </a:lnTo>
                    <a:lnTo>
                      <a:pt x="355" y="71"/>
                    </a:lnTo>
                    <a:lnTo>
                      <a:pt x="349" y="76"/>
                    </a:lnTo>
                    <a:lnTo>
                      <a:pt x="345" y="79"/>
                    </a:lnTo>
                    <a:lnTo>
                      <a:pt x="342" y="79"/>
                    </a:lnTo>
                    <a:lnTo>
                      <a:pt x="340" y="81"/>
                    </a:lnTo>
                    <a:lnTo>
                      <a:pt x="332" y="82"/>
                    </a:lnTo>
                    <a:lnTo>
                      <a:pt x="325" y="81"/>
                    </a:lnTo>
                    <a:lnTo>
                      <a:pt x="320" y="75"/>
                    </a:lnTo>
                    <a:lnTo>
                      <a:pt x="317" y="71"/>
                    </a:lnTo>
                    <a:lnTo>
                      <a:pt x="317" y="65"/>
                    </a:lnTo>
                    <a:lnTo>
                      <a:pt x="316" y="64"/>
                    </a:lnTo>
                    <a:lnTo>
                      <a:pt x="316" y="61"/>
                    </a:lnTo>
                    <a:lnTo>
                      <a:pt x="313" y="60"/>
                    </a:lnTo>
                    <a:lnTo>
                      <a:pt x="309" y="61"/>
                    </a:lnTo>
                    <a:lnTo>
                      <a:pt x="307" y="62"/>
                    </a:lnTo>
                    <a:lnTo>
                      <a:pt x="307" y="71"/>
                    </a:lnTo>
                    <a:lnTo>
                      <a:pt x="313" y="76"/>
                    </a:lnTo>
                    <a:lnTo>
                      <a:pt x="320" y="81"/>
                    </a:lnTo>
                    <a:lnTo>
                      <a:pt x="323" y="86"/>
                    </a:lnTo>
                    <a:lnTo>
                      <a:pt x="328" y="92"/>
                    </a:lnTo>
                    <a:lnTo>
                      <a:pt x="327" y="92"/>
                    </a:lnTo>
                    <a:lnTo>
                      <a:pt x="317" y="96"/>
                    </a:lnTo>
                    <a:lnTo>
                      <a:pt x="302" y="89"/>
                    </a:lnTo>
                    <a:lnTo>
                      <a:pt x="294" y="82"/>
                    </a:lnTo>
                    <a:lnTo>
                      <a:pt x="285" y="79"/>
                    </a:lnTo>
                    <a:lnTo>
                      <a:pt x="277" y="79"/>
                    </a:lnTo>
                    <a:lnTo>
                      <a:pt x="272" y="78"/>
                    </a:lnTo>
                    <a:lnTo>
                      <a:pt x="268" y="78"/>
                    </a:lnTo>
                    <a:lnTo>
                      <a:pt x="258" y="69"/>
                    </a:lnTo>
                    <a:lnTo>
                      <a:pt x="258" y="55"/>
                    </a:lnTo>
                    <a:lnTo>
                      <a:pt x="254" y="51"/>
                    </a:lnTo>
                    <a:lnTo>
                      <a:pt x="247" y="51"/>
                    </a:lnTo>
                    <a:lnTo>
                      <a:pt x="247" y="55"/>
                    </a:lnTo>
                    <a:lnTo>
                      <a:pt x="246" y="55"/>
                    </a:lnTo>
                    <a:lnTo>
                      <a:pt x="244" y="57"/>
                    </a:lnTo>
                    <a:lnTo>
                      <a:pt x="236" y="62"/>
                    </a:lnTo>
                    <a:lnTo>
                      <a:pt x="229" y="69"/>
                    </a:lnTo>
                    <a:lnTo>
                      <a:pt x="229" y="71"/>
                    </a:lnTo>
                    <a:lnTo>
                      <a:pt x="228" y="71"/>
                    </a:lnTo>
                    <a:lnTo>
                      <a:pt x="225" y="72"/>
                    </a:lnTo>
                    <a:lnTo>
                      <a:pt x="225" y="71"/>
                    </a:lnTo>
                    <a:lnTo>
                      <a:pt x="212" y="68"/>
                    </a:lnTo>
                    <a:lnTo>
                      <a:pt x="210" y="65"/>
                    </a:lnTo>
                    <a:lnTo>
                      <a:pt x="211" y="64"/>
                    </a:lnTo>
                    <a:lnTo>
                      <a:pt x="211" y="60"/>
                    </a:lnTo>
                    <a:lnTo>
                      <a:pt x="210" y="57"/>
                    </a:lnTo>
                    <a:lnTo>
                      <a:pt x="207" y="54"/>
                    </a:lnTo>
                    <a:lnTo>
                      <a:pt x="204" y="53"/>
                    </a:lnTo>
                    <a:lnTo>
                      <a:pt x="194" y="50"/>
                    </a:lnTo>
                    <a:lnTo>
                      <a:pt x="193" y="50"/>
                    </a:lnTo>
                    <a:lnTo>
                      <a:pt x="191" y="51"/>
                    </a:lnTo>
                    <a:lnTo>
                      <a:pt x="176" y="55"/>
                    </a:lnTo>
                    <a:lnTo>
                      <a:pt x="172" y="60"/>
                    </a:lnTo>
                    <a:lnTo>
                      <a:pt x="172" y="64"/>
                    </a:lnTo>
                    <a:lnTo>
                      <a:pt x="169" y="67"/>
                    </a:lnTo>
                    <a:lnTo>
                      <a:pt x="165" y="68"/>
                    </a:lnTo>
                    <a:lnTo>
                      <a:pt x="162" y="68"/>
                    </a:lnTo>
                    <a:lnTo>
                      <a:pt x="159" y="65"/>
                    </a:lnTo>
                    <a:lnTo>
                      <a:pt x="159" y="58"/>
                    </a:lnTo>
                    <a:lnTo>
                      <a:pt x="145" y="58"/>
                    </a:lnTo>
                    <a:lnTo>
                      <a:pt x="137" y="57"/>
                    </a:lnTo>
                    <a:lnTo>
                      <a:pt x="131" y="53"/>
                    </a:lnTo>
                    <a:lnTo>
                      <a:pt x="131" y="47"/>
                    </a:lnTo>
                    <a:lnTo>
                      <a:pt x="130" y="47"/>
                    </a:lnTo>
                    <a:lnTo>
                      <a:pt x="124" y="46"/>
                    </a:lnTo>
                    <a:lnTo>
                      <a:pt x="123" y="44"/>
                    </a:lnTo>
                    <a:lnTo>
                      <a:pt x="119" y="43"/>
                    </a:lnTo>
                    <a:lnTo>
                      <a:pt x="117" y="41"/>
                    </a:lnTo>
                    <a:lnTo>
                      <a:pt x="116" y="38"/>
                    </a:lnTo>
                    <a:lnTo>
                      <a:pt x="115" y="37"/>
                    </a:lnTo>
                    <a:lnTo>
                      <a:pt x="113" y="33"/>
                    </a:lnTo>
                    <a:lnTo>
                      <a:pt x="110" y="29"/>
                    </a:lnTo>
                    <a:lnTo>
                      <a:pt x="110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90" name="Freeform 1022">
                <a:extLst>
                  <a:ext uri="{FF2B5EF4-FFF2-40B4-BE49-F238E27FC236}">
                    <a16:creationId xmlns:a16="http://schemas.microsoft.com/office/drawing/2014/main" id="{0599434F-4F94-F269-2B40-A365B9BEE9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9" y="2583"/>
                <a:ext cx="115" cy="104"/>
              </a:xfrm>
              <a:custGeom>
                <a:avLst/>
                <a:gdLst>
                  <a:gd name="T0" fmla="*/ 395 w 460"/>
                  <a:gd name="T1" fmla="*/ 9 h 414"/>
                  <a:gd name="T2" fmla="*/ 357 w 460"/>
                  <a:gd name="T3" fmla="*/ 6 h 414"/>
                  <a:gd name="T4" fmla="*/ 347 w 460"/>
                  <a:gd name="T5" fmla="*/ 20 h 414"/>
                  <a:gd name="T6" fmla="*/ 320 w 460"/>
                  <a:gd name="T7" fmla="*/ 30 h 414"/>
                  <a:gd name="T8" fmla="*/ 315 w 460"/>
                  <a:gd name="T9" fmla="*/ 39 h 414"/>
                  <a:gd name="T10" fmla="*/ 271 w 460"/>
                  <a:gd name="T11" fmla="*/ 49 h 414"/>
                  <a:gd name="T12" fmla="*/ 241 w 460"/>
                  <a:gd name="T13" fmla="*/ 76 h 414"/>
                  <a:gd name="T14" fmla="*/ 239 w 460"/>
                  <a:gd name="T15" fmla="*/ 91 h 414"/>
                  <a:gd name="T16" fmla="*/ 211 w 460"/>
                  <a:gd name="T17" fmla="*/ 101 h 414"/>
                  <a:gd name="T18" fmla="*/ 213 w 460"/>
                  <a:gd name="T19" fmla="*/ 116 h 414"/>
                  <a:gd name="T20" fmla="*/ 222 w 460"/>
                  <a:gd name="T21" fmla="*/ 130 h 414"/>
                  <a:gd name="T22" fmla="*/ 207 w 460"/>
                  <a:gd name="T23" fmla="*/ 137 h 414"/>
                  <a:gd name="T24" fmla="*/ 192 w 460"/>
                  <a:gd name="T25" fmla="*/ 143 h 414"/>
                  <a:gd name="T26" fmla="*/ 186 w 460"/>
                  <a:gd name="T27" fmla="*/ 161 h 414"/>
                  <a:gd name="T28" fmla="*/ 192 w 460"/>
                  <a:gd name="T29" fmla="*/ 179 h 414"/>
                  <a:gd name="T30" fmla="*/ 197 w 460"/>
                  <a:gd name="T31" fmla="*/ 210 h 414"/>
                  <a:gd name="T32" fmla="*/ 174 w 460"/>
                  <a:gd name="T33" fmla="*/ 224 h 414"/>
                  <a:gd name="T34" fmla="*/ 119 w 460"/>
                  <a:gd name="T35" fmla="*/ 225 h 414"/>
                  <a:gd name="T36" fmla="*/ 121 w 460"/>
                  <a:gd name="T37" fmla="*/ 238 h 414"/>
                  <a:gd name="T38" fmla="*/ 107 w 460"/>
                  <a:gd name="T39" fmla="*/ 241 h 414"/>
                  <a:gd name="T40" fmla="*/ 86 w 460"/>
                  <a:gd name="T41" fmla="*/ 241 h 414"/>
                  <a:gd name="T42" fmla="*/ 76 w 460"/>
                  <a:gd name="T43" fmla="*/ 246 h 414"/>
                  <a:gd name="T44" fmla="*/ 52 w 460"/>
                  <a:gd name="T45" fmla="*/ 247 h 414"/>
                  <a:gd name="T46" fmla="*/ 55 w 460"/>
                  <a:gd name="T47" fmla="*/ 260 h 414"/>
                  <a:gd name="T48" fmla="*/ 44 w 460"/>
                  <a:gd name="T49" fmla="*/ 311 h 414"/>
                  <a:gd name="T50" fmla="*/ 34 w 460"/>
                  <a:gd name="T51" fmla="*/ 342 h 414"/>
                  <a:gd name="T52" fmla="*/ 19 w 460"/>
                  <a:gd name="T53" fmla="*/ 349 h 414"/>
                  <a:gd name="T54" fmla="*/ 16 w 460"/>
                  <a:gd name="T55" fmla="*/ 365 h 414"/>
                  <a:gd name="T56" fmla="*/ 4 w 460"/>
                  <a:gd name="T57" fmla="*/ 411 h 414"/>
                  <a:gd name="T58" fmla="*/ 41 w 460"/>
                  <a:gd name="T59" fmla="*/ 411 h 414"/>
                  <a:gd name="T60" fmla="*/ 52 w 460"/>
                  <a:gd name="T61" fmla="*/ 409 h 414"/>
                  <a:gd name="T62" fmla="*/ 74 w 460"/>
                  <a:gd name="T63" fmla="*/ 387 h 414"/>
                  <a:gd name="T64" fmla="*/ 94 w 460"/>
                  <a:gd name="T65" fmla="*/ 368 h 414"/>
                  <a:gd name="T66" fmla="*/ 116 w 460"/>
                  <a:gd name="T67" fmla="*/ 352 h 414"/>
                  <a:gd name="T68" fmla="*/ 157 w 460"/>
                  <a:gd name="T69" fmla="*/ 332 h 414"/>
                  <a:gd name="T70" fmla="*/ 181 w 460"/>
                  <a:gd name="T71" fmla="*/ 325 h 414"/>
                  <a:gd name="T72" fmla="*/ 201 w 460"/>
                  <a:gd name="T73" fmla="*/ 292 h 414"/>
                  <a:gd name="T74" fmla="*/ 248 w 460"/>
                  <a:gd name="T75" fmla="*/ 291 h 414"/>
                  <a:gd name="T76" fmla="*/ 287 w 460"/>
                  <a:gd name="T77" fmla="*/ 294 h 414"/>
                  <a:gd name="T78" fmla="*/ 312 w 460"/>
                  <a:gd name="T79" fmla="*/ 347 h 414"/>
                  <a:gd name="T80" fmla="*/ 338 w 460"/>
                  <a:gd name="T81" fmla="*/ 348 h 414"/>
                  <a:gd name="T82" fmla="*/ 366 w 460"/>
                  <a:gd name="T83" fmla="*/ 345 h 414"/>
                  <a:gd name="T84" fmla="*/ 379 w 460"/>
                  <a:gd name="T85" fmla="*/ 320 h 414"/>
                  <a:gd name="T86" fmla="*/ 402 w 460"/>
                  <a:gd name="T87" fmla="*/ 317 h 414"/>
                  <a:gd name="T88" fmla="*/ 428 w 460"/>
                  <a:gd name="T89" fmla="*/ 288 h 414"/>
                  <a:gd name="T90" fmla="*/ 436 w 460"/>
                  <a:gd name="T91" fmla="*/ 275 h 414"/>
                  <a:gd name="T92" fmla="*/ 418 w 460"/>
                  <a:gd name="T93" fmla="*/ 235 h 414"/>
                  <a:gd name="T94" fmla="*/ 405 w 460"/>
                  <a:gd name="T95" fmla="*/ 219 h 414"/>
                  <a:gd name="T96" fmla="*/ 401 w 460"/>
                  <a:gd name="T97" fmla="*/ 214 h 414"/>
                  <a:gd name="T98" fmla="*/ 426 w 460"/>
                  <a:gd name="T99" fmla="*/ 210 h 414"/>
                  <a:gd name="T100" fmla="*/ 458 w 460"/>
                  <a:gd name="T101" fmla="*/ 191 h 414"/>
                  <a:gd name="T102" fmla="*/ 438 w 460"/>
                  <a:gd name="T103" fmla="*/ 177 h 414"/>
                  <a:gd name="T104" fmla="*/ 432 w 460"/>
                  <a:gd name="T105" fmla="*/ 155 h 414"/>
                  <a:gd name="T106" fmla="*/ 431 w 460"/>
                  <a:gd name="T107" fmla="*/ 137 h 414"/>
                  <a:gd name="T108" fmla="*/ 424 w 460"/>
                  <a:gd name="T109" fmla="*/ 145 h 414"/>
                  <a:gd name="T110" fmla="*/ 409 w 460"/>
                  <a:gd name="T111" fmla="*/ 143 h 414"/>
                  <a:gd name="T112" fmla="*/ 401 w 460"/>
                  <a:gd name="T113" fmla="*/ 124 h 414"/>
                  <a:gd name="T114" fmla="*/ 400 w 460"/>
                  <a:gd name="T115" fmla="*/ 113 h 414"/>
                  <a:gd name="T116" fmla="*/ 401 w 460"/>
                  <a:gd name="T117" fmla="*/ 84 h 414"/>
                  <a:gd name="T118" fmla="*/ 395 w 460"/>
                  <a:gd name="T119" fmla="*/ 50 h 414"/>
                  <a:gd name="T120" fmla="*/ 402 w 460"/>
                  <a:gd name="T121" fmla="*/ 39 h 414"/>
                  <a:gd name="T122" fmla="*/ 411 w 460"/>
                  <a:gd name="T123" fmla="*/ 24 h 4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60" h="414">
                    <a:moveTo>
                      <a:pt x="411" y="24"/>
                    </a:moveTo>
                    <a:lnTo>
                      <a:pt x="408" y="20"/>
                    </a:lnTo>
                    <a:lnTo>
                      <a:pt x="404" y="17"/>
                    </a:lnTo>
                    <a:lnTo>
                      <a:pt x="401" y="16"/>
                    </a:lnTo>
                    <a:lnTo>
                      <a:pt x="395" y="9"/>
                    </a:lnTo>
                    <a:lnTo>
                      <a:pt x="387" y="3"/>
                    </a:lnTo>
                    <a:lnTo>
                      <a:pt x="386" y="2"/>
                    </a:lnTo>
                    <a:lnTo>
                      <a:pt x="383" y="0"/>
                    </a:lnTo>
                    <a:lnTo>
                      <a:pt x="378" y="0"/>
                    </a:lnTo>
                    <a:lnTo>
                      <a:pt x="357" y="6"/>
                    </a:lnTo>
                    <a:lnTo>
                      <a:pt x="354" y="9"/>
                    </a:lnTo>
                    <a:lnTo>
                      <a:pt x="349" y="9"/>
                    </a:lnTo>
                    <a:lnTo>
                      <a:pt x="348" y="11"/>
                    </a:lnTo>
                    <a:lnTo>
                      <a:pt x="348" y="14"/>
                    </a:lnTo>
                    <a:lnTo>
                      <a:pt x="347" y="20"/>
                    </a:lnTo>
                    <a:lnTo>
                      <a:pt x="347" y="21"/>
                    </a:lnTo>
                    <a:lnTo>
                      <a:pt x="342" y="21"/>
                    </a:lnTo>
                    <a:lnTo>
                      <a:pt x="338" y="24"/>
                    </a:lnTo>
                    <a:lnTo>
                      <a:pt x="323" y="30"/>
                    </a:lnTo>
                    <a:lnTo>
                      <a:pt x="320" y="30"/>
                    </a:lnTo>
                    <a:lnTo>
                      <a:pt x="320" y="32"/>
                    </a:lnTo>
                    <a:lnTo>
                      <a:pt x="319" y="34"/>
                    </a:lnTo>
                    <a:lnTo>
                      <a:pt x="318" y="38"/>
                    </a:lnTo>
                    <a:lnTo>
                      <a:pt x="316" y="39"/>
                    </a:lnTo>
                    <a:lnTo>
                      <a:pt x="315" y="39"/>
                    </a:lnTo>
                    <a:lnTo>
                      <a:pt x="313" y="38"/>
                    </a:lnTo>
                    <a:lnTo>
                      <a:pt x="313" y="37"/>
                    </a:lnTo>
                    <a:lnTo>
                      <a:pt x="292" y="37"/>
                    </a:lnTo>
                    <a:lnTo>
                      <a:pt x="291" y="38"/>
                    </a:lnTo>
                    <a:lnTo>
                      <a:pt x="271" y="49"/>
                    </a:lnTo>
                    <a:lnTo>
                      <a:pt x="267" y="53"/>
                    </a:lnTo>
                    <a:lnTo>
                      <a:pt x="244" y="71"/>
                    </a:lnTo>
                    <a:lnTo>
                      <a:pt x="241" y="74"/>
                    </a:lnTo>
                    <a:lnTo>
                      <a:pt x="239" y="74"/>
                    </a:lnTo>
                    <a:lnTo>
                      <a:pt x="241" y="76"/>
                    </a:lnTo>
                    <a:lnTo>
                      <a:pt x="244" y="80"/>
                    </a:lnTo>
                    <a:lnTo>
                      <a:pt x="245" y="85"/>
                    </a:lnTo>
                    <a:lnTo>
                      <a:pt x="246" y="88"/>
                    </a:lnTo>
                    <a:lnTo>
                      <a:pt x="244" y="88"/>
                    </a:lnTo>
                    <a:lnTo>
                      <a:pt x="239" y="91"/>
                    </a:lnTo>
                    <a:lnTo>
                      <a:pt x="235" y="95"/>
                    </a:lnTo>
                    <a:lnTo>
                      <a:pt x="234" y="95"/>
                    </a:lnTo>
                    <a:lnTo>
                      <a:pt x="225" y="99"/>
                    </a:lnTo>
                    <a:lnTo>
                      <a:pt x="218" y="101"/>
                    </a:lnTo>
                    <a:lnTo>
                      <a:pt x="211" y="101"/>
                    </a:lnTo>
                    <a:lnTo>
                      <a:pt x="211" y="102"/>
                    </a:lnTo>
                    <a:lnTo>
                      <a:pt x="210" y="102"/>
                    </a:lnTo>
                    <a:lnTo>
                      <a:pt x="211" y="104"/>
                    </a:lnTo>
                    <a:lnTo>
                      <a:pt x="211" y="112"/>
                    </a:lnTo>
                    <a:lnTo>
                      <a:pt x="213" y="116"/>
                    </a:lnTo>
                    <a:lnTo>
                      <a:pt x="213" y="120"/>
                    </a:lnTo>
                    <a:lnTo>
                      <a:pt x="215" y="124"/>
                    </a:lnTo>
                    <a:lnTo>
                      <a:pt x="218" y="124"/>
                    </a:lnTo>
                    <a:lnTo>
                      <a:pt x="221" y="129"/>
                    </a:lnTo>
                    <a:lnTo>
                      <a:pt x="222" y="130"/>
                    </a:lnTo>
                    <a:lnTo>
                      <a:pt x="222" y="131"/>
                    </a:lnTo>
                    <a:lnTo>
                      <a:pt x="221" y="138"/>
                    </a:lnTo>
                    <a:lnTo>
                      <a:pt x="220" y="138"/>
                    </a:lnTo>
                    <a:lnTo>
                      <a:pt x="213" y="137"/>
                    </a:lnTo>
                    <a:lnTo>
                      <a:pt x="207" y="137"/>
                    </a:lnTo>
                    <a:lnTo>
                      <a:pt x="200" y="138"/>
                    </a:lnTo>
                    <a:lnTo>
                      <a:pt x="196" y="140"/>
                    </a:lnTo>
                    <a:lnTo>
                      <a:pt x="194" y="141"/>
                    </a:lnTo>
                    <a:lnTo>
                      <a:pt x="192" y="141"/>
                    </a:lnTo>
                    <a:lnTo>
                      <a:pt x="192" y="143"/>
                    </a:lnTo>
                    <a:lnTo>
                      <a:pt x="189" y="150"/>
                    </a:lnTo>
                    <a:lnTo>
                      <a:pt x="189" y="154"/>
                    </a:lnTo>
                    <a:lnTo>
                      <a:pt x="188" y="158"/>
                    </a:lnTo>
                    <a:lnTo>
                      <a:pt x="186" y="159"/>
                    </a:lnTo>
                    <a:lnTo>
                      <a:pt x="186" y="161"/>
                    </a:lnTo>
                    <a:lnTo>
                      <a:pt x="184" y="164"/>
                    </a:lnTo>
                    <a:lnTo>
                      <a:pt x="182" y="166"/>
                    </a:lnTo>
                    <a:lnTo>
                      <a:pt x="182" y="174"/>
                    </a:lnTo>
                    <a:lnTo>
                      <a:pt x="185" y="179"/>
                    </a:lnTo>
                    <a:lnTo>
                      <a:pt x="192" y="179"/>
                    </a:lnTo>
                    <a:lnTo>
                      <a:pt x="201" y="189"/>
                    </a:lnTo>
                    <a:lnTo>
                      <a:pt x="203" y="193"/>
                    </a:lnTo>
                    <a:lnTo>
                      <a:pt x="203" y="201"/>
                    </a:lnTo>
                    <a:lnTo>
                      <a:pt x="201" y="205"/>
                    </a:lnTo>
                    <a:lnTo>
                      <a:pt x="197" y="210"/>
                    </a:lnTo>
                    <a:lnTo>
                      <a:pt x="185" y="214"/>
                    </a:lnTo>
                    <a:lnTo>
                      <a:pt x="176" y="219"/>
                    </a:lnTo>
                    <a:lnTo>
                      <a:pt x="175" y="221"/>
                    </a:lnTo>
                    <a:lnTo>
                      <a:pt x="175" y="224"/>
                    </a:lnTo>
                    <a:lnTo>
                      <a:pt x="174" y="224"/>
                    </a:lnTo>
                    <a:lnTo>
                      <a:pt x="165" y="221"/>
                    </a:lnTo>
                    <a:lnTo>
                      <a:pt x="155" y="219"/>
                    </a:lnTo>
                    <a:lnTo>
                      <a:pt x="141" y="219"/>
                    </a:lnTo>
                    <a:lnTo>
                      <a:pt x="127" y="224"/>
                    </a:lnTo>
                    <a:lnTo>
                      <a:pt x="119" y="225"/>
                    </a:lnTo>
                    <a:lnTo>
                      <a:pt x="116" y="226"/>
                    </a:lnTo>
                    <a:lnTo>
                      <a:pt x="116" y="228"/>
                    </a:lnTo>
                    <a:lnTo>
                      <a:pt x="119" y="235"/>
                    </a:lnTo>
                    <a:lnTo>
                      <a:pt x="121" y="236"/>
                    </a:lnTo>
                    <a:lnTo>
                      <a:pt x="121" y="238"/>
                    </a:lnTo>
                    <a:lnTo>
                      <a:pt x="119" y="239"/>
                    </a:lnTo>
                    <a:lnTo>
                      <a:pt x="119" y="241"/>
                    </a:lnTo>
                    <a:lnTo>
                      <a:pt x="114" y="243"/>
                    </a:lnTo>
                    <a:lnTo>
                      <a:pt x="108" y="243"/>
                    </a:lnTo>
                    <a:lnTo>
                      <a:pt x="107" y="241"/>
                    </a:lnTo>
                    <a:lnTo>
                      <a:pt x="107" y="239"/>
                    </a:lnTo>
                    <a:lnTo>
                      <a:pt x="101" y="232"/>
                    </a:lnTo>
                    <a:lnTo>
                      <a:pt x="84" y="226"/>
                    </a:lnTo>
                    <a:lnTo>
                      <a:pt x="84" y="236"/>
                    </a:lnTo>
                    <a:lnTo>
                      <a:pt x="86" y="241"/>
                    </a:lnTo>
                    <a:lnTo>
                      <a:pt x="86" y="243"/>
                    </a:lnTo>
                    <a:lnTo>
                      <a:pt x="83" y="246"/>
                    </a:lnTo>
                    <a:lnTo>
                      <a:pt x="83" y="247"/>
                    </a:lnTo>
                    <a:lnTo>
                      <a:pt x="79" y="249"/>
                    </a:lnTo>
                    <a:lnTo>
                      <a:pt x="76" y="246"/>
                    </a:lnTo>
                    <a:lnTo>
                      <a:pt x="74" y="246"/>
                    </a:lnTo>
                    <a:lnTo>
                      <a:pt x="73" y="244"/>
                    </a:lnTo>
                    <a:lnTo>
                      <a:pt x="66" y="244"/>
                    </a:lnTo>
                    <a:lnTo>
                      <a:pt x="56" y="249"/>
                    </a:lnTo>
                    <a:lnTo>
                      <a:pt x="52" y="247"/>
                    </a:lnTo>
                    <a:lnTo>
                      <a:pt x="51" y="246"/>
                    </a:lnTo>
                    <a:lnTo>
                      <a:pt x="47" y="239"/>
                    </a:lnTo>
                    <a:lnTo>
                      <a:pt x="47" y="247"/>
                    </a:lnTo>
                    <a:lnTo>
                      <a:pt x="51" y="256"/>
                    </a:lnTo>
                    <a:lnTo>
                      <a:pt x="55" y="260"/>
                    </a:lnTo>
                    <a:lnTo>
                      <a:pt x="52" y="275"/>
                    </a:lnTo>
                    <a:lnTo>
                      <a:pt x="47" y="277"/>
                    </a:lnTo>
                    <a:lnTo>
                      <a:pt x="45" y="277"/>
                    </a:lnTo>
                    <a:lnTo>
                      <a:pt x="42" y="298"/>
                    </a:lnTo>
                    <a:lnTo>
                      <a:pt x="44" y="311"/>
                    </a:lnTo>
                    <a:lnTo>
                      <a:pt x="45" y="313"/>
                    </a:lnTo>
                    <a:lnTo>
                      <a:pt x="44" y="314"/>
                    </a:lnTo>
                    <a:lnTo>
                      <a:pt x="37" y="331"/>
                    </a:lnTo>
                    <a:lnTo>
                      <a:pt x="35" y="342"/>
                    </a:lnTo>
                    <a:lnTo>
                      <a:pt x="34" y="342"/>
                    </a:lnTo>
                    <a:lnTo>
                      <a:pt x="34" y="344"/>
                    </a:lnTo>
                    <a:lnTo>
                      <a:pt x="28" y="348"/>
                    </a:lnTo>
                    <a:lnTo>
                      <a:pt x="21" y="348"/>
                    </a:lnTo>
                    <a:lnTo>
                      <a:pt x="20" y="349"/>
                    </a:lnTo>
                    <a:lnTo>
                      <a:pt x="19" y="349"/>
                    </a:lnTo>
                    <a:lnTo>
                      <a:pt x="19" y="351"/>
                    </a:lnTo>
                    <a:lnTo>
                      <a:pt x="17" y="356"/>
                    </a:lnTo>
                    <a:lnTo>
                      <a:pt x="17" y="362"/>
                    </a:lnTo>
                    <a:lnTo>
                      <a:pt x="16" y="363"/>
                    </a:lnTo>
                    <a:lnTo>
                      <a:pt x="16" y="365"/>
                    </a:lnTo>
                    <a:lnTo>
                      <a:pt x="13" y="366"/>
                    </a:lnTo>
                    <a:lnTo>
                      <a:pt x="4" y="383"/>
                    </a:lnTo>
                    <a:lnTo>
                      <a:pt x="0" y="408"/>
                    </a:lnTo>
                    <a:lnTo>
                      <a:pt x="0" y="409"/>
                    </a:lnTo>
                    <a:lnTo>
                      <a:pt x="4" y="411"/>
                    </a:lnTo>
                    <a:lnTo>
                      <a:pt x="17" y="414"/>
                    </a:lnTo>
                    <a:lnTo>
                      <a:pt x="19" y="412"/>
                    </a:lnTo>
                    <a:lnTo>
                      <a:pt x="28" y="405"/>
                    </a:lnTo>
                    <a:lnTo>
                      <a:pt x="40" y="409"/>
                    </a:lnTo>
                    <a:lnTo>
                      <a:pt x="41" y="411"/>
                    </a:lnTo>
                    <a:lnTo>
                      <a:pt x="45" y="412"/>
                    </a:lnTo>
                    <a:lnTo>
                      <a:pt x="47" y="412"/>
                    </a:lnTo>
                    <a:lnTo>
                      <a:pt x="49" y="411"/>
                    </a:lnTo>
                    <a:lnTo>
                      <a:pt x="51" y="409"/>
                    </a:lnTo>
                    <a:lnTo>
                      <a:pt x="52" y="409"/>
                    </a:lnTo>
                    <a:lnTo>
                      <a:pt x="55" y="405"/>
                    </a:lnTo>
                    <a:lnTo>
                      <a:pt x="59" y="399"/>
                    </a:lnTo>
                    <a:lnTo>
                      <a:pt x="64" y="392"/>
                    </a:lnTo>
                    <a:lnTo>
                      <a:pt x="66" y="392"/>
                    </a:lnTo>
                    <a:lnTo>
                      <a:pt x="74" y="387"/>
                    </a:lnTo>
                    <a:lnTo>
                      <a:pt x="80" y="387"/>
                    </a:lnTo>
                    <a:lnTo>
                      <a:pt x="87" y="388"/>
                    </a:lnTo>
                    <a:lnTo>
                      <a:pt x="88" y="388"/>
                    </a:lnTo>
                    <a:lnTo>
                      <a:pt x="94" y="372"/>
                    </a:lnTo>
                    <a:lnTo>
                      <a:pt x="94" y="368"/>
                    </a:lnTo>
                    <a:lnTo>
                      <a:pt x="95" y="365"/>
                    </a:lnTo>
                    <a:lnTo>
                      <a:pt x="100" y="359"/>
                    </a:lnTo>
                    <a:lnTo>
                      <a:pt x="111" y="354"/>
                    </a:lnTo>
                    <a:lnTo>
                      <a:pt x="115" y="354"/>
                    </a:lnTo>
                    <a:lnTo>
                      <a:pt x="116" y="352"/>
                    </a:lnTo>
                    <a:lnTo>
                      <a:pt x="127" y="351"/>
                    </a:lnTo>
                    <a:lnTo>
                      <a:pt x="143" y="345"/>
                    </a:lnTo>
                    <a:lnTo>
                      <a:pt x="153" y="338"/>
                    </a:lnTo>
                    <a:lnTo>
                      <a:pt x="155" y="335"/>
                    </a:lnTo>
                    <a:lnTo>
                      <a:pt x="157" y="332"/>
                    </a:lnTo>
                    <a:lnTo>
                      <a:pt x="158" y="331"/>
                    </a:lnTo>
                    <a:lnTo>
                      <a:pt x="158" y="330"/>
                    </a:lnTo>
                    <a:lnTo>
                      <a:pt x="164" y="327"/>
                    </a:lnTo>
                    <a:lnTo>
                      <a:pt x="172" y="325"/>
                    </a:lnTo>
                    <a:lnTo>
                      <a:pt x="181" y="325"/>
                    </a:lnTo>
                    <a:lnTo>
                      <a:pt x="185" y="327"/>
                    </a:lnTo>
                    <a:lnTo>
                      <a:pt x="186" y="324"/>
                    </a:lnTo>
                    <a:lnTo>
                      <a:pt x="192" y="320"/>
                    </a:lnTo>
                    <a:lnTo>
                      <a:pt x="199" y="302"/>
                    </a:lnTo>
                    <a:lnTo>
                      <a:pt x="201" y="292"/>
                    </a:lnTo>
                    <a:lnTo>
                      <a:pt x="201" y="291"/>
                    </a:lnTo>
                    <a:lnTo>
                      <a:pt x="228" y="285"/>
                    </a:lnTo>
                    <a:lnTo>
                      <a:pt x="244" y="285"/>
                    </a:lnTo>
                    <a:lnTo>
                      <a:pt x="246" y="288"/>
                    </a:lnTo>
                    <a:lnTo>
                      <a:pt x="248" y="291"/>
                    </a:lnTo>
                    <a:lnTo>
                      <a:pt x="249" y="292"/>
                    </a:lnTo>
                    <a:lnTo>
                      <a:pt x="280" y="301"/>
                    </a:lnTo>
                    <a:lnTo>
                      <a:pt x="281" y="299"/>
                    </a:lnTo>
                    <a:lnTo>
                      <a:pt x="284" y="295"/>
                    </a:lnTo>
                    <a:lnTo>
                      <a:pt x="287" y="294"/>
                    </a:lnTo>
                    <a:lnTo>
                      <a:pt x="285" y="303"/>
                    </a:lnTo>
                    <a:lnTo>
                      <a:pt x="285" y="338"/>
                    </a:lnTo>
                    <a:lnTo>
                      <a:pt x="287" y="339"/>
                    </a:lnTo>
                    <a:lnTo>
                      <a:pt x="299" y="349"/>
                    </a:lnTo>
                    <a:lnTo>
                      <a:pt x="312" y="347"/>
                    </a:lnTo>
                    <a:lnTo>
                      <a:pt x="326" y="348"/>
                    </a:lnTo>
                    <a:lnTo>
                      <a:pt x="328" y="349"/>
                    </a:lnTo>
                    <a:lnTo>
                      <a:pt x="328" y="351"/>
                    </a:lnTo>
                    <a:lnTo>
                      <a:pt x="335" y="349"/>
                    </a:lnTo>
                    <a:lnTo>
                      <a:pt x="338" y="348"/>
                    </a:lnTo>
                    <a:lnTo>
                      <a:pt x="342" y="347"/>
                    </a:lnTo>
                    <a:lnTo>
                      <a:pt x="351" y="355"/>
                    </a:lnTo>
                    <a:lnTo>
                      <a:pt x="351" y="356"/>
                    </a:lnTo>
                    <a:lnTo>
                      <a:pt x="352" y="355"/>
                    </a:lnTo>
                    <a:lnTo>
                      <a:pt x="366" y="345"/>
                    </a:lnTo>
                    <a:lnTo>
                      <a:pt x="368" y="344"/>
                    </a:lnTo>
                    <a:lnTo>
                      <a:pt x="372" y="338"/>
                    </a:lnTo>
                    <a:lnTo>
                      <a:pt x="376" y="327"/>
                    </a:lnTo>
                    <a:lnTo>
                      <a:pt x="376" y="325"/>
                    </a:lnTo>
                    <a:lnTo>
                      <a:pt x="379" y="320"/>
                    </a:lnTo>
                    <a:lnTo>
                      <a:pt x="382" y="317"/>
                    </a:lnTo>
                    <a:lnTo>
                      <a:pt x="390" y="314"/>
                    </a:lnTo>
                    <a:lnTo>
                      <a:pt x="394" y="314"/>
                    </a:lnTo>
                    <a:lnTo>
                      <a:pt x="400" y="317"/>
                    </a:lnTo>
                    <a:lnTo>
                      <a:pt x="402" y="317"/>
                    </a:lnTo>
                    <a:lnTo>
                      <a:pt x="428" y="310"/>
                    </a:lnTo>
                    <a:lnTo>
                      <a:pt x="426" y="301"/>
                    </a:lnTo>
                    <a:lnTo>
                      <a:pt x="426" y="285"/>
                    </a:lnTo>
                    <a:lnTo>
                      <a:pt x="428" y="285"/>
                    </a:lnTo>
                    <a:lnTo>
                      <a:pt x="428" y="288"/>
                    </a:lnTo>
                    <a:lnTo>
                      <a:pt x="429" y="289"/>
                    </a:lnTo>
                    <a:lnTo>
                      <a:pt x="429" y="287"/>
                    </a:lnTo>
                    <a:lnTo>
                      <a:pt x="431" y="285"/>
                    </a:lnTo>
                    <a:lnTo>
                      <a:pt x="431" y="284"/>
                    </a:lnTo>
                    <a:lnTo>
                      <a:pt x="436" y="275"/>
                    </a:lnTo>
                    <a:lnTo>
                      <a:pt x="439" y="249"/>
                    </a:lnTo>
                    <a:lnTo>
                      <a:pt x="432" y="239"/>
                    </a:lnTo>
                    <a:lnTo>
                      <a:pt x="425" y="234"/>
                    </a:lnTo>
                    <a:lnTo>
                      <a:pt x="419" y="235"/>
                    </a:lnTo>
                    <a:lnTo>
                      <a:pt x="418" y="235"/>
                    </a:lnTo>
                    <a:lnTo>
                      <a:pt x="418" y="239"/>
                    </a:lnTo>
                    <a:lnTo>
                      <a:pt x="417" y="239"/>
                    </a:lnTo>
                    <a:lnTo>
                      <a:pt x="417" y="236"/>
                    </a:lnTo>
                    <a:lnTo>
                      <a:pt x="411" y="222"/>
                    </a:lnTo>
                    <a:lnTo>
                      <a:pt x="405" y="219"/>
                    </a:lnTo>
                    <a:lnTo>
                      <a:pt x="402" y="219"/>
                    </a:lnTo>
                    <a:lnTo>
                      <a:pt x="400" y="218"/>
                    </a:lnTo>
                    <a:lnTo>
                      <a:pt x="394" y="218"/>
                    </a:lnTo>
                    <a:lnTo>
                      <a:pt x="400" y="215"/>
                    </a:lnTo>
                    <a:lnTo>
                      <a:pt x="401" y="214"/>
                    </a:lnTo>
                    <a:lnTo>
                      <a:pt x="408" y="210"/>
                    </a:lnTo>
                    <a:lnTo>
                      <a:pt x="409" y="210"/>
                    </a:lnTo>
                    <a:lnTo>
                      <a:pt x="412" y="208"/>
                    </a:lnTo>
                    <a:lnTo>
                      <a:pt x="424" y="208"/>
                    </a:lnTo>
                    <a:lnTo>
                      <a:pt x="426" y="210"/>
                    </a:lnTo>
                    <a:lnTo>
                      <a:pt x="440" y="210"/>
                    </a:lnTo>
                    <a:lnTo>
                      <a:pt x="446" y="197"/>
                    </a:lnTo>
                    <a:lnTo>
                      <a:pt x="450" y="193"/>
                    </a:lnTo>
                    <a:lnTo>
                      <a:pt x="457" y="191"/>
                    </a:lnTo>
                    <a:lnTo>
                      <a:pt x="458" y="191"/>
                    </a:lnTo>
                    <a:lnTo>
                      <a:pt x="460" y="189"/>
                    </a:lnTo>
                    <a:lnTo>
                      <a:pt x="460" y="177"/>
                    </a:lnTo>
                    <a:lnTo>
                      <a:pt x="453" y="177"/>
                    </a:lnTo>
                    <a:lnTo>
                      <a:pt x="447" y="179"/>
                    </a:lnTo>
                    <a:lnTo>
                      <a:pt x="438" y="177"/>
                    </a:lnTo>
                    <a:lnTo>
                      <a:pt x="429" y="172"/>
                    </a:lnTo>
                    <a:lnTo>
                      <a:pt x="428" y="172"/>
                    </a:lnTo>
                    <a:lnTo>
                      <a:pt x="428" y="171"/>
                    </a:lnTo>
                    <a:lnTo>
                      <a:pt x="431" y="165"/>
                    </a:lnTo>
                    <a:lnTo>
                      <a:pt x="432" y="155"/>
                    </a:lnTo>
                    <a:lnTo>
                      <a:pt x="431" y="144"/>
                    </a:lnTo>
                    <a:lnTo>
                      <a:pt x="429" y="143"/>
                    </a:lnTo>
                    <a:lnTo>
                      <a:pt x="429" y="141"/>
                    </a:lnTo>
                    <a:lnTo>
                      <a:pt x="431" y="140"/>
                    </a:lnTo>
                    <a:lnTo>
                      <a:pt x="431" y="137"/>
                    </a:lnTo>
                    <a:lnTo>
                      <a:pt x="428" y="137"/>
                    </a:lnTo>
                    <a:lnTo>
                      <a:pt x="426" y="138"/>
                    </a:lnTo>
                    <a:lnTo>
                      <a:pt x="422" y="141"/>
                    </a:lnTo>
                    <a:lnTo>
                      <a:pt x="424" y="144"/>
                    </a:lnTo>
                    <a:lnTo>
                      <a:pt x="424" y="145"/>
                    </a:lnTo>
                    <a:lnTo>
                      <a:pt x="418" y="147"/>
                    </a:lnTo>
                    <a:lnTo>
                      <a:pt x="412" y="147"/>
                    </a:lnTo>
                    <a:lnTo>
                      <a:pt x="411" y="145"/>
                    </a:lnTo>
                    <a:lnTo>
                      <a:pt x="411" y="144"/>
                    </a:lnTo>
                    <a:lnTo>
                      <a:pt x="409" y="143"/>
                    </a:lnTo>
                    <a:lnTo>
                      <a:pt x="411" y="141"/>
                    </a:lnTo>
                    <a:lnTo>
                      <a:pt x="409" y="131"/>
                    </a:lnTo>
                    <a:lnTo>
                      <a:pt x="404" y="123"/>
                    </a:lnTo>
                    <a:lnTo>
                      <a:pt x="402" y="124"/>
                    </a:lnTo>
                    <a:lnTo>
                      <a:pt x="401" y="124"/>
                    </a:lnTo>
                    <a:lnTo>
                      <a:pt x="401" y="123"/>
                    </a:lnTo>
                    <a:lnTo>
                      <a:pt x="395" y="122"/>
                    </a:lnTo>
                    <a:lnTo>
                      <a:pt x="390" y="119"/>
                    </a:lnTo>
                    <a:lnTo>
                      <a:pt x="390" y="117"/>
                    </a:lnTo>
                    <a:lnTo>
                      <a:pt x="400" y="113"/>
                    </a:lnTo>
                    <a:lnTo>
                      <a:pt x="422" y="99"/>
                    </a:lnTo>
                    <a:lnTo>
                      <a:pt x="419" y="98"/>
                    </a:lnTo>
                    <a:lnTo>
                      <a:pt x="418" y="98"/>
                    </a:lnTo>
                    <a:lnTo>
                      <a:pt x="407" y="90"/>
                    </a:lnTo>
                    <a:lnTo>
                      <a:pt x="401" y="84"/>
                    </a:lnTo>
                    <a:lnTo>
                      <a:pt x="397" y="76"/>
                    </a:lnTo>
                    <a:lnTo>
                      <a:pt x="395" y="71"/>
                    </a:lnTo>
                    <a:lnTo>
                      <a:pt x="394" y="70"/>
                    </a:lnTo>
                    <a:lnTo>
                      <a:pt x="394" y="53"/>
                    </a:lnTo>
                    <a:lnTo>
                      <a:pt x="395" y="50"/>
                    </a:lnTo>
                    <a:lnTo>
                      <a:pt x="395" y="43"/>
                    </a:lnTo>
                    <a:lnTo>
                      <a:pt x="397" y="39"/>
                    </a:lnTo>
                    <a:lnTo>
                      <a:pt x="400" y="38"/>
                    </a:lnTo>
                    <a:lnTo>
                      <a:pt x="401" y="38"/>
                    </a:lnTo>
                    <a:lnTo>
                      <a:pt x="402" y="39"/>
                    </a:lnTo>
                    <a:lnTo>
                      <a:pt x="404" y="39"/>
                    </a:lnTo>
                    <a:lnTo>
                      <a:pt x="407" y="37"/>
                    </a:lnTo>
                    <a:lnTo>
                      <a:pt x="409" y="32"/>
                    </a:lnTo>
                    <a:lnTo>
                      <a:pt x="411" y="31"/>
                    </a:lnTo>
                    <a:lnTo>
                      <a:pt x="411" y="2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91" name="Freeform 1023">
                <a:extLst>
                  <a:ext uri="{FF2B5EF4-FFF2-40B4-BE49-F238E27FC236}">
                    <a16:creationId xmlns:a16="http://schemas.microsoft.com/office/drawing/2014/main" id="{52D2B17A-91A1-6F2C-851D-2D68984C57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2" y="2526"/>
                <a:ext cx="55" cy="76"/>
              </a:xfrm>
              <a:custGeom>
                <a:avLst/>
                <a:gdLst>
                  <a:gd name="T0" fmla="*/ 184 w 220"/>
                  <a:gd name="T1" fmla="*/ 8 h 303"/>
                  <a:gd name="T2" fmla="*/ 167 w 220"/>
                  <a:gd name="T3" fmla="*/ 0 h 303"/>
                  <a:gd name="T4" fmla="*/ 152 w 220"/>
                  <a:gd name="T5" fmla="*/ 17 h 303"/>
                  <a:gd name="T6" fmla="*/ 141 w 220"/>
                  <a:gd name="T7" fmla="*/ 29 h 303"/>
                  <a:gd name="T8" fmla="*/ 116 w 220"/>
                  <a:gd name="T9" fmla="*/ 50 h 303"/>
                  <a:gd name="T10" fmla="*/ 114 w 220"/>
                  <a:gd name="T11" fmla="*/ 52 h 303"/>
                  <a:gd name="T12" fmla="*/ 107 w 220"/>
                  <a:gd name="T13" fmla="*/ 73 h 303"/>
                  <a:gd name="T14" fmla="*/ 92 w 220"/>
                  <a:gd name="T15" fmla="*/ 84 h 303"/>
                  <a:gd name="T16" fmla="*/ 82 w 220"/>
                  <a:gd name="T17" fmla="*/ 84 h 303"/>
                  <a:gd name="T18" fmla="*/ 63 w 220"/>
                  <a:gd name="T19" fmla="*/ 82 h 303"/>
                  <a:gd name="T20" fmla="*/ 60 w 220"/>
                  <a:gd name="T21" fmla="*/ 88 h 303"/>
                  <a:gd name="T22" fmla="*/ 57 w 220"/>
                  <a:gd name="T23" fmla="*/ 95 h 303"/>
                  <a:gd name="T24" fmla="*/ 58 w 220"/>
                  <a:gd name="T25" fmla="*/ 99 h 303"/>
                  <a:gd name="T26" fmla="*/ 60 w 220"/>
                  <a:gd name="T27" fmla="*/ 102 h 303"/>
                  <a:gd name="T28" fmla="*/ 56 w 220"/>
                  <a:gd name="T29" fmla="*/ 115 h 303"/>
                  <a:gd name="T30" fmla="*/ 44 w 220"/>
                  <a:gd name="T31" fmla="*/ 119 h 303"/>
                  <a:gd name="T32" fmla="*/ 39 w 220"/>
                  <a:gd name="T33" fmla="*/ 126 h 303"/>
                  <a:gd name="T34" fmla="*/ 36 w 220"/>
                  <a:gd name="T35" fmla="*/ 144 h 303"/>
                  <a:gd name="T36" fmla="*/ 35 w 220"/>
                  <a:gd name="T37" fmla="*/ 183 h 303"/>
                  <a:gd name="T38" fmla="*/ 30 w 220"/>
                  <a:gd name="T39" fmla="*/ 187 h 303"/>
                  <a:gd name="T40" fmla="*/ 0 w 220"/>
                  <a:gd name="T41" fmla="*/ 200 h 303"/>
                  <a:gd name="T42" fmla="*/ 14 w 220"/>
                  <a:gd name="T43" fmla="*/ 215 h 303"/>
                  <a:gd name="T44" fmla="*/ 35 w 220"/>
                  <a:gd name="T45" fmla="*/ 228 h 303"/>
                  <a:gd name="T46" fmla="*/ 42 w 220"/>
                  <a:gd name="T47" fmla="*/ 245 h 303"/>
                  <a:gd name="T48" fmla="*/ 43 w 220"/>
                  <a:gd name="T49" fmla="*/ 249 h 303"/>
                  <a:gd name="T50" fmla="*/ 47 w 220"/>
                  <a:gd name="T51" fmla="*/ 266 h 303"/>
                  <a:gd name="T52" fmla="*/ 49 w 220"/>
                  <a:gd name="T53" fmla="*/ 274 h 303"/>
                  <a:gd name="T54" fmla="*/ 60 w 220"/>
                  <a:gd name="T55" fmla="*/ 296 h 303"/>
                  <a:gd name="T56" fmla="*/ 70 w 220"/>
                  <a:gd name="T57" fmla="*/ 303 h 303"/>
                  <a:gd name="T58" fmla="*/ 96 w 220"/>
                  <a:gd name="T59" fmla="*/ 282 h 303"/>
                  <a:gd name="T60" fmla="*/ 120 w 220"/>
                  <a:gd name="T61" fmla="*/ 267 h 303"/>
                  <a:gd name="T62" fmla="*/ 142 w 220"/>
                  <a:gd name="T63" fmla="*/ 266 h 303"/>
                  <a:gd name="T64" fmla="*/ 144 w 220"/>
                  <a:gd name="T65" fmla="*/ 268 h 303"/>
                  <a:gd name="T66" fmla="*/ 147 w 220"/>
                  <a:gd name="T67" fmla="*/ 267 h 303"/>
                  <a:gd name="T68" fmla="*/ 149 w 220"/>
                  <a:gd name="T69" fmla="*/ 261 h 303"/>
                  <a:gd name="T70" fmla="*/ 152 w 220"/>
                  <a:gd name="T71" fmla="*/ 259 h 303"/>
                  <a:gd name="T72" fmla="*/ 171 w 220"/>
                  <a:gd name="T73" fmla="*/ 250 h 303"/>
                  <a:gd name="T74" fmla="*/ 176 w 220"/>
                  <a:gd name="T75" fmla="*/ 249 h 303"/>
                  <a:gd name="T76" fmla="*/ 177 w 220"/>
                  <a:gd name="T77" fmla="*/ 240 h 303"/>
                  <a:gd name="T78" fmla="*/ 183 w 220"/>
                  <a:gd name="T79" fmla="*/ 238 h 303"/>
                  <a:gd name="T80" fmla="*/ 207 w 220"/>
                  <a:gd name="T81" fmla="*/ 229 h 303"/>
                  <a:gd name="T82" fmla="*/ 215 w 220"/>
                  <a:gd name="T83" fmla="*/ 231 h 303"/>
                  <a:gd name="T84" fmla="*/ 216 w 220"/>
                  <a:gd name="T85" fmla="*/ 225 h 303"/>
                  <a:gd name="T86" fmla="*/ 220 w 220"/>
                  <a:gd name="T87" fmla="*/ 201 h 303"/>
                  <a:gd name="T88" fmla="*/ 216 w 220"/>
                  <a:gd name="T89" fmla="*/ 183 h 303"/>
                  <a:gd name="T90" fmla="*/ 214 w 220"/>
                  <a:gd name="T91" fmla="*/ 175 h 303"/>
                  <a:gd name="T92" fmla="*/ 212 w 220"/>
                  <a:gd name="T93" fmla="*/ 172 h 303"/>
                  <a:gd name="T94" fmla="*/ 205 w 220"/>
                  <a:gd name="T95" fmla="*/ 163 h 303"/>
                  <a:gd name="T96" fmla="*/ 200 w 220"/>
                  <a:gd name="T97" fmla="*/ 154 h 303"/>
                  <a:gd name="T98" fmla="*/ 198 w 220"/>
                  <a:gd name="T99" fmla="*/ 149 h 303"/>
                  <a:gd name="T100" fmla="*/ 197 w 220"/>
                  <a:gd name="T101" fmla="*/ 138 h 303"/>
                  <a:gd name="T102" fmla="*/ 200 w 220"/>
                  <a:gd name="T103" fmla="*/ 130 h 303"/>
                  <a:gd name="T104" fmla="*/ 215 w 220"/>
                  <a:gd name="T105" fmla="*/ 113 h 303"/>
                  <a:gd name="T106" fmla="*/ 219 w 220"/>
                  <a:gd name="T107" fmla="*/ 98 h 303"/>
                  <a:gd name="T108" fmla="*/ 212 w 220"/>
                  <a:gd name="T109" fmla="*/ 85 h 303"/>
                  <a:gd name="T110" fmla="*/ 211 w 220"/>
                  <a:gd name="T111" fmla="*/ 77 h 303"/>
                  <a:gd name="T112" fmla="*/ 212 w 220"/>
                  <a:gd name="T113" fmla="*/ 69 h 303"/>
                  <a:gd name="T114" fmla="*/ 214 w 220"/>
                  <a:gd name="T115" fmla="*/ 67 h 303"/>
                  <a:gd name="T116" fmla="*/ 190 w 220"/>
                  <a:gd name="T117" fmla="*/ 38 h 303"/>
                  <a:gd name="T118" fmla="*/ 195 w 220"/>
                  <a:gd name="T119" fmla="*/ 36 h 303"/>
                  <a:gd name="T120" fmla="*/ 190 w 220"/>
                  <a:gd name="T121" fmla="*/ 14 h 3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20" h="303">
                    <a:moveTo>
                      <a:pt x="190" y="13"/>
                    </a:moveTo>
                    <a:lnTo>
                      <a:pt x="184" y="8"/>
                    </a:lnTo>
                    <a:lnTo>
                      <a:pt x="169" y="0"/>
                    </a:lnTo>
                    <a:lnTo>
                      <a:pt x="167" y="0"/>
                    </a:lnTo>
                    <a:lnTo>
                      <a:pt x="164" y="6"/>
                    </a:lnTo>
                    <a:lnTo>
                      <a:pt x="152" y="17"/>
                    </a:lnTo>
                    <a:lnTo>
                      <a:pt x="148" y="25"/>
                    </a:lnTo>
                    <a:lnTo>
                      <a:pt x="141" y="29"/>
                    </a:lnTo>
                    <a:lnTo>
                      <a:pt x="118" y="28"/>
                    </a:lnTo>
                    <a:lnTo>
                      <a:pt x="116" y="50"/>
                    </a:lnTo>
                    <a:lnTo>
                      <a:pt x="116" y="52"/>
                    </a:lnTo>
                    <a:lnTo>
                      <a:pt x="114" y="52"/>
                    </a:lnTo>
                    <a:lnTo>
                      <a:pt x="114" y="53"/>
                    </a:lnTo>
                    <a:lnTo>
                      <a:pt x="107" y="73"/>
                    </a:lnTo>
                    <a:lnTo>
                      <a:pt x="96" y="84"/>
                    </a:lnTo>
                    <a:lnTo>
                      <a:pt x="92" y="84"/>
                    </a:lnTo>
                    <a:lnTo>
                      <a:pt x="88" y="85"/>
                    </a:lnTo>
                    <a:lnTo>
                      <a:pt x="82" y="84"/>
                    </a:lnTo>
                    <a:lnTo>
                      <a:pt x="70" y="82"/>
                    </a:lnTo>
                    <a:lnTo>
                      <a:pt x="63" y="82"/>
                    </a:lnTo>
                    <a:lnTo>
                      <a:pt x="61" y="84"/>
                    </a:lnTo>
                    <a:lnTo>
                      <a:pt x="60" y="88"/>
                    </a:lnTo>
                    <a:lnTo>
                      <a:pt x="57" y="91"/>
                    </a:lnTo>
                    <a:lnTo>
                      <a:pt x="57" y="95"/>
                    </a:lnTo>
                    <a:lnTo>
                      <a:pt x="58" y="98"/>
                    </a:lnTo>
                    <a:lnTo>
                      <a:pt x="58" y="99"/>
                    </a:lnTo>
                    <a:lnTo>
                      <a:pt x="60" y="101"/>
                    </a:lnTo>
                    <a:lnTo>
                      <a:pt x="60" y="102"/>
                    </a:lnTo>
                    <a:lnTo>
                      <a:pt x="58" y="105"/>
                    </a:lnTo>
                    <a:lnTo>
                      <a:pt x="56" y="115"/>
                    </a:lnTo>
                    <a:lnTo>
                      <a:pt x="56" y="116"/>
                    </a:lnTo>
                    <a:lnTo>
                      <a:pt x="44" y="119"/>
                    </a:lnTo>
                    <a:lnTo>
                      <a:pt x="42" y="120"/>
                    </a:lnTo>
                    <a:lnTo>
                      <a:pt x="39" y="126"/>
                    </a:lnTo>
                    <a:lnTo>
                      <a:pt x="39" y="130"/>
                    </a:lnTo>
                    <a:lnTo>
                      <a:pt x="36" y="144"/>
                    </a:lnTo>
                    <a:lnTo>
                      <a:pt x="36" y="173"/>
                    </a:lnTo>
                    <a:lnTo>
                      <a:pt x="35" y="183"/>
                    </a:lnTo>
                    <a:lnTo>
                      <a:pt x="35" y="186"/>
                    </a:lnTo>
                    <a:lnTo>
                      <a:pt x="30" y="187"/>
                    </a:lnTo>
                    <a:lnTo>
                      <a:pt x="3" y="200"/>
                    </a:lnTo>
                    <a:lnTo>
                      <a:pt x="0" y="200"/>
                    </a:lnTo>
                    <a:lnTo>
                      <a:pt x="5" y="205"/>
                    </a:lnTo>
                    <a:lnTo>
                      <a:pt x="14" y="215"/>
                    </a:lnTo>
                    <a:lnTo>
                      <a:pt x="23" y="222"/>
                    </a:lnTo>
                    <a:lnTo>
                      <a:pt x="35" y="228"/>
                    </a:lnTo>
                    <a:lnTo>
                      <a:pt x="43" y="235"/>
                    </a:lnTo>
                    <a:lnTo>
                      <a:pt x="42" y="245"/>
                    </a:lnTo>
                    <a:lnTo>
                      <a:pt x="42" y="247"/>
                    </a:lnTo>
                    <a:lnTo>
                      <a:pt x="43" y="249"/>
                    </a:lnTo>
                    <a:lnTo>
                      <a:pt x="43" y="250"/>
                    </a:lnTo>
                    <a:lnTo>
                      <a:pt x="47" y="266"/>
                    </a:lnTo>
                    <a:lnTo>
                      <a:pt x="49" y="267"/>
                    </a:lnTo>
                    <a:lnTo>
                      <a:pt x="49" y="274"/>
                    </a:lnTo>
                    <a:lnTo>
                      <a:pt x="60" y="292"/>
                    </a:lnTo>
                    <a:lnTo>
                      <a:pt x="60" y="296"/>
                    </a:lnTo>
                    <a:lnTo>
                      <a:pt x="68" y="303"/>
                    </a:lnTo>
                    <a:lnTo>
                      <a:pt x="70" y="303"/>
                    </a:lnTo>
                    <a:lnTo>
                      <a:pt x="73" y="300"/>
                    </a:lnTo>
                    <a:lnTo>
                      <a:pt x="96" y="282"/>
                    </a:lnTo>
                    <a:lnTo>
                      <a:pt x="100" y="278"/>
                    </a:lnTo>
                    <a:lnTo>
                      <a:pt x="120" y="267"/>
                    </a:lnTo>
                    <a:lnTo>
                      <a:pt x="121" y="266"/>
                    </a:lnTo>
                    <a:lnTo>
                      <a:pt x="142" y="266"/>
                    </a:lnTo>
                    <a:lnTo>
                      <a:pt x="142" y="267"/>
                    </a:lnTo>
                    <a:lnTo>
                      <a:pt x="144" y="268"/>
                    </a:lnTo>
                    <a:lnTo>
                      <a:pt x="145" y="268"/>
                    </a:lnTo>
                    <a:lnTo>
                      <a:pt x="147" y="267"/>
                    </a:lnTo>
                    <a:lnTo>
                      <a:pt x="148" y="263"/>
                    </a:lnTo>
                    <a:lnTo>
                      <a:pt x="149" y="261"/>
                    </a:lnTo>
                    <a:lnTo>
                      <a:pt x="149" y="259"/>
                    </a:lnTo>
                    <a:lnTo>
                      <a:pt x="152" y="259"/>
                    </a:lnTo>
                    <a:lnTo>
                      <a:pt x="167" y="253"/>
                    </a:lnTo>
                    <a:lnTo>
                      <a:pt x="171" y="250"/>
                    </a:lnTo>
                    <a:lnTo>
                      <a:pt x="176" y="250"/>
                    </a:lnTo>
                    <a:lnTo>
                      <a:pt x="176" y="249"/>
                    </a:lnTo>
                    <a:lnTo>
                      <a:pt x="177" y="243"/>
                    </a:lnTo>
                    <a:lnTo>
                      <a:pt x="177" y="240"/>
                    </a:lnTo>
                    <a:lnTo>
                      <a:pt x="178" y="238"/>
                    </a:lnTo>
                    <a:lnTo>
                      <a:pt x="183" y="238"/>
                    </a:lnTo>
                    <a:lnTo>
                      <a:pt x="186" y="235"/>
                    </a:lnTo>
                    <a:lnTo>
                      <a:pt x="207" y="229"/>
                    </a:lnTo>
                    <a:lnTo>
                      <a:pt x="212" y="229"/>
                    </a:lnTo>
                    <a:lnTo>
                      <a:pt x="215" y="231"/>
                    </a:lnTo>
                    <a:lnTo>
                      <a:pt x="215" y="225"/>
                    </a:lnTo>
                    <a:lnTo>
                      <a:pt x="216" y="225"/>
                    </a:lnTo>
                    <a:lnTo>
                      <a:pt x="216" y="219"/>
                    </a:lnTo>
                    <a:lnTo>
                      <a:pt x="220" y="201"/>
                    </a:lnTo>
                    <a:lnTo>
                      <a:pt x="219" y="189"/>
                    </a:lnTo>
                    <a:lnTo>
                      <a:pt x="216" y="183"/>
                    </a:lnTo>
                    <a:lnTo>
                      <a:pt x="216" y="180"/>
                    </a:lnTo>
                    <a:lnTo>
                      <a:pt x="214" y="175"/>
                    </a:lnTo>
                    <a:lnTo>
                      <a:pt x="214" y="172"/>
                    </a:lnTo>
                    <a:lnTo>
                      <a:pt x="212" y="172"/>
                    </a:lnTo>
                    <a:lnTo>
                      <a:pt x="211" y="169"/>
                    </a:lnTo>
                    <a:lnTo>
                      <a:pt x="205" y="163"/>
                    </a:lnTo>
                    <a:lnTo>
                      <a:pt x="201" y="155"/>
                    </a:lnTo>
                    <a:lnTo>
                      <a:pt x="200" y="154"/>
                    </a:lnTo>
                    <a:lnTo>
                      <a:pt x="198" y="151"/>
                    </a:lnTo>
                    <a:lnTo>
                      <a:pt x="198" y="149"/>
                    </a:lnTo>
                    <a:lnTo>
                      <a:pt x="197" y="147"/>
                    </a:lnTo>
                    <a:lnTo>
                      <a:pt x="197" y="138"/>
                    </a:lnTo>
                    <a:lnTo>
                      <a:pt x="198" y="132"/>
                    </a:lnTo>
                    <a:lnTo>
                      <a:pt x="200" y="130"/>
                    </a:lnTo>
                    <a:lnTo>
                      <a:pt x="211" y="116"/>
                    </a:lnTo>
                    <a:lnTo>
                      <a:pt x="215" y="113"/>
                    </a:lnTo>
                    <a:lnTo>
                      <a:pt x="219" y="111"/>
                    </a:lnTo>
                    <a:lnTo>
                      <a:pt x="219" y="98"/>
                    </a:lnTo>
                    <a:lnTo>
                      <a:pt x="215" y="94"/>
                    </a:lnTo>
                    <a:lnTo>
                      <a:pt x="212" y="85"/>
                    </a:lnTo>
                    <a:lnTo>
                      <a:pt x="212" y="84"/>
                    </a:lnTo>
                    <a:lnTo>
                      <a:pt x="211" y="77"/>
                    </a:lnTo>
                    <a:lnTo>
                      <a:pt x="211" y="70"/>
                    </a:lnTo>
                    <a:lnTo>
                      <a:pt x="212" y="69"/>
                    </a:lnTo>
                    <a:lnTo>
                      <a:pt x="214" y="69"/>
                    </a:lnTo>
                    <a:lnTo>
                      <a:pt x="214" y="67"/>
                    </a:lnTo>
                    <a:lnTo>
                      <a:pt x="191" y="39"/>
                    </a:lnTo>
                    <a:lnTo>
                      <a:pt x="190" y="38"/>
                    </a:lnTo>
                    <a:lnTo>
                      <a:pt x="194" y="38"/>
                    </a:lnTo>
                    <a:lnTo>
                      <a:pt x="195" y="36"/>
                    </a:lnTo>
                    <a:lnTo>
                      <a:pt x="195" y="35"/>
                    </a:lnTo>
                    <a:lnTo>
                      <a:pt x="190" y="14"/>
                    </a:lnTo>
                    <a:lnTo>
                      <a:pt x="190" y="1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92" name="Freeform 1024">
                <a:extLst>
                  <a:ext uri="{FF2B5EF4-FFF2-40B4-BE49-F238E27FC236}">
                    <a16:creationId xmlns:a16="http://schemas.microsoft.com/office/drawing/2014/main" id="{29BCDF8D-07AD-7312-82D4-218ECA4A3A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9" y="2655"/>
                <a:ext cx="94" cy="52"/>
              </a:xfrm>
              <a:custGeom>
                <a:avLst/>
                <a:gdLst>
                  <a:gd name="T0" fmla="*/ 287 w 372"/>
                  <a:gd name="T1" fmla="*/ 54 h 210"/>
                  <a:gd name="T2" fmla="*/ 287 w 372"/>
                  <a:gd name="T3" fmla="*/ 9 h 210"/>
                  <a:gd name="T4" fmla="*/ 280 w 372"/>
                  <a:gd name="T5" fmla="*/ 16 h 210"/>
                  <a:gd name="T6" fmla="*/ 246 w 372"/>
                  <a:gd name="T7" fmla="*/ 3 h 210"/>
                  <a:gd name="T8" fmla="*/ 201 w 372"/>
                  <a:gd name="T9" fmla="*/ 6 h 210"/>
                  <a:gd name="T10" fmla="*/ 192 w 372"/>
                  <a:gd name="T11" fmla="*/ 35 h 210"/>
                  <a:gd name="T12" fmla="*/ 181 w 372"/>
                  <a:gd name="T13" fmla="*/ 40 h 210"/>
                  <a:gd name="T14" fmla="*/ 158 w 372"/>
                  <a:gd name="T15" fmla="*/ 45 h 210"/>
                  <a:gd name="T16" fmla="*/ 155 w 372"/>
                  <a:gd name="T17" fmla="*/ 50 h 210"/>
                  <a:gd name="T18" fmla="*/ 127 w 372"/>
                  <a:gd name="T19" fmla="*/ 66 h 210"/>
                  <a:gd name="T20" fmla="*/ 111 w 372"/>
                  <a:gd name="T21" fmla="*/ 69 h 210"/>
                  <a:gd name="T22" fmla="*/ 94 w 372"/>
                  <a:gd name="T23" fmla="*/ 83 h 210"/>
                  <a:gd name="T24" fmla="*/ 87 w 372"/>
                  <a:gd name="T25" fmla="*/ 103 h 210"/>
                  <a:gd name="T26" fmla="*/ 66 w 372"/>
                  <a:gd name="T27" fmla="*/ 107 h 210"/>
                  <a:gd name="T28" fmla="*/ 55 w 372"/>
                  <a:gd name="T29" fmla="*/ 120 h 210"/>
                  <a:gd name="T30" fmla="*/ 49 w 372"/>
                  <a:gd name="T31" fmla="*/ 126 h 210"/>
                  <a:gd name="T32" fmla="*/ 41 w 372"/>
                  <a:gd name="T33" fmla="*/ 126 h 210"/>
                  <a:gd name="T34" fmla="*/ 19 w 372"/>
                  <a:gd name="T35" fmla="*/ 127 h 210"/>
                  <a:gd name="T36" fmla="*/ 0 w 372"/>
                  <a:gd name="T37" fmla="*/ 124 h 210"/>
                  <a:gd name="T38" fmla="*/ 12 w 372"/>
                  <a:gd name="T39" fmla="*/ 150 h 210"/>
                  <a:gd name="T40" fmla="*/ 21 w 372"/>
                  <a:gd name="T41" fmla="*/ 186 h 210"/>
                  <a:gd name="T42" fmla="*/ 28 w 372"/>
                  <a:gd name="T43" fmla="*/ 198 h 210"/>
                  <a:gd name="T44" fmla="*/ 41 w 372"/>
                  <a:gd name="T45" fmla="*/ 196 h 210"/>
                  <a:gd name="T46" fmla="*/ 45 w 372"/>
                  <a:gd name="T47" fmla="*/ 183 h 210"/>
                  <a:gd name="T48" fmla="*/ 51 w 372"/>
                  <a:gd name="T49" fmla="*/ 190 h 210"/>
                  <a:gd name="T50" fmla="*/ 59 w 372"/>
                  <a:gd name="T51" fmla="*/ 191 h 210"/>
                  <a:gd name="T52" fmla="*/ 59 w 372"/>
                  <a:gd name="T53" fmla="*/ 187 h 210"/>
                  <a:gd name="T54" fmla="*/ 69 w 372"/>
                  <a:gd name="T55" fmla="*/ 186 h 210"/>
                  <a:gd name="T56" fmla="*/ 90 w 372"/>
                  <a:gd name="T57" fmla="*/ 205 h 210"/>
                  <a:gd name="T58" fmla="*/ 93 w 372"/>
                  <a:gd name="T59" fmla="*/ 208 h 210"/>
                  <a:gd name="T60" fmla="*/ 112 w 372"/>
                  <a:gd name="T61" fmla="*/ 194 h 210"/>
                  <a:gd name="T62" fmla="*/ 126 w 372"/>
                  <a:gd name="T63" fmla="*/ 196 h 210"/>
                  <a:gd name="T64" fmla="*/ 133 w 372"/>
                  <a:gd name="T65" fmla="*/ 204 h 210"/>
                  <a:gd name="T66" fmla="*/ 141 w 372"/>
                  <a:gd name="T67" fmla="*/ 196 h 210"/>
                  <a:gd name="T68" fmla="*/ 146 w 372"/>
                  <a:gd name="T69" fmla="*/ 193 h 210"/>
                  <a:gd name="T70" fmla="*/ 153 w 372"/>
                  <a:gd name="T71" fmla="*/ 186 h 210"/>
                  <a:gd name="T72" fmla="*/ 197 w 372"/>
                  <a:gd name="T73" fmla="*/ 159 h 210"/>
                  <a:gd name="T74" fmla="*/ 210 w 372"/>
                  <a:gd name="T75" fmla="*/ 154 h 210"/>
                  <a:gd name="T76" fmla="*/ 244 w 372"/>
                  <a:gd name="T77" fmla="*/ 170 h 210"/>
                  <a:gd name="T78" fmla="*/ 260 w 372"/>
                  <a:gd name="T79" fmla="*/ 170 h 210"/>
                  <a:gd name="T80" fmla="*/ 270 w 372"/>
                  <a:gd name="T81" fmla="*/ 172 h 210"/>
                  <a:gd name="T82" fmla="*/ 295 w 372"/>
                  <a:gd name="T83" fmla="*/ 162 h 210"/>
                  <a:gd name="T84" fmla="*/ 302 w 372"/>
                  <a:gd name="T85" fmla="*/ 154 h 210"/>
                  <a:gd name="T86" fmla="*/ 302 w 372"/>
                  <a:gd name="T87" fmla="*/ 141 h 210"/>
                  <a:gd name="T88" fmla="*/ 308 w 372"/>
                  <a:gd name="T89" fmla="*/ 127 h 210"/>
                  <a:gd name="T90" fmla="*/ 326 w 372"/>
                  <a:gd name="T91" fmla="*/ 133 h 210"/>
                  <a:gd name="T92" fmla="*/ 348 w 372"/>
                  <a:gd name="T93" fmla="*/ 134 h 210"/>
                  <a:gd name="T94" fmla="*/ 349 w 372"/>
                  <a:gd name="T95" fmla="*/ 131 h 210"/>
                  <a:gd name="T96" fmla="*/ 371 w 372"/>
                  <a:gd name="T97" fmla="*/ 109 h 210"/>
                  <a:gd name="T98" fmla="*/ 371 w 372"/>
                  <a:gd name="T99" fmla="*/ 105 h 210"/>
                  <a:gd name="T100" fmla="*/ 365 w 372"/>
                  <a:gd name="T101" fmla="*/ 96 h 210"/>
                  <a:gd name="T102" fmla="*/ 354 w 372"/>
                  <a:gd name="T103" fmla="*/ 93 h 210"/>
                  <a:gd name="T104" fmla="*/ 348 w 372"/>
                  <a:gd name="T105" fmla="*/ 99 h 210"/>
                  <a:gd name="T106" fmla="*/ 333 w 372"/>
                  <a:gd name="T107" fmla="*/ 105 h 210"/>
                  <a:gd name="T108" fmla="*/ 328 w 372"/>
                  <a:gd name="T109" fmla="*/ 92 h 210"/>
                  <a:gd name="T110" fmla="*/ 331 w 372"/>
                  <a:gd name="T111" fmla="*/ 87 h 210"/>
                  <a:gd name="T112" fmla="*/ 351 w 372"/>
                  <a:gd name="T113" fmla="*/ 73 h 210"/>
                  <a:gd name="T114" fmla="*/ 342 w 372"/>
                  <a:gd name="T115" fmla="*/ 62 h 210"/>
                  <a:gd name="T116" fmla="*/ 328 w 372"/>
                  <a:gd name="T117" fmla="*/ 66 h 210"/>
                  <a:gd name="T118" fmla="*/ 312 w 372"/>
                  <a:gd name="T119" fmla="*/ 62 h 2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72" h="210">
                    <a:moveTo>
                      <a:pt x="312" y="62"/>
                    </a:moveTo>
                    <a:lnTo>
                      <a:pt x="299" y="64"/>
                    </a:lnTo>
                    <a:lnTo>
                      <a:pt x="287" y="54"/>
                    </a:lnTo>
                    <a:lnTo>
                      <a:pt x="285" y="53"/>
                    </a:lnTo>
                    <a:lnTo>
                      <a:pt x="285" y="18"/>
                    </a:lnTo>
                    <a:lnTo>
                      <a:pt x="287" y="9"/>
                    </a:lnTo>
                    <a:lnTo>
                      <a:pt x="284" y="10"/>
                    </a:lnTo>
                    <a:lnTo>
                      <a:pt x="281" y="14"/>
                    </a:lnTo>
                    <a:lnTo>
                      <a:pt x="280" y="16"/>
                    </a:lnTo>
                    <a:lnTo>
                      <a:pt x="249" y="7"/>
                    </a:lnTo>
                    <a:lnTo>
                      <a:pt x="248" y="6"/>
                    </a:lnTo>
                    <a:lnTo>
                      <a:pt x="246" y="3"/>
                    </a:lnTo>
                    <a:lnTo>
                      <a:pt x="244" y="0"/>
                    </a:lnTo>
                    <a:lnTo>
                      <a:pt x="228" y="0"/>
                    </a:lnTo>
                    <a:lnTo>
                      <a:pt x="201" y="6"/>
                    </a:lnTo>
                    <a:lnTo>
                      <a:pt x="201" y="7"/>
                    </a:lnTo>
                    <a:lnTo>
                      <a:pt x="199" y="17"/>
                    </a:lnTo>
                    <a:lnTo>
                      <a:pt x="192" y="35"/>
                    </a:lnTo>
                    <a:lnTo>
                      <a:pt x="186" y="39"/>
                    </a:lnTo>
                    <a:lnTo>
                      <a:pt x="185" y="42"/>
                    </a:lnTo>
                    <a:lnTo>
                      <a:pt x="181" y="40"/>
                    </a:lnTo>
                    <a:lnTo>
                      <a:pt x="172" y="40"/>
                    </a:lnTo>
                    <a:lnTo>
                      <a:pt x="164" y="42"/>
                    </a:lnTo>
                    <a:lnTo>
                      <a:pt x="158" y="45"/>
                    </a:lnTo>
                    <a:lnTo>
                      <a:pt x="158" y="46"/>
                    </a:lnTo>
                    <a:lnTo>
                      <a:pt x="157" y="47"/>
                    </a:lnTo>
                    <a:lnTo>
                      <a:pt x="155" y="50"/>
                    </a:lnTo>
                    <a:lnTo>
                      <a:pt x="153" y="53"/>
                    </a:lnTo>
                    <a:lnTo>
                      <a:pt x="143" y="60"/>
                    </a:lnTo>
                    <a:lnTo>
                      <a:pt x="127" y="66"/>
                    </a:lnTo>
                    <a:lnTo>
                      <a:pt x="116" y="67"/>
                    </a:lnTo>
                    <a:lnTo>
                      <a:pt x="115" y="69"/>
                    </a:lnTo>
                    <a:lnTo>
                      <a:pt x="111" y="69"/>
                    </a:lnTo>
                    <a:lnTo>
                      <a:pt x="100" y="74"/>
                    </a:lnTo>
                    <a:lnTo>
                      <a:pt x="95" y="80"/>
                    </a:lnTo>
                    <a:lnTo>
                      <a:pt x="94" y="83"/>
                    </a:lnTo>
                    <a:lnTo>
                      <a:pt x="94" y="87"/>
                    </a:lnTo>
                    <a:lnTo>
                      <a:pt x="88" y="103"/>
                    </a:lnTo>
                    <a:lnTo>
                      <a:pt x="87" y="103"/>
                    </a:lnTo>
                    <a:lnTo>
                      <a:pt x="80" y="102"/>
                    </a:lnTo>
                    <a:lnTo>
                      <a:pt x="74" y="102"/>
                    </a:lnTo>
                    <a:lnTo>
                      <a:pt x="66" y="107"/>
                    </a:lnTo>
                    <a:lnTo>
                      <a:pt x="64" y="107"/>
                    </a:lnTo>
                    <a:lnTo>
                      <a:pt x="59" y="114"/>
                    </a:lnTo>
                    <a:lnTo>
                      <a:pt x="55" y="120"/>
                    </a:lnTo>
                    <a:lnTo>
                      <a:pt x="52" y="124"/>
                    </a:lnTo>
                    <a:lnTo>
                      <a:pt x="51" y="124"/>
                    </a:lnTo>
                    <a:lnTo>
                      <a:pt x="49" y="126"/>
                    </a:lnTo>
                    <a:lnTo>
                      <a:pt x="47" y="127"/>
                    </a:lnTo>
                    <a:lnTo>
                      <a:pt x="45" y="127"/>
                    </a:lnTo>
                    <a:lnTo>
                      <a:pt x="41" y="126"/>
                    </a:lnTo>
                    <a:lnTo>
                      <a:pt x="40" y="124"/>
                    </a:lnTo>
                    <a:lnTo>
                      <a:pt x="28" y="120"/>
                    </a:lnTo>
                    <a:lnTo>
                      <a:pt x="19" y="127"/>
                    </a:lnTo>
                    <a:lnTo>
                      <a:pt x="17" y="129"/>
                    </a:lnTo>
                    <a:lnTo>
                      <a:pt x="4" y="126"/>
                    </a:lnTo>
                    <a:lnTo>
                      <a:pt x="0" y="124"/>
                    </a:lnTo>
                    <a:lnTo>
                      <a:pt x="0" y="127"/>
                    </a:lnTo>
                    <a:lnTo>
                      <a:pt x="3" y="140"/>
                    </a:lnTo>
                    <a:lnTo>
                      <a:pt x="12" y="150"/>
                    </a:lnTo>
                    <a:lnTo>
                      <a:pt x="19" y="166"/>
                    </a:lnTo>
                    <a:lnTo>
                      <a:pt x="19" y="173"/>
                    </a:lnTo>
                    <a:lnTo>
                      <a:pt x="21" y="186"/>
                    </a:lnTo>
                    <a:lnTo>
                      <a:pt x="26" y="196"/>
                    </a:lnTo>
                    <a:lnTo>
                      <a:pt x="26" y="197"/>
                    </a:lnTo>
                    <a:lnTo>
                      <a:pt x="28" y="198"/>
                    </a:lnTo>
                    <a:lnTo>
                      <a:pt x="34" y="200"/>
                    </a:lnTo>
                    <a:lnTo>
                      <a:pt x="41" y="197"/>
                    </a:lnTo>
                    <a:lnTo>
                      <a:pt x="41" y="196"/>
                    </a:lnTo>
                    <a:lnTo>
                      <a:pt x="42" y="191"/>
                    </a:lnTo>
                    <a:lnTo>
                      <a:pt x="44" y="189"/>
                    </a:lnTo>
                    <a:lnTo>
                      <a:pt x="45" y="183"/>
                    </a:lnTo>
                    <a:lnTo>
                      <a:pt x="47" y="183"/>
                    </a:lnTo>
                    <a:lnTo>
                      <a:pt x="49" y="186"/>
                    </a:lnTo>
                    <a:lnTo>
                      <a:pt x="51" y="190"/>
                    </a:lnTo>
                    <a:lnTo>
                      <a:pt x="55" y="194"/>
                    </a:lnTo>
                    <a:lnTo>
                      <a:pt x="59" y="193"/>
                    </a:lnTo>
                    <a:lnTo>
                      <a:pt x="59" y="191"/>
                    </a:lnTo>
                    <a:lnTo>
                      <a:pt x="56" y="190"/>
                    </a:lnTo>
                    <a:lnTo>
                      <a:pt x="59" y="190"/>
                    </a:lnTo>
                    <a:lnTo>
                      <a:pt x="59" y="187"/>
                    </a:lnTo>
                    <a:lnTo>
                      <a:pt x="63" y="183"/>
                    </a:lnTo>
                    <a:lnTo>
                      <a:pt x="64" y="183"/>
                    </a:lnTo>
                    <a:lnTo>
                      <a:pt x="69" y="186"/>
                    </a:lnTo>
                    <a:lnTo>
                      <a:pt x="84" y="187"/>
                    </a:lnTo>
                    <a:lnTo>
                      <a:pt x="90" y="203"/>
                    </a:lnTo>
                    <a:lnTo>
                      <a:pt x="90" y="205"/>
                    </a:lnTo>
                    <a:lnTo>
                      <a:pt x="91" y="208"/>
                    </a:lnTo>
                    <a:lnTo>
                      <a:pt x="91" y="210"/>
                    </a:lnTo>
                    <a:lnTo>
                      <a:pt x="93" y="208"/>
                    </a:lnTo>
                    <a:lnTo>
                      <a:pt x="101" y="201"/>
                    </a:lnTo>
                    <a:lnTo>
                      <a:pt x="104" y="197"/>
                    </a:lnTo>
                    <a:lnTo>
                      <a:pt x="112" y="194"/>
                    </a:lnTo>
                    <a:lnTo>
                      <a:pt x="121" y="194"/>
                    </a:lnTo>
                    <a:lnTo>
                      <a:pt x="124" y="196"/>
                    </a:lnTo>
                    <a:lnTo>
                      <a:pt x="126" y="196"/>
                    </a:lnTo>
                    <a:lnTo>
                      <a:pt x="127" y="197"/>
                    </a:lnTo>
                    <a:lnTo>
                      <a:pt x="130" y="203"/>
                    </a:lnTo>
                    <a:lnTo>
                      <a:pt x="133" y="204"/>
                    </a:lnTo>
                    <a:lnTo>
                      <a:pt x="139" y="201"/>
                    </a:lnTo>
                    <a:lnTo>
                      <a:pt x="139" y="200"/>
                    </a:lnTo>
                    <a:lnTo>
                      <a:pt x="141" y="196"/>
                    </a:lnTo>
                    <a:lnTo>
                      <a:pt x="143" y="196"/>
                    </a:lnTo>
                    <a:lnTo>
                      <a:pt x="144" y="193"/>
                    </a:lnTo>
                    <a:lnTo>
                      <a:pt x="146" y="193"/>
                    </a:lnTo>
                    <a:lnTo>
                      <a:pt x="151" y="187"/>
                    </a:lnTo>
                    <a:lnTo>
                      <a:pt x="153" y="187"/>
                    </a:lnTo>
                    <a:lnTo>
                      <a:pt x="153" y="186"/>
                    </a:lnTo>
                    <a:lnTo>
                      <a:pt x="169" y="179"/>
                    </a:lnTo>
                    <a:lnTo>
                      <a:pt x="182" y="167"/>
                    </a:lnTo>
                    <a:lnTo>
                      <a:pt x="197" y="159"/>
                    </a:lnTo>
                    <a:lnTo>
                      <a:pt x="199" y="159"/>
                    </a:lnTo>
                    <a:lnTo>
                      <a:pt x="201" y="158"/>
                    </a:lnTo>
                    <a:lnTo>
                      <a:pt x="210" y="154"/>
                    </a:lnTo>
                    <a:lnTo>
                      <a:pt x="218" y="152"/>
                    </a:lnTo>
                    <a:lnTo>
                      <a:pt x="227" y="154"/>
                    </a:lnTo>
                    <a:lnTo>
                      <a:pt x="244" y="170"/>
                    </a:lnTo>
                    <a:lnTo>
                      <a:pt x="246" y="170"/>
                    </a:lnTo>
                    <a:lnTo>
                      <a:pt x="253" y="172"/>
                    </a:lnTo>
                    <a:lnTo>
                      <a:pt x="260" y="170"/>
                    </a:lnTo>
                    <a:lnTo>
                      <a:pt x="264" y="170"/>
                    </a:lnTo>
                    <a:lnTo>
                      <a:pt x="266" y="172"/>
                    </a:lnTo>
                    <a:lnTo>
                      <a:pt x="270" y="172"/>
                    </a:lnTo>
                    <a:lnTo>
                      <a:pt x="280" y="166"/>
                    </a:lnTo>
                    <a:lnTo>
                      <a:pt x="295" y="160"/>
                    </a:lnTo>
                    <a:lnTo>
                      <a:pt x="295" y="162"/>
                    </a:lnTo>
                    <a:lnTo>
                      <a:pt x="298" y="163"/>
                    </a:lnTo>
                    <a:lnTo>
                      <a:pt x="299" y="162"/>
                    </a:lnTo>
                    <a:lnTo>
                      <a:pt x="302" y="154"/>
                    </a:lnTo>
                    <a:lnTo>
                      <a:pt x="302" y="148"/>
                    </a:lnTo>
                    <a:lnTo>
                      <a:pt x="301" y="143"/>
                    </a:lnTo>
                    <a:lnTo>
                      <a:pt x="302" y="141"/>
                    </a:lnTo>
                    <a:lnTo>
                      <a:pt x="302" y="138"/>
                    </a:lnTo>
                    <a:lnTo>
                      <a:pt x="304" y="137"/>
                    </a:lnTo>
                    <a:lnTo>
                      <a:pt x="308" y="127"/>
                    </a:lnTo>
                    <a:lnTo>
                      <a:pt x="308" y="126"/>
                    </a:lnTo>
                    <a:lnTo>
                      <a:pt x="309" y="126"/>
                    </a:lnTo>
                    <a:lnTo>
                      <a:pt x="326" y="133"/>
                    </a:lnTo>
                    <a:lnTo>
                      <a:pt x="340" y="136"/>
                    </a:lnTo>
                    <a:lnTo>
                      <a:pt x="342" y="134"/>
                    </a:lnTo>
                    <a:lnTo>
                      <a:pt x="348" y="134"/>
                    </a:lnTo>
                    <a:lnTo>
                      <a:pt x="348" y="133"/>
                    </a:lnTo>
                    <a:lnTo>
                      <a:pt x="349" y="133"/>
                    </a:lnTo>
                    <a:lnTo>
                      <a:pt x="349" y="131"/>
                    </a:lnTo>
                    <a:lnTo>
                      <a:pt x="352" y="127"/>
                    </a:lnTo>
                    <a:lnTo>
                      <a:pt x="369" y="112"/>
                    </a:lnTo>
                    <a:lnTo>
                      <a:pt x="371" y="109"/>
                    </a:lnTo>
                    <a:lnTo>
                      <a:pt x="372" y="109"/>
                    </a:lnTo>
                    <a:lnTo>
                      <a:pt x="372" y="105"/>
                    </a:lnTo>
                    <a:lnTo>
                      <a:pt x="371" y="105"/>
                    </a:lnTo>
                    <a:lnTo>
                      <a:pt x="368" y="100"/>
                    </a:lnTo>
                    <a:lnTo>
                      <a:pt x="365" y="98"/>
                    </a:lnTo>
                    <a:lnTo>
                      <a:pt x="365" y="96"/>
                    </a:lnTo>
                    <a:lnTo>
                      <a:pt x="361" y="92"/>
                    </a:lnTo>
                    <a:lnTo>
                      <a:pt x="355" y="92"/>
                    </a:lnTo>
                    <a:lnTo>
                      <a:pt x="354" y="93"/>
                    </a:lnTo>
                    <a:lnTo>
                      <a:pt x="352" y="93"/>
                    </a:lnTo>
                    <a:lnTo>
                      <a:pt x="351" y="96"/>
                    </a:lnTo>
                    <a:lnTo>
                      <a:pt x="348" y="99"/>
                    </a:lnTo>
                    <a:lnTo>
                      <a:pt x="345" y="100"/>
                    </a:lnTo>
                    <a:lnTo>
                      <a:pt x="341" y="103"/>
                    </a:lnTo>
                    <a:lnTo>
                      <a:pt x="333" y="105"/>
                    </a:lnTo>
                    <a:lnTo>
                      <a:pt x="331" y="105"/>
                    </a:lnTo>
                    <a:lnTo>
                      <a:pt x="330" y="103"/>
                    </a:lnTo>
                    <a:lnTo>
                      <a:pt x="328" y="92"/>
                    </a:lnTo>
                    <a:lnTo>
                      <a:pt x="328" y="88"/>
                    </a:lnTo>
                    <a:lnTo>
                      <a:pt x="330" y="87"/>
                    </a:lnTo>
                    <a:lnTo>
                      <a:pt x="331" y="87"/>
                    </a:lnTo>
                    <a:lnTo>
                      <a:pt x="337" y="84"/>
                    </a:lnTo>
                    <a:lnTo>
                      <a:pt x="349" y="73"/>
                    </a:lnTo>
                    <a:lnTo>
                      <a:pt x="351" y="73"/>
                    </a:lnTo>
                    <a:lnTo>
                      <a:pt x="351" y="71"/>
                    </a:lnTo>
                    <a:lnTo>
                      <a:pt x="351" y="70"/>
                    </a:lnTo>
                    <a:lnTo>
                      <a:pt x="342" y="62"/>
                    </a:lnTo>
                    <a:lnTo>
                      <a:pt x="338" y="63"/>
                    </a:lnTo>
                    <a:lnTo>
                      <a:pt x="335" y="64"/>
                    </a:lnTo>
                    <a:lnTo>
                      <a:pt x="328" y="66"/>
                    </a:lnTo>
                    <a:lnTo>
                      <a:pt x="328" y="64"/>
                    </a:lnTo>
                    <a:lnTo>
                      <a:pt x="326" y="63"/>
                    </a:lnTo>
                    <a:lnTo>
                      <a:pt x="312" y="6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93" name="Freeform 1025">
                <a:extLst>
                  <a:ext uri="{FF2B5EF4-FFF2-40B4-BE49-F238E27FC236}">
                    <a16:creationId xmlns:a16="http://schemas.microsoft.com/office/drawing/2014/main" id="{F3445559-091D-D59F-4DA3-A0A1822CEF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0" y="2648"/>
                <a:ext cx="181" cy="108"/>
              </a:xfrm>
              <a:custGeom>
                <a:avLst/>
                <a:gdLst>
                  <a:gd name="T0" fmla="*/ 72 w 726"/>
                  <a:gd name="T1" fmla="*/ 214 h 434"/>
                  <a:gd name="T2" fmla="*/ 58 w 726"/>
                  <a:gd name="T3" fmla="*/ 227 h 434"/>
                  <a:gd name="T4" fmla="*/ 46 w 726"/>
                  <a:gd name="T5" fmla="*/ 232 h 434"/>
                  <a:gd name="T6" fmla="*/ 17 w 726"/>
                  <a:gd name="T7" fmla="*/ 291 h 434"/>
                  <a:gd name="T8" fmla="*/ 2 w 726"/>
                  <a:gd name="T9" fmla="*/ 311 h 434"/>
                  <a:gd name="T10" fmla="*/ 69 w 726"/>
                  <a:gd name="T11" fmla="*/ 299 h 434"/>
                  <a:gd name="T12" fmla="*/ 79 w 726"/>
                  <a:gd name="T13" fmla="*/ 309 h 434"/>
                  <a:gd name="T14" fmla="*/ 111 w 726"/>
                  <a:gd name="T15" fmla="*/ 327 h 434"/>
                  <a:gd name="T16" fmla="*/ 158 w 726"/>
                  <a:gd name="T17" fmla="*/ 355 h 434"/>
                  <a:gd name="T18" fmla="*/ 161 w 726"/>
                  <a:gd name="T19" fmla="*/ 366 h 434"/>
                  <a:gd name="T20" fmla="*/ 189 w 726"/>
                  <a:gd name="T21" fmla="*/ 357 h 434"/>
                  <a:gd name="T22" fmla="*/ 208 w 726"/>
                  <a:gd name="T23" fmla="*/ 379 h 434"/>
                  <a:gd name="T24" fmla="*/ 232 w 726"/>
                  <a:gd name="T25" fmla="*/ 401 h 434"/>
                  <a:gd name="T26" fmla="*/ 259 w 726"/>
                  <a:gd name="T27" fmla="*/ 414 h 434"/>
                  <a:gd name="T28" fmla="*/ 288 w 726"/>
                  <a:gd name="T29" fmla="*/ 396 h 434"/>
                  <a:gd name="T30" fmla="*/ 313 w 726"/>
                  <a:gd name="T31" fmla="*/ 383 h 434"/>
                  <a:gd name="T32" fmla="*/ 357 w 726"/>
                  <a:gd name="T33" fmla="*/ 404 h 434"/>
                  <a:gd name="T34" fmla="*/ 377 w 726"/>
                  <a:gd name="T35" fmla="*/ 404 h 434"/>
                  <a:gd name="T36" fmla="*/ 421 w 726"/>
                  <a:gd name="T37" fmla="*/ 405 h 434"/>
                  <a:gd name="T38" fmla="*/ 439 w 726"/>
                  <a:gd name="T39" fmla="*/ 403 h 434"/>
                  <a:gd name="T40" fmla="*/ 448 w 726"/>
                  <a:gd name="T41" fmla="*/ 434 h 434"/>
                  <a:gd name="T42" fmla="*/ 458 w 726"/>
                  <a:gd name="T43" fmla="*/ 421 h 434"/>
                  <a:gd name="T44" fmla="*/ 468 w 726"/>
                  <a:gd name="T45" fmla="*/ 401 h 434"/>
                  <a:gd name="T46" fmla="*/ 511 w 726"/>
                  <a:gd name="T47" fmla="*/ 379 h 434"/>
                  <a:gd name="T48" fmla="*/ 520 w 726"/>
                  <a:gd name="T49" fmla="*/ 364 h 434"/>
                  <a:gd name="T50" fmla="*/ 559 w 726"/>
                  <a:gd name="T51" fmla="*/ 355 h 434"/>
                  <a:gd name="T52" fmla="*/ 549 w 726"/>
                  <a:gd name="T53" fmla="*/ 347 h 434"/>
                  <a:gd name="T54" fmla="*/ 542 w 726"/>
                  <a:gd name="T55" fmla="*/ 337 h 434"/>
                  <a:gd name="T56" fmla="*/ 566 w 726"/>
                  <a:gd name="T57" fmla="*/ 322 h 434"/>
                  <a:gd name="T58" fmla="*/ 559 w 726"/>
                  <a:gd name="T59" fmla="*/ 298 h 434"/>
                  <a:gd name="T60" fmla="*/ 549 w 726"/>
                  <a:gd name="T61" fmla="*/ 270 h 434"/>
                  <a:gd name="T62" fmla="*/ 546 w 726"/>
                  <a:gd name="T63" fmla="*/ 242 h 434"/>
                  <a:gd name="T64" fmla="*/ 559 w 726"/>
                  <a:gd name="T65" fmla="*/ 211 h 434"/>
                  <a:gd name="T66" fmla="*/ 574 w 726"/>
                  <a:gd name="T67" fmla="*/ 203 h 434"/>
                  <a:gd name="T68" fmla="*/ 619 w 726"/>
                  <a:gd name="T69" fmla="*/ 206 h 434"/>
                  <a:gd name="T70" fmla="*/ 652 w 726"/>
                  <a:gd name="T71" fmla="*/ 189 h 434"/>
                  <a:gd name="T72" fmla="*/ 710 w 726"/>
                  <a:gd name="T73" fmla="*/ 156 h 434"/>
                  <a:gd name="T74" fmla="*/ 696 w 726"/>
                  <a:gd name="T75" fmla="*/ 107 h 434"/>
                  <a:gd name="T76" fmla="*/ 689 w 726"/>
                  <a:gd name="T77" fmla="*/ 111 h 434"/>
                  <a:gd name="T78" fmla="*/ 683 w 726"/>
                  <a:gd name="T79" fmla="*/ 105 h 434"/>
                  <a:gd name="T80" fmla="*/ 675 w 726"/>
                  <a:gd name="T81" fmla="*/ 90 h 434"/>
                  <a:gd name="T82" fmla="*/ 712 w 726"/>
                  <a:gd name="T83" fmla="*/ 52 h 434"/>
                  <a:gd name="T84" fmla="*/ 672 w 726"/>
                  <a:gd name="T85" fmla="*/ 0 h 434"/>
                  <a:gd name="T86" fmla="*/ 608 w 726"/>
                  <a:gd name="T87" fmla="*/ 34 h 434"/>
                  <a:gd name="T88" fmla="*/ 604 w 726"/>
                  <a:gd name="T89" fmla="*/ 107 h 434"/>
                  <a:gd name="T90" fmla="*/ 588 w 726"/>
                  <a:gd name="T91" fmla="*/ 119 h 434"/>
                  <a:gd name="T92" fmla="*/ 562 w 726"/>
                  <a:gd name="T93" fmla="*/ 123 h 434"/>
                  <a:gd name="T94" fmla="*/ 514 w 726"/>
                  <a:gd name="T95" fmla="*/ 119 h 434"/>
                  <a:gd name="T96" fmla="*/ 460 w 726"/>
                  <a:gd name="T97" fmla="*/ 146 h 434"/>
                  <a:gd name="T98" fmla="*/ 440 w 726"/>
                  <a:gd name="T99" fmla="*/ 141 h 434"/>
                  <a:gd name="T100" fmla="*/ 407 w 726"/>
                  <a:gd name="T101" fmla="*/ 115 h 434"/>
                  <a:gd name="T102" fmla="*/ 377 w 726"/>
                  <a:gd name="T103" fmla="*/ 161 h 434"/>
                  <a:gd name="T104" fmla="*/ 361 w 726"/>
                  <a:gd name="T105" fmla="*/ 164 h 434"/>
                  <a:gd name="T106" fmla="*/ 351 w 726"/>
                  <a:gd name="T107" fmla="*/ 144 h 434"/>
                  <a:gd name="T108" fmla="*/ 336 w 726"/>
                  <a:gd name="T109" fmla="*/ 147 h 434"/>
                  <a:gd name="T110" fmla="*/ 297 w 726"/>
                  <a:gd name="T111" fmla="*/ 129 h 434"/>
                  <a:gd name="T112" fmla="*/ 271 w 726"/>
                  <a:gd name="T113" fmla="*/ 154 h 434"/>
                  <a:gd name="T114" fmla="*/ 259 w 726"/>
                  <a:gd name="T115" fmla="*/ 163 h 434"/>
                  <a:gd name="T116" fmla="*/ 221 w 726"/>
                  <a:gd name="T117" fmla="*/ 165 h 434"/>
                  <a:gd name="T118" fmla="*/ 217 w 726"/>
                  <a:gd name="T119" fmla="*/ 190 h 434"/>
                  <a:gd name="T120" fmla="*/ 183 w 726"/>
                  <a:gd name="T121" fmla="*/ 197 h 434"/>
                  <a:gd name="T122" fmla="*/ 137 w 726"/>
                  <a:gd name="T123" fmla="*/ 179 h 4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726" h="434">
                    <a:moveTo>
                      <a:pt x="118" y="186"/>
                    </a:moveTo>
                    <a:lnTo>
                      <a:pt x="116" y="186"/>
                    </a:lnTo>
                    <a:lnTo>
                      <a:pt x="101" y="194"/>
                    </a:lnTo>
                    <a:lnTo>
                      <a:pt x="88" y="206"/>
                    </a:lnTo>
                    <a:lnTo>
                      <a:pt x="72" y="213"/>
                    </a:lnTo>
                    <a:lnTo>
                      <a:pt x="72" y="214"/>
                    </a:lnTo>
                    <a:lnTo>
                      <a:pt x="70" y="214"/>
                    </a:lnTo>
                    <a:lnTo>
                      <a:pt x="65" y="220"/>
                    </a:lnTo>
                    <a:lnTo>
                      <a:pt x="63" y="220"/>
                    </a:lnTo>
                    <a:lnTo>
                      <a:pt x="62" y="223"/>
                    </a:lnTo>
                    <a:lnTo>
                      <a:pt x="60" y="223"/>
                    </a:lnTo>
                    <a:lnTo>
                      <a:pt x="58" y="227"/>
                    </a:lnTo>
                    <a:lnTo>
                      <a:pt x="58" y="228"/>
                    </a:lnTo>
                    <a:lnTo>
                      <a:pt x="52" y="231"/>
                    </a:lnTo>
                    <a:lnTo>
                      <a:pt x="49" y="230"/>
                    </a:lnTo>
                    <a:lnTo>
                      <a:pt x="48" y="231"/>
                    </a:lnTo>
                    <a:lnTo>
                      <a:pt x="46" y="231"/>
                    </a:lnTo>
                    <a:lnTo>
                      <a:pt x="46" y="232"/>
                    </a:lnTo>
                    <a:lnTo>
                      <a:pt x="45" y="232"/>
                    </a:lnTo>
                    <a:lnTo>
                      <a:pt x="31" y="269"/>
                    </a:lnTo>
                    <a:lnTo>
                      <a:pt x="30" y="280"/>
                    </a:lnTo>
                    <a:lnTo>
                      <a:pt x="30" y="288"/>
                    </a:lnTo>
                    <a:lnTo>
                      <a:pt x="26" y="288"/>
                    </a:lnTo>
                    <a:lnTo>
                      <a:pt x="17" y="291"/>
                    </a:lnTo>
                    <a:lnTo>
                      <a:pt x="13" y="288"/>
                    </a:lnTo>
                    <a:lnTo>
                      <a:pt x="7" y="291"/>
                    </a:lnTo>
                    <a:lnTo>
                      <a:pt x="2" y="304"/>
                    </a:lnTo>
                    <a:lnTo>
                      <a:pt x="2" y="309"/>
                    </a:lnTo>
                    <a:lnTo>
                      <a:pt x="0" y="311"/>
                    </a:lnTo>
                    <a:lnTo>
                      <a:pt x="2" y="311"/>
                    </a:lnTo>
                    <a:lnTo>
                      <a:pt x="14" y="308"/>
                    </a:lnTo>
                    <a:lnTo>
                      <a:pt x="43" y="295"/>
                    </a:lnTo>
                    <a:lnTo>
                      <a:pt x="45" y="295"/>
                    </a:lnTo>
                    <a:lnTo>
                      <a:pt x="46" y="294"/>
                    </a:lnTo>
                    <a:lnTo>
                      <a:pt x="51" y="294"/>
                    </a:lnTo>
                    <a:lnTo>
                      <a:pt x="69" y="299"/>
                    </a:lnTo>
                    <a:lnTo>
                      <a:pt x="67" y="299"/>
                    </a:lnTo>
                    <a:lnTo>
                      <a:pt x="65" y="306"/>
                    </a:lnTo>
                    <a:lnTo>
                      <a:pt x="69" y="312"/>
                    </a:lnTo>
                    <a:lnTo>
                      <a:pt x="72" y="312"/>
                    </a:lnTo>
                    <a:lnTo>
                      <a:pt x="74" y="313"/>
                    </a:lnTo>
                    <a:lnTo>
                      <a:pt x="79" y="309"/>
                    </a:lnTo>
                    <a:lnTo>
                      <a:pt x="87" y="306"/>
                    </a:lnTo>
                    <a:lnTo>
                      <a:pt x="94" y="305"/>
                    </a:lnTo>
                    <a:lnTo>
                      <a:pt x="95" y="305"/>
                    </a:lnTo>
                    <a:lnTo>
                      <a:pt x="97" y="306"/>
                    </a:lnTo>
                    <a:lnTo>
                      <a:pt x="105" y="324"/>
                    </a:lnTo>
                    <a:lnTo>
                      <a:pt x="111" y="327"/>
                    </a:lnTo>
                    <a:lnTo>
                      <a:pt x="119" y="324"/>
                    </a:lnTo>
                    <a:lnTo>
                      <a:pt x="129" y="319"/>
                    </a:lnTo>
                    <a:lnTo>
                      <a:pt x="140" y="315"/>
                    </a:lnTo>
                    <a:lnTo>
                      <a:pt x="154" y="348"/>
                    </a:lnTo>
                    <a:lnTo>
                      <a:pt x="157" y="351"/>
                    </a:lnTo>
                    <a:lnTo>
                      <a:pt x="158" y="355"/>
                    </a:lnTo>
                    <a:lnTo>
                      <a:pt x="158" y="358"/>
                    </a:lnTo>
                    <a:lnTo>
                      <a:pt x="161" y="359"/>
                    </a:lnTo>
                    <a:lnTo>
                      <a:pt x="161" y="364"/>
                    </a:lnTo>
                    <a:lnTo>
                      <a:pt x="160" y="365"/>
                    </a:lnTo>
                    <a:lnTo>
                      <a:pt x="160" y="366"/>
                    </a:lnTo>
                    <a:lnTo>
                      <a:pt x="161" y="366"/>
                    </a:lnTo>
                    <a:lnTo>
                      <a:pt x="161" y="368"/>
                    </a:lnTo>
                    <a:lnTo>
                      <a:pt x="164" y="371"/>
                    </a:lnTo>
                    <a:lnTo>
                      <a:pt x="168" y="371"/>
                    </a:lnTo>
                    <a:lnTo>
                      <a:pt x="172" y="364"/>
                    </a:lnTo>
                    <a:lnTo>
                      <a:pt x="180" y="357"/>
                    </a:lnTo>
                    <a:lnTo>
                      <a:pt x="189" y="357"/>
                    </a:lnTo>
                    <a:lnTo>
                      <a:pt x="193" y="354"/>
                    </a:lnTo>
                    <a:lnTo>
                      <a:pt x="199" y="361"/>
                    </a:lnTo>
                    <a:lnTo>
                      <a:pt x="203" y="359"/>
                    </a:lnTo>
                    <a:lnTo>
                      <a:pt x="204" y="359"/>
                    </a:lnTo>
                    <a:lnTo>
                      <a:pt x="204" y="364"/>
                    </a:lnTo>
                    <a:lnTo>
                      <a:pt x="208" y="379"/>
                    </a:lnTo>
                    <a:lnTo>
                      <a:pt x="211" y="379"/>
                    </a:lnTo>
                    <a:lnTo>
                      <a:pt x="213" y="381"/>
                    </a:lnTo>
                    <a:lnTo>
                      <a:pt x="223" y="389"/>
                    </a:lnTo>
                    <a:lnTo>
                      <a:pt x="231" y="400"/>
                    </a:lnTo>
                    <a:lnTo>
                      <a:pt x="231" y="401"/>
                    </a:lnTo>
                    <a:lnTo>
                      <a:pt x="232" y="401"/>
                    </a:lnTo>
                    <a:lnTo>
                      <a:pt x="238" y="403"/>
                    </a:lnTo>
                    <a:lnTo>
                      <a:pt x="239" y="404"/>
                    </a:lnTo>
                    <a:lnTo>
                      <a:pt x="245" y="403"/>
                    </a:lnTo>
                    <a:lnTo>
                      <a:pt x="252" y="403"/>
                    </a:lnTo>
                    <a:lnTo>
                      <a:pt x="256" y="404"/>
                    </a:lnTo>
                    <a:lnTo>
                      <a:pt x="259" y="414"/>
                    </a:lnTo>
                    <a:lnTo>
                      <a:pt x="260" y="415"/>
                    </a:lnTo>
                    <a:lnTo>
                      <a:pt x="260" y="417"/>
                    </a:lnTo>
                    <a:lnTo>
                      <a:pt x="261" y="419"/>
                    </a:lnTo>
                    <a:lnTo>
                      <a:pt x="264" y="418"/>
                    </a:lnTo>
                    <a:lnTo>
                      <a:pt x="266" y="418"/>
                    </a:lnTo>
                    <a:lnTo>
                      <a:pt x="288" y="396"/>
                    </a:lnTo>
                    <a:lnTo>
                      <a:pt x="291" y="390"/>
                    </a:lnTo>
                    <a:lnTo>
                      <a:pt x="299" y="382"/>
                    </a:lnTo>
                    <a:lnTo>
                      <a:pt x="301" y="382"/>
                    </a:lnTo>
                    <a:lnTo>
                      <a:pt x="302" y="381"/>
                    </a:lnTo>
                    <a:lnTo>
                      <a:pt x="310" y="381"/>
                    </a:lnTo>
                    <a:lnTo>
                      <a:pt x="313" y="383"/>
                    </a:lnTo>
                    <a:lnTo>
                      <a:pt x="316" y="383"/>
                    </a:lnTo>
                    <a:lnTo>
                      <a:pt x="317" y="386"/>
                    </a:lnTo>
                    <a:lnTo>
                      <a:pt x="317" y="390"/>
                    </a:lnTo>
                    <a:lnTo>
                      <a:pt x="330" y="397"/>
                    </a:lnTo>
                    <a:lnTo>
                      <a:pt x="355" y="404"/>
                    </a:lnTo>
                    <a:lnTo>
                      <a:pt x="357" y="404"/>
                    </a:lnTo>
                    <a:lnTo>
                      <a:pt x="359" y="405"/>
                    </a:lnTo>
                    <a:lnTo>
                      <a:pt x="364" y="411"/>
                    </a:lnTo>
                    <a:lnTo>
                      <a:pt x="368" y="412"/>
                    </a:lnTo>
                    <a:lnTo>
                      <a:pt x="372" y="412"/>
                    </a:lnTo>
                    <a:lnTo>
                      <a:pt x="376" y="408"/>
                    </a:lnTo>
                    <a:lnTo>
                      <a:pt x="377" y="404"/>
                    </a:lnTo>
                    <a:lnTo>
                      <a:pt x="380" y="404"/>
                    </a:lnTo>
                    <a:lnTo>
                      <a:pt x="401" y="411"/>
                    </a:lnTo>
                    <a:lnTo>
                      <a:pt x="403" y="411"/>
                    </a:lnTo>
                    <a:lnTo>
                      <a:pt x="410" y="408"/>
                    </a:lnTo>
                    <a:lnTo>
                      <a:pt x="412" y="405"/>
                    </a:lnTo>
                    <a:lnTo>
                      <a:pt x="421" y="405"/>
                    </a:lnTo>
                    <a:lnTo>
                      <a:pt x="421" y="404"/>
                    </a:lnTo>
                    <a:lnTo>
                      <a:pt x="422" y="403"/>
                    </a:lnTo>
                    <a:lnTo>
                      <a:pt x="429" y="393"/>
                    </a:lnTo>
                    <a:lnTo>
                      <a:pt x="431" y="393"/>
                    </a:lnTo>
                    <a:lnTo>
                      <a:pt x="438" y="400"/>
                    </a:lnTo>
                    <a:lnTo>
                      <a:pt x="439" y="403"/>
                    </a:lnTo>
                    <a:lnTo>
                      <a:pt x="443" y="405"/>
                    </a:lnTo>
                    <a:lnTo>
                      <a:pt x="443" y="407"/>
                    </a:lnTo>
                    <a:lnTo>
                      <a:pt x="444" y="408"/>
                    </a:lnTo>
                    <a:lnTo>
                      <a:pt x="444" y="432"/>
                    </a:lnTo>
                    <a:lnTo>
                      <a:pt x="446" y="434"/>
                    </a:lnTo>
                    <a:lnTo>
                      <a:pt x="448" y="434"/>
                    </a:lnTo>
                    <a:lnTo>
                      <a:pt x="448" y="429"/>
                    </a:lnTo>
                    <a:lnTo>
                      <a:pt x="453" y="425"/>
                    </a:lnTo>
                    <a:lnTo>
                      <a:pt x="453" y="424"/>
                    </a:lnTo>
                    <a:lnTo>
                      <a:pt x="454" y="422"/>
                    </a:lnTo>
                    <a:lnTo>
                      <a:pt x="456" y="422"/>
                    </a:lnTo>
                    <a:lnTo>
                      <a:pt x="458" y="421"/>
                    </a:lnTo>
                    <a:lnTo>
                      <a:pt x="460" y="419"/>
                    </a:lnTo>
                    <a:lnTo>
                      <a:pt x="460" y="418"/>
                    </a:lnTo>
                    <a:lnTo>
                      <a:pt x="463" y="414"/>
                    </a:lnTo>
                    <a:lnTo>
                      <a:pt x="464" y="411"/>
                    </a:lnTo>
                    <a:lnTo>
                      <a:pt x="465" y="404"/>
                    </a:lnTo>
                    <a:lnTo>
                      <a:pt x="468" y="401"/>
                    </a:lnTo>
                    <a:lnTo>
                      <a:pt x="470" y="398"/>
                    </a:lnTo>
                    <a:lnTo>
                      <a:pt x="471" y="398"/>
                    </a:lnTo>
                    <a:lnTo>
                      <a:pt x="499" y="382"/>
                    </a:lnTo>
                    <a:lnTo>
                      <a:pt x="509" y="382"/>
                    </a:lnTo>
                    <a:lnTo>
                      <a:pt x="511" y="381"/>
                    </a:lnTo>
                    <a:lnTo>
                      <a:pt x="511" y="379"/>
                    </a:lnTo>
                    <a:lnTo>
                      <a:pt x="513" y="373"/>
                    </a:lnTo>
                    <a:lnTo>
                      <a:pt x="516" y="368"/>
                    </a:lnTo>
                    <a:lnTo>
                      <a:pt x="516" y="366"/>
                    </a:lnTo>
                    <a:lnTo>
                      <a:pt x="517" y="365"/>
                    </a:lnTo>
                    <a:lnTo>
                      <a:pt x="518" y="365"/>
                    </a:lnTo>
                    <a:lnTo>
                      <a:pt x="520" y="364"/>
                    </a:lnTo>
                    <a:lnTo>
                      <a:pt x="525" y="364"/>
                    </a:lnTo>
                    <a:lnTo>
                      <a:pt x="532" y="368"/>
                    </a:lnTo>
                    <a:lnTo>
                      <a:pt x="538" y="368"/>
                    </a:lnTo>
                    <a:lnTo>
                      <a:pt x="552" y="361"/>
                    </a:lnTo>
                    <a:lnTo>
                      <a:pt x="556" y="358"/>
                    </a:lnTo>
                    <a:lnTo>
                      <a:pt x="559" y="355"/>
                    </a:lnTo>
                    <a:lnTo>
                      <a:pt x="559" y="354"/>
                    </a:lnTo>
                    <a:lnTo>
                      <a:pt x="560" y="351"/>
                    </a:lnTo>
                    <a:lnTo>
                      <a:pt x="560" y="348"/>
                    </a:lnTo>
                    <a:lnTo>
                      <a:pt x="559" y="348"/>
                    </a:lnTo>
                    <a:lnTo>
                      <a:pt x="558" y="347"/>
                    </a:lnTo>
                    <a:lnTo>
                      <a:pt x="549" y="347"/>
                    </a:lnTo>
                    <a:lnTo>
                      <a:pt x="548" y="345"/>
                    </a:lnTo>
                    <a:lnTo>
                      <a:pt x="546" y="345"/>
                    </a:lnTo>
                    <a:lnTo>
                      <a:pt x="545" y="343"/>
                    </a:lnTo>
                    <a:lnTo>
                      <a:pt x="544" y="341"/>
                    </a:lnTo>
                    <a:lnTo>
                      <a:pt x="544" y="338"/>
                    </a:lnTo>
                    <a:lnTo>
                      <a:pt x="542" y="337"/>
                    </a:lnTo>
                    <a:lnTo>
                      <a:pt x="544" y="336"/>
                    </a:lnTo>
                    <a:lnTo>
                      <a:pt x="544" y="333"/>
                    </a:lnTo>
                    <a:lnTo>
                      <a:pt x="546" y="331"/>
                    </a:lnTo>
                    <a:lnTo>
                      <a:pt x="548" y="330"/>
                    </a:lnTo>
                    <a:lnTo>
                      <a:pt x="565" y="323"/>
                    </a:lnTo>
                    <a:lnTo>
                      <a:pt x="566" y="322"/>
                    </a:lnTo>
                    <a:lnTo>
                      <a:pt x="566" y="309"/>
                    </a:lnTo>
                    <a:lnTo>
                      <a:pt x="565" y="305"/>
                    </a:lnTo>
                    <a:lnTo>
                      <a:pt x="563" y="298"/>
                    </a:lnTo>
                    <a:lnTo>
                      <a:pt x="563" y="297"/>
                    </a:lnTo>
                    <a:lnTo>
                      <a:pt x="560" y="298"/>
                    </a:lnTo>
                    <a:lnTo>
                      <a:pt x="559" y="298"/>
                    </a:lnTo>
                    <a:lnTo>
                      <a:pt x="556" y="295"/>
                    </a:lnTo>
                    <a:lnTo>
                      <a:pt x="555" y="292"/>
                    </a:lnTo>
                    <a:lnTo>
                      <a:pt x="555" y="287"/>
                    </a:lnTo>
                    <a:lnTo>
                      <a:pt x="553" y="276"/>
                    </a:lnTo>
                    <a:lnTo>
                      <a:pt x="552" y="273"/>
                    </a:lnTo>
                    <a:lnTo>
                      <a:pt x="549" y="270"/>
                    </a:lnTo>
                    <a:lnTo>
                      <a:pt x="546" y="269"/>
                    </a:lnTo>
                    <a:lnTo>
                      <a:pt x="544" y="269"/>
                    </a:lnTo>
                    <a:lnTo>
                      <a:pt x="544" y="263"/>
                    </a:lnTo>
                    <a:lnTo>
                      <a:pt x="548" y="248"/>
                    </a:lnTo>
                    <a:lnTo>
                      <a:pt x="548" y="246"/>
                    </a:lnTo>
                    <a:lnTo>
                      <a:pt x="546" y="242"/>
                    </a:lnTo>
                    <a:lnTo>
                      <a:pt x="546" y="225"/>
                    </a:lnTo>
                    <a:lnTo>
                      <a:pt x="552" y="220"/>
                    </a:lnTo>
                    <a:lnTo>
                      <a:pt x="553" y="220"/>
                    </a:lnTo>
                    <a:lnTo>
                      <a:pt x="555" y="218"/>
                    </a:lnTo>
                    <a:lnTo>
                      <a:pt x="559" y="213"/>
                    </a:lnTo>
                    <a:lnTo>
                      <a:pt x="559" y="211"/>
                    </a:lnTo>
                    <a:lnTo>
                      <a:pt x="560" y="207"/>
                    </a:lnTo>
                    <a:lnTo>
                      <a:pt x="563" y="201"/>
                    </a:lnTo>
                    <a:lnTo>
                      <a:pt x="563" y="200"/>
                    </a:lnTo>
                    <a:lnTo>
                      <a:pt x="566" y="197"/>
                    </a:lnTo>
                    <a:lnTo>
                      <a:pt x="572" y="201"/>
                    </a:lnTo>
                    <a:lnTo>
                      <a:pt x="574" y="203"/>
                    </a:lnTo>
                    <a:lnTo>
                      <a:pt x="577" y="200"/>
                    </a:lnTo>
                    <a:lnTo>
                      <a:pt x="577" y="199"/>
                    </a:lnTo>
                    <a:lnTo>
                      <a:pt x="587" y="199"/>
                    </a:lnTo>
                    <a:lnTo>
                      <a:pt x="597" y="203"/>
                    </a:lnTo>
                    <a:lnTo>
                      <a:pt x="599" y="203"/>
                    </a:lnTo>
                    <a:lnTo>
                      <a:pt x="619" y="206"/>
                    </a:lnTo>
                    <a:lnTo>
                      <a:pt x="632" y="210"/>
                    </a:lnTo>
                    <a:lnTo>
                      <a:pt x="633" y="206"/>
                    </a:lnTo>
                    <a:lnTo>
                      <a:pt x="641" y="196"/>
                    </a:lnTo>
                    <a:lnTo>
                      <a:pt x="648" y="192"/>
                    </a:lnTo>
                    <a:lnTo>
                      <a:pt x="651" y="189"/>
                    </a:lnTo>
                    <a:lnTo>
                      <a:pt x="652" y="189"/>
                    </a:lnTo>
                    <a:lnTo>
                      <a:pt x="668" y="185"/>
                    </a:lnTo>
                    <a:lnTo>
                      <a:pt x="679" y="172"/>
                    </a:lnTo>
                    <a:lnTo>
                      <a:pt x="683" y="167"/>
                    </a:lnTo>
                    <a:lnTo>
                      <a:pt x="685" y="167"/>
                    </a:lnTo>
                    <a:lnTo>
                      <a:pt x="697" y="160"/>
                    </a:lnTo>
                    <a:lnTo>
                      <a:pt x="710" y="156"/>
                    </a:lnTo>
                    <a:lnTo>
                      <a:pt x="710" y="154"/>
                    </a:lnTo>
                    <a:lnTo>
                      <a:pt x="717" y="143"/>
                    </a:lnTo>
                    <a:lnTo>
                      <a:pt x="726" y="133"/>
                    </a:lnTo>
                    <a:lnTo>
                      <a:pt x="726" y="130"/>
                    </a:lnTo>
                    <a:lnTo>
                      <a:pt x="725" y="130"/>
                    </a:lnTo>
                    <a:lnTo>
                      <a:pt x="696" y="107"/>
                    </a:lnTo>
                    <a:lnTo>
                      <a:pt x="696" y="105"/>
                    </a:lnTo>
                    <a:lnTo>
                      <a:pt x="693" y="104"/>
                    </a:lnTo>
                    <a:lnTo>
                      <a:pt x="693" y="105"/>
                    </a:lnTo>
                    <a:lnTo>
                      <a:pt x="692" y="105"/>
                    </a:lnTo>
                    <a:lnTo>
                      <a:pt x="690" y="107"/>
                    </a:lnTo>
                    <a:lnTo>
                      <a:pt x="689" y="111"/>
                    </a:lnTo>
                    <a:lnTo>
                      <a:pt x="689" y="110"/>
                    </a:lnTo>
                    <a:lnTo>
                      <a:pt x="688" y="108"/>
                    </a:lnTo>
                    <a:lnTo>
                      <a:pt x="686" y="108"/>
                    </a:lnTo>
                    <a:lnTo>
                      <a:pt x="685" y="110"/>
                    </a:lnTo>
                    <a:lnTo>
                      <a:pt x="683" y="108"/>
                    </a:lnTo>
                    <a:lnTo>
                      <a:pt x="683" y="105"/>
                    </a:lnTo>
                    <a:lnTo>
                      <a:pt x="682" y="103"/>
                    </a:lnTo>
                    <a:lnTo>
                      <a:pt x="679" y="94"/>
                    </a:lnTo>
                    <a:lnTo>
                      <a:pt x="679" y="93"/>
                    </a:lnTo>
                    <a:lnTo>
                      <a:pt x="676" y="93"/>
                    </a:lnTo>
                    <a:lnTo>
                      <a:pt x="675" y="91"/>
                    </a:lnTo>
                    <a:lnTo>
                      <a:pt x="675" y="90"/>
                    </a:lnTo>
                    <a:lnTo>
                      <a:pt x="678" y="66"/>
                    </a:lnTo>
                    <a:lnTo>
                      <a:pt x="681" y="63"/>
                    </a:lnTo>
                    <a:lnTo>
                      <a:pt x="685" y="60"/>
                    </a:lnTo>
                    <a:lnTo>
                      <a:pt x="692" y="63"/>
                    </a:lnTo>
                    <a:lnTo>
                      <a:pt x="702" y="63"/>
                    </a:lnTo>
                    <a:lnTo>
                      <a:pt x="712" y="52"/>
                    </a:lnTo>
                    <a:lnTo>
                      <a:pt x="718" y="38"/>
                    </a:lnTo>
                    <a:lnTo>
                      <a:pt x="718" y="37"/>
                    </a:lnTo>
                    <a:lnTo>
                      <a:pt x="702" y="27"/>
                    </a:lnTo>
                    <a:lnTo>
                      <a:pt x="695" y="21"/>
                    </a:lnTo>
                    <a:lnTo>
                      <a:pt x="675" y="0"/>
                    </a:lnTo>
                    <a:lnTo>
                      <a:pt x="672" y="0"/>
                    </a:lnTo>
                    <a:lnTo>
                      <a:pt x="635" y="37"/>
                    </a:lnTo>
                    <a:lnTo>
                      <a:pt x="632" y="38"/>
                    </a:lnTo>
                    <a:lnTo>
                      <a:pt x="630" y="37"/>
                    </a:lnTo>
                    <a:lnTo>
                      <a:pt x="622" y="33"/>
                    </a:lnTo>
                    <a:lnTo>
                      <a:pt x="615" y="33"/>
                    </a:lnTo>
                    <a:lnTo>
                      <a:pt x="608" y="34"/>
                    </a:lnTo>
                    <a:lnTo>
                      <a:pt x="606" y="76"/>
                    </a:lnTo>
                    <a:lnTo>
                      <a:pt x="604" y="90"/>
                    </a:lnTo>
                    <a:lnTo>
                      <a:pt x="604" y="101"/>
                    </a:lnTo>
                    <a:lnTo>
                      <a:pt x="605" y="103"/>
                    </a:lnTo>
                    <a:lnTo>
                      <a:pt x="604" y="104"/>
                    </a:lnTo>
                    <a:lnTo>
                      <a:pt x="604" y="107"/>
                    </a:lnTo>
                    <a:lnTo>
                      <a:pt x="602" y="111"/>
                    </a:lnTo>
                    <a:lnTo>
                      <a:pt x="598" y="118"/>
                    </a:lnTo>
                    <a:lnTo>
                      <a:pt x="592" y="120"/>
                    </a:lnTo>
                    <a:lnTo>
                      <a:pt x="591" y="120"/>
                    </a:lnTo>
                    <a:lnTo>
                      <a:pt x="590" y="119"/>
                    </a:lnTo>
                    <a:lnTo>
                      <a:pt x="588" y="119"/>
                    </a:lnTo>
                    <a:lnTo>
                      <a:pt x="588" y="118"/>
                    </a:lnTo>
                    <a:lnTo>
                      <a:pt x="581" y="108"/>
                    </a:lnTo>
                    <a:lnTo>
                      <a:pt x="578" y="111"/>
                    </a:lnTo>
                    <a:lnTo>
                      <a:pt x="574" y="118"/>
                    </a:lnTo>
                    <a:lnTo>
                      <a:pt x="570" y="126"/>
                    </a:lnTo>
                    <a:lnTo>
                      <a:pt x="562" y="123"/>
                    </a:lnTo>
                    <a:lnTo>
                      <a:pt x="555" y="119"/>
                    </a:lnTo>
                    <a:lnTo>
                      <a:pt x="518" y="111"/>
                    </a:lnTo>
                    <a:lnTo>
                      <a:pt x="517" y="114"/>
                    </a:lnTo>
                    <a:lnTo>
                      <a:pt x="516" y="115"/>
                    </a:lnTo>
                    <a:lnTo>
                      <a:pt x="516" y="118"/>
                    </a:lnTo>
                    <a:lnTo>
                      <a:pt x="514" y="119"/>
                    </a:lnTo>
                    <a:lnTo>
                      <a:pt x="513" y="119"/>
                    </a:lnTo>
                    <a:lnTo>
                      <a:pt x="506" y="134"/>
                    </a:lnTo>
                    <a:lnTo>
                      <a:pt x="506" y="136"/>
                    </a:lnTo>
                    <a:lnTo>
                      <a:pt x="505" y="134"/>
                    </a:lnTo>
                    <a:lnTo>
                      <a:pt x="489" y="129"/>
                    </a:lnTo>
                    <a:lnTo>
                      <a:pt x="460" y="146"/>
                    </a:lnTo>
                    <a:lnTo>
                      <a:pt x="456" y="150"/>
                    </a:lnTo>
                    <a:lnTo>
                      <a:pt x="453" y="147"/>
                    </a:lnTo>
                    <a:lnTo>
                      <a:pt x="447" y="144"/>
                    </a:lnTo>
                    <a:lnTo>
                      <a:pt x="444" y="144"/>
                    </a:lnTo>
                    <a:lnTo>
                      <a:pt x="443" y="141"/>
                    </a:lnTo>
                    <a:lnTo>
                      <a:pt x="440" y="141"/>
                    </a:lnTo>
                    <a:lnTo>
                      <a:pt x="440" y="136"/>
                    </a:lnTo>
                    <a:lnTo>
                      <a:pt x="438" y="132"/>
                    </a:lnTo>
                    <a:lnTo>
                      <a:pt x="424" y="119"/>
                    </a:lnTo>
                    <a:lnTo>
                      <a:pt x="412" y="114"/>
                    </a:lnTo>
                    <a:lnTo>
                      <a:pt x="411" y="115"/>
                    </a:lnTo>
                    <a:lnTo>
                      <a:pt x="407" y="115"/>
                    </a:lnTo>
                    <a:lnTo>
                      <a:pt x="407" y="120"/>
                    </a:lnTo>
                    <a:lnTo>
                      <a:pt x="404" y="127"/>
                    </a:lnTo>
                    <a:lnTo>
                      <a:pt x="391" y="144"/>
                    </a:lnTo>
                    <a:lnTo>
                      <a:pt x="384" y="151"/>
                    </a:lnTo>
                    <a:lnTo>
                      <a:pt x="377" y="157"/>
                    </a:lnTo>
                    <a:lnTo>
                      <a:pt x="377" y="161"/>
                    </a:lnTo>
                    <a:lnTo>
                      <a:pt x="376" y="160"/>
                    </a:lnTo>
                    <a:lnTo>
                      <a:pt x="372" y="160"/>
                    </a:lnTo>
                    <a:lnTo>
                      <a:pt x="372" y="161"/>
                    </a:lnTo>
                    <a:lnTo>
                      <a:pt x="369" y="163"/>
                    </a:lnTo>
                    <a:lnTo>
                      <a:pt x="362" y="163"/>
                    </a:lnTo>
                    <a:lnTo>
                      <a:pt x="361" y="164"/>
                    </a:lnTo>
                    <a:lnTo>
                      <a:pt x="358" y="164"/>
                    </a:lnTo>
                    <a:lnTo>
                      <a:pt x="358" y="163"/>
                    </a:lnTo>
                    <a:lnTo>
                      <a:pt x="354" y="157"/>
                    </a:lnTo>
                    <a:lnTo>
                      <a:pt x="354" y="153"/>
                    </a:lnTo>
                    <a:lnTo>
                      <a:pt x="352" y="146"/>
                    </a:lnTo>
                    <a:lnTo>
                      <a:pt x="351" y="144"/>
                    </a:lnTo>
                    <a:lnTo>
                      <a:pt x="352" y="133"/>
                    </a:lnTo>
                    <a:lnTo>
                      <a:pt x="350" y="134"/>
                    </a:lnTo>
                    <a:lnTo>
                      <a:pt x="337" y="137"/>
                    </a:lnTo>
                    <a:lnTo>
                      <a:pt x="338" y="141"/>
                    </a:lnTo>
                    <a:lnTo>
                      <a:pt x="338" y="146"/>
                    </a:lnTo>
                    <a:lnTo>
                      <a:pt x="336" y="147"/>
                    </a:lnTo>
                    <a:lnTo>
                      <a:pt x="331" y="147"/>
                    </a:lnTo>
                    <a:lnTo>
                      <a:pt x="321" y="146"/>
                    </a:lnTo>
                    <a:lnTo>
                      <a:pt x="321" y="143"/>
                    </a:lnTo>
                    <a:lnTo>
                      <a:pt x="319" y="141"/>
                    </a:lnTo>
                    <a:lnTo>
                      <a:pt x="312" y="141"/>
                    </a:lnTo>
                    <a:lnTo>
                      <a:pt x="297" y="129"/>
                    </a:lnTo>
                    <a:lnTo>
                      <a:pt x="294" y="129"/>
                    </a:lnTo>
                    <a:lnTo>
                      <a:pt x="291" y="132"/>
                    </a:lnTo>
                    <a:lnTo>
                      <a:pt x="291" y="136"/>
                    </a:lnTo>
                    <a:lnTo>
                      <a:pt x="290" y="136"/>
                    </a:lnTo>
                    <a:lnTo>
                      <a:pt x="288" y="139"/>
                    </a:lnTo>
                    <a:lnTo>
                      <a:pt x="271" y="154"/>
                    </a:lnTo>
                    <a:lnTo>
                      <a:pt x="268" y="158"/>
                    </a:lnTo>
                    <a:lnTo>
                      <a:pt x="268" y="160"/>
                    </a:lnTo>
                    <a:lnTo>
                      <a:pt x="267" y="160"/>
                    </a:lnTo>
                    <a:lnTo>
                      <a:pt x="267" y="161"/>
                    </a:lnTo>
                    <a:lnTo>
                      <a:pt x="261" y="161"/>
                    </a:lnTo>
                    <a:lnTo>
                      <a:pt x="259" y="163"/>
                    </a:lnTo>
                    <a:lnTo>
                      <a:pt x="245" y="160"/>
                    </a:lnTo>
                    <a:lnTo>
                      <a:pt x="228" y="153"/>
                    </a:lnTo>
                    <a:lnTo>
                      <a:pt x="227" y="153"/>
                    </a:lnTo>
                    <a:lnTo>
                      <a:pt x="227" y="154"/>
                    </a:lnTo>
                    <a:lnTo>
                      <a:pt x="223" y="164"/>
                    </a:lnTo>
                    <a:lnTo>
                      <a:pt x="221" y="165"/>
                    </a:lnTo>
                    <a:lnTo>
                      <a:pt x="221" y="168"/>
                    </a:lnTo>
                    <a:lnTo>
                      <a:pt x="220" y="170"/>
                    </a:lnTo>
                    <a:lnTo>
                      <a:pt x="221" y="175"/>
                    </a:lnTo>
                    <a:lnTo>
                      <a:pt x="221" y="181"/>
                    </a:lnTo>
                    <a:lnTo>
                      <a:pt x="218" y="189"/>
                    </a:lnTo>
                    <a:lnTo>
                      <a:pt x="217" y="190"/>
                    </a:lnTo>
                    <a:lnTo>
                      <a:pt x="214" y="189"/>
                    </a:lnTo>
                    <a:lnTo>
                      <a:pt x="214" y="187"/>
                    </a:lnTo>
                    <a:lnTo>
                      <a:pt x="199" y="193"/>
                    </a:lnTo>
                    <a:lnTo>
                      <a:pt x="189" y="199"/>
                    </a:lnTo>
                    <a:lnTo>
                      <a:pt x="185" y="199"/>
                    </a:lnTo>
                    <a:lnTo>
                      <a:pt x="183" y="197"/>
                    </a:lnTo>
                    <a:lnTo>
                      <a:pt x="179" y="197"/>
                    </a:lnTo>
                    <a:lnTo>
                      <a:pt x="172" y="199"/>
                    </a:lnTo>
                    <a:lnTo>
                      <a:pt x="165" y="197"/>
                    </a:lnTo>
                    <a:lnTo>
                      <a:pt x="163" y="197"/>
                    </a:lnTo>
                    <a:lnTo>
                      <a:pt x="146" y="181"/>
                    </a:lnTo>
                    <a:lnTo>
                      <a:pt x="137" y="179"/>
                    </a:lnTo>
                    <a:lnTo>
                      <a:pt x="129" y="181"/>
                    </a:lnTo>
                    <a:lnTo>
                      <a:pt x="120" y="185"/>
                    </a:lnTo>
                    <a:lnTo>
                      <a:pt x="118" y="18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94" name="Freeform 1026">
                <a:extLst>
                  <a:ext uri="{FF2B5EF4-FFF2-40B4-BE49-F238E27FC236}">
                    <a16:creationId xmlns:a16="http://schemas.microsoft.com/office/drawing/2014/main" id="{089570AD-1650-DC3A-03B8-568E013394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7" y="2703"/>
                <a:ext cx="91" cy="78"/>
              </a:xfrm>
              <a:custGeom>
                <a:avLst/>
                <a:gdLst>
                  <a:gd name="T0" fmla="*/ 113 w 367"/>
                  <a:gd name="T1" fmla="*/ 7 h 314"/>
                  <a:gd name="T2" fmla="*/ 100 w 367"/>
                  <a:gd name="T3" fmla="*/ 21 h 314"/>
                  <a:gd name="T4" fmla="*/ 75 w 367"/>
                  <a:gd name="T5" fmla="*/ 46 h 314"/>
                  <a:gd name="T6" fmla="*/ 81 w 367"/>
                  <a:gd name="T7" fmla="*/ 77 h 314"/>
                  <a:gd name="T8" fmla="*/ 84 w 367"/>
                  <a:gd name="T9" fmla="*/ 88 h 314"/>
                  <a:gd name="T10" fmla="*/ 86 w 367"/>
                  <a:gd name="T11" fmla="*/ 95 h 314"/>
                  <a:gd name="T12" fmla="*/ 66 w 367"/>
                  <a:gd name="T13" fmla="*/ 101 h 314"/>
                  <a:gd name="T14" fmla="*/ 57 w 367"/>
                  <a:gd name="T15" fmla="*/ 120 h 314"/>
                  <a:gd name="T16" fmla="*/ 39 w 367"/>
                  <a:gd name="T17" fmla="*/ 134 h 314"/>
                  <a:gd name="T18" fmla="*/ 32 w 367"/>
                  <a:gd name="T19" fmla="*/ 150 h 314"/>
                  <a:gd name="T20" fmla="*/ 19 w 367"/>
                  <a:gd name="T21" fmla="*/ 172 h 314"/>
                  <a:gd name="T22" fmla="*/ 28 w 367"/>
                  <a:gd name="T23" fmla="*/ 182 h 314"/>
                  <a:gd name="T24" fmla="*/ 35 w 367"/>
                  <a:gd name="T25" fmla="*/ 190 h 314"/>
                  <a:gd name="T26" fmla="*/ 7 w 367"/>
                  <a:gd name="T27" fmla="*/ 215 h 314"/>
                  <a:gd name="T28" fmla="*/ 7 w 367"/>
                  <a:gd name="T29" fmla="*/ 224 h 314"/>
                  <a:gd name="T30" fmla="*/ 16 w 367"/>
                  <a:gd name="T31" fmla="*/ 232 h 314"/>
                  <a:gd name="T32" fmla="*/ 28 w 367"/>
                  <a:gd name="T33" fmla="*/ 237 h 314"/>
                  <a:gd name="T34" fmla="*/ 52 w 367"/>
                  <a:gd name="T35" fmla="*/ 242 h 314"/>
                  <a:gd name="T36" fmla="*/ 63 w 367"/>
                  <a:gd name="T37" fmla="*/ 244 h 314"/>
                  <a:gd name="T38" fmla="*/ 64 w 367"/>
                  <a:gd name="T39" fmla="*/ 261 h 314"/>
                  <a:gd name="T40" fmla="*/ 54 w 367"/>
                  <a:gd name="T41" fmla="*/ 289 h 314"/>
                  <a:gd name="T42" fmla="*/ 76 w 367"/>
                  <a:gd name="T43" fmla="*/ 299 h 314"/>
                  <a:gd name="T44" fmla="*/ 92 w 367"/>
                  <a:gd name="T45" fmla="*/ 314 h 314"/>
                  <a:gd name="T46" fmla="*/ 153 w 367"/>
                  <a:gd name="T47" fmla="*/ 311 h 314"/>
                  <a:gd name="T48" fmla="*/ 156 w 367"/>
                  <a:gd name="T49" fmla="*/ 303 h 314"/>
                  <a:gd name="T50" fmla="*/ 177 w 367"/>
                  <a:gd name="T51" fmla="*/ 294 h 314"/>
                  <a:gd name="T52" fmla="*/ 212 w 367"/>
                  <a:gd name="T53" fmla="*/ 282 h 314"/>
                  <a:gd name="T54" fmla="*/ 233 w 367"/>
                  <a:gd name="T55" fmla="*/ 280 h 314"/>
                  <a:gd name="T56" fmla="*/ 253 w 367"/>
                  <a:gd name="T57" fmla="*/ 288 h 314"/>
                  <a:gd name="T58" fmla="*/ 260 w 367"/>
                  <a:gd name="T59" fmla="*/ 281 h 314"/>
                  <a:gd name="T60" fmla="*/ 285 w 367"/>
                  <a:gd name="T61" fmla="*/ 263 h 314"/>
                  <a:gd name="T62" fmla="*/ 314 w 367"/>
                  <a:gd name="T63" fmla="*/ 284 h 314"/>
                  <a:gd name="T64" fmla="*/ 328 w 367"/>
                  <a:gd name="T65" fmla="*/ 277 h 314"/>
                  <a:gd name="T66" fmla="*/ 336 w 367"/>
                  <a:gd name="T67" fmla="*/ 260 h 314"/>
                  <a:gd name="T68" fmla="*/ 353 w 367"/>
                  <a:gd name="T69" fmla="*/ 237 h 314"/>
                  <a:gd name="T70" fmla="*/ 366 w 367"/>
                  <a:gd name="T71" fmla="*/ 213 h 314"/>
                  <a:gd name="T72" fmla="*/ 359 w 367"/>
                  <a:gd name="T73" fmla="*/ 200 h 314"/>
                  <a:gd name="T74" fmla="*/ 353 w 367"/>
                  <a:gd name="T75" fmla="*/ 196 h 314"/>
                  <a:gd name="T76" fmla="*/ 345 w 367"/>
                  <a:gd name="T77" fmla="*/ 182 h 314"/>
                  <a:gd name="T78" fmla="*/ 325 w 367"/>
                  <a:gd name="T79" fmla="*/ 180 h 314"/>
                  <a:gd name="T80" fmla="*/ 306 w 367"/>
                  <a:gd name="T81" fmla="*/ 160 h 314"/>
                  <a:gd name="T82" fmla="*/ 297 w 367"/>
                  <a:gd name="T83" fmla="*/ 138 h 314"/>
                  <a:gd name="T84" fmla="*/ 282 w 367"/>
                  <a:gd name="T85" fmla="*/ 136 h 314"/>
                  <a:gd name="T86" fmla="*/ 257 w 367"/>
                  <a:gd name="T87" fmla="*/ 150 h 314"/>
                  <a:gd name="T88" fmla="*/ 253 w 367"/>
                  <a:gd name="T89" fmla="*/ 144 h 314"/>
                  <a:gd name="T90" fmla="*/ 251 w 367"/>
                  <a:gd name="T91" fmla="*/ 134 h 314"/>
                  <a:gd name="T92" fmla="*/ 222 w 367"/>
                  <a:gd name="T93" fmla="*/ 98 h 314"/>
                  <a:gd name="T94" fmla="*/ 190 w 367"/>
                  <a:gd name="T95" fmla="*/ 85 h 314"/>
                  <a:gd name="T96" fmla="*/ 172 w 367"/>
                  <a:gd name="T97" fmla="*/ 88 h 314"/>
                  <a:gd name="T98" fmla="*/ 158 w 367"/>
                  <a:gd name="T99" fmla="*/ 85 h 314"/>
                  <a:gd name="T100" fmla="*/ 139 w 367"/>
                  <a:gd name="T101" fmla="*/ 73 h 314"/>
                  <a:gd name="T102" fmla="*/ 95 w 367"/>
                  <a:gd name="T103" fmla="*/ 90 h 314"/>
                  <a:gd name="T104" fmla="*/ 100 w 367"/>
                  <a:gd name="T105" fmla="*/ 70 h 314"/>
                  <a:gd name="T106" fmla="*/ 123 w 367"/>
                  <a:gd name="T107" fmla="*/ 67 h 314"/>
                  <a:gd name="T108" fmla="*/ 139 w 367"/>
                  <a:gd name="T109" fmla="*/ 11 h 314"/>
                  <a:gd name="T110" fmla="*/ 139 w 367"/>
                  <a:gd name="T111" fmla="*/ 3 h 3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367" h="314">
                    <a:moveTo>
                      <a:pt x="133" y="0"/>
                    </a:moveTo>
                    <a:lnTo>
                      <a:pt x="124" y="0"/>
                    </a:lnTo>
                    <a:lnTo>
                      <a:pt x="116" y="3"/>
                    </a:lnTo>
                    <a:lnTo>
                      <a:pt x="113" y="7"/>
                    </a:lnTo>
                    <a:lnTo>
                      <a:pt x="105" y="14"/>
                    </a:lnTo>
                    <a:lnTo>
                      <a:pt x="103" y="16"/>
                    </a:lnTo>
                    <a:lnTo>
                      <a:pt x="102" y="16"/>
                    </a:lnTo>
                    <a:lnTo>
                      <a:pt x="100" y="21"/>
                    </a:lnTo>
                    <a:lnTo>
                      <a:pt x="96" y="32"/>
                    </a:lnTo>
                    <a:lnTo>
                      <a:pt x="92" y="39"/>
                    </a:lnTo>
                    <a:lnTo>
                      <a:pt x="79" y="42"/>
                    </a:lnTo>
                    <a:lnTo>
                      <a:pt x="75" y="46"/>
                    </a:lnTo>
                    <a:lnTo>
                      <a:pt x="75" y="48"/>
                    </a:lnTo>
                    <a:lnTo>
                      <a:pt x="74" y="56"/>
                    </a:lnTo>
                    <a:lnTo>
                      <a:pt x="74" y="60"/>
                    </a:lnTo>
                    <a:lnTo>
                      <a:pt x="81" y="77"/>
                    </a:lnTo>
                    <a:lnTo>
                      <a:pt x="82" y="78"/>
                    </a:lnTo>
                    <a:lnTo>
                      <a:pt x="85" y="87"/>
                    </a:lnTo>
                    <a:lnTo>
                      <a:pt x="85" y="88"/>
                    </a:lnTo>
                    <a:lnTo>
                      <a:pt x="84" y="88"/>
                    </a:lnTo>
                    <a:lnTo>
                      <a:pt x="85" y="90"/>
                    </a:lnTo>
                    <a:lnTo>
                      <a:pt x="85" y="91"/>
                    </a:lnTo>
                    <a:lnTo>
                      <a:pt x="86" y="94"/>
                    </a:lnTo>
                    <a:lnTo>
                      <a:pt x="86" y="95"/>
                    </a:lnTo>
                    <a:lnTo>
                      <a:pt x="81" y="101"/>
                    </a:lnTo>
                    <a:lnTo>
                      <a:pt x="76" y="102"/>
                    </a:lnTo>
                    <a:lnTo>
                      <a:pt x="72" y="101"/>
                    </a:lnTo>
                    <a:lnTo>
                      <a:pt x="66" y="101"/>
                    </a:lnTo>
                    <a:lnTo>
                      <a:pt x="59" y="103"/>
                    </a:lnTo>
                    <a:lnTo>
                      <a:pt x="59" y="105"/>
                    </a:lnTo>
                    <a:lnTo>
                      <a:pt x="60" y="106"/>
                    </a:lnTo>
                    <a:lnTo>
                      <a:pt x="57" y="120"/>
                    </a:lnTo>
                    <a:lnTo>
                      <a:pt x="46" y="134"/>
                    </a:lnTo>
                    <a:lnTo>
                      <a:pt x="43" y="136"/>
                    </a:lnTo>
                    <a:lnTo>
                      <a:pt x="42" y="137"/>
                    </a:lnTo>
                    <a:lnTo>
                      <a:pt x="39" y="134"/>
                    </a:lnTo>
                    <a:lnTo>
                      <a:pt x="25" y="127"/>
                    </a:lnTo>
                    <a:lnTo>
                      <a:pt x="26" y="129"/>
                    </a:lnTo>
                    <a:lnTo>
                      <a:pt x="29" y="134"/>
                    </a:lnTo>
                    <a:lnTo>
                      <a:pt x="32" y="150"/>
                    </a:lnTo>
                    <a:lnTo>
                      <a:pt x="28" y="154"/>
                    </a:lnTo>
                    <a:lnTo>
                      <a:pt x="25" y="158"/>
                    </a:lnTo>
                    <a:lnTo>
                      <a:pt x="25" y="160"/>
                    </a:lnTo>
                    <a:lnTo>
                      <a:pt x="19" y="172"/>
                    </a:lnTo>
                    <a:lnTo>
                      <a:pt x="18" y="180"/>
                    </a:lnTo>
                    <a:lnTo>
                      <a:pt x="18" y="183"/>
                    </a:lnTo>
                    <a:lnTo>
                      <a:pt x="21" y="183"/>
                    </a:lnTo>
                    <a:lnTo>
                      <a:pt x="28" y="182"/>
                    </a:lnTo>
                    <a:lnTo>
                      <a:pt x="36" y="182"/>
                    </a:lnTo>
                    <a:lnTo>
                      <a:pt x="38" y="184"/>
                    </a:lnTo>
                    <a:lnTo>
                      <a:pt x="36" y="189"/>
                    </a:lnTo>
                    <a:lnTo>
                      <a:pt x="35" y="190"/>
                    </a:lnTo>
                    <a:lnTo>
                      <a:pt x="32" y="191"/>
                    </a:lnTo>
                    <a:lnTo>
                      <a:pt x="24" y="198"/>
                    </a:lnTo>
                    <a:lnTo>
                      <a:pt x="12" y="213"/>
                    </a:lnTo>
                    <a:lnTo>
                      <a:pt x="7" y="215"/>
                    </a:lnTo>
                    <a:lnTo>
                      <a:pt x="5" y="217"/>
                    </a:lnTo>
                    <a:lnTo>
                      <a:pt x="0" y="217"/>
                    </a:lnTo>
                    <a:lnTo>
                      <a:pt x="1" y="220"/>
                    </a:lnTo>
                    <a:lnTo>
                      <a:pt x="7" y="224"/>
                    </a:lnTo>
                    <a:lnTo>
                      <a:pt x="8" y="224"/>
                    </a:lnTo>
                    <a:lnTo>
                      <a:pt x="12" y="227"/>
                    </a:lnTo>
                    <a:lnTo>
                      <a:pt x="15" y="228"/>
                    </a:lnTo>
                    <a:lnTo>
                      <a:pt x="16" y="232"/>
                    </a:lnTo>
                    <a:lnTo>
                      <a:pt x="18" y="232"/>
                    </a:lnTo>
                    <a:lnTo>
                      <a:pt x="24" y="236"/>
                    </a:lnTo>
                    <a:lnTo>
                      <a:pt x="25" y="237"/>
                    </a:lnTo>
                    <a:lnTo>
                      <a:pt x="28" y="237"/>
                    </a:lnTo>
                    <a:lnTo>
                      <a:pt x="36" y="239"/>
                    </a:lnTo>
                    <a:lnTo>
                      <a:pt x="50" y="239"/>
                    </a:lnTo>
                    <a:lnTo>
                      <a:pt x="50" y="240"/>
                    </a:lnTo>
                    <a:lnTo>
                      <a:pt x="52" y="242"/>
                    </a:lnTo>
                    <a:lnTo>
                      <a:pt x="53" y="244"/>
                    </a:lnTo>
                    <a:lnTo>
                      <a:pt x="57" y="247"/>
                    </a:lnTo>
                    <a:lnTo>
                      <a:pt x="59" y="246"/>
                    </a:lnTo>
                    <a:lnTo>
                      <a:pt x="63" y="244"/>
                    </a:lnTo>
                    <a:lnTo>
                      <a:pt x="68" y="247"/>
                    </a:lnTo>
                    <a:lnTo>
                      <a:pt x="71" y="249"/>
                    </a:lnTo>
                    <a:lnTo>
                      <a:pt x="71" y="250"/>
                    </a:lnTo>
                    <a:lnTo>
                      <a:pt x="64" y="261"/>
                    </a:lnTo>
                    <a:lnTo>
                      <a:pt x="49" y="275"/>
                    </a:lnTo>
                    <a:lnTo>
                      <a:pt x="52" y="285"/>
                    </a:lnTo>
                    <a:lnTo>
                      <a:pt x="53" y="287"/>
                    </a:lnTo>
                    <a:lnTo>
                      <a:pt x="54" y="289"/>
                    </a:lnTo>
                    <a:lnTo>
                      <a:pt x="57" y="291"/>
                    </a:lnTo>
                    <a:lnTo>
                      <a:pt x="67" y="291"/>
                    </a:lnTo>
                    <a:lnTo>
                      <a:pt x="71" y="292"/>
                    </a:lnTo>
                    <a:lnTo>
                      <a:pt x="76" y="299"/>
                    </a:lnTo>
                    <a:lnTo>
                      <a:pt x="78" y="304"/>
                    </a:lnTo>
                    <a:lnTo>
                      <a:pt x="89" y="313"/>
                    </a:lnTo>
                    <a:lnTo>
                      <a:pt x="91" y="314"/>
                    </a:lnTo>
                    <a:lnTo>
                      <a:pt x="92" y="314"/>
                    </a:lnTo>
                    <a:lnTo>
                      <a:pt x="103" y="313"/>
                    </a:lnTo>
                    <a:lnTo>
                      <a:pt x="128" y="313"/>
                    </a:lnTo>
                    <a:lnTo>
                      <a:pt x="138" y="311"/>
                    </a:lnTo>
                    <a:lnTo>
                      <a:pt x="153" y="311"/>
                    </a:lnTo>
                    <a:lnTo>
                      <a:pt x="153" y="310"/>
                    </a:lnTo>
                    <a:lnTo>
                      <a:pt x="155" y="310"/>
                    </a:lnTo>
                    <a:lnTo>
                      <a:pt x="158" y="304"/>
                    </a:lnTo>
                    <a:lnTo>
                      <a:pt x="156" y="303"/>
                    </a:lnTo>
                    <a:lnTo>
                      <a:pt x="158" y="302"/>
                    </a:lnTo>
                    <a:lnTo>
                      <a:pt x="158" y="300"/>
                    </a:lnTo>
                    <a:lnTo>
                      <a:pt x="159" y="300"/>
                    </a:lnTo>
                    <a:lnTo>
                      <a:pt x="177" y="294"/>
                    </a:lnTo>
                    <a:lnTo>
                      <a:pt x="200" y="291"/>
                    </a:lnTo>
                    <a:lnTo>
                      <a:pt x="206" y="291"/>
                    </a:lnTo>
                    <a:lnTo>
                      <a:pt x="206" y="289"/>
                    </a:lnTo>
                    <a:lnTo>
                      <a:pt x="212" y="282"/>
                    </a:lnTo>
                    <a:lnTo>
                      <a:pt x="219" y="280"/>
                    </a:lnTo>
                    <a:lnTo>
                      <a:pt x="220" y="280"/>
                    </a:lnTo>
                    <a:lnTo>
                      <a:pt x="229" y="281"/>
                    </a:lnTo>
                    <a:lnTo>
                      <a:pt x="233" y="280"/>
                    </a:lnTo>
                    <a:lnTo>
                      <a:pt x="234" y="281"/>
                    </a:lnTo>
                    <a:lnTo>
                      <a:pt x="250" y="285"/>
                    </a:lnTo>
                    <a:lnTo>
                      <a:pt x="253" y="287"/>
                    </a:lnTo>
                    <a:lnTo>
                      <a:pt x="253" y="288"/>
                    </a:lnTo>
                    <a:lnTo>
                      <a:pt x="257" y="285"/>
                    </a:lnTo>
                    <a:lnTo>
                      <a:pt x="258" y="284"/>
                    </a:lnTo>
                    <a:lnTo>
                      <a:pt x="258" y="282"/>
                    </a:lnTo>
                    <a:lnTo>
                      <a:pt x="260" y="281"/>
                    </a:lnTo>
                    <a:lnTo>
                      <a:pt x="264" y="274"/>
                    </a:lnTo>
                    <a:lnTo>
                      <a:pt x="269" y="270"/>
                    </a:lnTo>
                    <a:lnTo>
                      <a:pt x="285" y="260"/>
                    </a:lnTo>
                    <a:lnTo>
                      <a:pt x="285" y="263"/>
                    </a:lnTo>
                    <a:lnTo>
                      <a:pt x="296" y="282"/>
                    </a:lnTo>
                    <a:lnTo>
                      <a:pt x="299" y="284"/>
                    </a:lnTo>
                    <a:lnTo>
                      <a:pt x="310" y="280"/>
                    </a:lnTo>
                    <a:lnTo>
                      <a:pt x="314" y="284"/>
                    </a:lnTo>
                    <a:lnTo>
                      <a:pt x="318" y="285"/>
                    </a:lnTo>
                    <a:lnTo>
                      <a:pt x="320" y="285"/>
                    </a:lnTo>
                    <a:lnTo>
                      <a:pt x="325" y="281"/>
                    </a:lnTo>
                    <a:lnTo>
                      <a:pt x="328" y="277"/>
                    </a:lnTo>
                    <a:lnTo>
                      <a:pt x="328" y="273"/>
                    </a:lnTo>
                    <a:lnTo>
                      <a:pt x="332" y="268"/>
                    </a:lnTo>
                    <a:lnTo>
                      <a:pt x="336" y="268"/>
                    </a:lnTo>
                    <a:lnTo>
                      <a:pt x="336" y="260"/>
                    </a:lnTo>
                    <a:lnTo>
                      <a:pt x="332" y="251"/>
                    </a:lnTo>
                    <a:lnTo>
                      <a:pt x="336" y="242"/>
                    </a:lnTo>
                    <a:lnTo>
                      <a:pt x="339" y="242"/>
                    </a:lnTo>
                    <a:lnTo>
                      <a:pt x="353" y="237"/>
                    </a:lnTo>
                    <a:lnTo>
                      <a:pt x="367" y="229"/>
                    </a:lnTo>
                    <a:lnTo>
                      <a:pt x="367" y="228"/>
                    </a:lnTo>
                    <a:lnTo>
                      <a:pt x="366" y="222"/>
                    </a:lnTo>
                    <a:lnTo>
                      <a:pt x="366" y="213"/>
                    </a:lnTo>
                    <a:lnTo>
                      <a:pt x="367" y="213"/>
                    </a:lnTo>
                    <a:lnTo>
                      <a:pt x="367" y="211"/>
                    </a:lnTo>
                    <a:lnTo>
                      <a:pt x="363" y="207"/>
                    </a:lnTo>
                    <a:lnTo>
                      <a:pt x="359" y="200"/>
                    </a:lnTo>
                    <a:lnTo>
                      <a:pt x="359" y="197"/>
                    </a:lnTo>
                    <a:lnTo>
                      <a:pt x="357" y="197"/>
                    </a:lnTo>
                    <a:lnTo>
                      <a:pt x="354" y="198"/>
                    </a:lnTo>
                    <a:lnTo>
                      <a:pt x="353" y="196"/>
                    </a:lnTo>
                    <a:lnTo>
                      <a:pt x="353" y="194"/>
                    </a:lnTo>
                    <a:lnTo>
                      <a:pt x="352" y="193"/>
                    </a:lnTo>
                    <a:lnTo>
                      <a:pt x="349" y="183"/>
                    </a:lnTo>
                    <a:lnTo>
                      <a:pt x="345" y="182"/>
                    </a:lnTo>
                    <a:lnTo>
                      <a:pt x="338" y="182"/>
                    </a:lnTo>
                    <a:lnTo>
                      <a:pt x="332" y="183"/>
                    </a:lnTo>
                    <a:lnTo>
                      <a:pt x="331" y="182"/>
                    </a:lnTo>
                    <a:lnTo>
                      <a:pt x="325" y="180"/>
                    </a:lnTo>
                    <a:lnTo>
                      <a:pt x="324" y="180"/>
                    </a:lnTo>
                    <a:lnTo>
                      <a:pt x="324" y="179"/>
                    </a:lnTo>
                    <a:lnTo>
                      <a:pt x="316" y="168"/>
                    </a:lnTo>
                    <a:lnTo>
                      <a:pt x="306" y="160"/>
                    </a:lnTo>
                    <a:lnTo>
                      <a:pt x="304" y="158"/>
                    </a:lnTo>
                    <a:lnTo>
                      <a:pt x="301" y="158"/>
                    </a:lnTo>
                    <a:lnTo>
                      <a:pt x="297" y="143"/>
                    </a:lnTo>
                    <a:lnTo>
                      <a:pt x="297" y="138"/>
                    </a:lnTo>
                    <a:lnTo>
                      <a:pt x="296" y="138"/>
                    </a:lnTo>
                    <a:lnTo>
                      <a:pt x="292" y="140"/>
                    </a:lnTo>
                    <a:lnTo>
                      <a:pt x="286" y="133"/>
                    </a:lnTo>
                    <a:lnTo>
                      <a:pt x="282" y="136"/>
                    </a:lnTo>
                    <a:lnTo>
                      <a:pt x="273" y="136"/>
                    </a:lnTo>
                    <a:lnTo>
                      <a:pt x="265" y="143"/>
                    </a:lnTo>
                    <a:lnTo>
                      <a:pt x="261" y="150"/>
                    </a:lnTo>
                    <a:lnTo>
                      <a:pt x="257" y="150"/>
                    </a:lnTo>
                    <a:lnTo>
                      <a:pt x="254" y="147"/>
                    </a:lnTo>
                    <a:lnTo>
                      <a:pt x="254" y="145"/>
                    </a:lnTo>
                    <a:lnTo>
                      <a:pt x="253" y="145"/>
                    </a:lnTo>
                    <a:lnTo>
                      <a:pt x="253" y="144"/>
                    </a:lnTo>
                    <a:lnTo>
                      <a:pt x="254" y="143"/>
                    </a:lnTo>
                    <a:lnTo>
                      <a:pt x="254" y="138"/>
                    </a:lnTo>
                    <a:lnTo>
                      <a:pt x="251" y="137"/>
                    </a:lnTo>
                    <a:lnTo>
                      <a:pt x="251" y="134"/>
                    </a:lnTo>
                    <a:lnTo>
                      <a:pt x="250" y="130"/>
                    </a:lnTo>
                    <a:lnTo>
                      <a:pt x="247" y="127"/>
                    </a:lnTo>
                    <a:lnTo>
                      <a:pt x="233" y="94"/>
                    </a:lnTo>
                    <a:lnTo>
                      <a:pt x="222" y="98"/>
                    </a:lnTo>
                    <a:lnTo>
                      <a:pt x="212" y="103"/>
                    </a:lnTo>
                    <a:lnTo>
                      <a:pt x="204" y="106"/>
                    </a:lnTo>
                    <a:lnTo>
                      <a:pt x="198" y="103"/>
                    </a:lnTo>
                    <a:lnTo>
                      <a:pt x="190" y="85"/>
                    </a:lnTo>
                    <a:lnTo>
                      <a:pt x="188" y="84"/>
                    </a:lnTo>
                    <a:lnTo>
                      <a:pt x="187" y="84"/>
                    </a:lnTo>
                    <a:lnTo>
                      <a:pt x="180" y="85"/>
                    </a:lnTo>
                    <a:lnTo>
                      <a:pt x="172" y="88"/>
                    </a:lnTo>
                    <a:lnTo>
                      <a:pt x="167" y="92"/>
                    </a:lnTo>
                    <a:lnTo>
                      <a:pt x="165" y="91"/>
                    </a:lnTo>
                    <a:lnTo>
                      <a:pt x="162" y="91"/>
                    </a:lnTo>
                    <a:lnTo>
                      <a:pt x="158" y="85"/>
                    </a:lnTo>
                    <a:lnTo>
                      <a:pt x="160" y="78"/>
                    </a:lnTo>
                    <a:lnTo>
                      <a:pt x="162" y="78"/>
                    </a:lnTo>
                    <a:lnTo>
                      <a:pt x="144" y="73"/>
                    </a:lnTo>
                    <a:lnTo>
                      <a:pt x="139" y="73"/>
                    </a:lnTo>
                    <a:lnTo>
                      <a:pt x="138" y="74"/>
                    </a:lnTo>
                    <a:lnTo>
                      <a:pt x="136" y="74"/>
                    </a:lnTo>
                    <a:lnTo>
                      <a:pt x="107" y="87"/>
                    </a:lnTo>
                    <a:lnTo>
                      <a:pt x="95" y="90"/>
                    </a:lnTo>
                    <a:lnTo>
                      <a:pt x="93" y="90"/>
                    </a:lnTo>
                    <a:lnTo>
                      <a:pt x="95" y="88"/>
                    </a:lnTo>
                    <a:lnTo>
                      <a:pt x="95" y="83"/>
                    </a:lnTo>
                    <a:lnTo>
                      <a:pt x="100" y="70"/>
                    </a:lnTo>
                    <a:lnTo>
                      <a:pt x="106" y="67"/>
                    </a:lnTo>
                    <a:lnTo>
                      <a:pt x="110" y="70"/>
                    </a:lnTo>
                    <a:lnTo>
                      <a:pt x="119" y="67"/>
                    </a:lnTo>
                    <a:lnTo>
                      <a:pt x="123" y="67"/>
                    </a:lnTo>
                    <a:lnTo>
                      <a:pt x="123" y="59"/>
                    </a:lnTo>
                    <a:lnTo>
                      <a:pt x="124" y="48"/>
                    </a:lnTo>
                    <a:lnTo>
                      <a:pt x="138" y="11"/>
                    </a:lnTo>
                    <a:lnTo>
                      <a:pt x="139" y="11"/>
                    </a:lnTo>
                    <a:lnTo>
                      <a:pt x="139" y="10"/>
                    </a:lnTo>
                    <a:lnTo>
                      <a:pt x="141" y="10"/>
                    </a:lnTo>
                    <a:lnTo>
                      <a:pt x="142" y="9"/>
                    </a:lnTo>
                    <a:lnTo>
                      <a:pt x="139" y="3"/>
                    </a:lnTo>
                    <a:lnTo>
                      <a:pt x="138" y="2"/>
                    </a:lnTo>
                    <a:lnTo>
                      <a:pt x="136" y="2"/>
                    </a:lnTo>
                    <a:lnTo>
                      <a:pt x="13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95" name="Freeform 1027">
                <a:extLst>
                  <a:ext uri="{FF2B5EF4-FFF2-40B4-BE49-F238E27FC236}">
                    <a16:creationId xmlns:a16="http://schemas.microsoft.com/office/drawing/2014/main" id="{AEEB46F0-D00F-B7DF-5215-FDBAB51E73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1" y="2743"/>
                <a:ext cx="81" cy="80"/>
              </a:xfrm>
              <a:custGeom>
                <a:avLst/>
                <a:gdLst>
                  <a:gd name="T0" fmla="*/ 101 w 324"/>
                  <a:gd name="T1" fmla="*/ 37 h 319"/>
                  <a:gd name="T2" fmla="*/ 109 w 324"/>
                  <a:gd name="T3" fmla="*/ 51 h 319"/>
                  <a:gd name="T4" fmla="*/ 108 w 324"/>
                  <a:gd name="T5" fmla="*/ 62 h 319"/>
                  <a:gd name="T6" fmla="*/ 95 w 324"/>
                  <a:gd name="T7" fmla="*/ 77 h 319"/>
                  <a:gd name="T8" fmla="*/ 74 w 324"/>
                  <a:gd name="T9" fmla="*/ 91 h 319"/>
                  <a:gd name="T10" fmla="*/ 74 w 324"/>
                  <a:gd name="T11" fmla="*/ 108 h 319"/>
                  <a:gd name="T12" fmla="*/ 67 w 324"/>
                  <a:gd name="T13" fmla="*/ 121 h 319"/>
                  <a:gd name="T14" fmla="*/ 56 w 324"/>
                  <a:gd name="T15" fmla="*/ 124 h 319"/>
                  <a:gd name="T16" fmla="*/ 38 w 324"/>
                  <a:gd name="T17" fmla="*/ 122 h 319"/>
                  <a:gd name="T18" fmla="*/ 11 w 324"/>
                  <a:gd name="T19" fmla="*/ 110 h 319"/>
                  <a:gd name="T20" fmla="*/ 0 w 324"/>
                  <a:gd name="T21" fmla="*/ 122 h 319"/>
                  <a:gd name="T22" fmla="*/ 6 w 324"/>
                  <a:gd name="T23" fmla="*/ 128 h 319"/>
                  <a:gd name="T24" fmla="*/ 49 w 324"/>
                  <a:gd name="T25" fmla="*/ 167 h 319"/>
                  <a:gd name="T26" fmla="*/ 69 w 324"/>
                  <a:gd name="T27" fmla="*/ 178 h 319"/>
                  <a:gd name="T28" fmla="*/ 87 w 324"/>
                  <a:gd name="T29" fmla="*/ 184 h 319"/>
                  <a:gd name="T30" fmla="*/ 82 w 324"/>
                  <a:gd name="T31" fmla="*/ 204 h 319"/>
                  <a:gd name="T32" fmla="*/ 74 w 324"/>
                  <a:gd name="T33" fmla="*/ 214 h 319"/>
                  <a:gd name="T34" fmla="*/ 69 w 324"/>
                  <a:gd name="T35" fmla="*/ 224 h 319"/>
                  <a:gd name="T36" fmla="*/ 81 w 324"/>
                  <a:gd name="T37" fmla="*/ 230 h 319"/>
                  <a:gd name="T38" fmla="*/ 113 w 324"/>
                  <a:gd name="T39" fmla="*/ 216 h 319"/>
                  <a:gd name="T40" fmla="*/ 137 w 324"/>
                  <a:gd name="T41" fmla="*/ 221 h 319"/>
                  <a:gd name="T42" fmla="*/ 173 w 324"/>
                  <a:gd name="T43" fmla="*/ 231 h 319"/>
                  <a:gd name="T44" fmla="*/ 196 w 324"/>
                  <a:gd name="T45" fmla="*/ 237 h 319"/>
                  <a:gd name="T46" fmla="*/ 193 w 324"/>
                  <a:gd name="T47" fmla="*/ 256 h 319"/>
                  <a:gd name="T48" fmla="*/ 208 w 324"/>
                  <a:gd name="T49" fmla="*/ 273 h 319"/>
                  <a:gd name="T50" fmla="*/ 222 w 324"/>
                  <a:gd name="T51" fmla="*/ 295 h 319"/>
                  <a:gd name="T52" fmla="*/ 235 w 324"/>
                  <a:gd name="T53" fmla="*/ 312 h 319"/>
                  <a:gd name="T54" fmla="*/ 245 w 324"/>
                  <a:gd name="T55" fmla="*/ 316 h 319"/>
                  <a:gd name="T56" fmla="*/ 245 w 324"/>
                  <a:gd name="T57" fmla="*/ 305 h 319"/>
                  <a:gd name="T58" fmla="*/ 256 w 324"/>
                  <a:gd name="T59" fmla="*/ 301 h 319"/>
                  <a:gd name="T60" fmla="*/ 268 w 324"/>
                  <a:gd name="T61" fmla="*/ 298 h 319"/>
                  <a:gd name="T62" fmla="*/ 274 w 324"/>
                  <a:gd name="T63" fmla="*/ 291 h 319"/>
                  <a:gd name="T64" fmla="*/ 273 w 324"/>
                  <a:gd name="T65" fmla="*/ 269 h 319"/>
                  <a:gd name="T66" fmla="*/ 289 w 324"/>
                  <a:gd name="T67" fmla="*/ 248 h 319"/>
                  <a:gd name="T68" fmla="*/ 293 w 324"/>
                  <a:gd name="T69" fmla="*/ 242 h 319"/>
                  <a:gd name="T70" fmla="*/ 293 w 324"/>
                  <a:gd name="T71" fmla="*/ 228 h 319"/>
                  <a:gd name="T72" fmla="*/ 291 w 324"/>
                  <a:gd name="T73" fmla="*/ 218 h 319"/>
                  <a:gd name="T74" fmla="*/ 285 w 324"/>
                  <a:gd name="T75" fmla="*/ 202 h 319"/>
                  <a:gd name="T76" fmla="*/ 286 w 324"/>
                  <a:gd name="T77" fmla="*/ 191 h 319"/>
                  <a:gd name="T78" fmla="*/ 292 w 324"/>
                  <a:gd name="T79" fmla="*/ 185 h 319"/>
                  <a:gd name="T80" fmla="*/ 303 w 324"/>
                  <a:gd name="T81" fmla="*/ 175 h 319"/>
                  <a:gd name="T82" fmla="*/ 306 w 324"/>
                  <a:gd name="T83" fmla="*/ 165 h 319"/>
                  <a:gd name="T84" fmla="*/ 323 w 324"/>
                  <a:gd name="T85" fmla="*/ 129 h 319"/>
                  <a:gd name="T86" fmla="*/ 323 w 324"/>
                  <a:gd name="T87" fmla="*/ 122 h 319"/>
                  <a:gd name="T88" fmla="*/ 310 w 324"/>
                  <a:gd name="T89" fmla="*/ 96 h 319"/>
                  <a:gd name="T90" fmla="*/ 299 w 324"/>
                  <a:gd name="T91" fmla="*/ 84 h 319"/>
                  <a:gd name="T92" fmla="*/ 292 w 324"/>
                  <a:gd name="T93" fmla="*/ 77 h 319"/>
                  <a:gd name="T94" fmla="*/ 281 w 324"/>
                  <a:gd name="T95" fmla="*/ 55 h 319"/>
                  <a:gd name="T96" fmla="*/ 279 w 324"/>
                  <a:gd name="T97" fmla="*/ 27 h 319"/>
                  <a:gd name="T98" fmla="*/ 274 w 324"/>
                  <a:gd name="T99" fmla="*/ 22 h 319"/>
                  <a:gd name="T100" fmla="*/ 264 w 324"/>
                  <a:gd name="T101" fmla="*/ 12 h 319"/>
                  <a:gd name="T102" fmla="*/ 256 w 324"/>
                  <a:gd name="T103" fmla="*/ 24 h 319"/>
                  <a:gd name="T104" fmla="*/ 238 w 324"/>
                  <a:gd name="T105" fmla="*/ 30 h 319"/>
                  <a:gd name="T106" fmla="*/ 212 w 324"/>
                  <a:gd name="T107" fmla="*/ 23 h 319"/>
                  <a:gd name="T108" fmla="*/ 203 w 324"/>
                  <a:gd name="T109" fmla="*/ 31 h 319"/>
                  <a:gd name="T110" fmla="*/ 192 w 324"/>
                  <a:gd name="T111" fmla="*/ 23 h 319"/>
                  <a:gd name="T112" fmla="*/ 152 w 324"/>
                  <a:gd name="T113" fmla="*/ 9 h 319"/>
                  <a:gd name="T114" fmla="*/ 148 w 324"/>
                  <a:gd name="T115" fmla="*/ 2 h 319"/>
                  <a:gd name="T116" fmla="*/ 136 w 324"/>
                  <a:gd name="T117" fmla="*/ 1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24" h="319">
                    <a:moveTo>
                      <a:pt x="126" y="9"/>
                    </a:moveTo>
                    <a:lnTo>
                      <a:pt x="123" y="15"/>
                    </a:lnTo>
                    <a:lnTo>
                      <a:pt x="101" y="37"/>
                    </a:lnTo>
                    <a:lnTo>
                      <a:pt x="101" y="40"/>
                    </a:lnTo>
                    <a:lnTo>
                      <a:pt x="105" y="47"/>
                    </a:lnTo>
                    <a:lnTo>
                      <a:pt x="109" y="51"/>
                    </a:lnTo>
                    <a:lnTo>
                      <a:pt x="109" y="53"/>
                    </a:lnTo>
                    <a:lnTo>
                      <a:pt x="108" y="53"/>
                    </a:lnTo>
                    <a:lnTo>
                      <a:pt x="108" y="62"/>
                    </a:lnTo>
                    <a:lnTo>
                      <a:pt x="109" y="68"/>
                    </a:lnTo>
                    <a:lnTo>
                      <a:pt x="109" y="69"/>
                    </a:lnTo>
                    <a:lnTo>
                      <a:pt x="95" y="77"/>
                    </a:lnTo>
                    <a:lnTo>
                      <a:pt x="81" y="82"/>
                    </a:lnTo>
                    <a:lnTo>
                      <a:pt x="78" y="82"/>
                    </a:lnTo>
                    <a:lnTo>
                      <a:pt x="74" y="91"/>
                    </a:lnTo>
                    <a:lnTo>
                      <a:pt x="78" y="100"/>
                    </a:lnTo>
                    <a:lnTo>
                      <a:pt x="78" y="108"/>
                    </a:lnTo>
                    <a:lnTo>
                      <a:pt x="74" y="108"/>
                    </a:lnTo>
                    <a:lnTo>
                      <a:pt x="70" y="113"/>
                    </a:lnTo>
                    <a:lnTo>
                      <a:pt x="70" y="117"/>
                    </a:lnTo>
                    <a:lnTo>
                      <a:pt x="67" y="121"/>
                    </a:lnTo>
                    <a:lnTo>
                      <a:pt x="62" y="125"/>
                    </a:lnTo>
                    <a:lnTo>
                      <a:pt x="60" y="125"/>
                    </a:lnTo>
                    <a:lnTo>
                      <a:pt x="56" y="124"/>
                    </a:lnTo>
                    <a:lnTo>
                      <a:pt x="52" y="120"/>
                    </a:lnTo>
                    <a:lnTo>
                      <a:pt x="41" y="124"/>
                    </a:lnTo>
                    <a:lnTo>
                      <a:pt x="38" y="122"/>
                    </a:lnTo>
                    <a:lnTo>
                      <a:pt x="27" y="103"/>
                    </a:lnTo>
                    <a:lnTo>
                      <a:pt x="27" y="100"/>
                    </a:lnTo>
                    <a:lnTo>
                      <a:pt x="11" y="110"/>
                    </a:lnTo>
                    <a:lnTo>
                      <a:pt x="6" y="114"/>
                    </a:lnTo>
                    <a:lnTo>
                      <a:pt x="2" y="121"/>
                    </a:lnTo>
                    <a:lnTo>
                      <a:pt x="0" y="122"/>
                    </a:lnTo>
                    <a:lnTo>
                      <a:pt x="0" y="124"/>
                    </a:lnTo>
                    <a:lnTo>
                      <a:pt x="2" y="125"/>
                    </a:lnTo>
                    <a:lnTo>
                      <a:pt x="6" y="128"/>
                    </a:lnTo>
                    <a:lnTo>
                      <a:pt x="43" y="161"/>
                    </a:lnTo>
                    <a:lnTo>
                      <a:pt x="48" y="167"/>
                    </a:lnTo>
                    <a:lnTo>
                      <a:pt x="49" y="167"/>
                    </a:lnTo>
                    <a:lnTo>
                      <a:pt x="50" y="168"/>
                    </a:lnTo>
                    <a:lnTo>
                      <a:pt x="58" y="170"/>
                    </a:lnTo>
                    <a:lnTo>
                      <a:pt x="69" y="178"/>
                    </a:lnTo>
                    <a:lnTo>
                      <a:pt x="77" y="182"/>
                    </a:lnTo>
                    <a:lnTo>
                      <a:pt x="87" y="182"/>
                    </a:lnTo>
                    <a:lnTo>
                      <a:pt x="87" y="184"/>
                    </a:lnTo>
                    <a:lnTo>
                      <a:pt x="88" y="189"/>
                    </a:lnTo>
                    <a:lnTo>
                      <a:pt x="85" y="199"/>
                    </a:lnTo>
                    <a:lnTo>
                      <a:pt x="82" y="204"/>
                    </a:lnTo>
                    <a:lnTo>
                      <a:pt x="78" y="207"/>
                    </a:lnTo>
                    <a:lnTo>
                      <a:pt x="78" y="209"/>
                    </a:lnTo>
                    <a:lnTo>
                      <a:pt x="74" y="214"/>
                    </a:lnTo>
                    <a:lnTo>
                      <a:pt x="67" y="223"/>
                    </a:lnTo>
                    <a:lnTo>
                      <a:pt x="67" y="224"/>
                    </a:lnTo>
                    <a:lnTo>
                      <a:pt x="69" y="224"/>
                    </a:lnTo>
                    <a:lnTo>
                      <a:pt x="74" y="227"/>
                    </a:lnTo>
                    <a:lnTo>
                      <a:pt x="80" y="230"/>
                    </a:lnTo>
                    <a:lnTo>
                      <a:pt x="81" y="230"/>
                    </a:lnTo>
                    <a:lnTo>
                      <a:pt x="91" y="221"/>
                    </a:lnTo>
                    <a:lnTo>
                      <a:pt x="96" y="218"/>
                    </a:lnTo>
                    <a:lnTo>
                      <a:pt x="113" y="216"/>
                    </a:lnTo>
                    <a:lnTo>
                      <a:pt x="125" y="218"/>
                    </a:lnTo>
                    <a:lnTo>
                      <a:pt x="132" y="221"/>
                    </a:lnTo>
                    <a:lnTo>
                      <a:pt x="137" y="221"/>
                    </a:lnTo>
                    <a:lnTo>
                      <a:pt x="152" y="223"/>
                    </a:lnTo>
                    <a:lnTo>
                      <a:pt x="163" y="228"/>
                    </a:lnTo>
                    <a:lnTo>
                      <a:pt x="173" y="231"/>
                    </a:lnTo>
                    <a:lnTo>
                      <a:pt x="176" y="231"/>
                    </a:lnTo>
                    <a:lnTo>
                      <a:pt x="194" y="235"/>
                    </a:lnTo>
                    <a:lnTo>
                      <a:pt x="196" y="237"/>
                    </a:lnTo>
                    <a:lnTo>
                      <a:pt x="196" y="240"/>
                    </a:lnTo>
                    <a:lnTo>
                      <a:pt x="194" y="251"/>
                    </a:lnTo>
                    <a:lnTo>
                      <a:pt x="193" y="256"/>
                    </a:lnTo>
                    <a:lnTo>
                      <a:pt x="197" y="266"/>
                    </a:lnTo>
                    <a:lnTo>
                      <a:pt x="199" y="266"/>
                    </a:lnTo>
                    <a:lnTo>
                      <a:pt x="208" y="273"/>
                    </a:lnTo>
                    <a:lnTo>
                      <a:pt x="212" y="280"/>
                    </a:lnTo>
                    <a:lnTo>
                      <a:pt x="221" y="295"/>
                    </a:lnTo>
                    <a:lnTo>
                      <a:pt x="222" y="295"/>
                    </a:lnTo>
                    <a:lnTo>
                      <a:pt x="229" y="302"/>
                    </a:lnTo>
                    <a:lnTo>
                      <a:pt x="229" y="305"/>
                    </a:lnTo>
                    <a:lnTo>
                      <a:pt x="235" y="312"/>
                    </a:lnTo>
                    <a:lnTo>
                      <a:pt x="238" y="315"/>
                    </a:lnTo>
                    <a:lnTo>
                      <a:pt x="245" y="319"/>
                    </a:lnTo>
                    <a:lnTo>
                      <a:pt x="245" y="316"/>
                    </a:lnTo>
                    <a:lnTo>
                      <a:pt x="243" y="314"/>
                    </a:lnTo>
                    <a:lnTo>
                      <a:pt x="243" y="308"/>
                    </a:lnTo>
                    <a:lnTo>
                      <a:pt x="245" y="305"/>
                    </a:lnTo>
                    <a:lnTo>
                      <a:pt x="247" y="302"/>
                    </a:lnTo>
                    <a:lnTo>
                      <a:pt x="252" y="301"/>
                    </a:lnTo>
                    <a:lnTo>
                      <a:pt x="256" y="301"/>
                    </a:lnTo>
                    <a:lnTo>
                      <a:pt x="264" y="300"/>
                    </a:lnTo>
                    <a:lnTo>
                      <a:pt x="266" y="298"/>
                    </a:lnTo>
                    <a:lnTo>
                      <a:pt x="268" y="298"/>
                    </a:lnTo>
                    <a:lnTo>
                      <a:pt x="271" y="295"/>
                    </a:lnTo>
                    <a:lnTo>
                      <a:pt x="273" y="293"/>
                    </a:lnTo>
                    <a:lnTo>
                      <a:pt x="274" y="291"/>
                    </a:lnTo>
                    <a:lnTo>
                      <a:pt x="274" y="278"/>
                    </a:lnTo>
                    <a:lnTo>
                      <a:pt x="273" y="274"/>
                    </a:lnTo>
                    <a:lnTo>
                      <a:pt x="273" y="269"/>
                    </a:lnTo>
                    <a:lnTo>
                      <a:pt x="274" y="268"/>
                    </a:lnTo>
                    <a:lnTo>
                      <a:pt x="282" y="255"/>
                    </a:lnTo>
                    <a:lnTo>
                      <a:pt x="289" y="248"/>
                    </a:lnTo>
                    <a:lnTo>
                      <a:pt x="289" y="247"/>
                    </a:lnTo>
                    <a:lnTo>
                      <a:pt x="293" y="244"/>
                    </a:lnTo>
                    <a:lnTo>
                      <a:pt x="293" y="242"/>
                    </a:lnTo>
                    <a:lnTo>
                      <a:pt x="295" y="240"/>
                    </a:lnTo>
                    <a:lnTo>
                      <a:pt x="295" y="231"/>
                    </a:lnTo>
                    <a:lnTo>
                      <a:pt x="293" y="228"/>
                    </a:lnTo>
                    <a:lnTo>
                      <a:pt x="292" y="223"/>
                    </a:lnTo>
                    <a:lnTo>
                      <a:pt x="291" y="221"/>
                    </a:lnTo>
                    <a:lnTo>
                      <a:pt x="291" y="218"/>
                    </a:lnTo>
                    <a:lnTo>
                      <a:pt x="286" y="214"/>
                    </a:lnTo>
                    <a:lnTo>
                      <a:pt x="286" y="209"/>
                    </a:lnTo>
                    <a:lnTo>
                      <a:pt x="285" y="202"/>
                    </a:lnTo>
                    <a:lnTo>
                      <a:pt x="285" y="195"/>
                    </a:lnTo>
                    <a:lnTo>
                      <a:pt x="286" y="192"/>
                    </a:lnTo>
                    <a:lnTo>
                      <a:pt x="286" y="191"/>
                    </a:lnTo>
                    <a:lnTo>
                      <a:pt x="288" y="189"/>
                    </a:lnTo>
                    <a:lnTo>
                      <a:pt x="289" y="187"/>
                    </a:lnTo>
                    <a:lnTo>
                      <a:pt x="292" y="185"/>
                    </a:lnTo>
                    <a:lnTo>
                      <a:pt x="293" y="184"/>
                    </a:lnTo>
                    <a:lnTo>
                      <a:pt x="298" y="181"/>
                    </a:lnTo>
                    <a:lnTo>
                      <a:pt x="303" y="175"/>
                    </a:lnTo>
                    <a:lnTo>
                      <a:pt x="303" y="173"/>
                    </a:lnTo>
                    <a:lnTo>
                      <a:pt x="305" y="170"/>
                    </a:lnTo>
                    <a:lnTo>
                      <a:pt x="306" y="165"/>
                    </a:lnTo>
                    <a:lnTo>
                      <a:pt x="306" y="161"/>
                    </a:lnTo>
                    <a:lnTo>
                      <a:pt x="317" y="139"/>
                    </a:lnTo>
                    <a:lnTo>
                      <a:pt x="323" y="129"/>
                    </a:lnTo>
                    <a:lnTo>
                      <a:pt x="324" y="128"/>
                    </a:lnTo>
                    <a:lnTo>
                      <a:pt x="324" y="125"/>
                    </a:lnTo>
                    <a:lnTo>
                      <a:pt x="323" y="122"/>
                    </a:lnTo>
                    <a:lnTo>
                      <a:pt x="323" y="118"/>
                    </a:lnTo>
                    <a:lnTo>
                      <a:pt x="317" y="113"/>
                    </a:lnTo>
                    <a:lnTo>
                      <a:pt x="310" y="96"/>
                    </a:lnTo>
                    <a:lnTo>
                      <a:pt x="310" y="94"/>
                    </a:lnTo>
                    <a:lnTo>
                      <a:pt x="303" y="87"/>
                    </a:lnTo>
                    <a:lnTo>
                      <a:pt x="299" y="84"/>
                    </a:lnTo>
                    <a:lnTo>
                      <a:pt x="296" y="82"/>
                    </a:lnTo>
                    <a:lnTo>
                      <a:pt x="293" y="80"/>
                    </a:lnTo>
                    <a:lnTo>
                      <a:pt x="292" y="77"/>
                    </a:lnTo>
                    <a:lnTo>
                      <a:pt x="289" y="76"/>
                    </a:lnTo>
                    <a:lnTo>
                      <a:pt x="288" y="69"/>
                    </a:lnTo>
                    <a:lnTo>
                      <a:pt x="281" y="55"/>
                    </a:lnTo>
                    <a:lnTo>
                      <a:pt x="281" y="53"/>
                    </a:lnTo>
                    <a:lnTo>
                      <a:pt x="279" y="51"/>
                    </a:lnTo>
                    <a:lnTo>
                      <a:pt x="279" y="27"/>
                    </a:lnTo>
                    <a:lnTo>
                      <a:pt x="278" y="26"/>
                    </a:lnTo>
                    <a:lnTo>
                      <a:pt x="278" y="24"/>
                    </a:lnTo>
                    <a:lnTo>
                      <a:pt x="274" y="22"/>
                    </a:lnTo>
                    <a:lnTo>
                      <a:pt x="273" y="19"/>
                    </a:lnTo>
                    <a:lnTo>
                      <a:pt x="266" y="12"/>
                    </a:lnTo>
                    <a:lnTo>
                      <a:pt x="264" y="12"/>
                    </a:lnTo>
                    <a:lnTo>
                      <a:pt x="257" y="22"/>
                    </a:lnTo>
                    <a:lnTo>
                      <a:pt x="256" y="23"/>
                    </a:lnTo>
                    <a:lnTo>
                      <a:pt x="256" y="24"/>
                    </a:lnTo>
                    <a:lnTo>
                      <a:pt x="247" y="24"/>
                    </a:lnTo>
                    <a:lnTo>
                      <a:pt x="245" y="27"/>
                    </a:lnTo>
                    <a:lnTo>
                      <a:pt x="238" y="30"/>
                    </a:lnTo>
                    <a:lnTo>
                      <a:pt x="236" y="30"/>
                    </a:lnTo>
                    <a:lnTo>
                      <a:pt x="215" y="23"/>
                    </a:lnTo>
                    <a:lnTo>
                      <a:pt x="212" y="23"/>
                    </a:lnTo>
                    <a:lnTo>
                      <a:pt x="211" y="27"/>
                    </a:lnTo>
                    <a:lnTo>
                      <a:pt x="207" y="31"/>
                    </a:lnTo>
                    <a:lnTo>
                      <a:pt x="203" y="31"/>
                    </a:lnTo>
                    <a:lnTo>
                      <a:pt x="199" y="30"/>
                    </a:lnTo>
                    <a:lnTo>
                      <a:pt x="194" y="24"/>
                    </a:lnTo>
                    <a:lnTo>
                      <a:pt x="192" y="23"/>
                    </a:lnTo>
                    <a:lnTo>
                      <a:pt x="190" y="23"/>
                    </a:lnTo>
                    <a:lnTo>
                      <a:pt x="165" y="16"/>
                    </a:lnTo>
                    <a:lnTo>
                      <a:pt x="152" y="9"/>
                    </a:lnTo>
                    <a:lnTo>
                      <a:pt x="152" y="5"/>
                    </a:lnTo>
                    <a:lnTo>
                      <a:pt x="151" y="2"/>
                    </a:lnTo>
                    <a:lnTo>
                      <a:pt x="148" y="2"/>
                    </a:lnTo>
                    <a:lnTo>
                      <a:pt x="145" y="0"/>
                    </a:lnTo>
                    <a:lnTo>
                      <a:pt x="137" y="0"/>
                    </a:lnTo>
                    <a:lnTo>
                      <a:pt x="136" y="1"/>
                    </a:lnTo>
                    <a:lnTo>
                      <a:pt x="134" y="1"/>
                    </a:lnTo>
                    <a:lnTo>
                      <a:pt x="126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96" name="Freeform 1028">
                <a:extLst>
                  <a:ext uri="{FF2B5EF4-FFF2-40B4-BE49-F238E27FC236}">
                    <a16:creationId xmlns:a16="http://schemas.microsoft.com/office/drawing/2014/main" id="{7C5ECBAD-EB1A-9069-93AC-5DB4A457F8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4" y="2787"/>
                <a:ext cx="168" cy="156"/>
              </a:xfrm>
              <a:custGeom>
                <a:avLst/>
                <a:gdLst>
                  <a:gd name="T0" fmla="*/ 164 w 671"/>
                  <a:gd name="T1" fmla="*/ 190 h 624"/>
                  <a:gd name="T2" fmla="*/ 134 w 671"/>
                  <a:gd name="T3" fmla="*/ 155 h 624"/>
                  <a:gd name="T4" fmla="*/ 99 w 671"/>
                  <a:gd name="T5" fmla="*/ 176 h 624"/>
                  <a:gd name="T6" fmla="*/ 41 w 671"/>
                  <a:gd name="T7" fmla="*/ 212 h 624"/>
                  <a:gd name="T8" fmla="*/ 1 w 671"/>
                  <a:gd name="T9" fmla="*/ 252 h 624"/>
                  <a:gd name="T10" fmla="*/ 7 w 671"/>
                  <a:gd name="T11" fmla="*/ 322 h 624"/>
                  <a:gd name="T12" fmla="*/ 30 w 671"/>
                  <a:gd name="T13" fmla="*/ 325 h 624"/>
                  <a:gd name="T14" fmla="*/ 71 w 671"/>
                  <a:gd name="T15" fmla="*/ 398 h 624"/>
                  <a:gd name="T16" fmla="*/ 99 w 671"/>
                  <a:gd name="T17" fmla="*/ 451 h 624"/>
                  <a:gd name="T18" fmla="*/ 162 w 671"/>
                  <a:gd name="T19" fmla="*/ 413 h 624"/>
                  <a:gd name="T20" fmla="*/ 188 w 671"/>
                  <a:gd name="T21" fmla="*/ 416 h 624"/>
                  <a:gd name="T22" fmla="*/ 227 w 671"/>
                  <a:gd name="T23" fmla="*/ 446 h 624"/>
                  <a:gd name="T24" fmla="*/ 262 w 671"/>
                  <a:gd name="T25" fmla="*/ 445 h 624"/>
                  <a:gd name="T26" fmla="*/ 275 w 671"/>
                  <a:gd name="T27" fmla="*/ 468 h 624"/>
                  <a:gd name="T28" fmla="*/ 254 w 671"/>
                  <a:gd name="T29" fmla="*/ 536 h 624"/>
                  <a:gd name="T30" fmla="*/ 287 w 671"/>
                  <a:gd name="T31" fmla="*/ 533 h 624"/>
                  <a:gd name="T32" fmla="*/ 318 w 671"/>
                  <a:gd name="T33" fmla="*/ 523 h 624"/>
                  <a:gd name="T34" fmla="*/ 353 w 671"/>
                  <a:gd name="T35" fmla="*/ 528 h 624"/>
                  <a:gd name="T36" fmla="*/ 381 w 671"/>
                  <a:gd name="T37" fmla="*/ 607 h 624"/>
                  <a:gd name="T38" fmla="*/ 393 w 671"/>
                  <a:gd name="T39" fmla="*/ 614 h 624"/>
                  <a:gd name="T40" fmla="*/ 402 w 671"/>
                  <a:gd name="T41" fmla="*/ 569 h 624"/>
                  <a:gd name="T42" fmla="*/ 442 w 671"/>
                  <a:gd name="T43" fmla="*/ 571 h 624"/>
                  <a:gd name="T44" fmla="*/ 483 w 671"/>
                  <a:gd name="T45" fmla="*/ 533 h 624"/>
                  <a:gd name="T46" fmla="*/ 522 w 671"/>
                  <a:gd name="T47" fmla="*/ 489 h 624"/>
                  <a:gd name="T48" fmla="*/ 565 w 671"/>
                  <a:gd name="T49" fmla="*/ 480 h 624"/>
                  <a:gd name="T50" fmla="*/ 560 w 671"/>
                  <a:gd name="T51" fmla="*/ 452 h 624"/>
                  <a:gd name="T52" fmla="*/ 498 w 671"/>
                  <a:gd name="T53" fmla="*/ 438 h 624"/>
                  <a:gd name="T54" fmla="*/ 417 w 671"/>
                  <a:gd name="T55" fmla="*/ 420 h 624"/>
                  <a:gd name="T56" fmla="*/ 361 w 671"/>
                  <a:gd name="T57" fmla="*/ 423 h 624"/>
                  <a:gd name="T58" fmla="*/ 357 w 671"/>
                  <a:gd name="T59" fmla="*/ 361 h 624"/>
                  <a:gd name="T60" fmla="*/ 312 w 671"/>
                  <a:gd name="T61" fmla="*/ 353 h 624"/>
                  <a:gd name="T62" fmla="*/ 294 w 671"/>
                  <a:gd name="T63" fmla="*/ 290 h 624"/>
                  <a:gd name="T64" fmla="*/ 322 w 671"/>
                  <a:gd name="T65" fmla="*/ 273 h 624"/>
                  <a:gd name="T66" fmla="*/ 385 w 671"/>
                  <a:gd name="T67" fmla="*/ 278 h 624"/>
                  <a:gd name="T68" fmla="*/ 383 w 671"/>
                  <a:gd name="T69" fmla="*/ 317 h 624"/>
                  <a:gd name="T70" fmla="*/ 417 w 671"/>
                  <a:gd name="T71" fmla="*/ 308 h 624"/>
                  <a:gd name="T72" fmla="*/ 450 w 671"/>
                  <a:gd name="T73" fmla="*/ 308 h 624"/>
                  <a:gd name="T74" fmla="*/ 525 w 671"/>
                  <a:gd name="T75" fmla="*/ 322 h 624"/>
                  <a:gd name="T76" fmla="*/ 568 w 671"/>
                  <a:gd name="T77" fmla="*/ 243 h 624"/>
                  <a:gd name="T78" fmla="*/ 607 w 671"/>
                  <a:gd name="T79" fmla="*/ 188 h 624"/>
                  <a:gd name="T80" fmla="*/ 608 w 671"/>
                  <a:gd name="T81" fmla="*/ 123 h 624"/>
                  <a:gd name="T82" fmla="*/ 618 w 671"/>
                  <a:gd name="T83" fmla="*/ 85 h 624"/>
                  <a:gd name="T84" fmla="*/ 670 w 671"/>
                  <a:gd name="T85" fmla="*/ 17 h 624"/>
                  <a:gd name="T86" fmla="*/ 610 w 671"/>
                  <a:gd name="T87" fmla="*/ 11 h 624"/>
                  <a:gd name="T88" fmla="*/ 565 w 671"/>
                  <a:gd name="T89" fmla="*/ 14 h 624"/>
                  <a:gd name="T90" fmla="*/ 560 w 671"/>
                  <a:gd name="T91" fmla="*/ 64 h 624"/>
                  <a:gd name="T92" fmla="*/ 546 w 671"/>
                  <a:gd name="T93" fmla="*/ 84 h 624"/>
                  <a:gd name="T94" fmla="*/ 520 w 671"/>
                  <a:gd name="T95" fmla="*/ 82 h 624"/>
                  <a:gd name="T96" fmla="*/ 502 w 671"/>
                  <a:gd name="T97" fmla="*/ 68 h 624"/>
                  <a:gd name="T98" fmla="*/ 476 w 671"/>
                  <a:gd name="T99" fmla="*/ 123 h 624"/>
                  <a:gd name="T100" fmla="*/ 416 w 671"/>
                  <a:gd name="T101" fmla="*/ 131 h 624"/>
                  <a:gd name="T102" fmla="*/ 397 w 671"/>
                  <a:gd name="T103" fmla="*/ 145 h 624"/>
                  <a:gd name="T104" fmla="*/ 395 w 671"/>
                  <a:gd name="T105" fmla="*/ 202 h 624"/>
                  <a:gd name="T106" fmla="*/ 321 w 671"/>
                  <a:gd name="T107" fmla="*/ 197 h 624"/>
                  <a:gd name="T108" fmla="*/ 303 w 671"/>
                  <a:gd name="T109" fmla="*/ 222 h 624"/>
                  <a:gd name="T110" fmla="*/ 255 w 671"/>
                  <a:gd name="T111" fmla="*/ 234 h 624"/>
                  <a:gd name="T112" fmla="*/ 245 w 671"/>
                  <a:gd name="T113" fmla="*/ 176 h 6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671" h="624">
                    <a:moveTo>
                      <a:pt x="240" y="167"/>
                    </a:moveTo>
                    <a:lnTo>
                      <a:pt x="238" y="166"/>
                    </a:lnTo>
                    <a:lnTo>
                      <a:pt x="232" y="163"/>
                    </a:lnTo>
                    <a:lnTo>
                      <a:pt x="232" y="161"/>
                    </a:lnTo>
                    <a:lnTo>
                      <a:pt x="212" y="163"/>
                    </a:lnTo>
                    <a:lnTo>
                      <a:pt x="180" y="178"/>
                    </a:lnTo>
                    <a:lnTo>
                      <a:pt x="166" y="188"/>
                    </a:lnTo>
                    <a:lnTo>
                      <a:pt x="164" y="190"/>
                    </a:lnTo>
                    <a:lnTo>
                      <a:pt x="163" y="188"/>
                    </a:lnTo>
                    <a:lnTo>
                      <a:pt x="156" y="180"/>
                    </a:lnTo>
                    <a:lnTo>
                      <a:pt x="148" y="174"/>
                    </a:lnTo>
                    <a:lnTo>
                      <a:pt x="146" y="174"/>
                    </a:lnTo>
                    <a:lnTo>
                      <a:pt x="138" y="166"/>
                    </a:lnTo>
                    <a:lnTo>
                      <a:pt x="138" y="161"/>
                    </a:lnTo>
                    <a:lnTo>
                      <a:pt x="135" y="158"/>
                    </a:lnTo>
                    <a:lnTo>
                      <a:pt x="134" y="155"/>
                    </a:lnTo>
                    <a:lnTo>
                      <a:pt x="127" y="149"/>
                    </a:lnTo>
                    <a:lnTo>
                      <a:pt x="124" y="159"/>
                    </a:lnTo>
                    <a:lnTo>
                      <a:pt x="121" y="180"/>
                    </a:lnTo>
                    <a:lnTo>
                      <a:pt x="114" y="184"/>
                    </a:lnTo>
                    <a:lnTo>
                      <a:pt x="112" y="184"/>
                    </a:lnTo>
                    <a:lnTo>
                      <a:pt x="108" y="183"/>
                    </a:lnTo>
                    <a:lnTo>
                      <a:pt x="104" y="181"/>
                    </a:lnTo>
                    <a:lnTo>
                      <a:pt x="99" y="176"/>
                    </a:lnTo>
                    <a:lnTo>
                      <a:pt x="97" y="176"/>
                    </a:lnTo>
                    <a:lnTo>
                      <a:pt x="89" y="173"/>
                    </a:lnTo>
                    <a:lnTo>
                      <a:pt x="86" y="176"/>
                    </a:lnTo>
                    <a:lnTo>
                      <a:pt x="67" y="180"/>
                    </a:lnTo>
                    <a:lnTo>
                      <a:pt x="47" y="188"/>
                    </a:lnTo>
                    <a:lnTo>
                      <a:pt x="45" y="190"/>
                    </a:lnTo>
                    <a:lnTo>
                      <a:pt x="44" y="192"/>
                    </a:lnTo>
                    <a:lnTo>
                      <a:pt x="41" y="212"/>
                    </a:lnTo>
                    <a:lnTo>
                      <a:pt x="23" y="229"/>
                    </a:lnTo>
                    <a:lnTo>
                      <a:pt x="11" y="234"/>
                    </a:lnTo>
                    <a:lnTo>
                      <a:pt x="7" y="237"/>
                    </a:lnTo>
                    <a:lnTo>
                      <a:pt x="1" y="245"/>
                    </a:lnTo>
                    <a:lnTo>
                      <a:pt x="1" y="248"/>
                    </a:lnTo>
                    <a:lnTo>
                      <a:pt x="0" y="250"/>
                    </a:lnTo>
                    <a:lnTo>
                      <a:pt x="1" y="250"/>
                    </a:lnTo>
                    <a:lnTo>
                      <a:pt x="1" y="252"/>
                    </a:lnTo>
                    <a:lnTo>
                      <a:pt x="11" y="268"/>
                    </a:lnTo>
                    <a:lnTo>
                      <a:pt x="11" y="275"/>
                    </a:lnTo>
                    <a:lnTo>
                      <a:pt x="7" y="281"/>
                    </a:lnTo>
                    <a:lnTo>
                      <a:pt x="2" y="285"/>
                    </a:lnTo>
                    <a:lnTo>
                      <a:pt x="1" y="298"/>
                    </a:lnTo>
                    <a:lnTo>
                      <a:pt x="5" y="315"/>
                    </a:lnTo>
                    <a:lnTo>
                      <a:pt x="5" y="319"/>
                    </a:lnTo>
                    <a:lnTo>
                      <a:pt x="7" y="322"/>
                    </a:lnTo>
                    <a:lnTo>
                      <a:pt x="5" y="325"/>
                    </a:lnTo>
                    <a:lnTo>
                      <a:pt x="7" y="325"/>
                    </a:lnTo>
                    <a:lnTo>
                      <a:pt x="11" y="322"/>
                    </a:lnTo>
                    <a:lnTo>
                      <a:pt x="22" y="318"/>
                    </a:lnTo>
                    <a:lnTo>
                      <a:pt x="23" y="321"/>
                    </a:lnTo>
                    <a:lnTo>
                      <a:pt x="28" y="324"/>
                    </a:lnTo>
                    <a:lnTo>
                      <a:pt x="29" y="324"/>
                    </a:lnTo>
                    <a:lnTo>
                      <a:pt x="30" y="325"/>
                    </a:lnTo>
                    <a:lnTo>
                      <a:pt x="57" y="328"/>
                    </a:lnTo>
                    <a:lnTo>
                      <a:pt x="61" y="328"/>
                    </a:lnTo>
                    <a:lnTo>
                      <a:pt x="57" y="348"/>
                    </a:lnTo>
                    <a:lnTo>
                      <a:pt x="58" y="348"/>
                    </a:lnTo>
                    <a:lnTo>
                      <a:pt x="64" y="353"/>
                    </a:lnTo>
                    <a:lnTo>
                      <a:pt x="69" y="356"/>
                    </a:lnTo>
                    <a:lnTo>
                      <a:pt x="71" y="355"/>
                    </a:lnTo>
                    <a:lnTo>
                      <a:pt x="71" y="398"/>
                    </a:lnTo>
                    <a:lnTo>
                      <a:pt x="65" y="423"/>
                    </a:lnTo>
                    <a:lnTo>
                      <a:pt x="65" y="424"/>
                    </a:lnTo>
                    <a:lnTo>
                      <a:pt x="71" y="424"/>
                    </a:lnTo>
                    <a:lnTo>
                      <a:pt x="75" y="428"/>
                    </a:lnTo>
                    <a:lnTo>
                      <a:pt x="82" y="431"/>
                    </a:lnTo>
                    <a:lnTo>
                      <a:pt x="89" y="437"/>
                    </a:lnTo>
                    <a:lnTo>
                      <a:pt x="97" y="448"/>
                    </a:lnTo>
                    <a:lnTo>
                      <a:pt x="99" y="451"/>
                    </a:lnTo>
                    <a:lnTo>
                      <a:pt x="102" y="449"/>
                    </a:lnTo>
                    <a:lnTo>
                      <a:pt x="108" y="448"/>
                    </a:lnTo>
                    <a:lnTo>
                      <a:pt x="120" y="454"/>
                    </a:lnTo>
                    <a:lnTo>
                      <a:pt x="120" y="452"/>
                    </a:lnTo>
                    <a:lnTo>
                      <a:pt x="121" y="451"/>
                    </a:lnTo>
                    <a:lnTo>
                      <a:pt x="153" y="410"/>
                    </a:lnTo>
                    <a:lnTo>
                      <a:pt x="155" y="410"/>
                    </a:lnTo>
                    <a:lnTo>
                      <a:pt x="162" y="413"/>
                    </a:lnTo>
                    <a:lnTo>
                      <a:pt x="166" y="416"/>
                    </a:lnTo>
                    <a:lnTo>
                      <a:pt x="166" y="417"/>
                    </a:lnTo>
                    <a:lnTo>
                      <a:pt x="169" y="420"/>
                    </a:lnTo>
                    <a:lnTo>
                      <a:pt x="177" y="419"/>
                    </a:lnTo>
                    <a:lnTo>
                      <a:pt x="180" y="419"/>
                    </a:lnTo>
                    <a:lnTo>
                      <a:pt x="182" y="417"/>
                    </a:lnTo>
                    <a:lnTo>
                      <a:pt x="184" y="416"/>
                    </a:lnTo>
                    <a:lnTo>
                      <a:pt x="188" y="416"/>
                    </a:lnTo>
                    <a:lnTo>
                      <a:pt x="188" y="417"/>
                    </a:lnTo>
                    <a:lnTo>
                      <a:pt x="215" y="428"/>
                    </a:lnTo>
                    <a:lnTo>
                      <a:pt x="217" y="430"/>
                    </a:lnTo>
                    <a:lnTo>
                      <a:pt x="219" y="430"/>
                    </a:lnTo>
                    <a:lnTo>
                      <a:pt x="219" y="431"/>
                    </a:lnTo>
                    <a:lnTo>
                      <a:pt x="226" y="438"/>
                    </a:lnTo>
                    <a:lnTo>
                      <a:pt x="227" y="445"/>
                    </a:lnTo>
                    <a:lnTo>
                      <a:pt x="227" y="446"/>
                    </a:lnTo>
                    <a:lnTo>
                      <a:pt x="230" y="452"/>
                    </a:lnTo>
                    <a:lnTo>
                      <a:pt x="236" y="455"/>
                    </a:lnTo>
                    <a:lnTo>
                      <a:pt x="238" y="452"/>
                    </a:lnTo>
                    <a:lnTo>
                      <a:pt x="240" y="451"/>
                    </a:lnTo>
                    <a:lnTo>
                      <a:pt x="240" y="449"/>
                    </a:lnTo>
                    <a:lnTo>
                      <a:pt x="248" y="446"/>
                    </a:lnTo>
                    <a:lnTo>
                      <a:pt x="255" y="445"/>
                    </a:lnTo>
                    <a:lnTo>
                      <a:pt x="262" y="445"/>
                    </a:lnTo>
                    <a:lnTo>
                      <a:pt x="263" y="446"/>
                    </a:lnTo>
                    <a:lnTo>
                      <a:pt x="268" y="448"/>
                    </a:lnTo>
                    <a:lnTo>
                      <a:pt x="272" y="452"/>
                    </a:lnTo>
                    <a:lnTo>
                      <a:pt x="277" y="462"/>
                    </a:lnTo>
                    <a:lnTo>
                      <a:pt x="277" y="465"/>
                    </a:lnTo>
                    <a:lnTo>
                      <a:pt x="276" y="465"/>
                    </a:lnTo>
                    <a:lnTo>
                      <a:pt x="275" y="466"/>
                    </a:lnTo>
                    <a:lnTo>
                      <a:pt x="275" y="468"/>
                    </a:lnTo>
                    <a:lnTo>
                      <a:pt x="265" y="475"/>
                    </a:lnTo>
                    <a:lnTo>
                      <a:pt x="255" y="487"/>
                    </a:lnTo>
                    <a:lnTo>
                      <a:pt x="247" y="508"/>
                    </a:lnTo>
                    <a:lnTo>
                      <a:pt x="247" y="511"/>
                    </a:lnTo>
                    <a:lnTo>
                      <a:pt x="251" y="515"/>
                    </a:lnTo>
                    <a:lnTo>
                      <a:pt x="255" y="526"/>
                    </a:lnTo>
                    <a:lnTo>
                      <a:pt x="255" y="532"/>
                    </a:lnTo>
                    <a:lnTo>
                      <a:pt x="254" y="536"/>
                    </a:lnTo>
                    <a:lnTo>
                      <a:pt x="254" y="543"/>
                    </a:lnTo>
                    <a:lnTo>
                      <a:pt x="258" y="543"/>
                    </a:lnTo>
                    <a:lnTo>
                      <a:pt x="275" y="540"/>
                    </a:lnTo>
                    <a:lnTo>
                      <a:pt x="279" y="540"/>
                    </a:lnTo>
                    <a:lnTo>
                      <a:pt x="279" y="539"/>
                    </a:lnTo>
                    <a:lnTo>
                      <a:pt x="282" y="536"/>
                    </a:lnTo>
                    <a:lnTo>
                      <a:pt x="286" y="533"/>
                    </a:lnTo>
                    <a:lnTo>
                      <a:pt x="287" y="533"/>
                    </a:lnTo>
                    <a:lnTo>
                      <a:pt x="296" y="535"/>
                    </a:lnTo>
                    <a:lnTo>
                      <a:pt x="297" y="535"/>
                    </a:lnTo>
                    <a:lnTo>
                      <a:pt x="301" y="536"/>
                    </a:lnTo>
                    <a:lnTo>
                      <a:pt x="309" y="530"/>
                    </a:lnTo>
                    <a:lnTo>
                      <a:pt x="311" y="528"/>
                    </a:lnTo>
                    <a:lnTo>
                      <a:pt x="314" y="526"/>
                    </a:lnTo>
                    <a:lnTo>
                      <a:pt x="314" y="525"/>
                    </a:lnTo>
                    <a:lnTo>
                      <a:pt x="318" y="523"/>
                    </a:lnTo>
                    <a:lnTo>
                      <a:pt x="322" y="521"/>
                    </a:lnTo>
                    <a:lnTo>
                      <a:pt x="328" y="521"/>
                    </a:lnTo>
                    <a:lnTo>
                      <a:pt x="335" y="519"/>
                    </a:lnTo>
                    <a:lnTo>
                      <a:pt x="337" y="519"/>
                    </a:lnTo>
                    <a:lnTo>
                      <a:pt x="340" y="521"/>
                    </a:lnTo>
                    <a:lnTo>
                      <a:pt x="345" y="522"/>
                    </a:lnTo>
                    <a:lnTo>
                      <a:pt x="350" y="525"/>
                    </a:lnTo>
                    <a:lnTo>
                      <a:pt x="353" y="528"/>
                    </a:lnTo>
                    <a:lnTo>
                      <a:pt x="363" y="551"/>
                    </a:lnTo>
                    <a:lnTo>
                      <a:pt x="360" y="554"/>
                    </a:lnTo>
                    <a:lnTo>
                      <a:pt x="357" y="566"/>
                    </a:lnTo>
                    <a:lnTo>
                      <a:pt x="356" y="569"/>
                    </a:lnTo>
                    <a:lnTo>
                      <a:pt x="359" y="571"/>
                    </a:lnTo>
                    <a:lnTo>
                      <a:pt x="366" y="576"/>
                    </a:lnTo>
                    <a:lnTo>
                      <a:pt x="376" y="593"/>
                    </a:lnTo>
                    <a:lnTo>
                      <a:pt x="381" y="607"/>
                    </a:lnTo>
                    <a:lnTo>
                      <a:pt x="381" y="614"/>
                    </a:lnTo>
                    <a:lnTo>
                      <a:pt x="379" y="623"/>
                    </a:lnTo>
                    <a:lnTo>
                      <a:pt x="379" y="624"/>
                    </a:lnTo>
                    <a:lnTo>
                      <a:pt x="381" y="624"/>
                    </a:lnTo>
                    <a:lnTo>
                      <a:pt x="383" y="621"/>
                    </a:lnTo>
                    <a:lnTo>
                      <a:pt x="385" y="621"/>
                    </a:lnTo>
                    <a:lnTo>
                      <a:pt x="393" y="616"/>
                    </a:lnTo>
                    <a:lnTo>
                      <a:pt x="393" y="614"/>
                    </a:lnTo>
                    <a:lnTo>
                      <a:pt x="395" y="613"/>
                    </a:lnTo>
                    <a:lnTo>
                      <a:pt x="395" y="611"/>
                    </a:lnTo>
                    <a:lnTo>
                      <a:pt x="396" y="610"/>
                    </a:lnTo>
                    <a:lnTo>
                      <a:pt x="396" y="589"/>
                    </a:lnTo>
                    <a:lnTo>
                      <a:pt x="397" y="579"/>
                    </a:lnTo>
                    <a:lnTo>
                      <a:pt x="397" y="576"/>
                    </a:lnTo>
                    <a:lnTo>
                      <a:pt x="399" y="575"/>
                    </a:lnTo>
                    <a:lnTo>
                      <a:pt x="402" y="569"/>
                    </a:lnTo>
                    <a:lnTo>
                      <a:pt x="403" y="569"/>
                    </a:lnTo>
                    <a:lnTo>
                      <a:pt x="407" y="566"/>
                    </a:lnTo>
                    <a:lnTo>
                      <a:pt x="412" y="561"/>
                    </a:lnTo>
                    <a:lnTo>
                      <a:pt x="423" y="561"/>
                    </a:lnTo>
                    <a:lnTo>
                      <a:pt x="426" y="562"/>
                    </a:lnTo>
                    <a:lnTo>
                      <a:pt x="427" y="562"/>
                    </a:lnTo>
                    <a:lnTo>
                      <a:pt x="441" y="571"/>
                    </a:lnTo>
                    <a:lnTo>
                      <a:pt x="442" y="571"/>
                    </a:lnTo>
                    <a:lnTo>
                      <a:pt x="443" y="572"/>
                    </a:lnTo>
                    <a:lnTo>
                      <a:pt x="452" y="582"/>
                    </a:lnTo>
                    <a:lnTo>
                      <a:pt x="453" y="581"/>
                    </a:lnTo>
                    <a:lnTo>
                      <a:pt x="469" y="561"/>
                    </a:lnTo>
                    <a:lnTo>
                      <a:pt x="470" y="554"/>
                    </a:lnTo>
                    <a:lnTo>
                      <a:pt x="469" y="546"/>
                    </a:lnTo>
                    <a:lnTo>
                      <a:pt x="469" y="544"/>
                    </a:lnTo>
                    <a:lnTo>
                      <a:pt x="483" y="533"/>
                    </a:lnTo>
                    <a:lnTo>
                      <a:pt x="497" y="533"/>
                    </a:lnTo>
                    <a:lnTo>
                      <a:pt x="498" y="535"/>
                    </a:lnTo>
                    <a:lnTo>
                      <a:pt x="500" y="535"/>
                    </a:lnTo>
                    <a:lnTo>
                      <a:pt x="500" y="533"/>
                    </a:lnTo>
                    <a:lnTo>
                      <a:pt x="505" y="514"/>
                    </a:lnTo>
                    <a:lnTo>
                      <a:pt x="510" y="501"/>
                    </a:lnTo>
                    <a:lnTo>
                      <a:pt x="516" y="491"/>
                    </a:lnTo>
                    <a:lnTo>
                      <a:pt x="522" y="489"/>
                    </a:lnTo>
                    <a:lnTo>
                      <a:pt x="523" y="487"/>
                    </a:lnTo>
                    <a:lnTo>
                      <a:pt x="526" y="483"/>
                    </a:lnTo>
                    <a:lnTo>
                      <a:pt x="527" y="482"/>
                    </a:lnTo>
                    <a:lnTo>
                      <a:pt x="530" y="482"/>
                    </a:lnTo>
                    <a:lnTo>
                      <a:pt x="539" y="484"/>
                    </a:lnTo>
                    <a:lnTo>
                      <a:pt x="564" y="482"/>
                    </a:lnTo>
                    <a:lnTo>
                      <a:pt x="565" y="482"/>
                    </a:lnTo>
                    <a:lnTo>
                      <a:pt x="565" y="480"/>
                    </a:lnTo>
                    <a:lnTo>
                      <a:pt x="567" y="477"/>
                    </a:lnTo>
                    <a:lnTo>
                      <a:pt x="568" y="470"/>
                    </a:lnTo>
                    <a:lnTo>
                      <a:pt x="569" y="470"/>
                    </a:lnTo>
                    <a:lnTo>
                      <a:pt x="567" y="466"/>
                    </a:lnTo>
                    <a:lnTo>
                      <a:pt x="567" y="459"/>
                    </a:lnTo>
                    <a:lnTo>
                      <a:pt x="565" y="456"/>
                    </a:lnTo>
                    <a:lnTo>
                      <a:pt x="564" y="455"/>
                    </a:lnTo>
                    <a:lnTo>
                      <a:pt x="560" y="452"/>
                    </a:lnTo>
                    <a:lnTo>
                      <a:pt x="558" y="452"/>
                    </a:lnTo>
                    <a:lnTo>
                      <a:pt x="557" y="451"/>
                    </a:lnTo>
                    <a:lnTo>
                      <a:pt x="539" y="445"/>
                    </a:lnTo>
                    <a:lnTo>
                      <a:pt x="536" y="445"/>
                    </a:lnTo>
                    <a:lnTo>
                      <a:pt x="523" y="441"/>
                    </a:lnTo>
                    <a:lnTo>
                      <a:pt x="522" y="439"/>
                    </a:lnTo>
                    <a:lnTo>
                      <a:pt x="513" y="438"/>
                    </a:lnTo>
                    <a:lnTo>
                      <a:pt x="498" y="438"/>
                    </a:lnTo>
                    <a:lnTo>
                      <a:pt x="484" y="435"/>
                    </a:lnTo>
                    <a:lnTo>
                      <a:pt x="483" y="437"/>
                    </a:lnTo>
                    <a:lnTo>
                      <a:pt x="481" y="437"/>
                    </a:lnTo>
                    <a:lnTo>
                      <a:pt x="466" y="435"/>
                    </a:lnTo>
                    <a:lnTo>
                      <a:pt x="462" y="435"/>
                    </a:lnTo>
                    <a:lnTo>
                      <a:pt x="442" y="426"/>
                    </a:lnTo>
                    <a:lnTo>
                      <a:pt x="441" y="424"/>
                    </a:lnTo>
                    <a:lnTo>
                      <a:pt x="417" y="420"/>
                    </a:lnTo>
                    <a:lnTo>
                      <a:pt x="405" y="422"/>
                    </a:lnTo>
                    <a:lnTo>
                      <a:pt x="383" y="432"/>
                    </a:lnTo>
                    <a:lnTo>
                      <a:pt x="381" y="432"/>
                    </a:lnTo>
                    <a:lnTo>
                      <a:pt x="378" y="431"/>
                    </a:lnTo>
                    <a:lnTo>
                      <a:pt x="374" y="432"/>
                    </a:lnTo>
                    <a:lnTo>
                      <a:pt x="371" y="435"/>
                    </a:lnTo>
                    <a:lnTo>
                      <a:pt x="368" y="434"/>
                    </a:lnTo>
                    <a:lnTo>
                      <a:pt x="361" y="423"/>
                    </a:lnTo>
                    <a:lnTo>
                      <a:pt x="361" y="406"/>
                    </a:lnTo>
                    <a:lnTo>
                      <a:pt x="356" y="399"/>
                    </a:lnTo>
                    <a:lnTo>
                      <a:pt x="356" y="398"/>
                    </a:lnTo>
                    <a:lnTo>
                      <a:pt x="357" y="398"/>
                    </a:lnTo>
                    <a:lnTo>
                      <a:pt x="356" y="378"/>
                    </a:lnTo>
                    <a:lnTo>
                      <a:pt x="359" y="361"/>
                    </a:lnTo>
                    <a:lnTo>
                      <a:pt x="359" y="359"/>
                    </a:lnTo>
                    <a:lnTo>
                      <a:pt x="357" y="361"/>
                    </a:lnTo>
                    <a:lnTo>
                      <a:pt x="352" y="364"/>
                    </a:lnTo>
                    <a:lnTo>
                      <a:pt x="352" y="365"/>
                    </a:lnTo>
                    <a:lnTo>
                      <a:pt x="345" y="365"/>
                    </a:lnTo>
                    <a:lnTo>
                      <a:pt x="340" y="364"/>
                    </a:lnTo>
                    <a:lnTo>
                      <a:pt x="339" y="364"/>
                    </a:lnTo>
                    <a:lnTo>
                      <a:pt x="323" y="355"/>
                    </a:lnTo>
                    <a:lnTo>
                      <a:pt x="319" y="355"/>
                    </a:lnTo>
                    <a:lnTo>
                      <a:pt x="312" y="353"/>
                    </a:lnTo>
                    <a:lnTo>
                      <a:pt x="307" y="350"/>
                    </a:lnTo>
                    <a:lnTo>
                      <a:pt x="303" y="345"/>
                    </a:lnTo>
                    <a:lnTo>
                      <a:pt x="300" y="332"/>
                    </a:lnTo>
                    <a:lnTo>
                      <a:pt x="300" y="325"/>
                    </a:lnTo>
                    <a:lnTo>
                      <a:pt x="293" y="317"/>
                    </a:lnTo>
                    <a:lnTo>
                      <a:pt x="284" y="314"/>
                    </a:lnTo>
                    <a:lnTo>
                      <a:pt x="282" y="314"/>
                    </a:lnTo>
                    <a:lnTo>
                      <a:pt x="294" y="290"/>
                    </a:lnTo>
                    <a:lnTo>
                      <a:pt x="308" y="275"/>
                    </a:lnTo>
                    <a:lnTo>
                      <a:pt x="311" y="272"/>
                    </a:lnTo>
                    <a:lnTo>
                      <a:pt x="309" y="268"/>
                    </a:lnTo>
                    <a:lnTo>
                      <a:pt x="315" y="266"/>
                    </a:lnTo>
                    <a:lnTo>
                      <a:pt x="316" y="268"/>
                    </a:lnTo>
                    <a:lnTo>
                      <a:pt x="318" y="268"/>
                    </a:lnTo>
                    <a:lnTo>
                      <a:pt x="318" y="271"/>
                    </a:lnTo>
                    <a:lnTo>
                      <a:pt x="322" y="273"/>
                    </a:lnTo>
                    <a:lnTo>
                      <a:pt x="328" y="275"/>
                    </a:lnTo>
                    <a:lnTo>
                      <a:pt x="337" y="275"/>
                    </a:lnTo>
                    <a:lnTo>
                      <a:pt x="353" y="272"/>
                    </a:lnTo>
                    <a:lnTo>
                      <a:pt x="374" y="261"/>
                    </a:lnTo>
                    <a:lnTo>
                      <a:pt x="375" y="261"/>
                    </a:lnTo>
                    <a:lnTo>
                      <a:pt x="378" y="264"/>
                    </a:lnTo>
                    <a:lnTo>
                      <a:pt x="379" y="268"/>
                    </a:lnTo>
                    <a:lnTo>
                      <a:pt x="385" y="278"/>
                    </a:lnTo>
                    <a:lnTo>
                      <a:pt x="385" y="279"/>
                    </a:lnTo>
                    <a:lnTo>
                      <a:pt x="386" y="281"/>
                    </a:lnTo>
                    <a:lnTo>
                      <a:pt x="386" y="283"/>
                    </a:lnTo>
                    <a:lnTo>
                      <a:pt x="385" y="285"/>
                    </a:lnTo>
                    <a:lnTo>
                      <a:pt x="378" y="301"/>
                    </a:lnTo>
                    <a:lnTo>
                      <a:pt x="375" y="305"/>
                    </a:lnTo>
                    <a:lnTo>
                      <a:pt x="375" y="307"/>
                    </a:lnTo>
                    <a:lnTo>
                      <a:pt x="383" y="317"/>
                    </a:lnTo>
                    <a:lnTo>
                      <a:pt x="392" y="318"/>
                    </a:lnTo>
                    <a:lnTo>
                      <a:pt x="403" y="298"/>
                    </a:lnTo>
                    <a:lnTo>
                      <a:pt x="407" y="296"/>
                    </a:lnTo>
                    <a:lnTo>
                      <a:pt x="410" y="292"/>
                    </a:lnTo>
                    <a:lnTo>
                      <a:pt x="416" y="292"/>
                    </a:lnTo>
                    <a:lnTo>
                      <a:pt x="416" y="294"/>
                    </a:lnTo>
                    <a:lnTo>
                      <a:pt x="417" y="297"/>
                    </a:lnTo>
                    <a:lnTo>
                      <a:pt x="417" y="308"/>
                    </a:lnTo>
                    <a:lnTo>
                      <a:pt x="419" y="312"/>
                    </a:lnTo>
                    <a:lnTo>
                      <a:pt x="419" y="314"/>
                    </a:lnTo>
                    <a:lnTo>
                      <a:pt x="423" y="314"/>
                    </a:lnTo>
                    <a:lnTo>
                      <a:pt x="435" y="312"/>
                    </a:lnTo>
                    <a:lnTo>
                      <a:pt x="442" y="310"/>
                    </a:lnTo>
                    <a:lnTo>
                      <a:pt x="445" y="304"/>
                    </a:lnTo>
                    <a:lnTo>
                      <a:pt x="446" y="305"/>
                    </a:lnTo>
                    <a:lnTo>
                      <a:pt x="450" y="308"/>
                    </a:lnTo>
                    <a:lnTo>
                      <a:pt x="450" y="310"/>
                    </a:lnTo>
                    <a:lnTo>
                      <a:pt x="455" y="315"/>
                    </a:lnTo>
                    <a:lnTo>
                      <a:pt x="463" y="322"/>
                    </a:lnTo>
                    <a:lnTo>
                      <a:pt x="465" y="325"/>
                    </a:lnTo>
                    <a:lnTo>
                      <a:pt x="479" y="328"/>
                    </a:lnTo>
                    <a:lnTo>
                      <a:pt x="488" y="332"/>
                    </a:lnTo>
                    <a:lnTo>
                      <a:pt x="495" y="332"/>
                    </a:lnTo>
                    <a:lnTo>
                      <a:pt x="525" y="322"/>
                    </a:lnTo>
                    <a:lnTo>
                      <a:pt x="526" y="322"/>
                    </a:lnTo>
                    <a:lnTo>
                      <a:pt x="526" y="321"/>
                    </a:lnTo>
                    <a:lnTo>
                      <a:pt x="541" y="289"/>
                    </a:lnTo>
                    <a:lnTo>
                      <a:pt x="544" y="286"/>
                    </a:lnTo>
                    <a:lnTo>
                      <a:pt x="554" y="273"/>
                    </a:lnTo>
                    <a:lnTo>
                      <a:pt x="561" y="266"/>
                    </a:lnTo>
                    <a:lnTo>
                      <a:pt x="567" y="251"/>
                    </a:lnTo>
                    <a:lnTo>
                      <a:pt x="568" y="243"/>
                    </a:lnTo>
                    <a:lnTo>
                      <a:pt x="568" y="238"/>
                    </a:lnTo>
                    <a:lnTo>
                      <a:pt x="575" y="238"/>
                    </a:lnTo>
                    <a:lnTo>
                      <a:pt x="585" y="240"/>
                    </a:lnTo>
                    <a:lnTo>
                      <a:pt x="597" y="240"/>
                    </a:lnTo>
                    <a:lnTo>
                      <a:pt x="600" y="238"/>
                    </a:lnTo>
                    <a:lnTo>
                      <a:pt x="599" y="202"/>
                    </a:lnTo>
                    <a:lnTo>
                      <a:pt x="607" y="194"/>
                    </a:lnTo>
                    <a:lnTo>
                      <a:pt x="607" y="188"/>
                    </a:lnTo>
                    <a:lnTo>
                      <a:pt x="604" y="185"/>
                    </a:lnTo>
                    <a:lnTo>
                      <a:pt x="604" y="177"/>
                    </a:lnTo>
                    <a:lnTo>
                      <a:pt x="610" y="155"/>
                    </a:lnTo>
                    <a:lnTo>
                      <a:pt x="611" y="145"/>
                    </a:lnTo>
                    <a:lnTo>
                      <a:pt x="611" y="138"/>
                    </a:lnTo>
                    <a:lnTo>
                      <a:pt x="610" y="127"/>
                    </a:lnTo>
                    <a:lnTo>
                      <a:pt x="610" y="124"/>
                    </a:lnTo>
                    <a:lnTo>
                      <a:pt x="608" y="123"/>
                    </a:lnTo>
                    <a:lnTo>
                      <a:pt x="608" y="118"/>
                    </a:lnTo>
                    <a:lnTo>
                      <a:pt x="606" y="116"/>
                    </a:lnTo>
                    <a:lnTo>
                      <a:pt x="606" y="113"/>
                    </a:lnTo>
                    <a:lnTo>
                      <a:pt x="608" y="107"/>
                    </a:lnTo>
                    <a:lnTo>
                      <a:pt x="608" y="101"/>
                    </a:lnTo>
                    <a:lnTo>
                      <a:pt x="610" y="100"/>
                    </a:lnTo>
                    <a:lnTo>
                      <a:pt x="618" y="86"/>
                    </a:lnTo>
                    <a:lnTo>
                      <a:pt x="618" y="85"/>
                    </a:lnTo>
                    <a:lnTo>
                      <a:pt x="624" y="81"/>
                    </a:lnTo>
                    <a:lnTo>
                      <a:pt x="627" y="82"/>
                    </a:lnTo>
                    <a:lnTo>
                      <a:pt x="632" y="84"/>
                    </a:lnTo>
                    <a:lnTo>
                      <a:pt x="639" y="81"/>
                    </a:lnTo>
                    <a:lnTo>
                      <a:pt x="647" y="72"/>
                    </a:lnTo>
                    <a:lnTo>
                      <a:pt x="650" y="60"/>
                    </a:lnTo>
                    <a:lnTo>
                      <a:pt x="660" y="33"/>
                    </a:lnTo>
                    <a:lnTo>
                      <a:pt x="670" y="17"/>
                    </a:lnTo>
                    <a:lnTo>
                      <a:pt x="671" y="12"/>
                    </a:lnTo>
                    <a:lnTo>
                      <a:pt x="667" y="10"/>
                    </a:lnTo>
                    <a:lnTo>
                      <a:pt x="663" y="8"/>
                    </a:lnTo>
                    <a:lnTo>
                      <a:pt x="645" y="0"/>
                    </a:lnTo>
                    <a:lnTo>
                      <a:pt x="620" y="0"/>
                    </a:lnTo>
                    <a:lnTo>
                      <a:pt x="615" y="3"/>
                    </a:lnTo>
                    <a:lnTo>
                      <a:pt x="614" y="7"/>
                    </a:lnTo>
                    <a:lnTo>
                      <a:pt x="610" y="11"/>
                    </a:lnTo>
                    <a:lnTo>
                      <a:pt x="606" y="12"/>
                    </a:lnTo>
                    <a:lnTo>
                      <a:pt x="603" y="12"/>
                    </a:lnTo>
                    <a:lnTo>
                      <a:pt x="599" y="8"/>
                    </a:lnTo>
                    <a:lnTo>
                      <a:pt x="594" y="5"/>
                    </a:lnTo>
                    <a:lnTo>
                      <a:pt x="594" y="4"/>
                    </a:lnTo>
                    <a:lnTo>
                      <a:pt x="592" y="4"/>
                    </a:lnTo>
                    <a:lnTo>
                      <a:pt x="580" y="5"/>
                    </a:lnTo>
                    <a:lnTo>
                      <a:pt x="565" y="14"/>
                    </a:lnTo>
                    <a:lnTo>
                      <a:pt x="567" y="32"/>
                    </a:lnTo>
                    <a:lnTo>
                      <a:pt x="567" y="34"/>
                    </a:lnTo>
                    <a:lnTo>
                      <a:pt x="565" y="37"/>
                    </a:lnTo>
                    <a:lnTo>
                      <a:pt x="564" y="44"/>
                    </a:lnTo>
                    <a:lnTo>
                      <a:pt x="564" y="53"/>
                    </a:lnTo>
                    <a:lnTo>
                      <a:pt x="562" y="61"/>
                    </a:lnTo>
                    <a:lnTo>
                      <a:pt x="562" y="63"/>
                    </a:lnTo>
                    <a:lnTo>
                      <a:pt x="560" y="64"/>
                    </a:lnTo>
                    <a:lnTo>
                      <a:pt x="558" y="64"/>
                    </a:lnTo>
                    <a:lnTo>
                      <a:pt x="557" y="60"/>
                    </a:lnTo>
                    <a:lnTo>
                      <a:pt x="557" y="58"/>
                    </a:lnTo>
                    <a:lnTo>
                      <a:pt x="554" y="47"/>
                    </a:lnTo>
                    <a:lnTo>
                      <a:pt x="541" y="49"/>
                    </a:lnTo>
                    <a:lnTo>
                      <a:pt x="541" y="78"/>
                    </a:lnTo>
                    <a:lnTo>
                      <a:pt x="544" y="84"/>
                    </a:lnTo>
                    <a:lnTo>
                      <a:pt x="546" y="84"/>
                    </a:lnTo>
                    <a:lnTo>
                      <a:pt x="546" y="85"/>
                    </a:lnTo>
                    <a:lnTo>
                      <a:pt x="544" y="86"/>
                    </a:lnTo>
                    <a:lnTo>
                      <a:pt x="543" y="89"/>
                    </a:lnTo>
                    <a:lnTo>
                      <a:pt x="539" y="88"/>
                    </a:lnTo>
                    <a:lnTo>
                      <a:pt x="537" y="86"/>
                    </a:lnTo>
                    <a:lnTo>
                      <a:pt x="532" y="77"/>
                    </a:lnTo>
                    <a:lnTo>
                      <a:pt x="530" y="77"/>
                    </a:lnTo>
                    <a:lnTo>
                      <a:pt x="520" y="82"/>
                    </a:lnTo>
                    <a:lnTo>
                      <a:pt x="513" y="89"/>
                    </a:lnTo>
                    <a:lnTo>
                      <a:pt x="513" y="96"/>
                    </a:lnTo>
                    <a:lnTo>
                      <a:pt x="510" y="97"/>
                    </a:lnTo>
                    <a:lnTo>
                      <a:pt x="509" y="97"/>
                    </a:lnTo>
                    <a:lnTo>
                      <a:pt x="502" y="89"/>
                    </a:lnTo>
                    <a:lnTo>
                      <a:pt x="501" y="85"/>
                    </a:lnTo>
                    <a:lnTo>
                      <a:pt x="501" y="72"/>
                    </a:lnTo>
                    <a:lnTo>
                      <a:pt x="502" y="68"/>
                    </a:lnTo>
                    <a:lnTo>
                      <a:pt x="502" y="61"/>
                    </a:lnTo>
                    <a:lnTo>
                      <a:pt x="501" y="54"/>
                    </a:lnTo>
                    <a:lnTo>
                      <a:pt x="498" y="51"/>
                    </a:lnTo>
                    <a:lnTo>
                      <a:pt x="495" y="53"/>
                    </a:lnTo>
                    <a:lnTo>
                      <a:pt x="494" y="53"/>
                    </a:lnTo>
                    <a:lnTo>
                      <a:pt x="486" y="67"/>
                    </a:lnTo>
                    <a:lnTo>
                      <a:pt x="484" y="94"/>
                    </a:lnTo>
                    <a:lnTo>
                      <a:pt x="476" y="123"/>
                    </a:lnTo>
                    <a:lnTo>
                      <a:pt x="470" y="131"/>
                    </a:lnTo>
                    <a:lnTo>
                      <a:pt x="438" y="141"/>
                    </a:lnTo>
                    <a:lnTo>
                      <a:pt x="435" y="141"/>
                    </a:lnTo>
                    <a:lnTo>
                      <a:pt x="433" y="139"/>
                    </a:lnTo>
                    <a:lnTo>
                      <a:pt x="430" y="137"/>
                    </a:lnTo>
                    <a:lnTo>
                      <a:pt x="428" y="134"/>
                    </a:lnTo>
                    <a:lnTo>
                      <a:pt x="427" y="134"/>
                    </a:lnTo>
                    <a:lnTo>
                      <a:pt x="416" y="131"/>
                    </a:lnTo>
                    <a:lnTo>
                      <a:pt x="414" y="131"/>
                    </a:lnTo>
                    <a:lnTo>
                      <a:pt x="413" y="132"/>
                    </a:lnTo>
                    <a:lnTo>
                      <a:pt x="407" y="132"/>
                    </a:lnTo>
                    <a:lnTo>
                      <a:pt x="406" y="134"/>
                    </a:lnTo>
                    <a:lnTo>
                      <a:pt x="400" y="134"/>
                    </a:lnTo>
                    <a:lnTo>
                      <a:pt x="396" y="137"/>
                    </a:lnTo>
                    <a:lnTo>
                      <a:pt x="396" y="141"/>
                    </a:lnTo>
                    <a:lnTo>
                      <a:pt x="397" y="145"/>
                    </a:lnTo>
                    <a:lnTo>
                      <a:pt x="397" y="166"/>
                    </a:lnTo>
                    <a:lnTo>
                      <a:pt x="400" y="170"/>
                    </a:lnTo>
                    <a:lnTo>
                      <a:pt x="400" y="185"/>
                    </a:lnTo>
                    <a:lnTo>
                      <a:pt x="399" y="190"/>
                    </a:lnTo>
                    <a:lnTo>
                      <a:pt x="396" y="194"/>
                    </a:lnTo>
                    <a:lnTo>
                      <a:pt x="396" y="195"/>
                    </a:lnTo>
                    <a:lnTo>
                      <a:pt x="395" y="197"/>
                    </a:lnTo>
                    <a:lnTo>
                      <a:pt x="395" y="202"/>
                    </a:lnTo>
                    <a:lnTo>
                      <a:pt x="374" y="201"/>
                    </a:lnTo>
                    <a:lnTo>
                      <a:pt x="332" y="181"/>
                    </a:lnTo>
                    <a:lnTo>
                      <a:pt x="325" y="176"/>
                    </a:lnTo>
                    <a:lnTo>
                      <a:pt x="322" y="174"/>
                    </a:lnTo>
                    <a:lnTo>
                      <a:pt x="321" y="174"/>
                    </a:lnTo>
                    <a:lnTo>
                      <a:pt x="319" y="176"/>
                    </a:lnTo>
                    <a:lnTo>
                      <a:pt x="321" y="177"/>
                    </a:lnTo>
                    <a:lnTo>
                      <a:pt x="321" y="197"/>
                    </a:lnTo>
                    <a:lnTo>
                      <a:pt x="318" y="205"/>
                    </a:lnTo>
                    <a:lnTo>
                      <a:pt x="314" y="211"/>
                    </a:lnTo>
                    <a:lnTo>
                      <a:pt x="311" y="213"/>
                    </a:lnTo>
                    <a:lnTo>
                      <a:pt x="308" y="219"/>
                    </a:lnTo>
                    <a:lnTo>
                      <a:pt x="307" y="223"/>
                    </a:lnTo>
                    <a:lnTo>
                      <a:pt x="305" y="225"/>
                    </a:lnTo>
                    <a:lnTo>
                      <a:pt x="305" y="223"/>
                    </a:lnTo>
                    <a:lnTo>
                      <a:pt x="303" y="222"/>
                    </a:lnTo>
                    <a:lnTo>
                      <a:pt x="303" y="220"/>
                    </a:lnTo>
                    <a:lnTo>
                      <a:pt x="296" y="219"/>
                    </a:lnTo>
                    <a:lnTo>
                      <a:pt x="293" y="219"/>
                    </a:lnTo>
                    <a:lnTo>
                      <a:pt x="292" y="220"/>
                    </a:lnTo>
                    <a:lnTo>
                      <a:pt x="287" y="227"/>
                    </a:lnTo>
                    <a:lnTo>
                      <a:pt x="275" y="231"/>
                    </a:lnTo>
                    <a:lnTo>
                      <a:pt x="269" y="230"/>
                    </a:lnTo>
                    <a:lnTo>
                      <a:pt x="255" y="234"/>
                    </a:lnTo>
                    <a:lnTo>
                      <a:pt x="251" y="240"/>
                    </a:lnTo>
                    <a:lnTo>
                      <a:pt x="245" y="244"/>
                    </a:lnTo>
                    <a:lnTo>
                      <a:pt x="238" y="233"/>
                    </a:lnTo>
                    <a:lnTo>
                      <a:pt x="236" y="233"/>
                    </a:lnTo>
                    <a:lnTo>
                      <a:pt x="252" y="208"/>
                    </a:lnTo>
                    <a:lnTo>
                      <a:pt x="247" y="192"/>
                    </a:lnTo>
                    <a:lnTo>
                      <a:pt x="245" y="180"/>
                    </a:lnTo>
                    <a:lnTo>
                      <a:pt x="245" y="176"/>
                    </a:lnTo>
                    <a:lnTo>
                      <a:pt x="247" y="174"/>
                    </a:lnTo>
                    <a:lnTo>
                      <a:pt x="245" y="171"/>
                    </a:lnTo>
                    <a:lnTo>
                      <a:pt x="245" y="169"/>
                    </a:lnTo>
                    <a:lnTo>
                      <a:pt x="240" y="16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97" name="Freeform 1029">
                <a:extLst>
                  <a:ext uri="{FF2B5EF4-FFF2-40B4-BE49-F238E27FC236}">
                    <a16:creationId xmlns:a16="http://schemas.microsoft.com/office/drawing/2014/main" id="{78A0B662-9A33-7DD7-2679-24B53ADEA8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3" y="2867"/>
                <a:ext cx="96" cy="121"/>
              </a:xfrm>
              <a:custGeom>
                <a:avLst/>
                <a:gdLst>
                  <a:gd name="T0" fmla="*/ 140 w 384"/>
                  <a:gd name="T1" fmla="*/ 30 h 485"/>
                  <a:gd name="T2" fmla="*/ 111 w 384"/>
                  <a:gd name="T3" fmla="*/ 6 h 485"/>
                  <a:gd name="T4" fmla="*/ 88 w 384"/>
                  <a:gd name="T5" fmla="*/ 7 h 485"/>
                  <a:gd name="T6" fmla="*/ 94 w 384"/>
                  <a:gd name="T7" fmla="*/ 38 h 485"/>
                  <a:gd name="T8" fmla="*/ 102 w 384"/>
                  <a:gd name="T9" fmla="*/ 66 h 485"/>
                  <a:gd name="T10" fmla="*/ 112 w 384"/>
                  <a:gd name="T11" fmla="*/ 90 h 485"/>
                  <a:gd name="T12" fmla="*/ 111 w 384"/>
                  <a:gd name="T13" fmla="*/ 141 h 485"/>
                  <a:gd name="T14" fmla="*/ 84 w 384"/>
                  <a:gd name="T15" fmla="*/ 194 h 485"/>
                  <a:gd name="T16" fmla="*/ 64 w 384"/>
                  <a:gd name="T17" fmla="*/ 233 h 485"/>
                  <a:gd name="T18" fmla="*/ 66 w 384"/>
                  <a:gd name="T19" fmla="*/ 258 h 485"/>
                  <a:gd name="T20" fmla="*/ 28 w 384"/>
                  <a:gd name="T21" fmla="*/ 271 h 485"/>
                  <a:gd name="T22" fmla="*/ 20 w 384"/>
                  <a:gd name="T23" fmla="*/ 286 h 485"/>
                  <a:gd name="T24" fmla="*/ 13 w 384"/>
                  <a:gd name="T25" fmla="*/ 308 h 485"/>
                  <a:gd name="T26" fmla="*/ 4 w 384"/>
                  <a:gd name="T27" fmla="*/ 313 h 485"/>
                  <a:gd name="T28" fmla="*/ 18 w 384"/>
                  <a:gd name="T29" fmla="*/ 353 h 485"/>
                  <a:gd name="T30" fmla="*/ 20 w 384"/>
                  <a:gd name="T31" fmla="*/ 376 h 485"/>
                  <a:gd name="T32" fmla="*/ 7 w 384"/>
                  <a:gd name="T33" fmla="*/ 387 h 485"/>
                  <a:gd name="T34" fmla="*/ 1 w 384"/>
                  <a:gd name="T35" fmla="*/ 429 h 485"/>
                  <a:gd name="T36" fmla="*/ 13 w 384"/>
                  <a:gd name="T37" fmla="*/ 448 h 485"/>
                  <a:gd name="T38" fmla="*/ 23 w 384"/>
                  <a:gd name="T39" fmla="*/ 475 h 485"/>
                  <a:gd name="T40" fmla="*/ 41 w 384"/>
                  <a:gd name="T41" fmla="*/ 471 h 485"/>
                  <a:gd name="T42" fmla="*/ 46 w 384"/>
                  <a:gd name="T43" fmla="*/ 455 h 485"/>
                  <a:gd name="T44" fmla="*/ 56 w 384"/>
                  <a:gd name="T45" fmla="*/ 426 h 485"/>
                  <a:gd name="T46" fmla="*/ 101 w 384"/>
                  <a:gd name="T47" fmla="*/ 435 h 485"/>
                  <a:gd name="T48" fmla="*/ 109 w 384"/>
                  <a:gd name="T49" fmla="*/ 466 h 485"/>
                  <a:gd name="T50" fmla="*/ 116 w 384"/>
                  <a:gd name="T51" fmla="*/ 479 h 485"/>
                  <a:gd name="T52" fmla="*/ 133 w 384"/>
                  <a:gd name="T53" fmla="*/ 485 h 485"/>
                  <a:gd name="T54" fmla="*/ 144 w 384"/>
                  <a:gd name="T55" fmla="*/ 476 h 485"/>
                  <a:gd name="T56" fmla="*/ 187 w 384"/>
                  <a:gd name="T57" fmla="*/ 464 h 485"/>
                  <a:gd name="T58" fmla="*/ 200 w 384"/>
                  <a:gd name="T59" fmla="*/ 425 h 485"/>
                  <a:gd name="T60" fmla="*/ 247 w 384"/>
                  <a:gd name="T61" fmla="*/ 423 h 485"/>
                  <a:gd name="T62" fmla="*/ 296 w 384"/>
                  <a:gd name="T63" fmla="*/ 422 h 485"/>
                  <a:gd name="T64" fmla="*/ 319 w 384"/>
                  <a:gd name="T65" fmla="*/ 398 h 485"/>
                  <a:gd name="T66" fmla="*/ 319 w 384"/>
                  <a:gd name="T67" fmla="*/ 390 h 485"/>
                  <a:gd name="T68" fmla="*/ 306 w 384"/>
                  <a:gd name="T69" fmla="*/ 348 h 485"/>
                  <a:gd name="T70" fmla="*/ 286 w 384"/>
                  <a:gd name="T71" fmla="*/ 332 h 485"/>
                  <a:gd name="T72" fmla="*/ 263 w 384"/>
                  <a:gd name="T73" fmla="*/ 303 h 485"/>
                  <a:gd name="T74" fmla="*/ 293 w 384"/>
                  <a:gd name="T75" fmla="*/ 292 h 485"/>
                  <a:gd name="T76" fmla="*/ 310 w 384"/>
                  <a:gd name="T77" fmla="*/ 247 h 485"/>
                  <a:gd name="T78" fmla="*/ 316 w 384"/>
                  <a:gd name="T79" fmla="*/ 282 h 485"/>
                  <a:gd name="T80" fmla="*/ 330 w 384"/>
                  <a:gd name="T81" fmla="*/ 275 h 485"/>
                  <a:gd name="T82" fmla="*/ 360 w 384"/>
                  <a:gd name="T83" fmla="*/ 256 h 485"/>
                  <a:gd name="T84" fmla="*/ 377 w 384"/>
                  <a:gd name="T85" fmla="*/ 239 h 485"/>
                  <a:gd name="T86" fmla="*/ 380 w 384"/>
                  <a:gd name="T87" fmla="*/ 217 h 485"/>
                  <a:gd name="T88" fmla="*/ 362 w 384"/>
                  <a:gd name="T89" fmla="*/ 221 h 485"/>
                  <a:gd name="T90" fmla="*/ 337 w 384"/>
                  <a:gd name="T91" fmla="*/ 218 h 485"/>
                  <a:gd name="T92" fmla="*/ 330 w 384"/>
                  <a:gd name="T93" fmla="*/ 190 h 485"/>
                  <a:gd name="T94" fmla="*/ 359 w 384"/>
                  <a:gd name="T95" fmla="*/ 147 h 485"/>
                  <a:gd name="T96" fmla="*/ 346 w 384"/>
                  <a:gd name="T97" fmla="*/ 128 h 485"/>
                  <a:gd name="T98" fmla="*/ 323 w 384"/>
                  <a:gd name="T99" fmla="*/ 133 h 485"/>
                  <a:gd name="T100" fmla="*/ 310 w 384"/>
                  <a:gd name="T101" fmla="*/ 127 h 485"/>
                  <a:gd name="T102" fmla="*/ 298 w 384"/>
                  <a:gd name="T103" fmla="*/ 110 h 485"/>
                  <a:gd name="T104" fmla="*/ 263 w 384"/>
                  <a:gd name="T105" fmla="*/ 101 h 485"/>
                  <a:gd name="T106" fmla="*/ 245 w 384"/>
                  <a:gd name="T107" fmla="*/ 95 h 485"/>
                  <a:gd name="T108" fmla="*/ 203 w 384"/>
                  <a:gd name="T109" fmla="*/ 136 h 485"/>
                  <a:gd name="T110" fmla="*/ 172 w 384"/>
                  <a:gd name="T111" fmla="*/ 119 h 485"/>
                  <a:gd name="T112" fmla="*/ 148 w 384"/>
                  <a:gd name="T113" fmla="*/ 105 h 4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384" h="485">
                    <a:moveTo>
                      <a:pt x="154" y="37"/>
                    </a:moveTo>
                    <a:lnTo>
                      <a:pt x="152" y="38"/>
                    </a:lnTo>
                    <a:lnTo>
                      <a:pt x="147" y="35"/>
                    </a:lnTo>
                    <a:lnTo>
                      <a:pt x="141" y="30"/>
                    </a:lnTo>
                    <a:lnTo>
                      <a:pt x="140" y="30"/>
                    </a:lnTo>
                    <a:lnTo>
                      <a:pt x="144" y="10"/>
                    </a:lnTo>
                    <a:lnTo>
                      <a:pt x="140" y="10"/>
                    </a:lnTo>
                    <a:lnTo>
                      <a:pt x="113" y="7"/>
                    </a:lnTo>
                    <a:lnTo>
                      <a:pt x="112" y="6"/>
                    </a:lnTo>
                    <a:lnTo>
                      <a:pt x="111" y="6"/>
                    </a:lnTo>
                    <a:lnTo>
                      <a:pt x="106" y="3"/>
                    </a:lnTo>
                    <a:lnTo>
                      <a:pt x="105" y="0"/>
                    </a:lnTo>
                    <a:lnTo>
                      <a:pt x="94" y="4"/>
                    </a:lnTo>
                    <a:lnTo>
                      <a:pt x="90" y="7"/>
                    </a:lnTo>
                    <a:lnTo>
                      <a:pt x="88" y="7"/>
                    </a:lnTo>
                    <a:lnTo>
                      <a:pt x="88" y="28"/>
                    </a:lnTo>
                    <a:lnTo>
                      <a:pt x="90" y="32"/>
                    </a:lnTo>
                    <a:lnTo>
                      <a:pt x="91" y="34"/>
                    </a:lnTo>
                    <a:lnTo>
                      <a:pt x="92" y="37"/>
                    </a:lnTo>
                    <a:lnTo>
                      <a:pt x="94" y="38"/>
                    </a:lnTo>
                    <a:lnTo>
                      <a:pt x="94" y="39"/>
                    </a:lnTo>
                    <a:lnTo>
                      <a:pt x="98" y="46"/>
                    </a:lnTo>
                    <a:lnTo>
                      <a:pt x="101" y="52"/>
                    </a:lnTo>
                    <a:lnTo>
                      <a:pt x="101" y="56"/>
                    </a:lnTo>
                    <a:lnTo>
                      <a:pt x="102" y="66"/>
                    </a:lnTo>
                    <a:lnTo>
                      <a:pt x="102" y="68"/>
                    </a:lnTo>
                    <a:lnTo>
                      <a:pt x="106" y="75"/>
                    </a:lnTo>
                    <a:lnTo>
                      <a:pt x="108" y="80"/>
                    </a:lnTo>
                    <a:lnTo>
                      <a:pt x="111" y="85"/>
                    </a:lnTo>
                    <a:lnTo>
                      <a:pt x="112" y="90"/>
                    </a:lnTo>
                    <a:lnTo>
                      <a:pt x="112" y="97"/>
                    </a:lnTo>
                    <a:lnTo>
                      <a:pt x="109" y="97"/>
                    </a:lnTo>
                    <a:lnTo>
                      <a:pt x="111" y="101"/>
                    </a:lnTo>
                    <a:lnTo>
                      <a:pt x="109" y="112"/>
                    </a:lnTo>
                    <a:lnTo>
                      <a:pt x="111" y="141"/>
                    </a:lnTo>
                    <a:lnTo>
                      <a:pt x="104" y="162"/>
                    </a:lnTo>
                    <a:lnTo>
                      <a:pt x="87" y="181"/>
                    </a:lnTo>
                    <a:lnTo>
                      <a:pt x="85" y="184"/>
                    </a:lnTo>
                    <a:lnTo>
                      <a:pt x="85" y="191"/>
                    </a:lnTo>
                    <a:lnTo>
                      <a:pt x="84" y="194"/>
                    </a:lnTo>
                    <a:lnTo>
                      <a:pt x="83" y="194"/>
                    </a:lnTo>
                    <a:lnTo>
                      <a:pt x="78" y="205"/>
                    </a:lnTo>
                    <a:lnTo>
                      <a:pt x="74" y="212"/>
                    </a:lnTo>
                    <a:lnTo>
                      <a:pt x="73" y="214"/>
                    </a:lnTo>
                    <a:lnTo>
                      <a:pt x="64" y="233"/>
                    </a:lnTo>
                    <a:lnTo>
                      <a:pt x="64" y="235"/>
                    </a:lnTo>
                    <a:lnTo>
                      <a:pt x="67" y="236"/>
                    </a:lnTo>
                    <a:lnTo>
                      <a:pt x="68" y="238"/>
                    </a:lnTo>
                    <a:lnTo>
                      <a:pt x="68" y="239"/>
                    </a:lnTo>
                    <a:lnTo>
                      <a:pt x="66" y="258"/>
                    </a:lnTo>
                    <a:lnTo>
                      <a:pt x="66" y="260"/>
                    </a:lnTo>
                    <a:lnTo>
                      <a:pt x="53" y="264"/>
                    </a:lnTo>
                    <a:lnTo>
                      <a:pt x="53" y="265"/>
                    </a:lnTo>
                    <a:lnTo>
                      <a:pt x="30" y="271"/>
                    </a:lnTo>
                    <a:lnTo>
                      <a:pt x="28" y="271"/>
                    </a:lnTo>
                    <a:lnTo>
                      <a:pt x="27" y="272"/>
                    </a:lnTo>
                    <a:lnTo>
                      <a:pt x="25" y="272"/>
                    </a:lnTo>
                    <a:lnTo>
                      <a:pt x="21" y="282"/>
                    </a:lnTo>
                    <a:lnTo>
                      <a:pt x="20" y="284"/>
                    </a:lnTo>
                    <a:lnTo>
                      <a:pt x="20" y="286"/>
                    </a:lnTo>
                    <a:lnTo>
                      <a:pt x="21" y="296"/>
                    </a:lnTo>
                    <a:lnTo>
                      <a:pt x="23" y="299"/>
                    </a:lnTo>
                    <a:lnTo>
                      <a:pt x="18" y="313"/>
                    </a:lnTo>
                    <a:lnTo>
                      <a:pt x="17" y="313"/>
                    </a:lnTo>
                    <a:lnTo>
                      <a:pt x="13" y="308"/>
                    </a:lnTo>
                    <a:lnTo>
                      <a:pt x="8" y="306"/>
                    </a:lnTo>
                    <a:lnTo>
                      <a:pt x="7" y="306"/>
                    </a:lnTo>
                    <a:lnTo>
                      <a:pt x="7" y="308"/>
                    </a:lnTo>
                    <a:lnTo>
                      <a:pt x="6" y="310"/>
                    </a:lnTo>
                    <a:lnTo>
                      <a:pt x="4" y="313"/>
                    </a:lnTo>
                    <a:lnTo>
                      <a:pt x="4" y="338"/>
                    </a:lnTo>
                    <a:lnTo>
                      <a:pt x="6" y="344"/>
                    </a:lnTo>
                    <a:lnTo>
                      <a:pt x="7" y="344"/>
                    </a:lnTo>
                    <a:lnTo>
                      <a:pt x="15" y="349"/>
                    </a:lnTo>
                    <a:lnTo>
                      <a:pt x="18" y="353"/>
                    </a:lnTo>
                    <a:lnTo>
                      <a:pt x="18" y="355"/>
                    </a:lnTo>
                    <a:lnTo>
                      <a:pt x="21" y="356"/>
                    </a:lnTo>
                    <a:lnTo>
                      <a:pt x="23" y="358"/>
                    </a:lnTo>
                    <a:lnTo>
                      <a:pt x="24" y="363"/>
                    </a:lnTo>
                    <a:lnTo>
                      <a:pt x="20" y="376"/>
                    </a:lnTo>
                    <a:lnTo>
                      <a:pt x="18" y="376"/>
                    </a:lnTo>
                    <a:lnTo>
                      <a:pt x="18" y="377"/>
                    </a:lnTo>
                    <a:lnTo>
                      <a:pt x="15" y="380"/>
                    </a:lnTo>
                    <a:lnTo>
                      <a:pt x="14" y="380"/>
                    </a:lnTo>
                    <a:lnTo>
                      <a:pt x="7" y="387"/>
                    </a:lnTo>
                    <a:lnTo>
                      <a:pt x="6" y="390"/>
                    </a:lnTo>
                    <a:lnTo>
                      <a:pt x="6" y="392"/>
                    </a:lnTo>
                    <a:lnTo>
                      <a:pt x="0" y="409"/>
                    </a:lnTo>
                    <a:lnTo>
                      <a:pt x="0" y="426"/>
                    </a:lnTo>
                    <a:lnTo>
                      <a:pt x="1" y="429"/>
                    </a:lnTo>
                    <a:lnTo>
                      <a:pt x="1" y="432"/>
                    </a:lnTo>
                    <a:lnTo>
                      <a:pt x="3" y="435"/>
                    </a:lnTo>
                    <a:lnTo>
                      <a:pt x="6" y="437"/>
                    </a:lnTo>
                    <a:lnTo>
                      <a:pt x="10" y="445"/>
                    </a:lnTo>
                    <a:lnTo>
                      <a:pt x="13" y="448"/>
                    </a:lnTo>
                    <a:lnTo>
                      <a:pt x="15" y="452"/>
                    </a:lnTo>
                    <a:lnTo>
                      <a:pt x="15" y="454"/>
                    </a:lnTo>
                    <a:lnTo>
                      <a:pt x="17" y="457"/>
                    </a:lnTo>
                    <a:lnTo>
                      <a:pt x="17" y="475"/>
                    </a:lnTo>
                    <a:lnTo>
                      <a:pt x="23" y="475"/>
                    </a:lnTo>
                    <a:lnTo>
                      <a:pt x="23" y="473"/>
                    </a:lnTo>
                    <a:lnTo>
                      <a:pt x="24" y="473"/>
                    </a:lnTo>
                    <a:lnTo>
                      <a:pt x="27" y="472"/>
                    </a:lnTo>
                    <a:lnTo>
                      <a:pt x="37" y="472"/>
                    </a:lnTo>
                    <a:lnTo>
                      <a:pt x="41" y="471"/>
                    </a:lnTo>
                    <a:lnTo>
                      <a:pt x="46" y="471"/>
                    </a:lnTo>
                    <a:lnTo>
                      <a:pt x="46" y="469"/>
                    </a:lnTo>
                    <a:lnTo>
                      <a:pt x="49" y="464"/>
                    </a:lnTo>
                    <a:lnTo>
                      <a:pt x="49" y="459"/>
                    </a:lnTo>
                    <a:lnTo>
                      <a:pt x="46" y="455"/>
                    </a:lnTo>
                    <a:lnTo>
                      <a:pt x="45" y="448"/>
                    </a:lnTo>
                    <a:lnTo>
                      <a:pt x="45" y="433"/>
                    </a:lnTo>
                    <a:lnTo>
                      <a:pt x="46" y="430"/>
                    </a:lnTo>
                    <a:lnTo>
                      <a:pt x="51" y="428"/>
                    </a:lnTo>
                    <a:lnTo>
                      <a:pt x="56" y="426"/>
                    </a:lnTo>
                    <a:lnTo>
                      <a:pt x="68" y="428"/>
                    </a:lnTo>
                    <a:lnTo>
                      <a:pt x="78" y="433"/>
                    </a:lnTo>
                    <a:lnTo>
                      <a:pt x="90" y="436"/>
                    </a:lnTo>
                    <a:lnTo>
                      <a:pt x="99" y="435"/>
                    </a:lnTo>
                    <a:lnTo>
                      <a:pt x="101" y="435"/>
                    </a:lnTo>
                    <a:lnTo>
                      <a:pt x="101" y="436"/>
                    </a:lnTo>
                    <a:lnTo>
                      <a:pt x="105" y="440"/>
                    </a:lnTo>
                    <a:lnTo>
                      <a:pt x="108" y="443"/>
                    </a:lnTo>
                    <a:lnTo>
                      <a:pt x="109" y="443"/>
                    </a:lnTo>
                    <a:lnTo>
                      <a:pt x="109" y="466"/>
                    </a:lnTo>
                    <a:lnTo>
                      <a:pt x="112" y="475"/>
                    </a:lnTo>
                    <a:lnTo>
                      <a:pt x="113" y="476"/>
                    </a:lnTo>
                    <a:lnTo>
                      <a:pt x="113" y="478"/>
                    </a:lnTo>
                    <a:lnTo>
                      <a:pt x="115" y="478"/>
                    </a:lnTo>
                    <a:lnTo>
                      <a:pt x="116" y="479"/>
                    </a:lnTo>
                    <a:lnTo>
                      <a:pt x="118" y="482"/>
                    </a:lnTo>
                    <a:lnTo>
                      <a:pt x="119" y="483"/>
                    </a:lnTo>
                    <a:lnTo>
                      <a:pt x="120" y="483"/>
                    </a:lnTo>
                    <a:lnTo>
                      <a:pt x="127" y="485"/>
                    </a:lnTo>
                    <a:lnTo>
                      <a:pt x="133" y="485"/>
                    </a:lnTo>
                    <a:lnTo>
                      <a:pt x="138" y="479"/>
                    </a:lnTo>
                    <a:lnTo>
                      <a:pt x="140" y="476"/>
                    </a:lnTo>
                    <a:lnTo>
                      <a:pt x="141" y="476"/>
                    </a:lnTo>
                    <a:lnTo>
                      <a:pt x="144" y="478"/>
                    </a:lnTo>
                    <a:lnTo>
                      <a:pt x="144" y="476"/>
                    </a:lnTo>
                    <a:lnTo>
                      <a:pt x="145" y="473"/>
                    </a:lnTo>
                    <a:lnTo>
                      <a:pt x="148" y="471"/>
                    </a:lnTo>
                    <a:lnTo>
                      <a:pt x="165" y="466"/>
                    </a:lnTo>
                    <a:lnTo>
                      <a:pt x="182" y="465"/>
                    </a:lnTo>
                    <a:lnTo>
                      <a:pt x="187" y="464"/>
                    </a:lnTo>
                    <a:lnTo>
                      <a:pt x="194" y="465"/>
                    </a:lnTo>
                    <a:lnTo>
                      <a:pt x="197" y="465"/>
                    </a:lnTo>
                    <a:lnTo>
                      <a:pt x="195" y="432"/>
                    </a:lnTo>
                    <a:lnTo>
                      <a:pt x="197" y="425"/>
                    </a:lnTo>
                    <a:lnTo>
                      <a:pt x="200" y="425"/>
                    </a:lnTo>
                    <a:lnTo>
                      <a:pt x="231" y="432"/>
                    </a:lnTo>
                    <a:lnTo>
                      <a:pt x="245" y="432"/>
                    </a:lnTo>
                    <a:lnTo>
                      <a:pt x="245" y="430"/>
                    </a:lnTo>
                    <a:lnTo>
                      <a:pt x="247" y="428"/>
                    </a:lnTo>
                    <a:lnTo>
                      <a:pt x="247" y="423"/>
                    </a:lnTo>
                    <a:lnTo>
                      <a:pt x="258" y="413"/>
                    </a:lnTo>
                    <a:lnTo>
                      <a:pt x="274" y="406"/>
                    </a:lnTo>
                    <a:lnTo>
                      <a:pt x="275" y="405"/>
                    </a:lnTo>
                    <a:lnTo>
                      <a:pt x="279" y="409"/>
                    </a:lnTo>
                    <a:lnTo>
                      <a:pt x="296" y="422"/>
                    </a:lnTo>
                    <a:lnTo>
                      <a:pt x="299" y="423"/>
                    </a:lnTo>
                    <a:lnTo>
                      <a:pt x="302" y="423"/>
                    </a:lnTo>
                    <a:lnTo>
                      <a:pt x="321" y="408"/>
                    </a:lnTo>
                    <a:lnTo>
                      <a:pt x="321" y="399"/>
                    </a:lnTo>
                    <a:lnTo>
                      <a:pt x="319" y="398"/>
                    </a:lnTo>
                    <a:lnTo>
                      <a:pt x="319" y="397"/>
                    </a:lnTo>
                    <a:lnTo>
                      <a:pt x="317" y="397"/>
                    </a:lnTo>
                    <a:lnTo>
                      <a:pt x="317" y="395"/>
                    </a:lnTo>
                    <a:lnTo>
                      <a:pt x="319" y="394"/>
                    </a:lnTo>
                    <a:lnTo>
                      <a:pt x="319" y="390"/>
                    </a:lnTo>
                    <a:lnTo>
                      <a:pt x="317" y="385"/>
                    </a:lnTo>
                    <a:lnTo>
                      <a:pt x="315" y="368"/>
                    </a:lnTo>
                    <a:lnTo>
                      <a:pt x="312" y="363"/>
                    </a:lnTo>
                    <a:lnTo>
                      <a:pt x="306" y="351"/>
                    </a:lnTo>
                    <a:lnTo>
                      <a:pt x="306" y="348"/>
                    </a:lnTo>
                    <a:lnTo>
                      <a:pt x="305" y="345"/>
                    </a:lnTo>
                    <a:lnTo>
                      <a:pt x="303" y="341"/>
                    </a:lnTo>
                    <a:lnTo>
                      <a:pt x="300" y="337"/>
                    </a:lnTo>
                    <a:lnTo>
                      <a:pt x="293" y="335"/>
                    </a:lnTo>
                    <a:lnTo>
                      <a:pt x="286" y="332"/>
                    </a:lnTo>
                    <a:lnTo>
                      <a:pt x="256" y="330"/>
                    </a:lnTo>
                    <a:lnTo>
                      <a:pt x="250" y="328"/>
                    </a:lnTo>
                    <a:lnTo>
                      <a:pt x="250" y="321"/>
                    </a:lnTo>
                    <a:lnTo>
                      <a:pt x="260" y="303"/>
                    </a:lnTo>
                    <a:lnTo>
                      <a:pt x="263" y="303"/>
                    </a:lnTo>
                    <a:lnTo>
                      <a:pt x="264" y="302"/>
                    </a:lnTo>
                    <a:lnTo>
                      <a:pt x="267" y="300"/>
                    </a:lnTo>
                    <a:lnTo>
                      <a:pt x="284" y="296"/>
                    </a:lnTo>
                    <a:lnTo>
                      <a:pt x="289" y="293"/>
                    </a:lnTo>
                    <a:lnTo>
                      <a:pt x="293" y="292"/>
                    </a:lnTo>
                    <a:lnTo>
                      <a:pt x="293" y="260"/>
                    </a:lnTo>
                    <a:lnTo>
                      <a:pt x="296" y="253"/>
                    </a:lnTo>
                    <a:lnTo>
                      <a:pt x="296" y="251"/>
                    </a:lnTo>
                    <a:lnTo>
                      <a:pt x="299" y="251"/>
                    </a:lnTo>
                    <a:lnTo>
                      <a:pt x="310" y="247"/>
                    </a:lnTo>
                    <a:lnTo>
                      <a:pt x="313" y="247"/>
                    </a:lnTo>
                    <a:lnTo>
                      <a:pt x="312" y="253"/>
                    </a:lnTo>
                    <a:lnTo>
                      <a:pt x="313" y="278"/>
                    </a:lnTo>
                    <a:lnTo>
                      <a:pt x="315" y="279"/>
                    </a:lnTo>
                    <a:lnTo>
                      <a:pt x="316" y="282"/>
                    </a:lnTo>
                    <a:lnTo>
                      <a:pt x="319" y="282"/>
                    </a:lnTo>
                    <a:lnTo>
                      <a:pt x="321" y="279"/>
                    </a:lnTo>
                    <a:lnTo>
                      <a:pt x="321" y="278"/>
                    </a:lnTo>
                    <a:lnTo>
                      <a:pt x="325" y="278"/>
                    </a:lnTo>
                    <a:lnTo>
                      <a:pt x="330" y="275"/>
                    </a:lnTo>
                    <a:lnTo>
                      <a:pt x="351" y="271"/>
                    </a:lnTo>
                    <a:lnTo>
                      <a:pt x="358" y="265"/>
                    </a:lnTo>
                    <a:lnTo>
                      <a:pt x="362" y="264"/>
                    </a:lnTo>
                    <a:lnTo>
                      <a:pt x="362" y="263"/>
                    </a:lnTo>
                    <a:lnTo>
                      <a:pt x="360" y="256"/>
                    </a:lnTo>
                    <a:lnTo>
                      <a:pt x="356" y="246"/>
                    </a:lnTo>
                    <a:lnTo>
                      <a:pt x="356" y="243"/>
                    </a:lnTo>
                    <a:lnTo>
                      <a:pt x="370" y="243"/>
                    </a:lnTo>
                    <a:lnTo>
                      <a:pt x="376" y="239"/>
                    </a:lnTo>
                    <a:lnTo>
                      <a:pt x="377" y="239"/>
                    </a:lnTo>
                    <a:lnTo>
                      <a:pt x="379" y="236"/>
                    </a:lnTo>
                    <a:lnTo>
                      <a:pt x="379" y="233"/>
                    </a:lnTo>
                    <a:lnTo>
                      <a:pt x="380" y="232"/>
                    </a:lnTo>
                    <a:lnTo>
                      <a:pt x="384" y="218"/>
                    </a:lnTo>
                    <a:lnTo>
                      <a:pt x="380" y="217"/>
                    </a:lnTo>
                    <a:lnTo>
                      <a:pt x="379" y="217"/>
                    </a:lnTo>
                    <a:lnTo>
                      <a:pt x="370" y="215"/>
                    </a:lnTo>
                    <a:lnTo>
                      <a:pt x="369" y="215"/>
                    </a:lnTo>
                    <a:lnTo>
                      <a:pt x="365" y="218"/>
                    </a:lnTo>
                    <a:lnTo>
                      <a:pt x="362" y="221"/>
                    </a:lnTo>
                    <a:lnTo>
                      <a:pt x="362" y="222"/>
                    </a:lnTo>
                    <a:lnTo>
                      <a:pt x="358" y="222"/>
                    </a:lnTo>
                    <a:lnTo>
                      <a:pt x="341" y="225"/>
                    </a:lnTo>
                    <a:lnTo>
                      <a:pt x="337" y="225"/>
                    </a:lnTo>
                    <a:lnTo>
                      <a:pt x="337" y="218"/>
                    </a:lnTo>
                    <a:lnTo>
                      <a:pt x="338" y="214"/>
                    </a:lnTo>
                    <a:lnTo>
                      <a:pt x="338" y="208"/>
                    </a:lnTo>
                    <a:lnTo>
                      <a:pt x="334" y="197"/>
                    </a:lnTo>
                    <a:lnTo>
                      <a:pt x="330" y="193"/>
                    </a:lnTo>
                    <a:lnTo>
                      <a:pt x="330" y="190"/>
                    </a:lnTo>
                    <a:lnTo>
                      <a:pt x="338" y="169"/>
                    </a:lnTo>
                    <a:lnTo>
                      <a:pt x="348" y="157"/>
                    </a:lnTo>
                    <a:lnTo>
                      <a:pt x="358" y="150"/>
                    </a:lnTo>
                    <a:lnTo>
                      <a:pt x="358" y="148"/>
                    </a:lnTo>
                    <a:lnTo>
                      <a:pt x="359" y="147"/>
                    </a:lnTo>
                    <a:lnTo>
                      <a:pt x="360" y="147"/>
                    </a:lnTo>
                    <a:lnTo>
                      <a:pt x="360" y="144"/>
                    </a:lnTo>
                    <a:lnTo>
                      <a:pt x="355" y="134"/>
                    </a:lnTo>
                    <a:lnTo>
                      <a:pt x="351" y="130"/>
                    </a:lnTo>
                    <a:lnTo>
                      <a:pt x="346" y="128"/>
                    </a:lnTo>
                    <a:lnTo>
                      <a:pt x="345" y="127"/>
                    </a:lnTo>
                    <a:lnTo>
                      <a:pt x="338" y="127"/>
                    </a:lnTo>
                    <a:lnTo>
                      <a:pt x="331" y="128"/>
                    </a:lnTo>
                    <a:lnTo>
                      <a:pt x="323" y="131"/>
                    </a:lnTo>
                    <a:lnTo>
                      <a:pt x="323" y="133"/>
                    </a:lnTo>
                    <a:lnTo>
                      <a:pt x="321" y="134"/>
                    </a:lnTo>
                    <a:lnTo>
                      <a:pt x="319" y="137"/>
                    </a:lnTo>
                    <a:lnTo>
                      <a:pt x="313" y="134"/>
                    </a:lnTo>
                    <a:lnTo>
                      <a:pt x="310" y="128"/>
                    </a:lnTo>
                    <a:lnTo>
                      <a:pt x="310" y="127"/>
                    </a:lnTo>
                    <a:lnTo>
                      <a:pt x="309" y="120"/>
                    </a:lnTo>
                    <a:lnTo>
                      <a:pt x="302" y="113"/>
                    </a:lnTo>
                    <a:lnTo>
                      <a:pt x="302" y="112"/>
                    </a:lnTo>
                    <a:lnTo>
                      <a:pt x="300" y="112"/>
                    </a:lnTo>
                    <a:lnTo>
                      <a:pt x="298" y="110"/>
                    </a:lnTo>
                    <a:lnTo>
                      <a:pt x="271" y="99"/>
                    </a:lnTo>
                    <a:lnTo>
                      <a:pt x="271" y="98"/>
                    </a:lnTo>
                    <a:lnTo>
                      <a:pt x="267" y="98"/>
                    </a:lnTo>
                    <a:lnTo>
                      <a:pt x="265" y="99"/>
                    </a:lnTo>
                    <a:lnTo>
                      <a:pt x="263" y="101"/>
                    </a:lnTo>
                    <a:lnTo>
                      <a:pt x="260" y="101"/>
                    </a:lnTo>
                    <a:lnTo>
                      <a:pt x="252" y="102"/>
                    </a:lnTo>
                    <a:lnTo>
                      <a:pt x="249" y="99"/>
                    </a:lnTo>
                    <a:lnTo>
                      <a:pt x="249" y="98"/>
                    </a:lnTo>
                    <a:lnTo>
                      <a:pt x="245" y="95"/>
                    </a:lnTo>
                    <a:lnTo>
                      <a:pt x="238" y="92"/>
                    </a:lnTo>
                    <a:lnTo>
                      <a:pt x="236" y="92"/>
                    </a:lnTo>
                    <a:lnTo>
                      <a:pt x="204" y="133"/>
                    </a:lnTo>
                    <a:lnTo>
                      <a:pt x="203" y="134"/>
                    </a:lnTo>
                    <a:lnTo>
                      <a:pt x="203" y="136"/>
                    </a:lnTo>
                    <a:lnTo>
                      <a:pt x="191" y="130"/>
                    </a:lnTo>
                    <a:lnTo>
                      <a:pt x="185" y="131"/>
                    </a:lnTo>
                    <a:lnTo>
                      <a:pt x="182" y="133"/>
                    </a:lnTo>
                    <a:lnTo>
                      <a:pt x="180" y="130"/>
                    </a:lnTo>
                    <a:lnTo>
                      <a:pt x="172" y="119"/>
                    </a:lnTo>
                    <a:lnTo>
                      <a:pt x="165" y="113"/>
                    </a:lnTo>
                    <a:lnTo>
                      <a:pt x="158" y="110"/>
                    </a:lnTo>
                    <a:lnTo>
                      <a:pt x="154" y="106"/>
                    </a:lnTo>
                    <a:lnTo>
                      <a:pt x="148" y="106"/>
                    </a:lnTo>
                    <a:lnTo>
                      <a:pt x="148" y="105"/>
                    </a:lnTo>
                    <a:lnTo>
                      <a:pt x="154" y="80"/>
                    </a:lnTo>
                    <a:lnTo>
                      <a:pt x="154" y="3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98" name="Freeform 1030">
                <a:extLst>
                  <a:ext uri="{FF2B5EF4-FFF2-40B4-BE49-F238E27FC236}">
                    <a16:creationId xmlns:a16="http://schemas.microsoft.com/office/drawing/2014/main" id="{484FF4E8-BF3D-B120-BB66-C58F9EE02A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4" y="2860"/>
                <a:ext cx="87" cy="125"/>
              </a:xfrm>
              <a:custGeom>
                <a:avLst/>
                <a:gdLst>
                  <a:gd name="T0" fmla="*/ 322 w 349"/>
                  <a:gd name="T1" fmla="*/ 30 h 501"/>
                  <a:gd name="T2" fmla="*/ 283 w 349"/>
                  <a:gd name="T3" fmla="*/ 36 h 501"/>
                  <a:gd name="T4" fmla="*/ 276 w 349"/>
                  <a:gd name="T5" fmla="*/ 42 h 501"/>
                  <a:gd name="T6" fmla="*/ 262 w 349"/>
                  <a:gd name="T7" fmla="*/ 14 h 501"/>
                  <a:gd name="T8" fmla="*/ 254 w 349"/>
                  <a:gd name="T9" fmla="*/ 1 h 501"/>
                  <a:gd name="T10" fmla="*/ 236 w 349"/>
                  <a:gd name="T11" fmla="*/ 14 h 501"/>
                  <a:gd name="T12" fmla="*/ 233 w 349"/>
                  <a:gd name="T13" fmla="*/ 46 h 501"/>
                  <a:gd name="T14" fmla="*/ 238 w 349"/>
                  <a:gd name="T15" fmla="*/ 72 h 501"/>
                  <a:gd name="T16" fmla="*/ 230 w 349"/>
                  <a:gd name="T17" fmla="*/ 88 h 501"/>
                  <a:gd name="T18" fmla="*/ 221 w 349"/>
                  <a:gd name="T19" fmla="*/ 116 h 501"/>
                  <a:gd name="T20" fmla="*/ 201 w 349"/>
                  <a:gd name="T21" fmla="*/ 120 h 501"/>
                  <a:gd name="T22" fmla="*/ 178 w 349"/>
                  <a:gd name="T23" fmla="*/ 139 h 501"/>
                  <a:gd name="T24" fmla="*/ 156 w 349"/>
                  <a:gd name="T25" fmla="*/ 155 h 501"/>
                  <a:gd name="T26" fmla="*/ 127 w 349"/>
                  <a:gd name="T27" fmla="*/ 163 h 501"/>
                  <a:gd name="T28" fmla="*/ 117 w 349"/>
                  <a:gd name="T29" fmla="*/ 169 h 501"/>
                  <a:gd name="T30" fmla="*/ 107 w 349"/>
                  <a:gd name="T31" fmla="*/ 191 h 501"/>
                  <a:gd name="T32" fmla="*/ 120 w 349"/>
                  <a:gd name="T33" fmla="*/ 198 h 501"/>
                  <a:gd name="T34" fmla="*/ 164 w 349"/>
                  <a:gd name="T35" fmla="*/ 239 h 501"/>
                  <a:gd name="T36" fmla="*/ 160 w 349"/>
                  <a:gd name="T37" fmla="*/ 258 h 501"/>
                  <a:gd name="T38" fmla="*/ 134 w 349"/>
                  <a:gd name="T39" fmla="*/ 283 h 501"/>
                  <a:gd name="T40" fmla="*/ 124 w 349"/>
                  <a:gd name="T41" fmla="*/ 286 h 501"/>
                  <a:gd name="T42" fmla="*/ 114 w 349"/>
                  <a:gd name="T43" fmla="*/ 280 h 501"/>
                  <a:gd name="T44" fmla="*/ 104 w 349"/>
                  <a:gd name="T45" fmla="*/ 297 h 501"/>
                  <a:gd name="T46" fmla="*/ 99 w 349"/>
                  <a:gd name="T47" fmla="*/ 324 h 501"/>
                  <a:gd name="T48" fmla="*/ 72 w 349"/>
                  <a:gd name="T49" fmla="*/ 331 h 501"/>
                  <a:gd name="T50" fmla="*/ 63 w 349"/>
                  <a:gd name="T51" fmla="*/ 359 h 501"/>
                  <a:gd name="T52" fmla="*/ 67 w 349"/>
                  <a:gd name="T53" fmla="*/ 368 h 501"/>
                  <a:gd name="T54" fmla="*/ 70 w 349"/>
                  <a:gd name="T55" fmla="*/ 385 h 501"/>
                  <a:gd name="T56" fmla="*/ 71 w 349"/>
                  <a:gd name="T57" fmla="*/ 409 h 501"/>
                  <a:gd name="T58" fmla="*/ 65 w 349"/>
                  <a:gd name="T59" fmla="*/ 437 h 501"/>
                  <a:gd name="T60" fmla="*/ 61 w 349"/>
                  <a:gd name="T61" fmla="*/ 445 h 501"/>
                  <a:gd name="T62" fmla="*/ 53 w 349"/>
                  <a:gd name="T63" fmla="*/ 442 h 501"/>
                  <a:gd name="T64" fmla="*/ 33 w 349"/>
                  <a:gd name="T65" fmla="*/ 428 h 501"/>
                  <a:gd name="T66" fmla="*/ 11 w 349"/>
                  <a:gd name="T67" fmla="*/ 449 h 501"/>
                  <a:gd name="T68" fmla="*/ 1 w 349"/>
                  <a:gd name="T69" fmla="*/ 459 h 501"/>
                  <a:gd name="T70" fmla="*/ 11 w 349"/>
                  <a:gd name="T71" fmla="*/ 468 h 501"/>
                  <a:gd name="T72" fmla="*/ 37 w 349"/>
                  <a:gd name="T73" fmla="*/ 486 h 501"/>
                  <a:gd name="T74" fmla="*/ 82 w 349"/>
                  <a:gd name="T75" fmla="*/ 500 h 501"/>
                  <a:gd name="T76" fmla="*/ 110 w 349"/>
                  <a:gd name="T77" fmla="*/ 486 h 501"/>
                  <a:gd name="T78" fmla="*/ 154 w 349"/>
                  <a:gd name="T79" fmla="*/ 498 h 501"/>
                  <a:gd name="T80" fmla="*/ 174 w 349"/>
                  <a:gd name="T81" fmla="*/ 481 h 501"/>
                  <a:gd name="T82" fmla="*/ 177 w 349"/>
                  <a:gd name="T83" fmla="*/ 428 h 501"/>
                  <a:gd name="T84" fmla="*/ 178 w 349"/>
                  <a:gd name="T85" fmla="*/ 423 h 501"/>
                  <a:gd name="T86" fmla="*/ 204 w 349"/>
                  <a:gd name="T87" fmla="*/ 417 h 501"/>
                  <a:gd name="T88" fmla="*/ 257 w 349"/>
                  <a:gd name="T89" fmla="*/ 405 h 501"/>
                  <a:gd name="T90" fmla="*/ 255 w 349"/>
                  <a:gd name="T91" fmla="*/ 384 h 501"/>
                  <a:gd name="T92" fmla="*/ 243 w 349"/>
                  <a:gd name="T93" fmla="*/ 373 h 501"/>
                  <a:gd name="T94" fmla="*/ 244 w 349"/>
                  <a:gd name="T95" fmla="*/ 337 h 501"/>
                  <a:gd name="T96" fmla="*/ 254 w 349"/>
                  <a:gd name="T97" fmla="*/ 342 h 501"/>
                  <a:gd name="T98" fmla="*/ 257 w 349"/>
                  <a:gd name="T99" fmla="*/ 315 h 501"/>
                  <a:gd name="T100" fmla="*/ 264 w 349"/>
                  <a:gd name="T101" fmla="*/ 301 h 501"/>
                  <a:gd name="T102" fmla="*/ 290 w 349"/>
                  <a:gd name="T103" fmla="*/ 293 h 501"/>
                  <a:gd name="T104" fmla="*/ 305 w 349"/>
                  <a:gd name="T105" fmla="*/ 267 h 501"/>
                  <a:gd name="T106" fmla="*/ 310 w 349"/>
                  <a:gd name="T107" fmla="*/ 243 h 501"/>
                  <a:gd name="T108" fmla="*/ 321 w 349"/>
                  <a:gd name="T109" fmla="*/ 223 h 501"/>
                  <a:gd name="T110" fmla="*/ 341 w 349"/>
                  <a:gd name="T111" fmla="*/ 191 h 501"/>
                  <a:gd name="T112" fmla="*/ 346 w 349"/>
                  <a:gd name="T113" fmla="*/ 126 h 501"/>
                  <a:gd name="T114" fmla="*/ 345 w 349"/>
                  <a:gd name="T115" fmla="*/ 109 h 501"/>
                  <a:gd name="T116" fmla="*/ 338 w 349"/>
                  <a:gd name="T117" fmla="*/ 85 h 501"/>
                  <a:gd name="T118" fmla="*/ 331 w 349"/>
                  <a:gd name="T119" fmla="*/ 67 h 501"/>
                  <a:gd name="T120" fmla="*/ 325 w 349"/>
                  <a:gd name="T121" fmla="*/ 57 h 5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49" h="501">
                    <a:moveTo>
                      <a:pt x="325" y="36"/>
                    </a:moveTo>
                    <a:lnTo>
                      <a:pt x="327" y="33"/>
                    </a:lnTo>
                    <a:lnTo>
                      <a:pt x="325" y="30"/>
                    </a:lnTo>
                    <a:lnTo>
                      <a:pt x="322" y="30"/>
                    </a:lnTo>
                    <a:lnTo>
                      <a:pt x="293" y="33"/>
                    </a:lnTo>
                    <a:lnTo>
                      <a:pt x="290" y="33"/>
                    </a:lnTo>
                    <a:lnTo>
                      <a:pt x="289" y="35"/>
                    </a:lnTo>
                    <a:lnTo>
                      <a:pt x="283" y="36"/>
                    </a:lnTo>
                    <a:lnTo>
                      <a:pt x="281" y="37"/>
                    </a:lnTo>
                    <a:lnTo>
                      <a:pt x="279" y="37"/>
                    </a:lnTo>
                    <a:lnTo>
                      <a:pt x="278" y="42"/>
                    </a:lnTo>
                    <a:lnTo>
                      <a:pt x="276" y="42"/>
                    </a:lnTo>
                    <a:lnTo>
                      <a:pt x="276" y="40"/>
                    </a:lnTo>
                    <a:lnTo>
                      <a:pt x="275" y="39"/>
                    </a:lnTo>
                    <a:lnTo>
                      <a:pt x="268" y="30"/>
                    </a:lnTo>
                    <a:lnTo>
                      <a:pt x="262" y="14"/>
                    </a:lnTo>
                    <a:lnTo>
                      <a:pt x="257" y="5"/>
                    </a:lnTo>
                    <a:lnTo>
                      <a:pt x="255" y="3"/>
                    </a:lnTo>
                    <a:lnTo>
                      <a:pt x="255" y="1"/>
                    </a:lnTo>
                    <a:lnTo>
                      <a:pt x="254" y="1"/>
                    </a:lnTo>
                    <a:lnTo>
                      <a:pt x="252" y="0"/>
                    </a:lnTo>
                    <a:lnTo>
                      <a:pt x="245" y="8"/>
                    </a:lnTo>
                    <a:lnTo>
                      <a:pt x="237" y="12"/>
                    </a:lnTo>
                    <a:lnTo>
                      <a:pt x="236" y="14"/>
                    </a:lnTo>
                    <a:lnTo>
                      <a:pt x="237" y="21"/>
                    </a:lnTo>
                    <a:lnTo>
                      <a:pt x="237" y="28"/>
                    </a:lnTo>
                    <a:lnTo>
                      <a:pt x="236" y="36"/>
                    </a:lnTo>
                    <a:lnTo>
                      <a:pt x="233" y="46"/>
                    </a:lnTo>
                    <a:lnTo>
                      <a:pt x="233" y="57"/>
                    </a:lnTo>
                    <a:lnTo>
                      <a:pt x="238" y="70"/>
                    </a:lnTo>
                    <a:lnTo>
                      <a:pt x="240" y="72"/>
                    </a:lnTo>
                    <a:lnTo>
                      <a:pt x="238" y="72"/>
                    </a:lnTo>
                    <a:lnTo>
                      <a:pt x="237" y="74"/>
                    </a:lnTo>
                    <a:lnTo>
                      <a:pt x="233" y="76"/>
                    </a:lnTo>
                    <a:lnTo>
                      <a:pt x="230" y="82"/>
                    </a:lnTo>
                    <a:lnTo>
                      <a:pt x="230" y="88"/>
                    </a:lnTo>
                    <a:lnTo>
                      <a:pt x="231" y="100"/>
                    </a:lnTo>
                    <a:lnTo>
                      <a:pt x="231" y="119"/>
                    </a:lnTo>
                    <a:lnTo>
                      <a:pt x="229" y="119"/>
                    </a:lnTo>
                    <a:lnTo>
                      <a:pt x="221" y="116"/>
                    </a:lnTo>
                    <a:lnTo>
                      <a:pt x="215" y="114"/>
                    </a:lnTo>
                    <a:lnTo>
                      <a:pt x="212" y="114"/>
                    </a:lnTo>
                    <a:lnTo>
                      <a:pt x="208" y="116"/>
                    </a:lnTo>
                    <a:lnTo>
                      <a:pt x="201" y="120"/>
                    </a:lnTo>
                    <a:lnTo>
                      <a:pt x="185" y="126"/>
                    </a:lnTo>
                    <a:lnTo>
                      <a:pt x="184" y="127"/>
                    </a:lnTo>
                    <a:lnTo>
                      <a:pt x="184" y="128"/>
                    </a:lnTo>
                    <a:lnTo>
                      <a:pt x="178" y="139"/>
                    </a:lnTo>
                    <a:lnTo>
                      <a:pt x="176" y="142"/>
                    </a:lnTo>
                    <a:lnTo>
                      <a:pt x="176" y="143"/>
                    </a:lnTo>
                    <a:lnTo>
                      <a:pt x="174" y="145"/>
                    </a:lnTo>
                    <a:lnTo>
                      <a:pt x="156" y="155"/>
                    </a:lnTo>
                    <a:lnTo>
                      <a:pt x="151" y="156"/>
                    </a:lnTo>
                    <a:lnTo>
                      <a:pt x="147" y="156"/>
                    </a:lnTo>
                    <a:lnTo>
                      <a:pt x="145" y="155"/>
                    </a:lnTo>
                    <a:lnTo>
                      <a:pt x="127" y="163"/>
                    </a:lnTo>
                    <a:lnTo>
                      <a:pt x="124" y="166"/>
                    </a:lnTo>
                    <a:lnTo>
                      <a:pt x="120" y="169"/>
                    </a:lnTo>
                    <a:lnTo>
                      <a:pt x="118" y="169"/>
                    </a:lnTo>
                    <a:lnTo>
                      <a:pt x="117" y="169"/>
                    </a:lnTo>
                    <a:lnTo>
                      <a:pt x="111" y="174"/>
                    </a:lnTo>
                    <a:lnTo>
                      <a:pt x="106" y="186"/>
                    </a:lnTo>
                    <a:lnTo>
                      <a:pt x="106" y="190"/>
                    </a:lnTo>
                    <a:lnTo>
                      <a:pt x="107" y="191"/>
                    </a:lnTo>
                    <a:lnTo>
                      <a:pt x="109" y="191"/>
                    </a:lnTo>
                    <a:lnTo>
                      <a:pt x="113" y="195"/>
                    </a:lnTo>
                    <a:lnTo>
                      <a:pt x="118" y="197"/>
                    </a:lnTo>
                    <a:lnTo>
                      <a:pt x="120" y="198"/>
                    </a:lnTo>
                    <a:lnTo>
                      <a:pt x="124" y="198"/>
                    </a:lnTo>
                    <a:lnTo>
                      <a:pt x="128" y="201"/>
                    </a:lnTo>
                    <a:lnTo>
                      <a:pt x="131" y="202"/>
                    </a:lnTo>
                    <a:lnTo>
                      <a:pt x="164" y="239"/>
                    </a:lnTo>
                    <a:lnTo>
                      <a:pt x="176" y="247"/>
                    </a:lnTo>
                    <a:lnTo>
                      <a:pt x="176" y="251"/>
                    </a:lnTo>
                    <a:lnTo>
                      <a:pt x="174" y="254"/>
                    </a:lnTo>
                    <a:lnTo>
                      <a:pt x="160" y="258"/>
                    </a:lnTo>
                    <a:lnTo>
                      <a:pt x="152" y="258"/>
                    </a:lnTo>
                    <a:lnTo>
                      <a:pt x="147" y="260"/>
                    </a:lnTo>
                    <a:lnTo>
                      <a:pt x="138" y="268"/>
                    </a:lnTo>
                    <a:lnTo>
                      <a:pt x="134" y="283"/>
                    </a:lnTo>
                    <a:lnTo>
                      <a:pt x="134" y="289"/>
                    </a:lnTo>
                    <a:lnTo>
                      <a:pt x="130" y="289"/>
                    </a:lnTo>
                    <a:lnTo>
                      <a:pt x="128" y="287"/>
                    </a:lnTo>
                    <a:lnTo>
                      <a:pt x="124" y="286"/>
                    </a:lnTo>
                    <a:lnTo>
                      <a:pt x="120" y="283"/>
                    </a:lnTo>
                    <a:lnTo>
                      <a:pt x="118" y="282"/>
                    </a:lnTo>
                    <a:lnTo>
                      <a:pt x="116" y="280"/>
                    </a:lnTo>
                    <a:lnTo>
                      <a:pt x="114" y="280"/>
                    </a:lnTo>
                    <a:lnTo>
                      <a:pt x="111" y="283"/>
                    </a:lnTo>
                    <a:lnTo>
                      <a:pt x="109" y="285"/>
                    </a:lnTo>
                    <a:lnTo>
                      <a:pt x="106" y="292"/>
                    </a:lnTo>
                    <a:lnTo>
                      <a:pt x="104" y="297"/>
                    </a:lnTo>
                    <a:lnTo>
                      <a:pt x="104" y="303"/>
                    </a:lnTo>
                    <a:lnTo>
                      <a:pt x="106" y="313"/>
                    </a:lnTo>
                    <a:lnTo>
                      <a:pt x="103" y="320"/>
                    </a:lnTo>
                    <a:lnTo>
                      <a:pt x="99" y="324"/>
                    </a:lnTo>
                    <a:lnTo>
                      <a:pt x="96" y="324"/>
                    </a:lnTo>
                    <a:lnTo>
                      <a:pt x="74" y="327"/>
                    </a:lnTo>
                    <a:lnTo>
                      <a:pt x="72" y="329"/>
                    </a:lnTo>
                    <a:lnTo>
                      <a:pt x="72" y="331"/>
                    </a:lnTo>
                    <a:lnTo>
                      <a:pt x="71" y="331"/>
                    </a:lnTo>
                    <a:lnTo>
                      <a:pt x="65" y="349"/>
                    </a:lnTo>
                    <a:lnTo>
                      <a:pt x="65" y="350"/>
                    </a:lnTo>
                    <a:lnTo>
                      <a:pt x="63" y="359"/>
                    </a:lnTo>
                    <a:lnTo>
                      <a:pt x="63" y="360"/>
                    </a:lnTo>
                    <a:lnTo>
                      <a:pt x="64" y="367"/>
                    </a:lnTo>
                    <a:lnTo>
                      <a:pt x="64" y="368"/>
                    </a:lnTo>
                    <a:lnTo>
                      <a:pt x="67" y="368"/>
                    </a:lnTo>
                    <a:lnTo>
                      <a:pt x="68" y="370"/>
                    </a:lnTo>
                    <a:lnTo>
                      <a:pt x="74" y="381"/>
                    </a:lnTo>
                    <a:lnTo>
                      <a:pt x="71" y="385"/>
                    </a:lnTo>
                    <a:lnTo>
                      <a:pt x="70" y="385"/>
                    </a:lnTo>
                    <a:lnTo>
                      <a:pt x="67" y="387"/>
                    </a:lnTo>
                    <a:lnTo>
                      <a:pt x="67" y="398"/>
                    </a:lnTo>
                    <a:lnTo>
                      <a:pt x="68" y="399"/>
                    </a:lnTo>
                    <a:lnTo>
                      <a:pt x="71" y="409"/>
                    </a:lnTo>
                    <a:lnTo>
                      <a:pt x="70" y="416"/>
                    </a:lnTo>
                    <a:lnTo>
                      <a:pt x="67" y="423"/>
                    </a:lnTo>
                    <a:lnTo>
                      <a:pt x="67" y="435"/>
                    </a:lnTo>
                    <a:lnTo>
                      <a:pt x="65" y="437"/>
                    </a:lnTo>
                    <a:lnTo>
                      <a:pt x="65" y="438"/>
                    </a:lnTo>
                    <a:lnTo>
                      <a:pt x="64" y="441"/>
                    </a:lnTo>
                    <a:lnTo>
                      <a:pt x="64" y="442"/>
                    </a:lnTo>
                    <a:lnTo>
                      <a:pt x="61" y="445"/>
                    </a:lnTo>
                    <a:lnTo>
                      <a:pt x="60" y="445"/>
                    </a:lnTo>
                    <a:lnTo>
                      <a:pt x="54" y="444"/>
                    </a:lnTo>
                    <a:lnTo>
                      <a:pt x="53" y="444"/>
                    </a:lnTo>
                    <a:lnTo>
                      <a:pt x="53" y="442"/>
                    </a:lnTo>
                    <a:lnTo>
                      <a:pt x="49" y="437"/>
                    </a:lnTo>
                    <a:lnTo>
                      <a:pt x="43" y="431"/>
                    </a:lnTo>
                    <a:lnTo>
                      <a:pt x="37" y="428"/>
                    </a:lnTo>
                    <a:lnTo>
                      <a:pt x="33" y="428"/>
                    </a:lnTo>
                    <a:lnTo>
                      <a:pt x="18" y="431"/>
                    </a:lnTo>
                    <a:lnTo>
                      <a:pt x="17" y="431"/>
                    </a:lnTo>
                    <a:lnTo>
                      <a:pt x="17" y="437"/>
                    </a:lnTo>
                    <a:lnTo>
                      <a:pt x="11" y="449"/>
                    </a:lnTo>
                    <a:lnTo>
                      <a:pt x="5" y="457"/>
                    </a:lnTo>
                    <a:lnTo>
                      <a:pt x="3" y="458"/>
                    </a:lnTo>
                    <a:lnTo>
                      <a:pt x="1" y="458"/>
                    </a:lnTo>
                    <a:lnTo>
                      <a:pt x="1" y="459"/>
                    </a:lnTo>
                    <a:lnTo>
                      <a:pt x="0" y="461"/>
                    </a:lnTo>
                    <a:lnTo>
                      <a:pt x="0" y="462"/>
                    </a:lnTo>
                    <a:lnTo>
                      <a:pt x="7" y="466"/>
                    </a:lnTo>
                    <a:lnTo>
                      <a:pt x="11" y="468"/>
                    </a:lnTo>
                    <a:lnTo>
                      <a:pt x="18" y="474"/>
                    </a:lnTo>
                    <a:lnTo>
                      <a:pt x="19" y="477"/>
                    </a:lnTo>
                    <a:lnTo>
                      <a:pt x="22" y="479"/>
                    </a:lnTo>
                    <a:lnTo>
                      <a:pt x="37" y="486"/>
                    </a:lnTo>
                    <a:lnTo>
                      <a:pt x="47" y="483"/>
                    </a:lnTo>
                    <a:lnTo>
                      <a:pt x="75" y="501"/>
                    </a:lnTo>
                    <a:lnTo>
                      <a:pt x="79" y="500"/>
                    </a:lnTo>
                    <a:lnTo>
                      <a:pt x="82" y="500"/>
                    </a:lnTo>
                    <a:lnTo>
                      <a:pt x="92" y="491"/>
                    </a:lnTo>
                    <a:lnTo>
                      <a:pt x="107" y="487"/>
                    </a:lnTo>
                    <a:lnTo>
                      <a:pt x="109" y="487"/>
                    </a:lnTo>
                    <a:lnTo>
                      <a:pt x="110" y="486"/>
                    </a:lnTo>
                    <a:lnTo>
                      <a:pt x="114" y="487"/>
                    </a:lnTo>
                    <a:lnTo>
                      <a:pt x="118" y="487"/>
                    </a:lnTo>
                    <a:lnTo>
                      <a:pt x="134" y="497"/>
                    </a:lnTo>
                    <a:lnTo>
                      <a:pt x="154" y="498"/>
                    </a:lnTo>
                    <a:lnTo>
                      <a:pt x="156" y="500"/>
                    </a:lnTo>
                    <a:lnTo>
                      <a:pt x="162" y="500"/>
                    </a:lnTo>
                    <a:lnTo>
                      <a:pt x="170" y="490"/>
                    </a:lnTo>
                    <a:lnTo>
                      <a:pt x="174" y="481"/>
                    </a:lnTo>
                    <a:lnTo>
                      <a:pt x="185" y="464"/>
                    </a:lnTo>
                    <a:lnTo>
                      <a:pt x="183" y="459"/>
                    </a:lnTo>
                    <a:lnTo>
                      <a:pt x="183" y="442"/>
                    </a:lnTo>
                    <a:lnTo>
                      <a:pt x="177" y="428"/>
                    </a:lnTo>
                    <a:lnTo>
                      <a:pt x="176" y="427"/>
                    </a:lnTo>
                    <a:lnTo>
                      <a:pt x="176" y="426"/>
                    </a:lnTo>
                    <a:lnTo>
                      <a:pt x="177" y="426"/>
                    </a:lnTo>
                    <a:lnTo>
                      <a:pt x="178" y="423"/>
                    </a:lnTo>
                    <a:lnTo>
                      <a:pt x="180" y="423"/>
                    </a:lnTo>
                    <a:lnTo>
                      <a:pt x="180" y="421"/>
                    </a:lnTo>
                    <a:lnTo>
                      <a:pt x="194" y="416"/>
                    </a:lnTo>
                    <a:lnTo>
                      <a:pt x="204" y="417"/>
                    </a:lnTo>
                    <a:lnTo>
                      <a:pt x="237" y="406"/>
                    </a:lnTo>
                    <a:lnTo>
                      <a:pt x="245" y="405"/>
                    </a:lnTo>
                    <a:lnTo>
                      <a:pt x="255" y="405"/>
                    </a:lnTo>
                    <a:lnTo>
                      <a:pt x="257" y="405"/>
                    </a:lnTo>
                    <a:lnTo>
                      <a:pt x="261" y="392"/>
                    </a:lnTo>
                    <a:lnTo>
                      <a:pt x="260" y="387"/>
                    </a:lnTo>
                    <a:lnTo>
                      <a:pt x="258" y="385"/>
                    </a:lnTo>
                    <a:lnTo>
                      <a:pt x="255" y="384"/>
                    </a:lnTo>
                    <a:lnTo>
                      <a:pt x="255" y="382"/>
                    </a:lnTo>
                    <a:lnTo>
                      <a:pt x="252" y="378"/>
                    </a:lnTo>
                    <a:lnTo>
                      <a:pt x="244" y="373"/>
                    </a:lnTo>
                    <a:lnTo>
                      <a:pt x="243" y="373"/>
                    </a:lnTo>
                    <a:lnTo>
                      <a:pt x="241" y="367"/>
                    </a:lnTo>
                    <a:lnTo>
                      <a:pt x="241" y="342"/>
                    </a:lnTo>
                    <a:lnTo>
                      <a:pt x="243" y="339"/>
                    </a:lnTo>
                    <a:lnTo>
                      <a:pt x="244" y="337"/>
                    </a:lnTo>
                    <a:lnTo>
                      <a:pt x="244" y="335"/>
                    </a:lnTo>
                    <a:lnTo>
                      <a:pt x="245" y="335"/>
                    </a:lnTo>
                    <a:lnTo>
                      <a:pt x="250" y="337"/>
                    </a:lnTo>
                    <a:lnTo>
                      <a:pt x="254" y="342"/>
                    </a:lnTo>
                    <a:lnTo>
                      <a:pt x="255" y="342"/>
                    </a:lnTo>
                    <a:lnTo>
                      <a:pt x="260" y="328"/>
                    </a:lnTo>
                    <a:lnTo>
                      <a:pt x="258" y="325"/>
                    </a:lnTo>
                    <a:lnTo>
                      <a:pt x="257" y="315"/>
                    </a:lnTo>
                    <a:lnTo>
                      <a:pt x="257" y="313"/>
                    </a:lnTo>
                    <a:lnTo>
                      <a:pt x="258" y="311"/>
                    </a:lnTo>
                    <a:lnTo>
                      <a:pt x="262" y="301"/>
                    </a:lnTo>
                    <a:lnTo>
                      <a:pt x="264" y="301"/>
                    </a:lnTo>
                    <a:lnTo>
                      <a:pt x="265" y="300"/>
                    </a:lnTo>
                    <a:lnTo>
                      <a:pt x="267" y="300"/>
                    </a:lnTo>
                    <a:lnTo>
                      <a:pt x="290" y="294"/>
                    </a:lnTo>
                    <a:lnTo>
                      <a:pt x="290" y="293"/>
                    </a:lnTo>
                    <a:lnTo>
                      <a:pt x="303" y="289"/>
                    </a:lnTo>
                    <a:lnTo>
                      <a:pt x="303" y="287"/>
                    </a:lnTo>
                    <a:lnTo>
                      <a:pt x="305" y="268"/>
                    </a:lnTo>
                    <a:lnTo>
                      <a:pt x="305" y="267"/>
                    </a:lnTo>
                    <a:lnTo>
                      <a:pt x="304" y="265"/>
                    </a:lnTo>
                    <a:lnTo>
                      <a:pt x="301" y="264"/>
                    </a:lnTo>
                    <a:lnTo>
                      <a:pt x="301" y="262"/>
                    </a:lnTo>
                    <a:lnTo>
                      <a:pt x="310" y="243"/>
                    </a:lnTo>
                    <a:lnTo>
                      <a:pt x="311" y="241"/>
                    </a:lnTo>
                    <a:lnTo>
                      <a:pt x="315" y="234"/>
                    </a:lnTo>
                    <a:lnTo>
                      <a:pt x="320" y="223"/>
                    </a:lnTo>
                    <a:lnTo>
                      <a:pt x="321" y="223"/>
                    </a:lnTo>
                    <a:lnTo>
                      <a:pt x="322" y="220"/>
                    </a:lnTo>
                    <a:lnTo>
                      <a:pt x="322" y="213"/>
                    </a:lnTo>
                    <a:lnTo>
                      <a:pt x="324" y="210"/>
                    </a:lnTo>
                    <a:lnTo>
                      <a:pt x="341" y="191"/>
                    </a:lnTo>
                    <a:lnTo>
                      <a:pt x="348" y="170"/>
                    </a:lnTo>
                    <a:lnTo>
                      <a:pt x="346" y="141"/>
                    </a:lnTo>
                    <a:lnTo>
                      <a:pt x="348" y="130"/>
                    </a:lnTo>
                    <a:lnTo>
                      <a:pt x="346" y="126"/>
                    </a:lnTo>
                    <a:lnTo>
                      <a:pt x="349" y="126"/>
                    </a:lnTo>
                    <a:lnTo>
                      <a:pt x="349" y="119"/>
                    </a:lnTo>
                    <a:lnTo>
                      <a:pt x="348" y="114"/>
                    </a:lnTo>
                    <a:lnTo>
                      <a:pt x="345" y="109"/>
                    </a:lnTo>
                    <a:lnTo>
                      <a:pt x="343" y="104"/>
                    </a:lnTo>
                    <a:lnTo>
                      <a:pt x="339" y="97"/>
                    </a:lnTo>
                    <a:lnTo>
                      <a:pt x="339" y="95"/>
                    </a:lnTo>
                    <a:lnTo>
                      <a:pt x="338" y="85"/>
                    </a:lnTo>
                    <a:lnTo>
                      <a:pt x="338" y="81"/>
                    </a:lnTo>
                    <a:lnTo>
                      <a:pt x="335" y="75"/>
                    </a:lnTo>
                    <a:lnTo>
                      <a:pt x="331" y="68"/>
                    </a:lnTo>
                    <a:lnTo>
                      <a:pt x="331" y="67"/>
                    </a:lnTo>
                    <a:lnTo>
                      <a:pt x="329" y="66"/>
                    </a:lnTo>
                    <a:lnTo>
                      <a:pt x="328" y="63"/>
                    </a:lnTo>
                    <a:lnTo>
                      <a:pt x="327" y="61"/>
                    </a:lnTo>
                    <a:lnTo>
                      <a:pt x="325" y="57"/>
                    </a:lnTo>
                    <a:lnTo>
                      <a:pt x="325" y="3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99" name="Freeform 1031">
                <a:extLst>
                  <a:ext uri="{FF2B5EF4-FFF2-40B4-BE49-F238E27FC236}">
                    <a16:creationId xmlns:a16="http://schemas.microsoft.com/office/drawing/2014/main" id="{1C531AEC-4362-0C49-2B86-A1820EF0EF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4" y="2847"/>
                <a:ext cx="121" cy="71"/>
              </a:xfrm>
              <a:custGeom>
                <a:avLst/>
                <a:gdLst>
                  <a:gd name="T0" fmla="*/ 2 w 483"/>
                  <a:gd name="T1" fmla="*/ 76 h 284"/>
                  <a:gd name="T2" fmla="*/ 21 w 483"/>
                  <a:gd name="T3" fmla="*/ 107 h 284"/>
                  <a:gd name="T4" fmla="*/ 41 w 483"/>
                  <a:gd name="T5" fmla="*/ 117 h 284"/>
                  <a:gd name="T6" fmla="*/ 70 w 483"/>
                  <a:gd name="T7" fmla="*/ 127 h 284"/>
                  <a:gd name="T8" fmla="*/ 77 w 483"/>
                  <a:gd name="T9" fmla="*/ 123 h 284"/>
                  <a:gd name="T10" fmla="*/ 74 w 483"/>
                  <a:gd name="T11" fmla="*/ 161 h 284"/>
                  <a:gd name="T12" fmla="*/ 89 w 483"/>
                  <a:gd name="T13" fmla="*/ 197 h 284"/>
                  <a:gd name="T14" fmla="*/ 101 w 483"/>
                  <a:gd name="T15" fmla="*/ 194 h 284"/>
                  <a:gd name="T16" fmla="*/ 160 w 483"/>
                  <a:gd name="T17" fmla="*/ 188 h 284"/>
                  <a:gd name="T18" fmla="*/ 201 w 483"/>
                  <a:gd name="T19" fmla="*/ 199 h 284"/>
                  <a:gd name="T20" fmla="*/ 240 w 483"/>
                  <a:gd name="T21" fmla="*/ 201 h 284"/>
                  <a:gd name="T22" fmla="*/ 275 w 483"/>
                  <a:gd name="T23" fmla="*/ 213 h 284"/>
                  <a:gd name="T24" fmla="*/ 283 w 483"/>
                  <a:gd name="T25" fmla="*/ 218 h 284"/>
                  <a:gd name="T26" fmla="*/ 286 w 483"/>
                  <a:gd name="T27" fmla="*/ 232 h 284"/>
                  <a:gd name="T28" fmla="*/ 286 w 483"/>
                  <a:gd name="T29" fmla="*/ 246 h 284"/>
                  <a:gd name="T30" fmla="*/ 283 w 483"/>
                  <a:gd name="T31" fmla="*/ 267 h 284"/>
                  <a:gd name="T32" fmla="*/ 297 w 483"/>
                  <a:gd name="T33" fmla="*/ 281 h 284"/>
                  <a:gd name="T34" fmla="*/ 304 w 483"/>
                  <a:gd name="T35" fmla="*/ 284 h 284"/>
                  <a:gd name="T36" fmla="*/ 315 w 483"/>
                  <a:gd name="T37" fmla="*/ 267 h 284"/>
                  <a:gd name="T38" fmla="*/ 353 w 483"/>
                  <a:gd name="T39" fmla="*/ 266 h 284"/>
                  <a:gd name="T40" fmla="*/ 360 w 483"/>
                  <a:gd name="T41" fmla="*/ 253 h 284"/>
                  <a:gd name="T42" fmla="*/ 361 w 483"/>
                  <a:gd name="T43" fmla="*/ 242 h 284"/>
                  <a:gd name="T44" fmla="*/ 368 w 483"/>
                  <a:gd name="T45" fmla="*/ 224 h 284"/>
                  <a:gd name="T46" fmla="*/ 400 w 483"/>
                  <a:gd name="T47" fmla="*/ 230 h 284"/>
                  <a:gd name="T48" fmla="*/ 444 w 483"/>
                  <a:gd name="T49" fmla="*/ 210 h 284"/>
                  <a:gd name="T50" fmla="*/ 459 w 483"/>
                  <a:gd name="T51" fmla="*/ 190 h 284"/>
                  <a:gd name="T52" fmla="*/ 449 w 483"/>
                  <a:gd name="T53" fmla="*/ 171 h 284"/>
                  <a:gd name="T54" fmla="*/ 465 w 483"/>
                  <a:gd name="T55" fmla="*/ 144 h 284"/>
                  <a:gd name="T56" fmla="*/ 479 w 483"/>
                  <a:gd name="T57" fmla="*/ 134 h 284"/>
                  <a:gd name="T58" fmla="*/ 477 w 483"/>
                  <a:gd name="T59" fmla="*/ 127 h 284"/>
                  <a:gd name="T60" fmla="*/ 442 w 483"/>
                  <a:gd name="T61" fmla="*/ 112 h 284"/>
                  <a:gd name="T62" fmla="*/ 428 w 483"/>
                  <a:gd name="T63" fmla="*/ 108 h 284"/>
                  <a:gd name="T64" fmla="*/ 381 w 483"/>
                  <a:gd name="T65" fmla="*/ 84 h 284"/>
                  <a:gd name="T66" fmla="*/ 370 w 483"/>
                  <a:gd name="T67" fmla="*/ 100 h 284"/>
                  <a:gd name="T68" fmla="*/ 370 w 483"/>
                  <a:gd name="T69" fmla="*/ 72 h 284"/>
                  <a:gd name="T70" fmla="*/ 318 w 483"/>
                  <a:gd name="T71" fmla="*/ 13 h 284"/>
                  <a:gd name="T72" fmla="*/ 322 w 483"/>
                  <a:gd name="T73" fmla="*/ 3 h 284"/>
                  <a:gd name="T74" fmla="*/ 303 w 483"/>
                  <a:gd name="T75" fmla="*/ 2 h 284"/>
                  <a:gd name="T76" fmla="*/ 285 w 483"/>
                  <a:gd name="T77" fmla="*/ 13 h 284"/>
                  <a:gd name="T78" fmla="*/ 259 w 483"/>
                  <a:gd name="T79" fmla="*/ 51 h 284"/>
                  <a:gd name="T80" fmla="*/ 213 w 483"/>
                  <a:gd name="T81" fmla="*/ 94 h 284"/>
                  <a:gd name="T82" fmla="*/ 181 w 483"/>
                  <a:gd name="T83" fmla="*/ 84 h 284"/>
                  <a:gd name="T84" fmla="*/ 164 w 483"/>
                  <a:gd name="T85" fmla="*/ 67 h 284"/>
                  <a:gd name="T86" fmla="*/ 141 w 483"/>
                  <a:gd name="T87" fmla="*/ 76 h 284"/>
                  <a:gd name="T88" fmla="*/ 135 w 483"/>
                  <a:gd name="T89" fmla="*/ 59 h 284"/>
                  <a:gd name="T90" fmla="*/ 125 w 483"/>
                  <a:gd name="T91" fmla="*/ 58 h 284"/>
                  <a:gd name="T92" fmla="*/ 93 w 483"/>
                  <a:gd name="T93" fmla="*/ 69 h 284"/>
                  <a:gd name="T94" fmla="*/ 104 w 483"/>
                  <a:gd name="T95" fmla="*/ 45 h 284"/>
                  <a:gd name="T96" fmla="*/ 97 w 483"/>
                  <a:gd name="T97" fmla="*/ 30 h 284"/>
                  <a:gd name="T98" fmla="*/ 71 w 483"/>
                  <a:gd name="T99" fmla="*/ 34 h 284"/>
                  <a:gd name="T100" fmla="*/ 36 w 483"/>
                  <a:gd name="T101" fmla="*/ 33 h 284"/>
                  <a:gd name="T102" fmla="*/ 27 w 483"/>
                  <a:gd name="T103" fmla="*/ 30 h 2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483" h="284">
                    <a:moveTo>
                      <a:pt x="26" y="37"/>
                    </a:moveTo>
                    <a:lnTo>
                      <a:pt x="12" y="52"/>
                    </a:lnTo>
                    <a:lnTo>
                      <a:pt x="0" y="76"/>
                    </a:lnTo>
                    <a:lnTo>
                      <a:pt x="2" y="76"/>
                    </a:lnTo>
                    <a:lnTo>
                      <a:pt x="11" y="79"/>
                    </a:lnTo>
                    <a:lnTo>
                      <a:pt x="18" y="87"/>
                    </a:lnTo>
                    <a:lnTo>
                      <a:pt x="18" y="94"/>
                    </a:lnTo>
                    <a:lnTo>
                      <a:pt x="21" y="107"/>
                    </a:lnTo>
                    <a:lnTo>
                      <a:pt x="25" y="112"/>
                    </a:lnTo>
                    <a:lnTo>
                      <a:pt x="30" y="115"/>
                    </a:lnTo>
                    <a:lnTo>
                      <a:pt x="37" y="117"/>
                    </a:lnTo>
                    <a:lnTo>
                      <a:pt x="41" y="117"/>
                    </a:lnTo>
                    <a:lnTo>
                      <a:pt x="57" y="126"/>
                    </a:lnTo>
                    <a:lnTo>
                      <a:pt x="58" y="126"/>
                    </a:lnTo>
                    <a:lnTo>
                      <a:pt x="63" y="127"/>
                    </a:lnTo>
                    <a:lnTo>
                      <a:pt x="70" y="127"/>
                    </a:lnTo>
                    <a:lnTo>
                      <a:pt x="70" y="126"/>
                    </a:lnTo>
                    <a:lnTo>
                      <a:pt x="75" y="123"/>
                    </a:lnTo>
                    <a:lnTo>
                      <a:pt x="77" y="121"/>
                    </a:lnTo>
                    <a:lnTo>
                      <a:pt x="77" y="123"/>
                    </a:lnTo>
                    <a:lnTo>
                      <a:pt x="74" y="140"/>
                    </a:lnTo>
                    <a:lnTo>
                      <a:pt x="75" y="160"/>
                    </a:lnTo>
                    <a:lnTo>
                      <a:pt x="74" y="160"/>
                    </a:lnTo>
                    <a:lnTo>
                      <a:pt x="74" y="161"/>
                    </a:lnTo>
                    <a:lnTo>
                      <a:pt x="79" y="168"/>
                    </a:lnTo>
                    <a:lnTo>
                      <a:pt x="79" y="185"/>
                    </a:lnTo>
                    <a:lnTo>
                      <a:pt x="86" y="196"/>
                    </a:lnTo>
                    <a:lnTo>
                      <a:pt x="89" y="197"/>
                    </a:lnTo>
                    <a:lnTo>
                      <a:pt x="92" y="194"/>
                    </a:lnTo>
                    <a:lnTo>
                      <a:pt x="96" y="193"/>
                    </a:lnTo>
                    <a:lnTo>
                      <a:pt x="99" y="194"/>
                    </a:lnTo>
                    <a:lnTo>
                      <a:pt x="101" y="194"/>
                    </a:lnTo>
                    <a:lnTo>
                      <a:pt x="123" y="184"/>
                    </a:lnTo>
                    <a:lnTo>
                      <a:pt x="135" y="182"/>
                    </a:lnTo>
                    <a:lnTo>
                      <a:pt x="159" y="186"/>
                    </a:lnTo>
                    <a:lnTo>
                      <a:pt x="160" y="188"/>
                    </a:lnTo>
                    <a:lnTo>
                      <a:pt x="180" y="197"/>
                    </a:lnTo>
                    <a:lnTo>
                      <a:pt x="184" y="197"/>
                    </a:lnTo>
                    <a:lnTo>
                      <a:pt x="199" y="199"/>
                    </a:lnTo>
                    <a:lnTo>
                      <a:pt x="201" y="199"/>
                    </a:lnTo>
                    <a:lnTo>
                      <a:pt x="202" y="197"/>
                    </a:lnTo>
                    <a:lnTo>
                      <a:pt x="216" y="200"/>
                    </a:lnTo>
                    <a:lnTo>
                      <a:pt x="231" y="200"/>
                    </a:lnTo>
                    <a:lnTo>
                      <a:pt x="240" y="201"/>
                    </a:lnTo>
                    <a:lnTo>
                      <a:pt x="241" y="203"/>
                    </a:lnTo>
                    <a:lnTo>
                      <a:pt x="254" y="207"/>
                    </a:lnTo>
                    <a:lnTo>
                      <a:pt x="257" y="207"/>
                    </a:lnTo>
                    <a:lnTo>
                      <a:pt x="275" y="213"/>
                    </a:lnTo>
                    <a:lnTo>
                      <a:pt x="276" y="214"/>
                    </a:lnTo>
                    <a:lnTo>
                      <a:pt x="278" y="214"/>
                    </a:lnTo>
                    <a:lnTo>
                      <a:pt x="282" y="217"/>
                    </a:lnTo>
                    <a:lnTo>
                      <a:pt x="283" y="218"/>
                    </a:lnTo>
                    <a:lnTo>
                      <a:pt x="285" y="221"/>
                    </a:lnTo>
                    <a:lnTo>
                      <a:pt x="285" y="228"/>
                    </a:lnTo>
                    <a:lnTo>
                      <a:pt x="287" y="232"/>
                    </a:lnTo>
                    <a:lnTo>
                      <a:pt x="286" y="232"/>
                    </a:lnTo>
                    <a:lnTo>
                      <a:pt x="285" y="239"/>
                    </a:lnTo>
                    <a:lnTo>
                      <a:pt x="283" y="242"/>
                    </a:lnTo>
                    <a:lnTo>
                      <a:pt x="283" y="244"/>
                    </a:lnTo>
                    <a:lnTo>
                      <a:pt x="286" y="246"/>
                    </a:lnTo>
                    <a:lnTo>
                      <a:pt x="287" y="251"/>
                    </a:lnTo>
                    <a:lnTo>
                      <a:pt x="287" y="253"/>
                    </a:lnTo>
                    <a:lnTo>
                      <a:pt x="283" y="260"/>
                    </a:lnTo>
                    <a:lnTo>
                      <a:pt x="283" y="267"/>
                    </a:lnTo>
                    <a:lnTo>
                      <a:pt x="286" y="274"/>
                    </a:lnTo>
                    <a:lnTo>
                      <a:pt x="290" y="278"/>
                    </a:lnTo>
                    <a:lnTo>
                      <a:pt x="294" y="280"/>
                    </a:lnTo>
                    <a:lnTo>
                      <a:pt x="297" y="281"/>
                    </a:lnTo>
                    <a:lnTo>
                      <a:pt x="298" y="281"/>
                    </a:lnTo>
                    <a:lnTo>
                      <a:pt x="301" y="283"/>
                    </a:lnTo>
                    <a:lnTo>
                      <a:pt x="303" y="284"/>
                    </a:lnTo>
                    <a:lnTo>
                      <a:pt x="304" y="284"/>
                    </a:lnTo>
                    <a:lnTo>
                      <a:pt x="304" y="283"/>
                    </a:lnTo>
                    <a:lnTo>
                      <a:pt x="314" y="268"/>
                    </a:lnTo>
                    <a:lnTo>
                      <a:pt x="314" y="267"/>
                    </a:lnTo>
                    <a:lnTo>
                      <a:pt x="315" y="267"/>
                    </a:lnTo>
                    <a:lnTo>
                      <a:pt x="322" y="266"/>
                    </a:lnTo>
                    <a:lnTo>
                      <a:pt x="339" y="260"/>
                    </a:lnTo>
                    <a:lnTo>
                      <a:pt x="352" y="266"/>
                    </a:lnTo>
                    <a:lnTo>
                      <a:pt x="353" y="266"/>
                    </a:lnTo>
                    <a:lnTo>
                      <a:pt x="357" y="264"/>
                    </a:lnTo>
                    <a:lnTo>
                      <a:pt x="358" y="264"/>
                    </a:lnTo>
                    <a:lnTo>
                      <a:pt x="358" y="253"/>
                    </a:lnTo>
                    <a:lnTo>
                      <a:pt x="360" y="253"/>
                    </a:lnTo>
                    <a:lnTo>
                      <a:pt x="360" y="248"/>
                    </a:lnTo>
                    <a:lnTo>
                      <a:pt x="358" y="246"/>
                    </a:lnTo>
                    <a:lnTo>
                      <a:pt x="358" y="245"/>
                    </a:lnTo>
                    <a:lnTo>
                      <a:pt x="361" y="242"/>
                    </a:lnTo>
                    <a:lnTo>
                      <a:pt x="365" y="235"/>
                    </a:lnTo>
                    <a:lnTo>
                      <a:pt x="367" y="234"/>
                    </a:lnTo>
                    <a:lnTo>
                      <a:pt x="367" y="227"/>
                    </a:lnTo>
                    <a:lnTo>
                      <a:pt x="368" y="224"/>
                    </a:lnTo>
                    <a:lnTo>
                      <a:pt x="370" y="223"/>
                    </a:lnTo>
                    <a:lnTo>
                      <a:pt x="393" y="223"/>
                    </a:lnTo>
                    <a:lnTo>
                      <a:pt x="400" y="224"/>
                    </a:lnTo>
                    <a:lnTo>
                      <a:pt x="400" y="230"/>
                    </a:lnTo>
                    <a:lnTo>
                      <a:pt x="415" y="224"/>
                    </a:lnTo>
                    <a:lnTo>
                      <a:pt x="419" y="218"/>
                    </a:lnTo>
                    <a:lnTo>
                      <a:pt x="437" y="211"/>
                    </a:lnTo>
                    <a:lnTo>
                      <a:pt x="444" y="210"/>
                    </a:lnTo>
                    <a:lnTo>
                      <a:pt x="452" y="214"/>
                    </a:lnTo>
                    <a:lnTo>
                      <a:pt x="452" y="213"/>
                    </a:lnTo>
                    <a:lnTo>
                      <a:pt x="455" y="199"/>
                    </a:lnTo>
                    <a:lnTo>
                      <a:pt x="459" y="190"/>
                    </a:lnTo>
                    <a:lnTo>
                      <a:pt x="459" y="185"/>
                    </a:lnTo>
                    <a:lnTo>
                      <a:pt x="458" y="185"/>
                    </a:lnTo>
                    <a:lnTo>
                      <a:pt x="452" y="179"/>
                    </a:lnTo>
                    <a:lnTo>
                      <a:pt x="449" y="171"/>
                    </a:lnTo>
                    <a:lnTo>
                      <a:pt x="448" y="170"/>
                    </a:lnTo>
                    <a:lnTo>
                      <a:pt x="448" y="167"/>
                    </a:lnTo>
                    <a:lnTo>
                      <a:pt x="463" y="147"/>
                    </a:lnTo>
                    <a:lnTo>
                      <a:pt x="465" y="144"/>
                    </a:lnTo>
                    <a:lnTo>
                      <a:pt x="468" y="143"/>
                    </a:lnTo>
                    <a:lnTo>
                      <a:pt x="470" y="140"/>
                    </a:lnTo>
                    <a:lnTo>
                      <a:pt x="475" y="139"/>
                    </a:lnTo>
                    <a:lnTo>
                      <a:pt x="479" y="134"/>
                    </a:lnTo>
                    <a:lnTo>
                      <a:pt x="483" y="134"/>
                    </a:lnTo>
                    <a:lnTo>
                      <a:pt x="483" y="133"/>
                    </a:lnTo>
                    <a:lnTo>
                      <a:pt x="480" y="129"/>
                    </a:lnTo>
                    <a:lnTo>
                      <a:pt x="477" y="127"/>
                    </a:lnTo>
                    <a:lnTo>
                      <a:pt x="472" y="123"/>
                    </a:lnTo>
                    <a:lnTo>
                      <a:pt x="452" y="114"/>
                    </a:lnTo>
                    <a:lnTo>
                      <a:pt x="444" y="114"/>
                    </a:lnTo>
                    <a:lnTo>
                      <a:pt x="442" y="112"/>
                    </a:lnTo>
                    <a:lnTo>
                      <a:pt x="442" y="108"/>
                    </a:lnTo>
                    <a:lnTo>
                      <a:pt x="441" y="110"/>
                    </a:lnTo>
                    <a:lnTo>
                      <a:pt x="435" y="110"/>
                    </a:lnTo>
                    <a:lnTo>
                      <a:pt x="428" y="108"/>
                    </a:lnTo>
                    <a:lnTo>
                      <a:pt x="417" y="103"/>
                    </a:lnTo>
                    <a:lnTo>
                      <a:pt x="405" y="90"/>
                    </a:lnTo>
                    <a:lnTo>
                      <a:pt x="384" y="84"/>
                    </a:lnTo>
                    <a:lnTo>
                      <a:pt x="381" y="84"/>
                    </a:lnTo>
                    <a:lnTo>
                      <a:pt x="379" y="90"/>
                    </a:lnTo>
                    <a:lnTo>
                      <a:pt x="377" y="95"/>
                    </a:lnTo>
                    <a:lnTo>
                      <a:pt x="372" y="100"/>
                    </a:lnTo>
                    <a:lnTo>
                      <a:pt x="370" y="100"/>
                    </a:lnTo>
                    <a:lnTo>
                      <a:pt x="368" y="90"/>
                    </a:lnTo>
                    <a:lnTo>
                      <a:pt x="368" y="83"/>
                    </a:lnTo>
                    <a:lnTo>
                      <a:pt x="370" y="73"/>
                    </a:lnTo>
                    <a:lnTo>
                      <a:pt x="370" y="72"/>
                    </a:lnTo>
                    <a:lnTo>
                      <a:pt x="367" y="72"/>
                    </a:lnTo>
                    <a:lnTo>
                      <a:pt x="322" y="58"/>
                    </a:lnTo>
                    <a:lnTo>
                      <a:pt x="318" y="28"/>
                    </a:lnTo>
                    <a:lnTo>
                      <a:pt x="318" y="13"/>
                    </a:lnTo>
                    <a:lnTo>
                      <a:pt x="319" y="13"/>
                    </a:lnTo>
                    <a:lnTo>
                      <a:pt x="319" y="12"/>
                    </a:lnTo>
                    <a:lnTo>
                      <a:pt x="321" y="9"/>
                    </a:lnTo>
                    <a:lnTo>
                      <a:pt x="322" y="3"/>
                    </a:lnTo>
                    <a:lnTo>
                      <a:pt x="321" y="2"/>
                    </a:lnTo>
                    <a:lnTo>
                      <a:pt x="318" y="0"/>
                    </a:lnTo>
                    <a:lnTo>
                      <a:pt x="315" y="2"/>
                    </a:lnTo>
                    <a:lnTo>
                      <a:pt x="303" y="2"/>
                    </a:lnTo>
                    <a:lnTo>
                      <a:pt x="293" y="0"/>
                    </a:lnTo>
                    <a:lnTo>
                      <a:pt x="286" y="0"/>
                    </a:lnTo>
                    <a:lnTo>
                      <a:pt x="286" y="5"/>
                    </a:lnTo>
                    <a:lnTo>
                      <a:pt x="285" y="13"/>
                    </a:lnTo>
                    <a:lnTo>
                      <a:pt x="279" y="28"/>
                    </a:lnTo>
                    <a:lnTo>
                      <a:pt x="272" y="35"/>
                    </a:lnTo>
                    <a:lnTo>
                      <a:pt x="262" y="48"/>
                    </a:lnTo>
                    <a:lnTo>
                      <a:pt x="259" y="51"/>
                    </a:lnTo>
                    <a:lnTo>
                      <a:pt x="244" y="83"/>
                    </a:lnTo>
                    <a:lnTo>
                      <a:pt x="244" y="84"/>
                    </a:lnTo>
                    <a:lnTo>
                      <a:pt x="243" y="84"/>
                    </a:lnTo>
                    <a:lnTo>
                      <a:pt x="213" y="94"/>
                    </a:lnTo>
                    <a:lnTo>
                      <a:pt x="206" y="94"/>
                    </a:lnTo>
                    <a:lnTo>
                      <a:pt x="197" y="90"/>
                    </a:lnTo>
                    <a:lnTo>
                      <a:pt x="183" y="87"/>
                    </a:lnTo>
                    <a:lnTo>
                      <a:pt x="181" y="84"/>
                    </a:lnTo>
                    <a:lnTo>
                      <a:pt x="173" y="77"/>
                    </a:lnTo>
                    <a:lnTo>
                      <a:pt x="168" y="72"/>
                    </a:lnTo>
                    <a:lnTo>
                      <a:pt x="168" y="70"/>
                    </a:lnTo>
                    <a:lnTo>
                      <a:pt x="164" y="67"/>
                    </a:lnTo>
                    <a:lnTo>
                      <a:pt x="163" y="66"/>
                    </a:lnTo>
                    <a:lnTo>
                      <a:pt x="160" y="72"/>
                    </a:lnTo>
                    <a:lnTo>
                      <a:pt x="153" y="74"/>
                    </a:lnTo>
                    <a:lnTo>
                      <a:pt x="141" y="76"/>
                    </a:lnTo>
                    <a:lnTo>
                      <a:pt x="137" y="76"/>
                    </a:lnTo>
                    <a:lnTo>
                      <a:pt x="137" y="74"/>
                    </a:lnTo>
                    <a:lnTo>
                      <a:pt x="135" y="70"/>
                    </a:lnTo>
                    <a:lnTo>
                      <a:pt x="135" y="59"/>
                    </a:lnTo>
                    <a:lnTo>
                      <a:pt x="134" y="56"/>
                    </a:lnTo>
                    <a:lnTo>
                      <a:pt x="134" y="54"/>
                    </a:lnTo>
                    <a:lnTo>
                      <a:pt x="128" y="54"/>
                    </a:lnTo>
                    <a:lnTo>
                      <a:pt x="125" y="58"/>
                    </a:lnTo>
                    <a:lnTo>
                      <a:pt x="121" y="60"/>
                    </a:lnTo>
                    <a:lnTo>
                      <a:pt x="110" y="80"/>
                    </a:lnTo>
                    <a:lnTo>
                      <a:pt x="101" y="79"/>
                    </a:lnTo>
                    <a:lnTo>
                      <a:pt x="93" y="69"/>
                    </a:lnTo>
                    <a:lnTo>
                      <a:pt x="93" y="67"/>
                    </a:lnTo>
                    <a:lnTo>
                      <a:pt x="96" y="63"/>
                    </a:lnTo>
                    <a:lnTo>
                      <a:pt x="103" y="47"/>
                    </a:lnTo>
                    <a:lnTo>
                      <a:pt x="104" y="45"/>
                    </a:lnTo>
                    <a:lnTo>
                      <a:pt x="104" y="43"/>
                    </a:lnTo>
                    <a:lnTo>
                      <a:pt x="103" y="41"/>
                    </a:lnTo>
                    <a:lnTo>
                      <a:pt x="103" y="40"/>
                    </a:lnTo>
                    <a:lnTo>
                      <a:pt x="97" y="30"/>
                    </a:lnTo>
                    <a:lnTo>
                      <a:pt x="96" y="26"/>
                    </a:lnTo>
                    <a:lnTo>
                      <a:pt x="93" y="23"/>
                    </a:lnTo>
                    <a:lnTo>
                      <a:pt x="92" y="23"/>
                    </a:lnTo>
                    <a:lnTo>
                      <a:pt x="71" y="34"/>
                    </a:lnTo>
                    <a:lnTo>
                      <a:pt x="55" y="37"/>
                    </a:lnTo>
                    <a:lnTo>
                      <a:pt x="46" y="37"/>
                    </a:lnTo>
                    <a:lnTo>
                      <a:pt x="40" y="35"/>
                    </a:lnTo>
                    <a:lnTo>
                      <a:pt x="36" y="33"/>
                    </a:lnTo>
                    <a:lnTo>
                      <a:pt x="36" y="30"/>
                    </a:lnTo>
                    <a:lnTo>
                      <a:pt x="34" y="30"/>
                    </a:lnTo>
                    <a:lnTo>
                      <a:pt x="33" y="28"/>
                    </a:lnTo>
                    <a:lnTo>
                      <a:pt x="27" y="30"/>
                    </a:lnTo>
                    <a:lnTo>
                      <a:pt x="29" y="34"/>
                    </a:lnTo>
                    <a:lnTo>
                      <a:pt x="26" y="3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00" name="Freeform 1032">
                <a:extLst>
                  <a:ext uri="{FF2B5EF4-FFF2-40B4-BE49-F238E27FC236}">
                    <a16:creationId xmlns:a16="http://schemas.microsoft.com/office/drawing/2014/main" id="{B8E32507-856A-6D39-081E-D7CDCD7F37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7" y="2879"/>
                <a:ext cx="71" cy="121"/>
              </a:xfrm>
              <a:custGeom>
                <a:avLst/>
                <a:gdLst>
                  <a:gd name="T0" fmla="*/ 97 w 284"/>
                  <a:gd name="T1" fmla="*/ 45 h 483"/>
                  <a:gd name="T2" fmla="*/ 77 w 284"/>
                  <a:gd name="T3" fmla="*/ 42 h 483"/>
                  <a:gd name="T4" fmla="*/ 67 w 284"/>
                  <a:gd name="T5" fmla="*/ 43 h 483"/>
                  <a:gd name="T6" fmla="*/ 59 w 284"/>
                  <a:gd name="T7" fmla="*/ 53 h 483"/>
                  <a:gd name="T8" fmla="*/ 53 w 284"/>
                  <a:gd name="T9" fmla="*/ 127 h 483"/>
                  <a:gd name="T10" fmla="*/ 38 w 284"/>
                  <a:gd name="T11" fmla="*/ 139 h 483"/>
                  <a:gd name="T12" fmla="*/ 31 w 284"/>
                  <a:gd name="T13" fmla="*/ 161 h 483"/>
                  <a:gd name="T14" fmla="*/ 11 w 284"/>
                  <a:gd name="T15" fmla="*/ 183 h 483"/>
                  <a:gd name="T16" fmla="*/ 13 w 284"/>
                  <a:gd name="T17" fmla="*/ 191 h 483"/>
                  <a:gd name="T18" fmla="*/ 56 w 284"/>
                  <a:gd name="T19" fmla="*/ 204 h 483"/>
                  <a:gd name="T20" fmla="*/ 71 w 284"/>
                  <a:gd name="T21" fmla="*/ 215 h 483"/>
                  <a:gd name="T22" fmla="*/ 71 w 284"/>
                  <a:gd name="T23" fmla="*/ 228 h 483"/>
                  <a:gd name="T24" fmla="*/ 65 w 284"/>
                  <a:gd name="T25" fmla="*/ 240 h 483"/>
                  <a:gd name="T26" fmla="*/ 53 w 284"/>
                  <a:gd name="T27" fmla="*/ 269 h 483"/>
                  <a:gd name="T28" fmla="*/ 13 w 284"/>
                  <a:gd name="T29" fmla="*/ 250 h 483"/>
                  <a:gd name="T30" fmla="*/ 7 w 284"/>
                  <a:gd name="T31" fmla="*/ 239 h 483"/>
                  <a:gd name="T32" fmla="*/ 8 w 284"/>
                  <a:gd name="T33" fmla="*/ 283 h 483"/>
                  <a:gd name="T34" fmla="*/ 25 w 284"/>
                  <a:gd name="T35" fmla="*/ 306 h 483"/>
                  <a:gd name="T36" fmla="*/ 59 w 284"/>
                  <a:gd name="T37" fmla="*/ 311 h 483"/>
                  <a:gd name="T38" fmla="*/ 66 w 284"/>
                  <a:gd name="T39" fmla="*/ 328 h 483"/>
                  <a:gd name="T40" fmla="*/ 91 w 284"/>
                  <a:gd name="T41" fmla="*/ 324 h 483"/>
                  <a:gd name="T42" fmla="*/ 90 w 284"/>
                  <a:gd name="T43" fmla="*/ 339 h 483"/>
                  <a:gd name="T44" fmla="*/ 84 w 284"/>
                  <a:gd name="T45" fmla="*/ 348 h 483"/>
                  <a:gd name="T46" fmla="*/ 62 w 284"/>
                  <a:gd name="T47" fmla="*/ 383 h 483"/>
                  <a:gd name="T48" fmla="*/ 51 w 284"/>
                  <a:gd name="T49" fmla="*/ 395 h 483"/>
                  <a:gd name="T50" fmla="*/ 46 w 284"/>
                  <a:gd name="T51" fmla="*/ 431 h 483"/>
                  <a:gd name="T52" fmla="*/ 65 w 284"/>
                  <a:gd name="T53" fmla="*/ 483 h 483"/>
                  <a:gd name="T54" fmla="*/ 80 w 284"/>
                  <a:gd name="T55" fmla="*/ 443 h 483"/>
                  <a:gd name="T56" fmla="*/ 113 w 284"/>
                  <a:gd name="T57" fmla="*/ 431 h 483"/>
                  <a:gd name="T58" fmla="*/ 108 w 284"/>
                  <a:gd name="T59" fmla="*/ 416 h 483"/>
                  <a:gd name="T60" fmla="*/ 130 w 284"/>
                  <a:gd name="T61" fmla="*/ 401 h 483"/>
                  <a:gd name="T62" fmla="*/ 108 w 284"/>
                  <a:gd name="T63" fmla="*/ 384 h 483"/>
                  <a:gd name="T64" fmla="*/ 113 w 284"/>
                  <a:gd name="T65" fmla="*/ 379 h 483"/>
                  <a:gd name="T66" fmla="*/ 141 w 284"/>
                  <a:gd name="T67" fmla="*/ 350 h 483"/>
                  <a:gd name="T68" fmla="*/ 161 w 284"/>
                  <a:gd name="T69" fmla="*/ 366 h 483"/>
                  <a:gd name="T70" fmla="*/ 172 w 284"/>
                  <a:gd name="T71" fmla="*/ 363 h 483"/>
                  <a:gd name="T72" fmla="*/ 178 w 284"/>
                  <a:gd name="T73" fmla="*/ 338 h 483"/>
                  <a:gd name="T74" fmla="*/ 178 w 284"/>
                  <a:gd name="T75" fmla="*/ 307 h 483"/>
                  <a:gd name="T76" fmla="*/ 172 w 284"/>
                  <a:gd name="T77" fmla="*/ 290 h 483"/>
                  <a:gd name="T78" fmla="*/ 173 w 284"/>
                  <a:gd name="T79" fmla="*/ 271 h 483"/>
                  <a:gd name="T80" fmla="*/ 204 w 284"/>
                  <a:gd name="T81" fmla="*/ 246 h 483"/>
                  <a:gd name="T82" fmla="*/ 212 w 284"/>
                  <a:gd name="T83" fmla="*/ 219 h 483"/>
                  <a:gd name="T84" fmla="*/ 224 w 284"/>
                  <a:gd name="T85" fmla="*/ 202 h 483"/>
                  <a:gd name="T86" fmla="*/ 238 w 284"/>
                  <a:gd name="T87" fmla="*/ 211 h 483"/>
                  <a:gd name="T88" fmla="*/ 260 w 284"/>
                  <a:gd name="T89" fmla="*/ 180 h 483"/>
                  <a:gd name="T90" fmla="*/ 272 w 284"/>
                  <a:gd name="T91" fmla="*/ 161 h 483"/>
                  <a:gd name="T92" fmla="*/ 226 w 284"/>
                  <a:gd name="T93" fmla="*/ 119 h 483"/>
                  <a:gd name="T94" fmla="*/ 214 w 284"/>
                  <a:gd name="T95" fmla="*/ 108 h 483"/>
                  <a:gd name="T96" fmla="*/ 221 w 284"/>
                  <a:gd name="T97" fmla="*/ 71 h 483"/>
                  <a:gd name="T98" fmla="*/ 173 w 284"/>
                  <a:gd name="T99" fmla="*/ 53 h 483"/>
                  <a:gd name="T100" fmla="*/ 148 w 284"/>
                  <a:gd name="T101" fmla="*/ 57 h 483"/>
                  <a:gd name="T102" fmla="*/ 137 w 284"/>
                  <a:gd name="T103" fmla="*/ 59 h 4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84" h="483">
                    <a:moveTo>
                      <a:pt x="101" y="4"/>
                    </a:moveTo>
                    <a:lnTo>
                      <a:pt x="99" y="3"/>
                    </a:lnTo>
                    <a:lnTo>
                      <a:pt x="94" y="0"/>
                    </a:lnTo>
                    <a:lnTo>
                      <a:pt x="97" y="35"/>
                    </a:lnTo>
                    <a:lnTo>
                      <a:pt x="97" y="45"/>
                    </a:lnTo>
                    <a:lnTo>
                      <a:pt x="85" y="52"/>
                    </a:lnTo>
                    <a:lnTo>
                      <a:pt x="84" y="52"/>
                    </a:lnTo>
                    <a:lnTo>
                      <a:pt x="81" y="50"/>
                    </a:lnTo>
                    <a:lnTo>
                      <a:pt x="80" y="46"/>
                    </a:lnTo>
                    <a:lnTo>
                      <a:pt x="77" y="42"/>
                    </a:lnTo>
                    <a:lnTo>
                      <a:pt x="77" y="41"/>
                    </a:lnTo>
                    <a:lnTo>
                      <a:pt x="75" y="41"/>
                    </a:lnTo>
                    <a:lnTo>
                      <a:pt x="74" y="42"/>
                    </a:lnTo>
                    <a:lnTo>
                      <a:pt x="70" y="42"/>
                    </a:lnTo>
                    <a:lnTo>
                      <a:pt x="67" y="43"/>
                    </a:lnTo>
                    <a:lnTo>
                      <a:pt x="62" y="46"/>
                    </a:lnTo>
                    <a:lnTo>
                      <a:pt x="60" y="46"/>
                    </a:lnTo>
                    <a:lnTo>
                      <a:pt x="60" y="48"/>
                    </a:lnTo>
                    <a:lnTo>
                      <a:pt x="59" y="48"/>
                    </a:lnTo>
                    <a:lnTo>
                      <a:pt x="59" y="53"/>
                    </a:lnTo>
                    <a:lnTo>
                      <a:pt x="60" y="57"/>
                    </a:lnTo>
                    <a:lnTo>
                      <a:pt x="60" y="71"/>
                    </a:lnTo>
                    <a:lnTo>
                      <a:pt x="49" y="110"/>
                    </a:lnTo>
                    <a:lnTo>
                      <a:pt x="52" y="123"/>
                    </a:lnTo>
                    <a:lnTo>
                      <a:pt x="53" y="127"/>
                    </a:lnTo>
                    <a:lnTo>
                      <a:pt x="53" y="130"/>
                    </a:lnTo>
                    <a:lnTo>
                      <a:pt x="52" y="131"/>
                    </a:lnTo>
                    <a:lnTo>
                      <a:pt x="51" y="130"/>
                    </a:lnTo>
                    <a:lnTo>
                      <a:pt x="42" y="132"/>
                    </a:lnTo>
                    <a:lnTo>
                      <a:pt x="38" y="139"/>
                    </a:lnTo>
                    <a:lnTo>
                      <a:pt x="37" y="149"/>
                    </a:lnTo>
                    <a:lnTo>
                      <a:pt x="38" y="154"/>
                    </a:lnTo>
                    <a:lnTo>
                      <a:pt x="37" y="156"/>
                    </a:lnTo>
                    <a:lnTo>
                      <a:pt x="31" y="159"/>
                    </a:lnTo>
                    <a:lnTo>
                      <a:pt x="31" y="161"/>
                    </a:lnTo>
                    <a:lnTo>
                      <a:pt x="25" y="163"/>
                    </a:lnTo>
                    <a:lnTo>
                      <a:pt x="14" y="172"/>
                    </a:lnTo>
                    <a:lnTo>
                      <a:pt x="13" y="172"/>
                    </a:lnTo>
                    <a:lnTo>
                      <a:pt x="13" y="173"/>
                    </a:lnTo>
                    <a:lnTo>
                      <a:pt x="11" y="183"/>
                    </a:lnTo>
                    <a:lnTo>
                      <a:pt x="10" y="187"/>
                    </a:lnTo>
                    <a:lnTo>
                      <a:pt x="8" y="189"/>
                    </a:lnTo>
                    <a:lnTo>
                      <a:pt x="8" y="190"/>
                    </a:lnTo>
                    <a:lnTo>
                      <a:pt x="11" y="191"/>
                    </a:lnTo>
                    <a:lnTo>
                      <a:pt x="13" y="191"/>
                    </a:lnTo>
                    <a:lnTo>
                      <a:pt x="30" y="195"/>
                    </a:lnTo>
                    <a:lnTo>
                      <a:pt x="32" y="202"/>
                    </a:lnTo>
                    <a:lnTo>
                      <a:pt x="48" y="208"/>
                    </a:lnTo>
                    <a:lnTo>
                      <a:pt x="55" y="204"/>
                    </a:lnTo>
                    <a:lnTo>
                      <a:pt x="56" y="204"/>
                    </a:lnTo>
                    <a:lnTo>
                      <a:pt x="63" y="211"/>
                    </a:lnTo>
                    <a:lnTo>
                      <a:pt x="65" y="211"/>
                    </a:lnTo>
                    <a:lnTo>
                      <a:pt x="66" y="212"/>
                    </a:lnTo>
                    <a:lnTo>
                      <a:pt x="67" y="212"/>
                    </a:lnTo>
                    <a:lnTo>
                      <a:pt x="71" y="215"/>
                    </a:lnTo>
                    <a:lnTo>
                      <a:pt x="71" y="216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1" y="225"/>
                    </a:lnTo>
                    <a:lnTo>
                      <a:pt x="71" y="228"/>
                    </a:lnTo>
                    <a:lnTo>
                      <a:pt x="70" y="230"/>
                    </a:lnTo>
                    <a:lnTo>
                      <a:pt x="70" y="232"/>
                    </a:lnTo>
                    <a:lnTo>
                      <a:pt x="67" y="235"/>
                    </a:lnTo>
                    <a:lnTo>
                      <a:pt x="66" y="239"/>
                    </a:lnTo>
                    <a:lnTo>
                      <a:pt x="65" y="240"/>
                    </a:lnTo>
                    <a:lnTo>
                      <a:pt x="63" y="247"/>
                    </a:lnTo>
                    <a:lnTo>
                      <a:pt x="63" y="256"/>
                    </a:lnTo>
                    <a:lnTo>
                      <a:pt x="65" y="259"/>
                    </a:lnTo>
                    <a:lnTo>
                      <a:pt x="65" y="262"/>
                    </a:lnTo>
                    <a:lnTo>
                      <a:pt x="53" y="269"/>
                    </a:lnTo>
                    <a:lnTo>
                      <a:pt x="52" y="271"/>
                    </a:lnTo>
                    <a:lnTo>
                      <a:pt x="35" y="264"/>
                    </a:lnTo>
                    <a:lnTo>
                      <a:pt x="23" y="261"/>
                    </a:lnTo>
                    <a:lnTo>
                      <a:pt x="17" y="256"/>
                    </a:lnTo>
                    <a:lnTo>
                      <a:pt x="13" y="250"/>
                    </a:lnTo>
                    <a:lnTo>
                      <a:pt x="14" y="247"/>
                    </a:lnTo>
                    <a:lnTo>
                      <a:pt x="14" y="246"/>
                    </a:lnTo>
                    <a:lnTo>
                      <a:pt x="13" y="243"/>
                    </a:lnTo>
                    <a:lnTo>
                      <a:pt x="10" y="240"/>
                    </a:lnTo>
                    <a:lnTo>
                      <a:pt x="7" y="239"/>
                    </a:lnTo>
                    <a:lnTo>
                      <a:pt x="3" y="246"/>
                    </a:lnTo>
                    <a:lnTo>
                      <a:pt x="0" y="251"/>
                    </a:lnTo>
                    <a:lnTo>
                      <a:pt x="0" y="253"/>
                    </a:lnTo>
                    <a:lnTo>
                      <a:pt x="4" y="259"/>
                    </a:lnTo>
                    <a:lnTo>
                      <a:pt x="8" y="283"/>
                    </a:lnTo>
                    <a:lnTo>
                      <a:pt x="21" y="296"/>
                    </a:lnTo>
                    <a:lnTo>
                      <a:pt x="24" y="300"/>
                    </a:lnTo>
                    <a:lnTo>
                      <a:pt x="27" y="303"/>
                    </a:lnTo>
                    <a:lnTo>
                      <a:pt x="25" y="304"/>
                    </a:lnTo>
                    <a:lnTo>
                      <a:pt x="25" y="306"/>
                    </a:lnTo>
                    <a:lnTo>
                      <a:pt x="31" y="304"/>
                    </a:lnTo>
                    <a:lnTo>
                      <a:pt x="35" y="304"/>
                    </a:lnTo>
                    <a:lnTo>
                      <a:pt x="41" y="306"/>
                    </a:lnTo>
                    <a:lnTo>
                      <a:pt x="42" y="307"/>
                    </a:lnTo>
                    <a:lnTo>
                      <a:pt x="59" y="311"/>
                    </a:lnTo>
                    <a:lnTo>
                      <a:pt x="62" y="311"/>
                    </a:lnTo>
                    <a:lnTo>
                      <a:pt x="62" y="313"/>
                    </a:lnTo>
                    <a:lnTo>
                      <a:pt x="65" y="319"/>
                    </a:lnTo>
                    <a:lnTo>
                      <a:pt x="66" y="320"/>
                    </a:lnTo>
                    <a:lnTo>
                      <a:pt x="66" y="328"/>
                    </a:lnTo>
                    <a:lnTo>
                      <a:pt x="75" y="328"/>
                    </a:lnTo>
                    <a:lnTo>
                      <a:pt x="77" y="327"/>
                    </a:lnTo>
                    <a:lnTo>
                      <a:pt x="83" y="323"/>
                    </a:lnTo>
                    <a:lnTo>
                      <a:pt x="85" y="323"/>
                    </a:lnTo>
                    <a:lnTo>
                      <a:pt x="91" y="324"/>
                    </a:lnTo>
                    <a:lnTo>
                      <a:pt x="92" y="324"/>
                    </a:lnTo>
                    <a:lnTo>
                      <a:pt x="92" y="336"/>
                    </a:lnTo>
                    <a:lnTo>
                      <a:pt x="91" y="338"/>
                    </a:lnTo>
                    <a:lnTo>
                      <a:pt x="91" y="339"/>
                    </a:lnTo>
                    <a:lnTo>
                      <a:pt x="90" y="339"/>
                    </a:lnTo>
                    <a:lnTo>
                      <a:pt x="88" y="341"/>
                    </a:lnTo>
                    <a:lnTo>
                      <a:pt x="87" y="341"/>
                    </a:lnTo>
                    <a:lnTo>
                      <a:pt x="85" y="343"/>
                    </a:lnTo>
                    <a:lnTo>
                      <a:pt x="84" y="345"/>
                    </a:lnTo>
                    <a:lnTo>
                      <a:pt x="84" y="348"/>
                    </a:lnTo>
                    <a:lnTo>
                      <a:pt x="85" y="349"/>
                    </a:lnTo>
                    <a:lnTo>
                      <a:pt x="84" y="349"/>
                    </a:lnTo>
                    <a:lnTo>
                      <a:pt x="77" y="355"/>
                    </a:lnTo>
                    <a:lnTo>
                      <a:pt x="71" y="363"/>
                    </a:lnTo>
                    <a:lnTo>
                      <a:pt x="62" y="383"/>
                    </a:lnTo>
                    <a:lnTo>
                      <a:pt x="55" y="390"/>
                    </a:lnTo>
                    <a:lnTo>
                      <a:pt x="55" y="391"/>
                    </a:lnTo>
                    <a:lnTo>
                      <a:pt x="53" y="394"/>
                    </a:lnTo>
                    <a:lnTo>
                      <a:pt x="51" y="394"/>
                    </a:lnTo>
                    <a:lnTo>
                      <a:pt x="51" y="395"/>
                    </a:lnTo>
                    <a:lnTo>
                      <a:pt x="49" y="399"/>
                    </a:lnTo>
                    <a:lnTo>
                      <a:pt x="48" y="402"/>
                    </a:lnTo>
                    <a:lnTo>
                      <a:pt x="44" y="413"/>
                    </a:lnTo>
                    <a:lnTo>
                      <a:pt x="44" y="417"/>
                    </a:lnTo>
                    <a:lnTo>
                      <a:pt x="46" y="431"/>
                    </a:lnTo>
                    <a:lnTo>
                      <a:pt x="52" y="448"/>
                    </a:lnTo>
                    <a:lnTo>
                      <a:pt x="53" y="466"/>
                    </a:lnTo>
                    <a:lnTo>
                      <a:pt x="55" y="472"/>
                    </a:lnTo>
                    <a:lnTo>
                      <a:pt x="62" y="482"/>
                    </a:lnTo>
                    <a:lnTo>
                      <a:pt x="65" y="483"/>
                    </a:lnTo>
                    <a:lnTo>
                      <a:pt x="70" y="480"/>
                    </a:lnTo>
                    <a:lnTo>
                      <a:pt x="73" y="477"/>
                    </a:lnTo>
                    <a:lnTo>
                      <a:pt x="73" y="468"/>
                    </a:lnTo>
                    <a:lnTo>
                      <a:pt x="77" y="447"/>
                    </a:lnTo>
                    <a:lnTo>
                      <a:pt x="80" y="443"/>
                    </a:lnTo>
                    <a:lnTo>
                      <a:pt x="84" y="440"/>
                    </a:lnTo>
                    <a:lnTo>
                      <a:pt x="92" y="431"/>
                    </a:lnTo>
                    <a:lnTo>
                      <a:pt x="108" y="433"/>
                    </a:lnTo>
                    <a:lnTo>
                      <a:pt x="112" y="431"/>
                    </a:lnTo>
                    <a:lnTo>
                      <a:pt x="113" y="431"/>
                    </a:lnTo>
                    <a:lnTo>
                      <a:pt x="113" y="427"/>
                    </a:lnTo>
                    <a:lnTo>
                      <a:pt x="111" y="419"/>
                    </a:lnTo>
                    <a:lnTo>
                      <a:pt x="109" y="419"/>
                    </a:lnTo>
                    <a:lnTo>
                      <a:pt x="109" y="417"/>
                    </a:lnTo>
                    <a:lnTo>
                      <a:pt x="108" y="416"/>
                    </a:lnTo>
                    <a:lnTo>
                      <a:pt x="106" y="412"/>
                    </a:lnTo>
                    <a:lnTo>
                      <a:pt x="115" y="403"/>
                    </a:lnTo>
                    <a:lnTo>
                      <a:pt x="123" y="403"/>
                    </a:lnTo>
                    <a:lnTo>
                      <a:pt x="130" y="402"/>
                    </a:lnTo>
                    <a:lnTo>
                      <a:pt x="130" y="401"/>
                    </a:lnTo>
                    <a:lnTo>
                      <a:pt x="127" y="399"/>
                    </a:lnTo>
                    <a:lnTo>
                      <a:pt x="126" y="396"/>
                    </a:lnTo>
                    <a:lnTo>
                      <a:pt x="119" y="390"/>
                    </a:lnTo>
                    <a:lnTo>
                      <a:pt x="115" y="388"/>
                    </a:lnTo>
                    <a:lnTo>
                      <a:pt x="108" y="384"/>
                    </a:lnTo>
                    <a:lnTo>
                      <a:pt x="108" y="383"/>
                    </a:lnTo>
                    <a:lnTo>
                      <a:pt x="109" y="381"/>
                    </a:lnTo>
                    <a:lnTo>
                      <a:pt x="109" y="380"/>
                    </a:lnTo>
                    <a:lnTo>
                      <a:pt x="111" y="380"/>
                    </a:lnTo>
                    <a:lnTo>
                      <a:pt x="113" y="379"/>
                    </a:lnTo>
                    <a:lnTo>
                      <a:pt x="119" y="371"/>
                    </a:lnTo>
                    <a:lnTo>
                      <a:pt x="125" y="359"/>
                    </a:lnTo>
                    <a:lnTo>
                      <a:pt x="125" y="353"/>
                    </a:lnTo>
                    <a:lnTo>
                      <a:pt x="126" y="353"/>
                    </a:lnTo>
                    <a:lnTo>
                      <a:pt x="141" y="350"/>
                    </a:lnTo>
                    <a:lnTo>
                      <a:pt x="145" y="350"/>
                    </a:lnTo>
                    <a:lnTo>
                      <a:pt x="151" y="353"/>
                    </a:lnTo>
                    <a:lnTo>
                      <a:pt x="157" y="359"/>
                    </a:lnTo>
                    <a:lnTo>
                      <a:pt x="161" y="364"/>
                    </a:lnTo>
                    <a:lnTo>
                      <a:pt x="161" y="366"/>
                    </a:lnTo>
                    <a:lnTo>
                      <a:pt x="162" y="366"/>
                    </a:lnTo>
                    <a:lnTo>
                      <a:pt x="168" y="367"/>
                    </a:lnTo>
                    <a:lnTo>
                      <a:pt x="169" y="367"/>
                    </a:lnTo>
                    <a:lnTo>
                      <a:pt x="172" y="364"/>
                    </a:lnTo>
                    <a:lnTo>
                      <a:pt x="172" y="363"/>
                    </a:lnTo>
                    <a:lnTo>
                      <a:pt x="173" y="360"/>
                    </a:lnTo>
                    <a:lnTo>
                      <a:pt x="173" y="359"/>
                    </a:lnTo>
                    <a:lnTo>
                      <a:pt x="175" y="357"/>
                    </a:lnTo>
                    <a:lnTo>
                      <a:pt x="175" y="345"/>
                    </a:lnTo>
                    <a:lnTo>
                      <a:pt x="178" y="338"/>
                    </a:lnTo>
                    <a:lnTo>
                      <a:pt x="179" y="331"/>
                    </a:lnTo>
                    <a:lnTo>
                      <a:pt x="176" y="321"/>
                    </a:lnTo>
                    <a:lnTo>
                      <a:pt x="175" y="320"/>
                    </a:lnTo>
                    <a:lnTo>
                      <a:pt x="175" y="309"/>
                    </a:lnTo>
                    <a:lnTo>
                      <a:pt x="178" y="307"/>
                    </a:lnTo>
                    <a:lnTo>
                      <a:pt x="179" y="307"/>
                    </a:lnTo>
                    <a:lnTo>
                      <a:pt x="182" y="303"/>
                    </a:lnTo>
                    <a:lnTo>
                      <a:pt x="176" y="292"/>
                    </a:lnTo>
                    <a:lnTo>
                      <a:pt x="175" y="290"/>
                    </a:lnTo>
                    <a:lnTo>
                      <a:pt x="172" y="290"/>
                    </a:lnTo>
                    <a:lnTo>
                      <a:pt x="172" y="289"/>
                    </a:lnTo>
                    <a:lnTo>
                      <a:pt x="171" y="282"/>
                    </a:lnTo>
                    <a:lnTo>
                      <a:pt x="171" y="281"/>
                    </a:lnTo>
                    <a:lnTo>
                      <a:pt x="173" y="272"/>
                    </a:lnTo>
                    <a:lnTo>
                      <a:pt x="173" y="271"/>
                    </a:lnTo>
                    <a:lnTo>
                      <a:pt x="179" y="253"/>
                    </a:lnTo>
                    <a:lnTo>
                      <a:pt x="180" y="253"/>
                    </a:lnTo>
                    <a:lnTo>
                      <a:pt x="180" y="251"/>
                    </a:lnTo>
                    <a:lnTo>
                      <a:pt x="182" y="249"/>
                    </a:lnTo>
                    <a:lnTo>
                      <a:pt x="204" y="246"/>
                    </a:lnTo>
                    <a:lnTo>
                      <a:pt x="207" y="246"/>
                    </a:lnTo>
                    <a:lnTo>
                      <a:pt x="211" y="242"/>
                    </a:lnTo>
                    <a:lnTo>
                      <a:pt x="214" y="235"/>
                    </a:lnTo>
                    <a:lnTo>
                      <a:pt x="212" y="225"/>
                    </a:lnTo>
                    <a:lnTo>
                      <a:pt x="212" y="219"/>
                    </a:lnTo>
                    <a:lnTo>
                      <a:pt x="214" y="214"/>
                    </a:lnTo>
                    <a:lnTo>
                      <a:pt x="217" y="207"/>
                    </a:lnTo>
                    <a:lnTo>
                      <a:pt x="219" y="205"/>
                    </a:lnTo>
                    <a:lnTo>
                      <a:pt x="222" y="202"/>
                    </a:lnTo>
                    <a:lnTo>
                      <a:pt x="224" y="202"/>
                    </a:lnTo>
                    <a:lnTo>
                      <a:pt x="226" y="204"/>
                    </a:lnTo>
                    <a:lnTo>
                      <a:pt x="228" y="205"/>
                    </a:lnTo>
                    <a:lnTo>
                      <a:pt x="232" y="208"/>
                    </a:lnTo>
                    <a:lnTo>
                      <a:pt x="236" y="209"/>
                    </a:lnTo>
                    <a:lnTo>
                      <a:pt x="238" y="211"/>
                    </a:lnTo>
                    <a:lnTo>
                      <a:pt x="242" y="211"/>
                    </a:lnTo>
                    <a:lnTo>
                      <a:pt x="242" y="205"/>
                    </a:lnTo>
                    <a:lnTo>
                      <a:pt x="246" y="190"/>
                    </a:lnTo>
                    <a:lnTo>
                      <a:pt x="255" y="182"/>
                    </a:lnTo>
                    <a:lnTo>
                      <a:pt x="260" y="180"/>
                    </a:lnTo>
                    <a:lnTo>
                      <a:pt x="268" y="180"/>
                    </a:lnTo>
                    <a:lnTo>
                      <a:pt x="282" y="176"/>
                    </a:lnTo>
                    <a:lnTo>
                      <a:pt x="284" y="173"/>
                    </a:lnTo>
                    <a:lnTo>
                      <a:pt x="284" y="169"/>
                    </a:lnTo>
                    <a:lnTo>
                      <a:pt x="272" y="161"/>
                    </a:lnTo>
                    <a:lnTo>
                      <a:pt x="239" y="124"/>
                    </a:lnTo>
                    <a:lnTo>
                      <a:pt x="236" y="123"/>
                    </a:lnTo>
                    <a:lnTo>
                      <a:pt x="232" y="120"/>
                    </a:lnTo>
                    <a:lnTo>
                      <a:pt x="228" y="120"/>
                    </a:lnTo>
                    <a:lnTo>
                      <a:pt x="226" y="119"/>
                    </a:lnTo>
                    <a:lnTo>
                      <a:pt x="221" y="117"/>
                    </a:lnTo>
                    <a:lnTo>
                      <a:pt x="217" y="113"/>
                    </a:lnTo>
                    <a:lnTo>
                      <a:pt x="215" y="113"/>
                    </a:lnTo>
                    <a:lnTo>
                      <a:pt x="214" y="112"/>
                    </a:lnTo>
                    <a:lnTo>
                      <a:pt x="214" y="108"/>
                    </a:lnTo>
                    <a:lnTo>
                      <a:pt x="219" y="96"/>
                    </a:lnTo>
                    <a:lnTo>
                      <a:pt x="225" y="91"/>
                    </a:lnTo>
                    <a:lnTo>
                      <a:pt x="226" y="91"/>
                    </a:lnTo>
                    <a:lnTo>
                      <a:pt x="224" y="78"/>
                    </a:lnTo>
                    <a:lnTo>
                      <a:pt x="221" y="71"/>
                    </a:lnTo>
                    <a:lnTo>
                      <a:pt x="208" y="53"/>
                    </a:lnTo>
                    <a:lnTo>
                      <a:pt x="186" y="53"/>
                    </a:lnTo>
                    <a:lnTo>
                      <a:pt x="182" y="52"/>
                    </a:lnTo>
                    <a:lnTo>
                      <a:pt x="176" y="52"/>
                    </a:lnTo>
                    <a:lnTo>
                      <a:pt x="173" y="53"/>
                    </a:lnTo>
                    <a:lnTo>
                      <a:pt x="172" y="55"/>
                    </a:lnTo>
                    <a:lnTo>
                      <a:pt x="165" y="59"/>
                    </a:lnTo>
                    <a:lnTo>
                      <a:pt x="164" y="61"/>
                    </a:lnTo>
                    <a:lnTo>
                      <a:pt x="162" y="61"/>
                    </a:lnTo>
                    <a:lnTo>
                      <a:pt x="148" y="57"/>
                    </a:lnTo>
                    <a:lnTo>
                      <a:pt x="147" y="57"/>
                    </a:lnTo>
                    <a:lnTo>
                      <a:pt x="145" y="61"/>
                    </a:lnTo>
                    <a:lnTo>
                      <a:pt x="144" y="63"/>
                    </a:lnTo>
                    <a:lnTo>
                      <a:pt x="143" y="65"/>
                    </a:lnTo>
                    <a:lnTo>
                      <a:pt x="137" y="59"/>
                    </a:lnTo>
                    <a:lnTo>
                      <a:pt x="125" y="45"/>
                    </a:lnTo>
                    <a:lnTo>
                      <a:pt x="112" y="21"/>
                    </a:lnTo>
                    <a:lnTo>
                      <a:pt x="101" y="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01" name="Freeform 1033">
                <a:extLst>
                  <a:ext uri="{FF2B5EF4-FFF2-40B4-BE49-F238E27FC236}">
                    <a16:creationId xmlns:a16="http://schemas.microsoft.com/office/drawing/2014/main" id="{5EA567FE-0997-1188-B296-895A9744DD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3" y="2961"/>
                <a:ext cx="74" cy="114"/>
              </a:xfrm>
              <a:custGeom>
                <a:avLst/>
                <a:gdLst>
                  <a:gd name="T0" fmla="*/ 43 w 298"/>
                  <a:gd name="T1" fmla="*/ 89 h 457"/>
                  <a:gd name="T2" fmla="*/ 48 w 298"/>
                  <a:gd name="T3" fmla="*/ 100 h 457"/>
                  <a:gd name="T4" fmla="*/ 27 w 298"/>
                  <a:gd name="T5" fmla="*/ 104 h 457"/>
                  <a:gd name="T6" fmla="*/ 8 w 298"/>
                  <a:gd name="T7" fmla="*/ 141 h 457"/>
                  <a:gd name="T8" fmla="*/ 0 w 298"/>
                  <a:gd name="T9" fmla="*/ 160 h 457"/>
                  <a:gd name="T10" fmla="*/ 33 w 298"/>
                  <a:gd name="T11" fmla="*/ 172 h 457"/>
                  <a:gd name="T12" fmla="*/ 44 w 298"/>
                  <a:gd name="T13" fmla="*/ 198 h 457"/>
                  <a:gd name="T14" fmla="*/ 86 w 298"/>
                  <a:gd name="T15" fmla="*/ 202 h 457"/>
                  <a:gd name="T16" fmla="*/ 110 w 298"/>
                  <a:gd name="T17" fmla="*/ 232 h 457"/>
                  <a:gd name="T18" fmla="*/ 103 w 298"/>
                  <a:gd name="T19" fmla="*/ 237 h 457"/>
                  <a:gd name="T20" fmla="*/ 77 w 298"/>
                  <a:gd name="T21" fmla="*/ 267 h 457"/>
                  <a:gd name="T22" fmla="*/ 61 w 298"/>
                  <a:gd name="T23" fmla="*/ 301 h 457"/>
                  <a:gd name="T24" fmla="*/ 65 w 298"/>
                  <a:gd name="T25" fmla="*/ 327 h 457"/>
                  <a:gd name="T26" fmla="*/ 60 w 298"/>
                  <a:gd name="T27" fmla="*/ 343 h 457"/>
                  <a:gd name="T28" fmla="*/ 83 w 298"/>
                  <a:gd name="T29" fmla="*/ 361 h 457"/>
                  <a:gd name="T30" fmla="*/ 97 w 298"/>
                  <a:gd name="T31" fmla="*/ 364 h 457"/>
                  <a:gd name="T32" fmla="*/ 103 w 298"/>
                  <a:gd name="T33" fmla="*/ 359 h 457"/>
                  <a:gd name="T34" fmla="*/ 107 w 298"/>
                  <a:gd name="T35" fmla="*/ 364 h 457"/>
                  <a:gd name="T36" fmla="*/ 103 w 298"/>
                  <a:gd name="T37" fmla="*/ 368 h 457"/>
                  <a:gd name="T38" fmla="*/ 134 w 298"/>
                  <a:gd name="T39" fmla="*/ 406 h 457"/>
                  <a:gd name="T40" fmla="*/ 146 w 298"/>
                  <a:gd name="T41" fmla="*/ 405 h 457"/>
                  <a:gd name="T42" fmla="*/ 150 w 298"/>
                  <a:gd name="T43" fmla="*/ 410 h 457"/>
                  <a:gd name="T44" fmla="*/ 175 w 298"/>
                  <a:gd name="T45" fmla="*/ 419 h 457"/>
                  <a:gd name="T46" fmla="*/ 187 w 298"/>
                  <a:gd name="T47" fmla="*/ 424 h 457"/>
                  <a:gd name="T48" fmla="*/ 192 w 298"/>
                  <a:gd name="T49" fmla="*/ 437 h 457"/>
                  <a:gd name="T50" fmla="*/ 206 w 298"/>
                  <a:gd name="T51" fmla="*/ 438 h 457"/>
                  <a:gd name="T52" fmla="*/ 217 w 298"/>
                  <a:gd name="T53" fmla="*/ 430 h 457"/>
                  <a:gd name="T54" fmla="*/ 226 w 298"/>
                  <a:gd name="T55" fmla="*/ 435 h 457"/>
                  <a:gd name="T56" fmla="*/ 230 w 298"/>
                  <a:gd name="T57" fmla="*/ 449 h 457"/>
                  <a:gd name="T58" fmla="*/ 241 w 298"/>
                  <a:gd name="T59" fmla="*/ 451 h 457"/>
                  <a:gd name="T60" fmla="*/ 241 w 298"/>
                  <a:gd name="T61" fmla="*/ 391 h 457"/>
                  <a:gd name="T62" fmla="*/ 237 w 298"/>
                  <a:gd name="T63" fmla="*/ 345 h 457"/>
                  <a:gd name="T64" fmla="*/ 235 w 298"/>
                  <a:gd name="T65" fmla="*/ 280 h 457"/>
                  <a:gd name="T66" fmla="*/ 242 w 298"/>
                  <a:gd name="T67" fmla="*/ 250 h 457"/>
                  <a:gd name="T68" fmla="*/ 248 w 298"/>
                  <a:gd name="T69" fmla="*/ 243 h 457"/>
                  <a:gd name="T70" fmla="*/ 254 w 298"/>
                  <a:gd name="T71" fmla="*/ 226 h 457"/>
                  <a:gd name="T72" fmla="*/ 251 w 298"/>
                  <a:gd name="T73" fmla="*/ 209 h 457"/>
                  <a:gd name="T74" fmla="*/ 255 w 298"/>
                  <a:gd name="T75" fmla="*/ 176 h 457"/>
                  <a:gd name="T76" fmla="*/ 258 w 298"/>
                  <a:gd name="T77" fmla="*/ 165 h 457"/>
                  <a:gd name="T78" fmla="*/ 269 w 298"/>
                  <a:gd name="T79" fmla="*/ 157 h 457"/>
                  <a:gd name="T80" fmla="*/ 283 w 298"/>
                  <a:gd name="T81" fmla="*/ 152 h 457"/>
                  <a:gd name="T82" fmla="*/ 290 w 298"/>
                  <a:gd name="T83" fmla="*/ 145 h 457"/>
                  <a:gd name="T84" fmla="*/ 298 w 298"/>
                  <a:gd name="T85" fmla="*/ 100 h 457"/>
                  <a:gd name="T86" fmla="*/ 295 w 298"/>
                  <a:gd name="T87" fmla="*/ 76 h 457"/>
                  <a:gd name="T88" fmla="*/ 283 w 298"/>
                  <a:gd name="T89" fmla="*/ 59 h 457"/>
                  <a:gd name="T90" fmla="*/ 280 w 298"/>
                  <a:gd name="T91" fmla="*/ 33 h 457"/>
                  <a:gd name="T92" fmla="*/ 294 w 298"/>
                  <a:gd name="T93" fmla="*/ 4 h 457"/>
                  <a:gd name="T94" fmla="*/ 288 w 298"/>
                  <a:gd name="T95" fmla="*/ 0 h 457"/>
                  <a:gd name="T96" fmla="*/ 223 w 298"/>
                  <a:gd name="T97" fmla="*/ 16 h 457"/>
                  <a:gd name="T98" fmla="*/ 219 w 298"/>
                  <a:gd name="T99" fmla="*/ 21 h 457"/>
                  <a:gd name="T100" fmla="*/ 226 w 298"/>
                  <a:gd name="T101" fmla="*/ 54 h 457"/>
                  <a:gd name="T102" fmla="*/ 205 w 298"/>
                  <a:gd name="T103" fmla="*/ 95 h 457"/>
                  <a:gd name="T104" fmla="*/ 161 w 298"/>
                  <a:gd name="T105" fmla="*/ 82 h 457"/>
                  <a:gd name="T106" fmla="*/ 150 w 298"/>
                  <a:gd name="T107" fmla="*/ 82 h 457"/>
                  <a:gd name="T108" fmla="*/ 118 w 298"/>
                  <a:gd name="T109" fmla="*/ 96 h 457"/>
                  <a:gd name="T110" fmla="*/ 65 w 298"/>
                  <a:gd name="T111" fmla="*/ 75 h 4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98" h="457">
                    <a:moveTo>
                      <a:pt x="58" y="76"/>
                    </a:moveTo>
                    <a:lnTo>
                      <a:pt x="50" y="76"/>
                    </a:lnTo>
                    <a:lnTo>
                      <a:pt x="41" y="85"/>
                    </a:lnTo>
                    <a:lnTo>
                      <a:pt x="43" y="89"/>
                    </a:lnTo>
                    <a:lnTo>
                      <a:pt x="44" y="90"/>
                    </a:lnTo>
                    <a:lnTo>
                      <a:pt x="44" y="92"/>
                    </a:lnTo>
                    <a:lnTo>
                      <a:pt x="46" y="92"/>
                    </a:lnTo>
                    <a:lnTo>
                      <a:pt x="48" y="100"/>
                    </a:lnTo>
                    <a:lnTo>
                      <a:pt x="48" y="104"/>
                    </a:lnTo>
                    <a:lnTo>
                      <a:pt x="47" y="104"/>
                    </a:lnTo>
                    <a:lnTo>
                      <a:pt x="43" y="106"/>
                    </a:lnTo>
                    <a:lnTo>
                      <a:pt x="27" y="104"/>
                    </a:lnTo>
                    <a:lnTo>
                      <a:pt x="19" y="113"/>
                    </a:lnTo>
                    <a:lnTo>
                      <a:pt x="15" y="116"/>
                    </a:lnTo>
                    <a:lnTo>
                      <a:pt x="12" y="120"/>
                    </a:lnTo>
                    <a:lnTo>
                      <a:pt x="8" y="141"/>
                    </a:lnTo>
                    <a:lnTo>
                      <a:pt x="8" y="150"/>
                    </a:lnTo>
                    <a:lnTo>
                      <a:pt x="5" y="153"/>
                    </a:lnTo>
                    <a:lnTo>
                      <a:pt x="0" y="156"/>
                    </a:lnTo>
                    <a:lnTo>
                      <a:pt x="0" y="160"/>
                    </a:lnTo>
                    <a:lnTo>
                      <a:pt x="1" y="165"/>
                    </a:lnTo>
                    <a:lnTo>
                      <a:pt x="6" y="167"/>
                    </a:lnTo>
                    <a:lnTo>
                      <a:pt x="20" y="167"/>
                    </a:lnTo>
                    <a:lnTo>
                      <a:pt x="33" y="172"/>
                    </a:lnTo>
                    <a:lnTo>
                      <a:pt x="41" y="183"/>
                    </a:lnTo>
                    <a:lnTo>
                      <a:pt x="44" y="195"/>
                    </a:lnTo>
                    <a:lnTo>
                      <a:pt x="43" y="197"/>
                    </a:lnTo>
                    <a:lnTo>
                      <a:pt x="44" y="198"/>
                    </a:lnTo>
                    <a:lnTo>
                      <a:pt x="65" y="198"/>
                    </a:lnTo>
                    <a:lnTo>
                      <a:pt x="78" y="201"/>
                    </a:lnTo>
                    <a:lnTo>
                      <a:pt x="80" y="201"/>
                    </a:lnTo>
                    <a:lnTo>
                      <a:pt x="86" y="202"/>
                    </a:lnTo>
                    <a:lnTo>
                      <a:pt x="89" y="208"/>
                    </a:lnTo>
                    <a:lnTo>
                      <a:pt x="100" y="215"/>
                    </a:lnTo>
                    <a:lnTo>
                      <a:pt x="106" y="223"/>
                    </a:lnTo>
                    <a:lnTo>
                      <a:pt x="110" y="232"/>
                    </a:lnTo>
                    <a:lnTo>
                      <a:pt x="111" y="233"/>
                    </a:lnTo>
                    <a:lnTo>
                      <a:pt x="111" y="236"/>
                    </a:lnTo>
                    <a:lnTo>
                      <a:pt x="108" y="237"/>
                    </a:lnTo>
                    <a:lnTo>
                      <a:pt x="103" y="237"/>
                    </a:lnTo>
                    <a:lnTo>
                      <a:pt x="92" y="243"/>
                    </a:lnTo>
                    <a:lnTo>
                      <a:pt x="87" y="246"/>
                    </a:lnTo>
                    <a:lnTo>
                      <a:pt x="83" y="250"/>
                    </a:lnTo>
                    <a:lnTo>
                      <a:pt x="77" y="267"/>
                    </a:lnTo>
                    <a:lnTo>
                      <a:pt x="73" y="279"/>
                    </a:lnTo>
                    <a:lnTo>
                      <a:pt x="64" y="296"/>
                    </a:lnTo>
                    <a:lnTo>
                      <a:pt x="62" y="297"/>
                    </a:lnTo>
                    <a:lnTo>
                      <a:pt x="61" y="301"/>
                    </a:lnTo>
                    <a:lnTo>
                      <a:pt x="61" y="307"/>
                    </a:lnTo>
                    <a:lnTo>
                      <a:pt x="64" y="315"/>
                    </a:lnTo>
                    <a:lnTo>
                      <a:pt x="65" y="317"/>
                    </a:lnTo>
                    <a:lnTo>
                      <a:pt x="65" y="327"/>
                    </a:lnTo>
                    <a:lnTo>
                      <a:pt x="64" y="336"/>
                    </a:lnTo>
                    <a:lnTo>
                      <a:pt x="61" y="340"/>
                    </a:lnTo>
                    <a:lnTo>
                      <a:pt x="61" y="342"/>
                    </a:lnTo>
                    <a:lnTo>
                      <a:pt x="60" y="343"/>
                    </a:lnTo>
                    <a:lnTo>
                      <a:pt x="61" y="345"/>
                    </a:lnTo>
                    <a:lnTo>
                      <a:pt x="61" y="346"/>
                    </a:lnTo>
                    <a:lnTo>
                      <a:pt x="68" y="353"/>
                    </a:lnTo>
                    <a:lnTo>
                      <a:pt x="83" y="361"/>
                    </a:lnTo>
                    <a:lnTo>
                      <a:pt x="85" y="364"/>
                    </a:lnTo>
                    <a:lnTo>
                      <a:pt x="87" y="366"/>
                    </a:lnTo>
                    <a:lnTo>
                      <a:pt x="96" y="364"/>
                    </a:lnTo>
                    <a:lnTo>
                      <a:pt x="97" y="364"/>
                    </a:lnTo>
                    <a:lnTo>
                      <a:pt x="99" y="363"/>
                    </a:lnTo>
                    <a:lnTo>
                      <a:pt x="100" y="363"/>
                    </a:lnTo>
                    <a:lnTo>
                      <a:pt x="100" y="361"/>
                    </a:lnTo>
                    <a:lnTo>
                      <a:pt x="103" y="359"/>
                    </a:lnTo>
                    <a:lnTo>
                      <a:pt x="107" y="359"/>
                    </a:lnTo>
                    <a:lnTo>
                      <a:pt x="108" y="360"/>
                    </a:lnTo>
                    <a:lnTo>
                      <a:pt x="108" y="364"/>
                    </a:lnTo>
                    <a:lnTo>
                      <a:pt x="107" y="364"/>
                    </a:lnTo>
                    <a:lnTo>
                      <a:pt x="106" y="366"/>
                    </a:lnTo>
                    <a:lnTo>
                      <a:pt x="104" y="366"/>
                    </a:lnTo>
                    <a:lnTo>
                      <a:pt x="103" y="367"/>
                    </a:lnTo>
                    <a:lnTo>
                      <a:pt x="103" y="368"/>
                    </a:lnTo>
                    <a:lnTo>
                      <a:pt x="118" y="398"/>
                    </a:lnTo>
                    <a:lnTo>
                      <a:pt x="122" y="403"/>
                    </a:lnTo>
                    <a:lnTo>
                      <a:pt x="124" y="403"/>
                    </a:lnTo>
                    <a:lnTo>
                      <a:pt x="134" y="406"/>
                    </a:lnTo>
                    <a:lnTo>
                      <a:pt x="135" y="407"/>
                    </a:lnTo>
                    <a:lnTo>
                      <a:pt x="138" y="406"/>
                    </a:lnTo>
                    <a:lnTo>
                      <a:pt x="140" y="405"/>
                    </a:lnTo>
                    <a:lnTo>
                      <a:pt x="146" y="405"/>
                    </a:lnTo>
                    <a:lnTo>
                      <a:pt x="146" y="406"/>
                    </a:lnTo>
                    <a:lnTo>
                      <a:pt x="147" y="406"/>
                    </a:lnTo>
                    <a:lnTo>
                      <a:pt x="150" y="409"/>
                    </a:lnTo>
                    <a:lnTo>
                      <a:pt x="150" y="410"/>
                    </a:lnTo>
                    <a:lnTo>
                      <a:pt x="170" y="419"/>
                    </a:lnTo>
                    <a:lnTo>
                      <a:pt x="171" y="420"/>
                    </a:lnTo>
                    <a:lnTo>
                      <a:pt x="174" y="420"/>
                    </a:lnTo>
                    <a:lnTo>
                      <a:pt x="175" y="419"/>
                    </a:lnTo>
                    <a:lnTo>
                      <a:pt x="178" y="419"/>
                    </a:lnTo>
                    <a:lnTo>
                      <a:pt x="181" y="420"/>
                    </a:lnTo>
                    <a:lnTo>
                      <a:pt x="182" y="420"/>
                    </a:lnTo>
                    <a:lnTo>
                      <a:pt x="187" y="424"/>
                    </a:lnTo>
                    <a:lnTo>
                      <a:pt x="188" y="424"/>
                    </a:lnTo>
                    <a:lnTo>
                      <a:pt x="191" y="428"/>
                    </a:lnTo>
                    <a:lnTo>
                      <a:pt x="191" y="433"/>
                    </a:lnTo>
                    <a:lnTo>
                      <a:pt x="192" y="437"/>
                    </a:lnTo>
                    <a:lnTo>
                      <a:pt x="192" y="440"/>
                    </a:lnTo>
                    <a:lnTo>
                      <a:pt x="197" y="444"/>
                    </a:lnTo>
                    <a:lnTo>
                      <a:pt x="199" y="441"/>
                    </a:lnTo>
                    <a:lnTo>
                      <a:pt x="206" y="438"/>
                    </a:lnTo>
                    <a:lnTo>
                      <a:pt x="213" y="433"/>
                    </a:lnTo>
                    <a:lnTo>
                      <a:pt x="214" y="431"/>
                    </a:lnTo>
                    <a:lnTo>
                      <a:pt x="216" y="431"/>
                    </a:lnTo>
                    <a:lnTo>
                      <a:pt x="217" y="430"/>
                    </a:lnTo>
                    <a:lnTo>
                      <a:pt x="219" y="430"/>
                    </a:lnTo>
                    <a:lnTo>
                      <a:pt x="220" y="431"/>
                    </a:lnTo>
                    <a:lnTo>
                      <a:pt x="221" y="431"/>
                    </a:lnTo>
                    <a:lnTo>
                      <a:pt x="226" y="435"/>
                    </a:lnTo>
                    <a:lnTo>
                      <a:pt x="226" y="437"/>
                    </a:lnTo>
                    <a:lnTo>
                      <a:pt x="227" y="438"/>
                    </a:lnTo>
                    <a:lnTo>
                      <a:pt x="227" y="440"/>
                    </a:lnTo>
                    <a:lnTo>
                      <a:pt x="230" y="449"/>
                    </a:lnTo>
                    <a:lnTo>
                      <a:pt x="234" y="455"/>
                    </a:lnTo>
                    <a:lnTo>
                      <a:pt x="240" y="457"/>
                    </a:lnTo>
                    <a:lnTo>
                      <a:pt x="240" y="452"/>
                    </a:lnTo>
                    <a:lnTo>
                      <a:pt x="241" y="451"/>
                    </a:lnTo>
                    <a:lnTo>
                      <a:pt x="242" y="420"/>
                    </a:lnTo>
                    <a:lnTo>
                      <a:pt x="244" y="413"/>
                    </a:lnTo>
                    <a:lnTo>
                      <a:pt x="244" y="399"/>
                    </a:lnTo>
                    <a:lnTo>
                      <a:pt x="241" y="391"/>
                    </a:lnTo>
                    <a:lnTo>
                      <a:pt x="240" y="354"/>
                    </a:lnTo>
                    <a:lnTo>
                      <a:pt x="238" y="350"/>
                    </a:lnTo>
                    <a:lnTo>
                      <a:pt x="238" y="347"/>
                    </a:lnTo>
                    <a:lnTo>
                      <a:pt x="237" y="345"/>
                    </a:lnTo>
                    <a:lnTo>
                      <a:pt x="237" y="336"/>
                    </a:lnTo>
                    <a:lnTo>
                      <a:pt x="234" y="322"/>
                    </a:lnTo>
                    <a:lnTo>
                      <a:pt x="234" y="287"/>
                    </a:lnTo>
                    <a:lnTo>
                      <a:pt x="235" y="280"/>
                    </a:lnTo>
                    <a:lnTo>
                      <a:pt x="235" y="272"/>
                    </a:lnTo>
                    <a:lnTo>
                      <a:pt x="237" y="265"/>
                    </a:lnTo>
                    <a:lnTo>
                      <a:pt x="237" y="264"/>
                    </a:lnTo>
                    <a:lnTo>
                      <a:pt x="242" y="250"/>
                    </a:lnTo>
                    <a:lnTo>
                      <a:pt x="245" y="246"/>
                    </a:lnTo>
                    <a:lnTo>
                      <a:pt x="247" y="244"/>
                    </a:lnTo>
                    <a:lnTo>
                      <a:pt x="247" y="243"/>
                    </a:lnTo>
                    <a:lnTo>
                      <a:pt x="248" y="243"/>
                    </a:lnTo>
                    <a:lnTo>
                      <a:pt x="250" y="241"/>
                    </a:lnTo>
                    <a:lnTo>
                      <a:pt x="250" y="240"/>
                    </a:lnTo>
                    <a:lnTo>
                      <a:pt x="254" y="230"/>
                    </a:lnTo>
                    <a:lnTo>
                      <a:pt x="254" y="226"/>
                    </a:lnTo>
                    <a:lnTo>
                      <a:pt x="252" y="222"/>
                    </a:lnTo>
                    <a:lnTo>
                      <a:pt x="252" y="219"/>
                    </a:lnTo>
                    <a:lnTo>
                      <a:pt x="251" y="212"/>
                    </a:lnTo>
                    <a:lnTo>
                      <a:pt x="251" y="209"/>
                    </a:lnTo>
                    <a:lnTo>
                      <a:pt x="252" y="190"/>
                    </a:lnTo>
                    <a:lnTo>
                      <a:pt x="254" y="183"/>
                    </a:lnTo>
                    <a:lnTo>
                      <a:pt x="254" y="180"/>
                    </a:lnTo>
                    <a:lnTo>
                      <a:pt x="255" y="176"/>
                    </a:lnTo>
                    <a:lnTo>
                      <a:pt x="255" y="170"/>
                    </a:lnTo>
                    <a:lnTo>
                      <a:pt x="257" y="169"/>
                    </a:lnTo>
                    <a:lnTo>
                      <a:pt x="257" y="166"/>
                    </a:lnTo>
                    <a:lnTo>
                      <a:pt x="258" y="165"/>
                    </a:lnTo>
                    <a:lnTo>
                      <a:pt x="258" y="163"/>
                    </a:lnTo>
                    <a:lnTo>
                      <a:pt x="261" y="160"/>
                    </a:lnTo>
                    <a:lnTo>
                      <a:pt x="266" y="157"/>
                    </a:lnTo>
                    <a:lnTo>
                      <a:pt x="269" y="157"/>
                    </a:lnTo>
                    <a:lnTo>
                      <a:pt x="273" y="155"/>
                    </a:lnTo>
                    <a:lnTo>
                      <a:pt x="276" y="155"/>
                    </a:lnTo>
                    <a:lnTo>
                      <a:pt x="281" y="152"/>
                    </a:lnTo>
                    <a:lnTo>
                      <a:pt x="283" y="152"/>
                    </a:lnTo>
                    <a:lnTo>
                      <a:pt x="286" y="150"/>
                    </a:lnTo>
                    <a:lnTo>
                      <a:pt x="287" y="149"/>
                    </a:lnTo>
                    <a:lnTo>
                      <a:pt x="288" y="146"/>
                    </a:lnTo>
                    <a:lnTo>
                      <a:pt x="290" y="145"/>
                    </a:lnTo>
                    <a:lnTo>
                      <a:pt x="295" y="128"/>
                    </a:lnTo>
                    <a:lnTo>
                      <a:pt x="297" y="126"/>
                    </a:lnTo>
                    <a:lnTo>
                      <a:pt x="298" y="114"/>
                    </a:lnTo>
                    <a:lnTo>
                      <a:pt x="298" y="100"/>
                    </a:lnTo>
                    <a:lnTo>
                      <a:pt x="297" y="99"/>
                    </a:lnTo>
                    <a:lnTo>
                      <a:pt x="297" y="81"/>
                    </a:lnTo>
                    <a:lnTo>
                      <a:pt x="295" y="78"/>
                    </a:lnTo>
                    <a:lnTo>
                      <a:pt x="295" y="76"/>
                    </a:lnTo>
                    <a:lnTo>
                      <a:pt x="293" y="72"/>
                    </a:lnTo>
                    <a:lnTo>
                      <a:pt x="290" y="69"/>
                    </a:lnTo>
                    <a:lnTo>
                      <a:pt x="286" y="61"/>
                    </a:lnTo>
                    <a:lnTo>
                      <a:pt x="283" y="59"/>
                    </a:lnTo>
                    <a:lnTo>
                      <a:pt x="281" y="56"/>
                    </a:lnTo>
                    <a:lnTo>
                      <a:pt x="281" y="53"/>
                    </a:lnTo>
                    <a:lnTo>
                      <a:pt x="280" y="50"/>
                    </a:lnTo>
                    <a:lnTo>
                      <a:pt x="280" y="33"/>
                    </a:lnTo>
                    <a:lnTo>
                      <a:pt x="286" y="16"/>
                    </a:lnTo>
                    <a:lnTo>
                      <a:pt x="286" y="14"/>
                    </a:lnTo>
                    <a:lnTo>
                      <a:pt x="287" y="11"/>
                    </a:lnTo>
                    <a:lnTo>
                      <a:pt x="294" y="4"/>
                    </a:lnTo>
                    <a:lnTo>
                      <a:pt x="295" y="4"/>
                    </a:lnTo>
                    <a:lnTo>
                      <a:pt x="298" y="1"/>
                    </a:lnTo>
                    <a:lnTo>
                      <a:pt x="298" y="0"/>
                    </a:lnTo>
                    <a:lnTo>
                      <a:pt x="288" y="0"/>
                    </a:lnTo>
                    <a:lnTo>
                      <a:pt x="280" y="1"/>
                    </a:lnTo>
                    <a:lnTo>
                      <a:pt x="247" y="12"/>
                    </a:lnTo>
                    <a:lnTo>
                      <a:pt x="237" y="11"/>
                    </a:lnTo>
                    <a:lnTo>
                      <a:pt x="223" y="16"/>
                    </a:lnTo>
                    <a:lnTo>
                      <a:pt x="223" y="18"/>
                    </a:lnTo>
                    <a:lnTo>
                      <a:pt x="221" y="18"/>
                    </a:lnTo>
                    <a:lnTo>
                      <a:pt x="220" y="21"/>
                    </a:lnTo>
                    <a:lnTo>
                      <a:pt x="219" y="21"/>
                    </a:lnTo>
                    <a:lnTo>
                      <a:pt x="219" y="22"/>
                    </a:lnTo>
                    <a:lnTo>
                      <a:pt x="220" y="23"/>
                    </a:lnTo>
                    <a:lnTo>
                      <a:pt x="226" y="37"/>
                    </a:lnTo>
                    <a:lnTo>
                      <a:pt x="226" y="54"/>
                    </a:lnTo>
                    <a:lnTo>
                      <a:pt x="228" y="59"/>
                    </a:lnTo>
                    <a:lnTo>
                      <a:pt x="217" y="76"/>
                    </a:lnTo>
                    <a:lnTo>
                      <a:pt x="213" y="85"/>
                    </a:lnTo>
                    <a:lnTo>
                      <a:pt x="205" y="95"/>
                    </a:lnTo>
                    <a:lnTo>
                      <a:pt x="199" y="95"/>
                    </a:lnTo>
                    <a:lnTo>
                      <a:pt x="197" y="93"/>
                    </a:lnTo>
                    <a:lnTo>
                      <a:pt x="177" y="92"/>
                    </a:lnTo>
                    <a:lnTo>
                      <a:pt x="161" y="82"/>
                    </a:lnTo>
                    <a:lnTo>
                      <a:pt x="157" y="82"/>
                    </a:lnTo>
                    <a:lnTo>
                      <a:pt x="153" y="81"/>
                    </a:lnTo>
                    <a:lnTo>
                      <a:pt x="152" y="82"/>
                    </a:lnTo>
                    <a:lnTo>
                      <a:pt x="150" y="82"/>
                    </a:lnTo>
                    <a:lnTo>
                      <a:pt x="135" y="86"/>
                    </a:lnTo>
                    <a:lnTo>
                      <a:pt x="125" y="95"/>
                    </a:lnTo>
                    <a:lnTo>
                      <a:pt x="122" y="95"/>
                    </a:lnTo>
                    <a:lnTo>
                      <a:pt x="118" y="96"/>
                    </a:lnTo>
                    <a:lnTo>
                      <a:pt x="90" y="78"/>
                    </a:lnTo>
                    <a:lnTo>
                      <a:pt x="80" y="81"/>
                    </a:lnTo>
                    <a:lnTo>
                      <a:pt x="65" y="74"/>
                    </a:lnTo>
                    <a:lnTo>
                      <a:pt x="65" y="75"/>
                    </a:lnTo>
                    <a:lnTo>
                      <a:pt x="58" y="7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02" name="Freeform 1034">
                <a:extLst>
                  <a:ext uri="{FF2B5EF4-FFF2-40B4-BE49-F238E27FC236}">
                    <a16:creationId xmlns:a16="http://schemas.microsoft.com/office/drawing/2014/main" id="{5E73C874-6F94-EBCE-B08D-62CEC7C926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1" y="2973"/>
                <a:ext cx="111" cy="119"/>
              </a:xfrm>
              <a:custGeom>
                <a:avLst/>
                <a:gdLst>
                  <a:gd name="T0" fmla="*/ 91 w 443"/>
                  <a:gd name="T1" fmla="*/ 7 h 476"/>
                  <a:gd name="T2" fmla="*/ 95 w 443"/>
                  <a:gd name="T3" fmla="*/ 38 h 476"/>
                  <a:gd name="T4" fmla="*/ 83 w 443"/>
                  <a:gd name="T5" fmla="*/ 46 h 476"/>
                  <a:gd name="T6" fmla="*/ 69 w 443"/>
                  <a:gd name="T7" fmla="*/ 49 h 476"/>
                  <a:gd name="T8" fmla="*/ 63 w 443"/>
                  <a:gd name="T9" fmla="*/ 76 h 476"/>
                  <a:gd name="T10" fmla="*/ 53 w 443"/>
                  <a:gd name="T11" fmla="*/ 99 h 476"/>
                  <a:gd name="T12" fmla="*/ 42 w 443"/>
                  <a:gd name="T13" fmla="*/ 105 h 476"/>
                  <a:gd name="T14" fmla="*/ 27 w 443"/>
                  <a:gd name="T15" fmla="*/ 110 h 476"/>
                  <a:gd name="T16" fmla="*/ 23 w 443"/>
                  <a:gd name="T17" fmla="*/ 119 h 476"/>
                  <a:gd name="T18" fmla="*/ 20 w 443"/>
                  <a:gd name="T19" fmla="*/ 133 h 476"/>
                  <a:gd name="T20" fmla="*/ 18 w 443"/>
                  <a:gd name="T21" fmla="*/ 169 h 476"/>
                  <a:gd name="T22" fmla="*/ 16 w 443"/>
                  <a:gd name="T23" fmla="*/ 190 h 476"/>
                  <a:gd name="T24" fmla="*/ 13 w 443"/>
                  <a:gd name="T25" fmla="*/ 194 h 476"/>
                  <a:gd name="T26" fmla="*/ 3 w 443"/>
                  <a:gd name="T27" fmla="*/ 215 h 476"/>
                  <a:gd name="T28" fmla="*/ 0 w 443"/>
                  <a:gd name="T29" fmla="*/ 272 h 476"/>
                  <a:gd name="T30" fmla="*/ 4 w 443"/>
                  <a:gd name="T31" fmla="*/ 300 h 476"/>
                  <a:gd name="T32" fmla="*/ 84 w 443"/>
                  <a:gd name="T33" fmla="*/ 310 h 476"/>
                  <a:gd name="T34" fmla="*/ 95 w 443"/>
                  <a:gd name="T35" fmla="*/ 304 h 476"/>
                  <a:gd name="T36" fmla="*/ 140 w 443"/>
                  <a:gd name="T37" fmla="*/ 304 h 476"/>
                  <a:gd name="T38" fmla="*/ 154 w 443"/>
                  <a:gd name="T39" fmla="*/ 310 h 476"/>
                  <a:gd name="T40" fmla="*/ 197 w 443"/>
                  <a:gd name="T41" fmla="*/ 342 h 476"/>
                  <a:gd name="T42" fmla="*/ 203 w 443"/>
                  <a:gd name="T43" fmla="*/ 385 h 476"/>
                  <a:gd name="T44" fmla="*/ 208 w 443"/>
                  <a:gd name="T45" fmla="*/ 397 h 476"/>
                  <a:gd name="T46" fmla="*/ 207 w 443"/>
                  <a:gd name="T47" fmla="*/ 405 h 476"/>
                  <a:gd name="T48" fmla="*/ 217 w 443"/>
                  <a:gd name="T49" fmla="*/ 448 h 476"/>
                  <a:gd name="T50" fmla="*/ 224 w 443"/>
                  <a:gd name="T51" fmla="*/ 474 h 476"/>
                  <a:gd name="T52" fmla="*/ 274 w 443"/>
                  <a:gd name="T53" fmla="*/ 444 h 476"/>
                  <a:gd name="T54" fmla="*/ 296 w 443"/>
                  <a:gd name="T55" fmla="*/ 419 h 476"/>
                  <a:gd name="T56" fmla="*/ 331 w 443"/>
                  <a:gd name="T57" fmla="*/ 409 h 476"/>
                  <a:gd name="T58" fmla="*/ 358 w 443"/>
                  <a:gd name="T59" fmla="*/ 415 h 476"/>
                  <a:gd name="T60" fmla="*/ 390 w 443"/>
                  <a:gd name="T61" fmla="*/ 397 h 476"/>
                  <a:gd name="T62" fmla="*/ 418 w 443"/>
                  <a:gd name="T63" fmla="*/ 381 h 476"/>
                  <a:gd name="T64" fmla="*/ 432 w 443"/>
                  <a:gd name="T65" fmla="*/ 370 h 476"/>
                  <a:gd name="T66" fmla="*/ 440 w 443"/>
                  <a:gd name="T67" fmla="*/ 356 h 476"/>
                  <a:gd name="T68" fmla="*/ 402 w 443"/>
                  <a:gd name="T69" fmla="*/ 342 h 476"/>
                  <a:gd name="T70" fmla="*/ 316 w 443"/>
                  <a:gd name="T71" fmla="*/ 338 h 476"/>
                  <a:gd name="T72" fmla="*/ 303 w 443"/>
                  <a:gd name="T73" fmla="*/ 304 h 476"/>
                  <a:gd name="T74" fmla="*/ 310 w 443"/>
                  <a:gd name="T75" fmla="*/ 290 h 476"/>
                  <a:gd name="T76" fmla="*/ 320 w 443"/>
                  <a:gd name="T77" fmla="*/ 278 h 476"/>
                  <a:gd name="T78" fmla="*/ 274 w 443"/>
                  <a:gd name="T79" fmla="*/ 274 h 476"/>
                  <a:gd name="T80" fmla="*/ 254 w 443"/>
                  <a:gd name="T81" fmla="*/ 270 h 476"/>
                  <a:gd name="T82" fmla="*/ 233 w 443"/>
                  <a:gd name="T83" fmla="*/ 235 h 476"/>
                  <a:gd name="T84" fmla="*/ 232 w 443"/>
                  <a:gd name="T85" fmla="*/ 183 h 476"/>
                  <a:gd name="T86" fmla="*/ 221 w 443"/>
                  <a:gd name="T87" fmla="*/ 183 h 476"/>
                  <a:gd name="T88" fmla="*/ 211 w 443"/>
                  <a:gd name="T89" fmla="*/ 173 h 476"/>
                  <a:gd name="T90" fmla="*/ 198 w 443"/>
                  <a:gd name="T91" fmla="*/ 170 h 476"/>
                  <a:gd name="T92" fmla="*/ 183 w 443"/>
                  <a:gd name="T93" fmla="*/ 160 h 476"/>
                  <a:gd name="T94" fmla="*/ 157 w 443"/>
                  <a:gd name="T95" fmla="*/ 144 h 476"/>
                  <a:gd name="T96" fmla="*/ 155 w 443"/>
                  <a:gd name="T97" fmla="*/ 113 h 476"/>
                  <a:gd name="T98" fmla="*/ 137 w 443"/>
                  <a:gd name="T99" fmla="*/ 73 h 476"/>
                  <a:gd name="T100" fmla="*/ 158 w 443"/>
                  <a:gd name="T101" fmla="*/ 52 h 476"/>
                  <a:gd name="T102" fmla="*/ 155 w 443"/>
                  <a:gd name="T103" fmla="*/ 40 h 476"/>
                  <a:gd name="T104" fmla="*/ 147 w 443"/>
                  <a:gd name="T105" fmla="*/ 10 h 476"/>
                  <a:gd name="T106" fmla="*/ 124 w 443"/>
                  <a:gd name="T107" fmla="*/ 7 h 4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443" h="476">
                    <a:moveTo>
                      <a:pt x="102" y="0"/>
                    </a:moveTo>
                    <a:lnTo>
                      <a:pt x="97" y="2"/>
                    </a:lnTo>
                    <a:lnTo>
                      <a:pt x="92" y="4"/>
                    </a:lnTo>
                    <a:lnTo>
                      <a:pt x="91" y="7"/>
                    </a:lnTo>
                    <a:lnTo>
                      <a:pt x="91" y="22"/>
                    </a:lnTo>
                    <a:lnTo>
                      <a:pt x="92" y="29"/>
                    </a:lnTo>
                    <a:lnTo>
                      <a:pt x="95" y="33"/>
                    </a:lnTo>
                    <a:lnTo>
                      <a:pt x="95" y="38"/>
                    </a:lnTo>
                    <a:lnTo>
                      <a:pt x="92" y="43"/>
                    </a:lnTo>
                    <a:lnTo>
                      <a:pt x="92" y="45"/>
                    </a:lnTo>
                    <a:lnTo>
                      <a:pt x="87" y="45"/>
                    </a:lnTo>
                    <a:lnTo>
                      <a:pt x="83" y="46"/>
                    </a:lnTo>
                    <a:lnTo>
                      <a:pt x="73" y="46"/>
                    </a:lnTo>
                    <a:lnTo>
                      <a:pt x="70" y="47"/>
                    </a:lnTo>
                    <a:lnTo>
                      <a:pt x="69" y="47"/>
                    </a:lnTo>
                    <a:lnTo>
                      <a:pt x="69" y="49"/>
                    </a:lnTo>
                    <a:lnTo>
                      <a:pt x="63" y="49"/>
                    </a:lnTo>
                    <a:lnTo>
                      <a:pt x="64" y="50"/>
                    </a:lnTo>
                    <a:lnTo>
                      <a:pt x="64" y="64"/>
                    </a:lnTo>
                    <a:lnTo>
                      <a:pt x="63" y="76"/>
                    </a:lnTo>
                    <a:lnTo>
                      <a:pt x="61" y="78"/>
                    </a:lnTo>
                    <a:lnTo>
                      <a:pt x="56" y="95"/>
                    </a:lnTo>
                    <a:lnTo>
                      <a:pt x="54" y="96"/>
                    </a:lnTo>
                    <a:lnTo>
                      <a:pt x="53" y="99"/>
                    </a:lnTo>
                    <a:lnTo>
                      <a:pt x="52" y="100"/>
                    </a:lnTo>
                    <a:lnTo>
                      <a:pt x="49" y="102"/>
                    </a:lnTo>
                    <a:lnTo>
                      <a:pt x="47" y="102"/>
                    </a:lnTo>
                    <a:lnTo>
                      <a:pt x="42" y="105"/>
                    </a:lnTo>
                    <a:lnTo>
                      <a:pt x="39" y="105"/>
                    </a:lnTo>
                    <a:lnTo>
                      <a:pt x="35" y="107"/>
                    </a:lnTo>
                    <a:lnTo>
                      <a:pt x="32" y="107"/>
                    </a:lnTo>
                    <a:lnTo>
                      <a:pt x="27" y="110"/>
                    </a:lnTo>
                    <a:lnTo>
                      <a:pt x="24" y="113"/>
                    </a:lnTo>
                    <a:lnTo>
                      <a:pt x="24" y="115"/>
                    </a:lnTo>
                    <a:lnTo>
                      <a:pt x="23" y="116"/>
                    </a:lnTo>
                    <a:lnTo>
                      <a:pt x="23" y="119"/>
                    </a:lnTo>
                    <a:lnTo>
                      <a:pt x="21" y="120"/>
                    </a:lnTo>
                    <a:lnTo>
                      <a:pt x="21" y="126"/>
                    </a:lnTo>
                    <a:lnTo>
                      <a:pt x="20" y="130"/>
                    </a:lnTo>
                    <a:lnTo>
                      <a:pt x="20" y="133"/>
                    </a:lnTo>
                    <a:lnTo>
                      <a:pt x="18" y="140"/>
                    </a:lnTo>
                    <a:lnTo>
                      <a:pt x="17" y="159"/>
                    </a:lnTo>
                    <a:lnTo>
                      <a:pt x="17" y="162"/>
                    </a:lnTo>
                    <a:lnTo>
                      <a:pt x="18" y="169"/>
                    </a:lnTo>
                    <a:lnTo>
                      <a:pt x="18" y="172"/>
                    </a:lnTo>
                    <a:lnTo>
                      <a:pt x="20" y="176"/>
                    </a:lnTo>
                    <a:lnTo>
                      <a:pt x="20" y="180"/>
                    </a:lnTo>
                    <a:lnTo>
                      <a:pt x="16" y="190"/>
                    </a:lnTo>
                    <a:lnTo>
                      <a:pt x="16" y="191"/>
                    </a:lnTo>
                    <a:lnTo>
                      <a:pt x="14" y="193"/>
                    </a:lnTo>
                    <a:lnTo>
                      <a:pt x="13" y="193"/>
                    </a:lnTo>
                    <a:lnTo>
                      <a:pt x="13" y="194"/>
                    </a:lnTo>
                    <a:lnTo>
                      <a:pt x="11" y="196"/>
                    </a:lnTo>
                    <a:lnTo>
                      <a:pt x="8" y="200"/>
                    </a:lnTo>
                    <a:lnTo>
                      <a:pt x="3" y="214"/>
                    </a:lnTo>
                    <a:lnTo>
                      <a:pt x="3" y="215"/>
                    </a:lnTo>
                    <a:lnTo>
                      <a:pt x="1" y="222"/>
                    </a:lnTo>
                    <a:lnTo>
                      <a:pt x="1" y="230"/>
                    </a:lnTo>
                    <a:lnTo>
                      <a:pt x="0" y="237"/>
                    </a:lnTo>
                    <a:lnTo>
                      <a:pt x="0" y="272"/>
                    </a:lnTo>
                    <a:lnTo>
                      <a:pt x="3" y="286"/>
                    </a:lnTo>
                    <a:lnTo>
                      <a:pt x="3" y="295"/>
                    </a:lnTo>
                    <a:lnTo>
                      <a:pt x="4" y="297"/>
                    </a:lnTo>
                    <a:lnTo>
                      <a:pt x="4" y="300"/>
                    </a:lnTo>
                    <a:lnTo>
                      <a:pt x="31" y="310"/>
                    </a:lnTo>
                    <a:lnTo>
                      <a:pt x="42" y="316"/>
                    </a:lnTo>
                    <a:lnTo>
                      <a:pt x="85" y="314"/>
                    </a:lnTo>
                    <a:lnTo>
                      <a:pt x="84" y="310"/>
                    </a:lnTo>
                    <a:lnTo>
                      <a:pt x="84" y="309"/>
                    </a:lnTo>
                    <a:lnTo>
                      <a:pt x="85" y="306"/>
                    </a:lnTo>
                    <a:lnTo>
                      <a:pt x="94" y="303"/>
                    </a:lnTo>
                    <a:lnTo>
                      <a:pt x="95" y="304"/>
                    </a:lnTo>
                    <a:lnTo>
                      <a:pt x="114" y="304"/>
                    </a:lnTo>
                    <a:lnTo>
                      <a:pt x="126" y="306"/>
                    </a:lnTo>
                    <a:lnTo>
                      <a:pt x="133" y="306"/>
                    </a:lnTo>
                    <a:lnTo>
                      <a:pt x="140" y="304"/>
                    </a:lnTo>
                    <a:lnTo>
                      <a:pt x="148" y="304"/>
                    </a:lnTo>
                    <a:lnTo>
                      <a:pt x="150" y="306"/>
                    </a:lnTo>
                    <a:lnTo>
                      <a:pt x="151" y="306"/>
                    </a:lnTo>
                    <a:lnTo>
                      <a:pt x="154" y="310"/>
                    </a:lnTo>
                    <a:lnTo>
                      <a:pt x="176" y="321"/>
                    </a:lnTo>
                    <a:lnTo>
                      <a:pt x="189" y="337"/>
                    </a:lnTo>
                    <a:lnTo>
                      <a:pt x="194" y="341"/>
                    </a:lnTo>
                    <a:lnTo>
                      <a:pt x="197" y="342"/>
                    </a:lnTo>
                    <a:lnTo>
                      <a:pt x="198" y="342"/>
                    </a:lnTo>
                    <a:lnTo>
                      <a:pt x="204" y="341"/>
                    </a:lnTo>
                    <a:lnTo>
                      <a:pt x="203" y="348"/>
                    </a:lnTo>
                    <a:lnTo>
                      <a:pt x="203" y="385"/>
                    </a:lnTo>
                    <a:lnTo>
                      <a:pt x="204" y="388"/>
                    </a:lnTo>
                    <a:lnTo>
                      <a:pt x="205" y="388"/>
                    </a:lnTo>
                    <a:lnTo>
                      <a:pt x="207" y="395"/>
                    </a:lnTo>
                    <a:lnTo>
                      <a:pt x="208" y="397"/>
                    </a:lnTo>
                    <a:lnTo>
                      <a:pt x="205" y="402"/>
                    </a:lnTo>
                    <a:lnTo>
                      <a:pt x="204" y="404"/>
                    </a:lnTo>
                    <a:lnTo>
                      <a:pt x="205" y="404"/>
                    </a:lnTo>
                    <a:lnTo>
                      <a:pt x="207" y="405"/>
                    </a:lnTo>
                    <a:lnTo>
                      <a:pt x="212" y="414"/>
                    </a:lnTo>
                    <a:lnTo>
                      <a:pt x="215" y="424"/>
                    </a:lnTo>
                    <a:lnTo>
                      <a:pt x="217" y="434"/>
                    </a:lnTo>
                    <a:lnTo>
                      <a:pt x="217" y="448"/>
                    </a:lnTo>
                    <a:lnTo>
                      <a:pt x="215" y="452"/>
                    </a:lnTo>
                    <a:lnTo>
                      <a:pt x="218" y="461"/>
                    </a:lnTo>
                    <a:lnTo>
                      <a:pt x="218" y="469"/>
                    </a:lnTo>
                    <a:lnTo>
                      <a:pt x="224" y="474"/>
                    </a:lnTo>
                    <a:lnTo>
                      <a:pt x="233" y="476"/>
                    </a:lnTo>
                    <a:lnTo>
                      <a:pt x="236" y="476"/>
                    </a:lnTo>
                    <a:lnTo>
                      <a:pt x="258" y="452"/>
                    </a:lnTo>
                    <a:lnTo>
                      <a:pt x="274" y="444"/>
                    </a:lnTo>
                    <a:lnTo>
                      <a:pt x="274" y="441"/>
                    </a:lnTo>
                    <a:lnTo>
                      <a:pt x="288" y="426"/>
                    </a:lnTo>
                    <a:lnTo>
                      <a:pt x="295" y="420"/>
                    </a:lnTo>
                    <a:lnTo>
                      <a:pt x="296" y="419"/>
                    </a:lnTo>
                    <a:lnTo>
                      <a:pt x="302" y="415"/>
                    </a:lnTo>
                    <a:lnTo>
                      <a:pt x="304" y="415"/>
                    </a:lnTo>
                    <a:lnTo>
                      <a:pt x="324" y="409"/>
                    </a:lnTo>
                    <a:lnTo>
                      <a:pt x="331" y="409"/>
                    </a:lnTo>
                    <a:lnTo>
                      <a:pt x="332" y="415"/>
                    </a:lnTo>
                    <a:lnTo>
                      <a:pt x="337" y="417"/>
                    </a:lnTo>
                    <a:lnTo>
                      <a:pt x="351" y="417"/>
                    </a:lnTo>
                    <a:lnTo>
                      <a:pt x="358" y="415"/>
                    </a:lnTo>
                    <a:lnTo>
                      <a:pt x="365" y="412"/>
                    </a:lnTo>
                    <a:lnTo>
                      <a:pt x="371" y="412"/>
                    </a:lnTo>
                    <a:lnTo>
                      <a:pt x="374" y="408"/>
                    </a:lnTo>
                    <a:lnTo>
                      <a:pt x="390" y="397"/>
                    </a:lnTo>
                    <a:lnTo>
                      <a:pt x="395" y="395"/>
                    </a:lnTo>
                    <a:lnTo>
                      <a:pt x="399" y="392"/>
                    </a:lnTo>
                    <a:lnTo>
                      <a:pt x="405" y="390"/>
                    </a:lnTo>
                    <a:lnTo>
                      <a:pt x="418" y="381"/>
                    </a:lnTo>
                    <a:lnTo>
                      <a:pt x="421" y="378"/>
                    </a:lnTo>
                    <a:lnTo>
                      <a:pt x="429" y="374"/>
                    </a:lnTo>
                    <a:lnTo>
                      <a:pt x="429" y="373"/>
                    </a:lnTo>
                    <a:lnTo>
                      <a:pt x="432" y="370"/>
                    </a:lnTo>
                    <a:lnTo>
                      <a:pt x="437" y="369"/>
                    </a:lnTo>
                    <a:lnTo>
                      <a:pt x="443" y="369"/>
                    </a:lnTo>
                    <a:lnTo>
                      <a:pt x="440" y="357"/>
                    </a:lnTo>
                    <a:lnTo>
                      <a:pt x="440" y="356"/>
                    </a:lnTo>
                    <a:lnTo>
                      <a:pt x="438" y="356"/>
                    </a:lnTo>
                    <a:lnTo>
                      <a:pt x="432" y="349"/>
                    </a:lnTo>
                    <a:lnTo>
                      <a:pt x="419" y="345"/>
                    </a:lnTo>
                    <a:lnTo>
                      <a:pt x="402" y="342"/>
                    </a:lnTo>
                    <a:lnTo>
                      <a:pt x="385" y="335"/>
                    </a:lnTo>
                    <a:lnTo>
                      <a:pt x="355" y="330"/>
                    </a:lnTo>
                    <a:lnTo>
                      <a:pt x="348" y="330"/>
                    </a:lnTo>
                    <a:lnTo>
                      <a:pt x="316" y="338"/>
                    </a:lnTo>
                    <a:lnTo>
                      <a:pt x="313" y="338"/>
                    </a:lnTo>
                    <a:lnTo>
                      <a:pt x="313" y="320"/>
                    </a:lnTo>
                    <a:lnTo>
                      <a:pt x="307" y="313"/>
                    </a:lnTo>
                    <a:lnTo>
                      <a:pt x="303" y="304"/>
                    </a:lnTo>
                    <a:lnTo>
                      <a:pt x="303" y="299"/>
                    </a:lnTo>
                    <a:lnTo>
                      <a:pt x="304" y="297"/>
                    </a:lnTo>
                    <a:lnTo>
                      <a:pt x="306" y="295"/>
                    </a:lnTo>
                    <a:lnTo>
                      <a:pt x="310" y="290"/>
                    </a:lnTo>
                    <a:lnTo>
                      <a:pt x="317" y="288"/>
                    </a:lnTo>
                    <a:lnTo>
                      <a:pt x="318" y="282"/>
                    </a:lnTo>
                    <a:lnTo>
                      <a:pt x="320" y="279"/>
                    </a:lnTo>
                    <a:lnTo>
                      <a:pt x="320" y="278"/>
                    </a:lnTo>
                    <a:lnTo>
                      <a:pt x="318" y="277"/>
                    </a:lnTo>
                    <a:lnTo>
                      <a:pt x="299" y="265"/>
                    </a:lnTo>
                    <a:lnTo>
                      <a:pt x="285" y="265"/>
                    </a:lnTo>
                    <a:lnTo>
                      <a:pt x="274" y="274"/>
                    </a:lnTo>
                    <a:lnTo>
                      <a:pt x="261" y="274"/>
                    </a:lnTo>
                    <a:lnTo>
                      <a:pt x="256" y="271"/>
                    </a:lnTo>
                    <a:lnTo>
                      <a:pt x="253" y="271"/>
                    </a:lnTo>
                    <a:lnTo>
                      <a:pt x="254" y="270"/>
                    </a:lnTo>
                    <a:lnTo>
                      <a:pt x="253" y="257"/>
                    </a:lnTo>
                    <a:lnTo>
                      <a:pt x="253" y="251"/>
                    </a:lnTo>
                    <a:lnTo>
                      <a:pt x="249" y="242"/>
                    </a:lnTo>
                    <a:lnTo>
                      <a:pt x="233" y="235"/>
                    </a:lnTo>
                    <a:lnTo>
                      <a:pt x="232" y="214"/>
                    </a:lnTo>
                    <a:lnTo>
                      <a:pt x="239" y="200"/>
                    </a:lnTo>
                    <a:lnTo>
                      <a:pt x="244" y="193"/>
                    </a:lnTo>
                    <a:lnTo>
                      <a:pt x="232" y="183"/>
                    </a:lnTo>
                    <a:lnTo>
                      <a:pt x="226" y="183"/>
                    </a:lnTo>
                    <a:lnTo>
                      <a:pt x="225" y="184"/>
                    </a:lnTo>
                    <a:lnTo>
                      <a:pt x="224" y="184"/>
                    </a:lnTo>
                    <a:lnTo>
                      <a:pt x="221" y="183"/>
                    </a:lnTo>
                    <a:lnTo>
                      <a:pt x="215" y="183"/>
                    </a:lnTo>
                    <a:lnTo>
                      <a:pt x="211" y="179"/>
                    </a:lnTo>
                    <a:lnTo>
                      <a:pt x="210" y="173"/>
                    </a:lnTo>
                    <a:lnTo>
                      <a:pt x="211" y="173"/>
                    </a:lnTo>
                    <a:lnTo>
                      <a:pt x="207" y="170"/>
                    </a:lnTo>
                    <a:lnTo>
                      <a:pt x="205" y="169"/>
                    </a:lnTo>
                    <a:lnTo>
                      <a:pt x="203" y="170"/>
                    </a:lnTo>
                    <a:lnTo>
                      <a:pt x="198" y="170"/>
                    </a:lnTo>
                    <a:lnTo>
                      <a:pt x="190" y="172"/>
                    </a:lnTo>
                    <a:lnTo>
                      <a:pt x="189" y="173"/>
                    </a:lnTo>
                    <a:lnTo>
                      <a:pt x="189" y="172"/>
                    </a:lnTo>
                    <a:lnTo>
                      <a:pt x="183" y="160"/>
                    </a:lnTo>
                    <a:lnTo>
                      <a:pt x="161" y="147"/>
                    </a:lnTo>
                    <a:lnTo>
                      <a:pt x="159" y="145"/>
                    </a:lnTo>
                    <a:lnTo>
                      <a:pt x="158" y="145"/>
                    </a:lnTo>
                    <a:lnTo>
                      <a:pt x="157" y="144"/>
                    </a:lnTo>
                    <a:lnTo>
                      <a:pt x="155" y="144"/>
                    </a:lnTo>
                    <a:lnTo>
                      <a:pt x="154" y="143"/>
                    </a:lnTo>
                    <a:lnTo>
                      <a:pt x="152" y="119"/>
                    </a:lnTo>
                    <a:lnTo>
                      <a:pt x="155" y="113"/>
                    </a:lnTo>
                    <a:lnTo>
                      <a:pt x="151" y="96"/>
                    </a:lnTo>
                    <a:lnTo>
                      <a:pt x="141" y="77"/>
                    </a:lnTo>
                    <a:lnTo>
                      <a:pt x="141" y="76"/>
                    </a:lnTo>
                    <a:lnTo>
                      <a:pt x="137" y="73"/>
                    </a:lnTo>
                    <a:lnTo>
                      <a:pt x="138" y="71"/>
                    </a:lnTo>
                    <a:lnTo>
                      <a:pt x="151" y="62"/>
                    </a:lnTo>
                    <a:lnTo>
                      <a:pt x="157" y="53"/>
                    </a:lnTo>
                    <a:lnTo>
                      <a:pt x="158" y="52"/>
                    </a:lnTo>
                    <a:lnTo>
                      <a:pt x="159" y="52"/>
                    </a:lnTo>
                    <a:lnTo>
                      <a:pt x="159" y="50"/>
                    </a:lnTo>
                    <a:lnTo>
                      <a:pt x="158" y="49"/>
                    </a:lnTo>
                    <a:lnTo>
                      <a:pt x="155" y="40"/>
                    </a:lnTo>
                    <a:lnTo>
                      <a:pt x="155" y="17"/>
                    </a:lnTo>
                    <a:lnTo>
                      <a:pt x="154" y="17"/>
                    </a:lnTo>
                    <a:lnTo>
                      <a:pt x="151" y="14"/>
                    </a:lnTo>
                    <a:lnTo>
                      <a:pt x="147" y="10"/>
                    </a:lnTo>
                    <a:lnTo>
                      <a:pt x="147" y="9"/>
                    </a:lnTo>
                    <a:lnTo>
                      <a:pt x="145" y="9"/>
                    </a:lnTo>
                    <a:lnTo>
                      <a:pt x="136" y="10"/>
                    </a:lnTo>
                    <a:lnTo>
                      <a:pt x="124" y="7"/>
                    </a:lnTo>
                    <a:lnTo>
                      <a:pt x="114" y="2"/>
                    </a:lnTo>
                    <a:lnTo>
                      <a:pt x="10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03" name="Freeform 1035">
                <a:extLst>
                  <a:ext uri="{FF2B5EF4-FFF2-40B4-BE49-F238E27FC236}">
                    <a16:creationId xmlns:a16="http://schemas.microsoft.com/office/drawing/2014/main" id="{B43CAE9F-BBF7-C19F-5434-934212026F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6" y="2908"/>
                <a:ext cx="119" cy="93"/>
              </a:xfrm>
              <a:custGeom>
                <a:avLst/>
                <a:gdLst>
                  <a:gd name="T0" fmla="*/ 142 w 480"/>
                  <a:gd name="T1" fmla="*/ 48 h 374"/>
                  <a:gd name="T2" fmla="*/ 127 w 480"/>
                  <a:gd name="T3" fmla="*/ 75 h 374"/>
                  <a:gd name="T4" fmla="*/ 110 w 480"/>
                  <a:gd name="T5" fmla="*/ 92 h 374"/>
                  <a:gd name="T6" fmla="*/ 80 w 480"/>
                  <a:gd name="T7" fmla="*/ 111 h 374"/>
                  <a:gd name="T8" fmla="*/ 66 w 480"/>
                  <a:gd name="T9" fmla="*/ 118 h 374"/>
                  <a:gd name="T10" fmla="*/ 60 w 480"/>
                  <a:gd name="T11" fmla="*/ 83 h 374"/>
                  <a:gd name="T12" fmla="*/ 43 w 480"/>
                  <a:gd name="T13" fmla="*/ 128 h 374"/>
                  <a:gd name="T14" fmla="*/ 13 w 480"/>
                  <a:gd name="T15" fmla="*/ 139 h 374"/>
                  <a:gd name="T16" fmla="*/ 36 w 480"/>
                  <a:gd name="T17" fmla="*/ 168 h 374"/>
                  <a:gd name="T18" fmla="*/ 56 w 480"/>
                  <a:gd name="T19" fmla="*/ 184 h 374"/>
                  <a:gd name="T20" fmla="*/ 69 w 480"/>
                  <a:gd name="T21" fmla="*/ 226 h 374"/>
                  <a:gd name="T22" fmla="*/ 69 w 480"/>
                  <a:gd name="T23" fmla="*/ 234 h 374"/>
                  <a:gd name="T24" fmla="*/ 55 w 480"/>
                  <a:gd name="T25" fmla="*/ 276 h 374"/>
                  <a:gd name="T26" fmla="*/ 94 w 480"/>
                  <a:gd name="T27" fmla="*/ 266 h 374"/>
                  <a:gd name="T28" fmla="*/ 134 w 480"/>
                  <a:gd name="T29" fmla="*/ 255 h 374"/>
                  <a:gd name="T30" fmla="*/ 149 w 480"/>
                  <a:gd name="T31" fmla="*/ 255 h 374"/>
                  <a:gd name="T32" fmla="*/ 163 w 480"/>
                  <a:gd name="T33" fmla="*/ 300 h 374"/>
                  <a:gd name="T34" fmla="*/ 165 w 480"/>
                  <a:gd name="T35" fmla="*/ 338 h 374"/>
                  <a:gd name="T36" fmla="*/ 186 w 480"/>
                  <a:gd name="T37" fmla="*/ 328 h 374"/>
                  <a:gd name="T38" fmla="*/ 218 w 480"/>
                  <a:gd name="T39" fmla="*/ 332 h 374"/>
                  <a:gd name="T40" fmla="*/ 264 w 480"/>
                  <a:gd name="T41" fmla="*/ 302 h 374"/>
                  <a:gd name="T42" fmla="*/ 282 w 480"/>
                  <a:gd name="T43" fmla="*/ 318 h 374"/>
                  <a:gd name="T44" fmla="*/ 289 w 480"/>
                  <a:gd name="T45" fmla="*/ 343 h 374"/>
                  <a:gd name="T46" fmla="*/ 328 w 480"/>
                  <a:gd name="T47" fmla="*/ 372 h 374"/>
                  <a:gd name="T48" fmla="*/ 342 w 480"/>
                  <a:gd name="T49" fmla="*/ 355 h 374"/>
                  <a:gd name="T50" fmla="*/ 366 w 480"/>
                  <a:gd name="T51" fmla="*/ 351 h 374"/>
                  <a:gd name="T52" fmla="*/ 391 w 480"/>
                  <a:gd name="T53" fmla="*/ 351 h 374"/>
                  <a:gd name="T54" fmla="*/ 386 w 480"/>
                  <a:gd name="T55" fmla="*/ 326 h 374"/>
                  <a:gd name="T56" fmla="*/ 376 w 480"/>
                  <a:gd name="T57" fmla="*/ 304 h 374"/>
                  <a:gd name="T58" fmla="*/ 397 w 480"/>
                  <a:gd name="T59" fmla="*/ 286 h 374"/>
                  <a:gd name="T60" fmla="*/ 415 w 480"/>
                  <a:gd name="T61" fmla="*/ 252 h 374"/>
                  <a:gd name="T62" fmla="*/ 425 w 480"/>
                  <a:gd name="T63" fmla="*/ 240 h 374"/>
                  <a:gd name="T64" fmla="*/ 457 w 480"/>
                  <a:gd name="T65" fmla="*/ 261 h 374"/>
                  <a:gd name="T66" fmla="*/ 471 w 480"/>
                  <a:gd name="T67" fmla="*/ 271 h 374"/>
                  <a:gd name="T68" fmla="*/ 473 w 480"/>
                  <a:gd name="T69" fmla="*/ 234 h 374"/>
                  <a:gd name="T70" fmla="*/ 458 w 480"/>
                  <a:gd name="T71" fmla="*/ 219 h 374"/>
                  <a:gd name="T72" fmla="*/ 441 w 480"/>
                  <a:gd name="T73" fmla="*/ 128 h 374"/>
                  <a:gd name="T74" fmla="*/ 439 w 480"/>
                  <a:gd name="T75" fmla="*/ 110 h 374"/>
                  <a:gd name="T76" fmla="*/ 419 w 480"/>
                  <a:gd name="T77" fmla="*/ 41 h 374"/>
                  <a:gd name="T78" fmla="*/ 412 w 480"/>
                  <a:gd name="T79" fmla="*/ 37 h 374"/>
                  <a:gd name="T80" fmla="*/ 398 w 480"/>
                  <a:gd name="T81" fmla="*/ 16 h 374"/>
                  <a:gd name="T82" fmla="*/ 397 w 480"/>
                  <a:gd name="T83" fmla="*/ 0 h 374"/>
                  <a:gd name="T84" fmla="*/ 356 w 480"/>
                  <a:gd name="T85" fmla="*/ 5 h 374"/>
                  <a:gd name="T86" fmla="*/ 333 w 480"/>
                  <a:gd name="T87" fmla="*/ 51 h 374"/>
                  <a:gd name="T88" fmla="*/ 302 w 480"/>
                  <a:gd name="T89" fmla="*/ 62 h 374"/>
                  <a:gd name="T90" fmla="*/ 285 w 480"/>
                  <a:gd name="T91" fmla="*/ 100 h 374"/>
                  <a:gd name="T92" fmla="*/ 259 w 480"/>
                  <a:gd name="T93" fmla="*/ 80 h 374"/>
                  <a:gd name="T94" fmla="*/ 235 w 480"/>
                  <a:gd name="T95" fmla="*/ 87 h 374"/>
                  <a:gd name="T96" fmla="*/ 229 w 480"/>
                  <a:gd name="T97" fmla="*/ 128 h 374"/>
                  <a:gd name="T98" fmla="*/ 218 w 480"/>
                  <a:gd name="T99" fmla="*/ 139 h 374"/>
                  <a:gd name="T100" fmla="*/ 214 w 480"/>
                  <a:gd name="T101" fmla="*/ 132 h 374"/>
                  <a:gd name="T102" fmla="*/ 189 w 480"/>
                  <a:gd name="T103" fmla="*/ 87 h 374"/>
                  <a:gd name="T104" fmla="*/ 183 w 480"/>
                  <a:gd name="T105" fmla="*/ 43 h 374"/>
                  <a:gd name="T106" fmla="*/ 161 w 480"/>
                  <a:gd name="T107" fmla="*/ 39 h 3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480" h="374">
                    <a:moveTo>
                      <a:pt x="151" y="41"/>
                    </a:moveTo>
                    <a:lnTo>
                      <a:pt x="147" y="43"/>
                    </a:lnTo>
                    <a:lnTo>
                      <a:pt x="147" y="44"/>
                    </a:lnTo>
                    <a:lnTo>
                      <a:pt x="144" y="46"/>
                    </a:lnTo>
                    <a:lnTo>
                      <a:pt x="142" y="48"/>
                    </a:lnTo>
                    <a:lnTo>
                      <a:pt x="134" y="54"/>
                    </a:lnTo>
                    <a:lnTo>
                      <a:pt x="130" y="68"/>
                    </a:lnTo>
                    <a:lnTo>
                      <a:pt x="129" y="69"/>
                    </a:lnTo>
                    <a:lnTo>
                      <a:pt x="129" y="72"/>
                    </a:lnTo>
                    <a:lnTo>
                      <a:pt x="127" y="75"/>
                    </a:lnTo>
                    <a:lnTo>
                      <a:pt x="126" y="75"/>
                    </a:lnTo>
                    <a:lnTo>
                      <a:pt x="120" y="79"/>
                    </a:lnTo>
                    <a:lnTo>
                      <a:pt x="106" y="79"/>
                    </a:lnTo>
                    <a:lnTo>
                      <a:pt x="106" y="82"/>
                    </a:lnTo>
                    <a:lnTo>
                      <a:pt x="110" y="92"/>
                    </a:lnTo>
                    <a:lnTo>
                      <a:pt x="112" y="99"/>
                    </a:lnTo>
                    <a:lnTo>
                      <a:pt x="112" y="100"/>
                    </a:lnTo>
                    <a:lnTo>
                      <a:pt x="108" y="101"/>
                    </a:lnTo>
                    <a:lnTo>
                      <a:pt x="101" y="107"/>
                    </a:lnTo>
                    <a:lnTo>
                      <a:pt x="80" y="111"/>
                    </a:lnTo>
                    <a:lnTo>
                      <a:pt x="75" y="114"/>
                    </a:lnTo>
                    <a:lnTo>
                      <a:pt x="71" y="114"/>
                    </a:lnTo>
                    <a:lnTo>
                      <a:pt x="71" y="115"/>
                    </a:lnTo>
                    <a:lnTo>
                      <a:pt x="69" y="118"/>
                    </a:lnTo>
                    <a:lnTo>
                      <a:pt x="66" y="118"/>
                    </a:lnTo>
                    <a:lnTo>
                      <a:pt x="65" y="115"/>
                    </a:lnTo>
                    <a:lnTo>
                      <a:pt x="63" y="114"/>
                    </a:lnTo>
                    <a:lnTo>
                      <a:pt x="62" y="89"/>
                    </a:lnTo>
                    <a:lnTo>
                      <a:pt x="63" y="83"/>
                    </a:lnTo>
                    <a:lnTo>
                      <a:pt x="60" y="83"/>
                    </a:lnTo>
                    <a:lnTo>
                      <a:pt x="49" y="87"/>
                    </a:lnTo>
                    <a:lnTo>
                      <a:pt x="46" y="87"/>
                    </a:lnTo>
                    <a:lnTo>
                      <a:pt x="46" y="89"/>
                    </a:lnTo>
                    <a:lnTo>
                      <a:pt x="43" y="96"/>
                    </a:lnTo>
                    <a:lnTo>
                      <a:pt x="43" y="128"/>
                    </a:lnTo>
                    <a:lnTo>
                      <a:pt x="39" y="129"/>
                    </a:lnTo>
                    <a:lnTo>
                      <a:pt x="34" y="132"/>
                    </a:lnTo>
                    <a:lnTo>
                      <a:pt x="17" y="136"/>
                    </a:lnTo>
                    <a:lnTo>
                      <a:pt x="14" y="138"/>
                    </a:lnTo>
                    <a:lnTo>
                      <a:pt x="13" y="139"/>
                    </a:lnTo>
                    <a:lnTo>
                      <a:pt x="10" y="139"/>
                    </a:lnTo>
                    <a:lnTo>
                      <a:pt x="0" y="157"/>
                    </a:lnTo>
                    <a:lnTo>
                      <a:pt x="0" y="164"/>
                    </a:lnTo>
                    <a:lnTo>
                      <a:pt x="6" y="166"/>
                    </a:lnTo>
                    <a:lnTo>
                      <a:pt x="36" y="168"/>
                    </a:lnTo>
                    <a:lnTo>
                      <a:pt x="43" y="171"/>
                    </a:lnTo>
                    <a:lnTo>
                      <a:pt x="50" y="173"/>
                    </a:lnTo>
                    <a:lnTo>
                      <a:pt x="53" y="177"/>
                    </a:lnTo>
                    <a:lnTo>
                      <a:pt x="55" y="181"/>
                    </a:lnTo>
                    <a:lnTo>
                      <a:pt x="56" y="184"/>
                    </a:lnTo>
                    <a:lnTo>
                      <a:pt x="56" y="187"/>
                    </a:lnTo>
                    <a:lnTo>
                      <a:pt x="62" y="199"/>
                    </a:lnTo>
                    <a:lnTo>
                      <a:pt x="65" y="204"/>
                    </a:lnTo>
                    <a:lnTo>
                      <a:pt x="67" y="221"/>
                    </a:lnTo>
                    <a:lnTo>
                      <a:pt x="69" y="226"/>
                    </a:lnTo>
                    <a:lnTo>
                      <a:pt x="69" y="230"/>
                    </a:lnTo>
                    <a:lnTo>
                      <a:pt x="67" y="231"/>
                    </a:lnTo>
                    <a:lnTo>
                      <a:pt x="67" y="233"/>
                    </a:lnTo>
                    <a:lnTo>
                      <a:pt x="69" y="233"/>
                    </a:lnTo>
                    <a:lnTo>
                      <a:pt x="69" y="234"/>
                    </a:lnTo>
                    <a:lnTo>
                      <a:pt x="71" y="235"/>
                    </a:lnTo>
                    <a:lnTo>
                      <a:pt x="71" y="244"/>
                    </a:lnTo>
                    <a:lnTo>
                      <a:pt x="52" y="259"/>
                    </a:lnTo>
                    <a:lnTo>
                      <a:pt x="52" y="279"/>
                    </a:lnTo>
                    <a:lnTo>
                      <a:pt x="55" y="276"/>
                    </a:lnTo>
                    <a:lnTo>
                      <a:pt x="63" y="273"/>
                    </a:lnTo>
                    <a:lnTo>
                      <a:pt x="66" y="272"/>
                    </a:lnTo>
                    <a:lnTo>
                      <a:pt x="69" y="269"/>
                    </a:lnTo>
                    <a:lnTo>
                      <a:pt x="94" y="268"/>
                    </a:lnTo>
                    <a:lnTo>
                      <a:pt x="94" y="266"/>
                    </a:lnTo>
                    <a:lnTo>
                      <a:pt x="95" y="259"/>
                    </a:lnTo>
                    <a:lnTo>
                      <a:pt x="102" y="252"/>
                    </a:lnTo>
                    <a:lnTo>
                      <a:pt x="112" y="252"/>
                    </a:lnTo>
                    <a:lnTo>
                      <a:pt x="123" y="251"/>
                    </a:lnTo>
                    <a:lnTo>
                      <a:pt x="134" y="255"/>
                    </a:lnTo>
                    <a:lnTo>
                      <a:pt x="136" y="256"/>
                    </a:lnTo>
                    <a:lnTo>
                      <a:pt x="147" y="259"/>
                    </a:lnTo>
                    <a:lnTo>
                      <a:pt x="148" y="258"/>
                    </a:lnTo>
                    <a:lnTo>
                      <a:pt x="148" y="255"/>
                    </a:lnTo>
                    <a:lnTo>
                      <a:pt x="149" y="255"/>
                    </a:lnTo>
                    <a:lnTo>
                      <a:pt x="159" y="273"/>
                    </a:lnTo>
                    <a:lnTo>
                      <a:pt x="162" y="287"/>
                    </a:lnTo>
                    <a:lnTo>
                      <a:pt x="162" y="290"/>
                    </a:lnTo>
                    <a:lnTo>
                      <a:pt x="163" y="291"/>
                    </a:lnTo>
                    <a:lnTo>
                      <a:pt x="163" y="300"/>
                    </a:lnTo>
                    <a:lnTo>
                      <a:pt x="165" y="302"/>
                    </a:lnTo>
                    <a:lnTo>
                      <a:pt x="165" y="304"/>
                    </a:lnTo>
                    <a:lnTo>
                      <a:pt x="168" y="314"/>
                    </a:lnTo>
                    <a:lnTo>
                      <a:pt x="168" y="321"/>
                    </a:lnTo>
                    <a:lnTo>
                      <a:pt x="165" y="338"/>
                    </a:lnTo>
                    <a:lnTo>
                      <a:pt x="165" y="340"/>
                    </a:lnTo>
                    <a:lnTo>
                      <a:pt x="166" y="343"/>
                    </a:lnTo>
                    <a:lnTo>
                      <a:pt x="169" y="343"/>
                    </a:lnTo>
                    <a:lnTo>
                      <a:pt x="182" y="331"/>
                    </a:lnTo>
                    <a:lnTo>
                      <a:pt x="186" y="328"/>
                    </a:lnTo>
                    <a:lnTo>
                      <a:pt x="189" y="326"/>
                    </a:lnTo>
                    <a:lnTo>
                      <a:pt x="212" y="326"/>
                    </a:lnTo>
                    <a:lnTo>
                      <a:pt x="214" y="328"/>
                    </a:lnTo>
                    <a:lnTo>
                      <a:pt x="216" y="329"/>
                    </a:lnTo>
                    <a:lnTo>
                      <a:pt x="218" y="332"/>
                    </a:lnTo>
                    <a:lnTo>
                      <a:pt x="221" y="333"/>
                    </a:lnTo>
                    <a:lnTo>
                      <a:pt x="221" y="335"/>
                    </a:lnTo>
                    <a:lnTo>
                      <a:pt x="223" y="332"/>
                    </a:lnTo>
                    <a:lnTo>
                      <a:pt x="263" y="302"/>
                    </a:lnTo>
                    <a:lnTo>
                      <a:pt x="264" y="302"/>
                    </a:lnTo>
                    <a:lnTo>
                      <a:pt x="266" y="304"/>
                    </a:lnTo>
                    <a:lnTo>
                      <a:pt x="276" y="309"/>
                    </a:lnTo>
                    <a:lnTo>
                      <a:pt x="276" y="314"/>
                    </a:lnTo>
                    <a:lnTo>
                      <a:pt x="278" y="314"/>
                    </a:lnTo>
                    <a:lnTo>
                      <a:pt x="282" y="318"/>
                    </a:lnTo>
                    <a:lnTo>
                      <a:pt x="283" y="324"/>
                    </a:lnTo>
                    <a:lnTo>
                      <a:pt x="283" y="328"/>
                    </a:lnTo>
                    <a:lnTo>
                      <a:pt x="285" y="335"/>
                    </a:lnTo>
                    <a:lnTo>
                      <a:pt x="289" y="342"/>
                    </a:lnTo>
                    <a:lnTo>
                      <a:pt x="289" y="343"/>
                    </a:lnTo>
                    <a:lnTo>
                      <a:pt x="290" y="348"/>
                    </a:lnTo>
                    <a:lnTo>
                      <a:pt x="290" y="351"/>
                    </a:lnTo>
                    <a:lnTo>
                      <a:pt x="309" y="354"/>
                    </a:lnTo>
                    <a:lnTo>
                      <a:pt x="316" y="358"/>
                    </a:lnTo>
                    <a:lnTo>
                      <a:pt x="328" y="372"/>
                    </a:lnTo>
                    <a:lnTo>
                      <a:pt x="328" y="374"/>
                    </a:lnTo>
                    <a:lnTo>
                      <a:pt x="330" y="374"/>
                    </a:lnTo>
                    <a:lnTo>
                      <a:pt x="334" y="372"/>
                    </a:lnTo>
                    <a:lnTo>
                      <a:pt x="341" y="357"/>
                    </a:lnTo>
                    <a:lnTo>
                      <a:pt x="342" y="355"/>
                    </a:lnTo>
                    <a:lnTo>
                      <a:pt x="342" y="354"/>
                    </a:lnTo>
                    <a:lnTo>
                      <a:pt x="352" y="342"/>
                    </a:lnTo>
                    <a:lnTo>
                      <a:pt x="356" y="343"/>
                    </a:lnTo>
                    <a:lnTo>
                      <a:pt x="358" y="346"/>
                    </a:lnTo>
                    <a:lnTo>
                      <a:pt x="366" y="351"/>
                    </a:lnTo>
                    <a:lnTo>
                      <a:pt x="369" y="351"/>
                    </a:lnTo>
                    <a:lnTo>
                      <a:pt x="374" y="353"/>
                    </a:lnTo>
                    <a:lnTo>
                      <a:pt x="376" y="353"/>
                    </a:lnTo>
                    <a:lnTo>
                      <a:pt x="388" y="351"/>
                    </a:lnTo>
                    <a:lnTo>
                      <a:pt x="391" y="351"/>
                    </a:lnTo>
                    <a:lnTo>
                      <a:pt x="391" y="350"/>
                    </a:lnTo>
                    <a:lnTo>
                      <a:pt x="394" y="331"/>
                    </a:lnTo>
                    <a:lnTo>
                      <a:pt x="394" y="328"/>
                    </a:lnTo>
                    <a:lnTo>
                      <a:pt x="388" y="328"/>
                    </a:lnTo>
                    <a:lnTo>
                      <a:pt x="386" y="326"/>
                    </a:lnTo>
                    <a:lnTo>
                      <a:pt x="384" y="326"/>
                    </a:lnTo>
                    <a:lnTo>
                      <a:pt x="379" y="325"/>
                    </a:lnTo>
                    <a:lnTo>
                      <a:pt x="374" y="319"/>
                    </a:lnTo>
                    <a:lnTo>
                      <a:pt x="374" y="309"/>
                    </a:lnTo>
                    <a:lnTo>
                      <a:pt x="376" y="304"/>
                    </a:lnTo>
                    <a:lnTo>
                      <a:pt x="384" y="294"/>
                    </a:lnTo>
                    <a:lnTo>
                      <a:pt x="386" y="290"/>
                    </a:lnTo>
                    <a:lnTo>
                      <a:pt x="387" y="288"/>
                    </a:lnTo>
                    <a:lnTo>
                      <a:pt x="388" y="288"/>
                    </a:lnTo>
                    <a:lnTo>
                      <a:pt x="397" y="286"/>
                    </a:lnTo>
                    <a:lnTo>
                      <a:pt x="397" y="279"/>
                    </a:lnTo>
                    <a:lnTo>
                      <a:pt x="398" y="273"/>
                    </a:lnTo>
                    <a:lnTo>
                      <a:pt x="412" y="255"/>
                    </a:lnTo>
                    <a:lnTo>
                      <a:pt x="413" y="255"/>
                    </a:lnTo>
                    <a:lnTo>
                      <a:pt x="415" y="252"/>
                    </a:lnTo>
                    <a:lnTo>
                      <a:pt x="420" y="249"/>
                    </a:lnTo>
                    <a:lnTo>
                      <a:pt x="422" y="249"/>
                    </a:lnTo>
                    <a:lnTo>
                      <a:pt x="422" y="247"/>
                    </a:lnTo>
                    <a:lnTo>
                      <a:pt x="425" y="241"/>
                    </a:lnTo>
                    <a:lnTo>
                      <a:pt x="425" y="240"/>
                    </a:lnTo>
                    <a:lnTo>
                      <a:pt x="429" y="240"/>
                    </a:lnTo>
                    <a:lnTo>
                      <a:pt x="432" y="241"/>
                    </a:lnTo>
                    <a:lnTo>
                      <a:pt x="436" y="242"/>
                    </a:lnTo>
                    <a:lnTo>
                      <a:pt x="448" y="252"/>
                    </a:lnTo>
                    <a:lnTo>
                      <a:pt x="457" y="261"/>
                    </a:lnTo>
                    <a:lnTo>
                      <a:pt x="457" y="262"/>
                    </a:lnTo>
                    <a:lnTo>
                      <a:pt x="458" y="264"/>
                    </a:lnTo>
                    <a:lnTo>
                      <a:pt x="458" y="271"/>
                    </a:lnTo>
                    <a:lnTo>
                      <a:pt x="462" y="275"/>
                    </a:lnTo>
                    <a:lnTo>
                      <a:pt x="471" y="271"/>
                    </a:lnTo>
                    <a:lnTo>
                      <a:pt x="472" y="271"/>
                    </a:lnTo>
                    <a:lnTo>
                      <a:pt x="479" y="259"/>
                    </a:lnTo>
                    <a:lnTo>
                      <a:pt x="480" y="259"/>
                    </a:lnTo>
                    <a:lnTo>
                      <a:pt x="480" y="258"/>
                    </a:lnTo>
                    <a:lnTo>
                      <a:pt x="473" y="234"/>
                    </a:lnTo>
                    <a:lnTo>
                      <a:pt x="471" y="230"/>
                    </a:lnTo>
                    <a:lnTo>
                      <a:pt x="461" y="223"/>
                    </a:lnTo>
                    <a:lnTo>
                      <a:pt x="460" y="223"/>
                    </a:lnTo>
                    <a:lnTo>
                      <a:pt x="460" y="220"/>
                    </a:lnTo>
                    <a:lnTo>
                      <a:pt x="458" y="219"/>
                    </a:lnTo>
                    <a:lnTo>
                      <a:pt x="457" y="206"/>
                    </a:lnTo>
                    <a:lnTo>
                      <a:pt x="455" y="201"/>
                    </a:lnTo>
                    <a:lnTo>
                      <a:pt x="455" y="189"/>
                    </a:lnTo>
                    <a:lnTo>
                      <a:pt x="441" y="131"/>
                    </a:lnTo>
                    <a:lnTo>
                      <a:pt x="441" y="128"/>
                    </a:lnTo>
                    <a:lnTo>
                      <a:pt x="440" y="125"/>
                    </a:lnTo>
                    <a:lnTo>
                      <a:pt x="440" y="118"/>
                    </a:lnTo>
                    <a:lnTo>
                      <a:pt x="439" y="113"/>
                    </a:lnTo>
                    <a:lnTo>
                      <a:pt x="440" y="111"/>
                    </a:lnTo>
                    <a:lnTo>
                      <a:pt x="439" y="110"/>
                    </a:lnTo>
                    <a:lnTo>
                      <a:pt x="441" y="110"/>
                    </a:lnTo>
                    <a:lnTo>
                      <a:pt x="444" y="103"/>
                    </a:lnTo>
                    <a:lnTo>
                      <a:pt x="444" y="100"/>
                    </a:lnTo>
                    <a:lnTo>
                      <a:pt x="432" y="54"/>
                    </a:lnTo>
                    <a:lnTo>
                      <a:pt x="419" y="41"/>
                    </a:lnTo>
                    <a:lnTo>
                      <a:pt x="419" y="40"/>
                    </a:lnTo>
                    <a:lnTo>
                      <a:pt x="418" y="40"/>
                    </a:lnTo>
                    <a:lnTo>
                      <a:pt x="416" y="39"/>
                    </a:lnTo>
                    <a:lnTo>
                      <a:pt x="413" y="37"/>
                    </a:lnTo>
                    <a:lnTo>
                      <a:pt x="412" y="37"/>
                    </a:lnTo>
                    <a:lnTo>
                      <a:pt x="409" y="36"/>
                    </a:lnTo>
                    <a:lnTo>
                      <a:pt x="405" y="34"/>
                    </a:lnTo>
                    <a:lnTo>
                      <a:pt x="401" y="30"/>
                    </a:lnTo>
                    <a:lnTo>
                      <a:pt x="398" y="23"/>
                    </a:lnTo>
                    <a:lnTo>
                      <a:pt x="398" y="16"/>
                    </a:lnTo>
                    <a:lnTo>
                      <a:pt x="402" y="9"/>
                    </a:lnTo>
                    <a:lnTo>
                      <a:pt x="402" y="7"/>
                    </a:lnTo>
                    <a:lnTo>
                      <a:pt x="401" y="2"/>
                    </a:lnTo>
                    <a:lnTo>
                      <a:pt x="398" y="0"/>
                    </a:lnTo>
                    <a:lnTo>
                      <a:pt x="397" y="0"/>
                    </a:lnTo>
                    <a:lnTo>
                      <a:pt x="372" y="2"/>
                    </a:lnTo>
                    <a:lnTo>
                      <a:pt x="363" y="0"/>
                    </a:lnTo>
                    <a:lnTo>
                      <a:pt x="360" y="0"/>
                    </a:lnTo>
                    <a:lnTo>
                      <a:pt x="359" y="1"/>
                    </a:lnTo>
                    <a:lnTo>
                      <a:pt x="356" y="5"/>
                    </a:lnTo>
                    <a:lnTo>
                      <a:pt x="355" y="7"/>
                    </a:lnTo>
                    <a:lnTo>
                      <a:pt x="349" y="9"/>
                    </a:lnTo>
                    <a:lnTo>
                      <a:pt x="343" y="19"/>
                    </a:lnTo>
                    <a:lnTo>
                      <a:pt x="338" y="32"/>
                    </a:lnTo>
                    <a:lnTo>
                      <a:pt x="333" y="51"/>
                    </a:lnTo>
                    <a:lnTo>
                      <a:pt x="333" y="53"/>
                    </a:lnTo>
                    <a:lnTo>
                      <a:pt x="331" y="53"/>
                    </a:lnTo>
                    <a:lnTo>
                      <a:pt x="330" y="51"/>
                    </a:lnTo>
                    <a:lnTo>
                      <a:pt x="316" y="51"/>
                    </a:lnTo>
                    <a:lnTo>
                      <a:pt x="302" y="62"/>
                    </a:lnTo>
                    <a:lnTo>
                      <a:pt x="302" y="64"/>
                    </a:lnTo>
                    <a:lnTo>
                      <a:pt x="303" y="72"/>
                    </a:lnTo>
                    <a:lnTo>
                      <a:pt x="302" y="79"/>
                    </a:lnTo>
                    <a:lnTo>
                      <a:pt x="286" y="99"/>
                    </a:lnTo>
                    <a:lnTo>
                      <a:pt x="285" y="100"/>
                    </a:lnTo>
                    <a:lnTo>
                      <a:pt x="276" y="90"/>
                    </a:lnTo>
                    <a:lnTo>
                      <a:pt x="275" y="89"/>
                    </a:lnTo>
                    <a:lnTo>
                      <a:pt x="274" y="89"/>
                    </a:lnTo>
                    <a:lnTo>
                      <a:pt x="260" y="80"/>
                    </a:lnTo>
                    <a:lnTo>
                      <a:pt x="259" y="80"/>
                    </a:lnTo>
                    <a:lnTo>
                      <a:pt x="256" y="79"/>
                    </a:lnTo>
                    <a:lnTo>
                      <a:pt x="245" y="79"/>
                    </a:lnTo>
                    <a:lnTo>
                      <a:pt x="240" y="84"/>
                    </a:lnTo>
                    <a:lnTo>
                      <a:pt x="236" y="87"/>
                    </a:lnTo>
                    <a:lnTo>
                      <a:pt x="235" y="87"/>
                    </a:lnTo>
                    <a:lnTo>
                      <a:pt x="232" y="93"/>
                    </a:lnTo>
                    <a:lnTo>
                      <a:pt x="230" y="94"/>
                    </a:lnTo>
                    <a:lnTo>
                      <a:pt x="230" y="97"/>
                    </a:lnTo>
                    <a:lnTo>
                      <a:pt x="229" y="107"/>
                    </a:lnTo>
                    <a:lnTo>
                      <a:pt x="229" y="128"/>
                    </a:lnTo>
                    <a:lnTo>
                      <a:pt x="228" y="129"/>
                    </a:lnTo>
                    <a:lnTo>
                      <a:pt x="228" y="131"/>
                    </a:lnTo>
                    <a:lnTo>
                      <a:pt x="226" y="132"/>
                    </a:lnTo>
                    <a:lnTo>
                      <a:pt x="226" y="134"/>
                    </a:lnTo>
                    <a:lnTo>
                      <a:pt x="218" y="139"/>
                    </a:lnTo>
                    <a:lnTo>
                      <a:pt x="216" y="139"/>
                    </a:lnTo>
                    <a:lnTo>
                      <a:pt x="214" y="142"/>
                    </a:lnTo>
                    <a:lnTo>
                      <a:pt x="212" y="142"/>
                    </a:lnTo>
                    <a:lnTo>
                      <a:pt x="212" y="141"/>
                    </a:lnTo>
                    <a:lnTo>
                      <a:pt x="214" y="132"/>
                    </a:lnTo>
                    <a:lnTo>
                      <a:pt x="214" y="125"/>
                    </a:lnTo>
                    <a:lnTo>
                      <a:pt x="209" y="111"/>
                    </a:lnTo>
                    <a:lnTo>
                      <a:pt x="199" y="94"/>
                    </a:lnTo>
                    <a:lnTo>
                      <a:pt x="192" y="89"/>
                    </a:lnTo>
                    <a:lnTo>
                      <a:pt x="189" y="87"/>
                    </a:lnTo>
                    <a:lnTo>
                      <a:pt x="190" y="84"/>
                    </a:lnTo>
                    <a:lnTo>
                      <a:pt x="193" y="72"/>
                    </a:lnTo>
                    <a:lnTo>
                      <a:pt x="196" y="69"/>
                    </a:lnTo>
                    <a:lnTo>
                      <a:pt x="186" y="46"/>
                    </a:lnTo>
                    <a:lnTo>
                      <a:pt x="183" y="43"/>
                    </a:lnTo>
                    <a:lnTo>
                      <a:pt x="178" y="40"/>
                    </a:lnTo>
                    <a:lnTo>
                      <a:pt x="173" y="39"/>
                    </a:lnTo>
                    <a:lnTo>
                      <a:pt x="170" y="37"/>
                    </a:lnTo>
                    <a:lnTo>
                      <a:pt x="168" y="37"/>
                    </a:lnTo>
                    <a:lnTo>
                      <a:pt x="161" y="39"/>
                    </a:lnTo>
                    <a:lnTo>
                      <a:pt x="155" y="39"/>
                    </a:lnTo>
                    <a:lnTo>
                      <a:pt x="151" y="4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04" name="Freeform 1036">
                <a:extLst>
                  <a:ext uri="{FF2B5EF4-FFF2-40B4-BE49-F238E27FC236}">
                    <a16:creationId xmlns:a16="http://schemas.microsoft.com/office/drawing/2014/main" id="{636ECBA9-CF8A-5FA2-2C95-7C13F11611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6" y="2968"/>
                <a:ext cx="112" cy="94"/>
              </a:xfrm>
              <a:custGeom>
                <a:avLst/>
                <a:gdLst>
                  <a:gd name="T0" fmla="*/ 57 w 449"/>
                  <a:gd name="T1" fmla="*/ 66 h 377"/>
                  <a:gd name="T2" fmla="*/ 50 w 449"/>
                  <a:gd name="T3" fmla="*/ 71 h 377"/>
                  <a:gd name="T4" fmla="*/ 36 w 449"/>
                  <a:gd name="T5" fmla="*/ 80 h 377"/>
                  <a:gd name="T6" fmla="*/ 25 w 449"/>
                  <a:gd name="T7" fmla="*/ 74 h 377"/>
                  <a:gd name="T8" fmla="*/ 20 w 449"/>
                  <a:gd name="T9" fmla="*/ 74 h 377"/>
                  <a:gd name="T10" fmla="*/ 4 w 449"/>
                  <a:gd name="T11" fmla="*/ 97 h 377"/>
                  <a:gd name="T12" fmla="*/ 15 w 449"/>
                  <a:gd name="T13" fmla="*/ 140 h 377"/>
                  <a:gd name="T14" fmla="*/ 21 w 449"/>
                  <a:gd name="T15" fmla="*/ 166 h 377"/>
                  <a:gd name="T16" fmla="*/ 52 w 449"/>
                  <a:gd name="T17" fmla="*/ 193 h 377"/>
                  <a:gd name="T18" fmla="*/ 66 w 449"/>
                  <a:gd name="T19" fmla="*/ 191 h 377"/>
                  <a:gd name="T20" fmla="*/ 73 w 449"/>
                  <a:gd name="T21" fmla="*/ 194 h 377"/>
                  <a:gd name="T22" fmla="*/ 87 w 449"/>
                  <a:gd name="T23" fmla="*/ 205 h 377"/>
                  <a:gd name="T24" fmla="*/ 107 w 449"/>
                  <a:gd name="T25" fmla="*/ 214 h 377"/>
                  <a:gd name="T26" fmla="*/ 112 w 449"/>
                  <a:gd name="T27" fmla="*/ 263 h 377"/>
                  <a:gd name="T28" fmla="*/ 116 w 449"/>
                  <a:gd name="T29" fmla="*/ 292 h 377"/>
                  <a:gd name="T30" fmla="*/ 148 w 449"/>
                  <a:gd name="T31" fmla="*/ 286 h 377"/>
                  <a:gd name="T32" fmla="*/ 183 w 449"/>
                  <a:gd name="T33" fmla="*/ 300 h 377"/>
                  <a:gd name="T34" fmla="*/ 169 w 449"/>
                  <a:gd name="T35" fmla="*/ 316 h 377"/>
                  <a:gd name="T36" fmla="*/ 170 w 449"/>
                  <a:gd name="T37" fmla="*/ 334 h 377"/>
                  <a:gd name="T38" fmla="*/ 211 w 449"/>
                  <a:gd name="T39" fmla="*/ 351 h 377"/>
                  <a:gd name="T40" fmla="*/ 282 w 449"/>
                  <a:gd name="T41" fmla="*/ 366 h 377"/>
                  <a:gd name="T42" fmla="*/ 303 w 449"/>
                  <a:gd name="T43" fmla="*/ 365 h 377"/>
                  <a:gd name="T44" fmla="*/ 317 w 449"/>
                  <a:gd name="T45" fmla="*/ 328 h 377"/>
                  <a:gd name="T46" fmla="*/ 328 w 449"/>
                  <a:gd name="T47" fmla="*/ 303 h 377"/>
                  <a:gd name="T48" fmla="*/ 344 w 449"/>
                  <a:gd name="T49" fmla="*/ 285 h 377"/>
                  <a:gd name="T50" fmla="*/ 344 w 449"/>
                  <a:gd name="T51" fmla="*/ 268 h 377"/>
                  <a:gd name="T52" fmla="*/ 360 w 449"/>
                  <a:gd name="T53" fmla="*/ 248 h 377"/>
                  <a:gd name="T54" fmla="*/ 394 w 449"/>
                  <a:gd name="T55" fmla="*/ 232 h 377"/>
                  <a:gd name="T56" fmla="*/ 406 w 449"/>
                  <a:gd name="T57" fmla="*/ 222 h 377"/>
                  <a:gd name="T58" fmla="*/ 399 w 449"/>
                  <a:gd name="T59" fmla="*/ 197 h 377"/>
                  <a:gd name="T60" fmla="*/ 409 w 449"/>
                  <a:gd name="T61" fmla="*/ 177 h 377"/>
                  <a:gd name="T62" fmla="*/ 408 w 449"/>
                  <a:gd name="T63" fmla="*/ 145 h 377"/>
                  <a:gd name="T64" fmla="*/ 430 w 449"/>
                  <a:gd name="T65" fmla="*/ 143 h 377"/>
                  <a:gd name="T66" fmla="*/ 448 w 449"/>
                  <a:gd name="T67" fmla="*/ 128 h 377"/>
                  <a:gd name="T68" fmla="*/ 449 w 449"/>
                  <a:gd name="T69" fmla="*/ 110 h 377"/>
                  <a:gd name="T70" fmla="*/ 444 w 449"/>
                  <a:gd name="T71" fmla="*/ 94 h 377"/>
                  <a:gd name="T72" fmla="*/ 437 w 449"/>
                  <a:gd name="T73" fmla="*/ 73 h 377"/>
                  <a:gd name="T74" fmla="*/ 423 w 449"/>
                  <a:gd name="T75" fmla="*/ 61 h 377"/>
                  <a:gd name="T76" fmla="*/ 380 w 449"/>
                  <a:gd name="T77" fmla="*/ 92 h 377"/>
                  <a:gd name="T78" fmla="*/ 371 w 449"/>
                  <a:gd name="T79" fmla="*/ 85 h 377"/>
                  <a:gd name="T80" fmla="*/ 328 w 449"/>
                  <a:gd name="T81" fmla="*/ 102 h 377"/>
                  <a:gd name="T82" fmla="*/ 327 w 449"/>
                  <a:gd name="T83" fmla="*/ 80 h 377"/>
                  <a:gd name="T84" fmla="*/ 322 w 449"/>
                  <a:gd name="T85" fmla="*/ 59 h 377"/>
                  <a:gd name="T86" fmla="*/ 318 w 449"/>
                  <a:gd name="T87" fmla="*/ 32 h 377"/>
                  <a:gd name="T88" fmla="*/ 306 w 449"/>
                  <a:gd name="T89" fmla="*/ 18 h 377"/>
                  <a:gd name="T90" fmla="*/ 282 w 449"/>
                  <a:gd name="T91" fmla="*/ 10 h 377"/>
                  <a:gd name="T92" fmla="*/ 253 w 449"/>
                  <a:gd name="T93" fmla="*/ 25 h 377"/>
                  <a:gd name="T94" fmla="*/ 222 w 449"/>
                  <a:gd name="T95" fmla="*/ 32 h 377"/>
                  <a:gd name="T96" fmla="*/ 208 w 449"/>
                  <a:gd name="T97" fmla="*/ 18 h 377"/>
                  <a:gd name="T98" fmla="*/ 183 w 449"/>
                  <a:gd name="T99" fmla="*/ 1 h 377"/>
                  <a:gd name="T100" fmla="*/ 154 w 449"/>
                  <a:gd name="T101" fmla="*/ 25 h 377"/>
                  <a:gd name="T102" fmla="*/ 106 w 449"/>
                  <a:gd name="T103" fmla="*/ 20 h 377"/>
                  <a:gd name="T104" fmla="*/ 96 w 449"/>
                  <a:gd name="T105" fmla="*/ 59 h 3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449" h="377">
                    <a:moveTo>
                      <a:pt x="96" y="59"/>
                    </a:moveTo>
                    <a:lnTo>
                      <a:pt x="91" y="60"/>
                    </a:lnTo>
                    <a:lnTo>
                      <a:pt x="74" y="61"/>
                    </a:lnTo>
                    <a:lnTo>
                      <a:pt x="57" y="66"/>
                    </a:lnTo>
                    <a:lnTo>
                      <a:pt x="54" y="68"/>
                    </a:lnTo>
                    <a:lnTo>
                      <a:pt x="53" y="71"/>
                    </a:lnTo>
                    <a:lnTo>
                      <a:pt x="53" y="73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7" y="74"/>
                    </a:lnTo>
                    <a:lnTo>
                      <a:pt x="42" y="80"/>
                    </a:lnTo>
                    <a:lnTo>
                      <a:pt x="36" y="80"/>
                    </a:lnTo>
                    <a:lnTo>
                      <a:pt x="29" y="78"/>
                    </a:lnTo>
                    <a:lnTo>
                      <a:pt x="28" y="78"/>
                    </a:lnTo>
                    <a:lnTo>
                      <a:pt x="27" y="77"/>
                    </a:lnTo>
                    <a:lnTo>
                      <a:pt x="25" y="74"/>
                    </a:lnTo>
                    <a:lnTo>
                      <a:pt x="24" y="73"/>
                    </a:lnTo>
                    <a:lnTo>
                      <a:pt x="22" y="73"/>
                    </a:lnTo>
                    <a:lnTo>
                      <a:pt x="21" y="73"/>
                    </a:lnTo>
                    <a:lnTo>
                      <a:pt x="20" y="74"/>
                    </a:lnTo>
                    <a:lnTo>
                      <a:pt x="14" y="83"/>
                    </a:lnTo>
                    <a:lnTo>
                      <a:pt x="1" y="92"/>
                    </a:lnTo>
                    <a:lnTo>
                      <a:pt x="0" y="94"/>
                    </a:lnTo>
                    <a:lnTo>
                      <a:pt x="4" y="97"/>
                    </a:lnTo>
                    <a:lnTo>
                      <a:pt x="4" y="98"/>
                    </a:lnTo>
                    <a:lnTo>
                      <a:pt x="14" y="117"/>
                    </a:lnTo>
                    <a:lnTo>
                      <a:pt x="18" y="134"/>
                    </a:lnTo>
                    <a:lnTo>
                      <a:pt x="15" y="140"/>
                    </a:lnTo>
                    <a:lnTo>
                      <a:pt x="17" y="164"/>
                    </a:lnTo>
                    <a:lnTo>
                      <a:pt x="18" y="165"/>
                    </a:lnTo>
                    <a:lnTo>
                      <a:pt x="20" y="165"/>
                    </a:lnTo>
                    <a:lnTo>
                      <a:pt x="21" y="166"/>
                    </a:lnTo>
                    <a:lnTo>
                      <a:pt x="22" y="166"/>
                    </a:lnTo>
                    <a:lnTo>
                      <a:pt x="24" y="168"/>
                    </a:lnTo>
                    <a:lnTo>
                      <a:pt x="46" y="181"/>
                    </a:lnTo>
                    <a:lnTo>
                      <a:pt x="52" y="193"/>
                    </a:lnTo>
                    <a:lnTo>
                      <a:pt x="52" y="194"/>
                    </a:lnTo>
                    <a:lnTo>
                      <a:pt x="53" y="193"/>
                    </a:lnTo>
                    <a:lnTo>
                      <a:pt x="61" y="191"/>
                    </a:lnTo>
                    <a:lnTo>
                      <a:pt x="66" y="191"/>
                    </a:lnTo>
                    <a:lnTo>
                      <a:pt x="68" y="190"/>
                    </a:lnTo>
                    <a:lnTo>
                      <a:pt x="70" y="191"/>
                    </a:lnTo>
                    <a:lnTo>
                      <a:pt x="74" y="194"/>
                    </a:lnTo>
                    <a:lnTo>
                      <a:pt x="73" y="194"/>
                    </a:lnTo>
                    <a:lnTo>
                      <a:pt x="74" y="200"/>
                    </a:lnTo>
                    <a:lnTo>
                      <a:pt x="78" y="204"/>
                    </a:lnTo>
                    <a:lnTo>
                      <a:pt x="84" y="204"/>
                    </a:lnTo>
                    <a:lnTo>
                      <a:pt x="87" y="205"/>
                    </a:lnTo>
                    <a:lnTo>
                      <a:pt x="88" y="205"/>
                    </a:lnTo>
                    <a:lnTo>
                      <a:pt x="89" y="204"/>
                    </a:lnTo>
                    <a:lnTo>
                      <a:pt x="95" y="204"/>
                    </a:lnTo>
                    <a:lnTo>
                      <a:pt x="107" y="214"/>
                    </a:lnTo>
                    <a:lnTo>
                      <a:pt x="102" y="221"/>
                    </a:lnTo>
                    <a:lnTo>
                      <a:pt x="95" y="235"/>
                    </a:lnTo>
                    <a:lnTo>
                      <a:pt x="96" y="256"/>
                    </a:lnTo>
                    <a:lnTo>
                      <a:pt x="112" y="263"/>
                    </a:lnTo>
                    <a:lnTo>
                      <a:pt x="116" y="272"/>
                    </a:lnTo>
                    <a:lnTo>
                      <a:pt x="116" y="278"/>
                    </a:lnTo>
                    <a:lnTo>
                      <a:pt x="117" y="291"/>
                    </a:lnTo>
                    <a:lnTo>
                      <a:pt x="116" y="292"/>
                    </a:lnTo>
                    <a:lnTo>
                      <a:pt x="119" y="292"/>
                    </a:lnTo>
                    <a:lnTo>
                      <a:pt x="124" y="295"/>
                    </a:lnTo>
                    <a:lnTo>
                      <a:pt x="137" y="295"/>
                    </a:lnTo>
                    <a:lnTo>
                      <a:pt x="148" y="286"/>
                    </a:lnTo>
                    <a:lnTo>
                      <a:pt x="162" y="286"/>
                    </a:lnTo>
                    <a:lnTo>
                      <a:pt x="181" y="298"/>
                    </a:lnTo>
                    <a:lnTo>
                      <a:pt x="183" y="299"/>
                    </a:lnTo>
                    <a:lnTo>
                      <a:pt x="183" y="300"/>
                    </a:lnTo>
                    <a:lnTo>
                      <a:pt x="181" y="303"/>
                    </a:lnTo>
                    <a:lnTo>
                      <a:pt x="180" y="309"/>
                    </a:lnTo>
                    <a:lnTo>
                      <a:pt x="173" y="311"/>
                    </a:lnTo>
                    <a:lnTo>
                      <a:pt x="169" y="316"/>
                    </a:lnTo>
                    <a:lnTo>
                      <a:pt x="167" y="318"/>
                    </a:lnTo>
                    <a:lnTo>
                      <a:pt x="166" y="320"/>
                    </a:lnTo>
                    <a:lnTo>
                      <a:pt x="166" y="325"/>
                    </a:lnTo>
                    <a:lnTo>
                      <a:pt x="170" y="334"/>
                    </a:lnTo>
                    <a:lnTo>
                      <a:pt x="176" y="341"/>
                    </a:lnTo>
                    <a:lnTo>
                      <a:pt x="176" y="359"/>
                    </a:lnTo>
                    <a:lnTo>
                      <a:pt x="179" y="359"/>
                    </a:lnTo>
                    <a:lnTo>
                      <a:pt x="211" y="351"/>
                    </a:lnTo>
                    <a:lnTo>
                      <a:pt x="218" y="351"/>
                    </a:lnTo>
                    <a:lnTo>
                      <a:pt x="248" y="356"/>
                    </a:lnTo>
                    <a:lnTo>
                      <a:pt x="265" y="363"/>
                    </a:lnTo>
                    <a:lnTo>
                      <a:pt x="282" y="366"/>
                    </a:lnTo>
                    <a:lnTo>
                      <a:pt x="295" y="370"/>
                    </a:lnTo>
                    <a:lnTo>
                      <a:pt x="301" y="377"/>
                    </a:lnTo>
                    <a:lnTo>
                      <a:pt x="303" y="377"/>
                    </a:lnTo>
                    <a:lnTo>
                      <a:pt x="303" y="365"/>
                    </a:lnTo>
                    <a:lnTo>
                      <a:pt x="307" y="344"/>
                    </a:lnTo>
                    <a:lnTo>
                      <a:pt x="310" y="338"/>
                    </a:lnTo>
                    <a:lnTo>
                      <a:pt x="311" y="337"/>
                    </a:lnTo>
                    <a:lnTo>
                      <a:pt x="317" y="328"/>
                    </a:lnTo>
                    <a:lnTo>
                      <a:pt x="329" y="320"/>
                    </a:lnTo>
                    <a:lnTo>
                      <a:pt x="334" y="318"/>
                    </a:lnTo>
                    <a:lnTo>
                      <a:pt x="335" y="317"/>
                    </a:lnTo>
                    <a:lnTo>
                      <a:pt x="328" y="303"/>
                    </a:lnTo>
                    <a:lnTo>
                      <a:pt x="328" y="302"/>
                    </a:lnTo>
                    <a:lnTo>
                      <a:pt x="331" y="298"/>
                    </a:lnTo>
                    <a:lnTo>
                      <a:pt x="332" y="298"/>
                    </a:lnTo>
                    <a:lnTo>
                      <a:pt x="344" y="285"/>
                    </a:lnTo>
                    <a:lnTo>
                      <a:pt x="345" y="281"/>
                    </a:lnTo>
                    <a:lnTo>
                      <a:pt x="346" y="281"/>
                    </a:lnTo>
                    <a:lnTo>
                      <a:pt x="346" y="278"/>
                    </a:lnTo>
                    <a:lnTo>
                      <a:pt x="344" y="268"/>
                    </a:lnTo>
                    <a:lnTo>
                      <a:pt x="344" y="258"/>
                    </a:lnTo>
                    <a:lnTo>
                      <a:pt x="346" y="254"/>
                    </a:lnTo>
                    <a:lnTo>
                      <a:pt x="351" y="250"/>
                    </a:lnTo>
                    <a:lnTo>
                      <a:pt x="360" y="248"/>
                    </a:lnTo>
                    <a:lnTo>
                      <a:pt x="370" y="250"/>
                    </a:lnTo>
                    <a:lnTo>
                      <a:pt x="382" y="247"/>
                    </a:lnTo>
                    <a:lnTo>
                      <a:pt x="389" y="240"/>
                    </a:lnTo>
                    <a:lnTo>
                      <a:pt x="394" y="232"/>
                    </a:lnTo>
                    <a:lnTo>
                      <a:pt x="404" y="225"/>
                    </a:lnTo>
                    <a:lnTo>
                      <a:pt x="405" y="224"/>
                    </a:lnTo>
                    <a:lnTo>
                      <a:pt x="406" y="224"/>
                    </a:lnTo>
                    <a:lnTo>
                      <a:pt x="406" y="222"/>
                    </a:lnTo>
                    <a:lnTo>
                      <a:pt x="408" y="219"/>
                    </a:lnTo>
                    <a:lnTo>
                      <a:pt x="408" y="217"/>
                    </a:lnTo>
                    <a:lnTo>
                      <a:pt x="406" y="212"/>
                    </a:lnTo>
                    <a:lnTo>
                      <a:pt x="399" y="197"/>
                    </a:lnTo>
                    <a:lnTo>
                      <a:pt x="395" y="179"/>
                    </a:lnTo>
                    <a:lnTo>
                      <a:pt x="394" y="176"/>
                    </a:lnTo>
                    <a:lnTo>
                      <a:pt x="395" y="176"/>
                    </a:lnTo>
                    <a:lnTo>
                      <a:pt x="409" y="177"/>
                    </a:lnTo>
                    <a:lnTo>
                      <a:pt x="405" y="158"/>
                    </a:lnTo>
                    <a:lnTo>
                      <a:pt x="405" y="150"/>
                    </a:lnTo>
                    <a:lnTo>
                      <a:pt x="406" y="148"/>
                    </a:lnTo>
                    <a:lnTo>
                      <a:pt x="408" y="145"/>
                    </a:lnTo>
                    <a:lnTo>
                      <a:pt x="411" y="143"/>
                    </a:lnTo>
                    <a:lnTo>
                      <a:pt x="420" y="137"/>
                    </a:lnTo>
                    <a:lnTo>
                      <a:pt x="423" y="137"/>
                    </a:lnTo>
                    <a:lnTo>
                      <a:pt x="430" y="143"/>
                    </a:lnTo>
                    <a:lnTo>
                      <a:pt x="434" y="145"/>
                    </a:lnTo>
                    <a:lnTo>
                      <a:pt x="441" y="144"/>
                    </a:lnTo>
                    <a:lnTo>
                      <a:pt x="447" y="138"/>
                    </a:lnTo>
                    <a:lnTo>
                      <a:pt x="448" y="128"/>
                    </a:lnTo>
                    <a:lnTo>
                      <a:pt x="448" y="124"/>
                    </a:lnTo>
                    <a:lnTo>
                      <a:pt x="447" y="121"/>
                    </a:lnTo>
                    <a:lnTo>
                      <a:pt x="448" y="117"/>
                    </a:lnTo>
                    <a:lnTo>
                      <a:pt x="449" y="110"/>
                    </a:lnTo>
                    <a:lnTo>
                      <a:pt x="449" y="107"/>
                    </a:lnTo>
                    <a:lnTo>
                      <a:pt x="448" y="102"/>
                    </a:lnTo>
                    <a:lnTo>
                      <a:pt x="448" y="101"/>
                    </a:lnTo>
                    <a:lnTo>
                      <a:pt x="444" y="94"/>
                    </a:lnTo>
                    <a:lnTo>
                      <a:pt x="442" y="87"/>
                    </a:lnTo>
                    <a:lnTo>
                      <a:pt x="442" y="83"/>
                    </a:lnTo>
                    <a:lnTo>
                      <a:pt x="441" y="77"/>
                    </a:lnTo>
                    <a:lnTo>
                      <a:pt x="437" y="73"/>
                    </a:lnTo>
                    <a:lnTo>
                      <a:pt x="435" y="73"/>
                    </a:lnTo>
                    <a:lnTo>
                      <a:pt x="435" y="68"/>
                    </a:lnTo>
                    <a:lnTo>
                      <a:pt x="425" y="63"/>
                    </a:lnTo>
                    <a:lnTo>
                      <a:pt x="423" y="61"/>
                    </a:lnTo>
                    <a:lnTo>
                      <a:pt x="422" y="61"/>
                    </a:lnTo>
                    <a:lnTo>
                      <a:pt x="382" y="91"/>
                    </a:lnTo>
                    <a:lnTo>
                      <a:pt x="380" y="94"/>
                    </a:lnTo>
                    <a:lnTo>
                      <a:pt x="380" y="92"/>
                    </a:lnTo>
                    <a:lnTo>
                      <a:pt x="377" y="91"/>
                    </a:lnTo>
                    <a:lnTo>
                      <a:pt x="375" y="88"/>
                    </a:lnTo>
                    <a:lnTo>
                      <a:pt x="373" y="87"/>
                    </a:lnTo>
                    <a:lnTo>
                      <a:pt x="371" y="85"/>
                    </a:lnTo>
                    <a:lnTo>
                      <a:pt x="348" y="85"/>
                    </a:lnTo>
                    <a:lnTo>
                      <a:pt x="345" y="87"/>
                    </a:lnTo>
                    <a:lnTo>
                      <a:pt x="341" y="90"/>
                    </a:lnTo>
                    <a:lnTo>
                      <a:pt x="328" y="102"/>
                    </a:lnTo>
                    <a:lnTo>
                      <a:pt x="325" y="102"/>
                    </a:lnTo>
                    <a:lnTo>
                      <a:pt x="324" y="99"/>
                    </a:lnTo>
                    <a:lnTo>
                      <a:pt x="324" y="97"/>
                    </a:lnTo>
                    <a:lnTo>
                      <a:pt x="327" y="80"/>
                    </a:lnTo>
                    <a:lnTo>
                      <a:pt x="327" y="73"/>
                    </a:lnTo>
                    <a:lnTo>
                      <a:pt x="324" y="63"/>
                    </a:lnTo>
                    <a:lnTo>
                      <a:pt x="324" y="61"/>
                    </a:lnTo>
                    <a:lnTo>
                      <a:pt x="322" y="59"/>
                    </a:lnTo>
                    <a:lnTo>
                      <a:pt x="322" y="50"/>
                    </a:lnTo>
                    <a:lnTo>
                      <a:pt x="321" y="49"/>
                    </a:lnTo>
                    <a:lnTo>
                      <a:pt x="321" y="46"/>
                    </a:lnTo>
                    <a:lnTo>
                      <a:pt x="318" y="32"/>
                    </a:lnTo>
                    <a:lnTo>
                      <a:pt x="308" y="14"/>
                    </a:lnTo>
                    <a:lnTo>
                      <a:pt x="307" y="14"/>
                    </a:lnTo>
                    <a:lnTo>
                      <a:pt x="307" y="17"/>
                    </a:lnTo>
                    <a:lnTo>
                      <a:pt x="306" y="18"/>
                    </a:lnTo>
                    <a:lnTo>
                      <a:pt x="295" y="15"/>
                    </a:lnTo>
                    <a:lnTo>
                      <a:pt x="293" y="14"/>
                    </a:lnTo>
                    <a:lnTo>
                      <a:pt x="288" y="13"/>
                    </a:lnTo>
                    <a:lnTo>
                      <a:pt x="282" y="10"/>
                    </a:lnTo>
                    <a:lnTo>
                      <a:pt x="271" y="11"/>
                    </a:lnTo>
                    <a:lnTo>
                      <a:pt x="261" y="11"/>
                    </a:lnTo>
                    <a:lnTo>
                      <a:pt x="254" y="18"/>
                    </a:lnTo>
                    <a:lnTo>
                      <a:pt x="253" y="25"/>
                    </a:lnTo>
                    <a:lnTo>
                      <a:pt x="253" y="27"/>
                    </a:lnTo>
                    <a:lnTo>
                      <a:pt x="228" y="28"/>
                    </a:lnTo>
                    <a:lnTo>
                      <a:pt x="225" y="31"/>
                    </a:lnTo>
                    <a:lnTo>
                      <a:pt x="222" y="32"/>
                    </a:lnTo>
                    <a:lnTo>
                      <a:pt x="214" y="35"/>
                    </a:lnTo>
                    <a:lnTo>
                      <a:pt x="211" y="38"/>
                    </a:lnTo>
                    <a:lnTo>
                      <a:pt x="211" y="18"/>
                    </a:lnTo>
                    <a:lnTo>
                      <a:pt x="208" y="18"/>
                    </a:lnTo>
                    <a:lnTo>
                      <a:pt x="205" y="17"/>
                    </a:lnTo>
                    <a:lnTo>
                      <a:pt x="188" y="4"/>
                    </a:lnTo>
                    <a:lnTo>
                      <a:pt x="184" y="0"/>
                    </a:lnTo>
                    <a:lnTo>
                      <a:pt x="183" y="1"/>
                    </a:lnTo>
                    <a:lnTo>
                      <a:pt x="167" y="8"/>
                    </a:lnTo>
                    <a:lnTo>
                      <a:pt x="156" y="18"/>
                    </a:lnTo>
                    <a:lnTo>
                      <a:pt x="156" y="23"/>
                    </a:lnTo>
                    <a:lnTo>
                      <a:pt x="154" y="25"/>
                    </a:lnTo>
                    <a:lnTo>
                      <a:pt x="154" y="27"/>
                    </a:lnTo>
                    <a:lnTo>
                      <a:pt x="140" y="27"/>
                    </a:lnTo>
                    <a:lnTo>
                      <a:pt x="109" y="20"/>
                    </a:lnTo>
                    <a:lnTo>
                      <a:pt x="106" y="20"/>
                    </a:lnTo>
                    <a:lnTo>
                      <a:pt x="104" y="27"/>
                    </a:lnTo>
                    <a:lnTo>
                      <a:pt x="106" y="60"/>
                    </a:lnTo>
                    <a:lnTo>
                      <a:pt x="103" y="60"/>
                    </a:lnTo>
                    <a:lnTo>
                      <a:pt x="96" y="5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05" name="Freeform 1037">
                <a:extLst>
                  <a:ext uri="{FF2B5EF4-FFF2-40B4-BE49-F238E27FC236}">
                    <a16:creationId xmlns:a16="http://schemas.microsoft.com/office/drawing/2014/main" id="{29BFAC0F-EBFF-398E-3CE8-E8E8661A48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1" y="2968"/>
                <a:ext cx="226" cy="160"/>
              </a:xfrm>
              <a:custGeom>
                <a:avLst/>
                <a:gdLst>
                  <a:gd name="T0" fmla="*/ 271 w 901"/>
                  <a:gd name="T1" fmla="*/ 12 h 642"/>
                  <a:gd name="T2" fmla="*/ 242 w 901"/>
                  <a:gd name="T3" fmla="*/ 50 h 642"/>
                  <a:gd name="T4" fmla="*/ 244 w 901"/>
                  <a:gd name="T5" fmla="*/ 88 h 642"/>
                  <a:gd name="T6" fmla="*/ 225 w 901"/>
                  <a:gd name="T7" fmla="*/ 111 h 642"/>
                  <a:gd name="T8" fmla="*/ 190 w 901"/>
                  <a:gd name="T9" fmla="*/ 132 h 642"/>
                  <a:gd name="T10" fmla="*/ 144 w 901"/>
                  <a:gd name="T11" fmla="*/ 122 h 642"/>
                  <a:gd name="T12" fmla="*/ 117 w 901"/>
                  <a:gd name="T13" fmla="*/ 138 h 642"/>
                  <a:gd name="T14" fmla="*/ 91 w 901"/>
                  <a:gd name="T15" fmla="*/ 177 h 642"/>
                  <a:gd name="T16" fmla="*/ 102 w 901"/>
                  <a:gd name="T17" fmla="*/ 225 h 642"/>
                  <a:gd name="T18" fmla="*/ 43 w 901"/>
                  <a:gd name="T19" fmla="*/ 255 h 642"/>
                  <a:gd name="T20" fmla="*/ 28 w 901"/>
                  <a:gd name="T21" fmla="*/ 299 h 642"/>
                  <a:gd name="T22" fmla="*/ 7 w 901"/>
                  <a:gd name="T23" fmla="*/ 339 h 642"/>
                  <a:gd name="T24" fmla="*/ 34 w 901"/>
                  <a:gd name="T25" fmla="*/ 379 h 642"/>
                  <a:gd name="T26" fmla="*/ 65 w 901"/>
                  <a:gd name="T27" fmla="*/ 364 h 642"/>
                  <a:gd name="T28" fmla="*/ 115 w 901"/>
                  <a:gd name="T29" fmla="*/ 391 h 642"/>
                  <a:gd name="T30" fmla="*/ 214 w 901"/>
                  <a:gd name="T31" fmla="*/ 342 h 642"/>
                  <a:gd name="T32" fmla="*/ 235 w 901"/>
                  <a:gd name="T33" fmla="*/ 338 h 642"/>
                  <a:gd name="T34" fmla="*/ 208 w 901"/>
                  <a:gd name="T35" fmla="*/ 395 h 642"/>
                  <a:gd name="T36" fmla="*/ 226 w 901"/>
                  <a:gd name="T37" fmla="*/ 456 h 642"/>
                  <a:gd name="T38" fmla="*/ 271 w 901"/>
                  <a:gd name="T39" fmla="*/ 427 h 642"/>
                  <a:gd name="T40" fmla="*/ 290 w 901"/>
                  <a:gd name="T41" fmla="*/ 470 h 642"/>
                  <a:gd name="T42" fmla="*/ 339 w 901"/>
                  <a:gd name="T43" fmla="*/ 480 h 642"/>
                  <a:gd name="T44" fmla="*/ 374 w 901"/>
                  <a:gd name="T45" fmla="*/ 496 h 642"/>
                  <a:gd name="T46" fmla="*/ 406 w 901"/>
                  <a:gd name="T47" fmla="*/ 522 h 642"/>
                  <a:gd name="T48" fmla="*/ 441 w 901"/>
                  <a:gd name="T49" fmla="*/ 522 h 642"/>
                  <a:gd name="T50" fmla="*/ 506 w 901"/>
                  <a:gd name="T51" fmla="*/ 522 h 642"/>
                  <a:gd name="T52" fmla="*/ 517 w 901"/>
                  <a:gd name="T53" fmla="*/ 592 h 642"/>
                  <a:gd name="T54" fmla="*/ 597 w 901"/>
                  <a:gd name="T55" fmla="*/ 640 h 642"/>
                  <a:gd name="T56" fmla="*/ 637 w 901"/>
                  <a:gd name="T57" fmla="*/ 583 h 642"/>
                  <a:gd name="T58" fmla="*/ 664 w 901"/>
                  <a:gd name="T59" fmla="*/ 602 h 642"/>
                  <a:gd name="T60" fmla="*/ 740 w 901"/>
                  <a:gd name="T61" fmla="*/ 614 h 642"/>
                  <a:gd name="T62" fmla="*/ 755 w 901"/>
                  <a:gd name="T63" fmla="*/ 579 h 642"/>
                  <a:gd name="T64" fmla="*/ 765 w 901"/>
                  <a:gd name="T65" fmla="*/ 543 h 642"/>
                  <a:gd name="T66" fmla="*/ 797 w 901"/>
                  <a:gd name="T67" fmla="*/ 536 h 642"/>
                  <a:gd name="T68" fmla="*/ 808 w 901"/>
                  <a:gd name="T69" fmla="*/ 504 h 642"/>
                  <a:gd name="T70" fmla="*/ 822 w 901"/>
                  <a:gd name="T71" fmla="*/ 476 h 642"/>
                  <a:gd name="T72" fmla="*/ 887 w 901"/>
                  <a:gd name="T73" fmla="*/ 427 h 642"/>
                  <a:gd name="T74" fmla="*/ 901 w 901"/>
                  <a:gd name="T75" fmla="*/ 398 h 642"/>
                  <a:gd name="T76" fmla="*/ 849 w 901"/>
                  <a:gd name="T77" fmla="*/ 399 h 642"/>
                  <a:gd name="T78" fmla="*/ 825 w 901"/>
                  <a:gd name="T79" fmla="*/ 363 h 642"/>
                  <a:gd name="T80" fmla="*/ 775 w 901"/>
                  <a:gd name="T81" fmla="*/ 393 h 642"/>
                  <a:gd name="T82" fmla="*/ 718 w 901"/>
                  <a:gd name="T83" fmla="*/ 352 h 642"/>
                  <a:gd name="T84" fmla="*/ 744 w 901"/>
                  <a:gd name="T85" fmla="*/ 339 h 642"/>
                  <a:gd name="T86" fmla="*/ 723 w 901"/>
                  <a:gd name="T87" fmla="*/ 289 h 642"/>
                  <a:gd name="T88" fmla="*/ 707 w 901"/>
                  <a:gd name="T89" fmla="*/ 275 h 642"/>
                  <a:gd name="T90" fmla="*/ 651 w 901"/>
                  <a:gd name="T91" fmla="*/ 278 h 642"/>
                  <a:gd name="T92" fmla="*/ 614 w 901"/>
                  <a:gd name="T93" fmla="*/ 254 h 642"/>
                  <a:gd name="T94" fmla="*/ 582 w 901"/>
                  <a:gd name="T95" fmla="*/ 227 h 642"/>
                  <a:gd name="T96" fmla="*/ 580 w 901"/>
                  <a:gd name="T97" fmla="*/ 185 h 642"/>
                  <a:gd name="T98" fmla="*/ 567 w 901"/>
                  <a:gd name="T99" fmla="*/ 111 h 642"/>
                  <a:gd name="T100" fmla="*/ 614 w 901"/>
                  <a:gd name="T101" fmla="*/ 129 h 642"/>
                  <a:gd name="T102" fmla="*/ 634 w 901"/>
                  <a:gd name="T103" fmla="*/ 115 h 642"/>
                  <a:gd name="T104" fmla="*/ 620 w 901"/>
                  <a:gd name="T105" fmla="*/ 91 h 642"/>
                  <a:gd name="T106" fmla="*/ 597 w 901"/>
                  <a:gd name="T107" fmla="*/ 51 h 642"/>
                  <a:gd name="T108" fmla="*/ 597 w 901"/>
                  <a:gd name="T109" fmla="*/ 11 h 642"/>
                  <a:gd name="T110" fmla="*/ 564 w 901"/>
                  <a:gd name="T111" fmla="*/ 26 h 642"/>
                  <a:gd name="T112" fmla="*/ 530 w 901"/>
                  <a:gd name="T113" fmla="*/ 65 h 642"/>
                  <a:gd name="T114" fmla="*/ 494 w 901"/>
                  <a:gd name="T115" fmla="*/ 40 h 642"/>
                  <a:gd name="T116" fmla="*/ 461 w 901"/>
                  <a:gd name="T117" fmla="*/ 41 h 642"/>
                  <a:gd name="T118" fmla="*/ 408 w 901"/>
                  <a:gd name="T119" fmla="*/ 26 h 642"/>
                  <a:gd name="T120" fmla="*/ 343 w 901"/>
                  <a:gd name="T121" fmla="*/ 21 h 642"/>
                  <a:gd name="T122" fmla="*/ 313 w 901"/>
                  <a:gd name="T123" fmla="*/ 22 h 6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901" h="642">
                    <a:moveTo>
                      <a:pt x="288" y="1"/>
                    </a:moveTo>
                    <a:lnTo>
                      <a:pt x="285" y="0"/>
                    </a:lnTo>
                    <a:lnTo>
                      <a:pt x="281" y="0"/>
                    </a:lnTo>
                    <a:lnTo>
                      <a:pt x="281" y="1"/>
                    </a:lnTo>
                    <a:lnTo>
                      <a:pt x="278" y="7"/>
                    </a:lnTo>
                    <a:lnTo>
                      <a:pt x="278" y="9"/>
                    </a:lnTo>
                    <a:lnTo>
                      <a:pt x="276" y="9"/>
                    </a:lnTo>
                    <a:lnTo>
                      <a:pt x="271" y="12"/>
                    </a:lnTo>
                    <a:lnTo>
                      <a:pt x="269" y="15"/>
                    </a:lnTo>
                    <a:lnTo>
                      <a:pt x="268" y="15"/>
                    </a:lnTo>
                    <a:lnTo>
                      <a:pt x="254" y="33"/>
                    </a:lnTo>
                    <a:lnTo>
                      <a:pt x="253" y="39"/>
                    </a:lnTo>
                    <a:lnTo>
                      <a:pt x="253" y="46"/>
                    </a:lnTo>
                    <a:lnTo>
                      <a:pt x="244" y="48"/>
                    </a:lnTo>
                    <a:lnTo>
                      <a:pt x="243" y="48"/>
                    </a:lnTo>
                    <a:lnTo>
                      <a:pt x="242" y="50"/>
                    </a:lnTo>
                    <a:lnTo>
                      <a:pt x="240" y="54"/>
                    </a:lnTo>
                    <a:lnTo>
                      <a:pt x="232" y="64"/>
                    </a:lnTo>
                    <a:lnTo>
                      <a:pt x="230" y="69"/>
                    </a:lnTo>
                    <a:lnTo>
                      <a:pt x="230" y="79"/>
                    </a:lnTo>
                    <a:lnTo>
                      <a:pt x="235" y="85"/>
                    </a:lnTo>
                    <a:lnTo>
                      <a:pt x="240" y="86"/>
                    </a:lnTo>
                    <a:lnTo>
                      <a:pt x="242" y="86"/>
                    </a:lnTo>
                    <a:lnTo>
                      <a:pt x="244" y="88"/>
                    </a:lnTo>
                    <a:lnTo>
                      <a:pt x="250" y="88"/>
                    </a:lnTo>
                    <a:lnTo>
                      <a:pt x="250" y="91"/>
                    </a:lnTo>
                    <a:lnTo>
                      <a:pt x="247" y="110"/>
                    </a:lnTo>
                    <a:lnTo>
                      <a:pt x="247" y="111"/>
                    </a:lnTo>
                    <a:lnTo>
                      <a:pt x="244" y="111"/>
                    </a:lnTo>
                    <a:lnTo>
                      <a:pt x="232" y="113"/>
                    </a:lnTo>
                    <a:lnTo>
                      <a:pt x="230" y="113"/>
                    </a:lnTo>
                    <a:lnTo>
                      <a:pt x="225" y="111"/>
                    </a:lnTo>
                    <a:lnTo>
                      <a:pt x="222" y="111"/>
                    </a:lnTo>
                    <a:lnTo>
                      <a:pt x="214" y="106"/>
                    </a:lnTo>
                    <a:lnTo>
                      <a:pt x="212" y="103"/>
                    </a:lnTo>
                    <a:lnTo>
                      <a:pt x="208" y="102"/>
                    </a:lnTo>
                    <a:lnTo>
                      <a:pt x="198" y="114"/>
                    </a:lnTo>
                    <a:lnTo>
                      <a:pt x="198" y="115"/>
                    </a:lnTo>
                    <a:lnTo>
                      <a:pt x="197" y="117"/>
                    </a:lnTo>
                    <a:lnTo>
                      <a:pt x="190" y="132"/>
                    </a:lnTo>
                    <a:lnTo>
                      <a:pt x="186" y="134"/>
                    </a:lnTo>
                    <a:lnTo>
                      <a:pt x="184" y="134"/>
                    </a:lnTo>
                    <a:lnTo>
                      <a:pt x="184" y="132"/>
                    </a:lnTo>
                    <a:lnTo>
                      <a:pt x="172" y="118"/>
                    </a:lnTo>
                    <a:lnTo>
                      <a:pt x="165" y="114"/>
                    </a:lnTo>
                    <a:lnTo>
                      <a:pt x="146" y="111"/>
                    </a:lnTo>
                    <a:lnTo>
                      <a:pt x="145" y="118"/>
                    </a:lnTo>
                    <a:lnTo>
                      <a:pt x="144" y="122"/>
                    </a:lnTo>
                    <a:lnTo>
                      <a:pt x="145" y="125"/>
                    </a:lnTo>
                    <a:lnTo>
                      <a:pt x="145" y="129"/>
                    </a:lnTo>
                    <a:lnTo>
                      <a:pt x="144" y="139"/>
                    </a:lnTo>
                    <a:lnTo>
                      <a:pt x="138" y="145"/>
                    </a:lnTo>
                    <a:lnTo>
                      <a:pt x="131" y="146"/>
                    </a:lnTo>
                    <a:lnTo>
                      <a:pt x="127" y="144"/>
                    </a:lnTo>
                    <a:lnTo>
                      <a:pt x="120" y="138"/>
                    </a:lnTo>
                    <a:lnTo>
                      <a:pt x="117" y="138"/>
                    </a:lnTo>
                    <a:lnTo>
                      <a:pt x="108" y="144"/>
                    </a:lnTo>
                    <a:lnTo>
                      <a:pt x="105" y="146"/>
                    </a:lnTo>
                    <a:lnTo>
                      <a:pt x="103" y="149"/>
                    </a:lnTo>
                    <a:lnTo>
                      <a:pt x="102" y="151"/>
                    </a:lnTo>
                    <a:lnTo>
                      <a:pt x="102" y="159"/>
                    </a:lnTo>
                    <a:lnTo>
                      <a:pt x="106" y="178"/>
                    </a:lnTo>
                    <a:lnTo>
                      <a:pt x="92" y="177"/>
                    </a:lnTo>
                    <a:lnTo>
                      <a:pt x="91" y="177"/>
                    </a:lnTo>
                    <a:lnTo>
                      <a:pt x="92" y="180"/>
                    </a:lnTo>
                    <a:lnTo>
                      <a:pt x="96" y="198"/>
                    </a:lnTo>
                    <a:lnTo>
                      <a:pt x="103" y="213"/>
                    </a:lnTo>
                    <a:lnTo>
                      <a:pt x="105" y="218"/>
                    </a:lnTo>
                    <a:lnTo>
                      <a:pt x="105" y="220"/>
                    </a:lnTo>
                    <a:lnTo>
                      <a:pt x="103" y="223"/>
                    </a:lnTo>
                    <a:lnTo>
                      <a:pt x="103" y="225"/>
                    </a:lnTo>
                    <a:lnTo>
                      <a:pt x="102" y="225"/>
                    </a:lnTo>
                    <a:lnTo>
                      <a:pt x="101" y="226"/>
                    </a:lnTo>
                    <a:lnTo>
                      <a:pt x="91" y="233"/>
                    </a:lnTo>
                    <a:lnTo>
                      <a:pt x="86" y="241"/>
                    </a:lnTo>
                    <a:lnTo>
                      <a:pt x="79" y="248"/>
                    </a:lnTo>
                    <a:lnTo>
                      <a:pt x="67" y="251"/>
                    </a:lnTo>
                    <a:lnTo>
                      <a:pt x="57" y="249"/>
                    </a:lnTo>
                    <a:lnTo>
                      <a:pt x="48" y="251"/>
                    </a:lnTo>
                    <a:lnTo>
                      <a:pt x="43" y="255"/>
                    </a:lnTo>
                    <a:lnTo>
                      <a:pt x="41" y="259"/>
                    </a:lnTo>
                    <a:lnTo>
                      <a:pt x="41" y="269"/>
                    </a:lnTo>
                    <a:lnTo>
                      <a:pt x="43" y="279"/>
                    </a:lnTo>
                    <a:lnTo>
                      <a:pt x="43" y="282"/>
                    </a:lnTo>
                    <a:lnTo>
                      <a:pt x="42" y="282"/>
                    </a:lnTo>
                    <a:lnTo>
                      <a:pt x="41" y="286"/>
                    </a:lnTo>
                    <a:lnTo>
                      <a:pt x="29" y="299"/>
                    </a:lnTo>
                    <a:lnTo>
                      <a:pt x="28" y="299"/>
                    </a:lnTo>
                    <a:lnTo>
                      <a:pt x="25" y="303"/>
                    </a:lnTo>
                    <a:lnTo>
                      <a:pt x="25" y="304"/>
                    </a:lnTo>
                    <a:lnTo>
                      <a:pt x="32" y="318"/>
                    </a:lnTo>
                    <a:lnTo>
                      <a:pt x="31" y="319"/>
                    </a:lnTo>
                    <a:lnTo>
                      <a:pt x="26" y="321"/>
                    </a:lnTo>
                    <a:lnTo>
                      <a:pt x="14" y="329"/>
                    </a:lnTo>
                    <a:lnTo>
                      <a:pt x="8" y="338"/>
                    </a:lnTo>
                    <a:lnTo>
                      <a:pt x="7" y="339"/>
                    </a:lnTo>
                    <a:lnTo>
                      <a:pt x="4" y="345"/>
                    </a:lnTo>
                    <a:lnTo>
                      <a:pt x="0" y="366"/>
                    </a:lnTo>
                    <a:lnTo>
                      <a:pt x="0" y="378"/>
                    </a:lnTo>
                    <a:lnTo>
                      <a:pt x="0" y="379"/>
                    </a:lnTo>
                    <a:lnTo>
                      <a:pt x="3" y="391"/>
                    </a:lnTo>
                    <a:lnTo>
                      <a:pt x="7" y="391"/>
                    </a:lnTo>
                    <a:lnTo>
                      <a:pt x="25" y="388"/>
                    </a:lnTo>
                    <a:lnTo>
                      <a:pt x="34" y="379"/>
                    </a:lnTo>
                    <a:lnTo>
                      <a:pt x="38" y="378"/>
                    </a:lnTo>
                    <a:lnTo>
                      <a:pt x="43" y="371"/>
                    </a:lnTo>
                    <a:lnTo>
                      <a:pt x="52" y="367"/>
                    </a:lnTo>
                    <a:lnTo>
                      <a:pt x="53" y="367"/>
                    </a:lnTo>
                    <a:lnTo>
                      <a:pt x="56" y="366"/>
                    </a:lnTo>
                    <a:lnTo>
                      <a:pt x="57" y="366"/>
                    </a:lnTo>
                    <a:lnTo>
                      <a:pt x="61" y="364"/>
                    </a:lnTo>
                    <a:lnTo>
                      <a:pt x="65" y="364"/>
                    </a:lnTo>
                    <a:lnTo>
                      <a:pt x="91" y="350"/>
                    </a:lnTo>
                    <a:lnTo>
                      <a:pt x="94" y="347"/>
                    </a:lnTo>
                    <a:lnTo>
                      <a:pt x="102" y="360"/>
                    </a:lnTo>
                    <a:lnTo>
                      <a:pt x="103" y="369"/>
                    </a:lnTo>
                    <a:lnTo>
                      <a:pt x="112" y="386"/>
                    </a:lnTo>
                    <a:lnTo>
                      <a:pt x="113" y="388"/>
                    </a:lnTo>
                    <a:lnTo>
                      <a:pt x="113" y="389"/>
                    </a:lnTo>
                    <a:lnTo>
                      <a:pt x="115" y="391"/>
                    </a:lnTo>
                    <a:lnTo>
                      <a:pt x="122" y="392"/>
                    </a:lnTo>
                    <a:lnTo>
                      <a:pt x="127" y="392"/>
                    </a:lnTo>
                    <a:lnTo>
                      <a:pt x="128" y="391"/>
                    </a:lnTo>
                    <a:lnTo>
                      <a:pt x="155" y="396"/>
                    </a:lnTo>
                    <a:lnTo>
                      <a:pt x="191" y="369"/>
                    </a:lnTo>
                    <a:lnTo>
                      <a:pt x="215" y="356"/>
                    </a:lnTo>
                    <a:lnTo>
                      <a:pt x="212" y="346"/>
                    </a:lnTo>
                    <a:lnTo>
                      <a:pt x="214" y="342"/>
                    </a:lnTo>
                    <a:lnTo>
                      <a:pt x="219" y="338"/>
                    </a:lnTo>
                    <a:lnTo>
                      <a:pt x="225" y="335"/>
                    </a:lnTo>
                    <a:lnTo>
                      <a:pt x="229" y="333"/>
                    </a:lnTo>
                    <a:lnTo>
                      <a:pt x="229" y="332"/>
                    </a:lnTo>
                    <a:lnTo>
                      <a:pt x="230" y="332"/>
                    </a:lnTo>
                    <a:lnTo>
                      <a:pt x="232" y="333"/>
                    </a:lnTo>
                    <a:lnTo>
                      <a:pt x="232" y="335"/>
                    </a:lnTo>
                    <a:lnTo>
                      <a:pt x="235" y="338"/>
                    </a:lnTo>
                    <a:lnTo>
                      <a:pt x="237" y="342"/>
                    </a:lnTo>
                    <a:lnTo>
                      <a:pt x="235" y="359"/>
                    </a:lnTo>
                    <a:lnTo>
                      <a:pt x="235" y="363"/>
                    </a:lnTo>
                    <a:lnTo>
                      <a:pt x="230" y="374"/>
                    </a:lnTo>
                    <a:lnTo>
                      <a:pt x="225" y="382"/>
                    </a:lnTo>
                    <a:lnTo>
                      <a:pt x="215" y="388"/>
                    </a:lnTo>
                    <a:lnTo>
                      <a:pt x="209" y="392"/>
                    </a:lnTo>
                    <a:lnTo>
                      <a:pt x="208" y="395"/>
                    </a:lnTo>
                    <a:lnTo>
                      <a:pt x="208" y="396"/>
                    </a:lnTo>
                    <a:lnTo>
                      <a:pt x="207" y="403"/>
                    </a:lnTo>
                    <a:lnTo>
                      <a:pt x="207" y="414"/>
                    </a:lnTo>
                    <a:lnTo>
                      <a:pt x="208" y="414"/>
                    </a:lnTo>
                    <a:lnTo>
                      <a:pt x="219" y="417"/>
                    </a:lnTo>
                    <a:lnTo>
                      <a:pt x="223" y="427"/>
                    </a:lnTo>
                    <a:lnTo>
                      <a:pt x="226" y="455"/>
                    </a:lnTo>
                    <a:lnTo>
                      <a:pt x="226" y="456"/>
                    </a:lnTo>
                    <a:lnTo>
                      <a:pt x="228" y="456"/>
                    </a:lnTo>
                    <a:lnTo>
                      <a:pt x="235" y="448"/>
                    </a:lnTo>
                    <a:lnTo>
                      <a:pt x="251" y="434"/>
                    </a:lnTo>
                    <a:lnTo>
                      <a:pt x="253" y="433"/>
                    </a:lnTo>
                    <a:lnTo>
                      <a:pt x="258" y="429"/>
                    </a:lnTo>
                    <a:lnTo>
                      <a:pt x="262" y="426"/>
                    </a:lnTo>
                    <a:lnTo>
                      <a:pt x="267" y="426"/>
                    </a:lnTo>
                    <a:lnTo>
                      <a:pt x="271" y="427"/>
                    </a:lnTo>
                    <a:lnTo>
                      <a:pt x="272" y="427"/>
                    </a:lnTo>
                    <a:lnTo>
                      <a:pt x="278" y="430"/>
                    </a:lnTo>
                    <a:lnTo>
                      <a:pt x="279" y="442"/>
                    </a:lnTo>
                    <a:lnTo>
                      <a:pt x="279" y="444"/>
                    </a:lnTo>
                    <a:lnTo>
                      <a:pt x="278" y="449"/>
                    </a:lnTo>
                    <a:lnTo>
                      <a:pt x="279" y="455"/>
                    </a:lnTo>
                    <a:lnTo>
                      <a:pt x="283" y="462"/>
                    </a:lnTo>
                    <a:lnTo>
                      <a:pt x="290" y="470"/>
                    </a:lnTo>
                    <a:lnTo>
                      <a:pt x="303" y="482"/>
                    </a:lnTo>
                    <a:lnTo>
                      <a:pt x="304" y="482"/>
                    </a:lnTo>
                    <a:lnTo>
                      <a:pt x="307" y="483"/>
                    </a:lnTo>
                    <a:lnTo>
                      <a:pt x="309" y="483"/>
                    </a:lnTo>
                    <a:lnTo>
                      <a:pt x="311" y="482"/>
                    </a:lnTo>
                    <a:lnTo>
                      <a:pt x="318" y="482"/>
                    </a:lnTo>
                    <a:lnTo>
                      <a:pt x="328" y="480"/>
                    </a:lnTo>
                    <a:lnTo>
                      <a:pt x="339" y="480"/>
                    </a:lnTo>
                    <a:lnTo>
                      <a:pt x="339" y="479"/>
                    </a:lnTo>
                    <a:lnTo>
                      <a:pt x="348" y="480"/>
                    </a:lnTo>
                    <a:lnTo>
                      <a:pt x="349" y="482"/>
                    </a:lnTo>
                    <a:lnTo>
                      <a:pt x="350" y="482"/>
                    </a:lnTo>
                    <a:lnTo>
                      <a:pt x="352" y="483"/>
                    </a:lnTo>
                    <a:lnTo>
                      <a:pt x="360" y="487"/>
                    </a:lnTo>
                    <a:lnTo>
                      <a:pt x="364" y="489"/>
                    </a:lnTo>
                    <a:lnTo>
                      <a:pt x="374" y="496"/>
                    </a:lnTo>
                    <a:lnTo>
                      <a:pt x="377" y="497"/>
                    </a:lnTo>
                    <a:lnTo>
                      <a:pt x="377" y="498"/>
                    </a:lnTo>
                    <a:lnTo>
                      <a:pt x="380" y="498"/>
                    </a:lnTo>
                    <a:lnTo>
                      <a:pt x="384" y="500"/>
                    </a:lnTo>
                    <a:lnTo>
                      <a:pt x="395" y="508"/>
                    </a:lnTo>
                    <a:lnTo>
                      <a:pt x="403" y="518"/>
                    </a:lnTo>
                    <a:lnTo>
                      <a:pt x="403" y="519"/>
                    </a:lnTo>
                    <a:lnTo>
                      <a:pt x="406" y="522"/>
                    </a:lnTo>
                    <a:lnTo>
                      <a:pt x="409" y="523"/>
                    </a:lnTo>
                    <a:lnTo>
                      <a:pt x="412" y="523"/>
                    </a:lnTo>
                    <a:lnTo>
                      <a:pt x="422" y="518"/>
                    </a:lnTo>
                    <a:lnTo>
                      <a:pt x="430" y="515"/>
                    </a:lnTo>
                    <a:lnTo>
                      <a:pt x="431" y="516"/>
                    </a:lnTo>
                    <a:lnTo>
                      <a:pt x="436" y="518"/>
                    </a:lnTo>
                    <a:lnTo>
                      <a:pt x="439" y="519"/>
                    </a:lnTo>
                    <a:lnTo>
                      <a:pt x="441" y="522"/>
                    </a:lnTo>
                    <a:lnTo>
                      <a:pt x="454" y="525"/>
                    </a:lnTo>
                    <a:lnTo>
                      <a:pt x="469" y="512"/>
                    </a:lnTo>
                    <a:lnTo>
                      <a:pt x="476" y="508"/>
                    </a:lnTo>
                    <a:lnTo>
                      <a:pt x="482" y="509"/>
                    </a:lnTo>
                    <a:lnTo>
                      <a:pt x="491" y="513"/>
                    </a:lnTo>
                    <a:lnTo>
                      <a:pt x="491" y="515"/>
                    </a:lnTo>
                    <a:lnTo>
                      <a:pt x="496" y="516"/>
                    </a:lnTo>
                    <a:lnTo>
                      <a:pt x="506" y="522"/>
                    </a:lnTo>
                    <a:lnTo>
                      <a:pt x="507" y="522"/>
                    </a:lnTo>
                    <a:lnTo>
                      <a:pt x="511" y="526"/>
                    </a:lnTo>
                    <a:lnTo>
                      <a:pt x="514" y="527"/>
                    </a:lnTo>
                    <a:lnTo>
                      <a:pt x="515" y="529"/>
                    </a:lnTo>
                    <a:lnTo>
                      <a:pt x="514" y="532"/>
                    </a:lnTo>
                    <a:lnTo>
                      <a:pt x="514" y="533"/>
                    </a:lnTo>
                    <a:lnTo>
                      <a:pt x="520" y="571"/>
                    </a:lnTo>
                    <a:lnTo>
                      <a:pt x="517" y="592"/>
                    </a:lnTo>
                    <a:lnTo>
                      <a:pt x="517" y="610"/>
                    </a:lnTo>
                    <a:lnTo>
                      <a:pt x="518" y="610"/>
                    </a:lnTo>
                    <a:lnTo>
                      <a:pt x="521" y="611"/>
                    </a:lnTo>
                    <a:lnTo>
                      <a:pt x="526" y="613"/>
                    </a:lnTo>
                    <a:lnTo>
                      <a:pt x="584" y="614"/>
                    </a:lnTo>
                    <a:lnTo>
                      <a:pt x="587" y="630"/>
                    </a:lnTo>
                    <a:lnTo>
                      <a:pt x="592" y="635"/>
                    </a:lnTo>
                    <a:lnTo>
                      <a:pt x="597" y="640"/>
                    </a:lnTo>
                    <a:lnTo>
                      <a:pt x="600" y="642"/>
                    </a:lnTo>
                    <a:lnTo>
                      <a:pt x="602" y="640"/>
                    </a:lnTo>
                    <a:lnTo>
                      <a:pt x="603" y="637"/>
                    </a:lnTo>
                    <a:lnTo>
                      <a:pt x="609" y="616"/>
                    </a:lnTo>
                    <a:lnTo>
                      <a:pt x="616" y="599"/>
                    </a:lnTo>
                    <a:lnTo>
                      <a:pt x="616" y="597"/>
                    </a:lnTo>
                    <a:lnTo>
                      <a:pt x="630" y="589"/>
                    </a:lnTo>
                    <a:lnTo>
                      <a:pt x="637" y="583"/>
                    </a:lnTo>
                    <a:lnTo>
                      <a:pt x="640" y="582"/>
                    </a:lnTo>
                    <a:lnTo>
                      <a:pt x="645" y="582"/>
                    </a:lnTo>
                    <a:lnTo>
                      <a:pt x="649" y="585"/>
                    </a:lnTo>
                    <a:lnTo>
                      <a:pt x="654" y="590"/>
                    </a:lnTo>
                    <a:lnTo>
                      <a:pt x="656" y="596"/>
                    </a:lnTo>
                    <a:lnTo>
                      <a:pt x="662" y="599"/>
                    </a:lnTo>
                    <a:lnTo>
                      <a:pt x="663" y="602"/>
                    </a:lnTo>
                    <a:lnTo>
                      <a:pt x="664" y="602"/>
                    </a:lnTo>
                    <a:lnTo>
                      <a:pt x="686" y="614"/>
                    </a:lnTo>
                    <a:lnTo>
                      <a:pt x="702" y="618"/>
                    </a:lnTo>
                    <a:lnTo>
                      <a:pt x="707" y="618"/>
                    </a:lnTo>
                    <a:lnTo>
                      <a:pt x="711" y="617"/>
                    </a:lnTo>
                    <a:lnTo>
                      <a:pt x="733" y="613"/>
                    </a:lnTo>
                    <a:lnTo>
                      <a:pt x="734" y="613"/>
                    </a:lnTo>
                    <a:lnTo>
                      <a:pt x="736" y="614"/>
                    </a:lnTo>
                    <a:lnTo>
                      <a:pt x="740" y="614"/>
                    </a:lnTo>
                    <a:lnTo>
                      <a:pt x="750" y="616"/>
                    </a:lnTo>
                    <a:lnTo>
                      <a:pt x="757" y="616"/>
                    </a:lnTo>
                    <a:lnTo>
                      <a:pt x="768" y="609"/>
                    </a:lnTo>
                    <a:lnTo>
                      <a:pt x="774" y="599"/>
                    </a:lnTo>
                    <a:lnTo>
                      <a:pt x="767" y="594"/>
                    </a:lnTo>
                    <a:lnTo>
                      <a:pt x="761" y="589"/>
                    </a:lnTo>
                    <a:lnTo>
                      <a:pt x="755" y="580"/>
                    </a:lnTo>
                    <a:lnTo>
                      <a:pt x="755" y="579"/>
                    </a:lnTo>
                    <a:lnTo>
                      <a:pt x="753" y="578"/>
                    </a:lnTo>
                    <a:lnTo>
                      <a:pt x="750" y="575"/>
                    </a:lnTo>
                    <a:lnTo>
                      <a:pt x="750" y="571"/>
                    </a:lnTo>
                    <a:lnTo>
                      <a:pt x="753" y="561"/>
                    </a:lnTo>
                    <a:lnTo>
                      <a:pt x="761" y="546"/>
                    </a:lnTo>
                    <a:lnTo>
                      <a:pt x="762" y="544"/>
                    </a:lnTo>
                    <a:lnTo>
                      <a:pt x="764" y="544"/>
                    </a:lnTo>
                    <a:lnTo>
                      <a:pt x="765" y="543"/>
                    </a:lnTo>
                    <a:lnTo>
                      <a:pt x="775" y="543"/>
                    </a:lnTo>
                    <a:lnTo>
                      <a:pt x="778" y="544"/>
                    </a:lnTo>
                    <a:lnTo>
                      <a:pt x="786" y="544"/>
                    </a:lnTo>
                    <a:lnTo>
                      <a:pt x="789" y="543"/>
                    </a:lnTo>
                    <a:lnTo>
                      <a:pt x="792" y="543"/>
                    </a:lnTo>
                    <a:lnTo>
                      <a:pt x="796" y="540"/>
                    </a:lnTo>
                    <a:lnTo>
                      <a:pt x="797" y="539"/>
                    </a:lnTo>
                    <a:lnTo>
                      <a:pt x="797" y="536"/>
                    </a:lnTo>
                    <a:lnTo>
                      <a:pt x="801" y="537"/>
                    </a:lnTo>
                    <a:lnTo>
                      <a:pt x="807" y="537"/>
                    </a:lnTo>
                    <a:lnTo>
                      <a:pt x="818" y="532"/>
                    </a:lnTo>
                    <a:lnTo>
                      <a:pt x="820" y="526"/>
                    </a:lnTo>
                    <a:lnTo>
                      <a:pt x="820" y="525"/>
                    </a:lnTo>
                    <a:lnTo>
                      <a:pt x="814" y="513"/>
                    </a:lnTo>
                    <a:lnTo>
                      <a:pt x="810" y="508"/>
                    </a:lnTo>
                    <a:lnTo>
                      <a:pt x="808" y="504"/>
                    </a:lnTo>
                    <a:lnTo>
                      <a:pt x="807" y="503"/>
                    </a:lnTo>
                    <a:lnTo>
                      <a:pt x="807" y="491"/>
                    </a:lnTo>
                    <a:lnTo>
                      <a:pt x="810" y="489"/>
                    </a:lnTo>
                    <a:lnTo>
                      <a:pt x="810" y="487"/>
                    </a:lnTo>
                    <a:lnTo>
                      <a:pt x="808" y="486"/>
                    </a:lnTo>
                    <a:lnTo>
                      <a:pt x="810" y="486"/>
                    </a:lnTo>
                    <a:lnTo>
                      <a:pt x="815" y="480"/>
                    </a:lnTo>
                    <a:lnTo>
                      <a:pt x="822" y="476"/>
                    </a:lnTo>
                    <a:lnTo>
                      <a:pt x="829" y="469"/>
                    </a:lnTo>
                    <a:lnTo>
                      <a:pt x="832" y="458"/>
                    </a:lnTo>
                    <a:lnTo>
                      <a:pt x="839" y="448"/>
                    </a:lnTo>
                    <a:lnTo>
                      <a:pt x="841" y="448"/>
                    </a:lnTo>
                    <a:lnTo>
                      <a:pt x="884" y="436"/>
                    </a:lnTo>
                    <a:lnTo>
                      <a:pt x="885" y="436"/>
                    </a:lnTo>
                    <a:lnTo>
                      <a:pt x="887" y="429"/>
                    </a:lnTo>
                    <a:lnTo>
                      <a:pt x="887" y="427"/>
                    </a:lnTo>
                    <a:lnTo>
                      <a:pt x="885" y="423"/>
                    </a:lnTo>
                    <a:lnTo>
                      <a:pt x="885" y="417"/>
                    </a:lnTo>
                    <a:lnTo>
                      <a:pt x="887" y="416"/>
                    </a:lnTo>
                    <a:lnTo>
                      <a:pt x="887" y="414"/>
                    </a:lnTo>
                    <a:lnTo>
                      <a:pt x="892" y="409"/>
                    </a:lnTo>
                    <a:lnTo>
                      <a:pt x="898" y="405"/>
                    </a:lnTo>
                    <a:lnTo>
                      <a:pt x="901" y="402"/>
                    </a:lnTo>
                    <a:lnTo>
                      <a:pt x="901" y="398"/>
                    </a:lnTo>
                    <a:lnTo>
                      <a:pt x="887" y="384"/>
                    </a:lnTo>
                    <a:lnTo>
                      <a:pt x="887" y="382"/>
                    </a:lnTo>
                    <a:lnTo>
                      <a:pt x="885" y="382"/>
                    </a:lnTo>
                    <a:lnTo>
                      <a:pt x="868" y="389"/>
                    </a:lnTo>
                    <a:lnTo>
                      <a:pt x="855" y="396"/>
                    </a:lnTo>
                    <a:lnTo>
                      <a:pt x="853" y="398"/>
                    </a:lnTo>
                    <a:lnTo>
                      <a:pt x="851" y="399"/>
                    </a:lnTo>
                    <a:lnTo>
                      <a:pt x="849" y="399"/>
                    </a:lnTo>
                    <a:lnTo>
                      <a:pt x="848" y="398"/>
                    </a:lnTo>
                    <a:lnTo>
                      <a:pt x="848" y="395"/>
                    </a:lnTo>
                    <a:lnTo>
                      <a:pt x="844" y="388"/>
                    </a:lnTo>
                    <a:lnTo>
                      <a:pt x="831" y="374"/>
                    </a:lnTo>
                    <a:lnTo>
                      <a:pt x="831" y="370"/>
                    </a:lnTo>
                    <a:lnTo>
                      <a:pt x="829" y="369"/>
                    </a:lnTo>
                    <a:lnTo>
                      <a:pt x="829" y="360"/>
                    </a:lnTo>
                    <a:lnTo>
                      <a:pt x="825" y="363"/>
                    </a:lnTo>
                    <a:lnTo>
                      <a:pt x="820" y="369"/>
                    </a:lnTo>
                    <a:lnTo>
                      <a:pt x="820" y="377"/>
                    </a:lnTo>
                    <a:lnTo>
                      <a:pt x="815" y="393"/>
                    </a:lnTo>
                    <a:lnTo>
                      <a:pt x="814" y="393"/>
                    </a:lnTo>
                    <a:lnTo>
                      <a:pt x="811" y="395"/>
                    </a:lnTo>
                    <a:lnTo>
                      <a:pt x="807" y="396"/>
                    </a:lnTo>
                    <a:lnTo>
                      <a:pt x="788" y="396"/>
                    </a:lnTo>
                    <a:lnTo>
                      <a:pt x="775" y="393"/>
                    </a:lnTo>
                    <a:lnTo>
                      <a:pt x="774" y="393"/>
                    </a:lnTo>
                    <a:lnTo>
                      <a:pt x="765" y="392"/>
                    </a:lnTo>
                    <a:lnTo>
                      <a:pt x="751" y="406"/>
                    </a:lnTo>
                    <a:lnTo>
                      <a:pt x="751" y="407"/>
                    </a:lnTo>
                    <a:lnTo>
                      <a:pt x="734" y="386"/>
                    </a:lnTo>
                    <a:lnTo>
                      <a:pt x="721" y="361"/>
                    </a:lnTo>
                    <a:lnTo>
                      <a:pt x="718" y="353"/>
                    </a:lnTo>
                    <a:lnTo>
                      <a:pt x="718" y="352"/>
                    </a:lnTo>
                    <a:lnTo>
                      <a:pt x="719" y="349"/>
                    </a:lnTo>
                    <a:lnTo>
                      <a:pt x="721" y="349"/>
                    </a:lnTo>
                    <a:lnTo>
                      <a:pt x="727" y="345"/>
                    </a:lnTo>
                    <a:lnTo>
                      <a:pt x="733" y="342"/>
                    </a:lnTo>
                    <a:lnTo>
                      <a:pt x="736" y="342"/>
                    </a:lnTo>
                    <a:lnTo>
                      <a:pt x="739" y="340"/>
                    </a:lnTo>
                    <a:lnTo>
                      <a:pt x="744" y="340"/>
                    </a:lnTo>
                    <a:lnTo>
                      <a:pt x="744" y="339"/>
                    </a:lnTo>
                    <a:lnTo>
                      <a:pt x="755" y="299"/>
                    </a:lnTo>
                    <a:lnTo>
                      <a:pt x="769" y="285"/>
                    </a:lnTo>
                    <a:lnTo>
                      <a:pt x="768" y="285"/>
                    </a:lnTo>
                    <a:lnTo>
                      <a:pt x="753" y="282"/>
                    </a:lnTo>
                    <a:lnTo>
                      <a:pt x="748" y="283"/>
                    </a:lnTo>
                    <a:lnTo>
                      <a:pt x="741" y="283"/>
                    </a:lnTo>
                    <a:lnTo>
                      <a:pt x="729" y="286"/>
                    </a:lnTo>
                    <a:lnTo>
                      <a:pt x="723" y="289"/>
                    </a:lnTo>
                    <a:lnTo>
                      <a:pt x="719" y="290"/>
                    </a:lnTo>
                    <a:lnTo>
                      <a:pt x="709" y="289"/>
                    </a:lnTo>
                    <a:lnTo>
                      <a:pt x="708" y="287"/>
                    </a:lnTo>
                    <a:lnTo>
                      <a:pt x="707" y="287"/>
                    </a:lnTo>
                    <a:lnTo>
                      <a:pt x="705" y="285"/>
                    </a:lnTo>
                    <a:lnTo>
                      <a:pt x="705" y="283"/>
                    </a:lnTo>
                    <a:lnTo>
                      <a:pt x="707" y="280"/>
                    </a:lnTo>
                    <a:lnTo>
                      <a:pt x="707" y="275"/>
                    </a:lnTo>
                    <a:lnTo>
                      <a:pt x="708" y="268"/>
                    </a:lnTo>
                    <a:lnTo>
                      <a:pt x="701" y="268"/>
                    </a:lnTo>
                    <a:lnTo>
                      <a:pt x="688" y="262"/>
                    </a:lnTo>
                    <a:lnTo>
                      <a:pt x="681" y="261"/>
                    </a:lnTo>
                    <a:lnTo>
                      <a:pt x="674" y="261"/>
                    </a:lnTo>
                    <a:lnTo>
                      <a:pt x="664" y="265"/>
                    </a:lnTo>
                    <a:lnTo>
                      <a:pt x="655" y="272"/>
                    </a:lnTo>
                    <a:lnTo>
                      <a:pt x="651" y="278"/>
                    </a:lnTo>
                    <a:lnTo>
                      <a:pt x="648" y="280"/>
                    </a:lnTo>
                    <a:lnTo>
                      <a:pt x="647" y="280"/>
                    </a:lnTo>
                    <a:lnTo>
                      <a:pt x="645" y="276"/>
                    </a:lnTo>
                    <a:lnTo>
                      <a:pt x="642" y="275"/>
                    </a:lnTo>
                    <a:lnTo>
                      <a:pt x="634" y="258"/>
                    </a:lnTo>
                    <a:lnTo>
                      <a:pt x="617" y="255"/>
                    </a:lnTo>
                    <a:lnTo>
                      <a:pt x="616" y="255"/>
                    </a:lnTo>
                    <a:lnTo>
                      <a:pt x="614" y="254"/>
                    </a:lnTo>
                    <a:lnTo>
                      <a:pt x="613" y="251"/>
                    </a:lnTo>
                    <a:lnTo>
                      <a:pt x="613" y="248"/>
                    </a:lnTo>
                    <a:lnTo>
                      <a:pt x="607" y="227"/>
                    </a:lnTo>
                    <a:lnTo>
                      <a:pt x="604" y="225"/>
                    </a:lnTo>
                    <a:lnTo>
                      <a:pt x="587" y="225"/>
                    </a:lnTo>
                    <a:lnTo>
                      <a:pt x="585" y="226"/>
                    </a:lnTo>
                    <a:lnTo>
                      <a:pt x="584" y="226"/>
                    </a:lnTo>
                    <a:lnTo>
                      <a:pt x="582" y="227"/>
                    </a:lnTo>
                    <a:lnTo>
                      <a:pt x="577" y="227"/>
                    </a:lnTo>
                    <a:lnTo>
                      <a:pt x="573" y="226"/>
                    </a:lnTo>
                    <a:lnTo>
                      <a:pt x="571" y="225"/>
                    </a:lnTo>
                    <a:lnTo>
                      <a:pt x="570" y="225"/>
                    </a:lnTo>
                    <a:lnTo>
                      <a:pt x="570" y="218"/>
                    </a:lnTo>
                    <a:lnTo>
                      <a:pt x="571" y="211"/>
                    </a:lnTo>
                    <a:lnTo>
                      <a:pt x="580" y="202"/>
                    </a:lnTo>
                    <a:lnTo>
                      <a:pt x="580" y="185"/>
                    </a:lnTo>
                    <a:lnTo>
                      <a:pt x="571" y="166"/>
                    </a:lnTo>
                    <a:lnTo>
                      <a:pt x="568" y="153"/>
                    </a:lnTo>
                    <a:lnTo>
                      <a:pt x="559" y="142"/>
                    </a:lnTo>
                    <a:lnTo>
                      <a:pt x="553" y="141"/>
                    </a:lnTo>
                    <a:lnTo>
                      <a:pt x="547" y="127"/>
                    </a:lnTo>
                    <a:lnTo>
                      <a:pt x="547" y="125"/>
                    </a:lnTo>
                    <a:lnTo>
                      <a:pt x="564" y="113"/>
                    </a:lnTo>
                    <a:lnTo>
                      <a:pt x="567" y="111"/>
                    </a:lnTo>
                    <a:lnTo>
                      <a:pt x="567" y="110"/>
                    </a:lnTo>
                    <a:lnTo>
                      <a:pt x="574" y="110"/>
                    </a:lnTo>
                    <a:lnTo>
                      <a:pt x="581" y="113"/>
                    </a:lnTo>
                    <a:lnTo>
                      <a:pt x="587" y="114"/>
                    </a:lnTo>
                    <a:lnTo>
                      <a:pt x="588" y="114"/>
                    </a:lnTo>
                    <a:lnTo>
                      <a:pt x="599" y="120"/>
                    </a:lnTo>
                    <a:lnTo>
                      <a:pt x="603" y="121"/>
                    </a:lnTo>
                    <a:lnTo>
                      <a:pt x="614" y="129"/>
                    </a:lnTo>
                    <a:lnTo>
                      <a:pt x="617" y="132"/>
                    </a:lnTo>
                    <a:lnTo>
                      <a:pt x="621" y="132"/>
                    </a:lnTo>
                    <a:lnTo>
                      <a:pt x="627" y="127"/>
                    </a:lnTo>
                    <a:lnTo>
                      <a:pt x="630" y="122"/>
                    </a:lnTo>
                    <a:lnTo>
                      <a:pt x="631" y="121"/>
                    </a:lnTo>
                    <a:lnTo>
                      <a:pt x="631" y="117"/>
                    </a:lnTo>
                    <a:lnTo>
                      <a:pt x="634" y="117"/>
                    </a:lnTo>
                    <a:lnTo>
                      <a:pt x="634" y="115"/>
                    </a:lnTo>
                    <a:lnTo>
                      <a:pt x="637" y="115"/>
                    </a:lnTo>
                    <a:lnTo>
                      <a:pt x="642" y="117"/>
                    </a:lnTo>
                    <a:lnTo>
                      <a:pt x="644" y="117"/>
                    </a:lnTo>
                    <a:lnTo>
                      <a:pt x="648" y="100"/>
                    </a:lnTo>
                    <a:lnTo>
                      <a:pt x="648" y="99"/>
                    </a:lnTo>
                    <a:lnTo>
                      <a:pt x="647" y="98"/>
                    </a:lnTo>
                    <a:lnTo>
                      <a:pt x="644" y="98"/>
                    </a:lnTo>
                    <a:lnTo>
                      <a:pt x="620" y="91"/>
                    </a:lnTo>
                    <a:lnTo>
                      <a:pt x="612" y="85"/>
                    </a:lnTo>
                    <a:lnTo>
                      <a:pt x="609" y="85"/>
                    </a:lnTo>
                    <a:lnTo>
                      <a:pt x="604" y="82"/>
                    </a:lnTo>
                    <a:lnTo>
                      <a:pt x="604" y="81"/>
                    </a:lnTo>
                    <a:lnTo>
                      <a:pt x="606" y="78"/>
                    </a:lnTo>
                    <a:lnTo>
                      <a:pt x="604" y="76"/>
                    </a:lnTo>
                    <a:lnTo>
                      <a:pt x="604" y="67"/>
                    </a:lnTo>
                    <a:lnTo>
                      <a:pt x="597" y="51"/>
                    </a:lnTo>
                    <a:lnTo>
                      <a:pt x="597" y="47"/>
                    </a:lnTo>
                    <a:lnTo>
                      <a:pt x="600" y="44"/>
                    </a:lnTo>
                    <a:lnTo>
                      <a:pt x="600" y="43"/>
                    </a:lnTo>
                    <a:lnTo>
                      <a:pt x="602" y="43"/>
                    </a:lnTo>
                    <a:lnTo>
                      <a:pt x="603" y="33"/>
                    </a:lnTo>
                    <a:lnTo>
                      <a:pt x="602" y="24"/>
                    </a:lnTo>
                    <a:lnTo>
                      <a:pt x="597" y="15"/>
                    </a:lnTo>
                    <a:lnTo>
                      <a:pt x="597" y="11"/>
                    </a:lnTo>
                    <a:lnTo>
                      <a:pt x="596" y="11"/>
                    </a:lnTo>
                    <a:lnTo>
                      <a:pt x="592" y="25"/>
                    </a:lnTo>
                    <a:lnTo>
                      <a:pt x="585" y="29"/>
                    </a:lnTo>
                    <a:lnTo>
                      <a:pt x="571" y="24"/>
                    </a:lnTo>
                    <a:lnTo>
                      <a:pt x="568" y="22"/>
                    </a:lnTo>
                    <a:lnTo>
                      <a:pt x="567" y="22"/>
                    </a:lnTo>
                    <a:lnTo>
                      <a:pt x="567" y="24"/>
                    </a:lnTo>
                    <a:lnTo>
                      <a:pt x="564" y="26"/>
                    </a:lnTo>
                    <a:lnTo>
                      <a:pt x="561" y="33"/>
                    </a:lnTo>
                    <a:lnTo>
                      <a:pt x="554" y="46"/>
                    </a:lnTo>
                    <a:lnTo>
                      <a:pt x="553" y="46"/>
                    </a:lnTo>
                    <a:lnTo>
                      <a:pt x="547" y="51"/>
                    </a:lnTo>
                    <a:lnTo>
                      <a:pt x="546" y="54"/>
                    </a:lnTo>
                    <a:lnTo>
                      <a:pt x="543" y="64"/>
                    </a:lnTo>
                    <a:lnTo>
                      <a:pt x="543" y="65"/>
                    </a:lnTo>
                    <a:lnTo>
                      <a:pt x="530" y="65"/>
                    </a:lnTo>
                    <a:lnTo>
                      <a:pt x="515" y="61"/>
                    </a:lnTo>
                    <a:lnTo>
                      <a:pt x="515" y="60"/>
                    </a:lnTo>
                    <a:lnTo>
                      <a:pt x="514" y="60"/>
                    </a:lnTo>
                    <a:lnTo>
                      <a:pt x="510" y="55"/>
                    </a:lnTo>
                    <a:lnTo>
                      <a:pt x="508" y="51"/>
                    </a:lnTo>
                    <a:lnTo>
                      <a:pt x="504" y="46"/>
                    </a:lnTo>
                    <a:lnTo>
                      <a:pt x="496" y="41"/>
                    </a:lnTo>
                    <a:lnTo>
                      <a:pt x="494" y="40"/>
                    </a:lnTo>
                    <a:lnTo>
                      <a:pt x="490" y="40"/>
                    </a:lnTo>
                    <a:lnTo>
                      <a:pt x="486" y="43"/>
                    </a:lnTo>
                    <a:lnTo>
                      <a:pt x="480" y="54"/>
                    </a:lnTo>
                    <a:lnTo>
                      <a:pt x="475" y="55"/>
                    </a:lnTo>
                    <a:lnTo>
                      <a:pt x="469" y="51"/>
                    </a:lnTo>
                    <a:lnTo>
                      <a:pt x="468" y="51"/>
                    </a:lnTo>
                    <a:lnTo>
                      <a:pt x="463" y="47"/>
                    </a:lnTo>
                    <a:lnTo>
                      <a:pt x="461" y="41"/>
                    </a:lnTo>
                    <a:lnTo>
                      <a:pt x="454" y="33"/>
                    </a:lnTo>
                    <a:lnTo>
                      <a:pt x="451" y="33"/>
                    </a:lnTo>
                    <a:lnTo>
                      <a:pt x="446" y="35"/>
                    </a:lnTo>
                    <a:lnTo>
                      <a:pt x="444" y="36"/>
                    </a:lnTo>
                    <a:lnTo>
                      <a:pt x="441" y="41"/>
                    </a:lnTo>
                    <a:lnTo>
                      <a:pt x="439" y="47"/>
                    </a:lnTo>
                    <a:lnTo>
                      <a:pt x="424" y="41"/>
                    </a:lnTo>
                    <a:lnTo>
                      <a:pt x="408" y="26"/>
                    </a:lnTo>
                    <a:lnTo>
                      <a:pt x="396" y="21"/>
                    </a:lnTo>
                    <a:lnTo>
                      <a:pt x="370" y="36"/>
                    </a:lnTo>
                    <a:lnTo>
                      <a:pt x="366" y="36"/>
                    </a:lnTo>
                    <a:lnTo>
                      <a:pt x="363" y="33"/>
                    </a:lnTo>
                    <a:lnTo>
                      <a:pt x="360" y="28"/>
                    </a:lnTo>
                    <a:lnTo>
                      <a:pt x="359" y="24"/>
                    </a:lnTo>
                    <a:lnTo>
                      <a:pt x="360" y="21"/>
                    </a:lnTo>
                    <a:lnTo>
                      <a:pt x="343" y="21"/>
                    </a:lnTo>
                    <a:lnTo>
                      <a:pt x="336" y="19"/>
                    </a:lnTo>
                    <a:lnTo>
                      <a:pt x="335" y="19"/>
                    </a:lnTo>
                    <a:lnTo>
                      <a:pt x="328" y="31"/>
                    </a:lnTo>
                    <a:lnTo>
                      <a:pt x="327" y="31"/>
                    </a:lnTo>
                    <a:lnTo>
                      <a:pt x="318" y="35"/>
                    </a:lnTo>
                    <a:lnTo>
                      <a:pt x="314" y="31"/>
                    </a:lnTo>
                    <a:lnTo>
                      <a:pt x="314" y="24"/>
                    </a:lnTo>
                    <a:lnTo>
                      <a:pt x="313" y="22"/>
                    </a:lnTo>
                    <a:lnTo>
                      <a:pt x="313" y="21"/>
                    </a:lnTo>
                    <a:lnTo>
                      <a:pt x="304" y="12"/>
                    </a:lnTo>
                    <a:lnTo>
                      <a:pt x="292" y="2"/>
                    </a:lnTo>
                    <a:lnTo>
                      <a:pt x="288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06" name="Freeform 1038">
                <a:extLst>
                  <a:ext uri="{FF2B5EF4-FFF2-40B4-BE49-F238E27FC236}">
                    <a16:creationId xmlns:a16="http://schemas.microsoft.com/office/drawing/2014/main" id="{A82AB651-0676-2E05-9FF6-E74F5E6F40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7" y="2072"/>
                <a:ext cx="156" cy="145"/>
              </a:xfrm>
              <a:custGeom>
                <a:avLst/>
                <a:gdLst>
                  <a:gd name="T0" fmla="*/ 200 w 627"/>
                  <a:gd name="T1" fmla="*/ 25 h 581"/>
                  <a:gd name="T2" fmla="*/ 174 w 627"/>
                  <a:gd name="T3" fmla="*/ 26 h 581"/>
                  <a:gd name="T4" fmla="*/ 138 w 627"/>
                  <a:gd name="T5" fmla="*/ 44 h 581"/>
                  <a:gd name="T6" fmla="*/ 138 w 627"/>
                  <a:gd name="T7" fmla="*/ 111 h 581"/>
                  <a:gd name="T8" fmla="*/ 162 w 627"/>
                  <a:gd name="T9" fmla="*/ 149 h 581"/>
                  <a:gd name="T10" fmla="*/ 152 w 627"/>
                  <a:gd name="T11" fmla="*/ 170 h 581"/>
                  <a:gd name="T12" fmla="*/ 90 w 627"/>
                  <a:gd name="T13" fmla="*/ 152 h 581"/>
                  <a:gd name="T14" fmla="*/ 64 w 627"/>
                  <a:gd name="T15" fmla="*/ 138 h 581"/>
                  <a:gd name="T16" fmla="*/ 40 w 627"/>
                  <a:gd name="T17" fmla="*/ 152 h 581"/>
                  <a:gd name="T18" fmla="*/ 17 w 627"/>
                  <a:gd name="T19" fmla="*/ 184 h 581"/>
                  <a:gd name="T20" fmla="*/ 15 w 627"/>
                  <a:gd name="T21" fmla="*/ 205 h 581"/>
                  <a:gd name="T22" fmla="*/ 8 w 627"/>
                  <a:gd name="T23" fmla="*/ 211 h 581"/>
                  <a:gd name="T24" fmla="*/ 25 w 627"/>
                  <a:gd name="T25" fmla="*/ 216 h 581"/>
                  <a:gd name="T26" fmla="*/ 18 w 627"/>
                  <a:gd name="T27" fmla="*/ 240 h 581"/>
                  <a:gd name="T28" fmla="*/ 29 w 627"/>
                  <a:gd name="T29" fmla="*/ 257 h 581"/>
                  <a:gd name="T30" fmla="*/ 11 w 627"/>
                  <a:gd name="T31" fmla="*/ 276 h 581"/>
                  <a:gd name="T32" fmla="*/ 25 w 627"/>
                  <a:gd name="T33" fmla="*/ 283 h 581"/>
                  <a:gd name="T34" fmla="*/ 17 w 627"/>
                  <a:gd name="T35" fmla="*/ 318 h 581"/>
                  <a:gd name="T36" fmla="*/ 0 w 627"/>
                  <a:gd name="T37" fmla="*/ 363 h 581"/>
                  <a:gd name="T38" fmla="*/ 17 w 627"/>
                  <a:gd name="T39" fmla="*/ 389 h 581"/>
                  <a:gd name="T40" fmla="*/ 8 w 627"/>
                  <a:gd name="T41" fmla="*/ 406 h 581"/>
                  <a:gd name="T42" fmla="*/ 25 w 627"/>
                  <a:gd name="T43" fmla="*/ 434 h 581"/>
                  <a:gd name="T44" fmla="*/ 35 w 627"/>
                  <a:gd name="T45" fmla="*/ 475 h 581"/>
                  <a:gd name="T46" fmla="*/ 37 w 627"/>
                  <a:gd name="T47" fmla="*/ 495 h 581"/>
                  <a:gd name="T48" fmla="*/ 30 w 627"/>
                  <a:gd name="T49" fmla="*/ 509 h 581"/>
                  <a:gd name="T50" fmla="*/ 47 w 627"/>
                  <a:gd name="T51" fmla="*/ 514 h 581"/>
                  <a:gd name="T52" fmla="*/ 99 w 627"/>
                  <a:gd name="T53" fmla="*/ 508 h 581"/>
                  <a:gd name="T54" fmla="*/ 119 w 627"/>
                  <a:gd name="T55" fmla="*/ 523 h 581"/>
                  <a:gd name="T56" fmla="*/ 159 w 627"/>
                  <a:gd name="T57" fmla="*/ 555 h 581"/>
                  <a:gd name="T58" fmla="*/ 202 w 627"/>
                  <a:gd name="T59" fmla="*/ 576 h 581"/>
                  <a:gd name="T60" fmla="*/ 240 w 627"/>
                  <a:gd name="T61" fmla="*/ 529 h 581"/>
                  <a:gd name="T62" fmla="*/ 260 w 627"/>
                  <a:gd name="T63" fmla="*/ 483 h 581"/>
                  <a:gd name="T64" fmla="*/ 286 w 627"/>
                  <a:gd name="T65" fmla="*/ 476 h 581"/>
                  <a:gd name="T66" fmla="*/ 339 w 627"/>
                  <a:gd name="T67" fmla="*/ 487 h 581"/>
                  <a:gd name="T68" fmla="*/ 385 w 627"/>
                  <a:gd name="T69" fmla="*/ 500 h 581"/>
                  <a:gd name="T70" fmla="*/ 448 w 627"/>
                  <a:gd name="T71" fmla="*/ 491 h 581"/>
                  <a:gd name="T72" fmla="*/ 497 w 627"/>
                  <a:gd name="T73" fmla="*/ 444 h 581"/>
                  <a:gd name="T74" fmla="*/ 464 w 627"/>
                  <a:gd name="T75" fmla="*/ 430 h 581"/>
                  <a:gd name="T76" fmla="*/ 476 w 627"/>
                  <a:gd name="T77" fmla="*/ 392 h 581"/>
                  <a:gd name="T78" fmla="*/ 504 w 627"/>
                  <a:gd name="T79" fmla="*/ 378 h 581"/>
                  <a:gd name="T80" fmla="*/ 579 w 627"/>
                  <a:gd name="T81" fmla="*/ 399 h 581"/>
                  <a:gd name="T82" fmla="*/ 595 w 627"/>
                  <a:gd name="T83" fmla="*/ 387 h 581"/>
                  <a:gd name="T84" fmla="*/ 617 w 627"/>
                  <a:gd name="T85" fmla="*/ 378 h 581"/>
                  <a:gd name="T86" fmla="*/ 609 w 627"/>
                  <a:gd name="T87" fmla="*/ 357 h 581"/>
                  <a:gd name="T88" fmla="*/ 606 w 627"/>
                  <a:gd name="T89" fmla="*/ 334 h 581"/>
                  <a:gd name="T90" fmla="*/ 571 w 627"/>
                  <a:gd name="T91" fmla="*/ 336 h 581"/>
                  <a:gd name="T92" fmla="*/ 572 w 627"/>
                  <a:gd name="T93" fmla="*/ 307 h 581"/>
                  <a:gd name="T94" fmla="*/ 567 w 627"/>
                  <a:gd name="T95" fmla="*/ 296 h 581"/>
                  <a:gd name="T96" fmla="*/ 526 w 627"/>
                  <a:gd name="T97" fmla="*/ 304 h 581"/>
                  <a:gd name="T98" fmla="*/ 508 w 627"/>
                  <a:gd name="T99" fmla="*/ 298 h 581"/>
                  <a:gd name="T100" fmla="*/ 447 w 627"/>
                  <a:gd name="T101" fmla="*/ 289 h 581"/>
                  <a:gd name="T102" fmla="*/ 433 w 627"/>
                  <a:gd name="T103" fmla="*/ 258 h 581"/>
                  <a:gd name="T104" fmla="*/ 438 w 627"/>
                  <a:gd name="T105" fmla="*/ 226 h 581"/>
                  <a:gd name="T106" fmla="*/ 426 w 627"/>
                  <a:gd name="T107" fmla="*/ 188 h 581"/>
                  <a:gd name="T108" fmla="*/ 442 w 627"/>
                  <a:gd name="T109" fmla="*/ 156 h 581"/>
                  <a:gd name="T110" fmla="*/ 381 w 627"/>
                  <a:gd name="T111" fmla="*/ 131 h 581"/>
                  <a:gd name="T112" fmla="*/ 367 w 627"/>
                  <a:gd name="T113" fmla="*/ 145 h 581"/>
                  <a:gd name="T114" fmla="*/ 345 w 627"/>
                  <a:gd name="T115" fmla="*/ 131 h 581"/>
                  <a:gd name="T116" fmla="*/ 310 w 627"/>
                  <a:gd name="T117" fmla="*/ 89 h 581"/>
                  <a:gd name="T118" fmla="*/ 251 w 627"/>
                  <a:gd name="T119" fmla="*/ 30 h 5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627" h="581">
                    <a:moveTo>
                      <a:pt x="230" y="0"/>
                    </a:moveTo>
                    <a:lnTo>
                      <a:pt x="226" y="1"/>
                    </a:lnTo>
                    <a:lnTo>
                      <a:pt x="226" y="3"/>
                    </a:lnTo>
                    <a:lnTo>
                      <a:pt x="211" y="18"/>
                    </a:lnTo>
                    <a:lnTo>
                      <a:pt x="201" y="25"/>
                    </a:lnTo>
                    <a:lnTo>
                      <a:pt x="200" y="25"/>
                    </a:lnTo>
                    <a:lnTo>
                      <a:pt x="193" y="18"/>
                    </a:lnTo>
                    <a:lnTo>
                      <a:pt x="186" y="15"/>
                    </a:lnTo>
                    <a:lnTo>
                      <a:pt x="183" y="15"/>
                    </a:lnTo>
                    <a:lnTo>
                      <a:pt x="183" y="19"/>
                    </a:lnTo>
                    <a:lnTo>
                      <a:pt x="179" y="25"/>
                    </a:lnTo>
                    <a:lnTo>
                      <a:pt x="174" y="26"/>
                    </a:lnTo>
                    <a:lnTo>
                      <a:pt x="165" y="36"/>
                    </a:lnTo>
                    <a:lnTo>
                      <a:pt x="165" y="40"/>
                    </a:lnTo>
                    <a:lnTo>
                      <a:pt x="163" y="42"/>
                    </a:lnTo>
                    <a:lnTo>
                      <a:pt x="160" y="43"/>
                    </a:lnTo>
                    <a:lnTo>
                      <a:pt x="151" y="44"/>
                    </a:lnTo>
                    <a:lnTo>
                      <a:pt x="138" y="44"/>
                    </a:lnTo>
                    <a:lnTo>
                      <a:pt x="128" y="49"/>
                    </a:lnTo>
                    <a:lnTo>
                      <a:pt x="126" y="56"/>
                    </a:lnTo>
                    <a:lnTo>
                      <a:pt x="126" y="61"/>
                    </a:lnTo>
                    <a:lnTo>
                      <a:pt x="124" y="75"/>
                    </a:lnTo>
                    <a:lnTo>
                      <a:pt x="135" y="107"/>
                    </a:lnTo>
                    <a:lnTo>
                      <a:pt x="138" y="111"/>
                    </a:lnTo>
                    <a:lnTo>
                      <a:pt x="140" y="116"/>
                    </a:lnTo>
                    <a:lnTo>
                      <a:pt x="144" y="121"/>
                    </a:lnTo>
                    <a:lnTo>
                      <a:pt x="147" y="121"/>
                    </a:lnTo>
                    <a:lnTo>
                      <a:pt x="151" y="125"/>
                    </a:lnTo>
                    <a:lnTo>
                      <a:pt x="155" y="134"/>
                    </a:lnTo>
                    <a:lnTo>
                      <a:pt x="162" y="149"/>
                    </a:lnTo>
                    <a:lnTo>
                      <a:pt x="165" y="164"/>
                    </a:lnTo>
                    <a:lnTo>
                      <a:pt x="165" y="167"/>
                    </a:lnTo>
                    <a:lnTo>
                      <a:pt x="163" y="167"/>
                    </a:lnTo>
                    <a:lnTo>
                      <a:pt x="160" y="169"/>
                    </a:lnTo>
                    <a:lnTo>
                      <a:pt x="154" y="169"/>
                    </a:lnTo>
                    <a:lnTo>
                      <a:pt x="152" y="170"/>
                    </a:lnTo>
                    <a:lnTo>
                      <a:pt x="144" y="164"/>
                    </a:lnTo>
                    <a:lnTo>
                      <a:pt x="142" y="162"/>
                    </a:lnTo>
                    <a:lnTo>
                      <a:pt x="127" y="159"/>
                    </a:lnTo>
                    <a:lnTo>
                      <a:pt x="117" y="159"/>
                    </a:lnTo>
                    <a:lnTo>
                      <a:pt x="92" y="152"/>
                    </a:lnTo>
                    <a:lnTo>
                      <a:pt x="90" y="152"/>
                    </a:lnTo>
                    <a:lnTo>
                      <a:pt x="90" y="153"/>
                    </a:lnTo>
                    <a:lnTo>
                      <a:pt x="88" y="153"/>
                    </a:lnTo>
                    <a:lnTo>
                      <a:pt x="85" y="149"/>
                    </a:lnTo>
                    <a:lnTo>
                      <a:pt x="81" y="142"/>
                    </a:lnTo>
                    <a:lnTo>
                      <a:pt x="75" y="138"/>
                    </a:lnTo>
                    <a:lnTo>
                      <a:pt x="64" y="138"/>
                    </a:lnTo>
                    <a:lnTo>
                      <a:pt x="59" y="140"/>
                    </a:lnTo>
                    <a:lnTo>
                      <a:pt x="57" y="140"/>
                    </a:lnTo>
                    <a:lnTo>
                      <a:pt x="53" y="144"/>
                    </a:lnTo>
                    <a:lnTo>
                      <a:pt x="53" y="147"/>
                    </a:lnTo>
                    <a:lnTo>
                      <a:pt x="52" y="153"/>
                    </a:lnTo>
                    <a:lnTo>
                      <a:pt x="40" y="152"/>
                    </a:lnTo>
                    <a:lnTo>
                      <a:pt x="40" y="149"/>
                    </a:lnTo>
                    <a:lnTo>
                      <a:pt x="21" y="159"/>
                    </a:lnTo>
                    <a:lnTo>
                      <a:pt x="14" y="166"/>
                    </a:lnTo>
                    <a:lnTo>
                      <a:pt x="13" y="170"/>
                    </a:lnTo>
                    <a:lnTo>
                      <a:pt x="13" y="177"/>
                    </a:lnTo>
                    <a:lnTo>
                      <a:pt x="17" y="184"/>
                    </a:lnTo>
                    <a:lnTo>
                      <a:pt x="18" y="184"/>
                    </a:lnTo>
                    <a:lnTo>
                      <a:pt x="18" y="187"/>
                    </a:lnTo>
                    <a:lnTo>
                      <a:pt x="20" y="190"/>
                    </a:lnTo>
                    <a:lnTo>
                      <a:pt x="20" y="195"/>
                    </a:lnTo>
                    <a:lnTo>
                      <a:pt x="18" y="200"/>
                    </a:lnTo>
                    <a:lnTo>
                      <a:pt x="15" y="205"/>
                    </a:lnTo>
                    <a:lnTo>
                      <a:pt x="11" y="207"/>
                    </a:lnTo>
                    <a:lnTo>
                      <a:pt x="10" y="207"/>
                    </a:lnTo>
                    <a:lnTo>
                      <a:pt x="8" y="208"/>
                    </a:lnTo>
                    <a:lnTo>
                      <a:pt x="8" y="209"/>
                    </a:lnTo>
                    <a:lnTo>
                      <a:pt x="7" y="211"/>
                    </a:lnTo>
                    <a:lnTo>
                      <a:pt x="8" y="211"/>
                    </a:lnTo>
                    <a:lnTo>
                      <a:pt x="8" y="212"/>
                    </a:lnTo>
                    <a:lnTo>
                      <a:pt x="10" y="215"/>
                    </a:lnTo>
                    <a:lnTo>
                      <a:pt x="13" y="216"/>
                    </a:lnTo>
                    <a:lnTo>
                      <a:pt x="14" y="216"/>
                    </a:lnTo>
                    <a:lnTo>
                      <a:pt x="18" y="215"/>
                    </a:lnTo>
                    <a:lnTo>
                      <a:pt x="25" y="216"/>
                    </a:lnTo>
                    <a:lnTo>
                      <a:pt x="26" y="222"/>
                    </a:lnTo>
                    <a:lnTo>
                      <a:pt x="26" y="223"/>
                    </a:lnTo>
                    <a:lnTo>
                      <a:pt x="28" y="224"/>
                    </a:lnTo>
                    <a:lnTo>
                      <a:pt x="26" y="224"/>
                    </a:lnTo>
                    <a:lnTo>
                      <a:pt x="20" y="230"/>
                    </a:lnTo>
                    <a:lnTo>
                      <a:pt x="18" y="240"/>
                    </a:lnTo>
                    <a:lnTo>
                      <a:pt x="18" y="241"/>
                    </a:lnTo>
                    <a:lnTo>
                      <a:pt x="22" y="245"/>
                    </a:lnTo>
                    <a:lnTo>
                      <a:pt x="28" y="248"/>
                    </a:lnTo>
                    <a:lnTo>
                      <a:pt x="30" y="253"/>
                    </a:lnTo>
                    <a:lnTo>
                      <a:pt x="30" y="254"/>
                    </a:lnTo>
                    <a:lnTo>
                      <a:pt x="29" y="257"/>
                    </a:lnTo>
                    <a:lnTo>
                      <a:pt x="26" y="261"/>
                    </a:lnTo>
                    <a:lnTo>
                      <a:pt x="14" y="267"/>
                    </a:lnTo>
                    <a:lnTo>
                      <a:pt x="13" y="269"/>
                    </a:lnTo>
                    <a:lnTo>
                      <a:pt x="13" y="271"/>
                    </a:lnTo>
                    <a:lnTo>
                      <a:pt x="11" y="275"/>
                    </a:lnTo>
                    <a:lnTo>
                      <a:pt x="11" y="276"/>
                    </a:lnTo>
                    <a:lnTo>
                      <a:pt x="13" y="276"/>
                    </a:lnTo>
                    <a:lnTo>
                      <a:pt x="17" y="279"/>
                    </a:lnTo>
                    <a:lnTo>
                      <a:pt x="18" y="279"/>
                    </a:lnTo>
                    <a:lnTo>
                      <a:pt x="20" y="281"/>
                    </a:lnTo>
                    <a:lnTo>
                      <a:pt x="22" y="281"/>
                    </a:lnTo>
                    <a:lnTo>
                      <a:pt x="25" y="283"/>
                    </a:lnTo>
                    <a:lnTo>
                      <a:pt x="26" y="286"/>
                    </a:lnTo>
                    <a:lnTo>
                      <a:pt x="28" y="297"/>
                    </a:lnTo>
                    <a:lnTo>
                      <a:pt x="28" y="301"/>
                    </a:lnTo>
                    <a:lnTo>
                      <a:pt x="26" y="303"/>
                    </a:lnTo>
                    <a:lnTo>
                      <a:pt x="25" y="307"/>
                    </a:lnTo>
                    <a:lnTo>
                      <a:pt x="17" y="318"/>
                    </a:lnTo>
                    <a:lnTo>
                      <a:pt x="13" y="318"/>
                    </a:lnTo>
                    <a:lnTo>
                      <a:pt x="13" y="322"/>
                    </a:lnTo>
                    <a:lnTo>
                      <a:pt x="20" y="332"/>
                    </a:lnTo>
                    <a:lnTo>
                      <a:pt x="20" y="334"/>
                    </a:lnTo>
                    <a:lnTo>
                      <a:pt x="1" y="364"/>
                    </a:lnTo>
                    <a:lnTo>
                      <a:pt x="0" y="363"/>
                    </a:lnTo>
                    <a:lnTo>
                      <a:pt x="0" y="367"/>
                    </a:lnTo>
                    <a:lnTo>
                      <a:pt x="10" y="382"/>
                    </a:lnTo>
                    <a:lnTo>
                      <a:pt x="11" y="384"/>
                    </a:lnTo>
                    <a:lnTo>
                      <a:pt x="13" y="384"/>
                    </a:lnTo>
                    <a:lnTo>
                      <a:pt x="15" y="388"/>
                    </a:lnTo>
                    <a:lnTo>
                      <a:pt x="17" y="389"/>
                    </a:lnTo>
                    <a:lnTo>
                      <a:pt x="17" y="391"/>
                    </a:lnTo>
                    <a:lnTo>
                      <a:pt x="15" y="391"/>
                    </a:lnTo>
                    <a:lnTo>
                      <a:pt x="14" y="395"/>
                    </a:lnTo>
                    <a:lnTo>
                      <a:pt x="11" y="398"/>
                    </a:lnTo>
                    <a:lnTo>
                      <a:pt x="11" y="401"/>
                    </a:lnTo>
                    <a:lnTo>
                      <a:pt x="8" y="406"/>
                    </a:lnTo>
                    <a:lnTo>
                      <a:pt x="8" y="410"/>
                    </a:lnTo>
                    <a:lnTo>
                      <a:pt x="7" y="415"/>
                    </a:lnTo>
                    <a:lnTo>
                      <a:pt x="10" y="424"/>
                    </a:lnTo>
                    <a:lnTo>
                      <a:pt x="10" y="426"/>
                    </a:lnTo>
                    <a:lnTo>
                      <a:pt x="11" y="426"/>
                    </a:lnTo>
                    <a:lnTo>
                      <a:pt x="25" y="434"/>
                    </a:lnTo>
                    <a:lnTo>
                      <a:pt x="37" y="438"/>
                    </a:lnTo>
                    <a:lnTo>
                      <a:pt x="39" y="440"/>
                    </a:lnTo>
                    <a:lnTo>
                      <a:pt x="40" y="442"/>
                    </a:lnTo>
                    <a:lnTo>
                      <a:pt x="40" y="455"/>
                    </a:lnTo>
                    <a:lnTo>
                      <a:pt x="42" y="463"/>
                    </a:lnTo>
                    <a:lnTo>
                      <a:pt x="35" y="475"/>
                    </a:lnTo>
                    <a:lnTo>
                      <a:pt x="35" y="479"/>
                    </a:lnTo>
                    <a:lnTo>
                      <a:pt x="40" y="490"/>
                    </a:lnTo>
                    <a:lnTo>
                      <a:pt x="42" y="491"/>
                    </a:lnTo>
                    <a:lnTo>
                      <a:pt x="42" y="494"/>
                    </a:lnTo>
                    <a:lnTo>
                      <a:pt x="40" y="495"/>
                    </a:lnTo>
                    <a:lnTo>
                      <a:pt x="37" y="495"/>
                    </a:lnTo>
                    <a:lnTo>
                      <a:pt x="35" y="497"/>
                    </a:lnTo>
                    <a:lnTo>
                      <a:pt x="33" y="498"/>
                    </a:lnTo>
                    <a:lnTo>
                      <a:pt x="30" y="500"/>
                    </a:lnTo>
                    <a:lnTo>
                      <a:pt x="29" y="501"/>
                    </a:lnTo>
                    <a:lnTo>
                      <a:pt x="30" y="504"/>
                    </a:lnTo>
                    <a:lnTo>
                      <a:pt x="30" y="509"/>
                    </a:lnTo>
                    <a:lnTo>
                      <a:pt x="32" y="512"/>
                    </a:lnTo>
                    <a:lnTo>
                      <a:pt x="35" y="515"/>
                    </a:lnTo>
                    <a:lnTo>
                      <a:pt x="37" y="516"/>
                    </a:lnTo>
                    <a:lnTo>
                      <a:pt x="43" y="516"/>
                    </a:lnTo>
                    <a:lnTo>
                      <a:pt x="46" y="515"/>
                    </a:lnTo>
                    <a:lnTo>
                      <a:pt x="47" y="514"/>
                    </a:lnTo>
                    <a:lnTo>
                      <a:pt x="57" y="507"/>
                    </a:lnTo>
                    <a:lnTo>
                      <a:pt x="68" y="507"/>
                    </a:lnTo>
                    <a:lnTo>
                      <a:pt x="85" y="504"/>
                    </a:lnTo>
                    <a:lnTo>
                      <a:pt x="92" y="505"/>
                    </a:lnTo>
                    <a:lnTo>
                      <a:pt x="93" y="505"/>
                    </a:lnTo>
                    <a:lnTo>
                      <a:pt x="99" y="508"/>
                    </a:lnTo>
                    <a:lnTo>
                      <a:pt x="104" y="516"/>
                    </a:lnTo>
                    <a:lnTo>
                      <a:pt x="107" y="515"/>
                    </a:lnTo>
                    <a:lnTo>
                      <a:pt x="109" y="514"/>
                    </a:lnTo>
                    <a:lnTo>
                      <a:pt x="114" y="518"/>
                    </a:lnTo>
                    <a:lnTo>
                      <a:pt x="119" y="522"/>
                    </a:lnTo>
                    <a:lnTo>
                      <a:pt x="119" y="523"/>
                    </a:lnTo>
                    <a:lnTo>
                      <a:pt x="127" y="532"/>
                    </a:lnTo>
                    <a:lnTo>
                      <a:pt x="128" y="532"/>
                    </a:lnTo>
                    <a:lnTo>
                      <a:pt x="140" y="536"/>
                    </a:lnTo>
                    <a:lnTo>
                      <a:pt x="151" y="546"/>
                    </a:lnTo>
                    <a:lnTo>
                      <a:pt x="151" y="547"/>
                    </a:lnTo>
                    <a:lnTo>
                      <a:pt x="159" y="555"/>
                    </a:lnTo>
                    <a:lnTo>
                      <a:pt x="166" y="557"/>
                    </a:lnTo>
                    <a:lnTo>
                      <a:pt x="177" y="557"/>
                    </a:lnTo>
                    <a:lnTo>
                      <a:pt x="186" y="564"/>
                    </a:lnTo>
                    <a:lnTo>
                      <a:pt x="194" y="575"/>
                    </a:lnTo>
                    <a:lnTo>
                      <a:pt x="194" y="576"/>
                    </a:lnTo>
                    <a:lnTo>
                      <a:pt x="202" y="576"/>
                    </a:lnTo>
                    <a:lnTo>
                      <a:pt x="225" y="581"/>
                    </a:lnTo>
                    <a:lnTo>
                      <a:pt x="227" y="576"/>
                    </a:lnTo>
                    <a:lnTo>
                      <a:pt x="233" y="555"/>
                    </a:lnTo>
                    <a:lnTo>
                      <a:pt x="233" y="545"/>
                    </a:lnTo>
                    <a:lnTo>
                      <a:pt x="240" y="539"/>
                    </a:lnTo>
                    <a:lnTo>
                      <a:pt x="240" y="529"/>
                    </a:lnTo>
                    <a:lnTo>
                      <a:pt x="234" y="516"/>
                    </a:lnTo>
                    <a:lnTo>
                      <a:pt x="236" y="502"/>
                    </a:lnTo>
                    <a:lnTo>
                      <a:pt x="236" y="500"/>
                    </a:lnTo>
                    <a:lnTo>
                      <a:pt x="237" y="500"/>
                    </a:lnTo>
                    <a:lnTo>
                      <a:pt x="248" y="494"/>
                    </a:lnTo>
                    <a:lnTo>
                      <a:pt x="260" y="483"/>
                    </a:lnTo>
                    <a:lnTo>
                      <a:pt x="274" y="480"/>
                    </a:lnTo>
                    <a:lnTo>
                      <a:pt x="281" y="475"/>
                    </a:lnTo>
                    <a:lnTo>
                      <a:pt x="284" y="473"/>
                    </a:lnTo>
                    <a:lnTo>
                      <a:pt x="285" y="473"/>
                    </a:lnTo>
                    <a:lnTo>
                      <a:pt x="285" y="476"/>
                    </a:lnTo>
                    <a:lnTo>
                      <a:pt x="286" y="476"/>
                    </a:lnTo>
                    <a:lnTo>
                      <a:pt x="292" y="482"/>
                    </a:lnTo>
                    <a:lnTo>
                      <a:pt x="296" y="483"/>
                    </a:lnTo>
                    <a:lnTo>
                      <a:pt x="308" y="480"/>
                    </a:lnTo>
                    <a:lnTo>
                      <a:pt x="328" y="480"/>
                    </a:lnTo>
                    <a:lnTo>
                      <a:pt x="334" y="486"/>
                    </a:lnTo>
                    <a:lnTo>
                      <a:pt x="339" y="487"/>
                    </a:lnTo>
                    <a:lnTo>
                      <a:pt x="357" y="487"/>
                    </a:lnTo>
                    <a:lnTo>
                      <a:pt x="360" y="486"/>
                    </a:lnTo>
                    <a:lnTo>
                      <a:pt x="363" y="486"/>
                    </a:lnTo>
                    <a:lnTo>
                      <a:pt x="368" y="487"/>
                    </a:lnTo>
                    <a:lnTo>
                      <a:pt x="382" y="498"/>
                    </a:lnTo>
                    <a:lnTo>
                      <a:pt x="385" y="500"/>
                    </a:lnTo>
                    <a:lnTo>
                      <a:pt x="392" y="500"/>
                    </a:lnTo>
                    <a:lnTo>
                      <a:pt x="395" y="500"/>
                    </a:lnTo>
                    <a:lnTo>
                      <a:pt x="402" y="497"/>
                    </a:lnTo>
                    <a:lnTo>
                      <a:pt x="408" y="497"/>
                    </a:lnTo>
                    <a:lnTo>
                      <a:pt x="433" y="488"/>
                    </a:lnTo>
                    <a:lnTo>
                      <a:pt x="448" y="491"/>
                    </a:lnTo>
                    <a:lnTo>
                      <a:pt x="454" y="490"/>
                    </a:lnTo>
                    <a:lnTo>
                      <a:pt x="459" y="483"/>
                    </a:lnTo>
                    <a:lnTo>
                      <a:pt x="466" y="479"/>
                    </a:lnTo>
                    <a:lnTo>
                      <a:pt x="480" y="459"/>
                    </a:lnTo>
                    <a:lnTo>
                      <a:pt x="498" y="444"/>
                    </a:lnTo>
                    <a:lnTo>
                      <a:pt x="497" y="444"/>
                    </a:lnTo>
                    <a:lnTo>
                      <a:pt x="490" y="440"/>
                    </a:lnTo>
                    <a:lnTo>
                      <a:pt x="483" y="442"/>
                    </a:lnTo>
                    <a:lnTo>
                      <a:pt x="479" y="447"/>
                    </a:lnTo>
                    <a:lnTo>
                      <a:pt x="466" y="441"/>
                    </a:lnTo>
                    <a:lnTo>
                      <a:pt x="466" y="440"/>
                    </a:lnTo>
                    <a:lnTo>
                      <a:pt x="464" y="430"/>
                    </a:lnTo>
                    <a:lnTo>
                      <a:pt x="468" y="406"/>
                    </a:lnTo>
                    <a:lnTo>
                      <a:pt x="472" y="399"/>
                    </a:lnTo>
                    <a:lnTo>
                      <a:pt x="472" y="396"/>
                    </a:lnTo>
                    <a:lnTo>
                      <a:pt x="473" y="396"/>
                    </a:lnTo>
                    <a:lnTo>
                      <a:pt x="475" y="394"/>
                    </a:lnTo>
                    <a:lnTo>
                      <a:pt x="476" y="392"/>
                    </a:lnTo>
                    <a:lnTo>
                      <a:pt x="478" y="392"/>
                    </a:lnTo>
                    <a:lnTo>
                      <a:pt x="482" y="389"/>
                    </a:lnTo>
                    <a:lnTo>
                      <a:pt x="487" y="384"/>
                    </a:lnTo>
                    <a:lnTo>
                      <a:pt x="497" y="373"/>
                    </a:lnTo>
                    <a:lnTo>
                      <a:pt x="498" y="373"/>
                    </a:lnTo>
                    <a:lnTo>
                      <a:pt x="504" y="378"/>
                    </a:lnTo>
                    <a:lnTo>
                      <a:pt x="514" y="381"/>
                    </a:lnTo>
                    <a:lnTo>
                      <a:pt x="526" y="391"/>
                    </a:lnTo>
                    <a:lnTo>
                      <a:pt x="540" y="394"/>
                    </a:lnTo>
                    <a:lnTo>
                      <a:pt x="546" y="392"/>
                    </a:lnTo>
                    <a:lnTo>
                      <a:pt x="558" y="392"/>
                    </a:lnTo>
                    <a:lnTo>
                      <a:pt x="579" y="399"/>
                    </a:lnTo>
                    <a:lnTo>
                      <a:pt x="579" y="401"/>
                    </a:lnTo>
                    <a:lnTo>
                      <a:pt x="581" y="401"/>
                    </a:lnTo>
                    <a:lnTo>
                      <a:pt x="585" y="399"/>
                    </a:lnTo>
                    <a:lnTo>
                      <a:pt x="586" y="398"/>
                    </a:lnTo>
                    <a:lnTo>
                      <a:pt x="589" y="391"/>
                    </a:lnTo>
                    <a:lnTo>
                      <a:pt x="595" y="387"/>
                    </a:lnTo>
                    <a:lnTo>
                      <a:pt x="598" y="387"/>
                    </a:lnTo>
                    <a:lnTo>
                      <a:pt x="598" y="385"/>
                    </a:lnTo>
                    <a:lnTo>
                      <a:pt x="600" y="382"/>
                    </a:lnTo>
                    <a:lnTo>
                      <a:pt x="606" y="380"/>
                    </a:lnTo>
                    <a:lnTo>
                      <a:pt x="612" y="378"/>
                    </a:lnTo>
                    <a:lnTo>
                      <a:pt x="617" y="378"/>
                    </a:lnTo>
                    <a:lnTo>
                      <a:pt x="624" y="371"/>
                    </a:lnTo>
                    <a:lnTo>
                      <a:pt x="627" y="363"/>
                    </a:lnTo>
                    <a:lnTo>
                      <a:pt x="627" y="356"/>
                    </a:lnTo>
                    <a:lnTo>
                      <a:pt x="616" y="356"/>
                    </a:lnTo>
                    <a:lnTo>
                      <a:pt x="614" y="357"/>
                    </a:lnTo>
                    <a:lnTo>
                      <a:pt x="609" y="357"/>
                    </a:lnTo>
                    <a:lnTo>
                      <a:pt x="607" y="356"/>
                    </a:lnTo>
                    <a:lnTo>
                      <a:pt x="606" y="353"/>
                    </a:lnTo>
                    <a:lnTo>
                      <a:pt x="607" y="350"/>
                    </a:lnTo>
                    <a:lnTo>
                      <a:pt x="610" y="342"/>
                    </a:lnTo>
                    <a:lnTo>
                      <a:pt x="610" y="335"/>
                    </a:lnTo>
                    <a:lnTo>
                      <a:pt x="606" y="334"/>
                    </a:lnTo>
                    <a:lnTo>
                      <a:pt x="603" y="334"/>
                    </a:lnTo>
                    <a:lnTo>
                      <a:pt x="598" y="332"/>
                    </a:lnTo>
                    <a:lnTo>
                      <a:pt x="598" y="331"/>
                    </a:lnTo>
                    <a:lnTo>
                      <a:pt x="586" y="332"/>
                    </a:lnTo>
                    <a:lnTo>
                      <a:pt x="577" y="336"/>
                    </a:lnTo>
                    <a:lnTo>
                      <a:pt x="571" y="336"/>
                    </a:lnTo>
                    <a:lnTo>
                      <a:pt x="568" y="332"/>
                    </a:lnTo>
                    <a:lnTo>
                      <a:pt x="562" y="325"/>
                    </a:lnTo>
                    <a:lnTo>
                      <a:pt x="561" y="320"/>
                    </a:lnTo>
                    <a:lnTo>
                      <a:pt x="567" y="314"/>
                    </a:lnTo>
                    <a:lnTo>
                      <a:pt x="570" y="308"/>
                    </a:lnTo>
                    <a:lnTo>
                      <a:pt x="572" y="307"/>
                    </a:lnTo>
                    <a:lnTo>
                      <a:pt x="574" y="305"/>
                    </a:lnTo>
                    <a:lnTo>
                      <a:pt x="581" y="305"/>
                    </a:lnTo>
                    <a:lnTo>
                      <a:pt x="582" y="304"/>
                    </a:lnTo>
                    <a:lnTo>
                      <a:pt x="582" y="301"/>
                    </a:lnTo>
                    <a:lnTo>
                      <a:pt x="574" y="297"/>
                    </a:lnTo>
                    <a:lnTo>
                      <a:pt x="567" y="296"/>
                    </a:lnTo>
                    <a:lnTo>
                      <a:pt x="560" y="296"/>
                    </a:lnTo>
                    <a:lnTo>
                      <a:pt x="555" y="298"/>
                    </a:lnTo>
                    <a:lnTo>
                      <a:pt x="543" y="303"/>
                    </a:lnTo>
                    <a:lnTo>
                      <a:pt x="542" y="303"/>
                    </a:lnTo>
                    <a:lnTo>
                      <a:pt x="529" y="304"/>
                    </a:lnTo>
                    <a:lnTo>
                      <a:pt x="526" y="304"/>
                    </a:lnTo>
                    <a:lnTo>
                      <a:pt x="521" y="305"/>
                    </a:lnTo>
                    <a:lnTo>
                      <a:pt x="519" y="305"/>
                    </a:lnTo>
                    <a:lnTo>
                      <a:pt x="518" y="304"/>
                    </a:lnTo>
                    <a:lnTo>
                      <a:pt x="518" y="303"/>
                    </a:lnTo>
                    <a:lnTo>
                      <a:pt x="514" y="300"/>
                    </a:lnTo>
                    <a:lnTo>
                      <a:pt x="508" y="298"/>
                    </a:lnTo>
                    <a:lnTo>
                      <a:pt x="485" y="311"/>
                    </a:lnTo>
                    <a:lnTo>
                      <a:pt x="475" y="298"/>
                    </a:lnTo>
                    <a:lnTo>
                      <a:pt x="469" y="293"/>
                    </a:lnTo>
                    <a:lnTo>
                      <a:pt x="464" y="289"/>
                    </a:lnTo>
                    <a:lnTo>
                      <a:pt x="455" y="290"/>
                    </a:lnTo>
                    <a:lnTo>
                      <a:pt x="447" y="289"/>
                    </a:lnTo>
                    <a:lnTo>
                      <a:pt x="428" y="279"/>
                    </a:lnTo>
                    <a:lnTo>
                      <a:pt x="430" y="279"/>
                    </a:lnTo>
                    <a:lnTo>
                      <a:pt x="431" y="275"/>
                    </a:lnTo>
                    <a:lnTo>
                      <a:pt x="431" y="271"/>
                    </a:lnTo>
                    <a:lnTo>
                      <a:pt x="433" y="261"/>
                    </a:lnTo>
                    <a:lnTo>
                      <a:pt x="433" y="258"/>
                    </a:lnTo>
                    <a:lnTo>
                      <a:pt x="438" y="244"/>
                    </a:lnTo>
                    <a:lnTo>
                      <a:pt x="434" y="233"/>
                    </a:lnTo>
                    <a:lnTo>
                      <a:pt x="434" y="230"/>
                    </a:lnTo>
                    <a:lnTo>
                      <a:pt x="437" y="229"/>
                    </a:lnTo>
                    <a:lnTo>
                      <a:pt x="438" y="227"/>
                    </a:lnTo>
                    <a:lnTo>
                      <a:pt x="438" y="226"/>
                    </a:lnTo>
                    <a:lnTo>
                      <a:pt x="437" y="216"/>
                    </a:lnTo>
                    <a:lnTo>
                      <a:pt x="435" y="216"/>
                    </a:lnTo>
                    <a:lnTo>
                      <a:pt x="431" y="212"/>
                    </a:lnTo>
                    <a:lnTo>
                      <a:pt x="428" y="208"/>
                    </a:lnTo>
                    <a:lnTo>
                      <a:pt x="420" y="191"/>
                    </a:lnTo>
                    <a:lnTo>
                      <a:pt x="426" y="188"/>
                    </a:lnTo>
                    <a:lnTo>
                      <a:pt x="427" y="185"/>
                    </a:lnTo>
                    <a:lnTo>
                      <a:pt x="430" y="173"/>
                    </a:lnTo>
                    <a:lnTo>
                      <a:pt x="430" y="160"/>
                    </a:lnTo>
                    <a:lnTo>
                      <a:pt x="431" y="159"/>
                    </a:lnTo>
                    <a:lnTo>
                      <a:pt x="433" y="156"/>
                    </a:lnTo>
                    <a:lnTo>
                      <a:pt x="442" y="156"/>
                    </a:lnTo>
                    <a:lnTo>
                      <a:pt x="442" y="155"/>
                    </a:lnTo>
                    <a:lnTo>
                      <a:pt x="434" y="145"/>
                    </a:lnTo>
                    <a:lnTo>
                      <a:pt x="423" y="147"/>
                    </a:lnTo>
                    <a:lnTo>
                      <a:pt x="384" y="130"/>
                    </a:lnTo>
                    <a:lnTo>
                      <a:pt x="381" y="130"/>
                    </a:lnTo>
                    <a:lnTo>
                      <a:pt x="381" y="131"/>
                    </a:lnTo>
                    <a:lnTo>
                      <a:pt x="377" y="132"/>
                    </a:lnTo>
                    <a:lnTo>
                      <a:pt x="374" y="134"/>
                    </a:lnTo>
                    <a:lnTo>
                      <a:pt x="375" y="135"/>
                    </a:lnTo>
                    <a:lnTo>
                      <a:pt x="373" y="144"/>
                    </a:lnTo>
                    <a:lnTo>
                      <a:pt x="371" y="145"/>
                    </a:lnTo>
                    <a:lnTo>
                      <a:pt x="367" y="145"/>
                    </a:lnTo>
                    <a:lnTo>
                      <a:pt x="366" y="144"/>
                    </a:lnTo>
                    <a:lnTo>
                      <a:pt x="361" y="141"/>
                    </a:lnTo>
                    <a:lnTo>
                      <a:pt x="359" y="140"/>
                    </a:lnTo>
                    <a:lnTo>
                      <a:pt x="353" y="135"/>
                    </a:lnTo>
                    <a:lnTo>
                      <a:pt x="345" y="132"/>
                    </a:lnTo>
                    <a:lnTo>
                      <a:pt x="345" y="131"/>
                    </a:lnTo>
                    <a:lnTo>
                      <a:pt x="346" y="125"/>
                    </a:lnTo>
                    <a:lnTo>
                      <a:pt x="346" y="118"/>
                    </a:lnTo>
                    <a:lnTo>
                      <a:pt x="345" y="111"/>
                    </a:lnTo>
                    <a:lnTo>
                      <a:pt x="338" y="104"/>
                    </a:lnTo>
                    <a:lnTo>
                      <a:pt x="310" y="90"/>
                    </a:lnTo>
                    <a:lnTo>
                      <a:pt x="310" y="89"/>
                    </a:lnTo>
                    <a:lnTo>
                      <a:pt x="290" y="64"/>
                    </a:lnTo>
                    <a:lnTo>
                      <a:pt x="286" y="61"/>
                    </a:lnTo>
                    <a:lnTo>
                      <a:pt x="282" y="58"/>
                    </a:lnTo>
                    <a:lnTo>
                      <a:pt x="262" y="51"/>
                    </a:lnTo>
                    <a:lnTo>
                      <a:pt x="255" y="36"/>
                    </a:lnTo>
                    <a:lnTo>
                      <a:pt x="251" y="30"/>
                    </a:lnTo>
                    <a:lnTo>
                      <a:pt x="239" y="18"/>
                    </a:lnTo>
                    <a:lnTo>
                      <a:pt x="239" y="14"/>
                    </a:lnTo>
                    <a:lnTo>
                      <a:pt x="23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07" name="Freeform 1039">
                <a:extLst>
                  <a:ext uri="{FF2B5EF4-FFF2-40B4-BE49-F238E27FC236}">
                    <a16:creationId xmlns:a16="http://schemas.microsoft.com/office/drawing/2014/main" id="{E4C9CC02-AD47-E5E1-2FF7-096BAC9A6C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9" y="2045"/>
                <a:ext cx="79" cy="83"/>
              </a:xfrm>
              <a:custGeom>
                <a:avLst/>
                <a:gdLst>
                  <a:gd name="T0" fmla="*/ 196 w 317"/>
                  <a:gd name="T1" fmla="*/ 33 h 331"/>
                  <a:gd name="T2" fmla="*/ 172 w 317"/>
                  <a:gd name="T3" fmla="*/ 5 h 331"/>
                  <a:gd name="T4" fmla="*/ 148 w 317"/>
                  <a:gd name="T5" fmla="*/ 6 h 331"/>
                  <a:gd name="T6" fmla="*/ 129 w 317"/>
                  <a:gd name="T7" fmla="*/ 13 h 331"/>
                  <a:gd name="T8" fmla="*/ 125 w 317"/>
                  <a:gd name="T9" fmla="*/ 26 h 331"/>
                  <a:gd name="T10" fmla="*/ 136 w 317"/>
                  <a:gd name="T11" fmla="*/ 43 h 331"/>
                  <a:gd name="T12" fmla="*/ 122 w 317"/>
                  <a:gd name="T13" fmla="*/ 54 h 331"/>
                  <a:gd name="T14" fmla="*/ 91 w 317"/>
                  <a:gd name="T15" fmla="*/ 72 h 331"/>
                  <a:gd name="T16" fmla="*/ 65 w 317"/>
                  <a:gd name="T17" fmla="*/ 89 h 331"/>
                  <a:gd name="T18" fmla="*/ 55 w 317"/>
                  <a:gd name="T19" fmla="*/ 94 h 331"/>
                  <a:gd name="T20" fmla="*/ 44 w 317"/>
                  <a:gd name="T21" fmla="*/ 111 h 331"/>
                  <a:gd name="T22" fmla="*/ 55 w 317"/>
                  <a:gd name="T23" fmla="*/ 108 h 331"/>
                  <a:gd name="T24" fmla="*/ 75 w 317"/>
                  <a:gd name="T25" fmla="*/ 118 h 331"/>
                  <a:gd name="T26" fmla="*/ 67 w 317"/>
                  <a:gd name="T27" fmla="*/ 156 h 331"/>
                  <a:gd name="T28" fmla="*/ 48 w 317"/>
                  <a:gd name="T29" fmla="*/ 181 h 331"/>
                  <a:gd name="T30" fmla="*/ 32 w 317"/>
                  <a:gd name="T31" fmla="*/ 189 h 331"/>
                  <a:gd name="T32" fmla="*/ 18 w 317"/>
                  <a:gd name="T33" fmla="*/ 224 h 331"/>
                  <a:gd name="T34" fmla="*/ 1 w 317"/>
                  <a:gd name="T35" fmla="*/ 234 h 331"/>
                  <a:gd name="T36" fmla="*/ 15 w 317"/>
                  <a:gd name="T37" fmla="*/ 255 h 331"/>
                  <a:gd name="T38" fmla="*/ 62 w 317"/>
                  <a:gd name="T39" fmla="*/ 252 h 331"/>
                  <a:gd name="T40" fmla="*/ 79 w 317"/>
                  <a:gd name="T41" fmla="*/ 255 h 331"/>
                  <a:gd name="T42" fmla="*/ 86 w 317"/>
                  <a:gd name="T43" fmla="*/ 274 h 331"/>
                  <a:gd name="T44" fmla="*/ 58 w 317"/>
                  <a:gd name="T45" fmla="*/ 278 h 331"/>
                  <a:gd name="T46" fmla="*/ 43 w 317"/>
                  <a:gd name="T47" fmla="*/ 308 h 331"/>
                  <a:gd name="T48" fmla="*/ 68 w 317"/>
                  <a:gd name="T49" fmla="*/ 327 h 331"/>
                  <a:gd name="T50" fmla="*/ 82 w 317"/>
                  <a:gd name="T51" fmla="*/ 319 h 331"/>
                  <a:gd name="T52" fmla="*/ 95 w 317"/>
                  <a:gd name="T53" fmla="*/ 308 h 331"/>
                  <a:gd name="T54" fmla="*/ 121 w 317"/>
                  <a:gd name="T55" fmla="*/ 301 h 331"/>
                  <a:gd name="T56" fmla="*/ 159 w 317"/>
                  <a:gd name="T57" fmla="*/ 315 h 331"/>
                  <a:gd name="T58" fmla="*/ 160 w 317"/>
                  <a:gd name="T59" fmla="*/ 316 h 331"/>
                  <a:gd name="T60" fmla="*/ 167 w 317"/>
                  <a:gd name="T61" fmla="*/ 312 h 331"/>
                  <a:gd name="T62" fmla="*/ 170 w 317"/>
                  <a:gd name="T63" fmla="*/ 294 h 331"/>
                  <a:gd name="T64" fmla="*/ 165 w 317"/>
                  <a:gd name="T65" fmla="*/ 277 h 331"/>
                  <a:gd name="T66" fmla="*/ 192 w 317"/>
                  <a:gd name="T67" fmla="*/ 259 h 331"/>
                  <a:gd name="T68" fmla="*/ 209 w 317"/>
                  <a:gd name="T69" fmla="*/ 247 h 331"/>
                  <a:gd name="T70" fmla="*/ 233 w 317"/>
                  <a:gd name="T71" fmla="*/ 249 h 331"/>
                  <a:gd name="T72" fmla="*/ 242 w 317"/>
                  <a:gd name="T73" fmla="*/ 259 h 331"/>
                  <a:gd name="T74" fmla="*/ 294 w 317"/>
                  <a:gd name="T75" fmla="*/ 269 h 331"/>
                  <a:gd name="T76" fmla="*/ 312 w 317"/>
                  <a:gd name="T77" fmla="*/ 276 h 331"/>
                  <a:gd name="T78" fmla="*/ 314 w 317"/>
                  <a:gd name="T79" fmla="*/ 256 h 331"/>
                  <a:gd name="T80" fmla="*/ 296 w 317"/>
                  <a:gd name="T81" fmla="*/ 228 h 331"/>
                  <a:gd name="T82" fmla="*/ 276 w 317"/>
                  <a:gd name="T83" fmla="*/ 182 h 331"/>
                  <a:gd name="T84" fmla="*/ 268 w 317"/>
                  <a:gd name="T85" fmla="*/ 149 h 331"/>
                  <a:gd name="T86" fmla="*/ 245 w 317"/>
                  <a:gd name="T87" fmla="*/ 144 h 331"/>
                  <a:gd name="T88" fmla="*/ 229 w 317"/>
                  <a:gd name="T89" fmla="*/ 150 h 331"/>
                  <a:gd name="T90" fmla="*/ 216 w 317"/>
                  <a:gd name="T91" fmla="*/ 147 h 331"/>
                  <a:gd name="T92" fmla="*/ 211 w 317"/>
                  <a:gd name="T93" fmla="*/ 130 h 331"/>
                  <a:gd name="T94" fmla="*/ 218 w 317"/>
                  <a:gd name="T95" fmla="*/ 126 h 331"/>
                  <a:gd name="T96" fmla="*/ 227 w 317"/>
                  <a:gd name="T97" fmla="*/ 117 h 331"/>
                  <a:gd name="T98" fmla="*/ 218 w 317"/>
                  <a:gd name="T99" fmla="*/ 108 h 331"/>
                  <a:gd name="T100" fmla="*/ 202 w 317"/>
                  <a:gd name="T101" fmla="*/ 96 h 331"/>
                  <a:gd name="T102" fmla="*/ 195 w 317"/>
                  <a:gd name="T103" fmla="*/ 112 h 331"/>
                  <a:gd name="T104" fmla="*/ 188 w 317"/>
                  <a:gd name="T105" fmla="*/ 101 h 331"/>
                  <a:gd name="T106" fmla="*/ 181 w 317"/>
                  <a:gd name="T107" fmla="*/ 79 h 331"/>
                  <a:gd name="T108" fmla="*/ 196 w 317"/>
                  <a:gd name="T109" fmla="*/ 52 h 3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17" h="331">
                    <a:moveTo>
                      <a:pt x="196" y="52"/>
                    </a:moveTo>
                    <a:lnTo>
                      <a:pt x="199" y="50"/>
                    </a:lnTo>
                    <a:lnTo>
                      <a:pt x="199" y="36"/>
                    </a:lnTo>
                    <a:lnTo>
                      <a:pt x="196" y="33"/>
                    </a:lnTo>
                    <a:lnTo>
                      <a:pt x="184" y="16"/>
                    </a:lnTo>
                    <a:lnTo>
                      <a:pt x="182" y="15"/>
                    </a:lnTo>
                    <a:lnTo>
                      <a:pt x="182" y="13"/>
                    </a:lnTo>
                    <a:lnTo>
                      <a:pt x="172" y="5"/>
                    </a:lnTo>
                    <a:lnTo>
                      <a:pt x="166" y="2"/>
                    </a:lnTo>
                    <a:lnTo>
                      <a:pt x="162" y="0"/>
                    </a:lnTo>
                    <a:lnTo>
                      <a:pt x="160" y="0"/>
                    </a:lnTo>
                    <a:lnTo>
                      <a:pt x="148" y="6"/>
                    </a:lnTo>
                    <a:lnTo>
                      <a:pt x="146" y="6"/>
                    </a:lnTo>
                    <a:lnTo>
                      <a:pt x="144" y="10"/>
                    </a:lnTo>
                    <a:lnTo>
                      <a:pt x="142" y="12"/>
                    </a:lnTo>
                    <a:lnTo>
                      <a:pt x="129" y="13"/>
                    </a:lnTo>
                    <a:lnTo>
                      <a:pt x="129" y="22"/>
                    </a:lnTo>
                    <a:lnTo>
                      <a:pt x="128" y="23"/>
                    </a:lnTo>
                    <a:lnTo>
                      <a:pt x="128" y="24"/>
                    </a:lnTo>
                    <a:lnTo>
                      <a:pt x="125" y="26"/>
                    </a:lnTo>
                    <a:lnTo>
                      <a:pt x="128" y="33"/>
                    </a:lnTo>
                    <a:lnTo>
                      <a:pt x="134" y="41"/>
                    </a:lnTo>
                    <a:lnTo>
                      <a:pt x="135" y="41"/>
                    </a:lnTo>
                    <a:lnTo>
                      <a:pt x="136" y="43"/>
                    </a:lnTo>
                    <a:lnTo>
                      <a:pt x="136" y="47"/>
                    </a:lnTo>
                    <a:lnTo>
                      <a:pt x="134" y="50"/>
                    </a:lnTo>
                    <a:lnTo>
                      <a:pt x="129" y="52"/>
                    </a:lnTo>
                    <a:lnTo>
                      <a:pt x="122" y="54"/>
                    </a:lnTo>
                    <a:lnTo>
                      <a:pt x="120" y="55"/>
                    </a:lnTo>
                    <a:lnTo>
                      <a:pt x="115" y="57"/>
                    </a:lnTo>
                    <a:lnTo>
                      <a:pt x="96" y="66"/>
                    </a:lnTo>
                    <a:lnTo>
                      <a:pt x="91" y="72"/>
                    </a:lnTo>
                    <a:lnTo>
                      <a:pt x="86" y="75"/>
                    </a:lnTo>
                    <a:lnTo>
                      <a:pt x="85" y="80"/>
                    </a:lnTo>
                    <a:lnTo>
                      <a:pt x="84" y="82"/>
                    </a:lnTo>
                    <a:lnTo>
                      <a:pt x="65" y="89"/>
                    </a:lnTo>
                    <a:lnTo>
                      <a:pt x="62" y="89"/>
                    </a:lnTo>
                    <a:lnTo>
                      <a:pt x="61" y="90"/>
                    </a:lnTo>
                    <a:lnTo>
                      <a:pt x="58" y="91"/>
                    </a:lnTo>
                    <a:lnTo>
                      <a:pt x="55" y="94"/>
                    </a:lnTo>
                    <a:lnTo>
                      <a:pt x="53" y="96"/>
                    </a:lnTo>
                    <a:lnTo>
                      <a:pt x="38" y="108"/>
                    </a:lnTo>
                    <a:lnTo>
                      <a:pt x="38" y="111"/>
                    </a:lnTo>
                    <a:lnTo>
                      <a:pt x="44" y="111"/>
                    </a:lnTo>
                    <a:lnTo>
                      <a:pt x="48" y="110"/>
                    </a:lnTo>
                    <a:lnTo>
                      <a:pt x="51" y="110"/>
                    </a:lnTo>
                    <a:lnTo>
                      <a:pt x="53" y="108"/>
                    </a:lnTo>
                    <a:lnTo>
                      <a:pt x="55" y="108"/>
                    </a:lnTo>
                    <a:lnTo>
                      <a:pt x="65" y="110"/>
                    </a:lnTo>
                    <a:lnTo>
                      <a:pt x="71" y="114"/>
                    </a:lnTo>
                    <a:lnTo>
                      <a:pt x="72" y="117"/>
                    </a:lnTo>
                    <a:lnTo>
                      <a:pt x="75" y="118"/>
                    </a:lnTo>
                    <a:lnTo>
                      <a:pt x="79" y="150"/>
                    </a:lnTo>
                    <a:lnTo>
                      <a:pt x="78" y="150"/>
                    </a:lnTo>
                    <a:lnTo>
                      <a:pt x="72" y="151"/>
                    </a:lnTo>
                    <a:lnTo>
                      <a:pt x="67" y="156"/>
                    </a:lnTo>
                    <a:lnTo>
                      <a:pt x="60" y="164"/>
                    </a:lnTo>
                    <a:lnTo>
                      <a:pt x="53" y="177"/>
                    </a:lnTo>
                    <a:lnTo>
                      <a:pt x="53" y="181"/>
                    </a:lnTo>
                    <a:lnTo>
                      <a:pt x="48" y="181"/>
                    </a:lnTo>
                    <a:lnTo>
                      <a:pt x="35" y="182"/>
                    </a:lnTo>
                    <a:lnTo>
                      <a:pt x="33" y="185"/>
                    </a:lnTo>
                    <a:lnTo>
                      <a:pt x="33" y="187"/>
                    </a:lnTo>
                    <a:lnTo>
                      <a:pt x="32" y="189"/>
                    </a:lnTo>
                    <a:lnTo>
                      <a:pt x="28" y="196"/>
                    </a:lnTo>
                    <a:lnTo>
                      <a:pt x="18" y="203"/>
                    </a:lnTo>
                    <a:lnTo>
                      <a:pt x="16" y="211"/>
                    </a:lnTo>
                    <a:lnTo>
                      <a:pt x="18" y="224"/>
                    </a:lnTo>
                    <a:lnTo>
                      <a:pt x="5" y="231"/>
                    </a:lnTo>
                    <a:lnTo>
                      <a:pt x="2" y="231"/>
                    </a:lnTo>
                    <a:lnTo>
                      <a:pt x="1" y="232"/>
                    </a:lnTo>
                    <a:lnTo>
                      <a:pt x="1" y="234"/>
                    </a:lnTo>
                    <a:lnTo>
                      <a:pt x="0" y="242"/>
                    </a:lnTo>
                    <a:lnTo>
                      <a:pt x="0" y="251"/>
                    </a:lnTo>
                    <a:lnTo>
                      <a:pt x="4" y="249"/>
                    </a:lnTo>
                    <a:lnTo>
                      <a:pt x="15" y="255"/>
                    </a:lnTo>
                    <a:lnTo>
                      <a:pt x="25" y="259"/>
                    </a:lnTo>
                    <a:lnTo>
                      <a:pt x="54" y="251"/>
                    </a:lnTo>
                    <a:lnTo>
                      <a:pt x="61" y="251"/>
                    </a:lnTo>
                    <a:lnTo>
                      <a:pt x="62" y="252"/>
                    </a:lnTo>
                    <a:lnTo>
                      <a:pt x="65" y="252"/>
                    </a:lnTo>
                    <a:lnTo>
                      <a:pt x="68" y="254"/>
                    </a:lnTo>
                    <a:lnTo>
                      <a:pt x="75" y="254"/>
                    </a:lnTo>
                    <a:lnTo>
                      <a:pt x="79" y="255"/>
                    </a:lnTo>
                    <a:lnTo>
                      <a:pt x="81" y="259"/>
                    </a:lnTo>
                    <a:lnTo>
                      <a:pt x="82" y="260"/>
                    </a:lnTo>
                    <a:lnTo>
                      <a:pt x="86" y="267"/>
                    </a:lnTo>
                    <a:lnTo>
                      <a:pt x="86" y="274"/>
                    </a:lnTo>
                    <a:lnTo>
                      <a:pt x="82" y="281"/>
                    </a:lnTo>
                    <a:lnTo>
                      <a:pt x="72" y="281"/>
                    </a:lnTo>
                    <a:lnTo>
                      <a:pt x="62" y="278"/>
                    </a:lnTo>
                    <a:lnTo>
                      <a:pt x="58" y="278"/>
                    </a:lnTo>
                    <a:lnTo>
                      <a:pt x="31" y="294"/>
                    </a:lnTo>
                    <a:lnTo>
                      <a:pt x="31" y="295"/>
                    </a:lnTo>
                    <a:lnTo>
                      <a:pt x="33" y="305"/>
                    </a:lnTo>
                    <a:lnTo>
                      <a:pt x="43" y="308"/>
                    </a:lnTo>
                    <a:lnTo>
                      <a:pt x="46" y="309"/>
                    </a:lnTo>
                    <a:lnTo>
                      <a:pt x="65" y="322"/>
                    </a:lnTo>
                    <a:lnTo>
                      <a:pt x="67" y="326"/>
                    </a:lnTo>
                    <a:lnTo>
                      <a:pt x="68" y="327"/>
                    </a:lnTo>
                    <a:lnTo>
                      <a:pt x="81" y="331"/>
                    </a:lnTo>
                    <a:lnTo>
                      <a:pt x="82" y="331"/>
                    </a:lnTo>
                    <a:lnTo>
                      <a:pt x="81" y="330"/>
                    </a:lnTo>
                    <a:lnTo>
                      <a:pt x="82" y="319"/>
                    </a:lnTo>
                    <a:lnTo>
                      <a:pt x="89" y="311"/>
                    </a:lnTo>
                    <a:lnTo>
                      <a:pt x="91" y="309"/>
                    </a:lnTo>
                    <a:lnTo>
                      <a:pt x="92" y="309"/>
                    </a:lnTo>
                    <a:lnTo>
                      <a:pt x="95" y="308"/>
                    </a:lnTo>
                    <a:lnTo>
                      <a:pt x="96" y="312"/>
                    </a:lnTo>
                    <a:lnTo>
                      <a:pt x="105" y="315"/>
                    </a:lnTo>
                    <a:lnTo>
                      <a:pt x="115" y="309"/>
                    </a:lnTo>
                    <a:lnTo>
                      <a:pt x="121" y="301"/>
                    </a:lnTo>
                    <a:lnTo>
                      <a:pt x="121" y="300"/>
                    </a:lnTo>
                    <a:lnTo>
                      <a:pt x="122" y="301"/>
                    </a:lnTo>
                    <a:lnTo>
                      <a:pt x="124" y="301"/>
                    </a:lnTo>
                    <a:lnTo>
                      <a:pt x="159" y="315"/>
                    </a:lnTo>
                    <a:lnTo>
                      <a:pt x="158" y="316"/>
                    </a:lnTo>
                    <a:lnTo>
                      <a:pt x="159" y="316"/>
                    </a:lnTo>
                    <a:lnTo>
                      <a:pt x="159" y="318"/>
                    </a:lnTo>
                    <a:lnTo>
                      <a:pt x="160" y="316"/>
                    </a:lnTo>
                    <a:lnTo>
                      <a:pt x="160" y="315"/>
                    </a:lnTo>
                    <a:lnTo>
                      <a:pt x="162" y="314"/>
                    </a:lnTo>
                    <a:lnTo>
                      <a:pt x="163" y="314"/>
                    </a:lnTo>
                    <a:lnTo>
                      <a:pt x="167" y="312"/>
                    </a:lnTo>
                    <a:lnTo>
                      <a:pt x="170" y="307"/>
                    </a:lnTo>
                    <a:lnTo>
                      <a:pt x="172" y="302"/>
                    </a:lnTo>
                    <a:lnTo>
                      <a:pt x="172" y="297"/>
                    </a:lnTo>
                    <a:lnTo>
                      <a:pt x="170" y="294"/>
                    </a:lnTo>
                    <a:lnTo>
                      <a:pt x="170" y="291"/>
                    </a:lnTo>
                    <a:lnTo>
                      <a:pt x="169" y="291"/>
                    </a:lnTo>
                    <a:lnTo>
                      <a:pt x="165" y="284"/>
                    </a:lnTo>
                    <a:lnTo>
                      <a:pt x="165" y="277"/>
                    </a:lnTo>
                    <a:lnTo>
                      <a:pt x="166" y="273"/>
                    </a:lnTo>
                    <a:lnTo>
                      <a:pt x="173" y="266"/>
                    </a:lnTo>
                    <a:lnTo>
                      <a:pt x="192" y="256"/>
                    </a:lnTo>
                    <a:lnTo>
                      <a:pt x="192" y="259"/>
                    </a:lnTo>
                    <a:lnTo>
                      <a:pt x="204" y="260"/>
                    </a:lnTo>
                    <a:lnTo>
                      <a:pt x="205" y="254"/>
                    </a:lnTo>
                    <a:lnTo>
                      <a:pt x="205" y="251"/>
                    </a:lnTo>
                    <a:lnTo>
                      <a:pt x="209" y="247"/>
                    </a:lnTo>
                    <a:lnTo>
                      <a:pt x="211" y="247"/>
                    </a:lnTo>
                    <a:lnTo>
                      <a:pt x="216" y="245"/>
                    </a:lnTo>
                    <a:lnTo>
                      <a:pt x="227" y="245"/>
                    </a:lnTo>
                    <a:lnTo>
                      <a:pt x="233" y="249"/>
                    </a:lnTo>
                    <a:lnTo>
                      <a:pt x="237" y="256"/>
                    </a:lnTo>
                    <a:lnTo>
                      <a:pt x="240" y="260"/>
                    </a:lnTo>
                    <a:lnTo>
                      <a:pt x="242" y="260"/>
                    </a:lnTo>
                    <a:lnTo>
                      <a:pt x="242" y="259"/>
                    </a:lnTo>
                    <a:lnTo>
                      <a:pt x="244" y="259"/>
                    </a:lnTo>
                    <a:lnTo>
                      <a:pt x="269" y="266"/>
                    </a:lnTo>
                    <a:lnTo>
                      <a:pt x="279" y="266"/>
                    </a:lnTo>
                    <a:lnTo>
                      <a:pt x="294" y="269"/>
                    </a:lnTo>
                    <a:lnTo>
                      <a:pt x="296" y="271"/>
                    </a:lnTo>
                    <a:lnTo>
                      <a:pt x="304" y="277"/>
                    </a:lnTo>
                    <a:lnTo>
                      <a:pt x="306" y="276"/>
                    </a:lnTo>
                    <a:lnTo>
                      <a:pt x="312" y="276"/>
                    </a:lnTo>
                    <a:lnTo>
                      <a:pt x="315" y="274"/>
                    </a:lnTo>
                    <a:lnTo>
                      <a:pt x="317" y="274"/>
                    </a:lnTo>
                    <a:lnTo>
                      <a:pt x="317" y="271"/>
                    </a:lnTo>
                    <a:lnTo>
                      <a:pt x="314" y="256"/>
                    </a:lnTo>
                    <a:lnTo>
                      <a:pt x="307" y="241"/>
                    </a:lnTo>
                    <a:lnTo>
                      <a:pt x="303" y="232"/>
                    </a:lnTo>
                    <a:lnTo>
                      <a:pt x="299" y="228"/>
                    </a:lnTo>
                    <a:lnTo>
                      <a:pt x="296" y="228"/>
                    </a:lnTo>
                    <a:lnTo>
                      <a:pt x="292" y="223"/>
                    </a:lnTo>
                    <a:lnTo>
                      <a:pt x="290" y="218"/>
                    </a:lnTo>
                    <a:lnTo>
                      <a:pt x="287" y="214"/>
                    </a:lnTo>
                    <a:lnTo>
                      <a:pt x="276" y="182"/>
                    </a:lnTo>
                    <a:lnTo>
                      <a:pt x="278" y="168"/>
                    </a:lnTo>
                    <a:lnTo>
                      <a:pt x="278" y="163"/>
                    </a:lnTo>
                    <a:lnTo>
                      <a:pt x="280" y="156"/>
                    </a:lnTo>
                    <a:lnTo>
                      <a:pt x="268" y="149"/>
                    </a:lnTo>
                    <a:lnTo>
                      <a:pt x="252" y="146"/>
                    </a:lnTo>
                    <a:lnTo>
                      <a:pt x="251" y="146"/>
                    </a:lnTo>
                    <a:lnTo>
                      <a:pt x="251" y="144"/>
                    </a:lnTo>
                    <a:lnTo>
                      <a:pt x="245" y="144"/>
                    </a:lnTo>
                    <a:lnTo>
                      <a:pt x="237" y="146"/>
                    </a:lnTo>
                    <a:lnTo>
                      <a:pt x="234" y="146"/>
                    </a:lnTo>
                    <a:lnTo>
                      <a:pt x="232" y="147"/>
                    </a:lnTo>
                    <a:lnTo>
                      <a:pt x="229" y="150"/>
                    </a:lnTo>
                    <a:lnTo>
                      <a:pt x="229" y="151"/>
                    </a:lnTo>
                    <a:lnTo>
                      <a:pt x="226" y="153"/>
                    </a:lnTo>
                    <a:lnTo>
                      <a:pt x="219" y="150"/>
                    </a:lnTo>
                    <a:lnTo>
                      <a:pt x="216" y="147"/>
                    </a:lnTo>
                    <a:lnTo>
                      <a:pt x="213" y="137"/>
                    </a:lnTo>
                    <a:lnTo>
                      <a:pt x="219" y="132"/>
                    </a:lnTo>
                    <a:lnTo>
                      <a:pt x="219" y="130"/>
                    </a:lnTo>
                    <a:lnTo>
                      <a:pt x="211" y="130"/>
                    </a:lnTo>
                    <a:lnTo>
                      <a:pt x="213" y="129"/>
                    </a:lnTo>
                    <a:lnTo>
                      <a:pt x="213" y="128"/>
                    </a:lnTo>
                    <a:lnTo>
                      <a:pt x="215" y="128"/>
                    </a:lnTo>
                    <a:lnTo>
                      <a:pt x="218" y="126"/>
                    </a:lnTo>
                    <a:lnTo>
                      <a:pt x="219" y="126"/>
                    </a:lnTo>
                    <a:lnTo>
                      <a:pt x="222" y="125"/>
                    </a:lnTo>
                    <a:lnTo>
                      <a:pt x="229" y="118"/>
                    </a:lnTo>
                    <a:lnTo>
                      <a:pt x="227" y="117"/>
                    </a:lnTo>
                    <a:lnTo>
                      <a:pt x="225" y="118"/>
                    </a:lnTo>
                    <a:lnTo>
                      <a:pt x="223" y="114"/>
                    </a:lnTo>
                    <a:lnTo>
                      <a:pt x="220" y="110"/>
                    </a:lnTo>
                    <a:lnTo>
                      <a:pt x="218" y="108"/>
                    </a:lnTo>
                    <a:lnTo>
                      <a:pt x="215" y="105"/>
                    </a:lnTo>
                    <a:lnTo>
                      <a:pt x="213" y="105"/>
                    </a:lnTo>
                    <a:lnTo>
                      <a:pt x="209" y="103"/>
                    </a:lnTo>
                    <a:lnTo>
                      <a:pt x="202" y="96"/>
                    </a:lnTo>
                    <a:lnTo>
                      <a:pt x="201" y="97"/>
                    </a:lnTo>
                    <a:lnTo>
                      <a:pt x="201" y="98"/>
                    </a:lnTo>
                    <a:lnTo>
                      <a:pt x="199" y="100"/>
                    </a:lnTo>
                    <a:lnTo>
                      <a:pt x="195" y="112"/>
                    </a:lnTo>
                    <a:lnTo>
                      <a:pt x="194" y="114"/>
                    </a:lnTo>
                    <a:lnTo>
                      <a:pt x="189" y="114"/>
                    </a:lnTo>
                    <a:lnTo>
                      <a:pt x="189" y="112"/>
                    </a:lnTo>
                    <a:lnTo>
                      <a:pt x="188" y="101"/>
                    </a:lnTo>
                    <a:lnTo>
                      <a:pt x="187" y="100"/>
                    </a:lnTo>
                    <a:lnTo>
                      <a:pt x="184" y="94"/>
                    </a:lnTo>
                    <a:lnTo>
                      <a:pt x="181" y="87"/>
                    </a:lnTo>
                    <a:lnTo>
                      <a:pt x="181" y="79"/>
                    </a:lnTo>
                    <a:lnTo>
                      <a:pt x="182" y="76"/>
                    </a:lnTo>
                    <a:lnTo>
                      <a:pt x="189" y="67"/>
                    </a:lnTo>
                    <a:lnTo>
                      <a:pt x="194" y="60"/>
                    </a:lnTo>
                    <a:lnTo>
                      <a:pt x="196" y="5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08" name="Freeform 1040">
                <a:extLst>
                  <a:ext uri="{FF2B5EF4-FFF2-40B4-BE49-F238E27FC236}">
                    <a16:creationId xmlns:a16="http://schemas.microsoft.com/office/drawing/2014/main" id="{FE862CC4-8ED8-58B5-CE9F-8E712A146B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9" y="2066"/>
                <a:ext cx="91" cy="100"/>
              </a:xfrm>
              <a:custGeom>
                <a:avLst/>
                <a:gdLst>
                  <a:gd name="T0" fmla="*/ 235 w 366"/>
                  <a:gd name="T1" fmla="*/ 14 h 400"/>
                  <a:gd name="T2" fmla="*/ 182 w 366"/>
                  <a:gd name="T3" fmla="*/ 12 h 400"/>
                  <a:gd name="T4" fmla="*/ 90 w 366"/>
                  <a:gd name="T5" fmla="*/ 36 h 400"/>
                  <a:gd name="T6" fmla="*/ 62 w 366"/>
                  <a:gd name="T7" fmla="*/ 88 h 400"/>
                  <a:gd name="T8" fmla="*/ 52 w 366"/>
                  <a:gd name="T9" fmla="*/ 114 h 400"/>
                  <a:gd name="T10" fmla="*/ 33 w 366"/>
                  <a:gd name="T11" fmla="*/ 102 h 400"/>
                  <a:gd name="T12" fmla="*/ 4 w 366"/>
                  <a:gd name="T13" fmla="*/ 152 h 400"/>
                  <a:gd name="T14" fmla="*/ 3 w 366"/>
                  <a:gd name="T15" fmla="*/ 199 h 400"/>
                  <a:gd name="T16" fmla="*/ 0 w 366"/>
                  <a:gd name="T17" fmla="*/ 219 h 400"/>
                  <a:gd name="T18" fmla="*/ 13 w 366"/>
                  <a:gd name="T19" fmla="*/ 265 h 400"/>
                  <a:gd name="T20" fmla="*/ 42 w 366"/>
                  <a:gd name="T21" fmla="*/ 282 h 400"/>
                  <a:gd name="T22" fmla="*/ 62 w 366"/>
                  <a:gd name="T23" fmla="*/ 276 h 400"/>
                  <a:gd name="T24" fmla="*/ 69 w 366"/>
                  <a:gd name="T25" fmla="*/ 293 h 400"/>
                  <a:gd name="T26" fmla="*/ 54 w 366"/>
                  <a:gd name="T27" fmla="*/ 296 h 400"/>
                  <a:gd name="T28" fmla="*/ 35 w 366"/>
                  <a:gd name="T29" fmla="*/ 318 h 400"/>
                  <a:gd name="T30" fmla="*/ 30 w 366"/>
                  <a:gd name="T31" fmla="*/ 326 h 400"/>
                  <a:gd name="T32" fmla="*/ 31 w 366"/>
                  <a:gd name="T33" fmla="*/ 336 h 400"/>
                  <a:gd name="T34" fmla="*/ 27 w 366"/>
                  <a:gd name="T35" fmla="*/ 340 h 400"/>
                  <a:gd name="T36" fmla="*/ 51 w 366"/>
                  <a:gd name="T37" fmla="*/ 364 h 400"/>
                  <a:gd name="T38" fmla="*/ 95 w 366"/>
                  <a:gd name="T39" fmla="*/ 374 h 400"/>
                  <a:gd name="T40" fmla="*/ 100 w 366"/>
                  <a:gd name="T41" fmla="*/ 393 h 400"/>
                  <a:gd name="T42" fmla="*/ 109 w 366"/>
                  <a:gd name="T43" fmla="*/ 395 h 400"/>
                  <a:gd name="T44" fmla="*/ 130 w 366"/>
                  <a:gd name="T45" fmla="*/ 363 h 400"/>
                  <a:gd name="T46" fmla="*/ 131 w 366"/>
                  <a:gd name="T47" fmla="*/ 363 h 400"/>
                  <a:gd name="T48" fmla="*/ 137 w 366"/>
                  <a:gd name="T49" fmla="*/ 364 h 400"/>
                  <a:gd name="T50" fmla="*/ 172 w 366"/>
                  <a:gd name="T51" fmla="*/ 400 h 400"/>
                  <a:gd name="T52" fmla="*/ 186 w 366"/>
                  <a:gd name="T53" fmla="*/ 399 h 400"/>
                  <a:gd name="T54" fmla="*/ 220 w 366"/>
                  <a:gd name="T55" fmla="*/ 382 h 400"/>
                  <a:gd name="T56" fmla="*/ 224 w 366"/>
                  <a:gd name="T57" fmla="*/ 395 h 400"/>
                  <a:gd name="T58" fmla="*/ 251 w 366"/>
                  <a:gd name="T59" fmla="*/ 374 h 400"/>
                  <a:gd name="T60" fmla="*/ 263 w 366"/>
                  <a:gd name="T61" fmla="*/ 367 h 400"/>
                  <a:gd name="T62" fmla="*/ 274 w 366"/>
                  <a:gd name="T63" fmla="*/ 342 h 400"/>
                  <a:gd name="T64" fmla="*/ 284 w 366"/>
                  <a:gd name="T65" fmla="*/ 273 h 400"/>
                  <a:gd name="T66" fmla="*/ 313 w 366"/>
                  <a:gd name="T67" fmla="*/ 223 h 400"/>
                  <a:gd name="T68" fmla="*/ 342 w 366"/>
                  <a:gd name="T69" fmla="*/ 196 h 400"/>
                  <a:gd name="T70" fmla="*/ 366 w 366"/>
                  <a:gd name="T71" fmla="*/ 185 h 400"/>
                  <a:gd name="T72" fmla="*/ 355 w 366"/>
                  <a:gd name="T73" fmla="*/ 172 h 400"/>
                  <a:gd name="T74" fmla="*/ 341 w 366"/>
                  <a:gd name="T75" fmla="*/ 169 h 400"/>
                  <a:gd name="T76" fmla="*/ 284 w 366"/>
                  <a:gd name="T77" fmla="*/ 167 h 400"/>
                  <a:gd name="T78" fmla="*/ 281 w 366"/>
                  <a:gd name="T79" fmla="*/ 150 h 400"/>
                  <a:gd name="T80" fmla="*/ 296 w 366"/>
                  <a:gd name="T81" fmla="*/ 129 h 400"/>
                  <a:gd name="T82" fmla="*/ 313 w 366"/>
                  <a:gd name="T83" fmla="*/ 105 h 400"/>
                  <a:gd name="T84" fmla="*/ 333 w 366"/>
                  <a:gd name="T85" fmla="*/ 99 h 400"/>
                  <a:gd name="T86" fmla="*/ 352 w 366"/>
                  <a:gd name="T87" fmla="*/ 69 h 400"/>
                  <a:gd name="T88" fmla="*/ 352 w 366"/>
                  <a:gd name="T89" fmla="*/ 35 h 400"/>
                  <a:gd name="T90" fmla="*/ 333 w 366"/>
                  <a:gd name="T91" fmla="*/ 26 h 400"/>
                  <a:gd name="T92" fmla="*/ 318 w 366"/>
                  <a:gd name="T93" fmla="*/ 29 h 400"/>
                  <a:gd name="T94" fmla="*/ 309 w 366"/>
                  <a:gd name="T95" fmla="*/ 19 h 400"/>
                  <a:gd name="T96" fmla="*/ 291 w 366"/>
                  <a:gd name="T97" fmla="*/ 8 h 400"/>
                  <a:gd name="T98" fmla="*/ 289 w 366"/>
                  <a:gd name="T99" fmla="*/ 18 h 400"/>
                  <a:gd name="T100" fmla="*/ 270 w 366"/>
                  <a:gd name="T101" fmla="*/ 22 h 400"/>
                  <a:gd name="T102" fmla="*/ 270 w 366"/>
                  <a:gd name="T103" fmla="*/ 7 h 4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66" h="400">
                    <a:moveTo>
                      <a:pt x="252" y="1"/>
                    </a:moveTo>
                    <a:lnTo>
                      <a:pt x="252" y="2"/>
                    </a:lnTo>
                    <a:lnTo>
                      <a:pt x="238" y="11"/>
                    </a:lnTo>
                    <a:lnTo>
                      <a:pt x="235" y="14"/>
                    </a:lnTo>
                    <a:lnTo>
                      <a:pt x="213" y="21"/>
                    </a:lnTo>
                    <a:lnTo>
                      <a:pt x="197" y="14"/>
                    </a:lnTo>
                    <a:lnTo>
                      <a:pt x="193" y="14"/>
                    </a:lnTo>
                    <a:lnTo>
                      <a:pt x="182" y="12"/>
                    </a:lnTo>
                    <a:lnTo>
                      <a:pt x="172" y="18"/>
                    </a:lnTo>
                    <a:lnTo>
                      <a:pt x="167" y="23"/>
                    </a:lnTo>
                    <a:lnTo>
                      <a:pt x="107" y="26"/>
                    </a:lnTo>
                    <a:lnTo>
                      <a:pt x="90" y="36"/>
                    </a:lnTo>
                    <a:lnTo>
                      <a:pt x="55" y="76"/>
                    </a:lnTo>
                    <a:lnTo>
                      <a:pt x="60" y="85"/>
                    </a:lnTo>
                    <a:lnTo>
                      <a:pt x="62" y="86"/>
                    </a:lnTo>
                    <a:lnTo>
                      <a:pt x="62" y="88"/>
                    </a:lnTo>
                    <a:lnTo>
                      <a:pt x="63" y="90"/>
                    </a:lnTo>
                    <a:lnTo>
                      <a:pt x="63" y="95"/>
                    </a:lnTo>
                    <a:lnTo>
                      <a:pt x="55" y="111"/>
                    </a:lnTo>
                    <a:lnTo>
                      <a:pt x="52" y="114"/>
                    </a:lnTo>
                    <a:lnTo>
                      <a:pt x="49" y="115"/>
                    </a:lnTo>
                    <a:lnTo>
                      <a:pt x="45" y="115"/>
                    </a:lnTo>
                    <a:lnTo>
                      <a:pt x="33" y="103"/>
                    </a:lnTo>
                    <a:lnTo>
                      <a:pt x="33" y="102"/>
                    </a:lnTo>
                    <a:lnTo>
                      <a:pt x="30" y="105"/>
                    </a:lnTo>
                    <a:lnTo>
                      <a:pt x="7" y="142"/>
                    </a:lnTo>
                    <a:lnTo>
                      <a:pt x="7" y="143"/>
                    </a:lnTo>
                    <a:lnTo>
                      <a:pt x="4" y="152"/>
                    </a:lnTo>
                    <a:lnTo>
                      <a:pt x="6" y="156"/>
                    </a:lnTo>
                    <a:lnTo>
                      <a:pt x="6" y="170"/>
                    </a:lnTo>
                    <a:lnTo>
                      <a:pt x="2" y="182"/>
                    </a:lnTo>
                    <a:lnTo>
                      <a:pt x="3" y="199"/>
                    </a:lnTo>
                    <a:lnTo>
                      <a:pt x="3" y="201"/>
                    </a:lnTo>
                    <a:lnTo>
                      <a:pt x="2" y="201"/>
                    </a:lnTo>
                    <a:lnTo>
                      <a:pt x="3" y="218"/>
                    </a:lnTo>
                    <a:lnTo>
                      <a:pt x="0" y="219"/>
                    </a:lnTo>
                    <a:lnTo>
                      <a:pt x="7" y="259"/>
                    </a:lnTo>
                    <a:lnTo>
                      <a:pt x="6" y="262"/>
                    </a:lnTo>
                    <a:lnTo>
                      <a:pt x="6" y="263"/>
                    </a:lnTo>
                    <a:lnTo>
                      <a:pt x="13" y="265"/>
                    </a:lnTo>
                    <a:lnTo>
                      <a:pt x="23" y="270"/>
                    </a:lnTo>
                    <a:lnTo>
                      <a:pt x="34" y="279"/>
                    </a:lnTo>
                    <a:lnTo>
                      <a:pt x="35" y="279"/>
                    </a:lnTo>
                    <a:lnTo>
                      <a:pt x="42" y="282"/>
                    </a:lnTo>
                    <a:lnTo>
                      <a:pt x="45" y="282"/>
                    </a:lnTo>
                    <a:lnTo>
                      <a:pt x="47" y="280"/>
                    </a:lnTo>
                    <a:lnTo>
                      <a:pt x="54" y="279"/>
                    </a:lnTo>
                    <a:lnTo>
                      <a:pt x="62" y="276"/>
                    </a:lnTo>
                    <a:lnTo>
                      <a:pt x="63" y="278"/>
                    </a:lnTo>
                    <a:lnTo>
                      <a:pt x="67" y="286"/>
                    </a:lnTo>
                    <a:lnTo>
                      <a:pt x="69" y="287"/>
                    </a:lnTo>
                    <a:lnTo>
                      <a:pt x="69" y="293"/>
                    </a:lnTo>
                    <a:lnTo>
                      <a:pt x="70" y="297"/>
                    </a:lnTo>
                    <a:lnTo>
                      <a:pt x="67" y="299"/>
                    </a:lnTo>
                    <a:lnTo>
                      <a:pt x="62" y="299"/>
                    </a:lnTo>
                    <a:lnTo>
                      <a:pt x="54" y="296"/>
                    </a:lnTo>
                    <a:lnTo>
                      <a:pt x="52" y="297"/>
                    </a:lnTo>
                    <a:lnTo>
                      <a:pt x="51" y="303"/>
                    </a:lnTo>
                    <a:lnTo>
                      <a:pt x="47" y="308"/>
                    </a:lnTo>
                    <a:lnTo>
                      <a:pt x="35" y="318"/>
                    </a:lnTo>
                    <a:lnTo>
                      <a:pt x="28" y="318"/>
                    </a:lnTo>
                    <a:lnTo>
                      <a:pt x="27" y="319"/>
                    </a:lnTo>
                    <a:lnTo>
                      <a:pt x="27" y="322"/>
                    </a:lnTo>
                    <a:lnTo>
                      <a:pt x="30" y="326"/>
                    </a:lnTo>
                    <a:lnTo>
                      <a:pt x="33" y="326"/>
                    </a:lnTo>
                    <a:lnTo>
                      <a:pt x="33" y="332"/>
                    </a:lnTo>
                    <a:lnTo>
                      <a:pt x="32" y="335"/>
                    </a:lnTo>
                    <a:lnTo>
                      <a:pt x="31" y="336"/>
                    </a:lnTo>
                    <a:lnTo>
                      <a:pt x="28" y="338"/>
                    </a:lnTo>
                    <a:lnTo>
                      <a:pt x="24" y="339"/>
                    </a:lnTo>
                    <a:lnTo>
                      <a:pt x="24" y="340"/>
                    </a:lnTo>
                    <a:lnTo>
                      <a:pt x="27" y="340"/>
                    </a:lnTo>
                    <a:lnTo>
                      <a:pt x="35" y="342"/>
                    </a:lnTo>
                    <a:lnTo>
                      <a:pt x="38" y="346"/>
                    </a:lnTo>
                    <a:lnTo>
                      <a:pt x="42" y="356"/>
                    </a:lnTo>
                    <a:lnTo>
                      <a:pt x="51" y="364"/>
                    </a:lnTo>
                    <a:lnTo>
                      <a:pt x="66" y="371"/>
                    </a:lnTo>
                    <a:lnTo>
                      <a:pt x="80" y="373"/>
                    </a:lnTo>
                    <a:lnTo>
                      <a:pt x="91" y="371"/>
                    </a:lnTo>
                    <a:lnTo>
                      <a:pt x="95" y="374"/>
                    </a:lnTo>
                    <a:lnTo>
                      <a:pt x="100" y="382"/>
                    </a:lnTo>
                    <a:lnTo>
                      <a:pt x="100" y="386"/>
                    </a:lnTo>
                    <a:lnTo>
                      <a:pt x="101" y="390"/>
                    </a:lnTo>
                    <a:lnTo>
                      <a:pt x="100" y="393"/>
                    </a:lnTo>
                    <a:lnTo>
                      <a:pt x="102" y="398"/>
                    </a:lnTo>
                    <a:lnTo>
                      <a:pt x="104" y="398"/>
                    </a:lnTo>
                    <a:lnTo>
                      <a:pt x="108" y="396"/>
                    </a:lnTo>
                    <a:lnTo>
                      <a:pt x="109" y="395"/>
                    </a:lnTo>
                    <a:lnTo>
                      <a:pt x="111" y="395"/>
                    </a:lnTo>
                    <a:lnTo>
                      <a:pt x="118" y="379"/>
                    </a:lnTo>
                    <a:lnTo>
                      <a:pt x="127" y="366"/>
                    </a:lnTo>
                    <a:lnTo>
                      <a:pt x="130" y="363"/>
                    </a:lnTo>
                    <a:lnTo>
                      <a:pt x="130" y="360"/>
                    </a:lnTo>
                    <a:lnTo>
                      <a:pt x="131" y="360"/>
                    </a:lnTo>
                    <a:lnTo>
                      <a:pt x="133" y="361"/>
                    </a:lnTo>
                    <a:lnTo>
                      <a:pt x="131" y="363"/>
                    </a:lnTo>
                    <a:lnTo>
                      <a:pt x="133" y="364"/>
                    </a:lnTo>
                    <a:lnTo>
                      <a:pt x="136" y="364"/>
                    </a:lnTo>
                    <a:lnTo>
                      <a:pt x="137" y="363"/>
                    </a:lnTo>
                    <a:lnTo>
                      <a:pt x="137" y="364"/>
                    </a:lnTo>
                    <a:lnTo>
                      <a:pt x="140" y="366"/>
                    </a:lnTo>
                    <a:lnTo>
                      <a:pt x="141" y="367"/>
                    </a:lnTo>
                    <a:lnTo>
                      <a:pt x="161" y="393"/>
                    </a:lnTo>
                    <a:lnTo>
                      <a:pt x="172" y="400"/>
                    </a:lnTo>
                    <a:lnTo>
                      <a:pt x="172" y="399"/>
                    </a:lnTo>
                    <a:lnTo>
                      <a:pt x="176" y="396"/>
                    </a:lnTo>
                    <a:lnTo>
                      <a:pt x="182" y="399"/>
                    </a:lnTo>
                    <a:lnTo>
                      <a:pt x="186" y="399"/>
                    </a:lnTo>
                    <a:lnTo>
                      <a:pt x="193" y="396"/>
                    </a:lnTo>
                    <a:lnTo>
                      <a:pt x="197" y="392"/>
                    </a:lnTo>
                    <a:lnTo>
                      <a:pt x="215" y="382"/>
                    </a:lnTo>
                    <a:lnTo>
                      <a:pt x="220" y="382"/>
                    </a:lnTo>
                    <a:lnTo>
                      <a:pt x="222" y="386"/>
                    </a:lnTo>
                    <a:lnTo>
                      <a:pt x="222" y="389"/>
                    </a:lnTo>
                    <a:lnTo>
                      <a:pt x="224" y="393"/>
                    </a:lnTo>
                    <a:lnTo>
                      <a:pt x="224" y="395"/>
                    </a:lnTo>
                    <a:lnTo>
                      <a:pt x="225" y="393"/>
                    </a:lnTo>
                    <a:lnTo>
                      <a:pt x="234" y="388"/>
                    </a:lnTo>
                    <a:lnTo>
                      <a:pt x="248" y="374"/>
                    </a:lnTo>
                    <a:lnTo>
                      <a:pt x="251" y="374"/>
                    </a:lnTo>
                    <a:lnTo>
                      <a:pt x="259" y="371"/>
                    </a:lnTo>
                    <a:lnTo>
                      <a:pt x="260" y="370"/>
                    </a:lnTo>
                    <a:lnTo>
                      <a:pt x="263" y="368"/>
                    </a:lnTo>
                    <a:lnTo>
                      <a:pt x="263" y="367"/>
                    </a:lnTo>
                    <a:lnTo>
                      <a:pt x="267" y="361"/>
                    </a:lnTo>
                    <a:lnTo>
                      <a:pt x="267" y="359"/>
                    </a:lnTo>
                    <a:lnTo>
                      <a:pt x="274" y="343"/>
                    </a:lnTo>
                    <a:lnTo>
                      <a:pt x="274" y="342"/>
                    </a:lnTo>
                    <a:lnTo>
                      <a:pt x="278" y="338"/>
                    </a:lnTo>
                    <a:lnTo>
                      <a:pt x="284" y="306"/>
                    </a:lnTo>
                    <a:lnTo>
                      <a:pt x="282" y="287"/>
                    </a:lnTo>
                    <a:lnTo>
                      <a:pt x="284" y="273"/>
                    </a:lnTo>
                    <a:lnTo>
                      <a:pt x="294" y="270"/>
                    </a:lnTo>
                    <a:lnTo>
                      <a:pt x="306" y="226"/>
                    </a:lnTo>
                    <a:lnTo>
                      <a:pt x="312" y="225"/>
                    </a:lnTo>
                    <a:lnTo>
                      <a:pt x="313" y="223"/>
                    </a:lnTo>
                    <a:lnTo>
                      <a:pt x="311" y="213"/>
                    </a:lnTo>
                    <a:lnTo>
                      <a:pt x="311" y="212"/>
                    </a:lnTo>
                    <a:lnTo>
                      <a:pt x="338" y="196"/>
                    </a:lnTo>
                    <a:lnTo>
                      <a:pt x="342" y="196"/>
                    </a:lnTo>
                    <a:lnTo>
                      <a:pt x="352" y="199"/>
                    </a:lnTo>
                    <a:lnTo>
                      <a:pt x="362" y="199"/>
                    </a:lnTo>
                    <a:lnTo>
                      <a:pt x="366" y="192"/>
                    </a:lnTo>
                    <a:lnTo>
                      <a:pt x="366" y="185"/>
                    </a:lnTo>
                    <a:lnTo>
                      <a:pt x="362" y="178"/>
                    </a:lnTo>
                    <a:lnTo>
                      <a:pt x="361" y="177"/>
                    </a:lnTo>
                    <a:lnTo>
                      <a:pt x="359" y="173"/>
                    </a:lnTo>
                    <a:lnTo>
                      <a:pt x="355" y="172"/>
                    </a:lnTo>
                    <a:lnTo>
                      <a:pt x="348" y="172"/>
                    </a:lnTo>
                    <a:lnTo>
                      <a:pt x="345" y="170"/>
                    </a:lnTo>
                    <a:lnTo>
                      <a:pt x="342" y="170"/>
                    </a:lnTo>
                    <a:lnTo>
                      <a:pt x="341" y="169"/>
                    </a:lnTo>
                    <a:lnTo>
                      <a:pt x="334" y="169"/>
                    </a:lnTo>
                    <a:lnTo>
                      <a:pt x="305" y="177"/>
                    </a:lnTo>
                    <a:lnTo>
                      <a:pt x="295" y="173"/>
                    </a:lnTo>
                    <a:lnTo>
                      <a:pt x="284" y="167"/>
                    </a:lnTo>
                    <a:lnTo>
                      <a:pt x="280" y="169"/>
                    </a:lnTo>
                    <a:lnTo>
                      <a:pt x="280" y="160"/>
                    </a:lnTo>
                    <a:lnTo>
                      <a:pt x="281" y="152"/>
                    </a:lnTo>
                    <a:lnTo>
                      <a:pt x="281" y="150"/>
                    </a:lnTo>
                    <a:lnTo>
                      <a:pt x="282" y="149"/>
                    </a:lnTo>
                    <a:lnTo>
                      <a:pt x="285" y="149"/>
                    </a:lnTo>
                    <a:lnTo>
                      <a:pt x="298" y="142"/>
                    </a:lnTo>
                    <a:lnTo>
                      <a:pt x="296" y="129"/>
                    </a:lnTo>
                    <a:lnTo>
                      <a:pt x="298" y="121"/>
                    </a:lnTo>
                    <a:lnTo>
                      <a:pt x="308" y="114"/>
                    </a:lnTo>
                    <a:lnTo>
                      <a:pt x="312" y="107"/>
                    </a:lnTo>
                    <a:lnTo>
                      <a:pt x="313" y="105"/>
                    </a:lnTo>
                    <a:lnTo>
                      <a:pt x="313" y="103"/>
                    </a:lnTo>
                    <a:lnTo>
                      <a:pt x="315" y="100"/>
                    </a:lnTo>
                    <a:lnTo>
                      <a:pt x="328" y="99"/>
                    </a:lnTo>
                    <a:lnTo>
                      <a:pt x="333" y="99"/>
                    </a:lnTo>
                    <a:lnTo>
                      <a:pt x="333" y="95"/>
                    </a:lnTo>
                    <a:lnTo>
                      <a:pt x="340" y="82"/>
                    </a:lnTo>
                    <a:lnTo>
                      <a:pt x="347" y="74"/>
                    </a:lnTo>
                    <a:lnTo>
                      <a:pt x="352" y="69"/>
                    </a:lnTo>
                    <a:lnTo>
                      <a:pt x="358" y="68"/>
                    </a:lnTo>
                    <a:lnTo>
                      <a:pt x="359" y="68"/>
                    </a:lnTo>
                    <a:lnTo>
                      <a:pt x="355" y="36"/>
                    </a:lnTo>
                    <a:lnTo>
                      <a:pt x="352" y="35"/>
                    </a:lnTo>
                    <a:lnTo>
                      <a:pt x="351" y="32"/>
                    </a:lnTo>
                    <a:lnTo>
                      <a:pt x="345" y="28"/>
                    </a:lnTo>
                    <a:lnTo>
                      <a:pt x="335" y="26"/>
                    </a:lnTo>
                    <a:lnTo>
                      <a:pt x="333" y="26"/>
                    </a:lnTo>
                    <a:lnTo>
                      <a:pt x="331" y="28"/>
                    </a:lnTo>
                    <a:lnTo>
                      <a:pt x="328" y="28"/>
                    </a:lnTo>
                    <a:lnTo>
                      <a:pt x="324" y="29"/>
                    </a:lnTo>
                    <a:lnTo>
                      <a:pt x="318" y="29"/>
                    </a:lnTo>
                    <a:lnTo>
                      <a:pt x="318" y="26"/>
                    </a:lnTo>
                    <a:lnTo>
                      <a:pt x="319" y="25"/>
                    </a:lnTo>
                    <a:lnTo>
                      <a:pt x="311" y="21"/>
                    </a:lnTo>
                    <a:lnTo>
                      <a:pt x="309" y="19"/>
                    </a:lnTo>
                    <a:lnTo>
                      <a:pt x="308" y="8"/>
                    </a:lnTo>
                    <a:lnTo>
                      <a:pt x="298" y="5"/>
                    </a:lnTo>
                    <a:lnTo>
                      <a:pt x="296" y="5"/>
                    </a:lnTo>
                    <a:lnTo>
                      <a:pt x="291" y="8"/>
                    </a:lnTo>
                    <a:lnTo>
                      <a:pt x="289" y="9"/>
                    </a:lnTo>
                    <a:lnTo>
                      <a:pt x="289" y="12"/>
                    </a:lnTo>
                    <a:lnTo>
                      <a:pt x="291" y="14"/>
                    </a:lnTo>
                    <a:lnTo>
                      <a:pt x="289" y="18"/>
                    </a:lnTo>
                    <a:lnTo>
                      <a:pt x="282" y="21"/>
                    </a:lnTo>
                    <a:lnTo>
                      <a:pt x="280" y="21"/>
                    </a:lnTo>
                    <a:lnTo>
                      <a:pt x="273" y="22"/>
                    </a:lnTo>
                    <a:lnTo>
                      <a:pt x="270" y="22"/>
                    </a:lnTo>
                    <a:lnTo>
                      <a:pt x="270" y="21"/>
                    </a:lnTo>
                    <a:lnTo>
                      <a:pt x="268" y="14"/>
                    </a:lnTo>
                    <a:lnTo>
                      <a:pt x="268" y="12"/>
                    </a:lnTo>
                    <a:lnTo>
                      <a:pt x="270" y="7"/>
                    </a:lnTo>
                    <a:lnTo>
                      <a:pt x="270" y="0"/>
                    </a:lnTo>
                    <a:lnTo>
                      <a:pt x="252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09" name="Freeform 1041">
                <a:extLst>
                  <a:ext uri="{FF2B5EF4-FFF2-40B4-BE49-F238E27FC236}">
                    <a16:creationId xmlns:a16="http://schemas.microsoft.com/office/drawing/2014/main" id="{F3E6AE03-DD2B-144E-400E-ED0E10EB0A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1" y="2121"/>
                <a:ext cx="98" cy="131"/>
              </a:xfrm>
              <a:custGeom>
                <a:avLst/>
                <a:gdLst>
                  <a:gd name="T0" fmla="*/ 127 w 392"/>
                  <a:gd name="T1" fmla="*/ 52 h 527"/>
                  <a:gd name="T2" fmla="*/ 107 w 392"/>
                  <a:gd name="T3" fmla="*/ 124 h 527"/>
                  <a:gd name="T4" fmla="*/ 96 w 392"/>
                  <a:gd name="T5" fmla="*/ 150 h 527"/>
                  <a:gd name="T6" fmla="*/ 67 w 392"/>
                  <a:gd name="T7" fmla="*/ 170 h 527"/>
                  <a:gd name="T8" fmla="*/ 55 w 392"/>
                  <a:gd name="T9" fmla="*/ 168 h 527"/>
                  <a:gd name="T10" fmla="*/ 19 w 392"/>
                  <a:gd name="T11" fmla="*/ 181 h 527"/>
                  <a:gd name="T12" fmla="*/ 5 w 392"/>
                  <a:gd name="T13" fmla="*/ 185 h 527"/>
                  <a:gd name="T14" fmla="*/ 7 w 392"/>
                  <a:gd name="T15" fmla="*/ 228 h 527"/>
                  <a:gd name="T16" fmla="*/ 11 w 392"/>
                  <a:gd name="T17" fmla="*/ 227 h 527"/>
                  <a:gd name="T18" fmla="*/ 25 w 392"/>
                  <a:gd name="T19" fmla="*/ 213 h 527"/>
                  <a:gd name="T20" fmla="*/ 79 w 392"/>
                  <a:gd name="T21" fmla="*/ 234 h 527"/>
                  <a:gd name="T22" fmla="*/ 75 w 392"/>
                  <a:gd name="T23" fmla="*/ 254 h 527"/>
                  <a:gd name="T24" fmla="*/ 90 w 392"/>
                  <a:gd name="T25" fmla="*/ 293 h 527"/>
                  <a:gd name="T26" fmla="*/ 122 w 392"/>
                  <a:gd name="T27" fmla="*/ 329 h 527"/>
                  <a:gd name="T28" fmla="*/ 129 w 392"/>
                  <a:gd name="T29" fmla="*/ 375 h 527"/>
                  <a:gd name="T30" fmla="*/ 138 w 392"/>
                  <a:gd name="T31" fmla="*/ 407 h 527"/>
                  <a:gd name="T32" fmla="*/ 175 w 392"/>
                  <a:gd name="T33" fmla="*/ 424 h 527"/>
                  <a:gd name="T34" fmla="*/ 180 w 392"/>
                  <a:gd name="T35" fmla="*/ 455 h 527"/>
                  <a:gd name="T36" fmla="*/ 184 w 392"/>
                  <a:gd name="T37" fmla="*/ 459 h 527"/>
                  <a:gd name="T38" fmla="*/ 184 w 392"/>
                  <a:gd name="T39" fmla="*/ 481 h 527"/>
                  <a:gd name="T40" fmla="*/ 215 w 392"/>
                  <a:gd name="T41" fmla="*/ 512 h 527"/>
                  <a:gd name="T42" fmla="*/ 245 w 392"/>
                  <a:gd name="T43" fmla="*/ 512 h 527"/>
                  <a:gd name="T44" fmla="*/ 261 w 392"/>
                  <a:gd name="T45" fmla="*/ 517 h 527"/>
                  <a:gd name="T46" fmla="*/ 287 w 392"/>
                  <a:gd name="T47" fmla="*/ 522 h 527"/>
                  <a:gd name="T48" fmla="*/ 304 w 392"/>
                  <a:gd name="T49" fmla="*/ 491 h 527"/>
                  <a:gd name="T50" fmla="*/ 324 w 392"/>
                  <a:gd name="T51" fmla="*/ 429 h 527"/>
                  <a:gd name="T52" fmla="*/ 381 w 392"/>
                  <a:gd name="T53" fmla="*/ 414 h 527"/>
                  <a:gd name="T54" fmla="*/ 378 w 392"/>
                  <a:gd name="T55" fmla="*/ 364 h 527"/>
                  <a:gd name="T56" fmla="*/ 392 w 392"/>
                  <a:gd name="T57" fmla="*/ 340 h 527"/>
                  <a:gd name="T58" fmla="*/ 374 w 392"/>
                  <a:gd name="T59" fmla="*/ 321 h 527"/>
                  <a:gd name="T60" fmla="*/ 357 w 392"/>
                  <a:gd name="T61" fmla="*/ 312 h 527"/>
                  <a:gd name="T62" fmla="*/ 311 w 392"/>
                  <a:gd name="T63" fmla="*/ 322 h 527"/>
                  <a:gd name="T64" fmla="*/ 295 w 392"/>
                  <a:gd name="T65" fmla="*/ 316 h 527"/>
                  <a:gd name="T66" fmla="*/ 300 w 392"/>
                  <a:gd name="T67" fmla="*/ 304 h 527"/>
                  <a:gd name="T68" fmla="*/ 305 w 392"/>
                  <a:gd name="T69" fmla="*/ 297 h 527"/>
                  <a:gd name="T70" fmla="*/ 305 w 392"/>
                  <a:gd name="T71" fmla="*/ 249 h 527"/>
                  <a:gd name="T72" fmla="*/ 275 w 392"/>
                  <a:gd name="T73" fmla="*/ 233 h 527"/>
                  <a:gd name="T74" fmla="*/ 276 w 392"/>
                  <a:gd name="T75" fmla="*/ 208 h 527"/>
                  <a:gd name="T76" fmla="*/ 282 w 392"/>
                  <a:gd name="T77" fmla="*/ 196 h 527"/>
                  <a:gd name="T78" fmla="*/ 265 w 392"/>
                  <a:gd name="T79" fmla="*/ 174 h 527"/>
                  <a:gd name="T80" fmla="*/ 278 w 392"/>
                  <a:gd name="T81" fmla="*/ 129 h 527"/>
                  <a:gd name="T82" fmla="*/ 293 w 392"/>
                  <a:gd name="T83" fmla="*/ 108 h 527"/>
                  <a:gd name="T84" fmla="*/ 285 w 392"/>
                  <a:gd name="T85" fmla="*/ 88 h 527"/>
                  <a:gd name="T86" fmla="*/ 276 w 392"/>
                  <a:gd name="T87" fmla="*/ 82 h 527"/>
                  <a:gd name="T88" fmla="*/ 294 w 392"/>
                  <a:gd name="T89" fmla="*/ 64 h 527"/>
                  <a:gd name="T90" fmla="*/ 283 w 392"/>
                  <a:gd name="T91" fmla="*/ 48 h 527"/>
                  <a:gd name="T92" fmla="*/ 291 w 392"/>
                  <a:gd name="T93" fmla="*/ 30 h 527"/>
                  <a:gd name="T94" fmla="*/ 278 w 392"/>
                  <a:gd name="T95" fmla="*/ 23 h 527"/>
                  <a:gd name="T96" fmla="*/ 272 w 392"/>
                  <a:gd name="T97" fmla="*/ 16 h 527"/>
                  <a:gd name="T98" fmla="*/ 234 w 392"/>
                  <a:gd name="T99" fmla="*/ 0 h 527"/>
                  <a:gd name="T100" fmla="*/ 208 w 392"/>
                  <a:gd name="T101" fmla="*/ 8 h 527"/>
                  <a:gd name="T102" fmla="*/ 194 w 392"/>
                  <a:gd name="T103" fmla="*/ 30 h 527"/>
                  <a:gd name="T104" fmla="*/ 178 w 392"/>
                  <a:gd name="T105" fmla="*/ 22 h 5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92" h="527">
                    <a:moveTo>
                      <a:pt x="156" y="8"/>
                    </a:moveTo>
                    <a:lnTo>
                      <a:pt x="146" y="5"/>
                    </a:lnTo>
                    <a:lnTo>
                      <a:pt x="145" y="7"/>
                    </a:lnTo>
                    <a:lnTo>
                      <a:pt x="139" y="8"/>
                    </a:lnTo>
                    <a:lnTo>
                      <a:pt x="127" y="52"/>
                    </a:lnTo>
                    <a:lnTo>
                      <a:pt x="117" y="55"/>
                    </a:lnTo>
                    <a:lnTo>
                      <a:pt x="115" y="69"/>
                    </a:lnTo>
                    <a:lnTo>
                      <a:pt x="117" y="88"/>
                    </a:lnTo>
                    <a:lnTo>
                      <a:pt x="111" y="120"/>
                    </a:lnTo>
                    <a:lnTo>
                      <a:pt x="107" y="124"/>
                    </a:lnTo>
                    <a:lnTo>
                      <a:pt x="107" y="125"/>
                    </a:lnTo>
                    <a:lnTo>
                      <a:pt x="100" y="141"/>
                    </a:lnTo>
                    <a:lnTo>
                      <a:pt x="100" y="143"/>
                    </a:lnTo>
                    <a:lnTo>
                      <a:pt x="96" y="149"/>
                    </a:lnTo>
                    <a:lnTo>
                      <a:pt x="96" y="150"/>
                    </a:lnTo>
                    <a:lnTo>
                      <a:pt x="93" y="152"/>
                    </a:lnTo>
                    <a:lnTo>
                      <a:pt x="92" y="153"/>
                    </a:lnTo>
                    <a:lnTo>
                      <a:pt x="84" y="156"/>
                    </a:lnTo>
                    <a:lnTo>
                      <a:pt x="81" y="156"/>
                    </a:lnTo>
                    <a:lnTo>
                      <a:pt x="67" y="170"/>
                    </a:lnTo>
                    <a:lnTo>
                      <a:pt x="58" y="175"/>
                    </a:lnTo>
                    <a:lnTo>
                      <a:pt x="57" y="177"/>
                    </a:lnTo>
                    <a:lnTo>
                      <a:pt x="57" y="175"/>
                    </a:lnTo>
                    <a:lnTo>
                      <a:pt x="55" y="171"/>
                    </a:lnTo>
                    <a:lnTo>
                      <a:pt x="55" y="168"/>
                    </a:lnTo>
                    <a:lnTo>
                      <a:pt x="53" y="164"/>
                    </a:lnTo>
                    <a:lnTo>
                      <a:pt x="48" y="164"/>
                    </a:lnTo>
                    <a:lnTo>
                      <a:pt x="30" y="174"/>
                    </a:lnTo>
                    <a:lnTo>
                      <a:pt x="26" y="178"/>
                    </a:lnTo>
                    <a:lnTo>
                      <a:pt x="19" y="181"/>
                    </a:lnTo>
                    <a:lnTo>
                      <a:pt x="15" y="181"/>
                    </a:lnTo>
                    <a:lnTo>
                      <a:pt x="9" y="178"/>
                    </a:lnTo>
                    <a:lnTo>
                      <a:pt x="5" y="181"/>
                    </a:lnTo>
                    <a:lnTo>
                      <a:pt x="5" y="182"/>
                    </a:lnTo>
                    <a:lnTo>
                      <a:pt x="5" y="185"/>
                    </a:lnTo>
                    <a:lnTo>
                      <a:pt x="4" y="195"/>
                    </a:lnTo>
                    <a:lnTo>
                      <a:pt x="0" y="199"/>
                    </a:lnTo>
                    <a:lnTo>
                      <a:pt x="4" y="222"/>
                    </a:lnTo>
                    <a:lnTo>
                      <a:pt x="5" y="223"/>
                    </a:lnTo>
                    <a:lnTo>
                      <a:pt x="7" y="228"/>
                    </a:lnTo>
                    <a:lnTo>
                      <a:pt x="7" y="230"/>
                    </a:lnTo>
                    <a:lnTo>
                      <a:pt x="8" y="230"/>
                    </a:lnTo>
                    <a:lnTo>
                      <a:pt x="9" y="228"/>
                    </a:lnTo>
                    <a:lnTo>
                      <a:pt x="9" y="227"/>
                    </a:lnTo>
                    <a:lnTo>
                      <a:pt x="11" y="227"/>
                    </a:lnTo>
                    <a:lnTo>
                      <a:pt x="12" y="228"/>
                    </a:lnTo>
                    <a:lnTo>
                      <a:pt x="18" y="215"/>
                    </a:lnTo>
                    <a:lnTo>
                      <a:pt x="21" y="212"/>
                    </a:lnTo>
                    <a:lnTo>
                      <a:pt x="23" y="212"/>
                    </a:lnTo>
                    <a:lnTo>
                      <a:pt x="25" y="213"/>
                    </a:lnTo>
                    <a:lnTo>
                      <a:pt x="33" y="209"/>
                    </a:lnTo>
                    <a:lnTo>
                      <a:pt x="34" y="209"/>
                    </a:lnTo>
                    <a:lnTo>
                      <a:pt x="39" y="210"/>
                    </a:lnTo>
                    <a:lnTo>
                      <a:pt x="78" y="234"/>
                    </a:lnTo>
                    <a:lnTo>
                      <a:pt x="79" y="234"/>
                    </a:lnTo>
                    <a:lnTo>
                      <a:pt x="79" y="238"/>
                    </a:lnTo>
                    <a:lnTo>
                      <a:pt x="78" y="244"/>
                    </a:lnTo>
                    <a:lnTo>
                      <a:pt x="78" y="245"/>
                    </a:lnTo>
                    <a:lnTo>
                      <a:pt x="76" y="248"/>
                    </a:lnTo>
                    <a:lnTo>
                      <a:pt x="75" y="254"/>
                    </a:lnTo>
                    <a:lnTo>
                      <a:pt x="75" y="255"/>
                    </a:lnTo>
                    <a:lnTo>
                      <a:pt x="85" y="279"/>
                    </a:lnTo>
                    <a:lnTo>
                      <a:pt x="86" y="282"/>
                    </a:lnTo>
                    <a:lnTo>
                      <a:pt x="90" y="284"/>
                    </a:lnTo>
                    <a:lnTo>
                      <a:pt x="90" y="293"/>
                    </a:lnTo>
                    <a:lnTo>
                      <a:pt x="100" y="295"/>
                    </a:lnTo>
                    <a:lnTo>
                      <a:pt x="122" y="308"/>
                    </a:lnTo>
                    <a:lnTo>
                      <a:pt x="124" y="309"/>
                    </a:lnTo>
                    <a:lnTo>
                      <a:pt x="122" y="311"/>
                    </a:lnTo>
                    <a:lnTo>
                      <a:pt x="122" y="329"/>
                    </a:lnTo>
                    <a:lnTo>
                      <a:pt x="125" y="343"/>
                    </a:lnTo>
                    <a:lnTo>
                      <a:pt x="128" y="350"/>
                    </a:lnTo>
                    <a:lnTo>
                      <a:pt x="131" y="371"/>
                    </a:lnTo>
                    <a:lnTo>
                      <a:pt x="129" y="372"/>
                    </a:lnTo>
                    <a:lnTo>
                      <a:pt x="129" y="375"/>
                    </a:lnTo>
                    <a:lnTo>
                      <a:pt x="131" y="376"/>
                    </a:lnTo>
                    <a:lnTo>
                      <a:pt x="131" y="378"/>
                    </a:lnTo>
                    <a:lnTo>
                      <a:pt x="135" y="382"/>
                    </a:lnTo>
                    <a:lnTo>
                      <a:pt x="138" y="388"/>
                    </a:lnTo>
                    <a:lnTo>
                      <a:pt x="138" y="407"/>
                    </a:lnTo>
                    <a:lnTo>
                      <a:pt x="152" y="421"/>
                    </a:lnTo>
                    <a:lnTo>
                      <a:pt x="156" y="423"/>
                    </a:lnTo>
                    <a:lnTo>
                      <a:pt x="161" y="423"/>
                    </a:lnTo>
                    <a:lnTo>
                      <a:pt x="163" y="421"/>
                    </a:lnTo>
                    <a:lnTo>
                      <a:pt x="175" y="424"/>
                    </a:lnTo>
                    <a:lnTo>
                      <a:pt x="177" y="427"/>
                    </a:lnTo>
                    <a:lnTo>
                      <a:pt x="177" y="428"/>
                    </a:lnTo>
                    <a:lnTo>
                      <a:pt x="178" y="439"/>
                    </a:lnTo>
                    <a:lnTo>
                      <a:pt x="178" y="453"/>
                    </a:lnTo>
                    <a:lnTo>
                      <a:pt x="180" y="455"/>
                    </a:lnTo>
                    <a:lnTo>
                      <a:pt x="178" y="457"/>
                    </a:lnTo>
                    <a:lnTo>
                      <a:pt x="178" y="463"/>
                    </a:lnTo>
                    <a:lnTo>
                      <a:pt x="180" y="463"/>
                    </a:lnTo>
                    <a:lnTo>
                      <a:pt x="180" y="459"/>
                    </a:lnTo>
                    <a:lnTo>
                      <a:pt x="184" y="459"/>
                    </a:lnTo>
                    <a:lnTo>
                      <a:pt x="184" y="463"/>
                    </a:lnTo>
                    <a:lnTo>
                      <a:pt x="182" y="466"/>
                    </a:lnTo>
                    <a:lnTo>
                      <a:pt x="182" y="476"/>
                    </a:lnTo>
                    <a:lnTo>
                      <a:pt x="184" y="479"/>
                    </a:lnTo>
                    <a:lnTo>
                      <a:pt x="184" y="481"/>
                    </a:lnTo>
                    <a:lnTo>
                      <a:pt x="204" y="498"/>
                    </a:lnTo>
                    <a:lnTo>
                      <a:pt x="209" y="506"/>
                    </a:lnTo>
                    <a:lnTo>
                      <a:pt x="211" y="508"/>
                    </a:lnTo>
                    <a:lnTo>
                      <a:pt x="215" y="510"/>
                    </a:lnTo>
                    <a:lnTo>
                      <a:pt x="215" y="512"/>
                    </a:lnTo>
                    <a:lnTo>
                      <a:pt x="216" y="512"/>
                    </a:lnTo>
                    <a:lnTo>
                      <a:pt x="223" y="508"/>
                    </a:lnTo>
                    <a:lnTo>
                      <a:pt x="228" y="505"/>
                    </a:lnTo>
                    <a:lnTo>
                      <a:pt x="233" y="505"/>
                    </a:lnTo>
                    <a:lnTo>
                      <a:pt x="245" y="512"/>
                    </a:lnTo>
                    <a:lnTo>
                      <a:pt x="249" y="516"/>
                    </a:lnTo>
                    <a:lnTo>
                      <a:pt x="254" y="519"/>
                    </a:lnTo>
                    <a:lnTo>
                      <a:pt x="257" y="519"/>
                    </a:lnTo>
                    <a:lnTo>
                      <a:pt x="259" y="517"/>
                    </a:lnTo>
                    <a:lnTo>
                      <a:pt x="261" y="517"/>
                    </a:lnTo>
                    <a:lnTo>
                      <a:pt x="261" y="519"/>
                    </a:lnTo>
                    <a:lnTo>
                      <a:pt x="271" y="526"/>
                    </a:lnTo>
                    <a:lnTo>
                      <a:pt x="276" y="527"/>
                    </a:lnTo>
                    <a:lnTo>
                      <a:pt x="278" y="527"/>
                    </a:lnTo>
                    <a:lnTo>
                      <a:pt x="287" y="522"/>
                    </a:lnTo>
                    <a:lnTo>
                      <a:pt x="293" y="517"/>
                    </a:lnTo>
                    <a:lnTo>
                      <a:pt x="295" y="513"/>
                    </a:lnTo>
                    <a:lnTo>
                      <a:pt x="297" y="512"/>
                    </a:lnTo>
                    <a:lnTo>
                      <a:pt x="304" y="494"/>
                    </a:lnTo>
                    <a:lnTo>
                      <a:pt x="304" y="491"/>
                    </a:lnTo>
                    <a:lnTo>
                      <a:pt x="305" y="490"/>
                    </a:lnTo>
                    <a:lnTo>
                      <a:pt x="307" y="487"/>
                    </a:lnTo>
                    <a:lnTo>
                      <a:pt x="321" y="443"/>
                    </a:lnTo>
                    <a:lnTo>
                      <a:pt x="321" y="438"/>
                    </a:lnTo>
                    <a:lnTo>
                      <a:pt x="324" y="429"/>
                    </a:lnTo>
                    <a:lnTo>
                      <a:pt x="331" y="424"/>
                    </a:lnTo>
                    <a:lnTo>
                      <a:pt x="336" y="424"/>
                    </a:lnTo>
                    <a:lnTo>
                      <a:pt x="353" y="416"/>
                    </a:lnTo>
                    <a:lnTo>
                      <a:pt x="355" y="414"/>
                    </a:lnTo>
                    <a:lnTo>
                      <a:pt x="381" y="414"/>
                    </a:lnTo>
                    <a:lnTo>
                      <a:pt x="381" y="413"/>
                    </a:lnTo>
                    <a:lnTo>
                      <a:pt x="384" y="397"/>
                    </a:lnTo>
                    <a:lnTo>
                      <a:pt x="389" y="388"/>
                    </a:lnTo>
                    <a:lnTo>
                      <a:pt x="381" y="372"/>
                    </a:lnTo>
                    <a:lnTo>
                      <a:pt x="378" y="364"/>
                    </a:lnTo>
                    <a:lnTo>
                      <a:pt x="378" y="361"/>
                    </a:lnTo>
                    <a:lnTo>
                      <a:pt x="381" y="356"/>
                    </a:lnTo>
                    <a:lnTo>
                      <a:pt x="384" y="353"/>
                    </a:lnTo>
                    <a:lnTo>
                      <a:pt x="388" y="350"/>
                    </a:lnTo>
                    <a:lnTo>
                      <a:pt x="392" y="340"/>
                    </a:lnTo>
                    <a:lnTo>
                      <a:pt x="392" y="339"/>
                    </a:lnTo>
                    <a:lnTo>
                      <a:pt x="384" y="330"/>
                    </a:lnTo>
                    <a:lnTo>
                      <a:pt x="384" y="329"/>
                    </a:lnTo>
                    <a:lnTo>
                      <a:pt x="379" y="325"/>
                    </a:lnTo>
                    <a:lnTo>
                      <a:pt x="374" y="321"/>
                    </a:lnTo>
                    <a:lnTo>
                      <a:pt x="372" y="322"/>
                    </a:lnTo>
                    <a:lnTo>
                      <a:pt x="369" y="323"/>
                    </a:lnTo>
                    <a:lnTo>
                      <a:pt x="364" y="315"/>
                    </a:lnTo>
                    <a:lnTo>
                      <a:pt x="358" y="312"/>
                    </a:lnTo>
                    <a:lnTo>
                      <a:pt x="357" y="312"/>
                    </a:lnTo>
                    <a:lnTo>
                      <a:pt x="350" y="311"/>
                    </a:lnTo>
                    <a:lnTo>
                      <a:pt x="333" y="314"/>
                    </a:lnTo>
                    <a:lnTo>
                      <a:pt x="322" y="314"/>
                    </a:lnTo>
                    <a:lnTo>
                      <a:pt x="312" y="321"/>
                    </a:lnTo>
                    <a:lnTo>
                      <a:pt x="311" y="322"/>
                    </a:lnTo>
                    <a:lnTo>
                      <a:pt x="308" y="323"/>
                    </a:lnTo>
                    <a:lnTo>
                      <a:pt x="302" y="323"/>
                    </a:lnTo>
                    <a:lnTo>
                      <a:pt x="300" y="322"/>
                    </a:lnTo>
                    <a:lnTo>
                      <a:pt x="297" y="319"/>
                    </a:lnTo>
                    <a:lnTo>
                      <a:pt x="295" y="316"/>
                    </a:lnTo>
                    <a:lnTo>
                      <a:pt x="295" y="311"/>
                    </a:lnTo>
                    <a:lnTo>
                      <a:pt x="294" y="308"/>
                    </a:lnTo>
                    <a:lnTo>
                      <a:pt x="295" y="307"/>
                    </a:lnTo>
                    <a:lnTo>
                      <a:pt x="298" y="305"/>
                    </a:lnTo>
                    <a:lnTo>
                      <a:pt x="300" y="304"/>
                    </a:lnTo>
                    <a:lnTo>
                      <a:pt x="302" y="302"/>
                    </a:lnTo>
                    <a:lnTo>
                      <a:pt x="305" y="302"/>
                    </a:lnTo>
                    <a:lnTo>
                      <a:pt x="307" y="301"/>
                    </a:lnTo>
                    <a:lnTo>
                      <a:pt x="307" y="298"/>
                    </a:lnTo>
                    <a:lnTo>
                      <a:pt x="305" y="297"/>
                    </a:lnTo>
                    <a:lnTo>
                      <a:pt x="300" y="286"/>
                    </a:lnTo>
                    <a:lnTo>
                      <a:pt x="300" y="282"/>
                    </a:lnTo>
                    <a:lnTo>
                      <a:pt x="307" y="270"/>
                    </a:lnTo>
                    <a:lnTo>
                      <a:pt x="305" y="262"/>
                    </a:lnTo>
                    <a:lnTo>
                      <a:pt x="305" y="249"/>
                    </a:lnTo>
                    <a:lnTo>
                      <a:pt x="304" y="247"/>
                    </a:lnTo>
                    <a:lnTo>
                      <a:pt x="302" y="245"/>
                    </a:lnTo>
                    <a:lnTo>
                      <a:pt x="290" y="241"/>
                    </a:lnTo>
                    <a:lnTo>
                      <a:pt x="276" y="233"/>
                    </a:lnTo>
                    <a:lnTo>
                      <a:pt x="275" y="233"/>
                    </a:lnTo>
                    <a:lnTo>
                      <a:pt x="275" y="231"/>
                    </a:lnTo>
                    <a:lnTo>
                      <a:pt x="272" y="222"/>
                    </a:lnTo>
                    <a:lnTo>
                      <a:pt x="273" y="217"/>
                    </a:lnTo>
                    <a:lnTo>
                      <a:pt x="273" y="213"/>
                    </a:lnTo>
                    <a:lnTo>
                      <a:pt x="276" y="208"/>
                    </a:lnTo>
                    <a:lnTo>
                      <a:pt x="276" y="205"/>
                    </a:lnTo>
                    <a:lnTo>
                      <a:pt x="279" y="202"/>
                    </a:lnTo>
                    <a:lnTo>
                      <a:pt x="280" y="198"/>
                    </a:lnTo>
                    <a:lnTo>
                      <a:pt x="282" y="198"/>
                    </a:lnTo>
                    <a:lnTo>
                      <a:pt x="282" y="196"/>
                    </a:lnTo>
                    <a:lnTo>
                      <a:pt x="280" y="195"/>
                    </a:lnTo>
                    <a:lnTo>
                      <a:pt x="278" y="191"/>
                    </a:lnTo>
                    <a:lnTo>
                      <a:pt x="276" y="191"/>
                    </a:lnTo>
                    <a:lnTo>
                      <a:pt x="275" y="189"/>
                    </a:lnTo>
                    <a:lnTo>
                      <a:pt x="265" y="174"/>
                    </a:lnTo>
                    <a:lnTo>
                      <a:pt x="265" y="170"/>
                    </a:lnTo>
                    <a:lnTo>
                      <a:pt x="266" y="171"/>
                    </a:lnTo>
                    <a:lnTo>
                      <a:pt x="285" y="141"/>
                    </a:lnTo>
                    <a:lnTo>
                      <a:pt x="285" y="139"/>
                    </a:lnTo>
                    <a:lnTo>
                      <a:pt x="278" y="129"/>
                    </a:lnTo>
                    <a:lnTo>
                      <a:pt x="278" y="125"/>
                    </a:lnTo>
                    <a:lnTo>
                      <a:pt x="282" y="125"/>
                    </a:lnTo>
                    <a:lnTo>
                      <a:pt x="290" y="114"/>
                    </a:lnTo>
                    <a:lnTo>
                      <a:pt x="291" y="110"/>
                    </a:lnTo>
                    <a:lnTo>
                      <a:pt x="293" y="108"/>
                    </a:lnTo>
                    <a:lnTo>
                      <a:pt x="293" y="104"/>
                    </a:lnTo>
                    <a:lnTo>
                      <a:pt x="291" y="93"/>
                    </a:lnTo>
                    <a:lnTo>
                      <a:pt x="290" y="90"/>
                    </a:lnTo>
                    <a:lnTo>
                      <a:pt x="287" y="88"/>
                    </a:lnTo>
                    <a:lnTo>
                      <a:pt x="285" y="88"/>
                    </a:lnTo>
                    <a:lnTo>
                      <a:pt x="283" y="86"/>
                    </a:lnTo>
                    <a:lnTo>
                      <a:pt x="282" y="86"/>
                    </a:lnTo>
                    <a:lnTo>
                      <a:pt x="278" y="83"/>
                    </a:lnTo>
                    <a:lnTo>
                      <a:pt x="276" y="83"/>
                    </a:lnTo>
                    <a:lnTo>
                      <a:pt x="276" y="82"/>
                    </a:lnTo>
                    <a:lnTo>
                      <a:pt x="278" y="78"/>
                    </a:lnTo>
                    <a:lnTo>
                      <a:pt x="278" y="76"/>
                    </a:lnTo>
                    <a:lnTo>
                      <a:pt x="279" y="74"/>
                    </a:lnTo>
                    <a:lnTo>
                      <a:pt x="291" y="68"/>
                    </a:lnTo>
                    <a:lnTo>
                      <a:pt x="294" y="64"/>
                    </a:lnTo>
                    <a:lnTo>
                      <a:pt x="295" y="61"/>
                    </a:lnTo>
                    <a:lnTo>
                      <a:pt x="295" y="60"/>
                    </a:lnTo>
                    <a:lnTo>
                      <a:pt x="293" y="55"/>
                    </a:lnTo>
                    <a:lnTo>
                      <a:pt x="287" y="52"/>
                    </a:lnTo>
                    <a:lnTo>
                      <a:pt x="283" y="48"/>
                    </a:lnTo>
                    <a:lnTo>
                      <a:pt x="283" y="47"/>
                    </a:lnTo>
                    <a:lnTo>
                      <a:pt x="285" y="37"/>
                    </a:lnTo>
                    <a:lnTo>
                      <a:pt x="291" y="31"/>
                    </a:lnTo>
                    <a:lnTo>
                      <a:pt x="293" y="31"/>
                    </a:lnTo>
                    <a:lnTo>
                      <a:pt x="291" y="30"/>
                    </a:lnTo>
                    <a:lnTo>
                      <a:pt x="291" y="29"/>
                    </a:lnTo>
                    <a:lnTo>
                      <a:pt x="290" y="23"/>
                    </a:lnTo>
                    <a:lnTo>
                      <a:pt x="283" y="22"/>
                    </a:lnTo>
                    <a:lnTo>
                      <a:pt x="279" y="23"/>
                    </a:lnTo>
                    <a:lnTo>
                      <a:pt x="278" y="23"/>
                    </a:lnTo>
                    <a:lnTo>
                      <a:pt x="275" y="22"/>
                    </a:lnTo>
                    <a:lnTo>
                      <a:pt x="273" y="19"/>
                    </a:lnTo>
                    <a:lnTo>
                      <a:pt x="273" y="18"/>
                    </a:lnTo>
                    <a:lnTo>
                      <a:pt x="272" y="18"/>
                    </a:lnTo>
                    <a:lnTo>
                      <a:pt x="272" y="16"/>
                    </a:lnTo>
                    <a:lnTo>
                      <a:pt x="271" y="16"/>
                    </a:lnTo>
                    <a:lnTo>
                      <a:pt x="272" y="15"/>
                    </a:lnTo>
                    <a:lnTo>
                      <a:pt x="237" y="1"/>
                    </a:lnTo>
                    <a:lnTo>
                      <a:pt x="235" y="1"/>
                    </a:lnTo>
                    <a:lnTo>
                      <a:pt x="234" y="0"/>
                    </a:lnTo>
                    <a:lnTo>
                      <a:pt x="234" y="1"/>
                    </a:lnTo>
                    <a:lnTo>
                      <a:pt x="228" y="9"/>
                    </a:lnTo>
                    <a:lnTo>
                      <a:pt x="218" y="15"/>
                    </a:lnTo>
                    <a:lnTo>
                      <a:pt x="209" y="12"/>
                    </a:lnTo>
                    <a:lnTo>
                      <a:pt x="208" y="8"/>
                    </a:lnTo>
                    <a:lnTo>
                      <a:pt x="205" y="9"/>
                    </a:lnTo>
                    <a:lnTo>
                      <a:pt x="204" y="9"/>
                    </a:lnTo>
                    <a:lnTo>
                      <a:pt x="202" y="11"/>
                    </a:lnTo>
                    <a:lnTo>
                      <a:pt x="195" y="19"/>
                    </a:lnTo>
                    <a:lnTo>
                      <a:pt x="194" y="30"/>
                    </a:lnTo>
                    <a:lnTo>
                      <a:pt x="195" y="31"/>
                    </a:lnTo>
                    <a:lnTo>
                      <a:pt x="194" y="31"/>
                    </a:lnTo>
                    <a:lnTo>
                      <a:pt x="181" y="27"/>
                    </a:lnTo>
                    <a:lnTo>
                      <a:pt x="180" y="26"/>
                    </a:lnTo>
                    <a:lnTo>
                      <a:pt x="178" y="22"/>
                    </a:lnTo>
                    <a:lnTo>
                      <a:pt x="159" y="9"/>
                    </a:lnTo>
                    <a:lnTo>
                      <a:pt x="156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10" name="Freeform 1042">
                <a:extLst>
                  <a:ext uri="{FF2B5EF4-FFF2-40B4-BE49-F238E27FC236}">
                    <a16:creationId xmlns:a16="http://schemas.microsoft.com/office/drawing/2014/main" id="{5FFAAF86-C6F4-46ED-6BDB-3BF0D825E0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1" y="2113"/>
                <a:ext cx="185" cy="146"/>
              </a:xfrm>
              <a:custGeom>
                <a:avLst/>
                <a:gdLst>
                  <a:gd name="T0" fmla="*/ 633 w 742"/>
                  <a:gd name="T1" fmla="*/ 286 h 584"/>
                  <a:gd name="T2" fmla="*/ 592 w 742"/>
                  <a:gd name="T3" fmla="*/ 240 h 584"/>
                  <a:gd name="T4" fmla="*/ 567 w 742"/>
                  <a:gd name="T5" fmla="*/ 259 h 584"/>
                  <a:gd name="T6" fmla="*/ 563 w 742"/>
                  <a:gd name="T7" fmla="*/ 213 h 584"/>
                  <a:gd name="T8" fmla="*/ 524 w 742"/>
                  <a:gd name="T9" fmla="*/ 174 h 584"/>
                  <a:gd name="T10" fmla="*/ 495 w 742"/>
                  <a:gd name="T11" fmla="*/ 211 h 584"/>
                  <a:gd name="T12" fmla="*/ 457 w 742"/>
                  <a:gd name="T13" fmla="*/ 184 h 584"/>
                  <a:gd name="T14" fmla="*/ 422 w 742"/>
                  <a:gd name="T15" fmla="*/ 149 h 584"/>
                  <a:gd name="T16" fmla="*/ 438 w 742"/>
                  <a:gd name="T17" fmla="*/ 121 h 584"/>
                  <a:gd name="T18" fmla="*/ 458 w 742"/>
                  <a:gd name="T19" fmla="*/ 99 h 584"/>
                  <a:gd name="T20" fmla="*/ 414 w 742"/>
                  <a:gd name="T21" fmla="*/ 83 h 584"/>
                  <a:gd name="T22" fmla="*/ 372 w 742"/>
                  <a:gd name="T23" fmla="*/ 9 h 584"/>
                  <a:gd name="T24" fmla="*/ 292 w 742"/>
                  <a:gd name="T25" fmla="*/ 0 h 584"/>
                  <a:gd name="T26" fmla="*/ 199 w 742"/>
                  <a:gd name="T27" fmla="*/ 11 h 584"/>
                  <a:gd name="T28" fmla="*/ 157 w 742"/>
                  <a:gd name="T29" fmla="*/ 32 h 584"/>
                  <a:gd name="T30" fmla="*/ 146 w 742"/>
                  <a:gd name="T31" fmla="*/ 58 h 584"/>
                  <a:gd name="T32" fmla="*/ 88 w 742"/>
                  <a:gd name="T33" fmla="*/ 86 h 584"/>
                  <a:gd name="T34" fmla="*/ 107 w 742"/>
                  <a:gd name="T35" fmla="*/ 138 h 584"/>
                  <a:gd name="T36" fmla="*/ 143 w 742"/>
                  <a:gd name="T37" fmla="*/ 156 h 584"/>
                  <a:gd name="T38" fmla="*/ 139 w 742"/>
                  <a:gd name="T39" fmla="*/ 208 h 584"/>
                  <a:gd name="T40" fmla="*/ 171 w 742"/>
                  <a:gd name="T41" fmla="*/ 215 h 584"/>
                  <a:gd name="T42" fmla="*/ 162 w 742"/>
                  <a:gd name="T43" fmla="*/ 240 h 584"/>
                  <a:gd name="T44" fmla="*/ 137 w 742"/>
                  <a:gd name="T45" fmla="*/ 264 h 584"/>
                  <a:gd name="T46" fmla="*/ 129 w 742"/>
                  <a:gd name="T47" fmla="*/ 273 h 584"/>
                  <a:gd name="T48" fmla="*/ 72 w 742"/>
                  <a:gd name="T49" fmla="*/ 273 h 584"/>
                  <a:gd name="T50" fmla="*/ 38 w 742"/>
                  <a:gd name="T51" fmla="*/ 324 h 584"/>
                  <a:gd name="T52" fmla="*/ 97 w 742"/>
                  <a:gd name="T53" fmla="*/ 366 h 584"/>
                  <a:gd name="T54" fmla="*/ 112 w 742"/>
                  <a:gd name="T55" fmla="*/ 371 h 584"/>
                  <a:gd name="T56" fmla="*/ 83 w 742"/>
                  <a:gd name="T57" fmla="*/ 392 h 584"/>
                  <a:gd name="T58" fmla="*/ 44 w 742"/>
                  <a:gd name="T59" fmla="*/ 400 h 584"/>
                  <a:gd name="T60" fmla="*/ 16 w 742"/>
                  <a:gd name="T61" fmla="*/ 448 h 584"/>
                  <a:gd name="T62" fmla="*/ 56 w 742"/>
                  <a:gd name="T63" fmla="*/ 534 h 584"/>
                  <a:gd name="T64" fmla="*/ 81 w 742"/>
                  <a:gd name="T65" fmla="*/ 553 h 584"/>
                  <a:gd name="T66" fmla="*/ 111 w 742"/>
                  <a:gd name="T67" fmla="*/ 537 h 584"/>
                  <a:gd name="T68" fmla="*/ 116 w 742"/>
                  <a:gd name="T69" fmla="*/ 565 h 584"/>
                  <a:gd name="T70" fmla="*/ 157 w 742"/>
                  <a:gd name="T71" fmla="*/ 571 h 584"/>
                  <a:gd name="T72" fmla="*/ 200 w 742"/>
                  <a:gd name="T73" fmla="*/ 561 h 584"/>
                  <a:gd name="T74" fmla="*/ 206 w 742"/>
                  <a:gd name="T75" fmla="*/ 517 h 584"/>
                  <a:gd name="T76" fmla="*/ 214 w 742"/>
                  <a:gd name="T77" fmla="*/ 463 h 584"/>
                  <a:gd name="T78" fmla="*/ 273 w 742"/>
                  <a:gd name="T79" fmla="*/ 500 h 584"/>
                  <a:gd name="T80" fmla="*/ 305 w 742"/>
                  <a:gd name="T81" fmla="*/ 483 h 584"/>
                  <a:gd name="T82" fmla="*/ 347 w 742"/>
                  <a:gd name="T83" fmla="*/ 543 h 584"/>
                  <a:gd name="T84" fmla="*/ 321 w 742"/>
                  <a:gd name="T85" fmla="*/ 574 h 584"/>
                  <a:gd name="T86" fmla="*/ 395 w 742"/>
                  <a:gd name="T87" fmla="*/ 574 h 584"/>
                  <a:gd name="T88" fmla="*/ 419 w 742"/>
                  <a:gd name="T89" fmla="*/ 558 h 584"/>
                  <a:gd name="T90" fmla="*/ 428 w 742"/>
                  <a:gd name="T91" fmla="*/ 536 h 584"/>
                  <a:gd name="T92" fmla="*/ 482 w 742"/>
                  <a:gd name="T93" fmla="*/ 554 h 584"/>
                  <a:gd name="T94" fmla="*/ 510 w 742"/>
                  <a:gd name="T95" fmla="*/ 533 h 584"/>
                  <a:gd name="T96" fmla="*/ 542 w 742"/>
                  <a:gd name="T97" fmla="*/ 481 h 584"/>
                  <a:gd name="T98" fmla="*/ 560 w 742"/>
                  <a:gd name="T99" fmla="*/ 486 h 584"/>
                  <a:gd name="T100" fmla="*/ 585 w 742"/>
                  <a:gd name="T101" fmla="*/ 510 h 584"/>
                  <a:gd name="T102" fmla="*/ 606 w 742"/>
                  <a:gd name="T103" fmla="*/ 517 h 584"/>
                  <a:gd name="T104" fmla="*/ 611 w 742"/>
                  <a:gd name="T105" fmla="*/ 526 h 584"/>
                  <a:gd name="T106" fmla="*/ 619 w 742"/>
                  <a:gd name="T107" fmla="*/ 547 h 584"/>
                  <a:gd name="T108" fmla="*/ 651 w 742"/>
                  <a:gd name="T109" fmla="*/ 534 h 584"/>
                  <a:gd name="T110" fmla="*/ 658 w 742"/>
                  <a:gd name="T111" fmla="*/ 546 h 584"/>
                  <a:gd name="T112" fmla="*/ 710 w 742"/>
                  <a:gd name="T113" fmla="*/ 558 h 584"/>
                  <a:gd name="T114" fmla="*/ 740 w 742"/>
                  <a:gd name="T115" fmla="*/ 512 h 584"/>
                  <a:gd name="T116" fmla="*/ 736 w 742"/>
                  <a:gd name="T117" fmla="*/ 494 h 584"/>
                  <a:gd name="T118" fmla="*/ 719 w 742"/>
                  <a:gd name="T119" fmla="*/ 454 h 584"/>
                  <a:gd name="T120" fmla="*/ 687 w 742"/>
                  <a:gd name="T121" fmla="*/ 403 h 5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742" h="584">
                    <a:moveTo>
                      <a:pt x="680" y="342"/>
                    </a:moveTo>
                    <a:lnTo>
                      <a:pt x="682" y="340"/>
                    </a:lnTo>
                    <a:lnTo>
                      <a:pt x="680" y="339"/>
                    </a:lnTo>
                    <a:lnTo>
                      <a:pt x="658" y="326"/>
                    </a:lnTo>
                    <a:lnTo>
                      <a:pt x="648" y="324"/>
                    </a:lnTo>
                    <a:lnTo>
                      <a:pt x="648" y="315"/>
                    </a:lnTo>
                    <a:lnTo>
                      <a:pt x="644" y="313"/>
                    </a:lnTo>
                    <a:lnTo>
                      <a:pt x="643" y="310"/>
                    </a:lnTo>
                    <a:lnTo>
                      <a:pt x="633" y="286"/>
                    </a:lnTo>
                    <a:lnTo>
                      <a:pt x="633" y="285"/>
                    </a:lnTo>
                    <a:lnTo>
                      <a:pt x="634" y="279"/>
                    </a:lnTo>
                    <a:lnTo>
                      <a:pt x="636" y="276"/>
                    </a:lnTo>
                    <a:lnTo>
                      <a:pt x="636" y="275"/>
                    </a:lnTo>
                    <a:lnTo>
                      <a:pt x="637" y="269"/>
                    </a:lnTo>
                    <a:lnTo>
                      <a:pt x="637" y="265"/>
                    </a:lnTo>
                    <a:lnTo>
                      <a:pt x="636" y="265"/>
                    </a:lnTo>
                    <a:lnTo>
                      <a:pt x="597" y="241"/>
                    </a:lnTo>
                    <a:lnTo>
                      <a:pt x="592" y="240"/>
                    </a:lnTo>
                    <a:lnTo>
                      <a:pt x="591" y="240"/>
                    </a:lnTo>
                    <a:lnTo>
                      <a:pt x="583" y="244"/>
                    </a:lnTo>
                    <a:lnTo>
                      <a:pt x="581" y="243"/>
                    </a:lnTo>
                    <a:lnTo>
                      <a:pt x="579" y="243"/>
                    </a:lnTo>
                    <a:lnTo>
                      <a:pt x="576" y="246"/>
                    </a:lnTo>
                    <a:lnTo>
                      <a:pt x="570" y="259"/>
                    </a:lnTo>
                    <a:lnTo>
                      <a:pt x="569" y="258"/>
                    </a:lnTo>
                    <a:lnTo>
                      <a:pt x="567" y="258"/>
                    </a:lnTo>
                    <a:lnTo>
                      <a:pt x="567" y="259"/>
                    </a:lnTo>
                    <a:lnTo>
                      <a:pt x="566" y="261"/>
                    </a:lnTo>
                    <a:lnTo>
                      <a:pt x="565" y="261"/>
                    </a:lnTo>
                    <a:lnTo>
                      <a:pt x="565" y="259"/>
                    </a:lnTo>
                    <a:lnTo>
                      <a:pt x="563" y="254"/>
                    </a:lnTo>
                    <a:lnTo>
                      <a:pt x="562" y="253"/>
                    </a:lnTo>
                    <a:lnTo>
                      <a:pt x="558" y="230"/>
                    </a:lnTo>
                    <a:lnTo>
                      <a:pt x="562" y="226"/>
                    </a:lnTo>
                    <a:lnTo>
                      <a:pt x="563" y="216"/>
                    </a:lnTo>
                    <a:lnTo>
                      <a:pt x="563" y="213"/>
                    </a:lnTo>
                    <a:lnTo>
                      <a:pt x="552" y="206"/>
                    </a:lnTo>
                    <a:lnTo>
                      <a:pt x="532" y="180"/>
                    </a:lnTo>
                    <a:lnTo>
                      <a:pt x="531" y="179"/>
                    </a:lnTo>
                    <a:lnTo>
                      <a:pt x="528" y="177"/>
                    </a:lnTo>
                    <a:lnTo>
                      <a:pt x="528" y="176"/>
                    </a:lnTo>
                    <a:lnTo>
                      <a:pt x="527" y="177"/>
                    </a:lnTo>
                    <a:lnTo>
                      <a:pt x="524" y="177"/>
                    </a:lnTo>
                    <a:lnTo>
                      <a:pt x="522" y="176"/>
                    </a:lnTo>
                    <a:lnTo>
                      <a:pt x="524" y="174"/>
                    </a:lnTo>
                    <a:lnTo>
                      <a:pt x="522" y="173"/>
                    </a:lnTo>
                    <a:lnTo>
                      <a:pt x="521" y="173"/>
                    </a:lnTo>
                    <a:lnTo>
                      <a:pt x="521" y="176"/>
                    </a:lnTo>
                    <a:lnTo>
                      <a:pt x="518" y="179"/>
                    </a:lnTo>
                    <a:lnTo>
                      <a:pt x="509" y="192"/>
                    </a:lnTo>
                    <a:lnTo>
                      <a:pt x="502" y="208"/>
                    </a:lnTo>
                    <a:lnTo>
                      <a:pt x="500" y="208"/>
                    </a:lnTo>
                    <a:lnTo>
                      <a:pt x="499" y="209"/>
                    </a:lnTo>
                    <a:lnTo>
                      <a:pt x="495" y="211"/>
                    </a:lnTo>
                    <a:lnTo>
                      <a:pt x="493" y="211"/>
                    </a:lnTo>
                    <a:lnTo>
                      <a:pt x="491" y="206"/>
                    </a:lnTo>
                    <a:lnTo>
                      <a:pt x="492" y="203"/>
                    </a:lnTo>
                    <a:lnTo>
                      <a:pt x="491" y="199"/>
                    </a:lnTo>
                    <a:lnTo>
                      <a:pt x="491" y="195"/>
                    </a:lnTo>
                    <a:lnTo>
                      <a:pt x="486" y="187"/>
                    </a:lnTo>
                    <a:lnTo>
                      <a:pt x="482" y="184"/>
                    </a:lnTo>
                    <a:lnTo>
                      <a:pt x="471" y="186"/>
                    </a:lnTo>
                    <a:lnTo>
                      <a:pt x="457" y="184"/>
                    </a:lnTo>
                    <a:lnTo>
                      <a:pt x="442" y="177"/>
                    </a:lnTo>
                    <a:lnTo>
                      <a:pt x="433" y="169"/>
                    </a:lnTo>
                    <a:lnTo>
                      <a:pt x="429" y="159"/>
                    </a:lnTo>
                    <a:lnTo>
                      <a:pt x="426" y="155"/>
                    </a:lnTo>
                    <a:lnTo>
                      <a:pt x="418" y="153"/>
                    </a:lnTo>
                    <a:lnTo>
                      <a:pt x="415" y="153"/>
                    </a:lnTo>
                    <a:lnTo>
                      <a:pt x="415" y="152"/>
                    </a:lnTo>
                    <a:lnTo>
                      <a:pt x="419" y="151"/>
                    </a:lnTo>
                    <a:lnTo>
                      <a:pt x="422" y="149"/>
                    </a:lnTo>
                    <a:lnTo>
                      <a:pt x="423" y="148"/>
                    </a:lnTo>
                    <a:lnTo>
                      <a:pt x="424" y="145"/>
                    </a:lnTo>
                    <a:lnTo>
                      <a:pt x="424" y="139"/>
                    </a:lnTo>
                    <a:lnTo>
                      <a:pt x="421" y="139"/>
                    </a:lnTo>
                    <a:lnTo>
                      <a:pt x="418" y="135"/>
                    </a:lnTo>
                    <a:lnTo>
                      <a:pt x="418" y="132"/>
                    </a:lnTo>
                    <a:lnTo>
                      <a:pt x="419" y="131"/>
                    </a:lnTo>
                    <a:lnTo>
                      <a:pt x="426" y="131"/>
                    </a:lnTo>
                    <a:lnTo>
                      <a:pt x="438" y="121"/>
                    </a:lnTo>
                    <a:lnTo>
                      <a:pt x="442" y="116"/>
                    </a:lnTo>
                    <a:lnTo>
                      <a:pt x="443" y="110"/>
                    </a:lnTo>
                    <a:lnTo>
                      <a:pt x="445" y="109"/>
                    </a:lnTo>
                    <a:lnTo>
                      <a:pt x="453" y="112"/>
                    </a:lnTo>
                    <a:lnTo>
                      <a:pt x="458" y="112"/>
                    </a:lnTo>
                    <a:lnTo>
                      <a:pt x="461" y="110"/>
                    </a:lnTo>
                    <a:lnTo>
                      <a:pt x="460" y="106"/>
                    </a:lnTo>
                    <a:lnTo>
                      <a:pt x="460" y="100"/>
                    </a:lnTo>
                    <a:lnTo>
                      <a:pt x="458" y="99"/>
                    </a:lnTo>
                    <a:lnTo>
                      <a:pt x="454" y="91"/>
                    </a:lnTo>
                    <a:lnTo>
                      <a:pt x="453" y="89"/>
                    </a:lnTo>
                    <a:lnTo>
                      <a:pt x="445" y="92"/>
                    </a:lnTo>
                    <a:lnTo>
                      <a:pt x="438" y="93"/>
                    </a:lnTo>
                    <a:lnTo>
                      <a:pt x="436" y="95"/>
                    </a:lnTo>
                    <a:lnTo>
                      <a:pt x="433" y="95"/>
                    </a:lnTo>
                    <a:lnTo>
                      <a:pt x="426" y="92"/>
                    </a:lnTo>
                    <a:lnTo>
                      <a:pt x="425" y="92"/>
                    </a:lnTo>
                    <a:lnTo>
                      <a:pt x="414" y="83"/>
                    </a:lnTo>
                    <a:lnTo>
                      <a:pt x="404" y="78"/>
                    </a:lnTo>
                    <a:lnTo>
                      <a:pt x="397" y="76"/>
                    </a:lnTo>
                    <a:lnTo>
                      <a:pt x="397" y="75"/>
                    </a:lnTo>
                    <a:lnTo>
                      <a:pt x="398" y="72"/>
                    </a:lnTo>
                    <a:lnTo>
                      <a:pt x="391" y="32"/>
                    </a:lnTo>
                    <a:lnTo>
                      <a:pt x="394" y="31"/>
                    </a:lnTo>
                    <a:lnTo>
                      <a:pt x="393" y="14"/>
                    </a:lnTo>
                    <a:lnTo>
                      <a:pt x="388" y="14"/>
                    </a:lnTo>
                    <a:lnTo>
                      <a:pt x="372" y="9"/>
                    </a:lnTo>
                    <a:lnTo>
                      <a:pt x="359" y="4"/>
                    </a:lnTo>
                    <a:lnTo>
                      <a:pt x="355" y="4"/>
                    </a:lnTo>
                    <a:lnTo>
                      <a:pt x="354" y="2"/>
                    </a:lnTo>
                    <a:lnTo>
                      <a:pt x="351" y="4"/>
                    </a:lnTo>
                    <a:lnTo>
                      <a:pt x="345" y="4"/>
                    </a:lnTo>
                    <a:lnTo>
                      <a:pt x="334" y="8"/>
                    </a:lnTo>
                    <a:lnTo>
                      <a:pt x="317" y="8"/>
                    </a:lnTo>
                    <a:lnTo>
                      <a:pt x="299" y="4"/>
                    </a:lnTo>
                    <a:lnTo>
                      <a:pt x="292" y="0"/>
                    </a:lnTo>
                    <a:lnTo>
                      <a:pt x="288" y="0"/>
                    </a:lnTo>
                    <a:lnTo>
                      <a:pt x="274" y="8"/>
                    </a:lnTo>
                    <a:lnTo>
                      <a:pt x="253" y="7"/>
                    </a:lnTo>
                    <a:lnTo>
                      <a:pt x="231" y="8"/>
                    </a:lnTo>
                    <a:lnTo>
                      <a:pt x="220" y="11"/>
                    </a:lnTo>
                    <a:lnTo>
                      <a:pt x="215" y="11"/>
                    </a:lnTo>
                    <a:lnTo>
                      <a:pt x="214" y="12"/>
                    </a:lnTo>
                    <a:lnTo>
                      <a:pt x="200" y="12"/>
                    </a:lnTo>
                    <a:lnTo>
                      <a:pt x="199" y="11"/>
                    </a:lnTo>
                    <a:lnTo>
                      <a:pt x="197" y="11"/>
                    </a:lnTo>
                    <a:lnTo>
                      <a:pt x="193" y="9"/>
                    </a:lnTo>
                    <a:lnTo>
                      <a:pt x="187" y="9"/>
                    </a:lnTo>
                    <a:lnTo>
                      <a:pt x="185" y="11"/>
                    </a:lnTo>
                    <a:lnTo>
                      <a:pt x="181" y="14"/>
                    </a:lnTo>
                    <a:lnTo>
                      <a:pt x="181" y="19"/>
                    </a:lnTo>
                    <a:lnTo>
                      <a:pt x="179" y="22"/>
                    </a:lnTo>
                    <a:lnTo>
                      <a:pt x="168" y="29"/>
                    </a:lnTo>
                    <a:lnTo>
                      <a:pt x="157" y="32"/>
                    </a:lnTo>
                    <a:lnTo>
                      <a:pt x="154" y="32"/>
                    </a:lnTo>
                    <a:lnTo>
                      <a:pt x="154" y="29"/>
                    </a:lnTo>
                    <a:lnTo>
                      <a:pt x="153" y="29"/>
                    </a:lnTo>
                    <a:lnTo>
                      <a:pt x="150" y="35"/>
                    </a:lnTo>
                    <a:lnTo>
                      <a:pt x="140" y="42"/>
                    </a:lnTo>
                    <a:lnTo>
                      <a:pt x="140" y="43"/>
                    </a:lnTo>
                    <a:lnTo>
                      <a:pt x="141" y="46"/>
                    </a:lnTo>
                    <a:lnTo>
                      <a:pt x="141" y="47"/>
                    </a:lnTo>
                    <a:lnTo>
                      <a:pt x="146" y="58"/>
                    </a:lnTo>
                    <a:lnTo>
                      <a:pt x="143" y="60"/>
                    </a:lnTo>
                    <a:lnTo>
                      <a:pt x="125" y="60"/>
                    </a:lnTo>
                    <a:lnTo>
                      <a:pt x="116" y="65"/>
                    </a:lnTo>
                    <a:lnTo>
                      <a:pt x="116" y="71"/>
                    </a:lnTo>
                    <a:lnTo>
                      <a:pt x="119" y="75"/>
                    </a:lnTo>
                    <a:lnTo>
                      <a:pt x="109" y="81"/>
                    </a:lnTo>
                    <a:lnTo>
                      <a:pt x="102" y="83"/>
                    </a:lnTo>
                    <a:lnTo>
                      <a:pt x="93" y="85"/>
                    </a:lnTo>
                    <a:lnTo>
                      <a:pt x="88" y="86"/>
                    </a:lnTo>
                    <a:lnTo>
                      <a:pt x="86" y="82"/>
                    </a:lnTo>
                    <a:lnTo>
                      <a:pt x="86" y="78"/>
                    </a:lnTo>
                    <a:lnTo>
                      <a:pt x="84" y="79"/>
                    </a:lnTo>
                    <a:lnTo>
                      <a:pt x="80" y="79"/>
                    </a:lnTo>
                    <a:lnTo>
                      <a:pt x="70" y="89"/>
                    </a:lnTo>
                    <a:lnTo>
                      <a:pt x="65" y="98"/>
                    </a:lnTo>
                    <a:lnTo>
                      <a:pt x="65" y="105"/>
                    </a:lnTo>
                    <a:lnTo>
                      <a:pt x="69" y="113"/>
                    </a:lnTo>
                    <a:lnTo>
                      <a:pt x="107" y="138"/>
                    </a:lnTo>
                    <a:lnTo>
                      <a:pt x="108" y="149"/>
                    </a:lnTo>
                    <a:lnTo>
                      <a:pt x="111" y="153"/>
                    </a:lnTo>
                    <a:lnTo>
                      <a:pt x="111" y="156"/>
                    </a:lnTo>
                    <a:lnTo>
                      <a:pt x="116" y="160"/>
                    </a:lnTo>
                    <a:lnTo>
                      <a:pt x="123" y="162"/>
                    </a:lnTo>
                    <a:lnTo>
                      <a:pt x="130" y="162"/>
                    </a:lnTo>
                    <a:lnTo>
                      <a:pt x="133" y="158"/>
                    </a:lnTo>
                    <a:lnTo>
                      <a:pt x="137" y="156"/>
                    </a:lnTo>
                    <a:lnTo>
                      <a:pt x="143" y="156"/>
                    </a:lnTo>
                    <a:lnTo>
                      <a:pt x="144" y="158"/>
                    </a:lnTo>
                    <a:lnTo>
                      <a:pt x="144" y="159"/>
                    </a:lnTo>
                    <a:lnTo>
                      <a:pt x="141" y="160"/>
                    </a:lnTo>
                    <a:lnTo>
                      <a:pt x="141" y="165"/>
                    </a:lnTo>
                    <a:lnTo>
                      <a:pt x="140" y="165"/>
                    </a:lnTo>
                    <a:lnTo>
                      <a:pt x="137" y="169"/>
                    </a:lnTo>
                    <a:lnTo>
                      <a:pt x="136" y="183"/>
                    </a:lnTo>
                    <a:lnTo>
                      <a:pt x="139" y="201"/>
                    </a:lnTo>
                    <a:lnTo>
                      <a:pt x="139" y="208"/>
                    </a:lnTo>
                    <a:lnTo>
                      <a:pt x="141" y="211"/>
                    </a:lnTo>
                    <a:lnTo>
                      <a:pt x="146" y="212"/>
                    </a:lnTo>
                    <a:lnTo>
                      <a:pt x="151" y="208"/>
                    </a:lnTo>
                    <a:lnTo>
                      <a:pt x="158" y="206"/>
                    </a:lnTo>
                    <a:lnTo>
                      <a:pt x="160" y="208"/>
                    </a:lnTo>
                    <a:lnTo>
                      <a:pt x="162" y="209"/>
                    </a:lnTo>
                    <a:lnTo>
                      <a:pt x="162" y="212"/>
                    </a:lnTo>
                    <a:lnTo>
                      <a:pt x="165" y="215"/>
                    </a:lnTo>
                    <a:lnTo>
                      <a:pt x="171" y="215"/>
                    </a:lnTo>
                    <a:lnTo>
                      <a:pt x="178" y="218"/>
                    </a:lnTo>
                    <a:lnTo>
                      <a:pt x="178" y="222"/>
                    </a:lnTo>
                    <a:lnTo>
                      <a:pt x="179" y="229"/>
                    </a:lnTo>
                    <a:lnTo>
                      <a:pt x="179" y="234"/>
                    </a:lnTo>
                    <a:lnTo>
                      <a:pt x="175" y="234"/>
                    </a:lnTo>
                    <a:lnTo>
                      <a:pt x="171" y="240"/>
                    </a:lnTo>
                    <a:lnTo>
                      <a:pt x="171" y="241"/>
                    </a:lnTo>
                    <a:lnTo>
                      <a:pt x="167" y="241"/>
                    </a:lnTo>
                    <a:lnTo>
                      <a:pt x="162" y="240"/>
                    </a:lnTo>
                    <a:lnTo>
                      <a:pt x="160" y="237"/>
                    </a:lnTo>
                    <a:lnTo>
                      <a:pt x="155" y="237"/>
                    </a:lnTo>
                    <a:lnTo>
                      <a:pt x="148" y="241"/>
                    </a:lnTo>
                    <a:lnTo>
                      <a:pt x="146" y="244"/>
                    </a:lnTo>
                    <a:lnTo>
                      <a:pt x="144" y="247"/>
                    </a:lnTo>
                    <a:lnTo>
                      <a:pt x="143" y="248"/>
                    </a:lnTo>
                    <a:lnTo>
                      <a:pt x="139" y="254"/>
                    </a:lnTo>
                    <a:lnTo>
                      <a:pt x="137" y="255"/>
                    </a:lnTo>
                    <a:lnTo>
                      <a:pt x="137" y="264"/>
                    </a:lnTo>
                    <a:lnTo>
                      <a:pt x="140" y="266"/>
                    </a:lnTo>
                    <a:lnTo>
                      <a:pt x="143" y="272"/>
                    </a:lnTo>
                    <a:lnTo>
                      <a:pt x="141" y="273"/>
                    </a:lnTo>
                    <a:lnTo>
                      <a:pt x="137" y="269"/>
                    </a:lnTo>
                    <a:lnTo>
                      <a:pt x="134" y="268"/>
                    </a:lnTo>
                    <a:lnTo>
                      <a:pt x="133" y="268"/>
                    </a:lnTo>
                    <a:lnTo>
                      <a:pt x="133" y="271"/>
                    </a:lnTo>
                    <a:lnTo>
                      <a:pt x="132" y="272"/>
                    </a:lnTo>
                    <a:lnTo>
                      <a:pt x="129" y="273"/>
                    </a:lnTo>
                    <a:lnTo>
                      <a:pt x="122" y="273"/>
                    </a:lnTo>
                    <a:lnTo>
                      <a:pt x="120" y="266"/>
                    </a:lnTo>
                    <a:lnTo>
                      <a:pt x="120" y="259"/>
                    </a:lnTo>
                    <a:lnTo>
                      <a:pt x="119" y="259"/>
                    </a:lnTo>
                    <a:lnTo>
                      <a:pt x="117" y="258"/>
                    </a:lnTo>
                    <a:lnTo>
                      <a:pt x="114" y="258"/>
                    </a:lnTo>
                    <a:lnTo>
                      <a:pt x="98" y="271"/>
                    </a:lnTo>
                    <a:lnTo>
                      <a:pt x="93" y="273"/>
                    </a:lnTo>
                    <a:lnTo>
                      <a:pt x="72" y="273"/>
                    </a:lnTo>
                    <a:lnTo>
                      <a:pt x="63" y="285"/>
                    </a:lnTo>
                    <a:lnTo>
                      <a:pt x="63" y="292"/>
                    </a:lnTo>
                    <a:lnTo>
                      <a:pt x="60" y="299"/>
                    </a:lnTo>
                    <a:lnTo>
                      <a:pt x="55" y="306"/>
                    </a:lnTo>
                    <a:lnTo>
                      <a:pt x="42" y="308"/>
                    </a:lnTo>
                    <a:lnTo>
                      <a:pt x="38" y="308"/>
                    </a:lnTo>
                    <a:lnTo>
                      <a:pt x="37" y="311"/>
                    </a:lnTo>
                    <a:lnTo>
                      <a:pt x="35" y="317"/>
                    </a:lnTo>
                    <a:lnTo>
                      <a:pt x="38" y="324"/>
                    </a:lnTo>
                    <a:lnTo>
                      <a:pt x="38" y="325"/>
                    </a:lnTo>
                    <a:lnTo>
                      <a:pt x="37" y="325"/>
                    </a:lnTo>
                    <a:lnTo>
                      <a:pt x="40" y="328"/>
                    </a:lnTo>
                    <a:lnTo>
                      <a:pt x="48" y="332"/>
                    </a:lnTo>
                    <a:lnTo>
                      <a:pt x="56" y="333"/>
                    </a:lnTo>
                    <a:lnTo>
                      <a:pt x="65" y="336"/>
                    </a:lnTo>
                    <a:lnTo>
                      <a:pt x="70" y="342"/>
                    </a:lnTo>
                    <a:lnTo>
                      <a:pt x="77" y="352"/>
                    </a:lnTo>
                    <a:lnTo>
                      <a:pt x="97" y="366"/>
                    </a:lnTo>
                    <a:lnTo>
                      <a:pt x="100" y="366"/>
                    </a:lnTo>
                    <a:lnTo>
                      <a:pt x="101" y="364"/>
                    </a:lnTo>
                    <a:lnTo>
                      <a:pt x="101" y="363"/>
                    </a:lnTo>
                    <a:lnTo>
                      <a:pt x="98" y="363"/>
                    </a:lnTo>
                    <a:lnTo>
                      <a:pt x="100" y="361"/>
                    </a:lnTo>
                    <a:lnTo>
                      <a:pt x="102" y="361"/>
                    </a:lnTo>
                    <a:lnTo>
                      <a:pt x="102" y="363"/>
                    </a:lnTo>
                    <a:lnTo>
                      <a:pt x="105" y="366"/>
                    </a:lnTo>
                    <a:lnTo>
                      <a:pt x="112" y="371"/>
                    </a:lnTo>
                    <a:lnTo>
                      <a:pt x="114" y="384"/>
                    </a:lnTo>
                    <a:lnTo>
                      <a:pt x="112" y="384"/>
                    </a:lnTo>
                    <a:lnTo>
                      <a:pt x="109" y="387"/>
                    </a:lnTo>
                    <a:lnTo>
                      <a:pt x="108" y="387"/>
                    </a:lnTo>
                    <a:lnTo>
                      <a:pt x="108" y="388"/>
                    </a:lnTo>
                    <a:lnTo>
                      <a:pt x="101" y="391"/>
                    </a:lnTo>
                    <a:lnTo>
                      <a:pt x="94" y="393"/>
                    </a:lnTo>
                    <a:lnTo>
                      <a:pt x="88" y="392"/>
                    </a:lnTo>
                    <a:lnTo>
                      <a:pt x="83" y="392"/>
                    </a:lnTo>
                    <a:lnTo>
                      <a:pt x="77" y="393"/>
                    </a:lnTo>
                    <a:lnTo>
                      <a:pt x="76" y="395"/>
                    </a:lnTo>
                    <a:lnTo>
                      <a:pt x="73" y="396"/>
                    </a:lnTo>
                    <a:lnTo>
                      <a:pt x="62" y="400"/>
                    </a:lnTo>
                    <a:lnTo>
                      <a:pt x="59" y="398"/>
                    </a:lnTo>
                    <a:lnTo>
                      <a:pt x="48" y="395"/>
                    </a:lnTo>
                    <a:lnTo>
                      <a:pt x="47" y="395"/>
                    </a:lnTo>
                    <a:lnTo>
                      <a:pt x="47" y="396"/>
                    </a:lnTo>
                    <a:lnTo>
                      <a:pt x="44" y="400"/>
                    </a:lnTo>
                    <a:lnTo>
                      <a:pt x="42" y="403"/>
                    </a:lnTo>
                    <a:lnTo>
                      <a:pt x="42" y="406"/>
                    </a:lnTo>
                    <a:lnTo>
                      <a:pt x="40" y="416"/>
                    </a:lnTo>
                    <a:lnTo>
                      <a:pt x="35" y="420"/>
                    </a:lnTo>
                    <a:lnTo>
                      <a:pt x="26" y="438"/>
                    </a:lnTo>
                    <a:lnTo>
                      <a:pt x="23" y="447"/>
                    </a:lnTo>
                    <a:lnTo>
                      <a:pt x="21" y="447"/>
                    </a:lnTo>
                    <a:lnTo>
                      <a:pt x="20" y="448"/>
                    </a:lnTo>
                    <a:lnTo>
                      <a:pt x="16" y="448"/>
                    </a:lnTo>
                    <a:lnTo>
                      <a:pt x="3" y="444"/>
                    </a:lnTo>
                    <a:lnTo>
                      <a:pt x="2" y="444"/>
                    </a:lnTo>
                    <a:lnTo>
                      <a:pt x="0" y="450"/>
                    </a:lnTo>
                    <a:lnTo>
                      <a:pt x="28" y="488"/>
                    </a:lnTo>
                    <a:lnTo>
                      <a:pt x="30" y="488"/>
                    </a:lnTo>
                    <a:lnTo>
                      <a:pt x="40" y="500"/>
                    </a:lnTo>
                    <a:lnTo>
                      <a:pt x="52" y="518"/>
                    </a:lnTo>
                    <a:lnTo>
                      <a:pt x="55" y="532"/>
                    </a:lnTo>
                    <a:lnTo>
                      <a:pt x="56" y="534"/>
                    </a:lnTo>
                    <a:lnTo>
                      <a:pt x="57" y="534"/>
                    </a:lnTo>
                    <a:lnTo>
                      <a:pt x="66" y="536"/>
                    </a:lnTo>
                    <a:lnTo>
                      <a:pt x="69" y="537"/>
                    </a:lnTo>
                    <a:lnTo>
                      <a:pt x="70" y="537"/>
                    </a:lnTo>
                    <a:lnTo>
                      <a:pt x="70" y="543"/>
                    </a:lnTo>
                    <a:lnTo>
                      <a:pt x="74" y="547"/>
                    </a:lnTo>
                    <a:lnTo>
                      <a:pt x="81" y="550"/>
                    </a:lnTo>
                    <a:lnTo>
                      <a:pt x="83" y="551"/>
                    </a:lnTo>
                    <a:lnTo>
                      <a:pt x="81" y="553"/>
                    </a:lnTo>
                    <a:lnTo>
                      <a:pt x="86" y="553"/>
                    </a:lnTo>
                    <a:lnTo>
                      <a:pt x="91" y="550"/>
                    </a:lnTo>
                    <a:lnTo>
                      <a:pt x="98" y="547"/>
                    </a:lnTo>
                    <a:lnTo>
                      <a:pt x="100" y="543"/>
                    </a:lnTo>
                    <a:lnTo>
                      <a:pt x="104" y="539"/>
                    </a:lnTo>
                    <a:lnTo>
                      <a:pt x="107" y="537"/>
                    </a:lnTo>
                    <a:lnTo>
                      <a:pt x="108" y="536"/>
                    </a:lnTo>
                    <a:lnTo>
                      <a:pt x="111" y="536"/>
                    </a:lnTo>
                    <a:lnTo>
                      <a:pt x="111" y="537"/>
                    </a:lnTo>
                    <a:lnTo>
                      <a:pt x="112" y="537"/>
                    </a:lnTo>
                    <a:lnTo>
                      <a:pt x="114" y="539"/>
                    </a:lnTo>
                    <a:lnTo>
                      <a:pt x="114" y="547"/>
                    </a:lnTo>
                    <a:lnTo>
                      <a:pt x="111" y="550"/>
                    </a:lnTo>
                    <a:lnTo>
                      <a:pt x="109" y="554"/>
                    </a:lnTo>
                    <a:lnTo>
                      <a:pt x="111" y="560"/>
                    </a:lnTo>
                    <a:lnTo>
                      <a:pt x="111" y="563"/>
                    </a:lnTo>
                    <a:lnTo>
                      <a:pt x="114" y="565"/>
                    </a:lnTo>
                    <a:lnTo>
                      <a:pt x="116" y="565"/>
                    </a:lnTo>
                    <a:lnTo>
                      <a:pt x="126" y="563"/>
                    </a:lnTo>
                    <a:lnTo>
                      <a:pt x="126" y="561"/>
                    </a:lnTo>
                    <a:lnTo>
                      <a:pt x="127" y="561"/>
                    </a:lnTo>
                    <a:lnTo>
                      <a:pt x="132" y="565"/>
                    </a:lnTo>
                    <a:lnTo>
                      <a:pt x="133" y="574"/>
                    </a:lnTo>
                    <a:lnTo>
                      <a:pt x="134" y="577"/>
                    </a:lnTo>
                    <a:lnTo>
                      <a:pt x="134" y="578"/>
                    </a:lnTo>
                    <a:lnTo>
                      <a:pt x="151" y="571"/>
                    </a:lnTo>
                    <a:lnTo>
                      <a:pt x="157" y="571"/>
                    </a:lnTo>
                    <a:lnTo>
                      <a:pt x="161" y="575"/>
                    </a:lnTo>
                    <a:lnTo>
                      <a:pt x="169" y="578"/>
                    </a:lnTo>
                    <a:lnTo>
                      <a:pt x="171" y="578"/>
                    </a:lnTo>
                    <a:lnTo>
                      <a:pt x="177" y="575"/>
                    </a:lnTo>
                    <a:lnTo>
                      <a:pt x="181" y="570"/>
                    </a:lnTo>
                    <a:lnTo>
                      <a:pt x="187" y="565"/>
                    </a:lnTo>
                    <a:lnTo>
                      <a:pt x="193" y="563"/>
                    </a:lnTo>
                    <a:lnTo>
                      <a:pt x="199" y="561"/>
                    </a:lnTo>
                    <a:lnTo>
                      <a:pt x="200" y="561"/>
                    </a:lnTo>
                    <a:lnTo>
                      <a:pt x="203" y="558"/>
                    </a:lnTo>
                    <a:lnTo>
                      <a:pt x="200" y="558"/>
                    </a:lnTo>
                    <a:lnTo>
                      <a:pt x="197" y="554"/>
                    </a:lnTo>
                    <a:lnTo>
                      <a:pt x="196" y="553"/>
                    </a:lnTo>
                    <a:lnTo>
                      <a:pt x="196" y="548"/>
                    </a:lnTo>
                    <a:lnTo>
                      <a:pt x="197" y="546"/>
                    </a:lnTo>
                    <a:lnTo>
                      <a:pt x="201" y="541"/>
                    </a:lnTo>
                    <a:lnTo>
                      <a:pt x="207" y="521"/>
                    </a:lnTo>
                    <a:lnTo>
                      <a:pt x="206" y="517"/>
                    </a:lnTo>
                    <a:lnTo>
                      <a:pt x="194" y="504"/>
                    </a:lnTo>
                    <a:lnTo>
                      <a:pt x="193" y="494"/>
                    </a:lnTo>
                    <a:lnTo>
                      <a:pt x="190" y="487"/>
                    </a:lnTo>
                    <a:lnTo>
                      <a:pt x="192" y="480"/>
                    </a:lnTo>
                    <a:lnTo>
                      <a:pt x="196" y="473"/>
                    </a:lnTo>
                    <a:lnTo>
                      <a:pt x="197" y="473"/>
                    </a:lnTo>
                    <a:lnTo>
                      <a:pt x="197" y="470"/>
                    </a:lnTo>
                    <a:lnTo>
                      <a:pt x="211" y="463"/>
                    </a:lnTo>
                    <a:lnTo>
                      <a:pt x="214" y="463"/>
                    </a:lnTo>
                    <a:lnTo>
                      <a:pt x="220" y="473"/>
                    </a:lnTo>
                    <a:lnTo>
                      <a:pt x="225" y="479"/>
                    </a:lnTo>
                    <a:lnTo>
                      <a:pt x="245" y="484"/>
                    </a:lnTo>
                    <a:lnTo>
                      <a:pt x="260" y="504"/>
                    </a:lnTo>
                    <a:lnTo>
                      <a:pt x="263" y="505"/>
                    </a:lnTo>
                    <a:lnTo>
                      <a:pt x="264" y="504"/>
                    </a:lnTo>
                    <a:lnTo>
                      <a:pt x="268" y="503"/>
                    </a:lnTo>
                    <a:lnTo>
                      <a:pt x="271" y="501"/>
                    </a:lnTo>
                    <a:lnTo>
                      <a:pt x="273" y="500"/>
                    </a:lnTo>
                    <a:lnTo>
                      <a:pt x="274" y="496"/>
                    </a:lnTo>
                    <a:lnTo>
                      <a:pt x="274" y="493"/>
                    </a:lnTo>
                    <a:lnTo>
                      <a:pt x="278" y="484"/>
                    </a:lnTo>
                    <a:lnTo>
                      <a:pt x="281" y="481"/>
                    </a:lnTo>
                    <a:lnTo>
                      <a:pt x="302" y="472"/>
                    </a:lnTo>
                    <a:lnTo>
                      <a:pt x="305" y="474"/>
                    </a:lnTo>
                    <a:lnTo>
                      <a:pt x="306" y="477"/>
                    </a:lnTo>
                    <a:lnTo>
                      <a:pt x="305" y="481"/>
                    </a:lnTo>
                    <a:lnTo>
                      <a:pt x="305" y="483"/>
                    </a:lnTo>
                    <a:lnTo>
                      <a:pt x="319" y="519"/>
                    </a:lnTo>
                    <a:lnTo>
                      <a:pt x="326" y="529"/>
                    </a:lnTo>
                    <a:lnTo>
                      <a:pt x="326" y="530"/>
                    </a:lnTo>
                    <a:lnTo>
                      <a:pt x="335" y="526"/>
                    </a:lnTo>
                    <a:lnTo>
                      <a:pt x="340" y="527"/>
                    </a:lnTo>
                    <a:lnTo>
                      <a:pt x="341" y="533"/>
                    </a:lnTo>
                    <a:lnTo>
                      <a:pt x="344" y="536"/>
                    </a:lnTo>
                    <a:lnTo>
                      <a:pt x="347" y="540"/>
                    </a:lnTo>
                    <a:lnTo>
                      <a:pt x="347" y="543"/>
                    </a:lnTo>
                    <a:lnTo>
                      <a:pt x="345" y="546"/>
                    </a:lnTo>
                    <a:lnTo>
                      <a:pt x="345" y="547"/>
                    </a:lnTo>
                    <a:lnTo>
                      <a:pt x="342" y="550"/>
                    </a:lnTo>
                    <a:lnTo>
                      <a:pt x="335" y="561"/>
                    </a:lnTo>
                    <a:lnTo>
                      <a:pt x="333" y="564"/>
                    </a:lnTo>
                    <a:lnTo>
                      <a:pt x="323" y="567"/>
                    </a:lnTo>
                    <a:lnTo>
                      <a:pt x="320" y="570"/>
                    </a:lnTo>
                    <a:lnTo>
                      <a:pt x="321" y="572"/>
                    </a:lnTo>
                    <a:lnTo>
                      <a:pt x="321" y="574"/>
                    </a:lnTo>
                    <a:lnTo>
                      <a:pt x="323" y="574"/>
                    </a:lnTo>
                    <a:lnTo>
                      <a:pt x="323" y="575"/>
                    </a:lnTo>
                    <a:lnTo>
                      <a:pt x="341" y="579"/>
                    </a:lnTo>
                    <a:lnTo>
                      <a:pt x="348" y="577"/>
                    </a:lnTo>
                    <a:lnTo>
                      <a:pt x="369" y="578"/>
                    </a:lnTo>
                    <a:lnTo>
                      <a:pt x="375" y="577"/>
                    </a:lnTo>
                    <a:lnTo>
                      <a:pt x="388" y="577"/>
                    </a:lnTo>
                    <a:lnTo>
                      <a:pt x="394" y="574"/>
                    </a:lnTo>
                    <a:lnTo>
                      <a:pt x="395" y="574"/>
                    </a:lnTo>
                    <a:lnTo>
                      <a:pt x="421" y="579"/>
                    </a:lnTo>
                    <a:lnTo>
                      <a:pt x="425" y="582"/>
                    </a:lnTo>
                    <a:lnTo>
                      <a:pt x="426" y="584"/>
                    </a:lnTo>
                    <a:lnTo>
                      <a:pt x="428" y="582"/>
                    </a:lnTo>
                    <a:lnTo>
                      <a:pt x="428" y="579"/>
                    </a:lnTo>
                    <a:lnTo>
                      <a:pt x="426" y="567"/>
                    </a:lnTo>
                    <a:lnTo>
                      <a:pt x="424" y="561"/>
                    </a:lnTo>
                    <a:lnTo>
                      <a:pt x="422" y="561"/>
                    </a:lnTo>
                    <a:lnTo>
                      <a:pt x="419" y="558"/>
                    </a:lnTo>
                    <a:lnTo>
                      <a:pt x="412" y="550"/>
                    </a:lnTo>
                    <a:lnTo>
                      <a:pt x="410" y="543"/>
                    </a:lnTo>
                    <a:lnTo>
                      <a:pt x="414" y="534"/>
                    </a:lnTo>
                    <a:lnTo>
                      <a:pt x="415" y="534"/>
                    </a:lnTo>
                    <a:lnTo>
                      <a:pt x="417" y="533"/>
                    </a:lnTo>
                    <a:lnTo>
                      <a:pt x="418" y="533"/>
                    </a:lnTo>
                    <a:lnTo>
                      <a:pt x="424" y="534"/>
                    </a:lnTo>
                    <a:lnTo>
                      <a:pt x="426" y="537"/>
                    </a:lnTo>
                    <a:lnTo>
                      <a:pt x="428" y="536"/>
                    </a:lnTo>
                    <a:lnTo>
                      <a:pt x="428" y="537"/>
                    </a:lnTo>
                    <a:lnTo>
                      <a:pt x="435" y="548"/>
                    </a:lnTo>
                    <a:lnTo>
                      <a:pt x="436" y="551"/>
                    </a:lnTo>
                    <a:lnTo>
                      <a:pt x="439" y="556"/>
                    </a:lnTo>
                    <a:lnTo>
                      <a:pt x="455" y="556"/>
                    </a:lnTo>
                    <a:lnTo>
                      <a:pt x="465" y="553"/>
                    </a:lnTo>
                    <a:lnTo>
                      <a:pt x="471" y="553"/>
                    </a:lnTo>
                    <a:lnTo>
                      <a:pt x="478" y="554"/>
                    </a:lnTo>
                    <a:lnTo>
                      <a:pt x="482" y="554"/>
                    </a:lnTo>
                    <a:lnTo>
                      <a:pt x="482" y="546"/>
                    </a:lnTo>
                    <a:lnTo>
                      <a:pt x="485" y="541"/>
                    </a:lnTo>
                    <a:lnTo>
                      <a:pt x="489" y="540"/>
                    </a:lnTo>
                    <a:lnTo>
                      <a:pt x="493" y="540"/>
                    </a:lnTo>
                    <a:lnTo>
                      <a:pt x="498" y="541"/>
                    </a:lnTo>
                    <a:lnTo>
                      <a:pt x="503" y="540"/>
                    </a:lnTo>
                    <a:lnTo>
                      <a:pt x="507" y="536"/>
                    </a:lnTo>
                    <a:lnTo>
                      <a:pt x="510" y="534"/>
                    </a:lnTo>
                    <a:lnTo>
                      <a:pt x="510" y="533"/>
                    </a:lnTo>
                    <a:lnTo>
                      <a:pt x="512" y="529"/>
                    </a:lnTo>
                    <a:lnTo>
                      <a:pt x="515" y="526"/>
                    </a:lnTo>
                    <a:lnTo>
                      <a:pt x="520" y="512"/>
                    </a:lnTo>
                    <a:lnTo>
                      <a:pt x="520" y="503"/>
                    </a:lnTo>
                    <a:lnTo>
                      <a:pt x="522" y="500"/>
                    </a:lnTo>
                    <a:lnTo>
                      <a:pt x="537" y="493"/>
                    </a:lnTo>
                    <a:lnTo>
                      <a:pt x="541" y="486"/>
                    </a:lnTo>
                    <a:lnTo>
                      <a:pt x="542" y="484"/>
                    </a:lnTo>
                    <a:lnTo>
                      <a:pt x="542" y="481"/>
                    </a:lnTo>
                    <a:lnTo>
                      <a:pt x="541" y="476"/>
                    </a:lnTo>
                    <a:lnTo>
                      <a:pt x="539" y="476"/>
                    </a:lnTo>
                    <a:lnTo>
                      <a:pt x="539" y="470"/>
                    </a:lnTo>
                    <a:lnTo>
                      <a:pt x="544" y="466"/>
                    </a:lnTo>
                    <a:lnTo>
                      <a:pt x="551" y="467"/>
                    </a:lnTo>
                    <a:lnTo>
                      <a:pt x="556" y="472"/>
                    </a:lnTo>
                    <a:lnTo>
                      <a:pt x="559" y="477"/>
                    </a:lnTo>
                    <a:lnTo>
                      <a:pt x="560" y="483"/>
                    </a:lnTo>
                    <a:lnTo>
                      <a:pt x="560" y="486"/>
                    </a:lnTo>
                    <a:lnTo>
                      <a:pt x="566" y="501"/>
                    </a:lnTo>
                    <a:lnTo>
                      <a:pt x="576" y="507"/>
                    </a:lnTo>
                    <a:lnTo>
                      <a:pt x="576" y="508"/>
                    </a:lnTo>
                    <a:lnTo>
                      <a:pt x="577" y="511"/>
                    </a:lnTo>
                    <a:lnTo>
                      <a:pt x="584" y="505"/>
                    </a:lnTo>
                    <a:lnTo>
                      <a:pt x="592" y="503"/>
                    </a:lnTo>
                    <a:lnTo>
                      <a:pt x="590" y="507"/>
                    </a:lnTo>
                    <a:lnTo>
                      <a:pt x="588" y="508"/>
                    </a:lnTo>
                    <a:lnTo>
                      <a:pt x="585" y="510"/>
                    </a:lnTo>
                    <a:lnTo>
                      <a:pt x="585" y="518"/>
                    </a:lnTo>
                    <a:lnTo>
                      <a:pt x="588" y="518"/>
                    </a:lnTo>
                    <a:lnTo>
                      <a:pt x="590" y="519"/>
                    </a:lnTo>
                    <a:lnTo>
                      <a:pt x="591" y="522"/>
                    </a:lnTo>
                    <a:lnTo>
                      <a:pt x="591" y="525"/>
                    </a:lnTo>
                    <a:lnTo>
                      <a:pt x="595" y="525"/>
                    </a:lnTo>
                    <a:lnTo>
                      <a:pt x="601" y="518"/>
                    </a:lnTo>
                    <a:lnTo>
                      <a:pt x="604" y="517"/>
                    </a:lnTo>
                    <a:lnTo>
                      <a:pt x="606" y="517"/>
                    </a:lnTo>
                    <a:lnTo>
                      <a:pt x="608" y="515"/>
                    </a:lnTo>
                    <a:lnTo>
                      <a:pt x="609" y="512"/>
                    </a:lnTo>
                    <a:lnTo>
                      <a:pt x="611" y="511"/>
                    </a:lnTo>
                    <a:lnTo>
                      <a:pt x="613" y="507"/>
                    </a:lnTo>
                    <a:lnTo>
                      <a:pt x="616" y="507"/>
                    </a:lnTo>
                    <a:lnTo>
                      <a:pt x="618" y="508"/>
                    </a:lnTo>
                    <a:lnTo>
                      <a:pt x="618" y="515"/>
                    </a:lnTo>
                    <a:lnTo>
                      <a:pt x="615" y="521"/>
                    </a:lnTo>
                    <a:lnTo>
                      <a:pt x="611" y="526"/>
                    </a:lnTo>
                    <a:lnTo>
                      <a:pt x="609" y="526"/>
                    </a:lnTo>
                    <a:lnTo>
                      <a:pt x="606" y="532"/>
                    </a:lnTo>
                    <a:lnTo>
                      <a:pt x="605" y="533"/>
                    </a:lnTo>
                    <a:lnTo>
                      <a:pt x="605" y="534"/>
                    </a:lnTo>
                    <a:lnTo>
                      <a:pt x="606" y="541"/>
                    </a:lnTo>
                    <a:lnTo>
                      <a:pt x="606" y="547"/>
                    </a:lnTo>
                    <a:lnTo>
                      <a:pt x="608" y="547"/>
                    </a:lnTo>
                    <a:lnTo>
                      <a:pt x="611" y="550"/>
                    </a:lnTo>
                    <a:lnTo>
                      <a:pt x="619" y="547"/>
                    </a:lnTo>
                    <a:lnTo>
                      <a:pt x="625" y="544"/>
                    </a:lnTo>
                    <a:lnTo>
                      <a:pt x="626" y="543"/>
                    </a:lnTo>
                    <a:lnTo>
                      <a:pt x="626" y="540"/>
                    </a:lnTo>
                    <a:lnTo>
                      <a:pt x="630" y="536"/>
                    </a:lnTo>
                    <a:lnTo>
                      <a:pt x="633" y="536"/>
                    </a:lnTo>
                    <a:lnTo>
                      <a:pt x="643" y="526"/>
                    </a:lnTo>
                    <a:lnTo>
                      <a:pt x="646" y="526"/>
                    </a:lnTo>
                    <a:lnTo>
                      <a:pt x="650" y="529"/>
                    </a:lnTo>
                    <a:lnTo>
                      <a:pt x="651" y="534"/>
                    </a:lnTo>
                    <a:lnTo>
                      <a:pt x="654" y="540"/>
                    </a:lnTo>
                    <a:lnTo>
                      <a:pt x="651" y="544"/>
                    </a:lnTo>
                    <a:lnTo>
                      <a:pt x="650" y="547"/>
                    </a:lnTo>
                    <a:lnTo>
                      <a:pt x="648" y="548"/>
                    </a:lnTo>
                    <a:lnTo>
                      <a:pt x="648" y="551"/>
                    </a:lnTo>
                    <a:lnTo>
                      <a:pt x="646" y="553"/>
                    </a:lnTo>
                    <a:lnTo>
                      <a:pt x="646" y="554"/>
                    </a:lnTo>
                    <a:lnTo>
                      <a:pt x="650" y="554"/>
                    </a:lnTo>
                    <a:lnTo>
                      <a:pt x="658" y="546"/>
                    </a:lnTo>
                    <a:lnTo>
                      <a:pt x="664" y="541"/>
                    </a:lnTo>
                    <a:lnTo>
                      <a:pt x="671" y="539"/>
                    </a:lnTo>
                    <a:lnTo>
                      <a:pt x="679" y="540"/>
                    </a:lnTo>
                    <a:lnTo>
                      <a:pt x="682" y="541"/>
                    </a:lnTo>
                    <a:lnTo>
                      <a:pt x="683" y="541"/>
                    </a:lnTo>
                    <a:lnTo>
                      <a:pt x="693" y="551"/>
                    </a:lnTo>
                    <a:lnTo>
                      <a:pt x="699" y="556"/>
                    </a:lnTo>
                    <a:lnTo>
                      <a:pt x="706" y="557"/>
                    </a:lnTo>
                    <a:lnTo>
                      <a:pt x="710" y="558"/>
                    </a:lnTo>
                    <a:lnTo>
                      <a:pt x="722" y="556"/>
                    </a:lnTo>
                    <a:lnTo>
                      <a:pt x="724" y="557"/>
                    </a:lnTo>
                    <a:lnTo>
                      <a:pt x="724" y="556"/>
                    </a:lnTo>
                    <a:lnTo>
                      <a:pt x="726" y="551"/>
                    </a:lnTo>
                    <a:lnTo>
                      <a:pt x="733" y="536"/>
                    </a:lnTo>
                    <a:lnTo>
                      <a:pt x="733" y="521"/>
                    </a:lnTo>
                    <a:lnTo>
                      <a:pt x="736" y="521"/>
                    </a:lnTo>
                    <a:lnTo>
                      <a:pt x="739" y="514"/>
                    </a:lnTo>
                    <a:lnTo>
                      <a:pt x="740" y="512"/>
                    </a:lnTo>
                    <a:lnTo>
                      <a:pt x="742" y="512"/>
                    </a:lnTo>
                    <a:lnTo>
                      <a:pt x="742" y="510"/>
                    </a:lnTo>
                    <a:lnTo>
                      <a:pt x="740" y="507"/>
                    </a:lnTo>
                    <a:lnTo>
                      <a:pt x="740" y="497"/>
                    </a:lnTo>
                    <a:lnTo>
                      <a:pt x="742" y="494"/>
                    </a:lnTo>
                    <a:lnTo>
                      <a:pt x="742" y="490"/>
                    </a:lnTo>
                    <a:lnTo>
                      <a:pt x="738" y="490"/>
                    </a:lnTo>
                    <a:lnTo>
                      <a:pt x="738" y="494"/>
                    </a:lnTo>
                    <a:lnTo>
                      <a:pt x="736" y="494"/>
                    </a:lnTo>
                    <a:lnTo>
                      <a:pt x="736" y="488"/>
                    </a:lnTo>
                    <a:lnTo>
                      <a:pt x="738" y="486"/>
                    </a:lnTo>
                    <a:lnTo>
                      <a:pt x="736" y="484"/>
                    </a:lnTo>
                    <a:lnTo>
                      <a:pt x="736" y="470"/>
                    </a:lnTo>
                    <a:lnTo>
                      <a:pt x="735" y="459"/>
                    </a:lnTo>
                    <a:lnTo>
                      <a:pt x="735" y="458"/>
                    </a:lnTo>
                    <a:lnTo>
                      <a:pt x="733" y="455"/>
                    </a:lnTo>
                    <a:lnTo>
                      <a:pt x="721" y="452"/>
                    </a:lnTo>
                    <a:lnTo>
                      <a:pt x="719" y="454"/>
                    </a:lnTo>
                    <a:lnTo>
                      <a:pt x="714" y="454"/>
                    </a:lnTo>
                    <a:lnTo>
                      <a:pt x="710" y="452"/>
                    </a:lnTo>
                    <a:lnTo>
                      <a:pt x="696" y="438"/>
                    </a:lnTo>
                    <a:lnTo>
                      <a:pt x="696" y="419"/>
                    </a:lnTo>
                    <a:lnTo>
                      <a:pt x="693" y="413"/>
                    </a:lnTo>
                    <a:lnTo>
                      <a:pt x="689" y="409"/>
                    </a:lnTo>
                    <a:lnTo>
                      <a:pt x="689" y="407"/>
                    </a:lnTo>
                    <a:lnTo>
                      <a:pt x="687" y="406"/>
                    </a:lnTo>
                    <a:lnTo>
                      <a:pt x="687" y="403"/>
                    </a:lnTo>
                    <a:lnTo>
                      <a:pt x="689" y="402"/>
                    </a:lnTo>
                    <a:lnTo>
                      <a:pt x="686" y="381"/>
                    </a:lnTo>
                    <a:lnTo>
                      <a:pt x="683" y="374"/>
                    </a:lnTo>
                    <a:lnTo>
                      <a:pt x="680" y="360"/>
                    </a:lnTo>
                    <a:lnTo>
                      <a:pt x="680" y="34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11" name="Freeform 1043">
                <a:extLst>
                  <a:ext uri="{FF2B5EF4-FFF2-40B4-BE49-F238E27FC236}">
                    <a16:creationId xmlns:a16="http://schemas.microsoft.com/office/drawing/2014/main" id="{16E39EEF-C23C-F8F0-50D8-FA9695C68E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1" y="2191"/>
                <a:ext cx="132" cy="148"/>
              </a:xfrm>
              <a:custGeom>
                <a:avLst/>
                <a:gdLst>
                  <a:gd name="T0" fmla="*/ 2 w 527"/>
                  <a:gd name="T1" fmla="*/ 245 h 594"/>
                  <a:gd name="T2" fmla="*/ 2 w 527"/>
                  <a:gd name="T3" fmla="*/ 281 h 594"/>
                  <a:gd name="T4" fmla="*/ 17 w 527"/>
                  <a:gd name="T5" fmla="*/ 342 h 594"/>
                  <a:gd name="T6" fmla="*/ 59 w 527"/>
                  <a:gd name="T7" fmla="*/ 393 h 594"/>
                  <a:gd name="T8" fmla="*/ 63 w 527"/>
                  <a:gd name="T9" fmla="*/ 413 h 594"/>
                  <a:gd name="T10" fmla="*/ 56 w 527"/>
                  <a:gd name="T11" fmla="*/ 450 h 594"/>
                  <a:gd name="T12" fmla="*/ 54 w 527"/>
                  <a:gd name="T13" fmla="*/ 477 h 594"/>
                  <a:gd name="T14" fmla="*/ 73 w 527"/>
                  <a:gd name="T15" fmla="*/ 518 h 594"/>
                  <a:gd name="T16" fmla="*/ 94 w 527"/>
                  <a:gd name="T17" fmla="*/ 553 h 594"/>
                  <a:gd name="T18" fmla="*/ 100 w 527"/>
                  <a:gd name="T19" fmla="*/ 566 h 594"/>
                  <a:gd name="T20" fmla="*/ 123 w 527"/>
                  <a:gd name="T21" fmla="*/ 573 h 594"/>
                  <a:gd name="T22" fmla="*/ 136 w 527"/>
                  <a:gd name="T23" fmla="*/ 557 h 594"/>
                  <a:gd name="T24" fmla="*/ 168 w 527"/>
                  <a:gd name="T25" fmla="*/ 564 h 594"/>
                  <a:gd name="T26" fmla="*/ 188 w 527"/>
                  <a:gd name="T27" fmla="*/ 560 h 594"/>
                  <a:gd name="T28" fmla="*/ 194 w 527"/>
                  <a:gd name="T29" fmla="*/ 539 h 594"/>
                  <a:gd name="T30" fmla="*/ 235 w 527"/>
                  <a:gd name="T31" fmla="*/ 585 h 594"/>
                  <a:gd name="T32" fmla="*/ 266 w 527"/>
                  <a:gd name="T33" fmla="*/ 585 h 594"/>
                  <a:gd name="T34" fmla="*/ 299 w 527"/>
                  <a:gd name="T35" fmla="*/ 520 h 594"/>
                  <a:gd name="T36" fmla="*/ 328 w 527"/>
                  <a:gd name="T37" fmla="*/ 506 h 594"/>
                  <a:gd name="T38" fmla="*/ 334 w 527"/>
                  <a:gd name="T39" fmla="*/ 490 h 594"/>
                  <a:gd name="T40" fmla="*/ 349 w 527"/>
                  <a:gd name="T41" fmla="*/ 474 h 594"/>
                  <a:gd name="T42" fmla="*/ 372 w 527"/>
                  <a:gd name="T43" fmla="*/ 492 h 594"/>
                  <a:gd name="T44" fmla="*/ 415 w 527"/>
                  <a:gd name="T45" fmla="*/ 467 h 594"/>
                  <a:gd name="T46" fmla="*/ 405 w 527"/>
                  <a:gd name="T47" fmla="*/ 419 h 594"/>
                  <a:gd name="T48" fmla="*/ 372 w 527"/>
                  <a:gd name="T49" fmla="*/ 381 h 594"/>
                  <a:gd name="T50" fmla="*/ 383 w 527"/>
                  <a:gd name="T51" fmla="*/ 366 h 594"/>
                  <a:gd name="T52" fmla="*/ 418 w 527"/>
                  <a:gd name="T53" fmla="*/ 380 h 594"/>
                  <a:gd name="T54" fmla="*/ 447 w 527"/>
                  <a:gd name="T55" fmla="*/ 372 h 594"/>
                  <a:gd name="T56" fmla="*/ 465 w 527"/>
                  <a:gd name="T57" fmla="*/ 338 h 594"/>
                  <a:gd name="T58" fmla="*/ 454 w 527"/>
                  <a:gd name="T59" fmla="*/ 331 h 594"/>
                  <a:gd name="T60" fmla="*/ 452 w 527"/>
                  <a:gd name="T61" fmla="*/ 313 h 594"/>
                  <a:gd name="T62" fmla="*/ 475 w 527"/>
                  <a:gd name="T63" fmla="*/ 271 h 594"/>
                  <a:gd name="T64" fmla="*/ 527 w 527"/>
                  <a:gd name="T65" fmla="*/ 242 h 594"/>
                  <a:gd name="T66" fmla="*/ 505 w 527"/>
                  <a:gd name="T67" fmla="*/ 194 h 594"/>
                  <a:gd name="T68" fmla="*/ 500 w 527"/>
                  <a:gd name="T69" fmla="*/ 155 h 594"/>
                  <a:gd name="T70" fmla="*/ 450 w 527"/>
                  <a:gd name="T71" fmla="*/ 140 h 594"/>
                  <a:gd name="T72" fmla="*/ 450 w 527"/>
                  <a:gd name="T73" fmla="*/ 99 h 594"/>
                  <a:gd name="T74" fmla="*/ 467 w 527"/>
                  <a:gd name="T75" fmla="*/ 69 h 594"/>
                  <a:gd name="T76" fmla="*/ 476 w 527"/>
                  <a:gd name="T77" fmla="*/ 46 h 594"/>
                  <a:gd name="T78" fmla="*/ 493 w 527"/>
                  <a:gd name="T79" fmla="*/ 29 h 594"/>
                  <a:gd name="T80" fmla="*/ 461 w 527"/>
                  <a:gd name="T81" fmla="*/ 13 h 594"/>
                  <a:gd name="T82" fmla="*/ 397 w 527"/>
                  <a:gd name="T83" fmla="*/ 10 h 594"/>
                  <a:gd name="T84" fmla="*/ 382 w 527"/>
                  <a:gd name="T85" fmla="*/ 2 h 594"/>
                  <a:gd name="T86" fmla="*/ 337 w 527"/>
                  <a:gd name="T87" fmla="*/ 29 h 594"/>
                  <a:gd name="T88" fmla="*/ 328 w 527"/>
                  <a:gd name="T89" fmla="*/ 103 h 594"/>
                  <a:gd name="T90" fmla="*/ 278 w 527"/>
                  <a:gd name="T91" fmla="*/ 84 h 594"/>
                  <a:gd name="T92" fmla="*/ 229 w 527"/>
                  <a:gd name="T93" fmla="*/ 59 h 594"/>
                  <a:gd name="T94" fmla="*/ 214 w 527"/>
                  <a:gd name="T95" fmla="*/ 81 h 594"/>
                  <a:gd name="T96" fmla="*/ 217 w 527"/>
                  <a:gd name="T97" fmla="*/ 134 h 594"/>
                  <a:gd name="T98" fmla="*/ 157 w 527"/>
                  <a:gd name="T99" fmla="*/ 158 h 594"/>
                  <a:gd name="T100" fmla="*/ 133 w 527"/>
                  <a:gd name="T101" fmla="*/ 232 h 594"/>
                  <a:gd name="T102" fmla="*/ 107 w 527"/>
                  <a:gd name="T103" fmla="*/ 246 h 594"/>
                  <a:gd name="T104" fmla="*/ 85 w 527"/>
                  <a:gd name="T105" fmla="*/ 236 h 594"/>
                  <a:gd name="T106" fmla="*/ 51 w 527"/>
                  <a:gd name="T107" fmla="*/ 232 h 594"/>
                  <a:gd name="T108" fmla="*/ 18 w 527"/>
                  <a:gd name="T109" fmla="*/ 201 h 5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527" h="594">
                    <a:moveTo>
                      <a:pt x="17" y="203"/>
                    </a:moveTo>
                    <a:lnTo>
                      <a:pt x="14" y="210"/>
                    </a:lnTo>
                    <a:lnTo>
                      <a:pt x="11" y="210"/>
                    </a:lnTo>
                    <a:lnTo>
                      <a:pt x="11" y="225"/>
                    </a:lnTo>
                    <a:lnTo>
                      <a:pt x="4" y="240"/>
                    </a:lnTo>
                    <a:lnTo>
                      <a:pt x="2" y="245"/>
                    </a:lnTo>
                    <a:lnTo>
                      <a:pt x="2" y="246"/>
                    </a:lnTo>
                    <a:lnTo>
                      <a:pt x="0" y="254"/>
                    </a:lnTo>
                    <a:lnTo>
                      <a:pt x="0" y="266"/>
                    </a:lnTo>
                    <a:lnTo>
                      <a:pt x="3" y="271"/>
                    </a:lnTo>
                    <a:lnTo>
                      <a:pt x="3" y="279"/>
                    </a:lnTo>
                    <a:lnTo>
                      <a:pt x="2" y="281"/>
                    </a:lnTo>
                    <a:lnTo>
                      <a:pt x="2" y="285"/>
                    </a:lnTo>
                    <a:lnTo>
                      <a:pt x="3" y="285"/>
                    </a:lnTo>
                    <a:lnTo>
                      <a:pt x="3" y="309"/>
                    </a:lnTo>
                    <a:lnTo>
                      <a:pt x="7" y="324"/>
                    </a:lnTo>
                    <a:lnTo>
                      <a:pt x="9" y="334"/>
                    </a:lnTo>
                    <a:lnTo>
                      <a:pt x="17" y="342"/>
                    </a:lnTo>
                    <a:lnTo>
                      <a:pt x="27" y="372"/>
                    </a:lnTo>
                    <a:lnTo>
                      <a:pt x="35" y="380"/>
                    </a:lnTo>
                    <a:lnTo>
                      <a:pt x="44" y="383"/>
                    </a:lnTo>
                    <a:lnTo>
                      <a:pt x="54" y="390"/>
                    </a:lnTo>
                    <a:lnTo>
                      <a:pt x="55" y="391"/>
                    </a:lnTo>
                    <a:lnTo>
                      <a:pt x="59" y="393"/>
                    </a:lnTo>
                    <a:lnTo>
                      <a:pt x="66" y="398"/>
                    </a:lnTo>
                    <a:lnTo>
                      <a:pt x="66" y="400"/>
                    </a:lnTo>
                    <a:lnTo>
                      <a:pt x="64" y="400"/>
                    </a:lnTo>
                    <a:lnTo>
                      <a:pt x="64" y="402"/>
                    </a:lnTo>
                    <a:lnTo>
                      <a:pt x="63" y="405"/>
                    </a:lnTo>
                    <a:lnTo>
                      <a:pt x="63" y="413"/>
                    </a:lnTo>
                    <a:lnTo>
                      <a:pt x="60" y="429"/>
                    </a:lnTo>
                    <a:lnTo>
                      <a:pt x="60" y="430"/>
                    </a:lnTo>
                    <a:lnTo>
                      <a:pt x="59" y="432"/>
                    </a:lnTo>
                    <a:lnTo>
                      <a:pt x="60" y="432"/>
                    </a:lnTo>
                    <a:lnTo>
                      <a:pt x="60" y="433"/>
                    </a:lnTo>
                    <a:lnTo>
                      <a:pt x="56" y="450"/>
                    </a:lnTo>
                    <a:lnTo>
                      <a:pt x="55" y="453"/>
                    </a:lnTo>
                    <a:lnTo>
                      <a:pt x="54" y="458"/>
                    </a:lnTo>
                    <a:lnTo>
                      <a:pt x="52" y="461"/>
                    </a:lnTo>
                    <a:lnTo>
                      <a:pt x="52" y="464"/>
                    </a:lnTo>
                    <a:lnTo>
                      <a:pt x="54" y="471"/>
                    </a:lnTo>
                    <a:lnTo>
                      <a:pt x="54" y="477"/>
                    </a:lnTo>
                    <a:lnTo>
                      <a:pt x="56" y="483"/>
                    </a:lnTo>
                    <a:lnTo>
                      <a:pt x="59" y="483"/>
                    </a:lnTo>
                    <a:lnTo>
                      <a:pt x="70" y="496"/>
                    </a:lnTo>
                    <a:lnTo>
                      <a:pt x="71" y="496"/>
                    </a:lnTo>
                    <a:lnTo>
                      <a:pt x="76" y="510"/>
                    </a:lnTo>
                    <a:lnTo>
                      <a:pt x="73" y="518"/>
                    </a:lnTo>
                    <a:lnTo>
                      <a:pt x="70" y="518"/>
                    </a:lnTo>
                    <a:lnTo>
                      <a:pt x="70" y="520"/>
                    </a:lnTo>
                    <a:lnTo>
                      <a:pt x="77" y="522"/>
                    </a:lnTo>
                    <a:lnTo>
                      <a:pt x="100" y="537"/>
                    </a:lnTo>
                    <a:lnTo>
                      <a:pt x="97" y="549"/>
                    </a:lnTo>
                    <a:lnTo>
                      <a:pt x="94" y="553"/>
                    </a:lnTo>
                    <a:lnTo>
                      <a:pt x="93" y="557"/>
                    </a:lnTo>
                    <a:lnTo>
                      <a:pt x="93" y="559"/>
                    </a:lnTo>
                    <a:lnTo>
                      <a:pt x="94" y="559"/>
                    </a:lnTo>
                    <a:lnTo>
                      <a:pt x="94" y="561"/>
                    </a:lnTo>
                    <a:lnTo>
                      <a:pt x="95" y="563"/>
                    </a:lnTo>
                    <a:lnTo>
                      <a:pt x="100" y="566"/>
                    </a:lnTo>
                    <a:lnTo>
                      <a:pt x="101" y="567"/>
                    </a:lnTo>
                    <a:lnTo>
                      <a:pt x="118" y="573"/>
                    </a:lnTo>
                    <a:lnTo>
                      <a:pt x="119" y="574"/>
                    </a:lnTo>
                    <a:lnTo>
                      <a:pt x="121" y="574"/>
                    </a:lnTo>
                    <a:lnTo>
                      <a:pt x="122" y="573"/>
                    </a:lnTo>
                    <a:lnTo>
                      <a:pt x="123" y="573"/>
                    </a:lnTo>
                    <a:lnTo>
                      <a:pt x="123" y="571"/>
                    </a:lnTo>
                    <a:lnTo>
                      <a:pt x="119" y="557"/>
                    </a:lnTo>
                    <a:lnTo>
                      <a:pt x="123" y="553"/>
                    </a:lnTo>
                    <a:lnTo>
                      <a:pt x="127" y="552"/>
                    </a:lnTo>
                    <a:lnTo>
                      <a:pt x="130" y="554"/>
                    </a:lnTo>
                    <a:lnTo>
                      <a:pt x="136" y="557"/>
                    </a:lnTo>
                    <a:lnTo>
                      <a:pt x="143" y="557"/>
                    </a:lnTo>
                    <a:lnTo>
                      <a:pt x="153" y="554"/>
                    </a:lnTo>
                    <a:lnTo>
                      <a:pt x="167" y="554"/>
                    </a:lnTo>
                    <a:lnTo>
                      <a:pt x="167" y="556"/>
                    </a:lnTo>
                    <a:lnTo>
                      <a:pt x="168" y="560"/>
                    </a:lnTo>
                    <a:lnTo>
                      <a:pt x="168" y="564"/>
                    </a:lnTo>
                    <a:lnTo>
                      <a:pt x="176" y="571"/>
                    </a:lnTo>
                    <a:lnTo>
                      <a:pt x="176" y="574"/>
                    </a:lnTo>
                    <a:lnTo>
                      <a:pt x="179" y="574"/>
                    </a:lnTo>
                    <a:lnTo>
                      <a:pt x="186" y="566"/>
                    </a:lnTo>
                    <a:lnTo>
                      <a:pt x="186" y="564"/>
                    </a:lnTo>
                    <a:lnTo>
                      <a:pt x="188" y="560"/>
                    </a:lnTo>
                    <a:lnTo>
                      <a:pt x="186" y="554"/>
                    </a:lnTo>
                    <a:lnTo>
                      <a:pt x="186" y="550"/>
                    </a:lnTo>
                    <a:lnTo>
                      <a:pt x="185" y="542"/>
                    </a:lnTo>
                    <a:lnTo>
                      <a:pt x="185" y="541"/>
                    </a:lnTo>
                    <a:lnTo>
                      <a:pt x="191" y="541"/>
                    </a:lnTo>
                    <a:lnTo>
                      <a:pt x="194" y="539"/>
                    </a:lnTo>
                    <a:lnTo>
                      <a:pt x="198" y="541"/>
                    </a:lnTo>
                    <a:lnTo>
                      <a:pt x="200" y="541"/>
                    </a:lnTo>
                    <a:lnTo>
                      <a:pt x="221" y="557"/>
                    </a:lnTo>
                    <a:lnTo>
                      <a:pt x="231" y="580"/>
                    </a:lnTo>
                    <a:lnTo>
                      <a:pt x="234" y="584"/>
                    </a:lnTo>
                    <a:lnTo>
                      <a:pt x="235" y="585"/>
                    </a:lnTo>
                    <a:lnTo>
                      <a:pt x="242" y="590"/>
                    </a:lnTo>
                    <a:lnTo>
                      <a:pt x="245" y="591"/>
                    </a:lnTo>
                    <a:lnTo>
                      <a:pt x="255" y="594"/>
                    </a:lnTo>
                    <a:lnTo>
                      <a:pt x="260" y="591"/>
                    </a:lnTo>
                    <a:lnTo>
                      <a:pt x="260" y="590"/>
                    </a:lnTo>
                    <a:lnTo>
                      <a:pt x="266" y="585"/>
                    </a:lnTo>
                    <a:lnTo>
                      <a:pt x="273" y="584"/>
                    </a:lnTo>
                    <a:lnTo>
                      <a:pt x="274" y="584"/>
                    </a:lnTo>
                    <a:lnTo>
                      <a:pt x="280" y="568"/>
                    </a:lnTo>
                    <a:lnTo>
                      <a:pt x="285" y="559"/>
                    </a:lnTo>
                    <a:lnTo>
                      <a:pt x="298" y="530"/>
                    </a:lnTo>
                    <a:lnTo>
                      <a:pt x="299" y="520"/>
                    </a:lnTo>
                    <a:lnTo>
                      <a:pt x="303" y="514"/>
                    </a:lnTo>
                    <a:lnTo>
                      <a:pt x="306" y="508"/>
                    </a:lnTo>
                    <a:lnTo>
                      <a:pt x="322" y="508"/>
                    </a:lnTo>
                    <a:lnTo>
                      <a:pt x="326" y="510"/>
                    </a:lnTo>
                    <a:lnTo>
                      <a:pt x="328" y="510"/>
                    </a:lnTo>
                    <a:lnTo>
                      <a:pt x="328" y="506"/>
                    </a:lnTo>
                    <a:lnTo>
                      <a:pt x="327" y="499"/>
                    </a:lnTo>
                    <a:lnTo>
                      <a:pt x="328" y="492"/>
                    </a:lnTo>
                    <a:lnTo>
                      <a:pt x="328" y="487"/>
                    </a:lnTo>
                    <a:lnTo>
                      <a:pt x="333" y="487"/>
                    </a:lnTo>
                    <a:lnTo>
                      <a:pt x="334" y="489"/>
                    </a:lnTo>
                    <a:lnTo>
                      <a:pt x="334" y="490"/>
                    </a:lnTo>
                    <a:lnTo>
                      <a:pt x="338" y="490"/>
                    </a:lnTo>
                    <a:lnTo>
                      <a:pt x="340" y="489"/>
                    </a:lnTo>
                    <a:lnTo>
                      <a:pt x="344" y="486"/>
                    </a:lnTo>
                    <a:lnTo>
                      <a:pt x="348" y="482"/>
                    </a:lnTo>
                    <a:lnTo>
                      <a:pt x="351" y="475"/>
                    </a:lnTo>
                    <a:lnTo>
                      <a:pt x="349" y="474"/>
                    </a:lnTo>
                    <a:lnTo>
                      <a:pt x="349" y="472"/>
                    </a:lnTo>
                    <a:lnTo>
                      <a:pt x="351" y="472"/>
                    </a:lnTo>
                    <a:lnTo>
                      <a:pt x="351" y="471"/>
                    </a:lnTo>
                    <a:lnTo>
                      <a:pt x="356" y="477"/>
                    </a:lnTo>
                    <a:lnTo>
                      <a:pt x="363" y="487"/>
                    </a:lnTo>
                    <a:lnTo>
                      <a:pt x="372" y="492"/>
                    </a:lnTo>
                    <a:lnTo>
                      <a:pt x="376" y="497"/>
                    </a:lnTo>
                    <a:lnTo>
                      <a:pt x="397" y="497"/>
                    </a:lnTo>
                    <a:lnTo>
                      <a:pt x="400" y="494"/>
                    </a:lnTo>
                    <a:lnTo>
                      <a:pt x="401" y="494"/>
                    </a:lnTo>
                    <a:lnTo>
                      <a:pt x="414" y="468"/>
                    </a:lnTo>
                    <a:lnTo>
                      <a:pt x="415" y="467"/>
                    </a:lnTo>
                    <a:lnTo>
                      <a:pt x="416" y="450"/>
                    </a:lnTo>
                    <a:lnTo>
                      <a:pt x="415" y="437"/>
                    </a:lnTo>
                    <a:lnTo>
                      <a:pt x="412" y="436"/>
                    </a:lnTo>
                    <a:lnTo>
                      <a:pt x="408" y="432"/>
                    </a:lnTo>
                    <a:lnTo>
                      <a:pt x="402" y="423"/>
                    </a:lnTo>
                    <a:lnTo>
                      <a:pt x="405" y="419"/>
                    </a:lnTo>
                    <a:lnTo>
                      <a:pt x="409" y="418"/>
                    </a:lnTo>
                    <a:lnTo>
                      <a:pt x="404" y="405"/>
                    </a:lnTo>
                    <a:lnTo>
                      <a:pt x="389" y="397"/>
                    </a:lnTo>
                    <a:lnTo>
                      <a:pt x="380" y="394"/>
                    </a:lnTo>
                    <a:lnTo>
                      <a:pt x="375" y="384"/>
                    </a:lnTo>
                    <a:lnTo>
                      <a:pt x="372" y="381"/>
                    </a:lnTo>
                    <a:lnTo>
                      <a:pt x="370" y="379"/>
                    </a:lnTo>
                    <a:lnTo>
                      <a:pt x="370" y="374"/>
                    </a:lnTo>
                    <a:lnTo>
                      <a:pt x="375" y="367"/>
                    </a:lnTo>
                    <a:lnTo>
                      <a:pt x="376" y="366"/>
                    </a:lnTo>
                    <a:lnTo>
                      <a:pt x="377" y="363"/>
                    </a:lnTo>
                    <a:lnTo>
                      <a:pt x="383" y="366"/>
                    </a:lnTo>
                    <a:lnTo>
                      <a:pt x="387" y="369"/>
                    </a:lnTo>
                    <a:lnTo>
                      <a:pt x="394" y="369"/>
                    </a:lnTo>
                    <a:lnTo>
                      <a:pt x="402" y="370"/>
                    </a:lnTo>
                    <a:lnTo>
                      <a:pt x="409" y="373"/>
                    </a:lnTo>
                    <a:lnTo>
                      <a:pt x="412" y="376"/>
                    </a:lnTo>
                    <a:lnTo>
                      <a:pt x="418" y="380"/>
                    </a:lnTo>
                    <a:lnTo>
                      <a:pt x="418" y="381"/>
                    </a:lnTo>
                    <a:lnTo>
                      <a:pt x="421" y="381"/>
                    </a:lnTo>
                    <a:lnTo>
                      <a:pt x="426" y="383"/>
                    </a:lnTo>
                    <a:lnTo>
                      <a:pt x="440" y="383"/>
                    </a:lnTo>
                    <a:lnTo>
                      <a:pt x="445" y="377"/>
                    </a:lnTo>
                    <a:lnTo>
                      <a:pt x="447" y="372"/>
                    </a:lnTo>
                    <a:lnTo>
                      <a:pt x="447" y="370"/>
                    </a:lnTo>
                    <a:lnTo>
                      <a:pt x="452" y="367"/>
                    </a:lnTo>
                    <a:lnTo>
                      <a:pt x="452" y="366"/>
                    </a:lnTo>
                    <a:lnTo>
                      <a:pt x="464" y="341"/>
                    </a:lnTo>
                    <a:lnTo>
                      <a:pt x="465" y="340"/>
                    </a:lnTo>
                    <a:lnTo>
                      <a:pt x="465" y="338"/>
                    </a:lnTo>
                    <a:lnTo>
                      <a:pt x="464" y="337"/>
                    </a:lnTo>
                    <a:lnTo>
                      <a:pt x="462" y="338"/>
                    </a:lnTo>
                    <a:lnTo>
                      <a:pt x="460" y="338"/>
                    </a:lnTo>
                    <a:lnTo>
                      <a:pt x="457" y="335"/>
                    </a:lnTo>
                    <a:lnTo>
                      <a:pt x="454" y="335"/>
                    </a:lnTo>
                    <a:lnTo>
                      <a:pt x="454" y="331"/>
                    </a:lnTo>
                    <a:lnTo>
                      <a:pt x="453" y="328"/>
                    </a:lnTo>
                    <a:lnTo>
                      <a:pt x="453" y="327"/>
                    </a:lnTo>
                    <a:lnTo>
                      <a:pt x="452" y="323"/>
                    </a:lnTo>
                    <a:lnTo>
                      <a:pt x="450" y="321"/>
                    </a:lnTo>
                    <a:lnTo>
                      <a:pt x="450" y="314"/>
                    </a:lnTo>
                    <a:lnTo>
                      <a:pt x="452" y="313"/>
                    </a:lnTo>
                    <a:lnTo>
                      <a:pt x="452" y="312"/>
                    </a:lnTo>
                    <a:lnTo>
                      <a:pt x="462" y="305"/>
                    </a:lnTo>
                    <a:lnTo>
                      <a:pt x="465" y="300"/>
                    </a:lnTo>
                    <a:lnTo>
                      <a:pt x="474" y="279"/>
                    </a:lnTo>
                    <a:lnTo>
                      <a:pt x="474" y="274"/>
                    </a:lnTo>
                    <a:lnTo>
                      <a:pt x="475" y="271"/>
                    </a:lnTo>
                    <a:lnTo>
                      <a:pt x="476" y="270"/>
                    </a:lnTo>
                    <a:lnTo>
                      <a:pt x="502" y="261"/>
                    </a:lnTo>
                    <a:lnTo>
                      <a:pt x="509" y="252"/>
                    </a:lnTo>
                    <a:lnTo>
                      <a:pt x="521" y="243"/>
                    </a:lnTo>
                    <a:lnTo>
                      <a:pt x="525" y="243"/>
                    </a:lnTo>
                    <a:lnTo>
                      <a:pt x="527" y="242"/>
                    </a:lnTo>
                    <a:lnTo>
                      <a:pt x="524" y="239"/>
                    </a:lnTo>
                    <a:lnTo>
                      <a:pt x="520" y="237"/>
                    </a:lnTo>
                    <a:lnTo>
                      <a:pt x="517" y="229"/>
                    </a:lnTo>
                    <a:lnTo>
                      <a:pt x="516" y="229"/>
                    </a:lnTo>
                    <a:lnTo>
                      <a:pt x="516" y="228"/>
                    </a:lnTo>
                    <a:lnTo>
                      <a:pt x="505" y="194"/>
                    </a:lnTo>
                    <a:lnTo>
                      <a:pt x="505" y="189"/>
                    </a:lnTo>
                    <a:lnTo>
                      <a:pt x="506" y="186"/>
                    </a:lnTo>
                    <a:lnTo>
                      <a:pt x="506" y="177"/>
                    </a:lnTo>
                    <a:lnTo>
                      <a:pt x="503" y="154"/>
                    </a:lnTo>
                    <a:lnTo>
                      <a:pt x="502" y="154"/>
                    </a:lnTo>
                    <a:lnTo>
                      <a:pt x="500" y="155"/>
                    </a:lnTo>
                    <a:lnTo>
                      <a:pt x="496" y="158"/>
                    </a:lnTo>
                    <a:lnTo>
                      <a:pt x="486" y="158"/>
                    </a:lnTo>
                    <a:lnTo>
                      <a:pt x="467" y="148"/>
                    </a:lnTo>
                    <a:lnTo>
                      <a:pt x="457" y="148"/>
                    </a:lnTo>
                    <a:lnTo>
                      <a:pt x="449" y="140"/>
                    </a:lnTo>
                    <a:lnTo>
                      <a:pt x="450" y="140"/>
                    </a:lnTo>
                    <a:lnTo>
                      <a:pt x="454" y="137"/>
                    </a:lnTo>
                    <a:lnTo>
                      <a:pt x="460" y="133"/>
                    </a:lnTo>
                    <a:lnTo>
                      <a:pt x="462" y="125"/>
                    </a:lnTo>
                    <a:lnTo>
                      <a:pt x="462" y="117"/>
                    </a:lnTo>
                    <a:lnTo>
                      <a:pt x="454" y="103"/>
                    </a:lnTo>
                    <a:lnTo>
                      <a:pt x="450" y="99"/>
                    </a:lnTo>
                    <a:lnTo>
                      <a:pt x="449" y="96"/>
                    </a:lnTo>
                    <a:lnTo>
                      <a:pt x="449" y="95"/>
                    </a:lnTo>
                    <a:lnTo>
                      <a:pt x="453" y="84"/>
                    </a:lnTo>
                    <a:lnTo>
                      <a:pt x="464" y="74"/>
                    </a:lnTo>
                    <a:lnTo>
                      <a:pt x="467" y="73"/>
                    </a:lnTo>
                    <a:lnTo>
                      <a:pt x="467" y="69"/>
                    </a:lnTo>
                    <a:lnTo>
                      <a:pt x="469" y="67"/>
                    </a:lnTo>
                    <a:lnTo>
                      <a:pt x="469" y="66"/>
                    </a:lnTo>
                    <a:lnTo>
                      <a:pt x="482" y="64"/>
                    </a:lnTo>
                    <a:lnTo>
                      <a:pt x="482" y="63"/>
                    </a:lnTo>
                    <a:lnTo>
                      <a:pt x="478" y="49"/>
                    </a:lnTo>
                    <a:lnTo>
                      <a:pt x="476" y="46"/>
                    </a:lnTo>
                    <a:lnTo>
                      <a:pt x="478" y="41"/>
                    </a:lnTo>
                    <a:lnTo>
                      <a:pt x="481" y="36"/>
                    </a:lnTo>
                    <a:lnTo>
                      <a:pt x="485" y="32"/>
                    </a:lnTo>
                    <a:lnTo>
                      <a:pt x="488" y="31"/>
                    </a:lnTo>
                    <a:lnTo>
                      <a:pt x="490" y="31"/>
                    </a:lnTo>
                    <a:lnTo>
                      <a:pt x="493" y="29"/>
                    </a:lnTo>
                    <a:lnTo>
                      <a:pt x="493" y="27"/>
                    </a:lnTo>
                    <a:lnTo>
                      <a:pt x="486" y="27"/>
                    </a:lnTo>
                    <a:lnTo>
                      <a:pt x="483" y="25"/>
                    </a:lnTo>
                    <a:lnTo>
                      <a:pt x="469" y="14"/>
                    </a:lnTo>
                    <a:lnTo>
                      <a:pt x="464" y="13"/>
                    </a:lnTo>
                    <a:lnTo>
                      <a:pt x="461" y="13"/>
                    </a:lnTo>
                    <a:lnTo>
                      <a:pt x="458" y="14"/>
                    </a:lnTo>
                    <a:lnTo>
                      <a:pt x="440" y="14"/>
                    </a:lnTo>
                    <a:lnTo>
                      <a:pt x="435" y="13"/>
                    </a:lnTo>
                    <a:lnTo>
                      <a:pt x="429" y="7"/>
                    </a:lnTo>
                    <a:lnTo>
                      <a:pt x="409" y="7"/>
                    </a:lnTo>
                    <a:lnTo>
                      <a:pt x="397" y="10"/>
                    </a:lnTo>
                    <a:lnTo>
                      <a:pt x="393" y="9"/>
                    </a:lnTo>
                    <a:lnTo>
                      <a:pt x="387" y="3"/>
                    </a:lnTo>
                    <a:lnTo>
                      <a:pt x="386" y="3"/>
                    </a:lnTo>
                    <a:lnTo>
                      <a:pt x="386" y="0"/>
                    </a:lnTo>
                    <a:lnTo>
                      <a:pt x="385" y="0"/>
                    </a:lnTo>
                    <a:lnTo>
                      <a:pt x="382" y="2"/>
                    </a:lnTo>
                    <a:lnTo>
                      <a:pt x="375" y="7"/>
                    </a:lnTo>
                    <a:lnTo>
                      <a:pt x="361" y="10"/>
                    </a:lnTo>
                    <a:lnTo>
                      <a:pt x="349" y="21"/>
                    </a:lnTo>
                    <a:lnTo>
                      <a:pt x="338" y="27"/>
                    </a:lnTo>
                    <a:lnTo>
                      <a:pt x="337" y="27"/>
                    </a:lnTo>
                    <a:lnTo>
                      <a:pt x="337" y="29"/>
                    </a:lnTo>
                    <a:lnTo>
                      <a:pt x="335" y="43"/>
                    </a:lnTo>
                    <a:lnTo>
                      <a:pt x="341" y="56"/>
                    </a:lnTo>
                    <a:lnTo>
                      <a:pt x="341" y="66"/>
                    </a:lnTo>
                    <a:lnTo>
                      <a:pt x="334" y="72"/>
                    </a:lnTo>
                    <a:lnTo>
                      <a:pt x="334" y="82"/>
                    </a:lnTo>
                    <a:lnTo>
                      <a:pt x="328" y="103"/>
                    </a:lnTo>
                    <a:lnTo>
                      <a:pt x="326" y="108"/>
                    </a:lnTo>
                    <a:lnTo>
                      <a:pt x="303" y="103"/>
                    </a:lnTo>
                    <a:lnTo>
                      <a:pt x="295" y="103"/>
                    </a:lnTo>
                    <a:lnTo>
                      <a:pt x="295" y="102"/>
                    </a:lnTo>
                    <a:lnTo>
                      <a:pt x="287" y="91"/>
                    </a:lnTo>
                    <a:lnTo>
                      <a:pt x="278" y="84"/>
                    </a:lnTo>
                    <a:lnTo>
                      <a:pt x="267" y="84"/>
                    </a:lnTo>
                    <a:lnTo>
                      <a:pt x="260" y="82"/>
                    </a:lnTo>
                    <a:lnTo>
                      <a:pt x="252" y="74"/>
                    </a:lnTo>
                    <a:lnTo>
                      <a:pt x="252" y="73"/>
                    </a:lnTo>
                    <a:lnTo>
                      <a:pt x="241" y="63"/>
                    </a:lnTo>
                    <a:lnTo>
                      <a:pt x="229" y="59"/>
                    </a:lnTo>
                    <a:lnTo>
                      <a:pt x="228" y="59"/>
                    </a:lnTo>
                    <a:lnTo>
                      <a:pt x="228" y="60"/>
                    </a:lnTo>
                    <a:lnTo>
                      <a:pt x="224" y="70"/>
                    </a:lnTo>
                    <a:lnTo>
                      <a:pt x="220" y="73"/>
                    </a:lnTo>
                    <a:lnTo>
                      <a:pt x="217" y="76"/>
                    </a:lnTo>
                    <a:lnTo>
                      <a:pt x="214" y="81"/>
                    </a:lnTo>
                    <a:lnTo>
                      <a:pt x="214" y="84"/>
                    </a:lnTo>
                    <a:lnTo>
                      <a:pt x="217" y="92"/>
                    </a:lnTo>
                    <a:lnTo>
                      <a:pt x="225" y="108"/>
                    </a:lnTo>
                    <a:lnTo>
                      <a:pt x="220" y="117"/>
                    </a:lnTo>
                    <a:lnTo>
                      <a:pt x="217" y="133"/>
                    </a:lnTo>
                    <a:lnTo>
                      <a:pt x="217" y="134"/>
                    </a:lnTo>
                    <a:lnTo>
                      <a:pt x="191" y="134"/>
                    </a:lnTo>
                    <a:lnTo>
                      <a:pt x="189" y="136"/>
                    </a:lnTo>
                    <a:lnTo>
                      <a:pt x="172" y="144"/>
                    </a:lnTo>
                    <a:lnTo>
                      <a:pt x="167" y="144"/>
                    </a:lnTo>
                    <a:lnTo>
                      <a:pt x="160" y="149"/>
                    </a:lnTo>
                    <a:lnTo>
                      <a:pt x="157" y="158"/>
                    </a:lnTo>
                    <a:lnTo>
                      <a:pt x="157" y="163"/>
                    </a:lnTo>
                    <a:lnTo>
                      <a:pt x="143" y="207"/>
                    </a:lnTo>
                    <a:lnTo>
                      <a:pt x="141" y="210"/>
                    </a:lnTo>
                    <a:lnTo>
                      <a:pt x="140" y="211"/>
                    </a:lnTo>
                    <a:lnTo>
                      <a:pt x="140" y="214"/>
                    </a:lnTo>
                    <a:lnTo>
                      <a:pt x="133" y="232"/>
                    </a:lnTo>
                    <a:lnTo>
                      <a:pt x="131" y="233"/>
                    </a:lnTo>
                    <a:lnTo>
                      <a:pt x="129" y="237"/>
                    </a:lnTo>
                    <a:lnTo>
                      <a:pt x="123" y="242"/>
                    </a:lnTo>
                    <a:lnTo>
                      <a:pt x="114" y="247"/>
                    </a:lnTo>
                    <a:lnTo>
                      <a:pt x="112" y="247"/>
                    </a:lnTo>
                    <a:lnTo>
                      <a:pt x="107" y="246"/>
                    </a:lnTo>
                    <a:lnTo>
                      <a:pt x="97" y="239"/>
                    </a:lnTo>
                    <a:lnTo>
                      <a:pt x="97" y="237"/>
                    </a:lnTo>
                    <a:lnTo>
                      <a:pt x="95" y="237"/>
                    </a:lnTo>
                    <a:lnTo>
                      <a:pt x="93" y="239"/>
                    </a:lnTo>
                    <a:lnTo>
                      <a:pt x="90" y="239"/>
                    </a:lnTo>
                    <a:lnTo>
                      <a:pt x="85" y="236"/>
                    </a:lnTo>
                    <a:lnTo>
                      <a:pt x="81" y="232"/>
                    </a:lnTo>
                    <a:lnTo>
                      <a:pt x="69" y="225"/>
                    </a:lnTo>
                    <a:lnTo>
                      <a:pt x="64" y="225"/>
                    </a:lnTo>
                    <a:lnTo>
                      <a:pt x="59" y="228"/>
                    </a:lnTo>
                    <a:lnTo>
                      <a:pt x="52" y="232"/>
                    </a:lnTo>
                    <a:lnTo>
                      <a:pt x="51" y="232"/>
                    </a:lnTo>
                    <a:lnTo>
                      <a:pt x="51" y="230"/>
                    </a:lnTo>
                    <a:lnTo>
                      <a:pt x="47" y="228"/>
                    </a:lnTo>
                    <a:lnTo>
                      <a:pt x="45" y="226"/>
                    </a:lnTo>
                    <a:lnTo>
                      <a:pt x="40" y="218"/>
                    </a:lnTo>
                    <a:lnTo>
                      <a:pt x="20" y="201"/>
                    </a:lnTo>
                    <a:lnTo>
                      <a:pt x="18" y="201"/>
                    </a:lnTo>
                    <a:lnTo>
                      <a:pt x="17" y="20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12" name="Freeform 1044">
                <a:extLst>
                  <a:ext uri="{FF2B5EF4-FFF2-40B4-BE49-F238E27FC236}">
                    <a16:creationId xmlns:a16="http://schemas.microsoft.com/office/drawing/2014/main" id="{66902741-4ADB-B5DD-0F9A-3B2174C7E97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893" y="2228"/>
                <a:ext cx="167" cy="200"/>
              </a:xfrm>
              <a:custGeom>
                <a:avLst/>
                <a:gdLst>
                  <a:gd name="T0" fmla="*/ 476 w 668"/>
                  <a:gd name="T1" fmla="*/ 84 h 798"/>
                  <a:gd name="T2" fmla="*/ 483 w 668"/>
                  <a:gd name="T3" fmla="*/ 44 h 798"/>
                  <a:gd name="T4" fmla="*/ 458 w 668"/>
                  <a:gd name="T5" fmla="*/ 55 h 798"/>
                  <a:gd name="T6" fmla="*/ 430 w 668"/>
                  <a:gd name="T7" fmla="*/ 23 h 798"/>
                  <a:gd name="T8" fmla="*/ 411 w 668"/>
                  <a:gd name="T9" fmla="*/ 23 h 798"/>
                  <a:gd name="T10" fmla="*/ 368 w 668"/>
                  <a:gd name="T11" fmla="*/ 78 h 798"/>
                  <a:gd name="T12" fmla="*/ 306 w 668"/>
                  <a:gd name="T13" fmla="*/ 88 h 798"/>
                  <a:gd name="T14" fmla="*/ 282 w 668"/>
                  <a:gd name="T15" fmla="*/ 87 h 798"/>
                  <a:gd name="T16" fmla="*/ 264 w 668"/>
                  <a:gd name="T17" fmla="*/ 111 h 798"/>
                  <a:gd name="T18" fmla="*/ 193 w 668"/>
                  <a:gd name="T19" fmla="*/ 104 h 798"/>
                  <a:gd name="T20" fmla="*/ 205 w 668"/>
                  <a:gd name="T21" fmla="*/ 63 h 798"/>
                  <a:gd name="T22" fmla="*/ 144 w 668"/>
                  <a:gd name="T23" fmla="*/ 30 h 798"/>
                  <a:gd name="T24" fmla="*/ 84 w 668"/>
                  <a:gd name="T25" fmla="*/ 0 h 798"/>
                  <a:gd name="T26" fmla="*/ 71 w 668"/>
                  <a:gd name="T27" fmla="*/ 78 h 798"/>
                  <a:gd name="T28" fmla="*/ 51 w 668"/>
                  <a:gd name="T29" fmla="*/ 107 h 798"/>
                  <a:gd name="T30" fmla="*/ 7 w 668"/>
                  <a:gd name="T31" fmla="*/ 131 h 798"/>
                  <a:gd name="T32" fmla="*/ 4 w 668"/>
                  <a:gd name="T33" fmla="*/ 164 h 798"/>
                  <a:gd name="T34" fmla="*/ 49 w 668"/>
                  <a:gd name="T35" fmla="*/ 221 h 798"/>
                  <a:gd name="T36" fmla="*/ 27 w 668"/>
                  <a:gd name="T37" fmla="*/ 241 h 798"/>
                  <a:gd name="T38" fmla="*/ 38 w 668"/>
                  <a:gd name="T39" fmla="*/ 288 h 798"/>
                  <a:gd name="T40" fmla="*/ 64 w 668"/>
                  <a:gd name="T41" fmla="*/ 315 h 798"/>
                  <a:gd name="T42" fmla="*/ 147 w 668"/>
                  <a:gd name="T43" fmla="*/ 285 h 798"/>
                  <a:gd name="T44" fmla="*/ 168 w 668"/>
                  <a:gd name="T45" fmla="*/ 268 h 798"/>
                  <a:gd name="T46" fmla="*/ 186 w 668"/>
                  <a:gd name="T47" fmla="*/ 289 h 798"/>
                  <a:gd name="T48" fmla="*/ 196 w 668"/>
                  <a:gd name="T49" fmla="*/ 338 h 798"/>
                  <a:gd name="T50" fmla="*/ 227 w 668"/>
                  <a:gd name="T51" fmla="*/ 356 h 798"/>
                  <a:gd name="T52" fmla="*/ 257 w 668"/>
                  <a:gd name="T53" fmla="*/ 375 h 798"/>
                  <a:gd name="T54" fmla="*/ 258 w 668"/>
                  <a:gd name="T55" fmla="*/ 409 h 798"/>
                  <a:gd name="T56" fmla="*/ 324 w 668"/>
                  <a:gd name="T57" fmla="*/ 397 h 798"/>
                  <a:gd name="T58" fmla="*/ 342 w 668"/>
                  <a:gd name="T59" fmla="*/ 383 h 798"/>
                  <a:gd name="T60" fmla="*/ 344 w 668"/>
                  <a:gd name="T61" fmla="*/ 435 h 798"/>
                  <a:gd name="T62" fmla="*/ 356 w 668"/>
                  <a:gd name="T63" fmla="*/ 467 h 798"/>
                  <a:gd name="T64" fmla="*/ 291 w 668"/>
                  <a:gd name="T65" fmla="*/ 478 h 798"/>
                  <a:gd name="T66" fmla="*/ 254 w 668"/>
                  <a:gd name="T67" fmla="*/ 513 h 798"/>
                  <a:gd name="T68" fmla="*/ 218 w 668"/>
                  <a:gd name="T69" fmla="*/ 536 h 798"/>
                  <a:gd name="T70" fmla="*/ 218 w 668"/>
                  <a:gd name="T71" fmla="*/ 625 h 798"/>
                  <a:gd name="T72" fmla="*/ 243 w 668"/>
                  <a:gd name="T73" fmla="*/ 623 h 798"/>
                  <a:gd name="T74" fmla="*/ 291 w 668"/>
                  <a:gd name="T75" fmla="*/ 661 h 798"/>
                  <a:gd name="T76" fmla="*/ 315 w 668"/>
                  <a:gd name="T77" fmla="*/ 721 h 798"/>
                  <a:gd name="T78" fmla="*/ 352 w 668"/>
                  <a:gd name="T79" fmla="*/ 750 h 798"/>
                  <a:gd name="T80" fmla="*/ 369 w 668"/>
                  <a:gd name="T81" fmla="*/ 792 h 798"/>
                  <a:gd name="T82" fmla="*/ 401 w 668"/>
                  <a:gd name="T83" fmla="*/ 763 h 798"/>
                  <a:gd name="T84" fmla="*/ 437 w 668"/>
                  <a:gd name="T85" fmla="*/ 720 h 798"/>
                  <a:gd name="T86" fmla="*/ 392 w 668"/>
                  <a:gd name="T87" fmla="*/ 625 h 798"/>
                  <a:gd name="T88" fmla="*/ 442 w 668"/>
                  <a:gd name="T89" fmla="*/ 588 h 798"/>
                  <a:gd name="T90" fmla="*/ 457 w 668"/>
                  <a:gd name="T91" fmla="*/ 559 h 798"/>
                  <a:gd name="T92" fmla="*/ 488 w 668"/>
                  <a:gd name="T93" fmla="*/ 535 h 798"/>
                  <a:gd name="T94" fmla="*/ 532 w 668"/>
                  <a:gd name="T95" fmla="*/ 520 h 798"/>
                  <a:gd name="T96" fmla="*/ 589 w 668"/>
                  <a:gd name="T97" fmla="*/ 457 h 798"/>
                  <a:gd name="T98" fmla="*/ 594 w 668"/>
                  <a:gd name="T99" fmla="*/ 412 h 798"/>
                  <a:gd name="T100" fmla="*/ 648 w 668"/>
                  <a:gd name="T101" fmla="*/ 370 h 798"/>
                  <a:gd name="T102" fmla="*/ 646 w 668"/>
                  <a:gd name="T103" fmla="*/ 325 h 798"/>
                  <a:gd name="T104" fmla="*/ 652 w 668"/>
                  <a:gd name="T105" fmla="*/ 277 h 798"/>
                  <a:gd name="T106" fmla="*/ 627 w 668"/>
                  <a:gd name="T107" fmla="*/ 228 h 798"/>
                  <a:gd name="T108" fmla="*/ 592 w 668"/>
                  <a:gd name="T109" fmla="*/ 114 h 798"/>
                  <a:gd name="T110" fmla="*/ 541 w 668"/>
                  <a:gd name="T111" fmla="*/ 76 h 798"/>
                  <a:gd name="T112" fmla="*/ 521 w 668"/>
                  <a:gd name="T113" fmla="*/ 71 h 798"/>
                  <a:gd name="T114" fmla="*/ 239 w 668"/>
                  <a:gd name="T115" fmla="*/ 352 h 7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668" h="798">
                    <a:moveTo>
                      <a:pt x="516" y="63"/>
                    </a:moveTo>
                    <a:lnTo>
                      <a:pt x="513" y="63"/>
                    </a:lnTo>
                    <a:lnTo>
                      <a:pt x="503" y="73"/>
                    </a:lnTo>
                    <a:lnTo>
                      <a:pt x="500" y="73"/>
                    </a:lnTo>
                    <a:lnTo>
                      <a:pt x="496" y="77"/>
                    </a:lnTo>
                    <a:lnTo>
                      <a:pt x="496" y="80"/>
                    </a:lnTo>
                    <a:lnTo>
                      <a:pt x="495" y="81"/>
                    </a:lnTo>
                    <a:lnTo>
                      <a:pt x="489" y="84"/>
                    </a:lnTo>
                    <a:lnTo>
                      <a:pt x="481" y="87"/>
                    </a:lnTo>
                    <a:lnTo>
                      <a:pt x="478" y="84"/>
                    </a:lnTo>
                    <a:lnTo>
                      <a:pt x="476" y="84"/>
                    </a:lnTo>
                    <a:lnTo>
                      <a:pt x="476" y="78"/>
                    </a:lnTo>
                    <a:lnTo>
                      <a:pt x="475" y="71"/>
                    </a:lnTo>
                    <a:lnTo>
                      <a:pt x="475" y="70"/>
                    </a:lnTo>
                    <a:lnTo>
                      <a:pt x="476" y="69"/>
                    </a:lnTo>
                    <a:lnTo>
                      <a:pt x="479" y="63"/>
                    </a:lnTo>
                    <a:lnTo>
                      <a:pt x="481" y="63"/>
                    </a:lnTo>
                    <a:lnTo>
                      <a:pt x="485" y="58"/>
                    </a:lnTo>
                    <a:lnTo>
                      <a:pt x="488" y="52"/>
                    </a:lnTo>
                    <a:lnTo>
                      <a:pt x="488" y="45"/>
                    </a:lnTo>
                    <a:lnTo>
                      <a:pt x="486" y="44"/>
                    </a:lnTo>
                    <a:lnTo>
                      <a:pt x="483" y="44"/>
                    </a:lnTo>
                    <a:lnTo>
                      <a:pt x="481" y="48"/>
                    </a:lnTo>
                    <a:lnTo>
                      <a:pt x="479" y="49"/>
                    </a:lnTo>
                    <a:lnTo>
                      <a:pt x="478" y="52"/>
                    </a:lnTo>
                    <a:lnTo>
                      <a:pt x="476" y="54"/>
                    </a:lnTo>
                    <a:lnTo>
                      <a:pt x="474" y="54"/>
                    </a:lnTo>
                    <a:lnTo>
                      <a:pt x="471" y="55"/>
                    </a:lnTo>
                    <a:lnTo>
                      <a:pt x="465" y="62"/>
                    </a:lnTo>
                    <a:lnTo>
                      <a:pt x="461" y="62"/>
                    </a:lnTo>
                    <a:lnTo>
                      <a:pt x="461" y="59"/>
                    </a:lnTo>
                    <a:lnTo>
                      <a:pt x="460" y="56"/>
                    </a:lnTo>
                    <a:lnTo>
                      <a:pt x="458" y="55"/>
                    </a:lnTo>
                    <a:lnTo>
                      <a:pt x="455" y="55"/>
                    </a:lnTo>
                    <a:lnTo>
                      <a:pt x="455" y="47"/>
                    </a:lnTo>
                    <a:lnTo>
                      <a:pt x="458" y="45"/>
                    </a:lnTo>
                    <a:lnTo>
                      <a:pt x="460" y="44"/>
                    </a:lnTo>
                    <a:lnTo>
                      <a:pt x="462" y="40"/>
                    </a:lnTo>
                    <a:lnTo>
                      <a:pt x="454" y="42"/>
                    </a:lnTo>
                    <a:lnTo>
                      <a:pt x="447" y="48"/>
                    </a:lnTo>
                    <a:lnTo>
                      <a:pt x="446" y="45"/>
                    </a:lnTo>
                    <a:lnTo>
                      <a:pt x="446" y="44"/>
                    </a:lnTo>
                    <a:lnTo>
                      <a:pt x="436" y="38"/>
                    </a:lnTo>
                    <a:lnTo>
                      <a:pt x="430" y="23"/>
                    </a:lnTo>
                    <a:lnTo>
                      <a:pt x="430" y="20"/>
                    </a:lnTo>
                    <a:lnTo>
                      <a:pt x="429" y="14"/>
                    </a:lnTo>
                    <a:lnTo>
                      <a:pt x="426" y="9"/>
                    </a:lnTo>
                    <a:lnTo>
                      <a:pt x="421" y="4"/>
                    </a:lnTo>
                    <a:lnTo>
                      <a:pt x="414" y="3"/>
                    </a:lnTo>
                    <a:lnTo>
                      <a:pt x="409" y="7"/>
                    </a:lnTo>
                    <a:lnTo>
                      <a:pt x="409" y="13"/>
                    </a:lnTo>
                    <a:lnTo>
                      <a:pt x="411" y="13"/>
                    </a:lnTo>
                    <a:lnTo>
                      <a:pt x="412" y="18"/>
                    </a:lnTo>
                    <a:lnTo>
                      <a:pt x="412" y="21"/>
                    </a:lnTo>
                    <a:lnTo>
                      <a:pt x="411" y="23"/>
                    </a:lnTo>
                    <a:lnTo>
                      <a:pt x="407" y="30"/>
                    </a:lnTo>
                    <a:lnTo>
                      <a:pt x="392" y="37"/>
                    </a:lnTo>
                    <a:lnTo>
                      <a:pt x="390" y="40"/>
                    </a:lnTo>
                    <a:lnTo>
                      <a:pt x="390" y="49"/>
                    </a:lnTo>
                    <a:lnTo>
                      <a:pt x="385" y="63"/>
                    </a:lnTo>
                    <a:lnTo>
                      <a:pt x="382" y="66"/>
                    </a:lnTo>
                    <a:lnTo>
                      <a:pt x="380" y="70"/>
                    </a:lnTo>
                    <a:lnTo>
                      <a:pt x="380" y="71"/>
                    </a:lnTo>
                    <a:lnTo>
                      <a:pt x="377" y="73"/>
                    </a:lnTo>
                    <a:lnTo>
                      <a:pt x="373" y="77"/>
                    </a:lnTo>
                    <a:lnTo>
                      <a:pt x="368" y="78"/>
                    </a:lnTo>
                    <a:lnTo>
                      <a:pt x="363" y="77"/>
                    </a:lnTo>
                    <a:lnTo>
                      <a:pt x="359" y="77"/>
                    </a:lnTo>
                    <a:lnTo>
                      <a:pt x="355" y="78"/>
                    </a:lnTo>
                    <a:lnTo>
                      <a:pt x="352" y="83"/>
                    </a:lnTo>
                    <a:lnTo>
                      <a:pt x="352" y="91"/>
                    </a:lnTo>
                    <a:lnTo>
                      <a:pt x="348" y="91"/>
                    </a:lnTo>
                    <a:lnTo>
                      <a:pt x="341" y="90"/>
                    </a:lnTo>
                    <a:lnTo>
                      <a:pt x="335" y="90"/>
                    </a:lnTo>
                    <a:lnTo>
                      <a:pt x="325" y="93"/>
                    </a:lnTo>
                    <a:lnTo>
                      <a:pt x="309" y="93"/>
                    </a:lnTo>
                    <a:lnTo>
                      <a:pt x="306" y="88"/>
                    </a:lnTo>
                    <a:lnTo>
                      <a:pt x="305" y="85"/>
                    </a:lnTo>
                    <a:lnTo>
                      <a:pt x="298" y="74"/>
                    </a:lnTo>
                    <a:lnTo>
                      <a:pt x="298" y="73"/>
                    </a:lnTo>
                    <a:lnTo>
                      <a:pt x="296" y="74"/>
                    </a:lnTo>
                    <a:lnTo>
                      <a:pt x="294" y="71"/>
                    </a:lnTo>
                    <a:lnTo>
                      <a:pt x="288" y="70"/>
                    </a:lnTo>
                    <a:lnTo>
                      <a:pt x="287" y="70"/>
                    </a:lnTo>
                    <a:lnTo>
                      <a:pt x="285" y="71"/>
                    </a:lnTo>
                    <a:lnTo>
                      <a:pt x="284" y="71"/>
                    </a:lnTo>
                    <a:lnTo>
                      <a:pt x="280" y="80"/>
                    </a:lnTo>
                    <a:lnTo>
                      <a:pt x="282" y="87"/>
                    </a:lnTo>
                    <a:lnTo>
                      <a:pt x="289" y="95"/>
                    </a:lnTo>
                    <a:lnTo>
                      <a:pt x="292" y="98"/>
                    </a:lnTo>
                    <a:lnTo>
                      <a:pt x="294" y="98"/>
                    </a:lnTo>
                    <a:lnTo>
                      <a:pt x="296" y="104"/>
                    </a:lnTo>
                    <a:lnTo>
                      <a:pt x="298" y="116"/>
                    </a:lnTo>
                    <a:lnTo>
                      <a:pt x="298" y="119"/>
                    </a:lnTo>
                    <a:lnTo>
                      <a:pt x="296" y="121"/>
                    </a:lnTo>
                    <a:lnTo>
                      <a:pt x="295" y="119"/>
                    </a:lnTo>
                    <a:lnTo>
                      <a:pt x="291" y="116"/>
                    </a:lnTo>
                    <a:lnTo>
                      <a:pt x="265" y="111"/>
                    </a:lnTo>
                    <a:lnTo>
                      <a:pt x="264" y="111"/>
                    </a:lnTo>
                    <a:lnTo>
                      <a:pt x="258" y="114"/>
                    </a:lnTo>
                    <a:lnTo>
                      <a:pt x="245" y="114"/>
                    </a:lnTo>
                    <a:lnTo>
                      <a:pt x="239" y="115"/>
                    </a:lnTo>
                    <a:lnTo>
                      <a:pt x="218" y="114"/>
                    </a:lnTo>
                    <a:lnTo>
                      <a:pt x="211" y="116"/>
                    </a:lnTo>
                    <a:lnTo>
                      <a:pt x="193" y="112"/>
                    </a:lnTo>
                    <a:lnTo>
                      <a:pt x="193" y="111"/>
                    </a:lnTo>
                    <a:lnTo>
                      <a:pt x="191" y="111"/>
                    </a:lnTo>
                    <a:lnTo>
                      <a:pt x="191" y="109"/>
                    </a:lnTo>
                    <a:lnTo>
                      <a:pt x="190" y="107"/>
                    </a:lnTo>
                    <a:lnTo>
                      <a:pt x="193" y="104"/>
                    </a:lnTo>
                    <a:lnTo>
                      <a:pt x="203" y="101"/>
                    </a:lnTo>
                    <a:lnTo>
                      <a:pt x="205" y="98"/>
                    </a:lnTo>
                    <a:lnTo>
                      <a:pt x="212" y="87"/>
                    </a:lnTo>
                    <a:lnTo>
                      <a:pt x="215" y="84"/>
                    </a:lnTo>
                    <a:lnTo>
                      <a:pt x="215" y="83"/>
                    </a:lnTo>
                    <a:lnTo>
                      <a:pt x="217" y="80"/>
                    </a:lnTo>
                    <a:lnTo>
                      <a:pt x="217" y="77"/>
                    </a:lnTo>
                    <a:lnTo>
                      <a:pt x="214" y="73"/>
                    </a:lnTo>
                    <a:lnTo>
                      <a:pt x="211" y="70"/>
                    </a:lnTo>
                    <a:lnTo>
                      <a:pt x="210" y="64"/>
                    </a:lnTo>
                    <a:lnTo>
                      <a:pt x="205" y="63"/>
                    </a:lnTo>
                    <a:lnTo>
                      <a:pt x="196" y="67"/>
                    </a:lnTo>
                    <a:lnTo>
                      <a:pt x="196" y="66"/>
                    </a:lnTo>
                    <a:lnTo>
                      <a:pt x="189" y="56"/>
                    </a:lnTo>
                    <a:lnTo>
                      <a:pt x="175" y="20"/>
                    </a:lnTo>
                    <a:lnTo>
                      <a:pt x="175" y="18"/>
                    </a:lnTo>
                    <a:lnTo>
                      <a:pt x="176" y="14"/>
                    </a:lnTo>
                    <a:lnTo>
                      <a:pt x="175" y="11"/>
                    </a:lnTo>
                    <a:lnTo>
                      <a:pt x="172" y="9"/>
                    </a:lnTo>
                    <a:lnTo>
                      <a:pt x="151" y="18"/>
                    </a:lnTo>
                    <a:lnTo>
                      <a:pt x="148" y="21"/>
                    </a:lnTo>
                    <a:lnTo>
                      <a:pt x="144" y="30"/>
                    </a:lnTo>
                    <a:lnTo>
                      <a:pt x="144" y="33"/>
                    </a:lnTo>
                    <a:lnTo>
                      <a:pt x="143" y="37"/>
                    </a:lnTo>
                    <a:lnTo>
                      <a:pt x="141" y="38"/>
                    </a:lnTo>
                    <a:lnTo>
                      <a:pt x="138" y="40"/>
                    </a:lnTo>
                    <a:lnTo>
                      <a:pt x="134" y="41"/>
                    </a:lnTo>
                    <a:lnTo>
                      <a:pt x="133" y="42"/>
                    </a:lnTo>
                    <a:lnTo>
                      <a:pt x="130" y="41"/>
                    </a:lnTo>
                    <a:lnTo>
                      <a:pt x="115" y="21"/>
                    </a:lnTo>
                    <a:lnTo>
                      <a:pt x="95" y="16"/>
                    </a:lnTo>
                    <a:lnTo>
                      <a:pt x="90" y="10"/>
                    </a:lnTo>
                    <a:lnTo>
                      <a:pt x="84" y="0"/>
                    </a:lnTo>
                    <a:lnTo>
                      <a:pt x="81" y="0"/>
                    </a:lnTo>
                    <a:lnTo>
                      <a:pt x="67" y="7"/>
                    </a:lnTo>
                    <a:lnTo>
                      <a:pt x="67" y="10"/>
                    </a:lnTo>
                    <a:lnTo>
                      <a:pt x="66" y="10"/>
                    </a:lnTo>
                    <a:lnTo>
                      <a:pt x="62" y="17"/>
                    </a:lnTo>
                    <a:lnTo>
                      <a:pt x="60" y="24"/>
                    </a:lnTo>
                    <a:lnTo>
                      <a:pt x="63" y="31"/>
                    </a:lnTo>
                    <a:lnTo>
                      <a:pt x="64" y="41"/>
                    </a:lnTo>
                    <a:lnTo>
                      <a:pt x="76" y="54"/>
                    </a:lnTo>
                    <a:lnTo>
                      <a:pt x="77" y="58"/>
                    </a:lnTo>
                    <a:lnTo>
                      <a:pt x="71" y="78"/>
                    </a:lnTo>
                    <a:lnTo>
                      <a:pt x="67" y="83"/>
                    </a:lnTo>
                    <a:lnTo>
                      <a:pt x="66" y="85"/>
                    </a:lnTo>
                    <a:lnTo>
                      <a:pt x="66" y="90"/>
                    </a:lnTo>
                    <a:lnTo>
                      <a:pt x="67" y="91"/>
                    </a:lnTo>
                    <a:lnTo>
                      <a:pt x="70" y="95"/>
                    </a:lnTo>
                    <a:lnTo>
                      <a:pt x="73" y="95"/>
                    </a:lnTo>
                    <a:lnTo>
                      <a:pt x="70" y="98"/>
                    </a:lnTo>
                    <a:lnTo>
                      <a:pt x="69" y="98"/>
                    </a:lnTo>
                    <a:lnTo>
                      <a:pt x="63" y="100"/>
                    </a:lnTo>
                    <a:lnTo>
                      <a:pt x="57" y="102"/>
                    </a:lnTo>
                    <a:lnTo>
                      <a:pt x="51" y="107"/>
                    </a:lnTo>
                    <a:lnTo>
                      <a:pt x="47" y="112"/>
                    </a:lnTo>
                    <a:lnTo>
                      <a:pt x="41" y="115"/>
                    </a:lnTo>
                    <a:lnTo>
                      <a:pt x="39" y="115"/>
                    </a:lnTo>
                    <a:lnTo>
                      <a:pt x="31" y="112"/>
                    </a:lnTo>
                    <a:lnTo>
                      <a:pt x="27" y="108"/>
                    </a:lnTo>
                    <a:lnTo>
                      <a:pt x="21" y="108"/>
                    </a:lnTo>
                    <a:lnTo>
                      <a:pt x="4" y="115"/>
                    </a:lnTo>
                    <a:lnTo>
                      <a:pt x="4" y="118"/>
                    </a:lnTo>
                    <a:lnTo>
                      <a:pt x="6" y="119"/>
                    </a:lnTo>
                    <a:lnTo>
                      <a:pt x="6" y="125"/>
                    </a:lnTo>
                    <a:lnTo>
                      <a:pt x="7" y="131"/>
                    </a:lnTo>
                    <a:lnTo>
                      <a:pt x="6" y="138"/>
                    </a:lnTo>
                    <a:lnTo>
                      <a:pt x="7" y="144"/>
                    </a:lnTo>
                    <a:lnTo>
                      <a:pt x="9" y="147"/>
                    </a:lnTo>
                    <a:lnTo>
                      <a:pt x="10" y="147"/>
                    </a:lnTo>
                    <a:lnTo>
                      <a:pt x="10" y="148"/>
                    </a:lnTo>
                    <a:lnTo>
                      <a:pt x="7" y="150"/>
                    </a:lnTo>
                    <a:lnTo>
                      <a:pt x="7" y="153"/>
                    </a:lnTo>
                    <a:lnTo>
                      <a:pt x="10" y="157"/>
                    </a:lnTo>
                    <a:lnTo>
                      <a:pt x="10" y="161"/>
                    </a:lnTo>
                    <a:lnTo>
                      <a:pt x="9" y="164"/>
                    </a:lnTo>
                    <a:lnTo>
                      <a:pt x="4" y="164"/>
                    </a:lnTo>
                    <a:lnTo>
                      <a:pt x="2" y="165"/>
                    </a:lnTo>
                    <a:lnTo>
                      <a:pt x="0" y="167"/>
                    </a:lnTo>
                    <a:lnTo>
                      <a:pt x="17" y="188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31" y="192"/>
                    </a:lnTo>
                    <a:lnTo>
                      <a:pt x="41" y="198"/>
                    </a:lnTo>
                    <a:lnTo>
                      <a:pt x="42" y="200"/>
                    </a:lnTo>
                    <a:lnTo>
                      <a:pt x="41" y="200"/>
                    </a:lnTo>
                    <a:lnTo>
                      <a:pt x="44" y="206"/>
                    </a:lnTo>
                    <a:lnTo>
                      <a:pt x="49" y="221"/>
                    </a:lnTo>
                    <a:lnTo>
                      <a:pt x="55" y="224"/>
                    </a:lnTo>
                    <a:lnTo>
                      <a:pt x="56" y="224"/>
                    </a:lnTo>
                    <a:lnTo>
                      <a:pt x="51" y="234"/>
                    </a:lnTo>
                    <a:lnTo>
                      <a:pt x="45" y="234"/>
                    </a:lnTo>
                    <a:lnTo>
                      <a:pt x="41" y="231"/>
                    </a:lnTo>
                    <a:lnTo>
                      <a:pt x="39" y="229"/>
                    </a:lnTo>
                    <a:lnTo>
                      <a:pt x="38" y="229"/>
                    </a:lnTo>
                    <a:lnTo>
                      <a:pt x="31" y="234"/>
                    </a:lnTo>
                    <a:lnTo>
                      <a:pt x="31" y="236"/>
                    </a:lnTo>
                    <a:lnTo>
                      <a:pt x="30" y="241"/>
                    </a:lnTo>
                    <a:lnTo>
                      <a:pt x="27" y="241"/>
                    </a:lnTo>
                    <a:lnTo>
                      <a:pt x="25" y="243"/>
                    </a:lnTo>
                    <a:lnTo>
                      <a:pt x="24" y="243"/>
                    </a:lnTo>
                    <a:lnTo>
                      <a:pt x="23" y="248"/>
                    </a:lnTo>
                    <a:lnTo>
                      <a:pt x="23" y="252"/>
                    </a:lnTo>
                    <a:lnTo>
                      <a:pt x="24" y="255"/>
                    </a:lnTo>
                    <a:lnTo>
                      <a:pt x="28" y="257"/>
                    </a:lnTo>
                    <a:lnTo>
                      <a:pt x="30" y="266"/>
                    </a:lnTo>
                    <a:lnTo>
                      <a:pt x="30" y="273"/>
                    </a:lnTo>
                    <a:lnTo>
                      <a:pt x="31" y="278"/>
                    </a:lnTo>
                    <a:lnTo>
                      <a:pt x="34" y="284"/>
                    </a:lnTo>
                    <a:lnTo>
                      <a:pt x="38" y="288"/>
                    </a:lnTo>
                    <a:lnTo>
                      <a:pt x="28" y="306"/>
                    </a:lnTo>
                    <a:lnTo>
                      <a:pt x="28" y="312"/>
                    </a:lnTo>
                    <a:lnTo>
                      <a:pt x="30" y="312"/>
                    </a:lnTo>
                    <a:lnTo>
                      <a:pt x="31" y="315"/>
                    </a:lnTo>
                    <a:lnTo>
                      <a:pt x="32" y="315"/>
                    </a:lnTo>
                    <a:lnTo>
                      <a:pt x="32" y="313"/>
                    </a:lnTo>
                    <a:lnTo>
                      <a:pt x="44" y="319"/>
                    </a:lnTo>
                    <a:lnTo>
                      <a:pt x="45" y="323"/>
                    </a:lnTo>
                    <a:lnTo>
                      <a:pt x="45" y="337"/>
                    </a:lnTo>
                    <a:lnTo>
                      <a:pt x="59" y="327"/>
                    </a:lnTo>
                    <a:lnTo>
                      <a:pt x="64" y="315"/>
                    </a:lnTo>
                    <a:lnTo>
                      <a:pt x="71" y="306"/>
                    </a:lnTo>
                    <a:lnTo>
                      <a:pt x="73" y="305"/>
                    </a:lnTo>
                    <a:lnTo>
                      <a:pt x="76" y="305"/>
                    </a:lnTo>
                    <a:lnTo>
                      <a:pt x="76" y="306"/>
                    </a:lnTo>
                    <a:lnTo>
                      <a:pt x="77" y="306"/>
                    </a:lnTo>
                    <a:lnTo>
                      <a:pt x="81" y="302"/>
                    </a:lnTo>
                    <a:lnTo>
                      <a:pt x="99" y="296"/>
                    </a:lnTo>
                    <a:lnTo>
                      <a:pt x="102" y="296"/>
                    </a:lnTo>
                    <a:lnTo>
                      <a:pt x="138" y="289"/>
                    </a:lnTo>
                    <a:lnTo>
                      <a:pt x="145" y="284"/>
                    </a:lnTo>
                    <a:lnTo>
                      <a:pt x="147" y="285"/>
                    </a:lnTo>
                    <a:lnTo>
                      <a:pt x="150" y="285"/>
                    </a:lnTo>
                    <a:lnTo>
                      <a:pt x="152" y="284"/>
                    </a:lnTo>
                    <a:lnTo>
                      <a:pt x="155" y="287"/>
                    </a:lnTo>
                    <a:lnTo>
                      <a:pt x="157" y="287"/>
                    </a:lnTo>
                    <a:lnTo>
                      <a:pt x="161" y="295"/>
                    </a:lnTo>
                    <a:lnTo>
                      <a:pt x="162" y="295"/>
                    </a:lnTo>
                    <a:lnTo>
                      <a:pt x="164" y="296"/>
                    </a:lnTo>
                    <a:lnTo>
                      <a:pt x="169" y="288"/>
                    </a:lnTo>
                    <a:lnTo>
                      <a:pt x="171" y="287"/>
                    </a:lnTo>
                    <a:lnTo>
                      <a:pt x="171" y="274"/>
                    </a:lnTo>
                    <a:lnTo>
                      <a:pt x="168" y="268"/>
                    </a:lnTo>
                    <a:lnTo>
                      <a:pt x="168" y="264"/>
                    </a:lnTo>
                    <a:lnTo>
                      <a:pt x="171" y="263"/>
                    </a:lnTo>
                    <a:lnTo>
                      <a:pt x="179" y="259"/>
                    </a:lnTo>
                    <a:lnTo>
                      <a:pt x="191" y="259"/>
                    </a:lnTo>
                    <a:lnTo>
                      <a:pt x="196" y="256"/>
                    </a:lnTo>
                    <a:lnTo>
                      <a:pt x="197" y="255"/>
                    </a:lnTo>
                    <a:lnTo>
                      <a:pt x="201" y="259"/>
                    </a:lnTo>
                    <a:lnTo>
                      <a:pt x="201" y="261"/>
                    </a:lnTo>
                    <a:lnTo>
                      <a:pt x="197" y="268"/>
                    </a:lnTo>
                    <a:lnTo>
                      <a:pt x="191" y="275"/>
                    </a:lnTo>
                    <a:lnTo>
                      <a:pt x="186" y="289"/>
                    </a:lnTo>
                    <a:lnTo>
                      <a:pt x="186" y="291"/>
                    </a:lnTo>
                    <a:lnTo>
                      <a:pt x="187" y="291"/>
                    </a:lnTo>
                    <a:lnTo>
                      <a:pt x="187" y="296"/>
                    </a:lnTo>
                    <a:lnTo>
                      <a:pt x="186" y="298"/>
                    </a:lnTo>
                    <a:lnTo>
                      <a:pt x="183" y="298"/>
                    </a:lnTo>
                    <a:lnTo>
                      <a:pt x="183" y="315"/>
                    </a:lnTo>
                    <a:lnTo>
                      <a:pt x="186" y="315"/>
                    </a:lnTo>
                    <a:lnTo>
                      <a:pt x="187" y="320"/>
                    </a:lnTo>
                    <a:lnTo>
                      <a:pt x="187" y="328"/>
                    </a:lnTo>
                    <a:lnTo>
                      <a:pt x="193" y="337"/>
                    </a:lnTo>
                    <a:lnTo>
                      <a:pt x="196" y="338"/>
                    </a:lnTo>
                    <a:lnTo>
                      <a:pt x="196" y="340"/>
                    </a:lnTo>
                    <a:lnTo>
                      <a:pt x="197" y="340"/>
                    </a:lnTo>
                    <a:lnTo>
                      <a:pt x="203" y="338"/>
                    </a:lnTo>
                    <a:lnTo>
                      <a:pt x="211" y="341"/>
                    </a:lnTo>
                    <a:lnTo>
                      <a:pt x="217" y="337"/>
                    </a:lnTo>
                    <a:lnTo>
                      <a:pt x="221" y="338"/>
                    </a:lnTo>
                    <a:lnTo>
                      <a:pt x="225" y="341"/>
                    </a:lnTo>
                    <a:lnTo>
                      <a:pt x="228" y="351"/>
                    </a:lnTo>
                    <a:lnTo>
                      <a:pt x="228" y="355"/>
                    </a:lnTo>
                    <a:lnTo>
                      <a:pt x="227" y="355"/>
                    </a:lnTo>
                    <a:lnTo>
                      <a:pt x="227" y="356"/>
                    </a:lnTo>
                    <a:lnTo>
                      <a:pt x="225" y="359"/>
                    </a:lnTo>
                    <a:lnTo>
                      <a:pt x="224" y="361"/>
                    </a:lnTo>
                    <a:lnTo>
                      <a:pt x="225" y="362"/>
                    </a:lnTo>
                    <a:lnTo>
                      <a:pt x="229" y="362"/>
                    </a:lnTo>
                    <a:lnTo>
                      <a:pt x="236" y="361"/>
                    </a:lnTo>
                    <a:lnTo>
                      <a:pt x="236" y="362"/>
                    </a:lnTo>
                    <a:lnTo>
                      <a:pt x="241" y="366"/>
                    </a:lnTo>
                    <a:lnTo>
                      <a:pt x="243" y="368"/>
                    </a:lnTo>
                    <a:lnTo>
                      <a:pt x="249" y="368"/>
                    </a:lnTo>
                    <a:lnTo>
                      <a:pt x="254" y="370"/>
                    </a:lnTo>
                    <a:lnTo>
                      <a:pt x="257" y="375"/>
                    </a:lnTo>
                    <a:lnTo>
                      <a:pt x="256" y="382"/>
                    </a:lnTo>
                    <a:lnTo>
                      <a:pt x="256" y="383"/>
                    </a:lnTo>
                    <a:lnTo>
                      <a:pt x="257" y="383"/>
                    </a:lnTo>
                    <a:lnTo>
                      <a:pt x="258" y="386"/>
                    </a:lnTo>
                    <a:lnTo>
                      <a:pt x="260" y="386"/>
                    </a:lnTo>
                    <a:lnTo>
                      <a:pt x="261" y="394"/>
                    </a:lnTo>
                    <a:lnTo>
                      <a:pt x="263" y="397"/>
                    </a:lnTo>
                    <a:lnTo>
                      <a:pt x="261" y="404"/>
                    </a:lnTo>
                    <a:lnTo>
                      <a:pt x="260" y="405"/>
                    </a:lnTo>
                    <a:lnTo>
                      <a:pt x="258" y="408"/>
                    </a:lnTo>
                    <a:lnTo>
                      <a:pt x="258" y="409"/>
                    </a:lnTo>
                    <a:lnTo>
                      <a:pt x="260" y="409"/>
                    </a:lnTo>
                    <a:lnTo>
                      <a:pt x="277" y="412"/>
                    </a:lnTo>
                    <a:lnTo>
                      <a:pt x="294" y="408"/>
                    </a:lnTo>
                    <a:lnTo>
                      <a:pt x="299" y="409"/>
                    </a:lnTo>
                    <a:lnTo>
                      <a:pt x="301" y="409"/>
                    </a:lnTo>
                    <a:lnTo>
                      <a:pt x="302" y="408"/>
                    </a:lnTo>
                    <a:lnTo>
                      <a:pt x="310" y="394"/>
                    </a:lnTo>
                    <a:lnTo>
                      <a:pt x="315" y="394"/>
                    </a:lnTo>
                    <a:lnTo>
                      <a:pt x="320" y="395"/>
                    </a:lnTo>
                    <a:lnTo>
                      <a:pt x="321" y="397"/>
                    </a:lnTo>
                    <a:lnTo>
                      <a:pt x="324" y="397"/>
                    </a:lnTo>
                    <a:lnTo>
                      <a:pt x="327" y="395"/>
                    </a:lnTo>
                    <a:lnTo>
                      <a:pt x="330" y="387"/>
                    </a:lnTo>
                    <a:lnTo>
                      <a:pt x="331" y="379"/>
                    </a:lnTo>
                    <a:lnTo>
                      <a:pt x="331" y="378"/>
                    </a:lnTo>
                    <a:lnTo>
                      <a:pt x="330" y="375"/>
                    </a:lnTo>
                    <a:lnTo>
                      <a:pt x="332" y="375"/>
                    </a:lnTo>
                    <a:lnTo>
                      <a:pt x="335" y="376"/>
                    </a:lnTo>
                    <a:lnTo>
                      <a:pt x="337" y="379"/>
                    </a:lnTo>
                    <a:lnTo>
                      <a:pt x="337" y="382"/>
                    </a:lnTo>
                    <a:lnTo>
                      <a:pt x="340" y="382"/>
                    </a:lnTo>
                    <a:lnTo>
                      <a:pt x="342" y="383"/>
                    </a:lnTo>
                    <a:lnTo>
                      <a:pt x="345" y="382"/>
                    </a:lnTo>
                    <a:lnTo>
                      <a:pt x="347" y="382"/>
                    </a:lnTo>
                    <a:lnTo>
                      <a:pt x="349" y="383"/>
                    </a:lnTo>
                    <a:lnTo>
                      <a:pt x="348" y="386"/>
                    </a:lnTo>
                    <a:lnTo>
                      <a:pt x="345" y="389"/>
                    </a:lnTo>
                    <a:lnTo>
                      <a:pt x="345" y="390"/>
                    </a:lnTo>
                    <a:lnTo>
                      <a:pt x="342" y="394"/>
                    </a:lnTo>
                    <a:lnTo>
                      <a:pt x="340" y="398"/>
                    </a:lnTo>
                    <a:lnTo>
                      <a:pt x="338" y="407"/>
                    </a:lnTo>
                    <a:lnTo>
                      <a:pt x="342" y="423"/>
                    </a:lnTo>
                    <a:lnTo>
                      <a:pt x="344" y="435"/>
                    </a:lnTo>
                    <a:lnTo>
                      <a:pt x="342" y="439"/>
                    </a:lnTo>
                    <a:lnTo>
                      <a:pt x="342" y="446"/>
                    </a:lnTo>
                    <a:lnTo>
                      <a:pt x="344" y="447"/>
                    </a:lnTo>
                    <a:lnTo>
                      <a:pt x="347" y="449"/>
                    </a:lnTo>
                    <a:lnTo>
                      <a:pt x="348" y="449"/>
                    </a:lnTo>
                    <a:lnTo>
                      <a:pt x="349" y="447"/>
                    </a:lnTo>
                    <a:lnTo>
                      <a:pt x="352" y="450"/>
                    </a:lnTo>
                    <a:lnTo>
                      <a:pt x="355" y="456"/>
                    </a:lnTo>
                    <a:lnTo>
                      <a:pt x="355" y="459"/>
                    </a:lnTo>
                    <a:lnTo>
                      <a:pt x="356" y="464"/>
                    </a:lnTo>
                    <a:lnTo>
                      <a:pt x="356" y="467"/>
                    </a:lnTo>
                    <a:lnTo>
                      <a:pt x="352" y="469"/>
                    </a:lnTo>
                    <a:lnTo>
                      <a:pt x="349" y="474"/>
                    </a:lnTo>
                    <a:lnTo>
                      <a:pt x="348" y="479"/>
                    </a:lnTo>
                    <a:lnTo>
                      <a:pt x="348" y="486"/>
                    </a:lnTo>
                    <a:lnTo>
                      <a:pt x="347" y="489"/>
                    </a:lnTo>
                    <a:lnTo>
                      <a:pt x="342" y="493"/>
                    </a:lnTo>
                    <a:lnTo>
                      <a:pt x="337" y="493"/>
                    </a:lnTo>
                    <a:lnTo>
                      <a:pt x="310" y="478"/>
                    </a:lnTo>
                    <a:lnTo>
                      <a:pt x="295" y="474"/>
                    </a:lnTo>
                    <a:lnTo>
                      <a:pt x="294" y="474"/>
                    </a:lnTo>
                    <a:lnTo>
                      <a:pt x="291" y="478"/>
                    </a:lnTo>
                    <a:lnTo>
                      <a:pt x="288" y="486"/>
                    </a:lnTo>
                    <a:lnTo>
                      <a:pt x="278" y="498"/>
                    </a:lnTo>
                    <a:lnTo>
                      <a:pt x="275" y="498"/>
                    </a:lnTo>
                    <a:lnTo>
                      <a:pt x="272" y="499"/>
                    </a:lnTo>
                    <a:lnTo>
                      <a:pt x="268" y="499"/>
                    </a:lnTo>
                    <a:lnTo>
                      <a:pt x="265" y="500"/>
                    </a:lnTo>
                    <a:lnTo>
                      <a:pt x="258" y="512"/>
                    </a:lnTo>
                    <a:lnTo>
                      <a:pt x="257" y="512"/>
                    </a:lnTo>
                    <a:lnTo>
                      <a:pt x="257" y="513"/>
                    </a:lnTo>
                    <a:lnTo>
                      <a:pt x="256" y="514"/>
                    </a:lnTo>
                    <a:lnTo>
                      <a:pt x="254" y="513"/>
                    </a:lnTo>
                    <a:lnTo>
                      <a:pt x="249" y="513"/>
                    </a:lnTo>
                    <a:lnTo>
                      <a:pt x="246" y="516"/>
                    </a:lnTo>
                    <a:lnTo>
                      <a:pt x="245" y="514"/>
                    </a:lnTo>
                    <a:lnTo>
                      <a:pt x="235" y="520"/>
                    </a:lnTo>
                    <a:lnTo>
                      <a:pt x="234" y="520"/>
                    </a:lnTo>
                    <a:lnTo>
                      <a:pt x="231" y="523"/>
                    </a:lnTo>
                    <a:lnTo>
                      <a:pt x="231" y="524"/>
                    </a:lnTo>
                    <a:lnTo>
                      <a:pt x="234" y="526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18" y="536"/>
                    </a:lnTo>
                    <a:lnTo>
                      <a:pt x="212" y="548"/>
                    </a:lnTo>
                    <a:lnTo>
                      <a:pt x="212" y="560"/>
                    </a:lnTo>
                    <a:lnTo>
                      <a:pt x="214" y="563"/>
                    </a:lnTo>
                    <a:lnTo>
                      <a:pt x="211" y="563"/>
                    </a:lnTo>
                    <a:lnTo>
                      <a:pt x="205" y="566"/>
                    </a:lnTo>
                    <a:lnTo>
                      <a:pt x="193" y="577"/>
                    </a:lnTo>
                    <a:lnTo>
                      <a:pt x="193" y="579"/>
                    </a:lnTo>
                    <a:lnTo>
                      <a:pt x="196" y="580"/>
                    </a:lnTo>
                    <a:lnTo>
                      <a:pt x="196" y="598"/>
                    </a:lnTo>
                    <a:lnTo>
                      <a:pt x="203" y="612"/>
                    </a:lnTo>
                    <a:lnTo>
                      <a:pt x="218" y="625"/>
                    </a:lnTo>
                    <a:lnTo>
                      <a:pt x="219" y="633"/>
                    </a:lnTo>
                    <a:lnTo>
                      <a:pt x="221" y="636"/>
                    </a:lnTo>
                    <a:lnTo>
                      <a:pt x="222" y="637"/>
                    </a:lnTo>
                    <a:lnTo>
                      <a:pt x="224" y="640"/>
                    </a:lnTo>
                    <a:lnTo>
                      <a:pt x="225" y="640"/>
                    </a:lnTo>
                    <a:lnTo>
                      <a:pt x="227" y="634"/>
                    </a:lnTo>
                    <a:lnTo>
                      <a:pt x="227" y="633"/>
                    </a:lnTo>
                    <a:lnTo>
                      <a:pt x="228" y="630"/>
                    </a:lnTo>
                    <a:lnTo>
                      <a:pt x="229" y="630"/>
                    </a:lnTo>
                    <a:lnTo>
                      <a:pt x="239" y="625"/>
                    </a:lnTo>
                    <a:lnTo>
                      <a:pt x="243" y="623"/>
                    </a:lnTo>
                    <a:lnTo>
                      <a:pt x="258" y="622"/>
                    </a:lnTo>
                    <a:lnTo>
                      <a:pt x="261" y="623"/>
                    </a:lnTo>
                    <a:lnTo>
                      <a:pt x="277" y="623"/>
                    </a:lnTo>
                    <a:lnTo>
                      <a:pt x="277" y="629"/>
                    </a:lnTo>
                    <a:lnTo>
                      <a:pt x="280" y="630"/>
                    </a:lnTo>
                    <a:lnTo>
                      <a:pt x="281" y="632"/>
                    </a:lnTo>
                    <a:lnTo>
                      <a:pt x="282" y="632"/>
                    </a:lnTo>
                    <a:lnTo>
                      <a:pt x="288" y="634"/>
                    </a:lnTo>
                    <a:lnTo>
                      <a:pt x="292" y="637"/>
                    </a:lnTo>
                    <a:lnTo>
                      <a:pt x="292" y="648"/>
                    </a:lnTo>
                    <a:lnTo>
                      <a:pt x="291" y="661"/>
                    </a:lnTo>
                    <a:lnTo>
                      <a:pt x="287" y="671"/>
                    </a:lnTo>
                    <a:lnTo>
                      <a:pt x="292" y="679"/>
                    </a:lnTo>
                    <a:lnTo>
                      <a:pt x="294" y="683"/>
                    </a:lnTo>
                    <a:lnTo>
                      <a:pt x="294" y="692"/>
                    </a:lnTo>
                    <a:lnTo>
                      <a:pt x="295" y="696"/>
                    </a:lnTo>
                    <a:lnTo>
                      <a:pt x="305" y="703"/>
                    </a:lnTo>
                    <a:lnTo>
                      <a:pt x="315" y="704"/>
                    </a:lnTo>
                    <a:lnTo>
                      <a:pt x="320" y="704"/>
                    </a:lnTo>
                    <a:lnTo>
                      <a:pt x="320" y="706"/>
                    </a:lnTo>
                    <a:lnTo>
                      <a:pt x="316" y="713"/>
                    </a:lnTo>
                    <a:lnTo>
                      <a:pt x="315" y="721"/>
                    </a:lnTo>
                    <a:lnTo>
                      <a:pt x="321" y="725"/>
                    </a:lnTo>
                    <a:lnTo>
                      <a:pt x="327" y="729"/>
                    </a:lnTo>
                    <a:lnTo>
                      <a:pt x="331" y="725"/>
                    </a:lnTo>
                    <a:lnTo>
                      <a:pt x="341" y="721"/>
                    </a:lnTo>
                    <a:lnTo>
                      <a:pt x="345" y="724"/>
                    </a:lnTo>
                    <a:lnTo>
                      <a:pt x="345" y="733"/>
                    </a:lnTo>
                    <a:lnTo>
                      <a:pt x="337" y="742"/>
                    </a:lnTo>
                    <a:lnTo>
                      <a:pt x="337" y="745"/>
                    </a:lnTo>
                    <a:lnTo>
                      <a:pt x="340" y="746"/>
                    </a:lnTo>
                    <a:lnTo>
                      <a:pt x="341" y="747"/>
                    </a:lnTo>
                    <a:lnTo>
                      <a:pt x="352" y="750"/>
                    </a:lnTo>
                    <a:lnTo>
                      <a:pt x="355" y="760"/>
                    </a:lnTo>
                    <a:lnTo>
                      <a:pt x="355" y="767"/>
                    </a:lnTo>
                    <a:lnTo>
                      <a:pt x="359" y="775"/>
                    </a:lnTo>
                    <a:lnTo>
                      <a:pt x="359" y="780"/>
                    </a:lnTo>
                    <a:lnTo>
                      <a:pt x="358" y="785"/>
                    </a:lnTo>
                    <a:lnTo>
                      <a:pt x="358" y="795"/>
                    </a:lnTo>
                    <a:lnTo>
                      <a:pt x="361" y="798"/>
                    </a:lnTo>
                    <a:lnTo>
                      <a:pt x="362" y="796"/>
                    </a:lnTo>
                    <a:lnTo>
                      <a:pt x="365" y="795"/>
                    </a:lnTo>
                    <a:lnTo>
                      <a:pt x="369" y="791"/>
                    </a:lnTo>
                    <a:lnTo>
                      <a:pt x="369" y="792"/>
                    </a:lnTo>
                    <a:lnTo>
                      <a:pt x="370" y="792"/>
                    </a:lnTo>
                    <a:lnTo>
                      <a:pt x="372" y="798"/>
                    </a:lnTo>
                    <a:lnTo>
                      <a:pt x="372" y="796"/>
                    </a:lnTo>
                    <a:lnTo>
                      <a:pt x="373" y="795"/>
                    </a:lnTo>
                    <a:lnTo>
                      <a:pt x="376" y="788"/>
                    </a:lnTo>
                    <a:lnTo>
                      <a:pt x="380" y="784"/>
                    </a:lnTo>
                    <a:lnTo>
                      <a:pt x="388" y="783"/>
                    </a:lnTo>
                    <a:lnTo>
                      <a:pt x="388" y="781"/>
                    </a:lnTo>
                    <a:lnTo>
                      <a:pt x="395" y="775"/>
                    </a:lnTo>
                    <a:lnTo>
                      <a:pt x="397" y="774"/>
                    </a:lnTo>
                    <a:lnTo>
                      <a:pt x="401" y="763"/>
                    </a:lnTo>
                    <a:lnTo>
                      <a:pt x="394" y="754"/>
                    </a:lnTo>
                    <a:lnTo>
                      <a:pt x="394" y="750"/>
                    </a:lnTo>
                    <a:lnTo>
                      <a:pt x="401" y="739"/>
                    </a:lnTo>
                    <a:lnTo>
                      <a:pt x="404" y="738"/>
                    </a:lnTo>
                    <a:lnTo>
                      <a:pt x="412" y="736"/>
                    </a:lnTo>
                    <a:lnTo>
                      <a:pt x="425" y="732"/>
                    </a:lnTo>
                    <a:lnTo>
                      <a:pt x="426" y="732"/>
                    </a:lnTo>
                    <a:lnTo>
                      <a:pt x="432" y="725"/>
                    </a:lnTo>
                    <a:lnTo>
                      <a:pt x="433" y="725"/>
                    </a:lnTo>
                    <a:lnTo>
                      <a:pt x="436" y="723"/>
                    </a:lnTo>
                    <a:lnTo>
                      <a:pt x="437" y="720"/>
                    </a:lnTo>
                    <a:lnTo>
                      <a:pt x="440" y="718"/>
                    </a:lnTo>
                    <a:lnTo>
                      <a:pt x="442" y="717"/>
                    </a:lnTo>
                    <a:lnTo>
                      <a:pt x="443" y="717"/>
                    </a:lnTo>
                    <a:lnTo>
                      <a:pt x="442" y="693"/>
                    </a:lnTo>
                    <a:lnTo>
                      <a:pt x="439" y="685"/>
                    </a:lnTo>
                    <a:lnTo>
                      <a:pt x="439" y="683"/>
                    </a:lnTo>
                    <a:lnTo>
                      <a:pt x="435" y="675"/>
                    </a:lnTo>
                    <a:lnTo>
                      <a:pt x="425" y="666"/>
                    </a:lnTo>
                    <a:lnTo>
                      <a:pt x="408" y="639"/>
                    </a:lnTo>
                    <a:lnTo>
                      <a:pt x="397" y="627"/>
                    </a:lnTo>
                    <a:lnTo>
                      <a:pt x="392" y="625"/>
                    </a:lnTo>
                    <a:lnTo>
                      <a:pt x="388" y="620"/>
                    </a:lnTo>
                    <a:lnTo>
                      <a:pt x="388" y="619"/>
                    </a:lnTo>
                    <a:lnTo>
                      <a:pt x="387" y="618"/>
                    </a:lnTo>
                    <a:lnTo>
                      <a:pt x="387" y="615"/>
                    </a:lnTo>
                    <a:lnTo>
                      <a:pt x="388" y="613"/>
                    </a:lnTo>
                    <a:lnTo>
                      <a:pt x="391" y="612"/>
                    </a:lnTo>
                    <a:lnTo>
                      <a:pt x="404" y="596"/>
                    </a:lnTo>
                    <a:lnTo>
                      <a:pt x="425" y="602"/>
                    </a:lnTo>
                    <a:lnTo>
                      <a:pt x="435" y="602"/>
                    </a:lnTo>
                    <a:lnTo>
                      <a:pt x="442" y="595"/>
                    </a:lnTo>
                    <a:lnTo>
                      <a:pt x="442" y="588"/>
                    </a:lnTo>
                    <a:lnTo>
                      <a:pt x="444" y="583"/>
                    </a:lnTo>
                    <a:lnTo>
                      <a:pt x="444" y="581"/>
                    </a:lnTo>
                    <a:lnTo>
                      <a:pt x="446" y="580"/>
                    </a:lnTo>
                    <a:lnTo>
                      <a:pt x="453" y="580"/>
                    </a:lnTo>
                    <a:lnTo>
                      <a:pt x="455" y="581"/>
                    </a:lnTo>
                    <a:lnTo>
                      <a:pt x="457" y="583"/>
                    </a:lnTo>
                    <a:lnTo>
                      <a:pt x="461" y="583"/>
                    </a:lnTo>
                    <a:lnTo>
                      <a:pt x="462" y="581"/>
                    </a:lnTo>
                    <a:lnTo>
                      <a:pt x="462" y="577"/>
                    </a:lnTo>
                    <a:lnTo>
                      <a:pt x="461" y="570"/>
                    </a:lnTo>
                    <a:lnTo>
                      <a:pt x="457" y="559"/>
                    </a:lnTo>
                    <a:lnTo>
                      <a:pt x="455" y="551"/>
                    </a:lnTo>
                    <a:lnTo>
                      <a:pt x="455" y="549"/>
                    </a:lnTo>
                    <a:lnTo>
                      <a:pt x="457" y="545"/>
                    </a:lnTo>
                    <a:lnTo>
                      <a:pt x="458" y="545"/>
                    </a:lnTo>
                    <a:lnTo>
                      <a:pt x="460" y="546"/>
                    </a:lnTo>
                    <a:lnTo>
                      <a:pt x="462" y="546"/>
                    </a:lnTo>
                    <a:lnTo>
                      <a:pt x="467" y="545"/>
                    </a:lnTo>
                    <a:lnTo>
                      <a:pt x="478" y="542"/>
                    </a:lnTo>
                    <a:lnTo>
                      <a:pt x="483" y="539"/>
                    </a:lnTo>
                    <a:lnTo>
                      <a:pt x="483" y="536"/>
                    </a:lnTo>
                    <a:lnTo>
                      <a:pt x="488" y="535"/>
                    </a:lnTo>
                    <a:lnTo>
                      <a:pt x="492" y="535"/>
                    </a:lnTo>
                    <a:lnTo>
                      <a:pt x="499" y="538"/>
                    </a:lnTo>
                    <a:lnTo>
                      <a:pt x="500" y="545"/>
                    </a:lnTo>
                    <a:lnTo>
                      <a:pt x="500" y="546"/>
                    </a:lnTo>
                    <a:lnTo>
                      <a:pt x="502" y="549"/>
                    </a:lnTo>
                    <a:lnTo>
                      <a:pt x="518" y="549"/>
                    </a:lnTo>
                    <a:lnTo>
                      <a:pt x="516" y="545"/>
                    </a:lnTo>
                    <a:lnTo>
                      <a:pt x="521" y="542"/>
                    </a:lnTo>
                    <a:lnTo>
                      <a:pt x="529" y="531"/>
                    </a:lnTo>
                    <a:lnTo>
                      <a:pt x="532" y="524"/>
                    </a:lnTo>
                    <a:lnTo>
                      <a:pt x="532" y="520"/>
                    </a:lnTo>
                    <a:lnTo>
                      <a:pt x="541" y="509"/>
                    </a:lnTo>
                    <a:lnTo>
                      <a:pt x="560" y="492"/>
                    </a:lnTo>
                    <a:lnTo>
                      <a:pt x="580" y="479"/>
                    </a:lnTo>
                    <a:lnTo>
                      <a:pt x="585" y="472"/>
                    </a:lnTo>
                    <a:lnTo>
                      <a:pt x="594" y="465"/>
                    </a:lnTo>
                    <a:lnTo>
                      <a:pt x="595" y="465"/>
                    </a:lnTo>
                    <a:lnTo>
                      <a:pt x="596" y="464"/>
                    </a:lnTo>
                    <a:lnTo>
                      <a:pt x="599" y="464"/>
                    </a:lnTo>
                    <a:lnTo>
                      <a:pt x="601" y="462"/>
                    </a:lnTo>
                    <a:lnTo>
                      <a:pt x="598" y="461"/>
                    </a:lnTo>
                    <a:lnTo>
                      <a:pt x="589" y="457"/>
                    </a:lnTo>
                    <a:lnTo>
                      <a:pt x="585" y="457"/>
                    </a:lnTo>
                    <a:lnTo>
                      <a:pt x="581" y="454"/>
                    </a:lnTo>
                    <a:lnTo>
                      <a:pt x="581" y="453"/>
                    </a:lnTo>
                    <a:lnTo>
                      <a:pt x="580" y="452"/>
                    </a:lnTo>
                    <a:lnTo>
                      <a:pt x="579" y="449"/>
                    </a:lnTo>
                    <a:lnTo>
                      <a:pt x="584" y="436"/>
                    </a:lnTo>
                    <a:lnTo>
                      <a:pt x="592" y="422"/>
                    </a:lnTo>
                    <a:lnTo>
                      <a:pt x="594" y="416"/>
                    </a:lnTo>
                    <a:lnTo>
                      <a:pt x="594" y="414"/>
                    </a:lnTo>
                    <a:lnTo>
                      <a:pt x="592" y="412"/>
                    </a:lnTo>
                    <a:lnTo>
                      <a:pt x="594" y="412"/>
                    </a:lnTo>
                    <a:lnTo>
                      <a:pt x="610" y="402"/>
                    </a:lnTo>
                    <a:lnTo>
                      <a:pt x="612" y="394"/>
                    </a:lnTo>
                    <a:lnTo>
                      <a:pt x="609" y="389"/>
                    </a:lnTo>
                    <a:lnTo>
                      <a:pt x="609" y="385"/>
                    </a:lnTo>
                    <a:lnTo>
                      <a:pt x="615" y="380"/>
                    </a:lnTo>
                    <a:lnTo>
                      <a:pt x="616" y="380"/>
                    </a:lnTo>
                    <a:lnTo>
                      <a:pt x="629" y="378"/>
                    </a:lnTo>
                    <a:lnTo>
                      <a:pt x="640" y="378"/>
                    </a:lnTo>
                    <a:lnTo>
                      <a:pt x="643" y="375"/>
                    </a:lnTo>
                    <a:lnTo>
                      <a:pt x="647" y="372"/>
                    </a:lnTo>
                    <a:lnTo>
                      <a:pt x="648" y="370"/>
                    </a:lnTo>
                    <a:lnTo>
                      <a:pt x="652" y="370"/>
                    </a:lnTo>
                    <a:lnTo>
                      <a:pt x="658" y="368"/>
                    </a:lnTo>
                    <a:lnTo>
                      <a:pt x="659" y="368"/>
                    </a:lnTo>
                    <a:lnTo>
                      <a:pt x="662" y="366"/>
                    </a:lnTo>
                    <a:lnTo>
                      <a:pt x="665" y="366"/>
                    </a:lnTo>
                    <a:lnTo>
                      <a:pt x="668" y="358"/>
                    </a:lnTo>
                    <a:lnTo>
                      <a:pt x="663" y="344"/>
                    </a:lnTo>
                    <a:lnTo>
                      <a:pt x="662" y="344"/>
                    </a:lnTo>
                    <a:lnTo>
                      <a:pt x="651" y="331"/>
                    </a:lnTo>
                    <a:lnTo>
                      <a:pt x="648" y="331"/>
                    </a:lnTo>
                    <a:lnTo>
                      <a:pt x="646" y="325"/>
                    </a:lnTo>
                    <a:lnTo>
                      <a:pt x="646" y="319"/>
                    </a:lnTo>
                    <a:lnTo>
                      <a:pt x="644" y="312"/>
                    </a:lnTo>
                    <a:lnTo>
                      <a:pt x="644" y="309"/>
                    </a:lnTo>
                    <a:lnTo>
                      <a:pt x="646" y="306"/>
                    </a:lnTo>
                    <a:lnTo>
                      <a:pt x="647" y="301"/>
                    </a:lnTo>
                    <a:lnTo>
                      <a:pt x="648" y="298"/>
                    </a:lnTo>
                    <a:lnTo>
                      <a:pt x="652" y="281"/>
                    </a:lnTo>
                    <a:lnTo>
                      <a:pt x="652" y="280"/>
                    </a:lnTo>
                    <a:lnTo>
                      <a:pt x="651" y="280"/>
                    </a:lnTo>
                    <a:lnTo>
                      <a:pt x="652" y="278"/>
                    </a:lnTo>
                    <a:lnTo>
                      <a:pt x="652" y="277"/>
                    </a:lnTo>
                    <a:lnTo>
                      <a:pt x="655" y="261"/>
                    </a:lnTo>
                    <a:lnTo>
                      <a:pt x="655" y="253"/>
                    </a:lnTo>
                    <a:lnTo>
                      <a:pt x="656" y="250"/>
                    </a:lnTo>
                    <a:lnTo>
                      <a:pt x="656" y="248"/>
                    </a:lnTo>
                    <a:lnTo>
                      <a:pt x="658" y="248"/>
                    </a:lnTo>
                    <a:lnTo>
                      <a:pt x="658" y="246"/>
                    </a:lnTo>
                    <a:lnTo>
                      <a:pt x="651" y="241"/>
                    </a:lnTo>
                    <a:lnTo>
                      <a:pt x="647" y="239"/>
                    </a:lnTo>
                    <a:lnTo>
                      <a:pt x="646" y="238"/>
                    </a:lnTo>
                    <a:lnTo>
                      <a:pt x="636" y="231"/>
                    </a:lnTo>
                    <a:lnTo>
                      <a:pt x="627" y="228"/>
                    </a:lnTo>
                    <a:lnTo>
                      <a:pt x="619" y="220"/>
                    </a:lnTo>
                    <a:lnTo>
                      <a:pt x="609" y="190"/>
                    </a:lnTo>
                    <a:lnTo>
                      <a:pt x="601" y="182"/>
                    </a:lnTo>
                    <a:lnTo>
                      <a:pt x="599" y="172"/>
                    </a:lnTo>
                    <a:lnTo>
                      <a:pt x="595" y="157"/>
                    </a:lnTo>
                    <a:lnTo>
                      <a:pt x="595" y="133"/>
                    </a:lnTo>
                    <a:lnTo>
                      <a:pt x="594" y="133"/>
                    </a:lnTo>
                    <a:lnTo>
                      <a:pt x="594" y="129"/>
                    </a:lnTo>
                    <a:lnTo>
                      <a:pt x="595" y="127"/>
                    </a:lnTo>
                    <a:lnTo>
                      <a:pt x="595" y="119"/>
                    </a:lnTo>
                    <a:lnTo>
                      <a:pt x="592" y="114"/>
                    </a:lnTo>
                    <a:lnTo>
                      <a:pt x="592" y="102"/>
                    </a:lnTo>
                    <a:lnTo>
                      <a:pt x="594" y="94"/>
                    </a:lnTo>
                    <a:lnTo>
                      <a:pt x="592" y="93"/>
                    </a:lnTo>
                    <a:lnTo>
                      <a:pt x="580" y="95"/>
                    </a:lnTo>
                    <a:lnTo>
                      <a:pt x="576" y="94"/>
                    </a:lnTo>
                    <a:lnTo>
                      <a:pt x="569" y="93"/>
                    </a:lnTo>
                    <a:lnTo>
                      <a:pt x="563" y="88"/>
                    </a:lnTo>
                    <a:lnTo>
                      <a:pt x="553" y="78"/>
                    </a:lnTo>
                    <a:lnTo>
                      <a:pt x="552" y="78"/>
                    </a:lnTo>
                    <a:lnTo>
                      <a:pt x="549" y="77"/>
                    </a:lnTo>
                    <a:lnTo>
                      <a:pt x="541" y="76"/>
                    </a:lnTo>
                    <a:lnTo>
                      <a:pt x="534" y="78"/>
                    </a:lnTo>
                    <a:lnTo>
                      <a:pt x="528" y="83"/>
                    </a:lnTo>
                    <a:lnTo>
                      <a:pt x="520" y="91"/>
                    </a:lnTo>
                    <a:lnTo>
                      <a:pt x="516" y="91"/>
                    </a:lnTo>
                    <a:lnTo>
                      <a:pt x="516" y="90"/>
                    </a:lnTo>
                    <a:lnTo>
                      <a:pt x="518" y="88"/>
                    </a:lnTo>
                    <a:lnTo>
                      <a:pt x="518" y="85"/>
                    </a:lnTo>
                    <a:lnTo>
                      <a:pt x="520" y="84"/>
                    </a:lnTo>
                    <a:lnTo>
                      <a:pt x="521" y="81"/>
                    </a:lnTo>
                    <a:lnTo>
                      <a:pt x="524" y="77"/>
                    </a:lnTo>
                    <a:lnTo>
                      <a:pt x="521" y="71"/>
                    </a:lnTo>
                    <a:lnTo>
                      <a:pt x="520" y="66"/>
                    </a:lnTo>
                    <a:lnTo>
                      <a:pt x="516" y="63"/>
                    </a:lnTo>
                    <a:close/>
                    <a:moveTo>
                      <a:pt x="238" y="335"/>
                    </a:moveTo>
                    <a:lnTo>
                      <a:pt x="241" y="337"/>
                    </a:lnTo>
                    <a:lnTo>
                      <a:pt x="243" y="340"/>
                    </a:lnTo>
                    <a:lnTo>
                      <a:pt x="243" y="342"/>
                    </a:lnTo>
                    <a:lnTo>
                      <a:pt x="248" y="347"/>
                    </a:lnTo>
                    <a:lnTo>
                      <a:pt x="253" y="347"/>
                    </a:lnTo>
                    <a:lnTo>
                      <a:pt x="241" y="358"/>
                    </a:lnTo>
                    <a:lnTo>
                      <a:pt x="239" y="355"/>
                    </a:lnTo>
                    <a:lnTo>
                      <a:pt x="239" y="352"/>
                    </a:lnTo>
                    <a:lnTo>
                      <a:pt x="238" y="349"/>
                    </a:lnTo>
                    <a:lnTo>
                      <a:pt x="238" y="348"/>
                    </a:lnTo>
                    <a:lnTo>
                      <a:pt x="236" y="347"/>
                    </a:lnTo>
                    <a:lnTo>
                      <a:pt x="234" y="341"/>
                    </a:lnTo>
                    <a:lnTo>
                      <a:pt x="234" y="335"/>
                    </a:lnTo>
                    <a:lnTo>
                      <a:pt x="238" y="33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13" name="Freeform 1045">
                <a:extLst>
                  <a:ext uri="{FF2B5EF4-FFF2-40B4-BE49-F238E27FC236}">
                    <a16:creationId xmlns:a16="http://schemas.microsoft.com/office/drawing/2014/main" id="{D64C2F76-4C78-4F7D-A3D2-E2F3FA8DAE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2" y="2312"/>
                <a:ext cx="5" cy="6"/>
              </a:xfrm>
              <a:custGeom>
                <a:avLst/>
                <a:gdLst>
                  <a:gd name="T0" fmla="*/ 7 w 19"/>
                  <a:gd name="T1" fmla="*/ 2 h 23"/>
                  <a:gd name="T2" fmla="*/ 4 w 19"/>
                  <a:gd name="T3" fmla="*/ 0 h 23"/>
                  <a:gd name="T4" fmla="*/ 0 w 19"/>
                  <a:gd name="T5" fmla="*/ 0 h 23"/>
                  <a:gd name="T6" fmla="*/ 0 w 19"/>
                  <a:gd name="T7" fmla="*/ 6 h 23"/>
                  <a:gd name="T8" fmla="*/ 2 w 19"/>
                  <a:gd name="T9" fmla="*/ 12 h 23"/>
                  <a:gd name="T10" fmla="*/ 4 w 19"/>
                  <a:gd name="T11" fmla="*/ 13 h 23"/>
                  <a:gd name="T12" fmla="*/ 4 w 19"/>
                  <a:gd name="T13" fmla="*/ 14 h 23"/>
                  <a:gd name="T14" fmla="*/ 5 w 19"/>
                  <a:gd name="T15" fmla="*/ 17 h 23"/>
                  <a:gd name="T16" fmla="*/ 5 w 19"/>
                  <a:gd name="T17" fmla="*/ 20 h 23"/>
                  <a:gd name="T18" fmla="*/ 7 w 19"/>
                  <a:gd name="T19" fmla="*/ 23 h 23"/>
                  <a:gd name="T20" fmla="*/ 19 w 19"/>
                  <a:gd name="T21" fmla="*/ 12 h 23"/>
                  <a:gd name="T22" fmla="*/ 14 w 19"/>
                  <a:gd name="T23" fmla="*/ 12 h 23"/>
                  <a:gd name="T24" fmla="*/ 9 w 19"/>
                  <a:gd name="T25" fmla="*/ 7 h 23"/>
                  <a:gd name="T26" fmla="*/ 9 w 19"/>
                  <a:gd name="T27" fmla="*/ 5 h 23"/>
                  <a:gd name="T28" fmla="*/ 7 w 19"/>
                  <a:gd name="T29" fmla="*/ 2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9" h="23">
                    <a:moveTo>
                      <a:pt x="7" y="2"/>
                    </a:moveTo>
                    <a:lnTo>
                      <a:pt x="4" y="0"/>
                    </a:lnTo>
                    <a:lnTo>
                      <a:pt x="0" y="0"/>
                    </a:lnTo>
                    <a:lnTo>
                      <a:pt x="0" y="6"/>
                    </a:lnTo>
                    <a:lnTo>
                      <a:pt x="2" y="12"/>
                    </a:lnTo>
                    <a:lnTo>
                      <a:pt x="4" y="13"/>
                    </a:lnTo>
                    <a:lnTo>
                      <a:pt x="4" y="14"/>
                    </a:lnTo>
                    <a:lnTo>
                      <a:pt x="5" y="17"/>
                    </a:lnTo>
                    <a:lnTo>
                      <a:pt x="5" y="20"/>
                    </a:lnTo>
                    <a:lnTo>
                      <a:pt x="7" y="23"/>
                    </a:lnTo>
                    <a:lnTo>
                      <a:pt x="19" y="12"/>
                    </a:lnTo>
                    <a:lnTo>
                      <a:pt x="14" y="12"/>
                    </a:lnTo>
                    <a:lnTo>
                      <a:pt x="9" y="7"/>
                    </a:lnTo>
                    <a:lnTo>
                      <a:pt x="9" y="5"/>
                    </a:lnTo>
                    <a:lnTo>
                      <a:pt x="7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14" name="Freeform 1046">
                <a:extLst>
                  <a:ext uri="{FF2B5EF4-FFF2-40B4-BE49-F238E27FC236}">
                    <a16:creationId xmlns:a16="http://schemas.microsoft.com/office/drawing/2014/main" id="{52F139D0-AC46-A6B5-B879-564F94C33C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1" y="2053"/>
                <a:ext cx="115" cy="76"/>
              </a:xfrm>
              <a:custGeom>
                <a:avLst/>
                <a:gdLst>
                  <a:gd name="T0" fmla="*/ 310 w 462"/>
                  <a:gd name="T1" fmla="*/ 13 h 302"/>
                  <a:gd name="T2" fmla="*/ 253 w 462"/>
                  <a:gd name="T3" fmla="*/ 3 h 302"/>
                  <a:gd name="T4" fmla="*/ 242 w 462"/>
                  <a:gd name="T5" fmla="*/ 28 h 302"/>
                  <a:gd name="T6" fmla="*/ 222 w 462"/>
                  <a:gd name="T7" fmla="*/ 32 h 302"/>
                  <a:gd name="T8" fmla="*/ 237 w 462"/>
                  <a:gd name="T9" fmla="*/ 76 h 302"/>
                  <a:gd name="T10" fmla="*/ 207 w 462"/>
                  <a:gd name="T11" fmla="*/ 81 h 302"/>
                  <a:gd name="T12" fmla="*/ 201 w 462"/>
                  <a:gd name="T13" fmla="*/ 97 h 302"/>
                  <a:gd name="T14" fmla="*/ 159 w 462"/>
                  <a:gd name="T15" fmla="*/ 81 h 302"/>
                  <a:gd name="T16" fmla="*/ 126 w 462"/>
                  <a:gd name="T17" fmla="*/ 79 h 302"/>
                  <a:gd name="T18" fmla="*/ 123 w 462"/>
                  <a:gd name="T19" fmla="*/ 28 h 302"/>
                  <a:gd name="T20" fmla="*/ 103 w 462"/>
                  <a:gd name="T21" fmla="*/ 14 h 302"/>
                  <a:gd name="T22" fmla="*/ 85 w 462"/>
                  <a:gd name="T23" fmla="*/ 24 h 302"/>
                  <a:gd name="T24" fmla="*/ 81 w 462"/>
                  <a:gd name="T25" fmla="*/ 36 h 302"/>
                  <a:gd name="T26" fmla="*/ 78 w 462"/>
                  <a:gd name="T27" fmla="*/ 80 h 302"/>
                  <a:gd name="T28" fmla="*/ 73 w 462"/>
                  <a:gd name="T29" fmla="*/ 102 h 302"/>
                  <a:gd name="T30" fmla="*/ 70 w 462"/>
                  <a:gd name="T31" fmla="*/ 115 h 302"/>
                  <a:gd name="T32" fmla="*/ 60 w 462"/>
                  <a:gd name="T33" fmla="*/ 132 h 302"/>
                  <a:gd name="T34" fmla="*/ 45 w 462"/>
                  <a:gd name="T35" fmla="*/ 133 h 302"/>
                  <a:gd name="T36" fmla="*/ 35 w 462"/>
                  <a:gd name="T37" fmla="*/ 150 h 302"/>
                  <a:gd name="T38" fmla="*/ 33 w 462"/>
                  <a:gd name="T39" fmla="*/ 186 h 302"/>
                  <a:gd name="T40" fmla="*/ 31 w 462"/>
                  <a:gd name="T41" fmla="*/ 211 h 302"/>
                  <a:gd name="T42" fmla="*/ 6 w 462"/>
                  <a:gd name="T43" fmla="*/ 221 h 302"/>
                  <a:gd name="T44" fmla="*/ 7 w 462"/>
                  <a:gd name="T45" fmla="*/ 238 h 302"/>
                  <a:gd name="T46" fmla="*/ 17 w 462"/>
                  <a:gd name="T47" fmla="*/ 245 h 302"/>
                  <a:gd name="T48" fmla="*/ 11 w 462"/>
                  <a:gd name="T49" fmla="*/ 257 h 302"/>
                  <a:gd name="T50" fmla="*/ 7 w 462"/>
                  <a:gd name="T51" fmla="*/ 278 h 302"/>
                  <a:gd name="T52" fmla="*/ 21 w 462"/>
                  <a:gd name="T53" fmla="*/ 296 h 302"/>
                  <a:gd name="T54" fmla="*/ 56 w 462"/>
                  <a:gd name="T55" fmla="*/ 288 h 302"/>
                  <a:gd name="T56" fmla="*/ 80 w 462"/>
                  <a:gd name="T57" fmla="*/ 257 h 302"/>
                  <a:gd name="T58" fmla="*/ 101 w 462"/>
                  <a:gd name="T59" fmla="*/ 257 h 302"/>
                  <a:gd name="T60" fmla="*/ 133 w 462"/>
                  <a:gd name="T61" fmla="*/ 296 h 302"/>
                  <a:gd name="T62" fmla="*/ 170 w 462"/>
                  <a:gd name="T63" fmla="*/ 271 h 302"/>
                  <a:gd name="T64" fmla="*/ 177 w 462"/>
                  <a:gd name="T65" fmla="*/ 250 h 302"/>
                  <a:gd name="T66" fmla="*/ 177 w 462"/>
                  <a:gd name="T67" fmla="*/ 196 h 302"/>
                  <a:gd name="T68" fmla="*/ 175 w 462"/>
                  <a:gd name="T69" fmla="*/ 189 h 302"/>
                  <a:gd name="T70" fmla="*/ 230 w 462"/>
                  <a:gd name="T71" fmla="*/ 185 h 302"/>
                  <a:gd name="T72" fmla="*/ 242 w 462"/>
                  <a:gd name="T73" fmla="*/ 197 h 302"/>
                  <a:gd name="T74" fmla="*/ 258 w 462"/>
                  <a:gd name="T75" fmla="*/ 210 h 302"/>
                  <a:gd name="T76" fmla="*/ 261 w 462"/>
                  <a:gd name="T77" fmla="*/ 228 h 302"/>
                  <a:gd name="T78" fmla="*/ 310 w 462"/>
                  <a:gd name="T79" fmla="*/ 221 h 302"/>
                  <a:gd name="T80" fmla="*/ 341 w 462"/>
                  <a:gd name="T81" fmla="*/ 223 h 302"/>
                  <a:gd name="T82" fmla="*/ 342 w 462"/>
                  <a:gd name="T83" fmla="*/ 210 h 302"/>
                  <a:gd name="T84" fmla="*/ 359 w 462"/>
                  <a:gd name="T85" fmla="*/ 214 h 302"/>
                  <a:gd name="T86" fmla="*/ 373 w 462"/>
                  <a:gd name="T87" fmla="*/ 204 h 302"/>
                  <a:gd name="T88" fmla="*/ 391 w 462"/>
                  <a:gd name="T89" fmla="*/ 225 h 302"/>
                  <a:gd name="T90" fmla="*/ 424 w 462"/>
                  <a:gd name="T91" fmla="*/ 217 h 302"/>
                  <a:gd name="T92" fmla="*/ 458 w 462"/>
                  <a:gd name="T93" fmla="*/ 208 h 302"/>
                  <a:gd name="T94" fmla="*/ 451 w 462"/>
                  <a:gd name="T95" fmla="*/ 158 h 302"/>
                  <a:gd name="T96" fmla="*/ 450 w 462"/>
                  <a:gd name="T97" fmla="*/ 118 h 302"/>
                  <a:gd name="T98" fmla="*/ 443 w 462"/>
                  <a:gd name="T99" fmla="*/ 122 h 302"/>
                  <a:gd name="T100" fmla="*/ 395 w 462"/>
                  <a:gd name="T101" fmla="*/ 90 h 302"/>
                  <a:gd name="T102" fmla="*/ 374 w 462"/>
                  <a:gd name="T103" fmla="*/ 41 h 3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462" h="302">
                    <a:moveTo>
                      <a:pt x="356" y="17"/>
                    </a:moveTo>
                    <a:lnTo>
                      <a:pt x="356" y="16"/>
                    </a:lnTo>
                    <a:lnTo>
                      <a:pt x="325" y="24"/>
                    </a:lnTo>
                    <a:lnTo>
                      <a:pt x="324" y="24"/>
                    </a:lnTo>
                    <a:lnTo>
                      <a:pt x="310" y="13"/>
                    </a:lnTo>
                    <a:lnTo>
                      <a:pt x="300" y="13"/>
                    </a:lnTo>
                    <a:lnTo>
                      <a:pt x="292" y="3"/>
                    </a:lnTo>
                    <a:lnTo>
                      <a:pt x="289" y="0"/>
                    </a:lnTo>
                    <a:lnTo>
                      <a:pt x="275" y="3"/>
                    </a:lnTo>
                    <a:lnTo>
                      <a:pt x="253" y="3"/>
                    </a:lnTo>
                    <a:lnTo>
                      <a:pt x="251" y="5"/>
                    </a:lnTo>
                    <a:lnTo>
                      <a:pt x="249" y="12"/>
                    </a:lnTo>
                    <a:lnTo>
                      <a:pt x="249" y="13"/>
                    </a:lnTo>
                    <a:lnTo>
                      <a:pt x="243" y="26"/>
                    </a:lnTo>
                    <a:lnTo>
                      <a:pt x="242" y="28"/>
                    </a:lnTo>
                    <a:lnTo>
                      <a:pt x="236" y="28"/>
                    </a:lnTo>
                    <a:lnTo>
                      <a:pt x="222" y="31"/>
                    </a:lnTo>
                    <a:lnTo>
                      <a:pt x="221" y="31"/>
                    </a:lnTo>
                    <a:lnTo>
                      <a:pt x="221" y="32"/>
                    </a:lnTo>
                    <a:lnTo>
                      <a:pt x="222" y="32"/>
                    </a:lnTo>
                    <a:lnTo>
                      <a:pt x="229" y="46"/>
                    </a:lnTo>
                    <a:lnTo>
                      <a:pt x="230" y="52"/>
                    </a:lnTo>
                    <a:lnTo>
                      <a:pt x="229" y="62"/>
                    </a:lnTo>
                    <a:lnTo>
                      <a:pt x="236" y="74"/>
                    </a:lnTo>
                    <a:lnTo>
                      <a:pt x="237" y="76"/>
                    </a:lnTo>
                    <a:lnTo>
                      <a:pt x="235" y="79"/>
                    </a:lnTo>
                    <a:lnTo>
                      <a:pt x="217" y="79"/>
                    </a:lnTo>
                    <a:lnTo>
                      <a:pt x="211" y="80"/>
                    </a:lnTo>
                    <a:lnTo>
                      <a:pt x="210" y="80"/>
                    </a:lnTo>
                    <a:lnTo>
                      <a:pt x="207" y="81"/>
                    </a:lnTo>
                    <a:lnTo>
                      <a:pt x="203" y="84"/>
                    </a:lnTo>
                    <a:lnTo>
                      <a:pt x="201" y="84"/>
                    </a:lnTo>
                    <a:lnTo>
                      <a:pt x="204" y="95"/>
                    </a:lnTo>
                    <a:lnTo>
                      <a:pt x="204" y="97"/>
                    </a:lnTo>
                    <a:lnTo>
                      <a:pt x="201" y="97"/>
                    </a:lnTo>
                    <a:lnTo>
                      <a:pt x="194" y="95"/>
                    </a:lnTo>
                    <a:lnTo>
                      <a:pt x="187" y="91"/>
                    </a:lnTo>
                    <a:lnTo>
                      <a:pt x="183" y="88"/>
                    </a:lnTo>
                    <a:lnTo>
                      <a:pt x="177" y="86"/>
                    </a:lnTo>
                    <a:lnTo>
                      <a:pt x="159" y="81"/>
                    </a:lnTo>
                    <a:lnTo>
                      <a:pt x="154" y="84"/>
                    </a:lnTo>
                    <a:lnTo>
                      <a:pt x="141" y="90"/>
                    </a:lnTo>
                    <a:lnTo>
                      <a:pt x="133" y="86"/>
                    </a:lnTo>
                    <a:lnTo>
                      <a:pt x="126" y="80"/>
                    </a:lnTo>
                    <a:lnTo>
                      <a:pt x="126" y="79"/>
                    </a:lnTo>
                    <a:lnTo>
                      <a:pt x="123" y="72"/>
                    </a:lnTo>
                    <a:lnTo>
                      <a:pt x="138" y="48"/>
                    </a:lnTo>
                    <a:lnTo>
                      <a:pt x="138" y="45"/>
                    </a:lnTo>
                    <a:lnTo>
                      <a:pt x="137" y="39"/>
                    </a:lnTo>
                    <a:lnTo>
                      <a:pt x="123" y="28"/>
                    </a:lnTo>
                    <a:lnTo>
                      <a:pt x="119" y="23"/>
                    </a:lnTo>
                    <a:lnTo>
                      <a:pt x="115" y="20"/>
                    </a:lnTo>
                    <a:lnTo>
                      <a:pt x="113" y="19"/>
                    </a:lnTo>
                    <a:lnTo>
                      <a:pt x="108" y="16"/>
                    </a:lnTo>
                    <a:lnTo>
                      <a:pt x="103" y="14"/>
                    </a:lnTo>
                    <a:lnTo>
                      <a:pt x="102" y="14"/>
                    </a:lnTo>
                    <a:lnTo>
                      <a:pt x="99" y="19"/>
                    </a:lnTo>
                    <a:lnTo>
                      <a:pt x="88" y="23"/>
                    </a:lnTo>
                    <a:lnTo>
                      <a:pt x="87" y="24"/>
                    </a:lnTo>
                    <a:lnTo>
                      <a:pt x="85" y="24"/>
                    </a:lnTo>
                    <a:lnTo>
                      <a:pt x="83" y="26"/>
                    </a:lnTo>
                    <a:lnTo>
                      <a:pt x="71" y="29"/>
                    </a:lnTo>
                    <a:lnTo>
                      <a:pt x="73" y="29"/>
                    </a:lnTo>
                    <a:lnTo>
                      <a:pt x="77" y="32"/>
                    </a:lnTo>
                    <a:lnTo>
                      <a:pt x="81" y="36"/>
                    </a:lnTo>
                    <a:lnTo>
                      <a:pt x="83" y="36"/>
                    </a:lnTo>
                    <a:lnTo>
                      <a:pt x="83" y="45"/>
                    </a:lnTo>
                    <a:lnTo>
                      <a:pt x="81" y="55"/>
                    </a:lnTo>
                    <a:lnTo>
                      <a:pt x="81" y="76"/>
                    </a:lnTo>
                    <a:lnTo>
                      <a:pt x="78" y="80"/>
                    </a:lnTo>
                    <a:lnTo>
                      <a:pt x="70" y="86"/>
                    </a:lnTo>
                    <a:lnTo>
                      <a:pt x="67" y="90"/>
                    </a:lnTo>
                    <a:lnTo>
                      <a:pt x="67" y="94"/>
                    </a:lnTo>
                    <a:lnTo>
                      <a:pt x="70" y="99"/>
                    </a:lnTo>
                    <a:lnTo>
                      <a:pt x="73" y="102"/>
                    </a:lnTo>
                    <a:lnTo>
                      <a:pt x="78" y="102"/>
                    </a:lnTo>
                    <a:lnTo>
                      <a:pt x="77" y="105"/>
                    </a:lnTo>
                    <a:lnTo>
                      <a:pt x="76" y="111"/>
                    </a:lnTo>
                    <a:lnTo>
                      <a:pt x="74" y="111"/>
                    </a:lnTo>
                    <a:lnTo>
                      <a:pt x="70" y="115"/>
                    </a:lnTo>
                    <a:lnTo>
                      <a:pt x="66" y="116"/>
                    </a:lnTo>
                    <a:lnTo>
                      <a:pt x="64" y="116"/>
                    </a:lnTo>
                    <a:lnTo>
                      <a:pt x="63" y="115"/>
                    </a:lnTo>
                    <a:lnTo>
                      <a:pt x="63" y="116"/>
                    </a:lnTo>
                    <a:lnTo>
                      <a:pt x="60" y="132"/>
                    </a:lnTo>
                    <a:lnTo>
                      <a:pt x="56" y="132"/>
                    </a:lnTo>
                    <a:lnTo>
                      <a:pt x="50" y="130"/>
                    </a:lnTo>
                    <a:lnTo>
                      <a:pt x="48" y="132"/>
                    </a:lnTo>
                    <a:lnTo>
                      <a:pt x="45" y="132"/>
                    </a:lnTo>
                    <a:lnTo>
                      <a:pt x="45" y="133"/>
                    </a:lnTo>
                    <a:lnTo>
                      <a:pt x="46" y="134"/>
                    </a:lnTo>
                    <a:lnTo>
                      <a:pt x="46" y="144"/>
                    </a:lnTo>
                    <a:lnTo>
                      <a:pt x="45" y="147"/>
                    </a:lnTo>
                    <a:lnTo>
                      <a:pt x="41" y="151"/>
                    </a:lnTo>
                    <a:lnTo>
                      <a:pt x="35" y="150"/>
                    </a:lnTo>
                    <a:lnTo>
                      <a:pt x="33" y="150"/>
                    </a:lnTo>
                    <a:lnTo>
                      <a:pt x="32" y="151"/>
                    </a:lnTo>
                    <a:lnTo>
                      <a:pt x="31" y="158"/>
                    </a:lnTo>
                    <a:lnTo>
                      <a:pt x="31" y="165"/>
                    </a:lnTo>
                    <a:lnTo>
                      <a:pt x="33" y="186"/>
                    </a:lnTo>
                    <a:lnTo>
                      <a:pt x="33" y="192"/>
                    </a:lnTo>
                    <a:lnTo>
                      <a:pt x="36" y="201"/>
                    </a:lnTo>
                    <a:lnTo>
                      <a:pt x="35" y="207"/>
                    </a:lnTo>
                    <a:lnTo>
                      <a:pt x="32" y="208"/>
                    </a:lnTo>
                    <a:lnTo>
                      <a:pt x="31" y="211"/>
                    </a:lnTo>
                    <a:lnTo>
                      <a:pt x="26" y="213"/>
                    </a:lnTo>
                    <a:lnTo>
                      <a:pt x="17" y="218"/>
                    </a:lnTo>
                    <a:lnTo>
                      <a:pt x="16" y="220"/>
                    </a:lnTo>
                    <a:lnTo>
                      <a:pt x="7" y="223"/>
                    </a:lnTo>
                    <a:lnTo>
                      <a:pt x="6" y="221"/>
                    </a:lnTo>
                    <a:lnTo>
                      <a:pt x="6" y="223"/>
                    </a:lnTo>
                    <a:lnTo>
                      <a:pt x="3" y="224"/>
                    </a:lnTo>
                    <a:lnTo>
                      <a:pt x="0" y="231"/>
                    </a:lnTo>
                    <a:lnTo>
                      <a:pt x="0" y="236"/>
                    </a:lnTo>
                    <a:lnTo>
                      <a:pt x="7" y="238"/>
                    </a:lnTo>
                    <a:lnTo>
                      <a:pt x="9" y="236"/>
                    </a:lnTo>
                    <a:lnTo>
                      <a:pt x="10" y="238"/>
                    </a:lnTo>
                    <a:lnTo>
                      <a:pt x="13" y="238"/>
                    </a:lnTo>
                    <a:lnTo>
                      <a:pt x="14" y="239"/>
                    </a:lnTo>
                    <a:lnTo>
                      <a:pt x="17" y="245"/>
                    </a:lnTo>
                    <a:lnTo>
                      <a:pt x="17" y="246"/>
                    </a:lnTo>
                    <a:lnTo>
                      <a:pt x="16" y="249"/>
                    </a:lnTo>
                    <a:lnTo>
                      <a:pt x="16" y="252"/>
                    </a:lnTo>
                    <a:lnTo>
                      <a:pt x="13" y="254"/>
                    </a:lnTo>
                    <a:lnTo>
                      <a:pt x="11" y="257"/>
                    </a:lnTo>
                    <a:lnTo>
                      <a:pt x="10" y="259"/>
                    </a:lnTo>
                    <a:lnTo>
                      <a:pt x="7" y="266"/>
                    </a:lnTo>
                    <a:lnTo>
                      <a:pt x="6" y="267"/>
                    </a:lnTo>
                    <a:lnTo>
                      <a:pt x="6" y="278"/>
                    </a:lnTo>
                    <a:lnTo>
                      <a:pt x="7" y="278"/>
                    </a:lnTo>
                    <a:lnTo>
                      <a:pt x="7" y="280"/>
                    </a:lnTo>
                    <a:lnTo>
                      <a:pt x="10" y="280"/>
                    </a:lnTo>
                    <a:lnTo>
                      <a:pt x="14" y="281"/>
                    </a:lnTo>
                    <a:lnTo>
                      <a:pt x="18" y="287"/>
                    </a:lnTo>
                    <a:lnTo>
                      <a:pt x="21" y="296"/>
                    </a:lnTo>
                    <a:lnTo>
                      <a:pt x="24" y="299"/>
                    </a:lnTo>
                    <a:lnTo>
                      <a:pt x="33" y="302"/>
                    </a:lnTo>
                    <a:lnTo>
                      <a:pt x="43" y="302"/>
                    </a:lnTo>
                    <a:lnTo>
                      <a:pt x="49" y="295"/>
                    </a:lnTo>
                    <a:lnTo>
                      <a:pt x="56" y="288"/>
                    </a:lnTo>
                    <a:lnTo>
                      <a:pt x="57" y="287"/>
                    </a:lnTo>
                    <a:lnTo>
                      <a:pt x="57" y="284"/>
                    </a:lnTo>
                    <a:lnTo>
                      <a:pt x="59" y="283"/>
                    </a:lnTo>
                    <a:lnTo>
                      <a:pt x="64" y="271"/>
                    </a:lnTo>
                    <a:lnTo>
                      <a:pt x="80" y="257"/>
                    </a:lnTo>
                    <a:lnTo>
                      <a:pt x="85" y="250"/>
                    </a:lnTo>
                    <a:lnTo>
                      <a:pt x="88" y="249"/>
                    </a:lnTo>
                    <a:lnTo>
                      <a:pt x="92" y="246"/>
                    </a:lnTo>
                    <a:lnTo>
                      <a:pt x="93" y="246"/>
                    </a:lnTo>
                    <a:lnTo>
                      <a:pt x="101" y="257"/>
                    </a:lnTo>
                    <a:lnTo>
                      <a:pt x="110" y="267"/>
                    </a:lnTo>
                    <a:lnTo>
                      <a:pt x="115" y="276"/>
                    </a:lnTo>
                    <a:lnTo>
                      <a:pt x="117" y="285"/>
                    </a:lnTo>
                    <a:lnTo>
                      <a:pt x="123" y="291"/>
                    </a:lnTo>
                    <a:lnTo>
                      <a:pt x="133" y="296"/>
                    </a:lnTo>
                    <a:lnTo>
                      <a:pt x="147" y="300"/>
                    </a:lnTo>
                    <a:lnTo>
                      <a:pt x="147" y="299"/>
                    </a:lnTo>
                    <a:lnTo>
                      <a:pt x="152" y="288"/>
                    </a:lnTo>
                    <a:lnTo>
                      <a:pt x="162" y="277"/>
                    </a:lnTo>
                    <a:lnTo>
                      <a:pt x="170" y="271"/>
                    </a:lnTo>
                    <a:lnTo>
                      <a:pt x="173" y="271"/>
                    </a:lnTo>
                    <a:lnTo>
                      <a:pt x="176" y="270"/>
                    </a:lnTo>
                    <a:lnTo>
                      <a:pt x="176" y="266"/>
                    </a:lnTo>
                    <a:lnTo>
                      <a:pt x="175" y="260"/>
                    </a:lnTo>
                    <a:lnTo>
                      <a:pt x="177" y="250"/>
                    </a:lnTo>
                    <a:lnTo>
                      <a:pt x="184" y="238"/>
                    </a:lnTo>
                    <a:lnTo>
                      <a:pt x="186" y="221"/>
                    </a:lnTo>
                    <a:lnTo>
                      <a:pt x="184" y="206"/>
                    </a:lnTo>
                    <a:lnTo>
                      <a:pt x="179" y="199"/>
                    </a:lnTo>
                    <a:lnTo>
                      <a:pt x="177" y="196"/>
                    </a:lnTo>
                    <a:lnTo>
                      <a:pt x="177" y="194"/>
                    </a:lnTo>
                    <a:lnTo>
                      <a:pt x="175" y="193"/>
                    </a:lnTo>
                    <a:lnTo>
                      <a:pt x="173" y="192"/>
                    </a:lnTo>
                    <a:lnTo>
                      <a:pt x="173" y="190"/>
                    </a:lnTo>
                    <a:lnTo>
                      <a:pt x="175" y="189"/>
                    </a:lnTo>
                    <a:lnTo>
                      <a:pt x="182" y="187"/>
                    </a:lnTo>
                    <a:lnTo>
                      <a:pt x="182" y="186"/>
                    </a:lnTo>
                    <a:lnTo>
                      <a:pt x="196" y="186"/>
                    </a:lnTo>
                    <a:lnTo>
                      <a:pt x="208" y="183"/>
                    </a:lnTo>
                    <a:lnTo>
                      <a:pt x="230" y="185"/>
                    </a:lnTo>
                    <a:lnTo>
                      <a:pt x="235" y="183"/>
                    </a:lnTo>
                    <a:lnTo>
                      <a:pt x="236" y="183"/>
                    </a:lnTo>
                    <a:lnTo>
                      <a:pt x="239" y="193"/>
                    </a:lnTo>
                    <a:lnTo>
                      <a:pt x="240" y="194"/>
                    </a:lnTo>
                    <a:lnTo>
                      <a:pt x="242" y="197"/>
                    </a:lnTo>
                    <a:lnTo>
                      <a:pt x="246" y="201"/>
                    </a:lnTo>
                    <a:lnTo>
                      <a:pt x="249" y="203"/>
                    </a:lnTo>
                    <a:lnTo>
                      <a:pt x="253" y="206"/>
                    </a:lnTo>
                    <a:lnTo>
                      <a:pt x="253" y="207"/>
                    </a:lnTo>
                    <a:lnTo>
                      <a:pt x="258" y="210"/>
                    </a:lnTo>
                    <a:lnTo>
                      <a:pt x="260" y="217"/>
                    </a:lnTo>
                    <a:lnTo>
                      <a:pt x="261" y="218"/>
                    </a:lnTo>
                    <a:lnTo>
                      <a:pt x="260" y="224"/>
                    </a:lnTo>
                    <a:lnTo>
                      <a:pt x="261" y="225"/>
                    </a:lnTo>
                    <a:lnTo>
                      <a:pt x="261" y="228"/>
                    </a:lnTo>
                    <a:lnTo>
                      <a:pt x="284" y="233"/>
                    </a:lnTo>
                    <a:lnTo>
                      <a:pt x="295" y="225"/>
                    </a:lnTo>
                    <a:lnTo>
                      <a:pt x="296" y="224"/>
                    </a:lnTo>
                    <a:lnTo>
                      <a:pt x="300" y="224"/>
                    </a:lnTo>
                    <a:lnTo>
                      <a:pt x="310" y="221"/>
                    </a:lnTo>
                    <a:lnTo>
                      <a:pt x="317" y="223"/>
                    </a:lnTo>
                    <a:lnTo>
                      <a:pt x="321" y="223"/>
                    </a:lnTo>
                    <a:lnTo>
                      <a:pt x="327" y="224"/>
                    </a:lnTo>
                    <a:lnTo>
                      <a:pt x="341" y="224"/>
                    </a:lnTo>
                    <a:lnTo>
                      <a:pt x="341" y="223"/>
                    </a:lnTo>
                    <a:lnTo>
                      <a:pt x="342" y="221"/>
                    </a:lnTo>
                    <a:lnTo>
                      <a:pt x="344" y="218"/>
                    </a:lnTo>
                    <a:lnTo>
                      <a:pt x="341" y="213"/>
                    </a:lnTo>
                    <a:lnTo>
                      <a:pt x="341" y="210"/>
                    </a:lnTo>
                    <a:lnTo>
                      <a:pt x="342" y="210"/>
                    </a:lnTo>
                    <a:lnTo>
                      <a:pt x="347" y="208"/>
                    </a:lnTo>
                    <a:lnTo>
                      <a:pt x="349" y="208"/>
                    </a:lnTo>
                    <a:lnTo>
                      <a:pt x="351" y="211"/>
                    </a:lnTo>
                    <a:lnTo>
                      <a:pt x="352" y="211"/>
                    </a:lnTo>
                    <a:lnTo>
                      <a:pt x="359" y="214"/>
                    </a:lnTo>
                    <a:lnTo>
                      <a:pt x="366" y="214"/>
                    </a:lnTo>
                    <a:lnTo>
                      <a:pt x="371" y="208"/>
                    </a:lnTo>
                    <a:lnTo>
                      <a:pt x="371" y="206"/>
                    </a:lnTo>
                    <a:lnTo>
                      <a:pt x="373" y="206"/>
                    </a:lnTo>
                    <a:lnTo>
                      <a:pt x="373" y="204"/>
                    </a:lnTo>
                    <a:lnTo>
                      <a:pt x="374" y="204"/>
                    </a:lnTo>
                    <a:lnTo>
                      <a:pt x="380" y="206"/>
                    </a:lnTo>
                    <a:lnTo>
                      <a:pt x="385" y="211"/>
                    </a:lnTo>
                    <a:lnTo>
                      <a:pt x="387" y="221"/>
                    </a:lnTo>
                    <a:lnTo>
                      <a:pt x="391" y="225"/>
                    </a:lnTo>
                    <a:lnTo>
                      <a:pt x="405" y="225"/>
                    </a:lnTo>
                    <a:lnTo>
                      <a:pt x="415" y="223"/>
                    </a:lnTo>
                    <a:lnTo>
                      <a:pt x="416" y="221"/>
                    </a:lnTo>
                    <a:lnTo>
                      <a:pt x="419" y="221"/>
                    </a:lnTo>
                    <a:lnTo>
                      <a:pt x="424" y="217"/>
                    </a:lnTo>
                    <a:lnTo>
                      <a:pt x="427" y="216"/>
                    </a:lnTo>
                    <a:lnTo>
                      <a:pt x="430" y="216"/>
                    </a:lnTo>
                    <a:lnTo>
                      <a:pt x="458" y="213"/>
                    </a:lnTo>
                    <a:lnTo>
                      <a:pt x="460" y="210"/>
                    </a:lnTo>
                    <a:lnTo>
                      <a:pt x="458" y="208"/>
                    </a:lnTo>
                    <a:lnTo>
                      <a:pt x="450" y="201"/>
                    </a:lnTo>
                    <a:lnTo>
                      <a:pt x="446" y="193"/>
                    </a:lnTo>
                    <a:lnTo>
                      <a:pt x="447" y="182"/>
                    </a:lnTo>
                    <a:lnTo>
                      <a:pt x="450" y="173"/>
                    </a:lnTo>
                    <a:lnTo>
                      <a:pt x="451" y="158"/>
                    </a:lnTo>
                    <a:lnTo>
                      <a:pt x="457" y="144"/>
                    </a:lnTo>
                    <a:lnTo>
                      <a:pt x="461" y="137"/>
                    </a:lnTo>
                    <a:lnTo>
                      <a:pt x="462" y="132"/>
                    </a:lnTo>
                    <a:lnTo>
                      <a:pt x="450" y="119"/>
                    </a:lnTo>
                    <a:lnTo>
                      <a:pt x="450" y="118"/>
                    </a:lnTo>
                    <a:lnTo>
                      <a:pt x="448" y="116"/>
                    </a:lnTo>
                    <a:lnTo>
                      <a:pt x="447" y="116"/>
                    </a:lnTo>
                    <a:lnTo>
                      <a:pt x="444" y="119"/>
                    </a:lnTo>
                    <a:lnTo>
                      <a:pt x="444" y="122"/>
                    </a:lnTo>
                    <a:lnTo>
                      <a:pt x="443" y="122"/>
                    </a:lnTo>
                    <a:lnTo>
                      <a:pt x="441" y="123"/>
                    </a:lnTo>
                    <a:lnTo>
                      <a:pt x="437" y="123"/>
                    </a:lnTo>
                    <a:lnTo>
                      <a:pt x="426" y="119"/>
                    </a:lnTo>
                    <a:lnTo>
                      <a:pt x="416" y="99"/>
                    </a:lnTo>
                    <a:lnTo>
                      <a:pt x="395" y="90"/>
                    </a:lnTo>
                    <a:lnTo>
                      <a:pt x="385" y="83"/>
                    </a:lnTo>
                    <a:lnTo>
                      <a:pt x="384" y="83"/>
                    </a:lnTo>
                    <a:lnTo>
                      <a:pt x="366" y="63"/>
                    </a:lnTo>
                    <a:lnTo>
                      <a:pt x="374" y="44"/>
                    </a:lnTo>
                    <a:lnTo>
                      <a:pt x="374" y="41"/>
                    </a:lnTo>
                    <a:lnTo>
                      <a:pt x="371" y="36"/>
                    </a:lnTo>
                    <a:lnTo>
                      <a:pt x="366" y="32"/>
                    </a:lnTo>
                    <a:lnTo>
                      <a:pt x="362" y="23"/>
                    </a:lnTo>
                    <a:lnTo>
                      <a:pt x="356" y="1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15" name="Freeform 1047">
                <a:extLst>
                  <a:ext uri="{FF2B5EF4-FFF2-40B4-BE49-F238E27FC236}">
                    <a16:creationId xmlns:a16="http://schemas.microsoft.com/office/drawing/2014/main" id="{E23FAA34-E947-39FA-FF7E-5A12606455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4" y="2099"/>
                <a:ext cx="112" cy="96"/>
              </a:xfrm>
              <a:custGeom>
                <a:avLst/>
                <a:gdLst>
                  <a:gd name="T0" fmla="*/ 174 w 447"/>
                  <a:gd name="T1" fmla="*/ 25 h 384"/>
                  <a:gd name="T2" fmla="*/ 168 w 447"/>
                  <a:gd name="T3" fmla="*/ 40 h 384"/>
                  <a:gd name="T4" fmla="*/ 127 w 447"/>
                  <a:gd name="T5" fmla="*/ 41 h 384"/>
                  <a:gd name="T6" fmla="*/ 87 w 447"/>
                  <a:gd name="T7" fmla="*/ 41 h 384"/>
                  <a:gd name="T8" fmla="*/ 76 w 447"/>
                  <a:gd name="T9" fmla="*/ 20 h 384"/>
                  <a:gd name="T10" fmla="*/ 62 w 447"/>
                  <a:gd name="T11" fmla="*/ 0 h 384"/>
                  <a:gd name="T12" fmla="*/ 2 w 447"/>
                  <a:gd name="T13" fmla="*/ 6 h 384"/>
                  <a:gd name="T14" fmla="*/ 6 w 447"/>
                  <a:gd name="T15" fmla="*/ 16 h 384"/>
                  <a:gd name="T16" fmla="*/ 3 w 447"/>
                  <a:gd name="T17" fmla="*/ 83 h 384"/>
                  <a:gd name="T18" fmla="*/ 13 w 447"/>
                  <a:gd name="T19" fmla="*/ 120 h 384"/>
                  <a:gd name="T20" fmla="*/ 3 w 447"/>
                  <a:gd name="T21" fmla="*/ 155 h 384"/>
                  <a:gd name="T22" fmla="*/ 16 w 447"/>
                  <a:gd name="T23" fmla="*/ 150 h 384"/>
                  <a:gd name="T24" fmla="*/ 28 w 447"/>
                  <a:gd name="T25" fmla="*/ 164 h 384"/>
                  <a:gd name="T26" fmla="*/ 47 w 447"/>
                  <a:gd name="T27" fmla="*/ 157 h 384"/>
                  <a:gd name="T28" fmla="*/ 41 w 447"/>
                  <a:gd name="T29" fmla="*/ 183 h 384"/>
                  <a:gd name="T30" fmla="*/ 48 w 447"/>
                  <a:gd name="T31" fmla="*/ 184 h 384"/>
                  <a:gd name="T32" fmla="*/ 66 w 447"/>
                  <a:gd name="T33" fmla="*/ 155 h 384"/>
                  <a:gd name="T34" fmla="*/ 63 w 447"/>
                  <a:gd name="T35" fmla="*/ 129 h 384"/>
                  <a:gd name="T36" fmla="*/ 80 w 447"/>
                  <a:gd name="T37" fmla="*/ 141 h 384"/>
                  <a:gd name="T38" fmla="*/ 90 w 447"/>
                  <a:gd name="T39" fmla="*/ 131 h 384"/>
                  <a:gd name="T40" fmla="*/ 97 w 447"/>
                  <a:gd name="T41" fmla="*/ 120 h 384"/>
                  <a:gd name="T42" fmla="*/ 144 w 447"/>
                  <a:gd name="T43" fmla="*/ 130 h 384"/>
                  <a:gd name="T44" fmla="*/ 136 w 447"/>
                  <a:gd name="T45" fmla="*/ 168 h 384"/>
                  <a:gd name="T46" fmla="*/ 112 w 447"/>
                  <a:gd name="T47" fmla="*/ 190 h 384"/>
                  <a:gd name="T48" fmla="*/ 120 w 447"/>
                  <a:gd name="T49" fmla="*/ 196 h 384"/>
                  <a:gd name="T50" fmla="*/ 143 w 447"/>
                  <a:gd name="T51" fmla="*/ 206 h 384"/>
                  <a:gd name="T52" fmla="*/ 130 w 447"/>
                  <a:gd name="T53" fmla="*/ 251 h 384"/>
                  <a:gd name="T54" fmla="*/ 145 w 447"/>
                  <a:gd name="T55" fmla="*/ 271 h 384"/>
                  <a:gd name="T56" fmla="*/ 144 w 447"/>
                  <a:gd name="T57" fmla="*/ 308 h 384"/>
                  <a:gd name="T58" fmla="*/ 151 w 447"/>
                  <a:gd name="T59" fmla="*/ 344 h 384"/>
                  <a:gd name="T60" fmla="*/ 165 w 447"/>
                  <a:gd name="T61" fmla="*/ 344 h 384"/>
                  <a:gd name="T62" fmla="*/ 176 w 447"/>
                  <a:gd name="T63" fmla="*/ 349 h 384"/>
                  <a:gd name="T64" fmla="*/ 208 w 447"/>
                  <a:gd name="T65" fmla="*/ 328 h 384"/>
                  <a:gd name="T66" fmla="*/ 203 w 447"/>
                  <a:gd name="T67" fmla="*/ 310 h 384"/>
                  <a:gd name="T68" fmla="*/ 207 w 447"/>
                  <a:gd name="T69" fmla="*/ 294 h 384"/>
                  <a:gd name="T70" fmla="*/ 229 w 447"/>
                  <a:gd name="T71" fmla="*/ 289 h 384"/>
                  <a:gd name="T72" fmla="*/ 274 w 447"/>
                  <a:gd name="T73" fmla="*/ 326 h 384"/>
                  <a:gd name="T74" fmla="*/ 284 w 447"/>
                  <a:gd name="T75" fmla="*/ 368 h 384"/>
                  <a:gd name="T76" fmla="*/ 306 w 447"/>
                  <a:gd name="T77" fmla="*/ 380 h 384"/>
                  <a:gd name="T78" fmla="*/ 323 w 447"/>
                  <a:gd name="T79" fmla="*/ 361 h 384"/>
                  <a:gd name="T80" fmla="*/ 366 w 447"/>
                  <a:gd name="T81" fmla="*/ 326 h 384"/>
                  <a:gd name="T82" fmla="*/ 390 w 447"/>
                  <a:gd name="T83" fmla="*/ 328 h 384"/>
                  <a:gd name="T84" fmla="*/ 405 w 447"/>
                  <a:gd name="T85" fmla="*/ 324 h 384"/>
                  <a:gd name="T86" fmla="*/ 407 w 447"/>
                  <a:gd name="T87" fmla="*/ 309 h 384"/>
                  <a:gd name="T88" fmla="*/ 428 w 447"/>
                  <a:gd name="T89" fmla="*/ 292 h 384"/>
                  <a:gd name="T90" fmla="*/ 447 w 447"/>
                  <a:gd name="T91" fmla="*/ 289 h 384"/>
                  <a:gd name="T92" fmla="*/ 430 w 447"/>
                  <a:gd name="T93" fmla="*/ 267 h 384"/>
                  <a:gd name="T94" fmla="*/ 409 w 447"/>
                  <a:gd name="T95" fmla="*/ 266 h 384"/>
                  <a:gd name="T96" fmla="*/ 409 w 447"/>
                  <a:gd name="T97" fmla="*/ 220 h 384"/>
                  <a:gd name="T98" fmla="*/ 401 w 447"/>
                  <a:gd name="T99" fmla="*/ 213 h 384"/>
                  <a:gd name="T100" fmla="*/ 376 w 447"/>
                  <a:gd name="T101" fmla="*/ 204 h 384"/>
                  <a:gd name="T102" fmla="*/ 348 w 447"/>
                  <a:gd name="T103" fmla="*/ 134 h 384"/>
                  <a:gd name="T104" fmla="*/ 370 w 447"/>
                  <a:gd name="T105" fmla="*/ 138 h 384"/>
                  <a:gd name="T106" fmla="*/ 411 w 447"/>
                  <a:gd name="T107" fmla="*/ 115 h 384"/>
                  <a:gd name="T108" fmla="*/ 418 w 447"/>
                  <a:gd name="T109" fmla="*/ 90 h 384"/>
                  <a:gd name="T110" fmla="*/ 405 w 447"/>
                  <a:gd name="T111" fmla="*/ 69 h 384"/>
                  <a:gd name="T112" fmla="*/ 359 w 447"/>
                  <a:gd name="T113" fmla="*/ 59 h 384"/>
                  <a:gd name="T114" fmla="*/ 316 w 447"/>
                  <a:gd name="T115" fmla="*/ 50 h 384"/>
                  <a:gd name="T116" fmla="*/ 301 w 447"/>
                  <a:gd name="T117" fmla="*/ 38 h 384"/>
                  <a:gd name="T118" fmla="*/ 285 w 447"/>
                  <a:gd name="T119" fmla="*/ 30 h 384"/>
                  <a:gd name="T120" fmla="*/ 242 w 447"/>
                  <a:gd name="T121" fmla="*/ 40 h 384"/>
                  <a:gd name="T122" fmla="*/ 201 w 447"/>
                  <a:gd name="T123" fmla="*/ 21 h 3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47" h="384">
                    <a:moveTo>
                      <a:pt x="193" y="31"/>
                    </a:moveTo>
                    <a:lnTo>
                      <a:pt x="186" y="31"/>
                    </a:lnTo>
                    <a:lnTo>
                      <a:pt x="179" y="28"/>
                    </a:lnTo>
                    <a:lnTo>
                      <a:pt x="178" y="28"/>
                    </a:lnTo>
                    <a:lnTo>
                      <a:pt x="176" y="25"/>
                    </a:lnTo>
                    <a:lnTo>
                      <a:pt x="174" y="25"/>
                    </a:lnTo>
                    <a:lnTo>
                      <a:pt x="169" y="27"/>
                    </a:lnTo>
                    <a:lnTo>
                      <a:pt x="168" y="27"/>
                    </a:lnTo>
                    <a:lnTo>
                      <a:pt x="168" y="30"/>
                    </a:lnTo>
                    <a:lnTo>
                      <a:pt x="171" y="35"/>
                    </a:lnTo>
                    <a:lnTo>
                      <a:pt x="169" y="38"/>
                    </a:lnTo>
                    <a:lnTo>
                      <a:pt x="168" y="40"/>
                    </a:lnTo>
                    <a:lnTo>
                      <a:pt x="168" y="41"/>
                    </a:lnTo>
                    <a:lnTo>
                      <a:pt x="154" y="41"/>
                    </a:lnTo>
                    <a:lnTo>
                      <a:pt x="148" y="40"/>
                    </a:lnTo>
                    <a:lnTo>
                      <a:pt x="144" y="40"/>
                    </a:lnTo>
                    <a:lnTo>
                      <a:pt x="137" y="38"/>
                    </a:lnTo>
                    <a:lnTo>
                      <a:pt x="127" y="41"/>
                    </a:lnTo>
                    <a:lnTo>
                      <a:pt x="123" y="41"/>
                    </a:lnTo>
                    <a:lnTo>
                      <a:pt x="122" y="42"/>
                    </a:lnTo>
                    <a:lnTo>
                      <a:pt x="111" y="50"/>
                    </a:lnTo>
                    <a:lnTo>
                      <a:pt x="88" y="45"/>
                    </a:lnTo>
                    <a:lnTo>
                      <a:pt x="88" y="42"/>
                    </a:lnTo>
                    <a:lnTo>
                      <a:pt x="87" y="41"/>
                    </a:lnTo>
                    <a:lnTo>
                      <a:pt x="88" y="35"/>
                    </a:lnTo>
                    <a:lnTo>
                      <a:pt x="87" y="34"/>
                    </a:lnTo>
                    <a:lnTo>
                      <a:pt x="85" y="27"/>
                    </a:lnTo>
                    <a:lnTo>
                      <a:pt x="80" y="24"/>
                    </a:lnTo>
                    <a:lnTo>
                      <a:pt x="80" y="23"/>
                    </a:lnTo>
                    <a:lnTo>
                      <a:pt x="76" y="20"/>
                    </a:lnTo>
                    <a:lnTo>
                      <a:pt x="73" y="18"/>
                    </a:lnTo>
                    <a:lnTo>
                      <a:pt x="69" y="14"/>
                    </a:lnTo>
                    <a:lnTo>
                      <a:pt x="67" y="11"/>
                    </a:lnTo>
                    <a:lnTo>
                      <a:pt x="66" y="10"/>
                    </a:lnTo>
                    <a:lnTo>
                      <a:pt x="63" y="0"/>
                    </a:lnTo>
                    <a:lnTo>
                      <a:pt x="62" y="0"/>
                    </a:lnTo>
                    <a:lnTo>
                      <a:pt x="57" y="2"/>
                    </a:lnTo>
                    <a:lnTo>
                      <a:pt x="35" y="0"/>
                    </a:lnTo>
                    <a:lnTo>
                      <a:pt x="23" y="3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2" y="6"/>
                    </a:lnTo>
                    <a:lnTo>
                      <a:pt x="0" y="7"/>
                    </a:lnTo>
                    <a:lnTo>
                      <a:pt x="0" y="9"/>
                    </a:lnTo>
                    <a:lnTo>
                      <a:pt x="2" y="10"/>
                    </a:lnTo>
                    <a:lnTo>
                      <a:pt x="4" y="11"/>
                    </a:lnTo>
                    <a:lnTo>
                      <a:pt x="4" y="13"/>
                    </a:lnTo>
                    <a:lnTo>
                      <a:pt x="6" y="16"/>
                    </a:lnTo>
                    <a:lnTo>
                      <a:pt x="11" y="23"/>
                    </a:lnTo>
                    <a:lnTo>
                      <a:pt x="13" y="38"/>
                    </a:lnTo>
                    <a:lnTo>
                      <a:pt x="11" y="55"/>
                    </a:lnTo>
                    <a:lnTo>
                      <a:pt x="4" y="67"/>
                    </a:lnTo>
                    <a:lnTo>
                      <a:pt x="2" y="77"/>
                    </a:lnTo>
                    <a:lnTo>
                      <a:pt x="3" y="83"/>
                    </a:lnTo>
                    <a:lnTo>
                      <a:pt x="3" y="87"/>
                    </a:lnTo>
                    <a:lnTo>
                      <a:pt x="2" y="90"/>
                    </a:lnTo>
                    <a:lnTo>
                      <a:pt x="2" y="98"/>
                    </a:lnTo>
                    <a:lnTo>
                      <a:pt x="4" y="105"/>
                    </a:lnTo>
                    <a:lnTo>
                      <a:pt x="13" y="119"/>
                    </a:lnTo>
                    <a:lnTo>
                      <a:pt x="13" y="120"/>
                    </a:lnTo>
                    <a:lnTo>
                      <a:pt x="9" y="129"/>
                    </a:lnTo>
                    <a:lnTo>
                      <a:pt x="6" y="138"/>
                    </a:lnTo>
                    <a:lnTo>
                      <a:pt x="9" y="144"/>
                    </a:lnTo>
                    <a:lnTo>
                      <a:pt x="7" y="150"/>
                    </a:lnTo>
                    <a:lnTo>
                      <a:pt x="6" y="153"/>
                    </a:lnTo>
                    <a:lnTo>
                      <a:pt x="3" y="155"/>
                    </a:lnTo>
                    <a:lnTo>
                      <a:pt x="4" y="155"/>
                    </a:lnTo>
                    <a:lnTo>
                      <a:pt x="11" y="158"/>
                    </a:lnTo>
                    <a:lnTo>
                      <a:pt x="13" y="158"/>
                    </a:lnTo>
                    <a:lnTo>
                      <a:pt x="14" y="157"/>
                    </a:lnTo>
                    <a:lnTo>
                      <a:pt x="14" y="151"/>
                    </a:lnTo>
                    <a:lnTo>
                      <a:pt x="16" y="150"/>
                    </a:lnTo>
                    <a:lnTo>
                      <a:pt x="23" y="150"/>
                    </a:lnTo>
                    <a:lnTo>
                      <a:pt x="23" y="151"/>
                    </a:lnTo>
                    <a:lnTo>
                      <a:pt x="25" y="154"/>
                    </a:lnTo>
                    <a:lnTo>
                      <a:pt x="25" y="164"/>
                    </a:lnTo>
                    <a:lnTo>
                      <a:pt x="27" y="165"/>
                    </a:lnTo>
                    <a:lnTo>
                      <a:pt x="28" y="164"/>
                    </a:lnTo>
                    <a:lnTo>
                      <a:pt x="32" y="158"/>
                    </a:lnTo>
                    <a:lnTo>
                      <a:pt x="34" y="157"/>
                    </a:lnTo>
                    <a:lnTo>
                      <a:pt x="34" y="155"/>
                    </a:lnTo>
                    <a:lnTo>
                      <a:pt x="39" y="154"/>
                    </a:lnTo>
                    <a:lnTo>
                      <a:pt x="45" y="155"/>
                    </a:lnTo>
                    <a:lnTo>
                      <a:pt x="47" y="157"/>
                    </a:lnTo>
                    <a:lnTo>
                      <a:pt x="47" y="158"/>
                    </a:lnTo>
                    <a:lnTo>
                      <a:pt x="45" y="158"/>
                    </a:lnTo>
                    <a:lnTo>
                      <a:pt x="41" y="161"/>
                    </a:lnTo>
                    <a:lnTo>
                      <a:pt x="38" y="164"/>
                    </a:lnTo>
                    <a:lnTo>
                      <a:pt x="38" y="180"/>
                    </a:lnTo>
                    <a:lnTo>
                      <a:pt x="41" y="183"/>
                    </a:lnTo>
                    <a:lnTo>
                      <a:pt x="41" y="184"/>
                    </a:lnTo>
                    <a:lnTo>
                      <a:pt x="42" y="184"/>
                    </a:lnTo>
                    <a:lnTo>
                      <a:pt x="42" y="183"/>
                    </a:lnTo>
                    <a:lnTo>
                      <a:pt x="47" y="183"/>
                    </a:lnTo>
                    <a:lnTo>
                      <a:pt x="47" y="184"/>
                    </a:lnTo>
                    <a:lnTo>
                      <a:pt x="48" y="184"/>
                    </a:lnTo>
                    <a:lnTo>
                      <a:pt x="55" y="179"/>
                    </a:lnTo>
                    <a:lnTo>
                      <a:pt x="60" y="169"/>
                    </a:lnTo>
                    <a:lnTo>
                      <a:pt x="63" y="167"/>
                    </a:lnTo>
                    <a:lnTo>
                      <a:pt x="64" y="162"/>
                    </a:lnTo>
                    <a:lnTo>
                      <a:pt x="64" y="161"/>
                    </a:lnTo>
                    <a:lnTo>
                      <a:pt x="66" y="155"/>
                    </a:lnTo>
                    <a:lnTo>
                      <a:pt x="66" y="148"/>
                    </a:lnTo>
                    <a:lnTo>
                      <a:pt x="62" y="144"/>
                    </a:lnTo>
                    <a:lnTo>
                      <a:pt x="59" y="137"/>
                    </a:lnTo>
                    <a:lnTo>
                      <a:pt x="59" y="134"/>
                    </a:lnTo>
                    <a:lnTo>
                      <a:pt x="60" y="133"/>
                    </a:lnTo>
                    <a:lnTo>
                      <a:pt x="63" y="129"/>
                    </a:lnTo>
                    <a:lnTo>
                      <a:pt x="64" y="130"/>
                    </a:lnTo>
                    <a:lnTo>
                      <a:pt x="67" y="130"/>
                    </a:lnTo>
                    <a:lnTo>
                      <a:pt x="73" y="134"/>
                    </a:lnTo>
                    <a:lnTo>
                      <a:pt x="78" y="137"/>
                    </a:lnTo>
                    <a:lnTo>
                      <a:pt x="78" y="140"/>
                    </a:lnTo>
                    <a:lnTo>
                      <a:pt x="80" y="141"/>
                    </a:lnTo>
                    <a:lnTo>
                      <a:pt x="81" y="141"/>
                    </a:lnTo>
                    <a:lnTo>
                      <a:pt x="83" y="140"/>
                    </a:lnTo>
                    <a:lnTo>
                      <a:pt x="88" y="140"/>
                    </a:lnTo>
                    <a:lnTo>
                      <a:pt x="92" y="136"/>
                    </a:lnTo>
                    <a:lnTo>
                      <a:pt x="90" y="133"/>
                    </a:lnTo>
                    <a:lnTo>
                      <a:pt x="90" y="131"/>
                    </a:lnTo>
                    <a:lnTo>
                      <a:pt x="88" y="127"/>
                    </a:lnTo>
                    <a:lnTo>
                      <a:pt x="88" y="124"/>
                    </a:lnTo>
                    <a:lnTo>
                      <a:pt x="90" y="122"/>
                    </a:lnTo>
                    <a:lnTo>
                      <a:pt x="90" y="119"/>
                    </a:lnTo>
                    <a:lnTo>
                      <a:pt x="94" y="119"/>
                    </a:lnTo>
                    <a:lnTo>
                      <a:pt x="97" y="120"/>
                    </a:lnTo>
                    <a:lnTo>
                      <a:pt x="101" y="124"/>
                    </a:lnTo>
                    <a:lnTo>
                      <a:pt x="122" y="127"/>
                    </a:lnTo>
                    <a:lnTo>
                      <a:pt x="127" y="127"/>
                    </a:lnTo>
                    <a:lnTo>
                      <a:pt x="137" y="129"/>
                    </a:lnTo>
                    <a:lnTo>
                      <a:pt x="140" y="129"/>
                    </a:lnTo>
                    <a:lnTo>
                      <a:pt x="144" y="130"/>
                    </a:lnTo>
                    <a:lnTo>
                      <a:pt x="145" y="134"/>
                    </a:lnTo>
                    <a:lnTo>
                      <a:pt x="145" y="136"/>
                    </a:lnTo>
                    <a:lnTo>
                      <a:pt x="138" y="151"/>
                    </a:lnTo>
                    <a:lnTo>
                      <a:pt x="138" y="155"/>
                    </a:lnTo>
                    <a:lnTo>
                      <a:pt x="140" y="157"/>
                    </a:lnTo>
                    <a:lnTo>
                      <a:pt x="136" y="168"/>
                    </a:lnTo>
                    <a:lnTo>
                      <a:pt x="134" y="169"/>
                    </a:lnTo>
                    <a:lnTo>
                      <a:pt x="124" y="175"/>
                    </a:lnTo>
                    <a:lnTo>
                      <a:pt x="123" y="175"/>
                    </a:lnTo>
                    <a:lnTo>
                      <a:pt x="114" y="184"/>
                    </a:lnTo>
                    <a:lnTo>
                      <a:pt x="112" y="187"/>
                    </a:lnTo>
                    <a:lnTo>
                      <a:pt x="112" y="190"/>
                    </a:lnTo>
                    <a:lnTo>
                      <a:pt x="111" y="194"/>
                    </a:lnTo>
                    <a:lnTo>
                      <a:pt x="111" y="196"/>
                    </a:lnTo>
                    <a:lnTo>
                      <a:pt x="112" y="196"/>
                    </a:lnTo>
                    <a:lnTo>
                      <a:pt x="114" y="197"/>
                    </a:lnTo>
                    <a:lnTo>
                      <a:pt x="120" y="197"/>
                    </a:lnTo>
                    <a:lnTo>
                      <a:pt x="120" y="196"/>
                    </a:lnTo>
                    <a:lnTo>
                      <a:pt x="127" y="191"/>
                    </a:lnTo>
                    <a:lnTo>
                      <a:pt x="137" y="189"/>
                    </a:lnTo>
                    <a:lnTo>
                      <a:pt x="140" y="187"/>
                    </a:lnTo>
                    <a:lnTo>
                      <a:pt x="140" y="191"/>
                    </a:lnTo>
                    <a:lnTo>
                      <a:pt x="143" y="203"/>
                    </a:lnTo>
                    <a:lnTo>
                      <a:pt x="143" y="206"/>
                    </a:lnTo>
                    <a:lnTo>
                      <a:pt x="141" y="211"/>
                    </a:lnTo>
                    <a:lnTo>
                      <a:pt x="141" y="229"/>
                    </a:lnTo>
                    <a:lnTo>
                      <a:pt x="140" y="231"/>
                    </a:lnTo>
                    <a:lnTo>
                      <a:pt x="136" y="239"/>
                    </a:lnTo>
                    <a:lnTo>
                      <a:pt x="130" y="247"/>
                    </a:lnTo>
                    <a:lnTo>
                      <a:pt x="130" y="251"/>
                    </a:lnTo>
                    <a:lnTo>
                      <a:pt x="133" y="251"/>
                    </a:lnTo>
                    <a:lnTo>
                      <a:pt x="141" y="256"/>
                    </a:lnTo>
                    <a:lnTo>
                      <a:pt x="147" y="263"/>
                    </a:lnTo>
                    <a:lnTo>
                      <a:pt x="147" y="267"/>
                    </a:lnTo>
                    <a:lnTo>
                      <a:pt x="145" y="270"/>
                    </a:lnTo>
                    <a:lnTo>
                      <a:pt x="145" y="271"/>
                    </a:lnTo>
                    <a:lnTo>
                      <a:pt x="144" y="271"/>
                    </a:lnTo>
                    <a:lnTo>
                      <a:pt x="144" y="281"/>
                    </a:lnTo>
                    <a:lnTo>
                      <a:pt x="147" y="292"/>
                    </a:lnTo>
                    <a:lnTo>
                      <a:pt x="148" y="295"/>
                    </a:lnTo>
                    <a:lnTo>
                      <a:pt x="148" y="301"/>
                    </a:lnTo>
                    <a:lnTo>
                      <a:pt x="144" y="308"/>
                    </a:lnTo>
                    <a:lnTo>
                      <a:pt x="143" y="308"/>
                    </a:lnTo>
                    <a:lnTo>
                      <a:pt x="134" y="326"/>
                    </a:lnTo>
                    <a:lnTo>
                      <a:pt x="136" y="331"/>
                    </a:lnTo>
                    <a:lnTo>
                      <a:pt x="143" y="335"/>
                    </a:lnTo>
                    <a:lnTo>
                      <a:pt x="145" y="335"/>
                    </a:lnTo>
                    <a:lnTo>
                      <a:pt x="151" y="344"/>
                    </a:lnTo>
                    <a:lnTo>
                      <a:pt x="151" y="345"/>
                    </a:lnTo>
                    <a:lnTo>
                      <a:pt x="155" y="349"/>
                    </a:lnTo>
                    <a:lnTo>
                      <a:pt x="161" y="349"/>
                    </a:lnTo>
                    <a:lnTo>
                      <a:pt x="164" y="348"/>
                    </a:lnTo>
                    <a:lnTo>
                      <a:pt x="165" y="347"/>
                    </a:lnTo>
                    <a:lnTo>
                      <a:pt x="165" y="344"/>
                    </a:lnTo>
                    <a:lnTo>
                      <a:pt x="169" y="344"/>
                    </a:lnTo>
                    <a:lnTo>
                      <a:pt x="172" y="345"/>
                    </a:lnTo>
                    <a:lnTo>
                      <a:pt x="174" y="347"/>
                    </a:lnTo>
                    <a:lnTo>
                      <a:pt x="174" y="348"/>
                    </a:lnTo>
                    <a:lnTo>
                      <a:pt x="175" y="349"/>
                    </a:lnTo>
                    <a:lnTo>
                      <a:pt x="176" y="349"/>
                    </a:lnTo>
                    <a:lnTo>
                      <a:pt x="176" y="347"/>
                    </a:lnTo>
                    <a:lnTo>
                      <a:pt x="179" y="344"/>
                    </a:lnTo>
                    <a:lnTo>
                      <a:pt x="186" y="342"/>
                    </a:lnTo>
                    <a:lnTo>
                      <a:pt x="194" y="338"/>
                    </a:lnTo>
                    <a:lnTo>
                      <a:pt x="205" y="331"/>
                    </a:lnTo>
                    <a:lnTo>
                      <a:pt x="208" y="328"/>
                    </a:lnTo>
                    <a:lnTo>
                      <a:pt x="208" y="327"/>
                    </a:lnTo>
                    <a:lnTo>
                      <a:pt x="201" y="320"/>
                    </a:lnTo>
                    <a:lnTo>
                      <a:pt x="200" y="316"/>
                    </a:lnTo>
                    <a:lnTo>
                      <a:pt x="200" y="310"/>
                    </a:lnTo>
                    <a:lnTo>
                      <a:pt x="203" y="309"/>
                    </a:lnTo>
                    <a:lnTo>
                      <a:pt x="203" y="310"/>
                    </a:lnTo>
                    <a:lnTo>
                      <a:pt x="205" y="310"/>
                    </a:lnTo>
                    <a:lnTo>
                      <a:pt x="207" y="308"/>
                    </a:lnTo>
                    <a:lnTo>
                      <a:pt x="207" y="306"/>
                    </a:lnTo>
                    <a:lnTo>
                      <a:pt x="208" y="305"/>
                    </a:lnTo>
                    <a:lnTo>
                      <a:pt x="205" y="295"/>
                    </a:lnTo>
                    <a:lnTo>
                      <a:pt x="207" y="294"/>
                    </a:lnTo>
                    <a:lnTo>
                      <a:pt x="210" y="292"/>
                    </a:lnTo>
                    <a:lnTo>
                      <a:pt x="217" y="285"/>
                    </a:lnTo>
                    <a:lnTo>
                      <a:pt x="221" y="282"/>
                    </a:lnTo>
                    <a:lnTo>
                      <a:pt x="224" y="284"/>
                    </a:lnTo>
                    <a:lnTo>
                      <a:pt x="228" y="287"/>
                    </a:lnTo>
                    <a:lnTo>
                      <a:pt x="229" y="289"/>
                    </a:lnTo>
                    <a:lnTo>
                      <a:pt x="242" y="301"/>
                    </a:lnTo>
                    <a:lnTo>
                      <a:pt x="246" y="303"/>
                    </a:lnTo>
                    <a:lnTo>
                      <a:pt x="249" y="303"/>
                    </a:lnTo>
                    <a:lnTo>
                      <a:pt x="249" y="305"/>
                    </a:lnTo>
                    <a:lnTo>
                      <a:pt x="264" y="310"/>
                    </a:lnTo>
                    <a:lnTo>
                      <a:pt x="274" y="326"/>
                    </a:lnTo>
                    <a:lnTo>
                      <a:pt x="273" y="327"/>
                    </a:lnTo>
                    <a:lnTo>
                      <a:pt x="273" y="331"/>
                    </a:lnTo>
                    <a:lnTo>
                      <a:pt x="274" y="338"/>
                    </a:lnTo>
                    <a:lnTo>
                      <a:pt x="275" y="338"/>
                    </a:lnTo>
                    <a:lnTo>
                      <a:pt x="280" y="348"/>
                    </a:lnTo>
                    <a:lnTo>
                      <a:pt x="284" y="368"/>
                    </a:lnTo>
                    <a:lnTo>
                      <a:pt x="285" y="369"/>
                    </a:lnTo>
                    <a:lnTo>
                      <a:pt x="285" y="384"/>
                    </a:lnTo>
                    <a:lnTo>
                      <a:pt x="291" y="384"/>
                    </a:lnTo>
                    <a:lnTo>
                      <a:pt x="305" y="381"/>
                    </a:lnTo>
                    <a:lnTo>
                      <a:pt x="305" y="380"/>
                    </a:lnTo>
                    <a:lnTo>
                      <a:pt x="306" y="380"/>
                    </a:lnTo>
                    <a:lnTo>
                      <a:pt x="306" y="379"/>
                    </a:lnTo>
                    <a:lnTo>
                      <a:pt x="303" y="372"/>
                    </a:lnTo>
                    <a:lnTo>
                      <a:pt x="305" y="366"/>
                    </a:lnTo>
                    <a:lnTo>
                      <a:pt x="306" y="363"/>
                    </a:lnTo>
                    <a:lnTo>
                      <a:pt x="310" y="363"/>
                    </a:lnTo>
                    <a:lnTo>
                      <a:pt x="323" y="361"/>
                    </a:lnTo>
                    <a:lnTo>
                      <a:pt x="328" y="354"/>
                    </a:lnTo>
                    <a:lnTo>
                      <a:pt x="331" y="347"/>
                    </a:lnTo>
                    <a:lnTo>
                      <a:pt x="331" y="340"/>
                    </a:lnTo>
                    <a:lnTo>
                      <a:pt x="340" y="328"/>
                    </a:lnTo>
                    <a:lnTo>
                      <a:pt x="361" y="328"/>
                    </a:lnTo>
                    <a:lnTo>
                      <a:pt x="366" y="326"/>
                    </a:lnTo>
                    <a:lnTo>
                      <a:pt x="382" y="313"/>
                    </a:lnTo>
                    <a:lnTo>
                      <a:pt x="385" y="313"/>
                    </a:lnTo>
                    <a:lnTo>
                      <a:pt x="387" y="314"/>
                    </a:lnTo>
                    <a:lnTo>
                      <a:pt x="388" y="314"/>
                    </a:lnTo>
                    <a:lnTo>
                      <a:pt x="388" y="321"/>
                    </a:lnTo>
                    <a:lnTo>
                      <a:pt x="390" y="328"/>
                    </a:lnTo>
                    <a:lnTo>
                      <a:pt x="397" y="328"/>
                    </a:lnTo>
                    <a:lnTo>
                      <a:pt x="400" y="327"/>
                    </a:lnTo>
                    <a:lnTo>
                      <a:pt x="401" y="326"/>
                    </a:lnTo>
                    <a:lnTo>
                      <a:pt x="401" y="323"/>
                    </a:lnTo>
                    <a:lnTo>
                      <a:pt x="402" y="323"/>
                    </a:lnTo>
                    <a:lnTo>
                      <a:pt x="405" y="324"/>
                    </a:lnTo>
                    <a:lnTo>
                      <a:pt x="409" y="328"/>
                    </a:lnTo>
                    <a:lnTo>
                      <a:pt x="411" y="327"/>
                    </a:lnTo>
                    <a:lnTo>
                      <a:pt x="408" y="321"/>
                    </a:lnTo>
                    <a:lnTo>
                      <a:pt x="405" y="319"/>
                    </a:lnTo>
                    <a:lnTo>
                      <a:pt x="405" y="310"/>
                    </a:lnTo>
                    <a:lnTo>
                      <a:pt x="407" y="309"/>
                    </a:lnTo>
                    <a:lnTo>
                      <a:pt x="411" y="303"/>
                    </a:lnTo>
                    <a:lnTo>
                      <a:pt x="412" y="302"/>
                    </a:lnTo>
                    <a:lnTo>
                      <a:pt x="414" y="299"/>
                    </a:lnTo>
                    <a:lnTo>
                      <a:pt x="416" y="296"/>
                    </a:lnTo>
                    <a:lnTo>
                      <a:pt x="423" y="292"/>
                    </a:lnTo>
                    <a:lnTo>
                      <a:pt x="428" y="292"/>
                    </a:lnTo>
                    <a:lnTo>
                      <a:pt x="430" y="295"/>
                    </a:lnTo>
                    <a:lnTo>
                      <a:pt x="435" y="296"/>
                    </a:lnTo>
                    <a:lnTo>
                      <a:pt x="439" y="296"/>
                    </a:lnTo>
                    <a:lnTo>
                      <a:pt x="439" y="295"/>
                    </a:lnTo>
                    <a:lnTo>
                      <a:pt x="443" y="289"/>
                    </a:lnTo>
                    <a:lnTo>
                      <a:pt x="447" y="289"/>
                    </a:lnTo>
                    <a:lnTo>
                      <a:pt x="447" y="284"/>
                    </a:lnTo>
                    <a:lnTo>
                      <a:pt x="446" y="277"/>
                    </a:lnTo>
                    <a:lnTo>
                      <a:pt x="446" y="273"/>
                    </a:lnTo>
                    <a:lnTo>
                      <a:pt x="439" y="270"/>
                    </a:lnTo>
                    <a:lnTo>
                      <a:pt x="433" y="270"/>
                    </a:lnTo>
                    <a:lnTo>
                      <a:pt x="430" y="267"/>
                    </a:lnTo>
                    <a:lnTo>
                      <a:pt x="430" y="264"/>
                    </a:lnTo>
                    <a:lnTo>
                      <a:pt x="428" y="263"/>
                    </a:lnTo>
                    <a:lnTo>
                      <a:pt x="426" y="261"/>
                    </a:lnTo>
                    <a:lnTo>
                      <a:pt x="419" y="263"/>
                    </a:lnTo>
                    <a:lnTo>
                      <a:pt x="414" y="267"/>
                    </a:lnTo>
                    <a:lnTo>
                      <a:pt x="409" y="266"/>
                    </a:lnTo>
                    <a:lnTo>
                      <a:pt x="407" y="263"/>
                    </a:lnTo>
                    <a:lnTo>
                      <a:pt x="407" y="256"/>
                    </a:lnTo>
                    <a:lnTo>
                      <a:pt x="404" y="238"/>
                    </a:lnTo>
                    <a:lnTo>
                      <a:pt x="405" y="224"/>
                    </a:lnTo>
                    <a:lnTo>
                      <a:pt x="408" y="220"/>
                    </a:lnTo>
                    <a:lnTo>
                      <a:pt x="409" y="220"/>
                    </a:lnTo>
                    <a:lnTo>
                      <a:pt x="409" y="215"/>
                    </a:lnTo>
                    <a:lnTo>
                      <a:pt x="412" y="214"/>
                    </a:lnTo>
                    <a:lnTo>
                      <a:pt x="412" y="213"/>
                    </a:lnTo>
                    <a:lnTo>
                      <a:pt x="411" y="211"/>
                    </a:lnTo>
                    <a:lnTo>
                      <a:pt x="405" y="211"/>
                    </a:lnTo>
                    <a:lnTo>
                      <a:pt x="401" y="213"/>
                    </a:lnTo>
                    <a:lnTo>
                      <a:pt x="398" y="217"/>
                    </a:lnTo>
                    <a:lnTo>
                      <a:pt x="391" y="217"/>
                    </a:lnTo>
                    <a:lnTo>
                      <a:pt x="384" y="215"/>
                    </a:lnTo>
                    <a:lnTo>
                      <a:pt x="379" y="211"/>
                    </a:lnTo>
                    <a:lnTo>
                      <a:pt x="379" y="208"/>
                    </a:lnTo>
                    <a:lnTo>
                      <a:pt x="376" y="204"/>
                    </a:lnTo>
                    <a:lnTo>
                      <a:pt x="375" y="193"/>
                    </a:lnTo>
                    <a:lnTo>
                      <a:pt x="337" y="168"/>
                    </a:lnTo>
                    <a:lnTo>
                      <a:pt x="333" y="160"/>
                    </a:lnTo>
                    <a:lnTo>
                      <a:pt x="333" y="153"/>
                    </a:lnTo>
                    <a:lnTo>
                      <a:pt x="338" y="144"/>
                    </a:lnTo>
                    <a:lnTo>
                      <a:pt x="348" y="134"/>
                    </a:lnTo>
                    <a:lnTo>
                      <a:pt x="352" y="134"/>
                    </a:lnTo>
                    <a:lnTo>
                      <a:pt x="354" y="133"/>
                    </a:lnTo>
                    <a:lnTo>
                      <a:pt x="354" y="137"/>
                    </a:lnTo>
                    <a:lnTo>
                      <a:pt x="356" y="141"/>
                    </a:lnTo>
                    <a:lnTo>
                      <a:pt x="361" y="140"/>
                    </a:lnTo>
                    <a:lnTo>
                      <a:pt x="370" y="138"/>
                    </a:lnTo>
                    <a:lnTo>
                      <a:pt x="377" y="136"/>
                    </a:lnTo>
                    <a:lnTo>
                      <a:pt x="387" y="130"/>
                    </a:lnTo>
                    <a:lnTo>
                      <a:pt x="384" y="126"/>
                    </a:lnTo>
                    <a:lnTo>
                      <a:pt x="384" y="120"/>
                    </a:lnTo>
                    <a:lnTo>
                      <a:pt x="393" y="115"/>
                    </a:lnTo>
                    <a:lnTo>
                      <a:pt x="411" y="115"/>
                    </a:lnTo>
                    <a:lnTo>
                      <a:pt x="414" y="113"/>
                    </a:lnTo>
                    <a:lnTo>
                      <a:pt x="409" y="102"/>
                    </a:lnTo>
                    <a:lnTo>
                      <a:pt x="409" y="101"/>
                    </a:lnTo>
                    <a:lnTo>
                      <a:pt x="408" y="98"/>
                    </a:lnTo>
                    <a:lnTo>
                      <a:pt x="408" y="97"/>
                    </a:lnTo>
                    <a:lnTo>
                      <a:pt x="418" y="90"/>
                    </a:lnTo>
                    <a:lnTo>
                      <a:pt x="421" y="84"/>
                    </a:lnTo>
                    <a:lnTo>
                      <a:pt x="411" y="81"/>
                    </a:lnTo>
                    <a:lnTo>
                      <a:pt x="411" y="80"/>
                    </a:lnTo>
                    <a:lnTo>
                      <a:pt x="409" y="80"/>
                    </a:lnTo>
                    <a:lnTo>
                      <a:pt x="408" y="77"/>
                    </a:lnTo>
                    <a:lnTo>
                      <a:pt x="405" y="69"/>
                    </a:lnTo>
                    <a:lnTo>
                      <a:pt x="404" y="67"/>
                    </a:lnTo>
                    <a:lnTo>
                      <a:pt x="391" y="64"/>
                    </a:lnTo>
                    <a:lnTo>
                      <a:pt x="376" y="64"/>
                    </a:lnTo>
                    <a:lnTo>
                      <a:pt x="363" y="62"/>
                    </a:lnTo>
                    <a:lnTo>
                      <a:pt x="361" y="60"/>
                    </a:lnTo>
                    <a:lnTo>
                      <a:pt x="359" y="59"/>
                    </a:lnTo>
                    <a:lnTo>
                      <a:pt x="348" y="59"/>
                    </a:lnTo>
                    <a:lnTo>
                      <a:pt x="348" y="57"/>
                    </a:lnTo>
                    <a:lnTo>
                      <a:pt x="338" y="49"/>
                    </a:lnTo>
                    <a:lnTo>
                      <a:pt x="330" y="49"/>
                    </a:lnTo>
                    <a:lnTo>
                      <a:pt x="318" y="50"/>
                    </a:lnTo>
                    <a:lnTo>
                      <a:pt x="316" y="50"/>
                    </a:lnTo>
                    <a:lnTo>
                      <a:pt x="313" y="49"/>
                    </a:lnTo>
                    <a:lnTo>
                      <a:pt x="310" y="49"/>
                    </a:lnTo>
                    <a:lnTo>
                      <a:pt x="306" y="48"/>
                    </a:lnTo>
                    <a:lnTo>
                      <a:pt x="303" y="46"/>
                    </a:lnTo>
                    <a:lnTo>
                      <a:pt x="301" y="42"/>
                    </a:lnTo>
                    <a:lnTo>
                      <a:pt x="301" y="38"/>
                    </a:lnTo>
                    <a:lnTo>
                      <a:pt x="299" y="38"/>
                    </a:lnTo>
                    <a:lnTo>
                      <a:pt x="291" y="31"/>
                    </a:lnTo>
                    <a:lnTo>
                      <a:pt x="289" y="30"/>
                    </a:lnTo>
                    <a:lnTo>
                      <a:pt x="289" y="28"/>
                    </a:lnTo>
                    <a:lnTo>
                      <a:pt x="287" y="27"/>
                    </a:lnTo>
                    <a:lnTo>
                      <a:pt x="285" y="30"/>
                    </a:lnTo>
                    <a:lnTo>
                      <a:pt x="257" y="33"/>
                    </a:lnTo>
                    <a:lnTo>
                      <a:pt x="254" y="33"/>
                    </a:lnTo>
                    <a:lnTo>
                      <a:pt x="251" y="34"/>
                    </a:lnTo>
                    <a:lnTo>
                      <a:pt x="246" y="38"/>
                    </a:lnTo>
                    <a:lnTo>
                      <a:pt x="243" y="38"/>
                    </a:lnTo>
                    <a:lnTo>
                      <a:pt x="242" y="40"/>
                    </a:lnTo>
                    <a:lnTo>
                      <a:pt x="232" y="42"/>
                    </a:lnTo>
                    <a:lnTo>
                      <a:pt x="218" y="42"/>
                    </a:lnTo>
                    <a:lnTo>
                      <a:pt x="214" y="38"/>
                    </a:lnTo>
                    <a:lnTo>
                      <a:pt x="212" y="28"/>
                    </a:lnTo>
                    <a:lnTo>
                      <a:pt x="207" y="23"/>
                    </a:lnTo>
                    <a:lnTo>
                      <a:pt x="201" y="21"/>
                    </a:lnTo>
                    <a:lnTo>
                      <a:pt x="200" y="21"/>
                    </a:lnTo>
                    <a:lnTo>
                      <a:pt x="200" y="23"/>
                    </a:lnTo>
                    <a:lnTo>
                      <a:pt x="198" y="23"/>
                    </a:lnTo>
                    <a:lnTo>
                      <a:pt x="198" y="25"/>
                    </a:lnTo>
                    <a:lnTo>
                      <a:pt x="193" y="3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16" name="Freeform 1048">
                <a:extLst>
                  <a:ext uri="{FF2B5EF4-FFF2-40B4-BE49-F238E27FC236}">
                    <a16:creationId xmlns:a16="http://schemas.microsoft.com/office/drawing/2014/main" id="{C09666AF-E15A-3386-9D22-91E0FCDD7F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3" y="2110"/>
                <a:ext cx="118" cy="92"/>
              </a:xfrm>
              <a:custGeom>
                <a:avLst/>
                <a:gdLst>
                  <a:gd name="T0" fmla="*/ 414 w 472"/>
                  <a:gd name="T1" fmla="*/ 77 h 366"/>
                  <a:gd name="T2" fmla="*/ 416 w 472"/>
                  <a:gd name="T3" fmla="*/ 91 h 366"/>
                  <a:gd name="T4" fmla="*/ 402 w 472"/>
                  <a:gd name="T5" fmla="*/ 95 h 366"/>
                  <a:gd name="T6" fmla="*/ 387 w 472"/>
                  <a:gd name="T7" fmla="*/ 84 h 366"/>
                  <a:gd name="T8" fmla="*/ 390 w 472"/>
                  <a:gd name="T9" fmla="*/ 103 h 366"/>
                  <a:gd name="T10" fmla="*/ 384 w 472"/>
                  <a:gd name="T11" fmla="*/ 124 h 366"/>
                  <a:gd name="T12" fmla="*/ 366 w 472"/>
                  <a:gd name="T13" fmla="*/ 138 h 366"/>
                  <a:gd name="T14" fmla="*/ 362 w 472"/>
                  <a:gd name="T15" fmla="*/ 119 h 366"/>
                  <a:gd name="T16" fmla="*/ 369 w 472"/>
                  <a:gd name="T17" fmla="*/ 110 h 366"/>
                  <a:gd name="T18" fmla="*/ 352 w 472"/>
                  <a:gd name="T19" fmla="*/ 119 h 366"/>
                  <a:gd name="T20" fmla="*/ 347 w 472"/>
                  <a:gd name="T21" fmla="*/ 105 h 366"/>
                  <a:gd name="T22" fmla="*/ 335 w 472"/>
                  <a:gd name="T23" fmla="*/ 113 h 366"/>
                  <a:gd name="T24" fmla="*/ 333 w 472"/>
                  <a:gd name="T25" fmla="*/ 99 h 366"/>
                  <a:gd name="T26" fmla="*/ 328 w 472"/>
                  <a:gd name="T27" fmla="*/ 60 h 366"/>
                  <a:gd name="T28" fmla="*/ 321 w 472"/>
                  <a:gd name="T29" fmla="*/ 43 h 366"/>
                  <a:gd name="T30" fmla="*/ 284 w 472"/>
                  <a:gd name="T31" fmla="*/ 68 h 366"/>
                  <a:gd name="T32" fmla="*/ 252 w 472"/>
                  <a:gd name="T33" fmla="*/ 29 h 366"/>
                  <a:gd name="T34" fmla="*/ 231 w 472"/>
                  <a:gd name="T35" fmla="*/ 29 h 366"/>
                  <a:gd name="T36" fmla="*/ 207 w 472"/>
                  <a:gd name="T37" fmla="*/ 60 h 366"/>
                  <a:gd name="T38" fmla="*/ 172 w 472"/>
                  <a:gd name="T39" fmla="*/ 68 h 366"/>
                  <a:gd name="T40" fmla="*/ 158 w 472"/>
                  <a:gd name="T41" fmla="*/ 50 h 366"/>
                  <a:gd name="T42" fmla="*/ 162 w 472"/>
                  <a:gd name="T43" fmla="*/ 29 h 366"/>
                  <a:gd name="T44" fmla="*/ 168 w 472"/>
                  <a:gd name="T45" fmla="*/ 17 h 366"/>
                  <a:gd name="T46" fmla="*/ 158 w 472"/>
                  <a:gd name="T47" fmla="*/ 10 h 366"/>
                  <a:gd name="T48" fmla="*/ 139 w 472"/>
                  <a:gd name="T49" fmla="*/ 22 h 366"/>
                  <a:gd name="T50" fmla="*/ 108 w 472"/>
                  <a:gd name="T51" fmla="*/ 36 h 366"/>
                  <a:gd name="T52" fmla="*/ 86 w 472"/>
                  <a:gd name="T53" fmla="*/ 53 h 366"/>
                  <a:gd name="T54" fmla="*/ 71 w 472"/>
                  <a:gd name="T55" fmla="*/ 55 h 366"/>
                  <a:gd name="T56" fmla="*/ 71 w 472"/>
                  <a:gd name="T57" fmla="*/ 29 h 366"/>
                  <a:gd name="T58" fmla="*/ 60 w 472"/>
                  <a:gd name="T59" fmla="*/ 4 h 366"/>
                  <a:gd name="T60" fmla="*/ 28 w 472"/>
                  <a:gd name="T61" fmla="*/ 15 h 366"/>
                  <a:gd name="T62" fmla="*/ 16 w 472"/>
                  <a:gd name="T63" fmla="*/ 48 h 366"/>
                  <a:gd name="T64" fmla="*/ 0 w 472"/>
                  <a:gd name="T65" fmla="*/ 81 h 366"/>
                  <a:gd name="T66" fmla="*/ 40 w 472"/>
                  <a:gd name="T67" fmla="*/ 75 h 366"/>
                  <a:gd name="T68" fmla="*/ 81 w 472"/>
                  <a:gd name="T69" fmla="*/ 158 h 366"/>
                  <a:gd name="T70" fmla="*/ 140 w 472"/>
                  <a:gd name="T71" fmla="*/ 196 h 366"/>
                  <a:gd name="T72" fmla="*/ 136 w 472"/>
                  <a:gd name="T73" fmla="*/ 283 h 366"/>
                  <a:gd name="T74" fmla="*/ 163 w 472"/>
                  <a:gd name="T75" fmla="*/ 359 h 366"/>
                  <a:gd name="T76" fmla="*/ 220 w 472"/>
                  <a:gd name="T77" fmla="*/ 327 h 366"/>
                  <a:gd name="T78" fmla="*/ 256 w 472"/>
                  <a:gd name="T79" fmla="*/ 309 h 366"/>
                  <a:gd name="T80" fmla="*/ 274 w 472"/>
                  <a:gd name="T81" fmla="*/ 313 h 366"/>
                  <a:gd name="T82" fmla="*/ 277 w 472"/>
                  <a:gd name="T83" fmla="*/ 286 h 366"/>
                  <a:gd name="T84" fmla="*/ 289 w 472"/>
                  <a:gd name="T85" fmla="*/ 265 h 366"/>
                  <a:gd name="T86" fmla="*/ 334 w 472"/>
                  <a:gd name="T87" fmla="*/ 271 h 366"/>
                  <a:gd name="T88" fmla="*/ 355 w 472"/>
                  <a:gd name="T89" fmla="*/ 268 h 366"/>
                  <a:gd name="T90" fmla="*/ 381 w 472"/>
                  <a:gd name="T91" fmla="*/ 263 h 366"/>
                  <a:gd name="T92" fmla="*/ 415 w 472"/>
                  <a:gd name="T93" fmla="*/ 261 h 366"/>
                  <a:gd name="T94" fmla="*/ 424 w 472"/>
                  <a:gd name="T95" fmla="*/ 265 h 366"/>
                  <a:gd name="T96" fmla="*/ 467 w 472"/>
                  <a:gd name="T97" fmla="*/ 258 h 366"/>
                  <a:gd name="T98" fmla="*/ 472 w 472"/>
                  <a:gd name="T99" fmla="*/ 250 h 366"/>
                  <a:gd name="T100" fmla="*/ 469 w 472"/>
                  <a:gd name="T101" fmla="*/ 225 h 366"/>
                  <a:gd name="T102" fmla="*/ 454 w 472"/>
                  <a:gd name="T103" fmla="*/ 206 h 366"/>
                  <a:gd name="T104" fmla="*/ 465 w 472"/>
                  <a:gd name="T105" fmla="*/ 166 h 366"/>
                  <a:gd name="T106" fmla="*/ 461 w 472"/>
                  <a:gd name="T107" fmla="*/ 144 h 366"/>
                  <a:gd name="T108" fmla="*/ 436 w 472"/>
                  <a:gd name="T109" fmla="*/ 151 h 366"/>
                  <a:gd name="T110" fmla="*/ 438 w 472"/>
                  <a:gd name="T111" fmla="*/ 139 h 366"/>
                  <a:gd name="T112" fmla="*/ 464 w 472"/>
                  <a:gd name="T113" fmla="*/ 112 h 366"/>
                  <a:gd name="T114" fmla="*/ 468 w 472"/>
                  <a:gd name="T115" fmla="*/ 85 h 366"/>
                  <a:gd name="T116" fmla="*/ 425 w 472"/>
                  <a:gd name="T117" fmla="*/ 79 h 3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472" h="366">
                    <a:moveTo>
                      <a:pt x="425" y="79"/>
                    </a:moveTo>
                    <a:lnTo>
                      <a:pt x="421" y="75"/>
                    </a:lnTo>
                    <a:lnTo>
                      <a:pt x="418" y="74"/>
                    </a:lnTo>
                    <a:lnTo>
                      <a:pt x="414" y="74"/>
                    </a:lnTo>
                    <a:lnTo>
                      <a:pt x="414" y="77"/>
                    </a:lnTo>
                    <a:lnTo>
                      <a:pt x="412" y="79"/>
                    </a:lnTo>
                    <a:lnTo>
                      <a:pt x="412" y="82"/>
                    </a:lnTo>
                    <a:lnTo>
                      <a:pt x="414" y="86"/>
                    </a:lnTo>
                    <a:lnTo>
                      <a:pt x="414" y="88"/>
                    </a:lnTo>
                    <a:lnTo>
                      <a:pt x="416" y="91"/>
                    </a:lnTo>
                    <a:lnTo>
                      <a:pt x="412" y="95"/>
                    </a:lnTo>
                    <a:lnTo>
                      <a:pt x="407" y="95"/>
                    </a:lnTo>
                    <a:lnTo>
                      <a:pt x="405" y="96"/>
                    </a:lnTo>
                    <a:lnTo>
                      <a:pt x="404" y="96"/>
                    </a:lnTo>
                    <a:lnTo>
                      <a:pt x="402" y="95"/>
                    </a:lnTo>
                    <a:lnTo>
                      <a:pt x="402" y="92"/>
                    </a:lnTo>
                    <a:lnTo>
                      <a:pt x="397" y="89"/>
                    </a:lnTo>
                    <a:lnTo>
                      <a:pt x="391" y="85"/>
                    </a:lnTo>
                    <a:lnTo>
                      <a:pt x="388" y="85"/>
                    </a:lnTo>
                    <a:lnTo>
                      <a:pt x="387" y="84"/>
                    </a:lnTo>
                    <a:lnTo>
                      <a:pt x="384" y="88"/>
                    </a:lnTo>
                    <a:lnTo>
                      <a:pt x="383" y="89"/>
                    </a:lnTo>
                    <a:lnTo>
                      <a:pt x="383" y="92"/>
                    </a:lnTo>
                    <a:lnTo>
                      <a:pt x="386" y="99"/>
                    </a:lnTo>
                    <a:lnTo>
                      <a:pt x="390" y="103"/>
                    </a:lnTo>
                    <a:lnTo>
                      <a:pt x="390" y="110"/>
                    </a:lnTo>
                    <a:lnTo>
                      <a:pt x="388" y="116"/>
                    </a:lnTo>
                    <a:lnTo>
                      <a:pt x="388" y="117"/>
                    </a:lnTo>
                    <a:lnTo>
                      <a:pt x="387" y="122"/>
                    </a:lnTo>
                    <a:lnTo>
                      <a:pt x="384" y="124"/>
                    </a:lnTo>
                    <a:lnTo>
                      <a:pt x="379" y="134"/>
                    </a:lnTo>
                    <a:lnTo>
                      <a:pt x="372" y="139"/>
                    </a:lnTo>
                    <a:lnTo>
                      <a:pt x="371" y="139"/>
                    </a:lnTo>
                    <a:lnTo>
                      <a:pt x="371" y="138"/>
                    </a:lnTo>
                    <a:lnTo>
                      <a:pt x="366" y="138"/>
                    </a:lnTo>
                    <a:lnTo>
                      <a:pt x="366" y="139"/>
                    </a:lnTo>
                    <a:lnTo>
                      <a:pt x="365" y="139"/>
                    </a:lnTo>
                    <a:lnTo>
                      <a:pt x="365" y="138"/>
                    </a:lnTo>
                    <a:lnTo>
                      <a:pt x="362" y="135"/>
                    </a:lnTo>
                    <a:lnTo>
                      <a:pt x="362" y="119"/>
                    </a:lnTo>
                    <a:lnTo>
                      <a:pt x="365" y="116"/>
                    </a:lnTo>
                    <a:lnTo>
                      <a:pt x="369" y="113"/>
                    </a:lnTo>
                    <a:lnTo>
                      <a:pt x="371" y="113"/>
                    </a:lnTo>
                    <a:lnTo>
                      <a:pt x="371" y="112"/>
                    </a:lnTo>
                    <a:lnTo>
                      <a:pt x="369" y="110"/>
                    </a:lnTo>
                    <a:lnTo>
                      <a:pt x="363" y="109"/>
                    </a:lnTo>
                    <a:lnTo>
                      <a:pt x="358" y="110"/>
                    </a:lnTo>
                    <a:lnTo>
                      <a:pt x="358" y="112"/>
                    </a:lnTo>
                    <a:lnTo>
                      <a:pt x="356" y="113"/>
                    </a:lnTo>
                    <a:lnTo>
                      <a:pt x="352" y="119"/>
                    </a:lnTo>
                    <a:lnTo>
                      <a:pt x="351" y="120"/>
                    </a:lnTo>
                    <a:lnTo>
                      <a:pt x="349" y="119"/>
                    </a:lnTo>
                    <a:lnTo>
                      <a:pt x="349" y="109"/>
                    </a:lnTo>
                    <a:lnTo>
                      <a:pt x="347" y="106"/>
                    </a:lnTo>
                    <a:lnTo>
                      <a:pt x="347" y="105"/>
                    </a:lnTo>
                    <a:lnTo>
                      <a:pt x="340" y="105"/>
                    </a:lnTo>
                    <a:lnTo>
                      <a:pt x="338" y="106"/>
                    </a:lnTo>
                    <a:lnTo>
                      <a:pt x="338" y="112"/>
                    </a:lnTo>
                    <a:lnTo>
                      <a:pt x="337" y="113"/>
                    </a:lnTo>
                    <a:lnTo>
                      <a:pt x="335" y="113"/>
                    </a:lnTo>
                    <a:lnTo>
                      <a:pt x="328" y="110"/>
                    </a:lnTo>
                    <a:lnTo>
                      <a:pt x="327" y="110"/>
                    </a:lnTo>
                    <a:lnTo>
                      <a:pt x="330" y="108"/>
                    </a:lnTo>
                    <a:lnTo>
                      <a:pt x="331" y="105"/>
                    </a:lnTo>
                    <a:lnTo>
                      <a:pt x="333" y="99"/>
                    </a:lnTo>
                    <a:lnTo>
                      <a:pt x="330" y="93"/>
                    </a:lnTo>
                    <a:lnTo>
                      <a:pt x="333" y="84"/>
                    </a:lnTo>
                    <a:lnTo>
                      <a:pt x="337" y="75"/>
                    </a:lnTo>
                    <a:lnTo>
                      <a:pt x="337" y="74"/>
                    </a:lnTo>
                    <a:lnTo>
                      <a:pt x="328" y="60"/>
                    </a:lnTo>
                    <a:lnTo>
                      <a:pt x="326" y="53"/>
                    </a:lnTo>
                    <a:lnTo>
                      <a:pt x="326" y="45"/>
                    </a:lnTo>
                    <a:lnTo>
                      <a:pt x="327" y="42"/>
                    </a:lnTo>
                    <a:lnTo>
                      <a:pt x="324" y="43"/>
                    </a:lnTo>
                    <a:lnTo>
                      <a:pt x="321" y="43"/>
                    </a:lnTo>
                    <a:lnTo>
                      <a:pt x="313" y="49"/>
                    </a:lnTo>
                    <a:lnTo>
                      <a:pt x="303" y="60"/>
                    </a:lnTo>
                    <a:lnTo>
                      <a:pt x="298" y="71"/>
                    </a:lnTo>
                    <a:lnTo>
                      <a:pt x="298" y="72"/>
                    </a:lnTo>
                    <a:lnTo>
                      <a:pt x="284" y="68"/>
                    </a:lnTo>
                    <a:lnTo>
                      <a:pt x="274" y="63"/>
                    </a:lnTo>
                    <a:lnTo>
                      <a:pt x="268" y="57"/>
                    </a:lnTo>
                    <a:lnTo>
                      <a:pt x="266" y="48"/>
                    </a:lnTo>
                    <a:lnTo>
                      <a:pt x="261" y="39"/>
                    </a:lnTo>
                    <a:lnTo>
                      <a:pt x="252" y="29"/>
                    </a:lnTo>
                    <a:lnTo>
                      <a:pt x="244" y="18"/>
                    </a:lnTo>
                    <a:lnTo>
                      <a:pt x="243" y="18"/>
                    </a:lnTo>
                    <a:lnTo>
                      <a:pt x="239" y="21"/>
                    </a:lnTo>
                    <a:lnTo>
                      <a:pt x="236" y="22"/>
                    </a:lnTo>
                    <a:lnTo>
                      <a:pt x="231" y="29"/>
                    </a:lnTo>
                    <a:lnTo>
                      <a:pt x="215" y="43"/>
                    </a:lnTo>
                    <a:lnTo>
                      <a:pt x="210" y="55"/>
                    </a:lnTo>
                    <a:lnTo>
                      <a:pt x="208" y="56"/>
                    </a:lnTo>
                    <a:lnTo>
                      <a:pt x="208" y="59"/>
                    </a:lnTo>
                    <a:lnTo>
                      <a:pt x="207" y="60"/>
                    </a:lnTo>
                    <a:lnTo>
                      <a:pt x="200" y="67"/>
                    </a:lnTo>
                    <a:lnTo>
                      <a:pt x="194" y="74"/>
                    </a:lnTo>
                    <a:lnTo>
                      <a:pt x="184" y="74"/>
                    </a:lnTo>
                    <a:lnTo>
                      <a:pt x="175" y="71"/>
                    </a:lnTo>
                    <a:lnTo>
                      <a:pt x="172" y="68"/>
                    </a:lnTo>
                    <a:lnTo>
                      <a:pt x="169" y="59"/>
                    </a:lnTo>
                    <a:lnTo>
                      <a:pt x="165" y="53"/>
                    </a:lnTo>
                    <a:lnTo>
                      <a:pt x="161" y="52"/>
                    </a:lnTo>
                    <a:lnTo>
                      <a:pt x="158" y="52"/>
                    </a:lnTo>
                    <a:lnTo>
                      <a:pt x="158" y="50"/>
                    </a:lnTo>
                    <a:lnTo>
                      <a:pt x="157" y="50"/>
                    </a:lnTo>
                    <a:lnTo>
                      <a:pt x="157" y="39"/>
                    </a:lnTo>
                    <a:lnTo>
                      <a:pt x="158" y="38"/>
                    </a:lnTo>
                    <a:lnTo>
                      <a:pt x="161" y="31"/>
                    </a:lnTo>
                    <a:lnTo>
                      <a:pt x="162" y="29"/>
                    </a:lnTo>
                    <a:lnTo>
                      <a:pt x="164" y="26"/>
                    </a:lnTo>
                    <a:lnTo>
                      <a:pt x="167" y="24"/>
                    </a:lnTo>
                    <a:lnTo>
                      <a:pt x="167" y="21"/>
                    </a:lnTo>
                    <a:lnTo>
                      <a:pt x="168" y="18"/>
                    </a:lnTo>
                    <a:lnTo>
                      <a:pt x="168" y="17"/>
                    </a:lnTo>
                    <a:lnTo>
                      <a:pt x="165" y="11"/>
                    </a:lnTo>
                    <a:lnTo>
                      <a:pt x="164" y="10"/>
                    </a:lnTo>
                    <a:lnTo>
                      <a:pt x="161" y="10"/>
                    </a:lnTo>
                    <a:lnTo>
                      <a:pt x="160" y="8"/>
                    </a:lnTo>
                    <a:lnTo>
                      <a:pt x="158" y="10"/>
                    </a:lnTo>
                    <a:lnTo>
                      <a:pt x="151" y="8"/>
                    </a:lnTo>
                    <a:lnTo>
                      <a:pt x="151" y="10"/>
                    </a:lnTo>
                    <a:lnTo>
                      <a:pt x="150" y="10"/>
                    </a:lnTo>
                    <a:lnTo>
                      <a:pt x="143" y="17"/>
                    </a:lnTo>
                    <a:lnTo>
                      <a:pt x="139" y="22"/>
                    </a:lnTo>
                    <a:lnTo>
                      <a:pt x="134" y="32"/>
                    </a:lnTo>
                    <a:lnTo>
                      <a:pt x="130" y="36"/>
                    </a:lnTo>
                    <a:lnTo>
                      <a:pt x="124" y="36"/>
                    </a:lnTo>
                    <a:lnTo>
                      <a:pt x="120" y="35"/>
                    </a:lnTo>
                    <a:lnTo>
                      <a:pt x="108" y="36"/>
                    </a:lnTo>
                    <a:lnTo>
                      <a:pt x="107" y="36"/>
                    </a:lnTo>
                    <a:lnTo>
                      <a:pt x="104" y="38"/>
                    </a:lnTo>
                    <a:lnTo>
                      <a:pt x="102" y="38"/>
                    </a:lnTo>
                    <a:lnTo>
                      <a:pt x="93" y="45"/>
                    </a:lnTo>
                    <a:lnTo>
                      <a:pt x="86" y="53"/>
                    </a:lnTo>
                    <a:lnTo>
                      <a:pt x="84" y="55"/>
                    </a:lnTo>
                    <a:lnTo>
                      <a:pt x="80" y="57"/>
                    </a:lnTo>
                    <a:lnTo>
                      <a:pt x="74" y="59"/>
                    </a:lnTo>
                    <a:lnTo>
                      <a:pt x="73" y="59"/>
                    </a:lnTo>
                    <a:lnTo>
                      <a:pt x="71" y="55"/>
                    </a:lnTo>
                    <a:lnTo>
                      <a:pt x="71" y="50"/>
                    </a:lnTo>
                    <a:lnTo>
                      <a:pt x="73" y="48"/>
                    </a:lnTo>
                    <a:lnTo>
                      <a:pt x="73" y="39"/>
                    </a:lnTo>
                    <a:lnTo>
                      <a:pt x="71" y="33"/>
                    </a:lnTo>
                    <a:lnTo>
                      <a:pt x="71" y="29"/>
                    </a:lnTo>
                    <a:lnTo>
                      <a:pt x="70" y="26"/>
                    </a:lnTo>
                    <a:lnTo>
                      <a:pt x="70" y="18"/>
                    </a:lnTo>
                    <a:lnTo>
                      <a:pt x="69" y="14"/>
                    </a:lnTo>
                    <a:lnTo>
                      <a:pt x="66" y="11"/>
                    </a:lnTo>
                    <a:lnTo>
                      <a:pt x="60" y="4"/>
                    </a:lnTo>
                    <a:lnTo>
                      <a:pt x="52" y="0"/>
                    </a:lnTo>
                    <a:lnTo>
                      <a:pt x="49" y="0"/>
                    </a:lnTo>
                    <a:lnTo>
                      <a:pt x="45" y="0"/>
                    </a:lnTo>
                    <a:lnTo>
                      <a:pt x="30" y="12"/>
                    </a:lnTo>
                    <a:lnTo>
                      <a:pt x="28" y="15"/>
                    </a:lnTo>
                    <a:lnTo>
                      <a:pt x="28" y="17"/>
                    </a:lnTo>
                    <a:lnTo>
                      <a:pt x="27" y="18"/>
                    </a:lnTo>
                    <a:lnTo>
                      <a:pt x="23" y="29"/>
                    </a:lnTo>
                    <a:lnTo>
                      <a:pt x="16" y="36"/>
                    </a:lnTo>
                    <a:lnTo>
                      <a:pt x="16" y="48"/>
                    </a:lnTo>
                    <a:lnTo>
                      <a:pt x="13" y="55"/>
                    </a:lnTo>
                    <a:lnTo>
                      <a:pt x="13" y="56"/>
                    </a:lnTo>
                    <a:lnTo>
                      <a:pt x="11" y="56"/>
                    </a:lnTo>
                    <a:lnTo>
                      <a:pt x="18" y="74"/>
                    </a:lnTo>
                    <a:lnTo>
                      <a:pt x="0" y="81"/>
                    </a:lnTo>
                    <a:lnTo>
                      <a:pt x="0" y="92"/>
                    </a:lnTo>
                    <a:lnTo>
                      <a:pt x="15" y="92"/>
                    </a:lnTo>
                    <a:lnTo>
                      <a:pt x="34" y="114"/>
                    </a:lnTo>
                    <a:lnTo>
                      <a:pt x="40" y="98"/>
                    </a:lnTo>
                    <a:lnTo>
                      <a:pt x="40" y="75"/>
                    </a:lnTo>
                    <a:lnTo>
                      <a:pt x="59" y="69"/>
                    </a:lnTo>
                    <a:lnTo>
                      <a:pt x="63" y="92"/>
                    </a:lnTo>
                    <a:lnTo>
                      <a:pt x="80" y="96"/>
                    </a:lnTo>
                    <a:lnTo>
                      <a:pt x="75" y="126"/>
                    </a:lnTo>
                    <a:lnTo>
                      <a:pt x="81" y="158"/>
                    </a:lnTo>
                    <a:lnTo>
                      <a:pt x="101" y="153"/>
                    </a:lnTo>
                    <a:lnTo>
                      <a:pt x="96" y="175"/>
                    </a:lnTo>
                    <a:lnTo>
                      <a:pt x="120" y="175"/>
                    </a:lnTo>
                    <a:lnTo>
                      <a:pt x="116" y="196"/>
                    </a:lnTo>
                    <a:lnTo>
                      <a:pt x="140" y="196"/>
                    </a:lnTo>
                    <a:lnTo>
                      <a:pt x="121" y="218"/>
                    </a:lnTo>
                    <a:lnTo>
                      <a:pt x="116" y="241"/>
                    </a:lnTo>
                    <a:lnTo>
                      <a:pt x="122" y="257"/>
                    </a:lnTo>
                    <a:lnTo>
                      <a:pt x="142" y="265"/>
                    </a:lnTo>
                    <a:lnTo>
                      <a:pt x="136" y="283"/>
                    </a:lnTo>
                    <a:lnTo>
                      <a:pt x="141" y="297"/>
                    </a:lnTo>
                    <a:lnTo>
                      <a:pt x="141" y="314"/>
                    </a:lnTo>
                    <a:lnTo>
                      <a:pt x="162" y="323"/>
                    </a:lnTo>
                    <a:lnTo>
                      <a:pt x="157" y="348"/>
                    </a:lnTo>
                    <a:lnTo>
                      <a:pt x="163" y="359"/>
                    </a:lnTo>
                    <a:lnTo>
                      <a:pt x="189" y="366"/>
                    </a:lnTo>
                    <a:lnTo>
                      <a:pt x="200" y="361"/>
                    </a:lnTo>
                    <a:lnTo>
                      <a:pt x="208" y="342"/>
                    </a:lnTo>
                    <a:lnTo>
                      <a:pt x="220" y="342"/>
                    </a:lnTo>
                    <a:lnTo>
                      <a:pt x="220" y="327"/>
                    </a:lnTo>
                    <a:lnTo>
                      <a:pt x="230" y="320"/>
                    </a:lnTo>
                    <a:lnTo>
                      <a:pt x="256" y="318"/>
                    </a:lnTo>
                    <a:lnTo>
                      <a:pt x="257" y="314"/>
                    </a:lnTo>
                    <a:lnTo>
                      <a:pt x="256" y="311"/>
                    </a:lnTo>
                    <a:lnTo>
                      <a:pt x="256" y="309"/>
                    </a:lnTo>
                    <a:lnTo>
                      <a:pt x="263" y="311"/>
                    </a:lnTo>
                    <a:lnTo>
                      <a:pt x="263" y="313"/>
                    </a:lnTo>
                    <a:lnTo>
                      <a:pt x="266" y="314"/>
                    </a:lnTo>
                    <a:lnTo>
                      <a:pt x="270" y="314"/>
                    </a:lnTo>
                    <a:lnTo>
                      <a:pt x="274" y="313"/>
                    </a:lnTo>
                    <a:lnTo>
                      <a:pt x="274" y="297"/>
                    </a:lnTo>
                    <a:lnTo>
                      <a:pt x="277" y="293"/>
                    </a:lnTo>
                    <a:lnTo>
                      <a:pt x="278" y="292"/>
                    </a:lnTo>
                    <a:lnTo>
                      <a:pt x="278" y="288"/>
                    </a:lnTo>
                    <a:lnTo>
                      <a:pt x="277" y="286"/>
                    </a:lnTo>
                    <a:lnTo>
                      <a:pt x="278" y="286"/>
                    </a:lnTo>
                    <a:lnTo>
                      <a:pt x="280" y="283"/>
                    </a:lnTo>
                    <a:lnTo>
                      <a:pt x="284" y="279"/>
                    </a:lnTo>
                    <a:lnTo>
                      <a:pt x="289" y="269"/>
                    </a:lnTo>
                    <a:lnTo>
                      <a:pt x="289" y="265"/>
                    </a:lnTo>
                    <a:lnTo>
                      <a:pt x="314" y="265"/>
                    </a:lnTo>
                    <a:lnTo>
                      <a:pt x="317" y="263"/>
                    </a:lnTo>
                    <a:lnTo>
                      <a:pt x="326" y="260"/>
                    </a:lnTo>
                    <a:lnTo>
                      <a:pt x="328" y="258"/>
                    </a:lnTo>
                    <a:lnTo>
                      <a:pt x="334" y="271"/>
                    </a:lnTo>
                    <a:lnTo>
                      <a:pt x="335" y="272"/>
                    </a:lnTo>
                    <a:lnTo>
                      <a:pt x="335" y="274"/>
                    </a:lnTo>
                    <a:lnTo>
                      <a:pt x="345" y="274"/>
                    </a:lnTo>
                    <a:lnTo>
                      <a:pt x="354" y="269"/>
                    </a:lnTo>
                    <a:lnTo>
                      <a:pt x="355" y="268"/>
                    </a:lnTo>
                    <a:lnTo>
                      <a:pt x="356" y="269"/>
                    </a:lnTo>
                    <a:lnTo>
                      <a:pt x="363" y="269"/>
                    </a:lnTo>
                    <a:lnTo>
                      <a:pt x="366" y="265"/>
                    </a:lnTo>
                    <a:lnTo>
                      <a:pt x="372" y="261"/>
                    </a:lnTo>
                    <a:lnTo>
                      <a:pt x="381" y="263"/>
                    </a:lnTo>
                    <a:lnTo>
                      <a:pt x="391" y="275"/>
                    </a:lnTo>
                    <a:lnTo>
                      <a:pt x="402" y="278"/>
                    </a:lnTo>
                    <a:lnTo>
                      <a:pt x="404" y="278"/>
                    </a:lnTo>
                    <a:lnTo>
                      <a:pt x="404" y="276"/>
                    </a:lnTo>
                    <a:lnTo>
                      <a:pt x="415" y="261"/>
                    </a:lnTo>
                    <a:lnTo>
                      <a:pt x="416" y="260"/>
                    </a:lnTo>
                    <a:lnTo>
                      <a:pt x="418" y="260"/>
                    </a:lnTo>
                    <a:lnTo>
                      <a:pt x="418" y="261"/>
                    </a:lnTo>
                    <a:lnTo>
                      <a:pt x="422" y="265"/>
                    </a:lnTo>
                    <a:lnTo>
                      <a:pt x="424" y="265"/>
                    </a:lnTo>
                    <a:lnTo>
                      <a:pt x="433" y="274"/>
                    </a:lnTo>
                    <a:lnTo>
                      <a:pt x="438" y="274"/>
                    </a:lnTo>
                    <a:lnTo>
                      <a:pt x="440" y="272"/>
                    </a:lnTo>
                    <a:lnTo>
                      <a:pt x="460" y="254"/>
                    </a:lnTo>
                    <a:lnTo>
                      <a:pt x="467" y="258"/>
                    </a:lnTo>
                    <a:lnTo>
                      <a:pt x="468" y="260"/>
                    </a:lnTo>
                    <a:lnTo>
                      <a:pt x="467" y="263"/>
                    </a:lnTo>
                    <a:lnTo>
                      <a:pt x="468" y="263"/>
                    </a:lnTo>
                    <a:lnTo>
                      <a:pt x="472" y="256"/>
                    </a:lnTo>
                    <a:lnTo>
                      <a:pt x="472" y="250"/>
                    </a:lnTo>
                    <a:lnTo>
                      <a:pt x="471" y="247"/>
                    </a:lnTo>
                    <a:lnTo>
                      <a:pt x="468" y="236"/>
                    </a:lnTo>
                    <a:lnTo>
                      <a:pt x="468" y="226"/>
                    </a:lnTo>
                    <a:lnTo>
                      <a:pt x="469" y="226"/>
                    </a:lnTo>
                    <a:lnTo>
                      <a:pt x="469" y="225"/>
                    </a:lnTo>
                    <a:lnTo>
                      <a:pt x="471" y="222"/>
                    </a:lnTo>
                    <a:lnTo>
                      <a:pt x="471" y="218"/>
                    </a:lnTo>
                    <a:lnTo>
                      <a:pt x="465" y="211"/>
                    </a:lnTo>
                    <a:lnTo>
                      <a:pt x="457" y="206"/>
                    </a:lnTo>
                    <a:lnTo>
                      <a:pt x="454" y="206"/>
                    </a:lnTo>
                    <a:lnTo>
                      <a:pt x="454" y="202"/>
                    </a:lnTo>
                    <a:lnTo>
                      <a:pt x="460" y="194"/>
                    </a:lnTo>
                    <a:lnTo>
                      <a:pt x="464" y="186"/>
                    </a:lnTo>
                    <a:lnTo>
                      <a:pt x="465" y="184"/>
                    </a:lnTo>
                    <a:lnTo>
                      <a:pt x="465" y="166"/>
                    </a:lnTo>
                    <a:lnTo>
                      <a:pt x="467" y="161"/>
                    </a:lnTo>
                    <a:lnTo>
                      <a:pt x="467" y="158"/>
                    </a:lnTo>
                    <a:lnTo>
                      <a:pt x="464" y="146"/>
                    </a:lnTo>
                    <a:lnTo>
                      <a:pt x="464" y="142"/>
                    </a:lnTo>
                    <a:lnTo>
                      <a:pt x="461" y="144"/>
                    </a:lnTo>
                    <a:lnTo>
                      <a:pt x="451" y="146"/>
                    </a:lnTo>
                    <a:lnTo>
                      <a:pt x="444" y="151"/>
                    </a:lnTo>
                    <a:lnTo>
                      <a:pt x="444" y="152"/>
                    </a:lnTo>
                    <a:lnTo>
                      <a:pt x="438" y="152"/>
                    </a:lnTo>
                    <a:lnTo>
                      <a:pt x="436" y="151"/>
                    </a:lnTo>
                    <a:lnTo>
                      <a:pt x="435" y="151"/>
                    </a:lnTo>
                    <a:lnTo>
                      <a:pt x="435" y="149"/>
                    </a:lnTo>
                    <a:lnTo>
                      <a:pt x="436" y="145"/>
                    </a:lnTo>
                    <a:lnTo>
                      <a:pt x="436" y="142"/>
                    </a:lnTo>
                    <a:lnTo>
                      <a:pt x="438" y="139"/>
                    </a:lnTo>
                    <a:lnTo>
                      <a:pt x="447" y="130"/>
                    </a:lnTo>
                    <a:lnTo>
                      <a:pt x="448" y="130"/>
                    </a:lnTo>
                    <a:lnTo>
                      <a:pt x="458" y="124"/>
                    </a:lnTo>
                    <a:lnTo>
                      <a:pt x="460" y="123"/>
                    </a:lnTo>
                    <a:lnTo>
                      <a:pt x="464" y="112"/>
                    </a:lnTo>
                    <a:lnTo>
                      <a:pt x="462" y="110"/>
                    </a:lnTo>
                    <a:lnTo>
                      <a:pt x="462" y="106"/>
                    </a:lnTo>
                    <a:lnTo>
                      <a:pt x="469" y="91"/>
                    </a:lnTo>
                    <a:lnTo>
                      <a:pt x="469" y="89"/>
                    </a:lnTo>
                    <a:lnTo>
                      <a:pt x="468" y="85"/>
                    </a:lnTo>
                    <a:lnTo>
                      <a:pt x="464" y="84"/>
                    </a:lnTo>
                    <a:lnTo>
                      <a:pt x="461" y="84"/>
                    </a:lnTo>
                    <a:lnTo>
                      <a:pt x="451" y="82"/>
                    </a:lnTo>
                    <a:lnTo>
                      <a:pt x="446" y="82"/>
                    </a:lnTo>
                    <a:lnTo>
                      <a:pt x="425" y="7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17" name="Freeform 1049">
                <a:extLst>
                  <a:ext uri="{FF2B5EF4-FFF2-40B4-BE49-F238E27FC236}">
                    <a16:creationId xmlns:a16="http://schemas.microsoft.com/office/drawing/2014/main" id="{A4299140-D3D9-16DA-16E5-D7BFD1DF85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3" y="2170"/>
                <a:ext cx="117" cy="107"/>
              </a:xfrm>
              <a:custGeom>
                <a:avLst/>
                <a:gdLst>
                  <a:gd name="T0" fmla="*/ 370 w 467"/>
                  <a:gd name="T1" fmla="*/ 87 h 432"/>
                  <a:gd name="T2" fmla="*/ 358 w 467"/>
                  <a:gd name="T3" fmla="*/ 45 h 432"/>
                  <a:gd name="T4" fmla="*/ 327 w 467"/>
                  <a:gd name="T5" fmla="*/ 19 h 432"/>
                  <a:gd name="T6" fmla="*/ 295 w 467"/>
                  <a:gd name="T7" fmla="*/ 10 h 432"/>
                  <a:gd name="T8" fmla="*/ 290 w 467"/>
                  <a:gd name="T9" fmla="*/ 28 h 432"/>
                  <a:gd name="T10" fmla="*/ 293 w 467"/>
                  <a:gd name="T11" fmla="*/ 45 h 432"/>
                  <a:gd name="T12" fmla="*/ 261 w 467"/>
                  <a:gd name="T13" fmla="*/ 65 h 432"/>
                  <a:gd name="T14" fmla="*/ 254 w 467"/>
                  <a:gd name="T15" fmla="*/ 62 h 432"/>
                  <a:gd name="T16" fmla="*/ 236 w 467"/>
                  <a:gd name="T17" fmla="*/ 63 h 432"/>
                  <a:gd name="T18" fmla="*/ 228 w 467"/>
                  <a:gd name="T19" fmla="*/ 26 h 432"/>
                  <a:gd name="T20" fmla="*/ 194 w 467"/>
                  <a:gd name="T21" fmla="*/ 37 h 432"/>
                  <a:gd name="T22" fmla="*/ 176 w 467"/>
                  <a:gd name="T23" fmla="*/ 24 h 432"/>
                  <a:gd name="T24" fmla="*/ 133 w 467"/>
                  <a:gd name="T25" fmla="*/ 24 h 432"/>
                  <a:gd name="T26" fmla="*/ 106 w 467"/>
                  <a:gd name="T27" fmla="*/ 37 h 432"/>
                  <a:gd name="T28" fmla="*/ 78 w 467"/>
                  <a:gd name="T29" fmla="*/ 26 h 432"/>
                  <a:gd name="T30" fmla="*/ 39 w 467"/>
                  <a:gd name="T31" fmla="*/ 49 h 432"/>
                  <a:gd name="T32" fmla="*/ 35 w 467"/>
                  <a:gd name="T33" fmla="*/ 76 h 432"/>
                  <a:gd name="T34" fmla="*/ 24 w 467"/>
                  <a:gd name="T35" fmla="*/ 76 h 432"/>
                  <a:gd name="T36" fmla="*/ 15 w 467"/>
                  <a:gd name="T37" fmla="*/ 83 h 432"/>
                  <a:gd name="T38" fmla="*/ 31 w 467"/>
                  <a:gd name="T39" fmla="*/ 112 h 432"/>
                  <a:gd name="T40" fmla="*/ 35 w 467"/>
                  <a:gd name="T41" fmla="*/ 144 h 432"/>
                  <a:gd name="T42" fmla="*/ 4 w 467"/>
                  <a:gd name="T43" fmla="*/ 190 h 432"/>
                  <a:gd name="T44" fmla="*/ 42 w 467"/>
                  <a:gd name="T45" fmla="*/ 220 h 432"/>
                  <a:gd name="T46" fmla="*/ 31 w 467"/>
                  <a:gd name="T47" fmla="*/ 253 h 432"/>
                  <a:gd name="T48" fmla="*/ 15 w 467"/>
                  <a:gd name="T49" fmla="*/ 302 h 432"/>
                  <a:gd name="T50" fmla="*/ 17 w 467"/>
                  <a:gd name="T51" fmla="*/ 323 h 432"/>
                  <a:gd name="T52" fmla="*/ 32 w 467"/>
                  <a:gd name="T53" fmla="*/ 333 h 432"/>
                  <a:gd name="T54" fmla="*/ 49 w 467"/>
                  <a:gd name="T55" fmla="*/ 351 h 432"/>
                  <a:gd name="T56" fmla="*/ 80 w 467"/>
                  <a:gd name="T57" fmla="*/ 361 h 432"/>
                  <a:gd name="T58" fmla="*/ 103 w 467"/>
                  <a:gd name="T59" fmla="*/ 344 h 432"/>
                  <a:gd name="T60" fmla="*/ 129 w 467"/>
                  <a:gd name="T61" fmla="*/ 369 h 432"/>
                  <a:gd name="T62" fmla="*/ 127 w 467"/>
                  <a:gd name="T63" fmla="*/ 397 h 432"/>
                  <a:gd name="T64" fmla="*/ 126 w 467"/>
                  <a:gd name="T65" fmla="*/ 407 h 432"/>
                  <a:gd name="T66" fmla="*/ 144 w 467"/>
                  <a:gd name="T67" fmla="*/ 428 h 432"/>
                  <a:gd name="T68" fmla="*/ 176 w 467"/>
                  <a:gd name="T69" fmla="*/ 421 h 432"/>
                  <a:gd name="T70" fmla="*/ 194 w 467"/>
                  <a:gd name="T71" fmla="*/ 407 h 432"/>
                  <a:gd name="T72" fmla="*/ 216 w 467"/>
                  <a:gd name="T73" fmla="*/ 401 h 432"/>
                  <a:gd name="T74" fmla="*/ 239 w 467"/>
                  <a:gd name="T75" fmla="*/ 369 h 432"/>
                  <a:gd name="T76" fmla="*/ 281 w 467"/>
                  <a:gd name="T77" fmla="*/ 390 h 432"/>
                  <a:gd name="T78" fmla="*/ 314 w 467"/>
                  <a:gd name="T79" fmla="*/ 386 h 432"/>
                  <a:gd name="T80" fmla="*/ 370 w 467"/>
                  <a:gd name="T81" fmla="*/ 417 h 432"/>
                  <a:gd name="T82" fmla="*/ 369 w 467"/>
                  <a:gd name="T83" fmla="*/ 387 h 432"/>
                  <a:gd name="T84" fmla="*/ 362 w 467"/>
                  <a:gd name="T85" fmla="*/ 365 h 432"/>
                  <a:gd name="T86" fmla="*/ 348 w 467"/>
                  <a:gd name="T87" fmla="*/ 317 h 432"/>
                  <a:gd name="T88" fmla="*/ 366 w 467"/>
                  <a:gd name="T89" fmla="*/ 294 h 432"/>
                  <a:gd name="T90" fmla="*/ 381 w 467"/>
                  <a:gd name="T91" fmla="*/ 295 h 432"/>
                  <a:gd name="T92" fmla="*/ 398 w 467"/>
                  <a:gd name="T93" fmla="*/ 313 h 432"/>
                  <a:gd name="T94" fmla="*/ 393 w 467"/>
                  <a:gd name="T95" fmla="*/ 273 h 432"/>
                  <a:gd name="T96" fmla="*/ 369 w 467"/>
                  <a:gd name="T97" fmla="*/ 221 h 432"/>
                  <a:gd name="T98" fmla="*/ 393 w 467"/>
                  <a:gd name="T99" fmla="*/ 189 h 432"/>
                  <a:gd name="T100" fmla="*/ 401 w 467"/>
                  <a:gd name="T101" fmla="*/ 168 h 432"/>
                  <a:gd name="T102" fmla="*/ 436 w 467"/>
                  <a:gd name="T103" fmla="*/ 165 h 432"/>
                  <a:gd name="T104" fmla="*/ 462 w 467"/>
                  <a:gd name="T105" fmla="*/ 160 h 432"/>
                  <a:gd name="T106" fmla="*/ 455 w 467"/>
                  <a:gd name="T107" fmla="*/ 134 h 432"/>
                  <a:gd name="T108" fmla="*/ 450 w 467"/>
                  <a:gd name="T109" fmla="*/ 139 h 432"/>
                  <a:gd name="T110" fmla="*/ 393 w 467"/>
                  <a:gd name="T111" fmla="*/ 101 h 4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467" h="432">
                    <a:moveTo>
                      <a:pt x="393" y="101"/>
                    </a:moveTo>
                    <a:lnTo>
                      <a:pt x="390" y="98"/>
                    </a:lnTo>
                    <a:lnTo>
                      <a:pt x="390" y="99"/>
                    </a:lnTo>
                    <a:lnTo>
                      <a:pt x="376" y="102"/>
                    </a:lnTo>
                    <a:lnTo>
                      <a:pt x="370" y="102"/>
                    </a:lnTo>
                    <a:lnTo>
                      <a:pt x="370" y="87"/>
                    </a:lnTo>
                    <a:lnTo>
                      <a:pt x="369" y="86"/>
                    </a:lnTo>
                    <a:lnTo>
                      <a:pt x="365" y="66"/>
                    </a:lnTo>
                    <a:lnTo>
                      <a:pt x="360" y="56"/>
                    </a:lnTo>
                    <a:lnTo>
                      <a:pt x="359" y="56"/>
                    </a:lnTo>
                    <a:lnTo>
                      <a:pt x="358" y="49"/>
                    </a:lnTo>
                    <a:lnTo>
                      <a:pt x="358" y="45"/>
                    </a:lnTo>
                    <a:lnTo>
                      <a:pt x="359" y="44"/>
                    </a:lnTo>
                    <a:lnTo>
                      <a:pt x="349" y="28"/>
                    </a:lnTo>
                    <a:lnTo>
                      <a:pt x="334" y="23"/>
                    </a:lnTo>
                    <a:lnTo>
                      <a:pt x="334" y="21"/>
                    </a:lnTo>
                    <a:lnTo>
                      <a:pt x="331" y="21"/>
                    </a:lnTo>
                    <a:lnTo>
                      <a:pt x="327" y="19"/>
                    </a:lnTo>
                    <a:lnTo>
                      <a:pt x="314" y="7"/>
                    </a:lnTo>
                    <a:lnTo>
                      <a:pt x="313" y="5"/>
                    </a:lnTo>
                    <a:lnTo>
                      <a:pt x="309" y="2"/>
                    </a:lnTo>
                    <a:lnTo>
                      <a:pt x="306" y="0"/>
                    </a:lnTo>
                    <a:lnTo>
                      <a:pt x="302" y="3"/>
                    </a:lnTo>
                    <a:lnTo>
                      <a:pt x="295" y="10"/>
                    </a:lnTo>
                    <a:lnTo>
                      <a:pt x="292" y="12"/>
                    </a:lnTo>
                    <a:lnTo>
                      <a:pt x="290" y="13"/>
                    </a:lnTo>
                    <a:lnTo>
                      <a:pt x="293" y="23"/>
                    </a:lnTo>
                    <a:lnTo>
                      <a:pt x="292" y="24"/>
                    </a:lnTo>
                    <a:lnTo>
                      <a:pt x="292" y="26"/>
                    </a:lnTo>
                    <a:lnTo>
                      <a:pt x="290" y="28"/>
                    </a:lnTo>
                    <a:lnTo>
                      <a:pt x="288" y="28"/>
                    </a:lnTo>
                    <a:lnTo>
                      <a:pt x="288" y="27"/>
                    </a:lnTo>
                    <a:lnTo>
                      <a:pt x="285" y="28"/>
                    </a:lnTo>
                    <a:lnTo>
                      <a:pt x="285" y="34"/>
                    </a:lnTo>
                    <a:lnTo>
                      <a:pt x="286" y="38"/>
                    </a:lnTo>
                    <a:lnTo>
                      <a:pt x="293" y="45"/>
                    </a:lnTo>
                    <a:lnTo>
                      <a:pt x="293" y="46"/>
                    </a:lnTo>
                    <a:lnTo>
                      <a:pt x="290" y="49"/>
                    </a:lnTo>
                    <a:lnTo>
                      <a:pt x="279" y="56"/>
                    </a:lnTo>
                    <a:lnTo>
                      <a:pt x="271" y="60"/>
                    </a:lnTo>
                    <a:lnTo>
                      <a:pt x="264" y="62"/>
                    </a:lnTo>
                    <a:lnTo>
                      <a:pt x="261" y="65"/>
                    </a:lnTo>
                    <a:lnTo>
                      <a:pt x="261" y="67"/>
                    </a:lnTo>
                    <a:lnTo>
                      <a:pt x="260" y="67"/>
                    </a:lnTo>
                    <a:lnTo>
                      <a:pt x="259" y="66"/>
                    </a:lnTo>
                    <a:lnTo>
                      <a:pt x="259" y="65"/>
                    </a:lnTo>
                    <a:lnTo>
                      <a:pt x="257" y="63"/>
                    </a:lnTo>
                    <a:lnTo>
                      <a:pt x="254" y="62"/>
                    </a:lnTo>
                    <a:lnTo>
                      <a:pt x="250" y="62"/>
                    </a:lnTo>
                    <a:lnTo>
                      <a:pt x="250" y="65"/>
                    </a:lnTo>
                    <a:lnTo>
                      <a:pt x="249" y="66"/>
                    </a:lnTo>
                    <a:lnTo>
                      <a:pt x="246" y="67"/>
                    </a:lnTo>
                    <a:lnTo>
                      <a:pt x="240" y="67"/>
                    </a:lnTo>
                    <a:lnTo>
                      <a:pt x="236" y="63"/>
                    </a:lnTo>
                    <a:lnTo>
                      <a:pt x="236" y="62"/>
                    </a:lnTo>
                    <a:lnTo>
                      <a:pt x="230" y="53"/>
                    </a:lnTo>
                    <a:lnTo>
                      <a:pt x="228" y="53"/>
                    </a:lnTo>
                    <a:lnTo>
                      <a:pt x="221" y="49"/>
                    </a:lnTo>
                    <a:lnTo>
                      <a:pt x="219" y="44"/>
                    </a:lnTo>
                    <a:lnTo>
                      <a:pt x="228" y="26"/>
                    </a:lnTo>
                    <a:lnTo>
                      <a:pt x="229" y="23"/>
                    </a:lnTo>
                    <a:lnTo>
                      <a:pt x="228" y="21"/>
                    </a:lnTo>
                    <a:lnTo>
                      <a:pt x="221" y="17"/>
                    </a:lnTo>
                    <a:lnTo>
                      <a:pt x="201" y="35"/>
                    </a:lnTo>
                    <a:lnTo>
                      <a:pt x="199" y="37"/>
                    </a:lnTo>
                    <a:lnTo>
                      <a:pt x="194" y="37"/>
                    </a:lnTo>
                    <a:lnTo>
                      <a:pt x="185" y="28"/>
                    </a:lnTo>
                    <a:lnTo>
                      <a:pt x="183" y="28"/>
                    </a:lnTo>
                    <a:lnTo>
                      <a:pt x="179" y="24"/>
                    </a:lnTo>
                    <a:lnTo>
                      <a:pt x="179" y="23"/>
                    </a:lnTo>
                    <a:lnTo>
                      <a:pt x="177" y="23"/>
                    </a:lnTo>
                    <a:lnTo>
                      <a:pt x="176" y="24"/>
                    </a:lnTo>
                    <a:lnTo>
                      <a:pt x="165" y="39"/>
                    </a:lnTo>
                    <a:lnTo>
                      <a:pt x="165" y="41"/>
                    </a:lnTo>
                    <a:lnTo>
                      <a:pt x="163" y="41"/>
                    </a:lnTo>
                    <a:lnTo>
                      <a:pt x="152" y="38"/>
                    </a:lnTo>
                    <a:lnTo>
                      <a:pt x="142" y="26"/>
                    </a:lnTo>
                    <a:lnTo>
                      <a:pt x="133" y="24"/>
                    </a:lnTo>
                    <a:lnTo>
                      <a:pt x="127" y="28"/>
                    </a:lnTo>
                    <a:lnTo>
                      <a:pt x="124" y="32"/>
                    </a:lnTo>
                    <a:lnTo>
                      <a:pt x="117" y="32"/>
                    </a:lnTo>
                    <a:lnTo>
                      <a:pt x="116" y="31"/>
                    </a:lnTo>
                    <a:lnTo>
                      <a:pt x="115" y="32"/>
                    </a:lnTo>
                    <a:lnTo>
                      <a:pt x="106" y="37"/>
                    </a:lnTo>
                    <a:lnTo>
                      <a:pt x="96" y="37"/>
                    </a:lnTo>
                    <a:lnTo>
                      <a:pt x="96" y="35"/>
                    </a:lnTo>
                    <a:lnTo>
                      <a:pt x="95" y="34"/>
                    </a:lnTo>
                    <a:lnTo>
                      <a:pt x="89" y="21"/>
                    </a:lnTo>
                    <a:lnTo>
                      <a:pt x="87" y="23"/>
                    </a:lnTo>
                    <a:lnTo>
                      <a:pt x="78" y="26"/>
                    </a:lnTo>
                    <a:lnTo>
                      <a:pt x="75" y="28"/>
                    </a:lnTo>
                    <a:lnTo>
                      <a:pt x="50" y="28"/>
                    </a:lnTo>
                    <a:lnTo>
                      <a:pt x="50" y="32"/>
                    </a:lnTo>
                    <a:lnTo>
                      <a:pt x="45" y="42"/>
                    </a:lnTo>
                    <a:lnTo>
                      <a:pt x="41" y="46"/>
                    </a:lnTo>
                    <a:lnTo>
                      <a:pt x="39" y="49"/>
                    </a:lnTo>
                    <a:lnTo>
                      <a:pt x="38" y="49"/>
                    </a:lnTo>
                    <a:lnTo>
                      <a:pt x="39" y="51"/>
                    </a:lnTo>
                    <a:lnTo>
                      <a:pt x="39" y="55"/>
                    </a:lnTo>
                    <a:lnTo>
                      <a:pt x="38" y="56"/>
                    </a:lnTo>
                    <a:lnTo>
                      <a:pt x="35" y="60"/>
                    </a:lnTo>
                    <a:lnTo>
                      <a:pt x="35" y="76"/>
                    </a:lnTo>
                    <a:lnTo>
                      <a:pt x="31" y="77"/>
                    </a:lnTo>
                    <a:lnTo>
                      <a:pt x="27" y="77"/>
                    </a:lnTo>
                    <a:lnTo>
                      <a:pt x="24" y="76"/>
                    </a:lnTo>
                    <a:lnTo>
                      <a:pt x="22" y="76"/>
                    </a:lnTo>
                    <a:lnTo>
                      <a:pt x="22" y="74"/>
                    </a:lnTo>
                    <a:lnTo>
                      <a:pt x="24" y="76"/>
                    </a:lnTo>
                    <a:lnTo>
                      <a:pt x="24" y="74"/>
                    </a:lnTo>
                    <a:lnTo>
                      <a:pt x="17" y="72"/>
                    </a:lnTo>
                    <a:lnTo>
                      <a:pt x="17" y="74"/>
                    </a:lnTo>
                    <a:lnTo>
                      <a:pt x="18" y="77"/>
                    </a:lnTo>
                    <a:lnTo>
                      <a:pt x="17" y="81"/>
                    </a:lnTo>
                    <a:lnTo>
                      <a:pt x="15" y="83"/>
                    </a:lnTo>
                    <a:lnTo>
                      <a:pt x="15" y="88"/>
                    </a:lnTo>
                    <a:lnTo>
                      <a:pt x="22" y="91"/>
                    </a:lnTo>
                    <a:lnTo>
                      <a:pt x="25" y="101"/>
                    </a:lnTo>
                    <a:lnTo>
                      <a:pt x="22" y="105"/>
                    </a:lnTo>
                    <a:lnTo>
                      <a:pt x="25" y="111"/>
                    </a:lnTo>
                    <a:lnTo>
                      <a:pt x="31" y="112"/>
                    </a:lnTo>
                    <a:lnTo>
                      <a:pt x="36" y="120"/>
                    </a:lnTo>
                    <a:lnTo>
                      <a:pt x="36" y="123"/>
                    </a:lnTo>
                    <a:lnTo>
                      <a:pt x="38" y="129"/>
                    </a:lnTo>
                    <a:lnTo>
                      <a:pt x="38" y="130"/>
                    </a:lnTo>
                    <a:lnTo>
                      <a:pt x="36" y="143"/>
                    </a:lnTo>
                    <a:lnTo>
                      <a:pt x="35" y="144"/>
                    </a:lnTo>
                    <a:lnTo>
                      <a:pt x="36" y="146"/>
                    </a:lnTo>
                    <a:lnTo>
                      <a:pt x="36" y="151"/>
                    </a:lnTo>
                    <a:lnTo>
                      <a:pt x="24" y="178"/>
                    </a:lnTo>
                    <a:lnTo>
                      <a:pt x="20" y="182"/>
                    </a:lnTo>
                    <a:lnTo>
                      <a:pt x="5" y="189"/>
                    </a:lnTo>
                    <a:lnTo>
                      <a:pt x="4" y="190"/>
                    </a:lnTo>
                    <a:lnTo>
                      <a:pt x="2" y="193"/>
                    </a:lnTo>
                    <a:lnTo>
                      <a:pt x="0" y="199"/>
                    </a:lnTo>
                    <a:lnTo>
                      <a:pt x="2" y="201"/>
                    </a:lnTo>
                    <a:lnTo>
                      <a:pt x="8" y="201"/>
                    </a:lnTo>
                    <a:lnTo>
                      <a:pt x="25" y="209"/>
                    </a:lnTo>
                    <a:lnTo>
                      <a:pt x="42" y="220"/>
                    </a:lnTo>
                    <a:lnTo>
                      <a:pt x="42" y="223"/>
                    </a:lnTo>
                    <a:lnTo>
                      <a:pt x="43" y="225"/>
                    </a:lnTo>
                    <a:lnTo>
                      <a:pt x="43" y="231"/>
                    </a:lnTo>
                    <a:lnTo>
                      <a:pt x="41" y="240"/>
                    </a:lnTo>
                    <a:lnTo>
                      <a:pt x="35" y="245"/>
                    </a:lnTo>
                    <a:lnTo>
                      <a:pt x="31" y="253"/>
                    </a:lnTo>
                    <a:lnTo>
                      <a:pt x="25" y="270"/>
                    </a:lnTo>
                    <a:lnTo>
                      <a:pt x="25" y="291"/>
                    </a:lnTo>
                    <a:lnTo>
                      <a:pt x="24" y="292"/>
                    </a:lnTo>
                    <a:lnTo>
                      <a:pt x="24" y="294"/>
                    </a:lnTo>
                    <a:lnTo>
                      <a:pt x="18" y="300"/>
                    </a:lnTo>
                    <a:lnTo>
                      <a:pt x="15" y="302"/>
                    </a:lnTo>
                    <a:lnTo>
                      <a:pt x="13" y="302"/>
                    </a:lnTo>
                    <a:lnTo>
                      <a:pt x="11" y="303"/>
                    </a:lnTo>
                    <a:lnTo>
                      <a:pt x="11" y="307"/>
                    </a:lnTo>
                    <a:lnTo>
                      <a:pt x="13" y="316"/>
                    </a:lnTo>
                    <a:lnTo>
                      <a:pt x="15" y="321"/>
                    </a:lnTo>
                    <a:lnTo>
                      <a:pt x="17" y="323"/>
                    </a:lnTo>
                    <a:lnTo>
                      <a:pt x="18" y="329"/>
                    </a:lnTo>
                    <a:lnTo>
                      <a:pt x="18" y="331"/>
                    </a:lnTo>
                    <a:lnTo>
                      <a:pt x="20" y="333"/>
                    </a:lnTo>
                    <a:lnTo>
                      <a:pt x="25" y="333"/>
                    </a:lnTo>
                    <a:lnTo>
                      <a:pt x="28" y="331"/>
                    </a:lnTo>
                    <a:lnTo>
                      <a:pt x="32" y="333"/>
                    </a:lnTo>
                    <a:lnTo>
                      <a:pt x="34" y="336"/>
                    </a:lnTo>
                    <a:lnTo>
                      <a:pt x="36" y="338"/>
                    </a:lnTo>
                    <a:lnTo>
                      <a:pt x="43" y="350"/>
                    </a:lnTo>
                    <a:lnTo>
                      <a:pt x="43" y="352"/>
                    </a:lnTo>
                    <a:lnTo>
                      <a:pt x="46" y="355"/>
                    </a:lnTo>
                    <a:lnTo>
                      <a:pt x="49" y="351"/>
                    </a:lnTo>
                    <a:lnTo>
                      <a:pt x="55" y="348"/>
                    </a:lnTo>
                    <a:lnTo>
                      <a:pt x="60" y="348"/>
                    </a:lnTo>
                    <a:lnTo>
                      <a:pt x="69" y="354"/>
                    </a:lnTo>
                    <a:lnTo>
                      <a:pt x="74" y="358"/>
                    </a:lnTo>
                    <a:lnTo>
                      <a:pt x="75" y="361"/>
                    </a:lnTo>
                    <a:lnTo>
                      <a:pt x="80" y="361"/>
                    </a:lnTo>
                    <a:lnTo>
                      <a:pt x="80" y="359"/>
                    </a:lnTo>
                    <a:lnTo>
                      <a:pt x="96" y="345"/>
                    </a:lnTo>
                    <a:lnTo>
                      <a:pt x="98" y="344"/>
                    </a:lnTo>
                    <a:lnTo>
                      <a:pt x="99" y="344"/>
                    </a:lnTo>
                    <a:lnTo>
                      <a:pt x="99" y="345"/>
                    </a:lnTo>
                    <a:lnTo>
                      <a:pt x="103" y="344"/>
                    </a:lnTo>
                    <a:lnTo>
                      <a:pt x="112" y="344"/>
                    </a:lnTo>
                    <a:lnTo>
                      <a:pt x="112" y="348"/>
                    </a:lnTo>
                    <a:lnTo>
                      <a:pt x="115" y="357"/>
                    </a:lnTo>
                    <a:lnTo>
                      <a:pt x="120" y="366"/>
                    </a:lnTo>
                    <a:lnTo>
                      <a:pt x="127" y="369"/>
                    </a:lnTo>
                    <a:lnTo>
                      <a:pt x="129" y="369"/>
                    </a:lnTo>
                    <a:lnTo>
                      <a:pt x="130" y="370"/>
                    </a:lnTo>
                    <a:lnTo>
                      <a:pt x="133" y="372"/>
                    </a:lnTo>
                    <a:lnTo>
                      <a:pt x="137" y="374"/>
                    </a:lnTo>
                    <a:lnTo>
                      <a:pt x="134" y="377"/>
                    </a:lnTo>
                    <a:lnTo>
                      <a:pt x="127" y="383"/>
                    </a:lnTo>
                    <a:lnTo>
                      <a:pt x="127" y="397"/>
                    </a:lnTo>
                    <a:lnTo>
                      <a:pt x="129" y="398"/>
                    </a:lnTo>
                    <a:lnTo>
                      <a:pt x="130" y="398"/>
                    </a:lnTo>
                    <a:lnTo>
                      <a:pt x="130" y="403"/>
                    </a:lnTo>
                    <a:lnTo>
                      <a:pt x="129" y="405"/>
                    </a:lnTo>
                    <a:lnTo>
                      <a:pt x="127" y="407"/>
                    </a:lnTo>
                    <a:lnTo>
                      <a:pt x="126" y="407"/>
                    </a:lnTo>
                    <a:lnTo>
                      <a:pt x="126" y="412"/>
                    </a:lnTo>
                    <a:lnTo>
                      <a:pt x="124" y="415"/>
                    </a:lnTo>
                    <a:lnTo>
                      <a:pt x="127" y="421"/>
                    </a:lnTo>
                    <a:lnTo>
                      <a:pt x="138" y="432"/>
                    </a:lnTo>
                    <a:lnTo>
                      <a:pt x="140" y="432"/>
                    </a:lnTo>
                    <a:lnTo>
                      <a:pt x="144" y="428"/>
                    </a:lnTo>
                    <a:lnTo>
                      <a:pt x="148" y="421"/>
                    </a:lnTo>
                    <a:lnTo>
                      <a:pt x="149" y="419"/>
                    </a:lnTo>
                    <a:lnTo>
                      <a:pt x="159" y="415"/>
                    </a:lnTo>
                    <a:lnTo>
                      <a:pt x="168" y="415"/>
                    </a:lnTo>
                    <a:lnTo>
                      <a:pt x="172" y="419"/>
                    </a:lnTo>
                    <a:lnTo>
                      <a:pt x="176" y="421"/>
                    </a:lnTo>
                    <a:lnTo>
                      <a:pt x="183" y="417"/>
                    </a:lnTo>
                    <a:lnTo>
                      <a:pt x="187" y="410"/>
                    </a:lnTo>
                    <a:lnTo>
                      <a:pt x="187" y="405"/>
                    </a:lnTo>
                    <a:lnTo>
                      <a:pt x="189" y="404"/>
                    </a:lnTo>
                    <a:lnTo>
                      <a:pt x="192" y="404"/>
                    </a:lnTo>
                    <a:lnTo>
                      <a:pt x="194" y="407"/>
                    </a:lnTo>
                    <a:lnTo>
                      <a:pt x="197" y="412"/>
                    </a:lnTo>
                    <a:lnTo>
                      <a:pt x="200" y="412"/>
                    </a:lnTo>
                    <a:lnTo>
                      <a:pt x="207" y="415"/>
                    </a:lnTo>
                    <a:lnTo>
                      <a:pt x="207" y="414"/>
                    </a:lnTo>
                    <a:lnTo>
                      <a:pt x="212" y="405"/>
                    </a:lnTo>
                    <a:lnTo>
                      <a:pt x="216" y="401"/>
                    </a:lnTo>
                    <a:lnTo>
                      <a:pt x="219" y="397"/>
                    </a:lnTo>
                    <a:lnTo>
                      <a:pt x="221" y="396"/>
                    </a:lnTo>
                    <a:lnTo>
                      <a:pt x="221" y="391"/>
                    </a:lnTo>
                    <a:lnTo>
                      <a:pt x="235" y="383"/>
                    </a:lnTo>
                    <a:lnTo>
                      <a:pt x="237" y="377"/>
                    </a:lnTo>
                    <a:lnTo>
                      <a:pt x="239" y="369"/>
                    </a:lnTo>
                    <a:lnTo>
                      <a:pt x="240" y="366"/>
                    </a:lnTo>
                    <a:lnTo>
                      <a:pt x="257" y="370"/>
                    </a:lnTo>
                    <a:lnTo>
                      <a:pt x="271" y="370"/>
                    </a:lnTo>
                    <a:lnTo>
                      <a:pt x="271" y="379"/>
                    </a:lnTo>
                    <a:lnTo>
                      <a:pt x="278" y="389"/>
                    </a:lnTo>
                    <a:lnTo>
                      <a:pt x="281" y="390"/>
                    </a:lnTo>
                    <a:lnTo>
                      <a:pt x="282" y="389"/>
                    </a:lnTo>
                    <a:lnTo>
                      <a:pt x="283" y="389"/>
                    </a:lnTo>
                    <a:lnTo>
                      <a:pt x="285" y="387"/>
                    </a:lnTo>
                    <a:lnTo>
                      <a:pt x="288" y="387"/>
                    </a:lnTo>
                    <a:lnTo>
                      <a:pt x="303" y="384"/>
                    </a:lnTo>
                    <a:lnTo>
                      <a:pt x="314" y="386"/>
                    </a:lnTo>
                    <a:lnTo>
                      <a:pt x="320" y="386"/>
                    </a:lnTo>
                    <a:lnTo>
                      <a:pt x="330" y="397"/>
                    </a:lnTo>
                    <a:lnTo>
                      <a:pt x="353" y="414"/>
                    </a:lnTo>
                    <a:lnTo>
                      <a:pt x="367" y="417"/>
                    </a:lnTo>
                    <a:lnTo>
                      <a:pt x="369" y="418"/>
                    </a:lnTo>
                    <a:lnTo>
                      <a:pt x="370" y="417"/>
                    </a:lnTo>
                    <a:lnTo>
                      <a:pt x="372" y="417"/>
                    </a:lnTo>
                    <a:lnTo>
                      <a:pt x="372" y="414"/>
                    </a:lnTo>
                    <a:lnTo>
                      <a:pt x="373" y="411"/>
                    </a:lnTo>
                    <a:lnTo>
                      <a:pt x="373" y="398"/>
                    </a:lnTo>
                    <a:lnTo>
                      <a:pt x="372" y="393"/>
                    </a:lnTo>
                    <a:lnTo>
                      <a:pt x="369" y="387"/>
                    </a:lnTo>
                    <a:lnTo>
                      <a:pt x="362" y="377"/>
                    </a:lnTo>
                    <a:lnTo>
                      <a:pt x="359" y="376"/>
                    </a:lnTo>
                    <a:lnTo>
                      <a:pt x="359" y="374"/>
                    </a:lnTo>
                    <a:lnTo>
                      <a:pt x="358" y="373"/>
                    </a:lnTo>
                    <a:lnTo>
                      <a:pt x="359" y="372"/>
                    </a:lnTo>
                    <a:lnTo>
                      <a:pt x="362" y="365"/>
                    </a:lnTo>
                    <a:lnTo>
                      <a:pt x="360" y="365"/>
                    </a:lnTo>
                    <a:lnTo>
                      <a:pt x="346" y="347"/>
                    </a:lnTo>
                    <a:lnTo>
                      <a:pt x="348" y="334"/>
                    </a:lnTo>
                    <a:lnTo>
                      <a:pt x="348" y="330"/>
                    </a:lnTo>
                    <a:lnTo>
                      <a:pt x="349" y="326"/>
                    </a:lnTo>
                    <a:lnTo>
                      <a:pt x="348" y="317"/>
                    </a:lnTo>
                    <a:lnTo>
                      <a:pt x="349" y="310"/>
                    </a:lnTo>
                    <a:lnTo>
                      <a:pt x="349" y="303"/>
                    </a:lnTo>
                    <a:lnTo>
                      <a:pt x="352" y="299"/>
                    </a:lnTo>
                    <a:lnTo>
                      <a:pt x="356" y="295"/>
                    </a:lnTo>
                    <a:lnTo>
                      <a:pt x="365" y="292"/>
                    </a:lnTo>
                    <a:lnTo>
                      <a:pt x="366" y="294"/>
                    </a:lnTo>
                    <a:lnTo>
                      <a:pt x="369" y="295"/>
                    </a:lnTo>
                    <a:lnTo>
                      <a:pt x="373" y="295"/>
                    </a:lnTo>
                    <a:lnTo>
                      <a:pt x="376" y="294"/>
                    </a:lnTo>
                    <a:lnTo>
                      <a:pt x="377" y="292"/>
                    </a:lnTo>
                    <a:lnTo>
                      <a:pt x="380" y="294"/>
                    </a:lnTo>
                    <a:lnTo>
                      <a:pt x="381" y="295"/>
                    </a:lnTo>
                    <a:lnTo>
                      <a:pt x="387" y="307"/>
                    </a:lnTo>
                    <a:lnTo>
                      <a:pt x="390" y="310"/>
                    </a:lnTo>
                    <a:lnTo>
                      <a:pt x="391" y="314"/>
                    </a:lnTo>
                    <a:lnTo>
                      <a:pt x="391" y="317"/>
                    </a:lnTo>
                    <a:lnTo>
                      <a:pt x="395" y="317"/>
                    </a:lnTo>
                    <a:lnTo>
                      <a:pt x="398" y="313"/>
                    </a:lnTo>
                    <a:lnTo>
                      <a:pt x="405" y="313"/>
                    </a:lnTo>
                    <a:lnTo>
                      <a:pt x="408" y="310"/>
                    </a:lnTo>
                    <a:lnTo>
                      <a:pt x="409" y="307"/>
                    </a:lnTo>
                    <a:lnTo>
                      <a:pt x="408" y="305"/>
                    </a:lnTo>
                    <a:lnTo>
                      <a:pt x="405" y="291"/>
                    </a:lnTo>
                    <a:lnTo>
                      <a:pt x="393" y="273"/>
                    </a:lnTo>
                    <a:lnTo>
                      <a:pt x="383" y="261"/>
                    </a:lnTo>
                    <a:lnTo>
                      <a:pt x="381" y="261"/>
                    </a:lnTo>
                    <a:lnTo>
                      <a:pt x="353" y="223"/>
                    </a:lnTo>
                    <a:lnTo>
                      <a:pt x="355" y="217"/>
                    </a:lnTo>
                    <a:lnTo>
                      <a:pt x="356" y="217"/>
                    </a:lnTo>
                    <a:lnTo>
                      <a:pt x="369" y="221"/>
                    </a:lnTo>
                    <a:lnTo>
                      <a:pt x="373" y="221"/>
                    </a:lnTo>
                    <a:lnTo>
                      <a:pt x="374" y="220"/>
                    </a:lnTo>
                    <a:lnTo>
                      <a:pt x="376" y="220"/>
                    </a:lnTo>
                    <a:lnTo>
                      <a:pt x="379" y="211"/>
                    </a:lnTo>
                    <a:lnTo>
                      <a:pt x="388" y="193"/>
                    </a:lnTo>
                    <a:lnTo>
                      <a:pt x="393" y="189"/>
                    </a:lnTo>
                    <a:lnTo>
                      <a:pt x="395" y="179"/>
                    </a:lnTo>
                    <a:lnTo>
                      <a:pt x="395" y="176"/>
                    </a:lnTo>
                    <a:lnTo>
                      <a:pt x="397" y="173"/>
                    </a:lnTo>
                    <a:lnTo>
                      <a:pt x="400" y="169"/>
                    </a:lnTo>
                    <a:lnTo>
                      <a:pt x="400" y="168"/>
                    </a:lnTo>
                    <a:lnTo>
                      <a:pt x="401" y="168"/>
                    </a:lnTo>
                    <a:lnTo>
                      <a:pt x="412" y="171"/>
                    </a:lnTo>
                    <a:lnTo>
                      <a:pt x="415" y="173"/>
                    </a:lnTo>
                    <a:lnTo>
                      <a:pt x="426" y="169"/>
                    </a:lnTo>
                    <a:lnTo>
                      <a:pt x="429" y="168"/>
                    </a:lnTo>
                    <a:lnTo>
                      <a:pt x="430" y="166"/>
                    </a:lnTo>
                    <a:lnTo>
                      <a:pt x="436" y="165"/>
                    </a:lnTo>
                    <a:lnTo>
                      <a:pt x="441" y="165"/>
                    </a:lnTo>
                    <a:lnTo>
                      <a:pt x="447" y="166"/>
                    </a:lnTo>
                    <a:lnTo>
                      <a:pt x="454" y="164"/>
                    </a:lnTo>
                    <a:lnTo>
                      <a:pt x="461" y="161"/>
                    </a:lnTo>
                    <a:lnTo>
                      <a:pt x="461" y="160"/>
                    </a:lnTo>
                    <a:lnTo>
                      <a:pt x="462" y="160"/>
                    </a:lnTo>
                    <a:lnTo>
                      <a:pt x="465" y="157"/>
                    </a:lnTo>
                    <a:lnTo>
                      <a:pt x="467" y="157"/>
                    </a:lnTo>
                    <a:lnTo>
                      <a:pt x="465" y="144"/>
                    </a:lnTo>
                    <a:lnTo>
                      <a:pt x="458" y="139"/>
                    </a:lnTo>
                    <a:lnTo>
                      <a:pt x="455" y="136"/>
                    </a:lnTo>
                    <a:lnTo>
                      <a:pt x="455" y="134"/>
                    </a:lnTo>
                    <a:lnTo>
                      <a:pt x="453" y="134"/>
                    </a:lnTo>
                    <a:lnTo>
                      <a:pt x="451" y="136"/>
                    </a:lnTo>
                    <a:lnTo>
                      <a:pt x="454" y="136"/>
                    </a:lnTo>
                    <a:lnTo>
                      <a:pt x="454" y="137"/>
                    </a:lnTo>
                    <a:lnTo>
                      <a:pt x="453" y="139"/>
                    </a:lnTo>
                    <a:lnTo>
                      <a:pt x="450" y="139"/>
                    </a:lnTo>
                    <a:lnTo>
                      <a:pt x="430" y="125"/>
                    </a:lnTo>
                    <a:lnTo>
                      <a:pt x="423" y="115"/>
                    </a:lnTo>
                    <a:lnTo>
                      <a:pt x="418" y="109"/>
                    </a:lnTo>
                    <a:lnTo>
                      <a:pt x="409" y="106"/>
                    </a:lnTo>
                    <a:lnTo>
                      <a:pt x="401" y="105"/>
                    </a:lnTo>
                    <a:lnTo>
                      <a:pt x="393" y="10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18" name="Freeform 1050">
                <a:extLst>
                  <a:ext uri="{FF2B5EF4-FFF2-40B4-BE49-F238E27FC236}">
                    <a16:creationId xmlns:a16="http://schemas.microsoft.com/office/drawing/2014/main" id="{7DBA270F-55D2-0D58-45FD-9FDF32C781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6" y="2243"/>
                <a:ext cx="191" cy="164"/>
              </a:xfrm>
              <a:custGeom>
                <a:avLst/>
                <a:gdLst>
                  <a:gd name="T0" fmla="*/ 428 w 767"/>
                  <a:gd name="T1" fmla="*/ 120 h 658"/>
                  <a:gd name="T2" fmla="*/ 387 w 767"/>
                  <a:gd name="T3" fmla="*/ 123 h 658"/>
                  <a:gd name="T4" fmla="*/ 357 w 767"/>
                  <a:gd name="T5" fmla="*/ 113 h 658"/>
                  <a:gd name="T6" fmla="*/ 299 w 767"/>
                  <a:gd name="T7" fmla="*/ 104 h 658"/>
                  <a:gd name="T8" fmla="*/ 262 w 767"/>
                  <a:gd name="T9" fmla="*/ 133 h 658"/>
                  <a:gd name="T10" fmla="*/ 235 w 767"/>
                  <a:gd name="T11" fmla="*/ 126 h 658"/>
                  <a:gd name="T12" fmla="*/ 182 w 767"/>
                  <a:gd name="T13" fmla="*/ 186 h 658"/>
                  <a:gd name="T14" fmla="*/ 221 w 767"/>
                  <a:gd name="T15" fmla="*/ 250 h 658"/>
                  <a:gd name="T16" fmla="*/ 190 w 767"/>
                  <a:gd name="T17" fmla="*/ 285 h 658"/>
                  <a:gd name="T18" fmla="*/ 83 w 767"/>
                  <a:gd name="T19" fmla="*/ 259 h 658"/>
                  <a:gd name="T20" fmla="*/ 30 w 767"/>
                  <a:gd name="T21" fmla="*/ 319 h 658"/>
                  <a:gd name="T22" fmla="*/ 13 w 767"/>
                  <a:gd name="T23" fmla="*/ 341 h 658"/>
                  <a:gd name="T24" fmla="*/ 58 w 767"/>
                  <a:gd name="T25" fmla="*/ 377 h 658"/>
                  <a:gd name="T26" fmla="*/ 87 w 767"/>
                  <a:gd name="T27" fmla="*/ 360 h 658"/>
                  <a:gd name="T28" fmla="*/ 143 w 767"/>
                  <a:gd name="T29" fmla="*/ 356 h 658"/>
                  <a:gd name="T30" fmla="*/ 153 w 767"/>
                  <a:gd name="T31" fmla="*/ 376 h 658"/>
                  <a:gd name="T32" fmla="*/ 149 w 767"/>
                  <a:gd name="T33" fmla="*/ 409 h 658"/>
                  <a:gd name="T34" fmla="*/ 164 w 767"/>
                  <a:gd name="T35" fmla="*/ 430 h 658"/>
                  <a:gd name="T36" fmla="*/ 136 w 767"/>
                  <a:gd name="T37" fmla="*/ 449 h 658"/>
                  <a:gd name="T38" fmla="*/ 116 w 767"/>
                  <a:gd name="T39" fmla="*/ 432 h 658"/>
                  <a:gd name="T40" fmla="*/ 120 w 767"/>
                  <a:gd name="T41" fmla="*/ 495 h 658"/>
                  <a:gd name="T42" fmla="*/ 185 w 767"/>
                  <a:gd name="T43" fmla="*/ 534 h 658"/>
                  <a:gd name="T44" fmla="*/ 228 w 767"/>
                  <a:gd name="T45" fmla="*/ 517 h 658"/>
                  <a:gd name="T46" fmla="*/ 309 w 767"/>
                  <a:gd name="T47" fmla="*/ 478 h 658"/>
                  <a:gd name="T48" fmla="*/ 330 w 767"/>
                  <a:gd name="T49" fmla="*/ 538 h 658"/>
                  <a:gd name="T50" fmla="*/ 361 w 767"/>
                  <a:gd name="T51" fmla="*/ 556 h 658"/>
                  <a:gd name="T52" fmla="*/ 410 w 767"/>
                  <a:gd name="T53" fmla="*/ 557 h 658"/>
                  <a:gd name="T54" fmla="*/ 447 w 767"/>
                  <a:gd name="T55" fmla="*/ 594 h 658"/>
                  <a:gd name="T56" fmla="*/ 488 w 767"/>
                  <a:gd name="T57" fmla="*/ 645 h 658"/>
                  <a:gd name="T58" fmla="*/ 511 w 767"/>
                  <a:gd name="T59" fmla="*/ 616 h 658"/>
                  <a:gd name="T60" fmla="*/ 541 w 767"/>
                  <a:gd name="T61" fmla="*/ 577 h 658"/>
                  <a:gd name="T62" fmla="*/ 567 w 767"/>
                  <a:gd name="T63" fmla="*/ 520 h 658"/>
                  <a:gd name="T64" fmla="*/ 554 w 767"/>
                  <a:gd name="T65" fmla="*/ 472 h 658"/>
                  <a:gd name="T66" fmla="*/ 569 w 767"/>
                  <a:gd name="T67" fmla="*/ 436 h 658"/>
                  <a:gd name="T68" fmla="*/ 583 w 767"/>
                  <a:gd name="T69" fmla="*/ 372 h 658"/>
                  <a:gd name="T70" fmla="*/ 629 w 767"/>
                  <a:gd name="T71" fmla="*/ 396 h 658"/>
                  <a:gd name="T72" fmla="*/ 648 w 767"/>
                  <a:gd name="T73" fmla="*/ 349 h 658"/>
                  <a:gd name="T74" fmla="*/ 703 w 767"/>
                  <a:gd name="T75" fmla="*/ 352 h 658"/>
                  <a:gd name="T76" fmla="*/ 725 w 767"/>
                  <a:gd name="T77" fmla="*/ 376 h 658"/>
                  <a:gd name="T78" fmla="*/ 715 w 767"/>
                  <a:gd name="T79" fmla="*/ 358 h 658"/>
                  <a:gd name="T80" fmla="*/ 711 w 767"/>
                  <a:gd name="T81" fmla="*/ 309 h 658"/>
                  <a:gd name="T82" fmla="*/ 679 w 767"/>
                  <a:gd name="T83" fmla="*/ 292 h 658"/>
                  <a:gd name="T84" fmla="*/ 595 w 767"/>
                  <a:gd name="T85" fmla="*/ 303 h 658"/>
                  <a:gd name="T86" fmla="*/ 612 w 767"/>
                  <a:gd name="T87" fmla="*/ 215 h 658"/>
                  <a:gd name="T88" fmla="*/ 654 w 767"/>
                  <a:gd name="T89" fmla="*/ 229 h 658"/>
                  <a:gd name="T90" fmla="*/ 664 w 767"/>
                  <a:gd name="T91" fmla="*/ 243 h 658"/>
                  <a:gd name="T92" fmla="*/ 662 w 767"/>
                  <a:gd name="T93" fmla="*/ 272 h 658"/>
                  <a:gd name="T94" fmla="*/ 678 w 767"/>
                  <a:gd name="T95" fmla="*/ 275 h 658"/>
                  <a:gd name="T96" fmla="*/ 738 w 767"/>
                  <a:gd name="T97" fmla="*/ 299 h 658"/>
                  <a:gd name="T98" fmla="*/ 742 w 767"/>
                  <a:gd name="T99" fmla="*/ 259 h 658"/>
                  <a:gd name="T100" fmla="*/ 734 w 767"/>
                  <a:gd name="T101" fmla="*/ 196 h 658"/>
                  <a:gd name="T102" fmla="*/ 756 w 767"/>
                  <a:gd name="T103" fmla="*/ 178 h 658"/>
                  <a:gd name="T104" fmla="*/ 739 w 767"/>
                  <a:gd name="T105" fmla="*/ 138 h 658"/>
                  <a:gd name="T106" fmla="*/ 721 w 767"/>
                  <a:gd name="T107" fmla="*/ 91 h 658"/>
                  <a:gd name="T108" fmla="*/ 713 w 767"/>
                  <a:gd name="T109" fmla="*/ 46 h 658"/>
                  <a:gd name="T110" fmla="*/ 695 w 767"/>
                  <a:gd name="T111" fmla="*/ 20 h 658"/>
                  <a:gd name="T112" fmla="*/ 662 w 767"/>
                  <a:gd name="T113" fmla="*/ 34 h 658"/>
                  <a:gd name="T114" fmla="*/ 633 w 767"/>
                  <a:gd name="T115" fmla="*/ 21 h 658"/>
                  <a:gd name="T116" fmla="*/ 601 w 767"/>
                  <a:gd name="T117" fmla="*/ 3 h 658"/>
                  <a:gd name="T118" fmla="*/ 576 w 767"/>
                  <a:gd name="T119" fmla="*/ 42 h 658"/>
                  <a:gd name="T120" fmla="*/ 601 w 767"/>
                  <a:gd name="T121" fmla="*/ 106 h 658"/>
                  <a:gd name="T122" fmla="*/ 531 w 767"/>
                  <a:gd name="T123" fmla="*/ 92 h 658"/>
                  <a:gd name="T124" fmla="*/ 467 w 767"/>
                  <a:gd name="T125" fmla="*/ 77 h 6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767" h="658">
                    <a:moveTo>
                      <a:pt x="467" y="77"/>
                    </a:moveTo>
                    <a:lnTo>
                      <a:pt x="465" y="85"/>
                    </a:lnTo>
                    <a:lnTo>
                      <a:pt x="463" y="91"/>
                    </a:lnTo>
                    <a:lnTo>
                      <a:pt x="449" y="99"/>
                    </a:lnTo>
                    <a:lnTo>
                      <a:pt x="449" y="104"/>
                    </a:lnTo>
                    <a:lnTo>
                      <a:pt x="447" y="105"/>
                    </a:lnTo>
                    <a:lnTo>
                      <a:pt x="444" y="109"/>
                    </a:lnTo>
                    <a:lnTo>
                      <a:pt x="440" y="113"/>
                    </a:lnTo>
                    <a:lnTo>
                      <a:pt x="435" y="122"/>
                    </a:lnTo>
                    <a:lnTo>
                      <a:pt x="435" y="123"/>
                    </a:lnTo>
                    <a:lnTo>
                      <a:pt x="428" y="120"/>
                    </a:lnTo>
                    <a:lnTo>
                      <a:pt x="425" y="120"/>
                    </a:lnTo>
                    <a:lnTo>
                      <a:pt x="422" y="115"/>
                    </a:lnTo>
                    <a:lnTo>
                      <a:pt x="420" y="112"/>
                    </a:lnTo>
                    <a:lnTo>
                      <a:pt x="417" y="112"/>
                    </a:lnTo>
                    <a:lnTo>
                      <a:pt x="415" y="113"/>
                    </a:lnTo>
                    <a:lnTo>
                      <a:pt x="415" y="118"/>
                    </a:lnTo>
                    <a:lnTo>
                      <a:pt x="411" y="125"/>
                    </a:lnTo>
                    <a:lnTo>
                      <a:pt x="404" y="129"/>
                    </a:lnTo>
                    <a:lnTo>
                      <a:pt x="400" y="127"/>
                    </a:lnTo>
                    <a:lnTo>
                      <a:pt x="396" y="123"/>
                    </a:lnTo>
                    <a:lnTo>
                      <a:pt x="387" y="123"/>
                    </a:lnTo>
                    <a:lnTo>
                      <a:pt x="377" y="127"/>
                    </a:lnTo>
                    <a:lnTo>
                      <a:pt x="376" y="129"/>
                    </a:lnTo>
                    <a:lnTo>
                      <a:pt x="372" y="136"/>
                    </a:lnTo>
                    <a:lnTo>
                      <a:pt x="368" y="140"/>
                    </a:lnTo>
                    <a:lnTo>
                      <a:pt x="366" y="140"/>
                    </a:lnTo>
                    <a:lnTo>
                      <a:pt x="355" y="129"/>
                    </a:lnTo>
                    <a:lnTo>
                      <a:pt x="352" y="123"/>
                    </a:lnTo>
                    <a:lnTo>
                      <a:pt x="354" y="120"/>
                    </a:lnTo>
                    <a:lnTo>
                      <a:pt x="354" y="115"/>
                    </a:lnTo>
                    <a:lnTo>
                      <a:pt x="355" y="115"/>
                    </a:lnTo>
                    <a:lnTo>
                      <a:pt x="357" y="113"/>
                    </a:lnTo>
                    <a:lnTo>
                      <a:pt x="358" y="111"/>
                    </a:lnTo>
                    <a:lnTo>
                      <a:pt x="358" y="106"/>
                    </a:lnTo>
                    <a:lnTo>
                      <a:pt x="357" y="106"/>
                    </a:lnTo>
                    <a:lnTo>
                      <a:pt x="324" y="108"/>
                    </a:lnTo>
                    <a:lnTo>
                      <a:pt x="315" y="111"/>
                    </a:lnTo>
                    <a:lnTo>
                      <a:pt x="309" y="111"/>
                    </a:lnTo>
                    <a:lnTo>
                      <a:pt x="305" y="108"/>
                    </a:lnTo>
                    <a:lnTo>
                      <a:pt x="302" y="106"/>
                    </a:lnTo>
                    <a:lnTo>
                      <a:pt x="301" y="105"/>
                    </a:lnTo>
                    <a:lnTo>
                      <a:pt x="301" y="104"/>
                    </a:lnTo>
                    <a:lnTo>
                      <a:pt x="299" y="104"/>
                    </a:lnTo>
                    <a:lnTo>
                      <a:pt x="299" y="105"/>
                    </a:lnTo>
                    <a:lnTo>
                      <a:pt x="290" y="119"/>
                    </a:lnTo>
                    <a:lnTo>
                      <a:pt x="285" y="123"/>
                    </a:lnTo>
                    <a:lnTo>
                      <a:pt x="281" y="140"/>
                    </a:lnTo>
                    <a:lnTo>
                      <a:pt x="280" y="142"/>
                    </a:lnTo>
                    <a:lnTo>
                      <a:pt x="277" y="144"/>
                    </a:lnTo>
                    <a:lnTo>
                      <a:pt x="276" y="144"/>
                    </a:lnTo>
                    <a:lnTo>
                      <a:pt x="273" y="145"/>
                    </a:lnTo>
                    <a:lnTo>
                      <a:pt x="269" y="144"/>
                    </a:lnTo>
                    <a:lnTo>
                      <a:pt x="263" y="138"/>
                    </a:lnTo>
                    <a:lnTo>
                      <a:pt x="262" y="133"/>
                    </a:lnTo>
                    <a:lnTo>
                      <a:pt x="262" y="129"/>
                    </a:lnTo>
                    <a:lnTo>
                      <a:pt x="263" y="126"/>
                    </a:lnTo>
                    <a:lnTo>
                      <a:pt x="263" y="125"/>
                    </a:lnTo>
                    <a:lnTo>
                      <a:pt x="260" y="120"/>
                    </a:lnTo>
                    <a:lnTo>
                      <a:pt x="253" y="113"/>
                    </a:lnTo>
                    <a:lnTo>
                      <a:pt x="249" y="113"/>
                    </a:lnTo>
                    <a:lnTo>
                      <a:pt x="249" y="115"/>
                    </a:lnTo>
                    <a:lnTo>
                      <a:pt x="245" y="115"/>
                    </a:lnTo>
                    <a:lnTo>
                      <a:pt x="245" y="116"/>
                    </a:lnTo>
                    <a:lnTo>
                      <a:pt x="243" y="119"/>
                    </a:lnTo>
                    <a:lnTo>
                      <a:pt x="235" y="126"/>
                    </a:lnTo>
                    <a:lnTo>
                      <a:pt x="225" y="130"/>
                    </a:lnTo>
                    <a:lnTo>
                      <a:pt x="218" y="136"/>
                    </a:lnTo>
                    <a:lnTo>
                      <a:pt x="209" y="136"/>
                    </a:lnTo>
                    <a:lnTo>
                      <a:pt x="197" y="145"/>
                    </a:lnTo>
                    <a:lnTo>
                      <a:pt x="193" y="157"/>
                    </a:lnTo>
                    <a:lnTo>
                      <a:pt x="193" y="164"/>
                    </a:lnTo>
                    <a:lnTo>
                      <a:pt x="192" y="168"/>
                    </a:lnTo>
                    <a:lnTo>
                      <a:pt x="188" y="171"/>
                    </a:lnTo>
                    <a:lnTo>
                      <a:pt x="183" y="176"/>
                    </a:lnTo>
                    <a:lnTo>
                      <a:pt x="183" y="185"/>
                    </a:lnTo>
                    <a:lnTo>
                      <a:pt x="182" y="186"/>
                    </a:lnTo>
                    <a:lnTo>
                      <a:pt x="179" y="197"/>
                    </a:lnTo>
                    <a:lnTo>
                      <a:pt x="176" y="205"/>
                    </a:lnTo>
                    <a:lnTo>
                      <a:pt x="178" y="208"/>
                    </a:lnTo>
                    <a:lnTo>
                      <a:pt x="183" y="210"/>
                    </a:lnTo>
                    <a:lnTo>
                      <a:pt x="192" y="218"/>
                    </a:lnTo>
                    <a:lnTo>
                      <a:pt x="195" y="222"/>
                    </a:lnTo>
                    <a:lnTo>
                      <a:pt x="203" y="231"/>
                    </a:lnTo>
                    <a:lnTo>
                      <a:pt x="213" y="235"/>
                    </a:lnTo>
                    <a:lnTo>
                      <a:pt x="227" y="238"/>
                    </a:lnTo>
                    <a:lnTo>
                      <a:pt x="228" y="240"/>
                    </a:lnTo>
                    <a:lnTo>
                      <a:pt x="221" y="250"/>
                    </a:lnTo>
                    <a:lnTo>
                      <a:pt x="218" y="253"/>
                    </a:lnTo>
                    <a:lnTo>
                      <a:pt x="217" y="253"/>
                    </a:lnTo>
                    <a:lnTo>
                      <a:pt x="218" y="257"/>
                    </a:lnTo>
                    <a:lnTo>
                      <a:pt x="221" y="260"/>
                    </a:lnTo>
                    <a:lnTo>
                      <a:pt x="223" y="260"/>
                    </a:lnTo>
                    <a:lnTo>
                      <a:pt x="221" y="263"/>
                    </a:lnTo>
                    <a:lnTo>
                      <a:pt x="220" y="269"/>
                    </a:lnTo>
                    <a:lnTo>
                      <a:pt x="220" y="274"/>
                    </a:lnTo>
                    <a:lnTo>
                      <a:pt x="218" y="277"/>
                    </a:lnTo>
                    <a:lnTo>
                      <a:pt x="206" y="282"/>
                    </a:lnTo>
                    <a:lnTo>
                      <a:pt x="190" y="285"/>
                    </a:lnTo>
                    <a:lnTo>
                      <a:pt x="183" y="284"/>
                    </a:lnTo>
                    <a:lnTo>
                      <a:pt x="171" y="277"/>
                    </a:lnTo>
                    <a:lnTo>
                      <a:pt x="164" y="278"/>
                    </a:lnTo>
                    <a:lnTo>
                      <a:pt x="161" y="278"/>
                    </a:lnTo>
                    <a:lnTo>
                      <a:pt x="153" y="274"/>
                    </a:lnTo>
                    <a:lnTo>
                      <a:pt x="147" y="269"/>
                    </a:lnTo>
                    <a:lnTo>
                      <a:pt x="143" y="264"/>
                    </a:lnTo>
                    <a:lnTo>
                      <a:pt x="137" y="261"/>
                    </a:lnTo>
                    <a:lnTo>
                      <a:pt x="101" y="253"/>
                    </a:lnTo>
                    <a:lnTo>
                      <a:pt x="89" y="257"/>
                    </a:lnTo>
                    <a:lnTo>
                      <a:pt x="83" y="259"/>
                    </a:lnTo>
                    <a:lnTo>
                      <a:pt x="83" y="260"/>
                    </a:lnTo>
                    <a:lnTo>
                      <a:pt x="83" y="281"/>
                    </a:lnTo>
                    <a:lnTo>
                      <a:pt x="80" y="282"/>
                    </a:lnTo>
                    <a:lnTo>
                      <a:pt x="79" y="282"/>
                    </a:lnTo>
                    <a:lnTo>
                      <a:pt x="79" y="284"/>
                    </a:lnTo>
                    <a:lnTo>
                      <a:pt x="76" y="292"/>
                    </a:lnTo>
                    <a:lnTo>
                      <a:pt x="72" y="298"/>
                    </a:lnTo>
                    <a:lnTo>
                      <a:pt x="65" y="300"/>
                    </a:lnTo>
                    <a:lnTo>
                      <a:pt x="56" y="302"/>
                    </a:lnTo>
                    <a:lnTo>
                      <a:pt x="38" y="316"/>
                    </a:lnTo>
                    <a:lnTo>
                      <a:pt x="30" y="319"/>
                    </a:lnTo>
                    <a:lnTo>
                      <a:pt x="20" y="320"/>
                    </a:lnTo>
                    <a:lnTo>
                      <a:pt x="19" y="319"/>
                    </a:lnTo>
                    <a:lnTo>
                      <a:pt x="16" y="319"/>
                    </a:lnTo>
                    <a:lnTo>
                      <a:pt x="13" y="322"/>
                    </a:lnTo>
                    <a:lnTo>
                      <a:pt x="13" y="324"/>
                    </a:lnTo>
                    <a:lnTo>
                      <a:pt x="15" y="333"/>
                    </a:lnTo>
                    <a:lnTo>
                      <a:pt x="16" y="333"/>
                    </a:lnTo>
                    <a:lnTo>
                      <a:pt x="16" y="334"/>
                    </a:lnTo>
                    <a:lnTo>
                      <a:pt x="17" y="334"/>
                    </a:lnTo>
                    <a:lnTo>
                      <a:pt x="17" y="336"/>
                    </a:lnTo>
                    <a:lnTo>
                      <a:pt x="13" y="341"/>
                    </a:lnTo>
                    <a:lnTo>
                      <a:pt x="9" y="342"/>
                    </a:lnTo>
                    <a:lnTo>
                      <a:pt x="0" y="342"/>
                    </a:lnTo>
                    <a:lnTo>
                      <a:pt x="0" y="344"/>
                    </a:lnTo>
                    <a:lnTo>
                      <a:pt x="2" y="351"/>
                    </a:lnTo>
                    <a:lnTo>
                      <a:pt x="5" y="358"/>
                    </a:lnTo>
                    <a:lnTo>
                      <a:pt x="10" y="359"/>
                    </a:lnTo>
                    <a:lnTo>
                      <a:pt x="20" y="359"/>
                    </a:lnTo>
                    <a:lnTo>
                      <a:pt x="26" y="362"/>
                    </a:lnTo>
                    <a:lnTo>
                      <a:pt x="48" y="384"/>
                    </a:lnTo>
                    <a:lnTo>
                      <a:pt x="58" y="379"/>
                    </a:lnTo>
                    <a:lnTo>
                      <a:pt x="58" y="377"/>
                    </a:lnTo>
                    <a:lnTo>
                      <a:pt x="62" y="374"/>
                    </a:lnTo>
                    <a:lnTo>
                      <a:pt x="63" y="376"/>
                    </a:lnTo>
                    <a:lnTo>
                      <a:pt x="65" y="382"/>
                    </a:lnTo>
                    <a:lnTo>
                      <a:pt x="65" y="387"/>
                    </a:lnTo>
                    <a:lnTo>
                      <a:pt x="72" y="390"/>
                    </a:lnTo>
                    <a:lnTo>
                      <a:pt x="86" y="384"/>
                    </a:lnTo>
                    <a:lnTo>
                      <a:pt x="86" y="380"/>
                    </a:lnTo>
                    <a:lnTo>
                      <a:pt x="84" y="373"/>
                    </a:lnTo>
                    <a:lnTo>
                      <a:pt x="86" y="366"/>
                    </a:lnTo>
                    <a:lnTo>
                      <a:pt x="86" y="363"/>
                    </a:lnTo>
                    <a:lnTo>
                      <a:pt x="87" y="360"/>
                    </a:lnTo>
                    <a:lnTo>
                      <a:pt x="90" y="360"/>
                    </a:lnTo>
                    <a:lnTo>
                      <a:pt x="99" y="359"/>
                    </a:lnTo>
                    <a:lnTo>
                      <a:pt x="118" y="359"/>
                    </a:lnTo>
                    <a:lnTo>
                      <a:pt x="120" y="356"/>
                    </a:lnTo>
                    <a:lnTo>
                      <a:pt x="126" y="356"/>
                    </a:lnTo>
                    <a:lnTo>
                      <a:pt x="129" y="359"/>
                    </a:lnTo>
                    <a:lnTo>
                      <a:pt x="136" y="365"/>
                    </a:lnTo>
                    <a:lnTo>
                      <a:pt x="137" y="365"/>
                    </a:lnTo>
                    <a:lnTo>
                      <a:pt x="140" y="355"/>
                    </a:lnTo>
                    <a:lnTo>
                      <a:pt x="142" y="355"/>
                    </a:lnTo>
                    <a:lnTo>
                      <a:pt x="143" y="356"/>
                    </a:lnTo>
                    <a:lnTo>
                      <a:pt x="149" y="359"/>
                    </a:lnTo>
                    <a:lnTo>
                      <a:pt x="150" y="360"/>
                    </a:lnTo>
                    <a:lnTo>
                      <a:pt x="149" y="365"/>
                    </a:lnTo>
                    <a:lnTo>
                      <a:pt x="146" y="366"/>
                    </a:lnTo>
                    <a:lnTo>
                      <a:pt x="146" y="369"/>
                    </a:lnTo>
                    <a:lnTo>
                      <a:pt x="147" y="370"/>
                    </a:lnTo>
                    <a:lnTo>
                      <a:pt x="160" y="370"/>
                    </a:lnTo>
                    <a:lnTo>
                      <a:pt x="160" y="372"/>
                    </a:lnTo>
                    <a:lnTo>
                      <a:pt x="156" y="374"/>
                    </a:lnTo>
                    <a:lnTo>
                      <a:pt x="156" y="376"/>
                    </a:lnTo>
                    <a:lnTo>
                      <a:pt x="153" y="376"/>
                    </a:lnTo>
                    <a:lnTo>
                      <a:pt x="150" y="377"/>
                    </a:lnTo>
                    <a:lnTo>
                      <a:pt x="144" y="387"/>
                    </a:lnTo>
                    <a:lnTo>
                      <a:pt x="146" y="394"/>
                    </a:lnTo>
                    <a:lnTo>
                      <a:pt x="150" y="398"/>
                    </a:lnTo>
                    <a:lnTo>
                      <a:pt x="153" y="398"/>
                    </a:lnTo>
                    <a:lnTo>
                      <a:pt x="154" y="400"/>
                    </a:lnTo>
                    <a:lnTo>
                      <a:pt x="157" y="406"/>
                    </a:lnTo>
                    <a:lnTo>
                      <a:pt x="154" y="406"/>
                    </a:lnTo>
                    <a:lnTo>
                      <a:pt x="151" y="408"/>
                    </a:lnTo>
                    <a:lnTo>
                      <a:pt x="150" y="409"/>
                    </a:lnTo>
                    <a:lnTo>
                      <a:pt x="149" y="409"/>
                    </a:lnTo>
                    <a:lnTo>
                      <a:pt x="147" y="411"/>
                    </a:lnTo>
                    <a:lnTo>
                      <a:pt x="147" y="412"/>
                    </a:lnTo>
                    <a:lnTo>
                      <a:pt x="150" y="412"/>
                    </a:lnTo>
                    <a:lnTo>
                      <a:pt x="151" y="411"/>
                    </a:lnTo>
                    <a:lnTo>
                      <a:pt x="161" y="411"/>
                    </a:lnTo>
                    <a:lnTo>
                      <a:pt x="161" y="412"/>
                    </a:lnTo>
                    <a:lnTo>
                      <a:pt x="163" y="416"/>
                    </a:lnTo>
                    <a:lnTo>
                      <a:pt x="161" y="418"/>
                    </a:lnTo>
                    <a:lnTo>
                      <a:pt x="161" y="420"/>
                    </a:lnTo>
                    <a:lnTo>
                      <a:pt x="164" y="423"/>
                    </a:lnTo>
                    <a:lnTo>
                      <a:pt x="164" y="430"/>
                    </a:lnTo>
                    <a:lnTo>
                      <a:pt x="157" y="437"/>
                    </a:lnTo>
                    <a:lnTo>
                      <a:pt x="147" y="430"/>
                    </a:lnTo>
                    <a:lnTo>
                      <a:pt x="146" y="425"/>
                    </a:lnTo>
                    <a:lnTo>
                      <a:pt x="146" y="418"/>
                    </a:lnTo>
                    <a:lnTo>
                      <a:pt x="143" y="418"/>
                    </a:lnTo>
                    <a:lnTo>
                      <a:pt x="137" y="419"/>
                    </a:lnTo>
                    <a:lnTo>
                      <a:pt x="137" y="423"/>
                    </a:lnTo>
                    <a:lnTo>
                      <a:pt x="136" y="430"/>
                    </a:lnTo>
                    <a:lnTo>
                      <a:pt x="137" y="439"/>
                    </a:lnTo>
                    <a:lnTo>
                      <a:pt x="137" y="449"/>
                    </a:lnTo>
                    <a:lnTo>
                      <a:pt x="136" y="449"/>
                    </a:lnTo>
                    <a:lnTo>
                      <a:pt x="136" y="450"/>
                    </a:lnTo>
                    <a:lnTo>
                      <a:pt x="133" y="450"/>
                    </a:lnTo>
                    <a:lnTo>
                      <a:pt x="129" y="447"/>
                    </a:lnTo>
                    <a:lnTo>
                      <a:pt x="129" y="444"/>
                    </a:lnTo>
                    <a:lnTo>
                      <a:pt x="135" y="439"/>
                    </a:lnTo>
                    <a:lnTo>
                      <a:pt x="136" y="439"/>
                    </a:lnTo>
                    <a:lnTo>
                      <a:pt x="136" y="434"/>
                    </a:lnTo>
                    <a:lnTo>
                      <a:pt x="133" y="432"/>
                    </a:lnTo>
                    <a:lnTo>
                      <a:pt x="130" y="433"/>
                    </a:lnTo>
                    <a:lnTo>
                      <a:pt x="125" y="434"/>
                    </a:lnTo>
                    <a:lnTo>
                      <a:pt x="116" y="432"/>
                    </a:lnTo>
                    <a:lnTo>
                      <a:pt x="108" y="436"/>
                    </a:lnTo>
                    <a:lnTo>
                      <a:pt x="106" y="440"/>
                    </a:lnTo>
                    <a:lnTo>
                      <a:pt x="101" y="446"/>
                    </a:lnTo>
                    <a:lnTo>
                      <a:pt x="104" y="449"/>
                    </a:lnTo>
                    <a:lnTo>
                      <a:pt x="108" y="450"/>
                    </a:lnTo>
                    <a:lnTo>
                      <a:pt x="111" y="450"/>
                    </a:lnTo>
                    <a:lnTo>
                      <a:pt x="115" y="456"/>
                    </a:lnTo>
                    <a:lnTo>
                      <a:pt x="120" y="473"/>
                    </a:lnTo>
                    <a:lnTo>
                      <a:pt x="120" y="479"/>
                    </a:lnTo>
                    <a:lnTo>
                      <a:pt x="115" y="492"/>
                    </a:lnTo>
                    <a:lnTo>
                      <a:pt x="120" y="495"/>
                    </a:lnTo>
                    <a:lnTo>
                      <a:pt x="128" y="500"/>
                    </a:lnTo>
                    <a:lnTo>
                      <a:pt x="139" y="506"/>
                    </a:lnTo>
                    <a:lnTo>
                      <a:pt x="142" y="506"/>
                    </a:lnTo>
                    <a:lnTo>
                      <a:pt x="146" y="510"/>
                    </a:lnTo>
                    <a:lnTo>
                      <a:pt x="147" y="510"/>
                    </a:lnTo>
                    <a:lnTo>
                      <a:pt x="178" y="514"/>
                    </a:lnTo>
                    <a:lnTo>
                      <a:pt x="181" y="517"/>
                    </a:lnTo>
                    <a:lnTo>
                      <a:pt x="182" y="520"/>
                    </a:lnTo>
                    <a:lnTo>
                      <a:pt x="183" y="521"/>
                    </a:lnTo>
                    <a:lnTo>
                      <a:pt x="183" y="527"/>
                    </a:lnTo>
                    <a:lnTo>
                      <a:pt x="185" y="534"/>
                    </a:lnTo>
                    <a:lnTo>
                      <a:pt x="185" y="535"/>
                    </a:lnTo>
                    <a:lnTo>
                      <a:pt x="186" y="535"/>
                    </a:lnTo>
                    <a:lnTo>
                      <a:pt x="190" y="530"/>
                    </a:lnTo>
                    <a:lnTo>
                      <a:pt x="195" y="527"/>
                    </a:lnTo>
                    <a:lnTo>
                      <a:pt x="202" y="530"/>
                    </a:lnTo>
                    <a:lnTo>
                      <a:pt x="206" y="534"/>
                    </a:lnTo>
                    <a:lnTo>
                      <a:pt x="207" y="532"/>
                    </a:lnTo>
                    <a:lnTo>
                      <a:pt x="210" y="531"/>
                    </a:lnTo>
                    <a:lnTo>
                      <a:pt x="211" y="531"/>
                    </a:lnTo>
                    <a:lnTo>
                      <a:pt x="224" y="518"/>
                    </a:lnTo>
                    <a:lnTo>
                      <a:pt x="228" y="517"/>
                    </a:lnTo>
                    <a:lnTo>
                      <a:pt x="230" y="517"/>
                    </a:lnTo>
                    <a:lnTo>
                      <a:pt x="243" y="520"/>
                    </a:lnTo>
                    <a:lnTo>
                      <a:pt x="255" y="525"/>
                    </a:lnTo>
                    <a:lnTo>
                      <a:pt x="270" y="520"/>
                    </a:lnTo>
                    <a:lnTo>
                      <a:pt x="277" y="518"/>
                    </a:lnTo>
                    <a:lnTo>
                      <a:pt x="285" y="506"/>
                    </a:lnTo>
                    <a:lnTo>
                      <a:pt x="305" y="497"/>
                    </a:lnTo>
                    <a:lnTo>
                      <a:pt x="306" y="499"/>
                    </a:lnTo>
                    <a:lnTo>
                      <a:pt x="308" y="489"/>
                    </a:lnTo>
                    <a:lnTo>
                      <a:pt x="308" y="478"/>
                    </a:lnTo>
                    <a:lnTo>
                      <a:pt x="309" y="478"/>
                    </a:lnTo>
                    <a:lnTo>
                      <a:pt x="316" y="475"/>
                    </a:lnTo>
                    <a:lnTo>
                      <a:pt x="322" y="476"/>
                    </a:lnTo>
                    <a:lnTo>
                      <a:pt x="326" y="476"/>
                    </a:lnTo>
                    <a:lnTo>
                      <a:pt x="333" y="493"/>
                    </a:lnTo>
                    <a:lnTo>
                      <a:pt x="334" y="504"/>
                    </a:lnTo>
                    <a:lnTo>
                      <a:pt x="334" y="509"/>
                    </a:lnTo>
                    <a:lnTo>
                      <a:pt x="329" y="516"/>
                    </a:lnTo>
                    <a:lnTo>
                      <a:pt x="327" y="518"/>
                    </a:lnTo>
                    <a:lnTo>
                      <a:pt x="327" y="524"/>
                    </a:lnTo>
                    <a:lnTo>
                      <a:pt x="330" y="535"/>
                    </a:lnTo>
                    <a:lnTo>
                      <a:pt x="330" y="538"/>
                    </a:lnTo>
                    <a:lnTo>
                      <a:pt x="331" y="539"/>
                    </a:lnTo>
                    <a:lnTo>
                      <a:pt x="331" y="540"/>
                    </a:lnTo>
                    <a:lnTo>
                      <a:pt x="334" y="542"/>
                    </a:lnTo>
                    <a:lnTo>
                      <a:pt x="340" y="543"/>
                    </a:lnTo>
                    <a:lnTo>
                      <a:pt x="343" y="545"/>
                    </a:lnTo>
                    <a:lnTo>
                      <a:pt x="347" y="545"/>
                    </a:lnTo>
                    <a:lnTo>
                      <a:pt x="348" y="543"/>
                    </a:lnTo>
                    <a:lnTo>
                      <a:pt x="358" y="543"/>
                    </a:lnTo>
                    <a:lnTo>
                      <a:pt x="358" y="549"/>
                    </a:lnTo>
                    <a:lnTo>
                      <a:pt x="357" y="553"/>
                    </a:lnTo>
                    <a:lnTo>
                      <a:pt x="361" y="556"/>
                    </a:lnTo>
                    <a:lnTo>
                      <a:pt x="368" y="557"/>
                    </a:lnTo>
                    <a:lnTo>
                      <a:pt x="375" y="564"/>
                    </a:lnTo>
                    <a:lnTo>
                      <a:pt x="377" y="571"/>
                    </a:lnTo>
                    <a:lnTo>
                      <a:pt x="380" y="574"/>
                    </a:lnTo>
                    <a:lnTo>
                      <a:pt x="396" y="581"/>
                    </a:lnTo>
                    <a:lnTo>
                      <a:pt x="397" y="580"/>
                    </a:lnTo>
                    <a:lnTo>
                      <a:pt x="397" y="566"/>
                    </a:lnTo>
                    <a:lnTo>
                      <a:pt x="400" y="555"/>
                    </a:lnTo>
                    <a:lnTo>
                      <a:pt x="405" y="555"/>
                    </a:lnTo>
                    <a:lnTo>
                      <a:pt x="408" y="556"/>
                    </a:lnTo>
                    <a:lnTo>
                      <a:pt x="410" y="557"/>
                    </a:lnTo>
                    <a:lnTo>
                      <a:pt x="413" y="562"/>
                    </a:lnTo>
                    <a:lnTo>
                      <a:pt x="413" y="574"/>
                    </a:lnTo>
                    <a:lnTo>
                      <a:pt x="418" y="581"/>
                    </a:lnTo>
                    <a:lnTo>
                      <a:pt x="420" y="581"/>
                    </a:lnTo>
                    <a:lnTo>
                      <a:pt x="422" y="578"/>
                    </a:lnTo>
                    <a:lnTo>
                      <a:pt x="428" y="577"/>
                    </a:lnTo>
                    <a:lnTo>
                      <a:pt x="429" y="578"/>
                    </a:lnTo>
                    <a:lnTo>
                      <a:pt x="432" y="583"/>
                    </a:lnTo>
                    <a:lnTo>
                      <a:pt x="432" y="590"/>
                    </a:lnTo>
                    <a:lnTo>
                      <a:pt x="433" y="588"/>
                    </a:lnTo>
                    <a:lnTo>
                      <a:pt x="447" y="594"/>
                    </a:lnTo>
                    <a:lnTo>
                      <a:pt x="461" y="605"/>
                    </a:lnTo>
                    <a:lnTo>
                      <a:pt x="467" y="612"/>
                    </a:lnTo>
                    <a:lnTo>
                      <a:pt x="468" y="619"/>
                    </a:lnTo>
                    <a:lnTo>
                      <a:pt x="468" y="622"/>
                    </a:lnTo>
                    <a:lnTo>
                      <a:pt x="467" y="626"/>
                    </a:lnTo>
                    <a:lnTo>
                      <a:pt x="476" y="652"/>
                    </a:lnTo>
                    <a:lnTo>
                      <a:pt x="481" y="658"/>
                    </a:lnTo>
                    <a:lnTo>
                      <a:pt x="487" y="655"/>
                    </a:lnTo>
                    <a:lnTo>
                      <a:pt x="487" y="654"/>
                    </a:lnTo>
                    <a:lnTo>
                      <a:pt x="488" y="651"/>
                    </a:lnTo>
                    <a:lnTo>
                      <a:pt x="488" y="645"/>
                    </a:lnTo>
                    <a:lnTo>
                      <a:pt x="489" y="640"/>
                    </a:lnTo>
                    <a:lnTo>
                      <a:pt x="494" y="636"/>
                    </a:lnTo>
                    <a:lnTo>
                      <a:pt x="495" y="630"/>
                    </a:lnTo>
                    <a:lnTo>
                      <a:pt x="495" y="623"/>
                    </a:lnTo>
                    <a:lnTo>
                      <a:pt x="494" y="617"/>
                    </a:lnTo>
                    <a:lnTo>
                      <a:pt x="491" y="615"/>
                    </a:lnTo>
                    <a:lnTo>
                      <a:pt x="491" y="601"/>
                    </a:lnTo>
                    <a:lnTo>
                      <a:pt x="494" y="602"/>
                    </a:lnTo>
                    <a:lnTo>
                      <a:pt x="496" y="606"/>
                    </a:lnTo>
                    <a:lnTo>
                      <a:pt x="504" y="612"/>
                    </a:lnTo>
                    <a:lnTo>
                      <a:pt x="511" y="616"/>
                    </a:lnTo>
                    <a:lnTo>
                      <a:pt x="513" y="617"/>
                    </a:lnTo>
                    <a:lnTo>
                      <a:pt x="513" y="609"/>
                    </a:lnTo>
                    <a:lnTo>
                      <a:pt x="517" y="599"/>
                    </a:lnTo>
                    <a:lnTo>
                      <a:pt x="517" y="598"/>
                    </a:lnTo>
                    <a:lnTo>
                      <a:pt x="518" y="598"/>
                    </a:lnTo>
                    <a:lnTo>
                      <a:pt x="524" y="592"/>
                    </a:lnTo>
                    <a:lnTo>
                      <a:pt x="528" y="590"/>
                    </a:lnTo>
                    <a:lnTo>
                      <a:pt x="530" y="590"/>
                    </a:lnTo>
                    <a:lnTo>
                      <a:pt x="538" y="585"/>
                    </a:lnTo>
                    <a:lnTo>
                      <a:pt x="540" y="585"/>
                    </a:lnTo>
                    <a:lnTo>
                      <a:pt x="541" y="577"/>
                    </a:lnTo>
                    <a:lnTo>
                      <a:pt x="551" y="566"/>
                    </a:lnTo>
                    <a:lnTo>
                      <a:pt x="552" y="566"/>
                    </a:lnTo>
                    <a:lnTo>
                      <a:pt x="554" y="564"/>
                    </a:lnTo>
                    <a:lnTo>
                      <a:pt x="566" y="560"/>
                    </a:lnTo>
                    <a:lnTo>
                      <a:pt x="570" y="560"/>
                    </a:lnTo>
                    <a:lnTo>
                      <a:pt x="571" y="559"/>
                    </a:lnTo>
                    <a:lnTo>
                      <a:pt x="571" y="557"/>
                    </a:lnTo>
                    <a:lnTo>
                      <a:pt x="569" y="552"/>
                    </a:lnTo>
                    <a:lnTo>
                      <a:pt x="566" y="532"/>
                    </a:lnTo>
                    <a:lnTo>
                      <a:pt x="567" y="530"/>
                    </a:lnTo>
                    <a:lnTo>
                      <a:pt x="567" y="520"/>
                    </a:lnTo>
                    <a:lnTo>
                      <a:pt x="566" y="518"/>
                    </a:lnTo>
                    <a:lnTo>
                      <a:pt x="564" y="511"/>
                    </a:lnTo>
                    <a:lnTo>
                      <a:pt x="561" y="510"/>
                    </a:lnTo>
                    <a:lnTo>
                      <a:pt x="556" y="504"/>
                    </a:lnTo>
                    <a:lnTo>
                      <a:pt x="556" y="499"/>
                    </a:lnTo>
                    <a:lnTo>
                      <a:pt x="573" y="489"/>
                    </a:lnTo>
                    <a:lnTo>
                      <a:pt x="574" y="487"/>
                    </a:lnTo>
                    <a:lnTo>
                      <a:pt x="574" y="485"/>
                    </a:lnTo>
                    <a:lnTo>
                      <a:pt x="573" y="483"/>
                    </a:lnTo>
                    <a:lnTo>
                      <a:pt x="571" y="483"/>
                    </a:lnTo>
                    <a:lnTo>
                      <a:pt x="554" y="472"/>
                    </a:lnTo>
                    <a:lnTo>
                      <a:pt x="545" y="458"/>
                    </a:lnTo>
                    <a:lnTo>
                      <a:pt x="545" y="457"/>
                    </a:lnTo>
                    <a:lnTo>
                      <a:pt x="544" y="454"/>
                    </a:lnTo>
                    <a:lnTo>
                      <a:pt x="544" y="447"/>
                    </a:lnTo>
                    <a:lnTo>
                      <a:pt x="547" y="446"/>
                    </a:lnTo>
                    <a:lnTo>
                      <a:pt x="547" y="444"/>
                    </a:lnTo>
                    <a:lnTo>
                      <a:pt x="548" y="444"/>
                    </a:lnTo>
                    <a:lnTo>
                      <a:pt x="554" y="442"/>
                    </a:lnTo>
                    <a:lnTo>
                      <a:pt x="555" y="440"/>
                    </a:lnTo>
                    <a:lnTo>
                      <a:pt x="567" y="437"/>
                    </a:lnTo>
                    <a:lnTo>
                      <a:pt x="569" y="436"/>
                    </a:lnTo>
                    <a:lnTo>
                      <a:pt x="571" y="430"/>
                    </a:lnTo>
                    <a:lnTo>
                      <a:pt x="571" y="425"/>
                    </a:lnTo>
                    <a:lnTo>
                      <a:pt x="570" y="419"/>
                    </a:lnTo>
                    <a:lnTo>
                      <a:pt x="567" y="415"/>
                    </a:lnTo>
                    <a:lnTo>
                      <a:pt x="566" y="413"/>
                    </a:lnTo>
                    <a:lnTo>
                      <a:pt x="566" y="411"/>
                    </a:lnTo>
                    <a:lnTo>
                      <a:pt x="573" y="391"/>
                    </a:lnTo>
                    <a:lnTo>
                      <a:pt x="571" y="379"/>
                    </a:lnTo>
                    <a:lnTo>
                      <a:pt x="573" y="376"/>
                    </a:lnTo>
                    <a:lnTo>
                      <a:pt x="577" y="372"/>
                    </a:lnTo>
                    <a:lnTo>
                      <a:pt x="583" y="372"/>
                    </a:lnTo>
                    <a:lnTo>
                      <a:pt x="586" y="373"/>
                    </a:lnTo>
                    <a:lnTo>
                      <a:pt x="586" y="377"/>
                    </a:lnTo>
                    <a:lnTo>
                      <a:pt x="584" y="380"/>
                    </a:lnTo>
                    <a:lnTo>
                      <a:pt x="593" y="387"/>
                    </a:lnTo>
                    <a:lnTo>
                      <a:pt x="602" y="393"/>
                    </a:lnTo>
                    <a:lnTo>
                      <a:pt x="602" y="396"/>
                    </a:lnTo>
                    <a:lnTo>
                      <a:pt x="604" y="401"/>
                    </a:lnTo>
                    <a:lnTo>
                      <a:pt x="611" y="406"/>
                    </a:lnTo>
                    <a:lnTo>
                      <a:pt x="621" y="401"/>
                    </a:lnTo>
                    <a:lnTo>
                      <a:pt x="626" y="397"/>
                    </a:lnTo>
                    <a:lnTo>
                      <a:pt x="629" y="396"/>
                    </a:lnTo>
                    <a:lnTo>
                      <a:pt x="631" y="393"/>
                    </a:lnTo>
                    <a:lnTo>
                      <a:pt x="631" y="389"/>
                    </a:lnTo>
                    <a:lnTo>
                      <a:pt x="625" y="374"/>
                    </a:lnTo>
                    <a:lnTo>
                      <a:pt x="625" y="373"/>
                    </a:lnTo>
                    <a:lnTo>
                      <a:pt x="629" y="367"/>
                    </a:lnTo>
                    <a:lnTo>
                      <a:pt x="636" y="365"/>
                    </a:lnTo>
                    <a:lnTo>
                      <a:pt x="638" y="362"/>
                    </a:lnTo>
                    <a:lnTo>
                      <a:pt x="640" y="359"/>
                    </a:lnTo>
                    <a:lnTo>
                      <a:pt x="641" y="353"/>
                    </a:lnTo>
                    <a:lnTo>
                      <a:pt x="646" y="349"/>
                    </a:lnTo>
                    <a:lnTo>
                      <a:pt x="648" y="349"/>
                    </a:lnTo>
                    <a:lnTo>
                      <a:pt x="650" y="348"/>
                    </a:lnTo>
                    <a:lnTo>
                      <a:pt x="650" y="346"/>
                    </a:lnTo>
                    <a:lnTo>
                      <a:pt x="653" y="345"/>
                    </a:lnTo>
                    <a:lnTo>
                      <a:pt x="654" y="342"/>
                    </a:lnTo>
                    <a:lnTo>
                      <a:pt x="655" y="342"/>
                    </a:lnTo>
                    <a:lnTo>
                      <a:pt x="665" y="352"/>
                    </a:lnTo>
                    <a:lnTo>
                      <a:pt x="681" y="356"/>
                    </a:lnTo>
                    <a:lnTo>
                      <a:pt x="683" y="356"/>
                    </a:lnTo>
                    <a:lnTo>
                      <a:pt x="690" y="353"/>
                    </a:lnTo>
                    <a:lnTo>
                      <a:pt x="703" y="351"/>
                    </a:lnTo>
                    <a:lnTo>
                      <a:pt x="703" y="352"/>
                    </a:lnTo>
                    <a:lnTo>
                      <a:pt x="706" y="353"/>
                    </a:lnTo>
                    <a:lnTo>
                      <a:pt x="704" y="355"/>
                    </a:lnTo>
                    <a:lnTo>
                      <a:pt x="703" y="358"/>
                    </a:lnTo>
                    <a:lnTo>
                      <a:pt x="701" y="359"/>
                    </a:lnTo>
                    <a:lnTo>
                      <a:pt x="697" y="359"/>
                    </a:lnTo>
                    <a:lnTo>
                      <a:pt x="697" y="370"/>
                    </a:lnTo>
                    <a:lnTo>
                      <a:pt x="710" y="379"/>
                    </a:lnTo>
                    <a:lnTo>
                      <a:pt x="711" y="379"/>
                    </a:lnTo>
                    <a:lnTo>
                      <a:pt x="714" y="377"/>
                    </a:lnTo>
                    <a:lnTo>
                      <a:pt x="720" y="377"/>
                    </a:lnTo>
                    <a:lnTo>
                      <a:pt x="725" y="376"/>
                    </a:lnTo>
                    <a:lnTo>
                      <a:pt x="725" y="372"/>
                    </a:lnTo>
                    <a:lnTo>
                      <a:pt x="722" y="369"/>
                    </a:lnTo>
                    <a:lnTo>
                      <a:pt x="721" y="369"/>
                    </a:lnTo>
                    <a:lnTo>
                      <a:pt x="721" y="370"/>
                    </a:lnTo>
                    <a:lnTo>
                      <a:pt x="720" y="372"/>
                    </a:lnTo>
                    <a:lnTo>
                      <a:pt x="718" y="372"/>
                    </a:lnTo>
                    <a:lnTo>
                      <a:pt x="717" y="373"/>
                    </a:lnTo>
                    <a:lnTo>
                      <a:pt x="714" y="373"/>
                    </a:lnTo>
                    <a:lnTo>
                      <a:pt x="714" y="372"/>
                    </a:lnTo>
                    <a:lnTo>
                      <a:pt x="713" y="369"/>
                    </a:lnTo>
                    <a:lnTo>
                      <a:pt x="715" y="358"/>
                    </a:lnTo>
                    <a:lnTo>
                      <a:pt x="715" y="356"/>
                    </a:lnTo>
                    <a:lnTo>
                      <a:pt x="710" y="349"/>
                    </a:lnTo>
                    <a:lnTo>
                      <a:pt x="710" y="348"/>
                    </a:lnTo>
                    <a:lnTo>
                      <a:pt x="708" y="348"/>
                    </a:lnTo>
                    <a:lnTo>
                      <a:pt x="708" y="346"/>
                    </a:lnTo>
                    <a:lnTo>
                      <a:pt x="706" y="344"/>
                    </a:lnTo>
                    <a:lnTo>
                      <a:pt x="706" y="342"/>
                    </a:lnTo>
                    <a:lnTo>
                      <a:pt x="714" y="326"/>
                    </a:lnTo>
                    <a:lnTo>
                      <a:pt x="714" y="313"/>
                    </a:lnTo>
                    <a:lnTo>
                      <a:pt x="713" y="312"/>
                    </a:lnTo>
                    <a:lnTo>
                      <a:pt x="711" y="309"/>
                    </a:lnTo>
                    <a:lnTo>
                      <a:pt x="710" y="310"/>
                    </a:lnTo>
                    <a:lnTo>
                      <a:pt x="710" y="312"/>
                    </a:lnTo>
                    <a:lnTo>
                      <a:pt x="707" y="314"/>
                    </a:lnTo>
                    <a:lnTo>
                      <a:pt x="704" y="316"/>
                    </a:lnTo>
                    <a:lnTo>
                      <a:pt x="700" y="316"/>
                    </a:lnTo>
                    <a:lnTo>
                      <a:pt x="697" y="312"/>
                    </a:lnTo>
                    <a:lnTo>
                      <a:pt x="695" y="307"/>
                    </a:lnTo>
                    <a:lnTo>
                      <a:pt x="695" y="305"/>
                    </a:lnTo>
                    <a:lnTo>
                      <a:pt x="693" y="302"/>
                    </a:lnTo>
                    <a:lnTo>
                      <a:pt x="692" y="300"/>
                    </a:lnTo>
                    <a:lnTo>
                      <a:pt x="679" y="292"/>
                    </a:lnTo>
                    <a:lnTo>
                      <a:pt x="675" y="292"/>
                    </a:lnTo>
                    <a:lnTo>
                      <a:pt x="657" y="298"/>
                    </a:lnTo>
                    <a:lnTo>
                      <a:pt x="646" y="296"/>
                    </a:lnTo>
                    <a:lnTo>
                      <a:pt x="640" y="296"/>
                    </a:lnTo>
                    <a:lnTo>
                      <a:pt x="637" y="300"/>
                    </a:lnTo>
                    <a:lnTo>
                      <a:pt x="628" y="317"/>
                    </a:lnTo>
                    <a:lnTo>
                      <a:pt x="626" y="317"/>
                    </a:lnTo>
                    <a:lnTo>
                      <a:pt x="614" y="310"/>
                    </a:lnTo>
                    <a:lnTo>
                      <a:pt x="601" y="306"/>
                    </a:lnTo>
                    <a:lnTo>
                      <a:pt x="597" y="303"/>
                    </a:lnTo>
                    <a:lnTo>
                      <a:pt x="595" y="303"/>
                    </a:lnTo>
                    <a:lnTo>
                      <a:pt x="607" y="292"/>
                    </a:lnTo>
                    <a:lnTo>
                      <a:pt x="604" y="281"/>
                    </a:lnTo>
                    <a:lnTo>
                      <a:pt x="605" y="271"/>
                    </a:lnTo>
                    <a:lnTo>
                      <a:pt x="614" y="259"/>
                    </a:lnTo>
                    <a:lnTo>
                      <a:pt x="605" y="228"/>
                    </a:lnTo>
                    <a:lnTo>
                      <a:pt x="604" y="225"/>
                    </a:lnTo>
                    <a:lnTo>
                      <a:pt x="604" y="224"/>
                    </a:lnTo>
                    <a:lnTo>
                      <a:pt x="602" y="221"/>
                    </a:lnTo>
                    <a:lnTo>
                      <a:pt x="605" y="221"/>
                    </a:lnTo>
                    <a:lnTo>
                      <a:pt x="612" y="217"/>
                    </a:lnTo>
                    <a:lnTo>
                      <a:pt x="612" y="215"/>
                    </a:lnTo>
                    <a:lnTo>
                      <a:pt x="611" y="214"/>
                    </a:lnTo>
                    <a:lnTo>
                      <a:pt x="614" y="200"/>
                    </a:lnTo>
                    <a:lnTo>
                      <a:pt x="615" y="200"/>
                    </a:lnTo>
                    <a:lnTo>
                      <a:pt x="622" y="203"/>
                    </a:lnTo>
                    <a:lnTo>
                      <a:pt x="626" y="215"/>
                    </a:lnTo>
                    <a:lnTo>
                      <a:pt x="633" y="222"/>
                    </a:lnTo>
                    <a:lnTo>
                      <a:pt x="637" y="231"/>
                    </a:lnTo>
                    <a:lnTo>
                      <a:pt x="648" y="233"/>
                    </a:lnTo>
                    <a:lnTo>
                      <a:pt x="650" y="233"/>
                    </a:lnTo>
                    <a:lnTo>
                      <a:pt x="654" y="231"/>
                    </a:lnTo>
                    <a:lnTo>
                      <a:pt x="654" y="229"/>
                    </a:lnTo>
                    <a:lnTo>
                      <a:pt x="655" y="226"/>
                    </a:lnTo>
                    <a:lnTo>
                      <a:pt x="660" y="222"/>
                    </a:lnTo>
                    <a:lnTo>
                      <a:pt x="667" y="221"/>
                    </a:lnTo>
                    <a:lnTo>
                      <a:pt x="678" y="229"/>
                    </a:lnTo>
                    <a:lnTo>
                      <a:pt x="678" y="232"/>
                    </a:lnTo>
                    <a:lnTo>
                      <a:pt x="674" y="242"/>
                    </a:lnTo>
                    <a:lnTo>
                      <a:pt x="672" y="243"/>
                    </a:lnTo>
                    <a:lnTo>
                      <a:pt x="671" y="243"/>
                    </a:lnTo>
                    <a:lnTo>
                      <a:pt x="667" y="245"/>
                    </a:lnTo>
                    <a:lnTo>
                      <a:pt x="664" y="245"/>
                    </a:lnTo>
                    <a:lnTo>
                      <a:pt x="664" y="243"/>
                    </a:lnTo>
                    <a:lnTo>
                      <a:pt x="660" y="243"/>
                    </a:lnTo>
                    <a:lnTo>
                      <a:pt x="658" y="245"/>
                    </a:lnTo>
                    <a:lnTo>
                      <a:pt x="653" y="249"/>
                    </a:lnTo>
                    <a:lnTo>
                      <a:pt x="653" y="252"/>
                    </a:lnTo>
                    <a:lnTo>
                      <a:pt x="654" y="254"/>
                    </a:lnTo>
                    <a:lnTo>
                      <a:pt x="655" y="260"/>
                    </a:lnTo>
                    <a:lnTo>
                      <a:pt x="655" y="263"/>
                    </a:lnTo>
                    <a:lnTo>
                      <a:pt x="657" y="267"/>
                    </a:lnTo>
                    <a:lnTo>
                      <a:pt x="660" y="266"/>
                    </a:lnTo>
                    <a:lnTo>
                      <a:pt x="664" y="269"/>
                    </a:lnTo>
                    <a:lnTo>
                      <a:pt x="662" y="272"/>
                    </a:lnTo>
                    <a:lnTo>
                      <a:pt x="664" y="275"/>
                    </a:lnTo>
                    <a:lnTo>
                      <a:pt x="664" y="281"/>
                    </a:lnTo>
                    <a:lnTo>
                      <a:pt x="665" y="282"/>
                    </a:lnTo>
                    <a:lnTo>
                      <a:pt x="667" y="282"/>
                    </a:lnTo>
                    <a:lnTo>
                      <a:pt x="667" y="284"/>
                    </a:lnTo>
                    <a:lnTo>
                      <a:pt x="669" y="281"/>
                    </a:lnTo>
                    <a:lnTo>
                      <a:pt x="672" y="281"/>
                    </a:lnTo>
                    <a:lnTo>
                      <a:pt x="682" y="285"/>
                    </a:lnTo>
                    <a:lnTo>
                      <a:pt x="682" y="281"/>
                    </a:lnTo>
                    <a:lnTo>
                      <a:pt x="681" y="278"/>
                    </a:lnTo>
                    <a:lnTo>
                      <a:pt x="678" y="275"/>
                    </a:lnTo>
                    <a:lnTo>
                      <a:pt x="675" y="269"/>
                    </a:lnTo>
                    <a:lnTo>
                      <a:pt x="678" y="269"/>
                    </a:lnTo>
                    <a:lnTo>
                      <a:pt x="681" y="271"/>
                    </a:lnTo>
                    <a:lnTo>
                      <a:pt x="682" y="274"/>
                    </a:lnTo>
                    <a:lnTo>
                      <a:pt x="690" y="274"/>
                    </a:lnTo>
                    <a:lnTo>
                      <a:pt x="697" y="284"/>
                    </a:lnTo>
                    <a:lnTo>
                      <a:pt x="707" y="292"/>
                    </a:lnTo>
                    <a:lnTo>
                      <a:pt x="707" y="295"/>
                    </a:lnTo>
                    <a:lnTo>
                      <a:pt x="708" y="295"/>
                    </a:lnTo>
                    <a:lnTo>
                      <a:pt x="729" y="299"/>
                    </a:lnTo>
                    <a:lnTo>
                      <a:pt x="738" y="299"/>
                    </a:lnTo>
                    <a:lnTo>
                      <a:pt x="748" y="295"/>
                    </a:lnTo>
                    <a:lnTo>
                      <a:pt x="753" y="293"/>
                    </a:lnTo>
                    <a:lnTo>
                      <a:pt x="755" y="292"/>
                    </a:lnTo>
                    <a:lnTo>
                      <a:pt x="756" y="292"/>
                    </a:lnTo>
                    <a:lnTo>
                      <a:pt x="755" y="282"/>
                    </a:lnTo>
                    <a:lnTo>
                      <a:pt x="756" y="281"/>
                    </a:lnTo>
                    <a:lnTo>
                      <a:pt x="756" y="267"/>
                    </a:lnTo>
                    <a:lnTo>
                      <a:pt x="755" y="263"/>
                    </a:lnTo>
                    <a:lnTo>
                      <a:pt x="743" y="257"/>
                    </a:lnTo>
                    <a:lnTo>
                      <a:pt x="743" y="259"/>
                    </a:lnTo>
                    <a:lnTo>
                      <a:pt x="742" y="259"/>
                    </a:lnTo>
                    <a:lnTo>
                      <a:pt x="741" y="256"/>
                    </a:lnTo>
                    <a:lnTo>
                      <a:pt x="739" y="256"/>
                    </a:lnTo>
                    <a:lnTo>
                      <a:pt x="739" y="250"/>
                    </a:lnTo>
                    <a:lnTo>
                      <a:pt x="749" y="232"/>
                    </a:lnTo>
                    <a:lnTo>
                      <a:pt x="745" y="228"/>
                    </a:lnTo>
                    <a:lnTo>
                      <a:pt x="742" y="222"/>
                    </a:lnTo>
                    <a:lnTo>
                      <a:pt x="741" y="217"/>
                    </a:lnTo>
                    <a:lnTo>
                      <a:pt x="741" y="210"/>
                    </a:lnTo>
                    <a:lnTo>
                      <a:pt x="739" y="201"/>
                    </a:lnTo>
                    <a:lnTo>
                      <a:pt x="735" y="199"/>
                    </a:lnTo>
                    <a:lnTo>
                      <a:pt x="734" y="196"/>
                    </a:lnTo>
                    <a:lnTo>
                      <a:pt x="734" y="192"/>
                    </a:lnTo>
                    <a:lnTo>
                      <a:pt x="735" y="187"/>
                    </a:lnTo>
                    <a:lnTo>
                      <a:pt x="736" y="187"/>
                    </a:lnTo>
                    <a:lnTo>
                      <a:pt x="738" y="185"/>
                    </a:lnTo>
                    <a:lnTo>
                      <a:pt x="741" y="185"/>
                    </a:lnTo>
                    <a:lnTo>
                      <a:pt x="742" y="180"/>
                    </a:lnTo>
                    <a:lnTo>
                      <a:pt x="742" y="178"/>
                    </a:lnTo>
                    <a:lnTo>
                      <a:pt x="749" y="173"/>
                    </a:lnTo>
                    <a:lnTo>
                      <a:pt x="750" y="173"/>
                    </a:lnTo>
                    <a:lnTo>
                      <a:pt x="752" y="175"/>
                    </a:lnTo>
                    <a:lnTo>
                      <a:pt x="756" y="178"/>
                    </a:lnTo>
                    <a:lnTo>
                      <a:pt x="762" y="178"/>
                    </a:lnTo>
                    <a:lnTo>
                      <a:pt x="767" y="168"/>
                    </a:lnTo>
                    <a:lnTo>
                      <a:pt x="766" y="168"/>
                    </a:lnTo>
                    <a:lnTo>
                      <a:pt x="760" y="165"/>
                    </a:lnTo>
                    <a:lnTo>
                      <a:pt x="755" y="150"/>
                    </a:lnTo>
                    <a:lnTo>
                      <a:pt x="752" y="144"/>
                    </a:lnTo>
                    <a:lnTo>
                      <a:pt x="753" y="144"/>
                    </a:lnTo>
                    <a:lnTo>
                      <a:pt x="752" y="142"/>
                    </a:lnTo>
                    <a:lnTo>
                      <a:pt x="742" y="136"/>
                    </a:lnTo>
                    <a:lnTo>
                      <a:pt x="739" y="136"/>
                    </a:lnTo>
                    <a:lnTo>
                      <a:pt x="739" y="138"/>
                    </a:lnTo>
                    <a:lnTo>
                      <a:pt x="728" y="132"/>
                    </a:lnTo>
                    <a:lnTo>
                      <a:pt x="711" y="111"/>
                    </a:lnTo>
                    <a:lnTo>
                      <a:pt x="713" y="109"/>
                    </a:lnTo>
                    <a:lnTo>
                      <a:pt x="715" y="108"/>
                    </a:lnTo>
                    <a:lnTo>
                      <a:pt x="720" y="108"/>
                    </a:lnTo>
                    <a:lnTo>
                      <a:pt x="721" y="105"/>
                    </a:lnTo>
                    <a:lnTo>
                      <a:pt x="721" y="101"/>
                    </a:lnTo>
                    <a:lnTo>
                      <a:pt x="718" y="97"/>
                    </a:lnTo>
                    <a:lnTo>
                      <a:pt x="718" y="94"/>
                    </a:lnTo>
                    <a:lnTo>
                      <a:pt x="721" y="92"/>
                    </a:lnTo>
                    <a:lnTo>
                      <a:pt x="721" y="91"/>
                    </a:lnTo>
                    <a:lnTo>
                      <a:pt x="720" y="91"/>
                    </a:lnTo>
                    <a:lnTo>
                      <a:pt x="718" y="88"/>
                    </a:lnTo>
                    <a:lnTo>
                      <a:pt x="717" y="82"/>
                    </a:lnTo>
                    <a:lnTo>
                      <a:pt x="718" y="75"/>
                    </a:lnTo>
                    <a:lnTo>
                      <a:pt x="717" y="69"/>
                    </a:lnTo>
                    <a:lnTo>
                      <a:pt x="717" y="63"/>
                    </a:lnTo>
                    <a:lnTo>
                      <a:pt x="715" y="62"/>
                    </a:lnTo>
                    <a:lnTo>
                      <a:pt x="715" y="59"/>
                    </a:lnTo>
                    <a:lnTo>
                      <a:pt x="715" y="58"/>
                    </a:lnTo>
                    <a:lnTo>
                      <a:pt x="714" y="55"/>
                    </a:lnTo>
                    <a:lnTo>
                      <a:pt x="713" y="46"/>
                    </a:lnTo>
                    <a:lnTo>
                      <a:pt x="708" y="42"/>
                    </a:lnTo>
                    <a:lnTo>
                      <a:pt x="707" y="42"/>
                    </a:lnTo>
                    <a:lnTo>
                      <a:pt x="707" y="44"/>
                    </a:lnTo>
                    <a:lnTo>
                      <a:pt x="697" y="46"/>
                    </a:lnTo>
                    <a:lnTo>
                      <a:pt x="695" y="46"/>
                    </a:lnTo>
                    <a:lnTo>
                      <a:pt x="692" y="44"/>
                    </a:lnTo>
                    <a:lnTo>
                      <a:pt x="692" y="41"/>
                    </a:lnTo>
                    <a:lnTo>
                      <a:pt x="690" y="35"/>
                    </a:lnTo>
                    <a:lnTo>
                      <a:pt x="692" y="31"/>
                    </a:lnTo>
                    <a:lnTo>
                      <a:pt x="695" y="28"/>
                    </a:lnTo>
                    <a:lnTo>
                      <a:pt x="695" y="20"/>
                    </a:lnTo>
                    <a:lnTo>
                      <a:pt x="693" y="18"/>
                    </a:lnTo>
                    <a:lnTo>
                      <a:pt x="692" y="18"/>
                    </a:lnTo>
                    <a:lnTo>
                      <a:pt x="692" y="17"/>
                    </a:lnTo>
                    <a:lnTo>
                      <a:pt x="689" y="17"/>
                    </a:lnTo>
                    <a:lnTo>
                      <a:pt x="688" y="18"/>
                    </a:lnTo>
                    <a:lnTo>
                      <a:pt x="685" y="20"/>
                    </a:lnTo>
                    <a:lnTo>
                      <a:pt x="681" y="24"/>
                    </a:lnTo>
                    <a:lnTo>
                      <a:pt x="679" y="28"/>
                    </a:lnTo>
                    <a:lnTo>
                      <a:pt x="672" y="31"/>
                    </a:lnTo>
                    <a:lnTo>
                      <a:pt x="667" y="34"/>
                    </a:lnTo>
                    <a:lnTo>
                      <a:pt x="662" y="34"/>
                    </a:lnTo>
                    <a:lnTo>
                      <a:pt x="664" y="32"/>
                    </a:lnTo>
                    <a:lnTo>
                      <a:pt x="662" y="31"/>
                    </a:lnTo>
                    <a:lnTo>
                      <a:pt x="655" y="28"/>
                    </a:lnTo>
                    <a:lnTo>
                      <a:pt x="651" y="24"/>
                    </a:lnTo>
                    <a:lnTo>
                      <a:pt x="651" y="18"/>
                    </a:lnTo>
                    <a:lnTo>
                      <a:pt x="650" y="18"/>
                    </a:lnTo>
                    <a:lnTo>
                      <a:pt x="647" y="17"/>
                    </a:lnTo>
                    <a:lnTo>
                      <a:pt x="638" y="15"/>
                    </a:lnTo>
                    <a:lnTo>
                      <a:pt x="637" y="15"/>
                    </a:lnTo>
                    <a:lnTo>
                      <a:pt x="636" y="18"/>
                    </a:lnTo>
                    <a:lnTo>
                      <a:pt x="633" y="21"/>
                    </a:lnTo>
                    <a:lnTo>
                      <a:pt x="626" y="21"/>
                    </a:lnTo>
                    <a:lnTo>
                      <a:pt x="623" y="25"/>
                    </a:lnTo>
                    <a:lnTo>
                      <a:pt x="619" y="25"/>
                    </a:lnTo>
                    <a:lnTo>
                      <a:pt x="619" y="22"/>
                    </a:lnTo>
                    <a:lnTo>
                      <a:pt x="618" y="18"/>
                    </a:lnTo>
                    <a:lnTo>
                      <a:pt x="615" y="15"/>
                    </a:lnTo>
                    <a:lnTo>
                      <a:pt x="609" y="3"/>
                    </a:lnTo>
                    <a:lnTo>
                      <a:pt x="608" y="2"/>
                    </a:lnTo>
                    <a:lnTo>
                      <a:pt x="605" y="0"/>
                    </a:lnTo>
                    <a:lnTo>
                      <a:pt x="604" y="2"/>
                    </a:lnTo>
                    <a:lnTo>
                      <a:pt x="601" y="3"/>
                    </a:lnTo>
                    <a:lnTo>
                      <a:pt x="597" y="3"/>
                    </a:lnTo>
                    <a:lnTo>
                      <a:pt x="594" y="2"/>
                    </a:lnTo>
                    <a:lnTo>
                      <a:pt x="593" y="0"/>
                    </a:lnTo>
                    <a:lnTo>
                      <a:pt x="584" y="3"/>
                    </a:lnTo>
                    <a:lnTo>
                      <a:pt x="580" y="7"/>
                    </a:lnTo>
                    <a:lnTo>
                      <a:pt x="577" y="11"/>
                    </a:lnTo>
                    <a:lnTo>
                      <a:pt x="577" y="18"/>
                    </a:lnTo>
                    <a:lnTo>
                      <a:pt x="576" y="25"/>
                    </a:lnTo>
                    <a:lnTo>
                      <a:pt x="577" y="34"/>
                    </a:lnTo>
                    <a:lnTo>
                      <a:pt x="576" y="38"/>
                    </a:lnTo>
                    <a:lnTo>
                      <a:pt x="576" y="42"/>
                    </a:lnTo>
                    <a:lnTo>
                      <a:pt x="574" y="55"/>
                    </a:lnTo>
                    <a:lnTo>
                      <a:pt x="588" y="73"/>
                    </a:lnTo>
                    <a:lnTo>
                      <a:pt x="590" y="73"/>
                    </a:lnTo>
                    <a:lnTo>
                      <a:pt x="587" y="80"/>
                    </a:lnTo>
                    <a:lnTo>
                      <a:pt x="586" y="81"/>
                    </a:lnTo>
                    <a:lnTo>
                      <a:pt x="587" y="82"/>
                    </a:lnTo>
                    <a:lnTo>
                      <a:pt x="587" y="84"/>
                    </a:lnTo>
                    <a:lnTo>
                      <a:pt x="590" y="85"/>
                    </a:lnTo>
                    <a:lnTo>
                      <a:pt x="597" y="95"/>
                    </a:lnTo>
                    <a:lnTo>
                      <a:pt x="600" y="101"/>
                    </a:lnTo>
                    <a:lnTo>
                      <a:pt x="601" y="106"/>
                    </a:lnTo>
                    <a:lnTo>
                      <a:pt x="601" y="119"/>
                    </a:lnTo>
                    <a:lnTo>
                      <a:pt x="600" y="122"/>
                    </a:lnTo>
                    <a:lnTo>
                      <a:pt x="600" y="125"/>
                    </a:lnTo>
                    <a:lnTo>
                      <a:pt x="598" y="125"/>
                    </a:lnTo>
                    <a:lnTo>
                      <a:pt x="597" y="126"/>
                    </a:lnTo>
                    <a:lnTo>
                      <a:pt x="595" y="125"/>
                    </a:lnTo>
                    <a:lnTo>
                      <a:pt x="581" y="122"/>
                    </a:lnTo>
                    <a:lnTo>
                      <a:pt x="558" y="105"/>
                    </a:lnTo>
                    <a:lnTo>
                      <a:pt x="548" y="94"/>
                    </a:lnTo>
                    <a:lnTo>
                      <a:pt x="542" y="94"/>
                    </a:lnTo>
                    <a:lnTo>
                      <a:pt x="531" y="92"/>
                    </a:lnTo>
                    <a:lnTo>
                      <a:pt x="516" y="95"/>
                    </a:lnTo>
                    <a:lnTo>
                      <a:pt x="513" y="95"/>
                    </a:lnTo>
                    <a:lnTo>
                      <a:pt x="511" y="97"/>
                    </a:lnTo>
                    <a:lnTo>
                      <a:pt x="510" y="97"/>
                    </a:lnTo>
                    <a:lnTo>
                      <a:pt x="509" y="98"/>
                    </a:lnTo>
                    <a:lnTo>
                      <a:pt x="506" y="97"/>
                    </a:lnTo>
                    <a:lnTo>
                      <a:pt x="499" y="87"/>
                    </a:lnTo>
                    <a:lnTo>
                      <a:pt x="499" y="78"/>
                    </a:lnTo>
                    <a:lnTo>
                      <a:pt x="485" y="78"/>
                    </a:lnTo>
                    <a:lnTo>
                      <a:pt x="468" y="74"/>
                    </a:lnTo>
                    <a:lnTo>
                      <a:pt x="467" y="7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19" name="Freeform 1051">
                <a:extLst>
                  <a:ext uri="{FF2B5EF4-FFF2-40B4-BE49-F238E27FC236}">
                    <a16:creationId xmlns:a16="http://schemas.microsoft.com/office/drawing/2014/main" id="{8E65835F-2CA8-3E75-12BE-118A7FE283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8" y="2292"/>
                <a:ext cx="155" cy="146"/>
              </a:xfrm>
              <a:custGeom>
                <a:avLst/>
                <a:gdLst>
                  <a:gd name="T0" fmla="*/ 581 w 617"/>
                  <a:gd name="T1" fmla="*/ 140 h 583"/>
                  <a:gd name="T2" fmla="*/ 519 w 617"/>
                  <a:gd name="T3" fmla="*/ 153 h 583"/>
                  <a:gd name="T4" fmla="*/ 518 w 617"/>
                  <a:gd name="T5" fmla="*/ 120 h 583"/>
                  <a:gd name="T6" fmla="*/ 486 w 617"/>
                  <a:gd name="T7" fmla="*/ 104 h 583"/>
                  <a:gd name="T8" fmla="*/ 458 w 617"/>
                  <a:gd name="T9" fmla="*/ 85 h 583"/>
                  <a:gd name="T10" fmla="*/ 448 w 617"/>
                  <a:gd name="T11" fmla="*/ 41 h 583"/>
                  <a:gd name="T12" fmla="*/ 452 w 617"/>
                  <a:gd name="T13" fmla="*/ 4 h 583"/>
                  <a:gd name="T14" fmla="*/ 422 w 617"/>
                  <a:gd name="T15" fmla="*/ 40 h 583"/>
                  <a:gd name="T16" fmla="*/ 342 w 617"/>
                  <a:gd name="T17" fmla="*/ 47 h 583"/>
                  <a:gd name="T18" fmla="*/ 306 w 617"/>
                  <a:gd name="T19" fmla="*/ 93 h 583"/>
                  <a:gd name="T20" fmla="*/ 240 w 617"/>
                  <a:gd name="T21" fmla="*/ 75 h 583"/>
                  <a:gd name="T22" fmla="*/ 219 w 617"/>
                  <a:gd name="T23" fmla="*/ 82 h 583"/>
                  <a:gd name="T24" fmla="*/ 205 w 617"/>
                  <a:gd name="T25" fmla="*/ 64 h 583"/>
                  <a:gd name="T26" fmla="*/ 221 w 617"/>
                  <a:gd name="T27" fmla="*/ 44 h 583"/>
                  <a:gd name="T28" fmla="*/ 200 w 617"/>
                  <a:gd name="T29" fmla="*/ 34 h 583"/>
                  <a:gd name="T30" fmla="*/ 162 w 617"/>
                  <a:gd name="T31" fmla="*/ 18 h 583"/>
                  <a:gd name="T32" fmla="*/ 145 w 617"/>
                  <a:gd name="T33" fmla="*/ 104 h 583"/>
                  <a:gd name="T34" fmla="*/ 225 w 617"/>
                  <a:gd name="T35" fmla="*/ 93 h 583"/>
                  <a:gd name="T36" fmla="*/ 260 w 617"/>
                  <a:gd name="T37" fmla="*/ 113 h 583"/>
                  <a:gd name="T38" fmla="*/ 260 w 617"/>
                  <a:gd name="T39" fmla="*/ 149 h 583"/>
                  <a:gd name="T40" fmla="*/ 271 w 617"/>
                  <a:gd name="T41" fmla="*/ 171 h 583"/>
                  <a:gd name="T42" fmla="*/ 247 w 617"/>
                  <a:gd name="T43" fmla="*/ 160 h 583"/>
                  <a:gd name="T44" fmla="*/ 215 w 617"/>
                  <a:gd name="T45" fmla="*/ 153 h 583"/>
                  <a:gd name="T46" fmla="*/ 188 w 617"/>
                  <a:gd name="T47" fmla="*/ 163 h 583"/>
                  <a:gd name="T48" fmla="*/ 161 w 617"/>
                  <a:gd name="T49" fmla="*/ 207 h 583"/>
                  <a:gd name="T50" fmla="*/ 123 w 617"/>
                  <a:gd name="T51" fmla="*/ 177 h 583"/>
                  <a:gd name="T52" fmla="*/ 117 w 617"/>
                  <a:gd name="T53" fmla="*/ 238 h 583"/>
                  <a:gd name="T54" fmla="*/ 104 w 617"/>
                  <a:gd name="T55" fmla="*/ 273 h 583"/>
                  <a:gd name="T56" fmla="*/ 116 w 617"/>
                  <a:gd name="T57" fmla="*/ 319 h 583"/>
                  <a:gd name="T58" fmla="*/ 102 w 617"/>
                  <a:gd name="T59" fmla="*/ 367 h 583"/>
                  <a:gd name="T60" fmla="*/ 67 w 617"/>
                  <a:gd name="T61" fmla="*/ 400 h 583"/>
                  <a:gd name="T62" fmla="*/ 45 w 617"/>
                  <a:gd name="T63" fmla="*/ 424 h 583"/>
                  <a:gd name="T64" fmla="*/ 37 w 617"/>
                  <a:gd name="T65" fmla="*/ 460 h 583"/>
                  <a:gd name="T66" fmla="*/ 13 w 617"/>
                  <a:gd name="T67" fmla="*/ 492 h 583"/>
                  <a:gd name="T68" fmla="*/ 3 w 617"/>
                  <a:gd name="T69" fmla="*/ 522 h 583"/>
                  <a:gd name="T70" fmla="*/ 23 w 617"/>
                  <a:gd name="T71" fmla="*/ 550 h 583"/>
                  <a:gd name="T72" fmla="*/ 34 w 617"/>
                  <a:gd name="T73" fmla="*/ 583 h 583"/>
                  <a:gd name="T74" fmla="*/ 71 w 617"/>
                  <a:gd name="T75" fmla="*/ 568 h 583"/>
                  <a:gd name="T76" fmla="*/ 85 w 617"/>
                  <a:gd name="T77" fmla="*/ 557 h 583"/>
                  <a:gd name="T78" fmla="*/ 116 w 617"/>
                  <a:gd name="T79" fmla="*/ 541 h 583"/>
                  <a:gd name="T80" fmla="*/ 154 w 617"/>
                  <a:gd name="T81" fmla="*/ 529 h 583"/>
                  <a:gd name="T82" fmla="*/ 215 w 617"/>
                  <a:gd name="T83" fmla="*/ 473 h 583"/>
                  <a:gd name="T84" fmla="*/ 263 w 617"/>
                  <a:gd name="T85" fmla="*/ 499 h 583"/>
                  <a:gd name="T86" fmla="*/ 265 w 617"/>
                  <a:gd name="T87" fmla="*/ 519 h 583"/>
                  <a:gd name="T88" fmla="*/ 293 w 617"/>
                  <a:gd name="T89" fmla="*/ 499 h 583"/>
                  <a:gd name="T90" fmla="*/ 309 w 617"/>
                  <a:gd name="T91" fmla="*/ 465 h 583"/>
                  <a:gd name="T92" fmla="*/ 376 w 617"/>
                  <a:gd name="T93" fmla="*/ 418 h 583"/>
                  <a:gd name="T94" fmla="*/ 405 w 617"/>
                  <a:gd name="T95" fmla="*/ 351 h 583"/>
                  <a:gd name="T96" fmla="*/ 425 w 617"/>
                  <a:gd name="T97" fmla="*/ 340 h 583"/>
                  <a:gd name="T98" fmla="*/ 439 w 617"/>
                  <a:gd name="T99" fmla="*/ 314 h 583"/>
                  <a:gd name="T100" fmla="*/ 451 w 617"/>
                  <a:gd name="T101" fmla="*/ 325 h 583"/>
                  <a:gd name="T102" fmla="*/ 495 w 617"/>
                  <a:gd name="T103" fmla="*/ 280 h 583"/>
                  <a:gd name="T104" fmla="*/ 517 w 617"/>
                  <a:gd name="T105" fmla="*/ 259 h 583"/>
                  <a:gd name="T106" fmla="*/ 552 w 617"/>
                  <a:gd name="T107" fmla="*/ 223 h 583"/>
                  <a:gd name="T108" fmla="*/ 613 w 617"/>
                  <a:gd name="T109" fmla="*/ 214 h 583"/>
                  <a:gd name="T110" fmla="*/ 603 w 617"/>
                  <a:gd name="T111" fmla="*/ 191 h 583"/>
                  <a:gd name="T112" fmla="*/ 610 w 617"/>
                  <a:gd name="T113" fmla="*/ 128 h 5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617" h="583">
                    <a:moveTo>
                      <a:pt x="596" y="121"/>
                    </a:moveTo>
                    <a:lnTo>
                      <a:pt x="593" y="120"/>
                    </a:lnTo>
                    <a:lnTo>
                      <a:pt x="591" y="120"/>
                    </a:lnTo>
                    <a:lnTo>
                      <a:pt x="592" y="123"/>
                    </a:lnTo>
                    <a:lnTo>
                      <a:pt x="592" y="124"/>
                    </a:lnTo>
                    <a:lnTo>
                      <a:pt x="591" y="132"/>
                    </a:lnTo>
                    <a:lnTo>
                      <a:pt x="588" y="140"/>
                    </a:lnTo>
                    <a:lnTo>
                      <a:pt x="585" y="142"/>
                    </a:lnTo>
                    <a:lnTo>
                      <a:pt x="582" y="142"/>
                    </a:lnTo>
                    <a:lnTo>
                      <a:pt x="581" y="140"/>
                    </a:lnTo>
                    <a:lnTo>
                      <a:pt x="576" y="139"/>
                    </a:lnTo>
                    <a:lnTo>
                      <a:pt x="571" y="139"/>
                    </a:lnTo>
                    <a:lnTo>
                      <a:pt x="563" y="153"/>
                    </a:lnTo>
                    <a:lnTo>
                      <a:pt x="562" y="154"/>
                    </a:lnTo>
                    <a:lnTo>
                      <a:pt x="560" y="154"/>
                    </a:lnTo>
                    <a:lnTo>
                      <a:pt x="555" y="153"/>
                    </a:lnTo>
                    <a:lnTo>
                      <a:pt x="538" y="157"/>
                    </a:lnTo>
                    <a:lnTo>
                      <a:pt x="521" y="154"/>
                    </a:lnTo>
                    <a:lnTo>
                      <a:pt x="519" y="154"/>
                    </a:lnTo>
                    <a:lnTo>
                      <a:pt x="519" y="153"/>
                    </a:lnTo>
                    <a:lnTo>
                      <a:pt x="521" y="150"/>
                    </a:lnTo>
                    <a:lnTo>
                      <a:pt x="522" y="149"/>
                    </a:lnTo>
                    <a:lnTo>
                      <a:pt x="524" y="142"/>
                    </a:lnTo>
                    <a:lnTo>
                      <a:pt x="522" y="139"/>
                    </a:lnTo>
                    <a:lnTo>
                      <a:pt x="521" y="131"/>
                    </a:lnTo>
                    <a:lnTo>
                      <a:pt x="519" y="131"/>
                    </a:lnTo>
                    <a:lnTo>
                      <a:pt x="518" y="128"/>
                    </a:lnTo>
                    <a:lnTo>
                      <a:pt x="517" y="128"/>
                    </a:lnTo>
                    <a:lnTo>
                      <a:pt x="517" y="127"/>
                    </a:lnTo>
                    <a:lnTo>
                      <a:pt x="518" y="120"/>
                    </a:lnTo>
                    <a:lnTo>
                      <a:pt x="515" y="115"/>
                    </a:lnTo>
                    <a:lnTo>
                      <a:pt x="510" y="113"/>
                    </a:lnTo>
                    <a:lnTo>
                      <a:pt x="504" y="113"/>
                    </a:lnTo>
                    <a:lnTo>
                      <a:pt x="502" y="111"/>
                    </a:lnTo>
                    <a:lnTo>
                      <a:pt x="497" y="107"/>
                    </a:lnTo>
                    <a:lnTo>
                      <a:pt x="497" y="106"/>
                    </a:lnTo>
                    <a:lnTo>
                      <a:pt x="490" y="107"/>
                    </a:lnTo>
                    <a:lnTo>
                      <a:pt x="486" y="107"/>
                    </a:lnTo>
                    <a:lnTo>
                      <a:pt x="485" y="106"/>
                    </a:lnTo>
                    <a:lnTo>
                      <a:pt x="486" y="104"/>
                    </a:lnTo>
                    <a:lnTo>
                      <a:pt x="488" y="101"/>
                    </a:lnTo>
                    <a:lnTo>
                      <a:pt x="488" y="100"/>
                    </a:lnTo>
                    <a:lnTo>
                      <a:pt x="489" y="100"/>
                    </a:lnTo>
                    <a:lnTo>
                      <a:pt x="489" y="96"/>
                    </a:lnTo>
                    <a:lnTo>
                      <a:pt x="486" y="86"/>
                    </a:lnTo>
                    <a:lnTo>
                      <a:pt x="482" y="83"/>
                    </a:lnTo>
                    <a:lnTo>
                      <a:pt x="478" y="82"/>
                    </a:lnTo>
                    <a:lnTo>
                      <a:pt x="472" y="86"/>
                    </a:lnTo>
                    <a:lnTo>
                      <a:pt x="464" y="83"/>
                    </a:lnTo>
                    <a:lnTo>
                      <a:pt x="458" y="85"/>
                    </a:lnTo>
                    <a:lnTo>
                      <a:pt x="457" y="85"/>
                    </a:lnTo>
                    <a:lnTo>
                      <a:pt x="457" y="83"/>
                    </a:lnTo>
                    <a:lnTo>
                      <a:pt x="454" y="82"/>
                    </a:lnTo>
                    <a:lnTo>
                      <a:pt x="448" y="73"/>
                    </a:lnTo>
                    <a:lnTo>
                      <a:pt x="448" y="65"/>
                    </a:lnTo>
                    <a:lnTo>
                      <a:pt x="447" y="60"/>
                    </a:lnTo>
                    <a:lnTo>
                      <a:pt x="444" y="60"/>
                    </a:lnTo>
                    <a:lnTo>
                      <a:pt x="444" y="43"/>
                    </a:lnTo>
                    <a:lnTo>
                      <a:pt x="447" y="43"/>
                    </a:lnTo>
                    <a:lnTo>
                      <a:pt x="448" y="41"/>
                    </a:lnTo>
                    <a:lnTo>
                      <a:pt x="448" y="36"/>
                    </a:lnTo>
                    <a:lnTo>
                      <a:pt x="447" y="36"/>
                    </a:lnTo>
                    <a:lnTo>
                      <a:pt x="447" y="34"/>
                    </a:lnTo>
                    <a:lnTo>
                      <a:pt x="452" y="20"/>
                    </a:lnTo>
                    <a:lnTo>
                      <a:pt x="458" y="13"/>
                    </a:lnTo>
                    <a:lnTo>
                      <a:pt x="462" y="6"/>
                    </a:lnTo>
                    <a:lnTo>
                      <a:pt x="462" y="4"/>
                    </a:lnTo>
                    <a:lnTo>
                      <a:pt x="458" y="0"/>
                    </a:lnTo>
                    <a:lnTo>
                      <a:pt x="457" y="1"/>
                    </a:lnTo>
                    <a:lnTo>
                      <a:pt x="452" y="4"/>
                    </a:lnTo>
                    <a:lnTo>
                      <a:pt x="440" y="4"/>
                    </a:lnTo>
                    <a:lnTo>
                      <a:pt x="432" y="8"/>
                    </a:lnTo>
                    <a:lnTo>
                      <a:pt x="429" y="9"/>
                    </a:lnTo>
                    <a:lnTo>
                      <a:pt x="429" y="13"/>
                    </a:lnTo>
                    <a:lnTo>
                      <a:pt x="432" y="19"/>
                    </a:lnTo>
                    <a:lnTo>
                      <a:pt x="432" y="32"/>
                    </a:lnTo>
                    <a:lnTo>
                      <a:pt x="430" y="33"/>
                    </a:lnTo>
                    <a:lnTo>
                      <a:pt x="425" y="41"/>
                    </a:lnTo>
                    <a:lnTo>
                      <a:pt x="423" y="40"/>
                    </a:lnTo>
                    <a:lnTo>
                      <a:pt x="422" y="40"/>
                    </a:lnTo>
                    <a:lnTo>
                      <a:pt x="418" y="32"/>
                    </a:lnTo>
                    <a:lnTo>
                      <a:pt x="416" y="32"/>
                    </a:lnTo>
                    <a:lnTo>
                      <a:pt x="413" y="29"/>
                    </a:lnTo>
                    <a:lnTo>
                      <a:pt x="411" y="30"/>
                    </a:lnTo>
                    <a:lnTo>
                      <a:pt x="408" y="30"/>
                    </a:lnTo>
                    <a:lnTo>
                      <a:pt x="406" y="29"/>
                    </a:lnTo>
                    <a:lnTo>
                      <a:pt x="399" y="34"/>
                    </a:lnTo>
                    <a:lnTo>
                      <a:pt x="363" y="41"/>
                    </a:lnTo>
                    <a:lnTo>
                      <a:pt x="360" y="41"/>
                    </a:lnTo>
                    <a:lnTo>
                      <a:pt x="342" y="47"/>
                    </a:lnTo>
                    <a:lnTo>
                      <a:pt x="338" y="51"/>
                    </a:lnTo>
                    <a:lnTo>
                      <a:pt x="337" y="51"/>
                    </a:lnTo>
                    <a:lnTo>
                      <a:pt x="337" y="50"/>
                    </a:lnTo>
                    <a:lnTo>
                      <a:pt x="334" y="50"/>
                    </a:lnTo>
                    <a:lnTo>
                      <a:pt x="332" y="51"/>
                    </a:lnTo>
                    <a:lnTo>
                      <a:pt x="325" y="60"/>
                    </a:lnTo>
                    <a:lnTo>
                      <a:pt x="320" y="72"/>
                    </a:lnTo>
                    <a:lnTo>
                      <a:pt x="306" y="82"/>
                    </a:lnTo>
                    <a:lnTo>
                      <a:pt x="305" y="83"/>
                    </a:lnTo>
                    <a:lnTo>
                      <a:pt x="306" y="93"/>
                    </a:lnTo>
                    <a:lnTo>
                      <a:pt x="305" y="93"/>
                    </a:lnTo>
                    <a:lnTo>
                      <a:pt x="303" y="94"/>
                    </a:lnTo>
                    <a:lnTo>
                      <a:pt x="298" y="96"/>
                    </a:lnTo>
                    <a:lnTo>
                      <a:pt x="288" y="100"/>
                    </a:lnTo>
                    <a:lnTo>
                      <a:pt x="279" y="100"/>
                    </a:lnTo>
                    <a:lnTo>
                      <a:pt x="258" y="96"/>
                    </a:lnTo>
                    <a:lnTo>
                      <a:pt x="257" y="96"/>
                    </a:lnTo>
                    <a:lnTo>
                      <a:pt x="257" y="93"/>
                    </a:lnTo>
                    <a:lnTo>
                      <a:pt x="247" y="85"/>
                    </a:lnTo>
                    <a:lnTo>
                      <a:pt x="240" y="75"/>
                    </a:lnTo>
                    <a:lnTo>
                      <a:pt x="232" y="75"/>
                    </a:lnTo>
                    <a:lnTo>
                      <a:pt x="231" y="72"/>
                    </a:lnTo>
                    <a:lnTo>
                      <a:pt x="228" y="70"/>
                    </a:lnTo>
                    <a:lnTo>
                      <a:pt x="225" y="70"/>
                    </a:lnTo>
                    <a:lnTo>
                      <a:pt x="228" y="76"/>
                    </a:lnTo>
                    <a:lnTo>
                      <a:pt x="231" y="79"/>
                    </a:lnTo>
                    <a:lnTo>
                      <a:pt x="232" y="82"/>
                    </a:lnTo>
                    <a:lnTo>
                      <a:pt x="232" y="86"/>
                    </a:lnTo>
                    <a:lnTo>
                      <a:pt x="222" y="82"/>
                    </a:lnTo>
                    <a:lnTo>
                      <a:pt x="219" y="82"/>
                    </a:lnTo>
                    <a:lnTo>
                      <a:pt x="217" y="85"/>
                    </a:lnTo>
                    <a:lnTo>
                      <a:pt x="217" y="83"/>
                    </a:lnTo>
                    <a:lnTo>
                      <a:pt x="215" y="83"/>
                    </a:lnTo>
                    <a:lnTo>
                      <a:pt x="214" y="82"/>
                    </a:lnTo>
                    <a:lnTo>
                      <a:pt x="214" y="76"/>
                    </a:lnTo>
                    <a:lnTo>
                      <a:pt x="212" y="73"/>
                    </a:lnTo>
                    <a:lnTo>
                      <a:pt x="214" y="70"/>
                    </a:lnTo>
                    <a:lnTo>
                      <a:pt x="210" y="67"/>
                    </a:lnTo>
                    <a:lnTo>
                      <a:pt x="207" y="68"/>
                    </a:lnTo>
                    <a:lnTo>
                      <a:pt x="205" y="64"/>
                    </a:lnTo>
                    <a:lnTo>
                      <a:pt x="205" y="61"/>
                    </a:lnTo>
                    <a:lnTo>
                      <a:pt x="204" y="55"/>
                    </a:lnTo>
                    <a:lnTo>
                      <a:pt x="203" y="53"/>
                    </a:lnTo>
                    <a:lnTo>
                      <a:pt x="203" y="50"/>
                    </a:lnTo>
                    <a:lnTo>
                      <a:pt x="208" y="46"/>
                    </a:lnTo>
                    <a:lnTo>
                      <a:pt x="210" y="44"/>
                    </a:lnTo>
                    <a:lnTo>
                      <a:pt x="214" y="44"/>
                    </a:lnTo>
                    <a:lnTo>
                      <a:pt x="214" y="46"/>
                    </a:lnTo>
                    <a:lnTo>
                      <a:pt x="217" y="46"/>
                    </a:lnTo>
                    <a:lnTo>
                      <a:pt x="221" y="44"/>
                    </a:lnTo>
                    <a:lnTo>
                      <a:pt x="222" y="44"/>
                    </a:lnTo>
                    <a:lnTo>
                      <a:pt x="224" y="43"/>
                    </a:lnTo>
                    <a:lnTo>
                      <a:pt x="228" y="33"/>
                    </a:lnTo>
                    <a:lnTo>
                      <a:pt x="228" y="30"/>
                    </a:lnTo>
                    <a:lnTo>
                      <a:pt x="217" y="22"/>
                    </a:lnTo>
                    <a:lnTo>
                      <a:pt x="210" y="23"/>
                    </a:lnTo>
                    <a:lnTo>
                      <a:pt x="205" y="27"/>
                    </a:lnTo>
                    <a:lnTo>
                      <a:pt x="204" y="30"/>
                    </a:lnTo>
                    <a:lnTo>
                      <a:pt x="204" y="32"/>
                    </a:lnTo>
                    <a:lnTo>
                      <a:pt x="200" y="34"/>
                    </a:lnTo>
                    <a:lnTo>
                      <a:pt x="198" y="34"/>
                    </a:lnTo>
                    <a:lnTo>
                      <a:pt x="187" y="32"/>
                    </a:lnTo>
                    <a:lnTo>
                      <a:pt x="183" y="23"/>
                    </a:lnTo>
                    <a:lnTo>
                      <a:pt x="176" y="16"/>
                    </a:lnTo>
                    <a:lnTo>
                      <a:pt x="172" y="4"/>
                    </a:lnTo>
                    <a:lnTo>
                      <a:pt x="165" y="1"/>
                    </a:lnTo>
                    <a:lnTo>
                      <a:pt x="164" y="1"/>
                    </a:lnTo>
                    <a:lnTo>
                      <a:pt x="161" y="15"/>
                    </a:lnTo>
                    <a:lnTo>
                      <a:pt x="162" y="16"/>
                    </a:lnTo>
                    <a:lnTo>
                      <a:pt x="162" y="18"/>
                    </a:lnTo>
                    <a:lnTo>
                      <a:pt x="155" y="22"/>
                    </a:lnTo>
                    <a:lnTo>
                      <a:pt x="152" y="22"/>
                    </a:lnTo>
                    <a:lnTo>
                      <a:pt x="154" y="25"/>
                    </a:lnTo>
                    <a:lnTo>
                      <a:pt x="154" y="26"/>
                    </a:lnTo>
                    <a:lnTo>
                      <a:pt x="155" y="29"/>
                    </a:lnTo>
                    <a:lnTo>
                      <a:pt x="164" y="60"/>
                    </a:lnTo>
                    <a:lnTo>
                      <a:pt x="155" y="72"/>
                    </a:lnTo>
                    <a:lnTo>
                      <a:pt x="154" y="82"/>
                    </a:lnTo>
                    <a:lnTo>
                      <a:pt x="157" y="93"/>
                    </a:lnTo>
                    <a:lnTo>
                      <a:pt x="145" y="104"/>
                    </a:lnTo>
                    <a:lnTo>
                      <a:pt x="147" y="104"/>
                    </a:lnTo>
                    <a:lnTo>
                      <a:pt x="151" y="107"/>
                    </a:lnTo>
                    <a:lnTo>
                      <a:pt x="164" y="111"/>
                    </a:lnTo>
                    <a:lnTo>
                      <a:pt x="176" y="118"/>
                    </a:lnTo>
                    <a:lnTo>
                      <a:pt x="178" y="118"/>
                    </a:lnTo>
                    <a:lnTo>
                      <a:pt x="187" y="101"/>
                    </a:lnTo>
                    <a:lnTo>
                      <a:pt x="190" y="97"/>
                    </a:lnTo>
                    <a:lnTo>
                      <a:pt x="196" y="97"/>
                    </a:lnTo>
                    <a:lnTo>
                      <a:pt x="207" y="99"/>
                    </a:lnTo>
                    <a:lnTo>
                      <a:pt x="225" y="93"/>
                    </a:lnTo>
                    <a:lnTo>
                      <a:pt x="229" y="93"/>
                    </a:lnTo>
                    <a:lnTo>
                      <a:pt x="242" y="101"/>
                    </a:lnTo>
                    <a:lnTo>
                      <a:pt x="243" y="103"/>
                    </a:lnTo>
                    <a:lnTo>
                      <a:pt x="245" y="106"/>
                    </a:lnTo>
                    <a:lnTo>
                      <a:pt x="245" y="108"/>
                    </a:lnTo>
                    <a:lnTo>
                      <a:pt x="247" y="113"/>
                    </a:lnTo>
                    <a:lnTo>
                      <a:pt x="250" y="117"/>
                    </a:lnTo>
                    <a:lnTo>
                      <a:pt x="254" y="117"/>
                    </a:lnTo>
                    <a:lnTo>
                      <a:pt x="257" y="115"/>
                    </a:lnTo>
                    <a:lnTo>
                      <a:pt x="260" y="113"/>
                    </a:lnTo>
                    <a:lnTo>
                      <a:pt x="260" y="111"/>
                    </a:lnTo>
                    <a:lnTo>
                      <a:pt x="261" y="110"/>
                    </a:lnTo>
                    <a:lnTo>
                      <a:pt x="263" y="113"/>
                    </a:lnTo>
                    <a:lnTo>
                      <a:pt x="264" y="114"/>
                    </a:lnTo>
                    <a:lnTo>
                      <a:pt x="264" y="127"/>
                    </a:lnTo>
                    <a:lnTo>
                      <a:pt x="256" y="143"/>
                    </a:lnTo>
                    <a:lnTo>
                      <a:pt x="256" y="145"/>
                    </a:lnTo>
                    <a:lnTo>
                      <a:pt x="258" y="147"/>
                    </a:lnTo>
                    <a:lnTo>
                      <a:pt x="258" y="149"/>
                    </a:lnTo>
                    <a:lnTo>
                      <a:pt x="260" y="149"/>
                    </a:lnTo>
                    <a:lnTo>
                      <a:pt x="260" y="150"/>
                    </a:lnTo>
                    <a:lnTo>
                      <a:pt x="265" y="157"/>
                    </a:lnTo>
                    <a:lnTo>
                      <a:pt x="265" y="159"/>
                    </a:lnTo>
                    <a:lnTo>
                      <a:pt x="263" y="170"/>
                    </a:lnTo>
                    <a:lnTo>
                      <a:pt x="264" y="173"/>
                    </a:lnTo>
                    <a:lnTo>
                      <a:pt x="264" y="174"/>
                    </a:lnTo>
                    <a:lnTo>
                      <a:pt x="267" y="174"/>
                    </a:lnTo>
                    <a:lnTo>
                      <a:pt x="268" y="173"/>
                    </a:lnTo>
                    <a:lnTo>
                      <a:pt x="270" y="173"/>
                    </a:lnTo>
                    <a:lnTo>
                      <a:pt x="271" y="171"/>
                    </a:lnTo>
                    <a:lnTo>
                      <a:pt x="271" y="170"/>
                    </a:lnTo>
                    <a:lnTo>
                      <a:pt x="272" y="170"/>
                    </a:lnTo>
                    <a:lnTo>
                      <a:pt x="275" y="173"/>
                    </a:lnTo>
                    <a:lnTo>
                      <a:pt x="275" y="177"/>
                    </a:lnTo>
                    <a:lnTo>
                      <a:pt x="270" y="178"/>
                    </a:lnTo>
                    <a:lnTo>
                      <a:pt x="264" y="178"/>
                    </a:lnTo>
                    <a:lnTo>
                      <a:pt x="261" y="180"/>
                    </a:lnTo>
                    <a:lnTo>
                      <a:pt x="260" y="180"/>
                    </a:lnTo>
                    <a:lnTo>
                      <a:pt x="247" y="171"/>
                    </a:lnTo>
                    <a:lnTo>
                      <a:pt x="247" y="160"/>
                    </a:lnTo>
                    <a:lnTo>
                      <a:pt x="251" y="160"/>
                    </a:lnTo>
                    <a:lnTo>
                      <a:pt x="253" y="159"/>
                    </a:lnTo>
                    <a:lnTo>
                      <a:pt x="254" y="156"/>
                    </a:lnTo>
                    <a:lnTo>
                      <a:pt x="256" y="154"/>
                    </a:lnTo>
                    <a:lnTo>
                      <a:pt x="253" y="153"/>
                    </a:lnTo>
                    <a:lnTo>
                      <a:pt x="253" y="152"/>
                    </a:lnTo>
                    <a:lnTo>
                      <a:pt x="240" y="154"/>
                    </a:lnTo>
                    <a:lnTo>
                      <a:pt x="233" y="157"/>
                    </a:lnTo>
                    <a:lnTo>
                      <a:pt x="231" y="157"/>
                    </a:lnTo>
                    <a:lnTo>
                      <a:pt x="215" y="153"/>
                    </a:lnTo>
                    <a:lnTo>
                      <a:pt x="205" y="143"/>
                    </a:lnTo>
                    <a:lnTo>
                      <a:pt x="204" y="143"/>
                    </a:lnTo>
                    <a:lnTo>
                      <a:pt x="203" y="146"/>
                    </a:lnTo>
                    <a:lnTo>
                      <a:pt x="200" y="147"/>
                    </a:lnTo>
                    <a:lnTo>
                      <a:pt x="200" y="149"/>
                    </a:lnTo>
                    <a:lnTo>
                      <a:pt x="198" y="150"/>
                    </a:lnTo>
                    <a:lnTo>
                      <a:pt x="196" y="150"/>
                    </a:lnTo>
                    <a:lnTo>
                      <a:pt x="191" y="154"/>
                    </a:lnTo>
                    <a:lnTo>
                      <a:pt x="190" y="160"/>
                    </a:lnTo>
                    <a:lnTo>
                      <a:pt x="188" y="163"/>
                    </a:lnTo>
                    <a:lnTo>
                      <a:pt x="186" y="166"/>
                    </a:lnTo>
                    <a:lnTo>
                      <a:pt x="179" y="168"/>
                    </a:lnTo>
                    <a:lnTo>
                      <a:pt x="175" y="174"/>
                    </a:lnTo>
                    <a:lnTo>
                      <a:pt x="175" y="175"/>
                    </a:lnTo>
                    <a:lnTo>
                      <a:pt x="181" y="190"/>
                    </a:lnTo>
                    <a:lnTo>
                      <a:pt x="181" y="194"/>
                    </a:lnTo>
                    <a:lnTo>
                      <a:pt x="179" y="197"/>
                    </a:lnTo>
                    <a:lnTo>
                      <a:pt x="176" y="198"/>
                    </a:lnTo>
                    <a:lnTo>
                      <a:pt x="171" y="202"/>
                    </a:lnTo>
                    <a:lnTo>
                      <a:pt x="161" y="207"/>
                    </a:lnTo>
                    <a:lnTo>
                      <a:pt x="154" y="202"/>
                    </a:lnTo>
                    <a:lnTo>
                      <a:pt x="152" y="197"/>
                    </a:lnTo>
                    <a:lnTo>
                      <a:pt x="152" y="194"/>
                    </a:lnTo>
                    <a:lnTo>
                      <a:pt x="143" y="188"/>
                    </a:lnTo>
                    <a:lnTo>
                      <a:pt x="134" y="181"/>
                    </a:lnTo>
                    <a:lnTo>
                      <a:pt x="136" y="178"/>
                    </a:lnTo>
                    <a:lnTo>
                      <a:pt x="136" y="174"/>
                    </a:lnTo>
                    <a:lnTo>
                      <a:pt x="133" y="173"/>
                    </a:lnTo>
                    <a:lnTo>
                      <a:pt x="127" y="173"/>
                    </a:lnTo>
                    <a:lnTo>
                      <a:pt x="123" y="177"/>
                    </a:lnTo>
                    <a:lnTo>
                      <a:pt x="121" y="180"/>
                    </a:lnTo>
                    <a:lnTo>
                      <a:pt x="123" y="192"/>
                    </a:lnTo>
                    <a:lnTo>
                      <a:pt x="116" y="212"/>
                    </a:lnTo>
                    <a:lnTo>
                      <a:pt x="116" y="214"/>
                    </a:lnTo>
                    <a:lnTo>
                      <a:pt x="117" y="216"/>
                    </a:lnTo>
                    <a:lnTo>
                      <a:pt x="120" y="220"/>
                    </a:lnTo>
                    <a:lnTo>
                      <a:pt x="121" y="226"/>
                    </a:lnTo>
                    <a:lnTo>
                      <a:pt x="121" y="231"/>
                    </a:lnTo>
                    <a:lnTo>
                      <a:pt x="119" y="237"/>
                    </a:lnTo>
                    <a:lnTo>
                      <a:pt x="117" y="238"/>
                    </a:lnTo>
                    <a:lnTo>
                      <a:pt x="105" y="241"/>
                    </a:lnTo>
                    <a:lnTo>
                      <a:pt x="104" y="243"/>
                    </a:lnTo>
                    <a:lnTo>
                      <a:pt x="98" y="245"/>
                    </a:lnTo>
                    <a:lnTo>
                      <a:pt x="97" y="245"/>
                    </a:lnTo>
                    <a:lnTo>
                      <a:pt x="97" y="247"/>
                    </a:lnTo>
                    <a:lnTo>
                      <a:pt x="94" y="248"/>
                    </a:lnTo>
                    <a:lnTo>
                      <a:pt x="94" y="255"/>
                    </a:lnTo>
                    <a:lnTo>
                      <a:pt x="95" y="258"/>
                    </a:lnTo>
                    <a:lnTo>
                      <a:pt x="95" y="259"/>
                    </a:lnTo>
                    <a:lnTo>
                      <a:pt x="104" y="273"/>
                    </a:lnTo>
                    <a:lnTo>
                      <a:pt x="121" y="284"/>
                    </a:lnTo>
                    <a:lnTo>
                      <a:pt x="123" y="284"/>
                    </a:lnTo>
                    <a:lnTo>
                      <a:pt x="124" y="286"/>
                    </a:lnTo>
                    <a:lnTo>
                      <a:pt x="124" y="288"/>
                    </a:lnTo>
                    <a:lnTo>
                      <a:pt x="123" y="290"/>
                    </a:lnTo>
                    <a:lnTo>
                      <a:pt x="106" y="300"/>
                    </a:lnTo>
                    <a:lnTo>
                      <a:pt x="106" y="305"/>
                    </a:lnTo>
                    <a:lnTo>
                      <a:pt x="111" y="311"/>
                    </a:lnTo>
                    <a:lnTo>
                      <a:pt x="114" y="312"/>
                    </a:lnTo>
                    <a:lnTo>
                      <a:pt x="116" y="319"/>
                    </a:lnTo>
                    <a:lnTo>
                      <a:pt x="117" y="321"/>
                    </a:lnTo>
                    <a:lnTo>
                      <a:pt x="117" y="331"/>
                    </a:lnTo>
                    <a:lnTo>
                      <a:pt x="116" y="333"/>
                    </a:lnTo>
                    <a:lnTo>
                      <a:pt x="119" y="353"/>
                    </a:lnTo>
                    <a:lnTo>
                      <a:pt x="121" y="358"/>
                    </a:lnTo>
                    <a:lnTo>
                      <a:pt x="121" y="360"/>
                    </a:lnTo>
                    <a:lnTo>
                      <a:pt x="120" y="361"/>
                    </a:lnTo>
                    <a:lnTo>
                      <a:pt x="116" y="361"/>
                    </a:lnTo>
                    <a:lnTo>
                      <a:pt x="104" y="365"/>
                    </a:lnTo>
                    <a:lnTo>
                      <a:pt x="102" y="367"/>
                    </a:lnTo>
                    <a:lnTo>
                      <a:pt x="101" y="367"/>
                    </a:lnTo>
                    <a:lnTo>
                      <a:pt x="91" y="378"/>
                    </a:lnTo>
                    <a:lnTo>
                      <a:pt x="90" y="386"/>
                    </a:lnTo>
                    <a:lnTo>
                      <a:pt x="88" y="386"/>
                    </a:lnTo>
                    <a:lnTo>
                      <a:pt x="80" y="391"/>
                    </a:lnTo>
                    <a:lnTo>
                      <a:pt x="78" y="391"/>
                    </a:lnTo>
                    <a:lnTo>
                      <a:pt x="74" y="393"/>
                    </a:lnTo>
                    <a:lnTo>
                      <a:pt x="68" y="399"/>
                    </a:lnTo>
                    <a:lnTo>
                      <a:pt x="67" y="399"/>
                    </a:lnTo>
                    <a:lnTo>
                      <a:pt x="67" y="400"/>
                    </a:lnTo>
                    <a:lnTo>
                      <a:pt x="63" y="410"/>
                    </a:lnTo>
                    <a:lnTo>
                      <a:pt x="63" y="418"/>
                    </a:lnTo>
                    <a:lnTo>
                      <a:pt x="61" y="417"/>
                    </a:lnTo>
                    <a:lnTo>
                      <a:pt x="54" y="413"/>
                    </a:lnTo>
                    <a:lnTo>
                      <a:pt x="46" y="407"/>
                    </a:lnTo>
                    <a:lnTo>
                      <a:pt x="44" y="403"/>
                    </a:lnTo>
                    <a:lnTo>
                      <a:pt x="41" y="402"/>
                    </a:lnTo>
                    <a:lnTo>
                      <a:pt x="41" y="416"/>
                    </a:lnTo>
                    <a:lnTo>
                      <a:pt x="44" y="418"/>
                    </a:lnTo>
                    <a:lnTo>
                      <a:pt x="45" y="424"/>
                    </a:lnTo>
                    <a:lnTo>
                      <a:pt x="45" y="431"/>
                    </a:lnTo>
                    <a:lnTo>
                      <a:pt x="44" y="437"/>
                    </a:lnTo>
                    <a:lnTo>
                      <a:pt x="39" y="441"/>
                    </a:lnTo>
                    <a:lnTo>
                      <a:pt x="38" y="446"/>
                    </a:lnTo>
                    <a:lnTo>
                      <a:pt x="38" y="452"/>
                    </a:lnTo>
                    <a:lnTo>
                      <a:pt x="37" y="455"/>
                    </a:lnTo>
                    <a:lnTo>
                      <a:pt x="37" y="456"/>
                    </a:lnTo>
                    <a:lnTo>
                      <a:pt x="38" y="458"/>
                    </a:lnTo>
                    <a:lnTo>
                      <a:pt x="38" y="459"/>
                    </a:lnTo>
                    <a:lnTo>
                      <a:pt x="37" y="460"/>
                    </a:lnTo>
                    <a:lnTo>
                      <a:pt x="32" y="470"/>
                    </a:lnTo>
                    <a:lnTo>
                      <a:pt x="26" y="476"/>
                    </a:lnTo>
                    <a:lnTo>
                      <a:pt x="15" y="476"/>
                    </a:lnTo>
                    <a:lnTo>
                      <a:pt x="13" y="474"/>
                    </a:lnTo>
                    <a:lnTo>
                      <a:pt x="8" y="474"/>
                    </a:lnTo>
                    <a:lnTo>
                      <a:pt x="7" y="476"/>
                    </a:lnTo>
                    <a:lnTo>
                      <a:pt x="3" y="481"/>
                    </a:lnTo>
                    <a:lnTo>
                      <a:pt x="7" y="485"/>
                    </a:lnTo>
                    <a:lnTo>
                      <a:pt x="10" y="490"/>
                    </a:lnTo>
                    <a:lnTo>
                      <a:pt x="13" y="492"/>
                    </a:lnTo>
                    <a:lnTo>
                      <a:pt x="15" y="498"/>
                    </a:lnTo>
                    <a:lnTo>
                      <a:pt x="17" y="499"/>
                    </a:lnTo>
                    <a:lnTo>
                      <a:pt x="17" y="502"/>
                    </a:lnTo>
                    <a:lnTo>
                      <a:pt x="15" y="504"/>
                    </a:lnTo>
                    <a:lnTo>
                      <a:pt x="15" y="506"/>
                    </a:lnTo>
                    <a:lnTo>
                      <a:pt x="10" y="515"/>
                    </a:lnTo>
                    <a:lnTo>
                      <a:pt x="7" y="518"/>
                    </a:lnTo>
                    <a:lnTo>
                      <a:pt x="6" y="518"/>
                    </a:lnTo>
                    <a:lnTo>
                      <a:pt x="3" y="520"/>
                    </a:lnTo>
                    <a:lnTo>
                      <a:pt x="3" y="522"/>
                    </a:lnTo>
                    <a:lnTo>
                      <a:pt x="1" y="523"/>
                    </a:lnTo>
                    <a:lnTo>
                      <a:pt x="1" y="526"/>
                    </a:lnTo>
                    <a:lnTo>
                      <a:pt x="0" y="533"/>
                    </a:lnTo>
                    <a:lnTo>
                      <a:pt x="0" y="535"/>
                    </a:lnTo>
                    <a:lnTo>
                      <a:pt x="3" y="537"/>
                    </a:lnTo>
                    <a:lnTo>
                      <a:pt x="11" y="533"/>
                    </a:lnTo>
                    <a:lnTo>
                      <a:pt x="15" y="533"/>
                    </a:lnTo>
                    <a:lnTo>
                      <a:pt x="18" y="536"/>
                    </a:lnTo>
                    <a:lnTo>
                      <a:pt x="24" y="548"/>
                    </a:lnTo>
                    <a:lnTo>
                      <a:pt x="23" y="550"/>
                    </a:lnTo>
                    <a:lnTo>
                      <a:pt x="17" y="552"/>
                    </a:lnTo>
                    <a:lnTo>
                      <a:pt x="15" y="554"/>
                    </a:lnTo>
                    <a:lnTo>
                      <a:pt x="13" y="555"/>
                    </a:lnTo>
                    <a:lnTo>
                      <a:pt x="10" y="558"/>
                    </a:lnTo>
                    <a:lnTo>
                      <a:pt x="10" y="565"/>
                    </a:lnTo>
                    <a:lnTo>
                      <a:pt x="20" y="571"/>
                    </a:lnTo>
                    <a:lnTo>
                      <a:pt x="28" y="578"/>
                    </a:lnTo>
                    <a:lnTo>
                      <a:pt x="31" y="580"/>
                    </a:lnTo>
                    <a:lnTo>
                      <a:pt x="31" y="583"/>
                    </a:lnTo>
                    <a:lnTo>
                      <a:pt x="34" y="583"/>
                    </a:lnTo>
                    <a:lnTo>
                      <a:pt x="35" y="580"/>
                    </a:lnTo>
                    <a:lnTo>
                      <a:pt x="44" y="575"/>
                    </a:lnTo>
                    <a:lnTo>
                      <a:pt x="49" y="568"/>
                    </a:lnTo>
                    <a:lnTo>
                      <a:pt x="50" y="564"/>
                    </a:lnTo>
                    <a:lnTo>
                      <a:pt x="53" y="561"/>
                    </a:lnTo>
                    <a:lnTo>
                      <a:pt x="60" y="558"/>
                    </a:lnTo>
                    <a:lnTo>
                      <a:pt x="67" y="558"/>
                    </a:lnTo>
                    <a:lnTo>
                      <a:pt x="70" y="561"/>
                    </a:lnTo>
                    <a:lnTo>
                      <a:pt x="70" y="564"/>
                    </a:lnTo>
                    <a:lnTo>
                      <a:pt x="71" y="568"/>
                    </a:lnTo>
                    <a:lnTo>
                      <a:pt x="74" y="571"/>
                    </a:lnTo>
                    <a:lnTo>
                      <a:pt x="78" y="572"/>
                    </a:lnTo>
                    <a:lnTo>
                      <a:pt x="87" y="573"/>
                    </a:lnTo>
                    <a:lnTo>
                      <a:pt x="88" y="573"/>
                    </a:lnTo>
                    <a:lnTo>
                      <a:pt x="94" y="571"/>
                    </a:lnTo>
                    <a:lnTo>
                      <a:pt x="91" y="568"/>
                    </a:lnTo>
                    <a:lnTo>
                      <a:pt x="91" y="566"/>
                    </a:lnTo>
                    <a:lnTo>
                      <a:pt x="88" y="565"/>
                    </a:lnTo>
                    <a:lnTo>
                      <a:pt x="85" y="561"/>
                    </a:lnTo>
                    <a:lnTo>
                      <a:pt x="85" y="557"/>
                    </a:lnTo>
                    <a:lnTo>
                      <a:pt x="87" y="557"/>
                    </a:lnTo>
                    <a:lnTo>
                      <a:pt x="87" y="558"/>
                    </a:lnTo>
                    <a:lnTo>
                      <a:pt x="92" y="551"/>
                    </a:lnTo>
                    <a:lnTo>
                      <a:pt x="92" y="547"/>
                    </a:lnTo>
                    <a:lnTo>
                      <a:pt x="94" y="544"/>
                    </a:lnTo>
                    <a:lnTo>
                      <a:pt x="97" y="541"/>
                    </a:lnTo>
                    <a:lnTo>
                      <a:pt x="104" y="537"/>
                    </a:lnTo>
                    <a:lnTo>
                      <a:pt x="111" y="537"/>
                    </a:lnTo>
                    <a:lnTo>
                      <a:pt x="114" y="540"/>
                    </a:lnTo>
                    <a:lnTo>
                      <a:pt x="116" y="541"/>
                    </a:lnTo>
                    <a:lnTo>
                      <a:pt x="124" y="541"/>
                    </a:lnTo>
                    <a:lnTo>
                      <a:pt x="130" y="540"/>
                    </a:lnTo>
                    <a:lnTo>
                      <a:pt x="131" y="540"/>
                    </a:lnTo>
                    <a:lnTo>
                      <a:pt x="136" y="541"/>
                    </a:lnTo>
                    <a:lnTo>
                      <a:pt x="137" y="547"/>
                    </a:lnTo>
                    <a:lnTo>
                      <a:pt x="137" y="548"/>
                    </a:lnTo>
                    <a:lnTo>
                      <a:pt x="138" y="548"/>
                    </a:lnTo>
                    <a:lnTo>
                      <a:pt x="139" y="547"/>
                    </a:lnTo>
                    <a:lnTo>
                      <a:pt x="144" y="544"/>
                    </a:lnTo>
                    <a:lnTo>
                      <a:pt x="154" y="529"/>
                    </a:lnTo>
                    <a:lnTo>
                      <a:pt x="159" y="513"/>
                    </a:lnTo>
                    <a:lnTo>
                      <a:pt x="161" y="497"/>
                    </a:lnTo>
                    <a:lnTo>
                      <a:pt x="161" y="495"/>
                    </a:lnTo>
                    <a:lnTo>
                      <a:pt x="166" y="492"/>
                    </a:lnTo>
                    <a:lnTo>
                      <a:pt x="171" y="488"/>
                    </a:lnTo>
                    <a:lnTo>
                      <a:pt x="175" y="487"/>
                    </a:lnTo>
                    <a:lnTo>
                      <a:pt x="179" y="484"/>
                    </a:lnTo>
                    <a:lnTo>
                      <a:pt x="204" y="485"/>
                    </a:lnTo>
                    <a:lnTo>
                      <a:pt x="215" y="474"/>
                    </a:lnTo>
                    <a:lnTo>
                      <a:pt x="215" y="473"/>
                    </a:lnTo>
                    <a:lnTo>
                      <a:pt x="218" y="469"/>
                    </a:lnTo>
                    <a:lnTo>
                      <a:pt x="219" y="469"/>
                    </a:lnTo>
                    <a:lnTo>
                      <a:pt x="221" y="468"/>
                    </a:lnTo>
                    <a:lnTo>
                      <a:pt x="225" y="466"/>
                    </a:lnTo>
                    <a:lnTo>
                      <a:pt x="229" y="470"/>
                    </a:lnTo>
                    <a:lnTo>
                      <a:pt x="229" y="473"/>
                    </a:lnTo>
                    <a:lnTo>
                      <a:pt x="232" y="483"/>
                    </a:lnTo>
                    <a:lnTo>
                      <a:pt x="232" y="487"/>
                    </a:lnTo>
                    <a:lnTo>
                      <a:pt x="236" y="490"/>
                    </a:lnTo>
                    <a:lnTo>
                      <a:pt x="263" y="499"/>
                    </a:lnTo>
                    <a:lnTo>
                      <a:pt x="264" y="501"/>
                    </a:lnTo>
                    <a:lnTo>
                      <a:pt x="265" y="501"/>
                    </a:lnTo>
                    <a:lnTo>
                      <a:pt x="265" y="502"/>
                    </a:lnTo>
                    <a:lnTo>
                      <a:pt x="267" y="506"/>
                    </a:lnTo>
                    <a:lnTo>
                      <a:pt x="265" y="509"/>
                    </a:lnTo>
                    <a:lnTo>
                      <a:pt x="265" y="512"/>
                    </a:lnTo>
                    <a:lnTo>
                      <a:pt x="264" y="513"/>
                    </a:lnTo>
                    <a:lnTo>
                      <a:pt x="264" y="516"/>
                    </a:lnTo>
                    <a:lnTo>
                      <a:pt x="265" y="518"/>
                    </a:lnTo>
                    <a:lnTo>
                      <a:pt x="265" y="519"/>
                    </a:lnTo>
                    <a:lnTo>
                      <a:pt x="270" y="518"/>
                    </a:lnTo>
                    <a:lnTo>
                      <a:pt x="271" y="518"/>
                    </a:lnTo>
                    <a:lnTo>
                      <a:pt x="271" y="515"/>
                    </a:lnTo>
                    <a:lnTo>
                      <a:pt x="272" y="513"/>
                    </a:lnTo>
                    <a:lnTo>
                      <a:pt x="272" y="506"/>
                    </a:lnTo>
                    <a:lnTo>
                      <a:pt x="274" y="506"/>
                    </a:lnTo>
                    <a:lnTo>
                      <a:pt x="284" y="513"/>
                    </a:lnTo>
                    <a:lnTo>
                      <a:pt x="288" y="511"/>
                    </a:lnTo>
                    <a:lnTo>
                      <a:pt x="292" y="505"/>
                    </a:lnTo>
                    <a:lnTo>
                      <a:pt x="293" y="499"/>
                    </a:lnTo>
                    <a:lnTo>
                      <a:pt x="302" y="491"/>
                    </a:lnTo>
                    <a:lnTo>
                      <a:pt x="302" y="488"/>
                    </a:lnTo>
                    <a:lnTo>
                      <a:pt x="300" y="484"/>
                    </a:lnTo>
                    <a:lnTo>
                      <a:pt x="298" y="481"/>
                    </a:lnTo>
                    <a:lnTo>
                      <a:pt x="298" y="480"/>
                    </a:lnTo>
                    <a:lnTo>
                      <a:pt x="300" y="478"/>
                    </a:lnTo>
                    <a:lnTo>
                      <a:pt x="303" y="476"/>
                    </a:lnTo>
                    <a:lnTo>
                      <a:pt x="306" y="474"/>
                    </a:lnTo>
                    <a:lnTo>
                      <a:pt x="309" y="468"/>
                    </a:lnTo>
                    <a:lnTo>
                      <a:pt x="309" y="465"/>
                    </a:lnTo>
                    <a:lnTo>
                      <a:pt x="317" y="462"/>
                    </a:lnTo>
                    <a:lnTo>
                      <a:pt x="325" y="460"/>
                    </a:lnTo>
                    <a:lnTo>
                      <a:pt x="335" y="460"/>
                    </a:lnTo>
                    <a:lnTo>
                      <a:pt x="337" y="416"/>
                    </a:lnTo>
                    <a:lnTo>
                      <a:pt x="344" y="407"/>
                    </a:lnTo>
                    <a:lnTo>
                      <a:pt x="345" y="406"/>
                    </a:lnTo>
                    <a:lnTo>
                      <a:pt x="352" y="408"/>
                    </a:lnTo>
                    <a:lnTo>
                      <a:pt x="356" y="417"/>
                    </a:lnTo>
                    <a:lnTo>
                      <a:pt x="363" y="418"/>
                    </a:lnTo>
                    <a:lnTo>
                      <a:pt x="376" y="418"/>
                    </a:lnTo>
                    <a:lnTo>
                      <a:pt x="381" y="416"/>
                    </a:lnTo>
                    <a:lnTo>
                      <a:pt x="385" y="410"/>
                    </a:lnTo>
                    <a:lnTo>
                      <a:pt x="387" y="406"/>
                    </a:lnTo>
                    <a:lnTo>
                      <a:pt x="391" y="400"/>
                    </a:lnTo>
                    <a:lnTo>
                      <a:pt x="399" y="395"/>
                    </a:lnTo>
                    <a:lnTo>
                      <a:pt x="401" y="395"/>
                    </a:lnTo>
                    <a:lnTo>
                      <a:pt x="402" y="374"/>
                    </a:lnTo>
                    <a:lnTo>
                      <a:pt x="404" y="367"/>
                    </a:lnTo>
                    <a:lnTo>
                      <a:pt x="405" y="363"/>
                    </a:lnTo>
                    <a:lnTo>
                      <a:pt x="405" y="351"/>
                    </a:lnTo>
                    <a:lnTo>
                      <a:pt x="406" y="350"/>
                    </a:lnTo>
                    <a:lnTo>
                      <a:pt x="405" y="348"/>
                    </a:lnTo>
                    <a:lnTo>
                      <a:pt x="401" y="331"/>
                    </a:lnTo>
                    <a:lnTo>
                      <a:pt x="401" y="329"/>
                    </a:lnTo>
                    <a:lnTo>
                      <a:pt x="402" y="331"/>
                    </a:lnTo>
                    <a:lnTo>
                      <a:pt x="405" y="332"/>
                    </a:lnTo>
                    <a:lnTo>
                      <a:pt x="408" y="329"/>
                    </a:lnTo>
                    <a:lnTo>
                      <a:pt x="416" y="328"/>
                    </a:lnTo>
                    <a:lnTo>
                      <a:pt x="422" y="336"/>
                    </a:lnTo>
                    <a:lnTo>
                      <a:pt x="425" y="340"/>
                    </a:lnTo>
                    <a:lnTo>
                      <a:pt x="426" y="340"/>
                    </a:lnTo>
                    <a:lnTo>
                      <a:pt x="428" y="339"/>
                    </a:lnTo>
                    <a:lnTo>
                      <a:pt x="432" y="336"/>
                    </a:lnTo>
                    <a:lnTo>
                      <a:pt x="433" y="333"/>
                    </a:lnTo>
                    <a:lnTo>
                      <a:pt x="433" y="331"/>
                    </a:lnTo>
                    <a:lnTo>
                      <a:pt x="432" y="329"/>
                    </a:lnTo>
                    <a:lnTo>
                      <a:pt x="432" y="322"/>
                    </a:lnTo>
                    <a:lnTo>
                      <a:pt x="433" y="321"/>
                    </a:lnTo>
                    <a:lnTo>
                      <a:pt x="437" y="314"/>
                    </a:lnTo>
                    <a:lnTo>
                      <a:pt x="439" y="314"/>
                    </a:lnTo>
                    <a:lnTo>
                      <a:pt x="440" y="312"/>
                    </a:lnTo>
                    <a:lnTo>
                      <a:pt x="443" y="312"/>
                    </a:lnTo>
                    <a:lnTo>
                      <a:pt x="444" y="314"/>
                    </a:lnTo>
                    <a:lnTo>
                      <a:pt x="443" y="315"/>
                    </a:lnTo>
                    <a:lnTo>
                      <a:pt x="442" y="315"/>
                    </a:lnTo>
                    <a:lnTo>
                      <a:pt x="442" y="317"/>
                    </a:lnTo>
                    <a:lnTo>
                      <a:pt x="443" y="319"/>
                    </a:lnTo>
                    <a:lnTo>
                      <a:pt x="443" y="321"/>
                    </a:lnTo>
                    <a:lnTo>
                      <a:pt x="444" y="322"/>
                    </a:lnTo>
                    <a:lnTo>
                      <a:pt x="451" y="325"/>
                    </a:lnTo>
                    <a:lnTo>
                      <a:pt x="454" y="324"/>
                    </a:lnTo>
                    <a:lnTo>
                      <a:pt x="454" y="322"/>
                    </a:lnTo>
                    <a:lnTo>
                      <a:pt x="466" y="311"/>
                    </a:lnTo>
                    <a:lnTo>
                      <a:pt x="472" y="308"/>
                    </a:lnTo>
                    <a:lnTo>
                      <a:pt x="475" y="308"/>
                    </a:lnTo>
                    <a:lnTo>
                      <a:pt x="473" y="305"/>
                    </a:lnTo>
                    <a:lnTo>
                      <a:pt x="473" y="293"/>
                    </a:lnTo>
                    <a:lnTo>
                      <a:pt x="479" y="281"/>
                    </a:lnTo>
                    <a:lnTo>
                      <a:pt x="493" y="281"/>
                    </a:lnTo>
                    <a:lnTo>
                      <a:pt x="495" y="280"/>
                    </a:lnTo>
                    <a:lnTo>
                      <a:pt x="495" y="271"/>
                    </a:lnTo>
                    <a:lnTo>
                      <a:pt x="492" y="269"/>
                    </a:lnTo>
                    <a:lnTo>
                      <a:pt x="492" y="268"/>
                    </a:lnTo>
                    <a:lnTo>
                      <a:pt x="495" y="265"/>
                    </a:lnTo>
                    <a:lnTo>
                      <a:pt x="496" y="265"/>
                    </a:lnTo>
                    <a:lnTo>
                      <a:pt x="506" y="259"/>
                    </a:lnTo>
                    <a:lnTo>
                      <a:pt x="507" y="261"/>
                    </a:lnTo>
                    <a:lnTo>
                      <a:pt x="510" y="258"/>
                    </a:lnTo>
                    <a:lnTo>
                      <a:pt x="515" y="258"/>
                    </a:lnTo>
                    <a:lnTo>
                      <a:pt x="517" y="259"/>
                    </a:lnTo>
                    <a:lnTo>
                      <a:pt x="518" y="258"/>
                    </a:lnTo>
                    <a:lnTo>
                      <a:pt x="518" y="257"/>
                    </a:lnTo>
                    <a:lnTo>
                      <a:pt x="519" y="257"/>
                    </a:lnTo>
                    <a:lnTo>
                      <a:pt x="526" y="245"/>
                    </a:lnTo>
                    <a:lnTo>
                      <a:pt x="529" y="244"/>
                    </a:lnTo>
                    <a:lnTo>
                      <a:pt x="533" y="244"/>
                    </a:lnTo>
                    <a:lnTo>
                      <a:pt x="536" y="243"/>
                    </a:lnTo>
                    <a:lnTo>
                      <a:pt x="539" y="243"/>
                    </a:lnTo>
                    <a:lnTo>
                      <a:pt x="549" y="231"/>
                    </a:lnTo>
                    <a:lnTo>
                      <a:pt x="552" y="223"/>
                    </a:lnTo>
                    <a:lnTo>
                      <a:pt x="555" y="219"/>
                    </a:lnTo>
                    <a:lnTo>
                      <a:pt x="556" y="219"/>
                    </a:lnTo>
                    <a:lnTo>
                      <a:pt x="571" y="223"/>
                    </a:lnTo>
                    <a:lnTo>
                      <a:pt x="598" y="238"/>
                    </a:lnTo>
                    <a:lnTo>
                      <a:pt x="603" y="238"/>
                    </a:lnTo>
                    <a:lnTo>
                      <a:pt x="608" y="234"/>
                    </a:lnTo>
                    <a:lnTo>
                      <a:pt x="609" y="231"/>
                    </a:lnTo>
                    <a:lnTo>
                      <a:pt x="609" y="224"/>
                    </a:lnTo>
                    <a:lnTo>
                      <a:pt x="610" y="219"/>
                    </a:lnTo>
                    <a:lnTo>
                      <a:pt x="613" y="214"/>
                    </a:lnTo>
                    <a:lnTo>
                      <a:pt x="617" y="212"/>
                    </a:lnTo>
                    <a:lnTo>
                      <a:pt x="617" y="209"/>
                    </a:lnTo>
                    <a:lnTo>
                      <a:pt x="616" y="204"/>
                    </a:lnTo>
                    <a:lnTo>
                      <a:pt x="616" y="201"/>
                    </a:lnTo>
                    <a:lnTo>
                      <a:pt x="613" y="195"/>
                    </a:lnTo>
                    <a:lnTo>
                      <a:pt x="610" y="192"/>
                    </a:lnTo>
                    <a:lnTo>
                      <a:pt x="609" y="194"/>
                    </a:lnTo>
                    <a:lnTo>
                      <a:pt x="608" y="194"/>
                    </a:lnTo>
                    <a:lnTo>
                      <a:pt x="605" y="192"/>
                    </a:lnTo>
                    <a:lnTo>
                      <a:pt x="603" y="191"/>
                    </a:lnTo>
                    <a:lnTo>
                      <a:pt x="603" y="184"/>
                    </a:lnTo>
                    <a:lnTo>
                      <a:pt x="605" y="180"/>
                    </a:lnTo>
                    <a:lnTo>
                      <a:pt x="603" y="168"/>
                    </a:lnTo>
                    <a:lnTo>
                      <a:pt x="599" y="152"/>
                    </a:lnTo>
                    <a:lnTo>
                      <a:pt x="601" y="143"/>
                    </a:lnTo>
                    <a:lnTo>
                      <a:pt x="603" y="139"/>
                    </a:lnTo>
                    <a:lnTo>
                      <a:pt x="606" y="135"/>
                    </a:lnTo>
                    <a:lnTo>
                      <a:pt x="606" y="134"/>
                    </a:lnTo>
                    <a:lnTo>
                      <a:pt x="609" y="131"/>
                    </a:lnTo>
                    <a:lnTo>
                      <a:pt x="610" y="128"/>
                    </a:lnTo>
                    <a:lnTo>
                      <a:pt x="608" y="127"/>
                    </a:lnTo>
                    <a:lnTo>
                      <a:pt x="606" y="127"/>
                    </a:lnTo>
                    <a:lnTo>
                      <a:pt x="603" y="128"/>
                    </a:lnTo>
                    <a:lnTo>
                      <a:pt x="601" y="127"/>
                    </a:lnTo>
                    <a:lnTo>
                      <a:pt x="598" y="127"/>
                    </a:lnTo>
                    <a:lnTo>
                      <a:pt x="598" y="124"/>
                    </a:lnTo>
                    <a:lnTo>
                      <a:pt x="596" y="12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20" name="Freeform 1052">
                <a:extLst>
                  <a:ext uri="{FF2B5EF4-FFF2-40B4-BE49-F238E27FC236}">
                    <a16:creationId xmlns:a16="http://schemas.microsoft.com/office/drawing/2014/main" id="{E0A93C17-1DC0-8EAF-4A37-E96ECF04B2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3" y="2370"/>
                <a:ext cx="201" cy="283"/>
              </a:xfrm>
              <a:custGeom>
                <a:avLst/>
                <a:gdLst>
                  <a:gd name="T0" fmla="*/ 416 w 804"/>
                  <a:gd name="T1" fmla="*/ 19 h 1131"/>
                  <a:gd name="T2" fmla="*/ 384 w 804"/>
                  <a:gd name="T3" fmla="*/ 19 h 1131"/>
                  <a:gd name="T4" fmla="*/ 364 w 804"/>
                  <a:gd name="T5" fmla="*/ 104 h 1131"/>
                  <a:gd name="T6" fmla="*/ 292 w 804"/>
                  <a:gd name="T7" fmla="*/ 156 h 1131"/>
                  <a:gd name="T8" fmla="*/ 267 w 804"/>
                  <a:gd name="T9" fmla="*/ 201 h 1131"/>
                  <a:gd name="T10" fmla="*/ 248 w 804"/>
                  <a:gd name="T11" fmla="*/ 197 h 1131"/>
                  <a:gd name="T12" fmla="*/ 204 w 804"/>
                  <a:gd name="T13" fmla="*/ 156 h 1131"/>
                  <a:gd name="T14" fmla="*/ 142 w 804"/>
                  <a:gd name="T15" fmla="*/ 201 h 1131"/>
                  <a:gd name="T16" fmla="*/ 113 w 804"/>
                  <a:gd name="T17" fmla="*/ 273 h 1131"/>
                  <a:gd name="T18" fmla="*/ 140 w 804"/>
                  <a:gd name="T19" fmla="*/ 300 h 1131"/>
                  <a:gd name="T20" fmla="*/ 173 w 804"/>
                  <a:gd name="T21" fmla="*/ 370 h 1131"/>
                  <a:gd name="T22" fmla="*/ 113 w 804"/>
                  <a:gd name="T23" fmla="*/ 359 h 1131"/>
                  <a:gd name="T24" fmla="*/ 82 w 804"/>
                  <a:gd name="T25" fmla="*/ 417 h 1131"/>
                  <a:gd name="T26" fmla="*/ 32 w 804"/>
                  <a:gd name="T27" fmla="*/ 434 h 1131"/>
                  <a:gd name="T28" fmla="*/ 40 w 804"/>
                  <a:gd name="T29" fmla="*/ 534 h 1131"/>
                  <a:gd name="T30" fmla="*/ 109 w 804"/>
                  <a:gd name="T31" fmla="*/ 542 h 1131"/>
                  <a:gd name="T32" fmla="*/ 148 w 804"/>
                  <a:gd name="T33" fmla="*/ 510 h 1131"/>
                  <a:gd name="T34" fmla="*/ 181 w 804"/>
                  <a:gd name="T35" fmla="*/ 578 h 1131"/>
                  <a:gd name="T36" fmla="*/ 174 w 804"/>
                  <a:gd name="T37" fmla="*/ 601 h 1131"/>
                  <a:gd name="T38" fmla="*/ 208 w 804"/>
                  <a:gd name="T39" fmla="*/ 671 h 1131"/>
                  <a:gd name="T40" fmla="*/ 269 w 804"/>
                  <a:gd name="T41" fmla="*/ 698 h 1131"/>
                  <a:gd name="T42" fmla="*/ 265 w 804"/>
                  <a:gd name="T43" fmla="*/ 731 h 1131"/>
                  <a:gd name="T44" fmla="*/ 311 w 804"/>
                  <a:gd name="T45" fmla="*/ 735 h 1131"/>
                  <a:gd name="T46" fmla="*/ 314 w 804"/>
                  <a:gd name="T47" fmla="*/ 822 h 1131"/>
                  <a:gd name="T48" fmla="*/ 306 w 804"/>
                  <a:gd name="T49" fmla="*/ 848 h 1131"/>
                  <a:gd name="T50" fmla="*/ 311 w 804"/>
                  <a:gd name="T51" fmla="*/ 887 h 1131"/>
                  <a:gd name="T52" fmla="*/ 342 w 804"/>
                  <a:gd name="T53" fmla="*/ 951 h 1131"/>
                  <a:gd name="T54" fmla="*/ 363 w 804"/>
                  <a:gd name="T55" fmla="*/ 1003 h 1131"/>
                  <a:gd name="T56" fmla="*/ 351 w 804"/>
                  <a:gd name="T57" fmla="*/ 1050 h 1131"/>
                  <a:gd name="T58" fmla="*/ 315 w 804"/>
                  <a:gd name="T59" fmla="*/ 1120 h 1131"/>
                  <a:gd name="T60" fmla="*/ 343 w 804"/>
                  <a:gd name="T61" fmla="*/ 1126 h 1131"/>
                  <a:gd name="T62" fmla="*/ 373 w 804"/>
                  <a:gd name="T63" fmla="*/ 1127 h 1131"/>
                  <a:gd name="T64" fmla="*/ 416 w 804"/>
                  <a:gd name="T65" fmla="*/ 1095 h 1131"/>
                  <a:gd name="T66" fmla="*/ 442 w 804"/>
                  <a:gd name="T67" fmla="*/ 1050 h 1131"/>
                  <a:gd name="T68" fmla="*/ 462 w 804"/>
                  <a:gd name="T69" fmla="*/ 1023 h 1131"/>
                  <a:gd name="T70" fmla="*/ 522 w 804"/>
                  <a:gd name="T71" fmla="*/ 969 h 1131"/>
                  <a:gd name="T72" fmla="*/ 578 w 804"/>
                  <a:gd name="T73" fmla="*/ 914 h 1131"/>
                  <a:gd name="T74" fmla="*/ 589 w 804"/>
                  <a:gd name="T75" fmla="*/ 816 h 1131"/>
                  <a:gd name="T76" fmla="*/ 616 w 804"/>
                  <a:gd name="T77" fmla="*/ 789 h 1131"/>
                  <a:gd name="T78" fmla="*/ 687 w 804"/>
                  <a:gd name="T79" fmla="*/ 835 h 1131"/>
                  <a:gd name="T80" fmla="*/ 713 w 804"/>
                  <a:gd name="T81" fmla="*/ 841 h 1131"/>
                  <a:gd name="T82" fmla="*/ 799 w 804"/>
                  <a:gd name="T83" fmla="*/ 823 h 1131"/>
                  <a:gd name="T84" fmla="*/ 757 w 804"/>
                  <a:gd name="T85" fmla="*/ 789 h 1131"/>
                  <a:gd name="T86" fmla="*/ 775 w 804"/>
                  <a:gd name="T87" fmla="*/ 701 h 1131"/>
                  <a:gd name="T88" fmla="*/ 785 w 804"/>
                  <a:gd name="T89" fmla="*/ 647 h 1131"/>
                  <a:gd name="T90" fmla="*/ 789 w 804"/>
                  <a:gd name="T91" fmla="*/ 592 h 1131"/>
                  <a:gd name="T92" fmla="*/ 756 w 804"/>
                  <a:gd name="T93" fmla="*/ 527 h 1131"/>
                  <a:gd name="T94" fmla="*/ 740 w 804"/>
                  <a:gd name="T95" fmla="*/ 441 h 1131"/>
                  <a:gd name="T96" fmla="*/ 756 w 804"/>
                  <a:gd name="T97" fmla="*/ 380 h 1131"/>
                  <a:gd name="T98" fmla="*/ 787 w 804"/>
                  <a:gd name="T99" fmla="*/ 340 h 1131"/>
                  <a:gd name="T100" fmla="*/ 803 w 804"/>
                  <a:gd name="T101" fmla="*/ 291 h 1131"/>
                  <a:gd name="T102" fmla="*/ 762 w 804"/>
                  <a:gd name="T103" fmla="*/ 208 h 1131"/>
                  <a:gd name="T104" fmla="*/ 704 w 804"/>
                  <a:gd name="T105" fmla="*/ 169 h 1131"/>
                  <a:gd name="T106" fmla="*/ 656 w 804"/>
                  <a:gd name="T107" fmla="*/ 169 h 1131"/>
                  <a:gd name="T108" fmla="*/ 617 w 804"/>
                  <a:gd name="T109" fmla="*/ 228 h 1131"/>
                  <a:gd name="T110" fmla="*/ 603 w 804"/>
                  <a:gd name="T111" fmla="*/ 208 h 1131"/>
                  <a:gd name="T112" fmla="*/ 571 w 804"/>
                  <a:gd name="T113" fmla="*/ 162 h 1131"/>
                  <a:gd name="T114" fmla="*/ 531 w 804"/>
                  <a:gd name="T115" fmla="*/ 104 h 1131"/>
                  <a:gd name="T116" fmla="*/ 487 w 804"/>
                  <a:gd name="T117" fmla="*/ 56 h 1131"/>
                  <a:gd name="T118" fmla="*/ 447 w 804"/>
                  <a:gd name="T119" fmla="*/ 45 h 1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804" h="1131">
                    <a:moveTo>
                      <a:pt x="425" y="5"/>
                    </a:moveTo>
                    <a:lnTo>
                      <a:pt x="425" y="3"/>
                    </a:lnTo>
                    <a:lnTo>
                      <a:pt x="426" y="3"/>
                    </a:lnTo>
                    <a:lnTo>
                      <a:pt x="427" y="2"/>
                    </a:lnTo>
                    <a:lnTo>
                      <a:pt x="426" y="0"/>
                    </a:lnTo>
                    <a:lnTo>
                      <a:pt x="423" y="0"/>
                    </a:lnTo>
                    <a:lnTo>
                      <a:pt x="422" y="2"/>
                    </a:lnTo>
                    <a:lnTo>
                      <a:pt x="420" y="2"/>
                    </a:lnTo>
                    <a:lnTo>
                      <a:pt x="416" y="9"/>
                    </a:lnTo>
                    <a:lnTo>
                      <a:pt x="415" y="10"/>
                    </a:lnTo>
                    <a:lnTo>
                      <a:pt x="415" y="17"/>
                    </a:lnTo>
                    <a:lnTo>
                      <a:pt x="416" y="19"/>
                    </a:lnTo>
                    <a:lnTo>
                      <a:pt x="416" y="21"/>
                    </a:lnTo>
                    <a:lnTo>
                      <a:pt x="415" y="24"/>
                    </a:lnTo>
                    <a:lnTo>
                      <a:pt x="411" y="27"/>
                    </a:lnTo>
                    <a:lnTo>
                      <a:pt x="409" y="28"/>
                    </a:lnTo>
                    <a:lnTo>
                      <a:pt x="408" y="28"/>
                    </a:lnTo>
                    <a:lnTo>
                      <a:pt x="405" y="24"/>
                    </a:lnTo>
                    <a:lnTo>
                      <a:pt x="399" y="16"/>
                    </a:lnTo>
                    <a:lnTo>
                      <a:pt x="391" y="17"/>
                    </a:lnTo>
                    <a:lnTo>
                      <a:pt x="388" y="20"/>
                    </a:lnTo>
                    <a:lnTo>
                      <a:pt x="385" y="19"/>
                    </a:lnTo>
                    <a:lnTo>
                      <a:pt x="384" y="17"/>
                    </a:lnTo>
                    <a:lnTo>
                      <a:pt x="384" y="19"/>
                    </a:lnTo>
                    <a:lnTo>
                      <a:pt x="388" y="36"/>
                    </a:lnTo>
                    <a:lnTo>
                      <a:pt x="389" y="38"/>
                    </a:lnTo>
                    <a:lnTo>
                      <a:pt x="388" y="39"/>
                    </a:lnTo>
                    <a:lnTo>
                      <a:pt x="388" y="51"/>
                    </a:lnTo>
                    <a:lnTo>
                      <a:pt x="387" y="55"/>
                    </a:lnTo>
                    <a:lnTo>
                      <a:pt x="385" y="62"/>
                    </a:lnTo>
                    <a:lnTo>
                      <a:pt x="384" y="83"/>
                    </a:lnTo>
                    <a:lnTo>
                      <a:pt x="382" y="83"/>
                    </a:lnTo>
                    <a:lnTo>
                      <a:pt x="374" y="88"/>
                    </a:lnTo>
                    <a:lnTo>
                      <a:pt x="370" y="94"/>
                    </a:lnTo>
                    <a:lnTo>
                      <a:pt x="368" y="98"/>
                    </a:lnTo>
                    <a:lnTo>
                      <a:pt x="364" y="104"/>
                    </a:lnTo>
                    <a:lnTo>
                      <a:pt x="359" y="106"/>
                    </a:lnTo>
                    <a:lnTo>
                      <a:pt x="346" y="106"/>
                    </a:lnTo>
                    <a:lnTo>
                      <a:pt x="339" y="105"/>
                    </a:lnTo>
                    <a:lnTo>
                      <a:pt x="335" y="96"/>
                    </a:lnTo>
                    <a:lnTo>
                      <a:pt x="328" y="94"/>
                    </a:lnTo>
                    <a:lnTo>
                      <a:pt x="327" y="95"/>
                    </a:lnTo>
                    <a:lnTo>
                      <a:pt x="320" y="104"/>
                    </a:lnTo>
                    <a:lnTo>
                      <a:pt x="318" y="148"/>
                    </a:lnTo>
                    <a:lnTo>
                      <a:pt x="308" y="148"/>
                    </a:lnTo>
                    <a:lnTo>
                      <a:pt x="300" y="150"/>
                    </a:lnTo>
                    <a:lnTo>
                      <a:pt x="292" y="153"/>
                    </a:lnTo>
                    <a:lnTo>
                      <a:pt x="292" y="156"/>
                    </a:lnTo>
                    <a:lnTo>
                      <a:pt x="289" y="162"/>
                    </a:lnTo>
                    <a:lnTo>
                      <a:pt x="286" y="164"/>
                    </a:lnTo>
                    <a:lnTo>
                      <a:pt x="283" y="166"/>
                    </a:lnTo>
                    <a:lnTo>
                      <a:pt x="281" y="168"/>
                    </a:lnTo>
                    <a:lnTo>
                      <a:pt x="281" y="169"/>
                    </a:lnTo>
                    <a:lnTo>
                      <a:pt x="283" y="172"/>
                    </a:lnTo>
                    <a:lnTo>
                      <a:pt x="285" y="176"/>
                    </a:lnTo>
                    <a:lnTo>
                      <a:pt x="285" y="179"/>
                    </a:lnTo>
                    <a:lnTo>
                      <a:pt x="276" y="187"/>
                    </a:lnTo>
                    <a:lnTo>
                      <a:pt x="275" y="193"/>
                    </a:lnTo>
                    <a:lnTo>
                      <a:pt x="271" y="199"/>
                    </a:lnTo>
                    <a:lnTo>
                      <a:pt x="267" y="201"/>
                    </a:lnTo>
                    <a:lnTo>
                      <a:pt x="257" y="194"/>
                    </a:lnTo>
                    <a:lnTo>
                      <a:pt x="255" y="194"/>
                    </a:lnTo>
                    <a:lnTo>
                      <a:pt x="255" y="201"/>
                    </a:lnTo>
                    <a:lnTo>
                      <a:pt x="254" y="203"/>
                    </a:lnTo>
                    <a:lnTo>
                      <a:pt x="254" y="206"/>
                    </a:lnTo>
                    <a:lnTo>
                      <a:pt x="253" y="206"/>
                    </a:lnTo>
                    <a:lnTo>
                      <a:pt x="248" y="207"/>
                    </a:lnTo>
                    <a:lnTo>
                      <a:pt x="248" y="206"/>
                    </a:lnTo>
                    <a:lnTo>
                      <a:pt x="247" y="204"/>
                    </a:lnTo>
                    <a:lnTo>
                      <a:pt x="247" y="201"/>
                    </a:lnTo>
                    <a:lnTo>
                      <a:pt x="248" y="200"/>
                    </a:lnTo>
                    <a:lnTo>
                      <a:pt x="248" y="197"/>
                    </a:lnTo>
                    <a:lnTo>
                      <a:pt x="250" y="194"/>
                    </a:lnTo>
                    <a:lnTo>
                      <a:pt x="248" y="190"/>
                    </a:lnTo>
                    <a:lnTo>
                      <a:pt x="248" y="189"/>
                    </a:lnTo>
                    <a:lnTo>
                      <a:pt x="247" y="189"/>
                    </a:lnTo>
                    <a:lnTo>
                      <a:pt x="246" y="187"/>
                    </a:lnTo>
                    <a:lnTo>
                      <a:pt x="219" y="178"/>
                    </a:lnTo>
                    <a:lnTo>
                      <a:pt x="215" y="175"/>
                    </a:lnTo>
                    <a:lnTo>
                      <a:pt x="215" y="171"/>
                    </a:lnTo>
                    <a:lnTo>
                      <a:pt x="212" y="161"/>
                    </a:lnTo>
                    <a:lnTo>
                      <a:pt x="212" y="158"/>
                    </a:lnTo>
                    <a:lnTo>
                      <a:pt x="208" y="154"/>
                    </a:lnTo>
                    <a:lnTo>
                      <a:pt x="204" y="156"/>
                    </a:lnTo>
                    <a:lnTo>
                      <a:pt x="202" y="157"/>
                    </a:lnTo>
                    <a:lnTo>
                      <a:pt x="201" y="157"/>
                    </a:lnTo>
                    <a:lnTo>
                      <a:pt x="198" y="161"/>
                    </a:lnTo>
                    <a:lnTo>
                      <a:pt x="198" y="162"/>
                    </a:lnTo>
                    <a:lnTo>
                      <a:pt x="187" y="173"/>
                    </a:lnTo>
                    <a:lnTo>
                      <a:pt x="162" y="172"/>
                    </a:lnTo>
                    <a:lnTo>
                      <a:pt x="158" y="175"/>
                    </a:lnTo>
                    <a:lnTo>
                      <a:pt x="154" y="176"/>
                    </a:lnTo>
                    <a:lnTo>
                      <a:pt x="149" y="180"/>
                    </a:lnTo>
                    <a:lnTo>
                      <a:pt x="144" y="183"/>
                    </a:lnTo>
                    <a:lnTo>
                      <a:pt x="144" y="185"/>
                    </a:lnTo>
                    <a:lnTo>
                      <a:pt x="142" y="201"/>
                    </a:lnTo>
                    <a:lnTo>
                      <a:pt x="137" y="217"/>
                    </a:lnTo>
                    <a:lnTo>
                      <a:pt x="127" y="232"/>
                    </a:lnTo>
                    <a:lnTo>
                      <a:pt x="122" y="235"/>
                    </a:lnTo>
                    <a:lnTo>
                      <a:pt x="121" y="236"/>
                    </a:lnTo>
                    <a:lnTo>
                      <a:pt x="120" y="236"/>
                    </a:lnTo>
                    <a:lnTo>
                      <a:pt x="119" y="238"/>
                    </a:lnTo>
                    <a:lnTo>
                      <a:pt x="113" y="239"/>
                    </a:lnTo>
                    <a:lnTo>
                      <a:pt x="113" y="252"/>
                    </a:lnTo>
                    <a:lnTo>
                      <a:pt x="114" y="254"/>
                    </a:lnTo>
                    <a:lnTo>
                      <a:pt x="111" y="261"/>
                    </a:lnTo>
                    <a:lnTo>
                      <a:pt x="110" y="267"/>
                    </a:lnTo>
                    <a:lnTo>
                      <a:pt x="113" y="273"/>
                    </a:lnTo>
                    <a:lnTo>
                      <a:pt x="119" y="276"/>
                    </a:lnTo>
                    <a:lnTo>
                      <a:pt x="127" y="274"/>
                    </a:lnTo>
                    <a:lnTo>
                      <a:pt x="144" y="277"/>
                    </a:lnTo>
                    <a:lnTo>
                      <a:pt x="144" y="283"/>
                    </a:lnTo>
                    <a:lnTo>
                      <a:pt x="142" y="287"/>
                    </a:lnTo>
                    <a:lnTo>
                      <a:pt x="141" y="287"/>
                    </a:lnTo>
                    <a:lnTo>
                      <a:pt x="138" y="288"/>
                    </a:lnTo>
                    <a:lnTo>
                      <a:pt x="137" y="288"/>
                    </a:lnTo>
                    <a:lnTo>
                      <a:pt x="134" y="290"/>
                    </a:lnTo>
                    <a:lnTo>
                      <a:pt x="134" y="296"/>
                    </a:lnTo>
                    <a:lnTo>
                      <a:pt x="135" y="299"/>
                    </a:lnTo>
                    <a:lnTo>
                      <a:pt x="140" y="300"/>
                    </a:lnTo>
                    <a:lnTo>
                      <a:pt x="147" y="309"/>
                    </a:lnTo>
                    <a:lnTo>
                      <a:pt x="149" y="310"/>
                    </a:lnTo>
                    <a:lnTo>
                      <a:pt x="155" y="310"/>
                    </a:lnTo>
                    <a:lnTo>
                      <a:pt x="166" y="317"/>
                    </a:lnTo>
                    <a:lnTo>
                      <a:pt x="177" y="334"/>
                    </a:lnTo>
                    <a:lnTo>
                      <a:pt x="179" y="336"/>
                    </a:lnTo>
                    <a:lnTo>
                      <a:pt x="179" y="340"/>
                    </a:lnTo>
                    <a:lnTo>
                      <a:pt x="180" y="340"/>
                    </a:lnTo>
                    <a:lnTo>
                      <a:pt x="180" y="345"/>
                    </a:lnTo>
                    <a:lnTo>
                      <a:pt x="176" y="352"/>
                    </a:lnTo>
                    <a:lnTo>
                      <a:pt x="174" y="365"/>
                    </a:lnTo>
                    <a:lnTo>
                      <a:pt x="173" y="370"/>
                    </a:lnTo>
                    <a:lnTo>
                      <a:pt x="173" y="374"/>
                    </a:lnTo>
                    <a:lnTo>
                      <a:pt x="171" y="377"/>
                    </a:lnTo>
                    <a:lnTo>
                      <a:pt x="167" y="381"/>
                    </a:lnTo>
                    <a:lnTo>
                      <a:pt x="166" y="381"/>
                    </a:lnTo>
                    <a:lnTo>
                      <a:pt x="155" y="380"/>
                    </a:lnTo>
                    <a:lnTo>
                      <a:pt x="149" y="379"/>
                    </a:lnTo>
                    <a:lnTo>
                      <a:pt x="145" y="376"/>
                    </a:lnTo>
                    <a:lnTo>
                      <a:pt x="145" y="374"/>
                    </a:lnTo>
                    <a:lnTo>
                      <a:pt x="138" y="367"/>
                    </a:lnTo>
                    <a:lnTo>
                      <a:pt x="134" y="365"/>
                    </a:lnTo>
                    <a:lnTo>
                      <a:pt x="116" y="359"/>
                    </a:lnTo>
                    <a:lnTo>
                      <a:pt x="113" y="359"/>
                    </a:lnTo>
                    <a:lnTo>
                      <a:pt x="113" y="362"/>
                    </a:lnTo>
                    <a:lnTo>
                      <a:pt x="111" y="367"/>
                    </a:lnTo>
                    <a:lnTo>
                      <a:pt x="110" y="387"/>
                    </a:lnTo>
                    <a:lnTo>
                      <a:pt x="111" y="389"/>
                    </a:lnTo>
                    <a:lnTo>
                      <a:pt x="114" y="398"/>
                    </a:lnTo>
                    <a:lnTo>
                      <a:pt x="107" y="401"/>
                    </a:lnTo>
                    <a:lnTo>
                      <a:pt x="102" y="401"/>
                    </a:lnTo>
                    <a:lnTo>
                      <a:pt x="94" y="404"/>
                    </a:lnTo>
                    <a:lnTo>
                      <a:pt x="92" y="404"/>
                    </a:lnTo>
                    <a:lnTo>
                      <a:pt x="92" y="405"/>
                    </a:lnTo>
                    <a:lnTo>
                      <a:pt x="87" y="412"/>
                    </a:lnTo>
                    <a:lnTo>
                      <a:pt x="82" y="417"/>
                    </a:lnTo>
                    <a:lnTo>
                      <a:pt x="77" y="419"/>
                    </a:lnTo>
                    <a:lnTo>
                      <a:pt x="71" y="414"/>
                    </a:lnTo>
                    <a:lnTo>
                      <a:pt x="63" y="403"/>
                    </a:lnTo>
                    <a:lnTo>
                      <a:pt x="61" y="401"/>
                    </a:lnTo>
                    <a:lnTo>
                      <a:pt x="54" y="401"/>
                    </a:lnTo>
                    <a:lnTo>
                      <a:pt x="47" y="400"/>
                    </a:lnTo>
                    <a:lnTo>
                      <a:pt x="47" y="398"/>
                    </a:lnTo>
                    <a:lnTo>
                      <a:pt x="46" y="398"/>
                    </a:lnTo>
                    <a:lnTo>
                      <a:pt x="44" y="400"/>
                    </a:lnTo>
                    <a:lnTo>
                      <a:pt x="40" y="410"/>
                    </a:lnTo>
                    <a:lnTo>
                      <a:pt x="37" y="422"/>
                    </a:lnTo>
                    <a:lnTo>
                      <a:pt x="32" y="434"/>
                    </a:lnTo>
                    <a:lnTo>
                      <a:pt x="22" y="441"/>
                    </a:lnTo>
                    <a:lnTo>
                      <a:pt x="15" y="451"/>
                    </a:lnTo>
                    <a:lnTo>
                      <a:pt x="1" y="497"/>
                    </a:lnTo>
                    <a:lnTo>
                      <a:pt x="0" y="497"/>
                    </a:lnTo>
                    <a:lnTo>
                      <a:pt x="0" y="500"/>
                    </a:lnTo>
                    <a:lnTo>
                      <a:pt x="8" y="511"/>
                    </a:lnTo>
                    <a:lnTo>
                      <a:pt x="9" y="512"/>
                    </a:lnTo>
                    <a:lnTo>
                      <a:pt x="21" y="520"/>
                    </a:lnTo>
                    <a:lnTo>
                      <a:pt x="35" y="525"/>
                    </a:lnTo>
                    <a:lnTo>
                      <a:pt x="39" y="528"/>
                    </a:lnTo>
                    <a:lnTo>
                      <a:pt x="39" y="534"/>
                    </a:lnTo>
                    <a:lnTo>
                      <a:pt x="40" y="534"/>
                    </a:lnTo>
                    <a:lnTo>
                      <a:pt x="57" y="521"/>
                    </a:lnTo>
                    <a:lnTo>
                      <a:pt x="81" y="511"/>
                    </a:lnTo>
                    <a:lnTo>
                      <a:pt x="84" y="511"/>
                    </a:lnTo>
                    <a:lnTo>
                      <a:pt x="84" y="513"/>
                    </a:lnTo>
                    <a:lnTo>
                      <a:pt x="81" y="524"/>
                    </a:lnTo>
                    <a:lnTo>
                      <a:pt x="81" y="525"/>
                    </a:lnTo>
                    <a:lnTo>
                      <a:pt x="85" y="531"/>
                    </a:lnTo>
                    <a:lnTo>
                      <a:pt x="91" y="532"/>
                    </a:lnTo>
                    <a:lnTo>
                      <a:pt x="95" y="532"/>
                    </a:lnTo>
                    <a:lnTo>
                      <a:pt x="102" y="534"/>
                    </a:lnTo>
                    <a:lnTo>
                      <a:pt x="107" y="539"/>
                    </a:lnTo>
                    <a:lnTo>
                      <a:pt x="109" y="542"/>
                    </a:lnTo>
                    <a:lnTo>
                      <a:pt x="111" y="542"/>
                    </a:lnTo>
                    <a:lnTo>
                      <a:pt x="113" y="541"/>
                    </a:lnTo>
                    <a:lnTo>
                      <a:pt x="116" y="523"/>
                    </a:lnTo>
                    <a:lnTo>
                      <a:pt x="117" y="521"/>
                    </a:lnTo>
                    <a:lnTo>
                      <a:pt x="117" y="520"/>
                    </a:lnTo>
                    <a:lnTo>
                      <a:pt x="119" y="518"/>
                    </a:lnTo>
                    <a:lnTo>
                      <a:pt x="121" y="518"/>
                    </a:lnTo>
                    <a:lnTo>
                      <a:pt x="140" y="516"/>
                    </a:lnTo>
                    <a:lnTo>
                      <a:pt x="145" y="513"/>
                    </a:lnTo>
                    <a:lnTo>
                      <a:pt x="147" y="511"/>
                    </a:lnTo>
                    <a:lnTo>
                      <a:pt x="147" y="510"/>
                    </a:lnTo>
                    <a:lnTo>
                      <a:pt x="148" y="510"/>
                    </a:lnTo>
                    <a:lnTo>
                      <a:pt x="149" y="513"/>
                    </a:lnTo>
                    <a:lnTo>
                      <a:pt x="149" y="514"/>
                    </a:lnTo>
                    <a:lnTo>
                      <a:pt x="151" y="518"/>
                    </a:lnTo>
                    <a:lnTo>
                      <a:pt x="151" y="524"/>
                    </a:lnTo>
                    <a:lnTo>
                      <a:pt x="147" y="537"/>
                    </a:lnTo>
                    <a:lnTo>
                      <a:pt x="147" y="544"/>
                    </a:lnTo>
                    <a:lnTo>
                      <a:pt x="149" y="546"/>
                    </a:lnTo>
                    <a:lnTo>
                      <a:pt x="154" y="549"/>
                    </a:lnTo>
                    <a:lnTo>
                      <a:pt x="156" y="555"/>
                    </a:lnTo>
                    <a:lnTo>
                      <a:pt x="156" y="556"/>
                    </a:lnTo>
                    <a:lnTo>
                      <a:pt x="159" y="564"/>
                    </a:lnTo>
                    <a:lnTo>
                      <a:pt x="181" y="578"/>
                    </a:lnTo>
                    <a:lnTo>
                      <a:pt x="186" y="583"/>
                    </a:lnTo>
                    <a:lnTo>
                      <a:pt x="188" y="584"/>
                    </a:lnTo>
                    <a:lnTo>
                      <a:pt x="191" y="587"/>
                    </a:lnTo>
                    <a:lnTo>
                      <a:pt x="191" y="588"/>
                    </a:lnTo>
                    <a:lnTo>
                      <a:pt x="190" y="588"/>
                    </a:lnTo>
                    <a:lnTo>
                      <a:pt x="188" y="590"/>
                    </a:lnTo>
                    <a:lnTo>
                      <a:pt x="187" y="592"/>
                    </a:lnTo>
                    <a:lnTo>
                      <a:pt x="183" y="597"/>
                    </a:lnTo>
                    <a:lnTo>
                      <a:pt x="180" y="598"/>
                    </a:lnTo>
                    <a:lnTo>
                      <a:pt x="179" y="598"/>
                    </a:lnTo>
                    <a:lnTo>
                      <a:pt x="177" y="599"/>
                    </a:lnTo>
                    <a:lnTo>
                      <a:pt x="174" y="601"/>
                    </a:lnTo>
                    <a:lnTo>
                      <a:pt x="174" y="606"/>
                    </a:lnTo>
                    <a:lnTo>
                      <a:pt x="180" y="621"/>
                    </a:lnTo>
                    <a:lnTo>
                      <a:pt x="177" y="640"/>
                    </a:lnTo>
                    <a:lnTo>
                      <a:pt x="179" y="640"/>
                    </a:lnTo>
                    <a:lnTo>
                      <a:pt x="180" y="641"/>
                    </a:lnTo>
                    <a:lnTo>
                      <a:pt x="186" y="641"/>
                    </a:lnTo>
                    <a:lnTo>
                      <a:pt x="201" y="651"/>
                    </a:lnTo>
                    <a:lnTo>
                      <a:pt x="204" y="654"/>
                    </a:lnTo>
                    <a:lnTo>
                      <a:pt x="205" y="657"/>
                    </a:lnTo>
                    <a:lnTo>
                      <a:pt x="207" y="657"/>
                    </a:lnTo>
                    <a:lnTo>
                      <a:pt x="208" y="668"/>
                    </a:lnTo>
                    <a:lnTo>
                      <a:pt x="208" y="671"/>
                    </a:lnTo>
                    <a:lnTo>
                      <a:pt x="207" y="673"/>
                    </a:lnTo>
                    <a:lnTo>
                      <a:pt x="207" y="675"/>
                    </a:lnTo>
                    <a:lnTo>
                      <a:pt x="205" y="676"/>
                    </a:lnTo>
                    <a:lnTo>
                      <a:pt x="205" y="678"/>
                    </a:lnTo>
                    <a:lnTo>
                      <a:pt x="207" y="678"/>
                    </a:lnTo>
                    <a:lnTo>
                      <a:pt x="207" y="679"/>
                    </a:lnTo>
                    <a:lnTo>
                      <a:pt x="209" y="685"/>
                    </a:lnTo>
                    <a:lnTo>
                      <a:pt x="221" y="692"/>
                    </a:lnTo>
                    <a:lnTo>
                      <a:pt x="257" y="701"/>
                    </a:lnTo>
                    <a:lnTo>
                      <a:pt x="265" y="700"/>
                    </a:lnTo>
                    <a:lnTo>
                      <a:pt x="267" y="700"/>
                    </a:lnTo>
                    <a:lnTo>
                      <a:pt x="269" y="698"/>
                    </a:lnTo>
                    <a:lnTo>
                      <a:pt x="271" y="698"/>
                    </a:lnTo>
                    <a:lnTo>
                      <a:pt x="271" y="700"/>
                    </a:lnTo>
                    <a:lnTo>
                      <a:pt x="269" y="701"/>
                    </a:lnTo>
                    <a:lnTo>
                      <a:pt x="268" y="704"/>
                    </a:lnTo>
                    <a:lnTo>
                      <a:pt x="267" y="705"/>
                    </a:lnTo>
                    <a:lnTo>
                      <a:pt x="258" y="722"/>
                    </a:lnTo>
                    <a:lnTo>
                      <a:pt x="258" y="724"/>
                    </a:lnTo>
                    <a:lnTo>
                      <a:pt x="260" y="724"/>
                    </a:lnTo>
                    <a:lnTo>
                      <a:pt x="260" y="731"/>
                    </a:lnTo>
                    <a:lnTo>
                      <a:pt x="261" y="732"/>
                    </a:lnTo>
                    <a:lnTo>
                      <a:pt x="262" y="732"/>
                    </a:lnTo>
                    <a:lnTo>
                      <a:pt x="265" y="731"/>
                    </a:lnTo>
                    <a:lnTo>
                      <a:pt x="267" y="731"/>
                    </a:lnTo>
                    <a:lnTo>
                      <a:pt x="272" y="726"/>
                    </a:lnTo>
                    <a:lnTo>
                      <a:pt x="274" y="725"/>
                    </a:lnTo>
                    <a:lnTo>
                      <a:pt x="274" y="724"/>
                    </a:lnTo>
                    <a:lnTo>
                      <a:pt x="275" y="721"/>
                    </a:lnTo>
                    <a:lnTo>
                      <a:pt x="276" y="717"/>
                    </a:lnTo>
                    <a:lnTo>
                      <a:pt x="282" y="714"/>
                    </a:lnTo>
                    <a:lnTo>
                      <a:pt x="307" y="718"/>
                    </a:lnTo>
                    <a:lnTo>
                      <a:pt x="318" y="718"/>
                    </a:lnTo>
                    <a:lnTo>
                      <a:pt x="320" y="719"/>
                    </a:lnTo>
                    <a:lnTo>
                      <a:pt x="314" y="732"/>
                    </a:lnTo>
                    <a:lnTo>
                      <a:pt x="311" y="735"/>
                    </a:lnTo>
                    <a:lnTo>
                      <a:pt x="310" y="741"/>
                    </a:lnTo>
                    <a:lnTo>
                      <a:pt x="310" y="749"/>
                    </a:lnTo>
                    <a:lnTo>
                      <a:pt x="313" y="767"/>
                    </a:lnTo>
                    <a:lnTo>
                      <a:pt x="315" y="771"/>
                    </a:lnTo>
                    <a:lnTo>
                      <a:pt x="317" y="771"/>
                    </a:lnTo>
                    <a:lnTo>
                      <a:pt x="317" y="772"/>
                    </a:lnTo>
                    <a:lnTo>
                      <a:pt x="321" y="782"/>
                    </a:lnTo>
                    <a:lnTo>
                      <a:pt x="321" y="784"/>
                    </a:lnTo>
                    <a:lnTo>
                      <a:pt x="318" y="795"/>
                    </a:lnTo>
                    <a:lnTo>
                      <a:pt x="318" y="815"/>
                    </a:lnTo>
                    <a:lnTo>
                      <a:pt x="317" y="819"/>
                    </a:lnTo>
                    <a:lnTo>
                      <a:pt x="314" y="822"/>
                    </a:lnTo>
                    <a:lnTo>
                      <a:pt x="308" y="823"/>
                    </a:lnTo>
                    <a:lnTo>
                      <a:pt x="306" y="822"/>
                    </a:lnTo>
                    <a:lnTo>
                      <a:pt x="304" y="822"/>
                    </a:lnTo>
                    <a:lnTo>
                      <a:pt x="300" y="826"/>
                    </a:lnTo>
                    <a:lnTo>
                      <a:pt x="300" y="828"/>
                    </a:lnTo>
                    <a:lnTo>
                      <a:pt x="297" y="835"/>
                    </a:lnTo>
                    <a:lnTo>
                      <a:pt x="299" y="839"/>
                    </a:lnTo>
                    <a:lnTo>
                      <a:pt x="301" y="844"/>
                    </a:lnTo>
                    <a:lnTo>
                      <a:pt x="303" y="844"/>
                    </a:lnTo>
                    <a:lnTo>
                      <a:pt x="304" y="845"/>
                    </a:lnTo>
                    <a:lnTo>
                      <a:pt x="306" y="845"/>
                    </a:lnTo>
                    <a:lnTo>
                      <a:pt x="306" y="848"/>
                    </a:lnTo>
                    <a:lnTo>
                      <a:pt x="304" y="849"/>
                    </a:lnTo>
                    <a:lnTo>
                      <a:pt x="303" y="854"/>
                    </a:lnTo>
                    <a:lnTo>
                      <a:pt x="303" y="856"/>
                    </a:lnTo>
                    <a:lnTo>
                      <a:pt x="301" y="858"/>
                    </a:lnTo>
                    <a:lnTo>
                      <a:pt x="304" y="869"/>
                    </a:lnTo>
                    <a:lnTo>
                      <a:pt x="311" y="877"/>
                    </a:lnTo>
                    <a:lnTo>
                      <a:pt x="318" y="882"/>
                    </a:lnTo>
                    <a:lnTo>
                      <a:pt x="321" y="884"/>
                    </a:lnTo>
                    <a:lnTo>
                      <a:pt x="320" y="889"/>
                    </a:lnTo>
                    <a:lnTo>
                      <a:pt x="314" y="886"/>
                    </a:lnTo>
                    <a:lnTo>
                      <a:pt x="313" y="886"/>
                    </a:lnTo>
                    <a:lnTo>
                      <a:pt x="311" y="887"/>
                    </a:lnTo>
                    <a:lnTo>
                      <a:pt x="311" y="889"/>
                    </a:lnTo>
                    <a:lnTo>
                      <a:pt x="313" y="890"/>
                    </a:lnTo>
                    <a:lnTo>
                      <a:pt x="313" y="891"/>
                    </a:lnTo>
                    <a:lnTo>
                      <a:pt x="317" y="902"/>
                    </a:lnTo>
                    <a:lnTo>
                      <a:pt x="317" y="904"/>
                    </a:lnTo>
                    <a:lnTo>
                      <a:pt x="318" y="904"/>
                    </a:lnTo>
                    <a:lnTo>
                      <a:pt x="325" y="911"/>
                    </a:lnTo>
                    <a:lnTo>
                      <a:pt x="336" y="918"/>
                    </a:lnTo>
                    <a:lnTo>
                      <a:pt x="336" y="921"/>
                    </a:lnTo>
                    <a:lnTo>
                      <a:pt x="331" y="937"/>
                    </a:lnTo>
                    <a:lnTo>
                      <a:pt x="332" y="939"/>
                    </a:lnTo>
                    <a:lnTo>
                      <a:pt x="342" y="951"/>
                    </a:lnTo>
                    <a:lnTo>
                      <a:pt x="343" y="957"/>
                    </a:lnTo>
                    <a:lnTo>
                      <a:pt x="346" y="962"/>
                    </a:lnTo>
                    <a:lnTo>
                      <a:pt x="355" y="967"/>
                    </a:lnTo>
                    <a:lnTo>
                      <a:pt x="355" y="968"/>
                    </a:lnTo>
                    <a:lnTo>
                      <a:pt x="356" y="971"/>
                    </a:lnTo>
                    <a:lnTo>
                      <a:pt x="356" y="972"/>
                    </a:lnTo>
                    <a:lnTo>
                      <a:pt x="358" y="978"/>
                    </a:lnTo>
                    <a:lnTo>
                      <a:pt x="364" y="983"/>
                    </a:lnTo>
                    <a:lnTo>
                      <a:pt x="368" y="989"/>
                    </a:lnTo>
                    <a:lnTo>
                      <a:pt x="368" y="990"/>
                    </a:lnTo>
                    <a:lnTo>
                      <a:pt x="366" y="993"/>
                    </a:lnTo>
                    <a:lnTo>
                      <a:pt x="363" y="1003"/>
                    </a:lnTo>
                    <a:lnTo>
                      <a:pt x="363" y="1016"/>
                    </a:lnTo>
                    <a:lnTo>
                      <a:pt x="359" y="1029"/>
                    </a:lnTo>
                    <a:lnTo>
                      <a:pt x="360" y="1034"/>
                    </a:lnTo>
                    <a:lnTo>
                      <a:pt x="364" y="1038"/>
                    </a:lnTo>
                    <a:lnTo>
                      <a:pt x="368" y="1038"/>
                    </a:lnTo>
                    <a:lnTo>
                      <a:pt x="368" y="1041"/>
                    </a:lnTo>
                    <a:lnTo>
                      <a:pt x="366" y="1045"/>
                    </a:lnTo>
                    <a:lnTo>
                      <a:pt x="363" y="1048"/>
                    </a:lnTo>
                    <a:lnTo>
                      <a:pt x="360" y="1048"/>
                    </a:lnTo>
                    <a:lnTo>
                      <a:pt x="356" y="1049"/>
                    </a:lnTo>
                    <a:lnTo>
                      <a:pt x="352" y="1049"/>
                    </a:lnTo>
                    <a:lnTo>
                      <a:pt x="351" y="1050"/>
                    </a:lnTo>
                    <a:lnTo>
                      <a:pt x="352" y="1052"/>
                    </a:lnTo>
                    <a:lnTo>
                      <a:pt x="352" y="1053"/>
                    </a:lnTo>
                    <a:lnTo>
                      <a:pt x="351" y="1056"/>
                    </a:lnTo>
                    <a:lnTo>
                      <a:pt x="351" y="1057"/>
                    </a:lnTo>
                    <a:lnTo>
                      <a:pt x="343" y="1071"/>
                    </a:lnTo>
                    <a:lnTo>
                      <a:pt x="339" y="1084"/>
                    </a:lnTo>
                    <a:lnTo>
                      <a:pt x="334" y="1095"/>
                    </a:lnTo>
                    <a:lnTo>
                      <a:pt x="325" y="1103"/>
                    </a:lnTo>
                    <a:lnTo>
                      <a:pt x="317" y="1117"/>
                    </a:lnTo>
                    <a:lnTo>
                      <a:pt x="317" y="1119"/>
                    </a:lnTo>
                    <a:lnTo>
                      <a:pt x="315" y="1119"/>
                    </a:lnTo>
                    <a:lnTo>
                      <a:pt x="315" y="1120"/>
                    </a:lnTo>
                    <a:lnTo>
                      <a:pt x="313" y="1122"/>
                    </a:lnTo>
                    <a:lnTo>
                      <a:pt x="308" y="1122"/>
                    </a:lnTo>
                    <a:lnTo>
                      <a:pt x="313" y="1126"/>
                    </a:lnTo>
                    <a:lnTo>
                      <a:pt x="324" y="1126"/>
                    </a:lnTo>
                    <a:lnTo>
                      <a:pt x="327" y="1123"/>
                    </a:lnTo>
                    <a:lnTo>
                      <a:pt x="335" y="1109"/>
                    </a:lnTo>
                    <a:lnTo>
                      <a:pt x="335" y="1108"/>
                    </a:lnTo>
                    <a:lnTo>
                      <a:pt x="336" y="1106"/>
                    </a:lnTo>
                    <a:lnTo>
                      <a:pt x="339" y="1105"/>
                    </a:lnTo>
                    <a:lnTo>
                      <a:pt x="342" y="1105"/>
                    </a:lnTo>
                    <a:lnTo>
                      <a:pt x="343" y="1106"/>
                    </a:lnTo>
                    <a:lnTo>
                      <a:pt x="343" y="1126"/>
                    </a:lnTo>
                    <a:lnTo>
                      <a:pt x="348" y="1130"/>
                    </a:lnTo>
                    <a:lnTo>
                      <a:pt x="356" y="1130"/>
                    </a:lnTo>
                    <a:lnTo>
                      <a:pt x="358" y="1131"/>
                    </a:lnTo>
                    <a:lnTo>
                      <a:pt x="360" y="1130"/>
                    </a:lnTo>
                    <a:lnTo>
                      <a:pt x="363" y="1130"/>
                    </a:lnTo>
                    <a:lnTo>
                      <a:pt x="366" y="1127"/>
                    </a:lnTo>
                    <a:lnTo>
                      <a:pt x="367" y="1124"/>
                    </a:lnTo>
                    <a:lnTo>
                      <a:pt x="368" y="1124"/>
                    </a:lnTo>
                    <a:lnTo>
                      <a:pt x="368" y="1123"/>
                    </a:lnTo>
                    <a:lnTo>
                      <a:pt x="371" y="1123"/>
                    </a:lnTo>
                    <a:lnTo>
                      <a:pt x="371" y="1124"/>
                    </a:lnTo>
                    <a:lnTo>
                      <a:pt x="373" y="1127"/>
                    </a:lnTo>
                    <a:lnTo>
                      <a:pt x="374" y="1130"/>
                    </a:lnTo>
                    <a:lnTo>
                      <a:pt x="375" y="1131"/>
                    </a:lnTo>
                    <a:lnTo>
                      <a:pt x="378" y="1131"/>
                    </a:lnTo>
                    <a:lnTo>
                      <a:pt x="387" y="1129"/>
                    </a:lnTo>
                    <a:lnTo>
                      <a:pt x="388" y="1127"/>
                    </a:lnTo>
                    <a:lnTo>
                      <a:pt x="388" y="1126"/>
                    </a:lnTo>
                    <a:lnTo>
                      <a:pt x="395" y="1116"/>
                    </a:lnTo>
                    <a:lnTo>
                      <a:pt x="401" y="1113"/>
                    </a:lnTo>
                    <a:lnTo>
                      <a:pt x="411" y="1103"/>
                    </a:lnTo>
                    <a:lnTo>
                      <a:pt x="412" y="1101"/>
                    </a:lnTo>
                    <a:lnTo>
                      <a:pt x="413" y="1099"/>
                    </a:lnTo>
                    <a:lnTo>
                      <a:pt x="416" y="1095"/>
                    </a:lnTo>
                    <a:lnTo>
                      <a:pt x="430" y="1086"/>
                    </a:lnTo>
                    <a:lnTo>
                      <a:pt x="431" y="1086"/>
                    </a:lnTo>
                    <a:lnTo>
                      <a:pt x="435" y="1084"/>
                    </a:lnTo>
                    <a:lnTo>
                      <a:pt x="437" y="1084"/>
                    </a:lnTo>
                    <a:lnTo>
                      <a:pt x="437" y="1081"/>
                    </a:lnTo>
                    <a:lnTo>
                      <a:pt x="435" y="1070"/>
                    </a:lnTo>
                    <a:lnTo>
                      <a:pt x="435" y="1067"/>
                    </a:lnTo>
                    <a:lnTo>
                      <a:pt x="434" y="1066"/>
                    </a:lnTo>
                    <a:lnTo>
                      <a:pt x="434" y="1062"/>
                    </a:lnTo>
                    <a:lnTo>
                      <a:pt x="440" y="1053"/>
                    </a:lnTo>
                    <a:lnTo>
                      <a:pt x="440" y="1052"/>
                    </a:lnTo>
                    <a:lnTo>
                      <a:pt x="442" y="1050"/>
                    </a:lnTo>
                    <a:lnTo>
                      <a:pt x="444" y="1049"/>
                    </a:lnTo>
                    <a:lnTo>
                      <a:pt x="451" y="1049"/>
                    </a:lnTo>
                    <a:lnTo>
                      <a:pt x="454" y="1048"/>
                    </a:lnTo>
                    <a:lnTo>
                      <a:pt x="455" y="1048"/>
                    </a:lnTo>
                    <a:lnTo>
                      <a:pt x="458" y="1046"/>
                    </a:lnTo>
                    <a:lnTo>
                      <a:pt x="459" y="1045"/>
                    </a:lnTo>
                    <a:lnTo>
                      <a:pt x="459" y="1042"/>
                    </a:lnTo>
                    <a:lnTo>
                      <a:pt x="462" y="1036"/>
                    </a:lnTo>
                    <a:lnTo>
                      <a:pt x="462" y="1032"/>
                    </a:lnTo>
                    <a:lnTo>
                      <a:pt x="463" y="1026"/>
                    </a:lnTo>
                    <a:lnTo>
                      <a:pt x="463" y="1024"/>
                    </a:lnTo>
                    <a:lnTo>
                      <a:pt x="462" y="1023"/>
                    </a:lnTo>
                    <a:lnTo>
                      <a:pt x="463" y="1021"/>
                    </a:lnTo>
                    <a:lnTo>
                      <a:pt x="463" y="1020"/>
                    </a:lnTo>
                    <a:lnTo>
                      <a:pt x="473" y="1009"/>
                    </a:lnTo>
                    <a:lnTo>
                      <a:pt x="478" y="1009"/>
                    </a:lnTo>
                    <a:lnTo>
                      <a:pt x="479" y="1010"/>
                    </a:lnTo>
                    <a:lnTo>
                      <a:pt x="486" y="1013"/>
                    </a:lnTo>
                    <a:lnTo>
                      <a:pt x="494" y="1011"/>
                    </a:lnTo>
                    <a:lnTo>
                      <a:pt x="502" y="1007"/>
                    </a:lnTo>
                    <a:lnTo>
                      <a:pt x="516" y="982"/>
                    </a:lnTo>
                    <a:lnTo>
                      <a:pt x="519" y="975"/>
                    </a:lnTo>
                    <a:lnTo>
                      <a:pt x="519" y="974"/>
                    </a:lnTo>
                    <a:lnTo>
                      <a:pt x="522" y="969"/>
                    </a:lnTo>
                    <a:lnTo>
                      <a:pt x="522" y="968"/>
                    </a:lnTo>
                    <a:lnTo>
                      <a:pt x="532" y="951"/>
                    </a:lnTo>
                    <a:lnTo>
                      <a:pt x="533" y="950"/>
                    </a:lnTo>
                    <a:lnTo>
                      <a:pt x="535" y="950"/>
                    </a:lnTo>
                    <a:lnTo>
                      <a:pt x="538" y="949"/>
                    </a:lnTo>
                    <a:lnTo>
                      <a:pt x="549" y="946"/>
                    </a:lnTo>
                    <a:lnTo>
                      <a:pt x="562" y="946"/>
                    </a:lnTo>
                    <a:lnTo>
                      <a:pt x="565" y="944"/>
                    </a:lnTo>
                    <a:lnTo>
                      <a:pt x="576" y="942"/>
                    </a:lnTo>
                    <a:lnTo>
                      <a:pt x="588" y="928"/>
                    </a:lnTo>
                    <a:lnTo>
                      <a:pt x="588" y="923"/>
                    </a:lnTo>
                    <a:lnTo>
                      <a:pt x="578" y="914"/>
                    </a:lnTo>
                    <a:lnTo>
                      <a:pt x="576" y="909"/>
                    </a:lnTo>
                    <a:lnTo>
                      <a:pt x="576" y="906"/>
                    </a:lnTo>
                    <a:lnTo>
                      <a:pt x="584" y="899"/>
                    </a:lnTo>
                    <a:lnTo>
                      <a:pt x="591" y="897"/>
                    </a:lnTo>
                    <a:lnTo>
                      <a:pt x="595" y="887"/>
                    </a:lnTo>
                    <a:lnTo>
                      <a:pt x="595" y="858"/>
                    </a:lnTo>
                    <a:lnTo>
                      <a:pt x="593" y="855"/>
                    </a:lnTo>
                    <a:lnTo>
                      <a:pt x="593" y="848"/>
                    </a:lnTo>
                    <a:lnTo>
                      <a:pt x="596" y="845"/>
                    </a:lnTo>
                    <a:lnTo>
                      <a:pt x="599" y="834"/>
                    </a:lnTo>
                    <a:lnTo>
                      <a:pt x="595" y="822"/>
                    </a:lnTo>
                    <a:lnTo>
                      <a:pt x="589" y="816"/>
                    </a:lnTo>
                    <a:lnTo>
                      <a:pt x="586" y="815"/>
                    </a:lnTo>
                    <a:lnTo>
                      <a:pt x="582" y="810"/>
                    </a:lnTo>
                    <a:lnTo>
                      <a:pt x="581" y="803"/>
                    </a:lnTo>
                    <a:lnTo>
                      <a:pt x="576" y="795"/>
                    </a:lnTo>
                    <a:lnTo>
                      <a:pt x="576" y="791"/>
                    </a:lnTo>
                    <a:lnTo>
                      <a:pt x="581" y="786"/>
                    </a:lnTo>
                    <a:lnTo>
                      <a:pt x="593" y="786"/>
                    </a:lnTo>
                    <a:lnTo>
                      <a:pt x="598" y="785"/>
                    </a:lnTo>
                    <a:lnTo>
                      <a:pt x="603" y="785"/>
                    </a:lnTo>
                    <a:lnTo>
                      <a:pt x="612" y="788"/>
                    </a:lnTo>
                    <a:lnTo>
                      <a:pt x="614" y="788"/>
                    </a:lnTo>
                    <a:lnTo>
                      <a:pt x="616" y="789"/>
                    </a:lnTo>
                    <a:lnTo>
                      <a:pt x="632" y="798"/>
                    </a:lnTo>
                    <a:lnTo>
                      <a:pt x="635" y="801"/>
                    </a:lnTo>
                    <a:lnTo>
                      <a:pt x="635" y="809"/>
                    </a:lnTo>
                    <a:lnTo>
                      <a:pt x="636" y="812"/>
                    </a:lnTo>
                    <a:lnTo>
                      <a:pt x="638" y="813"/>
                    </a:lnTo>
                    <a:lnTo>
                      <a:pt x="646" y="817"/>
                    </a:lnTo>
                    <a:lnTo>
                      <a:pt x="656" y="819"/>
                    </a:lnTo>
                    <a:lnTo>
                      <a:pt x="662" y="817"/>
                    </a:lnTo>
                    <a:lnTo>
                      <a:pt x="669" y="817"/>
                    </a:lnTo>
                    <a:lnTo>
                      <a:pt x="669" y="819"/>
                    </a:lnTo>
                    <a:lnTo>
                      <a:pt x="686" y="835"/>
                    </a:lnTo>
                    <a:lnTo>
                      <a:pt x="687" y="835"/>
                    </a:lnTo>
                    <a:lnTo>
                      <a:pt x="687" y="837"/>
                    </a:lnTo>
                    <a:lnTo>
                      <a:pt x="688" y="837"/>
                    </a:lnTo>
                    <a:lnTo>
                      <a:pt x="690" y="838"/>
                    </a:lnTo>
                    <a:lnTo>
                      <a:pt x="690" y="839"/>
                    </a:lnTo>
                    <a:lnTo>
                      <a:pt x="691" y="841"/>
                    </a:lnTo>
                    <a:lnTo>
                      <a:pt x="691" y="842"/>
                    </a:lnTo>
                    <a:lnTo>
                      <a:pt x="693" y="842"/>
                    </a:lnTo>
                    <a:lnTo>
                      <a:pt x="695" y="844"/>
                    </a:lnTo>
                    <a:lnTo>
                      <a:pt x="706" y="844"/>
                    </a:lnTo>
                    <a:lnTo>
                      <a:pt x="711" y="842"/>
                    </a:lnTo>
                    <a:lnTo>
                      <a:pt x="712" y="842"/>
                    </a:lnTo>
                    <a:lnTo>
                      <a:pt x="713" y="841"/>
                    </a:lnTo>
                    <a:lnTo>
                      <a:pt x="732" y="846"/>
                    </a:lnTo>
                    <a:lnTo>
                      <a:pt x="730" y="858"/>
                    </a:lnTo>
                    <a:lnTo>
                      <a:pt x="737" y="866"/>
                    </a:lnTo>
                    <a:lnTo>
                      <a:pt x="740" y="868"/>
                    </a:lnTo>
                    <a:lnTo>
                      <a:pt x="741" y="861"/>
                    </a:lnTo>
                    <a:lnTo>
                      <a:pt x="747" y="852"/>
                    </a:lnTo>
                    <a:lnTo>
                      <a:pt x="750" y="851"/>
                    </a:lnTo>
                    <a:lnTo>
                      <a:pt x="779" y="846"/>
                    </a:lnTo>
                    <a:lnTo>
                      <a:pt x="794" y="846"/>
                    </a:lnTo>
                    <a:lnTo>
                      <a:pt x="796" y="848"/>
                    </a:lnTo>
                    <a:lnTo>
                      <a:pt x="799" y="834"/>
                    </a:lnTo>
                    <a:lnTo>
                      <a:pt x="799" y="823"/>
                    </a:lnTo>
                    <a:lnTo>
                      <a:pt x="796" y="820"/>
                    </a:lnTo>
                    <a:lnTo>
                      <a:pt x="794" y="817"/>
                    </a:lnTo>
                    <a:lnTo>
                      <a:pt x="793" y="813"/>
                    </a:lnTo>
                    <a:lnTo>
                      <a:pt x="793" y="810"/>
                    </a:lnTo>
                    <a:lnTo>
                      <a:pt x="794" y="809"/>
                    </a:lnTo>
                    <a:lnTo>
                      <a:pt x="793" y="809"/>
                    </a:lnTo>
                    <a:lnTo>
                      <a:pt x="786" y="808"/>
                    </a:lnTo>
                    <a:lnTo>
                      <a:pt x="779" y="802"/>
                    </a:lnTo>
                    <a:lnTo>
                      <a:pt x="778" y="802"/>
                    </a:lnTo>
                    <a:lnTo>
                      <a:pt x="775" y="799"/>
                    </a:lnTo>
                    <a:lnTo>
                      <a:pt x="758" y="791"/>
                    </a:lnTo>
                    <a:lnTo>
                      <a:pt x="757" y="789"/>
                    </a:lnTo>
                    <a:lnTo>
                      <a:pt x="751" y="785"/>
                    </a:lnTo>
                    <a:lnTo>
                      <a:pt x="751" y="784"/>
                    </a:lnTo>
                    <a:lnTo>
                      <a:pt x="750" y="782"/>
                    </a:lnTo>
                    <a:lnTo>
                      <a:pt x="750" y="778"/>
                    </a:lnTo>
                    <a:lnTo>
                      <a:pt x="756" y="763"/>
                    </a:lnTo>
                    <a:lnTo>
                      <a:pt x="760" y="732"/>
                    </a:lnTo>
                    <a:lnTo>
                      <a:pt x="762" y="732"/>
                    </a:lnTo>
                    <a:lnTo>
                      <a:pt x="762" y="729"/>
                    </a:lnTo>
                    <a:lnTo>
                      <a:pt x="764" y="729"/>
                    </a:lnTo>
                    <a:lnTo>
                      <a:pt x="771" y="704"/>
                    </a:lnTo>
                    <a:lnTo>
                      <a:pt x="772" y="704"/>
                    </a:lnTo>
                    <a:lnTo>
                      <a:pt x="775" y="701"/>
                    </a:lnTo>
                    <a:lnTo>
                      <a:pt x="775" y="700"/>
                    </a:lnTo>
                    <a:lnTo>
                      <a:pt x="776" y="697"/>
                    </a:lnTo>
                    <a:lnTo>
                      <a:pt x="778" y="686"/>
                    </a:lnTo>
                    <a:lnTo>
                      <a:pt x="778" y="673"/>
                    </a:lnTo>
                    <a:lnTo>
                      <a:pt x="778" y="672"/>
                    </a:lnTo>
                    <a:lnTo>
                      <a:pt x="776" y="668"/>
                    </a:lnTo>
                    <a:lnTo>
                      <a:pt x="776" y="665"/>
                    </a:lnTo>
                    <a:lnTo>
                      <a:pt x="779" y="661"/>
                    </a:lnTo>
                    <a:lnTo>
                      <a:pt x="780" y="657"/>
                    </a:lnTo>
                    <a:lnTo>
                      <a:pt x="783" y="651"/>
                    </a:lnTo>
                    <a:lnTo>
                      <a:pt x="785" y="650"/>
                    </a:lnTo>
                    <a:lnTo>
                      <a:pt x="785" y="647"/>
                    </a:lnTo>
                    <a:lnTo>
                      <a:pt x="783" y="644"/>
                    </a:lnTo>
                    <a:lnTo>
                      <a:pt x="780" y="640"/>
                    </a:lnTo>
                    <a:lnTo>
                      <a:pt x="779" y="637"/>
                    </a:lnTo>
                    <a:lnTo>
                      <a:pt x="779" y="623"/>
                    </a:lnTo>
                    <a:lnTo>
                      <a:pt x="781" y="616"/>
                    </a:lnTo>
                    <a:lnTo>
                      <a:pt x="789" y="604"/>
                    </a:lnTo>
                    <a:lnTo>
                      <a:pt x="792" y="602"/>
                    </a:lnTo>
                    <a:lnTo>
                      <a:pt x="792" y="601"/>
                    </a:lnTo>
                    <a:lnTo>
                      <a:pt x="793" y="598"/>
                    </a:lnTo>
                    <a:lnTo>
                      <a:pt x="793" y="595"/>
                    </a:lnTo>
                    <a:lnTo>
                      <a:pt x="792" y="594"/>
                    </a:lnTo>
                    <a:lnTo>
                      <a:pt x="789" y="592"/>
                    </a:lnTo>
                    <a:lnTo>
                      <a:pt x="789" y="558"/>
                    </a:lnTo>
                    <a:lnTo>
                      <a:pt x="792" y="555"/>
                    </a:lnTo>
                    <a:lnTo>
                      <a:pt x="792" y="553"/>
                    </a:lnTo>
                    <a:lnTo>
                      <a:pt x="789" y="539"/>
                    </a:lnTo>
                    <a:lnTo>
                      <a:pt x="787" y="538"/>
                    </a:lnTo>
                    <a:lnTo>
                      <a:pt x="783" y="538"/>
                    </a:lnTo>
                    <a:lnTo>
                      <a:pt x="781" y="539"/>
                    </a:lnTo>
                    <a:lnTo>
                      <a:pt x="776" y="539"/>
                    </a:lnTo>
                    <a:lnTo>
                      <a:pt x="771" y="538"/>
                    </a:lnTo>
                    <a:lnTo>
                      <a:pt x="764" y="532"/>
                    </a:lnTo>
                    <a:lnTo>
                      <a:pt x="762" y="532"/>
                    </a:lnTo>
                    <a:lnTo>
                      <a:pt x="756" y="527"/>
                    </a:lnTo>
                    <a:lnTo>
                      <a:pt x="756" y="525"/>
                    </a:lnTo>
                    <a:lnTo>
                      <a:pt x="754" y="524"/>
                    </a:lnTo>
                    <a:lnTo>
                      <a:pt x="754" y="521"/>
                    </a:lnTo>
                    <a:lnTo>
                      <a:pt x="751" y="511"/>
                    </a:lnTo>
                    <a:lnTo>
                      <a:pt x="736" y="494"/>
                    </a:lnTo>
                    <a:lnTo>
                      <a:pt x="733" y="489"/>
                    </a:lnTo>
                    <a:lnTo>
                      <a:pt x="734" y="486"/>
                    </a:lnTo>
                    <a:lnTo>
                      <a:pt x="733" y="479"/>
                    </a:lnTo>
                    <a:lnTo>
                      <a:pt x="723" y="465"/>
                    </a:lnTo>
                    <a:lnTo>
                      <a:pt x="725" y="454"/>
                    </a:lnTo>
                    <a:lnTo>
                      <a:pt x="737" y="443"/>
                    </a:lnTo>
                    <a:lnTo>
                      <a:pt x="740" y="441"/>
                    </a:lnTo>
                    <a:lnTo>
                      <a:pt x="741" y="441"/>
                    </a:lnTo>
                    <a:lnTo>
                      <a:pt x="741" y="440"/>
                    </a:lnTo>
                    <a:lnTo>
                      <a:pt x="743" y="433"/>
                    </a:lnTo>
                    <a:lnTo>
                      <a:pt x="743" y="425"/>
                    </a:lnTo>
                    <a:lnTo>
                      <a:pt x="741" y="415"/>
                    </a:lnTo>
                    <a:lnTo>
                      <a:pt x="746" y="394"/>
                    </a:lnTo>
                    <a:lnTo>
                      <a:pt x="746" y="393"/>
                    </a:lnTo>
                    <a:lnTo>
                      <a:pt x="747" y="391"/>
                    </a:lnTo>
                    <a:lnTo>
                      <a:pt x="747" y="386"/>
                    </a:lnTo>
                    <a:lnTo>
                      <a:pt x="748" y="383"/>
                    </a:lnTo>
                    <a:lnTo>
                      <a:pt x="753" y="380"/>
                    </a:lnTo>
                    <a:lnTo>
                      <a:pt x="756" y="380"/>
                    </a:lnTo>
                    <a:lnTo>
                      <a:pt x="764" y="383"/>
                    </a:lnTo>
                    <a:lnTo>
                      <a:pt x="771" y="387"/>
                    </a:lnTo>
                    <a:lnTo>
                      <a:pt x="787" y="385"/>
                    </a:lnTo>
                    <a:lnTo>
                      <a:pt x="793" y="377"/>
                    </a:lnTo>
                    <a:lnTo>
                      <a:pt x="793" y="372"/>
                    </a:lnTo>
                    <a:lnTo>
                      <a:pt x="794" y="367"/>
                    </a:lnTo>
                    <a:lnTo>
                      <a:pt x="794" y="366"/>
                    </a:lnTo>
                    <a:lnTo>
                      <a:pt x="799" y="362"/>
                    </a:lnTo>
                    <a:lnTo>
                      <a:pt x="800" y="355"/>
                    </a:lnTo>
                    <a:lnTo>
                      <a:pt x="800" y="352"/>
                    </a:lnTo>
                    <a:lnTo>
                      <a:pt x="792" y="347"/>
                    </a:lnTo>
                    <a:lnTo>
                      <a:pt x="787" y="340"/>
                    </a:lnTo>
                    <a:lnTo>
                      <a:pt x="787" y="338"/>
                    </a:lnTo>
                    <a:lnTo>
                      <a:pt x="786" y="333"/>
                    </a:lnTo>
                    <a:lnTo>
                      <a:pt x="785" y="331"/>
                    </a:lnTo>
                    <a:lnTo>
                      <a:pt x="786" y="328"/>
                    </a:lnTo>
                    <a:lnTo>
                      <a:pt x="786" y="327"/>
                    </a:lnTo>
                    <a:lnTo>
                      <a:pt x="787" y="327"/>
                    </a:lnTo>
                    <a:lnTo>
                      <a:pt x="787" y="326"/>
                    </a:lnTo>
                    <a:lnTo>
                      <a:pt x="790" y="324"/>
                    </a:lnTo>
                    <a:lnTo>
                      <a:pt x="790" y="323"/>
                    </a:lnTo>
                    <a:lnTo>
                      <a:pt x="804" y="309"/>
                    </a:lnTo>
                    <a:lnTo>
                      <a:pt x="804" y="306"/>
                    </a:lnTo>
                    <a:lnTo>
                      <a:pt x="803" y="291"/>
                    </a:lnTo>
                    <a:lnTo>
                      <a:pt x="803" y="285"/>
                    </a:lnTo>
                    <a:lnTo>
                      <a:pt x="797" y="285"/>
                    </a:lnTo>
                    <a:lnTo>
                      <a:pt x="794" y="281"/>
                    </a:lnTo>
                    <a:lnTo>
                      <a:pt x="793" y="277"/>
                    </a:lnTo>
                    <a:lnTo>
                      <a:pt x="793" y="267"/>
                    </a:lnTo>
                    <a:lnTo>
                      <a:pt x="794" y="261"/>
                    </a:lnTo>
                    <a:lnTo>
                      <a:pt x="793" y="254"/>
                    </a:lnTo>
                    <a:lnTo>
                      <a:pt x="780" y="235"/>
                    </a:lnTo>
                    <a:lnTo>
                      <a:pt x="779" y="233"/>
                    </a:lnTo>
                    <a:lnTo>
                      <a:pt x="771" y="224"/>
                    </a:lnTo>
                    <a:lnTo>
                      <a:pt x="762" y="210"/>
                    </a:lnTo>
                    <a:lnTo>
                      <a:pt x="762" y="208"/>
                    </a:lnTo>
                    <a:lnTo>
                      <a:pt x="760" y="208"/>
                    </a:lnTo>
                    <a:lnTo>
                      <a:pt x="758" y="206"/>
                    </a:lnTo>
                    <a:lnTo>
                      <a:pt x="757" y="200"/>
                    </a:lnTo>
                    <a:lnTo>
                      <a:pt x="753" y="192"/>
                    </a:lnTo>
                    <a:lnTo>
                      <a:pt x="750" y="190"/>
                    </a:lnTo>
                    <a:lnTo>
                      <a:pt x="739" y="190"/>
                    </a:lnTo>
                    <a:lnTo>
                      <a:pt x="734" y="189"/>
                    </a:lnTo>
                    <a:lnTo>
                      <a:pt x="730" y="180"/>
                    </a:lnTo>
                    <a:lnTo>
                      <a:pt x="713" y="166"/>
                    </a:lnTo>
                    <a:lnTo>
                      <a:pt x="709" y="166"/>
                    </a:lnTo>
                    <a:lnTo>
                      <a:pt x="709" y="169"/>
                    </a:lnTo>
                    <a:lnTo>
                      <a:pt x="704" y="169"/>
                    </a:lnTo>
                    <a:lnTo>
                      <a:pt x="697" y="165"/>
                    </a:lnTo>
                    <a:lnTo>
                      <a:pt x="688" y="156"/>
                    </a:lnTo>
                    <a:lnTo>
                      <a:pt x="687" y="150"/>
                    </a:lnTo>
                    <a:lnTo>
                      <a:pt x="686" y="150"/>
                    </a:lnTo>
                    <a:lnTo>
                      <a:pt x="684" y="151"/>
                    </a:lnTo>
                    <a:lnTo>
                      <a:pt x="681" y="153"/>
                    </a:lnTo>
                    <a:lnTo>
                      <a:pt x="680" y="156"/>
                    </a:lnTo>
                    <a:lnTo>
                      <a:pt x="677" y="158"/>
                    </a:lnTo>
                    <a:lnTo>
                      <a:pt x="676" y="158"/>
                    </a:lnTo>
                    <a:lnTo>
                      <a:pt x="670" y="165"/>
                    </a:lnTo>
                    <a:lnTo>
                      <a:pt x="669" y="165"/>
                    </a:lnTo>
                    <a:lnTo>
                      <a:pt x="656" y="169"/>
                    </a:lnTo>
                    <a:lnTo>
                      <a:pt x="648" y="171"/>
                    </a:lnTo>
                    <a:lnTo>
                      <a:pt x="645" y="172"/>
                    </a:lnTo>
                    <a:lnTo>
                      <a:pt x="638" y="183"/>
                    </a:lnTo>
                    <a:lnTo>
                      <a:pt x="638" y="187"/>
                    </a:lnTo>
                    <a:lnTo>
                      <a:pt x="645" y="196"/>
                    </a:lnTo>
                    <a:lnTo>
                      <a:pt x="641" y="207"/>
                    </a:lnTo>
                    <a:lnTo>
                      <a:pt x="639" y="208"/>
                    </a:lnTo>
                    <a:lnTo>
                      <a:pt x="632" y="214"/>
                    </a:lnTo>
                    <a:lnTo>
                      <a:pt x="632" y="216"/>
                    </a:lnTo>
                    <a:lnTo>
                      <a:pt x="624" y="217"/>
                    </a:lnTo>
                    <a:lnTo>
                      <a:pt x="620" y="221"/>
                    </a:lnTo>
                    <a:lnTo>
                      <a:pt x="617" y="228"/>
                    </a:lnTo>
                    <a:lnTo>
                      <a:pt x="616" y="229"/>
                    </a:lnTo>
                    <a:lnTo>
                      <a:pt x="616" y="231"/>
                    </a:lnTo>
                    <a:lnTo>
                      <a:pt x="614" y="225"/>
                    </a:lnTo>
                    <a:lnTo>
                      <a:pt x="613" y="225"/>
                    </a:lnTo>
                    <a:lnTo>
                      <a:pt x="613" y="224"/>
                    </a:lnTo>
                    <a:lnTo>
                      <a:pt x="609" y="228"/>
                    </a:lnTo>
                    <a:lnTo>
                      <a:pt x="606" y="229"/>
                    </a:lnTo>
                    <a:lnTo>
                      <a:pt x="605" y="231"/>
                    </a:lnTo>
                    <a:lnTo>
                      <a:pt x="602" y="228"/>
                    </a:lnTo>
                    <a:lnTo>
                      <a:pt x="602" y="218"/>
                    </a:lnTo>
                    <a:lnTo>
                      <a:pt x="603" y="213"/>
                    </a:lnTo>
                    <a:lnTo>
                      <a:pt x="603" y="208"/>
                    </a:lnTo>
                    <a:lnTo>
                      <a:pt x="599" y="200"/>
                    </a:lnTo>
                    <a:lnTo>
                      <a:pt x="599" y="193"/>
                    </a:lnTo>
                    <a:lnTo>
                      <a:pt x="596" y="183"/>
                    </a:lnTo>
                    <a:lnTo>
                      <a:pt x="585" y="180"/>
                    </a:lnTo>
                    <a:lnTo>
                      <a:pt x="584" y="179"/>
                    </a:lnTo>
                    <a:lnTo>
                      <a:pt x="581" y="178"/>
                    </a:lnTo>
                    <a:lnTo>
                      <a:pt x="581" y="175"/>
                    </a:lnTo>
                    <a:lnTo>
                      <a:pt x="589" y="166"/>
                    </a:lnTo>
                    <a:lnTo>
                      <a:pt x="589" y="157"/>
                    </a:lnTo>
                    <a:lnTo>
                      <a:pt x="585" y="154"/>
                    </a:lnTo>
                    <a:lnTo>
                      <a:pt x="575" y="158"/>
                    </a:lnTo>
                    <a:lnTo>
                      <a:pt x="571" y="162"/>
                    </a:lnTo>
                    <a:lnTo>
                      <a:pt x="565" y="158"/>
                    </a:lnTo>
                    <a:lnTo>
                      <a:pt x="559" y="154"/>
                    </a:lnTo>
                    <a:lnTo>
                      <a:pt x="560" y="146"/>
                    </a:lnTo>
                    <a:lnTo>
                      <a:pt x="564" y="139"/>
                    </a:lnTo>
                    <a:lnTo>
                      <a:pt x="564" y="137"/>
                    </a:lnTo>
                    <a:lnTo>
                      <a:pt x="559" y="137"/>
                    </a:lnTo>
                    <a:lnTo>
                      <a:pt x="549" y="136"/>
                    </a:lnTo>
                    <a:lnTo>
                      <a:pt x="539" y="129"/>
                    </a:lnTo>
                    <a:lnTo>
                      <a:pt x="538" y="125"/>
                    </a:lnTo>
                    <a:lnTo>
                      <a:pt x="538" y="116"/>
                    </a:lnTo>
                    <a:lnTo>
                      <a:pt x="536" y="112"/>
                    </a:lnTo>
                    <a:lnTo>
                      <a:pt x="531" y="104"/>
                    </a:lnTo>
                    <a:lnTo>
                      <a:pt x="535" y="94"/>
                    </a:lnTo>
                    <a:lnTo>
                      <a:pt x="536" y="81"/>
                    </a:lnTo>
                    <a:lnTo>
                      <a:pt x="536" y="70"/>
                    </a:lnTo>
                    <a:lnTo>
                      <a:pt x="532" y="67"/>
                    </a:lnTo>
                    <a:lnTo>
                      <a:pt x="526" y="65"/>
                    </a:lnTo>
                    <a:lnTo>
                      <a:pt x="525" y="65"/>
                    </a:lnTo>
                    <a:lnTo>
                      <a:pt x="524" y="63"/>
                    </a:lnTo>
                    <a:lnTo>
                      <a:pt x="521" y="62"/>
                    </a:lnTo>
                    <a:lnTo>
                      <a:pt x="521" y="56"/>
                    </a:lnTo>
                    <a:lnTo>
                      <a:pt x="505" y="56"/>
                    </a:lnTo>
                    <a:lnTo>
                      <a:pt x="502" y="55"/>
                    </a:lnTo>
                    <a:lnTo>
                      <a:pt x="487" y="56"/>
                    </a:lnTo>
                    <a:lnTo>
                      <a:pt x="483" y="58"/>
                    </a:lnTo>
                    <a:lnTo>
                      <a:pt x="473" y="63"/>
                    </a:lnTo>
                    <a:lnTo>
                      <a:pt x="472" y="63"/>
                    </a:lnTo>
                    <a:lnTo>
                      <a:pt x="471" y="66"/>
                    </a:lnTo>
                    <a:lnTo>
                      <a:pt x="471" y="67"/>
                    </a:lnTo>
                    <a:lnTo>
                      <a:pt x="469" y="73"/>
                    </a:lnTo>
                    <a:lnTo>
                      <a:pt x="468" y="73"/>
                    </a:lnTo>
                    <a:lnTo>
                      <a:pt x="466" y="70"/>
                    </a:lnTo>
                    <a:lnTo>
                      <a:pt x="465" y="69"/>
                    </a:lnTo>
                    <a:lnTo>
                      <a:pt x="463" y="66"/>
                    </a:lnTo>
                    <a:lnTo>
                      <a:pt x="462" y="58"/>
                    </a:lnTo>
                    <a:lnTo>
                      <a:pt x="447" y="45"/>
                    </a:lnTo>
                    <a:lnTo>
                      <a:pt x="440" y="31"/>
                    </a:lnTo>
                    <a:lnTo>
                      <a:pt x="440" y="13"/>
                    </a:lnTo>
                    <a:lnTo>
                      <a:pt x="437" y="12"/>
                    </a:lnTo>
                    <a:lnTo>
                      <a:pt x="434" y="13"/>
                    </a:lnTo>
                    <a:lnTo>
                      <a:pt x="427" y="10"/>
                    </a:lnTo>
                    <a:lnTo>
                      <a:pt x="426" y="9"/>
                    </a:lnTo>
                    <a:lnTo>
                      <a:pt x="426" y="7"/>
                    </a:lnTo>
                    <a:lnTo>
                      <a:pt x="425" y="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21" name="Freeform 1053">
                <a:extLst>
                  <a:ext uri="{FF2B5EF4-FFF2-40B4-BE49-F238E27FC236}">
                    <a16:creationId xmlns:a16="http://schemas.microsoft.com/office/drawing/2014/main" id="{B6FA0D1C-3022-F26F-6A68-C1B14AD5DD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0" y="2320"/>
                <a:ext cx="162" cy="185"/>
              </a:xfrm>
              <a:custGeom>
                <a:avLst/>
                <a:gdLst>
                  <a:gd name="T0" fmla="*/ 5 w 647"/>
                  <a:gd name="T1" fmla="*/ 259 h 740"/>
                  <a:gd name="T2" fmla="*/ 56 w 647"/>
                  <a:gd name="T3" fmla="*/ 351 h 740"/>
                  <a:gd name="T4" fmla="*/ 103 w 647"/>
                  <a:gd name="T5" fmla="*/ 390 h 740"/>
                  <a:gd name="T6" fmla="*/ 131 w 647"/>
                  <a:gd name="T7" fmla="*/ 411 h 740"/>
                  <a:gd name="T8" fmla="*/ 163 w 647"/>
                  <a:gd name="T9" fmla="*/ 482 h 740"/>
                  <a:gd name="T10" fmla="*/ 156 w 647"/>
                  <a:gd name="T11" fmla="*/ 527 h 740"/>
                  <a:gd name="T12" fmla="*/ 161 w 647"/>
                  <a:gd name="T13" fmla="*/ 548 h 740"/>
                  <a:gd name="T14" fmla="*/ 156 w 647"/>
                  <a:gd name="T15" fmla="*/ 586 h 740"/>
                  <a:gd name="T16" fmla="*/ 115 w 647"/>
                  <a:gd name="T17" fmla="*/ 594 h 740"/>
                  <a:gd name="T18" fmla="*/ 106 w 647"/>
                  <a:gd name="T19" fmla="*/ 644 h 740"/>
                  <a:gd name="T20" fmla="*/ 123 w 647"/>
                  <a:gd name="T21" fmla="*/ 722 h 740"/>
                  <a:gd name="T22" fmla="*/ 150 w 647"/>
                  <a:gd name="T23" fmla="*/ 740 h 740"/>
                  <a:gd name="T24" fmla="*/ 175 w 647"/>
                  <a:gd name="T25" fmla="*/ 707 h 740"/>
                  <a:gd name="T26" fmla="*/ 230 w 647"/>
                  <a:gd name="T27" fmla="*/ 648 h 740"/>
                  <a:gd name="T28" fmla="*/ 293 w 647"/>
                  <a:gd name="T29" fmla="*/ 623 h 740"/>
                  <a:gd name="T30" fmla="*/ 327 w 647"/>
                  <a:gd name="T31" fmla="*/ 606 h 740"/>
                  <a:gd name="T32" fmla="*/ 300 w 647"/>
                  <a:gd name="T33" fmla="*/ 592 h 740"/>
                  <a:gd name="T34" fmla="*/ 326 w 647"/>
                  <a:gd name="T35" fmla="*/ 553 h 740"/>
                  <a:gd name="T36" fmla="*/ 307 w 647"/>
                  <a:gd name="T37" fmla="*/ 548 h 740"/>
                  <a:gd name="T38" fmla="*/ 365 w 647"/>
                  <a:gd name="T39" fmla="*/ 511 h 740"/>
                  <a:gd name="T40" fmla="*/ 416 w 647"/>
                  <a:gd name="T41" fmla="*/ 503 h 740"/>
                  <a:gd name="T42" fmla="*/ 448 w 647"/>
                  <a:gd name="T43" fmla="*/ 477 h 740"/>
                  <a:gd name="T44" fmla="*/ 384 w 647"/>
                  <a:gd name="T45" fmla="*/ 461 h 740"/>
                  <a:gd name="T46" fmla="*/ 408 w 647"/>
                  <a:gd name="T47" fmla="*/ 400 h 740"/>
                  <a:gd name="T48" fmla="*/ 425 w 647"/>
                  <a:gd name="T49" fmla="*/ 345 h 740"/>
                  <a:gd name="T50" fmla="*/ 480 w 647"/>
                  <a:gd name="T51" fmla="*/ 302 h 740"/>
                  <a:gd name="T52" fmla="*/ 517 w 647"/>
                  <a:gd name="T53" fmla="*/ 287 h 740"/>
                  <a:gd name="T54" fmla="*/ 517 w 647"/>
                  <a:gd name="T55" fmla="*/ 341 h 740"/>
                  <a:gd name="T56" fmla="*/ 560 w 647"/>
                  <a:gd name="T57" fmla="*/ 349 h 740"/>
                  <a:gd name="T58" fmla="*/ 577 w 647"/>
                  <a:gd name="T59" fmla="*/ 302 h 740"/>
                  <a:gd name="T60" fmla="*/ 609 w 647"/>
                  <a:gd name="T61" fmla="*/ 275 h 740"/>
                  <a:gd name="T62" fmla="*/ 602 w 647"/>
                  <a:gd name="T63" fmla="*/ 243 h 740"/>
                  <a:gd name="T64" fmla="*/ 577 w 647"/>
                  <a:gd name="T65" fmla="*/ 218 h 740"/>
                  <a:gd name="T66" fmla="*/ 588 w 647"/>
                  <a:gd name="T67" fmla="*/ 197 h 740"/>
                  <a:gd name="T68" fmla="*/ 612 w 647"/>
                  <a:gd name="T69" fmla="*/ 172 h 740"/>
                  <a:gd name="T70" fmla="*/ 634 w 647"/>
                  <a:gd name="T71" fmla="*/ 172 h 740"/>
                  <a:gd name="T72" fmla="*/ 644 w 647"/>
                  <a:gd name="T73" fmla="*/ 116 h 740"/>
                  <a:gd name="T74" fmla="*/ 587 w 647"/>
                  <a:gd name="T75" fmla="*/ 93 h 740"/>
                  <a:gd name="T76" fmla="*/ 547 w 647"/>
                  <a:gd name="T77" fmla="*/ 116 h 740"/>
                  <a:gd name="T78" fmla="*/ 514 w 647"/>
                  <a:gd name="T79" fmla="*/ 99 h 740"/>
                  <a:gd name="T80" fmla="*/ 480 w 647"/>
                  <a:gd name="T81" fmla="*/ 73 h 740"/>
                  <a:gd name="T82" fmla="*/ 450 w 647"/>
                  <a:gd name="T83" fmla="*/ 73 h 740"/>
                  <a:gd name="T84" fmla="*/ 399 w 647"/>
                  <a:gd name="T85" fmla="*/ 21 h 740"/>
                  <a:gd name="T86" fmla="*/ 391 w 647"/>
                  <a:gd name="T87" fmla="*/ 48 h 740"/>
                  <a:gd name="T88" fmla="*/ 358 w 647"/>
                  <a:gd name="T89" fmla="*/ 36 h 740"/>
                  <a:gd name="T90" fmla="*/ 328 w 647"/>
                  <a:gd name="T91" fmla="*/ 55 h 740"/>
                  <a:gd name="T92" fmla="*/ 299 w 647"/>
                  <a:gd name="T93" fmla="*/ 43 h 740"/>
                  <a:gd name="T94" fmla="*/ 275 w 647"/>
                  <a:gd name="T95" fmla="*/ 2 h 740"/>
                  <a:gd name="T96" fmla="*/ 253 w 647"/>
                  <a:gd name="T97" fmla="*/ 12 h 740"/>
                  <a:gd name="T98" fmla="*/ 207 w 647"/>
                  <a:gd name="T99" fmla="*/ 46 h 740"/>
                  <a:gd name="T100" fmla="*/ 194 w 647"/>
                  <a:gd name="T101" fmla="*/ 87 h 740"/>
                  <a:gd name="T102" fmla="*/ 208 w 647"/>
                  <a:gd name="T103" fmla="*/ 99 h 740"/>
                  <a:gd name="T104" fmla="*/ 142 w 647"/>
                  <a:gd name="T105" fmla="*/ 165 h 740"/>
                  <a:gd name="T106" fmla="*/ 105 w 647"/>
                  <a:gd name="T107" fmla="*/ 169 h 740"/>
                  <a:gd name="T108" fmla="*/ 71 w 647"/>
                  <a:gd name="T109" fmla="*/ 179 h 740"/>
                  <a:gd name="T110" fmla="*/ 74 w 647"/>
                  <a:gd name="T111" fmla="*/ 217 h 740"/>
                  <a:gd name="T112" fmla="*/ 55 w 647"/>
                  <a:gd name="T113" fmla="*/ 229 h 7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647" h="740">
                    <a:moveTo>
                      <a:pt x="17" y="230"/>
                    </a:moveTo>
                    <a:lnTo>
                      <a:pt x="4" y="246"/>
                    </a:lnTo>
                    <a:lnTo>
                      <a:pt x="1" y="247"/>
                    </a:lnTo>
                    <a:lnTo>
                      <a:pt x="0" y="249"/>
                    </a:lnTo>
                    <a:lnTo>
                      <a:pt x="0" y="252"/>
                    </a:lnTo>
                    <a:lnTo>
                      <a:pt x="1" y="253"/>
                    </a:lnTo>
                    <a:lnTo>
                      <a:pt x="1" y="254"/>
                    </a:lnTo>
                    <a:lnTo>
                      <a:pt x="5" y="259"/>
                    </a:lnTo>
                    <a:lnTo>
                      <a:pt x="10" y="261"/>
                    </a:lnTo>
                    <a:lnTo>
                      <a:pt x="21" y="273"/>
                    </a:lnTo>
                    <a:lnTo>
                      <a:pt x="38" y="300"/>
                    </a:lnTo>
                    <a:lnTo>
                      <a:pt x="48" y="309"/>
                    </a:lnTo>
                    <a:lnTo>
                      <a:pt x="52" y="317"/>
                    </a:lnTo>
                    <a:lnTo>
                      <a:pt x="52" y="319"/>
                    </a:lnTo>
                    <a:lnTo>
                      <a:pt x="55" y="327"/>
                    </a:lnTo>
                    <a:lnTo>
                      <a:pt x="56" y="351"/>
                    </a:lnTo>
                    <a:lnTo>
                      <a:pt x="57" y="357"/>
                    </a:lnTo>
                    <a:lnTo>
                      <a:pt x="66" y="366"/>
                    </a:lnTo>
                    <a:lnTo>
                      <a:pt x="73" y="370"/>
                    </a:lnTo>
                    <a:lnTo>
                      <a:pt x="78" y="370"/>
                    </a:lnTo>
                    <a:lnTo>
                      <a:pt x="78" y="367"/>
                    </a:lnTo>
                    <a:lnTo>
                      <a:pt x="82" y="367"/>
                    </a:lnTo>
                    <a:lnTo>
                      <a:pt x="99" y="381"/>
                    </a:lnTo>
                    <a:lnTo>
                      <a:pt x="103" y="390"/>
                    </a:lnTo>
                    <a:lnTo>
                      <a:pt x="108" y="391"/>
                    </a:lnTo>
                    <a:lnTo>
                      <a:pt x="119" y="391"/>
                    </a:lnTo>
                    <a:lnTo>
                      <a:pt x="122" y="393"/>
                    </a:lnTo>
                    <a:lnTo>
                      <a:pt x="126" y="401"/>
                    </a:lnTo>
                    <a:lnTo>
                      <a:pt x="127" y="407"/>
                    </a:lnTo>
                    <a:lnTo>
                      <a:pt x="129" y="409"/>
                    </a:lnTo>
                    <a:lnTo>
                      <a:pt x="131" y="409"/>
                    </a:lnTo>
                    <a:lnTo>
                      <a:pt x="131" y="411"/>
                    </a:lnTo>
                    <a:lnTo>
                      <a:pt x="140" y="425"/>
                    </a:lnTo>
                    <a:lnTo>
                      <a:pt x="148" y="434"/>
                    </a:lnTo>
                    <a:lnTo>
                      <a:pt x="149" y="436"/>
                    </a:lnTo>
                    <a:lnTo>
                      <a:pt x="162" y="455"/>
                    </a:lnTo>
                    <a:lnTo>
                      <a:pt x="163" y="462"/>
                    </a:lnTo>
                    <a:lnTo>
                      <a:pt x="162" y="468"/>
                    </a:lnTo>
                    <a:lnTo>
                      <a:pt x="162" y="478"/>
                    </a:lnTo>
                    <a:lnTo>
                      <a:pt x="163" y="482"/>
                    </a:lnTo>
                    <a:lnTo>
                      <a:pt x="166" y="486"/>
                    </a:lnTo>
                    <a:lnTo>
                      <a:pt x="172" y="486"/>
                    </a:lnTo>
                    <a:lnTo>
                      <a:pt x="172" y="492"/>
                    </a:lnTo>
                    <a:lnTo>
                      <a:pt x="173" y="507"/>
                    </a:lnTo>
                    <a:lnTo>
                      <a:pt x="173" y="510"/>
                    </a:lnTo>
                    <a:lnTo>
                      <a:pt x="159" y="524"/>
                    </a:lnTo>
                    <a:lnTo>
                      <a:pt x="159" y="525"/>
                    </a:lnTo>
                    <a:lnTo>
                      <a:pt x="156" y="527"/>
                    </a:lnTo>
                    <a:lnTo>
                      <a:pt x="156" y="528"/>
                    </a:lnTo>
                    <a:lnTo>
                      <a:pt x="155" y="528"/>
                    </a:lnTo>
                    <a:lnTo>
                      <a:pt x="155" y="529"/>
                    </a:lnTo>
                    <a:lnTo>
                      <a:pt x="154" y="532"/>
                    </a:lnTo>
                    <a:lnTo>
                      <a:pt x="155" y="534"/>
                    </a:lnTo>
                    <a:lnTo>
                      <a:pt x="156" y="539"/>
                    </a:lnTo>
                    <a:lnTo>
                      <a:pt x="156" y="541"/>
                    </a:lnTo>
                    <a:lnTo>
                      <a:pt x="161" y="548"/>
                    </a:lnTo>
                    <a:lnTo>
                      <a:pt x="169" y="553"/>
                    </a:lnTo>
                    <a:lnTo>
                      <a:pt x="169" y="556"/>
                    </a:lnTo>
                    <a:lnTo>
                      <a:pt x="168" y="563"/>
                    </a:lnTo>
                    <a:lnTo>
                      <a:pt x="163" y="567"/>
                    </a:lnTo>
                    <a:lnTo>
                      <a:pt x="163" y="568"/>
                    </a:lnTo>
                    <a:lnTo>
                      <a:pt x="162" y="573"/>
                    </a:lnTo>
                    <a:lnTo>
                      <a:pt x="162" y="578"/>
                    </a:lnTo>
                    <a:lnTo>
                      <a:pt x="156" y="586"/>
                    </a:lnTo>
                    <a:lnTo>
                      <a:pt x="140" y="588"/>
                    </a:lnTo>
                    <a:lnTo>
                      <a:pt x="133" y="584"/>
                    </a:lnTo>
                    <a:lnTo>
                      <a:pt x="125" y="581"/>
                    </a:lnTo>
                    <a:lnTo>
                      <a:pt x="122" y="581"/>
                    </a:lnTo>
                    <a:lnTo>
                      <a:pt x="117" y="584"/>
                    </a:lnTo>
                    <a:lnTo>
                      <a:pt x="116" y="587"/>
                    </a:lnTo>
                    <a:lnTo>
                      <a:pt x="116" y="592"/>
                    </a:lnTo>
                    <a:lnTo>
                      <a:pt x="115" y="594"/>
                    </a:lnTo>
                    <a:lnTo>
                      <a:pt x="115" y="595"/>
                    </a:lnTo>
                    <a:lnTo>
                      <a:pt x="110" y="616"/>
                    </a:lnTo>
                    <a:lnTo>
                      <a:pt x="112" y="626"/>
                    </a:lnTo>
                    <a:lnTo>
                      <a:pt x="112" y="634"/>
                    </a:lnTo>
                    <a:lnTo>
                      <a:pt x="110" y="641"/>
                    </a:lnTo>
                    <a:lnTo>
                      <a:pt x="110" y="642"/>
                    </a:lnTo>
                    <a:lnTo>
                      <a:pt x="109" y="642"/>
                    </a:lnTo>
                    <a:lnTo>
                      <a:pt x="106" y="644"/>
                    </a:lnTo>
                    <a:lnTo>
                      <a:pt x="94" y="655"/>
                    </a:lnTo>
                    <a:lnTo>
                      <a:pt x="92" y="666"/>
                    </a:lnTo>
                    <a:lnTo>
                      <a:pt x="102" y="680"/>
                    </a:lnTo>
                    <a:lnTo>
                      <a:pt x="103" y="687"/>
                    </a:lnTo>
                    <a:lnTo>
                      <a:pt x="102" y="690"/>
                    </a:lnTo>
                    <a:lnTo>
                      <a:pt x="105" y="695"/>
                    </a:lnTo>
                    <a:lnTo>
                      <a:pt x="120" y="712"/>
                    </a:lnTo>
                    <a:lnTo>
                      <a:pt x="123" y="722"/>
                    </a:lnTo>
                    <a:lnTo>
                      <a:pt x="123" y="725"/>
                    </a:lnTo>
                    <a:lnTo>
                      <a:pt x="125" y="726"/>
                    </a:lnTo>
                    <a:lnTo>
                      <a:pt x="125" y="728"/>
                    </a:lnTo>
                    <a:lnTo>
                      <a:pt x="131" y="733"/>
                    </a:lnTo>
                    <a:lnTo>
                      <a:pt x="133" y="733"/>
                    </a:lnTo>
                    <a:lnTo>
                      <a:pt x="140" y="739"/>
                    </a:lnTo>
                    <a:lnTo>
                      <a:pt x="145" y="740"/>
                    </a:lnTo>
                    <a:lnTo>
                      <a:pt x="150" y="740"/>
                    </a:lnTo>
                    <a:lnTo>
                      <a:pt x="152" y="739"/>
                    </a:lnTo>
                    <a:lnTo>
                      <a:pt x="156" y="739"/>
                    </a:lnTo>
                    <a:lnTo>
                      <a:pt x="158" y="739"/>
                    </a:lnTo>
                    <a:lnTo>
                      <a:pt x="166" y="722"/>
                    </a:lnTo>
                    <a:lnTo>
                      <a:pt x="169" y="718"/>
                    </a:lnTo>
                    <a:lnTo>
                      <a:pt x="172" y="715"/>
                    </a:lnTo>
                    <a:lnTo>
                      <a:pt x="172" y="714"/>
                    </a:lnTo>
                    <a:lnTo>
                      <a:pt x="175" y="707"/>
                    </a:lnTo>
                    <a:lnTo>
                      <a:pt x="173" y="704"/>
                    </a:lnTo>
                    <a:lnTo>
                      <a:pt x="173" y="702"/>
                    </a:lnTo>
                    <a:lnTo>
                      <a:pt x="177" y="698"/>
                    </a:lnTo>
                    <a:lnTo>
                      <a:pt x="179" y="695"/>
                    </a:lnTo>
                    <a:lnTo>
                      <a:pt x="197" y="683"/>
                    </a:lnTo>
                    <a:lnTo>
                      <a:pt x="200" y="683"/>
                    </a:lnTo>
                    <a:lnTo>
                      <a:pt x="200" y="682"/>
                    </a:lnTo>
                    <a:lnTo>
                      <a:pt x="230" y="648"/>
                    </a:lnTo>
                    <a:lnTo>
                      <a:pt x="240" y="642"/>
                    </a:lnTo>
                    <a:lnTo>
                      <a:pt x="247" y="641"/>
                    </a:lnTo>
                    <a:lnTo>
                      <a:pt x="257" y="641"/>
                    </a:lnTo>
                    <a:lnTo>
                      <a:pt x="264" y="638"/>
                    </a:lnTo>
                    <a:lnTo>
                      <a:pt x="278" y="627"/>
                    </a:lnTo>
                    <a:lnTo>
                      <a:pt x="283" y="627"/>
                    </a:lnTo>
                    <a:lnTo>
                      <a:pt x="288" y="626"/>
                    </a:lnTo>
                    <a:lnTo>
                      <a:pt x="293" y="623"/>
                    </a:lnTo>
                    <a:lnTo>
                      <a:pt x="295" y="623"/>
                    </a:lnTo>
                    <a:lnTo>
                      <a:pt x="295" y="619"/>
                    </a:lnTo>
                    <a:lnTo>
                      <a:pt x="298" y="613"/>
                    </a:lnTo>
                    <a:lnTo>
                      <a:pt x="305" y="613"/>
                    </a:lnTo>
                    <a:lnTo>
                      <a:pt x="313" y="615"/>
                    </a:lnTo>
                    <a:lnTo>
                      <a:pt x="319" y="613"/>
                    </a:lnTo>
                    <a:lnTo>
                      <a:pt x="324" y="613"/>
                    </a:lnTo>
                    <a:lnTo>
                      <a:pt x="327" y="606"/>
                    </a:lnTo>
                    <a:lnTo>
                      <a:pt x="326" y="605"/>
                    </a:lnTo>
                    <a:lnTo>
                      <a:pt x="326" y="604"/>
                    </a:lnTo>
                    <a:lnTo>
                      <a:pt x="321" y="602"/>
                    </a:lnTo>
                    <a:lnTo>
                      <a:pt x="319" y="601"/>
                    </a:lnTo>
                    <a:lnTo>
                      <a:pt x="317" y="599"/>
                    </a:lnTo>
                    <a:lnTo>
                      <a:pt x="312" y="599"/>
                    </a:lnTo>
                    <a:lnTo>
                      <a:pt x="303" y="595"/>
                    </a:lnTo>
                    <a:lnTo>
                      <a:pt x="300" y="592"/>
                    </a:lnTo>
                    <a:lnTo>
                      <a:pt x="300" y="591"/>
                    </a:lnTo>
                    <a:lnTo>
                      <a:pt x="302" y="587"/>
                    </a:lnTo>
                    <a:lnTo>
                      <a:pt x="307" y="587"/>
                    </a:lnTo>
                    <a:lnTo>
                      <a:pt x="310" y="584"/>
                    </a:lnTo>
                    <a:lnTo>
                      <a:pt x="324" y="559"/>
                    </a:lnTo>
                    <a:lnTo>
                      <a:pt x="324" y="558"/>
                    </a:lnTo>
                    <a:lnTo>
                      <a:pt x="326" y="558"/>
                    </a:lnTo>
                    <a:lnTo>
                      <a:pt x="326" y="553"/>
                    </a:lnTo>
                    <a:lnTo>
                      <a:pt x="324" y="551"/>
                    </a:lnTo>
                    <a:lnTo>
                      <a:pt x="323" y="549"/>
                    </a:lnTo>
                    <a:lnTo>
                      <a:pt x="319" y="548"/>
                    </a:lnTo>
                    <a:lnTo>
                      <a:pt x="317" y="549"/>
                    </a:lnTo>
                    <a:lnTo>
                      <a:pt x="312" y="552"/>
                    </a:lnTo>
                    <a:lnTo>
                      <a:pt x="305" y="553"/>
                    </a:lnTo>
                    <a:lnTo>
                      <a:pt x="305" y="548"/>
                    </a:lnTo>
                    <a:lnTo>
                      <a:pt x="307" y="548"/>
                    </a:lnTo>
                    <a:lnTo>
                      <a:pt x="314" y="522"/>
                    </a:lnTo>
                    <a:lnTo>
                      <a:pt x="317" y="518"/>
                    </a:lnTo>
                    <a:lnTo>
                      <a:pt x="320" y="513"/>
                    </a:lnTo>
                    <a:lnTo>
                      <a:pt x="320" y="510"/>
                    </a:lnTo>
                    <a:lnTo>
                      <a:pt x="323" y="507"/>
                    </a:lnTo>
                    <a:lnTo>
                      <a:pt x="326" y="507"/>
                    </a:lnTo>
                    <a:lnTo>
                      <a:pt x="339" y="515"/>
                    </a:lnTo>
                    <a:lnTo>
                      <a:pt x="365" y="511"/>
                    </a:lnTo>
                    <a:lnTo>
                      <a:pt x="381" y="504"/>
                    </a:lnTo>
                    <a:lnTo>
                      <a:pt x="390" y="499"/>
                    </a:lnTo>
                    <a:lnTo>
                      <a:pt x="394" y="497"/>
                    </a:lnTo>
                    <a:lnTo>
                      <a:pt x="398" y="497"/>
                    </a:lnTo>
                    <a:lnTo>
                      <a:pt x="408" y="500"/>
                    </a:lnTo>
                    <a:lnTo>
                      <a:pt x="412" y="504"/>
                    </a:lnTo>
                    <a:lnTo>
                      <a:pt x="415" y="504"/>
                    </a:lnTo>
                    <a:lnTo>
                      <a:pt x="416" y="503"/>
                    </a:lnTo>
                    <a:lnTo>
                      <a:pt x="419" y="503"/>
                    </a:lnTo>
                    <a:lnTo>
                      <a:pt x="420" y="504"/>
                    </a:lnTo>
                    <a:lnTo>
                      <a:pt x="423" y="504"/>
                    </a:lnTo>
                    <a:lnTo>
                      <a:pt x="429" y="503"/>
                    </a:lnTo>
                    <a:lnTo>
                      <a:pt x="441" y="492"/>
                    </a:lnTo>
                    <a:lnTo>
                      <a:pt x="446" y="485"/>
                    </a:lnTo>
                    <a:lnTo>
                      <a:pt x="448" y="482"/>
                    </a:lnTo>
                    <a:lnTo>
                      <a:pt x="448" y="477"/>
                    </a:lnTo>
                    <a:lnTo>
                      <a:pt x="446" y="477"/>
                    </a:lnTo>
                    <a:lnTo>
                      <a:pt x="408" y="472"/>
                    </a:lnTo>
                    <a:lnTo>
                      <a:pt x="403" y="471"/>
                    </a:lnTo>
                    <a:lnTo>
                      <a:pt x="396" y="469"/>
                    </a:lnTo>
                    <a:lnTo>
                      <a:pt x="393" y="468"/>
                    </a:lnTo>
                    <a:lnTo>
                      <a:pt x="390" y="465"/>
                    </a:lnTo>
                    <a:lnTo>
                      <a:pt x="387" y="464"/>
                    </a:lnTo>
                    <a:lnTo>
                      <a:pt x="384" y="461"/>
                    </a:lnTo>
                    <a:lnTo>
                      <a:pt x="383" y="458"/>
                    </a:lnTo>
                    <a:lnTo>
                      <a:pt x="381" y="451"/>
                    </a:lnTo>
                    <a:lnTo>
                      <a:pt x="380" y="450"/>
                    </a:lnTo>
                    <a:lnTo>
                      <a:pt x="380" y="441"/>
                    </a:lnTo>
                    <a:lnTo>
                      <a:pt x="379" y="439"/>
                    </a:lnTo>
                    <a:lnTo>
                      <a:pt x="387" y="424"/>
                    </a:lnTo>
                    <a:lnTo>
                      <a:pt x="396" y="415"/>
                    </a:lnTo>
                    <a:lnTo>
                      <a:pt x="408" y="400"/>
                    </a:lnTo>
                    <a:lnTo>
                      <a:pt x="409" y="395"/>
                    </a:lnTo>
                    <a:lnTo>
                      <a:pt x="410" y="395"/>
                    </a:lnTo>
                    <a:lnTo>
                      <a:pt x="410" y="393"/>
                    </a:lnTo>
                    <a:lnTo>
                      <a:pt x="418" y="379"/>
                    </a:lnTo>
                    <a:lnTo>
                      <a:pt x="423" y="373"/>
                    </a:lnTo>
                    <a:lnTo>
                      <a:pt x="423" y="348"/>
                    </a:lnTo>
                    <a:lnTo>
                      <a:pt x="425" y="347"/>
                    </a:lnTo>
                    <a:lnTo>
                      <a:pt x="425" y="345"/>
                    </a:lnTo>
                    <a:lnTo>
                      <a:pt x="426" y="342"/>
                    </a:lnTo>
                    <a:lnTo>
                      <a:pt x="429" y="340"/>
                    </a:lnTo>
                    <a:lnTo>
                      <a:pt x="447" y="307"/>
                    </a:lnTo>
                    <a:lnTo>
                      <a:pt x="465" y="317"/>
                    </a:lnTo>
                    <a:lnTo>
                      <a:pt x="468" y="316"/>
                    </a:lnTo>
                    <a:lnTo>
                      <a:pt x="471" y="313"/>
                    </a:lnTo>
                    <a:lnTo>
                      <a:pt x="473" y="306"/>
                    </a:lnTo>
                    <a:lnTo>
                      <a:pt x="480" y="302"/>
                    </a:lnTo>
                    <a:lnTo>
                      <a:pt x="485" y="302"/>
                    </a:lnTo>
                    <a:lnTo>
                      <a:pt x="485" y="300"/>
                    </a:lnTo>
                    <a:lnTo>
                      <a:pt x="492" y="300"/>
                    </a:lnTo>
                    <a:lnTo>
                      <a:pt x="499" y="299"/>
                    </a:lnTo>
                    <a:lnTo>
                      <a:pt x="510" y="292"/>
                    </a:lnTo>
                    <a:lnTo>
                      <a:pt x="511" y="291"/>
                    </a:lnTo>
                    <a:lnTo>
                      <a:pt x="514" y="287"/>
                    </a:lnTo>
                    <a:lnTo>
                      <a:pt x="517" y="287"/>
                    </a:lnTo>
                    <a:lnTo>
                      <a:pt x="521" y="288"/>
                    </a:lnTo>
                    <a:lnTo>
                      <a:pt x="522" y="295"/>
                    </a:lnTo>
                    <a:lnTo>
                      <a:pt x="522" y="307"/>
                    </a:lnTo>
                    <a:lnTo>
                      <a:pt x="518" y="316"/>
                    </a:lnTo>
                    <a:lnTo>
                      <a:pt x="514" y="330"/>
                    </a:lnTo>
                    <a:lnTo>
                      <a:pt x="513" y="333"/>
                    </a:lnTo>
                    <a:lnTo>
                      <a:pt x="513" y="338"/>
                    </a:lnTo>
                    <a:lnTo>
                      <a:pt x="517" y="341"/>
                    </a:lnTo>
                    <a:lnTo>
                      <a:pt x="529" y="345"/>
                    </a:lnTo>
                    <a:lnTo>
                      <a:pt x="539" y="351"/>
                    </a:lnTo>
                    <a:lnTo>
                      <a:pt x="553" y="355"/>
                    </a:lnTo>
                    <a:lnTo>
                      <a:pt x="554" y="358"/>
                    </a:lnTo>
                    <a:lnTo>
                      <a:pt x="556" y="358"/>
                    </a:lnTo>
                    <a:lnTo>
                      <a:pt x="556" y="355"/>
                    </a:lnTo>
                    <a:lnTo>
                      <a:pt x="560" y="344"/>
                    </a:lnTo>
                    <a:lnTo>
                      <a:pt x="560" y="349"/>
                    </a:lnTo>
                    <a:lnTo>
                      <a:pt x="561" y="352"/>
                    </a:lnTo>
                    <a:lnTo>
                      <a:pt x="567" y="352"/>
                    </a:lnTo>
                    <a:lnTo>
                      <a:pt x="574" y="349"/>
                    </a:lnTo>
                    <a:lnTo>
                      <a:pt x="581" y="344"/>
                    </a:lnTo>
                    <a:lnTo>
                      <a:pt x="581" y="335"/>
                    </a:lnTo>
                    <a:lnTo>
                      <a:pt x="575" y="309"/>
                    </a:lnTo>
                    <a:lnTo>
                      <a:pt x="573" y="305"/>
                    </a:lnTo>
                    <a:lnTo>
                      <a:pt x="577" y="302"/>
                    </a:lnTo>
                    <a:lnTo>
                      <a:pt x="591" y="297"/>
                    </a:lnTo>
                    <a:lnTo>
                      <a:pt x="599" y="296"/>
                    </a:lnTo>
                    <a:lnTo>
                      <a:pt x="602" y="299"/>
                    </a:lnTo>
                    <a:lnTo>
                      <a:pt x="607" y="295"/>
                    </a:lnTo>
                    <a:lnTo>
                      <a:pt x="609" y="288"/>
                    </a:lnTo>
                    <a:lnTo>
                      <a:pt x="610" y="277"/>
                    </a:lnTo>
                    <a:lnTo>
                      <a:pt x="610" y="275"/>
                    </a:lnTo>
                    <a:lnTo>
                      <a:pt x="609" y="275"/>
                    </a:lnTo>
                    <a:lnTo>
                      <a:pt x="602" y="267"/>
                    </a:lnTo>
                    <a:lnTo>
                      <a:pt x="602" y="264"/>
                    </a:lnTo>
                    <a:lnTo>
                      <a:pt x="606" y="260"/>
                    </a:lnTo>
                    <a:lnTo>
                      <a:pt x="607" y="257"/>
                    </a:lnTo>
                    <a:lnTo>
                      <a:pt x="607" y="254"/>
                    </a:lnTo>
                    <a:lnTo>
                      <a:pt x="605" y="246"/>
                    </a:lnTo>
                    <a:lnTo>
                      <a:pt x="605" y="245"/>
                    </a:lnTo>
                    <a:lnTo>
                      <a:pt x="602" y="243"/>
                    </a:lnTo>
                    <a:lnTo>
                      <a:pt x="599" y="240"/>
                    </a:lnTo>
                    <a:lnTo>
                      <a:pt x="591" y="240"/>
                    </a:lnTo>
                    <a:lnTo>
                      <a:pt x="585" y="233"/>
                    </a:lnTo>
                    <a:lnTo>
                      <a:pt x="582" y="225"/>
                    </a:lnTo>
                    <a:lnTo>
                      <a:pt x="582" y="224"/>
                    </a:lnTo>
                    <a:lnTo>
                      <a:pt x="580" y="221"/>
                    </a:lnTo>
                    <a:lnTo>
                      <a:pt x="575" y="220"/>
                    </a:lnTo>
                    <a:lnTo>
                      <a:pt x="577" y="218"/>
                    </a:lnTo>
                    <a:lnTo>
                      <a:pt x="578" y="218"/>
                    </a:lnTo>
                    <a:lnTo>
                      <a:pt x="584" y="215"/>
                    </a:lnTo>
                    <a:lnTo>
                      <a:pt x="585" y="215"/>
                    </a:lnTo>
                    <a:lnTo>
                      <a:pt x="585" y="214"/>
                    </a:lnTo>
                    <a:lnTo>
                      <a:pt x="587" y="213"/>
                    </a:lnTo>
                    <a:lnTo>
                      <a:pt x="590" y="200"/>
                    </a:lnTo>
                    <a:lnTo>
                      <a:pt x="590" y="199"/>
                    </a:lnTo>
                    <a:lnTo>
                      <a:pt x="588" y="197"/>
                    </a:lnTo>
                    <a:lnTo>
                      <a:pt x="587" y="197"/>
                    </a:lnTo>
                    <a:lnTo>
                      <a:pt x="585" y="199"/>
                    </a:lnTo>
                    <a:lnTo>
                      <a:pt x="582" y="196"/>
                    </a:lnTo>
                    <a:lnTo>
                      <a:pt x="582" y="190"/>
                    </a:lnTo>
                    <a:lnTo>
                      <a:pt x="584" y="187"/>
                    </a:lnTo>
                    <a:lnTo>
                      <a:pt x="600" y="177"/>
                    </a:lnTo>
                    <a:lnTo>
                      <a:pt x="605" y="173"/>
                    </a:lnTo>
                    <a:lnTo>
                      <a:pt x="612" y="172"/>
                    </a:lnTo>
                    <a:lnTo>
                      <a:pt x="617" y="176"/>
                    </a:lnTo>
                    <a:lnTo>
                      <a:pt x="620" y="176"/>
                    </a:lnTo>
                    <a:lnTo>
                      <a:pt x="623" y="177"/>
                    </a:lnTo>
                    <a:lnTo>
                      <a:pt x="624" y="179"/>
                    </a:lnTo>
                    <a:lnTo>
                      <a:pt x="630" y="179"/>
                    </a:lnTo>
                    <a:lnTo>
                      <a:pt x="637" y="176"/>
                    </a:lnTo>
                    <a:lnTo>
                      <a:pt x="635" y="173"/>
                    </a:lnTo>
                    <a:lnTo>
                      <a:pt x="634" y="172"/>
                    </a:lnTo>
                    <a:lnTo>
                      <a:pt x="633" y="166"/>
                    </a:lnTo>
                    <a:lnTo>
                      <a:pt x="633" y="160"/>
                    </a:lnTo>
                    <a:lnTo>
                      <a:pt x="634" y="157"/>
                    </a:lnTo>
                    <a:lnTo>
                      <a:pt x="637" y="154"/>
                    </a:lnTo>
                    <a:lnTo>
                      <a:pt x="637" y="143"/>
                    </a:lnTo>
                    <a:lnTo>
                      <a:pt x="634" y="136"/>
                    </a:lnTo>
                    <a:lnTo>
                      <a:pt x="637" y="129"/>
                    </a:lnTo>
                    <a:lnTo>
                      <a:pt x="644" y="116"/>
                    </a:lnTo>
                    <a:lnTo>
                      <a:pt x="645" y="105"/>
                    </a:lnTo>
                    <a:lnTo>
                      <a:pt x="647" y="105"/>
                    </a:lnTo>
                    <a:lnTo>
                      <a:pt x="647" y="103"/>
                    </a:lnTo>
                    <a:lnTo>
                      <a:pt x="645" y="102"/>
                    </a:lnTo>
                    <a:lnTo>
                      <a:pt x="638" y="102"/>
                    </a:lnTo>
                    <a:lnTo>
                      <a:pt x="624" y="96"/>
                    </a:lnTo>
                    <a:lnTo>
                      <a:pt x="598" y="93"/>
                    </a:lnTo>
                    <a:lnTo>
                      <a:pt x="587" y="93"/>
                    </a:lnTo>
                    <a:lnTo>
                      <a:pt x="582" y="91"/>
                    </a:lnTo>
                    <a:lnTo>
                      <a:pt x="580" y="91"/>
                    </a:lnTo>
                    <a:lnTo>
                      <a:pt x="573" y="88"/>
                    </a:lnTo>
                    <a:lnTo>
                      <a:pt x="571" y="87"/>
                    </a:lnTo>
                    <a:lnTo>
                      <a:pt x="570" y="87"/>
                    </a:lnTo>
                    <a:lnTo>
                      <a:pt x="552" y="106"/>
                    </a:lnTo>
                    <a:lnTo>
                      <a:pt x="549" y="115"/>
                    </a:lnTo>
                    <a:lnTo>
                      <a:pt x="547" y="116"/>
                    </a:lnTo>
                    <a:lnTo>
                      <a:pt x="533" y="116"/>
                    </a:lnTo>
                    <a:lnTo>
                      <a:pt x="531" y="115"/>
                    </a:lnTo>
                    <a:lnTo>
                      <a:pt x="522" y="108"/>
                    </a:lnTo>
                    <a:lnTo>
                      <a:pt x="520" y="106"/>
                    </a:lnTo>
                    <a:lnTo>
                      <a:pt x="518" y="105"/>
                    </a:lnTo>
                    <a:lnTo>
                      <a:pt x="517" y="105"/>
                    </a:lnTo>
                    <a:lnTo>
                      <a:pt x="517" y="103"/>
                    </a:lnTo>
                    <a:lnTo>
                      <a:pt x="514" y="99"/>
                    </a:lnTo>
                    <a:lnTo>
                      <a:pt x="496" y="80"/>
                    </a:lnTo>
                    <a:lnTo>
                      <a:pt x="487" y="79"/>
                    </a:lnTo>
                    <a:lnTo>
                      <a:pt x="485" y="79"/>
                    </a:lnTo>
                    <a:lnTo>
                      <a:pt x="483" y="80"/>
                    </a:lnTo>
                    <a:lnTo>
                      <a:pt x="483" y="77"/>
                    </a:lnTo>
                    <a:lnTo>
                      <a:pt x="482" y="76"/>
                    </a:lnTo>
                    <a:lnTo>
                      <a:pt x="482" y="74"/>
                    </a:lnTo>
                    <a:lnTo>
                      <a:pt x="480" y="73"/>
                    </a:lnTo>
                    <a:lnTo>
                      <a:pt x="479" y="70"/>
                    </a:lnTo>
                    <a:lnTo>
                      <a:pt x="479" y="66"/>
                    </a:lnTo>
                    <a:lnTo>
                      <a:pt x="478" y="66"/>
                    </a:lnTo>
                    <a:lnTo>
                      <a:pt x="471" y="67"/>
                    </a:lnTo>
                    <a:lnTo>
                      <a:pt x="465" y="72"/>
                    </a:lnTo>
                    <a:lnTo>
                      <a:pt x="465" y="73"/>
                    </a:lnTo>
                    <a:lnTo>
                      <a:pt x="460" y="76"/>
                    </a:lnTo>
                    <a:lnTo>
                      <a:pt x="450" y="73"/>
                    </a:lnTo>
                    <a:lnTo>
                      <a:pt x="447" y="72"/>
                    </a:lnTo>
                    <a:lnTo>
                      <a:pt x="440" y="67"/>
                    </a:lnTo>
                    <a:lnTo>
                      <a:pt x="439" y="66"/>
                    </a:lnTo>
                    <a:lnTo>
                      <a:pt x="436" y="62"/>
                    </a:lnTo>
                    <a:lnTo>
                      <a:pt x="426" y="39"/>
                    </a:lnTo>
                    <a:lnTo>
                      <a:pt x="405" y="23"/>
                    </a:lnTo>
                    <a:lnTo>
                      <a:pt x="403" y="23"/>
                    </a:lnTo>
                    <a:lnTo>
                      <a:pt x="399" y="21"/>
                    </a:lnTo>
                    <a:lnTo>
                      <a:pt x="396" y="23"/>
                    </a:lnTo>
                    <a:lnTo>
                      <a:pt x="390" y="23"/>
                    </a:lnTo>
                    <a:lnTo>
                      <a:pt x="390" y="24"/>
                    </a:lnTo>
                    <a:lnTo>
                      <a:pt x="391" y="32"/>
                    </a:lnTo>
                    <a:lnTo>
                      <a:pt x="391" y="36"/>
                    </a:lnTo>
                    <a:lnTo>
                      <a:pt x="393" y="42"/>
                    </a:lnTo>
                    <a:lnTo>
                      <a:pt x="391" y="46"/>
                    </a:lnTo>
                    <a:lnTo>
                      <a:pt x="391" y="48"/>
                    </a:lnTo>
                    <a:lnTo>
                      <a:pt x="384" y="56"/>
                    </a:lnTo>
                    <a:lnTo>
                      <a:pt x="381" y="56"/>
                    </a:lnTo>
                    <a:lnTo>
                      <a:pt x="381" y="53"/>
                    </a:lnTo>
                    <a:lnTo>
                      <a:pt x="373" y="46"/>
                    </a:lnTo>
                    <a:lnTo>
                      <a:pt x="373" y="42"/>
                    </a:lnTo>
                    <a:lnTo>
                      <a:pt x="372" y="38"/>
                    </a:lnTo>
                    <a:lnTo>
                      <a:pt x="372" y="36"/>
                    </a:lnTo>
                    <a:lnTo>
                      <a:pt x="358" y="36"/>
                    </a:lnTo>
                    <a:lnTo>
                      <a:pt x="348" y="39"/>
                    </a:lnTo>
                    <a:lnTo>
                      <a:pt x="341" y="39"/>
                    </a:lnTo>
                    <a:lnTo>
                      <a:pt x="335" y="36"/>
                    </a:lnTo>
                    <a:lnTo>
                      <a:pt x="332" y="34"/>
                    </a:lnTo>
                    <a:lnTo>
                      <a:pt x="328" y="35"/>
                    </a:lnTo>
                    <a:lnTo>
                      <a:pt x="324" y="39"/>
                    </a:lnTo>
                    <a:lnTo>
                      <a:pt x="328" y="53"/>
                    </a:lnTo>
                    <a:lnTo>
                      <a:pt x="328" y="55"/>
                    </a:lnTo>
                    <a:lnTo>
                      <a:pt x="327" y="55"/>
                    </a:lnTo>
                    <a:lnTo>
                      <a:pt x="326" y="56"/>
                    </a:lnTo>
                    <a:lnTo>
                      <a:pt x="324" y="56"/>
                    </a:lnTo>
                    <a:lnTo>
                      <a:pt x="323" y="55"/>
                    </a:lnTo>
                    <a:lnTo>
                      <a:pt x="306" y="49"/>
                    </a:lnTo>
                    <a:lnTo>
                      <a:pt x="305" y="48"/>
                    </a:lnTo>
                    <a:lnTo>
                      <a:pt x="300" y="45"/>
                    </a:lnTo>
                    <a:lnTo>
                      <a:pt x="299" y="43"/>
                    </a:lnTo>
                    <a:lnTo>
                      <a:pt x="299" y="41"/>
                    </a:lnTo>
                    <a:lnTo>
                      <a:pt x="298" y="41"/>
                    </a:lnTo>
                    <a:lnTo>
                      <a:pt x="298" y="39"/>
                    </a:lnTo>
                    <a:lnTo>
                      <a:pt x="299" y="35"/>
                    </a:lnTo>
                    <a:lnTo>
                      <a:pt x="302" y="31"/>
                    </a:lnTo>
                    <a:lnTo>
                      <a:pt x="305" y="19"/>
                    </a:lnTo>
                    <a:lnTo>
                      <a:pt x="282" y="4"/>
                    </a:lnTo>
                    <a:lnTo>
                      <a:pt x="275" y="2"/>
                    </a:lnTo>
                    <a:lnTo>
                      <a:pt x="275" y="0"/>
                    </a:lnTo>
                    <a:lnTo>
                      <a:pt x="272" y="2"/>
                    </a:lnTo>
                    <a:lnTo>
                      <a:pt x="271" y="2"/>
                    </a:lnTo>
                    <a:lnTo>
                      <a:pt x="265" y="4"/>
                    </a:lnTo>
                    <a:lnTo>
                      <a:pt x="261" y="4"/>
                    </a:lnTo>
                    <a:lnTo>
                      <a:pt x="260" y="6"/>
                    </a:lnTo>
                    <a:lnTo>
                      <a:pt x="256" y="9"/>
                    </a:lnTo>
                    <a:lnTo>
                      <a:pt x="253" y="12"/>
                    </a:lnTo>
                    <a:lnTo>
                      <a:pt x="242" y="12"/>
                    </a:lnTo>
                    <a:lnTo>
                      <a:pt x="229" y="14"/>
                    </a:lnTo>
                    <a:lnTo>
                      <a:pt x="228" y="14"/>
                    </a:lnTo>
                    <a:lnTo>
                      <a:pt x="222" y="19"/>
                    </a:lnTo>
                    <a:lnTo>
                      <a:pt x="222" y="23"/>
                    </a:lnTo>
                    <a:lnTo>
                      <a:pt x="225" y="28"/>
                    </a:lnTo>
                    <a:lnTo>
                      <a:pt x="223" y="36"/>
                    </a:lnTo>
                    <a:lnTo>
                      <a:pt x="207" y="46"/>
                    </a:lnTo>
                    <a:lnTo>
                      <a:pt x="205" y="46"/>
                    </a:lnTo>
                    <a:lnTo>
                      <a:pt x="207" y="48"/>
                    </a:lnTo>
                    <a:lnTo>
                      <a:pt x="207" y="50"/>
                    </a:lnTo>
                    <a:lnTo>
                      <a:pt x="205" y="56"/>
                    </a:lnTo>
                    <a:lnTo>
                      <a:pt x="197" y="70"/>
                    </a:lnTo>
                    <a:lnTo>
                      <a:pt x="192" y="83"/>
                    </a:lnTo>
                    <a:lnTo>
                      <a:pt x="193" y="86"/>
                    </a:lnTo>
                    <a:lnTo>
                      <a:pt x="194" y="87"/>
                    </a:lnTo>
                    <a:lnTo>
                      <a:pt x="194" y="88"/>
                    </a:lnTo>
                    <a:lnTo>
                      <a:pt x="198" y="91"/>
                    </a:lnTo>
                    <a:lnTo>
                      <a:pt x="202" y="91"/>
                    </a:lnTo>
                    <a:lnTo>
                      <a:pt x="211" y="95"/>
                    </a:lnTo>
                    <a:lnTo>
                      <a:pt x="214" y="96"/>
                    </a:lnTo>
                    <a:lnTo>
                      <a:pt x="212" y="98"/>
                    </a:lnTo>
                    <a:lnTo>
                      <a:pt x="209" y="98"/>
                    </a:lnTo>
                    <a:lnTo>
                      <a:pt x="208" y="99"/>
                    </a:lnTo>
                    <a:lnTo>
                      <a:pt x="207" y="99"/>
                    </a:lnTo>
                    <a:lnTo>
                      <a:pt x="198" y="106"/>
                    </a:lnTo>
                    <a:lnTo>
                      <a:pt x="193" y="113"/>
                    </a:lnTo>
                    <a:lnTo>
                      <a:pt x="173" y="126"/>
                    </a:lnTo>
                    <a:lnTo>
                      <a:pt x="154" y="143"/>
                    </a:lnTo>
                    <a:lnTo>
                      <a:pt x="145" y="154"/>
                    </a:lnTo>
                    <a:lnTo>
                      <a:pt x="145" y="158"/>
                    </a:lnTo>
                    <a:lnTo>
                      <a:pt x="142" y="165"/>
                    </a:lnTo>
                    <a:lnTo>
                      <a:pt x="134" y="176"/>
                    </a:lnTo>
                    <a:lnTo>
                      <a:pt x="129" y="179"/>
                    </a:lnTo>
                    <a:lnTo>
                      <a:pt x="131" y="183"/>
                    </a:lnTo>
                    <a:lnTo>
                      <a:pt x="115" y="183"/>
                    </a:lnTo>
                    <a:lnTo>
                      <a:pt x="113" y="180"/>
                    </a:lnTo>
                    <a:lnTo>
                      <a:pt x="113" y="179"/>
                    </a:lnTo>
                    <a:lnTo>
                      <a:pt x="112" y="172"/>
                    </a:lnTo>
                    <a:lnTo>
                      <a:pt x="105" y="169"/>
                    </a:lnTo>
                    <a:lnTo>
                      <a:pt x="101" y="169"/>
                    </a:lnTo>
                    <a:lnTo>
                      <a:pt x="96" y="170"/>
                    </a:lnTo>
                    <a:lnTo>
                      <a:pt x="96" y="173"/>
                    </a:lnTo>
                    <a:lnTo>
                      <a:pt x="91" y="176"/>
                    </a:lnTo>
                    <a:lnTo>
                      <a:pt x="80" y="179"/>
                    </a:lnTo>
                    <a:lnTo>
                      <a:pt x="75" y="180"/>
                    </a:lnTo>
                    <a:lnTo>
                      <a:pt x="73" y="180"/>
                    </a:lnTo>
                    <a:lnTo>
                      <a:pt x="71" y="179"/>
                    </a:lnTo>
                    <a:lnTo>
                      <a:pt x="70" y="179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70" y="193"/>
                    </a:lnTo>
                    <a:lnTo>
                      <a:pt x="74" y="204"/>
                    </a:lnTo>
                    <a:lnTo>
                      <a:pt x="75" y="211"/>
                    </a:lnTo>
                    <a:lnTo>
                      <a:pt x="75" y="215"/>
                    </a:lnTo>
                    <a:lnTo>
                      <a:pt x="74" y="217"/>
                    </a:lnTo>
                    <a:lnTo>
                      <a:pt x="70" y="217"/>
                    </a:lnTo>
                    <a:lnTo>
                      <a:pt x="68" y="215"/>
                    </a:lnTo>
                    <a:lnTo>
                      <a:pt x="66" y="214"/>
                    </a:lnTo>
                    <a:lnTo>
                      <a:pt x="59" y="214"/>
                    </a:lnTo>
                    <a:lnTo>
                      <a:pt x="57" y="215"/>
                    </a:lnTo>
                    <a:lnTo>
                      <a:pt x="57" y="217"/>
                    </a:lnTo>
                    <a:lnTo>
                      <a:pt x="55" y="222"/>
                    </a:lnTo>
                    <a:lnTo>
                      <a:pt x="55" y="229"/>
                    </a:lnTo>
                    <a:lnTo>
                      <a:pt x="48" y="236"/>
                    </a:lnTo>
                    <a:lnTo>
                      <a:pt x="38" y="236"/>
                    </a:lnTo>
                    <a:lnTo>
                      <a:pt x="17" y="23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22" name="Freeform 1054">
                <a:extLst>
                  <a:ext uri="{FF2B5EF4-FFF2-40B4-BE49-F238E27FC236}">
                    <a16:creationId xmlns:a16="http://schemas.microsoft.com/office/drawing/2014/main" id="{41448371-71C8-D8CD-498F-85B1DE1A29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5" y="2361"/>
                <a:ext cx="105" cy="105"/>
              </a:xfrm>
              <a:custGeom>
                <a:avLst/>
                <a:gdLst>
                  <a:gd name="T0" fmla="*/ 305 w 420"/>
                  <a:gd name="T1" fmla="*/ 99 h 420"/>
                  <a:gd name="T2" fmla="*/ 283 w 420"/>
                  <a:gd name="T3" fmla="*/ 74 h 420"/>
                  <a:gd name="T4" fmla="*/ 259 w 420"/>
                  <a:gd name="T5" fmla="*/ 67 h 420"/>
                  <a:gd name="T6" fmla="*/ 252 w 420"/>
                  <a:gd name="T7" fmla="*/ 43 h 420"/>
                  <a:gd name="T8" fmla="*/ 247 w 420"/>
                  <a:gd name="T9" fmla="*/ 1 h 420"/>
                  <a:gd name="T10" fmla="*/ 230 w 420"/>
                  <a:gd name="T11" fmla="*/ 22 h 420"/>
                  <a:gd name="T12" fmla="*/ 155 w 420"/>
                  <a:gd name="T13" fmla="*/ 42 h 420"/>
                  <a:gd name="T14" fmla="*/ 131 w 420"/>
                  <a:gd name="T15" fmla="*/ 59 h 420"/>
                  <a:gd name="T16" fmla="*/ 110 w 420"/>
                  <a:gd name="T17" fmla="*/ 59 h 420"/>
                  <a:gd name="T18" fmla="*/ 72 w 420"/>
                  <a:gd name="T19" fmla="*/ 35 h 420"/>
                  <a:gd name="T20" fmla="*/ 53 w 420"/>
                  <a:gd name="T21" fmla="*/ 43 h 420"/>
                  <a:gd name="T22" fmla="*/ 53 w 420"/>
                  <a:gd name="T23" fmla="*/ 75 h 420"/>
                  <a:gd name="T24" fmla="*/ 45 w 420"/>
                  <a:gd name="T25" fmla="*/ 75 h 420"/>
                  <a:gd name="T26" fmla="*/ 40 w 420"/>
                  <a:gd name="T27" fmla="*/ 85 h 420"/>
                  <a:gd name="T28" fmla="*/ 27 w 420"/>
                  <a:gd name="T29" fmla="*/ 85 h 420"/>
                  <a:gd name="T30" fmla="*/ 19 w 420"/>
                  <a:gd name="T31" fmla="*/ 99 h 420"/>
                  <a:gd name="T32" fmla="*/ 22 w 420"/>
                  <a:gd name="T33" fmla="*/ 127 h 420"/>
                  <a:gd name="T34" fmla="*/ 11 w 420"/>
                  <a:gd name="T35" fmla="*/ 141 h 420"/>
                  <a:gd name="T36" fmla="*/ 1 w 420"/>
                  <a:gd name="T37" fmla="*/ 152 h 420"/>
                  <a:gd name="T38" fmla="*/ 37 w 420"/>
                  <a:gd name="T39" fmla="*/ 170 h 420"/>
                  <a:gd name="T40" fmla="*/ 51 w 420"/>
                  <a:gd name="T41" fmla="*/ 170 h 420"/>
                  <a:gd name="T42" fmla="*/ 62 w 420"/>
                  <a:gd name="T43" fmla="*/ 187 h 420"/>
                  <a:gd name="T44" fmla="*/ 86 w 420"/>
                  <a:gd name="T45" fmla="*/ 179 h 420"/>
                  <a:gd name="T46" fmla="*/ 111 w 420"/>
                  <a:gd name="T47" fmla="*/ 190 h 420"/>
                  <a:gd name="T48" fmla="*/ 120 w 420"/>
                  <a:gd name="T49" fmla="*/ 212 h 420"/>
                  <a:gd name="T50" fmla="*/ 150 w 420"/>
                  <a:gd name="T51" fmla="*/ 239 h 420"/>
                  <a:gd name="T52" fmla="*/ 160 w 420"/>
                  <a:gd name="T53" fmla="*/ 268 h 420"/>
                  <a:gd name="T54" fmla="*/ 125 w 420"/>
                  <a:gd name="T55" fmla="*/ 269 h 420"/>
                  <a:gd name="T56" fmla="*/ 96 w 420"/>
                  <a:gd name="T57" fmla="*/ 304 h 420"/>
                  <a:gd name="T58" fmla="*/ 120 w 420"/>
                  <a:gd name="T59" fmla="*/ 331 h 420"/>
                  <a:gd name="T60" fmla="*/ 132 w 420"/>
                  <a:gd name="T61" fmla="*/ 370 h 420"/>
                  <a:gd name="T62" fmla="*/ 153 w 420"/>
                  <a:gd name="T63" fmla="*/ 366 h 420"/>
                  <a:gd name="T64" fmla="*/ 149 w 420"/>
                  <a:gd name="T65" fmla="*/ 373 h 420"/>
                  <a:gd name="T66" fmla="*/ 150 w 420"/>
                  <a:gd name="T67" fmla="*/ 399 h 420"/>
                  <a:gd name="T68" fmla="*/ 149 w 420"/>
                  <a:gd name="T69" fmla="*/ 419 h 420"/>
                  <a:gd name="T70" fmla="*/ 198 w 420"/>
                  <a:gd name="T71" fmla="*/ 405 h 420"/>
                  <a:gd name="T72" fmla="*/ 228 w 420"/>
                  <a:gd name="T73" fmla="*/ 386 h 420"/>
                  <a:gd name="T74" fmla="*/ 262 w 420"/>
                  <a:gd name="T75" fmla="*/ 336 h 420"/>
                  <a:gd name="T76" fmla="*/ 294 w 420"/>
                  <a:gd name="T77" fmla="*/ 345 h 420"/>
                  <a:gd name="T78" fmla="*/ 315 w 420"/>
                  <a:gd name="T79" fmla="*/ 366 h 420"/>
                  <a:gd name="T80" fmla="*/ 352 w 420"/>
                  <a:gd name="T81" fmla="*/ 355 h 420"/>
                  <a:gd name="T82" fmla="*/ 383 w 420"/>
                  <a:gd name="T83" fmla="*/ 362 h 420"/>
                  <a:gd name="T84" fmla="*/ 390 w 420"/>
                  <a:gd name="T85" fmla="*/ 341 h 420"/>
                  <a:gd name="T86" fmla="*/ 420 w 420"/>
                  <a:gd name="T87" fmla="*/ 338 h 420"/>
                  <a:gd name="T88" fmla="*/ 406 w 420"/>
                  <a:gd name="T89" fmla="*/ 304 h 420"/>
                  <a:gd name="T90" fmla="*/ 390 w 420"/>
                  <a:gd name="T91" fmla="*/ 278 h 420"/>
                  <a:gd name="T92" fmla="*/ 386 w 420"/>
                  <a:gd name="T93" fmla="*/ 257 h 420"/>
                  <a:gd name="T94" fmla="*/ 378 w 420"/>
                  <a:gd name="T95" fmla="*/ 246 h 420"/>
                  <a:gd name="T96" fmla="*/ 390 w 420"/>
                  <a:gd name="T97" fmla="*/ 228 h 420"/>
                  <a:gd name="T98" fmla="*/ 382 w 420"/>
                  <a:gd name="T99" fmla="*/ 209 h 420"/>
                  <a:gd name="T100" fmla="*/ 401 w 420"/>
                  <a:gd name="T101" fmla="*/ 200 h 420"/>
                  <a:gd name="T102" fmla="*/ 406 w 420"/>
                  <a:gd name="T103" fmla="*/ 183 h 420"/>
                  <a:gd name="T104" fmla="*/ 386 w 420"/>
                  <a:gd name="T105" fmla="*/ 130 h 420"/>
                  <a:gd name="T106" fmla="*/ 353 w 420"/>
                  <a:gd name="T107" fmla="*/ 102 h 420"/>
                  <a:gd name="T108" fmla="*/ 335 w 420"/>
                  <a:gd name="T109" fmla="*/ 82 h 4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420" h="420">
                    <a:moveTo>
                      <a:pt x="330" y="80"/>
                    </a:moveTo>
                    <a:lnTo>
                      <a:pt x="325" y="80"/>
                    </a:lnTo>
                    <a:lnTo>
                      <a:pt x="322" y="91"/>
                    </a:lnTo>
                    <a:lnTo>
                      <a:pt x="322" y="105"/>
                    </a:lnTo>
                    <a:lnTo>
                      <a:pt x="321" y="106"/>
                    </a:lnTo>
                    <a:lnTo>
                      <a:pt x="305" y="99"/>
                    </a:lnTo>
                    <a:lnTo>
                      <a:pt x="302" y="96"/>
                    </a:lnTo>
                    <a:lnTo>
                      <a:pt x="300" y="89"/>
                    </a:lnTo>
                    <a:lnTo>
                      <a:pt x="293" y="82"/>
                    </a:lnTo>
                    <a:lnTo>
                      <a:pt x="286" y="81"/>
                    </a:lnTo>
                    <a:lnTo>
                      <a:pt x="282" y="78"/>
                    </a:lnTo>
                    <a:lnTo>
                      <a:pt x="283" y="74"/>
                    </a:lnTo>
                    <a:lnTo>
                      <a:pt x="283" y="68"/>
                    </a:lnTo>
                    <a:lnTo>
                      <a:pt x="273" y="68"/>
                    </a:lnTo>
                    <a:lnTo>
                      <a:pt x="272" y="70"/>
                    </a:lnTo>
                    <a:lnTo>
                      <a:pt x="268" y="70"/>
                    </a:lnTo>
                    <a:lnTo>
                      <a:pt x="265" y="68"/>
                    </a:lnTo>
                    <a:lnTo>
                      <a:pt x="259" y="67"/>
                    </a:lnTo>
                    <a:lnTo>
                      <a:pt x="256" y="65"/>
                    </a:lnTo>
                    <a:lnTo>
                      <a:pt x="256" y="64"/>
                    </a:lnTo>
                    <a:lnTo>
                      <a:pt x="255" y="63"/>
                    </a:lnTo>
                    <a:lnTo>
                      <a:pt x="255" y="60"/>
                    </a:lnTo>
                    <a:lnTo>
                      <a:pt x="252" y="49"/>
                    </a:lnTo>
                    <a:lnTo>
                      <a:pt x="252" y="43"/>
                    </a:lnTo>
                    <a:lnTo>
                      <a:pt x="254" y="41"/>
                    </a:lnTo>
                    <a:lnTo>
                      <a:pt x="259" y="34"/>
                    </a:lnTo>
                    <a:lnTo>
                      <a:pt x="259" y="29"/>
                    </a:lnTo>
                    <a:lnTo>
                      <a:pt x="258" y="18"/>
                    </a:lnTo>
                    <a:lnTo>
                      <a:pt x="251" y="1"/>
                    </a:lnTo>
                    <a:lnTo>
                      <a:pt x="247" y="1"/>
                    </a:lnTo>
                    <a:lnTo>
                      <a:pt x="241" y="0"/>
                    </a:lnTo>
                    <a:lnTo>
                      <a:pt x="234" y="3"/>
                    </a:lnTo>
                    <a:lnTo>
                      <a:pt x="233" y="3"/>
                    </a:lnTo>
                    <a:lnTo>
                      <a:pt x="233" y="14"/>
                    </a:lnTo>
                    <a:lnTo>
                      <a:pt x="231" y="24"/>
                    </a:lnTo>
                    <a:lnTo>
                      <a:pt x="230" y="22"/>
                    </a:lnTo>
                    <a:lnTo>
                      <a:pt x="210" y="31"/>
                    </a:lnTo>
                    <a:lnTo>
                      <a:pt x="202" y="43"/>
                    </a:lnTo>
                    <a:lnTo>
                      <a:pt x="195" y="45"/>
                    </a:lnTo>
                    <a:lnTo>
                      <a:pt x="180" y="50"/>
                    </a:lnTo>
                    <a:lnTo>
                      <a:pt x="168" y="45"/>
                    </a:lnTo>
                    <a:lnTo>
                      <a:pt x="155" y="42"/>
                    </a:lnTo>
                    <a:lnTo>
                      <a:pt x="153" y="42"/>
                    </a:lnTo>
                    <a:lnTo>
                      <a:pt x="149" y="43"/>
                    </a:lnTo>
                    <a:lnTo>
                      <a:pt x="136" y="56"/>
                    </a:lnTo>
                    <a:lnTo>
                      <a:pt x="135" y="56"/>
                    </a:lnTo>
                    <a:lnTo>
                      <a:pt x="132" y="57"/>
                    </a:lnTo>
                    <a:lnTo>
                      <a:pt x="131" y="59"/>
                    </a:lnTo>
                    <a:lnTo>
                      <a:pt x="127" y="55"/>
                    </a:lnTo>
                    <a:lnTo>
                      <a:pt x="120" y="52"/>
                    </a:lnTo>
                    <a:lnTo>
                      <a:pt x="115" y="55"/>
                    </a:lnTo>
                    <a:lnTo>
                      <a:pt x="111" y="60"/>
                    </a:lnTo>
                    <a:lnTo>
                      <a:pt x="110" y="60"/>
                    </a:lnTo>
                    <a:lnTo>
                      <a:pt x="110" y="59"/>
                    </a:lnTo>
                    <a:lnTo>
                      <a:pt x="108" y="52"/>
                    </a:lnTo>
                    <a:lnTo>
                      <a:pt x="108" y="46"/>
                    </a:lnTo>
                    <a:lnTo>
                      <a:pt x="107" y="45"/>
                    </a:lnTo>
                    <a:lnTo>
                      <a:pt x="106" y="42"/>
                    </a:lnTo>
                    <a:lnTo>
                      <a:pt x="103" y="39"/>
                    </a:lnTo>
                    <a:lnTo>
                      <a:pt x="72" y="35"/>
                    </a:lnTo>
                    <a:lnTo>
                      <a:pt x="71" y="35"/>
                    </a:lnTo>
                    <a:lnTo>
                      <a:pt x="57" y="38"/>
                    </a:lnTo>
                    <a:lnTo>
                      <a:pt x="55" y="38"/>
                    </a:lnTo>
                    <a:lnTo>
                      <a:pt x="54" y="39"/>
                    </a:lnTo>
                    <a:lnTo>
                      <a:pt x="54" y="42"/>
                    </a:lnTo>
                    <a:lnTo>
                      <a:pt x="53" y="43"/>
                    </a:lnTo>
                    <a:lnTo>
                      <a:pt x="53" y="53"/>
                    </a:lnTo>
                    <a:lnTo>
                      <a:pt x="57" y="59"/>
                    </a:lnTo>
                    <a:lnTo>
                      <a:pt x="58" y="64"/>
                    </a:lnTo>
                    <a:lnTo>
                      <a:pt x="58" y="77"/>
                    </a:lnTo>
                    <a:lnTo>
                      <a:pt x="55" y="77"/>
                    </a:lnTo>
                    <a:lnTo>
                      <a:pt x="53" y="75"/>
                    </a:lnTo>
                    <a:lnTo>
                      <a:pt x="51" y="70"/>
                    </a:lnTo>
                    <a:lnTo>
                      <a:pt x="47" y="67"/>
                    </a:lnTo>
                    <a:lnTo>
                      <a:pt x="45" y="67"/>
                    </a:lnTo>
                    <a:lnTo>
                      <a:pt x="38" y="74"/>
                    </a:lnTo>
                    <a:lnTo>
                      <a:pt x="43" y="74"/>
                    </a:lnTo>
                    <a:lnTo>
                      <a:pt x="45" y="75"/>
                    </a:lnTo>
                    <a:lnTo>
                      <a:pt x="47" y="75"/>
                    </a:lnTo>
                    <a:lnTo>
                      <a:pt x="48" y="78"/>
                    </a:lnTo>
                    <a:lnTo>
                      <a:pt x="48" y="87"/>
                    </a:lnTo>
                    <a:lnTo>
                      <a:pt x="45" y="89"/>
                    </a:lnTo>
                    <a:lnTo>
                      <a:pt x="43" y="88"/>
                    </a:lnTo>
                    <a:lnTo>
                      <a:pt x="40" y="85"/>
                    </a:lnTo>
                    <a:lnTo>
                      <a:pt x="37" y="81"/>
                    </a:lnTo>
                    <a:lnTo>
                      <a:pt x="36" y="80"/>
                    </a:lnTo>
                    <a:lnTo>
                      <a:pt x="33" y="78"/>
                    </a:lnTo>
                    <a:lnTo>
                      <a:pt x="22" y="84"/>
                    </a:lnTo>
                    <a:lnTo>
                      <a:pt x="22" y="85"/>
                    </a:lnTo>
                    <a:lnTo>
                      <a:pt x="27" y="85"/>
                    </a:lnTo>
                    <a:lnTo>
                      <a:pt x="29" y="84"/>
                    </a:lnTo>
                    <a:lnTo>
                      <a:pt x="30" y="84"/>
                    </a:lnTo>
                    <a:lnTo>
                      <a:pt x="30" y="85"/>
                    </a:lnTo>
                    <a:lnTo>
                      <a:pt x="29" y="91"/>
                    </a:lnTo>
                    <a:lnTo>
                      <a:pt x="26" y="98"/>
                    </a:lnTo>
                    <a:lnTo>
                      <a:pt x="19" y="99"/>
                    </a:lnTo>
                    <a:lnTo>
                      <a:pt x="14" y="98"/>
                    </a:lnTo>
                    <a:lnTo>
                      <a:pt x="12" y="98"/>
                    </a:lnTo>
                    <a:lnTo>
                      <a:pt x="14" y="101"/>
                    </a:lnTo>
                    <a:lnTo>
                      <a:pt x="16" y="110"/>
                    </a:lnTo>
                    <a:lnTo>
                      <a:pt x="22" y="115"/>
                    </a:lnTo>
                    <a:lnTo>
                      <a:pt x="22" y="127"/>
                    </a:lnTo>
                    <a:lnTo>
                      <a:pt x="24" y="134"/>
                    </a:lnTo>
                    <a:lnTo>
                      <a:pt x="22" y="135"/>
                    </a:lnTo>
                    <a:lnTo>
                      <a:pt x="19" y="137"/>
                    </a:lnTo>
                    <a:lnTo>
                      <a:pt x="18" y="138"/>
                    </a:lnTo>
                    <a:lnTo>
                      <a:pt x="15" y="140"/>
                    </a:lnTo>
                    <a:lnTo>
                      <a:pt x="11" y="141"/>
                    </a:lnTo>
                    <a:lnTo>
                      <a:pt x="8" y="141"/>
                    </a:lnTo>
                    <a:lnTo>
                      <a:pt x="4" y="140"/>
                    </a:lnTo>
                    <a:lnTo>
                      <a:pt x="0" y="140"/>
                    </a:lnTo>
                    <a:lnTo>
                      <a:pt x="0" y="151"/>
                    </a:lnTo>
                    <a:lnTo>
                      <a:pt x="0" y="152"/>
                    </a:lnTo>
                    <a:lnTo>
                      <a:pt x="1" y="152"/>
                    </a:lnTo>
                    <a:lnTo>
                      <a:pt x="24" y="175"/>
                    </a:lnTo>
                    <a:lnTo>
                      <a:pt x="26" y="175"/>
                    </a:lnTo>
                    <a:lnTo>
                      <a:pt x="33" y="177"/>
                    </a:lnTo>
                    <a:lnTo>
                      <a:pt x="36" y="176"/>
                    </a:lnTo>
                    <a:lnTo>
                      <a:pt x="36" y="175"/>
                    </a:lnTo>
                    <a:lnTo>
                      <a:pt x="37" y="170"/>
                    </a:lnTo>
                    <a:lnTo>
                      <a:pt x="38" y="169"/>
                    </a:lnTo>
                    <a:lnTo>
                      <a:pt x="40" y="169"/>
                    </a:lnTo>
                    <a:lnTo>
                      <a:pt x="43" y="166"/>
                    </a:lnTo>
                    <a:lnTo>
                      <a:pt x="48" y="166"/>
                    </a:lnTo>
                    <a:lnTo>
                      <a:pt x="48" y="168"/>
                    </a:lnTo>
                    <a:lnTo>
                      <a:pt x="51" y="170"/>
                    </a:lnTo>
                    <a:lnTo>
                      <a:pt x="51" y="172"/>
                    </a:lnTo>
                    <a:lnTo>
                      <a:pt x="54" y="180"/>
                    </a:lnTo>
                    <a:lnTo>
                      <a:pt x="54" y="182"/>
                    </a:lnTo>
                    <a:lnTo>
                      <a:pt x="55" y="182"/>
                    </a:lnTo>
                    <a:lnTo>
                      <a:pt x="60" y="186"/>
                    </a:lnTo>
                    <a:lnTo>
                      <a:pt x="62" y="187"/>
                    </a:lnTo>
                    <a:lnTo>
                      <a:pt x="64" y="187"/>
                    </a:lnTo>
                    <a:lnTo>
                      <a:pt x="69" y="186"/>
                    </a:lnTo>
                    <a:lnTo>
                      <a:pt x="72" y="184"/>
                    </a:lnTo>
                    <a:lnTo>
                      <a:pt x="76" y="180"/>
                    </a:lnTo>
                    <a:lnTo>
                      <a:pt x="81" y="177"/>
                    </a:lnTo>
                    <a:lnTo>
                      <a:pt x="86" y="179"/>
                    </a:lnTo>
                    <a:lnTo>
                      <a:pt x="93" y="186"/>
                    </a:lnTo>
                    <a:lnTo>
                      <a:pt x="94" y="193"/>
                    </a:lnTo>
                    <a:lnTo>
                      <a:pt x="103" y="192"/>
                    </a:lnTo>
                    <a:lnTo>
                      <a:pt x="107" y="189"/>
                    </a:lnTo>
                    <a:lnTo>
                      <a:pt x="108" y="189"/>
                    </a:lnTo>
                    <a:lnTo>
                      <a:pt x="111" y="190"/>
                    </a:lnTo>
                    <a:lnTo>
                      <a:pt x="113" y="190"/>
                    </a:lnTo>
                    <a:lnTo>
                      <a:pt x="113" y="194"/>
                    </a:lnTo>
                    <a:lnTo>
                      <a:pt x="114" y="201"/>
                    </a:lnTo>
                    <a:lnTo>
                      <a:pt x="114" y="204"/>
                    </a:lnTo>
                    <a:lnTo>
                      <a:pt x="115" y="204"/>
                    </a:lnTo>
                    <a:lnTo>
                      <a:pt x="120" y="212"/>
                    </a:lnTo>
                    <a:lnTo>
                      <a:pt x="127" y="232"/>
                    </a:lnTo>
                    <a:lnTo>
                      <a:pt x="127" y="233"/>
                    </a:lnTo>
                    <a:lnTo>
                      <a:pt x="129" y="235"/>
                    </a:lnTo>
                    <a:lnTo>
                      <a:pt x="132" y="235"/>
                    </a:lnTo>
                    <a:lnTo>
                      <a:pt x="135" y="232"/>
                    </a:lnTo>
                    <a:lnTo>
                      <a:pt x="150" y="239"/>
                    </a:lnTo>
                    <a:lnTo>
                      <a:pt x="170" y="260"/>
                    </a:lnTo>
                    <a:lnTo>
                      <a:pt x="170" y="261"/>
                    </a:lnTo>
                    <a:lnTo>
                      <a:pt x="168" y="261"/>
                    </a:lnTo>
                    <a:lnTo>
                      <a:pt x="164" y="265"/>
                    </a:lnTo>
                    <a:lnTo>
                      <a:pt x="163" y="267"/>
                    </a:lnTo>
                    <a:lnTo>
                      <a:pt x="160" y="268"/>
                    </a:lnTo>
                    <a:lnTo>
                      <a:pt x="155" y="272"/>
                    </a:lnTo>
                    <a:lnTo>
                      <a:pt x="152" y="274"/>
                    </a:lnTo>
                    <a:lnTo>
                      <a:pt x="145" y="274"/>
                    </a:lnTo>
                    <a:lnTo>
                      <a:pt x="138" y="272"/>
                    </a:lnTo>
                    <a:lnTo>
                      <a:pt x="131" y="269"/>
                    </a:lnTo>
                    <a:lnTo>
                      <a:pt x="125" y="269"/>
                    </a:lnTo>
                    <a:lnTo>
                      <a:pt x="122" y="271"/>
                    </a:lnTo>
                    <a:lnTo>
                      <a:pt x="117" y="283"/>
                    </a:lnTo>
                    <a:lnTo>
                      <a:pt x="107" y="289"/>
                    </a:lnTo>
                    <a:lnTo>
                      <a:pt x="103" y="293"/>
                    </a:lnTo>
                    <a:lnTo>
                      <a:pt x="98" y="293"/>
                    </a:lnTo>
                    <a:lnTo>
                      <a:pt x="96" y="304"/>
                    </a:lnTo>
                    <a:lnTo>
                      <a:pt x="98" y="307"/>
                    </a:lnTo>
                    <a:lnTo>
                      <a:pt x="98" y="314"/>
                    </a:lnTo>
                    <a:lnTo>
                      <a:pt x="96" y="324"/>
                    </a:lnTo>
                    <a:lnTo>
                      <a:pt x="96" y="327"/>
                    </a:lnTo>
                    <a:lnTo>
                      <a:pt x="101" y="324"/>
                    </a:lnTo>
                    <a:lnTo>
                      <a:pt x="120" y="331"/>
                    </a:lnTo>
                    <a:lnTo>
                      <a:pt x="118" y="339"/>
                    </a:lnTo>
                    <a:lnTo>
                      <a:pt x="120" y="345"/>
                    </a:lnTo>
                    <a:lnTo>
                      <a:pt x="120" y="346"/>
                    </a:lnTo>
                    <a:lnTo>
                      <a:pt x="125" y="352"/>
                    </a:lnTo>
                    <a:lnTo>
                      <a:pt x="127" y="360"/>
                    </a:lnTo>
                    <a:lnTo>
                      <a:pt x="132" y="370"/>
                    </a:lnTo>
                    <a:lnTo>
                      <a:pt x="139" y="372"/>
                    </a:lnTo>
                    <a:lnTo>
                      <a:pt x="143" y="367"/>
                    </a:lnTo>
                    <a:lnTo>
                      <a:pt x="143" y="366"/>
                    </a:lnTo>
                    <a:lnTo>
                      <a:pt x="148" y="364"/>
                    </a:lnTo>
                    <a:lnTo>
                      <a:pt x="152" y="364"/>
                    </a:lnTo>
                    <a:lnTo>
                      <a:pt x="153" y="366"/>
                    </a:lnTo>
                    <a:lnTo>
                      <a:pt x="153" y="367"/>
                    </a:lnTo>
                    <a:lnTo>
                      <a:pt x="152" y="373"/>
                    </a:lnTo>
                    <a:lnTo>
                      <a:pt x="150" y="374"/>
                    </a:lnTo>
                    <a:lnTo>
                      <a:pt x="150" y="372"/>
                    </a:lnTo>
                    <a:lnTo>
                      <a:pt x="149" y="372"/>
                    </a:lnTo>
                    <a:lnTo>
                      <a:pt x="149" y="373"/>
                    </a:lnTo>
                    <a:lnTo>
                      <a:pt x="146" y="377"/>
                    </a:lnTo>
                    <a:lnTo>
                      <a:pt x="146" y="381"/>
                    </a:lnTo>
                    <a:lnTo>
                      <a:pt x="150" y="386"/>
                    </a:lnTo>
                    <a:lnTo>
                      <a:pt x="152" y="388"/>
                    </a:lnTo>
                    <a:lnTo>
                      <a:pt x="153" y="390"/>
                    </a:lnTo>
                    <a:lnTo>
                      <a:pt x="150" y="399"/>
                    </a:lnTo>
                    <a:lnTo>
                      <a:pt x="150" y="405"/>
                    </a:lnTo>
                    <a:lnTo>
                      <a:pt x="149" y="406"/>
                    </a:lnTo>
                    <a:lnTo>
                      <a:pt x="143" y="405"/>
                    </a:lnTo>
                    <a:lnTo>
                      <a:pt x="142" y="405"/>
                    </a:lnTo>
                    <a:lnTo>
                      <a:pt x="142" y="412"/>
                    </a:lnTo>
                    <a:lnTo>
                      <a:pt x="149" y="419"/>
                    </a:lnTo>
                    <a:lnTo>
                      <a:pt x="149" y="420"/>
                    </a:lnTo>
                    <a:lnTo>
                      <a:pt x="150" y="420"/>
                    </a:lnTo>
                    <a:lnTo>
                      <a:pt x="171" y="406"/>
                    </a:lnTo>
                    <a:lnTo>
                      <a:pt x="180" y="412"/>
                    </a:lnTo>
                    <a:lnTo>
                      <a:pt x="189" y="409"/>
                    </a:lnTo>
                    <a:lnTo>
                      <a:pt x="198" y="405"/>
                    </a:lnTo>
                    <a:lnTo>
                      <a:pt x="215" y="399"/>
                    </a:lnTo>
                    <a:lnTo>
                      <a:pt x="219" y="393"/>
                    </a:lnTo>
                    <a:lnTo>
                      <a:pt x="222" y="384"/>
                    </a:lnTo>
                    <a:lnTo>
                      <a:pt x="222" y="381"/>
                    </a:lnTo>
                    <a:lnTo>
                      <a:pt x="224" y="381"/>
                    </a:lnTo>
                    <a:lnTo>
                      <a:pt x="228" y="386"/>
                    </a:lnTo>
                    <a:lnTo>
                      <a:pt x="235" y="383"/>
                    </a:lnTo>
                    <a:lnTo>
                      <a:pt x="237" y="383"/>
                    </a:lnTo>
                    <a:lnTo>
                      <a:pt x="242" y="380"/>
                    </a:lnTo>
                    <a:lnTo>
                      <a:pt x="254" y="367"/>
                    </a:lnTo>
                    <a:lnTo>
                      <a:pt x="262" y="338"/>
                    </a:lnTo>
                    <a:lnTo>
                      <a:pt x="262" y="336"/>
                    </a:lnTo>
                    <a:lnTo>
                      <a:pt x="263" y="335"/>
                    </a:lnTo>
                    <a:lnTo>
                      <a:pt x="263" y="334"/>
                    </a:lnTo>
                    <a:lnTo>
                      <a:pt x="265" y="335"/>
                    </a:lnTo>
                    <a:lnTo>
                      <a:pt x="272" y="336"/>
                    </a:lnTo>
                    <a:lnTo>
                      <a:pt x="283" y="349"/>
                    </a:lnTo>
                    <a:lnTo>
                      <a:pt x="294" y="345"/>
                    </a:lnTo>
                    <a:lnTo>
                      <a:pt x="300" y="339"/>
                    </a:lnTo>
                    <a:lnTo>
                      <a:pt x="302" y="339"/>
                    </a:lnTo>
                    <a:lnTo>
                      <a:pt x="307" y="350"/>
                    </a:lnTo>
                    <a:lnTo>
                      <a:pt x="311" y="353"/>
                    </a:lnTo>
                    <a:lnTo>
                      <a:pt x="311" y="355"/>
                    </a:lnTo>
                    <a:lnTo>
                      <a:pt x="315" y="366"/>
                    </a:lnTo>
                    <a:lnTo>
                      <a:pt x="333" y="369"/>
                    </a:lnTo>
                    <a:lnTo>
                      <a:pt x="345" y="366"/>
                    </a:lnTo>
                    <a:lnTo>
                      <a:pt x="346" y="357"/>
                    </a:lnTo>
                    <a:lnTo>
                      <a:pt x="347" y="355"/>
                    </a:lnTo>
                    <a:lnTo>
                      <a:pt x="350" y="353"/>
                    </a:lnTo>
                    <a:lnTo>
                      <a:pt x="352" y="355"/>
                    </a:lnTo>
                    <a:lnTo>
                      <a:pt x="358" y="359"/>
                    </a:lnTo>
                    <a:lnTo>
                      <a:pt x="361" y="363"/>
                    </a:lnTo>
                    <a:lnTo>
                      <a:pt x="371" y="367"/>
                    </a:lnTo>
                    <a:lnTo>
                      <a:pt x="376" y="367"/>
                    </a:lnTo>
                    <a:lnTo>
                      <a:pt x="379" y="366"/>
                    </a:lnTo>
                    <a:lnTo>
                      <a:pt x="383" y="362"/>
                    </a:lnTo>
                    <a:lnTo>
                      <a:pt x="382" y="355"/>
                    </a:lnTo>
                    <a:lnTo>
                      <a:pt x="382" y="343"/>
                    </a:lnTo>
                    <a:lnTo>
                      <a:pt x="383" y="341"/>
                    </a:lnTo>
                    <a:lnTo>
                      <a:pt x="385" y="339"/>
                    </a:lnTo>
                    <a:lnTo>
                      <a:pt x="386" y="339"/>
                    </a:lnTo>
                    <a:lnTo>
                      <a:pt x="390" y="341"/>
                    </a:lnTo>
                    <a:lnTo>
                      <a:pt x="395" y="343"/>
                    </a:lnTo>
                    <a:lnTo>
                      <a:pt x="406" y="343"/>
                    </a:lnTo>
                    <a:lnTo>
                      <a:pt x="412" y="345"/>
                    </a:lnTo>
                    <a:lnTo>
                      <a:pt x="414" y="345"/>
                    </a:lnTo>
                    <a:lnTo>
                      <a:pt x="417" y="342"/>
                    </a:lnTo>
                    <a:lnTo>
                      <a:pt x="420" y="338"/>
                    </a:lnTo>
                    <a:lnTo>
                      <a:pt x="420" y="324"/>
                    </a:lnTo>
                    <a:lnTo>
                      <a:pt x="419" y="321"/>
                    </a:lnTo>
                    <a:lnTo>
                      <a:pt x="410" y="317"/>
                    </a:lnTo>
                    <a:lnTo>
                      <a:pt x="406" y="313"/>
                    </a:lnTo>
                    <a:lnTo>
                      <a:pt x="406" y="307"/>
                    </a:lnTo>
                    <a:lnTo>
                      <a:pt x="406" y="304"/>
                    </a:lnTo>
                    <a:lnTo>
                      <a:pt x="403" y="302"/>
                    </a:lnTo>
                    <a:lnTo>
                      <a:pt x="395" y="295"/>
                    </a:lnTo>
                    <a:lnTo>
                      <a:pt x="385" y="289"/>
                    </a:lnTo>
                    <a:lnTo>
                      <a:pt x="385" y="282"/>
                    </a:lnTo>
                    <a:lnTo>
                      <a:pt x="388" y="279"/>
                    </a:lnTo>
                    <a:lnTo>
                      <a:pt x="390" y="278"/>
                    </a:lnTo>
                    <a:lnTo>
                      <a:pt x="392" y="276"/>
                    </a:lnTo>
                    <a:lnTo>
                      <a:pt x="398" y="274"/>
                    </a:lnTo>
                    <a:lnTo>
                      <a:pt x="399" y="272"/>
                    </a:lnTo>
                    <a:lnTo>
                      <a:pt x="393" y="260"/>
                    </a:lnTo>
                    <a:lnTo>
                      <a:pt x="390" y="257"/>
                    </a:lnTo>
                    <a:lnTo>
                      <a:pt x="386" y="257"/>
                    </a:lnTo>
                    <a:lnTo>
                      <a:pt x="378" y="261"/>
                    </a:lnTo>
                    <a:lnTo>
                      <a:pt x="375" y="259"/>
                    </a:lnTo>
                    <a:lnTo>
                      <a:pt x="375" y="257"/>
                    </a:lnTo>
                    <a:lnTo>
                      <a:pt x="376" y="250"/>
                    </a:lnTo>
                    <a:lnTo>
                      <a:pt x="376" y="247"/>
                    </a:lnTo>
                    <a:lnTo>
                      <a:pt x="378" y="246"/>
                    </a:lnTo>
                    <a:lnTo>
                      <a:pt x="378" y="244"/>
                    </a:lnTo>
                    <a:lnTo>
                      <a:pt x="381" y="242"/>
                    </a:lnTo>
                    <a:lnTo>
                      <a:pt x="382" y="242"/>
                    </a:lnTo>
                    <a:lnTo>
                      <a:pt x="385" y="239"/>
                    </a:lnTo>
                    <a:lnTo>
                      <a:pt x="390" y="230"/>
                    </a:lnTo>
                    <a:lnTo>
                      <a:pt x="390" y="228"/>
                    </a:lnTo>
                    <a:lnTo>
                      <a:pt x="392" y="226"/>
                    </a:lnTo>
                    <a:lnTo>
                      <a:pt x="392" y="223"/>
                    </a:lnTo>
                    <a:lnTo>
                      <a:pt x="390" y="222"/>
                    </a:lnTo>
                    <a:lnTo>
                      <a:pt x="388" y="216"/>
                    </a:lnTo>
                    <a:lnTo>
                      <a:pt x="385" y="214"/>
                    </a:lnTo>
                    <a:lnTo>
                      <a:pt x="382" y="209"/>
                    </a:lnTo>
                    <a:lnTo>
                      <a:pt x="378" y="205"/>
                    </a:lnTo>
                    <a:lnTo>
                      <a:pt x="382" y="200"/>
                    </a:lnTo>
                    <a:lnTo>
                      <a:pt x="383" y="198"/>
                    </a:lnTo>
                    <a:lnTo>
                      <a:pt x="388" y="198"/>
                    </a:lnTo>
                    <a:lnTo>
                      <a:pt x="390" y="200"/>
                    </a:lnTo>
                    <a:lnTo>
                      <a:pt x="401" y="200"/>
                    </a:lnTo>
                    <a:lnTo>
                      <a:pt x="407" y="194"/>
                    </a:lnTo>
                    <a:lnTo>
                      <a:pt x="412" y="184"/>
                    </a:lnTo>
                    <a:lnTo>
                      <a:pt x="413" y="183"/>
                    </a:lnTo>
                    <a:lnTo>
                      <a:pt x="413" y="182"/>
                    </a:lnTo>
                    <a:lnTo>
                      <a:pt x="412" y="180"/>
                    </a:lnTo>
                    <a:lnTo>
                      <a:pt x="406" y="183"/>
                    </a:lnTo>
                    <a:lnTo>
                      <a:pt x="401" y="177"/>
                    </a:lnTo>
                    <a:lnTo>
                      <a:pt x="392" y="151"/>
                    </a:lnTo>
                    <a:lnTo>
                      <a:pt x="393" y="147"/>
                    </a:lnTo>
                    <a:lnTo>
                      <a:pt x="393" y="144"/>
                    </a:lnTo>
                    <a:lnTo>
                      <a:pt x="392" y="137"/>
                    </a:lnTo>
                    <a:lnTo>
                      <a:pt x="386" y="130"/>
                    </a:lnTo>
                    <a:lnTo>
                      <a:pt x="372" y="119"/>
                    </a:lnTo>
                    <a:lnTo>
                      <a:pt x="358" y="113"/>
                    </a:lnTo>
                    <a:lnTo>
                      <a:pt x="357" y="115"/>
                    </a:lnTo>
                    <a:lnTo>
                      <a:pt x="357" y="108"/>
                    </a:lnTo>
                    <a:lnTo>
                      <a:pt x="354" y="103"/>
                    </a:lnTo>
                    <a:lnTo>
                      <a:pt x="353" y="102"/>
                    </a:lnTo>
                    <a:lnTo>
                      <a:pt x="347" y="103"/>
                    </a:lnTo>
                    <a:lnTo>
                      <a:pt x="345" y="106"/>
                    </a:lnTo>
                    <a:lnTo>
                      <a:pt x="343" y="106"/>
                    </a:lnTo>
                    <a:lnTo>
                      <a:pt x="338" y="99"/>
                    </a:lnTo>
                    <a:lnTo>
                      <a:pt x="338" y="87"/>
                    </a:lnTo>
                    <a:lnTo>
                      <a:pt x="335" y="82"/>
                    </a:lnTo>
                    <a:lnTo>
                      <a:pt x="333" y="81"/>
                    </a:lnTo>
                    <a:lnTo>
                      <a:pt x="330" y="8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23" name="Freeform 1055">
                <a:extLst>
                  <a:ext uri="{FF2B5EF4-FFF2-40B4-BE49-F238E27FC236}">
                    <a16:creationId xmlns:a16="http://schemas.microsoft.com/office/drawing/2014/main" id="{7B089CC1-2D0A-6547-86CD-70E759BA44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7" y="2427"/>
                <a:ext cx="123" cy="126"/>
              </a:xfrm>
              <a:custGeom>
                <a:avLst/>
                <a:gdLst>
                  <a:gd name="T0" fmla="*/ 445 w 494"/>
                  <a:gd name="T1" fmla="*/ 62 h 504"/>
                  <a:gd name="T2" fmla="*/ 413 w 494"/>
                  <a:gd name="T3" fmla="*/ 42 h 504"/>
                  <a:gd name="T4" fmla="*/ 423 w 494"/>
                  <a:gd name="T5" fmla="*/ 11 h 504"/>
                  <a:gd name="T6" fmla="*/ 402 w 494"/>
                  <a:gd name="T7" fmla="*/ 4 h 504"/>
                  <a:gd name="T8" fmla="*/ 378 w 494"/>
                  <a:gd name="T9" fmla="*/ 10 h 504"/>
                  <a:gd name="T10" fmla="*/ 374 w 494"/>
                  <a:gd name="T11" fmla="*/ 28 h 504"/>
                  <a:gd name="T12" fmla="*/ 364 w 494"/>
                  <a:gd name="T13" fmla="*/ 35 h 504"/>
                  <a:gd name="T14" fmla="*/ 346 w 494"/>
                  <a:gd name="T15" fmla="*/ 21 h 504"/>
                  <a:gd name="T16" fmla="*/ 320 w 494"/>
                  <a:gd name="T17" fmla="*/ 46 h 504"/>
                  <a:gd name="T18" fmla="*/ 331 w 494"/>
                  <a:gd name="T19" fmla="*/ 77 h 504"/>
                  <a:gd name="T20" fmla="*/ 301 w 494"/>
                  <a:gd name="T21" fmla="*/ 80 h 504"/>
                  <a:gd name="T22" fmla="*/ 294 w 494"/>
                  <a:gd name="T23" fmla="*/ 101 h 504"/>
                  <a:gd name="T24" fmla="*/ 263 w 494"/>
                  <a:gd name="T25" fmla="*/ 94 h 504"/>
                  <a:gd name="T26" fmla="*/ 226 w 494"/>
                  <a:gd name="T27" fmla="*/ 105 h 504"/>
                  <a:gd name="T28" fmla="*/ 205 w 494"/>
                  <a:gd name="T29" fmla="*/ 84 h 504"/>
                  <a:gd name="T30" fmla="*/ 173 w 494"/>
                  <a:gd name="T31" fmla="*/ 75 h 504"/>
                  <a:gd name="T32" fmla="*/ 139 w 494"/>
                  <a:gd name="T33" fmla="*/ 125 h 504"/>
                  <a:gd name="T34" fmla="*/ 109 w 494"/>
                  <a:gd name="T35" fmla="*/ 144 h 504"/>
                  <a:gd name="T36" fmla="*/ 60 w 494"/>
                  <a:gd name="T37" fmla="*/ 161 h 504"/>
                  <a:gd name="T38" fmla="*/ 21 w 494"/>
                  <a:gd name="T39" fmla="*/ 197 h 504"/>
                  <a:gd name="T40" fmla="*/ 14 w 494"/>
                  <a:gd name="T41" fmla="*/ 225 h 504"/>
                  <a:gd name="T42" fmla="*/ 14 w 494"/>
                  <a:gd name="T43" fmla="*/ 267 h 504"/>
                  <a:gd name="T44" fmla="*/ 45 w 494"/>
                  <a:gd name="T45" fmla="*/ 298 h 504"/>
                  <a:gd name="T46" fmla="*/ 25 w 494"/>
                  <a:gd name="T47" fmla="*/ 333 h 504"/>
                  <a:gd name="T48" fmla="*/ 28 w 494"/>
                  <a:gd name="T49" fmla="*/ 358 h 504"/>
                  <a:gd name="T50" fmla="*/ 22 w 494"/>
                  <a:gd name="T51" fmla="*/ 372 h 504"/>
                  <a:gd name="T52" fmla="*/ 45 w 494"/>
                  <a:gd name="T53" fmla="*/ 401 h 504"/>
                  <a:gd name="T54" fmla="*/ 72 w 494"/>
                  <a:gd name="T55" fmla="*/ 397 h 504"/>
                  <a:gd name="T56" fmla="*/ 106 w 494"/>
                  <a:gd name="T57" fmla="*/ 397 h 504"/>
                  <a:gd name="T58" fmla="*/ 109 w 494"/>
                  <a:gd name="T59" fmla="*/ 416 h 504"/>
                  <a:gd name="T60" fmla="*/ 158 w 494"/>
                  <a:gd name="T61" fmla="*/ 433 h 504"/>
                  <a:gd name="T62" fmla="*/ 149 w 494"/>
                  <a:gd name="T63" fmla="*/ 463 h 504"/>
                  <a:gd name="T64" fmla="*/ 163 w 494"/>
                  <a:gd name="T65" fmla="*/ 503 h 504"/>
                  <a:gd name="T66" fmla="*/ 181 w 494"/>
                  <a:gd name="T67" fmla="*/ 497 h 504"/>
                  <a:gd name="T68" fmla="*/ 260 w 494"/>
                  <a:gd name="T69" fmla="*/ 434 h 504"/>
                  <a:gd name="T70" fmla="*/ 269 w 494"/>
                  <a:gd name="T71" fmla="*/ 426 h 504"/>
                  <a:gd name="T72" fmla="*/ 304 w 494"/>
                  <a:gd name="T73" fmla="*/ 439 h 504"/>
                  <a:gd name="T74" fmla="*/ 346 w 494"/>
                  <a:gd name="T75" fmla="*/ 482 h 504"/>
                  <a:gd name="T76" fmla="*/ 373 w 494"/>
                  <a:gd name="T77" fmla="*/ 441 h 504"/>
                  <a:gd name="T78" fmla="*/ 407 w 494"/>
                  <a:gd name="T79" fmla="*/ 409 h 504"/>
                  <a:gd name="T80" fmla="*/ 429 w 494"/>
                  <a:gd name="T81" fmla="*/ 427 h 504"/>
                  <a:gd name="T82" fmla="*/ 448 w 494"/>
                  <a:gd name="T83" fmla="*/ 436 h 504"/>
                  <a:gd name="T84" fmla="*/ 467 w 494"/>
                  <a:gd name="T85" fmla="*/ 415 h 504"/>
                  <a:gd name="T86" fmla="*/ 477 w 494"/>
                  <a:gd name="T87" fmla="*/ 376 h 504"/>
                  <a:gd name="T88" fmla="*/ 491 w 494"/>
                  <a:gd name="T89" fmla="*/ 365 h 504"/>
                  <a:gd name="T90" fmla="*/ 484 w 494"/>
                  <a:gd name="T91" fmla="*/ 353 h 504"/>
                  <a:gd name="T92" fmla="*/ 450 w 494"/>
                  <a:gd name="T93" fmla="*/ 319 h 504"/>
                  <a:gd name="T94" fmla="*/ 451 w 494"/>
                  <a:gd name="T95" fmla="*/ 285 h 504"/>
                  <a:gd name="T96" fmla="*/ 422 w 494"/>
                  <a:gd name="T97" fmla="*/ 293 h 504"/>
                  <a:gd name="T98" fmla="*/ 412 w 494"/>
                  <a:gd name="T99" fmla="*/ 317 h 504"/>
                  <a:gd name="T100" fmla="*/ 384 w 494"/>
                  <a:gd name="T101" fmla="*/ 300 h 504"/>
                  <a:gd name="T102" fmla="*/ 343 w 494"/>
                  <a:gd name="T103" fmla="*/ 309 h 504"/>
                  <a:gd name="T104" fmla="*/ 311 w 494"/>
                  <a:gd name="T105" fmla="*/ 286 h 504"/>
                  <a:gd name="T106" fmla="*/ 335 w 494"/>
                  <a:gd name="T107" fmla="*/ 209 h 504"/>
                  <a:gd name="T108" fmla="*/ 350 w 494"/>
                  <a:gd name="T109" fmla="*/ 175 h 504"/>
                  <a:gd name="T110" fmla="*/ 385 w 494"/>
                  <a:gd name="T111" fmla="*/ 192 h 504"/>
                  <a:gd name="T112" fmla="*/ 410 w 494"/>
                  <a:gd name="T113" fmla="*/ 176 h 504"/>
                  <a:gd name="T114" fmla="*/ 416 w 494"/>
                  <a:gd name="T115" fmla="*/ 134 h 504"/>
                  <a:gd name="T116" fmla="*/ 452 w 494"/>
                  <a:gd name="T117" fmla="*/ 154 h 504"/>
                  <a:gd name="T118" fmla="*/ 476 w 494"/>
                  <a:gd name="T119" fmla="*/ 145 h 504"/>
                  <a:gd name="T120" fmla="*/ 482 w 494"/>
                  <a:gd name="T121" fmla="*/ 111 h 504"/>
                  <a:gd name="T122" fmla="*/ 443 w 494"/>
                  <a:gd name="T123" fmla="*/ 75 h 5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94" h="504">
                    <a:moveTo>
                      <a:pt x="437" y="71"/>
                    </a:moveTo>
                    <a:lnTo>
                      <a:pt x="437" y="65"/>
                    </a:lnTo>
                    <a:lnTo>
                      <a:pt x="440" y="63"/>
                    </a:lnTo>
                    <a:lnTo>
                      <a:pt x="441" y="63"/>
                    </a:lnTo>
                    <a:lnTo>
                      <a:pt x="444" y="62"/>
                    </a:lnTo>
                    <a:lnTo>
                      <a:pt x="445" y="62"/>
                    </a:lnTo>
                    <a:lnTo>
                      <a:pt x="447" y="58"/>
                    </a:lnTo>
                    <a:lnTo>
                      <a:pt x="447" y="52"/>
                    </a:lnTo>
                    <a:lnTo>
                      <a:pt x="430" y="49"/>
                    </a:lnTo>
                    <a:lnTo>
                      <a:pt x="422" y="51"/>
                    </a:lnTo>
                    <a:lnTo>
                      <a:pt x="416" y="48"/>
                    </a:lnTo>
                    <a:lnTo>
                      <a:pt x="413" y="42"/>
                    </a:lnTo>
                    <a:lnTo>
                      <a:pt x="414" y="36"/>
                    </a:lnTo>
                    <a:lnTo>
                      <a:pt x="417" y="29"/>
                    </a:lnTo>
                    <a:lnTo>
                      <a:pt x="416" y="27"/>
                    </a:lnTo>
                    <a:lnTo>
                      <a:pt x="416" y="14"/>
                    </a:lnTo>
                    <a:lnTo>
                      <a:pt x="422" y="13"/>
                    </a:lnTo>
                    <a:lnTo>
                      <a:pt x="423" y="11"/>
                    </a:lnTo>
                    <a:lnTo>
                      <a:pt x="423" y="10"/>
                    </a:lnTo>
                    <a:lnTo>
                      <a:pt x="422" y="4"/>
                    </a:lnTo>
                    <a:lnTo>
                      <a:pt x="417" y="3"/>
                    </a:lnTo>
                    <a:lnTo>
                      <a:pt x="416" y="3"/>
                    </a:lnTo>
                    <a:lnTo>
                      <a:pt x="410" y="4"/>
                    </a:lnTo>
                    <a:lnTo>
                      <a:pt x="402" y="4"/>
                    </a:lnTo>
                    <a:lnTo>
                      <a:pt x="400" y="3"/>
                    </a:lnTo>
                    <a:lnTo>
                      <a:pt x="397" y="0"/>
                    </a:lnTo>
                    <a:lnTo>
                      <a:pt x="390" y="0"/>
                    </a:lnTo>
                    <a:lnTo>
                      <a:pt x="383" y="4"/>
                    </a:lnTo>
                    <a:lnTo>
                      <a:pt x="380" y="7"/>
                    </a:lnTo>
                    <a:lnTo>
                      <a:pt x="378" y="10"/>
                    </a:lnTo>
                    <a:lnTo>
                      <a:pt x="378" y="14"/>
                    </a:lnTo>
                    <a:lnTo>
                      <a:pt x="373" y="21"/>
                    </a:lnTo>
                    <a:lnTo>
                      <a:pt x="373" y="20"/>
                    </a:lnTo>
                    <a:lnTo>
                      <a:pt x="371" y="20"/>
                    </a:lnTo>
                    <a:lnTo>
                      <a:pt x="371" y="24"/>
                    </a:lnTo>
                    <a:lnTo>
                      <a:pt x="374" y="28"/>
                    </a:lnTo>
                    <a:lnTo>
                      <a:pt x="377" y="29"/>
                    </a:lnTo>
                    <a:lnTo>
                      <a:pt x="377" y="31"/>
                    </a:lnTo>
                    <a:lnTo>
                      <a:pt x="380" y="34"/>
                    </a:lnTo>
                    <a:lnTo>
                      <a:pt x="374" y="36"/>
                    </a:lnTo>
                    <a:lnTo>
                      <a:pt x="373" y="36"/>
                    </a:lnTo>
                    <a:lnTo>
                      <a:pt x="364" y="35"/>
                    </a:lnTo>
                    <a:lnTo>
                      <a:pt x="360" y="34"/>
                    </a:lnTo>
                    <a:lnTo>
                      <a:pt x="357" y="31"/>
                    </a:lnTo>
                    <a:lnTo>
                      <a:pt x="356" y="27"/>
                    </a:lnTo>
                    <a:lnTo>
                      <a:pt x="356" y="24"/>
                    </a:lnTo>
                    <a:lnTo>
                      <a:pt x="353" y="21"/>
                    </a:lnTo>
                    <a:lnTo>
                      <a:pt x="346" y="21"/>
                    </a:lnTo>
                    <a:lnTo>
                      <a:pt x="339" y="24"/>
                    </a:lnTo>
                    <a:lnTo>
                      <a:pt x="336" y="27"/>
                    </a:lnTo>
                    <a:lnTo>
                      <a:pt x="335" y="31"/>
                    </a:lnTo>
                    <a:lnTo>
                      <a:pt x="330" y="38"/>
                    </a:lnTo>
                    <a:lnTo>
                      <a:pt x="321" y="43"/>
                    </a:lnTo>
                    <a:lnTo>
                      <a:pt x="320" y="46"/>
                    </a:lnTo>
                    <a:lnTo>
                      <a:pt x="317" y="46"/>
                    </a:lnTo>
                    <a:lnTo>
                      <a:pt x="317" y="52"/>
                    </a:lnTo>
                    <a:lnTo>
                      <a:pt x="321" y="56"/>
                    </a:lnTo>
                    <a:lnTo>
                      <a:pt x="330" y="60"/>
                    </a:lnTo>
                    <a:lnTo>
                      <a:pt x="331" y="63"/>
                    </a:lnTo>
                    <a:lnTo>
                      <a:pt x="331" y="77"/>
                    </a:lnTo>
                    <a:lnTo>
                      <a:pt x="328" y="81"/>
                    </a:lnTo>
                    <a:lnTo>
                      <a:pt x="325" y="84"/>
                    </a:lnTo>
                    <a:lnTo>
                      <a:pt x="323" y="84"/>
                    </a:lnTo>
                    <a:lnTo>
                      <a:pt x="317" y="82"/>
                    </a:lnTo>
                    <a:lnTo>
                      <a:pt x="306" y="82"/>
                    </a:lnTo>
                    <a:lnTo>
                      <a:pt x="301" y="80"/>
                    </a:lnTo>
                    <a:lnTo>
                      <a:pt x="297" y="78"/>
                    </a:lnTo>
                    <a:lnTo>
                      <a:pt x="296" y="78"/>
                    </a:lnTo>
                    <a:lnTo>
                      <a:pt x="294" y="80"/>
                    </a:lnTo>
                    <a:lnTo>
                      <a:pt x="293" y="82"/>
                    </a:lnTo>
                    <a:lnTo>
                      <a:pt x="293" y="94"/>
                    </a:lnTo>
                    <a:lnTo>
                      <a:pt x="294" y="101"/>
                    </a:lnTo>
                    <a:lnTo>
                      <a:pt x="290" y="105"/>
                    </a:lnTo>
                    <a:lnTo>
                      <a:pt x="287" y="106"/>
                    </a:lnTo>
                    <a:lnTo>
                      <a:pt x="282" y="106"/>
                    </a:lnTo>
                    <a:lnTo>
                      <a:pt x="272" y="102"/>
                    </a:lnTo>
                    <a:lnTo>
                      <a:pt x="269" y="98"/>
                    </a:lnTo>
                    <a:lnTo>
                      <a:pt x="263" y="94"/>
                    </a:lnTo>
                    <a:lnTo>
                      <a:pt x="261" y="92"/>
                    </a:lnTo>
                    <a:lnTo>
                      <a:pt x="258" y="94"/>
                    </a:lnTo>
                    <a:lnTo>
                      <a:pt x="257" y="96"/>
                    </a:lnTo>
                    <a:lnTo>
                      <a:pt x="256" y="105"/>
                    </a:lnTo>
                    <a:lnTo>
                      <a:pt x="244" y="108"/>
                    </a:lnTo>
                    <a:lnTo>
                      <a:pt x="226" y="105"/>
                    </a:lnTo>
                    <a:lnTo>
                      <a:pt x="222" y="94"/>
                    </a:lnTo>
                    <a:lnTo>
                      <a:pt x="222" y="92"/>
                    </a:lnTo>
                    <a:lnTo>
                      <a:pt x="218" y="89"/>
                    </a:lnTo>
                    <a:lnTo>
                      <a:pt x="213" y="78"/>
                    </a:lnTo>
                    <a:lnTo>
                      <a:pt x="211" y="78"/>
                    </a:lnTo>
                    <a:lnTo>
                      <a:pt x="205" y="84"/>
                    </a:lnTo>
                    <a:lnTo>
                      <a:pt x="194" y="88"/>
                    </a:lnTo>
                    <a:lnTo>
                      <a:pt x="183" y="75"/>
                    </a:lnTo>
                    <a:lnTo>
                      <a:pt x="176" y="74"/>
                    </a:lnTo>
                    <a:lnTo>
                      <a:pt x="174" y="73"/>
                    </a:lnTo>
                    <a:lnTo>
                      <a:pt x="174" y="74"/>
                    </a:lnTo>
                    <a:lnTo>
                      <a:pt x="173" y="75"/>
                    </a:lnTo>
                    <a:lnTo>
                      <a:pt x="173" y="77"/>
                    </a:lnTo>
                    <a:lnTo>
                      <a:pt x="165" y="106"/>
                    </a:lnTo>
                    <a:lnTo>
                      <a:pt x="153" y="119"/>
                    </a:lnTo>
                    <a:lnTo>
                      <a:pt x="148" y="122"/>
                    </a:lnTo>
                    <a:lnTo>
                      <a:pt x="146" y="122"/>
                    </a:lnTo>
                    <a:lnTo>
                      <a:pt x="139" y="125"/>
                    </a:lnTo>
                    <a:lnTo>
                      <a:pt x="135" y="120"/>
                    </a:lnTo>
                    <a:lnTo>
                      <a:pt x="133" y="120"/>
                    </a:lnTo>
                    <a:lnTo>
                      <a:pt x="133" y="123"/>
                    </a:lnTo>
                    <a:lnTo>
                      <a:pt x="130" y="132"/>
                    </a:lnTo>
                    <a:lnTo>
                      <a:pt x="126" y="138"/>
                    </a:lnTo>
                    <a:lnTo>
                      <a:pt x="109" y="144"/>
                    </a:lnTo>
                    <a:lnTo>
                      <a:pt x="100" y="148"/>
                    </a:lnTo>
                    <a:lnTo>
                      <a:pt x="91" y="151"/>
                    </a:lnTo>
                    <a:lnTo>
                      <a:pt x="82" y="145"/>
                    </a:lnTo>
                    <a:lnTo>
                      <a:pt x="61" y="159"/>
                    </a:lnTo>
                    <a:lnTo>
                      <a:pt x="61" y="161"/>
                    </a:lnTo>
                    <a:lnTo>
                      <a:pt x="60" y="161"/>
                    </a:lnTo>
                    <a:lnTo>
                      <a:pt x="60" y="162"/>
                    </a:lnTo>
                    <a:lnTo>
                      <a:pt x="59" y="162"/>
                    </a:lnTo>
                    <a:lnTo>
                      <a:pt x="43" y="173"/>
                    </a:lnTo>
                    <a:lnTo>
                      <a:pt x="35" y="182"/>
                    </a:lnTo>
                    <a:lnTo>
                      <a:pt x="24" y="197"/>
                    </a:lnTo>
                    <a:lnTo>
                      <a:pt x="21" y="197"/>
                    </a:lnTo>
                    <a:lnTo>
                      <a:pt x="21" y="199"/>
                    </a:lnTo>
                    <a:lnTo>
                      <a:pt x="15" y="205"/>
                    </a:lnTo>
                    <a:lnTo>
                      <a:pt x="14" y="209"/>
                    </a:lnTo>
                    <a:lnTo>
                      <a:pt x="15" y="218"/>
                    </a:lnTo>
                    <a:lnTo>
                      <a:pt x="15" y="222"/>
                    </a:lnTo>
                    <a:lnTo>
                      <a:pt x="14" y="225"/>
                    </a:lnTo>
                    <a:lnTo>
                      <a:pt x="9" y="229"/>
                    </a:lnTo>
                    <a:lnTo>
                      <a:pt x="2" y="235"/>
                    </a:lnTo>
                    <a:lnTo>
                      <a:pt x="0" y="235"/>
                    </a:lnTo>
                    <a:lnTo>
                      <a:pt x="7" y="240"/>
                    </a:lnTo>
                    <a:lnTo>
                      <a:pt x="9" y="245"/>
                    </a:lnTo>
                    <a:lnTo>
                      <a:pt x="14" y="267"/>
                    </a:lnTo>
                    <a:lnTo>
                      <a:pt x="15" y="271"/>
                    </a:lnTo>
                    <a:lnTo>
                      <a:pt x="15" y="272"/>
                    </a:lnTo>
                    <a:lnTo>
                      <a:pt x="17" y="274"/>
                    </a:lnTo>
                    <a:lnTo>
                      <a:pt x="19" y="278"/>
                    </a:lnTo>
                    <a:lnTo>
                      <a:pt x="35" y="292"/>
                    </a:lnTo>
                    <a:lnTo>
                      <a:pt x="45" y="298"/>
                    </a:lnTo>
                    <a:lnTo>
                      <a:pt x="46" y="298"/>
                    </a:lnTo>
                    <a:lnTo>
                      <a:pt x="46" y="313"/>
                    </a:lnTo>
                    <a:lnTo>
                      <a:pt x="45" y="313"/>
                    </a:lnTo>
                    <a:lnTo>
                      <a:pt x="45" y="314"/>
                    </a:lnTo>
                    <a:lnTo>
                      <a:pt x="43" y="314"/>
                    </a:lnTo>
                    <a:lnTo>
                      <a:pt x="25" y="333"/>
                    </a:lnTo>
                    <a:lnTo>
                      <a:pt x="25" y="337"/>
                    </a:lnTo>
                    <a:lnTo>
                      <a:pt x="24" y="339"/>
                    </a:lnTo>
                    <a:lnTo>
                      <a:pt x="25" y="342"/>
                    </a:lnTo>
                    <a:lnTo>
                      <a:pt x="26" y="344"/>
                    </a:lnTo>
                    <a:lnTo>
                      <a:pt x="28" y="351"/>
                    </a:lnTo>
                    <a:lnTo>
                      <a:pt x="28" y="358"/>
                    </a:lnTo>
                    <a:lnTo>
                      <a:pt x="25" y="362"/>
                    </a:lnTo>
                    <a:lnTo>
                      <a:pt x="25" y="367"/>
                    </a:lnTo>
                    <a:lnTo>
                      <a:pt x="24" y="370"/>
                    </a:lnTo>
                    <a:lnTo>
                      <a:pt x="24" y="372"/>
                    </a:lnTo>
                    <a:lnTo>
                      <a:pt x="22" y="370"/>
                    </a:lnTo>
                    <a:lnTo>
                      <a:pt x="22" y="372"/>
                    </a:lnTo>
                    <a:lnTo>
                      <a:pt x="21" y="376"/>
                    </a:lnTo>
                    <a:lnTo>
                      <a:pt x="21" y="379"/>
                    </a:lnTo>
                    <a:lnTo>
                      <a:pt x="22" y="379"/>
                    </a:lnTo>
                    <a:lnTo>
                      <a:pt x="25" y="380"/>
                    </a:lnTo>
                    <a:lnTo>
                      <a:pt x="43" y="398"/>
                    </a:lnTo>
                    <a:lnTo>
                      <a:pt x="45" y="401"/>
                    </a:lnTo>
                    <a:lnTo>
                      <a:pt x="50" y="418"/>
                    </a:lnTo>
                    <a:lnTo>
                      <a:pt x="52" y="418"/>
                    </a:lnTo>
                    <a:lnTo>
                      <a:pt x="64" y="400"/>
                    </a:lnTo>
                    <a:lnTo>
                      <a:pt x="66" y="398"/>
                    </a:lnTo>
                    <a:lnTo>
                      <a:pt x="69" y="397"/>
                    </a:lnTo>
                    <a:lnTo>
                      <a:pt x="72" y="397"/>
                    </a:lnTo>
                    <a:lnTo>
                      <a:pt x="72" y="398"/>
                    </a:lnTo>
                    <a:lnTo>
                      <a:pt x="77" y="398"/>
                    </a:lnTo>
                    <a:lnTo>
                      <a:pt x="78" y="397"/>
                    </a:lnTo>
                    <a:lnTo>
                      <a:pt x="88" y="394"/>
                    </a:lnTo>
                    <a:lnTo>
                      <a:pt x="105" y="394"/>
                    </a:lnTo>
                    <a:lnTo>
                      <a:pt x="106" y="397"/>
                    </a:lnTo>
                    <a:lnTo>
                      <a:pt x="105" y="400"/>
                    </a:lnTo>
                    <a:lnTo>
                      <a:pt x="103" y="408"/>
                    </a:lnTo>
                    <a:lnTo>
                      <a:pt x="102" y="408"/>
                    </a:lnTo>
                    <a:lnTo>
                      <a:pt x="100" y="409"/>
                    </a:lnTo>
                    <a:lnTo>
                      <a:pt x="102" y="413"/>
                    </a:lnTo>
                    <a:lnTo>
                      <a:pt x="109" y="416"/>
                    </a:lnTo>
                    <a:lnTo>
                      <a:pt x="110" y="418"/>
                    </a:lnTo>
                    <a:lnTo>
                      <a:pt x="117" y="419"/>
                    </a:lnTo>
                    <a:lnTo>
                      <a:pt x="124" y="419"/>
                    </a:lnTo>
                    <a:lnTo>
                      <a:pt x="135" y="422"/>
                    </a:lnTo>
                    <a:lnTo>
                      <a:pt x="144" y="427"/>
                    </a:lnTo>
                    <a:lnTo>
                      <a:pt x="158" y="433"/>
                    </a:lnTo>
                    <a:lnTo>
                      <a:pt x="165" y="433"/>
                    </a:lnTo>
                    <a:lnTo>
                      <a:pt x="165" y="434"/>
                    </a:lnTo>
                    <a:lnTo>
                      <a:pt x="163" y="434"/>
                    </a:lnTo>
                    <a:lnTo>
                      <a:pt x="153" y="439"/>
                    </a:lnTo>
                    <a:lnTo>
                      <a:pt x="149" y="448"/>
                    </a:lnTo>
                    <a:lnTo>
                      <a:pt x="149" y="463"/>
                    </a:lnTo>
                    <a:lnTo>
                      <a:pt x="152" y="467"/>
                    </a:lnTo>
                    <a:lnTo>
                      <a:pt x="156" y="468"/>
                    </a:lnTo>
                    <a:lnTo>
                      <a:pt x="160" y="472"/>
                    </a:lnTo>
                    <a:lnTo>
                      <a:pt x="162" y="476"/>
                    </a:lnTo>
                    <a:lnTo>
                      <a:pt x="162" y="493"/>
                    </a:lnTo>
                    <a:lnTo>
                      <a:pt x="163" y="503"/>
                    </a:lnTo>
                    <a:lnTo>
                      <a:pt x="163" y="504"/>
                    </a:lnTo>
                    <a:lnTo>
                      <a:pt x="172" y="499"/>
                    </a:lnTo>
                    <a:lnTo>
                      <a:pt x="177" y="497"/>
                    </a:lnTo>
                    <a:lnTo>
                      <a:pt x="179" y="499"/>
                    </a:lnTo>
                    <a:lnTo>
                      <a:pt x="179" y="497"/>
                    </a:lnTo>
                    <a:lnTo>
                      <a:pt x="181" y="497"/>
                    </a:lnTo>
                    <a:lnTo>
                      <a:pt x="193" y="490"/>
                    </a:lnTo>
                    <a:lnTo>
                      <a:pt x="208" y="460"/>
                    </a:lnTo>
                    <a:lnTo>
                      <a:pt x="230" y="440"/>
                    </a:lnTo>
                    <a:lnTo>
                      <a:pt x="256" y="433"/>
                    </a:lnTo>
                    <a:lnTo>
                      <a:pt x="258" y="433"/>
                    </a:lnTo>
                    <a:lnTo>
                      <a:pt x="260" y="434"/>
                    </a:lnTo>
                    <a:lnTo>
                      <a:pt x="263" y="434"/>
                    </a:lnTo>
                    <a:lnTo>
                      <a:pt x="265" y="433"/>
                    </a:lnTo>
                    <a:lnTo>
                      <a:pt x="268" y="433"/>
                    </a:lnTo>
                    <a:lnTo>
                      <a:pt x="271" y="430"/>
                    </a:lnTo>
                    <a:lnTo>
                      <a:pt x="271" y="427"/>
                    </a:lnTo>
                    <a:lnTo>
                      <a:pt x="269" y="426"/>
                    </a:lnTo>
                    <a:lnTo>
                      <a:pt x="271" y="426"/>
                    </a:lnTo>
                    <a:lnTo>
                      <a:pt x="283" y="429"/>
                    </a:lnTo>
                    <a:lnTo>
                      <a:pt x="297" y="434"/>
                    </a:lnTo>
                    <a:lnTo>
                      <a:pt x="300" y="437"/>
                    </a:lnTo>
                    <a:lnTo>
                      <a:pt x="300" y="439"/>
                    </a:lnTo>
                    <a:lnTo>
                      <a:pt x="304" y="439"/>
                    </a:lnTo>
                    <a:lnTo>
                      <a:pt x="306" y="437"/>
                    </a:lnTo>
                    <a:lnTo>
                      <a:pt x="307" y="439"/>
                    </a:lnTo>
                    <a:lnTo>
                      <a:pt x="310" y="446"/>
                    </a:lnTo>
                    <a:lnTo>
                      <a:pt x="321" y="461"/>
                    </a:lnTo>
                    <a:lnTo>
                      <a:pt x="345" y="482"/>
                    </a:lnTo>
                    <a:lnTo>
                      <a:pt x="346" y="482"/>
                    </a:lnTo>
                    <a:lnTo>
                      <a:pt x="347" y="478"/>
                    </a:lnTo>
                    <a:lnTo>
                      <a:pt x="352" y="473"/>
                    </a:lnTo>
                    <a:lnTo>
                      <a:pt x="352" y="457"/>
                    </a:lnTo>
                    <a:lnTo>
                      <a:pt x="353" y="453"/>
                    </a:lnTo>
                    <a:lnTo>
                      <a:pt x="360" y="447"/>
                    </a:lnTo>
                    <a:lnTo>
                      <a:pt x="373" y="441"/>
                    </a:lnTo>
                    <a:lnTo>
                      <a:pt x="383" y="434"/>
                    </a:lnTo>
                    <a:lnTo>
                      <a:pt x="391" y="423"/>
                    </a:lnTo>
                    <a:lnTo>
                      <a:pt x="391" y="419"/>
                    </a:lnTo>
                    <a:lnTo>
                      <a:pt x="397" y="419"/>
                    </a:lnTo>
                    <a:lnTo>
                      <a:pt x="403" y="415"/>
                    </a:lnTo>
                    <a:lnTo>
                      <a:pt x="407" y="409"/>
                    </a:lnTo>
                    <a:lnTo>
                      <a:pt x="409" y="400"/>
                    </a:lnTo>
                    <a:lnTo>
                      <a:pt x="413" y="400"/>
                    </a:lnTo>
                    <a:lnTo>
                      <a:pt x="419" y="404"/>
                    </a:lnTo>
                    <a:lnTo>
                      <a:pt x="424" y="409"/>
                    </a:lnTo>
                    <a:lnTo>
                      <a:pt x="424" y="412"/>
                    </a:lnTo>
                    <a:lnTo>
                      <a:pt x="429" y="427"/>
                    </a:lnTo>
                    <a:lnTo>
                      <a:pt x="436" y="426"/>
                    </a:lnTo>
                    <a:lnTo>
                      <a:pt x="443" y="430"/>
                    </a:lnTo>
                    <a:lnTo>
                      <a:pt x="444" y="433"/>
                    </a:lnTo>
                    <a:lnTo>
                      <a:pt x="445" y="434"/>
                    </a:lnTo>
                    <a:lnTo>
                      <a:pt x="445" y="436"/>
                    </a:lnTo>
                    <a:lnTo>
                      <a:pt x="448" y="436"/>
                    </a:lnTo>
                    <a:lnTo>
                      <a:pt x="454" y="434"/>
                    </a:lnTo>
                    <a:lnTo>
                      <a:pt x="459" y="432"/>
                    </a:lnTo>
                    <a:lnTo>
                      <a:pt x="459" y="430"/>
                    </a:lnTo>
                    <a:lnTo>
                      <a:pt x="465" y="419"/>
                    </a:lnTo>
                    <a:lnTo>
                      <a:pt x="465" y="418"/>
                    </a:lnTo>
                    <a:lnTo>
                      <a:pt x="467" y="415"/>
                    </a:lnTo>
                    <a:lnTo>
                      <a:pt x="473" y="413"/>
                    </a:lnTo>
                    <a:lnTo>
                      <a:pt x="479" y="415"/>
                    </a:lnTo>
                    <a:lnTo>
                      <a:pt x="480" y="415"/>
                    </a:lnTo>
                    <a:lnTo>
                      <a:pt x="483" y="396"/>
                    </a:lnTo>
                    <a:lnTo>
                      <a:pt x="477" y="381"/>
                    </a:lnTo>
                    <a:lnTo>
                      <a:pt x="477" y="376"/>
                    </a:lnTo>
                    <a:lnTo>
                      <a:pt x="480" y="374"/>
                    </a:lnTo>
                    <a:lnTo>
                      <a:pt x="482" y="373"/>
                    </a:lnTo>
                    <a:lnTo>
                      <a:pt x="483" y="373"/>
                    </a:lnTo>
                    <a:lnTo>
                      <a:pt x="486" y="372"/>
                    </a:lnTo>
                    <a:lnTo>
                      <a:pt x="490" y="367"/>
                    </a:lnTo>
                    <a:lnTo>
                      <a:pt x="491" y="365"/>
                    </a:lnTo>
                    <a:lnTo>
                      <a:pt x="493" y="363"/>
                    </a:lnTo>
                    <a:lnTo>
                      <a:pt x="494" y="363"/>
                    </a:lnTo>
                    <a:lnTo>
                      <a:pt x="494" y="362"/>
                    </a:lnTo>
                    <a:lnTo>
                      <a:pt x="491" y="359"/>
                    </a:lnTo>
                    <a:lnTo>
                      <a:pt x="489" y="358"/>
                    </a:lnTo>
                    <a:lnTo>
                      <a:pt x="484" y="353"/>
                    </a:lnTo>
                    <a:lnTo>
                      <a:pt x="462" y="339"/>
                    </a:lnTo>
                    <a:lnTo>
                      <a:pt x="459" y="331"/>
                    </a:lnTo>
                    <a:lnTo>
                      <a:pt x="459" y="330"/>
                    </a:lnTo>
                    <a:lnTo>
                      <a:pt x="457" y="324"/>
                    </a:lnTo>
                    <a:lnTo>
                      <a:pt x="452" y="321"/>
                    </a:lnTo>
                    <a:lnTo>
                      <a:pt x="450" y="319"/>
                    </a:lnTo>
                    <a:lnTo>
                      <a:pt x="450" y="312"/>
                    </a:lnTo>
                    <a:lnTo>
                      <a:pt x="454" y="299"/>
                    </a:lnTo>
                    <a:lnTo>
                      <a:pt x="454" y="293"/>
                    </a:lnTo>
                    <a:lnTo>
                      <a:pt x="452" y="289"/>
                    </a:lnTo>
                    <a:lnTo>
                      <a:pt x="452" y="288"/>
                    </a:lnTo>
                    <a:lnTo>
                      <a:pt x="451" y="285"/>
                    </a:lnTo>
                    <a:lnTo>
                      <a:pt x="450" y="285"/>
                    </a:lnTo>
                    <a:lnTo>
                      <a:pt x="450" y="286"/>
                    </a:lnTo>
                    <a:lnTo>
                      <a:pt x="448" y="288"/>
                    </a:lnTo>
                    <a:lnTo>
                      <a:pt x="443" y="291"/>
                    </a:lnTo>
                    <a:lnTo>
                      <a:pt x="424" y="293"/>
                    </a:lnTo>
                    <a:lnTo>
                      <a:pt x="422" y="293"/>
                    </a:lnTo>
                    <a:lnTo>
                      <a:pt x="420" y="295"/>
                    </a:lnTo>
                    <a:lnTo>
                      <a:pt x="420" y="296"/>
                    </a:lnTo>
                    <a:lnTo>
                      <a:pt x="419" y="298"/>
                    </a:lnTo>
                    <a:lnTo>
                      <a:pt x="416" y="316"/>
                    </a:lnTo>
                    <a:lnTo>
                      <a:pt x="414" y="317"/>
                    </a:lnTo>
                    <a:lnTo>
                      <a:pt x="412" y="317"/>
                    </a:lnTo>
                    <a:lnTo>
                      <a:pt x="410" y="314"/>
                    </a:lnTo>
                    <a:lnTo>
                      <a:pt x="405" y="309"/>
                    </a:lnTo>
                    <a:lnTo>
                      <a:pt x="398" y="307"/>
                    </a:lnTo>
                    <a:lnTo>
                      <a:pt x="394" y="307"/>
                    </a:lnTo>
                    <a:lnTo>
                      <a:pt x="388" y="306"/>
                    </a:lnTo>
                    <a:lnTo>
                      <a:pt x="384" y="300"/>
                    </a:lnTo>
                    <a:lnTo>
                      <a:pt x="384" y="299"/>
                    </a:lnTo>
                    <a:lnTo>
                      <a:pt x="387" y="288"/>
                    </a:lnTo>
                    <a:lnTo>
                      <a:pt x="387" y="286"/>
                    </a:lnTo>
                    <a:lnTo>
                      <a:pt x="384" y="286"/>
                    </a:lnTo>
                    <a:lnTo>
                      <a:pt x="360" y="296"/>
                    </a:lnTo>
                    <a:lnTo>
                      <a:pt x="343" y="309"/>
                    </a:lnTo>
                    <a:lnTo>
                      <a:pt x="342" y="309"/>
                    </a:lnTo>
                    <a:lnTo>
                      <a:pt x="342" y="303"/>
                    </a:lnTo>
                    <a:lnTo>
                      <a:pt x="338" y="300"/>
                    </a:lnTo>
                    <a:lnTo>
                      <a:pt x="324" y="295"/>
                    </a:lnTo>
                    <a:lnTo>
                      <a:pt x="312" y="287"/>
                    </a:lnTo>
                    <a:lnTo>
                      <a:pt x="311" y="286"/>
                    </a:lnTo>
                    <a:lnTo>
                      <a:pt x="303" y="275"/>
                    </a:lnTo>
                    <a:lnTo>
                      <a:pt x="303" y="272"/>
                    </a:lnTo>
                    <a:lnTo>
                      <a:pt x="304" y="272"/>
                    </a:lnTo>
                    <a:lnTo>
                      <a:pt x="318" y="226"/>
                    </a:lnTo>
                    <a:lnTo>
                      <a:pt x="325" y="216"/>
                    </a:lnTo>
                    <a:lnTo>
                      <a:pt x="335" y="209"/>
                    </a:lnTo>
                    <a:lnTo>
                      <a:pt x="340" y="197"/>
                    </a:lnTo>
                    <a:lnTo>
                      <a:pt x="343" y="185"/>
                    </a:lnTo>
                    <a:lnTo>
                      <a:pt x="347" y="175"/>
                    </a:lnTo>
                    <a:lnTo>
                      <a:pt x="349" y="173"/>
                    </a:lnTo>
                    <a:lnTo>
                      <a:pt x="350" y="173"/>
                    </a:lnTo>
                    <a:lnTo>
                      <a:pt x="350" y="175"/>
                    </a:lnTo>
                    <a:lnTo>
                      <a:pt x="357" y="176"/>
                    </a:lnTo>
                    <a:lnTo>
                      <a:pt x="364" y="176"/>
                    </a:lnTo>
                    <a:lnTo>
                      <a:pt x="366" y="178"/>
                    </a:lnTo>
                    <a:lnTo>
                      <a:pt x="374" y="189"/>
                    </a:lnTo>
                    <a:lnTo>
                      <a:pt x="380" y="194"/>
                    </a:lnTo>
                    <a:lnTo>
                      <a:pt x="385" y="192"/>
                    </a:lnTo>
                    <a:lnTo>
                      <a:pt x="390" y="187"/>
                    </a:lnTo>
                    <a:lnTo>
                      <a:pt x="395" y="180"/>
                    </a:lnTo>
                    <a:lnTo>
                      <a:pt x="395" y="179"/>
                    </a:lnTo>
                    <a:lnTo>
                      <a:pt x="397" y="179"/>
                    </a:lnTo>
                    <a:lnTo>
                      <a:pt x="405" y="176"/>
                    </a:lnTo>
                    <a:lnTo>
                      <a:pt x="410" y="176"/>
                    </a:lnTo>
                    <a:lnTo>
                      <a:pt x="417" y="173"/>
                    </a:lnTo>
                    <a:lnTo>
                      <a:pt x="414" y="164"/>
                    </a:lnTo>
                    <a:lnTo>
                      <a:pt x="413" y="162"/>
                    </a:lnTo>
                    <a:lnTo>
                      <a:pt x="414" y="142"/>
                    </a:lnTo>
                    <a:lnTo>
                      <a:pt x="416" y="137"/>
                    </a:lnTo>
                    <a:lnTo>
                      <a:pt x="416" y="134"/>
                    </a:lnTo>
                    <a:lnTo>
                      <a:pt x="419" y="134"/>
                    </a:lnTo>
                    <a:lnTo>
                      <a:pt x="437" y="140"/>
                    </a:lnTo>
                    <a:lnTo>
                      <a:pt x="441" y="142"/>
                    </a:lnTo>
                    <a:lnTo>
                      <a:pt x="448" y="149"/>
                    </a:lnTo>
                    <a:lnTo>
                      <a:pt x="448" y="151"/>
                    </a:lnTo>
                    <a:lnTo>
                      <a:pt x="452" y="154"/>
                    </a:lnTo>
                    <a:lnTo>
                      <a:pt x="458" y="155"/>
                    </a:lnTo>
                    <a:lnTo>
                      <a:pt x="469" y="156"/>
                    </a:lnTo>
                    <a:lnTo>
                      <a:pt x="470" y="156"/>
                    </a:lnTo>
                    <a:lnTo>
                      <a:pt x="474" y="152"/>
                    </a:lnTo>
                    <a:lnTo>
                      <a:pt x="476" y="149"/>
                    </a:lnTo>
                    <a:lnTo>
                      <a:pt x="476" y="145"/>
                    </a:lnTo>
                    <a:lnTo>
                      <a:pt x="477" y="140"/>
                    </a:lnTo>
                    <a:lnTo>
                      <a:pt x="479" y="127"/>
                    </a:lnTo>
                    <a:lnTo>
                      <a:pt x="483" y="120"/>
                    </a:lnTo>
                    <a:lnTo>
                      <a:pt x="483" y="115"/>
                    </a:lnTo>
                    <a:lnTo>
                      <a:pt x="482" y="115"/>
                    </a:lnTo>
                    <a:lnTo>
                      <a:pt x="482" y="111"/>
                    </a:lnTo>
                    <a:lnTo>
                      <a:pt x="480" y="109"/>
                    </a:lnTo>
                    <a:lnTo>
                      <a:pt x="469" y="92"/>
                    </a:lnTo>
                    <a:lnTo>
                      <a:pt x="458" y="85"/>
                    </a:lnTo>
                    <a:lnTo>
                      <a:pt x="452" y="85"/>
                    </a:lnTo>
                    <a:lnTo>
                      <a:pt x="450" y="84"/>
                    </a:lnTo>
                    <a:lnTo>
                      <a:pt x="443" y="75"/>
                    </a:lnTo>
                    <a:lnTo>
                      <a:pt x="438" y="74"/>
                    </a:lnTo>
                    <a:lnTo>
                      <a:pt x="437" y="7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24" name="Freeform 1056">
                <a:extLst>
                  <a:ext uri="{FF2B5EF4-FFF2-40B4-BE49-F238E27FC236}">
                    <a16:creationId xmlns:a16="http://schemas.microsoft.com/office/drawing/2014/main" id="{D5D8C0AE-81EA-7D45-ADC2-4166FDF94C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6" y="2389"/>
                <a:ext cx="145" cy="170"/>
              </a:xfrm>
              <a:custGeom>
                <a:avLst/>
                <a:gdLst>
                  <a:gd name="T0" fmla="*/ 457 w 576"/>
                  <a:gd name="T1" fmla="*/ 24 h 679"/>
                  <a:gd name="T2" fmla="*/ 436 w 576"/>
                  <a:gd name="T3" fmla="*/ 69 h 679"/>
                  <a:gd name="T4" fmla="*/ 411 w 576"/>
                  <a:gd name="T5" fmla="*/ 83 h 679"/>
                  <a:gd name="T6" fmla="*/ 368 w 576"/>
                  <a:gd name="T7" fmla="*/ 58 h 679"/>
                  <a:gd name="T8" fmla="*/ 369 w 576"/>
                  <a:gd name="T9" fmla="*/ 12 h 679"/>
                  <a:gd name="T10" fmla="*/ 335 w 576"/>
                  <a:gd name="T11" fmla="*/ 27 h 679"/>
                  <a:gd name="T12" fmla="*/ 281 w 576"/>
                  <a:gd name="T13" fmla="*/ 67 h 679"/>
                  <a:gd name="T14" fmla="*/ 265 w 576"/>
                  <a:gd name="T15" fmla="*/ 120 h 679"/>
                  <a:gd name="T16" fmla="*/ 235 w 576"/>
                  <a:gd name="T17" fmla="*/ 175 h 679"/>
                  <a:gd name="T18" fmla="*/ 251 w 576"/>
                  <a:gd name="T19" fmla="*/ 194 h 679"/>
                  <a:gd name="T20" fmla="*/ 296 w 576"/>
                  <a:gd name="T21" fmla="*/ 217 h 679"/>
                  <a:gd name="T22" fmla="*/ 267 w 576"/>
                  <a:gd name="T23" fmla="*/ 229 h 679"/>
                  <a:gd name="T24" fmla="*/ 194 w 576"/>
                  <a:gd name="T25" fmla="*/ 240 h 679"/>
                  <a:gd name="T26" fmla="*/ 162 w 576"/>
                  <a:gd name="T27" fmla="*/ 273 h 679"/>
                  <a:gd name="T28" fmla="*/ 179 w 576"/>
                  <a:gd name="T29" fmla="*/ 276 h 679"/>
                  <a:gd name="T30" fmla="*/ 157 w 576"/>
                  <a:gd name="T31" fmla="*/ 312 h 679"/>
                  <a:gd name="T32" fmla="*/ 176 w 576"/>
                  <a:gd name="T33" fmla="*/ 327 h 679"/>
                  <a:gd name="T34" fmla="*/ 160 w 576"/>
                  <a:gd name="T35" fmla="*/ 338 h 679"/>
                  <a:gd name="T36" fmla="*/ 133 w 576"/>
                  <a:gd name="T37" fmla="*/ 352 h 679"/>
                  <a:gd name="T38" fmla="*/ 55 w 576"/>
                  <a:gd name="T39" fmla="*/ 408 h 679"/>
                  <a:gd name="T40" fmla="*/ 27 w 576"/>
                  <a:gd name="T41" fmla="*/ 439 h 679"/>
                  <a:gd name="T42" fmla="*/ 16 w 576"/>
                  <a:gd name="T43" fmla="*/ 479 h 679"/>
                  <a:gd name="T44" fmla="*/ 16 w 576"/>
                  <a:gd name="T45" fmla="*/ 527 h 679"/>
                  <a:gd name="T46" fmla="*/ 7 w 576"/>
                  <a:gd name="T47" fmla="*/ 570 h 679"/>
                  <a:gd name="T48" fmla="*/ 0 w 576"/>
                  <a:gd name="T49" fmla="*/ 594 h 679"/>
                  <a:gd name="T50" fmla="*/ 42 w 576"/>
                  <a:gd name="T51" fmla="*/ 608 h 679"/>
                  <a:gd name="T52" fmla="*/ 74 w 576"/>
                  <a:gd name="T53" fmla="*/ 626 h 679"/>
                  <a:gd name="T54" fmla="*/ 127 w 576"/>
                  <a:gd name="T55" fmla="*/ 641 h 679"/>
                  <a:gd name="T56" fmla="*/ 144 w 576"/>
                  <a:gd name="T57" fmla="*/ 618 h 679"/>
                  <a:gd name="T58" fmla="*/ 148 w 576"/>
                  <a:gd name="T59" fmla="*/ 661 h 679"/>
                  <a:gd name="T60" fmla="*/ 181 w 576"/>
                  <a:gd name="T61" fmla="*/ 664 h 679"/>
                  <a:gd name="T62" fmla="*/ 215 w 576"/>
                  <a:gd name="T63" fmla="*/ 672 h 679"/>
                  <a:gd name="T64" fmla="*/ 278 w 576"/>
                  <a:gd name="T65" fmla="*/ 672 h 679"/>
                  <a:gd name="T66" fmla="*/ 280 w 576"/>
                  <a:gd name="T67" fmla="*/ 629 h 679"/>
                  <a:gd name="T68" fmla="*/ 324 w 576"/>
                  <a:gd name="T69" fmla="*/ 588 h 679"/>
                  <a:gd name="T70" fmla="*/ 309 w 576"/>
                  <a:gd name="T71" fmla="*/ 571 h 679"/>
                  <a:gd name="T72" fmla="*/ 278 w 576"/>
                  <a:gd name="T73" fmla="*/ 590 h 679"/>
                  <a:gd name="T74" fmla="*/ 231 w 576"/>
                  <a:gd name="T75" fmla="*/ 581 h 679"/>
                  <a:gd name="T76" fmla="*/ 231 w 576"/>
                  <a:gd name="T77" fmla="*/ 547 h 679"/>
                  <a:gd name="T78" fmla="*/ 227 w 576"/>
                  <a:gd name="T79" fmla="*/ 532 h 679"/>
                  <a:gd name="T80" fmla="*/ 303 w 576"/>
                  <a:gd name="T81" fmla="*/ 504 h 679"/>
                  <a:gd name="T82" fmla="*/ 368 w 576"/>
                  <a:gd name="T83" fmla="*/ 495 h 679"/>
                  <a:gd name="T84" fmla="*/ 363 w 576"/>
                  <a:gd name="T85" fmla="*/ 482 h 679"/>
                  <a:gd name="T86" fmla="*/ 342 w 576"/>
                  <a:gd name="T87" fmla="*/ 449 h 679"/>
                  <a:gd name="T88" fmla="*/ 274 w 576"/>
                  <a:gd name="T89" fmla="*/ 429 h 679"/>
                  <a:gd name="T90" fmla="*/ 273 w 576"/>
                  <a:gd name="T91" fmla="*/ 410 h 679"/>
                  <a:gd name="T92" fmla="*/ 267 w 576"/>
                  <a:gd name="T93" fmla="*/ 390 h 679"/>
                  <a:gd name="T94" fmla="*/ 302 w 576"/>
                  <a:gd name="T95" fmla="*/ 358 h 679"/>
                  <a:gd name="T96" fmla="*/ 366 w 576"/>
                  <a:gd name="T97" fmla="*/ 356 h 679"/>
                  <a:gd name="T98" fmla="*/ 401 w 576"/>
                  <a:gd name="T99" fmla="*/ 355 h 679"/>
                  <a:gd name="T100" fmla="*/ 409 w 576"/>
                  <a:gd name="T101" fmla="*/ 380 h 679"/>
                  <a:gd name="T102" fmla="*/ 432 w 576"/>
                  <a:gd name="T103" fmla="*/ 373 h 679"/>
                  <a:gd name="T104" fmla="*/ 455 w 576"/>
                  <a:gd name="T105" fmla="*/ 370 h 679"/>
                  <a:gd name="T106" fmla="*/ 502 w 576"/>
                  <a:gd name="T107" fmla="*/ 359 h 679"/>
                  <a:gd name="T108" fmla="*/ 570 w 576"/>
                  <a:gd name="T109" fmla="*/ 307 h 679"/>
                  <a:gd name="T110" fmla="*/ 534 w 576"/>
                  <a:gd name="T111" fmla="*/ 269 h 679"/>
                  <a:gd name="T112" fmla="*/ 548 w 576"/>
                  <a:gd name="T113" fmla="*/ 207 h 679"/>
                  <a:gd name="T114" fmla="*/ 549 w 576"/>
                  <a:gd name="T115" fmla="*/ 186 h 679"/>
                  <a:gd name="T116" fmla="*/ 566 w 576"/>
                  <a:gd name="T117" fmla="*/ 91 h 679"/>
                  <a:gd name="T118" fmla="*/ 552 w 576"/>
                  <a:gd name="T119" fmla="*/ 13 h 679"/>
                  <a:gd name="T120" fmla="*/ 534 w 576"/>
                  <a:gd name="T121" fmla="*/ 28 h 679"/>
                  <a:gd name="T122" fmla="*/ 468 w 576"/>
                  <a:gd name="T123" fmla="*/ 2 h 6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576" h="679">
                    <a:moveTo>
                      <a:pt x="468" y="2"/>
                    </a:moveTo>
                    <a:lnTo>
                      <a:pt x="467" y="2"/>
                    </a:lnTo>
                    <a:lnTo>
                      <a:pt x="465" y="0"/>
                    </a:lnTo>
                    <a:lnTo>
                      <a:pt x="465" y="2"/>
                    </a:lnTo>
                    <a:lnTo>
                      <a:pt x="464" y="13"/>
                    </a:lnTo>
                    <a:lnTo>
                      <a:pt x="462" y="20"/>
                    </a:lnTo>
                    <a:lnTo>
                      <a:pt x="457" y="24"/>
                    </a:lnTo>
                    <a:lnTo>
                      <a:pt x="454" y="21"/>
                    </a:lnTo>
                    <a:lnTo>
                      <a:pt x="446" y="22"/>
                    </a:lnTo>
                    <a:lnTo>
                      <a:pt x="432" y="27"/>
                    </a:lnTo>
                    <a:lnTo>
                      <a:pt x="428" y="30"/>
                    </a:lnTo>
                    <a:lnTo>
                      <a:pt x="430" y="34"/>
                    </a:lnTo>
                    <a:lnTo>
                      <a:pt x="436" y="60"/>
                    </a:lnTo>
                    <a:lnTo>
                      <a:pt x="436" y="69"/>
                    </a:lnTo>
                    <a:lnTo>
                      <a:pt x="429" y="74"/>
                    </a:lnTo>
                    <a:lnTo>
                      <a:pt x="422" y="77"/>
                    </a:lnTo>
                    <a:lnTo>
                      <a:pt x="416" y="77"/>
                    </a:lnTo>
                    <a:lnTo>
                      <a:pt x="415" y="74"/>
                    </a:lnTo>
                    <a:lnTo>
                      <a:pt x="415" y="69"/>
                    </a:lnTo>
                    <a:lnTo>
                      <a:pt x="411" y="80"/>
                    </a:lnTo>
                    <a:lnTo>
                      <a:pt x="411" y="83"/>
                    </a:lnTo>
                    <a:lnTo>
                      <a:pt x="409" y="83"/>
                    </a:lnTo>
                    <a:lnTo>
                      <a:pt x="408" y="80"/>
                    </a:lnTo>
                    <a:lnTo>
                      <a:pt x="394" y="76"/>
                    </a:lnTo>
                    <a:lnTo>
                      <a:pt x="384" y="70"/>
                    </a:lnTo>
                    <a:lnTo>
                      <a:pt x="372" y="66"/>
                    </a:lnTo>
                    <a:lnTo>
                      <a:pt x="368" y="63"/>
                    </a:lnTo>
                    <a:lnTo>
                      <a:pt x="368" y="58"/>
                    </a:lnTo>
                    <a:lnTo>
                      <a:pt x="369" y="55"/>
                    </a:lnTo>
                    <a:lnTo>
                      <a:pt x="373" y="41"/>
                    </a:lnTo>
                    <a:lnTo>
                      <a:pt x="377" y="32"/>
                    </a:lnTo>
                    <a:lnTo>
                      <a:pt x="377" y="20"/>
                    </a:lnTo>
                    <a:lnTo>
                      <a:pt x="376" y="13"/>
                    </a:lnTo>
                    <a:lnTo>
                      <a:pt x="372" y="12"/>
                    </a:lnTo>
                    <a:lnTo>
                      <a:pt x="369" y="12"/>
                    </a:lnTo>
                    <a:lnTo>
                      <a:pt x="366" y="16"/>
                    </a:lnTo>
                    <a:lnTo>
                      <a:pt x="365" y="17"/>
                    </a:lnTo>
                    <a:lnTo>
                      <a:pt x="354" y="24"/>
                    </a:lnTo>
                    <a:lnTo>
                      <a:pt x="347" y="25"/>
                    </a:lnTo>
                    <a:lnTo>
                      <a:pt x="340" y="25"/>
                    </a:lnTo>
                    <a:lnTo>
                      <a:pt x="340" y="27"/>
                    </a:lnTo>
                    <a:lnTo>
                      <a:pt x="335" y="27"/>
                    </a:lnTo>
                    <a:lnTo>
                      <a:pt x="328" y="31"/>
                    </a:lnTo>
                    <a:lnTo>
                      <a:pt x="326" y="38"/>
                    </a:lnTo>
                    <a:lnTo>
                      <a:pt x="323" y="41"/>
                    </a:lnTo>
                    <a:lnTo>
                      <a:pt x="320" y="42"/>
                    </a:lnTo>
                    <a:lnTo>
                      <a:pt x="302" y="32"/>
                    </a:lnTo>
                    <a:lnTo>
                      <a:pt x="284" y="65"/>
                    </a:lnTo>
                    <a:lnTo>
                      <a:pt x="281" y="67"/>
                    </a:lnTo>
                    <a:lnTo>
                      <a:pt x="280" y="70"/>
                    </a:lnTo>
                    <a:lnTo>
                      <a:pt x="280" y="72"/>
                    </a:lnTo>
                    <a:lnTo>
                      <a:pt x="278" y="73"/>
                    </a:lnTo>
                    <a:lnTo>
                      <a:pt x="278" y="98"/>
                    </a:lnTo>
                    <a:lnTo>
                      <a:pt x="273" y="104"/>
                    </a:lnTo>
                    <a:lnTo>
                      <a:pt x="265" y="118"/>
                    </a:lnTo>
                    <a:lnTo>
                      <a:pt x="265" y="120"/>
                    </a:lnTo>
                    <a:lnTo>
                      <a:pt x="264" y="120"/>
                    </a:lnTo>
                    <a:lnTo>
                      <a:pt x="263" y="125"/>
                    </a:lnTo>
                    <a:lnTo>
                      <a:pt x="251" y="140"/>
                    </a:lnTo>
                    <a:lnTo>
                      <a:pt x="242" y="149"/>
                    </a:lnTo>
                    <a:lnTo>
                      <a:pt x="234" y="164"/>
                    </a:lnTo>
                    <a:lnTo>
                      <a:pt x="235" y="166"/>
                    </a:lnTo>
                    <a:lnTo>
                      <a:pt x="235" y="175"/>
                    </a:lnTo>
                    <a:lnTo>
                      <a:pt x="236" y="176"/>
                    </a:lnTo>
                    <a:lnTo>
                      <a:pt x="238" y="183"/>
                    </a:lnTo>
                    <a:lnTo>
                      <a:pt x="239" y="186"/>
                    </a:lnTo>
                    <a:lnTo>
                      <a:pt x="242" y="189"/>
                    </a:lnTo>
                    <a:lnTo>
                      <a:pt x="245" y="190"/>
                    </a:lnTo>
                    <a:lnTo>
                      <a:pt x="248" y="193"/>
                    </a:lnTo>
                    <a:lnTo>
                      <a:pt x="251" y="194"/>
                    </a:lnTo>
                    <a:lnTo>
                      <a:pt x="258" y="196"/>
                    </a:lnTo>
                    <a:lnTo>
                      <a:pt x="263" y="197"/>
                    </a:lnTo>
                    <a:lnTo>
                      <a:pt x="301" y="202"/>
                    </a:lnTo>
                    <a:lnTo>
                      <a:pt x="303" y="202"/>
                    </a:lnTo>
                    <a:lnTo>
                      <a:pt x="303" y="207"/>
                    </a:lnTo>
                    <a:lnTo>
                      <a:pt x="301" y="210"/>
                    </a:lnTo>
                    <a:lnTo>
                      <a:pt x="296" y="217"/>
                    </a:lnTo>
                    <a:lnTo>
                      <a:pt x="284" y="228"/>
                    </a:lnTo>
                    <a:lnTo>
                      <a:pt x="278" y="229"/>
                    </a:lnTo>
                    <a:lnTo>
                      <a:pt x="275" y="229"/>
                    </a:lnTo>
                    <a:lnTo>
                      <a:pt x="274" y="228"/>
                    </a:lnTo>
                    <a:lnTo>
                      <a:pt x="271" y="228"/>
                    </a:lnTo>
                    <a:lnTo>
                      <a:pt x="270" y="229"/>
                    </a:lnTo>
                    <a:lnTo>
                      <a:pt x="267" y="229"/>
                    </a:lnTo>
                    <a:lnTo>
                      <a:pt x="263" y="225"/>
                    </a:lnTo>
                    <a:lnTo>
                      <a:pt x="253" y="222"/>
                    </a:lnTo>
                    <a:lnTo>
                      <a:pt x="249" y="222"/>
                    </a:lnTo>
                    <a:lnTo>
                      <a:pt x="245" y="224"/>
                    </a:lnTo>
                    <a:lnTo>
                      <a:pt x="236" y="229"/>
                    </a:lnTo>
                    <a:lnTo>
                      <a:pt x="220" y="236"/>
                    </a:lnTo>
                    <a:lnTo>
                      <a:pt x="194" y="240"/>
                    </a:lnTo>
                    <a:lnTo>
                      <a:pt x="181" y="232"/>
                    </a:lnTo>
                    <a:lnTo>
                      <a:pt x="178" y="232"/>
                    </a:lnTo>
                    <a:lnTo>
                      <a:pt x="175" y="235"/>
                    </a:lnTo>
                    <a:lnTo>
                      <a:pt x="175" y="238"/>
                    </a:lnTo>
                    <a:lnTo>
                      <a:pt x="172" y="243"/>
                    </a:lnTo>
                    <a:lnTo>
                      <a:pt x="169" y="247"/>
                    </a:lnTo>
                    <a:lnTo>
                      <a:pt x="162" y="273"/>
                    </a:lnTo>
                    <a:lnTo>
                      <a:pt x="160" y="273"/>
                    </a:lnTo>
                    <a:lnTo>
                      <a:pt x="160" y="278"/>
                    </a:lnTo>
                    <a:lnTo>
                      <a:pt x="167" y="277"/>
                    </a:lnTo>
                    <a:lnTo>
                      <a:pt x="172" y="274"/>
                    </a:lnTo>
                    <a:lnTo>
                      <a:pt x="174" y="273"/>
                    </a:lnTo>
                    <a:lnTo>
                      <a:pt x="178" y="274"/>
                    </a:lnTo>
                    <a:lnTo>
                      <a:pt x="179" y="276"/>
                    </a:lnTo>
                    <a:lnTo>
                      <a:pt x="181" y="278"/>
                    </a:lnTo>
                    <a:lnTo>
                      <a:pt x="181" y="283"/>
                    </a:lnTo>
                    <a:lnTo>
                      <a:pt x="179" y="283"/>
                    </a:lnTo>
                    <a:lnTo>
                      <a:pt x="179" y="284"/>
                    </a:lnTo>
                    <a:lnTo>
                      <a:pt x="165" y="309"/>
                    </a:lnTo>
                    <a:lnTo>
                      <a:pt x="162" y="312"/>
                    </a:lnTo>
                    <a:lnTo>
                      <a:pt x="157" y="312"/>
                    </a:lnTo>
                    <a:lnTo>
                      <a:pt x="155" y="316"/>
                    </a:lnTo>
                    <a:lnTo>
                      <a:pt x="155" y="317"/>
                    </a:lnTo>
                    <a:lnTo>
                      <a:pt x="158" y="320"/>
                    </a:lnTo>
                    <a:lnTo>
                      <a:pt x="167" y="324"/>
                    </a:lnTo>
                    <a:lnTo>
                      <a:pt x="172" y="324"/>
                    </a:lnTo>
                    <a:lnTo>
                      <a:pt x="174" y="326"/>
                    </a:lnTo>
                    <a:lnTo>
                      <a:pt x="176" y="327"/>
                    </a:lnTo>
                    <a:lnTo>
                      <a:pt x="181" y="329"/>
                    </a:lnTo>
                    <a:lnTo>
                      <a:pt x="181" y="330"/>
                    </a:lnTo>
                    <a:lnTo>
                      <a:pt x="182" y="331"/>
                    </a:lnTo>
                    <a:lnTo>
                      <a:pt x="179" y="338"/>
                    </a:lnTo>
                    <a:lnTo>
                      <a:pt x="174" y="338"/>
                    </a:lnTo>
                    <a:lnTo>
                      <a:pt x="168" y="340"/>
                    </a:lnTo>
                    <a:lnTo>
                      <a:pt x="160" y="338"/>
                    </a:lnTo>
                    <a:lnTo>
                      <a:pt x="153" y="338"/>
                    </a:lnTo>
                    <a:lnTo>
                      <a:pt x="150" y="344"/>
                    </a:lnTo>
                    <a:lnTo>
                      <a:pt x="150" y="348"/>
                    </a:lnTo>
                    <a:lnTo>
                      <a:pt x="148" y="348"/>
                    </a:lnTo>
                    <a:lnTo>
                      <a:pt x="143" y="351"/>
                    </a:lnTo>
                    <a:lnTo>
                      <a:pt x="138" y="352"/>
                    </a:lnTo>
                    <a:lnTo>
                      <a:pt x="133" y="352"/>
                    </a:lnTo>
                    <a:lnTo>
                      <a:pt x="119" y="363"/>
                    </a:lnTo>
                    <a:lnTo>
                      <a:pt x="112" y="366"/>
                    </a:lnTo>
                    <a:lnTo>
                      <a:pt x="102" y="366"/>
                    </a:lnTo>
                    <a:lnTo>
                      <a:pt x="95" y="367"/>
                    </a:lnTo>
                    <a:lnTo>
                      <a:pt x="85" y="373"/>
                    </a:lnTo>
                    <a:lnTo>
                      <a:pt x="55" y="407"/>
                    </a:lnTo>
                    <a:lnTo>
                      <a:pt x="55" y="408"/>
                    </a:lnTo>
                    <a:lnTo>
                      <a:pt x="52" y="408"/>
                    </a:lnTo>
                    <a:lnTo>
                      <a:pt x="34" y="420"/>
                    </a:lnTo>
                    <a:lnTo>
                      <a:pt x="32" y="423"/>
                    </a:lnTo>
                    <a:lnTo>
                      <a:pt x="28" y="427"/>
                    </a:lnTo>
                    <a:lnTo>
                      <a:pt x="28" y="429"/>
                    </a:lnTo>
                    <a:lnTo>
                      <a:pt x="30" y="432"/>
                    </a:lnTo>
                    <a:lnTo>
                      <a:pt x="27" y="439"/>
                    </a:lnTo>
                    <a:lnTo>
                      <a:pt x="27" y="440"/>
                    </a:lnTo>
                    <a:lnTo>
                      <a:pt x="24" y="443"/>
                    </a:lnTo>
                    <a:lnTo>
                      <a:pt x="21" y="447"/>
                    </a:lnTo>
                    <a:lnTo>
                      <a:pt x="13" y="464"/>
                    </a:lnTo>
                    <a:lnTo>
                      <a:pt x="11" y="464"/>
                    </a:lnTo>
                    <a:lnTo>
                      <a:pt x="13" y="465"/>
                    </a:lnTo>
                    <a:lnTo>
                      <a:pt x="16" y="479"/>
                    </a:lnTo>
                    <a:lnTo>
                      <a:pt x="16" y="481"/>
                    </a:lnTo>
                    <a:lnTo>
                      <a:pt x="13" y="484"/>
                    </a:lnTo>
                    <a:lnTo>
                      <a:pt x="13" y="518"/>
                    </a:lnTo>
                    <a:lnTo>
                      <a:pt x="16" y="520"/>
                    </a:lnTo>
                    <a:lnTo>
                      <a:pt x="17" y="521"/>
                    </a:lnTo>
                    <a:lnTo>
                      <a:pt x="17" y="524"/>
                    </a:lnTo>
                    <a:lnTo>
                      <a:pt x="16" y="527"/>
                    </a:lnTo>
                    <a:lnTo>
                      <a:pt x="16" y="528"/>
                    </a:lnTo>
                    <a:lnTo>
                      <a:pt x="13" y="530"/>
                    </a:lnTo>
                    <a:lnTo>
                      <a:pt x="5" y="542"/>
                    </a:lnTo>
                    <a:lnTo>
                      <a:pt x="3" y="549"/>
                    </a:lnTo>
                    <a:lnTo>
                      <a:pt x="3" y="563"/>
                    </a:lnTo>
                    <a:lnTo>
                      <a:pt x="4" y="566"/>
                    </a:lnTo>
                    <a:lnTo>
                      <a:pt x="7" y="570"/>
                    </a:lnTo>
                    <a:lnTo>
                      <a:pt x="9" y="573"/>
                    </a:lnTo>
                    <a:lnTo>
                      <a:pt x="9" y="576"/>
                    </a:lnTo>
                    <a:lnTo>
                      <a:pt x="7" y="577"/>
                    </a:lnTo>
                    <a:lnTo>
                      <a:pt x="4" y="583"/>
                    </a:lnTo>
                    <a:lnTo>
                      <a:pt x="3" y="587"/>
                    </a:lnTo>
                    <a:lnTo>
                      <a:pt x="0" y="591"/>
                    </a:lnTo>
                    <a:lnTo>
                      <a:pt x="0" y="594"/>
                    </a:lnTo>
                    <a:lnTo>
                      <a:pt x="2" y="598"/>
                    </a:lnTo>
                    <a:lnTo>
                      <a:pt x="2" y="599"/>
                    </a:lnTo>
                    <a:lnTo>
                      <a:pt x="21" y="595"/>
                    </a:lnTo>
                    <a:lnTo>
                      <a:pt x="41" y="598"/>
                    </a:lnTo>
                    <a:lnTo>
                      <a:pt x="45" y="598"/>
                    </a:lnTo>
                    <a:lnTo>
                      <a:pt x="45" y="601"/>
                    </a:lnTo>
                    <a:lnTo>
                      <a:pt x="42" y="608"/>
                    </a:lnTo>
                    <a:lnTo>
                      <a:pt x="35" y="637"/>
                    </a:lnTo>
                    <a:lnTo>
                      <a:pt x="40" y="637"/>
                    </a:lnTo>
                    <a:lnTo>
                      <a:pt x="44" y="633"/>
                    </a:lnTo>
                    <a:lnTo>
                      <a:pt x="56" y="627"/>
                    </a:lnTo>
                    <a:lnTo>
                      <a:pt x="69" y="624"/>
                    </a:lnTo>
                    <a:lnTo>
                      <a:pt x="74" y="624"/>
                    </a:lnTo>
                    <a:lnTo>
                      <a:pt x="74" y="626"/>
                    </a:lnTo>
                    <a:lnTo>
                      <a:pt x="76" y="626"/>
                    </a:lnTo>
                    <a:lnTo>
                      <a:pt x="84" y="640"/>
                    </a:lnTo>
                    <a:lnTo>
                      <a:pt x="97" y="648"/>
                    </a:lnTo>
                    <a:lnTo>
                      <a:pt x="104" y="651"/>
                    </a:lnTo>
                    <a:lnTo>
                      <a:pt x="114" y="651"/>
                    </a:lnTo>
                    <a:lnTo>
                      <a:pt x="123" y="648"/>
                    </a:lnTo>
                    <a:lnTo>
                      <a:pt x="127" y="641"/>
                    </a:lnTo>
                    <a:lnTo>
                      <a:pt x="136" y="633"/>
                    </a:lnTo>
                    <a:lnTo>
                      <a:pt x="138" y="627"/>
                    </a:lnTo>
                    <a:lnTo>
                      <a:pt x="140" y="619"/>
                    </a:lnTo>
                    <a:lnTo>
                      <a:pt x="137" y="616"/>
                    </a:lnTo>
                    <a:lnTo>
                      <a:pt x="138" y="615"/>
                    </a:lnTo>
                    <a:lnTo>
                      <a:pt x="140" y="615"/>
                    </a:lnTo>
                    <a:lnTo>
                      <a:pt x="144" y="618"/>
                    </a:lnTo>
                    <a:lnTo>
                      <a:pt x="145" y="618"/>
                    </a:lnTo>
                    <a:lnTo>
                      <a:pt x="147" y="622"/>
                    </a:lnTo>
                    <a:lnTo>
                      <a:pt x="147" y="624"/>
                    </a:lnTo>
                    <a:lnTo>
                      <a:pt x="145" y="629"/>
                    </a:lnTo>
                    <a:lnTo>
                      <a:pt x="147" y="637"/>
                    </a:lnTo>
                    <a:lnTo>
                      <a:pt x="147" y="651"/>
                    </a:lnTo>
                    <a:lnTo>
                      <a:pt x="148" y="661"/>
                    </a:lnTo>
                    <a:lnTo>
                      <a:pt x="147" y="662"/>
                    </a:lnTo>
                    <a:lnTo>
                      <a:pt x="151" y="662"/>
                    </a:lnTo>
                    <a:lnTo>
                      <a:pt x="157" y="661"/>
                    </a:lnTo>
                    <a:lnTo>
                      <a:pt x="168" y="661"/>
                    </a:lnTo>
                    <a:lnTo>
                      <a:pt x="178" y="662"/>
                    </a:lnTo>
                    <a:lnTo>
                      <a:pt x="179" y="664"/>
                    </a:lnTo>
                    <a:lnTo>
                      <a:pt x="181" y="664"/>
                    </a:lnTo>
                    <a:lnTo>
                      <a:pt x="181" y="665"/>
                    </a:lnTo>
                    <a:lnTo>
                      <a:pt x="189" y="676"/>
                    </a:lnTo>
                    <a:lnTo>
                      <a:pt x="190" y="678"/>
                    </a:lnTo>
                    <a:lnTo>
                      <a:pt x="191" y="678"/>
                    </a:lnTo>
                    <a:lnTo>
                      <a:pt x="196" y="679"/>
                    </a:lnTo>
                    <a:lnTo>
                      <a:pt x="197" y="679"/>
                    </a:lnTo>
                    <a:lnTo>
                      <a:pt x="215" y="672"/>
                    </a:lnTo>
                    <a:lnTo>
                      <a:pt x="227" y="674"/>
                    </a:lnTo>
                    <a:lnTo>
                      <a:pt x="228" y="674"/>
                    </a:lnTo>
                    <a:lnTo>
                      <a:pt x="229" y="674"/>
                    </a:lnTo>
                    <a:lnTo>
                      <a:pt x="241" y="676"/>
                    </a:lnTo>
                    <a:lnTo>
                      <a:pt x="268" y="676"/>
                    </a:lnTo>
                    <a:lnTo>
                      <a:pt x="274" y="675"/>
                    </a:lnTo>
                    <a:lnTo>
                      <a:pt x="278" y="672"/>
                    </a:lnTo>
                    <a:lnTo>
                      <a:pt x="288" y="661"/>
                    </a:lnTo>
                    <a:lnTo>
                      <a:pt x="292" y="660"/>
                    </a:lnTo>
                    <a:lnTo>
                      <a:pt x="292" y="657"/>
                    </a:lnTo>
                    <a:lnTo>
                      <a:pt x="289" y="652"/>
                    </a:lnTo>
                    <a:lnTo>
                      <a:pt x="288" y="648"/>
                    </a:lnTo>
                    <a:lnTo>
                      <a:pt x="281" y="636"/>
                    </a:lnTo>
                    <a:lnTo>
                      <a:pt x="280" y="629"/>
                    </a:lnTo>
                    <a:lnTo>
                      <a:pt x="284" y="622"/>
                    </a:lnTo>
                    <a:lnTo>
                      <a:pt x="292" y="622"/>
                    </a:lnTo>
                    <a:lnTo>
                      <a:pt x="301" y="612"/>
                    </a:lnTo>
                    <a:lnTo>
                      <a:pt x="301" y="607"/>
                    </a:lnTo>
                    <a:lnTo>
                      <a:pt x="313" y="595"/>
                    </a:lnTo>
                    <a:lnTo>
                      <a:pt x="320" y="592"/>
                    </a:lnTo>
                    <a:lnTo>
                      <a:pt x="324" y="588"/>
                    </a:lnTo>
                    <a:lnTo>
                      <a:pt x="327" y="584"/>
                    </a:lnTo>
                    <a:lnTo>
                      <a:pt x="328" y="580"/>
                    </a:lnTo>
                    <a:lnTo>
                      <a:pt x="331" y="578"/>
                    </a:lnTo>
                    <a:lnTo>
                      <a:pt x="326" y="570"/>
                    </a:lnTo>
                    <a:lnTo>
                      <a:pt x="315" y="570"/>
                    </a:lnTo>
                    <a:lnTo>
                      <a:pt x="312" y="571"/>
                    </a:lnTo>
                    <a:lnTo>
                      <a:pt x="309" y="571"/>
                    </a:lnTo>
                    <a:lnTo>
                      <a:pt x="309" y="573"/>
                    </a:lnTo>
                    <a:lnTo>
                      <a:pt x="305" y="577"/>
                    </a:lnTo>
                    <a:lnTo>
                      <a:pt x="305" y="578"/>
                    </a:lnTo>
                    <a:lnTo>
                      <a:pt x="306" y="583"/>
                    </a:lnTo>
                    <a:lnTo>
                      <a:pt x="306" y="588"/>
                    </a:lnTo>
                    <a:lnTo>
                      <a:pt x="305" y="590"/>
                    </a:lnTo>
                    <a:lnTo>
                      <a:pt x="278" y="590"/>
                    </a:lnTo>
                    <a:lnTo>
                      <a:pt x="267" y="585"/>
                    </a:lnTo>
                    <a:lnTo>
                      <a:pt x="260" y="590"/>
                    </a:lnTo>
                    <a:lnTo>
                      <a:pt x="248" y="590"/>
                    </a:lnTo>
                    <a:lnTo>
                      <a:pt x="235" y="584"/>
                    </a:lnTo>
                    <a:lnTo>
                      <a:pt x="232" y="584"/>
                    </a:lnTo>
                    <a:lnTo>
                      <a:pt x="231" y="583"/>
                    </a:lnTo>
                    <a:lnTo>
                      <a:pt x="231" y="581"/>
                    </a:lnTo>
                    <a:lnTo>
                      <a:pt x="232" y="580"/>
                    </a:lnTo>
                    <a:lnTo>
                      <a:pt x="235" y="578"/>
                    </a:lnTo>
                    <a:lnTo>
                      <a:pt x="242" y="571"/>
                    </a:lnTo>
                    <a:lnTo>
                      <a:pt x="241" y="557"/>
                    </a:lnTo>
                    <a:lnTo>
                      <a:pt x="241" y="549"/>
                    </a:lnTo>
                    <a:lnTo>
                      <a:pt x="234" y="545"/>
                    </a:lnTo>
                    <a:lnTo>
                      <a:pt x="231" y="547"/>
                    </a:lnTo>
                    <a:lnTo>
                      <a:pt x="221" y="547"/>
                    </a:lnTo>
                    <a:lnTo>
                      <a:pt x="220" y="545"/>
                    </a:lnTo>
                    <a:lnTo>
                      <a:pt x="220" y="544"/>
                    </a:lnTo>
                    <a:lnTo>
                      <a:pt x="222" y="541"/>
                    </a:lnTo>
                    <a:lnTo>
                      <a:pt x="225" y="539"/>
                    </a:lnTo>
                    <a:lnTo>
                      <a:pt x="224" y="538"/>
                    </a:lnTo>
                    <a:lnTo>
                      <a:pt x="227" y="532"/>
                    </a:lnTo>
                    <a:lnTo>
                      <a:pt x="232" y="525"/>
                    </a:lnTo>
                    <a:lnTo>
                      <a:pt x="258" y="514"/>
                    </a:lnTo>
                    <a:lnTo>
                      <a:pt x="274" y="513"/>
                    </a:lnTo>
                    <a:lnTo>
                      <a:pt x="282" y="504"/>
                    </a:lnTo>
                    <a:lnTo>
                      <a:pt x="288" y="503"/>
                    </a:lnTo>
                    <a:lnTo>
                      <a:pt x="295" y="503"/>
                    </a:lnTo>
                    <a:lnTo>
                      <a:pt x="303" y="504"/>
                    </a:lnTo>
                    <a:lnTo>
                      <a:pt x="312" y="499"/>
                    </a:lnTo>
                    <a:lnTo>
                      <a:pt x="324" y="488"/>
                    </a:lnTo>
                    <a:lnTo>
                      <a:pt x="334" y="482"/>
                    </a:lnTo>
                    <a:lnTo>
                      <a:pt x="355" y="492"/>
                    </a:lnTo>
                    <a:lnTo>
                      <a:pt x="356" y="493"/>
                    </a:lnTo>
                    <a:lnTo>
                      <a:pt x="361" y="493"/>
                    </a:lnTo>
                    <a:lnTo>
                      <a:pt x="368" y="495"/>
                    </a:lnTo>
                    <a:lnTo>
                      <a:pt x="370" y="495"/>
                    </a:lnTo>
                    <a:lnTo>
                      <a:pt x="370" y="482"/>
                    </a:lnTo>
                    <a:lnTo>
                      <a:pt x="369" y="482"/>
                    </a:lnTo>
                    <a:lnTo>
                      <a:pt x="368" y="484"/>
                    </a:lnTo>
                    <a:lnTo>
                      <a:pt x="366" y="484"/>
                    </a:lnTo>
                    <a:lnTo>
                      <a:pt x="365" y="482"/>
                    </a:lnTo>
                    <a:lnTo>
                      <a:pt x="363" y="482"/>
                    </a:lnTo>
                    <a:lnTo>
                      <a:pt x="352" y="475"/>
                    </a:lnTo>
                    <a:lnTo>
                      <a:pt x="352" y="474"/>
                    </a:lnTo>
                    <a:lnTo>
                      <a:pt x="355" y="468"/>
                    </a:lnTo>
                    <a:lnTo>
                      <a:pt x="356" y="464"/>
                    </a:lnTo>
                    <a:lnTo>
                      <a:pt x="356" y="460"/>
                    </a:lnTo>
                    <a:lnTo>
                      <a:pt x="344" y="450"/>
                    </a:lnTo>
                    <a:lnTo>
                      <a:pt x="342" y="449"/>
                    </a:lnTo>
                    <a:lnTo>
                      <a:pt x="334" y="446"/>
                    </a:lnTo>
                    <a:lnTo>
                      <a:pt x="328" y="446"/>
                    </a:lnTo>
                    <a:lnTo>
                      <a:pt x="321" y="451"/>
                    </a:lnTo>
                    <a:lnTo>
                      <a:pt x="310" y="450"/>
                    </a:lnTo>
                    <a:lnTo>
                      <a:pt x="288" y="436"/>
                    </a:lnTo>
                    <a:lnTo>
                      <a:pt x="280" y="429"/>
                    </a:lnTo>
                    <a:lnTo>
                      <a:pt x="274" y="429"/>
                    </a:lnTo>
                    <a:lnTo>
                      <a:pt x="273" y="427"/>
                    </a:lnTo>
                    <a:lnTo>
                      <a:pt x="271" y="427"/>
                    </a:lnTo>
                    <a:lnTo>
                      <a:pt x="271" y="426"/>
                    </a:lnTo>
                    <a:lnTo>
                      <a:pt x="270" y="425"/>
                    </a:lnTo>
                    <a:lnTo>
                      <a:pt x="270" y="417"/>
                    </a:lnTo>
                    <a:lnTo>
                      <a:pt x="273" y="412"/>
                    </a:lnTo>
                    <a:lnTo>
                      <a:pt x="273" y="410"/>
                    </a:lnTo>
                    <a:lnTo>
                      <a:pt x="271" y="407"/>
                    </a:lnTo>
                    <a:lnTo>
                      <a:pt x="268" y="407"/>
                    </a:lnTo>
                    <a:lnTo>
                      <a:pt x="263" y="405"/>
                    </a:lnTo>
                    <a:lnTo>
                      <a:pt x="261" y="403"/>
                    </a:lnTo>
                    <a:lnTo>
                      <a:pt x="261" y="398"/>
                    </a:lnTo>
                    <a:lnTo>
                      <a:pt x="265" y="390"/>
                    </a:lnTo>
                    <a:lnTo>
                      <a:pt x="267" y="390"/>
                    </a:lnTo>
                    <a:lnTo>
                      <a:pt x="273" y="386"/>
                    </a:lnTo>
                    <a:lnTo>
                      <a:pt x="274" y="386"/>
                    </a:lnTo>
                    <a:lnTo>
                      <a:pt x="287" y="373"/>
                    </a:lnTo>
                    <a:lnTo>
                      <a:pt x="289" y="372"/>
                    </a:lnTo>
                    <a:lnTo>
                      <a:pt x="289" y="370"/>
                    </a:lnTo>
                    <a:lnTo>
                      <a:pt x="294" y="362"/>
                    </a:lnTo>
                    <a:lnTo>
                      <a:pt x="302" y="358"/>
                    </a:lnTo>
                    <a:lnTo>
                      <a:pt x="303" y="358"/>
                    </a:lnTo>
                    <a:lnTo>
                      <a:pt x="315" y="359"/>
                    </a:lnTo>
                    <a:lnTo>
                      <a:pt x="318" y="360"/>
                    </a:lnTo>
                    <a:lnTo>
                      <a:pt x="328" y="352"/>
                    </a:lnTo>
                    <a:lnTo>
                      <a:pt x="330" y="350"/>
                    </a:lnTo>
                    <a:lnTo>
                      <a:pt x="354" y="350"/>
                    </a:lnTo>
                    <a:lnTo>
                      <a:pt x="366" y="356"/>
                    </a:lnTo>
                    <a:lnTo>
                      <a:pt x="372" y="360"/>
                    </a:lnTo>
                    <a:lnTo>
                      <a:pt x="382" y="359"/>
                    </a:lnTo>
                    <a:lnTo>
                      <a:pt x="397" y="355"/>
                    </a:lnTo>
                    <a:lnTo>
                      <a:pt x="398" y="352"/>
                    </a:lnTo>
                    <a:lnTo>
                      <a:pt x="398" y="355"/>
                    </a:lnTo>
                    <a:lnTo>
                      <a:pt x="400" y="352"/>
                    </a:lnTo>
                    <a:lnTo>
                      <a:pt x="401" y="355"/>
                    </a:lnTo>
                    <a:lnTo>
                      <a:pt x="401" y="360"/>
                    </a:lnTo>
                    <a:lnTo>
                      <a:pt x="400" y="360"/>
                    </a:lnTo>
                    <a:lnTo>
                      <a:pt x="400" y="363"/>
                    </a:lnTo>
                    <a:lnTo>
                      <a:pt x="401" y="365"/>
                    </a:lnTo>
                    <a:lnTo>
                      <a:pt x="401" y="383"/>
                    </a:lnTo>
                    <a:lnTo>
                      <a:pt x="407" y="383"/>
                    </a:lnTo>
                    <a:lnTo>
                      <a:pt x="409" y="380"/>
                    </a:lnTo>
                    <a:lnTo>
                      <a:pt x="412" y="379"/>
                    </a:lnTo>
                    <a:lnTo>
                      <a:pt x="414" y="376"/>
                    </a:lnTo>
                    <a:lnTo>
                      <a:pt x="415" y="376"/>
                    </a:lnTo>
                    <a:lnTo>
                      <a:pt x="416" y="375"/>
                    </a:lnTo>
                    <a:lnTo>
                      <a:pt x="419" y="373"/>
                    </a:lnTo>
                    <a:lnTo>
                      <a:pt x="426" y="372"/>
                    </a:lnTo>
                    <a:lnTo>
                      <a:pt x="432" y="373"/>
                    </a:lnTo>
                    <a:lnTo>
                      <a:pt x="432" y="375"/>
                    </a:lnTo>
                    <a:lnTo>
                      <a:pt x="433" y="376"/>
                    </a:lnTo>
                    <a:lnTo>
                      <a:pt x="435" y="376"/>
                    </a:lnTo>
                    <a:lnTo>
                      <a:pt x="445" y="373"/>
                    </a:lnTo>
                    <a:lnTo>
                      <a:pt x="447" y="373"/>
                    </a:lnTo>
                    <a:lnTo>
                      <a:pt x="451" y="370"/>
                    </a:lnTo>
                    <a:lnTo>
                      <a:pt x="455" y="370"/>
                    </a:lnTo>
                    <a:lnTo>
                      <a:pt x="464" y="367"/>
                    </a:lnTo>
                    <a:lnTo>
                      <a:pt x="478" y="365"/>
                    </a:lnTo>
                    <a:lnTo>
                      <a:pt x="485" y="365"/>
                    </a:lnTo>
                    <a:lnTo>
                      <a:pt x="492" y="363"/>
                    </a:lnTo>
                    <a:lnTo>
                      <a:pt x="496" y="363"/>
                    </a:lnTo>
                    <a:lnTo>
                      <a:pt x="500" y="362"/>
                    </a:lnTo>
                    <a:lnTo>
                      <a:pt x="502" y="359"/>
                    </a:lnTo>
                    <a:lnTo>
                      <a:pt x="502" y="350"/>
                    </a:lnTo>
                    <a:lnTo>
                      <a:pt x="503" y="341"/>
                    </a:lnTo>
                    <a:lnTo>
                      <a:pt x="509" y="333"/>
                    </a:lnTo>
                    <a:lnTo>
                      <a:pt x="524" y="329"/>
                    </a:lnTo>
                    <a:lnTo>
                      <a:pt x="545" y="326"/>
                    </a:lnTo>
                    <a:lnTo>
                      <a:pt x="556" y="315"/>
                    </a:lnTo>
                    <a:lnTo>
                      <a:pt x="570" y="307"/>
                    </a:lnTo>
                    <a:lnTo>
                      <a:pt x="572" y="307"/>
                    </a:lnTo>
                    <a:lnTo>
                      <a:pt x="572" y="306"/>
                    </a:lnTo>
                    <a:lnTo>
                      <a:pt x="573" y="303"/>
                    </a:lnTo>
                    <a:lnTo>
                      <a:pt x="574" y="302"/>
                    </a:lnTo>
                    <a:lnTo>
                      <a:pt x="552" y="306"/>
                    </a:lnTo>
                    <a:lnTo>
                      <a:pt x="534" y="297"/>
                    </a:lnTo>
                    <a:lnTo>
                      <a:pt x="534" y="269"/>
                    </a:lnTo>
                    <a:lnTo>
                      <a:pt x="536" y="267"/>
                    </a:lnTo>
                    <a:lnTo>
                      <a:pt x="539" y="262"/>
                    </a:lnTo>
                    <a:lnTo>
                      <a:pt x="539" y="256"/>
                    </a:lnTo>
                    <a:lnTo>
                      <a:pt x="546" y="233"/>
                    </a:lnTo>
                    <a:lnTo>
                      <a:pt x="546" y="217"/>
                    </a:lnTo>
                    <a:lnTo>
                      <a:pt x="548" y="209"/>
                    </a:lnTo>
                    <a:lnTo>
                      <a:pt x="548" y="207"/>
                    </a:lnTo>
                    <a:lnTo>
                      <a:pt x="546" y="206"/>
                    </a:lnTo>
                    <a:lnTo>
                      <a:pt x="546" y="203"/>
                    </a:lnTo>
                    <a:lnTo>
                      <a:pt x="545" y="202"/>
                    </a:lnTo>
                    <a:lnTo>
                      <a:pt x="545" y="200"/>
                    </a:lnTo>
                    <a:lnTo>
                      <a:pt x="543" y="199"/>
                    </a:lnTo>
                    <a:lnTo>
                      <a:pt x="543" y="192"/>
                    </a:lnTo>
                    <a:lnTo>
                      <a:pt x="549" y="186"/>
                    </a:lnTo>
                    <a:lnTo>
                      <a:pt x="552" y="185"/>
                    </a:lnTo>
                    <a:lnTo>
                      <a:pt x="559" y="169"/>
                    </a:lnTo>
                    <a:lnTo>
                      <a:pt x="558" y="113"/>
                    </a:lnTo>
                    <a:lnTo>
                      <a:pt x="555" y="101"/>
                    </a:lnTo>
                    <a:lnTo>
                      <a:pt x="559" y="95"/>
                    </a:lnTo>
                    <a:lnTo>
                      <a:pt x="563" y="91"/>
                    </a:lnTo>
                    <a:lnTo>
                      <a:pt x="566" y="91"/>
                    </a:lnTo>
                    <a:lnTo>
                      <a:pt x="574" y="72"/>
                    </a:lnTo>
                    <a:lnTo>
                      <a:pt x="576" y="65"/>
                    </a:lnTo>
                    <a:lnTo>
                      <a:pt x="576" y="53"/>
                    </a:lnTo>
                    <a:lnTo>
                      <a:pt x="567" y="38"/>
                    </a:lnTo>
                    <a:lnTo>
                      <a:pt x="565" y="28"/>
                    </a:lnTo>
                    <a:lnTo>
                      <a:pt x="562" y="22"/>
                    </a:lnTo>
                    <a:lnTo>
                      <a:pt x="552" y="13"/>
                    </a:lnTo>
                    <a:lnTo>
                      <a:pt x="550" y="12"/>
                    </a:lnTo>
                    <a:lnTo>
                      <a:pt x="550" y="13"/>
                    </a:lnTo>
                    <a:lnTo>
                      <a:pt x="545" y="16"/>
                    </a:lnTo>
                    <a:lnTo>
                      <a:pt x="543" y="17"/>
                    </a:lnTo>
                    <a:lnTo>
                      <a:pt x="541" y="20"/>
                    </a:lnTo>
                    <a:lnTo>
                      <a:pt x="534" y="27"/>
                    </a:lnTo>
                    <a:lnTo>
                      <a:pt x="534" y="28"/>
                    </a:lnTo>
                    <a:lnTo>
                      <a:pt x="532" y="28"/>
                    </a:lnTo>
                    <a:lnTo>
                      <a:pt x="513" y="24"/>
                    </a:lnTo>
                    <a:lnTo>
                      <a:pt x="512" y="22"/>
                    </a:lnTo>
                    <a:lnTo>
                      <a:pt x="509" y="21"/>
                    </a:lnTo>
                    <a:lnTo>
                      <a:pt x="493" y="7"/>
                    </a:lnTo>
                    <a:lnTo>
                      <a:pt x="492" y="7"/>
                    </a:lnTo>
                    <a:lnTo>
                      <a:pt x="468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25" name="Freeform 1057">
                <a:extLst>
                  <a:ext uri="{FF2B5EF4-FFF2-40B4-BE49-F238E27FC236}">
                    <a16:creationId xmlns:a16="http://schemas.microsoft.com/office/drawing/2014/main" id="{067A8B3C-079B-4A8D-A092-C96A490E94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1" y="2464"/>
                <a:ext cx="126" cy="141"/>
              </a:xfrm>
              <a:custGeom>
                <a:avLst/>
                <a:gdLst>
                  <a:gd name="T0" fmla="*/ 57 w 505"/>
                  <a:gd name="T1" fmla="*/ 84 h 564"/>
                  <a:gd name="T2" fmla="*/ 51 w 505"/>
                  <a:gd name="T3" fmla="*/ 105 h 564"/>
                  <a:gd name="T4" fmla="*/ 54 w 505"/>
                  <a:gd name="T5" fmla="*/ 125 h 564"/>
                  <a:gd name="T6" fmla="*/ 111 w 505"/>
                  <a:gd name="T7" fmla="*/ 144 h 564"/>
                  <a:gd name="T8" fmla="*/ 135 w 505"/>
                  <a:gd name="T9" fmla="*/ 172 h 564"/>
                  <a:gd name="T10" fmla="*/ 153 w 505"/>
                  <a:gd name="T11" fmla="*/ 180 h 564"/>
                  <a:gd name="T12" fmla="*/ 107 w 505"/>
                  <a:gd name="T13" fmla="*/ 186 h 564"/>
                  <a:gd name="T14" fmla="*/ 41 w 505"/>
                  <a:gd name="T15" fmla="*/ 212 h 564"/>
                  <a:gd name="T16" fmla="*/ 3 w 505"/>
                  <a:gd name="T17" fmla="*/ 243 h 564"/>
                  <a:gd name="T18" fmla="*/ 18 w 505"/>
                  <a:gd name="T19" fmla="*/ 276 h 564"/>
                  <a:gd name="T20" fmla="*/ 43 w 505"/>
                  <a:gd name="T21" fmla="*/ 288 h 564"/>
                  <a:gd name="T22" fmla="*/ 88 w 505"/>
                  <a:gd name="T23" fmla="*/ 275 h 564"/>
                  <a:gd name="T24" fmla="*/ 111 w 505"/>
                  <a:gd name="T25" fmla="*/ 278 h 564"/>
                  <a:gd name="T26" fmla="*/ 75 w 505"/>
                  <a:gd name="T27" fmla="*/ 320 h 564"/>
                  <a:gd name="T28" fmla="*/ 75 w 505"/>
                  <a:gd name="T29" fmla="*/ 358 h 564"/>
                  <a:gd name="T30" fmla="*/ 11 w 505"/>
                  <a:gd name="T31" fmla="*/ 372 h 564"/>
                  <a:gd name="T32" fmla="*/ 1 w 505"/>
                  <a:gd name="T33" fmla="*/ 398 h 564"/>
                  <a:gd name="T34" fmla="*/ 26 w 505"/>
                  <a:gd name="T35" fmla="*/ 450 h 564"/>
                  <a:gd name="T36" fmla="*/ 58 w 505"/>
                  <a:gd name="T37" fmla="*/ 459 h 564"/>
                  <a:gd name="T38" fmla="*/ 91 w 505"/>
                  <a:gd name="T39" fmla="*/ 459 h 564"/>
                  <a:gd name="T40" fmla="*/ 128 w 505"/>
                  <a:gd name="T41" fmla="*/ 466 h 564"/>
                  <a:gd name="T42" fmla="*/ 171 w 505"/>
                  <a:gd name="T43" fmla="*/ 437 h 564"/>
                  <a:gd name="T44" fmla="*/ 195 w 505"/>
                  <a:gd name="T45" fmla="*/ 458 h 564"/>
                  <a:gd name="T46" fmla="*/ 218 w 505"/>
                  <a:gd name="T47" fmla="*/ 455 h 564"/>
                  <a:gd name="T48" fmla="*/ 236 w 505"/>
                  <a:gd name="T49" fmla="*/ 522 h 564"/>
                  <a:gd name="T50" fmla="*/ 216 w 505"/>
                  <a:gd name="T51" fmla="*/ 530 h 564"/>
                  <a:gd name="T52" fmla="*/ 215 w 505"/>
                  <a:gd name="T53" fmla="*/ 556 h 564"/>
                  <a:gd name="T54" fmla="*/ 247 w 505"/>
                  <a:gd name="T55" fmla="*/ 564 h 564"/>
                  <a:gd name="T56" fmla="*/ 286 w 505"/>
                  <a:gd name="T57" fmla="*/ 539 h 564"/>
                  <a:gd name="T58" fmla="*/ 307 w 505"/>
                  <a:gd name="T59" fmla="*/ 500 h 564"/>
                  <a:gd name="T60" fmla="*/ 339 w 505"/>
                  <a:gd name="T61" fmla="*/ 443 h 564"/>
                  <a:gd name="T62" fmla="*/ 381 w 505"/>
                  <a:gd name="T63" fmla="*/ 394 h 564"/>
                  <a:gd name="T64" fmla="*/ 408 w 505"/>
                  <a:gd name="T65" fmla="*/ 362 h 564"/>
                  <a:gd name="T66" fmla="*/ 406 w 505"/>
                  <a:gd name="T67" fmla="*/ 341 h 564"/>
                  <a:gd name="T68" fmla="*/ 437 w 505"/>
                  <a:gd name="T69" fmla="*/ 309 h 564"/>
                  <a:gd name="T70" fmla="*/ 430 w 505"/>
                  <a:gd name="T71" fmla="*/ 257 h 564"/>
                  <a:gd name="T72" fmla="*/ 451 w 505"/>
                  <a:gd name="T73" fmla="*/ 207 h 564"/>
                  <a:gd name="T74" fmla="*/ 472 w 505"/>
                  <a:gd name="T75" fmla="*/ 170 h 564"/>
                  <a:gd name="T76" fmla="*/ 504 w 505"/>
                  <a:gd name="T77" fmla="*/ 165 h 564"/>
                  <a:gd name="T78" fmla="*/ 476 w 505"/>
                  <a:gd name="T79" fmla="*/ 152 h 564"/>
                  <a:gd name="T80" fmla="*/ 479 w 505"/>
                  <a:gd name="T81" fmla="*/ 133 h 564"/>
                  <a:gd name="T82" fmla="*/ 462 w 505"/>
                  <a:gd name="T83" fmla="*/ 149 h 564"/>
                  <a:gd name="T84" fmla="*/ 437 w 505"/>
                  <a:gd name="T85" fmla="*/ 151 h 564"/>
                  <a:gd name="T86" fmla="*/ 439 w 505"/>
                  <a:gd name="T87" fmla="*/ 112 h 564"/>
                  <a:gd name="T88" fmla="*/ 451 w 505"/>
                  <a:gd name="T89" fmla="*/ 81 h 564"/>
                  <a:gd name="T90" fmla="*/ 441 w 505"/>
                  <a:gd name="T91" fmla="*/ 63 h 564"/>
                  <a:gd name="T92" fmla="*/ 405 w 505"/>
                  <a:gd name="T93" fmla="*/ 41 h 564"/>
                  <a:gd name="T94" fmla="*/ 379 w 505"/>
                  <a:gd name="T95" fmla="*/ 39 h 564"/>
                  <a:gd name="T96" fmla="*/ 357 w 505"/>
                  <a:gd name="T97" fmla="*/ 0 h 564"/>
                  <a:gd name="T98" fmla="*/ 307 w 505"/>
                  <a:gd name="T99" fmla="*/ 27 h 564"/>
                  <a:gd name="T100" fmla="*/ 275 w 505"/>
                  <a:gd name="T101" fmla="*/ 61 h 564"/>
                  <a:gd name="T102" fmla="*/ 228 w 505"/>
                  <a:gd name="T103" fmla="*/ 71 h 564"/>
                  <a:gd name="T104" fmla="*/ 199 w 505"/>
                  <a:gd name="T105" fmla="*/ 73 h 564"/>
                  <a:gd name="T106" fmla="*/ 184 w 505"/>
                  <a:gd name="T107" fmla="*/ 63 h 564"/>
                  <a:gd name="T108" fmla="*/ 181 w 505"/>
                  <a:gd name="T109" fmla="*/ 50 h 564"/>
                  <a:gd name="T110" fmla="*/ 111 w 505"/>
                  <a:gd name="T111" fmla="*/ 50 h 5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505" h="564">
                    <a:moveTo>
                      <a:pt x="86" y="56"/>
                    </a:moveTo>
                    <a:lnTo>
                      <a:pt x="85" y="56"/>
                    </a:lnTo>
                    <a:lnTo>
                      <a:pt x="77" y="60"/>
                    </a:lnTo>
                    <a:lnTo>
                      <a:pt x="72" y="68"/>
                    </a:lnTo>
                    <a:lnTo>
                      <a:pt x="72" y="70"/>
                    </a:lnTo>
                    <a:lnTo>
                      <a:pt x="70" y="71"/>
                    </a:lnTo>
                    <a:lnTo>
                      <a:pt x="57" y="84"/>
                    </a:lnTo>
                    <a:lnTo>
                      <a:pt x="56" y="84"/>
                    </a:lnTo>
                    <a:lnTo>
                      <a:pt x="50" y="88"/>
                    </a:lnTo>
                    <a:lnTo>
                      <a:pt x="48" y="88"/>
                    </a:lnTo>
                    <a:lnTo>
                      <a:pt x="44" y="96"/>
                    </a:lnTo>
                    <a:lnTo>
                      <a:pt x="44" y="101"/>
                    </a:lnTo>
                    <a:lnTo>
                      <a:pt x="46" y="103"/>
                    </a:lnTo>
                    <a:lnTo>
                      <a:pt x="51" y="105"/>
                    </a:lnTo>
                    <a:lnTo>
                      <a:pt x="54" y="105"/>
                    </a:lnTo>
                    <a:lnTo>
                      <a:pt x="56" y="108"/>
                    </a:lnTo>
                    <a:lnTo>
                      <a:pt x="56" y="110"/>
                    </a:lnTo>
                    <a:lnTo>
                      <a:pt x="53" y="115"/>
                    </a:lnTo>
                    <a:lnTo>
                      <a:pt x="53" y="123"/>
                    </a:lnTo>
                    <a:lnTo>
                      <a:pt x="54" y="124"/>
                    </a:lnTo>
                    <a:lnTo>
                      <a:pt x="54" y="125"/>
                    </a:lnTo>
                    <a:lnTo>
                      <a:pt x="56" y="125"/>
                    </a:lnTo>
                    <a:lnTo>
                      <a:pt x="57" y="127"/>
                    </a:lnTo>
                    <a:lnTo>
                      <a:pt x="63" y="127"/>
                    </a:lnTo>
                    <a:lnTo>
                      <a:pt x="71" y="134"/>
                    </a:lnTo>
                    <a:lnTo>
                      <a:pt x="93" y="148"/>
                    </a:lnTo>
                    <a:lnTo>
                      <a:pt x="104" y="149"/>
                    </a:lnTo>
                    <a:lnTo>
                      <a:pt x="111" y="144"/>
                    </a:lnTo>
                    <a:lnTo>
                      <a:pt x="117" y="144"/>
                    </a:lnTo>
                    <a:lnTo>
                      <a:pt x="125" y="147"/>
                    </a:lnTo>
                    <a:lnTo>
                      <a:pt x="127" y="148"/>
                    </a:lnTo>
                    <a:lnTo>
                      <a:pt x="139" y="158"/>
                    </a:lnTo>
                    <a:lnTo>
                      <a:pt x="139" y="162"/>
                    </a:lnTo>
                    <a:lnTo>
                      <a:pt x="138" y="166"/>
                    </a:lnTo>
                    <a:lnTo>
                      <a:pt x="135" y="172"/>
                    </a:lnTo>
                    <a:lnTo>
                      <a:pt x="135" y="173"/>
                    </a:lnTo>
                    <a:lnTo>
                      <a:pt x="146" y="180"/>
                    </a:lnTo>
                    <a:lnTo>
                      <a:pt x="148" y="180"/>
                    </a:lnTo>
                    <a:lnTo>
                      <a:pt x="149" y="182"/>
                    </a:lnTo>
                    <a:lnTo>
                      <a:pt x="151" y="182"/>
                    </a:lnTo>
                    <a:lnTo>
                      <a:pt x="152" y="180"/>
                    </a:lnTo>
                    <a:lnTo>
                      <a:pt x="153" y="180"/>
                    </a:lnTo>
                    <a:lnTo>
                      <a:pt x="153" y="193"/>
                    </a:lnTo>
                    <a:lnTo>
                      <a:pt x="151" y="193"/>
                    </a:lnTo>
                    <a:lnTo>
                      <a:pt x="144" y="191"/>
                    </a:lnTo>
                    <a:lnTo>
                      <a:pt x="139" y="191"/>
                    </a:lnTo>
                    <a:lnTo>
                      <a:pt x="138" y="190"/>
                    </a:lnTo>
                    <a:lnTo>
                      <a:pt x="117" y="180"/>
                    </a:lnTo>
                    <a:lnTo>
                      <a:pt x="107" y="186"/>
                    </a:lnTo>
                    <a:lnTo>
                      <a:pt x="95" y="197"/>
                    </a:lnTo>
                    <a:lnTo>
                      <a:pt x="86" y="202"/>
                    </a:lnTo>
                    <a:lnTo>
                      <a:pt x="78" y="201"/>
                    </a:lnTo>
                    <a:lnTo>
                      <a:pt x="71" y="201"/>
                    </a:lnTo>
                    <a:lnTo>
                      <a:pt x="65" y="202"/>
                    </a:lnTo>
                    <a:lnTo>
                      <a:pt x="57" y="211"/>
                    </a:lnTo>
                    <a:lnTo>
                      <a:pt x="41" y="212"/>
                    </a:lnTo>
                    <a:lnTo>
                      <a:pt x="15" y="223"/>
                    </a:lnTo>
                    <a:lnTo>
                      <a:pt x="10" y="230"/>
                    </a:lnTo>
                    <a:lnTo>
                      <a:pt x="7" y="236"/>
                    </a:lnTo>
                    <a:lnTo>
                      <a:pt x="8" y="237"/>
                    </a:lnTo>
                    <a:lnTo>
                      <a:pt x="5" y="239"/>
                    </a:lnTo>
                    <a:lnTo>
                      <a:pt x="3" y="242"/>
                    </a:lnTo>
                    <a:lnTo>
                      <a:pt x="3" y="243"/>
                    </a:lnTo>
                    <a:lnTo>
                      <a:pt x="4" y="245"/>
                    </a:lnTo>
                    <a:lnTo>
                      <a:pt x="14" y="245"/>
                    </a:lnTo>
                    <a:lnTo>
                      <a:pt x="17" y="243"/>
                    </a:lnTo>
                    <a:lnTo>
                      <a:pt x="24" y="247"/>
                    </a:lnTo>
                    <a:lnTo>
                      <a:pt x="24" y="255"/>
                    </a:lnTo>
                    <a:lnTo>
                      <a:pt x="25" y="269"/>
                    </a:lnTo>
                    <a:lnTo>
                      <a:pt x="18" y="276"/>
                    </a:lnTo>
                    <a:lnTo>
                      <a:pt x="15" y="278"/>
                    </a:lnTo>
                    <a:lnTo>
                      <a:pt x="14" y="279"/>
                    </a:lnTo>
                    <a:lnTo>
                      <a:pt x="14" y="281"/>
                    </a:lnTo>
                    <a:lnTo>
                      <a:pt x="15" y="282"/>
                    </a:lnTo>
                    <a:lnTo>
                      <a:pt x="18" y="282"/>
                    </a:lnTo>
                    <a:lnTo>
                      <a:pt x="31" y="288"/>
                    </a:lnTo>
                    <a:lnTo>
                      <a:pt x="43" y="288"/>
                    </a:lnTo>
                    <a:lnTo>
                      <a:pt x="50" y="283"/>
                    </a:lnTo>
                    <a:lnTo>
                      <a:pt x="61" y="288"/>
                    </a:lnTo>
                    <a:lnTo>
                      <a:pt x="88" y="288"/>
                    </a:lnTo>
                    <a:lnTo>
                      <a:pt x="89" y="286"/>
                    </a:lnTo>
                    <a:lnTo>
                      <a:pt x="89" y="281"/>
                    </a:lnTo>
                    <a:lnTo>
                      <a:pt x="88" y="276"/>
                    </a:lnTo>
                    <a:lnTo>
                      <a:pt x="88" y="275"/>
                    </a:lnTo>
                    <a:lnTo>
                      <a:pt x="92" y="271"/>
                    </a:lnTo>
                    <a:lnTo>
                      <a:pt x="92" y="269"/>
                    </a:lnTo>
                    <a:lnTo>
                      <a:pt x="95" y="269"/>
                    </a:lnTo>
                    <a:lnTo>
                      <a:pt x="98" y="268"/>
                    </a:lnTo>
                    <a:lnTo>
                      <a:pt x="109" y="268"/>
                    </a:lnTo>
                    <a:lnTo>
                      <a:pt x="114" y="276"/>
                    </a:lnTo>
                    <a:lnTo>
                      <a:pt x="111" y="278"/>
                    </a:lnTo>
                    <a:lnTo>
                      <a:pt x="110" y="282"/>
                    </a:lnTo>
                    <a:lnTo>
                      <a:pt x="107" y="286"/>
                    </a:lnTo>
                    <a:lnTo>
                      <a:pt x="103" y="290"/>
                    </a:lnTo>
                    <a:lnTo>
                      <a:pt x="96" y="293"/>
                    </a:lnTo>
                    <a:lnTo>
                      <a:pt x="84" y="305"/>
                    </a:lnTo>
                    <a:lnTo>
                      <a:pt x="84" y="310"/>
                    </a:lnTo>
                    <a:lnTo>
                      <a:pt x="75" y="320"/>
                    </a:lnTo>
                    <a:lnTo>
                      <a:pt x="67" y="320"/>
                    </a:lnTo>
                    <a:lnTo>
                      <a:pt x="63" y="327"/>
                    </a:lnTo>
                    <a:lnTo>
                      <a:pt x="64" y="334"/>
                    </a:lnTo>
                    <a:lnTo>
                      <a:pt x="71" y="346"/>
                    </a:lnTo>
                    <a:lnTo>
                      <a:pt x="72" y="350"/>
                    </a:lnTo>
                    <a:lnTo>
                      <a:pt x="75" y="355"/>
                    </a:lnTo>
                    <a:lnTo>
                      <a:pt x="75" y="358"/>
                    </a:lnTo>
                    <a:lnTo>
                      <a:pt x="71" y="359"/>
                    </a:lnTo>
                    <a:lnTo>
                      <a:pt x="61" y="370"/>
                    </a:lnTo>
                    <a:lnTo>
                      <a:pt x="57" y="373"/>
                    </a:lnTo>
                    <a:lnTo>
                      <a:pt x="51" y="374"/>
                    </a:lnTo>
                    <a:lnTo>
                      <a:pt x="24" y="374"/>
                    </a:lnTo>
                    <a:lnTo>
                      <a:pt x="12" y="372"/>
                    </a:lnTo>
                    <a:lnTo>
                      <a:pt x="11" y="372"/>
                    </a:lnTo>
                    <a:lnTo>
                      <a:pt x="12" y="374"/>
                    </a:lnTo>
                    <a:lnTo>
                      <a:pt x="12" y="377"/>
                    </a:lnTo>
                    <a:lnTo>
                      <a:pt x="14" y="379"/>
                    </a:lnTo>
                    <a:lnTo>
                      <a:pt x="12" y="387"/>
                    </a:lnTo>
                    <a:lnTo>
                      <a:pt x="11" y="387"/>
                    </a:lnTo>
                    <a:lnTo>
                      <a:pt x="5" y="395"/>
                    </a:lnTo>
                    <a:lnTo>
                      <a:pt x="1" y="398"/>
                    </a:lnTo>
                    <a:lnTo>
                      <a:pt x="0" y="399"/>
                    </a:lnTo>
                    <a:lnTo>
                      <a:pt x="0" y="412"/>
                    </a:lnTo>
                    <a:lnTo>
                      <a:pt x="1" y="420"/>
                    </a:lnTo>
                    <a:lnTo>
                      <a:pt x="1" y="426"/>
                    </a:lnTo>
                    <a:lnTo>
                      <a:pt x="4" y="426"/>
                    </a:lnTo>
                    <a:lnTo>
                      <a:pt x="18" y="439"/>
                    </a:lnTo>
                    <a:lnTo>
                      <a:pt x="26" y="450"/>
                    </a:lnTo>
                    <a:lnTo>
                      <a:pt x="26" y="456"/>
                    </a:lnTo>
                    <a:lnTo>
                      <a:pt x="36" y="465"/>
                    </a:lnTo>
                    <a:lnTo>
                      <a:pt x="43" y="470"/>
                    </a:lnTo>
                    <a:lnTo>
                      <a:pt x="44" y="472"/>
                    </a:lnTo>
                    <a:lnTo>
                      <a:pt x="44" y="473"/>
                    </a:lnTo>
                    <a:lnTo>
                      <a:pt x="50" y="470"/>
                    </a:lnTo>
                    <a:lnTo>
                      <a:pt x="58" y="459"/>
                    </a:lnTo>
                    <a:lnTo>
                      <a:pt x="60" y="459"/>
                    </a:lnTo>
                    <a:lnTo>
                      <a:pt x="61" y="458"/>
                    </a:lnTo>
                    <a:lnTo>
                      <a:pt x="77" y="452"/>
                    </a:lnTo>
                    <a:lnTo>
                      <a:pt x="79" y="452"/>
                    </a:lnTo>
                    <a:lnTo>
                      <a:pt x="88" y="455"/>
                    </a:lnTo>
                    <a:lnTo>
                      <a:pt x="88" y="456"/>
                    </a:lnTo>
                    <a:lnTo>
                      <a:pt x="91" y="459"/>
                    </a:lnTo>
                    <a:lnTo>
                      <a:pt x="92" y="459"/>
                    </a:lnTo>
                    <a:lnTo>
                      <a:pt x="96" y="462"/>
                    </a:lnTo>
                    <a:lnTo>
                      <a:pt x="104" y="465"/>
                    </a:lnTo>
                    <a:lnTo>
                      <a:pt x="116" y="463"/>
                    </a:lnTo>
                    <a:lnTo>
                      <a:pt x="121" y="463"/>
                    </a:lnTo>
                    <a:lnTo>
                      <a:pt x="127" y="466"/>
                    </a:lnTo>
                    <a:lnTo>
                      <a:pt x="128" y="466"/>
                    </a:lnTo>
                    <a:lnTo>
                      <a:pt x="132" y="468"/>
                    </a:lnTo>
                    <a:lnTo>
                      <a:pt x="134" y="461"/>
                    </a:lnTo>
                    <a:lnTo>
                      <a:pt x="137" y="458"/>
                    </a:lnTo>
                    <a:lnTo>
                      <a:pt x="145" y="454"/>
                    </a:lnTo>
                    <a:lnTo>
                      <a:pt x="153" y="454"/>
                    </a:lnTo>
                    <a:lnTo>
                      <a:pt x="163" y="441"/>
                    </a:lnTo>
                    <a:lnTo>
                      <a:pt x="171" y="437"/>
                    </a:lnTo>
                    <a:lnTo>
                      <a:pt x="177" y="440"/>
                    </a:lnTo>
                    <a:lnTo>
                      <a:pt x="180" y="443"/>
                    </a:lnTo>
                    <a:lnTo>
                      <a:pt x="185" y="455"/>
                    </a:lnTo>
                    <a:lnTo>
                      <a:pt x="188" y="458"/>
                    </a:lnTo>
                    <a:lnTo>
                      <a:pt x="191" y="459"/>
                    </a:lnTo>
                    <a:lnTo>
                      <a:pt x="194" y="458"/>
                    </a:lnTo>
                    <a:lnTo>
                      <a:pt x="195" y="458"/>
                    </a:lnTo>
                    <a:lnTo>
                      <a:pt x="197" y="456"/>
                    </a:lnTo>
                    <a:lnTo>
                      <a:pt x="209" y="454"/>
                    </a:lnTo>
                    <a:lnTo>
                      <a:pt x="211" y="455"/>
                    </a:lnTo>
                    <a:lnTo>
                      <a:pt x="212" y="455"/>
                    </a:lnTo>
                    <a:lnTo>
                      <a:pt x="216" y="454"/>
                    </a:lnTo>
                    <a:lnTo>
                      <a:pt x="218" y="454"/>
                    </a:lnTo>
                    <a:lnTo>
                      <a:pt x="218" y="455"/>
                    </a:lnTo>
                    <a:lnTo>
                      <a:pt x="222" y="466"/>
                    </a:lnTo>
                    <a:lnTo>
                      <a:pt x="230" y="478"/>
                    </a:lnTo>
                    <a:lnTo>
                      <a:pt x="237" y="483"/>
                    </a:lnTo>
                    <a:lnTo>
                      <a:pt x="244" y="485"/>
                    </a:lnTo>
                    <a:lnTo>
                      <a:pt x="244" y="497"/>
                    </a:lnTo>
                    <a:lnTo>
                      <a:pt x="243" y="504"/>
                    </a:lnTo>
                    <a:lnTo>
                      <a:pt x="236" y="522"/>
                    </a:lnTo>
                    <a:lnTo>
                      <a:pt x="234" y="529"/>
                    </a:lnTo>
                    <a:lnTo>
                      <a:pt x="232" y="529"/>
                    </a:lnTo>
                    <a:lnTo>
                      <a:pt x="232" y="532"/>
                    </a:lnTo>
                    <a:lnTo>
                      <a:pt x="230" y="535"/>
                    </a:lnTo>
                    <a:lnTo>
                      <a:pt x="218" y="529"/>
                    </a:lnTo>
                    <a:lnTo>
                      <a:pt x="216" y="529"/>
                    </a:lnTo>
                    <a:lnTo>
                      <a:pt x="216" y="530"/>
                    </a:lnTo>
                    <a:lnTo>
                      <a:pt x="218" y="530"/>
                    </a:lnTo>
                    <a:lnTo>
                      <a:pt x="222" y="533"/>
                    </a:lnTo>
                    <a:lnTo>
                      <a:pt x="226" y="538"/>
                    </a:lnTo>
                    <a:lnTo>
                      <a:pt x="222" y="539"/>
                    </a:lnTo>
                    <a:lnTo>
                      <a:pt x="218" y="542"/>
                    </a:lnTo>
                    <a:lnTo>
                      <a:pt x="215" y="545"/>
                    </a:lnTo>
                    <a:lnTo>
                      <a:pt x="215" y="556"/>
                    </a:lnTo>
                    <a:lnTo>
                      <a:pt x="216" y="556"/>
                    </a:lnTo>
                    <a:lnTo>
                      <a:pt x="228" y="554"/>
                    </a:lnTo>
                    <a:lnTo>
                      <a:pt x="232" y="557"/>
                    </a:lnTo>
                    <a:lnTo>
                      <a:pt x="238" y="560"/>
                    </a:lnTo>
                    <a:lnTo>
                      <a:pt x="241" y="563"/>
                    </a:lnTo>
                    <a:lnTo>
                      <a:pt x="244" y="564"/>
                    </a:lnTo>
                    <a:lnTo>
                      <a:pt x="247" y="564"/>
                    </a:lnTo>
                    <a:lnTo>
                      <a:pt x="251" y="561"/>
                    </a:lnTo>
                    <a:lnTo>
                      <a:pt x="252" y="559"/>
                    </a:lnTo>
                    <a:lnTo>
                      <a:pt x="252" y="553"/>
                    </a:lnTo>
                    <a:lnTo>
                      <a:pt x="251" y="553"/>
                    </a:lnTo>
                    <a:lnTo>
                      <a:pt x="254" y="552"/>
                    </a:lnTo>
                    <a:lnTo>
                      <a:pt x="258" y="549"/>
                    </a:lnTo>
                    <a:lnTo>
                      <a:pt x="286" y="539"/>
                    </a:lnTo>
                    <a:lnTo>
                      <a:pt x="301" y="539"/>
                    </a:lnTo>
                    <a:lnTo>
                      <a:pt x="307" y="536"/>
                    </a:lnTo>
                    <a:lnTo>
                      <a:pt x="310" y="536"/>
                    </a:lnTo>
                    <a:lnTo>
                      <a:pt x="310" y="529"/>
                    </a:lnTo>
                    <a:lnTo>
                      <a:pt x="307" y="521"/>
                    </a:lnTo>
                    <a:lnTo>
                      <a:pt x="305" y="501"/>
                    </a:lnTo>
                    <a:lnTo>
                      <a:pt x="307" y="500"/>
                    </a:lnTo>
                    <a:lnTo>
                      <a:pt x="307" y="497"/>
                    </a:lnTo>
                    <a:lnTo>
                      <a:pt x="326" y="472"/>
                    </a:lnTo>
                    <a:lnTo>
                      <a:pt x="336" y="468"/>
                    </a:lnTo>
                    <a:lnTo>
                      <a:pt x="341" y="465"/>
                    </a:lnTo>
                    <a:lnTo>
                      <a:pt x="343" y="461"/>
                    </a:lnTo>
                    <a:lnTo>
                      <a:pt x="341" y="456"/>
                    </a:lnTo>
                    <a:lnTo>
                      <a:pt x="339" y="443"/>
                    </a:lnTo>
                    <a:lnTo>
                      <a:pt x="341" y="441"/>
                    </a:lnTo>
                    <a:lnTo>
                      <a:pt x="346" y="439"/>
                    </a:lnTo>
                    <a:lnTo>
                      <a:pt x="388" y="402"/>
                    </a:lnTo>
                    <a:lnTo>
                      <a:pt x="398" y="398"/>
                    </a:lnTo>
                    <a:lnTo>
                      <a:pt x="398" y="396"/>
                    </a:lnTo>
                    <a:lnTo>
                      <a:pt x="395" y="396"/>
                    </a:lnTo>
                    <a:lnTo>
                      <a:pt x="381" y="394"/>
                    </a:lnTo>
                    <a:lnTo>
                      <a:pt x="378" y="389"/>
                    </a:lnTo>
                    <a:lnTo>
                      <a:pt x="374" y="385"/>
                    </a:lnTo>
                    <a:lnTo>
                      <a:pt x="384" y="376"/>
                    </a:lnTo>
                    <a:lnTo>
                      <a:pt x="385" y="374"/>
                    </a:lnTo>
                    <a:lnTo>
                      <a:pt x="393" y="369"/>
                    </a:lnTo>
                    <a:lnTo>
                      <a:pt x="401" y="369"/>
                    </a:lnTo>
                    <a:lnTo>
                      <a:pt x="408" y="362"/>
                    </a:lnTo>
                    <a:lnTo>
                      <a:pt x="406" y="362"/>
                    </a:lnTo>
                    <a:lnTo>
                      <a:pt x="405" y="360"/>
                    </a:lnTo>
                    <a:lnTo>
                      <a:pt x="402" y="356"/>
                    </a:lnTo>
                    <a:lnTo>
                      <a:pt x="402" y="345"/>
                    </a:lnTo>
                    <a:lnTo>
                      <a:pt x="403" y="343"/>
                    </a:lnTo>
                    <a:lnTo>
                      <a:pt x="405" y="341"/>
                    </a:lnTo>
                    <a:lnTo>
                      <a:pt x="406" y="341"/>
                    </a:lnTo>
                    <a:lnTo>
                      <a:pt x="409" y="339"/>
                    </a:lnTo>
                    <a:lnTo>
                      <a:pt x="419" y="339"/>
                    </a:lnTo>
                    <a:lnTo>
                      <a:pt x="423" y="336"/>
                    </a:lnTo>
                    <a:lnTo>
                      <a:pt x="434" y="327"/>
                    </a:lnTo>
                    <a:lnTo>
                      <a:pt x="435" y="321"/>
                    </a:lnTo>
                    <a:lnTo>
                      <a:pt x="435" y="312"/>
                    </a:lnTo>
                    <a:lnTo>
                      <a:pt x="437" y="309"/>
                    </a:lnTo>
                    <a:lnTo>
                      <a:pt x="439" y="302"/>
                    </a:lnTo>
                    <a:lnTo>
                      <a:pt x="438" y="279"/>
                    </a:lnTo>
                    <a:lnTo>
                      <a:pt x="434" y="267"/>
                    </a:lnTo>
                    <a:lnTo>
                      <a:pt x="434" y="265"/>
                    </a:lnTo>
                    <a:lnTo>
                      <a:pt x="431" y="265"/>
                    </a:lnTo>
                    <a:lnTo>
                      <a:pt x="429" y="264"/>
                    </a:lnTo>
                    <a:lnTo>
                      <a:pt x="430" y="257"/>
                    </a:lnTo>
                    <a:lnTo>
                      <a:pt x="435" y="246"/>
                    </a:lnTo>
                    <a:lnTo>
                      <a:pt x="434" y="240"/>
                    </a:lnTo>
                    <a:lnTo>
                      <a:pt x="434" y="237"/>
                    </a:lnTo>
                    <a:lnTo>
                      <a:pt x="438" y="235"/>
                    </a:lnTo>
                    <a:lnTo>
                      <a:pt x="442" y="229"/>
                    </a:lnTo>
                    <a:lnTo>
                      <a:pt x="451" y="212"/>
                    </a:lnTo>
                    <a:lnTo>
                      <a:pt x="451" y="207"/>
                    </a:lnTo>
                    <a:lnTo>
                      <a:pt x="445" y="204"/>
                    </a:lnTo>
                    <a:lnTo>
                      <a:pt x="444" y="197"/>
                    </a:lnTo>
                    <a:lnTo>
                      <a:pt x="444" y="190"/>
                    </a:lnTo>
                    <a:lnTo>
                      <a:pt x="445" y="188"/>
                    </a:lnTo>
                    <a:lnTo>
                      <a:pt x="461" y="177"/>
                    </a:lnTo>
                    <a:lnTo>
                      <a:pt x="465" y="173"/>
                    </a:lnTo>
                    <a:lnTo>
                      <a:pt x="472" y="170"/>
                    </a:lnTo>
                    <a:lnTo>
                      <a:pt x="493" y="168"/>
                    </a:lnTo>
                    <a:lnTo>
                      <a:pt x="499" y="168"/>
                    </a:lnTo>
                    <a:lnTo>
                      <a:pt x="499" y="169"/>
                    </a:lnTo>
                    <a:lnTo>
                      <a:pt x="504" y="168"/>
                    </a:lnTo>
                    <a:lnTo>
                      <a:pt x="505" y="166"/>
                    </a:lnTo>
                    <a:lnTo>
                      <a:pt x="504" y="166"/>
                    </a:lnTo>
                    <a:lnTo>
                      <a:pt x="504" y="165"/>
                    </a:lnTo>
                    <a:lnTo>
                      <a:pt x="493" y="165"/>
                    </a:lnTo>
                    <a:lnTo>
                      <a:pt x="483" y="162"/>
                    </a:lnTo>
                    <a:lnTo>
                      <a:pt x="482" y="162"/>
                    </a:lnTo>
                    <a:lnTo>
                      <a:pt x="480" y="161"/>
                    </a:lnTo>
                    <a:lnTo>
                      <a:pt x="480" y="159"/>
                    </a:lnTo>
                    <a:lnTo>
                      <a:pt x="476" y="155"/>
                    </a:lnTo>
                    <a:lnTo>
                      <a:pt x="476" y="152"/>
                    </a:lnTo>
                    <a:lnTo>
                      <a:pt x="477" y="149"/>
                    </a:lnTo>
                    <a:lnTo>
                      <a:pt x="479" y="148"/>
                    </a:lnTo>
                    <a:lnTo>
                      <a:pt x="479" y="147"/>
                    </a:lnTo>
                    <a:lnTo>
                      <a:pt x="480" y="145"/>
                    </a:lnTo>
                    <a:lnTo>
                      <a:pt x="480" y="138"/>
                    </a:lnTo>
                    <a:lnTo>
                      <a:pt x="479" y="135"/>
                    </a:lnTo>
                    <a:lnTo>
                      <a:pt x="479" y="133"/>
                    </a:lnTo>
                    <a:lnTo>
                      <a:pt x="476" y="133"/>
                    </a:lnTo>
                    <a:lnTo>
                      <a:pt x="468" y="134"/>
                    </a:lnTo>
                    <a:lnTo>
                      <a:pt x="465" y="134"/>
                    </a:lnTo>
                    <a:lnTo>
                      <a:pt x="465" y="135"/>
                    </a:lnTo>
                    <a:lnTo>
                      <a:pt x="463" y="141"/>
                    </a:lnTo>
                    <a:lnTo>
                      <a:pt x="463" y="144"/>
                    </a:lnTo>
                    <a:lnTo>
                      <a:pt x="462" y="149"/>
                    </a:lnTo>
                    <a:lnTo>
                      <a:pt x="454" y="154"/>
                    </a:lnTo>
                    <a:lnTo>
                      <a:pt x="454" y="155"/>
                    </a:lnTo>
                    <a:lnTo>
                      <a:pt x="452" y="155"/>
                    </a:lnTo>
                    <a:lnTo>
                      <a:pt x="449" y="156"/>
                    </a:lnTo>
                    <a:lnTo>
                      <a:pt x="448" y="156"/>
                    </a:lnTo>
                    <a:lnTo>
                      <a:pt x="441" y="154"/>
                    </a:lnTo>
                    <a:lnTo>
                      <a:pt x="437" y="151"/>
                    </a:lnTo>
                    <a:lnTo>
                      <a:pt x="435" y="149"/>
                    </a:lnTo>
                    <a:lnTo>
                      <a:pt x="434" y="149"/>
                    </a:lnTo>
                    <a:lnTo>
                      <a:pt x="434" y="148"/>
                    </a:lnTo>
                    <a:lnTo>
                      <a:pt x="435" y="133"/>
                    </a:lnTo>
                    <a:lnTo>
                      <a:pt x="438" y="127"/>
                    </a:lnTo>
                    <a:lnTo>
                      <a:pt x="439" y="127"/>
                    </a:lnTo>
                    <a:lnTo>
                      <a:pt x="439" y="112"/>
                    </a:lnTo>
                    <a:lnTo>
                      <a:pt x="442" y="110"/>
                    </a:lnTo>
                    <a:lnTo>
                      <a:pt x="451" y="105"/>
                    </a:lnTo>
                    <a:lnTo>
                      <a:pt x="454" y="102"/>
                    </a:lnTo>
                    <a:lnTo>
                      <a:pt x="454" y="99"/>
                    </a:lnTo>
                    <a:lnTo>
                      <a:pt x="452" y="94"/>
                    </a:lnTo>
                    <a:lnTo>
                      <a:pt x="449" y="87"/>
                    </a:lnTo>
                    <a:lnTo>
                      <a:pt x="451" y="81"/>
                    </a:lnTo>
                    <a:lnTo>
                      <a:pt x="455" y="75"/>
                    </a:lnTo>
                    <a:lnTo>
                      <a:pt x="454" y="75"/>
                    </a:lnTo>
                    <a:lnTo>
                      <a:pt x="454" y="74"/>
                    </a:lnTo>
                    <a:lnTo>
                      <a:pt x="452" y="71"/>
                    </a:lnTo>
                    <a:lnTo>
                      <a:pt x="452" y="70"/>
                    </a:lnTo>
                    <a:lnTo>
                      <a:pt x="451" y="70"/>
                    </a:lnTo>
                    <a:lnTo>
                      <a:pt x="441" y="63"/>
                    </a:lnTo>
                    <a:lnTo>
                      <a:pt x="438" y="57"/>
                    </a:lnTo>
                    <a:lnTo>
                      <a:pt x="434" y="50"/>
                    </a:lnTo>
                    <a:lnTo>
                      <a:pt x="424" y="34"/>
                    </a:lnTo>
                    <a:lnTo>
                      <a:pt x="415" y="36"/>
                    </a:lnTo>
                    <a:lnTo>
                      <a:pt x="410" y="36"/>
                    </a:lnTo>
                    <a:lnTo>
                      <a:pt x="408" y="38"/>
                    </a:lnTo>
                    <a:lnTo>
                      <a:pt x="405" y="41"/>
                    </a:lnTo>
                    <a:lnTo>
                      <a:pt x="403" y="39"/>
                    </a:lnTo>
                    <a:lnTo>
                      <a:pt x="395" y="39"/>
                    </a:lnTo>
                    <a:lnTo>
                      <a:pt x="385" y="41"/>
                    </a:lnTo>
                    <a:lnTo>
                      <a:pt x="385" y="42"/>
                    </a:lnTo>
                    <a:lnTo>
                      <a:pt x="382" y="42"/>
                    </a:lnTo>
                    <a:lnTo>
                      <a:pt x="381" y="39"/>
                    </a:lnTo>
                    <a:lnTo>
                      <a:pt x="379" y="39"/>
                    </a:lnTo>
                    <a:lnTo>
                      <a:pt x="377" y="29"/>
                    </a:lnTo>
                    <a:lnTo>
                      <a:pt x="374" y="22"/>
                    </a:lnTo>
                    <a:lnTo>
                      <a:pt x="364" y="15"/>
                    </a:lnTo>
                    <a:lnTo>
                      <a:pt x="363" y="10"/>
                    </a:lnTo>
                    <a:lnTo>
                      <a:pt x="364" y="3"/>
                    </a:lnTo>
                    <a:lnTo>
                      <a:pt x="364" y="0"/>
                    </a:lnTo>
                    <a:lnTo>
                      <a:pt x="357" y="0"/>
                    </a:lnTo>
                    <a:lnTo>
                      <a:pt x="356" y="1"/>
                    </a:lnTo>
                    <a:lnTo>
                      <a:pt x="355" y="4"/>
                    </a:lnTo>
                    <a:lnTo>
                      <a:pt x="355" y="5"/>
                    </a:lnTo>
                    <a:lnTo>
                      <a:pt x="353" y="5"/>
                    </a:lnTo>
                    <a:lnTo>
                      <a:pt x="339" y="13"/>
                    </a:lnTo>
                    <a:lnTo>
                      <a:pt x="328" y="24"/>
                    </a:lnTo>
                    <a:lnTo>
                      <a:pt x="307" y="27"/>
                    </a:lnTo>
                    <a:lnTo>
                      <a:pt x="292" y="31"/>
                    </a:lnTo>
                    <a:lnTo>
                      <a:pt x="286" y="39"/>
                    </a:lnTo>
                    <a:lnTo>
                      <a:pt x="285" y="48"/>
                    </a:lnTo>
                    <a:lnTo>
                      <a:pt x="285" y="57"/>
                    </a:lnTo>
                    <a:lnTo>
                      <a:pt x="283" y="60"/>
                    </a:lnTo>
                    <a:lnTo>
                      <a:pt x="279" y="61"/>
                    </a:lnTo>
                    <a:lnTo>
                      <a:pt x="275" y="61"/>
                    </a:lnTo>
                    <a:lnTo>
                      <a:pt x="268" y="63"/>
                    </a:lnTo>
                    <a:lnTo>
                      <a:pt x="261" y="63"/>
                    </a:lnTo>
                    <a:lnTo>
                      <a:pt x="247" y="65"/>
                    </a:lnTo>
                    <a:lnTo>
                      <a:pt x="238" y="68"/>
                    </a:lnTo>
                    <a:lnTo>
                      <a:pt x="234" y="68"/>
                    </a:lnTo>
                    <a:lnTo>
                      <a:pt x="230" y="71"/>
                    </a:lnTo>
                    <a:lnTo>
                      <a:pt x="228" y="71"/>
                    </a:lnTo>
                    <a:lnTo>
                      <a:pt x="218" y="74"/>
                    </a:lnTo>
                    <a:lnTo>
                      <a:pt x="216" y="74"/>
                    </a:lnTo>
                    <a:lnTo>
                      <a:pt x="215" y="73"/>
                    </a:lnTo>
                    <a:lnTo>
                      <a:pt x="215" y="71"/>
                    </a:lnTo>
                    <a:lnTo>
                      <a:pt x="209" y="70"/>
                    </a:lnTo>
                    <a:lnTo>
                      <a:pt x="202" y="71"/>
                    </a:lnTo>
                    <a:lnTo>
                      <a:pt x="199" y="73"/>
                    </a:lnTo>
                    <a:lnTo>
                      <a:pt x="198" y="74"/>
                    </a:lnTo>
                    <a:lnTo>
                      <a:pt x="197" y="74"/>
                    </a:lnTo>
                    <a:lnTo>
                      <a:pt x="195" y="77"/>
                    </a:lnTo>
                    <a:lnTo>
                      <a:pt x="192" y="78"/>
                    </a:lnTo>
                    <a:lnTo>
                      <a:pt x="190" y="81"/>
                    </a:lnTo>
                    <a:lnTo>
                      <a:pt x="184" y="81"/>
                    </a:lnTo>
                    <a:lnTo>
                      <a:pt x="184" y="63"/>
                    </a:lnTo>
                    <a:lnTo>
                      <a:pt x="183" y="61"/>
                    </a:lnTo>
                    <a:lnTo>
                      <a:pt x="183" y="58"/>
                    </a:lnTo>
                    <a:lnTo>
                      <a:pt x="184" y="58"/>
                    </a:lnTo>
                    <a:lnTo>
                      <a:pt x="184" y="53"/>
                    </a:lnTo>
                    <a:lnTo>
                      <a:pt x="183" y="50"/>
                    </a:lnTo>
                    <a:lnTo>
                      <a:pt x="181" y="53"/>
                    </a:lnTo>
                    <a:lnTo>
                      <a:pt x="181" y="50"/>
                    </a:lnTo>
                    <a:lnTo>
                      <a:pt x="180" y="53"/>
                    </a:lnTo>
                    <a:lnTo>
                      <a:pt x="165" y="57"/>
                    </a:lnTo>
                    <a:lnTo>
                      <a:pt x="155" y="58"/>
                    </a:lnTo>
                    <a:lnTo>
                      <a:pt x="149" y="54"/>
                    </a:lnTo>
                    <a:lnTo>
                      <a:pt x="137" y="48"/>
                    </a:lnTo>
                    <a:lnTo>
                      <a:pt x="113" y="48"/>
                    </a:lnTo>
                    <a:lnTo>
                      <a:pt x="111" y="50"/>
                    </a:lnTo>
                    <a:lnTo>
                      <a:pt x="101" y="58"/>
                    </a:lnTo>
                    <a:lnTo>
                      <a:pt x="98" y="57"/>
                    </a:lnTo>
                    <a:lnTo>
                      <a:pt x="86" y="5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26" name="Freeform 1058">
                <a:extLst>
                  <a:ext uri="{FF2B5EF4-FFF2-40B4-BE49-F238E27FC236}">
                    <a16:creationId xmlns:a16="http://schemas.microsoft.com/office/drawing/2014/main" id="{0AC26077-2010-F921-5740-8E7C0C54C3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9" y="2027"/>
                <a:ext cx="157" cy="118"/>
              </a:xfrm>
              <a:custGeom>
                <a:avLst/>
                <a:gdLst>
                  <a:gd name="T0" fmla="*/ 575 w 630"/>
                  <a:gd name="T1" fmla="*/ 259 h 472"/>
                  <a:gd name="T2" fmla="*/ 546 w 630"/>
                  <a:gd name="T3" fmla="*/ 207 h 472"/>
                  <a:gd name="T4" fmla="*/ 520 w 630"/>
                  <a:gd name="T5" fmla="*/ 221 h 472"/>
                  <a:gd name="T6" fmla="*/ 481 w 630"/>
                  <a:gd name="T7" fmla="*/ 239 h 472"/>
                  <a:gd name="T8" fmla="*/ 458 w 630"/>
                  <a:gd name="T9" fmla="*/ 227 h 472"/>
                  <a:gd name="T10" fmla="*/ 447 w 630"/>
                  <a:gd name="T11" fmla="*/ 220 h 472"/>
                  <a:gd name="T12" fmla="*/ 408 w 630"/>
                  <a:gd name="T13" fmla="*/ 251 h 472"/>
                  <a:gd name="T14" fmla="*/ 373 w 630"/>
                  <a:gd name="T15" fmla="*/ 261 h 472"/>
                  <a:gd name="T16" fmla="*/ 374 w 630"/>
                  <a:gd name="T17" fmla="*/ 230 h 472"/>
                  <a:gd name="T18" fmla="*/ 412 w 630"/>
                  <a:gd name="T19" fmla="*/ 199 h 472"/>
                  <a:gd name="T20" fmla="*/ 415 w 630"/>
                  <a:gd name="T21" fmla="*/ 170 h 472"/>
                  <a:gd name="T22" fmla="*/ 380 w 630"/>
                  <a:gd name="T23" fmla="*/ 153 h 472"/>
                  <a:gd name="T24" fmla="*/ 391 w 630"/>
                  <a:gd name="T25" fmla="*/ 122 h 472"/>
                  <a:gd name="T26" fmla="*/ 414 w 630"/>
                  <a:gd name="T27" fmla="*/ 112 h 472"/>
                  <a:gd name="T28" fmla="*/ 344 w 630"/>
                  <a:gd name="T29" fmla="*/ 74 h 472"/>
                  <a:gd name="T30" fmla="*/ 295 w 630"/>
                  <a:gd name="T31" fmla="*/ 70 h 472"/>
                  <a:gd name="T32" fmla="*/ 263 w 630"/>
                  <a:gd name="T33" fmla="*/ 37 h 472"/>
                  <a:gd name="T34" fmla="*/ 200 w 630"/>
                  <a:gd name="T35" fmla="*/ 24 h 472"/>
                  <a:gd name="T36" fmla="*/ 153 w 630"/>
                  <a:gd name="T37" fmla="*/ 16 h 472"/>
                  <a:gd name="T38" fmla="*/ 112 w 630"/>
                  <a:gd name="T39" fmla="*/ 9 h 472"/>
                  <a:gd name="T40" fmla="*/ 62 w 630"/>
                  <a:gd name="T41" fmla="*/ 20 h 472"/>
                  <a:gd name="T42" fmla="*/ 60 w 630"/>
                  <a:gd name="T43" fmla="*/ 37 h 472"/>
                  <a:gd name="T44" fmla="*/ 25 w 630"/>
                  <a:gd name="T45" fmla="*/ 37 h 472"/>
                  <a:gd name="T46" fmla="*/ 4 w 630"/>
                  <a:gd name="T47" fmla="*/ 61 h 472"/>
                  <a:gd name="T48" fmla="*/ 6 w 630"/>
                  <a:gd name="T49" fmla="*/ 118 h 472"/>
                  <a:gd name="T50" fmla="*/ 69 w 630"/>
                  <a:gd name="T51" fmla="*/ 122 h 472"/>
                  <a:gd name="T52" fmla="*/ 117 w 630"/>
                  <a:gd name="T53" fmla="*/ 140 h 472"/>
                  <a:gd name="T54" fmla="*/ 146 w 630"/>
                  <a:gd name="T55" fmla="*/ 165 h 472"/>
                  <a:gd name="T56" fmla="*/ 161 w 630"/>
                  <a:gd name="T57" fmla="*/ 189 h 472"/>
                  <a:gd name="T58" fmla="*/ 159 w 630"/>
                  <a:gd name="T59" fmla="*/ 227 h 472"/>
                  <a:gd name="T60" fmla="*/ 144 w 630"/>
                  <a:gd name="T61" fmla="*/ 242 h 472"/>
                  <a:gd name="T62" fmla="*/ 183 w 630"/>
                  <a:gd name="T63" fmla="*/ 288 h 472"/>
                  <a:gd name="T64" fmla="*/ 203 w 630"/>
                  <a:gd name="T65" fmla="*/ 319 h 472"/>
                  <a:gd name="T66" fmla="*/ 239 w 630"/>
                  <a:gd name="T67" fmla="*/ 312 h 472"/>
                  <a:gd name="T68" fmla="*/ 215 w 630"/>
                  <a:gd name="T69" fmla="*/ 366 h 472"/>
                  <a:gd name="T70" fmla="*/ 201 w 630"/>
                  <a:gd name="T71" fmla="*/ 412 h 472"/>
                  <a:gd name="T72" fmla="*/ 233 w 630"/>
                  <a:gd name="T73" fmla="*/ 390 h 472"/>
                  <a:gd name="T74" fmla="*/ 237 w 630"/>
                  <a:gd name="T75" fmla="*/ 422 h 472"/>
                  <a:gd name="T76" fmla="*/ 261 w 630"/>
                  <a:gd name="T77" fmla="*/ 432 h 472"/>
                  <a:gd name="T78" fmla="*/ 273 w 630"/>
                  <a:gd name="T79" fmla="*/ 426 h 472"/>
                  <a:gd name="T80" fmla="*/ 306 w 630"/>
                  <a:gd name="T81" fmla="*/ 417 h 472"/>
                  <a:gd name="T82" fmla="*/ 334 w 630"/>
                  <a:gd name="T83" fmla="*/ 419 h 472"/>
                  <a:gd name="T84" fmla="*/ 364 w 630"/>
                  <a:gd name="T85" fmla="*/ 421 h 472"/>
                  <a:gd name="T86" fmla="*/ 370 w 630"/>
                  <a:gd name="T87" fmla="*/ 408 h 472"/>
                  <a:gd name="T88" fmla="*/ 370 w 630"/>
                  <a:gd name="T89" fmla="*/ 390 h 472"/>
                  <a:gd name="T90" fmla="*/ 391 w 630"/>
                  <a:gd name="T91" fmla="*/ 379 h 472"/>
                  <a:gd name="T92" fmla="*/ 423 w 630"/>
                  <a:gd name="T93" fmla="*/ 383 h 472"/>
                  <a:gd name="T94" fmla="*/ 441 w 630"/>
                  <a:gd name="T95" fmla="*/ 408 h 472"/>
                  <a:gd name="T96" fmla="*/ 464 w 630"/>
                  <a:gd name="T97" fmla="*/ 428 h 472"/>
                  <a:gd name="T98" fmla="*/ 493 w 630"/>
                  <a:gd name="T99" fmla="*/ 467 h 472"/>
                  <a:gd name="T100" fmla="*/ 513 w 630"/>
                  <a:gd name="T101" fmla="*/ 443 h 472"/>
                  <a:gd name="T102" fmla="*/ 566 w 630"/>
                  <a:gd name="T103" fmla="*/ 390 h 472"/>
                  <a:gd name="T104" fmla="*/ 589 w 630"/>
                  <a:gd name="T105" fmla="*/ 389 h 472"/>
                  <a:gd name="T106" fmla="*/ 605 w 630"/>
                  <a:gd name="T107" fmla="*/ 351 h 472"/>
                  <a:gd name="T108" fmla="*/ 627 w 630"/>
                  <a:gd name="T109" fmla="*/ 325 h 472"/>
                  <a:gd name="T110" fmla="*/ 611 w 630"/>
                  <a:gd name="T111" fmla="*/ 276 h 4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630" h="472">
                    <a:moveTo>
                      <a:pt x="611" y="276"/>
                    </a:moveTo>
                    <a:lnTo>
                      <a:pt x="609" y="276"/>
                    </a:lnTo>
                    <a:lnTo>
                      <a:pt x="609" y="274"/>
                    </a:lnTo>
                    <a:lnTo>
                      <a:pt x="606" y="273"/>
                    </a:lnTo>
                    <a:lnTo>
                      <a:pt x="604" y="273"/>
                    </a:lnTo>
                    <a:lnTo>
                      <a:pt x="575" y="259"/>
                    </a:lnTo>
                    <a:lnTo>
                      <a:pt x="566" y="248"/>
                    </a:lnTo>
                    <a:lnTo>
                      <a:pt x="563" y="242"/>
                    </a:lnTo>
                    <a:lnTo>
                      <a:pt x="553" y="230"/>
                    </a:lnTo>
                    <a:lnTo>
                      <a:pt x="549" y="221"/>
                    </a:lnTo>
                    <a:lnTo>
                      <a:pt x="546" y="209"/>
                    </a:lnTo>
                    <a:lnTo>
                      <a:pt x="546" y="207"/>
                    </a:lnTo>
                    <a:lnTo>
                      <a:pt x="545" y="207"/>
                    </a:lnTo>
                    <a:lnTo>
                      <a:pt x="544" y="206"/>
                    </a:lnTo>
                    <a:lnTo>
                      <a:pt x="532" y="206"/>
                    </a:lnTo>
                    <a:lnTo>
                      <a:pt x="528" y="209"/>
                    </a:lnTo>
                    <a:lnTo>
                      <a:pt x="521" y="216"/>
                    </a:lnTo>
                    <a:lnTo>
                      <a:pt x="520" y="221"/>
                    </a:lnTo>
                    <a:lnTo>
                      <a:pt x="520" y="224"/>
                    </a:lnTo>
                    <a:lnTo>
                      <a:pt x="518" y="228"/>
                    </a:lnTo>
                    <a:lnTo>
                      <a:pt x="514" y="237"/>
                    </a:lnTo>
                    <a:lnTo>
                      <a:pt x="501" y="245"/>
                    </a:lnTo>
                    <a:lnTo>
                      <a:pt x="500" y="245"/>
                    </a:lnTo>
                    <a:lnTo>
                      <a:pt x="481" y="239"/>
                    </a:lnTo>
                    <a:lnTo>
                      <a:pt x="478" y="239"/>
                    </a:lnTo>
                    <a:lnTo>
                      <a:pt x="474" y="238"/>
                    </a:lnTo>
                    <a:lnTo>
                      <a:pt x="472" y="238"/>
                    </a:lnTo>
                    <a:lnTo>
                      <a:pt x="460" y="231"/>
                    </a:lnTo>
                    <a:lnTo>
                      <a:pt x="458" y="230"/>
                    </a:lnTo>
                    <a:lnTo>
                      <a:pt x="458" y="227"/>
                    </a:lnTo>
                    <a:lnTo>
                      <a:pt x="457" y="224"/>
                    </a:lnTo>
                    <a:lnTo>
                      <a:pt x="457" y="220"/>
                    </a:lnTo>
                    <a:lnTo>
                      <a:pt x="455" y="214"/>
                    </a:lnTo>
                    <a:lnTo>
                      <a:pt x="455" y="213"/>
                    </a:lnTo>
                    <a:lnTo>
                      <a:pt x="454" y="211"/>
                    </a:lnTo>
                    <a:lnTo>
                      <a:pt x="447" y="220"/>
                    </a:lnTo>
                    <a:lnTo>
                      <a:pt x="443" y="227"/>
                    </a:lnTo>
                    <a:lnTo>
                      <a:pt x="434" y="232"/>
                    </a:lnTo>
                    <a:lnTo>
                      <a:pt x="426" y="232"/>
                    </a:lnTo>
                    <a:lnTo>
                      <a:pt x="421" y="235"/>
                    </a:lnTo>
                    <a:lnTo>
                      <a:pt x="411" y="245"/>
                    </a:lnTo>
                    <a:lnTo>
                      <a:pt x="408" y="251"/>
                    </a:lnTo>
                    <a:lnTo>
                      <a:pt x="405" y="255"/>
                    </a:lnTo>
                    <a:lnTo>
                      <a:pt x="401" y="274"/>
                    </a:lnTo>
                    <a:lnTo>
                      <a:pt x="400" y="276"/>
                    </a:lnTo>
                    <a:lnTo>
                      <a:pt x="387" y="280"/>
                    </a:lnTo>
                    <a:lnTo>
                      <a:pt x="374" y="280"/>
                    </a:lnTo>
                    <a:lnTo>
                      <a:pt x="373" y="261"/>
                    </a:lnTo>
                    <a:lnTo>
                      <a:pt x="373" y="255"/>
                    </a:lnTo>
                    <a:lnTo>
                      <a:pt x="374" y="249"/>
                    </a:lnTo>
                    <a:lnTo>
                      <a:pt x="374" y="245"/>
                    </a:lnTo>
                    <a:lnTo>
                      <a:pt x="373" y="244"/>
                    </a:lnTo>
                    <a:lnTo>
                      <a:pt x="373" y="241"/>
                    </a:lnTo>
                    <a:lnTo>
                      <a:pt x="374" y="230"/>
                    </a:lnTo>
                    <a:lnTo>
                      <a:pt x="376" y="227"/>
                    </a:lnTo>
                    <a:lnTo>
                      <a:pt x="380" y="210"/>
                    </a:lnTo>
                    <a:lnTo>
                      <a:pt x="398" y="206"/>
                    </a:lnTo>
                    <a:lnTo>
                      <a:pt x="407" y="202"/>
                    </a:lnTo>
                    <a:lnTo>
                      <a:pt x="408" y="202"/>
                    </a:lnTo>
                    <a:lnTo>
                      <a:pt x="412" y="199"/>
                    </a:lnTo>
                    <a:lnTo>
                      <a:pt x="415" y="195"/>
                    </a:lnTo>
                    <a:lnTo>
                      <a:pt x="415" y="193"/>
                    </a:lnTo>
                    <a:lnTo>
                      <a:pt x="416" y="185"/>
                    </a:lnTo>
                    <a:lnTo>
                      <a:pt x="414" y="178"/>
                    </a:lnTo>
                    <a:lnTo>
                      <a:pt x="414" y="175"/>
                    </a:lnTo>
                    <a:lnTo>
                      <a:pt x="415" y="170"/>
                    </a:lnTo>
                    <a:lnTo>
                      <a:pt x="408" y="165"/>
                    </a:lnTo>
                    <a:lnTo>
                      <a:pt x="404" y="164"/>
                    </a:lnTo>
                    <a:lnTo>
                      <a:pt x="393" y="164"/>
                    </a:lnTo>
                    <a:lnTo>
                      <a:pt x="388" y="163"/>
                    </a:lnTo>
                    <a:lnTo>
                      <a:pt x="380" y="156"/>
                    </a:lnTo>
                    <a:lnTo>
                      <a:pt x="380" y="153"/>
                    </a:lnTo>
                    <a:lnTo>
                      <a:pt x="387" y="137"/>
                    </a:lnTo>
                    <a:lnTo>
                      <a:pt x="387" y="136"/>
                    </a:lnTo>
                    <a:lnTo>
                      <a:pt x="390" y="134"/>
                    </a:lnTo>
                    <a:lnTo>
                      <a:pt x="388" y="133"/>
                    </a:lnTo>
                    <a:lnTo>
                      <a:pt x="388" y="128"/>
                    </a:lnTo>
                    <a:lnTo>
                      <a:pt x="391" y="122"/>
                    </a:lnTo>
                    <a:lnTo>
                      <a:pt x="393" y="121"/>
                    </a:lnTo>
                    <a:lnTo>
                      <a:pt x="393" y="119"/>
                    </a:lnTo>
                    <a:lnTo>
                      <a:pt x="394" y="118"/>
                    </a:lnTo>
                    <a:lnTo>
                      <a:pt x="395" y="118"/>
                    </a:lnTo>
                    <a:lnTo>
                      <a:pt x="408" y="115"/>
                    </a:lnTo>
                    <a:lnTo>
                      <a:pt x="414" y="112"/>
                    </a:lnTo>
                    <a:lnTo>
                      <a:pt x="416" y="100"/>
                    </a:lnTo>
                    <a:lnTo>
                      <a:pt x="416" y="81"/>
                    </a:lnTo>
                    <a:lnTo>
                      <a:pt x="391" y="73"/>
                    </a:lnTo>
                    <a:lnTo>
                      <a:pt x="370" y="73"/>
                    </a:lnTo>
                    <a:lnTo>
                      <a:pt x="359" y="76"/>
                    </a:lnTo>
                    <a:lnTo>
                      <a:pt x="344" y="74"/>
                    </a:lnTo>
                    <a:lnTo>
                      <a:pt x="334" y="76"/>
                    </a:lnTo>
                    <a:lnTo>
                      <a:pt x="324" y="74"/>
                    </a:lnTo>
                    <a:lnTo>
                      <a:pt x="321" y="73"/>
                    </a:lnTo>
                    <a:lnTo>
                      <a:pt x="316" y="67"/>
                    </a:lnTo>
                    <a:lnTo>
                      <a:pt x="303" y="74"/>
                    </a:lnTo>
                    <a:lnTo>
                      <a:pt x="295" y="70"/>
                    </a:lnTo>
                    <a:lnTo>
                      <a:pt x="280" y="73"/>
                    </a:lnTo>
                    <a:lnTo>
                      <a:pt x="275" y="70"/>
                    </a:lnTo>
                    <a:lnTo>
                      <a:pt x="266" y="40"/>
                    </a:lnTo>
                    <a:lnTo>
                      <a:pt x="263" y="38"/>
                    </a:lnTo>
                    <a:lnTo>
                      <a:pt x="264" y="36"/>
                    </a:lnTo>
                    <a:lnTo>
                      <a:pt x="263" y="37"/>
                    </a:lnTo>
                    <a:lnTo>
                      <a:pt x="246" y="36"/>
                    </a:lnTo>
                    <a:lnTo>
                      <a:pt x="239" y="33"/>
                    </a:lnTo>
                    <a:lnTo>
                      <a:pt x="237" y="33"/>
                    </a:lnTo>
                    <a:lnTo>
                      <a:pt x="217" y="23"/>
                    </a:lnTo>
                    <a:lnTo>
                      <a:pt x="211" y="24"/>
                    </a:lnTo>
                    <a:lnTo>
                      <a:pt x="200" y="24"/>
                    </a:lnTo>
                    <a:lnTo>
                      <a:pt x="175" y="20"/>
                    </a:lnTo>
                    <a:lnTo>
                      <a:pt x="169" y="21"/>
                    </a:lnTo>
                    <a:lnTo>
                      <a:pt x="163" y="21"/>
                    </a:lnTo>
                    <a:lnTo>
                      <a:pt x="158" y="17"/>
                    </a:lnTo>
                    <a:lnTo>
                      <a:pt x="154" y="16"/>
                    </a:lnTo>
                    <a:lnTo>
                      <a:pt x="153" y="16"/>
                    </a:lnTo>
                    <a:lnTo>
                      <a:pt x="147" y="20"/>
                    </a:lnTo>
                    <a:lnTo>
                      <a:pt x="146" y="21"/>
                    </a:lnTo>
                    <a:lnTo>
                      <a:pt x="144" y="20"/>
                    </a:lnTo>
                    <a:lnTo>
                      <a:pt x="140" y="21"/>
                    </a:lnTo>
                    <a:lnTo>
                      <a:pt x="117" y="10"/>
                    </a:lnTo>
                    <a:lnTo>
                      <a:pt x="112" y="9"/>
                    </a:lnTo>
                    <a:lnTo>
                      <a:pt x="95" y="0"/>
                    </a:lnTo>
                    <a:lnTo>
                      <a:pt x="91" y="0"/>
                    </a:lnTo>
                    <a:lnTo>
                      <a:pt x="79" y="2"/>
                    </a:lnTo>
                    <a:lnTo>
                      <a:pt x="59" y="12"/>
                    </a:lnTo>
                    <a:lnTo>
                      <a:pt x="60" y="14"/>
                    </a:lnTo>
                    <a:lnTo>
                      <a:pt x="62" y="20"/>
                    </a:lnTo>
                    <a:lnTo>
                      <a:pt x="64" y="23"/>
                    </a:lnTo>
                    <a:lnTo>
                      <a:pt x="64" y="24"/>
                    </a:lnTo>
                    <a:lnTo>
                      <a:pt x="66" y="27"/>
                    </a:lnTo>
                    <a:lnTo>
                      <a:pt x="63" y="36"/>
                    </a:lnTo>
                    <a:lnTo>
                      <a:pt x="62" y="37"/>
                    </a:lnTo>
                    <a:lnTo>
                      <a:pt x="60" y="37"/>
                    </a:lnTo>
                    <a:lnTo>
                      <a:pt x="57" y="38"/>
                    </a:lnTo>
                    <a:lnTo>
                      <a:pt x="43" y="36"/>
                    </a:lnTo>
                    <a:lnTo>
                      <a:pt x="39" y="33"/>
                    </a:lnTo>
                    <a:lnTo>
                      <a:pt x="36" y="34"/>
                    </a:lnTo>
                    <a:lnTo>
                      <a:pt x="34" y="34"/>
                    </a:lnTo>
                    <a:lnTo>
                      <a:pt x="25" y="37"/>
                    </a:lnTo>
                    <a:lnTo>
                      <a:pt x="21" y="40"/>
                    </a:lnTo>
                    <a:lnTo>
                      <a:pt x="17" y="52"/>
                    </a:lnTo>
                    <a:lnTo>
                      <a:pt x="14" y="54"/>
                    </a:lnTo>
                    <a:lnTo>
                      <a:pt x="10" y="59"/>
                    </a:lnTo>
                    <a:lnTo>
                      <a:pt x="6" y="61"/>
                    </a:lnTo>
                    <a:lnTo>
                      <a:pt x="4" y="61"/>
                    </a:lnTo>
                    <a:lnTo>
                      <a:pt x="0" y="66"/>
                    </a:lnTo>
                    <a:lnTo>
                      <a:pt x="2" y="67"/>
                    </a:lnTo>
                    <a:lnTo>
                      <a:pt x="4" y="73"/>
                    </a:lnTo>
                    <a:lnTo>
                      <a:pt x="7" y="91"/>
                    </a:lnTo>
                    <a:lnTo>
                      <a:pt x="7" y="108"/>
                    </a:lnTo>
                    <a:lnTo>
                      <a:pt x="6" y="118"/>
                    </a:lnTo>
                    <a:lnTo>
                      <a:pt x="6" y="121"/>
                    </a:lnTo>
                    <a:lnTo>
                      <a:pt x="16" y="122"/>
                    </a:lnTo>
                    <a:lnTo>
                      <a:pt x="49" y="121"/>
                    </a:lnTo>
                    <a:lnTo>
                      <a:pt x="59" y="118"/>
                    </a:lnTo>
                    <a:lnTo>
                      <a:pt x="62" y="118"/>
                    </a:lnTo>
                    <a:lnTo>
                      <a:pt x="69" y="122"/>
                    </a:lnTo>
                    <a:lnTo>
                      <a:pt x="88" y="121"/>
                    </a:lnTo>
                    <a:lnTo>
                      <a:pt x="99" y="124"/>
                    </a:lnTo>
                    <a:lnTo>
                      <a:pt x="113" y="133"/>
                    </a:lnTo>
                    <a:lnTo>
                      <a:pt x="113" y="134"/>
                    </a:lnTo>
                    <a:lnTo>
                      <a:pt x="116" y="137"/>
                    </a:lnTo>
                    <a:lnTo>
                      <a:pt x="117" y="140"/>
                    </a:lnTo>
                    <a:lnTo>
                      <a:pt x="122" y="143"/>
                    </a:lnTo>
                    <a:lnTo>
                      <a:pt x="124" y="146"/>
                    </a:lnTo>
                    <a:lnTo>
                      <a:pt x="131" y="151"/>
                    </a:lnTo>
                    <a:lnTo>
                      <a:pt x="133" y="151"/>
                    </a:lnTo>
                    <a:lnTo>
                      <a:pt x="141" y="160"/>
                    </a:lnTo>
                    <a:lnTo>
                      <a:pt x="146" y="165"/>
                    </a:lnTo>
                    <a:lnTo>
                      <a:pt x="150" y="168"/>
                    </a:lnTo>
                    <a:lnTo>
                      <a:pt x="159" y="179"/>
                    </a:lnTo>
                    <a:lnTo>
                      <a:pt x="161" y="181"/>
                    </a:lnTo>
                    <a:lnTo>
                      <a:pt x="162" y="185"/>
                    </a:lnTo>
                    <a:lnTo>
                      <a:pt x="163" y="186"/>
                    </a:lnTo>
                    <a:lnTo>
                      <a:pt x="161" y="189"/>
                    </a:lnTo>
                    <a:lnTo>
                      <a:pt x="154" y="193"/>
                    </a:lnTo>
                    <a:lnTo>
                      <a:pt x="147" y="195"/>
                    </a:lnTo>
                    <a:lnTo>
                      <a:pt x="146" y="200"/>
                    </a:lnTo>
                    <a:lnTo>
                      <a:pt x="151" y="217"/>
                    </a:lnTo>
                    <a:lnTo>
                      <a:pt x="153" y="220"/>
                    </a:lnTo>
                    <a:lnTo>
                      <a:pt x="159" y="227"/>
                    </a:lnTo>
                    <a:lnTo>
                      <a:pt x="165" y="237"/>
                    </a:lnTo>
                    <a:lnTo>
                      <a:pt x="170" y="242"/>
                    </a:lnTo>
                    <a:lnTo>
                      <a:pt x="166" y="245"/>
                    </a:lnTo>
                    <a:lnTo>
                      <a:pt x="154" y="244"/>
                    </a:lnTo>
                    <a:lnTo>
                      <a:pt x="151" y="244"/>
                    </a:lnTo>
                    <a:lnTo>
                      <a:pt x="144" y="242"/>
                    </a:lnTo>
                    <a:lnTo>
                      <a:pt x="153" y="261"/>
                    </a:lnTo>
                    <a:lnTo>
                      <a:pt x="155" y="266"/>
                    </a:lnTo>
                    <a:lnTo>
                      <a:pt x="165" y="283"/>
                    </a:lnTo>
                    <a:lnTo>
                      <a:pt x="168" y="285"/>
                    </a:lnTo>
                    <a:lnTo>
                      <a:pt x="169" y="285"/>
                    </a:lnTo>
                    <a:lnTo>
                      <a:pt x="183" y="288"/>
                    </a:lnTo>
                    <a:lnTo>
                      <a:pt x="186" y="288"/>
                    </a:lnTo>
                    <a:lnTo>
                      <a:pt x="206" y="298"/>
                    </a:lnTo>
                    <a:lnTo>
                      <a:pt x="207" y="299"/>
                    </a:lnTo>
                    <a:lnTo>
                      <a:pt x="206" y="306"/>
                    </a:lnTo>
                    <a:lnTo>
                      <a:pt x="203" y="315"/>
                    </a:lnTo>
                    <a:lnTo>
                      <a:pt x="203" y="319"/>
                    </a:lnTo>
                    <a:lnTo>
                      <a:pt x="204" y="321"/>
                    </a:lnTo>
                    <a:lnTo>
                      <a:pt x="214" y="321"/>
                    </a:lnTo>
                    <a:lnTo>
                      <a:pt x="221" y="316"/>
                    </a:lnTo>
                    <a:lnTo>
                      <a:pt x="225" y="313"/>
                    </a:lnTo>
                    <a:lnTo>
                      <a:pt x="236" y="311"/>
                    </a:lnTo>
                    <a:lnTo>
                      <a:pt x="239" y="312"/>
                    </a:lnTo>
                    <a:lnTo>
                      <a:pt x="240" y="312"/>
                    </a:lnTo>
                    <a:lnTo>
                      <a:pt x="239" y="315"/>
                    </a:lnTo>
                    <a:lnTo>
                      <a:pt x="237" y="319"/>
                    </a:lnTo>
                    <a:lnTo>
                      <a:pt x="220" y="345"/>
                    </a:lnTo>
                    <a:lnTo>
                      <a:pt x="215" y="354"/>
                    </a:lnTo>
                    <a:lnTo>
                      <a:pt x="215" y="366"/>
                    </a:lnTo>
                    <a:lnTo>
                      <a:pt x="208" y="381"/>
                    </a:lnTo>
                    <a:lnTo>
                      <a:pt x="194" y="400"/>
                    </a:lnTo>
                    <a:lnTo>
                      <a:pt x="193" y="400"/>
                    </a:lnTo>
                    <a:lnTo>
                      <a:pt x="196" y="403"/>
                    </a:lnTo>
                    <a:lnTo>
                      <a:pt x="197" y="408"/>
                    </a:lnTo>
                    <a:lnTo>
                      <a:pt x="201" y="412"/>
                    </a:lnTo>
                    <a:lnTo>
                      <a:pt x="207" y="414"/>
                    </a:lnTo>
                    <a:lnTo>
                      <a:pt x="210" y="414"/>
                    </a:lnTo>
                    <a:lnTo>
                      <a:pt x="213" y="411"/>
                    </a:lnTo>
                    <a:lnTo>
                      <a:pt x="228" y="393"/>
                    </a:lnTo>
                    <a:lnTo>
                      <a:pt x="229" y="393"/>
                    </a:lnTo>
                    <a:lnTo>
                      <a:pt x="233" y="390"/>
                    </a:lnTo>
                    <a:lnTo>
                      <a:pt x="236" y="392"/>
                    </a:lnTo>
                    <a:lnTo>
                      <a:pt x="237" y="393"/>
                    </a:lnTo>
                    <a:lnTo>
                      <a:pt x="239" y="400"/>
                    </a:lnTo>
                    <a:lnTo>
                      <a:pt x="239" y="405"/>
                    </a:lnTo>
                    <a:lnTo>
                      <a:pt x="236" y="410"/>
                    </a:lnTo>
                    <a:lnTo>
                      <a:pt x="237" y="422"/>
                    </a:lnTo>
                    <a:lnTo>
                      <a:pt x="240" y="426"/>
                    </a:lnTo>
                    <a:lnTo>
                      <a:pt x="242" y="431"/>
                    </a:lnTo>
                    <a:lnTo>
                      <a:pt x="246" y="431"/>
                    </a:lnTo>
                    <a:lnTo>
                      <a:pt x="256" y="434"/>
                    </a:lnTo>
                    <a:lnTo>
                      <a:pt x="257" y="434"/>
                    </a:lnTo>
                    <a:lnTo>
                      <a:pt x="261" y="432"/>
                    </a:lnTo>
                    <a:lnTo>
                      <a:pt x="267" y="432"/>
                    </a:lnTo>
                    <a:lnTo>
                      <a:pt x="267" y="434"/>
                    </a:lnTo>
                    <a:lnTo>
                      <a:pt x="268" y="434"/>
                    </a:lnTo>
                    <a:lnTo>
                      <a:pt x="271" y="431"/>
                    </a:lnTo>
                    <a:lnTo>
                      <a:pt x="273" y="428"/>
                    </a:lnTo>
                    <a:lnTo>
                      <a:pt x="273" y="426"/>
                    </a:lnTo>
                    <a:lnTo>
                      <a:pt x="274" y="424"/>
                    </a:lnTo>
                    <a:lnTo>
                      <a:pt x="278" y="419"/>
                    </a:lnTo>
                    <a:lnTo>
                      <a:pt x="285" y="414"/>
                    </a:lnTo>
                    <a:lnTo>
                      <a:pt x="295" y="412"/>
                    </a:lnTo>
                    <a:lnTo>
                      <a:pt x="296" y="412"/>
                    </a:lnTo>
                    <a:lnTo>
                      <a:pt x="306" y="417"/>
                    </a:lnTo>
                    <a:lnTo>
                      <a:pt x="320" y="417"/>
                    </a:lnTo>
                    <a:lnTo>
                      <a:pt x="323" y="422"/>
                    </a:lnTo>
                    <a:lnTo>
                      <a:pt x="323" y="424"/>
                    </a:lnTo>
                    <a:lnTo>
                      <a:pt x="324" y="424"/>
                    </a:lnTo>
                    <a:lnTo>
                      <a:pt x="333" y="419"/>
                    </a:lnTo>
                    <a:lnTo>
                      <a:pt x="334" y="419"/>
                    </a:lnTo>
                    <a:lnTo>
                      <a:pt x="340" y="421"/>
                    </a:lnTo>
                    <a:lnTo>
                      <a:pt x="341" y="422"/>
                    </a:lnTo>
                    <a:lnTo>
                      <a:pt x="348" y="426"/>
                    </a:lnTo>
                    <a:lnTo>
                      <a:pt x="351" y="426"/>
                    </a:lnTo>
                    <a:lnTo>
                      <a:pt x="364" y="422"/>
                    </a:lnTo>
                    <a:lnTo>
                      <a:pt x="364" y="421"/>
                    </a:lnTo>
                    <a:lnTo>
                      <a:pt x="362" y="419"/>
                    </a:lnTo>
                    <a:lnTo>
                      <a:pt x="357" y="414"/>
                    </a:lnTo>
                    <a:lnTo>
                      <a:pt x="356" y="410"/>
                    </a:lnTo>
                    <a:lnTo>
                      <a:pt x="359" y="407"/>
                    </a:lnTo>
                    <a:lnTo>
                      <a:pt x="366" y="407"/>
                    </a:lnTo>
                    <a:lnTo>
                      <a:pt x="370" y="408"/>
                    </a:lnTo>
                    <a:lnTo>
                      <a:pt x="372" y="408"/>
                    </a:lnTo>
                    <a:lnTo>
                      <a:pt x="372" y="407"/>
                    </a:lnTo>
                    <a:lnTo>
                      <a:pt x="373" y="403"/>
                    </a:lnTo>
                    <a:lnTo>
                      <a:pt x="374" y="401"/>
                    </a:lnTo>
                    <a:lnTo>
                      <a:pt x="373" y="393"/>
                    </a:lnTo>
                    <a:lnTo>
                      <a:pt x="370" y="390"/>
                    </a:lnTo>
                    <a:lnTo>
                      <a:pt x="362" y="386"/>
                    </a:lnTo>
                    <a:lnTo>
                      <a:pt x="362" y="383"/>
                    </a:lnTo>
                    <a:lnTo>
                      <a:pt x="363" y="383"/>
                    </a:lnTo>
                    <a:lnTo>
                      <a:pt x="364" y="382"/>
                    </a:lnTo>
                    <a:lnTo>
                      <a:pt x="376" y="382"/>
                    </a:lnTo>
                    <a:lnTo>
                      <a:pt x="391" y="379"/>
                    </a:lnTo>
                    <a:lnTo>
                      <a:pt x="398" y="374"/>
                    </a:lnTo>
                    <a:lnTo>
                      <a:pt x="401" y="374"/>
                    </a:lnTo>
                    <a:lnTo>
                      <a:pt x="415" y="376"/>
                    </a:lnTo>
                    <a:lnTo>
                      <a:pt x="421" y="381"/>
                    </a:lnTo>
                    <a:lnTo>
                      <a:pt x="423" y="382"/>
                    </a:lnTo>
                    <a:lnTo>
                      <a:pt x="423" y="383"/>
                    </a:lnTo>
                    <a:lnTo>
                      <a:pt x="425" y="383"/>
                    </a:lnTo>
                    <a:lnTo>
                      <a:pt x="425" y="385"/>
                    </a:lnTo>
                    <a:lnTo>
                      <a:pt x="432" y="393"/>
                    </a:lnTo>
                    <a:lnTo>
                      <a:pt x="440" y="407"/>
                    </a:lnTo>
                    <a:lnTo>
                      <a:pt x="441" y="407"/>
                    </a:lnTo>
                    <a:lnTo>
                      <a:pt x="441" y="408"/>
                    </a:lnTo>
                    <a:lnTo>
                      <a:pt x="443" y="412"/>
                    </a:lnTo>
                    <a:lnTo>
                      <a:pt x="448" y="422"/>
                    </a:lnTo>
                    <a:lnTo>
                      <a:pt x="458" y="429"/>
                    </a:lnTo>
                    <a:lnTo>
                      <a:pt x="460" y="429"/>
                    </a:lnTo>
                    <a:lnTo>
                      <a:pt x="461" y="428"/>
                    </a:lnTo>
                    <a:lnTo>
                      <a:pt x="464" y="428"/>
                    </a:lnTo>
                    <a:lnTo>
                      <a:pt x="474" y="442"/>
                    </a:lnTo>
                    <a:lnTo>
                      <a:pt x="485" y="471"/>
                    </a:lnTo>
                    <a:lnTo>
                      <a:pt x="486" y="472"/>
                    </a:lnTo>
                    <a:lnTo>
                      <a:pt x="489" y="472"/>
                    </a:lnTo>
                    <a:lnTo>
                      <a:pt x="492" y="470"/>
                    </a:lnTo>
                    <a:lnTo>
                      <a:pt x="493" y="467"/>
                    </a:lnTo>
                    <a:lnTo>
                      <a:pt x="501" y="462"/>
                    </a:lnTo>
                    <a:lnTo>
                      <a:pt x="506" y="460"/>
                    </a:lnTo>
                    <a:lnTo>
                      <a:pt x="515" y="453"/>
                    </a:lnTo>
                    <a:lnTo>
                      <a:pt x="514" y="450"/>
                    </a:lnTo>
                    <a:lnTo>
                      <a:pt x="513" y="449"/>
                    </a:lnTo>
                    <a:lnTo>
                      <a:pt x="513" y="443"/>
                    </a:lnTo>
                    <a:lnTo>
                      <a:pt x="521" y="431"/>
                    </a:lnTo>
                    <a:lnTo>
                      <a:pt x="532" y="422"/>
                    </a:lnTo>
                    <a:lnTo>
                      <a:pt x="544" y="422"/>
                    </a:lnTo>
                    <a:lnTo>
                      <a:pt x="546" y="424"/>
                    </a:lnTo>
                    <a:lnTo>
                      <a:pt x="560" y="410"/>
                    </a:lnTo>
                    <a:lnTo>
                      <a:pt x="566" y="390"/>
                    </a:lnTo>
                    <a:lnTo>
                      <a:pt x="567" y="389"/>
                    </a:lnTo>
                    <a:lnTo>
                      <a:pt x="568" y="389"/>
                    </a:lnTo>
                    <a:lnTo>
                      <a:pt x="584" y="382"/>
                    </a:lnTo>
                    <a:lnTo>
                      <a:pt x="585" y="382"/>
                    </a:lnTo>
                    <a:lnTo>
                      <a:pt x="589" y="388"/>
                    </a:lnTo>
                    <a:lnTo>
                      <a:pt x="589" y="389"/>
                    </a:lnTo>
                    <a:lnTo>
                      <a:pt x="591" y="389"/>
                    </a:lnTo>
                    <a:lnTo>
                      <a:pt x="591" y="388"/>
                    </a:lnTo>
                    <a:lnTo>
                      <a:pt x="594" y="381"/>
                    </a:lnTo>
                    <a:lnTo>
                      <a:pt x="594" y="369"/>
                    </a:lnTo>
                    <a:lnTo>
                      <a:pt x="601" y="362"/>
                    </a:lnTo>
                    <a:lnTo>
                      <a:pt x="605" y="351"/>
                    </a:lnTo>
                    <a:lnTo>
                      <a:pt x="606" y="350"/>
                    </a:lnTo>
                    <a:lnTo>
                      <a:pt x="606" y="348"/>
                    </a:lnTo>
                    <a:lnTo>
                      <a:pt x="608" y="345"/>
                    </a:lnTo>
                    <a:lnTo>
                      <a:pt x="623" y="333"/>
                    </a:lnTo>
                    <a:lnTo>
                      <a:pt x="627" y="333"/>
                    </a:lnTo>
                    <a:lnTo>
                      <a:pt x="627" y="325"/>
                    </a:lnTo>
                    <a:lnTo>
                      <a:pt x="630" y="321"/>
                    </a:lnTo>
                    <a:lnTo>
                      <a:pt x="630" y="309"/>
                    </a:lnTo>
                    <a:lnTo>
                      <a:pt x="627" y="299"/>
                    </a:lnTo>
                    <a:lnTo>
                      <a:pt x="624" y="294"/>
                    </a:lnTo>
                    <a:lnTo>
                      <a:pt x="623" y="294"/>
                    </a:lnTo>
                    <a:lnTo>
                      <a:pt x="611" y="27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27" name="Freeform 1059">
                <a:extLst>
                  <a:ext uri="{FF2B5EF4-FFF2-40B4-BE49-F238E27FC236}">
                    <a16:creationId xmlns:a16="http://schemas.microsoft.com/office/drawing/2014/main" id="{B3C00F42-8854-E554-890C-A17379CAB7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6" y="2123"/>
                <a:ext cx="78" cy="103"/>
              </a:xfrm>
              <a:custGeom>
                <a:avLst/>
                <a:gdLst>
                  <a:gd name="T0" fmla="*/ 135 w 309"/>
                  <a:gd name="T1" fmla="*/ 7 h 415"/>
                  <a:gd name="T2" fmla="*/ 112 w 309"/>
                  <a:gd name="T3" fmla="*/ 40 h 415"/>
                  <a:gd name="T4" fmla="*/ 81 w 309"/>
                  <a:gd name="T5" fmla="*/ 67 h 415"/>
                  <a:gd name="T6" fmla="*/ 69 w 309"/>
                  <a:gd name="T7" fmla="*/ 80 h 415"/>
                  <a:gd name="T8" fmla="*/ 54 w 309"/>
                  <a:gd name="T9" fmla="*/ 90 h 415"/>
                  <a:gd name="T10" fmla="*/ 49 w 309"/>
                  <a:gd name="T11" fmla="*/ 99 h 415"/>
                  <a:gd name="T12" fmla="*/ 67 w 309"/>
                  <a:gd name="T13" fmla="*/ 112 h 415"/>
                  <a:gd name="T14" fmla="*/ 82 w 309"/>
                  <a:gd name="T15" fmla="*/ 113 h 415"/>
                  <a:gd name="T16" fmla="*/ 90 w 309"/>
                  <a:gd name="T17" fmla="*/ 124 h 415"/>
                  <a:gd name="T18" fmla="*/ 83 w 309"/>
                  <a:gd name="T19" fmla="*/ 130 h 415"/>
                  <a:gd name="T20" fmla="*/ 82 w 309"/>
                  <a:gd name="T21" fmla="*/ 152 h 415"/>
                  <a:gd name="T22" fmla="*/ 88 w 309"/>
                  <a:gd name="T23" fmla="*/ 167 h 415"/>
                  <a:gd name="T24" fmla="*/ 83 w 309"/>
                  <a:gd name="T25" fmla="*/ 176 h 415"/>
                  <a:gd name="T26" fmla="*/ 64 w 309"/>
                  <a:gd name="T27" fmla="*/ 183 h 415"/>
                  <a:gd name="T28" fmla="*/ 53 w 309"/>
                  <a:gd name="T29" fmla="*/ 205 h 415"/>
                  <a:gd name="T30" fmla="*/ 57 w 309"/>
                  <a:gd name="T31" fmla="*/ 214 h 415"/>
                  <a:gd name="T32" fmla="*/ 79 w 309"/>
                  <a:gd name="T33" fmla="*/ 225 h 415"/>
                  <a:gd name="T34" fmla="*/ 69 w 309"/>
                  <a:gd name="T35" fmla="*/ 234 h 415"/>
                  <a:gd name="T36" fmla="*/ 60 w 309"/>
                  <a:gd name="T37" fmla="*/ 232 h 415"/>
                  <a:gd name="T38" fmla="*/ 50 w 309"/>
                  <a:gd name="T39" fmla="*/ 227 h 415"/>
                  <a:gd name="T40" fmla="*/ 43 w 309"/>
                  <a:gd name="T41" fmla="*/ 240 h 415"/>
                  <a:gd name="T42" fmla="*/ 37 w 309"/>
                  <a:gd name="T43" fmla="*/ 243 h 415"/>
                  <a:gd name="T44" fmla="*/ 43 w 309"/>
                  <a:gd name="T45" fmla="*/ 258 h 415"/>
                  <a:gd name="T46" fmla="*/ 54 w 309"/>
                  <a:gd name="T47" fmla="*/ 265 h 415"/>
                  <a:gd name="T48" fmla="*/ 57 w 309"/>
                  <a:gd name="T49" fmla="*/ 275 h 415"/>
                  <a:gd name="T50" fmla="*/ 46 w 309"/>
                  <a:gd name="T51" fmla="*/ 282 h 415"/>
                  <a:gd name="T52" fmla="*/ 32 w 309"/>
                  <a:gd name="T53" fmla="*/ 279 h 415"/>
                  <a:gd name="T54" fmla="*/ 18 w 309"/>
                  <a:gd name="T55" fmla="*/ 299 h 415"/>
                  <a:gd name="T56" fmla="*/ 4 w 309"/>
                  <a:gd name="T57" fmla="*/ 321 h 415"/>
                  <a:gd name="T58" fmla="*/ 5 w 309"/>
                  <a:gd name="T59" fmla="*/ 332 h 415"/>
                  <a:gd name="T60" fmla="*/ 25 w 309"/>
                  <a:gd name="T61" fmla="*/ 364 h 415"/>
                  <a:gd name="T62" fmla="*/ 35 w 309"/>
                  <a:gd name="T63" fmla="*/ 385 h 415"/>
                  <a:gd name="T64" fmla="*/ 49 w 309"/>
                  <a:gd name="T65" fmla="*/ 391 h 415"/>
                  <a:gd name="T66" fmla="*/ 71 w 309"/>
                  <a:gd name="T67" fmla="*/ 392 h 415"/>
                  <a:gd name="T68" fmla="*/ 95 w 309"/>
                  <a:gd name="T69" fmla="*/ 391 h 415"/>
                  <a:gd name="T70" fmla="*/ 99 w 309"/>
                  <a:gd name="T71" fmla="*/ 390 h 415"/>
                  <a:gd name="T72" fmla="*/ 145 w 309"/>
                  <a:gd name="T73" fmla="*/ 353 h 415"/>
                  <a:gd name="T74" fmla="*/ 180 w 309"/>
                  <a:gd name="T75" fmla="*/ 391 h 415"/>
                  <a:gd name="T76" fmla="*/ 249 w 309"/>
                  <a:gd name="T77" fmla="*/ 392 h 415"/>
                  <a:gd name="T78" fmla="*/ 231 w 309"/>
                  <a:gd name="T79" fmla="*/ 337 h 415"/>
                  <a:gd name="T80" fmla="*/ 216 w 309"/>
                  <a:gd name="T81" fmla="*/ 291 h 415"/>
                  <a:gd name="T82" fmla="*/ 267 w 309"/>
                  <a:gd name="T83" fmla="*/ 308 h 415"/>
                  <a:gd name="T84" fmla="*/ 303 w 309"/>
                  <a:gd name="T85" fmla="*/ 299 h 415"/>
                  <a:gd name="T86" fmla="*/ 282 w 309"/>
                  <a:gd name="T87" fmla="*/ 234 h 415"/>
                  <a:gd name="T88" fmla="*/ 267 w 309"/>
                  <a:gd name="T89" fmla="*/ 169 h 415"/>
                  <a:gd name="T90" fmla="*/ 242 w 309"/>
                  <a:gd name="T91" fmla="*/ 126 h 415"/>
                  <a:gd name="T92" fmla="*/ 226 w 309"/>
                  <a:gd name="T93" fmla="*/ 47 h 415"/>
                  <a:gd name="T94" fmla="*/ 186 w 309"/>
                  <a:gd name="T95" fmla="*/ 49 h 415"/>
                  <a:gd name="T96" fmla="*/ 146 w 309"/>
                  <a:gd name="T97" fmla="*/ 32 h 415"/>
                  <a:gd name="T98" fmla="*/ 153 w 309"/>
                  <a:gd name="T99" fmla="*/ 0 h 4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309" h="415">
                    <a:moveTo>
                      <a:pt x="153" y="0"/>
                    </a:moveTo>
                    <a:lnTo>
                      <a:pt x="152" y="0"/>
                    </a:lnTo>
                    <a:lnTo>
                      <a:pt x="136" y="7"/>
                    </a:lnTo>
                    <a:lnTo>
                      <a:pt x="135" y="7"/>
                    </a:lnTo>
                    <a:lnTo>
                      <a:pt x="134" y="8"/>
                    </a:lnTo>
                    <a:lnTo>
                      <a:pt x="128" y="28"/>
                    </a:lnTo>
                    <a:lnTo>
                      <a:pt x="114" y="42"/>
                    </a:lnTo>
                    <a:lnTo>
                      <a:pt x="112" y="40"/>
                    </a:lnTo>
                    <a:lnTo>
                      <a:pt x="100" y="40"/>
                    </a:lnTo>
                    <a:lnTo>
                      <a:pt x="89" y="49"/>
                    </a:lnTo>
                    <a:lnTo>
                      <a:pt x="81" y="61"/>
                    </a:lnTo>
                    <a:lnTo>
                      <a:pt x="81" y="67"/>
                    </a:lnTo>
                    <a:lnTo>
                      <a:pt x="82" y="68"/>
                    </a:lnTo>
                    <a:lnTo>
                      <a:pt x="83" y="71"/>
                    </a:lnTo>
                    <a:lnTo>
                      <a:pt x="74" y="78"/>
                    </a:lnTo>
                    <a:lnTo>
                      <a:pt x="69" y="80"/>
                    </a:lnTo>
                    <a:lnTo>
                      <a:pt x="61" y="85"/>
                    </a:lnTo>
                    <a:lnTo>
                      <a:pt x="60" y="88"/>
                    </a:lnTo>
                    <a:lnTo>
                      <a:pt x="57" y="90"/>
                    </a:lnTo>
                    <a:lnTo>
                      <a:pt x="54" y="90"/>
                    </a:lnTo>
                    <a:lnTo>
                      <a:pt x="54" y="92"/>
                    </a:lnTo>
                    <a:lnTo>
                      <a:pt x="47" y="99"/>
                    </a:lnTo>
                    <a:lnTo>
                      <a:pt x="47" y="100"/>
                    </a:lnTo>
                    <a:lnTo>
                      <a:pt x="49" y="99"/>
                    </a:lnTo>
                    <a:lnTo>
                      <a:pt x="54" y="102"/>
                    </a:lnTo>
                    <a:lnTo>
                      <a:pt x="62" y="107"/>
                    </a:lnTo>
                    <a:lnTo>
                      <a:pt x="65" y="112"/>
                    </a:lnTo>
                    <a:lnTo>
                      <a:pt x="67" y="112"/>
                    </a:lnTo>
                    <a:lnTo>
                      <a:pt x="78" y="116"/>
                    </a:lnTo>
                    <a:lnTo>
                      <a:pt x="79" y="114"/>
                    </a:lnTo>
                    <a:lnTo>
                      <a:pt x="81" y="114"/>
                    </a:lnTo>
                    <a:lnTo>
                      <a:pt x="82" y="113"/>
                    </a:lnTo>
                    <a:lnTo>
                      <a:pt x="88" y="116"/>
                    </a:lnTo>
                    <a:lnTo>
                      <a:pt x="92" y="119"/>
                    </a:lnTo>
                    <a:lnTo>
                      <a:pt x="92" y="123"/>
                    </a:lnTo>
                    <a:lnTo>
                      <a:pt x="90" y="124"/>
                    </a:lnTo>
                    <a:lnTo>
                      <a:pt x="89" y="127"/>
                    </a:lnTo>
                    <a:lnTo>
                      <a:pt x="86" y="128"/>
                    </a:lnTo>
                    <a:lnTo>
                      <a:pt x="85" y="128"/>
                    </a:lnTo>
                    <a:lnTo>
                      <a:pt x="83" y="130"/>
                    </a:lnTo>
                    <a:lnTo>
                      <a:pt x="82" y="138"/>
                    </a:lnTo>
                    <a:lnTo>
                      <a:pt x="83" y="144"/>
                    </a:lnTo>
                    <a:lnTo>
                      <a:pt x="83" y="149"/>
                    </a:lnTo>
                    <a:lnTo>
                      <a:pt x="82" y="152"/>
                    </a:lnTo>
                    <a:lnTo>
                      <a:pt x="85" y="160"/>
                    </a:lnTo>
                    <a:lnTo>
                      <a:pt x="88" y="162"/>
                    </a:lnTo>
                    <a:lnTo>
                      <a:pt x="89" y="164"/>
                    </a:lnTo>
                    <a:lnTo>
                      <a:pt x="88" y="167"/>
                    </a:lnTo>
                    <a:lnTo>
                      <a:pt x="86" y="173"/>
                    </a:lnTo>
                    <a:lnTo>
                      <a:pt x="85" y="174"/>
                    </a:lnTo>
                    <a:lnTo>
                      <a:pt x="83" y="174"/>
                    </a:lnTo>
                    <a:lnTo>
                      <a:pt x="83" y="176"/>
                    </a:lnTo>
                    <a:lnTo>
                      <a:pt x="81" y="177"/>
                    </a:lnTo>
                    <a:lnTo>
                      <a:pt x="74" y="174"/>
                    </a:lnTo>
                    <a:lnTo>
                      <a:pt x="68" y="177"/>
                    </a:lnTo>
                    <a:lnTo>
                      <a:pt x="64" y="183"/>
                    </a:lnTo>
                    <a:lnTo>
                      <a:pt x="62" y="187"/>
                    </a:lnTo>
                    <a:lnTo>
                      <a:pt x="62" y="200"/>
                    </a:lnTo>
                    <a:lnTo>
                      <a:pt x="60" y="202"/>
                    </a:lnTo>
                    <a:lnTo>
                      <a:pt x="53" y="205"/>
                    </a:lnTo>
                    <a:lnTo>
                      <a:pt x="52" y="208"/>
                    </a:lnTo>
                    <a:lnTo>
                      <a:pt x="50" y="209"/>
                    </a:lnTo>
                    <a:lnTo>
                      <a:pt x="52" y="209"/>
                    </a:lnTo>
                    <a:lnTo>
                      <a:pt x="57" y="214"/>
                    </a:lnTo>
                    <a:lnTo>
                      <a:pt x="61" y="215"/>
                    </a:lnTo>
                    <a:lnTo>
                      <a:pt x="65" y="215"/>
                    </a:lnTo>
                    <a:lnTo>
                      <a:pt x="74" y="219"/>
                    </a:lnTo>
                    <a:lnTo>
                      <a:pt x="79" y="225"/>
                    </a:lnTo>
                    <a:lnTo>
                      <a:pt x="79" y="227"/>
                    </a:lnTo>
                    <a:lnTo>
                      <a:pt x="78" y="227"/>
                    </a:lnTo>
                    <a:lnTo>
                      <a:pt x="72" y="230"/>
                    </a:lnTo>
                    <a:lnTo>
                      <a:pt x="69" y="234"/>
                    </a:lnTo>
                    <a:lnTo>
                      <a:pt x="65" y="236"/>
                    </a:lnTo>
                    <a:lnTo>
                      <a:pt x="64" y="234"/>
                    </a:lnTo>
                    <a:lnTo>
                      <a:pt x="62" y="234"/>
                    </a:lnTo>
                    <a:lnTo>
                      <a:pt x="60" y="232"/>
                    </a:lnTo>
                    <a:lnTo>
                      <a:pt x="53" y="227"/>
                    </a:lnTo>
                    <a:lnTo>
                      <a:pt x="52" y="226"/>
                    </a:lnTo>
                    <a:lnTo>
                      <a:pt x="50" y="226"/>
                    </a:lnTo>
                    <a:lnTo>
                      <a:pt x="50" y="227"/>
                    </a:lnTo>
                    <a:lnTo>
                      <a:pt x="49" y="233"/>
                    </a:lnTo>
                    <a:lnTo>
                      <a:pt x="46" y="239"/>
                    </a:lnTo>
                    <a:lnTo>
                      <a:pt x="46" y="240"/>
                    </a:lnTo>
                    <a:lnTo>
                      <a:pt x="43" y="240"/>
                    </a:lnTo>
                    <a:lnTo>
                      <a:pt x="42" y="241"/>
                    </a:lnTo>
                    <a:lnTo>
                      <a:pt x="42" y="240"/>
                    </a:lnTo>
                    <a:lnTo>
                      <a:pt x="39" y="241"/>
                    </a:lnTo>
                    <a:lnTo>
                      <a:pt x="37" y="243"/>
                    </a:lnTo>
                    <a:lnTo>
                      <a:pt x="37" y="247"/>
                    </a:lnTo>
                    <a:lnTo>
                      <a:pt x="39" y="251"/>
                    </a:lnTo>
                    <a:lnTo>
                      <a:pt x="39" y="257"/>
                    </a:lnTo>
                    <a:lnTo>
                      <a:pt x="43" y="258"/>
                    </a:lnTo>
                    <a:lnTo>
                      <a:pt x="46" y="258"/>
                    </a:lnTo>
                    <a:lnTo>
                      <a:pt x="49" y="257"/>
                    </a:lnTo>
                    <a:lnTo>
                      <a:pt x="52" y="258"/>
                    </a:lnTo>
                    <a:lnTo>
                      <a:pt x="54" y="265"/>
                    </a:lnTo>
                    <a:lnTo>
                      <a:pt x="58" y="267"/>
                    </a:lnTo>
                    <a:lnTo>
                      <a:pt x="58" y="269"/>
                    </a:lnTo>
                    <a:lnTo>
                      <a:pt x="57" y="274"/>
                    </a:lnTo>
                    <a:lnTo>
                      <a:pt x="57" y="275"/>
                    </a:lnTo>
                    <a:lnTo>
                      <a:pt x="54" y="276"/>
                    </a:lnTo>
                    <a:lnTo>
                      <a:pt x="54" y="278"/>
                    </a:lnTo>
                    <a:lnTo>
                      <a:pt x="53" y="281"/>
                    </a:lnTo>
                    <a:lnTo>
                      <a:pt x="46" y="282"/>
                    </a:lnTo>
                    <a:lnTo>
                      <a:pt x="44" y="282"/>
                    </a:lnTo>
                    <a:lnTo>
                      <a:pt x="42" y="281"/>
                    </a:lnTo>
                    <a:lnTo>
                      <a:pt x="39" y="278"/>
                    </a:lnTo>
                    <a:lnTo>
                      <a:pt x="32" y="279"/>
                    </a:lnTo>
                    <a:lnTo>
                      <a:pt x="28" y="282"/>
                    </a:lnTo>
                    <a:lnTo>
                      <a:pt x="25" y="285"/>
                    </a:lnTo>
                    <a:lnTo>
                      <a:pt x="23" y="289"/>
                    </a:lnTo>
                    <a:lnTo>
                      <a:pt x="18" y="299"/>
                    </a:lnTo>
                    <a:lnTo>
                      <a:pt x="8" y="308"/>
                    </a:lnTo>
                    <a:lnTo>
                      <a:pt x="7" y="313"/>
                    </a:lnTo>
                    <a:lnTo>
                      <a:pt x="7" y="318"/>
                    </a:lnTo>
                    <a:lnTo>
                      <a:pt x="4" y="321"/>
                    </a:lnTo>
                    <a:lnTo>
                      <a:pt x="1" y="321"/>
                    </a:lnTo>
                    <a:lnTo>
                      <a:pt x="0" y="320"/>
                    </a:lnTo>
                    <a:lnTo>
                      <a:pt x="0" y="325"/>
                    </a:lnTo>
                    <a:lnTo>
                      <a:pt x="5" y="332"/>
                    </a:lnTo>
                    <a:lnTo>
                      <a:pt x="8" y="338"/>
                    </a:lnTo>
                    <a:lnTo>
                      <a:pt x="12" y="344"/>
                    </a:lnTo>
                    <a:lnTo>
                      <a:pt x="18" y="356"/>
                    </a:lnTo>
                    <a:lnTo>
                      <a:pt x="25" y="364"/>
                    </a:lnTo>
                    <a:lnTo>
                      <a:pt x="25" y="374"/>
                    </a:lnTo>
                    <a:lnTo>
                      <a:pt x="29" y="381"/>
                    </a:lnTo>
                    <a:lnTo>
                      <a:pt x="32" y="384"/>
                    </a:lnTo>
                    <a:lnTo>
                      <a:pt x="35" y="385"/>
                    </a:lnTo>
                    <a:lnTo>
                      <a:pt x="36" y="385"/>
                    </a:lnTo>
                    <a:lnTo>
                      <a:pt x="37" y="384"/>
                    </a:lnTo>
                    <a:lnTo>
                      <a:pt x="40" y="384"/>
                    </a:lnTo>
                    <a:lnTo>
                      <a:pt x="49" y="391"/>
                    </a:lnTo>
                    <a:lnTo>
                      <a:pt x="54" y="394"/>
                    </a:lnTo>
                    <a:lnTo>
                      <a:pt x="58" y="392"/>
                    </a:lnTo>
                    <a:lnTo>
                      <a:pt x="67" y="391"/>
                    </a:lnTo>
                    <a:lnTo>
                      <a:pt x="71" y="392"/>
                    </a:lnTo>
                    <a:lnTo>
                      <a:pt x="72" y="397"/>
                    </a:lnTo>
                    <a:lnTo>
                      <a:pt x="78" y="397"/>
                    </a:lnTo>
                    <a:lnTo>
                      <a:pt x="83" y="395"/>
                    </a:lnTo>
                    <a:lnTo>
                      <a:pt x="95" y="391"/>
                    </a:lnTo>
                    <a:lnTo>
                      <a:pt x="95" y="388"/>
                    </a:lnTo>
                    <a:lnTo>
                      <a:pt x="96" y="388"/>
                    </a:lnTo>
                    <a:lnTo>
                      <a:pt x="99" y="389"/>
                    </a:lnTo>
                    <a:lnTo>
                      <a:pt x="99" y="390"/>
                    </a:lnTo>
                    <a:lnTo>
                      <a:pt x="106" y="373"/>
                    </a:lnTo>
                    <a:lnTo>
                      <a:pt x="120" y="377"/>
                    </a:lnTo>
                    <a:lnTo>
                      <a:pt x="130" y="353"/>
                    </a:lnTo>
                    <a:lnTo>
                      <a:pt x="145" y="353"/>
                    </a:lnTo>
                    <a:lnTo>
                      <a:pt x="145" y="370"/>
                    </a:lnTo>
                    <a:lnTo>
                      <a:pt x="168" y="365"/>
                    </a:lnTo>
                    <a:lnTo>
                      <a:pt x="184" y="375"/>
                    </a:lnTo>
                    <a:lnTo>
                      <a:pt x="180" y="391"/>
                    </a:lnTo>
                    <a:lnTo>
                      <a:pt x="187" y="410"/>
                    </a:lnTo>
                    <a:lnTo>
                      <a:pt x="219" y="415"/>
                    </a:lnTo>
                    <a:lnTo>
                      <a:pt x="245" y="409"/>
                    </a:lnTo>
                    <a:lnTo>
                      <a:pt x="249" y="392"/>
                    </a:lnTo>
                    <a:lnTo>
                      <a:pt x="271" y="392"/>
                    </a:lnTo>
                    <a:lnTo>
                      <a:pt x="245" y="373"/>
                    </a:lnTo>
                    <a:lnTo>
                      <a:pt x="227" y="367"/>
                    </a:lnTo>
                    <a:lnTo>
                      <a:pt x="231" y="337"/>
                    </a:lnTo>
                    <a:lnTo>
                      <a:pt x="221" y="322"/>
                    </a:lnTo>
                    <a:lnTo>
                      <a:pt x="208" y="316"/>
                    </a:lnTo>
                    <a:lnTo>
                      <a:pt x="201" y="298"/>
                    </a:lnTo>
                    <a:lnTo>
                      <a:pt x="216" y="291"/>
                    </a:lnTo>
                    <a:lnTo>
                      <a:pt x="246" y="291"/>
                    </a:lnTo>
                    <a:lnTo>
                      <a:pt x="241" y="306"/>
                    </a:lnTo>
                    <a:lnTo>
                      <a:pt x="250" y="314"/>
                    </a:lnTo>
                    <a:lnTo>
                      <a:pt x="267" y="308"/>
                    </a:lnTo>
                    <a:lnTo>
                      <a:pt x="287" y="331"/>
                    </a:lnTo>
                    <a:lnTo>
                      <a:pt x="305" y="331"/>
                    </a:lnTo>
                    <a:lnTo>
                      <a:pt x="309" y="310"/>
                    </a:lnTo>
                    <a:lnTo>
                      <a:pt x="303" y="299"/>
                    </a:lnTo>
                    <a:lnTo>
                      <a:pt x="308" y="274"/>
                    </a:lnTo>
                    <a:lnTo>
                      <a:pt x="287" y="265"/>
                    </a:lnTo>
                    <a:lnTo>
                      <a:pt x="287" y="248"/>
                    </a:lnTo>
                    <a:lnTo>
                      <a:pt x="282" y="234"/>
                    </a:lnTo>
                    <a:lnTo>
                      <a:pt x="288" y="216"/>
                    </a:lnTo>
                    <a:lnTo>
                      <a:pt x="268" y="208"/>
                    </a:lnTo>
                    <a:lnTo>
                      <a:pt x="262" y="192"/>
                    </a:lnTo>
                    <a:lnTo>
                      <a:pt x="267" y="169"/>
                    </a:lnTo>
                    <a:lnTo>
                      <a:pt x="286" y="147"/>
                    </a:lnTo>
                    <a:lnTo>
                      <a:pt x="262" y="147"/>
                    </a:lnTo>
                    <a:lnTo>
                      <a:pt x="266" y="126"/>
                    </a:lnTo>
                    <a:lnTo>
                      <a:pt x="242" y="126"/>
                    </a:lnTo>
                    <a:lnTo>
                      <a:pt x="247" y="104"/>
                    </a:lnTo>
                    <a:lnTo>
                      <a:pt x="227" y="109"/>
                    </a:lnTo>
                    <a:lnTo>
                      <a:pt x="221" y="77"/>
                    </a:lnTo>
                    <a:lnTo>
                      <a:pt x="226" y="47"/>
                    </a:lnTo>
                    <a:lnTo>
                      <a:pt x="209" y="43"/>
                    </a:lnTo>
                    <a:lnTo>
                      <a:pt x="205" y="20"/>
                    </a:lnTo>
                    <a:lnTo>
                      <a:pt x="186" y="26"/>
                    </a:lnTo>
                    <a:lnTo>
                      <a:pt x="186" y="49"/>
                    </a:lnTo>
                    <a:lnTo>
                      <a:pt x="180" y="65"/>
                    </a:lnTo>
                    <a:lnTo>
                      <a:pt x="161" y="43"/>
                    </a:lnTo>
                    <a:lnTo>
                      <a:pt x="146" y="43"/>
                    </a:lnTo>
                    <a:lnTo>
                      <a:pt x="146" y="32"/>
                    </a:lnTo>
                    <a:lnTo>
                      <a:pt x="164" y="25"/>
                    </a:lnTo>
                    <a:lnTo>
                      <a:pt x="157" y="7"/>
                    </a:lnTo>
                    <a:lnTo>
                      <a:pt x="157" y="6"/>
                    </a:lnTo>
                    <a:lnTo>
                      <a:pt x="15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28" name="Freeform 1060">
                <a:extLst>
                  <a:ext uri="{FF2B5EF4-FFF2-40B4-BE49-F238E27FC236}">
                    <a16:creationId xmlns:a16="http://schemas.microsoft.com/office/drawing/2014/main" id="{C31C79C9-496E-5D9E-59AF-169C87F5D6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5" y="2121"/>
                <a:ext cx="205" cy="200"/>
              </a:xfrm>
              <a:custGeom>
                <a:avLst/>
                <a:gdLst>
                  <a:gd name="T0" fmla="*/ 443 w 816"/>
                  <a:gd name="T1" fmla="*/ 57 h 800"/>
                  <a:gd name="T2" fmla="*/ 390 w 816"/>
                  <a:gd name="T3" fmla="*/ 62 h 800"/>
                  <a:gd name="T4" fmla="*/ 298 w 816"/>
                  <a:gd name="T5" fmla="*/ 94 h 800"/>
                  <a:gd name="T6" fmla="*/ 266 w 816"/>
                  <a:gd name="T7" fmla="*/ 206 h 800"/>
                  <a:gd name="T8" fmla="*/ 183 w 816"/>
                  <a:gd name="T9" fmla="*/ 182 h 800"/>
                  <a:gd name="T10" fmla="*/ 167 w 816"/>
                  <a:gd name="T11" fmla="*/ 201 h 800"/>
                  <a:gd name="T12" fmla="*/ 105 w 816"/>
                  <a:gd name="T13" fmla="*/ 231 h 800"/>
                  <a:gd name="T14" fmla="*/ 67 w 816"/>
                  <a:gd name="T15" fmla="*/ 269 h 800"/>
                  <a:gd name="T16" fmla="*/ 9 w 816"/>
                  <a:gd name="T17" fmla="*/ 314 h 800"/>
                  <a:gd name="T18" fmla="*/ 9 w 816"/>
                  <a:gd name="T19" fmla="*/ 342 h 800"/>
                  <a:gd name="T20" fmla="*/ 37 w 816"/>
                  <a:gd name="T21" fmla="*/ 375 h 800"/>
                  <a:gd name="T22" fmla="*/ 55 w 816"/>
                  <a:gd name="T23" fmla="*/ 406 h 800"/>
                  <a:gd name="T24" fmla="*/ 47 w 816"/>
                  <a:gd name="T25" fmla="*/ 442 h 800"/>
                  <a:gd name="T26" fmla="*/ 55 w 816"/>
                  <a:gd name="T27" fmla="*/ 463 h 800"/>
                  <a:gd name="T28" fmla="*/ 45 w 816"/>
                  <a:gd name="T29" fmla="*/ 513 h 800"/>
                  <a:gd name="T30" fmla="*/ 26 w 816"/>
                  <a:gd name="T31" fmla="*/ 569 h 800"/>
                  <a:gd name="T32" fmla="*/ 18 w 816"/>
                  <a:gd name="T33" fmla="*/ 608 h 800"/>
                  <a:gd name="T34" fmla="*/ 73 w 816"/>
                  <a:gd name="T35" fmla="*/ 656 h 800"/>
                  <a:gd name="T36" fmla="*/ 95 w 816"/>
                  <a:gd name="T37" fmla="*/ 660 h 800"/>
                  <a:gd name="T38" fmla="*/ 130 w 816"/>
                  <a:gd name="T39" fmla="*/ 673 h 800"/>
                  <a:gd name="T40" fmla="*/ 154 w 816"/>
                  <a:gd name="T41" fmla="*/ 717 h 800"/>
                  <a:gd name="T42" fmla="*/ 239 w 816"/>
                  <a:gd name="T43" fmla="*/ 766 h 800"/>
                  <a:gd name="T44" fmla="*/ 261 w 816"/>
                  <a:gd name="T45" fmla="*/ 777 h 800"/>
                  <a:gd name="T46" fmla="*/ 287 w 816"/>
                  <a:gd name="T47" fmla="*/ 800 h 800"/>
                  <a:gd name="T48" fmla="*/ 306 w 816"/>
                  <a:gd name="T49" fmla="*/ 783 h 800"/>
                  <a:gd name="T50" fmla="*/ 334 w 816"/>
                  <a:gd name="T51" fmla="*/ 776 h 800"/>
                  <a:gd name="T52" fmla="*/ 354 w 816"/>
                  <a:gd name="T53" fmla="*/ 735 h 800"/>
                  <a:gd name="T54" fmla="*/ 342 w 816"/>
                  <a:gd name="T55" fmla="*/ 696 h 800"/>
                  <a:gd name="T56" fmla="*/ 333 w 816"/>
                  <a:gd name="T57" fmla="*/ 656 h 800"/>
                  <a:gd name="T58" fmla="*/ 354 w 816"/>
                  <a:gd name="T59" fmla="*/ 614 h 800"/>
                  <a:gd name="T60" fmla="*/ 400 w 816"/>
                  <a:gd name="T61" fmla="*/ 615 h 800"/>
                  <a:gd name="T62" fmla="*/ 440 w 816"/>
                  <a:gd name="T63" fmla="*/ 646 h 800"/>
                  <a:gd name="T64" fmla="*/ 464 w 816"/>
                  <a:gd name="T65" fmla="*/ 586 h 800"/>
                  <a:gd name="T66" fmla="*/ 435 w 816"/>
                  <a:gd name="T67" fmla="*/ 543 h 800"/>
                  <a:gd name="T68" fmla="*/ 422 w 816"/>
                  <a:gd name="T69" fmla="*/ 496 h 800"/>
                  <a:gd name="T70" fmla="*/ 450 w 816"/>
                  <a:gd name="T71" fmla="*/ 441 h 800"/>
                  <a:gd name="T72" fmla="*/ 534 w 816"/>
                  <a:gd name="T73" fmla="*/ 432 h 800"/>
                  <a:gd name="T74" fmla="*/ 546 w 816"/>
                  <a:gd name="T75" fmla="*/ 409 h 800"/>
                  <a:gd name="T76" fmla="*/ 558 w 816"/>
                  <a:gd name="T77" fmla="*/ 392 h 800"/>
                  <a:gd name="T78" fmla="*/ 596 w 816"/>
                  <a:gd name="T79" fmla="*/ 352 h 800"/>
                  <a:gd name="T80" fmla="*/ 652 w 816"/>
                  <a:gd name="T81" fmla="*/ 316 h 800"/>
                  <a:gd name="T82" fmla="*/ 699 w 816"/>
                  <a:gd name="T83" fmla="*/ 329 h 800"/>
                  <a:gd name="T84" fmla="*/ 728 w 816"/>
                  <a:gd name="T85" fmla="*/ 329 h 800"/>
                  <a:gd name="T86" fmla="*/ 768 w 816"/>
                  <a:gd name="T87" fmla="*/ 290 h 800"/>
                  <a:gd name="T88" fmla="*/ 773 w 816"/>
                  <a:gd name="T89" fmla="*/ 265 h 800"/>
                  <a:gd name="T90" fmla="*/ 770 w 816"/>
                  <a:gd name="T91" fmla="*/ 248 h 800"/>
                  <a:gd name="T92" fmla="*/ 793 w 816"/>
                  <a:gd name="T93" fmla="*/ 242 h 800"/>
                  <a:gd name="T94" fmla="*/ 776 w 816"/>
                  <a:gd name="T95" fmla="*/ 216 h 800"/>
                  <a:gd name="T96" fmla="*/ 809 w 816"/>
                  <a:gd name="T97" fmla="*/ 182 h 800"/>
                  <a:gd name="T98" fmla="*/ 809 w 816"/>
                  <a:gd name="T99" fmla="*/ 136 h 800"/>
                  <a:gd name="T100" fmla="*/ 791 w 816"/>
                  <a:gd name="T101" fmla="*/ 120 h 800"/>
                  <a:gd name="T102" fmla="*/ 756 w 816"/>
                  <a:gd name="T103" fmla="*/ 54 h 800"/>
                  <a:gd name="T104" fmla="*/ 717 w 816"/>
                  <a:gd name="T105" fmla="*/ 9 h 800"/>
                  <a:gd name="T106" fmla="*/ 654 w 816"/>
                  <a:gd name="T107" fmla="*/ 9 h 800"/>
                  <a:gd name="T108" fmla="*/ 648 w 816"/>
                  <a:gd name="T109" fmla="*/ 36 h 800"/>
                  <a:gd name="T110" fmla="*/ 616 w 816"/>
                  <a:gd name="T111" fmla="*/ 50 h 800"/>
                  <a:gd name="T112" fmla="*/ 565 w 816"/>
                  <a:gd name="T113" fmla="*/ 54 h 800"/>
                  <a:gd name="T114" fmla="*/ 529 w 816"/>
                  <a:gd name="T115" fmla="*/ 48 h 800"/>
                  <a:gd name="T116" fmla="*/ 499 w 816"/>
                  <a:gd name="T117" fmla="*/ 40 h 8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816" h="800">
                    <a:moveTo>
                      <a:pt x="488" y="29"/>
                    </a:moveTo>
                    <a:lnTo>
                      <a:pt x="485" y="26"/>
                    </a:lnTo>
                    <a:lnTo>
                      <a:pt x="471" y="18"/>
                    </a:lnTo>
                    <a:lnTo>
                      <a:pt x="461" y="15"/>
                    </a:lnTo>
                    <a:lnTo>
                      <a:pt x="461" y="16"/>
                    </a:lnTo>
                    <a:lnTo>
                      <a:pt x="458" y="22"/>
                    </a:lnTo>
                    <a:lnTo>
                      <a:pt x="450" y="34"/>
                    </a:lnTo>
                    <a:lnTo>
                      <a:pt x="446" y="40"/>
                    </a:lnTo>
                    <a:lnTo>
                      <a:pt x="451" y="47"/>
                    </a:lnTo>
                    <a:lnTo>
                      <a:pt x="450" y="51"/>
                    </a:lnTo>
                    <a:lnTo>
                      <a:pt x="443" y="57"/>
                    </a:lnTo>
                    <a:lnTo>
                      <a:pt x="436" y="58"/>
                    </a:lnTo>
                    <a:lnTo>
                      <a:pt x="429" y="62"/>
                    </a:lnTo>
                    <a:lnTo>
                      <a:pt x="425" y="67"/>
                    </a:lnTo>
                    <a:lnTo>
                      <a:pt x="425" y="74"/>
                    </a:lnTo>
                    <a:lnTo>
                      <a:pt x="423" y="82"/>
                    </a:lnTo>
                    <a:lnTo>
                      <a:pt x="423" y="85"/>
                    </a:lnTo>
                    <a:lnTo>
                      <a:pt x="421" y="89"/>
                    </a:lnTo>
                    <a:lnTo>
                      <a:pt x="397" y="76"/>
                    </a:lnTo>
                    <a:lnTo>
                      <a:pt x="395" y="74"/>
                    </a:lnTo>
                    <a:lnTo>
                      <a:pt x="393" y="65"/>
                    </a:lnTo>
                    <a:lnTo>
                      <a:pt x="390" y="62"/>
                    </a:lnTo>
                    <a:lnTo>
                      <a:pt x="386" y="62"/>
                    </a:lnTo>
                    <a:lnTo>
                      <a:pt x="376" y="65"/>
                    </a:lnTo>
                    <a:lnTo>
                      <a:pt x="361" y="68"/>
                    </a:lnTo>
                    <a:lnTo>
                      <a:pt x="359" y="68"/>
                    </a:lnTo>
                    <a:lnTo>
                      <a:pt x="347" y="64"/>
                    </a:lnTo>
                    <a:lnTo>
                      <a:pt x="328" y="61"/>
                    </a:lnTo>
                    <a:lnTo>
                      <a:pt x="327" y="60"/>
                    </a:lnTo>
                    <a:lnTo>
                      <a:pt x="327" y="65"/>
                    </a:lnTo>
                    <a:lnTo>
                      <a:pt x="328" y="68"/>
                    </a:lnTo>
                    <a:lnTo>
                      <a:pt x="306" y="89"/>
                    </a:lnTo>
                    <a:lnTo>
                      <a:pt x="298" y="94"/>
                    </a:lnTo>
                    <a:lnTo>
                      <a:pt x="296" y="94"/>
                    </a:lnTo>
                    <a:lnTo>
                      <a:pt x="296" y="105"/>
                    </a:lnTo>
                    <a:lnTo>
                      <a:pt x="298" y="115"/>
                    </a:lnTo>
                    <a:lnTo>
                      <a:pt x="294" y="125"/>
                    </a:lnTo>
                    <a:lnTo>
                      <a:pt x="292" y="141"/>
                    </a:lnTo>
                    <a:lnTo>
                      <a:pt x="278" y="153"/>
                    </a:lnTo>
                    <a:lnTo>
                      <a:pt x="267" y="182"/>
                    </a:lnTo>
                    <a:lnTo>
                      <a:pt x="270" y="196"/>
                    </a:lnTo>
                    <a:lnTo>
                      <a:pt x="271" y="196"/>
                    </a:lnTo>
                    <a:lnTo>
                      <a:pt x="268" y="205"/>
                    </a:lnTo>
                    <a:lnTo>
                      <a:pt x="266" y="206"/>
                    </a:lnTo>
                    <a:lnTo>
                      <a:pt x="261" y="202"/>
                    </a:lnTo>
                    <a:lnTo>
                      <a:pt x="259" y="201"/>
                    </a:lnTo>
                    <a:lnTo>
                      <a:pt x="251" y="199"/>
                    </a:lnTo>
                    <a:lnTo>
                      <a:pt x="248" y="203"/>
                    </a:lnTo>
                    <a:lnTo>
                      <a:pt x="235" y="201"/>
                    </a:lnTo>
                    <a:lnTo>
                      <a:pt x="221" y="195"/>
                    </a:lnTo>
                    <a:lnTo>
                      <a:pt x="211" y="195"/>
                    </a:lnTo>
                    <a:lnTo>
                      <a:pt x="199" y="192"/>
                    </a:lnTo>
                    <a:lnTo>
                      <a:pt x="196" y="188"/>
                    </a:lnTo>
                    <a:lnTo>
                      <a:pt x="194" y="188"/>
                    </a:lnTo>
                    <a:lnTo>
                      <a:pt x="183" y="182"/>
                    </a:lnTo>
                    <a:lnTo>
                      <a:pt x="181" y="182"/>
                    </a:lnTo>
                    <a:lnTo>
                      <a:pt x="179" y="185"/>
                    </a:lnTo>
                    <a:lnTo>
                      <a:pt x="179" y="187"/>
                    </a:lnTo>
                    <a:lnTo>
                      <a:pt x="178" y="188"/>
                    </a:lnTo>
                    <a:lnTo>
                      <a:pt x="178" y="189"/>
                    </a:lnTo>
                    <a:lnTo>
                      <a:pt x="176" y="192"/>
                    </a:lnTo>
                    <a:lnTo>
                      <a:pt x="176" y="195"/>
                    </a:lnTo>
                    <a:lnTo>
                      <a:pt x="178" y="198"/>
                    </a:lnTo>
                    <a:lnTo>
                      <a:pt x="178" y="202"/>
                    </a:lnTo>
                    <a:lnTo>
                      <a:pt x="176" y="201"/>
                    </a:lnTo>
                    <a:lnTo>
                      <a:pt x="167" y="201"/>
                    </a:lnTo>
                    <a:lnTo>
                      <a:pt x="146" y="195"/>
                    </a:lnTo>
                    <a:lnTo>
                      <a:pt x="140" y="195"/>
                    </a:lnTo>
                    <a:lnTo>
                      <a:pt x="137" y="199"/>
                    </a:lnTo>
                    <a:lnTo>
                      <a:pt x="134" y="208"/>
                    </a:lnTo>
                    <a:lnTo>
                      <a:pt x="129" y="216"/>
                    </a:lnTo>
                    <a:lnTo>
                      <a:pt x="127" y="220"/>
                    </a:lnTo>
                    <a:lnTo>
                      <a:pt x="123" y="224"/>
                    </a:lnTo>
                    <a:lnTo>
                      <a:pt x="117" y="228"/>
                    </a:lnTo>
                    <a:lnTo>
                      <a:pt x="115" y="230"/>
                    </a:lnTo>
                    <a:lnTo>
                      <a:pt x="109" y="230"/>
                    </a:lnTo>
                    <a:lnTo>
                      <a:pt x="105" y="231"/>
                    </a:lnTo>
                    <a:lnTo>
                      <a:pt x="100" y="231"/>
                    </a:lnTo>
                    <a:lnTo>
                      <a:pt x="93" y="233"/>
                    </a:lnTo>
                    <a:lnTo>
                      <a:pt x="91" y="234"/>
                    </a:lnTo>
                    <a:lnTo>
                      <a:pt x="88" y="235"/>
                    </a:lnTo>
                    <a:lnTo>
                      <a:pt x="87" y="235"/>
                    </a:lnTo>
                    <a:lnTo>
                      <a:pt x="88" y="245"/>
                    </a:lnTo>
                    <a:lnTo>
                      <a:pt x="84" y="255"/>
                    </a:lnTo>
                    <a:lnTo>
                      <a:pt x="71" y="258"/>
                    </a:lnTo>
                    <a:lnTo>
                      <a:pt x="70" y="259"/>
                    </a:lnTo>
                    <a:lnTo>
                      <a:pt x="69" y="262"/>
                    </a:lnTo>
                    <a:lnTo>
                      <a:pt x="67" y="269"/>
                    </a:lnTo>
                    <a:lnTo>
                      <a:pt x="69" y="276"/>
                    </a:lnTo>
                    <a:lnTo>
                      <a:pt x="71" y="277"/>
                    </a:lnTo>
                    <a:lnTo>
                      <a:pt x="74" y="280"/>
                    </a:lnTo>
                    <a:lnTo>
                      <a:pt x="74" y="287"/>
                    </a:lnTo>
                    <a:lnTo>
                      <a:pt x="70" y="293"/>
                    </a:lnTo>
                    <a:lnTo>
                      <a:pt x="70" y="294"/>
                    </a:lnTo>
                    <a:lnTo>
                      <a:pt x="41" y="293"/>
                    </a:lnTo>
                    <a:lnTo>
                      <a:pt x="30" y="294"/>
                    </a:lnTo>
                    <a:lnTo>
                      <a:pt x="18" y="300"/>
                    </a:lnTo>
                    <a:lnTo>
                      <a:pt x="17" y="302"/>
                    </a:lnTo>
                    <a:lnTo>
                      <a:pt x="9" y="314"/>
                    </a:lnTo>
                    <a:lnTo>
                      <a:pt x="7" y="316"/>
                    </a:lnTo>
                    <a:lnTo>
                      <a:pt x="3" y="318"/>
                    </a:lnTo>
                    <a:lnTo>
                      <a:pt x="2" y="318"/>
                    </a:lnTo>
                    <a:lnTo>
                      <a:pt x="2" y="319"/>
                    </a:lnTo>
                    <a:lnTo>
                      <a:pt x="0" y="321"/>
                    </a:lnTo>
                    <a:lnTo>
                      <a:pt x="0" y="322"/>
                    </a:lnTo>
                    <a:lnTo>
                      <a:pt x="2" y="322"/>
                    </a:lnTo>
                    <a:lnTo>
                      <a:pt x="3" y="323"/>
                    </a:lnTo>
                    <a:lnTo>
                      <a:pt x="4" y="323"/>
                    </a:lnTo>
                    <a:lnTo>
                      <a:pt x="9" y="339"/>
                    </a:lnTo>
                    <a:lnTo>
                      <a:pt x="9" y="342"/>
                    </a:lnTo>
                    <a:lnTo>
                      <a:pt x="10" y="342"/>
                    </a:lnTo>
                    <a:lnTo>
                      <a:pt x="21" y="346"/>
                    </a:lnTo>
                    <a:lnTo>
                      <a:pt x="24" y="346"/>
                    </a:lnTo>
                    <a:lnTo>
                      <a:pt x="26" y="347"/>
                    </a:lnTo>
                    <a:lnTo>
                      <a:pt x="31" y="357"/>
                    </a:lnTo>
                    <a:lnTo>
                      <a:pt x="31" y="362"/>
                    </a:lnTo>
                    <a:lnTo>
                      <a:pt x="30" y="365"/>
                    </a:lnTo>
                    <a:lnTo>
                      <a:pt x="30" y="367"/>
                    </a:lnTo>
                    <a:lnTo>
                      <a:pt x="31" y="368"/>
                    </a:lnTo>
                    <a:lnTo>
                      <a:pt x="33" y="372"/>
                    </a:lnTo>
                    <a:lnTo>
                      <a:pt x="37" y="375"/>
                    </a:lnTo>
                    <a:lnTo>
                      <a:pt x="40" y="372"/>
                    </a:lnTo>
                    <a:lnTo>
                      <a:pt x="45" y="372"/>
                    </a:lnTo>
                    <a:lnTo>
                      <a:pt x="49" y="379"/>
                    </a:lnTo>
                    <a:lnTo>
                      <a:pt x="52" y="385"/>
                    </a:lnTo>
                    <a:lnTo>
                      <a:pt x="53" y="386"/>
                    </a:lnTo>
                    <a:lnTo>
                      <a:pt x="52" y="388"/>
                    </a:lnTo>
                    <a:lnTo>
                      <a:pt x="45" y="388"/>
                    </a:lnTo>
                    <a:lnTo>
                      <a:pt x="41" y="392"/>
                    </a:lnTo>
                    <a:lnTo>
                      <a:pt x="48" y="405"/>
                    </a:lnTo>
                    <a:lnTo>
                      <a:pt x="53" y="406"/>
                    </a:lnTo>
                    <a:lnTo>
                      <a:pt x="55" y="406"/>
                    </a:lnTo>
                    <a:lnTo>
                      <a:pt x="56" y="407"/>
                    </a:lnTo>
                    <a:lnTo>
                      <a:pt x="55" y="412"/>
                    </a:lnTo>
                    <a:lnTo>
                      <a:pt x="52" y="412"/>
                    </a:lnTo>
                    <a:lnTo>
                      <a:pt x="48" y="410"/>
                    </a:lnTo>
                    <a:lnTo>
                      <a:pt x="45" y="412"/>
                    </a:lnTo>
                    <a:lnTo>
                      <a:pt x="44" y="414"/>
                    </a:lnTo>
                    <a:lnTo>
                      <a:pt x="45" y="417"/>
                    </a:lnTo>
                    <a:lnTo>
                      <a:pt x="45" y="420"/>
                    </a:lnTo>
                    <a:lnTo>
                      <a:pt x="47" y="424"/>
                    </a:lnTo>
                    <a:lnTo>
                      <a:pt x="45" y="435"/>
                    </a:lnTo>
                    <a:lnTo>
                      <a:pt x="47" y="442"/>
                    </a:lnTo>
                    <a:lnTo>
                      <a:pt x="49" y="446"/>
                    </a:lnTo>
                    <a:lnTo>
                      <a:pt x="55" y="448"/>
                    </a:lnTo>
                    <a:lnTo>
                      <a:pt x="62" y="452"/>
                    </a:lnTo>
                    <a:lnTo>
                      <a:pt x="63" y="456"/>
                    </a:lnTo>
                    <a:lnTo>
                      <a:pt x="63" y="460"/>
                    </a:lnTo>
                    <a:lnTo>
                      <a:pt x="62" y="462"/>
                    </a:lnTo>
                    <a:lnTo>
                      <a:pt x="62" y="463"/>
                    </a:lnTo>
                    <a:lnTo>
                      <a:pt x="60" y="463"/>
                    </a:lnTo>
                    <a:lnTo>
                      <a:pt x="57" y="462"/>
                    </a:lnTo>
                    <a:lnTo>
                      <a:pt x="56" y="463"/>
                    </a:lnTo>
                    <a:lnTo>
                      <a:pt x="55" y="463"/>
                    </a:lnTo>
                    <a:lnTo>
                      <a:pt x="52" y="467"/>
                    </a:lnTo>
                    <a:lnTo>
                      <a:pt x="37" y="472"/>
                    </a:lnTo>
                    <a:lnTo>
                      <a:pt x="34" y="472"/>
                    </a:lnTo>
                    <a:lnTo>
                      <a:pt x="26" y="476"/>
                    </a:lnTo>
                    <a:lnTo>
                      <a:pt x="21" y="474"/>
                    </a:lnTo>
                    <a:lnTo>
                      <a:pt x="20" y="477"/>
                    </a:lnTo>
                    <a:lnTo>
                      <a:pt x="18" y="484"/>
                    </a:lnTo>
                    <a:lnTo>
                      <a:pt x="23" y="495"/>
                    </a:lnTo>
                    <a:lnTo>
                      <a:pt x="27" y="501"/>
                    </a:lnTo>
                    <a:lnTo>
                      <a:pt x="35" y="502"/>
                    </a:lnTo>
                    <a:lnTo>
                      <a:pt x="45" y="513"/>
                    </a:lnTo>
                    <a:lnTo>
                      <a:pt x="45" y="529"/>
                    </a:lnTo>
                    <a:lnTo>
                      <a:pt x="42" y="536"/>
                    </a:lnTo>
                    <a:lnTo>
                      <a:pt x="41" y="543"/>
                    </a:lnTo>
                    <a:lnTo>
                      <a:pt x="37" y="544"/>
                    </a:lnTo>
                    <a:lnTo>
                      <a:pt x="34" y="544"/>
                    </a:lnTo>
                    <a:lnTo>
                      <a:pt x="35" y="548"/>
                    </a:lnTo>
                    <a:lnTo>
                      <a:pt x="35" y="550"/>
                    </a:lnTo>
                    <a:lnTo>
                      <a:pt x="34" y="551"/>
                    </a:lnTo>
                    <a:lnTo>
                      <a:pt x="27" y="562"/>
                    </a:lnTo>
                    <a:lnTo>
                      <a:pt x="26" y="565"/>
                    </a:lnTo>
                    <a:lnTo>
                      <a:pt x="26" y="569"/>
                    </a:lnTo>
                    <a:lnTo>
                      <a:pt x="28" y="572"/>
                    </a:lnTo>
                    <a:lnTo>
                      <a:pt x="31" y="572"/>
                    </a:lnTo>
                    <a:lnTo>
                      <a:pt x="33" y="575"/>
                    </a:lnTo>
                    <a:lnTo>
                      <a:pt x="34" y="579"/>
                    </a:lnTo>
                    <a:lnTo>
                      <a:pt x="34" y="589"/>
                    </a:lnTo>
                    <a:lnTo>
                      <a:pt x="30" y="594"/>
                    </a:lnTo>
                    <a:lnTo>
                      <a:pt x="24" y="597"/>
                    </a:lnTo>
                    <a:lnTo>
                      <a:pt x="23" y="597"/>
                    </a:lnTo>
                    <a:lnTo>
                      <a:pt x="20" y="600"/>
                    </a:lnTo>
                    <a:lnTo>
                      <a:pt x="18" y="606"/>
                    </a:lnTo>
                    <a:lnTo>
                      <a:pt x="18" y="608"/>
                    </a:lnTo>
                    <a:lnTo>
                      <a:pt x="20" y="610"/>
                    </a:lnTo>
                    <a:lnTo>
                      <a:pt x="21" y="614"/>
                    </a:lnTo>
                    <a:lnTo>
                      <a:pt x="23" y="615"/>
                    </a:lnTo>
                    <a:lnTo>
                      <a:pt x="23" y="617"/>
                    </a:lnTo>
                    <a:lnTo>
                      <a:pt x="44" y="629"/>
                    </a:lnTo>
                    <a:lnTo>
                      <a:pt x="56" y="638"/>
                    </a:lnTo>
                    <a:lnTo>
                      <a:pt x="57" y="639"/>
                    </a:lnTo>
                    <a:lnTo>
                      <a:pt x="64" y="642"/>
                    </a:lnTo>
                    <a:lnTo>
                      <a:pt x="66" y="643"/>
                    </a:lnTo>
                    <a:lnTo>
                      <a:pt x="70" y="650"/>
                    </a:lnTo>
                    <a:lnTo>
                      <a:pt x="73" y="656"/>
                    </a:lnTo>
                    <a:lnTo>
                      <a:pt x="73" y="668"/>
                    </a:lnTo>
                    <a:lnTo>
                      <a:pt x="76" y="674"/>
                    </a:lnTo>
                    <a:lnTo>
                      <a:pt x="77" y="674"/>
                    </a:lnTo>
                    <a:lnTo>
                      <a:pt x="78" y="675"/>
                    </a:lnTo>
                    <a:lnTo>
                      <a:pt x="81" y="675"/>
                    </a:lnTo>
                    <a:lnTo>
                      <a:pt x="81" y="673"/>
                    </a:lnTo>
                    <a:lnTo>
                      <a:pt x="88" y="666"/>
                    </a:lnTo>
                    <a:lnTo>
                      <a:pt x="91" y="664"/>
                    </a:lnTo>
                    <a:lnTo>
                      <a:pt x="93" y="664"/>
                    </a:lnTo>
                    <a:lnTo>
                      <a:pt x="95" y="661"/>
                    </a:lnTo>
                    <a:lnTo>
                      <a:pt x="95" y="660"/>
                    </a:lnTo>
                    <a:lnTo>
                      <a:pt x="97" y="659"/>
                    </a:lnTo>
                    <a:lnTo>
                      <a:pt x="100" y="653"/>
                    </a:lnTo>
                    <a:lnTo>
                      <a:pt x="104" y="649"/>
                    </a:lnTo>
                    <a:lnTo>
                      <a:pt x="104" y="647"/>
                    </a:lnTo>
                    <a:lnTo>
                      <a:pt x="107" y="647"/>
                    </a:lnTo>
                    <a:lnTo>
                      <a:pt x="107" y="649"/>
                    </a:lnTo>
                    <a:lnTo>
                      <a:pt x="117" y="663"/>
                    </a:lnTo>
                    <a:lnTo>
                      <a:pt x="117" y="664"/>
                    </a:lnTo>
                    <a:lnTo>
                      <a:pt x="120" y="664"/>
                    </a:lnTo>
                    <a:lnTo>
                      <a:pt x="124" y="670"/>
                    </a:lnTo>
                    <a:lnTo>
                      <a:pt x="130" y="673"/>
                    </a:lnTo>
                    <a:lnTo>
                      <a:pt x="136" y="674"/>
                    </a:lnTo>
                    <a:lnTo>
                      <a:pt x="137" y="674"/>
                    </a:lnTo>
                    <a:lnTo>
                      <a:pt x="137" y="675"/>
                    </a:lnTo>
                    <a:lnTo>
                      <a:pt x="139" y="677"/>
                    </a:lnTo>
                    <a:lnTo>
                      <a:pt x="144" y="681"/>
                    </a:lnTo>
                    <a:lnTo>
                      <a:pt x="155" y="687"/>
                    </a:lnTo>
                    <a:lnTo>
                      <a:pt x="157" y="689"/>
                    </a:lnTo>
                    <a:lnTo>
                      <a:pt x="151" y="699"/>
                    </a:lnTo>
                    <a:lnTo>
                      <a:pt x="147" y="703"/>
                    </a:lnTo>
                    <a:lnTo>
                      <a:pt x="147" y="712"/>
                    </a:lnTo>
                    <a:lnTo>
                      <a:pt x="154" y="717"/>
                    </a:lnTo>
                    <a:lnTo>
                      <a:pt x="161" y="717"/>
                    </a:lnTo>
                    <a:lnTo>
                      <a:pt x="164" y="719"/>
                    </a:lnTo>
                    <a:lnTo>
                      <a:pt x="165" y="720"/>
                    </a:lnTo>
                    <a:lnTo>
                      <a:pt x="166" y="721"/>
                    </a:lnTo>
                    <a:lnTo>
                      <a:pt x="172" y="720"/>
                    </a:lnTo>
                    <a:lnTo>
                      <a:pt x="193" y="735"/>
                    </a:lnTo>
                    <a:lnTo>
                      <a:pt x="200" y="737"/>
                    </a:lnTo>
                    <a:lnTo>
                      <a:pt x="206" y="741"/>
                    </a:lnTo>
                    <a:lnTo>
                      <a:pt x="210" y="747"/>
                    </a:lnTo>
                    <a:lnTo>
                      <a:pt x="234" y="766"/>
                    </a:lnTo>
                    <a:lnTo>
                      <a:pt x="239" y="766"/>
                    </a:lnTo>
                    <a:lnTo>
                      <a:pt x="242" y="763"/>
                    </a:lnTo>
                    <a:lnTo>
                      <a:pt x="242" y="760"/>
                    </a:lnTo>
                    <a:lnTo>
                      <a:pt x="248" y="755"/>
                    </a:lnTo>
                    <a:lnTo>
                      <a:pt x="250" y="754"/>
                    </a:lnTo>
                    <a:lnTo>
                      <a:pt x="257" y="754"/>
                    </a:lnTo>
                    <a:lnTo>
                      <a:pt x="260" y="751"/>
                    </a:lnTo>
                    <a:lnTo>
                      <a:pt x="266" y="751"/>
                    </a:lnTo>
                    <a:lnTo>
                      <a:pt x="273" y="762"/>
                    </a:lnTo>
                    <a:lnTo>
                      <a:pt x="268" y="767"/>
                    </a:lnTo>
                    <a:lnTo>
                      <a:pt x="261" y="772"/>
                    </a:lnTo>
                    <a:lnTo>
                      <a:pt x="261" y="777"/>
                    </a:lnTo>
                    <a:lnTo>
                      <a:pt x="263" y="780"/>
                    </a:lnTo>
                    <a:lnTo>
                      <a:pt x="271" y="783"/>
                    </a:lnTo>
                    <a:lnTo>
                      <a:pt x="274" y="784"/>
                    </a:lnTo>
                    <a:lnTo>
                      <a:pt x="275" y="784"/>
                    </a:lnTo>
                    <a:lnTo>
                      <a:pt x="274" y="786"/>
                    </a:lnTo>
                    <a:lnTo>
                      <a:pt x="274" y="790"/>
                    </a:lnTo>
                    <a:lnTo>
                      <a:pt x="277" y="791"/>
                    </a:lnTo>
                    <a:lnTo>
                      <a:pt x="284" y="791"/>
                    </a:lnTo>
                    <a:lnTo>
                      <a:pt x="285" y="795"/>
                    </a:lnTo>
                    <a:lnTo>
                      <a:pt x="285" y="798"/>
                    </a:lnTo>
                    <a:lnTo>
                      <a:pt x="287" y="800"/>
                    </a:lnTo>
                    <a:lnTo>
                      <a:pt x="291" y="797"/>
                    </a:lnTo>
                    <a:lnTo>
                      <a:pt x="291" y="794"/>
                    </a:lnTo>
                    <a:lnTo>
                      <a:pt x="292" y="788"/>
                    </a:lnTo>
                    <a:lnTo>
                      <a:pt x="291" y="783"/>
                    </a:lnTo>
                    <a:lnTo>
                      <a:pt x="294" y="780"/>
                    </a:lnTo>
                    <a:lnTo>
                      <a:pt x="296" y="780"/>
                    </a:lnTo>
                    <a:lnTo>
                      <a:pt x="302" y="779"/>
                    </a:lnTo>
                    <a:lnTo>
                      <a:pt x="305" y="779"/>
                    </a:lnTo>
                    <a:lnTo>
                      <a:pt x="308" y="780"/>
                    </a:lnTo>
                    <a:lnTo>
                      <a:pt x="308" y="783"/>
                    </a:lnTo>
                    <a:lnTo>
                      <a:pt x="306" y="783"/>
                    </a:lnTo>
                    <a:lnTo>
                      <a:pt x="306" y="784"/>
                    </a:lnTo>
                    <a:lnTo>
                      <a:pt x="308" y="787"/>
                    </a:lnTo>
                    <a:lnTo>
                      <a:pt x="319" y="791"/>
                    </a:lnTo>
                    <a:lnTo>
                      <a:pt x="319" y="790"/>
                    </a:lnTo>
                    <a:lnTo>
                      <a:pt x="323" y="787"/>
                    </a:lnTo>
                    <a:lnTo>
                      <a:pt x="328" y="788"/>
                    </a:lnTo>
                    <a:lnTo>
                      <a:pt x="330" y="790"/>
                    </a:lnTo>
                    <a:lnTo>
                      <a:pt x="333" y="790"/>
                    </a:lnTo>
                    <a:lnTo>
                      <a:pt x="337" y="784"/>
                    </a:lnTo>
                    <a:lnTo>
                      <a:pt x="337" y="779"/>
                    </a:lnTo>
                    <a:lnTo>
                      <a:pt x="334" y="776"/>
                    </a:lnTo>
                    <a:lnTo>
                      <a:pt x="334" y="773"/>
                    </a:lnTo>
                    <a:lnTo>
                      <a:pt x="333" y="772"/>
                    </a:lnTo>
                    <a:lnTo>
                      <a:pt x="334" y="762"/>
                    </a:lnTo>
                    <a:lnTo>
                      <a:pt x="338" y="752"/>
                    </a:lnTo>
                    <a:lnTo>
                      <a:pt x="338" y="749"/>
                    </a:lnTo>
                    <a:lnTo>
                      <a:pt x="340" y="748"/>
                    </a:lnTo>
                    <a:lnTo>
                      <a:pt x="340" y="747"/>
                    </a:lnTo>
                    <a:lnTo>
                      <a:pt x="342" y="744"/>
                    </a:lnTo>
                    <a:lnTo>
                      <a:pt x="344" y="744"/>
                    </a:lnTo>
                    <a:lnTo>
                      <a:pt x="347" y="742"/>
                    </a:lnTo>
                    <a:lnTo>
                      <a:pt x="354" y="735"/>
                    </a:lnTo>
                    <a:lnTo>
                      <a:pt x="356" y="734"/>
                    </a:lnTo>
                    <a:lnTo>
                      <a:pt x="358" y="731"/>
                    </a:lnTo>
                    <a:lnTo>
                      <a:pt x="363" y="730"/>
                    </a:lnTo>
                    <a:lnTo>
                      <a:pt x="366" y="730"/>
                    </a:lnTo>
                    <a:lnTo>
                      <a:pt x="365" y="726"/>
                    </a:lnTo>
                    <a:lnTo>
                      <a:pt x="361" y="720"/>
                    </a:lnTo>
                    <a:lnTo>
                      <a:pt x="356" y="716"/>
                    </a:lnTo>
                    <a:lnTo>
                      <a:pt x="351" y="709"/>
                    </a:lnTo>
                    <a:lnTo>
                      <a:pt x="347" y="699"/>
                    </a:lnTo>
                    <a:lnTo>
                      <a:pt x="345" y="698"/>
                    </a:lnTo>
                    <a:lnTo>
                      <a:pt x="342" y="696"/>
                    </a:lnTo>
                    <a:lnTo>
                      <a:pt x="338" y="691"/>
                    </a:lnTo>
                    <a:lnTo>
                      <a:pt x="333" y="689"/>
                    </a:lnTo>
                    <a:lnTo>
                      <a:pt x="313" y="688"/>
                    </a:lnTo>
                    <a:lnTo>
                      <a:pt x="313" y="684"/>
                    </a:lnTo>
                    <a:lnTo>
                      <a:pt x="316" y="680"/>
                    </a:lnTo>
                    <a:lnTo>
                      <a:pt x="316" y="678"/>
                    </a:lnTo>
                    <a:lnTo>
                      <a:pt x="317" y="674"/>
                    </a:lnTo>
                    <a:lnTo>
                      <a:pt x="324" y="660"/>
                    </a:lnTo>
                    <a:lnTo>
                      <a:pt x="327" y="660"/>
                    </a:lnTo>
                    <a:lnTo>
                      <a:pt x="333" y="657"/>
                    </a:lnTo>
                    <a:lnTo>
                      <a:pt x="333" y="656"/>
                    </a:lnTo>
                    <a:lnTo>
                      <a:pt x="335" y="649"/>
                    </a:lnTo>
                    <a:lnTo>
                      <a:pt x="335" y="645"/>
                    </a:lnTo>
                    <a:lnTo>
                      <a:pt x="324" y="630"/>
                    </a:lnTo>
                    <a:lnTo>
                      <a:pt x="323" y="628"/>
                    </a:lnTo>
                    <a:lnTo>
                      <a:pt x="334" y="618"/>
                    </a:lnTo>
                    <a:lnTo>
                      <a:pt x="342" y="618"/>
                    </a:lnTo>
                    <a:lnTo>
                      <a:pt x="347" y="617"/>
                    </a:lnTo>
                    <a:lnTo>
                      <a:pt x="349" y="615"/>
                    </a:lnTo>
                    <a:lnTo>
                      <a:pt x="351" y="615"/>
                    </a:lnTo>
                    <a:lnTo>
                      <a:pt x="351" y="614"/>
                    </a:lnTo>
                    <a:lnTo>
                      <a:pt x="354" y="614"/>
                    </a:lnTo>
                    <a:lnTo>
                      <a:pt x="356" y="615"/>
                    </a:lnTo>
                    <a:lnTo>
                      <a:pt x="359" y="618"/>
                    </a:lnTo>
                    <a:lnTo>
                      <a:pt x="359" y="629"/>
                    </a:lnTo>
                    <a:lnTo>
                      <a:pt x="362" y="630"/>
                    </a:lnTo>
                    <a:lnTo>
                      <a:pt x="373" y="628"/>
                    </a:lnTo>
                    <a:lnTo>
                      <a:pt x="375" y="628"/>
                    </a:lnTo>
                    <a:lnTo>
                      <a:pt x="378" y="626"/>
                    </a:lnTo>
                    <a:lnTo>
                      <a:pt x="387" y="620"/>
                    </a:lnTo>
                    <a:lnTo>
                      <a:pt x="393" y="617"/>
                    </a:lnTo>
                    <a:lnTo>
                      <a:pt x="395" y="617"/>
                    </a:lnTo>
                    <a:lnTo>
                      <a:pt x="400" y="615"/>
                    </a:lnTo>
                    <a:lnTo>
                      <a:pt x="409" y="620"/>
                    </a:lnTo>
                    <a:lnTo>
                      <a:pt x="409" y="622"/>
                    </a:lnTo>
                    <a:lnTo>
                      <a:pt x="412" y="620"/>
                    </a:lnTo>
                    <a:lnTo>
                      <a:pt x="416" y="624"/>
                    </a:lnTo>
                    <a:lnTo>
                      <a:pt x="422" y="635"/>
                    </a:lnTo>
                    <a:lnTo>
                      <a:pt x="421" y="647"/>
                    </a:lnTo>
                    <a:lnTo>
                      <a:pt x="426" y="661"/>
                    </a:lnTo>
                    <a:lnTo>
                      <a:pt x="428" y="663"/>
                    </a:lnTo>
                    <a:lnTo>
                      <a:pt x="429" y="661"/>
                    </a:lnTo>
                    <a:lnTo>
                      <a:pt x="432" y="656"/>
                    </a:lnTo>
                    <a:lnTo>
                      <a:pt x="440" y="646"/>
                    </a:lnTo>
                    <a:lnTo>
                      <a:pt x="446" y="642"/>
                    </a:lnTo>
                    <a:lnTo>
                      <a:pt x="453" y="635"/>
                    </a:lnTo>
                    <a:lnTo>
                      <a:pt x="451" y="633"/>
                    </a:lnTo>
                    <a:lnTo>
                      <a:pt x="451" y="628"/>
                    </a:lnTo>
                    <a:lnTo>
                      <a:pt x="453" y="626"/>
                    </a:lnTo>
                    <a:lnTo>
                      <a:pt x="453" y="621"/>
                    </a:lnTo>
                    <a:lnTo>
                      <a:pt x="451" y="604"/>
                    </a:lnTo>
                    <a:lnTo>
                      <a:pt x="450" y="604"/>
                    </a:lnTo>
                    <a:lnTo>
                      <a:pt x="453" y="601"/>
                    </a:lnTo>
                    <a:lnTo>
                      <a:pt x="460" y="596"/>
                    </a:lnTo>
                    <a:lnTo>
                      <a:pt x="464" y="586"/>
                    </a:lnTo>
                    <a:lnTo>
                      <a:pt x="465" y="579"/>
                    </a:lnTo>
                    <a:lnTo>
                      <a:pt x="458" y="575"/>
                    </a:lnTo>
                    <a:lnTo>
                      <a:pt x="465" y="551"/>
                    </a:lnTo>
                    <a:lnTo>
                      <a:pt x="465" y="548"/>
                    </a:lnTo>
                    <a:lnTo>
                      <a:pt x="461" y="544"/>
                    </a:lnTo>
                    <a:lnTo>
                      <a:pt x="457" y="541"/>
                    </a:lnTo>
                    <a:lnTo>
                      <a:pt x="453" y="540"/>
                    </a:lnTo>
                    <a:lnTo>
                      <a:pt x="446" y="541"/>
                    </a:lnTo>
                    <a:lnTo>
                      <a:pt x="445" y="541"/>
                    </a:lnTo>
                    <a:lnTo>
                      <a:pt x="443" y="543"/>
                    </a:lnTo>
                    <a:lnTo>
                      <a:pt x="435" y="543"/>
                    </a:lnTo>
                    <a:lnTo>
                      <a:pt x="432" y="540"/>
                    </a:lnTo>
                    <a:lnTo>
                      <a:pt x="433" y="536"/>
                    </a:lnTo>
                    <a:lnTo>
                      <a:pt x="433" y="530"/>
                    </a:lnTo>
                    <a:lnTo>
                      <a:pt x="432" y="527"/>
                    </a:lnTo>
                    <a:lnTo>
                      <a:pt x="431" y="527"/>
                    </a:lnTo>
                    <a:lnTo>
                      <a:pt x="431" y="525"/>
                    </a:lnTo>
                    <a:lnTo>
                      <a:pt x="432" y="522"/>
                    </a:lnTo>
                    <a:lnTo>
                      <a:pt x="431" y="499"/>
                    </a:lnTo>
                    <a:lnTo>
                      <a:pt x="428" y="498"/>
                    </a:lnTo>
                    <a:lnTo>
                      <a:pt x="423" y="496"/>
                    </a:lnTo>
                    <a:lnTo>
                      <a:pt x="422" y="496"/>
                    </a:lnTo>
                    <a:lnTo>
                      <a:pt x="422" y="495"/>
                    </a:lnTo>
                    <a:lnTo>
                      <a:pt x="426" y="488"/>
                    </a:lnTo>
                    <a:lnTo>
                      <a:pt x="438" y="477"/>
                    </a:lnTo>
                    <a:lnTo>
                      <a:pt x="439" y="474"/>
                    </a:lnTo>
                    <a:lnTo>
                      <a:pt x="439" y="470"/>
                    </a:lnTo>
                    <a:lnTo>
                      <a:pt x="436" y="466"/>
                    </a:lnTo>
                    <a:lnTo>
                      <a:pt x="436" y="463"/>
                    </a:lnTo>
                    <a:lnTo>
                      <a:pt x="440" y="450"/>
                    </a:lnTo>
                    <a:lnTo>
                      <a:pt x="440" y="448"/>
                    </a:lnTo>
                    <a:lnTo>
                      <a:pt x="445" y="441"/>
                    </a:lnTo>
                    <a:lnTo>
                      <a:pt x="450" y="441"/>
                    </a:lnTo>
                    <a:lnTo>
                      <a:pt x="454" y="443"/>
                    </a:lnTo>
                    <a:lnTo>
                      <a:pt x="460" y="443"/>
                    </a:lnTo>
                    <a:lnTo>
                      <a:pt x="471" y="439"/>
                    </a:lnTo>
                    <a:lnTo>
                      <a:pt x="484" y="424"/>
                    </a:lnTo>
                    <a:lnTo>
                      <a:pt x="492" y="424"/>
                    </a:lnTo>
                    <a:lnTo>
                      <a:pt x="493" y="427"/>
                    </a:lnTo>
                    <a:lnTo>
                      <a:pt x="506" y="429"/>
                    </a:lnTo>
                    <a:lnTo>
                      <a:pt x="518" y="435"/>
                    </a:lnTo>
                    <a:lnTo>
                      <a:pt x="524" y="436"/>
                    </a:lnTo>
                    <a:lnTo>
                      <a:pt x="531" y="435"/>
                    </a:lnTo>
                    <a:lnTo>
                      <a:pt x="534" y="432"/>
                    </a:lnTo>
                    <a:lnTo>
                      <a:pt x="539" y="431"/>
                    </a:lnTo>
                    <a:lnTo>
                      <a:pt x="542" y="431"/>
                    </a:lnTo>
                    <a:lnTo>
                      <a:pt x="552" y="432"/>
                    </a:lnTo>
                    <a:lnTo>
                      <a:pt x="553" y="432"/>
                    </a:lnTo>
                    <a:lnTo>
                      <a:pt x="556" y="429"/>
                    </a:lnTo>
                    <a:lnTo>
                      <a:pt x="559" y="421"/>
                    </a:lnTo>
                    <a:lnTo>
                      <a:pt x="558" y="416"/>
                    </a:lnTo>
                    <a:lnTo>
                      <a:pt x="555" y="413"/>
                    </a:lnTo>
                    <a:lnTo>
                      <a:pt x="549" y="412"/>
                    </a:lnTo>
                    <a:lnTo>
                      <a:pt x="548" y="412"/>
                    </a:lnTo>
                    <a:lnTo>
                      <a:pt x="546" y="409"/>
                    </a:lnTo>
                    <a:lnTo>
                      <a:pt x="548" y="406"/>
                    </a:lnTo>
                    <a:lnTo>
                      <a:pt x="551" y="403"/>
                    </a:lnTo>
                    <a:lnTo>
                      <a:pt x="556" y="403"/>
                    </a:lnTo>
                    <a:lnTo>
                      <a:pt x="559" y="400"/>
                    </a:lnTo>
                    <a:lnTo>
                      <a:pt x="560" y="396"/>
                    </a:lnTo>
                    <a:lnTo>
                      <a:pt x="560" y="392"/>
                    </a:lnTo>
                    <a:lnTo>
                      <a:pt x="562" y="392"/>
                    </a:lnTo>
                    <a:lnTo>
                      <a:pt x="562" y="389"/>
                    </a:lnTo>
                    <a:lnTo>
                      <a:pt x="560" y="389"/>
                    </a:lnTo>
                    <a:lnTo>
                      <a:pt x="560" y="390"/>
                    </a:lnTo>
                    <a:lnTo>
                      <a:pt x="558" y="392"/>
                    </a:lnTo>
                    <a:lnTo>
                      <a:pt x="548" y="388"/>
                    </a:lnTo>
                    <a:lnTo>
                      <a:pt x="546" y="385"/>
                    </a:lnTo>
                    <a:lnTo>
                      <a:pt x="546" y="378"/>
                    </a:lnTo>
                    <a:lnTo>
                      <a:pt x="555" y="371"/>
                    </a:lnTo>
                    <a:lnTo>
                      <a:pt x="562" y="372"/>
                    </a:lnTo>
                    <a:lnTo>
                      <a:pt x="572" y="372"/>
                    </a:lnTo>
                    <a:lnTo>
                      <a:pt x="579" y="371"/>
                    </a:lnTo>
                    <a:lnTo>
                      <a:pt x="579" y="362"/>
                    </a:lnTo>
                    <a:lnTo>
                      <a:pt x="580" y="361"/>
                    </a:lnTo>
                    <a:lnTo>
                      <a:pt x="582" y="361"/>
                    </a:lnTo>
                    <a:lnTo>
                      <a:pt x="596" y="352"/>
                    </a:lnTo>
                    <a:lnTo>
                      <a:pt x="602" y="346"/>
                    </a:lnTo>
                    <a:lnTo>
                      <a:pt x="608" y="342"/>
                    </a:lnTo>
                    <a:lnTo>
                      <a:pt x="612" y="333"/>
                    </a:lnTo>
                    <a:lnTo>
                      <a:pt x="612" y="329"/>
                    </a:lnTo>
                    <a:lnTo>
                      <a:pt x="613" y="323"/>
                    </a:lnTo>
                    <a:lnTo>
                      <a:pt x="627" y="309"/>
                    </a:lnTo>
                    <a:lnTo>
                      <a:pt x="634" y="307"/>
                    </a:lnTo>
                    <a:lnTo>
                      <a:pt x="640" y="312"/>
                    </a:lnTo>
                    <a:lnTo>
                      <a:pt x="644" y="315"/>
                    </a:lnTo>
                    <a:lnTo>
                      <a:pt x="648" y="315"/>
                    </a:lnTo>
                    <a:lnTo>
                      <a:pt x="652" y="316"/>
                    </a:lnTo>
                    <a:lnTo>
                      <a:pt x="656" y="321"/>
                    </a:lnTo>
                    <a:lnTo>
                      <a:pt x="659" y="326"/>
                    </a:lnTo>
                    <a:lnTo>
                      <a:pt x="662" y="329"/>
                    </a:lnTo>
                    <a:lnTo>
                      <a:pt x="662" y="330"/>
                    </a:lnTo>
                    <a:lnTo>
                      <a:pt x="665" y="330"/>
                    </a:lnTo>
                    <a:lnTo>
                      <a:pt x="666" y="328"/>
                    </a:lnTo>
                    <a:lnTo>
                      <a:pt x="672" y="323"/>
                    </a:lnTo>
                    <a:lnTo>
                      <a:pt x="682" y="330"/>
                    </a:lnTo>
                    <a:lnTo>
                      <a:pt x="686" y="332"/>
                    </a:lnTo>
                    <a:lnTo>
                      <a:pt x="689" y="332"/>
                    </a:lnTo>
                    <a:lnTo>
                      <a:pt x="699" y="329"/>
                    </a:lnTo>
                    <a:lnTo>
                      <a:pt x="699" y="321"/>
                    </a:lnTo>
                    <a:lnTo>
                      <a:pt x="697" y="321"/>
                    </a:lnTo>
                    <a:lnTo>
                      <a:pt x="697" y="318"/>
                    </a:lnTo>
                    <a:lnTo>
                      <a:pt x="700" y="315"/>
                    </a:lnTo>
                    <a:lnTo>
                      <a:pt x="704" y="316"/>
                    </a:lnTo>
                    <a:lnTo>
                      <a:pt x="706" y="316"/>
                    </a:lnTo>
                    <a:lnTo>
                      <a:pt x="708" y="326"/>
                    </a:lnTo>
                    <a:lnTo>
                      <a:pt x="713" y="328"/>
                    </a:lnTo>
                    <a:lnTo>
                      <a:pt x="724" y="328"/>
                    </a:lnTo>
                    <a:lnTo>
                      <a:pt x="725" y="329"/>
                    </a:lnTo>
                    <a:lnTo>
                      <a:pt x="728" y="329"/>
                    </a:lnTo>
                    <a:lnTo>
                      <a:pt x="731" y="326"/>
                    </a:lnTo>
                    <a:lnTo>
                      <a:pt x="731" y="321"/>
                    </a:lnTo>
                    <a:lnTo>
                      <a:pt x="732" y="316"/>
                    </a:lnTo>
                    <a:lnTo>
                      <a:pt x="742" y="307"/>
                    </a:lnTo>
                    <a:lnTo>
                      <a:pt x="747" y="297"/>
                    </a:lnTo>
                    <a:lnTo>
                      <a:pt x="749" y="293"/>
                    </a:lnTo>
                    <a:lnTo>
                      <a:pt x="752" y="290"/>
                    </a:lnTo>
                    <a:lnTo>
                      <a:pt x="756" y="287"/>
                    </a:lnTo>
                    <a:lnTo>
                      <a:pt x="763" y="286"/>
                    </a:lnTo>
                    <a:lnTo>
                      <a:pt x="766" y="289"/>
                    </a:lnTo>
                    <a:lnTo>
                      <a:pt x="768" y="290"/>
                    </a:lnTo>
                    <a:lnTo>
                      <a:pt x="770" y="290"/>
                    </a:lnTo>
                    <a:lnTo>
                      <a:pt x="777" y="289"/>
                    </a:lnTo>
                    <a:lnTo>
                      <a:pt x="778" y="286"/>
                    </a:lnTo>
                    <a:lnTo>
                      <a:pt x="778" y="284"/>
                    </a:lnTo>
                    <a:lnTo>
                      <a:pt x="781" y="283"/>
                    </a:lnTo>
                    <a:lnTo>
                      <a:pt x="781" y="282"/>
                    </a:lnTo>
                    <a:lnTo>
                      <a:pt x="782" y="277"/>
                    </a:lnTo>
                    <a:lnTo>
                      <a:pt x="782" y="275"/>
                    </a:lnTo>
                    <a:lnTo>
                      <a:pt x="778" y="273"/>
                    </a:lnTo>
                    <a:lnTo>
                      <a:pt x="776" y="266"/>
                    </a:lnTo>
                    <a:lnTo>
                      <a:pt x="773" y="265"/>
                    </a:lnTo>
                    <a:lnTo>
                      <a:pt x="770" y="266"/>
                    </a:lnTo>
                    <a:lnTo>
                      <a:pt x="767" y="266"/>
                    </a:lnTo>
                    <a:lnTo>
                      <a:pt x="763" y="265"/>
                    </a:lnTo>
                    <a:lnTo>
                      <a:pt x="763" y="259"/>
                    </a:lnTo>
                    <a:lnTo>
                      <a:pt x="761" y="255"/>
                    </a:lnTo>
                    <a:lnTo>
                      <a:pt x="761" y="251"/>
                    </a:lnTo>
                    <a:lnTo>
                      <a:pt x="763" y="249"/>
                    </a:lnTo>
                    <a:lnTo>
                      <a:pt x="766" y="248"/>
                    </a:lnTo>
                    <a:lnTo>
                      <a:pt x="766" y="249"/>
                    </a:lnTo>
                    <a:lnTo>
                      <a:pt x="767" y="248"/>
                    </a:lnTo>
                    <a:lnTo>
                      <a:pt x="770" y="248"/>
                    </a:lnTo>
                    <a:lnTo>
                      <a:pt x="770" y="247"/>
                    </a:lnTo>
                    <a:lnTo>
                      <a:pt x="773" y="241"/>
                    </a:lnTo>
                    <a:lnTo>
                      <a:pt x="774" y="235"/>
                    </a:lnTo>
                    <a:lnTo>
                      <a:pt x="774" y="234"/>
                    </a:lnTo>
                    <a:lnTo>
                      <a:pt x="776" y="234"/>
                    </a:lnTo>
                    <a:lnTo>
                      <a:pt x="777" y="235"/>
                    </a:lnTo>
                    <a:lnTo>
                      <a:pt x="784" y="240"/>
                    </a:lnTo>
                    <a:lnTo>
                      <a:pt x="786" y="242"/>
                    </a:lnTo>
                    <a:lnTo>
                      <a:pt x="788" y="242"/>
                    </a:lnTo>
                    <a:lnTo>
                      <a:pt x="789" y="244"/>
                    </a:lnTo>
                    <a:lnTo>
                      <a:pt x="793" y="242"/>
                    </a:lnTo>
                    <a:lnTo>
                      <a:pt x="796" y="238"/>
                    </a:lnTo>
                    <a:lnTo>
                      <a:pt x="802" y="235"/>
                    </a:lnTo>
                    <a:lnTo>
                      <a:pt x="803" y="235"/>
                    </a:lnTo>
                    <a:lnTo>
                      <a:pt x="803" y="233"/>
                    </a:lnTo>
                    <a:lnTo>
                      <a:pt x="798" y="227"/>
                    </a:lnTo>
                    <a:lnTo>
                      <a:pt x="789" y="223"/>
                    </a:lnTo>
                    <a:lnTo>
                      <a:pt x="785" y="223"/>
                    </a:lnTo>
                    <a:lnTo>
                      <a:pt x="781" y="222"/>
                    </a:lnTo>
                    <a:lnTo>
                      <a:pt x="776" y="217"/>
                    </a:lnTo>
                    <a:lnTo>
                      <a:pt x="774" y="217"/>
                    </a:lnTo>
                    <a:lnTo>
                      <a:pt x="776" y="216"/>
                    </a:lnTo>
                    <a:lnTo>
                      <a:pt x="777" y="213"/>
                    </a:lnTo>
                    <a:lnTo>
                      <a:pt x="784" y="210"/>
                    </a:lnTo>
                    <a:lnTo>
                      <a:pt x="786" y="208"/>
                    </a:lnTo>
                    <a:lnTo>
                      <a:pt x="786" y="195"/>
                    </a:lnTo>
                    <a:lnTo>
                      <a:pt x="788" y="191"/>
                    </a:lnTo>
                    <a:lnTo>
                      <a:pt x="792" y="185"/>
                    </a:lnTo>
                    <a:lnTo>
                      <a:pt x="798" y="182"/>
                    </a:lnTo>
                    <a:lnTo>
                      <a:pt x="805" y="185"/>
                    </a:lnTo>
                    <a:lnTo>
                      <a:pt x="807" y="184"/>
                    </a:lnTo>
                    <a:lnTo>
                      <a:pt x="807" y="182"/>
                    </a:lnTo>
                    <a:lnTo>
                      <a:pt x="809" y="182"/>
                    </a:lnTo>
                    <a:lnTo>
                      <a:pt x="810" y="181"/>
                    </a:lnTo>
                    <a:lnTo>
                      <a:pt x="812" y="175"/>
                    </a:lnTo>
                    <a:lnTo>
                      <a:pt x="813" y="172"/>
                    </a:lnTo>
                    <a:lnTo>
                      <a:pt x="812" y="170"/>
                    </a:lnTo>
                    <a:lnTo>
                      <a:pt x="809" y="168"/>
                    </a:lnTo>
                    <a:lnTo>
                      <a:pt x="806" y="160"/>
                    </a:lnTo>
                    <a:lnTo>
                      <a:pt x="807" y="157"/>
                    </a:lnTo>
                    <a:lnTo>
                      <a:pt x="807" y="152"/>
                    </a:lnTo>
                    <a:lnTo>
                      <a:pt x="806" y="146"/>
                    </a:lnTo>
                    <a:lnTo>
                      <a:pt x="807" y="138"/>
                    </a:lnTo>
                    <a:lnTo>
                      <a:pt x="809" y="136"/>
                    </a:lnTo>
                    <a:lnTo>
                      <a:pt x="810" y="136"/>
                    </a:lnTo>
                    <a:lnTo>
                      <a:pt x="813" y="135"/>
                    </a:lnTo>
                    <a:lnTo>
                      <a:pt x="814" y="132"/>
                    </a:lnTo>
                    <a:lnTo>
                      <a:pt x="816" y="131"/>
                    </a:lnTo>
                    <a:lnTo>
                      <a:pt x="816" y="127"/>
                    </a:lnTo>
                    <a:lnTo>
                      <a:pt x="812" y="124"/>
                    </a:lnTo>
                    <a:lnTo>
                      <a:pt x="806" y="121"/>
                    </a:lnTo>
                    <a:lnTo>
                      <a:pt x="805" y="122"/>
                    </a:lnTo>
                    <a:lnTo>
                      <a:pt x="803" y="122"/>
                    </a:lnTo>
                    <a:lnTo>
                      <a:pt x="802" y="124"/>
                    </a:lnTo>
                    <a:lnTo>
                      <a:pt x="791" y="120"/>
                    </a:lnTo>
                    <a:lnTo>
                      <a:pt x="789" y="120"/>
                    </a:lnTo>
                    <a:lnTo>
                      <a:pt x="786" y="115"/>
                    </a:lnTo>
                    <a:lnTo>
                      <a:pt x="778" y="110"/>
                    </a:lnTo>
                    <a:lnTo>
                      <a:pt x="773" y="107"/>
                    </a:lnTo>
                    <a:lnTo>
                      <a:pt x="771" y="108"/>
                    </a:lnTo>
                    <a:lnTo>
                      <a:pt x="771" y="107"/>
                    </a:lnTo>
                    <a:lnTo>
                      <a:pt x="778" y="100"/>
                    </a:lnTo>
                    <a:lnTo>
                      <a:pt x="778" y="98"/>
                    </a:lnTo>
                    <a:lnTo>
                      <a:pt x="777" y="97"/>
                    </a:lnTo>
                    <a:lnTo>
                      <a:pt x="766" y="68"/>
                    </a:lnTo>
                    <a:lnTo>
                      <a:pt x="756" y="54"/>
                    </a:lnTo>
                    <a:lnTo>
                      <a:pt x="753" y="54"/>
                    </a:lnTo>
                    <a:lnTo>
                      <a:pt x="752" y="55"/>
                    </a:lnTo>
                    <a:lnTo>
                      <a:pt x="750" y="55"/>
                    </a:lnTo>
                    <a:lnTo>
                      <a:pt x="740" y="48"/>
                    </a:lnTo>
                    <a:lnTo>
                      <a:pt x="735" y="38"/>
                    </a:lnTo>
                    <a:lnTo>
                      <a:pt x="733" y="34"/>
                    </a:lnTo>
                    <a:lnTo>
                      <a:pt x="733" y="33"/>
                    </a:lnTo>
                    <a:lnTo>
                      <a:pt x="732" y="33"/>
                    </a:lnTo>
                    <a:lnTo>
                      <a:pt x="724" y="19"/>
                    </a:lnTo>
                    <a:lnTo>
                      <a:pt x="717" y="11"/>
                    </a:lnTo>
                    <a:lnTo>
                      <a:pt x="717" y="9"/>
                    </a:lnTo>
                    <a:lnTo>
                      <a:pt x="715" y="9"/>
                    </a:lnTo>
                    <a:lnTo>
                      <a:pt x="715" y="8"/>
                    </a:lnTo>
                    <a:lnTo>
                      <a:pt x="713" y="7"/>
                    </a:lnTo>
                    <a:lnTo>
                      <a:pt x="707" y="2"/>
                    </a:lnTo>
                    <a:lnTo>
                      <a:pt x="693" y="0"/>
                    </a:lnTo>
                    <a:lnTo>
                      <a:pt x="690" y="0"/>
                    </a:lnTo>
                    <a:lnTo>
                      <a:pt x="683" y="5"/>
                    </a:lnTo>
                    <a:lnTo>
                      <a:pt x="668" y="8"/>
                    </a:lnTo>
                    <a:lnTo>
                      <a:pt x="656" y="8"/>
                    </a:lnTo>
                    <a:lnTo>
                      <a:pt x="655" y="9"/>
                    </a:lnTo>
                    <a:lnTo>
                      <a:pt x="654" y="9"/>
                    </a:lnTo>
                    <a:lnTo>
                      <a:pt x="654" y="12"/>
                    </a:lnTo>
                    <a:lnTo>
                      <a:pt x="662" y="16"/>
                    </a:lnTo>
                    <a:lnTo>
                      <a:pt x="665" y="19"/>
                    </a:lnTo>
                    <a:lnTo>
                      <a:pt x="666" y="27"/>
                    </a:lnTo>
                    <a:lnTo>
                      <a:pt x="665" y="29"/>
                    </a:lnTo>
                    <a:lnTo>
                      <a:pt x="664" y="33"/>
                    </a:lnTo>
                    <a:lnTo>
                      <a:pt x="664" y="34"/>
                    </a:lnTo>
                    <a:lnTo>
                      <a:pt x="662" y="34"/>
                    </a:lnTo>
                    <a:lnTo>
                      <a:pt x="658" y="33"/>
                    </a:lnTo>
                    <a:lnTo>
                      <a:pt x="651" y="33"/>
                    </a:lnTo>
                    <a:lnTo>
                      <a:pt x="648" y="36"/>
                    </a:lnTo>
                    <a:lnTo>
                      <a:pt x="649" y="40"/>
                    </a:lnTo>
                    <a:lnTo>
                      <a:pt x="654" y="45"/>
                    </a:lnTo>
                    <a:lnTo>
                      <a:pt x="656" y="47"/>
                    </a:lnTo>
                    <a:lnTo>
                      <a:pt x="656" y="48"/>
                    </a:lnTo>
                    <a:lnTo>
                      <a:pt x="643" y="52"/>
                    </a:lnTo>
                    <a:lnTo>
                      <a:pt x="640" y="52"/>
                    </a:lnTo>
                    <a:lnTo>
                      <a:pt x="633" y="48"/>
                    </a:lnTo>
                    <a:lnTo>
                      <a:pt x="632" y="47"/>
                    </a:lnTo>
                    <a:lnTo>
                      <a:pt x="626" y="45"/>
                    </a:lnTo>
                    <a:lnTo>
                      <a:pt x="625" y="45"/>
                    </a:lnTo>
                    <a:lnTo>
                      <a:pt x="616" y="50"/>
                    </a:lnTo>
                    <a:lnTo>
                      <a:pt x="615" y="50"/>
                    </a:lnTo>
                    <a:lnTo>
                      <a:pt x="615" y="48"/>
                    </a:lnTo>
                    <a:lnTo>
                      <a:pt x="612" y="43"/>
                    </a:lnTo>
                    <a:lnTo>
                      <a:pt x="598" y="43"/>
                    </a:lnTo>
                    <a:lnTo>
                      <a:pt x="588" y="38"/>
                    </a:lnTo>
                    <a:lnTo>
                      <a:pt x="587" y="38"/>
                    </a:lnTo>
                    <a:lnTo>
                      <a:pt x="577" y="40"/>
                    </a:lnTo>
                    <a:lnTo>
                      <a:pt x="570" y="45"/>
                    </a:lnTo>
                    <a:lnTo>
                      <a:pt x="566" y="50"/>
                    </a:lnTo>
                    <a:lnTo>
                      <a:pt x="565" y="52"/>
                    </a:lnTo>
                    <a:lnTo>
                      <a:pt x="565" y="54"/>
                    </a:lnTo>
                    <a:lnTo>
                      <a:pt x="563" y="57"/>
                    </a:lnTo>
                    <a:lnTo>
                      <a:pt x="560" y="60"/>
                    </a:lnTo>
                    <a:lnTo>
                      <a:pt x="559" y="60"/>
                    </a:lnTo>
                    <a:lnTo>
                      <a:pt x="559" y="58"/>
                    </a:lnTo>
                    <a:lnTo>
                      <a:pt x="553" y="58"/>
                    </a:lnTo>
                    <a:lnTo>
                      <a:pt x="549" y="60"/>
                    </a:lnTo>
                    <a:lnTo>
                      <a:pt x="548" y="60"/>
                    </a:lnTo>
                    <a:lnTo>
                      <a:pt x="538" y="57"/>
                    </a:lnTo>
                    <a:lnTo>
                      <a:pt x="534" y="57"/>
                    </a:lnTo>
                    <a:lnTo>
                      <a:pt x="532" y="52"/>
                    </a:lnTo>
                    <a:lnTo>
                      <a:pt x="529" y="48"/>
                    </a:lnTo>
                    <a:lnTo>
                      <a:pt x="528" y="36"/>
                    </a:lnTo>
                    <a:lnTo>
                      <a:pt x="531" y="31"/>
                    </a:lnTo>
                    <a:lnTo>
                      <a:pt x="531" y="26"/>
                    </a:lnTo>
                    <a:lnTo>
                      <a:pt x="529" y="19"/>
                    </a:lnTo>
                    <a:lnTo>
                      <a:pt x="528" y="18"/>
                    </a:lnTo>
                    <a:lnTo>
                      <a:pt x="525" y="16"/>
                    </a:lnTo>
                    <a:lnTo>
                      <a:pt x="521" y="19"/>
                    </a:lnTo>
                    <a:lnTo>
                      <a:pt x="520" y="19"/>
                    </a:lnTo>
                    <a:lnTo>
                      <a:pt x="505" y="37"/>
                    </a:lnTo>
                    <a:lnTo>
                      <a:pt x="502" y="40"/>
                    </a:lnTo>
                    <a:lnTo>
                      <a:pt x="499" y="40"/>
                    </a:lnTo>
                    <a:lnTo>
                      <a:pt x="493" y="38"/>
                    </a:lnTo>
                    <a:lnTo>
                      <a:pt x="489" y="34"/>
                    </a:lnTo>
                    <a:lnTo>
                      <a:pt x="488" y="2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29" name="Freeform 1061">
                <a:extLst>
                  <a:ext uri="{FF2B5EF4-FFF2-40B4-BE49-F238E27FC236}">
                    <a16:creationId xmlns:a16="http://schemas.microsoft.com/office/drawing/2014/main" id="{9582BB4B-0A2F-9FB8-1551-29B23C152D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1" y="2197"/>
                <a:ext cx="85" cy="97"/>
              </a:xfrm>
              <a:custGeom>
                <a:avLst/>
                <a:gdLst>
                  <a:gd name="T0" fmla="*/ 264 w 341"/>
                  <a:gd name="T1" fmla="*/ 25 h 386"/>
                  <a:gd name="T2" fmla="*/ 240 w 341"/>
                  <a:gd name="T3" fmla="*/ 23 h 386"/>
                  <a:gd name="T4" fmla="*/ 226 w 341"/>
                  <a:gd name="T5" fmla="*/ 8 h 386"/>
                  <a:gd name="T6" fmla="*/ 191 w 341"/>
                  <a:gd name="T7" fmla="*/ 16 h 386"/>
                  <a:gd name="T8" fmla="*/ 174 w 341"/>
                  <a:gd name="T9" fmla="*/ 45 h 386"/>
                  <a:gd name="T10" fmla="*/ 150 w 341"/>
                  <a:gd name="T11" fmla="*/ 65 h 386"/>
                  <a:gd name="T12" fmla="*/ 126 w 341"/>
                  <a:gd name="T13" fmla="*/ 81 h 386"/>
                  <a:gd name="T14" fmla="*/ 140 w 341"/>
                  <a:gd name="T15" fmla="*/ 85 h 386"/>
                  <a:gd name="T16" fmla="*/ 129 w 341"/>
                  <a:gd name="T17" fmla="*/ 96 h 386"/>
                  <a:gd name="T18" fmla="*/ 133 w 341"/>
                  <a:gd name="T19" fmla="*/ 106 h 386"/>
                  <a:gd name="T20" fmla="*/ 130 w 341"/>
                  <a:gd name="T21" fmla="*/ 125 h 386"/>
                  <a:gd name="T22" fmla="*/ 102 w 341"/>
                  <a:gd name="T23" fmla="*/ 129 h 386"/>
                  <a:gd name="T24" fmla="*/ 62 w 341"/>
                  <a:gd name="T25" fmla="*/ 117 h 386"/>
                  <a:gd name="T26" fmla="*/ 23 w 341"/>
                  <a:gd name="T27" fmla="*/ 134 h 386"/>
                  <a:gd name="T28" fmla="*/ 17 w 341"/>
                  <a:gd name="T29" fmla="*/ 163 h 386"/>
                  <a:gd name="T30" fmla="*/ 0 w 341"/>
                  <a:gd name="T31" fmla="*/ 189 h 386"/>
                  <a:gd name="T32" fmla="*/ 9 w 341"/>
                  <a:gd name="T33" fmla="*/ 218 h 386"/>
                  <a:gd name="T34" fmla="*/ 10 w 341"/>
                  <a:gd name="T35" fmla="*/ 233 h 386"/>
                  <a:gd name="T36" fmla="*/ 31 w 341"/>
                  <a:gd name="T37" fmla="*/ 233 h 386"/>
                  <a:gd name="T38" fmla="*/ 36 w 341"/>
                  <a:gd name="T39" fmla="*/ 268 h 386"/>
                  <a:gd name="T40" fmla="*/ 28 w 341"/>
                  <a:gd name="T41" fmla="*/ 297 h 386"/>
                  <a:gd name="T42" fmla="*/ 33 w 341"/>
                  <a:gd name="T43" fmla="*/ 322 h 386"/>
                  <a:gd name="T44" fmla="*/ 46 w 341"/>
                  <a:gd name="T45" fmla="*/ 319 h 386"/>
                  <a:gd name="T46" fmla="*/ 64 w 341"/>
                  <a:gd name="T47" fmla="*/ 332 h 386"/>
                  <a:gd name="T48" fmla="*/ 87 w 341"/>
                  <a:gd name="T49" fmla="*/ 322 h 386"/>
                  <a:gd name="T50" fmla="*/ 91 w 341"/>
                  <a:gd name="T51" fmla="*/ 325 h 386"/>
                  <a:gd name="T52" fmla="*/ 110 w 341"/>
                  <a:gd name="T53" fmla="*/ 339 h 386"/>
                  <a:gd name="T54" fmla="*/ 102 w 341"/>
                  <a:gd name="T55" fmla="*/ 347 h 386"/>
                  <a:gd name="T56" fmla="*/ 96 w 341"/>
                  <a:gd name="T57" fmla="*/ 370 h 386"/>
                  <a:gd name="T58" fmla="*/ 112 w 341"/>
                  <a:gd name="T59" fmla="*/ 384 h 386"/>
                  <a:gd name="T60" fmla="*/ 122 w 341"/>
                  <a:gd name="T61" fmla="*/ 375 h 386"/>
                  <a:gd name="T62" fmla="*/ 152 w 341"/>
                  <a:gd name="T63" fmla="*/ 343 h 386"/>
                  <a:gd name="T64" fmla="*/ 184 w 341"/>
                  <a:gd name="T65" fmla="*/ 352 h 386"/>
                  <a:gd name="T66" fmla="*/ 208 w 341"/>
                  <a:gd name="T67" fmla="*/ 333 h 386"/>
                  <a:gd name="T68" fmla="*/ 256 w 341"/>
                  <a:gd name="T69" fmla="*/ 301 h 386"/>
                  <a:gd name="T70" fmla="*/ 250 w 341"/>
                  <a:gd name="T71" fmla="*/ 280 h 386"/>
                  <a:gd name="T72" fmla="*/ 237 w 341"/>
                  <a:gd name="T73" fmla="*/ 283 h 386"/>
                  <a:gd name="T74" fmla="*/ 217 w 341"/>
                  <a:gd name="T75" fmla="*/ 289 h 386"/>
                  <a:gd name="T76" fmla="*/ 208 w 341"/>
                  <a:gd name="T77" fmla="*/ 273 h 386"/>
                  <a:gd name="T78" fmla="*/ 214 w 341"/>
                  <a:gd name="T79" fmla="*/ 266 h 386"/>
                  <a:gd name="T80" fmla="*/ 226 w 341"/>
                  <a:gd name="T81" fmla="*/ 256 h 386"/>
                  <a:gd name="T82" fmla="*/ 237 w 341"/>
                  <a:gd name="T83" fmla="*/ 247 h 386"/>
                  <a:gd name="T84" fmla="*/ 221 w 341"/>
                  <a:gd name="T85" fmla="*/ 248 h 386"/>
                  <a:gd name="T86" fmla="*/ 203 w 341"/>
                  <a:gd name="T87" fmla="*/ 236 h 386"/>
                  <a:gd name="T88" fmla="*/ 211 w 341"/>
                  <a:gd name="T89" fmla="*/ 234 h 386"/>
                  <a:gd name="T90" fmla="*/ 233 w 341"/>
                  <a:gd name="T91" fmla="*/ 215 h 386"/>
                  <a:gd name="T92" fmla="*/ 236 w 341"/>
                  <a:gd name="T93" fmla="*/ 212 h 386"/>
                  <a:gd name="T94" fmla="*/ 260 w 341"/>
                  <a:gd name="T95" fmla="*/ 189 h 386"/>
                  <a:gd name="T96" fmla="*/ 265 w 341"/>
                  <a:gd name="T97" fmla="*/ 169 h 386"/>
                  <a:gd name="T98" fmla="*/ 258 w 341"/>
                  <a:gd name="T99" fmla="*/ 141 h 386"/>
                  <a:gd name="T100" fmla="*/ 253 w 341"/>
                  <a:gd name="T101" fmla="*/ 135 h 386"/>
                  <a:gd name="T102" fmla="*/ 253 w 341"/>
                  <a:gd name="T103" fmla="*/ 114 h 386"/>
                  <a:gd name="T104" fmla="*/ 267 w 341"/>
                  <a:gd name="T105" fmla="*/ 117 h 386"/>
                  <a:gd name="T106" fmla="*/ 288 w 341"/>
                  <a:gd name="T107" fmla="*/ 117 h 386"/>
                  <a:gd name="T108" fmla="*/ 306 w 341"/>
                  <a:gd name="T109" fmla="*/ 114 h 386"/>
                  <a:gd name="T110" fmla="*/ 304 w 341"/>
                  <a:gd name="T111" fmla="*/ 125 h 386"/>
                  <a:gd name="T112" fmla="*/ 310 w 341"/>
                  <a:gd name="T113" fmla="*/ 125 h 386"/>
                  <a:gd name="T114" fmla="*/ 320 w 341"/>
                  <a:gd name="T115" fmla="*/ 106 h 386"/>
                  <a:gd name="T116" fmla="*/ 337 w 341"/>
                  <a:gd name="T117" fmla="*/ 86 h 386"/>
                  <a:gd name="T118" fmla="*/ 320 w 341"/>
                  <a:gd name="T119" fmla="*/ 57 h 386"/>
                  <a:gd name="T120" fmla="*/ 302 w 341"/>
                  <a:gd name="T121" fmla="*/ 21 h 386"/>
                  <a:gd name="T122" fmla="*/ 278 w 341"/>
                  <a:gd name="T123" fmla="*/ 8 h 3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41" h="386">
                    <a:moveTo>
                      <a:pt x="275" y="14"/>
                    </a:moveTo>
                    <a:lnTo>
                      <a:pt x="277" y="14"/>
                    </a:lnTo>
                    <a:lnTo>
                      <a:pt x="277" y="22"/>
                    </a:lnTo>
                    <a:lnTo>
                      <a:pt x="267" y="25"/>
                    </a:lnTo>
                    <a:lnTo>
                      <a:pt x="264" y="25"/>
                    </a:lnTo>
                    <a:lnTo>
                      <a:pt x="260" y="23"/>
                    </a:lnTo>
                    <a:lnTo>
                      <a:pt x="250" y="16"/>
                    </a:lnTo>
                    <a:lnTo>
                      <a:pt x="244" y="21"/>
                    </a:lnTo>
                    <a:lnTo>
                      <a:pt x="243" y="23"/>
                    </a:lnTo>
                    <a:lnTo>
                      <a:pt x="240" y="23"/>
                    </a:lnTo>
                    <a:lnTo>
                      <a:pt x="240" y="22"/>
                    </a:lnTo>
                    <a:lnTo>
                      <a:pt x="237" y="19"/>
                    </a:lnTo>
                    <a:lnTo>
                      <a:pt x="234" y="14"/>
                    </a:lnTo>
                    <a:lnTo>
                      <a:pt x="230" y="9"/>
                    </a:lnTo>
                    <a:lnTo>
                      <a:pt x="226" y="8"/>
                    </a:lnTo>
                    <a:lnTo>
                      <a:pt x="222" y="8"/>
                    </a:lnTo>
                    <a:lnTo>
                      <a:pt x="218" y="5"/>
                    </a:lnTo>
                    <a:lnTo>
                      <a:pt x="212" y="0"/>
                    </a:lnTo>
                    <a:lnTo>
                      <a:pt x="205" y="2"/>
                    </a:lnTo>
                    <a:lnTo>
                      <a:pt x="191" y="16"/>
                    </a:lnTo>
                    <a:lnTo>
                      <a:pt x="190" y="22"/>
                    </a:lnTo>
                    <a:lnTo>
                      <a:pt x="190" y="26"/>
                    </a:lnTo>
                    <a:lnTo>
                      <a:pt x="186" y="35"/>
                    </a:lnTo>
                    <a:lnTo>
                      <a:pt x="180" y="39"/>
                    </a:lnTo>
                    <a:lnTo>
                      <a:pt x="174" y="45"/>
                    </a:lnTo>
                    <a:lnTo>
                      <a:pt x="160" y="54"/>
                    </a:lnTo>
                    <a:lnTo>
                      <a:pt x="158" y="54"/>
                    </a:lnTo>
                    <a:lnTo>
                      <a:pt x="157" y="55"/>
                    </a:lnTo>
                    <a:lnTo>
                      <a:pt x="157" y="64"/>
                    </a:lnTo>
                    <a:lnTo>
                      <a:pt x="150" y="65"/>
                    </a:lnTo>
                    <a:lnTo>
                      <a:pt x="140" y="65"/>
                    </a:lnTo>
                    <a:lnTo>
                      <a:pt x="133" y="64"/>
                    </a:lnTo>
                    <a:lnTo>
                      <a:pt x="124" y="71"/>
                    </a:lnTo>
                    <a:lnTo>
                      <a:pt x="124" y="78"/>
                    </a:lnTo>
                    <a:lnTo>
                      <a:pt x="126" y="81"/>
                    </a:lnTo>
                    <a:lnTo>
                      <a:pt x="136" y="85"/>
                    </a:lnTo>
                    <a:lnTo>
                      <a:pt x="138" y="83"/>
                    </a:lnTo>
                    <a:lnTo>
                      <a:pt x="138" y="82"/>
                    </a:lnTo>
                    <a:lnTo>
                      <a:pt x="140" y="82"/>
                    </a:lnTo>
                    <a:lnTo>
                      <a:pt x="140" y="85"/>
                    </a:lnTo>
                    <a:lnTo>
                      <a:pt x="138" y="85"/>
                    </a:lnTo>
                    <a:lnTo>
                      <a:pt x="138" y="89"/>
                    </a:lnTo>
                    <a:lnTo>
                      <a:pt x="137" y="93"/>
                    </a:lnTo>
                    <a:lnTo>
                      <a:pt x="134" y="96"/>
                    </a:lnTo>
                    <a:lnTo>
                      <a:pt x="129" y="96"/>
                    </a:lnTo>
                    <a:lnTo>
                      <a:pt x="126" y="99"/>
                    </a:lnTo>
                    <a:lnTo>
                      <a:pt x="124" y="102"/>
                    </a:lnTo>
                    <a:lnTo>
                      <a:pt x="126" y="105"/>
                    </a:lnTo>
                    <a:lnTo>
                      <a:pt x="127" y="105"/>
                    </a:lnTo>
                    <a:lnTo>
                      <a:pt x="133" y="106"/>
                    </a:lnTo>
                    <a:lnTo>
                      <a:pt x="136" y="109"/>
                    </a:lnTo>
                    <a:lnTo>
                      <a:pt x="137" y="114"/>
                    </a:lnTo>
                    <a:lnTo>
                      <a:pt x="134" y="122"/>
                    </a:lnTo>
                    <a:lnTo>
                      <a:pt x="131" y="125"/>
                    </a:lnTo>
                    <a:lnTo>
                      <a:pt x="130" y="125"/>
                    </a:lnTo>
                    <a:lnTo>
                      <a:pt x="120" y="124"/>
                    </a:lnTo>
                    <a:lnTo>
                      <a:pt x="117" y="124"/>
                    </a:lnTo>
                    <a:lnTo>
                      <a:pt x="112" y="125"/>
                    </a:lnTo>
                    <a:lnTo>
                      <a:pt x="109" y="128"/>
                    </a:lnTo>
                    <a:lnTo>
                      <a:pt x="102" y="129"/>
                    </a:lnTo>
                    <a:lnTo>
                      <a:pt x="96" y="128"/>
                    </a:lnTo>
                    <a:lnTo>
                      <a:pt x="84" y="122"/>
                    </a:lnTo>
                    <a:lnTo>
                      <a:pt x="71" y="120"/>
                    </a:lnTo>
                    <a:lnTo>
                      <a:pt x="70" y="117"/>
                    </a:lnTo>
                    <a:lnTo>
                      <a:pt x="62" y="117"/>
                    </a:lnTo>
                    <a:lnTo>
                      <a:pt x="49" y="132"/>
                    </a:lnTo>
                    <a:lnTo>
                      <a:pt x="38" y="136"/>
                    </a:lnTo>
                    <a:lnTo>
                      <a:pt x="32" y="136"/>
                    </a:lnTo>
                    <a:lnTo>
                      <a:pt x="28" y="134"/>
                    </a:lnTo>
                    <a:lnTo>
                      <a:pt x="23" y="134"/>
                    </a:lnTo>
                    <a:lnTo>
                      <a:pt x="18" y="141"/>
                    </a:lnTo>
                    <a:lnTo>
                      <a:pt x="18" y="143"/>
                    </a:lnTo>
                    <a:lnTo>
                      <a:pt x="14" y="156"/>
                    </a:lnTo>
                    <a:lnTo>
                      <a:pt x="14" y="159"/>
                    </a:lnTo>
                    <a:lnTo>
                      <a:pt x="17" y="163"/>
                    </a:lnTo>
                    <a:lnTo>
                      <a:pt x="17" y="167"/>
                    </a:lnTo>
                    <a:lnTo>
                      <a:pt x="16" y="170"/>
                    </a:lnTo>
                    <a:lnTo>
                      <a:pt x="4" y="181"/>
                    </a:lnTo>
                    <a:lnTo>
                      <a:pt x="0" y="188"/>
                    </a:lnTo>
                    <a:lnTo>
                      <a:pt x="0" y="189"/>
                    </a:lnTo>
                    <a:lnTo>
                      <a:pt x="1" y="189"/>
                    </a:lnTo>
                    <a:lnTo>
                      <a:pt x="6" y="191"/>
                    </a:lnTo>
                    <a:lnTo>
                      <a:pt x="9" y="192"/>
                    </a:lnTo>
                    <a:lnTo>
                      <a:pt x="10" y="215"/>
                    </a:lnTo>
                    <a:lnTo>
                      <a:pt x="9" y="218"/>
                    </a:lnTo>
                    <a:lnTo>
                      <a:pt x="9" y="220"/>
                    </a:lnTo>
                    <a:lnTo>
                      <a:pt x="10" y="220"/>
                    </a:lnTo>
                    <a:lnTo>
                      <a:pt x="11" y="223"/>
                    </a:lnTo>
                    <a:lnTo>
                      <a:pt x="11" y="229"/>
                    </a:lnTo>
                    <a:lnTo>
                      <a:pt x="10" y="233"/>
                    </a:lnTo>
                    <a:lnTo>
                      <a:pt x="13" y="236"/>
                    </a:lnTo>
                    <a:lnTo>
                      <a:pt x="21" y="236"/>
                    </a:lnTo>
                    <a:lnTo>
                      <a:pt x="23" y="234"/>
                    </a:lnTo>
                    <a:lnTo>
                      <a:pt x="24" y="234"/>
                    </a:lnTo>
                    <a:lnTo>
                      <a:pt x="31" y="233"/>
                    </a:lnTo>
                    <a:lnTo>
                      <a:pt x="35" y="234"/>
                    </a:lnTo>
                    <a:lnTo>
                      <a:pt x="39" y="237"/>
                    </a:lnTo>
                    <a:lnTo>
                      <a:pt x="43" y="241"/>
                    </a:lnTo>
                    <a:lnTo>
                      <a:pt x="43" y="244"/>
                    </a:lnTo>
                    <a:lnTo>
                      <a:pt x="36" y="268"/>
                    </a:lnTo>
                    <a:lnTo>
                      <a:pt x="43" y="272"/>
                    </a:lnTo>
                    <a:lnTo>
                      <a:pt x="42" y="279"/>
                    </a:lnTo>
                    <a:lnTo>
                      <a:pt x="38" y="289"/>
                    </a:lnTo>
                    <a:lnTo>
                      <a:pt x="31" y="294"/>
                    </a:lnTo>
                    <a:lnTo>
                      <a:pt x="28" y="297"/>
                    </a:lnTo>
                    <a:lnTo>
                      <a:pt x="29" y="297"/>
                    </a:lnTo>
                    <a:lnTo>
                      <a:pt x="31" y="314"/>
                    </a:lnTo>
                    <a:lnTo>
                      <a:pt x="31" y="319"/>
                    </a:lnTo>
                    <a:lnTo>
                      <a:pt x="33" y="321"/>
                    </a:lnTo>
                    <a:lnTo>
                      <a:pt x="33" y="322"/>
                    </a:lnTo>
                    <a:lnTo>
                      <a:pt x="38" y="329"/>
                    </a:lnTo>
                    <a:lnTo>
                      <a:pt x="40" y="326"/>
                    </a:lnTo>
                    <a:lnTo>
                      <a:pt x="40" y="323"/>
                    </a:lnTo>
                    <a:lnTo>
                      <a:pt x="43" y="322"/>
                    </a:lnTo>
                    <a:lnTo>
                      <a:pt x="46" y="319"/>
                    </a:lnTo>
                    <a:lnTo>
                      <a:pt x="53" y="319"/>
                    </a:lnTo>
                    <a:lnTo>
                      <a:pt x="59" y="323"/>
                    </a:lnTo>
                    <a:lnTo>
                      <a:pt x="64" y="326"/>
                    </a:lnTo>
                    <a:lnTo>
                      <a:pt x="66" y="329"/>
                    </a:lnTo>
                    <a:lnTo>
                      <a:pt x="64" y="332"/>
                    </a:lnTo>
                    <a:lnTo>
                      <a:pt x="67" y="333"/>
                    </a:lnTo>
                    <a:lnTo>
                      <a:pt x="71" y="329"/>
                    </a:lnTo>
                    <a:lnTo>
                      <a:pt x="76" y="326"/>
                    </a:lnTo>
                    <a:lnTo>
                      <a:pt x="83" y="325"/>
                    </a:lnTo>
                    <a:lnTo>
                      <a:pt x="87" y="322"/>
                    </a:lnTo>
                    <a:lnTo>
                      <a:pt x="87" y="319"/>
                    </a:lnTo>
                    <a:lnTo>
                      <a:pt x="88" y="319"/>
                    </a:lnTo>
                    <a:lnTo>
                      <a:pt x="92" y="321"/>
                    </a:lnTo>
                    <a:lnTo>
                      <a:pt x="92" y="323"/>
                    </a:lnTo>
                    <a:lnTo>
                      <a:pt x="91" y="325"/>
                    </a:lnTo>
                    <a:lnTo>
                      <a:pt x="91" y="328"/>
                    </a:lnTo>
                    <a:lnTo>
                      <a:pt x="98" y="331"/>
                    </a:lnTo>
                    <a:lnTo>
                      <a:pt x="107" y="331"/>
                    </a:lnTo>
                    <a:lnTo>
                      <a:pt x="110" y="335"/>
                    </a:lnTo>
                    <a:lnTo>
                      <a:pt x="110" y="339"/>
                    </a:lnTo>
                    <a:lnTo>
                      <a:pt x="109" y="340"/>
                    </a:lnTo>
                    <a:lnTo>
                      <a:pt x="107" y="343"/>
                    </a:lnTo>
                    <a:lnTo>
                      <a:pt x="106" y="345"/>
                    </a:lnTo>
                    <a:lnTo>
                      <a:pt x="103" y="346"/>
                    </a:lnTo>
                    <a:lnTo>
                      <a:pt x="102" y="347"/>
                    </a:lnTo>
                    <a:lnTo>
                      <a:pt x="99" y="352"/>
                    </a:lnTo>
                    <a:lnTo>
                      <a:pt x="96" y="354"/>
                    </a:lnTo>
                    <a:lnTo>
                      <a:pt x="96" y="363"/>
                    </a:lnTo>
                    <a:lnTo>
                      <a:pt x="95" y="368"/>
                    </a:lnTo>
                    <a:lnTo>
                      <a:pt x="96" y="370"/>
                    </a:lnTo>
                    <a:lnTo>
                      <a:pt x="100" y="378"/>
                    </a:lnTo>
                    <a:lnTo>
                      <a:pt x="105" y="384"/>
                    </a:lnTo>
                    <a:lnTo>
                      <a:pt x="106" y="386"/>
                    </a:lnTo>
                    <a:lnTo>
                      <a:pt x="110" y="386"/>
                    </a:lnTo>
                    <a:lnTo>
                      <a:pt x="112" y="384"/>
                    </a:lnTo>
                    <a:lnTo>
                      <a:pt x="112" y="380"/>
                    </a:lnTo>
                    <a:lnTo>
                      <a:pt x="117" y="374"/>
                    </a:lnTo>
                    <a:lnTo>
                      <a:pt x="119" y="374"/>
                    </a:lnTo>
                    <a:lnTo>
                      <a:pt x="120" y="375"/>
                    </a:lnTo>
                    <a:lnTo>
                      <a:pt x="122" y="375"/>
                    </a:lnTo>
                    <a:lnTo>
                      <a:pt x="123" y="377"/>
                    </a:lnTo>
                    <a:lnTo>
                      <a:pt x="123" y="375"/>
                    </a:lnTo>
                    <a:lnTo>
                      <a:pt x="126" y="367"/>
                    </a:lnTo>
                    <a:lnTo>
                      <a:pt x="140" y="353"/>
                    </a:lnTo>
                    <a:lnTo>
                      <a:pt x="152" y="343"/>
                    </a:lnTo>
                    <a:lnTo>
                      <a:pt x="158" y="333"/>
                    </a:lnTo>
                    <a:lnTo>
                      <a:pt x="169" y="342"/>
                    </a:lnTo>
                    <a:lnTo>
                      <a:pt x="169" y="343"/>
                    </a:lnTo>
                    <a:lnTo>
                      <a:pt x="183" y="352"/>
                    </a:lnTo>
                    <a:lnTo>
                      <a:pt x="184" y="352"/>
                    </a:lnTo>
                    <a:lnTo>
                      <a:pt x="184" y="350"/>
                    </a:lnTo>
                    <a:lnTo>
                      <a:pt x="191" y="340"/>
                    </a:lnTo>
                    <a:lnTo>
                      <a:pt x="197" y="336"/>
                    </a:lnTo>
                    <a:lnTo>
                      <a:pt x="201" y="335"/>
                    </a:lnTo>
                    <a:lnTo>
                      <a:pt x="208" y="333"/>
                    </a:lnTo>
                    <a:lnTo>
                      <a:pt x="214" y="329"/>
                    </a:lnTo>
                    <a:lnTo>
                      <a:pt x="237" y="307"/>
                    </a:lnTo>
                    <a:lnTo>
                      <a:pt x="254" y="307"/>
                    </a:lnTo>
                    <a:lnTo>
                      <a:pt x="254" y="304"/>
                    </a:lnTo>
                    <a:lnTo>
                      <a:pt x="256" y="301"/>
                    </a:lnTo>
                    <a:lnTo>
                      <a:pt x="254" y="301"/>
                    </a:lnTo>
                    <a:lnTo>
                      <a:pt x="253" y="297"/>
                    </a:lnTo>
                    <a:lnTo>
                      <a:pt x="251" y="296"/>
                    </a:lnTo>
                    <a:lnTo>
                      <a:pt x="251" y="283"/>
                    </a:lnTo>
                    <a:lnTo>
                      <a:pt x="250" y="280"/>
                    </a:lnTo>
                    <a:lnTo>
                      <a:pt x="246" y="279"/>
                    </a:lnTo>
                    <a:lnTo>
                      <a:pt x="242" y="280"/>
                    </a:lnTo>
                    <a:lnTo>
                      <a:pt x="240" y="280"/>
                    </a:lnTo>
                    <a:lnTo>
                      <a:pt x="237" y="282"/>
                    </a:lnTo>
                    <a:lnTo>
                      <a:pt x="237" y="283"/>
                    </a:lnTo>
                    <a:lnTo>
                      <a:pt x="236" y="285"/>
                    </a:lnTo>
                    <a:lnTo>
                      <a:pt x="236" y="290"/>
                    </a:lnTo>
                    <a:lnTo>
                      <a:pt x="234" y="292"/>
                    </a:lnTo>
                    <a:lnTo>
                      <a:pt x="226" y="293"/>
                    </a:lnTo>
                    <a:lnTo>
                      <a:pt x="217" y="289"/>
                    </a:lnTo>
                    <a:lnTo>
                      <a:pt x="215" y="287"/>
                    </a:lnTo>
                    <a:lnTo>
                      <a:pt x="214" y="287"/>
                    </a:lnTo>
                    <a:lnTo>
                      <a:pt x="211" y="286"/>
                    </a:lnTo>
                    <a:lnTo>
                      <a:pt x="211" y="282"/>
                    </a:lnTo>
                    <a:lnTo>
                      <a:pt x="208" y="273"/>
                    </a:lnTo>
                    <a:lnTo>
                      <a:pt x="207" y="271"/>
                    </a:lnTo>
                    <a:lnTo>
                      <a:pt x="207" y="262"/>
                    </a:lnTo>
                    <a:lnTo>
                      <a:pt x="208" y="262"/>
                    </a:lnTo>
                    <a:lnTo>
                      <a:pt x="214" y="265"/>
                    </a:lnTo>
                    <a:lnTo>
                      <a:pt x="214" y="266"/>
                    </a:lnTo>
                    <a:lnTo>
                      <a:pt x="219" y="266"/>
                    </a:lnTo>
                    <a:lnTo>
                      <a:pt x="221" y="265"/>
                    </a:lnTo>
                    <a:lnTo>
                      <a:pt x="222" y="261"/>
                    </a:lnTo>
                    <a:lnTo>
                      <a:pt x="226" y="258"/>
                    </a:lnTo>
                    <a:lnTo>
                      <a:pt x="226" y="256"/>
                    </a:lnTo>
                    <a:lnTo>
                      <a:pt x="227" y="256"/>
                    </a:lnTo>
                    <a:lnTo>
                      <a:pt x="232" y="255"/>
                    </a:lnTo>
                    <a:lnTo>
                      <a:pt x="233" y="254"/>
                    </a:lnTo>
                    <a:lnTo>
                      <a:pt x="236" y="252"/>
                    </a:lnTo>
                    <a:lnTo>
                      <a:pt x="237" y="247"/>
                    </a:lnTo>
                    <a:lnTo>
                      <a:pt x="237" y="246"/>
                    </a:lnTo>
                    <a:lnTo>
                      <a:pt x="239" y="243"/>
                    </a:lnTo>
                    <a:lnTo>
                      <a:pt x="232" y="243"/>
                    </a:lnTo>
                    <a:lnTo>
                      <a:pt x="230" y="244"/>
                    </a:lnTo>
                    <a:lnTo>
                      <a:pt x="221" y="248"/>
                    </a:lnTo>
                    <a:lnTo>
                      <a:pt x="217" y="248"/>
                    </a:lnTo>
                    <a:lnTo>
                      <a:pt x="203" y="244"/>
                    </a:lnTo>
                    <a:lnTo>
                      <a:pt x="201" y="244"/>
                    </a:lnTo>
                    <a:lnTo>
                      <a:pt x="201" y="240"/>
                    </a:lnTo>
                    <a:lnTo>
                      <a:pt x="203" y="236"/>
                    </a:lnTo>
                    <a:lnTo>
                      <a:pt x="204" y="234"/>
                    </a:lnTo>
                    <a:lnTo>
                      <a:pt x="204" y="233"/>
                    </a:lnTo>
                    <a:lnTo>
                      <a:pt x="205" y="233"/>
                    </a:lnTo>
                    <a:lnTo>
                      <a:pt x="205" y="234"/>
                    </a:lnTo>
                    <a:lnTo>
                      <a:pt x="211" y="234"/>
                    </a:lnTo>
                    <a:lnTo>
                      <a:pt x="215" y="233"/>
                    </a:lnTo>
                    <a:lnTo>
                      <a:pt x="227" y="227"/>
                    </a:lnTo>
                    <a:lnTo>
                      <a:pt x="230" y="223"/>
                    </a:lnTo>
                    <a:lnTo>
                      <a:pt x="233" y="218"/>
                    </a:lnTo>
                    <a:lnTo>
                      <a:pt x="233" y="215"/>
                    </a:lnTo>
                    <a:lnTo>
                      <a:pt x="237" y="203"/>
                    </a:lnTo>
                    <a:lnTo>
                      <a:pt x="239" y="205"/>
                    </a:lnTo>
                    <a:lnTo>
                      <a:pt x="239" y="208"/>
                    </a:lnTo>
                    <a:lnTo>
                      <a:pt x="237" y="210"/>
                    </a:lnTo>
                    <a:lnTo>
                      <a:pt x="236" y="212"/>
                    </a:lnTo>
                    <a:lnTo>
                      <a:pt x="237" y="213"/>
                    </a:lnTo>
                    <a:lnTo>
                      <a:pt x="246" y="208"/>
                    </a:lnTo>
                    <a:lnTo>
                      <a:pt x="250" y="201"/>
                    </a:lnTo>
                    <a:lnTo>
                      <a:pt x="256" y="195"/>
                    </a:lnTo>
                    <a:lnTo>
                      <a:pt x="260" y="189"/>
                    </a:lnTo>
                    <a:lnTo>
                      <a:pt x="261" y="184"/>
                    </a:lnTo>
                    <a:lnTo>
                      <a:pt x="261" y="177"/>
                    </a:lnTo>
                    <a:lnTo>
                      <a:pt x="263" y="174"/>
                    </a:lnTo>
                    <a:lnTo>
                      <a:pt x="263" y="173"/>
                    </a:lnTo>
                    <a:lnTo>
                      <a:pt x="265" y="169"/>
                    </a:lnTo>
                    <a:lnTo>
                      <a:pt x="265" y="163"/>
                    </a:lnTo>
                    <a:lnTo>
                      <a:pt x="264" y="156"/>
                    </a:lnTo>
                    <a:lnTo>
                      <a:pt x="260" y="149"/>
                    </a:lnTo>
                    <a:lnTo>
                      <a:pt x="260" y="143"/>
                    </a:lnTo>
                    <a:lnTo>
                      <a:pt x="258" y="141"/>
                    </a:lnTo>
                    <a:lnTo>
                      <a:pt x="256" y="139"/>
                    </a:lnTo>
                    <a:lnTo>
                      <a:pt x="253" y="142"/>
                    </a:lnTo>
                    <a:lnTo>
                      <a:pt x="250" y="142"/>
                    </a:lnTo>
                    <a:lnTo>
                      <a:pt x="250" y="141"/>
                    </a:lnTo>
                    <a:lnTo>
                      <a:pt x="253" y="135"/>
                    </a:lnTo>
                    <a:lnTo>
                      <a:pt x="253" y="134"/>
                    </a:lnTo>
                    <a:lnTo>
                      <a:pt x="254" y="125"/>
                    </a:lnTo>
                    <a:lnTo>
                      <a:pt x="254" y="121"/>
                    </a:lnTo>
                    <a:lnTo>
                      <a:pt x="253" y="121"/>
                    </a:lnTo>
                    <a:lnTo>
                      <a:pt x="253" y="114"/>
                    </a:lnTo>
                    <a:lnTo>
                      <a:pt x="254" y="114"/>
                    </a:lnTo>
                    <a:lnTo>
                      <a:pt x="256" y="113"/>
                    </a:lnTo>
                    <a:lnTo>
                      <a:pt x="260" y="113"/>
                    </a:lnTo>
                    <a:lnTo>
                      <a:pt x="261" y="114"/>
                    </a:lnTo>
                    <a:lnTo>
                      <a:pt x="267" y="117"/>
                    </a:lnTo>
                    <a:lnTo>
                      <a:pt x="267" y="122"/>
                    </a:lnTo>
                    <a:lnTo>
                      <a:pt x="279" y="127"/>
                    </a:lnTo>
                    <a:lnTo>
                      <a:pt x="282" y="125"/>
                    </a:lnTo>
                    <a:lnTo>
                      <a:pt x="285" y="121"/>
                    </a:lnTo>
                    <a:lnTo>
                      <a:pt x="288" y="117"/>
                    </a:lnTo>
                    <a:lnTo>
                      <a:pt x="295" y="107"/>
                    </a:lnTo>
                    <a:lnTo>
                      <a:pt x="297" y="106"/>
                    </a:lnTo>
                    <a:lnTo>
                      <a:pt x="300" y="109"/>
                    </a:lnTo>
                    <a:lnTo>
                      <a:pt x="302" y="113"/>
                    </a:lnTo>
                    <a:lnTo>
                      <a:pt x="306" y="114"/>
                    </a:lnTo>
                    <a:lnTo>
                      <a:pt x="307" y="114"/>
                    </a:lnTo>
                    <a:lnTo>
                      <a:pt x="309" y="116"/>
                    </a:lnTo>
                    <a:lnTo>
                      <a:pt x="307" y="120"/>
                    </a:lnTo>
                    <a:lnTo>
                      <a:pt x="304" y="122"/>
                    </a:lnTo>
                    <a:lnTo>
                      <a:pt x="304" y="125"/>
                    </a:lnTo>
                    <a:lnTo>
                      <a:pt x="306" y="125"/>
                    </a:lnTo>
                    <a:lnTo>
                      <a:pt x="307" y="124"/>
                    </a:lnTo>
                    <a:lnTo>
                      <a:pt x="309" y="124"/>
                    </a:lnTo>
                    <a:lnTo>
                      <a:pt x="309" y="125"/>
                    </a:lnTo>
                    <a:lnTo>
                      <a:pt x="310" y="125"/>
                    </a:lnTo>
                    <a:lnTo>
                      <a:pt x="316" y="124"/>
                    </a:lnTo>
                    <a:lnTo>
                      <a:pt x="314" y="124"/>
                    </a:lnTo>
                    <a:lnTo>
                      <a:pt x="311" y="117"/>
                    </a:lnTo>
                    <a:lnTo>
                      <a:pt x="316" y="110"/>
                    </a:lnTo>
                    <a:lnTo>
                      <a:pt x="320" y="106"/>
                    </a:lnTo>
                    <a:lnTo>
                      <a:pt x="331" y="98"/>
                    </a:lnTo>
                    <a:lnTo>
                      <a:pt x="341" y="88"/>
                    </a:lnTo>
                    <a:lnTo>
                      <a:pt x="339" y="85"/>
                    </a:lnTo>
                    <a:lnTo>
                      <a:pt x="338" y="86"/>
                    </a:lnTo>
                    <a:lnTo>
                      <a:pt x="337" y="86"/>
                    </a:lnTo>
                    <a:lnTo>
                      <a:pt x="334" y="85"/>
                    </a:lnTo>
                    <a:lnTo>
                      <a:pt x="331" y="82"/>
                    </a:lnTo>
                    <a:lnTo>
                      <a:pt x="327" y="75"/>
                    </a:lnTo>
                    <a:lnTo>
                      <a:pt x="327" y="65"/>
                    </a:lnTo>
                    <a:lnTo>
                      <a:pt x="320" y="57"/>
                    </a:lnTo>
                    <a:lnTo>
                      <a:pt x="314" y="45"/>
                    </a:lnTo>
                    <a:lnTo>
                      <a:pt x="310" y="39"/>
                    </a:lnTo>
                    <a:lnTo>
                      <a:pt x="307" y="33"/>
                    </a:lnTo>
                    <a:lnTo>
                      <a:pt x="302" y="26"/>
                    </a:lnTo>
                    <a:lnTo>
                      <a:pt x="302" y="21"/>
                    </a:lnTo>
                    <a:lnTo>
                      <a:pt x="291" y="21"/>
                    </a:lnTo>
                    <a:lnTo>
                      <a:pt x="286" y="19"/>
                    </a:lnTo>
                    <a:lnTo>
                      <a:pt x="284" y="9"/>
                    </a:lnTo>
                    <a:lnTo>
                      <a:pt x="282" y="9"/>
                    </a:lnTo>
                    <a:lnTo>
                      <a:pt x="278" y="8"/>
                    </a:lnTo>
                    <a:lnTo>
                      <a:pt x="275" y="11"/>
                    </a:lnTo>
                    <a:lnTo>
                      <a:pt x="275" y="1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30" name="Freeform 1062">
                <a:extLst>
                  <a:ext uri="{FF2B5EF4-FFF2-40B4-BE49-F238E27FC236}">
                    <a16:creationId xmlns:a16="http://schemas.microsoft.com/office/drawing/2014/main" id="{1D0EB41F-5F90-F418-275A-8F70EA21B0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4" y="2219"/>
                <a:ext cx="163" cy="138"/>
              </a:xfrm>
              <a:custGeom>
                <a:avLst/>
                <a:gdLst>
                  <a:gd name="T0" fmla="*/ 336 w 651"/>
                  <a:gd name="T1" fmla="*/ 142 h 554"/>
                  <a:gd name="T2" fmla="*/ 312 w 651"/>
                  <a:gd name="T3" fmla="*/ 159 h 554"/>
                  <a:gd name="T4" fmla="*/ 341 w 651"/>
                  <a:gd name="T5" fmla="*/ 170 h 554"/>
                  <a:gd name="T6" fmla="*/ 316 w 651"/>
                  <a:gd name="T7" fmla="*/ 177 h 554"/>
                  <a:gd name="T8" fmla="*/ 345 w 651"/>
                  <a:gd name="T9" fmla="*/ 205 h 554"/>
                  <a:gd name="T10" fmla="*/ 362 w 651"/>
                  <a:gd name="T11" fmla="*/ 212 h 554"/>
                  <a:gd name="T12" fmla="*/ 300 w 651"/>
                  <a:gd name="T13" fmla="*/ 255 h 554"/>
                  <a:gd name="T14" fmla="*/ 232 w 651"/>
                  <a:gd name="T15" fmla="*/ 290 h 554"/>
                  <a:gd name="T16" fmla="*/ 214 w 651"/>
                  <a:gd name="T17" fmla="*/ 299 h 554"/>
                  <a:gd name="T18" fmla="*/ 216 w 651"/>
                  <a:gd name="T19" fmla="*/ 258 h 554"/>
                  <a:gd name="T20" fmla="*/ 197 w 651"/>
                  <a:gd name="T21" fmla="*/ 234 h 554"/>
                  <a:gd name="T22" fmla="*/ 168 w 651"/>
                  <a:gd name="T23" fmla="*/ 238 h 554"/>
                  <a:gd name="T24" fmla="*/ 138 w 651"/>
                  <a:gd name="T25" fmla="*/ 236 h 554"/>
                  <a:gd name="T26" fmla="*/ 109 w 651"/>
                  <a:gd name="T27" fmla="*/ 243 h 554"/>
                  <a:gd name="T28" fmla="*/ 62 w 651"/>
                  <a:gd name="T29" fmla="*/ 236 h 554"/>
                  <a:gd name="T30" fmla="*/ 34 w 651"/>
                  <a:gd name="T31" fmla="*/ 225 h 554"/>
                  <a:gd name="T32" fmla="*/ 11 w 651"/>
                  <a:gd name="T33" fmla="*/ 268 h 554"/>
                  <a:gd name="T34" fmla="*/ 34 w 651"/>
                  <a:gd name="T35" fmla="*/ 307 h 554"/>
                  <a:gd name="T36" fmla="*/ 81 w 651"/>
                  <a:gd name="T37" fmla="*/ 336 h 554"/>
                  <a:gd name="T38" fmla="*/ 125 w 651"/>
                  <a:gd name="T39" fmla="*/ 362 h 554"/>
                  <a:gd name="T40" fmla="*/ 142 w 651"/>
                  <a:gd name="T41" fmla="*/ 355 h 554"/>
                  <a:gd name="T42" fmla="*/ 151 w 651"/>
                  <a:gd name="T43" fmla="*/ 384 h 554"/>
                  <a:gd name="T44" fmla="*/ 147 w 651"/>
                  <a:gd name="T45" fmla="*/ 410 h 554"/>
                  <a:gd name="T46" fmla="*/ 112 w 651"/>
                  <a:gd name="T47" fmla="*/ 442 h 554"/>
                  <a:gd name="T48" fmla="*/ 149 w 651"/>
                  <a:gd name="T49" fmla="*/ 501 h 554"/>
                  <a:gd name="T50" fmla="*/ 178 w 651"/>
                  <a:gd name="T51" fmla="*/ 489 h 554"/>
                  <a:gd name="T52" fmla="*/ 187 w 651"/>
                  <a:gd name="T53" fmla="*/ 459 h 554"/>
                  <a:gd name="T54" fmla="*/ 229 w 651"/>
                  <a:gd name="T55" fmla="*/ 437 h 554"/>
                  <a:gd name="T56" fmla="*/ 260 w 651"/>
                  <a:gd name="T57" fmla="*/ 391 h 554"/>
                  <a:gd name="T58" fmla="*/ 327 w 651"/>
                  <a:gd name="T59" fmla="*/ 388 h 554"/>
                  <a:gd name="T60" fmla="*/ 352 w 651"/>
                  <a:gd name="T61" fmla="*/ 445 h 554"/>
                  <a:gd name="T62" fmla="*/ 387 w 651"/>
                  <a:gd name="T63" fmla="*/ 494 h 554"/>
                  <a:gd name="T64" fmla="*/ 377 w 651"/>
                  <a:gd name="T65" fmla="*/ 530 h 554"/>
                  <a:gd name="T66" fmla="*/ 394 w 651"/>
                  <a:gd name="T67" fmla="*/ 553 h 554"/>
                  <a:gd name="T68" fmla="*/ 457 w 651"/>
                  <a:gd name="T69" fmla="*/ 543 h 554"/>
                  <a:gd name="T70" fmla="*/ 499 w 651"/>
                  <a:gd name="T71" fmla="*/ 528 h 554"/>
                  <a:gd name="T72" fmla="*/ 485 w 651"/>
                  <a:gd name="T73" fmla="*/ 496 h 554"/>
                  <a:gd name="T74" fmla="*/ 451 w 651"/>
                  <a:gd name="T75" fmla="*/ 494 h 554"/>
                  <a:gd name="T76" fmla="*/ 455 w 651"/>
                  <a:gd name="T77" fmla="*/ 469 h 554"/>
                  <a:gd name="T78" fmla="*/ 489 w 651"/>
                  <a:gd name="T79" fmla="*/ 458 h 554"/>
                  <a:gd name="T80" fmla="*/ 506 w 651"/>
                  <a:gd name="T81" fmla="*/ 454 h 554"/>
                  <a:gd name="T82" fmla="*/ 585 w 651"/>
                  <a:gd name="T83" fmla="*/ 430 h 554"/>
                  <a:gd name="T84" fmla="*/ 606 w 651"/>
                  <a:gd name="T85" fmla="*/ 412 h 554"/>
                  <a:gd name="T86" fmla="*/ 650 w 651"/>
                  <a:gd name="T87" fmla="*/ 356 h 554"/>
                  <a:gd name="T88" fmla="*/ 605 w 651"/>
                  <a:gd name="T89" fmla="*/ 286 h 554"/>
                  <a:gd name="T90" fmla="*/ 606 w 651"/>
                  <a:gd name="T91" fmla="*/ 240 h 554"/>
                  <a:gd name="T92" fmla="*/ 609 w 651"/>
                  <a:gd name="T93" fmla="*/ 215 h 554"/>
                  <a:gd name="T94" fmla="*/ 598 w 651"/>
                  <a:gd name="T95" fmla="*/ 191 h 554"/>
                  <a:gd name="T96" fmla="*/ 568 w 651"/>
                  <a:gd name="T97" fmla="*/ 173 h 554"/>
                  <a:gd name="T98" fmla="*/ 543 w 651"/>
                  <a:gd name="T99" fmla="*/ 140 h 554"/>
                  <a:gd name="T100" fmla="*/ 563 w 651"/>
                  <a:gd name="T101" fmla="*/ 120 h 554"/>
                  <a:gd name="T102" fmla="*/ 556 w 651"/>
                  <a:gd name="T103" fmla="*/ 89 h 554"/>
                  <a:gd name="T104" fmla="*/ 531 w 651"/>
                  <a:gd name="T105" fmla="*/ 63 h 554"/>
                  <a:gd name="T106" fmla="*/ 521 w 651"/>
                  <a:gd name="T107" fmla="*/ 40 h 554"/>
                  <a:gd name="T108" fmla="*/ 514 w 651"/>
                  <a:gd name="T109" fmla="*/ 11 h 554"/>
                  <a:gd name="T110" fmla="*/ 482 w 651"/>
                  <a:gd name="T111" fmla="*/ 8 h 554"/>
                  <a:gd name="T112" fmla="*/ 425 w 651"/>
                  <a:gd name="T113" fmla="*/ 25 h 554"/>
                  <a:gd name="T114" fmla="*/ 413 w 651"/>
                  <a:gd name="T115" fmla="*/ 37 h 554"/>
                  <a:gd name="T116" fmla="*/ 394 w 651"/>
                  <a:gd name="T117" fmla="*/ 36 h 554"/>
                  <a:gd name="T118" fmla="*/ 362 w 651"/>
                  <a:gd name="T119" fmla="*/ 36 h 554"/>
                  <a:gd name="T120" fmla="*/ 369 w 651"/>
                  <a:gd name="T121" fmla="*/ 58 h 554"/>
                  <a:gd name="T122" fmla="*/ 365 w 651"/>
                  <a:gd name="T123" fmla="*/ 110 h 5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651" h="554">
                    <a:moveTo>
                      <a:pt x="346" y="128"/>
                    </a:moveTo>
                    <a:lnTo>
                      <a:pt x="345" y="127"/>
                    </a:lnTo>
                    <a:lnTo>
                      <a:pt x="346" y="125"/>
                    </a:lnTo>
                    <a:lnTo>
                      <a:pt x="348" y="123"/>
                    </a:lnTo>
                    <a:lnTo>
                      <a:pt x="348" y="120"/>
                    </a:lnTo>
                    <a:lnTo>
                      <a:pt x="346" y="118"/>
                    </a:lnTo>
                    <a:lnTo>
                      <a:pt x="342" y="130"/>
                    </a:lnTo>
                    <a:lnTo>
                      <a:pt x="342" y="133"/>
                    </a:lnTo>
                    <a:lnTo>
                      <a:pt x="339" y="138"/>
                    </a:lnTo>
                    <a:lnTo>
                      <a:pt x="336" y="142"/>
                    </a:lnTo>
                    <a:lnTo>
                      <a:pt x="324" y="148"/>
                    </a:lnTo>
                    <a:lnTo>
                      <a:pt x="320" y="149"/>
                    </a:lnTo>
                    <a:lnTo>
                      <a:pt x="314" y="149"/>
                    </a:lnTo>
                    <a:lnTo>
                      <a:pt x="314" y="148"/>
                    </a:lnTo>
                    <a:lnTo>
                      <a:pt x="313" y="148"/>
                    </a:lnTo>
                    <a:lnTo>
                      <a:pt x="313" y="149"/>
                    </a:lnTo>
                    <a:lnTo>
                      <a:pt x="312" y="151"/>
                    </a:lnTo>
                    <a:lnTo>
                      <a:pt x="310" y="155"/>
                    </a:lnTo>
                    <a:lnTo>
                      <a:pt x="310" y="159"/>
                    </a:lnTo>
                    <a:lnTo>
                      <a:pt x="312" y="159"/>
                    </a:lnTo>
                    <a:lnTo>
                      <a:pt x="326" y="163"/>
                    </a:lnTo>
                    <a:lnTo>
                      <a:pt x="330" y="163"/>
                    </a:lnTo>
                    <a:lnTo>
                      <a:pt x="339" y="159"/>
                    </a:lnTo>
                    <a:lnTo>
                      <a:pt x="341" y="158"/>
                    </a:lnTo>
                    <a:lnTo>
                      <a:pt x="348" y="158"/>
                    </a:lnTo>
                    <a:lnTo>
                      <a:pt x="346" y="161"/>
                    </a:lnTo>
                    <a:lnTo>
                      <a:pt x="346" y="162"/>
                    </a:lnTo>
                    <a:lnTo>
                      <a:pt x="345" y="167"/>
                    </a:lnTo>
                    <a:lnTo>
                      <a:pt x="342" y="169"/>
                    </a:lnTo>
                    <a:lnTo>
                      <a:pt x="341" y="170"/>
                    </a:lnTo>
                    <a:lnTo>
                      <a:pt x="336" y="171"/>
                    </a:lnTo>
                    <a:lnTo>
                      <a:pt x="335" y="171"/>
                    </a:lnTo>
                    <a:lnTo>
                      <a:pt x="335" y="173"/>
                    </a:lnTo>
                    <a:lnTo>
                      <a:pt x="331" y="176"/>
                    </a:lnTo>
                    <a:lnTo>
                      <a:pt x="330" y="180"/>
                    </a:lnTo>
                    <a:lnTo>
                      <a:pt x="328" y="181"/>
                    </a:lnTo>
                    <a:lnTo>
                      <a:pt x="323" y="181"/>
                    </a:lnTo>
                    <a:lnTo>
                      <a:pt x="323" y="180"/>
                    </a:lnTo>
                    <a:lnTo>
                      <a:pt x="317" y="177"/>
                    </a:lnTo>
                    <a:lnTo>
                      <a:pt x="316" y="177"/>
                    </a:lnTo>
                    <a:lnTo>
                      <a:pt x="316" y="186"/>
                    </a:lnTo>
                    <a:lnTo>
                      <a:pt x="317" y="188"/>
                    </a:lnTo>
                    <a:lnTo>
                      <a:pt x="320" y="197"/>
                    </a:lnTo>
                    <a:lnTo>
                      <a:pt x="320" y="201"/>
                    </a:lnTo>
                    <a:lnTo>
                      <a:pt x="323" y="202"/>
                    </a:lnTo>
                    <a:lnTo>
                      <a:pt x="324" y="202"/>
                    </a:lnTo>
                    <a:lnTo>
                      <a:pt x="326" y="204"/>
                    </a:lnTo>
                    <a:lnTo>
                      <a:pt x="335" y="208"/>
                    </a:lnTo>
                    <a:lnTo>
                      <a:pt x="343" y="207"/>
                    </a:lnTo>
                    <a:lnTo>
                      <a:pt x="345" y="205"/>
                    </a:lnTo>
                    <a:lnTo>
                      <a:pt x="345" y="200"/>
                    </a:lnTo>
                    <a:lnTo>
                      <a:pt x="346" y="198"/>
                    </a:lnTo>
                    <a:lnTo>
                      <a:pt x="346" y="197"/>
                    </a:lnTo>
                    <a:lnTo>
                      <a:pt x="349" y="195"/>
                    </a:lnTo>
                    <a:lnTo>
                      <a:pt x="351" y="195"/>
                    </a:lnTo>
                    <a:lnTo>
                      <a:pt x="355" y="194"/>
                    </a:lnTo>
                    <a:lnTo>
                      <a:pt x="359" y="195"/>
                    </a:lnTo>
                    <a:lnTo>
                      <a:pt x="360" y="198"/>
                    </a:lnTo>
                    <a:lnTo>
                      <a:pt x="360" y="211"/>
                    </a:lnTo>
                    <a:lnTo>
                      <a:pt x="362" y="212"/>
                    </a:lnTo>
                    <a:lnTo>
                      <a:pt x="363" y="216"/>
                    </a:lnTo>
                    <a:lnTo>
                      <a:pt x="365" y="216"/>
                    </a:lnTo>
                    <a:lnTo>
                      <a:pt x="363" y="219"/>
                    </a:lnTo>
                    <a:lnTo>
                      <a:pt x="363" y="222"/>
                    </a:lnTo>
                    <a:lnTo>
                      <a:pt x="346" y="222"/>
                    </a:lnTo>
                    <a:lnTo>
                      <a:pt x="323" y="244"/>
                    </a:lnTo>
                    <a:lnTo>
                      <a:pt x="317" y="248"/>
                    </a:lnTo>
                    <a:lnTo>
                      <a:pt x="310" y="250"/>
                    </a:lnTo>
                    <a:lnTo>
                      <a:pt x="306" y="251"/>
                    </a:lnTo>
                    <a:lnTo>
                      <a:pt x="300" y="255"/>
                    </a:lnTo>
                    <a:lnTo>
                      <a:pt x="293" y="265"/>
                    </a:lnTo>
                    <a:lnTo>
                      <a:pt x="293" y="267"/>
                    </a:lnTo>
                    <a:lnTo>
                      <a:pt x="292" y="267"/>
                    </a:lnTo>
                    <a:lnTo>
                      <a:pt x="278" y="258"/>
                    </a:lnTo>
                    <a:lnTo>
                      <a:pt x="278" y="257"/>
                    </a:lnTo>
                    <a:lnTo>
                      <a:pt x="267" y="248"/>
                    </a:lnTo>
                    <a:lnTo>
                      <a:pt x="261" y="258"/>
                    </a:lnTo>
                    <a:lnTo>
                      <a:pt x="249" y="268"/>
                    </a:lnTo>
                    <a:lnTo>
                      <a:pt x="235" y="282"/>
                    </a:lnTo>
                    <a:lnTo>
                      <a:pt x="232" y="290"/>
                    </a:lnTo>
                    <a:lnTo>
                      <a:pt x="232" y="292"/>
                    </a:lnTo>
                    <a:lnTo>
                      <a:pt x="231" y="290"/>
                    </a:lnTo>
                    <a:lnTo>
                      <a:pt x="229" y="290"/>
                    </a:lnTo>
                    <a:lnTo>
                      <a:pt x="228" y="289"/>
                    </a:lnTo>
                    <a:lnTo>
                      <a:pt x="226" y="289"/>
                    </a:lnTo>
                    <a:lnTo>
                      <a:pt x="221" y="295"/>
                    </a:lnTo>
                    <a:lnTo>
                      <a:pt x="221" y="299"/>
                    </a:lnTo>
                    <a:lnTo>
                      <a:pt x="219" y="301"/>
                    </a:lnTo>
                    <a:lnTo>
                      <a:pt x="215" y="301"/>
                    </a:lnTo>
                    <a:lnTo>
                      <a:pt x="214" y="299"/>
                    </a:lnTo>
                    <a:lnTo>
                      <a:pt x="209" y="293"/>
                    </a:lnTo>
                    <a:lnTo>
                      <a:pt x="205" y="285"/>
                    </a:lnTo>
                    <a:lnTo>
                      <a:pt x="204" y="283"/>
                    </a:lnTo>
                    <a:lnTo>
                      <a:pt x="205" y="278"/>
                    </a:lnTo>
                    <a:lnTo>
                      <a:pt x="205" y="269"/>
                    </a:lnTo>
                    <a:lnTo>
                      <a:pt x="208" y="267"/>
                    </a:lnTo>
                    <a:lnTo>
                      <a:pt x="211" y="262"/>
                    </a:lnTo>
                    <a:lnTo>
                      <a:pt x="212" y="261"/>
                    </a:lnTo>
                    <a:lnTo>
                      <a:pt x="215" y="260"/>
                    </a:lnTo>
                    <a:lnTo>
                      <a:pt x="216" y="258"/>
                    </a:lnTo>
                    <a:lnTo>
                      <a:pt x="218" y="255"/>
                    </a:lnTo>
                    <a:lnTo>
                      <a:pt x="219" y="254"/>
                    </a:lnTo>
                    <a:lnTo>
                      <a:pt x="219" y="250"/>
                    </a:lnTo>
                    <a:lnTo>
                      <a:pt x="216" y="246"/>
                    </a:lnTo>
                    <a:lnTo>
                      <a:pt x="207" y="246"/>
                    </a:lnTo>
                    <a:lnTo>
                      <a:pt x="200" y="243"/>
                    </a:lnTo>
                    <a:lnTo>
                      <a:pt x="200" y="240"/>
                    </a:lnTo>
                    <a:lnTo>
                      <a:pt x="201" y="238"/>
                    </a:lnTo>
                    <a:lnTo>
                      <a:pt x="201" y="236"/>
                    </a:lnTo>
                    <a:lnTo>
                      <a:pt x="197" y="234"/>
                    </a:lnTo>
                    <a:lnTo>
                      <a:pt x="196" y="234"/>
                    </a:lnTo>
                    <a:lnTo>
                      <a:pt x="196" y="237"/>
                    </a:lnTo>
                    <a:lnTo>
                      <a:pt x="192" y="240"/>
                    </a:lnTo>
                    <a:lnTo>
                      <a:pt x="185" y="241"/>
                    </a:lnTo>
                    <a:lnTo>
                      <a:pt x="180" y="244"/>
                    </a:lnTo>
                    <a:lnTo>
                      <a:pt x="176" y="248"/>
                    </a:lnTo>
                    <a:lnTo>
                      <a:pt x="173" y="247"/>
                    </a:lnTo>
                    <a:lnTo>
                      <a:pt x="175" y="244"/>
                    </a:lnTo>
                    <a:lnTo>
                      <a:pt x="173" y="241"/>
                    </a:lnTo>
                    <a:lnTo>
                      <a:pt x="168" y="238"/>
                    </a:lnTo>
                    <a:lnTo>
                      <a:pt x="162" y="234"/>
                    </a:lnTo>
                    <a:lnTo>
                      <a:pt x="155" y="234"/>
                    </a:lnTo>
                    <a:lnTo>
                      <a:pt x="152" y="237"/>
                    </a:lnTo>
                    <a:lnTo>
                      <a:pt x="149" y="238"/>
                    </a:lnTo>
                    <a:lnTo>
                      <a:pt x="149" y="241"/>
                    </a:lnTo>
                    <a:lnTo>
                      <a:pt x="147" y="244"/>
                    </a:lnTo>
                    <a:lnTo>
                      <a:pt x="142" y="237"/>
                    </a:lnTo>
                    <a:lnTo>
                      <a:pt x="142" y="236"/>
                    </a:lnTo>
                    <a:lnTo>
                      <a:pt x="140" y="234"/>
                    </a:lnTo>
                    <a:lnTo>
                      <a:pt x="138" y="236"/>
                    </a:lnTo>
                    <a:lnTo>
                      <a:pt x="138" y="241"/>
                    </a:lnTo>
                    <a:lnTo>
                      <a:pt x="140" y="243"/>
                    </a:lnTo>
                    <a:lnTo>
                      <a:pt x="133" y="250"/>
                    </a:lnTo>
                    <a:lnTo>
                      <a:pt x="127" y="254"/>
                    </a:lnTo>
                    <a:lnTo>
                      <a:pt x="119" y="264"/>
                    </a:lnTo>
                    <a:lnTo>
                      <a:pt x="116" y="269"/>
                    </a:lnTo>
                    <a:lnTo>
                      <a:pt x="115" y="271"/>
                    </a:lnTo>
                    <a:lnTo>
                      <a:pt x="113" y="269"/>
                    </a:lnTo>
                    <a:lnTo>
                      <a:pt x="108" y="255"/>
                    </a:lnTo>
                    <a:lnTo>
                      <a:pt x="109" y="243"/>
                    </a:lnTo>
                    <a:lnTo>
                      <a:pt x="103" y="232"/>
                    </a:lnTo>
                    <a:lnTo>
                      <a:pt x="99" y="228"/>
                    </a:lnTo>
                    <a:lnTo>
                      <a:pt x="96" y="230"/>
                    </a:lnTo>
                    <a:lnTo>
                      <a:pt x="96" y="228"/>
                    </a:lnTo>
                    <a:lnTo>
                      <a:pt x="87" y="223"/>
                    </a:lnTo>
                    <a:lnTo>
                      <a:pt x="82" y="225"/>
                    </a:lnTo>
                    <a:lnTo>
                      <a:pt x="80" y="225"/>
                    </a:lnTo>
                    <a:lnTo>
                      <a:pt x="74" y="228"/>
                    </a:lnTo>
                    <a:lnTo>
                      <a:pt x="65" y="234"/>
                    </a:lnTo>
                    <a:lnTo>
                      <a:pt x="62" y="236"/>
                    </a:lnTo>
                    <a:lnTo>
                      <a:pt x="60" y="236"/>
                    </a:lnTo>
                    <a:lnTo>
                      <a:pt x="49" y="238"/>
                    </a:lnTo>
                    <a:lnTo>
                      <a:pt x="46" y="237"/>
                    </a:lnTo>
                    <a:lnTo>
                      <a:pt x="46" y="226"/>
                    </a:lnTo>
                    <a:lnTo>
                      <a:pt x="43" y="223"/>
                    </a:lnTo>
                    <a:lnTo>
                      <a:pt x="41" y="222"/>
                    </a:lnTo>
                    <a:lnTo>
                      <a:pt x="38" y="222"/>
                    </a:lnTo>
                    <a:lnTo>
                      <a:pt x="38" y="223"/>
                    </a:lnTo>
                    <a:lnTo>
                      <a:pt x="36" y="223"/>
                    </a:lnTo>
                    <a:lnTo>
                      <a:pt x="34" y="225"/>
                    </a:lnTo>
                    <a:lnTo>
                      <a:pt x="29" y="226"/>
                    </a:lnTo>
                    <a:lnTo>
                      <a:pt x="21" y="226"/>
                    </a:lnTo>
                    <a:lnTo>
                      <a:pt x="10" y="236"/>
                    </a:lnTo>
                    <a:lnTo>
                      <a:pt x="11" y="238"/>
                    </a:lnTo>
                    <a:lnTo>
                      <a:pt x="22" y="253"/>
                    </a:lnTo>
                    <a:lnTo>
                      <a:pt x="22" y="257"/>
                    </a:lnTo>
                    <a:lnTo>
                      <a:pt x="20" y="264"/>
                    </a:lnTo>
                    <a:lnTo>
                      <a:pt x="20" y="265"/>
                    </a:lnTo>
                    <a:lnTo>
                      <a:pt x="14" y="268"/>
                    </a:lnTo>
                    <a:lnTo>
                      <a:pt x="11" y="268"/>
                    </a:lnTo>
                    <a:lnTo>
                      <a:pt x="4" y="282"/>
                    </a:lnTo>
                    <a:lnTo>
                      <a:pt x="3" y="286"/>
                    </a:lnTo>
                    <a:lnTo>
                      <a:pt x="3" y="288"/>
                    </a:lnTo>
                    <a:lnTo>
                      <a:pt x="0" y="292"/>
                    </a:lnTo>
                    <a:lnTo>
                      <a:pt x="0" y="296"/>
                    </a:lnTo>
                    <a:lnTo>
                      <a:pt x="20" y="297"/>
                    </a:lnTo>
                    <a:lnTo>
                      <a:pt x="25" y="299"/>
                    </a:lnTo>
                    <a:lnTo>
                      <a:pt x="29" y="304"/>
                    </a:lnTo>
                    <a:lnTo>
                      <a:pt x="32" y="306"/>
                    </a:lnTo>
                    <a:lnTo>
                      <a:pt x="34" y="307"/>
                    </a:lnTo>
                    <a:lnTo>
                      <a:pt x="38" y="317"/>
                    </a:lnTo>
                    <a:lnTo>
                      <a:pt x="43" y="324"/>
                    </a:lnTo>
                    <a:lnTo>
                      <a:pt x="48" y="328"/>
                    </a:lnTo>
                    <a:lnTo>
                      <a:pt x="52" y="334"/>
                    </a:lnTo>
                    <a:lnTo>
                      <a:pt x="53" y="338"/>
                    </a:lnTo>
                    <a:lnTo>
                      <a:pt x="65" y="338"/>
                    </a:lnTo>
                    <a:lnTo>
                      <a:pt x="71" y="335"/>
                    </a:lnTo>
                    <a:lnTo>
                      <a:pt x="75" y="335"/>
                    </a:lnTo>
                    <a:lnTo>
                      <a:pt x="80" y="336"/>
                    </a:lnTo>
                    <a:lnTo>
                      <a:pt x="81" y="336"/>
                    </a:lnTo>
                    <a:lnTo>
                      <a:pt x="81" y="341"/>
                    </a:lnTo>
                    <a:lnTo>
                      <a:pt x="80" y="343"/>
                    </a:lnTo>
                    <a:lnTo>
                      <a:pt x="80" y="350"/>
                    </a:lnTo>
                    <a:lnTo>
                      <a:pt x="82" y="353"/>
                    </a:lnTo>
                    <a:lnTo>
                      <a:pt x="88" y="355"/>
                    </a:lnTo>
                    <a:lnTo>
                      <a:pt x="91" y="356"/>
                    </a:lnTo>
                    <a:lnTo>
                      <a:pt x="101" y="355"/>
                    </a:lnTo>
                    <a:lnTo>
                      <a:pt x="112" y="368"/>
                    </a:lnTo>
                    <a:lnTo>
                      <a:pt x="118" y="367"/>
                    </a:lnTo>
                    <a:lnTo>
                      <a:pt x="125" y="362"/>
                    </a:lnTo>
                    <a:lnTo>
                      <a:pt x="129" y="357"/>
                    </a:lnTo>
                    <a:lnTo>
                      <a:pt x="130" y="355"/>
                    </a:lnTo>
                    <a:lnTo>
                      <a:pt x="130" y="349"/>
                    </a:lnTo>
                    <a:lnTo>
                      <a:pt x="134" y="349"/>
                    </a:lnTo>
                    <a:lnTo>
                      <a:pt x="137" y="342"/>
                    </a:lnTo>
                    <a:lnTo>
                      <a:pt x="151" y="336"/>
                    </a:lnTo>
                    <a:lnTo>
                      <a:pt x="151" y="345"/>
                    </a:lnTo>
                    <a:lnTo>
                      <a:pt x="147" y="349"/>
                    </a:lnTo>
                    <a:lnTo>
                      <a:pt x="145" y="352"/>
                    </a:lnTo>
                    <a:lnTo>
                      <a:pt x="142" y="355"/>
                    </a:lnTo>
                    <a:lnTo>
                      <a:pt x="144" y="356"/>
                    </a:lnTo>
                    <a:lnTo>
                      <a:pt x="144" y="360"/>
                    </a:lnTo>
                    <a:lnTo>
                      <a:pt x="147" y="363"/>
                    </a:lnTo>
                    <a:lnTo>
                      <a:pt x="149" y="365"/>
                    </a:lnTo>
                    <a:lnTo>
                      <a:pt x="149" y="368"/>
                    </a:lnTo>
                    <a:lnTo>
                      <a:pt x="151" y="371"/>
                    </a:lnTo>
                    <a:lnTo>
                      <a:pt x="152" y="377"/>
                    </a:lnTo>
                    <a:lnTo>
                      <a:pt x="155" y="380"/>
                    </a:lnTo>
                    <a:lnTo>
                      <a:pt x="155" y="382"/>
                    </a:lnTo>
                    <a:lnTo>
                      <a:pt x="151" y="384"/>
                    </a:lnTo>
                    <a:lnTo>
                      <a:pt x="145" y="381"/>
                    </a:lnTo>
                    <a:lnTo>
                      <a:pt x="142" y="382"/>
                    </a:lnTo>
                    <a:lnTo>
                      <a:pt x="142" y="388"/>
                    </a:lnTo>
                    <a:lnTo>
                      <a:pt x="147" y="394"/>
                    </a:lnTo>
                    <a:lnTo>
                      <a:pt x="148" y="398"/>
                    </a:lnTo>
                    <a:lnTo>
                      <a:pt x="149" y="399"/>
                    </a:lnTo>
                    <a:lnTo>
                      <a:pt x="151" y="403"/>
                    </a:lnTo>
                    <a:lnTo>
                      <a:pt x="151" y="408"/>
                    </a:lnTo>
                    <a:lnTo>
                      <a:pt x="149" y="410"/>
                    </a:lnTo>
                    <a:lnTo>
                      <a:pt x="147" y="410"/>
                    </a:lnTo>
                    <a:lnTo>
                      <a:pt x="142" y="415"/>
                    </a:lnTo>
                    <a:lnTo>
                      <a:pt x="141" y="418"/>
                    </a:lnTo>
                    <a:lnTo>
                      <a:pt x="140" y="419"/>
                    </a:lnTo>
                    <a:lnTo>
                      <a:pt x="140" y="422"/>
                    </a:lnTo>
                    <a:lnTo>
                      <a:pt x="137" y="426"/>
                    </a:lnTo>
                    <a:lnTo>
                      <a:pt x="127" y="435"/>
                    </a:lnTo>
                    <a:lnTo>
                      <a:pt x="122" y="438"/>
                    </a:lnTo>
                    <a:lnTo>
                      <a:pt x="119" y="437"/>
                    </a:lnTo>
                    <a:lnTo>
                      <a:pt x="112" y="440"/>
                    </a:lnTo>
                    <a:lnTo>
                      <a:pt x="112" y="442"/>
                    </a:lnTo>
                    <a:lnTo>
                      <a:pt x="108" y="452"/>
                    </a:lnTo>
                    <a:lnTo>
                      <a:pt x="108" y="454"/>
                    </a:lnTo>
                    <a:lnTo>
                      <a:pt x="112" y="458"/>
                    </a:lnTo>
                    <a:lnTo>
                      <a:pt x="134" y="462"/>
                    </a:lnTo>
                    <a:lnTo>
                      <a:pt x="141" y="480"/>
                    </a:lnTo>
                    <a:lnTo>
                      <a:pt x="144" y="485"/>
                    </a:lnTo>
                    <a:lnTo>
                      <a:pt x="147" y="487"/>
                    </a:lnTo>
                    <a:lnTo>
                      <a:pt x="148" y="490"/>
                    </a:lnTo>
                    <a:lnTo>
                      <a:pt x="149" y="494"/>
                    </a:lnTo>
                    <a:lnTo>
                      <a:pt x="149" y="501"/>
                    </a:lnTo>
                    <a:lnTo>
                      <a:pt x="151" y="509"/>
                    </a:lnTo>
                    <a:lnTo>
                      <a:pt x="152" y="514"/>
                    </a:lnTo>
                    <a:lnTo>
                      <a:pt x="163" y="523"/>
                    </a:lnTo>
                    <a:lnTo>
                      <a:pt x="169" y="521"/>
                    </a:lnTo>
                    <a:lnTo>
                      <a:pt x="171" y="521"/>
                    </a:lnTo>
                    <a:lnTo>
                      <a:pt x="173" y="519"/>
                    </a:lnTo>
                    <a:lnTo>
                      <a:pt x="175" y="519"/>
                    </a:lnTo>
                    <a:lnTo>
                      <a:pt x="173" y="514"/>
                    </a:lnTo>
                    <a:lnTo>
                      <a:pt x="173" y="508"/>
                    </a:lnTo>
                    <a:lnTo>
                      <a:pt x="178" y="489"/>
                    </a:lnTo>
                    <a:lnTo>
                      <a:pt x="185" y="483"/>
                    </a:lnTo>
                    <a:lnTo>
                      <a:pt x="186" y="482"/>
                    </a:lnTo>
                    <a:lnTo>
                      <a:pt x="187" y="482"/>
                    </a:lnTo>
                    <a:lnTo>
                      <a:pt x="189" y="480"/>
                    </a:lnTo>
                    <a:lnTo>
                      <a:pt x="194" y="480"/>
                    </a:lnTo>
                    <a:lnTo>
                      <a:pt x="197" y="479"/>
                    </a:lnTo>
                    <a:lnTo>
                      <a:pt x="200" y="476"/>
                    </a:lnTo>
                    <a:lnTo>
                      <a:pt x="196" y="473"/>
                    </a:lnTo>
                    <a:lnTo>
                      <a:pt x="196" y="472"/>
                    </a:lnTo>
                    <a:lnTo>
                      <a:pt x="187" y="459"/>
                    </a:lnTo>
                    <a:lnTo>
                      <a:pt x="186" y="455"/>
                    </a:lnTo>
                    <a:lnTo>
                      <a:pt x="186" y="454"/>
                    </a:lnTo>
                    <a:lnTo>
                      <a:pt x="190" y="449"/>
                    </a:lnTo>
                    <a:lnTo>
                      <a:pt x="192" y="449"/>
                    </a:lnTo>
                    <a:lnTo>
                      <a:pt x="193" y="451"/>
                    </a:lnTo>
                    <a:lnTo>
                      <a:pt x="201" y="451"/>
                    </a:lnTo>
                    <a:lnTo>
                      <a:pt x="219" y="440"/>
                    </a:lnTo>
                    <a:lnTo>
                      <a:pt x="221" y="438"/>
                    </a:lnTo>
                    <a:lnTo>
                      <a:pt x="228" y="437"/>
                    </a:lnTo>
                    <a:lnTo>
                      <a:pt x="229" y="437"/>
                    </a:lnTo>
                    <a:lnTo>
                      <a:pt x="229" y="434"/>
                    </a:lnTo>
                    <a:lnTo>
                      <a:pt x="228" y="432"/>
                    </a:lnTo>
                    <a:lnTo>
                      <a:pt x="226" y="423"/>
                    </a:lnTo>
                    <a:lnTo>
                      <a:pt x="233" y="413"/>
                    </a:lnTo>
                    <a:lnTo>
                      <a:pt x="242" y="408"/>
                    </a:lnTo>
                    <a:lnTo>
                      <a:pt x="245" y="405"/>
                    </a:lnTo>
                    <a:lnTo>
                      <a:pt x="242" y="395"/>
                    </a:lnTo>
                    <a:lnTo>
                      <a:pt x="242" y="394"/>
                    </a:lnTo>
                    <a:lnTo>
                      <a:pt x="252" y="391"/>
                    </a:lnTo>
                    <a:lnTo>
                      <a:pt x="260" y="391"/>
                    </a:lnTo>
                    <a:lnTo>
                      <a:pt x="264" y="395"/>
                    </a:lnTo>
                    <a:lnTo>
                      <a:pt x="285" y="395"/>
                    </a:lnTo>
                    <a:lnTo>
                      <a:pt x="291" y="394"/>
                    </a:lnTo>
                    <a:lnTo>
                      <a:pt x="293" y="392"/>
                    </a:lnTo>
                    <a:lnTo>
                      <a:pt x="296" y="392"/>
                    </a:lnTo>
                    <a:lnTo>
                      <a:pt x="302" y="388"/>
                    </a:lnTo>
                    <a:lnTo>
                      <a:pt x="303" y="385"/>
                    </a:lnTo>
                    <a:lnTo>
                      <a:pt x="317" y="381"/>
                    </a:lnTo>
                    <a:lnTo>
                      <a:pt x="320" y="384"/>
                    </a:lnTo>
                    <a:lnTo>
                      <a:pt x="327" y="388"/>
                    </a:lnTo>
                    <a:lnTo>
                      <a:pt x="333" y="385"/>
                    </a:lnTo>
                    <a:lnTo>
                      <a:pt x="336" y="387"/>
                    </a:lnTo>
                    <a:lnTo>
                      <a:pt x="343" y="388"/>
                    </a:lnTo>
                    <a:lnTo>
                      <a:pt x="348" y="388"/>
                    </a:lnTo>
                    <a:lnTo>
                      <a:pt x="349" y="389"/>
                    </a:lnTo>
                    <a:lnTo>
                      <a:pt x="355" y="412"/>
                    </a:lnTo>
                    <a:lnTo>
                      <a:pt x="346" y="429"/>
                    </a:lnTo>
                    <a:lnTo>
                      <a:pt x="346" y="434"/>
                    </a:lnTo>
                    <a:lnTo>
                      <a:pt x="348" y="440"/>
                    </a:lnTo>
                    <a:lnTo>
                      <a:pt x="352" y="445"/>
                    </a:lnTo>
                    <a:lnTo>
                      <a:pt x="349" y="448"/>
                    </a:lnTo>
                    <a:lnTo>
                      <a:pt x="362" y="448"/>
                    </a:lnTo>
                    <a:lnTo>
                      <a:pt x="369" y="461"/>
                    </a:lnTo>
                    <a:lnTo>
                      <a:pt x="369" y="480"/>
                    </a:lnTo>
                    <a:lnTo>
                      <a:pt x="370" y="482"/>
                    </a:lnTo>
                    <a:lnTo>
                      <a:pt x="374" y="485"/>
                    </a:lnTo>
                    <a:lnTo>
                      <a:pt x="380" y="487"/>
                    </a:lnTo>
                    <a:lnTo>
                      <a:pt x="384" y="490"/>
                    </a:lnTo>
                    <a:lnTo>
                      <a:pt x="384" y="492"/>
                    </a:lnTo>
                    <a:lnTo>
                      <a:pt x="387" y="494"/>
                    </a:lnTo>
                    <a:lnTo>
                      <a:pt x="387" y="499"/>
                    </a:lnTo>
                    <a:lnTo>
                      <a:pt x="386" y="508"/>
                    </a:lnTo>
                    <a:lnTo>
                      <a:pt x="381" y="512"/>
                    </a:lnTo>
                    <a:lnTo>
                      <a:pt x="379" y="514"/>
                    </a:lnTo>
                    <a:lnTo>
                      <a:pt x="372" y="519"/>
                    </a:lnTo>
                    <a:lnTo>
                      <a:pt x="369" y="522"/>
                    </a:lnTo>
                    <a:lnTo>
                      <a:pt x="367" y="522"/>
                    </a:lnTo>
                    <a:lnTo>
                      <a:pt x="367" y="523"/>
                    </a:lnTo>
                    <a:lnTo>
                      <a:pt x="374" y="526"/>
                    </a:lnTo>
                    <a:lnTo>
                      <a:pt x="377" y="530"/>
                    </a:lnTo>
                    <a:lnTo>
                      <a:pt x="379" y="533"/>
                    </a:lnTo>
                    <a:lnTo>
                      <a:pt x="379" y="536"/>
                    </a:lnTo>
                    <a:lnTo>
                      <a:pt x="377" y="536"/>
                    </a:lnTo>
                    <a:lnTo>
                      <a:pt x="376" y="540"/>
                    </a:lnTo>
                    <a:lnTo>
                      <a:pt x="373" y="545"/>
                    </a:lnTo>
                    <a:lnTo>
                      <a:pt x="373" y="553"/>
                    </a:lnTo>
                    <a:lnTo>
                      <a:pt x="383" y="553"/>
                    </a:lnTo>
                    <a:lnTo>
                      <a:pt x="386" y="554"/>
                    </a:lnTo>
                    <a:lnTo>
                      <a:pt x="387" y="553"/>
                    </a:lnTo>
                    <a:lnTo>
                      <a:pt x="394" y="553"/>
                    </a:lnTo>
                    <a:lnTo>
                      <a:pt x="405" y="550"/>
                    </a:lnTo>
                    <a:lnTo>
                      <a:pt x="418" y="543"/>
                    </a:lnTo>
                    <a:lnTo>
                      <a:pt x="419" y="543"/>
                    </a:lnTo>
                    <a:lnTo>
                      <a:pt x="420" y="542"/>
                    </a:lnTo>
                    <a:lnTo>
                      <a:pt x="433" y="535"/>
                    </a:lnTo>
                    <a:lnTo>
                      <a:pt x="450" y="535"/>
                    </a:lnTo>
                    <a:lnTo>
                      <a:pt x="450" y="536"/>
                    </a:lnTo>
                    <a:lnTo>
                      <a:pt x="451" y="538"/>
                    </a:lnTo>
                    <a:lnTo>
                      <a:pt x="455" y="543"/>
                    </a:lnTo>
                    <a:lnTo>
                      <a:pt x="457" y="543"/>
                    </a:lnTo>
                    <a:lnTo>
                      <a:pt x="457" y="545"/>
                    </a:lnTo>
                    <a:lnTo>
                      <a:pt x="458" y="545"/>
                    </a:lnTo>
                    <a:lnTo>
                      <a:pt x="469" y="543"/>
                    </a:lnTo>
                    <a:lnTo>
                      <a:pt x="473" y="545"/>
                    </a:lnTo>
                    <a:lnTo>
                      <a:pt x="480" y="543"/>
                    </a:lnTo>
                    <a:lnTo>
                      <a:pt x="486" y="538"/>
                    </a:lnTo>
                    <a:lnTo>
                      <a:pt x="487" y="535"/>
                    </a:lnTo>
                    <a:lnTo>
                      <a:pt x="492" y="530"/>
                    </a:lnTo>
                    <a:lnTo>
                      <a:pt x="499" y="526"/>
                    </a:lnTo>
                    <a:lnTo>
                      <a:pt x="499" y="528"/>
                    </a:lnTo>
                    <a:lnTo>
                      <a:pt x="501" y="528"/>
                    </a:lnTo>
                    <a:lnTo>
                      <a:pt x="503" y="526"/>
                    </a:lnTo>
                    <a:lnTo>
                      <a:pt x="501" y="525"/>
                    </a:lnTo>
                    <a:lnTo>
                      <a:pt x="500" y="521"/>
                    </a:lnTo>
                    <a:lnTo>
                      <a:pt x="500" y="519"/>
                    </a:lnTo>
                    <a:lnTo>
                      <a:pt x="497" y="509"/>
                    </a:lnTo>
                    <a:lnTo>
                      <a:pt x="497" y="504"/>
                    </a:lnTo>
                    <a:lnTo>
                      <a:pt x="494" y="499"/>
                    </a:lnTo>
                    <a:lnTo>
                      <a:pt x="487" y="494"/>
                    </a:lnTo>
                    <a:lnTo>
                      <a:pt x="485" y="496"/>
                    </a:lnTo>
                    <a:lnTo>
                      <a:pt x="485" y="502"/>
                    </a:lnTo>
                    <a:lnTo>
                      <a:pt x="486" y="508"/>
                    </a:lnTo>
                    <a:lnTo>
                      <a:pt x="486" y="511"/>
                    </a:lnTo>
                    <a:lnTo>
                      <a:pt x="485" y="514"/>
                    </a:lnTo>
                    <a:lnTo>
                      <a:pt x="476" y="518"/>
                    </a:lnTo>
                    <a:lnTo>
                      <a:pt x="471" y="518"/>
                    </a:lnTo>
                    <a:lnTo>
                      <a:pt x="468" y="516"/>
                    </a:lnTo>
                    <a:lnTo>
                      <a:pt x="465" y="512"/>
                    </a:lnTo>
                    <a:lnTo>
                      <a:pt x="458" y="502"/>
                    </a:lnTo>
                    <a:lnTo>
                      <a:pt x="451" y="494"/>
                    </a:lnTo>
                    <a:lnTo>
                      <a:pt x="450" y="492"/>
                    </a:lnTo>
                    <a:lnTo>
                      <a:pt x="450" y="485"/>
                    </a:lnTo>
                    <a:lnTo>
                      <a:pt x="451" y="482"/>
                    </a:lnTo>
                    <a:lnTo>
                      <a:pt x="455" y="480"/>
                    </a:lnTo>
                    <a:lnTo>
                      <a:pt x="457" y="479"/>
                    </a:lnTo>
                    <a:lnTo>
                      <a:pt x="455" y="473"/>
                    </a:lnTo>
                    <a:lnTo>
                      <a:pt x="454" y="473"/>
                    </a:lnTo>
                    <a:lnTo>
                      <a:pt x="454" y="472"/>
                    </a:lnTo>
                    <a:lnTo>
                      <a:pt x="455" y="470"/>
                    </a:lnTo>
                    <a:lnTo>
                      <a:pt x="455" y="469"/>
                    </a:lnTo>
                    <a:lnTo>
                      <a:pt x="457" y="469"/>
                    </a:lnTo>
                    <a:lnTo>
                      <a:pt x="457" y="468"/>
                    </a:lnTo>
                    <a:lnTo>
                      <a:pt x="460" y="461"/>
                    </a:lnTo>
                    <a:lnTo>
                      <a:pt x="460" y="455"/>
                    </a:lnTo>
                    <a:lnTo>
                      <a:pt x="463" y="452"/>
                    </a:lnTo>
                    <a:lnTo>
                      <a:pt x="469" y="449"/>
                    </a:lnTo>
                    <a:lnTo>
                      <a:pt x="475" y="449"/>
                    </a:lnTo>
                    <a:lnTo>
                      <a:pt x="486" y="451"/>
                    </a:lnTo>
                    <a:lnTo>
                      <a:pt x="489" y="454"/>
                    </a:lnTo>
                    <a:lnTo>
                      <a:pt x="489" y="458"/>
                    </a:lnTo>
                    <a:lnTo>
                      <a:pt x="485" y="458"/>
                    </a:lnTo>
                    <a:lnTo>
                      <a:pt x="483" y="462"/>
                    </a:lnTo>
                    <a:lnTo>
                      <a:pt x="485" y="466"/>
                    </a:lnTo>
                    <a:lnTo>
                      <a:pt x="489" y="466"/>
                    </a:lnTo>
                    <a:lnTo>
                      <a:pt x="496" y="465"/>
                    </a:lnTo>
                    <a:lnTo>
                      <a:pt x="497" y="465"/>
                    </a:lnTo>
                    <a:lnTo>
                      <a:pt x="499" y="463"/>
                    </a:lnTo>
                    <a:lnTo>
                      <a:pt x="499" y="462"/>
                    </a:lnTo>
                    <a:lnTo>
                      <a:pt x="500" y="461"/>
                    </a:lnTo>
                    <a:lnTo>
                      <a:pt x="506" y="454"/>
                    </a:lnTo>
                    <a:lnTo>
                      <a:pt x="517" y="448"/>
                    </a:lnTo>
                    <a:lnTo>
                      <a:pt x="549" y="445"/>
                    </a:lnTo>
                    <a:lnTo>
                      <a:pt x="550" y="445"/>
                    </a:lnTo>
                    <a:lnTo>
                      <a:pt x="566" y="437"/>
                    </a:lnTo>
                    <a:lnTo>
                      <a:pt x="567" y="437"/>
                    </a:lnTo>
                    <a:lnTo>
                      <a:pt x="568" y="438"/>
                    </a:lnTo>
                    <a:lnTo>
                      <a:pt x="577" y="438"/>
                    </a:lnTo>
                    <a:lnTo>
                      <a:pt x="581" y="437"/>
                    </a:lnTo>
                    <a:lnTo>
                      <a:pt x="585" y="432"/>
                    </a:lnTo>
                    <a:lnTo>
                      <a:pt x="585" y="430"/>
                    </a:lnTo>
                    <a:lnTo>
                      <a:pt x="584" y="430"/>
                    </a:lnTo>
                    <a:lnTo>
                      <a:pt x="584" y="429"/>
                    </a:lnTo>
                    <a:lnTo>
                      <a:pt x="583" y="429"/>
                    </a:lnTo>
                    <a:lnTo>
                      <a:pt x="581" y="420"/>
                    </a:lnTo>
                    <a:lnTo>
                      <a:pt x="581" y="418"/>
                    </a:lnTo>
                    <a:lnTo>
                      <a:pt x="584" y="415"/>
                    </a:lnTo>
                    <a:lnTo>
                      <a:pt x="587" y="415"/>
                    </a:lnTo>
                    <a:lnTo>
                      <a:pt x="588" y="416"/>
                    </a:lnTo>
                    <a:lnTo>
                      <a:pt x="598" y="415"/>
                    </a:lnTo>
                    <a:lnTo>
                      <a:pt x="606" y="412"/>
                    </a:lnTo>
                    <a:lnTo>
                      <a:pt x="624" y="398"/>
                    </a:lnTo>
                    <a:lnTo>
                      <a:pt x="633" y="396"/>
                    </a:lnTo>
                    <a:lnTo>
                      <a:pt x="640" y="394"/>
                    </a:lnTo>
                    <a:lnTo>
                      <a:pt x="644" y="388"/>
                    </a:lnTo>
                    <a:lnTo>
                      <a:pt x="647" y="380"/>
                    </a:lnTo>
                    <a:lnTo>
                      <a:pt x="647" y="378"/>
                    </a:lnTo>
                    <a:lnTo>
                      <a:pt x="648" y="378"/>
                    </a:lnTo>
                    <a:lnTo>
                      <a:pt x="651" y="377"/>
                    </a:lnTo>
                    <a:lnTo>
                      <a:pt x="651" y="356"/>
                    </a:lnTo>
                    <a:lnTo>
                      <a:pt x="650" y="356"/>
                    </a:lnTo>
                    <a:lnTo>
                      <a:pt x="640" y="336"/>
                    </a:lnTo>
                    <a:lnTo>
                      <a:pt x="614" y="336"/>
                    </a:lnTo>
                    <a:lnTo>
                      <a:pt x="607" y="335"/>
                    </a:lnTo>
                    <a:lnTo>
                      <a:pt x="605" y="329"/>
                    </a:lnTo>
                    <a:lnTo>
                      <a:pt x="602" y="324"/>
                    </a:lnTo>
                    <a:lnTo>
                      <a:pt x="602" y="320"/>
                    </a:lnTo>
                    <a:lnTo>
                      <a:pt x="599" y="314"/>
                    </a:lnTo>
                    <a:lnTo>
                      <a:pt x="599" y="311"/>
                    </a:lnTo>
                    <a:lnTo>
                      <a:pt x="605" y="296"/>
                    </a:lnTo>
                    <a:lnTo>
                      <a:pt x="605" y="286"/>
                    </a:lnTo>
                    <a:lnTo>
                      <a:pt x="606" y="283"/>
                    </a:lnTo>
                    <a:lnTo>
                      <a:pt x="614" y="274"/>
                    </a:lnTo>
                    <a:lnTo>
                      <a:pt x="621" y="271"/>
                    </a:lnTo>
                    <a:lnTo>
                      <a:pt x="621" y="268"/>
                    </a:lnTo>
                    <a:lnTo>
                      <a:pt x="620" y="265"/>
                    </a:lnTo>
                    <a:lnTo>
                      <a:pt x="617" y="261"/>
                    </a:lnTo>
                    <a:lnTo>
                      <a:pt x="613" y="260"/>
                    </a:lnTo>
                    <a:lnTo>
                      <a:pt x="609" y="254"/>
                    </a:lnTo>
                    <a:lnTo>
                      <a:pt x="606" y="246"/>
                    </a:lnTo>
                    <a:lnTo>
                      <a:pt x="606" y="240"/>
                    </a:lnTo>
                    <a:lnTo>
                      <a:pt x="607" y="238"/>
                    </a:lnTo>
                    <a:lnTo>
                      <a:pt x="607" y="237"/>
                    </a:lnTo>
                    <a:lnTo>
                      <a:pt x="605" y="237"/>
                    </a:lnTo>
                    <a:lnTo>
                      <a:pt x="605" y="236"/>
                    </a:lnTo>
                    <a:lnTo>
                      <a:pt x="603" y="234"/>
                    </a:lnTo>
                    <a:lnTo>
                      <a:pt x="602" y="230"/>
                    </a:lnTo>
                    <a:lnTo>
                      <a:pt x="602" y="226"/>
                    </a:lnTo>
                    <a:lnTo>
                      <a:pt x="605" y="218"/>
                    </a:lnTo>
                    <a:lnTo>
                      <a:pt x="606" y="215"/>
                    </a:lnTo>
                    <a:lnTo>
                      <a:pt x="609" y="215"/>
                    </a:lnTo>
                    <a:lnTo>
                      <a:pt x="610" y="214"/>
                    </a:lnTo>
                    <a:lnTo>
                      <a:pt x="612" y="211"/>
                    </a:lnTo>
                    <a:lnTo>
                      <a:pt x="612" y="208"/>
                    </a:lnTo>
                    <a:lnTo>
                      <a:pt x="616" y="195"/>
                    </a:lnTo>
                    <a:lnTo>
                      <a:pt x="616" y="193"/>
                    </a:lnTo>
                    <a:lnTo>
                      <a:pt x="614" y="191"/>
                    </a:lnTo>
                    <a:lnTo>
                      <a:pt x="610" y="188"/>
                    </a:lnTo>
                    <a:lnTo>
                      <a:pt x="609" y="188"/>
                    </a:lnTo>
                    <a:lnTo>
                      <a:pt x="602" y="191"/>
                    </a:lnTo>
                    <a:lnTo>
                      <a:pt x="598" y="191"/>
                    </a:lnTo>
                    <a:lnTo>
                      <a:pt x="594" y="188"/>
                    </a:lnTo>
                    <a:lnTo>
                      <a:pt x="592" y="181"/>
                    </a:lnTo>
                    <a:lnTo>
                      <a:pt x="592" y="177"/>
                    </a:lnTo>
                    <a:lnTo>
                      <a:pt x="594" y="176"/>
                    </a:lnTo>
                    <a:lnTo>
                      <a:pt x="592" y="171"/>
                    </a:lnTo>
                    <a:lnTo>
                      <a:pt x="588" y="170"/>
                    </a:lnTo>
                    <a:lnTo>
                      <a:pt x="578" y="162"/>
                    </a:lnTo>
                    <a:lnTo>
                      <a:pt x="577" y="163"/>
                    </a:lnTo>
                    <a:lnTo>
                      <a:pt x="576" y="169"/>
                    </a:lnTo>
                    <a:lnTo>
                      <a:pt x="568" y="173"/>
                    </a:lnTo>
                    <a:lnTo>
                      <a:pt x="564" y="161"/>
                    </a:lnTo>
                    <a:lnTo>
                      <a:pt x="563" y="159"/>
                    </a:lnTo>
                    <a:lnTo>
                      <a:pt x="563" y="158"/>
                    </a:lnTo>
                    <a:lnTo>
                      <a:pt x="564" y="149"/>
                    </a:lnTo>
                    <a:lnTo>
                      <a:pt x="564" y="148"/>
                    </a:lnTo>
                    <a:lnTo>
                      <a:pt x="561" y="140"/>
                    </a:lnTo>
                    <a:lnTo>
                      <a:pt x="552" y="140"/>
                    </a:lnTo>
                    <a:lnTo>
                      <a:pt x="549" y="142"/>
                    </a:lnTo>
                    <a:lnTo>
                      <a:pt x="543" y="142"/>
                    </a:lnTo>
                    <a:lnTo>
                      <a:pt x="543" y="140"/>
                    </a:lnTo>
                    <a:lnTo>
                      <a:pt x="552" y="130"/>
                    </a:lnTo>
                    <a:lnTo>
                      <a:pt x="553" y="127"/>
                    </a:lnTo>
                    <a:lnTo>
                      <a:pt x="553" y="123"/>
                    </a:lnTo>
                    <a:lnTo>
                      <a:pt x="550" y="120"/>
                    </a:lnTo>
                    <a:lnTo>
                      <a:pt x="553" y="116"/>
                    </a:lnTo>
                    <a:lnTo>
                      <a:pt x="554" y="116"/>
                    </a:lnTo>
                    <a:lnTo>
                      <a:pt x="559" y="118"/>
                    </a:lnTo>
                    <a:lnTo>
                      <a:pt x="560" y="118"/>
                    </a:lnTo>
                    <a:lnTo>
                      <a:pt x="560" y="120"/>
                    </a:lnTo>
                    <a:lnTo>
                      <a:pt x="563" y="120"/>
                    </a:lnTo>
                    <a:lnTo>
                      <a:pt x="570" y="116"/>
                    </a:lnTo>
                    <a:lnTo>
                      <a:pt x="571" y="111"/>
                    </a:lnTo>
                    <a:lnTo>
                      <a:pt x="571" y="107"/>
                    </a:lnTo>
                    <a:lnTo>
                      <a:pt x="570" y="103"/>
                    </a:lnTo>
                    <a:lnTo>
                      <a:pt x="567" y="98"/>
                    </a:lnTo>
                    <a:lnTo>
                      <a:pt x="566" y="96"/>
                    </a:lnTo>
                    <a:lnTo>
                      <a:pt x="559" y="96"/>
                    </a:lnTo>
                    <a:lnTo>
                      <a:pt x="557" y="95"/>
                    </a:lnTo>
                    <a:lnTo>
                      <a:pt x="556" y="92"/>
                    </a:lnTo>
                    <a:lnTo>
                      <a:pt x="556" y="89"/>
                    </a:lnTo>
                    <a:lnTo>
                      <a:pt x="557" y="85"/>
                    </a:lnTo>
                    <a:lnTo>
                      <a:pt x="559" y="84"/>
                    </a:lnTo>
                    <a:lnTo>
                      <a:pt x="559" y="78"/>
                    </a:lnTo>
                    <a:lnTo>
                      <a:pt x="557" y="78"/>
                    </a:lnTo>
                    <a:lnTo>
                      <a:pt x="545" y="85"/>
                    </a:lnTo>
                    <a:lnTo>
                      <a:pt x="540" y="81"/>
                    </a:lnTo>
                    <a:lnTo>
                      <a:pt x="535" y="73"/>
                    </a:lnTo>
                    <a:lnTo>
                      <a:pt x="532" y="65"/>
                    </a:lnTo>
                    <a:lnTo>
                      <a:pt x="531" y="64"/>
                    </a:lnTo>
                    <a:lnTo>
                      <a:pt x="531" y="63"/>
                    </a:lnTo>
                    <a:lnTo>
                      <a:pt x="530" y="63"/>
                    </a:lnTo>
                    <a:lnTo>
                      <a:pt x="530" y="61"/>
                    </a:lnTo>
                    <a:lnTo>
                      <a:pt x="524" y="58"/>
                    </a:lnTo>
                    <a:lnTo>
                      <a:pt x="524" y="57"/>
                    </a:lnTo>
                    <a:lnTo>
                      <a:pt x="520" y="60"/>
                    </a:lnTo>
                    <a:lnTo>
                      <a:pt x="504" y="56"/>
                    </a:lnTo>
                    <a:lnTo>
                      <a:pt x="504" y="54"/>
                    </a:lnTo>
                    <a:lnTo>
                      <a:pt x="511" y="47"/>
                    </a:lnTo>
                    <a:lnTo>
                      <a:pt x="518" y="43"/>
                    </a:lnTo>
                    <a:lnTo>
                      <a:pt x="521" y="40"/>
                    </a:lnTo>
                    <a:lnTo>
                      <a:pt x="523" y="32"/>
                    </a:lnTo>
                    <a:lnTo>
                      <a:pt x="521" y="29"/>
                    </a:lnTo>
                    <a:lnTo>
                      <a:pt x="520" y="31"/>
                    </a:lnTo>
                    <a:lnTo>
                      <a:pt x="518" y="31"/>
                    </a:lnTo>
                    <a:lnTo>
                      <a:pt x="515" y="29"/>
                    </a:lnTo>
                    <a:lnTo>
                      <a:pt x="515" y="28"/>
                    </a:lnTo>
                    <a:lnTo>
                      <a:pt x="514" y="27"/>
                    </a:lnTo>
                    <a:lnTo>
                      <a:pt x="513" y="20"/>
                    </a:lnTo>
                    <a:lnTo>
                      <a:pt x="513" y="15"/>
                    </a:lnTo>
                    <a:lnTo>
                      <a:pt x="514" y="11"/>
                    </a:lnTo>
                    <a:lnTo>
                      <a:pt x="513" y="8"/>
                    </a:lnTo>
                    <a:lnTo>
                      <a:pt x="510" y="6"/>
                    </a:lnTo>
                    <a:lnTo>
                      <a:pt x="510" y="5"/>
                    </a:lnTo>
                    <a:lnTo>
                      <a:pt x="507" y="4"/>
                    </a:lnTo>
                    <a:lnTo>
                      <a:pt x="506" y="4"/>
                    </a:lnTo>
                    <a:lnTo>
                      <a:pt x="506" y="7"/>
                    </a:lnTo>
                    <a:lnTo>
                      <a:pt x="494" y="11"/>
                    </a:lnTo>
                    <a:lnTo>
                      <a:pt x="489" y="13"/>
                    </a:lnTo>
                    <a:lnTo>
                      <a:pt x="483" y="13"/>
                    </a:lnTo>
                    <a:lnTo>
                      <a:pt x="482" y="8"/>
                    </a:lnTo>
                    <a:lnTo>
                      <a:pt x="478" y="7"/>
                    </a:lnTo>
                    <a:lnTo>
                      <a:pt x="469" y="8"/>
                    </a:lnTo>
                    <a:lnTo>
                      <a:pt x="465" y="10"/>
                    </a:lnTo>
                    <a:lnTo>
                      <a:pt x="460" y="7"/>
                    </a:lnTo>
                    <a:lnTo>
                      <a:pt x="451" y="0"/>
                    </a:lnTo>
                    <a:lnTo>
                      <a:pt x="448" y="0"/>
                    </a:lnTo>
                    <a:lnTo>
                      <a:pt x="450" y="3"/>
                    </a:lnTo>
                    <a:lnTo>
                      <a:pt x="440" y="13"/>
                    </a:lnTo>
                    <a:lnTo>
                      <a:pt x="429" y="21"/>
                    </a:lnTo>
                    <a:lnTo>
                      <a:pt x="425" y="25"/>
                    </a:lnTo>
                    <a:lnTo>
                      <a:pt x="420" y="32"/>
                    </a:lnTo>
                    <a:lnTo>
                      <a:pt x="423" y="39"/>
                    </a:lnTo>
                    <a:lnTo>
                      <a:pt x="425" y="39"/>
                    </a:lnTo>
                    <a:lnTo>
                      <a:pt x="419" y="40"/>
                    </a:lnTo>
                    <a:lnTo>
                      <a:pt x="418" y="40"/>
                    </a:lnTo>
                    <a:lnTo>
                      <a:pt x="418" y="39"/>
                    </a:lnTo>
                    <a:lnTo>
                      <a:pt x="416" y="39"/>
                    </a:lnTo>
                    <a:lnTo>
                      <a:pt x="415" y="40"/>
                    </a:lnTo>
                    <a:lnTo>
                      <a:pt x="413" y="40"/>
                    </a:lnTo>
                    <a:lnTo>
                      <a:pt x="413" y="37"/>
                    </a:lnTo>
                    <a:lnTo>
                      <a:pt x="416" y="35"/>
                    </a:lnTo>
                    <a:lnTo>
                      <a:pt x="418" y="31"/>
                    </a:lnTo>
                    <a:lnTo>
                      <a:pt x="416" y="29"/>
                    </a:lnTo>
                    <a:lnTo>
                      <a:pt x="415" y="29"/>
                    </a:lnTo>
                    <a:lnTo>
                      <a:pt x="411" y="28"/>
                    </a:lnTo>
                    <a:lnTo>
                      <a:pt x="409" y="24"/>
                    </a:lnTo>
                    <a:lnTo>
                      <a:pt x="406" y="21"/>
                    </a:lnTo>
                    <a:lnTo>
                      <a:pt x="404" y="22"/>
                    </a:lnTo>
                    <a:lnTo>
                      <a:pt x="397" y="32"/>
                    </a:lnTo>
                    <a:lnTo>
                      <a:pt x="394" y="36"/>
                    </a:lnTo>
                    <a:lnTo>
                      <a:pt x="391" y="40"/>
                    </a:lnTo>
                    <a:lnTo>
                      <a:pt x="388" y="42"/>
                    </a:lnTo>
                    <a:lnTo>
                      <a:pt x="376" y="37"/>
                    </a:lnTo>
                    <a:lnTo>
                      <a:pt x="376" y="32"/>
                    </a:lnTo>
                    <a:lnTo>
                      <a:pt x="370" y="29"/>
                    </a:lnTo>
                    <a:lnTo>
                      <a:pt x="369" y="28"/>
                    </a:lnTo>
                    <a:lnTo>
                      <a:pt x="365" y="28"/>
                    </a:lnTo>
                    <a:lnTo>
                      <a:pt x="363" y="29"/>
                    </a:lnTo>
                    <a:lnTo>
                      <a:pt x="362" y="29"/>
                    </a:lnTo>
                    <a:lnTo>
                      <a:pt x="362" y="36"/>
                    </a:lnTo>
                    <a:lnTo>
                      <a:pt x="363" y="36"/>
                    </a:lnTo>
                    <a:lnTo>
                      <a:pt x="363" y="40"/>
                    </a:lnTo>
                    <a:lnTo>
                      <a:pt x="362" y="49"/>
                    </a:lnTo>
                    <a:lnTo>
                      <a:pt x="362" y="50"/>
                    </a:lnTo>
                    <a:lnTo>
                      <a:pt x="359" y="56"/>
                    </a:lnTo>
                    <a:lnTo>
                      <a:pt x="359" y="57"/>
                    </a:lnTo>
                    <a:lnTo>
                      <a:pt x="362" y="57"/>
                    </a:lnTo>
                    <a:lnTo>
                      <a:pt x="365" y="54"/>
                    </a:lnTo>
                    <a:lnTo>
                      <a:pt x="367" y="56"/>
                    </a:lnTo>
                    <a:lnTo>
                      <a:pt x="369" y="58"/>
                    </a:lnTo>
                    <a:lnTo>
                      <a:pt x="369" y="64"/>
                    </a:lnTo>
                    <a:lnTo>
                      <a:pt x="373" y="71"/>
                    </a:lnTo>
                    <a:lnTo>
                      <a:pt x="374" y="78"/>
                    </a:lnTo>
                    <a:lnTo>
                      <a:pt x="374" y="84"/>
                    </a:lnTo>
                    <a:lnTo>
                      <a:pt x="372" y="88"/>
                    </a:lnTo>
                    <a:lnTo>
                      <a:pt x="372" y="89"/>
                    </a:lnTo>
                    <a:lnTo>
                      <a:pt x="370" y="92"/>
                    </a:lnTo>
                    <a:lnTo>
                      <a:pt x="370" y="99"/>
                    </a:lnTo>
                    <a:lnTo>
                      <a:pt x="369" y="104"/>
                    </a:lnTo>
                    <a:lnTo>
                      <a:pt x="365" y="110"/>
                    </a:lnTo>
                    <a:lnTo>
                      <a:pt x="359" y="116"/>
                    </a:lnTo>
                    <a:lnTo>
                      <a:pt x="355" y="123"/>
                    </a:lnTo>
                    <a:lnTo>
                      <a:pt x="346" y="1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31" name="Freeform 1063">
                <a:extLst>
                  <a:ext uri="{FF2B5EF4-FFF2-40B4-BE49-F238E27FC236}">
                    <a16:creationId xmlns:a16="http://schemas.microsoft.com/office/drawing/2014/main" id="{B05EEE53-470B-831E-F54C-CC3E3839E5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0" y="2190"/>
                <a:ext cx="107" cy="124"/>
              </a:xfrm>
              <a:custGeom>
                <a:avLst/>
                <a:gdLst>
                  <a:gd name="T0" fmla="*/ 9 w 429"/>
                  <a:gd name="T1" fmla="*/ 123 h 496"/>
                  <a:gd name="T2" fmla="*/ 11 w 429"/>
                  <a:gd name="T3" fmla="*/ 143 h 496"/>
                  <a:gd name="T4" fmla="*/ 19 w 429"/>
                  <a:gd name="T5" fmla="*/ 147 h 496"/>
                  <a:gd name="T6" fmla="*/ 0 w 429"/>
                  <a:gd name="T7" fmla="*/ 171 h 496"/>
                  <a:gd name="T8" fmla="*/ 26 w 429"/>
                  <a:gd name="T9" fmla="*/ 178 h 496"/>
                  <a:gd name="T10" fmla="*/ 36 w 429"/>
                  <a:gd name="T11" fmla="*/ 196 h 496"/>
                  <a:gd name="T12" fmla="*/ 53 w 429"/>
                  <a:gd name="T13" fmla="*/ 200 h 496"/>
                  <a:gd name="T14" fmla="*/ 62 w 429"/>
                  <a:gd name="T15" fmla="*/ 211 h 496"/>
                  <a:gd name="T16" fmla="*/ 66 w 429"/>
                  <a:gd name="T17" fmla="*/ 231 h 496"/>
                  <a:gd name="T18" fmla="*/ 50 w 429"/>
                  <a:gd name="T19" fmla="*/ 231 h 496"/>
                  <a:gd name="T20" fmla="*/ 48 w 429"/>
                  <a:gd name="T21" fmla="*/ 245 h 496"/>
                  <a:gd name="T22" fmla="*/ 57 w 429"/>
                  <a:gd name="T23" fmla="*/ 255 h 496"/>
                  <a:gd name="T24" fmla="*/ 60 w 429"/>
                  <a:gd name="T25" fmla="*/ 276 h 496"/>
                  <a:gd name="T26" fmla="*/ 84 w 429"/>
                  <a:gd name="T27" fmla="*/ 285 h 496"/>
                  <a:gd name="T28" fmla="*/ 90 w 429"/>
                  <a:gd name="T29" fmla="*/ 303 h 496"/>
                  <a:gd name="T30" fmla="*/ 110 w 429"/>
                  <a:gd name="T31" fmla="*/ 306 h 496"/>
                  <a:gd name="T32" fmla="*/ 106 w 429"/>
                  <a:gd name="T33" fmla="*/ 329 h 496"/>
                  <a:gd name="T34" fmla="*/ 98 w 429"/>
                  <a:gd name="T35" fmla="*/ 345 h 496"/>
                  <a:gd name="T36" fmla="*/ 103 w 429"/>
                  <a:gd name="T37" fmla="*/ 353 h 496"/>
                  <a:gd name="T38" fmla="*/ 113 w 429"/>
                  <a:gd name="T39" fmla="*/ 376 h 496"/>
                  <a:gd name="T40" fmla="*/ 102 w 429"/>
                  <a:gd name="T41" fmla="*/ 398 h 496"/>
                  <a:gd name="T42" fmla="*/ 98 w 429"/>
                  <a:gd name="T43" fmla="*/ 435 h 496"/>
                  <a:gd name="T44" fmla="*/ 136 w 429"/>
                  <a:gd name="T45" fmla="*/ 451 h 496"/>
                  <a:gd name="T46" fmla="*/ 165 w 429"/>
                  <a:gd name="T47" fmla="*/ 464 h 496"/>
                  <a:gd name="T48" fmla="*/ 225 w 429"/>
                  <a:gd name="T49" fmla="*/ 489 h 496"/>
                  <a:gd name="T50" fmla="*/ 270 w 429"/>
                  <a:gd name="T51" fmla="*/ 493 h 496"/>
                  <a:gd name="T52" fmla="*/ 287 w 429"/>
                  <a:gd name="T53" fmla="*/ 471 h 496"/>
                  <a:gd name="T54" fmla="*/ 285 w 429"/>
                  <a:gd name="T55" fmla="*/ 461 h 496"/>
                  <a:gd name="T56" fmla="*/ 259 w 429"/>
                  <a:gd name="T57" fmla="*/ 433 h 496"/>
                  <a:gd name="T58" fmla="*/ 243 w 429"/>
                  <a:gd name="T59" fmla="*/ 408 h 496"/>
                  <a:gd name="T60" fmla="*/ 256 w 429"/>
                  <a:gd name="T61" fmla="*/ 379 h 496"/>
                  <a:gd name="T62" fmla="*/ 282 w 429"/>
                  <a:gd name="T63" fmla="*/ 347 h 496"/>
                  <a:gd name="T64" fmla="*/ 309 w 429"/>
                  <a:gd name="T65" fmla="*/ 326 h 496"/>
                  <a:gd name="T66" fmla="*/ 327 w 429"/>
                  <a:gd name="T67" fmla="*/ 336 h 496"/>
                  <a:gd name="T68" fmla="*/ 333 w 429"/>
                  <a:gd name="T69" fmla="*/ 355 h 496"/>
                  <a:gd name="T70" fmla="*/ 345 w 429"/>
                  <a:gd name="T71" fmla="*/ 351 h 496"/>
                  <a:gd name="T72" fmla="*/ 365 w 429"/>
                  <a:gd name="T73" fmla="*/ 315 h 496"/>
                  <a:gd name="T74" fmla="*/ 379 w 429"/>
                  <a:gd name="T75" fmla="*/ 322 h 496"/>
                  <a:gd name="T76" fmla="*/ 426 w 429"/>
                  <a:gd name="T77" fmla="*/ 296 h 496"/>
                  <a:gd name="T78" fmla="*/ 419 w 429"/>
                  <a:gd name="T79" fmla="*/ 288 h 496"/>
                  <a:gd name="T80" fmla="*/ 395 w 429"/>
                  <a:gd name="T81" fmla="*/ 263 h 496"/>
                  <a:gd name="T82" fmla="*/ 372 w 429"/>
                  <a:gd name="T83" fmla="*/ 278 h 496"/>
                  <a:gd name="T84" fmla="*/ 352 w 429"/>
                  <a:gd name="T85" fmla="*/ 267 h 496"/>
                  <a:gd name="T86" fmla="*/ 335 w 429"/>
                  <a:gd name="T87" fmla="*/ 269 h 496"/>
                  <a:gd name="T88" fmla="*/ 317 w 429"/>
                  <a:gd name="T89" fmla="*/ 252 h 496"/>
                  <a:gd name="T90" fmla="*/ 307 w 429"/>
                  <a:gd name="T91" fmla="*/ 240 h 496"/>
                  <a:gd name="T92" fmla="*/ 307 w 429"/>
                  <a:gd name="T93" fmla="*/ 221 h 496"/>
                  <a:gd name="T94" fmla="*/ 317 w 429"/>
                  <a:gd name="T95" fmla="*/ 189 h 496"/>
                  <a:gd name="T96" fmla="*/ 335 w 429"/>
                  <a:gd name="T97" fmla="*/ 144 h 496"/>
                  <a:gd name="T98" fmla="*/ 294 w 429"/>
                  <a:gd name="T99" fmla="*/ 120 h 496"/>
                  <a:gd name="T100" fmla="*/ 312 w 429"/>
                  <a:gd name="T101" fmla="*/ 101 h 496"/>
                  <a:gd name="T102" fmla="*/ 328 w 429"/>
                  <a:gd name="T103" fmla="*/ 62 h 496"/>
                  <a:gd name="T104" fmla="*/ 323 w 429"/>
                  <a:gd name="T105" fmla="*/ 31 h 496"/>
                  <a:gd name="T106" fmla="*/ 307 w 429"/>
                  <a:gd name="T107" fmla="*/ 7 h 496"/>
                  <a:gd name="T108" fmla="*/ 273 w 429"/>
                  <a:gd name="T109" fmla="*/ 24 h 496"/>
                  <a:gd name="T110" fmla="*/ 212 w 429"/>
                  <a:gd name="T111" fmla="*/ 62 h 496"/>
                  <a:gd name="T112" fmla="*/ 153 w 429"/>
                  <a:gd name="T113" fmla="*/ 22 h 496"/>
                  <a:gd name="T114" fmla="*/ 138 w 429"/>
                  <a:gd name="T115" fmla="*/ 68 h 496"/>
                  <a:gd name="T116" fmla="*/ 152 w 429"/>
                  <a:gd name="T117" fmla="*/ 140 h 496"/>
                  <a:gd name="T118" fmla="*/ 75 w 429"/>
                  <a:gd name="T119" fmla="*/ 96 h 4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29" h="496">
                    <a:moveTo>
                      <a:pt x="37" y="84"/>
                    </a:moveTo>
                    <a:lnTo>
                      <a:pt x="27" y="108"/>
                    </a:lnTo>
                    <a:lnTo>
                      <a:pt x="13" y="104"/>
                    </a:lnTo>
                    <a:lnTo>
                      <a:pt x="6" y="121"/>
                    </a:lnTo>
                    <a:lnTo>
                      <a:pt x="9" y="123"/>
                    </a:lnTo>
                    <a:lnTo>
                      <a:pt x="10" y="126"/>
                    </a:lnTo>
                    <a:lnTo>
                      <a:pt x="9" y="130"/>
                    </a:lnTo>
                    <a:lnTo>
                      <a:pt x="9" y="135"/>
                    </a:lnTo>
                    <a:lnTo>
                      <a:pt x="10" y="142"/>
                    </a:lnTo>
                    <a:lnTo>
                      <a:pt x="11" y="143"/>
                    </a:lnTo>
                    <a:lnTo>
                      <a:pt x="11" y="144"/>
                    </a:lnTo>
                    <a:lnTo>
                      <a:pt x="14" y="146"/>
                    </a:lnTo>
                    <a:lnTo>
                      <a:pt x="16" y="146"/>
                    </a:lnTo>
                    <a:lnTo>
                      <a:pt x="17" y="144"/>
                    </a:lnTo>
                    <a:lnTo>
                      <a:pt x="19" y="147"/>
                    </a:lnTo>
                    <a:lnTo>
                      <a:pt x="17" y="155"/>
                    </a:lnTo>
                    <a:lnTo>
                      <a:pt x="14" y="158"/>
                    </a:lnTo>
                    <a:lnTo>
                      <a:pt x="7" y="162"/>
                    </a:lnTo>
                    <a:lnTo>
                      <a:pt x="0" y="169"/>
                    </a:lnTo>
                    <a:lnTo>
                      <a:pt x="0" y="171"/>
                    </a:lnTo>
                    <a:lnTo>
                      <a:pt x="16" y="175"/>
                    </a:lnTo>
                    <a:lnTo>
                      <a:pt x="20" y="172"/>
                    </a:lnTo>
                    <a:lnTo>
                      <a:pt x="20" y="173"/>
                    </a:lnTo>
                    <a:lnTo>
                      <a:pt x="26" y="176"/>
                    </a:lnTo>
                    <a:lnTo>
                      <a:pt x="26" y="178"/>
                    </a:lnTo>
                    <a:lnTo>
                      <a:pt x="27" y="178"/>
                    </a:lnTo>
                    <a:lnTo>
                      <a:pt x="27" y="179"/>
                    </a:lnTo>
                    <a:lnTo>
                      <a:pt x="28" y="180"/>
                    </a:lnTo>
                    <a:lnTo>
                      <a:pt x="31" y="188"/>
                    </a:lnTo>
                    <a:lnTo>
                      <a:pt x="36" y="196"/>
                    </a:lnTo>
                    <a:lnTo>
                      <a:pt x="41" y="200"/>
                    </a:lnTo>
                    <a:lnTo>
                      <a:pt x="53" y="193"/>
                    </a:lnTo>
                    <a:lnTo>
                      <a:pt x="55" y="193"/>
                    </a:lnTo>
                    <a:lnTo>
                      <a:pt x="55" y="199"/>
                    </a:lnTo>
                    <a:lnTo>
                      <a:pt x="53" y="200"/>
                    </a:lnTo>
                    <a:lnTo>
                      <a:pt x="52" y="204"/>
                    </a:lnTo>
                    <a:lnTo>
                      <a:pt x="52" y="207"/>
                    </a:lnTo>
                    <a:lnTo>
                      <a:pt x="53" y="210"/>
                    </a:lnTo>
                    <a:lnTo>
                      <a:pt x="55" y="211"/>
                    </a:lnTo>
                    <a:lnTo>
                      <a:pt x="62" y="211"/>
                    </a:lnTo>
                    <a:lnTo>
                      <a:pt x="63" y="213"/>
                    </a:lnTo>
                    <a:lnTo>
                      <a:pt x="66" y="218"/>
                    </a:lnTo>
                    <a:lnTo>
                      <a:pt x="67" y="222"/>
                    </a:lnTo>
                    <a:lnTo>
                      <a:pt x="67" y="226"/>
                    </a:lnTo>
                    <a:lnTo>
                      <a:pt x="66" y="231"/>
                    </a:lnTo>
                    <a:lnTo>
                      <a:pt x="59" y="235"/>
                    </a:lnTo>
                    <a:lnTo>
                      <a:pt x="56" y="235"/>
                    </a:lnTo>
                    <a:lnTo>
                      <a:pt x="56" y="233"/>
                    </a:lnTo>
                    <a:lnTo>
                      <a:pt x="55" y="233"/>
                    </a:lnTo>
                    <a:lnTo>
                      <a:pt x="50" y="231"/>
                    </a:lnTo>
                    <a:lnTo>
                      <a:pt x="49" y="231"/>
                    </a:lnTo>
                    <a:lnTo>
                      <a:pt x="46" y="235"/>
                    </a:lnTo>
                    <a:lnTo>
                      <a:pt x="49" y="238"/>
                    </a:lnTo>
                    <a:lnTo>
                      <a:pt x="49" y="242"/>
                    </a:lnTo>
                    <a:lnTo>
                      <a:pt x="48" y="245"/>
                    </a:lnTo>
                    <a:lnTo>
                      <a:pt x="39" y="255"/>
                    </a:lnTo>
                    <a:lnTo>
                      <a:pt x="39" y="257"/>
                    </a:lnTo>
                    <a:lnTo>
                      <a:pt x="45" y="257"/>
                    </a:lnTo>
                    <a:lnTo>
                      <a:pt x="48" y="255"/>
                    </a:lnTo>
                    <a:lnTo>
                      <a:pt x="57" y="255"/>
                    </a:lnTo>
                    <a:lnTo>
                      <a:pt x="60" y="263"/>
                    </a:lnTo>
                    <a:lnTo>
                      <a:pt x="60" y="264"/>
                    </a:lnTo>
                    <a:lnTo>
                      <a:pt x="59" y="273"/>
                    </a:lnTo>
                    <a:lnTo>
                      <a:pt x="59" y="274"/>
                    </a:lnTo>
                    <a:lnTo>
                      <a:pt x="60" y="276"/>
                    </a:lnTo>
                    <a:lnTo>
                      <a:pt x="64" y="288"/>
                    </a:lnTo>
                    <a:lnTo>
                      <a:pt x="72" y="284"/>
                    </a:lnTo>
                    <a:lnTo>
                      <a:pt x="73" y="278"/>
                    </a:lnTo>
                    <a:lnTo>
                      <a:pt x="74" y="277"/>
                    </a:lnTo>
                    <a:lnTo>
                      <a:pt x="84" y="285"/>
                    </a:lnTo>
                    <a:lnTo>
                      <a:pt x="88" y="286"/>
                    </a:lnTo>
                    <a:lnTo>
                      <a:pt x="90" y="291"/>
                    </a:lnTo>
                    <a:lnTo>
                      <a:pt x="88" y="292"/>
                    </a:lnTo>
                    <a:lnTo>
                      <a:pt x="88" y="296"/>
                    </a:lnTo>
                    <a:lnTo>
                      <a:pt x="90" y="303"/>
                    </a:lnTo>
                    <a:lnTo>
                      <a:pt x="94" y="306"/>
                    </a:lnTo>
                    <a:lnTo>
                      <a:pt x="98" y="306"/>
                    </a:lnTo>
                    <a:lnTo>
                      <a:pt x="105" y="303"/>
                    </a:lnTo>
                    <a:lnTo>
                      <a:pt x="106" y="303"/>
                    </a:lnTo>
                    <a:lnTo>
                      <a:pt x="110" y="306"/>
                    </a:lnTo>
                    <a:lnTo>
                      <a:pt x="112" y="308"/>
                    </a:lnTo>
                    <a:lnTo>
                      <a:pt x="112" y="310"/>
                    </a:lnTo>
                    <a:lnTo>
                      <a:pt x="108" y="323"/>
                    </a:lnTo>
                    <a:lnTo>
                      <a:pt x="108" y="326"/>
                    </a:lnTo>
                    <a:lnTo>
                      <a:pt x="106" y="329"/>
                    </a:lnTo>
                    <a:lnTo>
                      <a:pt x="105" y="330"/>
                    </a:lnTo>
                    <a:lnTo>
                      <a:pt x="102" y="330"/>
                    </a:lnTo>
                    <a:lnTo>
                      <a:pt x="101" y="333"/>
                    </a:lnTo>
                    <a:lnTo>
                      <a:pt x="98" y="341"/>
                    </a:lnTo>
                    <a:lnTo>
                      <a:pt x="98" y="345"/>
                    </a:lnTo>
                    <a:lnTo>
                      <a:pt x="99" y="349"/>
                    </a:lnTo>
                    <a:lnTo>
                      <a:pt x="101" y="351"/>
                    </a:lnTo>
                    <a:lnTo>
                      <a:pt x="101" y="352"/>
                    </a:lnTo>
                    <a:lnTo>
                      <a:pt x="103" y="352"/>
                    </a:lnTo>
                    <a:lnTo>
                      <a:pt x="103" y="353"/>
                    </a:lnTo>
                    <a:lnTo>
                      <a:pt x="102" y="355"/>
                    </a:lnTo>
                    <a:lnTo>
                      <a:pt x="102" y="361"/>
                    </a:lnTo>
                    <a:lnTo>
                      <a:pt x="105" y="369"/>
                    </a:lnTo>
                    <a:lnTo>
                      <a:pt x="109" y="375"/>
                    </a:lnTo>
                    <a:lnTo>
                      <a:pt x="113" y="376"/>
                    </a:lnTo>
                    <a:lnTo>
                      <a:pt x="116" y="380"/>
                    </a:lnTo>
                    <a:lnTo>
                      <a:pt x="117" y="383"/>
                    </a:lnTo>
                    <a:lnTo>
                      <a:pt x="117" y="386"/>
                    </a:lnTo>
                    <a:lnTo>
                      <a:pt x="110" y="389"/>
                    </a:lnTo>
                    <a:lnTo>
                      <a:pt x="102" y="398"/>
                    </a:lnTo>
                    <a:lnTo>
                      <a:pt x="101" y="401"/>
                    </a:lnTo>
                    <a:lnTo>
                      <a:pt x="101" y="411"/>
                    </a:lnTo>
                    <a:lnTo>
                      <a:pt x="95" y="426"/>
                    </a:lnTo>
                    <a:lnTo>
                      <a:pt x="95" y="429"/>
                    </a:lnTo>
                    <a:lnTo>
                      <a:pt x="98" y="435"/>
                    </a:lnTo>
                    <a:lnTo>
                      <a:pt x="98" y="439"/>
                    </a:lnTo>
                    <a:lnTo>
                      <a:pt x="101" y="444"/>
                    </a:lnTo>
                    <a:lnTo>
                      <a:pt x="103" y="450"/>
                    </a:lnTo>
                    <a:lnTo>
                      <a:pt x="110" y="451"/>
                    </a:lnTo>
                    <a:lnTo>
                      <a:pt x="136" y="451"/>
                    </a:lnTo>
                    <a:lnTo>
                      <a:pt x="146" y="471"/>
                    </a:lnTo>
                    <a:lnTo>
                      <a:pt x="147" y="471"/>
                    </a:lnTo>
                    <a:lnTo>
                      <a:pt x="147" y="470"/>
                    </a:lnTo>
                    <a:lnTo>
                      <a:pt x="153" y="468"/>
                    </a:lnTo>
                    <a:lnTo>
                      <a:pt x="165" y="464"/>
                    </a:lnTo>
                    <a:lnTo>
                      <a:pt x="201" y="472"/>
                    </a:lnTo>
                    <a:lnTo>
                      <a:pt x="207" y="475"/>
                    </a:lnTo>
                    <a:lnTo>
                      <a:pt x="211" y="480"/>
                    </a:lnTo>
                    <a:lnTo>
                      <a:pt x="217" y="485"/>
                    </a:lnTo>
                    <a:lnTo>
                      <a:pt x="225" y="489"/>
                    </a:lnTo>
                    <a:lnTo>
                      <a:pt x="228" y="489"/>
                    </a:lnTo>
                    <a:lnTo>
                      <a:pt x="235" y="488"/>
                    </a:lnTo>
                    <a:lnTo>
                      <a:pt x="247" y="495"/>
                    </a:lnTo>
                    <a:lnTo>
                      <a:pt x="254" y="496"/>
                    </a:lnTo>
                    <a:lnTo>
                      <a:pt x="270" y="493"/>
                    </a:lnTo>
                    <a:lnTo>
                      <a:pt x="282" y="488"/>
                    </a:lnTo>
                    <a:lnTo>
                      <a:pt x="284" y="485"/>
                    </a:lnTo>
                    <a:lnTo>
                      <a:pt x="284" y="480"/>
                    </a:lnTo>
                    <a:lnTo>
                      <a:pt x="285" y="474"/>
                    </a:lnTo>
                    <a:lnTo>
                      <a:pt x="287" y="471"/>
                    </a:lnTo>
                    <a:lnTo>
                      <a:pt x="285" y="471"/>
                    </a:lnTo>
                    <a:lnTo>
                      <a:pt x="282" y="468"/>
                    </a:lnTo>
                    <a:lnTo>
                      <a:pt x="281" y="464"/>
                    </a:lnTo>
                    <a:lnTo>
                      <a:pt x="282" y="464"/>
                    </a:lnTo>
                    <a:lnTo>
                      <a:pt x="285" y="461"/>
                    </a:lnTo>
                    <a:lnTo>
                      <a:pt x="292" y="451"/>
                    </a:lnTo>
                    <a:lnTo>
                      <a:pt x="291" y="449"/>
                    </a:lnTo>
                    <a:lnTo>
                      <a:pt x="277" y="446"/>
                    </a:lnTo>
                    <a:lnTo>
                      <a:pt x="267" y="442"/>
                    </a:lnTo>
                    <a:lnTo>
                      <a:pt x="259" y="433"/>
                    </a:lnTo>
                    <a:lnTo>
                      <a:pt x="256" y="429"/>
                    </a:lnTo>
                    <a:lnTo>
                      <a:pt x="247" y="421"/>
                    </a:lnTo>
                    <a:lnTo>
                      <a:pt x="242" y="419"/>
                    </a:lnTo>
                    <a:lnTo>
                      <a:pt x="240" y="416"/>
                    </a:lnTo>
                    <a:lnTo>
                      <a:pt x="243" y="408"/>
                    </a:lnTo>
                    <a:lnTo>
                      <a:pt x="246" y="397"/>
                    </a:lnTo>
                    <a:lnTo>
                      <a:pt x="247" y="396"/>
                    </a:lnTo>
                    <a:lnTo>
                      <a:pt x="247" y="387"/>
                    </a:lnTo>
                    <a:lnTo>
                      <a:pt x="252" y="382"/>
                    </a:lnTo>
                    <a:lnTo>
                      <a:pt x="256" y="379"/>
                    </a:lnTo>
                    <a:lnTo>
                      <a:pt x="257" y="375"/>
                    </a:lnTo>
                    <a:lnTo>
                      <a:pt x="257" y="368"/>
                    </a:lnTo>
                    <a:lnTo>
                      <a:pt x="261" y="356"/>
                    </a:lnTo>
                    <a:lnTo>
                      <a:pt x="273" y="347"/>
                    </a:lnTo>
                    <a:lnTo>
                      <a:pt x="282" y="347"/>
                    </a:lnTo>
                    <a:lnTo>
                      <a:pt x="289" y="341"/>
                    </a:lnTo>
                    <a:lnTo>
                      <a:pt x="299" y="337"/>
                    </a:lnTo>
                    <a:lnTo>
                      <a:pt x="307" y="330"/>
                    </a:lnTo>
                    <a:lnTo>
                      <a:pt x="309" y="327"/>
                    </a:lnTo>
                    <a:lnTo>
                      <a:pt x="309" y="326"/>
                    </a:lnTo>
                    <a:lnTo>
                      <a:pt x="313" y="326"/>
                    </a:lnTo>
                    <a:lnTo>
                      <a:pt x="313" y="324"/>
                    </a:lnTo>
                    <a:lnTo>
                      <a:pt x="317" y="324"/>
                    </a:lnTo>
                    <a:lnTo>
                      <a:pt x="324" y="331"/>
                    </a:lnTo>
                    <a:lnTo>
                      <a:pt x="327" y="336"/>
                    </a:lnTo>
                    <a:lnTo>
                      <a:pt x="327" y="337"/>
                    </a:lnTo>
                    <a:lnTo>
                      <a:pt x="326" y="340"/>
                    </a:lnTo>
                    <a:lnTo>
                      <a:pt x="326" y="344"/>
                    </a:lnTo>
                    <a:lnTo>
                      <a:pt x="327" y="349"/>
                    </a:lnTo>
                    <a:lnTo>
                      <a:pt x="333" y="355"/>
                    </a:lnTo>
                    <a:lnTo>
                      <a:pt x="337" y="356"/>
                    </a:lnTo>
                    <a:lnTo>
                      <a:pt x="340" y="355"/>
                    </a:lnTo>
                    <a:lnTo>
                      <a:pt x="341" y="355"/>
                    </a:lnTo>
                    <a:lnTo>
                      <a:pt x="344" y="353"/>
                    </a:lnTo>
                    <a:lnTo>
                      <a:pt x="345" y="351"/>
                    </a:lnTo>
                    <a:lnTo>
                      <a:pt x="349" y="334"/>
                    </a:lnTo>
                    <a:lnTo>
                      <a:pt x="354" y="330"/>
                    </a:lnTo>
                    <a:lnTo>
                      <a:pt x="363" y="316"/>
                    </a:lnTo>
                    <a:lnTo>
                      <a:pt x="363" y="315"/>
                    </a:lnTo>
                    <a:lnTo>
                      <a:pt x="365" y="315"/>
                    </a:lnTo>
                    <a:lnTo>
                      <a:pt x="365" y="316"/>
                    </a:lnTo>
                    <a:lnTo>
                      <a:pt x="366" y="317"/>
                    </a:lnTo>
                    <a:lnTo>
                      <a:pt x="369" y="319"/>
                    </a:lnTo>
                    <a:lnTo>
                      <a:pt x="373" y="322"/>
                    </a:lnTo>
                    <a:lnTo>
                      <a:pt x="379" y="322"/>
                    </a:lnTo>
                    <a:lnTo>
                      <a:pt x="388" y="319"/>
                    </a:lnTo>
                    <a:lnTo>
                      <a:pt x="421" y="317"/>
                    </a:lnTo>
                    <a:lnTo>
                      <a:pt x="419" y="316"/>
                    </a:lnTo>
                    <a:lnTo>
                      <a:pt x="419" y="302"/>
                    </a:lnTo>
                    <a:lnTo>
                      <a:pt x="426" y="296"/>
                    </a:lnTo>
                    <a:lnTo>
                      <a:pt x="429" y="293"/>
                    </a:lnTo>
                    <a:lnTo>
                      <a:pt x="425" y="291"/>
                    </a:lnTo>
                    <a:lnTo>
                      <a:pt x="422" y="289"/>
                    </a:lnTo>
                    <a:lnTo>
                      <a:pt x="421" y="288"/>
                    </a:lnTo>
                    <a:lnTo>
                      <a:pt x="419" y="288"/>
                    </a:lnTo>
                    <a:lnTo>
                      <a:pt x="412" y="285"/>
                    </a:lnTo>
                    <a:lnTo>
                      <a:pt x="407" y="276"/>
                    </a:lnTo>
                    <a:lnTo>
                      <a:pt x="404" y="267"/>
                    </a:lnTo>
                    <a:lnTo>
                      <a:pt x="404" y="263"/>
                    </a:lnTo>
                    <a:lnTo>
                      <a:pt x="395" y="263"/>
                    </a:lnTo>
                    <a:lnTo>
                      <a:pt x="391" y="264"/>
                    </a:lnTo>
                    <a:lnTo>
                      <a:pt x="391" y="263"/>
                    </a:lnTo>
                    <a:lnTo>
                      <a:pt x="390" y="263"/>
                    </a:lnTo>
                    <a:lnTo>
                      <a:pt x="388" y="264"/>
                    </a:lnTo>
                    <a:lnTo>
                      <a:pt x="372" y="278"/>
                    </a:lnTo>
                    <a:lnTo>
                      <a:pt x="372" y="280"/>
                    </a:lnTo>
                    <a:lnTo>
                      <a:pt x="367" y="280"/>
                    </a:lnTo>
                    <a:lnTo>
                      <a:pt x="366" y="277"/>
                    </a:lnTo>
                    <a:lnTo>
                      <a:pt x="361" y="273"/>
                    </a:lnTo>
                    <a:lnTo>
                      <a:pt x="352" y="267"/>
                    </a:lnTo>
                    <a:lnTo>
                      <a:pt x="347" y="267"/>
                    </a:lnTo>
                    <a:lnTo>
                      <a:pt x="341" y="270"/>
                    </a:lnTo>
                    <a:lnTo>
                      <a:pt x="338" y="274"/>
                    </a:lnTo>
                    <a:lnTo>
                      <a:pt x="335" y="271"/>
                    </a:lnTo>
                    <a:lnTo>
                      <a:pt x="335" y="269"/>
                    </a:lnTo>
                    <a:lnTo>
                      <a:pt x="328" y="257"/>
                    </a:lnTo>
                    <a:lnTo>
                      <a:pt x="326" y="255"/>
                    </a:lnTo>
                    <a:lnTo>
                      <a:pt x="324" y="252"/>
                    </a:lnTo>
                    <a:lnTo>
                      <a:pt x="320" y="250"/>
                    </a:lnTo>
                    <a:lnTo>
                      <a:pt x="317" y="252"/>
                    </a:lnTo>
                    <a:lnTo>
                      <a:pt x="312" y="252"/>
                    </a:lnTo>
                    <a:lnTo>
                      <a:pt x="310" y="250"/>
                    </a:lnTo>
                    <a:lnTo>
                      <a:pt x="310" y="248"/>
                    </a:lnTo>
                    <a:lnTo>
                      <a:pt x="309" y="242"/>
                    </a:lnTo>
                    <a:lnTo>
                      <a:pt x="307" y="240"/>
                    </a:lnTo>
                    <a:lnTo>
                      <a:pt x="305" y="235"/>
                    </a:lnTo>
                    <a:lnTo>
                      <a:pt x="303" y="226"/>
                    </a:lnTo>
                    <a:lnTo>
                      <a:pt x="303" y="222"/>
                    </a:lnTo>
                    <a:lnTo>
                      <a:pt x="305" y="221"/>
                    </a:lnTo>
                    <a:lnTo>
                      <a:pt x="307" y="221"/>
                    </a:lnTo>
                    <a:lnTo>
                      <a:pt x="310" y="219"/>
                    </a:lnTo>
                    <a:lnTo>
                      <a:pt x="316" y="213"/>
                    </a:lnTo>
                    <a:lnTo>
                      <a:pt x="316" y="211"/>
                    </a:lnTo>
                    <a:lnTo>
                      <a:pt x="317" y="210"/>
                    </a:lnTo>
                    <a:lnTo>
                      <a:pt x="317" y="189"/>
                    </a:lnTo>
                    <a:lnTo>
                      <a:pt x="323" y="172"/>
                    </a:lnTo>
                    <a:lnTo>
                      <a:pt x="327" y="164"/>
                    </a:lnTo>
                    <a:lnTo>
                      <a:pt x="333" y="159"/>
                    </a:lnTo>
                    <a:lnTo>
                      <a:pt x="335" y="150"/>
                    </a:lnTo>
                    <a:lnTo>
                      <a:pt x="335" y="144"/>
                    </a:lnTo>
                    <a:lnTo>
                      <a:pt x="334" y="142"/>
                    </a:lnTo>
                    <a:lnTo>
                      <a:pt x="334" y="139"/>
                    </a:lnTo>
                    <a:lnTo>
                      <a:pt x="317" y="128"/>
                    </a:lnTo>
                    <a:lnTo>
                      <a:pt x="300" y="120"/>
                    </a:lnTo>
                    <a:lnTo>
                      <a:pt x="294" y="120"/>
                    </a:lnTo>
                    <a:lnTo>
                      <a:pt x="292" y="118"/>
                    </a:lnTo>
                    <a:lnTo>
                      <a:pt x="294" y="112"/>
                    </a:lnTo>
                    <a:lnTo>
                      <a:pt x="296" y="109"/>
                    </a:lnTo>
                    <a:lnTo>
                      <a:pt x="297" y="108"/>
                    </a:lnTo>
                    <a:lnTo>
                      <a:pt x="312" y="101"/>
                    </a:lnTo>
                    <a:lnTo>
                      <a:pt x="316" y="97"/>
                    </a:lnTo>
                    <a:lnTo>
                      <a:pt x="328" y="70"/>
                    </a:lnTo>
                    <a:lnTo>
                      <a:pt x="328" y="65"/>
                    </a:lnTo>
                    <a:lnTo>
                      <a:pt x="327" y="63"/>
                    </a:lnTo>
                    <a:lnTo>
                      <a:pt x="328" y="62"/>
                    </a:lnTo>
                    <a:lnTo>
                      <a:pt x="330" y="49"/>
                    </a:lnTo>
                    <a:lnTo>
                      <a:pt x="330" y="48"/>
                    </a:lnTo>
                    <a:lnTo>
                      <a:pt x="328" y="42"/>
                    </a:lnTo>
                    <a:lnTo>
                      <a:pt x="328" y="39"/>
                    </a:lnTo>
                    <a:lnTo>
                      <a:pt x="323" y="31"/>
                    </a:lnTo>
                    <a:lnTo>
                      <a:pt x="317" y="30"/>
                    </a:lnTo>
                    <a:lnTo>
                      <a:pt x="314" y="24"/>
                    </a:lnTo>
                    <a:lnTo>
                      <a:pt x="317" y="20"/>
                    </a:lnTo>
                    <a:lnTo>
                      <a:pt x="314" y="10"/>
                    </a:lnTo>
                    <a:lnTo>
                      <a:pt x="307" y="7"/>
                    </a:lnTo>
                    <a:lnTo>
                      <a:pt x="307" y="2"/>
                    </a:lnTo>
                    <a:lnTo>
                      <a:pt x="309" y="0"/>
                    </a:lnTo>
                    <a:lnTo>
                      <a:pt x="283" y="2"/>
                    </a:lnTo>
                    <a:lnTo>
                      <a:pt x="273" y="9"/>
                    </a:lnTo>
                    <a:lnTo>
                      <a:pt x="273" y="24"/>
                    </a:lnTo>
                    <a:lnTo>
                      <a:pt x="261" y="24"/>
                    </a:lnTo>
                    <a:lnTo>
                      <a:pt x="253" y="43"/>
                    </a:lnTo>
                    <a:lnTo>
                      <a:pt x="242" y="48"/>
                    </a:lnTo>
                    <a:lnTo>
                      <a:pt x="216" y="41"/>
                    </a:lnTo>
                    <a:lnTo>
                      <a:pt x="212" y="62"/>
                    </a:lnTo>
                    <a:lnTo>
                      <a:pt x="194" y="62"/>
                    </a:lnTo>
                    <a:lnTo>
                      <a:pt x="174" y="39"/>
                    </a:lnTo>
                    <a:lnTo>
                      <a:pt x="157" y="45"/>
                    </a:lnTo>
                    <a:lnTo>
                      <a:pt x="148" y="37"/>
                    </a:lnTo>
                    <a:lnTo>
                      <a:pt x="153" y="22"/>
                    </a:lnTo>
                    <a:lnTo>
                      <a:pt x="123" y="22"/>
                    </a:lnTo>
                    <a:lnTo>
                      <a:pt x="108" y="29"/>
                    </a:lnTo>
                    <a:lnTo>
                      <a:pt x="115" y="47"/>
                    </a:lnTo>
                    <a:lnTo>
                      <a:pt x="128" y="53"/>
                    </a:lnTo>
                    <a:lnTo>
                      <a:pt x="138" y="68"/>
                    </a:lnTo>
                    <a:lnTo>
                      <a:pt x="134" y="98"/>
                    </a:lnTo>
                    <a:lnTo>
                      <a:pt x="152" y="104"/>
                    </a:lnTo>
                    <a:lnTo>
                      <a:pt x="178" y="123"/>
                    </a:lnTo>
                    <a:lnTo>
                      <a:pt x="156" y="123"/>
                    </a:lnTo>
                    <a:lnTo>
                      <a:pt x="152" y="140"/>
                    </a:lnTo>
                    <a:lnTo>
                      <a:pt x="126" y="146"/>
                    </a:lnTo>
                    <a:lnTo>
                      <a:pt x="94" y="141"/>
                    </a:lnTo>
                    <a:lnTo>
                      <a:pt x="87" y="122"/>
                    </a:lnTo>
                    <a:lnTo>
                      <a:pt x="91" y="106"/>
                    </a:lnTo>
                    <a:lnTo>
                      <a:pt x="75" y="96"/>
                    </a:lnTo>
                    <a:lnTo>
                      <a:pt x="52" y="101"/>
                    </a:lnTo>
                    <a:lnTo>
                      <a:pt x="52" y="84"/>
                    </a:lnTo>
                    <a:lnTo>
                      <a:pt x="37" y="8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32" name="Freeform 1064">
                <a:extLst>
                  <a:ext uri="{FF2B5EF4-FFF2-40B4-BE49-F238E27FC236}">
                    <a16:creationId xmlns:a16="http://schemas.microsoft.com/office/drawing/2014/main" id="{8137107F-27AF-9C24-0D9F-F5420CA119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9" y="2302"/>
                <a:ext cx="122" cy="134"/>
              </a:xfrm>
              <a:custGeom>
                <a:avLst/>
                <a:gdLst>
                  <a:gd name="T0" fmla="*/ 42 w 490"/>
                  <a:gd name="T1" fmla="*/ 35 h 535"/>
                  <a:gd name="T2" fmla="*/ 36 w 490"/>
                  <a:gd name="T3" fmla="*/ 61 h 535"/>
                  <a:gd name="T4" fmla="*/ 43 w 490"/>
                  <a:gd name="T5" fmla="*/ 84 h 535"/>
                  <a:gd name="T6" fmla="*/ 39 w 490"/>
                  <a:gd name="T7" fmla="*/ 106 h 535"/>
                  <a:gd name="T8" fmla="*/ 0 w 490"/>
                  <a:gd name="T9" fmla="*/ 152 h 535"/>
                  <a:gd name="T10" fmla="*/ 3 w 490"/>
                  <a:gd name="T11" fmla="*/ 186 h 535"/>
                  <a:gd name="T12" fmla="*/ 48 w 490"/>
                  <a:gd name="T13" fmla="*/ 193 h 535"/>
                  <a:gd name="T14" fmla="*/ 25 w 490"/>
                  <a:gd name="T15" fmla="*/ 219 h 535"/>
                  <a:gd name="T16" fmla="*/ 45 w 490"/>
                  <a:gd name="T17" fmla="*/ 234 h 535"/>
                  <a:gd name="T18" fmla="*/ 66 w 490"/>
                  <a:gd name="T19" fmla="*/ 254 h 535"/>
                  <a:gd name="T20" fmla="*/ 84 w 490"/>
                  <a:gd name="T21" fmla="*/ 281 h 535"/>
                  <a:gd name="T22" fmla="*/ 92 w 490"/>
                  <a:gd name="T23" fmla="*/ 299 h 535"/>
                  <a:gd name="T24" fmla="*/ 126 w 490"/>
                  <a:gd name="T25" fmla="*/ 296 h 535"/>
                  <a:gd name="T26" fmla="*/ 147 w 490"/>
                  <a:gd name="T27" fmla="*/ 320 h 535"/>
                  <a:gd name="T28" fmla="*/ 180 w 490"/>
                  <a:gd name="T29" fmla="*/ 373 h 535"/>
                  <a:gd name="T30" fmla="*/ 201 w 490"/>
                  <a:gd name="T31" fmla="*/ 378 h 535"/>
                  <a:gd name="T32" fmla="*/ 247 w 490"/>
                  <a:gd name="T33" fmla="*/ 425 h 535"/>
                  <a:gd name="T34" fmla="*/ 249 w 490"/>
                  <a:gd name="T35" fmla="*/ 433 h 535"/>
                  <a:gd name="T36" fmla="*/ 218 w 490"/>
                  <a:gd name="T37" fmla="*/ 455 h 535"/>
                  <a:gd name="T38" fmla="*/ 230 w 490"/>
                  <a:gd name="T39" fmla="*/ 489 h 535"/>
                  <a:gd name="T40" fmla="*/ 263 w 490"/>
                  <a:gd name="T41" fmla="*/ 493 h 535"/>
                  <a:gd name="T42" fmla="*/ 260 w 490"/>
                  <a:gd name="T43" fmla="*/ 521 h 535"/>
                  <a:gd name="T44" fmla="*/ 280 w 490"/>
                  <a:gd name="T45" fmla="*/ 532 h 535"/>
                  <a:gd name="T46" fmla="*/ 320 w 490"/>
                  <a:gd name="T47" fmla="*/ 517 h 535"/>
                  <a:gd name="T48" fmla="*/ 330 w 490"/>
                  <a:gd name="T49" fmla="*/ 496 h 535"/>
                  <a:gd name="T50" fmla="*/ 337 w 490"/>
                  <a:gd name="T51" fmla="*/ 465 h 535"/>
                  <a:gd name="T52" fmla="*/ 363 w 490"/>
                  <a:gd name="T53" fmla="*/ 437 h 535"/>
                  <a:gd name="T54" fmla="*/ 383 w 490"/>
                  <a:gd name="T55" fmla="*/ 452 h 535"/>
                  <a:gd name="T56" fmla="*/ 409 w 490"/>
                  <a:gd name="T57" fmla="*/ 450 h 535"/>
                  <a:gd name="T58" fmla="*/ 436 w 490"/>
                  <a:gd name="T59" fmla="*/ 420 h 535"/>
                  <a:gd name="T60" fmla="*/ 460 w 490"/>
                  <a:gd name="T61" fmla="*/ 385 h 535"/>
                  <a:gd name="T62" fmla="*/ 467 w 490"/>
                  <a:gd name="T63" fmla="*/ 356 h 535"/>
                  <a:gd name="T64" fmla="*/ 472 w 490"/>
                  <a:gd name="T65" fmla="*/ 330 h 535"/>
                  <a:gd name="T66" fmla="*/ 472 w 490"/>
                  <a:gd name="T67" fmla="*/ 296 h 535"/>
                  <a:gd name="T68" fmla="*/ 469 w 490"/>
                  <a:gd name="T69" fmla="*/ 247 h 535"/>
                  <a:gd name="T70" fmla="*/ 472 w 490"/>
                  <a:gd name="T71" fmla="*/ 203 h 535"/>
                  <a:gd name="T72" fmla="*/ 415 w 490"/>
                  <a:gd name="T73" fmla="*/ 218 h 535"/>
                  <a:gd name="T74" fmla="*/ 400 w 490"/>
                  <a:gd name="T75" fmla="*/ 201 h 535"/>
                  <a:gd name="T76" fmla="*/ 400 w 490"/>
                  <a:gd name="T77" fmla="*/ 179 h 535"/>
                  <a:gd name="T78" fmla="*/ 395 w 490"/>
                  <a:gd name="T79" fmla="*/ 150 h 535"/>
                  <a:gd name="T80" fmla="*/ 367 w 490"/>
                  <a:gd name="T81" fmla="*/ 99 h 535"/>
                  <a:gd name="T82" fmla="*/ 348 w 490"/>
                  <a:gd name="T83" fmla="*/ 53 h 535"/>
                  <a:gd name="T84" fmla="*/ 306 w 490"/>
                  <a:gd name="T85" fmla="*/ 60 h 535"/>
                  <a:gd name="T86" fmla="*/ 254 w 490"/>
                  <a:gd name="T87" fmla="*/ 78 h 535"/>
                  <a:gd name="T88" fmla="*/ 222 w 490"/>
                  <a:gd name="T89" fmla="*/ 116 h 535"/>
                  <a:gd name="T90" fmla="*/ 217 w 490"/>
                  <a:gd name="T91" fmla="*/ 138 h 535"/>
                  <a:gd name="T92" fmla="*/ 199 w 490"/>
                  <a:gd name="T93" fmla="*/ 154 h 535"/>
                  <a:gd name="T94" fmla="*/ 173 w 490"/>
                  <a:gd name="T95" fmla="*/ 179 h 535"/>
                  <a:gd name="T96" fmla="*/ 155 w 490"/>
                  <a:gd name="T97" fmla="*/ 127 h 535"/>
                  <a:gd name="T98" fmla="*/ 148 w 490"/>
                  <a:gd name="T99" fmla="*/ 100 h 535"/>
                  <a:gd name="T100" fmla="*/ 172 w 490"/>
                  <a:gd name="T101" fmla="*/ 73 h 535"/>
                  <a:gd name="T102" fmla="*/ 172 w 490"/>
                  <a:gd name="T103" fmla="*/ 49 h 535"/>
                  <a:gd name="T104" fmla="*/ 165 w 490"/>
                  <a:gd name="T105" fmla="*/ 25 h 535"/>
                  <a:gd name="T106" fmla="*/ 155 w 490"/>
                  <a:gd name="T107" fmla="*/ 14 h 535"/>
                  <a:gd name="T108" fmla="*/ 112 w 490"/>
                  <a:gd name="T109" fmla="*/ 21 h 535"/>
                  <a:gd name="T110" fmla="*/ 96 w 490"/>
                  <a:gd name="T111" fmla="*/ 0 h 535"/>
                  <a:gd name="T112" fmla="*/ 55 w 490"/>
                  <a:gd name="T113" fmla="*/ 15 h 5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490" h="535">
                    <a:moveTo>
                      <a:pt x="55" y="15"/>
                    </a:moveTo>
                    <a:lnTo>
                      <a:pt x="52" y="17"/>
                    </a:lnTo>
                    <a:lnTo>
                      <a:pt x="50" y="17"/>
                    </a:lnTo>
                    <a:lnTo>
                      <a:pt x="48" y="20"/>
                    </a:lnTo>
                    <a:lnTo>
                      <a:pt x="48" y="21"/>
                    </a:lnTo>
                    <a:lnTo>
                      <a:pt x="46" y="22"/>
                    </a:lnTo>
                    <a:lnTo>
                      <a:pt x="46" y="25"/>
                    </a:lnTo>
                    <a:lnTo>
                      <a:pt x="42" y="35"/>
                    </a:lnTo>
                    <a:lnTo>
                      <a:pt x="41" y="45"/>
                    </a:lnTo>
                    <a:lnTo>
                      <a:pt x="42" y="46"/>
                    </a:lnTo>
                    <a:lnTo>
                      <a:pt x="42" y="49"/>
                    </a:lnTo>
                    <a:lnTo>
                      <a:pt x="45" y="52"/>
                    </a:lnTo>
                    <a:lnTo>
                      <a:pt x="45" y="57"/>
                    </a:lnTo>
                    <a:lnTo>
                      <a:pt x="41" y="63"/>
                    </a:lnTo>
                    <a:lnTo>
                      <a:pt x="38" y="63"/>
                    </a:lnTo>
                    <a:lnTo>
                      <a:pt x="36" y="61"/>
                    </a:lnTo>
                    <a:lnTo>
                      <a:pt x="31" y="60"/>
                    </a:lnTo>
                    <a:lnTo>
                      <a:pt x="27" y="63"/>
                    </a:lnTo>
                    <a:lnTo>
                      <a:pt x="27" y="64"/>
                    </a:lnTo>
                    <a:lnTo>
                      <a:pt x="27" y="66"/>
                    </a:lnTo>
                    <a:lnTo>
                      <a:pt x="34" y="77"/>
                    </a:lnTo>
                    <a:lnTo>
                      <a:pt x="35" y="81"/>
                    </a:lnTo>
                    <a:lnTo>
                      <a:pt x="39" y="84"/>
                    </a:lnTo>
                    <a:lnTo>
                      <a:pt x="43" y="84"/>
                    </a:lnTo>
                    <a:lnTo>
                      <a:pt x="43" y="85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39" y="92"/>
                    </a:lnTo>
                    <a:lnTo>
                      <a:pt x="39" y="94"/>
                    </a:lnTo>
                    <a:lnTo>
                      <a:pt x="38" y="99"/>
                    </a:lnTo>
                    <a:lnTo>
                      <a:pt x="38" y="102"/>
                    </a:lnTo>
                    <a:lnTo>
                      <a:pt x="39" y="106"/>
                    </a:lnTo>
                    <a:lnTo>
                      <a:pt x="43" y="110"/>
                    </a:lnTo>
                    <a:lnTo>
                      <a:pt x="48" y="113"/>
                    </a:lnTo>
                    <a:lnTo>
                      <a:pt x="48" y="124"/>
                    </a:lnTo>
                    <a:lnTo>
                      <a:pt x="43" y="131"/>
                    </a:lnTo>
                    <a:lnTo>
                      <a:pt x="29" y="138"/>
                    </a:lnTo>
                    <a:lnTo>
                      <a:pt x="7" y="144"/>
                    </a:lnTo>
                    <a:lnTo>
                      <a:pt x="0" y="151"/>
                    </a:lnTo>
                    <a:lnTo>
                      <a:pt x="0" y="152"/>
                    </a:lnTo>
                    <a:lnTo>
                      <a:pt x="4" y="159"/>
                    </a:lnTo>
                    <a:lnTo>
                      <a:pt x="4" y="162"/>
                    </a:lnTo>
                    <a:lnTo>
                      <a:pt x="6" y="164"/>
                    </a:lnTo>
                    <a:lnTo>
                      <a:pt x="6" y="169"/>
                    </a:lnTo>
                    <a:lnTo>
                      <a:pt x="3" y="179"/>
                    </a:lnTo>
                    <a:lnTo>
                      <a:pt x="2" y="179"/>
                    </a:lnTo>
                    <a:lnTo>
                      <a:pt x="2" y="181"/>
                    </a:lnTo>
                    <a:lnTo>
                      <a:pt x="3" y="186"/>
                    </a:lnTo>
                    <a:lnTo>
                      <a:pt x="9" y="188"/>
                    </a:lnTo>
                    <a:lnTo>
                      <a:pt x="16" y="187"/>
                    </a:lnTo>
                    <a:lnTo>
                      <a:pt x="19" y="187"/>
                    </a:lnTo>
                    <a:lnTo>
                      <a:pt x="24" y="186"/>
                    </a:lnTo>
                    <a:lnTo>
                      <a:pt x="32" y="188"/>
                    </a:lnTo>
                    <a:lnTo>
                      <a:pt x="36" y="191"/>
                    </a:lnTo>
                    <a:lnTo>
                      <a:pt x="42" y="193"/>
                    </a:lnTo>
                    <a:lnTo>
                      <a:pt x="48" y="193"/>
                    </a:lnTo>
                    <a:lnTo>
                      <a:pt x="55" y="197"/>
                    </a:lnTo>
                    <a:lnTo>
                      <a:pt x="55" y="200"/>
                    </a:lnTo>
                    <a:lnTo>
                      <a:pt x="53" y="200"/>
                    </a:lnTo>
                    <a:lnTo>
                      <a:pt x="53" y="204"/>
                    </a:lnTo>
                    <a:lnTo>
                      <a:pt x="52" y="205"/>
                    </a:lnTo>
                    <a:lnTo>
                      <a:pt x="41" y="208"/>
                    </a:lnTo>
                    <a:lnTo>
                      <a:pt x="38" y="210"/>
                    </a:lnTo>
                    <a:lnTo>
                      <a:pt x="25" y="219"/>
                    </a:lnTo>
                    <a:lnTo>
                      <a:pt x="25" y="221"/>
                    </a:lnTo>
                    <a:lnTo>
                      <a:pt x="27" y="222"/>
                    </a:lnTo>
                    <a:lnTo>
                      <a:pt x="28" y="225"/>
                    </a:lnTo>
                    <a:lnTo>
                      <a:pt x="31" y="228"/>
                    </a:lnTo>
                    <a:lnTo>
                      <a:pt x="32" y="231"/>
                    </a:lnTo>
                    <a:lnTo>
                      <a:pt x="34" y="231"/>
                    </a:lnTo>
                    <a:lnTo>
                      <a:pt x="41" y="234"/>
                    </a:lnTo>
                    <a:lnTo>
                      <a:pt x="45" y="234"/>
                    </a:lnTo>
                    <a:lnTo>
                      <a:pt x="53" y="229"/>
                    </a:lnTo>
                    <a:lnTo>
                      <a:pt x="56" y="229"/>
                    </a:lnTo>
                    <a:lnTo>
                      <a:pt x="59" y="233"/>
                    </a:lnTo>
                    <a:lnTo>
                      <a:pt x="63" y="241"/>
                    </a:lnTo>
                    <a:lnTo>
                      <a:pt x="63" y="243"/>
                    </a:lnTo>
                    <a:lnTo>
                      <a:pt x="64" y="250"/>
                    </a:lnTo>
                    <a:lnTo>
                      <a:pt x="64" y="251"/>
                    </a:lnTo>
                    <a:lnTo>
                      <a:pt x="66" y="254"/>
                    </a:lnTo>
                    <a:lnTo>
                      <a:pt x="71" y="268"/>
                    </a:lnTo>
                    <a:lnTo>
                      <a:pt x="73" y="275"/>
                    </a:lnTo>
                    <a:lnTo>
                      <a:pt x="73" y="277"/>
                    </a:lnTo>
                    <a:lnTo>
                      <a:pt x="77" y="281"/>
                    </a:lnTo>
                    <a:lnTo>
                      <a:pt x="80" y="281"/>
                    </a:lnTo>
                    <a:lnTo>
                      <a:pt x="80" y="282"/>
                    </a:lnTo>
                    <a:lnTo>
                      <a:pt x="83" y="282"/>
                    </a:lnTo>
                    <a:lnTo>
                      <a:pt x="84" y="281"/>
                    </a:lnTo>
                    <a:lnTo>
                      <a:pt x="96" y="281"/>
                    </a:lnTo>
                    <a:lnTo>
                      <a:pt x="98" y="282"/>
                    </a:lnTo>
                    <a:lnTo>
                      <a:pt x="99" y="285"/>
                    </a:lnTo>
                    <a:lnTo>
                      <a:pt x="99" y="286"/>
                    </a:lnTo>
                    <a:lnTo>
                      <a:pt x="98" y="288"/>
                    </a:lnTo>
                    <a:lnTo>
                      <a:pt x="98" y="291"/>
                    </a:lnTo>
                    <a:lnTo>
                      <a:pt x="96" y="291"/>
                    </a:lnTo>
                    <a:lnTo>
                      <a:pt x="92" y="299"/>
                    </a:lnTo>
                    <a:lnTo>
                      <a:pt x="99" y="303"/>
                    </a:lnTo>
                    <a:lnTo>
                      <a:pt x="108" y="300"/>
                    </a:lnTo>
                    <a:lnTo>
                      <a:pt x="112" y="295"/>
                    </a:lnTo>
                    <a:lnTo>
                      <a:pt x="117" y="303"/>
                    </a:lnTo>
                    <a:lnTo>
                      <a:pt x="123" y="303"/>
                    </a:lnTo>
                    <a:lnTo>
                      <a:pt x="127" y="300"/>
                    </a:lnTo>
                    <a:lnTo>
                      <a:pt x="127" y="299"/>
                    </a:lnTo>
                    <a:lnTo>
                      <a:pt x="126" y="296"/>
                    </a:lnTo>
                    <a:lnTo>
                      <a:pt x="127" y="295"/>
                    </a:lnTo>
                    <a:lnTo>
                      <a:pt x="133" y="296"/>
                    </a:lnTo>
                    <a:lnTo>
                      <a:pt x="140" y="301"/>
                    </a:lnTo>
                    <a:lnTo>
                      <a:pt x="144" y="307"/>
                    </a:lnTo>
                    <a:lnTo>
                      <a:pt x="150" y="313"/>
                    </a:lnTo>
                    <a:lnTo>
                      <a:pt x="150" y="316"/>
                    </a:lnTo>
                    <a:lnTo>
                      <a:pt x="148" y="317"/>
                    </a:lnTo>
                    <a:lnTo>
                      <a:pt x="147" y="320"/>
                    </a:lnTo>
                    <a:lnTo>
                      <a:pt x="147" y="323"/>
                    </a:lnTo>
                    <a:lnTo>
                      <a:pt x="146" y="328"/>
                    </a:lnTo>
                    <a:lnTo>
                      <a:pt x="148" y="337"/>
                    </a:lnTo>
                    <a:lnTo>
                      <a:pt x="153" y="366"/>
                    </a:lnTo>
                    <a:lnTo>
                      <a:pt x="154" y="366"/>
                    </a:lnTo>
                    <a:lnTo>
                      <a:pt x="170" y="368"/>
                    </a:lnTo>
                    <a:lnTo>
                      <a:pt x="179" y="371"/>
                    </a:lnTo>
                    <a:lnTo>
                      <a:pt x="180" y="373"/>
                    </a:lnTo>
                    <a:lnTo>
                      <a:pt x="182" y="373"/>
                    </a:lnTo>
                    <a:lnTo>
                      <a:pt x="184" y="376"/>
                    </a:lnTo>
                    <a:lnTo>
                      <a:pt x="184" y="377"/>
                    </a:lnTo>
                    <a:lnTo>
                      <a:pt x="186" y="378"/>
                    </a:lnTo>
                    <a:lnTo>
                      <a:pt x="190" y="378"/>
                    </a:lnTo>
                    <a:lnTo>
                      <a:pt x="194" y="380"/>
                    </a:lnTo>
                    <a:lnTo>
                      <a:pt x="197" y="378"/>
                    </a:lnTo>
                    <a:lnTo>
                      <a:pt x="201" y="378"/>
                    </a:lnTo>
                    <a:lnTo>
                      <a:pt x="226" y="402"/>
                    </a:lnTo>
                    <a:lnTo>
                      <a:pt x="230" y="405"/>
                    </a:lnTo>
                    <a:lnTo>
                      <a:pt x="233" y="405"/>
                    </a:lnTo>
                    <a:lnTo>
                      <a:pt x="236" y="406"/>
                    </a:lnTo>
                    <a:lnTo>
                      <a:pt x="242" y="411"/>
                    </a:lnTo>
                    <a:lnTo>
                      <a:pt x="243" y="415"/>
                    </a:lnTo>
                    <a:lnTo>
                      <a:pt x="243" y="420"/>
                    </a:lnTo>
                    <a:lnTo>
                      <a:pt x="247" y="425"/>
                    </a:lnTo>
                    <a:lnTo>
                      <a:pt x="250" y="425"/>
                    </a:lnTo>
                    <a:lnTo>
                      <a:pt x="253" y="422"/>
                    </a:lnTo>
                    <a:lnTo>
                      <a:pt x="250" y="418"/>
                    </a:lnTo>
                    <a:lnTo>
                      <a:pt x="254" y="416"/>
                    </a:lnTo>
                    <a:lnTo>
                      <a:pt x="260" y="416"/>
                    </a:lnTo>
                    <a:lnTo>
                      <a:pt x="259" y="418"/>
                    </a:lnTo>
                    <a:lnTo>
                      <a:pt x="253" y="430"/>
                    </a:lnTo>
                    <a:lnTo>
                      <a:pt x="249" y="433"/>
                    </a:lnTo>
                    <a:lnTo>
                      <a:pt x="243" y="433"/>
                    </a:lnTo>
                    <a:lnTo>
                      <a:pt x="242" y="428"/>
                    </a:lnTo>
                    <a:lnTo>
                      <a:pt x="239" y="426"/>
                    </a:lnTo>
                    <a:lnTo>
                      <a:pt x="236" y="426"/>
                    </a:lnTo>
                    <a:lnTo>
                      <a:pt x="236" y="428"/>
                    </a:lnTo>
                    <a:lnTo>
                      <a:pt x="232" y="433"/>
                    </a:lnTo>
                    <a:lnTo>
                      <a:pt x="225" y="443"/>
                    </a:lnTo>
                    <a:lnTo>
                      <a:pt x="218" y="455"/>
                    </a:lnTo>
                    <a:lnTo>
                      <a:pt x="218" y="459"/>
                    </a:lnTo>
                    <a:lnTo>
                      <a:pt x="221" y="466"/>
                    </a:lnTo>
                    <a:lnTo>
                      <a:pt x="228" y="472"/>
                    </a:lnTo>
                    <a:lnTo>
                      <a:pt x="232" y="472"/>
                    </a:lnTo>
                    <a:lnTo>
                      <a:pt x="232" y="473"/>
                    </a:lnTo>
                    <a:lnTo>
                      <a:pt x="229" y="476"/>
                    </a:lnTo>
                    <a:lnTo>
                      <a:pt x="229" y="485"/>
                    </a:lnTo>
                    <a:lnTo>
                      <a:pt x="230" y="489"/>
                    </a:lnTo>
                    <a:lnTo>
                      <a:pt x="233" y="492"/>
                    </a:lnTo>
                    <a:lnTo>
                      <a:pt x="240" y="495"/>
                    </a:lnTo>
                    <a:lnTo>
                      <a:pt x="242" y="496"/>
                    </a:lnTo>
                    <a:lnTo>
                      <a:pt x="244" y="496"/>
                    </a:lnTo>
                    <a:lnTo>
                      <a:pt x="247" y="495"/>
                    </a:lnTo>
                    <a:lnTo>
                      <a:pt x="252" y="492"/>
                    </a:lnTo>
                    <a:lnTo>
                      <a:pt x="259" y="490"/>
                    </a:lnTo>
                    <a:lnTo>
                      <a:pt x="263" y="493"/>
                    </a:lnTo>
                    <a:lnTo>
                      <a:pt x="267" y="495"/>
                    </a:lnTo>
                    <a:lnTo>
                      <a:pt x="268" y="497"/>
                    </a:lnTo>
                    <a:lnTo>
                      <a:pt x="271" y="507"/>
                    </a:lnTo>
                    <a:lnTo>
                      <a:pt x="273" y="511"/>
                    </a:lnTo>
                    <a:lnTo>
                      <a:pt x="270" y="514"/>
                    </a:lnTo>
                    <a:lnTo>
                      <a:pt x="267" y="518"/>
                    </a:lnTo>
                    <a:lnTo>
                      <a:pt x="264" y="521"/>
                    </a:lnTo>
                    <a:lnTo>
                      <a:pt x="260" y="521"/>
                    </a:lnTo>
                    <a:lnTo>
                      <a:pt x="259" y="524"/>
                    </a:lnTo>
                    <a:lnTo>
                      <a:pt x="260" y="526"/>
                    </a:lnTo>
                    <a:lnTo>
                      <a:pt x="267" y="531"/>
                    </a:lnTo>
                    <a:lnTo>
                      <a:pt x="270" y="524"/>
                    </a:lnTo>
                    <a:lnTo>
                      <a:pt x="273" y="522"/>
                    </a:lnTo>
                    <a:lnTo>
                      <a:pt x="278" y="525"/>
                    </a:lnTo>
                    <a:lnTo>
                      <a:pt x="280" y="531"/>
                    </a:lnTo>
                    <a:lnTo>
                      <a:pt x="280" y="532"/>
                    </a:lnTo>
                    <a:lnTo>
                      <a:pt x="282" y="535"/>
                    </a:lnTo>
                    <a:lnTo>
                      <a:pt x="285" y="535"/>
                    </a:lnTo>
                    <a:lnTo>
                      <a:pt x="293" y="528"/>
                    </a:lnTo>
                    <a:lnTo>
                      <a:pt x="304" y="519"/>
                    </a:lnTo>
                    <a:lnTo>
                      <a:pt x="309" y="518"/>
                    </a:lnTo>
                    <a:lnTo>
                      <a:pt x="317" y="518"/>
                    </a:lnTo>
                    <a:lnTo>
                      <a:pt x="319" y="517"/>
                    </a:lnTo>
                    <a:lnTo>
                      <a:pt x="320" y="517"/>
                    </a:lnTo>
                    <a:lnTo>
                      <a:pt x="321" y="515"/>
                    </a:lnTo>
                    <a:lnTo>
                      <a:pt x="323" y="512"/>
                    </a:lnTo>
                    <a:lnTo>
                      <a:pt x="320" y="510"/>
                    </a:lnTo>
                    <a:lnTo>
                      <a:pt x="317" y="508"/>
                    </a:lnTo>
                    <a:lnTo>
                      <a:pt x="317" y="505"/>
                    </a:lnTo>
                    <a:lnTo>
                      <a:pt x="321" y="501"/>
                    </a:lnTo>
                    <a:lnTo>
                      <a:pt x="326" y="500"/>
                    </a:lnTo>
                    <a:lnTo>
                      <a:pt x="330" y="496"/>
                    </a:lnTo>
                    <a:lnTo>
                      <a:pt x="334" y="492"/>
                    </a:lnTo>
                    <a:lnTo>
                      <a:pt x="334" y="488"/>
                    </a:lnTo>
                    <a:lnTo>
                      <a:pt x="331" y="483"/>
                    </a:lnTo>
                    <a:lnTo>
                      <a:pt x="330" y="478"/>
                    </a:lnTo>
                    <a:lnTo>
                      <a:pt x="335" y="462"/>
                    </a:lnTo>
                    <a:lnTo>
                      <a:pt x="335" y="461"/>
                    </a:lnTo>
                    <a:lnTo>
                      <a:pt x="337" y="464"/>
                    </a:lnTo>
                    <a:lnTo>
                      <a:pt x="337" y="465"/>
                    </a:lnTo>
                    <a:lnTo>
                      <a:pt x="338" y="471"/>
                    </a:lnTo>
                    <a:lnTo>
                      <a:pt x="349" y="478"/>
                    </a:lnTo>
                    <a:lnTo>
                      <a:pt x="352" y="471"/>
                    </a:lnTo>
                    <a:lnTo>
                      <a:pt x="354" y="464"/>
                    </a:lnTo>
                    <a:lnTo>
                      <a:pt x="354" y="458"/>
                    </a:lnTo>
                    <a:lnTo>
                      <a:pt x="356" y="455"/>
                    </a:lnTo>
                    <a:lnTo>
                      <a:pt x="359" y="445"/>
                    </a:lnTo>
                    <a:lnTo>
                      <a:pt x="363" y="437"/>
                    </a:lnTo>
                    <a:lnTo>
                      <a:pt x="366" y="441"/>
                    </a:lnTo>
                    <a:lnTo>
                      <a:pt x="367" y="452"/>
                    </a:lnTo>
                    <a:lnTo>
                      <a:pt x="372" y="461"/>
                    </a:lnTo>
                    <a:lnTo>
                      <a:pt x="376" y="465"/>
                    </a:lnTo>
                    <a:lnTo>
                      <a:pt x="379" y="462"/>
                    </a:lnTo>
                    <a:lnTo>
                      <a:pt x="380" y="459"/>
                    </a:lnTo>
                    <a:lnTo>
                      <a:pt x="383" y="455"/>
                    </a:lnTo>
                    <a:lnTo>
                      <a:pt x="383" y="452"/>
                    </a:lnTo>
                    <a:lnTo>
                      <a:pt x="386" y="458"/>
                    </a:lnTo>
                    <a:lnTo>
                      <a:pt x="386" y="459"/>
                    </a:lnTo>
                    <a:lnTo>
                      <a:pt x="387" y="461"/>
                    </a:lnTo>
                    <a:lnTo>
                      <a:pt x="393" y="461"/>
                    </a:lnTo>
                    <a:lnTo>
                      <a:pt x="401" y="458"/>
                    </a:lnTo>
                    <a:lnTo>
                      <a:pt x="407" y="459"/>
                    </a:lnTo>
                    <a:lnTo>
                      <a:pt x="409" y="452"/>
                    </a:lnTo>
                    <a:lnTo>
                      <a:pt x="409" y="450"/>
                    </a:lnTo>
                    <a:lnTo>
                      <a:pt x="414" y="443"/>
                    </a:lnTo>
                    <a:lnTo>
                      <a:pt x="425" y="443"/>
                    </a:lnTo>
                    <a:lnTo>
                      <a:pt x="430" y="444"/>
                    </a:lnTo>
                    <a:lnTo>
                      <a:pt x="432" y="445"/>
                    </a:lnTo>
                    <a:lnTo>
                      <a:pt x="436" y="445"/>
                    </a:lnTo>
                    <a:lnTo>
                      <a:pt x="436" y="430"/>
                    </a:lnTo>
                    <a:lnTo>
                      <a:pt x="434" y="423"/>
                    </a:lnTo>
                    <a:lnTo>
                      <a:pt x="436" y="420"/>
                    </a:lnTo>
                    <a:lnTo>
                      <a:pt x="439" y="419"/>
                    </a:lnTo>
                    <a:lnTo>
                      <a:pt x="444" y="419"/>
                    </a:lnTo>
                    <a:lnTo>
                      <a:pt x="455" y="415"/>
                    </a:lnTo>
                    <a:lnTo>
                      <a:pt x="457" y="412"/>
                    </a:lnTo>
                    <a:lnTo>
                      <a:pt x="457" y="406"/>
                    </a:lnTo>
                    <a:lnTo>
                      <a:pt x="454" y="402"/>
                    </a:lnTo>
                    <a:lnTo>
                      <a:pt x="454" y="397"/>
                    </a:lnTo>
                    <a:lnTo>
                      <a:pt x="460" y="385"/>
                    </a:lnTo>
                    <a:lnTo>
                      <a:pt x="464" y="383"/>
                    </a:lnTo>
                    <a:lnTo>
                      <a:pt x="464" y="381"/>
                    </a:lnTo>
                    <a:lnTo>
                      <a:pt x="462" y="381"/>
                    </a:lnTo>
                    <a:lnTo>
                      <a:pt x="458" y="378"/>
                    </a:lnTo>
                    <a:lnTo>
                      <a:pt x="457" y="374"/>
                    </a:lnTo>
                    <a:lnTo>
                      <a:pt x="455" y="367"/>
                    </a:lnTo>
                    <a:lnTo>
                      <a:pt x="465" y="356"/>
                    </a:lnTo>
                    <a:lnTo>
                      <a:pt x="467" y="356"/>
                    </a:lnTo>
                    <a:lnTo>
                      <a:pt x="468" y="355"/>
                    </a:lnTo>
                    <a:lnTo>
                      <a:pt x="472" y="355"/>
                    </a:lnTo>
                    <a:lnTo>
                      <a:pt x="479" y="356"/>
                    </a:lnTo>
                    <a:lnTo>
                      <a:pt x="489" y="349"/>
                    </a:lnTo>
                    <a:lnTo>
                      <a:pt x="490" y="348"/>
                    </a:lnTo>
                    <a:lnTo>
                      <a:pt x="490" y="334"/>
                    </a:lnTo>
                    <a:lnTo>
                      <a:pt x="486" y="334"/>
                    </a:lnTo>
                    <a:lnTo>
                      <a:pt x="472" y="330"/>
                    </a:lnTo>
                    <a:lnTo>
                      <a:pt x="472" y="328"/>
                    </a:lnTo>
                    <a:lnTo>
                      <a:pt x="468" y="325"/>
                    </a:lnTo>
                    <a:lnTo>
                      <a:pt x="468" y="324"/>
                    </a:lnTo>
                    <a:lnTo>
                      <a:pt x="462" y="313"/>
                    </a:lnTo>
                    <a:lnTo>
                      <a:pt x="462" y="311"/>
                    </a:lnTo>
                    <a:lnTo>
                      <a:pt x="464" y="310"/>
                    </a:lnTo>
                    <a:lnTo>
                      <a:pt x="464" y="308"/>
                    </a:lnTo>
                    <a:lnTo>
                      <a:pt x="472" y="296"/>
                    </a:lnTo>
                    <a:lnTo>
                      <a:pt x="472" y="292"/>
                    </a:lnTo>
                    <a:lnTo>
                      <a:pt x="471" y="286"/>
                    </a:lnTo>
                    <a:lnTo>
                      <a:pt x="468" y="281"/>
                    </a:lnTo>
                    <a:lnTo>
                      <a:pt x="468" y="278"/>
                    </a:lnTo>
                    <a:lnTo>
                      <a:pt x="469" y="267"/>
                    </a:lnTo>
                    <a:lnTo>
                      <a:pt x="468" y="254"/>
                    </a:lnTo>
                    <a:lnTo>
                      <a:pt x="468" y="251"/>
                    </a:lnTo>
                    <a:lnTo>
                      <a:pt x="469" y="247"/>
                    </a:lnTo>
                    <a:lnTo>
                      <a:pt x="472" y="243"/>
                    </a:lnTo>
                    <a:lnTo>
                      <a:pt x="484" y="239"/>
                    </a:lnTo>
                    <a:lnTo>
                      <a:pt x="489" y="231"/>
                    </a:lnTo>
                    <a:lnTo>
                      <a:pt x="478" y="211"/>
                    </a:lnTo>
                    <a:lnTo>
                      <a:pt x="478" y="210"/>
                    </a:lnTo>
                    <a:lnTo>
                      <a:pt x="478" y="208"/>
                    </a:lnTo>
                    <a:lnTo>
                      <a:pt x="476" y="208"/>
                    </a:lnTo>
                    <a:lnTo>
                      <a:pt x="472" y="203"/>
                    </a:lnTo>
                    <a:lnTo>
                      <a:pt x="471" y="201"/>
                    </a:lnTo>
                    <a:lnTo>
                      <a:pt x="471" y="200"/>
                    </a:lnTo>
                    <a:lnTo>
                      <a:pt x="454" y="200"/>
                    </a:lnTo>
                    <a:lnTo>
                      <a:pt x="441" y="207"/>
                    </a:lnTo>
                    <a:lnTo>
                      <a:pt x="440" y="208"/>
                    </a:lnTo>
                    <a:lnTo>
                      <a:pt x="439" y="208"/>
                    </a:lnTo>
                    <a:lnTo>
                      <a:pt x="426" y="215"/>
                    </a:lnTo>
                    <a:lnTo>
                      <a:pt x="415" y="218"/>
                    </a:lnTo>
                    <a:lnTo>
                      <a:pt x="408" y="218"/>
                    </a:lnTo>
                    <a:lnTo>
                      <a:pt x="407" y="219"/>
                    </a:lnTo>
                    <a:lnTo>
                      <a:pt x="404" y="218"/>
                    </a:lnTo>
                    <a:lnTo>
                      <a:pt x="394" y="218"/>
                    </a:lnTo>
                    <a:lnTo>
                      <a:pt x="394" y="210"/>
                    </a:lnTo>
                    <a:lnTo>
                      <a:pt x="397" y="205"/>
                    </a:lnTo>
                    <a:lnTo>
                      <a:pt x="398" y="201"/>
                    </a:lnTo>
                    <a:lnTo>
                      <a:pt x="400" y="201"/>
                    </a:lnTo>
                    <a:lnTo>
                      <a:pt x="400" y="198"/>
                    </a:lnTo>
                    <a:lnTo>
                      <a:pt x="398" y="195"/>
                    </a:lnTo>
                    <a:lnTo>
                      <a:pt x="395" y="191"/>
                    </a:lnTo>
                    <a:lnTo>
                      <a:pt x="388" y="188"/>
                    </a:lnTo>
                    <a:lnTo>
                      <a:pt x="388" y="187"/>
                    </a:lnTo>
                    <a:lnTo>
                      <a:pt x="390" y="187"/>
                    </a:lnTo>
                    <a:lnTo>
                      <a:pt x="393" y="184"/>
                    </a:lnTo>
                    <a:lnTo>
                      <a:pt x="400" y="179"/>
                    </a:lnTo>
                    <a:lnTo>
                      <a:pt x="402" y="177"/>
                    </a:lnTo>
                    <a:lnTo>
                      <a:pt x="407" y="173"/>
                    </a:lnTo>
                    <a:lnTo>
                      <a:pt x="408" y="164"/>
                    </a:lnTo>
                    <a:lnTo>
                      <a:pt x="408" y="159"/>
                    </a:lnTo>
                    <a:lnTo>
                      <a:pt x="405" y="157"/>
                    </a:lnTo>
                    <a:lnTo>
                      <a:pt x="405" y="155"/>
                    </a:lnTo>
                    <a:lnTo>
                      <a:pt x="401" y="152"/>
                    </a:lnTo>
                    <a:lnTo>
                      <a:pt x="395" y="150"/>
                    </a:lnTo>
                    <a:lnTo>
                      <a:pt x="391" y="147"/>
                    </a:lnTo>
                    <a:lnTo>
                      <a:pt x="390" y="145"/>
                    </a:lnTo>
                    <a:lnTo>
                      <a:pt x="390" y="126"/>
                    </a:lnTo>
                    <a:lnTo>
                      <a:pt x="383" y="113"/>
                    </a:lnTo>
                    <a:lnTo>
                      <a:pt x="370" y="113"/>
                    </a:lnTo>
                    <a:lnTo>
                      <a:pt x="373" y="110"/>
                    </a:lnTo>
                    <a:lnTo>
                      <a:pt x="369" y="105"/>
                    </a:lnTo>
                    <a:lnTo>
                      <a:pt x="367" y="99"/>
                    </a:lnTo>
                    <a:lnTo>
                      <a:pt x="367" y="94"/>
                    </a:lnTo>
                    <a:lnTo>
                      <a:pt x="376" y="77"/>
                    </a:lnTo>
                    <a:lnTo>
                      <a:pt x="370" y="54"/>
                    </a:lnTo>
                    <a:lnTo>
                      <a:pt x="369" y="53"/>
                    </a:lnTo>
                    <a:lnTo>
                      <a:pt x="364" y="53"/>
                    </a:lnTo>
                    <a:lnTo>
                      <a:pt x="357" y="52"/>
                    </a:lnTo>
                    <a:lnTo>
                      <a:pt x="354" y="50"/>
                    </a:lnTo>
                    <a:lnTo>
                      <a:pt x="348" y="53"/>
                    </a:lnTo>
                    <a:lnTo>
                      <a:pt x="341" y="49"/>
                    </a:lnTo>
                    <a:lnTo>
                      <a:pt x="338" y="46"/>
                    </a:lnTo>
                    <a:lnTo>
                      <a:pt x="324" y="50"/>
                    </a:lnTo>
                    <a:lnTo>
                      <a:pt x="323" y="53"/>
                    </a:lnTo>
                    <a:lnTo>
                      <a:pt x="317" y="57"/>
                    </a:lnTo>
                    <a:lnTo>
                      <a:pt x="314" y="57"/>
                    </a:lnTo>
                    <a:lnTo>
                      <a:pt x="312" y="59"/>
                    </a:lnTo>
                    <a:lnTo>
                      <a:pt x="306" y="60"/>
                    </a:lnTo>
                    <a:lnTo>
                      <a:pt x="285" y="60"/>
                    </a:lnTo>
                    <a:lnTo>
                      <a:pt x="281" y="56"/>
                    </a:lnTo>
                    <a:lnTo>
                      <a:pt x="273" y="56"/>
                    </a:lnTo>
                    <a:lnTo>
                      <a:pt x="263" y="59"/>
                    </a:lnTo>
                    <a:lnTo>
                      <a:pt x="263" y="60"/>
                    </a:lnTo>
                    <a:lnTo>
                      <a:pt x="266" y="70"/>
                    </a:lnTo>
                    <a:lnTo>
                      <a:pt x="263" y="73"/>
                    </a:lnTo>
                    <a:lnTo>
                      <a:pt x="254" y="78"/>
                    </a:lnTo>
                    <a:lnTo>
                      <a:pt x="247" y="88"/>
                    </a:lnTo>
                    <a:lnTo>
                      <a:pt x="249" y="97"/>
                    </a:lnTo>
                    <a:lnTo>
                      <a:pt x="250" y="99"/>
                    </a:lnTo>
                    <a:lnTo>
                      <a:pt x="250" y="102"/>
                    </a:lnTo>
                    <a:lnTo>
                      <a:pt x="249" y="102"/>
                    </a:lnTo>
                    <a:lnTo>
                      <a:pt x="242" y="103"/>
                    </a:lnTo>
                    <a:lnTo>
                      <a:pt x="240" y="105"/>
                    </a:lnTo>
                    <a:lnTo>
                      <a:pt x="222" y="116"/>
                    </a:lnTo>
                    <a:lnTo>
                      <a:pt x="214" y="116"/>
                    </a:lnTo>
                    <a:lnTo>
                      <a:pt x="213" y="114"/>
                    </a:lnTo>
                    <a:lnTo>
                      <a:pt x="211" y="114"/>
                    </a:lnTo>
                    <a:lnTo>
                      <a:pt x="207" y="119"/>
                    </a:lnTo>
                    <a:lnTo>
                      <a:pt x="207" y="120"/>
                    </a:lnTo>
                    <a:lnTo>
                      <a:pt x="208" y="124"/>
                    </a:lnTo>
                    <a:lnTo>
                      <a:pt x="217" y="137"/>
                    </a:lnTo>
                    <a:lnTo>
                      <a:pt x="217" y="138"/>
                    </a:lnTo>
                    <a:lnTo>
                      <a:pt x="221" y="141"/>
                    </a:lnTo>
                    <a:lnTo>
                      <a:pt x="218" y="144"/>
                    </a:lnTo>
                    <a:lnTo>
                      <a:pt x="215" y="145"/>
                    </a:lnTo>
                    <a:lnTo>
                      <a:pt x="210" y="145"/>
                    </a:lnTo>
                    <a:lnTo>
                      <a:pt x="208" y="147"/>
                    </a:lnTo>
                    <a:lnTo>
                      <a:pt x="207" y="147"/>
                    </a:lnTo>
                    <a:lnTo>
                      <a:pt x="206" y="148"/>
                    </a:lnTo>
                    <a:lnTo>
                      <a:pt x="199" y="154"/>
                    </a:lnTo>
                    <a:lnTo>
                      <a:pt x="194" y="173"/>
                    </a:lnTo>
                    <a:lnTo>
                      <a:pt x="194" y="179"/>
                    </a:lnTo>
                    <a:lnTo>
                      <a:pt x="196" y="184"/>
                    </a:lnTo>
                    <a:lnTo>
                      <a:pt x="194" y="184"/>
                    </a:lnTo>
                    <a:lnTo>
                      <a:pt x="192" y="186"/>
                    </a:lnTo>
                    <a:lnTo>
                      <a:pt x="190" y="186"/>
                    </a:lnTo>
                    <a:lnTo>
                      <a:pt x="184" y="188"/>
                    </a:lnTo>
                    <a:lnTo>
                      <a:pt x="173" y="179"/>
                    </a:lnTo>
                    <a:lnTo>
                      <a:pt x="172" y="174"/>
                    </a:lnTo>
                    <a:lnTo>
                      <a:pt x="170" y="166"/>
                    </a:lnTo>
                    <a:lnTo>
                      <a:pt x="170" y="159"/>
                    </a:lnTo>
                    <a:lnTo>
                      <a:pt x="169" y="155"/>
                    </a:lnTo>
                    <a:lnTo>
                      <a:pt x="168" y="152"/>
                    </a:lnTo>
                    <a:lnTo>
                      <a:pt x="165" y="150"/>
                    </a:lnTo>
                    <a:lnTo>
                      <a:pt x="162" y="145"/>
                    </a:lnTo>
                    <a:lnTo>
                      <a:pt x="155" y="127"/>
                    </a:lnTo>
                    <a:lnTo>
                      <a:pt x="133" y="123"/>
                    </a:lnTo>
                    <a:lnTo>
                      <a:pt x="129" y="119"/>
                    </a:lnTo>
                    <a:lnTo>
                      <a:pt x="129" y="117"/>
                    </a:lnTo>
                    <a:lnTo>
                      <a:pt x="133" y="107"/>
                    </a:lnTo>
                    <a:lnTo>
                      <a:pt x="133" y="105"/>
                    </a:lnTo>
                    <a:lnTo>
                      <a:pt x="140" y="102"/>
                    </a:lnTo>
                    <a:lnTo>
                      <a:pt x="143" y="103"/>
                    </a:lnTo>
                    <a:lnTo>
                      <a:pt x="148" y="100"/>
                    </a:lnTo>
                    <a:lnTo>
                      <a:pt x="158" y="91"/>
                    </a:lnTo>
                    <a:lnTo>
                      <a:pt x="161" y="87"/>
                    </a:lnTo>
                    <a:lnTo>
                      <a:pt x="161" y="84"/>
                    </a:lnTo>
                    <a:lnTo>
                      <a:pt x="162" y="83"/>
                    </a:lnTo>
                    <a:lnTo>
                      <a:pt x="163" y="80"/>
                    </a:lnTo>
                    <a:lnTo>
                      <a:pt x="168" y="75"/>
                    </a:lnTo>
                    <a:lnTo>
                      <a:pt x="170" y="75"/>
                    </a:lnTo>
                    <a:lnTo>
                      <a:pt x="172" y="73"/>
                    </a:lnTo>
                    <a:lnTo>
                      <a:pt x="172" y="68"/>
                    </a:lnTo>
                    <a:lnTo>
                      <a:pt x="170" y="64"/>
                    </a:lnTo>
                    <a:lnTo>
                      <a:pt x="169" y="63"/>
                    </a:lnTo>
                    <a:lnTo>
                      <a:pt x="168" y="59"/>
                    </a:lnTo>
                    <a:lnTo>
                      <a:pt x="163" y="53"/>
                    </a:lnTo>
                    <a:lnTo>
                      <a:pt x="163" y="47"/>
                    </a:lnTo>
                    <a:lnTo>
                      <a:pt x="166" y="46"/>
                    </a:lnTo>
                    <a:lnTo>
                      <a:pt x="172" y="49"/>
                    </a:lnTo>
                    <a:lnTo>
                      <a:pt x="176" y="47"/>
                    </a:lnTo>
                    <a:lnTo>
                      <a:pt x="176" y="45"/>
                    </a:lnTo>
                    <a:lnTo>
                      <a:pt x="173" y="42"/>
                    </a:lnTo>
                    <a:lnTo>
                      <a:pt x="172" y="36"/>
                    </a:lnTo>
                    <a:lnTo>
                      <a:pt x="170" y="33"/>
                    </a:lnTo>
                    <a:lnTo>
                      <a:pt x="170" y="30"/>
                    </a:lnTo>
                    <a:lnTo>
                      <a:pt x="168" y="28"/>
                    </a:lnTo>
                    <a:lnTo>
                      <a:pt x="165" y="25"/>
                    </a:lnTo>
                    <a:lnTo>
                      <a:pt x="165" y="21"/>
                    </a:lnTo>
                    <a:lnTo>
                      <a:pt x="163" y="20"/>
                    </a:lnTo>
                    <a:lnTo>
                      <a:pt x="166" y="17"/>
                    </a:lnTo>
                    <a:lnTo>
                      <a:pt x="168" y="14"/>
                    </a:lnTo>
                    <a:lnTo>
                      <a:pt x="172" y="10"/>
                    </a:lnTo>
                    <a:lnTo>
                      <a:pt x="172" y="1"/>
                    </a:lnTo>
                    <a:lnTo>
                      <a:pt x="158" y="7"/>
                    </a:lnTo>
                    <a:lnTo>
                      <a:pt x="155" y="14"/>
                    </a:lnTo>
                    <a:lnTo>
                      <a:pt x="151" y="14"/>
                    </a:lnTo>
                    <a:lnTo>
                      <a:pt x="151" y="20"/>
                    </a:lnTo>
                    <a:lnTo>
                      <a:pt x="150" y="22"/>
                    </a:lnTo>
                    <a:lnTo>
                      <a:pt x="146" y="27"/>
                    </a:lnTo>
                    <a:lnTo>
                      <a:pt x="139" y="32"/>
                    </a:lnTo>
                    <a:lnTo>
                      <a:pt x="133" y="33"/>
                    </a:lnTo>
                    <a:lnTo>
                      <a:pt x="122" y="20"/>
                    </a:lnTo>
                    <a:lnTo>
                      <a:pt x="112" y="21"/>
                    </a:lnTo>
                    <a:lnTo>
                      <a:pt x="109" y="20"/>
                    </a:lnTo>
                    <a:lnTo>
                      <a:pt x="103" y="18"/>
                    </a:lnTo>
                    <a:lnTo>
                      <a:pt x="101" y="15"/>
                    </a:lnTo>
                    <a:lnTo>
                      <a:pt x="101" y="8"/>
                    </a:lnTo>
                    <a:lnTo>
                      <a:pt x="102" y="6"/>
                    </a:lnTo>
                    <a:lnTo>
                      <a:pt x="102" y="1"/>
                    </a:lnTo>
                    <a:lnTo>
                      <a:pt x="101" y="1"/>
                    </a:lnTo>
                    <a:lnTo>
                      <a:pt x="96" y="0"/>
                    </a:lnTo>
                    <a:lnTo>
                      <a:pt x="92" y="0"/>
                    </a:lnTo>
                    <a:lnTo>
                      <a:pt x="86" y="3"/>
                    </a:lnTo>
                    <a:lnTo>
                      <a:pt x="74" y="3"/>
                    </a:lnTo>
                    <a:lnTo>
                      <a:pt x="71" y="3"/>
                    </a:lnTo>
                    <a:lnTo>
                      <a:pt x="66" y="4"/>
                    </a:lnTo>
                    <a:lnTo>
                      <a:pt x="64" y="7"/>
                    </a:lnTo>
                    <a:lnTo>
                      <a:pt x="62" y="8"/>
                    </a:lnTo>
                    <a:lnTo>
                      <a:pt x="55" y="1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33" name="Freeform 1065">
                <a:extLst>
                  <a:ext uri="{FF2B5EF4-FFF2-40B4-BE49-F238E27FC236}">
                    <a16:creationId xmlns:a16="http://schemas.microsoft.com/office/drawing/2014/main" id="{A797151D-5878-B23F-2C32-234D8E9218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9" y="2300"/>
                <a:ext cx="133" cy="118"/>
              </a:xfrm>
              <a:custGeom>
                <a:avLst/>
                <a:gdLst>
                  <a:gd name="T0" fmla="*/ 418 w 531"/>
                  <a:gd name="T1" fmla="*/ 46 h 469"/>
                  <a:gd name="T2" fmla="*/ 351 w 531"/>
                  <a:gd name="T3" fmla="*/ 1 h 469"/>
                  <a:gd name="T4" fmla="*/ 351 w 531"/>
                  <a:gd name="T5" fmla="*/ 22 h 469"/>
                  <a:gd name="T6" fmla="*/ 363 w 531"/>
                  <a:gd name="T7" fmla="*/ 34 h 469"/>
                  <a:gd name="T8" fmla="*/ 353 w 531"/>
                  <a:gd name="T9" fmla="*/ 66 h 469"/>
                  <a:gd name="T10" fmla="*/ 334 w 531"/>
                  <a:gd name="T11" fmla="*/ 81 h 469"/>
                  <a:gd name="T12" fmla="*/ 331 w 531"/>
                  <a:gd name="T13" fmla="*/ 97 h 469"/>
                  <a:gd name="T14" fmla="*/ 289 w 531"/>
                  <a:gd name="T15" fmla="*/ 119 h 469"/>
                  <a:gd name="T16" fmla="*/ 225 w 531"/>
                  <a:gd name="T17" fmla="*/ 121 h 469"/>
                  <a:gd name="T18" fmla="*/ 190 w 531"/>
                  <a:gd name="T19" fmla="*/ 120 h 469"/>
                  <a:gd name="T20" fmla="*/ 194 w 531"/>
                  <a:gd name="T21" fmla="*/ 164 h 469"/>
                  <a:gd name="T22" fmla="*/ 200 w 531"/>
                  <a:gd name="T23" fmla="*/ 200 h 469"/>
                  <a:gd name="T24" fmla="*/ 188 w 531"/>
                  <a:gd name="T25" fmla="*/ 218 h 469"/>
                  <a:gd name="T26" fmla="*/ 200 w 531"/>
                  <a:gd name="T27" fmla="*/ 218 h 469"/>
                  <a:gd name="T28" fmla="*/ 177 w 531"/>
                  <a:gd name="T29" fmla="*/ 272 h 469"/>
                  <a:gd name="T30" fmla="*/ 151 w 531"/>
                  <a:gd name="T31" fmla="*/ 318 h 469"/>
                  <a:gd name="T32" fmla="*/ 151 w 531"/>
                  <a:gd name="T33" fmla="*/ 351 h 469"/>
                  <a:gd name="T34" fmla="*/ 134 w 531"/>
                  <a:gd name="T35" fmla="*/ 359 h 469"/>
                  <a:gd name="T36" fmla="*/ 105 w 531"/>
                  <a:gd name="T37" fmla="*/ 331 h 469"/>
                  <a:gd name="T38" fmla="*/ 81 w 531"/>
                  <a:gd name="T39" fmla="*/ 331 h 469"/>
                  <a:gd name="T40" fmla="*/ 60 w 531"/>
                  <a:gd name="T41" fmla="*/ 334 h 469"/>
                  <a:gd name="T42" fmla="*/ 57 w 531"/>
                  <a:gd name="T43" fmla="*/ 383 h 469"/>
                  <a:gd name="T44" fmla="*/ 40 w 531"/>
                  <a:gd name="T45" fmla="*/ 405 h 469"/>
                  <a:gd name="T46" fmla="*/ 6 w 531"/>
                  <a:gd name="T47" fmla="*/ 429 h 469"/>
                  <a:gd name="T48" fmla="*/ 1 w 531"/>
                  <a:gd name="T49" fmla="*/ 444 h 469"/>
                  <a:gd name="T50" fmla="*/ 7 w 531"/>
                  <a:gd name="T51" fmla="*/ 464 h 469"/>
                  <a:gd name="T52" fmla="*/ 60 w 531"/>
                  <a:gd name="T53" fmla="*/ 455 h 469"/>
                  <a:gd name="T54" fmla="*/ 87 w 531"/>
                  <a:gd name="T55" fmla="*/ 457 h 469"/>
                  <a:gd name="T56" fmla="*/ 131 w 531"/>
                  <a:gd name="T57" fmla="*/ 450 h 469"/>
                  <a:gd name="T58" fmla="*/ 159 w 531"/>
                  <a:gd name="T59" fmla="*/ 440 h 469"/>
                  <a:gd name="T60" fmla="*/ 193 w 531"/>
                  <a:gd name="T61" fmla="*/ 452 h 469"/>
                  <a:gd name="T62" fmla="*/ 244 w 531"/>
                  <a:gd name="T63" fmla="*/ 413 h 469"/>
                  <a:gd name="T64" fmla="*/ 271 w 531"/>
                  <a:gd name="T65" fmla="*/ 378 h 469"/>
                  <a:gd name="T66" fmla="*/ 265 w 531"/>
                  <a:gd name="T67" fmla="*/ 363 h 469"/>
                  <a:gd name="T68" fmla="*/ 278 w 531"/>
                  <a:gd name="T69" fmla="*/ 353 h 469"/>
                  <a:gd name="T70" fmla="*/ 282 w 531"/>
                  <a:gd name="T71" fmla="*/ 331 h 469"/>
                  <a:gd name="T72" fmla="*/ 291 w 531"/>
                  <a:gd name="T73" fmla="*/ 328 h 469"/>
                  <a:gd name="T74" fmla="*/ 304 w 531"/>
                  <a:gd name="T75" fmla="*/ 327 h 469"/>
                  <a:gd name="T76" fmla="*/ 299 w 531"/>
                  <a:gd name="T77" fmla="*/ 292 h 469"/>
                  <a:gd name="T78" fmla="*/ 301 w 531"/>
                  <a:gd name="T79" fmla="*/ 278 h 469"/>
                  <a:gd name="T80" fmla="*/ 311 w 531"/>
                  <a:gd name="T81" fmla="*/ 258 h 469"/>
                  <a:gd name="T82" fmla="*/ 348 w 531"/>
                  <a:gd name="T83" fmla="*/ 260 h 469"/>
                  <a:gd name="T84" fmla="*/ 370 w 531"/>
                  <a:gd name="T85" fmla="*/ 281 h 469"/>
                  <a:gd name="T86" fmla="*/ 383 w 531"/>
                  <a:gd name="T87" fmla="*/ 257 h 469"/>
                  <a:gd name="T88" fmla="*/ 388 w 531"/>
                  <a:gd name="T89" fmla="*/ 221 h 469"/>
                  <a:gd name="T90" fmla="*/ 398 w 531"/>
                  <a:gd name="T91" fmla="*/ 214 h 469"/>
                  <a:gd name="T92" fmla="*/ 435 w 531"/>
                  <a:gd name="T93" fmla="*/ 236 h 469"/>
                  <a:gd name="T94" fmla="*/ 457 w 531"/>
                  <a:gd name="T95" fmla="*/ 246 h 469"/>
                  <a:gd name="T96" fmla="*/ 468 w 531"/>
                  <a:gd name="T97" fmla="*/ 210 h 469"/>
                  <a:gd name="T98" fmla="*/ 496 w 531"/>
                  <a:gd name="T99" fmla="*/ 219 h 469"/>
                  <a:gd name="T100" fmla="*/ 501 w 531"/>
                  <a:gd name="T101" fmla="*/ 226 h 469"/>
                  <a:gd name="T102" fmla="*/ 531 w 531"/>
                  <a:gd name="T103" fmla="*/ 207 h 469"/>
                  <a:gd name="T104" fmla="*/ 500 w 531"/>
                  <a:gd name="T105" fmla="*/ 193 h 469"/>
                  <a:gd name="T106" fmla="*/ 478 w 531"/>
                  <a:gd name="T107" fmla="*/ 186 h 469"/>
                  <a:gd name="T108" fmla="*/ 476 w 531"/>
                  <a:gd name="T109" fmla="*/ 159 h 469"/>
                  <a:gd name="T110" fmla="*/ 524 w 531"/>
                  <a:gd name="T111" fmla="*/ 120 h 469"/>
                  <a:gd name="T112" fmla="*/ 515 w 531"/>
                  <a:gd name="T113" fmla="*/ 99 h 469"/>
                  <a:gd name="T114" fmla="*/ 511 w 531"/>
                  <a:gd name="T115" fmla="*/ 88 h 469"/>
                  <a:gd name="T116" fmla="*/ 490 w 531"/>
                  <a:gd name="T117" fmla="*/ 63 h 469"/>
                  <a:gd name="T118" fmla="*/ 478 w 531"/>
                  <a:gd name="T119" fmla="*/ 60 h 469"/>
                  <a:gd name="T120" fmla="*/ 469 w 531"/>
                  <a:gd name="T121" fmla="*/ 78 h 469"/>
                  <a:gd name="T122" fmla="*/ 459 w 531"/>
                  <a:gd name="T123" fmla="*/ 64 h 469"/>
                  <a:gd name="T124" fmla="*/ 452 w 531"/>
                  <a:gd name="T125" fmla="*/ 47 h 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31" h="469">
                    <a:moveTo>
                      <a:pt x="434" y="34"/>
                    </a:moveTo>
                    <a:lnTo>
                      <a:pt x="432" y="35"/>
                    </a:lnTo>
                    <a:lnTo>
                      <a:pt x="426" y="40"/>
                    </a:lnTo>
                    <a:lnTo>
                      <a:pt x="426" y="43"/>
                    </a:lnTo>
                    <a:lnTo>
                      <a:pt x="423" y="46"/>
                    </a:lnTo>
                    <a:lnTo>
                      <a:pt x="418" y="46"/>
                    </a:lnTo>
                    <a:lnTo>
                      <a:pt x="394" y="27"/>
                    </a:lnTo>
                    <a:lnTo>
                      <a:pt x="390" y="21"/>
                    </a:lnTo>
                    <a:lnTo>
                      <a:pt x="384" y="17"/>
                    </a:lnTo>
                    <a:lnTo>
                      <a:pt x="377" y="15"/>
                    </a:lnTo>
                    <a:lnTo>
                      <a:pt x="356" y="0"/>
                    </a:lnTo>
                    <a:lnTo>
                      <a:pt x="351" y="1"/>
                    </a:lnTo>
                    <a:lnTo>
                      <a:pt x="350" y="1"/>
                    </a:lnTo>
                    <a:lnTo>
                      <a:pt x="349" y="1"/>
                    </a:lnTo>
                    <a:lnTo>
                      <a:pt x="348" y="3"/>
                    </a:lnTo>
                    <a:lnTo>
                      <a:pt x="345" y="13"/>
                    </a:lnTo>
                    <a:lnTo>
                      <a:pt x="349" y="15"/>
                    </a:lnTo>
                    <a:lnTo>
                      <a:pt x="351" y="22"/>
                    </a:lnTo>
                    <a:lnTo>
                      <a:pt x="349" y="28"/>
                    </a:lnTo>
                    <a:lnTo>
                      <a:pt x="349" y="29"/>
                    </a:lnTo>
                    <a:lnTo>
                      <a:pt x="358" y="34"/>
                    </a:lnTo>
                    <a:lnTo>
                      <a:pt x="360" y="32"/>
                    </a:lnTo>
                    <a:lnTo>
                      <a:pt x="362" y="32"/>
                    </a:lnTo>
                    <a:lnTo>
                      <a:pt x="363" y="34"/>
                    </a:lnTo>
                    <a:lnTo>
                      <a:pt x="363" y="42"/>
                    </a:lnTo>
                    <a:lnTo>
                      <a:pt x="359" y="42"/>
                    </a:lnTo>
                    <a:lnTo>
                      <a:pt x="359" y="46"/>
                    </a:lnTo>
                    <a:lnTo>
                      <a:pt x="358" y="49"/>
                    </a:lnTo>
                    <a:lnTo>
                      <a:pt x="358" y="63"/>
                    </a:lnTo>
                    <a:lnTo>
                      <a:pt x="353" y="66"/>
                    </a:lnTo>
                    <a:lnTo>
                      <a:pt x="346" y="68"/>
                    </a:lnTo>
                    <a:lnTo>
                      <a:pt x="337" y="70"/>
                    </a:lnTo>
                    <a:lnTo>
                      <a:pt x="334" y="70"/>
                    </a:lnTo>
                    <a:lnTo>
                      <a:pt x="332" y="74"/>
                    </a:lnTo>
                    <a:lnTo>
                      <a:pt x="332" y="77"/>
                    </a:lnTo>
                    <a:lnTo>
                      <a:pt x="334" y="81"/>
                    </a:lnTo>
                    <a:lnTo>
                      <a:pt x="332" y="82"/>
                    </a:lnTo>
                    <a:lnTo>
                      <a:pt x="331" y="82"/>
                    </a:lnTo>
                    <a:lnTo>
                      <a:pt x="331" y="84"/>
                    </a:lnTo>
                    <a:lnTo>
                      <a:pt x="330" y="84"/>
                    </a:lnTo>
                    <a:lnTo>
                      <a:pt x="330" y="94"/>
                    </a:lnTo>
                    <a:lnTo>
                      <a:pt x="331" y="97"/>
                    </a:lnTo>
                    <a:lnTo>
                      <a:pt x="324" y="98"/>
                    </a:lnTo>
                    <a:lnTo>
                      <a:pt x="320" y="99"/>
                    </a:lnTo>
                    <a:lnTo>
                      <a:pt x="318" y="98"/>
                    </a:lnTo>
                    <a:lnTo>
                      <a:pt x="317" y="98"/>
                    </a:lnTo>
                    <a:lnTo>
                      <a:pt x="303" y="107"/>
                    </a:lnTo>
                    <a:lnTo>
                      <a:pt x="289" y="119"/>
                    </a:lnTo>
                    <a:lnTo>
                      <a:pt x="277" y="124"/>
                    </a:lnTo>
                    <a:lnTo>
                      <a:pt x="272" y="123"/>
                    </a:lnTo>
                    <a:lnTo>
                      <a:pt x="257" y="128"/>
                    </a:lnTo>
                    <a:lnTo>
                      <a:pt x="244" y="119"/>
                    </a:lnTo>
                    <a:lnTo>
                      <a:pt x="228" y="121"/>
                    </a:lnTo>
                    <a:lnTo>
                      <a:pt x="225" y="121"/>
                    </a:lnTo>
                    <a:lnTo>
                      <a:pt x="222" y="120"/>
                    </a:lnTo>
                    <a:lnTo>
                      <a:pt x="221" y="117"/>
                    </a:lnTo>
                    <a:lnTo>
                      <a:pt x="212" y="109"/>
                    </a:lnTo>
                    <a:lnTo>
                      <a:pt x="194" y="106"/>
                    </a:lnTo>
                    <a:lnTo>
                      <a:pt x="190" y="113"/>
                    </a:lnTo>
                    <a:lnTo>
                      <a:pt x="190" y="120"/>
                    </a:lnTo>
                    <a:lnTo>
                      <a:pt x="193" y="126"/>
                    </a:lnTo>
                    <a:lnTo>
                      <a:pt x="197" y="127"/>
                    </a:lnTo>
                    <a:lnTo>
                      <a:pt x="197" y="128"/>
                    </a:lnTo>
                    <a:lnTo>
                      <a:pt x="198" y="130"/>
                    </a:lnTo>
                    <a:lnTo>
                      <a:pt x="198" y="155"/>
                    </a:lnTo>
                    <a:lnTo>
                      <a:pt x="194" y="164"/>
                    </a:lnTo>
                    <a:lnTo>
                      <a:pt x="197" y="169"/>
                    </a:lnTo>
                    <a:lnTo>
                      <a:pt x="207" y="183"/>
                    </a:lnTo>
                    <a:lnTo>
                      <a:pt x="211" y="193"/>
                    </a:lnTo>
                    <a:lnTo>
                      <a:pt x="210" y="193"/>
                    </a:lnTo>
                    <a:lnTo>
                      <a:pt x="208" y="194"/>
                    </a:lnTo>
                    <a:lnTo>
                      <a:pt x="200" y="200"/>
                    </a:lnTo>
                    <a:lnTo>
                      <a:pt x="193" y="207"/>
                    </a:lnTo>
                    <a:lnTo>
                      <a:pt x="193" y="208"/>
                    </a:lnTo>
                    <a:lnTo>
                      <a:pt x="191" y="211"/>
                    </a:lnTo>
                    <a:lnTo>
                      <a:pt x="190" y="211"/>
                    </a:lnTo>
                    <a:lnTo>
                      <a:pt x="186" y="215"/>
                    </a:lnTo>
                    <a:lnTo>
                      <a:pt x="188" y="218"/>
                    </a:lnTo>
                    <a:lnTo>
                      <a:pt x="191" y="218"/>
                    </a:lnTo>
                    <a:lnTo>
                      <a:pt x="194" y="215"/>
                    </a:lnTo>
                    <a:lnTo>
                      <a:pt x="195" y="215"/>
                    </a:lnTo>
                    <a:lnTo>
                      <a:pt x="198" y="217"/>
                    </a:lnTo>
                    <a:lnTo>
                      <a:pt x="200" y="217"/>
                    </a:lnTo>
                    <a:lnTo>
                      <a:pt x="200" y="218"/>
                    </a:lnTo>
                    <a:lnTo>
                      <a:pt x="201" y="219"/>
                    </a:lnTo>
                    <a:lnTo>
                      <a:pt x="201" y="221"/>
                    </a:lnTo>
                    <a:lnTo>
                      <a:pt x="198" y="226"/>
                    </a:lnTo>
                    <a:lnTo>
                      <a:pt x="197" y="228"/>
                    </a:lnTo>
                    <a:lnTo>
                      <a:pt x="197" y="232"/>
                    </a:lnTo>
                    <a:lnTo>
                      <a:pt x="177" y="272"/>
                    </a:lnTo>
                    <a:lnTo>
                      <a:pt x="177" y="274"/>
                    </a:lnTo>
                    <a:lnTo>
                      <a:pt x="172" y="281"/>
                    </a:lnTo>
                    <a:lnTo>
                      <a:pt x="157" y="293"/>
                    </a:lnTo>
                    <a:lnTo>
                      <a:pt x="152" y="299"/>
                    </a:lnTo>
                    <a:lnTo>
                      <a:pt x="151" y="300"/>
                    </a:lnTo>
                    <a:lnTo>
                      <a:pt x="151" y="318"/>
                    </a:lnTo>
                    <a:lnTo>
                      <a:pt x="142" y="335"/>
                    </a:lnTo>
                    <a:lnTo>
                      <a:pt x="142" y="339"/>
                    </a:lnTo>
                    <a:lnTo>
                      <a:pt x="145" y="342"/>
                    </a:lnTo>
                    <a:lnTo>
                      <a:pt x="147" y="346"/>
                    </a:lnTo>
                    <a:lnTo>
                      <a:pt x="150" y="351"/>
                    </a:lnTo>
                    <a:lnTo>
                      <a:pt x="151" y="351"/>
                    </a:lnTo>
                    <a:lnTo>
                      <a:pt x="151" y="353"/>
                    </a:lnTo>
                    <a:lnTo>
                      <a:pt x="147" y="358"/>
                    </a:lnTo>
                    <a:lnTo>
                      <a:pt x="145" y="360"/>
                    </a:lnTo>
                    <a:lnTo>
                      <a:pt x="137" y="360"/>
                    </a:lnTo>
                    <a:lnTo>
                      <a:pt x="135" y="359"/>
                    </a:lnTo>
                    <a:lnTo>
                      <a:pt x="134" y="359"/>
                    </a:lnTo>
                    <a:lnTo>
                      <a:pt x="134" y="358"/>
                    </a:lnTo>
                    <a:lnTo>
                      <a:pt x="126" y="345"/>
                    </a:lnTo>
                    <a:lnTo>
                      <a:pt x="113" y="341"/>
                    </a:lnTo>
                    <a:lnTo>
                      <a:pt x="107" y="338"/>
                    </a:lnTo>
                    <a:lnTo>
                      <a:pt x="107" y="334"/>
                    </a:lnTo>
                    <a:lnTo>
                      <a:pt x="105" y="331"/>
                    </a:lnTo>
                    <a:lnTo>
                      <a:pt x="98" y="328"/>
                    </a:lnTo>
                    <a:lnTo>
                      <a:pt x="95" y="330"/>
                    </a:lnTo>
                    <a:lnTo>
                      <a:pt x="92" y="332"/>
                    </a:lnTo>
                    <a:lnTo>
                      <a:pt x="88" y="332"/>
                    </a:lnTo>
                    <a:lnTo>
                      <a:pt x="84" y="331"/>
                    </a:lnTo>
                    <a:lnTo>
                      <a:pt x="81" y="331"/>
                    </a:lnTo>
                    <a:lnTo>
                      <a:pt x="71" y="327"/>
                    </a:lnTo>
                    <a:lnTo>
                      <a:pt x="68" y="327"/>
                    </a:lnTo>
                    <a:lnTo>
                      <a:pt x="63" y="330"/>
                    </a:lnTo>
                    <a:lnTo>
                      <a:pt x="61" y="330"/>
                    </a:lnTo>
                    <a:lnTo>
                      <a:pt x="60" y="332"/>
                    </a:lnTo>
                    <a:lnTo>
                      <a:pt x="60" y="334"/>
                    </a:lnTo>
                    <a:lnTo>
                      <a:pt x="59" y="339"/>
                    </a:lnTo>
                    <a:lnTo>
                      <a:pt x="60" y="367"/>
                    </a:lnTo>
                    <a:lnTo>
                      <a:pt x="53" y="375"/>
                    </a:lnTo>
                    <a:lnTo>
                      <a:pt x="53" y="377"/>
                    </a:lnTo>
                    <a:lnTo>
                      <a:pt x="56" y="380"/>
                    </a:lnTo>
                    <a:lnTo>
                      <a:pt x="57" y="383"/>
                    </a:lnTo>
                    <a:lnTo>
                      <a:pt x="60" y="385"/>
                    </a:lnTo>
                    <a:lnTo>
                      <a:pt x="63" y="387"/>
                    </a:lnTo>
                    <a:lnTo>
                      <a:pt x="64" y="394"/>
                    </a:lnTo>
                    <a:lnTo>
                      <a:pt x="64" y="404"/>
                    </a:lnTo>
                    <a:lnTo>
                      <a:pt x="45" y="404"/>
                    </a:lnTo>
                    <a:lnTo>
                      <a:pt x="40" y="405"/>
                    </a:lnTo>
                    <a:lnTo>
                      <a:pt x="39" y="404"/>
                    </a:lnTo>
                    <a:lnTo>
                      <a:pt x="39" y="405"/>
                    </a:lnTo>
                    <a:lnTo>
                      <a:pt x="38" y="406"/>
                    </a:lnTo>
                    <a:lnTo>
                      <a:pt x="20" y="416"/>
                    </a:lnTo>
                    <a:lnTo>
                      <a:pt x="6" y="427"/>
                    </a:lnTo>
                    <a:lnTo>
                      <a:pt x="6" y="429"/>
                    </a:lnTo>
                    <a:lnTo>
                      <a:pt x="4" y="429"/>
                    </a:lnTo>
                    <a:lnTo>
                      <a:pt x="1" y="427"/>
                    </a:lnTo>
                    <a:lnTo>
                      <a:pt x="1" y="440"/>
                    </a:lnTo>
                    <a:lnTo>
                      <a:pt x="0" y="441"/>
                    </a:lnTo>
                    <a:lnTo>
                      <a:pt x="0" y="444"/>
                    </a:lnTo>
                    <a:lnTo>
                      <a:pt x="1" y="444"/>
                    </a:lnTo>
                    <a:lnTo>
                      <a:pt x="4" y="445"/>
                    </a:lnTo>
                    <a:lnTo>
                      <a:pt x="6" y="450"/>
                    </a:lnTo>
                    <a:lnTo>
                      <a:pt x="4" y="455"/>
                    </a:lnTo>
                    <a:lnTo>
                      <a:pt x="4" y="459"/>
                    </a:lnTo>
                    <a:lnTo>
                      <a:pt x="6" y="462"/>
                    </a:lnTo>
                    <a:lnTo>
                      <a:pt x="7" y="464"/>
                    </a:lnTo>
                    <a:lnTo>
                      <a:pt x="27" y="469"/>
                    </a:lnTo>
                    <a:lnTo>
                      <a:pt x="42" y="466"/>
                    </a:lnTo>
                    <a:lnTo>
                      <a:pt x="45" y="464"/>
                    </a:lnTo>
                    <a:lnTo>
                      <a:pt x="47" y="458"/>
                    </a:lnTo>
                    <a:lnTo>
                      <a:pt x="53" y="455"/>
                    </a:lnTo>
                    <a:lnTo>
                      <a:pt x="60" y="455"/>
                    </a:lnTo>
                    <a:lnTo>
                      <a:pt x="64" y="457"/>
                    </a:lnTo>
                    <a:lnTo>
                      <a:pt x="66" y="457"/>
                    </a:lnTo>
                    <a:lnTo>
                      <a:pt x="67" y="458"/>
                    </a:lnTo>
                    <a:lnTo>
                      <a:pt x="84" y="458"/>
                    </a:lnTo>
                    <a:lnTo>
                      <a:pt x="85" y="457"/>
                    </a:lnTo>
                    <a:lnTo>
                      <a:pt x="87" y="457"/>
                    </a:lnTo>
                    <a:lnTo>
                      <a:pt x="87" y="455"/>
                    </a:lnTo>
                    <a:lnTo>
                      <a:pt x="99" y="450"/>
                    </a:lnTo>
                    <a:lnTo>
                      <a:pt x="109" y="448"/>
                    </a:lnTo>
                    <a:lnTo>
                      <a:pt x="117" y="448"/>
                    </a:lnTo>
                    <a:lnTo>
                      <a:pt x="130" y="450"/>
                    </a:lnTo>
                    <a:lnTo>
                      <a:pt x="131" y="450"/>
                    </a:lnTo>
                    <a:lnTo>
                      <a:pt x="131" y="448"/>
                    </a:lnTo>
                    <a:lnTo>
                      <a:pt x="150" y="441"/>
                    </a:lnTo>
                    <a:lnTo>
                      <a:pt x="152" y="443"/>
                    </a:lnTo>
                    <a:lnTo>
                      <a:pt x="155" y="443"/>
                    </a:lnTo>
                    <a:lnTo>
                      <a:pt x="158" y="441"/>
                    </a:lnTo>
                    <a:lnTo>
                      <a:pt x="159" y="440"/>
                    </a:lnTo>
                    <a:lnTo>
                      <a:pt x="165" y="435"/>
                    </a:lnTo>
                    <a:lnTo>
                      <a:pt x="172" y="429"/>
                    </a:lnTo>
                    <a:lnTo>
                      <a:pt x="177" y="430"/>
                    </a:lnTo>
                    <a:lnTo>
                      <a:pt x="180" y="440"/>
                    </a:lnTo>
                    <a:lnTo>
                      <a:pt x="188" y="450"/>
                    </a:lnTo>
                    <a:lnTo>
                      <a:pt x="193" y="452"/>
                    </a:lnTo>
                    <a:lnTo>
                      <a:pt x="205" y="452"/>
                    </a:lnTo>
                    <a:lnTo>
                      <a:pt x="205" y="451"/>
                    </a:lnTo>
                    <a:lnTo>
                      <a:pt x="208" y="443"/>
                    </a:lnTo>
                    <a:lnTo>
                      <a:pt x="214" y="432"/>
                    </a:lnTo>
                    <a:lnTo>
                      <a:pt x="222" y="425"/>
                    </a:lnTo>
                    <a:lnTo>
                      <a:pt x="244" y="413"/>
                    </a:lnTo>
                    <a:lnTo>
                      <a:pt x="248" y="408"/>
                    </a:lnTo>
                    <a:lnTo>
                      <a:pt x="253" y="399"/>
                    </a:lnTo>
                    <a:lnTo>
                      <a:pt x="260" y="391"/>
                    </a:lnTo>
                    <a:lnTo>
                      <a:pt x="267" y="385"/>
                    </a:lnTo>
                    <a:lnTo>
                      <a:pt x="268" y="384"/>
                    </a:lnTo>
                    <a:lnTo>
                      <a:pt x="271" y="378"/>
                    </a:lnTo>
                    <a:lnTo>
                      <a:pt x="274" y="367"/>
                    </a:lnTo>
                    <a:lnTo>
                      <a:pt x="275" y="365"/>
                    </a:lnTo>
                    <a:lnTo>
                      <a:pt x="275" y="363"/>
                    </a:lnTo>
                    <a:lnTo>
                      <a:pt x="270" y="363"/>
                    </a:lnTo>
                    <a:lnTo>
                      <a:pt x="268" y="365"/>
                    </a:lnTo>
                    <a:lnTo>
                      <a:pt x="265" y="363"/>
                    </a:lnTo>
                    <a:lnTo>
                      <a:pt x="262" y="358"/>
                    </a:lnTo>
                    <a:lnTo>
                      <a:pt x="262" y="355"/>
                    </a:lnTo>
                    <a:lnTo>
                      <a:pt x="265" y="352"/>
                    </a:lnTo>
                    <a:lnTo>
                      <a:pt x="274" y="355"/>
                    </a:lnTo>
                    <a:lnTo>
                      <a:pt x="275" y="355"/>
                    </a:lnTo>
                    <a:lnTo>
                      <a:pt x="278" y="353"/>
                    </a:lnTo>
                    <a:lnTo>
                      <a:pt x="282" y="345"/>
                    </a:lnTo>
                    <a:lnTo>
                      <a:pt x="285" y="342"/>
                    </a:lnTo>
                    <a:lnTo>
                      <a:pt x="286" y="339"/>
                    </a:lnTo>
                    <a:lnTo>
                      <a:pt x="285" y="338"/>
                    </a:lnTo>
                    <a:lnTo>
                      <a:pt x="282" y="338"/>
                    </a:lnTo>
                    <a:lnTo>
                      <a:pt x="282" y="331"/>
                    </a:lnTo>
                    <a:lnTo>
                      <a:pt x="284" y="330"/>
                    </a:lnTo>
                    <a:lnTo>
                      <a:pt x="286" y="323"/>
                    </a:lnTo>
                    <a:lnTo>
                      <a:pt x="286" y="320"/>
                    </a:lnTo>
                    <a:lnTo>
                      <a:pt x="288" y="320"/>
                    </a:lnTo>
                    <a:lnTo>
                      <a:pt x="288" y="327"/>
                    </a:lnTo>
                    <a:lnTo>
                      <a:pt x="291" y="328"/>
                    </a:lnTo>
                    <a:lnTo>
                      <a:pt x="292" y="330"/>
                    </a:lnTo>
                    <a:lnTo>
                      <a:pt x="293" y="330"/>
                    </a:lnTo>
                    <a:lnTo>
                      <a:pt x="299" y="331"/>
                    </a:lnTo>
                    <a:lnTo>
                      <a:pt x="301" y="331"/>
                    </a:lnTo>
                    <a:lnTo>
                      <a:pt x="304" y="328"/>
                    </a:lnTo>
                    <a:lnTo>
                      <a:pt x="304" y="327"/>
                    </a:lnTo>
                    <a:lnTo>
                      <a:pt x="307" y="323"/>
                    </a:lnTo>
                    <a:lnTo>
                      <a:pt x="313" y="318"/>
                    </a:lnTo>
                    <a:lnTo>
                      <a:pt x="314" y="308"/>
                    </a:lnTo>
                    <a:lnTo>
                      <a:pt x="314" y="296"/>
                    </a:lnTo>
                    <a:lnTo>
                      <a:pt x="307" y="293"/>
                    </a:lnTo>
                    <a:lnTo>
                      <a:pt x="299" y="292"/>
                    </a:lnTo>
                    <a:lnTo>
                      <a:pt x="296" y="289"/>
                    </a:lnTo>
                    <a:lnTo>
                      <a:pt x="296" y="288"/>
                    </a:lnTo>
                    <a:lnTo>
                      <a:pt x="298" y="285"/>
                    </a:lnTo>
                    <a:lnTo>
                      <a:pt x="298" y="282"/>
                    </a:lnTo>
                    <a:lnTo>
                      <a:pt x="299" y="279"/>
                    </a:lnTo>
                    <a:lnTo>
                      <a:pt x="301" y="278"/>
                    </a:lnTo>
                    <a:lnTo>
                      <a:pt x="310" y="272"/>
                    </a:lnTo>
                    <a:lnTo>
                      <a:pt x="313" y="270"/>
                    </a:lnTo>
                    <a:lnTo>
                      <a:pt x="314" y="267"/>
                    </a:lnTo>
                    <a:lnTo>
                      <a:pt x="314" y="263"/>
                    </a:lnTo>
                    <a:lnTo>
                      <a:pt x="313" y="261"/>
                    </a:lnTo>
                    <a:lnTo>
                      <a:pt x="311" y="258"/>
                    </a:lnTo>
                    <a:lnTo>
                      <a:pt x="311" y="257"/>
                    </a:lnTo>
                    <a:lnTo>
                      <a:pt x="315" y="250"/>
                    </a:lnTo>
                    <a:lnTo>
                      <a:pt x="317" y="248"/>
                    </a:lnTo>
                    <a:lnTo>
                      <a:pt x="337" y="251"/>
                    </a:lnTo>
                    <a:lnTo>
                      <a:pt x="342" y="254"/>
                    </a:lnTo>
                    <a:lnTo>
                      <a:pt x="348" y="260"/>
                    </a:lnTo>
                    <a:lnTo>
                      <a:pt x="353" y="264"/>
                    </a:lnTo>
                    <a:lnTo>
                      <a:pt x="360" y="277"/>
                    </a:lnTo>
                    <a:lnTo>
                      <a:pt x="365" y="282"/>
                    </a:lnTo>
                    <a:lnTo>
                      <a:pt x="365" y="284"/>
                    </a:lnTo>
                    <a:lnTo>
                      <a:pt x="367" y="282"/>
                    </a:lnTo>
                    <a:lnTo>
                      <a:pt x="370" y="281"/>
                    </a:lnTo>
                    <a:lnTo>
                      <a:pt x="374" y="279"/>
                    </a:lnTo>
                    <a:lnTo>
                      <a:pt x="375" y="275"/>
                    </a:lnTo>
                    <a:lnTo>
                      <a:pt x="374" y="270"/>
                    </a:lnTo>
                    <a:lnTo>
                      <a:pt x="374" y="261"/>
                    </a:lnTo>
                    <a:lnTo>
                      <a:pt x="380" y="257"/>
                    </a:lnTo>
                    <a:lnTo>
                      <a:pt x="383" y="257"/>
                    </a:lnTo>
                    <a:lnTo>
                      <a:pt x="388" y="253"/>
                    </a:lnTo>
                    <a:lnTo>
                      <a:pt x="390" y="250"/>
                    </a:lnTo>
                    <a:lnTo>
                      <a:pt x="388" y="243"/>
                    </a:lnTo>
                    <a:lnTo>
                      <a:pt x="388" y="228"/>
                    </a:lnTo>
                    <a:lnTo>
                      <a:pt x="387" y="224"/>
                    </a:lnTo>
                    <a:lnTo>
                      <a:pt x="388" y="221"/>
                    </a:lnTo>
                    <a:lnTo>
                      <a:pt x="388" y="219"/>
                    </a:lnTo>
                    <a:lnTo>
                      <a:pt x="390" y="218"/>
                    </a:lnTo>
                    <a:lnTo>
                      <a:pt x="394" y="218"/>
                    </a:lnTo>
                    <a:lnTo>
                      <a:pt x="394" y="217"/>
                    </a:lnTo>
                    <a:lnTo>
                      <a:pt x="395" y="215"/>
                    </a:lnTo>
                    <a:lnTo>
                      <a:pt x="398" y="214"/>
                    </a:lnTo>
                    <a:lnTo>
                      <a:pt x="399" y="214"/>
                    </a:lnTo>
                    <a:lnTo>
                      <a:pt x="413" y="222"/>
                    </a:lnTo>
                    <a:lnTo>
                      <a:pt x="426" y="233"/>
                    </a:lnTo>
                    <a:lnTo>
                      <a:pt x="430" y="233"/>
                    </a:lnTo>
                    <a:lnTo>
                      <a:pt x="432" y="235"/>
                    </a:lnTo>
                    <a:lnTo>
                      <a:pt x="435" y="236"/>
                    </a:lnTo>
                    <a:lnTo>
                      <a:pt x="437" y="238"/>
                    </a:lnTo>
                    <a:lnTo>
                      <a:pt x="440" y="248"/>
                    </a:lnTo>
                    <a:lnTo>
                      <a:pt x="447" y="251"/>
                    </a:lnTo>
                    <a:lnTo>
                      <a:pt x="452" y="251"/>
                    </a:lnTo>
                    <a:lnTo>
                      <a:pt x="452" y="250"/>
                    </a:lnTo>
                    <a:lnTo>
                      <a:pt x="457" y="246"/>
                    </a:lnTo>
                    <a:lnTo>
                      <a:pt x="464" y="243"/>
                    </a:lnTo>
                    <a:lnTo>
                      <a:pt x="468" y="238"/>
                    </a:lnTo>
                    <a:lnTo>
                      <a:pt x="471" y="232"/>
                    </a:lnTo>
                    <a:lnTo>
                      <a:pt x="466" y="224"/>
                    </a:lnTo>
                    <a:lnTo>
                      <a:pt x="466" y="211"/>
                    </a:lnTo>
                    <a:lnTo>
                      <a:pt x="468" y="210"/>
                    </a:lnTo>
                    <a:lnTo>
                      <a:pt x="473" y="208"/>
                    </a:lnTo>
                    <a:lnTo>
                      <a:pt x="478" y="208"/>
                    </a:lnTo>
                    <a:lnTo>
                      <a:pt x="482" y="211"/>
                    </a:lnTo>
                    <a:lnTo>
                      <a:pt x="489" y="214"/>
                    </a:lnTo>
                    <a:lnTo>
                      <a:pt x="493" y="217"/>
                    </a:lnTo>
                    <a:lnTo>
                      <a:pt x="496" y="219"/>
                    </a:lnTo>
                    <a:lnTo>
                      <a:pt x="496" y="224"/>
                    </a:lnTo>
                    <a:lnTo>
                      <a:pt x="497" y="225"/>
                    </a:lnTo>
                    <a:lnTo>
                      <a:pt x="497" y="226"/>
                    </a:lnTo>
                    <a:lnTo>
                      <a:pt x="500" y="226"/>
                    </a:lnTo>
                    <a:lnTo>
                      <a:pt x="501" y="228"/>
                    </a:lnTo>
                    <a:lnTo>
                      <a:pt x="501" y="226"/>
                    </a:lnTo>
                    <a:lnTo>
                      <a:pt x="514" y="217"/>
                    </a:lnTo>
                    <a:lnTo>
                      <a:pt x="517" y="215"/>
                    </a:lnTo>
                    <a:lnTo>
                      <a:pt x="528" y="212"/>
                    </a:lnTo>
                    <a:lnTo>
                      <a:pt x="529" y="211"/>
                    </a:lnTo>
                    <a:lnTo>
                      <a:pt x="529" y="207"/>
                    </a:lnTo>
                    <a:lnTo>
                      <a:pt x="531" y="207"/>
                    </a:lnTo>
                    <a:lnTo>
                      <a:pt x="531" y="204"/>
                    </a:lnTo>
                    <a:lnTo>
                      <a:pt x="524" y="200"/>
                    </a:lnTo>
                    <a:lnTo>
                      <a:pt x="518" y="200"/>
                    </a:lnTo>
                    <a:lnTo>
                      <a:pt x="512" y="198"/>
                    </a:lnTo>
                    <a:lnTo>
                      <a:pt x="508" y="195"/>
                    </a:lnTo>
                    <a:lnTo>
                      <a:pt x="500" y="193"/>
                    </a:lnTo>
                    <a:lnTo>
                      <a:pt x="495" y="194"/>
                    </a:lnTo>
                    <a:lnTo>
                      <a:pt x="492" y="194"/>
                    </a:lnTo>
                    <a:lnTo>
                      <a:pt x="485" y="195"/>
                    </a:lnTo>
                    <a:lnTo>
                      <a:pt x="479" y="193"/>
                    </a:lnTo>
                    <a:lnTo>
                      <a:pt x="478" y="188"/>
                    </a:lnTo>
                    <a:lnTo>
                      <a:pt x="478" y="186"/>
                    </a:lnTo>
                    <a:lnTo>
                      <a:pt x="479" y="186"/>
                    </a:lnTo>
                    <a:lnTo>
                      <a:pt x="482" y="176"/>
                    </a:lnTo>
                    <a:lnTo>
                      <a:pt x="482" y="171"/>
                    </a:lnTo>
                    <a:lnTo>
                      <a:pt x="480" y="169"/>
                    </a:lnTo>
                    <a:lnTo>
                      <a:pt x="480" y="166"/>
                    </a:lnTo>
                    <a:lnTo>
                      <a:pt x="476" y="159"/>
                    </a:lnTo>
                    <a:lnTo>
                      <a:pt x="476" y="158"/>
                    </a:lnTo>
                    <a:lnTo>
                      <a:pt x="483" y="151"/>
                    </a:lnTo>
                    <a:lnTo>
                      <a:pt x="505" y="145"/>
                    </a:lnTo>
                    <a:lnTo>
                      <a:pt x="519" y="138"/>
                    </a:lnTo>
                    <a:lnTo>
                      <a:pt x="524" y="131"/>
                    </a:lnTo>
                    <a:lnTo>
                      <a:pt x="524" y="120"/>
                    </a:lnTo>
                    <a:lnTo>
                      <a:pt x="519" y="117"/>
                    </a:lnTo>
                    <a:lnTo>
                      <a:pt x="515" y="113"/>
                    </a:lnTo>
                    <a:lnTo>
                      <a:pt x="514" y="109"/>
                    </a:lnTo>
                    <a:lnTo>
                      <a:pt x="514" y="106"/>
                    </a:lnTo>
                    <a:lnTo>
                      <a:pt x="515" y="101"/>
                    </a:lnTo>
                    <a:lnTo>
                      <a:pt x="515" y="99"/>
                    </a:lnTo>
                    <a:lnTo>
                      <a:pt x="517" y="98"/>
                    </a:lnTo>
                    <a:lnTo>
                      <a:pt x="517" y="97"/>
                    </a:lnTo>
                    <a:lnTo>
                      <a:pt x="519" y="92"/>
                    </a:lnTo>
                    <a:lnTo>
                      <a:pt x="519" y="91"/>
                    </a:lnTo>
                    <a:lnTo>
                      <a:pt x="515" y="91"/>
                    </a:lnTo>
                    <a:lnTo>
                      <a:pt x="511" y="88"/>
                    </a:lnTo>
                    <a:lnTo>
                      <a:pt x="510" y="84"/>
                    </a:lnTo>
                    <a:lnTo>
                      <a:pt x="503" y="73"/>
                    </a:lnTo>
                    <a:lnTo>
                      <a:pt x="503" y="71"/>
                    </a:lnTo>
                    <a:lnTo>
                      <a:pt x="492" y="67"/>
                    </a:lnTo>
                    <a:lnTo>
                      <a:pt x="490" y="64"/>
                    </a:lnTo>
                    <a:lnTo>
                      <a:pt x="490" y="63"/>
                    </a:lnTo>
                    <a:lnTo>
                      <a:pt x="492" y="63"/>
                    </a:lnTo>
                    <a:lnTo>
                      <a:pt x="492" y="60"/>
                    </a:lnTo>
                    <a:lnTo>
                      <a:pt x="489" y="59"/>
                    </a:lnTo>
                    <a:lnTo>
                      <a:pt x="486" y="59"/>
                    </a:lnTo>
                    <a:lnTo>
                      <a:pt x="480" y="60"/>
                    </a:lnTo>
                    <a:lnTo>
                      <a:pt x="478" y="60"/>
                    </a:lnTo>
                    <a:lnTo>
                      <a:pt x="475" y="63"/>
                    </a:lnTo>
                    <a:lnTo>
                      <a:pt x="476" y="68"/>
                    </a:lnTo>
                    <a:lnTo>
                      <a:pt x="475" y="74"/>
                    </a:lnTo>
                    <a:lnTo>
                      <a:pt x="475" y="77"/>
                    </a:lnTo>
                    <a:lnTo>
                      <a:pt x="471" y="80"/>
                    </a:lnTo>
                    <a:lnTo>
                      <a:pt x="469" y="78"/>
                    </a:lnTo>
                    <a:lnTo>
                      <a:pt x="469" y="75"/>
                    </a:lnTo>
                    <a:lnTo>
                      <a:pt x="468" y="71"/>
                    </a:lnTo>
                    <a:lnTo>
                      <a:pt x="461" y="71"/>
                    </a:lnTo>
                    <a:lnTo>
                      <a:pt x="458" y="70"/>
                    </a:lnTo>
                    <a:lnTo>
                      <a:pt x="458" y="66"/>
                    </a:lnTo>
                    <a:lnTo>
                      <a:pt x="459" y="64"/>
                    </a:lnTo>
                    <a:lnTo>
                      <a:pt x="458" y="64"/>
                    </a:lnTo>
                    <a:lnTo>
                      <a:pt x="455" y="63"/>
                    </a:lnTo>
                    <a:lnTo>
                      <a:pt x="447" y="60"/>
                    </a:lnTo>
                    <a:lnTo>
                      <a:pt x="445" y="57"/>
                    </a:lnTo>
                    <a:lnTo>
                      <a:pt x="445" y="52"/>
                    </a:lnTo>
                    <a:lnTo>
                      <a:pt x="452" y="47"/>
                    </a:lnTo>
                    <a:lnTo>
                      <a:pt x="457" y="42"/>
                    </a:lnTo>
                    <a:lnTo>
                      <a:pt x="450" y="31"/>
                    </a:lnTo>
                    <a:lnTo>
                      <a:pt x="444" y="31"/>
                    </a:lnTo>
                    <a:lnTo>
                      <a:pt x="441" y="34"/>
                    </a:lnTo>
                    <a:lnTo>
                      <a:pt x="434" y="3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34" name="Freeform 1066">
                <a:extLst>
                  <a:ext uri="{FF2B5EF4-FFF2-40B4-BE49-F238E27FC236}">
                    <a16:creationId xmlns:a16="http://schemas.microsoft.com/office/drawing/2014/main" id="{3F3495C1-1AEA-3FD7-4AC5-7E0A47C0FD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8" y="2353"/>
                <a:ext cx="137" cy="133"/>
              </a:xfrm>
              <a:custGeom>
                <a:avLst/>
                <a:gdLst>
                  <a:gd name="T0" fmla="*/ 436 w 550"/>
                  <a:gd name="T1" fmla="*/ 10 h 534"/>
                  <a:gd name="T2" fmla="*/ 436 w 550"/>
                  <a:gd name="T3" fmla="*/ 42 h 534"/>
                  <a:gd name="T4" fmla="*/ 421 w 550"/>
                  <a:gd name="T5" fmla="*/ 67 h 534"/>
                  <a:gd name="T6" fmla="*/ 406 w 550"/>
                  <a:gd name="T7" fmla="*/ 69 h 534"/>
                  <a:gd name="T8" fmla="*/ 361 w 550"/>
                  <a:gd name="T9" fmla="*/ 42 h 534"/>
                  <a:gd name="T10" fmla="*/ 359 w 550"/>
                  <a:gd name="T11" fmla="*/ 62 h 534"/>
                  <a:gd name="T12" fmla="*/ 342 w 550"/>
                  <a:gd name="T13" fmla="*/ 80 h 534"/>
                  <a:gd name="T14" fmla="*/ 359 w 550"/>
                  <a:gd name="T15" fmla="*/ 110 h 534"/>
                  <a:gd name="T16" fmla="*/ 339 w 550"/>
                  <a:gd name="T17" fmla="*/ 122 h 534"/>
                  <a:gd name="T18" fmla="*/ 332 w 550"/>
                  <a:gd name="T19" fmla="*/ 115 h 534"/>
                  <a:gd name="T20" fmla="*/ 331 w 550"/>
                  <a:gd name="T21" fmla="*/ 134 h 534"/>
                  <a:gd name="T22" fmla="*/ 308 w 550"/>
                  <a:gd name="T23" fmla="*/ 147 h 534"/>
                  <a:gd name="T24" fmla="*/ 321 w 550"/>
                  <a:gd name="T25" fmla="*/ 157 h 534"/>
                  <a:gd name="T26" fmla="*/ 299 w 550"/>
                  <a:gd name="T27" fmla="*/ 191 h 534"/>
                  <a:gd name="T28" fmla="*/ 251 w 550"/>
                  <a:gd name="T29" fmla="*/ 243 h 534"/>
                  <a:gd name="T30" fmla="*/ 218 w 550"/>
                  <a:gd name="T31" fmla="*/ 221 h 534"/>
                  <a:gd name="T32" fmla="*/ 196 w 550"/>
                  <a:gd name="T33" fmla="*/ 233 h 534"/>
                  <a:gd name="T34" fmla="*/ 145 w 550"/>
                  <a:gd name="T35" fmla="*/ 242 h 534"/>
                  <a:gd name="T36" fmla="*/ 112 w 550"/>
                  <a:gd name="T37" fmla="*/ 249 h 534"/>
                  <a:gd name="T38" fmla="*/ 88 w 550"/>
                  <a:gd name="T39" fmla="*/ 258 h 534"/>
                  <a:gd name="T40" fmla="*/ 52 w 550"/>
                  <a:gd name="T41" fmla="*/ 242 h 534"/>
                  <a:gd name="T42" fmla="*/ 36 w 550"/>
                  <a:gd name="T43" fmla="*/ 232 h 534"/>
                  <a:gd name="T44" fmla="*/ 25 w 550"/>
                  <a:gd name="T45" fmla="*/ 251 h 534"/>
                  <a:gd name="T46" fmla="*/ 0 w 550"/>
                  <a:gd name="T47" fmla="*/ 278 h 534"/>
                  <a:gd name="T48" fmla="*/ 18 w 550"/>
                  <a:gd name="T49" fmla="*/ 311 h 534"/>
                  <a:gd name="T50" fmla="*/ 31 w 550"/>
                  <a:gd name="T51" fmla="*/ 325 h 534"/>
                  <a:gd name="T52" fmla="*/ 73 w 550"/>
                  <a:gd name="T53" fmla="*/ 328 h 534"/>
                  <a:gd name="T54" fmla="*/ 105 w 550"/>
                  <a:gd name="T55" fmla="*/ 318 h 534"/>
                  <a:gd name="T56" fmla="*/ 159 w 550"/>
                  <a:gd name="T57" fmla="*/ 356 h 534"/>
                  <a:gd name="T58" fmla="*/ 179 w 550"/>
                  <a:gd name="T59" fmla="*/ 385 h 534"/>
                  <a:gd name="T60" fmla="*/ 165 w 550"/>
                  <a:gd name="T61" fmla="*/ 414 h 534"/>
                  <a:gd name="T62" fmla="*/ 148 w 550"/>
                  <a:gd name="T63" fmla="*/ 458 h 534"/>
                  <a:gd name="T64" fmla="*/ 180 w 550"/>
                  <a:gd name="T65" fmla="*/ 505 h 534"/>
                  <a:gd name="T66" fmla="*/ 212 w 550"/>
                  <a:gd name="T67" fmla="*/ 496 h 534"/>
                  <a:gd name="T68" fmla="*/ 236 w 550"/>
                  <a:gd name="T69" fmla="*/ 532 h 534"/>
                  <a:gd name="T70" fmla="*/ 263 w 550"/>
                  <a:gd name="T71" fmla="*/ 521 h 534"/>
                  <a:gd name="T72" fmla="*/ 282 w 550"/>
                  <a:gd name="T73" fmla="*/ 475 h 534"/>
                  <a:gd name="T74" fmla="*/ 297 w 550"/>
                  <a:gd name="T75" fmla="*/ 451 h 534"/>
                  <a:gd name="T76" fmla="*/ 316 w 550"/>
                  <a:gd name="T77" fmla="*/ 390 h 534"/>
                  <a:gd name="T78" fmla="*/ 347 w 550"/>
                  <a:gd name="T79" fmla="*/ 390 h 534"/>
                  <a:gd name="T80" fmla="*/ 373 w 550"/>
                  <a:gd name="T81" fmla="*/ 363 h 534"/>
                  <a:gd name="T82" fmla="*/ 391 w 550"/>
                  <a:gd name="T83" fmla="*/ 341 h 534"/>
                  <a:gd name="T84" fmla="*/ 429 w 550"/>
                  <a:gd name="T85" fmla="*/ 352 h 534"/>
                  <a:gd name="T86" fmla="*/ 445 w 550"/>
                  <a:gd name="T87" fmla="*/ 348 h 534"/>
                  <a:gd name="T88" fmla="*/ 465 w 550"/>
                  <a:gd name="T89" fmla="*/ 306 h 534"/>
                  <a:gd name="T90" fmla="*/ 464 w 550"/>
                  <a:gd name="T91" fmla="*/ 288 h 534"/>
                  <a:gd name="T92" fmla="*/ 486 w 550"/>
                  <a:gd name="T93" fmla="*/ 267 h 534"/>
                  <a:gd name="T94" fmla="*/ 510 w 550"/>
                  <a:gd name="T95" fmla="*/ 239 h 534"/>
                  <a:gd name="T96" fmla="*/ 491 w 550"/>
                  <a:gd name="T97" fmla="*/ 229 h 534"/>
                  <a:gd name="T98" fmla="*/ 481 w 550"/>
                  <a:gd name="T99" fmla="*/ 225 h 534"/>
                  <a:gd name="T100" fmla="*/ 486 w 550"/>
                  <a:gd name="T101" fmla="*/ 212 h 534"/>
                  <a:gd name="T102" fmla="*/ 522 w 550"/>
                  <a:gd name="T103" fmla="*/ 141 h 534"/>
                  <a:gd name="T104" fmla="*/ 524 w 550"/>
                  <a:gd name="T105" fmla="*/ 64 h 534"/>
                  <a:gd name="T106" fmla="*/ 522 w 550"/>
                  <a:gd name="T107" fmla="*/ 47 h 534"/>
                  <a:gd name="T108" fmla="*/ 546 w 550"/>
                  <a:gd name="T109" fmla="*/ 18 h 534"/>
                  <a:gd name="T110" fmla="*/ 535 w 550"/>
                  <a:gd name="T111" fmla="*/ 6 h 534"/>
                  <a:gd name="T112" fmla="*/ 512 w 550"/>
                  <a:gd name="T113" fmla="*/ 16 h 534"/>
                  <a:gd name="T114" fmla="*/ 498 w 550"/>
                  <a:gd name="T115" fmla="*/ 43 h 534"/>
                  <a:gd name="T116" fmla="*/ 476 w 550"/>
                  <a:gd name="T117" fmla="*/ 25 h 5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550" h="534">
                    <a:moveTo>
                      <a:pt x="445" y="6"/>
                    </a:moveTo>
                    <a:lnTo>
                      <a:pt x="444" y="6"/>
                    </a:lnTo>
                    <a:lnTo>
                      <a:pt x="441" y="7"/>
                    </a:lnTo>
                    <a:lnTo>
                      <a:pt x="440" y="9"/>
                    </a:lnTo>
                    <a:lnTo>
                      <a:pt x="440" y="10"/>
                    </a:lnTo>
                    <a:lnTo>
                      <a:pt x="436" y="10"/>
                    </a:lnTo>
                    <a:lnTo>
                      <a:pt x="434" y="11"/>
                    </a:lnTo>
                    <a:lnTo>
                      <a:pt x="434" y="13"/>
                    </a:lnTo>
                    <a:lnTo>
                      <a:pt x="433" y="16"/>
                    </a:lnTo>
                    <a:lnTo>
                      <a:pt x="434" y="20"/>
                    </a:lnTo>
                    <a:lnTo>
                      <a:pt x="434" y="35"/>
                    </a:lnTo>
                    <a:lnTo>
                      <a:pt x="436" y="42"/>
                    </a:lnTo>
                    <a:lnTo>
                      <a:pt x="434" y="45"/>
                    </a:lnTo>
                    <a:lnTo>
                      <a:pt x="429" y="49"/>
                    </a:lnTo>
                    <a:lnTo>
                      <a:pt x="426" y="49"/>
                    </a:lnTo>
                    <a:lnTo>
                      <a:pt x="420" y="53"/>
                    </a:lnTo>
                    <a:lnTo>
                      <a:pt x="420" y="62"/>
                    </a:lnTo>
                    <a:lnTo>
                      <a:pt x="421" y="67"/>
                    </a:lnTo>
                    <a:lnTo>
                      <a:pt x="420" y="71"/>
                    </a:lnTo>
                    <a:lnTo>
                      <a:pt x="416" y="73"/>
                    </a:lnTo>
                    <a:lnTo>
                      <a:pt x="413" y="74"/>
                    </a:lnTo>
                    <a:lnTo>
                      <a:pt x="411" y="76"/>
                    </a:lnTo>
                    <a:lnTo>
                      <a:pt x="411" y="74"/>
                    </a:lnTo>
                    <a:lnTo>
                      <a:pt x="406" y="69"/>
                    </a:lnTo>
                    <a:lnTo>
                      <a:pt x="399" y="56"/>
                    </a:lnTo>
                    <a:lnTo>
                      <a:pt x="394" y="52"/>
                    </a:lnTo>
                    <a:lnTo>
                      <a:pt x="388" y="46"/>
                    </a:lnTo>
                    <a:lnTo>
                      <a:pt x="383" y="43"/>
                    </a:lnTo>
                    <a:lnTo>
                      <a:pt x="363" y="40"/>
                    </a:lnTo>
                    <a:lnTo>
                      <a:pt x="361" y="42"/>
                    </a:lnTo>
                    <a:lnTo>
                      <a:pt x="357" y="49"/>
                    </a:lnTo>
                    <a:lnTo>
                      <a:pt x="357" y="50"/>
                    </a:lnTo>
                    <a:lnTo>
                      <a:pt x="359" y="53"/>
                    </a:lnTo>
                    <a:lnTo>
                      <a:pt x="360" y="55"/>
                    </a:lnTo>
                    <a:lnTo>
                      <a:pt x="360" y="59"/>
                    </a:lnTo>
                    <a:lnTo>
                      <a:pt x="359" y="62"/>
                    </a:lnTo>
                    <a:lnTo>
                      <a:pt x="356" y="64"/>
                    </a:lnTo>
                    <a:lnTo>
                      <a:pt x="347" y="70"/>
                    </a:lnTo>
                    <a:lnTo>
                      <a:pt x="345" y="71"/>
                    </a:lnTo>
                    <a:lnTo>
                      <a:pt x="344" y="74"/>
                    </a:lnTo>
                    <a:lnTo>
                      <a:pt x="344" y="77"/>
                    </a:lnTo>
                    <a:lnTo>
                      <a:pt x="342" y="80"/>
                    </a:lnTo>
                    <a:lnTo>
                      <a:pt x="342" y="81"/>
                    </a:lnTo>
                    <a:lnTo>
                      <a:pt x="345" y="84"/>
                    </a:lnTo>
                    <a:lnTo>
                      <a:pt x="353" y="85"/>
                    </a:lnTo>
                    <a:lnTo>
                      <a:pt x="360" y="88"/>
                    </a:lnTo>
                    <a:lnTo>
                      <a:pt x="360" y="100"/>
                    </a:lnTo>
                    <a:lnTo>
                      <a:pt x="359" y="110"/>
                    </a:lnTo>
                    <a:lnTo>
                      <a:pt x="353" y="115"/>
                    </a:lnTo>
                    <a:lnTo>
                      <a:pt x="350" y="119"/>
                    </a:lnTo>
                    <a:lnTo>
                      <a:pt x="350" y="120"/>
                    </a:lnTo>
                    <a:lnTo>
                      <a:pt x="347" y="123"/>
                    </a:lnTo>
                    <a:lnTo>
                      <a:pt x="345" y="123"/>
                    </a:lnTo>
                    <a:lnTo>
                      <a:pt x="339" y="122"/>
                    </a:lnTo>
                    <a:lnTo>
                      <a:pt x="338" y="122"/>
                    </a:lnTo>
                    <a:lnTo>
                      <a:pt x="337" y="120"/>
                    </a:lnTo>
                    <a:lnTo>
                      <a:pt x="334" y="119"/>
                    </a:lnTo>
                    <a:lnTo>
                      <a:pt x="334" y="112"/>
                    </a:lnTo>
                    <a:lnTo>
                      <a:pt x="332" y="112"/>
                    </a:lnTo>
                    <a:lnTo>
                      <a:pt x="332" y="115"/>
                    </a:lnTo>
                    <a:lnTo>
                      <a:pt x="330" y="122"/>
                    </a:lnTo>
                    <a:lnTo>
                      <a:pt x="328" y="123"/>
                    </a:lnTo>
                    <a:lnTo>
                      <a:pt x="328" y="130"/>
                    </a:lnTo>
                    <a:lnTo>
                      <a:pt x="331" y="130"/>
                    </a:lnTo>
                    <a:lnTo>
                      <a:pt x="332" y="131"/>
                    </a:lnTo>
                    <a:lnTo>
                      <a:pt x="331" y="134"/>
                    </a:lnTo>
                    <a:lnTo>
                      <a:pt x="328" y="137"/>
                    </a:lnTo>
                    <a:lnTo>
                      <a:pt x="324" y="145"/>
                    </a:lnTo>
                    <a:lnTo>
                      <a:pt x="321" y="147"/>
                    </a:lnTo>
                    <a:lnTo>
                      <a:pt x="320" y="147"/>
                    </a:lnTo>
                    <a:lnTo>
                      <a:pt x="311" y="144"/>
                    </a:lnTo>
                    <a:lnTo>
                      <a:pt x="308" y="147"/>
                    </a:lnTo>
                    <a:lnTo>
                      <a:pt x="308" y="150"/>
                    </a:lnTo>
                    <a:lnTo>
                      <a:pt x="311" y="155"/>
                    </a:lnTo>
                    <a:lnTo>
                      <a:pt x="314" y="157"/>
                    </a:lnTo>
                    <a:lnTo>
                      <a:pt x="316" y="155"/>
                    </a:lnTo>
                    <a:lnTo>
                      <a:pt x="321" y="155"/>
                    </a:lnTo>
                    <a:lnTo>
                      <a:pt x="321" y="157"/>
                    </a:lnTo>
                    <a:lnTo>
                      <a:pt x="320" y="159"/>
                    </a:lnTo>
                    <a:lnTo>
                      <a:pt x="317" y="170"/>
                    </a:lnTo>
                    <a:lnTo>
                      <a:pt x="314" y="176"/>
                    </a:lnTo>
                    <a:lnTo>
                      <a:pt x="313" y="177"/>
                    </a:lnTo>
                    <a:lnTo>
                      <a:pt x="306" y="183"/>
                    </a:lnTo>
                    <a:lnTo>
                      <a:pt x="299" y="191"/>
                    </a:lnTo>
                    <a:lnTo>
                      <a:pt x="294" y="200"/>
                    </a:lnTo>
                    <a:lnTo>
                      <a:pt x="290" y="205"/>
                    </a:lnTo>
                    <a:lnTo>
                      <a:pt x="268" y="217"/>
                    </a:lnTo>
                    <a:lnTo>
                      <a:pt x="260" y="224"/>
                    </a:lnTo>
                    <a:lnTo>
                      <a:pt x="254" y="235"/>
                    </a:lnTo>
                    <a:lnTo>
                      <a:pt x="251" y="243"/>
                    </a:lnTo>
                    <a:lnTo>
                      <a:pt x="251" y="244"/>
                    </a:lnTo>
                    <a:lnTo>
                      <a:pt x="239" y="244"/>
                    </a:lnTo>
                    <a:lnTo>
                      <a:pt x="234" y="242"/>
                    </a:lnTo>
                    <a:lnTo>
                      <a:pt x="226" y="232"/>
                    </a:lnTo>
                    <a:lnTo>
                      <a:pt x="223" y="222"/>
                    </a:lnTo>
                    <a:lnTo>
                      <a:pt x="218" y="221"/>
                    </a:lnTo>
                    <a:lnTo>
                      <a:pt x="211" y="227"/>
                    </a:lnTo>
                    <a:lnTo>
                      <a:pt x="205" y="232"/>
                    </a:lnTo>
                    <a:lnTo>
                      <a:pt x="204" y="233"/>
                    </a:lnTo>
                    <a:lnTo>
                      <a:pt x="201" y="235"/>
                    </a:lnTo>
                    <a:lnTo>
                      <a:pt x="198" y="235"/>
                    </a:lnTo>
                    <a:lnTo>
                      <a:pt x="196" y="233"/>
                    </a:lnTo>
                    <a:lnTo>
                      <a:pt x="177" y="240"/>
                    </a:lnTo>
                    <a:lnTo>
                      <a:pt x="177" y="242"/>
                    </a:lnTo>
                    <a:lnTo>
                      <a:pt x="176" y="242"/>
                    </a:lnTo>
                    <a:lnTo>
                      <a:pt x="163" y="240"/>
                    </a:lnTo>
                    <a:lnTo>
                      <a:pt x="155" y="240"/>
                    </a:lnTo>
                    <a:lnTo>
                      <a:pt x="145" y="242"/>
                    </a:lnTo>
                    <a:lnTo>
                      <a:pt x="133" y="247"/>
                    </a:lnTo>
                    <a:lnTo>
                      <a:pt x="133" y="249"/>
                    </a:lnTo>
                    <a:lnTo>
                      <a:pt x="131" y="249"/>
                    </a:lnTo>
                    <a:lnTo>
                      <a:pt x="130" y="250"/>
                    </a:lnTo>
                    <a:lnTo>
                      <a:pt x="113" y="250"/>
                    </a:lnTo>
                    <a:lnTo>
                      <a:pt x="112" y="249"/>
                    </a:lnTo>
                    <a:lnTo>
                      <a:pt x="110" y="249"/>
                    </a:lnTo>
                    <a:lnTo>
                      <a:pt x="106" y="247"/>
                    </a:lnTo>
                    <a:lnTo>
                      <a:pt x="99" y="247"/>
                    </a:lnTo>
                    <a:lnTo>
                      <a:pt x="93" y="250"/>
                    </a:lnTo>
                    <a:lnTo>
                      <a:pt x="91" y="256"/>
                    </a:lnTo>
                    <a:lnTo>
                      <a:pt x="88" y="258"/>
                    </a:lnTo>
                    <a:lnTo>
                      <a:pt x="73" y="261"/>
                    </a:lnTo>
                    <a:lnTo>
                      <a:pt x="53" y="256"/>
                    </a:lnTo>
                    <a:lnTo>
                      <a:pt x="52" y="254"/>
                    </a:lnTo>
                    <a:lnTo>
                      <a:pt x="50" y="251"/>
                    </a:lnTo>
                    <a:lnTo>
                      <a:pt x="50" y="247"/>
                    </a:lnTo>
                    <a:lnTo>
                      <a:pt x="52" y="242"/>
                    </a:lnTo>
                    <a:lnTo>
                      <a:pt x="50" y="237"/>
                    </a:lnTo>
                    <a:lnTo>
                      <a:pt x="47" y="236"/>
                    </a:lnTo>
                    <a:lnTo>
                      <a:pt x="46" y="236"/>
                    </a:lnTo>
                    <a:lnTo>
                      <a:pt x="42" y="236"/>
                    </a:lnTo>
                    <a:lnTo>
                      <a:pt x="39" y="233"/>
                    </a:lnTo>
                    <a:lnTo>
                      <a:pt x="36" y="232"/>
                    </a:lnTo>
                    <a:lnTo>
                      <a:pt x="33" y="233"/>
                    </a:lnTo>
                    <a:lnTo>
                      <a:pt x="31" y="233"/>
                    </a:lnTo>
                    <a:lnTo>
                      <a:pt x="26" y="242"/>
                    </a:lnTo>
                    <a:lnTo>
                      <a:pt x="25" y="249"/>
                    </a:lnTo>
                    <a:lnTo>
                      <a:pt x="24" y="251"/>
                    </a:lnTo>
                    <a:lnTo>
                      <a:pt x="25" y="251"/>
                    </a:lnTo>
                    <a:lnTo>
                      <a:pt x="25" y="264"/>
                    </a:lnTo>
                    <a:lnTo>
                      <a:pt x="21" y="274"/>
                    </a:lnTo>
                    <a:lnTo>
                      <a:pt x="16" y="272"/>
                    </a:lnTo>
                    <a:lnTo>
                      <a:pt x="7" y="268"/>
                    </a:lnTo>
                    <a:lnTo>
                      <a:pt x="3" y="268"/>
                    </a:lnTo>
                    <a:lnTo>
                      <a:pt x="0" y="278"/>
                    </a:lnTo>
                    <a:lnTo>
                      <a:pt x="1" y="279"/>
                    </a:lnTo>
                    <a:lnTo>
                      <a:pt x="7" y="292"/>
                    </a:lnTo>
                    <a:lnTo>
                      <a:pt x="7" y="299"/>
                    </a:lnTo>
                    <a:lnTo>
                      <a:pt x="11" y="309"/>
                    </a:lnTo>
                    <a:lnTo>
                      <a:pt x="11" y="310"/>
                    </a:lnTo>
                    <a:lnTo>
                      <a:pt x="18" y="311"/>
                    </a:lnTo>
                    <a:lnTo>
                      <a:pt x="21" y="311"/>
                    </a:lnTo>
                    <a:lnTo>
                      <a:pt x="22" y="309"/>
                    </a:lnTo>
                    <a:lnTo>
                      <a:pt x="25" y="314"/>
                    </a:lnTo>
                    <a:lnTo>
                      <a:pt x="28" y="318"/>
                    </a:lnTo>
                    <a:lnTo>
                      <a:pt x="29" y="324"/>
                    </a:lnTo>
                    <a:lnTo>
                      <a:pt x="31" y="325"/>
                    </a:lnTo>
                    <a:lnTo>
                      <a:pt x="38" y="328"/>
                    </a:lnTo>
                    <a:lnTo>
                      <a:pt x="50" y="331"/>
                    </a:lnTo>
                    <a:lnTo>
                      <a:pt x="54" y="331"/>
                    </a:lnTo>
                    <a:lnTo>
                      <a:pt x="63" y="330"/>
                    </a:lnTo>
                    <a:lnTo>
                      <a:pt x="64" y="330"/>
                    </a:lnTo>
                    <a:lnTo>
                      <a:pt x="73" y="328"/>
                    </a:lnTo>
                    <a:lnTo>
                      <a:pt x="84" y="328"/>
                    </a:lnTo>
                    <a:lnTo>
                      <a:pt x="89" y="331"/>
                    </a:lnTo>
                    <a:lnTo>
                      <a:pt x="92" y="331"/>
                    </a:lnTo>
                    <a:lnTo>
                      <a:pt x="98" y="325"/>
                    </a:lnTo>
                    <a:lnTo>
                      <a:pt x="102" y="320"/>
                    </a:lnTo>
                    <a:lnTo>
                      <a:pt x="105" y="318"/>
                    </a:lnTo>
                    <a:lnTo>
                      <a:pt x="109" y="317"/>
                    </a:lnTo>
                    <a:lnTo>
                      <a:pt x="114" y="318"/>
                    </a:lnTo>
                    <a:lnTo>
                      <a:pt x="120" y="318"/>
                    </a:lnTo>
                    <a:lnTo>
                      <a:pt x="138" y="330"/>
                    </a:lnTo>
                    <a:lnTo>
                      <a:pt x="144" y="332"/>
                    </a:lnTo>
                    <a:lnTo>
                      <a:pt x="159" y="356"/>
                    </a:lnTo>
                    <a:lnTo>
                      <a:pt x="167" y="362"/>
                    </a:lnTo>
                    <a:lnTo>
                      <a:pt x="176" y="366"/>
                    </a:lnTo>
                    <a:lnTo>
                      <a:pt x="179" y="367"/>
                    </a:lnTo>
                    <a:lnTo>
                      <a:pt x="179" y="369"/>
                    </a:lnTo>
                    <a:lnTo>
                      <a:pt x="181" y="369"/>
                    </a:lnTo>
                    <a:lnTo>
                      <a:pt x="179" y="385"/>
                    </a:lnTo>
                    <a:lnTo>
                      <a:pt x="179" y="388"/>
                    </a:lnTo>
                    <a:lnTo>
                      <a:pt x="177" y="395"/>
                    </a:lnTo>
                    <a:lnTo>
                      <a:pt x="172" y="405"/>
                    </a:lnTo>
                    <a:lnTo>
                      <a:pt x="169" y="408"/>
                    </a:lnTo>
                    <a:lnTo>
                      <a:pt x="166" y="414"/>
                    </a:lnTo>
                    <a:lnTo>
                      <a:pt x="165" y="414"/>
                    </a:lnTo>
                    <a:lnTo>
                      <a:pt x="165" y="418"/>
                    </a:lnTo>
                    <a:lnTo>
                      <a:pt x="166" y="421"/>
                    </a:lnTo>
                    <a:lnTo>
                      <a:pt x="166" y="433"/>
                    </a:lnTo>
                    <a:lnTo>
                      <a:pt x="163" y="438"/>
                    </a:lnTo>
                    <a:lnTo>
                      <a:pt x="149" y="455"/>
                    </a:lnTo>
                    <a:lnTo>
                      <a:pt x="148" y="458"/>
                    </a:lnTo>
                    <a:lnTo>
                      <a:pt x="149" y="458"/>
                    </a:lnTo>
                    <a:lnTo>
                      <a:pt x="155" y="469"/>
                    </a:lnTo>
                    <a:lnTo>
                      <a:pt x="160" y="475"/>
                    </a:lnTo>
                    <a:lnTo>
                      <a:pt x="166" y="479"/>
                    </a:lnTo>
                    <a:lnTo>
                      <a:pt x="177" y="504"/>
                    </a:lnTo>
                    <a:lnTo>
                      <a:pt x="180" y="505"/>
                    </a:lnTo>
                    <a:lnTo>
                      <a:pt x="183" y="505"/>
                    </a:lnTo>
                    <a:lnTo>
                      <a:pt x="190" y="504"/>
                    </a:lnTo>
                    <a:lnTo>
                      <a:pt x="205" y="497"/>
                    </a:lnTo>
                    <a:lnTo>
                      <a:pt x="210" y="497"/>
                    </a:lnTo>
                    <a:lnTo>
                      <a:pt x="211" y="496"/>
                    </a:lnTo>
                    <a:lnTo>
                      <a:pt x="212" y="496"/>
                    </a:lnTo>
                    <a:lnTo>
                      <a:pt x="216" y="500"/>
                    </a:lnTo>
                    <a:lnTo>
                      <a:pt x="218" y="500"/>
                    </a:lnTo>
                    <a:lnTo>
                      <a:pt x="219" y="522"/>
                    </a:lnTo>
                    <a:lnTo>
                      <a:pt x="222" y="534"/>
                    </a:lnTo>
                    <a:lnTo>
                      <a:pt x="229" y="534"/>
                    </a:lnTo>
                    <a:lnTo>
                      <a:pt x="236" y="532"/>
                    </a:lnTo>
                    <a:lnTo>
                      <a:pt x="253" y="525"/>
                    </a:lnTo>
                    <a:lnTo>
                      <a:pt x="257" y="525"/>
                    </a:lnTo>
                    <a:lnTo>
                      <a:pt x="260" y="524"/>
                    </a:lnTo>
                    <a:lnTo>
                      <a:pt x="261" y="524"/>
                    </a:lnTo>
                    <a:lnTo>
                      <a:pt x="261" y="522"/>
                    </a:lnTo>
                    <a:lnTo>
                      <a:pt x="263" y="521"/>
                    </a:lnTo>
                    <a:lnTo>
                      <a:pt x="270" y="508"/>
                    </a:lnTo>
                    <a:lnTo>
                      <a:pt x="270" y="504"/>
                    </a:lnTo>
                    <a:lnTo>
                      <a:pt x="271" y="496"/>
                    </a:lnTo>
                    <a:lnTo>
                      <a:pt x="271" y="495"/>
                    </a:lnTo>
                    <a:lnTo>
                      <a:pt x="272" y="493"/>
                    </a:lnTo>
                    <a:lnTo>
                      <a:pt x="282" y="475"/>
                    </a:lnTo>
                    <a:lnTo>
                      <a:pt x="283" y="469"/>
                    </a:lnTo>
                    <a:lnTo>
                      <a:pt x="285" y="468"/>
                    </a:lnTo>
                    <a:lnTo>
                      <a:pt x="285" y="467"/>
                    </a:lnTo>
                    <a:lnTo>
                      <a:pt x="294" y="452"/>
                    </a:lnTo>
                    <a:lnTo>
                      <a:pt x="296" y="451"/>
                    </a:lnTo>
                    <a:lnTo>
                      <a:pt x="297" y="451"/>
                    </a:lnTo>
                    <a:lnTo>
                      <a:pt x="297" y="448"/>
                    </a:lnTo>
                    <a:lnTo>
                      <a:pt x="300" y="445"/>
                    </a:lnTo>
                    <a:lnTo>
                      <a:pt x="304" y="426"/>
                    </a:lnTo>
                    <a:lnTo>
                      <a:pt x="304" y="422"/>
                    </a:lnTo>
                    <a:lnTo>
                      <a:pt x="314" y="398"/>
                    </a:lnTo>
                    <a:lnTo>
                      <a:pt x="316" y="390"/>
                    </a:lnTo>
                    <a:lnTo>
                      <a:pt x="313" y="378"/>
                    </a:lnTo>
                    <a:lnTo>
                      <a:pt x="311" y="376"/>
                    </a:lnTo>
                    <a:lnTo>
                      <a:pt x="313" y="376"/>
                    </a:lnTo>
                    <a:lnTo>
                      <a:pt x="318" y="378"/>
                    </a:lnTo>
                    <a:lnTo>
                      <a:pt x="330" y="385"/>
                    </a:lnTo>
                    <a:lnTo>
                      <a:pt x="347" y="390"/>
                    </a:lnTo>
                    <a:lnTo>
                      <a:pt x="366" y="398"/>
                    </a:lnTo>
                    <a:lnTo>
                      <a:pt x="369" y="398"/>
                    </a:lnTo>
                    <a:lnTo>
                      <a:pt x="367" y="391"/>
                    </a:lnTo>
                    <a:lnTo>
                      <a:pt x="367" y="373"/>
                    </a:lnTo>
                    <a:lnTo>
                      <a:pt x="370" y="366"/>
                    </a:lnTo>
                    <a:lnTo>
                      <a:pt x="373" y="363"/>
                    </a:lnTo>
                    <a:lnTo>
                      <a:pt x="377" y="363"/>
                    </a:lnTo>
                    <a:lnTo>
                      <a:pt x="377" y="356"/>
                    </a:lnTo>
                    <a:lnTo>
                      <a:pt x="376" y="356"/>
                    </a:lnTo>
                    <a:lnTo>
                      <a:pt x="376" y="352"/>
                    </a:lnTo>
                    <a:lnTo>
                      <a:pt x="378" y="349"/>
                    </a:lnTo>
                    <a:lnTo>
                      <a:pt x="391" y="341"/>
                    </a:lnTo>
                    <a:lnTo>
                      <a:pt x="394" y="339"/>
                    </a:lnTo>
                    <a:lnTo>
                      <a:pt x="399" y="339"/>
                    </a:lnTo>
                    <a:lnTo>
                      <a:pt x="404" y="342"/>
                    </a:lnTo>
                    <a:lnTo>
                      <a:pt x="404" y="344"/>
                    </a:lnTo>
                    <a:lnTo>
                      <a:pt x="413" y="349"/>
                    </a:lnTo>
                    <a:lnTo>
                      <a:pt x="429" y="352"/>
                    </a:lnTo>
                    <a:lnTo>
                      <a:pt x="436" y="355"/>
                    </a:lnTo>
                    <a:lnTo>
                      <a:pt x="436" y="356"/>
                    </a:lnTo>
                    <a:lnTo>
                      <a:pt x="440" y="362"/>
                    </a:lnTo>
                    <a:lnTo>
                      <a:pt x="441" y="361"/>
                    </a:lnTo>
                    <a:lnTo>
                      <a:pt x="443" y="361"/>
                    </a:lnTo>
                    <a:lnTo>
                      <a:pt x="445" y="348"/>
                    </a:lnTo>
                    <a:lnTo>
                      <a:pt x="447" y="345"/>
                    </a:lnTo>
                    <a:lnTo>
                      <a:pt x="448" y="339"/>
                    </a:lnTo>
                    <a:lnTo>
                      <a:pt x="454" y="325"/>
                    </a:lnTo>
                    <a:lnTo>
                      <a:pt x="459" y="324"/>
                    </a:lnTo>
                    <a:lnTo>
                      <a:pt x="464" y="314"/>
                    </a:lnTo>
                    <a:lnTo>
                      <a:pt x="465" y="306"/>
                    </a:lnTo>
                    <a:lnTo>
                      <a:pt x="465" y="304"/>
                    </a:lnTo>
                    <a:lnTo>
                      <a:pt x="462" y="302"/>
                    </a:lnTo>
                    <a:lnTo>
                      <a:pt x="461" y="299"/>
                    </a:lnTo>
                    <a:lnTo>
                      <a:pt x="459" y="292"/>
                    </a:lnTo>
                    <a:lnTo>
                      <a:pt x="459" y="289"/>
                    </a:lnTo>
                    <a:lnTo>
                      <a:pt x="464" y="288"/>
                    </a:lnTo>
                    <a:lnTo>
                      <a:pt x="478" y="281"/>
                    </a:lnTo>
                    <a:lnTo>
                      <a:pt x="483" y="274"/>
                    </a:lnTo>
                    <a:lnTo>
                      <a:pt x="483" y="271"/>
                    </a:lnTo>
                    <a:lnTo>
                      <a:pt x="483" y="268"/>
                    </a:lnTo>
                    <a:lnTo>
                      <a:pt x="484" y="267"/>
                    </a:lnTo>
                    <a:lnTo>
                      <a:pt x="486" y="267"/>
                    </a:lnTo>
                    <a:lnTo>
                      <a:pt x="487" y="265"/>
                    </a:lnTo>
                    <a:lnTo>
                      <a:pt x="491" y="265"/>
                    </a:lnTo>
                    <a:lnTo>
                      <a:pt x="496" y="263"/>
                    </a:lnTo>
                    <a:lnTo>
                      <a:pt x="501" y="256"/>
                    </a:lnTo>
                    <a:lnTo>
                      <a:pt x="507" y="243"/>
                    </a:lnTo>
                    <a:lnTo>
                      <a:pt x="510" y="239"/>
                    </a:lnTo>
                    <a:lnTo>
                      <a:pt x="507" y="233"/>
                    </a:lnTo>
                    <a:lnTo>
                      <a:pt x="503" y="229"/>
                    </a:lnTo>
                    <a:lnTo>
                      <a:pt x="503" y="228"/>
                    </a:lnTo>
                    <a:lnTo>
                      <a:pt x="494" y="228"/>
                    </a:lnTo>
                    <a:lnTo>
                      <a:pt x="493" y="229"/>
                    </a:lnTo>
                    <a:lnTo>
                      <a:pt x="491" y="229"/>
                    </a:lnTo>
                    <a:lnTo>
                      <a:pt x="489" y="232"/>
                    </a:lnTo>
                    <a:lnTo>
                      <a:pt x="487" y="233"/>
                    </a:lnTo>
                    <a:lnTo>
                      <a:pt x="484" y="233"/>
                    </a:lnTo>
                    <a:lnTo>
                      <a:pt x="484" y="232"/>
                    </a:lnTo>
                    <a:lnTo>
                      <a:pt x="483" y="229"/>
                    </a:lnTo>
                    <a:lnTo>
                      <a:pt x="481" y="225"/>
                    </a:lnTo>
                    <a:lnTo>
                      <a:pt x="484" y="224"/>
                    </a:lnTo>
                    <a:lnTo>
                      <a:pt x="484" y="222"/>
                    </a:lnTo>
                    <a:lnTo>
                      <a:pt x="483" y="219"/>
                    </a:lnTo>
                    <a:lnTo>
                      <a:pt x="484" y="219"/>
                    </a:lnTo>
                    <a:lnTo>
                      <a:pt x="487" y="217"/>
                    </a:lnTo>
                    <a:lnTo>
                      <a:pt x="486" y="212"/>
                    </a:lnTo>
                    <a:lnTo>
                      <a:pt x="490" y="203"/>
                    </a:lnTo>
                    <a:lnTo>
                      <a:pt x="503" y="187"/>
                    </a:lnTo>
                    <a:lnTo>
                      <a:pt x="510" y="172"/>
                    </a:lnTo>
                    <a:lnTo>
                      <a:pt x="510" y="169"/>
                    </a:lnTo>
                    <a:lnTo>
                      <a:pt x="507" y="159"/>
                    </a:lnTo>
                    <a:lnTo>
                      <a:pt x="522" y="141"/>
                    </a:lnTo>
                    <a:lnTo>
                      <a:pt x="550" y="141"/>
                    </a:lnTo>
                    <a:lnTo>
                      <a:pt x="550" y="140"/>
                    </a:lnTo>
                    <a:lnTo>
                      <a:pt x="542" y="133"/>
                    </a:lnTo>
                    <a:lnTo>
                      <a:pt x="535" y="117"/>
                    </a:lnTo>
                    <a:lnTo>
                      <a:pt x="532" y="74"/>
                    </a:lnTo>
                    <a:lnTo>
                      <a:pt x="524" y="64"/>
                    </a:lnTo>
                    <a:lnTo>
                      <a:pt x="519" y="63"/>
                    </a:lnTo>
                    <a:lnTo>
                      <a:pt x="518" y="62"/>
                    </a:lnTo>
                    <a:lnTo>
                      <a:pt x="518" y="60"/>
                    </a:lnTo>
                    <a:lnTo>
                      <a:pt x="521" y="52"/>
                    </a:lnTo>
                    <a:lnTo>
                      <a:pt x="521" y="50"/>
                    </a:lnTo>
                    <a:lnTo>
                      <a:pt x="522" y="47"/>
                    </a:lnTo>
                    <a:lnTo>
                      <a:pt x="526" y="42"/>
                    </a:lnTo>
                    <a:lnTo>
                      <a:pt x="532" y="38"/>
                    </a:lnTo>
                    <a:lnTo>
                      <a:pt x="547" y="21"/>
                    </a:lnTo>
                    <a:lnTo>
                      <a:pt x="549" y="21"/>
                    </a:lnTo>
                    <a:lnTo>
                      <a:pt x="547" y="20"/>
                    </a:lnTo>
                    <a:lnTo>
                      <a:pt x="546" y="18"/>
                    </a:lnTo>
                    <a:lnTo>
                      <a:pt x="543" y="18"/>
                    </a:lnTo>
                    <a:lnTo>
                      <a:pt x="543" y="17"/>
                    </a:lnTo>
                    <a:lnTo>
                      <a:pt x="542" y="16"/>
                    </a:lnTo>
                    <a:lnTo>
                      <a:pt x="542" y="11"/>
                    </a:lnTo>
                    <a:lnTo>
                      <a:pt x="539" y="9"/>
                    </a:lnTo>
                    <a:lnTo>
                      <a:pt x="535" y="6"/>
                    </a:lnTo>
                    <a:lnTo>
                      <a:pt x="528" y="3"/>
                    </a:lnTo>
                    <a:lnTo>
                      <a:pt x="524" y="0"/>
                    </a:lnTo>
                    <a:lnTo>
                      <a:pt x="519" y="0"/>
                    </a:lnTo>
                    <a:lnTo>
                      <a:pt x="514" y="2"/>
                    </a:lnTo>
                    <a:lnTo>
                      <a:pt x="512" y="3"/>
                    </a:lnTo>
                    <a:lnTo>
                      <a:pt x="512" y="16"/>
                    </a:lnTo>
                    <a:lnTo>
                      <a:pt x="517" y="24"/>
                    </a:lnTo>
                    <a:lnTo>
                      <a:pt x="514" y="30"/>
                    </a:lnTo>
                    <a:lnTo>
                      <a:pt x="510" y="35"/>
                    </a:lnTo>
                    <a:lnTo>
                      <a:pt x="503" y="38"/>
                    </a:lnTo>
                    <a:lnTo>
                      <a:pt x="498" y="42"/>
                    </a:lnTo>
                    <a:lnTo>
                      <a:pt x="498" y="43"/>
                    </a:lnTo>
                    <a:lnTo>
                      <a:pt x="493" y="43"/>
                    </a:lnTo>
                    <a:lnTo>
                      <a:pt x="486" y="40"/>
                    </a:lnTo>
                    <a:lnTo>
                      <a:pt x="483" y="30"/>
                    </a:lnTo>
                    <a:lnTo>
                      <a:pt x="481" y="28"/>
                    </a:lnTo>
                    <a:lnTo>
                      <a:pt x="478" y="27"/>
                    </a:lnTo>
                    <a:lnTo>
                      <a:pt x="476" y="25"/>
                    </a:lnTo>
                    <a:lnTo>
                      <a:pt x="472" y="25"/>
                    </a:lnTo>
                    <a:lnTo>
                      <a:pt x="459" y="14"/>
                    </a:lnTo>
                    <a:lnTo>
                      <a:pt x="445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35" name="Freeform 1067">
                <a:extLst>
                  <a:ext uri="{FF2B5EF4-FFF2-40B4-BE49-F238E27FC236}">
                    <a16:creationId xmlns:a16="http://schemas.microsoft.com/office/drawing/2014/main" id="{CD8734A2-A7AD-487A-8DA0-1E987F9831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8" y="2358"/>
                <a:ext cx="76" cy="74"/>
              </a:xfrm>
              <a:custGeom>
                <a:avLst/>
                <a:gdLst>
                  <a:gd name="T0" fmla="*/ 45 w 301"/>
                  <a:gd name="T1" fmla="*/ 21 h 297"/>
                  <a:gd name="T2" fmla="*/ 37 w 301"/>
                  <a:gd name="T3" fmla="*/ 39 h 297"/>
                  <a:gd name="T4" fmla="*/ 51 w 301"/>
                  <a:gd name="T5" fmla="*/ 53 h 297"/>
                  <a:gd name="T6" fmla="*/ 69 w 301"/>
                  <a:gd name="T7" fmla="*/ 120 h 297"/>
                  <a:gd name="T8" fmla="*/ 29 w 301"/>
                  <a:gd name="T9" fmla="*/ 151 h 297"/>
                  <a:gd name="T10" fmla="*/ 6 w 301"/>
                  <a:gd name="T11" fmla="*/ 196 h 297"/>
                  <a:gd name="T12" fmla="*/ 3 w 301"/>
                  <a:gd name="T13" fmla="*/ 203 h 297"/>
                  <a:gd name="T14" fmla="*/ 3 w 301"/>
                  <a:gd name="T15" fmla="*/ 212 h 297"/>
                  <a:gd name="T16" fmla="*/ 12 w 301"/>
                  <a:gd name="T17" fmla="*/ 208 h 297"/>
                  <a:gd name="T18" fmla="*/ 26 w 301"/>
                  <a:gd name="T19" fmla="*/ 212 h 297"/>
                  <a:gd name="T20" fmla="*/ 15 w 301"/>
                  <a:gd name="T21" fmla="*/ 242 h 297"/>
                  <a:gd name="T22" fmla="*/ 3 w 301"/>
                  <a:gd name="T23" fmla="*/ 246 h 297"/>
                  <a:gd name="T24" fmla="*/ 4 w 301"/>
                  <a:gd name="T25" fmla="*/ 252 h 297"/>
                  <a:gd name="T26" fmla="*/ 8 w 301"/>
                  <a:gd name="T27" fmla="*/ 263 h 297"/>
                  <a:gd name="T28" fmla="*/ 15 w 301"/>
                  <a:gd name="T29" fmla="*/ 253 h 297"/>
                  <a:gd name="T30" fmla="*/ 47 w 301"/>
                  <a:gd name="T31" fmla="*/ 242 h 297"/>
                  <a:gd name="T32" fmla="*/ 96 w 301"/>
                  <a:gd name="T33" fmla="*/ 221 h 297"/>
                  <a:gd name="T34" fmla="*/ 103 w 301"/>
                  <a:gd name="T35" fmla="*/ 228 h 297"/>
                  <a:gd name="T36" fmla="*/ 100 w 301"/>
                  <a:gd name="T37" fmla="*/ 244 h 297"/>
                  <a:gd name="T38" fmla="*/ 107 w 301"/>
                  <a:gd name="T39" fmla="*/ 249 h 297"/>
                  <a:gd name="T40" fmla="*/ 115 w 301"/>
                  <a:gd name="T41" fmla="*/ 254 h 297"/>
                  <a:gd name="T42" fmla="*/ 163 w 301"/>
                  <a:gd name="T43" fmla="*/ 253 h 297"/>
                  <a:gd name="T44" fmla="*/ 168 w 301"/>
                  <a:gd name="T45" fmla="*/ 268 h 297"/>
                  <a:gd name="T46" fmla="*/ 189 w 301"/>
                  <a:gd name="T47" fmla="*/ 264 h 297"/>
                  <a:gd name="T48" fmla="*/ 185 w 301"/>
                  <a:gd name="T49" fmla="*/ 242 h 297"/>
                  <a:gd name="T50" fmla="*/ 196 w 301"/>
                  <a:gd name="T51" fmla="*/ 240 h 297"/>
                  <a:gd name="T52" fmla="*/ 210 w 301"/>
                  <a:gd name="T53" fmla="*/ 243 h 297"/>
                  <a:gd name="T54" fmla="*/ 207 w 301"/>
                  <a:gd name="T55" fmla="*/ 249 h 297"/>
                  <a:gd name="T56" fmla="*/ 223 w 301"/>
                  <a:gd name="T57" fmla="*/ 251 h 297"/>
                  <a:gd name="T58" fmla="*/ 225 w 301"/>
                  <a:gd name="T59" fmla="*/ 281 h 297"/>
                  <a:gd name="T60" fmla="*/ 278 w 301"/>
                  <a:gd name="T61" fmla="*/ 274 h 297"/>
                  <a:gd name="T62" fmla="*/ 270 w 301"/>
                  <a:gd name="T63" fmla="*/ 263 h 297"/>
                  <a:gd name="T64" fmla="*/ 269 w 301"/>
                  <a:gd name="T65" fmla="*/ 250 h 297"/>
                  <a:gd name="T66" fmla="*/ 266 w 301"/>
                  <a:gd name="T67" fmla="*/ 221 h 297"/>
                  <a:gd name="T68" fmla="*/ 280 w 301"/>
                  <a:gd name="T69" fmla="*/ 204 h 297"/>
                  <a:gd name="T70" fmla="*/ 294 w 301"/>
                  <a:gd name="T71" fmla="*/ 208 h 297"/>
                  <a:gd name="T72" fmla="*/ 291 w 301"/>
                  <a:gd name="T73" fmla="*/ 196 h 297"/>
                  <a:gd name="T74" fmla="*/ 284 w 301"/>
                  <a:gd name="T75" fmla="*/ 198 h 297"/>
                  <a:gd name="T76" fmla="*/ 274 w 301"/>
                  <a:gd name="T77" fmla="*/ 183 h 297"/>
                  <a:gd name="T78" fmla="*/ 238 w 301"/>
                  <a:gd name="T79" fmla="*/ 156 h 297"/>
                  <a:gd name="T80" fmla="*/ 225 w 301"/>
                  <a:gd name="T81" fmla="*/ 155 h 297"/>
                  <a:gd name="T82" fmla="*/ 220 w 301"/>
                  <a:gd name="T83" fmla="*/ 149 h 297"/>
                  <a:gd name="T84" fmla="*/ 189 w 301"/>
                  <a:gd name="T85" fmla="*/ 115 h 297"/>
                  <a:gd name="T86" fmla="*/ 189 w 301"/>
                  <a:gd name="T87" fmla="*/ 95 h 297"/>
                  <a:gd name="T88" fmla="*/ 181 w 301"/>
                  <a:gd name="T89" fmla="*/ 79 h 297"/>
                  <a:gd name="T90" fmla="*/ 168 w 301"/>
                  <a:gd name="T91" fmla="*/ 77 h 297"/>
                  <a:gd name="T92" fmla="*/ 153 w 301"/>
                  <a:gd name="T93" fmla="*/ 73 h 297"/>
                  <a:gd name="T94" fmla="*/ 137 w 301"/>
                  <a:gd name="T95" fmla="*/ 69 h 297"/>
                  <a:gd name="T96" fmla="*/ 140 w 301"/>
                  <a:gd name="T97" fmla="*/ 63 h 297"/>
                  <a:gd name="T98" fmla="*/ 124 w 301"/>
                  <a:gd name="T99" fmla="*/ 60 h 297"/>
                  <a:gd name="T100" fmla="*/ 114 w 301"/>
                  <a:gd name="T101" fmla="*/ 55 h 297"/>
                  <a:gd name="T102" fmla="*/ 105 w 301"/>
                  <a:gd name="T103" fmla="*/ 29 h 297"/>
                  <a:gd name="T104" fmla="*/ 100 w 301"/>
                  <a:gd name="T105" fmla="*/ 11 h 297"/>
                  <a:gd name="T106" fmla="*/ 82 w 301"/>
                  <a:gd name="T107" fmla="*/ 12 h 297"/>
                  <a:gd name="T108" fmla="*/ 69 w 301"/>
                  <a:gd name="T109" fmla="*/ 3 h 2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01" h="297">
                    <a:moveTo>
                      <a:pt x="68" y="0"/>
                    </a:moveTo>
                    <a:lnTo>
                      <a:pt x="66" y="0"/>
                    </a:lnTo>
                    <a:lnTo>
                      <a:pt x="51" y="17"/>
                    </a:lnTo>
                    <a:lnTo>
                      <a:pt x="45" y="21"/>
                    </a:lnTo>
                    <a:lnTo>
                      <a:pt x="41" y="26"/>
                    </a:lnTo>
                    <a:lnTo>
                      <a:pt x="40" y="29"/>
                    </a:lnTo>
                    <a:lnTo>
                      <a:pt x="40" y="31"/>
                    </a:lnTo>
                    <a:lnTo>
                      <a:pt x="37" y="39"/>
                    </a:lnTo>
                    <a:lnTo>
                      <a:pt x="37" y="41"/>
                    </a:lnTo>
                    <a:lnTo>
                      <a:pt x="38" y="42"/>
                    </a:lnTo>
                    <a:lnTo>
                      <a:pt x="43" y="43"/>
                    </a:lnTo>
                    <a:lnTo>
                      <a:pt x="51" y="53"/>
                    </a:lnTo>
                    <a:lnTo>
                      <a:pt x="54" y="96"/>
                    </a:lnTo>
                    <a:lnTo>
                      <a:pt x="61" y="112"/>
                    </a:lnTo>
                    <a:lnTo>
                      <a:pt x="69" y="119"/>
                    </a:lnTo>
                    <a:lnTo>
                      <a:pt x="69" y="120"/>
                    </a:lnTo>
                    <a:lnTo>
                      <a:pt x="41" y="120"/>
                    </a:lnTo>
                    <a:lnTo>
                      <a:pt x="26" y="138"/>
                    </a:lnTo>
                    <a:lnTo>
                      <a:pt x="29" y="148"/>
                    </a:lnTo>
                    <a:lnTo>
                      <a:pt x="29" y="151"/>
                    </a:lnTo>
                    <a:lnTo>
                      <a:pt x="22" y="166"/>
                    </a:lnTo>
                    <a:lnTo>
                      <a:pt x="9" y="182"/>
                    </a:lnTo>
                    <a:lnTo>
                      <a:pt x="5" y="191"/>
                    </a:lnTo>
                    <a:lnTo>
                      <a:pt x="6" y="196"/>
                    </a:lnTo>
                    <a:lnTo>
                      <a:pt x="3" y="198"/>
                    </a:lnTo>
                    <a:lnTo>
                      <a:pt x="2" y="198"/>
                    </a:lnTo>
                    <a:lnTo>
                      <a:pt x="3" y="201"/>
                    </a:lnTo>
                    <a:lnTo>
                      <a:pt x="3" y="203"/>
                    </a:lnTo>
                    <a:lnTo>
                      <a:pt x="0" y="204"/>
                    </a:lnTo>
                    <a:lnTo>
                      <a:pt x="2" y="208"/>
                    </a:lnTo>
                    <a:lnTo>
                      <a:pt x="3" y="211"/>
                    </a:lnTo>
                    <a:lnTo>
                      <a:pt x="3" y="212"/>
                    </a:lnTo>
                    <a:lnTo>
                      <a:pt x="6" y="212"/>
                    </a:lnTo>
                    <a:lnTo>
                      <a:pt x="8" y="211"/>
                    </a:lnTo>
                    <a:lnTo>
                      <a:pt x="10" y="208"/>
                    </a:lnTo>
                    <a:lnTo>
                      <a:pt x="12" y="208"/>
                    </a:lnTo>
                    <a:lnTo>
                      <a:pt x="13" y="207"/>
                    </a:lnTo>
                    <a:lnTo>
                      <a:pt x="22" y="207"/>
                    </a:lnTo>
                    <a:lnTo>
                      <a:pt x="22" y="208"/>
                    </a:lnTo>
                    <a:lnTo>
                      <a:pt x="26" y="212"/>
                    </a:lnTo>
                    <a:lnTo>
                      <a:pt x="29" y="218"/>
                    </a:lnTo>
                    <a:lnTo>
                      <a:pt x="26" y="222"/>
                    </a:lnTo>
                    <a:lnTo>
                      <a:pt x="20" y="235"/>
                    </a:lnTo>
                    <a:lnTo>
                      <a:pt x="15" y="242"/>
                    </a:lnTo>
                    <a:lnTo>
                      <a:pt x="10" y="244"/>
                    </a:lnTo>
                    <a:lnTo>
                      <a:pt x="6" y="244"/>
                    </a:lnTo>
                    <a:lnTo>
                      <a:pt x="5" y="246"/>
                    </a:lnTo>
                    <a:lnTo>
                      <a:pt x="3" y="246"/>
                    </a:lnTo>
                    <a:lnTo>
                      <a:pt x="2" y="247"/>
                    </a:lnTo>
                    <a:lnTo>
                      <a:pt x="2" y="250"/>
                    </a:lnTo>
                    <a:lnTo>
                      <a:pt x="3" y="251"/>
                    </a:lnTo>
                    <a:lnTo>
                      <a:pt x="4" y="252"/>
                    </a:lnTo>
                    <a:lnTo>
                      <a:pt x="5" y="256"/>
                    </a:lnTo>
                    <a:lnTo>
                      <a:pt x="6" y="258"/>
                    </a:lnTo>
                    <a:lnTo>
                      <a:pt x="6" y="261"/>
                    </a:lnTo>
                    <a:lnTo>
                      <a:pt x="8" y="263"/>
                    </a:lnTo>
                    <a:lnTo>
                      <a:pt x="9" y="263"/>
                    </a:lnTo>
                    <a:lnTo>
                      <a:pt x="13" y="260"/>
                    </a:lnTo>
                    <a:lnTo>
                      <a:pt x="16" y="256"/>
                    </a:lnTo>
                    <a:lnTo>
                      <a:pt x="15" y="253"/>
                    </a:lnTo>
                    <a:lnTo>
                      <a:pt x="22" y="246"/>
                    </a:lnTo>
                    <a:lnTo>
                      <a:pt x="33" y="240"/>
                    </a:lnTo>
                    <a:lnTo>
                      <a:pt x="40" y="242"/>
                    </a:lnTo>
                    <a:lnTo>
                      <a:pt x="47" y="242"/>
                    </a:lnTo>
                    <a:lnTo>
                      <a:pt x="50" y="240"/>
                    </a:lnTo>
                    <a:lnTo>
                      <a:pt x="77" y="222"/>
                    </a:lnTo>
                    <a:lnTo>
                      <a:pt x="93" y="222"/>
                    </a:lnTo>
                    <a:lnTo>
                      <a:pt x="96" y="221"/>
                    </a:lnTo>
                    <a:lnTo>
                      <a:pt x="97" y="221"/>
                    </a:lnTo>
                    <a:lnTo>
                      <a:pt x="97" y="222"/>
                    </a:lnTo>
                    <a:lnTo>
                      <a:pt x="100" y="223"/>
                    </a:lnTo>
                    <a:lnTo>
                      <a:pt x="103" y="228"/>
                    </a:lnTo>
                    <a:lnTo>
                      <a:pt x="103" y="232"/>
                    </a:lnTo>
                    <a:lnTo>
                      <a:pt x="101" y="236"/>
                    </a:lnTo>
                    <a:lnTo>
                      <a:pt x="101" y="240"/>
                    </a:lnTo>
                    <a:lnTo>
                      <a:pt x="100" y="244"/>
                    </a:lnTo>
                    <a:lnTo>
                      <a:pt x="103" y="249"/>
                    </a:lnTo>
                    <a:lnTo>
                      <a:pt x="104" y="250"/>
                    </a:lnTo>
                    <a:lnTo>
                      <a:pt x="105" y="249"/>
                    </a:lnTo>
                    <a:lnTo>
                      <a:pt x="107" y="249"/>
                    </a:lnTo>
                    <a:lnTo>
                      <a:pt x="107" y="247"/>
                    </a:lnTo>
                    <a:lnTo>
                      <a:pt x="112" y="250"/>
                    </a:lnTo>
                    <a:lnTo>
                      <a:pt x="115" y="253"/>
                    </a:lnTo>
                    <a:lnTo>
                      <a:pt x="115" y="254"/>
                    </a:lnTo>
                    <a:lnTo>
                      <a:pt x="117" y="253"/>
                    </a:lnTo>
                    <a:lnTo>
                      <a:pt x="147" y="244"/>
                    </a:lnTo>
                    <a:lnTo>
                      <a:pt x="163" y="244"/>
                    </a:lnTo>
                    <a:lnTo>
                      <a:pt x="163" y="253"/>
                    </a:lnTo>
                    <a:lnTo>
                      <a:pt x="160" y="264"/>
                    </a:lnTo>
                    <a:lnTo>
                      <a:pt x="161" y="264"/>
                    </a:lnTo>
                    <a:lnTo>
                      <a:pt x="165" y="268"/>
                    </a:lnTo>
                    <a:lnTo>
                      <a:pt x="168" y="268"/>
                    </a:lnTo>
                    <a:lnTo>
                      <a:pt x="171" y="267"/>
                    </a:lnTo>
                    <a:lnTo>
                      <a:pt x="172" y="266"/>
                    </a:lnTo>
                    <a:lnTo>
                      <a:pt x="187" y="266"/>
                    </a:lnTo>
                    <a:lnTo>
                      <a:pt x="189" y="264"/>
                    </a:lnTo>
                    <a:lnTo>
                      <a:pt x="189" y="263"/>
                    </a:lnTo>
                    <a:lnTo>
                      <a:pt x="191" y="256"/>
                    </a:lnTo>
                    <a:lnTo>
                      <a:pt x="189" y="249"/>
                    </a:lnTo>
                    <a:lnTo>
                      <a:pt x="185" y="242"/>
                    </a:lnTo>
                    <a:lnTo>
                      <a:pt x="185" y="239"/>
                    </a:lnTo>
                    <a:lnTo>
                      <a:pt x="188" y="239"/>
                    </a:lnTo>
                    <a:lnTo>
                      <a:pt x="189" y="240"/>
                    </a:lnTo>
                    <a:lnTo>
                      <a:pt x="196" y="240"/>
                    </a:lnTo>
                    <a:lnTo>
                      <a:pt x="204" y="236"/>
                    </a:lnTo>
                    <a:lnTo>
                      <a:pt x="213" y="240"/>
                    </a:lnTo>
                    <a:lnTo>
                      <a:pt x="211" y="243"/>
                    </a:lnTo>
                    <a:lnTo>
                      <a:pt x="210" y="243"/>
                    </a:lnTo>
                    <a:lnTo>
                      <a:pt x="209" y="244"/>
                    </a:lnTo>
                    <a:lnTo>
                      <a:pt x="209" y="246"/>
                    </a:lnTo>
                    <a:lnTo>
                      <a:pt x="207" y="247"/>
                    </a:lnTo>
                    <a:lnTo>
                      <a:pt x="207" y="249"/>
                    </a:lnTo>
                    <a:lnTo>
                      <a:pt x="218" y="249"/>
                    </a:lnTo>
                    <a:lnTo>
                      <a:pt x="221" y="250"/>
                    </a:lnTo>
                    <a:lnTo>
                      <a:pt x="223" y="250"/>
                    </a:lnTo>
                    <a:lnTo>
                      <a:pt x="223" y="251"/>
                    </a:lnTo>
                    <a:lnTo>
                      <a:pt x="221" y="258"/>
                    </a:lnTo>
                    <a:lnTo>
                      <a:pt x="221" y="279"/>
                    </a:lnTo>
                    <a:lnTo>
                      <a:pt x="225" y="279"/>
                    </a:lnTo>
                    <a:lnTo>
                      <a:pt x="225" y="281"/>
                    </a:lnTo>
                    <a:lnTo>
                      <a:pt x="235" y="286"/>
                    </a:lnTo>
                    <a:lnTo>
                      <a:pt x="247" y="297"/>
                    </a:lnTo>
                    <a:lnTo>
                      <a:pt x="252" y="292"/>
                    </a:lnTo>
                    <a:lnTo>
                      <a:pt x="278" y="274"/>
                    </a:lnTo>
                    <a:lnTo>
                      <a:pt x="281" y="273"/>
                    </a:lnTo>
                    <a:lnTo>
                      <a:pt x="274" y="270"/>
                    </a:lnTo>
                    <a:lnTo>
                      <a:pt x="271" y="267"/>
                    </a:lnTo>
                    <a:lnTo>
                      <a:pt x="270" y="263"/>
                    </a:lnTo>
                    <a:lnTo>
                      <a:pt x="270" y="254"/>
                    </a:lnTo>
                    <a:lnTo>
                      <a:pt x="273" y="251"/>
                    </a:lnTo>
                    <a:lnTo>
                      <a:pt x="273" y="250"/>
                    </a:lnTo>
                    <a:lnTo>
                      <a:pt x="269" y="250"/>
                    </a:lnTo>
                    <a:lnTo>
                      <a:pt x="262" y="244"/>
                    </a:lnTo>
                    <a:lnTo>
                      <a:pt x="259" y="237"/>
                    </a:lnTo>
                    <a:lnTo>
                      <a:pt x="259" y="233"/>
                    </a:lnTo>
                    <a:lnTo>
                      <a:pt x="266" y="221"/>
                    </a:lnTo>
                    <a:lnTo>
                      <a:pt x="273" y="211"/>
                    </a:lnTo>
                    <a:lnTo>
                      <a:pt x="277" y="206"/>
                    </a:lnTo>
                    <a:lnTo>
                      <a:pt x="277" y="204"/>
                    </a:lnTo>
                    <a:lnTo>
                      <a:pt x="280" y="204"/>
                    </a:lnTo>
                    <a:lnTo>
                      <a:pt x="283" y="206"/>
                    </a:lnTo>
                    <a:lnTo>
                      <a:pt x="284" y="211"/>
                    </a:lnTo>
                    <a:lnTo>
                      <a:pt x="290" y="211"/>
                    </a:lnTo>
                    <a:lnTo>
                      <a:pt x="294" y="208"/>
                    </a:lnTo>
                    <a:lnTo>
                      <a:pt x="300" y="196"/>
                    </a:lnTo>
                    <a:lnTo>
                      <a:pt x="301" y="194"/>
                    </a:lnTo>
                    <a:lnTo>
                      <a:pt x="295" y="194"/>
                    </a:lnTo>
                    <a:lnTo>
                      <a:pt x="291" y="196"/>
                    </a:lnTo>
                    <a:lnTo>
                      <a:pt x="294" y="200"/>
                    </a:lnTo>
                    <a:lnTo>
                      <a:pt x="291" y="203"/>
                    </a:lnTo>
                    <a:lnTo>
                      <a:pt x="288" y="203"/>
                    </a:lnTo>
                    <a:lnTo>
                      <a:pt x="284" y="198"/>
                    </a:lnTo>
                    <a:lnTo>
                      <a:pt x="284" y="193"/>
                    </a:lnTo>
                    <a:lnTo>
                      <a:pt x="283" y="189"/>
                    </a:lnTo>
                    <a:lnTo>
                      <a:pt x="277" y="184"/>
                    </a:lnTo>
                    <a:lnTo>
                      <a:pt x="274" y="183"/>
                    </a:lnTo>
                    <a:lnTo>
                      <a:pt x="271" y="183"/>
                    </a:lnTo>
                    <a:lnTo>
                      <a:pt x="267" y="180"/>
                    </a:lnTo>
                    <a:lnTo>
                      <a:pt x="242" y="156"/>
                    </a:lnTo>
                    <a:lnTo>
                      <a:pt x="238" y="156"/>
                    </a:lnTo>
                    <a:lnTo>
                      <a:pt x="235" y="158"/>
                    </a:lnTo>
                    <a:lnTo>
                      <a:pt x="231" y="156"/>
                    </a:lnTo>
                    <a:lnTo>
                      <a:pt x="227" y="156"/>
                    </a:lnTo>
                    <a:lnTo>
                      <a:pt x="225" y="155"/>
                    </a:lnTo>
                    <a:lnTo>
                      <a:pt x="225" y="154"/>
                    </a:lnTo>
                    <a:lnTo>
                      <a:pt x="223" y="151"/>
                    </a:lnTo>
                    <a:lnTo>
                      <a:pt x="221" y="151"/>
                    </a:lnTo>
                    <a:lnTo>
                      <a:pt x="220" y="149"/>
                    </a:lnTo>
                    <a:lnTo>
                      <a:pt x="211" y="146"/>
                    </a:lnTo>
                    <a:lnTo>
                      <a:pt x="195" y="144"/>
                    </a:lnTo>
                    <a:lnTo>
                      <a:pt x="194" y="144"/>
                    </a:lnTo>
                    <a:lnTo>
                      <a:pt x="189" y="115"/>
                    </a:lnTo>
                    <a:lnTo>
                      <a:pt x="187" y="106"/>
                    </a:lnTo>
                    <a:lnTo>
                      <a:pt x="188" y="101"/>
                    </a:lnTo>
                    <a:lnTo>
                      <a:pt x="188" y="98"/>
                    </a:lnTo>
                    <a:lnTo>
                      <a:pt x="189" y="95"/>
                    </a:lnTo>
                    <a:lnTo>
                      <a:pt x="191" y="94"/>
                    </a:lnTo>
                    <a:lnTo>
                      <a:pt x="191" y="91"/>
                    </a:lnTo>
                    <a:lnTo>
                      <a:pt x="185" y="85"/>
                    </a:lnTo>
                    <a:lnTo>
                      <a:pt x="181" y="79"/>
                    </a:lnTo>
                    <a:lnTo>
                      <a:pt x="174" y="74"/>
                    </a:lnTo>
                    <a:lnTo>
                      <a:pt x="168" y="73"/>
                    </a:lnTo>
                    <a:lnTo>
                      <a:pt x="167" y="74"/>
                    </a:lnTo>
                    <a:lnTo>
                      <a:pt x="168" y="77"/>
                    </a:lnTo>
                    <a:lnTo>
                      <a:pt x="168" y="78"/>
                    </a:lnTo>
                    <a:lnTo>
                      <a:pt x="164" y="81"/>
                    </a:lnTo>
                    <a:lnTo>
                      <a:pt x="158" y="81"/>
                    </a:lnTo>
                    <a:lnTo>
                      <a:pt x="153" y="73"/>
                    </a:lnTo>
                    <a:lnTo>
                      <a:pt x="149" y="78"/>
                    </a:lnTo>
                    <a:lnTo>
                      <a:pt x="140" y="81"/>
                    </a:lnTo>
                    <a:lnTo>
                      <a:pt x="133" y="77"/>
                    </a:lnTo>
                    <a:lnTo>
                      <a:pt x="137" y="69"/>
                    </a:lnTo>
                    <a:lnTo>
                      <a:pt x="139" y="69"/>
                    </a:lnTo>
                    <a:lnTo>
                      <a:pt x="139" y="66"/>
                    </a:lnTo>
                    <a:lnTo>
                      <a:pt x="140" y="64"/>
                    </a:lnTo>
                    <a:lnTo>
                      <a:pt x="140" y="63"/>
                    </a:lnTo>
                    <a:lnTo>
                      <a:pt x="139" y="60"/>
                    </a:lnTo>
                    <a:lnTo>
                      <a:pt x="137" y="59"/>
                    </a:lnTo>
                    <a:lnTo>
                      <a:pt x="125" y="59"/>
                    </a:lnTo>
                    <a:lnTo>
                      <a:pt x="124" y="60"/>
                    </a:lnTo>
                    <a:lnTo>
                      <a:pt x="121" y="60"/>
                    </a:lnTo>
                    <a:lnTo>
                      <a:pt x="121" y="59"/>
                    </a:lnTo>
                    <a:lnTo>
                      <a:pt x="118" y="59"/>
                    </a:lnTo>
                    <a:lnTo>
                      <a:pt x="114" y="55"/>
                    </a:lnTo>
                    <a:lnTo>
                      <a:pt x="114" y="53"/>
                    </a:lnTo>
                    <a:lnTo>
                      <a:pt x="112" y="46"/>
                    </a:lnTo>
                    <a:lnTo>
                      <a:pt x="107" y="32"/>
                    </a:lnTo>
                    <a:lnTo>
                      <a:pt x="105" y="29"/>
                    </a:lnTo>
                    <a:lnTo>
                      <a:pt x="105" y="28"/>
                    </a:lnTo>
                    <a:lnTo>
                      <a:pt x="104" y="21"/>
                    </a:lnTo>
                    <a:lnTo>
                      <a:pt x="104" y="19"/>
                    </a:lnTo>
                    <a:lnTo>
                      <a:pt x="100" y="11"/>
                    </a:lnTo>
                    <a:lnTo>
                      <a:pt x="97" y="7"/>
                    </a:lnTo>
                    <a:lnTo>
                      <a:pt x="94" y="7"/>
                    </a:lnTo>
                    <a:lnTo>
                      <a:pt x="86" y="12"/>
                    </a:lnTo>
                    <a:lnTo>
                      <a:pt x="82" y="12"/>
                    </a:lnTo>
                    <a:lnTo>
                      <a:pt x="75" y="9"/>
                    </a:lnTo>
                    <a:lnTo>
                      <a:pt x="73" y="9"/>
                    </a:lnTo>
                    <a:lnTo>
                      <a:pt x="72" y="6"/>
                    </a:lnTo>
                    <a:lnTo>
                      <a:pt x="69" y="3"/>
                    </a:lnTo>
                    <a:lnTo>
                      <a:pt x="6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36" name="Freeform 1068">
                <a:extLst>
                  <a:ext uri="{FF2B5EF4-FFF2-40B4-BE49-F238E27FC236}">
                    <a16:creationId xmlns:a16="http://schemas.microsoft.com/office/drawing/2014/main" id="{ED754152-F8BF-7BC2-A9A5-C0865D5B71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4" y="2465"/>
                <a:ext cx="131" cy="149"/>
              </a:xfrm>
              <a:custGeom>
                <a:avLst/>
                <a:gdLst>
                  <a:gd name="T0" fmla="*/ 146 w 523"/>
                  <a:gd name="T1" fmla="*/ 56 h 594"/>
                  <a:gd name="T2" fmla="*/ 144 w 523"/>
                  <a:gd name="T3" fmla="*/ 97 h 594"/>
                  <a:gd name="T4" fmla="*/ 161 w 523"/>
                  <a:gd name="T5" fmla="*/ 108 h 594"/>
                  <a:gd name="T6" fmla="*/ 158 w 523"/>
                  <a:gd name="T7" fmla="*/ 129 h 594"/>
                  <a:gd name="T8" fmla="*/ 167 w 523"/>
                  <a:gd name="T9" fmla="*/ 161 h 594"/>
                  <a:gd name="T10" fmla="*/ 161 w 523"/>
                  <a:gd name="T11" fmla="*/ 191 h 594"/>
                  <a:gd name="T12" fmla="*/ 134 w 523"/>
                  <a:gd name="T13" fmla="*/ 251 h 594"/>
                  <a:gd name="T14" fmla="*/ 96 w 523"/>
                  <a:gd name="T15" fmla="*/ 263 h 594"/>
                  <a:gd name="T16" fmla="*/ 82 w 523"/>
                  <a:gd name="T17" fmla="*/ 302 h 594"/>
                  <a:gd name="T18" fmla="*/ 82 w 523"/>
                  <a:gd name="T19" fmla="*/ 318 h 594"/>
                  <a:gd name="T20" fmla="*/ 53 w 523"/>
                  <a:gd name="T21" fmla="*/ 338 h 594"/>
                  <a:gd name="T22" fmla="*/ 65 w 523"/>
                  <a:gd name="T23" fmla="*/ 379 h 594"/>
                  <a:gd name="T24" fmla="*/ 37 w 523"/>
                  <a:gd name="T25" fmla="*/ 390 h 594"/>
                  <a:gd name="T26" fmla="*/ 27 w 523"/>
                  <a:gd name="T27" fmla="*/ 450 h 594"/>
                  <a:gd name="T28" fmla="*/ 30 w 523"/>
                  <a:gd name="T29" fmla="*/ 486 h 594"/>
                  <a:gd name="T30" fmla="*/ 15 w 523"/>
                  <a:gd name="T31" fmla="*/ 489 h 594"/>
                  <a:gd name="T32" fmla="*/ 1 w 523"/>
                  <a:gd name="T33" fmla="*/ 541 h 594"/>
                  <a:gd name="T34" fmla="*/ 20 w 523"/>
                  <a:gd name="T35" fmla="*/ 574 h 594"/>
                  <a:gd name="T36" fmla="*/ 47 w 523"/>
                  <a:gd name="T37" fmla="*/ 587 h 594"/>
                  <a:gd name="T38" fmla="*/ 38 w 523"/>
                  <a:gd name="T39" fmla="*/ 559 h 594"/>
                  <a:gd name="T40" fmla="*/ 68 w 523"/>
                  <a:gd name="T41" fmla="*/ 538 h 594"/>
                  <a:gd name="T42" fmla="*/ 98 w 523"/>
                  <a:gd name="T43" fmla="*/ 528 h 594"/>
                  <a:gd name="T44" fmla="*/ 192 w 523"/>
                  <a:gd name="T45" fmla="*/ 534 h 594"/>
                  <a:gd name="T46" fmla="*/ 234 w 523"/>
                  <a:gd name="T47" fmla="*/ 490 h 594"/>
                  <a:gd name="T48" fmla="*/ 259 w 523"/>
                  <a:gd name="T49" fmla="*/ 454 h 594"/>
                  <a:gd name="T50" fmla="*/ 276 w 523"/>
                  <a:gd name="T51" fmla="*/ 457 h 594"/>
                  <a:gd name="T52" fmla="*/ 295 w 523"/>
                  <a:gd name="T53" fmla="*/ 421 h 594"/>
                  <a:gd name="T54" fmla="*/ 323 w 523"/>
                  <a:gd name="T55" fmla="*/ 392 h 594"/>
                  <a:gd name="T56" fmla="*/ 307 w 523"/>
                  <a:gd name="T57" fmla="*/ 381 h 594"/>
                  <a:gd name="T58" fmla="*/ 314 w 523"/>
                  <a:gd name="T59" fmla="*/ 354 h 594"/>
                  <a:gd name="T60" fmla="*/ 287 w 523"/>
                  <a:gd name="T61" fmla="*/ 358 h 594"/>
                  <a:gd name="T62" fmla="*/ 273 w 523"/>
                  <a:gd name="T63" fmla="*/ 345 h 594"/>
                  <a:gd name="T64" fmla="*/ 290 w 523"/>
                  <a:gd name="T65" fmla="*/ 312 h 594"/>
                  <a:gd name="T66" fmla="*/ 332 w 523"/>
                  <a:gd name="T67" fmla="*/ 295 h 594"/>
                  <a:gd name="T68" fmla="*/ 396 w 523"/>
                  <a:gd name="T69" fmla="*/ 298 h 594"/>
                  <a:gd name="T70" fmla="*/ 427 w 523"/>
                  <a:gd name="T71" fmla="*/ 263 h 594"/>
                  <a:gd name="T72" fmla="*/ 458 w 523"/>
                  <a:gd name="T73" fmla="*/ 251 h 594"/>
                  <a:gd name="T74" fmla="*/ 480 w 523"/>
                  <a:gd name="T75" fmla="*/ 225 h 594"/>
                  <a:gd name="T76" fmla="*/ 523 w 523"/>
                  <a:gd name="T77" fmla="*/ 187 h 594"/>
                  <a:gd name="T78" fmla="*/ 508 w 523"/>
                  <a:gd name="T79" fmla="*/ 172 h 594"/>
                  <a:gd name="T80" fmla="*/ 477 w 523"/>
                  <a:gd name="T81" fmla="*/ 155 h 594"/>
                  <a:gd name="T82" fmla="*/ 442 w 523"/>
                  <a:gd name="T83" fmla="*/ 162 h 594"/>
                  <a:gd name="T84" fmla="*/ 415 w 523"/>
                  <a:gd name="T85" fmla="*/ 166 h 594"/>
                  <a:gd name="T86" fmla="*/ 386 w 523"/>
                  <a:gd name="T87" fmla="*/ 130 h 594"/>
                  <a:gd name="T88" fmla="*/ 364 w 523"/>
                  <a:gd name="T89" fmla="*/ 101 h 594"/>
                  <a:gd name="T90" fmla="*/ 364 w 523"/>
                  <a:gd name="T91" fmla="*/ 67 h 594"/>
                  <a:gd name="T92" fmla="*/ 351 w 523"/>
                  <a:gd name="T93" fmla="*/ 44 h 594"/>
                  <a:gd name="T94" fmla="*/ 330 w 523"/>
                  <a:gd name="T95" fmla="*/ 28 h 594"/>
                  <a:gd name="T96" fmla="*/ 304 w 523"/>
                  <a:gd name="T97" fmla="*/ 32 h 594"/>
                  <a:gd name="T98" fmla="*/ 291 w 523"/>
                  <a:gd name="T99" fmla="*/ 39 h 594"/>
                  <a:gd name="T100" fmla="*/ 283 w 523"/>
                  <a:gd name="T101" fmla="*/ 32 h 594"/>
                  <a:gd name="T102" fmla="*/ 223 w 523"/>
                  <a:gd name="T103" fmla="*/ 31 h 594"/>
                  <a:gd name="T104" fmla="*/ 199 w 523"/>
                  <a:gd name="T105" fmla="*/ 31 h 594"/>
                  <a:gd name="T106" fmla="*/ 165 w 523"/>
                  <a:gd name="T107" fmla="*/ 14 h 594"/>
                  <a:gd name="T108" fmla="*/ 142 w 523"/>
                  <a:gd name="T109" fmla="*/ 17 h 5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523" h="594">
                    <a:moveTo>
                      <a:pt x="128" y="45"/>
                    </a:moveTo>
                    <a:lnTo>
                      <a:pt x="127" y="53"/>
                    </a:lnTo>
                    <a:lnTo>
                      <a:pt x="128" y="53"/>
                    </a:lnTo>
                    <a:lnTo>
                      <a:pt x="131" y="54"/>
                    </a:lnTo>
                    <a:lnTo>
                      <a:pt x="142" y="54"/>
                    </a:lnTo>
                    <a:lnTo>
                      <a:pt x="146" y="56"/>
                    </a:lnTo>
                    <a:lnTo>
                      <a:pt x="151" y="61"/>
                    </a:lnTo>
                    <a:lnTo>
                      <a:pt x="153" y="69"/>
                    </a:lnTo>
                    <a:lnTo>
                      <a:pt x="151" y="76"/>
                    </a:lnTo>
                    <a:lnTo>
                      <a:pt x="151" y="85"/>
                    </a:lnTo>
                    <a:lnTo>
                      <a:pt x="147" y="95"/>
                    </a:lnTo>
                    <a:lnTo>
                      <a:pt x="144" y="97"/>
                    </a:lnTo>
                    <a:lnTo>
                      <a:pt x="144" y="98"/>
                    </a:lnTo>
                    <a:lnTo>
                      <a:pt x="143" y="98"/>
                    </a:lnTo>
                    <a:lnTo>
                      <a:pt x="143" y="99"/>
                    </a:lnTo>
                    <a:lnTo>
                      <a:pt x="144" y="101"/>
                    </a:lnTo>
                    <a:lnTo>
                      <a:pt x="144" y="102"/>
                    </a:lnTo>
                    <a:lnTo>
                      <a:pt x="161" y="108"/>
                    </a:lnTo>
                    <a:lnTo>
                      <a:pt x="163" y="108"/>
                    </a:lnTo>
                    <a:lnTo>
                      <a:pt x="163" y="109"/>
                    </a:lnTo>
                    <a:lnTo>
                      <a:pt x="160" y="117"/>
                    </a:lnTo>
                    <a:lnTo>
                      <a:pt x="158" y="119"/>
                    </a:lnTo>
                    <a:lnTo>
                      <a:pt x="157" y="124"/>
                    </a:lnTo>
                    <a:lnTo>
                      <a:pt x="158" y="129"/>
                    </a:lnTo>
                    <a:lnTo>
                      <a:pt x="163" y="133"/>
                    </a:lnTo>
                    <a:lnTo>
                      <a:pt x="167" y="140"/>
                    </a:lnTo>
                    <a:lnTo>
                      <a:pt x="168" y="145"/>
                    </a:lnTo>
                    <a:lnTo>
                      <a:pt x="168" y="151"/>
                    </a:lnTo>
                    <a:lnTo>
                      <a:pt x="167" y="154"/>
                    </a:lnTo>
                    <a:lnTo>
                      <a:pt x="167" y="161"/>
                    </a:lnTo>
                    <a:lnTo>
                      <a:pt x="165" y="161"/>
                    </a:lnTo>
                    <a:lnTo>
                      <a:pt x="160" y="172"/>
                    </a:lnTo>
                    <a:lnTo>
                      <a:pt x="161" y="182"/>
                    </a:lnTo>
                    <a:lnTo>
                      <a:pt x="163" y="182"/>
                    </a:lnTo>
                    <a:lnTo>
                      <a:pt x="161" y="189"/>
                    </a:lnTo>
                    <a:lnTo>
                      <a:pt x="161" y="191"/>
                    </a:lnTo>
                    <a:lnTo>
                      <a:pt x="151" y="214"/>
                    </a:lnTo>
                    <a:lnTo>
                      <a:pt x="150" y="215"/>
                    </a:lnTo>
                    <a:lnTo>
                      <a:pt x="143" y="228"/>
                    </a:lnTo>
                    <a:lnTo>
                      <a:pt x="136" y="249"/>
                    </a:lnTo>
                    <a:lnTo>
                      <a:pt x="134" y="253"/>
                    </a:lnTo>
                    <a:lnTo>
                      <a:pt x="134" y="251"/>
                    </a:lnTo>
                    <a:lnTo>
                      <a:pt x="129" y="246"/>
                    </a:lnTo>
                    <a:lnTo>
                      <a:pt x="127" y="242"/>
                    </a:lnTo>
                    <a:lnTo>
                      <a:pt x="98" y="258"/>
                    </a:lnTo>
                    <a:lnTo>
                      <a:pt x="97" y="260"/>
                    </a:lnTo>
                    <a:lnTo>
                      <a:pt x="94" y="261"/>
                    </a:lnTo>
                    <a:lnTo>
                      <a:pt x="96" y="263"/>
                    </a:lnTo>
                    <a:lnTo>
                      <a:pt x="100" y="268"/>
                    </a:lnTo>
                    <a:lnTo>
                      <a:pt x="104" y="279"/>
                    </a:lnTo>
                    <a:lnTo>
                      <a:pt x="94" y="289"/>
                    </a:lnTo>
                    <a:lnTo>
                      <a:pt x="87" y="295"/>
                    </a:lnTo>
                    <a:lnTo>
                      <a:pt x="84" y="298"/>
                    </a:lnTo>
                    <a:lnTo>
                      <a:pt x="82" y="302"/>
                    </a:lnTo>
                    <a:lnTo>
                      <a:pt x="83" y="305"/>
                    </a:lnTo>
                    <a:lnTo>
                      <a:pt x="86" y="308"/>
                    </a:lnTo>
                    <a:lnTo>
                      <a:pt x="89" y="309"/>
                    </a:lnTo>
                    <a:lnTo>
                      <a:pt x="91" y="312"/>
                    </a:lnTo>
                    <a:lnTo>
                      <a:pt x="87" y="317"/>
                    </a:lnTo>
                    <a:lnTo>
                      <a:pt x="82" y="318"/>
                    </a:lnTo>
                    <a:lnTo>
                      <a:pt x="72" y="318"/>
                    </a:lnTo>
                    <a:lnTo>
                      <a:pt x="55" y="321"/>
                    </a:lnTo>
                    <a:lnTo>
                      <a:pt x="54" y="321"/>
                    </a:lnTo>
                    <a:lnTo>
                      <a:pt x="50" y="330"/>
                    </a:lnTo>
                    <a:lnTo>
                      <a:pt x="50" y="332"/>
                    </a:lnTo>
                    <a:lnTo>
                      <a:pt x="53" y="338"/>
                    </a:lnTo>
                    <a:lnTo>
                      <a:pt x="55" y="341"/>
                    </a:lnTo>
                    <a:lnTo>
                      <a:pt x="69" y="348"/>
                    </a:lnTo>
                    <a:lnTo>
                      <a:pt x="76" y="354"/>
                    </a:lnTo>
                    <a:lnTo>
                      <a:pt x="75" y="355"/>
                    </a:lnTo>
                    <a:lnTo>
                      <a:pt x="65" y="377"/>
                    </a:lnTo>
                    <a:lnTo>
                      <a:pt x="65" y="379"/>
                    </a:lnTo>
                    <a:lnTo>
                      <a:pt x="57" y="384"/>
                    </a:lnTo>
                    <a:lnTo>
                      <a:pt x="45" y="384"/>
                    </a:lnTo>
                    <a:lnTo>
                      <a:pt x="41" y="385"/>
                    </a:lnTo>
                    <a:lnTo>
                      <a:pt x="40" y="387"/>
                    </a:lnTo>
                    <a:lnTo>
                      <a:pt x="37" y="388"/>
                    </a:lnTo>
                    <a:lnTo>
                      <a:pt x="37" y="390"/>
                    </a:lnTo>
                    <a:lnTo>
                      <a:pt x="40" y="401"/>
                    </a:lnTo>
                    <a:lnTo>
                      <a:pt x="38" y="414"/>
                    </a:lnTo>
                    <a:lnTo>
                      <a:pt x="38" y="436"/>
                    </a:lnTo>
                    <a:lnTo>
                      <a:pt x="34" y="443"/>
                    </a:lnTo>
                    <a:lnTo>
                      <a:pt x="33" y="444"/>
                    </a:lnTo>
                    <a:lnTo>
                      <a:pt x="27" y="450"/>
                    </a:lnTo>
                    <a:lnTo>
                      <a:pt x="26" y="451"/>
                    </a:lnTo>
                    <a:lnTo>
                      <a:pt x="23" y="451"/>
                    </a:lnTo>
                    <a:lnTo>
                      <a:pt x="30" y="479"/>
                    </a:lnTo>
                    <a:lnTo>
                      <a:pt x="31" y="482"/>
                    </a:lnTo>
                    <a:lnTo>
                      <a:pt x="31" y="486"/>
                    </a:lnTo>
                    <a:lnTo>
                      <a:pt x="30" y="486"/>
                    </a:lnTo>
                    <a:lnTo>
                      <a:pt x="29" y="489"/>
                    </a:lnTo>
                    <a:lnTo>
                      <a:pt x="29" y="490"/>
                    </a:lnTo>
                    <a:lnTo>
                      <a:pt x="27" y="490"/>
                    </a:lnTo>
                    <a:lnTo>
                      <a:pt x="24" y="492"/>
                    </a:lnTo>
                    <a:lnTo>
                      <a:pt x="16" y="489"/>
                    </a:lnTo>
                    <a:lnTo>
                      <a:pt x="15" y="489"/>
                    </a:lnTo>
                    <a:lnTo>
                      <a:pt x="15" y="490"/>
                    </a:lnTo>
                    <a:lnTo>
                      <a:pt x="2" y="522"/>
                    </a:lnTo>
                    <a:lnTo>
                      <a:pt x="1" y="534"/>
                    </a:lnTo>
                    <a:lnTo>
                      <a:pt x="0" y="538"/>
                    </a:lnTo>
                    <a:lnTo>
                      <a:pt x="0" y="539"/>
                    </a:lnTo>
                    <a:lnTo>
                      <a:pt x="1" y="541"/>
                    </a:lnTo>
                    <a:lnTo>
                      <a:pt x="5" y="559"/>
                    </a:lnTo>
                    <a:lnTo>
                      <a:pt x="5" y="560"/>
                    </a:lnTo>
                    <a:lnTo>
                      <a:pt x="13" y="566"/>
                    </a:lnTo>
                    <a:lnTo>
                      <a:pt x="15" y="566"/>
                    </a:lnTo>
                    <a:lnTo>
                      <a:pt x="19" y="570"/>
                    </a:lnTo>
                    <a:lnTo>
                      <a:pt x="20" y="574"/>
                    </a:lnTo>
                    <a:lnTo>
                      <a:pt x="29" y="587"/>
                    </a:lnTo>
                    <a:lnTo>
                      <a:pt x="38" y="592"/>
                    </a:lnTo>
                    <a:lnTo>
                      <a:pt x="40" y="594"/>
                    </a:lnTo>
                    <a:lnTo>
                      <a:pt x="43" y="591"/>
                    </a:lnTo>
                    <a:lnTo>
                      <a:pt x="44" y="588"/>
                    </a:lnTo>
                    <a:lnTo>
                      <a:pt x="47" y="587"/>
                    </a:lnTo>
                    <a:lnTo>
                      <a:pt x="48" y="584"/>
                    </a:lnTo>
                    <a:lnTo>
                      <a:pt x="50" y="582"/>
                    </a:lnTo>
                    <a:lnTo>
                      <a:pt x="45" y="582"/>
                    </a:lnTo>
                    <a:lnTo>
                      <a:pt x="41" y="570"/>
                    </a:lnTo>
                    <a:lnTo>
                      <a:pt x="36" y="560"/>
                    </a:lnTo>
                    <a:lnTo>
                      <a:pt x="38" y="559"/>
                    </a:lnTo>
                    <a:lnTo>
                      <a:pt x="43" y="555"/>
                    </a:lnTo>
                    <a:lnTo>
                      <a:pt x="50" y="550"/>
                    </a:lnTo>
                    <a:lnTo>
                      <a:pt x="54" y="549"/>
                    </a:lnTo>
                    <a:lnTo>
                      <a:pt x="54" y="548"/>
                    </a:lnTo>
                    <a:lnTo>
                      <a:pt x="61" y="542"/>
                    </a:lnTo>
                    <a:lnTo>
                      <a:pt x="68" y="538"/>
                    </a:lnTo>
                    <a:lnTo>
                      <a:pt x="69" y="538"/>
                    </a:lnTo>
                    <a:lnTo>
                      <a:pt x="75" y="536"/>
                    </a:lnTo>
                    <a:lnTo>
                      <a:pt x="80" y="536"/>
                    </a:lnTo>
                    <a:lnTo>
                      <a:pt x="86" y="534"/>
                    </a:lnTo>
                    <a:lnTo>
                      <a:pt x="87" y="534"/>
                    </a:lnTo>
                    <a:lnTo>
                      <a:pt x="98" y="528"/>
                    </a:lnTo>
                    <a:lnTo>
                      <a:pt x="100" y="528"/>
                    </a:lnTo>
                    <a:lnTo>
                      <a:pt x="114" y="535"/>
                    </a:lnTo>
                    <a:lnTo>
                      <a:pt x="120" y="536"/>
                    </a:lnTo>
                    <a:lnTo>
                      <a:pt x="150" y="536"/>
                    </a:lnTo>
                    <a:lnTo>
                      <a:pt x="165" y="529"/>
                    </a:lnTo>
                    <a:lnTo>
                      <a:pt x="192" y="534"/>
                    </a:lnTo>
                    <a:lnTo>
                      <a:pt x="194" y="534"/>
                    </a:lnTo>
                    <a:lnTo>
                      <a:pt x="209" y="506"/>
                    </a:lnTo>
                    <a:lnTo>
                      <a:pt x="209" y="499"/>
                    </a:lnTo>
                    <a:lnTo>
                      <a:pt x="207" y="493"/>
                    </a:lnTo>
                    <a:lnTo>
                      <a:pt x="224" y="490"/>
                    </a:lnTo>
                    <a:lnTo>
                      <a:pt x="234" y="490"/>
                    </a:lnTo>
                    <a:lnTo>
                      <a:pt x="242" y="488"/>
                    </a:lnTo>
                    <a:lnTo>
                      <a:pt x="245" y="481"/>
                    </a:lnTo>
                    <a:lnTo>
                      <a:pt x="247" y="475"/>
                    </a:lnTo>
                    <a:lnTo>
                      <a:pt x="255" y="459"/>
                    </a:lnTo>
                    <a:lnTo>
                      <a:pt x="256" y="455"/>
                    </a:lnTo>
                    <a:lnTo>
                      <a:pt x="259" y="454"/>
                    </a:lnTo>
                    <a:lnTo>
                      <a:pt x="261" y="452"/>
                    </a:lnTo>
                    <a:lnTo>
                      <a:pt x="262" y="452"/>
                    </a:lnTo>
                    <a:lnTo>
                      <a:pt x="263" y="454"/>
                    </a:lnTo>
                    <a:lnTo>
                      <a:pt x="273" y="455"/>
                    </a:lnTo>
                    <a:lnTo>
                      <a:pt x="274" y="455"/>
                    </a:lnTo>
                    <a:lnTo>
                      <a:pt x="276" y="457"/>
                    </a:lnTo>
                    <a:lnTo>
                      <a:pt x="286" y="461"/>
                    </a:lnTo>
                    <a:lnTo>
                      <a:pt x="297" y="461"/>
                    </a:lnTo>
                    <a:lnTo>
                      <a:pt x="297" y="459"/>
                    </a:lnTo>
                    <a:lnTo>
                      <a:pt x="293" y="444"/>
                    </a:lnTo>
                    <a:lnTo>
                      <a:pt x="293" y="422"/>
                    </a:lnTo>
                    <a:lnTo>
                      <a:pt x="295" y="421"/>
                    </a:lnTo>
                    <a:lnTo>
                      <a:pt x="300" y="418"/>
                    </a:lnTo>
                    <a:lnTo>
                      <a:pt x="305" y="412"/>
                    </a:lnTo>
                    <a:lnTo>
                      <a:pt x="312" y="401"/>
                    </a:lnTo>
                    <a:lnTo>
                      <a:pt x="322" y="397"/>
                    </a:lnTo>
                    <a:lnTo>
                      <a:pt x="323" y="395"/>
                    </a:lnTo>
                    <a:lnTo>
                      <a:pt x="323" y="392"/>
                    </a:lnTo>
                    <a:lnTo>
                      <a:pt x="322" y="390"/>
                    </a:lnTo>
                    <a:lnTo>
                      <a:pt x="319" y="388"/>
                    </a:lnTo>
                    <a:lnTo>
                      <a:pt x="319" y="387"/>
                    </a:lnTo>
                    <a:lnTo>
                      <a:pt x="314" y="384"/>
                    </a:lnTo>
                    <a:lnTo>
                      <a:pt x="308" y="383"/>
                    </a:lnTo>
                    <a:lnTo>
                      <a:pt x="307" y="381"/>
                    </a:lnTo>
                    <a:lnTo>
                      <a:pt x="304" y="379"/>
                    </a:lnTo>
                    <a:lnTo>
                      <a:pt x="309" y="368"/>
                    </a:lnTo>
                    <a:lnTo>
                      <a:pt x="316" y="361"/>
                    </a:lnTo>
                    <a:lnTo>
                      <a:pt x="318" y="361"/>
                    </a:lnTo>
                    <a:lnTo>
                      <a:pt x="316" y="359"/>
                    </a:lnTo>
                    <a:lnTo>
                      <a:pt x="314" y="354"/>
                    </a:lnTo>
                    <a:lnTo>
                      <a:pt x="307" y="348"/>
                    </a:lnTo>
                    <a:lnTo>
                      <a:pt x="298" y="349"/>
                    </a:lnTo>
                    <a:lnTo>
                      <a:pt x="287" y="349"/>
                    </a:lnTo>
                    <a:lnTo>
                      <a:pt x="286" y="354"/>
                    </a:lnTo>
                    <a:lnTo>
                      <a:pt x="286" y="356"/>
                    </a:lnTo>
                    <a:lnTo>
                      <a:pt x="287" y="358"/>
                    </a:lnTo>
                    <a:lnTo>
                      <a:pt x="286" y="361"/>
                    </a:lnTo>
                    <a:lnTo>
                      <a:pt x="281" y="361"/>
                    </a:lnTo>
                    <a:lnTo>
                      <a:pt x="281" y="359"/>
                    </a:lnTo>
                    <a:lnTo>
                      <a:pt x="278" y="356"/>
                    </a:lnTo>
                    <a:lnTo>
                      <a:pt x="276" y="356"/>
                    </a:lnTo>
                    <a:lnTo>
                      <a:pt x="273" y="345"/>
                    </a:lnTo>
                    <a:lnTo>
                      <a:pt x="287" y="335"/>
                    </a:lnTo>
                    <a:lnTo>
                      <a:pt x="291" y="321"/>
                    </a:lnTo>
                    <a:lnTo>
                      <a:pt x="291" y="320"/>
                    </a:lnTo>
                    <a:lnTo>
                      <a:pt x="288" y="320"/>
                    </a:lnTo>
                    <a:lnTo>
                      <a:pt x="288" y="313"/>
                    </a:lnTo>
                    <a:lnTo>
                      <a:pt x="290" y="312"/>
                    </a:lnTo>
                    <a:lnTo>
                      <a:pt x="294" y="313"/>
                    </a:lnTo>
                    <a:lnTo>
                      <a:pt x="301" y="310"/>
                    </a:lnTo>
                    <a:lnTo>
                      <a:pt x="307" y="306"/>
                    </a:lnTo>
                    <a:lnTo>
                      <a:pt x="315" y="298"/>
                    </a:lnTo>
                    <a:lnTo>
                      <a:pt x="318" y="296"/>
                    </a:lnTo>
                    <a:lnTo>
                      <a:pt x="332" y="295"/>
                    </a:lnTo>
                    <a:lnTo>
                      <a:pt x="344" y="306"/>
                    </a:lnTo>
                    <a:lnTo>
                      <a:pt x="347" y="308"/>
                    </a:lnTo>
                    <a:lnTo>
                      <a:pt x="364" y="312"/>
                    </a:lnTo>
                    <a:lnTo>
                      <a:pt x="378" y="299"/>
                    </a:lnTo>
                    <a:lnTo>
                      <a:pt x="389" y="295"/>
                    </a:lnTo>
                    <a:lnTo>
                      <a:pt x="396" y="298"/>
                    </a:lnTo>
                    <a:lnTo>
                      <a:pt x="399" y="298"/>
                    </a:lnTo>
                    <a:lnTo>
                      <a:pt x="407" y="295"/>
                    </a:lnTo>
                    <a:lnTo>
                      <a:pt x="422" y="284"/>
                    </a:lnTo>
                    <a:lnTo>
                      <a:pt x="428" y="277"/>
                    </a:lnTo>
                    <a:lnTo>
                      <a:pt x="428" y="272"/>
                    </a:lnTo>
                    <a:lnTo>
                      <a:pt x="427" y="263"/>
                    </a:lnTo>
                    <a:lnTo>
                      <a:pt x="425" y="261"/>
                    </a:lnTo>
                    <a:lnTo>
                      <a:pt x="428" y="261"/>
                    </a:lnTo>
                    <a:lnTo>
                      <a:pt x="436" y="258"/>
                    </a:lnTo>
                    <a:lnTo>
                      <a:pt x="445" y="257"/>
                    </a:lnTo>
                    <a:lnTo>
                      <a:pt x="453" y="253"/>
                    </a:lnTo>
                    <a:lnTo>
                      <a:pt x="458" y="251"/>
                    </a:lnTo>
                    <a:lnTo>
                      <a:pt x="460" y="251"/>
                    </a:lnTo>
                    <a:lnTo>
                      <a:pt x="462" y="251"/>
                    </a:lnTo>
                    <a:lnTo>
                      <a:pt x="467" y="245"/>
                    </a:lnTo>
                    <a:lnTo>
                      <a:pt x="474" y="241"/>
                    </a:lnTo>
                    <a:lnTo>
                      <a:pt x="477" y="235"/>
                    </a:lnTo>
                    <a:lnTo>
                      <a:pt x="480" y="225"/>
                    </a:lnTo>
                    <a:lnTo>
                      <a:pt x="484" y="218"/>
                    </a:lnTo>
                    <a:lnTo>
                      <a:pt x="489" y="214"/>
                    </a:lnTo>
                    <a:lnTo>
                      <a:pt x="496" y="204"/>
                    </a:lnTo>
                    <a:lnTo>
                      <a:pt x="503" y="198"/>
                    </a:lnTo>
                    <a:lnTo>
                      <a:pt x="520" y="190"/>
                    </a:lnTo>
                    <a:lnTo>
                      <a:pt x="523" y="187"/>
                    </a:lnTo>
                    <a:lnTo>
                      <a:pt x="523" y="186"/>
                    </a:lnTo>
                    <a:lnTo>
                      <a:pt x="522" y="183"/>
                    </a:lnTo>
                    <a:lnTo>
                      <a:pt x="520" y="182"/>
                    </a:lnTo>
                    <a:lnTo>
                      <a:pt x="516" y="179"/>
                    </a:lnTo>
                    <a:lnTo>
                      <a:pt x="512" y="176"/>
                    </a:lnTo>
                    <a:lnTo>
                      <a:pt x="508" y="172"/>
                    </a:lnTo>
                    <a:lnTo>
                      <a:pt x="488" y="158"/>
                    </a:lnTo>
                    <a:lnTo>
                      <a:pt x="482" y="155"/>
                    </a:lnTo>
                    <a:lnTo>
                      <a:pt x="481" y="155"/>
                    </a:lnTo>
                    <a:lnTo>
                      <a:pt x="480" y="157"/>
                    </a:lnTo>
                    <a:lnTo>
                      <a:pt x="478" y="157"/>
                    </a:lnTo>
                    <a:lnTo>
                      <a:pt x="477" y="155"/>
                    </a:lnTo>
                    <a:lnTo>
                      <a:pt x="477" y="154"/>
                    </a:lnTo>
                    <a:lnTo>
                      <a:pt x="471" y="148"/>
                    </a:lnTo>
                    <a:lnTo>
                      <a:pt x="463" y="147"/>
                    </a:lnTo>
                    <a:lnTo>
                      <a:pt x="458" y="147"/>
                    </a:lnTo>
                    <a:lnTo>
                      <a:pt x="449" y="150"/>
                    </a:lnTo>
                    <a:lnTo>
                      <a:pt x="442" y="162"/>
                    </a:lnTo>
                    <a:lnTo>
                      <a:pt x="427" y="162"/>
                    </a:lnTo>
                    <a:lnTo>
                      <a:pt x="422" y="165"/>
                    </a:lnTo>
                    <a:lnTo>
                      <a:pt x="421" y="172"/>
                    </a:lnTo>
                    <a:lnTo>
                      <a:pt x="421" y="171"/>
                    </a:lnTo>
                    <a:lnTo>
                      <a:pt x="420" y="171"/>
                    </a:lnTo>
                    <a:lnTo>
                      <a:pt x="415" y="166"/>
                    </a:lnTo>
                    <a:lnTo>
                      <a:pt x="414" y="161"/>
                    </a:lnTo>
                    <a:lnTo>
                      <a:pt x="406" y="143"/>
                    </a:lnTo>
                    <a:lnTo>
                      <a:pt x="393" y="129"/>
                    </a:lnTo>
                    <a:lnTo>
                      <a:pt x="392" y="129"/>
                    </a:lnTo>
                    <a:lnTo>
                      <a:pt x="392" y="130"/>
                    </a:lnTo>
                    <a:lnTo>
                      <a:pt x="386" y="130"/>
                    </a:lnTo>
                    <a:lnTo>
                      <a:pt x="385" y="129"/>
                    </a:lnTo>
                    <a:lnTo>
                      <a:pt x="383" y="129"/>
                    </a:lnTo>
                    <a:lnTo>
                      <a:pt x="378" y="126"/>
                    </a:lnTo>
                    <a:lnTo>
                      <a:pt x="365" y="108"/>
                    </a:lnTo>
                    <a:lnTo>
                      <a:pt x="362" y="102"/>
                    </a:lnTo>
                    <a:lnTo>
                      <a:pt x="364" y="101"/>
                    </a:lnTo>
                    <a:lnTo>
                      <a:pt x="361" y="98"/>
                    </a:lnTo>
                    <a:lnTo>
                      <a:pt x="360" y="95"/>
                    </a:lnTo>
                    <a:lnTo>
                      <a:pt x="360" y="80"/>
                    </a:lnTo>
                    <a:lnTo>
                      <a:pt x="361" y="78"/>
                    </a:lnTo>
                    <a:lnTo>
                      <a:pt x="362" y="71"/>
                    </a:lnTo>
                    <a:lnTo>
                      <a:pt x="364" y="67"/>
                    </a:lnTo>
                    <a:lnTo>
                      <a:pt x="360" y="61"/>
                    </a:lnTo>
                    <a:lnTo>
                      <a:pt x="360" y="53"/>
                    </a:lnTo>
                    <a:lnTo>
                      <a:pt x="361" y="49"/>
                    </a:lnTo>
                    <a:lnTo>
                      <a:pt x="362" y="46"/>
                    </a:lnTo>
                    <a:lnTo>
                      <a:pt x="357" y="44"/>
                    </a:lnTo>
                    <a:lnTo>
                      <a:pt x="351" y="44"/>
                    </a:lnTo>
                    <a:lnTo>
                      <a:pt x="351" y="42"/>
                    </a:lnTo>
                    <a:lnTo>
                      <a:pt x="350" y="41"/>
                    </a:lnTo>
                    <a:lnTo>
                      <a:pt x="347" y="35"/>
                    </a:lnTo>
                    <a:lnTo>
                      <a:pt x="347" y="31"/>
                    </a:lnTo>
                    <a:lnTo>
                      <a:pt x="340" y="28"/>
                    </a:lnTo>
                    <a:lnTo>
                      <a:pt x="330" y="28"/>
                    </a:lnTo>
                    <a:lnTo>
                      <a:pt x="325" y="27"/>
                    </a:lnTo>
                    <a:lnTo>
                      <a:pt x="323" y="27"/>
                    </a:lnTo>
                    <a:lnTo>
                      <a:pt x="316" y="24"/>
                    </a:lnTo>
                    <a:lnTo>
                      <a:pt x="315" y="20"/>
                    </a:lnTo>
                    <a:lnTo>
                      <a:pt x="311" y="23"/>
                    </a:lnTo>
                    <a:lnTo>
                      <a:pt x="304" y="32"/>
                    </a:lnTo>
                    <a:lnTo>
                      <a:pt x="302" y="32"/>
                    </a:lnTo>
                    <a:lnTo>
                      <a:pt x="301" y="34"/>
                    </a:lnTo>
                    <a:lnTo>
                      <a:pt x="301" y="35"/>
                    </a:lnTo>
                    <a:lnTo>
                      <a:pt x="298" y="38"/>
                    </a:lnTo>
                    <a:lnTo>
                      <a:pt x="294" y="39"/>
                    </a:lnTo>
                    <a:lnTo>
                      <a:pt x="291" y="39"/>
                    </a:lnTo>
                    <a:lnTo>
                      <a:pt x="290" y="38"/>
                    </a:lnTo>
                    <a:lnTo>
                      <a:pt x="288" y="38"/>
                    </a:lnTo>
                    <a:lnTo>
                      <a:pt x="287" y="37"/>
                    </a:lnTo>
                    <a:lnTo>
                      <a:pt x="286" y="37"/>
                    </a:lnTo>
                    <a:lnTo>
                      <a:pt x="284" y="34"/>
                    </a:lnTo>
                    <a:lnTo>
                      <a:pt x="283" y="32"/>
                    </a:lnTo>
                    <a:lnTo>
                      <a:pt x="271" y="28"/>
                    </a:lnTo>
                    <a:lnTo>
                      <a:pt x="259" y="27"/>
                    </a:lnTo>
                    <a:lnTo>
                      <a:pt x="254" y="24"/>
                    </a:lnTo>
                    <a:lnTo>
                      <a:pt x="235" y="23"/>
                    </a:lnTo>
                    <a:lnTo>
                      <a:pt x="230" y="25"/>
                    </a:lnTo>
                    <a:lnTo>
                      <a:pt x="223" y="31"/>
                    </a:lnTo>
                    <a:lnTo>
                      <a:pt x="221" y="31"/>
                    </a:lnTo>
                    <a:lnTo>
                      <a:pt x="218" y="32"/>
                    </a:lnTo>
                    <a:lnTo>
                      <a:pt x="209" y="35"/>
                    </a:lnTo>
                    <a:lnTo>
                      <a:pt x="204" y="35"/>
                    </a:lnTo>
                    <a:lnTo>
                      <a:pt x="204" y="34"/>
                    </a:lnTo>
                    <a:lnTo>
                      <a:pt x="199" y="31"/>
                    </a:lnTo>
                    <a:lnTo>
                      <a:pt x="195" y="32"/>
                    </a:lnTo>
                    <a:lnTo>
                      <a:pt x="185" y="39"/>
                    </a:lnTo>
                    <a:lnTo>
                      <a:pt x="181" y="39"/>
                    </a:lnTo>
                    <a:lnTo>
                      <a:pt x="171" y="28"/>
                    </a:lnTo>
                    <a:lnTo>
                      <a:pt x="168" y="20"/>
                    </a:lnTo>
                    <a:lnTo>
                      <a:pt x="165" y="14"/>
                    </a:lnTo>
                    <a:lnTo>
                      <a:pt x="156" y="1"/>
                    </a:lnTo>
                    <a:lnTo>
                      <a:pt x="154" y="0"/>
                    </a:lnTo>
                    <a:lnTo>
                      <a:pt x="153" y="0"/>
                    </a:lnTo>
                    <a:lnTo>
                      <a:pt x="151" y="1"/>
                    </a:lnTo>
                    <a:lnTo>
                      <a:pt x="142" y="16"/>
                    </a:lnTo>
                    <a:lnTo>
                      <a:pt x="142" y="17"/>
                    </a:lnTo>
                    <a:lnTo>
                      <a:pt x="140" y="18"/>
                    </a:lnTo>
                    <a:lnTo>
                      <a:pt x="139" y="24"/>
                    </a:lnTo>
                    <a:lnTo>
                      <a:pt x="129" y="42"/>
                    </a:lnTo>
                    <a:lnTo>
                      <a:pt x="128" y="44"/>
                    </a:lnTo>
                    <a:lnTo>
                      <a:pt x="128" y="4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37" name="Freeform 1069">
                <a:extLst>
                  <a:ext uri="{FF2B5EF4-FFF2-40B4-BE49-F238E27FC236}">
                    <a16:creationId xmlns:a16="http://schemas.microsoft.com/office/drawing/2014/main" id="{3C4AC08D-D079-0763-06BA-1C48388671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2" y="2413"/>
                <a:ext cx="154" cy="85"/>
              </a:xfrm>
              <a:custGeom>
                <a:avLst/>
                <a:gdLst>
                  <a:gd name="T0" fmla="*/ 277 w 616"/>
                  <a:gd name="T1" fmla="*/ 1 h 339"/>
                  <a:gd name="T2" fmla="*/ 199 w 616"/>
                  <a:gd name="T3" fmla="*/ 32 h 339"/>
                  <a:gd name="T4" fmla="*/ 189 w 616"/>
                  <a:gd name="T5" fmla="*/ 35 h 339"/>
                  <a:gd name="T6" fmla="*/ 165 w 616"/>
                  <a:gd name="T7" fmla="*/ 60 h 339"/>
                  <a:gd name="T8" fmla="*/ 150 w 616"/>
                  <a:gd name="T9" fmla="*/ 103 h 339"/>
                  <a:gd name="T10" fmla="*/ 132 w 616"/>
                  <a:gd name="T11" fmla="*/ 110 h 339"/>
                  <a:gd name="T12" fmla="*/ 81 w 616"/>
                  <a:gd name="T13" fmla="*/ 107 h 339"/>
                  <a:gd name="T14" fmla="*/ 70 w 616"/>
                  <a:gd name="T15" fmla="*/ 131 h 339"/>
                  <a:gd name="T16" fmla="*/ 16 w 616"/>
                  <a:gd name="T17" fmla="*/ 134 h 339"/>
                  <a:gd name="T18" fmla="*/ 3 w 616"/>
                  <a:gd name="T19" fmla="*/ 203 h 339"/>
                  <a:gd name="T20" fmla="*/ 27 w 616"/>
                  <a:gd name="T21" fmla="*/ 248 h 339"/>
                  <a:gd name="T22" fmla="*/ 64 w 616"/>
                  <a:gd name="T23" fmla="*/ 241 h 339"/>
                  <a:gd name="T24" fmla="*/ 117 w 616"/>
                  <a:gd name="T25" fmla="*/ 237 h 339"/>
                  <a:gd name="T26" fmla="*/ 137 w 616"/>
                  <a:gd name="T27" fmla="*/ 248 h 339"/>
                  <a:gd name="T28" fmla="*/ 157 w 616"/>
                  <a:gd name="T29" fmla="*/ 232 h 339"/>
                  <a:gd name="T30" fmla="*/ 193 w 616"/>
                  <a:gd name="T31" fmla="*/ 240 h 339"/>
                  <a:gd name="T32" fmla="*/ 207 w 616"/>
                  <a:gd name="T33" fmla="*/ 258 h 339"/>
                  <a:gd name="T34" fmla="*/ 206 w 616"/>
                  <a:gd name="T35" fmla="*/ 304 h 339"/>
                  <a:gd name="T36" fmla="*/ 231 w 616"/>
                  <a:gd name="T37" fmla="*/ 338 h 339"/>
                  <a:gd name="T38" fmla="*/ 249 w 616"/>
                  <a:gd name="T39" fmla="*/ 333 h 339"/>
                  <a:gd name="T40" fmla="*/ 252 w 616"/>
                  <a:gd name="T41" fmla="*/ 314 h 339"/>
                  <a:gd name="T42" fmla="*/ 263 w 616"/>
                  <a:gd name="T43" fmla="*/ 283 h 339"/>
                  <a:gd name="T44" fmla="*/ 245 w 616"/>
                  <a:gd name="T45" fmla="*/ 232 h 339"/>
                  <a:gd name="T46" fmla="*/ 273 w 616"/>
                  <a:gd name="T47" fmla="*/ 213 h 339"/>
                  <a:gd name="T48" fmla="*/ 309 w 616"/>
                  <a:gd name="T49" fmla="*/ 212 h 339"/>
                  <a:gd name="T50" fmla="*/ 334 w 616"/>
                  <a:gd name="T51" fmla="*/ 226 h 339"/>
                  <a:gd name="T52" fmla="*/ 355 w 616"/>
                  <a:gd name="T53" fmla="*/ 255 h 339"/>
                  <a:gd name="T54" fmla="*/ 383 w 616"/>
                  <a:gd name="T55" fmla="*/ 239 h 339"/>
                  <a:gd name="T56" fmla="*/ 404 w 616"/>
                  <a:gd name="T57" fmla="*/ 212 h 339"/>
                  <a:gd name="T58" fmla="*/ 417 w 616"/>
                  <a:gd name="T59" fmla="*/ 177 h 339"/>
                  <a:gd name="T60" fmla="*/ 455 w 616"/>
                  <a:gd name="T61" fmla="*/ 216 h 339"/>
                  <a:gd name="T62" fmla="*/ 503 w 616"/>
                  <a:gd name="T63" fmla="*/ 198 h 339"/>
                  <a:gd name="T64" fmla="*/ 509 w 616"/>
                  <a:gd name="T65" fmla="*/ 232 h 339"/>
                  <a:gd name="T66" fmla="*/ 512 w 616"/>
                  <a:gd name="T67" fmla="*/ 279 h 339"/>
                  <a:gd name="T68" fmla="*/ 548 w 616"/>
                  <a:gd name="T69" fmla="*/ 313 h 339"/>
                  <a:gd name="T70" fmla="*/ 560 w 616"/>
                  <a:gd name="T71" fmla="*/ 318 h 339"/>
                  <a:gd name="T72" fmla="*/ 585 w 616"/>
                  <a:gd name="T73" fmla="*/ 299 h 339"/>
                  <a:gd name="T74" fmla="*/ 574 w 616"/>
                  <a:gd name="T75" fmla="*/ 290 h 339"/>
                  <a:gd name="T76" fmla="*/ 563 w 616"/>
                  <a:gd name="T77" fmla="*/ 240 h 339"/>
                  <a:gd name="T78" fmla="*/ 565 w 616"/>
                  <a:gd name="T79" fmla="*/ 205 h 339"/>
                  <a:gd name="T80" fmla="*/ 584 w 616"/>
                  <a:gd name="T81" fmla="*/ 174 h 339"/>
                  <a:gd name="T82" fmla="*/ 584 w 616"/>
                  <a:gd name="T83" fmla="*/ 143 h 339"/>
                  <a:gd name="T84" fmla="*/ 613 w 616"/>
                  <a:gd name="T85" fmla="*/ 131 h 339"/>
                  <a:gd name="T86" fmla="*/ 588 w 616"/>
                  <a:gd name="T87" fmla="*/ 85 h 339"/>
                  <a:gd name="T88" fmla="*/ 563 w 616"/>
                  <a:gd name="T89" fmla="*/ 28 h 339"/>
                  <a:gd name="T90" fmla="*/ 559 w 616"/>
                  <a:gd name="T91" fmla="*/ 45 h 339"/>
                  <a:gd name="T92" fmla="*/ 545 w 616"/>
                  <a:gd name="T93" fmla="*/ 67 h 339"/>
                  <a:gd name="T94" fmla="*/ 529 w 616"/>
                  <a:gd name="T95" fmla="*/ 76 h 339"/>
                  <a:gd name="T96" fmla="*/ 498 w 616"/>
                  <a:gd name="T97" fmla="*/ 79 h 339"/>
                  <a:gd name="T98" fmla="*/ 492 w 616"/>
                  <a:gd name="T99" fmla="*/ 75 h 339"/>
                  <a:gd name="T100" fmla="*/ 484 w 616"/>
                  <a:gd name="T101" fmla="*/ 47 h 339"/>
                  <a:gd name="T102" fmla="*/ 436 w 616"/>
                  <a:gd name="T103" fmla="*/ 71 h 339"/>
                  <a:gd name="T104" fmla="*/ 407 w 616"/>
                  <a:gd name="T105" fmla="*/ 30 h 339"/>
                  <a:gd name="T106" fmla="*/ 393 w 616"/>
                  <a:gd name="T107" fmla="*/ 23 h 339"/>
                  <a:gd name="T108" fmla="*/ 372 w 616"/>
                  <a:gd name="T109" fmla="*/ 18 h 339"/>
                  <a:gd name="T110" fmla="*/ 371 w 616"/>
                  <a:gd name="T111" fmla="*/ 45 h 339"/>
                  <a:gd name="T112" fmla="*/ 347 w 616"/>
                  <a:gd name="T113" fmla="*/ 32 h 339"/>
                  <a:gd name="T114" fmla="*/ 291 w 616"/>
                  <a:gd name="T115" fmla="*/ 26 h 339"/>
                  <a:gd name="T116" fmla="*/ 285 w 616"/>
                  <a:gd name="T117" fmla="*/ 15 h 3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616" h="339">
                    <a:moveTo>
                      <a:pt x="287" y="11"/>
                    </a:moveTo>
                    <a:lnTo>
                      <a:pt x="287" y="7"/>
                    </a:lnTo>
                    <a:lnTo>
                      <a:pt x="284" y="2"/>
                    </a:lnTo>
                    <a:lnTo>
                      <a:pt x="281" y="1"/>
                    </a:lnTo>
                    <a:lnTo>
                      <a:pt x="281" y="0"/>
                    </a:lnTo>
                    <a:lnTo>
                      <a:pt x="280" y="0"/>
                    </a:lnTo>
                    <a:lnTo>
                      <a:pt x="277" y="1"/>
                    </a:lnTo>
                    <a:lnTo>
                      <a:pt x="261" y="1"/>
                    </a:lnTo>
                    <a:lnTo>
                      <a:pt x="234" y="19"/>
                    </a:lnTo>
                    <a:lnTo>
                      <a:pt x="231" y="21"/>
                    </a:lnTo>
                    <a:lnTo>
                      <a:pt x="224" y="21"/>
                    </a:lnTo>
                    <a:lnTo>
                      <a:pt x="217" y="19"/>
                    </a:lnTo>
                    <a:lnTo>
                      <a:pt x="206" y="25"/>
                    </a:lnTo>
                    <a:lnTo>
                      <a:pt x="199" y="32"/>
                    </a:lnTo>
                    <a:lnTo>
                      <a:pt x="200" y="35"/>
                    </a:lnTo>
                    <a:lnTo>
                      <a:pt x="197" y="39"/>
                    </a:lnTo>
                    <a:lnTo>
                      <a:pt x="193" y="42"/>
                    </a:lnTo>
                    <a:lnTo>
                      <a:pt x="192" y="42"/>
                    </a:lnTo>
                    <a:lnTo>
                      <a:pt x="190" y="40"/>
                    </a:lnTo>
                    <a:lnTo>
                      <a:pt x="190" y="37"/>
                    </a:lnTo>
                    <a:lnTo>
                      <a:pt x="189" y="35"/>
                    </a:lnTo>
                    <a:lnTo>
                      <a:pt x="188" y="31"/>
                    </a:lnTo>
                    <a:lnTo>
                      <a:pt x="181" y="39"/>
                    </a:lnTo>
                    <a:lnTo>
                      <a:pt x="167" y="46"/>
                    </a:lnTo>
                    <a:lnTo>
                      <a:pt x="162" y="47"/>
                    </a:lnTo>
                    <a:lnTo>
                      <a:pt x="162" y="50"/>
                    </a:lnTo>
                    <a:lnTo>
                      <a:pt x="164" y="57"/>
                    </a:lnTo>
                    <a:lnTo>
                      <a:pt x="165" y="60"/>
                    </a:lnTo>
                    <a:lnTo>
                      <a:pt x="168" y="62"/>
                    </a:lnTo>
                    <a:lnTo>
                      <a:pt x="168" y="64"/>
                    </a:lnTo>
                    <a:lnTo>
                      <a:pt x="167" y="72"/>
                    </a:lnTo>
                    <a:lnTo>
                      <a:pt x="162" y="82"/>
                    </a:lnTo>
                    <a:lnTo>
                      <a:pt x="157" y="83"/>
                    </a:lnTo>
                    <a:lnTo>
                      <a:pt x="151" y="97"/>
                    </a:lnTo>
                    <a:lnTo>
                      <a:pt x="150" y="103"/>
                    </a:lnTo>
                    <a:lnTo>
                      <a:pt x="148" y="106"/>
                    </a:lnTo>
                    <a:lnTo>
                      <a:pt x="146" y="119"/>
                    </a:lnTo>
                    <a:lnTo>
                      <a:pt x="144" y="119"/>
                    </a:lnTo>
                    <a:lnTo>
                      <a:pt x="143" y="120"/>
                    </a:lnTo>
                    <a:lnTo>
                      <a:pt x="139" y="114"/>
                    </a:lnTo>
                    <a:lnTo>
                      <a:pt x="139" y="113"/>
                    </a:lnTo>
                    <a:lnTo>
                      <a:pt x="132" y="110"/>
                    </a:lnTo>
                    <a:lnTo>
                      <a:pt x="116" y="107"/>
                    </a:lnTo>
                    <a:lnTo>
                      <a:pt x="107" y="102"/>
                    </a:lnTo>
                    <a:lnTo>
                      <a:pt x="107" y="100"/>
                    </a:lnTo>
                    <a:lnTo>
                      <a:pt x="102" y="97"/>
                    </a:lnTo>
                    <a:lnTo>
                      <a:pt x="97" y="97"/>
                    </a:lnTo>
                    <a:lnTo>
                      <a:pt x="94" y="99"/>
                    </a:lnTo>
                    <a:lnTo>
                      <a:pt x="81" y="107"/>
                    </a:lnTo>
                    <a:lnTo>
                      <a:pt x="79" y="110"/>
                    </a:lnTo>
                    <a:lnTo>
                      <a:pt x="79" y="114"/>
                    </a:lnTo>
                    <a:lnTo>
                      <a:pt x="80" y="114"/>
                    </a:lnTo>
                    <a:lnTo>
                      <a:pt x="80" y="121"/>
                    </a:lnTo>
                    <a:lnTo>
                      <a:pt x="76" y="121"/>
                    </a:lnTo>
                    <a:lnTo>
                      <a:pt x="73" y="124"/>
                    </a:lnTo>
                    <a:lnTo>
                      <a:pt x="70" y="131"/>
                    </a:lnTo>
                    <a:lnTo>
                      <a:pt x="70" y="149"/>
                    </a:lnTo>
                    <a:lnTo>
                      <a:pt x="72" y="156"/>
                    </a:lnTo>
                    <a:lnTo>
                      <a:pt x="69" y="156"/>
                    </a:lnTo>
                    <a:lnTo>
                      <a:pt x="50" y="148"/>
                    </a:lnTo>
                    <a:lnTo>
                      <a:pt x="33" y="143"/>
                    </a:lnTo>
                    <a:lnTo>
                      <a:pt x="21" y="136"/>
                    </a:lnTo>
                    <a:lnTo>
                      <a:pt x="16" y="134"/>
                    </a:lnTo>
                    <a:lnTo>
                      <a:pt x="14" y="134"/>
                    </a:lnTo>
                    <a:lnTo>
                      <a:pt x="16" y="136"/>
                    </a:lnTo>
                    <a:lnTo>
                      <a:pt x="19" y="148"/>
                    </a:lnTo>
                    <a:lnTo>
                      <a:pt x="17" y="156"/>
                    </a:lnTo>
                    <a:lnTo>
                      <a:pt x="7" y="180"/>
                    </a:lnTo>
                    <a:lnTo>
                      <a:pt x="7" y="184"/>
                    </a:lnTo>
                    <a:lnTo>
                      <a:pt x="3" y="203"/>
                    </a:lnTo>
                    <a:lnTo>
                      <a:pt x="0" y="206"/>
                    </a:lnTo>
                    <a:lnTo>
                      <a:pt x="0" y="209"/>
                    </a:lnTo>
                    <a:lnTo>
                      <a:pt x="2" y="210"/>
                    </a:lnTo>
                    <a:lnTo>
                      <a:pt x="11" y="223"/>
                    </a:lnTo>
                    <a:lnTo>
                      <a:pt x="14" y="229"/>
                    </a:lnTo>
                    <a:lnTo>
                      <a:pt x="17" y="237"/>
                    </a:lnTo>
                    <a:lnTo>
                      <a:pt x="27" y="248"/>
                    </a:lnTo>
                    <a:lnTo>
                      <a:pt x="31" y="248"/>
                    </a:lnTo>
                    <a:lnTo>
                      <a:pt x="41" y="241"/>
                    </a:lnTo>
                    <a:lnTo>
                      <a:pt x="45" y="240"/>
                    </a:lnTo>
                    <a:lnTo>
                      <a:pt x="50" y="243"/>
                    </a:lnTo>
                    <a:lnTo>
                      <a:pt x="50" y="244"/>
                    </a:lnTo>
                    <a:lnTo>
                      <a:pt x="55" y="244"/>
                    </a:lnTo>
                    <a:lnTo>
                      <a:pt x="64" y="241"/>
                    </a:lnTo>
                    <a:lnTo>
                      <a:pt x="67" y="240"/>
                    </a:lnTo>
                    <a:lnTo>
                      <a:pt x="69" y="240"/>
                    </a:lnTo>
                    <a:lnTo>
                      <a:pt x="76" y="234"/>
                    </a:lnTo>
                    <a:lnTo>
                      <a:pt x="81" y="232"/>
                    </a:lnTo>
                    <a:lnTo>
                      <a:pt x="100" y="233"/>
                    </a:lnTo>
                    <a:lnTo>
                      <a:pt x="105" y="236"/>
                    </a:lnTo>
                    <a:lnTo>
                      <a:pt x="117" y="237"/>
                    </a:lnTo>
                    <a:lnTo>
                      <a:pt x="129" y="241"/>
                    </a:lnTo>
                    <a:lnTo>
                      <a:pt x="130" y="243"/>
                    </a:lnTo>
                    <a:lnTo>
                      <a:pt x="132" y="246"/>
                    </a:lnTo>
                    <a:lnTo>
                      <a:pt x="133" y="246"/>
                    </a:lnTo>
                    <a:lnTo>
                      <a:pt x="134" y="247"/>
                    </a:lnTo>
                    <a:lnTo>
                      <a:pt x="136" y="247"/>
                    </a:lnTo>
                    <a:lnTo>
                      <a:pt x="137" y="248"/>
                    </a:lnTo>
                    <a:lnTo>
                      <a:pt x="140" y="248"/>
                    </a:lnTo>
                    <a:lnTo>
                      <a:pt x="144" y="247"/>
                    </a:lnTo>
                    <a:lnTo>
                      <a:pt x="147" y="244"/>
                    </a:lnTo>
                    <a:lnTo>
                      <a:pt x="147" y="243"/>
                    </a:lnTo>
                    <a:lnTo>
                      <a:pt x="148" y="241"/>
                    </a:lnTo>
                    <a:lnTo>
                      <a:pt x="150" y="241"/>
                    </a:lnTo>
                    <a:lnTo>
                      <a:pt x="157" y="232"/>
                    </a:lnTo>
                    <a:lnTo>
                      <a:pt x="161" y="229"/>
                    </a:lnTo>
                    <a:lnTo>
                      <a:pt x="162" y="233"/>
                    </a:lnTo>
                    <a:lnTo>
                      <a:pt x="169" y="236"/>
                    </a:lnTo>
                    <a:lnTo>
                      <a:pt x="171" y="236"/>
                    </a:lnTo>
                    <a:lnTo>
                      <a:pt x="176" y="237"/>
                    </a:lnTo>
                    <a:lnTo>
                      <a:pt x="186" y="237"/>
                    </a:lnTo>
                    <a:lnTo>
                      <a:pt x="193" y="240"/>
                    </a:lnTo>
                    <a:lnTo>
                      <a:pt x="193" y="244"/>
                    </a:lnTo>
                    <a:lnTo>
                      <a:pt x="196" y="250"/>
                    </a:lnTo>
                    <a:lnTo>
                      <a:pt x="197" y="251"/>
                    </a:lnTo>
                    <a:lnTo>
                      <a:pt x="197" y="253"/>
                    </a:lnTo>
                    <a:lnTo>
                      <a:pt x="203" y="253"/>
                    </a:lnTo>
                    <a:lnTo>
                      <a:pt x="208" y="255"/>
                    </a:lnTo>
                    <a:lnTo>
                      <a:pt x="207" y="258"/>
                    </a:lnTo>
                    <a:lnTo>
                      <a:pt x="206" y="262"/>
                    </a:lnTo>
                    <a:lnTo>
                      <a:pt x="206" y="270"/>
                    </a:lnTo>
                    <a:lnTo>
                      <a:pt x="210" y="276"/>
                    </a:lnTo>
                    <a:lnTo>
                      <a:pt x="208" y="280"/>
                    </a:lnTo>
                    <a:lnTo>
                      <a:pt x="207" y="287"/>
                    </a:lnTo>
                    <a:lnTo>
                      <a:pt x="206" y="289"/>
                    </a:lnTo>
                    <a:lnTo>
                      <a:pt x="206" y="304"/>
                    </a:lnTo>
                    <a:lnTo>
                      <a:pt x="207" y="307"/>
                    </a:lnTo>
                    <a:lnTo>
                      <a:pt x="210" y="310"/>
                    </a:lnTo>
                    <a:lnTo>
                      <a:pt x="208" y="311"/>
                    </a:lnTo>
                    <a:lnTo>
                      <a:pt x="211" y="317"/>
                    </a:lnTo>
                    <a:lnTo>
                      <a:pt x="224" y="335"/>
                    </a:lnTo>
                    <a:lnTo>
                      <a:pt x="229" y="338"/>
                    </a:lnTo>
                    <a:lnTo>
                      <a:pt x="231" y="338"/>
                    </a:lnTo>
                    <a:lnTo>
                      <a:pt x="232" y="339"/>
                    </a:lnTo>
                    <a:lnTo>
                      <a:pt x="238" y="338"/>
                    </a:lnTo>
                    <a:lnTo>
                      <a:pt x="238" y="336"/>
                    </a:lnTo>
                    <a:lnTo>
                      <a:pt x="239" y="336"/>
                    </a:lnTo>
                    <a:lnTo>
                      <a:pt x="241" y="335"/>
                    </a:lnTo>
                    <a:lnTo>
                      <a:pt x="245" y="333"/>
                    </a:lnTo>
                    <a:lnTo>
                      <a:pt x="249" y="333"/>
                    </a:lnTo>
                    <a:lnTo>
                      <a:pt x="252" y="332"/>
                    </a:lnTo>
                    <a:lnTo>
                      <a:pt x="252" y="330"/>
                    </a:lnTo>
                    <a:lnTo>
                      <a:pt x="253" y="329"/>
                    </a:lnTo>
                    <a:lnTo>
                      <a:pt x="253" y="328"/>
                    </a:lnTo>
                    <a:lnTo>
                      <a:pt x="254" y="323"/>
                    </a:lnTo>
                    <a:lnTo>
                      <a:pt x="254" y="320"/>
                    </a:lnTo>
                    <a:lnTo>
                      <a:pt x="252" y="314"/>
                    </a:lnTo>
                    <a:lnTo>
                      <a:pt x="244" y="310"/>
                    </a:lnTo>
                    <a:lnTo>
                      <a:pt x="242" y="301"/>
                    </a:lnTo>
                    <a:lnTo>
                      <a:pt x="242" y="290"/>
                    </a:lnTo>
                    <a:lnTo>
                      <a:pt x="249" y="287"/>
                    </a:lnTo>
                    <a:lnTo>
                      <a:pt x="256" y="287"/>
                    </a:lnTo>
                    <a:lnTo>
                      <a:pt x="261" y="286"/>
                    </a:lnTo>
                    <a:lnTo>
                      <a:pt x="263" y="283"/>
                    </a:lnTo>
                    <a:lnTo>
                      <a:pt x="263" y="276"/>
                    </a:lnTo>
                    <a:lnTo>
                      <a:pt x="261" y="270"/>
                    </a:lnTo>
                    <a:lnTo>
                      <a:pt x="260" y="269"/>
                    </a:lnTo>
                    <a:lnTo>
                      <a:pt x="254" y="253"/>
                    </a:lnTo>
                    <a:lnTo>
                      <a:pt x="249" y="246"/>
                    </a:lnTo>
                    <a:lnTo>
                      <a:pt x="246" y="241"/>
                    </a:lnTo>
                    <a:lnTo>
                      <a:pt x="245" y="232"/>
                    </a:lnTo>
                    <a:lnTo>
                      <a:pt x="246" y="227"/>
                    </a:lnTo>
                    <a:lnTo>
                      <a:pt x="257" y="219"/>
                    </a:lnTo>
                    <a:lnTo>
                      <a:pt x="263" y="219"/>
                    </a:lnTo>
                    <a:lnTo>
                      <a:pt x="264" y="220"/>
                    </a:lnTo>
                    <a:lnTo>
                      <a:pt x="268" y="222"/>
                    </a:lnTo>
                    <a:lnTo>
                      <a:pt x="270" y="222"/>
                    </a:lnTo>
                    <a:lnTo>
                      <a:pt x="273" y="213"/>
                    </a:lnTo>
                    <a:lnTo>
                      <a:pt x="277" y="210"/>
                    </a:lnTo>
                    <a:lnTo>
                      <a:pt x="284" y="212"/>
                    </a:lnTo>
                    <a:lnTo>
                      <a:pt x="289" y="208"/>
                    </a:lnTo>
                    <a:lnTo>
                      <a:pt x="298" y="205"/>
                    </a:lnTo>
                    <a:lnTo>
                      <a:pt x="301" y="206"/>
                    </a:lnTo>
                    <a:lnTo>
                      <a:pt x="304" y="210"/>
                    </a:lnTo>
                    <a:lnTo>
                      <a:pt x="309" y="212"/>
                    </a:lnTo>
                    <a:lnTo>
                      <a:pt x="316" y="210"/>
                    </a:lnTo>
                    <a:lnTo>
                      <a:pt x="316" y="209"/>
                    </a:lnTo>
                    <a:lnTo>
                      <a:pt x="321" y="209"/>
                    </a:lnTo>
                    <a:lnTo>
                      <a:pt x="324" y="210"/>
                    </a:lnTo>
                    <a:lnTo>
                      <a:pt x="326" y="212"/>
                    </a:lnTo>
                    <a:lnTo>
                      <a:pt x="331" y="219"/>
                    </a:lnTo>
                    <a:lnTo>
                      <a:pt x="334" y="226"/>
                    </a:lnTo>
                    <a:lnTo>
                      <a:pt x="333" y="237"/>
                    </a:lnTo>
                    <a:lnTo>
                      <a:pt x="333" y="243"/>
                    </a:lnTo>
                    <a:lnTo>
                      <a:pt x="337" y="246"/>
                    </a:lnTo>
                    <a:lnTo>
                      <a:pt x="342" y="244"/>
                    </a:lnTo>
                    <a:lnTo>
                      <a:pt x="349" y="246"/>
                    </a:lnTo>
                    <a:lnTo>
                      <a:pt x="352" y="251"/>
                    </a:lnTo>
                    <a:lnTo>
                      <a:pt x="355" y="255"/>
                    </a:lnTo>
                    <a:lnTo>
                      <a:pt x="355" y="262"/>
                    </a:lnTo>
                    <a:lnTo>
                      <a:pt x="356" y="262"/>
                    </a:lnTo>
                    <a:lnTo>
                      <a:pt x="361" y="261"/>
                    </a:lnTo>
                    <a:lnTo>
                      <a:pt x="365" y="255"/>
                    </a:lnTo>
                    <a:lnTo>
                      <a:pt x="384" y="250"/>
                    </a:lnTo>
                    <a:lnTo>
                      <a:pt x="384" y="239"/>
                    </a:lnTo>
                    <a:lnTo>
                      <a:pt x="383" y="239"/>
                    </a:lnTo>
                    <a:lnTo>
                      <a:pt x="380" y="232"/>
                    </a:lnTo>
                    <a:lnTo>
                      <a:pt x="379" y="232"/>
                    </a:lnTo>
                    <a:lnTo>
                      <a:pt x="379" y="230"/>
                    </a:lnTo>
                    <a:lnTo>
                      <a:pt x="380" y="229"/>
                    </a:lnTo>
                    <a:lnTo>
                      <a:pt x="388" y="219"/>
                    </a:lnTo>
                    <a:lnTo>
                      <a:pt x="400" y="212"/>
                    </a:lnTo>
                    <a:lnTo>
                      <a:pt x="404" y="212"/>
                    </a:lnTo>
                    <a:lnTo>
                      <a:pt x="411" y="209"/>
                    </a:lnTo>
                    <a:lnTo>
                      <a:pt x="409" y="202"/>
                    </a:lnTo>
                    <a:lnTo>
                      <a:pt x="409" y="196"/>
                    </a:lnTo>
                    <a:lnTo>
                      <a:pt x="408" y="187"/>
                    </a:lnTo>
                    <a:lnTo>
                      <a:pt x="409" y="181"/>
                    </a:lnTo>
                    <a:lnTo>
                      <a:pt x="415" y="176"/>
                    </a:lnTo>
                    <a:lnTo>
                      <a:pt x="417" y="177"/>
                    </a:lnTo>
                    <a:lnTo>
                      <a:pt x="421" y="183"/>
                    </a:lnTo>
                    <a:lnTo>
                      <a:pt x="424" y="184"/>
                    </a:lnTo>
                    <a:lnTo>
                      <a:pt x="433" y="181"/>
                    </a:lnTo>
                    <a:lnTo>
                      <a:pt x="435" y="181"/>
                    </a:lnTo>
                    <a:lnTo>
                      <a:pt x="438" y="183"/>
                    </a:lnTo>
                    <a:lnTo>
                      <a:pt x="453" y="201"/>
                    </a:lnTo>
                    <a:lnTo>
                      <a:pt x="455" y="216"/>
                    </a:lnTo>
                    <a:lnTo>
                      <a:pt x="458" y="216"/>
                    </a:lnTo>
                    <a:lnTo>
                      <a:pt x="488" y="202"/>
                    </a:lnTo>
                    <a:lnTo>
                      <a:pt x="492" y="199"/>
                    </a:lnTo>
                    <a:lnTo>
                      <a:pt x="493" y="198"/>
                    </a:lnTo>
                    <a:lnTo>
                      <a:pt x="495" y="198"/>
                    </a:lnTo>
                    <a:lnTo>
                      <a:pt x="498" y="196"/>
                    </a:lnTo>
                    <a:lnTo>
                      <a:pt x="503" y="198"/>
                    </a:lnTo>
                    <a:lnTo>
                      <a:pt x="509" y="202"/>
                    </a:lnTo>
                    <a:lnTo>
                      <a:pt x="512" y="203"/>
                    </a:lnTo>
                    <a:lnTo>
                      <a:pt x="515" y="206"/>
                    </a:lnTo>
                    <a:lnTo>
                      <a:pt x="517" y="212"/>
                    </a:lnTo>
                    <a:lnTo>
                      <a:pt x="517" y="213"/>
                    </a:lnTo>
                    <a:lnTo>
                      <a:pt x="510" y="226"/>
                    </a:lnTo>
                    <a:lnTo>
                      <a:pt x="509" y="232"/>
                    </a:lnTo>
                    <a:lnTo>
                      <a:pt x="512" y="243"/>
                    </a:lnTo>
                    <a:lnTo>
                      <a:pt x="512" y="250"/>
                    </a:lnTo>
                    <a:lnTo>
                      <a:pt x="506" y="262"/>
                    </a:lnTo>
                    <a:lnTo>
                      <a:pt x="506" y="265"/>
                    </a:lnTo>
                    <a:lnTo>
                      <a:pt x="507" y="273"/>
                    </a:lnTo>
                    <a:lnTo>
                      <a:pt x="509" y="276"/>
                    </a:lnTo>
                    <a:lnTo>
                      <a:pt x="512" y="279"/>
                    </a:lnTo>
                    <a:lnTo>
                      <a:pt x="517" y="286"/>
                    </a:lnTo>
                    <a:lnTo>
                      <a:pt x="521" y="287"/>
                    </a:lnTo>
                    <a:lnTo>
                      <a:pt x="535" y="287"/>
                    </a:lnTo>
                    <a:lnTo>
                      <a:pt x="541" y="290"/>
                    </a:lnTo>
                    <a:lnTo>
                      <a:pt x="546" y="296"/>
                    </a:lnTo>
                    <a:lnTo>
                      <a:pt x="549" y="303"/>
                    </a:lnTo>
                    <a:lnTo>
                      <a:pt x="548" y="313"/>
                    </a:lnTo>
                    <a:lnTo>
                      <a:pt x="545" y="318"/>
                    </a:lnTo>
                    <a:lnTo>
                      <a:pt x="545" y="321"/>
                    </a:lnTo>
                    <a:lnTo>
                      <a:pt x="546" y="321"/>
                    </a:lnTo>
                    <a:lnTo>
                      <a:pt x="549" y="315"/>
                    </a:lnTo>
                    <a:lnTo>
                      <a:pt x="552" y="313"/>
                    </a:lnTo>
                    <a:lnTo>
                      <a:pt x="553" y="313"/>
                    </a:lnTo>
                    <a:lnTo>
                      <a:pt x="560" y="318"/>
                    </a:lnTo>
                    <a:lnTo>
                      <a:pt x="562" y="318"/>
                    </a:lnTo>
                    <a:lnTo>
                      <a:pt x="565" y="320"/>
                    </a:lnTo>
                    <a:lnTo>
                      <a:pt x="567" y="320"/>
                    </a:lnTo>
                    <a:lnTo>
                      <a:pt x="573" y="315"/>
                    </a:lnTo>
                    <a:lnTo>
                      <a:pt x="582" y="306"/>
                    </a:lnTo>
                    <a:lnTo>
                      <a:pt x="585" y="301"/>
                    </a:lnTo>
                    <a:lnTo>
                      <a:pt x="585" y="299"/>
                    </a:lnTo>
                    <a:lnTo>
                      <a:pt x="584" y="297"/>
                    </a:lnTo>
                    <a:lnTo>
                      <a:pt x="584" y="296"/>
                    </a:lnTo>
                    <a:lnTo>
                      <a:pt x="581" y="294"/>
                    </a:lnTo>
                    <a:lnTo>
                      <a:pt x="579" y="294"/>
                    </a:lnTo>
                    <a:lnTo>
                      <a:pt x="576" y="293"/>
                    </a:lnTo>
                    <a:lnTo>
                      <a:pt x="576" y="292"/>
                    </a:lnTo>
                    <a:lnTo>
                      <a:pt x="574" y="290"/>
                    </a:lnTo>
                    <a:lnTo>
                      <a:pt x="572" y="283"/>
                    </a:lnTo>
                    <a:lnTo>
                      <a:pt x="572" y="280"/>
                    </a:lnTo>
                    <a:lnTo>
                      <a:pt x="573" y="273"/>
                    </a:lnTo>
                    <a:lnTo>
                      <a:pt x="581" y="258"/>
                    </a:lnTo>
                    <a:lnTo>
                      <a:pt x="581" y="251"/>
                    </a:lnTo>
                    <a:lnTo>
                      <a:pt x="572" y="243"/>
                    </a:lnTo>
                    <a:lnTo>
                      <a:pt x="563" y="240"/>
                    </a:lnTo>
                    <a:lnTo>
                      <a:pt x="559" y="236"/>
                    </a:lnTo>
                    <a:lnTo>
                      <a:pt x="556" y="230"/>
                    </a:lnTo>
                    <a:lnTo>
                      <a:pt x="555" y="225"/>
                    </a:lnTo>
                    <a:lnTo>
                      <a:pt x="559" y="219"/>
                    </a:lnTo>
                    <a:lnTo>
                      <a:pt x="563" y="216"/>
                    </a:lnTo>
                    <a:lnTo>
                      <a:pt x="565" y="210"/>
                    </a:lnTo>
                    <a:lnTo>
                      <a:pt x="565" y="205"/>
                    </a:lnTo>
                    <a:lnTo>
                      <a:pt x="563" y="202"/>
                    </a:lnTo>
                    <a:lnTo>
                      <a:pt x="563" y="199"/>
                    </a:lnTo>
                    <a:lnTo>
                      <a:pt x="565" y="191"/>
                    </a:lnTo>
                    <a:lnTo>
                      <a:pt x="567" y="186"/>
                    </a:lnTo>
                    <a:lnTo>
                      <a:pt x="573" y="186"/>
                    </a:lnTo>
                    <a:lnTo>
                      <a:pt x="579" y="184"/>
                    </a:lnTo>
                    <a:lnTo>
                      <a:pt x="584" y="174"/>
                    </a:lnTo>
                    <a:lnTo>
                      <a:pt x="587" y="172"/>
                    </a:lnTo>
                    <a:lnTo>
                      <a:pt x="589" y="172"/>
                    </a:lnTo>
                    <a:lnTo>
                      <a:pt x="589" y="170"/>
                    </a:lnTo>
                    <a:lnTo>
                      <a:pt x="592" y="162"/>
                    </a:lnTo>
                    <a:lnTo>
                      <a:pt x="591" y="156"/>
                    </a:lnTo>
                    <a:lnTo>
                      <a:pt x="584" y="150"/>
                    </a:lnTo>
                    <a:lnTo>
                      <a:pt x="584" y="143"/>
                    </a:lnTo>
                    <a:lnTo>
                      <a:pt x="587" y="136"/>
                    </a:lnTo>
                    <a:lnTo>
                      <a:pt x="598" y="134"/>
                    </a:lnTo>
                    <a:lnTo>
                      <a:pt x="601" y="138"/>
                    </a:lnTo>
                    <a:lnTo>
                      <a:pt x="606" y="141"/>
                    </a:lnTo>
                    <a:lnTo>
                      <a:pt x="612" y="136"/>
                    </a:lnTo>
                    <a:lnTo>
                      <a:pt x="615" y="131"/>
                    </a:lnTo>
                    <a:lnTo>
                      <a:pt x="613" y="131"/>
                    </a:lnTo>
                    <a:lnTo>
                      <a:pt x="615" y="129"/>
                    </a:lnTo>
                    <a:lnTo>
                      <a:pt x="616" y="119"/>
                    </a:lnTo>
                    <a:lnTo>
                      <a:pt x="615" y="114"/>
                    </a:lnTo>
                    <a:lnTo>
                      <a:pt x="606" y="106"/>
                    </a:lnTo>
                    <a:lnTo>
                      <a:pt x="592" y="99"/>
                    </a:lnTo>
                    <a:lnTo>
                      <a:pt x="588" y="86"/>
                    </a:lnTo>
                    <a:lnTo>
                      <a:pt x="588" y="85"/>
                    </a:lnTo>
                    <a:lnTo>
                      <a:pt x="589" y="83"/>
                    </a:lnTo>
                    <a:lnTo>
                      <a:pt x="589" y="81"/>
                    </a:lnTo>
                    <a:lnTo>
                      <a:pt x="582" y="71"/>
                    </a:lnTo>
                    <a:lnTo>
                      <a:pt x="577" y="61"/>
                    </a:lnTo>
                    <a:lnTo>
                      <a:pt x="576" y="35"/>
                    </a:lnTo>
                    <a:lnTo>
                      <a:pt x="574" y="35"/>
                    </a:lnTo>
                    <a:lnTo>
                      <a:pt x="563" y="28"/>
                    </a:lnTo>
                    <a:lnTo>
                      <a:pt x="562" y="22"/>
                    </a:lnTo>
                    <a:lnTo>
                      <a:pt x="562" y="21"/>
                    </a:lnTo>
                    <a:lnTo>
                      <a:pt x="560" y="18"/>
                    </a:lnTo>
                    <a:lnTo>
                      <a:pt x="560" y="19"/>
                    </a:lnTo>
                    <a:lnTo>
                      <a:pt x="555" y="35"/>
                    </a:lnTo>
                    <a:lnTo>
                      <a:pt x="556" y="40"/>
                    </a:lnTo>
                    <a:lnTo>
                      <a:pt x="559" y="45"/>
                    </a:lnTo>
                    <a:lnTo>
                      <a:pt x="559" y="49"/>
                    </a:lnTo>
                    <a:lnTo>
                      <a:pt x="555" y="53"/>
                    </a:lnTo>
                    <a:lnTo>
                      <a:pt x="551" y="57"/>
                    </a:lnTo>
                    <a:lnTo>
                      <a:pt x="546" y="58"/>
                    </a:lnTo>
                    <a:lnTo>
                      <a:pt x="542" y="62"/>
                    </a:lnTo>
                    <a:lnTo>
                      <a:pt x="542" y="65"/>
                    </a:lnTo>
                    <a:lnTo>
                      <a:pt x="545" y="67"/>
                    </a:lnTo>
                    <a:lnTo>
                      <a:pt x="548" y="69"/>
                    </a:lnTo>
                    <a:lnTo>
                      <a:pt x="546" y="72"/>
                    </a:lnTo>
                    <a:lnTo>
                      <a:pt x="545" y="74"/>
                    </a:lnTo>
                    <a:lnTo>
                      <a:pt x="544" y="74"/>
                    </a:lnTo>
                    <a:lnTo>
                      <a:pt x="542" y="75"/>
                    </a:lnTo>
                    <a:lnTo>
                      <a:pt x="534" y="75"/>
                    </a:lnTo>
                    <a:lnTo>
                      <a:pt x="529" y="76"/>
                    </a:lnTo>
                    <a:lnTo>
                      <a:pt x="518" y="85"/>
                    </a:lnTo>
                    <a:lnTo>
                      <a:pt x="510" y="92"/>
                    </a:lnTo>
                    <a:lnTo>
                      <a:pt x="507" y="92"/>
                    </a:lnTo>
                    <a:lnTo>
                      <a:pt x="505" y="89"/>
                    </a:lnTo>
                    <a:lnTo>
                      <a:pt x="505" y="88"/>
                    </a:lnTo>
                    <a:lnTo>
                      <a:pt x="503" y="82"/>
                    </a:lnTo>
                    <a:lnTo>
                      <a:pt x="498" y="79"/>
                    </a:lnTo>
                    <a:lnTo>
                      <a:pt x="495" y="81"/>
                    </a:lnTo>
                    <a:lnTo>
                      <a:pt x="492" y="88"/>
                    </a:lnTo>
                    <a:lnTo>
                      <a:pt x="485" y="83"/>
                    </a:lnTo>
                    <a:lnTo>
                      <a:pt x="484" y="81"/>
                    </a:lnTo>
                    <a:lnTo>
                      <a:pt x="485" y="78"/>
                    </a:lnTo>
                    <a:lnTo>
                      <a:pt x="489" y="78"/>
                    </a:lnTo>
                    <a:lnTo>
                      <a:pt x="492" y="75"/>
                    </a:lnTo>
                    <a:lnTo>
                      <a:pt x="495" y="71"/>
                    </a:lnTo>
                    <a:lnTo>
                      <a:pt x="498" y="68"/>
                    </a:lnTo>
                    <a:lnTo>
                      <a:pt x="496" y="64"/>
                    </a:lnTo>
                    <a:lnTo>
                      <a:pt x="493" y="54"/>
                    </a:lnTo>
                    <a:lnTo>
                      <a:pt x="492" y="52"/>
                    </a:lnTo>
                    <a:lnTo>
                      <a:pt x="488" y="50"/>
                    </a:lnTo>
                    <a:lnTo>
                      <a:pt x="484" y="47"/>
                    </a:lnTo>
                    <a:lnTo>
                      <a:pt x="477" y="49"/>
                    </a:lnTo>
                    <a:lnTo>
                      <a:pt x="472" y="52"/>
                    </a:lnTo>
                    <a:lnTo>
                      <a:pt x="469" y="53"/>
                    </a:lnTo>
                    <a:lnTo>
                      <a:pt x="467" y="53"/>
                    </a:lnTo>
                    <a:lnTo>
                      <a:pt x="465" y="52"/>
                    </a:lnTo>
                    <a:lnTo>
                      <a:pt x="462" y="53"/>
                    </a:lnTo>
                    <a:lnTo>
                      <a:pt x="436" y="71"/>
                    </a:lnTo>
                    <a:lnTo>
                      <a:pt x="431" y="76"/>
                    </a:lnTo>
                    <a:lnTo>
                      <a:pt x="419" y="65"/>
                    </a:lnTo>
                    <a:lnTo>
                      <a:pt x="409" y="60"/>
                    </a:lnTo>
                    <a:lnTo>
                      <a:pt x="409" y="58"/>
                    </a:lnTo>
                    <a:lnTo>
                      <a:pt x="405" y="58"/>
                    </a:lnTo>
                    <a:lnTo>
                      <a:pt x="405" y="37"/>
                    </a:lnTo>
                    <a:lnTo>
                      <a:pt x="407" y="30"/>
                    </a:lnTo>
                    <a:lnTo>
                      <a:pt x="407" y="29"/>
                    </a:lnTo>
                    <a:lnTo>
                      <a:pt x="405" y="29"/>
                    </a:lnTo>
                    <a:lnTo>
                      <a:pt x="402" y="28"/>
                    </a:lnTo>
                    <a:lnTo>
                      <a:pt x="391" y="28"/>
                    </a:lnTo>
                    <a:lnTo>
                      <a:pt x="391" y="26"/>
                    </a:lnTo>
                    <a:lnTo>
                      <a:pt x="393" y="25"/>
                    </a:lnTo>
                    <a:lnTo>
                      <a:pt x="393" y="23"/>
                    </a:lnTo>
                    <a:lnTo>
                      <a:pt x="394" y="22"/>
                    </a:lnTo>
                    <a:lnTo>
                      <a:pt x="395" y="22"/>
                    </a:lnTo>
                    <a:lnTo>
                      <a:pt x="397" y="19"/>
                    </a:lnTo>
                    <a:lnTo>
                      <a:pt x="388" y="15"/>
                    </a:lnTo>
                    <a:lnTo>
                      <a:pt x="380" y="19"/>
                    </a:lnTo>
                    <a:lnTo>
                      <a:pt x="373" y="19"/>
                    </a:lnTo>
                    <a:lnTo>
                      <a:pt x="372" y="18"/>
                    </a:lnTo>
                    <a:lnTo>
                      <a:pt x="369" y="18"/>
                    </a:lnTo>
                    <a:lnTo>
                      <a:pt x="369" y="21"/>
                    </a:lnTo>
                    <a:lnTo>
                      <a:pt x="373" y="28"/>
                    </a:lnTo>
                    <a:lnTo>
                      <a:pt x="375" y="35"/>
                    </a:lnTo>
                    <a:lnTo>
                      <a:pt x="373" y="42"/>
                    </a:lnTo>
                    <a:lnTo>
                      <a:pt x="373" y="43"/>
                    </a:lnTo>
                    <a:lnTo>
                      <a:pt x="371" y="45"/>
                    </a:lnTo>
                    <a:lnTo>
                      <a:pt x="356" y="45"/>
                    </a:lnTo>
                    <a:lnTo>
                      <a:pt x="355" y="46"/>
                    </a:lnTo>
                    <a:lnTo>
                      <a:pt x="352" y="47"/>
                    </a:lnTo>
                    <a:lnTo>
                      <a:pt x="349" y="47"/>
                    </a:lnTo>
                    <a:lnTo>
                      <a:pt x="345" y="43"/>
                    </a:lnTo>
                    <a:lnTo>
                      <a:pt x="344" y="43"/>
                    </a:lnTo>
                    <a:lnTo>
                      <a:pt x="347" y="32"/>
                    </a:lnTo>
                    <a:lnTo>
                      <a:pt x="347" y="23"/>
                    </a:lnTo>
                    <a:lnTo>
                      <a:pt x="331" y="23"/>
                    </a:lnTo>
                    <a:lnTo>
                      <a:pt x="301" y="32"/>
                    </a:lnTo>
                    <a:lnTo>
                      <a:pt x="299" y="33"/>
                    </a:lnTo>
                    <a:lnTo>
                      <a:pt x="299" y="32"/>
                    </a:lnTo>
                    <a:lnTo>
                      <a:pt x="296" y="29"/>
                    </a:lnTo>
                    <a:lnTo>
                      <a:pt x="291" y="26"/>
                    </a:lnTo>
                    <a:lnTo>
                      <a:pt x="291" y="28"/>
                    </a:lnTo>
                    <a:lnTo>
                      <a:pt x="289" y="28"/>
                    </a:lnTo>
                    <a:lnTo>
                      <a:pt x="288" y="29"/>
                    </a:lnTo>
                    <a:lnTo>
                      <a:pt x="287" y="28"/>
                    </a:lnTo>
                    <a:lnTo>
                      <a:pt x="284" y="23"/>
                    </a:lnTo>
                    <a:lnTo>
                      <a:pt x="285" y="19"/>
                    </a:lnTo>
                    <a:lnTo>
                      <a:pt x="285" y="15"/>
                    </a:lnTo>
                    <a:lnTo>
                      <a:pt x="287" y="1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38" name="Freeform 1070">
                <a:extLst>
                  <a:ext uri="{FF2B5EF4-FFF2-40B4-BE49-F238E27FC236}">
                    <a16:creationId xmlns:a16="http://schemas.microsoft.com/office/drawing/2014/main" id="{A63C168E-6FE0-263F-D719-5C3F55C93B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2" y="2457"/>
                <a:ext cx="104" cy="106"/>
              </a:xfrm>
              <a:custGeom>
                <a:avLst/>
                <a:gdLst>
                  <a:gd name="T0" fmla="*/ 35 w 416"/>
                  <a:gd name="T1" fmla="*/ 37 h 425"/>
                  <a:gd name="T2" fmla="*/ 19 w 416"/>
                  <a:gd name="T3" fmla="*/ 43 h 425"/>
                  <a:gd name="T4" fmla="*/ 16 w 416"/>
                  <a:gd name="T5" fmla="*/ 77 h 425"/>
                  <a:gd name="T6" fmla="*/ 23 w 416"/>
                  <a:gd name="T7" fmla="*/ 110 h 425"/>
                  <a:gd name="T8" fmla="*/ 6 w 416"/>
                  <a:gd name="T9" fmla="*/ 134 h 425"/>
                  <a:gd name="T10" fmla="*/ 15 w 416"/>
                  <a:gd name="T11" fmla="*/ 153 h 425"/>
                  <a:gd name="T12" fmla="*/ 3 w 416"/>
                  <a:gd name="T13" fmla="*/ 159 h 425"/>
                  <a:gd name="T14" fmla="*/ 14 w 416"/>
                  <a:gd name="T15" fmla="*/ 176 h 425"/>
                  <a:gd name="T16" fmla="*/ 29 w 416"/>
                  <a:gd name="T17" fmla="*/ 205 h 425"/>
                  <a:gd name="T18" fmla="*/ 66 w 416"/>
                  <a:gd name="T19" fmla="*/ 180 h 425"/>
                  <a:gd name="T20" fmla="*/ 86 w 416"/>
                  <a:gd name="T21" fmla="*/ 190 h 425"/>
                  <a:gd name="T22" fmla="*/ 116 w 416"/>
                  <a:gd name="T23" fmla="*/ 205 h 425"/>
                  <a:gd name="T24" fmla="*/ 131 w 416"/>
                  <a:gd name="T25" fmla="*/ 219 h 425"/>
                  <a:gd name="T26" fmla="*/ 97 w 416"/>
                  <a:gd name="T27" fmla="*/ 247 h 425"/>
                  <a:gd name="T28" fmla="*/ 75 w 416"/>
                  <a:gd name="T29" fmla="*/ 278 h 425"/>
                  <a:gd name="T30" fmla="*/ 67 w 416"/>
                  <a:gd name="T31" fmla="*/ 297 h 425"/>
                  <a:gd name="T32" fmla="*/ 111 w 416"/>
                  <a:gd name="T33" fmla="*/ 311 h 425"/>
                  <a:gd name="T34" fmla="*/ 124 w 416"/>
                  <a:gd name="T35" fmla="*/ 301 h 425"/>
                  <a:gd name="T36" fmla="*/ 141 w 416"/>
                  <a:gd name="T37" fmla="*/ 334 h 425"/>
                  <a:gd name="T38" fmla="*/ 167 w 416"/>
                  <a:gd name="T39" fmla="*/ 338 h 425"/>
                  <a:gd name="T40" fmla="*/ 205 w 416"/>
                  <a:gd name="T41" fmla="*/ 339 h 425"/>
                  <a:gd name="T42" fmla="*/ 213 w 416"/>
                  <a:gd name="T43" fmla="*/ 361 h 425"/>
                  <a:gd name="T44" fmla="*/ 237 w 416"/>
                  <a:gd name="T45" fmla="*/ 367 h 425"/>
                  <a:gd name="T46" fmla="*/ 255 w 416"/>
                  <a:gd name="T47" fmla="*/ 372 h 425"/>
                  <a:gd name="T48" fmla="*/ 264 w 416"/>
                  <a:gd name="T49" fmla="*/ 384 h 425"/>
                  <a:gd name="T50" fmla="*/ 275 w 416"/>
                  <a:gd name="T51" fmla="*/ 378 h 425"/>
                  <a:gd name="T52" fmla="*/ 283 w 416"/>
                  <a:gd name="T53" fmla="*/ 388 h 425"/>
                  <a:gd name="T54" fmla="*/ 277 w 416"/>
                  <a:gd name="T55" fmla="*/ 384 h 425"/>
                  <a:gd name="T56" fmla="*/ 275 w 416"/>
                  <a:gd name="T57" fmla="*/ 395 h 425"/>
                  <a:gd name="T58" fmla="*/ 300 w 416"/>
                  <a:gd name="T59" fmla="*/ 425 h 425"/>
                  <a:gd name="T60" fmla="*/ 320 w 416"/>
                  <a:gd name="T61" fmla="*/ 387 h 425"/>
                  <a:gd name="T62" fmla="*/ 296 w 416"/>
                  <a:gd name="T63" fmla="*/ 354 h 425"/>
                  <a:gd name="T64" fmla="*/ 277 w 416"/>
                  <a:gd name="T65" fmla="*/ 326 h 425"/>
                  <a:gd name="T66" fmla="*/ 269 w 416"/>
                  <a:gd name="T67" fmla="*/ 318 h 425"/>
                  <a:gd name="T68" fmla="*/ 280 w 416"/>
                  <a:gd name="T69" fmla="*/ 287 h 425"/>
                  <a:gd name="T70" fmla="*/ 353 w 416"/>
                  <a:gd name="T71" fmla="*/ 324 h 425"/>
                  <a:gd name="T72" fmla="*/ 384 w 416"/>
                  <a:gd name="T73" fmla="*/ 289 h 425"/>
                  <a:gd name="T74" fmla="*/ 412 w 416"/>
                  <a:gd name="T75" fmla="*/ 276 h 425"/>
                  <a:gd name="T76" fmla="*/ 414 w 416"/>
                  <a:gd name="T77" fmla="*/ 255 h 425"/>
                  <a:gd name="T78" fmla="*/ 413 w 416"/>
                  <a:gd name="T79" fmla="*/ 223 h 425"/>
                  <a:gd name="T80" fmla="*/ 380 w 416"/>
                  <a:gd name="T81" fmla="*/ 205 h 425"/>
                  <a:gd name="T82" fmla="*/ 360 w 416"/>
                  <a:gd name="T83" fmla="*/ 208 h 425"/>
                  <a:gd name="T84" fmla="*/ 339 w 416"/>
                  <a:gd name="T85" fmla="*/ 195 h 425"/>
                  <a:gd name="T86" fmla="*/ 322 w 416"/>
                  <a:gd name="T87" fmla="*/ 142 h 425"/>
                  <a:gd name="T88" fmla="*/ 307 w 416"/>
                  <a:gd name="T89" fmla="*/ 145 h 425"/>
                  <a:gd name="T90" fmla="*/ 303 w 416"/>
                  <a:gd name="T91" fmla="*/ 114 h 425"/>
                  <a:gd name="T92" fmla="*/ 271 w 416"/>
                  <a:gd name="T93" fmla="*/ 100 h 425"/>
                  <a:gd name="T94" fmla="*/ 274 w 416"/>
                  <a:gd name="T95" fmla="*/ 67 h 425"/>
                  <a:gd name="T96" fmla="*/ 277 w 416"/>
                  <a:gd name="T97" fmla="*/ 30 h 425"/>
                  <a:gd name="T98" fmla="*/ 257 w 416"/>
                  <a:gd name="T99" fmla="*/ 22 h 425"/>
                  <a:gd name="T100" fmla="*/ 217 w 416"/>
                  <a:gd name="T101" fmla="*/ 40 h 425"/>
                  <a:gd name="T102" fmla="*/ 186 w 416"/>
                  <a:gd name="T103" fmla="*/ 8 h 425"/>
                  <a:gd name="T104" fmla="*/ 170 w 416"/>
                  <a:gd name="T105" fmla="*/ 11 h 425"/>
                  <a:gd name="T106" fmla="*/ 162 w 416"/>
                  <a:gd name="T107" fmla="*/ 36 h 425"/>
                  <a:gd name="T108" fmla="*/ 142 w 416"/>
                  <a:gd name="T109" fmla="*/ 56 h 425"/>
                  <a:gd name="T110" fmla="*/ 123 w 416"/>
                  <a:gd name="T111" fmla="*/ 85 h 425"/>
                  <a:gd name="T112" fmla="*/ 111 w 416"/>
                  <a:gd name="T113" fmla="*/ 70 h 425"/>
                  <a:gd name="T114" fmla="*/ 96 w 416"/>
                  <a:gd name="T115" fmla="*/ 50 h 425"/>
                  <a:gd name="T116" fmla="*/ 78 w 416"/>
                  <a:gd name="T117" fmla="*/ 33 h 425"/>
                  <a:gd name="T118" fmla="*/ 60 w 416"/>
                  <a:gd name="T119" fmla="*/ 29 h 4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16" h="425">
                    <a:moveTo>
                      <a:pt x="60" y="29"/>
                    </a:moveTo>
                    <a:lnTo>
                      <a:pt x="51" y="32"/>
                    </a:lnTo>
                    <a:lnTo>
                      <a:pt x="46" y="36"/>
                    </a:lnTo>
                    <a:lnTo>
                      <a:pt x="39" y="34"/>
                    </a:lnTo>
                    <a:lnTo>
                      <a:pt x="35" y="37"/>
                    </a:lnTo>
                    <a:lnTo>
                      <a:pt x="32" y="46"/>
                    </a:lnTo>
                    <a:lnTo>
                      <a:pt x="30" y="46"/>
                    </a:lnTo>
                    <a:lnTo>
                      <a:pt x="26" y="44"/>
                    </a:lnTo>
                    <a:lnTo>
                      <a:pt x="25" y="43"/>
                    </a:lnTo>
                    <a:lnTo>
                      <a:pt x="19" y="43"/>
                    </a:lnTo>
                    <a:lnTo>
                      <a:pt x="8" y="51"/>
                    </a:lnTo>
                    <a:lnTo>
                      <a:pt x="7" y="56"/>
                    </a:lnTo>
                    <a:lnTo>
                      <a:pt x="8" y="65"/>
                    </a:lnTo>
                    <a:lnTo>
                      <a:pt x="11" y="70"/>
                    </a:lnTo>
                    <a:lnTo>
                      <a:pt x="16" y="77"/>
                    </a:lnTo>
                    <a:lnTo>
                      <a:pt x="22" y="93"/>
                    </a:lnTo>
                    <a:lnTo>
                      <a:pt x="23" y="94"/>
                    </a:lnTo>
                    <a:lnTo>
                      <a:pt x="25" y="100"/>
                    </a:lnTo>
                    <a:lnTo>
                      <a:pt x="25" y="107"/>
                    </a:lnTo>
                    <a:lnTo>
                      <a:pt x="23" y="110"/>
                    </a:lnTo>
                    <a:lnTo>
                      <a:pt x="18" y="111"/>
                    </a:lnTo>
                    <a:lnTo>
                      <a:pt x="11" y="111"/>
                    </a:lnTo>
                    <a:lnTo>
                      <a:pt x="4" y="114"/>
                    </a:lnTo>
                    <a:lnTo>
                      <a:pt x="4" y="125"/>
                    </a:lnTo>
                    <a:lnTo>
                      <a:pt x="6" y="134"/>
                    </a:lnTo>
                    <a:lnTo>
                      <a:pt x="14" y="138"/>
                    </a:lnTo>
                    <a:lnTo>
                      <a:pt x="16" y="144"/>
                    </a:lnTo>
                    <a:lnTo>
                      <a:pt x="16" y="147"/>
                    </a:lnTo>
                    <a:lnTo>
                      <a:pt x="15" y="152"/>
                    </a:lnTo>
                    <a:lnTo>
                      <a:pt x="15" y="153"/>
                    </a:lnTo>
                    <a:lnTo>
                      <a:pt x="14" y="154"/>
                    </a:lnTo>
                    <a:lnTo>
                      <a:pt x="14" y="156"/>
                    </a:lnTo>
                    <a:lnTo>
                      <a:pt x="11" y="157"/>
                    </a:lnTo>
                    <a:lnTo>
                      <a:pt x="7" y="157"/>
                    </a:lnTo>
                    <a:lnTo>
                      <a:pt x="3" y="159"/>
                    </a:lnTo>
                    <a:lnTo>
                      <a:pt x="1" y="160"/>
                    </a:lnTo>
                    <a:lnTo>
                      <a:pt x="0" y="160"/>
                    </a:lnTo>
                    <a:lnTo>
                      <a:pt x="0" y="162"/>
                    </a:lnTo>
                    <a:lnTo>
                      <a:pt x="1" y="162"/>
                    </a:lnTo>
                    <a:lnTo>
                      <a:pt x="14" y="176"/>
                    </a:lnTo>
                    <a:lnTo>
                      <a:pt x="22" y="194"/>
                    </a:lnTo>
                    <a:lnTo>
                      <a:pt x="23" y="199"/>
                    </a:lnTo>
                    <a:lnTo>
                      <a:pt x="28" y="204"/>
                    </a:lnTo>
                    <a:lnTo>
                      <a:pt x="29" y="204"/>
                    </a:lnTo>
                    <a:lnTo>
                      <a:pt x="29" y="205"/>
                    </a:lnTo>
                    <a:lnTo>
                      <a:pt x="30" y="198"/>
                    </a:lnTo>
                    <a:lnTo>
                      <a:pt x="35" y="195"/>
                    </a:lnTo>
                    <a:lnTo>
                      <a:pt x="50" y="195"/>
                    </a:lnTo>
                    <a:lnTo>
                      <a:pt x="57" y="183"/>
                    </a:lnTo>
                    <a:lnTo>
                      <a:pt x="66" y="180"/>
                    </a:lnTo>
                    <a:lnTo>
                      <a:pt x="71" y="180"/>
                    </a:lnTo>
                    <a:lnTo>
                      <a:pt x="79" y="181"/>
                    </a:lnTo>
                    <a:lnTo>
                      <a:pt x="85" y="187"/>
                    </a:lnTo>
                    <a:lnTo>
                      <a:pt x="85" y="188"/>
                    </a:lnTo>
                    <a:lnTo>
                      <a:pt x="86" y="190"/>
                    </a:lnTo>
                    <a:lnTo>
                      <a:pt x="88" y="190"/>
                    </a:lnTo>
                    <a:lnTo>
                      <a:pt x="89" y="188"/>
                    </a:lnTo>
                    <a:lnTo>
                      <a:pt x="90" y="188"/>
                    </a:lnTo>
                    <a:lnTo>
                      <a:pt x="96" y="191"/>
                    </a:lnTo>
                    <a:lnTo>
                      <a:pt x="116" y="205"/>
                    </a:lnTo>
                    <a:lnTo>
                      <a:pt x="120" y="209"/>
                    </a:lnTo>
                    <a:lnTo>
                      <a:pt x="124" y="212"/>
                    </a:lnTo>
                    <a:lnTo>
                      <a:pt x="128" y="215"/>
                    </a:lnTo>
                    <a:lnTo>
                      <a:pt x="130" y="216"/>
                    </a:lnTo>
                    <a:lnTo>
                      <a:pt x="131" y="219"/>
                    </a:lnTo>
                    <a:lnTo>
                      <a:pt x="131" y="220"/>
                    </a:lnTo>
                    <a:lnTo>
                      <a:pt x="128" y="223"/>
                    </a:lnTo>
                    <a:lnTo>
                      <a:pt x="111" y="231"/>
                    </a:lnTo>
                    <a:lnTo>
                      <a:pt x="104" y="237"/>
                    </a:lnTo>
                    <a:lnTo>
                      <a:pt x="97" y="247"/>
                    </a:lnTo>
                    <a:lnTo>
                      <a:pt x="92" y="251"/>
                    </a:lnTo>
                    <a:lnTo>
                      <a:pt x="88" y="258"/>
                    </a:lnTo>
                    <a:lnTo>
                      <a:pt x="85" y="268"/>
                    </a:lnTo>
                    <a:lnTo>
                      <a:pt x="82" y="274"/>
                    </a:lnTo>
                    <a:lnTo>
                      <a:pt x="75" y="278"/>
                    </a:lnTo>
                    <a:lnTo>
                      <a:pt x="70" y="284"/>
                    </a:lnTo>
                    <a:lnTo>
                      <a:pt x="68" y="284"/>
                    </a:lnTo>
                    <a:lnTo>
                      <a:pt x="68" y="287"/>
                    </a:lnTo>
                    <a:lnTo>
                      <a:pt x="67" y="294"/>
                    </a:lnTo>
                    <a:lnTo>
                      <a:pt x="67" y="297"/>
                    </a:lnTo>
                    <a:lnTo>
                      <a:pt x="68" y="301"/>
                    </a:lnTo>
                    <a:lnTo>
                      <a:pt x="73" y="303"/>
                    </a:lnTo>
                    <a:lnTo>
                      <a:pt x="90" y="314"/>
                    </a:lnTo>
                    <a:lnTo>
                      <a:pt x="102" y="311"/>
                    </a:lnTo>
                    <a:lnTo>
                      <a:pt x="111" y="311"/>
                    </a:lnTo>
                    <a:lnTo>
                      <a:pt x="114" y="308"/>
                    </a:lnTo>
                    <a:lnTo>
                      <a:pt x="117" y="307"/>
                    </a:lnTo>
                    <a:lnTo>
                      <a:pt x="120" y="303"/>
                    </a:lnTo>
                    <a:lnTo>
                      <a:pt x="121" y="301"/>
                    </a:lnTo>
                    <a:lnTo>
                      <a:pt x="124" y="301"/>
                    </a:lnTo>
                    <a:lnTo>
                      <a:pt x="124" y="305"/>
                    </a:lnTo>
                    <a:lnTo>
                      <a:pt x="126" y="307"/>
                    </a:lnTo>
                    <a:lnTo>
                      <a:pt x="133" y="312"/>
                    </a:lnTo>
                    <a:lnTo>
                      <a:pt x="140" y="325"/>
                    </a:lnTo>
                    <a:lnTo>
                      <a:pt x="141" y="334"/>
                    </a:lnTo>
                    <a:lnTo>
                      <a:pt x="145" y="338"/>
                    </a:lnTo>
                    <a:lnTo>
                      <a:pt x="150" y="342"/>
                    </a:lnTo>
                    <a:lnTo>
                      <a:pt x="152" y="343"/>
                    </a:lnTo>
                    <a:lnTo>
                      <a:pt x="153" y="343"/>
                    </a:lnTo>
                    <a:lnTo>
                      <a:pt x="167" y="338"/>
                    </a:lnTo>
                    <a:lnTo>
                      <a:pt x="177" y="332"/>
                    </a:lnTo>
                    <a:lnTo>
                      <a:pt x="179" y="331"/>
                    </a:lnTo>
                    <a:lnTo>
                      <a:pt x="183" y="331"/>
                    </a:lnTo>
                    <a:lnTo>
                      <a:pt x="190" y="332"/>
                    </a:lnTo>
                    <a:lnTo>
                      <a:pt x="205" y="339"/>
                    </a:lnTo>
                    <a:lnTo>
                      <a:pt x="207" y="339"/>
                    </a:lnTo>
                    <a:lnTo>
                      <a:pt x="216" y="345"/>
                    </a:lnTo>
                    <a:lnTo>
                      <a:pt x="215" y="354"/>
                    </a:lnTo>
                    <a:lnTo>
                      <a:pt x="215" y="360"/>
                    </a:lnTo>
                    <a:lnTo>
                      <a:pt x="213" y="361"/>
                    </a:lnTo>
                    <a:lnTo>
                      <a:pt x="213" y="372"/>
                    </a:lnTo>
                    <a:lnTo>
                      <a:pt x="222" y="378"/>
                    </a:lnTo>
                    <a:lnTo>
                      <a:pt x="226" y="377"/>
                    </a:lnTo>
                    <a:lnTo>
                      <a:pt x="234" y="371"/>
                    </a:lnTo>
                    <a:lnTo>
                      <a:pt x="237" y="367"/>
                    </a:lnTo>
                    <a:lnTo>
                      <a:pt x="237" y="365"/>
                    </a:lnTo>
                    <a:lnTo>
                      <a:pt x="239" y="364"/>
                    </a:lnTo>
                    <a:lnTo>
                      <a:pt x="243" y="364"/>
                    </a:lnTo>
                    <a:lnTo>
                      <a:pt x="248" y="367"/>
                    </a:lnTo>
                    <a:lnTo>
                      <a:pt x="255" y="372"/>
                    </a:lnTo>
                    <a:lnTo>
                      <a:pt x="260" y="377"/>
                    </a:lnTo>
                    <a:lnTo>
                      <a:pt x="260" y="378"/>
                    </a:lnTo>
                    <a:lnTo>
                      <a:pt x="261" y="378"/>
                    </a:lnTo>
                    <a:lnTo>
                      <a:pt x="261" y="379"/>
                    </a:lnTo>
                    <a:lnTo>
                      <a:pt x="264" y="384"/>
                    </a:lnTo>
                    <a:lnTo>
                      <a:pt x="264" y="385"/>
                    </a:lnTo>
                    <a:lnTo>
                      <a:pt x="267" y="385"/>
                    </a:lnTo>
                    <a:lnTo>
                      <a:pt x="268" y="382"/>
                    </a:lnTo>
                    <a:lnTo>
                      <a:pt x="272" y="379"/>
                    </a:lnTo>
                    <a:lnTo>
                      <a:pt x="275" y="378"/>
                    </a:lnTo>
                    <a:lnTo>
                      <a:pt x="280" y="379"/>
                    </a:lnTo>
                    <a:lnTo>
                      <a:pt x="286" y="382"/>
                    </a:lnTo>
                    <a:lnTo>
                      <a:pt x="287" y="384"/>
                    </a:lnTo>
                    <a:lnTo>
                      <a:pt x="287" y="387"/>
                    </a:lnTo>
                    <a:lnTo>
                      <a:pt x="283" y="388"/>
                    </a:lnTo>
                    <a:lnTo>
                      <a:pt x="282" y="389"/>
                    </a:lnTo>
                    <a:lnTo>
                      <a:pt x="280" y="389"/>
                    </a:lnTo>
                    <a:lnTo>
                      <a:pt x="280" y="385"/>
                    </a:lnTo>
                    <a:lnTo>
                      <a:pt x="279" y="384"/>
                    </a:lnTo>
                    <a:lnTo>
                      <a:pt x="277" y="384"/>
                    </a:lnTo>
                    <a:lnTo>
                      <a:pt x="275" y="385"/>
                    </a:lnTo>
                    <a:lnTo>
                      <a:pt x="274" y="385"/>
                    </a:lnTo>
                    <a:lnTo>
                      <a:pt x="274" y="394"/>
                    </a:lnTo>
                    <a:lnTo>
                      <a:pt x="275" y="394"/>
                    </a:lnTo>
                    <a:lnTo>
                      <a:pt x="275" y="395"/>
                    </a:lnTo>
                    <a:lnTo>
                      <a:pt x="279" y="395"/>
                    </a:lnTo>
                    <a:lnTo>
                      <a:pt x="280" y="396"/>
                    </a:lnTo>
                    <a:lnTo>
                      <a:pt x="282" y="399"/>
                    </a:lnTo>
                    <a:lnTo>
                      <a:pt x="282" y="416"/>
                    </a:lnTo>
                    <a:lnTo>
                      <a:pt x="300" y="425"/>
                    </a:lnTo>
                    <a:lnTo>
                      <a:pt x="315" y="425"/>
                    </a:lnTo>
                    <a:lnTo>
                      <a:pt x="324" y="414"/>
                    </a:lnTo>
                    <a:lnTo>
                      <a:pt x="331" y="408"/>
                    </a:lnTo>
                    <a:lnTo>
                      <a:pt x="331" y="394"/>
                    </a:lnTo>
                    <a:lnTo>
                      <a:pt x="320" y="387"/>
                    </a:lnTo>
                    <a:lnTo>
                      <a:pt x="308" y="382"/>
                    </a:lnTo>
                    <a:lnTo>
                      <a:pt x="308" y="363"/>
                    </a:lnTo>
                    <a:lnTo>
                      <a:pt x="307" y="361"/>
                    </a:lnTo>
                    <a:lnTo>
                      <a:pt x="307" y="360"/>
                    </a:lnTo>
                    <a:lnTo>
                      <a:pt x="296" y="354"/>
                    </a:lnTo>
                    <a:lnTo>
                      <a:pt x="291" y="350"/>
                    </a:lnTo>
                    <a:lnTo>
                      <a:pt x="289" y="342"/>
                    </a:lnTo>
                    <a:lnTo>
                      <a:pt x="289" y="325"/>
                    </a:lnTo>
                    <a:lnTo>
                      <a:pt x="280" y="326"/>
                    </a:lnTo>
                    <a:lnTo>
                      <a:pt x="277" y="326"/>
                    </a:lnTo>
                    <a:lnTo>
                      <a:pt x="272" y="325"/>
                    </a:lnTo>
                    <a:lnTo>
                      <a:pt x="271" y="325"/>
                    </a:lnTo>
                    <a:lnTo>
                      <a:pt x="271" y="324"/>
                    </a:lnTo>
                    <a:lnTo>
                      <a:pt x="269" y="322"/>
                    </a:lnTo>
                    <a:lnTo>
                      <a:pt x="269" y="318"/>
                    </a:lnTo>
                    <a:lnTo>
                      <a:pt x="268" y="314"/>
                    </a:lnTo>
                    <a:lnTo>
                      <a:pt x="269" y="311"/>
                    </a:lnTo>
                    <a:lnTo>
                      <a:pt x="269" y="307"/>
                    </a:lnTo>
                    <a:lnTo>
                      <a:pt x="271" y="307"/>
                    </a:lnTo>
                    <a:lnTo>
                      <a:pt x="280" y="287"/>
                    </a:lnTo>
                    <a:lnTo>
                      <a:pt x="280" y="284"/>
                    </a:lnTo>
                    <a:lnTo>
                      <a:pt x="282" y="284"/>
                    </a:lnTo>
                    <a:lnTo>
                      <a:pt x="321" y="307"/>
                    </a:lnTo>
                    <a:lnTo>
                      <a:pt x="331" y="314"/>
                    </a:lnTo>
                    <a:lnTo>
                      <a:pt x="353" y="324"/>
                    </a:lnTo>
                    <a:lnTo>
                      <a:pt x="356" y="324"/>
                    </a:lnTo>
                    <a:lnTo>
                      <a:pt x="359" y="325"/>
                    </a:lnTo>
                    <a:lnTo>
                      <a:pt x="360" y="328"/>
                    </a:lnTo>
                    <a:lnTo>
                      <a:pt x="360" y="326"/>
                    </a:lnTo>
                    <a:lnTo>
                      <a:pt x="384" y="289"/>
                    </a:lnTo>
                    <a:lnTo>
                      <a:pt x="388" y="283"/>
                    </a:lnTo>
                    <a:lnTo>
                      <a:pt x="391" y="279"/>
                    </a:lnTo>
                    <a:lnTo>
                      <a:pt x="392" y="279"/>
                    </a:lnTo>
                    <a:lnTo>
                      <a:pt x="396" y="276"/>
                    </a:lnTo>
                    <a:lnTo>
                      <a:pt x="412" y="276"/>
                    </a:lnTo>
                    <a:lnTo>
                      <a:pt x="412" y="264"/>
                    </a:lnTo>
                    <a:lnTo>
                      <a:pt x="413" y="261"/>
                    </a:lnTo>
                    <a:lnTo>
                      <a:pt x="413" y="257"/>
                    </a:lnTo>
                    <a:lnTo>
                      <a:pt x="414" y="257"/>
                    </a:lnTo>
                    <a:lnTo>
                      <a:pt x="414" y="255"/>
                    </a:lnTo>
                    <a:lnTo>
                      <a:pt x="416" y="250"/>
                    </a:lnTo>
                    <a:lnTo>
                      <a:pt x="414" y="247"/>
                    </a:lnTo>
                    <a:lnTo>
                      <a:pt x="416" y="231"/>
                    </a:lnTo>
                    <a:lnTo>
                      <a:pt x="414" y="224"/>
                    </a:lnTo>
                    <a:lnTo>
                      <a:pt x="413" y="223"/>
                    </a:lnTo>
                    <a:lnTo>
                      <a:pt x="408" y="220"/>
                    </a:lnTo>
                    <a:lnTo>
                      <a:pt x="403" y="220"/>
                    </a:lnTo>
                    <a:lnTo>
                      <a:pt x="396" y="219"/>
                    </a:lnTo>
                    <a:lnTo>
                      <a:pt x="391" y="212"/>
                    </a:lnTo>
                    <a:lnTo>
                      <a:pt x="380" y="205"/>
                    </a:lnTo>
                    <a:lnTo>
                      <a:pt x="378" y="204"/>
                    </a:lnTo>
                    <a:lnTo>
                      <a:pt x="377" y="204"/>
                    </a:lnTo>
                    <a:lnTo>
                      <a:pt x="370" y="206"/>
                    </a:lnTo>
                    <a:lnTo>
                      <a:pt x="363" y="206"/>
                    </a:lnTo>
                    <a:lnTo>
                      <a:pt x="360" y="208"/>
                    </a:lnTo>
                    <a:lnTo>
                      <a:pt x="356" y="208"/>
                    </a:lnTo>
                    <a:lnTo>
                      <a:pt x="343" y="202"/>
                    </a:lnTo>
                    <a:lnTo>
                      <a:pt x="343" y="201"/>
                    </a:lnTo>
                    <a:lnTo>
                      <a:pt x="339" y="198"/>
                    </a:lnTo>
                    <a:lnTo>
                      <a:pt x="339" y="195"/>
                    </a:lnTo>
                    <a:lnTo>
                      <a:pt x="341" y="185"/>
                    </a:lnTo>
                    <a:lnTo>
                      <a:pt x="334" y="174"/>
                    </a:lnTo>
                    <a:lnTo>
                      <a:pt x="324" y="144"/>
                    </a:lnTo>
                    <a:lnTo>
                      <a:pt x="324" y="142"/>
                    </a:lnTo>
                    <a:lnTo>
                      <a:pt x="322" y="142"/>
                    </a:lnTo>
                    <a:lnTo>
                      <a:pt x="315" y="137"/>
                    </a:lnTo>
                    <a:lnTo>
                      <a:pt x="314" y="137"/>
                    </a:lnTo>
                    <a:lnTo>
                      <a:pt x="311" y="139"/>
                    </a:lnTo>
                    <a:lnTo>
                      <a:pt x="308" y="145"/>
                    </a:lnTo>
                    <a:lnTo>
                      <a:pt x="307" y="145"/>
                    </a:lnTo>
                    <a:lnTo>
                      <a:pt x="307" y="142"/>
                    </a:lnTo>
                    <a:lnTo>
                      <a:pt x="310" y="137"/>
                    </a:lnTo>
                    <a:lnTo>
                      <a:pt x="311" y="127"/>
                    </a:lnTo>
                    <a:lnTo>
                      <a:pt x="308" y="120"/>
                    </a:lnTo>
                    <a:lnTo>
                      <a:pt x="303" y="114"/>
                    </a:lnTo>
                    <a:lnTo>
                      <a:pt x="297" y="111"/>
                    </a:lnTo>
                    <a:lnTo>
                      <a:pt x="283" y="111"/>
                    </a:lnTo>
                    <a:lnTo>
                      <a:pt x="279" y="110"/>
                    </a:lnTo>
                    <a:lnTo>
                      <a:pt x="274" y="103"/>
                    </a:lnTo>
                    <a:lnTo>
                      <a:pt x="271" y="100"/>
                    </a:lnTo>
                    <a:lnTo>
                      <a:pt x="269" y="97"/>
                    </a:lnTo>
                    <a:lnTo>
                      <a:pt x="268" y="89"/>
                    </a:lnTo>
                    <a:lnTo>
                      <a:pt x="268" y="86"/>
                    </a:lnTo>
                    <a:lnTo>
                      <a:pt x="274" y="74"/>
                    </a:lnTo>
                    <a:lnTo>
                      <a:pt x="274" y="67"/>
                    </a:lnTo>
                    <a:lnTo>
                      <a:pt x="271" y="56"/>
                    </a:lnTo>
                    <a:lnTo>
                      <a:pt x="272" y="50"/>
                    </a:lnTo>
                    <a:lnTo>
                      <a:pt x="279" y="37"/>
                    </a:lnTo>
                    <a:lnTo>
                      <a:pt x="279" y="36"/>
                    </a:lnTo>
                    <a:lnTo>
                      <a:pt x="277" y="30"/>
                    </a:lnTo>
                    <a:lnTo>
                      <a:pt x="274" y="27"/>
                    </a:lnTo>
                    <a:lnTo>
                      <a:pt x="271" y="26"/>
                    </a:lnTo>
                    <a:lnTo>
                      <a:pt x="265" y="22"/>
                    </a:lnTo>
                    <a:lnTo>
                      <a:pt x="260" y="20"/>
                    </a:lnTo>
                    <a:lnTo>
                      <a:pt x="257" y="22"/>
                    </a:lnTo>
                    <a:lnTo>
                      <a:pt x="255" y="22"/>
                    </a:lnTo>
                    <a:lnTo>
                      <a:pt x="254" y="23"/>
                    </a:lnTo>
                    <a:lnTo>
                      <a:pt x="250" y="26"/>
                    </a:lnTo>
                    <a:lnTo>
                      <a:pt x="220" y="40"/>
                    </a:lnTo>
                    <a:lnTo>
                      <a:pt x="217" y="40"/>
                    </a:lnTo>
                    <a:lnTo>
                      <a:pt x="215" y="25"/>
                    </a:lnTo>
                    <a:lnTo>
                      <a:pt x="200" y="7"/>
                    </a:lnTo>
                    <a:lnTo>
                      <a:pt x="197" y="5"/>
                    </a:lnTo>
                    <a:lnTo>
                      <a:pt x="195" y="5"/>
                    </a:lnTo>
                    <a:lnTo>
                      <a:pt x="186" y="8"/>
                    </a:lnTo>
                    <a:lnTo>
                      <a:pt x="183" y="7"/>
                    </a:lnTo>
                    <a:lnTo>
                      <a:pt x="179" y="1"/>
                    </a:lnTo>
                    <a:lnTo>
                      <a:pt x="177" y="0"/>
                    </a:lnTo>
                    <a:lnTo>
                      <a:pt x="171" y="5"/>
                    </a:lnTo>
                    <a:lnTo>
                      <a:pt x="170" y="11"/>
                    </a:lnTo>
                    <a:lnTo>
                      <a:pt x="171" y="20"/>
                    </a:lnTo>
                    <a:lnTo>
                      <a:pt x="171" y="26"/>
                    </a:lnTo>
                    <a:lnTo>
                      <a:pt x="173" y="33"/>
                    </a:lnTo>
                    <a:lnTo>
                      <a:pt x="166" y="36"/>
                    </a:lnTo>
                    <a:lnTo>
                      <a:pt x="162" y="36"/>
                    </a:lnTo>
                    <a:lnTo>
                      <a:pt x="150" y="43"/>
                    </a:lnTo>
                    <a:lnTo>
                      <a:pt x="142" y="53"/>
                    </a:lnTo>
                    <a:lnTo>
                      <a:pt x="141" y="54"/>
                    </a:lnTo>
                    <a:lnTo>
                      <a:pt x="141" y="56"/>
                    </a:lnTo>
                    <a:lnTo>
                      <a:pt x="142" y="56"/>
                    </a:lnTo>
                    <a:lnTo>
                      <a:pt x="145" y="63"/>
                    </a:lnTo>
                    <a:lnTo>
                      <a:pt x="146" y="63"/>
                    </a:lnTo>
                    <a:lnTo>
                      <a:pt x="146" y="74"/>
                    </a:lnTo>
                    <a:lnTo>
                      <a:pt x="127" y="79"/>
                    </a:lnTo>
                    <a:lnTo>
                      <a:pt x="123" y="85"/>
                    </a:lnTo>
                    <a:lnTo>
                      <a:pt x="118" y="86"/>
                    </a:lnTo>
                    <a:lnTo>
                      <a:pt x="117" y="86"/>
                    </a:lnTo>
                    <a:lnTo>
                      <a:pt x="117" y="79"/>
                    </a:lnTo>
                    <a:lnTo>
                      <a:pt x="114" y="75"/>
                    </a:lnTo>
                    <a:lnTo>
                      <a:pt x="111" y="70"/>
                    </a:lnTo>
                    <a:lnTo>
                      <a:pt x="104" y="68"/>
                    </a:lnTo>
                    <a:lnTo>
                      <a:pt x="99" y="70"/>
                    </a:lnTo>
                    <a:lnTo>
                      <a:pt x="95" y="67"/>
                    </a:lnTo>
                    <a:lnTo>
                      <a:pt x="95" y="61"/>
                    </a:lnTo>
                    <a:lnTo>
                      <a:pt x="96" y="50"/>
                    </a:lnTo>
                    <a:lnTo>
                      <a:pt x="93" y="43"/>
                    </a:lnTo>
                    <a:lnTo>
                      <a:pt x="88" y="36"/>
                    </a:lnTo>
                    <a:lnTo>
                      <a:pt x="86" y="34"/>
                    </a:lnTo>
                    <a:lnTo>
                      <a:pt x="83" y="33"/>
                    </a:lnTo>
                    <a:lnTo>
                      <a:pt x="78" y="33"/>
                    </a:lnTo>
                    <a:lnTo>
                      <a:pt x="78" y="34"/>
                    </a:lnTo>
                    <a:lnTo>
                      <a:pt x="71" y="36"/>
                    </a:lnTo>
                    <a:lnTo>
                      <a:pt x="66" y="34"/>
                    </a:lnTo>
                    <a:lnTo>
                      <a:pt x="63" y="30"/>
                    </a:lnTo>
                    <a:lnTo>
                      <a:pt x="60" y="2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39" name="Freeform 1071">
                <a:extLst>
                  <a:ext uri="{FF2B5EF4-FFF2-40B4-BE49-F238E27FC236}">
                    <a16:creationId xmlns:a16="http://schemas.microsoft.com/office/drawing/2014/main" id="{70981B6D-9A25-67EC-A332-0B9F2777B6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7" y="2328"/>
                <a:ext cx="80" cy="120"/>
              </a:xfrm>
              <a:custGeom>
                <a:avLst/>
                <a:gdLst>
                  <a:gd name="T0" fmla="*/ 281 w 319"/>
                  <a:gd name="T1" fmla="*/ 15 h 483"/>
                  <a:gd name="T2" fmla="*/ 241 w 319"/>
                  <a:gd name="T3" fmla="*/ 22 h 483"/>
                  <a:gd name="T4" fmla="*/ 220 w 319"/>
                  <a:gd name="T5" fmla="*/ 46 h 483"/>
                  <a:gd name="T6" fmla="*/ 203 w 319"/>
                  <a:gd name="T7" fmla="*/ 43 h 483"/>
                  <a:gd name="T8" fmla="*/ 155 w 319"/>
                  <a:gd name="T9" fmla="*/ 3 h 483"/>
                  <a:gd name="T10" fmla="*/ 104 w 319"/>
                  <a:gd name="T11" fmla="*/ 11 h 483"/>
                  <a:gd name="T12" fmla="*/ 83 w 319"/>
                  <a:gd name="T13" fmla="*/ 28 h 483"/>
                  <a:gd name="T14" fmla="*/ 76 w 319"/>
                  <a:gd name="T15" fmla="*/ 17 h 483"/>
                  <a:gd name="T16" fmla="*/ 47 w 319"/>
                  <a:gd name="T17" fmla="*/ 24 h 483"/>
                  <a:gd name="T18" fmla="*/ 41 w 319"/>
                  <a:gd name="T19" fmla="*/ 36 h 483"/>
                  <a:gd name="T20" fmla="*/ 37 w 319"/>
                  <a:gd name="T21" fmla="*/ 55 h 483"/>
                  <a:gd name="T22" fmla="*/ 63 w 319"/>
                  <a:gd name="T23" fmla="*/ 81 h 483"/>
                  <a:gd name="T24" fmla="*/ 74 w 319"/>
                  <a:gd name="T25" fmla="*/ 57 h 483"/>
                  <a:gd name="T26" fmla="*/ 88 w 319"/>
                  <a:gd name="T27" fmla="*/ 88 h 483"/>
                  <a:gd name="T28" fmla="*/ 74 w 319"/>
                  <a:gd name="T29" fmla="*/ 98 h 483"/>
                  <a:gd name="T30" fmla="*/ 44 w 319"/>
                  <a:gd name="T31" fmla="*/ 108 h 483"/>
                  <a:gd name="T32" fmla="*/ 34 w 319"/>
                  <a:gd name="T33" fmla="*/ 149 h 483"/>
                  <a:gd name="T34" fmla="*/ 38 w 319"/>
                  <a:gd name="T35" fmla="*/ 190 h 483"/>
                  <a:gd name="T36" fmla="*/ 34 w 319"/>
                  <a:gd name="T37" fmla="*/ 222 h 483"/>
                  <a:gd name="T38" fmla="*/ 56 w 319"/>
                  <a:gd name="T39" fmla="*/ 246 h 483"/>
                  <a:gd name="T40" fmla="*/ 31 w 319"/>
                  <a:gd name="T41" fmla="*/ 254 h 483"/>
                  <a:gd name="T42" fmla="*/ 30 w 319"/>
                  <a:gd name="T43" fmla="*/ 281 h 483"/>
                  <a:gd name="T44" fmla="*/ 21 w 319"/>
                  <a:gd name="T45" fmla="*/ 313 h 483"/>
                  <a:gd name="T46" fmla="*/ 2 w 319"/>
                  <a:gd name="T47" fmla="*/ 343 h 483"/>
                  <a:gd name="T48" fmla="*/ 20 w 319"/>
                  <a:gd name="T49" fmla="*/ 369 h 483"/>
                  <a:gd name="T50" fmla="*/ 60 w 319"/>
                  <a:gd name="T51" fmla="*/ 393 h 483"/>
                  <a:gd name="T52" fmla="*/ 84 w 319"/>
                  <a:gd name="T53" fmla="*/ 420 h 483"/>
                  <a:gd name="T54" fmla="*/ 88 w 319"/>
                  <a:gd name="T55" fmla="*/ 438 h 483"/>
                  <a:gd name="T56" fmla="*/ 95 w 319"/>
                  <a:gd name="T57" fmla="*/ 472 h 483"/>
                  <a:gd name="T58" fmla="*/ 123 w 319"/>
                  <a:gd name="T59" fmla="*/ 483 h 483"/>
                  <a:gd name="T60" fmla="*/ 118 w 319"/>
                  <a:gd name="T61" fmla="*/ 450 h 483"/>
                  <a:gd name="T62" fmla="*/ 143 w 319"/>
                  <a:gd name="T63" fmla="*/ 426 h 483"/>
                  <a:gd name="T64" fmla="*/ 141 w 319"/>
                  <a:gd name="T65" fmla="*/ 412 h 483"/>
                  <a:gd name="T66" fmla="*/ 150 w 319"/>
                  <a:gd name="T67" fmla="*/ 401 h 483"/>
                  <a:gd name="T68" fmla="*/ 171 w 319"/>
                  <a:gd name="T69" fmla="*/ 363 h 483"/>
                  <a:gd name="T70" fmla="*/ 197 w 319"/>
                  <a:gd name="T71" fmla="*/ 327 h 483"/>
                  <a:gd name="T72" fmla="*/ 206 w 319"/>
                  <a:gd name="T73" fmla="*/ 293 h 483"/>
                  <a:gd name="T74" fmla="*/ 207 w 319"/>
                  <a:gd name="T75" fmla="*/ 279 h 483"/>
                  <a:gd name="T76" fmla="*/ 241 w 319"/>
                  <a:gd name="T77" fmla="*/ 275 h 483"/>
                  <a:gd name="T78" fmla="*/ 252 w 319"/>
                  <a:gd name="T79" fmla="*/ 261 h 483"/>
                  <a:gd name="T80" fmla="*/ 249 w 319"/>
                  <a:gd name="T81" fmla="*/ 233 h 483"/>
                  <a:gd name="T82" fmla="*/ 257 w 319"/>
                  <a:gd name="T83" fmla="*/ 219 h 483"/>
                  <a:gd name="T84" fmla="*/ 270 w 319"/>
                  <a:gd name="T85" fmla="*/ 219 h 483"/>
                  <a:gd name="T86" fmla="*/ 275 w 319"/>
                  <a:gd name="T87" fmla="*/ 209 h 483"/>
                  <a:gd name="T88" fmla="*/ 283 w 319"/>
                  <a:gd name="T89" fmla="*/ 209 h 483"/>
                  <a:gd name="T90" fmla="*/ 283 w 319"/>
                  <a:gd name="T91" fmla="*/ 177 h 483"/>
                  <a:gd name="T92" fmla="*/ 297 w 319"/>
                  <a:gd name="T93" fmla="*/ 165 h 483"/>
                  <a:gd name="T94" fmla="*/ 275 w 319"/>
                  <a:gd name="T95" fmla="*/ 132 h 483"/>
                  <a:gd name="T96" fmla="*/ 261 w 319"/>
                  <a:gd name="T97" fmla="*/ 99 h 483"/>
                  <a:gd name="T98" fmla="*/ 291 w 319"/>
                  <a:gd name="T99" fmla="*/ 93 h 483"/>
                  <a:gd name="T100" fmla="*/ 291 w 319"/>
                  <a:gd name="T101" fmla="*/ 109 h 483"/>
                  <a:gd name="T102" fmla="*/ 292 w 319"/>
                  <a:gd name="T103" fmla="*/ 78 h 483"/>
                  <a:gd name="T104" fmla="*/ 319 w 319"/>
                  <a:gd name="T105" fmla="*/ 89 h 483"/>
                  <a:gd name="T106" fmla="*/ 316 w 319"/>
                  <a:gd name="T107" fmla="*/ 70 h 483"/>
                  <a:gd name="T108" fmla="*/ 305 w 319"/>
                  <a:gd name="T109" fmla="*/ 68 h 483"/>
                  <a:gd name="T110" fmla="*/ 305 w 319"/>
                  <a:gd name="T111" fmla="*/ 57 h 483"/>
                  <a:gd name="T112" fmla="*/ 311 w 319"/>
                  <a:gd name="T113" fmla="*/ 33 h 483"/>
                  <a:gd name="T114" fmla="*/ 304 w 319"/>
                  <a:gd name="T115" fmla="*/ 24 h 4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19" h="483">
                    <a:moveTo>
                      <a:pt x="297" y="14"/>
                    </a:moveTo>
                    <a:lnTo>
                      <a:pt x="295" y="14"/>
                    </a:lnTo>
                    <a:lnTo>
                      <a:pt x="292" y="24"/>
                    </a:lnTo>
                    <a:lnTo>
                      <a:pt x="291" y="24"/>
                    </a:lnTo>
                    <a:lnTo>
                      <a:pt x="284" y="18"/>
                    </a:lnTo>
                    <a:lnTo>
                      <a:pt x="281" y="15"/>
                    </a:lnTo>
                    <a:lnTo>
                      <a:pt x="275" y="15"/>
                    </a:lnTo>
                    <a:lnTo>
                      <a:pt x="273" y="18"/>
                    </a:lnTo>
                    <a:lnTo>
                      <a:pt x="254" y="18"/>
                    </a:lnTo>
                    <a:lnTo>
                      <a:pt x="245" y="19"/>
                    </a:lnTo>
                    <a:lnTo>
                      <a:pt x="242" y="19"/>
                    </a:lnTo>
                    <a:lnTo>
                      <a:pt x="241" y="22"/>
                    </a:lnTo>
                    <a:lnTo>
                      <a:pt x="241" y="25"/>
                    </a:lnTo>
                    <a:lnTo>
                      <a:pt x="239" y="32"/>
                    </a:lnTo>
                    <a:lnTo>
                      <a:pt x="241" y="39"/>
                    </a:lnTo>
                    <a:lnTo>
                      <a:pt x="241" y="43"/>
                    </a:lnTo>
                    <a:lnTo>
                      <a:pt x="227" y="49"/>
                    </a:lnTo>
                    <a:lnTo>
                      <a:pt x="220" y="46"/>
                    </a:lnTo>
                    <a:lnTo>
                      <a:pt x="220" y="41"/>
                    </a:lnTo>
                    <a:lnTo>
                      <a:pt x="218" y="35"/>
                    </a:lnTo>
                    <a:lnTo>
                      <a:pt x="217" y="33"/>
                    </a:lnTo>
                    <a:lnTo>
                      <a:pt x="213" y="36"/>
                    </a:lnTo>
                    <a:lnTo>
                      <a:pt x="213" y="38"/>
                    </a:lnTo>
                    <a:lnTo>
                      <a:pt x="203" y="43"/>
                    </a:lnTo>
                    <a:lnTo>
                      <a:pt x="181" y="21"/>
                    </a:lnTo>
                    <a:lnTo>
                      <a:pt x="175" y="18"/>
                    </a:lnTo>
                    <a:lnTo>
                      <a:pt x="165" y="18"/>
                    </a:lnTo>
                    <a:lnTo>
                      <a:pt x="160" y="17"/>
                    </a:lnTo>
                    <a:lnTo>
                      <a:pt x="157" y="10"/>
                    </a:lnTo>
                    <a:lnTo>
                      <a:pt x="155" y="3"/>
                    </a:lnTo>
                    <a:lnTo>
                      <a:pt x="155" y="1"/>
                    </a:lnTo>
                    <a:lnTo>
                      <a:pt x="154" y="0"/>
                    </a:lnTo>
                    <a:lnTo>
                      <a:pt x="153" y="0"/>
                    </a:lnTo>
                    <a:lnTo>
                      <a:pt x="137" y="8"/>
                    </a:lnTo>
                    <a:lnTo>
                      <a:pt x="136" y="8"/>
                    </a:lnTo>
                    <a:lnTo>
                      <a:pt x="104" y="11"/>
                    </a:lnTo>
                    <a:lnTo>
                      <a:pt x="93" y="17"/>
                    </a:lnTo>
                    <a:lnTo>
                      <a:pt x="87" y="24"/>
                    </a:lnTo>
                    <a:lnTo>
                      <a:pt x="86" y="25"/>
                    </a:lnTo>
                    <a:lnTo>
                      <a:pt x="86" y="26"/>
                    </a:lnTo>
                    <a:lnTo>
                      <a:pt x="84" y="28"/>
                    </a:lnTo>
                    <a:lnTo>
                      <a:pt x="83" y="28"/>
                    </a:lnTo>
                    <a:lnTo>
                      <a:pt x="76" y="29"/>
                    </a:lnTo>
                    <a:lnTo>
                      <a:pt x="72" y="29"/>
                    </a:lnTo>
                    <a:lnTo>
                      <a:pt x="70" y="25"/>
                    </a:lnTo>
                    <a:lnTo>
                      <a:pt x="72" y="21"/>
                    </a:lnTo>
                    <a:lnTo>
                      <a:pt x="76" y="21"/>
                    </a:lnTo>
                    <a:lnTo>
                      <a:pt x="76" y="17"/>
                    </a:lnTo>
                    <a:lnTo>
                      <a:pt x="73" y="14"/>
                    </a:lnTo>
                    <a:lnTo>
                      <a:pt x="62" y="12"/>
                    </a:lnTo>
                    <a:lnTo>
                      <a:pt x="56" y="12"/>
                    </a:lnTo>
                    <a:lnTo>
                      <a:pt x="50" y="15"/>
                    </a:lnTo>
                    <a:lnTo>
                      <a:pt x="47" y="18"/>
                    </a:lnTo>
                    <a:lnTo>
                      <a:pt x="47" y="24"/>
                    </a:lnTo>
                    <a:lnTo>
                      <a:pt x="44" y="31"/>
                    </a:lnTo>
                    <a:lnTo>
                      <a:pt x="44" y="32"/>
                    </a:lnTo>
                    <a:lnTo>
                      <a:pt x="42" y="32"/>
                    </a:lnTo>
                    <a:lnTo>
                      <a:pt x="42" y="33"/>
                    </a:lnTo>
                    <a:lnTo>
                      <a:pt x="41" y="35"/>
                    </a:lnTo>
                    <a:lnTo>
                      <a:pt x="41" y="36"/>
                    </a:lnTo>
                    <a:lnTo>
                      <a:pt x="42" y="36"/>
                    </a:lnTo>
                    <a:lnTo>
                      <a:pt x="44" y="42"/>
                    </a:lnTo>
                    <a:lnTo>
                      <a:pt x="42" y="43"/>
                    </a:lnTo>
                    <a:lnTo>
                      <a:pt x="38" y="45"/>
                    </a:lnTo>
                    <a:lnTo>
                      <a:pt x="37" y="48"/>
                    </a:lnTo>
                    <a:lnTo>
                      <a:pt x="37" y="55"/>
                    </a:lnTo>
                    <a:lnTo>
                      <a:pt x="38" y="57"/>
                    </a:lnTo>
                    <a:lnTo>
                      <a:pt x="45" y="65"/>
                    </a:lnTo>
                    <a:lnTo>
                      <a:pt x="52" y="75"/>
                    </a:lnTo>
                    <a:lnTo>
                      <a:pt x="55" y="79"/>
                    </a:lnTo>
                    <a:lnTo>
                      <a:pt x="58" y="81"/>
                    </a:lnTo>
                    <a:lnTo>
                      <a:pt x="63" y="81"/>
                    </a:lnTo>
                    <a:lnTo>
                      <a:pt x="72" y="77"/>
                    </a:lnTo>
                    <a:lnTo>
                      <a:pt x="73" y="74"/>
                    </a:lnTo>
                    <a:lnTo>
                      <a:pt x="73" y="71"/>
                    </a:lnTo>
                    <a:lnTo>
                      <a:pt x="72" y="65"/>
                    </a:lnTo>
                    <a:lnTo>
                      <a:pt x="72" y="59"/>
                    </a:lnTo>
                    <a:lnTo>
                      <a:pt x="74" y="57"/>
                    </a:lnTo>
                    <a:lnTo>
                      <a:pt x="81" y="62"/>
                    </a:lnTo>
                    <a:lnTo>
                      <a:pt x="84" y="67"/>
                    </a:lnTo>
                    <a:lnTo>
                      <a:pt x="84" y="72"/>
                    </a:lnTo>
                    <a:lnTo>
                      <a:pt x="87" y="82"/>
                    </a:lnTo>
                    <a:lnTo>
                      <a:pt x="87" y="84"/>
                    </a:lnTo>
                    <a:lnTo>
                      <a:pt x="88" y="88"/>
                    </a:lnTo>
                    <a:lnTo>
                      <a:pt x="90" y="89"/>
                    </a:lnTo>
                    <a:lnTo>
                      <a:pt x="88" y="91"/>
                    </a:lnTo>
                    <a:lnTo>
                      <a:pt x="86" y="91"/>
                    </a:lnTo>
                    <a:lnTo>
                      <a:pt x="86" y="89"/>
                    </a:lnTo>
                    <a:lnTo>
                      <a:pt x="79" y="93"/>
                    </a:lnTo>
                    <a:lnTo>
                      <a:pt x="74" y="98"/>
                    </a:lnTo>
                    <a:lnTo>
                      <a:pt x="73" y="101"/>
                    </a:lnTo>
                    <a:lnTo>
                      <a:pt x="67" y="106"/>
                    </a:lnTo>
                    <a:lnTo>
                      <a:pt x="60" y="108"/>
                    </a:lnTo>
                    <a:lnTo>
                      <a:pt x="56" y="106"/>
                    </a:lnTo>
                    <a:lnTo>
                      <a:pt x="45" y="108"/>
                    </a:lnTo>
                    <a:lnTo>
                      <a:pt x="44" y="108"/>
                    </a:lnTo>
                    <a:lnTo>
                      <a:pt x="44" y="109"/>
                    </a:lnTo>
                    <a:lnTo>
                      <a:pt x="55" y="129"/>
                    </a:lnTo>
                    <a:lnTo>
                      <a:pt x="50" y="137"/>
                    </a:lnTo>
                    <a:lnTo>
                      <a:pt x="38" y="141"/>
                    </a:lnTo>
                    <a:lnTo>
                      <a:pt x="35" y="145"/>
                    </a:lnTo>
                    <a:lnTo>
                      <a:pt x="34" y="149"/>
                    </a:lnTo>
                    <a:lnTo>
                      <a:pt x="34" y="152"/>
                    </a:lnTo>
                    <a:lnTo>
                      <a:pt x="35" y="165"/>
                    </a:lnTo>
                    <a:lnTo>
                      <a:pt x="34" y="176"/>
                    </a:lnTo>
                    <a:lnTo>
                      <a:pt x="34" y="179"/>
                    </a:lnTo>
                    <a:lnTo>
                      <a:pt x="37" y="184"/>
                    </a:lnTo>
                    <a:lnTo>
                      <a:pt x="38" y="190"/>
                    </a:lnTo>
                    <a:lnTo>
                      <a:pt x="38" y="194"/>
                    </a:lnTo>
                    <a:lnTo>
                      <a:pt x="30" y="206"/>
                    </a:lnTo>
                    <a:lnTo>
                      <a:pt x="30" y="208"/>
                    </a:lnTo>
                    <a:lnTo>
                      <a:pt x="28" y="209"/>
                    </a:lnTo>
                    <a:lnTo>
                      <a:pt x="28" y="211"/>
                    </a:lnTo>
                    <a:lnTo>
                      <a:pt x="34" y="222"/>
                    </a:lnTo>
                    <a:lnTo>
                      <a:pt x="34" y="223"/>
                    </a:lnTo>
                    <a:lnTo>
                      <a:pt x="38" y="226"/>
                    </a:lnTo>
                    <a:lnTo>
                      <a:pt x="38" y="228"/>
                    </a:lnTo>
                    <a:lnTo>
                      <a:pt x="52" y="232"/>
                    </a:lnTo>
                    <a:lnTo>
                      <a:pt x="56" y="232"/>
                    </a:lnTo>
                    <a:lnTo>
                      <a:pt x="56" y="246"/>
                    </a:lnTo>
                    <a:lnTo>
                      <a:pt x="55" y="247"/>
                    </a:lnTo>
                    <a:lnTo>
                      <a:pt x="45" y="254"/>
                    </a:lnTo>
                    <a:lnTo>
                      <a:pt x="38" y="253"/>
                    </a:lnTo>
                    <a:lnTo>
                      <a:pt x="34" y="253"/>
                    </a:lnTo>
                    <a:lnTo>
                      <a:pt x="33" y="254"/>
                    </a:lnTo>
                    <a:lnTo>
                      <a:pt x="31" y="254"/>
                    </a:lnTo>
                    <a:lnTo>
                      <a:pt x="21" y="265"/>
                    </a:lnTo>
                    <a:lnTo>
                      <a:pt x="23" y="272"/>
                    </a:lnTo>
                    <a:lnTo>
                      <a:pt x="24" y="276"/>
                    </a:lnTo>
                    <a:lnTo>
                      <a:pt x="28" y="279"/>
                    </a:lnTo>
                    <a:lnTo>
                      <a:pt x="30" y="279"/>
                    </a:lnTo>
                    <a:lnTo>
                      <a:pt x="30" y="281"/>
                    </a:lnTo>
                    <a:lnTo>
                      <a:pt x="26" y="283"/>
                    </a:lnTo>
                    <a:lnTo>
                      <a:pt x="20" y="295"/>
                    </a:lnTo>
                    <a:lnTo>
                      <a:pt x="20" y="300"/>
                    </a:lnTo>
                    <a:lnTo>
                      <a:pt x="23" y="304"/>
                    </a:lnTo>
                    <a:lnTo>
                      <a:pt x="23" y="310"/>
                    </a:lnTo>
                    <a:lnTo>
                      <a:pt x="21" y="313"/>
                    </a:lnTo>
                    <a:lnTo>
                      <a:pt x="10" y="317"/>
                    </a:lnTo>
                    <a:lnTo>
                      <a:pt x="5" y="317"/>
                    </a:lnTo>
                    <a:lnTo>
                      <a:pt x="2" y="318"/>
                    </a:lnTo>
                    <a:lnTo>
                      <a:pt x="0" y="321"/>
                    </a:lnTo>
                    <a:lnTo>
                      <a:pt x="2" y="328"/>
                    </a:lnTo>
                    <a:lnTo>
                      <a:pt x="2" y="343"/>
                    </a:lnTo>
                    <a:lnTo>
                      <a:pt x="3" y="343"/>
                    </a:lnTo>
                    <a:lnTo>
                      <a:pt x="5" y="346"/>
                    </a:lnTo>
                    <a:lnTo>
                      <a:pt x="3" y="356"/>
                    </a:lnTo>
                    <a:lnTo>
                      <a:pt x="7" y="364"/>
                    </a:lnTo>
                    <a:lnTo>
                      <a:pt x="10" y="366"/>
                    </a:lnTo>
                    <a:lnTo>
                      <a:pt x="20" y="369"/>
                    </a:lnTo>
                    <a:lnTo>
                      <a:pt x="24" y="371"/>
                    </a:lnTo>
                    <a:lnTo>
                      <a:pt x="33" y="380"/>
                    </a:lnTo>
                    <a:lnTo>
                      <a:pt x="34" y="380"/>
                    </a:lnTo>
                    <a:lnTo>
                      <a:pt x="35" y="381"/>
                    </a:lnTo>
                    <a:lnTo>
                      <a:pt x="37" y="381"/>
                    </a:lnTo>
                    <a:lnTo>
                      <a:pt x="60" y="393"/>
                    </a:lnTo>
                    <a:lnTo>
                      <a:pt x="62" y="393"/>
                    </a:lnTo>
                    <a:lnTo>
                      <a:pt x="62" y="394"/>
                    </a:lnTo>
                    <a:lnTo>
                      <a:pt x="65" y="398"/>
                    </a:lnTo>
                    <a:lnTo>
                      <a:pt x="81" y="410"/>
                    </a:lnTo>
                    <a:lnTo>
                      <a:pt x="83" y="412"/>
                    </a:lnTo>
                    <a:lnTo>
                      <a:pt x="84" y="420"/>
                    </a:lnTo>
                    <a:lnTo>
                      <a:pt x="83" y="430"/>
                    </a:lnTo>
                    <a:lnTo>
                      <a:pt x="83" y="431"/>
                    </a:lnTo>
                    <a:lnTo>
                      <a:pt x="87" y="429"/>
                    </a:lnTo>
                    <a:lnTo>
                      <a:pt x="90" y="430"/>
                    </a:lnTo>
                    <a:lnTo>
                      <a:pt x="90" y="436"/>
                    </a:lnTo>
                    <a:lnTo>
                      <a:pt x="88" y="438"/>
                    </a:lnTo>
                    <a:lnTo>
                      <a:pt x="86" y="440"/>
                    </a:lnTo>
                    <a:lnTo>
                      <a:pt x="81" y="447"/>
                    </a:lnTo>
                    <a:lnTo>
                      <a:pt x="80" y="457"/>
                    </a:lnTo>
                    <a:lnTo>
                      <a:pt x="86" y="465"/>
                    </a:lnTo>
                    <a:lnTo>
                      <a:pt x="90" y="466"/>
                    </a:lnTo>
                    <a:lnTo>
                      <a:pt x="95" y="472"/>
                    </a:lnTo>
                    <a:lnTo>
                      <a:pt x="98" y="476"/>
                    </a:lnTo>
                    <a:lnTo>
                      <a:pt x="101" y="476"/>
                    </a:lnTo>
                    <a:lnTo>
                      <a:pt x="104" y="477"/>
                    </a:lnTo>
                    <a:lnTo>
                      <a:pt x="112" y="475"/>
                    </a:lnTo>
                    <a:lnTo>
                      <a:pt x="119" y="483"/>
                    </a:lnTo>
                    <a:lnTo>
                      <a:pt x="123" y="483"/>
                    </a:lnTo>
                    <a:lnTo>
                      <a:pt x="123" y="477"/>
                    </a:lnTo>
                    <a:lnTo>
                      <a:pt x="126" y="469"/>
                    </a:lnTo>
                    <a:lnTo>
                      <a:pt x="126" y="461"/>
                    </a:lnTo>
                    <a:lnTo>
                      <a:pt x="125" y="455"/>
                    </a:lnTo>
                    <a:lnTo>
                      <a:pt x="122" y="454"/>
                    </a:lnTo>
                    <a:lnTo>
                      <a:pt x="118" y="450"/>
                    </a:lnTo>
                    <a:lnTo>
                      <a:pt x="118" y="447"/>
                    </a:lnTo>
                    <a:lnTo>
                      <a:pt x="122" y="438"/>
                    </a:lnTo>
                    <a:lnTo>
                      <a:pt x="132" y="434"/>
                    </a:lnTo>
                    <a:lnTo>
                      <a:pt x="139" y="434"/>
                    </a:lnTo>
                    <a:lnTo>
                      <a:pt x="141" y="427"/>
                    </a:lnTo>
                    <a:lnTo>
                      <a:pt x="143" y="426"/>
                    </a:lnTo>
                    <a:lnTo>
                      <a:pt x="140" y="420"/>
                    </a:lnTo>
                    <a:lnTo>
                      <a:pt x="139" y="419"/>
                    </a:lnTo>
                    <a:lnTo>
                      <a:pt x="139" y="416"/>
                    </a:lnTo>
                    <a:lnTo>
                      <a:pt x="141" y="415"/>
                    </a:lnTo>
                    <a:lnTo>
                      <a:pt x="143" y="413"/>
                    </a:lnTo>
                    <a:lnTo>
                      <a:pt x="141" y="412"/>
                    </a:lnTo>
                    <a:lnTo>
                      <a:pt x="141" y="413"/>
                    </a:lnTo>
                    <a:lnTo>
                      <a:pt x="137" y="413"/>
                    </a:lnTo>
                    <a:lnTo>
                      <a:pt x="140" y="410"/>
                    </a:lnTo>
                    <a:lnTo>
                      <a:pt x="141" y="408"/>
                    </a:lnTo>
                    <a:lnTo>
                      <a:pt x="147" y="405"/>
                    </a:lnTo>
                    <a:lnTo>
                      <a:pt x="150" y="401"/>
                    </a:lnTo>
                    <a:lnTo>
                      <a:pt x="151" y="395"/>
                    </a:lnTo>
                    <a:lnTo>
                      <a:pt x="151" y="374"/>
                    </a:lnTo>
                    <a:lnTo>
                      <a:pt x="155" y="370"/>
                    </a:lnTo>
                    <a:lnTo>
                      <a:pt x="163" y="364"/>
                    </a:lnTo>
                    <a:lnTo>
                      <a:pt x="167" y="363"/>
                    </a:lnTo>
                    <a:lnTo>
                      <a:pt x="171" y="363"/>
                    </a:lnTo>
                    <a:lnTo>
                      <a:pt x="177" y="353"/>
                    </a:lnTo>
                    <a:lnTo>
                      <a:pt x="179" y="343"/>
                    </a:lnTo>
                    <a:lnTo>
                      <a:pt x="178" y="339"/>
                    </a:lnTo>
                    <a:lnTo>
                      <a:pt x="178" y="334"/>
                    </a:lnTo>
                    <a:lnTo>
                      <a:pt x="185" y="334"/>
                    </a:lnTo>
                    <a:lnTo>
                      <a:pt x="197" y="327"/>
                    </a:lnTo>
                    <a:lnTo>
                      <a:pt x="207" y="318"/>
                    </a:lnTo>
                    <a:lnTo>
                      <a:pt x="207" y="311"/>
                    </a:lnTo>
                    <a:lnTo>
                      <a:pt x="208" y="306"/>
                    </a:lnTo>
                    <a:lnTo>
                      <a:pt x="211" y="300"/>
                    </a:lnTo>
                    <a:lnTo>
                      <a:pt x="211" y="293"/>
                    </a:lnTo>
                    <a:lnTo>
                      <a:pt x="206" y="293"/>
                    </a:lnTo>
                    <a:lnTo>
                      <a:pt x="204" y="289"/>
                    </a:lnTo>
                    <a:lnTo>
                      <a:pt x="203" y="288"/>
                    </a:lnTo>
                    <a:lnTo>
                      <a:pt x="203" y="286"/>
                    </a:lnTo>
                    <a:lnTo>
                      <a:pt x="204" y="285"/>
                    </a:lnTo>
                    <a:lnTo>
                      <a:pt x="206" y="281"/>
                    </a:lnTo>
                    <a:lnTo>
                      <a:pt x="207" y="279"/>
                    </a:lnTo>
                    <a:lnTo>
                      <a:pt x="225" y="286"/>
                    </a:lnTo>
                    <a:lnTo>
                      <a:pt x="230" y="285"/>
                    </a:lnTo>
                    <a:lnTo>
                      <a:pt x="230" y="274"/>
                    </a:lnTo>
                    <a:lnTo>
                      <a:pt x="234" y="274"/>
                    </a:lnTo>
                    <a:lnTo>
                      <a:pt x="238" y="275"/>
                    </a:lnTo>
                    <a:lnTo>
                      <a:pt x="241" y="275"/>
                    </a:lnTo>
                    <a:lnTo>
                      <a:pt x="245" y="274"/>
                    </a:lnTo>
                    <a:lnTo>
                      <a:pt x="248" y="272"/>
                    </a:lnTo>
                    <a:lnTo>
                      <a:pt x="249" y="271"/>
                    </a:lnTo>
                    <a:lnTo>
                      <a:pt x="252" y="269"/>
                    </a:lnTo>
                    <a:lnTo>
                      <a:pt x="254" y="268"/>
                    </a:lnTo>
                    <a:lnTo>
                      <a:pt x="252" y="261"/>
                    </a:lnTo>
                    <a:lnTo>
                      <a:pt x="252" y="249"/>
                    </a:lnTo>
                    <a:lnTo>
                      <a:pt x="246" y="244"/>
                    </a:lnTo>
                    <a:lnTo>
                      <a:pt x="244" y="235"/>
                    </a:lnTo>
                    <a:lnTo>
                      <a:pt x="242" y="232"/>
                    </a:lnTo>
                    <a:lnTo>
                      <a:pt x="244" y="232"/>
                    </a:lnTo>
                    <a:lnTo>
                      <a:pt x="249" y="233"/>
                    </a:lnTo>
                    <a:lnTo>
                      <a:pt x="256" y="232"/>
                    </a:lnTo>
                    <a:lnTo>
                      <a:pt x="259" y="225"/>
                    </a:lnTo>
                    <a:lnTo>
                      <a:pt x="260" y="219"/>
                    </a:lnTo>
                    <a:lnTo>
                      <a:pt x="260" y="218"/>
                    </a:lnTo>
                    <a:lnTo>
                      <a:pt x="259" y="218"/>
                    </a:lnTo>
                    <a:lnTo>
                      <a:pt x="257" y="219"/>
                    </a:lnTo>
                    <a:lnTo>
                      <a:pt x="252" y="219"/>
                    </a:lnTo>
                    <a:lnTo>
                      <a:pt x="252" y="218"/>
                    </a:lnTo>
                    <a:lnTo>
                      <a:pt x="263" y="212"/>
                    </a:lnTo>
                    <a:lnTo>
                      <a:pt x="266" y="214"/>
                    </a:lnTo>
                    <a:lnTo>
                      <a:pt x="267" y="215"/>
                    </a:lnTo>
                    <a:lnTo>
                      <a:pt x="270" y="219"/>
                    </a:lnTo>
                    <a:lnTo>
                      <a:pt x="273" y="222"/>
                    </a:lnTo>
                    <a:lnTo>
                      <a:pt x="275" y="223"/>
                    </a:lnTo>
                    <a:lnTo>
                      <a:pt x="278" y="221"/>
                    </a:lnTo>
                    <a:lnTo>
                      <a:pt x="278" y="212"/>
                    </a:lnTo>
                    <a:lnTo>
                      <a:pt x="277" y="209"/>
                    </a:lnTo>
                    <a:lnTo>
                      <a:pt x="275" y="209"/>
                    </a:lnTo>
                    <a:lnTo>
                      <a:pt x="273" y="208"/>
                    </a:lnTo>
                    <a:lnTo>
                      <a:pt x="268" y="208"/>
                    </a:lnTo>
                    <a:lnTo>
                      <a:pt x="275" y="201"/>
                    </a:lnTo>
                    <a:lnTo>
                      <a:pt x="277" y="201"/>
                    </a:lnTo>
                    <a:lnTo>
                      <a:pt x="281" y="204"/>
                    </a:lnTo>
                    <a:lnTo>
                      <a:pt x="283" y="209"/>
                    </a:lnTo>
                    <a:lnTo>
                      <a:pt x="285" y="211"/>
                    </a:lnTo>
                    <a:lnTo>
                      <a:pt x="288" y="211"/>
                    </a:lnTo>
                    <a:lnTo>
                      <a:pt x="288" y="198"/>
                    </a:lnTo>
                    <a:lnTo>
                      <a:pt x="287" y="193"/>
                    </a:lnTo>
                    <a:lnTo>
                      <a:pt x="283" y="187"/>
                    </a:lnTo>
                    <a:lnTo>
                      <a:pt x="283" y="177"/>
                    </a:lnTo>
                    <a:lnTo>
                      <a:pt x="284" y="176"/>
                    </a:lnTo>
                    <a:lnTo>
                      <a:pt x="284" y="173"/>
                    </a:lnTo>
                    <a:lnTo>
                      <a:pt x="285" y="172"/>
                    </a:lnTo>
                    <a:lnTo>
                      <a:pt x="287" y="172"/>
                    </a:lnTo>
                    <a:lnTo>
                      <a:pt x="301" y="169"/>
                    </a:lnTo>
                    <a:lnTo>
                      <a:pt x="297" y="165"/>
                    </a:lnTo>
                    <a:lnTo>
                      <a:pt x="294" y="165"/>
                    </a:lnTo>
                    <a:lnTo>
                      <a:pt x="283" y="159"/>
                    </a:lnTo>
                    <a:lnTo>
                      <a:pt x="275" y="154"/>
                    </a:lnTo>
                    <a:lnTo>
                      <a:pt x="270" y="151"/>
                    </a:lnTo>
                    <a:lnTo>
                      <a:pt x="275" y="138"/>
                    </a:lnTo>
                    <a:lnTo>
                      <a:pt x="275" y="132"/>
                    </a:lnTo>
                    <a:lnTo>
                      <a:pt x="270" y="115"/>
                    </a:lnTo>
                    <a:lnTo>
                      <a:pt x="266" y="109"/>
                    </a:lnTo>
                    <a:lnTo>
                      <a:pt x="263" y="109"/>
                    </a:lnTo>
                    <a:lnTo>
                      <a:pt x="259" y="108"/>
                    </a:lnTo>
                    <a:lnTo>
                      <a:pt x="256" y="105"/>
                    </a:lnTo>
                    <a:lnTo>
                      <a:pt x="261" y="99"/>
                    </a:lnTo>
                    <a:lnTo>
                      <a:pt x="263" y="95"/>
                    </a:lnTo>
                    <a:lnTo>
                      <a:pt x="271" y="91"/>
                    </a:lnTo>
                    <a:lnTo>
                      <a:pt x="280" y="93"/>
                    </a:lnTo>
                    <a:lnTo>
                      <a:pt x="285" y="92"/>
                    </a:lnTo>
                    <a:lnTo>
                      <a:pt x="288" y="91"/>
                    </a:lnTo>
                    <a:lnTo>
                      <a:pt x="291" y="93"/>
                    </a:lnTo>
                    <a:lnTo>
                      <a:pt x="291" y="98"/>
                    </a:lnTo>
                    <a:lnTo>
                      <a:pt x="290" y="98"/>
                    </a:lnTo>
                    <a:lnTo>
                      <a:pt x="284" y="103"/>
                    </a:lnTo>
                    <a:lnTo>
                      <a:pt x="284" y="106"/>
                    </a:lnTo>
                    <a:lnTo>
                      <a:pt x="288" y="109"/>
                    </a:lnTo>
                    <a:lnTo>
                      <a:pt x="291" y="109"/>
                    </a:lnTo>
                    <a:lnTo>
                      <a:pt x="291" y="108"/>
                    </a:lnTo>
                    <a:lnTo>
                      <a:pt x="292" y="108"/>
                    </a:lnTo>
                    <a:lnTo>
                      <a:pt x="292" y="98"/>
                    </a:lnTo>
                    <a:lnTo>
                      <a:pt x="291" y="89"/>
                    </a:lnTo>
                    <a:lnTo>
                      <a:pt x="292" y="82"/>
                    </a:lnTo>
                    <a:lnTo>
                      <a:pt x="292" y="78"/>
                    </a:lnTo>
                    <a:lnTo>
                      <a:pt x="298" y="77"/>
                    </a:lnTo>
                    <a:lnTo>
                      <a:pt x="301" y="77"/>
                    </a:lnTo>
                    <a:lnTo>
                      <a:pt x="301" y="84"/>
                    </a:lnTo>
                    <a:lnTo>
                      <a:pt x="302" y="89"/>
                    </a:lnTo>
                    <a:lnTo>
                      <a:pt x="312" y="96"/>
                    </a:lnTo>
                    <a:lnTo>
                      <a:pt x="319" y="89"/>
                    </a:lnTo>
                    <a:lnTo>
                      <a:pt x="319" y="82"/>
                    </a:lnTo>
                    <a:lnTo>
                      <a:pt x="316" y="79"/>
                    </a:lnTo>
                    <a:lnTo>
                      <a:pt x="316" y="77"/>
                    </a:lnTo>
                    <a:lnTo>
                      <a:pt x="318" y="75"/>
                    </a:lnTo>
                    <a:lnTo>
                      <a:pt x="316" y="71"/>
                    </a:lnTo>
                    <a:lnTo>
                      <a:pt x="316" y="70"/>
                    </a:lnTo>
                    <a:lnTo>
                      <a:pt x="306" y="70"/>
                    </a:lnTo>
                    <a:lnTo>
                      <a:pt x="305" y="71"/>
                    </a:lnTo>
                    <a:lnTo>
                      <a:pt x="302" y="71"/>
                    </a:lnTo>
                    <a:lnTo>
                      <a:pt x="302" y="70"/>
                    </a:lnTo>
                    <a:lnTo>
                      <a:pt x="304" y="68"/>
                    </a:lnTo>
                    <a:lnTo>
                      <a:pt x="305" y="68"/>
                    </a:lnTo>
                    <a:lnTo>
                      <a:pt x="306" y="67"/>
                    </a:lnTo>
                    <a:lnTo>
                      <a:pt x="309" y="65"/>
                    </a:lnTo>
                    <a:lnTo>
                      <a:pt x="312" y="65"/>
                    </a:lnTo>
                    <a:lnTo>
                      <a:pt x="309" y="59"/>
                    </a:lnTo>
                    <a:lnTo>
                      <a:pt x="308" y="57"/>
                    </a:lnTo>
                    <a:lnTo>
                      <a:pt x="305" y="57"/>
                    </a:lnTo>
                    <a:lnTo>
                      <a:pt x="301" y="53"/>
                    </a:lnTo>
                    <a:lnTo>
                      <a:pt x="299" y="46"/>
                    </a:lnTo>
                    <a:lnTo>
                      <a:pt x="305" y="36"/>
                    </a:lnTo>
                    <a:lnTo>
                      <a:pt x="308" y="35"/>
                    </a:lnTo>
                    <a:lnTo>
                      <a:pt x="311" y="35"/>
                    </a:lnTo>
                    <a:lnTo>
                      <a:pt x="311" y="33"/>
                    </a:lnTo>
                    <a:lnTo>
                      <a:pt x="315" y="31"/>
                    </a:lnTo>
                    <a:lnTo>
                      <a:pt x="315" y="29"/>
                    </a:lnTo>
                    <a:lnTo>
                      <a:pt x="302" y="29"/>
                    </a:lnTo>
                    <a:lnTo>
                      <a:pt x="301" y="28"/>
                    </a:lnTo>
                    <a:lnTo>
                      <a:pt x="301" y="25"/>
                    </a:lnTo>
                    <a:lnTo>
                      <a:pt x="304" y="24"/>
                    </a:lnTo>
                    <a:lnTo>
                      <a:pt x="305" y="19"/>
                    </a:lnTo>
                    <a:lnTo>
                      <a:pt x="304" y="18"/>
                    </a:lnTo>
                    <a:lnTo>
                      <a:pt x="298" y="15"/>
                    </a:lnTo>
                    <a:lnTo>
                      <a:pt x="297" y="1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40" name="Freeform 1072">
                <a:extLst>
                  <a:ext uri="{FF2B5EF4-FFF2-40B4-BE49-F238E27FC236}">
                    <a16:creationId xmlns:a16="http://schemas.microsoft.com/office/drawing/2014/main" id="{8F157B0E-2D0F-713C-38EA-21DB3A29D6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1" y="2411"/>
                <a:ext cx="88" cy="111"/>
              </a:xfrm>
              <a:custGeom>
                <a:avLst/>
                <a:gdLst>
                  <a:gd name="T0" fmla="*/ 50 w 352"/>
                  <a:gd name="T1" fmla="*/ 22 h 440"/>
                  <a:gd name="T2" fmla="*/ 36 w 352"/>
                  <a:gd name="T3" fmla="*/ 4 h 440"/>
                  <a:gd name="T4" fmla="*/ 24 w 352"/>
                  <a:gd name="T5" fmla="*/ 27 h 440"/>
                  <a:gd name="T6" fmla="*/ 27 w 352"/>
                  <a:gd name="T7" fmla="*/ 77 h 440"/>
                  <a:gd name="T8" fmla="*/ 37 w 352"/>
                  <a:gd name="T9" fmla="*/ 105 h 440"/>
                  <a:gd name="T10" fmla="*/ 58 w 352"/>
                  <a:gd name="T11" fmla="*/ 137 h 440"/>
                  <a:gd name="T12" fmla="*/ 43 w 352"/>
                  <a:gd name="T13" fmla="*/ 140 h 440"/>
                  <a:gd name="T14" fmla="*/ 37 w 352"/>
                  <a:gd name="T15" fmla="*/ 168 h 440"/>
                  <a:gd name="T16" fmla="*/ 24 w 352"/>
                  <a:gd name="T17" fmla="*/ 190 h 440"/>
                  <a:gd name="T18" fmla="*/ 8 w 352"/>
                  <a:gd name="T19" fmla="*/ 208 h 440"/>
                  <a:gd name="T20" fmla="*/ 0 w 352"/>
                  <a:gd name="T21" fmla="*/ 231 h 440"/>
                  <a:gd name="T22" fmla="*/ 26 w 352"/>
                  <a:gd name="T23" fmla="*/ 257 h 440"/>
                  <a:gd name="T24" fmla="*/ 19 w 352"/>
                  <a:gd name="T25" fmla="*/ 296 h 440"/>
                  <a:gd name="T26" fmla="*/ 29 w 352"/>
                  <a:gd name="T27" fmla="*/ 302 h 440"/>
                  <a:gd name="T28" fmla="*/ 18 w 352"/>
                  <a:gd name="T29" fmla="*/ 321 h 440"/>
                  <a:gd name="T30" fmla="*/ 17 w 352"/>
                  <a:gd name="T31" fmla="*/ 356 h 440"/>
                  <a:gd name="T32" fmla="*/ 26 w 352"/>
                  <a:gd name="T33" fmla="*/ 384 h 440"/>
                  <a:gd name="T34" fmla="*/ 60 w 352"/>
                  <a:gd name="T35" fmla="*/ 386 h 440"/>
                  <a:gd name="T36" fmla="*/ 86 w 352"/>
                  <a:gd name="T37" fmla="*/ 402 h 440"/>
                  <a:gd name="T38" fmla="*/ 97 w 352"/>
                  <a:gd name="T39" fmla="*/ 429 h 440"/>
                  <a:gd name="T40" fmla="*/ 100 w 352"/>
                  <a:gd name="T41" fmla="*/ 440 h 440"/>
                  <a:gd name="T42" fmla="*/ 106 w 352"/>
                  <a:gd name="T43" fmla="*/ 420 h 440"/>
                  <a:gd name="T44" fmla="*/ 118 w 352"/>
                  <a:gd name="T45" fmla="*/ 409 h 440"/>
                  <a:gd name="T46" fmla="*/ 134 w 352"/>
                  <a:gd name="T47" fmla="*/ 397 h 440"/>
                  <a:gd name="T48" fmla="*/ 149 w 352"/>
                  <a:gd name="T49" fmla="*/ 409 h 440"/>
                  <a:gd name="T50" fmla="*/ 177 w 352"/>
                  <a:gd name="T51" fmla="*/ 373 h 440"/>
                  <a:gd name="T52" fmla="*/ 202 w 352"/>
                  <a:gd name="T53" fmla="*/ 358 h 440"/>
                  <a:gd name="T54" fmla="*/ 208 w 352"/>
                  <a:gd name="T55" fmla="*/ 339 h 440"/>
                  <a:gd name="T56" fmla="*/ 226 w 352"/>
                  <a:gd name="T57" fmla="*/ 365 h 440"/>
                  <a:gd name="T58" fmla="*/ 257 w 352"/>
                  <a:gd name="T59" fmla="*/ 352 h 440"/>
                  <a:gd name="T60" fmla="*/ 267 w 352"/>
                  <a:gd name="T61" fmla="*/ 342 h 440"/>
                  <a:gd name="T62" fmla="*/ 294 w 352"/>
                  <a:gd name="T63" fmla="*/ 358 h 440"/>
                  <a:gd name="T64" fmla="*/ 311 w 352"/>
                  <a:gd name="T65" fmla="*/ 365 h 440"/>
                  <a:gd name="T66" fmla="*/ 336 w 352"/>
                  <a:gd name="T67" fmla="*/ 358 h 440"/>
                  <a:gd name="T68" fmla="*/ 349 w 352"/>
                  <a:gd name="T69" fmla="*/ 335 h 440"/>
                  <a:gd name="T70" fmla="*/ 343 w 352"/>
                  <a:gd name="T71" fmla="*/ 300 h 440"/>
                  <a:gd name="T72" fmla="*/ 339 w 352"/>
                  <a:gd name="T73" fmla="*/ 286 h 440"/>
                  <a:gd name="T74" fmla="*/ 335 w 352"/>
                  <a:gd name="T75" fmla="*/ 268 h 440"/>
                  <a:gd name="T76" fmla="*/ 318 w 352"/>
                  <a:gd name="T77" fmla="*/ 243 h 440"/>
                  <a:gd name="T78" fmla="*/ 325 w 352"/>
                  <a:gd name="T79" fmla="*/ 231 h 440"/>
                  <a:gd name="T80" fmla="*/ 305 w 352"/>
                  <a:gd name="T81" fmla="*/ 202 h 440"/>
                  <a:gd name="T82" fmla="*/ 294 w 352"/>
                  <a:gd name="T83" fmla="*/ 192 h 440"/>
                  <a:gd name="T84" fmla="*/ 269 w 352"/>
                  <a:gd name="T85" fmla="*/ 190 h 440"/>
                  <a:gd name="T86" fmla="*/ 250 w 352"/>
                  <a:gd name="T87" fmla="*/ 209 h 440"/>
                  <a:gd name="T88" fmla="*/ 251 w 352"/>
                  <a:gd name="T89" fmla="*/ 187 h 440"/>
                  <a:gd name="T90" fmla="*/ 236 w 352"/>
                  <a:gd name="T91" fmla="*/ 189 h 440"/>
                  <a:gd name="T92" fmla="*/ 229 w 352"/>
                  <a:gd name="T93" fmla="*/ 155 h 440"/>
                  <a:gd name="T94" fmla="*/ 208 w 352"/>
                  <a:gd name="T95" fmla="*/ 142 h 440"/>
                  <a:gd name="T96" fmla="*/ 190 w 352"/>
                  <a:gd name="T97" fmla="*/ 130 h 440"/>
                  <a:gd name="T98" fmla="*/ 194 w 352"/>
                  <a:gd name="T99" fmla="*/ 101 h 440"/>
                  <a:gd name="T100" fmla="*/ 188 w 352"/>
                  <a:gd name="T101" fmla="*/ 85 h 440"/>
                  <a:gd name="T102" fmla="*/ 166 w 352"/>
                  <a:gd name="T103" fmla="*/ 58 h 440"/>
                  <a:gd name="T104" fmla="*/ 137 w 352"/>
                  <a:gd name="T105" fmla="*/ 45 h 440"/>
                  <a:gd name="T106" fmla="*/ 107 w 352"/>
                  <a:gd name="T107" fmla="*/ 21 h 440"/>
                  <a:gd name="T108" fmla="*/ 100 w 352"/>
                  <a:gd name="T109" fmla="*/ 7 h 440"/>
                  <a:gd name="T110" fmla="*/ 77 w 352"/>
                  <a:gd name="T111" fmla="*/ 22 h 4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352" h="440">
                    <a:moveTo>
                      <a:pt x="56" y="22"/>
                    </a:moveTo>
                    <a:lnTo>
                      <a:pt x="56" y="21"/>
                    </a:lnTo>
                    <a:lnTo>
                      <a:pt x="53" y="15"/>
                    </a:lnTo>
                    <a:lnTo>
                      <a:pt x="53" y="18"/>
                    </a:lnTo>
                    <a:lnTo>
                      <a:pt x="50" y="22"/>
                    </a:lnTo>
                    <a:lnTo>
                      <a:pt x="49" y="25"/>
                    </a:lnTo>
                    <a:lnTo>
                      <a:pt x="46" y="28"/>
                    </a:lnTo>
                    <a:lnTo>
                      <a:pt x="42" y="24"/>
                    </a:lnTo>
                    <a:lnTo>
                      <a:pt x="37" y="15"/>
                    </a:lnTo>
                    <a:lnTo>
                      <a:pt x="36" y="4"/>
                    </a:lnTo>
                    <a:lnTo>
                      <a:pt x="33" y="0"/>
                    </a:lnTo>
                    <a:lnTo>
                      <a:pt x="29" y="8"/>
                    </a:lnTo>
                    <a:lnTo>
                      <a:pt x="26" y="18"/>
                    </a:lnTo>
                    <a:lnTo>
                      <a:pt x="24" y="21"/>
                    </a:lnTo>
                    <a:lnTo>
                      <a:pt x="24" y="27"/>
                    </a:lnTo>
                    <a:lnTo>
                      <a:pt x="22" y="34"/>
                    </a:lnTo>
                    <a:lnTo>
                      <a:pt x="19" y="41"/>
                    </a:lnTo>
                    <a:lnTo>
                      <a:pt x="21" y="41"/>
                    </a:lnTo>
                    <a:lnTo>
                      <a:pt x="22" y="67"/>
                    </a:lnTo>
                    <a:lnTo>
                      <a:pt x="27" y="77"/>
                    </a:lnTo>
                    <a:lnTo>
                      <a:pt x="34" y="87"/>
                    </a:lnTo>
                    <a:lnTo>
                      <a:pt x="34" y="89"/>
                    </a:lnTo>
                    <a:lnTo>
                      <a:pt x="33" y="91"/>
                    </a:lnTo>
                    <a:lnTo>
                      <a:pt x="33" y="92"/>
                    </a:lnTo>
                    <a:lnTo>
                      <a:pt x="37" y="105"/>
                    </a:lnTo>
                    <a:lnTo>
                      <a:pt x="51" y="112"/>
                    </a:lnTo>
                    <a:lnTo>
                      <a:pt x="60" y="120"/>
                    </a:lnTo>
                    <a:lnTo>
                      <a:pt x="61" y="125"/>
                    </a:lnTo>
                    <a:lnTo>
                      <a:pt x="60" y="135"/>
                    </a:lnTo>
                    <a:lnTo>
                      <a:pt x="58" y="137"/>
                    </a:lnTo>
                    <a:lnTo>
                      <a:pt x="60" y="137"/>
                    </a:lnTo>
                    <a:lnTo>
                      <a:pt x="57" y="142"/>
                    </a:lnTo>
                    <a:lnTo>
                      <a:pt x="51" y="147"/>
                    </a:lnTo>
                    <a:lnTo>
                      <a:pt x="46" y="144"/>
                    </a:lnTo>
                    <a:lnTo>
                      <a:pt x="43" y="140"/>
                    </a:lnTo>
                    <a:lnTo>
                      <a:pt x="32" y="142"/>
                    </a:lnTo>
                    <a:lnTo>
                      <a:pt x="29" y="149"/>
                    </a:lnTo>
                    <a:lnTo>
                      <a:pt x="29" y="156"/>
                    </a:lnTo>
                    <a:lnTo>
                      <a:pt x="36" y="162"/>
                    </a:lnTo>
                    <a:lnTo>
                      <a:pt x="37" y="168"/>
                    </a:lnTo>
                    <a:lnTo>
                      <a:pt x="34" y="176"/>
                    </a:lnTo>
                    <a:lnTo>
                      <a:pt x="34" y="178"/>
                    </a:lnTo>
                    <a:lnTo>
                      <a:pt x="32" y="178"/>
                    </a:lnTo>
                    <a:lnTo>
                      <a:pt x="29" y="180"/>
                    </a:lnTo>
                    <a:lnTo>
                      <a:pt x="24" y="190"/>
                    </a:lnTo>
                    <a:lnTo>
                      <a:pt x="18" y="192"/>
                    </a:lnTo>
                    <a:lnTo>
                      <a:pt x="12" y="192"/>
                    </a:lnTo>
                    <a:lnTo>
                      <a:pt x="10" y="197"/>
                    </a:lnTo>
                    <a:lnTo>
                      <a:pt x="8" y="205"/>
                    </a:lnTo>
                    <a:lnTo>
                      <a:pt x="8" y="208"/>
                    </a:lnTo>
                    <a:lnTo>
                      <a:pt x="10" y="211"/>
                    </a:lnTo>
                    <a:lnTo>
                      <a:pt x="10" y="216"/>
                    </a:lnTo>
                    <a:lnTo>
                      <a:pt x="8" y="222"/>
                    </a:lnTo>
                    <a:lnTo>
                      <a:pt x="4" y="225"/>
                    </a:lnTo>
                    <a:lnTo>
                      <a:pt x="0" y="231"/>
                    </a:lnTo>
                    <a:lnTo>
                      <a:pt x="1" y="236"/>
                    </a:lnTo>
                    <a:lnTo>
                      <a:pt x="4" y="242"/>
                    </a:lnTo>
                    <a:lnTo>
                      <a:pt x="8" y="246"/>
                    </a:lnTo>
                    <a:lnTo>
                      <a:pt x="17" y="249"/>
                    </a:lnTo>
                    <a:lnTo>
                      <a:pt x="26" y="257"/>
                    </a:lnTo>
                    <a:lnTo>
                      <a:pt x="26" y="264"/>
                    </a:lnTo>
                    <a:lnTo>
                      <a:pt x="18" y="279"/>
                    </a:lnTo>
                    <a:lnTo>
                      <a:pt x="17" y="286"/>
                    </a:lnTo>
                    <a:lnTo>
                      <a:pt x="17" y="289"/>
                    </a:lnTo>
                    <a:lnTo>
                      <a:pt x="19" y="296"/>
                    </a:lnTo>
                    <a:lnTo>
                      <a:pt x="21" y="298"/>
                    </a:lnTo>
                    <a:lnTo>
                      <a:pt x="21" y="299"/>
                    </a:lnTo>
                    <a:lnTo>
                      <a:pt x="24" y="300"/>
                    </a:lnTo>
                    <a:lnTo>
                      <a:pt x="26" y="300"/>
                    </a:lnTo>
                    <a:lnTo>
                      <a:pt x="29" y="302"/>
                    </a:lnTo>
                    <a:lnTo>
                      <a:pt x="29" y="303"/>
                    </a:lnTo>
                    <a:lnTo>
                      <a:pt x="30" y="305"/>
                    </a:lnTo>
                    <a:lnTo>
                      <a:pt x="30" y="307"/>
                    </a:lnTo>
                    <a:lnTo>
                      <a:pt x="27" y="312"/>
                    </a:lnTo>
                    <a:lnTo>
                      <a:pt x="18" y="321"/>
                    </a:lnTo>
                    <a:lnTo>
                      <a:pt x="12" y="326"/>
                    </a:lnTo>
                    <a:lnTo>
                      <a:pt x="10" y="326"/>
                    </a:lnTo>
                    <a:lnTo>
                      <a:pt x="7" y="324"/>
                    </a:lnTo>
                    <a:lnTo>
                      <a:pt x="7" y="326"/>
                    </a:lnTo>
                    <a:lnTo>
                      <a:pt x="17" y="356"/>
                    </a:lnTo>
                    <a:lnTo>
                      <a:pt x="24" y="367"/>
                    </a:lnTo>
                    <a:lnTo>
                      <a:pt x="22" y="377"/>
                    </a:lnTo>
                    <a:lnTo>
                      <a:pt x="22" y="380"/>
                    </a:lnTo>
                    <a:lnTo>
                      <a:pt x="26" y="383"/>
                    </a:lnTo>
                    <a:lnTo>
                      <a:pt x="26" y="384"/>
                    </a:lnTo>
                    <a:lnTo>
                      <a:pt x="39" y="390"/>
                    </a:lnTo>
                    <a:lnTo>
                      <a:pt x="43" y="390"/>
                    </a:lnTo>
                    <a:lnTo>
                      <a:pt x="46" y="388"/>
                    </a:lnTo>
                    <a:lnTo>
                      <a:pt x="53" y="388"/>
                    </a:lnTo>
                    <a:lnTo>
                      <a:pt x="60" y="386"/>
                    </a:lnTo>
                    <a:lnTo>
                      <a:pt x="61" y="386"/>
                    </a:lnTo>
                    <a:lnTo>
                      <a:pt x="63" y="387"/>
                    </a:lnTo>
                    <a:lnTo>
                      <a:pt x="74" y="394"/>
                    </a:lnTo>
                    <a:lnTo>
                      <a:pt x="79" y="401"/>
                    </a:lnTo>
                    <a:lnTo>
                      <a:pt x="86" y="402"/>
                    </a:lnTo>
                    <a:lnTo>
                      <a:pt x="91" y="402"/>
                    </a:lnTo>
                    <a:lnTo>
                      <a:pt x="96" y="405"/>
                    </a:lnTo>
                    <a:lnTo>
                      <a:pt x="97" y="406"/>
                    </a:lnTo>
                    <a:lnTo>
                      <a:pt x="99" y="413"/>
                    </a:lnTo>
                    <a:lnTo>
                      <a:pt x="97" y="429"/>
                    </a:lnTo>
                    <a:lnTo>
                      <a:pt x="99" y="432"/>
                    </a:lnTo>
                    <a:lnTo>
                      <a:pt x="97" y="437"/>
                    </a:lnTo>
                    <a:lnTo>
                      <a:pt x="97" y="439"/>
                    </a:lnTo>
                    <a:lnTo>
                      <a:pt x="99" y="439"/>
                    </a:lnTo>
                    <a:lnTo>
                      <a:pt x="100" y="440"/>
                    </a:lnTo>
                    <a:lnTo>
                      <a:pt x="102" y="439"/>
                    </a:lnTo>
                    <a:lnTo>
                      <a:pt x="102" y="437"/>
                    </a:lnTo>
                    <a:lnTo>
                      <a:pt x="104" y="433"/>
                    </a:lnTo>
                    <a:lnTo>
                      <a:pt x="106" y="429"/>
                    </a:lnTo>
                    <a:lnTo>
                      <a:pt x="106" y="420"/>
                    </a:lnTo>
                    <a:lnTo>
                      <a:pt x="107" y="420"/>
                    </a:lnTo>
                    <a:lnTo>
                      <a:pt x="107" y="419"/>
                    </a:lnTo>
                    <a:lnTo>
                      <a:pt x="114" y="413"/>
                    </a:lnTo>
                    <a:lnTo>
                      <a:pt x="117" y="409"/>
                    </a:lnTo>
                    <a:lnTo>
                      <a:pt x="118" y="409"/>
                    </a:lnTo>
                    <a:lnTo>
                      <a:pt x="118" y="408"/>
                    </a:lnTo>
                    <a:lnTo>
                      <a:pt x="117" y="406"/>
                    </a:lnTo>
                    <a:lnTo>
                      <a:pt x="120" y="405"/>
                    </a:lnTo>
                    <a:lnTo>
                      <a:pt x="123" y="402"/>
                    </a:lnTo>
                    <a:lnTo>
                      <a:pt x="134" y="397"/>
                    </a:lnTo>
                    <a:lnTo>
                      <a:pt x="138" y="397"/>
                    </a:lnTo>
                    <a:lnTo>
                      <a:pt x="144" y="399"/>
                    </a:lnTo>
                    <a:lnTo>
                      <a:pt x="145" y="402"/>
                    </a:lnTo>
                    <a:lnTo>
                      <a:pt x="148" y="405"/>
                    </a:lnTo>
                    <a:lnTo>
                      <a:pt x="149" y="409"/>
                    </a:lnTo>
                    <a:lnTo>
                      <a:pt x="156" y="415"/>
                    </a:lnTo>
                    <a:lnTo>
                      <a:pt x="159" y="416"/>
                    </a:lnTo>
                    <a:lnTo>
                      <a:pt x="171" y="399"/>
                    </a:lnTo>
                    <a:lnTo>
                      <a:pt x="177" y="384"/>
                    </a:lnTo>
                    <a:lnTo>
                      <a:pt x="177" y="373"/>
                    </a:lnTo>
                    <a:lnTo>
                      <a:pt x="176" y="367"/>
                    </a:lnTo>
                    <a:lnTo>
                      <a:pt x="174" y="365"/>
                    </a:lnTo>
                    <a:lnTo>
                      <a:pt x="174" y="360"/>
                    </a:lnTo>
                    <a:lnTo>
                      <a:pt x="178" y="358"/>
                    </a:lnTo>
                    <a:lnTo>
                      <a:pt x="202" y="358"/>
                    </a:lnTo>
                    <a:lnTo>
                      <a:pt x="205" y="355"/>
                    </a:lnTo>
                    <a:lnTo>
                      <a:pt x="206" y="352"/>
                    </a:lnTo>
                    <a:lnTo>
                      <a:pt x="206" y="351"/>
                    </a:lnTo>
                    <a:lnTo>
                      <a:pt x="208" y="348"/>
                    </a:lnTo>
                    <a:lnTo>
                      <a:pt x="208" y="339"/>
                    </a:lnTo>
                    <a:lnTo>
                      <a:pt x="211" y="335"/>
                    </a:lnTo>
                    <a:lnTo>
                      <a:pt x="211" y="336"/>
                    </a:lnTo>
                    <a:lnTo>
                      <a:pt x="214" y="338"/>
                    </a:lnTo>
                    <a:lnTo>
                      <a:pt x="226" y="345"/>
                    </a:lnTo>
                    <a:lnTo>
                      <a:pt x="226" y="365"/>
                    </a:lnTo>
                    <a:lnTo>
                      <a:pt x="226" y="366"/>
                    </a:lnTo>
                    <a:lnTo>
                      <a:pt x="230" y="365"/>
                    </a:lnTo>
                    <a:lnTo>
                      <a:pt x="243" y="363"/>
                    </a:lnTo>
                    <a:lnTo>
                      <a:pt x="255" y="355"/>
                    </a:lnTo>
                    <a:lnTo>
                      <a:pt x="257" y="352"/>
                    </a:lnTo>
                    <a:lnTo>
                      <a:pt x="257" y="348"/>
                    </a:lnTo>
                    <a:lnTo>
                      <a:pt x="255" y="346"/>
                    </a:lnTo>
                    <a:lnTo>
                      <a:pt x="255" y="339"/>
                    </a:lnTo>
                    <a:lnTo>
                      <a:pt x="262" y="339"/>
                    </a:lnTo>
                    <a:lnTo>
                      <a:pt x="267" y="342"/>
                    </a:lnTo>
                    <a:lnTo>
                      <a:pt x="272" y="345"/>
                    </a:lnTo>
                    <a:lnTo>
                      <a:pt x="275" y="345"/>
                    </a:lnTo>
                    <a:lnTo>
                      <a:pt x="285" y="355"/>
                    </a:lnTo>
                    <a:lnTo>
                      <a:pt x="293" y="356"/>
                    </a:lnTo>
                    <a:lnTo>
                      <a:pt x="294" y="358"/>
                    </a:lnTo>
                    <a:lnTo>
                      <a:pt x="300" y="365"/>
                    </a:lnTo>
                    <a:lnTo>
                      <a:pt x="301" y="366"/>
                    </a:lnTo>
                    <a:lnTo>
                      <a:pt x="304" y="366"/>
                    </a:lnTo>
                    <a:lnTo>
                      <a:pt x="307" y="367"/>
                    </a:lnTo>
                    <a:lnTo>
                      <a:pt x="311" y="365"/>
                    </a:lnTo>
                    <a:lnTo>
                      <a:pt x="317" y="359"/>
                    </a:lnTo>
                    <a:lnTo>
                      <a:pt x="328" y="355"/>
                    </a:lnTo>
                    <a:lnTo>
                      <a:pt x="331" y="356"/>
                    </a:lnTo>
                    <a:lnTo>
                      <a:pt x="334" y="356"/>
                    </a:lnTo>
                    <a:lnTo>
                      <a:pt x="336" y="358"/>
                    </a:lnTo>
                    <a:lnTo>
                      <a:pt x="339" y="358"/>
                    </a:lnTo>
                    <a:lnTo>
                      <a:pt x="339" y="356"/>
                    </a:lnTo>
                    <a:lnTo>
                      <a:pt x="342" y="356"/>
                    </a:lnTo>
                    <a:lnTo>
                      <a:pt x="342" y="355"/>
                    </a:lnTo>
                    <a:lnTo>
                      <a:pt x="349" y="335"/>
                    </a:lnTo>
                    <a:lnTo>
                      <a:pt x="352" y="321"/>
                    </a:lnTo>
                    <a:lnTo>
                      <a:pt x="350" y="320"/>
                    </a:lnTo>
                    <a:lnTo>
                      <a:pt x="345" y="317"/>
                    </a:lnTo>
                    <a:lnTo>
                      <a:pt x="343" y="309"/>
                    </a:lnTo>
                    <a:lnTo>
                      <a:pt x="343" y="300"/>
                    </a:lnTo>
                    <a:lnTo>
                      <a:pt x="346" y="298"/>
                    </a:lnTo>
                    <a:lnTo>
                      <a:pt x="346" y="295"/>
                    </a:lnTo>
                    <a:lnTo>
                      <a:pt x="345" y="293"/>
                    </a:lnTo>
                    <a:lnTo>
                      <a:pt x="343" y="291"/>
                    </a:lnTo>
                    <a:lnTo>
                      <a:pt x="339" y="286"/>
                    </a:lnTo>
                    <a:lnTo>
                      <a:pt x="334" y="282"/>
                    </a:lnTo>
                    <a:lnTo>
                      <a:pt x="332" y="282"/>
                    </a:lnTo>
                    <a:lnTo>
                      <a:pt x="332" y="281"/>
                    </a:lnTo>
                    <a:lnTo>
                      <a:pt x="334" y="278"/>
                    </a:lnTo>
                    <a:lnTo>
                      <a:pt x="335" y="268"/>
                    </a:lnTo>
                    <a:lnTo>
                      <a:pt x="335" y="261"/>
                    </a:lnTo>
                    <a:lnTo>
                      <a:pt x="329" y="252"/>
                    </a:lnTo>
                    <a:lnTo>
                      <a:pt x="325" y="249"/>
                    </a:lnTo>
                    <a:lnTo>
                      <a:pt x="322" y="246"/>
                    </a:lnTo>
                    <a:lnTo>
                      <a:pt x="318" y="243"/>
                    </a:lnTo>
                    <a:lnTo>
                      <a:pt x="315" y="240"/>
                    </a:lnTo>
                    <a:lnTo>
                      <a:pt x="315" y="239"/>
                    </a:lnTo>
                    <a:lnTo>
                      <a:pt x="318" y="236"/>
                    </a:lnTo>
                    <a:lnTo>
                      <a:pt x="321" y="235"/>
                    </a:lnTo>
                    <a:lnTo>
                      <a:pt x="325" y="231"/>
                    </a:lnTo>
                    <a:lnTo>
                      <a:pt x="325" y="228"/>
                    </a:lnTo>
                    <a:lnTo>
                      <a:pt x="324" y="226"/>
                    </a:lnTo>
                    <a:lnTo>
                      <a:pt x="321" y="215"/>
                    </a:lnTo>
                    <a:lnTo>
                      <a:pt x="321" y="205"/>
                    </a:lnTo>
                    <a:lnTo>
                      <a:pt x="305" y="202"/>
                    </a:lnTo>
                    <a:lnTo>
                      <a:pt x="303" y="202"/>
                    </a:lnTo>
                    <a:lnTo>
                      <a:pt x="301" y="200"/>
                    </a:lnTo>
                    <a:lnTo>
                      <a:pt x="301" y="194"/>
                    </a:lnTo>
                    <a:lnTo>
                      <a:pt x="297" y="193"/>
                    </a:lnTo>
                    <a:lnTo>
                      <a:pt x="294" y="192"/>
                    </a:lnTo>
                    <a:lnTo>
                      <a:pt x="288" y="190"/>
                    </a:lnTo>
                    <a:lnTo>
                      <a:pt x="281" y="193"/>
                    </a:lnTo>
                    <a:lnTo>
                      <a:pt x="279" y="194"/>
                    </a:lnTo>
                    <a:lnTo>
                      <a:pt x="272" y="192"/>
                    </a:lnTo>
                    <a:lnTo>
                      <a:pt x="269" y="190"/>
                    </a:lnTo>
                    <a:lnTo>
                      <a:pt x="265" y="192"/>
                    </a:lnTo>
                    <a:lnTo>
                      <a:pt x="264" y="192"/>
                    </a:lnTo>
                    <a:lnTo>
                      <a:pt x="262" y="193"/>
                    </a:lnTo>
                    <a:lnTo>
                      <a:pt x="257" y="202"/>
                    </a:lnTo>
                    <a:lnTo>
                      <a:pt x="250" y="209"/>
                    </a:lnTo>
                    <a:lnTo>
                      <a:pt x="248" y="209"/>
                    </a:lnTo>
                    <a:lnTo>
                      <a:pt x="248" y="207"/>
                    </a:lnTo>
                    <a:lnTo>
                      <a:pt x="252" y="198"/>
                    </a:lnTo>
                    <a:lnTo>
                      <a:pt x="252" y="189"/>
                    </a:lnTo>
                    <a:lnTo>
                      <a:pt x="251" y="187"/>
                    </a:lnTo>
                    <a:lnTo>
                      <a:pt x="251" y="186"/>
                    </a:lnTo>
                    <a:lnTo>
                      <a:pt x="245" y="186"/>
                    </a:lnTo>
                    <a:lnTo>
                      <a:pt x="243" y="187"/>
                    </a:lnTo>
                    <a:lnTo>
                      <a:pt x="237" y="189"/>
                    </a:lnTo>
                    <a:lnTo>
                      <a:pt x="236" y="189"/>
                    </a:lnTo>
                    <a:lnTo>
                      <a:pt x="236" y="187"/>
                    </a:lnTo>
                    <a:lnTo>
                      <a:pt x="237" y="182"/>
                    </a:lnTo>
                    <a:lnTo>
                      <a:pt x="240" y="176"/>
                    </a:lnTo>
                    <a:lnTo>
                      <a:pt x="237" y="168"/>
                    </a:lnTo>
                    <a:lnTo>
                      <a:pt x="229" y="155"/>
                    </a:lnTo>
                    <a:lnTo>
                      <a:pt x="227" y="152"/>
                    </a:lnTo>
                    <a:lnTo>
                      <a:pt x="227" y="148"/>
                    </a:lnTo>
                    <a:lnTo>
                      <a:pt x="223" y="148"/>
                    </a:lnTo>
                    <a:lnTo>
                      <a:pt x="216" y="140"/>
                    </a:lnTo>
                    <a:lnTo>
                      <a:pt x="208" y="142"/>
                    </a:lnTo>
                    <a:lnTo>
                      <a:pt x="205" y="141"/>
                    </a:lnTo>
                    <a:lnTo>
                      <a:pt x="202" y="141"/>
                    </a:lnTo>
                    <a:lnTo>
                      <a:pt x="199" y="137"/>
                    </a:lnTo>
                    <a:lnTo>
                      <a:pt x="194" y="131"/>
                    </a:lnTo>
                    <a:lnTo>
                      <a:pt x="190" y="130"/>
                    </a:lnTo>
                    <a:lnTo>
                      <a:pt x="184" y="122"/>
                    </a:lnTo>
                    <a:lnTo>
                      <a:pt x="185" y="112"/>
                    </a:lnTo>
                    <a:lnTo>
                      <a:pt x="190" y="105"/>
                    </a:lnTo>
                    <a:lnTo>
                      <a:pt x="192" y="103"/>
                    </a:lnTo>
                    <a:lnTo>
                      <a:pt x="194" y="101"/>
                    </a:lnTo>
                    <a:lnTo>
                      <a:pt x="194" y="95"/>
                    </a:lnTo>
                    <a:lnTo>
                      <a:pt x="191" y="94"/>
                    </a:lnTo>
                    <a:lnTo>
                      <a:pt x="187" y="96"/>
                    </a:lnTo>
                    <a:lnTo>
                      <a:pt x="187" y="95"/>
                    </a:lnTo>
                    <a:lnTo>
                      <a:pt x="188" y="85"/>
                    </a:lnTo>
                    <a:lnTo>
                      <a:pt x="187" y="77"/>
                    </a:lnTo>
                    <a:lnTo>
                      <a:pt x="185" y="75"/>
                    </a:lnTo>
                    <a:lnTo>
                      <a:pt x="169" y="63"/>
                    </a:lnTo>
                    <a:lnTo>
                      <a:pt x="166" y="59"/>
                    </a:lnTo>
                    <a:lnTo>
                      <a:pt x="166" y="58"/>
                    </a:lnTo>
                    <a:lnTo>
                      <a:pt x="164" y="58"/>
                    </a:lnTo>
                    <a:lnTo>
                      <a:pt x="141" y="46"/>
                    </a:lnTo>
                    <a:lnTo>
                      <a:pt x="139" y="46"/>
                    </a:lnTo>
                    <a:lnTo>
                      <a:pt x="138" y="45"/>
                    </a:lnTo>
                    <a:lnTo>
                      <a:pt x="137" y="45"/>
                    </a:lnTo>
                    <a:lnTo>
                      <a:pt x="128" y="36"/>
                    </a:lnTo>
                    <a:lnTo>
                      <a:pt x="124" y="34"/>
                    </a:lnTo>
                    <a:lnTo>
                      <a:pt x="114" y="31"/>
                    </a:lnTo>
                    <a:lnTo>
                      <a:pt x="111" y="29"/>
                    </a:lnTo>
                    <a:lnTo>
                      <a:pt x="107" y="21"/>
                    </a:lnTo>
                    <a:lnTo>
                      <a:pt x="109" y="11"/>
                    </a:lnTo>
                    <a:lnTo>
                      <a:pt x="107" y="8"/>
                    </a:lnTo>
                    <a:lnTo>
                      <a:pt x="106" y="8"/>
                    </a:lnTo>
                    <a:lnTo>
                      <a:pt x="102" y="8"/>
                    </a:lnTo>
                    <a:lnTo>
                      <a:pt x="100" y="7"/>
                    </a:lnTo>
                    <a:lnTo>
                      <a:pt x="95" y="6"/>
                    </a:lnTo>
                    <a:lnTo>
                      <a:pt x="84" y="6"/>
                    </a:lnTo>
                    <a:lnTo>
                      <a:pt x="79" y="13"/>
                    </a:lnTo>
                    <a:lnTo>
                      <a:pt x="79" y="15"/>
                    </a:lnTo>
                    <a:lnTo>
                      <a:pt x="77" y="22"/>
                    </a:lnTo>
                    <a:lnTo>
                      <a:pt x="71" y="21"/>
                    </a:lnTo>
                    <a:lnTo>
                      <a:pt x="63" y="24"/>
                    </a:lnTo>
                    <a:lnTo>
                      <a:pt x="57" y="24"/>
                    </a:lnTo>
                    <a:lnTo>
                      <a:pt x="56" y="2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41" name="Freeform 1073">
                <a:extLst>
                  <a:ext uri="{FF2B5EF4-FFF2-40B4-BE49-F238E27FC236}">
                    <a16:creationId xmlns:a16="http://schemas.microsoft.com/office/drawing/2014/main" id="{F5A21E84-05E1-24D0-ABE2-16D6E6FD3D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7" y="2397"/>
                <a:ext cx="70" cy="95"/>
              </a:xfrm>
              <a:custGeom>
                <a:avLst/>
                <a:gdLst>
                  <a:gd name="T0" fmla="*/ 25 w 282"/>
                  <a:gd name="T1" fmla="*/ 147 h 377"/>
                  <a:gd name="T2" fmla="*/ 4 w 282"/>
                  <a:gd name="T3" fmla="*/ 159 h 377"/>
                  <a:gd name="T4" fmla="*/ 7 w 282"/>
                  <a:gd name="T5" fmla="*/ 176 h 377"/>
                  <a:gd name="T6" fmla="*/ 5 w 282"/>
                  <a:gd name="T7" fmla="*/ 204 h 377"/>
                  <a:gd name="T8" fmla="*/ 18 w 282"/>
                  <a:gd name="T9" fmla="*/ 232 h 377"/>
                  <a:gd name="T10" fmla="*/ 15 w 282"/>
                  <a:gd name="T11" fmla="*/ 245 h 377"/>
                  <a:gd name="T12" fmla="*/ 29 w 282"/>
                  <a:gd name="T13" fmla="*/ 243 h 377"/>
                  <a:gd name="T14" fmla="*/ 26 w 282"/>
                  <a:gd name="T15" fmla="*/ 265 h 377"/>
                  <a:gd name="T16" fmla="*/ 42 w 282"/>
                  <a:gd name="T17" fmla="*/ 248 h 377"/>
                  <a:gd name="T18" fmla="*/ 57 w 282"/>
                  <a:gd name="T19" fmla="*/ 250 h 377"/>
                  <a:gd name="T20" fmla="*/ 75 w 282"/>
                  <a:gd name="T21" fmla="*/ 249 h 377"/>
                  <a:gd name="T22" fmla="*/ 83 w 282"/>
                  <a:gd name="T23" fmla="*/ 258 h 377"/>
                  <a:gd name="T24" fmla="*/ 103 w 282"/>
                  <a:gd name="T25" fmla="*/ 284 h 377"/>
                  <a:gd name="T26" fmla="*/ 93 w 282"/>
                  <a:gd name="T27" fmla="*/ 295 h 377"/>
                  <a:gd name="T28" fmla="*/ 103 w 282"/>
                  <a:gd name="T29" fmla="*/ 305 h 377"/>
                  <a:gd name="T30" fmla="*/ 112 w 282"/>
                  <a:gd name="T31" fmla="*/ 334 h 377"/>
                  <a:gd name="T32" fmla="*/ 117 w 282"/>
                  <a:gd name="T33" fmla="*/ 342 h 377"/>
                  <a:gd name="T34" fmla="*/ 124 w 282"/>
                  <a:gd name="T35" fmla="*/ 354 h 377"/>
                  <a:gd name="T36" fmla="*/ 128 w 282"/>
                  <a:gd name="T37" fmla="*/ 376 h 377"/>
                  <a:gd name="T38" fmla="*/ 162 w 282"/>
                  <a:gd name="T39" fmla="*/ 375 h 377"/>
                  <a:gd name="T40" fmla="*/ 190 w 282"/>
                  <a:gd name="T41" fmla="*/ 362 h 377"/>
                  <a:gd name="T42" fmla="*/ 203 w 282"/>
                  <a:gd name="T43" fmla="*/ 351 h 377"/>
                  <a:gd name="T44" fmla="*/ 216 w 282"/>
                  <a:gd name="T45" fmla="*/ 334 h 377"/>
                  <a:gd name="T46" fmla="*/ 222 w 282"/>
                  <a:gd name="T47" fmla="*/ 313 h 377"/>
                  <a:gd name="T48" fmla="*/ 260 w 282"/>
                  <a:gd name="T49" fmla="*/ 278 h 377"/>
                  <a:gd name="T50" fmla="*/ 262 w 282"/>
                  <a:gd name="T51" fmla="*/ 275 h 377"/>
                  <a:gd name="T52" fmla="*/ 254 w 282"/>
                  <a:gd name="T53" fmla="*/ 260 h 377"/>
                  <a:gd name="T54" fmla="*/ 262 w 282"/>
                  <a:gd name="T55" fmla="*/ 254 h 377"/>
                  <a:gd name="T56" fmla="*/ 258 w 282"/>
                  <a:gd name="T57" fmla="*/ 236 h 377"/>
                  <a:gd name="T58" fmla="*/ 262 w 282"/>
                  <a:gd name="T59" fmla="*/ 227 h 377"/>
                  <a:gd name="T60" fmla="*/ 265 w 282"/>
                  <a:gd name="T61" fmla="*/ 221 h 377"/>
                  <a:gd name="T62" fmla="*/ 255 w 282"/>
                  <a:gd name="T63" fmla="*/ 222 h 377"/>
                  <a:gd name="T64" fmla="*/ 237 w 282"/>
                  <a:gd name="T65" fmla="*/ 207 h 377"/>
                  <a:gd name="T66" fmla="*/ 232 w 282"/>
                  <a:gd name="T67" fmla="*/ 186 h 377"/>
                  <a:gd name="T68" fmla="*/ 210 w 282"/>
                  <a:gd name="T69" fmla="*/ 169 h 377"/>
                  <a:gd name="T70" fmla="*/ 215 w 282"/>
                  <a:gd name="T71" fmla="*/ 148 h 377"/>
                  <a:gd name="T72" fmla="*/ 237 w 282"/>
                  <a:gd name="T73" fmla="*/ 124 h 377"/>
                  <a:gd name="T74" fmla="*/ 264 w 282"/>
                  <a:gd name="T75" fmla="*/ 129 h 377"/>
                  <a:gd name="T76" fmla="*/ 276 w 282"/>
                  <a:gd name="T77" fmla="*/ 120 h 377"/>
                  <a:gd name="T78" fmla="*/ 262 w 282"/>
                  <a:gd name="T79" fmla="*/ 94 h 377"/>
                  <a:gd name="T80" fmla="*/ 239 w 282"/>
                  <a:gd name="T81" fmla="*/ 88 h 377"/>
                  <a:gd name="T82" fmla="*/ 226 w 282"/>
                  <a:gd name="T83" fmla="*/ 59 h 377"/>
                  <a:gd name="T84" fmla="*/ 223 w 282"/>
                  <a:gd name="T85" fmla="*/ 45 h 377"/>
                  <a:gd name="T86" fmla="*/ 206 w 282"/>
                  <a:gd name="T87" fmla="*/ 48 h 377"/>
                  <a:gd name="T88" fmla="*/ 188 w 282"/>
                  <a:gd name="T89" fmla="*/ 35 h 377"/>
                  <a:gd name="T90" fmla="*/ 174 w 282"/>
                  <a:gd name="T91" fmla="*/ 42 h 377"/>
                  <a:gd name="T92" fmla="*/ 166 w 282"/>
                  <a:gd name="T93" fmla="*/ 35 h 377"/>
                  <a:gd name="T94" fmla="*/ 160 w 282"/>
                  <a:gd name="T95" fmla="*/ 21 h 377"/>
                  <a:gd name="T96" fmla="*/ 149 w 282"/>
                  <a:gd name="T97" fmla="*/ 25 h 377"/>
                  <a:gd name="T98" fmla="*/ 138 w 282"/>
                  <a:gd name="T99" fmla="*/ 30 h 377"/>
                  <a:gd name="T100" fmla="*/ 112 w 282"/>
                  <a:gd name="T101" fmla="*/ 6 h 377"/>
                  <a:gd name="T102" fmla="*/ 86 w 282"/>
                  <a:gd name="T103" fmla="*/ 6 h 377"/>
                  <a:gd name="T104" fmla="*/ 88 w 282"/>
                  <a:gd name="T105" fmla="*/ 14 h 377"/>
                  <a:gd name="T106" fmla="*/ 89 w 282"/>
                  <a:gd name="T107" fmla="*/ 32 h 377"/>
                  <a:gd name="T108" fmla="*/ 60 w 282"/>
                  <a:gd name="T109" fmla="*/ 55 h 377"/>
                  <a:gd name="T110" fmla="*/ 53 w 282"/>
                  <a:gd name="T111" fmla="*/ 84 h 377"/>
                  <a:gd name="T112" fmla="*/ 33 w 282"/>
                  <a:gd name="T113" fmla="*/ 95 h 377"/>
                  <a:gd name="T114" fmla="*/ 23 w 282"/>
                  <a:gd name="T115" fmla="*/ 129 h 377"/>
                  <a:gd name="T116" fmla="*/ 23 w 282"/>
                  <a:gd name="T117" fmla="*/ 133 h 3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82" h="377">
                    <a:moveTo>
                      <a:pt x="21" y="137"/>
                    </a:moveTo>
                    <a:lnTo>
                      <a:pt x="21" y="140"/>
                    </a:lnTo>
                    <a:lnTo>
                      <a:pt x="22" y="141"/>
                    </a:lnTo>
                    <a:lnTo>
                      <a:pt x="25" y="147"/>
                    </a:lnTo>
                    <a:lnTo>
                      <a:pt x="23" y="148"/>
                    </a:lnTo>
                    <a:lnTo>
                      <a:pt x="21" y="155"/>
                    </a:lnTo>
                    <a:lnTo>
                      <a:pt x="14" y="155"/>
                    </a:lnTo>
                    <a:lnTo>
                      <a:pt x="4" y="159"/>
                    </a:lnTo>
                    <a:lnTo>
                      <a:pt x="0" y="168"/>
                    </a:lnTo>
                    <a:lnTo>
                      <a:pt x="0" y="171"/>
                    </a:lnTo>
                    <a:lnTo>
                      <a:pt x="4" y="175"/>
                    </a:lnTo>
                    <a:lnTo>
                      <a:pt x="7" y="176"/>
                    </a:lnTo>
                    <a:lnTo>
                      <a:pt x="8" y="182"/>
                    </a:lnTo>
                    <a:lnTo>
                      <a:pt x="8" y="190"/>
                    </a:lnTo>
                    <a:lnTo>
                      <a:pt x="5" y="198"/>
                    </a:lnTo>
                    <a:lnTo>
                      <a:pt x="5" y="204"/>
                    </a:lnTo>
                    <a:lnTo>
                      <a:pt x="5" y="208"/>
                    </a:lnTo>
                    <a:lnTo>
                      <a:pt x="7" y="211"/>
                    </a:lnTo>
                    <a:lnTo>
                      <a:pt x="15" y="224"/>
                    </a:lnTo>
                    <a:lnTo>
                      <a:pt x="18" y="232"/>
                    </a:lnTo>
                    <a:lnTo>
                      <a:pt x="15" y="238"/>
                    </a:lnTo>
                    <a:lnTo>
                      <a:pt x="14" y="243"/>
                    </a:lnTo>
                    <a:lnTo>
                      <a:pt x="14" y="245"/>
                    </a:lnTo>
                    <a:lnTo>
                      <a:pt x="15" y="245"/>
                    </a:lnTo>
                    <a:lnTo>
                      <a:pt x="21" y="243"/>
                    </a:lnTo>
                    <a:lnTo>
                      <a:pt x="23" y="242"/>
                    </a:lnTo>
                    <a:lnTo>
                      <a:pt x="29" y="242"/>
                    </a:lnTo>
                    <a:lnTo>
                      <a:pt x="29" y="243"/>
                    </a:lnTo>
                    <a:lnTo>
                      <a:pt x="30" y="245"/>
                    </a:lnTo>
                    <a:lnTo>
                      <a:pt x="30" y="254"/>
                    </a:lnTo>
                    <a:lnTo>
                      <a:pt x="26" y="263"/>
                    </a:lnTo>
                    <a:lnTo>
                      <a:pt x="26" y="265"/>
                    </a:lnTo>
                    <a:lnTo>
                      <a:pt x="28" y="265"/>
                    </a:lnTo>
                    <a:lnTo>
                      <a:pt x="35" y="258"/>
                    </a:lnTo>
                    <a:lnTo>
                      <a:pt x="40" y="249"/>
                    </a:lnTo>
                    <a:lnTo>
                      <a:pt x="42" y="248"/>
                    </a:lnTo>
                    <a:lnTo>
                      <a:pt x="43" y="248"/>
                    </a:lnTo>
                    <a:lnTo>
                      <a:pt x="47" y="246"/>
                    </a:lnTo>
                    <a:lnTo>
                      <a:pt x="50" y="248"/>
                    </a:lnTo>
                    <a:lnTo>
                      <a:pt x="57" y="250"/>
                    </a:lnTo>
                    <a:lnTo>
                      <a:pt x="59" y="249"/>
                    </a:lnTo>
                    <a:lnTo>
                      <a:pt x="66" y="246"/>
                    </a:lnTo>
                    <a:lnTo>
                      <a:pt x="72" y="248"/>
                    </a:lnTo>
                    <a:lnTo>
                      <a:pt x="75" y="249"/>
                    </a:lnTo>
                    <a:lnTo>
                      <a:pt x="79" y="250"/>
                    </a:lnTo>
                    <a:lnTo>
                      <a:pt x="79" y="256"/>
                    </a:lnTo>
                    <a:lnTo>
                      <a:pt x="81" y="258"/>
                    </a:lnTo>
                    <a:lnTo>
                      <a:pt x="83" y="258"/>
                    </a:lnTo>
                    <a:lnTo>
                      <a:pt x="99" y="261"/>
                    </a:lnTo>
                    <a:lnTo>
                      <a:pt x="99" y="271"/>
                    </a:lnTo>
                    <a:lnTo>
                      <a:pt x="102" y="282"/>
                    </a:lnTo>
                    <a:lnTo>
                      <a:pt x="103" y="284"/>
                    </a:lnTo>
                    <a:lnTo>
                      <a:pt x="103" y="287"/>
                    </a:lnTo>
                    <a:lnTo>
                      <a:pt x="99" y="291"/>
                    </a:lnTo>
                    <a:lnTo>
                      <a:pt x="96" y="292"/>
                    </a:lnTo>
                    <a:lnTo>
                      <a:pt x="93" y="295"/>
                    </a:lnTo>
                    <a:lnTo>
                      <a:pt x="93" y="296"/>
                    </a:lnTo>
                    <a:lnTo>
                      <a:pt x="96" y="299"/>
                    </a:lnTo>
                    <a:lnTo>
                      <a:pt x="100" y="302"/>
                    </a:lnTo>
                    <a:lnTo>
                      <a:pt x="103" y="305"/>
                    </a:lnTo>
                    <a:lnTo>
                      <a:pt x="107" y="308"/>
                    </a:lnTo>
                    <a:lnTo>
                      <a:pt x="113" y="317"/>
                    </a:lnTo>
                    <a:lnTo>
                      <a:pt x="113" y="324"/>
                    </a:lnTo>
                    <a:lnTo>
                      <a:pt x="112" y="334"/>
                    </a:lnTo>
                    <a:lnTo>
                      <a:pt x="110" y="337"/>
                    </a:lnTo>
                    <a:lnTo>
                      <a:pt x="110" y="338"/>
                    </a:lnTo>
                    <a:lnTo>
                      <a:pt x="112" y="338"/>
                    </a:lnTo>
                    <a:lnTo>
                      <a:pt x="117" y="342"/>
                    </a:lnTo>
                    <a:lnTo>
                      <a:pt x="121" y="347"/>
                    </a:lnTo>
                    <a:lnTo>
                      <a:pt x="123" y="349"/>
                    </a:lnTo>
                    <a:lnTo>
                      <a:pt x="124" y="351"/>
                    </a:lnTo>
                    <a:lnTo>
                      <a:pt x="124" y="354"/>
                    </a:lnTo>
                    <a:lnTo>
                      <a:pt x="121" y="356"/>
                    </a:lnTo>
                    <a:lnTo>
                      <a:pt x="121" y="365"/>
                    </a:lnTo>
                    <a:lnTo>
                      <a:pt x="123" y="373"/>
                    </a:lnTo>
                    <a:lnTo>
                      <a:pt x="128" y="376"/>
                    </a:lnTo>
                    <a:lnTo>
                      <a:pt x="130" y="377"/>
                    </a:lnTo>
                    <a:lnTo>
                      <a:pt x="142" y="372"/>
                    </a:lnTo>
                    <a:lnTo>
                      <a:pt x="153" y="370"/>
                    </a:lnTo>
                    <a:lnTo>
                      <a:pt x="162" y="375"/>
                    </a:lnTo>
                    <a:lnTo>
                      <a:pt x="166" y="375"/>
                    </a:lnTo>
                    <a:lnTo>
                      <a:pt x="181" y="369"/>
                    </a:lnTo>
                    <a:lnTo>
                      <a:pt x="187" y="369"/>
                    </a:lnTo>
                    <a:lnTo>
                      <a:pt x="190" y="362"/>
                    </a:lnTo>
                    <a:lnTo>
                      <a:pt x="198" y="352"/>
                    </a:lnTo>
                    <a:lnTo>
                      <a:pt x="198" y="351"/>
                    </a:lnTo>
                    <a:lnTo>
                      <a:pt x="201" y="351"/>
                    </a:lnTo>
                    <a:lnTo>
                      <a:pt x="203" y="351"/>
                    </a:lnTo>
                    <a:lnTo>
                      <a:pt x="210" y="345"/>
                    </a:lnTo>
                    <a:lnTo>
                      <a:pt x="215" y="341"/>
                    </a:lnTo>
                    <a:lnTo>
                      <a:pt x="216" y="338"/>
                    </a:lnTo>
                    <a:lnTo>
                      <a:pt x="216" y="334"/>
                    </a:lnTo>
                    <a:lnTo>
                      <a:pt x="215" y="325"/>
                    </a:lnTo>
                    <a:lnTo>
                      <a:pt x="216" y="321"/>
                    </a:lnTo>
                    <a:lnTo>
                      <a:pt x="222" y="315"/>
                    </a:lnTo>
                    <a:lnTo>
                      <a:pt x="222" y="313"/>
                    </a:lnTo>
                    <a:lnTo>
                      <a:pt x="225" y="313"/>
                    </a:lnTo>
                    <a:lnTo>
                      <a:pt x="236" y="298"/>
                    </a:lnTo>
                    <a:lnTo>
                      <a:pt x="244" y="289"/>
                    </a:lnTo>
                    <a:lnTo>
                      <a:pt x="260" y="278"/>
                    </a:lnTo>
                    <a:lnTo>
                      <a:pt x="261" y="278"/>
                    </a:lnTo>
                    <a:lnTo>
                      <a:pt x="261" y="277"/>
                    </a:lnTo>
                    <a:lnTo>
                      <a:pt x="262" y="277"/>
                    </a:lnTo>
                    <a:lnTo>
                      <a:pt x="262" y="275"/>
                    </a:lnTo>
                    <a:lnTo>
                      <a:pt x="261" y="275"/>
                    </a:lnTo>
                    <a:lnTo>
                      <a:pt x="261" y="274"/>
                    </a:lnTo>
                    <a:lnTo>
                      <a:pt x="254" y="267"/>
                    </a:lnTo>
                    <a:lnTo>
                      <a:pt x="254" y="260"/>
                    </a:lnTo>
                    <a:lnTo>
                      <a:pt x="255" y="260"/>
                    </a:lnTo>
                    <a:lnTo>
                      <a:pt x="261" y="261"/>
                    </a:lnTo>
                    <a:lnTo>
                      <a:pt x="262" y="260"/>
                    </a:lnTo>
                    <a:lnTo>
                      <a:pt x="262" y="254"/>
                    </a:lnTo>
                    <a:lnTo>
                      <a:pt x="265" y="245"/>
                    </a:lnTo>
                    <a:lnTo>
                      <a:pt x="264" y="243"/>
                    </a:lnTo>
                    <a:lnTo>
                      <a:pt x="262" y="241"/>
                    </a:lnTo>
                    <a:lnTo>
                      <a:pt x="258" y="236"/>
                    </a:lnTo>
                    <a:lnTo>
                      <a:pt x="258" y="232"/>
                    </a:lnTo>
                    <a:lnTo>
                      <a:pt x="261" y="228"/>
                    </a:lnTo>
                    <a:lnTo>
                      <a:pt x="261" y="227"/>
                    </a:lnTo>
                    <a:lnTo>
                      <a:pt x="262" y="227"/>
                    </a:lnTo>
                    <a:lnTo>
                      <a:pt x="262" y="229"/>
                    </a:lnTo>
                    <a:lnTo>
                      <a:pt x="264" y="228"/>
                    </a:lnTo>
                    <a:lnTo>
                      <a:pt x="265" y="222"/>
                    </a:lnTo>
                    <a:lnTo>
                      <a:pt x="265" y="221"/>
                    </a:lnTo>
                    <a:lnTo>
                      <a:pt x="264" y="219"/>
                    </a:lnTo>
                    <a:lnTo>
                      <a:pt x="260" y="219"/>
                    </a:lnTo>
                    <a:lnTo>
                      <a:pt x="255" y="221"/>
                    </a:lnTo>
                    <a:lnTo>
                      <a:pt x="255" y="222"/>
                    </a:lnTo>
                    <a:lnTo>
                      <a:pt x="251" y="227"/>
                    </a:lnTo>
                    <a:lnTo>
                      <a:pt x="244" y="225"/>
                    </a:lnTo>
                    <a:lnTo>
                      <a:pt x="239" y="215"/>
                    </a:lnTo>
                    <a:lnTo>
                      <a:pt x="237" y="207"/>
                    </a:lnTo>
                    <a:lnTo>
                      <a:pt x="232" y="201"/>
                    </a:lnTo>
                    <a:lnTo>
                      <a:pt x="232" y="200"/>
                    </a:lnTo>
                    <a:lnTo>
                      <a:pt x="230" y="194"/>
                    </a:lnTo>
                    <a:lnTo>
                      <a:pt x="232" y="186"/>
                    </a:lnTo>
                    <a:lnTo>
                      <a:pt x="213" y="179"/>
                    </a:lnTo>
                    <a:lnTo>
                      <a:pt x="208" y="182"/>
                    </a:lnTo>
                    <a:lnTo>
                      <a:pt x="208" y="179"/>
                    </a:lnTo>
                    <a:lnTo>
                      <a:pt x="210" y="169"/>
                    </a:lnTo>
                    <a:lnTo>
                      <a:pt x="210" y="162"/>
                    </a:lnTo>
                    <a:lnTo>
                      <a:pt x="208" y="159"/>
                    </a:lnTo>
                    <a:lnTo>
                      <a:pt x="210" y="148"/>
                    </a:lnTo>
                    <a:lnTo>
                      <a:pt x="215" y="148"/>
                    </a:lnTo>
                    <a:lnTo>
                      <a:pt x="219" y="144"/>
                    </a:lnTo>
                    <a:lnTo>
                      <a:pt x="229" y="138"/>
                    </a:lnTo>
                    <a:lnTo>
                      <a:pt x="234" y="126"/>
                    </a:lnTo>
                    <a:lnTo>
                      <a:pt x="237" y="124"/>
                    </a:lnTo>
                    <a:lnTo>
                      <a:pt x="243" y="124"/>
                    </a:lnTo>
                    <a:lnTo>
                      <a:pt x="250" y="127"/>
                    </a:lnTo>
                    <a:lnTo>
                      <a:pt x="257" y="129"/>
                    </a:lnTo>
                    <a:lnTo>
                      <a:pt x="264" y="129"/>
                    </a:lnTo>
                    <a:lnTo>
                      <a:pt x="267" y="127"/>
                    </a:lnTo>
                    <a:lnTo>
                      <a:pt x="272" y="123"/>
                    </a:lnTo>
                    <a:lnTo>
                      <a:pt x="275" y="122"/>
                    </a:lnTo>
                    <a:lnTo>
                      <a:pt x="276" y="120"/>
                    </a:lnTo>
                    <a:lnTo>
                      <a:pt x="280" y="116"/>
                    </a:lnTo>
                    <a:lnTo>
                      <a:pt x="282" y="116"/>
                    </a:lnTo>
                    <a:lnTo>
                      <a:pt x="282" y="115"/>
                    </a:lnTo>
                    <a:lnTo>
                      <a:pt x="262" y="94"/>
                    </a:lnTo>
                    <a:lnTo>
                      <a:pt x="247" y="87"/>
                    </a:lnTo>
                    <a:lnTo>
                      <a:pt x="244" y="90"/>
                    </a:lnTo>
                    <a:lnTo>
                      <a:pt x="241" y="90"/>
                    </a:lnTo>
                    <a:lnTo>
                      <a:pt x="239" y="88"/>
                    </a:lnTo>
                    <a:lnTo>
                      <a:pt x="239" y="87"/>
                    </a:lnTo>
                    <a:lnTo>
                      <a:pt x="232" y="67"/>
                    </a:lnTo>
                    <a:lnTo>
                      <a:pt x="227" y="59"/>
                    </a:lnTo>
                    <a:lnTo>
                      <a:pt x="226" y="59"/>
                    </a:lnTo>
                    <a:lnTo>
                      <a:pt x="226" y="56"/>
                    </a:lnTo>
                    <a:lnTo>
                      <a:pt x="225" y="49"/>
                    </a:lnTo>
                    <a:lnTo>
                      <a:pt x="225" y="45"/>
                    </a:lnTo>
                    <a:lnTo>
                      <a:pt x="223" y="45"/>
                    </a:lnTo>
                    <a:lnTo>
                      <a:pt x="220" y="44"/>
                    </a:lnTo>
                    <a:lnTo>
                      <a:pt x="219" y="44"/>
                    </a:lnTo>
                    <a:lnTo>
                      <a:pt x="215" y="47"/>
                    </a:lnTo>
                    <a:lnTo>
                      <a:pt x="206" y="48"/>
                    </a:lnTo>
                    <a:lnTo>
                      <a:pt x="205" y="41"/>
                    </a:lnTo>
                    <a:lnTo>
                      <a:pt x="198" y="34"/>
                    </a:lnTo>
                    <a:lnTo>
                      <a:pt x="193" y="32"/>
                    </a:lnTo>
                    <a:lnTo>
                      <a:pt x="188" y="35"/>
                    </a:lnTo>
                    <a:lnTo>
                      <a:pt x="184" y="39"/>
                    </a:lnTo>
                    <a:lnTo>
                      <a:pt x="181" y="41"/>
                    </a:lnTo>
                    <a:lnTo>
                      <a:pt x="176" y="42"/>
                    </a:lnTo>
                    <a:lnTo>
                      <a:pt x="174" y="42"/>
                    </a:lnTo>
                    <a:lnTo>
                      <a:pt x="172" y="41"/>
                    </a:lnTo>
                    <a:lnTo>
                      <a:pt x="167" y="37"/>
                    </a:lnTo>
                    <a:lnTo>
                      <a:pt x="166" y="37"/>
                    </a:lnTo>
                    <a:lnTo>
                      <a:pt x="166" y="35"/>
                    </a:lnTo>
                    <a:lnTo>
                      <a:pt x="163" y="27"/>
                    </a:lnTo>
                    <a:lnTo>
                      <a:pt x="163" y="25"/>
                    </a:lnTo>
                    <a:lnTo>
                      <a:pt x="160" y="23"/>
                    </a:lnTo>
                    <a:lnTo>
                      <a:pt x="160" y="21"/>
                    </a:lnTo>
                    <a:lnTo>
                      <a:pt x="155" y="21"/>
                    </a:lnTo>
                    <a:lnTo>
                      <a:pt x="152" y="24"/>
                    </a:lnTo>
                    <a:lnTo>
                      <a:pt x="150" y="24"/>
                    </a:lnTo>
                    <a:lnTo>
                      <a:pt x="149" y="25"/>
                    </a:lnTo>
                    <a:lnTo>
                      <a:pt x="148" y="30"/>
                    </a:lnTo>
                    <a:lnTo>
                      <a:pt x="148" y="31"/>
                    </a:lnTo>
                    <a:lnTo>
                      <a:pt x="145" y="32"/>
                    </a:lnTo>
                    <a:lnTo>
                      <a:pt x="138" y="30"/>
                    </a:lnTo>
                    <a:lnTo>
                      <a:pt x="136" y="30"/>
                    </a:lnTo>
                    <a:lnTo>
                      <a:pt x="113" y="7"/>
                    </a:lnTo>
                    <a:lnTo>
                      <a:pt x="112" y="7"/>
                    </a:lnTo>
                    <a:lnTo>
                      <a:pt x="112" y="6"/>
                    </a:lnTo>
                    <a:lnTo>
                      <a:pt x="107" y="7"/>
                    </a:lnTo>
                    <a:lnTo>
                      <a:pt x="89" y="0"/>
                    </a:lnTo>
                    <a:lnTo>
                      <a:pt x="88" y="2"/>
                    </a:lnTo>
                    <a:lnTo>
                      <a:pt x="86" y="6"/>
                    </a:lnTo>
                    <a:lnTo>
                      <a:pt x="85" y="7"/>
                    </a:lnTo>
                    <a:lnTo>
                      <a:pt x="85" y="9"/>
                    </a:lnTo>
                    <a:lnTo>
                      <a:pt x="86" y="10"/>
                    </a:lnTo>
                    <a:lnTo>
                      <a:pt x="88" y="14"/>
                    </a:lnTo>
                    <a:lnTo>
                      <a:pt x="93" y="14"/>
                    </a:lnTo>
                    <a:lnTo>
                      <a:pt x="93" y="21"/>
                    </a:lnTo>
                    <a:lnTo>
                      <a:pt x="90" y="27"/>
                    </a:lnTo>
                    <a:lnTo>
                      <a:pt x="89" y="32"/>
                    </a:lnTo>
                    <a:lnTo>
                      <a:pt x="89" y="39"/>
                    </a:lnTo>
                    <a:lnTo>
                      <a:pt x="79" y="48"/>
                    </a:lnTo>
                    <a:lnTo>
                      <a:pt x="67" y="55"/>
                    </a:lnTo>
                    <a:lnTo>
                      <a:pt x="60" y="55"/>
                    </a:lnTo>
                    <a:lnTo>
                      <a:pt x="60" y="60"/>
                    </a:lnTo>
                    <a:lnTo>
                      <a:pt x="61" y="64"/>
                    </a:lnTo>
                    <a:lnTo>
                      <a:pt x="59" y="74"/>
                    </a:lnTo>
                    <a:lnTo>
                      <a:pt x="53" y="84"/>
                    </a:lnTo>
                    <a:lnTo>
                      <a:pt x="49" y="84"/>
                    </a:lnTo>
                    <a:lnTo>
                      <a:pt x="45" y="85"/>
                    </a:lnTo>
                    <a:lnTo>
                      <a:pt x="37" y="91"/>
                    </a:lnTo>
                    <a:lnTo>
                      <a:pt x="33" y="95"/>
                    </a:lnTo>
                    <a:lnTo>
                      <a:pt x="33" y="116"/>
                    </a:lnTo>
                    <a:lnTo>
                      <a:pt x="32" y="122"/>
                    </a:lnTo>
                    <a:lnTo>
                      <a:pt x="29" y="126"/>
                    </a:lnTo>
                    <a:lnTo>
                      <a:pt x="23" y="129"/>
                    </a:lnTo>
                    <a:lnTo>
                      <a:pt x="22" y="131"/>
                    </a:lnTo>
                    <a:lnTo>
                      <a:pt x="19" y="134"/>
                    </a:lnTo>
                    <a:lnTo>
                      <a:pt x="23" y="134"/>
                    </a:lnTo>
                    <a:lnTo>
                      <a:pt x="23" y="133"/>
                    </a:lnTo>
                    <a:lnTo>
                      <a:pt x="25" y="134"/>
                    </a:lnTo>
                    <a:lnTo>
                      <a:pt x="23" y="136"/>
                    </a:lnTo>
                    <a:lnTo>
                      <a:pt x="21" y="13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42" name="Freeform 1074">
                <a:extLst>
                  <a:ext uri="{FF2B5EF4-FFF2-40B4-BE49-F238E27FC236}">
                    <a16:creationId xmlns:a16="http://schemas.microsoft.com/office/drawing/2014/main" id="{4FE84416-898F-6049-0D0D-E6F6D6BE60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2" y="2495"/>
                <a:ext cx="78" cy="105"/>
              </a:xfrm>
              <a:custGeom>
                <a:avLst/>
                <a:gdLst>
                  <a:gd name="T0" fmla="*/ 184 w 313"/>
                  <a:gd name="T1" fmla="*/ 84 h 421"/>
                  <a:gd name="T2" fmla="*/ 181 w 313"/>
                  <a:gd name="T3" fmla="*/ 98 h 421"/>
                  <a:gd name="T4" fmla="*/ 176 w 313"/>
                  <a:gd name="T5" fmla="*/ 104 h 421"/>
                  <a:gd name="T6" fmla="*/ 172 w 313"/>
                  <a:gd name="T7" fmla="*/ 111 h 421"/>
                  <a:gd name="T8" fmla="*/ 151 w 313"/>
                  <a:gd name="T9" fmla="*/ 126 h 421"/>
                  <a:gd name="T10" fmla="*/ 120 w 313"/>
                  <a:gd name="T11" fmla="*/ 175 h 421"/>
                  <a:gd name="T12" fmla="*/ 91 w 313"/>
                  <a:gd name="T13" fmla="*/ 161 h 421"/>
                  <a:gd name="T14" fmla="*/ 40 w 313"/>
                  <a:gd name="T15" fmla="*/ 134 h 421"/>
                  <a:gd name="T16" fmla="*/ 28 w 313"/>
                  <a:gd name="T17" fmla="*/ 161 h 421"/>
                  <a:gd name="T18" fmla="*/ 31 w 313"/>
                  <a:gd name="T19" fmla="*/ 172 h 421"/>
                  <a:gd name="T20" fmla="*/ 49 w 313"/>
                  <a:gd name="T21" fmla="*/ 172 h 421"/>
                  <a:gd name="T22" fmla="*/ 67 w 313"/>
                  <a:gd name="T23" fmla="*/ 207 h 421"/>
                  <a:gd name="T24" fmla="*/ 80 w 313"/>
                  <a:gd name="T25" fmla="*/ 234 h 421"/>
                  <a:gd name="T26" fmla="*/ 75 w 313"/>
                  <a:gd name="T27" fmla="*/ 272 h 421"/>
                  <a:gd name="T28" fmla="*/ 31 w 313"/>
                  <a:gd name="T29" fmla="*/ 265 h 421"/>
                  <a:gd name="T30" fmla="*/ 25 w 313"/>
                  <a:gd name="T31" fmla="*/ 268 h 421"/>
                  <a:gd name="T32" fmla="*/ 20 w 313"/>
                  <a:gd name="T33" fmla="*/ 259 h 421"/>
                  <a:gd name="T34" fmla="*/ 6 w 313"/>
                  <a:gd name="T35" fmla="*/ 256 h 421"/>
                  <a:gd name="T36" fmla="*/ 1 w 313"/>
                  <a:gd name="T37" fmla="*/ 264 h 421"/>
                  <a:gd name="T38" fmla="*/ 0 w 313"/>
                  <a:gd name="T39" fmla="*/ 282 h 421"/>
                  <a:gd name="T40" fmla="*/ 18 w 313"/>
                  <a:gd name="T41" fmla="*/ 298 h 421"/>
                  <a:gd name="T42" fmla="*/ 29 w 313"/>
                  <a:gd name="T43" fmla="*/ 289 h 421"/>
                  <a:gd name="T44" fmla="*/ 22 w 313"/>
                  <a:gd name="T45" fmla="*/ 303 h 421"/>
                  <a:gd name="T46" fmla="*/ 25 w 313"/>
                  <a:gd name="T47" fmla="*/ 310 h 421"/>
                  <a:gd name="T48" fmla="*/ 34 w 313"/>
                  <a:gd name="T49" fmla="*/ 319 h 421"/>
                  <a:gd name="T50" fmla="*/ 49 w 313"/>
                  <a:gd name="T51" fmla="*/ 303 h 421"/>
                  <a:gd name="T52" fmla="*/ 78 w 313"/>
                  <a:gd name="T53" fmla="*/ 322 h 421"/>
                  <a:gd name="T54" fmla="*/ 78 w 313"/>
                  <a:gd name="T55" fmla="*/ 351 h 421"/>
                  <a:gd name="T56" fmla="*/ 70 w 313"/>
                  <a:gd name="T57" fmla="*/ 365 h 421"/>
                  <a:gd name="T58" fmla="*/ 67 w 313"/>
                  <a:gd name="T59" fmla="*/ 373 h 421"/>
                  <a:gd name="T60" fmla="*/ 78 w 313"/>
                  <a:gd name="T61" fmla="*/ 383 h 421"/>
                  <a:gd name="T62" fmla="*/ 98 w 313"/>
                  <a:gd name="T63" fmla="*/ 408 h 421"/>
                  <a:gd name="T64" fmla="*/ 119 w 313"/>
                  <a:gd name="T65" fmla="*/ 421 h 421"/>
                  <a:gd name="T66" fmla="*/ 128 w 313"/>
                  <a:gd name="T67" fmla="*/ 382 h 421"/>
                  <a:gd name="T68" fmla="*/ 147 w 313"/>
                  <a:gd name="T69" fmla="*/ 377 h 421"/>
                  <a:gd name="T70" fmla="*/ 168 w 313"/>
                  <a:gd name="T71" fmla="*/ 376 h 421"/>
                  <a:gd name="T72" fmla="*/ 173 w 313"/>
                  <a:gd name="T73" fmla="*/ 380 h 421"/>
                  <a:gd name="T74" fmla="*/ 191 w 313"/>
                  <a:gd name="T75" fmla="*/ 393 h 421"/>
                  <a:gd name="T76" fmla="*/ 209 w 313"/>
                  <a:gd name="T77" fmla="*/ 395 h 421"/>
                  <a:gd name="T78" fmla="*/ 226 w 313"/>
                  <a:gd name="T79" fmla="*/ 414 h 421"/>
                  <a:gd name="T80" fmla="*/ 246 w 313"/>
                  <a:gd name="T81" fmla="*/ 354 h 421"/>
                  <a:gd name="T82" fmla="*/ 255 w 313"/>
                  <a:gd name="T83" fmla="*/ 355 h 421"/>
                  <a:gd name="T84" fmla="*/ 264 w 313"/>
                  <a:gd name="T85" fmla="*/ 328 h 421"/>
                  <a:gd name="T86" fmla="*/ 288 w 313"/>
                  <a:gd name="T87" fmla="*/ 292 h 421"/>
                  <a:gd name="T88" fmla="*/ 306 w 313"/>
                  <a:gd name="T89" fmla="*/ 278 h 421"/>
                  <a:gd name="T90" fmla="*/ 304 w 313"/>
                  <a:gd name="T91" fmla="*/ 232 h 421"/>
                  <a:gd name="T92" fmla="*/ 306 w 313"/>
                  <a:gd name="T93" fmla="*/ 208 h 421"/>
                  <a:gd name="T94" fmla="*/ 291 w 313"/>
                  <a:gd name="T95" fmla="*/ 165 h 421"/>
                  <a:gd name="T96" fmla="*/ 278 w 313"/>
                  <a:gd name="T97" fmla="*/ 154 h 421"/>
                  <a:gd name="T98" fmla="*/ 275 w 313"/>
                  <a:gd name="T99" fmla="*/ 147 h 421"/>
                  <a:gd name="T100" fmla="*/ 279 w 313"/>
                  <a:gd name="T101" fmla="*/ 121 h 421"/>
                  <a:gd name="T102" fmla="*/ 295 w 313"/>
                  <a:gd name="T103" fmla="*/ 85 h 421"/>
                  <a:gd name="T104" fmla="*/ 311 w 313"/>
                  <a:gd name="T105" fmla="*/ 78 h 421"/>
                  <a:gd name="T106" fmla="*/ 307 w 313"/>
                  <a:gd name="T107" fmla="*/ 63 h 421"/>
                  <a:gd name="T108" fmla="*/ 303 w 313"/>
                  <a:gd name="T109" fmla="*/ 30 h 421"/>
                  <a:gd name="T110" fmla="*/ 288 w 313"/>
                  <a:gd name="T111" fmla="*/ 0 h 421"/>
                  <a:gd name="T112" fmla="*/ 283 w 313"/>
                  <a:gd name="T113" fmla="*/ 17 h 421"/>
                  <a:gd name="T114" fmla="*/ 251 w 313"/>
                  <a:gd name="T115" fmla="*/ 25 h 421"/>
                  <a:gd name="T116" fmla="*/ 254 w 313"/>
                  <a:gd name="T117" fmla="*/ 49 h 421"/>
                  <a:gd name="T118" fmla="*/ 233 w 313"/>
                  <a:gd name="T119" fmla="*/ 80 h 421"/>
                  <a:gd name="T120" fmla="*/ 221 w 313"/>
                  <a:gd name="T121" fmla="*/ 64 h 421"/>
                  <a:gd name="T122" fmla="*/ 197 w 313"/>
                  <a:gd name="T123" fmla="*/ 70 h 4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13" h="421">
                    <a:moveTo>
                      <a:pt x="195" y="74"/>
                    </a:moveTo>
                    <a:lnTo>
                      <a:pt x="194" y="74"/>
                    </a:lnTo>
                    <a:lnTo>
                      <a:pt x="191" y="78"/>
                    </a:lnTo>
                    <a:lnTo>
                      <a:pt x="184" y="84"/>
                    </a:lnTo>
                    <a:lnTo>
                      <a:pt x="184" y="85"/>
                    </a:lnTo>
                    <a:lnTo>
                      <a:pt x="183" y="85"/>
                    </a:lnTo>
                    <a:lnTo>
                      <a:pt x="183" y="94"/>
                    </a:lnTo>
                    <a:lnTo>
                      <a:pt x="181" y="98"/>
                    </a:lnTo>
                    <a:lnTo>
                      <a:pt x="179" y="102"/>
                    </a:lnTo>
                    <a:lnTo>
                      <a:pt x="179" y="104"/>
                    </a:lnTo>
                    <a:lnTo>
                      <a:pt x="177" y="105"/>
                    </a:lnTo>
                    <a:lnTo>
                      <a:pt x="176" y="104"/>
                    </a:lnTo>
                    <a:lnTo>
                      <a:pt x="174" y="104"/>
                    </a:lnTo>
                    <a:lnTo>
                      <a:pt x="173" y="104"/>
                    </a:lnTo>
                    <a:lnTo>
                      <a:pt x="173" y="108"/>
                    </a:lnTo>
                    <a:lnTo>
                      <a:pt x="172" y="111"/>
                    </a:lnTo>
                    <a:lnTo>
                      <a:pt x="172" y="123"/>
                    </a:lnTo>
                    <a:lnTo>
                      <a:pt x="156" y="123"/>
                    </a:lnTo>
                    <a:lnTo>
                      <a:pt x="152" y="126"/>
                    </a:lnTo>
                    <a:lnTo>
                      <a:pt x="151" y="126"/>
                    </a:lnTo>
                    <a:lnTo>
                      <a:pt x="148" y="130"/>
                    </a:lnTo>
                    <a:lnTo>
                      <a:pt x="144" y="136"/>
                    </a:lnTo>
                    <a:lnTo>
                      <a:pt x="120" y="173"/>
                    </a:lnTo>
                    <a:lnTo>
                      <a:pt x="120" y="175"/>
                    </a:lnTo>
                    <a:lnTo>
                      <a:pt x="119" y="172"/>
                    </a:lnTo>
                    <a:lnTo>
                      <a:pt x="116" y="171"/>
                    </a:lnTo>
                    <a:lnTo>
                      <a:pt x="113" y="171"/>
                    </a:lnTo>
                    <a:lnTo>
                      <a:pt x="91" y="161"/>
                    </a:lnTo>
                    <a:lnTo>
                      <a:pt x="81" y="154"/>
                    </a:lnTo>
                    <a:lnTo>
                      <a:pt x="42" y="131"/>
                    </a:lnTo>
                    <a:lnTo>
                      <a:pt x="40" y="131"/>
                    </a:lnTo>
                    <a:lnTo>
                      <a:pt x="40" y="134"/>
                    </a:lnTo>
                    <a:lnTo>
                      <a:pt x="31" y="154"/>
                    </a:lnTo>
                    <a:lnTo>
                      <a:pt x="29" y="154"/>
                    </a:lnTo>
                    <a:lnTo>
                      <a:pt x="29" y="158"/>
                    </a:lnTo>
                    <a:lnTo>
                      <a:pt x="28" y="161"/>
                    </a:lnTo>
                    <a:lnTo>
                      <a:pt x="29" y="165"/>
                    </a:lnTo>
                    <a:lnTo>
                      <a:pt x="29" y="169"/>
                    </a:lnTo>
                    <a:lnTo>
                      <a:pt x="31" y="171"/>
                    </a:lnTo>
                    <a:lnTo>
                      <a:pt x="31" y="172"/>
                    </a:lnTo>
                    <a:lnTo>
                      <a:pt x="32" y="172"/>
                    </a:lnTo>
                    <a:lnTo>
                      <a:pt x="37" y="173"/>
                    </a:lnTo>
                    <a:lnTo>
                      <a:pt x="40" y="173"/>
                    </a:lnTo>
                    <a:lnTo>
                      <a:pt x="49" y="172"/>
                    </a:lnTo>
                    <a:lnTo>
                      <a:pt x="49" y="189"/>
                    </a:lnTo>
                    <a:lnTo>
                      <a:pt x="51" y="197"/>
                    </a:lnTo>
                    <a:lnTo>
                      <a:pt x="56" y="201"/>
                    </a:lnTo>
                    <a:lnTo>
                      <a:pt x="67" y="207"/>
                    </a:lnTo>
                    <a:lnTo>
                      <a:pt x="67" y="208"/>
                    </a:lnTo>
                    <a:lnTo>
                      <a:pt x="68" y="210"/>
                    </a:lnTo>
                    <a:lnTo>
                      <a:pt x="68" y="229"/>
                    </a:lnTo>
                    <a:lnTo>
                      <a:pt x="80" y="234"/>
                    </a:lnTo>
                    <a:lnTo>
                      <a:pt x="91" y="241"/>
                    </a:lnTo>
                    <a:lnTo>
                      <a:pt x="91" y="255"/>
                    </a:lnTo>
                    <a:lnTo>
                      <a:pt x="84" y="261"/>
                    </a:lnTo>
                    <a:lnTo>
                      <a:pt x="75" y="272"/>
                    </a:lnTo>
                    <a:lnTo>
                      <a:pt x="60" y="272"/>
                    </a:lnTo>
                    <a:lnTo>
                      <a:pt x="42" y="263"/>
                    </a:lnTo>
                    <a:lnTo>
                      <a:pt x="40" y="263"/>
                    </a:lnTo>
                    <a:lnTo>
                      <a:pt x="31" y="265"/>
                    </a:lnTo>
                    <a:lnTo>
                      <a:pt x="27" y="270"/>
                    </a:lnTo>
                    <a:lnTo>
                      <a:pt x="27" y="271"/>
                    </a:lnTo>
                    <a:lnTo>
                      <a:pt x="25" y="270"/>
                    </a:lnTo>
                    <a:lnTo>
                      <a:pt x="25" y="268"/>
                    </a:lnTo>
                    <a:lnTo>
                      <a:pt x="22" y="265"/>
                    </a:lnTo>
                    <a:lnTo>
                      <a:pt x="21" y="261"/>
                    </a:lnTo>
                    <a:lnTo>
                      <a:pt x="20" y="261"/>
                    </a:lnTo>
                    <a:lnTo>
                      <a:pt x="20" y="259"/>
                    </a:lnTo>
                    <a:lnTo>
                      <a:pt x="18" y="259"/>
                    </a:lnTo>
                    <a:lnTo>
                      <a:pt x="15" y="263"/>
                    </a:lnTo>
                    <a:lnTo>
                      <a:pt x="10" y="257"/>
                    </a:lnTo>
                    <a:lnTo>
                      <a:pt x="6" y="256"/>
                    </a:lnTo>
                    <a:lnTo>
                      <a:pt x="3" y="256"/>
                    </a:lnTo>
                    <a:lnTo>
                      <a:pt x="3" y="257"/>
                    </a:lnTo>
                    <a:lnTo>
                      <a:pt x="1" y="261"/>
                    </a:lnTo>
                    <a:lnTo>
                      <a:pt x="1" y="264"/>
                    </a:lnTo>
                    <a:lnTo>
                      <a:pt x="3" y="267"/>
                    </a:lnTo>
                    <a:lnTo>
                      <a:pt x="3" y="270"/>
                    </a:lnTo>
                    <a:lnTo>
                      <a:pt x="0" y="279"/>
                    </a:lnTo>
                    <a:lnTo>
                      <a:pt x="0" y="282"/>
                    </a:lnTo>
                    <a:lnTo>
                      <a:pt x="3" y="295"/>
                    </a:lnTo>
                    <a:lnTo>
                      <a:pt x="10" y="298"/>
                    </a:lnTo>
                    <a:lnTo>
                      <a:pt x="15" y="299"/>
                    </a:lnTo>
                    <a:lnTo>
                      <a:pt x="18" y="298"/>
                    </a:lnTo>
                    <a:lnTo>
                      <a:pt x="21" y="288"/>
                    </a:lnTo>
                    <a:lnTo>
                      <a:pt x="22" y="286"/>
                    </a:lnTo>
                    <a:lnTo>
                      <a:pt x="25" y="286"/>
                    </a:lnTo>
                    <a:lnTo>
                      <a:pt x="29" y="289"/>
                    </a:lnTo>
                    <a:lnTo>
                      <a:pt x="28" y="292"/>
                    </a:lnTo>
                    <a:lnTo>
                      <a:pt x="27" y="294"/>
                    </a:lnTo>
                    <a:lnTo>
                      <a:pt x="24" y="298"/>
                    </a:lnTo>
                    <a:lnTo>
                      <a:pt x="22" y="303"/>
                    </a:lnTo>
                    <a:lnTo>
                      <a:pt x="21" y="305"/>
                    </a:lnTo>
                    <a:lnTo>
                      <a:pt x="24" y="306"/>
                    </a:lnTo>
                    <a:lnTo>
                      <a:pt x="27" y="309"/>
                    </a:lnTo>
                    <a:lnTo>
                      <a:pt x="25" y="310"/>
                    </a:lnTo>
                    <a:lnTo>
                      <a:pt x="25" y="313"/>
                    </a:lnTo>
                    <a:lnTo>
                      <a:pt x="28" y="320"/>
                    </a:lnTo>
                    <a:lnTo>
                      <a:pt x="31" y="319"/>
                    </a:lnTo>
                    <a:lnTo>
                      <a:pt x="34" y="319"/>
                    </a:lnTo>
                    <a:lnTo>
                      <a:pt x="39" y="317"/>
                    </a:lnTo>
                    <a:lnTo>
                      <a:pt x="40" y="316"/>
                    </a:lnTo>
                    <a:lnTo>
                      <a:pt x="46" y="309"/>
                    </a:lnTo>
                    <a:lnTo>
                      <a:pt x="49" y="303"/>
                    </a:lnTo>
                    <a:lnTo>
                      <a:pt x="53" y="302"/>
                    </a:lnTo>
                    <a:lnTo>
                      <a:pt x="64" y="313"/>
                    </a:lnTo>
                    <a:lnTo>
                      <a:pt x="74" y="320"/>
                    </a:lnTo>
                    <a:lnTo>
                      <a:pt x="78" y="322"/>
                    </a:lnTo>
                    <a:lnTo>
                      <a:pt x="80" y="322"/>
                    </a:lnTo>
                    <a:lnTo>
                      <a:pt x="82" y="323"/>
                    </a:lnTo>
                    <a:lnTo>
                      <a:pt x="82" y="324"/>
                    </a:lnTo>
                    <a:lnTo>
                      <a:pt x="78" y="351"/>
                    </a:lnTo>
                    <a:lnTo>
                      <a:pt x="78" y="355"/>
                    </a:lnTo>
                    <a:lnTo>
                      <a:pt x="75" y="361"/>
                    </a:lnTo>
                    <a:lnTo>
                      <a:pt x="73" y="363"/>
                    </a:lnTo>
                    <a:lnTo>
                      <a:pt x="70" y="365"/>
                    </a:lnTo>
                    <a:lnTo>
                      <a:pt x="68" y="365"/>
                    </a:lnTo>
                    <a:lnTo>
                      <a:pt x="63" y="368"/>
                    </a:lnTo>
                    <a:lnTo>
                      <a:pt x="63" y="369"/>
                    </a:lnTo>
                    <a:lnTo>
                      <a:pt x="67" y="373"/>
                    </a:lnTo>
                    <a:lnTo>
                      <a:pt x="68" y="376"/>
                    </a:lnTo>
                    <a:lnTo>
                      <a:pt x="71" y="377"/>
                    </a:lnTo>
                    <a:lnTo>
                      <a:pt x="74" y="380"/>
                    </a:lnTo>
                    <a:lnTo>
                      <a:pt x="78" y="383"/>
                    </a:lnTo>
                    <a:lnTo>
                      <a:pt x="82" y="383"/>
                    </a:lnTo>
                    <a:lnTo>
                      <a:pt x="101" y="398"/>
                    </a:lnTo>
                    <a:lnTo>
                      <a:pt x="101" y="405"/>
                    </a:lnTo>
                    <a:lnTo>
                      <a:pt x="98" y="408"/>
                    </a:lnTo>
                    <a:lnTo>
                      <a:pt x="96" y="408"/>
                    </a:lnTo>
                    <a:lnTo>
                      <a:pt x="96" y="409"/>
                    </a:lnTo>
                    <a:lnTo>
                      <a:pt x="98" y="411"/>
                    </a:lnTo>
                    <a:lnTo>
                      <a:pt x="119" y="421"/>
                    </a:lnTo>
                    <a:lnTo>
                      <a:pt x="120" y="421"/>
                    </a:lnTo>
                    <a:lnTo>
                      <a:pt x="120" y="419"/>
                    </a:lnTo>
                    <a:lnTo>
                      <a:pt x="121" y="416"/>
                    </a:lnTo>
                    <a:lnTo>
                      <a:pt x="128" y="382"/>
                    </a:lnTo>
                    <a:lnTo>
                      <a:pt x="128" y="380"/>
                    </a:lnTo>
                    <a:lnTo>
                      <a:pt x="138" y="380"/>
                    </a:lnTo>
                    <a:lnTo>
                      <a:pt x="144" y="379"/>
                    </a:lnTo>
                    <a:lnTo>
                      <a:pt x="147" y="377"/>
                    </a:lnTo>
                    <a:lnTo>
                      <a:pt x="147" y="372"/>
                    </a:lnTo>
                    <a:lnTo>
                      <a:pt x="151" y="369"/>
                    </a:lnTo>
                    <a:lnTo>
                      <a:pt x="156" y="369"/>
                    </a:lnTo>
                    <a:lnTo>
                      <a:pt x="168" y="376"/>
                    </a:lnTo>
                    <a:lnTo>
                      <a:pt x="170" y="377"/>
                    </a:lnTo>
                    <a:lnTo>
                      <a:pt x="172" y="376"/>
                    </a:lnTo>
                    <a:lnTo>
                      <a:pt x="172" y="377"/>
                    </a:lnTo>
                    <a:lnTo>
                      <a:pt x="173" y="380"/>
                    </a:lnTo>
                    <a:lnTo>
                      <a:pt x="177" y="384"/>
                    </a:lnTo>
                    <a:lnTo>
                      <a:pt x="177" y="386"/>
                    </a:lnTo>
                    <a:lnTo>
                      <a:pt x="179" y="386"/>
                    </a:lnTo>
                    <a:lnTo>
                      <a:pt x="191" y="393"/>
                    </a:lnTo>
                    <a:lnTo>
                      <a:pt x="200" y="393"/>
                    </a:lnTo>
                    <a:lnTo>
                      <a:pt x="202" y="390"/>
                    </a:lnTo>
                    <a:lnTo>
                      <a:pt x="204" y="391"/>
                    </a:lnTo>
                    <a:lnTo>
                      <a:pt x="209" y="395"/>
                    </a:lnTo>
                    <a:lnTo>
                      <a:pt x="212" y="398"/>
                    </a:lnTo>
                    <a:lnTo>
                      <a:pt x="222" y="416"/>
                    </a:lnTo>
                    <a:lnTo>
                      <a:pt x="222" y="418"/>
                    </a:lnTo>
                    <a:lnTo>
                      <a:pt x="226" y="414"/>
                    </a:lnTo>
                    <a:lnTo>
                      <a:pt x="233" y="395"/>
                    </a:lnTo>
                    <a:lnTo>
                      <a:pt x="240" y="361"/>
                    </a:lnTo>
                    <a:lnTo>
                      <a:pt x="244" y="355"/>
                    </a:lnTo>
                    <a:lnTo>
                      <a:pt x="246" y="354"/>
                    </a:lnTo>
                    <a:lnTo>
                      <a:pt x="247" y="354"/>
                    </a:lnTo>
                    <a:lnTo>
                      <a:pt x="248" y="355"/>
                    </a:lnTo>
                    <a:lnTo>
                      <a:pt x="255" y="356"/>
                    </a:lnTo>
                    <a:lnTo>
                      <a:pt x="255" y="355"/>
                    </a:lnTo>
                    <a:lnTo>
                      <a:pt x="257" y="346"/>
                    </a:lnTo>
                    <a:lnTo>
                      <a:pt x="255" y="337"/>
                    </a:lnTo>
                    <a:lnTo>
                      <a:pt x="258" y="332"/>
                    </a:lnTo>
                    <a:lnTo>
                      <a:pt x="264" y="328"/>
                    </a:lnTo>
                    <a:lnTo>
                      <a:pt x="275" y="326"/>
                    </a:lnTo>
                    <a:lnTo>
                      <a:pt x="285" y="320"/>
                    </a:lnTo>
                    <a:lnTo>
                      <a:pt x="288" y="294"/>
                    </a:lnTo>
                    <a:lnTo>
                      <a:pt x="288" y="292"/>
                    </a:lnTo>
                    <a:lnTo>
                      <a:pt x="289" y="292"/>
                    </a:lnTo>
                    <a:lnTo>
                      <a:pt x="304" y="289"/>
                    </a:lnTo>
                    <a:lnTo>
                      <a:pt x="306" y="286"/>
                    </a:lnTo>
                    <a:lnTo>
                      <a:pt x="306" y="278"/>
                    </a:lnTo>
                    <a:lnTo>
                      <a:pt x="303" y="274"/>
                    </a:lnTo>
                    <a:lnTo>
                      <a:pt x="300" y="270"/>
                    </a:lnTo>
                    <a:lnTo>
                      <a:pt x="300" y="242"/>
                    </a:lnTo>
                    <a:lnTo>
                      <a:pt x="304" y="232"/>
                    </a:lnTo>
                    <a:lnTo>
                      <a:pt x="304" y="231"/>
                    </a:lnTo>
                    <a:lnTo>
                      <a:pt x="307" y="226"/>
                    </a:lnTo>
                    <a:lnTo>
                      <a:pt x="307" y="210"/>
                    </a:lnTo>
                    <a:lnTo>
                      <a:pt x="306" y="208"/>
                    </a:lnTo>
                    <a:lnTo>
                      <a:pt x="306" y="207"/>
                    </a:lnTo>
                    <a:lnTo>
                      <a:pt x="304" y="205"/>
                    </a:lnTo>
                    <a:lnTo>
                      <a:pt x="299" y="196"/>
                    </a:lnTo>
                    <a:lnTo>
                      <a:pt x="291" y="165"/>
                    </a:lnTo>
                    <a:lnTo>
                      <a:pt x="286" y="158"/>
                    </a:lnTo>
                    <a:lnTo>
                      <a:pt x="281" y="155"/>
                    </a:lnTo>
                    <a:lnTo>
                      <a:pt x="279" y="155"/>
                    </a:lnTo>
                    <a:lnTo>
                      <a:pt x="278" y="154"/>
                    </a:lnTo>
                    <a:lnTo>
                      <a:pt x="276" y="154"/>
                    </a:lnTo>
                    <a:lnTo>
                      <a:pt x="276" y="151"/>
                    </a:lnTo>
                    <a:lnTo>
                      <a:pt x="274" y="148"/>
                    </a:lnTo>
                    <a:lnTo>
                      <a:pt x="275" y="147"/>
                    </a:lnTo>
                    <a:lnTo>
                      <a:pt x="276" y="143"/>
                    </a:lnTo>
                    <a:lnTo>
                      <a:pt x="278" y="131"/>
                    </a:lnTo>
                    <a:lnTo>
                      <a:pt x="279" y="126"/>
                    </a:lnTo>
                    <a:lnTo>
                      <a:pt x="279" y="121"/>
                    </a:lnTo>
                    <a:lnTo>
                      <a:pt x="281" y="113"/>
                    </a:lnTo>
                    <a:lnTo>
                      <a:pt x="281" y="101"/>
                    </a:lnTo>
                    <a:lnTo>
                      <a:pt x="282" y="98"/>
                    </a:lnTo>
                    <a:lnTo>
                      <a:pt x="295" y="85"/>
                    </a:lnTo>
                    <a:lnTo>
                      <a:pt x="304" y="81"/>
                    </a:lnTo>
                    <a:lnTo>
                      <a:pt x="306" y="80"/>
                    </a:lnTo>
                    <a:lnTo>
                      <a:pt x="311" y="80"/>
                    </a:lnTo>
                    <a:lnTo>
                      <a:pt x="311" y="78"/>
                    </a:lnTo>
                    <a:lnTo>
                      <a:pt x="313" y="76"/>
                    </a:lnTo>
                    <a:lnTo>
                      <a:pt x="313" y="71"/>
                    </a:lnTo>
                    <a:lnTo>
                      <a:pt x="311" y="67"/>
                    </a:lnTo>
                    <a:lnTo>
                      <a:pt x="307" y="63"/>
                    </a:lnTo>
                    <a:lnTo>
                      <a:pt x="303" y="62"/>
                    </a:lnTo>
                    <a:lnTo>
                      <a:pt x="296" y="48"/>
                    </a:lnTo>
                    <a:lnTo>
                      <a:pt x="300" y="31"/>
                    </a:lnTo>
                    <a:lnTo>
                      <a:pt x="303" y="30"/>
                    </a:lnTo>
                    <a:lnTo>
                      <a:pt x="303" y="10"/>
                    </a:lnTo>
                    <a:lnTo>
                      <a:pt x="291" y="3"/>
                    </a:lnTo>
                    <a:lnTo>
                      <a:pt x="288" y="1"/>
                    </a:lnTo>
                    <a:lnTo>
                      <a:pt x="288" y="0"/>
                    </a:lnTo>
                    <a:lnTo>
                      <a:pt x="285" y="4"/>
                    </a:lnTo>
                    <a:lnTo>
                      <a:pt x="285" y="13"/>
                    </a:lnTo>
                    <a:lnTo>
                      <a:pt x="283" y="16"/>
                    </a:lnTo>
                    <a:lnTo>
                      <a:pt x="283" y="17"/>
                    </a:lnTo>
                    <a:lnTo>
                      <a:pt x="282" y="20"/>
                    </a:lnTo>
                    <a:lnTo>
                      <a:pt x="279" y="23"/>
                    </a:lnTo>
                    <a:lnTo>
                      <a:pt x="255" y="23"/>
                    </a:lnTo>
                    <a:lnTo>
                      <a:pt x="251" y="25"/>
                    </a:lnTo>
                    <a:lnTo>
                      <a:pt x="251" y="30"/>
                    </a:lnTo>
                    <a:lnTo>
                      <a:pt x="253" y="32"/>
                    </a:lnTo>
                    <a:lnTo>
                      <a:pt x="254" y="38"/>
                    </a:lnTo>
                    <a:lnTo>
                      <a:pt x="254" y="49"/>
                    </a:lnTo>
                    <a:lnTo>
                      <a:pt x="253" y="53"/>
                    </a:lnTo>
                    <a:lnTo>
                      <a:pt x="248" y="64"/>
                    </a:lnTo>
                    <a:lnTo>
                      <a:pt x="236" y="81"/>
                    </a:lnTo>
                    <a:lnTo>
                      <a:pt x="233" y="80"/>
                    </a:lnTo>
                    <a:lnTo>
                      <a:pt x="226" y="74"/>
                    </a:lnTo>
                    <a:lnTo>
                      <a:pt x="225" y="70"/>
                    </a:lnTo>
                    <a:lnTo>
                      <a:pt x="222" y="67"/>
                    </a:lnTo>
                    <a:lnTo>
                      <a:pt x="221" y="64"/>
                    </a:lnTo>
                    <a:lnTo>
                      <a:pt x="215" y="62"/>
                    </a:lnTo>
                    <a:lnTo>
                      <a:pt x="211" y="62"/>
                    </a:lnTo>
                    <a:lnTo>
                      <a:pt x="200" y="67"/>
                    </a:lnTo>
                    <a:lnTo>
                      <a:pt x="197" y="70"/>
                    </a:lnTo>
                    <a:lnTo>
                      <a:pt x="194" y="71"/>
                    </a:lnTo>
                    <a:lnTo>
                      <a:pt x="195" y="73"/>
                    </a:lnTo>
                    <a:lnTo>
                      <a:pt x="195" y="7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43" name="Freeform 1075">
                <a:extLst>
                  <a:ext uri="{FF2B5EF4-FFF2-40B4-BE49-F238E27FC236}">
                    <a16:creationId xmlns:a16="http://schemas.microsoft.com/office/drawing/2014/main" id="{377EA734-48D1-BF98-5B71-8B165B01BF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5" y="2485"/>
                <a:ext cx="84" cy="127"/>
              </a:xfrm>
              <a:custGeom>
                <a:avLst/>
                <a:gdLst>
                  <a:gd name="T0" fmla="*/ 92 w 339"/>
                  <a:gd name="T1" fmla="*/ 102 h 508"/>
                  <a:gd name="T2" fmla="*/ 100 w 339"/>
                  <a:gd name="T3" fmla="*/ 118 h 508"/>
                  <a:gd name="T4" fmla="*/ 71 w 339"/>
                  <a:gd name="T5" fmla="*/ 138 h 508"/>
                  <a:gd name="T6" fmla="*/ 67 w 339"/>
                  <a:gd name="T7" fmla="*/ 171 h 508"/>
                  <a:gd name="T8" fmla="*/ 65 w 339"/>
                  <a:gd name="T9" fmla="*/ 194 h 508"/>
                  <a:gd name="T10" fmla="*/ 80 w 339"/>
                  <a:gd name="T11" fmla="*/ 205 h 508"/>
                  <a:gd name="T12" fmla="*/ 96 w 339"/>
                  <a:gd name="T13" fmla="*/ 250 h 508"/>
                  <a:gd name="T14" fmla="*/ 89 w 339"/>
                  <a:gd name="T15" fmla="*/ 310 h 508"/>
                  <a:gd name="T16" fmla="*/ 78 w 339"/>
                  <a:gd name="T17" fmla="*/ 332 h 508"/>
                  <a:gd name="T18" fmla="*/ 53 w 339"/>
                  <a:gd name="T19" fmla="*/ 368 h 508"/>
                  <a:gd name="T20" fmla="*/ 44 w 339"/>
                  <a:gd name="T21" fmla="*/ 396 h 508"/>
                  <a:gd name="T22" fmla="*/ 29 w 339"/>
                  <a:gd name="T23" fmla="*/ 401 h 508"/>
                  <a:gd name="T24" fmla="*/ 4 w 339"/>
                  <a:gd name="T25" fmla="*/ 468 h 508"/>
                  <a:gd name="T26" fmla="*/ 8 w 339"/>
                  <a:gd name="T27" fmla="*/ 484 h 508"/>
                  <a:gd name="T28" fmla="*/ 22 w 339"/>
                  <a:gd name="T29" fmla="*/ 493 h 508"/>
                  <a:gd name="T30" fmla="*/ 35 w 339"/>
                  <a:gd name="T31" fmla="*/ 475 h 508"/>
                  <a:gd name="T32" fmla="*/ 54 w 339"/>
                  <a:gd name="T33" fmla="*/ 486 h 508"/>
                  <a:gd name="T34" fmla="*/ 51 w 339"/>
                  <a:gd name="T35" fmla="*/ 470 h 508"/>
                  <a:gd name="T36" fmla="*/ 70 w 339"/>
                  <a:gd name="T37" fmla="*/ 461 h 508"/>
                  <a:gd name="T38" fmla="*/ 92 w 339"/>
                  <a:gd name="T39" fmla="*/ 437 h 508"/>
                  <a:gd name="T40" fmla="*/ 116 w 339"/>
                  <a:gd name="T41" fmla="*/ 446 h 508"/>
                  <a:gd name="T42" fmla="*/ 107 w 339"/>
                  <a:gd name="T43" fmla="*/ 463 h 508"/>
                  <a:gd name="T44" fmla="*/ 128 w 339"/>
                  <a:gd name="T45" fmla="*/ 491 h 508"/>
                  <a:gd name="T46" fmla="*/ 162 w 339"/>
                  <a:gd name="T47" fmla="*/ 494 h 508"/>
                  <a:gd name="T48" fmla="*/ 180 w 339"/>
                  <a:gd name="T49" fmla="*/ 487 h 508"/>
                  <a:gd name="T50" fmla="*/ 191 w 339"/>
                  <a:gd name="T51" fmla="*/ 479 h 508"/>
                  <a:gd name="T52" fmla="*/ 209 w 339"/>
                  <a:gd name="T53" fmla="*/ 473 h 508"/>
                  <a:gd name="T54" fmla="*/ 204 w 339"/>
                  <a:gd name="T55" fmla="*/ 429 h 508"/>
                  <a:gd name="T56" fmla="*/ 191 w 339"/>
                  <a:gd name="T57" fmla="*/ 399 h 508"/>
                  <a:gd name="T58" fmla="*/ 205 w 339"/>
                  <a:gd name="T59" fmla="*/ 388 h 508"/>
                  <a:gd name="T60" fmla="*/ 218 w 339"/>
                  <a:gd name="T61" fmla="*/ 388 h 508"/>
                  <a:gd name="T62" fmla="*/ 226 w 339"/>
                  <a:gd name="T63" fmla="*/ 368 h 508"/>
                  <a:gd name="T64" fmla="*/ 234 w 339"/>
                  <a:gd name="T65" fmla="*/ 328 h 508"/>
                  <a:gd name="T66" fmla="*/ 253 w 339"/>
                  <a:gd name="T67" fmla="*/ 324 h 508"/>
                  <a:gd name="T68" fmla="*/ 234 w 339"/>
                  <a:gd name="T69" fmla="*/ 296 h 508"/>
                  <a:gd name="T70" fmla="*/ 291 w 339"/>
                  <a:gd name="T71" fmla="*/ 259 h 508"/>
                  <a:gd name="T72" fmla="*/ 315 w 339"/>
                  <a:gd name="T73" fmla="*/ 211 h 508"/>
                  <a:gd name="T74" fmla="*/ 327 w 339"/>
                  <a:gd name="T75" fmla="*/ 194 h 508"/>
                  <a:gd name="T76" fmla="*/ 334 w 339"/>
                  <a:gd name="T77" fmla="*/ 166 h 508"/>
                  <a:gd name="T78" fmla="*/ 310 w 339"/>
                  <a:gd name="T79" fmla="*/ 141 h 508"/>
                  <a:gd name="T80" fmla="*/ 314 w 339"/>
                  <a:gd name="T81" fmla="*/ 132 h 508"/>
                  <a:gd name="T82" fmla="*/ 314 w 339"/>
                  <a:gd name="T83" fmla="*/ 107 h 508"/>
                  <a:gd name="T84" fmla="*/ 334 w 339"/>
                  <a:gd name="T85" fmla="*/ 79 h 508"/>
                  <a:gd name="T86" fmla="*/ 324 w 339"/>
                  <a:gd name="T87" fmla="*/ 57 h 508"/>
                  <a:gd name="T88" fmla="*/ 303 w 339"/>
                  <a:gd name="T89" fmla="*/ 32 h 508"/>
                  <a:gd name="T90" fmla="*/ 286 w 339"/>
                  <a:gd name="T91" fmla="*/ 1 h 508"/>
                  <a:gd name="T92" fmla="*/ 250 w 339"/>
                  <a:gd name="T93" fmla="*/ 24 h 508"/>
                  <a:gd name="T94" fmla="*/ 208 w 339"/>
                  <a:gd name="T95" fmla="*/ 60 h 508"/>
                  <a:gd name="T96" fmla="*/ 200 w 339"/>
                  <a:gd name="T97" fmla="*/ 61 h 508"/>
                  <a:gd name="T98" fmla="*/ 173 w 339"/>
                  <a:gd name="T99" fmla="*/ 72 h 508"/>
                  <a:gd name="T100" fmla="*/ 159 w 339"/>
                  <a:gd name="T101" fmla="*/ 61 h 508"/>
                  <a:gd name="T102" fmla="*/ 128 w 339"/>
                  <a:gd name="T103" fmla="*/ 44 h 508"/>
                  <a:gd name="T104" fmla="*/ 121 w 339"/>
                  <a:gd name="T105" fmla="*/ 60 h 5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39" h="508">
                    <a:moveTo>
                      <a:pt x="92" y="71"/>
                    </a:moveTo>
                    <a:lnTo>
                      <a:pt x="92" y="70"/>
                    </a:lnTo>
                    <a:lnTo>
                      <a:pt x="89" y="71"/>
                    </a:lnTo>
                    <a:lnTo>
                      <a:pt x="85" y="88"/>
                    </a:lnTo>
                    <a:lnTo>
                      <a:pt x="92" y="102"/>
                    </a:lnTo>
                    <a:lnTo>
                      <a:pt x="96" y="103"/>
                    </a:lnTo>
                    <a:lnTo>
                      <a:pt x="100" y="107"/>
                    </a:lnTo>
                    <a:lnTo>
                      <a:pt x="102" y="111"/>
                    </a:lnTo>
                    <a:lnTo>
                      <a:pt x="102" y="116"/>
                    </a:lnTo>
                    <a:lnTo>
                      <a:pt x="100" y="118"/>
                    </a:lnTo>
                    <a:lnTo>
                      <a:pt x="100" y="120"/>
                    </a:lnTo>
                    <a:lnTo>
                      <a:pt x="95" y="120"/>
                    </a:lnTo>
                    <a:lnTo>
                      <a:pt x="93" y="121"/>
                    </a:lnTo>
                    <a:lnTo>
                      <a:pt x="84" y="125"/>
                    </a:lnTo>
                    <a:lnTo>
                      <a:pt x="71" y="138"/>
                    </a:lnTo>
                    <a:lnTo>
                      <a:pt x="70" y="141"/>
                    </a:lnTo>
                    <a:lnTo>
                      <a:pt x="70" y="153"/>
                    </a:lnTo>
                    <a:lnTo>
                      <a:pt x="68" y="161"/>
                    </a:lnTo>
                    <a:lnTo>
                      <a:pt x="68" y="166"/>
                    </a:lnTo>
                    <a:lnTo>
                      <a:pt x="67" y="171"/>
                    </a:lnTo>
                    <a:lnTo>
                      <a:pt x="65" y="183"/>
                    </a:lnTo>
                    <a:lnTo>
                      <a:pt x="64" y="187"/>
                    </a:lnTo>
                    <a:lnTo>
                      <a:pt x="63" y="188"/>
                    </a:lnTo>
                    <a:lnTo>
                      <a:pt x="65" y="191"/>
                    </a:lnTo>
                    <a:lnTo>
                      <a:pt x="65" y="194"/>
                    </a:lnTo>
                    <a:lnTo>
                      <a:pt x="67" y="194"/>
                    </a:lnTo>
                    <a:lnTo>
                      <a:pt x="68" y="195"/>
                    </a:lnTo>
                    <a:lnTo>
                      <a:pt x="70" y="195"/>
                    </a:lnTo>
                    <a:lnTo>
                      <a:pt x="75" y="198"/>
                    </a:lnTo>
                    <a:lnTo>
                      <a:pt x="80" y="205"/>
                    </a:lnTo>
                    <a:lnTo>
                      <a:pt x="88" y="236"/>
                    </a:lnTo>
                    <a:lnTo>
                      <a:pt x="93" y="245"/>
                    </a:lnTo>
                    <a:lnTo>
                      <a:pt x="95" y="247"/>
                    </a:lnTo>
                    <a:lnTo>
                      <a:pt x="95" y="248"/>
                    </a:lnTo>
                    <a:lnTo>
                      <a:pt x="96" y="250"/>
                    </a:lnTo>
                    <a:lnTo>
                      <a:pt x="96" y="266"/>
                    </a:lnTo>
                    <a:lnTo>
                      <a:pt x="93" y="271"/>
                    </a:lnTo>
                    <a:lnTo>
                      <a:pt x="93" y="272"/>
                    </a:lnTo>
                    <a:lnTo>
                      <a:pt x="89" y="282"/>
                    </a:lnTo>
                    <a:lnTo>
                      <a:pt x="89" y="310"/>
                    </a:lnTo>
                    <a:lnTo>
                      <a:pt x="92" y="314"/>
                    </a:lnTo>
                    <a:lnTo>
                      <a:pt x="95" y="318"/>
                    </a:lnTo>
                    <a:lnTo>
                      <a:pt x="95" y="326"/>
                    </a:lnTo>
                    <a:lnTo>
                      <a:pt x="93" y="329"/>
                    </a:lnTo>
                    <a:lnTo>
                      <a:pt x="78" y="332"/>
                    </a:lnTo>
                    <a:lnTo>
                      <a:pt x="77" y="332"/>
                    </a:lnTo>
                    <a:lnTo>
                      <a:pt x="77" y="334"/>
                    </a:lnTo>
                    <a:lnTo>
                      <a:pt x="74" y="360"/>
                    </a:lnTo>
                    <a:lnTo>
                      <a:pt x="64" y="366"/>
                    </a:lnTo>
                    <a:lnTo>
                      <a:pt x="53" y="368"/>
                    </a:lnTo>
                    <a:lnTo>
                      <a:pt x="47" y="372"/>
                    </a:lnTo>
                    <a:lnTo>
                      <a:pt x="44" y="377"/>
                    </a:lnTo>
                    <a:lnTo>
                      <a:pt x="46" y="386"/>
                    </a:lnTo>
                    <a:lnTo>
                      <a:pt x="44" y="395"/>
                    </a:lnTo>
                    <a:lnTo>
                      <a:pt x="44" y="396"/>
                    </a:lnTo>
                    <a:lnTo>
                      <a:pt x="37" y="395"/>
                    </a:lnTo>
                    <a:lnTo>
                      <a:pt x="36" y="394"/>
                    </a:lnTo>
                    <a:lnTo>
                      <a:pt x="35" y="394"/>
                    </a:lnTo>
                    <a:lnTo>
                      <a:pt x="33" y="395"/>
                    </a:lnTo>
                    <a:lnTo>
                      <a:pt x="29" y="401"/>
                    </a:lnTo>
                    <a:lnTo>
                      <a:pt x="22" y="435"/>
                    </a:lnTo>
                    <a:lnTo>
                      <a:pt x="15" y="454"/>
                    </a:lnTo>
                    <a:lnTo>
                      <a:pt x="11" y="458"/>
                    </a:lnTo>
                    <a:lnTo>
                      <a:pt x="11" y="461"/>
                    </a:lnTo>
                    <a:lnTo>
                      <a:pt x="4" y="468"/>
                    </a:lnTo>
                    <a:lnTo>
                      <a:pt x="3" y="470"/>
                    </a:lnTo>
                    <a:lnTo>
                      <a:pt x="0" y="482"/>
                    </a:lnTo>
                    <a:lnTo>
                      <a:pt x="0" y="483"/>
                    </a:lnTo>
                    <a:lnTo>
                      <a:pt x="3" y="483"/>
                    </a:lnTo>
                    <a:lnTo>
                      <a:pt x="8" y="484"/>
                    </a:lnTo>
                    <a:lnTo>
                      <a:pt x="10" y="486"/>
                    </a:lnTo>
                    <a:lnTo>
                      <a:pt x="14" y="489"/>
                    </a:lnTo>
                    <a:lnTo>
                      <a:pt x="20" y="491"/>
                    </a:lnTo>
                    <a:lnTo>
                      <a:pt x="21" y="493"/>
                    </a:lnTo>
                    <a:lnTo>
                      <a:pt x="22" y="493"/>
                    </a:lnTo>
                    <a:lnTo>
                      <a:pt x="26" y="491"/>
                    </a:lnTo>
                    <a:lnTo>
                      <a:pt x="29" y="491"/>
                    </a:lnTo>
                    <a:lnTo>
                      <a:pt x="29" y="484"/>
                    </a:lnTo>
                    <a:lnTo>
                      <a:pt x="33" y="475"/>
                    </a:lnTo>
                    <a:lnTo>
                      <a:pt x="35" y="475"/>
                    </a:lnTo>
                    <a:lnTo>
                      <a:pt x="36" y="476"/>
                    </a:lnTo>
                    <a:lnTo>
                      <a:pt x="46" y="483"/>
                    </a:lnTo>
                    <a:lnTo>
                      <a:pt x="46" y="484"/>
                    </a:lnTo>
                    <a:lnTo>
                      <a:pt x="47" y="486"/>
                    </a:lnTo>
                    <a:lnTo>
                      <a:pt x="54" y="486"/>
                    </a:lnTo>
                    <a:lnTo>
                      <a:pt x="57" y="483"/>
                    </a:lnTo>
                    <a:lnTo>
                      <a:pt x="57" y="475"/>
                    </a:lnTo>
                    <a:lnTo>
                      <a:pt x="53" y="475"/>
                    </a:lnTo>
                    <a:lnTo>
                      <a:pt x="51" y="473"/>
                    </a:lnTo>
                    <a:lnTo>
                      <a:pt x="51" y="470"/>
                    </a:lnTo>
                    <a:lnTo>
                      <a:pt x="53" y="470"/>
                    </a:lnTo>
                    <a:lnTo>
                      <a:pt x="58" y="465"/>
                    </a:lnTo>
                    <a:lnTo>
                      <a:pt x="63" y="462"/>
                    </a:lnTo>
                    <a:lnTo>
                      <a:pt x="64" y="462"/>
                    </a:lnTo>
                    <a:lnTo>
                      <a:pt x="70" y="461"/>
                    </a:lnTo>
                    <a:lnTo>
                      <a:pt x="77" y="456"/>
                    </a:lnTo>
                    <a:lnTo>
                      <a:pt x="81" y="452"/>
                    </a:lnTo>
                    <a:lnTo>
                      <a:pt x="88" y="437"/>
                    </a:lnTo>
                    <a:lnTo>
                      <a:pt x="89" y="435"/>
                    </a:lnTo>
                    <a:lnTo>
                      <a:pt x="92" y="437"/>
                    </a:lnTo>
                    <a:lnTo>
                      <a:pt x="95" y="438"/>
                    </a:lnTo>
                    <a:lnTo>
                      <a:pt x="109" y="433"/>
                    </a:lnTo>
                    <a:lnTo>
                      <a:pt x="114" y="433"/>
                    </a:lnTo>
                    <a:lnTo>
                      <a:pt x="120" y="441"/>
                    </a:lnTo>
                    <a:lnTo>
                      <a:pt x="116" y="446"/>
                    </a:lnTo>
                    <a:lnTo>
                      <a:pt x="114" y="449"/>
                    </a:lnTo>
                    <a:lnTo>
                      <a:pt x="110" y="454"/>
                    </a:lnTo>
                    <a:lnTo>
                      <a:pt x="109" y="456"/>
                    </a:lnTo>
                    <a:lnTo>
                      <a:pt x="107" y="462"/>
                    </a:lnTo>
                    <a:lnTo>
                      <a:pt x="107" y="463"/>
                    </a:lnTo>
                    <a:lnTo>
                      <a:pt x="109" y="465"/>
                    </a:lnTo>
                    <a:lnTo>
                      <a:pt x="110" y="469"/>
                    </a:lnTo>
                    <a:lnTo>
                      <a:pt x="121" y="486"/>
                    </a:lnTo>
                    <a:lnTo>
                      <a:pt x="128" y="493"/>
                    </a:lnTo>
                    <a:lnTo>
                      <a:pt x="128" y="491"/>
                    </a:lnTo>
                    <a:lnTo>
                      <a:pt x="133" y="486"/>
                    </a:lnTo>
                    <a:lnTo>
                      <a:pt x="134" y="483"/>
                    </a:lnTo>
                    <a:lnTo>
                      <a:pt x="137" y="479"/>
                    </a:lnTo>
                    <a:lnTo>
                      <a:pt x="151" y="489"/>
                    </a:lnTo>
                    <a:lnTo>
                      <a:pt x="162" y="494"/>
                    </a:lnTo>
                    <a:lnTo>
                      <a:pt x="169" y="508"/>
                    </a:lnTo>
                    <a:lnTo>
                      <a:pt x="169" y="507"/>
                    </a:lnTo>
                    <a:lnTo>
                      <a:pt x="170" y="501"/>
                    </a:lnTo>
                    <a:lnTo>
                      <a:pt x="173" y="494"/>
                    </a:lnTo>
                    <a:lnTo>
                      <a:pt x="180" y="487"/>
                    </a:lnTo>
                    <a:lnTo>
                      <a:pt x="180" y="479"/>
                    </a:lnTo>
                    <a:lnTo>
                      <a:pt x="181" y="477"/>
                    </a:lnTo>
                    <a:lnTo>
                      <a:pt x="181" y="476"/>
                    </a:lnTo>
                    <a:lnTo>
                      <a:pt x="188" y="472"/>
                    </a:lnTo>
                    <a:lnTo>
                      <a:pt x="191" y="479"/>
                    </a:lnTo>
                    <a:lnTo>
                      <a:pt x="194" y="482"/>
                    </a:lnTo>
                    <a:lnTo>
                      <a:pt x="198" y="480"/>
                    </a:lnTo>
                    <a:lnTo>
                      <a:pt x="209" y="475"/>
                    </a:lnTo>
                    <a:lnTo>
                      <a:pt x="211" y="475"/>
                    </a:lnTo>
                    <a:lnTo>
                      <a:pt x="209" y="473"/>
                    </a:lnTo>
                    <a:lnTo>
                      <a:pt x="209" y="472"/>
                    </a:lnTo>
                    <a:lnTo>
                      <a:pt x="207" y="462"/>
                    </a:lnTo>
                    <a:lnTo>
                      <a:pt x="207" y="452"/>
                    </a:lnTo>
                    <a:lnTo>
                      <a:pt x="204" y="444"/>
                    </a:lnTo>
                    <a:lnTo>
                      <a:pt x="204" y="429"/>
                    </a:lnTo>
                    <a:lnTo>
                      <a:pt x="202" y="422"/>
                    </a:lnTo>
                    <a:lnTo>
                      <a:pt x="198" y="415"/>
                    </a:lnTo>
                    <a:lnTo>
                      <a:pt x="193" y="401"/>
                    </a:lnTo>
                    <a:lnTo>
                      <a:pt x="193" y="399"/>
                    </a:lnTo>
                    <a:lnTo>
                      <a:pt x="191" y="399"/>
                    </a:lnTo>
                    <a:lnTo>
                      <a:pt x="191" y="394"/>
                    </a:lnTo>
                    <a:lnTo>
                      <a:pt x="195" y="386"/>
                    </a:lnTo>
                    <a:lnTo>
                      <a:pt x="201" y="382"/>
                    </a:lnTo>
                    <a:lnTo>
                      <a:pt x="204" y="386"/>
                    </a:lnTo>
                    <a:lnTo>
                      <a:pt x="205" y="388"/>
                    </a:lnTo>
                    <a:lnTo>
                      <a:pt x="205" y="389"/>
                    </a:lnTo>
                    <a:lnTo>
                      <a:pt x="208" y="391"/>
                    </a:lnTo>
                    <a:lnTo>
                      <a:pt x="214" y="391"/>
                    </a:lnTo>
                    <a:lnTo>
                      <a:pt x="215" y="389"/>
                    </a:lnTo>
                    <a:lnTo>
                      <a:pt x="218" y="388"/>
                    </a:lnTo>
                    <a:lnTo>
                      <a:pt x="218" y="386"/>
                    </a:lnTo>
                    <a:lnTo>
                      <a:pt x="222" y="379"/>
                    </a:lnTo>
                    <a:lnTo>
                      <a:pt x="224" y="372"/>
                    </a:lnTo>
                    <a:lnTo>
                      <a:pt x="224" y="368"/>
                    </a:lnTo>
                    <a:lnTo>
                      <a:pt x="226" y="368"/>
                    </a:lnTo>
                    <a:lnTo>
                      <a:pt x="231" y="350"/>
                    </a:lnTo>
                    <a:lnTo>
                      <a:pt x="233" y="348"/>
                    </a:lnTo>
                    <a:lnTo>
                      <a:pt x="236" y="338"/>
                    </a:lnTo>
                    <a:lnTo>
                      <a:pt x="236" y="329"/>
                    </a:lnTo>
                    <a:lnTo>
                      <a:pt x="234" y="328"/>
                    </a:lnTo>
                    <a:lnTo>
                      <a:pt x="233" y="325"/>
                    </a:lnTo>
                    <a:lnTo>
                      <a:pt x="236" y="322"/>
                    </a:lnTo>
                    <a:lnTo>
                      <a:pt x="248" y="322"/>
                    </a:lnTo>
                    <a:lnTo>
                      <a:pt x="250" y="324"/>
                    </a:lnTo>
                    <a:lnTo>
                      <a:pt x="253" y="324"/>
                    </a:lnTo>
                    <a:lnTo>
                      <a:pt x="255" y="321"/>
                    </a:lnTo>
                    <a:lnTo>
                      <a:pt x="258" y="308"/>
                    </a:lnTo>
                    <a:lnTo>
                      <a:pt x="257" y="307"/>
                    </a:lnTo>
                    <a:lnTo>
                      <a:pt x="255" y="307"/>
                    </a:lnTo>
                    <a:lnTo>
                      <a:pt x="234" y="296"/>
                    </a:lnTo>
                    <a:lnTo>
                      <a:pt x="234" y="295"/>
                    </a:lnTo>
                    <a:lnTo>
                      <a:pt x="236" y="293"/>
                    </a:lnTo>
                    <a:lnTo>
                      <a:pt x="237" y="293"/>
                    </a:lnTo>
                    <a:lnTo>
                      <a:pt x="283" y="274"/>
                    </a:lnTo>
                    <a:lnTo>
                      <a:pt x="291" y="259"/>
                    </a:lnTo>
                    <a:lnTo>
                      <a:pt x="291" y="258"/>
                    </a:lnTo>
                    <a:lnTo>
                      <a:pt x="293" y="258"/>
                    </a:lnTo>
                    <a:lnTo>
                      <a:pt x="300" y="233"/>
                    </a:lnTo>
                    <a:lnTo>
                      <a:pt x="311" y="213"/>
                    </a:lnTo>
                    <a:lnTo>
                      <a:pt x="315" y="211"/>
                    </a:lnTo>
                    <a:lnTo>
                      <a:pt x="317" y="211"/>
                    </a:lnTo>
                    <a:lnTo>
                      <a:pt x="322" y="205"/>
                    </a:lnTo>
                    <a:lnTo>
                      <a:pt x="322" y="204"/>
                    </a:lnTo>
                    <a:lnTo>
                      <a:pt x="324" y="199"/>
                    </a:lnTo>
                    <a:lnTo>
                      <a:pt x="327" y="194"/>
                    </a:lnTo>
                    <a:lnTo>
                      <a:pt x="331" y="190"/>
                    </a:lnTo>
                    <a:lnTo>
                      <a:pt x="338" y="185"/>
                    </a:lnTo>
                    <a:lnTo>
                      <a:pt x="339" y="185"/>
                    </a:lnTo>
                    <a:lnTo>
                      <a:pt x="339" y="183"/>
                    </a:lnTo>
                    <a:lnTo>
                      <a:pt x="334" y="166"/>
                    </a:lnTo>
                    <a:lnTo>
                      <a:pt x="332" y="163"/>
                    </a:lnTo>
                    <a:lnTo>
                      <a:pt x="314" y="145"/>
                    </a:lnTo>
                    <a:lnTo>
                      <a:pt x="311" y="144"/>
                    </a:lnTo>
                    <a:lnTo>
                      <a:pt x="310" y="144"/>
                    </a:lnTo>
                    <a:lnTo>
                      <a:pt x="310" y="141"/>
                    </a:lnTo>
                    <a:lnTo>
                      <a:pt x="311" y="137"/>
                    </a:lnTo>
                    <a:lnTo>
                      <a:pt x="311" y="135"/>
                    </a:lnTo>
                    <a:lnTo>
                      <a:pt x="313" y="137"/>
                    </a:lnTo>
                    <a:lnTo>
                      <a:pt x="313" y="135"/>
                    </a:lnTo>
                    <a:lnTo>
                      <a:pt x="314" y="132"/>
                    </a:lnTo>
                    <a:lnTo>
                      <a:pt x="314" y="127"/>
                    </a:lnTo>
                    <a:lnTo>
                      <a:pt x="317" y="123"/>
                    </a:lnTo>
                    <a:lnTo>
                      <a:pt x="317" y="116"/>
                    </a:lnTo>
                    <a:lnTo>
                      <a:pt x="315" y="109"/>
                    </a:lnTo>
                    <a:lnTo>
                      <a:pt x="314" y="107"/>
                    </a:lnTo>
                    <a:lnTo>
                      <a:pt x="313" y="104"/>
                    </a:lnTo>
                    <a:lnTo>
                      <a:pt x="314" y="102"/>
                    </a:lnTo>
                    <a:lnTo>
                      <a:pt x="314" y="98"/>
                    </a:lnTo>
                    <a:lnTo>
                      <a:pt x="332" y="79"/>
                    </a:lnTo>
                    <a:lnTo>
                      <a:pt x="334" y="79"/>
                    </a:lnTo>
                    <a:lnTo>
                      <a:pt x="334" y="78"/>
                    </a:lnTo>
                    <a:lnTo>
                      <a:pt x="335" y="78"/>
                    </a:lnTo>
                    <a:lnTo>
                      <a:pt x="335" y="63"/>
                    </a:lnTo>
                    <a:lnTo>
                      <a:pt x="334" y="63"/>
                    </a:lnTo>
                    <a:lnTo>
                      <a:pt x="324" y="57"/>
                    </a:lnTo>
                    <a:lnTo>
                      <a:pt x="308" y="43"/>
                    </a:lnTo>
                    <a:lnTo>
                      <a:pt x="306" y="39"/>
                    </a:lnTo>
                    <a:lnTo>
                      <a:pt x="304" y="37"/>
                    </a:lnTo>
                    <a:lnTo>
                      <a:pt x="304" y="36"/>
                    </a:lnTo>
                    <a:lnTo>
                      <a:pt x="303" y="32"/>
                    </a:lnTo>
                    <a:lnTo>
                      <a:pt x="298" y="10"/>
                    </a:lnTo>
                    <a:lnTo>
                      <a:pt x="296" y="5"/>
                    </a:lnTo>
                    <a:lnTo>
                      <a:pt x="289" y="0"/>
                    </a:lnTo>
                    <a:lnTo>
                      <a:pt x="286" y="0"/>
                    </a:lnTo>
                    <a:lnTo>
                      <a:pt x="286" y="1"/>
                    </a:lnTo>
                    <a:lnTo>
                      <a:pt x="278" y="11"/>
                    </a:lnTo>
                    <a:lnTo>
                      <a:pt x="275" y="18"/>
                    </a:lnTo>
                    <a:lnTo>
                      <a:pt x="269" y="18"/>
                    </a:lnTo>
                    <a:lnTo>
                      <a:pt x="254" y="24"/>
                    </a:lnTo>
                    <a:lnTo>
                      <a:pt x="250" y="24"/>
                    </a:lnTo>
                    <a:lnTo>
                      <a:pt x="241" y="19"/>
                    </a:lnTo>
                    <a:lnTo>
                      <a:pt x="230" y="21"/>
                    </a:lnTo>
                    <a:lnTo>
                      <a:pt x="218" y="26"/>
                    </a:lnTo>
                    <a:lnTo>
                      <a:pt x="215" y="40"/>
                    </a:lnTo>
                    <a:lnTo>
                      <a:pt x="208" y="60"/>
                    </a:lnTo>
                    <a:lnTo>
                      <a:pt x="208" y="61"/>
                    </a:lnTo>
                    <a:lnTo>
                      <a:pt x="205" y="61"/>
                    </a:lnTo>
                    <a:lnTo>
                      <a:pt x="205" y="63"/>
                    </a:lnTo>
                    <a:lnTo>
                      <a:pt x="202" y="63"/>
                    </a:lnTo>
                    <a:lnTo>
                      <a:pt x="200" y="61"/>
                    </a:lnTo>
                    <a:lnTo>
                      <a:pt x="197" y="61"/>
                    </a:lnTo>
                    <a:lnTo>
                      <a:pt x="194" y="60"/>
                    </a:lnTo>
                    <a:lnTo>
                      <a:pt x="183" y="64"/>
                    </a:lnTo>
                    <a:lnTo>
                      <a:pt x="177" y="70"/>
                    </a:lnTo>
                    <a:lnTo>
                      <a:pt x="173" y="72"/>
                    </a:lnTo>
                    <a:lnTo>
                      <a:pt x="170" y="71"/>
                    </a:lnTo>
                    <a:lnTo>
                      <a:pt x="167" y="71"/>
                    </a:lnTo>
                    <a:lnTo>
                      <a:pt x="166" y="70"/>
                    </a:lnTo>
                    <a:lnTo>
                      <a:pt x="160" y="63"/>
                    </a:lnTo>
                    <a:lnTo>
                      <a:pt x="159" y="61"/>
                    </a:lnTo>
                    <a:lnTo>
                      <a:pt x="151" y="60"/>
                    </a:lnTo>
                    <a:lnTo>
                      <a:pt x="141" y="50"/>
                    </a:lnTo>
                    <a:lnTo>
                      <a:pt x="138" y="50"/>
                    </a:lnTo>
                    <a:lnTo>
                      <a:pt x="133" y="47"/>
                    </a:lnTo>
                    <a:lnTo>
                      <a:pt x="128" y="44"/>
                    </a:lnTo>
                    <a:lnTo>
                      <a:pt x="121" y="44"/>
                    </a:lnTo>
                    <a:lnTo>
                      <a:pt x="121" y="51"/>
                    </a:lnTo>
                    <a:lnTo>
                      <a:pt x="123" y="53"/>
                    </a:lnTo>
                    <a:lnTo>
                      <a:pt x="123" y="57"/>
                    </a:lnTo>
                    <a:lnTo>
                      <a:pt x="121" y="60"/>
                    </a:lnTo>
                    <a:lnTo>
                      <a:pt x="109" y="68"/>
                    </a:lnTo>
                    <a:lnTo>
                      <a:pt x="96" y="70"/>
                    </a:lnTo>
                    <a:lnTo>
                      <a:pt x="92" y="7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44" name="Freeform 1076">
                <a:extLst>
                  <a:ext uri="{FF2B5EF4-FFF2-40B4-BE49-F238E27FC236}">
                    <a16:creationId xmlns:a16="http://schemas.microsoft.com/office/drawing/2014/main" id="{ED193F9B-CE2B-98C7-DD8A-A0FED18DEF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2" y="2525"/>
                <a:ext cx="146" cy="155"/>
              </a:xfrm>
              <a:custGeom>
                <a:avLst/>
                <a:gdLst>
                  <a:gd name="T0" fmla="*/ 207 w 584"/>
                  <a:gd name="T1" fmla="*/ 22 h 620"/>
                  <a:gd name="T2" fmla="*/ 186 w 584"/>
                  <a:gd name="T3" fmla="*/ 0 h 620"/>
                  <a:gd name="T4" fmla="*/ 150 w 584"/>
                  <a:gd name="T5" fmla="*/ 24 h 620"/>
                  <a:gd name="T6" fmla="*/ 131 w 584"/>
                  <a:gd name="T7" fmla="*/ 46 h 620"/>
                  <a:gd name="T8" fmla="*/ 92 w 584"/>
                  <a:gd name="T9" fmla="*/ 115 h 620"/>
                  <a:gd name="T10" fmla="*/ 64 w 584"/>
                  <a:gd name="T11" fmla="*/ 162 h 620"/>
                  <a:gd name="T12" fmla="*/ 45 w 584"/>
                  <a:gd name="T13" fmla="*/ 179 h 620"/>
                  <a:gd name="T14" fmla="*/ 27 w 584"/>
                  <a:gd name="T15" fmla="*/ 229 h 620"/>
                  <a:gd name="T16" fmla="*/ 4 w 584"/>
                  <a:gd name="T17" fmla="*/ 227 h 620"/>
                  <a:gd name="T18" fmla="*/ 13 w 584"/>
                  <a:gd name="T19" fmla="*/ 285 h 620"/>
                  <a:gd name="T20" fmla="*/ 24 w 584"/>
                  <a:gd name="T21" fmla="*/ 311 h 620"/>
                  <a:gd name="T22" fmla="*/ 21 w 584"/>
                  <a:gd name="T23" fmla="*/ 369 h 620"/>
                  <a:gd name="T24" fmla="*/ 21 w 584"/>
                  <a:gd name="T25" fmla="*/ 410 h 620"/>
                  <a:gd name="T26" fmla="*/ 13 w 584"/>
                  <a:gd name="T27" fmla="*/ 431 h 620"/>
                  <a:gd name="T28" fmla="*/ 73 w 584"/>
                  <a:gd name="T29" fmla="*/ 458 h 620"/>
                  <a:gd name="T30" fmla="*/ 49 w 584"/>
                  <a:gd name="T31" fmla="*/ 496 h 620"/>
                  <a:gd name="T32" fmla="*/ 43 w 584"/>
                  <a:gd name="T33" fmla="*/ 532 h 620"/>
                  <a:gd name="T34" fmla="*/ 66 w 584"/>
                  <a:gd name="T35" fmla="*/ 546 h 620"/>
                  <a:gd name="T36" fmla="*/ 46 w 584"/>
                  <a:gd name="T37" fmla="*/ 565 h 620"/>
                  <a:gd name="T38" fmla="*/ 78 w 584"/>
                  <a:gd name="T39" fmla="*/ 574 h 620"/>
                  <a:gd name="T40" fmla="*/ 90 w 584"/>
                  <a:gd name="T41" fmla="*/ 560 h 620"/>
                  <a:gd name="T42" fmla="*/ 126 w 584"/>
                  <a:gd name="T43" fmla="*/ 535 h 620"/>
                  <a:gd name="T44" fmla="*/ 182 w 584"/>
                  <a:gd name="T45" fmla="*/ 575 h 620"/>
                  <a:gd name="T46" fmla="*/ 175 w 584"/>
                  <a:gd name="T47" fmla="*/ 620 h 620"/>
                  <a:gd name="T48" fmla="*/ 221 w 584"/>
                  <a:gd name="T49" fmla="*/ 618 h 620"/>
                  <a:gd name="T50" fmla="*/ 251 w 584"/>
                  <a:gd name="T51" fmla="*/ 609 h 620"/>
                  <a:gd name="T52" fmla="*/ 294 w 584"/>
                  <a:gd name="T53" fmla="*/ 613 h 620"/>
                  <a:gd name="T54" fmla="*/ 330 w 584"/>
                  <a:gd name="T55" fmla="*/ 598 h 620"/>
                  <a:gd name="T56" fmla="*/ 349 w 584"/>
                  <a:gd name="T57" fmla="*/ 584 h 620"/>
                  <a:gd name="T58" fmla="*/ 388 w 584"/>
                  <a:gd name="T59" fmla="*/ 570 h 620"/>
                  <a:gd name="T60" fmla="*/ 418 w 584"/>
                  <a:gd name="T61" fmla="*/ 557 h 620"/>
                  <a:gd name="T62" fmla="*/ 465 w 584"/>
                  <a:gd name="T63" fmla="*/ 599 h 620"/>
                  <a:gd name="T64" fmla="*/ 493 w 584"/>
                  <a:gd name="T65" fmla="*/ 571 h 620"/>
                  <a:gd name="T66" fmla="*/ 525 w 584"/>
                  <a:gd name="T67" fmla="*/ 556 h 620"/>
                  <a:gd name="T68" fmla="*/ 571 w 584"/>
                  <a:gd name="T69" fmla="*/ 539 h 620"/>
                  <a:gd name="T70" fmla="*/ 584 w 584"/>
                  <a:gd name="T71" fmla="*/ 532 h 620"/>
                  <a:gd name="T72" fmla="*/ 572 w 584"/>
                  <a:gd name="T73" fmla="*/ 510 h 620"/>
                  <a:gd name="T74" fmla="*/ 525 w 584"/>
                  <a:gd name="T75" fmla="*/ 482 h 620"/>
                  <a:gd name="T76" fmla="*/ 515 w 584"/>
                  <a:gd name="T77" fmla="*/ 469 h 620"/>
                  <a:gd name="T78" fmla="*/ 524 w 584"/>
                  <a:gd name="T79" fmla="*/ 409 h 620"/>
                  <a:gd name="T80" fmla="*/ 483 w 584"/>
                  <a:gd name="T81" fmla="*/ 374 h 620"/>
                  <a:gd name="T82" fmla="*/ 464 w 584"/>
                  <a:gd name="T83" fmla="*/ 366 h 620"/>
                  <a:gd name="T84" fmla="*/ 493 w 584"/>
                  <a:gd name="T85" fmla="*/ 352 h 620"/>
                  <a:gd name="T86" fmla="*/ 508 w 584"/>
                  <a:gd name="T87" fmla="*/ 314 h 620"/>
                  <a:gd name="T88" fmla="*/ 543 w 584"/>
                  <a:gd name="T89" fmla="*/ 304 h 620"/>
                  <a:gd name="T90" fmla="*/ 500 w 584"/>
                  <a:gd name="T91" fmla="*/ 271 h 620"/>
                  <a:gd name="T92" fmla="*/ 486 w 584"/>
                  <a:gd name="T93" fmla="*/ 264 h 620"/>
                  <a:gd name="T94" fmla="*/ 496 w 584"/>
                  <a:gd name="T95" fmla="*/ 232 h 620"/>
                  <a:gd name="T96" fmla="*/ 488 w 584"/>
                  <a:gd name="T97" fmla="*/ 190 h 620"/>
                  <a:gd name="T98" fmla="*/ 450 w 584"/>
                  <a:gd name="T99" fmla="*/ 218 h 620"/>
                  <a:gd name="T100" fmla="*/ 398 w 584"/>
                  <a:gd name="T101" fmla="*/ 194 h 620"/>
                  <a:gd name="T102" fmla="*/ 377 w 584"/>
                  <a:gd name="T103" fmla="*/ 170 h 620"/>
                  <a:gd name="T104" fmla="*/ 356 w 584"/>
                  <a:gd name="T105" fmla="*/ 216 h 620"/>
                  <a:gd name="T106" fmla="*/ 321 w 584"/>
                  <a:gd name="T107" fmla="*/ 194 h 620"/>
                  <a:gd name="T108" fmla="*/ 358 w 584"/>
                  <a:gd name="T109" fmla="*/ 155 h 620"/>
                  <a:gd name="T110" fmla="*/ 384 w 584"/>
                  <a:gd name="T111" fmla="*/ 153 h 620"/>
                  <a:gd name="T112" fmla="*/ 351 w 584"/>
                  <a:gd name="T113" fmla="*/ 112 h 620"/>
                  <a:gd name="T114" fmla="*/ 323 w 584"/>
                  <a:gd name="T115" fmla="*/ 84 h 620"/>
                  <a:gd name="T116" fmla="*/ 354 w 584"/>
                  <a:gd name="T117" fmla="*/ 39 h 620"/>
                  <a:gd name="T118" fmla="*/ 270 w 584"/>
                  <a:gd name="T119" fmla="*/ 105 h 620"/>
                  <a:gd name="T120" fmla="*/ 247 w 584"/>
                  <a:gd name="T121" fmla="*/ 69 h 6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584" h="620">
                    <a:moveTo>
                      <a:pt x="263" y="39"/>
                    </a:moveTo>
                    <a:lnTo>
                      <a:pt x="256" y="39"/>
                    </a:lnTo>
                    <a:lnTo>
                      <a:pt x="242" y="33"/>
                    </a:lnTo>
                    <a:lnTo>
                      <a:pt x="233" y="28"/>
                    </a:lnTo>
                    <a:lnTo>
                      <a:pt x="222" y="25"/>
                    </a:lnTo>
                    <a:lnTo>
                      <a:pt x="215" y="25"/>
                    </a:lnTo>
                    <a:lnTo>
                      <a:pt x="208" y="24"/>
                    </a:lnTo>
                    <a:lnTo>
                      <a:pt x="207" y="22"/>
                    </a:lnTo>
                    <a:lnTo>
                      <a:pt x="200" y="19"/>
                    </a:lnTo>
                    <a:lnTo>
                      <a:pt x="198" y="15"/>
                    </a:lnTo>
                    <a:lnTo>
                      <a:pt x="200" y="14"/>
                    </a:lnTo>
                    <a:lnTo>
                      <a:pt x="201" y="14"/>
                    </a:lnTo>
                    <a:lnTo>
                      <a:pt x="203" y="6"/>
                    </a:lnTo>
                    <a:lnTo>
                      <a:pt x="204" y="3"/>
                    </a:lnTo>
                    <a:lnTo>
                      <a:pt x="203" y="0"/>
                    </a:lnTo>
                    <a:lnTo>
                      <a:pt x="186" y="0"/>
                    </a:lnTo>
                    <a:lnTo>
                      <a:pt x="176" y="3"/>
                    </a:lnTo>
                    <a:lnTo>
                      <a:pt x="175" y="4"/>
                    </a:lnTo>
                    <a:lnTo>
                      <a:pt x="170" y="4"/>
                    </a:lnTo>
                    <a:lnTo>
                      <a:pt x="170" y="3"/>
                    </a:lnTo>
                    <a:lnTo>
                      <a:pt x="167" y="3"/>
                    </a:lnTo>
                    <a:lnTo>
                      <a:pt x="164" y="4"/>
                    </a:lnTo>
                    <a:lnTo>
                      <a:pt x="162" y="6"/>
                    </a:lnTo>
                    <a:lnTo>
                      <a:pt x="150" y="24"/>
                    </a:lnTo>
                    <a:lnTo>
                      <a:pt x="148" y="24"/>
                    </a:lnTo>
                    <a:lnTo>
                      <a:pt x="148" y="26"/>
                    </a:lnTo>
                    <a:lnTo>
                      <a:pt x="147" y="26"/>
                    </a:lnTo>
                    <a:lnTo>
                      <a:pt x="140" y="31"/>
                    </a:lnTo>
                    <a:lnTo>
                      <a:pt x="136" y="35"/>
                    </a:lnTo>
                    <a:lnTo>
                      <a:pt x="133" y="40"/>
                    </a:lnTo>
                    <a:lnTo>
                      <a:pt x="131" y="45"/>
                    </a:lnTo>
                    <a:lnTo>
                      <a:pt x="131" y="46"/>
                    </a:lnTo>
                    <a:lnTo>
                      <a:pt x="126" y="52"/>
                    </a:lnTo>
                    <a:lnTo>
                      <a:pt x="124" y="52"/>
                    </a:lnTo>
                    <a:lnTo>
                      <a:pt x="120" y="54"/>
                    </a:lnTo>
                    <a:lnTo>
                      <a:pt x="109" y="74"/>
                    </a:lnTo>
                    <a:lnTo>
                      <a:pt x="102" y="99"/>
                    </a:lnTo>
                    <a:lnTo>
                      <a:pt x="100" y="99"/>
                    </a:lnTo>
                    <a:lnTo>
                      <a:pt x="100" y="100"/>
                    </a:lnTo>
                    <a:lnTo>
                      <a:pt x="92" y="115"/>
                    </a:lnTo>
                    <a:lnTo>
                      <a:pt x="46" y="134"/>
                    </a:lnTo>
                    <a:lnTo>
                      <a:pt x="45" y="134"/>
                    </a:lnTo>
                    <a:lnTo>
                      <a:pt x="43" y="136"/>
                    </a:lnTo>
                    <a:lnTo>
                      <a:pt x="43" y="137"/>
                    </a:lnTo>
                    <a:lnTo>
                      <a:pt x="64" y="148"/>
                    </a:lnTo>
                    <a:lnTo>
                      <a:pt x="66" y="148"/>
                    </a:lnTo>
                    <a:lnTo>
                      <a:pt x="67" y="149"/>
                    </a:lnTo>
                    <a:lnTo>
                      <a:pt x="64" y="162"/>
                    </a:lnTo>
                    <a:lnTo>
                      <a:pt x="62" y="165"/>
                    </a:lnTo>
                    <a:lnTo>
                      <a:pt x="59" y="165"/>
                    </a:lnTo>
                    <a:lnTo>
                      <a:pt x="57" y="163"/>
                    </a:lnTo>
                    <a:lnTo>
                      <a:pt x="45" y="163"/>
                    </a:lnTo>
                    <a:lnTo>
                      <a:pt x="42" y="166"/>
                    </a:lnTo>
                    <a:lnTo>
                      <a:pt x="43" y="169"/>
                    </a:lnTo>
                    <a:lnTo>
                      <a:pt x="45" y="170"/>
                    </a:lnTo>
                    <a:lnTo>
                      <a:pt x="45" y="179"/>
                    </a:lnTo>
                    <a:lnTo>
                      <a:pt x="42" y="189"/>
                    </a:lnTo>
                    <a:lnTo>
                      <a:pt x="40" y="191"/>
                    </a:lnTo>
                    <a:lnTo>
                      <a:pt x="35" y="209"/>
                    </a:lnTo>
                    <a:lnTo>
                      <a:pt x="33" y="209"/>
                    </a:lnTo>
                    <a:lnTo>
                      <a:pt x="33" y="213"/>
                    </a:lnTo>
                    <a:lnTo>
                      <a:pt x="31" y="220"/>
                    </a:lnTo>
                    <a:lnTo>
                      <a:pt x="27" y="227"/>
                    </a:lnTo>
                    <a:lnTo>
                      <a:pt x="27" y="229"/>
                    </a:lnTo>
                    <a:lnTo>
                      <a:pt x="24" y="230"/>
                    </a:lnTo>
                    <a:lnTo>
                      <a:pt x="23" y="232"/>
                    </a:lnTo>
                    <a:lnTo>
                      <a:pt x="17" y="232"/>
                    </a:lnTo>
                    <a:lnTo>
                      <a:pt x="14" y="230"/>
                    </a:lnTo>
                    <a:lnTo>
                      <a:pt x="14" y="229"/>
                    </a:lnTo>
                    <a:lnTo>
                      <a:pt x="13" y="227"/>
                    </a:lnTo>
                    <a:lnTo>
                      <a:pt x="10" y="223"/>
                    </a:lnTo>
                    <a:lnTo>
                      <a:pt x="4" y="227"/>
                    </a:lnTo>
                    <a:lnTo>
                      <a:pt x="0" y="235"/>
                    </a:lnTo>
                    <a:lnTo>
                      <a:pt x="0" y="240"/>
                    </a:lnTo>
                    <a:lnTo>
                      <a:pt x="2" y="240"/>
                    </a:lnTo>
                    <a:lnTo>
                      <a:pt x="2" y="242"/>
                    </a:lnTo>
                    <a:lnTo>
                      <a:pt x="7" y="256"/>
                    </a:lnTo>
                    <a:lnTo>
                      <a:pt x="11" y="263"/>
                    </a:lnTo>
                    <a:lnTo>
                      <a:pt x="13" y="270"/>
                    </a:lnTo>
                    <a:lnTo>
                      <a:pt x="13" y="285"/>
                    </a:lnTo>
                    <a:lnTo>
                      <a:pt x="16" y="293"/>
                    </a:lnTo>
                    <a:lnTo>
                      <a:pt x="16" y="303"/>
                    </a:lnTo>
                    <a:lnTo>
                      <a:pt x="18" y="313"/>
                    </a:lnTo>
                    <a:lnTo>
                      <a:pt x="18" y="314"/>
                    </a:lnTo>
                    <a:lnTo>
                      <a:pt x="20" y="316"/>
                    </a:lnTo>
                    <a:lnTo>
                      <a:pt x="21" y="314"/>
                    </a:lnTo>
                    <a:lnTo>
                      <a:pt x="21" y="313"/>
                    </a:lnTo>
                    <a:lnTo>
                      <a:pt x="24" y="311"/>
                    </a:lnTo>
                    <a:lnTo>
                      <a:pt x="31" y="310"/>
                    </a:lnTo>
                    <a:lnTo>
                      <a:pt x="31" y="321"/>
                    </a:lnTo>
                    <a:lnTo>
                      <a:pt x="28" y="328"/>
                    </a:lnTo>
                    <a:lnTo>
                      <a:pt x="28" y="330"/>
                    </a:lnTo>
                    <a:lnTo>
                      <a:pt x="25" y="337"/>
                    </a:lnTo>
                    <a:lnTo>
                      <a:pt x="23" y="339"/>
                    </a:lnTo>
                    <a:lnTo>
                      <a:pt x="21" y="350"/>
                    </a:lnTo>
                    <a:lnTo>
                      <a:pt x="21" y="369"/>
                    </a:lnTo>
                    <a:lnTo>
                      <a:pt x="18" y="371"/>
                    </a:lnTo>
                    <a:lnTo>
                      <a:pt x="17" y="374"/>
                    </a:lnTo>
                    <a:lnTo>
                      <a:pt x="17" y="376"/>
                    </a:lnTo>
                    <a:lnTo>
                      <a:pt x="21" y="380"/>
                    </a:lnTo>
                    <a:lnTo>
                      <a:pt x="23" y="380"/>
                    </a:lnTo>
                    <a:lnTo>
                      <a:pt x="23" y="381"/>
                    </a:lnTo>
                    <a:lnTo>
                      <a:pt x="18" y="395"/>
                    </a:lnTo>
                    <a:lnTo>
                      <a:pt x="21" y="410"/>
                    </a:lnTo>
                    <a:lnTo>
                      <a:pt x="16" y="415"/>
                    </a:lnTo>
                    <a:lnTo>
                      <a:pt x="9" y="417"/>
                    </a:lnTo>
                    <a:lnTo>
                      <a:pt x="7" y="417"/>
                    </a:lnTo>
                    <a:lnTo>
                      <a:pt x="6" y="419"/>
                    </a:lnTo>
                    <a:lnTo>
                      <a:pt x="6" y="420"/>
                    </a:lnTo>
                    <a:lnTo>
                      <a:pt x="9" y="420"/>
                    </a:lnTo>
                    <a:lnTo>
                      <a:pt x="13" y="424"/>
                    </a:lnTo>
                    <a:lnTo>
                      <a:pt x="13" y="431"/>
                    </a:lnTo>
                    <a:lnTo>
                      <a:pt x="18" y="437"/>
                    </a:lnTo>
                    <a:lnTo>
                      <a:pt x="24" y="441"/>
                    </a:lnTo>
                    <a:lnTo>
                      <a:pt x="28" y="447"/>
                    </a:lnTo>
                    <a:lnTo>
                      <a:pt x="42" y="455"/>
                    </a:lnTo>
                    <a:lnTo>
                      <a:pt x="54" y="459"/>
                    </a:lnTo>
                    <a:lnTo>
                      <a:pt x="63" y="455"/>
                    </a:lnTo>
                    <a:lnTo>
                      <a:pt x="71" y="458"/>
                    </a:lnTo>
                    <a:lnTo>
                      <a:pt x="73" y="458"/>
                    </a:lnTo>
                    <a:lnTo>
                      <a:pt x="71" y="464"/>
                    </a:lnTo>
                    <a:lnTo>
                      <a:pt x="71" y="469"/>
                    </a:lnTo>
                    <a:lnTo>
                      <a:pt x="69" y="480"/>
                    </a:lnTo>
                    <a:lnTo>
                      <a:pt x="66" y="482"/>
                    </a:lnTo>
                    <a:lnTo>
                      <a:pt x="60" y="482"/>
                    </a:lnTo>
                    <a:lnTo>
                      <a:pt x="54" y="487"/>
                    </a:lnTo>
                    <a:lnTo>
                      <a:pt x="50" y="494"/>
                    </a:lnTo>
                    <a:lnTo>
                      <a:pt x="49" y="496"/>
                    </a:lnTo>
                    <a:lnTo>
                      <a:pt x="50" y="496"/>
                    </a:lnTo>
                    <a:lnTo>
                      <a:pt x="50" y="497"/>
                    </a:lnTo>
                    <a:lnTo>
                      <a:pt x="53" y="501"/>
                    </a:lnTo>
                    <a:lnTo>
                      <a:pt x="54" y="505"/>
                    </a:lnTo>
                    <a:lnTo>
                      <a:pt x="54" y="512"/>
                    </a:lnTo>
                    <a:lnTo>
                      <a:pt x="50" y="524"/>
                    </a:lnTo>
                    <a:lnTo>
                      <a:pt x="45" y="531"/>
                    </a:lnTo>
                    <a:lnTo>
                      <a:pt x="43" y="532"/>
                    </a:lnTo>
                    <a:lnTo>
                      <a:pt x="43" y="536"/>
                    </a:lnTo>
                    <a:lnTo>
                      <a:pt x="54" y="536"/>
                    </a:lnTo>
                    <a:lnTo>
                      <a:pt x="60" y="534"/>
                    </a:lnTo>
                    <a:lnTo>
                      <a:pt x="64" y="536"/>
                    </a:lnTo>
                    <a:lnTo>
                      <a:pt x="67" y="536"/>
                    </a:lnTo>
                    <a:lnTo>
                      <a:pt x="70" y="539"/>
                    </a:lnTo>
                    <a:lnTo>
                      <a:pt x="70" y="543"/>
                    </a:lnTo>
                    <a:lnTo>
                      <a:pt x="66" y="546"/>
                    </a:lnTo>
                    <a:lnTo>
                      <a:pt x="63" y="549"/>
                    </a:lnTo>
                    <a:lnTo>
                      <a:pt x="63" y="550"/>
                    </a:lnTo>
                    <a:lnTo>
                      <a:pt x="59" y="558"/>
                    </a:lnTo>
                    <a:lnTo>
                      <a:pt x="52" y="565"/>
                    </a:lnTo>
                    <a:lnTo>
                      <a:pt x="50" y="565"/>
                    </a:lnTo>
                    <a:lnTo>
                      <a:pt x="50" y="564"/>
                    </a:lnTo>
                    <a:lnTo>
                      <a:pt x="47" y="564"/>
                    </a:lnTo>
                    <a:lnTo>
                      <a:pt x="46" y="565"/>
                    </a:lnTo>
                    <a:lnTo>
                      <a:pt x="47" y="565"/>
                    </a:lnTo>
                    <a:lnTo>
                      <a:pt x="50" y="567"/>
                    </a:lnTo>
                    <a:lnTo>
                      <a:pt x="50" y="568"/>
                    </a:lnTo>
                    <a:lnTo>
                      <a:pt x="54" y="582"/>
                    </a:lnTo>
                    <a:lnTo>
                      <a:pt x="54" y="584"/>
                    </a:lnTo>
                    <a:lnTo>
                      <a:pt x="57" y="584"/>
                    </a:lnTo>
                    <a:lnTo>
                      <a:pt x="71" y="574"/>
                    </a:lnTo>
                    <a:lnTo>
                      <a:pt x="78" y="574"/>
                    </a:lnTo>
                    <a:lnTo>
                      <a:pt x="81" y="575"/>
                    </a:lnTo>
                    <a:lnTo>
                      <a:pt x="97" y="574"/>
                    </a:lnTo>
                    <a:lnTo>
                      <a:pt x="98" y="572"/>
                    </a:lnTo>
                    <a:lnTo>
                      <a:pt x="100" y="572"/>
                    </a:lnTo>
                    <a:lnTo>
                      <a:pt x="92" y="564"/>
                    </a:lnTo>
                    <a:lnTo>
                      <a:pt x="91" y="563"/>
                    </a:lnTo>
                    <a:lnTo>
                      <a:pt x="91" y="561"/>
                    </a:lnTo>
                    <a:lnTo>
                      <a:pt x="90" y="560"/>
                    </a:lnTo>
                    <a:lnTo>
                      <a:pt x="88" y="556"/>
                    </a:lnTo>
                    <a:lnTo>
                      <a:pt x="88" y="553"/>
                    </a:lnTo>
                    <a:lnTo>
                      <a:pt x="92" y="546"/>
                    </a:lnTo>
                    <a:lnTo>
                      <a:pt x="102" y="536"/>
                    </a:lnTo>
                    <a:lnTo>
                      <a:pt x="113" y="528"/>
                    </a:lnTo>
                    <a:lnTo>
                      <a:pt x="115" y="528"/>
                    </a:lnTo>
                    <a:lnTo>
                      <a:pt x="124" y="531"/>
                    </a:lnTo>
                    <a:lnTo>
                      <a:pt x="126" y="535"/>
                    </a:lnTo>
                    <a:lnTo>
                      <a:pt x="126" y="543"/>
                    </a:lnTo>
                    <a:lnTo>
                      <a:pt x="140" y="554"/>
                    </a:lnTo>
                    <a:lnTo>
                      <a:pt x="154" y="554"/>
                    </a:lnTo>
                    <a:lnTo>
                      <a:pt x="161" y="556"/>
                    </a:lnTo>
                    <a:lnTo>
                      <a:pt x="176" y="564"/>
                    </a:lnTo>
                    <a:lnTo>
                      <a:pt x="179" y="565"/>
                    </a:lnTo>
                    <a:lnTo>
                      <a:pt x="179" y="568"/>
                    </a:lnTo>
                    <a:lnTo>
                      <a:pt x="182" y="575"/>
                    </a:lnTo>
                    <a:lnTo>
                      <a:pt x="182" y="584"/>
                    </a:lnTo>
                    <a:lnTo>
                      <a:pt x="180" y="585"/>
                    </a:lnTo>
                    <a:lnTo>
                      <a:pt x="175" y="596"/>
                    </a:lnTo>
                    <a:lnTo>
                      <a:pt x="169" y="602"/>
                    </a:lnTo>
                    <a:lnTo>
                      <a:pt x="169" y="603"/>
                    </a:lnTo>
                    <a:lnTo>
                      <a:pt x="172" y="618"/>
                    </a:lnTo>
                    <a:lnTo>
                      <a:pt x="172" y="620"/>
                    </a:lnTo>
                    <a:lnTo>
                      <a:pt x="175" y="620"/>
                    </a:lnTo>
                    <a:lnTo>
                      <a:pt x="186" y="614"/>
                    </a:lnTo>
                    <a:lnTo>
                      <a:pt x="207" y="614"/>
                    </a:lnTo>
                    <a:lnTo>
                      <a:pt x="208" y="611"/>
                    </a:lnTo>
                    <a:lnTo>
                      <a:pt x="210" y="611"/>
                    </a:lnTo>
                    <a:lnTo>
                      <a:pt x="210" y="610"/>
                    </a:lnTo>
                    <a:lnTo>
                      <a:pt x="211" y="610"/>
                    </a:lnTo>
                    <a:lnTo>
                      <a:pt x="218" y="617"/>
                    </a:lnTo>
                    <a:lnTo>
                      <a:pt x="221" y="618"/>
                    </a:lnTo>
                    <a:lnTo>
                      <a:pt x="225" y="617"/>
                    </a:lnTo>
                    <a:lnTo>
                      <a:pt x="235" y="606"/>
                    </a:lnTo>
                    <a:lnTo>
                      <a:pt x="246" y="596"/>
                    </a:lnTo>
                    <a:lnTo>
                      <a:pt x="246" y="598"/>
                    </a:lnTo>
                    <a:lnTo>
                      <a:pt x="249" y="609"/>
                    </a:lnTo>
                    <a:lnTo>
                      <a:pt x="249" y="610"/>
                    </a:lnTo>
                    <a:lnTo>
                      <a:pt x="250" y="610"/>
                    </a:lnTo>
                    <a:lnTo>
                      <a:pt x="251" y="609"/>
                    </a:lnTo>
                    <a:lnTo>
                      <a:pt x="264" y="606"/>
                    </a:lnTo>
                    <a:lnTo>
                      <a:pt x="270" y="605"/>
                    </a:lnTo>
                    <a:lnTo>
                      <a:pt x="275" y="601"/>
                    </a:lnTo>
                    <a:lnTo>
                      <a:pt x="279" y="602"/>
                    </a:lnTo>
                    <a:lnTo>
                      <a:pt x="285" y="609"/>
                    </a:lnTo>
                    <a:lnTo>
                      <a:pt x="285" y="610"/>
                    </a:lnTo>
                    <a:lnTo>
                      <a:pt x="288" y="613"/>
                    </a:lnTo>
                    <a:lnTo>
                      <a:pt x="294" y="613"/>
                    </a:lnTo>
                    <a:lnTo>
                      <a:pt x="300" y="610"/>
                    </a:lnTo>
                    <a:lnTo>
                      <a:pt x="306" y="609"/>
                    </a:lnTo>
                    <a:lnTo>
                      <a:pt x="310" y="609"/>
                    </a:lnTo>
                    <a:lnTo>
                      <a:pt x="316" y="613"/>
                    </a:lnTo>
                    <a:lnTo>
                      <a:pt x="321" y="614"/>
                    </a:lnTo>
                    <a:lnTo>
                      <a:pt x="334" y="614"/>
                    </a:lnTo>
                    <a:lnTo>
                      <a:pt x="334" y="613"/>
                    </a:lnTo>
                    <a:lnTo>
                      <a:pt x="330" y="598"/>
                    </a:lnTo>
                    <a:lnTo>
                      <a:pt x="330" y="595"/>
                    </a:lnTo>
                    <a:lnTo>
                      <a:pt x="331" y="589"/>
                    </a:lnTo>
                    <a:lnTo>
                      <a:pt x="332" y="587"/>
                    </a:lnTo>
                    <a:lnTo>
                      <a:pt x="341" y="582"/>
                    </a:lnTo>
                    <a:lnTo>
                      <a:pt x="342" y="582"/>
                    </a:lnTo>
                    <a:lnTo>
                      <a:pt x="348" y="588"/>
                    </a:lnTo>
                    <a:lnTo>
                      <a:pt x="348" y="587"/>
                    </a:lnTo>
                    <a:lnTo>
                      <a:pt x="349" y="584"/>
                    </a:lnTo>
                    <a:lnTo>
                      <a:pt x="349" y="577"/>
                    </a:lnTo>
                    <a:lnTo>
                      <a:pt x="351" y="575"/>
                    </a:lnTo>
                    <a:lnTo>
                      <a:pt x="355" y="572"/>
                    </a:lnTo>
                    <a:lnTo>
                      <a:pt x="359" y="572"/>
                    </a:lnTo>
                    <a:lnTo>
                      <a:pt x="366" y="574"/>
                    </a:lnTo>
                    <a:lnTo>
                      <a:pt x="374" y="578"/>
                    </a:lnTo>
                    <a:lnTo>
                      <a:pt x="376" y="578"/>
                    </a:lnTo>
                    <a:lnTo>
                      <a:pt x="388" y="570"/>
                    </a:lnTo>
                    <a:lnTo>
                      <a:pt x="391" y="564"/>
                    </a:lnTo>
                    <a:lnTo>
                      <a:pt x="391" y="556"/>
                    </a:lnTo>
                    <a:lnTo>
                      <a:pt x="395" y="554"/>
                    </a:lnTo>
                    <a:lnTo>
                      <a:pt x="401" y="557"/>
                    </a:lnTo>
                    <a:lnTo>
                      <a:pt x="409" y="560"/>
                    </a:lnTo>
                    <a:lnTo>
                      <a:pt x="414" y="556"/>
                    </a:lnTo>
                    <a:lnTo>
                      <a:pt x="416" y="556"/>
                    </a:lnTo>
                    <a:lnTo>
                      <a:pt x="418" y="557"/>
                    </a:lnTo>
                    <a:lnTo>
                      <a:pt x="421" y="564"/>
                    </a:lnTo>
                    <a:lnTo>
                      <a:pt x="421" y="578"/>
                    </a:lnTo>
                    <a:lnTo>
                      <a:pt x="419" y="582"/>
                    </a:lnTo>
                    <a:lnTo>
                      <a:pt x="421" y="582"/>
                    </a:lnTo>
                    <a:lnTo>
                      <a:pt x="421" y="584"/>
                    </a:lnTo>
                    <a:lnTo>
                      <a:pt x="436" y="589"/>
                    </a:lnTo>
                    <a:lnTo>
                      <a:pt x="448" y="589"/>
                    </a:lnTo>
                    <a:lnTo>
                      <a:pt x="465" y="599"/>
                    </a:lnTo>
                    <a:lnTo>
                      <a:pt x="469" y="603"/>
                    </a:lnTo>
                    <a:lnTo>
                      <a:pt x="472" y="602"/>
                    </a:lnTo>
                    <a:lnTo>
                      <a:pt x="472" y="599"/>
                    </a:lnTo>
                    <a:lnTo>
                      <a:pt x="474" y="596"/>
                    </a:lnTo>
                    <a:lnTo>
                      <a:pt x="476" y="594"/>
                    </a:lnTo>
                    <a:lnTo>
                      <a:pt x="478" y="594"/>
                    </a:lnTo>
                    <a:lnTo>
                      <a:pt x="492" y="575"/>
                    </a:lnTo>
                    <a:lnTo>
                      <a:pt x="493" y="571"/>
                    </a:lnTo>
                    <a:lnTo>
                      <a:pt x="493" y="568"/>
                    </a:lnTo>
                    <a:lnTo>
                      <a:pt x="496" y="561"/>
                    </a:lnTo>
                    <a:lnTo>
                      <a:pt x="500" y="560"/>
                    </a:lnTo>
                    <a:lnTo>
                      <a:pt x="500" y="558"/>
                    </a:lnTo>
                    <a:lnTo>
                      <a:pt x="501" y="558"/>
                    </a:lnTo>
                    <a:lnTo>
                      <a:pt x="505" y="557"/>
                    </a:lnTo>
                    <a:lnTo>
                      <a:pt x="511" y="554"/>
                    </a:lnTo>
                    <a:lnTo>
                      <a:pt x="525" y="556"/>
                    </a:lnTo>
                    <a:lnTo>
                      <a:pt x="532" y="554"/>
                    </a:lnTo>
                    <a:lnTo>
                      <a:pt x="542" y="534"/>
                    </a:lnTo>
                    <a:lnTo>
                      <a:pt x="549" y="527"/>
                    </a:lnTo>
                    <a:lnTo>
                      <a:pt x="567" y="535"/>
                    </a:lnTo>
                    <a:lnTo>
                      <a:pt x="568" y="536"/>
                    </a:lnTo>
                    <a:lnTo>
                      <a:pt x="570" y="536"/>
                    </a:lnTo>
                    <a:lnTo>
                      <a:pt x="570" y="538"/>
                    </a:lnTo>
                    <a:lnTo>
                      <a:pt x="571" y="539"/>
                    </a:lnTo>
                    <a:lnTo>
                      <a:pt x="571" y="541"/>
                    </a:lnTo>
                    <a:lnTo>
                      <a:pt x="572" y="541"/>
                    </a:lnTo>
                    <a:lnTo>
                      <a:pt x="577" y="539"/>
                    </a:lnTo>
                    <a:lnTo>
                      <a:pt x="578" y="536"/>
                    </a:lnTo>
                    <a:lnTo>
                      <a:pt x="578" y="535"/>
                    </a:lnTo>
                    <a:lnTo>
                      <a:pt x="580" y="534"/>
                    </a:lnTo>
                    <a:lnTo>
                      <a:pt x="580" y="532"/>
                    </a:lnTo>
                    <a:lnTo>
                      <a:pt x="584" y="532"/>
                    </a:lnTo>
                    <a:lnTo>
                      <a:pt x="580" y="524"/>
                    </a:lnTo>
                    <a:lnTo>
                      <a:pt x="580" y="520"/>
                    </a:lnTo>
                    <a:lnTo>
                      <a:pt x="578" y="518"/>
                    </a:lnTo>
                    <a:lnTo>
                      <a:pt x="575" y="512"/>
                    </a:lnTo>
                    <a:lnTo>
                      <a:pt x="575" y="511"/>
                    </a:lnTo>
                    <a:lnTo>
                      <a:pt x="574" y="511"/>
                    </a:lnTo>
                    <a:lnTo>
                      <a:pt x="574" y="510"/>
                    </a:lnTo>
                    <a:lnTo>
                      <a:pt x="572" y="510"/>
                    </a:lnTo>
                    <a:lnTo>
                      <a:pt x="570" y="507"/>
                    </a:lnTo>
                    <a:lnTo>
                      <a:pt x="560" y="507"/>
                    </a:lnTo>
                    <a:lnTo>
                      <a:pt x="556" y="505"/>
                    </a:lnTo>
                    <a:lnTo>
                      <a:pt x="549" y="498"/>
                    </a:lnTo>
                    <a:lnTo>
                      <a:pt x="549" y="491"/>
                    </a:lnTo>
                    <a:lnTo>
                      <a:pt x="548" y="490"/>
                    </a:lnTo>
                    <a:lnTo>
                      <a:pt x="543" y="487"/>
                    </a:lnTo>
                    <a:lnTo>
                      <a:pt x="525" y="482"/>
                    </a:lnTo>
                    <a:lnTo>
                      <a:pt x="524" y="480"/>
                    </a:lnTo>
                    <a:lnTo>
                      <a:pt x="522" y="480"/>
                    </a:lnTo>
                    <a:lnTo>
                      <a:pt x="521" y="482"/>
                    </a:lnTo>
                    <a:lnTo>
                      <a:pt x="520" y="480"/>
                    </a:lnTo>
                    <a:lnTo>
                      <a:pt x="518" y="480"/>
                    </a:lnTo>
                    <a:lnTo>
                      <a:pt x="517" y="479"/>
                    </a:lnTo>
                    <a:lnTo>
                      <a:pt x="517" y="477"/>
                    </a:lnTo>
                    <a:lnTo>
                      <a:pt x="515" y="469"/>
                    </a:lnTo>
                    <a:lnTo>
                      <a:pt x="517" y="465"/>
                    </a:lnTo>
                    <a:lnTo>
                      <a:pt x="525" y="464"/>
                    </a:lnTo>
                    <a:lnTo>
                      <a:pt x="532" y="459"/>
                    </a:lnTo>
                    <a:lnTo>
                      <a:pt x="536" y="451"/>
                    </a:lnTo>
                    <a:lnTo>
                      <a:pt x="538" y="441"/>
                    </a:lnTo>
                    <a:lnTo>
                      <a:pt x="534" y="427"/>
                    </a:lnTo>
                    <a:lnTo>
                      <a:pt x="527" y="413"/>
                    </a:lnTo>
                    <a:lnTo>
                      <a:pt x="524" y="409"/>
                    </a:lnTo>
                    <a:lnTo>
                      <a:pt x="524" y="407"/>
                    </a:lnTo>
                    <a:lnTo>
                      <a:pt x="521" y="405"/>
                    </a:lnTo>
                    <a:lnTo>
                      <a:pt x="517" y="405"/>
                    </a:lnTo>
                    <a:lnTo>
                      <a:pt x="514" y="404"/>
                    </a:lnTo>
                    <a:lnTo>
                      <a:pt x="505" y="383"/>
                    </a:lnTo>
                    <a:lnTo>
                      <a:pt x="498" y="370"/>
                    </a:lnTo>
                    <a:lnTo>
                      <a:pt x="490" y="376"/>
                    </a:lnTo>
                    <a:lnTo>
                      <a:pt x="483" y="374"/>
                    </a:lnTo>
                    <a:lnTo>
                      <a:pt x="478" y="371"/>
                    </a:lnTo>
                    <a:lnTo>
                      <a:pt x="476" y="371"/>
                    </a:lnTo>
                    <a:lnTo>
                      <a:pt x="474" y="369"/>
                    </a:lnTo>
                    <a:lnTo>
                      <a:pt x="472" y="366"/>
                    </a:lnTo>
                    <a:lnTo>
                      <a:pt x="467" y="369"/>
                    </a:lnTo>
                    <a:lnTo>
                      <a:pt x="464" y="371"/>
                    </a:lnTo>
                    <a:lnTo>
                      <a:pt x="462" y="369"/>
                    </a:lnTo>
                    <a:lnTo>
                      <a:pt x="464" y="366"/>
                    </a:lnTo>
                    <a:lnTo>
                      <a:pt x="464" y="357"/>
                    </a:lnTo>
                    <a:lnTo>
                      <a:pt x="461" y="350"/>
                    </a:lnTo>
                    <a:lnTo>
                      <a:pt x="464" y="339"/>
                    </a:lnTo>
                    <a:lnTo>
                      <a:pt x="467" y="334"/>
                    </a:lnTo>
                    <a:lnTo>
                      <a:pt x="468" y="332"/>
                    </a:lnTo>
                    <a:lnTo>
                      <a:pt x="478" y="338"/>
                    </a:lnTo>
                    <a:lnTo>
                      <a:pt x="483" y="352"/>
                    </a:lnTo>
                    <a:lnTo>
                      <a:pt x="493" y="352"/>
                    </a:lnTo>
                    <a:lnTo>
                      <a:pt x="501" y="345"/>
                    </a:lnTo>
                    <a:lnTo>
                      <a:pt x="504" y="339"/>
                    </a:lnTo>
                    <a:lnTo>
                      <a:pt x="510" y="334"/>
                    </a:lnTo>
                    <a:lnTo>
                      <a:pt x="510" y="328"/>
                    </a:lnTo>
                    <a:lnTo>
                      <a:pt x="507" y="324"/>
                    </a:lnTo>
                    <a:lnTo>
                      <a:pt x="507" y="323"/>
                    </a:lnTo>
                    <a:lnTo>
                      <a:pt x="505" y="320"/>
                    </a:lnTo>
                    <a:lnTo>
                      <a:pt x="508" y="314"/>
                    </a:lnTo>
                    <a:lnTo>
                      <a:pt x="521" y="306"/>
                    </a:lnTo>
                    <a:lnTo>
                      <a:pt x="525" y="307"/>
                    </a:lnTo>
                    <a:lnTo>
                      <a:pt x="527" y="307"/>
                    </a:lnTo>
                    <a:lnTo>
                      <a:pt x="535" y="310"/>
                    </a:lnTo>
                    <a:lnTo>
                      <a:pt x="536" y="310"/>
                    </a:lnTo>
                    <a:lnTo>
                      <a:pt x="539" y="307"/>
                    </a:lnTo>
                    <a:lnTo>
                      <a:pt x="542" y="306"/>
                    </a:lnTo>
                    <a:lnTo>
                      <a:pt x="543" y="304"/>
                    </a:lnTo>
                    <a:lnTo>
                      <a:pt x="538" y="302"/>
                    </a:lnTo>
                    <a:lnTo>
                      <a:pt x="515" y="302"/>
                    </a:lnTo>
                    <a:lnTo>
                      <a:pt x="507" y="299"/>
                    </a:lnTo>
                    <a:lnTo>
                      <a:pt x="498" y="297"/>
                    </a:lnTo>
                    <a:lnTo>
                      <a:pt x="492" y="289"/>
                    </a:lnTo>
                    <a:lnTo>
                      <a:pt x="492" y="285"/>
                    </a:lnTo>
                    <a:lnTo>
                      <a:pt x="493" y="285"/>
                    </a:lnTo>
                    <a:lnTo>
                      <a:pt x="500" y="271"/>
                    </a:lnTo>
                    <a:lnTo>
                      <a:pt x="500" y="265"/>
                    </a:lnTo>
                    <a:lnTo>
                      <a:pt x="495" y="265"/>
                    </a:lnTo>
                    <a:lnTo>
                      <a:pt x="495" y="264"/>
                    </a:lnTo>
                    <a:lnTo>
                      <a:pt x="493" y="263"/>
                    </a:lnTo>
                    <a:lnTo>
                      <a:pt x="492" y="263"/>
                    </a:lnTo>
                    <a:lnTo>
                      <a:pt x="493" y="267"/>
                    </a:lnTo>
                    <a:lnTo>
                      <a:pt x="489" y="267"/>
                    </a:lnTo>
                    <a:lnTo>
                      <a:pt x="486" y="264"/>
                    </a:lnTo>
                    <a:lnTo>
                      <a:pt x="485" y="256"/>
                    </a:lnTo>
                    <a:lnTo>
                      <a:pt x="485" y="246"/>
                    </a:lnTo>
                    <a:lnTo>
                      <a:pt x="483" y="239"/>
                    </a:lnTo>
                    <a:lnTo>
                      <a:pt x="485" y="235"/>
                    </a:lnTo>
                    <a:lnTo>
                      <a:pt x="490" y="232"/>
                    </a:lnTo>
                    <a:lnTo>
                      <a:pt x="492" y="230"/>
                    </a:lnTo>
                    <a:lnTo>
                      <a:pt x="493" y="230"/>
                    </a:lnTo>
                    <a:lnTo>
                      <a:pt x="496" y="232"/>
                    </a:lnTo>
                    <a:lnTo>
                      <a:pt x="504" y="229"/>
                    </a:lnTo>
                    <a:lnTo>
                      <a:pt x="512" y="222"/>
                    </a:lnTo>
                    <a:lnTo>
                      <a:pt x="512" y="218"/>
                    </a:lnTo>
                    <a:lnTo>
                      <a:pt x="511" y="212"/>
                    </a:lnTo>
                    <a:lnTo>
                      <a:pt x="495" y="194"/>
                    </a:lnTo>
                    <a:lnTo>
                      <a:pt x="493" y="194"/>
                    </a:lnTo>
                    <a:lnTo>
                      <a:pt x="492" y="191"/>
                    </a:lnTo>
                    <a:lnTo>
                      <a:pt x="488" y="190"/>
                    </a:lnTo>
                    <a:lnTo>
                      <a:pt x="483" y="191"/>
                    </a:lnTo>
                    <a:lnTo>
                      <a:pt x="482" y="191"/>
                    </a:lnTo>
                    <a:lnTo>
                      <a:pt x="481" y="193"/>
                    </a:lnTo>
                    <a:lnTo>
                      <a:pt x="478" y="194"/>
                    </a:lnTo>
                    <a:lnTo>
                      <a:pt x="472" y="201"/>
                    </a:lnTo>
                    <a:lnTo>
                      <a:pt x="467" y="216"/>
                    </a:lnTo>
                    <a:lnTo>
                      <a:pt x="459" y="216"/>
                    </a:lnTo>
                    <a:lnTo>
                      <a:pt x="450" y="218"/>
                    </a:lnTo>
                    <a:lnTo>
                      <a:pt x="448" y="218"/>
                    </a:lnTo>
                    <a:lnTo>
                      <a:pt x="445" y="216"/>
                    </a:lnTo>
                    <a:lnTo>
                      <a:pt x="441" y="212"/>
                    </a:lnTo>
                    <a:lnTo>
                      <a:pt x="426" y="187"/>
                    </a:lnTo>
                    <a:lnTo>
                      <a:pt x="423" y="184"/>
                    </a:lnTo>
                    <a:lnTo>
                      <a:pt x="418" y="184"/>
                    </a:lnTo>
                    <a:lnTo>
                      <a:pt x="405" y="187"/>
                    </a:lnTo>
                    <a:lnTo>
                      <a:pt x="398" y="194"/>
                    </a:lnTo>
                    <a:lnTo>
                      <a:pt x="397" y="194"/>
                    </a:lnTo>
                    <a:lnTo>
                      <a:pt x="394" y="191"/>
                    </a:lnTo>
                    <a:lnTo>
                      <a:pt x="394" y="180"/>
                    </a:lnTo>
                    <a:lnTo>
                      <a:pt x="392" y="180"/>
                    </a:lnTo>
                    <a:lnTo>
                      <a:pt x="390" y="176"/>
                    </a:lnTo>
                    <a:lnTo>
                      <a:pt x="385" y="173"/>
                    </a:lnTo>
                    <a:lnTo>
                      <a:pt x="384" y="173"/>
                    </a:lnTo>
                    <a:lnTo>
                      <a:pt x="377" y="170"/>
                    </a:lnTo>
                    <a:lnTo>
                      <a:pt x="376" y="169"/>
                    </a:lnTo>
                    <a:lnTo>
                      <a:pt x="370" y="169"/>
                    </a:lnTo>
                    <a:lnTo>
                      <a:pt x="367" y="180"/>
                    </a:lnTo>
                    <a:lnTo>
                      <a:pt x="362" y="190"/>
                    </a:lnTo>
                    <a:lnTo>
                      <a:pt x="363" y="197"/>
                    </a:lnTo>
                    <a:lnTo>
                      <a:pt x="363" y="203"/>
                    </a:lnTo>
                    <a:lnTo>
                      <a:pt x="362" y="207"/>
                    </a:lnTo>
                    <a:lnTo>
                      <a:pt x="356" y="216"/>
                    </a:lnTo>
                    <a:lnTo>
                      <a:pt x="337" y="213"/>
                    </a:lnTo>
                    <a:lnTo>
                      <a:pt x="328" y="215"/>
                    </a:lnTo>
                    <a:lnTo>
                      <a:pt x="321" y="215"/>
                    </a:lnTo>
                    <a:lnTo>
                      <a:pt x="321" y="213"/>
                    </a:lnTo>
                    <a:lnTo>
                      <a:pt x="320" y="212"/>
                    </a:lnTo>
                    <a:lnTo>
                      <a:pt x="318" y="197"/>
                    </a:lnTo>
                    <a:lnTo>
                      <a:pt x="318" y="196"/>
                    </a:lnTo>
                    <a:lnTo>
                      <a:pt x="321" y="194"/>
                    </a:lnTo>
                    <a:lnTo>
                      <a:pt x="327" y="193"/>
                    </a:lnTo>
                    <a:lnTo>
                      <a:pt x="331" y="189"/>
                    </a:lnTo>
                    <a:lnTo>
                      <a:pt x="345" y="166"/>
                    </a:lnTo>
                    <a:lnTo>
                      <a:pt x="348" y="159"/>
                    </a:lnTo>
                    <a:lnTo>
                      <a:pt x="351" y="155"/>
                    </a:lnTo>
                    <a:lnTo>
                      <a:pt x="352" y="153"/>
                    </a:lnTo>
                    <a:lnTo>
                      <a:pt x="355" y="153"/>
                    </a:lnTo>
                    <a:lnTo>
                      <a:pt x="358" y="155"/>
                    </a:lnTo>
                    <a:lnTo>
                      <a:pt x="361" y="155"/>
                    </a:lnTo>
                    <a:lnTo>
                      <a:pt x="367" y="160"/>
                    </a:lnTo>
                    <a:lnTo>
                      <a:pt x="371" y="163"/>
                    </a:lnTo>
                    <a:lnTo>
                      <a:pt x="376" y="163"/>
                    </a:lnTo>
                    <a:lnTo>
                      <a:pt x="376" y="162"/>
                    </a:lnTo>
                    <a:lnTo>
                      <a:pt x="381" y="158"/>
                    </a:lnTo>
                    <a:lnTo>
                      <a:pt x="383" y="156"/>
                    </a:lnTo>
                    <a:lnTo>
                      <a:pt x="384" y="153"/>
                    </a:lnTo>
                    <a:lnTo>
                      <a:pt x="384" y="148"/>
                    </a:lnTo>
                    <a:lnTo>
                      <a:pt x="383" y="148"/>
                    </a:lnTo>
                    <a:lnTo>
                      <a:pt x="381" y="145"/>
                    </a:lnTo>
                    <a:lnTo>
                      <a:pt x="377" y="133"/>
                    </a:lnTo>
                    <a:lnTo>
                      <a:pt x="376" y="123"/>
                    </a:lnTo>
                    <a:lnTo>
                      <a:pt x="370" y="119"/>
                    </a:lnTo>
                    <a:lnTo>
                      <a:pt x="355" y="116"/>
                    </a:lnTo>
                    <a:lnTo>
                      <a:pt x="351" y="112"/>
                    </a:lnTo>
                    <a:lnTo>
                      <a:pt x="351" y="98"/>
                    </a:lnTo>
                    <a:lnTo>
                      <a:pt x="348" y="95"/>
                    </a:lnTo>
                    <a:lnTo>
                      <a:pt x="345" y="95"/>
                    </a:lnTo>
                    <a:lnTo>
                      <a:pt x="330" y="98"/>
                    </a:lnTo>
                    <a:lnTo>
                      <a:pt x="324" y="98"/>
                    </a:lnTo>
                    <a:lnTo>
                      <a:pt x="323" y="96"/>
                    </a:lnTo>
                    <a:lnTo>
                      <a:pt x="321" y="92"/>
                    </a:lnTo>
                    <a:lnTo>
                      <a:pt x="323" y="84"/>
                    </a:lnTo>
                    <a:lnTo>
                      <a:pt x="339" y="53"/>
                    </a:lnTo>
                    <a:lnTo>
                      <a:pt x="351" y="47"/>
                    </a:lnTo>
                    <a:lnTo>
                      <a:pt x="352" y="46"/>
                    </a:lnTo>
                    <a:lnTo>
                      <a:pt x="354" y="43"/>
                    </a:lnTo>
                    <a:lnTo>
                      <a:pt x="355" y="42"/>
                    </a:lnTo>
                    <a:lnTo>
                      <a:pt x="358" y="40"/>
                    </a:lnTo>
                    <a:lnTo>
                      <a:pt x="356" y="39"/>
                    </a:lnTo>
                    <a:lnTo>
                      <a:pt x="354" y="39"/>
                    </a:lnTo>
                    <a:lnTo>
                      <a:pt x="328" y="46"/>
                    </a:lnTo>
                    <a:lnTo>
                      <a:pt x="306" y="66"/>
                    </a:lnTo>
                    <a:lnTo>
                      <a:pt x="291" y="96"/>
                    </a:lnTo>
                    <a:lnTo>
                      <a:pt x="279" y="103"/>
                    </a:lnTo>
                    <a:lnTo>
                      <a:pt x="277" y="103"/>
                    </a:lnTo>
                    <a:lnTo>
                      <a:pt x="277" y="105"/>
                    </a:lnTo>
                    <a:lnTo>
                      <a:pt x="275" y="103"/>
                    </a:lnTo>
                    <a:lnTo>
                      <a:pt x="270" y="105"/>
                    </a:lnTo>
                    <a:lnTo>
                      <a:pt x="261" y="110"/>
                    </a:lnTo>
                    <a:lnTo>
                      <a:pt x="261" y="109"/>
                    </a:lnTo>
                    <a:lnTo>
                      <a:pt x="260" y="99"/>
                    </a:lnTo>
                    <a:lnTo>
                      <a:pt x="260" y="82"/>
                    </a:lnTo>
                    <a:lnTo>
                      <a:pt x="258" y="78"/>
                    </a:lnTo>
                    <a:lnTo>
                      <a:pt x="254" y="74"/>
                    </a:lnTo>
                    <a:lnTo>
                      <a:pt x="250" y="73"/>
                    </a:lnTo>
                    <a:lnTo>
                      <a:pt x="247" y="69"/>
                    </a:lnTo>
                    <a:lnTo>
                      <a:pt x="247" y="54"/>
                    </a:lnTo>
                    <a:lnTo>
                      <a:pt x="251" y="45"/>
                    </a:lnTo>
                    <a:lnTo>
                      <a:pt x="261" y="40"/>
                    </a:lnTo>
                    <a:lnTo>
                      <a:pt x="263" y="40"/>
                    </a:lnTo>
                    <a:lnTo>
                      <a:pt x="263" y="3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45" name="Freeform 1077">
                <a:extLst>
                  <a:ext uri="{FF2B5EF4-FFF2-40B4-BE49-F238E27FC236}">
                    <a16:creationId xmlns:a16="http://schemas.microsoft.com/office/drawing/2014/main" id="{42FC0F99-BBA5-6D9B-A1D6-A5DE96A89E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2" y="2527"/>
                <a:ext cx="112" cy="131"/>
              </a:xfrm>
              <a:custGeom>
                <a:avLst/>
                <a:gdLst>
                  <a:gd name="T0" fmla="*/ 33 w 451"/>
                  <a:gd name="T1" fmla="*/ 106 h 526"/>
                  <a:gd name="T2" fmla="*/ 66 w 451"/>
                  <a:gd name="T3" fmla="*/ 142 h 526"/>
                  <a:gd name="T4" fmla="*/ 49 w 451"/>
                  <a:gd name="T5" fmla="*/ 154 h 526"/>
                  <a:gd name="T6" fmla="*/ 27 w 451"/>
                  <a:gd name="T7" fmla="*/ 160 h 526"/>
                  <a:gd name="T8" fmla="*/ 3 w 451"/>
                  <a:gd name="T9" fmla="*/ 207 h 526"/>
                  <a:gd name="T10" fmla="*/ 45 w 451"/>
                  <a:gd name="T11" fmla="*/ 191 h 526"/>
                  <a:gd name="T12" fmla="*/ 67 w 451"/>
                  <a:gd name="T13" fmla="*/ 167 h 526"/>
                  <a:gd name="T14" fmla="*/ 87 w 451"/>
                  <a:gd name="T15" fmla="*/ 181 h 526"/>
                  <a:gd name="T16" fmla="*/ 132 w 451"/>
                  <a:gd name="T17" fmla="*/ 212 h 526"/>
                  <a:gd name="T18" fmla="*/ 165 w 451"/>
                  <a:gd name="T19" fmla="*/ 185 h 526"/>
                  <a:gd name="T20" fmla="*/ 194 w 451"/>
                  <a:gd name="T21" fmla="*/ 216 h 526"/>
                  <a:gd name="T22" fmla="*/ 165 w 451"/>
                  <a:gd name="T23" fmla="*/ 233 h 526"/>
                  <a:gd name="T24" fmla="*/ 175 w 451"/>
                  <a:gd name="T25" fmla="*/ 257 h 526"/>
                  <a:gd name="T26" fmla="*/ 174 w 451"/>
                  <a:gd name="T27" fmla="*/ 283 h 526"/>
                  <a:gd name="T28" fmla="*/ 221 w 451"/>
                  <a:gd name="T29" fmla="*/ 301 h 526"/>
                  <a:gd name="T30" fmla="*/ 187 w 451"/>
                  <a:gd name="T31" fmla="*/ 314 h 526"/>
                  <a:gd name="T32" fmla="*/ 175 w 451"/>
                  <a:gd name="T33" fmla="*/ 346 h 526"/>
                  <a:gd name="T34" fmla="*/ 146 w 451"/>
                  <a:gd name="T35" fmla="*/ 351 h 526"/>
                  <a:gd name="T36" fmla="*/ 158 w 451"/>
                  <a:gd name="T37" fmla="*/ 365 h 526"/>
                  <a:gd name="T38" fmla="*/ 199 w 451"/>
                  <a:gd name="T39" fmla="*/ 399 h 526"/>
                  <a:gd name="T40" fmla="*/ 218 w 451"/>
                  <a:gd name="T41" fmla="*/ 445 h 526"/>
                  <a:gd name="T42" fmla="*/ 200 w 451"/>
                  <a:gd name="T43" fmla="*/ 474 h 526"/>
                  <a:gd name="T44" fmla="*/ 230 w 451"/>
                  <a:gd name="T45" fmla="*/ 484 h 526"/>
                  <a:gd name="T46" fmla="*/ 256 w 451"/>
                  <a:gd name="T47" fmla="*/ 504 h 526"/>
                  <a:gd name="T48" fmla="*/ 266 w 451"/>
                  <a:gd name="T49" fmla="*/ 526 h 526"/>
                  <a:gd name="T50" fmla="*/ 308 w 451"/>
                  <a:gd name="T51" fmla="*/ 499 h 526"/>
                  <a:gd name="T52" fmla="*/ 340 w 451"/>
                  <a:gd name="T53" fmla="*/ 514 h 526"/>
                  <a:gd name="T54" fmla="*/ 355 w 451"/>
                  <a:gd name="T55" fmla="*/ 497 h 526"/>
                  <a:gd name="T56" fmla="*/ 375 w 451"/>
                  <a:gd name="T57" fmla="*/ 494 h 526"/>
                  <a:gd name="T58" fmla="*/ 408 w 451"/>
                  <a:gd name="T59" fmla="*/ 478 h 526"/>
                  <a:gd name="T60" fmla="*/ 435 w 451"/>
                  <a:gd name="T61" fmla="*/ 427 h 526"/>
                  <a:gd name="T62" fmla="*/ 451 w 451"/>
                  <a:gd name="T63" fmla="*/ 416 h 526"/>
                  <a:gd name="T64" fmla="*/ 449 w 451"/>
                  <a:gd name="T65" fmla="*/ 368 h 526"/>
                  <a:gd name="T66" fmla="*/ 438 w 451"/>
                  <a:gd name="T67" fmla="*/ 343 h 526"/>
                  <a:gd name="T68" fmla="*/ 419 w 451"/>
                  <a:gd name="T69" fmla="*/ 296 h 526"/>
                  <a:gd name="T70" fmla="*/ 396 w 451"/>
                  <a:gd name="T71" fmla="*/ 265 h 526"/>
                  <a:gd name="T72" fmla="*/ 401 w 451"/>
                  <a:gd name="T73" fmla="*/ 257 h 526"/>
                  <a:gd name="T74" fmla="*/ 389 w 451"/>
                  <a:gd name="T75" fmla="*/ 223 h 526"/>
                  <a:gd name="T76" fmla="*/ 383 w 451"/>
                  <a:gd name="T77" fmla="*/ 203 h 526"/>
                  <a:gd name="T78" fmla="*/ 401 w 451"/>
                  <a:gd name="T79" fmla="*/ 190 h 526"/>
                  <a:gd name="T80" fmla="*/ 396 w 451"/>
                  <a:gd name="T81" fmla="*/ 142 h 526"/>
                  <a:gd name="T82" fmla="*/ 390 w 451"/>
                  <a:gd name="T83" fmla="*/ 93 h 526"/>
                  <a:gd name="T84" fmla="*/ 350 w 451"/>
                  <a:gd name="T85" fmla="*/ 106 h 526"/>
                  <a:gd name="T86" fmla="*/ 341 w 451"/>
                  <a:gd name="T87" fmla="*/ 97 h 526"/>
                  <a:gd name="T88" fmla="*/ 350 w 451"/>
                  <a:gd name="T89" fmla="*/ 75 h 526"/>
                  <a:gd name="T90" fmla="*/ 288 w 451"/>
                  <a:gd name="T91" fmla="*/ 53 h 526"/>
                  <a:gd name="T92" fmla="*/ 288 w 451"/>
                  <a:gd name="T93" fmla="*/ 32 h 526"/>
                  <a:gd name="T94" fmla="*/ 259 w 451"/>
                  <a:gd name="T95" fmla="*/ 15 h 526"/>
                  <a:gd name="T96" fmla="*/ 234 w 451"/>
                  <a:gd name="T97" fmla="*/ 34 h 526"/>
                  <a:gd name="T98" fmla="*/ 209 w 451"/>
                  <a:gd name="T99" fmla="*/ 27 h 526"/>
                  <a:gd name="T100" fmla="*/ 183 w 451"/>
                  <a:gd name="T101" fmla="*/ 15 h 526"/>
                  <a:gd name="T102" fmla="*/ 133 w 451"/>
                  <a:gd name="T103" fmla="*/ 53 h 526"/>
                  <a:gd name="T104" fmla="*/ 101 w 451"/>
                  <a:gd name="T105" fmla="*/ 61 h 526"/>
                  <a:gd name="T106" fmla="*/ 77 w 451"/>
                  <a:gd name="T107" fmla="*/ 34 h 526"/>
                  <a:gd name="T108" fmla="*/ 45 w 451"/>
                  <a:gd name="T109" fmla="*/ 33 h 526"/>
                  <a:gd name="T110" fmla="*/ 21 w 451"/>
                  <a:gd name="T111" fmla="*/ 47 h 5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451" h="526">
                    <a:moveTo>
                      <a:pt x="5" y="90"/>
                    </a:moveTo>
                    <a:lnTo>
                      <a:pt x="6" y="92"/>
                    </a:lnTo>
                    <a:lnTo>
                      <a:pt x="12" y="92"/>
                    </a:lnTo>
                    <a:lnTo>
                      <a:pt x="27" y="89"/>
                    </a:lnTo>
                    <a:lnTo>
                      <a:pt x="30" y="89"/>
                    </a:lnTo>
                    <a:lnTo>
                      <a:pt x="33" y="92"/>
                    </a:lnTo>
                    <a:lnTo>
                      <a:pt x="33" y="106"/>
                    </a:lnTo>
                    <a:lnTo>
                      <a:pt x="37" y="110"/>
                    </a:lnTo>
                    <a:lnTo>
                      <a:pt x="52" y="113"/>
                    </a:lnTo>
                    <a:lnTo>
                      <a:pt x="58" y="117"/>
                    </a:lnTo>
                    <a:lnTo>
                      <a:pt x="59" y="127"/>
                    </a:lnTo>
                    <a:lnTo>
                      <a:pt x="63" y="139"/>
                    </a:lnTo>
                    <a:lnTo>
                      <a:pt x="65" y="142"/>
                    </a:lnTo>
                    <a:lnTo>
                      <a:pt x="66" y="142"/>
                    </a:lnTo>
                    <a:lnTo>
                      <a:pt x="66" y="147"/>
                    </a:lnTo>
                    <a:lnTo>
                      <a:pt x="65" y="150"/>
                    </a:lnTo>
                    <a:lnTo>
                      <a:pt x="63" y="152"/>
                    </a:lnTo>
                    <a:lnTo>
                      <a:pt x="58" y="156"/>
                    </a:lnTo>
                    <a:lnTo>
                      <a:pt x="58" y="157"/>
                    </a:lnTo>
                    <a:lnTo>
                      <a:pt x="53" y="157"/>
                    </a:lnTo>
                    <a:lnTo>
                      <a:pt x="49" y="154"/>
                    </a:lnTo>
                    <a:lnTo>
                      <a:pt x="43" y="149"/>
                    </a:lnTo>
                    <a:lnTo>
                      <a:pt x="40" y="149"/>
                    </a:lnTo>
                    <a:lnTo>
                      <a:pt x="37" y="147"/>
                    </a:lnTo>
                    <a:lnTo>
                      <a:pt x="34" y="147"/>
                    </a:lnTo>
                    <a:lnTo>
                      <a:pt x="33" y="149"/>
                    </a:lnTo>
                    <a:lnTo>
                      <a:pt x="30" y="153"/>
                    </a:lnTo>
                    <a:lnTo>
                      <a:pt x="27" y="160"/>
                    </a:lnTo>
                    <a:lnTo>
                      <a:pt x="13" y="183"/>
                    </a:lnTo>
                    <a:lnTo>
                      <a:pt x="9" y="187"/>
                    </a:lnTo>
                    <a:lnTo>
                      <a:pt x="3" y="188"/>
                    </a:lnTo>
                    <a:lnTo>
                      <a:pt x="0" y="190"/>
                    </a:lnTo>
                    <a:lnTo>
                      <a:pt x="0" y="191"/>
                    </a:lnTo>
                    <a:lnTo>
                      <a:pt x="2" y="206"/>
                    </a:lnTo>
                    <a:lnTo>
                      <a:pt x="3" y="207"/>
                    </a:lnTo>
                    <a:lnTo>
                      <a:pt x="3" y="209"/>
                    </a:lnTo>
                    <a:lnTo>
                      <a:pt x="10" y="209"/>
                    </a:lnTo>
                    <a:lnTo>
                      <a:pt x="19" y="207"/>
                    </a:lnTo>
                    <a:lnTo>
                      <a:pt x="38" y="210"/>
                    </a:lnTo>
                    <a:lnTo>
                      <a:pt x="44" y="201"/>
                    </a:lnTo>
                    <a:lnTo>
                      <a:pt x="45" y="197"/>
                    </a:lnTo>
                    <a:lnTo>
                      <a:pt x="45" y="191"/>
                    </a:lnTo>
                    <a:lnTo>
                      <a:pt x="44" y="184"/>
                    </a:lnTo>
                    <a:lnTo>
                      <a:pt x="49" y="174"/>
                    </a:lnTo>
                    <a:lnTo>
                      <a:pt x="52" y="163"/>
                    </a:lnTo>
                    <a:lnTo>
                      <a:pt x="58" y="163"/>
                    </a:lnTo>
                    <a:lnTo>
                      <a:pt x="59" y="164"/>
                    </a:lnTo>
                    <a:lnTo>
                      <a:pt x="66" y="167"/>
                    </a:lnTo>
                    <a:lnTo>
                      <a:pt x="67" y="167"/>
                    </a:lnTo>
                    <a:lnTo>
                      <a:pt x="72" y="170"/>
                    </a:lnTo>
                    <a:lnTo>
                      <a:pt x="74" y="174"/>
                    </a:lnTo>
                    <a:lnTo>
                      <a:pt x="76" y="174"/>
                    </a:lnTo>
                    <a:lnTo>
                      <a:pt x="76" y="185"/>
                    </a:lnTo>
                    <a:lnTo>
                      <a:pt x="79" y="188"/>
                    </a:lnTo>
                    <a:lnTo>
                      <a:pt x="80" y="188"/>
                    </a:lnTo>
                    <a:lnTo>
                      <a:pt x="87" y="181"/>
                    </a:lnTo>
                    <a:lnTo>
                      <a:pt x="100" y="178"/>
                    </a:lnTo>
                    <a:lnTo>
                      <a:pt x="105" y="178"/>
                    </a:lnTo>
                    <a:lnTo>
                      <a:pt x="108" y="181"/>
                    </a:lnTo>
                    <a:lnTo>
                      <a:pt x="123" y="206"/>
                    </a:lnTo>
                    <a:lnTo>
                      <a:pt x="127" y="210"/>
                    </a:lnTo>
                    <a:lnTo>
                      <a:pt x="130" y="212"/>
                    </a:lnTo>
                    <a:lnTo>
                      <a:pt x="132" y="212"/>
                    </a:lnTo>
                    <a:lnTo>
                      <a:pt x="141" y="210"/>
                    </a:lnTo>
                    <a:lnTo>
                      <a:pt x="149" y="210"/>
                    </a:lnTo>
                    <a:lnTo>
                      <a:pt x="154" y="195"/>
                    </a:lnTo>
                    <a:lnTo>
                      <a:pt x="160" y="188"/>
                    </a:lnTo>
                    <a:lnTo>
                      <a:pt x="163" y="187"/>
                    </a:lnTo>
                    <a:lnTo>
                      <a:pt x="164" y="185"/>
                    </a:lnTo>
                    <a:lnTo>
                      <a:pt x="165" y="185"/>
                    </a:lnTo>
                    <a:lnTo>
                      <a:pt x="170" y="184"/>
                    </a:lnTo>
                    <a:lnTo>
                      <a:pt x="174" y="185"/>
                    </a:lnTo>
                    <a:lnTo>
                      <a:pt x="175" y="188"/>
                    </a:lnTo>
                    <a:lnTo>
                      <a:pt x="177" y="188"/>
                    </a:lnTo>
                    <a:lnTo>
                      <a:pt x="193" y="206"/>
                    </a:lnTo>
                    <a:lnTo>
                      <a:pt x="194" y="212"/>
                    </a:lnTo>
                    <a:lnTo>
                      <a:pt x="194" y="216"/>
                    </a:lnTo>
                    <a:lnTo>
                      <a:pt x="186" y="223"/>
                    </a:lnTo>
                    <a:lnTo>
                      <a:pt x="178" y="226"/>
                    </a:lnTo>
                    <a:lnTo>
                      <a:pt x="175" y="224"/>
                    </a:lnTo>
                    <a:lnTo>
                      <a:pt x="174" y="224"/>
                    </a:lnTo>
                    <a:lnTo>
                      <a:pt x="172" y="226"/>
                    </a:lnTo>
                    <a:lnTo>
                      <a:pt x="167" y="229"/>
                    </a:lnTo>
                    <a:lnTo>
                      <a:pt x="165" y="233"/>
                    </a:lnTo>
                    <a:lnTo>
                      <a:pt x="167" y="240"/>
                    </a:lnTo>
                    <a:lnTo>
                      <a:pt x="167" y="250"/>
                    </a:lnTo>
                    <a:lnTo>
                      <a:pt x="168" y="258"/>
                    </a:lnTo>
                    <a:lnTo>
                      <a:pt x="171" y="261"/>
                    </a:lnTo>
                    <a:lnTo>
                      <a:pt x="175" y="261"/>
                    </a:lnTo>
                    <a:lnTo>
                      <a:pt x="174" y="257"/>
                    </a:lnTo>
                    <a:lnTo>
                      <a:pt x="175" y="257"/>
                    </a:lnTo>
                    <a:lnTo>
                      <a:pt x="177" y="258"/>
                    </a:lnTo>
                    <a:lnTo>
                      <a:pt x="177" y="259"/>
                    </a:lnTo>
                    <a:lnTo>
                      <a:pt x="182" y="259"/>
                    </a:lnTo>
                    <a:lnTo>
                      <a:pt x="182" y="265"/>
                    </a:lnTo>
                    <a:lnTo>
                      <a:pt x="175" y="279"/>
                    </a:lnTo>
                    <a:lnTo>
                      <a:pt x="174" y="279"/>
                    </a:lnTo>
                    <a:lnTo>
                      <a:pt x="174" y="283"/>
                    </a:lnTo>
                    <a:lnTo>
                      <a:pt x="180" y="291"/>
                    </a:lnTo>
                    <a:lnTo>
                      <a:pt x="189" y="293"/>
                    </a:lnTo>
                    <a:lnTo>
                      <a:pt x="197" y="296"/>
                    </a:lnTo>
                    <a:lnTo>
                      <a:pt x="220" y="296"/>
                    </a:lnTo>
                    <a:lnTo>
                      <a:pt x="225" y="298"/>
                    </a:lnTo>
                    <a:lnTo>
                      <a:pt x="224" y="300"/>
                    </a:lnTo>
                    <a:lnTo>
                      <a:pt x="221" y="301"/>
                    </a:lnTo>
                    <a:lnTo>
                      <a:pt x="218" y="304"/>
                    </a:lnTo>
                    <a:lnTo>
                      <a:pt x="217" y="304"/>
                    </a:lnTo>
                    <a:lnTo>
                      <a:pt x="209" y="301"/>
                    </a:lnTo>
                    <a:lnTo>
                      <a:pt x="207" y="301"/>
                    </a:lnTo>
                    <a:lnTo>
                      <a:pt x="203" y="300"/>
                    </a:lnTo>
                    <a:lnTo>
                      <a:pt x="190" y="308"/>
                    </a:lnTo>
                    <a:lnTo>
                      <a:pt x="187" y="314"/>
                    </a:lnTo>
                    <a:lnTo>
                      <a:pt x="189" y="317"/>
                    </a:lnTo>
                    <a:lnTo>
                      <a:pt x="189" y="318"/>
                    </a:lnTo>
                    <a:lnTo>
                      <a:pt x="192" y="322"/>
                    </a:lnTo>
                    <a:lnTo>
                      <a:pt x="192" y="328"/>
                    </a:lnTo>
                    <a:lnTo>
                      <a:pt x="186" y="333"/>
                    </a:lnTo>
                    <a:lnTo>
                      <a:pt x="183" y="339"/>
                    </a:lnTo>
                    <a:lnTo>
                      <a:pt x="175" y="346"/>
                    </a:lnTo>
                    <a:lnTo>
                      <a:pt x="165" y="346"/>
                    </a:lnTo>
                    <a:lnTo>
                      <a:pt x="160" y="332"/>
                    </a:lnTo>
                    <a:lnTo>
                      <a:pt x="150" y="326"/>
                    </a:lnTo>
                    <a:lnTo>
                      <a:pt x="149" y="328"/>
                    </a:lnTo>
                    <a:lnTo>
                      <a:pt x="146" y="333"/>
                    </a:lnTo>
                    <a:lnTo>
                      <a:pt x="143" y="344"/>
                    </a:lnTo>
                    <a:lnTo>
                      <a:pt x="146" y="351"/>
                    </a:lnTo>
                    <a:lnTo>
                      <a:pt x="146" y="360"/>
                    </a:lnTo>
                    <a:lnTo>
                      <a:pt x="144" y="363"/>
                    </a:lnTo>
                    <a:lnTo>
                      <a:pt x="146" y="365"/>
                    </a:lnTo>
                    <a:lnTo>
                      <a:pt x="149" y="363"/>
                    </a:lnTo>
                    <a:lnTo>
                      <a:pt x="154" y="360"/>
                    </a:lnTo>
                    <a:lnTo>
                      <a:pt x="156" y="363"/>
                    </a:lnTo>
                    <a:lnTo>
                      <a:pt x="158" y="365"/>
                    </a:lnTo>
                    <a:lnTo>
                      <a:pt x="160" y="365"/>
                    </a:lnTo>
                    <a:lnTo>
                      <a:pt x="165" y="368"/>
                    </a:lnTo>
                    <a:lnTo>
                      <a:pt x="172" y="370"/>
                    </a:lnTo>
                    <a:lnTo>
                      <a:pt x="180" y="364"/>
                    </a:lnTo>
                    <a:lnTo>
                      <a:pt x="187" y="377"/>
                    </a:lnTo>
                    <a:lnTo>
                      <a:pt x="196" y="398"/>
                    </a:lnTo>
                    <a:lnTo>
                      <a:pt x="199" y="399"/>
                    </a:lnTo>
                    <a:lnTo>
                      <a:pt x="203" y="399"/>
                    </a:lnTo>
                    <a:lnTo>
                      <a:pt x="206" y="401"/>
                    </a:lnTo>
                    <a:lnTo>
                      <a:pt x="206" y="403"/>
                    </a:lnTo>
                    <a:lnTo>
                      <a:pt x="209" y="407"/>
                    </a:lnTo>
                    <a:lnTo>
                      <a:pt x="216" y="421"/>
                    </a:lnTo>
                    <a:lnTo>
                      <a:pt x="220" y="435"/>
                    </a:lnTo>
                    <a:lnTo>
                      <a:pt x="218" y="445"/>
                    </a:lnTo>
                    <a:lnTo>
                      <a:pt x="214" y="453"/>
                    </a:lnTo>
                    <a:lnTo>
                      <a:pt x="207" y="458"/>
                    </a:lnTo>
                    <a:lnTo>
                      <a:pt x="199" y="459"/>
                    </a:lnTo>
                    <a:lnTo>
                      <a:pt x="197" y="463"/>
                    </a:lnTo>
                    <a:lnTo>
                      <a:pt x="199" y="471"/>
                    </a:lnTo>
                    <a:lnTo>
                      <a:pt x="199" y="473"/>
                    </a:lnTo>
                    <a:lnTo>
                      <a:pt x="200" y="474"/>
                    </a:lnTo>
                    <a:lnTo>
                      <a:pt x="202" y="474"/>
                    </a:lnTo>
                    <a:lnTo>
                      <a:pt x="203" y="476"/>
                    </a:lnTo>
                    <a:lnTo>
                      <a:pt x="204" y="474"/>
                    </a:lnTo>
                    <a:lnTo>
                      <a:pt x="206" y="474"/>
                    </a:lnTo>
                    <a:lnTo>
                      <a:pt x="207" y="476"/>
                    </a:lnTo>
                    <a:lnTo>
                      <a:pt x="225" y="481"/>
                    </a:lnTo>
                    <a:lnTo>
                      <a:pt x="230" y="484"/>
                    </a:lnTo>
                    <a:lnTo>
                      <a:pt x="231" y="485"/>
                    </a:lnTo>
                    <a:lnTo>
                      <a:pt x="231" y="492"/>
                    </a:lnTo>
                    <a:lnTo>
                      <a:pt x="238" y="499"/>
                    </a:lnTo>
                    <a:lnTo>
                      <a:pt x="242" y="501"/>
                    </a:lnTo>
                    <a:lnTo>
                      <a:pt x="252" y="501"/>
                    </a:lnTo>
                    <a:lnTo>
                      <a:pt x="254" y="504"/>
                    </a:lnTo>
                    <a:lnTo>
                      <a:pt x="256" y="504"/>
                    </a:lnTo>
                    <a:lnTo>
                      <a:pt x="256" y="505"/>
                    </a:lnTo>
                    <a:lnTo>
                      <a:pt x="257" y="505"/>
                    </a:lnTo>
                    <a:lnTo>
                      <a:pt x="257" y="506"/>
                    </a:lnTo>
                    <a:lnTo>
                      <a:pt x="260" y="512"/>
                    </a:lnTo>
                    <a:lnTo>
                      <a:pt x="262" y="514"/>
                    </a:lnTo>
                    <a:lnTo>
                      <a:pt x="262" y="518"/>
                    </a:lnTo>
                    <a:lnTo>
                      <a:pt x="266" y="526"/>
                    </a:lnTo>
                    <a:lnTo>
                      <a:pt x="285" y="518"/>
                    </a:lnTo>
                    <a:lnTo>
                      <a:pt x="295" y="508"/>
                    </a:lnTo>
                    <a:lnTo>
                      <a:pt x="295" y="504"/>
                    </a:lnTo>
                    <a:lnTo>
                      <a:pt x="298" y="501"/>
                    </a:lnTo>
                    <a:lnTo>
                      <a:pt x="299" y="501"/>
                    </a:lnTo>
                    <a:lnTo>
                      <a:pt x="301" y="499"/>
                    </a:lnTo>
                    <a:lnTo>
                      <a:pt x="308" y="499"/>
                    </a:lnTo>
                    <a:lnTo>
                      <a:pt x="324" y="508"/>
                    </a:lnTo>
                    <a:lnTo>
                      <a:pt x="324" y="509"/>
                    </a:lnTo>
                    <a:lnTo>
                      <a:pt x="329" y="514"/>
                    </a:lnTo>
                    <a:lnTo>
                      <a:pt x="330" y="514"/>
                    </a:lnTo>
                    <a:lnTo>
                      <a:pt x="330" y="515"/>
                    </a:lnTo>
                    <a:lnTo>
                      <a:pt x="336" y="515"/>
                    </a:lnTo>
                    <a:lnTo>
                      <a:pt x="340" y="514"/>
                    </a:lnTo>
                    <a:lnTo>
                      <a:pt x="351" y="512"/>
                    </a:lnTo>
                    <a:lnTo>
                      <a:pt x="354" y="512"/>
                    </a:lnTo>
                    <a:lnTo>
                      <a:pt x="355" y="511"/>
                    </a:lnTo>
                    <a:lnTo>
                      <a:pt x="355" y="508"/>
                    </a:lnTo>
                    <a:lnTo>
                      <a:pt x="357" y="506"/>
                    </a:lnTo>
                    <a:lnTo>
                      <a:pt x="357" y="505"/>
                    </a:lnTo>
                    <a:lnTo>
                      <a:pt x="355" y="497"/>
                    </a:lnTo>
                    <a:lnTo>
                      <a:pt x="355" y="491"/>
                    </a:lnTo>
                    <a:lnTo>
                      <a:pt x="359" y="487"/>
                    </a:lnTo>
                    <a:lnTo>
                      <a:pt x="361" y="488"/>
                    </a:lnTo>
                    <a:lnTo>
                      <a:pt x="366" y="491"/>
                    </a:lnTo>
                    <a:lnTo>
                      <a:pt x="368" y="492"/>
                    </a:lnTo>
                    <a:lnTo>
                      <a:pt x="372" y="494"/>
                    </a:lnTo>
                    <a:lnTo>
                      <a:pt x="375" y="494"/>
                    </a:lnTo>
                    <a:lnTo>
                      <a:pt x="391" y="497"/>
                    </a:lnTo>
                    <a:lnTo>
                      <a:pt x="396" y="497"/>
                    </a:lnTo>
                    <a:lnTo>
                      <a:pt x="398" y="495"/>
                    </a:lnTo>
                    <a:lnTo>
                      <a:pt x="398" y="494"/>
                    </a:lnTo>
                    <a:lnTo>
                      <a:pt x="400" y="494"/>
                    </a:lnTo>
                    <a:lnTo>
                      <a:pt x="400" y="492"/>
                    </a:lnTo>
                    <a:lnTo>
                      <a:pt x="408" y="478"/>
                    </a:lnTo>
                    <a:lnTo>
                      <a:pt x="417" y="470"/>
                    </a:lnTo>
                    <a:lnTo>
                      <a:pt x="422" y="459"/>
                    </a:lnTo>
                    <a:lnTo>
                      <a:pt x="426" y="446"/>
                    </a:lnTo>
                    <a:lnTo>
                      <a:pt x="434" y="432"/>
                    </a:lnTo>
                    <a:lnTo>
                      <a:pt x="434" y="431"/>
                    </a:lnTo>
                    <a:lnTo>
                      <a:pt x="435" y="428"/>
                    </a:lnTo>
                    <a:lnTo>
                      <a:pt x="435" y="427"/>
                    </a:lnTo>
                    <a:lnTo>
                      <a:pt x="434" y="425"/>
                    </a:lnTo>
                    <a:lnTo>
                      <a:pt x="435" y="424"/>
                    </a:lnTo>
                    <a:lnTo>
                      <a:pt x="439" y="424"/>
                    </a:lnTo>
                    <a:lnTo>
                      <a:pt x="443" y="423"/>
                    </a:lnTo>
                    <a:lnTo>
                      <a:pt x="446" y="423"/>
                    </a:lnTo>
                    <a:lnTo>
                      <a:pt x="449" y="420"/>
                    </a:lnTo>
                    <a:lnTo>
                      <a:pt x="451" y="416"/>
                    </a:lnTo>
                    <a:lnTo>
                      <a:pt x="451" y="413"/>
                    </a:lnTo>
                    <a:lnTo>
                      <a:pt x="447" y="413"/>
                    </a:lnTo>
                    <a:lnTo>
                      <a:pt x="443" y="409"/>
                    </a:lnTo>
                    <a:lnTo>
                      <a:pt x="442" y="404"/>
                    </a:lnTo>
                    <a:lnTo>
                      <a:pt x="446" y="391"/>
                    </a:lnTo>
                    <a:lnTo>
                      <a:pt x="446" y="378"/>
                    </a:lnTo>
                    <a:lnTo>
                      <a:pt x="449" y="368"/>
                    </a:lnTo>
                    <a:lnTo>
                      <a:pt x="451" y="365"/>
                    </a:lnTo>
                    <a:lnTo>
                      <a:pt x="451" y="364"/>
                    </a:lnTo>
                    <a:lnTo>
                      <a:pt x="447" y="358"/>
                    </a:lnTo>
                    <a:lnTo>
                      <a:pt x="441" y="353"/>
                    </a:lnTo>
                    <a:lnTo>
                      <a:pt x="439" y="347"/>
                    </a:lnTo>
                    <a:lnTo>
                      <a:pt x="439" y="346"/>
                    </a:lnTo>
                    <a:lnTo>
                      <a:pt x="438" y="343"/>
                    </a:lnTo>
                    <a:lnTo>
                      <a:pt x="438" y="342"/>
                    </a:lnTo>
                    <a:lnTo>
                      <a:pt x="429" y="337"/>
                    </a:lnTo>
                    <a:lnTo>
                      <a:pt x="426" y="332"/>
                    </a:lnTo>
                    <a:lnTo>
                      <a:pt x="425" y="326"/>
                    </a:lnTo>
                    <a:lnTo>
                      <a:pt x="415" y="314"/>
                    </a:lnTo>
                    <a:lnTo>
                      <a:pt x="414" y="312"/>
                    </a:lnTo>
                    <a:lnTo>
                      <a:pt x="419" y="296"/>
                    </a:lnTo>
                    <a:lnTo>
                      <a:pt x="419" y="293"/>
                    </a:lnTo>
                    <a:lnTo>
                      <a:pt x="408" y="286"/>
                    </a:lnTo>
                    <a:lnTo>
                      <a:pt x="401" y="279"/>
                    </a:lnTo>
                    <a:lnTo>
                      <a:pt x="400" y="279"/>
                    </a:lnTo>
                    <a:lnTo>
                      <a:pt x="400" y="277"/>
                    </a:lnTo>
                    <a:lnTo>
                      <a:pt x="396" y="266"/>
                    </a:lnTo>
                    <a:lnTo>
                      <a:pt x="396" y="265"/>
                    </a:lnTo>
                    <a:lnTo>
                      <a:pt x="394" y="264"/>
                    </a:lnTo>
                    <a:lnTo>
                      <a:pt x="394" y="262"/>
                    </a:lnTo>
                    <a:lnTo>
                      <a:pt x="396" y="261"/>
                    </a:lnTo>
                    <a:lnTo>
                      <a:pt x="397" y="261"/>
                    </a:lnTo>
                    <a:lnTo>
                      <a:pt x="403" y="264"/>
                    </a:lnTo>
                    <a:lnTo>
                      <a:pt x="404" y="259"/>
                    </a:lnTo>
                    <a:lnTo>
                      <a:pt x="401" y="257"/>
                    </a:lnTo>
                    <a:lnTo>
                      <a:pt x="394" y="252"/>
                    </a:lnTo>
                    <a:lnTo>
                      <a:pt x="387" y="244"/>
                    </a:lnTo>
                    <a:lnTo>
                      <a:pt x="384" y="233"/>
                    </a:lnTo>
                    <a:lnTo>
                      <a:pt x="386" y="231"/>
                    </a:lnTo>
                    <a:lnTo>
                      <a:pt x="386" y="229"/>
                    </a:lnTo>
                    <a:lnTo>
                      <a:pt x="387" y="224"/>
                    </a:lnTo>
                    <a:lnTo>
                      <a:pt x="389" y="223"/>
                    </a:lnTo>
                    <a:lnTo>
                      <a:pt x="389" y="220"/>
                    </a:lnTo>
                    <a:lnTo>
                      <a:pt x="387" y="220"/>
                    </a:lnTo>
                    <a:lnTo>
                      <a:pt x="386" y="219"/>
                    </a:lnTo>
                    <a:lnTo>
                      <a:pt x="384" y="219"/>
                    </a:lnTo>
                    <a:lnTo>
                      <a:pt x="382" y="214"/>
                    </a:lnTo>
                    <a:lnTo>
                      <a:pt x="380" y="210"/>
                    </a:lnTo>
                    <a:lnTo>
                      <a:pt x="383" y="203"/>
                    </a:lnTo>
                    <a:lnTo>
                      <a:pt x="383" y="201"/>
                    </a:lnTo>
                    <a:lnTo>
                      <a:pt x="387" y="197"/>
                    </a:lnTo>
                    <a:lnTo>
                      <a:pt x="389" y="197"/>
                    </a:lnTo>
                    <a:lnTo>
                      <a:pt x="391" y="198"/>
                    </a:lnTo>
                    <a:lnTo>
                      <a:pt x="397" y="197"/>
                    </a:lnTo>
                    <a:lnTo>
                      <a:pt x="400" y="194"/>
                    </a:lnTo>
                    <a:lnTo>
                      <a:pt x="401" y="190"/>
                    </a:lnTo>
                    <a:lnTo>
                      <a:pt x="401" y="170"/>
                    </a:lnTo>
                    <a:lnTo>
                      <a:pt x="404" y="159"/>
                    </a:lnTo>
                    <a:lnTo>
                      <a:pt x="404" y="157"/>
                    </a:lnTo>
                    <a:lnTo>
                      <a:pt x="400" y="147"/>
                    </a:lnTo>
                    <a:lnTo>
                      <a:pt x="400" y="146"/>
                    </a:lnTo>
                    <a:lnTo>
                      <a:pt x="398" y="146"/>
                    </a:lnTo>
                    <a:lnTo>
                      <a:pt x="396" y="142"/>
                    </a:lnTo>
                    <a:lnTo>
                      <a:pt x="393" y="124"/>
                    </a:lnTo>
                    <a:lnTo>
                      <a:pt x="393" y="116"/>
                    </a:lnTo>
                    <a:lnTo>
                      <a:pt x="394" y="110"/>
                    </a:lnTo>
                    <a:lnTo>
                      <a:pt x="397" y="107"/>
                    </a:lnTo>
                    <a:lnTo>
                      <a:pt x="403" y="94"/>
                    </a:lnTo>
                    <a:lnTo>
                      <a:pt x="401" y="93"/>
                    </a:lnTo>
                    <a:lnTo>
                      <a:pt x="390" y="93"/>
                    </a:lnTo>
                    <a:lnTo>
                      <a:pt x="365" y="89"/>
                    </a:lnTo>
                    <a:lnTo>
                      <a:pt x="359" y="92"/>
                    </a:lnTo>
                    <a:lnTo>
                      <a:pt x="358" y="96"/>
                    </a:lnTo>
                    <a:lnTo>
                      <a:pt x="357" y="99"/>
                    </a:lnTo>
                    <a:lnTo>
                      <a:pt x="357" y="100"/>
                    </a:lnTo>
                    <a:lnTo>
                      <a:pt x="355" y="101"/>
                    </a:lnTo>
                    <a:lnTo>
                      <a:pt x="350" y="106"/>
                    </a:lnTo>
                    <a:lnTo>
                      <a:pt x="348" y="106"/>
                    </a:lnTo>
                    <a:lnTo>
                      <a:pt x="345" y="107"/>
                    </a:lnTo>
                    <a:lnTo>
                      <a:pt x="344" y="107"/>
                    </a:lnTo>
                    <a:lnTo>
                      <a:pt x="343" y="106"/>
                    </a:lnTo>
                    <a:lnTo>
                      <a:pt x="343" y="99"/>
                    </a:lnTo>
                    <a:lnTo>
                      <a:pt x="341" y="99"/>
                    </a:lnTo>
                    <a:lnTo>
                      <a:pt x="341" y="97"/>
                    </a:lnTo>
                    <a:lnTo>
                      <a:pt x="350" y="80"/>
                    </a:lnTo>
                    <a:lnTo>
                      <a:pt x="351" y="79"/>
                    </a:lnTo>
                    <a:lnTo>
                      <a:pt x="352" y="76"/>
                    </a:lnTo>
                    <a:lnTo>
                      <a:pt x="354" y="75"/>
                    </a:lnTo>
                    <a:lnTo>
                      <a:pt x="354" y="73"/>
                    </a:lnTo>
                    <a:lnTo>
                      <a:pt x="352" y="73"/>
                    </a:lnTo>
                    <a:lnTo>
                      <a:pt x="350" y="75"/>
                    </a:lnTo>
                    <a:lnTo>
                      <a:pt x="348" y="75"/>
                    </a:lnTo>
                    <a:lnTo>
                      <a:pt x="340" y="76"/>
                    </a:lnTo>
                    <a:lnTo>
                      <a:pt x="304" y="67"/>
                    </a:lnTo>
                    <a:lnTo>
                      <a:pt x="292" y="60"/>
                    </a:lnTo>
                    <a:lnTo>
                      <a:pt x="290" y="54"/>
                    </a:lnTo>
                    <a:lnTo>
                      <a:pt x="290" y="53"/>
                    </a:lnTo>
                    <a:lnTo>
                      <a:pt x="288" y="53"/>
                    </a:lnTo>
                    <a:lnTo>
                      <a:pt x="288" y="51"/>
                    </a:lnTo>
                    <a:lnTo>
                      <a:pt x="290" y="50"/>
                    </a:lnTo>
                    <a:lnTo>
                      <a:pt x="290" y="48"/>
                    </a:lnTo>
                    <a:lnTo>
                      <a:pt x="291" y="46"/>
                    </a:lnTo>
                    <a:lnTo>
                      <a:pt x="291" y="43"/>
                    </a:lnTo>
                    <a:lnTo>
                      <a:pt x="290" y="32"/>
                    </a:lnTo>
                    <a:lnTo>
                      <a:pt x="288" y="32"/>
                    </a:lnTo>
                    <a:lnTo>
                      <a:pt x="287" y="29"/>
                    </a:lnTo>
                    <a:lnTo>
                      <a:pt x="284" y="26"/>
                    </a:lnTo>
                    <a:lnTo>
                      <a:pt x="269" y="16"/>
                    </a:lnTo>
                    <a:lnTo>
                      <a:pt x="263" y="16"/>
                    </a:lnTo>
                    <a:lnTo>
                      <a:pt x="262" y="15"/>
                    </a:lnTo>
                    <a:lnTo>
                      <a:pt x="260" y="15"/>
                    </a:lnTo>
                    <a:lnTo>
                      <a:pt x="259" y="15"/>
                    </a:lnTo>
                    <a:lnTo>
                      <a:pt x="253" y="13"/>
                    </a:lnTo>
                    <a:lnTo>
                      <a:pt x="247" y="15"/>
                    </a:lnTo>
                    <a:lnTo>
                      <a:pt x="245" y="18"/>
                    </a:lnTo>
                    <a:lnTo>
                      <a:pt x="245" y="19"/>
                    </a:lnTo>
                    <a:lnTo>
                      <a:pt x="239" y="30"/>
                    </a:lnTo>
                    <a:lnTo>
                      <a:pt x="239" y="32"/>
                    </a:lnTo>
                    <a:lnTo>
                      <a:pt x="234" y="34"/>
                    </a:lnTo>
                    <a:lnTo>
                      <a:pt x="228" y="36"/>
                    </a:lnTo>
                    <a:lnTo>
                      <a:pt x="225" y="36"/>
                    </a:lnTo>
                    <a:lnTo>
                      <a:pt x="225" y="34"/>
                    </a:lnTo>
                    <a:lnTo>
                      <a:pt x="224" y="33"/>
                    </a:lnTo>
                    <a:lnTo>
                      <a:pt x="223" y="30"/>
                    </a:lnTo>
                    <a:lnTo>
                      <a:pt x="216" y="26"/>
                    </a:lnTo>
                    <a:lnTo>
                      <a:pt x="209" y="27"/>
                    </a:lnTo>
                    <a:lnTo>
                      <a:pt x="204" y="12"/>
                    </a:lnTo>
                    <a:lnTo>
                      <a:pt x="204" y="9"/>
                    </a:lnTo>
                    <a:lnTo>
                      <a:pt x="199" y="4"/>
                    </a:lnTo>
                    <a:lnTo>
                      <a:pt x="193" y="0"/>
                    </a:lnTo>
                    <a:lnTo>
                      <a:pt x="189" y="0"/>
                    </a:lnTo>
                    <a:lnTo>
                      <a:pt x="187" y="9"/>
                    </a:lnTo>
                    <a:lnTo>
                      <a:pt x="183" y="15"/>
                    </a:lnTo>
                    <a:lnTo>
                      <a:pt x="177" y="19"/>
                    </a:lnTo>
                    <a:lnTo>
                      <a:pt x="171" y="19"/>
                    </a:lnTo>
                    <a:lnTo>
                      <a:pt x="171" y="23"/>
                    </a:lnTo>
                    <a:lnTo>
                      <a:pt x="163" y="34"/>
                    </a:lnTo>
                    <a:lnTo>
                      <a:pt x="153" y="41"/>
                    </a:lnTo>
                    <a:lnTo>
                      <a:pt x="140" y="47"/>
                    </a:lnTo>
                    <a:lnTo>
                      <a:pt x="133" y="53"/>
                    </a:lnTo>
                    <a:lnTo>
                      <a:pt x="132" y="57"/>
                    </a:lnTo>
                    <a:lnTo>
                      <a:pt x="132" y="73"/>
                    </a:lnTo>
                    <a:lnTo>
                      <a:pt x="127" y="78"/>
                    </a:lnTo>
                    <a:lnTo>
                      <a:pt x="126" y="82"/>
                    </a:lnTo>
                    <a:lnTo>
                      <a:pt x="125" y="82"/>
                    </a:lnTo>
                    <a:lnTo>
                      <a:pt x="108" y="68"/>
                    </a:lnTo>
                    <a:lnTo>
                      <a:pt x="101" y="61"/>
                    </a:lnTo>
                    <a:lnTo>
                      <a:pt x="90" y="46"/>
                    </a:lnTo>
                    <a:lnTo>
                      <a:pt x="87" y="39"/>
                    </a:lnTo>
                    <a:lnTo>
                      <a:pt x="86" y="37"/>
                    </a:lnTo>
                    <a:lnTo>
                      <a:pt x="84" y="39"/>
                    </a:lnTo>
                    <a:lnTo>
                      <a:pt x="80" y="39"/>
                    </a:lnTo>
                    <a:lnTo>
                      <a:pt x="80" y="37"/>
                    </a:lnTo>
                    <a:lnTo>
                      <a:pt x="77" y="34"/>
                    </a:lnTo>
                    <a:lnTo>
                      <a:pt x="63" y="29"/>
                    </a:lnTo>
                    <a:lnTo>
                      <a:pt x="51" y="26"/>
                    </a:lnTo>
                    <a:lnTo>
                      <a:pt x="49" y="26"/>
                    </a:lnTo>
                    <a:lnTo>
                      <a:pt x="51" y="27"/>
                    </a:lnTo>
                    <a:lnTo>
                      <a:pt x="51" y="30"/>
                    </a:lnTo>
                    <a:lnTo>
                      <a:pt x="48" y="33"/>
                    </a:lnTo>
                    <a:lnTo>
                      <a:pt x="45" y="33"/>
                    </a:lnTo>
                    <a:lnTo>
                      <a:pt x="43" y="34"/>
                    </a:lnTo>
                    <a:lnTo>
                      <a:pt x="40" y="34"/>
                    </a:lnTo>
                    <a:lnTo>
                      <a:pt x="37" y="36"/>
                    </a:lnTo>
                    <a:lnTo>
                      <a:pt x="36" y="37"/>
                    </a:lnTo>
                    <a:lnTo>
                      <a:pt x="34" y="40"/>
                    </a:lnTo>
                    <a:lnTo>
                      <a:pt x="33" y="41"/>
                    </a:lnTo>
                    <a:lnTo>
                      <a:pt x="21" y="47"/>
                    </a:lnTo>
                    <a:lnTo>
                      <a:pt x="5" y="78"/>
                    </a:lnTo>
                    <a:lnTo>
                      <a:pt x="3" y="86"/>
                    </a:lnTo>
                    <a:lnTo>
                      <a:pt x="5" y="9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46" name="Freeform 1078">
                <a:extLst>
                  <a:ext uri="{FF2B5EF4-FFF2-40B4-BE49-F238E27FC236}">
                    <a16:creationId xmlns:a16="http://schemas.microsoft.com/office/drawing/2014/main" id="{345A399A-3F1A-3A8D-C7D8-6BE28DC7A2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1" y="2587"/>
                <a:ext cx="143" cy="156"/>
              </a:xfrm>
              <a:custGeom>
                <a:avLst/>
                <a:gdLst>
                  <a:gd name="T0" fmla="*/ 468 w 573"/>
                  <a:gd name="T1" fmla="*/ 65 h 621"/>
                  <a:gd name="T2" fmla="*/ 437 w 573"/>
                  <a:gd name="T3" fmla="*/ 69 h 621"/>
                  <a:gd name="T4" fmla="*/ 407 w 573"/>
                  <a:gd name="T5" fmla="*/ 81 h 621"/>
                  <a:gd name="T6" fmla="*/ 365 w 573"/>
                  <a:gd name="T7" fmla="*/ 57 h 621"/>
                  <a:gd name="T8" fmla="*/ 370 w 573"/>
                  <a:gd name="T9" fmla="*/ 25 h 621"/>
                  <a:gd name="T10" fmla="*/ 326 w 573"/>
                  <a:gd name="T11" fmla="*/ 53 h 621"/>
                  <a:gd name="T12" fmla="*/ 313 w 573"/>
                  <a:gd name="T13" fmla="*/ 67 h 621"/>
                  <a:gd name="T14" fmla="*/ 289 w 573"/>
                  <a:gd name="T15" fmla="*/ 67 h 621"/>
                  <a:gd name="T16" fmla="*/ 266 w 573"/>
                  <a:gd name="T17" fmla="*/ 78 h 621"/>
                  <a:gd name="T18" fmla="*/ 267 w 573"/>
                  <a:gd name="T19" fmla="*/ 50 h 621"/>
                  <a:gd name="T20" fmla="*/ 224 w 573"/>
                  <a:gd name="T21" fmla="*/ 18 h 621"/>
                  <a:gd name="T22" fmla="*/ 201 w 573"/>
                  <a:gd name="T23" fmla="*/ 1 h 621"/>
                  <a:gd name="T24" fmla="*/ 166 w 573"/>
                  <a:gd name="T25" fmla="*/ 48 h 621"/>
                  <a:gd name="T26" fmla="*/ 146 w 573"/>
                  <a:gd name="T27" fmla="*/ 37 h 621"/>
                  <a:gd name="T28" fmla="*/ 108 w 573"/>
                  <a:gd name="T29" fmla="*/ 1 h 621"/>
                  <a:gd name="T30" fmla="*/ 74 w 573"/>
                  <a:gd name="T31" fmla="*/ 29 h 621"/>
                  <a:gd name="T32" fmla="*/ 46 w 573"/>
                  <a:gd name="T33" fmla="*/ 65 h 621"/>
                  <a:gd name="T34" fmla="*/ 18 w 573"/>
                  <a:gd name="T35" fmla="*/ 99 h 621"/>
                  <a:gd name="T36" fmla="*/ 5 w 573"/>
                  <a:gd name="T37" fmla="*/ 138 h 621"/>
                  <a:gd name="T38" fmla="*/ 18 w 573"/>
                  <a:gd name="T39" fmla="*/ 173 h 621"/>
                  <a:gd name="T40" fmla="*/ 36 w 573"/>
                  <a:gd name="T41" fmla="*/ 234 h 621"/>
                  <a:gd name="T42" fmla="*/ 5 w 573"/>
                  <a:gd name="T43" fmla="*/ 256 h 621"/>
                  <a:gd name="T44" fmla="*/ 80 w 573"/>
                  <a:gd name="T45" fmla="*/ 307 h 621"/>
                  <a:gd name="T46" fmla="*/ 51 w 573"/>
                  <a:gd name="T47" fmla="*/ 345 h 621"/>
                  <a:gd name="T48" fmla="*/ 32 w 573"/>
                  <a:gd name="T49" fmla="*/ 356 h 621"/>
                  <a:gd name="T50" fmla="*/ 104 w 573"/>
                  <a:gd name="T51" fmla="*/ 395 h 621"/>
                  <a:gd name="T52" fmla="*/ 125 w 573"/>
                  <a:gd name="T53" fmla="*/ 395 h 621"/>
                  <a:gd name="T54" fmla="*/ 149 w 573"/>
                  <a:gd name="T55" fmla="*/ 389 h 621"/>
                  <a:gd name="T56" fmla="*/ 218 w 573"/>
                  <a:gd name="T57" fmla="*/ 414 h 621"/>
                  <a:gd name="T58" fmla="*/ 232 w 573"/>
                  <a:gd name="T59" fmla="*/ 432 h 621"/>
                  <a:gd name="T60" fmla="*/ 189 w 573"/>
                  <a:gd name="T61" fmla="*/ 462 h 621"/>
                  <a:gd name="T62" fmla="*/ 207 w 573"/>
                  <a:gd name="T63" fmla="*/ 480 h 621"/>
                  <a:gd name="T64" fmla="*/ 213 w 573"/>
                  <a:gd name="T65" fmla="*/ 534 h 621"/>
                  <a:gd name="T66" fmla="*/ 273 w 573"/>
                  <a:gd name="T67" fmla="*/ 611 h 621"/>
                  <a:gd name="T68" fmla="*/ 310 w 573"/>
                  <a:gd name="T69" fmla="*/ 604 h 621"/>
                  <a:gd name="T70" fmla="*/ 344 w 573"/>
                  <a:gd name="T71" fmla="*/ 578 h 621"/>
                  <a:gd name="T72" fmla="*/ 391 w 573"/>
                  <a:gd name="T73" fmla="*/ 571 h 621"/>
                  <a:gd name="T74" fmla="*/ 405 w 573"/>
                  <a:gd name="T75" fmla="*/ 597 h 621"/>
                  <a:gd name="T76" fmla="*/ 475 w 573"/>
                  <a:gd name="T77" fmla="*/ 589 h 621"/>
                  <a:gd name="T78" fmla="*/ 464 w 573"/>
                  <a:gd name="T79" fmla="*/ 565 h 621"/>
                  <a:gd name="T80" fmla="*/ 471 w 573"/>
                  <a:gd name="T81" fmla="*/ 533 h 621"/>
                  <a:gd name="T82" fmla="*/ 451 w 573"/>
                  <a:gd name="T83" fmla="*/ 518 h 621"/>
                  <a:gd name="T84" fmla="*/ 475 w 573"/>
                  <a:gd name="T85" fmla="*/ 414 h 621"/>
                  <a:gd name="T86" fmla="*/ 507 w 573"/>
                  <a:gd name="T87" fmla="*/ 410 h 621"/>
                  <a:gd name="T88" fmla="*/ 530 w 573"/>
                  <a:gd name="T89" fmla="*/ 406 h 621"/>
                  <a:gd name="T90" fmla="*/ 538 w 573"/>
                  <a:gd name="T91" fmla="*/ 400 h 621"/>
                  <a:gd name="T92" fmla="*/ 563 w 573"/>
                  <a:gd name="T93" fmla="*/ 357 h 621"/>
                  <a:gd name="T94" fmla="*/ 553 w 573"/>
                  <a:gd name="T95" fmla="*/ 336 h 621"/>
                  <a:gd name="T96" fmla="*/ 518 w 573"/>
                  <a:gd name="T97" fmla="*/ 325 h 621"/>
                  <a:gd name="T98" fmla="*/ 494 w 573"/>
                  <a:gd name="T99" fmla="*/ 315 h 621"/>
                  <a:gd name="T100" fmla="*/ 517 w 573"/>
                  <a:gd name="T101" fmla="*/ 294 h 621"/>
                  <a:gd name="T102" fmla="*/ 492 w 573"/>
                  <a:gd name="T103" fmla="*/ 282 h 621"/>
                  <a:gd name="T104" fmla="*/ 497 w 573"/>
                  <a:gd name="T105" fmla="*/ 245 h 621"/>
                  <a:gd name="T106" fmla="*/ 518 w 573"/>
                  <a:gd name="T107" fmla="*/ 209 h 621"/>
                  <a:gd name="T108" fmla="*/ 460 w 573"/>
                  <a:gd name="T109" fmla="*/ 175 h 621"/>
                  <a:gd name="T110" fmla="*/ 465 w 573"/>
                  <a:gd name="T111" fmla="*/ 146 h 621"/>
                  <a:gd name="T112" fmla="*/ 468 w 573"/>
                  <a:gd name="T113" fmla="*/ 101 h 6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573" h="621">
                    <a:moveTo>
                      <a:pt x="472" y="88"/>
                    </a:moveTo>
                    <a:lnTo>
                      <a:pt x="475" y="81"/>
                    </a:lnTo>
                    <a:lnTo>
                      <a:pt x="475" y="79"/>
                    </a:lnTo>
                    <a:lnTo>
                      <a:pt x="478" y="72"/>
                    </a:lnTo>
                    <a:lnTo>
                      <a:pt x="478" y="61"/>
                    </a:lnTo>
                    <a:lnTo>
                      <a:pt x="471" y="62"/>
                    </a:lnTo>
                    <a:lnTo>
                      <a:pt x="468" y="64"/>
                    </a:lnTo>
                    <a:lnTo>
                      <a:pt x="468" y="65"/>
                    </a:lnTo>
                    <a:lnTo>
                      <a:pt x="467" y="67"/>
                    </a:lnTo>
                    <a:lnTo>
                      <a:pt x="465" y="67"/>
                    </a:lnTo>
                    <a:lnTo>
                      <a:pt x="454" y="72"/>
                    </a:lnTo>
                    <a:lnTo>
                      <a:pt x="450" y="74"/>
                    </a:lnTo>
                    <a:lnTo>
                      <a:pt x="447" y="71"/>
                    </a:lnTo>
                    <a:lnTo>
                      <a:pt x="444" y="64"/>
                    </a:lnTo>
                    <a:lnTo>
                      <a:pt x="437" y="68"/>
                    </a:lnTo>
                    <a:lnTo>
                      <a:pt x="437" y="69"/>
                    </a:lnTo>
                    <a:lnTo>
                      <a:pt x="436" y="71"/>
                    </a:lnTo>
                    <a:lnTo>
                      <a:pt x="436" y="79"/>
                    </a:lnTo>
                    <a:lnTo>
                      <a:pt x="429" y="86"/>
                    </a:lnTo>
                    <a:lnTo>
                      <a:pt x="426" y="93"/>
                    </a:lnTo>
                    <a:lnTo>
                      <a:pt x="425" y="99"/>
                    </a:lnTo>
                    <a:lnTo>
                      <a:pt x="425" y="100"/>
                    </a:lnTo>
                    <a:lnTo>
                      <a:pt x="418" y="86"/>
                    </a:lnTo>
                    <a:lnTo>
                      <a:pt x="407" y="81"/>
                    </a:lnTo>
                    <a:lnTo>
                      <a:pt x="393" y="71"/>
                    </a:lnTo>
                    <a:lnTo>
                      <a:pt x="390" y="75"/>
                    </a:lnTo>
                    <a:lnTo>
                      <a:pt x="389" y="78"/>
                    </a:lnTo>
                    <a:lnTo>
                      <a:pt x="384" y="83"/>
                    </a:lnTo>
                    <a:lnTo>
                      <a:pt x="384" y="85"/>
                    </a:lnTo>
                    <a:lnTo>
                      <a:pt x="377" y="78"/>
                    </a:lnTo>
                    <a:lnTo>
                      <a:pt x="366" y="61"/>
                    </a:lnTo>
                    <a:lnTo>
                      <a:pt x="365" y="57"/>
                    </a:lnTo>
                    <a:lnTo>
                      <a:pt x="363" y="55"/>
                    </a:lnTo>
                    <a:lnTo>
                      <a:pt x="363" y="54"/>
                    </a:lnTo>
                    <a:lnTo>
                      <a:pt x="365" y="48"/>
                    </a:lnTo>
                    <a:lnTo>
                      <a:pt x="366" y="46"/>
                    </a:lnTo>
                    <a:lnTo>
                      <a:pt x="370" y="41"/>
                    </a:lnTo>
                    <a:lnTo>
                      <a:pt x="372" y="38"/>
                    </a:lnTo>
                    <a:lnTo>
                      <a:pt x="376" y="33"/>
                    </a:lnTo>
                    <a:lnTo>
                      <a:pt x="370" y="25"/>
                    </a:lnTo>
                    <a:lnTo>
                      <a:pt x="365" y="25"/>
                    </a:lnTo>
                    <a:lnTo>
                      <a:pt x="351" y="30"/>
                    </a:lnTo>
                    <a:lnTo>
                      <a:pt x="348" y="29"/>
                    </a:lnTo>
                    <a:lnTo>
                      <a:pt x="345" y="27"/>
                    </a:lnTo>
                    <a:lnTo>
                      <a:pt x="344" y="29"/>
                    </a:lnTo>
                    <a:lnTo>
                      <a:pt x="337" y="44"/>
                    </a:lnTo>
                    <a:lnTo>
                      <a:pt x="333" y="48"/>
                    </a:lnTo>
                    <a:lnTo>
                      <a:pt x="326" y="53"/>
                    </a:lnTo>
                    <a:lnTo>
                      <a:pt x="320" y="54"/>
                    </a:lnTo>
                    <a:lnTo>
                      <a:pt x="319" y="54"/>
                    </a:lnTo>
                    <a:lnTo>
                      <a:pt x="314" y="57"/>
                    </a:lnTo>
                    <a:lnTo>
                      <a:pt x="309" y="62"/>
                    </a:lnTo>
                    <a:lnTo>
                      <a:pt x="307" y="62"/>
                    </a:lnTo>
                    <a:lnTo>
                      <a:pt x="307" y="65"/>
                    </a:lnTo>
                    <a:lnTo>
                      <a:pt x="309" y="67"/>
                    </a:lnTo>
                    <a:lnTo>
                      <a:pt x="313" y="67"/>
                    </a:lnTo>
                    <a:lnTo>
                      <a:pt x="313" y="75"/>
                    </a:lnTo>
                    <a:lnTo>
                      <a:pt x="310" y="78"/>
                    </a:lnTo>
                    <a:lnTo>
                      <a:pt x="303" y="78"/>
                    </a:lnTo>
                    <a:lnTo>
                      <a:pt x="302" y="76"/>
                    </a:lnTo>
                    <a:lnTo>
                      <a:pt x="302" y="75"/>
                    </a:lnTo>
                    <a:lnTo>
                      <a:pt x="292" y="68"/>
                    </a:lnTo>
                    <a:lnTo>
                      <a:pt x="291" y="67"/>
                    </a:lnTo>
                    <a:lnTo>
                      <a:pt x="289" y="67"/>
                    </a:lnTo>
                    <a:lnTo>
                      <a:pt x="285" y="76"/>
                    </a:lnTo>
                    <a:lnTo>
                      <a:pt x="285" y="83"/>
                    </a:lnTo>
                    <a:lnTo>
                      <a:pt x="282" y="83"/>
                    </a:lnTo>
                    <a:lnTo>
                      <a:pt x="278" y="85"/>
                    </a:lnTo>
                    <a:lnTo>
                      <a:pt x="277" y="85"/>
                    </a:lnTo>
                    <a:lnTo>
                      <a:pt x="276" y="83"/>
                    </a:lnTo>
                    <a:lnTo>
                      <a:pt x="270" y="81"/>
                    </a:lnTo>
                    <a:lnTo>
                      <a:pt x="266" y="78"/>
                    </a:lnTo>
                    <a:lnTo>
                      <a:pt x="264" y="76"/>
                    </a:lnTo>
                    <a:lnTo>
                      <a:pt x="259" y="75"/>
                    </a:lnTo>
                    <a:lnTo>
                      <a:pt x="256" y="75"/>
                    </a:lnTo>
                    <a:lnTo>
                      <a:pt x="256" y="74"/>
                    </a:lnTo>
                    <a:lnTo>
                      <a:pt x="259" y="62"/>
                    </a:lnTo>
                    <a:lnTo>
                      <a:pt x="260" y="60"/>
                    </a:lnTo>
                    <a:lnTo>
                      <a:pt x="267" y="53"/>
                    </a:lnTo>
                    <a:lnTo>
                      <a:pt x="267" y="50"/>
                    </a:lnTo>
                    <a:lnTo>
                      <a:pt x="267" y="48"/>
                    </a:lnTo>
                    <a:lnTo>
                      <a:pt x="257" y="30"/>
                    </a:lnTo>
                    <a:lnTo>
                      <a:pt x="254" y="27"/>
                    </a:lnTo>
                    <a:lnTo>
                      <a:pt x="249" y="23"/>
                    </a:lnTo>
                    <a:lnTo>
                      <a:pt x="247" y="22"/>
                    </a:lnTo>
                    <a:lnTo>
                      <a:pt x="245" y="25"/>
                    </a:lnTo>
                    <a:lnTo>
                      <a:pt x="236" y="25"/>
                    </a:lnTo>
                    <a:lnTo>
                      <a:pt x="224" y="18"/>
                    </a:lnTo>
                    <a:lnTo>
                      <a:pt x="222" y="18"/>
                    </a:lnTo>
                    <a:lnTo>
                      <a:pt x="222" y="16"/>
                    </a:lnTo>
                    <a:lnTo>
                      <a:pt x="218" y="12"/>
                    </a:lnTo>
                    <a:lnTo>
                      <a:pt x="217" y="9"/>
                    </a:lnTo>
                    <a:lnTo>
                      <a:pt x="217" y="8"/>
                    </a:lnTo>
                    <a:lnTo>
                      <a:pt x="215" y="9"/>
                    </a:lnTo>
                    <a:lnTo>
                      <a:pt x="213" y="8"/>
                    </a:lnTo>
                    <a:lnTo>
                      <a:pt x="201" y="1"/>
                    </a:lnTo>
                    <a:lnTo>
                      <a:pt x="196" y="1"/>
                    </a:lnTo>
                    <a:lnTo>
                      <a:pt x="192" y="4"/>
                    </a:lnTo>
                    <a:lnTo>
                      <a:pt x="192" y="9"/>
                    </a:lnTo>
                    <a:lnTo>
                      <a:pt x="189" y="11"/>
                    </a:lnTo>
                    <a:lnTo>
                      <a:pt x="183" y="12"/>
                    </a:lnTo>
                    <a:lnTo>
                      <a:pt x="173" y="12"/>
                    </a:lnTo>
                    <a:lnTo>
                      <a:pt x="173" y="14"/>
                    </a:lnTo>
                    <a:lnTo>
                      <a:pt x="166" y="48"/>
                    </a:lnTo>
                    <a:lnTo>
                      <a:pt x="165" y="51"/>
                    </a:lnTo>
                    <a:lnTo>
                      <a:pt x="165" y="53"/>
                    </a:lnTo>
                    <a:lnTo>
                      <a:pt x="164" y="53"/>
                    </a:lnTo>
                    <a:lnTo>
                      <a:pt x="143" y="43"/>
                    </a:lnTo>
                    <a:lnTo>
                      <a:pt x="141" y="41"/>
                    </a:lnTo>
                    <a:lnTo>
                      <a:pt x="141" y="40"/>
                    </a:lnTo>
                    <a:lnTo>
                      <a:pt x="143" y="40"/>
                    </a:lnTo>
                    <a:lnTo>
                      <a:pt x="146" y="37"/>
                    </a:lnTo>
                    <a:lnTo>
                      <a:pt x="146" y="30"/>
                    </a:lnTo>
                    <a:lnTo>
                      <a:pt x="127" y="15"/>
                    </a:lnTo>
                    <a:lnTo>
                      <a:pt x="123" y="15"/>
                    </a:lnTo>
                    <a:lnTo>
                      <a:pt x="119" y="12"/>
                    </a:lnTo>
                    <a:lnTo>
                      <a:pt x="116" y="9"/>
                    </a:lnTo>
                    <a:lnTo>
                      <a:pt x="113" y="8"/>
                    </a:lnTo>
                    <a:lnTo>
                      <a:pt x="112" y="5"/>
                    </a:lnTo>
                    <a:lnTo>
                      <a:pt x="108" y="1"/>
                    </a:lnTo>
                    <a:lnTo>
                      <a:pt x="106" y="1"/>
                    </a:lnTo>
                    <a:lnTo>
                      <a:pt x="99" y="0"/>
                    </a:lnTo>
                    <a:lnTo>
                      <a:pt x="84" y="7"/>
                    </a:lnTo>
                    <a:lnTo>
                      <a:pt x="79" y="14"/>
                    </a:lnTo>
                    <a:lnTo>
                      <a:pt x="79" y="16"/>
                    </a:lnTo>
                    <a:lnTo>
                      <a:pt x="77" y="21"/>
                    </a:lnTo>
                    <a:lnTo>
                      <a:pt x="76" y="22"/>
                    </a:lnTo>
                    <a:lnTo>
                      <a:pt x="74" y="29"/>
                    </a:lnTo>
                    <a:lnTo>
                      <a:pt x="73" y="29"/>
                    </a:lnTo>
                    <a:lnTo>
                      <a:pt x="73" y="30"/>
                    </a:lnTo>
                    <a:lnTo>
                      <a:pt x="72" y="36"/>
                    </a:lnTo>
                    <a:lnTo>
                      <a:pt x="69" y="43"/>
                    </a:lnTo>
                    <a:lnTo>
                      <a:pt x="63" y="50"/>
                    </a:lnTo>
                    <a:lnTo>
                      <a:pt x="62" y="53"/>
                    </a:lnTo>
                    <a:lnTo>
                      <a:pt x="52" y="62"/>
                    </a:lnTo>
                    <a:lnTo>
                      <a:pt x="46" y="65"/>
                    </a:lnTo>
                    <a:lnTo>
                      <a:pt x="44" y="65"/>
                    </a:lnTo>
                    <a:lnTo>
                      <a:pt x="39" y="64"/>
                    </a:lnTo>
                    <a:lnTo>
                      <a:pt x="20" y="61"/>
                    </a:lnTo>
                    <a:lnTo>
                      <a:pt x="18" y="62"/>
                    </a:lnTo>
                    <a:lnTo>
                      <a:pt x="14" y="62"/>
                    </a:lnTo>
                    <a:lnTo>
                      <a:pt x="17" y="67"/>
                    </a:lnTo>
                    <a:lnTo>
                      <a:pt x="20" y="97"/>
                    </a:lnTo>
                    <a:lnTo>
                      <a:pt x="18" y="99"/>
                    </a:lnTo>
                    <a:lnTo>
                      <a:pt x="20" y="100"/>
                    </a:lnTo>
                    <a:lnTo>
                      <a:pt x="22" y="100"/>
                    </a:lnTo>
                    <a:lnTo>
                      <a:pt x="22" y="101"/>
                    </a:lnTo>
                    <a:lnTo>
                      <a:pt x="20" y="113"/>
                    </a:lnTo>
                    <a:lnTo>
                      <a:pt x="14" y="120"/>
                    </a:lnTo>
                    <a:lnTo>
                      <a:pt x="9" y="122"/>
                    </a:lnTo>
                    <a:lnTo>
                      <a:pt x="7" y="131"/>
                    </a:lnTo>
                    <a:lnTo>
                      <a:pt x="5" y="138"/>
                    </a:lnTo>
                    <a:lnTo>
                      <a:pt x="5" y="141"/>
                    </a:lnTo>
                    <a:lnTo>
                      <a:pt x="2" y="152"/>
                    </a:lnTo>
                    <a:lnTo>
                      <a:pt x="7" y="152"/>
                    </a:lnTo>
                    <a:lnTo>
                      <a:pt x="10" y="153"/>
                    </a:lnTo>
                    <a:lnTo>
                      <a:pt x="18" y="161"/>
                    </a:lnTo>
                    <a:lnTo>
                      <a:pt x="21" y="163"/>
                    </a:lnTo>
                    <a:lnTo>
                      <a:pt x="21" y="166"/>
                    </a:lnTo>
                    <a:lnTo>
                      <a:pt x="18" y="173"/>
                    </a:lnTo>
                    <a:lnTo>
                      <a:pt x="18" y="174"/>
                    </a:lnTo>
                    <a:lnTo>
                      <a:pt x="36" y="184"/>
                    </a:lnTo>
                    <a:lnTo>
                      <a:pt x="63" y="182"/>
                    </a:lnTo>
                    <a:lnTo>
                      <a:pt x="65" y="208"/>
                    </a:lnTo>
                    <a:lnTo>
                      <a:pt x="63" y="208"/>
                    </a:lnTo>
                    <a:lnTo>
                      <a:pt x="63" y="209"/>
                    </a:lnTo>
                    <a:lnTo>
                      <a:pt x="55" y="219"/>
                    </a:lnTo>
                    <a:lnTo>
                      <a:pt x="36" y="234"/>
                    </a:lnTo>
                    <a:lnTo>
                      <a:pt x="18" y="238"/>
                    </a:lnTo>
                    <a:lnTo>
                      <a:pt x="10" y="241"/>
                    </a:lnTo>
                    <a:lnTo>
                      <a:pt x="7" y="242"/>
                    </a:lnTo>
                    <a:lnTo>
                      <a:pt x="9" y="244"/>
                    </a:lnTo>
                    <a:lnTo>
                      <a:pt x="7" y="245"/>
                    </a:lnTo>
                    <a:lnTo>
                      <a:pt x="6" y="255"/>
                    </a:lnTo>
                    <a:lnTo>
                      <a:pt x="5" y="255"/>
                    </a:lnTo>
                    <a:lnTo>
                      <a:pt x="5" y="256"/>
                    </a:lnTo>
                    <a:lnTo>
                      <a:pt x="0" y="271"/>
                    </a:lnTo>
                    <a:lnTo>
                      <a:pt x="0" y="276"/>
                    </a:lnTo>
                    <a:lnTo>
                      <a:pt x="5" y="285"/>
                    </a:lnTo>
                    <a:lnTo>
                      <a:pt x="60" y="283"/>
                    </a:lnTo>
                    <a:lnTo>
                      <a:pt x="65" y="290"/>
                    </a:lnTo>
                    <a:lnTo>
                      <a:pt x="77" y="304"/>
                    </a:lnTo>
                    <a:lnTo>
                      <a:pt x="77" y="307"/>
                    </a:lnTo>
                    <a:lnTo>
                      <a:pt x="80" y="307"/>
                    </a:lnTo>
                    <a:lnTo>
                      <a:pt x="80" y="308"/>
                    </a:lnTo>
                    <a:lnTo>
                      <a:pt x="79" y="314"/>
                    </a:lnTo>
                    <a:lnTo>
                      <a:pt x="73" y="322"/>
                    </a:lnTo>
                    <a:lnTo>
                      <a:pt x="72" y="326"/>
                    </a:lnTo>
                    <a:lnTo>
                      <a:pt x="67" y="328"/>
                    </a:lnTo>
                    <a:lnTo>
                      <a:pt x="67" y="329"/>
                    </a:lnTo>
                    <a:lnTo>
                      <a:pt x="56" y="340"/>
                    </a:lnTo>
                    <a:lnTo>
                      <a:pt x="51" y="345"/>
                    </a:lnTo>
                    <a:lnTo>
                      <a:pt x="45" y="345"/>
                    </a:lnTo>
                    <a:lnTo>
                      <a:pt x="41" y="342"/>
                    </a:lnTo>
                    <a:lnTo>
                      <a:pt x="35" y="342"/>
                    </a:lnTo>
                    <a:lnTo>
                      <a:pt x="35" y="343"/>
                    </a:lnTo>
                    <a:lnTo>
                      <a:pt x="34" y="343"/>
                    </a:lnTo>
                    <a:lnTo>
                      <a:pt x="34" y="345"/>
                    </a:lnTo>
                    <a:lnTo>
                      <a:pt x="32" y="354"/>
                    </a:lnTo>
                    <a:lnTo>
                      <a:pt x="32" y="356"/>
                    </a:lnTo>
                    <a:lnTo>
                      <a:pt x="34" y="356"/>
                    </a:lnTo>
                    <a:lnTo>
                      <a:pt x="46" y="362"/>
                    </a:lnTo>
                    <a:lnTo>
                      <a:pt x="67" y="376"/>
                    </a:lnTo>
                    <a:lnTo>
                      <a:pt x="72" y="382"/>
                    </a:lnTo>
                    <a:lnTo>
                      <a:pt x="85" y="391"/>
                    </a:lnTo>
                    <a:lnTo>
                      <a:pt x="94" y="393"/>
                    </a:lnTo>
                    <a:lnTo>
                      <a:pt x="99" y="396"/>
                    </a:lnTo>
                    <a:lnTo>
                      <a:pt x="104" y="395"/>
                    </a:lnTo>
                    <a:lnTo>
                      <a:pt x="106" y="391"/>
                    </a:lnTo>
                    <a:lnTo>
                      <a:pt x="108" y="389"/>
                    </a:lnTo>
                    <a:lnTo>
                      <a:pt x="112" y="388"/>
                    </a:lnTo>
                    <a:lnTo>
                      <a:pt x="113" y="386"/>
                    </a:lnTo>
                    <a:lnTo>
                      <a:pt x="119" y="386"/>
                    </a:lnTo>
                    <a:lnTo>
                      <a:pt x="120" y="388"/>
                    </a:lnTo>
                    <a:lnTo>
                      <a:pt x="122" y="392"/>
                    </a:lnTo>
                    <a:lnTo>
                      <a:pt x="125" y="395"/>
                    </a:lnTo>
                    <a:lnTo>
                      <a:pt x="126" y="395"/>
                    </a:lnTo>
                    <a:lnTo>
                      <a:pt x="129" y="396"/>
                    </a:lnTo>
                    <a:lnTo>
                      <a:pt x="137" y="396"/>
                    </a:lnTo>
                    <a:lnTo>
                      <a:pt x="139" y="395"/>
                    </a:lnTo>
                    <a:lnTo>
                      <a:pt x="143" y="393"/>
                    </a:lnTo>
                    <a:lnTo>
                      <a:pt x="144" y="392"/>
                    </a:lnTo>
                    <a:lnTo>
                      <a:pt x="148" y="391"/>
                    </a:lnTo>
                    <a:lnTo>
                      <a:pt x="149" y="389"/>
                    </a:lnTo>
                    <a:lnTo>
                      <a:pt x="155" y="389"/>
                    </a:lnTo>
                    <a:lnTo>
                      <a:pt x="155" y="403"/>
                    </a:lnTo>
                    <a:lnTo>
                      <a:pt x="164" y="406"/>
                    </a:lnTo>
                    <a:lnTo>
                      <a:pt x="175" y="406"/>
                    </a:lnTo>
                    <a:lnTo>
                      <a:pt x="179" y="405"/>
                    </a:lnTo>
                    <a:lnTo>
                      <a:pt x="183" y="402"/>
                    </a:lnTo>
                    <a:lnTo>
                      <a:pt x="199" y="403"/>
                    </a:lnTo>
                    <a:lnTo>
                      <a:pt x="218" y="414"/>
                    </a:lnTo>
                    <a:lnTo>
                      <a:pt x="221" y="414"/>
                    </a:lnTo>
                    <a:lnTo>
                      <a:pt x="226" y="416"/>
                    </a:lnTo>
                    <a:lnTo>
                      <a:pt x="229" y="417"/>
                    </a:lnTo>
                    <a:lnTo>
                      <a:pt x="232" y="420"/>
                    </a:lnTo>
                    <a:lnTo>
                      <a:pt x="232" y="424"/>
                    </a:lnTo>
                    <a:lnTo>
                      <a:pt x="233" y="427"/>
                    </a:lnTo>
                    <a:lnTo>
                      <a:pt x="233" y="429"/>
                    </a:lnTo>
                    <a:lnTo>
                      <a:pt x="232" y="432"/>
                    </a:lnTo>
                    <a:lnTo>
                      <a:pt x="231" y="439"/>
                    </a:lnTo>
                    <a:lnTo>
                      <a:pt x="228" y="443"/>
                    </a:lnTo>
                    <a:lnTo>
                      <a:pt x="206" y="455"/>
                    </a:lnTo>
                    <a:lnTo>
                      <a:pt x="196" y="455"/>
                    </a:lnTo>
                    <a:lnTo>
                      <a:pt x="187" y="453"/>
                    </a:lnTo>
                    <a:lnTo>
                      <a:pt x="186" y="455"/>
                    </a:lnTo>
                    <a:lnTo>
                      <a:pt x="186" y="456"/>
                    </a:lnTo>
                    <a:lnTo>
                      <a:pt x="189" y="462"/>
                    </a:lnTo>
                    <a:lnTo>
                      <a:pt x="189" y="463"/>
                    </a:lnTo>
                    <a:lnTo>
                      <a:pt x="190" y="463"/>
                    </a:lnTo>
                    <a:lnTo>
                      <a:pt x="197" y="459"/>
                    </a:lnTo>
                    <a:lnTo>
                      <a:pt x="203" y="467"/>
                    </a:lnTo>
                    <a:lnTo>
                      <a:pt x="206" y="469"/>
                    </a:lnTo>
                    <a:lnTo>
                      <a:pt x="206" y="470"/>
                    </a:lnTo>
                    <a:lnTo>
                      <a:pt x="207" y="473"/>
                    </a:lnTo>
                    <a:lnTo>
                      <a:pt x="207" y="480"/>
                    </a:lnTo>
                    <a:lnTo>
                      <a:pt x="206" y="481"/>
                    </a:lnTo>
                    <a:lnTo>
                      <a:pt x="203" y="487"/>
                    </a:lnTo>
                    <a:lnTo>
                      <a:pt x="215" y="508"/>
                    </a:lnTo>
                    <a:lnTo>
                      <a:pt x="217" y="509"/>
                    </a:lnTo>
                    <a:lnTo>
                      <a:pt x="221" y="515"/>
                    </a:lnTo>
                    <a:lnTo>
                      <a:pt x="222" y="520"/>
                    </a:lnTo>
                    <a:lnTo>
                      <a:pt x="221" y="523"/>
                    </a:lnTo>
                    <a:lnTo>
                      <a:pt x="213" y="534"/>
                    </a:lnTo>
                    <a:lnTo>
                      <a:pt x="225" y="543"/>
                    </a:lnTo>
                    <a:lnTo>
                      <a:pt x="233" y="554"/>
                    </a:lnTo>
                    <a:lnTo>
                      <a:pt x="240" y="571"/>
                    </a:lnTo>
                    <a:lnTo>
                      <a:pt x="254" y="590"/>
                    </a:lnTo>
                    <a:lnTo>
                      <a:pt x="256" y="592"/>
                    </a:lnTo>
                    <a:lnTo>
                      <a:pt x="260" y="599"/>
                    </a:lnTo>
                    <a:lnTo>
                      <a:pt x="273" y="610"/>
                    </a:lnTo>
                    <a:lnTo>
                      <a:pt x="273" y="611"/>
                    </a:lnTo>
                    <a:lnTo>
                      <a:pt x="278" y="614"/>
                    </a:lnTo>
                    <a:lnTo>
                      <a:pt x="278" y="615"/>
                    </a:lnTo>
                    <a:lnTo>
                      <a:pt x="282" y="618"/>
                    </a:lnTo>
                    <a:lnTo>
                      <a:pt x="286" y="620"/>
                    </a:lnTo>
                    <a:lnTo>
                      <a:pt x="288" y="621"/>
                    </a:lnTo>
                    <a:lnTo>
                      <a:pt x="291" y="621"/>
                    </a:lnTo>
                    <a:lnTo>
                      <a:pt x="305" y="614"/>
                    </a:lnTo>
                    <a:lnTo>
                      <a:pt x="310" y="604"/>
                    </a:lnTo>
                    <a:lnTo>
                      <a:pt x="309" y="601"/>
                    </a:lnTo>
                    <a:lnTo>
                      <a:pt x="309" y="599"/>
                    </a:lnTo>
                    <a:lnTo>
                      <a:pt x="310" y="599"/>
                    </a:lnTo>
                    <a:lnTo>
                      <a:pt x="310" y="597"/>
                    </a:lnTo>
                    <a:lnTo>
                      <a:pt x="312" y="597"/>
                    </a:lnTo>
                    <a:lnTo>
                      <a:pt x="313" y="599"/>
                    </a:lnTo>
                    <a:lnTo>
                      <a:pt x="343" y="578"/>
                    </a:lnTo>
                    <a:lnTo>
                      <a:pt x="344" y="578"/>
                    </a:lnTo>
                    <a:lnTo>
                      <a:pt x="351" y="575"/>
                    </a:lnTo>
                    <a:lnTo>
                      <a:pt x="356" y="573"/>
                    </a:lnTo>
                    <a:lnTo>
                      <a:pt x="365" y="573"/>
                    </a:lnTo>
                    <a:lnTo>
                      <a:pt x="373" y="571"/>
                    </a:lnTo>
                    <a:lnTo>
                      <a:pt x="373" y="568"/>
                    </a:lnTo>
                    <a:lnTo>
                      <a:pt x="374" y="568"/>
                    </a:lnTo>
                    <a:lnTo>
                      <a:pt x="384" y="565"/>
                    </a:lnTo>
                    <a:lnTo>
                      <a:pt x="391" y="571"/>
                    </a:lnTo>
                    <a:lnTo>
                      <a:pt x="394" y="592"/>
                    </a:lnTo>
                    <a:lnTo>
                      <a:pt x="394" y="593"/>
                    </a:lnTo>
                    <a:lnTo>
                      <a:pt x="397" y="597"/>
                    </a:lnTo>
                    <a:lnTo>
                      <a:pt x="398" y="597"/>
                    </a:lnTo>
                    <a:lnTo>
                      <a:pt x="401" y="596"/>
                    </a:lnTo>
                    <a:lnTo>
                      <a:pt x="403" y="596"/>
                    </a:lnTo>
                    <a:lnTo>
                      <a:pt x="404" y="597"/>
                    </a:lnTo>
                    <a:lnTo>
                      <a:pt x="405" y="597"/>
                    </a:lnTo>
                    <a:lnTo>
                      <a:pt x="408" y="596"/>
                    </a:lnTo>
                    <a:lnTo>
                      <a:pt x="422" y="583"/>
                    </a:lnTo>
                    <a:lnTo>
                      <a:pt x="425" y="582"/>
                    </a:lnTo>
                    <a:lnTo>
                      <a:pt x="427" y="579"/>
                    </a:lnTo>
                    <a:lnTo>
                      <a:pt x="433" y="576"/>
                    </a:lnTo>
                    <a:lnTo>
                      <a:pt x="439" y="576"/>
                    </a:lnTo>
                    <a:lnTo>
                      <a:pt x="453" y="583"/>
                    </a:lnTo>
                    <a:lnTo>
                      <a:pt x="475" y="589"/>
                    </a:lnTo>
                    <a:lnTo>
                      <a:pt x="477" y="589"/>
                    </a:lnTo>
                    <a:lnTo>
                      <a:pt x="475" y="587"/>
                    </a:lnTo>
                    <a:lnTo>
                      <a:pt x="474" y="583"/>
                    </a:lnTo>
                    <a:lnTo>
                      <a:pt x="472" y="582"/>
                    </a:lnTo>
                    <a:lnTo>
                      <a:pt x="470" y="576"/>
                    </a:lnTo>
                    <a:lnTo>
                      <a:pt x="465" y="572"/>
                    </a:lnTo>
                    <a:lnTo>
                      <a:pt x="465" y="569"/>
                    </a:lnTo>
                    <a:lnTo>
                      <a:pt x="464" y="565"/>
                    </a:lnTo>
                    <a:lnTo>
                      <a:pt x="464" y="555"/>
                    </a:lnTo>
                    <a:lnTo>
                      <a:pt x="465" y="551"/>
                    </a:lnTo>
                    <a:lnTo>
                      <a:pt x="465" y="550"/>
                    </a:lnTo>
                    <a:lnTo>
                      <a:pt x="470" y="546"/>
                    </a:lnTo>
                    <a:lnTo>
                      <a:pt x="471" y="539"/>
                    </a:lnTo>
                    <a:lnTo>
                      <a:pt x="472" y="536"/>
                    </a:lnTo>
                    <a:lnTo>
                      <a:pt x="471" y="536"/>
                    </a:lnTo>
                    <a:lnTo>
                      <a:pt x="471" y="533"/>
                    </a:lnTo>
                    <a:lnTo>
                      <a:pt x="468" y="527"/>
                    </a:lnTo>
                    <a:lnTo>
                      <a:pt x="467" y="527"/>
                    </a:lnTo>
                    <a:lnTo>
                      <a:pt x="464" y="525"/>
                    </a:lnTo>
                    <a:lnTo>
                      <a:pt x="463" y="525"/>
                    </a:lnTo>
                    <a:lnTo>
                      <a:pt x="457" y="522"/>
                    </a:lnTo>
                    <a:lnTo>
                      <a:pt x="456" y="520"/>
                    </a:lnTo>
                    <a:lnTo>
                      <a:pt x="453" y="520"/>
                    </a:lnTo>
                    <a:lnTo>
                      <a:pt x="451" y="518"/>
                    </a:lnTo>
                    <a:lnTo>
                      <a:pt x="465" y="481"/>
                    </a:lnTo>
                    <a:lnTo>
                      <a:pt x="475" y="469"/>
                    </a:lnTo>
                    <a:lnTo>
                      <a:pt x="475" y="466"/>
                    </a:lnTo>
                    <a:lnTo>
                      <a:pt x="474" y="453"/>
                    </a:lnTo>
                    <a:lnTo>
                      <a:pt x="472" y="451"/>
                    </a:lnTo>
                    <a:lnTo>
                      <a:pt x="472" y="439"/>
                    </a:lnTo>
                    <a:lnTo>
                      <a:pt x="471" y="431"/>
                    </a:lnTo>
                    <a:lnTo>
                      <a:pt x="475" y="414"/>
                    </a:lnTo>
                    <a:lnTo>
                      <a:pt x="478" y="410"/>
                    </a:lnTo>
                    <a:lnTo>
                      <a:pt x="480" y="406"/>
                    </a:lnTo>
                    <a:lnTo>
                      <a:pt x="485" y="405"/>
                    </a:lnTo>
                    <a:lnTo>
                      <a:pt x="487" y="405"/>
                    </a:lnTo>
                    <a:lnTo>
                      <a:pt x="496" y="409"/>
                    </a:lnTo>
                    <a:lnTo>
                      <a:pt x="499" y="412"/>
                    </a:lnTo>
                    <a:lnTo>
                      <a:pt x="504" y="412"/>
                    </a:lnTo>
                    <a:lnTo>
                      <a:pt x="507" y="410"/>
                    </a:lnTo>
                    <a:lnTo>
                      <a:pt x="514" y="402"/>
                    </a:lnTo>
                    <a:lnTo>
                      <a:pt x="517" y="400"/>
                    </a:lnTo>
                    <a:lnTo>
                      <a:pt x="523" y="400"/>
                    </a:lnTo>
                    <a:lnTo>
                      <a:pt x="525" y="402"/>
                    </a:lnTo>
                    <a:lnTo>
                      <a:pt x="527" y="403"/>
                    </a:lnTo>
                    <a:lnTo>
                      <a:pt x="528" y="403"/>
                    </a:lnTo>
                    <a:lnTo>
                      <a:pt x="530" y="405"/>
                    </a:lnTo>
                    <a:lnTo>
                      <a:pt x="530" y="406"/>
                    </a:lnTo>
                    <a:lnTo>
                      <a:pt x="531" y="409"/>
                    </a:lnTo>
                    <a:lnTo>
                      <a:pt x="535" y="407"/>
                    </a:lnTo>
                    <a:lnTo>
                      <a:pt x="537" y="406"/>
                    </a:lnTo>
                    <a:lnTo>
                      <a:pt x="538" y="406"/>
                    </a:lnTo>
                    <a:lnTo>
                      <a:pt x="539" y="405"/>
                    </a:lnTo>
                    <a:lnTo>
                      <a:pt x="539" y="402"/>
                    </a:lnTo>
                    <a:lnTo>
                      <a:pt x="538" y="402"/>
                    </a:lnTo>
                    <a:lnTo>
                      <a:pt x="538" y="400"/>
                    </a:lnTo>
                    <a:lnTo>
                      <a:pt x="539" y="399"/>
                    </a:lnTo>
                    <a:lnTo>
                      <a:pt x="537" y="389"/>
                    </a:lnTo>
                    <a:lnTo>
                      <a:pt x="537" y="385"/>
                    </a:lnTo>
                    <a:lnTo>
                      <a:pt x="541" y="375"/>
                    </a:lnTo>
                    <a:lnTo>
                      <a:pt x="547" y="368"/>
                    </a:lnTo>
                    <a:lnTo>
                      <a:pt x="557" y="361"/>
                    </a:lnTo>
                    <a:lnTo>
                      <a:pt x="560" y="357"/>
                    </a:lnTo>
                    <a:lnTo>
                      <a:pt x="563" y="357"/>
                    </a:lnTo>
                    <a:lnTo>
                      <a:pt x="567" y="356"/>
                    </a:lnTo>
                    <a:lnTo>
                      <a:pt x="567" y="349"/>
                    </a:lnTo>
                    <a:lnTo>
                      <a:pt x="571" y="349"/>
                    </a:lnTo>
                    <a:lnTo>
                      <a:pt x="573" y="347"/>
                    </a:lnTo>
                    <a:lnTo>
                      <a:pt x="571" y="347"/>
                    </a:lnTo>
                    <a:lnTo>
                      <a:pt x="571" y="346"/>
                    </a:lnTo>
                    <a:lnTo>
                      <a:pt x="559" y="342"/>
                    </a:lnTo>
                    <a:lnTo>
                      <a:pt x="553" y="336"/>
                    </a:lnTo>
                    <a:lnTo>
                      <a:pt x="553" y="332"/>
                    </a:lnTo>
                    <a:lnTo>
                      <a:pt x="550" y="329"/>
                    </a:lnTo>
                    <a:lnTo>
                      <a:pt x="547" y="323"/>
                    </a:lnTo>
                    <a:lnTo>
                      <a:pt x="545" y="323"/>
                    </a:lnTo>
                    <a:lnTo>
                      <a:pt x="544" y="325"/>
                    </a:lnTo>
                    <a:lnTo>
                      <a:pt x="528" y="326"/>
                    </a:lnTo>
                    <a:lnTo>
                      <a:pt x="525" y="325"/>
                    </a:lnTo>
                    <a:lnTo>
                      <a:pt x="518" y="325"/>
                    </a:lnTo>
                    <a:lnTo>
                      <a:pt x="504" y="335"/>
                    </a:lnTo>
                    <a:lnTo>
                      <a:pt x="501" y="335"/>
                    </a:lnTo>
                    <a:lnTo>
                      <a:pt x="501" y="333"/>
                    </a:lnTo>
                    <a:lnTo>
                      <a:pt x="497" y="319"/>
                    </a:lnTo>
                    <a:lnTo>
                      <a:pt x="497" y="318"/>
                    </a:lnTo>
                    <a:lnTo>
                      <a:pt x="494" y="316"/>
                    </a:lnTo>
                    <a:lnTo>
                      <a:pt x="493" y="316"/>
                    </a:lnTo>
                    <a:lnTo>
                      <a:pt x="494" y="315"/>
                    </a:lnTo>
                    <a:lnTo>
                      <a:pt x="497" y="315"/>
                    </a:lnTo>
                    <a:lnTo>
                      <a:pt x="497" y="316"/>
                    </a:lnTo>
                    <a:lnTo>
                      <a:pt x="499" y="316"/>
                    </a:lnTo>
                    <a:lnTo>
                      <a:pt x="506" y="309"/>
                    </a:lnTo>
                    <a:lnTo>
                      <a:pt x="510" y="301"/>
                    </a:lnTo>
                    <a:lnTo>
                      <a:pt x="510" y="300"/>
                    </a:lnTo>
                    <a:lnTo>
                      <a:pt x="513" y="297"/>
                    </a:lnTo>
                    <a:lnTo>
                      <a:pt x="517" y="294"/>
                    </a:lnTo>
                    <a:lnTo>
                      <a:pt x="517" y="290"/>
                    </a:lnTo>
                    <a:lnTo>
                      <a:pt x="514" y="287"/>
                    </a:lnTo>
                    <a:lnTo>
                      <a:pt x="511" y="287"/>
                    </a:lnTo>
                    <a:lnTo>
                      <a:pt x="507" y="285"/>
                    </a:lnTo>
                    <a:lnTo>
                      <a:pt x="501" y="287"/>
                    </a:lnTo>
                    <a:lnTo>
                      <a:pt x="490" y="287"/>
                    </a:lnTo>
                    <a:lnTo>
                      <a:pt x="490" y="283"/>
                    </a:lnTo>
                    <a:lnTo>
                      <a:pt x="492" y="282"/>
                    </a:lnTo>
                    <a:lnTo>
                      <a:pt x="497" y="275"/>
                    </a:lnTo>
                    <a:lnTo>
                      <a:pt x="501" y="263"/>
                    </a:lnTo>
                    <a:lnTo>
                      <a:pt x="501" y="256"/>
                    </a:lnTo>
                    <a:lnTo>
                      <a:pt x="500" y="252"/>
                    </a:lnTo>
                    <a:lnTo>
                      <a:pt x="497" y="248"/>
                    </a:lnTo>
                    <a:lnTo>
                      <a:pt x="497" y="247"/>
                    </a:lnTo>
                    <a:lnTo>
                      <a:pt x="496" y="247"/>
                    </a:lnTo>
                    <a:lnTo>
                      <a:pt x="497" y="245"/>
                    </a:lnTo>
                    <a:lnTo>
                      <a:pt x="501" y="238"/>
                    </a:lnTo>
                    <a:lnTo>
                      <a:pt x="507" y="233"/>
                    </a:lnTo>
                    <a:lnTo>
                      <a:pt x="513" y="233"/>
                    </a:lnTo>
                    <a:lnTo>
                      <a:pt x="516" y="231"/>
                    </a:lnTo>
                    <a:lnTo>
                      <a:pt x="518" y="220"/>
                    </a:lnTo>
                    <a:lnTo>
                      <a:pt x="518" y="215"/>
                    </a:lnTo>
                    <a:lnTo>
                      <a:pt x="520" y="209"/>
                    </a:lnTo>
                    <a:lnTo>
                      <a:pt x="518" y="209"/>
                    </a:lnTo>
                    <a:lnTo>
                      <a:pt x="510" y="206"/>
                    </a:lnTo>
                    <a:lnTo>
                      <a:pt x="501" y="210"/>
                    </a:lnTo>
                    <a:lnTo>
                      <a:pt x="489" y="206"/>
                    </a:lnTo>
                    <a:lnTo>
                      <a:pt x="475" y="198"/>
                    </a:lnTo>
                    <a:lnTo>
                      <a:pt x="471" y="192"/>
                    </a:lnTo>
                    <a:lnTo>
                      <a:pt x="465" y="188"/>
                    </a:lnTo>
                    <a:lnTo>
                      <a:pt x="460" y="182"/>
                    </a:lnTo>
                    <a:lnTo>
                      <a:pt x="460" y="175"/>
                    </a:lnTo>
                    <a:lnTo>
                      <a:pt x="456" y="171"/>
                    </a:lnTo>
                    <a:lnTo>
                      <a:pt x="453" y="171"/>
                    </a:lnTo>
                    <a:lnTo>
                      <a:pt x="453" y="170"/>
                    </a:lnTo>
                    <a:lnTo>
                      <a:pt x="454" y="168"/>
                    </a:lnTo>
                    <a:lnTo>
                      <a:pt x="456" y="168"/>
                    </a:lnTo>
                    <a:lnTo>
                      <a:pt x="463" y="166"/>
                    </a:lnTo>
                    <a:lnTo>
                      <a:pt x="468" y="161"/>
                    </a:lnTo>
                    <a:lnTo>
                      <a:pt x="465" y="146"/>
                    </a:lnTo>
                    <a:lnTo>
                      <a:pt x="470" y="132"/>
                    </a:lnTo>
                    <a:lnTo>
                      <a:pt x="470" y="131"/>
                    </a:lnTo>
                    <a:lnTo>
                      <a:pt x="468" y="131"/>
                    </a:lnTo>
                    <a:lnTo>
                      <a:pt x="464" y="127"/>
                    </a:lnTo>
                    <a:lnTo>
                      <a:pt x="464" y="125"/>
                    </a:lnTo>
                    <a:lnTo>
                      <a:pt x="465" y="122"/>
                    </a:lnTo>
                    <a:lnTo>
                      <a:pt x="468" y="120"/>
                    </a:lnTo>
                    <a:lnTo>
                      <a:pt x="468" y="101"/>
                    </a:lnTo>
                    <a:lnTo>
                      <a:pt x="470" y="90"/>
                    </a:lnTo>
                    <a:lnTo>
                      <a:pt x="472" y="8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47" name="Freeform 1079">
                <a:extLst>
                  <a:ext uri="{FF2B5EF4-FFF2-40B4-BE49-F238E27FC236}">
                    <a16:creationId xmlns:a16="http://schemas.microsoft.com/office/drawing/2014/main" id="{76D8455B-3C82-970D-D01E-5BC9E2A5AE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0" y="2528"/>
                <a:ext cx="142" cy="135"/>
              </a:xfrm>
              <a:custGeom>
                <a:avLst/>
                <a:gdLst>
                  <a:gd name="T0" fmla="*/ 372 w 568"/>
                  <a:gd name="T1" fmla="*/ 23 h 539"/>
                  <a:gd name="T2" fmla="*/ 357 w 568"/>
                  <a:gd name="T3" fmla="*/ 27 h 539"/>
                  <a:gd name="T4" fmla="*/ 314 w 568"/>
                  <a:gd name="T5" fmla="*/ 3 h 539"/>
                  <a:gd name="T6" fmla="*/ 279 w 568"/>
                  <a:gd name="T7" fmla="*/ 10 h 539"/>
                  <a:gd name="T8" fmla="*/ 250 w 568"/>
                  <a:gd name="T9" fmla="*/ 47 h 539"/>
                  <a:gd name="T10" fmla="*/ 172 w 568"/>
                  <a:gd name="T11" fmla="*/ 45 h 539"/>
                  <a:gd name="T12" fmla="*/ 142 w 568"/>
                  <a:gd name="T13" fmla="*/ 69 h 539"/>
                  <a:gd name="T14" fmla="*/ 135 w 568"/>
                  <a:gd name="T15" fmla="*/ 108 h 539"/>
                  <a:gd name="T16" fmla="*/ 152 w 568"/>
                  <a:gd name="T17" fmla="*/ 98 h 539"/>
                  <a:gd name="T18" fmla="*/ 158 w 568"/>
                  <a:gd name="T19" fmla="*/ 128 h 539"/>
                  <a:gd name="T20" fmla="*/ 177 w 568"/>
                  <a:gd name="T21" fmla="*/ 141 h 539"/>
                  <a:gd name="T22" fmla="*/ 147 w 568"/>
                  <a:gd name="T23" fmla="*/ 171 h 539"/>
                  <a:gd name="T24" fmla="*/ 127 w 568"/>
                  <a:gd name="T25" fmla="*/ 204 h 539"/>
                  <a:gd name="T26" fmla="*/ 101 w 568"/>
                  <a:gd name="T27" fmla="*/ 224 h 539"/>
                  <a:gd name="T28" fmla="*/ 63 w 568"/>
                  <a:gd name="T29" fmla="*/ 255 h 539"/>
                  <a:gd name="T30" fmla="*/ 35 w 568"/>
                  <a:gd name="T31" fmla="*/ 308 h 539"/>
                  <a:gd name="T32" fmla="*/ 68 w 568"/>
                  <a:gd name="T33" fmla="*/ 330 h 539"/>
                  <a:gd name="T34" fmla="*/ 67 w 568"/>
                  <a:gd name="T35" fmla="*/ 365 h 539"/>
                  <a:gd name="T36" fmla="*/ 87 w 568"/>
                  <a:gd name="T37" fmla="*/ 401 h 539"/>
                  <a:gd name="T38" fmla="*/ 52 w 568"/>
                  <a:gd name="T39" fmla="*/ 417 h 539"/>
                  <a:gd name="T40" fmla="*/ 29 w 568"/>
                  <a:gd name="T41" fmla="*/ 415 h 539"/>
                  <a:gd name="T42" fmla="*/ 5 w 568"/>
                  <a:gd name="T43" fmla="*/ 435 h 539"/>
                  <a:gd name="T44" fmla="*/ 17 w 568"/>
                  <a:gd name="T45" fmla="*/ 467 h 539"/>
                  <a:gd name="T46" fmla="*/ 56 w 568"/>
                  <a:gd name="T47" fmla="*/ 503 h 539"/>
                  <a:gd name="T48" fmla="*/ 116 w 568"/>
                  <a:gd name="T49" fmla="*/ 502 h 539"/>
                  <a:gd name="T50" fmla="*/ 135 w 568"/>
                  <a:gd name="T51" fmla="*/ 526 h 539"/>
                  <a:gd name="T52" fmla="*/ 182 w 568"/>
                  <a:gd name="T53" fmla="*/ 535 h 539"/>
                  <a:gd name="T54" fmla="*/ 173 w 568"/>
                  <a:gd name="T55" fmla="*/ 460 h 539"/>
                  <a:gd name="T56" fmla="*/ 156 w 568"/>
                  <a:gd name="T57" fmla="*/ 380 h 539"/>
                  <a:gd name="T58" fmla="*/ 205 w 568"/>
                  <a:gd name="T59" fmla="*/ 344 h 539"/>
                  <a:gd name="T60" fmla="*/ 242 w 568"/>
                  <a:gd name="T61" fmla="*/ 345 h 539"/>
                  <a:gd name="T62" fmla="*/ 267 w 568"/>
                  <a:gd name="T63" fmla="*/ 352 h 539"/>
                  <a:gd name="T64" fmla="*/ 276 w 568"/>
                  <a:gd name="T65" fmla="*/ 400 h 539"/>
                  <a:gd name="T66" fmla="*/ 327 w 568"/>
                  <a:gd name="T67" fmla="*/ 375 h 539"/>
                  <a:gd name="T68" fmla="*/ 348 w 568"/>
                  <a:gd name="T69" fmla="*/ 348 h 539"/>
                  <a:gd name="T70" fmla="*/ 359 w 568"/>
                  <a:gd name="T71" fmla="*/ 333 h 539"/>
                  <a:gd name="T72" fmla="*/ 373 w 568"/>
                  <a:gd name="T73" fmla="*/ 338 h 539"/>
                  <a:gd name="T74" fmla="*/ 420 w 568"/>
                  <a:gd name="T75" fmla="*/ 331 h 539"/>
                  <a:gd name="T76" fmla="*/ 461 w 568"/>
                  <a:gd name="T77" fmla="*/ 334 h 539"/>
                  <a:gd name="T78" fmla="*/ 487 w 568"/>
                  <a:gd name="T79" fmla="*/ 302 h 539"/>
                  <a:gd name="T80" fmla="*/ 514 w 568"/>
                  <a:gd name="T81" fmla="*/ 266 h 539"/>
                  <a:gd name="T82" fmla="*/ 540 w 568"/>
                  <a:gd name="T83" fmla="*/ 237 h 539"/>
                  <a:gd name="T84" fmla="*/ 561 w 568"/>
                  <a:gd name="T85" fmla="*/ 230 h 539"/>
                  <a:gd name="T86" fmla="*/ 560 w 568"/>
                  <a:gd name="T87" fmla="*/ 189 h 539"/>
                  <a:gd name="T88" fmla="*/ 520 w 568"/>
                  <a:gd name="T89" fmla="*/ 188 h 539"/>
                  <a:gd name="T90" fmla="*/ 507 w 568"/>
                  <a:gd name="T91" fmla="*/ 174 h 539"/>
                  <a:gd name="T92" fmla="*/ 508 w 568"/>
                  <a:gd name="T93" fmla="*/ 155 h 539"/>
                  <a:gd name="T94" fmla="*/ 486 w 568"/>
                  <a:gd name="T95" fmla="*/ 148 h 539"/>
                  <a:gd name="T96" fmla="*/ 492 w 568"/>
                  <a:gd name="T97" fmla="*/ 125 h 539"/>
                  <a:gd name="T98" fmla="*/ 508 w 568"/>
                  <a:gd name="T99" fmla="*/ 134 h 539"/>
                  <a:gd name="T100" fmla="*/ 528 w 568"/>
                  <a:gd name="T101" fmla="*/ 132 h 539"/>
                  <a:gd name="T102" fmla="*/ 520 w 568"/>
                  <a:gd name="T103" fmla="*/ 101 h 539"/>
                  <a:gd name="T104" fmla="*/ 529 w 568"/>
                  <a:gd name="T105" fmla="*/ 104 h 539"/>
                  <a:gd name="T106" fmla="*/ 514 w 568"/>
                  <a:gd name="T107" fmla="*/ 98 h 539"/>
                  <a:gd name="T108" fmla="*/ 506 w 568"/>
                  <a:gd name="T109" fmla="*/ 93 h 539"/>
                  <a:gd name="T110" fmla="*/ 480 w 568"/>
                  <a:gd name="T111" fmla="*/ 87 h 539"/>
                  <a:gd name="T112" fmla="*/ 462 w 568"/>
                  <a:gd name="T113" fmla="*/ 61 h 539"/>
                  <a:gd name="T114" fmla="*/ 413 w 568"/>
                  <a:gd name="T115" fmla="*/ 54 h 5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568" h="539">
                    <a:moveTo>
                      <a:pt x="398" y="59"/>
                    </a:moveTo>
                    <a:lnTo>
                      <a:pt x="396" y="58"/>
                    </a:lnTo>
                    <a:lnTo>
                      <a:pt x="391" y="54"/>
                    </a:lnTo>
                    <a:lnTo>
                      <a:pt x="387" y="50"/>
                    </a:lnTo>
                    <a:lnTo>
                      <a:pt x="386" y="41"/>
                    </a:lnTo>
                    <a:lnTo>
                      <a:pt x="379" y="28"/>
                    </a:lnTo>
                    <a:lnTo>
                      <a:pt x="372" y="23"/>
                    </a:lnTo>
                    <a:lnTo>
                      <a:pt x="370" y="21"/>
                    </a:lnTo>
                    <a:lnTo>
                      <a:pt x="370" y="17"/>
                    </a:lnTo>
                    <a:lnTo>
                      <a:pt x="367" y="17"/>
                    </a:lnTo>
                    <a:lnTo>
                      <a:pt x="366" y="19"/>
                    </a:lnTo>
                    <a:lnTo>
                      <a:pt x="363" y="23"/>
                    </a:lnTo>
                    <a:lnTo>
                      <a:pt x="360" y="24"/>
                    </a:lnTo>
                    <a:lnTo>
                      <a:pt x="357" y="27"/>
                    </a:lnTo>
                    <a:lnTo>
                      <a:pt x="348" y="27"/>
                    </a:lnTo>
                    <a:lnTo>
                      <a:pt x="336" y="30"/>
                    </a:lnTo>
                    <a:lnTo>
                      <a:pt x="319" y="19"/>
                    </a:lnTo>
                    <a:lnTo>
                      <a:pt x="314" y="17"/>
                    </a:lnTo>
                    <a:lnTo>
                      <a:pt x="313" y="13"/>
                    </a:lnTo>
                    <a:lnTo>
                      <a:pt x="313" y="10"/>
                    </a:lnTo>
                    <a:lnTo>
                      <a:pt x="314" y="3"/>
                    </a:lnTo>
                    <a:lnTo>
                      <a:pt x="314" y="0"/>
                    </a:lnTo>
                    <a:lnTo>
                      <a:pt x="312" y="0"/>
                    </a:lnTo>
                    <a:lnTo>
                      <a:pt x="307" y="2"/>
                    </a:lnTo>
                    <a:lnTo>
                      <a:pt x="299" y="6"/>
                    </a:lnTo>
                    <a:lnTo>
                      <a:pt x="290" y="7"/>
                    </a:lnTo>
                    <a:lnTo>
                      <a:pt x="282" y="10"/>
                    </a:lnTo>
                    <a:lnTo>
                      <a:pt x="279" y="10"/>
                    </a:lnTo>
                    <a:lnTo>
                      <a:pt x="281" y="12"/>
                    </a:lnTo>
                    <a:lnTo>
                      <a:pt x="282" y="21"/>
                    </a:lnTo>
                    <a:lnTo>
                      <a:pt x="282" y="26"/>
                    </a:lnTo>
                    <a:lnTo>
                      <a:pt x="276" y="33"/>
                    </a:lnTo>
                    <a:lnTo>
                      <a:pt x="261" y="44"/>
                    </a:lnTo>
                    <a:lnTo>
                      <a:pt x="253" y="47"/>
                    </a:lnTo>
                    <a:lnTo>
                      <a:pt x="250" y="47"/>
                    </a:lnTo>
                    <a:lnTo>
                      <a:pt x="243" y="44"/>
                    </a:lnTo>
                    <a:lnTo>
                      <a:pt x="232" y="48"/>
                    </a:lnTo>
                    <a:lnTo>
                      <a:pt x="218" y="61"/>
                    </a:lnTo>
                    <a:lnTo>
                      <a:pt x="201" y="57"/>
                    </a:lnTo>
                    <a:lnTo>
                      <a:pt x="198" y="55"/>
                    </a:lnTo>
                    <a:lnTo>
                      <a:pt x="186" y="44"/>
                    </a:lnTo>
                    <a:lnTo>
                      <a:pt x="172" y="45"/>
                    </a:lnTo>
                    <a:lnTo>
                      <a:pt x="169" y="47"/>
                    </a:lnTo>
                    <a:lnTo>
                      <a:pt x="161" y="55"/>
                    </a:lnTo>
                    <a:lnTo>
                      <a:pt x="155" y="59"/>
                    </a:lnTo>
                    <a:lnTo>
                      <a:pt x="148" y="62"/>
                    </a:lnTo>
                    <a:lnTo>
                      <a:pt x="144" y="61"/>
                    </a:lnTo>
                    <a:lnTo>
                      <a:pt x="142" y="62"/>
                    </a:lnTo>
                    <a:lnTo>
                      <a:pt x="142" y="69"/>
                    </a:lnTo>
                    <a:lnTo>
                      <a:pt x="145" y="69"/>
                    </a:lnTo>
                    <a:lnTo>
                      <a:pt x="145" y="70"/>
                    </a:lnTo>
                    <a:lnTo>
                      <a:pt x="141" y="84"/>
                    </a:lnTo>
                    <a:lnTo>
                      <a:pt x="127" y="94"/>
                    </a:lnTo>
                    <a:lnTo>
                      <a:pt x="130" y="105"/>
                    </a:lnTo>
                    <a:lnTo>
                      <a:pt x="132" y="105"/>
                    </a:lnTo>
                    <a:lnTo>
                      <a:pt x="135" y="108"/>
                    </a:lnTo>
                    <a:lnTo>
                      <a:pt x="135" y="110"/>
                    </a:lnTo>
                    <a:lnTo>
                      <a:pt x="140" y="110"/>
                    </a:lnTo>
                    <a:lnTo>
                      <a:pt x="141" y="107"/>
                    </a:lnTo>
                    <a:lnTo>
                      <a:pt x="140" y="105"/>
                    </a:lnTo>
                    <a:lnTo>
                      <a:pt x="140" y="103"/>
                    </a:lnTo>
                    <a:lnTo>
                      <a:pt x="141" y="98"/>
                    </a:lnTo>
                    <a:lnTo>
                      <a:pt x="152" y="98"/>
                    </a:lnTo>
                    <a:lnTo>
                      <a:pt x="161" y="97"/>
                    </a:lnTo>
                    <a:lnTo>
                      <a:pt x="168" y="103"/>
                    </a:lnTo>
                    <a:lnTo>
                      <a:pt x="170" y="108"/>
                    </a:lnTo>
                    <a:lnTo>
                      <a:pt x="172" y="110"/>
                    </a:lnTo>
                    <a:lnTo>
                      <a:pt x="170" y="110"/>
                    </a:lnTo>
                    <a:lnTo>
                      <a:pt x="163" y="117"/>
                    </a:lnTo>
                    <a:lnTo>
                      <a:pt x="158" y="128"/>
                    </a:lnTo>
                    <a:lnTo>
                      <a:pt x="161" y="130"/>
                    </a:lnTo>
                    <a:lnTo>
                      <a:pt x="162" y="132"/>
                    </a:lnTo>
                    <a:lnTo>
                      <a:pt x="168" y="133"/>
                    </a:lnTo>
                    <a:lnTo>
                      <a:pt x="173" y="136"/>
                    </a:lnTo>
                    <a:lnTo>
                      <a:pt x="173" y="137"/>
                    </a:lnTo>
                    <a:lnTo>
                      <a:pt x="176" y="139"/>
                    </a:lnTo>
                    <a:lnTo>
                      <a:pt x="177" y="141"/>
                    </a:lnTo>
                    <a:lnTo>
                      <a:pt x="177" y="144"/>
                    </a:lnTo>
                    <a:lnTo>
                      <a:pt x="176" y="146"/>
                    </a:lnTo>
                    <a:lnTo>
                      <a:pt x="166" y="150"/>
                    </a:lnTo>
                    <a:lnTo>
                      <a:pt x="159" y="161"/>
                    </a:lnTo>
                    <a:lnTo>
                      <a:pt x="154" y="167"/>
                    </a:lnTo>
                    <a:lnTo>
                      <a:pt x="149" y="170"/>
                    </a:lnTo>
                    <a:lnTo>
                      <a:pt x="147" y="171"/>
                    </a:lnTo>
                    <a:lnTo>
                      <a:pt x="147" y="193"/>
                    </a:lnTo>
                    <a:lnTo>
                      <a:pt x="151" y="208"/>
                    </a:lnTo>
                    <a:lnTo>
                      <a:pt x="151" y="210"/>
                    </a:lnTo>
                    <a:lnTo>
                      <a:pt x="140" y="210"/>
                    </a:lnTo>
                    <a:lnTo>
                      <a:pt x="130" y="206"/>
                    </a:lnTo>
                    <a:lnTo>
                      <a:pt x="128" y="204"/>
                    </a:lnTo>
                    <a:lnTo>
                      <a:pt x="127" y="204"/>
                    </a:lnTo>
                    <a:lnTo>
                      <a:pt x="117" y="203"/>
                    </a:lnTo>
                    <a:lnTo>
                      <a:pt x="116" y="201"/>
                    </a:lnTo>
                    <a:lnTo>
                      <a:pt x="115" y="201"/>
                    </a:lnTo>
                    <a:lnTo>
                      <a:pt x="113" y="203"/>
                    </a:lnTo>
                    <a:lnTo>
                      <a:pt x="110" y="204"/>
                    </a:lnTo>
                    <a:lnTo>
                      <a:pt x="109" y="208"/>
                    </a:lnTo>
                    <a:lnTo>
                      <a:pt x="101" y="224"/>
                    </a:lnTo>
                    <a:lnTo>
                      <a:pt x="99" y="230"/>
                    </a:lnTo>
                    <a:lnTo>
                      <a:pt x="96" y="237"/>
                    </a:lnTo>
                    <a:lnTo>
                      <a:pt x="88" y="239"/>
                    </a:lnTo>
                    <a:lnTo>
                      <a:pt x="78" y="239"/>
                    </a:lnTo>
                    <a:lnTo>
                      <a:pt x="61" y="242"/>
                    </a:lnTo>
                    <a:lnTo>
                      <a:pt x="63" y="248"/>
                    </a:lnTo>
                    <a:lnTo>
                      <a:pt x="63" y="255"/>
                    </a:lnTo>
                    <a:lnTo>
                      <a:pt x="48" y="283"/>
                    </a:lnTo>
                    <a:lnTo>
                      <a:pt x="46" y="285"/>
                    </a:lnTo>
                    <a:lnTo>
                      <a:pt x="46" y="287"/>
                    </a:lnTo>
                    <a:lnTo>
                      <a:pt x="39" y="294"/>
                    </a:lnTo>
                    <a:lnTo>
                      <a:pt x="32" y="306"/>
                    </a:lnTo>
                    <a:lnTo>
                      <a:pt x="32" y="308"/>
                    </a:lnTo>
                    <a:lnTo>
                      <a:pt x="35" y="308"/>
                    </a:lnTo>
                    <a:lnTo>
                      <a:pt x="53" y="316"/>
                    </a:lnTo>
                    <a:lnTo>
                      <a:pt x="55" y="318"/>
                    </a:lnTo>
                    <a:lnTo>
                      <a:pt x="58" y="322"/>
                    </a:lnTo>
                    <a:lnTo>
                      <a:pt x="65" y="327"/>
                    </a:lnTo>
                    <a:lnTo>
                      <a:pt x="67" y="327"/>
                    </a:lnTo>
                    <a:lnTo>
                      <a:pt x="67" y="330"/>
                    </a:lnTo>
                    <a:lnTo>
                      <a:pt x="68" y="330"/>
                    </a:lnTo>
                    <a:lnTo>
                      <a:pt x="70" y="331"/>
                    </a:lnTo>
                    <a:lnTo>
                      <a:pt x="72" y="344"/>
                    </a:lnTo>
                    <a:lnTo>
                      <a:pt x="71" y="344"/>
                    </a:lnTo>
                    <a:lnTo>
                      <a:pt x="68" y="347"/>
                    </a:lnTo>
                    <a:lnTo>
                      <a:pt x="65" y="352"/>
                    </a:lnTo>
                    <a:lnTo>
                      <a:pt x="65" y="361"/>
                    </a:lnTo>
                    <a:lnTo>
                      <a:pt x="67" y="365"/>
                    </a:lnTo>
                    <a:lnTo>
                      <a:pt x="68" y="364"/>
                    </a:lnTo>
                    <a:lnTo>
                      <a:pt x="74" y="366"/>
                    </a:lnTo>
                    <a:lnTo>
                      <a:pt x="78" y="372"/>
                    </a:lnTo>
                    <a:lnTo>
                      <a:pt x="81" y="378"/>
                    </a:lnTo>
                    <a:lnTo>
                      <a:pt x="82" y="383"/>
                    </a:lnTo>
                    <a:lnTo>
                      <a:pt x="82" y="389"/>
                    </a:lnTo>
                    <a:lnTo>
                      <a:pt x="87" y="401"/>
                    </a:lnTo>
                    <a:lnTo>
                      <a:pt x="98" y="408"/>
                    </a:lnTo>
                    <a:lnTo>
                      <a:pt x="99" y="410"/>
                    </a:lnTo>
                    <a:lnTo>
                      <a:pt x="98" y="411"/>
                    </a:lnTo>
                    <a:lnTo>
                      <a:pt x="96" y="414"/>
                    </a:lnTo>
                    <a:lnTo>
                      <a:pt x="81" y="412"/>
                    </a:lnTo>
                    <a:lnTo>
                      <a:pt x="55" y="417"/>
                    </a:lnTo>
                    <a:lnTo>
                      <a:pt x="52" y="417"/>
                    </a:lnTo>
                    <a:lnTo>
                      <a:pt x="48" y="408"/>
                    </a:lnTo>
                    <a:lnTo>
                      <a:pt x="46" y="407"/>
                    </a:lnTo>
                    <a:lnTo>
                      <a:pt x="34" y="400"/>
                    </a:lnTo>
                    <a:lnTo>
                      <a:pt x="32" y="401"/>
                    </a:lnTo>
                    <a:lnTo>
                      <a:pt x="32" y="411"/>
                    </a:lnTo>
                    <a:lnTo>
                      <a:pt x="31" y="414"/>
                    </a:lnTo>
                    <a:lnTo>
                      <a:pt x="29" y="415"/>
                    </a:lnTo>
                    <a:lnTo>
                      <a:pt x="19" y="407"/>
                    </a:lnTo>
                    <a:lnTo>
                      <a:pt x="11" y="407"/>
                    </a:lnTo>
                    <a:lnTo>
                      <a:pt x="0" y="412"/>
                    </a:lnTo>
                    <a:lnTo>
                      <a:pt x="0" y="415"/>
                    </a:lnTo>
                    <a:lnTo>
                      <a:pt x="4" y="422"/>
                    </a:lnTo>
                    <a:lnTo>
                      <a:pt x="4" y="424"/>
                    </a:lnTo>
                    <a:lnTo>
                      <a:pt x="5" y="435"/>
                    </a:lnTo>
                    <a:lnTo>
                      <a:pt x="4" y="445"/>
                    </a:lnTo>
                    <a:lnTo>
                      <a:pt x="4" y="450"/>
                    </a:lnTo>
                    <a:lnTo>
                      <a:pt x="10" y="465"/>
                    </a:lnTo>
                    <a:lnTo>
                      <a:pt x="11" y="468"/>
                    </a:lnTo>
                    <a:lnTo>
                      <a:pt x="11" y="471"/>
                    </a:lnTo>
                    <a:lnTo>
                      <a:pt x="12" y="471"/>
                    </a:lnTo>
                    <a:lnTo>
                      <a:pt x="17" y="467"/>
                    </a:lnTo>
                    <a:lnTo>
                      <a:pt x="28" y="462"/>
                    </a:lnTo>
                    <a:lnTo>
                      <a:pt x="31" y="460"/>
                    </a:lnTo>
                    <a:lnTo>
                      <a:pt x="31" y="462"/>
                    </a:lnTo>
                    <a:lnTo>
                      <a:pt x="32" y="464"/>
                    </a:lnTo>
                    <a:lnTo>
                      <a:pt x="45" y="485"/>
                    </a:lnTo>
                    <a:lnTo>
                      <a:pt x="45" y="495"/>
                    </a:lnTo>
                    <a:lnTo>
                      <a:pt x="56" y="503"/>
                    </a:lnTo>
                    <a:lnTo>
                      <a:pt x="61" y="509"/>
                    </a:lnTo>
                    <a:lnTo>
                      <a:pt x="63" y="510"/>
                    </a:lnTo>
                    <a:lnTo>
                      <a:pt x="63" y="515"/>
                    </a:lnTo>
                    <a:lnTo>
                      <a:pt x="64" y="515"/>
                    </a:lnTo>
                    <a:lnTo>
                      <a:pt x="95" y="506"/>
                    </a:lnTo>
                    <a:lnTo>
                      <a:pt x="108" y="500"/>
                    </a:lnTo>
                    <a:lnTo>
                      <a:pt x="116" y="502"/>
                    </a:lnTo>
                    <a:lnTo>
                      <a:pt x="119" y="513"/>
                    </a:lnTo>
                    <a:lnTo>
                      <a:pt x="124" y="523"/>
                    </a:lnTo>
                    <a:lnTo>
                      <a:pt x="130" y="523"/>
                    </a:lnTo>
                    <a:lnTo>
                      <a:pt x="131" y="527"/>
                    </a:lnTo>
                    <a:lnTo>
                      <a:pt x="132" y="527"/>
                    </a:lnTo>
                    <a:lnTo>
                      <a:pt x="134" y="526"/>
                    </a:lnTo>
                    <a:lnTo>
                      <a:pt x="135" y="526"/>
                    </a:lnTo>
                    <a:lnTo>
                      <a:pt x="141" y="524"/>
                    </a:lnTo>
                    <a:lnTo>
                      <a:pt x="147" y="524"/>
                    </a:lnTo>
                    <a:lnTo>
                      <a:pt x="163" y="534"/>
                    </a:lnTo>
                    <a:lnTo>
                      <a:pt x="168" y="534"/>
                    </a:lnTo>
                    <a:lnTo>
                      <a:pt x="179" y="539"/>
                    </a:lnTo>
                    <a:lnTo>
                      <a:pt x="180" y="537"/>
                    </a:lnTo>
                    <a:lnTo>
                      <a:pt x="182" y="535"/>
                    </a:lnTo>
                    <a:lnTo>
                      <a:pt x="177" y="486"/>
                    </a:lnTo>
                    <a:lnTo>
                      <a:pt x="170" y="478"/>
                    </a:lnTo>
                    <a:lnTo>
                      <a:pt x="170" y="477"/>
                    </a:lnTo>
                    <a:lnTo>
                      <a:pt x="175" y="472"/>
                    </a:lnTo>
                    <a:lnTo>
                      <a:pt x="180" y="470"/>
                    </a:lnTo>
                    <a:lnTo>
                      <a:pt x="180" y="468"/>
                    </a:lnTo>
                    <a:lnTo>
                      <a:pt x="173" y="460"/>
                    </a:lnTo>
                    <a:lnTo>
                      <a:pt x="168" y="440"/>
                    </a:lnTo>
                    <a:lnTo>
                      <a:pt x="162" y="428"/>
                    </a:lnTo>
                    <a:lnTo>
                      <a:pt x="159" y="410"/>
                    </a:lnTo>
                    <a:lnTo>
                      <a:pt x="152" y="395"/>
                    </a:lnTo>
                    <a:lnTo>
                      <a:pt x="151" y="393"/>
                    </a:lnTo>
                    <a:lnTo>
                      <a:pt x="155" y="382"/>
                    </a:lnTo>
                    <a:lnTo>
                      <a:pt x="156" y="380"/>
                    </a:lnTo>
                    <a:lnTo>
                      <a:pt x="161" y="375"/>
                    </a:lnTo>
                    <a:lnTo>
                      <a:pt x="163" y="375"/>
                    </a:lnTo>
                    <a:lnTo>
                      <a:pt x="172" y="372"/>
                    </a:lnTo>
                    <a:lnTo>
                      <a:pt x="194" y="350"/>
                    </a:lnTo>
                    <a:lnTo>
                      <a:pt x="195" y="350"/>
                    </a:lnTo>
                    <a:lnTo>
                      <a:pt x="204" y="344"/>
                    </a:lnTo>
                    <a:lnTo>
                      <a:pt x="205" y="344"/>
                    </a:lnTo>
                    <a:lnTo>
                      <a:pt x="218" y="330"/>
                    </a:lnTo>
                    <a:lnTo>
                      <a:pt x="219" y="330"/>
                    </a:lnTo>
                    <a:lnTo>
                      <a:pt x="226" y="333"/>
                    </a:lnTo>
                    <a:lnTo>
                      <a:pt x="232" y="337"/>
                    </a:lnTo>
                    <a:lnTo>
                      <a:pt x="236" y="341"/>
                    </a:lnTo>
                    <a:lnTo>
                      <a:pt x="236" y="343"/>
                    </a:lnTo>
                    <a:lnTo>
                      <a:pt x="242" y="345"/>
                    </a:lnTo>
                    <a:lnTo>
                      <a:pt x="243" y="345"/>
                    </a:lnTo>
                    <a:lnTo>
                      <a:pt x="249" y="347"/>
                    </a:lnTo>
                    <a:lnTo>
                      <a:pt x="250" y="348"/>
                    </a:lnTo>
                    <a:lnTo>
                      <a:pt x="254" y="348"/>
                    </a:lnTo>
                    <a:lnTo>
                      <a:pt x="260" y="350"/>
                    </a:lnTo>
                    <a:lnTo>
                      <a:pt x="264" y="350"/>
                    </a:lnTo>
                    <a:lnTo>
                      <a:pt x="267" y="352"/>
                    </a:lnTo>
                    <a:lnTo>
                      <a:pt x="267" y="354"/>
                    </a:lnTo>
                    <a:lnTo>
                      <a:pt x="261" y="382"/>
                    </a:lnTo>
                    <a:lnTo>
                      <a:pt x="260" y="385"/>
                    </a:lnTo>
                    <a:lnTo>
                      <a:pt x="260" y="387"/>
                    </a:lnTo>
                    <a:lnTo>
                      <a:pt x="261" y="389"/>
                    </a:lnTo>
                    <a:lnTo>
                      <a:pt x="261" y="390"/>
                    </a:lnTo>
                    <a:lnTo>
                      <a:pt x="276" y="400"/>
                    </a:lnTo>
                    <a:lnTo>
                      <a:pt x="289" y="393"/>
                    </a:lnTo>
                    <a:lnTo>
                      <a:pt x="299" y="382"/>
                    </a:lnTo>
                    <a:lnTo>
                      <a:pt x="304" y="378"/>
                    </a:lnTo>
                    <a:lnTo>
                      <a:pt x="309" y="379"/>
                    </a:lnTo>
                    <a:lnTo>
                      <a:pt x="317" y="380"/>
                    </a:lnTo>
                    <a:lnTo>
                      <a:pt x="324" y="378"/>
                    </a:lnTo>
                    <a:lnTo>
                      <a:pt x="327" y="375"/>
                    </a:lnTo>
                    <a:lnTo>
                      <a:pt x="327" y="368"/>
                    </a:lnTo>
                    <a:lnTo>
                      <a:pt x="329" y="362"/>
                    </a:lnTo>
                    <a:lnTo>
                      <a:pt x="342" y="357"/>
                    </a:lnTo>
                    <a:lnTo>
                      <a:pt x="342" y="355"/>
                    </a:lnTo>
                    <a:lnTo>
                      <a:pt x="343" y="355"/>
                    </a:lnTo>
                    <a:lnTo>
                      <a:pt x="345" y="354"/>
                    </a:lnTo>
                    <a:lnTo>
                      <a:pt x="348" y="348"/>
                    </a:lnTo>
                    <a:lnTo>
                      <a:pt x="348" y="344"/>
                    </a:lnTo>
                    <a:lnTo>
                      <a:pt x="346" y="343"/>
                    </a:lnTo>
                    <a:lnTo>
                      <a:pt x="346" y="341"/>
                    </a:lnTo>
                    <a:lnTo>
                      <a:pt x="356" y="341"/>
                    </a:lnTo>
                    <a:lnTo>
                      <a:pt x="356" y="340"/>
                    </a:lnTo>
                    <a:lnTo>
                      <a:pt x="359" y="334"/>
                    </a:lnTo>
                    <a:lnTo>
                      <a:pt x="359" y="333"/>
                    </a:lnTo>
                    <a:lnTo>
                      <a:pt x="360" y="331"/>
                    </a:lnTo>
                    <a:lnTo>
                      <a:pt x="360" y="330"/>
                    </a:lnTo>
                    <a:lnTo>
                      <a:pt x="363" y="326"/>
                    </a:lnTo>
                    <a:lnTo>
                      <a:pt x="367" y="325"/>
                    </a:lnTo>
                    <a:lnTo>
                      <a:pt x="370" y="330"/>
                    </a:lnTo>
                    <a:lnTo>
                      <a:pt x="370" y="336"/>
                    </a:lnTo>
                    <a:lnTo>
                      <a:pt x="373" y="338"/>
                    </a:lnTo>
                    <a:lnTo>
                      <a:pt x="374" y="338"/>
                    </a:lnTo>
                    <a:lnTo>
                      <a:pt x="396" y="330"/>
                    </a:lnTo>
                    <a:lnTo>
                      <a:pt x="398" y="330"/>
                    </a:lnTo>
                    <a:lnTo>
                      <a:pt x="406" y="333"/>
                    </a:lnTo>
                    <a:lnTo>
                      <a:pt x="408" y="336"/>
                    </a:lnTo>
                    <a:lnTo>
                      <a:pt x="410" y="337"/>
                    </a:lnTo>
                    <a:lnTo>
                      <a:pt x="420" y="331"/>
                    </a:lnTo>
                    <a:lnTo>
                      <a:pt x="427" y="323"/>
                    </a:lnTo>
                    <a:lnTo>
                      <a:pt x="432" y="323"/>
                    </a:lnTo>
                    <a:lnTo>
                      <a:pt x="437" y="325"/>
                    </a:lnTo>
                    <a:lnTo>
                      <a:pt x="446" y="330"/>
                    </a:lnTo>
                    <a:lnTo>
                      <a:pt x="454" y="336"/>
                    </a:lnTo>
                    <a:lnTo>
                      <a:pt x="459" y="336"/>
                    </a:lnTo>
                    <a:lnTo>
                      <a:pt x="461" y="334"/>
                    </a:lnTo>
                    <a:lnTo>
                      <a:pt x="458" y="304"/>
                    </a:lnTo>
                    <a:lnTo>
                      <a:pt x="455" y="299"/>
                    </a:lnTo>
                    <a:lnTo>
                      <a:pt x="459" y="299"/>
                    </a:lnTo>
                    <a:lnTo>
                      <a:pt x="461" y="298"/>
                    </a:lnTo>
                    <a:lnTo>
                      <a:pt x="480" y="301"/>
                    </a:lnTo>
                    <a:lnTo>
                      <a:pt x="485" y="302"/>
                    </a:lnTo>
                    <a:lnTo>
                      <a:pt x="487" y="302"/>
                    </a:lnTo>
                    <a:lnTo>
                      <a:pt x="493" y="299"/>
                    </a:lnTo>
                    <a:lnTo>
                      <a:pt x="503" y="290"/>
                    </a:lnTo>
                    <a:lnTo>
                      <a:pt x="504" y="287"/>
                    </a:lnTo>
                    <a:lnTo>
                      <a:pt x="510" y="280"/>
                    </a:lnTo>
                    <a:lnTo>
                      <a:pt x="513" y="273"/>
                    </a:lnTo>
                    <a:lnTo>
                      <a:pt x="514" y="267"/>
                    </a:lnTo>
                    <a:lnTo>
                      <a:pt x="514" y="266"/>
                    </a:lnTo>
                    <a:lnTo>
                      <a:pt x="515" y="266"/>
                    </a:lnTo>
                    <a:lnTo>
                      <a:pt x="517" y="259"/>
                    </a:lnTo>
                    <a:lnTo>
                      <a:pt x="518" y="258"/>
                    </a:lnTo>
                    <a:lnTo>
                      <a:pt x="520" y="253"/>
                    </a:lnTo>
                    <a:lnTo>
                      <a:pt x="520" y="251"/>
                    </a:lnTo>
                    <a:lnTo>
                      <a:pt x="525" y="244"/>
                    </a:lnTo>
                    <a:lnTo>
                      <a:pt x="540" y="237"/>
                    </a:lnTo>
                    <a:lnTo>
                      <a:pt x="547" y="238"/>
                    </a:lnTo>
                    <a:lnTo>
                      <a:pt x="549" y="238"/>
                    </a:lnTo>
                    <a:lnTo>
                      <a:pt x="549" y="237"/>
                    </a:lnTo>
                    <a:lnTo>
                      <a:pt x="554" y="234"/>
                    </a:lnTo>
                    <a:lnTo>
                      <a:pt x="556" y="234"/>
                    </a:lnTo>
                    <a:lnTo>
                      <a:pt x="559" y="232"/>
                    </a:lnTo>
                    <a:lnTo>
                      <a:pt x="561" y="230"/>
                    </a:lnTo>
                    <a:lnTo>
                      <a:pt x="564" y="224"/>
                    </a:lnTo>
                    <a:lnTo>
                      <a:pt x="564" y="220"/>
                    </a:lnTo>
                    <a:lnTo>
                      <a:pt x="568" y="193"/>
                    </a:lnTo>
                    <a:lnTo>
                      <a:pt x="568" y="192"/>
                    </a:lnTo>
                    <a:lnTo>
                      <a:pt x="566" y="191"/>
                    </a:lnTo>
                    <a:lnTo>
                      <a:pt x="564" y="191"/>
                    </a:lnTo>
                    <a:lnTo>
                      <a:pt x="560" y="189"/>
                    </a:lnTo>
                    <a:lnTo>
                      <a:pt x="550" y="182"/>
                    </a:lnTo>
                    <a:lnTo>
                      <a:pt x="539" y="171"/>
                    </a:lnTo>
                    <a:lnTo>
                      <a:pt x="535" y="172"/>
                    </a:lnTo>
                    <a:lnTo>
                      <a:pt x="532" y="178"/>
                    </a:lnTo>
                    <a:lnTo>
                      <a:pt x="526" y="185"/>
                    </a:lnTo>
                    <a:lnTo>
                      <a:pt x="525" y="186"/>
                    </a:lnTo>
                    <a:lnTo>
                      <a:pt x="520" y="188"/>
                    </a:lnTo>
                    <a:lnTo>
                      <a:pt x="517" y="188"/>
                    </a:lnTo>
                    <a:lnTo>
                      <a:pt x="514" y="189"/>
                    </a:lnTo>
                    <a:lnTo>
                      <a:pt x="511" y="182"/>
                    </a:lnTo>
                    <a:lnTo>
                      <a:pt x="511" y="179"/>
                    </a:lnTo>
                    <a:lnTo>
                      <a:pt x="513" y="178"/>
                    </a:lnTo>
                    <a:lnTo>
                      <a:pt x="510" y="175"/>
                    </a:lnTo>
                    <a:lnTo>
                      <a:pt x="507" y="174"/>
                    </a:lnTo>
                    <a:lnTo>
                      <a:pt x="508" y="172"/>
                    </a:lnTo>
                    <a:lnTo>
                      <a:pt x="510" y="167"/>
                    </a:lnTo>
                    <a:lnTo>
                      <a:pt x="513" y="163"/>
                    </a:lnTo>
                    <a:lnTo>
                      <a:pt x="514" y="161"/>
                    </a:lnTo>
                    <a:lnTo>
                      <a:pt x="515" y="158"/>
                    </a:lnTo>
                    <a:lnTo>
                      <a:pt x="511" y="155"/>
                    </a:lnTo>
                    <a:lnTo>
                      <a:pt x="508" y="155"/>
                    </a:lnTo>
                    <a:lnTo>
                      <a:pt x="507" y="157"/>
                    </a:lnTo>
                    <a:lnTo>
                      <a:pt x="504" y="167"/>
                    </a:lnTo>
                    <a:lnTo>
                      <a:pt x="501" y="168"/>
                    </a:lnTo>
                    <a:lnTo>
                      <a:pt x="496" y="167"/>
                    </a:lnTo>
                    <a:lnTo>
                      <a:pt x="489" y="164"/>
                    </a:lnTo>
                    <a:lnTo>
                      <a:pt x="486" y="151"/>
                    </a:lnTo>
                    <a:lnTo>
                      <a:pt x="486" y="148"/>
                    </a:lnTo>
                    <a:lnTo>
                      <a:pt x="489" y="139"/>
                    </a:lnTo>
                    <a:lnTo>
                      <a:pt x="489" y="136"/>
                    </a:lnTo>
                    <a:lnTo>
                      <a:pt x="487" y="133"/>
                    </a:lnTo>
                    <a:lnTo>
                      <a:pt x="487" y="130"/>
                    </a:lnTo>
                    <a:lnTo>
                      <a:pt x="489" y="126"/>
                    </a:lnTo>
                    <a:lnTo>
                      <a:pt x="489" y="125"/>
                    </a:lnTo>
                    <a:lnTo>
                      <a:pt x="492" y="125"/>
                    </a:lnTo>
                    <a:lnTo>
                      <a:pt x="496" y="126"/>
                    </a:lnTo>
                    <a:lnTo>
                      <a:pt x="501" y="132"/>
                    </a:lnTo>
                    <a:lnTo>
                      <a:pt x="504" y="128"/>
                    </a:lnTo>
                    <a:lnTo>
                      <a:pt x="506" y="128"/>
                    </a:lnTo>
                    <a:lnTo>
                      <a:pt x="506" y="130"/>
                    </a:lnTo>
                    <a:lnTo>
                      <a:pt x="507" y="130"/>
                    </a:lnTo>
                    <a:lnTo>
                      <a:pt x="508" y="134"/>
                    </a:lnTo>
                    <a:lnTo>
                      <a:pt x="511" y="137"/>
                    </a:lnTo>
                    <a:lnTo>
                      <a:pt x="511" y="139"/>
                    </a:lnTo>
                    <a:lnTo>
                      <a:pt x="513" y="140"/>
                    </a:lnTo>
                    <a:lnTo>
                      <a:pt x="513" y="139"/>
                    </a:lnTo>
                    <a:lnTo>
                      <a:pt x="517" y="134"/>
                    </a:lnTo>
                    <a:lnTo>
                      <a:pt x="526" y="132"/>
                    </a:lnTo>
                    <a:lnTo>
                      <a:pt x="528" y="132"/>
                    </a:lnTo>
                    <a:lnTo>
                      <a:pt x="528" y="115"/>
                    </a:lnTo>
                    <a:lnTo>
                      <a:pt x="526" y="112"/>
                    </a:lnTo>
                    <a:lnTo>
                      <a:pt x="525" y="111"/>
                    </a:lnTo>
                    <a:lnTo>
                      <a:pt x="521" y="111"/>
                    </a:lnTo>
                    <a:lnTo>
                      <a:pt x="521" y="110"/>
                    </a:lnTo>
                    <a:lnTo>
                      <a:pt x="520" y="110"/>
                    </a:lnTo>
                    <a:lnTo>
                      <a:pt x="520" y="101"/>
                    </a:lnTo>
                    <a:lnTo>
                      <a:pt x="521" y="101"/>
                    </a:lnTo>
                    <a:lnTo>
                      <a:pt x="523" y="100"/>
                    </a:lnTo>
                    <a:lnTo>
                      <a:pt x="525" y="100"/>
                    </a:lnTo>
                    <a:lnTo>
                      <a:pt x="526" y="101"/>
                    </a:lnTo>
                    <a:lnTo>
                      <a:pt x="526" y="105"/>
                    </a:lnTo>
                    <a:lnTo>
                      <a:pt x="528" y="105"/>
                    </a:lnTo>
                    <a:lnTo>
                      <a:pt x="529" y="104"/>
                    </a:lnTo>
                    <a:lnTo>
                      <a:pt x="533" y="103"/>
                    </a:lnTo>
                    <a:lnTo>
                      <a:pt x="533" y="100"/>
                    </a:lnTo>
                    <a:lnTo>
                      <a:pt x="532" y="98"/>
                    </a:lnTo>
                    <a:lnTo>
                      <a:pt x="526" y="95"/>
                    </a:lnTo>
                    <a:lnTo>
                      <a:pt x="521" y="94"/>
                    </a:lnTo>
                    <a:lnTo>
                      <a:pt x="518" y="95"/>
                    </a:lnTo>
                    <a:lnTo>
                      <a:pt x="514" y="98"/>
                    </a:lnTo>
                    <a:lnTo>
                      <a:pt x="513" y="101"/>
                    </a:lnTo>
                    <a:lnTo>
                      <a:pt x="510" y="101"/>
                    </a:lnTo>
                    <a:lnTo>
                      <a:pt x="510" y="100"/>
                    </a:lnTo>
                    <a:lnTo>
                      <a:pt x="507" y="95"/>
                    </a:lnTo>
                    <a:lnTo>
                      <a:pt x="507" y="94"/>
                    </a:lnTo>
                    <a:lnTo>
                      <a:pt x="506" y="94"/>
                    </a:lnTo>
                    <a:lnTo>
                      <a:pt x="506" y="93"/>
                    </a:lnTo>
                    <a:lnTo>
                      <a:pt x="501" y="88"/>
                    </a:lnTo>
                    <a:lnTo>
                      <a:pt x="494" y="83"/>
                    </a:lnTo>
                    <a:lnTo>
                      <a:pt x="489" y="80"/>
                    </a:lnTo>
                    <a:lnTo>
                      <a:pt x="485" y="80"/>
                    </a:lnTo>
                    <a:lnTo>
                      <a:pt x="483" y="81"/>
                    </a:lnTo>
                    <a:lnTo>
                      <a:pt x="483" y="83"/>
                    </a:lnTo>
                    <a:lnTo>
                      <a:pt x="480" y="87"/>
                    </a:lnTo>
                    <a:lnTo>
                      <a:pt x="472" y="93"/>
                    </a:lnTo>
                    <a:lnTo>
                      <a:pt x="468" y="94"/>
                    </a:lnTo>
                    <a:lnTo>
                      <a:pt x="459" y="88"/>
                    </a:lnTo>
                    <a:lnTo>
                      <a:pt x="459" y="77"/>
                    </a:lnTo>
                    <a:lnTo>
                      <a:pt x="461" y="76"/>
                    </a:lnTo>
                    <a:lnTo>
                      <a:pt x="461" y="70"/>
                    </a:lnTo>
                    <a:lnTo>
                      <a:pt x="462" y="61"/>
                    </a:lnTo>
                    <a:lnTo>
                      <a:pt x="453" y="55"/>
                    </a:lnTo>
                    <a:lnTo>
                      <a:pt x="451" y="55"/>
                    </a:lnTo>
                    <a:lnTo>
                      <a:pt x="436" y="48"/>
                    </a:lnTo>
                    <a:lnTo>
                      <a:pt x="429" y="47"/>
                    </a:lnTo>
                    <a:lnTo>
                      <a:pt x="425" y="47"/>
                    </a:lnTo>
                    <a:lnTo>
                      <a:pt x="423" y="48"/>
                    </a:lnTo>
                    <a:lnTo>
                      <a:pt x="413" y="54"/>
                    </a:lnTo>
                    <a:lnTo>
                      <a:pt x="399" y="59"/>
                    </a:lnTo>
                    <a:lnTo>
                      <a:pt x="398" y="5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48" name="Freeform 1080">
                <a:extLst>
                  <a:ext uri="{FF2B5EF4-FFF2-40B4-BE49-F238E27FC236}">
                    <a16:creationId xmlns:a16="http://schemas.microsoft.com/office/drawing/2014/main" id="{7E5D77CB-26D1-82E1-11F6-93041B3660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6" y="2609"/>
                <a:ext cx="153" cy="125"/>
              </a:xfrm>
              <a:custGeom>
                <a:avLst/>
                <a:gdLst>
                  <a:gd name="T0" fmla="*/ 334 w 610"/>
                  <a:gd name="T1" fmla="*/ 7 h 500"/>
                  <a:gd name="T2" fmla="*/ 299 w 610"/>
                  <a:gd name="T3" fmla="*/ 3 h 500"/>
                  <a:gd name="T4" fmla="*/ 282 w 610"/>
                  <a:gd name="T5" fmla="*/ 18 h 500"/>
                  <a:gd name="T6" fmla="*/ 278 w 610"/>
                  <a:gd name="T7" fmla="*/ 34 h 500"/>
                  <a:gd name="T8" fmla="*/ 240 w 610"/>
                  <a:gd name="T9" fmla="*/ 55 h 500"/>
                  <a:gd name="T10" fmla="*/ 196 w 610"/>
                  <a:gd name="T11" fmla="*/ 62 h 500"/>
                  <a:gd name="T12" fmla="*/ 186 w 610"/>
                  <a:gd name="T13" fmla="*/ 25 h 500"/>
                  <a:gd name="T14" fmla="*/ 162 w 610"/>
                  <a:gd name="T15" fmla="*/ 10 h 500"/>
                  <a:gd name="T16" fmla="*/ 108 w 610"/>
                  <a:gd name="T17" fmla="*/ 49 h 500"/>
                  <a:gd name="T18" fmla="*/ 95 w 610"/>
                  <a:gd name="T19" fmla="*/ 87 h 500"/>
                  <a:gd name="T20" fmla="*/ 106 w 610"/>
                  <a:gd name="T21" fmla="*/ 154 h 500"/>
                  <a:gd name="T22" fmla="*/ 99 w 610"/>
                  <a:gd name="T23" fmla="*/ 211 h 500"/>
                  <a:gd name="T24" fmla="*/ 66 w 610"/>
                  <a:gd name="T25" fmla="*/ 200 h 500"/>
                  <a:gd name="T26" fmla="*/ 3 w 610"/>
                  <a:gd name="T27" fmla="*/ 204 h 500"/>
                  <a:gd name="T28" fmla="*/ 14 w 610"/>
                  <a:gd name="T29" fmla="*/ 263 h 500"/>
                  <a:gd name="T30" fmla="*/ 45 w 610"/>
                  <a:gd name="T31" fmla="*/ 296 h 500"/>
                  <a:gd name="T32" fmla="*/ 17 w 610"/>
                  <a:gd name="T33" fmla="*/ 321 h 500"/>
                  <a:gd name="T34" fmla="*/ 41 w 610"/>
                  <a:gd name="T35" fmla="*/ 367 h 500"/>
                  <a:gd name="T36" fmla="*/ 73 w 610"/>
                  <a:gd name="T37" fmla="*/ 374 h 500"/>
                  <a:gd name="T38" fmla="*/ 112 w 610"/>
                  <a:gd name="T39" fmla="*/ 418 h 500"/>
                  <a:gd name="T40" fmla="*/ 155 w 610"/>
                  <a:gd name="T41" fmla="*/ 394 h 500"/>
                  <a:gd name="T42" fmla="*/ 175 w 610"/>
                  <a:gd name="T43" fmla="*/ 398 h 500"/>
                  <a:gd name="T44" fmla="*/ 211 w 610"/>
                  <a:gd name="T45" fmla="*/ 393 h 500"/>
                  <a:gd name="T46" fmla="*/ 221 w 610"/>
                  <a:gd name="T47" fmla="*/ 379 h 500"/>
                  <a:gd name="T48" fmla="*/ 291 w 610"/>
                  <a:gd name="T49" fmla="*/ 390 h 500"/>
                  <a:gd name="T50" fmla="*/ 289 w 610"/>
                  <a:gd name="T51" fmla="*/ 370 h 500"/>
                  <a:gd name="T52" fmla="*/ 308 w 610"/>
                  <a:gd name="T53" fmla="*/ 355 h 500"/>
                  <a:gd name="T54" fmla="*/ 320 w 610"/>
                  <a:gd name="T55" fmla="*/ 326 h 500"/>
                  <a:gd name="T56" fmla="*/ 334 w 610"/>
                  <a:gd name="T57" fmla="*/ 309 h 500"/>
                  <a:gd name="T58" fmla="*/ 331 w 610"/>
                  <a:gd name="T59" fmla="*/ 379 h 500"/>
                  <a:gd name="T60" fmla="*/ 377 w 610"/>
                  <a:gd name="T61" fmla="*/ 401 h 500"/>
                  <a:gd name="T62" fmla="*/ 415 w 610"/>
                  <a:gd name="T63" fmla="*/ 367 h 500"/>
                  <a:gd name="T64" fmla="*/ 436 w 610"/>
                  <a:gd name="T65" fmla="*/ 380 h 500"/>
                  <a:gd name="T66" fmla="*/ 437 w 610"/>
                  <a:gd name="T67" fmla="*/ 429 h 500"/>
                  <a:gd name="T68" fmla="*/ 442 w 610"/>
                  <a:gd name="T69" fmla="*/ 443 h 500"/>
                  <a:gd name="T70" fmla="*/ 447 w 610"/>
                  <a:gd name="T71" fmla="*/ 469 h 500"/>
                  <a:gd name="T72" fmla="*/ 482 w 610"/>
                  <a:gd name="T73" fmla="*/ 499 h 500"/>
                  <a:gd name="T74" fmla="*/ 511 w 610"/>
                  <a:gd name="T75" fmla="*/ 451 h 500"/>
                  <a:gd name="T76" fmla="*/ 536 w 610"/>
                  <a:gd name="T77" fmla="*/ 467 h 500"/>
                  <a:gd name="T78" fmla="*/ 590 w 610"/>
                  <a:gd name="T79" fmla="*/ 448 h 500"/>
                  <a:gd name="T80" fmla="*/ 583 w 610"/>
                  <a:gd name="T81" fmla="*/ 395 h 500"/>
                  <a:gd name="T82" fmla="*/ 567 w 610"/>
                  <a:gd name="T83" fmla="*/ 377 h 500"/>
                  <a:gd name="T84" fmla="*/ 583 w 610"/>
                  <a:gd name="T85" fmla="*/ 369 h 500"/>
                  <a:gd name="T86" fmla="*/ 609 w 610"/>
                  <a:gd name="T87" fmla="*/ 334 h 500"/>
                  <a:gd name="T88" fmla="*/ 556 w 610"/>
                  <a:gd name="T89" fmla="*/ 319 h 500"/>
                  <a:gd name="T90" fmla="*/ 521 w 610"/>
                  <a:gd name="T91" fmla="*/ 306 h 500"/>
                  <a:gd name="T92" fmla="*/ 499 w 610"/>
                  <a:gd name="T93" fmla="*/ 306 h 500"/>
                  <a:gd name="T94" fmla="*/ 481 w 610"/>
                  <a:gd name="T95" fmla="*/ 309 h 500"/>
                  <a:gd name="T96" fmla="*/ 411 w 610"/>
                  <a:gd name="T97" fmla="*/ 270 h 500"/>
                  <a:gd name="T98" fmla="*/ 418 w 610"/>
                  <a:gd name="T99" fmla="*/ 256 h 500"/>
                  <a:gd name="T100" fmla="*/ 450 w 610"/>
                  <a:gd name="T101" fmla="*/ 236 h 500"/>
                  <a:gd name="T102" fmla="*/ 437 w 610"/>
                  <a:gd name="T103" fmla="*/ 197 h 500"/>
                  <a:gd name="T104" fmla="*/ 384 w 610"/>
                  <a:gd name="T105" fmla="*/ 159 h 500"/>
                  <a:gd name="T106" fmla="*/ 440 w 610"/>
                  <a:gd name="T107" fmla="*/ 123 h 500"/>
                  <a:gd name="T108" fmla="*/ 398 w 610"/>
                  <a:gd name="T109" fmla="*/ 80 h 500"/>
                  <a:gd name="T110" fmla="*/ 382 w 610"/>
                  <a:gd name="T111" fmla="*/ 52 h 500"/>
                  <a:gd name="T112" fmla="*/ 397 w 610"/>
                  <a:gd name="T113" fmla="*/ 14 h 5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610" h="500">
                    <a:moveTo>
                      <a:pt x="368" y="0"/>
                    </a:moveTo>
                    <a:lnTo>
                      <a:pt x="363" y="0"/>
                    </a:lnTo>
                    <a:lnTo>
                      <a:pt x="356" y="8"/>
                    </a:lnTo>
                    <a:lnTo>
                      <a:pt x="346" y="14"/>
                    </a:lnTo>
                    <a:lnTo>
                      <a:pt x="344" y="13"/>
                    </a:lnTo>
                    <a:lnTo>
                      <a:pt x="342" y="10"/>
                    </a:lnTo>
                    <a:lnTo>
                      <a:pt x="334" y="7"/>
                    </a:lnTo>
                    <a:lnTo>
                      <a:pt x="332" y="7"/>
                    </a:lnTo>
                    <a:lnTo>
                      <a:pt x="310" y="15"/>
                    </a:lnTo>
                    <a:lnTo>
                      <a:pt x="309" y="15"/>
                    </a:lnTo>
                    <a:lnTo>
                      <a:pt x="306" y="13"/>
                    </a:lnTo>
                    <a:lnTo>
                      <a:pt x="306" y="7"/>
                    </a:lnTo>
                    <a:lnTo>
                      <a:pt x="303" y="2"/>
                    </a:lnTo>
                    <a:lnTo>
                      <a:pt x="299" y="3"/>
                    </a:lnTo>
                    <a:lnTo>
                      <a:pt x="296" y="7"/>
                    </a:lnTo>
                    <a:lnTo>
                      <a:pt x="296" y="8"/>
                    </a:lnTo>
                    <a:lnTo>
                      <a:pt x="295" y="10"/>
                    </a:lnTo>
                    <a:lnTo>
                      <a:pt x="295" y="11"/>
                    </a:lnTo>
                    <a:lnTo>
                      <a:pt x="292" y="17"/>
                    </a:lnTo>
                    <a:lnTo>
                      <a:pt x="292" y="18"/>
                    </a:lnTo>
                    <a:lnTo>
                      <a:pt x="282" y="18"/>
                    </a:lnTo>
                    <a:lnTo>
                      <a:pt x="282" y="20"/>
                    </a:lnTo>
                    <a:lnTo>
                      <a:pt x="284" y="21"/>
                    </a:lnTo>
                    <a:lnTo>
                      <a:pt x="284" y="25"/>
                    </a:lnTo>
                    <a:lnTo>
                      <a:pt x="281" y="31"/>
                    </a:lnTo>
                    <a:lnTo>
                      <a:pt x="279" y="32"/>
                    </a:lnTo>
                    <a:lnTo>
                      <a:pt x="278" y="32"/>
                    </a:lnTo>
                    <a:lnTo>
                      <a:pt x="278" y="34"/>
                    </a:lnTo>
                    <a:lnTo>
                      <a:pt x="265" y="39"/>
                    </a:lnTo>
                    <a:lnTo>
                      <a:pt x="263" y="45"/>
                    </a:lnTo>
                    <a:lnTo>
                      <a:pt x="263" y="52"/>
                    </a:lnTo>
                    <a:lnTo>
                      <a:pt x="260" y="55"/>
                    </a:lnTo>
                    <a:lnTo>
                      <a:pt x="253" y="57"/>
                    </a:lnTo>
                    <a:lnTo>
                      <a:pt x="245" y="56"/>
                    </a:lnTo>
                    <a:lnTo>
                      <a:pt x="240" y="55"/>
                    </a:lnTo>
                    <a:lnTo>
                      <a:pt x="235" y="59"/>
                    </a:lnTo>
                    <a:lnTo>
                      <a:pt x="225" y="70"/>
                    </a:lnTo>
                    <a:lnTo>
                      <a:pt x="212" y="77"/>
                    </a:lnTo>
                    <a:lnTo>
                      <a:pt x="197" y="67"/>
                    </a:lnTo>
                    <a:lnTo>
                      <a:pt x="197" y="66"/>
                    </a:lnTo>
                    <a:lnTo>
                      <a:pt x="196" y="64"/>
                    </a:lnTo>
                    <a:lnTo>
                      <a:pt x="196" y="62"/>
                    </a:lnTo>
                    <a:lnTo>
                      <a:pt x="197" y="59"/>
                    </a:lnTo>
                    <a:lnTo>
                      <a:pt x="203" y="31"/>
                    </a:lnTo>
                    <a:lnTo>
                      <a:pt x="203" y="29"/>
                    </a:lnTo>
                    <a:lnTo>
                      <a:pt x="200" y="27"/>
                    </a:lnTo>
                    <a:lnTo>
                      <a:pt x="196" y="27"/>
                    </a:lnTo>
                    <a:lnTo>
                      <a:pt x="190" y="25"/>
                    </a:lnTo>
                    <a:lnTo>
                      <a:pt x="186" y="25"/>
                    </a:lnTo>
                    <a:lnTo>
                      <a:pt x="185" y="24"/>
                    </a:lnTo>
                    <a:lnTo>
                      <a:pt x="179" y="22"/>
                    </a:lnTo>
                    <a:lnTo>
                      <a:pt x="178" y="22"/>
                    </a:lnTo>
                    <a:lnTo>
                      <a:pt x="172" y="20"/>
                    </a:lnTo>
                    <a:lnTo>
                      <a:pt x="172" y="18"/>
                    </a:lnTo>
                    <a:lnTo>
                      <a:pt x="168" y="14"/>
                    </a:lnTo>
                    <a:lnTo>
                      <a:pt x="162" y="10"/>
                    </a:lnTo>
                    <a:lnTo>
                      <a:pt x="155" y="7"/>
                    </a:lnTo>
                    <a:lnTo>
                      <a:pt x="154" y="7"/>
                    </a:lnTo>
                    <a:lnTo>
                      <a:pt x="141" y="21"/>
                    </a:lnTo>
                    <a:lnTo>
                      <a:pt x="140" y="21"/>
                    </a:lnTo>
                    <a:lnTo>
                      <a:pt x="131" y="27"/>
                    </a:lnTo>
                    <a:lnTo>
                      <a:pt x="130" y="27"/>
                    </a:lnTo>
                    <a:lnTo>
                      <a:pt x="108" y="49"/>
                    </a:lnTo>
                    <a:lnTo>
                      <a:pt x="99" y="52"/>
                    </a:lnTo>
                    <a:lnTo>
                      <a:pt x="97" y="52"/>
                    </a:lnTo>
                    <a:lnTo>
                      <a:pt x="92" y="57"/>
                    </a:lnTo>
                    <a:lnTo>
                      <a:pt x="91" y="59"/>
                    </a:lnTo>
                    <a:lnTo>
                      <a:pt x="87" y="70"/>
                    </a:lnTo>
                    <a:lnTo>
                      <a:pt x="88" y="72"/>
                    </a:lnTo>
                    <a:lnTo>
                      <a:pt x="95" y="87"/>
                    </a:lnTo>
                    <a:lnTo>
                      <a:pt x="98" y="105"/>
                    </a:lnTo>
                    <a:lnTo>
                      <a:pt x="104" y="117"/>
                    </a:lnTo>
                    <a:lnTo>
                      <a:pt x="109" y="137"/>
                    </a:lnTo>
                    <a:lnTo>
                      <a:pt x="116" y="145"/>
                    </a:lnTo>
                    <a:lnTo>
                      <a:pt x="116" y="147"/>
                    </a:lnTo>
                    <a:lnTo>
                      <a:pt x="111" y="149"/>
                    </a:lnTo>
                    <a:lnTo>
                      <a:pt x="106" y="154"/>
                    </a:lnTo>
                    <a:lnTo>
                      <a:pt x="106" y="155"/>
                    </a:lnTo>
                    <a:lnTo>
                      <a:pt x="113" y="163"/>
                    </a:lnTo>
                    <a:lnTo>
                      <a:pt x="118" y="212"/>
                    </a:lnTo>
                    <a:lnTo>
                      <a:pt x="116" y="214"/>
                    </a:lnTo>
                    <a:lnTo>
                      <a:pt x="115" y="216"/>
                    </a:lnTo>
                    <a:lnTo>
                      <a:pt x="104" y="211"/>
                    </a:lnTo>
                    <a:lnTo>
                      <a:pt x="99" y="211"/>
                    </a:lnTo>
                    <a:lnTo>
                      <a:pt x="83" y="201"/>
                    </a:lnTo>
                    <a:lnTo>
                      <a:pt x="77" y="201"/>
                    </a:lnTo>
                    <a:lnTo>
                      <a:pt x="71" y="203"/>
                    </a:lnTo>
                    <a:lnTo>
                      <a:pt x="70" y="203"/>
                    </a:lnTo>
                    <a:lnTo>
                      <a:pt x="68" y="204"/>
                    </a:lnTo>
                    <a:lnTo>
                      <a:pt x="67" y="204"/>
                    </a:lnTo>
                    <a:lnTo>
                      <a:pt x="66" y="200"/>
                    </a:lnTo>
                    <a:lnTo>
                      <a:pt x="60" y="200"/>
                    </a:lnTo>
                    <a:lnTo>
                      <a:pt x="55" y="190"/>
                    </a:lnTo>
                    <a:lnTo>
                      <a:pt x="52" y="179"/>
                    </a:lnTo>
                    <a:lnTo>
                      <a:pt x="44" y="177"/>
                    </a:lnTo>
                    <a:lnTo>
                      <a:pt x="31" y="183"/>
                    </a:lnTo>
                    <a:lnTo>
                      <a:pt x="0" y="192"/>
                    </a:lnTo>
                    <a:lnTo>
                      <a:pt x="3" y="204"/>
                    </a:lnTo>
                    <a:lnTo>
                      <a:pt x="6" y="212"/>
                    </a:lnTo>
                    <a:lnTo>
                      <a:pt x="6" y="225"/>
                    </a:lnTo>
                    <a:lnTo>
                      <a:pt x="11" y="243"/>
                    </a:lnTo>
                    <a:lnTo>
                      <a:pt x="11" y="245"/>
                    </a:lnTo>
                    <a:lnTo>
                      <a:pt x="13" y="261"/>
                    </a:lnTo>
                    <a:lnTo>
                      <a:pt x="13" y="263"/>
                    </a:lnTo>
                    <a:lnTo>
                      <a:pt x="14" y="263"/>
                    </a:lnTo>
                    <a:lnTo>
                      <a:pt x="21" y="266"/>
                    </a:lnTo>
                    <a:lnTo>
                      <a:pt x="24" y="268"/>
                    </a:lnTo>
                    <a:lnTo>
                      <a:pt x="25" y="271"/>
                    </a:lnTo>
                    <a:lnTo>
                      <a:pt x="25" y="274"/>
                    </a:lnTo>
                    <a:lnTo>
                      <a:pt x="32" y="288"/>
                    </a:lnTo>
                    <a:lnTo>
                      <a:pt x="44" y="293"/>
                    </a:lnTo>
                    <a:lnTo>
                      <a:pt x="45" y="296"/>
                    </a:lnTo>
                    <a:lnTo>
                      <a:pt x="44" y="297"/>
                    </a:lnTo>
                    <a:lnTo>
                      <a:pt x="39" y="305"/>
                    </a:lnTo>
                    <a:lnTo>
                      <a:pt x="35" y="309"/>
                    </a:lnTo>
                    <a:lnTo>
                      <a:pt x="34" y="309"/>
                    </a:lnTo>
                    <a:lnTo>
                      <a:pt x="28" y="310"/>
                    </a:lnTo>
                    <a:lnTo>
                      <a:pt x="25" y="312"/>
                    </a:lnTo>
                    <a:lnTo>
                      <a:pt x="17" y="321"/>
                    </a:lnTo>
                    <a:lnTo>
                      <a:pt x="17" y="323"/>
                    </a:lnTo>
                    <a:lnTo>
                      <a:pt x="18" y="323"/>
                    </a:lnTo>
                    <a:lnTo>
                      <a:pt x="25" y="328"/>
                    </a:lnTo>
                    <a:lnTo>
                      <a:pt x="35" y="341"/>
                    </a:lnTo>
                    <a:lnTo>
                      <a:pt x="38" y="348"/>
                    </a:lnTo>
                    <a:lnTo>
                      <a:pt x="41" y="362"/>
                    </a:lnTo>
                    <a:lnTo>
                      <a:pt x="41" y="367"/>
                    </a:lnTo>
                    <a:lnTo>
                      <a:pt x="42" y="377"/>
                    </a:lnTo>
                    <a:lnTo>
                      <a:pt x="42" y="379"/>
                    </a:lnTo>
                    <a:lnTo>
                      <a:pt x="44" y="380"/>
                    </a:lnTo>
                    <a:lnTo>
                      <a:pt x="45" y="384"/>
                    </a:lnTo>
                    <a:lnTo>
                      <a:pt x="46" y="384"/>
                    </a:lnTo>
                    <a:lnTo>
                      <a:pt x="58" y="377"/>
                    </a:lnTo>
                    <a:lnTo>
                      <a:pt x="73" y="374"/>
                    </a:lnTo>
                    <a:lnTo>
                      <a:pt x="76" y="374"/>
                    </a:lnTo>
                    <a:lnTo>
                      <a:pt x="102" y="404"/>
                    </a:lnTo>
                    <a:lnTo>
                      <a:pt x="105" y="409"/>
                    </a:lnTo>
                    <a:lnTo>
                      <a:pt x="109" y="413"/>
                    </a:lnTo>
                    <a:lnTo>
                      <a:pt x="111" y="416"/>
                    </a:lnTo>
                    <a:lnTo>
                      <a:pt x="112" y="416"/>
                    </a:lnTo>
                    <a:lnTo>
                      <a:pt x="112" y="418"/>
                    </a:lnTo>
                    <a:lnTo>
                      <a:pt x="123" y="418"/>
                    </a:lnTo>
                    <a:lnTo>
                      <a:pt x="125" y="416"/>
                    </a:lnTo>
                    <a:lnTo>
                      <a:pt x="127" y="413"/>
                    </a:lnTo>
                    <a:lnTo>
                      <a:pt x="127" y="412"/>
                    </a:lnTo>
                    <a:lnTo>
                      <a:pt x="130" y="398"/>
                    </a:lnTo>
                    <a:lnTo>
                      <a:pt x="151" y="394"/>
                    </a:lnTo>
                    <a:lnTo>
                      <a:pt x="155" y="394"/>
                    </a:lnTo>
                    <a:lnTo>
                      <a:pt x="162" y="401"/>
                    </a:lnTo>
                    <a:lnTo>
                      <a:pt x="162" y="404"/>
                    </a:lnTo>
                    <a:lnTo>
                      <a:pt x="165" y="408"/>
                    </a:lnTo>
                    <a:lnTo>
                      <a:pt x="168" y="408"/>
                    </a:lnTo>
                    <a:lnTo>
                      <a:pt x="169" y="404"/>
                    </a:lnTo>
                    <a:lnTo>
                      <a:pt x="172" y="400"/>
                    </a:lnTo>
                    <a:lnTo>
                      <a:pt x="175" y="398"/>
                    </a:lnTo>
                    <a:lnTo>
                      <a:pt x="176" y="397"/>
                    </a:lnTo>
                    <a:lnTo>
                      <a:pt x="180" y="397"/>
                    </a:lnTo>
                    <a:lnTo>
                      <a:pt x="196" y="402"/>
                    </a:lnTo>
                    <a:lnTo>
                      <a:pt x="205" y="402"/>
                    </a:lnTo>
                    <a:lnTo>
                      <a:pt x="205" y="401"/>
                    </a:lnTo>
                    <a:lnTo>
                      <a:pt x="212" y="397"/>
                    </a:lnTo>
                    <a:lnTo>
                      <a:pt x="211" y="393"/>
                    </a:lnTo>
                    <a:lnTo>
                      <a:pt x="211" y="391"/>
                    </a:lnTo>
                    <a:lnTo>
                      <a:pt x="214" y="384"/>
                    </a:lnTo>
                    <a:lnTo>
                      <a:pt x="215" y="383"/>
                    </a:lnTo>
                    <a:lnTo>
                      <a:pt x="215" y="381"/>
                    </a:lnTo>
                    <a:lnTo>
                      <a:pt x="218" y="380"/>
                    </a:lnTo>
                    <a:lnTo>
                      <a:pt x="218" y="379"/>
                    </a:lnTo>
                    <a:lnTo>
                      <a:pt x="221" y="379"/>
                    </a:lnTo>
                    <a:lnTo>
                      <a:pt x="224" y="377"/>
                    </a:lnTo>
                    <a:lnTo>
                      <a:pt x="236" y="374"/>
                    </a:lnTo>
                    <a:lnTo>
                      <a:pt x="248" y="374"/>
                    </a:lnTo>
                    <a:lnTo>
                      <a:pt x="257" y="377"/>
                    </a:lnTo>
                    <a:lnTo>
                      <a:pt x="281" y="391"/>
                    </a:lnTo>
                    <a:lnTo>
                      <a:pt x="288" y="394"/>
                    </a:lnTo>
                    <a:lnTo>
                      <a:pt x="291" y="390"/>
                    </a:lnTo>
                    <a:lnTo>
                      <a:pt x="292" y="388"/>
                    </a:lnTo>
                    <a:lnTo>
                      <a:pt x="292" y="387"/>
                    </a:lnTo>
                    <a:lnTo>
                      <a:pt x="291" y="386"/>
                    </a:lnTo>
                    <a:lnTo>
                      <a:pt x="289" y="386"/>
                    </a:lnTo>
                    <a:lnTo>
                      <a:pt x="285" y="383"/>
                    </a:lnTo>
                    <a:lnTo>
                      <a:pt x="285" y="380"/>
                    </a:lnTo>
                    <a:lnTo>
                      <a:pt x="289" y="370"/>
                    </a:lnTo>
                    <a:lnTo>
                      <a:pt x="292" y="367"/>
                    </a:lnTo>
                    <a:lnTo>
                      <a:pt x="296" y="367"/>
                    </a:lnTo>
                    <a:lnTo>
                      <a:pt x="296" y="365"/>
                    </a:lnTo>
                    <a:lnTo>
                      <a:pt x="302" y="359"/>
                    </a:lnTo>
                    <a:lnTo>
                      <a:pt x="303" y="359"/>
                    </a:lnTo>
                    <a:lnTo>
                      <a:pt x="303" y="356"/>
                    </a:lnTo>
                    <a:lnTo>
                      <a:pt x="308" y="355"/>
                    </a:lnTo>
                    <a:lnTo>
                      <a:pt x="313" y="352"/>
                    </a:lnTo>
                    <a:lnTo>
                      <a:pt x="315" y="350"/>
                    </a:lnTo>
                    <a:lnTo>
                      <a:pt x="316" y="348"/>
                    </a:lnTo>
                    <a:lnTo>
                      <a:pt x="316" y="342"/>
                    </a:lnTo>
                    <a:lnTo>
                      <a:pt x="315" y="338"/>
                    </a:lnTo>
                    <a:lnTo>
                      <a:pt x="315" y="330"/>
                    </a:lnTo>
                    <a:lnTo>
                      <a:pt x="320" y="326"/>
                    </a:lnTo>
                    <a:lnTo>
                      <a:pt x="323" y="324"/>
                    </a:lnTo>
                    <a:lnTo>
                      <a:pt x="324" y="323"/>
                    </a:lnTo>
                    <a:lnTo>
                      <a:pt x="331" y="320"/>
                    </a:lnTo>
                    <a:lnTo>
                      <a:pt x="332" y="314"/>
                    </a:lnTo>
                    <a:lnTo>
                      <a:pt x="332" y="309"/>
                    </a:lnTo>
                    <a:lnTo>
                      <a:pt x="334" y="307"/>
                    </a:lnTo>
                    <a:lnTo>
                      <a:pt x="334" y="309"/>
                    </a:lnTo>
                    <a:lnTo>
                      <a:pt x="345" y="320"/>
                    </a:lnTo>
                    <a:lnTo>
                      <a:pt x="352" y="321"/>
                    </a:lnTo>
                    <a:lnTo>
                      <a:pt x="361" y="326"/>
                    </a:lnTo>
                    <a:lnTo>
                      <a:pt x="362" y="326"/>
                    </a:lnTo>
                    <a:lnTo>
                      <a:pt x="359" y="328"/>
                    </a:lnTo>
                    <a:lnTo>
                      <a:pt x="334" y="366"/>
                    </a:lnTo>
                    <a:lnTo>
                      <a:pt x="331" y="379"/>
                    </a:lnTo>
                    <a:lnTo>
                      <a:pt x="331" y="380"/>
                    </a:lnTo>
                    <a:lnTo>
                      <a:pt x="332" y="380"/>
                    </a:lnTo>
                    <a:lnTo>
                      <a:pt x="341" y="383"/>
                    </a:lnTo>
                    <a:lnTo>
                      <a:pt x="348" y="388"/>
                    </a:lnTo>
                    <a:lnTo>
                      <a:pt x="373" y="400"/>
                    </a:lnTo>
                    <a:lnTo>
                      <a:pt x="375" y="401"/>
                    </a:lnTo>
                    <a:lnTo>
                      <a:pt x="377" y="401"/>
                    </a:lnTo>
                    <a:lnTo>
                      <a:pt x="379" y="400"/>
                    </a:lnTo>
                    <a:lnTo>
                      <a:pt x="380" y="401"/>
                    </a:lnTo>
                    <a:lnTo>
                      <a:pt x="383" y="402"/>
                    </a:lnTo>
                    <a:lnTo>
                      <a:pt x="384" y="402"/>
                    </a:lnTo>
                    <a:lnTo>
                      <a:pt x="387" y="401"/>
                    </a:lnTo>
                    <a:lnTo>
                      <a:pt x="390" y="395"/>
                    </a:lnTo>
                    <a:lnTo>
                      <a:pt x="415" y="367"/>
                    </a:lnTo>
                    <a:lnTo>
                      <a:pt x="416" y="367"/>
                    </a:lnTo>
                    <a:lnTo>
                      <a:pt x="416" y="369"/>
                    </a:lnTo>
                    <a:lnTo>
                      <a:pt x="418" y="372"/>
                    </a:lnTo>
                    <a:lnTo>
                      <a:pt x="426" y="373"/>
                    </a:lnTo>
                    <a:lnTo>
                      <a:pt x="432" y="376"/>
                    </a:lnTo>
                    <a:lnTo>
                      <a:pt x="436" y="379"/>
                    </a:lnTo>
                    <a:lnTo>
                      <a:pt x="436" y="380"/>
                    </a:lnTo>
                    <a:lnTo>
                      <a:pt x="437" y="381"/>
                    </a:lnTo>
                    <a:lnTo>
                      <a:pt x="446" y="401"/>
                    </a:lnTo>
                    <a:lnTo>
                      <a:pt x="446" y="405"/>
                    </a:lnTo>
                    <a:lnTo>
                      <a:pt x="440" y="412"/>
                    </a:lnTo>
                    <a:lnTo>
                      <a:pt x="440" y="416"/>
                    </a:lnTo>
                    <a:lnTo>
                      <a:pt x="437" y="416"/>
                    </a:lnTo>
                    <a:lnTo>
                      <a:pt x="437" y="429"/>
                    </a:lnTo>
                    <a:lnTo>
                      <a:pt x="435" y="432"/>
                    </a:lnTo>
                    <a:lnTo>
                      <a:pt x="430" y="432"/>
                    </a:lnTo>
                    <a:lnTo>
                      <a:pt x="430" y="437"/>
                    </a:lnTo>
                    <a:lnTo>
                      <a:pt x="432" y="439"/>
                    </a:lnTo>
                    <a:lnTo>
                      <a:pt x="436" y="439"/>
                    </a:lnTo>
                    <a:lnTo>
                      <a:pt x="439" y="440"/>
                    </a:lnTo>
                    <a:lnTo>
                      <a:pt x="442" y="443"/>
                    </a:lnTo>
                    <a:lnTo>
                      <a:pt x="443" y="446"/>
                    </a:lnTo>
                    <a:lnTo>
                      <a:pt x="446" y="448"/>
                    </a:lnTo>
                    <a:lnTo>
                      <a:pt x="447" y="451"/>
                    </a:lnTo>
                    <a:lnTo>
                      <a:pt x="449" y="453"/>
                    </a:lnTo>
                    <a:lnTo>
                      <a:pt x="449" y="455"/>
                    </a:lnTo>
                    <a:lnTo>
                      <a:pt x="447" y="462"/>
                    </a:lnTo>
                    <a:lnTo>
                      <a:pt x="447" y="469"/>
                    </a:lnTo>
                    <a:lnTo>
                      <a:pt x="450" y="479"/>
                    </a:lnTo>
                    <a:lnTo>
                      <a:pt x="450" y="480"/>
                    </a:lnTo>
                    <a:lnTo>
                      <a:pt x="453" y="482"/>
                    </a:lnTo>
                    <a:lnTo>
                      <a:pt x="464" y="496"/>
                    </a:lnTo>
                    <a:lnTo>
                      <a:pt x="472" y="496"/>
                    </a:lnTo>
                    <a:lnTo>
                      <a:pt x="478" y="493"/>
                    </a:lnTo>
                    <a:lnTo>
                      <a:pt x="482" y="499"/>
                    </a:lnTo>
                    <a:lnTo>
                      <a:pt x="483" y="500"/>
                    </a:lnTo>
                    <a:lnTo>
                      <a:pt x="483" y="499"/>
                    </a:lnTo>
                    <a:lnTo>
                      <a:pt x="495" y="492"/>
                    </a:lnTo>
                    <a:lnTo>
                      <a:pt x="497" y="486"/>
                    </a:lnTo>
                    <a:lnTo>
                      <a:pt x="500" y="482"/>
                    </a:lnTo>
                    <a:lnTo>
                      <a:pt x="511" y="453"/>
                    </a:lnTo>
                    <a:lnTo>
                      <a:pt x="511" y="451"/>
                    </a:lnTo>
                    <a:lnTo>
                      <a:pt x="513" y="451"/>
                    </a:lnTo>
                    <a:lnTo>
                      <a:pt x="513" y="453"/>
                    </a:lnTo>
                    <a:lnTo>
                      <a:pt x="516" y="460"/>
                    </a:lnTo>
                    <a:lnTo>
                      <a:pt x="517" y="460"/>
                    </a:lnTo>
                    <a:lnTo>
                      <a:pt x="517" y="461"/>
                    </a:lnTo>
                    <a:lnTo>
                      <a:pt x="535" y="467"/>
                    </a:lnTo>
                    <a:lnTo>
                      <a:pt x="536" y="467"/>
                    </a:lnTo>
                    <a:lnTo>
                      <a:pt x="538" y="465"/>
                    </a:lnTo>
                    <a:lnTo>
                      <a:pt x="541" y="460"/>
                    </a:lnTo>
                    <a:lnTo>
                      <a:pt x="543" y="458"/>
                    </a:lnTo>
                    <a:lnTo>
                      <a:pt x="560" y="440"/>
                    </a:lnTo>
                    <a:lnTo>
                      <a:pt x="563" y="440"/>
                    </a:lnTo>
                    <a:lnTo>
                      <a:pt x="578" y="446"/>
                    </a:lnTo>
                    <a:lnTo>
                      <a:pt x="590" y="448"/>
                    </a:lnTo>
                    <a:lnTo>
                      <a:pt x="598" y="437"/>
                    </a:lnTo>
                    <a:lnTo>
                      <a:pt x="599" y="434"/>
                    </a:lnTo>
                    <a:lnTo>
                      <a:pt x="598" y="429"/>
                    </a:lnTo>
                    <a:lnTo>
                      <a:pt x="594" y="423"/>
                    </a:lnTo>
                    <a:lnTo>
                      <a:pt x="592" y="422"/>
                    </a:lnTo>
                    <a:lnTo>
                      <a:pt x="580" y="401"/>
                    </a:lnTo>
                    <a:lnTo>
                      <a:pt x="583" y="395"/>
                    </a:lnTo>
                    <a:lnTo>
                      <a:pt x="584" y="394"/>
                    </a:lnTo>
                    <a:lnTo>
                      <a:pt x="584" y="387"/>
                    </a:lnTo>
                    <a:lnTo>
                      <a:pt x="583" y="384"/>
                    </a:lnTo>
                    <a:lnTo>
                      <a:pt x="583" y="383"/>
                    </a:lnTo>
                    <a:lnTo>
                      <a:pt x="580" y="381"/>
                    </a:lnTo>
                    <a:lnTo>
                      <a:pt x="574" y="373"/>
                    </a:lnTo>
                    <a:lnTo>
                      <a:pt x="567" y="377"/>
                    </a:lnTo>
                    <a:lnTo>
                      <a:pt x="566" y="377"/>
                    </a:lnTo>
                    <a:lnTo>
                      <a:pt x="566" y="376"/>
                    </a:lnTo>
                    <a:lnTo>
                      <a:pt x="563" y="370"/>
                    </a:lnTo>
                    <a:lnTo>
                      <a:pt x="563" y="369"/>
                    </a:lnTo>
                    <a:lnTo>
                      <a:pt x="564" y="367"/>
                    </a:lnTo>
                    <a:lnTo>
                      <a:pt x="573" y="369"/>
                    </a:lnTo>
                    <a:lnTo>
                      <a:pt x="583" y="369"/>
                    </a:lnTo>
                    <a:lnTo>
                      <a:pt x="605" y="357"/>
                    </a:lnTo>
                    <a:lnTo>
                      <a:pt x="608" y="353"/>
                    </a:lnTo>
                    <a:lnTo>
                      <a:pt x="609" y="346"/>
                    </a:lnTo>
                    <a:lnTo>
                      <a:pt x="610" y="343"/>
                    </a:lnTo>
                    <a:lnTo>
                      <a:pt x="610" y="341"/>
                    </a:lnTo>
                    <a:lnTo>
                      <a:pt x="609" y="338"/>
                    </a:lnTo>
                    <a:lnTo>
                      <a:pt x="609" y="334"/>
                    </a:lnTo>
                    <a:lnTo>
                      <a:pt x="606" y="331"/>
                    </a:lnTo>
                    <a:lnTo>
                      <a:pt x="603" y="330"/>
                    </a:lnTo>
                    <a:lnTo>
                      <a:pt x="598" y="328"/>
                    </a:lnTo>
                    <a:lnTo>
                      <a:pt x="595" y="328"/>
                    </a:lnTo>
                    <a:lnTo>
                      <a:pt x="576" y="317"/>
                    </a:lnTo>
                    <a:lnTo>
                      <a:pt x="560" y="316"/>
                    </a:lnTo>
                    <a:lnTo>
                      <a:pt x="556" y="319"/>
                    </a:lnTo>
                    <a:lnTo>
                      <a:pt x="552" y="320"/>
                    </a:lnTo>
                    <a:lnTo>
                      <a:pt x="541" y="320"/>
                    </a:lnTo>
                    <a:lnTo>
                      <a:pt x="532" y="317"/>
                    </a:lnTo>
                    <a:lnTo>
                      <a:pt x="532" y="303"/>
                    </a:lnTo>
                    <a:lnTo>
                      <a:pt x="526" y="303"/>
                    </a:lnTo>
                    <a:lnTo>
                      <a:pt x="525" y="305"/>
                    </a:lnTo>
                    <a:lnTo>
                      <a:pt x="521" y="306"/>
                    </a:lnTo>
                    <a:lnTo>
                      <a:pt x="520" y="307"/>
                    </a:lnTo>
                    <a:lnTo>
                      <a:pt x="516" y="309"/>
                    </a:lnTo>
                    <a:lnTo>
                      <a:pt x="514" y="310"/>
                    </a:lnTo>
                    <a:lnTo>
                      <a:pt x="506" y="310"/>
                    </a:lnTo>
                    <a:lnTo>
                      <a:pt x="503" y="309"/>
                    </a:lnTo>
                    <a:lnTo>
                      <a:pt x="502" y="309"/>
                    </a:lnTo>
                    <a:lnTo>
                      <a:pt x="499" y="306"/>
                    </a:lnTo>
                    <a:lnTo>
                      <a:pt x="497" y="302"/>
                    </a:lnTo>
                    <a:lnTo>
                      <a:pt x="496" y="300"/>
                    </a:lnTo>
                    <a:lnTo>
                      <a:pt x="490" y="300"/>
                    </a:lnTo>
                    <a:lnTo>
                      <a:pt x="489" y="302"/>
                    </a:lnTo>
                    <a:lnTo>
                      <a:pt x="485" y="303"/>
                    </a:lnTo>
                    <a:lnTo>
                      <a:pt x="483" y="305"/>
                    </a:lnTo>
                    <a:lnTo>
                      <a:pt x="481" y="309"/>
                    </a:lnTo>
                    <a:lnTo>
                      <a:pt x="476" y="310"/>
                    </a:lnTo>
                    <a:lnTo>
                      <a:pt x="471" y="307"/>
                    </a:lnTo>
                    <a:lnTo>
                      <a:pt x="462" y="305"/>
                    </a:lnTo>
                    <a:lnTo>
                      <a:pt x="449" y="296"/>
                    </a:lnTo>
                    <a:lnTo>
                      <a:pt x="444" y="290"/>
                    </a:lnTo>
                    <a:lnTo>
                      <a:pt x="423" y="276"/>
                    </a:lnTo>
                    <a:lnTo>
                      <a:pt x="411" y="270"/>
                    </a:lnTo>
                    <a:lnTo>
                      <a:pt x="409" y="270"/>
                    </a:lnTo>
                    <a:lnTo>
                      <a:pt x="409" y="268"/>
                    </a:lnTo>
                    <a:lnTo>
                      <a:pt x="411" y="259"/>
                    </a:lnTo>
                    <a:lnTo>
                      <a:pt x="411" y="257"/>
                    </a:lnTo>
                    <a:lnTo>
                      <a:pt x="412" y="257"/>
                    </a:lnTo>
                    <a:lnTo>
                      <a:pt x="412" y="256"/>
                    </a:lnTo>
                    <a:lnTo>
                      <a:pt x="418" y="256"/>
                    </a:lnTo>
                    <a:lnTo>
                      <a:pt x="422" y="259"/>
                    </a:lnTo>
                    <a:lnTo>
                      <a:pt x="428" y="259"/>
                    </a:lnTo>
                    <a:lnTo>
                      <a:pt x="433" y="254"/>
                    </a:lnTo>
                    <a:lnTo>
                      <a:pt x="444" y="243"/>
                    </a:lnTo>
                    <a:lnTo>
                      <a:pt x="444" y="242"/>
                    </a:lnTo>
                    <a:lnTo>
                      <a:pt x="449" y="240"/>
                    </a:lnTo>
                    <a:lnTo>
                      <a:pt x="450" y="236"/>
                    </a:lnTo>
                    <a:lnTo>
                      <a:pt x="456" y="228"/>
                    </a:lnTo>
                    <a:lnTo>
                      <a:pt x="457" y="222"/>
                    </a:lnTo>
                    <a:lnTo>
                      <a:pt x="457" y="221"/>
                    </a:lnTo>
                    <a:lnTo>
                      <a:pt x="454" y="221"/>
                    </a:lnTo>
                    <a:lnTo>
                      <a:pt x="454" y="218"/>
                    </a:lnTo>
                    <a:lnTo>
                      <a:pt x="442" y="204"/>
                    </a:lnTo>
                    <a:lnTo>
                      <a:pt x="437" y="197"/>
                    </a:lnTo>
                    <a:lnTo>
                      <a:pt x="382" y="199"/>
                    </a:lnTo>
                    <a:lnTo>
                      <a:pt x="377" y="190"/>
                    </a:lnTo>
                    <a:lnTo>
                      <a:pt x="377" y="185"/>
                    </a:lnTo>
                    <a:lnTo>
                      <a:pt x="382" y="170"/>
                    </a:lnTo>
                    <a:lnTo>
                      <a:pt x="382" y="169"/>
                    </a:lnTo>
                    <a:lnTo>
                      <a:pt x="383" y="169"/>
                    </a:lnTo>
                    <a:lnTo>
                      <a:pt x="384" y="159"/>
                    </a:lnTo>
                    <a:lnTo>
                      <a:pt x="386" y="158"/>
                    </a:lnTo>
                    <a:lnTo>
                      <a:pt x="384" y="156"/>
                    </a:lnTo>
                    <a:lnTo>
                      <a:pt x="387" y="155"/>
                    </a:lnTo>
                    <a:lnTo>
                      <a:pt x="395" y="152"/>
                    </a:lnTo>
                    <a:lnTo>
                      <a:pt x="413" y="148"/>
                    </a:lnTo>
                    <a:lnTo>
                      <a:pt x="432" y="133"/>
                    </a:lnTo>
                    <a:lnTo>
                      <a:pt x="440" y="123"/>
                    </a:lnTo>
                    <a:lnTo>
                      <a:pt x="440" y="122"/>
                    </a:lnTo>
                    <a:lnTo>
                      <a:pt x="442" y="122"/>
                    </a:lnTo>
                    <a:lnTo>
                      <a:pt x="440" y="96"/>
                    </a:lnTo>
                    <a:lnTo>
                      <a:pt x="413" y="98"/>
                    </a:lnTo>
                    <a:lnTo>
                      <a:pt x="395" y="88"/>
                    </a:lnTo>
                    <a:lnTo>
                      <a:pt x="395" y="87"/>
                    </a:lnTo>
                    <a:lnTo>
                      <a:pt x="398" y="80"/>
                    </a:lnTo>
                    <a:lnTo>
                      <a:pt x="398" y="77"/>
                    </a:lnTo>
                    <a:lnTo>
                      <a:pt x="395" y="75"/>
                    </a:lnTo>
                    <a:lnTo>
                      <a:pt x="387" y="67"/>
                    </a:lnTo>
                    <a:lnTo>
                      <a:pt x="384" y="66"/>
                    </a:lnTo>
                    <a:lnTo>
                      <a:pt x="379" y="66"/>
                    </a:lnTo>
                    <a:lnTo>
                      <a:pt x="382" y="55"/>
                    </a:lnTo>
                    <a:lnTo>
                      <a:pt x="382" y="52"/>
                    </a:lnTo>
                    <a:lnTo>
                      <a:pt x="384" y="45"/>
                    </a:lnTo>
                    <a:lnTo>
                      <a:pt x="386" y="36"/>
                    </a:lnTo>
                    <a:lnTo>
                      <a:pt x="391" y="34"/>
                    </a:lnTo>
                    <a:lnTo>
                      <a:pt x="397" y="27"/>
                    </a:lnTo>
                    <a:lnTo>
                      <a:pt x="399" y="15"/>
                    </a:lnTo>
                    <a:lnTo>
                      <a:pt x="399" y="14"/>
                    </a:lnTo>
                    <a:lnTo>
                      <a:pt x="397" y="14"/>
                    </a:lnTo>
                    <a:lnTo>
                      <a:pt x="395" y="13"/>
                    </a:lnTo>
                    <a:lnTo>
                      <a:pt x="390" y="13"/>
                    </a:lnTo>
                    <a:lnTo>
                      <a:pt x="382" y="7"/>
                    </a:lnTo>
                    <a:lnTo>
                      <a:pt x="373" y="2"/>
                    </a:lnTo>
                    <a:lnTo>
                      <a:pt x="36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49" name="Freeform 1081">
                <a:extLst>
                  <a:ext uri="{FF2B5EF4-FFF2-40B4-BE49-F238E27FC236}">
                    <a16:creationId xmlns:a16="http://schemas.microsoft.com/office/drawing/2014/main" id="{1AB37C5A-7AB0-DB27-0725-D587ADFB8E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2" y="2686"/>
                <a:ext cx="147" cy="124"/>
              </a:xfrm>
              <a:custGeom>
                <a:avLst/>
                <a:gdLst>
                  <a:gd name="T0" fmla="*/ 450 w 585"/>
                  <a:gd name="T1" fmla="*/ 23 h 496"/>
                  <a:gd name="T2" fmla="*/ 438 w 585"/>
                  <a:gd name="T3" fmla="*/ 49 h 496"/>
                  <a:gd name="T4" fmla="*/ 420 w 585"/>
                  <a:gd name="T5" fmla="*/ 73 h 496"/>
                  <a:gd name="T6" fmla="*/ 423 w 585"/>
                  <a:gd name="T7" fmla="*/ 87 h 496"/>
                  <a:gd name="T8" fmla="*/ 353 w 585"/>
                  <a:gd name="T9" fmla="*/ 72 h 496"/>
                  <a:gd name="T10" fmla="*/ 347 w 585"/>
                  <a:gd name="T11" fmla="*/ 90 h 496"/>
                  <a:gd name="T12" fmla="*/ 307 w 585"/>
                  <a:gd name="T13" fmla="*/ 93 h 496"/>
                  <a:gd name="T14" fmla="*/ 286 w 585"/>
                  <a:gd name="T15" fmla="*/ 87 h 496"/>
                  <a:gd name="T16" fmla="*/ 247 w 585"/>
                  <a:gd name="T17" fmla="*/ 109 h 496"/>
                  <a:gd name="T18" fmla="*/ 193 w 585"/>
                  <a:gd name="T19" fmla="*/ 70 h 496"/>
                  <a:gd name="T20" fmla="*/ 110 w 585"/>
                  <a:gd name="T21" fmla="*/ 161 h 496"/>
                  <a:gd name="T22" fmla="*/ 65 w 585"/>
                  <a:gd name="T23" fmla="*/ 175 h 496"/>
                  <a:gd name="T24" fmla="*/ 53 w 585"/>
                  <a:gd name="T25" fmla="*/ 197 h 496"/>
                  <a:gd name="T26" fmla="*/ 32 w 585"/>
                  <a:gd name="T27" fmla="*/ 199 h 496"/>
                  <a:gd name="T28" fmla="*/ 49 w 585"/>
                  <a:gd name="T29" fmla="*/ 243 h 496"/>
                  <a:gd name="T30" fmla="*/ 32 w 585"/>
                  <a:gd name="T31" fmla="*/ 264 h 496"/>
                  <a:gd name="T32" fmla="*/ 21 w 585"/>
                  <a:gd name="T33" fmla="*/ 298 h 496"/>
                  <a:gd name="T34" fmla="*/ 0 w 585"/>
                  <a:gd name="T35" fmla="*/ 306 h 496"/>
                  <a:gd name="T36" fmla="*/ 39 w 585"/>
                  <a:gd name="T37" fmla="*/ 359 h 496"/>
                  <a:gd name="T38" fmla="*/ 47 w 585"/>
                  <a:gd name="T39" fmla="*/ 381 h 496"/>
                  <a:gd name="T40" fmla="*/ 53 w 585"/>
                  <a:gd name="T41" fmla="*/ 398 h 496"/>
                  <a:gd name="T42" fmla="*/ 59 w 585"/>
                  <a:gd name="T43" fmla="*/ 410 h 496"/>
                  <a:gd name="T44" fmla="*/ 46 w 585"/>
                  <a:gd name="T45" fmla="*/ 446 h 496"/>
                  <a:gd name="T46" fmla="*/ 71 w 585"/>
                  <a:gd name="T47" fmla="*/ 454 h 496"/>
                  <a:gd name="T48" fmla="*/ 103 w 585"/>
                  <a:gd name="T49" fmla="*/ 496 h 496"/>
                  <a:gd name="T50" fmla="*/ 113 w 585"/>
                  <a:gd name="T51" fmla="*/ 488 h 496"/>
                  <a:gd name="T52" fmla="*/ 177 w 585"/>
                  <a:gd name="T53" fmla="*/ 468 h 496"/>
                  <a:gd name="T54" fmla="*/ 202 w 585"/>
                  <a:gd name="T55" fmla="*/ 461 h 496"/>
                  <a:gd name="T56" fmla="*/ 213 w 585"/>
                  <a:gd name="T57" fmla="*/ 436 h 496"/>
                  <a:gd name="T58" fmla="*/ 202 w 585"/>
                  <a:gd name="T59" fmla="*/ 393 h 496"/>
                  <a:gd name="T60" fmla="*/ 216 w 585"/>
                  <a:gd name="T61" fmla="*/ 407 h 496"/>
                  <a:gd name="T62" fmla="*/ 250 w 585"/>
                  <a:gd name="T63" fmla="*/ 400 h 496"/>
                  <a:gd name="T64" fmla="*/ 269 w 585"/>
                  <a:gd name="T65" fmla="*/ 381 h 496"/>
                  <a:gd name="T66" fmla="*/ 304 w 585"/>
                  <a:gd name="T67" fmla="*/ 366 h 496"/>
                  <a:gd name="T68" fmla="*/ 346 w 585"/>
                  <a:gd name="T69" fmla="*/ 393 h 496"/>
                  <a:gd name="T70" fmla="*/ 360 w 585"/>
                  <a:gd name="T71" fmla="*/ 364 h 496"/>
                  <a:gd name="T72" fmla="*/ 343 w 585"/>
                  <a:gd name="T73" fmla="*/ 347 h 496"/>
                  <a:gd name="T74" fmla="*/ 343 w 585"/>
                  <a:gd name="T75" fmla="*/ 287 h 496"/>
                  <a:gd name="T76" fmla="*/ 366 w 585"/>
                  <a:gd name="T77" fmla="*/ 270 h 496"/>
                  <a:gd name="T78" fmla="*/ 388 w 585"/>
                  <a:gd name="T79" fmla="*/ 246 h 496"/>
                  <a:gd name="T80" fmla="*/ 441 w 585"/>
                  <a:gd name="T81" fmla="*/ 261 h 496"/>
                  <a:gd name="T82" fmla="*/ 463 w 585"/>
                  <a:gd name="T83" fmla="*/ 291 h 496"/>
                  <a:gd name="T84" fmla="*/ 474 w 585"/>
                  <a:gd name="T85" fmla="*/ 267 h 496"/>
                  <a:gd name="T86" fmla="*/ 474 w 585"/>
                  <a:gd name="T87" fmla="*/ 245 h 496"/>
                  <a:gd name="T88" fmla="*/ 496 w 585"/>
                  <a:gd name="T89" fmla="*/ 235 h 496"/>
                  <a:gd name="T90" fmla="*/ 490 w 585"/>
                  <a:gd name="T91" fmla="*/ 207 h 496"/>
                  <a:gd name="T92" fmla="*/ 500 w 585"/>
                  <a:gd name="T93" fmla="*/ 186 h 496"/>
                  <a:gd name="T94" fmla="*/ 521 w 585"/>
                  <a:gd name="T95" fmla="*/ 187 h 496"/>
                  <a:gd name="T96" fmla="*/ 534 w 585"/>
                  <a:gd name="T97" fmla="*/ 179 h 496"/>
                  <a:gd name="T98" fmla="*/ 537 w 585"/>
                  <a:gd name="T99" fmla="*/ 201 h 496"/>
                  <a:gd name="T100" fmla="*/ 565 w 585"/>
                  <a:gd name="T101" fmla="*/ 187 h 496"/>
                  <a:gd name="T102" fmla="*/ 585 w 585"/>
                  <a:gd name="T103" fmla="*/ 172 h 496"/>
                  <a:gd name="T104" fmla="*/ 578 w 585"/>
                  <a:gd name="T105" fmla="*/ 139 h 496"/>
                  <a:gd name="T106" fmla="*/ 570 w 585"/>
                  <a:gd name="T107" fmla="*/ 125 h 496"/>
                  <a:gd name="T108" fmla="*/ 572 w 585"/>
                  <a:gd name="T109" fmla="*/ 74 h 496"/>
                  <a:gd name="T110" fmla="*/ 551 w 585"/>
                  <a:gd name="T111" fmla="*/ 60 h 496"/>
                  <a:gd name="T112" fmla="*/ 514 w 585"/>
                  <a:gd name="T113" fmla="*/ 93 h 496"/>
                  <a:gd name="T114" fmla="*/ 466 w 585"/>
                  <a:gd name="T115" fmla="*/ 73 h 496"/>
                  <a:gd name="T116" fmla="*/ 480 w 585"/>
                  <a:gd name="T117" fmla="*/ 13 h 4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585" h="496">
                    <a:moveTo>
                      <a:pt x="467" y="2"/>
                    </a:moveTo>
                    <a:lnTo>
                      <a:pt x="467" y="7"/>
                    </a:lnTo>
                    <a:lnTo>
                      <a:pt x="466" y="13"/>
                    </a:lnTo>
                    <a:lnTo>
                      <a:pt x="459" y="16"/>
                    </a:lnTo>
                    <a:lnTo>
                      <a:pt x="458" y="17"/>
                    </a:lnTo>
                    <a:lnTo>
                      <a:pt x="455" y="19"/>
                    </a:lnTo>
                    <a:lnTo>
                      <a:pt x="450" y="23"/>
                    </a:lnTo>
                    <a:lnTo>
                      <a:pt x="450" y="31"/>
                    </a:lnTo>
                    <a:lnTo>
                      <a:pt x="451" y="35"/>
                    </a:lnTo>
                    <a:lnTo>
                      <a:pt x="451" y="41"/>
                    </a:lnTo>
                    <a:lnTo>
                      <a:pt x="450" y="43"/>
                    </a:lnTo>
                    <a:lnTo>
                      <a:pt x="448" y="45"/>
                    </a:lnTo>
                    <a:lnTo>
                      <a:pt x="443" y="48"/>
                    </a:lnTo>
                    <a:lnTo>
                      <a:pt x="438" y="49"/>
                    </a:lnTo>
                    <a:lnTo>
                      <a:pt x="438" y="52"/>
                    </a:lnTo>
                    <a:lnTo>
                      <a:pt x="437" y="52"/>
                    </a:lnTo>
                    <a:lnTo>
                      <a:pt x="431" y="58"/>
                    </a:lnTo>
                    <a:lnTo>
                      <a:pt x="431" y="60"/>
                    </a:lnTo>
                    <a:lnTo>
                      <a:pt x="427" y="60"/>
                    </a:lnTo>
                    <a:lnTo>
                      <a:pt x="424" y="63"/>
                    </a:lnTo>
                    <a:lnTo>
                      <a:pt x="420" y="73"/>
                    </a:lnTo>
                    <a:lnTo>
                      <a:pt x="420" y="76"/>
                    </a:lnTo>
                    <a:lnTo>
                      <a:pt x="424" y="79"/>
                    </a:lnTo>
                    <a:lnTo>
                      <a:pt x="426" y="79"/>
                    </a:lnTo>
                    <a:lnTo>
                      <a:pt x="427" y="80"/>
                    </a:lnTo>
                    <a:lnTo>
                      <a:pt x="427" y="81"/>
                    </a:lnTo>
                    <a:lnTo>
                      <a:pt x="426" y="83"/>
                    </a:lnTo>
                    <a:lnTo>
                      <a:pt x="423" y="87"/>
                    </a:lnTo>
                    <a:lnTo>
                      <a:pt x="416" y="84"/>
                    </a:lnTo>
                    <a:lnTo>
                      <a:pt x="392" y="70"/>
                    </a:lnTo>
                    <a:lnTo>
                      <a:pt x="383" y="67"/>
                    </a:lnTo>
                    <a:lnTo>
                      <a:pt x="371" y="67"/>
                    </a:lnTo>
                    <a:lnTo>
                      <a:pt x="359" y="70"/>
                    </a:lnTo>
                    <a:lnTo>
                      <a:pt x="356" y="72"/>
                    </a:lnTo>
                    <a:lnTo>
                      <a:pt x="353" y="72"/>
                    </a:lnTo>
                    <a:lnTo>
                      <a:pt x="353" y="73"/>
                    </a:lnTo>
                    <a:lnTo>
                      <a:pt x="350" y="74"/>
                    </a:lnTo>
                    <a:lnTo>
                      <a:pt x="350" y="76"/>
                    </a:lnTo>
                    <a:lnTo>
                      <a:pt x="349" y="77"/>
                    </a:lnTo>
                    <a:lnTo>
                      <a:pt x="346" y="84"/>
                    </a:lnTo>
                    <a:lnTo>
                      <a:pt x="346" y="86"/>
                    </a:lnTo>
                    <a:lnTo>
                      <a:pt x="347" y="90"/>
                    </a:lnTo>
                    <a:lnTo>
                      <a:pt x="340" y="94"/>
                    </a:lnTo>
                    <a:lnTo>
                      <a:pt x="340" y="95"/>
                    </a:lnTo>
                    <a:lnTo>
                      <a:pt x="331" y="95"/>
                    </a:lnTo>
                    <a:lnTo>
                      <a:pt x="315" y="90"/>
                    </a:lnTo>
                    <a:lnTo>
                      <a:pt x="311" y="90"/>
                    </a:lnTo>
                    <a:lnTo>
                      <a:pt x="310" y="91"/>
                    </a:lnTo>
                    <a:lnTo>
                      <a:pt x="307" y="93"/>
                    </a:lnTo>
                    <a:lnTo>
                      <a:pt x="304" y="97"/>
                    </a:lnTo>
                    <a:lnTo>
                      <a:pt x="303" y="101"/>
                    </a:lnTo>
                    <a:lnTo>
                      <a:pt x="300" y="101"/>
                    </a:lnTo>
                    <a:lnTo>
                      <a:pt x="297" y="97"/>
                    </a:lnTo>
                    <a:lnTo>
                      <a:pt x="297" y="94"/>
                    </a:lnTo>
                    <a:lnTo>
                      <a:pt x="290" y="87"/>
                    </a:lnTo>
                    <a:lnTo>
                      <a:pt x="286" y="87"/>
                    </a:lnTo>
                    <a:lnTo>
                      <a:pt x="265" y="91"/>
                    </a:lnTo>
                    <a:lnTo>
                      <a:pt x="262" y="105"/>
                    </a:lnTo>
                    <a:lnTo>
                      <a:pt x="262" y="106"/>
                    </a:lnTo>
                    <a:lnTo>
                      <a:pt x="260" y="109"/>
                    </a:lnTo>
                    <a:lnTo>
                      <a:pt x="258" y="111"/>
                    </a:lnTo>
                    <a:lnTo>
                      <a:pt x="247" y="111"/>
                    </a:lnTo>
                    <a:lnTo>
                      <a:pt x="247" y="109"/>
                    </a:lnTo>
                    <a:lnTo>
                      <a:pt x="246" y="109"/>
                    </a:lnTo>
                    <a:lnTo>
                      <a:pt x="244" y="106"/>
                    </a:lnTo>
                    <a:lnTo>
                      <a:pt x="240" y="102"/>
                    </a:lnTo>
                    <a:lnTo>
                      <a:pt x="237" y="97"/>
                    </a:lnTo>
                    <a:lnTo>
                      <a:pt x="211" y="67"/>
                    </a:lnTo>
                    <a:lnTo>
                      <a:pt x="208" y="67"/>
                    </a:lnTo>
                    <a:lnTo>
                      <a:pt x="193" y="70"/>
                    </a:lnTo>
                    <a:lnTo>
                      <a:pt x="181" y="77"/>
                    </a:lnTo>
                    <a:lnTo>
                      <a:pt x="180" y="77"/>
                    </a:lnTo>
                    <a:lnTo>
                      <a:pt x="126" y="77"/>
                    </a:lnTo>
                    <a:lnTo>
                      <a:pt x="126" y="79"/>
                    </a:lnTo>
                    <a:lnTo>
                      <a:pt x="121" y="106"/>
                    </a:lnTo>
                    <a:lnTo>
                      <a:pt x="121" y="116"/>
                    </a:lnTo>
                    <a:lnTo>
                      <a:pt x="110" y="161"/>
                    </a:lnTo>
                    <a:lnTo>
                      <a:pt x="105" y="164"/>
                    </a:lnTo>
                    <a:lnTo>
                      <a:pt x="99" y="169"/>
                    </a:lnTo>
                    <a:lnTo>
                      <a:pt x="90" y="169"/>
                    </a:lnTo>
                    <a:lnTo>
                      <a:pt x="69" y="172"/>
                    </a:lnTo>
                    <a:lnTo>
                      <a:pt x="68" y="172"/>
                    </a:lnTo>
                    <a:lnTo>
                      <a:pt x="68" y="173"/>
                    </a:lnTo>
                    <a:lnTo>
                      <a:pt x="65" y="175"/>
                    </a:lnTo>
                    <a:lnTo>
                      <a:pt x="64" y="175"/>
                    </a:lnTo>
                    <a:lnTo>
                      <a:pt x="59" y="180"/>
                    </a:lnTo>
                    <a:lnTo>
                      <a:pt x="57" y="187"/>
                    </a:lnTo>
                    <a:lnTo>
                      <a:pt x="56" y="192"/>
                    </a:lnTo>
                    <a:lnTo>
                      <a:pt x="56" y="194"/>
                    </a:lnTo>
                    <a:lnTo>
                      <a:pt x="54" y="197"/>
                    </a:lnTo>
                    <a:lnTo>
                      <a:pt x="53" y="197"/>
                    </a:lnTo>
                    <a:lnTo>
                      <a:pt x="50" y="200"/>
                    </a:lnTo>
                    <a:lnTo>
                      <a:pt x="47" y="200"/>
                    </a:lnTo>
                    <a:lnTo>
                      <a:pt x="45" y="199"/>
                    </a:lnTo>
                    <a:lnTo>
                      <a:pt x="43" y="194"/>
                    </a:lnTo>
                    <a:lnTo>
                      <a:pt x="42" y="194"/>
                    </a:lnTo>
                    <a:lnTo>
                      <a:pt x="35" y="196"/>
                    </a:lnTo>
                    <a:lnTo>
                      <a:pt x="32" y="199"/>
                    </a:lnTo>
                    <a:lnTo>
                      <a:pt x="32" y="200"/>
                    </a:lnTo>
                    <a:lnTo>
                      <a:pt x="30" y="201"/>
                    </a:lnTo>
                    <a:lnTo>
                      <a:pt x="30" y="203"/>
                    </a:lnTo>
                    <a:lnTo>
                      <a:pt x="36" y="236"/>
                    </a:lnTo>
                    <a:lnTo>
                      <a:pt x="39" y="240"/>
                    </a:lnTo>
                    <a:lnTo>
                      <a:pt x="43" y="243"/>
                    </a:lnTo>
                    <a:lnTo>
                      <a:pt x="49" y="243"/>
                    </a:lnTo>
                    <a:lnTo>
                      <a:pt x="49" y="245"/>
                    </a:lnTo>
                    <a:lnTo>
                      <a:pt x="50" y="246"/>
                    </a:lnTo>
                    <a:lnTo>
                      <a:pt x="49" y="246"/>
                    </a:lnTo>
                    <a:lnTo>
                      <a:pt x="47" y="249"/>
                    </a:lnTo>
                    <a:lnTo>
                      <a:pt x="46" y="249"/>
                    </a:lnTo>
                    <a:lnTo>
                      <a:pt x="38" y="260"/>
                    </a:lnTo>
                    <a:lnTo>
                      <a:pt x="32" y="264"/>
                    </a:lnTo>
                    <a:lnTo>
                      <a:pt x="28" y="270"/>
                    </a:lnTo>
                    <a:lnTo>
                      <a:pt x="26" y="277"/>
                    </a:lnTo>
                    <a:lnTo>
                      <a:pt x="26" y="278"/>
                    </a:lnTo>
                    <a:lnTo>
                      <a:pt x="25" y="278"/>
                    </a:lnTo>
                    <a:lnTo>
                      <a:pt x="22" y="284"/>
                    </a:lnTo>
                    <a:lnTo>
                      <a:pt x="22" y="291"/>
                    </a:lnTo>
                    <a:lnTo>
                      <a:pt x="21" y="298"/>
                    </a:lnTo>
                    <a:lnTo>
                      <a:pt x="15" y="305"/>
                    </a:lnTo>
                    <a:lnTo>
                      <a:pt x="14" y="305"/>
                    </a:lnTo>
                    <a:lnTo>
                      <a:pt x="9" y="302"/>
                    </a:lnTo>
                    <a:lnTo>
                      <a:pt x="7" y="298"/>
                    </a:lnTo>
                    <a:lnTo>
                      <a:pt x="2" y="298"/>
                    </a:lnTo>
                    <a:lnTo>
                      <a:pt x="1" y="299"/>
                    </a:lnTo>
                    <a:lnTo>
                      <a:pt x="0" y="306"/>
                    </a:lnTo>
                    <a:lnTo>
                      <a:pt x="0" y="312"/>
                    </a:lnTo>
                    <a:lnTo>
                      <a:pt x="30" y="337"/>
                    </a:lnTo>
                    <a:lnTo>
                      <a:pt x="33" y="338"/>
                    </a:lnTo>
                    <a:lnTo>
                      <a:pt x="33" y="340"/>
                    </a:lnTo>
                    <a:lnTo>
                      <a:pt x="38" y="348"/>
                    </a:lnTo>
                    <a:lnTo>
                      <a:pt x="39" y="354"/>
                    </a:lnTo>
                    <a:lnTo>
                      <a:pt x="39" y="359"/>
                    </a:lnTo>
                    <a:lnTo>
                      <a:pt x="38" y="362"/>
                    </a:lnTo>
                    <a:lnTo>
                      <a:pt x="39" y="364"/>
                    </a:lnTo>
                    <a:lnTo>
                      <a:pt x="43" y="370"/>
                    </a:lnTo>
                    <a:lnTo>
                      <a:pt x="43" y="372"/>
                    </a:lnTo>
                    <a:lnTo>
                      <a:pt x="45" y="374"/>
                    </a:lnTo>
                    <a:lnTo>
                      <a:pt x="46" y="379"/>
                    </a:lnTo>
                    <a:lnTo>
                      <a:pt x="47" y="381"/>
                    </a:lnTo>
                    <a:lnTo>
                      <a:pt x="49" y="386"/>
                    </a:lnTo>
                    <a:lnTo>
                      <a:pt x="49" y="387"/>
                    </a:lnTo>
                    <a:lnTo>
                      <a:pt x="50" y="387"/>
                    </a:lnTo>
                    <a:lnTo>
                      <a:pt x="52" y="388"/>
                    </a:lnTo>
                    <a:lnTo>
                      <a:pt x="52" y="390"/>
                    </a:lnTo>
                    <a:lnTo>
                      <a:pt x="53" y="395"/>
                    </a:lnTo>
                    <a:lnTo>
                      <a:pt x="53" y="398"/>
                    </a:lnTo>
                    <a:lnTo>
                      <a:pt x="54" y="403"/>
                    </a:lnTo>
                    <a:lnTo>
                      <a:pt x="56" y="403"/>
                    </a:lnTo>
                    <a:lnTo>
                      <a:pt x="56" y="404"/>
                    </a:lnTo>
                    <a:lnTo>
                      <a:pt x="57" y="404"/>
                    </a:lnTo>
                    <a:lnTo>
                      <a:pt x="57" y="407"/>
                    </a:lnTo>
                    <a:lnTo>
                      <a:pt x="59" y="408"/>
                    </a:lnTo>
                    <a:lnTo>
                      <a:pt x="59" y="410"/>
                    </a:lnTo>
                    <a:lnTo>
                      <a:pt x="60" y="417"/>
                    </a:lnTo>
                    <a:lnTo>
                      <a:pt x="59" y="418"/>
                    </a:lnTo>
                    <a:lnTo>
                      <a:pt x="57" y="422"/>
                    </a:lnTo>
                    <a:lnTo>
                      <a:pt x="50" y="429"/>
                    </a:lnTo>
                    <a:lnTo>
                      <a:pt x="45" y="444"/>
                    </a:lnTo>
                    <a:lnTo>
                      <a:pt x="45" y="447"/>
                    </a:lnTo>
                    <a:lnTo>
                      <a:pt x="46" y="446"/>
                    </a:lnTo>
                    <a:lnTo>
                      <a:pt x="53" y="446"/>
                    </a:lnTo>
                    <a:lnTo>
                      <a:pt x="65" y="447"/>
                    </a:lnTo>
                    <a:lnTo>
                      <a:pt x="67" y="447"/>
                    </a:lnTo>
                    <a:lnTo>
                      <a:pt x="68" y="448"/>
                    </a:lnTo>
                    <a:lnTo>
                      <a:pt x="69" y="448"/>
                    </a:lnTo>
                    <a:lnTo>
                      <a:pt x="69" y="451"/>
                    </a:lnTo>
                    <a:lnTo>
                      <a:pt x="71" y="454"/>
                    </a:lnTo>
                    <a:lnTo>
                      <a:pt x="71" y="460"/>
                    </a:lnTo>
                    <a:lnTo>
                      <a:pt x="69" y="465"/>
                    </a:lnTo>
                    <a:lnTo>
                      <a:pt x="69" y="468"/>
                    </a:lnTo>
                    <a:lnTo>
                      <a:pt x="65" y="477"/>
                    </a:lnTo>
                    <a:lnTo>
                      <a:pt x="65" y="479"/>
                    </a:lnTo>
                    <a:lnTo>
                      <a:pt x="69" y="492"/>
                    </a:lnTo>
                    <a:lnTo>
                      <a:pt x="103" y="496"/>
                    </a:lnTo>
                    <a:lnTo>
                      <a:pt x="105" y="495"/>
                    </a:lnTo>
                    <a:lnTo>
                      <a:pt x="103" y="493"/>
                    </a:lnTo>
                    <a:lnTo>
                      <a:pt x="105" y="493"/>
                    </a:lnTo>
                    <a:lnTo>
                      <a:pt x="105" y="492"/>
                    </a:lnTo>
                    <a:lnTo>
                      <a:pt x="106" y="491"/>
                    </a:lnTo>
                    <a:lnTo>
                      <a:pt x="112" y="488"/>
                    </a:lnTo>
                    <a:lnTo>
                      <a:pt x="113" y="488"/>
                    </a:lnTo>
                    <a:lnTo>
                      <a:pt x="114" y="489"/>
                    </a:lnTo>
                    <a:lnTo>
                      <a:pt x="123" y="491"/>
                    </a:lnTo>
                    <a:lnTo>
                      <a:pt x="135" y="486"/>
                    </a:lnTo>
                    <a:lnTo>
                      <a:pt x="169" y="478"/>
                    </a:lnTo>
                    <a:lnTo>
                      <a:pt x="170" y="478"/>
                    </a:lnTo>
                    <a:lnTo>
                      <a:pt x="174" y="474"/>
                    </a:lnTo>
                    <a:lnTo>
                      <a:pt x="177" y="468"/>
                    </a:lnTo>
                    <a:lnTo>
                      <a:pt x="177" y="464"/>
                    </a:lnTo>
                    <a:lnTo>
                      <a:pt x="179" y="464"/>
                    </a:lnTo>
                    <a:lnTo>
                      <a:pt x="179" y="463"/>
                    </a:lnTo>
                    <a:lnTo>
                      <a:pt x="180" y="463"/>
                    </a:lnTo>
                    <a:lnTo>
                      <a:pt x="183" y="465"/>
                    </a:lnTo>
                    <a:lnTo>
                      <a:pt x="202" y="465"/>
                    </a:lnTo>
                    <a:lnTo>
                      <a:pt x="202" y="461"/>
                    </a:lnTo>
                    <a:lnTo>
                      <a:pt x="203" y="461"/>
                    </a:lnTo>
                    <a:lnTo>
                      <a:pt x="203" y="460"/>
                    </a:lnTo>
                    <a:lnTo>
                      <a:pt x="209" y="460"/>
                    </a:lnTo>
                    <a:lnTo>
                      <a:pt x="212" y="457"/>
                    </a:lnTo>
                    <a:lnTo>
                      <a:pt x="212" y="454"/>
                    </a:lnTo>
                    <a:lnTo>
                      <a:pt x="213" y="446"/>
                    </a:lnTo>
                    <a:lnTo>
                      <a:pt x="213" y="436"/>
                    </a:lnTo>
                    <a:lnTo>
                      <a:pt x="211" y="431"/>
                    </a:lnTo>
                    <a:lnTo>
                      <a:pt x="208" y="431"/>
                    </a:lnTo>
                    <a:lnTo>
                      <a:pt x="199" y="415"/>
                    </a:lnTo>
                    <a:lnTo>
                      <a:pt x="202" y="412"/>
                    </a:lnTo>
                    <a:lnTo>
                      <a:pt x="202" y="404"/>
                    </a:lnTo>
                    <a:lnTo>
                      <a:pt x="201" y="397"/>
                    </a:lnTo>
                    <a:lnTo>
                      <a:pt x="202" y="393"/>
                    </a:lnTo>
                    <a:lnTo>
                      <a:pt x="202" y="391"/>
                    </a:lnTo>
                    <a:lnTo>
                      <a:pt x="203" y="391"/>
                    </a:lnTo>
                    <a:lnTo>
                      <a:pt x="208" y="387"/>
                    </a:lnTo>
                    <a:lnTo>
                      <a:pt x="208" y="388"/>
                    </a:lnTo>
                    <a:lnTo>
                      <a:pt x="211" y="391"/>
                    </a:lnTo>
                    <a:lnTo>
                      <a:pt x="213" y="397"/>
                    </a:lnTo>
                    <a:lnTo>
                      <a:pt x="216" y="407"/>
                    </a:lnTo>
                    <a:lnTo>
                      <a:pt x="220" y="412"/>
                    </a:lnTo>
                    <a:lnTo>
                      <a:pt x="241" y="418"/>
                    </a:lnTo>
                    <a:lnTo>
                      <a:pt x="243" y="415"/>
                    </a:lnTo>
                    <a:lnTo>
                      <a:pt x="243" y="414"/>
                    </a:lnTo>
                    <a:lnTo>
                      <a:pt x="244" y="407"/>
                    </a:lnTo>
                    <a:lnTo>
                      <a:pt x="250" y="397"/>
                    </a:lnTo>
                    <a:lnTo>
                      <a:pt x="250" y="400"/>
                    </a:lnTo>
                    <a:lnTo>
                      <a:pt x="253" y="400"/>
                    </a:lnTo>
                    <a:lnTo>
                      <a:pt x="255" y="398"/>
                    </a:lnTo>
                    <a:lnTo>
                      <a:pt x="258" y="395"/>
                    </a:lnTo>
                    <a:lnTo>
                      <a:pt x="262" y="391"/>
                    </a:lnTo>
                    <a:lnTo>
                      <a:pt x="266" y="388"/>
                    </a:lnTo>
                    <a:lnTo>
                      <a:pt x="268" y="386"/>
                    </a:lnTo>
                    <a:lnTo>
                      <a:pt x="269" y="381"/>
                    </a:lnTo>
                    <a:lnTo>
                      <a:pt x="276" y="377"/>
                    </a:lnTo>
                    <a:lnTo>
                      <a:pt x="282" y="376"/>
                    </a:lnTo>
                    <a:lnTo>
                      <a:pt x="292" y="366"/>
                    </a:lnTo>
                    <a:lnTo>
                      <a:pt x="293" y="366"/>
                    </a:lnTo>
                    <a:lnTo>
                      <a:pt x="299" y="362"/>
                    </a:lnTo>
                    <a:lnTo>
                      <a:pt x="301" y="364"/>
                    </a:lnTo>
                    <a:lnTo>
                      <a:pt x="304" y="366"/>
                    </a:lnTo>
                    <a:lnTo>
                      <a:pt x="307" y="374"/>
                    </a:lnTo>
                    <a:lnTo>
                      <a:pt x="311" y="379"/>
                    </a:lnTo>
                    <a:lnTo>
                      <a:pt x="320" y="383"/>
                    </a:lnTo>
                    <a:lnTo>
                      <a:pt x="325" y="384"/>
                    </a:lnTo>
                    <a:lnTo>
                      <a:pt x="328" y="384"/>
                    </a:lnTo>
                    <a:lnTo>
                      <a:pt x="333" y="386"/>
                    </a:lnTo>
                    <a:lnTo>
                      <a:pt x="346" y="393"/>
                    </a:lnTo>
                    <a:lnTo>
                      <a:pt x="347" y="393"/>
                    </a:lnTo>
                    <a:lnTo>
                      <a:pt x="347" y="391"/>
                    </a:lnTo>
                    <a:lnTo>
                      <a:pt x="349" y="391"/>
                    </a:lnTo>
                    <a:lnTo>
                      <a:pt x="349" y="388"/>
                    </a:lnTo>
                    <a:lnTo>
                      <a:pt x="352" y="376"/>
                    </a:lnTo>
                    <a:lnTo>
                      <a:pt x="359" y="365"/>
                    </a:lnTo>
                    <a:lnTo>
                      <a:pt x="360" y="364"/>
                    </a:lnTo>
                    <a:lnTo>
                      <a:pt x="360" y="362"/>
                    </a:lnTo>
                    <a:lnTo>
                      <a:pt x="359" y="362"/>
                    </a:lnTo>
                    <a:lnTo>
                      <a:pt x="357" y="361"/>
                    </a:lnTo>
                    <a:lnTo>
                      <a:pt x="357" y="359"/>
                    </a:lnTo>
                    <a:lnTo>
                      <a:pt x="356" y="358"/>
                    </a:lnTo>
                    <a:lnTo>
                      <a:pt x="350" y="354"/>
                    </a:lnTo>
                    <a:lnTo>
                      <a:pt x="343" y="347"/>
                    </a:lnTo>
                    <a:lnTo>
                      <a:pt x="333" y="344"/>
                    </a:lnTo>
                    <a:lnTo>
                      <a:pt x="314" y="335"/>
                    </a:lnTo>
                    <a:lnTo>
                      <a:pt x="324" y="314"/>
                    </a:lnTo>
                    <a:lnTo>
                      <a:pt x="324" y="313"/>
                    </a:lnTo>
                    <a:lnTo>
                      <a:pt x="329" y="310"/>
                    </a:lnTo>
                    <a:lnTo>
                      <a:pt x="342" y="292"/>
                    </a:lnTo>
                    <a:lnTo>
                      <a:pt x="343" y="287"/>
                    </a:lnTo>
                    <a:lnTo>
                      <a:pt x="345" y="285"/>
                    </a:lnTo>
                    <a:lnTo>
                      <a:pt x="346" y="285"/>
                    </a:lnTo>
                    <a:lnTo>
                      <a:pt x="349" y="283"/>
                    </a:lnTo>
                    <a:lnTo>
                      <a:pt x="349" y="280"/>
                    </a:lnTo>
                    <a:lnTo>
                      <a:pt x="353" y="277"/>
                    </a:lnTo>
                    <a:lnTo>
                      <a:pt x="356" y="274"/>
                    </a:lnTo>
                    <a:lnTo>
                      <a:pt x="366" y="270"/>
                    </a:lnTo>
                    <a:lnTo>
                      <a:pt x="378" y="274"/>
                    </a:lnTo>
                    <a:lnTo>
                      <a:pt x="385" y="275"/>
                    </a:lnTo>
                    <a:lnTo>
                      <a:pt x="387" y="275"/>
                    </a:lnTo>
                    <a:lnTo>
                      <a:pt x="388" y="274"/>
                    </a:lnTo>
                    <a:lnTo>
                      <a:pt x="388" y="264"/>
                    </a:lnTo>
                    <a:lnTo>
                      <a:pt x="387" y="256"/>
                    </a:lnTo>
                    <a:lnTo>
                      <a:pt x="388" y="246"/>
                    </a:lnTo>
                    <a:lnTo>
                      <a:pt x="388" y="243"/>
                    </a:lnTo>
                    <a:lnTo>
                      <a:pt x="391" y="246"/>
                    </a:lnTo>
                    <a:lnTo>
                      <a:pt x="395" y="247"/>
                    </a:lnTo>
                    <a:lnTo>
                      <a:pt x="403" y="250"/>
                    </a:lnTo>
                    <a:lnTo>
                      <a:pt x="413" y="250"/>
                    </a:lnTo>
                    <a:lnTo>
                      <a:pt x="434" y="261"/>
                    </a:lnTo>
                    <a:lnTo>
                      <a:pt x="441" y="261"/>
                    </a:lnTo>
                    <a:lnTo>
                      <a:pt x="448" y="266"/>
                    </a:lnTo>
                    <a:lnTo>
                      <a:pt x="454" y="273"/>
                    </a:lnTo>
                    <a:lnTo>
                      <a:pt x="455" y="285"/>
                    </a:lnTo>
                    <a:lnTo>
                      <a:pt x="455" y="287"/>
                    </a:lnTo>
                    <a:lnTo>
                      <a:pt x="457" y="287"/>
                    </a:lnTo>
                    <a:lnTo>
                      <a:pt x="457" y="288"/>
                    </a:lnTo>
                    <a:lnTo>
                      <a:pt x="463" y="291"/>
                    </a:lnTo>
                    <a:lnTo>
                      <a:pt x="481" y="303"/>
                    </a:lnTo>
                    <a:lnTo>
                      <a:pt x="483" y="303"/>
                    </a:lnTo>
                    <a:lnTo>
                      <a:pt x="476" y="295"/>
                    </a:lnTo>
                    <a:lnTo>
                      <a:pt x="476" y="294"/>
                    </a:lnTo>
                    <a:lnTo>
                      <a:pt x="474" y="292"/>
                    </a:lnTo>
                    <a:lnTo>
                      <a:pt x="473" y="290"/>
                    </a:lnTo>
                    <a:lnTo>
                      <a:pt x="474" y="267"/>
                    </a:lnTo>
                    <a:lnTo>
                      <a:pt x="476" y="264"/>
                    </a:lnTo>
                    <a:lnTo>
                      <a:pt x="474" y="263"/>
                    </a:lnTo>
                    <a:lnTo>
                      <a:pt x="474" y="260"/>
                    </a:lnTo>
                    <a:lnTo>
                      <a:pt x="472" y="257"/>
                    </a:lnTo>
                    <a:lnTo>
                      <a:pt x="473" y="254"/>
                    </a:lnTo>
                    <a:lnTo>
                      <a:pt x="473" y="247"/>
                    </a:lnTo>
                    <a:lnTo>
                      <a:pt x="474" y="245"/>
                    </a:lnTo>
                    <a:lnTo>
                      <a:pt x="474" y="242"/>
                    </a:lnTo>
                    <a:lnTo>
                      <a:pt x="476" y="240"/>
                    </a:lnTo>
                    <a:lnTo>
                      <a:pt x="476" y="238"/>
                    </a:lnTo>
                    <a:lnTo>
                      <a:pt x="480" y="232"/>
                    </a:lnTo>
                    <a:lnTo>
                      <a:pt x="483" y="232"/>
                    </a:lnTo>
                    <a:lnTo>
                      <a:pt x="490" y="235"/>
                    </a:lnTo>
                    <a:lnTo>
                      <a:pt x="496" y="235"/>
                    </a:lnTo>
                    <a:lnTo>
                      <a:pt x="497" y="228"/>
                    </a:lnTo>
                    <a:lnTo>
                      <a:pt x="497" y="225"/>
                    </a:lnTo>
                    <a:lnTo>
                      <a:pt x="496" y="225"/>
                    </a:lnTo>
                    <a:lnTo>
                      <a:pt x="491" y="222"/>
                    </a:lnTo>
                    <a:lnTo>
                      <a:pt x="488" y="215"/>
                    </a:lnTo>
                    <a:lnTo>
                      <a:pt x="490" y="214"/>
                    </a:lnTo>
                    <a:lnTo>
                      <a:pt x="490" y="207"/>
                    </a:lnTo>
                    <a:lnTo>
                      <a:pt x="488" y="207"/>
                    </a:lnTo>
                    <a:lnTo>
                      <a:pt x="488" y="206"/>
                    </a:lnTo>
                    <a:lnTo>
                      <a:pt x="493" y="201"/>
                    </a:lnTo>
                    <a:lnTo>
                      <a:pt x="494" y="199"/>
                    </a:lnTo>
                    <a:lnTo>
                      <a:pt x="496" y="197"/>
                    </a:lnTo>
                    <a:lnTo>
                      <a:pt x="498" y="189"/>
                    </a:lnTo>
                    <a:lnTo>
                      <a:pt x="500" y="186"/>
                    </a:lnTo>
                    <a:lnTo>
                      <a:pt x="501" y="186"/>
                    </a:lnTo>
                    <a:lnTo>
                      <a:pt x="507" y="192"/>
                    </a:lnTo>
                    <a:lnTo>
                      <a:pt x="507" y="193"/>
                    </a:lnTo>
                    <a:lnTo>
                      <a:pt x="508" y="194"/>
                    </a:lnTo>
                    <a:lnTo>
                      <a:pt x="511" y="194"/>
                    </a:lnTo>
                    <a:lnTo>
                      <a:pt x="517" y="192"/>
                    </a:lnTo>
                    <a:lnTo>
                      <a:pt x="521" y="187"/>
                    </a:lnTo>
                    <a:lnTo>
                      <a:pt x="521" y="186"/>
                    </a:lnTo>
                    <a:lnTo>
                      <a:pt x="522" y="183"/>
                    </a:lnTo>
                    <a:lnTo>
                      <a:pt x="522" y="180"/>
                    </a:lnTo>
                    <a:lnTo>
                      <a:pt x="524" y="178"/>
                    </a:lnTo>
                    <a:lnTo>
                      <a:pt x="533" y="178"/>
                    </a:lnTo>
                    <a:lnTo>
                      <a:pt x="533" y="179"/>
                    </a:lnTo>
                    <a:lnTo>
                      <a:pt x="534" y="179"/>
                    </a:lnTo>
                    <a:lnTo>
                      <a:pt x="534" y="180"/>
                    </a:lnTo>
                    <a:lnTo>
                      <a:pt x="532" y="186"/>
                    </a:lnTo>
                    <a:lnTo>
                      <a:pt x="532" y="190"/>
                    </a:lnTo>
                    <a:lnTo>
                      <a:pt x="533" y="194"/>
                    </a:lnTo>
                    <a:lnTo>
                      <a:pt x="533" y="197"/>
                    </a:lnTo>
                    <a:lnTo>
                      <a:pt x="536" y="201"/>
                    </a:lnTo>
                    <a:lnTo>
                      <a:pt x="537" y="201"/>
                    </a:lnTo>
                    <a:lnTo>
                      <a:pt x="546" y="189"/>
                    </a:lnTo>
                    <a:lnTo>
                      <a:pt x="550" y="185"/>
                    </a:lnTo>
                    <a:lnTo>
                      <a:pt x="554" y="182"/>
                    </a:lnTo>
                    <a:lnTo>
                      <a:pt x="558" y="182"/>
                    </a:lnTo>
                    <a:lnTo>
                      <a:pt x="560" y="183"/>
                    </a:lnTo>
                    <a:lnTo>
                      <a:pt x="564" y="186"/>
                    </a:lnTo>
                    <a:lnTo>
                      <a:pt x="565" y="187"/>
                    </a:lnTo>
                    <a:lnTo>
                      <a:pt x="574" y="187"/>
                    </a:lnTo>
                    <a:lnTo>
                      <a:pt x="577" y="186"/>
                    </a:lnTo>
                    <a:lnTo>
                      <a:pt x="579" y="186"/>
                    </a:lnTo>
                    <a:lnTo>
                      <a:pt x="581" y="185"/>
                    </a:lnTo>
                    <a:lnTo>
                      <a:pt x="584" y="179"/>
                    </a:lnTo>
                    <a:lnTo>
                      <a:pt x="585" y="173"/>
                    </a:lnTo>
                    <a:lnTo>
                      <a:pt x="585" y="172"/>
                    </a:lnTo>
                    <a:lnTo>
                      <a:pt x="582" y="162"/>
                    </a:lnTo>
                    <a:lnTo>
                      <a:pt x="582" y="155"/>
                    </a:lnTo>
                    <a:lnTo>
                      <a:pt x="584" y="148"/>
                    </a:lnTo>
                    <a:lnTo>
                      <a:pt x="584" y="146"/>
                    </a:lnTo>
                    <a:lnTo>
                      <a:pt x="582" y="144"/>
                    </a:lnTo>
                    <a:lnTo>
                      <a:pt x="581" y="141"/>
                    </a:lnTo>
                    <a:lnTo>
                      <a:pt x="578" y="139"/>
                    </a:lnTo>
                    <a:lnTo>
                      <a:pt x="577" y="136"/>
                    </a:lnTo>
                    <a:lnTo>
                      <a:pt x="574" y="133"/>
                    </a:lnTo>
                    <a:lnTo>
                      <a:pt x="571" y="132"/>
                    </a:lnTo>
                    <a:lnTo>
                      <a:pt x="567" y="132"/>
                    </a:lnTo>
                    <a:lnTo>
                      <a:pt x="565" y="130"/>
                    </a:lnTo>
                    <a:lnTo>
                      <a:pt x="565" y="125"/>
                    </a:lnTo>
                    <a:lnTo>
                      <a:pt x="570" y="125"/>
                    </a:lnTo>
                    <a:lnTo>
                      <a:pt x="572" y="122"/>
                    </a:lnTo>
                    <a:lnTo>
                      <a:pt x="572" y="109"/>
                    </a:lnTo>
                    <a:lnTo>
                      <a:pt x="575" y="109"/>
                    </a:lnTo>
                    <a:lnTo>
                      <a:pt x="575" y="105"/>
                    </a:lnTo>
                    <a:lnTo>
                      <a:pt x="581" y="98"/>
                    </a:lnTo>
                    <a:lnTo>
                      <a:pt x="581" y="94"/>
                    </a:lnTo>
                    <a:lnTo>
                      <a:pt x="572" y="74"/>
                    </a:lnTo>
                    <a:lnTo>
                      <a:pt x="571" y="73"/>
                    </a:lnTo>
                    <a:lnTo>
                      <a:pt x="571" y="72"/>
                    </a:lnTo>
                    <a:lnTo>
                      <a:pt x="567" y="69"/>
                    </a:lnTo>
                    <a:lnTo>
                      <a:pt x="561" y="66"/>
                    </a:lnTo>
                    <a:lnTo>
                      <a:pt x="553" y="65"/>
                    </a:lnTo>
                    <a:lnTo>
                      <a:pt x="551" y="62"/>
                    </a:lnTo>
                    <a:lnTo>
                      <a:pt x="551" y="60"/>
                    </a:lnTo>
                    <a:lnTo>
                      <a:pt x="550" y="60"/>
                    </a:lnTo>
                    <a:lnTo>
                      <a:pt x="525" y="88"/>
                    </a:lnTo>
                    <a:lnTo>
                      <a:pt x="522" y="94"/>
                    </a:lnTo>
                    <a:lnTo>
                      <a:pt x="519" y="95"/>
                    </a:lnTo>
                    <a:lnTo>
                      <a:pt x="518" y="95"/>
                    </a:lnTo>
                    <a:lnTo>
                      <a:pt x="515" y="94"/>
                    </a:lnTo>
                    <a:lnTo>
                      <a:pt x="514" y="93"/>
                    </a:lnTo>
                    <a:lnTo>
                      <a:pt x="512" y="94"/>
                    </a:lnTo>
                    <a:lnTo>
                      <a:pt x="510" y="94"/>
                    </a:lnTo>
                    <a:lnTo>
                      <a:pt x="508" y="93"/>
                    </a:lnTo>
                    <a:lnTo>
                      <a:pt x="483" y="81"/>
                    </a:lnTo>
                    <a:lnTo>
                      <a:pt x="476" y="76"/>
                    </a:lnTo>
                    <a:lnTo>
                      <a:pt x="467" y="73"/>
                    </a:lnTo>
                    <a:lnTo>
                      <a:pt x="466" y="73"/>
                    </a:lnTo>
                    <a:lnTo>
                      <a:pt x="466" y="72"/>
                    </a:lnTo>
                    <a:lnTo>
                      <a:pt x="469" y="59"/>
                    </a:lnTo>
                    <a:lnTo>
                      <a:pt x="494" y="21"/>
                    </a:lnTo>
                    <a:lnTo>
                      <a:pt x="497" y="19"/>
                    </a:lnTo>
                    <a:lnTo>
                      <a:pt x="496" y="19"/>
                    </a:lnTo>
                    <a:lnTo>
                      <a:pt x="487" y="14"/>
                    </a:lnTo>
                    <a:lnTo>
                      <a:pt x="480" y="13"/>
                    </a:lnTo>
                    <a:lnTo>
                      <a:pt x="469" y="2"/>
                    </a:lnTo>
                    <a:lnTo>
                      <a:pt x="469" y="0"/>
                    </a:lnTo>
                    <a:lnTo>
                      <a:pt x="467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50" name="Freeform 1082">
                <a:extLst>
                  <a:ext uri="{FF2B5EF4-FFF2-40B4-BE49-F238E27FC236}">
                    <a16:creationId xmlns:a16="http://schemas.microsoft.com/office/drawing/2014/main" id="{50E839AE-FC10-7A3C-08AD-20474C4E4C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0" y="2719"/>
                <a:ext cx="79" cy="116"/>
              </a:xfrm>
              <a:custGeom>
                <a:avLst/>
                <a:gdLst>
                  <a:gd name="T0" fmla="*/ 107 w 313"/>
                  <a:gd name="T1" fmla="*/ 53 h 464"/>
                  <a:gd name="T2" fmla="*/ 88 w 313"/>
                  <a:gd name="T3" fmla="*/ 50 h 464"/>
                  <a:gd name="T4" fmla="*/ 65 w 313"/>
                  <a:gd name="T5" fmla="*/ 68 h 464"/>
                  <a:gd name="T6" fmla="*/ 60 w 313"/>
                  <a:gd name="T7" fmla="*/ 53 h 464"/>
                  <a:gd name="T8" fmla="*/ 52 w 313"/>
                  <a:gd name="T9" fmla="*/ 45 h 464"/>
                  <a:gd name="T10" fmla="*/ 45 w 313"/>
                  <a:gd name="T11" fmla="*/ 59 h 464"/>
                  <a:gd name="T12" fmla="*/ 29 w 313"/>
                  <a:gd name="T13" fmla="*/ 53 h 464"/>
                  <a:gd name="T14" fmla="*/ 21 w 313"/>
                  <a:gd name="T15" fmla="*/ 68 h 464"/>
                  <a:gd name="T16" fmla="*/ 16 w 313"/>
                  <a:gd name="T17" fmla="*/ 82 h 464"/>
                  <a:gd name="T18" fmla="*/ 24 w 313"/>
                  <a:gd name="T19" fmla="*/ 102 h 464"/>
                  <a:gd name="T20" fmla="*/ 4 w 313"/>
                  <a:gd name="T21" fmla="*/ 107 h 464"/>
                  <a:gd name="T22" fmla="*/ 0 w 313"/>
                  <a:gd name="T23" fmla="*/ 124 h 464"/>
                  <a:gd name="T24" fmla="*/ 1 w 313"/>
                  <a:gd name="T25" fmla="*/ 157 h 464"/>
                  <a:gd name="T26" fmla="*/ 14 w 313"/>
                  <a:gd name="T27" fmla="*/ 169 h 464"/>
                  <a:gd name="T28" fmla="*/ 46 w 313"/>
                  <a:gd name="T29" fmla="*/ 180 h 464"/>
                  <a:gd name="T30" fmla="*/ 36 w 313"/>
                  <a:gd name="T31" fmla="*/ 191 h 464"/>
                  <a:gd name="T32" fmla="*/ 84 w 313"/>
                  <a:gd name="T33" fmla="*/ 222 h 464"/>
                  <a:gd name="T34" fmla="*/ 113 w 313"/>
                  <a:gd name="T35" fmla="*/ 231 h 464"/>
                  <a:gd name="T36" fmla="*/ 129 w 313"/>
                  <a:gd name="T37" fmla="*/ 231 h 464"/>
                  <a:gd name="T38" fmla="*/ 136 w 313"/>
                  <a:gd name="T39" fmla="*/ 257 h 464"/>
                  <a:gd name="T40" fmla="*/ 138 w 313"/>
                  <a:gd name="T41" fmla="*/ 265 h 464"/>
                  <a:gd name="T42" fmla="*/ 112 w 313"/>
                  <a:gd name="T43" fmla="*/ 285 h 464"/>
                  <a:gd name="T44" fmla="*/ 102 w 313"/>
                  <a:gd name="T45" fmla="*/ 292 h 464"/>
                  <a:gd name="T46" fmla="*/ 110 w 313"/>
                  <a:gd name="T47" fmla="*/ 346 h 464"/>
                  <a:gd name="T48" fmla="*/ 99 w 313"/>
                  <a:gd name="T49" fmla="*/ 348 h 464"/>
                  <a:gd name="T50" fmla="*/ 79 w 313"/>
                  <a:gd name="T51" fmla="*/ 337 h 464"/>
                  <a:gd name="T52" fmla="*/ 58 w 313"/>
                  <a:gd name="T53" fmla="*/ 327 h 464"/>
                  <a:gd name="T54" fmla="*/ 53 w 313"/>
                  <a:gd name="T55" fmla="*/ 370 h 464"/>
                  <a:gd name="T56" fmla="*/ 53 w 313"/>
                  <a:gd name="T57" fmla="*/ 394 h 464"/>
                  <a:gd name="T58" fmla="*/ 71 w 313"/>
                  <a:gd name="T59" fmla="*/ 399 h 464"/>
                  <a:gd name="T60" fmla="*/ 74 w 313"/>
                  <a:gd name="T61" fmla="*/ 425 h 464"/>
                  <a:gd name="T62" fmla="*/ 91 w 313"/>
                  <a:gd name="T63" fmla="*/ 430 h 464"/>
                  <a:gd name="T64" fmla="*/ 141 w 313"/>
                  <a:gd name="T65" fmla="*/ 444 h 464"/>
                  <a:gd name="T66" fmla="*/ 148 w 313"/>
                  <a:gd name="T67" fmla="*/ 464 h 464"/>
                  <a:gd name="T68" fmla="*/ 192 w 313"/>
                  <a:gd name="T69" fmla="*/ 457 h 464"/>
                  <a:gd name="T70" fmla="*/ 194 w 313"/>
                  <a:gd name="T71" fmla="*/ 412 h 464"/>
                  <a:gd name="T72" fmla="*/ 202 w 313"/>
                  <a:gd name="T73" fmla="*/ 395 h 464"/>
                  <a:gd name="T74" fmla="*/ 227 w 313"/>
                  <a:gd name="T75" fmla="*/ 391 h 464"/>
                  <a:gd name="T76" fmla="*/ 251 w 313"/>
                  <a:gd name="T77" fmla="*/ 365 h 464"/>
                  <a:gd name="T78" fmla="*/ 262 w 313"/>
                  <a:gd name="T79" fmla="*/ 351 h 464"/>
                  <a:gd name="T80" fmla="*/ 265 w 313"/>
                  <a:gd name="T81" fmla="*/ 348 h 464"/>
                  <a:gd name="T82" fmla="*/ 293 w 313"/>
                  <a:gd name="T83" fmla="*/ 346 h 464"/>
                  <a:gd name="T84" fmla="*/ 299 w 313"/>
                  <a:gd name="T85" fmla="*/ 325 h 464"/>
                  <a:gd name="T86" fmla="*/ 275 w 313"/>
                  <a:gd name="T87" fmla="*/ 304 h 464"/>
                  <a:gd name="T88" fmla="*/ 265 w 313"/>
                  <a:gd name="T89" fmla="*/ 277 h 464"/>
                  <a:gd name="T90" fmla="*/ 296 w 313"/>
                  <a:gd name="T91" fmla="*/ 268 h 464"/>
                  <a:gd name="T92" fmla="*/ 299 w 313"/>
                  <a:gd name="T93" fmla="*/ 255 h 464"/>
                  <a:gd name="T94" fmla="*/ 290 w 313"/>
                  <a:gd name="T95" fmla="*/ 231 h 464"/>
                  <a:gd name="T96" fmla="*/ 292 w 313"/>
                  <a:gd name="T97" fmla="*/ 217 h 464"/>
                  <a:gd name="T98" fmla="*/ 276 w 313"/>
                  <a:gd name="T99" fmla="*/ 200 h 464"/>
                  <a:gd name="T100" fmla="*/ 271 w 313"/>
                  <a:gd name="T101" fmla="*/ 145 h 464"/>
                  <a:gd name="T102" fmla="*/ 264 w 313"/>
                  <a:gd name="T103" fmla="*/ 107 h 464"/>
                  <a:gd name="T104" fmla="*/ 306 w 313"/>
                  <a:gd name="T105" fmla="*/ 92 h 464"/>
                  <a:gd name="T106" fmla="*/ 294 w 313"/>
                  <a:gd name="T107" fmla="*/ 64 h 464"/>
                  <a:gd name="T108" fmla="*/ 241 w 313"/>
                  <a:gd name="T109" fmla="*/ 6 h 464"/>
                  <a:gd name="T110" fmla="*/ 201 w 313"/>
                  <a:gd name="T111" fmla="*/ 25 h 464"/>
                  <a:gd name="T112" fmla="*/ 179 w 313"/>
                  <a:gd name="T113" fmla="*/ 20 h 464"/>
                  <a:gd name="T114" fmla="*/ 163 w 313"/>
                  <a:gd name="T115" fmla="*/ 42 h 464"/>
                  <a:gd name="T116" fmla="*/ 145 w 313"/>
                  <a:gd name="T117" fmla="*/ 59 h 4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13" h="464">
                    <a:moveTo>
                      <a:pt x="116" y="42"/>
                    </a:moveTo>
                    <a:lnTo>
                      <a:pt x="113" y="40"/>
                    </a:lnTo>
                    <a:lnTo>
                      <a:pt x="112" y="46"/>
                    </a:lnTo>
                    <a:lnTo>
                      <a:pt x="109" y="52"/>
                    </a:lnTo>
                    <a:lnTo>
                      <a:pt x="107" y="53"/>
                    </a:lnTo>
                    <a:lnTo>
                      <a:pt x="105" y="53"/>
                    </a:lnTo>
                    <a:lnTo>
                      <a:pt x="102" y="54"/>
                    </a:lnTo>
                    <a:lnTo>
                      <a:pt x="93" y="54"/>
                    </a:lnTo>
                    <a:lnTo>
                      <a:pt x="92" y="53"/>
                    </a:lnTo>
                    <a:lnTo>
                      <a:pt x="88" y="50"/>
                    </a:lnTo>
                    <a:lnTo>
                      <a:pt x="86" y="49"/>
                    </a:lnTo>
                    <a:lnTo>
                      <a:pt x="82" y="49"/>
                    </a:lnTo>
                    <a:lnTo>
                      <a:pt x="78" y="52"/>
                    </a:lnTo>
                    <a:lnTo>
                      <a:pt x="74" y="56"/>
                    </a:lnTo>
                    <a:lnTo>
                      <a:pt x="65" y="68"/>
                    </a:lnTo>
                    <a:lnTo>
                      <a:pt x="64" y="68"/>
                    </a:lnTo>
                    <a:lnTo>
                      <a:pt x="61" y="64"/>
                    </a:lnTo>
                    <a:lnTo>
                      <a:pt x="61" y="61"/>
                    </a:lnTo>
                    <a:lnTo>
                      <a:pt x="60" y="57"/>
                    </a:lnTo>
                    <a:lnTo>
                      <a:pt x="60" y="53"/>
                    </a:lnTo>
                    <a:lnTo>
                      <a:pt x="62" y="47"/>
                    </a:lnTo>
                    <a:lnTo>
                      <a:pt x="62" y="46"/>
                    </a:lnTo>
                    <a:lnTo>
                      <a:pt x="61" y="46"/>
                    </a:lnTo>
                    <a:lnTo>
                      <a:pt x="61" y="45"/>
                    </a:lnTo>
                    <a:lnTo>
                      <a:pt x="52" y="45"/>
                    </a:lnTo>
                    <a:lnTo>
                      <a:pt x="50" y="47"/>
                    </a:lnTo>
                    <a:lnTo>
                      <a:pt x="50" y="50"/>
                    </a:lnTo>
                    <a:lnTo>
                      <a:pt x="49" y="53"/>
                    </a:lnTo>
                    <a:lnTo>
                      <a:pt x="49" y="54"/>
                    </a:lnTo>
                    <a:lnTo>
                      <a:pt x="45" y="59"/>
                    </a:lnTo>
                    <a:lnTo>
                      <a:pt x="39" y="61"/>
                    </a:lnTo>
                    <a:lnTo>
                      <a:pt x="36" y="61"/>
                    </a:lnTo>
                    <a:lnTo>
                      <a:pt x="35" y="60"/>
                    </a:lnTo>
                    <a:lnTo>
                      <a:pt x="35" y="59"/>
                    </a:lnTo>
                    <a:lnTo>
                      <a:pt x="29" y="53"/>
                    </a:lnTo>
                    <a:lnTo>
                      <a:pt x="28" y="53"/>
                    </a:lnTo>
                    <a:lnTo>
                      <a:pt x="26" y="56"/>
                    </a:lnTo>
                    <a:lnTo>
                      <a:pt x="24" y="64"/>
                    </a:lnTo>
                    <a:lnTo>
                      <a:pt x="22" y="66"/>
                    </a:lnTo>
                    <a:lnTo>
                      <a:pt x="21" y="68"/>
                    </a:lnTo>
                    <a:lnTo>
                      <a:pt x="16" y="73"/>
                    </a:lnTo>
                    <a:lnTo>
                      <a:pt x="16" y="74"/>
                    </a:lnTo>
                    <a:lnTo>
                      <a:pt x="18" y="74"/>
                    </a:lnTo>
                    <a:lnTo>
                      <a:pt x="18" y="81"/>
                    </a:lnTo>
                    <a:lnTo>
                      <a:pt x="16" y="82"/>
                    </a:lnTo>
                    <a:lnTo>
                      <a:pt x="19" y="89"/>
                    </a:lnTo>
                    <a:lnTo>
                      <a:pt x="24" y="92"/>
                    </a:lnTo>
                    <a:lnTo>
                      <a:pt x="25" y="92"/>
                    </a:lnTo>
                    <a:lnTo>
                      <a:pt x="25" y="95"/>
                    </a:lnTo>
                    <a:lnTo>
                      <a:pt x="24" y="102"/>
                    </a:lnTo>
                    <a:lnTo>
                      <a:pt x="18" y="102"/>
                    </a:lnTo>
                    <a:lnTo>
                      <a:pt x="11" y="99"/>
                    </a:lnTo>
                    <a:lnTo>
                      <a:pt x="8" y="99"/>
                    </a:lnTo>
                    <a:lnTo>
                      <a:pt x="4" y="105"/>
                    </a:lnTo>
                    <a:lnTo>
                      <a:pt x="4" y="107"/>
                    </a:lnTo>
                    <a:lnTo>
                      <a:pt x="2" y="109"/>
                    </a:lnTo>
                    <a:lnTo>
                      <a:pt x="2" y="112"/>
                    </a:lnTo>
                    <a:lnTo>
                      <a:pt x="1" y="114"/>
                    </a:lnTo>
                    <a:lnTo>
                      <a:pt x="1" y="121"/>
                    </a:lnTo>
                    <a:lnTo>
                      <a:pt x="0" y="124"/>
                    </a:lnTo>
                    <a:lnTo>
                      <a:pt x="2" y="127"/>
                    </a:lnTo>
                    <a:lnTo>
                      <a:pt x="2" y="130"/>
                    </a:lnTo>
                    <a:lnTo>
                      <a:pt x="4" y="131"/>
                    </a:lnTo>
                    <a:lnTo>
                      <a:pt x="2" y="134"/>
                    </a:lnTo>
                    <a:lnTo>
                      <a:pt x="1" y="157"/>
                    </a:lnTo>
                    <a:lnTo>
                      <a:pt x="2" y="159"/>
                    </a:lnTo>
                    <a:lnTo>
                      <a:pt x="4" y="161"/>
                    </a:lnTo>
                    <a:lnTo>
                      <a:pt x="4" y="162"/>
                    </a:lnTo>
                    <a:lnTo>
                      <a:pt x="11" y="170"/>
                    </a:lnTo>
                    <a:lnTo>
                      <a:pt x="14" y="169"/>
                    </a:lnTo>
                    <a:lnTo>
                      <a:pt x="31" y="166"/>
                    </a:lnTo>
                    <a:lnTo>
                      <a:pt x="39" y="170"/>
                    </a:lnTo>
                    <a:lnTo>
                      <a:pt x="43" y="174"/>
                    </a:lnTo>
                    <a:lnTo>
                      <a:pt x="46" y="174"/>
                    </a:lnTo>
                    <a:lnTo>
                      <a:pt x="46" y="180"/>
                    </a:lnTo>
                    <a:lnTo>
                      <a:pt x="43" y="186"/>
                    </a:lnTo>
                    <a:lnTo>
                      <a:pt x="40" y="188"/>
                    </a:lnTo>
                    <a:lnTo>
                      <a:pt x="39" y="188"/>
                    </a:lnTo>
                    <a:lnTo>
                      <a:pt x="36" y="190"/>
                    </a:lnTo>
                    <a:lnTo>
                      <a:pt x="36" y="191"/>
                    </a:lnTo>
                    <a:lnTo>
                      <a:pt x="47" y="205"/>
                    </a:lnTo>
                    <a:lnTo>
                      <a:pt x="68" y="214"/>
                    </a:lnTo>
                    <a:lnTo>
                      <a:pt x="74" y="218"/>
                    </a:lnTo>
                    <a:lnTo>
                      <a:pt x="79" y="221"/>
                    </a:lnTo>
                    <a:lnTo>
                      <a:pt x="84" y="222"/>
                    </a:lnTo>
                    <a:lnTo>
                      <a:pt x="89" y="222"/>
                    </a:lnTo>
                    <a:lnTo>
                      <a:pt x="96" y="226"/>
                    </a:lnTo>
                    <a:lnTo>
                      <a:pt x="105" y="233"/>
                    </a:lnTo>
                    <a:lnTo>
                      <a:pt x="106" y="233"/>
                    </a:lnTo>
                    <a:lnTo>
                      <a:pt x="113" y="231"/>
                    </a:lnTo>
                    <a:lnTo>
                      <a:pt x="117" y="231"/>
                    </a:lnTo>
                    <a:lnTo>
                      <a:pt x="120" y="229"/>
                    </a:lnTo>
                    <a:lnTo>
                      <a:pt x="122" y="228"/>
                    </a:lnTo>
                    <a:lnTo>
                      <a:pt x="124" y="228"/>
                    </a:lnTo>
                    <a:lnTo>
                      <a:pt x="129" y="231"/>
                    </a:lnTo>
                    <a:lnTo>
                      <a:pt x="134" y="239"/>
                    </a:lnTo>
                    <a:lnTo>
                      <a:pt x="138" y="250"/>
                    </a:lnTo>
                    <a:lnTo>
                      <a:pt x="138" y="253"/>
                    </a:lnTo>
                    <a:lnTo>
                      <a:pt x="136" y="254"/>
                    </a:lnTo>
                    <a:lnTo>
                      <a:pt x="136" y="257"/>
                    </a:lnTo>
                    <a:lnTo>
                      <a:pt x="135" y="258"/>
                    </a:lnTo>
                    <a:lnTo>
                      <a:pt x="136" y="260"/>
                    </a:lnTo>
                    <a:lnTo>
                      <a:pt x="136" y="262"/>
                    </a:lnTo>
                    <a:lnTo>
                      <a:pt x="138" y="264"/>
                    </a:lnTo>
                    <a:lnTo>
                      <a:pt x="138" y="265"/>
                    </a:lnTo>
                    <a:lnTo>
                      <a:pt x="136" y="267"/>
                    </a:lnTo>
                    <a:lnTo>
                      <a:pt x="135" y="267"/>
                    </a:lnTo>
                    <a:lnTo>
                      <a:pt x="134" y="270"/>
                    </a:lnTo>
                    <a:lnTo>
                      <a:pt x="131" y="272"/>
                    </a:lnTo>
                    <a:lnTo>
                      <a:pt x="112" y="285"/>
                    </a:lnTo>
                    <a:lnTo>
                      <a:pt x="106" y="288"/>
                    </a:lnTo>
                    <a:lnTo>
                      <a:pt x="105" y="288"/>
                    </a:lnTo>
                    <a:lnTo>
                      <a:pt x="103" y="291"/>
                    </a:lnTo>
                    <a:lnTo>
                      <a:pt x="102" y="291"/>
                    </a:lnTo>
                    <a:lnTo>
                      <a:pt x="102" y="292"/>
                    </a:lnTo>
                    <a:lnTo>
                      <a:pt x="103" y="293"/>
                    </a:lnTo>
                    <a:lnTo>
                      <a:pt x="103" y="295"/>
                    </a:lnTo>
                    <a:lnTo>
                      <a:pt x="105" y="301"/>
                    </a:lnTo>
                    <a:lnTo>
                      <a:pt x="105" y="317"/>
                    </a:lnTo>
                    <a:lnTo>
                      <a:pt x="110" y="346"/>
                    </a:lnTo>
                    <a:lnTo>
                      <a:pt x="110" y="348"/>
                    </a:lnTo>
                    <a:lnTo>
                      <a:pt x="107" y="352"/>
                    </a:lnTo>
                    <a:lnTo>
                      <a:pt x="105" y="352"/>
                    </a:lnTo>
                    <a:lnTo>
                      <a:pt x="102" y="349"/>
                    </a:lnTo>
                    <a:lnTo>
                      <a:pt x="99" y="348"/>
                    </a:lnTo>
                    <a:lnTo>
                      <a:pt x="93" y="351"/>
                    </a:lnTo>
                    <a:lnTo>
                      <a:pt x="86" y="348"/>
                    </a:lnTo>
                    <a:lnTo>
                      <a:pt x="82" y="345"/>
                    </a:lnTo>
                    <a:lnTo>
                      <a:pt x="79" y="339"/>
                    </a:lnTo>
                    <a:lnTo>
                      <a:pt x="79" y="337"/>
                    </a:lnTo>
                    <a:lnTo>
                      <a:pt x="71" y="325"/>
                    </a:lnTo>
                    <a:lnTo>
                      <a:pt x="57" y="323"/>
                    </a:lnTo>
                    <a:lnTo>
                      <a:pt x="54" y="323"/>
                    </a:lnTo>
                    <a:lnTo>
                      <a:pt x="54" y="324"/>
                    </a:lnTo>
                    <a:lnTo>
                      <a:pt x="58" y="327"/>
                    </a:lnTo>
                    <a:lnTo>
                      <a:pt x="64" y="337"/>
                    </a:lnTo>
                    <a:lnTo>
                      <a:pt x="65" y="341"/>
                    </a:lnTo>
                    <a:lnTo>
                      <a:pt x="62" y="355"/>
                    </a:lnTo>
                    <a:lnTo>
                      <a:pt x="61" y="356"/>
                    </a:lnTo>
                    <a:lnTo>
                      <a:pt x="53" y="370"/>
                    </a:lnTo>
                    <a:lnTo>
                      <a:pt x="52" y="374"/>
                    </a:lnTo>
                    <a:lnTo>
                      <a:pt x="49" y="378"/>
                    </a:lnTo>
                    <a:lnTo>
                      <a:pt x="47" y="377"/>
                    </a:lnTo>
                    <a:lnTo>
                      <a:pt x="49" y="383"/>
                    </a:lnTo>
                    <a:lnTo>
                      <a:pt x="53" y="394"/>
                    </a:lnTo>
                    <a:lnTo>
                      <a:pt x="57" y="398"/>
                    </a:lnTo>
                    <a:lnTo>
                      <a:pt x="58" y="398"/>
                    </a:lnTo>
                    <a:lnTo>
                      <a:pt x="58" y="397"/>
                    </a:lnTo>
                    <a:lnTo>
                      <a:pt x="68" y="397"/>
                    </a:lnTo>
                    <a:lnTo>
                      <a:pt x="71" y="399"/>
                    </a:lnTo>
                    <a:lnTo>
                      <a:pt x="71" y="404"/>
                    </a:lnTo>
                    <a:lnTo>
                      <a:pt x="72" y="409"/>
                    </a:lnTo>
                    <a:lnTo>
                      <a:pt x="72" y="419"/>
                    </a:lnTo>
                    <a:lnTo>
                      <a:pt x="74" y="423"/>
                    </a:lnTo>
                    <a:lnTo>
                      <a:pt x="74" y="425"/>
                    </a:lnTo>
                    <a:lnTo>
                      <a:pt x="75" y="425"/>
                    </a:lnTo>
                    <a:lnTo>
                      <a:pt x="76" y="426"/>
                    </a:lnTo>
                    <a:lnTo>
                      <a:pt x="84" y="429"/>
                    </a:lnTo>
                    <a:lnTo>
                      <a:pt x="86" y="429"/>
                    </a:lnTo>
                    <a:lnTo>
                      <a:pt x="91" y="430"/>
                    </a:lnTo>
                    <a:lnTo>
                      <a:pt x="99" y="430"/>
                    </a:lnTo>
                    <a:lnTo>
                      <a:pt x="103" y="427"/>
                    </a:lnTo>
                    <a:lnTo>
                      <a:pt x="112" y="425"/>
                    </a:lnTo>
                    <a:lnTo>
                      <a:pt x="135" y="438"/>
                    </a:lnTo>
                    <a:lnTo>
                      <a:pt x="141" y="444"/>
                    </a:lnTo>
                    <a:lnTo>
                      <a:pt x="142" y="448"/>
                    </a:lnTo>
                    <a:lnTo>
                      <a:pt x="144" y="451"/>
                    </a:lnTo>
                    <a:lnTo>
                      <a:pt x="144" y="458"/>
                    </a:lnTo>
                    <a:lnTo>
                      <a:pt x="146" y="462"/>
                    </a:lnTo>
                    <a:lnTo>
                      <a:pt x="148" y="464"/>
                    </a:lnTo>
                    <a:lnTo>
                      <a:pt x="149" y="464"/>
                    </a:lnTo>
                    <a:lnTo>
                      <a:pt x="163" y="464"/>
                    </a:lnTo>
                    <a:lnTo>
                      <a:pt x="186" y="459"/>
                    </a:lnTo>
                    <a:lnTo>
                      <a:pt x="189" y="457"/>
                    </a:lnTo>
                    <a:lnTo>
                      <a:pt x="192" y="457"/>
                    </a:lnTo>
                    <a:lnTo>
                      <a:pt x="192" y="455"/>
                    </a:lnTo>
                    <a:lnTo>
                      <a:pt x="198" y="455"/>
                    </a:lnTo>
                    <a:lnTo>
                      <a:pt x="198" y="450"/>
                    </a:lnTo>
                    <a:lnTo>
                      <a:pt x="194" y="413"/>
                    </a:lnTo>
                    <a:lnTo>
                      <a:pt x="194" y="412"/>
                    </a:lnTo>
                    <a:lnTo>
                      <a:pt x="195" y="405"/>
                    </a:lnTo>
                    <a:lnTo>
                      <a:pt x="196" y="402"/>
                    </a:lnTo>
                    <a:lnTo>
                      <a:pt x="199" y="399"/>
                    </a:lnTo>
                    <a:lnTo>
                      <a:pt x="201" y="397"/>
                    </a:lnTo>
                    <a:lnTo>
                      <a:pt x="202" y="395"/>
                    </a:lnTo>
                    <a:lnTo>
                      <a:pt x="208" y="392"/>
                    </a:lnTo>
                    <a:lnTo>
                      <a:pt x="212" y="397"/>
                    </a:lnTo>
                    <a:lnTo>
                      <a:pt x="212" y="398"/>
                    </a:lnTo>
                    <a:lnTo>
                      <a:pt x="216" y="401"/>
                    </a:lnTo>
                    <a:lnTo>
                      <a:pt x="227" y="391"/>
                    </a:lnTo>
                    <a:lnTo>
                      <a:pt x="236" y="388"/>
                    </a:lnTo>
                    <a:lnTo>
                      <a:pt x="247" y="388"/>
                    </a:lnTo>
                    <a:lnTo>
                      <a:pt x="248" y="390"/>
                    </a:lnTo>
                    <a:lnTo>
                      <a:pt x="248" y="385"/>
                    </a:lnTo>
                    <a:lnTo>
                      <a:pt x="251" y="365"/>
                    </a:lnTo>
                    <a:lnTo>
                      <a:pt x="257" y="360"/>
                    </a:lnTo>
                    <a:lnTo>
                      <a:pt x="259" y="360"/>
                    </a:lnTo>
                    <a:lnTo>
                      <a:pt x="261" y="359"/>
                    </a:lnTo>
                    <a:lnTo>
                      <a:pt x="262" y="355"/>
                    </a:lnTo>
                    <a:lnTo>
                      <a:pt x="262" y="351"/>
                    </a:lnTo>
                    <a:lnTo>
                      <a:pt x="261" y="348"/>
                    </a:lnTo>
                    <a:lnTo>
                      <a:pt x="261" y="346"/>
                    </a:lnTo>
                    <a:lnTo>
                      <a:pt x="262" y="346"/>
                    </a:lnTo>
                    <a:lnTo>
                      <a:pt x="262" y="348"/>
                    </a:lnTo>
                    <a:lnTo>
                      <a:pt x="265" y="348"/>
                    </a:lnTo>
                    <a:lnTo>
                      <a:pt x="268" y="349"/>
                    </a:lnTo>
                    <a:lnTo>
                      <a:pt x="269" y="351"/>
                    </a:lnTo>
                    <a:lnTo>
                      <a:pt x="271" y="351"/>
                    </a:lnTo>
                    <a:lnTo>
                      <a:pt x="286" y="349"/>
                    </a:lnTo>
                    <a:lnTo>
                      <a:pt x="293" y="346"/>
                    </a:lnTo>
                    <a:lnTo>
                      <a:pt x="294" y="345"/>
                    </a:lnTo>
                    <a:lnTo>
                      <a:pt x="297" y="344"/>
                    </a:lnTo>
                    <a:lnTo>
                      <a:pt x="300" y="338"/>
                    </a:lnTo>
                    <a:lnTo>
                      <a:pt x="300" y="330"/>
                    </a:lnTo>
                    <a:lnTo>
                      <a:pt x="299" y="325"/>
                    </a:lnTo>
                    <a:lnTo>
                      <a:pt x="297" y="323"/>
                    </a:lnTo>
                    <a:lnTo>
                      <a:pt x="297" y="318"/>
                    </a:lnTo>
                    <a:lnTo>
                      <a:pt x="296" y="318"/>
                    </a:lnTo>
                    <a:lnTo>
                      <a:pt x="276" y="306"/>
                    </a:lnTo>
                    <a:lnTo>
                      <a:pt x="275" y="304"/>
                    </a:lnTo>
                    <a:lnTo>
                      <a:pt x="272" y="292"/>
                    </a:lnTo>
                    <a:lnTo>
                      <a:pt x="265" y="282"/>
                    </a:lnTo>
                    <a:lnTo>
                      <a:pt x="261" y="282"/>
                    </a:lnTo>
                    <a:lnTo>
                      <a:pt x="262" y="281"/>
                    </a:lnTo>
                    <a:lnTo>
                      <a:pt x="265" y="277"/>
                    </a:lnTo>
                    <a:lnTo>
                      <a:pt x="279" y="262"/>
                    </a:lnTo>
                    <a:lnTo>
                      <a:pt x="282" y="262"/>
                    </a:lnTo>
                    <a:lnTo>
                      <a:pt x="293" y="267"/>
                    </a:lnTo>
                    <a:lnTo>
                      <a:pt x="293" y="268"/>
                    </a:lnTo>
                    <a:lnTo>
                      <a:pt x="296" y="268"/>
                    </a:lnTo>
                    <a:lnTo>
                      <a:pt x="300" y="270"/>
                    </a:lnTo>
                    <a:lnTo>
                      <a:pt x="301" y="268"/>
                    </a:lnTo>
                    <a:lnTo>
                      <a:pt x="301" y="260"/>
                    </a:lnTo>
                    <a:lnTo>
                      <a:pt x="300" y="258"/>
                    </a:lnTo>
                    <a:lnTo>
                      <a:pt x="299" y="255"/>
                    </a:lnTo>
                    <a:lnTo>
                      <a:pt x="294" y="241"/>
                    </a:lnTo>
                    <a:lnTo>
                      <a:pt x="296" y="240"/>
                    </a:lnTo>
                    <a:lnTo>
                      <a:pt x="296" y="236"/>
                    </a:lnTo>
                    <a:lnTo>
                      <a:pt x="292" y="231"/>
                    </a:lnTo>
                    <a:lnTo>
                      <a:pt x="290" y="231"/>
                    </a:lnTo>
                    <a:lnTo>
                      <a:pt x="292" y="229"/>
                    </a:lnTo>
                    <a:lnTo>
                      <a:pt x="294" y="229"/>
                    </a:lnTo>
                    <a:lnTo>
                      <a:pt x="294" y="225"/>
                    </a:lnTo>
                    <a:lnTo>
                      <a:pt x="293" y="218"/>
                    </a:lnTo>
                    <a:lnTo>
                      <a:pt x="292" y="217"/>
                    </a:lnTo>
                    <a:lnTo>
                      <a:pt x="292" y="215"/>
                    </a:lnTo>
                    <a:lnTo>
                      <a:pt x="289" y="217"/>
                    </a:lnTo>
                    <a:lnTo>
                      <a:pt x="287" y="217"/>
                    </a:lnTo>
                    <a:lnTo>
                      <a:pt x="285" y="214"/>
                    </a:lnTo>
                    <a:lnTo>
                      <a:pt x="276" y="200"/>
                    </a:lnTo>
                    <a:lnTo>
                      <a:pt x="275" y="184"/>
                    </a:lnTo>
                    <a:lnTo>
                      <a:pt x="273" y="179"/>
                    </a:lnTo>
                    <a:lnTo>
                      <a:pt x="271" y="174"/>
                    </a:lnTo>
                    <a:lnTo>
                      <a:pt x="269" y="158"/>
                    </a:lnTo>
                    <a:lnTo>
                      <a:pt x="271" y="145"/>
                    </a:lnTo>
                    <a:lnTo>
                      <a:pt x="269" y="121"/>
                    </a:lnTo>
                    <a:lnTo>
                      <a:pt x="268" y="120"/>
                    </a:lnTo>
                    <a:lnTo>
                      <a:pt x="265" y="110"/>
                    </a:lnTo>
                    <a:lnTo>
                      <a:pt x="264" y="109"/>
                    </a:lnTo>
                    <a:lnTo>
                      <a:pt x="264" y="107"/>
                    </a:lnTo>
                    <a:lnTo>
                      <a:pt x="266" y="107"/>
                    </a:lnTo>
                    <a:lnTo>
                      <a:pt x="287" y="103"/>
                    </a:lnTo>
                    <a:lnTo>
                      <a:pt x="292" y="102"/>
                    </a:lnTo>
                    <a:lnTo>
                      <a:pt x="300" y="97"/>
                    </a:lnTo>
                    <a:lnTo>
                      <a:pt x="306" y="92"/>
                    </a:lnTo>
                    <a:lnTo>
                      <a:pt x="311" y="85"/>
                    </a:lnTo>
                    <a:lnTo>
                      <a:pt x="313" y="84"/>
                    </a:lnTo>
                    <a:lnTo>
                      <a:pt x="300" y="73"/>
                    </a:lnTo>
                    <a:lnTo>
                      <a:pt x="296" y="66"/>
                    </a:lnTo>
                    <a:lnTo>
                      <a:pt x="294" y="64"/>
                    </a:lnTo>
                    <a:lnTo>
                      <a:pt x="280" y="45"/>
                    </a:lnTo>
                    <a:lnTo>
                      <a:pt x="273" y="28"/>
                    </a:lnTo>
                    <a:lnTo>
                      <a:pt x="265" y="17"/>
                    </a:lnTo>
                    <a:lnTo>
                      <a:pt x="253" y="8"/>
                    </a:lnTo>
                    <a:lnTo>
                      <a:pt x="241" y="6"/>
                    </a:lnTo>
                    <a:lnTo>
                      <a:pt x="226" y="0"/>
                    </a:lnTo>
                    <a:lnTo>
                      <a:pt x="223" y="0"/>
                    </a:lnTo>
                    <a:lnTo>
                      <a:pt x="206" y="18"/>
                    </a:lnTo>
                    <a:lnTo>
                      <a:pt x="204" y="20"/>
                    </a:lnTo>
                    <a:lnTo>
                      <a:pt x="201" y="25"/>
                    </a:lnTo>
                    <a:lnTo>
                      <a:pt x="199" y="27"/>
                    </a:lnTo>
                    <a:lnTo>
                      <a:pt x="198" y="27"/>
                    </a:lnTo>
                    <a:lnTo>
                      <a:pt x="180" y="21"/>
                    </a:lnTo>
                    <a:lnTo>
                      <a:pt x="180" y="20"/>
                    </a:lnTo>
                    <a:lnTo>
                      <a:pt x="179" y="20"/>
                    </a:lnTo>
                    <a:lnTo>
                      <a:pt x="176" y="13"/>
                    </a:lnTo>
                    <a:lnTo>
                      <a:pt x="176" y="11"/>
                    </a:lnTo>
                    <a:lnTo>
                      <a:pt x="174" y="11"/>
                    </a:lnTo>
                    <a:lnTo>
                      <a:pt x="174" y="13"/>
                    </a:lnTo>
                    <a:lnTo>
                      <a:pt x="163" y="42"/>
                    </a:lnTo>
                    <a:lnTo>
                      <a:pt x="160" y="46"/>
                    </a:lnTo>
                    <a:lnTo>
                      <a:pt x="158" y="52"/>
                    </a:lnTo>
                    <a:lnTo>
                      <a:pt x="146" y="59"/>
                    </a:lnTo>
                    <a:lnTo>
                      <a:pt x="146" y="60"/>
                    </a:lnTo>
                    <a:lnTo>
                      <a:pt x="145" y="59"/>
                    </a:lnTo>
                    <a:lnTo>
                      <a:pt x="141" y="53"/>
                    </a:lnTo>
                    <a:lnTo>
                      <a:pt x="135" y="56"/>
                    </a:lnTo>
                    <a:lnTo>
                      <a:pt x="127" y="56"/>
                    </a:lnTo>
                    <a:lnTo>
                      <a:pt x="116" y="4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51" name="Freeform 1083">
                <a:extLst>
                  <a:ext uri="{FF2B5EF4-FFF2-40B4-BE49-F238E27FC236}">
                    <a16:creationId xmlns:a16="http://schemas.microsoft.com/office/drawing/2014/main" id="{45A6F5A0-97CE-3045-23E1-CADBB84B9C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1" y="2746"/>
                <a:ext cx="74" cy="88"/>
              </a:xfrm>
              <a:custGeom>
                <a:avLst/>
                <a:gdLst>
                  <a:gd name="T0" fmla="*/ 143 w 296"/>
                  <a:gd name="T1" fmla="*/ 45 h 352"/>
                  <a:gd name="T2" fmla="*/ 140 w 296"/>
                  <a:gd name="T3" fmla="*/ 30 h 352"/>
                  <a:gd name="T4" fmla="*/ 99 w 296"/>
                  <a:gd name="T5" fmla="*/ 7 h 352"/>
                  <a:gd name="T6" fmla="*/ 74 w 296"/>
                  <a:gd name="T7" fmla="*/ 0 h 352"/>
                  <a:gd name="T8" fmla="*/ 74 w 296"/>
                  <a:gd name="T9" fmla="*/ 31 h 352"/>
                  <a:gd name="T10" fmla="*/ 52 w 296"/>
                  <a:gd name="T11" fmla="*/ 27 h 352"/>
                  <a:gd name="T12" fmla="*/ 35 w 296"/>
                  <a:gd name="T13" fmla="*/ 40 h 352"/>
                  <a:gd name="T14" fmla="*/ 28 w 296"/>
                  <a:gd name="T15" fmla="*/ 49 h 352"/>
                  <a:gd name="T16" fmla="*/ 0 w 296"/>
                  <a:gd name="T17" fmla="*/ 92 h 352"/>
                  <a:gd name="T18" fmla="*/ 42 w 296"/>
                  <a:gd name="T19" fmla="*/ 115 h 352"/>
                  <a:gd name="T20" fmla="*/ 46 w 296"/>
                  <a:gd name="T21" fmla="*/ 119 h 352"/>
                  <a:gd name="T22" fmla="*/ 35 w 296"/>
                  <a:gd name="T23" fmla="*/ 145 h 352"/>
                  <a:gd name="T24" fmla="*/ 32 w 296"/>
                  <a:gd name="T25" fmla="*/ 150 h 352"/>
                  <a:gd name="T26" fmla="*/ 28 w 296"/>
                  <a:gd name="T27" fmla="*/ 186 h 352"/>
                  <a:gd name="T28" fmla="*/ 56 w 296"/>
                  <a:gd name="T29" fmla="*/ 221 h 352"/>
                  <a:gd name="T30" fmla="*/ 42 w 296"/>
                  <a:gd name="T31" fmla="*/ 225 h 352"/>
                  <a:gd name="T32" fmla="*/ 31 w 296"/>
                  <a:gd name="T33" fmla="*/ 236 h 352"/>
                  <a:gd name="T34" fmla="*/ 21 w 296"/>
                  <a:gd name="T35" fmla="*/ 243 h 352"/>
                  <a:gd name="T36" fmla="*/ 22 w 296"/>
                  <a:gd name="T37" fmla="*/ 258 h 352"/>
                  <a:gd name="T38" fmla="*/ 15 w 296"/>
                  <a:gd name="T39" fmla="*/ 289 h 352"/>
                  <a:gd name="T40" fmla="*/ 11 w 296"/>
                  <a:gd name="T41" fmla="*/ 309 h 352"/>
                  <a:gd name="T42" fmla="*/ 18 w 296"/>
                  <a:gd name="T43" fmla="*/ 313 h 352"/>
                  <a:gd name="T44" fmla="*/ 29 w 296"/>
                  <a:gd name="T45" fmla="*/ 315 h 352"/>
                  <a:gd name="T46" fmla="*/ 61 w 296"/>
                  <a:gd name="T47" fmla="*/ 289 h 352"/>
                  <a:gd name="T48" fmla="*/ 81 w 296"/>
                  <a:gd name="T49" fmla="*/ 292 h 352"/>
                  <a:gd name="T50" fmla="*/ 81 w 296"/>
                  <a:gd name="T51" fmla="*/ 308 h 352"/>
                  <a:gd name="T52" fmla="*/ 85 w 296"/>
                  <a:gd name="T53" fmla="*/ 331 h 352"/>
                  <a:gd name="T54" fmla="*/ 98 w 296"/>
                  <a:gd name="T55" fmla="*/ 334 h 352"/>
                  <a:gd name="T56" fmla="*/ 106 w 296"/>
                  <a:gd name="T57" fmla="*/ 327 h 352"/>
                  <a:gd name="T58" fmla="*/ 126 w 296"/>
                  <a:gd name="T59" fmla="*/ 316 h 352"/>
                  <a:gd name="T60" fmla="*/ 126 w 296"/>
                  <a:gd name="T61" fmla="*/ 325 h 352"/>
                  <a:gd name="T62" fmla="*/ 120 w 296"/>
                  <a:gd name="T63" fmla="*/ 334 h 352"/>
                  <a:gd name="T64" fmla="*/ 124 w 296"/>
                  <a:gd name="T65" fmla="*/ 348 h 352"/>
                  <a:gd name="T66" fmla="*/ 170 w 296"/>
                  <a:gd name="T67" fmla="*/ 352 h 352"/>
                  <a:gd name="T68" fmla="*/ 169 w 296"/>
                  <a:gd name="T69" fmla="*/ 335 h 352"/>
                  <a:gd name="T70" fmla="*/ 169 w 296"/>
                  <a:gd name="T71" fmla="*/ 322 h 352"/>
                  <a:gd name="T72" fmla="*/ 176 w 296"/>
                  <a:gd name="T73" fmla="*/ 316 h 352"/>
                  <a:gd name="T74" fmla="*/ 197 w 296"/>
                  <a:gd name="T75" fmla="*/ 317 h 352"/>
                  <a:gd name="T76" fmla="*/ 215 w 296"/>
                  <a:gd name="T77" fmla="*/ 322 h 352"/>
                  <a:gd name="T78" fmla="*/ 223 w 296"/>
                  <a:gd name="T79" fmla="*/ 319 h 352"/>
                  <a:gd name="T80" fmla="*/ 223 w 296"/>
                  <a:gd name="T81" fmla="*/ 312 h 352"/>
                  <a:gd name="T82" fmla="*/ 215 w 296"/>
                  <a:gd name="T83" fmla="*/ 302 h 352"/>
                  <a:gd name="T84" fmla="*/ 211 w 296"/>
                  <a:gd name="T85" fmla="*/ 294 h 352"/>
                  <a:gd name="T86" fmla="*/ 215 w 296"/>
                  <a:gd name="T87" fmla="*/ 288 h 352"/>
                  <a:gd name="T88" fmla="*/ 207 w 296"/>
                  <a:gd name="T89" fmla="*/ 268 h 352"/>
                  <a:gd name="T90" fmla="*/ 220 w 296"/>
                  <a:gd name="T91" fmla="*/ 245 h 352"/>
                  <a:gd name="T92" fmla="*/ 212 w 296"/>
                  <a:gd name="T93" fmla="*/ 214 h 352"/>
                  <a:gd name="T94" fmla="*/ 237 w 296"/>
                  <a:gd name="T95" fmla="*/ 227 h 352"/>
                  <a:gd name="T96" fmla="*/ 251 w 296"/>
                  <a:gd name="T97" fmla="*/ 241 h 352"/>
                  <a:gd name="T98" fmla="*/ 265 w 296"/>
                  <a:gd name="T99" fmla="*/ 242 h 352"/>
                  <a:gd name="T100" fmla="*/ 263 w 296"/>
                  <a:gd name="T101" fmla="*/ 191 h 352"/>
                  <a:gd name="T102" fmla="*/ 260 w 296"/>
                  <a:gd name="T103" fmla="*/ 181 h 352"/>
                  <a:gd name="T104" fmla="*/ 270 w 296"/>
                  <a:gd name="T105" fmla="*/ 175 h 352"/>
                  <a:gd name="T106" fmla="*/ 294 w 296"/>
                  <a:gd name="T107" fmla="*/ 157 h 352"/>
                  <a:gd name="T108" fmla="*/ 294 w 296"/>
                  <a:gd name="T109" fmla="*/ 150 h 352"/>
                  <a:gd name="T110" fmla="*/ 296 w 296"/>
                  <a:gd name="T111" fmla="*/ 143 h 352"/>
                  <a:gd name="T112" fmla="*/ 282 w 296"/>
                  <a:gd name="T113" fmla="*/ 118 h 352"/>
                  <a:gd name="T114" fmla="*/ 271 w 296"/>
                  <a:gd name="T115" fmla="*/ 121 h 352"/>
                  <a:gd name="T116" fmla="*/ 247 w 296"/>
                  <a:gd name="T117" fmla="*/ 112 h 352"/>
                  <a:gd name="T118" fmla="*/ 226 w 296"/>
                  <a:gd name="T119" fmla="*/ 104 h 352"/>
                  <a:gd name="T120" fmla="*/ 197 w 296"/>
                  <a:gd name="T121" fmla="*/ 78 h 352"/>
                  <a:gd name="T122" fmla="*/ 204 w 296"/>
                  <a:gd name="T123" fmla="*/ 64 h 352"/>
                  <a:gd name="T124" fmla="*/ 172 w 296"/>
                  <a:gd name="T125" fmla="*/ 59 h 3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96" h="352">
                    <a:moveTo>
                      <a:pt x="169" y="60"/>
                    </a:moveTo>
                    <a:lnTo>
                      <a:pt x="167" y="60"/>
                    </a:lnTo>
                    <a:lnTo>
                      <a:pt x="149" y="48"/>
                    </a:lnTo>
                    <a:lnTo>
                      <a:pt x="143" y="45"/>
                    </a:lnTo>
                    <a:lnTo>
                      <a:pt x="143" y="44"/>
                    </a:lnTo>
                    <a:lnTo>
                      <a:pt x="141" y="44"/>
                    </a:lnTo>
                    <a:lnTo>
                      <a:pt x="141" y="42"/>
                    </a:lnTo>
                    <a:lnTo>
                      <a:pt x="140" y="30"/>
                    </a:lnTo>
                    <a:lnTo>
                      <a:pt x="134" y="23"/>
                    </a:lnTo>
                    <a:lnTo>
                      <a:pt x="127" y="18"/>
                    </a:lnTo>
                    <a:lnTo>
                      <a:pt x="120" y="18"/>
                    </a:lnTo>
                    <a:lnTo>
                      <a:pt x="99" y="7"/>
                    </a:lnTo>
                    <a:lnTo>
                      <a:pt x="89" y="7"/>
                    </a:lnTo>
                    <a:lnTo>
                      <a:pt x="81" y="4"/>
                    </a:lnTo>
                    <a:lnTo>
                      <a:pt x="77" y="3"/>
                    </a:lnTo>
                    <a:lnTo>
                      <a:pt x="74" y="0"/>
                    </a:lnTo>
                    <a:lnTo>
                      <a:pt x="74" y="3"/>
                    </a:lnTo>
                    <a:lnTo>
                      <a:pt x="73" y="13"/>
                    </a:lnTo>
                    <a:lnTo>
                      <a:pt x="74" y="21"/>
                    </a:lnTo>
                    <a:lnTo>
                      <a:pt x="74" y="31"/>
                    </a:lnTo>
                    <a:lnTo>
                      <a:pt x="73" y="32"/>
                    </a:lnTo>
                    <a:lnTo>
                      <a:pt x="71" y="32"/>
                    </a:lnTo>
                    <a:lnTo>
                      <a:pt x="64" y="31"/>
                    </a:lnTo>
                    <a:lnTo>
                      <a:pt x="52" y="27"/>
                    </a:lnTo>
                    <a:lnTo>
                      <a:pt x="42" y="31"/>
                    </a:lnTo>
                    <a:lnTo>
                      <a:pt x="39" y="34"/>
                    </a:lnTo>
                    <a:lnTo>
                      <a:pt x="35" y="37"/>
                    </a:lnTo>
                    <a:lnTo>
                      <a:pt x="35" y="40"/>
                    </a:lnTo>
                    <a:lnTo>
                      <a:pt x="32" y="42"/>
                    </a:lnTo>
                    <a:lnTo>
                      <a:pt x="31" y="42"/>
                    </a:lnTo>
                    <a:lnTo>
                      <a:pt x="29" y="44"/>
                    </a:lnTo>
                    <a:lnTo>
                      <a:pt x="28" y="49"/>
                    </a:lnTo>
                    <a:lnTo>
                      <a:pt x="15" y="67"/>
                    </a:lnTo>
                    <a:lnTo>
                      <a:pt x="10" y="70"/>
                    </a:lnTo>
                    <a:lnTo>
                      <a:pt x="10" y="71"/>
                    </a:lnTo>
                    <a:lnTo>
                      <a:pt x="0" y="92"/>
                    </a:lnTo>
                    <a:lnTo>
                      <a:pt x="19" y="101"/>
                    </a:lnTo>
                    <a:lnTo>
                      <a:pt x="29" y="104"/>
                    </a:lnTo>
                    <a:lnTo>
                      <a:pt x="36" y="111"/>
                    </a:lnTo>
                    <a:lnTo>
                      <a:pt x="42" y="115"/>
                    </a:lnTo>
                    <a:lnTo>
                      <a:pt x="43" y="116"/>
                    </a:lnTo>
                    <a:lnTo>
                      <a:pt x="43" y="118"/>
                    </a:lnTo>
                    <a:lnTo>
                      <a:pt x="45" y="119"/>
                    </a:lnTo>
                    <a:lnTo>
                      <a:pt x="46" y="119"/>
                    </a:lnTo>
                    <a:lnTo>
                      <a:pt x="46" y="121"/>
                    </a:lnTo>
                    <a:lnTo>
                      <a:pt x="45" y="122"/>
                    </a:lnTo>
                    <a:lnTo>
                      <a:pt x="38" y="133"/>
                    </a:lnTo>
                    <a:lnTo>
                      <a:pt x="35" y="145"/>
                    </a:lnTo>
                    <a:lnTo>
                      <a:pt x="35" y="148"/>
                    </a:lnTo>
                    <a:lnTo>
                      <a:pt x="33" y="148"/>
                    </a:lnTo>
                    <a:lnTo>
                      <a:pt x="33" y="150"/>
                    </a:lnTo>
                    <a:lnTo>
                      <a:pt x="32" y="150"/>
                    </a:lnTo>
                    <a:lnTo>
                      <a:pt x="32" y="151"/>
                    </a:lnTo>
                    <a:lnTo>
                      <a:pt x="26" y="185"/>
                    </a:lnTo>
                    <a:lnTo>
                      <a:pt x="26" y="186"/>
                    </a:lnTo>
                    <a:lnTo>
                      <a:pt x="28" y="186"/>
                    </a:lnTo>
                    <a:lnTo>
                      <a:pt x="29" y="188"/>
                    </a:lnTo>
                    <a:lnTo>
                      <a:pt x="40" y="196"/>
                    </a:lnTo>
                    <a:lnTo>
                      <a:pt x="52" y="213"/>
                    </a:lnTo>
                    <a:lnTo>
                      <a:pt x="56" y="221"/>
                    </a:lnTo>
                    <a:lnTo>
                      <a:pt x="56" y="222"/>
                    </a:lnTo>
                    <a:lnTo>
                      <a:pt x="54" y="221"/>
                    </a:lnTo>
                    <a:lnTo>
                      <a:pt x="45" y="221"/>
                    </a:lnTo>
                    <a:lnTo>
                      <a:pt x="42" y="225"/>
                    </a:lnTo>
                    <a:lnTo>
                      <a:pt x="42" y="228"/>
                    </a:lnTo>
                    <a:lnTo>
                      <a:pt x="40" y="232"/>
                    </a:lnTo>
                    <a:lnTo>
                      <a:pt x="36" y="235"/>
                    </a:lnTo>
                    <a:lnTo>
                      <a:pt x="31" y="236"/>
                    </a:lnTo>
                    <a:lnTo>
                      <a:pt x="25" y="236"/>
                    </a:lnTo>
                    <a:lnTo>
                      <a:pt x="22" y="239"/>
                    </a:lnTo>
                    <a:lnTo>
                      <a:pt x="21" y="242"/>
                    </a:lnTo>
                    <a:lnTo>
                      <a:pt x="21" y="243"/>
                    </a:lnTo>
                    <a:lnTo>
                      <a:pt x="22" y="245"/>
                    </a:lnTo>
                    <a:lnTo>
                      <a:pt x="24" y="248"/>
                    </a:lnTo>
                    <a:lnTo>
                      <a:pt x="24" y="258"/>
                    </a:lnTo>
                    <a:lnTo>
                      <a:pt x="22" y="258"/>
                    </a:lnTo>
                    <a:lnTo>
                      <a:pt x="18" y="282"/>
                    </a:lnTo>
                    <a:lnTo>
                      <a:pt x="17" y="284"/>
                    </a:lnTo>
                    <a:lnTo>
                      <a:pt x="17" y="285"/>
                    </a:lnTo>
                    <a:lnTo>
                      <a:pt x="15" y="289"/>
                    </a:lnTo>
                    <a:lnTo>
                      <a:pt x="6" y="298"/>
                    </a:lnTo>
                    <a:lnTo>
                      <a:pt x="6" y="299"/>
                    </a:lnTo>
                    <a:lnTo>
                      <a:pt x="9" y="303"/>
                    </a:lnTo>
                    <a:lnTo>
                      <a:pt x="11" y="309"/>
                    </a:lnTo>
                    <a:lnTo>
                      <a:pt x="14" y="310"/>
                    </a:lnTo>
                    <a:lnTo>
                      <a:pt x="15" y="310"/>
                    </a:lnTo>
                    <a:lnTo>
                      <a:pt x="15" y="312"/>
                    </a:lnTo>
                    <a:lnTo>
                      <a:pt x="18" y="313"/>
                    </a:lnTo>
                    <a:lnTo>
                      <a:pt x="19" y="315"/>
                    </a:lnTo>
                    <a:lnTo>
                      <a:pt x="22" y="316"/>
                    </a:lnTo>
                    <a:lnTo>
                      <a:pt x="25" y="316"/>
                    </a:lnTo>
                    <a:lnTo>
                      <a:pt x="29" y="315"/>
                    </a:lnTo>
                    <a:lnTo>
                      <a:pt x="31" y="313"/>
                    </a:lnTo>
                    <a:lnTo>
                      <a:pt x="35" y="312"/>
                    </a:lnTo>
                    <a:lnTo>
                      <a:pt x="43" y="306"/>
                    </a:lnTo>
                    <a:lnTo>
                      <a:pt x="61" y="289"/>
                    </a:lnTo>
                    <a:lnTo>
                      <a:pt x="74" y="289"/>
                    </a:lnTo>
                    <a:lnTo>
                      <a:pt x="78" y="291"/>
                    </a:lnTo>
                    <a:lnTo>
                      <a:pt x="81" y="291"/>
                    </a:lnTo>
                    <a:lnTo>
                      <a:pt x="81" y="292"/>
                    </a:lnTo>
                    <a:lnTo>
                      <a:pt x="82" y="294"/>
                    </a:lnTo>
                    <a:lnTo>
                      <a:pt x="82" y="302"/>
                    </a:lnTo>
                    <a:lnTo>
                      <a:pt x="81" y="305"/>
                    </a:lnTo>
                    <a:lnTo>
                      <a:pt x="81" y="308"/>
                    </a:lnTo>
                    <a:lnTo>
                      <a:pt x="82" y="312"/>
                    </a:lnTo>
                    <a:lnTo>
                      <a:pt x="82" y="327"/>
                    </a:lnTo>
                    <a:lnTo>
                      <a:pt x="84" y="328"/>
                    </a:lnTo>
                    <a:lnTo>
                      <a:pt x="85" y="331"/>
                    </a:lnTo>
                    <a:lnTo>
                      <a:pt x="85" y="333"/>
                    </a:lnTo>
                    <a:lnTo>
                      <a:pt x="86" y="333"/>
                    </a:lnTo>
                    <a:lnTo>
                      <a:pt x="88" y="334"/>
                    </a:lnTo>
                    <a:lnTo>
                      <a:pt x="98" y="334"/>
                    </a:lnTo>
                    <a:lnTo>
                      <a:pt x="102" y="333"/>
                    </a:lnTo>
                    <a:lnTo>
                      <a:pt x="103" y="331"/>
                    </a:lnTo>
                    <a:lnTo>
                      <a:pt x="105" y="331"/>
                    </a:lnTo>
                    <a:lnTo>
                      <a:pt x="106" y="327"/>
                    </a:lnTo>
                    <a:lnTo>
                      <a:pt x="110" y="320"/>
                    </a:lnTo>
                    <a:lnTo>
                      <a:pt x="117" y="313"/>
                    </a:lnTo>
                    <a:lnTo>
                      <a:pt x="123" y="313"/>
                    </a:lnTo>
                    <a:lnTo>
                      <a:pt x="126" y="316"/>
                    </a:lnTo>
                    <a:lnTo>
                      <a:pt x="126" y="319"/>
                    </a:lnTo>
                    <a:lnTo>
                      <a:pt x="127" y="320"/>
                    </a:lnTo>
                    <a:lnTo>
                      <a:pt x="127" y="323"/>
                    </a:lnTo>
                    <a:lnTo>
                      <a:pt x="126" y="325"/>
                    </a:lnTo>
                    <a:lnTo>
                      <a:pt x="126" y="327"/>
                    </a:lnTo>
                    <a:lnTo>
                      <a:pt x="123" y="330"/>
                    </a:lnTo>
                    <a:lnTo>
                      <a:pt x="121" y="333"/>
                    </a:lnTo>
                    <a:lnTo>
                      <a:pt x="120" y="334"/>
                    </a:lnTo>
                    <a:lnTo>
                      <a:pt x="120" y="335"/>
                    </a:lnTo>
                    <a:lnTo>
                      <a:pt x="121" y="340"/>
                    </a:lnTo>
                    <a:lnTo>
                      <a:pt x="121" y="342"/>
                    </a:lnTo>
                    <a:lnTo>
                      <a:pt x="124" y="348"/>
                    </a:lnTo>
                    <a:lnTo>
                      <a:pt x="134" y="351"/>
                    </a:lnTo>
                    <a:lnTo>
                      <a:pt x="158" y="351"/>
                    </a:lnTo>
                    <a:lnTo>
                      <a:pt x="169" y="352"/>
                    </a:lnTo>
                    <a:lnTo>
                      <a:pt x="170" y="352"/>
                    </a:lnTo>
                    <a:lnTo>
                      <a:pt x="172" y="351"/>
                    </a:lnTo>
                    <a:lnTo>
                      <a:pt x="173" y="351"/>
                    </a:lnTo>
                    <a:lnTo>
                      <a:pt x="173" y="345"/>
                    </a:lnTo>
                    <a:lnTo>
                      <a:pt x="169" y="335"/>
                    </a:lnTo>
                    <a:lnTo>
                      <a:pt x="169" y="333"/>
                    </a:lnTo>
                    <a:lnTo>
                      <a:pt x="167" y="327"/>
                    </a:lnTo>
                    <a:lnTo>
                      <a:pt x="167" y="323"/>
                    </a:lnTo>
                    <a:lnTo>
                      <a:pt x="169" y="322"/>
                    </a:lnTo>
                    <a:lnTo>
                      <a:pt x="169" y="320"/>
                    </a:lnTo>
                    <a:lnTo>
                      <a:pt x="170" y="320"/>
                    </a:lnTo>
                    <a:lnTo>
                      <a:pt x="170" y="319"/>
                    </a:lnTo>
                    <a:lnTo>
                      <a:pt x="176" y="316"/>
                    </a:lnTo>
                    <a:lnTo>
                      <a:pt x="182" y="312"/>
                    </a:lnTo>
                    <a:lnTo>
                      <a:pt x="189" y="312"/>
                    </a:lnTo>
                    <a:lnTo>
                      <a:pt x="194" y="315"/>
                    </a:lnTo>
                    <a:lnTo>
                      <a:pt x="197" y="317"/>
                    </a:lnTo>
                    <a:lnTo>
                      <a:pt x="200" y="319"/>
                    </a:lnTo>
                    <a:lnTo>
                      <a:pt x="203" y="319"/>
                    </a:lnTo>
                    <a:lnTo>
                      <a:pt x="205" y="320"/>
                    </a:lnTo>
                    <a:lnTo>
                      <a:pt x="215" y="322"/>
                    </a:lnTo>
                    <a:lnTo>
                      <a:pt x="219" y="322"/>
                    </a:lnTo>
                    <a:lnTo>
                      <a:pt x="220" y="320"/>
                    </a:lnTo>
                    <a:lnTo>
                      <a:pt x="222" y="320"/>
                    </a:lnTo>
                    <a:lnTo>
                      <a:pt x="223" y="319"/>
                    </a:lnTo>
                    <a:lnTo>
                      <a:pt x="223" y="317"/>
                    </a:lnTo>
                    <a:lnTo>
                      <a:pt x="225" y="316"/>
                    </a:lnTo>
                    <a:lnTo>
                      <a:pt x="225" y="315"/>
                    </a:lnTo>
                    <a:lnTo>
                      <a:pt x="223" y="312"/>
                    </a:lnTo>
                    <a:lnTo>
                      <a:pt x="222" y="306"/>
                    </a:lnTo>
                    <a:lnTo>
                      <a:pt x="220" y="306"/>
                    </a:lnTo>
                    <a:lnTo>
                      <a:pt x="218" y="303"/>
                    </a:lnTo>
                    <a:lnTo>
                      <a:pt x="215" y="302"/>
                    </a:lnTo>
                    <a:lnTo>
                      <a:pt x="215" y="301"/>
                    </a:lnTo>
                    <a:lnTo>
                      <a:pt x="212" y="299"/>
                    </a:lnTo>
                    <a:lnTo>
                      <a:pt x="212" y="296"/>
                    </a:lnTo>
                    <a:lnTo>
                      <a:pt x="211" y="294"/>
                    </a:lnTo>
                    <a:lnTo>
                      <a:pt x="212" y="291"/>
                    </a:lnTo>
                    <a:lnTo>
                      <a:pt x="212" y="289"/>
                    </a:lnTo>
                    <a:lnTo>
                      <a:pt x="215" y="289"/>
                    </a:lnTo>
                    <a:lnTo>
                      <a:pt x="215" y="288"/>
                    </a:lnTo>
                    <a:lnTo>
                      <a:pt x="211" y="284"/>
                    </a:lnTo>
                    <a:lnTo>
                      <a:pt x="207" y="273"/>
                    </a:lnTo>
                    <a:lnTo>
                      <a:pt x="205" y="267"/>
                    </a:lnTo>
                    <a:lnTo>
                      <a:pt x="207" y="268"/>
                    </a:lnTo>
                    <a:lnTo>
                      <a:pt x="210" y="264"/>
                    </a:lnTo>
                    <a:lnTo>
                      <a:pt x="211" y="260"/>
                    </a:lnTo>
                    <a:lnTo>
                      <a:pt x="219" y="246"/>
                    </a:lnTo>
                    <a:lnTo>
                      <a:pt x="220" y="245"/>
                    </a:lnTo>
                    <a:lnTo>
                      <a:pt x="223" y="231"/>
                    </a:lnTo>
                    <a:lnTo>
                      <a:pt x="222" y="227"/>
                    </a:lnTo>
                    <a:lnTo>
                      <a:pt x="216" y="217"/>
                    </a:lnTo>
                    <a:lnTo>
                      <a:pt x="212" y="214"/>
                    </a:lnTo>
                    <a:lnTo>
                      <a:pt x="212" y="213"/>
                    </a:lnTo>
                    <a:lnTo>
                      <a:pt x="215" y="213"/>
                    </a:lnTo>
                    <a:lnTo>
                      <a:pt x="229" y="215"/>
                    </a:lnTo>
                    <a:lnTo>
                      <a:pt x="237" y="227"/>
                    </a:lnTo>
                    <a:lnTo>
                      <a:pt x="237" y="229"/>
                    </a:lnTo>
                    <a:lnTo>
                      <a:pt x="240" y="235"/>
                    </a:lnTo>
                    <a:lnTo>
                      <a:pt x="244" y="238"/>
                    </a:lnTo>
                    <a:lnTo>
                      <a:pt x="251" y="241"/>
                    </a:lnTo>
                    <a:lnTo>
                      <a:pt x="257" y="238"/>
                    </a:lnTo>
                    <a:lnTo>
                      <a:pt x="260" y="239"/>
                    </a:lnTo>
                    <a:lnTo>
                      <a:pt x="263" y="242"/>
                    </a:lnTo>
                    <a:lnTo>
                      <a:pt x="265" y="242"/>
                    </a:lnTo>
                    <a:lnTo>
                      <a:pt x="268" y="238"/>
                    </a:lnTo>
                    <a:lnTo>
                      <a:pt x="268" y="236"/>
                    </a:lnTo>
                    <a:lnTo>
                      <a:pt x="263" y="207"/>
                    </a:lnTo>
                    <a:lnTo>
                      <a:pt x="263" y="191"/>
                    </a:lnTo>
                    <a:lnTo>
                      <a:pt x="261" y="185"/>
                    </a:lnTo>
                    <a:lnTo>
                      <a:pt x="261" y="183"/>
                    </a:lnTo>
                    <a:lnTo>
                      <a:pt x="260" y="182"/>
                    </a:lnTo>
                    <a:lnTo>
                      <a:pt x="260" y="181"/>
                    </a:lnTo>
                    <a:lnTo>
                      <a:pt x="261" y="181"/>
                    </a:lnTo>
                    <a:lnTo>
                      <a:pt x="263" y="178"/>
                    </a:lnTo>
                    <a:lnTo>
                      <a:pt x="264" y="178"/>
                    </a:lnTo>
                    <a:lnTo>
                      <a:pt x="270" y="175"/>
                    </a:lnTo>
                    <a:lnTo>
                      <a:pt x="289" y="162"/>
                    </a:lnTo>
                    <a:lnTo>
                      <a:pt x="292" y="160"/>
                    </a:lnTo>
                    <a:lnTo>
                      <a:pt x="293" y="157"/>
                    </a:lnTo>
                    <a:lnTo>
                      <a:pt x="294" y="157"/>
                    </a:lnTo>
                    <a:lnTo>
                      <a:pt x="296" y="155"/>
                    </a:lnTo>
                    <a:lnTo>
                      <a:pt x="296" y="154"/>
                    </a:lnTo>
                    <a:lnTo>
                      <a:pt x="294" y="152"/>
                    </a:lnTo>
                    <a:lnTo>
                      <a:pt x="294" y="150"/>
                    </a:lnTo>
                    <a:lnTo>
                      <a:pt x="293" y="148"/>
                    </a:lnTo>
                    <a:lnTo>
                      <a:pt x="294" y="147"/>
                    </a:lnTo>
                    <a:lnTo>
                      <a:pt x="294" y="144"/>
                    </a:lnTo>
                    <a:lnTo>
                      <a:pt x="296" y="143"/>
                    </a:lnTo>
                    <a:lnTo>
                      <a:pt x="296" y="140"/>
                    </a:lnTo>
                    <a:lnTo>
                      <a:pt x="292" y="129"/>
                    </a:lnTo>
                    <a:lnTo>
                      <a:pt x="287" y="121"/>
                    </a:lnTo>
                    <a:lnTo>
                      <a:pt x="282" y="118"/>
                    </a:lnTo>
                    <a:lnTo>
                      <a:pt x="280" y="118"/>
                    </a:lnTo>
                    <a:lnTo>
                      <a:pt x="278" y="119"/>
                    </a:lnTo>
                    <a:lnTo>
                      <a:pt x="275" y="121"/>
                    </a:lnTo>
                    <a:lnTo>
                      <a:pt x="271" y="121"/>
                    </a:lnTo>
                    <a:lnTo>
                      <a:pt x="264" y="123"/>
                    </a:lnTo>
                    <a:lnTo>
                      <a:pt x="263" y="123"/>
                    </a:lnTo>
                    <a:lnTo>
                      <a:pt x="254" y="116"/>
                    </a:lnTo>
                    <a:lnTo>
                      <a:pt x="247" y="112"/>
                    </a:lnTo>
                    <a:lnTo>
                      <a:pt x="242" y="112"/>
                    </a:lnTo>
                    <a:lnTo>
                      <a:pt x="237" y="111"/>
                    </a:lnTo>
                    <a:lnTo>
                      <a:pt x="232" y="108"/>
                    </a:lnTo>
                    <a:lnTo>
                      <a:pt x="226" y="104"/>
                    </a:lnTo>
                    <a:lnTo>
                      <a:pt x="205" y="95"/>
                    </a:lnTo>
                    <a:lnTo>
                      <a:pt x="194" y="81"/>
                    </a:lnTo>
                    <a:lnTo>
                      <a:pt x="194" y="80"/>
                    </a:lnTo>
                    <a:lnTo>
                      <a:pt x="197" y="78"/>
                    </a:lnTo>
                    <a:lnTo>
                      <a:pt x="198" y="78"/>
                    </a:lnTo>
                    <a:lnTo>
                      <a:pt x="201" y="76"/>
                    </a:lnTo>
                    <a:lnTo>
                      <a:pt x="204" y="70"/>
                    </a:lnTo>
                    <a:lnTo>
                      <a:pt x="204" y="64"/>
                    </a:lnTo>
                    <a:lnTo>
                      <a:pt x="201" y="64"/>
                    </a:lnTo>
                    <a:lnTo>
                      <a:pt x="197" y="60"/>
                    </a:lnTo>
                    <a:lnTo>
                      <a:pt x="189" y="56"/>
                    </a:lnTo>
                    <a:lnTo>
                      <a:pt x="172" y="59"/>
                    </a:lnTo>
                    <a:lnTo>
                      <a:pt x="169" y="6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52" name="Freeform 1084">
                <a:extLst>
                  <a:ext uri="{FF2B5EF4-FFF2-40B4-BE49-F238E27FC236}">
                    <a16:creationId xmlns:a16="http://schemas.microsoft.com/office/drawing/2014/main" id="{C95067CC-8B77-3DB2-7189-F508879728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9" y="2728"/>
                <a:ext cx="241" cy="169"/>
              </a:xfrm>
              <a:custGeom>
                <a:avLst/>
                <a:gdLst>
                  <a:gd name="T0" fmla="*/ 155 w 965"/>
                  <a:gd name="T1" fmla="*/ 34 h 673"/>
                  <a:gd name="T2" fmla="*/ 119 w 965"/>
                  <a:gd name="T3" fmla="*/ 46 h 673"/>
                  <a:gd name="T4" fmla="*/ 71 w 965"/>
                  <a:gd name="T5" fmla="*/ 71 h 673"/>
                  <a:gd name="T6" fmla="*/ 93 w 965"/>
                  <a:gd name="T7" fmla="*/ 178 h 673"/>
                  <a:gd name="T8" fmla="*/ 102 w 965"/>
                  <a:gd name="T9" fmla="*/ 197 h 673"/>
                  <a:gd name="T10" fmla="*/ 99 w 965"/>
                  <a:gd name="T11" fmla="*/ 228 h 673"/>
                  <a:gd name="T12" fmla="*/ 102 w 965"/>
                  <a:gd name="T13" fmla="*/ 279 h 673"/>
                  <a:gd name="T14" fmla="*/ 77 w 965"/>
                  <a:gd name="T15" fmla="*/ 312 h 673"/>
                  <a:gd name="T16" fmla="*/ 67 w 965"/>
                  <a:gd name="T17" fmla="*/ 320 h 673"/>
                  <a:gd name="T18" fmla="*/ 18 w 965"/>
                  <a:gd name="T19" fmla="*/ 359 h 673"/>
                  <a:gd name="T20" fmla="*/ 4 w 965"/>
                  <a:gd name="T21" fmla="*/ 411 h 673"/>
                  <a:gd name="T22" fmla="*/ 50 w 965"/>
                  <a:gd name="T23" fmla="*/ 413 h 673"/>
                  <a:gd name="T24" fmla="*/ 102 w 965"/>
                  <a:gd name="T25" fmla="*/ 453 h 673"/>
                  <a:gd name="T26" fmla="*/ 128 w 965"/>
                  <a:gd name="T27" fmla="*/ 489 h 673"/>
                  <a:gd name="T28" fmla="*/ 160 w 965"/>
                  <a:gd name="T29" fmla="*/ 510 h 673"/>
                  <a:gd name="T30" fmla="*/ 227 w 965"/>
                  <a:gd name="T31" fmla="*/ 497 h 673"/>
                  <a:gd name="T32" fmla="*/ 233 w 965"/>
                  <a:gd name="T33" fmla="*/ 538 h 673"/>
                  <a:gd name="T34" fmla="*/ 265 w 965"/>
                  <a:gd name="T35" fmla="*/ 540 h 673"/>
                  <a:gd name="T36" fmla="*/ 296 w 965"/>
                  <a:gd name="T37" fmla="*/ 598 h 673"/>
                  <a:gd name="T38" fmla="*/ 355 w 965"/>
                  <a:gd name="T39" fmla="*/ 641 h 673"/>
                  <a:gd name="T40" fmla="*/ 384 w 965"/>
                  <a:gd name="T41" fmla="*/ 673 h 673"/>
                  <a:gd name="T42" fmla="*/ 429 w 965"/>
                  <a:gd name="T43" fmla="*/ 600 h 673"/>
                  <a:gd name="T44" fmla="*/ 463 w 965"/>
                  <a:gd name="T45" fmla="*/ 590 h 673"/>
                  <a:gd name="T46" fmla="*/ 496 w 965"/>
                  <a:gd name="T47" fmla="*/ 563 h 673"/>
                  <a:gd name="T48" fmla="*/ 553 w 965"/>
                  <a:gd name="T49" fmla="*/ 513 h 673"/>
                  <a:gd name="T50" fmla="*/ 572 w 965"/>
                  <a:gd name="T51" fmla="*/ 476 h 673"/>
                  <a:gd name="T52" fmla="*/ 599 w 965"/>
                  <a:gd name="T53" fmla="*/ 453 h 673"/>
                  <a:gd name="T54" fmla="*/ 627 w 965"/>
                  <a:gd name="T55" fmla="*/ 413 h 673"/>
                  <a:gd name="T56" fmla="*/ 684 w 965"/>
                  <a:gd name="T57" fmla="*/ 439 h 673"/>
                  <a:gd name="T58" fmla="*/ 712 w 965"/>
                  <a:gd name="T59" fmla="*/ 439 h 673"/>
                  <a:gd name="T60" fmla="*/ 755 w 965"/>
                  <a:gd name="T61" fmla="*/ 436 h 673"/>
                  <a:gd name="T62" fmla="*/ 772 w 965"/>
                  <a:gd name="T63" fmla="*/ 447 h 673"/>
                  <a:gd name="T64" fmla="*/ 801 w 965"/>
                  <a:gd name="T65" fmla="*/ 408 h 673"/>
                  <a:gd name="T66" fmla="*/ 818 w 965"/>
                  <a:gd name="T67" fmla="*/ 405 h 673"/>
                  <a:gd name="T68" fmla="*/ 861 w 965"/>
                  <a:gd name="T69" fmla="*/ 399 h 673"/>
                  <a:gd name="T70" fmla="*/ 888 w 965"/>
                  <a:gd name="T71" fmla="*/ 391 h 673"/>
                  <a:gd name="T72" fmla="*/ 902 w 965"/>
                  <a:gd name="T73" fmla="*/ 355 h 673"/>
                  <a:gd name="T74" fmla="*/ 925 w 965"/>
                  <a:gd name="T75" fmla="*/ 348 h 673"/>
                  <a:gd name="T76" fmla="*/ 924 w 965"/>
                  <a:gd name="T77" fmla="*/ 373 h 673"/>
                  <a:gd name="T78" fmla="*/ 934 w 965"/>
                  <a:gd name="T79" fmla="*/ 384 h 673"/>
                  <a:gd name="T80" fmla="*/ 949 w 965"/>
                  <a:gd name="T81" fmla="*/ 370 h 673"/>
                  <a:gd name="T82" fmla="*/ 935 w 965"/>
                  <a:gd name="T83" fmla="*/ 316 h 673"/>
                  <a:gd name="T84" fmla="*/ 933 w 965"/>
                  <a:gd name="T85" fmla="*/ 221 h 673"/>
                  <a:gd name="T86" fmla="*/ 919 w 965"/>
                  <a:gd name="T87" fmla="*/ 172 h 673"/>
                  <a:gd name="T88" fmla="*/ 831 w 965"/>
                  <a:gd name="T89" fmla="*/ 134 h 673"/>
                  <a:gd name="T90" fmla="*/ 776 w 965"/>
                  <a:gd name="T91" fmla="*/ 158 h 673"/>
                  <a:gd name="T92" fmla="*/ 744 w 965"/>
                  <a:gd name="T93" fmla="*/ 142 h 673"/>
                  <a:gd name="T94" fmla="*/ 698 w 965"/>
                  <a:gd name="T95" fmla="*/ 135 h 673"/>
                  <a:gd name="T96" fmla="*/ 631 w 965"/>
                  <a:gd name="T97" fmla="*/ 186 h 673"/>
                  <a:gd name="T98" fmla="*/ 606 w 965"/>
                  <a:gd name="T99" fmla="*/ 185 h 673"/>
                  <a:gd name="T100" fmla="*/ 581 w 965"/>
                  <a:gd name="T101" fmla="*/ 219 h 673"/>
                  <a:gd name="T102" fmla="*/ 544 w 965"/>
                  <a:gd name="T103" fmla="*/ 201 h 673"/>
                  <a:gd name="T104" fmla="*/ 505 w 965"/>
                  <a:gd name="T105" fmla="*/ 193 h 673"/>
                  <a:gd name="T106" fmla="*/ 482 w 965"/>
                  <a:gd name="T107" fmla="*/ 155 h 673"/>
                  <a:gd name="T108" fmla="*/ 447 w 965"/>
                  <a:gd name="T109" fmla="*/ 126 h 673"/>
                  <a:gd name="T110" fmla="*/ 415 w 965"/>
                  <a:gd name="T111" fmla="*/ 81 h 673"/>
                  <a:gd name="T112" fmla="*/ 378 w 965"/>
                  <a:gd name="T113" fmla="*/ 41 h 673"/>
                  <a:gd name="T114" fmla="*/ 323 w 965"/>
                  <a:gd name="T115" fmla="*/ 32 h 673"/>
                  <a:gd name="T116" fmla="*/ 268 w 965"/>
                  <a:gd name="T117" fmla="*/ 18 h 673"/>
                  <a:gd name="T118" fmla="*/ 237 w 965"/>
                  <a:gd name="T119" fmla="*/ 6 h 6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965" h="673">
                    <a:moveTo>
                      <a:pt x="211" y="8"/>
                    </a:moveTo>
                    <a:lnTo>
                      <a:pt x="202" y="8"/>
                    </a:lnTo>
                    <a:lnTo>
                      <a:pt x="197" y="10"/>
                    </a:lnTo>
                    <a:lnTo>
                      <a:pt x="190" y="13"/>
                    </a:lnTo>
                    <a:lnTo>
                      <a:pt x="189" y="13"/>
                    </a:lnTo>
                    <a:lnTo>
                      <a:pt x="159" y="34"/>
                    </a:lnTo>
                    <a:lnTo>
                      <a:pt x="158" y="32"/>
                    </a:lnTo>
                    <a:lnTo>
                      <a:pt x="156" y="32"/>
                    </a:lnTo>
                    <a:lnTo>
                      <a:pt x="156" y="34"/>
                    </a:lnTo>
                    <a:lnTo>
                      <a:pt x="155" y="34"/>
                    </a:lnTo>
                    <a:lnTo>
                      <a:pt x="155" y="36"/>
                    </a:lnTo>
                    <a:lnTo>
                      <a:pt x="156" y="39"/>
                    </a:lnTo>
                    <a:lnTo>
                      <a:pt x="151" y="49"/>
                    </a:lnTo>
                    <a:lnTo>
                      <a:pt x="137" y="56"/>
                    </a:lnTo>
                    <a:lnTo>
                      <a:pt x="134" y="56"/>
                    </a:lnTo>
                    <a:lnTo>
                      <a:pt x="132" y="55"/>
                    </a:lnTo>
                    <a:lnTo>
                      <a:pt x="128" y="53"/>
                    </a:lnTo>
                    <a:lnTo>
                      <a:pt x="124" y="50"/>
                    </a:lnTo>
                    <a:lnTo>
                      <a:pt x="124" y="49"/>
                    </a:lnTo>
                    <a:lnTo>
                      <a:pt x="119" y="46"/>
                    </a:lnTo>
                    <a:lnTo>
                      <a:pt x="119" y="45"/>
                    </a:lnTo>
                    <a:lnTo>
                      <a:pt x="117" y="46"/>
                    </a:lnTo>
                    <a:lnTo>
                      <a:pt x="112" y="53"/>
                    </a:lnTo>
                    <a:lnTo>
                      <a:pt x="106" y="58"/>
                    </a:lnTo>
                    <a:lnTo>
                      <a:pt x="98" y="63"/>
                    </a:lnTo>
                    <a:lnTo>
                      <a:pt x="93" y="64"/>
                    </a:lnTo>
                    <a:lnTo>
                      <a:pt x="72" y="68"/>
                    </a:lnTo>
                    <a:lnTo>
                      <a:pt x="70" y="68"/>
                    </a:lnTo>
                    <a:lnTo>
                      <a:pt x="70" y="70"/>
                    </a:lnTo>
                    <a:lnTo>
                      <a:pt x="71" y="71"/>
                    </a:lnTo>
                    <a:lnTo>
                      <a:pt x="74" y="81"/>
                    </a:lnTo>
                    <a:lnTo>
                      <a:pt x="75" y="82"/>
                    </a:lnTo>
                    <a:lnTo>
                      <a:pt x="77" y="106"/>
                    </a:lnTo>
                    <a:lnTo>
                      <a:pt x="75" y="119"/>
                    </a:lnTo>
                    <a:lnTo>
                      <a:pt x="77" y="135"/>
                    </a:lnTo>
                    <a:lnTo>
                      <a:pt x="79" y="140"/>
                    </a:lnTo>
                    <a:lnTo>
                      <a:pt x="81" y="145"/>
                    </a:lnTo>
                    <a:lnTo>
                      <a:pt x="82" y="161"/>
                    </a:lnTo>
                    <a:lnTo>
                      <a:pt x="91" y="175"/>
                    </a:lnTo>
                    <a:lnTo>
                      <a:pt x="93" y="178"/>
                    </a:lnTo>
                    <a:lnTo>
                      <a:pt x="95" y="178"/>
                    </a:lnTo>
                    <a:lnTo>
                      <a:pt x="98" y="176"/>
                    </a:lnTo>
                    <a:lnTo>
                      <a:pt x="98" y="178"/>
                    </a:lnTo>
                    <a:lnTo>
                      <a:pt x="99" y="179"/>
                    </a:lnTo>
                    <a:lnTo>
                      <a:pt x="100" y="186"/>
                    </a:lnTo>
                    <a:lnTo>
                      <a:pt x="100" y="190"/>
                    </a:lnTo>
                    <a:lnTo>
                      <a:pt x="98" y="190"/>
                    </a:lnTo>
                    <a:lnTo>
                      <a:pt x="96" y="192"/>
                    </a:lnTo>
                    <a:lnTo>
                      <a:pt x="98" y="192"/>
                    </a:lnTo>
                    <a:lnTo>
                      <a:pt x="102" y="197"/>
                    </a:lnTo>
                    <a:lnTo>
                      <a:pt x="102" y="201"/>
                    </a:lnTo>
                    <a:lnTo>
                      <a:pt x="100" y="202"/>
                    </a:lnTo>
                    <a:lnTo>
                      <a:pt x="105" y="216"/>
                    </a:lnTo>
                    <a:lnTo>
                      <a:pt x="106" y="219"/>
                    </a:lnTo>
                    <a:lnTo>
                      <a:pt x="107" y="221"/>
                    </a:lnTo>
                    <a:lnTo>
                      <a:pt x="107" y="229"/>
                    </a:lnTo>
                    <a:lnTo>
                      <a:pt x="106" y="231"/>
                    </a:lnTo>
                    <a:lnTo>
                      <a:pt x="102" y="229"/>
                    </a:lnTo>
                    <a:lnTo>
                      <a:pt x="99" y="229"/>
                    </a:lnTo>
                    <a:lnTo>
                      <a:pt x="99" y="228"/>
                    </a:lnTo>
                    <a:lnTo>
                      <a:pt x="88" y="223"/>
                    </a:lnTo>
                    <a:lnTo>
                      <a:pt x="85" y="223"/>
                    </a:lnTo>
                    <a:lnTo>
                      <a:pt x="71" y="238"/>
                    </a:lnTo>
                    <a:lnTo>
                      <a:pt x="68" y="242"/>
                    </a:lnTo>
                    <a:lnTo>
                      <a:pt x="67" y="243"/>
                    </a:lnTo>
                    <a:lnTo>
                      <a:pt x="71" y="243"/>
                    </a:lnTo>
                    <a:lnTo>
                      <a:pt x="78" y="253"/>
                    </a:lnTo>
                    <a:lnTo>
                      <a:pt x="81" y="265"/>
                    </a:lnTo>
                    <a:lnTo>
                      <a:pt x="82" y="267"/>
                    </a:lnTo>
                    <a:lnTo>
                      <a:pt x="102" y="279"/>
                    </a:lnTo>
                    <a:lnTo>
                      <a:pt x="103" y="279"/>
                    </a:lnTo>
                    <a:lnTo>
                      <a:pt x="103" y="284"/>
                    </a:lnTo>
                    <a:lnTo>
                      <a:pt x="105" y="286"/>
                    </a:lnTo>
                    <a:lnTo>
                      <a:pt x="106" y="291"/>
                    </a:lnTo>
                    <a:lnTo>
                      <a:pt x="106" y="299"/>
                    </a:lnTo>
                    <a:lnTo>
                      <a:pt x="103" y="305"/>
                    </a:lnTo>
                    <a:lnTo>
                      <a:pt x="100" y="306"/>
                    </a:lnTo>
                    <a:lnTo>
                      <a:pt x="99" y="307"/>
                    </a:lnTo>
                    <a:lnTo>
                      <a:pt x="92" y="310"/>
                    </a:lnTo>
                    <a:lnTo>
                      <a:pt x="77" y="312"/>
                    </a:lnTo>
                    <a:lnTo>
                      <a:pt x="75" y="312"/>
                    </a:lnTo>
                    <a:lnTo>
                      <a:pt x="74" y="310"/>
                    </a:lnTo>
                    <a:lnTo>
                      <a:pt x="71" y="309"/>
                    </a:lnTo>
                    <a:lnTo>
                      <a:pt x="68" y="309"/>
                    </a:lnTo>
                    <a:lnTo>
                      <a:pt x="68" y="307"/>
                    </a:lnTo>
                    <a:lnTo>
                      <a:pt x="67" y="307"/>
                    </a:lnTo>
                    <a:lnTo>
                      <a:pt x="67" y="309"/>
                    </a:lnTo>
                    <a:lnTo>
                      <a:pt x="68" y="312"/>
                    </a:lnTo>
                    <a:lnTo>
                      <a:pt x="68" y="316"/>
                    </a:lnTo>
                    <a:lnTo>
                      <a:pt x="67" y="320"/>
                    </a:lnTo>
                    <a:lnTo>
                      <a:pt x="65" y="321"/>
                    </a:lnTo>
                    <a:lnTo>
                      <a:pt x="63" y="321"/>
                    </a:lnTo>
                    <a:lnTo>
                      <a:pt x="57" y="326"/>
                    </a:lnTo>
                    <a:lnTo>
                      <a:pt x="54" y="346"/>
                    </a:lnTo>
                    <a:lnTo>
                      <a:pt x="54" y="351"/>
                    </a:lnTo>
                    <a:lnTo>
                      <a:pt x="53" y="349"/>
                    </a:lnTo>
                    <a:lnTo>
                      <a:pt x="42" y="349"/>
                    </a:lnTo>
                    <a:lnTo>
                      <a:pt x="33" y="352"/>
                    </a:lnTo>
                    <a:lnTo>
                      <a:pt x="22" y="362"/>
                    </a:lnTo>
                    <a:lnTo>
                      <a:pt x="18" y="359"/>
                    </a:lnTo>
                    <a:lnTo>
                      <a:pt x="18" y="358"/>
                    </a:lnTo>
                    <a:lnTo>
                      <a:pt x="14" y="353"/>
                    </a:lnTo>
                    <a:lnTo>
                      <a:pt x="8" y="356"/>
                    </a:lnTo>
                    <a:lnTo>
                      <a:pt x="7" y="358"/>
                    </a:lnTo>
                    <a:lnTo>
                      <a:pt x="5" y="360"/>
                    </a:lnTo>
                    <a:lnTo>
                      <a:pt x="2" y="363"/>
                    </a:lnTo>
                    <a:lnTo>
                      <a:pt x="1" y="366"/>
                    </a:lnTo>
                    <a:lnTo>
                      <a:pt x="0" y="373"/>
                    </a:lnTo>
                    <a:lnTo>
                      <a:pt x="0" y="374"/>
                    </a:lnTo>
                    <a:lnTo>
                      <a:pt x="4" y="411"/>
                    </a:lnTo>
                    <a:lnTo>
                      <a:pt x="4" y="416"/>
                    </a:lnTo>
                    <a:lnTo>
                      <a:pt x="7" y="416"/>
                    </a:lnTo>
                    <a:lnTo>
                      <a:pt x="24" y="411"/>
                    </a:lnTo>
                    <a:lnTo>
                      <a:pt x="25" y="408"/>
                    </a:lnTo>
                    <a:lnTo>
                      <a:pt x="35" y="399"/>
                    </a:lnTo>
                    <a:lnTo>
                      <a:pt x="46" y="396"/>
                    </a:lnTo>
                    <a:lnTo>
                      <a:pt x="49" y="396"/>
                    </a:lnTo>
                    <a:lnTo>
                      <a:pt x="50" y="406"/>
                    </a:lnTo>
                    <a:lnTo>
                      <a:pt x="49" y="411"/>
                    </a:lnTo>
                    <a:lnTo>
                      <a:pt x="50" y="413"/>
                    </a:lnTo>
                    <a:lnTo>
                      <a:pt x="59" y="422"/>
                    </a:lnTo>
                    <a:lnTo>
                      <a:pt x="61" y="422"/>
                    </a:lnTo>
                    <a:lnTo>
                      <a:pt x="61" y="420"/>
                    </a:lnTo>
                    <a:lnTo>
                      <a:pt x="67" y="415"/>
                    </a:lnTo>
                    <a:lnTo>
                      <a:pt x="72" y="413"/>
                    </a:lnTo>
                    <a:lnTo>
                      <a:pt x="77" y="416"/>
                    </a:lnTo>
                    <a:lnTo>
                      <a:pt x="79" y="419"/>
                    </a:lnTo>
                    <a:lnTo>
                      <a:pt x="79" y="425"/>
                    </a:lnTo>
                    <a:lnTo>
                      <a:pt x="85" y="434"/>
                    </a:lnTo>
                    <a:lnTo>
                      <a:pt x="102" y="453"/>
                    </a:lnTo>
                    <a:lnTo>
                      <a:pt x="105" y="454"/>
                    </a:lnTo>
                    <a:lnTo>
                      <a:pt x="106" y="465"/>
                    </a:lnTo>
                    <a:lnTo>
                      <a:pt x="102" y="480"/>
                    </a:lnTo>
                    <a:lnTo>
                      <a:pt x="100" y="482"/>
                    </a:lnTo>
                    <a:lnTo>
                      <a:pt x="105" y="486"/>
                    </a:lnTo>
                    <a:lnTo>
                      <a:pt x="120" y="496"/>
                    </a:lnTo>
                    <a:lnTo>
                      <a:pt x="127" y="494"/>
                    </a:lnTo>
                    <a:lnTo>
                      <a:pt x="127" y="492"/>
                    </a:lnTo>
                    <a:lnTo>
                      <a:pt x="128" y="492"/>
                    </a:lnTo>
                    <a:lnTo>
                      <a:pt x="128" y="489"/>
                    </a:lnTo>
                    <a:lnTo>
                      <a:pt x="132" y="483"/>
                    </a:lnTo>
                    <a:lnTo>
                      <a:pt x="139" y="493"/>
                    </a:lnTo>
                    <a:lnTo>
                      <a:pt x="141" y="497"/>
                    </a:lnTo>
                    <a:lnTo>
                      <a:pt x="141" y="500"/>
                    </a:lnTo>
                    <a:lnTo>
                      <a:pt x="142" y="504"/>
                    </a:lnTo>
                    <a:lnTo>
                      <a:pt x="148" y="503"/>
                    </a:lnTo>
                    <a:lnTo>
                      <a:pt x="149" y="501"/>
                    </a:lnTo>
                    <a:lnTo>
                      <a:pt x="149" y="500"/>
                    </a:lnTo>
                    <a:lnTo>
                      <a:pt x="159" y="510"/>
                    </a:lnTo>
                    <a:lnTo>
                      <a:pt x="160" y="510"/>
                    </a:lnTo>
                    <a:lnTo>
                      <a:pt x="163" y="511"/>
                    </a:lnTo>
                    <a:lnTo>
                      <a:pt x="176" y="516"/>
                    </a:lnTo>
                    <a:lnTo>
                      <a:pt x="183" y="516"/>
                    </a:lnTo>
                    <a:lnTo>
                      <a:pt x="187" y="514"/>
                    </a:lnTo>
                    <a:lnTo>
                      <a:pt x="190" y="514"/>
                    </a:lnTo>
                    <a:lnTo>
                      <a:pt x="194" y="513"/>
                    </a:lnTo>
                    <a:lnTo>
                      <a:pt x="198" y="508"/>
                    </a:lnTo>
                    <a:lnTo>
                      <a:pt x="211" y="501"/>
                    </a:lnTo>
                    <a:lnTo>
                      <a:pt x="227" y="496"/>
                    </a:lnTo>
                    <a:lnTo>
                      <a:pt x="227" y="497"/>
                    </a:lnTo>
                    <a:lnTo>
                      <a:pt x="229" y="497"/>
                    </a:lnTo>
                    <a:lnTo>
                      <a:pt x="229" y="507"/>
                    </a:lnTo>
                    <a:lnTo>
                      <a:pt x="227" y="507"/>
                    </a:lnTo>
                    <a:lnTo>
                      <a:pt x="227" y="513"/>
                    </a:lnTo>
                    <a:lnTo>
                      <a:pt x="229" y="513"/>
                    </a:lnTo>
                    <a:lnTo>
                      <a:pt x="229" y="521"/>
                    </a:lnTo>
                    <a:lnTo>
                      <a:pt x="230" y="527"/>
                    </a:lnTo>
                    <a:lnTo>
                      <a:pt x="230" y="531"/>
                    </a:lnTo>
                    <a:lnTo>
                      <a:pt x="233" y="536"/>
                    </a:lnTo>
                    <a:lnTo>
                      <a:pt x="233" y="538"/>
                    </a:lnTo>
                    <a:lnTo>
                      <a:pt x="236" y="540"/>
                    </a:lnTo>
                    <a:lnTo>
                      <a:pt x="240" y="545"/>
                    </a:lnTo>
                    <a:lnTo>
                      <a:pt x="246" y="549"/>
                    </a:lnTo>
                    <a:lnTo>
                      <a:pt x="247" y="550"/>
                    </a:lnTo>
                    <a:lnTo>
                      <a:pt x="247" y="549"/>
                    </a:lnTo>
                    <a:lnTo>
                      <a:pt x="253" y="540"/>
                    </a:lnTo>
                    <a:lnTo>
                      <a:pt x="253" y="539"/>
                    </a:lnTo>
                    <a:lnTo>
                      <a:pt x="256" y="538"/>
                    </a:lnTo>
                    <a:lnTo>
                      <a:pt x="258" y="538"/>
                    </a:lnTo>
                    <a:lnTo>
                      <a:pt x="265" y="540"/>
                    </a:lnTo>
                    <a:lnTo>
                      <a:pt x="269" y="545"/>
                    </a:lnTo>
                    <a:lnTo>
                      <a:pt x="272" y="545"/>
                    </a:lnTo>
                    <a:lnTo>
                      <a:pt x="282" y="552"/>
                    </a:lnTo>
                    <a:lnTo>
                      <a:pt x="289" y="560"/>
                    </a:lnTo>
                    <a:lnTo>
                      <a:pt x="293" y="570"/>
                    </a:lnTo>
                    <a:lnTo>
                      <a:pt x="293" y="576"/>
                    </a:lnTo>
                    <a:lnTo>
                      <a:pt x="292" y="578"/>
                    </a:lnTo>
                    <a:lnTo>
                      <a:pt x="293" y="591"/>
                    </a:lnTo>
                    <a:lnTo>
                      <a:pt x="293" y="594"/>
                    </a:lnTo>
                    <a:lnTo>
                      <a:pt x="296" y="598"/>
                    </a:lnTo>
                    <a:lnTo>
                      <a:pt x="300" y="605"/>
                    </a:lnTo>
                    <a:lnTo>
                      <a:pt x="316" y="619"/>
                    </a:lnTo>
                    <a:lnTo>
                      <a:pt x="321" y="619"/>
                    </a:lnTo>
                    <a:lnTo>
                      <a:pt x="323" y="620"/>
                    </a:lnTo>
                    <a:lnTo>
                      <a:pt x="324" y="620"/>
                    </a:lnTo>
                    <a:lnTo>
                      <a:pt x="332" y="623"/>
                    </a:lnTo>
                    <a:lnTo>
                      <a:pt x="338" y="627"/>
                    </a:lnTo>
                    <a:lnTo>
                      <a:pt x="343" y="630"/>
                    </a:lnTo>
                    <a:lnTo>
                      <a:pt x="347" y="638"/>
                    </a:lnTo>
                    <a:lnTo>
                      <a:pt x="355" y="641"/>
                    </a:lnTo>
                    <a:lnTo>
                      <a:pt x="355" y="643"/>
                    </a:lnTo>
                    <a:lnTo>
                      <a:pt x="363" y="648"/>
                    </a:lnTo>
                    <a:lnTo>
                      <a:pt x="367" y="654"/>
                    </a:lnTo>
                    <a:lnTo>
                      <a:pt x="369" y="659"/>
                    </a:lnTo>
                    <a:lnTo>
                      <a:pt x="371" y="666"/>
                    </a:lnTo>
                    <a:lnTo>
                      <a:pt x="376" y="670"/>
                    </a:lnTo>
                    <a:lnTo>
                      <a:pt x="380" y="672"/>
                    </a:lnTo>
                    <a:lnTo>
                      <a:pt x="383" y="672"/>
                    </a:lnTo>
                    <a:lnTo>
                      <a:pt x="383" y="673"/>
                    </a:lnTo>
                    <a:lnTo>
                      <a:pt x="384" y="673"/>
                    </a:lnTo>
                    <a:lnTo>
                      <a:pt x="384" y="672"/>
                    </a:lnTo>
                    <a:lnTo>
                      <a:pt x="403" y="645"/>
                    </a:lnTo>
                    <a:lnTo>
                      <a:pt x="405" y="640"/>
                    </a:lnTo>
                    <a:lnTo>
                      <a:pt x="409" y="633"/>
                    </a:lnTo>
                    <a:lnTo>
                      <a:pt x="417" y="621"/>
                    </a:lnTo>
                    <a:lnTo>
                      <a:pt x="426" y="614"/>
                    </a:lnTo>
                    <a:lnTo>
                      <a:pt x="427" y="614"/>
                    </a:lnTo>
                    <a:lnTo>
                      <a:pt x="427" y="606"/>
                    </a:lnTo>
                    <a:lnTo>
                      <a:pt x="429" y="605"/>
                    </a:lnTo>
                    <a:lnTo>
                      <a:pt x="429" y="600"/>
                    </a:lnTo>
                    <a:lnTo>
                      <a:pt x="431" y="596"/>
                    </a:lnTo>
                    <a:lnTo>
                      <a:pt x="436" y="583"/>
                    </a:lnTo>
                    <a:lnTo>
                      <a:pt x="437" y="583"/>
                    </a:lnTo>
                    <a:lnTo>
                      <a:pt x="438" y="584"/>
                    </a:lnTo>
                    <a:lnTo>
                      <a:pt x="447" y="596"/>
                    </a:lnTo>
                    <a:lnTo>
                      <a:pt x="454" y="596"/>
                    </a:lnTo>
                    <a:lnTo>
                      <a:pt x="457" y="592"/>
                    </a:lnTo>
                    <a:lnTo>
                      <a:pt x="459" y="592"/>
                    </a:lnTo>
                    <a:lnTo>
                      <a:pt x="459" y="591"/>
                    </a:lnTo>
                    <a:lnTo>
                      <a:pt x="463" y="590"/>
                    </a:lnTo>
                    <a:lnTo>
                      <a:pt x="468" y="590"/>
                    </a:lnTo>
                    <a:lnTo>
                      <a:pt x="475" y="588"/>
                    </a:lnTo>
                    <a:lnTo>
                      <a:pt x="489" y="588"/>
                    </a:lnTo>
                    <a:lnTo>
                      <a:pt x="490" y="590"/>
                    </a:lnTo>
                    <a:lnTo>
                      <a:pt x="493" y="590"/>
                    </a:lnTo>
                    <a:lnTo>
                      <a:pt x="503" y="580"/>
                    </a:lnTo>
                    <a:lnTo>
                      <a:pt x="501" y="577"/>
                    </a:lnTo>
                    <a:lnTo>
                      <a:pt x="500" y="570"/>
                    </a:lnTo>
                    <a:lnTo>
                      <a:pt x="498" y="566"/>
                    </a:lnTo>
                    <a:lnTo>
                      <a:pt x="496" y="563"/>
                    </a:lnTo>
                    <a:lnTo>
                      <a:pt x="498" y="553"/>
                    </a:lnTo>
                    <a:lnTo>
                      <a:pt x="514" y="524"/>
                    </a:lnTo>
                    <a:lnTo>
                      <a:pt x="515" y="518"/>
                    </a:lnTo>
                    <a:lnTo>
                      <a:pt x="515" y="517"/>
                    </a:lnTo>
                    <a:lnTo>
                      <a:pt x="517" y="516"/>
                    </a:lnTo>
                    <a:lnTo>
                      <a:pt x="517" y="514"/>
                    </a:lnTo>
                    <a:lnTo>
                      <a:pt x="519" y="514"/>
                    </a:lnTo>
                    <a:lnTo>
                      <a:pt x="524" y="516"/>
                    </a:lnTo>
                    <a:lnTo>
                      <a:pt x="539" y="516"/>
                    </a:lnTo>
                    <a:lnTo>
                      <a:pt x="553" y="513"/>
                    </a:lnTo>
                    <a:lnTo>
                      <a:pt x="558" y="517"/>
                    </a:lnTo>
                    <a:lnTo>
                      <a:pt x="565" y="518"/>
                    </a:lnTo>
                    <a:lnTo>
                      <a:pt x="567" y="518"/>
                    </a:lnTo>
                    <a:lnTo>
                      <a:pt x="567" y="517"/>
                    </a:lnTo>
                    <a:lnTo>
                      <a:pt x="564" y="514"/>
                    </a:lnTo>
                    <a:lnTo>
                      <a:pt x="563" y="514"/>
                    </a:lnTo>
                    <a:lnTo>
                      <a:pt x="561" y="501"/>
                    </a:lnTo>
                    <a:lnTo>
                      <a:pt x="570" y="485"/>
                    </a:lnTo>
                    <a:lnTo>
                      <a:pt x="574" y="479"/>
                    </a:lnTo>
                    <a:lnTo>
                      <a:pt x="572" y="476"/>
                    </a:lnTo>
                    <a:lnTo>
                      <a:pt x="572" y="475"/>
                    </a:lnTo>
                    <a:lnTo>
                      <a:pt x="577" y="478"/>
                    </a:lnTo>
                    <a:lnTo>
                      <a:pt x="581" y="483"/>
                    </a:lnTo>
                    <a:lnTo>
                      <a:pt x="582" y="485"/>
                    </a:lnTo>
                    <a:lnTo>
                      <a:pt x="582" y="486"/>
                    </a:lnTo>
                    <a:lnTo>
                      <a:pt x="593" y="483"/>
                    </a:lnTo>
                    <a:lnTo>
                      <a:pt x="599" y="479"/>
                    </a:lnTo>
                    <a:lnTo>
                      <a:pt x="604" y="469"/>
                    </a:lnTo>
                    <a:lnTo>
                      <a:pt x="604" y="455"/>
                    </a:lnTo>
                    <a:lnTo>
                      <a:pt x="599" y="453"/>
                    </a:lnTo>
                    <a:lnTo>
                      <a:pt x="597" y="453"/>
                    </a:lnTo>
                    <a:lnTo>
                      <a:pt x="597" y="450"/>
                    </a:lnTo>
                    <a:lnTo>
                      <a:pt x="599" y="447"/>
                    </a:lnTo>
                    <a:lnTo>
                      <a:pt x="602" y="444"/>
                    </a:lnTo>
                    <a:lnTo>
                      <a:pt x="606" y="437"/>
                    </a:lnTo>
                    <a:lnTo>
                      <a:pt x="610" y="434"/>
                    </a:lnTo>
                    <a:lnTo>
                      <a:pt x="611" y="433"/>
                    </a:lnTo>
                    <a:lnTo>
                      <a:pt x="611" y="432"/>
                    </a:lnTo>
                    <a:lnTo>
                      <a:pt x="623" y="415"/>
                    </a:lnTo>
                    <a:lnTo>
                      <a:pt x="627" y="413"/>
                    </a:lnTo>
                    <a:lnTo>
                      <a:pt x="631" y="418"/>
                    </a:lnTo>
                    <a:lnTo>
                      <a:pt x="632" y="418"/>
                    </a:lnTo>
                    <a:lnTo>
                      <a:pt x="651" y="429"/>
                    </a:lnTo>
                    <a:lnTo>
                      <a:pt x="663" y="430"/>
                    </a:lnTo>
                    <a:lnTo>
                      <a:pt x="666" y="430"/>
                    </a:lnTo>
                    <a:lnTo>
                      <a:pt x="667" y="429"/>
                    </a:lnTo>
                    <a:lnTo>
                      <a:pt x="667" y="430"/>
                    </a:lnTo>
                    <a:lnTo>
                      <a:pt x="669" y="430"/>
                    </a:lnTo>
                    <a:lnTo>
                      <a:pt x="680" y="433"/>
                    </a:lnTo>
                    <a:lnTo>
                      <a:pt x="684" y="439"/>
                    </a:lnTo>
                    <a:lnTo>
                      <a:pt x="684" y="440"/>
                    </a:lnTo>
                    <a:lnTo>
                      <a:pt x="685" y="441"/>
                    </a:lnTo>
                    <a:lnTo>
                      <a:pt x="690" y="447"/>
                    </a:lnTo>
                    <a:lnTo>
                      <a:pt x="692" y="448"/>
                    </a:lnTo>
                    <a:lnTo>
                      <a:pt x="698" y="453"/>
                    </a:lnTo>
                    <a:lnTo>
                      <a:pt x="700" y="453"/>
                    </a:lnTo>
                    <a:lnTo>
                      <a:pt x="700" y="451"/>
                    </a:lnTo>
                    <a:lnTo>
                      <a:pt x="702" y="447"/>
                    </a:lnTo>
                    <a:lnTo>
                      <a:pt x="703" y="446"/>
                    </a:lnTo>
                    <a:lnTo>
                      <a:pt x="712" y="439"/>
                    </a:lnTo>
                    <a:lnTo>
                      <a:pt x="718" y="441"/>
                    </a:lnTo>
                    <a:lnTo>
                      <a:pt x="722" y="444"/>
                    </a:lnTo>
                    <a:lnTo>
                      <a:pt x="729" y="443"/>
                    </a:lnTo>
                    <a:lnTo>
                      <a:pt x="731" y="443"/>
                    </a:lnTo>
                    <a:lnTo>
                      <a:pt x="736" y="437"/>
                    </a:lnTo>
                    <a:lnTo>
                      <a:pt x="750" y="433"/>
                    </a:lnTo>
                    <a:lnTo>
                      <a:pt x="752" y="433"/>
                    </a:lnTo>
                    <a:lnTo>
                      <a:pt x="752" y="434"/>
                    </a:lnTo>
                    <a:lnTo>
                      <a:pt x="754" y="436"/>
                    </a:lnTo>
                    <a:lnTo>
                      <a:pt x="755" y="436"/>
                    </a:lnTo>
                    <a:lnTo>
                      <a:pt x="755" y="434"/>
                    </a:lnTo>
                    <a:lnTo>
                      <a:pt x="757" y="434"/>
                    </a:lnTo>
                    <a:lnTo>
                      <a:pt x="757" y="436"/>
                    </a:lnTo>
                    <a:lnTo>
                      <a:pt x="758" y="439"/>
                    </a:lnTo>
                    <a:lnTo>
                      <a:pt x="760" y="440"/>
                    </a:lnTo>
                    <a:lnTo>
                      <a:pt x="760" y="443"/>
                    </a:lnTo>
                    <a:lnTo>
                      <a:pt x="762" y="443"/>
                    </a:lnTo>
                    <a:lnTo>
                      <a:pt x="764" y="444"/>
                    </a:lnTo>
                    <a:lnTo>
                      <a:pt x="764" y="446"/>
                    </a:lnTo>
                    <a:lnTo>
                      <a:pt x="772" y="447"/>
                    </a:lnTo>
                    <a:lnTo>
                      <a:pt x="774" y="448"/>
                    </a:lnTo>
                    <a:lnTo>
                      <a:pt x="785" y="448"/>
                    </a:lnTo>
                    <a:lnTo>
                      <a:pt x="793" y="447"/>
                    </a:lnTo>
                    <a:lnTo>
                      <a:pt x="796" y="446"/>
                    </a:lnTo>
                    <a:lnTo>
                      <a:pt x="796" y="427"/>
                    </a:lnTo>
                    <a:lnTo>
                      <a:pt x="788" y="405"/>
                    </a:lnTo>
                    <a:lnTo>
                      <a:pt x="788" y="404"/>
                    </a:lnTo>
                    <a:lnTo>
                      <a:pt x="789" y="405"/>
                    </a:lnTo>
                    <a:lnTo>
                      <a:pt x="798" y="406"/>
                    </a:lnTo>
                    <a:lnTo>
                      <a:pt x="801" y="408"/>
                    </a:lnTo>
                    <a:lnTo>
                      <a:pt x="805" y="411"/>
                    </a:lnTo>
                    <a:lnTo>
                      <a:pt x="808" y="415"/>
                    </a:lnTo>
                    <a:lnTo>
                      <a:pt x="811" y="418"/>
                    </a:lnTo>
                    <a:lnTo>
                      <a:pt x="815" y="420"/>
                    </a:lnTo>
                    <a:lnTo>
                      <a:pt x="820" y="420"/>
                    </a:lnTo>
                    <a:lnTo>
                      <a:pt x="825" y="419"/>
                    </a:lnTo>
                    <a:lnTo>
                      <a:pt x="827" y="416"/>
                    </a:lnTo>
                    <a:lnTo>
                      <a:pt x="827" y="413"/>
                    </a:lnTo>
                    <a:lnTo>
                      <a:pt x="818" y="408"/>
                    </a:lnTo>
                    <a:lnTo>
                      <a:pt x="818" y="405"/>
                    </a:lnTo>
                    <a:lnTo>
                      <a:pt x="820" y="405"/>
                    </a:lnTo>
                    <a:lnTo>
                      <a:pt x="825" y="406"/>
                    </a:lnTo>
                    <a:lnTo>
                      <a:pt x="828" y="406"/>
                    </a:lnTo>
                    <a:lnTo>
                      <a:pt x="836" y="409"/>
                    </a:lnTo>
                    <a:lnTo>
                      <a:pt x="838" y="411"/>
                    </a:lnTo>
                    <a:lnTo>
                      <a:pt x="850" y="419"/>
                    </a:lnTo>
                    <a:lnTo>
                      <a:pt x="853" y="416"/>
                    </a:lnTo>
                    <a:lnTo>
                      <a:pt x="856" y="405"/>
                    </a:lnTo>
                    <a:lnTo>
                      <a:pt x="860" y="401"/>
                    </a:lnTo>
                    <a:lnTo>
                      <a:pt x="861" y="399"/>
                    </a:lnTo>
                    <a:lnTo>
                      <a:pt x="864" y="398"/>
                    </a:lnTo>
                    <a:lnTo>
                      <a:pt x="867" y="398"/>
                    </a:lnTo>
                    <a:lnTo>
                      <a:pt x="867" y="399"/>
                    </a:lnTo>
                    <a:lnTo>
                      <a:pt x="871" y="396"/>
                    </a:lnTo>
                    <a:lnTo>
                      <a:pt x="871" y="394"/>
                    </a:lnTo>
                    <a:lnTo>
                      <a:pt x="873" y="391"/>
                    </a:lnTo>
                    <a:lnTo>
                      <a:pt x="878" y="386"/>
                    </a:lnTo>
                    <a:lnTo>
                      <a:pt x="884" y="390"/>
                    </a:lnTo>
                    <a:lnTo>
                      <a:pt x="887" y="391"/>
                    </a:lnTo>
                    <a:lnTo>
                      <a:pt x="888" y="391"/>
                    </a:lnTo>
                    <a:lnTo>
                      <a:pt x="891" y="387"/>
                    </a:lnTo>
                    <a:lnTo>
                      <a:pt x="894" y="384"/>
                    </a:lnTo>
                    <a:lnTo>
                      <a:pt x="898" y="376"/>
                    </a:lnTo>
                    <a:lnTo>
                      <a:pt x="901" y="374"/>
                    </a:lnTo>
                    <a:lnTo>
                      <a:pt x="903" y="374"/>
                    </a:lnTo>
                    <a:lnTo>
                      <a:pt x="906" y="376"/>
                    </a:lnTo>
                    <a:lnTo>
                      <a:pt x="906" y="369"/>
                    </a:lnTo>
                    <a:lnTo>
                      <a:pt x="905" y="367"/>
                    </a:lnTo>
                    <a:lnTo>
                      <a:pt x="902" y="366"/>
                    </a:lnTo>
                    <a:lnTo>
                      <a:pt x="902" y="355"/>
                    </a:lnTo>
                    <a:lnTo>
                      <a:pt x="901" y="349"/>
                    </a:lnTo>
                    <a:lnTo>
                      <a:pt x="901" y="342"/>
                    </a:lnTo>
                    <a:lnTo>
                      <a:pt x="902" y="341"/>
                    </a:lnTo>
                    <a:lnTo>
                      <a:pt x="903" y="341"/>
                    </a:lnTo>
                    <a:lnTo>
                      <a:pt x="906" y="342"/>
                    </a:lnTo>
                    <a:lnTo>
                      <a:pt x="908" y="342"/>
                    </a:lnTo>
                    <a:lnTo>
                      <a:pt x="920" y="345"/>
                    </a:lnTo>
                    <a:lnTo>
                      <a:pt x="924" y="345"/>
                    </a:lnTo>
                    <a:lnTo>
                      <a:pt x="924" y="348"/>
                    </a:lnTo>
                    <a:lnTo>
                      <a:pt x="925" y="348"/>
                    </a:lnTo>
                    <a:lnTo>
                      <a:pt x="925" y="351"/>
                    </a:lnTo>
                    <a:lnTo>
                      <a:pt x="928" y="356"/>
                    </a:lnTo>
                    <a:lnTo>
                      <a:pt x="930" y="358"/>
                    </a:lnTo>
                    <a:lnTo>
                      <a:pt x="934" y="360"/>
                    </a:lnTo>
                    <a:lnTo>
                      <a:pt x="934" y="362"/>
                    </a:lnTo>
                    <a:lnTo>
                      <a:pt x="935" y="363"/>
                    </a:lnTo>
                    <a:lnTo>
                      <a:pt x="935" y="369"/>
                    </a:lnTo>
                    <a:lnTo>
                      <a:pt x="931" y="372"/>
                    </a:lnTo>
                    <a:lnTo>
                      <a:pt x="925" y="372"/>
                    </a:lnTo>
                    <a:lnTo>
                      <a:pt x="924" y="373"/>
                    </a:lnTo>
                    <a:lnTo>
                      <a:pt x="924" y="374"/>
                    </a:lnTo>
                    <a:lnTo>
                      <a:pt x="922" y="379"/>
                    </a:lnTo>
                    <a:lnTo>
                      <a:pt x="922" y="381"/>
                    </a:lnTo>
                    <a:lnTo>
                      <a:pt x="919" y="384"/>
                    </a:lnTo>
                    <a:lnTo>
                      <a:pt x="915" y="387"/>
                    </a:lnTo>
                    <a:lnTo>
                      <a:pt x="913" y="387"/>
                    </a:lnTo>
                    <a:lnTo>
                      <a:pt x="916" y="388"/>
                    </a:lnTo>
                    <a:lnTo>
                      <a:pt x="928" y="388"/>
                    </a:lnTo>
                    <a:lnTo>
                      <a:pt x="931" y="387"/>
                    </a:lnTo>
                    <a:lnTo>
                      <a:pt x="934" y="384"/>
                    </a:lnTo>
                    <a:lnTo>
                      <a:pt x="935" y="379"/>
                    </a:lnTo>
                    <a:lnTo>
                      <a:pt x="937" y="376"/>
                    </a:lnTo>
                    <a:lnTo>
                      <a:pt x="938" y="374"/>
                    </a:lnTo>
                    <a:lnTo>
                      <a:pt x="941" y="373"/>
                    </a:lnTo>
                    <a:lnTo>
                      <a:pt x="942" y="372"/>
                    </a:lnTo>
                    <a:lnTo>
                      <a:pt x="944" y="369"/>
                    </a:lnTo>
                    <a:lnTo>
                      <a:pt x="944" y="365"/>
                    </a:lnTo>
                    <a:lnTo>
                      <a:pt x="945" y="365"/>
                    </a:lnTo>
                    <a:lnTo>
                      <a:pt x="949" y="369"/>
                    </a:lnTo>
                    <a:lnTo>
                      <a:pt x="949" y="370"/>
                    </a:lnTo>
                    <a:lnTo>
                      <a:pt x="951" y="370"/>
                    </a:lnTo>
                    <a:lnTo>
                      <a:pt x="951" y="373"/>
                    </a:lnTo>
                    <a:lnTo>
                      <a:pt x="956" y="367"/>
                    </a:lnTo>
                    <a:lnTo>
                      <a:pt x="958" y="367"/>
                    </a:lnTo>
                    <a:lnTo>
                      <a:pt x="963" y="366"/>
                    </a:lnTo>
                    <a:lnTo>
                      <a:pt x="965" y="366"/>
                    </a:lnTo>
                    <a:lnTo>
                      <a:pt x="965" y="362"/>
                    </a:lnTo>
                    <a:lnTo>
                      <a:pt x="937" y="321"/>
                    </a:lnTo>
                    <a:lnTo>
                      <a:pt x="937" y="320"/>
                    </a:lnTo>
                    <a:lnTo>
                      <a:pt x="935" y="316"/>
                    </a:lnTo>
                    <a:lnTo>
                      <a:pt x="924" y="295"/>
                    </a:lnTo>
                    <a:lnTo>
                      <a:pt x="924" y="279"/>
                    </a:lnTo>
                    <a:lnTo>
                      <a:pt x="925" y="278"/>
                    </a:lnTo>
                    <a:lnTo>
                      <a:pt x="928" y="271"/>
                    </a:lnTo>
                    <a:lnTo>
                      <a:pt x="935" y="265"/>
                    </a:lnTo>
                    <a:lnTo>
                      <a:pt x="944" y="264"/>
                    </a:lnTo>
                    <a:lnTo>
                      <a:pt x="955" y="254"/>
                    </a:lnTo>
                    <a:lnTo>
                      <a:pt x="955" y="253"/>
                    </a:lnTo>
                    <a:lnTo>
                      <a:pt x="949" y="242"/>
                    </a:lnTo>
                    <a:lnTo>
                      <a:pt x="933" y="221"/>
                    </a:lnTo>
                    <a:lnTo>
                      <a:pt x="928" y="219"/>
                    </a:lnTo>
                    <a:lnTo>
                      <a:pt x="922" y="214"/>
                    </a:lnTo>
                    <a:lnTo>
                      <a:pt x="917" y="214"/>
                    </a:lnTo>
                    <a:lnTo>
                      <a:pt x="916" y="211"/>
                    </a:lnTo>
                    <a:lnTo>
                      <a:pt x="916" y="205"/>
                    </a:lnTo>
                    <a:lnTo>
                      <a:pt x="915" y="200"/>
                    </a:lnTo>
                    <a:lnTo>
                      <a:pt x="919" y="187"/>
                    </a:lnTo>
                    <a:lnTo>
                      <a:pt x="920" y="180"/>
                    </a:lnTo>
                    <a:lnTo>
                      <a:pt x="920" y="175"/>
                    </a:lnTo>
                    <a:lnTo>
                      <a:pt x="919" y="172"/>
                    </a:lnTo>
                    <a:lnTo>
                      <a:pt x="913" y="166"/>
                    </a:lnTo>
                    <a:lnTo>
                      <a:pt x="899" y="137"/>
                    </a:lnTo>
                    <a:lnTo>
                      <a:pt x="899" y="135"/>
                    </a:lnTo>
                    <a:lnTo>
                      <a:pt x="887" y="135"/>
                    </a:lnTo>
                    <a:lnTo>
                      <a:pt x="881" y="130"/>
                    </a:lnTo>
                    <a:lnTo>
                      <a:pt x="878" y="123"/>
                    </a:lnTo>
                    <a:lnTo>
                      <a:pt x="878" y="122"/>
                    </a:lnTo>
                    <a:lnTo>
                      <a:pt x="877" y="122"/>
                    </a:lnTo>
                    <a:lnTo>
                      <a:pt x="864" y="123"/>
                    </a:lnTo>
                    <a:lnTo>
                      <a:pt x="831" y="134"/>
                    </a:lnTo>
                    <a:lnTo>
                      <a:pt x="829" y="135"/>
                    </a:lnTo>
                    <a:lnTo>
                      <a:pt x="828" y="135"/>
                    </a:lnTo>
                    <a:lnTo>
                      <a:pt x="828" y="134"/>
                    </a:lnTo>
                    <a:lnTo>
                      <a:pt x="820" y="134"/>
                    </a:lnTo>
                    <a:lnTo>
                      <a:pt x="805" y="137"/>
                    </a:lnTo>
                    <a:lnTo>
                      <a:pt x="797" y="140"/>
                    </a:lnTo>
                    <a:lnTo>
                      <a:pt x="785" y="151"/>
                    </a:lnTo>
                    <a:lnTo>
                      <a:pt x="783" y="154"/>
                    </a:lnTo>
                    <a:lnTo>
                      <a:pt x="782" y="154"/>
                    </a:lnTo>
                    <a:lnTo>
                      <a:pt x="776" y="158"/>
                    </a:lnTo>
                    <a:lnTo>
                      <a:pt x="768" y="161"/>
                    </a:lnTo>
                    <a:lnTo>
                      <a:pt x="762" y="166"/>
                    </a:lnTo>
                    <a:lnTo>
                      <a:pt x="758" y="172"/>
                    </a:lnTo>
                    <a:lnTo>
                      <a:pt x="757" y="175"/>
                    </a:lnTo>
                    <a:lnTo>
                      <a:pt x="748" y="175"/>
                    </a:lnTo>
                    <a:lnTo>
                      <a:pt x="744" y="171"/>
                    </a:lnTo>
                    <a:lnTo>
                      <a:pt x="745" y="161"/>
                    </a:lnTo>
                    <a:lnTo>
                      <a:pt x="745" y="155"/>
                    </a:lnTo>
                    <a:lnTo>
                      <a:pt x="744" y="148"/>
                    </a:lnTo>
                    <a:lnTo>
                      <a:pt x="744" y="142"/>
                    </a:lnTo>
                    <a:lnTo>
                      <a:pt x="729" y="130"/>
                    </a:lnTo>
                    <a:lnTo>
                      <a:pt x="727" y="127"/>
                    </a:lnTo>
                    <a:lnTo>
                      <a:pt x="727" y="130"/>
                    </a:lnTo>
                    <a:lnTo>
                      <a:pt x="709" y="127"/>
                    </a:lnTo>
                    <a:lnTo>
                      <a:pt x="708" y="127"/>
                    </a:lnTo>
                    <a:lnTo>
                      <a:pt x="703" y="129"/>
                    </a:lnTo>
                    <a:lnTo>
                      <a:pt x="702" y="130"/>
                    </a:lnTo>
                    <a:lnTo>
                      <a:pt x="701" y="131"/>
                    </a:lnTo>
                    <a:lnTo>
                      <a:pt x="700" y="135"/>
                    </a:lnTo>
                    <a:lnTo>
                      <a:pt x="698" y="135"/>
                    </a:lnTo>
                    <a:lnTo>
                      <a:pt x="690" y="142"/>
                    </a:lnTo>
                    <a:lnTo>
                      <a:pt x="676" y="168"/>
                    </a:lnTo>
                    <a:lnTo>
                      <a:pt x="674" y="169"/>
                    </a:lnTo>
                    <a:lnTo>
                      <a:pt x="667" y="169"/>
                    </a:lnTo>
                    <a:lnTo>
                      <a:pt x="649" y="173"/>
                    </a:lnTo>
                    <a:lnTo>
                      <a:pt x="645" y="178"/>
                    </a:lnTo>
                    <a:lnTo>
                      <a:pt x="644" y="180"/>
                    </a:lnTo>
                    <a:lnTo>
                      <a:pt x="640" y="183"/>
                    </a:lnTo>
                    <a:lnTo>
                      <a:pt x="632" y="186"/>
                    </a:lnTo>
                    <a:lnTo>
                      <a:pt x="631" y="186"/>
                    </a:lnTo>
                    <a:lnTo>
                      <a:pt x="628" y="185"/>
                    </a:lnTo>
                    <a:lnTo>
                      <a:pt x="628" y="187"/>
                    </a:lnTo>
                    <a:lnTo>
                      <a:pt x="620" y="201"/>
                    </a:lnTo>
                    <a:lnTo>
                      <a:pt x="618" y="202"/>
                    </a:lnTo>
                    <a:lnTo>
                      <a:pt x="618" y="201"/>
                    </a:lnTo>
                    <a:lnTo>
                      <a:pt x="610" y="201"/>
                    </a:lnTo>
                    <a:lnTo>
                      <a:pt x="611" y="198"/>
                    </a:lnTo>
                    <a:lnTo>
                      <a:pt x="611" y="186"/>
                    </a:lnTo>
                    <a:lnTo>
                      <a:pt x="610" y="186"/>
                    </a:lnTo>
                    <a:lnTo>
                      <a:pt x="606" y="185"/>
                    </a:lnTo>
                    <a:lnTo>
                      <a:pt x="604" y="185"/>
                    </a:lnTo>
                    <a:lnTo>
                      <a:pt x="604" y="186"/>
                    </a:lnTo>
                    <a:lnTo>
                      <a:pt x="602" y="197"/>
                    </a:lnTo>
                    <a:lnTo>
                      <a:pt x="602" y="208"/>
                    </a:lnTo>
                    <a:lnTo>
                      <a:pt x="599" y="214"/>
                    </a:lnTo>
                    <a:lnTo>
                      <a:pt x="597" y="215"/>
                    </a:lnTo>
                    <a:lnTo>
                      <a:pt x="596" y="218"/>
                    </a:lnTo>
                    <a:lnTo>
                      <a:pt x="595" y="218"/>
                    </a:lnTo>
                    <a:lnTo>
                      <a:pt x="593" y="219"/>
                    </a:lnTo>
                    <a:lnTo>
                      <a:pt x="581" y="219"/>
                    </a:lnTo>
                    <a:lnTo>
                      <a:pt x="574" y="218"/>
                    </a:lnTo>
                    <a:lnTo>
                      <a:pt x="568" y="223"/>
                    </a:lnTo>
                    <a:lnTo>
                      <a:pt x="565" y="228"/>
                    </a:lnTo>
                    <a:lnTo>
                      <a:pt x="564" y="231"/>
                    </a:lnTo>
                    <a:lnTo>
                      <a:pt x="563" y="231"/>
                    </a:lnTo>
                    <a:lnTo>
                      <a:pt x="564" y="226"/>
                    </a:lnTo>
                    <a:lnTo>
                      <a:pt x="564" y="223"/>
                    </a:lnTo>
                    <a:lnTo>
                      <a:pt x="557" y="212"/>
                    </a:lnTo>
                    <a:lnTo>
                      <a:pt x="546" y="201"/>
                    </a:lnTo>
                    <a:lnTo>
                      <a:pt x="544" y="201"/>
                    </a:lnTo>
                    <a:lnTo>
                      <a:pt x="544" y="208"/>
                    </a:lnTo>
                    <a:lnTo>
                      <a:pt x="542" y="214"/>
                    </a:lnTo>
                    <a:lnTo>
                      <a:pt x="532" y="225"/>
                    </a:lnTo>
                    <a:lnTo>
                      <a:pt x="530" y="223"/>
                    </a:lnTo>
                    <a:lnTo>
                      <a:pt x="530" y="221"/>
                    </a:lnTo>
                    <a:lnTo>
                      <a:pt x="522" y="211"/>
                    </a:lnTo>
                    <a:lnTo>
                      <a:pt x="514" y="202"/>
                    </a:lnTo>
                    <a:lnTo>
                      <a:pt x="508" y="200"/>
                    </a:lnTo>
                    <a:lnTo>
                      <a:pt x="504" y="193"/>
                    </a:lnTo>
                    <a:lnTo>
                      <a:pt x="505" y="193"/>
                    </a:lnTo>
                    <a:lnTo>
                      <a:pt x="504" y="192"/>
                    </a:lnTo>
                    <a:lnTo>
                      <a:pt x="504" y="182"/>
                    </a:lnTo>
                    <a:lnTo>
                      <a:pt x="501" y="168"/>
                    </a:lnTo>
                    <a:lnTo>
                      <a:pt x="500" y="165"/>
                    </a:lnTo>
                    <a:lnTo>
                      <a:pt x="498" y="165"/>
                    </a:lnTo>
                    <a:lnTo>
                      <a:pt x="491" y="159"/>
                    </a:lnTo>
                    <a:lnTo>
                      <a:pt x="490" y="158"/>
                    </a:lnTo>
                    <a:lnTo>
                      <a:pt x="489" y="158"/>
                    </a:lnTo>
                    <a:lnTo>
                      <a:pt x="489" y="159"/>
                    </a:lnTo>
                    <a:lnTo>
                      <a:pt x="482" y="155"/>
                    </a:lnTo>
                    <a:lnTo>
                      <a:pt x="472" y="145"/>
                    </a:lnTo>
                    <a:lnTo>
                      <a:pt x="465" y="144"/>
                    </a:lnTo>
                    <a:lnTo>
                      <a:pt x="454" y="144"/>
                    </a:lnTo>
                    <a:lnTo>
                      <a:pt x="452" y="145"/>
                    </a:lnTo>
                    <a:lnTo>
                      <a:pt x="451" y="145"/>
                    </a:lnTo>
                    <a:lnTo>
                      <a:pt x="450" y="144"/>
                    </a:lnTo>
                    <a:lnTo>
                      <a:pt x="450" y="141"/>
                    </a:lnTo>
                    <a:lnTo>
                      <a:pt x="448" y="141"/>
                    </a:lnTo>
                    <a:lnTo>
                      <a:pt x="448" y="138"/>
                    </a:lnTo>
                    <a:lnTo>
                      <a:pt x="447" y="126"/>
                    </a:lnTo>
                    <a:lnTo>
                      <a:pt x="443" y="116"/>
                    </a:lnTo>
                    <a:lnTo>
                      <a:pt x="441" y="111"/>
                    </a:lnTo>
                    <a:lnTo>
                      <a:pt x="441" y="108"/>
                    </a:lnTo>
                    <a:lnTo>
                      <a:pt x="438" y="105"/>
                    </a:lnTo>
                    <a:lnTo>
                      <a:pt x="423" y="95"/>
                    </a:lnTo>
                    <a:lnTo>
                      <a:pt x="423" y="94"/>
                    </a:lnTo>
                    <a:lnTo>
                      <a:pt x="422" y="92"/>
                    </a:lnTo>
                    <a:lnTo>
                      <a:pt x="419" y="82"/>
                    </a:lnTo>
                    <a:lnTo>
                      <a:pt x="419" y="81"/>
                    </a:lnTo>
                    <a:lnTo>
                      <a:pt x="415" y="81"/>
                    </a:lnTo>
                    <a:lnTo>
                      <a:pt x="409" y="78"/>
                    </a:lnTo>
                    <a:lnTo>
                      <a:pt x="402" y="78"/>
                    </a:lnTo>
                    <a:lnTo>
                      <a:pt x="402" y="75"/>
                    </a:lnTo>
                    <a:lnTo>
                      <a:pt x="387" y="59"/>
                    </a:lnTo>
                    <a:lnTo>
                      <a:pt x="384" y="58"/>
                    </a:lnTo>
                    <a:lnTo>
                      <a:pt x="381" y="55"/>
                    </a:lnTo>
                    <a:lnTo>
                      <a:pt x="378" y="49"/>
                    </a:lnTo>
                    <a:lnTo>
                      <a:pt x="377" y="43"/>
                    </a:lnTo>
                    <a:lnTo>
                      <a:pt x="377" y="42"/>
                    </a:lnTo>
                    <a:lnTo>
                      <a:pt x="378" y="41"/>
                    </a:lnTo>
                    <a:lnTo>
                      <a:pt x="377" y="39"/>
                    </a:lnTo>
                    <a:lnTo>
                      <a:pt x="377" y="41"/>
                    </a:lnTo>
                    <a:lnTo>
                      <a:pt x="373" y="38"/>
                    </a:lnTo>
                    <a:lnTo>
                      <a:pt x="355" y="28"/>
                    </a:lnTo>
                    <a:lnTo>
                      <a:pt x="352" y="25"/>
                    </a:lnTo>
                    <a:lnTo>
                      <a:pt x="350" y="25"/>
                    </a:lnTo>
                    <a:lnTo>
                      <a:pt x="346" y="24"/>
                    </a:lnTo>
                    <a:lnTo>
                      <a:pt x="332" y="25"/>
                    </a:lnTo>
                    <a:lnTo>
                      <a:pt x="326" y="28"/>
                    </a:lnTo>
                    <a:lnTo>
                      <a:pt x="323" y="32"/>
                    </a:lnTo>
                    <a:lnTo>
                      <a:pt x="321" y="31"/>
                    </a:lnTo>
                    <a:lnTo>
                      <a:pt x="321" y="25"/>
                    </a:lnTo>
                    <a:lnTo>
                      <a:pt x="323" y="24"/>
                    </a:lnTo>
                    <a:lnTo>
                      <a:pt x="321" y="24"/>
                    </a:lnTo>
                    <a:lnTo>
                      <a:pt x="299" y="18"/>
                    </a:lnTo>
                    <a:lnTo>
                      <a:pt x="285" y="11"/>
                    </a:lnTo>
                    <a:lnTo>
                      <a:pt x="279" y="11"/>
                    </a:lnTo>
                    <a:lnTo>
                      <a:pt x="273" y="14"/>
                    </a:lnTo>
                    <a:lnTo>
                      <a:pt x="271" y="17"/>
                    </a:lnTo>
                    <a:lnTo>
                      <a:pt x="268" y="18"/>
                    </a:lnTo>
                    <a:lnTo>
                      <a:pt x="254" y="31"/>
                    </a:lnTo>
                    <a:lnTo>
                      <a:pt x="251" y="32"/>
                    </a:lnTo>
                    <a:lnTo>
                      <a:pt x="250" y="32"/>
                    </a:lnTo>
                    <a:lnTo>
                      <a:pt x="249" y="31"/>
                    </a:lnTo>
                    <a:lnTo>
                      <a:pt x="247" y="31"/>
                    </a:lnTo>
                    <a:lnTo>
                      <a:pt x="244" y="32"/>
                    </a:lnTo>
                    <a:lnTo>
                      <a:pt x="243" y="32"/>
                    </a:lnTo>
                    <a:lnTo>
                      <a:pt x="240" y="28"/>
                    </a:lnTo>
                    <a:lnTo>
                      <a:pt x="240" y="27"/>
                    </a:lnTo>
                    <a:lnTo>
                      <a:pt x="237" y="6"/>
                    </a:lnTo>
                    <a:lnTo>
                      <a:pt x="230" y="0"/>
                    </a:lnTo>
                    <a:lnTo>
                      <a:pt x="220" y="3"/>
                    </a:lnTo>
                    <a:lnTo>
                      <a:pt x="219" y="3"/>
                    </a:lnTo>
                    <a:lnTo>
                      <a:pt x="219" y="6"/>
                    </a:lnTo>
                    <a:lnTo>
                      <a:pt x="211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53" name="Freeform 1085">
                <a:extLst>
                  <a:ext uri="{FF2B5EF4-FFF2-40B4-BE49-F238E27FC236}">
                    <a16:creationId xmlns:a16="http://schemas.microsoft.com/office/drawing/2014/main" id="{185EEF8C-7E71-D586-24B5-A2D27EB034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3" y="2657"/>
                <a:ext cx="102" cy="129"/>
              </a:xfrm>
              <a:custGeom>
                <a:avLst/>
                <a:gdLst>
                  <a:gd name="T0" fmla="*/ 122 w 405"/>
                  <a:gd name="T1" fmla="*/ 7 h 517"/>
                  <a:gd name="T2" fmla="*/ 88 w 405"/>
                  <a:gd name="T3" fmla="*/ 18 h 517"/>
                  <a:gd name="T4" fmla="*/ 87 w 405"/>
                  <a:gd name="T5" fmla="*/ 35 h 517"/>
                  <a:gd name="T6" fmla="*/ 102 w 405"/>
                  <a:gd name="T7" fmla="*/ 57 h 517"/>
                  <a:gd name="T8" fmla="*/ 120 w 405"/>
                  <a:gd name="T9" fmla="*/ 70 h 517"/>
                  <a:gd name="T10" fmla="*/ 106 w 405"/>
                  <a:gd name="T11" fmla="*/ 82 h 517"/>
                  <a:gd name="T12" fmla="*/ 88 w 405"/>
                  <a:gd name="T13" fmla="*/ 120 h 517"/>
                  <a:gd name="T14" fmla="*/ 87 w 405"/>
                  <a:gd name="T15" fmla="*/ 127 h 517"/>
                  <a:gd name="T16" fmla="*/ 79 w 405"/>
                  <a:gd name="T17" fmla="*/ 126 h 517"/>
                  <a:gd name="T18" fmla="*/ 66 w 405"/>
                  <a:gd name="T19" fmla="*/ 121 h 517"/>
                  <a:gd name="T20" fmla="*/ 45 w 405"/>
                  <a:gd name="T21" fmla="*/ 130 h 517"/>
                  <a:gd name="T22" fmla="*/ 24 w 405"/>
                  <a:gd name="T23" fmla="*/ 135 h 517"/>
                  <a:gd name="T24" fmla="*/ 24 w 405"/>
                  <a:gd name="T25" fmla="*/ 187 h 517"/>
                  <a:gd name="T26" fmla="*/ 5 w 405"/>
                  <a:gd name="T27" fmla="*/ 241 h 517"/>
                  <a:gd name="T28" fmla="*/ 17 w 405"/>
                  <a:gd name="T29" fmla="*/ 248 h 517"/>
                  <a:gd name="T30" fmla="*/ 19 w 405"/>
                  <a:gd name="T31" fmla="*/ 267 h 517"/>
                  <a:gd name="T32" fmla="*/ 14 w 405"/>
                  <a:gd name="T33" fmla="*/ 290 h 517"/>
                  <a:gd name="T34" fmla="*/ 24 w 405"/>
                  <a:gd name="T35" fmla="*/ 308 h 517"/>
                  <a:gd name="T36" fmla="*/ 29 w 405"/>
                  <a:gd name="T37" fmla="*/ 314 h 517"/>
                  <a:gd name="T38" fmla="*/ 58 w 405"/>
                  <a:gd name="T39" fmla="*/ 314 h 517"/>
                  <a:gd name="T40" fmla="*/ 80 w 405"/>
                  <a:gd name="T41" fmla="*/ 328 h 517"/>
                  <a:gd name="T42" fmla="*/ 90 w 405"/>
                  <a:gd name="T43" fmla="*/ 345 h 517"/>
                  <a:gd name="T44" fmla="*/ 122 w 405"/>
                  <a:gd name="T45" fmla="*/ 367 h 517"/>
                  <a:gd name="T46" fmla="*/ 141 w 405"/>
                  <a:gd name="T47" fmla="*/ 391 h 517"/>
                  <a:gd name="T48" fmla="*/ 151 w 405"/>
                  <a:gd name="T49" fmla="*/ 424 h 517"/>
                  <a:gd name="T50" fmla="*/ 155 w 405"/>
                  <a:gd name="T51" fmla="*/ 431 h 517"/>
                  <a:gd name="T52" fmla="*/ 192 w 405"/>
                  <a:gd name="T53" fmla="*/ 445 h 517"/>
                  <a:gd name="T54" fmla="*/ 203 w 405"/>
                  <a:gd name="T55" fmla="*/ 451 h 517"/>
                  <a:gd name="T56" fmla="*/ 207 w 405"/>
                  <a:gd name="T57" fmla="*/ 479 h 517"/>
                  <a:gd name="T58" fmla="*/ 233 w 405"/>
                  <a:gd name="T59" fmla="*/ 509 h 517"/>
                  <a:gd name="T60" fmla="*/ 249 w 405"/>
                  <a:gd name="T61" fmla="*/ 487 h 517"/>
                  <a:gd name="T62" fmla="*/ 267 w 405"/>
                  <a:gd name="T63" fmla="*/ 517 h 517"/>
                  <a:gd name="T64" fmla="*/ 296 w 405"/>
                  <a:gd name="T65" fmla="*/ 505 h 517"/>
                  <a:gd name="T66" fmla="*/ 305 w 405"/>
                  <a:gd name="T67" fmla="*/ 494 h 517"/>
                  <a:gd name="T68" fmla="*/ 313 w 405"/>
                  <a:gd name="T69" fmla="*/ 472 h 517"/>
                  <a:gd name="T70" fmla="*/ 321 w 405"/>
                  <a:gd name="T71" fmla="*/ 488 h 517"/>
                  <a:gd name="T72" fmla="*/ 335 w 405"/>
                  <a:gd name="T73" fmla="*/ 472 h 517"/>
                  <a:gd name="T74" fmla="*/ 370 w 405"/>
                  <a:gd name="T75" fmla="*/ 455 h 517"/>
                  <a:gd name="T76" fmla="*/ 403 w 405"/>
                  <a:gd name="T77" fmla="*/ 421 h 517"/>
                  <a:gd name="T78" fmla="*/ 403 w 405"/>
                  <a:gd name="T79" fmla="*/ 409 h 517"/>
                  <a:gd name="T80" fmla="*/ 379 w 405"/>
                  <a:gd name="T81" fmla="*/ 373 h 517"/>
                  <a:gd name="T82" fmla="*/ 367 w 405"/>
                  <a:gd name="T83" fmla="*/ 364 h 517"/>
                  <a:gd name="T84" fmla="*/ 338 w 405"/>
                  <a:gd name="T85" fmla="*/ 367 h 517"/>
                  <a:gd name="T86" fmla="*/ 334 w 405"/>
                  <a:gd name="T87" fmla="*/ 353 h 517"/>
                  <a:gd name="T88" fmla="*/ 337 w 405"/>
                  <a:gd name="T89" fmla="*/ 303 h 517"/>
                  <a:gd name="T90" fmla="*/ 340 w 405"/>
                  <a:gd name="T91" fmla="*/ 278 h 517"/>
                  <a:gd name="T92" fmla="*/ 300 w 405"/>
                  <a:gd name="T93" fmla="*/ 241 h 517"/>
                  <a:gd name="T94" fmla="*/ 287 w 405"/>
                  <a:gd name="T95" fmla="*/ 201 h 517"/>
                  <a:gd name="T96" fmla="*/ 274 w 405"/>
                  <a:gd name="T97" fmla="*/ 162 h 517"/>
                  <a:gd name="T98" fmla="*/ 245 w 405"/>
                  <a:gd name="T99" fmla="*/ 156 h 517"/>
                  <a:gd name="T100" fmla="*/ 218 w 405"/>
                  <a:gd name="T101" fmla="*/ 100 h 517"/>
                  <a:gd name="T102" fmla="*/ 207 w 405"/>
                  <a:gd name="T103" fmla="*/ 82 h 517"/>
                  <a:gd name="T104" fmla="*/ 182 w 405"/>
                  <a:gd name="T105" fmla="*/ 86 h 517"/>
                  <a:gd name="T106" fmla="*/ 165 w 405"/>
                  <a:gd name="T107" fmla="*/ 74 h 517"/>
                  <a:gd name="T108" fmla="*/ 175 w 405"/>
                  <a:gd name="T109" fmla="*/ 40 h 5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405" h="517">
                    <a:moveTo>
                      <a:pt x="157" y="28"/>
                    </a:moveTo>
                    <a:lnTo>
                      <a:pt x="150" y="26"/>
                    </a:lnTo>
                    <a:lnTo>
                      <a:pt x="136" y="26"/>
                    </a:lnTo>
                    <a:lnTo>
                      <a:pt x="122" y="15"/>
                    </a:lnTo>
                    <a:lnTo>
                      <a:pt x="122" y="7"/>
                    </a:lnTo>
                    <a:lnTo>
                      <a:pt x="120" y="3"/>
                    </a:lnTo>
                    <a:lnTo>
                      <a:pt x="111" y="0"/>
                    </a:lnTo>
                    <a:lnTo>
                      <a:pt x="109" y="0"/>
                    </a:lnTo>
                    <a:lnTo>
                      <a:pt x="98" y="8"/>
                    </a:lnTo>
                    <a:lnTo>
                      <a:pt x="88" y="18"/>
                    </a:lnTo>
                    <a:lnTo>
                      <a:pt x="84" y="25"/>
                    </a:lnTo>
                    <a:lnTo>
                      <a:pt x="84" y="28"/>
                    </a:lnTo>
                    <a:lnTo>
                      <a:pt x="86" y="32"/>
                    </a:lnTo>
                    <a:lnTo>
                      <a:pt x="87" y="33"/>
                    </a:lnTo>
                    <a:lnTo>
                      <a:pt x="87" y="35"/>
                    </a:lnTo>
                    <a:lnTo>
                      <a:pt x="88" y="36"/>
                    </a:lnTo>
                    <a:lnTo>
                      <a:pt x="96" y="44"/>
                    </a:lnTo>
                    <a:lnTo>
                      <a:pt x="99" y="50"/>
                    </a:lnTo>
                    <a:lnTo>
                      <a:pt x="102" y="53"/>
                    </a:lnTo>
                    <a:lnTo>
                      <a:pt x="102" y="57"/>
                    </a:lnTo>
                    <a:lnTo>
                      <a:pt x="108" y="63"/>
                    </a:lnTo>
                    <a:lnTo>
                      <a:pt x="120" y="67"/>
                    </a:lnTo>
                    <a:lnTo>
                      <a:pt x="120" y="68"/>
                    </a:lnTo>
                    <a:lnTo>
                      <a:pt x="122" y="68"/>
                    </a:lnTo>
                    <a:lnTo>
                      <a:pt x="120" y="70"/>
                    </a:lnTo>
                    <a:lnTo>
                      <a:pt x="116" y="70"/>
                    </a:lnTo>
                    <a:lnTo>
                      <a:pt x="116" y="77"/>
                    </a:lnTo>
                    <a:lnTo>
                      <a:pt x="112" y="78"/>
                    </a:lnTo>
                    <a:lnTo>
                      <a:pt x="109" y="78"/>
                    </a:lnTo>
                    <a:lnTo>
                      <a:pt x="106" y="82"/>
                    </a:lnTo>
                    <a:lnTo>
                      <a:pt x="96" y="89"/>
                    </a:lnTo>
                    <a:lnTo>
                      <a:pt x="90" y="96"/>
                    </a:lnTo>
                    <a:lnTo>
                      <a:pt x="86" y="106"/>
                    </a:lnTo>
                    <a:lnTo>
                      <a:pt x="86" y="110"/>
                    </a:lnTo>
                    <a:lnTo>
                      <a:pt x="88" y="120"/>
                    </a:lnTo>
                    <a:lnTo>
                      <a:pt x="87" y="121"/>
                    </a:lnTo>
                    <a:lnTo>
                      <a:pt x="87" y="123"/>
                    </a:lnTo>
                    <a:lnTo>
                      <a:pt x="88" y="123"/>
                    </a:lnTo>
                    <a:lnTo>
                      <a:pt x="88" y="126"/>
                    </a:lnTo>
                    <a:lnTo>
                      <a:pt x="87" y="127"/>
                    </a:lnTo>
                    <a:lnTo>
                      <a:pt x="86" y="127"/>
                    </a:lnTo>
                    <a:lnTo>
                      <a:pt x="84" y="128"/>
                    </a:lnTo>
                    <a:lnTo>
                      <a:pt x="80" y="130"/>
                    </a:lnTo>
                    <a:lnTo>
                      <a:pt x="79" y="127"/>
                    </a:lnTo>
                    <a:lnTo>
                      <a:pt x="79" y="126"/>
                    </a:lnTo>
                    <a:lnTo>
                      <a:pt x="77" y="124"/>
                    </a:lnTo>
                    <a:lnTo>
                      <a:pt x="76" y="124"/>
                    </a:lnTo>
                    <a:lnTo>
                      <a:pt x="74" y="123"/>
                    </a:lnTo>
                    <a:lnTo>
                      <a:pt x="72" y="121"/>
                    </a:lnTo>
                    <a:lnTo>
                      <a:pt x="66" y="121"/>
                    </a:lnTo>
                    <a:lnTo>
                      <a:pt x="63" y="123"/>
                    </a:lnTo>
                    <a:lnTo>
                      <a:pt x="56" y="131"/>
                    </a:lnTo>
                    <a:lnTo>
                      <a:pt x="53" y="133"/>
                    </a:lnTo>
                    <a:lnTo>
                      <a:pt x="48" y="133"/>
                    </a:lnTo>
                    <a:lnTo>
                      <a:pt x="45" y="130"/>
                    </a:lnTo>
                    <a:lnTo>
                      <a:pt x="36" y="126"/>
                    </a:lnTo>
                    <a:lnTo>
                      <a:pt x="34" y="126"/>
                    </a:lnTo>
                    <a:lnTo>
                      <a:pt x="29" y="127"/>
                    </a:lnTo>
                    <a:lnTo>
                      <a:pt x="27" y="131"/>
                    </a:lnTo>
                    <a:lnTo>
                      <a:pt x="24" y="135"/>
                    </a:lnTo>
                    <a:lnTo>
                      <a:pt x="20" y="152"/>
                    </a:lnTo>
                    <a:lnTo>
                      <a:pt x="21" y="160"/>
                    </a:lnTo>
                    <a:lnTo>
                      <a:pt x="21" y="172"/>
                    </a:lnTo>
                    <a:lnTo>
                      <a:pt x="23" y="174"/>
                    </a:lnTo>
                    <a:lnTo>
                      <a:pt x="24" y="187"/>
                    </a:lnTo>
                    <a:lnTo>
                      <a:pt x="24" y="190"/>
                    </a:lnTo>
                    <a:lnTo>
                      <a:pt x="14" y="202"/>
                    </a:lnTo>
                    <a:lnTo>
                      <a:pt x="0" y="239"/>
                    </a:lnTo>
                    <a:lnTo>
                      <a:pt x="2" y="241"/>
                    </a:lnTo>
                    <a:lnTo>
                      <a:pt x="5" y="241"/>
                    </a:lnTo>
                    <a:lnTo>
                      <a:pt x="6" y="243"/>
                    </a:lnTo>
                    <a:lnTo>
                      <a:pt x="12" y="246"/>
                    </a:lnTo>
                    <a:lnTo>
                      <a:pt x="13" y="246"/>
                    </a:lnTo>
                    <a:lnTo>
                      <a:pt x="16" y="248"/>
                    </a:lnTo>
                    <a:lnTo>
                      <a:pt x="17" y="248"/>
                    </a:lnTo>
                    <a:lnTo>
                      <a:pt x="20" y="254"/>
                    </a:lnTo>
                    <a:lnTo>
                      <a:pt x="20" y="257"/>
                    </a:lnTo>
                    <a:lnTo>
                      <a:pt x="21" y="257"/>
                    </a:lnTo>
                    <a:lnTo>
                      <a:pt x="20" y="260"/>
                    </a:lnTo>
                    <a:lnTo>
                      <a:pt x="19" y="267"/>
                    </a:lnTo>
                    <a:lnTo>
                      <a:pt x="14" y="271"/>
                    </a:lnTo>
                    <a:lnTo>
                      <a:pt x="14" y="272"/>
                    </a:lnTo>
                    <a:lnTo>
                      <a:pt x="13" y="276"/>
                    </a:lnTo>
                    <a:lnTo>
                      <a:pt x="13" y="286"/>
                    </a:lnTo>
                    <a:lnTo>
                      <a:pt x="14" y="290"/>
                    </a:lnTo>
                    <a:lnTo>
                      <a:pt x="14" y="293"/>
                    </a:lnTo>
                    <a:lnTo>
                      <a:pt x="19" y="297"/>
                    </a:lnTo>
                    <a:lnTo>
                      <a:pt x="21" y="303"/>
                    </a:lnTo>
                    <a:lnTo>
                      <a:pt x="23" y="304"/>
                    </a:lnTo>
                    <a:lnTo>
                      <a:pt x="24" y="308"/>
                    </a:lnTo>
                    <a:lnTo>
                      <a:pt x="26" y="310"/>
                    </a:lnTo>
                    <a:lnTo>
                      <a:pt x="24" y="311"/>
                    </a:lnTo>
                    <a:lnTo>
                      <a:pt x="24" y="317"/>
                    </a:lnTo>
                    <a:lnTo>
                      <a:pt x="26" y="318"/>
                    </a:lnTo>
                    <a:lnTo>
                      <a:pt x="29" y="314"/>
                    </a:lnTo>
                    <a:lnTo>
                      <a:pt x="35" y="311"/>
                    </a:lnTo>
                    <a:lnTo>
                      <a:pt x="49" y="310"/>
                    </a:lnTo>
                    <a:lnTo>
                      <a:pt x="53" y="311"/>
                    </a:lnTo>
                    <a:lnTo>
                      <a:pt x="55" y="311"/>
                    </a:lnTo>
                    <a:lnTo>
                      <a:pt x="58" y="314"/>
                    </a:lnTo>
                    <a:lnTo>
                      <a:pt x="76" y="324"/>
                    </a:lnTo>
                    <a:lnTo>
                      <a:pt x="80" y="327"/>
                    </a:lnTo>
                    <a:lnTo>
                      <a:pt x="80" y="325"/>
                    </a:lnTo>
                    <a:lnTo>
                      <a:pt x="81" y="327"/>
                    </a:lnTo>
                    <a:lnTo>
                      <a:pt x="80" y="328"/>
                    </a:lnTo>
                    <a:lnTo>
                      <a:pt x="80" y="329"/>
                    </a:lnTo>
                    <a:lnTo>
                      <a:pt x="81" y="335"/>
                    </a:lnTo>
                    <a:lnTo>
                      <a:pt x="84" y="341"/>
                    </a:lnTo>
                    <a:lnTo>
                      <a:pt x="87" y="344"/>
                    </a:lnTo>
                    <a:lnTo>
                      <a:pt x="90" y="345"/>
                    </a:lnTo>
                    <a:lnTo>
                      <a:pt x="105" y="361"/>
                    </a:lnTo>
                    <a:lnTo>
                      <a:pt x="105" y="364"/>
                    </a:lnTo>
                    <a:lnTo>
                      <a:pt x="112" y="364"/>
                    </a:lnTo>
                    <a:lnTo>
                      <a:pt x="118" y="367"/>
                    </a:lnTo>
                    <a:lnTo>
                      <a:pt x="122" y="367"/>
                    </a:lnTo>
                    <a:lnTo>
                      <a:pt x="122" y="368"/>
                    </a:lnTo>
                    <a:lnTo>
                      <a:pt x="125" y="378"/>
                    </a:lnTo>
                    <a:lnTo>
                      <a:pt x="126" y="380"/>
                    </a:lnTo>
                    <a:lnTo>
                      <a:pt x="126" y="381"/>
                    </a:lnTo>
                    <a:lnTo>
                      <a:pt x="141" y="391"/>
                    </a:lnTo>
                    <a:lnTo>
                      <a:pt x="144" y="394"/>
                    </a:lnTo>
                    <a:lnTo>
                      <a:pt x="144" y="397"/>
                    </a:lnTo>
                    <a:lnTo>
                      <a:pt x="146" y="402"/>
                    </a:lnTo>
                    <a:lnTo>
                      <a:pt x="150" y="412"/>
                    </a:lnTo>
                    <a:lnTo>
                      <a:pt x="151" y="424"/>
                    </a:lnTo>
                    <a:lnTo>
                      <a:pt x="151" y="427"/>
                    </a:lnTo>
                    <a:lnTo>
                      <a:pt x="153" y="427"/>
                    </a:lnTo>
                    <a:lnTo>
                      <a:pt x="153" y="430"/>
                    </a:lnTo>
                    <a:lnTo>
                      <a:pt x="154" y="431"/>
                    </a:lnTo>
                    <a:lnTo>
                      <a:pt x="155" y="431"/>
                    </a:lnTo>
                    <a:lnTo>
                      <a:pt x="157" y="430"/>
                    </a:lnTo>
                    <a:lnTo>
                      <a:pt x="168" y="430"/>
                    </a:lnTo>
                    <a:lnTo>
                      <a:pt x="175" y="431"/>
                    </a:lnTo>
                    <a:lnTo>
                      <a:pt x="185" y="441"/>
                    </a:lnTo>
                    <a:lnTo>
                      <a:pt x="192" y="445"/>
                    </a:lnTo>
                    <a:lnTo>
                      <a:pt x="192" y="444"/>
                    </a:lnTo>
                    <a:lnTo>
                      <a:pt x="193" y="444"/>
                    </a:lnTo>
                    <a:lnTo>
                      <a:pt x="194" y="445"/>
                    </a:lnTo>
                    <a:lnTo>
                      <a:pt x="201" y="451"/>
                    </a:lnTo>
                    <a:lnTo>
                      <a:pt x="203" y="451"/>
                    </a:lnTo>
                    <a:lnTo>
                      <a:pt x="204" y="454"/>
                    </a:lnTo>
                    <a:lnTo>
                      <a:pt x="207" y="468"/>
                    </a:lnTo>
                    <a:lnTo>
                      <a:pt x="207" y="478"/>
                    </a:lnTo>
                    <a:lnTo>
                      <a:pt x="208" y="479"/>
                    </a:lnTo>
                    <a:lnTo>
                      <a:pt x="207" y="479"/>
                    </a:lnTo>
                    <a:lnTo>
                      <a:pt x="211" y="486"/>
                    </a:lnTo>
                    <a:lnTo>
                      <a:pt x="217" y="488"/>
                    </a:lnTo>
                    <a:lnTo>
                      <a:pt x="225" y="497"/>
                    </a:lnTo>
                    <a:lnTo>
                      <a:pt x="233" y="507"/>
                    </a:lnTo>
                    <a:lnTo>
                      <a:pt x="233" y="509"/>
                    </a:lnTo>
                    <a:lnTo>
                      <a:pt x="235" y="511"/>
                    </a:lnTo>
                    <a:lnTo>
                      <a:pt x="245" y="500"/>
                    </a:lnTo>
                    <a:lnTo>
                      <a:pt x="247" y="494"/>
                    </a:lnTo>
                    <a:lnTo>
                      <a:pt x="247" y="487"/>
                    </a:lnTo>
                    <a:lnTo>
                      <a:pt x="249" y="487"/>
                    </a:lnTo>
                    <a:lnTo>
                      <a:pt x="260" y="498"/>
                    </a:lnTo>
                    <a:lnTo>
                      <a:pt x="267" y="509"/>
                    </a:lnTo>
                    <a:lnTo>
                      <a:pt x="267" y="512"/>
                    </a:lnTo>
                    <a:lnTo>
                      <a:pt x="266" y="517"/>
                    </a:lnTo>
                    <a:lnTo>
                      <a:pt x="267" y="517"/>
                    </a:lnTo>
                    <a:lnTo>
                      <a:pt x="268" y="514"/>
                    </a:lnTo>
                    <a:lnTo>
                      <a:pt x="271" y="509"/>
                    </a:lnTo>
                    <a:lnTo>
                      <a:pt x="277" y="504"/>
                    </a:lnTo>
                    <a:lnTo>
                      <a:pt x="284" y="505"/>
                    </a:lnTo>
                    <a:lnTo>
                      <a:pt x="296" y="505"/>
                    </a:lnTo>
                    <a:lnTo>
                      <a:pt x="298" y="504"/>
                    </a:lnTo>
                    <a:lnTo>
                      <a:pt x="299" y="504"/>
                    </a:lnTo>
                    <a:lnTo>
                      <a:pt x="300" y="501"/>
                    </a:lnTo>
                    <a:lnTo>
                      <a:pt x="302" y="500"/>
                    </a:lnTo>
                    <a:lnTo>
                      <a:pt x="305" y="494"/>
                    </a:lnTo>
                    <a:lnTo>
                      <a:pt x="305" y="483"/>
                    </a:lnTo>
                    <a:lnTo>
                      <a:pt x="307" y="472"/>
                    </a:lnTo>
                    <a:lnTo>
                      <a:pt x="307" y="471"/>
                    </a:lnTo>
                    <a:lnTo>
                      <a:pt x="309" y="471"/>
                    </a:lnTo>
                    <a:lnTo>
                      <a:pt x="313" y="472"/>
                    </a:lnTo>
                    <a:lnTo>
                      <a:pt x="314" y="472"/>
                    </a:lnTo>
                    <a:lnTo>
                      <a:pt x="314" y="484"/>
                    </a:lnTo>
                    <a:lnTo>
                      <a:pt x="313" y="487"/>
                    </a:lnTo>
                    <a:lnTo>
                      <a:pt x="321" y="487"/>
                    </a:lnTo>
                    <a:lnTo>
                      <a:pt x="321" y="488"/>
                    </a:lnTo>
                    <a:lnTo>
                      <a:pt x="323" y="487"/>
                    </a:lnTo>
                    <a:lnTo>
                      <a:pt x="331" y="473"/>
                    </a:lnTo>
                    <a:lnTo>
                      <a:pt x="331" y="471"/>
                    </a:lnTo>
                    <a:lnTo>
                      <a:pt x="334" y="472"/>
                    </a:lnTo>
                    <a:lnTo>
                      <a:pt x="335" y="472"/>
                    </a:lnTo>
                    <a:lnTo>
                      <a:pt x="343" y="469"/>
                    </a:lnTo>
                    <a:lnTo>
                      <a:pt x="347" y="466"/>
                    </a:lnTo>
                    <a:lnTo>
                      <a:pt x="348" y="464"/>
                    </a:lnTo>
                    <a:lnTo>
                      <a:pt x="352" y="459"/>
                    </a:lnTo>
                    <a:lnTo>
                      <a:pt x="370" y="455"/>
                    </a:lnTo>
                    <a:lnTo>
                      <a:pt x="377" y="455"/>
                    </a:lnTo>
                    <a:lnTo>
                      <a:pt x="379" y="454"/>
                    </a:lnTo>
                    <a:lnTo>
                      <a:pt x="393" y="428"/>
                    </a:lnTo>
                    <a:lnTo>
                      <a:pt x="401" y="421"/>
                    </a:lnTo>
                    <a:lnTo>
                      <a:pt x="403" y="421"/>
                    </a:lnTo>
                    <a:lnTo>
                      <a:pt x="404" y="417"/>
                    </a:lnTo>
                    <a:lnTo>
                      <a:pt x="405" y="416"/>
                    </a:lnTo>
                    <a:lnTo>
                      <a:pt x="404" y="416"/>
                    </a:lnTo>
                    <a:lnTo>
                      <a:pt x="404" y="412"/>
                    </a:lnTo>
                    <a:lnTo>
                      <a:pt x="403" y="409"/>
                    </a:lnTo>
                    <a:lnTo>
                      <a:pt x="403" y="404"/>
                    </a:lnTo>
                    <a:lnTo>
                      <a:pt x="398" y="385"/>
                    </a:lnTo>
                    <a:lnTo>
                      <a:pt x="395" y="385"/>
                    </a:lnTo>
                    <a:lnTo>
                      <a:pt x="387" y="384"/>
                    </a:lnTo>
                    <a:lnTo>
                      <a:pt x="379" y="373"/>
                    </a:lnTo>
                    <a:lnTo>
                      <a:pt x="380" y="367"/>
                    </a:lnTo>
                    <a:lnTo>
                      <a:pt x="380" y="366"/>
                    </a:lnTo>
                    <a:lnTo>
                      <a:pt x="379" y="361"/>
                    </a:lnTo>
                    <a:lnTo>
                      <a:pt x="377" y="361"/>
                    </a:lnTo>
                    <a:lnTo>
                      <a:pt x="367" y="364"/>
                    </a:lnTo>
                    <a:lnTo>
                      <a:pt x="365" y="367"/>
                    </a:lnTo>
                    <a:lnTo>
                      <a:pt x="359" y="367"/>
                    </a:lnTo>
                    <a:lnTo>
                      <a:pt x="352" y="368"/>
                    </a:lnTo>
                    <a:lnTo>
                      <a:pt x="340" y="367"/>
                    </a:lnTo>
                    <a:lnTo>
                      <a:pt x="338" y="367"/>
                    </a:lnTo>
                    <a:lnTo>
                      <a:pt x="337" y="366"/>
                    </a:lnTo>
                    <a:lnTo>
                      <a:pt x="334" y="366"/>
                    </a:lnTo>
                    <a:lnTo>
                      <a:pt x="335" y="364"/>
                    </a:lnTo>
                    <a:lnTo>
                      <a:pt x="335" y="356"/>
                    </a:lnTo>
                    <a:lnTo>
                      <a:pt x="334" y="353"/>
                    </a:lnTo>
                    <a:lnTo>
                      <a:pt x="328" y="344"/>
                    </a:lnTo>
                    <a:lnTo>
                      <a:pt x="330" y="334"/>
                    </a:lnTo>
                    <a:lnTo>
                      <a:pt x="335" y="322"/>
                    </a:lnTo>
                    <a:lnTo>
                      <a:pt x="337" y="306"/>
                    </a:lnTo>
                    <a:lnTo>
                      <a:pt x="337" y="303"/>
                    </a:lnTo>
                    <a:lnTo>
                      <a:pt x="338" y="303"/>
                    </a:lnTo>
                    <a:lnTo>
                      <a:pt x="351" y="290"/>
                    </a:lnTo>
                    <a:lnTo>
                      <a:pt x="351" y="289"/>
                    </a:lnTo>
                    <a:lnTo>
                      <a:pt x="344" y="282"/>
                    </a:lnTo>
                    <a:lnTo>
                      <a:pt x="340" y="278"/>
                    </a:lnTo>
                    <a:lnTo>
                      <a:pt x="334" y="272"/>
                    </a:lnTo>
                    <a:lnTo>
                      <a:pt x="331" y="271"/>
                    </a:lnTo>
                    <a:lnTo>
                      <a:pt x="319" y="260"/>
                    </a:lnTo>
                    <a:lnTo>
                      <a:pt x="313" y="253"/>
                    </a:lnTo>
                    <a:lnTo>
                      <a:pt x="300" y="241"/>
                    </a:lnTo>
                    <a:lnTo>
                      <a:pt x="291" y="230"/>
                    </a:lnTo>
                    <a:lnTo>
                      <a:pt x="284" y="212"/>
                    </a:lnTo>
                    <a:lnTo>
                      <a:pt x="285" y="211"/>
                    </a:lnTo>
                    <a:lnTo>
                      <a:pt x="285" y="201"/>
                    </a:lnTo>
                    <a:lnTo>
                      <a:pt x="287" y="201"/>
                    </a:lnTo>
                    <a:lnTo>
                      <a:pt x="287" y="198"/>
                    </a:lnTo>
                    <a:lnTo>
                      <a:pt x="284" y="198"/>
                    </a:lnTo>
                    <a:lnTo>
                      <a:pt x="280" y="188"/>
                    </a:lnTo>
                    <a:lnTo>
                      <a:pt x="274" y="163"/>
                    </a:lnTo>
                    <a:lnTo>
                      <a:pt x="274" y="162"/>
                    </a:lnTo>
                    <a:lnTo>
                      <a:pt x="273" y="159"/>
                    </a:lnTo>
                    <a:lnTo>
                      <a:pt x="267" y="162"/>
                    </a:lnTo>
                    <a:lnTo>
                      <a:pt x="253" y="163"/>
                    </a:lnTo>
                    <a:lnTo>
                      <a:pt x="252" y="157"/>
                    </a:lnTo>
                    <a:lnTo>
                      <a:pt x="245" y="156"/>
                    </a:lnTo>
                    <a:lnTo>
                      <a:pt x="243" y="156"/>
                    </a:lnTo>
                    <a:lnTo>
                      <a:pt x="242" y="153"/>
                    </a:lnTo>
                    <a:lnTo>
                      <a:pt x="236" y="133"/>
                    </a:lnTo>
                    <a:lnTo>
                      <a:pt x="240" y="121"/>
                    </a:lnTo>
                    <a:lnTo>
                      <a:pt x="218" y="100"/>
                    </a:lnTo>
                    <a:lnTo>
                      <a:pt x="215" y="96"/>
                    </a:lnTo>
                    <a:lnTo>
                      <a:pt x="215" y="90"/>
                    </a:lnTo>
                    <a:lnTo>
                      <a:pt x="217" y="90"/>
                    </a:lnTo>
                    <a:lnTo>
                      <a:pt x="214" y="89"/>
                    </a:lnTo>
                    <a:lnTo>
                      <a:pt x="207" y="82"/>
                    </a:lnTo>
                    <a:lnTo>
                      <a:pt x="206" y="82"/>
                    </a:lnTo>
                    <a:lnTo>
                      <a:pt x="206" y="83"/>
                    </a:lnTo>
                    <a:lnTo>
                      <a:pt x="204" y="83"/>
                    </a:lnTo>
                    <a:lnTo>
                      <a:pt x="203" y="86"/>
                    </a:lnTo>
                    <a:lnTo>
                      <a:pt x="182" y="86"/>
                    </a:lnTo>
                    <a:lnTo>
                      <a:pt x="171" y="92"/>
                    </a:lnTo>
                    <a:lnTo>
                      <a:pt x="168" y="92"/>
                    </a:lnTo>
                    <a:lnTo>
                      <a:pt x="168" y="90"/>
                    </a:lnTo>
                    <a:lnTo>
                      <a:pt x="165" y="75"/>
                    </a:lnTo>
                    <a:lnTo>
                      <a:pt x="165" y="74"/>
                    </a:lnTo>
                    <a:lnTo>
                      <a:pt x="171" y="68"/>
                    </a:lnTo>
                    <a:lnTo>
                      <a:pt x="176" y="57"/>
                    </a:lnTo>
                    <a:lnTo>
                      <a:pt x="178" y="56"/>
                    </a:lnTo>
                    <a:lnTo>
                      <a:pt x="178" y="47"/>
                    </a:lnTo>
                    <a:lnTo>
                      <a:pt x="175" y="40"/>
                    </a:lnTo>
                    <a:lnTo>
                      <a:pt x="175" y="37"/>
                    </a:lnTo>
                    <a:lnTo>
                      <a:pt x="172" y="36"/>
                    </a:lnTo>
                    <a:lnTo>
                      <a:pt x="157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54" name="Freeform 1086">
                <a:extLst>
                  <a:ext uri="{FF2B5EF4-FFF2-40B4-BE49-F238E27FC236}">
                    <a16:creationId xmlns:a16="http://schemas.microsoft.com/office/drawing/2014/main" id="{D42F69BE-E448-BA44-ED50-21CB17AF8B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7" y="2646"/>
                <a:ext cx="152" cy="126"/>
              </a:xfrm>
              <a:custGeom>
                <a:avLst/>
                <a:gdLst>
                  <a:gd name="T0" fmla="*/ 21 w 607"/>
                  <a:gd name="T1" fmla="*/ 175 h 503"/>
                  <a:gd name="T2" fmla="*/ 52 w 607"/>
                  <a:gd name="T3" fmla="*/ 204 h 503"/>
                  <a:gd name="T4" fmla="*/ 72 w 607"/>
                  <a:gd name="T5" fmla="*/ 240 h 503"/>
                  <a:gd name="T6" fmla="*/ 85 w 607"/>
                  <a:gd name="T7" fmla="*/ 283 h 503"/>
                  <a:gd name="T8" fmla="*/ 129 w 607"/>
                  <a:gd name="T9" fmla="*/ 324 h 503"/>
                  <a:gd name="T10" fmla="*/ 120 w 607"/>
                  <a:gd name="T11" fmla="*/ 364 h 503"/>
                  <a:gd name="T12" fmla="*/ 119 w 607"/>
                  <a:gd name="T13" fmla="*/ 408 h 503"/>
                  <a:gd name="T14" fmla="*/ 150 w 607"/>
                  <a:gd name="T15" fmla="*/ 409 h 503"/>
                  <a:gd name="T16" fmla="*/ 164 w 607"/>
                  <a:gd name="T17" fmla="*/ 415 h 503"/>
                  <a:gd name="T18" fmla="*/ 189 w 607"/>
                  <a:gd name="T19" fmla="*/ 454 h 503"/>
                  <a:gd name="T20" fmla="*/ 215 w 607"/>
                  <a:gd name="T21" fmla="*/ 458 h 503"/>
                  <a:gd name="T22" fmla="*/ 233 w 607"/>
                  <a:gd name="T23" fmla="*/ 489 h 503"/>
                  <a:gd name="T24" fmla="*/ 256 w 607"/>
                  <a:gd name="T25" fmla="*/ 489 h 503"/>
                  <a:gd name="T26" fmla="*/ 293 w 607"/>
                  <a:gd name="T27" fmla="*/ 465 h 503"/>
                  <a:gd name="T28" fmla="*/ 352 w 607"/>
                  <a:gd name="T29" fmla="*/ 451 h 503"/>
                  <a:gd name="T30" fmla="*/ 387 w 607"/>
                  <a:gd name="T31" fmla="*/ 463 h 503"/>
                  <a:gd name="T32" fmla="*/ 415 w 607"/>
                  <a:gd name="T33" fmla="*/ 453 h 503"/>
                  <a:gd name="T34" fmla="*/ 467 w 607"/>
                  <a:gd name="T35" fmla="*/ 447 h 503"/>
                  <a:gd name="T36" fmla="*/ 486 w 607"/>
                  <a:gd name="T37" fmla="*/ 423 h 503"/>
                  <a:gd name="T38" fmla="*/ 457 w 607"/>
                  <a:gd name="T39" fmla="*/ 383 h 503"/>
                  <a:gd name="T40" fmla="*/ 442 w 607"/>
                  <a:gd name="T41" fmla="*/ 342 h 503"/>
                  <a:gd name="T42" fmla="*/ 430 w 607"/>
                  <a:gd name="T43" fmla="*/ 320 h 503"/>
                  <a:gd name="T44" fmla="*/ 433 w 607"/>
                  <a:gd name="T45" fmla="*/ 317 h 503"/>
                  <a:gd name="T46" fmla="*/ 451 w 607"/>
                  <a:gd name="T47" fmla="*/ 296 h 503"/>
                  <a:gd name="T48" fmla="*/ 495 w 607"/>
                  <a:gd name="T49" fmla="*/ 269 h 503"/>
                  <a:gd name="T50" fmla="*/ 531 w 607"/>
                  <a:gd name="T51" fmla="*/ 275 h 503"/>
                  <a:gd name="T52" fmla="*/ 535 w 607"/>
                  <a:gd name="T53" fmla="*/ 258 h 503"/>
                  <a:gd name="T54" fmla="*/ 541 w 607"/>
                  <a:gd name="T55" fmla="*/ 221 h 503"/>
                  <a:gd name="T56" fmla="*/ 538 w 607"/>
                  <a:gd name="T57" fmla="*/ 179 h 503"/>
                  <a:gd name="T58" fmla="*/ 574 w 607"/>
                  <a:gd name="T59" fmla="*/ 166 h 503"/>
                  <a:gd name="T60" fmla="*/ 583 w 607"/>
                  <a:gd name="T61" fmla="*/ 137 h 503"/>
                  <a:gd name="T62" fmla="*/ 604 w 607"/>
                  <a:gd name="T63" fmla="*/ 132 h 503"/>
                  <a:gd name="T64" fmla="*/ 590 w 607"/>
                  <a:gd name="T65" fmla="*/ 115 h 503"/>
                  <a:gd name="T66" fmla="*/ 555 w 607"/>
                  <a:gd name="T67" fmla="*/ 63 h 503"/>
                  <a:gd name="T68" fmla="*/ 557 w 607"/>
                  <a:gd name="T69" fmla="*/ 29 h 503"/>
                  <a:gd name="T70" fmla="*/ 553 w 607"/>
                  <a:gd name="T71" fmla="*/ 18 h 503"/>
                  <a:gd name="T72" fmla="*/ 542 w 607"/>
                  <a:gd name="T73" fmla="*/ 25 h 503"/>
                  <a:gd name="T74" fmla="*/ 524 w 607"/>
                  <a:gd name="T75" fmla="*/ 0 h 503"/>
                  <a:gd name="T76" fmla="*/ 506 w 607"/>
                  <a:gd name="T77" fmla="*/ 21 h 503"/>
                  <a:gd name="T78" fmla="*/ 465 w 607"/>
                  <a:gd name="T79" fmla="*/ 11 h 503"/>
                  <a:gd name="T80" fmla="*/ 456 w 607"/>
                  <a:gd name="T81" fmla="*/ 26 h 503"/>
                  <a:gd name="T82" fmla="*/ 435 w 607"/>
                  <a:gd name="T83" fmla="*/ 35 h 503"/>
                  <a:gd name="T84" fmla="*/ 407 w 607"/>
                  <a:gd name="T85" fmla="*/ 19 h 503"/>
                  <a:gd name="T86" fmla="*/ 384 w 607"/>
                  <a:gd name="T87" fmla="*/ 38 h 503"/>
                  <a:gd name="T88" fmla="*/ 359 w 607"/>
                  <a:gd name="T89" fmla="*/ 50 h 503"/>
                  <a:gd name="T90" fmla="*/ 351 w 607"/>
                  <a:gd name="T91" fmla="*/ 50 h 503"/>
                  <a:gd name="T92" fmla="*/ 306 w 607"/>
                  <a:gd name="T93" fmla="*/ 70 h 503"/>
                  <a:gd name="T94" fmla="*/ 277 w 607"/>
                  <a:gd name="T95" fmla="*/ 75 h 503"/>
                  <a:gd name="T96" fmla="*/ 255 w 607"/>
                  <a:gd name="T97" fmla="*/ 110 h 503"/>
                  <a:gd name="T98" fmla="*/ 217 w 607"/>
                  <a:gd name="T99" fmla="*/ 103 h 503"/>
                  <a:gd name="T100" fmla="*/ 199 w 607"/>
                  <a:gd name="T101" fmla="*/ 71 h 503"/>
                  <a:gd name="T102" fmla="*/ 172 w 607"/>
                  <a:gd name="T103" fmla="*/ 70 h 503"/>
                  <a:gd name="T104" fmla="*/ 140 w 607"/>
                  <a:gd name="T105" fmla="*/ 86 h 503"/>
                  <a:gd name="T106" fmla="*/ 129 w 607"/>
                  <a:gd name="T107" fmla="*/ 102 h 503"/>
                  <a:gd name="T108" fmla="*/ 111 w 607"/>
                  <a:gd name="T109" fmla="*/ 112 h 503"/>
                  <a:gd name="T110" fmla="*/ 87 w 607"/>
                  <a:gd name="T111" fmla="*/ 123 h 503"/>
                  <a:gd name="T112" fmla="*/ 60 w 607"/>
                  <a:gd name="T113" fmla="*/ 116 h 503"/>
                  <a:gd name="T114" fmla="*/ 30 w 607"/>
                  <a:gd name="T115" fmla="*/ 124 h 503"/>
                  <a:gd name="T116" fmla="*/ 2 w 607"/>
                  <a:gd name="T117" fmla="*/ 132 h 5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607" h="503">
                    <a:moveTo>
                      <a:pt x="2" y="132"/>
                    </a:moveTo>
                    <a:lnTo>
                      <a:pt x="0" y="132"/>
                    </a:lnTo>
                    <a:lnTo>
                      <a:pt x="0" y="138"/>
                    </a:lnTo>
                    <a:lnTo>
                      <a:pt x="3" y="142"/>
                    </a:lnTo>
                    <a:lnTo>
                      <a:pt x="25" y="163"/>
                    </a:lnTo>
                    <a:lnTo>
                      <a:pt x="21" y="175"/>
                    </a:lnTo>
                    <a:lnTo>
                      <a:pt x="27" y="195"/>
                    </a:lnTo>
                    <a:lnTo>
                      <a:pt x="28" y="198"/>
                    </a:lnTo>
                    <a:lnTo>
                      <a:pt x="30" y="198"/>
                    </a:lnTo>
                    <a:lnTo>
                      <a:pt x="37" y="199"/>
                    </a:lnTo>
                    <a:lnTo>
                      <a:pt x="38" y="205"/>
                    </a:lnTo>
                    <a:lnTo>
                      <a:pt x="52" y="204"/>
                    </a:lnTo>
                    <a:lnTo>
                      <a:pt x="58" y="201"/>
                    </a:lnTo>
                    <a:lnTo>
                      <a:pt x="59" y="204"/>
                    </a:lnTo>
                    <a:lnTo>
                      <a:pt x="59" y="205"/>
                    </a:lnTo>
                    <a:lnTo>
                      <a:pt x="65" y="230"/>
                    </a:lnTo>
                    <a:lnTo>
                      <a:pt x="69" y="240"/>
                    </a:lnTo>
                    <a:lnTo>
                      <a:pt x="72" y="240"/>
                    </a:lnTo>
                    <a:lnTo>
                      <a:pt x="72" y="243"/>
                    </a:lnTo>
                    <a:lnTo>
                      <a:pt x="70" y="243"/>
                    </a:lnTo>
                    <a:lnTo>
                      <a:pt x="70" y="253"/>
                    </a:lnTo>
                    <a:lnTo>
                      <a:pt x="69" y="254"/>
                    </a:lnTo>
                    <a:lnTo>
                      <a:pt x="76" y="272"/>
                    </a:lnTo>
                    <a:lnTo>
                      <a:pt x="85" y="283"/>
                    </a:lnTo>
                    <a:lnTo>
                      <a:pt x="98" y="295"/>
                    </a:lnTo>
                    <a:lnTo>
                      <a:pt x="104" y="302"/>
                    </a:lnTo>
                    <a:lnTo>
                      <a:pt x="116" y="313"/>
                    </a:lnTo>
                    <a:lnTo>
                      <a:pt x="119" y="314"/>
                    </a:lnTo>
                    <a:lnTo>
                      <a:pt x="125" y="320"/>
                    </a:lnTo>
                    <a:lnTo>
                      <a:pt x="129" y="324"/>
                    </a:lnTo>
                    <a:lnTo>
                      <a:pt x="136" y="331"/>
                    </a:lnTo>
                    <a:lnTo>
                      <a:pt x="136" y="332"/>
                    </a:lnTo>
                    <a:lnTo>
                      <a:pt x="123" y="345"/>
                    </a:lnTo>
                    <a:lnTo>
                      <a:pt x="122" y="345"/>
                    </a:lnTo>
                    <a:lnTo>
                      <a:pt x="122" y="348"/>
                    </a:lnTo>
                    <a:lnTo>
                      <a:pt x="120" y="364"/>
                    </a:lnTo>
                    <a:lnTo>
                      <a:pt x="115" y="376"/>
                    </a:lnTo>
                    <a:lnTo>
                      <a:pt x="113" y="386"/>
                    </a:lnTo>
                    <a:lnTo>
                      <a:pt x="119" y="395"/>
                    </a:lnTo>
                    <a:lnTo>
                      <a:pt x="120" y="398"/>
                    </a:lnTo>
                    <a:lnTo>
                      <a:pt x="120" y="406"/>
                    </a:lnTo>
                    <a:lnTo>
                      <a:pt x="119" y="408"/>
                    </a:lnTo>
                    <a:lnTo>
                      <a:pt x="122" y="408"/>
                    </a:lnTo>
                    <a:lnTo>
                      <a:pt x="123" y="409"/>
                    </a:lnTo>
                    <a:lnTo>
                      <a:pt x="125" y="409"/>
                    </a:lnTo>
                    <a:lnTo>
                      <a:pt x="137" y="410"/>
                    </a:lnTo>
                    <a:lnTo>
                      <a:pt x="144" y="409"/>
                    </a:lnTo>
                    <a:lnTo>
                      <a:pt x="150" y="409"/>
                    </a:lnTo>
                    <a:lnTo>
                      <a:pt x="152" y="406"/>
                    </a:lnTo>
                    <a:lnTo>
                      <a:pt x="162" y="403"/>
                    </a:lnTo>
                    <a:lnTo>
                      <a:pt x="164" y="403"/>
                    </a:lnTo>
                    <a:lnTo>
                      <a:pt x="165" y="408"/>
                    </a:lnTo>
                    <a:lnTo>
                      <a:pt x="165" y="409"/>
                    </a:lnTo>
                    <a:lnTo>
                      <a:pt x="164" y="415"/>
                    </a:lnTo>
                    <a:lnTo>
                      <a:pt x="172" y="426"/>
                    </a:lnTo>
                    <a:lnTo>
                      <a:pt x="180" y="427"/>
                    </a:lnTo>
                    <a:lnTo>
                      <a:pt x="183" y="427"/>
                    </a:lnTo>
                    <a:lnTo>
                      <a:pt x="188" y="446"/>
                    </a:lnTo>
                    <a:lnTo>
                      <a:pt x="188" y="451"/>
                    </a:lnTo>
                    <a:lnTo>
                      <a:pt x="189" y="454"/>
                    </a:lnTo>
                    <a:lnTo>
                      <a:pt x="189" y="458"/>
                    </a:lnTo>
                    <a:lnTo>
                      <a:pt x="190" y="458"/>
                    </a:lnTo>
                    <a:lnTo>
                      <a:pt x="191" y="457"/>
                    </a:lnTo>
                    <a:lnTo>
                      <a:pt x="196" y="455"/>
                    </a:lnTo>
                    <a:lnTo>
                      <a:pt x="197" y="455"/>
                    </a:lnTo>
                    <a:lnTo>
                      <a:pt x="215" y="458"/>
                    </a:lnTo>
                    <a:lnTo>
                      <a:pt x="215" y="455"/>
                    </a:lnTo>
                    <a:lnTo>
                      <a:pt x="217" y="458"/>
                    </a:lnTo>
                    <a:lnTo>
                      <a:pt x="232" y="470"/>
                    </a:lnTo>
                    <a:lnTo>
                      <a:pt x="232" y="476"/>
                    </a:lnTo>
                    <a:lnTo>
                      <a:pt x="233" y="483"/>
                    </a:lnTo>
                    <a:lnTo>
                      <a:pt x="233" y="489"/>
                    </a:lnTo>
                    <a:lnTo>
                      <a:pt x="232" y="499"/>
                    </a:lnTo>
                    <a:lnTo>
                      <a:pt x="236" y="503"/>
                    </a:lnTo>
                    <a:lnTo>
                      <a:pt x="245" y="503"/>
                    </a:lnTo>
                    <a:lnTo>
                      <a:pt x="246" y="500"/>
                    </a:lnTo>
                    <a:lnTo>
                      <a:pt x="250" y="494"/>
                    </a:lnTo>
                    <a:lnTo>
                      <a:pt x="256" y="489"/>
                    </a:lnTo>
                    <a:lnTo>
                      <a:pt x="264" y="486"/>
                    </a:lnTo>
                    <a:lnTo>
                      <a:pt x="270" y="482"/>
                    </a:lnTo>
                    <a:lnTo>
                      <a:pt x="271" y="482"/>
                    </a:lnTo>
                    <a:lnTo>
                      <a:pt x="273" y="479"/>
                    </a:lnTo>
                    <a:lnTo>
                      <a:pt x="285" y="468"/>
                    </a:lnTo>
                    <a:lnTo>
                      <a:pt x="293" y="465"/>
                    </a:lnTo>
                    <a:lnTo>
                      <a:pt x="308" y="462"/>
                    </a:lnTo>
                    <a:lnTo>
                      <a:pt x="316" y="462"/>
                    </a:lnTo>
                    <a:lnTo>
                      <a:pt x="316" y="463"/>
                    </a:lnTo>
                    <a:lnTo>
                      <a:pt x="317" y="463"/>
                    </a:lnTo>
                    <a:lnTo>
                      <a:pt x="319" y="462"/>
                    </a:lnTo>
                    <a:lnTo>
                      <a:pt x="352" y="451"/>
                    </a:lnTo>
                    <a:lnTo>
                      <a:pt x="365" y="450"/>
                    </a:lnTo>
                    <a:lnTo>
                      <a:pt x="366" y="450"/>
                    </a:lnTo>
                    <a:lnTo>
                      <a:pt x="366" y="451"/>
                    </a:lnTo>
                    <a:lnTo>
                      <a:pt x="369" y="458"/>
                    </a:lnTo>
                    <a:lnTo>
                      <a:pt x="375" y="463"/>
                    </a:lnTo>
                    <a:lnTo>
                      <a:pt x="387" y="463"/>
                    </a:lnTo>
                    <a:lnTo>
                      <a:pt x="394" y="461"/>
                    </a:lnTo>
                    <a:lnTo>
                      <a:pt x="404" y="459"/>
                    </a:lnTo>
                    <a:lnTo>
                      <a:pt x="412" y="455"/>
                    </a:lnTo>
                    <a:lnTo>
                      <a:pt x="413" y="454"/>
                    </a:lnTo>
                    <a:lnTo>
                      <a:pt x="415" y="454"/>
                    </a:lnTo>
                    <a:lnTo>
                      <a:pt x="415" y="453"/>
                    </a:lnTo>
                    <a:lnTo>
                      <a:pt x="416" y="451"/>
                    </a:lnTo>
                    <a:lnTo>
                      <a:pt x="416" y="450"/>
                    </a:lnTo>
                    <a:lnTo>
                      <a:pt x="418" y="448"/>
                    </a:lnTo>
                    <a:lnTo>
                      <a:pt x="423" y="448"/>
                    </a:lnTo>
                    <a:lnTo>
                      <a:pt x="435" y="451"/>
                    </a:lnTo>
                    <a:lnTo>
                      <a:pt x="467" y="447"/>
                    </a:lnTo>
                    <a:lnTo>
                      <a:pt x="477" y="447"/>
                    </a:lnTo>
                    <a:lnTo>
                      <a:pt x="477" y="441"/>
                    </a:lnTo>
                    <a:lnTo>
                      <a:pt x="479" y="441"/>
                    </a:lnTo>
                    <a:lnTo>
                      <a:pt x="482" y="437"/>
                    </a:lnTo>
                    <a:lnTo>
                      <a:pt x="486" y="427"/>
                    </a:lnTo>
                    <a:lnTo>
                      <a:pt x="486" y="423"/>
                    </a:lnTo>
                    <a:lnTo>
                      <a:pt x="488" y="419"/>
                    </a:lnTo>
                    <a:lnTo>
                      <a:pt x="488" y="412"/>
                    </a:lnTo>
                    <a:lnTo>
                      <a:pt x="477" y="405"/>
                    </a:lnTo>
                    <a:lnTo>
                      <a:pt x="458" y="384"/>
                    </a:lnTo>
                    <a:lnTo>
                      <a:pt x="457" y="384"/>
                    </a:lnTo>
                    <a:lnTo>
                      <a:pt x="457" y="383"/>
                    </a:lnTo>
                    <a:lnTo>
                      <a:pt x="456" y="383"/>
                    </a:lnTo>
                    <a:lnTo>
                      <a:pt x="451" y="371"/>
                    </a:lnTo>
                    <a:lnTo>
                      <a:pt x="449" y="356"/>
                    </a:lnTo>
                    <a:lnTo>
                      <a:pt x="449" y="352"/>
                    </a:lnTo>
                    <a:lnTo>
                      <a:pt x="447" y="348"/>
                    </a:lnTo>
                    <a:lnTo>
                      <a:pt x="442" y="342"/>
                    </a:lnTo>
                    <a:lnTo>
                      <a:pt x="437" y="339"/>
                    </a:lnTo>
                    <a:lnTo>
                      <a:pt x="435" y="336"/>
                    </a:lnTo>
                    <a:lnTo>
                      <a:pt x="435" y="335"/>
                    </a:lnTo>
                    <a:lnTo>
                      <a:pt x="433" y="329"/>
                    </a:lnTo>
                    <a:lnTo>
                      <a:pt x="430" y="324"/>
                    </a:lnTo>
                    <a:lnTo>
                      <a:pt x="430" y="320"/>
                    </a:lnTo>
                    <a:lnTo>
                      <a:pt x="435" y="321"/>
                    </a:lnTo>
                    <a:lnTo>
                      <a:pt x="436" y="321"/>
                    </a:lnTo>
                    <a:lnTo>
                      <a:pt x="437" y="320"/>
                    </a:lnTo>
                    <a:lnTo>
                      <a:pt x="437" y="318"/>
                    </a:lnTo>
                    <a:lnTo>
                      <a:pt x="436" y="317"/>
                    </a:lnTo>
                    <a:lnTo>
                      <a:pt x="433" y="317"/>
                    </a:lnTo>
                    <a:lnTo>
                      <a:pt x="433" y="313"/>
                    </a:lnTo>
                    <a:lnTo>
                      <a:pt x="435" y="310"/>
                    </a:lnTo>
                    <a:lnTo>
                      <a:pt x="439" y="310"/>
                    </a:lnTo>
                    <a:lnTo>
                      <a:pt x="442" y="303"/>
                    </a:lnTo>
                    <a:lnTo>
                      <a:pt x="446" y="299"/>
                    </a:lnTo>
                    <a:lnTo>
                      <a:pt x="451" y="296"/>
                    </a:lnTo>
                    <a:lnTo>
                      <a:pt x="460" y="296"/>
                    </a:lnTo>
                    <a:lnTo>
                      <a:pt x="465" y="289"/>
                    </a:lnTo>
                    <a:lnTo>
                      <a:pt x="474" y="281"/>
                    </a:lnTo>
                    <a:lnTo>
                      <a:pt x="485" y="276"/>
                    </a:lnTo>
                    <a:lnTo>
                      <a:pt x="490" y="271"/>
                    </a:lnTo>
                    <a:lnTo>
                      <a:pt x="495" y="269"/>
                    </a:lnTo>
                    <a:lnTo>
                      <a:pt x="504" y="269"/>
                    </a:lnTo>
                    <a:lnTo>
                      <a:pt x="520" y="272"/>
                    </a:lnTo>
                    <a:lnTo>
                      <a:pt x="527" y="276"/>
                    </a:lnTo>
                    <a:lnTo>
                      <a:pt x="528" y="276"/>
                    </a:lnTo>
                    <a:lnTo>
                      <a:pt x="531" y="276"/>
                    </a:lnTo>
                    <a:lnTo>
                      <a:pt x="531" y="275"/>
                    </a:lnTo>
                    <a:lnTo>
                      <a:pt x="530" y="272"/>
                    </a:lnTo>
                    <a:lnTo>
                      <a:pt x="530" y="265"/>
                    </a:lnTo>
                    <a:lnTo>
                      <a:pt x="531" y="265"/>
                    </a:lnTo>
                    <a:lnTo>
                      <a:pt x="533" y="262"/>
                    </a:lnTo>
                    <a:lnTo>
                      <a:pt x="535" y="259"/>
                    </a:lnTo>
                    <a:lnTo>
                      <a:pt x="535" y="258"/>
                    </a:lnTo>
                    <a:lnTo>
                      <a:pt x="538" y="253"/>
                    </a:lnTo>
                    <a:lnTo>
                      <a:pt x="538" y="247"/>
                    </a:lnTo>
                    <a:lnTo>
                      <a:pt x="537" y="243"/>
                    </a:lnTo>
                    <a:lnTo>
                      <a:pt x="537" y="226"/>
                    </a:lnTo>
                    <a:lnTo>
                      <a:pt x="538" y="226"/>
                    </a:lnTo>
                    <a:lnTo>
                      <a:pt x="541" y="221"/>
                    </a:lnTo>
                    <a:lnTo>
                      <a:pt x="545" y="218"/>
                    </a:lnTo>
                    <a:lnTo>
                      <a:pt x="546" y="218"/>
                    </a:lnTo>
                    <a:lnTo>
                      <a:pt x="541" y="192"/>
                    </a:lnTo>
                    <a:lnTo>
                      <a:pt x="541" y="184"/>
                    </a:lnTo>
                    <a:lnTo>
                      <a:pt x="540" y="183"/>
                    </a:lnTo>
                    <a:lnTo>
                      <a:pt x="538" y="179"/>
                    </a:lnTo>
                    <a:lnTo>
                      <a:pt x="537" y="177"/>
                    </a:lnTo>
                    <a:lnTo>
                      <a:pt x="542" y="177"/>
                    </a:lnTo>
                    <a:lnTo>
                      <a:pt x="548" y="179"/>
                    </a:lnTo>
                    <a:lnTo>
                      <a:pt x="559" y="179"/>
                    </a:lnTo>
                    <a:lnTo>
                      <a:pt x="569" y="172"/>
                    </a:lnTo>
                    <a:lnTo>
                      <a:pt x="574" y="166"/>
                    </a:lnTo>
                    <a:lnTo>
                      <a:pt x="577" y="162"/>
                    </a:lnTo>
                    <a:lnTo>
                      <a:pt x="578" y="158"/>
                    </a:lnTo>
                    <a:lnTo>
                      <a:pt x="580" y="156"/>
                    </a:lnTo>
                    <a:lnTo>
                      <a:pt x="580" y="149"/>
                    </a:lnTo>
                    <a:lnTo>
                      <a:pt x="578" y="145"/>
                    </a:lnTo>
                    <a:lnTo>
                      <a:pt x="583" y="137"/>
                    </a:lnTo>
                    <a:lnTo>
                      <a:pt x="597" y="137"/>
                    </a:lnTo>
                    <a:lnTo>
                      <a:pt x="597" y="135"/>
                    </a:lnTo>
                    <a:lnTo>
                      <a:pt x="600" y="135"/>
                    </a:lnTo>
                    <a:lnTo>
                      <a:pt x="601" y="134"/>
                    </a:lnTo>
                    <a:lnTo>
                      <a:pt x="602" y="134"/>
                    </a:lnTo>
                    <a:lnTo>
                      <a:pt x="604" y="132"/>
                    </a:lnTo>
                    <a:lnTo>
                      <a:pt x="605" y="128"/>
                    </a:lnTo>
                    <a:lnTo>
                      <a:pt x="607" y="127"/>
                    </a:lnTo>
                    <a:lnTo>
                      <a:pt x="607" y="124"/>
                    </a:lnTo>
                    <a:lnTo>
                      <a:pt x="605" y="124"/>
                    </a:lnTo>
                    <a:lnTo>
                      <a:pt x="597" y="117"/>
                    </a:lnTo>
                    <a:lnTo>
                      <a:pt x="590" y="115"/>
                    </a:lnTo>
                    <a:lnTo>
                      <a:pt x="578" y="103"/>
                    </a:lnTo>
                    <a:lnTo>
                      <a:pt x="571" y="101"/>
                    </a:lnTo>
                    <a:lnTo>
                      <a:pt x="567" y="98"/>
                    </a:lnTo>
                    <a:lnTo>
                      <a:pt x="564" y="74"/>
                    </a:lnTo>
                    <a:lnTo>
                      <a:pt x="556" y="63"/>
                    </a:lnTo>
                    <a:lnTo>
                      <a:pt x="555" y="63"/>
                    </a:lnTo>
                    <a:lnTo>
                      <a:pt x="555" y="61"/>
                    </a:lnTo>
                    <a:lnTo>
                      <a:pt x="553" y="60"/>
                    </a:lnTo>
                    <a:lnTo>
                      <a:pt x="553" y="55"/>
                    </a:lnTo>
                    <a:lnTo>
                      <a:pt x="557" y="43"/>
                    </a:lnTo>
                    <a:lnTo>
                      <a:pt x="559" y="36"/>
                    </a:lnTo>
                    <a:lnTo>
                      <a:pt x="557" y="29"/>
                    </a:lnTo>
                    <a:lnTo>
                      <a:pt x="556" y="28"/>
                    </a:lnTo>
                    <a:lnTo>
                      <a:pt x="553" y="26"/>
                    </a:lnTo>
                    <a:lnTo>
                      <a:pt x="553" y="24"/>
                    </a:lnTo>
                    <a:lnTo>
                      <a:pt x="555" y="22"/>
                    </a:lnTo>
                    <a:lnTo>
                      <a:pt x="553" y="19"/>
                    </a:lnTo>
                    <a:lnTo>
                      <a:pt x="553" y="18"/>
                    </a:lnTo>
                    <a:lnTo>
                      <a:pt x="550" y="18"/>
                    </a:lnTo>
                    <a:lnTo>
                      <a:pt x="550" y="19"/>
                    </a:lnTo>
                    <a:lnTo>
                      <a:pt x="549" y="19"/>
                    </a:lnTo>
                    <a:lnTo>
                      <a:pt x="548" y="22"/>
                    </a:lnTo>
                    <a:lnTo>
                      <a:pt x="545" y="25"/>
                    </a:lnTo>
                    <a:lnTo>
                      <a:pt x="542" y="25"/>
                    </a:lnTo>
                    <a:lnTo>
                      <a:pt x="540" y="26"/>
                    </a:lnTo>
                    <a:lnTo>
                      <a:pt x="538" y="25"/>
                    </a:lnTo>
                    <a:lnTo>
                      <a:pt x="530" y="25"/>
                    </a:lnTo>
                    <a:lnTo>
                      <a:pt x="525" y="21"/>
                    </a:lnTo>
                    <a:lnTo>
                      <a:pt x="525" y="1"/>
                    </a:lnTo>
                    <a:lnTo>
                      <a:pt x="524" y="0"/>
                    </a:lnTo>
                    <a:lnTo>
                      <a:pt x="521" y="0"/>
                    </a:lnTo>
                    <a:lnTo>
                      <a:pt x="518" y="1"/>
                    </a:lnTo>
                    <a:lnTo>
                      <a:pt x="517" y="3"/>
                    </a:lnTo>
                    <a:lnTo>
                      <a:pt x="517" y="4"/>
                    </a:lnTo>
                    <a:lnTo>
                      <a:pt x="509" y="18"/>
                    </a:lnTo>
                    <a:lnTo>
                      <a:pt x="506" y="21"/>
                    </a:lnTo>
                    <a:lnTo>
                      <a:pt x="495" y="21"/>
                    </a:lnTo>
                    <a:lnTo>
                      <a:pt x="490" y="17"/>
                    </a:lnTo>
                    <a:lnTo>
                      <a:pt x="474" y="14"/>
                    </a:lnTo>
                    <a:lnTo>
                      <a:pt x="471" y="14"/>
                    </a:lnTo>
                    <a:lnTo>
                      <a:pt x="467" y="12"/>
                    </a:lnTo>
                    <a:lnTo>
                      <a:pt x="465" y="11"/>
                    </a:lnTo>
                    <a:lnTo>
                      <a:pt x="460" y="8"/>
                    </a:lnTo>
                    <a:lnTo>
                      <a:pt x="458" y="7"/>
                    </a:lnTo>
                    <a:lnTo>
                      <a:pt x="454" y="11"/>
                    </a:lnTo>
                    <a:lnTo>
                      <a:pt x="454" y="17"/>
                    </a:lnTo>
                    <a:lnTo>
                      <a:pt x="456" y="25"/>
                    </a:lnTo>
                    <a:lnTo>
                      <a:pt x="456" y="26"/>
                    </a:lnTo>
                    <a:lnTo>
                      <a:pt x="454" y="28"/>
                    </a:lnTo>
                    <a:lnTo>
                      <a:pt x="454" y="31"/>
                    </a:lnTo>
                    <a:lnTo>
                      <a:pt x="453" y="32"/>
                    </a:lnTo>
                    <a:lnTo>
                      <a:pt x="450" y="32"/>
                    </a:lnTo>
                    <a:lnTo>
                      <a:pt x="439" y="34"/>
                    </a:lnTo>
                    <a:lnTo>
                      <a:pt x="435" y="35"/>
                    </a:lnTo>
                    <a:lnTo>
                      <a:pt x="429" y="35"/>
                    </a:lnTo>
                    <a:lnTo>
                      <a:pt x="429" y="34"/>
                    </a:lnTo>
                    <a:lnTo>
                      <a:pt x="428" y="34"/>
                    </a:lnTo>
                    <a:lnTo>
                      <a:pt x="423" y="29"/>
                    </a:lnTo>
                    <a:lnTo>
                      <a:pt x="423" y="28"/>
                    </a:lnTo>
                    <a:lnTo>
                      <a:pt x="407" y="19"/>
                    </a:lnTo>
                    <a:lnTo>
                      <a:pt x="400" y="19"/>
                    </a:lnTo>
                    <a:lnTo>
                      <a:pt x="398" y="21"/>
                    </a:lnTo>
                    <a:lnTo>
                      <a:pt x="397" y="21"/>
                    </a:lnTo>
                    <a:lnTo>
                      <a:pt x="394" y="24"/>
                    </a:lnTo>
                    <a:lnTo>
                      <a:pt x="394" y="28"/>
                    </a:lnTo>
                    <a:lnTo>
                      <a:pt x="384" y="38"/>
                    </a:lnTo>
                    <a:lnTo>
                      <a:pt x="366" y="46"/>
                    </a:lnTo>
                    <a:lnTo>
                      <a:pt x="365" y="46"/>
                    </a:lnTo>
                    <a:lnTo>
                      <a:pt x="361" y="46"/>
                    </a:lnTo>
                    <a:lnTo>
                      <a:pt x="361" y="48"/>
                    </a:lnTo>
                    <a:lnTo>
                      <a:pt x="359" y="49"/>
                    </a:lnTo>
                    <a:lnTo>
                      <a:pt x="359" y="50"/>
                    </a:lnTo>
                    <a:lnTo>
                      <a:pt x="358" y="53"/>
                    </a:lnTo>
                    <a:lnTo>
                      <a:pt x="353" y="55"/>
                    </a:lnTo>
                    <a:lnTo>
                      <a:pt x="352" y="55"/>
                    </a:lnTo>
                    <a:lnTo>
                      <a:pt x="352" y="53"/>
                    </a:lnTo>
                    <a:lnTo>
                      <a:pt x="351" y="52"/>
                    </a:lnTo>
                    <a:lnTo>
                      <a:pt x="351" y="50"/>
                    </a:lnTo>
                    <a:lnTo>
                      <a:pt x="349" y="50"/>
                    </a:lnTo>
                    <a:lnTo>
                      <a:pt x="348" y="49"/>
                    </a:lnTo>
                    <a:lnTo>
                      <a:pt x="330" y="41"/>
                    </a:lnTo>
                    <a:lnTo>
                      <a:pt x="323" y="48"/>
                    </a:lnTo>
                    <a:lnTo>
                      <a:pt x="313" y="68"/>
                    </a:lnTo>
                    <a:lnTo>
                      <a:pt x="306" y="70"/>
                    </a:lnTo>
                    <a:lnTo>
                      <a:pt x="292" y="68"/>
                    </a:lnTo>
                    <a:lnTo>
                      <a:pt x="286" y="71"/>
                    </a:lnTo>
                    <a:lnTo>
                      <a:pt x="282" y="72"/>
                    </a:lnTo>
                    <a:lnTo>
                      <a:pt x="281" y="72"/>
                    </a:lnTo>
                    <a:lnTo>
                      <a:pt x="281" y="74"/>
                    </a:lnTo>
                    <a:lnTo>
                      <a:pt x="277" y="75"/>
                    </a:lnTo>
                    <a:lnTo>
                      <a:pt x="274" y="82"/>
                    </a:lnTo>
                    <a:lnTo>
                      <a:pt x="274" y="85"/>
                    </a:lnTo>
                    <a:lnTo>
                      <a:pt x="273" y="89"/>
                    </a:lnTo>
                    <a:lnTo>
                      <a:pt x="259" y="108"/>
                    </a:lnTo>
                    <a:lnTo>
                      <a:pt x="257" y="108"/>
                    </a:lnTo>
                    <a:lnTo>
                      <a:pt x="255" y="110"/>
                    </a:lnTo>
                    <a:lnTo>
                      <a:pt x="253" y="113"/>
                    </a:lnTo>
                    <a:lnTo>
                      <a:pt x="253" y="116"/>
                    </a:lnTo>
                    <a:lnTo>
                      <a:pt x="250" y="117"/>
                    </a:lnTo>
                    <a:lnTo>
                      <a:pt x="246" y="113"/>
                    </a:lnTo>
                    <a:lnTo>
                      <a:pt x="229" y="103"/>
                    </a:lnTo>
                    <a:lnTo>
                      <a:pt x="217" y="103"/>
                    </a:lnTo>
                    <a:lnTo>
                      <a:pt x="202" y="98"/>
                    </a:lnTo>
                    <a:lnTo>
                      <a:pt x="202" y="96"/>
                    </a:lnTo>
                    <a:lnTo>
                      <a:pt x="200" y="96"/>
                    </a:lnTo>
                    <a:lnTo>
                      <a:pt x="202" y="92"/>
                    </a:lnTo>
                    <a:lnTo>
                      <a:pt x="202" y="78"/>
                    </a:lnTo>
                    <a:lnTo>
                      <a:pt x="199" y="71"/>
                    </a:lnTo>
                    <a:lnTo>
                      <a:pt x="197" y="70"/>
                    </a:lnTo>
                    <a:lnTo>
                      <a:pt x="195" y="70"/>
                    </a:lnTo>
                    <a:lnTo>
                      <a:pt x="190" y="74"/>
                    </a:lnTo>
                    <a:lnTo>
                      <a:pt x="182" y="71"/>
                    </a:lnTo>
                    <a:lnTo>
                      <a:pt x="176" y="68"/>
                    </a:lnTo>
                    <a:lnTo>
                      <a:pt x="172" y="70"/>
                    </a:lnTo>
                    <a:lnTo>
                      <a:pt x="172" y="78"/>
                    </a:lnTo>
                    <a:lnTo>
                      <a:pt x="169" y="84"/>
                    </a:lnTo>
                    <a:lnTo>
                      <a:pt x="157" y="92"/>
                    </a:lnTo>
                    <a:lnTo>
                      <a:pt x="155" y="92"/>
                    </a:lnTo>
                    <a:lnTo>
                      <a:pt x="147" y="88"/>
                    </a:lnTo>
                    <a:lnTo>
                      <a:pt x="140" y="86"/>
                    </a:lnTo>
                    <a:lnTo>
                      <a:pt x="136" y="86"/>
                    </a:lnTo>
                    <a:lnTo>
                      <a:pt x="132" y="89"/>
                    </a:lnTo>
                    <a:lnTo>
                      <a:pt x="130" y="91"/>
                    </a:lnTo>
                    <a:lnTo>
                      <a:pt x="130" y="98"/>
                    </a:lnTo>
                    <a:lnTo>
                      <a:pt x="129" y="101"/>
                    </a:lnTo>
                    <a:lnTo>
                      <a:pt x="129" y="102"/>
                    </a:lnTo>
                    <a:lnTo>
                      <a:pt x="123" y="96"/>
                    </a:lnTo>
                    <a:lnTo>
                      <a:pt x="122" y="96"/>
                    </a:lnTo>
                    <a:lnTo>
                      <a:pt x="113" y="101"/>
                    </a:lnTo>
                    <a:lnTo>
                      <a:pt x="112" y="103"/>
                    </a:lnTo>
                    <a:lnTo>
                      <a:pt x="111" y="109"/>
                    </a:lnTo>
                    <a:lnTo>
                      <a:pt x="111" y="112"/>
                    </a:lnTo>
                    <a:lnTo>
                      <a:pt x="115" y="127"/>
                    </a:lnTo>
                    <a:lnTo>
                      <a:pt x="115" y="128"/>
                    </a:lnTo>
                    <a:lnTo>
                      <a:pt x="102" y="128"/>
                    </a:lnTo>
                    <a:lnTo>
                      <a:pt x="97" y="127"/>
                    </a:lnTo>
                    <a:lnTo>
                      <a:pt x="91" y="123"/>
                    </a:lnTo>
                    <a:lnTo>
                      <a:pt x="87" y="123"/>
                    </a:lnTo>
                    <a:lnTo>
                      <a:pt x="81" y="124"/>
                    </a:lnTo>
                    <a:lnTo>
                      <a:pt x="75" y="127"/>
                    </a:lnTo>
                    <a:lnTo>
                      <a:pt x="69" y="127"/>
                    </a:lnTo>
                    <a:lnTo>
                      <a:pt x="66" y="124"/>
                    </a:lnTo>
                    <a:lnTo>
                      <a:pt x="66" y="123"/>
                    </a:lnTo>
                    <a:lnTo>
                      <a:pt x="60" y="116"/>
                    </a:lnTo>
                    <a:lnTo>
                      <a:pt x="56" y="115"/>
                    </a:lnTo>
                    <a:lnTo>
                      <a:pt x="51" y="119"/>
                    </a:lnTo>
                    <a:lnTo>
                      <a:pt x="45" y="120"/>
                    </a:lnTo>
                    <a:lnTo>
                      <a:pt x="32" y="123"/>
                    </a:lnTo>
                    <a:lnTo>
                      <a:pt x="31" y="124"/>
                    </a:lnTo>
                    <a:lnTo>
                      <a:pt x="30" y="124"/>
                    </a:lnTo>
                    <a:lnTo>
                      <a:pt x="30" y="123"/>
                    </a:lnTo>
                    <a:lnTo>
                      <a:pt x="27" y="112"/>
                    </a:lnTo>
                    <a:lnTo>
                      <a:pt x="27" y="110"/>
                    </a:lnTo>
                    <a:lnTo>
                      <a:pt x="16" y="120"/>
                    </a:lnTo>
                    <a:lnTo>
                      <a:pt x="6" y="131"/>
                    </a:lnTo>
                    <a:lnTo>
                      <a:pt x="2" y="13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55" name="Freeform 1087">
                <a:extLst>
                  <a:ext uri="{FF2B5EF4-FFF2-40B4-BE49-F238E27FC236}">
                    <a16:creationId xmlns:a16="http://schemas.microsoft.com/office/drawing/2014/main" id="{5266381D-7C4A-9837-B848-3E5BEB9186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9" y="2763"/>
                <a:ext cx="121" cy="162"/>
              </a:xfrm>
              <a:custGeom>
                <a:avLst/>
                <a:gdLst>
                  <a:gd name="T0" fmla="*/ 60 w 483"/>
                  <a:gd name="T1" fmla="*/ 22 h 647"/>
                  <a:gd name="T2" fmla="*/ 62 w 483"/>
                  <a:gd name="T3" fmla="*/ 39 h 647"/>
                  <a:gd name="T4" fmla="*/ 21 w 483"/>
                  <a:gd name="T5" fmla="*/ 70 h 647"/>
                  <a:gd name="T6" fmla="*/ 12 w 483"/>
                  <a:gd name="T7" fmla="*/ 105 h 647"/>
                  <a:gd name="T8" fmla="*/ 15 w 483"/>
                  <a:gd name="T9" fmla="*/ 137 h 647"/>
                  <a:gd name="T10" fmla="*/ 41 w 483"/>
                  <a:gd name="T11" fmla="*/ 158 h 647"/>
                  <a:gd name="T12" fmla="*/ 8 w 483"/>
                  <a:gd name="T13" fmla="*/ 187 h 647"/>
                  <a:gd name="T14" fmla="*/ 1 w 483"/>
                  <a:gd name="T15" fmla="*/ 223 h 647"/>
                  <a:gd name="T16" fmla="*/ 4 w 483"/>
                  <a:gd name="T17" fmla="*/ 244 h 647"/>
                  <a:gd name="T18" fmla="*/ 37 w 483"/>
                  <a:gd name="T19" fmla="*/ 272 h 647"/>
                  <a:gd name="T20" fmla="*/ 81 w 483"/>
                  <a:gd name="T21" fmla="*/ 293 h 647"/>
                  <a:gd name="T22" fmla="*/ 86 w 483"/>
                  <a:gd name="T23" fmla="*/ 357 h 647"/>
                  <a:gd name="T24" fmla="*/ 106 w 483"/>
                  <a:gd name="T25" fmla="*/ 364 h 647"/>
                  <a:gd name="T26" fmla="*/ 138 w 483"/>
                  <a:gd name="T27" fmla="*/ 406 h 647"/>
                  <a:gd name="T28" fmla="*/ 114 w 483"/>
                  <a:gd name="T29" fmla="*/ 443 h 647"/>
                  <a:gd name="T30" fmla="*/ 104 w 483"/>
                  <a:gd name="T31" fmla="*/ 484 h 647"/>
                  <a:gd name="T32" fmla="*/ 111 w 483"/>
                  <a:gd name="T33" fmla="*/ 497 h 647"/>
                  <a:gd name="T34" fmla="*/ 185 w 483"/>
                  <a:gd name="T35" fmla="*/ 493 h 647"/>
                  <a:gd name="T36" fmla="*/ 219 w 483"/>
                  <a:gd name="T37" fmla="*/ 489 h 647"/>
                  <a:gd name="T38" fmla="*/ 220 w 483"/>
                  <a:gd name="T39" fmla="*/ 473 h 647"/>
                  <a:gd name="T40" fmla="*/ 244 w 483"/>
                  <a:gd name="T41" fmla="*/ 463 h 647"/>
                  <a:gd name="T42" fmla="*/ 278 w 483"/>
                  <a:gd name="T43" fmla="*/ 489 h 647"/>
                  <a:gd name="T44" fmla="*/ 272 w 483"/>
                  <a:gd name="T45" fmla="*/ 510 h 647"/>
                  <a:gd name="T46" fmla="*/ 298 w 483"/>
                  <a:gd name="T47" fmla="*/ 522 h 647"/>
                  <a:gd name="T48" fmla="*/ 280 w 483"/>
                  <a:gd name="T49" fmla="*/ 546 h 647"/>
                  <a:gd name="T50" fmla="*/ 262 w 483"/>
                  <a:gd name="T51" fmla="*/ 599 h 647"/>
                  <a:gd name="T52" fmla="*/ 285 w 483"/>
                  <a:gd name="T53" fmla="*/ 621 h 647"/>
                  <a:gd name="T54" fmla="*/ 297 w 483"/>
                  <a:gd name="T55" fmla="*/ 641 h 647"/>
                  <a:gd name="T56" fmla="*/ 326 w 483"/>
                  <a:gd name="T57" fmla="*/ 642 h 647"/>
                  <a:gd name="T58" fmla="*/ 368 w 483"/>
                  <a:gd name="T59" fmla="*/ 609 h 647"/>
                  <a:gd name="T60" fmla="*/ 381 w 483"/>
                  <a:gd name="T61" fmla="*/ 600 h 647"/>
                  <a:gd name="T62" fmla="*/ 393 w 483"/>
                  <a:gd name="T63" fmla="*/ 587 h 647"/>
                  <a:gd name="T64" fmla="*/ 419 w 483"/>
                  <a:gd name="T65" fmla="*/ 570 h 647"/>
                  <a:gd name="T66" fmla="*/ 439 w 483"/>
                  <a:gd name="T67" fmla="*/ 570 h 647"/>
                  <a:gd name="T68" fmla="*/ 470 w 483"/>
                  <a:gd name="T69" fmla="*/ 533 h 647"/>
                  <a:gd name="T70" fmla="*/ 469 w 483"/>
                  <a:gd name="T71" fmla="*/ 465 h 647"/>
                  <a:gd name="T72" fmla="*/ 420 w 483"/>
                  <a:gd name="T73" fmla="*/ 436 h 647"/>
                  <a:gd name="T74" fmla="*/ 425 w 483"/>
                  <a:gd name="T75" fmla="*/ 419 h 647"/>
                  <a:gd name="T76" fmla="*/ 429 w 483"/>
                  <a:gd name="T77" fmla="*/ 403 h 647"/>
                  <a:gd name="T78" fmla="*/ 432 w 483"/>
                  <a:gd name="T79" fmla="*/ 369 h 647"/>
                  <a:gd name="T80" fmla="*/ 410 w 483"/>
                  <a:gd name="T81" fmla="*/ 355 h 647"/>
                  <a:gd name="T82" fmla="*/ 429 w 483"/>
                  <a:gd name="T83" fmla="*/ 323 h 647"/>
                  <a:gd name="T84" fmla="*/ 460 w 483"/>
                  <a:gd name="T85" fmla="*/ 290 h 647"/>
                  <a:gd name="T86" fmla="*/ 446 w 483"/>
                  <a:gd name="T87" fmla="*/ 254 h 647"/>
                  <a:gd name="T88" fmla="*/ 432 w 483"/>
                  <a:gd name="T89" fmla="*/ 226 h 647"/>
                  <a:gd name="T90" fmla="*/ 424 w 483"/>
                  <a:gd name="T91" fmla="*/ 208 h 647"/>
                  <a:gd name="T92" fmla="*/ 396 w 483"/>
                  <a:gd name="T93" fmla="*/ 187 h 647"/>
                  <a:gd name="T94" fmla="*/ 364 w 483"/>
                  <a:gd name="T95" fmla="*/ 145 h 647"/>
                  <a:gd name="T96" fmla="*/ 339 w 483"/>
                  <a:gd name="T97" fmla="*/ 137 h 647"/>
                  <a:gd name="T98" fmla="*/ 329 w 483"/>
                  <a:gd name="T99" fmla="*/ 148 h 647"/>
                  <a:gd name="T100" fmla="*/ 298 w 483"/>
                  <a:gd name="T101" fmla="*/ 138 h 647"/>
                  <a:gd name="T102" fmla="*/ 290 w 483"/>
                  <a:gd name="T103" fmla="*/ 108 h 647"/>
                  <a:gd name="T104" fmla="*/ 240 w 483"/>
                  <a:gd name="T105" fmla="*/ 55 h 647"/>
                  <a:gd name="T106" fmla="*/ 206 w 483"/>
                  <a:gd name="T107" fmla="*/ 35 h 647"/>
                  <a:gd name="T108" fmla="*/ 223 w 483"/>
                  <a:gd name="T109" fmla="*/ 7 h 647"/>
                  <a:gd name="T110" fmla="*/ 178 w 483"/>
                  <a:gd name="T111" fmla="*/ 22 h 647"/>
                  <a:gd name="T112" fmla="*/ 152 w 483"/>
                  <a:gd name="T113" fmla="*/ 31 h 647"/>
                  <a:gd name="T114" fmla="*/ 131 w 483"/>
                  <a:gd name="T115" fmla="*/ 28 h 647"/>
                  <a:gd name="T116" fmla="*/ 96 w 483"/>
                  <a:gd name="T117" fmla="*/ 0 h 6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483" h="647">
                    <a:moveTo>
                      <a:pt x="78" y="4"/>
                    </a:moveTo>
                    <a:lnTo>
                      <a:pt x="78" y="7"/>
                    </a:lnTo>
                    <a:lnTo>
                      <a:pt x="81" y="15"/>
                    </a:lnTo>
                    <a:lnTo>
                      <a:pt x="79" y="15"/>
                    </a:lnTo>
                    <a:lnTo>
                      <a:pt x="78" y="17"/>
                    </a:lnTo>
                    <a:lnTo>
                      <a:pt x="60" y="24"/>
                    </a:lnTo>
                    <a:lnTo>
                      <a:pt x="60" y="22"/>
                    </a:lnTo>
                    <a:lnTo>
                      <a:pt x="57" y="25"/>
                    </a:lnTo>
                    <a:lnTo>
                      <a:pt x="53" y="31"/>
                    </a:lnTo>
                    <a:lnTo>
                      <a:pt x="55" y="38"/>
                    </a:lnTo>
                    <a:lnTo>
                      <a:pt x="55" y="39"/>
                    </a:lnTo>
                    <a:lnTo>
                      <a:pt x="57" y="42"/>
                    </a:lnTo>
                    <a:lnTo>
                      <a:pt x="58" y="42"/>
                    </a:lnTo>
                    <a:lnTo>
                      <a:pt x="62" y="39"/>
                    </a:lnTo>
                    <a:lnTo>
                      <a:pt x="65" y="39"/>
                    </a:lnTo>
                    <a:lnTo>
                      <a:pt x="65" y="50"/>
                    </a:lnTo>
                    <a:lnTo>
                      <a:pt x="55" y="50"/>
                    </a:lnTo>
                    <a:lnTo>
                      <a:pt x="39" y="48"/>
                    </a:lnTo>
                    <a:lnTo>
                      <a:pt x="33" y="52"/>
                    </a:lnTo>
                    <a:lnTo>
                      <a:pt x="24" y="64"/>
                    </a:lnTo>
                    <a:lnTo>
                      <a:pt x="21" y="70"/>
                    </a:lnTo>
                    <a:lnTo>
                      <a:pt x="19" y="71"/>
                    </a:lnTo>
                    <a:lnTo>
                      <a:pt x="19" y="74"/>
                    </a:lnTo>
                    <a:lnTo>
                      <a:pt x="19" y="75"/>
                    </a:lnTo>
                    <a:lnTo>
                      <a:pt x="23" y="78"/>
                    </a:lnTo>
                    <a:lnTo>
                      <a:pt x="26" y="82"/>
                    </a:lnTo>
                    <a:lnTo>
                      <a:pt x="26" y="88"/>
                    </a:lnTo>
                    <a:lnTo>
                      <a:pt x="12" y="105"/>
                    </a:lnTo>
                    <a:lnTo>
                      <a:pt x="12" y="106"/>
                    </a:lnTo>
                    <a:lnTo>
                      <a:pt x="11" y="115"/>
                    </a:lnTo>
                    <a:lnTo>
                      <a:pt x="11" y="123"/>
                    </a:lnTo>
                    <a:lnTo>
                      <a:pt x="12" y="128"/>
                    </a:lnTo>
                    <a:lnTo>
                      <a:pt x="12" y="132"/>
                    </a:lnTo>
                    <a:lnTo>
                      <a:pt x="14" y="137"/>
                    </a:lnTo>
                    <a:lnTo>
                      <a:pt x="15" y="137"/>
                    </a:lnTo>
                    <a:lnTo>
                      <a:pt x="16" y="138"/>
                    </a:lnTo>
                    <a:lnTo>
                      <a:pt x="19" y="138"/>
                    </a:lnTo>
                    <a:lnTo>
                      <a:pt x="29" y="144"/>
                    </a:lnTo>
                    <a:lnTo>
                      <a:pt x="31" y="148"/>
                    </a:lnTo>
                    <a:lnTo>
                      <a:pt x="34" y="151"/>
                    </a:lnTo>
                    <a:lnTo>
                      <a:pt x="37" y="155"/>
                    </a:lnTo>
                    <a:lnTo>
                      <a:pt x="41" y="158"/>
                    </a:lnTo>
                    <a:lnTo>
                      <a:pt x="47" y="161"/>
                    </a:lnTo>
                    <a:lnTo>
                      <a:pt x="44" y="169"/>
                    </a:lnTo>
                    <a:lnTo>
                      <a:pt x="40" y="177"/>
                    </a:lnTo>
                    <a:lnTo>
                      <a:pt x="40" y="179"/>
                    </a:lnTo>
                    <a:lnTo>
                      <a:pt x="31" y="194"/>
                    </a:lnTo>
                    <a:lnTo>
                      <a:pt x="31" y="195"/>
                    </a:lnTo>
                    <a:lnTo>
                      <a:pt x="8" y="187"/>
                    </a:lnTo>
                    <a:lnTo>
                      <a:pt x="7" y="192"/>
                    </a:lnTo>
                    <a:lnTo>
                      <a:pt x="7" y="195"/>
                    </a:lnTo>
                    <a:lnTo>
                      <a:pt x="5" y="195"/>
                    </a:lnTo>
                    <a:lnTo>
                      <a:pt x="2" y="202"/>
                    </a:lnTo>
                    <a:lnTo>
                      <a:pt x="0" y="214"/>
                    </a:lnTo>
                    <a:lnTo>
                      <a:pt x="0" y="216"/>
                    </a:lnTo>
                    <a:lnTo>
                      <a:pt x="1" y="223"/>
                    </a:lnTo>
                    <a:lnTo>
                      <a:pt x="9" y="235"/>
                    </a:lnTo>
                    <a:lnTo>
                      <a:pt x="12" y="237"/>
                    </a:lnTo>
                    <a:lnTo>
                      <a:pt x="11" y="239"/>
                    </a:lnTo>
                    <a:lnTo>
                      <a:pt x="9" y="242"/>
                    </a:lnTo>
                    <a:lnTo>
                      <a:pt x="7" y="243"/>
                    </a:lnTo>
                    <a:lnTo>
                      <a:pt x="5" y="243"/>
                    </a:lnTo>
                    <a:lnTo>
                      <a:pt x="4" y="244"/>
                    </a:lnTo>
                    <a:lnTo>
                      <a:pt x="5" y="246"/>
                    </a:lnTo>
                    <a:lnTo>
                      <a:pt x="11" y="262"/>
                    </a:lnTo>
                    <a:lnTo>
                      <a:pt x="11" y="264"/>
                    </a:lnTo>
                    <a:lnTo>
                      <a:pt x="12" y="264"/>
                    </a:lnTo>
                    <a:lnTo>
                      <a:pt x="23" y="271"/>
                    </a:lnTo>
                    <a:lnTo>
                      <a:pt x="30" y="271"/>
                    </a:lnTo>
                    <a:lnTo>
                      <a:pt x="37" y="272"/>
                    </a:lnTo>
                    <a:lnTo>
                      <a:pt x="43" y="269"/>
                    </a:lnTo>
                    <a:lnTo>
                      <a:pt x="44" y="271"/>
                    </a:lnTo>
                    <a:lnTo>
                      <a:pt x="55" y="276"/>
                    </a:lnTo>
                    <a:lnTo>
                      <a:pt x="60" y="276"/>
                    </a:lnTo>
                    <a:lnTo>
                      <a:pt x="82" y="285"/>
                    </a:lnTo>
                    <a:lnTo>
                      <a:pt x="83" y="285"/>
                    </a:lnTo>
                    <a:lnTo>
                      <a:pt x="81" y="293"/>
                    </a:lnTo>
                    <a:lnTo>
                      <a:pt x="81" y="306"/>
                    </a:lnTo>
                    <a:lnTo>
                      <a:pt x="83" y="318"/>
                    </a:lnTo>
                    <a:lnTo>
                      <a:pt x="83" y="343"/>
                    </a:lnTo>
                    <a:lnTo>
                      <a:pt x="82" y="345"/>
                    </a:lnTo>
                    <a:lnTo>
                      <a:pt x="82" y="352"/>
                    </a:lnTo>
                    <a:lnTo>
                      <a:pt x="85" y="356"/>
                    </a:lnTo>
                    <a:lnTo>
                      <a:pt x="86" y="357"/>
                    </a:lnTo>
                    <a:lnTo>
                      <a:pt x="88" y="356"/>
                    </a:lnTo>
                    <a:lnTo>
                      <a:pt x="90" y="356"/>
                    </a:lnTo>
                    <a:lnTo>
                      <a:pt x="91" y="357"/>
                    </a:lnTo>
                    <a:lnTo>
                      <a:pt x="94" y="359"/>
                    </a:lnTo>
                    <a:lnTo>
                      <a:pt x="97" y="359"/>
                    </a:lnTo>
                    <a:lnTo>
                      <a:pt x="101" y="357"/>
                    </a:lnTo>
                    <a:lnTo>
                      <a:pt x="106" y="364"/>
                    </a:lnTo>
                    <a:lnTo>
                      <a:pt x="115" y="392"/>
                    </a:lnTo>
                    <a:lnTo>
                      <a:pt x="117" y="399"/>
                    </a:lnTo>
                    <a:lnTo>
                      <a:pt x="117" y="402"/>
                    </a:lnTo>
                    <a:lnTo>
                      <a:pt x="118" y="401"/>
                    </a:lnTo>
                    <a:lnTo>
                      <a:pt x="132" y="401"/>
                    </a:lnTo>
                    <a:lnTo>
                      <a:pt x="136" y="403"/>
                    </a:lnTo>
                    <a:lnTo>
                      <a:pt x="138" y="406"/>
                    </a:lnTo>
                    <a:lnTo>
                      <a:pt x="131" y="420"/>
                    </a:lnTo>
                    <a:lnTo>
                      <a:pt x="117" y="434"/>
                    </a:lnTo>
                    <a:lnTo>
                      <a:pt x="115" y="434"/>
                    </a:lnTo>
                    <a:lnTo>
                      <a:pt x="107" y="439"/>
                    </a:lnTo>
                    <a:lnTo>
                      <a:pt x="107" y="440"/>
                    </a:lnTo>
                    <a:lnTo>
                      <a:pt x="108" y="440"/>
                    </a:lnTo>
                    <a:lnTo>
                      <a:pt x="114" y="443"/>
                    </a:lnTo>
                    <a:lnTo>
                      <a:pt x="117" y="446"/>
                    </a:lnTo>
                    <a:lnTo>
                      <a:pt x="117" y="451"/>
                    </a:lnTo>
                    <a:lnTo>
                      <a:pt x="110" y="466"/>
                    </a:lnTo>
                    <a:lnTo>
                      <a:pt x="107" y="470"/>
                    </a:lnTo>
                    <a:lnTo>
                      <a:pt x="106" y="473"/>
                    </a:lnTo>
                    <a:lnTo>
                      <a:pt x="106" y="480"/>
                    </a:lnTo>
                    <a:lnTo>
                      <a:pt x="104" y="484"/>
                    </a:lnTo>
                    <a:lnTo>
                      <a:pt x="104" y="487"/>
                    </a:lnTo>
                    <a:lnTo>
                      <a:pt x="103" y="489"/>
                    </a:lnTo>
                    <a:lnTo>
                      <a:pt x="103" y="493"/>
                    </a:lnTo>
                    <a:lnTo>
                      <a:pt x="104" y="497"/>
                    </a:lnTo>
                    <a:lnTo>
                      <a:pt x="104" y="499"/>
                    </a:lnTo>
                    <a:lnTo>
                      <a:pt x="106" y="499"/>
                    </a:lnTo>
                    <a:lnTo>
                      <a:pt x="111" y="497"/>
                    </a:lnTo>
                    <a:lnTo>
                      <a:pt x="131" y="497"/>
                    </a:lnTo>
                    <a:lnTo>
                      <a:pt x="146" y="501"/>
                    </a:lnTo>
                    <a:lnTo>
                      <a:pt x="161" y="496"/>
                    </a:lnTo>
                    <a:lnTo>
                      <a:pt x="167" y="491"/>
                    </a:lnTo>
                    <a:lnTo>
                      <a:pt x="173" y="491"/>
                    </a:lnTo>
                    <a:lnTo>
                      <a:pt x="180" y="493"/>
                    </a:lnTo>
                    <a:lnTo>
                      <a:pt x="185" y="493"/>
                    </a:lnTo>
                    <a:lnTo>
                      <a:pt x="189" y="491"/>
                    </a:lnTo>
                    <a:lnTo>
                      <a:pt x="189" y="483"/>
                    </a:lnTo>
                    <a:lnTo>
                      <a:pt x="191" y="479"/>
                    </a:lnTo>
                    <a:lnTo>
                      <a:pt x="192" y="479"/>
                    </a:lnTo>
                    <a:lnTo>
                      <a:pt x="212" y="490"/>
                    </a:lnTo>
                    <a:lnTo>
                      <a:pt x="213" y="490"/>
                    </a:lnTo>
                    <a:lnTo>
                      <a:pt x="219" y="489"/>
                    </a:lnTo>
                    <a:lnTo>
                      <a:pt x="220" y="487"/>
                    </a:lnTo>
                    <a:lnTo>
                      <a:pt x="223" y="487"/>
                    </a:lnTo>
                    <a:lnTo>
                      <a:pt x="220" y="486"/>
                    </a:lnTo>
                    <a:lnTo>
                      <a:pt x="219" y="482"/>
                    </a:lnTo>
                    <a:lnTo>
                      <a:pt x="218" y="480"/>
                    </a:lnTo>
                    <a:lnTo>
                      <a:pt x="219" y="475"/>
                    </a:lnTo>
                    <a:lnTo>
                      <a:pt x="220" y="473"/>
                    </a:lnTo>
                    <a:lnTo>
                      <a:pt x="220" y="472"/>
                    </a:lnTo>
                    <a:lnTo>
                      <a:pt x="233" y="459"/>
                    </a:lnTo>
                    <a:lnTo>
                      <a:pt x="234" y="459"/>
                    </a:lnTo>
                    <a:lnTo>
                      <a:pt x="235" y="457"/>
                    </a:lnTo>
                    <a:lnTo>
                      <a:pt x="235" y="459"/>
                    </a:lnTo>
                    <a:lnTo>
                      <a:pt x="240" y="461"/>
                    </a:lnTo>
                    <a:lnTo>
                      <a:pt x="244" y="463"/>
                    </a:lnTo>
                    <a:lnTo>
                      <a:pt x="251" y="465"/>
                    </a:lnTo>
                    <a:lnTo>
                      <a:pt x="255" y="468"/>
                    </a:lnTo>
                    <a:lnTo>
                      <a:pt x="265" y="472"/>
                    </a:lnTo>
                    <a:lnTo>
                      <a:pt x="272" y="477"/>
                    </a:lnTo>
                    <a:lnTo>
                      <a:pt x="275" y="480"/>
                    </a:lnTo>
                    <a:lnTo>
                      <a:pt x="275" y="483"/>
                    </a:lnTo>
                    <a:lnTo>
                      <a:pt x="278" y="489"/>
                    </a:lnTo>
                    <a:lnTo>
                      <a:pt x="278" y="490"/>
                    </a:lnTo>
                    <a:lnTo>
                      <a:pt x="276" y="491"/>
                    </a:lnTo>
                    <a:lnTo>
                      <a:pt x="276" y="493"/>
                    </a:lnTo>
                    <a:lnTo>
                      <a:pt x="275" y="500"/>
                    </a:lnTo>
                    <a:lnTo>
                      <a:pt x="271" y="506"/>
                    </a:lnTo>
                    <a:lnTo>
                      <a:pt x="271" y="510"/>
                    </a:lnTo>
                    <a:lnTo>
                      <a:pt x="272" y="510"/>
                    </a:lnTo>
                    <a:lnTo>
                      <a:pt x="279" y="515"/>
                    </a:lnTo>
                    <a:lnTo>
                      <a:pt x="280" y="515"/>
                    </a:lnTo>
                    <a:lnTo>
                      <a:pt x="302" y="518"/>
                    </a:lnTo>
                    <a:lnTo>
                      <a:pt x="304" y="518"/>
                    </a:lnTo>
                    <a:lnTo>
                      <a:pt x="301" y="521"/>
                    </a:lnTo>
                    <a:lnTo>
                      <a:pt x="300" y="521"/>
                    </a:lnTo>
                    <a:lnTo>
                      <a:pt x="298" y="522"/>
                    </a:lnTo>
                    <a:lnTo>
                      <a:pt x="297" y="522"/>
                    </a:lnTo>
                    <a:lnTo>
                      <a:pt x="293" y="529"/>
                    </a:lnTo>
                    <a:lnTo>
                      <a:pt x="291" y="536"/>
                    </a:lnTo>
                    <a:lnTo>
                      <a:pt x="291" y="542"/>
                    </a:lnTo>
                    <a:lnTo>
                      <a:pt x="287" y="544"/>
                    </a:lnTo>
                    <a:lnTo>
                      <a:pt x="282" y="546"/>
                    </a:lnTo>
                    <a:lnTo>
                      <a:pt x="280" y="546"/>
                    </a:lnTo>
                    <a:lnTo>
                      <a:pt x="280" y="547"/>
                    </a:lnTo>
                    <a:lnTo>
                      <a:pt x="282" y="557"/>
                    </a:lnTo>
                    <a:lnTo>
                      <a:pt x="282" y="573"/>
                    </a:lnTo>
                    <a:lnTo>
                      <a:pt x="278" y="578"/>
                    </a:lnTo>
                    <a:lnTo>
                      <a:pt x="262" y="587"/>
                    </a:lnTo>
                    <a:lnTo>
                      <a:pt x="256" y="593"/>
                    </a:lnTo>
                    <a:lnTo>
                      <a:pt x="262" y="599"/>
                    </a:lnTo>
                    <a:lnTo>
                      <a:pt x="271" y="617"/>
                    </a:lnTo>
                    <a:lnTo>
                      <a:pt x="271" y="619"/>
                    </a:lnTo>
                    <a:lnTo>
                      <a:pt x="273" y="616"/>
                    </a:lnTo>
                    <a:lnTo>
                      <a:pt x="275" y="616"/>
                    </a:lnTo>
                    <a:lnTo>
                      <a:pt x="280" y="613"/>
                    </a:lnTo>
                    <a:lnTo>
                      <a:pt x="282" y="613"/>
                    </a:lnTo>
                    <a:lnTo>
                      <a:pt x="285" y="621"/>
                    </a:lnTo>
                    <a:lnTo>
                      <a:pt x="285" y="626"/>
                    </a:lnTo>
                    <a:lnTo>
                      <a:pt x="283" y="630"/>
                    </a:lnTo>
                    <a:lnTo>
                      <a:pt x="282" y="631"/>
                    </a:lnTo>
                    <a:lnTo>
                      <a:pt x="283" y="637"/>
                    </a:lnTo>
                    <a:lnTo>
                      <a:pt x="287" y="640"/>
                    </a:lnTo>
                    <a:lnTo>
                      <a:pt x="293" y="640"/>
                    </a:lnTo>
                    <a:lnTo>
                      <a:pt x="297" y="641"/>
                    </a:lnTo>
                    <a:lnTo>
                      <a:pt x="298" y="641"/>
                    </a:lnTo>
                    <a:lnTo>
                      <a:pt x="304" y="644"/>
                    </a:lnTo>
                    <a:lnTo>
                      <a:pt x="305" y="645"/>
                    </a:lnTo>
                    <a:lnTo>
                      <a:pt x="315" y="645"/>
                    </a:lnTo>
                    <a:lnTo>
                      <a:pt x="322" y="647"/>
                    </a:lnTo>
                    <a:lnTo>
                      <a:pt x="323" y="647"/>
                    </a:lnTo>
                    <a:lnTo>
                      <a:pt x="326" y="642"/>
                    </a:lnTo>
                    <a:lnTo>
                      <a:pt x="329" y="624"/>
                    </a:lnTo>
                    <a:lnTo>
                      <a:pt x="333" y="616"/>
                    </a:lnTo>
                    <a:lnTo>
                      <a:pt x="338" y="617"/>
                    </a:lnTo>
                    <a:lnTo>
                      <a:pt x="350" y="617"/>
                    </a:lnTo>
                    <a:lnTo>
                      <a:pt x="361" y="614"/>
                    </a:lnTo>
                    <a:lnTo>
                      <a:pt x="364" y="613"/>
                    </a:lnTo>
                    <a:lnTo>
                      <a:pt x="368" y="609"/>
                    </a:lnTo>
                    <a:lnTo>
                      <a:pt x="368" y="607"/>
                    </a:lnTo>
                    <a:lnTo>
                      <a:pt x="369" y="606"/>
                    </a:lnTo>
                    <a:lnTo>
                      <a:pt x="372" y="606"/>
                    </a:lnTo>
                    <a:lnTo>
                      <a:pt x="372" y="604"/>
                    </a:lnTo>
                    <a:lnTo>
                      <a:pt x="375" y="604"/>
                    </a:lnTo>
                    <a:lnTo>
                      <a:pt x="378" y="602"/>
                    </a:lnTo>
                    <a:lnTo>
                      <a:pt x="381" y="600"/>
                    </a:lnTo>
                    <a:lnTo>
                      <a:pt x="383" y="600"/>
                    </a:lnTo>
                    <a:lnTo>
                      <a:pt x="386" y="597"/>
                    </a:lnTo>
                    <a:lnTo>
                      <a:pt x="391" y="596"/>
                    </a:lnTo>
                    <a:lnTo>
                      <a:pt x="391" y="593"/>
                    </a:lnTo>
                    <a:lnTo>
                      <a:pt x="392" y="592"/>
                    </a:lnTo>
                    <a:lnTo>
                      <a:pt x="392" y="588"/>
                    </a:lnTo>
                    <a:lnTo>
                      <a:pt x="393" y="587"/>
                    </a:lnTo>
                    <a:lnTo>
                      <a:pt x="396" y="582"/>
                    </a:lnTo>
                    <a:lnTo>
                      <a:pt x="398" y="581"/>
                    </a:lnTo>
                    <a:lnTo>
                      <a:pt x="412" y="574"/>
                    </a:lnTo>
                    <a:lnTo>
                      <a:pt x="414" y="574"/>
                    </a:lnTo>
                    <a:lnTo>
                      <a:pt x="417" y="573"/>
                    </a:lnTo>
                    <a:lnTo>
                      <a:pt x="419" y="573"/>
                    </a:lnTo>
                    <a:lnTo>
                      <a:pt x="419" y="570"/>
                    </a:lnTo>
                    <a:lnTo>
                      <a:pt x="413" y="559"/>
                    </a:lnTo>
                    <a:lnTo>
                      <a:pt x="413" y="557"/>
                    </a:lnTo>
                    <a:lnTo>
                      <a:pt x="414" y="557"/>
                    </a:lnTo>
                    <a:lnTo>
                      <a:pt x="419" y="560"/>
                    </a:lnTo>
                    <a:lnTo>
                      <a:pt x="427" y="561"/>
                    </a:lnTo>
                    <a:lnTo>
                      <a:pt x="438" y="567"/>
                    </a:lnTo>
                    <a:lnTo>
                      <a:pt x="439" y="570"/>
                    </a:lnTo>
                    <a:lnTo>
                      <a:pt x="446" y="570"/>
                    </a:lnTo>
                    <a:lnTo>
                      <a:pt x="451" y="567"/>
                    </a:lnTo>
                    <a:lnTo>
                      <a:pt x="462" y="563"/>
                    </a:lnTo>
                    <a:lnTo>
                      <a:pt x="465" y="560"/>
                    </a:lnTo>
                    <a:lnTo>
                      <a:pt x="466" y="554"/>
                    </a:lnTo>
                    <a:lnTo>
                      <a:pt x="466" y="552"/>
                    </a:lnTo>
                    <a:lnTo>
                      <a:pt x="470" y="533"/>
                    </a:lnTo>
                    <a:lnTo>
                      <a:pt x="479" y="515"/>
                    </a:lnTo>
                    <a:lnTo>
                      <a:pt x="481" y="501"/>
                    </a:lnTo>
                    <a:lnTo>
                      <a:pt x="480" y="491"/>
                    </a:lnTo>
                    <a:lnTo>
                      <a:pt x="483" y="479"/>
                    </a:lnTo>
                    <a:lnTo>
                      <a:pt x="474" y="468"/>
                    </a:lnTo>
                    <a:lnTo>
                      <a:pt x="473" y="468"/>
                    </a:lnTo>
                    <a:lnTo>
                      <a:pt x="469" y="465"/>
                    </a:lnTo>
                    <a:lnTo>
                      <a:pt x="465" y="461"/>
                    </a:lnTo>
                    <a:lnTo>
                      <a:pt x="455" y="461"/>
                    </a:lnTo>
                    <a:lnTo>
                      <a:pt x="453" y="459"/>
                    </a:lnTo>
                    <a:lnTo>
                      <a:pt x="431" y="447"/>
                    </a:lnTo>
                    <a:lnTo>
                      <a:pt x="427" y="444"/>
                    </a:lnTo>
                    <a:lnTo>
                      <a:pt x="424" y="441"/>
                    </a:lnTo>
                    <a:lnTo>
                      <a:pt x="420" y="436"/>
                    </a:lnTo>
                    <a:lnTo>
                      <a:pt x="419" y="434"/>
                    </a:lnTo>
                    <a:lnTo>
                      <a:pt x="419" y="430"/>
                    </a:lnTo>
                    <a:lnTo>
                      <a:pt x="420" y="430"/>
                    </a:lnTo>
                    <a:lnTo>
                      <a:pt x="424" y="429"/>
                    </a:lnTo>
                    <a:lnTo>
                      <a:pt x="424" y="427"/>
                    </a:lnTo>
                    <a:lnTo>
                      <a:pt x="425" y="426"/>
                    </a:lnTo>
                    <a:lnTo>
                      <a:pt x="425" y="419"/>
                    </a:lnTo>
                    <a:lnTo>
                      <a:pt x="424" y="416"/>
                    </a:lnTo>
                    <a:lnTo>
                      <a:pt x="420" y="413"/>
                    </a:lnTo>
                    <a:lnTo>
                      <a:pt x="419" y="413"/>
                    </a:lnTo>
                    <a:lnTo>
                      <a:pt x="420" y="412"/>
                    </a:lnTo>
                    <a:lnTo>
                      <a:pt x="422" y="409"/>
                    </a:lnTo>
                    <a:lnTo>
                      <a:pt x="425" y="406"/>
                    </a:lnTo>
                    <a:lnTo>
                      <a:pt x="429" y="403"/>
                    </a:lnTo>
                    <a:lnTo>
                      <a:pt x="434" y="395"/>
                    </a:lnTo>
                    <a:lnTo>
                      <a:pt x="434" y="394"/>
                    </a:lnTo>
                    <a:lnTo>
                      <a:pt x="432" y="394"/>
                    </a:lnTo>
                    <a:lnTo>
                      <a:pt x="429" y="387"/>
                    </a:lnTo>
                    <a:lnTo>
                      <a:pt x="429" y="377"/>
                    </a:lnTo>
                    <a:lnTo>
                      <a:pt x="432" y="371"/>
                    </a:lnTo>
                    <a:lnTo>
                      <a:pt x="432" y="369"/>
                    </a:lnTo>
                    <a:lnTo>
                      <a:pt x="429" y="370"/>
                    </a:lnTo>
                    <a:lnTo>
                      <a:pt x="425" y="371"/>
                    </a:lnTo>
                    <a:lnTo>
                      <a:pt x="425" y="373"/>
                    </a:lnTo>
                    <a:lnTo>
                      <a:pt x="424" y="371"/>
                    </a:lnTo>
                    <a:lnTo>
                      <a:pt x="412" y="366"/>
                    </a:lnTo>
                    <a:lnTo>
                      <a:pt x="410" y="356"/>
                    </a:lnTo>
                    <a:lnTo>
                      <a:pt x="410" y="355"/>
                    </a:lnTo>
                    <a:lnTo>
                      <a:pt x="413" y="350"/>
                    </a:lnTo>
                    <a:lnTo>
                      <a:pt x="419" y="346"/>
                    </a:lnTo>
                    <a:lnTo>
                      <a:pt x="422" y="342"/>
                    </a:lnTo>
                    <a:lnTo>
                      <a:pt x="424" y="334"/>
                    </a:lnTo>
                    <a:lnTo>
                      <a:pt x="424" y="331"/>
                    </a:lnTo>
                    <a:lnTo>
                      <a:pt x="425" y="328"/>
                    </a:lnTo>
                    <a:lnTo>
                      <a:pt x="429" y="323"/>
                    </a:lnTo>
                    <a:lnTo>
                      <a:pt x="434" y="313"/>
                    </a:lnTo>
                    <a:lnTo>
                      <a:pt x="436" y="310"/>
                    </a:lnTo>
                    <a:lnTo>
                      <a:pt x="458" y="296"/>
                    </a:lnTo>
                    <a:lnTo>
                      <a:pt x="462" y="295"/>
                    </a:lnTo>
                    <a:lnTo>
                      <a:pt x="463" y="295"/>
                    </a:lnTo>
                    <a:lnTo>
                      <a:pt x="462" y="292"/>
                    </a:lnTo>
                    <a:lnTo>
                      <a:pt x="460" y="290"/>
                    </a:lnTo>
                    <a:lnTo>
                      <a:pt x="460" y="289"/>
                    </a:lnTo>
                    <a:lnTo>
                      <a:pt x="455" y="282"/>
                    </a:lnTo>
                    <a:lnTo>
                      <a:pt x="449" y="279"/>
                    </a:lnTo>
                    <a:lnTo>
                      <a:pt x="444" y="268"/>
                    </a:lnTo>
                    <a:lnTo>
                      <a:pt x="449" y="268"/>
                    </a:lnTo>
                    <a:lnTo>
                      <a:pt x="448" y="257"/>
                    </a:lnTo>
                    <a:lnTo>
                      <a:pt x="446" y="254"/>
                    </a:lnTo>
                    <a:lnTo>
                      <a:pt x="444" y="251"/>
                    </a:lnTo>
                    <a:lnTo>
                      <a:pt x="439" y="250"/>
                    </a:lnTo>
                    <a:lnTo>
                      <a:pt x="435" y="242"/>
                    </a:lnTo>
                    <a:lnTo>
                      <a:pt x="435" y="230"/>
                    </a:lnTo>
                    <a:lnTo>
                      <a:pt x="434" y="229"/>
                    </a:lnTo>
                    <a:lnTo>
                      <a:pt x="434" y="228"/>
                    </a:lnTo>
                    <a:lnTo>
                      <a:pt x="432" y="226"/>
                    </a:lnTo>
                    <a:lnTo>
                      <a:pt x="429" y="225"/>
                    </a:lnTo>
                    <a:lnTo>
                      <a:pt x="416" y="215"/>
                    </a:lnTo>
                    <a:lnTo>
                      <a:pt x="413" y="212"/>
                    </a:lnTo>
                    <a:lnTo>
                      <a:pt x="413" y="211"/>
                    </a:lnTo>
                    <a:lnTo>
                      <a:pt x="417" y="209"/>
                    </a:lnTo>
                    <a:lnTo>
                      <a:pt x="419" y="208"/>
                    </a:lnTo>
                    <a:lnTo>
                      <a:pt x="424" y="208"/>
                    </a:lnTo>
                    <a:lnTo>
                      <a:pt x="422" y="204"/>
                    </a:lnTo>
                    <a:lnTo>
                      <a:pt x="410" y="190"/>
                    </a:lnTo>
                    <a:lnTo>
                      <a:pt x="409" y="190"/>
                    </a:lnTo>
                    <a:lnTo>
                      <a:pt x="403" y="187"/>
                    </a:lnTo>
                    <a:lnTo>
                      <a:pt x="399" y="186"/>
                    </a:lnTo>
                    <a:lnTo>
                      <a:pt x="398" y="186"/>
                    </a:lnTo>
                    <a:lnTo>
                      <a:pt x="396" y="187"/>
                    </a:lnTo>
                    <a:lnTo>
                      <a:pt x="362" y="183"/>
                    </a:lnTo>
                    <a:lnTo>
                      <a:pt x="358" y="170"/>
                    </a:lnTo>
                    <a:lnTo>
                      <a:pt x="358" y="168"/>
                    </a:lnTo>
                    <a:lnTo>
                      <a:pt x="362" y="159"/>
                    </a:lnTo>
                    <a:lnTo>
                      <a:pt x="362" y="156"/>
                    </a:lnTo>
                    <a:lnTo>
                      <a:pt x="364" y="151"/>
                    </a:lnTo>
                    <a:lnTo>
                      <a:pt x="364" y="145"/>
                    </a:lnTo>
                    <a:lnTo>
                      <a:pt x="362" y="142"/>
                    </a:lnTo>
                    <a:lnTo>
                      <a:pt x="362" y="139"/>
                    </a:lnTo>
                    <a:lnTo>
                      <a:pt x="361" y="139"/>
                    </a:lnTo>
                    <a:lnTo>
                      <a:pt x="360" y="138"/>
                    </a:lnTo>
                    <a:lnTo>
                      <a:pt x="358" y="138"/>
                    </a:lnTo>
                    <a:lnTo>
                      <a:pt x="346" y="137"/>
                    </a:lnTo>
                    <a:lnTo>
                      <a:pt x="339" y="137"/>
                    </a:lnTo>
                    <a:lnTo>
                      <a:pt x="338" y="138"/>
                    </a:lnTo>
                    <a:lnTo>
                      <a:pt x="335" y="139"/>
                    </a:lnTo>
                    <a:lnTo>
                      <a:pt x="333" y="141"/>
                    </a:lnTo>
                    <a:lnTo>
                      <a:pt x="331" y="142"/>
                    </a:lnTo>
                    <a:lnTo>
                      <a:pt x="331" y="144"/>
                    </a:lnTo>
                    <a:lnTo>
                      <a:pt x="329" y="145"/>
                    </a:lnTo>
                    <a:lnTo>
                      <a:pt x="329" y="148"/>
                    </a:lnTo>
                    <a:lnTo>
                      <a:pt x="328" y="151"/>
                    </a:lnTo>
                    <a:lnTo>
                      <a:pt x="328" y="152"/>
                    </a:lnTo>
                    <a:lnTo>
                      <a:pt x="323" y="152"/>
                    </a:lnTo>
                    <a:lnTo>
                      <a:pt x="312" y="147"/>
                    </a:lnTo>
                    <a:lnTo>
                      <a:pt x="308" y="144"/>
                    </a:lnTo>
                    <a:lnTo>
                      <a:pt x="301" y="141"/>
                    </a:lnTo>
                    <a:lnTo>
                      <a:pt x="298" y="138"/>
                    </a:lnTo>
                    <a:lnTo>
                      <a:pt x="298" y="127"/>
                    </a:lnTo>
                    <a:lnTo>
                      <a:pt x="297" y="116"/>
                    </a:lnTo>
                    <a:lnTo>
                      <a:pt x="295" y="115"/>
                    </a:lnTo>
                    <a:lnTo>
                      <a:pt x="290" y="110"/>
                    </a:lnTo>
                    <a:lnTo>
                      <a:pt x="290" y="109"/>
                    </a:lnTo>
                    <a:lnTo>
                      <a:pt x="291" y="109"/>
                    </a:lnTo>
                    <a:lnTo>
                      <a:pt x="290" y="108"/>
                    </a:lnTo>
                    <a:lnTo>
                      <a:pt x="290" y="106"/>
                    </a:lnTo>
                    <a:lnTo>
                      <a:pt x="280" y="72"/>
                    </a:lnTo>
                    <a:lnTo>
                      <a:pt x="262" y="64"/>
                    </a:lnTo>
                    <a:lnTo>
                      <a:pt x="247" y="52"/>
                    </a:lnTo>
                    <a:lnTo>
                      <a:pt x="244" y="52"/>
                    </a:lnTo>
                    <a:lnTo>
                      <a:pt x="241" y="55"/>
                    </a:lnTo>
                    <a:lnTo>
                      <a:pt x="240" y="55"/>
                    </a:lnTo>
                    <a:lnTo>
                      <a:pt x="235" y="60"/>
                    </a:lnTo>
                    <a:lnTo>
                      <a:pt x="235" y="61"/>
                    </a:lnTo>
                    <a:lnTo>
                      <a:pt x="234" y="57"/>
                    </a:lnTo>
                    <a:lnTo>
                      <a:pt x="233" y="56"/>
                    </a:lnTo>
                    <a:lnTo>
                      <a:pt x="230" y="48"/>
                    </a:lnTo>
                    <a:lnTo>
                      <a:pt x="228" y="46"/>
                    </a:lnTo>
                    <a:lnTo>
                      <a:pt x="206" y="35"/>
                    </a:lnTo>
                    <a:lnTo>
                      <a:pt x="203" y="32"/>
                    </a:lnTo>
                    <a:lnTo>
                      <a:pt x="203" y="25"/>
                    </a:lnTo>
                    <a:lnTo>
                      <a:pt x="205" y="19"/>
                    </a:lnTo>
                    <a:lnTo>
                      <a:pt x="206" y="18"/>
                    </a:lnTo>
                    <a:lnTo>
                      <a:pt x="208" y="18"/>
                    </a:lnTo>
                    <a:lnTo>
                      <a:pt x="215" y="15"/>
                    </a:lnTo>
                    <a:lnTo>
                      <a:pt x="223" y="7"/>
                    </a:lnTo>
                    <a:lnTo>
                      <a:pt x="223" y="5"/>
                    </a:lnTo>
                    <a:lnTo>
                      <a:pt x="206" y="5"/>
                    </a:lnTo>
                    <a:lnTo>
                      <a:pt x="202" y="7"/>
                    </a:lnTo>
                    <a:lnTo>
                      <a:pt x="198" y="10"/>
                    </a:lnTo>
                    <a:lnTo>
                      <a:pt x="195" y="12"/>
                    </a:lnTo>
                    <a:lnTo>
                      <a:pt x="180" y="21"/>
                    </a:lnTo>
                    <a:lnTo>
                      <a:pt x="178" y="22"/>
                    </a:lnTo>
                    <a:lnTo>
                      <a:pt x="170" y="22"/>
                    </a:lnTo>
                    <a:lnTo>
                      <a:pt x="167" y="21"/>
                    </a:lnTo>
                    <a:lnTo>
                      <a:pt x="166" y="22"/>
                    </a:lnTo>
                    <a:lnTo>
                      <a:pt x="164" y="22"/>
                    </a:lnTo>
                    <a:lnTo>
                      <a:pt x="159" y="26"/>
                    </a:lnTo>
                    <a:lnTo>
                      <a:pt x="156" y="28"/>
                    </a:lnTo>
                    <a:lnTo>
                      <a:pt x="152" y="31"/>
                    </a:lnTo>
                    <a:lnTo>
                      <a:pt x="150" y="34"/>
                    </a:lnTo>
                    <a:lnTo>
                      <a:pt x="150" y="35"/>
                    </a:lnTo>
                    <a:lnTo>
                      <a:pt x="149" y="35"/>
                    </a:lnTo>
                    <a:lnTo>
                      <a:pt x="148" y="36"/>
                    </a:lnTo>
                    <a:lnTo>
                      <a:pt x="143" y="25"/>
                    </a:lnTo>
                    <a:lnTo>
                      <a:pt x="139" y="24"/>
                    </a:lnTo>
                    <a:lnTo>
                      <a:pt x="131" y="28"/>
                    </a:lnTo>
                    <a:lnTo>
                      <a:pt x="125" y="28"/>
                    </a:lnTo>
                    <a:lnTo>
                      <a:pt x="124" y="26"/>
                    </a:lnTo>
                    <a:lnTo>
                      <a:pt x="117" y="4"/>
                    </a:lnTo>
                    <a:lnTo>
                      <a:pt x="101" y="5"/>
                    </a:lnTo>
                    <a:lnTo>
                      <a:pt x="97" y="3"/>
                    </a:lnTo>
                    <a:lnTo>
                      <a:pt x="96" y="3"/>
                    </a:lnTo>
                    <a:lnTo>
                      <a:pt x="96" y="0"/>
                    </a:lnTo>
                    <a:lnTo>
                      <a:pt x="91" y="0"/>
                    </a:lnTo>
                    <a:lnTo>
                      <a:pt x="79" y="3"/>
                    </a:lnTo>
                    <a:lnTo>
                      <a:pt x="78" y="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56" name="Freeform 1088">
                <a:extLst>
                  <a:ext uri="{FF2B5EF4-FFF2-40B4-BE49-F238E27FC236}">
                    <a16:creationId xmlns:a16="http://schemas.microsoft.com/office/drawing/2014/main" id="{5411EC5B-DAD9-BBE6-072C-63411F72F0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8" y="2776"/>
                <a:ext cx="67" cy="113"/>
              </a:xfrm>
              <a:custGeom>
                <a:avLst/>
                <a:gdLst>
                  <a:gd name="T0" fmla="*/ 201 w 267"/>
                  <a:gd name="T1" fmla="*/ 4 h 450"/>
                  <a:gd name="T2" fmla="*/ 179 w 267"/>
                  <a:gd name="T3" fmla="*/ 14 h 450"/>
                  <a:gd name="T4" fmla="*/ 159 w 267"/>
                  <a:gd name="T5" fmla="*/ 29 h 450"/>
                  <a:gd name="T6" fmla="*/ 147 w 267"/>
                  <a:gd name="T7" fmla="*/ 35 h 450"/>
                  <a:gd name="T8" fmla="*/ 117 w 267"/>
                  <a:gd name="T9" fmla="*/ 50 h 450"/>
                  <a:gd name="T10" fmla="*/ 105 w 267"/>
                  <a:gd name="T11" fmla="*/ 25 h 450"/>
                  <a:gd name="T12" fmla="*/ 99 w 267"/>
                  <a:gd name="T13" fmla="*/ 42 h 450"/>
                  <a:gd name="T14" fmla="*/ 110 w 267"/>
                  <a:gd name="T15" fmla="*/ 74 h 450"/>
                  <a:gd name="T16" fmla="*/ 100 w 267"/>
                  <a:gd name="T17" fmla="*/ 98 h 450"/>
                  <a:gd name="T18" fmla="*/ 77 w 267"/>
                  <a:gd name="T19" fmla="*/ 101 h 450"/>
                  <a:gd name="T20" fmla="*/ 71 w 267"/>
                  <a:gd name="T21" fmla="*/ 112 h 450"/>
                  <a:gd name="T22" fmla="*/ 11 w 267"/>
                  <a:gd name="T23" fmla="*/ 127 h 450"/>
                  <a:gd name="T24" fmla="*/ 2 w 267"/>
                  <a:gd name="T25" fmla="*/ 131 h 450"/>
                  <a:gd name="T26" fmla="*/ 13 w 267"/>
                  <a:gd name="T27" fmla="*/ 137 h 450"/>
                  <a:gd name="T28" fmla="*/ 21 w 267"/>
                  <a:gd name="T29" fmla="*/ 156 h 450"/>
                  <a:gd name="T30" fmla="*/ 36 w 267"/>
                  <a:gd name="T31" fmla="*/ 173 h 450"/>
                  <a:gd name="T32" fmla="*/ 43 w 267"/>
                  <a:gd name="T33" fmla="*/ 197 h 450"/>
                  <a:gd name="T34" fmla="*/ 48 w 267"/>
                  <a:gd name="T35" fmla="*/ 215 h 450"/>
                  <a:gd name="T36" fmla="*/ 66 w 267"/>
                  <a:gd name="T37" fmla="*/ 239 h 450"/>
                  <a:gd name="T38" fmla="*/ 38 w 267"/>
                  <a:gd name="T39" fmla="*/ 260 h 450"/>
                  <a:gd name="T40" fmla="*/ 26 w 267"/>
                  <a:gd name="T41" fmla="*/ 289 h 450"/>
                  <a:gd name="T42" fmla="*/ 16 w 267"/>
                  <a:gd name="T43" fmla="*/ 313 h 450"/>
                  <a:gd name="T44" fmla="*/ 36 w 267"/>
                  <a:gd name="T45" fmla="*/ 316 h 450"/>
                  <a:gd name="T46" fmla="*/ 38 w 267"/>
                  <a:gd name="T47" fmla="*/ 341 h 450"/>
                  <a:gd name="T48" fmla="*/ 24 w 267"/>
                  <a:gd name="T49" fmla="*/ 359 h 450"/>
                  <a:gd name="T50" fmla="*/ 29 w 267"/>
                  <a:gd name="T51" fmla="*/ 373 h 450"/>
                  <a:gd name="T52" fmla="*/ 23 w 267"/>
                  <a:gd name="T53" fmla="*/ 381 h 450"/>
                  <a:gd name="T54" fmla="*/ 57 w 267"/>
                  <a:gd name="T55" fmla="*/ 406 h 450"/>
                  <a:gd name="T56" fmla="*/ 78 w 267"/>
                  <a:gd name="T57" fmla="*/ 415 h 450"/>
                  <a:gd name="T58" fmla="*/ 131 w 267"/>
                  <a:gd name="T59" fmla="*/ 404 h 450"/>
                  <a:gd name="T60" fmla="*/ 147 w 267"/>
                  <a:gd name="T61" fmla="*/ 383 h 450"/>
                  <a:gd name="T62" fmla="*/ 187 w 267"/>
                  <a:gd name="T63" fmla="*/ 374 h 450"/>
                  <a:gd name="T64" fmla="*/ 211 w 267"/>
                  <a:gd name="T65" fmla="*/ 400 h 450"/>
                  <a:gd name="T66" fmla="*/ 203 w 267"/>
                  <a:gd name="T67" fmla="*/ 417 h 450"/>
                  <a:gd name="T68" fmla="*/ 221 w 267"/>
                  <a:gd name="T69" fmla="*/ 444 h 450"/>
                  <a:gd name="T70" fmla="*/ 229 w 267"/>
                  <a:gd name="T71" fmla="*/ 437 h 450"/>
                  <a:gd name="T72" fmla="*/ 240 w 267"/>
                  <a:gd name="T73" fmla="*/ 391 h 450"/>
                  <a:gd name="T74" fmla="*/ 239 w 267"/>
                  <a:gd name="T75" fmla="*/ 373 h 450"/>
                  <a:gd name="T76" fmla="*/ 230 w 267"/>
                  <a:gd name="T77" fmla="*/ 363 h 450"/>
                  <a:gd name="T78" fmla="*/ 211 w 267"/>
                  <a:gd name="T79" fmla="*/ 343 h 450"/>
                  <a:gd name="T80" fmla="*/ 221 w 267"/>
                  <a:gd name="T81" fmla="*/ 292 h 450"/>
                  <a:gd name="T82" fmla="*/ 215 w 267"/>
                  <a:gd name="T83" fmla="*/ 260 h 450"/>
                  <a:gd name="T84" fmla="*/ 211 w 267"/>
                  <a:gd name="T85" fmla="*/ 236 h 450"/>
                  <a:gd name="T86" fmla="*/ 225 w 267"/>
                  <a:gd name="T87" fmla="*/ 211 h 450"/>
                  <a:gd name="T88" fmla="*/ 225 w 267"/>
                  <a:gd name="T89" fmla="*/ 191 h 450"/>
                  <a:gd name="T90" fmla="*/ 226 w 267"/>
                  <a:gd name="T91" fmla="*/ 170 h 450"/>
                  <a:gd name="T92" fmla="*/ 235 w 267"/>
                  <a:gd name="T93" fmla="*/ 139 h 450"/>
                  <a:gd name="T94" fmla="*/ 233 w 267"/>
                  <a:gd name="T95" fmla="*/ 120 h 450"/>
                  <a:gd name="T96" fmla="*/ 253 w 267"/>
                  <a:gd name="T97" fmla="*/ 109 h 450"/>
                  <a:gd name="T98" fmla="*/ 267 w 267"/>
                  <a:gd name="T99" fmla="*/ 102 h 450"/>
                  <a:gd name="T100" fmla="*/ 237 w 267"/>
                  <a:gd name="T101" fmla="*/ 67 h 450"/>
                  <a:gd name="T102" fmla="*/ 225 w 267"/>
                  <a:gd name="T103" fmla="*/ 22 h 4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67" h="450">
                    <a:moveTo>
                      <a:pt x="222" y="22"/>
                    </a:moveTo>
                    <a:lnTo>
                      <a:pt x="217" y="21"/>
                    </a:lnTo>
                    <a:lnTo>
                      <a:pt x="208" y="17"/>
                    </a:lnTo>
                    <a:lnTo>
                      <a:pt x="204" y="12"/>
                    </a:lnTo>
                    <a:lnTo>
                      <a:pt x="201" y="4"/>
                    </a:lnTo>
                    <a:lnTo>
                      <a:pt x="198" y="2"/>
                    </a:lnTo>
                    <a:lnTo>
                      <a:pt x="196" y="0"/>
                    </a:lnTo>
                    <a:lnTo>
                      <a:pt x="190" y="4"/>
                    </a:lnTo>
                    <a:lnTo>
                      <a:pt x="189" y="4"/>
                    </a:lnTo>
                    <a:lnTo>
                      <a:pt x="179" y="14"/>
                    </a:lnTo>
                    <a:lnTo>
                      <a:pt x="173" y="15"/>
                    </a:lnTo>
                    <a:lnTo>
                      <a:pt x="166" y="19"/>
                    </a:lnTo>
                    <a:lnTo>
                      <a:pt x="165" y="24"/>
                    </a:lnTo>
                    <a:lnTo>
                      <a:pt x="163" y="26"/>
                    </a:lnTo>
                    <a:lnTo>
                      <a:pt x="159" y="29"/>
                    </a:lnTo>
                    <a:lnTo>
                      <a:pt x="155" y="33"/>
                    </a:lnTo>
                    <a:lnTo>
                      <a:pt x="152" y="36"/>
                    </a:lnTo>
                    <a:lnTo>
                      <a:pt x="150" y="38"/>
                    </a:lnTo>
                    <a:lnTo>
                      <a:pt x="147" y="38"/>
                    </a:lnTo>
                    <a:lnTo>
                      <a:pt x="147" y="35"/>
                    </a:lnTo>
                    <a:lnTo>
                      <a:pt x="141" y="45"/>
                    </a:lnTo>
                    <a:lnTo>
                      <a:pt x="140" y="52"/>
                    </a:lnTo>
                    <a:lnTo>
                      <a:pt x="140" y="53"/>
                    </a:lnTo>
                    <a:lnTo>
                      <a:pt x="138" y="56"/>
                    </a:lnTo>
                    <a:lnTo>
                      <a:pt x="117" y="50"/>
                    </a:lnTo>
                    <a:lnTo>
                      <a:pt x="113" y="45"/>
                    </a:lnTo>
                    <a:lnTo>
                      <a:pt x="110" y="35"/>
                    </a:lnTo>
                    <a:lnTo>
                      <a:pt x="108" y="29"/>
                    </a:lnTo>
                    <a:lnTo>
                      <a:pt x="105" y="26"/>
                    </a:lnTo>
                    <a:lnTo>
                      <a:pt x="105" y="25"/>
                    </a:lnTo>
                    <a:lnTo>
                      <a:pt x="100" y="29"/>
                    </a:lnTo>
                    <a:lnTo>
                      <a:pt x="99" y="29"/>
                    </a:lnTo>
                    <a:lnTo>
                      <a:pt x="99" y="31"/>
                    </a:lnTo>
                    <a:lnTo>
                      <a:pt x="98" y="35"/>
                    </a:lnTo>
                    <a:lnTo>
                      <a:pt x="99" y="42"/>
                    </a:lnTo>
                    <a:lnTo>
                      <a:pt x="99" y="50"/>
                    </a:lnTo>
                    <a:lnTo>
                      <a:pt x="96" y="53"/>
                    </a:lnTo>
                    <a:lnTo>
                      <a:pt x="105" y="69"/>
                    </a:lnTo>
                    <a:lnTo>
                      <a:pt x="108" y="69"/>
                    </a:lnTo>
                    <a:lnTo>
                      <a:pt x="110" y="74"/>
                    </a:lnTo>
                    <a:lnTo>
                      <a:pt x="110" y="84"/>
                    </a:lnTo>
                    <a:lnTo>
                      <a:pt x="109" y="92"/>
                    </a:lnTo>
                    <a:lnTo>
                      <a:pt x="109" y="95"/>
                    </a:lnTo>
                    <a:lnTo>
                      <a:pt x="106" y="98"/>
                    </a:lnTo>
                    <a:lnTo>
                      <a:pt x="100" y="98"/>
                    </a:lnTo>
                    <a:lnTo>
                      <a:pt x="100" y="99"/>
                    </a:lnTo>
                    <a:lnTo>
                      <a:pt x="99" y="99"/>
                    </a:lnTo>
                    <a:lnTo>
                      <a:pt x="99" y="103"/>
                    </a:lnTo>
                    <a:lnTo>
                      <a:pt x="80" y="103"/>
                    </a:lnTo>
                    <a:lnTo>
                      <a:pt x="77" y="101"/>
                    </a:lnTo>
                    <a:lnTo>
                      <a:pt x="76" y="101"/>
                    </a:lnTo>
                    <a:lnTo>
                      <a:pt x="76" y="102"/>
                    </a:lnTo>
                    <a:lnTo>
                      <a:pt x="74" y="102"/>
                    </a:lnTo>
                    <a:lnTo>
                      <a:pt x="74" y="106"/>
                    </a:lnTo>
                    <a:lnTo>
                      <a:pt x="71" y="112"/>
                    </a:lnTo>
                    <a:lnTo>
                      <a:pt x="67" y="116"/>
                    </a:lnTo>
                    <a:lnTo>
                      <a:pt x="66" y="116"/>
                    </a:lnTo>
                    <a:lnTo>
                      <a:pt x="32" y="124"/>
                    </a:lnTo>
                    <a:lnTo>
                      <a:pt x="20" y="129"/>
                    </a:lnTo>
                    <a:lnTo>
                      <a:pt x="11" y="127"/>
                    </a:lnTo>
                    <a:lnTo>
                      <a:pt x="10" y="126"/>
                    </a:lnTo>
                    <a:lnTo>
                      <a:pt x="9" y="126"/>
                    </a:lnTo>
                    <a:lnTo>
                      <a:pt x="3" y="129"/>
                    </a:lnTo>
                    <a:lnTo>
                      <a:pt x="2" y="130"/>
                    </a:lnTo>
                    <a:lnTo>
                      <a:pt x="2" y="131"/>
                    </a:lnTo>
                    <a:lnTo>
                      <a:pt x="0" y="131"/>
                    </a:lnTo>
                    <a:lnTo>
                      <a:pt x="2" y="133"/>
                    </a:lnTo>
                    <a:lnTo>
                      <a:pt x="3" y="133"/>
                    </a:lnTo>
                    <a:lnTo>
                      <a:pt x="7" y="134"/>
                    </a:lnTo>
                    <a:lnTo>
                      <a:pt x="13" y="137"/>
                    </a:lnTo>
                    <a:lnTo>
                      <a:pt x="14" y="137"/>
                    </a:lnTo>
                    <a:lnTo>
                      <a:pt x="26" y="151"/>
                    </a:lnTo>
                    <a:lnTo>
                      <a:pt x="28" y="155"/>
                    </a:lnTo>
                    <a:lnTo>
                      <a:pt x="23" y="155"/>
                    </a:lnTo>
                    <a:lnTo>
                      <a:pt x="21" y="156"/>
                    </a:lnTo>
                    <a:lnTo>
                      <a:pt x="17" y="158"/>
                    </a:lnTo>
                    <a:lnTo>
                      <a:pt x="17" y="159"/>
                    </a:lnTo>
                    <a:lnTo>
                      <a:pt x="20" y="162"/>
                    </a:lnTo>
                    <a:lnTo>
                      <a:pt x="33" y="172"/>
                    </a:lnTo>
                    <a:lnTo>
                      <a:pt x="36" y="173"/>
                    </a:lnTo>
                    <a:lnTo>
                      <a:pt x="38" y="175"/>
                    </a:lnTo>
                    <a:lnTo>
                      <a:pt x="38" y="176"/>
                    </a:lnTo>
                    <a:lnTo>
                      <a:pt x="39" y="177"/>
                    </a:lnTo>
                    <a:lnTo>
                      <a:pt x="39" y="189"/>
                    </a:lnTo>
                    <a:lnTo>
                      <a:pt x="43" y="197"/>
                    </a:lnTo>
                    <a:lnTo>
                      <a:pt x="48" y="198"/>
                    </a:lnTo>
                    <a:lnTo>
                      <a:pt x="50" y="201"/>
                    </a:lnTo>
                    <a:lnTo>
                      <a:pt x="52" y="204"/>
                    </a:lnTo>
                    <a:lnTo>
                      <a:pt x="53" y="215"/>
                    </a:lnTo>
                    <a:lnTo>
                      <a:pt x="48" y="215"/>
                    </a:lnTo>
                    <a:lnTo>
                      <a:pt x="53" y="226"/>
                    </a:lnTo>
                    <a:lnTo>
                      <a:pt x="59" y="229"/>
                    </a:lnTo>
                    <a:lnTo>
                      <a:pt x="64" y="236"/>
                    </a:lnTo>
                    <a:lnTo>
                      <a:pt x="64" y="237"/>
                    </a:lnTo>
                    <a:lnTo>
                      <a:pt x="66" y="239"/>
                    </a:lnTo>
                    <a:lnTo>
                      <a:pt x="67" y="242"/>
                    </a:lnTo>
                    <a:lnTo>
                      <a:pt x="66" y="242"/>
                    </a:lnTo>
                    <a:lnTo>
                      <a:pt x="62" y="243"/>
                    </a:lnTo>
                    <a:lnTo>
                      <a:pt x="40" y="257"/>
                    </a:lnTo>
                    <a:lnTo>
                      <a:pt x="38" y="260"/>
                    </a:lnTo>
                    <a:lnTo>
                      <a:pt x="33" y="270"/>
                    </a:lnTo>
                    <a:lnTo>
                      <a:pt x="29" y="275"/>
                    </a:lnTo>
                    <a:lnTo>
                      <a:pt x="28" y="278"/>
                    </a:lnTo>
                    <a:lnTo>
                      <a:pt x="28" y="281"/>
                    </a:lnTo>
                    <a:lnTo>
                      <a:pt x="26" y="289"/>
                    </a:lnTo>
                    <a:lnTo>
                      <a:pt x="23" y="293"/>
                    </a:lnTo>
                    <a:lnTo>
                      <a:pt x="17" y="297"/>
                    </a:lnTo>
                    <a:lnTo>
                      <a:pt x="14" y="302"/>
                    </a:lnTo>
                    <a:lnTo>
                      <a:pt x="14" y="303"/>
                    </a:lnTo>
                    <a:lnTo>
                      <a:pt x="16" y="313"/>
                    </a:lnTo>
                    <a:lnTo>
                      <a:pt x="28" y="318"/>
                    </a:lnTo>
                    <a:lnTo>
                      <a:pt x="29" y="320"/>
                    </a:lnTo>
                    <a:lnTo>
                      <a:pt x="29" y="318"/>
                    </a:lnTo>
                    <a:lnTo>
                      <a:pt x="33" y="317"/>
                    </a:lnTo>
                    <a:lnTo>
                      <a:pt x="36" y="316"/>
                    </a:lnTo>
                    <a:lnTo>
                      <a:pt x="36" y="318"/>
                    </a:lnTo>
                    <a:lnTo>
                      <a:pt x="33" y="324"/>
                    </a:lnTo>
                    <a:lnTo>
                      <a:pt x="33" y="334"/>
                    </a:lnTo>
                    <a:lnTo>
                      <a:pt x="36" y="341"/>
                    </a:lnTo>
                    <a:lnTo>
                      <a:pt x="38" y="341"/>
                    </a:lnTo>
                    <a:lnTo>
                      <a:pt x="38" y="342"/>
                    </a:lnTo>
                    <a:lnTo>
                      <a:pt x="33" y="350"/>
                    </a:lnTo>
                    <a:lnTo>
                      <a:pt x="29" y="353"/>
                    </a:lnTo>
                    <a:lnTo>
                      <a:pt x="26" y="356"/>
                    </a:lnTo>
                    <a:lnTo>
                      <a:pt x="24" y="359"/>
                    </a:lnTo>
                    <a:lnTo>
                      <a:pt x="23" y="360"/>
                    </a:lnTo>
                    <a:lnTo>
                      <a:pt x="24" y="360"/>
                    </a:lnTo>
                    <a:lnTo>
                      <a:pt x="28" y="363"/>
                    </a:lnTo>
                    <a:lnTo>
                      <a:pt x="29" y="366"/>
                    </a:lnTo>
                    <a:lnTo>
                      <a:pt x="29" y="373"/>
                    </a:lnTo>
                    <a:lnTo>
                      <a:pt x="28" y="374"/>
                    </a:lnTo>
                    <a:lnTo>
                      <a:pt x="28" y="376"/>
                    </a:lnTo>
                    <a:lnTo>
                      <a:pt x="24" y="377"/>
                    </a:lnTo>
                    <a:lnTo>
                      <a:pt x="23" y="377"/>
                    </a:lnTo>
                    <a:lnTo>
                      <a:pt x="23" y="381"/>
                    </a:lnTo>
                    <a:lnTo>
                      <a:pt x="24" y="383"/>
                    </a:lnTo>
                    <a:lnTo>
                      <a:pt x="28" y="388"/>
                    </a:lnTo>
                    <a:lnTo>
                      <a:pt x="31" y="391"/>
                    </a:lnTo>
                    <a:lnTo>
                      <a:pt x="35" y="394"/>
                    </a:lnTo>
                    <a:lnTo>
                      <a:pt x="57" y="406"/>
                    </a:lnTo>
                    <a:lnTo>
                      <a:pt x="59" y="408"/>
                    </a:lnTo>
                    <a:lnTo>
                      <a:pt x="69" y="408"/>
                    </a:lnTo>
                    <a:lnTo>
                      <a:pt x="73" y="412"/>
                    </a:lnTo>
                    <a:lnTo>
                      <a:pt x="77" y="415"/>
                    </a:lnTo>
                    <a:lnTo>
                      <a:pt x="78" y="415"/>
                    </a:lnTo>
                    <a:lnTo>
                      <a:pt x="84" y="422"/>
                    </a:lnTo>
                    <a:lnTo>
                      <a:pt x="85" y="416"/>
                    </a:lnTo>
                    <a:lnTo>
                      <a:pt x="103" y="393"/>
                    </a:lnTo>
                    <a:lnTo>
                      <a:pt x="127" y="401"/>
                    </a:lnTo>
                    <a:lnTo>
                      <a:pt x="131" y="404"/>
                    </a:lnTo>
                    <a:lnTo>
                      <a:pt x="137" y="404"/>
                    </a:lnTo>
                    <a:lnTo>
                      <a:pt x="138" y="406"/>
                    </a:lnTo>
                    <a:lnTo>
                      <a:pt x="138" y="404"/>
                    </a:lnTo>
                    <a:lnTo>
                      <a:pt x="140" y="402"/>
                    </a:lnTo>
                    <a:lnTo>
                      <a:pt x="147" y="383"/>
                    </a:lnTo>
                    <a:lnTo>
                      <a:pt x="157" y="364"/>
                    </a:lnTo>
                    <a:lnTo>
                      <a:pt x="157" y="362"/>
                    </a:lnTo>
                    <a:lnTo>
                      <a:pt x="159" y="357"/>
                    </a:lnTo>
                    <a:lnTo>
                      <a:pt x="160" y="356"/>
                    </a:lnTo>
                    <a:lnTo>
                      <a:pt x="187" y="374"/>
                    </a:lnTo>
                    <a:lnTo>
                      <a:pt x="204" y="383"/>
                    </a:lnTo>
                    <a:lnTo>
                      <a:pt x="207" y="383"/>
                    </a:lnTo>
                    <a:lnTo>
                      <a:pt x="208" y="387"/>
                    </a:lnTo>
                    <a:lnTo>
                      <a:pt x="210" y="388"/>
                    </a:lnTo>
                    <a:lnTo>
                      <a:pt x="211" y="400"/>
                    </a:lnTo>
                    <a:lnTo>
                      <a:pt x="211" y="410"/>
                    </a:lnTo>
                    <a:lnTo>
                      <a:pt x="208" y="410"/>
                    </a:lnTo>
                    <a:lnTo>
                      <a:pt x="204" y="415"/>
                    </a:lnTo>
                    <a:lnTo>
                      <a:pt x="204" y="416"/>
                    </a:lnTo>
                    <a:lnTo>
                      <a:pt x="203" y="417"/>
                    </a:lnTo>
                    <a:lnTo>
                      <a:pt x="207" y="427"/>
                    </a:lnTo>
                    <a:lnTo>
                      <a:pt x="212" y="436"/>
                    </a:lnTo>
                    <a:lnTo>
                      <a:pt x="217" y="438"/>
                    </a:lnTo>
                    <a:lnTo>
                      <a:pt x="218" y="441"/>
                    </a:lnTo>
                    <a:lnTo>
                      <a:pt x="221" y="444"/>
                    </a:lnTo>
                    <a:lnTo>
                      <a:pt x="229" y="448"/>
                    </a:lnTo>
                    <a:lnTo>
                      <a:pt x="230" y="450"/>
                    </a:lnTo>
                    <a:lnTo>
                      <a:pt x="232" y="450"/>
                    </a:lnTo>
                    <a:lnTo>
                      <a:pt x="232" y="444"/>
                    </a:lnTo>
                    <a:lnTo>
                      <a:pt x="229" y="437"/>
                    </a:lnTo>
                    <a:lnTo>
                      <a:pt x="229" y="434"/>
                    </a:lnTo>
                    <a:lnTo>
                      <a:pt x="232" y="424"/>
                    </a:lnTo>
                    <a:lnTo>
                      <a:pt x="239" y="408"/>
                    </a:lnTo>
                    <a:lnTo>
                      <a:pt x="240" y="398"/>
                    </a:lnTo>
                    <a:lnTo>
                      <a:pt x="240" y="391"/>
                    </a:lnTo>
                    <a:lnTo>
                      <a:pt x="239" y="386"/>
                    </a:lnTo>
                    <a:lnTo>
                      <a:pt x="237" y="383"/>
                    </a:lnTo>
                    <a:lnTo>
                      <a:pt x="237" y="380"/>
                    </a:lnTo>
                    <a:lnTo>
                      <a:pt x="239" y="374"/>
                    </a:lnTo>
                    <a:lnTo>
                      <a:pt x="239" y="373"/>
                    </a:lnTo>
                    <a:lnTo>
                      <a:pt x="246" y="367"/>
                    </a:lnTo>
                    <a:lnTo>
                      <a:pt x="247" y="367"/>
                    </a:lnTo>
                    <a:lnTo>
                      <a:pt x="247" y="366"/>
                    </a:lnTo>
                    <a:lnTo>
                      <a:pt x="246" y="366"/>
                    </a:lnTo>
                    <a:lnTo>
                      <a:pt x="230" y="363"/>
                    </a:lnTo>
                    <a:lnTo>
                      <a:pt x="225" y="363"/>
                    </a:lnTo>
                    <a:lnTo>
                      <a:pt x="221" y="360"/>
                    </a:lnTo>
                    <a:lnTo>
                      <a:pt x="210" y="345"/>
                    </a:lnTo>
                    <a:lnTo>
                      <a:pt x="210" y="343"/>
                    </a:lnTo>
                    <a:lnTo>
                      <a:pt x="211" y="343"/>
                    </a:lnTo>
                    <a:lnTo>
                      <a:pt x="212" y="341"/>
                    </a:lnTo>
                    <a:lnTo>
                      <a:pt x="218" y="320"/>
                    </a:lnTo>
                    <a:lnTo>
                      <a:pt x="215" y="303"/>
                    </a:lnTo>
                    <a:lnTo>
                      <a:pt x="217" y="296"/>
                    </a:lnTo>
                    <a:lnTo>
                      <a:pt x="221" y="292"/>
                    </a:lnTo>
                    <a:lnTo>
                      <a:pt x="221" y="290"/>
                    </a:lnTo>
                    <a:lnTo>
                      <a:pt x="220" y="286"/>
                    </a:lnTo>
                    <a:lnTo>
                      <a:pt x="222" y="276"/>
                    </a:lnTo>
                    <a:lnTo>
                      <a:pt x="222" y="268"/>
                    </a:lnTo>
                    <a:lnTo>
                      <a:pt x="215" y="260"/>
                    </a:lnTo>
                    <a:lnTo>
                      <a:pt x="210" y="256"/>
                    </a:lnTo>
                    <a:lnTo>
                      <a:pt x="204" y="250"/>
                    </a:lnTo>
                    <a:lnTo>
                      <a:pt x="208" y="244"/>
                    </a:lnTo>
                    <a:lnTo>
                      <a:pt x="208" y="243"/>
                    </a:lnTo>
                    <a:lnTo>
                      <a:pt x="211" y="236"/>
                    </a:lnTo>
                    <a:lnTo>
                      <a:pt x="220" y="228"/>
                    </a:lnTo>
                    <a:lnTo>
                      <a:pt x="220" y="226"/>
                    </a:lnTo>
                    <a:lnTo>
                      <a:pt x="222" y="214"/>
                    </a:lnTo>
                    <a:lnTo>
                      <a:pt x="222" y="212"/>
                    </a:lnTo>
                    <a:lnTo>
                      <a:pt x="225" y="211"/>
                    </a:lnTo>
                    <a:lnTo>
                      <a:pt x="225" y="209"/>
                    </a:lnTo>
                    <a:lnTo>
                      <a:pt x="226" y="206"/>
                    </a:lnTo>
                    <a:lnTo>
                      <a:pt x="226" y="196"/>
                    </a:lnTo>
                    <a:lnTo>
                      <a:pt x="225" y="194"/>
                    </a:lnTo>
                    <a:lnTo>
                      <a:pt x="225" y="191"/>
                    </a:lnTo>
                    <a:lnTo>
                      <a:pt x="222" y="190"/>
                    </a:lnTo>
                    <a:lnTo>
                      <a:pt x="220" y="184"/>
                    </a:lnTo>
                    <a:lnTo>
                      <a:pt x="217" y="180"/>
                    </a:lnTo>
                    <a:lnTo>
                      <a:pt x="217" y="179"/>
                    </a:lnTo>
                    <a:lnTo>
                      <a:pt x="226" y="170"/>
                    </a:lnTo>
                    <a:lnTo>
                      <a:pt x="228" y="166"/>
                    </a:lnTo>
                    <a:lnTo>
                      <a:pt x="228" y="165"/>
                    </a:lnTo>
                    <a:lnTo>
                      <a:pt x="229" y="163"/>
                    </a:lnTo>
                    <a:lnTo>
                      <a:pt x="233" y="139"/>
                    </a:lnTo>
                    <a:lnTo>
                      <a:pt x="235" y="139"/>
                    </a:lnTo>
                    <a:lnTo>
                      <a:pt x="235" y="129"/>
                    </a:lnTo>
                    <a:lnTo>
                      <a:pt x="233" y="126"/>
                    </a:lnTo>
                    <a:lnTo>
                      <a:pt x="232" y="124"/>
                    </a:lnTo>
                    <a:lnTo>
                      <a:pt x="232" y="123"/>
                    </a:lnTo>
                    <a:lnTo>
                      <a:pt x="233" y="120"/>
                    </a:lnTo>
                    <a:lnTo>
                      <a:pt x="236" y="117"/>
                    </a:lnTo>
                    <a:lnTo>
                      <a:pt x="242" y="117"/>
                    </a:lnTo>
                    <a:lnTo>
                      <a:pt x="247" y="116"/>
                    </a:lnTo>
                    <a:lnTo>
                      <a:pt x="251" y="113"/>
                    </a:lnTo>
                    <a:lnTo>
                      <a:pt x="253" y="109"/>
                    </a:lnTo>
                    <a:lnTo>
                      <a:pt x="253" y="106"/>
                    </a:lnTo>
                    <a:lnTo>
                      <a:pt x="256" y="102"/>
                    </a:lnTo>
                    <a:lnTo>
                      <a:pt x="265" y="102"/>
                    </a:lnTo>
                    <a:lnTo>
                      <a:pt x="267" y="103"/>
                    </a:lnTo>
                    <a:lnTo>
                      <a:pt x="267" y="102"/>
                    </a:lnTo>
                    <a:lnTo>
                      <a:pt x="263" y="94"/>
                    </a:lnTo>
                    <a:lnTo>
                      <a:pt x="251" y="77"/>
                    </a:lnTo>
                    <a:lnTo>
                      <a:pt x="240" y="69"/>
                    </a:lnTo>
                    <a:lnTo>
                      <a:pt x="239" y="67"/>
                    </a:lnTo>
                    <a:lnTo>
                      <a:pt x="237" y="67"/>
                    </a:lnTo>
                    <a:lnTo>
                      <a:pt x="237" y="66"/>
                    </a:lnTo>
                    <a:lnTo>
                      <a:pt x="243" y="32"/>
                    </a:lnTo>
                    <a:lnTo>
                      <a:pt x="243" y="31"/>
                    </a:lnTo>
                    <a:lnTo>
                      <a:pt x="230" y="24"/>
                    </a:lnTo>
                    <a:lnTo>
                      <a:pt x="225" y="22"/>
                    </a:lnTo>
                    <a:lnTo>
                      <a:pt x="222" y="2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57" name="Freeform 1089">
                <a:extLst>
                  <a:ext uri="{FF2B5EF4-FFF2-40B4-BE49-F238E27FC236}">
                    <a16:creationId xmlns:a16="http://schemas.microsoft.com/office/drawing/2014/main" id="{4DBB1C45-60E2-10B8-EBE7-460B2C2A83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3" y="2818"/>
                <a:ext cx="125" cy="120"/>
              </a:xfrm>
              <a:custGeom>
                <a:avLst/>
                <a:gdLst>
                  <a:gd name="T0" fmla="*/ 208 w 501"/>
                  <a:gd name="T1" fmla="*/ 41 h 480"/>
                  <a:gd name="T2" fmla="*/ 194 w 501"/>
                  <a:gd name="T3" fmla="*/ 68 h 480"/>
                  <a:gd name="T4" fmla="*/ 205 w 501"/>
                  <a:gd name="T5" fmla="*/ 100 h 480"/>
                  <a:gd name="T6" fmla="*/ 198 w 501"/>
                  <a:gd name="T7" fmla="*/ 135 h 480"/>
                  <a:gd name="T8" fmla="*/ 204 w 501"/>
                  <a:gd name="T9" fmla="*/ 192 h 480"/>
                  <a:gd name="T10" fmla="*/ 229 w 501"/>
                  <a:gd name="T11" fmla="*/ 199 h 480"/>
                  <a:gd name="T12" fmla="*/ 223 w 501"/>
                  <a:gd name="T13" fmla="*/ 223 h 480"/>
                  <a:gd name="T14" fmla="*/ 215 w 501"/>
                  <a:gd name="T15" fmla="*/ 276 h 480"/>
                  <a:gd name="T16" fmla="*/ 200 w 501"/>
                  <a:gd name="T17" fmla="*/ 270 h 480"/>
                  <a:gd name="T18" fmla="*/ 191 w 501"/>
                  <a:gd name="T19" fmla="*/ 242 h 480"/>
                  <a:gd name="T20" fmla="*/ 187 w 501"/>
                  <a:gd name="T21" fmla="*/ 215 h 480"/>
                  <a:gd name="T22" fmla="*/ 130 w 501"/>
                  <a:gd name="T23" fmla="*/ 215 h 480"/>
                  <a:gd name="T24" fmla="*/ 110 w 501"/>
                  <a:gd name="T25" fmla="*/ 233 h 480"/>
                  <a:gd name="T26" fmla="*/ 68 w 501"/>
                  <a:gd name="T27" fmla="*/ 280 h 480"/>
                  <a:gd name="T28" fmla="*/ 49 w 501"/>
                  <a:gd name="T29" fmla="*/ 342 h 480"/>
                  <a:gd name="T30" fmla="*/ 6 w 501"/>
                  <a:gd name="T31" fmla="*/ 339 h 480"/>
                  <a:gd name="T32" fmla="*/ 12 w 501"/>
                  <a:gd name="T33" fmla="*/ 352 h 480"/>
                  <a:gd name="T34" fmla="*/ 73 w 501"/>
                  <a:gd name="T35" fmla="*/ 367 h 480"/>
                  <a:gd name="T36" fmla="*/ 120 w 501"/>
                  <a:gd name="T37" fmla="*/ 412 h 480"/>
                  <a:gd name="T38" fmla="*/ 143 w 501"/>
                  <a:gd name="T39" fmla="*/ 424 h 480"/>
                  <a:gd name="T40" fmla="*/ 173 w 501"/>
                  <a:gd name="T41" fmla="*/ 460 h 480"/>
                  <a:gd name="T42" fmla="*/ 208 w 501"/>
                  <a:gd name="T43" fmla="*/ 480 h 480"/>
                  <a:gd name="T44" fmla="*/ 208 w 501"/>
                  <a:gd name="T45" fmla="*/ 460 h 480"/>
                  <a:gd name="T46" fmla="*/ 225 w 501"/>
                  <a:gd name="T47" fmla="*/ 414 h 480"/>
                  <a:gd name="T48" fmla="*/ 270 w 501"/>
                  <a:gd name="T49" fmla="*/ 372 h 480"/>
                  <a:gd name="T50" fmla="*/ 268 w 501"/>
                  <a:gd name="T51" fmla="*/ 318 h 480"/>
                  <a:gd name="T52" fmla="*/ 280 w 501"/>
                  <a:gd name="T53" fmla="*/ 303 h 480"/>
                  <a:gd name="T54" fmla="*/ 296 w 501"/>
                  <a:gd name="T55" fmla="*/ 287 h 480"/>
                  <a:gd name="T56" fmla="*/ 367 w 501"/>
                  <a:gd name="T57" fmla="*/ 282 h 480"/>
                  <a:gd name="T58" fmla="*/ 388 w 501"/>
                  <a:gd name="T59" fmla="*/ 268 h 480"/>
                  <a:gd name="T60" fmla="*/ 406 w 501"/>
                  <a:gd name="T61" fmla="*/ 238 h 480"/>
                  <a:gd name="T62" fmla="*/ 424 w 501"/>
                  <a:gd name="T63" fmla="*/ 220 h 480"/>
                  <a:gd name="T64" fmla="*/ 465 w 501"/>
                  <a:gd name="T65" fmla="*/ 195 h 480"/>
                  <a:gd name="T66" fmla="*/ 487 w 501"/>
                  <a:gd name="T67" fmla="*/ 182 h 480"/>
                  <a:gd name="T68" fmla="*/ 496 w 501"/>
                  <a:gd name="T69" fmla="*/ 139 h 480"/>
                  <a:gd name="T70" fmla="*/ 474 w 501"/>
                  <a:gd name="T71" fmla="*/ 128 h 480"/>
                  <a:gd name="T72" fmla="*/ 465 w 501"/>
                  <a:gd name="T73" fmla="*/ 111 h 480"/>
                  <a:gd name="T74" fmla="*/ 464 w 501"/>
                  <a:gd name="T75" fmla="*/ 96 h 480"/>
                  <a:gd name="T76" fmla="*/ 500 w 501"/>
                  <a:gd name="T77" fmla="*/ 68 h 480"/>
                  <a:gd name="T78" fmla="*/ 494 w 501"/>
                  <a:gd name="T79" fmla="*/ 51 h 480"/>
                  <a:gd name="T80" fmla="*/ 443 w 501"/>
                  <a:gd name="T81" fmla="*/ 33 h 480"/>
                  <a:gd name="T82" fmla="*/ 426 w 501"/>
                  <a:gd name="T83" fmla="*/ 26 h 480"/>
                  <a:gd name="T84" fmla="*/ 410 w 501"/>
                  <a:gd name="T85" fmla="*/ 0 h 480"/>
                  <a:gd name="T86" fmla="*/ 405 w 501"/>
                  <a:gd name="T87" fmla="*/ 7 h 480"/>
                  <a:gd name="T88" fmla="*/ 414 w 501"/>
                  <a:gd name="T89" fmla="*/ 19 h 480"/>
                  <a:gd name="T90" fmla="*/ 417 w 501"/>
                  <a:gd name="T91" fmla="*/ 32 h 480"/>
                  <a:gd name="T92" fmla="*/ 397 w 501"/>
                  <a:gd name="T93" fmla="*/ 32 h 480"/>
                  <a:gd name="T94" fmla="*/ 370 w 501"/>
                  <a:gd name="T95" fmla="*/ 29 h 480"/>
                  <a:gd name="T96" fmla="*/ 361 w 501"/>
                  <a:gd name="T97" fmla="*/ 40 h 480"/>
                  <a:gd name="T98" fmla="*/ 364 w 501"/>
                  <a:gd name="T99" fmla="*/ 65 h 480"/>
                  <a:gd name="T100" fmla="*/ 315 w 501"/>
                  <a:gd name="T101" fmla="*/ 53 h 480"/>
                  <a:gd name="T102" fmla="*/ 320 w 501"/>
                  <a:gd name="T103" fmla="*/ 38 h 480"/>
                  <a:gd name="T104" fmla="*/ 311 w 501"/>
                  <a:gd name="T105" fmla="*/ 26 h 480"/>
                  <a:gd name="T106" fmla="*/ 292 w 501"/>
                  <a:gd name="T107" fmla="*/ 47 h 480"/>
                  <a:gd name="T108" fmla="*/ 276 w 501"/>
                  <a:gd name="T109" fmla="*/ 40 h 480"/>
                  <a:gd name="T110" fmla="*/ 275 w 501"/>
                  <a:gd name="T111" fmla="*/ 5 h 480"/>
                  <a:gd name="T112" fmla="*/ 229 w 501"/>
                  <a:gd name="T113" fmla="*/ 25 h 480"/>
                  <a:gd name="T114" fmla="*/ 212 w 501"/>
                  <a:gd name="T115" fmla="*/ 26 h 4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501" h="480">
                    <a:moveTo>
                      <a:pt x="209" y="23"/>
                    </a:moveTo>
                    <a:lnTo>
                      <a:pt x="208" y="23"/>
                    </a:lnTo>
                    <a:lnTo>
                      <a:pt x="208" y="26"/>
                    </a:lnTo>
                    <a:lnTo>
                      <a:pt x="209" y="28"/>
                    </a:lnTo>
                    <a:lnTo>
                      <a:pt x="209" y="38"/>
                    </a:lnTo>
                    <a:lnTo>
                      <a:pt x="208" y="41"/>
                    </a:lnTo>
                    <a:lnTo>
                      <a:pt x="208" y="43"/>
                    </a:lnTo>
                    <a:lnTo>
                      <a:pt x="205" y="44"/>
                    </a:lnTo>
                    <a:lnTo>
                      <a:pt x="205" y="46"/>
                    </a:lnTo>
                    <a:lnTo>
                      <a:pt x="203" y="58"/>
                    </a:lnTo>
                    <a:lnTo>
                      <a:pt x="203" y="60"/>
                    </a:lnTo>
                    <a:lnTo>
                      <a:pt x="194" y="68"/>
                    </a:lnTo>
                    <a:lnTo>
                      <a:pt x="191" y="75"/>
                    </a:lnTo>
                    <a:lnTo>
                      <a:pt x="191" y="76"/>
                    </a:lnTo>
                    <a:lnTo>
                      <a:pt x="187" y="82"/>
                    </a:lnTo>
                    <a:lnTo>
                      <a:pt x="193" y="88"/>
                    </a:lnTo>
                    <a:lnTo>
                      <a:pt x="198" y="92"/>
                    </a:lnTo>
                    <a:lnTo>
                      <a:pt x="205" y="100"/>
                    </a:lnTo>
                    <a:lnTo>
                      <a:pt x="205" y="108"/>
                    </a:lnTo>
                    <a:lnTo>
                      <a:pt x="203" y="118"/>
                    </a:lnTo>
                    <a:lnTo>
                      <a:pt x="204" y="122"/>
                    </a:lnTo>
                    <a:lnTo>
                      <a:pt x="204" y="124"/>
                    </a:lnTo>
                    <a:lnTo>
                      <a:pt x="200" y="128"/>
                    </a:lnTo>
                    <a:lnTo>
                      <a:pt x="198" y="135"/>
                    </a:lnTo>
                    <a:lnTo>
                      <a:pt x="201" y="152"/>
                    </a:lnTo>
                    <a:lnTo>
                      <a:pt x="195" y="173"/>
                    </a:lnTo>
                    <a:lnTo>
                      <a:pt x="194" y="175"/>
                    </a:lnTo>
                    <a:lnTo>
                      <a:pt x="193" y="175"/>
                    </a:lnTo>
                    <a:lnTo>
                      <a:pt x="193" y="177"/>
                    </a:lnTo>
                    <a:lnTo>
                      <a:pt x="204" y="192"/>
                    </a:lnTo>
                    <a:lnTo>
                      <a:pt x="208" y="195"/>
                    </a:lnTo>
                    <a:lnTo>
                      <a:pt x="213" y="195"/>
                    </a:lnTo>
                    <a:lnTo>
                      <a:pt x="229" y="198"/>
                    </a:lnTo>
                    <a:lnTo>
                      <a:pt x="230" y="198"/>
                    </a:lnTo>
                    <a:lnTo>
                      <a:pt x="230" y="199"/>
                    </a:lnTo>
                    <a:lnTo>
                      <a:pt x="229" y="199"/>
                    </a:lnTo>
                    <a:lnTo>
                      <a:pt x="222" y="205"/>
                    </a:lnTo>
                    <a:lnTo>
                      <a:pt x="222" y="206"/>
                    </a:lnTo>
                    <a:lnTo>
                      <a:pt x="220" y="212"/>
                    </a:lnTo>
                    <a:lnTo>
                      <a:pt x="220" y="215"/>
                    </a:lnTo>
                    <a:lnTo>
                      <a:pt x="222" y="218"/>
                    </a:lnTo>
                    <a:lnTo>
                      <a:pt x="223" y="223"/>
                    </a:lnTo>
                    <a:lnTo>
                      <a:pt x="223" y="230"/>
                    </a:lnTo>
                    <a:lnTo>
                      <a:pt x="222" y="240"/>
                    </a:lnTo>
                    <a:lnTo>
                      <a:pt x="215" y="256"/>
                    </a:lnTo>
                    <a:lnTo>
                      <a:pt x="212" y="266"/>
                    </a:lnTo>
                    <a:lnTo>
                      <a:pt x="212" y="269"/>
                    </a:lnTo>
                    <a:lnTo>
                      <a:pt x="215" y="276"/>
                    </a:lnTo>
                    <a:lnTo>
                      <a:pt x="215" y="282"/>
                    </a:lnTo>
                    <a:lnTo>
                      <a:pt x="213" y="282"/>
                    </a:lnTo>
                    <a:lnTo>
                      <a:pt x="212" y="280"/>
                    </a:lnTo>
                    <a:lnTo>
                      <a:pt x="204" y="276"/>
                    </a:lnTo>
                    <a:lnTo>
                      <a:pt x="201" y="273"/>
                    </a:lnTo>
                    <a:lnTo>
                      <a:pt x="200" y="270"/>
                    </a:lnTo>
                    <a:lnTo>
                      <a:pt x="195" y="268"/>
                    </a:lnTo>
                    <a:lnTo>
                      <a:pt x="190" y="259"/>
                    </a:lnTo>
                    <a:lnTo>
                      <a:pt x="186" y="249"/>
                    </a:lnTo>
                    <a:lnTo>
                      <a:pt x="187" y="248"/>
                    </a:lnTo>
                    <a:lnTo>
                      <a:pt x="187" y="247"/>
                    </a:lnTo>
                    <a:lnTo>
                      <a:pt x="191" y="242"/>
                    </a:lnTo>
                    <a:lnTo>
                      <a:pt x="194" y="242"/>
                    </a:lnTo>
                    <a:lnTo>
                      <a:pt x="194" y="232"/>
                    </a:lnTo>
                    <a:lnTo>
                      <a:pt x="193" y="220"/>
                    </a:lnTo>
                    <a:lnTo>
                      <a:pt x="191" y="219"/>
                    </a:lnTo>
                    <a:lnTo>
                      <a:pt x="190" y="215"/>
                    </a:lnTo>
                    <a:lnTo>
                      <a:pt x="187" y="215"/>
                    </a:lnTo>
                    <a:lnTo>
                      <a:pt x="170" y="206"/>
                    </a:lnTo>
                    <a:lnTo>
                      <a:pt x="143" y="188"/>
                    </a:lnTo>
                    <a:lnTo>
                      <a:pt x="142" y="189"/>
                    </a:lnTo>
                    <a:lnTo>
                      <a:pt x="140" y="194"/>
                    </a:lnTo>
                    <a:lnTo>
                      <a:pt x="140" y="196"/>
                    </a:lnTo>
                    <a:lnTo>
                      <a:pt x="130" y="215"/>
                    </a:lnTo>
                    <a:lnTo>
                      <a:pt x="123" y="234"/>
                    </a:lnTo>
                    <a:lnTo>
                      <a:pt x="121" y="236"/>
                    </a:lnTo>
                    <a:lnTo>
                      <a:pt x="121" y="238"/>
                    </a:lnTo>
                    <a:lnTo>
                      <a:pt x="120" y="236"/>
                    </a:lnTo>
                    <a:lnTo>
                      <a:pt x="114" y="236"/>
                    </a:lnTo>
                    <a:lnTo>
                      <a:pt x="110" y="233"/>
                    </a:lnTo>
                    <a:lnTo>
                      <a:pt x="86" y="225"/>
                    </a:lnTo>
                    <a:lnTo>
                      <a:pt x="68" y="248"/>
                    </a:lnTo>
                    <a:lnTo>
                      <a:pt x="67" y="254"/>
                    </a:lnTo>
                    <a:lnTo>
                      <a:pt x="70" y="258"/>
                    </a:lnTo>
                    <a:lnTo>
                      <a:pt x="67" y="270"/>
                    </a:lnTo>
                    <a:lnTo>
                      <a:pt x="68" y="280"/>
                    </a:lnTo>
                    <a:lnTo>
                      <a:pt x="66" y="294"/>
                    </a:lnTo>
                    <a:lnTo>
                      <a:pt x="57" y="312"/>
                    </a:lnTo>
                    <a:lnTo>
                      <a:pt x="53" y="331"/>
                    </a:lnTo>
                    <a:lnTo>
                      <a:pt x="53" y="333"/>
                    </a:lnTo>
                    <a:lnTo>
                      <a:pt x="52" y="339"/>
                    </a:lnTo>
                    <a:lnTo>
                      <a:pt x="49" y="342"/>
                    </a:lnTo>
                    <a:lnTo>
                      <a:pt x="38" y="346"/>
                    </a:lnTo>
                    <a:lnTo>
                      <a:pt x="33" y="349"/>
                    </a:lnTo>
                    <a:lnTo>
                      <a:pt x="26" y="349"/>
                    </a:lnTo>
                    <a:lnTo>
                      <a:pt x="25" y="346"/>
                    </a:lnTo>
                    <a:lnTo>
                      <a:pt x="14" y="340"/>
                    </a:lnTo>
                    <a:lnTo>
                      <a:pt x="6" y="339"/>
                    </a:lnTo>
                    <a:lnTo>
                      <a:pt x="1" y="336"/>
                    </a:lnTo>
                    <a:lnTo>
                      <a:pt x="0" y="336"/>
                    </a:lnTo>
                    <a:lnTo>
                      <a:pt x="0" y="338"/>
                    </a:lnTo>
                    <a:lnTo>
                      <a:pt x="6" y="349"/>
                    </a:lnTo>
                    <a:lnTo>
                      <a:pt x="6" y="352"/>
                    </a:lnTo>
                    <a:lnTo>
                      <a:pt x="12" y="352"/>
                    </a:lnTo>
                    <a:lnTo>
                      <a:pt x="18" y="353"/>
                    </a:lnTo>
                    <a:lnTo>
                      <a:pt x="29" y="357"/>
                    </a:lnTo>
                    <a:lnTo>
                      <a:pt x="42" y="357"/>
                    </a:lnTo>
                    <a:lnTo>
                      <a:pt x="45" y="350"/>
                    </a:lnTo>
                    <a:lnTo>
                      <a:pt x="52" y="347"/>
                    </a:lnTo>
                    <a:lnTo>
                      <a:pt x="73" y="367"/>
                    </a:lnTo>
                    <a:lnTo>
                      <a:pt x="73" y="368"/>
                    </a:lnTo>
                    <a:lnTo>
                      <a:pt x="93" y="398"/>
                    </a:lnTo>
                    <a:lnTo>
                      <a:pt x="93" y="399"/>
                    </a:lnTo>
                    <a:lnTo>
                      <a:pt x="96" y="402"/>
                    </a:lnTo>
                    <a:lnTo>
                      <a:pt x="119" y="412"/>
                    </a:lnTo>
                    <a:lnTo>
                      <a:pt x="120" y="412"/>
                    </a:lnTo>
                    <a:lnTo>
                      <a:pt x="126" y="413"/>
                    </a:lnTo>
                    <a:lnTo>
                      <a:pt x="134" y="417"/>
                    </a:lnTo>
                    <a:lnTo>
                      <a:pt x="135" y="419"/>
                    </a:lnTo>
                    <a:lnTo>
                      <a:pt x="140" y="421"/>
                    </a:lnTo>
                    <a:lnTo>
                      <a:pt x="142" y="424"/>
                    </a:lnTo>
                    <a:lnTo>
                      <a:pt x="143" y="424"/>
                    </a:lnTo>
                    <a:lnTo>
                      <a:pt x="159" y="434"/>
                    </a:lnTo>
                    <a:lnTo>
                      <a:pt x="170" y="435"/>
                    </a:lnTo>
                    <a:lnTo>
                      <a:pt x="174" y="448"/>
                    </a:lnTo>
                    <a:lnTo>
                      <a:pt x="176" y="451"/>
                    </a:lnTo>
                    <a:lnTo>
                      <a:pt x="176" y="456"/>
                    </a:lnTo>
                    <a:lnTo>
                      <a:pt x="173" y="460"/>
                    </a:lnTo>
                    <a:lnTo>
                      <a:pt x="172" y="469"/>
                    </a:lnTo>
                    <a:lnTo>
                      <a:pt x="172" y="472"/>
                    </a:lnTo>
                    <a:lnTo>
                      <a:pt x="173" y="473"/>
                    </a:lnTo>
                    <a:lnTo>
                      <a:pt x="181" y="477"/>
                    </a:lnTo>
                    <a:lnTo>
                      <a:pt x="193" y="480"/>
                    </a:lnTo>
                    <a:lnTo>
                      <a:pt x="208" y="480"/>
                    </a:lnTo>
                    <a:lnTo>
                      <a:pt x="208" y="477"/>
                    </a:lnTo>
                    <a:lnTo>
                      <a:pt x="205" y="473"/>
                    </a:lnTo>
                    <a:lnTo>
                      <a:pt x="204" y="470"/>
                    </a:lnTo>
                    <a:lnTo>
                      <a:pt x="205" y="465"/>
                    </a:lnTo>
                    <a:lnTo>
                      <a:pt x="208" y="463"/>
                    </a:lnTo>
                    <a:lnTo>
                      <a:pt x="208" y="460"/>
                    </a:lnTo>
                    <a:lnTo>
                      <a:pt x="198" y="448"/>
                    </a:lnTo>
                    <a:lnTo>
                      <a:pt x="201" y="438"/>
                    </a:lnTo>
                    <a:lnTo>
                      <a:pt x="213" y="423"/>
                    </a:lnTo>
                    <a:lnTo>
                      <a:pt x="215" y="423"/>
                    </a:lnTo>
                    <a:lnTo>
                      <a:pt x="215" y="421"/>
                    </a:lnTo>
                    <a:lnTo>
                      <a:pt x="225" y="414"/>
                    </a:lnTo>
                    <a:lnTo>
                      <a:pt x="237" y="402"/>
                    </a:lnTo>
                    <a:lnTo>
                      <a:pt x="240" y="400"/>
                    </a:lnTo>
                    <a:lnTo>
                      <a:pt x="263" y="376"/>
                    </a:lnTo>
                    <a:lnTo>
                      <a:pt x="267" y="374"/>
                    </a:lnTo>
                    <a:lnTo>
                      <a:pt x="268" y="372"/>
                    </a:lnTo>
                    <a:lnTo>
                      <a:pt x="270" y="372"/>
                    </a:lnTo>
                    <a:lnTo>
                      <a:pt x="275" y="363"/>
                    </a:lnTo>
                    <a:lnTo>
                      <a:pt x="275" y="360"/>
                    </a:lnTo>
                    <a:lnTo>
                      <a:pt x="272" y="350"/>
                    </a:lnTo>
                    <a:lnTo>
                      <a:pt x="265" y="338"/>
                    </a:lnTo>
                    <a:lnTo>
                      <a:pt x="265" y="336"/>
                    </a:lnTo>
                    <a:lnTo>
                      <a:pt x="268" y="318"/>
                    </a:lnTo>
                    <a:lnTo>
                      <a:pt x="267" y="314"/>
                    </a:lnTo>
                    <a:lnTo>
                      <a:pt x="267" y="303"/>
                    </a:lnTo>
                    <a:lnTo>
                      <a:pt x="268" y="305"/>
                    </a:lnTo>
                    <a:lnTo>
                      <a:pt x="271" y="305"/>
                    </a:lnTo>
                    <a:lnTo>
                      <a:pt x="275" y="303"/>
                    </a:lnTo>
                    <a:lnTo>
                      <a:pt x="280" y="303"/>
                    </a:lnTo>
                    <a:lnTo>
                      <a:pt x="286" y="300"/>
                    </a:lnTo>
                    <a:lnTo>
                      <a:pt x="289" y="297"/>
                    </a:lnTo>
                    <a:lnTo>
                      <a:pt x="290" y="294"/>
                    </a:lnTo>
                    <a:lnTo>
                      <a:pt x="292" y="293"/>
                    </a:lnTo>
                    <a:lnTo>
                      <a:pt x="292" y="292"/>
                    </a:lnTo>
                    <a:lnTo>
                      <a:pt x="296" y="287"/>
                    </a:lnTo>
                    <a:lnTo>
                      <a:pt x="308" y="283"/>
                    </a:lnTo>
                    <a:lnTo>
                      <a:pt x="317" y="283"/>
                    </a:lnTo>
                    <a:lnTo>
                      <a:pt x="325" y="285"/>
                    </a:lnTo>
                    <a:lnTo>
                      <a:pt x="337" y="285"/>
                    </a:lnTo>
                    <a:lnTo>
                      <a:pt x="364" y="282"/>
                    </a:lnTo>
                    <a:lnTo>
                      <a:pt x="367" y="282"/>
                    </a:lnTo>
                    <a:lnTo>
                      <a:pt x="367" y="279"/>
                    </a:lnTo>
                    <a:lnTo>
                      <a:pt x="368" y="279"/>
                    </a:lnTo>
                    <a:lnTo>
                      <a:pt x="368" y="278"/>
                    </a:lnTo>
                    <a:lnTo>
                      <a:pt x="384" y="269"/>
                    </a:lnTo>
                    <a:lnTo>
                      <a:pt x="385" y="269"/>
                    </a:lnTo>
                    <a:lnTo>
                      <a:pt x="388" y="268"/>
                    </a:lnTo>
                    <a:lnTo>
                      <a:pt x="391" y="263"/>
                    </a:lnTo>
                    <a:lnTo>
                      <a:pt x="392" y="262"/>
                    </a:lnTo>
                    <a:lnTo>
                      <a:pt x="392" y="247"/>
                    </a:lnTo>
                    <a:lnTo>
                      <a:pt x="398" y="241"/>
                    </a:lnTo>
                    <a:lnTo>
                      <a:pt x="404" y="240"/>
                    </a:lnTo>
                    <a:lnTo>
                      <a:pt x="406" y="238"/>
                    </a:lnTo>
                    <a:lnTo>
                      <a:pt x="414" y="238"/>
                    </a:lnTo>
                    <a:lnTo>
                      <a:pt x="419" y="236"/>
                    </a:lnTo>
                    <a:lnTo>
                      <a:pt x="419" y="234"/>
                    </a:lnTo>
                    <a:lnTo>
                      <a:pt x="423" y="229"/>
                    </a:lnTo>
                    <a:lnTo>
                      <a:pt x="424" y="225"/>
                    </a:lnTo>
                    <a:lnTo>
                      <a:pt x="424" y="220"/>
                    </a:lnTo>
                    <a:lnTo>
                      <a:pt x="427" y="216"/>
                    </a:lnTo>
                    <a:lnTo>
                      <a:pt x="427" y="215"/>
                    </a:lnTo>
                    <a:lnTo>
                      <a:pt x="434" y="218"/>
                    </a:lnTo>
                    <a:lnTo>
                      <a:pt x="448" y="229"/>
                    </a:lnTo>
                    <a:lnTo>
                      <a:pt x="450" y="229"/>
                    </a:lnTo>
                    <a:lnTo>
                      <a:pt x="465" y="195"/>
                    </a:lnTo>
                    <a:lnTo>
                      <a:pt x="466" y="177"/>
                    </a:lnTo>
                    <a:lnTo>
                      <a:pt x="469" y="177"/>
                    </a:lnTo>
                    <a:lnTo>
                      <a:pt x="471" y="178"/>
                    </a:lnTo>
                    <a:lnTo>
                      <a:pt x="486" y="184"/>
                    </a:lnTo>
                    <a:lnTo>
                      <a:pt x="487" y="184"/>
                    </a:lnTo>
                    <a:lnTo>
                      <a:pt x="487" y="182"/>
                    </a:lnTo>
                    <a:lnTo>
                      <a:pt x="488" y="178"/>
                    </a:lnTo>
                    <a:lnTo>
                      <a:pt x="488" y="174"/>
                    </a:lnTo>
                    <a:lnTo>
                      <a:pt x="490" y="162"/>
                    </a:lnTo>
                    <a:lnTo>
                      <a:pt x="493" y="156"/>
                    </a:lnTo>
                    <a:lnTo>
                      <a:pt x="496" y="143"/>
                    </a:lnTo>
                    <a:lnTo>
                      <a:pt x="496" y="139"/>
                    </a:lnTo>
                    <a:lnTo>
                      <a:pt x="493" y="141"/>
                    </a:lnTo>
                    <a:lnTo>
                      <a:pt x="484" y="138"/>
                    </a:lnTo>
                    <a:lnTo>
                      <a:pt x="479" y="129"/>
                    </a:lnTo>
                    <a:lnTo>
                      <a:pt x="477" y="129"/>
                    </a:lnTo>
                    <a:lnTo>
                      <a:pt x="476" y="128"/>
                    </a:lnTo>
                    <a:lnTo>
                      <a:pt x="474" y="128"/>
                    </a:lnTo>
                    <a:lnTo>
                      <a:pt x="465" y="124"/>
                    </a:lnTo>
                    <a:lnTo>
                      <a:pt x="464" y="122"/>
                    </a:lnTo>
                    <a:lnTo>
                      <a:pt x="464" y="120"/>
                    </a:lnTo>
                    <a:lnTo>
                      <a:pt x="462" y="118"/>
                    </a:lnTo>
                    <a:lnTo>
                      <a:pt x="462" y="115"/>
                    </a:lnTo>
                    <a:lnTo>
                      <a:pt x="465" y="111"/>
                    </a:lnTo>
                    <a:lnTo>
                      <a:pt x="466" y="108"/>
                    </a:lnTo>
                    <a:lnTo>
                      <a:pt x="468" y="108"/>
                    </a:lnTo>
                    <a:lnTo>
                      <a:pt x="472" y="102"/>
                    </a:lnTo>
                    <a:lnTo>
                      <a:pt x="472" y="97"/>
                    </a:lnTo>
                    <a:lnTo>
                      <a:pt x="469" y="96"/>
                    </a:lnTo>
                    <a:lnTo>
                      <a:pt x="464" y="96"/>
                    </a:lnTo>
                    <a:lnTo>
                      <a:pt x="459" y="95"/>
                    </a:lnTo>
                    <a:lnTo>
                      <a:pt x="459" y="93"/>
                    </a:lnTo>
                    <a:lnTo>
                      <a:pt x="465" y="83"/>
                    </a:lnTo>
                    <a:lnTo>
                      <a:pt x="468" y="81"/>
                    </a:lnTo>
                    <a:lnTo>
                      <a:pt x="469" y="81"/>
                    </a:lnTo>
                    <a:lnTo>
                      <a:pt x="500" y="68"/>
                    </a:lnTo>
                    <a:lnTo>
                      <a:pt x="501" y="67"/>
                    </a:lnTo>
                    <a:lnTo>
                      <a:pt x="500" y="67"/>
                    </a:lnTo>
                    <a:lnTo>
                      <a:pt x="498" y="65"/>
                    </a:lnTo>
                    <a:lnTo>
                      <a:pt x="496" y="61"/>
                    </a:lnTo>
                    <a:lnTo>
                      <a:pt x="496" y="54"/>
                    </a:lnTo>
                    <a:lnTo>
                      <a:pt x="494" y="51"/>
                    </a:lnTo>
                    <a:lnTo>
                      <a:pt x="493" y="47"/>
                    </a:lnTo>
                    <a:lnTo>
                      <a:pt x="487" y="41"/>
                    </a:lnTo>
                    <a:lnTo>
                      <a:pt x="464" y="28"/>
                    </a:lnTo>
                    <a:lnTo>
                      <a:pt x="455" y="30"/>
                    </a:lnTo>
                    <a:lnTo>
                      <a:pt x="451" y="33"/>
                    </a:lnTo>
                    <a:lnTo>
                      <a:pt x="443" y="33"/>
                    </a:lnTo>
                    <a:lnTo>
                      <a:pt x="438" y="32"/>
                    </a:lnTo>
                    <a:lnTo>
                      <a:pt x="436" y="32"/>
                    </a:lnTo>
                    <a:lnTo>
                      <a:pt x="428" y="29"/>
                    </a:lnTo>
                    <a:lnTo>
                      <a:pt x="427" y="28"/>
                    </a:lnTo>
                    <a:lnTo>
                      <a:pt x="426" y="28"/>
                    </a:lnTo>
                    <a:lnTo>
                      <a:pt x="426" y="26"/>
                    </a:lnTo>
                    <a:lnTo>
                      <a:pt x="424" y="22"/>
                    </a:lnTo>
                    <a:lnTo>
                      <a:pt x="424" y="12"/>
                    </a:lnTo>
                    <a:lnTo>
                      <a:pt x="423" y="7"/>
                    </a:lnTo>
                    <a:lnTo>
                      <a:pt x="423" y="2"/>
                    </a:lnTo>
                    <a:lnTo>
                      <a:pt x="420" y="0"/>
                    </a:lnTo>
                    <a:lnTo>
                      <a:pt x="410" y="0"/>
                    </a:lnTo>
                    <a:lnTo>
                      <a:pt x="410" y="1"/>
                    </a:lnTo>
                    <a:lnTo>
                      <a:pt x="409" y="1"/>
                    </a:lnTo>
                    <a:lnTo>
                      <a:pt x="409" y="2"/>
                    </a:lnTo>
                    <a:lnTo>
                      <a:pt x="406" y="2"/>
                    </a:lnTo>
                    <a:lnTo>
                      <a:pt x="406" y="4"/>
                    </a:lnTo>
                    <a:lnTo>
                      <a:pt x="405" y="7"/>
                    </a:lnTo>
                    <a:lnTo>
                      <a:pt x="406" y="9"/>
                    </a:lnTo>
                    <a:lnTo>
                      <a:pt x="406" y="12"/>
                    </a:lnTo>
                    <a:lnTo>
                      <a:pt x="409" y="14"/>
                    </a:lnTo>
                    <a:lnTo>
                      <a:pt x="409" y="15"/>
                    </a:lnTo>
                    <a:lnTo>
                      <a:pt x="412" y="16"/>
                    </a:lnTo>
                    <a:lnTo>
                      <a:pt x="414" y="19"/>
                    </a:lnTo>
                    <a:lnTo>
                      <a:pt x="416" y="19"/>
                    </a:lnTo>
                    <a:lnTo>
                      <a:pt x="417" y="25"/>
                    </a:lnTo>
                    <a:lnTo>
                      <a:pt x="419" y="28"/>
                    </a:lnTo>
                    <a:lnTo>
                      <a:pt x="419" y="29"/>
                    </a:lnTo>
                    <a:lnTo>
                      <a:pt x="417" y="30"/>
                    </a:lnTo>
                    <a:lnTo>
                      <a:pt x="417" y="32"/>
                    </a:lnTo>
                    <a:lnTo>
                      <a:pt x="416" y="33"/>
                    </a:lnTo>
                    <a:lnTo>
                      <a:pt x="414" y="33"/>
                    </a:lnTo>
                    <a:lnTo>
                      <a:pt x="413" y="35"/>
                    </a:lnTo>
                    <a:lnTo>
                      <a:pt x="409" y="35"/>
                    </a:lnTo>
                    <a:lnTo>
                      <a:pt x="399" y="33"/>
                    </a:lnTo>
                    <a:lnTo>
                      <a:pt x="397" y="32"/>
                    </a:lnTo>
                    <a:lnTo>
                      <a:pt x="394" y="32"/>
                    </a:lnTo>
                    <a:lnTo>
                      <a:pt x="391" y="30"/>
                    </a:lnTo>
                    <a:lnTo>
                      <a:pt x="388" y="28"/>
                    </a:lnTo>
                    <a:lnTo>
                      <a:pt x="383" y="25"/>
                    </a:lnTo>
                    <a:lnTo>
                      <a:pt x="376" y="25"/>
                    </a:lnTo>
                    <a:lnTo>
                      <a:pt x="370" y="29"/>
                    </a:lnTo>
                    <a:lnTo>
                      <a:pt x="364" y="32"/>
                    </a:lnTo>
                    <a:lnTo>
                      <a:pt x="364" y="33"/>
                    </a:lnTo>
                    <a:lnTo>
                      <a:pt x="363" y="33"/>
                    </a:lnTo>
                    <a:lnTo>
                      <a:pt x="363" y="35"/>
                    </a:lnTo>
                    <a:lnTo>
                      <a:pt x="361" y="36"/>
                    </a:lnTo>
                    <a:lnTo>
                      <a:pt x="361" y="40"/>
                    </a:lnTo>
                    <a:lnTo>
                      <a:pt x="363" y="46"/>
                    </a:lnTo>
                    <a:lnTo>
                      <a:pt x="363" y="48"/>
                    </a:lnTo>
                    <a:lnTo>
                      <a:pt x="367" y="58"/>
                    </a:lnTo>
                    <a:lnTo>
                      <a:pt x="367" y="64"/>
                    </a:lnTo>
                    <a:lnTo>
                      <a:pt x="366" y="64"/>
                    </a:lnTo>
                    <a:lnTo>
                      <a:pt x="364" y="65"/>
                    </a:lnTo>
                    <a:lnTo>
                      <a:pt x="363" y="65"/>
                    </a:lnTo>
                    <a:lnTo>
                      <a:pt x="352" y="64"/>
                    </a:lnTo>
                    <a:lnTo>
                      <a:pt x="328" y="64"/>
                    </a:lnTo>
                    <a:lnTo>
                      <a:pt x="318" y="61"/>
                    </a:lnTo>
                    <a:lnTo>
                      <a:pt x="315" y="55"/>
                    </a:lnTo>
                    <a:lnTo>
                      <a:pt x="315" y="53"/>
                    </a:lnTo>
                    <a:lnTo>
                      <a:pt x="314" y="48"/>
                    </a:lnTo>
                    <a:lnTo>
                      <a:pt x="314" y="47"/>
                    </a:lnTo>
                    <a:lnTo>
                      <a:pt x="315" y="46"/>
                    </a:lnTo>
                    <a:lnTo>
                      <a:pt x="317" y="43"/>
                    </a:lnTo>
                    <a:lnTo>
                      <a:pt x="320" y="40"/>
                    </a:lnTo>
                    <a:lnTo>
                      <a:pt x="320" y="38"/>
                    </a:lnTo>
                    <a:lnTo>
                      <a:pt x="321" y="36"/>
                    </a:lnTo>
                    <a:lnTo>
                      <a:pt x="321" y="33"/>
                    </a:lnTo>
                    <a:lnTo>
                      <a:pt x="320" y="32"/>
                    </a:lnTo>
                    <a:lnTo>
                      <a:pt x="320" y="29"/>
                    </a:lnTo>
                    <a:lnTo>
                      <a:pt x="317" y="26"/>
                    </a:lnTo>
                    <a:lnTo>
                      <a:pt x="311" y="26"/>
                    </a:lnTo>
                    <a:lnTo>
                      <a:pt x="304" y="33"/>
                    </a:lnTo>
                    <a:lnTo>
                      <a:pt x="300" y="40"/>
                    </a:lnTo>
                    <a:lnTo>
                      <a:pt x="299" y="44"/>
                    </a:lnTo>
                    <a:lnTo>
                      <a:pt x="297" y="44"/>
                    </a:lnTo>
                    <a:lnTo>
                      <a:pt x="296" y="46"/>
                    </a:lnTo>
                    <a:lnTo>
                      <a:pt x="292" y="47"/>
                    </a:lnTo>
                    <a:lnTo>
                      <a:pt x="282" y="47"/>
                    </a:lnTo>
                    <a:lnTo>
                      <a:pt x="280" y="46"/>
                    </a:lnTo>
                    <a:lnTo>
                      <a:pt x="279" y="46"/>
                    </a:lnTo>
                    <a:lnTo>
                      <a:pt x="279" y="44"/>
                    </a:lnTo>
                    <a:lnTo>
                      <a:pt x="278" y="41"/>
                    </a:lnTo>
                    <a:lnTo>
                      <a:pt x="276" y="40"/>
                    </a:lnTo>
                    <a:lnTo>
                      <a:pt x="276" y="25"/>
                    </a:lnTo>
                    <a:lnTo>
                      <a:pt x="275" y="21"/>
                    </a:lnTo>
                    <a:lnTo>
                      <a:pt x="275" y="18"/>
                    </a:lnTo>
                    <a:lnTo>
                      <a:pt x="276" y="15"/>
                    </a:lnTo>
                    <a:lnTo>
                      <a:pt x="276" y="7"/>
                    </a:lnTo>
                    <a:lnTo>
                      <a:pt x="275" y="5"/>
                    </a:lnTo>
                    <a:lnTo>
                      <a:pt x="275" y="4"/>
                    </a:lnTo>
                    <a:lnTo>
                      <a:pt x="272" y="4"/>
                    </a:lnTo>
                    <a:lnTo>
                      <a:pt x="268" y="2"/>
                    </a:lnTo>
                    <a:lnTo>
                      <a:pt x="255" y="2"/>
                    </a:lnTo>
                    <a:lnTo>
                      <a:pt x="237" y="19"/>
                    </a:lnTo>
                    <a:lnTo>
                      <a:pt x="229" y="25"/>
                    </a:lnTo>
                    <a:lnTo>
                      <a:pt x="225" y="26"/>
                    </a:lnTo>
                    <a:lnTo>
                      <a:pt x="223" y="28"/>
                    </a:lnTo>
                    <a:lnTo>
                      <a:pt x="219" y="29"/>
                    </a:lnTo>
                    <a:lnTo>
                      <a:pt x="216" y="29"/>
                    </a:lnTo>
                    <a:lnTo>
                      <a:pt x="213" y="28"/>
                    </a:lnTo>
                    <a:lnTo>
                      <a:pt x="212" y="26"/>
                    </a:lnTo>
                    <a:lnTo>
                      <a:pt x="209" y="25"/>
                    </a:lnTo>
                    <a:lnTo>
                      <a:pt x="209" y="2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58" name="Freeform 1090">
                <a:extLst>
                  <a:ext uri="{FF2B5EF4-FFF2-40B4-BE49-F238E27FC236}">
                    <a16:creationId xmlns:a16="http://schemas.microsoft.com/office/drawing/2014/main" id="{05C7BB9F-836D-740F-7E7B-5BD61ADCC3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2" y="2862"/>
                <a:ext cx="89" cy="88"/>
              </a:xfrm>
              <a:custGeom>
                <a:avLst/>
                <a:gdLst>
                  <a:gd name="T0" fmla="*/ 110 w 358"/>
                  <a:gd name="T1" fmla="*/ 106 h 353"/>
                  <a:gd name="T2" fmla="*/ 92 w 358"/>
                  <a:gd name="T3" fmla="*/ 117 h 353"/>
                  <a:gd name="T4" fmla="*/ 77 w 358"/>
                  <a:gd name="T5" fmla="*/ 126 h 353"/>
                  <a:gd name="T6" fmla="*/ 69 w 358"/>
                  <a:gd name="T7" fmla="*/ 137 h 353"/>
                  <a:gd name="T8" fmla="*/ 74 w 358"/>
                  <a:gd name="T9" fmla="*/ 173 h 353"/>
                  <a:gd name="T10" fmla="*/ 70 w 358"/>
                  <a:gd name="T11" fmla="*/ 195 h 353"/>
                  <a:gd name="T12" fmla="*/ 39 w 358"/>
                  <a:gd name="T13" fmla="*/ 225 h 353"/>
                  <a:gd name="T14" fmla="*/ 15 w 358"/>
                  <a:gd name="T15" fmla="*/ 246 h 353"/>
                  <a:gd name="T16" fmla="*/ 10 w 358"/>
                  <a:gd name="T17" fmla="*/ 286 h 353"/>
                  <a:gd name="T18" fmla="*/ 31 w 358"/>
                  <a:gd name="T19" fmla="*/ 286 h 353"/>
                  <a:gd name="T20" fmla="*/ 38 w 358"/>
                  <a:gd name="T21" fmla="*/ 293 h 353"/>
                  <a:gd name="T22" fmla="*/ 45 w 358"/>
                  <a:gd name="T23" fmla="*/ 302 h 353"/>
                  <a:gd name="T24" fmla="*/ 50 w 358"/>
                  <a:gd name="T25" fmla="*/ 297 h 353"/>
                  <a:gd name="T26" fmla="*/ 60 w 358"/>
                  <a:gd name="T27" fmla="*/ 297 h 353"/>
                  <a:gd name="T28" fmla="*/ 69 w 358"/>
                  <a:gd name="T29" fmla="*/ 317 h 353"/>
                  <a:gd name="T30" fmla="*/ 74 w 358"/>
                  <a:gd name="T31" fmla="*/ 341 h 353"/>
                  <a:gd name="T32" fmla="*/ 80 w 358"/>
                  <a:gd name="T33" fmla="*/ 348 h 353"/>
                  <a:gd name="T34" fmla="*/ 105 w 358"/>
                  <a:gd name="T35" fmla="*/ 352 h 353"/>
                  <a:gd name="T36" fmla="*/ 132 w 358"/>
                  <a:gd name="T37" fmla="*/ 336 h 353"/>
                  <a:gd name="T38" fmla="*/ 147 w 358"/>
                  <a:gd name="T39" fmla="*/ 328 h 353"/>
                  <a:gd name="T40" fmla="*/ 158 w 358"/>
                  <a:gd name="T41" fmla="*/ 309 h 353"/>
                  <a:gd name="T42" fmla="*/ 151 w 358"/>
                  <a:gd name="T43" fmla="*/ 282 h 353"/>
                  <a:gd name="T44" fmla="*/ 163 w 358"/>
                  <a:gd name="T45" fmla="*/ 278 h 353"/>
                  <a:gd name="T46" fmla="*/ 161 w 358"/>
                  <a:gd name="T47" fmla="*/ 272 h 353"/>
                  <a:gd name="T48" fmla="*/ 182 w 358"/>
                  <a:gd name="T49" fmla="*/ 278 h 353"/>
                  <a:gd name="T50" fmla="*/ 186 w 358"/>
                  <a:gd name="T51" fmla="*/ 288 h 353"/>
                  <a:gd name="T52" fmla="*/ 226 w 358"/>
                  <a:gd name="T53" fmla="*/ 282 h 353"/>
                  <a:gd name="T54" fmla="*/ 232 w 358"/>
                  <a:gd name="T55" fmla="*/ 283 h 353"/>
                  <a:gd name="T56" fmla="*/ 233 w 358"/>
                  <a:gd name="T57" fmla="*/ 278 h 353"/>
                  <a:gd name="T58" fmla="*/ 243 w 358"/>
                  <a:gd name="T59" fmla="*/ 268 h 353"/>
                  <a:gd name="T60" fmla="*/ 259 w 358"/>
                  <a:gd name="T61" fmla="*/ 275 h 353"/>
                  <a:gd name="T62" fmla="*/ 294 w 358"/>
                  <a:gd name="T63" fmla="*/ 306 h 353"/>
                  <a:gd name="T64" fmla="*/ 312 w 358"/>
                  <a:gd name="T65" fmla="*/ 286 h 353"/>
                  <a:gd name="T66" fmla="*/ 335 w 358"/>
                  <a:gd name="T67" fmla="*/ 283 h 353"/>
                  <a:gd name="T68" fmla="*/ 326 w 358"/>
                  <a:gd name="T69" fmla="*/ 265 h 353"/>
                  <a:gd name="T70" fmla="*/ 316 w 358"/>
                  <a:gd name="T71" fmla="*/ 264 h 353"/>
                  <a:gd name="T72" fmla="*/ 306 w 358"/>
                  <a:gd name="T73" fmla="*/ 274 h 353"/>
                  <a:gd name="T74" fmla="*/ 303 w 358"/>
                  <a:gd name="T75" fmla="*/ 258 h 353"/>
                  <a:gd name="T76" fmla="*/ 314 w 358"/>
                  <a:gd name="T77" fmla="*/ 239 h 353"/>
                  <a:gd name="T78" fmla="*/ 338 w 358"/>
                  <a:gd name="T79" fmla="*/ 233 h 353"/>
                  <a:gd name="T80" fmla="*/ 338 w 358"/>
                  <a:gd name="T81" fmla="*/ 198 h 353"/>
                  <a:gd name="T82" fmla="*/ 343 w 358"/>
                  <a:gd name="T83" fmla="*/ 195 h 353"/>
                  <a:gd name="T84" fmla="*/ 348 w 358"/>
                  <a:gd name="T85" fmla="*/ 190 h 353"/>
                  <a:gd name="T86" fmla="*/ 342 w 358"/>
                  <a:gd name="T87" fmla="*/ 162 h 353"/>
                  <a:gd name="T88" fmla="*/ 358 w 358"/>
                  <a:gd name="T89" fmla="*/ 134 h 353"/>
                  <a:gd name="T90" fmla="*/ 335 w 358"/>
                  <a:gd name="T91" fmla="*/ 79 h 353"/>
                  <a:gd name="T92" fmla="*/ 319 w 358"/>
                  <a:gd name="T93" fmla="*/ 71 h 353"/>
                  <a:gd name="T94" fmla="*/ 309 w 358"/>
                  <a:gd name="T95" fmla="*/ 63 h 353"/>
                  <a:gd name="T96" fmla="*/ 286 w 358"/>
                  <a:gd name="T97" fmla="*/ 56 h 353"/>
                  <a:gd name="T98" fmla="*/ 288 w 358"/>
                  <a:gd name="T99" fmla="*/ 32 h 353"/>
                  <a:gd name="T100" fmla="*/ 295 w 358"/>
                  <a:gd name="T101" fmla="*/ 10 h 353"/>
                  <a:gd name="T102" fmla="*/ 271 w 358"/>
                  <a:gd name="T103" fmla="*/ 0 h 353"/>
                  <a:gd name="T104" fmla="*/ 250 w 358"/>
                  <a:gd name="T105" fmla="*/ 52 h 353"/>
                  <a:gd name="T106" fmla="*/ 226 w 358"/>
                  <a:gd name="T107" fmla="*/ 43 h 353"/>
                  <a:gd name="T108" fmla="*/ 221 w 358"/>
                  <a:gd name="T109" fmla="*/ 59 h 353"/>
                  <a:gd name="T110" fmla="*/ 200 w 358"/>
                  <a:gd name="T111" fmla="*/ 64 h 353"/>
                  <a:gd name="T112" fmla="*/ 190 w 358"/>
                  <a:gd name="T113" fmla="*/ 91 h 353"/>
                  <a:gd name="T114" fmla="*/ 170 w 358"/>
                  <a:gd name="T115" fmla="*/ 102 h 353"/>
                  <a:gd name="T116" fmla="*/ 139 w 358"/>
                  <a:gd name="T117" fmla="*/ 108 h 3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8" h="353">
                    <a:moveTo>
                      <a:pt x="139" y="108"/>
                    </a:moveTo>
                    <a:lnTo>
                      <a:pt x="127" y="108"/>
                    </a:lnTo>
                    <a:lnTo>
                      <a:pt x="119" y="106"/>
                    </a:lnTo>
                    <a:lnTo>
                      <a:pt x="110" y="106"/>
                    </a:lnTo>
                    <a:lnTo>
                      <a:pt x="98" y="110"/>
                    </a:lnTo>
                    <a:lnTo>
                      <a:pt x="94" y="115"/>
                    </a:lnTo>
                    <a:lnTo>
                      <a:pt x="94" y="116"/>
                    </a:lnTo>
                    <a:lnTo>
                      <a:pt x="92" y="117"/>
                    </a:lnTo>
                    <a:lnTo>
                      <a:pt x="91" y="120"/>
                    </a:lnTo>
                    <a:lnTo>
                      <a:pt x="88" y="123"/>
                    </a:lnTo>
                    <a:lnTo>
                      <a:pt x="82" y="126"/>
                    </a:lnTo>
                    <a:lnTo>
                      <a:pt x="77" y="126"/>
                    </a:lnTo>
                    <a:lnTo>
                      <a:pt x="73" y="128"/>
                    </a:lnTo>
                    <a:lnTo>
                      <a:pt x="70" y="128"/>
                    </a:lnTo>
                    <a:lnTo>
                      <a:pt x="69" y="126"/>
                    </a:lnTo>
                    <a:lnTo>
                      <a:pt x="69" y="137"/>
                    </a:lnTo>
                    <a:lnTo>
                      <a:pt x="70" y="141"/>
                    </a:lnTo>
                    <a:lnTo>
                      <a:pt x="67" y="159"/>
                    </a:lnTo>
                    <a:lnTo>
                      <a:pt x="67" y="161"/>
                    </a:lnTo>
                    <a:lnTo>
                      <a:pt x="74" y="173"/>
                    </a:lnTo>
                    <a:lnTo>
                      <a:pt x="77" y="183"/>
                    </a:lnTo>
                    <a:lnTo>
                      <a:pt x="77" y="186"/>
                    </a:lnTo>
                    <a:lnTo>
                      <a:pt x="72" y="195"/>
                    </a:lnTo>
                    <a:lnTo>
                      <a:pt x="70" y="195"/>
                    </a:lnTo>
                    <a:lnTo>
                      <a:pt x="69" y="197"/>
                    </a:lnTo>
                    <a:lnTo>
                      <a:pt x="65" y="199"/>
                    </a:lnTo>
                    <a:lnTo>
                      <a:pt x="42" y="223"/>
                    </a:lnTo>
                    <a:lnTo>
                      <a:pt x="39" y="225"/>
                    </a:lnTo>
                    <a:lnTo>
                      <a:pt x="27" y="237"/>
                    </a:lnTo>
                    <a:lnTo>
                      <a:pt x="17" y="244"/>
                    </a:lnTo>
                    <a:lnTo>
                      <a:pt x="17" y="246"/>
                    </a:lnTo>
                    <a:lnTo>
                      <a:pt x="15" y="246"/>
                    </a:lnTo>
                    <a:lnTo>
                      <a:pt x="3" y="261"/>
                    </a:lnTo>
                    <a:lnTo>
                      <a:pt x="0" y="271"/>
                    </a:lnTo>
                    <a:lnTo>
                      <a:pt x="10" y="283"/>
                    </a:lnTo>
                    <a:lnTo>
                      <a:pt x="10" y="286"/>
                    </a:lnTo>
                    <a:lnTo>
                      <a:pt x="11" y="286"/>
                    </a:lnTo>
                    <a:lnTo>
                      <a:pt x="14" y="285"/>
                    </a:lnTo>
                    <a:lnTo>
                      <a:pt x="24" y="283"/>
                    </a:lnTo>
                    <a:lnTo>
                      <a:pt x="31" y="286"/>
                    </a:lnTo>
                    <a:lnTo>
                      <a:pt x="32" y="286"/>
                    </a:lnTo>
                    <a:lnTo>
                      <a:pt x="36" y="289"/>
                    </a:lnTo>
                    <a:lnTo>
                      <a:pt x="36" y="290"/>
                    </a:lnTo>
                    <a:lnTo>
                      <a:pt x="38" y="293"/>
                    </a:lnTo>
                    <a:lnTo>
                      <a:pt x="38" y="297"/>
                    </a:lnTo>
                    <a:lnTo>
                      <a:pt x="39" y="299"/>
                    </a:lnTo>
                    <a:lnTo>
                      <a:pt x="41" y="299"/>
                    </a:lnTo>
                    <a:lnTo>
                      <a:pt x="45" y="302"/>
                    </a:lnTo>
                    <a:lnTo>
                      <a:pt x="48" y="302"/>
                    </a:lnTo>
                    <a:lnTo>
                      <a:pt x="49" y="300"/>
                    </a:lnTo>
                    <a:lnTo>
                      <a:pt x="49" y="297"/>
                    </a:lnTo>
                    <a:lnTo>
                      <a:pt x="50" y="297"/>
                    </a:lnTo>
                    <a:lnTo>
                      <a:pt x="53" y="296"/>
                    </a:lnTo>
                    <a:lnTo>
                      <a:pt x="55" y="296"/>
                    </a:lnTo>
                    <a:lnTo>
                      <a:pt x="57" y="297"/>
                    </a:lnTo>
                    <a:lnTo>
                      <a:pt x="60" y="297"/>
                    </a:lnTo>
                    <a:lnTo>
                      <a:pt x="62" y="299"/>
                    </a:lnTo>
                    <a:lnTo>
                      <a:pt x="62" y="302"/>
                    </a:lnTo>
                    <a:lnTo>
                      <a:pt x="57" y="310"/>
                    </a:lnTo>
                    <a:lnTo>
                      <a:pt x="69" y="317"/>
                    </a:lnTo>
                    <a:lnTo>
                      <a:pt x="73" y="318"/>
                    </a:lnTo>
                    <a:lnTo>
                      <a:pt x="77" y="317"/>
                    </a:lnTo>
                    <a:lnTo>
                      <a:pt x="78" y="320"/>
                    </a:lnTo>
                    <a:lnTo>
                      <a:pt x="74" y="341"/>
                    </a:lnTo>
                    <a:lnTo>
                      <a:pt x="73" y="342"/>
                    </a:lnTo>
                    <a:lnTo>
                      <a:pt x="74" y="342"/>
                    </a:lnTo>
                    <a:lnTo>
                      <a:pt x="77" y="345"/>
                    </a:lnTo>
                    <a:lnTo>
                      <a:pt x="80" y="348"/>
                    </a:lnTo>
                    <a:lnTo>
                      <a:pt x="82" y="349"/>
                    </a:lnTo>
                    <a:lnTo>
                      <a:pt x="92" y="349"/>
                    </a:lnTo>
                    <a:lnTo>
                      <a:pt x="101" y="350"/>
                    </a:lnTo>
                    <a:lnTo>
                      <a:pt x="105" y="352"/>
                    </a:lnTo>
                    <a:lnTo>
                      <a:pt x="110" y="352"/>
                    </a:lnTo>
                    <a:lnTo>
                      <a:pt x="120" y="353"/>
                    </a:lnTo>
                    <a:lnTo>
                      <a:pt x="130" y="336"/>
                    </a:lnTo>
                    <a:lnTo>
                      <a:pt x="132" y="336"/>
                    </a:lnTo>
                    <a:lnTo>
                      <a:pt x="134" y="334"/>
                    </a:lnTo>
                    <a:lnTo>
                      <a:pt x="133" y="332"/>
                    </a:lnTo>
                    <a:lnTo>
                      <a:pt x="134" y="332"/>
                    </a:lnTo>
                    <a:lnTo>
                      <a:pt x="147" y="328"/>
                    </a:lnTo>
                    <a:lnTo>
                      <a:pt x="156" y="328"/>
                    </a:lnTo>
                    <a:lnTo>
                      <a:pt x="159" y="324"/>
                    </a:lnTo>
                    <a:lnTo>
                      <a:pt x="158" y="321"/>
                    </a:lnTo>
                    <a:lnTo>
                      <a:pt x="158" y="309"/>
                    </a:lnTo>
                    <a:lnTo>
                      <a:pt x="162" y="300"/>
                    </a:lnTo>
                    <a:lnTo>
                      <a:pt x="154" y="290"/>
                    </a:lnTo>
                    <a:lnTo>
                      <a:pt x="151" y="289"/>
                    </a:lnTo>
                    <a:lnTo>
                      <a:pt x="151" y="282"/>
                    </a:lnTo>
                    <a:lnTo>
                      <a:pt x="152" y="282"/>
                    </a:lnTo>
                    <a:lnTo>
                      <a:pt x="154" y="283"/>
                    </a:lnTo>
                    <a:lnTo>
                      <a:pt x="158" y="283"/>
                    </a:lnTo>
                    <a:lnTo>
                      <a:pt x="163" y="278"/>
                    </a:lnTo>
                    <a:lnTo>
                      <a:pt x="163" y="275"/>
                    </a:lnTo>
                    <a:lnTo>
                      <a:pt x="162" y="275"/>
                    </a:lnTo>
                    <a:lnTo>
                      <a:pt x="162" y="272"/>
                    </a:lnTo>
                    <a:lnTo>
                      <a:pt x="161" y="272"/>
                    </a:lnTo>
                    <a:lnTo>
                      <a:pt x="165" y="271"/>
                    </a:lnTo>
                    <a:lnTo>
                      <a:pt x="172" y="271"/>
                    </a:lnTo>
                    <a:lnTo>
                      <a:pt x="182" y="276"/>
                    </a:lnTo>
                    <a:lnTo>
                      <a:pt x="182" y="278"/>
                    </a:lnTo>
                    <a:lnTo>
                      <a:pt x="183" y="279"/>
                    </a:lnTo>
                    <a:lnTo>
                      <a:pt x="182" y="282"/>
                    </a:lnTo>
                    <a:lnTo>
                      <a:pt x="183" y="285"/>
                    </a:lnTo>
                    <a:lnTo>
                      <a:pt x="186" y="288"/>
                    </a:lnTo>
                    <a:lnTo>
                      <a:pt x="221" y="289"/>
                    </a:lnTo>
                    <a:lnTo>
                      <a:pt x="221" y="288"/>
                    </a:lnTo>
                    <a:lnTo>
                      <a:pt x="222" y="283"/>
                    </a:lnTo>
                    <a:lnTo>
                      <a:pt x="226" y="282"/>
                    </a:lnTo>
                    <a:lnTo>
                      <a:pt x="228" y="283"/>
                    </a:lnTo>
                    <a:lnTo>
                      <a:pt x="228" y="285"/>
                    </a:lnTo>
                    <a:lnTo>
                      <a:pt x="229" y="285"/>
                    </a:lnTo>
                    <a:lnTo>
                      <a:pt x="232" y="283"/>
                    </a:lnTo>
                    <a:lnTo>
                      <a:pt x="233" y="282"/>
                    </a:lnTo>
                    <a:lnTo>
                      <a:pt x="233" y="279"/>
                    </a:lnTo>
                    <a:lnTo>
                      <a:pt x="232" y="278"/>
                    </a:lnTo>
                    <a:lnTo>
                      <a:pt x="233" y="278"/>
                    </a:lnTo>
                    <a:lnTo>
                      <a:pt x="235" y="276"/>
                    </a:lnTo>
                    <a:lnTo>
                      <a:pt x="238" y="272"/>
                    </a:lnTo>
                    <a:lnTo>
                      <a:pt x="239" y="268"/>
                    </a:lnTo>
                    <a:lnTo>
                      <a:pt x="243" y="268"/>
                    </a:lnTo>
                    <a:lnTo>
                      <a:pt x="252" y="271"/>
                    </a:lnTo>
                    <a:lnTo>
                      <a:pt x="254" y="272"/>
                    </a:lnTo>
                    <a:lnTo>
                      <a:pt x="256" y="274"/>
                    </a:lnTo>
                    <a:lnTo>
                      <a:pt x="259" y="275"/>
                    </a:lnTo>
                    <a:lnTo>
                      <a:pt x="283" y="295"/>
                    </a:lnTo>
                    <a:lnTo>
                      <a:pt x="290" y="307"/>
                    </a:lnTo>
                    <a:lnTo>
                      <a:pt x="290" y="309"/>
                    </a:lnTo>
                    <a:lnTo>
                      <a:pt x="294" y="306"/>
                    </a:lnTo>
                    <a:lnTo>
                      <a:pt x="306" y="299"/>
                    </a:lnTo>
                    <a:lnTo>
                      <a:pt x="309" y="297"/>
                    </a:lnTo>
                    <a:lnTo>
                      <a:pt x="312" y="289"/>
                    </a:lnTo>
                    <a:lnTo>
                      <a:pt x="312" y="286"/>
                    </a:lnTo>
                    <a:lnTo>
                      <a:pt x="314" y="283"/>
                    </a:lnTo>
                    <a:lnTo>
                      <a:pt x="320" y="282"/>
                    </a:lnTo>
                    <a:lnTo>
                      <a:pt x="334" y="283"/>
                    </a:lnTo>
                    <a:lnTo>
                      <a:pt x="335" y="283"/>
                    </a:lnTo>
                    <a:lnTo>
                      <a:pt x="337" y="282"/>
                    </a:lnTo>
                    <a:lnTo>
                      <a:pt x="337" y="275"/>
                    </a:lnTo>
                    <a:lnTo>
                      <a:pt x="328" y="266"/>
                    </a:lnTo>
                    <a:lnTo>
                      <a:pt x="326" y="265"/>
                    </a:lnTo>
                    <a:lnTo>
                      <a:pt x="324" y="265"/>
                    </a:lnTo>
                    <a:lnTo>
                      <a:pt x="323" y="266"/>
                    </a:lnTo>
                    <a:lnTo>
                      <a:pt x="320" y="266"/>
                    </a:lnTo>
                    <a:lnTo>
                      <a:pt x="316" y="264"/>
                    </a:lnTo>
                    <a:lnTo>
                      <a:pt x="313" y="265"/>
                    </a:lnTo>
                    <a:lnTo>
                      <a:pt x="312" y="265"/>
                    </a:lnTo>
                    <a:lnTo>
                      <a:pt x="310" y="268"/>
                    </a:lnTo>
                    <a:lnTo>
                      <a:pt x="306" y="274"/>
                    </a:lnTo>
                    <a:lnTo>
                      <a:pt x="306" y="272"/>
                    </a:lnTo>
                    <a:lnTo>
                      <a:pt x="305" y="271"/>
                    </a:lnTo>
                    <a:lnTo>
                      <a:pt x="305" y="266"/>
                    </a:lnTo>
                    <a:lnTo>
                      <a:pt x="303" y="258"/>
                    </a:lnTo>
                    <a:lnTo>
                      <a:pt x="309" y="253"/>
                    </a:lnTo>
                    <a:lnTo>
                      <a:pt x="312" y="253"/>
                    </a:lnTo>
                    <a:lnTo>
                      <a:pt x="314" y="246"/>
                    </a:lnTo>
                    <a:lnTo>
                      <a:pt x="314" y="239"/>
                    </a:lnTo>
                    <a:lnTo>
                      <a:pt x="316" y="237"/>
                    </a:lnTo>
                    <a:lnTo>
                      <a:pt x="333" y="237"/>
                    </a:lnTo>
                    <a:lnTo>
                      <a:pt x="338" y="236"/>
                    </a:lnTo>
                    <a:lnTo>
                      <a:pt x="338" y="233"/>
                    </a:lnTo>
                    <a:lnTo>
                      <a:pt x="340" y="230"/>
                    </a:lnTo>
                    <a:lnTo>
                      <a:pt x="340" y="222"/>
                    </a:lnTo>
                    <a:lnTo>
                      <a:pt x="335" y="214"/>
                    </a:lnTo>
                    <a:lnTo>
                      <a:pt x="338" y="198"/>
                    </a:lnTo>
                    <a:lnTo>
                      <a:pt x="340" y="197"/>
                    </a:lnTo>
                    <a:lnTo>
                      <a:pt x="342" y="197"/>
                    </a:lnTo>
                    <a:lnTo>
                      <a:pt x="342" y="195"/>
                    </a:lnTo>
                    <a:lnTo>
                      <a:pt x="343" y="195"/>
                    </a:lnTo>
                    <a:lnTo>
                      <a:pt x="343" y="194"/>
                    </a:lnTo>
                    <a:lnTo>
                      <a:pt x="346" y="191"/>
                    </a:lnTo>
                    <a:lnTo>
                      <a:pt x="346" y="190"/>
                    </a:lnTo>
                    <a:lnTo>
                      <a:pt x="348" y="190"/>
                    </a:lnTo>
                    <a:lnTo>
                      <a:pt x="350" y="177"/>
                    </a:lnTo>
                    <a:lnTo>
                      <a:pt x="348" y="169"/>
                    </a:lnTo>
                    <a:lnTo>
                      <a:pt x="346" y="168"/>
                    </a:lnTo>
                    <a:lnTo>
                      <a:pt x="342" y="162"/>
                    </a:lnTo>
                    <a:lnTo>
                      <a:pt x="342" y="154"/>
                    </a:lnTo>
                    <a:lnTo>
                      <a:pt x="343" y="154"/>
                    </a:lnTo>
                    <a:lnTo>
                      <a:pt x="348" y="144"/>
                    </a:lnTo>
                    <a:lnTo>
                      <a:pt x="358" y="134"/>
                    </a:lnTo>
                    <a:lnTo>
                      <a:pt x="358" y="130"/>
                    </a:lnTo>
                    <a:lnTo>
                      <a:pt x="356" y="124"/>
                    </a:lnTo>
                    <a:lnTo>
                      <a:pt x="338" y="93"/>
                    </a:lnTo>
                    <a:lnTo>
                      <a:pt x="335" y="79"/>
                    </a:lnTo>
                    <a:lnTo>
                      <a:pt x="335" y="78"/>
                    </a:lnTo>
                    <a:lnTo>
                      <a:pt x="333" y="74"/>
                    </a:lnTo>
                    <a:lnTo>
                      <a:pt x="328" y="71"/>
                    </a:lnTo>
                    <a:lnTo>
                      <a:pt x="319" y="71"/>
                    </a:lnTo>
                    <a:lnTo>
                      <a:pt x="309" y="67"/>
                    </a:lnTo>
                    <a:lnTo>
                      <a:pt x="307" y="65"/>
                    </a:lnTo>
                    <a:lnTo>
                      <a:pt x="309" y="64"/>
                    </a:lnTo>
                    <a:lnTo>
                      <a:pt x="309" y="63"/>
                    </a:lnTo>
                    <a:lnTo>
                      <a:pt x="307" y="61"/>
                    </a:lnTo>
                    <a:lnTo>
                      <a:pt x="299" y="61"/>
                    </a:lnTo>
                    <a:lnTo>
                      <a:pt x="292" y="59"/>
                    </a:lnTo>
                    <a:lnTo>
                      <a:pt x="286" y="56"/>
                    </a:lnTo>
                    <a:lnTo>
                      <a:pt x="285" y="42"/>
                    </a:lnTo>
                    <a:lnTo>
                      <a:pt x="286" y="38"/>
                    </a:lnTo>
                    <a:lnTo>
                      <a:pt x="286" y="35"/>
                    </a:lnTo>
                    <a:lnTo>
                      <a:pt x="288" y="32"/>
                    </a:lnTo>
                    <a:lnTo>
                      <a:pt x="296" y="22"/>
                    </a:lnTo>
                    <a:lnTo>
                      <a:pt x="299" y="17"/>
                    </a:lnTo>
                    <a:lnTo>
                      <a:pt x="300" y="15"/>
                    </a:lnTo>
                    <a:lnTo>
                      <a:pt x="295" y="10"/>
                    </a:lnTo>
                    <a:lnTo>
                      <a:pt x="289" y="7"/>
                    </a:lnTo>
                    <a:lnTo>
                      <a:pt x="288" y="7"/>
                    </a:lnTo>
                    <a:lnTo>
                      <a:pt x="273" y="1"/>
                    </a:lnTo>
                    <a:lnTo>
                      <a:pt x="271" y="0"/>
                    </a:lnTo>
                    <a:lnTo>
                      <a:pt x="268" y="0"/>
                    </a:lnTo>
                    <a:lnTo>
                      <a:pt x="267" y="18"/>
                    </a:lnTo>
                    <a:lnTo>
                      <a:pt x="252" y="52"/>
                    </a:lnTo>
                    <a:lnTo>
                      <a:pt x="250" y="52"/>
                    </a:lnTo>
                    <a:lnTo>
                      <a:pt x="236" y="41"/>
                    </a:lnTo>
                    <a:lnTo>
                      <a:pt x="229" y="38"/>
                    </a:lnTo>
                    <a:lnTo>
                      <a:pt x="229" y="39"/>
                    </a:lnTo>
                    <a:lnTo>
                      <a:pt x="226" y="43"/>
                    </a:lnTo>
                    <a:lnTo>
                      <a:pt x="226" y="48"/>
                    </a:lnTo>
                    <a:lnTo>
                      <a:pt x="225" y="52"/>
                    </a:lnTo>
                    <a:lnTo>
                      <a:pt x="221" y="57"/>
                    </a:lnTo>
                    <a:lnTo>
                      <a:pt x="221" y="59"/>
                    </a:lnTo>
                    <a:lnTo>
                      <a:pt x="216" y="61"/>
                    </a:lnTo>
                    <a:lnTo>
                      <a:pt x="208" y="61"/>
                    </a:lnTo>
                    <a:lnTo>
                      <a:pt x="206" y="63"/>
                    </a:lnTo>
                    <a:lnTo>
                      <a:pt x="200" y="64"/>
                    </a:lnTo>
                    <a:lnTo>
                      <a:pt x="194" y="70"/>
                    </a:lnTo>
                    <a:lnTo>
                      <a:pt x="194" y="85"/>
                    </a:lnTo>
                    <a:lnTo>
                      <a:pt x="193" y="86"/>
                    </a:lnTo>
                    <a:lnTo>
                      <a:pt x="190" y="91"/>
                    </a:lnTo>
                    <a:lnTo>
                      <a:pt x="187" y="92"/>
                    </a:lnTo>
                    <a:lnTo>
                      <a:pt x="186" y="92"/>
                    </a:lnTo>
                    <a:lnTo>
                      <a:pt x="170" y="101"/>
                    </a:lnTo>
                    <a:lnTo>
                      <a:pt x="170" y="102"/>
                    </a:lnTo>
                    <a:lnTo>
                      <a:pt x="169" y="102"/>
                    </a:lnTo>
                    <a:lnTo>
                      <a:pt x="169" y="105"/>
                    </a:lnTo>
                    <a:lnTo>
                      <a:pt x="166" y="105"/>
                    </a:lnTo>
                    <a:lnTo>
                      <a:pt x="139" y="10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59" name="Freeform 1091">
                <a:extLst>
                  <a:ext uri="{FF2B5EF4-FFF2-40B4-BE49-F238E27FC236}">
                    <a16:creationId xmlns:a16="http://schemas.microsoft.com/office/drawing/2014/main" id="{AAC7A36F-C554-B83C-FEEE-F632268CC2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7" y="2905"/>
                <a:ext cx="100" cy="158"/>
              </a:xfrm>
              <a:custGeom>
                <a:avLst/>
                <a:gdLst>
                  <a:gd name="T0" fmla="*/ 144 w 400"/>
                  <a:gd name="T1" fmla="*/ 95 h 634"/>
                  <a:gd name="T2" fmla="*/ 199 w 400"/>
                  <a:gd name="T3" fmla="*/ 109 h 634"/>
                  <a:gd name="T4" fmla="*/ 199 w 400"/>
                  <a:gd name="T5" fmla="*/ 159 h 634"/>
                  <a:gd name="T6" fmla="*/ 196 w 400"/>
                  <a:gd name="T7" fmla="*/ 183 h 634"/>
                  <a:gd name="T8" fmla="*/ 209 w 400"/>
                  <a:gd name="T9" fmla="*/ 220 h 634"/>
                  <a:gd name="T10" fmla="*/ 168 w 400"/>
                  <a:gd name="T11" fmla="*/ 240 h 634"/>
                  <a:gd name="T12" fmla="*/ 146 w 400"/>
                  <a:gd name="T13" fmla="*/ 243 h 634"/>
                  <a:gd name="T14" fmla="*/ 150 w 400"/>
                  <a:gd name="T15" fmla="*/ 261 h 634"/>
                  <a:gd name="T16" fmla="*/ 173 w 400"/>
                  <a:gd name="T17" fmla="*/ 312 h 634"/>
                  <a:gd name="T18" fmla="*/ 126 w 400"/>
                  <a:gd name="T19" fmla="*/ 310 h 634"/>
                  <a:gd name="T20" fmla="*/ 112 w 400"/>
                  <a:gd name="T21" fmla="*/ 345 h 634"/>
                  <a:gd name="T22" fmla="*/ 67 w 400"/>
                  <a:gd name="T23" fmla="*/ 330 h 634"/>
                  <a:gd name="T24" fmla="*/ 58 w 400"/>
                  <a:gd name="T25" fmla="*/ 345 h 634"/>
                  <a:gd name="T26" fmla="*/ 30 w 400"/>
                  <a:gd name="T27" fmla="*/ 351 h 634"/>
                  <a:gd name="T28" fmla="*/ 10 w 400"/>
                  <a:gd name="T29" fmla="*/ 374 h 634"/>
                  <a:gd name="T30" fmla="*/ 0 w 400"/>
                  <a:gd name="T31" fmla="*/ 433 h 634"/>
                  <a:gd name="T32" fmla="*/ 12 w 400"/>
                  <a:gd name="T33" fmla="*/ 450 h 634"/>
                  <a:gd name="T34" fmla="*/ 13 w 400"/>
                  <a:gd name="T35" fmla="*/ 500 h 634"/>
                  <a:gd name="T36" fmla="*/ 29 w 400"/>
                  <a:gd name="T37" fmla="*/ 549 h 634"/>
                  <a:gd name="T38" fmla="*/ 14 w 400"/>
                  <a:gd name="T39" fmla="*/ 581 h 634"/>
                  <a:gd name="T40" fmla="*/ 31 w 400"/>
                  <a:gd name="T41" fmla="*/ 592 h 634"/>
                  <a:gd name="T42" fmla="*/ 45 w 400"/>
                  <a:gd name="T43" fmla="*/ 616 h 634"/>
                  <a:gd name="T44" fmla="*/ 67 w 400"/>
                  <a:gd name="T45" fmla="*/ 621 h 634"/>
                  <a:gd name="T46" fmla="*/ 67 w 400"/>
                  <a:gd name="T47" fmla="*/ 598 h 634"/>
                  <a:gd name="T48" fmla="*/ 94 w 400"/>
                  <a:gd name="T49" fmla="*/ 606 h 634"/>
                  <a:gd name="T50" fmla="*/ 126 w 400"/>
                  <a:gd name="T51" fmla="*/ 583 h 634"/>
                  <a:gd name="T52" fmla="*/ 132 w 400"/>
                  <a:gd name="T53" fmla="*/ 564 h 634"/>
                  <a:gd name="T54" fmla="*/ 151 w 400"/>
                  <a:gd name="T55" fmla="*/ 527 h 634"/>
                  <a:gd name="T56" fmla="*/ 151 w 400"/>
                  <a:gd name="T57" fmla="*/ 506 h 634"/>
                  <a:gd name="T58" fmla="*/ 154 w 400"/>
                  <a:gd name="T59" fmla="*/ 481 h 634"/>
                  <a:gd name="T60" fmla="*/ 192 w 400"/>
                  <a:gd name="T61" fmla="*/ 471 h 634"/>
                  <a:gd name="T62" fmla="*/ 203 w 400"/>
                  <a:gd name="T63" fmla="*/ 482 h 634"/>
                  <a:gd name="T64" fmla="*/ 220 w 400"/>
                  <a:gd name="T65" fmla="*/ 516 h 634"/>
                  <a:gd name="T66" fmla="*/ 264 w 400"/>
                  <a:gd name="T67" fmla="*/ 511 h 634"/>
                  <a:gd name="T68" fmla="*/ 285 w 400"/>
                  <a:gd name="T69" fmla="*/ 493 h 634"/>
                  <a:gd name="T70" fmla="*/ 326 w 400"/>
                  <a:gd name="T71" fmla="*/ 503 h 634"/>
                  <a:gd name="T72" fmla="*/ 367 w 400"/>
                  <a:gd name="T73" fmla="*/ 485 h 634"/>
                  <a:gd name="T74" fmla="*/ 369 w 400"/>
                  <a:gd name="T75" fmla="*/ 439 h 634"/>
                  <a:gd name="T76" fmla="*/ 354 w 400"/>
                  <a:gd name="T77" fmla="*/ 386 h 634"/>
                  <a:gd name="T78" fmla="*/ 341 w 400"/>
                  <a:gd name="T79" fmla="*/ 380 h 634"/>
                  <a:gd name="T80" fmla="*/ 324 w 400"/>
                  <a:gd name="T81" fmla="*/ 362 h 634"/>
                  <a:gd name="T82" fmla="*/ 324 w 400"/>
                  <a:gd name="T83" fmla="*/ 333 h 634"/>
                  <a:gd name="T84" fmla="*/ 307 w 400"/>
                  <a:gd name="T85" fmla="*/ 295 h 634"/>
                  <a:gd name="T86" fmla="*/ 310 w 400"/>
                  <a:gd name="T87" fmla="*/ 240 h 634"/>
                  <a:gd name="T88" fmla="*/ 292 w 400"/>
                  <a:gd name="T89" fmla="*/ 171 h 634"/>
                  <a:gd name="T90" fmla="*/ 331 w 400"/>
                  <a:gd name="T91" fmla="*/ 175 h 634"/>
                  <a:gd name="T92" fmla="*/ 351 w 400"/>
                  <a:gd name="T93" fmla="*/ 156 h 634"/>
                  <a:gd name="T94" fmla="*/ 384 w 400"/>
                  <a:gd name="T95" fmla="*/ 144 h 634"/>
                  <a:gd name="T96" fmla="*/ 396 w 400"/>
                  <a:gd name="T97" fmla="*/ 122 h 634"/>
                  <a:gd name="T98" fmla="*/ 367 w 400"/>
                  <a:gd name="T99" fmla="*/ 77 h 634"/>
                  <a:gd name="T100" fmla="*/ 343 w 400"/>
                  <a:gd name="T101" fmla="*/ 65 h 634"/>
                  <a:gd name="T102" fmla="*/ 269 w 400"/>
                  <a:gd name="T103" fmla="*/ 3 h 634"/>
                  <a:gd name="T104" fmla="*/ 225 w 400"/>
                  <a:gd name="T105" fmla="*/ 6 h 634"/>
                  <a:gd name="T106" fmla="*/ 202 w 400"/>
                  <a:gd name="T107" fmla="*/ 25 h 634"/>
                  <a:gd name="T108" fmla="*/ 183 w 400"/>
                  <a:gd name="T109" fmla="*/ 36 h 634"/>
                  <a:gd name="T110" fmla="*/ 161 w 400"/>
                  <a:gd name="T111" fmla="*/ 49 h 6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400" h="634">
                    <a:moveTo>
                      <a:pt x="140" y="56"/>
                    </a:moveTo>
                    <a:lnTo>
                      <a:pt x="137" y="74"/>
                    </a:lnTo>
                    <a:lnTo>
                      <a:pt x="134" y="79"/>
                    </a:lnTo>
                    <a:lnTo>
                      <a:pt x="133" y="79"/>
                    </a:lnTo>
                    <a:lnTo>
                      <a:pt x="133" y="80"/>
                    </a:lnTo>
                    <a:lnTo>
                      <a:pt x="136" y="91"/>
                    </a:lnTo>
                    <a:lnTo>
                      <a:pt x="144" y="95"/>
                    </a:lnTo>
                    <a:lnTo>
                      <a:pt x="153" y="98"/>
                    </a:lnTo>
                    <a:lnTo>
                      <a:pt x="165" y="105"/>
                    </a:lnTo>
                    <a:lnTo>
                      <a:pt x="180" y="109"/>
                    </a:lnTo>
                    <a:lnTo>
                      <a:pt x="189" y="111"/>
                    </a:lnTo>
                    <a:lnTo>
                      <a:pt x="196" y="111"/>
                    </a:lnTo>
                    <a:lnTo>
                      <a:pt x="197" y="109"/>
                    </a:lnTo>
                    <a:lnTo>
                      <a:pt x="199" y="109"/>
                    </a:lnTo>
                    <a:lnTo>
                      <a:pt x="207" y="120"/>
                    </a:lnTo>
                    <a:lnTo>
                      <a:pt x="207" y="123"/>
                    </a:lnTo>
                    <a:lnTo>
                      <a:pt x="209" y="127"/>
                    </a:lnTo>
                    <a:lnTo>
                      <a:pt x="209" y="132"/>
                    </a:lnTo>
                    <a:lnTo>
                      <a:pt x="207" y="134"/>
                    </a:lnTo>
                    <a:lnTo>
                      <a:pt x="200" y="158"/>
                    </a:lnTo>
                    <a:lnTo>
                      <a:pt x="199" y="159"/>
                    </a:lnTo>
                    <a:lnTo>
                      <a:pt x="199" y="162"/>
                    </a:lnTo>
                    <a:lnTo>
                      <a:pt x="197" y="169"/>
                    </a:lnTo>
                    <a:lnTo>
                      <a:pt x="196" y="172"/>
                    </a:lnTo>
                    <a:lnTo>
                      <a:pt x="196" y="176"/>
                    </a:lnTo>
                    <a:lnTo>
                      <a:pt x="194" y="180"/>
                    </a:lnTo>
                    <a:lnTo>
                      <a:pt x="194" y="182"/>
                    </a:lnTo>
                    <a:lnTo>
                      <a:pt x="196" y="183"/>
                    </a:lnTo>
                    <a:lnTo>
                      <a:pt x="196" y="185"/>
                    </a:lnTo>
                    <a:lnTo>
                      <a:pt x="202" y="196"/>
                    </a:lnTo>
                    <a:lnTo>
                      <a:pt x="203" y="201"/>
                    </a:lnTo>
                    <a:lnTo>
                      <a:pt x="203" y="204"/>
                    </a:lnTo>
                    <a:lnTo>
                      <a:pt x="206" y="210"/>
                    </a:lnTo>
                    <a:lnTo>
                      <a:pt x="209" y="218"/>
                    </a:lnTo>
                    <a:lnTo>
                      <a:pt x="209" y="220"/>
                    </a:lnTo>
                    <a:lnTo>
                      <a:pt x="206" y="220"/>
                    </a:lnTo>
                    <a:lnTo>
                      <a:pt x="206" y="218"/>
                    </a:lnTo>
                    <a:lnTo>
                      <a:pt x="200" y="220"/>
                    </a:lnTo>
                    <a:lnTo>
                      <a:pt x="193" y="225"/>
                    </a:lnTo>
                    <a:lnTo>
                      <a:pt x="185" y="235"/>
                    </a:lnTo>
                    <a:lnTo>
                      <a:pt x="179" y="245"/>
                    </a:lnTo>
                    <a:lnTo>
                      <a:pt x="168" y="240"/>
                    </a:lnTo>
                    <a:lnTo>
                      <a:pt x="157" y="239"/>
                    </a:lnTo>
                    <a:lnTo>
                      <a:pt x="156" y="239"/>
                    </a:lnTo>
                    <a:lnTo>
                      <a:pt x="153" y="238"/>
                    </a:lnTo>
                    <a:lnTo>
                      <a:pt x="151" y="238"/>
                    </a:lnTo>
                    <a:lnTo>
                      <a:pt x="151" y="239"/>
                    </a:lnTo>
                    <a:lnTo>
                      <a:pt x="146" y="242"/>
                    </a:lnTo>
                    <a:lnTo>
                      <a:pt x="146" y="243"/>
                    </a:lnTo>
                    <a:lnTo>
                      <a:pt x="149" y="243"/>
                    </a:lnTo>
                    <a:lnTo>
                      <a:pt x="149" y="245"/>
                    </a:lnTo>
                    <a:lnTo>
                      <a:pt x="150" y="247"/>
                    </a:lnTo>
                    <a:lnTo>
                      <a:pt x="151" y="247"/>
                    </a:lnTo>
                    <a:lnTo>
                      <a:pt x="153" y="254"/>
                    </a:lnTo>
                    <a:lnTo>
                      <a:pt x="153" y="256"/>
                    </a:lnTo>
                    <a:lnTo>
                      <a:pt x="150" y="261"/>
                    </a:lnTo>
                    <a:lnTo>
                      <a:pt x="149" y="267"/>
                    </a:lnTo>
                    <a:lnTo>
                      <a:pt x="149" y="274"/>
                    </a:lnTo>
                    <a:lnTo>
                      <a:pt x="156" y="278"/>
                    </a:lnTo>
                    <a:lnTo>
                      <a:pt x="165" y="288"/>
                    </a:lnTo>
                    <a:lnTo>
                      <a:pt x="165" y="291"/>
                    </a:lnTo>
                    <a:lnTo>
                      <a:pt x="172" y="305"/>
                    </a:lnTo>
                    <a:lnTo>
                      <a:pt x="173" y="312"/>
                    </a:lnTo>
                    <a:lnTo>
                      <a:pt x="172" y="314"/>
                    </a:lnTo>
                    <a:lnTo>
                      <a:pt x="171" y="314"/>
                    </a:lnTo>
                    <a:lnTo>
                      <a:pt x="165" y="317"/>
                    </a:lnTo>
                    <a:lnTo>
                      <a:pt x="147" y="317"/>
                    </a:lnTo>
                    <a:lnTo>
                      <a:pt x="139" y="320"/>
                    </a:lnTo>
                    <a:lnTo>
                      <a:pt x="130" y="314"/>
                    </a:lnTo>
                    <a:lnTo>
                      <a:pt x="126" y="310"/>
                    </a:lnTo>
                    <a:lnTo>
                      <a:pt x="125" y="314"/>
                    </a:lnTo>
                    <a:lnTo>
                      <a:pt x="123" y="314"/>
                    </a:lnTo>
                    <a:lnTo>
                      <a:pt x="116" y="328"/>
                    </a:lnTo>
                    <a:lnTo>
                      <a:pt x="119" y="338"/>
                    </a:lnTo>
                    <a:lnTo>
                      <a:pt x="119" y="340"/>
                    </a:lnTo>
                    <a:lnTo>
                      <a:pt x="118" y="343"/>
                    </a:lnTo>
                    <a:lnTo>
                      <a:pt x="112" y="345"/>
                    </a:lnTo>
                    <a:lnTo>
                      <a:pt x="106" y="345"/>
                    </a:lnTo>
                    <a:lnTo>
                      <a:pt x="104" y="343"/>
                    </a:lnTo>
                    <a:lnTo>
                      <a:pt x="98" y="341"/>
                    </a:lnTo>
                    <a:lnTo>
                      <a:pt x="91" y="337"/>
                    </a:lnTo>
                    <a:lnTo>
                      <a:pt x="77" y="334"/>
                    </a:lnTo>
                    <a:lnTo>
                      <a:pt x="76" y="334"/>
                    </a:lnTo>
                    <a:lnTo>
                      <a:pt x="67" y="330"/>
                    </a:lnTo>
                    <a:lnTo>
                      <a:pt x="66" y="328"/>
                    </a:lnTo>
                    <a:lnTo>
                      <a:pt x="66" y="327"/>
                    </a:lnTo>
                    <a:lnTo>
                      <a:pt x="65" y="327"/>
                    </a:lnTo>
                    <a:lnTo>
                      <a:pt x="60" y="333"/>
                    </a:lnTo>
                    <a:lnTo>
                      <a:pt x="59" y="341"/>
                    </a:lnTo>
                    <a:lnTo>
                      <a:pt x="59" y="345"/>
                    </a:lnTo>
                    <a:lnTo>
                      <a:pt x="58" y="345"/>
                    </a:lnTo>
                    <a:lnTo>
                      <a:pt x="56" y="351"/>
                    </a:lnTo>
                    <a:lnTo>
                      <a:pt x="53" y="355"/>
                    </a:lnTo>
                    <a:lnTo>
                      <a:pt x="49" y="358"/>
                    </a:lnTo>
                    <a:lnTo>
                      <a:pt x="46" y="358"/>
                    </a:lnTo>
                    <a:lnTo>
                      <a:pt x="38" y="354"/>
                    </a:lnTo>
                    <a:lnTo>
                      <a:pt x="31" y="351"/>
                    </a:lnTo>
                    <a:lnTo>
                      <a:pt x="30" y="351"/>
                    </a:lnTo>
                    <a:lnTo>
                      <a:pt x="30" y="352"/>
                    </a:lnTo>
                    <a:lnTo>
                      <a:pt x="20" y="360"/>
                    </a:lnTo>
                    <a:lnTo>
                      <a:pt x="19" y="362"/>
                    </a:lnTo>
                    <a:lnTo>
                      <a:pt x="16" y="363"/>
                    </a:lnTo>
                    <a:lnTo>
                      <a:pt x="12" y="369"/>
                    </a:lnTo>
                    <a:lnTo>
                      <a:pt x="10" y="370"/>
                    </a:lnTo>
                    <a:lnTo>
                      <a:pt x="10" y="374"/>
                    </a:lnTo>
                    <a:lnTo>
                      <a:pt x="14" y="380"/>
                    </a:lnTo>
                    <a:lnTo>
                      <a:pt x="17" y="387"/>
                    </a:lnTo>
                    <a:lnTo>
                      <a:pt x="19" y="393"/>
                    </a:lnTo>
                    <a:lnTo>
                      <a:pt x="24" y="405"/>
                    </a:lnTo>
                    <a:lnTo>
                      <a:pt x="23" y="410"/>
                    </a:lnTo>
                    <a:lnTo>
                      <a:pt x="17" y="418"/>
                    </a:lnTo>
                    <a:lnTo>
                      <a:pt x="0" y="433"/>
                    </a:lnTo>
                    <a:lnTo>
                      <a:pt x="3" y="439"/>
                    </a:lnTo>
                    <a:lnTo>
                      <a:pt x="3" y="441"/>
                    </a:lnTo>
                    <a:lnTo>
                      <a:pt x="6" y="444"/>
                    </a:lnTo>
                    <a:lnTo>
                      <a:pt x="6" y="446"/>
                    </a:lnTo>
                    <a:lnTo>
                      <a:pt x="7" y="447"/>
                    </a:lnTo>
                    <a:lnTo>
                      <a:pt x="13" y="447"/>
                    </a:lnTo>
                    <a:lnTo>
                      <a:pt x="12" y="450"/>
                    </a:lnTo>
                    <a:lnTo>
                      <a:pt x="12" y="453"/>
                    </a:lnTo>
                    <a:lnTo>
                      <a:pt x="6" y="465"/>
                    </a:lnTo>
                    <a:lnTo>
                      <a:pt x="6" y="474"/>
                    </a:lnTo>
                    <a:lnTo>
                      <a:pt x="7" y="474"/>
                    </a:lnTo>
                    <a:lnTo>
                      <a:pt x="3" y="482"/>
                    </a:lnTo>
                    <a:lnTo>
                      <a:pt x="3" y="485"/>
                    </a:lnTo>
                    <a:lnTo>
                      <a:pt x="13" y="500"/>
                    </a:lnTo>
                    <a:lnTo>
                      <a:pt x="14" y="501"/>
                    </a:lnTo>
                    <a:lnTo>
                      <a:pt x="19" y="501"/>
                    </a:lnTo>
                    <a:lnTo>
                      <a:pt x="19" y="503"/>
                    </a:lnTo>
                    <a:lnTo>
                      <a:pt x="20" y="516"/>
                    </a:lnTo>
                    <a:lnTo>
                      <a:pt x="20" y="524"/>
                    </a:lnTo>
                    <a:lnTo>
                      <a:pt x="23" y="534"/>
                    </a:lnTo>
                    <a:lnTo>
                      <a:pt x="29" y="549"/>
                    </a:lnTo>
                    <a:lnTo>
                      <a:pt x="31" y="563"/>
                    </a:lnTo>
                    <a:lnTo>
                      <a:pt x="35" y="569"/>
                    </a:lnTo>
                    <a:lnTo>
                      <a:pt x="39" y="573"/>
                    </a:lnTo>
                    <a:lnTo>
                      <a:pt x="42" y="573"/>
                    </a:lnTo>
                    <a:lnTo>
                      <a:pt x="42" y="574"/>
                    </a:lnTo>
                    <a:lnTo>
                      <a:pt x="24" y="581"/>
                    </a:lnTo>
                    <a:lnTo>
                      <a:pt x="14" y="581"/>
                    </a:lnTo>
                    <a:lnTo>
                      <a:pt x="3" y="590"/>
                    </a:lnTo>
                    <a:lnTo>
                      <a:pt x="2" y="590"/>
                    </a:lnTo>
                    <a:lnTo>
                      <a:pt x="2" y="592"/>
                    </a:lnTo>
                    <a:lnTo>
                      <a:pt x="5" y="592"/>
                    </a:lnTo>
                    <a:lnTo>
                      <a:pt x="16" y="590"/>
                    </a:lnTo>
                    <a:lnTo>
                      <a:pt x="19" y="590"/>
                    </a:lnTo>
                    <a:lnTo>
                      <a:pt x="31" y="592"/>
                    </a:lnTo>
                    <a:lnTo>
                      <a:pt x="35" y="594"/>
                    </a:lnTo>
                    <a:lnTo>
                      <a:pt x="37" y="605"/>
                    </a:lnTo>
                    <a:lnTo>
                      <a:pt x="37" y="606"/>
                    </a:lnTo>
                    <a:lnTo>
                      <a:pt x="35" y="609"/>
                    </a:lnTo>
                    <a:lnTo>
                      <a:pt x="35" y="611"/>
                    </a:lnTo>
                    <a:lnTo>
                      <a:pt x="37" y="611"/>
                    </a:lnTo>
                    <a:lnTo>
                      <a:pt x="45" y="616"/>
                    </a:lnTo>
                    <a:lnTo>
                      <a:pt x="51" y="623"/>
                    </a:lnTo>
                    <a:lnTo>
                      <a:pt x="55" y="631"/>
                    </a:lnTo>
                    <a:lnTo>
                      <a:pt x="55" y="634"/>
                    </a:lnTo>
                    <a:lnTo>
                      <a:pt x="58" y="634"/>
                    </a:lnTo>
                    <a:lnTo>
                      <a:pt x="66" y="626"/>
                    </a:lnTo>
                    <a:lnTo>
                      <a:pt x="67" y="622"/>
                    </a:lnTo>
                    <a:lnTo>
                      <a:pt x="67" y="621"/>
                    </a:lnTo>
                    <a:lnTo>
                      <a:pt x="69" y="616"/>
                    </a:lnTo>
                    <a:lnTo>
                      <a:pt x="69" y="612"/>
                    </a:lnTo>
                    <a:lnTo>
                      <a:pt x="67" y="611"/>
                    </a:lnTo>
                    <a:lnTo>
                      <a:pt x="67" y="608"/>
                    </a:lnTo>
                    <a:lnTo>
                      <a:pt x="66" y="606"/>
                    </a:lnTo>
                    <a:lnTo>
                      <a:pt x="66" y="601"/>
                    </a:lnTo>
                    <a:lnTo>
                      <a:pt x="67" y="598"/>
                    </a:lnTo>
                    <a:lnTo>
                      <a:pt x="72" y="591"/>
                    </a:lnTo>
                    <a:lnTo>
                      <a:pt x="76" y="590"/>
                    </a:lnTo>
                    <a:lnTo>
                      <a:pt x="77" y="590"/>
                    </a:lnTo>
                    <a:lnTo>
                      <a:pt x="77" y="591"/>
                    </a:lnTo>
                    <a:lnTo>
                      <a:pt x="91" y="605"/>
                    </a:lnTo>
                    <a:lnTo>
                      <a:pt x="93" y="605"/>
                    </a:lnTo>
                    <a:lnTo>
                      <a:pt x="94" y="606"/>
                    </a:lnTo>
                    <a:lnTo>
                      <a:pt x="96" y="606"/>
                    </a:lnTo>
                    <a:lnTo>
                      <a:pt x="116" y="599"/>
                    </a:lnTo>
                    <a:lnTo>
                      <a:pt x="119" y="597"/>
                    </a:lnTo>
                    <a:lnTo>
                      <a:pt x="119" y="595"/>
                    </a:lnTo>
                    <a:lnTo>
                      <a:pt x="119" y="592"/>
                    </a:lnTo>
                    <a:lnTo>
                      <a:pt x="125" y="584"/>
                    </a:lnTo>
                    <a:lnTo>
                      <a:pt x="126" y="583"/>
                    </a:lnTo>
                    <a:lnTo>
                      <a:pt x="127" y="580"/>
                    </a:lnTo>
                    <a:lnTo>
                      <a:pt x="127" y="577"/>
                    </a:lnTo>
                    <a:lnTo>
                      <a:pt x="125" y="571"/>
                    </a:lnTo>
                    <a:lnTo>
                      <a:pt x="125" y="570"/>
                    </a:lnTo>
                    <a:lnTo>
                      <a:pt x="126" y="570"/>
                    </a:lnTo>
                    <a:lnTo>
                      <a:pt x="132" y="566"/>
                    </a:lnTo>
                    <a:lnTo>
                      <a:pt x="132" y="564"/>
                    </a:lnTo>
                    <a:lnTo>
                      <a:pt x="134" y="563"/>
                    </a:lnTo>
                    <a:lnTo>
                      <a:pt x="137" y="563"/>
                    </a:lnTo>
                    <a:lnTo>
                      <a:pt x="137" y="562"/>
                    </a:lnTo>
                    <a:lnTo>
                      <a:pt x="139" y="555"/>
                    </a:lnTo>
                    <a:lnTo>
                      <a:pt x="154" y="532"/>
                    </a:lnTo>
                    <a:lnTo>
                      <a:pt x="154" y="530"/>
                    </a:lnTo>
                    <a:lnTo>
                      <a:pt x="151" y="527"/>
                    </a:lnTo>
                    <a:lnTo>
                      <a:pt x="151" y="525"/>
                    </a:lnTo>
                    <a:lnTo>
                      <a:pt x="150" y="525"/>
                    </a:lnTo>
                    <a:lnTo>
                      <a:pt x="150" y="523"/>
                    </a:lnTo>
                    <a:lnTo>
                      <a:pt x="151" y="514"/>
                    </a:lnTo>
                    <a:lnTo>
                      <a:pt x="153" y="510"/>
                    </a:lnTo>
                    <a:lnTo>
                      <a:pt x="151" y="509"/>
                    </a:lnTo>
                    <a:lnTo>
                      <a:pt x="151" y="506"/>
                    </a:lnTo>
                    <a:lnTo>
                      <a:pt x="150" y="506"/>
                    </a:lnTo>
                    <a:lnTo>
                      <a:pt x="146" y="500"/>
                    </a:lnTo>
                    <a:lnTo>
                      <a:pt x="143" y="497"/>
                    </a:lnTo>
                    <a:lnTo>
                      <a:pt x="144" y="496"/>
                    </a:lnTo>
                    <a:lnTo>
                      <a:pt x="144" y="494"/>
                    </a:lnTo>
                    <a:lnTo>
                      <a:pt x="153" y="482"/>
                    </a:lnTo>
                    <a:lnTo>
                      <a:pt x="154" y="481"/>
                    </a:lnTo>
                    <a:lnTo>
                      <a:pt x="154" y="479"/>
                    </a:lnTo>
                    <a:lnTo>
                      <a:pt x="156" y="474"/>
                    </a:lnTo>
                    <a:lnTo>
                      <a:pt x="160" y="467"/>
                    </a:lnTo>
                    <a:lnTo>
                      <a:pt x="174" y="465"/>
                    </a:lnTo>
                    <a:lnTo>
                      <a:pt x="182" y="463"/>
                    </a:lnTo>
                    <a:lnTo>
                      <a:pt x="187" y="463"/>
                    </a:lnTo>
                    <a:lnTo>
                      <a:pt x="192" y="471"/>
                    </a:lnTo>
                    <a:lnTo>
                      <a:pt x="192" y="472"/>
                    </a:lnTo>
                    <a:lnTo>
                      <a:pt x="194" y="478"/>
                    </a:lnTo>
                    <a:lnTo>
                      <a:pt x="196" y="479"/>
                    </a:lnTo>
                    <a:lnTo>
                      <a:pt x="199" y="481"/>
                    </a:lnTo>
                    <a:lnTo>
                      <a:pt x="200" y="481"/>
                    </a:lnTo>
                    <a:lnTo>
                      <a:pt x="202" y="482"/>
                    </a:lnTo>
                    <a:lnTo>
                      <a:pt x="203" y="482"/>
                    </a:lnTo>
                    <a:lnTo>
                      <a:pt x="209" y="488"/>
                    </a:lnTo>
                    <a:lnTo>
                      <a:pt x="210" y="506"/>
                    </a:lnTo>
                    <a:lnTo>
                      <a:pt x="211" y="513"/>
                    </a:lnTo>
                    <a:lnTo>
                      <a:pt x="213" y="534"/>
                    </a:lnTo>
                    <a:lnTo>
                      <a:pt x="213" y="535"/>
                    </a:lnTo>
                    <a:lnTo>
                      <a:pt x="214" y="535"/>
                    </a:lnTo>
                    <a:lnTo>
                      <a:pt x="220" y="516"/>
                    </a:lnTo>
                    <a:lnTo>
                      <a:pt x="225" y="509"/>
                    </a:lnTo>
                    <a:lnTo>
                      <a:pt x="240" y="509"/>
                    </a:lnTo>
                    <a:lnTo>
                      <a:pt x="245" y="507"/>
                    </a:lnTo>
                    <a:lnTo>
                      <a:pt x="246" y="506"/>
                    </a:lnTo>
                    <a:lnTo>
                      <a:pt x="253" y="506"/>
                    </a:lnTo>
                    <a:lnTo>
                      <a:pt x="259" y="510"/>
                    </a:lnTo>
                    <a:lnTo>
                      <a:pt x="264" y="511"/>
                    </a:lnTo>
                    <a:lnTo>
                      <a:pt x="270" y="509"/>
                    </a:lnTo>
                    <a:lnTo>
                      <a:pt x="274" y="506"/>
                    </a:lnTo>
                    <a:lnTo>
                      <a:pt x="277" y="503"/>
                    </a:lnTo>
                    <a:lnTo>
                      <a:pt x="280" y="501"/>
                    </a:lnTo>
                    <a:lnTo>
                      <a:pt x="280" y="500"/>
                    </a:lnTo>
                    <a:lnTo>
                      <a:pt x="284" y="494"/>
                    </a:lnTo>
                    <a:lnTo>
                      <a:pt x="285" y="493"/>
                    </a:lnTo>
                    <a:lnTo>
                      <a:pt x="295" y="500"/>
                    </a:lnTo>
                    <a:lnTo>
                      <a:pt x="297" y="500"/>
                    </a:lnTo>
                    <a:lnTo>
                      <a:pt x="310" y="503"/>
                    </a:lnTo>
                    <a:lnTo>
                      <a:pt x="315" y="503"/>
                    </a:lnTo>
                    <a:lnTo>
                      <a:pt x="322" y="504"/>
                    </a:lnTo>
                    <a:lnTo>
                      <a:pt x="324" y="504"/>
                    </a:lnTo>
                    <a:lnTo>
                      <a:pt x="326" y="503"/>
                    </a:lnTo>
                    <a:lnTo>
                      <a:pt x="333" y="503"/>
                    </a:lnTo>
                    <a:lnTo>
                      <a:pt x="343" y="506"/>
                    </a:lnTo>
                    <a:lnTo>
                      <a:pt x="354" y="506"/>
                    </a:lnTo>
                    <a:lnTo>
                      <a:pt x="358" y="503"/>
                    </a:lnTo>
                    <a:lnTo>
                      <a:pt x="366" y="496"/>
                    </a:lnTo>
                    <a:lnTo>
                      <a:pt x="366" y="492"/>
                    </a:lnTo>
                    <a:lnTo>
                      <a:pt x="367" y="485"/>
                    </a:lnTo>
                    <a:lnTo>
                      <a:pt x="373" y="478"/>
                    </a:lnTo>
                    <a:lnTo>
                      <a:pt x="373" y="474"/>
                    </a:lnTo>
                    <a:lnTo>
                      <a:pt x="369" y="461"/>
                    </a:lnTo>
                    <a:lnTo>
                      <a:pt x="357" y="453"/>
                    </a:lnTo>
                    <a:lnTo>
                      <a:pt x="357" y="451"/>
                    </a:lnTo>
                    <a:lnTo>
                      <a:pt x="364" y="441"/>
                    </a:lnTo>
                    <a:lnTo>
                      <a:pt x="369" y="439"/>
                    </a:lnTo>
                    <a:lnTo>
                      <a:pt x="370" y="436"/>
                    </a:lnTo>
                    <a:lnTo>
                      <a:pt x="370" y="403"/>
                    </a:lnTo>
                    <a:lnTo>
                      <a:pt x="367" y="391"/>
                    </a:lnTo>
                    <a:lnTo>
                      <a:pt x="366" y="390"/>
                    </a:lnTo>
                    <a:lnTo>
                      <a:pt x="362" y="390"/>
                    </a:lnTo>
                    <a:lnTo>
                      <a:pt x="355" y="387"/>
                    </a:lnTo>
                    <a:lnTo>
                      <a:pt x="354" y="386"/>
                    </a:lnTo>
                    <a:lnTo>
                      <a:pt x="352" y="383"/>
                    </a:lnTo>
                    <a:lnTo>
                      <a:pt x="352" y="381"/>
                    </a:lnTo>
                    <a:lnTo>
                      <a:pt x="351" y="377"/>
                    </a:lnTo>
                    <a:lnTo>
                      <a:pt x="345" y="377"/>
                    </a:lnTo>
                    <a:lnTo>
                      <a:pt x="345" y="379"/>
                    </a:lnTo>
                    <a:lnTo>
                      <a:pt x="344" y="379"/>
                    </a:lnTo>
                    <a:lnTo>
                      <a:pt x="341" y="380"/>
                    </a:lnTo>
                    <a:lnTo>
                      <a:pt x="337" y="381"/>
                    </a:lnTo>
                    <a:lnTo>
                      <a:pt x="336" y="381"/>
                    </a:lnTo>
                    <a:lnTo>
                      <a:pt x="334" y="380"/>
                    </a:lnTo>
                    <a:lnTo>
                      <a:pt x="331" y="379"/>
                    </a:lnTo>
                    <a:lnTo>
                      <a:pt x="331" y="374"/>
                    </a:lnTo>
                    <a:lnTo>
                      <a:pt x="329" y="367"/>
                    </a:lnTo>
                    <a:lnTo>
                      <a:pt x="324" y="362"/>
                    </a:lnTo>
                    <a:lnTo>
                      <a:pt x="324" y="354"/>
                    </a:lnTo>
                    <a:lnTo>
                      <a:pt x="323" y="347"/>
                    </a:lnTo>
                    <a:lnTo>
                      <a:pt x="324" y="345"/>
                    </a:lnTo>
                    <a:lnTo>
                      <a:pt x="324" y="343"/>
                    </a:lnTo>
                    <a:lnTo>
                      <a:pt x="323" y="341"/>
                    </a:lnTo>
                    <a:lnTo>
                      <a:pt x="322" y="337"/>
                    </a:lnTo>
                    <a:lnTo>
                      <a:pt x="324" y="333"/>
                    </a:lnTo>
                    <a:lnTo>
                      <a:pt x="324" y="313"/>
                    </a:lnTo>
                    <a:lnTo>
                      <a:pt x="323" y="307"/>
                    </a:lnTo>
                    <a:lnTo>
                      <a:pt x="324" y="303"/>
                    </a:lnTo>
                    <a:lnTo>
                      <a:pt x="322" y="302"/>
                    </a:lnTo>
                    <a:lnTo>
                      <a:pt x="316" y="300"/>
                    </a:lnTo>
                    <a:lnTo>
                      <a:pt x="309" y="296"/>
                    </a:lnTo>
                    <a:lnTo>
                      <a:pt x="307" y="295"/>
                    </a:lnTo>
                    <a:lnTo>
                      <a:pt x="306" y="295"/>
                    </a:lnTo>
                    <a:lnTo>
                      <a:pt x="309" y="292"/>
                    </a:lnTo>
                    <a:lnTo>
                      <a:pt x="317" y="271"/>
                    </a:lnTo>
                    <a:lnTo>
                      <a:pt x="317" y="249"/>
                    </a:lnTo>
                    <a:lnTo>
                      <a:pt x="316" y="247"/>
                    </a:lnTo>
                    <a:lnTo>
                      <a:pt x="315" y="245"/>
                    </a:lnTo>
                    <a:lnTo>
                      <a:pt x="310" y="240"/>
                    </a:lnTo>
                    <a:lnTo>
                      <a:pt x="302" y="224"/>
                    </a:lnTo>
                    <a:lnTo>
                      <a:pt x="291" y="210"/>
                    </a:lnTo>
                    <a:lnTo>
                      <a:pt x="274" y="179"/>
                    </a:lnTo>
                    <a:lnTo>
                      <a:pt x="274" y="178"/>
                    </a:lnTo>
                    <a:lnTo>
                      <a:pt x="276" y="176"/>
                    </a:lnTo>
                    <a:lnTo>
                      <a:pt x="290" y="169"/>
                    </a:lnTo>
                    <a:lnTo>
                      <a:pt x="292" y="171"/>
                    </a:lnTo>
                    <a:lnTo>
                      <a:pt x="312" y="178"/>
                    </a:lnTo>
                    <a:lnTo>
                      <a:pt x="312" y="185"/>
                    </a:lnTo>
                    <a:lnTo>
                      <a:pt x="313" y="192"/>
                    </a:lnTo>
                    <a:lnTo>
                      <a:pt x="315" y="194"/>
                    </a:lnTo>
                    <a:lnTo>
                      <a:pt x="316" y="193"/>
                    </a:lnTo>
                    <a:lnTo>
                      <a:pt x="322" y="185"/>
                    </a:lnTo>
                    <a:lnTo>
                      <a:pt x="331" y="175"/>
                    </a:lnTo>
                    <a:lnTo>
                      <a:pt x="336" y="166"/>
                    </a:lnTo>
                    <a:lnTo>
                      <a:pt x="340" y="164"/>
                    </a:lnTo>
                    <a:lnTo>
                      <a:pt x="344" y="159"/>
                    </a:lnTo>
                    <a:lnTo>
                      <a:pt x="347" y="158"/>
                    </a:lnTo>
                    <a:lnTo>
                      <a:pt x="350" y="158"/>
                    </a:lnTo>
                    <a:lnTo>
                      <a:pt x="350" y="159"/>
                    </a:lnTo>
                    <a:lnTo>
                      <a:pt x="351" y="156"/>
                    </a:lnTo>
                    <a:lnTo>
                      <a:pt x="352" y="156"/>
                    </a:lnTo>
                    <a:lnTo>
                      <a:pt x="354" y="154"/>
                    </a:lnTo>
                    <a:lnTo>
                      <a:pt x="358" y="148"/>
                    </a:lnTo>
                    <a:lnTo>
                      <a:pt x="364" y="146"/>
                    </a:lnTo>
                    <a:lnTo>
                      <a:pt x="375" y="146"/>
                    </a:lnTo>
                    <a:lnTo>
                      <a:pt x="380" y="144"/>
                    </a:lnTo>
                    <a:lnTo>
                      <a:pt x="384" y="144"/>
                    </a:lnTo>
                    <a:lnTo>
                      <a:pt x="389" y="141"/>
                    </a:lnTo>
                    <a:lnTo>
                      <a:pt x="391" y="139"/>
                    </a:lnTo>
                    <a:lnTo>
                      <a:pt x="393" y="133"/>
                    </a:lnTo>
                    <a:lnTo>
                      <a:pt x="393" y="129"/>
                    </a:lnTo>
                    <a:lnTo>
                      <a:pt x="394" y="125"/>
                    </a:lnTo>
                    <a:lnTo>
                      <a:pt x="394" y="122"/>
                    </a:lnTo>
                    <a:lnTo>
                      <a:pt x="396" y="122"/>
                    </a:lnTo>
                    <a:lnTo>
                      <a:pt x="397" y="113"/>
                    </a:lnTo>
                    <a:lnTo>
                      <a:pt x="400" y="109"/>
                    </a:lnTo>
                    <a:lnTo>
                      <a:pt x="400" y="104"/>
                    </a:lnTo>
                    <a:lnTo>
                      <a:pt x="398" y="101"/>
                    </a:lnTo>
                    <a:lnTo>
                      <a:pt x="394" y="88"/>
                    </a:lnTo>
                    <a:lnTo>
                      <a:pt x="383" y="87"/>
                    </a:lnTo>
                    <a:lnTo>
                      <a:pt x="367" y="77"/>
                    </a:lnTo>
                    <a:lnTo>
                      <a:pt x="366" y="77"/>
                    </a:lnTo>
                    <a:lnTo>
                      <a:pt x="364" y="74"/>
                    </a:lnTo>
                    <a:lnTo>
                      <a:pt x="359" y="72"/>
                    </a:lnTo>
                    <a:lnTo>
                      <a:pt x="358" y="70"/>
                    </a:lnTo>
                    <a:lnTo>
                      <a:pt x="350" y="66"/>
                    </a:lnTo>
                    <a:lnTo>
                      <a:pt x="344" y="65"/>
                    </a:lnTo>
                    <a:lnTo>
                      <a:pt x="343" y="65"/>
                    </a:lnTo>
                    <a:lnTo>
                      <a:pt x="320" y="55"/>
                    </a:lnTo>
                    <a:lnTo>
                      <a:pt x="317" y="52"/>
                    </a:lnTo>
                    <a:lnTo>
                      <a:pt x="317" y="51"/>
                    </a:lnTo>
                    <a:lnTo>
                      <a:pt x="297" y="21"/>
                    </a:lnTo>
                    <a:lnTo>
                      <a:pt x="297" y="20"/>
                    </a:lnTo>
                    <a:lnTo>
                      <a:pt x="276" y="0"/>
                    </a:lnTo>
                    <a:lnTo>
                      <a:pt x="269" y="3"/>
                    </a:lnTo>
                    <a:lnTo>
                      <a:pt x="266" y="10"/>
                    </a:lnTo>
                    <a:lnTo>
                      <a:pt x="253" y="10"/>
                    </a:lnTo>
                    <a:lnTo>
                      <a:pt x="242" y="6"/>
                    </a:lnTo>
                    <a:lnTo>
                      <a:pt x="236" y="5"/>
                    </a:lnTo>
                    <a:lnTo>
                      <a:pt x="230" y="5"/>
                    </a:lnTo>
                    <a:lnTo>
                      <a:pt x="228" y="5"/>
                    </a:lnTo>
                    <a:lnTo>
                      <a:pt x="225" y="6"/>
                    </a:lnTo>
                    <a:lnTo>
                      <a:pt x="223" y="6"/>
                    </a:lnTo>
                    <a:lnTo>
                      <a:pt x="209" y="13"/>
                    </a:lnTo>
                    <a:lnTo>
                      <a:pt x="207" y="14"/>
                    </a:lnTo>
                    <a:lnTo>
                      <a:pt x="204" y="19"/>
                    </a:lnTo>
                    <a:lnTo>
                      <a:pt x="203" y="20"/>
                    </a:lnTo>
                    <a:lnTo>
                      <a:pt x="203" y="24"/>
                    </a:lnTo>
                    <a:lnTo>
                      <a:pt x="202" y="25"/>
                    </a:lnTo>
                    <a:lnTo>
                      <a:pt x="202" y="28"/>
                    </a:lnTo>
                    <a:lnTo>
                      <a:pt x="197" y="29"/>
                    </a:lnTo>
                    <a:lnTo>
                      <a:pt x="194" y="32"/>
                    </a:lnTo>
                    <a:lnTo>
                      <a:pt x="192" y="32"/>
                    </a:lnTo>
                    <a:lnTo>
                      <a:pt x="189" y="34"/>
                    </a:lnTo>
                    <a:lnTo>
                      <a:pt x="186" y="36"/>
                    </a:lnTo>
                    <a:lnTo>
                      <a:pt x="183" y="36"/>
                    </a:lnTo>
                    <a:lnTo>
                      <a:pt x="183" y="38"/>
                    </a:lnTo>
                    <a:lnTo>
                      <a:pt x="180" y="38"/>
                    </a:lnTo>
                    <a:lnTo>
                      <a:pt x="179" y="39"/>
                    </a:lnTo>
                    <a:lnTo>
                      <a:pt x="179" y="41"/>
                    </a:lnTo>
                    <a:lnTo>
                      <a:pt x="175" y="45"/>
                    </a:lnTo>
                    <a:lnTo>
                      <a:pt x="172" y="46"/>
                    </a:lnTo>
                    <a:lnTo>
                      <a:pt x="161" y="49"/>
                    </a:lnTo>
                    <a:lnTo>
                      <a:pt x="149" y="49"/>
                    </a:lnTo>
                    <a:lnTo>
                      <a:pt x="144" y="48"/>
                    </a:lnTo>
                    <a:lnTo>
                      <a:pt x="140" y="5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60" name="Freeform 1092">
                <a:extLst>
                  <a:ext uri="{FF2B5EF4-FFF2-40B4-BE49-F238E27FC236}">
                    <a16:creationId xmlns:a16="http://schemas.microsoft.com/office/drawing/2014/main" id="{F327077A-895D-A34F-0C3E-C9E392513B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5" y="2933"/>
                <a:ext cx="123" cy="95"/>
              </a:xfrm>
              <a:custGeom>
                <a:avLst/>
                <a:gdLst>
                  <a:gd name="T0" fmla="*/ 158 w 491"/>
                  <a:gd name="T1" fmla="*/ 20 h 380"/>
                  <a:gd name="T2" fmla="*/ 120 w 491"/>
                  <a:gd name="T3" fmla="*/ 9 h 380"/>
                  <a:gd name="T4" fmla="*/ 110 w 491"/>
                  <a:gd name="T5" fmla="*/ 31 h 380"/>
                  <a:gd name="T6" fmla="*/ 78 w 491"/>
                  <a:gd name="T7" fmla="*/ 43 h 380"/>
                  <a:gd name="T8" fmla="*/ 66 w 491"/>
                  <a:gd name="T9" fmla="*/ 51 h 380"/>
                  <a:gd name="T10" fmla="*/ 39 w 491"/>
                  <a:gd name="T11" fmla="*/ 79 h 380"/>
                  <a:gd name="T12" fmla="*/ 0 w 491"/>
                  <a:gd name="T13" fmla="*/ 65 h 380"/>
                  <a:gd name="T14" fmla="*/ 42 w 491"/>
                  <a:gd name="T15" fmla="*/ 134 h 380"/>
                  <a:gd name="T16" fmla="*/ 35 w 491"/>
                  <a:gd name="T17" fmla="*/ 183 h 380"/>
                  <a:gd name="T18" fmla="*/ 50 w 491"/>
                  <a:gd name="T19" fmla="*/ 220 h 380"/>
                  <a:gd name="T20" fmla="*/ 50 w 491"/>
                  <a:gd name="T21" fmla="*/ 241 h 380"/>
                  <a:gd name="T22" fmla="*/ 62 w 491"/>
                  <a:gd name="T23" fmla="*/ 268 h 380"/>
                  <a:gd name="T24" fmla="*/ 77 w 491"/>
                  <a:gd name="T25" fmla="*/ 264 h 380"/>
                  <a:gd name="T26" fmla="*/ 92 w 491"/>
                  <a:gd name="T27" fmla="*/ 277 h 380"/>
                  <a:gd name="T28" fmla="*/ 129 w 491"/>
                  <a:gd name="T29" fmla="*/ 313 h 380"/>
                  <a:gd name="T30" fmla="*/ 168 w 491"/>
                  <a:gd name="T31" fmla="*/ 298 h 380"/>
                  <a:gd name="T32" fmla="*/ 165 w 491"/>
                  <a:gd name="T33" fmla="*/ 277 h 380"/>
                  <a:gd name="T34" fmla="*/ 194 w 491"/>
                  <a:gd name="T35" fmla="*/ 257 h 380"/>
                  <a:gd name="T36" fmla="*/ 208 w 491"/>
                  <a:gd name="T37" fmla="*/ 249 h 380"/>
                  <a:gd name="T38" fmla="*/ 242 w 491"/>
                  <a:gd name="T39" fmla="*/ 268 h 380"/>
                  <a:gd name="T40" fmla="*/ 256 w 491"/>
                  <a:gd name="T41" fmla="*/ 280 h 380"/>
                  <a:gd name="T42" fmla="*/ 284 w 491"/>
                  <a:gd name="T43" fmla="*/ 312 h 380"/>
                  <a:gd name="T44" fmla="*/ 300 w 491"/>
                  <a:gd name="T45" fmla="*/ 331 h 380"/>
                  <a:gd name="T46" fmla="*/ 311 w 491"/>
                  <a:gd name="T47" fmla="*/ 344 h 380"/>
                  <a:gd name="T48" fmla="*/ 338 w 491"/>
                  <a:gd name="T49" fmla="*/ 334 h 380"/>
                  <a:gd name="T50" fmla="*/ 369 w 491"/>
                  <a:gd name="T51" fmla="*/ 344 h 380"/>
                  <a:gd name="T52" fmla="*/ 380 w 491"/>
                  <a:gd name="T53" fmla="*/ 359 h 380"/>
                  <a:gd name="T54" fmla="*/ 393 w 491"/>
                  <a:gd name="T55" fmla="*/ 355 h 380"/>
                  <a:gd name="T56" fmla="*/ 440 w 491"/>
                  <a:gd name="T57" fmla="*/ 380 h 380"/>
                  <a:gd name="T58" fmla="*/ 444 w 491"/>
                  <a:gd name="T59" fmla="*/ 369 h 380"/>
                  <a:gd name="T60" fmla="*/ 491 w 491"/>
                  <a:gd name="T61" fmla="*/ 338 h 380"/>
                  <a:gd name="T62" fmla="*/ 433 w 491"/>
                  <a:gd name="T63" fmla="*/ 304 h 380"/>
                  <a:gd name="T64" fmla="*/ 451 w 491"/>
                  <a:gd name="T65" fmla="*/ 271 h 380"/>
                  <a:gd name="T66" fmla="*/ 471 w 491"/>
                  <a:gd name="T67" fmla="*/ 249 h 380"/>
                  <a:gd name="T68" fmla="*/ 455 w 491"/>
                  <a:gd name="T69" fmla="*/ 227 h 380"/>
                  <a:gd name="T70" fmla="*/ 447 w 491"/>
                  <a:gd name="T71" fmla="*/ 199 h 380"/>
                  <a:gd name="T72" fmla="*/ 434 w 491"/>
                  <a:gd name="T73" fmla="*/ 178 h 380"/>
                  <a:gd name="T74" fmla="*/ 443 w 491"/>
                  <a:gd name="T75" fmla="*/ 160 h 380"/>
                  <a:gd name="T76" fmla="*/ 424 w 491"/>
                  <a:gd name="T77" fmla="*/ 157 h 380"/>
                  <a:gd name="T78" fmla="*/ 409 w 491"/>
                  <a:gd name="T79" fmla="*/ 158 h 380"/>
                  <a:gd name="T80" fmla="*/ 414 w 491"/>
                  <a:gd name="T81" fmla="*/ 133 h 380"/>
                  <a:gd name="T82" fmla="*/ 386 w 491"/>
                  <a:gd name="T83" fmla="*/ 141 h 380"/>
                  <a:gd name="T84" fmla="*/ 349 w 491"/>
                  <a:gd name="T85" fmla="*/ 144 h 380"/>
                  <a:gd name="T86" fmla="*/ 331 w 491"/>
                  <a:gd name="T87" fmla="*/ 130 h 380"/>
                  <a:gd name="T88" fmla="*/ 313 w 491"/>
                  <a:gd name="T89" fmla="*/ 122 h 380"/>
                  <a:gd name="T90" fmla="*/ 307 w 491"/>
                  <a:gd name="T91" fmla="*/ 113 h 380"/>
                  <a:gd name="T92" fmla="*/ 271 w 491"/>
                  <a:gd name="T93" fmla="*/ 74 h 380"/>
                  <a:gd name="T94" fmla="*/ 240 w 491"/>
                  <a:gd name="T95" fmla="*/ 66 h 380"/>
                  <a:gd name="T96" fmla="*/ 222 w 491"/>
                  <a:gd name="T97" fmla="*/ 58 h 380"/>
                  <a:gd name="T98" fmla="*/ 210 w 491"/>
                  <a:gd name="T99" fmla="*/ 19 h 380"/>
                  <a:gd name="T100" fmla="*/ 198 w 491"/>
                  <a:gd name="T101" fmla="*/ 14 h 380"/>
                  <a:gd name="T102" fmla="*/ 187 w 491"/>
                  <a:gd name="T103" fmla="*/ 16 h 380"/>
                  <a:gd name="T104" fmla="*/ 179 w 491"/>
                  <a:gd name="T105" fmla="*/ 3 h 3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491" h="380">
                    <a:moveTo>
                      <a:pt x="158" y="3"/>
                    </a:moveTo>
                    <a:lnTo>
                      <a:pt x="155" y="5"/>
                    </a:lnTo>
                    <a:lnTo>
                      <a:pt x="154" y="10"/>
                    </a:lnTo>
                    <a:lnTo>
                      <a:pt x="155" y="13"/>
                    </a:lnTo>
                    <a:lnTo>
                      <a:pt x="158" y="17"/>
                    </a:lnTo>
                    <a:lnTo>
                      <a:pt x="158" y="20"/>
                    </a:lnTo>
                    <a:lnTo>
                      <a:pt x="143" y="20"/>
                    </a:lnTo>
                    <a:lnTo>
                      <a:pt x="131" y="17"/>
                    </a:lnTo>
                    <a:lnTo>
                      <a:pt x="123" y="13"/>
                    </a:lnTo>
                    <a:lnTo>
                      <a:pt x="122" y="12"/>
                    </a:lnTo>
                    <a:lnTo>
                      <a:pt x="122" y="9"/>
                    </a:lnTo>
                    <a:lnTo>
                      <a:pt x="120" y="9"/>
                    </a:lnTo>
                    <a:lnTo>
                      <a:pt x="120" y="12"/>
                    </a:lnTo>
                    <a:lnTo>
                      <a:pt x="119" y="16"/>
                    </a:lnTo>
                    <a:lnTo>
                      <a:pt x="119" y="20"/>
                    </a:lnTo>
                    <a:lnTo>
                      <a:pt x="117" y="26"/>
                    </a:lnTo>
                    <a:lnTo>
                      <a:pt x="115" y="28"/>
                    </a:lnTo>
                    <a:lnTo>
                      <a:pt x="110" y="31"/>
                    </a:lnTo>
                    <a:lnTo>
                      <a:pt x="106" y="31"/>
                    </a:lnTo>
                    <a:lnTo>
                      <a:pt x="101" y="33"/>
                    </a:lnTo>
                    <a:lnTo>
                      <a:pt x="90" y="33"/>
                    </a:lnTo>
                    <a:lnTo>
                      <a:pt x="84" y="35"/>
                    </a:lnTo>
                    <a:lnTo>
                      <a:pt x="80" y="41"/>
                    </a:lnTo>
                    <a:lnTo>
                      <a:pt x="78" y="43"/>
                    </a:lnTo>
                    <a:lnTo>
                      <a:pt x="77" y="43"/>
                    </a:lnTo>
                    <a:lnTo>
                      <a:pt x="76" y="46"/>
                    </a:lnTo>
                    <a:lnTo>
                      <a:pt x="76" y="45"/>
                    </a:lnTo>
                    <a:lnTo>
                      <a:pt x="73" y="45"/>
                    </a:lnTo>
                    <a:lnTo>
                      <a:pt x="70" y="46"/>
                    </a:lnTo>
                    <a:lnTo>
                      <a:pt x="66" y="51"/>
                    </a:lnTo>
                    <a:lnTo>
                      <a:pt x="62" y="53"/>
                    </a:lnTo>
                    <a:lnTo>
                      <a:pt x="57" y="62"/>
                    </a:lnTo>
                    <a:lnTo>
                      <a:pt x="48" y="72"/>
                    </a:lnTo>
                    <a:lnTo>
                      <a:pt x="42" y="80"/>
                    </a:lnTo>
                    <a:lnTo>
                      <a:pt x="41" y="81"/>
                    </a:lnTo>
                    <a:lnTo>
                      <a:pt x="39" y="79"/>
                    </a:lnTo>
                    <a:lnTo>
                      <a:pt x="38" y="72"/>
                    </a:lnTo>
                    <a:lnTo>
                      <a:pt x="38" y="65"/>
                    </a:lnTo>
                    <a:lnTo>
                      <a:pt x="18" y="58"/>
                    </a:lnTo>
                    <a:lnTo>
                      <a:pt x="16" y="56"/>
                    </a:lnTo>
                    <a:lnTo>
                      <a:pt x="2" y="63"/>
                    </a:lnTo>
                    <a:lnTo>
                      <a:pt x="0" y="65"/>
                    </a:lnTo>
                    <a:lnTo>
                      <a:pt x="0" y="66"/>
                    </a:lnTo>
                    <a:lnTo>
                      <a:pt x="17" y="97"/>
                    </a:lnTo>
                    <a:lnTo>
                      <a:pt x="28" y="111"/>
                    </a:lnTo>
                    <a:lnTo>
                      <a:pt x="36" y="127"/>
                    </a:lnTo>
                    <a:lnTo>
                      <a:pt x="41" y="132"/>
                    </a:lnTo>
                    <a:lnTo>
                      <a:pt x="42" y="134"/>
                    </a:lnTo>
                    <a:lnTo>
                      <a:pt x="43" y="136"/>
                    </a:lnTo>
                    <a:lnTo>
                      <a:pt x="43" y="158"/>
                    </a:lnTo>
                    <a:lnTo>
                      <a:pt x="35" y="179"/>
                    </a:lnTo>
                    <a:lnTo>
                      <a:pt x="32" y="182"/>
                    </a:lnTo>
                    <a:lnTo>
                      <a:pt x="33" y="182"/>
                    </a:lnTo>
                    <a:lnTo>
                      <a:pt x="35" y="183"/>
                    </a:lnTo>
                    <a:lnTo>
                      <a:pt x="42" y="187"/>
                    </a:lnTo>
                    <a:lnTo>
                      <a:pt x="48" y="189"/>
                    </a:lnTo>
                    <a:lnTo>
                      <a:pt x="50" y="190"/>
                    </a:lnTo>
                    <a:lnTo>
                      <a:pt x="49" y="194"/>
                    </a:lnTo>
                    <a:lnTo>
                      <a:pt x="50" y="200"/>
                    </a:lnTo>
                    <a:lnTo>
                      <a:pt x="50" y="220"/>
                    </a:lnTo>
                    <a:lnTo>
                      <a:pt x="48" y="224"/>
                    </a:lnTo>
                    <a:lnTo>
                      <a:pt x="49" y="228"/>
                    </a:lnTo>
                    <a:lnTo>
                      <a:pt x="50" y="230"/>
                    </a:lnTo>
                    <a:lnTo>
                      <a:pt x="50" y="232"/>
                    </a:lnTo>
                    <a:lnTo>
                      <a:pt x="49" y="234"/>
                    </a:lnTo>
                    <a:lnTo>
                      <a:pt x="50" y="241"/>
                    </a:lnTo>
                    <a:lnTo>
                      <a:pt x="50" y="249"/>
                    </a:lnTo>
                    <a:lnTo>
                      <a:pt x="55" y="254"/>
                    </a:lnTo>
                    <a:lnTo>
                      <a:pt x="57" y="261"/>
                    </a:lnTo>
                    <a:lnTo>
                      <a:pt x="57" y="266"/>
                    </a:lnTo>
                    <a:lnTo>
                      <a:pt x="60" y="267"/>
                    </a:lnTo>
                    <a:lnTo>
                      <a:pt x="62" y="268"/>
                    </a:lnTo>
                    <a:lnTo>
                      <a:pt x="63" y="268"/>
                    </a:lnTo>
                    <a:lnTo>
                      <a:pt x="67" y="267"/>
                    </a:lnTo>
                    <a:lnTo>
                      <a:pt x="70" y="266"/>
                    </a:lnTo>
                    <a:lnTo>
                      <a:pt x="71" y="266"/>
                    </a:lnTo>
                    <a:lnTo>
                      <a:pt x="71" y="264"/>
                    </a:lnTo>
                    <a:lnTo>
                      <a:pt x="77" y="264"/>
                    </a:lnTo>
                    <a:lnTo>
                      <a:pt x="78" y="268"/>
                    </a:lnTo>
                    <a:lnTo>
                      <a:pt x="78" y="270"/>
                    </a:lnTo>
                    <a:lnTo>
                      <a:pt x="80" y="273"/>
                    </a:lnTo>
                    <a:lnTo>
                      <a:pt x="81" y="274"/>
                    </a:lnTo>
                    <a:lnTo>
                      <a:pt x="88" y="277"/>
                    </a:lnTo>
                    <a:lnTo>
                      <a:pt x="92" y="277"/>
                    </a:lnTo>
                    <a:lnTo>
                      <a:pt x="93" y="278"/>
                    </a:lnTo>
                    <a:lnTo>
                      <a:pt x="96" y="290"/>
                    </a:lnTo>
                    <a:lnTo>
                      <a:pt x="96" y="323"/>
                    </a:lnTo>
                    <a:lnTo>
                      <a:pt x="98" y="323"/>
                    </a:lnTo>
                    <a:lnTo>
                      <a:pt x="101" y="321"/>
                    </a:lnTo>
                    <a:lnTo>
                      <a:pt x="129" y="313"/>
                    </a:lnTo>
                    <a:lnTo>
                      <a:pt x="134" y="313"/>
                    </a:lnTo>
                    <a:lnTo>
                      <a:pt x="138" y="314"/>
                    </a:lnTo>
                    <a:lnTo>
                      <a:pt x="140" y="316"/>
                    </a:lnTo>
                    <a:lnTo>
                      <a:pt x="143" y="316"/>
                    </a:lnTo>
                    <a:lnTo>
                      <a:pt x="166" y="298"/>
                    </a:lnTo>
                    <a:lnTo>
                      <a:pt x="168" y="298"/>
                    </a:lnTo>
                    <a:lnTo>
                      <a:pt x="166" y="297"/>
                    </a:lnTo>
                    <a:lnTo>
                      <a:pt x="165" y="294"/>
                    </a:lnTo>
                    <a:lnTo>
                      <a:pt x="154" y="283"/>
                    </a:lnTo>
                    <a:lnTo>
                      <a:pt x="154" y="280"/>
                    </a:lnTo>
                    <a:lnTo>
                      <a:pt x="159" y="277"/>
                    </a:lnTo>
                    <a:lnTo>
                      <a:pt x="165" y="277"/>
                    </a:lnTo>
                    <a:lnTo>
                      <a:pt x="168" y="276"/>
                    </a:lnTo>
                    <a:lnTo>
                      <a:pt x="169" y="266"/>
                    </a:lnTo>
                    <a:lnTo>
                      <a:pt x="170" y="264"/>
                    </a:lnTo>
                    <a:lnTo>
                      <a:pt x="183" y="264"/>
                    </a:lnTo>
                    <a:lnTo>
                      <a:pt x="190" y="261"/>
                    </a:lnTo>
                    <a:lnTo>
                      <a:pt x="194" y="257"/>
                    </a:lnTo>
                    <a:lnTo>
                      <a:pt x="198" y="254"/>
                    </a:lnTo>
                    <a:lnTo>
                      <a:pt x="200" y="254"/>
                    </a:lnTo>
                    <a:lnTo>
                      <a:pt x="204" y="253"/>
                    </a:lnTo>
                    <a:lnTo>
                      <a:pt x="207" y="250"/>
                    </a:lnTo>
                    <a:lnTo>
                      <a:pt x="208" y="250"/>
                    </a:lnTo>
                    <a:lnTo>
                      <a:pt x="208" y="249"/>
                    </a:lnTo>
                    <a:lnTo>
                      <a:pt x="211" y="241"/>
                    </a:lnTo>
                    <a:lnTo>
                      <a:pt x="211" y="239"/>
                    </a:lnTo>
                    <a:lnTo>
                      <a:pt x="213" y="239"/>
                    </a:lnTo>
                    <a:lnTo>
                      <a:pt x="222" y="253"/>
                    </a:lnTo>
                    <a:lnTo>
                      <a:pt x="235" y="261"/>
                    </a:lnTo>
                    <a:lnTo>
                      <a:pt x="242" y="268"/>
                    </a:lnTo>
                    <a:lnTo>
                      <a:pt x="242" y="270"/>
                    </a:lnTo>
                    <a:lnTo>
                      <a:pt x="244" y="270"/>
                    </a:lnTo>
                    <a:lnTo>
                      <a:pt x="254" y="273"/>
                    </a:lnTo>
                    <a:lnTo>
                      <a:pt x="257" y="273"/>
                    </a:lnTo>
                    <a:lnTo>
                      <a:pt x="257" y="278"/>
                    </a:lnTo>
                    <a:lnTo>
                      <a:pt x="256" y="280"/>
                    </a:lnTo>
                    <a:lnTo>
                      <a:pt x="260" y="280"/>
                    </a:lnTo>
                    <a:lnTo>
                      <a:pt x="261" y="281"/>
                    </a:lnTo>
                    <a:lnTo>
                      <a:pt x="265" y="294"/>
                    </a:lnTo>
                    <a:lnTo>
                      <a:pt x="268" y="299"/>
                    </a:lnTo>
                    <a:lnTo>
                      <a:pt x="271" y="302"/>
                    </a:lnTo>
                    <a:lnTo>
                      <a:pt x="284" y="312"/>
                    </a:lnTo>
                    <a:lnTo>
                      <a:pt x="292" y="312"/>
                    </a:lnTo>
                    <a:lnTo>
                      <a:pt x="297" y="317"/>
                    </a:lnTo>
                    <a:lnTo>
                      <a:pt x="299" y="323"/>
                    </a:lnTo>
                    <a:lnTo>
                      <a:pt x="299" y="324"/>
                    </a:lnTo>
                    <a:lnTo>
                      <a:pt x="300" y="326"/>
                    </a:lnTo>
                    <a:lnTo>
                      <a:pt x="300" y="331"/>
                    </a:lnTo>
                    <a:lnTo>
                      <a:pt x="306" y="333"/>
                    </a:lnTo>
                    <a:lnTo>
                      <a:pt x="309" y="336"/>
                    </a:lnTo>
                    <a:lnTo>
                      <a:pt x="309" y="338"/>
                    </a:lnTo>
                    <a:lnTo>
                      <a:pt x="310" y="340"/>
                    </a:lnTo>
                    <a:lnTo>
                      <a:pt x="310" y="341"/>
                    </a:lnTo>
                    <a:lnTo>
                      <a:pt x="311" y="344"/>
                    </a:lnTo>
                    <a:lnTo>
                      <a:pt x="321" y="344"/>
                    </a:lnTo>
                    <a:lnTo>
                      <a:pt x="326" y="340"/>
                    </a:lnTo>
                    <a:lnTo>
                      <a:pt x="330" y="334"/>
                    </a:lnTo>
                    <a:lnTo>
                      <a:pt x="334" y="331"/>
                    </a:lnTo>
                    <a:lnTo>
                      <a:pt x="334" y="330"/>
                    </a:lnTo>
                    <a:lnTo>
                      <a:pt x="338" y="334"/>
                    </a:lnTo>
                    <a:lnTo>
                      <a:pt x="351" y="336"/>
                    </a:lnTo>
                    <a:lnTo>
                      <a:pt x="360" y="334"/>
                    </a:lnTo>
                    <a:lnTo>
                      <a:pt x="371" y="334"/>
                    </a:lnTo>
                    <a:lnTo>
                      <a:pt x="371" y="336"/>
                    </a:lnTo>
                    <a:lnTo>
                      <a:pt x="369" y="341"/>
                    </a:lnTo>
                    <a:lnTo>
                      <a:pt x="369" y="344"/>
                    </a:lnTo>
                    <a:lnTo>
                      <a:pt x="362" y="347"/>
                    </a:lnTo>
                    <a:lnTo>
                      <a:pt x="355" y="351"/>
                    </a:lnTo>
                    <a:lnTo>
                      <a:pt x="355" y="352"/>
                    </a:lnTo>
                    <a:lnTo>
                      <a:pt x="356" y="352"/>
                    </a:lnTo>
                    <a:lnTo>
                      <a:pt x="370" y="361"/>
                    </a:lnTo>
                    <a:lnTo>
                      <a:pt x="380" y="359"/>
                    </a:lnTo>
                    <a:lnTo>
                      <a:pt x="381" y="358"/>
                    </a:lnTo>
                    <a:lnTo>
                      <a:pt x="383" y="358"/>
                    </a:lnTo>
                    <a:lnTo>
                      <a:pt x="384" y="357"/>
                    </a:lnTo>
                    <a:lnTo>
                      <a:pt x="390" y="354"/>
                    </a:lnTo>
                    <a:lnTo>
                      <a:pt x="391" y="354"/>
                    </a:lnTo>
                    <a:lnTo>
                      <a:pt x="393" y="355"/>
                    </a:lnTo>
                    <a:lnTo>
                      <a:pt x="398" y="358"/>
                    </a:lnTo>
                    <a:lnTo>
                      <a:pt x="400" y="358"/>
                    </a:lnTo>
                    <a:lnTo>
                      <a:pt x="400" y="359"/>
                    </a:lnTo>
                    <a:lnTo>
                      <a:pt x="404" y="366"/>
                    </a:lnTo>
                    <a:lnTo>
                      <a:pt x="437" y="379"/>
                    </a:lnTo>
                    <a:lnTo>
                      <a:pt x="440" y="380"/>
                    </a:lnTo>
                    <a:lnTo>
                      <a:pt x="441" y="380"/>
                    </a:lnTo>
                    <a:lnTo>
                      <a:pt x="441" y="376"/>
                    </a:lnTo>
                    <a:lnTo>
                      <a:pt x="443" y="375"/>
                    </a:lnTo>
                    <a:lnTo>
                      <a:pt x="443" y="372"/>
                    </a:lnTo>
                    <a:lnTo>
                      <a:pt x="444" y="372"/>
                    </a:lnTo>
                    <a:lnTo>
                      <a:pt x="444" y="369"/>
                    </a:lnTo>
                    <a:lnTo>
                      <a:pt x="471" y="359"/>
                    </a:lnTo>
                    <a:lnTo>
                      <a:pt x="476" y="355"/>
                    </a:lnTo>
                    <a:lnTo>
                      <a:pt x="479" y="352"/>
                    </a:lnTo>
                    <a:lnTo>
                      <a:pt x="490" y="340"/>
                    </a:lnTo>
                    <a:lnTo>
                      <a:pt x="491" y="340"/>
                    </a:lnTo>
                    <a:lnTo>
                      <a:pt x="491" y="338"/>
                    </a:lnTo>
                    <a:lnTo>
                      <a:pt x="482" y="333"/>
                    </a:lnTo>
                    <a:lnTo>
                      <a:pt x="465" y="326"/>
                    </a:lnTo>
                    <a:lnTo>
                      <a:pt x="448" y="323"/>
                    </a:lnTo>
                    <a:lnTo>
                      <a:pt x="437" y="316"/>
                    </a:lnTo>
                    <a:lnTo>
                      <a:pt x="433" y="312"/>
                    </a:lnTo>
                    <a:lnTo>
                      <a:pt x="433" y="304"/>
                    </a:lnTo>
                    <a:lnTo>
                      <a:pt x="436" y="298"/>
                    </a:lnTo>
                    <a:lnTo>
                      <a:pt x="436" y="297"/>
                    </a:lnTo>
                    <a:lnTo>
                      <a:pt x="434" y="285"/>
                    </a:lnTo>
                    <a:lnTo>
                      <a:pt x="438" y="276"/>
                    </a:lnTo>
                    <a:lnTo>
                      <a:pt x="443" y="271"/>
                    </a:lnTo>
                    <a:lnTo>
                      <a:pt x="451" y="271"/>
                    </a:lnTo>
                    <a:lnTo>
                      <a:pt x="454" y="268"/>
                    </a:lnTo>
                    <a:lnTo>
                      <a:pt x="457" y="268"/>
                    </a:lnTo>
                    <a:lnTo>
                      <a:pt x="457" y="267"/>
                    </a:lnTo>
                    <a:lnTo>
                      <a:pt x="464" y="260"/>
                    </a:lnTo>
                    <a:lnTo>
                      <a:pt x="467" y="254"/>
                    </a:lnTo>
                    <a:lnTo>
                      <a:pt x="471" y="249"/>
                    </a:lnTo>
                    <a:lnTo>
                      <a:pt x="471" y="246"/>
                    </a:lnTo>
                    <a:lnTo>
                      <a:pt x="475" y="241"/>
                    </a:lnTo>
                    <a:lnTo>
                      <a:pt x="475" y="239"/>
                    </a:lnTo>
                    <a:lnTo>
                      <a:pt x="468" y="239"/>
                    </a:lnTo>
                    <a:lnTo>
                      <a:pt x="455" y="234"/>
                    </a:lnTo>
                    <a:lnTo>
                      <a:pt x="455" y="227"/>
                    </a:lnTo>
                    <a:lnTo>
                      <a:pt x="457" y="224"/>
                    </a:lnTo>
                    <a:lnTo>
                      <a:pt x="454" y="217"/>
                    </a:lnTo>
                    <a:lnTo>
                      <a:pt x="454" y="215"/>
                    </a:lnTo>
                    <a:lnTo>
                      <a:pt x="453" y="213"/>
                    </a:lnTo>
                    <a:lnTo>
                      <a:pt x="451" y="207"/>
                    </a:lnTo>
                    <a:lnTo>
                      <a:pt x="447" y="199"/>
                    </a:lnTo>
                    <a:lnTo>
                      <a:pt x="447" y="197"/>
                    </a:lnTo>
                    <a:lnTo>
                      <a:pt x="446" y="197"/>
                    </a:lnTo>
                    <a:lnTo>
                      <a:pt x="443" y="194"/>
                    </a:lnTo>
                    <a:lnTo>
                      <a:pt x="438" y="189"/>
                    </a:lnTo>
                    <a:lnTo>
                      <a:pt x="434" y="180"/>
                    </a:lnTo>
                    <a:lnTo>
                      <a:pt x="434" y="178"/>
                    </a:lnTo>
                    <a:lnTo>
                      <a:pt x="436" y="175"/>
                    </a:lnTo>
                    <a:lnTo>
                      <a:pt x="437" y="172"/>
                    </a:lnTo>
                    <a:lnTo>
                      <a:pt x="437" y="171"/>
                    </a:lnTo>
                    <a:lnTo>
                      <a:pt x="441" y="161"/>
                    </a:lnTo>
                    <a:lnTo>
                      <a:pt x="443" y="161"/>
                    </a:lnTo>
                    <a:lnTo>
                      <a:pt x="443" y="160"/>
                    </a:lnTo>
                    <a:lnTo>
                      <a:pt x="437" y="154"/>
                    </a:lnTo>
                    <a:lnTo>
                      <a:pt x="433" y="154"/>
                    </a:lnTo>
                    <a:lnTo>
                      <a:pt x="430" y="153"/>
                    </a:lnTo>
                    <a:lnTo>
                      <a:pt x="429" y="154"/>
                    </a:lnTo>
                    <a:lnTo>
                      <a:pt x="426" y="154"/>
                    </a:lnTo>
                    <a:lnTo>
                      <a:pt x="424" y="157"/>
                    </a:lnTo>
                    <a:lnTo>
                      <a:pt x="421" y="158"/>
                    </a:lnTo>
                    <a:lnTo>
                      <a:pt x="419" y="160"/>
                    </a:lnTo>
                    <a:lnTo>
                      <a:pt x="418" y="164"/>
                    </a:lnTo>
                    <a:lnTo>
                      <a:pt x="416" y="165"/>
                    </a:lnTo>
                    <a:lnTo>
                      <a:pt x="411" y="163"/>
                    </a:lnTo>
                    <a:lnTo>
                      <a:pt x="409" y="158"/>
                    </a:lnTo>
                    <a:lnTo>
                      <a:pt x="409" y="151"/>
                    </a:lnTo>
                    <a:lnTo>
                      <a:pt x="411" y="148"/>
                    </a:lnTo>
                    <a:lnTo>
                      <a:pt x="415" y="144"/>
                    </a:lnTo>
                    <a:lnTo>
                      <a:pt x="416" y="141"/>
                    </a:lnTo>
                    <a:lnTo>
                      <a:pt x="416" y="140"/>
                    </a:lnTo>
                    <a:lnTo>
                      <a:pt x="414" y="133"/>
                    </a:lnTo>
                    <a:lnTo>
                      <a:pt x="411" y="130"/>
                    </a:lnTo>
                    <a:lnTo>
                      <a:pt x="401" y="130"/>
                    </a:lnTo>
                    <a:lnTo>
                      <a:pt x="400" y="132"/>
                    </a:lnTo>
                    <a:lnTo>
                      <a:pt x="398" y="132"/>
                    </a:lnTo>
                    <a:lnTo>
                      <a:pt x="387" y="137"/>
                    </a:lnTo>
                    <a:lnTo>
                      <a:pt x="386" y="141"/>
                    </a:lnTo>
                    <a:lnTo>
                      <a:pt x="386" y="150"/>
                    </a:lnTo>
                    <a:lnTo>
                      <a:pt x="383" y="153"/>
                    </a:lnTo>
                    <a:lnTo>
                      <a:pt x="383" y="154"/>
                    </a:lnTo>
                    <a:lnTo>
                      <a:pt x="363" y="155"/>
                    </a:lnTo>
                    <a:lnTo>
                      <a:pt x="356" y="153"/>
                    </a:lnTo>
                    <a:lnTo>
                      <a:pt x="349" y="144"/>
                    </a:lnTo>
                    <a:lnTo>
                      <a:pt x="344" y="140"/>
                    </a:lnTo>
                    <a:lnTo>
                      <a:pt x="338" y="134"/>
                    </a:lnTo>
                    <a:lnTo>
                      <a:pt x="337" y="134"/>
                    </a:lnTo>
                    <a:lnTo>
                      <a:pt x="337" y="133"/>
                    </a:lnTo>
                    <a:lnTo>
                      <a:pt x="335" y="132"/>
                    </a:lnTo>
                    <a:lnTo>
                      <a:pt x="331" y="130"/>
                    </a:lnTo>
                    <a:lnTo>
                      <a:pt x="328" y="130"/>
                    </a:lnTo>
                    <a:lnTo>
                      <a:pt x="321" y="127"/>
                    </a:lnTo>
                    <a:lnTo>
                      <a:pt x="321" y="122"/>
                    </a:lnTo>
                    <a:lnTo>
                      <a:pt x="320" y="123"/>
                    </a:lnTo>
                    <a:lnTo>
                      <a:pt x="316" y="123"/>
                    </a:lnTo>
                    <a:lnTo>
                      <a:pt x="313" y="122"/>
                    </a:lnTo>
                    <a:lnTo>
                      <a:pt x="304" y="120"/>
                    </a:lnTo>
                    <a:lnTo>
                      <a:pt x="303" y="118"/>
                    </a:lnTo>
                    <a:lnTo>
                      <a:pt x="304" y="116"/>
                    </a:lnTo>
                    <a:lnTo>
                      <a:pt x="304" y="115"/>
                    </a:lnTo>
                    <a:lnTo>
                      <a:pt x="306" y="113"/>
                    </a:lnTo>
                    <a:lnTo>
                      <a:pt x="307" y="113"/>
                    </a:lnTo>
                    <a:lnTo>
                      <a:pt x="307" y="112"/>
                    </a:lnTo>
                    <a:lnTo>
                      <a:pt x="306" y="108"/>
                    </a:lnTo>
                    <a:lnTo>
                      <a:pt x="302" y="95"/>
                    </a:lnTo>
                    <a:lnTo>
                      <a:pt x="302" y="94"/>
                    </a:lnTo>
                    <a:lnTo>
                      <a:pt x="300" y="93"/>
                    </a:lnTo>
                    <a:lnTo>
                      <a:pt x="271" y="74"/>
                    </a:lnTo>
                    <a:lnTo>
                      <a:pt x="268" y="72"/>
                    </a:lnTo>
                    <a:lnTo>
                      <a:pt x="268" y="70"/>
                    </a:lnTo>
                    <a:lnTo>
                      <a:pt x="258" y="69"/>
                    </a:lnTo>
                    <a:lnTo>
                      <a:pt x="253" y="69"/>
                    </a:lnTo>
                    <a:lnTo>
                      <a:pt x="249" y="67"/>
                    </a:lnTo>
                    <a:lnTo>
                      <a:pt x="240" y="66"/>
                    </a:lnTo>
                    <a:lnTo>
                      <a:pt x="230" y="66"/>
                    </a:lnTo>
                    <a:lnTo>
                      <a:pt x="228" y="65"/>
                    </a:lnTo>
                    <a:lnTo>
                      <a:pt x="225" y="62"/>
                    </a:lnTo>
                    <a:lnTo>
                      <a:pt x="222" y="59"/>
                    </a:lnTo>
                    <a:lnTo>
                      <a:pt x="221" y="59"/>
                    </a:lnTo>
                    <a:lnTo>
                      <a:pt x="222" y="58"/>
                    </a:lnTo>
                    <a:lnTo>
                      <a:pt x="226" y="37"/>
                    </a:lnTo>
                    <a:lnTo>
                      <a:pt x="225" y="34"/>
                    </a:lnTo>
                    <a:lnTo>
                      <a:pt x="221" y="35"/>
                    </a:lnTo>
                    <a:lnTo>
                      <a:pt x="217" y="34"/>
                    </a:lnTo>
                    <a:lnTo>
                      <a:pt x="205" y="27"/>
                    </a:lnTo>
                    <a:lnTo>
                      <a:pt x="210" y="19"/>
                    </a:lnTo>
                    <a:lnTo>
                      <a:pt x="210" y="16"/>
                    </a:lnTo>
                    <a:lnTo>
                      <a:pt x="208" y="14"/>
                    </a:lnTo>
                    <a:lnTo>
                      <a:pt x="205" y="14"/>
                    </a:lnTo>
                    <a:lnTo>
                      <a:pt x="203" y="13"/>
                    </a:lnTo>
                    <a:lnTo>
                      <a:pt x="201" y="13"/>
                    </a:lnTo>
                    <a:lnTo>
                      <a:pt x="198" y="14"/>
                    </a:lnTo>
                    <a:lnTo>
                      <a:pt x="197" y="14"/>
                    </a:lnTo>
                    <a:lnTo>
                      <a:pt x="197" y="17"/>
                    </a:lnTo>
                    <a:lnTo>
                      <a:pt x="196" y="19"/>
                    </a:lnTo>
                    <a:lnTo>
                      <a:pt x="193" y="19"/>
                    </a:lnTo>
                    <a:lnTo>
                      <a:pt x="189" y="16"/>
                    </a:lnTo>
                    <a:lnTo>
                      <a:pt x="187" y="16"/>
                    </a:lnTo>
                    <a:lnTo>
                      <a:pt x="186" y="14"/>
                    </a:lnTo>
                    <a:lnTo>
                      <a:pt x="186" y="10"/>
                    </a:lnTo>
                    <a:lnTo>
                      <a:pt x="184" y="7"/>
                    </a:lnTo>
                    <a:lnTo>
                      <a:pt x="184" y="6"/>
                    </a:lnTo>
                    <a:lnTo>
                      <a:pt x="180" y="3"/>
                    </a:lnTo>
                    <a:lnTo>
                      <a:pt x="179" y="3"/>
                    </a:lnTo>
                    <a:lnTo>
                      <a:pt x="172" y="0"/>
                    </a:lnTo>
                    <a:lnTo>
                      <a:pt x="162" y="2"/>
                    </a:lnTo>
                    <a:lnTo>
                      <a:pt x="159" y="3"/>
                    </a:lnTo>
                    <a:lnTo>
                      <a:pt x="158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61" name="Freeform 1093">
                <a:extLst>
                  <a:ext uri="{FF2B5EF4-FFF2-40B4-BE49-F238E27FC236}">
                    <a16:creationId xmlns:a16="http://schemas.microsoft.com/office/drawing/2014/main" id="{9789B1E0-C355-18D5-A12F-6CF40BF1E3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2" y="2925"/>
                <a:ext cx="166" cy="136"/>
              </a:xfrm>
              <a:custGeom>
                <a:avLst/>
                <a:gdLst>
                  <a:gd name="T0" fmla="*/ 38 w 662"/>
                  <a:gd name="T1" fmla="*/ 141 h 547"/>
                  <a:gd name="T2" fmla="*/ 48 w 662"/>
                  <a:gd name="T3" fmla="*/ 156 h 547"/>
                  <a:gd name="T4" fmla="*/ 70 w 662"/>
                  <a:gd name="T5" fmla="*/ 167 h 547"/>
                  <a:gd name="T6" fmla="*/ 119 w 662"/>
                  <a:gd name="T7" fmla="*/ 170 h 547"/>
                  <a:gd name="T8" fmla="*/ 143 w 662"/>
                  <a:gd name="T9" fmla="*/ 181 h 547"/>
                  <a:gd name="T10" fmla="*/ 158 w 662"/>
                  <a:gd name="T11" fmla="*/ 187 h 547"/>
                  <a:gd name="T12" fmla="*/ 169 w 662"/>
                  <a:gd name="T13" fmla="*/ 205 h 547"/>
                  <a:gd name="T14" fmla="*/ 183 w 662"/>
                  <a:gd name="T15" fmla="*/ 240 h 547"/>
                  <a:gd name="T16" fmla="*/ 207 w 662"/>
                  <a:gd name="T17" fmla="*/ 274 h 547"/>
                  <a:gd name="T18" fmla="*/ 175 w 662"/>
                  <a:gd name="T19" fmla="*/ 304 h 547"/>
                  <a:gd name="T20" fmla="*/ 197 w 662"/>
                  <a:gd name="T21" fmla="*/ 359 h 547"/>
                  <a:gd name="T22" fmla="*/ 176 w 662"/>
                  <a:gd name="T23" fmla="*/ 405 h 547"/>
                  <a:gd name="T24" fmla="*/ 208 w 662"/>
                  <a:gd name="T25" fmla="*/ 451 h 547"/>
                  <a:gd name="T26" fmla="*/ 252 w 662"/>
                  <a:gd name="T27" fmla="*/ 420 h 547"/>
                  <a:gd name="T28" fmla="*/ 280 w 662"/>
                  <a:gd name="T29" fmla="*/ 416 h 547"/>
                  <a:gd name="T30" fmla="*/ 313 w 662"/>
                  <a:gd name="T31" fmla="*/ 436 h 547"/>
                  <a:gd name="T32" fmla="*/ 356 w 662"/>
                  <a:gd name="T33" fmla="*/ 464 h 547"/>
                  <a:gd name="T34" fmla="*/ 347 w 662"/>
                  <a:gd name="T35" fmla="*/ 536 h 547"/>
                  <a:gd name="T36" fmla="*/ 412 w 662"/>
                  <a:gd name="T37" fmla="*/ 518 h 547"/>
                  <a:gd name="T38" fmla="*/ 404 w 662"/>
                  <a:gd name="T39" fmla="*/ 466 h 547"/>
                  <a:gd name="T40" fmla="*/ 417 w 662"/>
                  <a:gd name="T41" fmla="*/ 444 h 547"/>
                  <a:gd name="T42" fmla="*/ 402 w 662"/>
                  <a:gd name="T43" fmla="*/ 394 h 547"/>
                  <a:gd name="T44" fmla="*/ 379 w 662"/>
                  <a:gd name="T45" fmla="*/ 357 h 547"/>
                  <a:gd name="T46" fmla="*/ 356 w 662"/>
                  <a:gd name="T47" fmla="*/ 378 h 547"/>
                  <a:gd name="T48" fmla="*/ 352 w 662"/>
                  <a:gd name="T49" fmla="*/ 353 h 547"/>
                  <a:gd name="T50" fmla="*/ 356 w 662"/>
                  <a:gd name="T51" fmla="*/ 334 h 547"/>
                  <a:gd name="T52" fmla="*/ 407 w 662"/>
                  <a:gd name="T53" fmla="*/ 324 h 547"/>
                  <a:gd name="T54" fmla="*/ 444 w 662"/>
                  <a:gd name="T55" fmla="*/ 287 h 547"/>
                  <a:gd name="T56" fmla="*/ 474 w 662"/>
                  <a:gd name="T57" fmla="*/ 310 h 547"/>
                  <a:gd name="T58" fmla="*/ 511 w 662"/>
                  <a:gd name="T59" fmla="*/ 261 h 547"/>
                  <a:gd name="T60" fmla="*/ 539 w 662"/>
                  <a:gd name="T61" fmla="*/ 278 h 547"/>
                  <a:gd name="T62" fmla="*/ 591 w 662"/>
                  <a:gd name="T63" fmla="*/ 293 h 547"/>
                  <a:gd name="T64" fmla="*/ 583 w 662"/>
                  <a:gd name="T65" fmla="*/ 325 h 547"/>
                  <a:gd name="T66" fmla="*/ 599 w 662"/>
                  <a:gd name="T67" fmla="*/ 303 h 547"/>
                  <a:gd name="T68" fmla="*/ 661 w 662"/>
                  <a:gd name="T69" fmla="*/ 265 h 547"/>
                  <a:gd name="T70" fmla="*/ 644 w 662"/>
                  <a:gd name="T71" fmla="*/ 200 h 547"/>
                  <a:gd name="T72" fmla="*/ 623 w 662"/>
                  <a:gd name="T73" fmla="*/ 170 h 547"/>
                  <a:gd name="T74" fmla="*/ 583 w 662"/>
                  <a:gd name="T75" fmla="*/ 144 h 547"/>
                  <a:gd name="T76" fmla="*/ 563 w 662"/>
                  <a:gd name="T77" fmla="*/ 144 h 547"/>
                  <a:gd name="T78" fmla="*/ 542 w 662"/>
                  <a:gd name="T79" fmla="*/ 127 h 547"/>
                  <a:gd name="T80" fmla="*/ 518 w 662"/>
                  <a:gd name="T81" fmla="*/ 106 h 547"/>
                  <a:gd name="T82" fmla="*/ 481 w 662"/>
                  <a:gd name="T83" fmla="*/ 107 h 547"/>
                  <a:gd name="T84" fmla="*/ 464 w 662"/>
                  <a:gd name="T85" fmla="*/ 119 h 547"/>
                  <a:gd name="T86" fmla="*/ 427 w 662"/>
                  <a:gd name="T87" fmla="*/ 113 h 547"/>
                  <a:gd name="T88" fmla="*/ 386 w 662"/>
                  <a:gd name="T89" fmla="*/ 93 h 547"/>
                  <a:gd name="T90" fmla="*/ 404 w 662"/>
                  <a:gd name="T91" fmla="*/ 47 h 547"/>
                  <a:gd name="T92" fmla="*/ 377 w 662"/>
                  <a:gd name="T93" fmla="*/ 49 h 547"/>
                  <a:gd name="T94" fmla="*/ 365 w 662"/>
                  <a:gd name="T95" fmla="*/ 35 h 547"/>
                  <a:gd name="T96" fmla="*/ 359 w 662"/>
                  <a:gd name="T97" fmla="*/ 15 h 547"/>
                  <a:gd name="T98" fmla="*/ 309 w 662"/>
                  <a:gd name="T99" fmla="*/ 0 h 547"/>
                  <a:gd name="T100" fmla="*/ 289 w 662"/>
                  <a:gd name="T101" fmla="*/ 29 h 547"/>
                  <a:gd name="T102" fmla="*/ 240 w 662"/>
                  <a:gd name="T103" fmla="*/ 49 h 547"/>
                  <a:gd name="T104" fmla="*/ 194 w 662"/>
                  <a:gd name="T105" fmla="*/ 33 h 547"/>
                  <a:gd name="T106" fmla="*/ 136 w 662"/>
                  <a:gd name="T107" fmla="*/ 24 h 547"/>
                  <a:gd name="T108" fmla="*/ 113 w 662"/>
                  <a:gd name="T109" fmla="*/ 29 h 547"/>
                  <a:gd name="T110" fmla="*/ 101 w 662"/>
                  <a:gd name="T111" fmla="*/ 39 h 547"/>
                  <a:gd name="T112" fmla="*/ 41 w 662"/>
                  <a:gd name="T113" fmla="*/ 22 h 547"/>
                  <a:gd name="T114" fmla="*/ 31 w 662"/>
                  <a:gd name="T115" fmla="*/ 39 h 547"/>
                  <a:gd name="T116" fmla="*/ 13 w 662"/>
                  <a:gd name="T117" fmla="*/ 82 h 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662" h="547">
                    <a:moveTo>
                      <a:pt x="12" y="86"/>
                    </a:moveTo>
                    <a:lnTo>
                      <a:pt x="10" y="86"/>
                    </a:lnTo>
                    <a:lnTo>
                      <a:pt x="0" y="103"/>
                    </a:lnTo>
                    <a:lnTo>
                      <a:pt x="0" y="105"/>
                    </a:lnTo>
                    <a:lnTo>
                      <a:pt x="3" y="107"/>
                    </a:lnTo>
                    <a:lnTo>
                      <a:pt x="32" y="126"/>
                    </a:lnTo>
                    <a:lnTo>
                      <a:pt x="34" y="127"/>
                    </a:lnTo>
                    <a:lnTo>
                      <a:pt x="34" y="128"/>
                    </a:lnTo>
                    <a:lnTo>
                      <a:pt x="38" y="141"/>
                    </a:lnTo>
                    <a:lnTo>
                      <a:pt x="39" y="145"/>
                    </a:lnTo>
                    <a:lnTo>
                      <a:pt x="39" y="146"/>
                    </a:lnTo>
                    <a:lnTo>
                      <a:pt x="38" y="146"/>
                    </a:lnTo>
                    <a:lnTo>
                      <a:pt x="36" y="148"/>
                    </a:lnTo>
                    <a:lnTo>
                      <a:pt x="36" y="149"/>
                    </a:lnTo>
                    <a:lnTo>
                      <a:pt x="35" y="151"/>
                    </a:lnTo>
                    <a:lnTo>
                      <a:pt x="36" y="153"/>
                    </a:lnTo>
                    <a:lnTo>
                      <a:pt x="45" y="155"/>
                    </a:lnTo>
                    <a:lnTo>
                      <a:pt x="48" y="156"/>
                    </a:lnTo>
                    <a:lnTo>
                      <a:pt x="52" y="156"/>
                    </a:lnTo>
                    <a:lnTo>
                      <a:pt x="53" y="155"/>
                    </a:lnTo>
                    <a:lnTo>
                      <a:pt x="53" y="160"/>
                    </a:lnTo>
                    <a:lnTo>
                      <a:pt x="60" y="163"/>
                    </a:lnTo>
                    <a:lnTo>
                      <a:pt x="63" y="163"/>
                    </a:lnTo>
                    <a:lnTo>
                      <a:pt x="67" y="165"/>
                    </a:lnTo>
                    <a:lnTo>
                      <a:pt x="69" y="166"/>
                    </a:lnTo>
                    <a:lnTo>
                      <a:pt x="69" y="167"/>
                    </a:lnTo>
                    <a:lnTo>
                      <a:pt x="70" y="167"/>
                    </a:lnTo>
                    <a:lnTo>
                      <a:pt x="76" y="173"/>
                    </a:lnTo>
                    <a:lnTo>
                      <a:pt x="81" y="177"/>
                    </a:lnTo>
                    <a:lnTo>
                      <a:pt x="88" y="186"/>
                    </a:lnTo>
                    <a:lnTo>
                      <a:pt x="95" y="188"/>
                    </a:lnTo>
                    <a:lnTo>
                      <a:pt x="115" y="187"/>
                    </a:lnTo>
                    <a:lnTo>
                      <a:pt x="115" y="186"/>
                    </a:lnTo>
                    <a:lnTo>
                      <a:pt x="118" y="183"/>
                    </a:lnTo>
                    <a:lnTo>
                      <a:pt x="118" y="174"/>
                    </a:lnTo>
                    <a:lnTo>
                      <a:pt x="119" y="170"/>
                    </a:lnTo>
                    <a:lnTo>
                      <a:pt x="130" y="165"/>
                    </a:lnTo>
                    <a:lnTo>
                      <a:pt x="132" y="165"/>
                    </a:lnTo>
                    <a:lnTo>
                      <a:pt x="133" y="163"/>
                    </a:lnTo>
                    <a:lnTo>
                      <a:pt x="143" y="163"/>
                    </a:lnTo>
                    <a:lnTo>
                      <a:pt x="146" y="166"/>
                    </a:lnTo>
                    <a:lnTo>
                      <a:pt x="148" y="173"/>
                    </a:lnTo>
                    <a:lnTo>
                      <a:pt x="148" y="174"/>
                    </a:lnTo>
                    <a:lnTo>
                      <a:pt x="147" y="177"/>
                    </a:lnTo>
                    <a:lnTo>
                      <a:pt x="143" y="181"/>
                    </a:lnTo>
                    <a:lnTo>
                      <a:pt x="141" y="184"/>
                    </a:lnTo>
                    <a:lnTo>
                      <a:pt x="141" y="191"/>
                    </a:lnTo>
                    <a:lnTo>
                      <a:pt x="143" y="196"/>
                    </a:lnTo>
                    <a:lnTo>
                      <a:pt x="148" y="198"/>
                    </a:lnTo>
                    <a:lnTo>
                      <a:pt x="150" y="197"/>
                    </a:lnTo>
                    <a:lnTo>
                      <a:pt x="151" y="193"/>
                    </a:lnTo>
                    <a:lnTo>
                      <a:pt x="153" y="191"/>
                    </a:lnTo>
                    <a:lnTo>
                      <a:pt x="156" y="190"/>
                    </a:lnTo>
                    <a:lnTo>
                      <a:pt x="158" y="187"/>
                    </a:lnTo>
                    <a:lnTo>
                      <a:pt x="161" y="187"/>
                    </a:lnTo>
                    <a:lnTo>
                      <a:pt x="162" y="186"/>
                    </a:lnTo>
                    <a:lnTo>
                      <a:pt x="165" y="187"/>
                    </a:lnTo>
                    <a:lnTo>
                      <a:pt x="169" y="187"/>
                    </a:lnTo>
                    <a:lnTo>
                      <a:pt x="175" y="193"/>
                    </a:lnTo>
                    <a:lnTo>
                      <a:pt x="175" y="194"/>
                    </a:lnTo>
                    <a:lnTo>
                      <a:pt x="173" y="194"/>
                    </a:lnTo>
                    <a:lnTo>
                      <a:pt x="169" y="204"/>
                    </a:lnTo>
                    <a:lnTo>
                      <a:pt x="169" y="205"/>
                    </a:lnTo>
                    <a:lnTo>
                      <a:pt x="168" y="208"/>
                    </a:lnTo>
                    <a:lnTo>
                      <a:pt x="166" y="211"/>
                    </a:lnTo>
                    <a:lnTo>
                      <a:pt x="166" y="213"/>
                    </a:lnTo>
                    <a:lnTo>
                      <a:pt x="170" y="222"/>
                    </a:lnTo>
                    <a:lnTo>
                      <a:pt x="175" y="227"/>
                    </a:lnTo>
                    <a:lnTo>
                      <a:pt x="178" y="230"/>
                    </a:lnTo>
                    <a:lnTo>
                      <a:pt x="179" y="230"/>
                    </a:lnTo>
                    <a:lnTo>
                      <a:pt x="179" y="232"/>
                    </a:lnTo>
                    <a:lnTo>
                      <a:pt x="183" y="240"/>
                    </a:lnTo>
                    <a:lnTo>
                      <a:pt x="185" y="246"/>
                    </a:lnTo>
                    <a:lnTo>
                      <a:pt x="186" y="248"/>
                    </a:lnTo>
                    <a:lnTo>
                      <a:pt x="186" y="250"/>
                    </a:lnTo>
                    <a:lnTo>
                      <a:pt x="189" y="257"/>
                    </a:lnTo>
                    <a:lnTo>
                      <a:pt x="187" y="260"/>
                    </a:lnTo>
                    <a:lnTo>
                      <a:pt x="187" y="267"/>
                    </a:lnTo>
                    <a:lnTo>
                      <a:pt x="200" y="272"/>
                    </a:lnTo>
                    <a:lnTo>
                      <a:pt x="207" y="272"/>
                    </a:lnTo>
                    <a:lnTo>
                      <a:pt x="207" y="274"/>
                    </a:lnTo>
                    <a:lnTo>
                      <a:pt x="203" y="279"/>
                    </a:lnTo>
                    <a:lnTo>
                      <a:pt x="203" y="282"/>
                    </a:lnTo>
                    <a:lnTo>
                      <a:pt x="199" y="287"/>
                    </a:lnTo>
                    <a:lnTo>
                      <a:pt x="196" y="293"/>
                    </a:lnTo>
                    <a:lnTo>
                      <a:pt x="189" y="300"/>
                    </a:lnTo>
                    <a:lnTo>
                      <a:pt x="189" y="301"/>
                    </a:lnTo>
                    <a:lnTo>
                      <a:pt x="186" y="301"/>
                    </a:lnTo>
                    <a:lnTo>
                      <a:pt x="183" y="304"/>
                    </a:lnTo>
                    <a:lnTo>
                      <a:pt x="175" y="304"/>
                    </a:lnTo>
                    <a:lnTo>
                      <a:pt x="170" y="309"/>
                    </a:lnTo>
                    <a:lnTo>
                      <a:pt x="166" y="318"/>
                    </a:lnTo>
                    <a:lnTo>
                      <a:pt x="168" y="330"/>
                    </a:lnTo>
                    <a:lnTo>
                      <a:pt x="168" y="331"/>
                    </a:lnTo>
                    <a:lnTo>
                      <a:pt x="165" y="337"/>
                    </a:lnTo>
                    <a:lnTo>
                      <a:pt x="165" y="345"/>
                    </a:lnTo>
                    <a:lnTo>
                      <a:pt x="169" y="349"/>
                    </a:lnTo>
                    <a:lnTo>
                      <a:pt x="180" y="356"/>
                    </a:lnTo>
                    <a:lnTo>
                      <a:pt x="197" y="359"/>
                    </a:lnTo>
                    <a:lnTo>
                      <a:pt x="214" y="366"/>
                    </a:lnTo>
                    <a:lnTo>
                      <a:pt x="223" y="371"/>
                    </a:lnTo>
                    <a:lnTo>
                      <a:pt x="223" y="373"/>
                    </a:lnTo>
                    <a:lnTo>
                      <a:pt x="222" y="373"/>
                    </a:lnTo>
                    <a:lnTo>
                      <a:pt x="211" y="385"/>
                    </a:lnTo>
                    <a:lnTo>
                      <a:pt x="208" y="388"/>
                    </a:lnTo>
                    <a:lnTo>
                      <a:pt x="203" y="392"/>
                    </a:lnTo>
                    <a:lnTo>
                      <a:pt x="176" y="402"/>
                    </a:lnTo>
                    <a:lnTo>
                      <a:pt x="176" y="405"/>
                    </a:lnTo>
                    <a:lnTo>
                      <a:pt x="176" y="406"/>
                    </a:lnTo>
                    <a:lnTo>
                      <a:pt x="180" y="409"/>
                    </a:lnTo>
                    <a:lnTo>
                      <a:pt x="204" y="434"/>
                    </a:lnTo>
                    <a:lnTo>
                      <a:pt x="206" y="438"/>
                    </a:lnTo>
                    <a:lnTo>
                      <a:pt x="199" y="443"/>
                    </a:lnTo>
                    <a:lnTo>
                      <a:pt x="199" y="444"/>
                    </a:lnTo>
                    <a:lnTo>
                      <a:pt x="200" y="447"/>
                    </a:lnTo>
                    <a:lnTo>
                      <a:pt x="203" y="451"/>
                    </a:lnTo>
                    <a:lnTo>
                      <a:pt x="208" y="451"/>
                    </a:lnTo>
                    <a:lnTo>
                      <a:pt x="229" y="441"/>
                    </a:lnTo>
                    <a:lnTo>
                      <a:pt x="230" y="440"/>
                    </a:lnTo>
                    <a:lnTo>
                      <a:pt x="233" y="440"/>
                    </a:lnTo>
                    <a:lnTo>
                      <a:pt x="239" y="438"/>
                    </a:lnTo>
                    <a:lnTo>
                      <a:pt x="243" y="436"/>
                    </a:lnTo>
                    <a:lnTo>
                      <a:pt x="245" y="433"/>
                    </a:lnTo>
                    <a:lnTo>
                      <a:pt x="247" y="431"/>
                    </a:lnTo>
                    <a:lnTo>
                      <a:pt x="249" y="429"/>
                    </a:lnTo>
                    <a:lnTo>
                      <a:pt x="252" y="420"/>
                    </a:lnTo>
                    <a:lnTo>
                      <a:pt x="252" y="419"/>
                    </a:lnTo>
                    <a:lnTo>
                      <a:pt x="253" y="417"/>
                    </a:lnTo>
                    <a:lnTo>
                      <a:pt x="253" y="416"/>
                    </a:lnTo>
                    <a:lnTo>
                      <a:pt x="256" y="414"/>
                    </a:lnTo>
                    <a:lnTo>
                      <a:pt x="259" y="414"/>
                    </a:lnTo>
                    <a:lnTo>
                      <a:pt x="268" y="412"/>
                    </a:lnTo>
                    <a:lnTo>
                      <a:pt x="275" y="413"/>
                    </a:lnTo>
                    <a:lnTo>
                      <a:pt x="277" y="414"/>
                    </a:lnTo>
                    <a:lnTo>
                      <a:pt x="280" y="416"/>
                    </a:lnTo>
                    <a:lnTo>
                      <a:pt x="281" y="417"/>
                    </a:lnTo>
                    <a:lnTo>
                      <a:pt x="287" y="433"/>
                    </a:lnTo>
                    <a:lnTo>
                      <a:pt x="293" y="434"/>
                    </a:lnTo>
                    <a:lnTo>
                      <a:pt x="299" y="429"/>
                    </a:lnTo>
                    <a:lnTo>
                      <a:pt x="302" y="421"/>
                    </a:lnTo>
                    <a:lnTo>
                      <a:pt x="305" y="421"/>
                    </a:lnTo>
                    <a:lnTo>
                      <a:pt x="309" y="426"/>
                    </a:lnTo>
                    <a:lnTo>
                      <a:pt x="313" y="433"/>
                    </a:lnTo>
                    <a:lnTo>
                      <a:pt x="313" y="436"/>
                    </a:lnTo>
                    <a:lnTo>
                      <a:pt x="312" y="440"/>
                    </a:lnTo>
                    <a:lnTo>
                      <a:pt x="312" y="448"/>
                    </a:lnTo>
                    <a:lnTo>
                      <a:pt x="319" y="452"/>
                    </a:lnTo>
                    <a:lnTo>
                      <a:pt x="333" y="452"/>
                    </a:lnTo>
                    <a:lnTo>
                      <a:pt x="344" y="455"/>
                    </a:lnTo>
                    <a:lnTo>
                      <a:pt x="351" y="459"/>
                    </a:lnTo>
                    <a:lnTo>
                      <a:pt x="352" y="459"/>
                    </a:lnTo>
                    <a:lnTo>
                      <a:pt x="355" y="462"/>
                    </a:lnTo>
                    <a:lnTo>
                      <a:pt x="356" y="464"/>
                    </a:lnTo>
                    <a:lnTo>
                      <a:pt x="356" y="471"/>
                    </a:lnTo>
                    <a:lnTo>
                      <a:pt x="355" y="475"/>
                    </a:lnTo>
                    <a:lnTo>
                      <a:pt x="347" y="483"/>
                    </a:lnTo>
                    <a:lnTo>
                      <a:pt x="344" y="490"/>
                    </a:lnTo>
                    <a:lnTo>
                      <a:pt x="344" y="504"/>
                    </a:lnTo>
                    <a:lnTo>
                      <a:pt x="345" y="505"/>
                    </a:lnTo>
                    <a:lnTo>
                      <a:pt x="345" y="508"/>
                    </a:lnTo>
                    <a:lnTo>
                      <a:pt x="348" y="526"/>
                    </a:lnTo>
                    <a:lnTo>
                      <a:pt x="347" y="536"/>
                    </a:lnTo>
                    <a:lnTo>
                      <a:pt x="362" y="541"/>
                    </a:lnTo>
                    <a:lnTo>
                      <a:pt x="370" y="542"/>
                    </a:lnTo>
                    <a:lnTo>
                      <a:pt x="381" y="547"/>
                    </a:lnTo>
                    <a:lnTo>
                      <a:pt x="386" y="547"/>
                    </a:lnTo>
                    <a:lnTo>
                      <a:pt x="395" y="542"/>
                    </a:lnTo>
                    <a:lnTo>
                      <a:pt x="402" y="531"/>
                    </a:lnTo>
                    <a:lnTo>
                      <a:pt x="402" y="529"/>
                    </a:lnTo>
                    <a:lnTo>
                      <a:pt x="405" y="525"/>
                    </a:lnTo>
                    <a:lnTo>
                      <a:pt x="412" y="518"/>
                    </a:lnTo>
                    <a:lnTo>
                      <a:pt x="412" y="517"/>
                    </a:lnTo>
                    <a:lnTo>
                      <a:pt x="415" y="508"/>
                    </a:lnTo>
                    <a:lnTo>
                      <a:pt x="415" y="505"/>
                    </a:lnTo>
                    <a:lnTo>
                      <a:pt x="400" y="480"/>
                    </a:lnTo>
                    <a:lnTo>
                      <a:pt x="388" y="466"/>
                    </a:lnTo>
                    <a:lnTo>
                      <a:pt x="391" y="465"/>
                    </a:lnTo>
                    <a:lnTo>
                      <a:pt x="394" y="465"/>
                    </a:lnTo>
                    <a:lnTo>
                      <a:pt x="398" y="466"/>
                    </a:lnTo>
                    <a:lnTo>
                      <a:pt x="404" y="466"/>
                    </a:lnTo>
                    <a:lnTo>
                      <a:pt x="408" y="468"/>
                    </a:lnTo>
                    <a:lnTo>
                      <a:pt x="411" y="468"/>
                    </a:lnTo>
                    <a:lnTo>
                      <a:pt x="417" y="466"/>
                    </a:lnTo>
                    <a:lnTo>
                      <a:pt x="423" y="462"/>
                    </a:lnTo>
                    <a:lnTo>
                      <a:pt x="419" y="458"/>
                    </a:lnTo>
                    <a:lnTo>
                      <a:pt x="419" y="457"/>
                    </a:lnTo>
                    <a:lnTo>
                      <a:pt x="418" y="454"/>
                    </a:lnTo>
                    <a:lnTo>
                      <a:pt x="418" y="451"/>
                    </a:lnTo>
                    <a:lnTo>
                      <a:pt x="417" y="444"/>
                    </a:lnTo>
                    <a:lnTo>
                      <a:pt x="417" y="434"/>
                    </a:lnTo>
                    <a:lnTo>
                      <a:pt x="425" y="420"/>
                    </a:lnTo>
                    <a:lnTo>
                      <a:pt x="426" y="419"/>
                    </a:lnTo>
                    <a:lnTo>
                      <a:pt x="426" y="417"/>
                    </a:lnTo>
                    <a:lnTo>
                      <a:pt x="414" y="399"/>
                    </a:lnTo>
                    <a:lnTo>
                      <a:pt x="412" y="399"/>
                    </a:lnTo>
                    <a:lnTo>
                      <a:pt x="412" y="397"/>
                    </a:lnTo>
                    <a:lnTo>
                      <a:pt x="411" y="398"/>
                    </a:lnTo>
                    <a:lnTo>
                      <a:pt x="402" y="394"/>
                    </a:lnTo>
                    <a:lnTo>
                      <a:pt x="400" y="390"/>
                    </a:lnTo>
                    <a:lnTo>
                      <a:pt x="398" y="390"/>
                    </a:lnTo>
                    <a:lnTo>
                      <a:pt x="398" y="388"/>
                    </a:lnTo>
                    <a:lnTo>
                      <a:pt x="397" y="385"/>
                    </a:lnTo>
                    <a:lnTo>
                      <a:pt x="388" y="374"/>
                    </a:lnTo>
                    <a:lnTo>
                      <a:pt x="381" y="367"/>
                    </a:lnTo>
                    <a:lnTo>
                      <a:pt x="380" y="363"/>
                    </a:lnTo>
                    <a:lnTo>
                      <a:pt x="379" y="361"/>
                    </a:lnTo>
                    <a:lnTo>
                      <a:pt x="379" y="357"/>
                    </a:lnTo>
                    <a:lnTo>
                      <a:pt x="369" y="363"/>
                    </a:lnTo>
                    <a:lnTo>
                      <a:pt x="366" y="363"/>
                    </a:lnTo>
                    <a:lnTo>
                      <a:pt x="365" y="364"/>
                    </a:lnTo>
                    <a:lnTo>
                      <a:pt x="365" y="366"/>
                    </a:lnTo>
                    <a:lnTo>
                      <a:pt x="360" y="370"/>
                    </a:lnTo>
                    <a:lnTo>
                      <a:pt x="360" y="376"/>
                    </a:lnTo>
                    <a:lnTo>
                      <a:pt x="358" y="380"/>
                    </a:lnTo>
                    <a:lnTo>
                      <a:pt x="356" y="380"/>
                    </a:lnTo>
                    <a:lnTo>
                      <a:pt x="356" y="378"/>
                    </a:lnTo>
                    <a:lnTo>
                      <a:pt x="352" y="374"/>
                    </a:lnTo>
                    <a:lnTo>
                      <a:pt x="351" y="371"/>
                    </a:lnTo>
                    <a:lnTo>
                      <a:pt x="350" y="371"/>
                    </a:lnTo>
                    <a:lnTo>
                      <a:pt x="350" y="369"/>
                    </a:lnTo>
                    <a:lnTo>
                      <a:pt x="351" y="369"/>
                    </a:lnTo>
                    <a:lnTo>
                      <a:pt x="351" y="367"/>
                    </a:lnTo>
                    <a:lnTo>
                      <a:pt x="350" y="361"/>
                    </a:lnTo>
                    <a:lnTo>
                      <a:pt x="351" y="356"/>
                    </a:lnTo>
                    <a:lnTo>
                      <a:pt x="352" y="353"/>
                    </a:lnTo>
                    <a:lnTo>
                      <a:pt x="356" y="350"/>
                    </a:lnTo>
                    <a:lnTo>
                      <a:pt x="360" y="349"/>
                    </a:lnTo>
                    <a:lnTo>
                      <a:pt x="360" y="347"/>
                    </a:lnTo>
                    <a:lnTo>
                      <a:pt x="363" y="346"/>
                    </a:lnTo>
                    <a:lnTo>
                      <a:pt x="363" y="341"/>
                    </a:lnTo>
                    <a:lnTo>
                      <a:pt x="362" y="337"/>
                    </a:lnTo>
                    <a:lnTo>
                      <a:pt x="360" y="337"/>
                    </a:lnTo>
                    <a:lnTo>
                      <a:pt x="358" y="334"/>
                    </a:lnTo>
                    <a:lnTo>
                      <a:pt x="356" y="334"/>
                    </a:lnTo>
                    <a:lnTo>
                      <a:pt x="356" y="328"/>
                    </a:lnTo>
                    <a:lnTo>
                      <a:pt x="358" y="327"/>
                    </a:lnTo>
                    <a:lnTo>
                      <a:pt x="359" y="327"/>
                    </a:lnTo>
                    <a:lnTo>
                      <a:pt x="381" y="318"/>
                    </a:lnTo>
                    <a:lnTo>
                      <a:pt x="394" y="317"/>
                    </a:lnTo>
                    <a:lnTo>
                      <a:pt x="398" y="318"/>
                    </a:lnTo>
                    <a:lnTo>
                      <a:pt x="398" y="320"/>
                    </a:lnTo>
                    <a:lnTo>
                      <a:pt x="405" y="327"/>
                    </a:lnTo>
                    <a:lnTo>
                      <a:pt x="407" y="324"/>
                    </a:lnTo>
                    <a:lnTo>
                      <a:pt x="408" y="324"/>
                    </a:lnTo>
                    <a:lnTo>
                      <a:pt x="408" y="323"/>
                    </a:lnTo>
                    <a:lnTo>
                      <a:pt x="415" y="313"/>
                    </a:lnTo>
                    <a:lnTo>
                      <a:pt x="415" y="307"/>
                    </a:lnTo>
                    <a:lnTo>
                      <a:pt x="419" y="294"/>
                    </a:lnTo>
                    <a:lnTo>
                      <a:pt x="419" y="292"/>
                    </a:lnTo>
                    <a:lnTo>
                      <a:pt x="432" y="286"/>
                    </a:lnTo>
                    <a:lnTo>
                      <a:pt x="441" y="286"/>
                    </a:lnTo>
                    <a:lnTo>
                      <a:pt x="444" y="287"/>
                    </a:lnTo>
                    <a:lnTo>
                      <a:pt x="444" y="289"/>
                    </a:lnTo>
                    <a:lnTo>
                      <a:pt x="446" y="289"/>
                    </a:lnTo>
                    <a:lnTo>
                      <a:pt x="447" y="293"/>
                    </a:lnTo>
                    <a:lnTo>
                      <a:pt x="455" y="299"/>
                    </a:lnTo>
                    <a:lnTo>
                      <a:pt x="463" y="299"/>
                    </a:lnTo>
                    <a:lnTo>
                      <a:pt x="465" y="300"/>
                    </a:lnTo>
                    <a:lnTo>
                      <a:pt x="470" y="304"/>
                    </a:lnTo>
                    <a:lnTo>
                      <a:pt x="472" y="309"/>
                    </a:lnTo>
                    <a:lnTo>
                      <a:pt x="474" y="310"/>
                    </a:lnTo>
                    <a:lnTo>
                      <a:pt x="475" y="313"/>
                    </a:lnTo>
                    <a:lnTo>
                      <a:pt x="477" y="313"/>
                    </a:lnTo>
                    <a:lnTo>
                      <a:pt x="477" y="311"/>
                    </a:lnTo>
                    <a:lnTo>
                      <a:pt x="479" y="311"/>
                    </a:lnTo>
                    <a:lnTo>
                      <a:pt x="485" y="310"/>
                    </a:lnTo>
                    <a:lnTo>
                      <a:pt x="493" y="310"/>
                    </a:lnTo>
                    <a:lnTo>
                      <a:pt x="506" y="293"/>
                    </a:lnTo>
                    <a:lnTo>
                      <a:pt x="507" y="287"/>
                    </a:lnTo>
                    <a:lnTo>
                      <a:pt x="511" y="261"/>
                    </a:lnTo>
                    <a:lnTo>
                      <a:pt x="511" y="257"/>
                    </a:lnTo>
                    <a:lnTo>
                      <a:pt x="513" y="258"/>
                    </a:lnTo>
                    <a:lnTo>
                      <a:pt x="515" y="260"/>
                    </a:lnTo>
                    <a:lnTo>
                      <a:pt x="520" y="260"/>
                    </a:lnTo>
                    <a:lnTo>
                      <a:pt x="524" y="261"/>
                    </a:lnTo>
                    <a:lnTo>
                      <a:pt x="527" y="261"/>
                    </a:lnTo>
                    <a:lnTo>
                      <a:pt x="527" y="263"/>
                    </a:lnTo>
                    <a:lnTo>
                      <a:pt x="535" y="270"/>
                    </a:lnTo>
                    <a:lnTo>
                      <a:pt x="539" y="278"/>
                    </a:lnTo>
                    <a:lnTo>
                      <a:pt x="539" y="279"/>
                    </a:lnTo>
                    <a:lnTo>
                      <a:pt x="541" y="279"/>
                    </a:lnTo>
                    <a:lnTo>
                      <a:pt x="544" y="278"/>
                    </a:lnTo>
                    <a:lnTo>
                      <a:pt x="554" y="274"/>
                    </a:lnTo>
                    <a:lnTo>
                      <a:pt x="571" y="282"/>
                    </a:lnTo>
                    <a:lnTo>
                      <a:pt x="574" y="283"/>
                    </a:lnTo>
                    <a:lnTo>
                      <a:pt x="581" y="283"/>
                    </a:lnTo>
                    <a:lnTo>
                      <a:pt x="588" y="287"/>
                    </a:lnTo>
                    <a:lnTo>
                      <a:pt x="591" y="293"/>
                    </a:lnTo>
                    <a:lnTo>
                      <a:pt x="591" y="297"/>
                    </a:lnTo>
                    <a:lnTo>
                      <a:pt x="590" y="297"/>
                    </a:lnTo>
                    <a:lnTo>
                      <a:pt x="587" y="299"/>
                    </a:lnTo>
                    <a:lnTo>
                      <a:pt x="575" y="311"/>
                    </a:lnTo>
                    <a:lnTo>
                      <a:pt x="575" y="316"/>
                    </a:lnTo>
                    <a:lnTo>
                      <a:pt x="574" y="317"/>
                    </a:lnTo>
                    <a:lnTo>
                      <a:pt x="574" y="324"/>
                    </a:lnTo>
                    <a:lnTo>
                      <a:pt x="581" y="324"/>
                    </a:lnTo>
                    <a:lnTo>
                      <a:pt x="583" y="325"/>
                    </a:lnTo>
                    <a:lnTo>
                      <a:pt x="584" y="328"/>
                    </a:lnTo>
                    <a:lnTo>
                      <a:pt x="584" y="330"/>
                    </a:lnTo>
                    <a:lnTo>
                      <a:pt x="585" y="330"/>
                    </a:lnTo>
                    <a:lnTo>
                      <a:pt x="594" y="311"/>
                    </a:lnTo>
                    <a:lnTo>
                      <a:pt x="592" y="310"/>
                    </a:lnTo>
                    <a:lnTo>
                      <a:pt x="592" y="309"/>
                    </a:lnTo>
                    <a:lnTo>
                      <a:pt x="594" y="306"/>
                    </a:lnTo>
                    <a:lnTo>
                      <a:pt x="597" y="303"/>
                    </a:lnTo>
                    <a:lnTo>
                      <a:pt x="599" y="303"/>
                    </a:lnTo>
                    <a:lnTo>
                      <a:pt x="615" y="307"/>
                    </a:lnTo>
                    <a:lnTo>
                      <a:pt x="645" y="287"/>
                    </a:lnTo>
                    <a:lnTo>
                      <a:pt x="651" y="271"/>
                    </a:lnTo>
                    <a:lnTo>
                      <a:pt x="654" y="271"/>
                    </a:lnTo>
                    <a:lnTo>
                      <a:pt x="658" y="270"/>
                    </a:lnTo>
                    <a:lnTo>
                      <a:pt x="659" y="268"/>
                    </a:lnTo>
                    <a:lnTo>
                      <a:pt x="661" y="268"/>
                    </a:lnTo>
                    <a:lnTo>
                      <a:pt x="662" y="267"/>
                    </a:lnTo>
                    <a:lnTo>
                      <a:pt x="661" y="265"/>
                    </a:lnTo>
                    <a:lnTo>
                      <a:pt x="659" y="263"/>
                    </a:lnTo>
                    <a:lnTo>
                      <a:pt x="658" y="256"/>
                    </a:lnTo>
                    <a:lnTo>
                      <a:pt x="658" y="247"/>
                    </a:lnTo>
                    <a:lnTo>
                      <a:pt x="654" y="230"/>
                    </a:lnTo>
                    <a:lnTo>
                      <a:pt x="655" y="216"/>
                    </a:lnTo>
                    <a:lnTo>
                      <a:pt x="655" y="215"/>
                    </a:lnTo>
                    <a:lnTo>
                      <a:pt x="645" y="203"/>
                    </a:lnTo>
                    <a:lnTo>
                      <a:pt x="645" y="201"/>
                    </a:lnTo>
                    <a:lnTo>
                      <a:pt x="644" y="200"/>
                    </a:lnTo>
                    <a:lnTo>
                      <a:pt x="643" y="200"/>
                    </a:lnTo>
                    <a:lnTo>
                      <a:pt x="640" y="198"/>
                    </a:lnTo>
                    <a:lnTo>
                      <a:pt x="638" y="198"/>
                    </a:lnTo>
                    <a:lnTo>
                      <a:pt x="638" y="197"/>
                    </a:lnTo>
                    <a:lnTo>
                      <a:pt x="636" y="196"/>
                    </a:lnTo>
                    <a:lnTo>
                      <a:pt x="633" y="193"/>
                    </a:lnTo>
                    <a:lnTo>
                      <a:pt x="631" y="186"/>
                    </a:lnTo>
                    <a:lnTo>
                      <a:pt x="631" y="183"/>
                    </a:lnTo>
                    <a:lnTo>
                      <a:pt x="623" y="170"/>
                    </a:lnTo>
                    <a:lnTo>
                      <a:pt x="613" y="151"/>
                    </a:lnTo>
                    <a:lnTo>
                      <a:pt x="602" y="134"/>
                    </a:lnTo>
                    <a:lnTo>
                      <a:pt x="598" y="133"/>
                    </a:lnTo>
                    <a:lnTo>
                      <a:pt x="595" y="133"/>
                    </a:lnTo>
                    <a:lnTo>
                      <a:pt x="594" y="131"/>
                    </a:lnTo>
                    <a:lnTo>
                      <a:pt x="591" y="130"/>
                    </a:lnTo>
                    <a:lnTo>
                      <a:pt x="590" y="130"/>
                    </a:lnTo>
                    <a:lnTo>
                      <a:pt x="587" y="133"/>
                    </a:lnTo>
                    <a:lnTo>
                      <a:pt x="583" y="144"/>
                    </a:lnTo>
                    <a:lnTo>
                      <a:pt x="583" y="155"/>
                    </a:lnTo>
                    <a:lnTo>
                      <a:pt x="578" y="155"/>
                    </a:lnTo>
                    <a:lnTo>
                      <a:pt x="573" y="152"/>
                    </a:lnTo>
                    <a:lnTo>
                      <a:pt x="571" y="152"/>
                    </a:lnTo>
                    <a:lnTo>
                      <a:pt x="566" y="149"/>
                    </a:lnTo>
                    <a:lnTo>
                      <a:pt x="564" y="148"/>
                    </a:lnTo>
                    <a:lnTo>
                      <a:pt x="564" y="145"/>
                    </a:lnTo>
                    <a:lnTo>
                      <a:pt x="563" y="145"/>
                    </a:lnTo>
                    <a:lnTo>
                      <a:pt x="563" y="144"/>
                    </a:lnTo>
                    <a:lnTo>
                      <a:pt x="564" y="141"/>
                    </a:lnTo>
                    <a:lnTo>
                      <a:pt x="564" y="137"/>
                    </a:lnTo>
                    <a:lnTo>
                      <a:pt x="560" y="134"/>
                    </a:lnTo>
                    <a:lnTo>
                      <a:pt x="556" y="134"/>
                    </a:lnTo>
                    <a:lnTo>
                      <a:pt x="556" y="136"/>
                    </a:lnTo>
                    <a:lnTo>
                      <a:pt x="551" y="136"/>
                    </a:lnTo>
                    <a:lnTo>
                      <a:pt x="549" y="134"/>
                    </a:lnTo>
                    <a:lnTo>
                      <a:pt x="545" y="131"/>
                    </a:lnTo>
                    <a:lnTo>
                      <a:pt x="542" y="127"/>
                    </a:lnTo>
                    <a:lnTo>
                      <a:pt x="542" y="126"/>
                    </a:lnTo>
                    <a:lnTo>
                      <a:pt x="530" y="123"/>
                    </a:lnTo>
                    <a:lnTo>
                      <a:pt x="528" y="121"/>
                    </a:lnTo>
                    <a:lnTo>
                      <a:pt x="525" y="120"/>
                    </a:lnTo>
                    <a:lnTo>
                      <a:pt x="524" y="120"/>
                    </a:lnTo>
                    <a:lnTo>
                      <a:pt x="518" y="112"/>
                    </a:lnTo>
                    <a:lnTo>
                      <a:pt x="517" y="112"/>
                    </a:lnTo>
                    <a:lnTo>
                      <a:pt x="517" y="109"/>
                    </a:lnTo>
                    <a:lnTo>
                      <a:pt x="518" y="106"/>
                    </a:lnTo>
                    <a:lnTo>
                      <a:pt x="518" y="102"/>
                    </a:lnTo>
                    <a:lnTo>
                      <a:pt x="517" y="100"/>
                    </a:lnTo>
                    <a:lnTo>
                      <a:pt x="517" y="102"/>
                    </a:lnTo>
                    <a:lnTo>
                      <a:pt x="515" y="103"/>
                    </a:lnTo>
                    <a:lnTo>
                      <a:pt x="514" y="103"/>
                    </a:lnTo>
                    <a:lnTo>
                      <a:pt x="513" y="105"/>
                    </a:lnTo>
                    <a:lnTo>
                      <a:pt x="479" y="105"/>
                    </a:lnTo>
                    <a:lnTo>
                      <a:pt x="479" y="106"/>
                    </a:lnTo>
                    <a:lnTo>
                      <a:pt x="481" y="107"/>
                    </a:lnTo>
                    <a:lnTo>
                      <a:pt x="484" y="113"/>
                    </a:lnTo>
                    <a:lnTo>
                      <a:pt x="482" y="116"/>
                    </a:lnTo>
                    <a:lnTo>
                      <a:pt x="474" y="126"/>
                    </a:lnTo>
                    <a:lnTo>
                      <a:pt x="471" y="127"/>
                    </a:lnTo>
                    <a:lnTo>
                      <a:pt x="468" y="127"/>
                    </a:lnTo>
                    <a:lnTo>
                      <a:pt x="468" y="126"/>
                    </a:lnTo>
                    <a:lnTo>
                      <a:pt x="465" y="120"/>
                    </a:lnTo>
                    <a:lnTo>
                      <a:pt x="465" y="119"/>
                    </a:lnTo>
                    <a:lnTo>
                      <a:pt x="464" y="119"/>
                    </a:lnTo>
                    <a:lnTo>
                      <a:pt x="464" y="117"/>
                    </a:lnTo>
                    <a:lnTo>
                      <a:pt x="463" y="117"/>
                    </a:lnTo>
                    <a:lnTo>
                      <a:pt x="458" y="116"/>
                    </a:lnTo>
                    <a:lnTo>
                      <a:pt x="455" y="116"/>
                    </a:lnTo>
                    <a:lnTo>
                      <a:pt x="446" y="119"/>
                    </a:lnTo>
                    <a:lnTo>
                      <a:pt x="434" y="119"/>
                    </a:lnTo>
                    <a:lnTo>
                      <a:pt x="430" y="117"/>
                    </a:lnTo>
                    <a:lnTo>
                      <a:pt x="427" y="114"/>
                    </a:lnTo>
                    <a:lnTo>
                      <a:pt x="427" y="113"/>
                    </a:lnTo>
                    <a:lnTo>
                      <a:pt x="426" y="113"/>
                    </a:lnTo>
                    <a:lnTo>
                      <a:pt x="423" y="114"/>
                    </a:lnTo>
                    <a:lnTo>
                      <a:pt x="417" y="112"/>
                    </a:lnTo>
                    <a:lnTo>
                      <a:pt x="415" y="112"/>
                    </a:lnTo>
                    <a:lnTo>
                      <a:pt x="415" y="110"/>
                    </a:lnTo>
                    <a:lnTo>
                      <a:pt x="407" y="102"/>
                    </a:lnTo>
                    <a:lnTo>
                      <a:pt x="397" y="98"/>
                    </a:lnTo>
                    <a:lnTo>
                      <a:pt x="390" y="98"/>
                    </a:lnTo>
                    <a:lnTo>
                      <a:pt x="386" y="93"/>
                    </a:lnTo>
                    <a:lnTo>
                      <a:pt x="384" y="91"/>
                    </a:lnTo>
                    <a:lnTo>
                      <a:pt x="384" y="89"/>
                    </a:lnTo>
                    <a:lnTo>
                      <a:pt x="387" y="81"/>
                    </a:lnTo>
                    <a:lnTo>
                      <a:pt x="401" y="63"/>
                    </a:lnTo>
                    <a:lnTo>
                      <a:pt x="407" y="53"/>
                    </a:lnTo>
                    <a:lnTo>
                      <a:pt x="407" y="50"/>
                    </a:lnTo>
                    <a:lnTo>
                      <a:pt x="408" y="49"/>
                    </a:lnTo>
                    <a:lnTo>
                      <a:pt x="407" y="47"/>
                    </a:lnTo>
                    <a:lnTo>
                      <a:pt x="404" y="47"/>
                    </a:lnTo>
                    <a:lnTo>
                      <a:pt x="404" y="46"/>
                    </a:lnTo>
                    <a:lnTo>
                      <a:pt x="402" y="43"/>
                    </a:lnTo>
                    <a:lnTo>
                      <a:pt x="397" y="43"/>
                    </a:lnTo>
                    <a:lnTo>
                      <a:pt x="391" y="49"/>
                    </a:lnTo>
                    <a:lnTo>
                      <a:pt x="388" y="53"/>
                    </a:lnTo>
                    <a:lnTo>
                      <a:pt x="384" y="53"/>
                    </a:lnTo>
                    <a:lnTo>
                      <a:pt x="383" y="52"/>
                    </a:lnTo>
                    <a:lnTo>
                      <a:pt x="379" y="49"/>
                    </a:lnTo>
                    <a:lnTo>
                      <a:pt x="377" y="49"/>
                    </a:lnTo>
                    <a:lnTo>
                      <a:pt x="374" y="43"/>
                    </a:lnTo>
                    <a:lnTo>
                      <a:pt x="372" y="40"/>
                    </a:lnTo>
                    <a:lnTo>
                      <a:pt x="370" y="40"/>
                    </a:lnTo>
                    <a:lnTo>
                      <a:pt x="366" y="42"/>
                    </a:lnTo>
                    <a:lnTo>
                      <a:pt x="365" y="42"/>
                    </a:lnTo>
                    <a:lnTo>
                      <a:pt x="365" y="43"/>
                    </a:lnTo>
                    <a:lnTo>
                      <a:pt x="363" y="40"/>
                    </a:lnTo>
                    <a:lnTo>
                      <a:pt x="365" y="36"/>
                    </a:lnTo>
                    <a:lnTo>
                      <a:pt x="365" y="35"/>
                    </a:lnTo>
                    <a:lnTo>
                      <a:pt x="366" y="35"/>
                    </a:lnTo>
                    <a:lnTo>
                      <a:pt x="366" y="33"/>
                    </a:lnTo>
                    <a:lnTo>
                      <a:pt x="369" y="29"/>
                    </a:lnTo>
                    <a:lnTo>
                      <a:pt x="372" y="28"/>
                    </a:lnTo>
                    <a:lnTo>
                      <a:pt x="374" y="25"/>
                    </a:lnTo>
                    <a:lnTo>
                      <a:pt x="376" y="22"/>
                    </a:lnTo>
                    <a:lnTo>
                      <a:pt x="377" y="21"/>
                    </a:lnTo>
                    <a:lnTo>
                      <a:pt x="362" y="4"/>
                    </a:lnTo>
                    <a:lnTo>
                      <a:pt x="359" y="15"/>
                    </a:lnTo>
                    <a:lnTo>
                      <a:pt x="344" y="28"/>
                    </a:lnTo>
                    <a:lnTo>
                      <a:pt x="341" y="28"/>
                    </a:lnTo>
                    <a:lnTo>
                      <a:pt x="335" y="26"/>
                    </a:lnTo>
                    <a:lnTo>
                      <a:pt x="331" y="26"/>
                    </a:lnTo>
                    <a:lnTo>
                      <a:pt x="323" y="21"/>
                    </a:lnTo>
                    <a:lnTo>
                      <a:pt x="320" y="16"/>
                    </a:lnTo>
                    <a:lnTo>
                      <a:pt x="317" y="7"/>
                    </a:lnTo>
                    <a:lnTo>
                      <a:pt x="313" y="3"/>
                    </a:lnTo>
                    <a:lnTo>
                      <a:pt x="309" y="0"/>
                    </a:lnTo>
                    <a:lnTo>
                      <a:pt x="305" y="0"/>
                    </a:lnTo>
                    <a:lnTo>
                      <a:pt x="298" y="3"/>
                    </a:lnTo>
                    <a:lnTo>
                      <a:pt x="298" y="4"/>
                    </a:lnTo>
                    <a:lnTo>
                      <a:pt x="296" y="6"/>
                    </a:lnTo>
                    <a:lnTo>
                      <a:pt x="295" y="8"/>
                    </a:lnTo>
                    <a:lnTo>
                      <a:pt x="296" y="11"/>
                    </a:lnTo>
                    <a:lnTo>
                      <a:pt x="296" y="12"/>
                    </a:lnTo>
                    <a:lnTo>
                      <a:pt x="292" y="18"/>
                    </a:lnTo>
                    <a:lnTo>
                      <a:pt x="289" y="29"/>
                    </a:lnTo>
                    <a:lnTo>
                      <a:pt x="289" y="49"/>
                    </a:lnTo>
                    <a:lnTo>
                      <a:pt x="285" y="49"/>
                    </a:lnTo>
                    <a:lnTo>
                      <a:pt x="273" y="42"/>
                    </a:lnTo>
                    <a:lnTo>
                      <a:pt x="257" y="42"/>
                    </a:lnTo>
                    <a:lnTo>
                      <a:pt x="254" y="43"/>
                    </a:lnTo>
                    <a:lnTo>
                      <a:pt x="253" y="45"/>
                    </a:lnTo>
                    <a:lnTo>
                      <a:pt x="253" y="47"/>
                    </a:lnTo>
                    <a:lnTo>
                      <a:pt x="246" y="50"/>
                    </a:lnTo>
                    <a:lnTo>
                      <a:pt x="240" y="49"/>
                    </a:lnTo>
                    <a:lnTo>
                      <a:pt x="236" y="42"/>
                    </a:lnTo>
                    <a:lnTo>
                      <a:pt x="228" y="39"/>
                    </a:lnTo>
                    <a:lnTo>
                      <a:pt x="222" y="40"/>
                    </a:lnTo>
                    <a:lnTo>
                      <a:pt x="222" y="33"/>
                    </a:lnTo>
                    <a:lnTo>
                      <a:pt x="217" y="32"/>
                    </a:lnTo>
                    <a:lnTo>
                      <a:pt x="215" y="33"/>
                    </a:lnTo>
                    <a:lnTo>
                      <a:pt x="214" y="33"/>
                    </a:lnTo>
                    <a:lnTo>
                      <a:pt x="200" y="32"/>
                    </a:lnTo>
                    <a:lnTo>
                      <a:pt x="194" y="33"/>
                    </a:lnTo>
                    <a:lnTo>
                      <a:pt x="192" y="36"/>
                    </a:lnTo>
                    <a:lnTo>
                      <a:pt x="192" y="39"/>
                    </a:lnTo>
                    <a:lnTo>
                      <a:pt x="189" y="47"/>
                    </a:lnTo>
                    <a:lnTo>
                      <a:pt x="174" y="56"/>
                    </a:lnTo>
                    <a:lnTo>
                      <a:pt x="170" y="59"/>
                    </a:lnTo>
                    <a:lnTo>
                      <a:pt x="170" y="57"/>
                    </a:lnTo>
                    <a:lnTo>
                      <a:pt x="163" y="45"/>
                    </a:lnTo>
                    <a:lnTo>
                      <a:pt x="139" y="25"/>
                    </a:lnTo>
                    <a:lnTo>
                      <a:pt x="136" y="24"/>
                    </a:lnTo>
                    <a:lnTo>
                      <a:pt x="134" y="22"/>
                    </a:lnTo>
                    <a:lnTo>
                      <a:pt x="132" y="21"/>
                    </a:lnTo>
                    <a:lnTo>
                      <a:pt x="123" y="18"/>
                    </a:lnTo>
                    <a:lnTo>
                      <a:pt x="119" y="18"/>
                    </a:lnTo>
                    <a:lnTo>
                      <a:pt x="118" y="22"/>
                    </a:lnTo>
                    <a:lnTo>
                      <a:pt x="115" y="26"/>
                    </a:lnTo>
                    <a:lnTo>
                      <a:pt x="113" y="28"/>
                    </a:lnTo>
                    <a:lnTo>
                      <a:pt x="112" y="28"/>
                    </a:lnTo>
                    <a:lnTo>
                      <a:pt x="113" y="29"/>
                    </a:lnTo>
                    <a:lnTo>
                      <a:pt x="113" y="32"/>
                    </a:lnTo>
                    <a:lnTo>
                      <a:pt x="112" y="33"/>
                    </a:lnTo>
                    <a:lnTo>
                      <a:pt x="109" y="35"/>
                    </a:lnTo>
                    <a:lnTo>
                      <a:pt x="108" y="35"/>
                    </a:lnTo>
                    <a:lnTo>
                      <a:pt x="108" y="33"/>
                    </a:lnTo>
                    <a:lnTo>
                      <a:pt x="106" y="32"/>
                    </a:lnTo>
                    <a:lnTo>
                      <a:pt x="102" y="33"/>
                    </a:lnTo>
                    <a:lnTo>
                      <a:pt x="101" y="38"/>
                    </a:lnTo>
                    <a:lnTo>
                      <a:pt x="101" y="39"/>
                    </a:lnTo>
                    <a:lnTo>
                      <a:pt x="66" y="38"/>
                    </a:lnTo>
                    <a:lnTo>
                      <a:pt x="63" y="35"/>
                    </a:lnTo>
                    <a:lnTo>
                      <a:pt x="62" y="32"/>
                    </a:lnTo>
                    <a:lnTo>
                      <a:pt x="63" y="29"/>
                    </a:lnTo>
                    <a:lnTo>
                      <a:pt x="62" y="28"/>
                    </a:lnTo>
                    <a:lnTo>
                      <a:pt x="62" y="26"/>
                    </a:lnTo>
                    <a:lnTo>
                      <a:pt x="52" y="21"/>
                    </a:lnTo>
                    <a:lnTo>
                      <a:pt x="45" y="21"/>
                    </a:lnTo>
                    <a:lnTo>
                      <a:pt x="41" y="22"/>
                    </a:lnTo>
                    <a:lnTo>
                      <a:pt x="42" y="22"/>
                    </a:lnTo>
                    <a:lnTo>
                      <a:pt x="42" y="25"/>
                    </a:lnTo>
                    <a:lnTo>
                      <a:pt x="43" y="25"/>
                    </a:lnTo>
                    <a:lnTo>
                      <a:pt x="43" y="28"/>
                    </a:lnTo>
                    <a:lnTo>
                      <a:pt x="38" y="33"/>
                    </a:lnTo>
                    <a:lnTo>
                      <a:pt x="34" y="33"/>
                    </a:lnTo>
                    <a:lnTo>
                      <a:pt x="32" y="32"/>
                    </a:lnTo>
                    <a:lnTo>
                      <a:pt x="31" y="32"/>
                    </a:lnTo>
                    <a:lnTo>
                      <a:pt x="31" y="39"/>
                    </a:lnTo>
                    <a:lnTo>
                      <a:pt x="34" y="40"/>
                    </a:lnTo>
                    <a:lnTo>
                      <a:pt x="42" y="50"/>
                    </a:lnTo>
                    <a:lnTo>
                      <a:pt x="38" y="59"/>
                    </a:lnTo>
                    <a:lnTo>
                      <a:pt x="38" y="71"/>
                    </a:lnTo>
                    <a:lnTo>
                      <a:pt x="39" y="74"/>
                    </a:lnTo>
                    <a:lnTo>
                      <a:pt x="36" y="78"/>
                    </a:lnTo>
                    <a:lnTo>
                      <a:pt x="27" y="78"/>
                    </a:lnTo>
                    <a:lnTo>
                      <a:pt x="14" y="82"/>
                    </a:lnTo>
                    <a:lnTo>
                      <a:pt x="13" y="82"/>
                    </a:lnTo>
                    <a:lnTo>
                      <a:pt x="14" y="84"/>
                    </a:lnTo>
                    <a:lnTo>
                      <a:pt x="12" y="8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62" name="Freeform 1094">
                <a:extLst>
                  <a:ext uri="{FF2B5EF4-FFF2-40B4-BE49-F238E27FC236}">
                    <a16:creationId xmlns:a16="http://schemas.microsoft.com/office/drawing/2014/main" id="{10ECB5A4-4AF8-82AF-702F-DEA1BAD9C1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6" y="2993"/>
                <a:ext cx="138" cy="112"/>
              </a:xfrm>
              <a:custGeom>
                <a:avLst/>
                <a:gdLst>
                  <a:gd name="T0" fmla="*/ 82 w 555"/>
                  <a:gd name="T1" fmla="*/ 38 h 449"/>
                  <a:gd name="T2" fmla="*/ 85 w 555"/>
                  <a:gd name="T3" fmla="*/ 59 h 449"/>
                  <a:gd name="T4" fmla="*/ 46 w 555"/>
                  <a:gd name="T5" fmla="*/ 74 h 449"/>
                  <a:gd name="T6" fmla="*/ 0 w 555"/>
                  <a:gd name="T7" fmla="*/ 99 h 449"/>
                  <a:gd name="T8" fmla="*/ 22 w 555"/>
                  <a:gd name="T9" fmla="*/ 125 h 449"/>
                  <a:gd name="T10" fmla="*/ 58 w 555"/>
                  <a:gd name="T11" fmla="*/ 106 h 449"/>
                  <a:gd name="T12" fmla="*/ 78 w 555"/>
                  <a:gd name="T13" fmla="*/ 105 h 449"/>
                  <a:gd name="T14" fmla="*/ 103 w 555"/>
                  <a:gd name="T15" fmla="*/ 116 h 449"/>
                  <a:gd name="T16" fmla="*/ 104 w 555"/>
                  <a:gd name="T17" fmla="*/ 141 h 449"/>
                  <a:gd name="T18" fmla="*/ 90 w 555"/>
                  <a:gd name="T19" fmla="*/ 140 h 449"/>
                  <a:gd name="T20" fmla="*/ 51 w 555"/>
                  <a:gd name="T21" fmla="*/ 142 h 449"/>
                  <a:gd name="T22" fmla="*/ 47 w 555"/>
                  <a:gd name="T23" fmla="*/ 165 h 449"/>
                  <a:gd name="T24" fmla="*/ 44 w 555"/>
                  <a:gd name="T25" fmla="*/ 180 h 449"/>
                  <a:gd name="T26" fmla="*/ 75 w 555"/>
                  <a:gd name="T27" fmla="*/ 197 h 449"/>
                  <a:gd name="T28" fmla="*/ 72 w 555"/>
                  <a:gd name="T29" fmla="*/ 226 h 449"/>
                  <a:gd name="T30" fmla="*/ 96 w 555"/>
                  <a:gd name="T31" fmla="*/ 242 h 449"/>
                  <a:gd name="T32" fmla="*/ 108 w 555"/>
                  <a:gd name="T33" fmla="*/ 240 h 449"/>
                  <a:gd name="T34" fmla="*/ 127 w 555"/>
                  <a:gd name="T35" fmla="*/ 253 h 449"/>
                  <a:gd name="T36" fmla="*/ 143 w 555"/>
                  <a:gd name="T37" fmla="*/ 257 h 449"/>
                  <a:gd name="T38" fmla="*/ 161 w 555"/>
                  <a:gd name="T39" fmla="*/ 269 h 449"/>
                  <a:gd name="T40" fmla="*/ 167 w 555"/>
                  <a:gd name="T41" fmla="*/ 295 h 449"/>
                  <a:gd name="T42" fmla="*/ 195 w 555"/>
                  <a:gd name="T43" fmla="*/ 310 h 449"/>
                  <a:gd name="T44" fmla="*/ 209 w 555"/>
                  <a:gd name="T45" fmla="*/ 319 h 449"/>
                  <a:gd name="T46" fmla="*/ 237 w 555"/>
                  <a:gd name="T47" fmla="*/ 316 h 449"/>
                  <a:gd name="T48" fmla="*/ 251 w 555"/>
                  <a:gd name="T49" fmla="*/ 330 h 449"/>
                  <a:gd name="T50" fmla="*/ 254 w 555"/>
                  <a:gd name="T51" fmla="*/ 306 h 449"/>
                  <a:gd name="T52" fmla="*/ 273 w 555"/>
                  <a:gd name="T53" fmla="*/ 306 h 449"/>
                  <a:gd name="T54" fmla="*/ 307 w 555"/>
                  <a:gd name="T55" fmla="*/ 285 h 449"/>
                  <a:gd name="T56" fmla="*/ 314 w 555"/>
                  <a:gd name="T57" fmla="*/ 313 h 449"/>
                  <a:gd name="T58" fmla="*/ 312 w 555"/>
                  <a:gd name="T59" fmla="*/ 329 h 449"/>
                  <a:gd name="T60" fmla="*/ 297 w 555"/>
                  <a:gd name="T61" fmla="*/ 359 h 449"/>
                  <a:gd name="T62" fmla="*/ 293 w 555"/>
                  <a:gd name="T63" fmla="*/ 389 h 449"/>
                  <a:gd name="T64" fmla="*/ 360 w 555"/>
                  <a:gd name="T65" fmla="*/ 403 h 449"/>
                  <a:gd name="T66" fmla="*/ 386 w 555"/>
                  <a:gd name="T67" fmla="*/ 446 h 449"/>
                  <a:gd name="T68" fmla="*/ 434 w 555"/>
                  <a:gd name="T69" fmla="*/ 401 h 449"/>
                  <a:gd name="T70" fmla="*/ 476 w 555"/>
                  <a:gd name="T71" fmla="*/ 382 h 449"/>
                  <a:gd name="T72" fmla="*/ 502 w 555"/>
                  <a:gd name="T73" fmla="*/ 363 h 449"/>
                  <a:gd name="T74" fmla="*/ 512 w 555"/>
                  <a:gd name="T75" fmla="*/ 336 h 449"/>
                  <a:gd name="T76" fmla="*/ 540 w 555"/>
                  <a:gd name="T77" fmla="*/ 306 h 449"/>
                  <a:gd name="T78" fmla="*/ 555 w 555"/>
                  <a:gd name="T79" fmla="*/ 300 h 449"/>
                  <a:gd name="T80" fmla="*/ 532 w 555"/>
                  <a:gd name="T81" fmla="*/ 264 h 449"/>
                  <a:gd name="T82" fmla="*/ 529 w 555"/>
                  <a:gd name="T83" fmla="*/ 218 h 449"/>
                  <a:gd name="T84" fmla="*/ 537 w 555"/>
                  <a:gd name="T85" fmla="*/ 187 h 449"/>
                  <a:gd name="T86" fmla="*/ 497 w 555"/>
                  <a:gd name="T87" fmla="*/ 168 h 449"/>
                  <a:gd name="T88" fmla="*/ 484 w 555"/>
                  <a:gd name="T89" fmla="*/ 157 h 449"/>
                  <a:gd name="T90" fmla="*/ 460 w 555"/>
                  <a:gd name="T91" fmla="*/ 141 h 449"/>
                  <a:gd name="T92" fmla="*/ 437 w 555"/>
                  <a:gd name="T93" fmla="*/ 147 h 449"/>
                  <a:gd name="T94" fmla="*/ 424 w 555"/>
                  <a:gd name="T95" fmla="*/ 166 h 449"/>
                  <a:gd name="T96" fmla="*/ 385 w 555"/>
                  <a:gd name="T97" fmla="*/ 175 h 449"/>
                  <a:gd name="T98" fmla="*/ 361 w 555"/>
                  <a:gd name="T99" fmla="*/ 134 h 449"/>
                  <a:gd name="T100" fmla="*/ 357 w 555"/>
                  <a:gd name="T101" fmla="*/ 141 h 449"/>
                  <a:gd name="T102" fmla="*/ 310 w 555"/>
                  <a:gd name="T103" fmla="*/ 116 h 449"/>
                  <a:gd name="T104" fmla="*/ 297 w 555"/>
                  <a:gd name="T105" fmla="*/ 120 h 449"/>
                  <a:gd name="T106" fmla="*/ 286 w 555"/>
                  <a:gd name="T107" fmla="*/ 105 h 449"/>
                  <a:gd name="T108" fmla="*/ 255 w 555"/>
                  <a:gd name="T109" fmla="*/ 95 h 449"/>
                  <a:gd name="T110" fmla="*/ 228 w 555"/>
                  <a:gd name="T111" fmla="*/ 105 h 449"/>
                  <a:gd name="T112" fmla="*/ 217 w 555"/>
                  <a:gd name="T113" fmla="*/ 92 h 449"/>
                  <a:gd name="T114" fmla="*/ 201 w 555"/>
                  <a:gd name="T115" fmla="*/ 73 h 449"/>
                  <a:gd name="T116" fmla="*/ 173 w 555"/>
                  <a:gd name="T117" fmla="*/ 41 h 449"/>
                  <a:gd name="T118" fmla="*/ 159 w 555"/>
                  <a:gd name="T119" fmla="*/ 29 h 449"/>
                  <a:gd name="T120" fmla="*/ 125 w 555"/>
                  <a:gd name="T121" fmla="*/ 10 h 449"/>
                  <a:gd name="T122" fmla="*/ 111 w 555"/>
                  <a:gd name="T123" fmla="*/ 18 h 4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555" h="449">
                    <a:moveTo>
                      <a:pt x="107" y="22"/>
                    </a:moveTo>
                    <a:lnTo>
                      <a:pt x="100" y="25"/>
                    </a:lnTo>
                    <a:lnTo>
                      <a:pt x="87" y="25"/>
                    </a:lnTo>
                    <a:lnTo>
                      <a:pt x="86" y="27"/>
                    </a:lnTo>
                    <a:lnTo>
                      <a:pt x="85" y="37"/>
                    </a:lnTo>
                    <a:lnTo>
                      <a:pt x="82" y="38"/>
                    </a:lnTo>
                    <a:lnTo>
                      <a:pt x="76" y="38"/>
                    </a:lnTo>
                    <a:lnTo>
                      <a:pt x="71" y="41"/>
                    </a:lnTo>
                    <a:lnTo>
                      <a:pt x="71" y="44"/>
                    </a:lnTo>
                    <a:lnTo>
                      <a:pt x="82" y="55"/>
                    </a:lnTo>
                    <a:lnTo>
                      <a:pt x="83" y="58"/>
                    </a:lnTo>
                    <a:lnTo>
                      <a:pt x="85" y="59"/>
                    </a:lnTo>
                    <a:lnTo>
                      <a:pt x="83" y="59"/>
                    </a:lnTo>
                    <a:lnTo>
                      <a:pt x="60" y="77"/>
                    </a:lnTo>
                    <a:lnTo>
                      <a:pt x="57" y="77"/>
                    </a:lnTo>
                    <a:lnTo>
                      <a:pt x="55" y="75"/>
                    </a:lnTo>
                    <a:lnTo>
                      <a:pt x="51" y="74"/>
                    </a:lnTo>
                    <a:lnTo>
                      <a:pt x="46" y="74"/>
                    </a:lnTo>
                    <a:lnTo>
                      <a:pt x="18" y="82"/>
                    </a:lnTo>
                    <a:lnTo>
                      <a:pt x="15" y="84"/>
                    </a:lnTo>
                    <a:lnTo>
                      <a:pt x="13" y="84"/>
                    </a:lnTo>
                    <a:lnTo>
                      <a:pt x="12" y="87"/>
                    </a:lnTo>
                    <a:lnTo>
                      <a:pt x="7" y="89"/>
                    </a:lnTo>
                    <a:lnTo>
                      <a:pt x="0" y="99"/>
                    </a:lnTo>
                    <a:lnTo>
                      <a:pt x="0" y="101"/>
                    </a:lnTo>
                    <a:lnTo>
                      <a:pt x="12" y="109"/>
                    </a:lnTo>
                    <a:lnTo>
                      <a:pt x="16" y="122"/>
                    </a:lnTo>
                    <a:lnTo>
                      <a:pt x="16" y="126"/>
                    </a:lnTo>
                    <a:lnTo>
                      <a:pt x="19" y="125"/>
                    </a:lnTo>
                    <a:lnTo>
                      <a:pt x="22" y="125"/>
                    </a:lnTo>
                    <a:lnTo>
                      <a:pt x="25" y="123"/>
                    </a:lnTo>
                    <a:lnTo>
                      <a:pt x="34" y="123"/>
                    </a:lnTo>
                    <a:lnTo>
                      <a:pt x="39" y="122"/>
                    </a:lnTo>
                    <a:lnTo>
                      <a:pt x="53" y="111"/>
                    </a:lnTo>
                    <a:lnTo>
                      <a:pt x="55" y="108"/>
                    </a:lnTo>
                    <a:lnTo>
                      <a:pt x="58" y="106"/>
                    </a:lnTo>
                    <a:lnTo>
                      <a:pt x="60" y="106"/>
                    </a:lnTo>
                    <a:lnTo>
                      <a:pt x="61" y="105"/>
                    </a:lnTo>
                    <a:lnTo>
                      <a:pt x="64" y="105"/>
                    </a:lnTo>
                    <a:lnTo>
                      <a:pt x="67" y="102"/>
                    </a:lnTo>
                    <a:lnTo>
                      <a:pt x="71" y="102"/>
                    </a:lnTo>
                    <a:lnTo>
                      <a:pt x="78" y="105"/>
                    </a:lnTo>
                    <a:lnTo>
                      <a:pt x="83" y="105"/>
                    </a:lnTo>
                    <a:lnTo>
                      <a:pt x="101" y="102"/>
                    </a:lnTo>
                    <a:lnTo>
                      <a:pt x="103" y="101"/>
                    </a:lnTo>
                    <a:lnTo>
                      <a:pt x="104" y="101"/>
                    </a:lnTo>
                    <a:lnTo>
                      <a:pt x="104" y="102"/>
                    </a:lnTo>
                    <a:lnTo>
                      <a:pt x="103" y="116"/>
                    </a:lnTo>
                    <a:lnTo>
                      <a:pt x="106" y="126"/>
                    </a:lnTo>
                    <a:lnTo>
                      <a:pt x="107" y="127"/>
                    </a:lnTo>
                    <a:lnTo>
                      <a:pt x="107" y="133"/>
                    </a:lnTo>
                    <a:lnTo>
                      <a:pt x="106" y="134"/>
                    </a:lnTo>
                    <a:lnTo>
                      <a:pt x="106" y="140"/>
                    </a:lnTo>
                    <a:lnTo>
                      <a:pt x="104" y="141"/>
                    </a:lnTo>
                    <a:lnTo>
                      <a:pt x="103" y="141"/>
                    </a:lnTo>
                    <a:lnTo>
                      <a:pt x="101" y="140"/>
                    </a:lnTo>
                    <a:lnTo>
                      <a:pt x="100" y="140"/>
                    </a:lnTo>
                    <a:lnTo>
                      <a:pt x="99" y="137"/>
                    </a:lnTo>
                    <a:lnTo>
                      <a:pt x="96" y="137"/>
                    </a:lnTo>
                    <a:lnTo>
                      <a:pt x="90" y="140"/>
                    </a:lnTo>
                    <a:lnTo>
                      <a:pt x="86" y="140"/>
                    </a:lnTo>
                    <a:lnTo>
                      <a:pt x="76" y="142"/>
                    </a:lnTo>
                    <a:lnTo>
                      <a:pt x="70" y="149"/>
                    </a:lnTo>
                    <a:lnTo>
                      <a:pt x="64" y="149"/>
                    </a:lnTo>
                    <a:lnTo>
                      <a:pt x="60" y="145"/>
                    </a:lnTo>
                    <a:lnTo>
                      <a:pt x="51" y="142"/>
                    </a:lnTo>
                    <a:lnTo>
                      <a:pt x="48" y="142"/>
                    </a:lnTo>
                    <a:lnTo>
                      <a:pt x="51" y="145"/>
                    </a:lnTo>
                    <a:lnTo>
                      <a:pt x="53" y="149"/>
                    </a:lnTo>
                    <a:lnTo>
                      <a:pt x="50" y="161"/>
                    </a:lnTo>
                    <a:lnTo>
                      <a:pt x="48" y="162"/>
                    </a:lnTo>
                    <a:lnTo>
                      <a:pt x="47" y="165"/>
                    </a:lnTo>
                    <a:lnTo>
                      <a:pt x="43" y="168"/>
                    </a:lnTo>
                    <a:lnTo>
                      <a:pt x="37" y="169"/>
                    </a:lnTo>
                    <a:lnTo>
                      <a:pt x="37" y="172"/>
                    </a:lnTo>
                    <a:lnTo>
                      <a:pt x="39" y="175"/>
                    </a:lnTo>
                    <a:lnTo>
                      <a:pt x="43" y="180"/>
                    </a:lnTo>
                    <a:lnTo>
                      <a:pt x="44" y="180"/>
                    </a:lnTo>
                    <a:lnTo>
                      <a:pt x="46" y="182"/>
                    </a:lnTo>
                    <a:lnTo>
                      <a:pt x="58" y="182"/>
                    </a:lnTo>
                    <a:lnTo>
                      <a:pt x="64" y="185"/>
                    </a:lnTo>
                    <a:lnTo>
                      <a:pt x="71" y="193"/>
                    </a:lnTo>
                    <a:lnTo>
                      <a:pt x="72" y="196"/>
                    </a:lnTo>
                    <a:lnTo>
                      <a:pt x="75" y="197"/>
                    </a:lnTo>
                    <a:lnTo>
                      <a:pt x="78" y="199"/>
                    </a:lnTo>
                    <a:lnTo>
                      <a:pt x="78" y="207"/>
                    </a:lnTo>
                    <a:lnTo>
                      <a:pt x="71" y="215"/>
                    </a:lnTo>
                    <a:lnTo>
                      <a:pt x="70" y="219"/>
                    </a:lnTo>
                    <a:lnTo>
                      <a:pt x="71" y="224"/>
                    </a:lnTo>
                    <a:lnTo>
                      <a:pt x="72" y="226"/>
                    </a:lnTo>
                    <a:lnTo>
                      <a:pt x="85" y="235"/>
                    </a:lnTo>
                    <a:lnTo>
                      <a:pt x="86" y="236"/>
                    </a:lnTo>
                    <a:lnTo>
                      <a:pt x="86" y="238"/>
                    </a:lnTo>
                    <a:lnTo>
                      <a:pt x="87" y="238"/>
                    </a:lnTo>
                    <a:lnTo>
                      <a:pt x="87" y="239"/>
                    </a:lnTo>
                    <a:lnTo>
                      <a:pt x="96" y="242"/>
                    </a:lnTo>
                    <a:lnTo>
                      <a:pt x="97" y="242"/>
                    </a:lnTo>
                    <a:lnTo>
                      <a:pt x="99" y="239"/>
                    </a:lnTo>
                    <a:lnTo>
                      <a:pt x="106" y="238"/>
                    </a:lnTo>
                    <a:lnTo>
                      <a:pt x="106" y="239"/>
                    </a:lnTo>
                    <a:lnTo>
                      <a:pt x="107" y="239"/>
                    </a:lnTo>
                    <a:lnTo>
                      <a:pt x="108" y="240"/>
                    </a:lnTo>
                    <a:lnTo>
                      <a:pt x="108" y="242"/>
                    </a:lnTo>
                    <a:lnTo>
                      <a:pt x="114" y="247"/>
                    </a:lnTo>
                    <a:lnTo>
                      <a:pt x="118" y="253"/>
                    </a:lnTo>
                    <a:lnTo>
                      <a:pt x="120" y="254"/>
                    </a:lnTo>
                    <a:lnTo>
                      <a:pt x="124" y="256"/>
                    </a:lnTo>
                    <a:lnTo>
                      <a:pt x="127" y="253"/>
                    </a:lnTo>
                    <a:lnTo>
                      <a:pt x="135" y="250"/>
                    </a:lnTo>
                    <a:lnTo>
                      <a:pt x="137" y="250"/>
                    </a:lnTo>
                    <a:lnTo>
                      <a:pt x="139" y="252"/>
                    </a:lnTo>
                    <a:lnTo>
                      <a:pt x="142" y="253"/>
                    </a:lnTo>
                    <a:lnTo>
                      <a:pt x="143" y="256"/>
                    </a:lnTo>
                    <a:lnTo>
                      <a:pt x="143" y="257"/>
                    </a:lnTo>
                    <a:lnTo>
                      <a:pt x="147" y="260"/>
                    </a:lnTo>
                    <a:lnTo>
                      <a:pt x="152" y="260"/>
                    </a:lnTo>
                    <a:lnTo>
                      <a:pt x="160" y="252"/>
                    </a:lnTo>
                    <a:lnTo>
                      <a:pt x="163" y="252"/>
                    </a:lnTo>
                    <a:lnTo>
                      <a:pt x="163" y="263"/>
                    </a:lnTo>
                    <a:lnTo>
                      <a:pt x="161" y="269"/>
                    </a:lnTo>
                    <a:lnTo>
                      <a:pt x="157" y="279"/>
                    </a:lnTo>
                    <a:lnTo>
                      <a:pt x="157" y="282"/>
                    </a:lnTo>
                    <a:lnTo>
                      <a:pt x="159" y="285"/>
                    </a:lnTo>
                    <a:lnTo>
                      <a:pt x="160" y="289"/>
                    </a:lnTo>
                    <a:lnTo>
                      <a:pt x="164" y="292"/>
                    </a:lnTo>
                    <a:lnTo>
                      <a:pt x="167" y="295"/>
                    </a:lnTo>
                    <a:lnTo>
                      <a:pt x="177" y="300"/>
                    </a:lnTo>
                    <a:lnTo>
                      <a:pt x="188" y="303"/>
                    </a:lnTo>
                    <a:lnTo>
                      <a:pt x="191" y="302"/>
                    </a:lnTo>
                    <a:lnTo>
                      <a:pt x="191" y="303"/>
                    </a:lnTo>
                    <a:lnTo>
                      <a:pt x="192" y="303"/>
                    </a:lnTo>
                    <a:lnTo>
                      <a:pt x="195" y="310"/>
                    </a:lnTo>
                    <a:lnTo>
                      <a:pt x="197" y="312"/>
                    </a:lnTo>
                    <a:lnTo>
                      <a:pt x="202" y="327"/>
                    </a:lnTo>
                    <a:lnTo>
                      <a:pt x="204" y="329"/>
                    </a:lnTo>
                    <a:lnTo>
                      <a:pt x="206" y="326"/>
                    </a:lnTo>
                    <a:lnTo>
                      <a:pt x="206" y="323"/>
                    </a:lnTo>
                    <a:lnTo>
                      <a:pt x="209" y="319"/>
                    </a:lnTo>
                    <a:lnTo>
                      <a:pt x="209" y="313"/>
                    </a:lnTo>
                    <a:lnTo>
                      <a:pt x="213" y="310"/>
                    </a:lnTo>
                    <a:lnTo>
                      <a:pt x="219" y="309"/>
                    </a:lnTo>
                    <a:lnTo>
                      <a:pt x="227" y="313"/>
                    </a:lnTo>
                    <a:lnTo>
                      <a:pt x="235" y="314"/>
                    </a:lnTo>
                    <a:lnTo>
                      <a:pt x="237" y="316"/>
                    </a:lnTo>
                    <a:lnTo>
                      <a:pt x="240" y="324"/>
                    </a:lnTo>
                    <a:lnTo>
                      <a:pt x="241" y="333"/>
                    </a:lnTo>
                    <a:lnTo>
                      <a:pt x="247" y="333"/>
                    </a:lnTo>
                    <a:lnTo>
                      <a:pt x="248" y="331"/>
                    </a:lnTo>
                    <a:lnTo>
                      <a:pt x="250" y="331"/>
                    </a:lnTo>
                    <a:lnTo>
                      <a:pt x="251" y="330"/>
                    </a:lnTo>
                    <a:lnTo>
                      <a:pt x="251" y="324"/>
                    </a:lnTo>
                    <a:lnTo>
                      <a:pt x="250" y="320"/>
                    </a:lnTo>
                    <a:lnTo>
                      <a:pt x="251" y="317"/>
                    </a:lnTo>
                    <a:lnTo>
                      <a:pt x="251" y="314"/>
                    </a:lnTo>
                    <a:lnTo>
                      <a:pt x="252" y="312"/>
                    </a:lnTo>
                    <a:lnTo>
                      <a:pt x="254" y="306"/>
                    </a:lnTo>
                    <a:lnTo>
                      <a:pt x="257" y="300"/>
                    </a:lnTo>
                    <a:lnTo>
                      <a:pt x="257" y="299"/>
                    </a:lnTo>
                    <a:lnTo>
                      <a:pt x="258" y="298"/>
                    </a:lnTo>
                    <a:lnTo>
                      <a:pt x="258" y="299"/>
                    </a:lnTo>
                    <a:lnTo>
                      <a:pt x="265" y="303"/>
                    </a:lnTo>
                    <a:lnTo>
                      <a:pt x="273" y="306"/>
                    </a:lnTo>
                    <a:lnTo>
                      <a:pt x="279" y="306"/>
                    </a:lnTo>
                    <a:lnTo>
                      <a:pt x="281" y="305"/>
                    </a:lnTo>
                    <a:lnTo>
                      <a:pt x="284" y="302"/>
                    </a:lnTo>
                    <a:lnTo>
                      <a:pt x="286" y="298"/>
                    </a:lnTo>
                    <a:lnTo>
                      <a:pt x="293" y="291"/>
                    </a:lnTo>
                    <a:lnTo>
                      <a:pt x="307" y="285"/>
                    </a:lnTo>
                    <a:lnTo>
                      <a:pt x="312" y="284"/>
                    </a:lnTo>
                    <a:lnTo>
                      <a:pt x="317" y="284"/>
                    </a:lnTo>
                    <a:lnTo>
                      <a:pt x="319" y="285"/>
                    </a:lnTo>
                    <a:lnTo>
                      <a:pt x="317" y="295"/>
                    </a:lnTo>
                    <a:lnTo>
                      <a:pt x="317" y="300"/>
                    </a:lnTo>
                    <a:lnTo>
                      <a:pt x="314" y="313"/>
                    </a:lnTo>
                    <a:lnTo>
                      <a:pt x="310" y="317"/>
                    </a:lnTo>
                    <a:lnTo>
                      <a:pt x="310" y="319"/>
                    </a:lnTo>
                    <a:lnTo>
                      <a:pt x="307" y="323"/>
                    </a:lnTo>
                    <a:lnTo>
                      <a:pt x="307" y="327"/>
                    </a:lnTo>
                    <a:lnTo>
                      <a:pt x="311" y="329"/>
                    </a:lnTo>
                    <a:lnTo>
                      <a:pt x="312" y="329"/>
                    </a:lnTo>
                    <a:lnTo>
                      <a:pt x="319" y="331"/>
                    </a:lnTo>
                    <a:lnTo>
                      <a:pt x="319" y="341"/>
                    </a:lnTo>
                    <a:lnTo>
                      <a:pt x="303" y="352"/>
                    </a:lnTo>
                    <a:lnTo>
                      <a:pt x="300" y="358"/>
                    </a:lnTo>
                    <a:lnTo>
                      <a:pt x="298" y="358"/>
                    </a:lnTo>
                    <a:lnTo>
                      <a:pt x="297" y="359"/>
                    </a:lnTo>
                    <a:lnTo>
                      <a:pt x="294" y="359"/>
                    </a:lnTo>
                    <a:lnTo>
                      <a:pt x="294" y="360"/>
                    </a:lnTo>
                    <a:lnTo>
                      <a:pt x="295" y="367"/>
                    </a:lnTo>
                    <a:lnTo>
                      <a:pt x="295" y="380"/>
                    </a:lnTo>
                    <a:lnTo>
                      <a:pt x="290" y="389"/>
                    </a:lnTo>
                    <a:lnTo>
                      <a:pt x="293" y="389"/>
                    </a:lnTo>
                    <a:lnTo>
                      <a:pt x="318" y="404"/>
                    </a:lnTo>
                    <a:lnTo>
                      <a:pt x="322" y="404"/>
                    </a:lnTo>
                    <a:lnTo>
                      <a:pt x="326" y="403"/>
                    </a:lnTo>
                    <a:lnTo>
                      <a:pt x="339" y="396"/>
                    </a:lnTo>
                    <a:lnTo>
                      <a:pt x="351" y="398"/>
                    </a:lnTo>
                    <a:lnTo>
                      <a:pt x="360" y="403"/>
                    </a:lnTo>
                    <a:lnTo>
                      <a:pt x="370" y="412"/>
                    </a:lnTo>
                    <a:lnTo>
                      <a:pt x="370" y="416"/>
                    </a:lnTo>
                    <a:lnTo>
                      <a:pt x="368" y="419"/>
                    </a:lnTo>
                    <a:lnTo>
                      <a:pt x="384" y="446"/>
                    </a:lnTo>
                    <a:lnTo>
                      <a:pt x="386" y="449"/>
                    </a:lnTo>
                    <a:lnTo>
                      <a:pt x="386" y="446"/>
                    </a:lnTo>
                    <a:lnTo>
                      <a:pt x="391" y="440"/>
                    </a:lnTo>
                    <a:lnTo>
                      <a:pt x="393" y="434"/>
                    </a:lnTo>
                    <a:lnTo>
                      <a:pt x="418" y="409"/>
                    </a:lnTo>
                    <a:lnTo>
                      <a:pt x="430" y="403"/>
                    </a:lnTo>
                    <a:lnTo>
                      <a:pt x="431" y="401"/>
                    </a:lnTo>
                    <a:lnTo>
                      <a:pt x="434" y="401"/>
                    </a:lnTo>
                    <a:lnTo>
                      <a:pt x="434" y="403"/>
                    </a:lnTo>
                    <a:lnTo>
                      <a:pt x="438" y="398"/>
                    </a:lnTo>
                    <a:lnTo>
                      <a:pt x="465" y="384"/>
                    </a:lnTo>
                    <a:lnTo>
                      <a:pt x="470" y="380"/>
                    </a:lnTo>
                    <a:lnTo>
                      <a:pt x="476" y="380"/>
                    </a:lnTo>
                    <a:lnTo>
                      <a:pt x="476" y="382"/>
                    </a:lnTo>
                    <a:lnTo>
                      <a:pt x="477" y="380"/>
                    </a:lnTo>
                    <a:lnTo>
                      <a:pt x="483" y="377"/>
                    </a:lnTo>
                    <a:lnTo>
                      <a:pt x="487" y="374"/>
                    </a:lnTo>
                    <a:lnTo>
                      <a:pt x="494" y="367"/>
                    </a:lnTo>
                    <a:lnTo>
                      <a:pt x="499" y="363"/>
                    </a:lnTo>
                    <a:lnTo>
                      <a:pt x="502" y="363"/>
                    </a:lnTo>
                    <a:lnTo>
                      <a:pt x="509" y="362"/>
                    </a:lnTo>
                    <a:lnTo>
                      <a:pt x="512" y="360"/>
                    </a:lnTo>
                    <a:lnTo>
                      <a:pt x="513" y="358"/>
                    </a:lnTo>
                    <a:lnTo>
                      <a:pt x="513" y="356"/>
                    </a:lnTo>
                    <a:lnTo>
                      <a:pt x="512" y="351"/>
                    </a:lnTo>
                    <a:lnTo>
                      <a:pt x="512" y="336"/>
                    </a:lnTo>
                    <a:lnTo>
                      <a:pt x="516" y="334"/>
                    </a:lnTo>
                    <a:lnTo>
                      <a:pt x="523" y="336"/>
                    </a:lnTo>
                    <a:lnTo>
                      <a:pt x="525" y="330"/>
                    </a:lnTo>
                    <a:lnTo>
                      <a:pt x="533" y="310"/>
                    </a:lnTo>
                    <a:lnTo>
                      <a:pt x="537" y="306"/>
                    </a:lnTo>
                    <a:lnTo>
                      <a:pt x="540" y="306"/>
                    </a:lnTo>
                    <a:lnTo>
                      <a:pt x="550" y="306"/>
                    </a:lnTo>
                    <a:lnTo>
                      <a:pt x="550" y="305"/>
                    </a:lnTo>
                    <a:lnTo>
                      <a:pt x="552" y="303"/>
                    </a:lnTo>
                    <a:lnTo>
                      <a:pt x="554" y="303"/>
                    </a:lnTo>
                    <a:lnTo>
                      <a:pt x="555" y="302"/>
                    </a:lnTo>
                    <a:lnTo>
                      <a:pt x="555" y="300"/>
                    </a:lnTo>
                    <a:lnTo>
                      <a:pt x="548" y="295"/>
                    </a:lnTo>
                    <a:lnTo>
                      <a:pt x="540" y="286"/>
                    </a:lnTo>
                    <a:lnTo>
                      <a:pt x="533" y="278"/>
                    </a:lnTo>
                    <a:lnTo>
                      <a:pt x="533" y="274"/>
                    </a:lnTo>
                    <a:lnTo>
                      <a:pt x="532" y="269"/>
                    </a:lnTo>
                    <a:lnTo>
                      <a:pt x="532" y="264"/>
                    </a:lnTo>
                    <a:lnTo>
                      <a:pt x="532" y="261"/>
                    </a:lnTo>
                    <a:lnTo>
                      <a:pt x="533" y="254"/>
                    </a:lnTo>
                    <a:lnTo>
                      <a:pt x="530" y="236"/>
                    </a:lnTo>
                    <a:lnTo>
                      <a:pt x="530" y="233"/>
                    </a:lnTo>
                    <a:lnTo>
                      <a:pt x="529" y="232"/>
                    </a:lnTo>
                    <a:lnTo>
                      <a:pt x="529" y="218"/>
                    </a:lnTo>
                    <a:lnTo>
                      <a:pt x="532" y="211"/>
                    </a:lnTo>
                    <a:lnTo>
                      <a:pt x="540" y="203"/>
                    </a:lnTo>
                    <a:lnTo>
                      <a:pt x="541" y="199"/>
                    </a:lnTo>
                    <a:lnTo>
                      <a:pt x="541" y="192"/>
                    </a:lnTo>
                    <a:lnTo>
                      <a:pt x="540" y="190"/>
                    </a:lnTo>
                    <a:lnTo>
                      <a:pt x="537" y="187"/>
                    </a:lnTo>
                    <a:lnTo>
                      <a:pt x="536" y="187"/>
                    </a:lnTo>
                    <a:lnTo>
                      <a:pt x="529" y="183"/>
                    </a:lnTo>
                    <a:lnTo>
                      <a:pt x="518" y="180"/>
                    </a:lnTo>
                    <a:lnTo>
                      <a:pt x="504" y="180"/>
                    </a:lnTo>
                    <a:lnTo>
                      <a:pt x="497" y="176"/>
                    </a:lnTo>
                    <a:lnTo>
                      <a:pt x="497" y="168"/>
                    </a:lnTo>
                    <a:lnTo>
                      <a:pt x="498" y="164"/>
                    </a:lnTo>
                    <a:lnTo>
                      <a:pt x="498" y="161"/>
                    </a:lnTo>
                    <a:lnTo>
                      <a:pt x="494" y="154"/>
                    </a:lnTo>
                    <a:lnTo>
                      <a:pt x="490" y="149"/>
                    </a:lnTo>
                    <a:lnTo>
                      <a:pt x="487" y="149"/>
                    </a:lnTo>
                    <a:lnTo>
                      <a:pt x="484" y="157"/>
                    </a:lnTo>
                    <a:lnTo>
                      <a:pt x="478" y="162"/>
                    </a:lnTo>
                    <a:lnTo>
                      <a:pt x="472" y="161"/>
                    </a:lnTo>
                    <a:lnTo>
                      <a:pt x="466" y="145"/>
                    </a:lnTo>
                    <a:lnTo>
                      <a:pt x="465" y="144"/>
                    </a:lnTo>
                    <a:lnTo>
                      <a:pt x="462" y="142"/>
                    </a:lnTo>
                    <a:lnTo>
                      <a:pt x="460" y="141"/>
                    </a:lnTo>
                    <a:lnTo>
                      <a:pt x="453" y="140"/>
                    </a:lnTo>
                    <a:lnTo>
                      <a:pt x="444" y="142"/>
                    </a:lnTo>
                    <a:lnTo>
                      <a:pt x="441" y="142"/>
                    </a:lnTo>
                    <a:lnTo>
                      <a:pt x="438" y="144"/>
                    </a:lnTo>
                    <a:lnTo>
                      <a:pt x="438" y="145"/>
                    </a:lnTo>
                    <a:lnTo>
                      <a:pt x="437" y="147"/>
                    </a:lnTo>
                    <a:lnTo>
                      <a:pt x="437" y="148"/>
                    </a:lnTo>
                    <a:lnTo>
                      <a:pt x="434" y="157"/>
                    </a:lnTo>
                    <a:lnTo>
                      <a:pt x="432" y="159"/>
                    </a:lnTo>
                    <a:lnTo>
                      <a:pt x="430" y="161"/>
                    </a:lnTo>
                    <a:lnTo>
                      <a:pt x="428" y="164"/>
                    </a:lnTo>
                    <a:lnTo>
                      <a:pt x="424" y="166"/>
                    </a:lnTo>
                    <a:lnTo>
                      <a:pt x="418" y="168"/>
                    </a:lnTo>
                    <a:lnTo>
                      <a:pt x="415" y="168"/>
                    </a:lnTo>
                    <a:lnTo>
                      <a:pt x="414" y="169"/>
                    </a:lnTo>
                    <a:lnTo>
                      <a:pt x="393" y="179"/>
                    </a:lnTo>
                    <a:lnTo>
                      <a:pt x="388" y="179"/>
                    </a:lnTo>
                    <a:lnTo>
                      <a:pt x="385" y="175"/>
                    </a:lnTo>
                    <a:lnTo>
                      <a:pt x="384" y="172"/>
                    </a:lnTo>
                    <a:lnTo>
                      <a:pt x="384" y="171"/>
                    </a:lnTo>
                    <a:lnTo>
                      <a:pt x="391" y="166"/>
                    </a:lnTo>
                    <a:lnTo>
                      <a:pt x="389" y="162"/>
                    </a:lnTo>
                    <a:lnTo>
                      <a:pt x="365" y="137"/>
                    </a:lnTo>
                    <a:lnTo>
                      <a:pt x="361" y="134"/>
                    </a:lnTo>
                    <a:lnTo>
                      <a:pt x="361" y="133"/>
                    </a:lnTo>
                    <a:lnTo>
                      <a:pt x="360" y="133"/>
                    </a:lnTo>
                    <a:lnTo>
                      <a:pt x="360" y="136"/>
                    </a:lnTo>
                    <a:lnTo>
                      <a:pt x="358" y="137"/>
                    </a:lnTo>
                    <a:lnTo>
                      <a:pt x="358" y="141"/>
                    </a:lnTo>
                    <a:lnTo>
                      <a:pt x="357" y="141"/>
                    </a:lnTo>
                    <a:lnTo>
                      <a:pt x="354" y="140"/>
                    </a:lnTo>
                    <a:lnTo>
                      <a:pt x="321" y="127"/>
                    </a:lnTo>
                    <a:lnTo>
                      <a:pt x="317" y="120"/>
                    </a:lnTo>
                    <a:lnTo>
                      <a:pt x="317" y="119"/>
                    </a:lnTo>
                    <a:lnTo>
                      <a:pt x="315" y="119"/>
                    </a:lnTo>
                    <a:lnTo>
                      <a:pt x="310" y="116"/>
                    </a:lnTo>
                    <a:lnTo>
                      <a:pt x="308" y="115"/>
                    </a:lnTo>
                    <a:lnTo>
                      <a:pt x="307" y="115"/>
                    </a:lnTo>
                    <a:lnTo>
                      <a:pt x="301" y="118"/>
                    </a:lnTo>
                    <a:lnTo>
                      <a:pt x="300" y="119"/>
                    </a:lnTo>
                    <a:lnTo>
                      <a:pt x="298" y="119"/>
                    </a:lnTo>
                    <a:lnTo>
                      <a:pt x="297" y="120"/>
                    </a:lnTo>
                    <a:lnTo>
                      <a:pt x="287" y="122"/>
                    </a:lnTo>
                    <a:lnTo>
                      <a:pt x="273" y="113"/>
                    </a:lnTo>
                    <a:lnTo>
                      <a:pt x="272" y="113"/>
                    </a:lnTo>
                    <a:lnTo>
                      <a:pt x="272" y="112"/>
                    </a:lnTo>
                    <a:lnTo>
                      <a:pt x="279" y="108"/>
                    </a:lnTo>
                    <a:lnTo>
                      <a:pt x="286" y="105"/>
                    </a:lnTo>
                    <a:lnTo>
                      <a:pt x="286" y="102"/>
                    </a:lnTo>
                    <a:lnTo>
                      <a:pt x="288" y="97"/>
                    </a:lnTo>
                    <a:lnTo>
                      <a:pt x="288" y="95"/>
                    </a:lnTo>
                    <a:lnTo>
                      <a:pt x="277" y="95"/>
                    </a:lnTo>
                    <a:lnTo>
                      <a:pt x="268" y="97"/>
                    </a:lnTo>
                    <a:lnTo>
                      <a:pt x="255" y="95"/>
                    </a:lnTo>
                    <a:lnTo>
                      <a:pt x="251" y="91"/>
                    </a:lnTo>
                    <a:lnTo>
                      <a:pt x="251" y="92"/>
                    </a:lnTo>
                    <a:lnTo>
                      <a:pt x="247" y="95"/>
                    </a:lnTo>
                    <a:lnTo>
                      <a:pt x="243" y="101"/>
                    </a:lnTo>
                    <a:lnTo>
                      <a:pt x="238" y="105"/>
                    </a:lnTo>
                    <a:lnTo>
                      <a:pt x="228" y="105"/>
                    </a:lnTo>
                    <a:lnTo>
                      <a:pt x="227" y="102"/>
                    </a:lnTo>
                    <a:lnTo>
                      <a:pt x="227" y="101"/>
                    </a:lnTo>
                    <a:lnTo>
                      <a:pt x="226" y="99"/>
                    </a:lnTo>
                    <a:lnTo>
                      <a:pt x="226" y="97"/>
                    </a:lnTo>
                    <a:lnTo>
                      <a:pt x="223" y="94"/>
                    </a:lnTo>
                    <a:lnTo>
                      <a:pt x="217" y="92"/>
                    </a:lnTo>
                    <a:lnTo>
                      <a:pt x="217" y="87"/>
                    </a:lnTo>
                    <a:lnTo>
                      <a:pt x="216" y="85"/>
                    </a:lnTo>
                    <a:lnTo>
                      <a:pt x="216" y="84"/>
                    </a:lnTo>
                    <a:lnTo>
                      <a:pt x="214" y="78"/>
                    </a:lnTo>
                    <a:lnTo>
                      <a:pt x="209" y="73"/>
                    </a:lnTo>
                    <a:lnTo>
                      <a:pt x="201" y="73"/>
                    </a:lnTo>
                    <a:lnTo>
                      <a:pt x="188" y="63"/>
                    </a:lnTo>
                    <a:lnTo>
                      <a:pt x="185" y="60"/>
                    </a:lnTo>
                    <a:lnTo>
                      <a:pt x="182" y="55"/>
                    </a:lnTo>
                    <a:lnTo>
                      <a:pt x="178" y="42"/>
                    </a:lnTo>
                    <a:lnTo>
                      <a:pt x="177" y="41"/>
                    </a:lnTo>
                    <a:lnTo>
                      <a:pt x="173" y="41"/>
                    </a:lnTo>
                    <a:lnTo>
                      <a:pt x="174" y="39"/>
                    </a:lnTo>
                    <a:lnTo>
                      <a:pt x="174" y="34"/>
                    </a:lnTo>
                    <a:lnTo>
                      <a:pt x="171" y="34"/>
                    </a:lnTo>
                    <a:lnTo>
                      <a:pt x="161" y="31"/>
                    </a:lnTo>
                    <a:lnTo>
                      <a:pt x="159" y="31"/>
                    </a:lnTo>
                    <a:lnTo>
                      <a:pt x="159" y="29"/>
                    </a:lnTo>
                    <a:lnTo>
                      <a:pt x="152" y="22"/>
                    </a:lnTo>
                    <a:lnTo>
                      <a:pt x="139" y="14"/>
                    </a:lnTo>
                    <a:lnTo>
                      <a:pt x="130" y="0"/>
                    </a:lnTo>
                    <a:lnTo>
                      <a:pt x="128" y="0"/>
                    </a:lnTo>
                    <a:lnTo>
                      <a:pt x="128" y="2"/>
                    </a:lnTo>
                    <a:lnTo>
                      <a:pt x="125" y="10"/>
                    </a:lnTo>
                    <a:lnTo>
                      <a:pt x="125" y="11"/>
                    </a:lnTo>
                    <a:lnTo>
                      <a:pt x="124" y="11"/>
                    </a:lnTo>
                    <a:lnTo>
                      <a:pt x="121" y="14"/>
                    </a:lnTo>
                    <a:lnTo>
                      <a:pt x="117" y="15"/>
                    </a:lnTo>
                    <a:lnTo>
                      <a:pt x="115" y="15"/>
                    </a:lnTo>
                    <a:lnTo>
                      <a:pt x="111" y="18"/>
                    </a:lnTo>
                    <a:lnTo>
                      <a:pt x="107" y="2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63" name="Freeform 1095">
                <a:extLst>
                  <a:ext uri="{FF2B5EF4-FFF2-40B4-BE49-F238E27FC236}">
                    <a16:creationId xmlns:a16="http://schemas.microsoft.com/office/drawing/2014/main" id="{C6BD848A-E68C-1339-C364-6CD1060E11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7" y="2827"/>
                <a:ext cx="81" cy="111"/>
              </a:xfrm>
              <a:custGeom>
                <a:avLst/>
                <a:gdLst>
                  <a:gd name="T0" fmla="*/ 277 w 323"/>
                  <a:gd name="T1" fmla="*/ 118 h 442"/>
                  <a:gd name="T2" fmla="*/ 246 w 323"/>
                  <a:gd name="T3" fmla="*/ 114 h 442"/>
                  <a:gd name="T4" fmla="*/ 228 w 323"/>
                  <a:gd name="T5" fmla="*/ 101 h 442"/>
                  <a:gd name="T6" fmla="*/ 214 w 323"/>
                  <a:gd name="T7" fmla="*/ 98 h 442"/>
                  <a:gd name="T8" fmla="*/ 192 w 323"/>
                  <a:gd name="T9" fmla="*/ 58 h 442"/>
                  <a:gd name="T10" fmla="*/ 159 w 323"/>
                  <a:gd name="T11" fmla="*/ 17 h 442"/>
                  <a:gd name="T12" fmla="*/ 136 w 323"/>
                  <a:gd name="T13" fmla="*/ 15 h 442"/>
                  <a:gd name="T14" fmla="*/ 111 w 323"/>
                  <a:gd name="T15" fmla="*/ 15 h 442"/>
                  <a:gd name="T16" fmla="*/ 79 w 323"/>
                  <a:gd name="T17" fmla="*/ 24 h 442"/>
                  <a:gd name="T18" fmla="*/ 6 w 323"/>
                  <a:gd name="T19" fmla="*/ 45 h 442"/>
                  <a:gd name="T20" fmla="*/ 13 w 323"/>
                  <a:gd name="T21" fmla="*/ 64 h 442"/>
                  <a:gd name="T22" fmla="*/ 5 w 323"/>
                  <a:gd name="T23" fmla="*/ 82 h 442"/>
                  <a:gd name="T24" fmla="*/ 20 w 323"/>
                  <a:gd name="T25" fmla="*/ 91 h 442"/>
                  <a:gd name="T26" fmla="*/ 31 w 323"/>
                  <a:gd name="T27" fmla="*/ 124 h 442"/>
                  <a:gd name="T28" fmla="*/ 39 w 323"/>
                  <a:gd name="T29" fmla="*/ 154 h 442"/>
                  <a:gd name="T30" fmla="*/ 24 w 323"/>
                  <a:gd name="T31" fmla="*/ 181 h 442"/>
                  <a:gd name="T32" fmla="*/ 48 w 323"/>
                  <a:gd name="T33" fmla="*/ 203 h 442"/>
                  <a:gd name="T34" fmla="*/ 74 w 323"/>
                  <a:gd name="T35" fmla="*/ 217 h 442"/>
                  <a:gd name="T36" fmla="*/ 87 w 323"/>
                  <a:gd name="T37" fmla="*/ 283 h 442"/>
                  <a:gd name="T38" fmla="*/ 89 w 323"/>
                  <a:gd name="T39" fmla="*/ 316 h 442"/>
                  <a:gd name="T40" fmla="*/ 81 w 323"/>
                  <a:gd name="T41" fmla="*/ 334 h 442"/>
                  <a:gd name="T42" fmla="*/ 79 w 323"/>
                  <a:gd name="T43" fmla="*/ 369 h 442"/>
                  <a:gd name="T44" fmla="*/ 53 w 323"/>
                  <a:gd name="T45" fmla="*/ 385 h 442"/>
                  <a:gd name="T46" fmla="*/ 45 w 323"/>
                  <a:gd name="T47" fmla="*/ 411 h 442"/>
                  <a:gd name="T48" fmla="*/ 59 w 323"/>
                  <a:gd name="T49" fmla="*/ 405 h 442"/>
                  <a:gd name="T50" fmla="*/ 76 w 323"/>
                  <a:gd name="T51" fmla="*/ 421 h 442"/>
                  <a:gd name="T52" fmla="*/ 105 w 323"/>
                  <a:gd name="T53" fmla="*/ 439 h 442"/>
                  <a:gd name="T54" fmla="*/ 144 w 323"/>
                  <a:gd name="T55" fmla="*/ 438 h 442"/>
                  <a:gd name="T56" fmla="*/ 154 w 323"/>
                  <a:gd name="T57" fmla="*/ 397 h 442"/>
                  <a:gd name="T58" fmla="*/ 172 w 323"/>
                  <a:gd name="T59" fmla="*/ 392 h 442"/>
                  <a:gd name="T60" fmla="*/ 200 w 323"/>
                  <a:gd name="T61" fmla="*/ 417 h 442"/>
                  <a:gd name="T62" fmla="*/ 233 w 323"/>
                  <a:gd name="T63" fmla="*/ 414 h 442"/>
                  <a:gd name="T64" fmla="*/ 224 w 323"/>
                  <a:gd name="T65" fmla="*/ 425 h 442"/>
                  <a:gd name="T66" fmla="*/ 231 w 323"/>
                  <a:gd name="T67" fmla="*/ 429 h 442"/>
                  <a:gd name="T68" fmla="*/ 247 w 323"/>
                  <a:gd name="T69" fmla="*/ 442 h 442"/>
                  <a:gd name="T70" fmla="*/ 277 w 323"/>
                  <a:gd name="T71" fmla="*/ 425 h 442"/>
                  <a:gd name="T72" fmla="*/ 310 w 323"/>
                  <a:gd name="T73" fmla="*/ 407 h 442"/>
                  <a:gd name="T74" fmla="*/ 303 w 323"/>
                  <a:gd name="T75" fmla="*/ 393 h 442"/>
                  <a:gd name="T76" fmla="*/ 286 w 323"/>
                  <a:gd name="T77" fmla="*/ 350 h 442"/>
                  <a:gd name="T78" fmla="*/ 270 w 323"/>
                  <a:gd name="T79" fmla="*/ 344 h 442"/>
                  <a:gd name="T80" fmla="*/ 232 w 323"/>
                  <a:gd name="T81" fmla="*/ 368 h 442"/>
                  <a:gd name="T82" fmla="*/ 214 w 323"/>
                  <a:gd name="T83" fmla="*/ 340 h 442"/>
                  <a:gd name="T84" fmla="*/ 221 w 323"/>
                  <a:gd name="T85" fmla="*/ 308 h 442"/>
                  <a:gd name="T86" fmla="*/ 224 w 323"/>
                  <a:gd name="T87" fmla="*/ 280 h 442"/>
                  <a:gd name="T88" fmla="*/ 245 w 323"/>
                  <a:gd name="T89" fmla="*/ 248 h 442"/>
                  <a:gd name="T90" fmla="*/ 261 w 323"/>
                  <a:gd name="T91" fmla="*/ 235 h 442"/>
                  <a:gd name="T92" fmla="*/ 277 w 323"/>
                  <a:gd name="T93" fmla="*/ 248 h 442"/>
                  <a:gd name="T94" fmla="*/ 281 w 323"/>
                  <a:gd name="T95" fmla="*/ 231 h 442"/>
                  <a:gd name="T96" fmla="*/ 303 w 323"/>
                  <a:gd name="T97" fmla="*/ 204 h 442"/>
                  <a:gd name="T98" fmla="*/ 293 w 323"/>
                  <a:gd name="T99" fmla="*/ 188 h 442"/>
                  <a:gd name="T100" fmla="*/ 276 w 323"/>
                  <a:gd name="T101" fmla="*/ 168 h 442"/>
                  <a:gd name="T102" fmla="*/ 323 w 323"/>
                  <a:gd name="T103" fmla="*/ 144 h 442"/>
                  <a:gd name="T104" fmla="*/ 316 w 323"/>
                  <a:gd name="T105" fmla="*/ 117 h 4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23" h="442">
                    <a:moveTo>
                      <a:pt x="314" y="101"/>
                    </a:moveTo>
                    <a:lnTo>
                      <a:pt x="314" y="100"/>
                    </a:lnTo>
                    <a:lnTo>
                      <a:pt x="298" y="105"/>
                    </a:lnTo>
                    <a:lnTo>
                      <a:pt x="285" y="112"/>
                    </a:lnTo>
                    <a:lnTo>
                      <a:pt x="281" y="117"/>
                    </a:lnTo>
                    <a:lnTo>
                      <a:pt x="277" y="118"/>
                    </a:lnTo>
                    <a:lnTo>
                      <a:pt x="274" y="118"/>
                    </a:lnTo>
                    <a:lnTo>
                      <a:pt x="270" y="120"/>
                    </a:lnTo>
                    <a:lnTo>
                      <a:pt x="263" y="120"/>
                    </a:lnTo>
                    <a:lnTo>
                      <a:pt x="250" y="115"/>
                    </a:lnTo>
                    <a:lnTo>
                      <a:pt x="247" y="114"/>
                    </a:lnTo>
                    <a:lnTo>
                      <a:pt x="246" y="114"/>
                    </a:lnTo>
                    <a:lnTo>
                      <a:pt x="236" y="104"/>
                    </a:lnTo>
                    <a:lnTo>
                      <a:pt x="236" y="105"/>
                    </a:lnTo>
                    <a:lnTo>
                      <a:pt x="235" y="107"/>
                    </a:lnTo>
                    <a:lnTo>
                      <a:pt x="229" y="108"/>
                    </a:lnTo>
                    <a:lnTo>
                      <a:pt x="228" y="104"/>
                    </a:lnTo>
                    <a:lnTo>
                      <a:pt x="228" y="101"/>
                    </a:lnTo>
                    <a:lnTo>
                      <a:pt x="226" y="97"/>
                    </a:lnTo>
                    <a:lnTo>
                      <a:pt x="219" y="87"/>
                    </a:lnTo>
                    <a:lnTo>
                      <a:pt x="215" y="93"/>
                    </a:lnTo>
                    <a:lnTo>
                      <a:pt x="215" y="96"/>
                    </a:lnTo>
                    <a:lnTo>
                      <a:pt x="214" y="96"/>
                    </a:lnTo>
                    <a:lnTo>
                      <a:pt x="214" y="98"/>
                    </a:lnTo>
                    <a:lnTo>
                      <a:pt x="207" y="100"/>
                    </a:lnTo>
                    <a:lnTo>
                      <a:pt x="192" y="90"/>
                    </a:lnTo>
                    <a:lnTo>
                      <a:pt x="187" y="86"/>
                    </a:lnTo>
                    <a:lnTo>
                      <a:pt x="189" y="84"/>
                    </a:lnTo>
                    <a:lnTo>
                      <a:pt x="193" y="69"/>
                    </a:lnTo>
                    <a:lnTo>
                      <a:pt x="192" y="58"/>
                    </a:lnTo>
                    <a:lnTo>
                      <a:pt x="189" y="57"/>
                    </a:lnTo>
                    <a:lnTo>
                      <a:pt x="172" y="38"/>
                    </a:lnTo>
                    <a:lnTo>
                      <a:pt x="166" y="29"/>
                    </a:lnTo>
                    <a:lnTo>
                      <a:pt x="166" y="23"/>
                    </a:lnTo>
                    <a:lnTo>
                      <a:pt x="164" y="20"/>
                    </a:lnTo>
                    <a:lnTo>
                      <a:pt x="159" y="17"/>
                    </a:lnTo>
                    <a:lnTo>
                      <a:pt x="154" y="19"/>
                    </a:lnTo>
                    <a:lnTo>
                      <a:pt x="148" y="24"/>
                    </a:lnTo>
                    <a:lnTo>
                      <a:pt x="148" y="26"/>
                    </a:lnTo>
                    <a:lnTo>
                      <a:pt x="146" y="26"/>
                    </a:lnTo>
                    <a:lnTo>
                      <a:pt x="137" y="17"/>
                    </a:lnTo>
                    <a:lnTo>
                      <a:pt x="136" y="15"/>
                    </a:lnTo>
                    <a:lnTo>
                      <a:pt x="137" y="10"/>
                    </a:lnTo>
                    <a:lnTo>
                      <a:pt x="136" y="0"/>
                    </a:lnTo>
                    <a:lnTo>
                      <a:pt x="133" y="0"/>
                    </a:lnTo>
                    <a:lnTo>
                      <a:pt x="122" y="3"/>
                    </a:lnTo>
                    <a:lnTo>
                      <a:pt x="112" y="12"/>
                    </a:lnTo>
                    <a:lnTo>
                      <a:pt x="111" y="15"/>
                    </a:lnTo>
                    <a:lnTo>
                      <a:pt x="94" y="20"/>
                    </a:lnTo>
                    <a:lnTo>
                      <a:pt x="91" y="20"/>
                    </a:lnTo>
                    <a:lnTo>
                      <a:pt x="85" y="20"/>
                    </a:lnTo>
                    <a:lnTo>
                      <a:pt x="85" y="22"/>
                    </a:lnTo>
                    <a:lnTo>
                      <a:pt x="82" y="22"/>
                    </a:lnTo>
                    <a:lnTo>
                      <a:pt x="79" y="24"/>
                    </a:lnTo>
                    <a:lnTo>
                      <a:pt x="56" y="29"/>
                    </a:lnTo>
                    <a:lnTo>
                      <a:pt x="42" y="29"/>
                    </a:lnTo>
                    <a:lnTo>
                      <a:pt x="41" y="30"/>
                    </a:lnTo>
                    <a:lnTo>
                      <a:pt x="10" y="43"/>
                    </a:lnTo>
                    <a:lnTo>
                      <a:pt x="9" y="43"/>
                    </a:lnTo>
                    <a:lnTo>
                      <a:pt x="6" y="45"/>
                    </a:lnTo>
                    <a:lnTo>
                      <a:pt x="0" y="55"/>
                    </a:lnTo>
                    <a:lnTo>
                      <a:pt x="0" y="57"/>
                    </a:lnTo>
                    <a:lnTo>
                      <a:pt x="5" y="58"/>
                    </a:lnTo>
                    <a:lnTo>
                      <a:pt x="10" y="58"/>
                    </a:lnTo>
                    <a:lnTo>
                      <a:pt x="13" y="59"/>
                    </a:lnTo>
                    <a:lnTo>
                      <a:pt x="13" y="64"/>
                    </a:lnTo>
                    <a:lnTo>
                      <a:pt x="9" y="70"/>
                    </a:lnTo>
                    <a:lnTo>
                      <a:pt x="7" y="70"/>
                    </a:lnTo>
                    <a:lnTo>
                      <a:pt x="6" y="73"/>
                    </a:lnTo>
                    <a:lnTo>
                      <a:pt x="3" y="77"/>
                    </a:lnTo>
                    <a:lnTo>
                      <a:pt x="3" y="80"/>
                    </a:lnTo>
                    <a:lnTo>
                      <a:pt x="5" y="82"/>
                    </a:lnTo>
                    <a:lnTo>
                      <a:pt x="5" y="84"/>
                    </a:lnTo>
                    <a:lnTo>
                      <a:pt x="6" y="86"/>
                    </a:lnTo>
                    <a:lnTo>
                      <a:pt x="15" y="90"/>
                    </a:lnTo>
                    <a:lnTo>
                      <a:pt x="17" y="90"/>
                    </a:lnTo>
                    <a:lnTo>
                      <a:pt x="18" y="91"/>
                    </a:lnTo>
                    <a:lnTo>
                      <a:pt x="20" y="91"/>
                    </a:lnTo>
                    <a:lnTo>
                      <a:pt x="25" y="100"/>
                    </a:lnTo>
                    <a:lnTo>
                      <a:pt x="34" y="103"/>
                    </a:lnTo>
                    <a:lnTo>
                      <a:pt x="37" y="101"/>
                    </a:lnTo>
                    <a:lnTo>
                      <a:pt x="37" y="105"/>
                    </a:lnTo>
                    <a:lnTo>
                      <a:pt x="34" y="118"/>
                    </a:lnTo>
                    <a:lnTo>
                      <a:pt x="31" y="124"/>
                    </a:lnTo>
                    <a:lnTo>
                      <a:pt x="29" y="136"/>
                    </a:lnTo>
                    <a:lnTo>
                      <a:pt x="29" y="140"/>
                    </a:lnTo>
                    <a:lnTo>
                      <a:pt x="28" y="144"/>
                    </a:lnTo>
                    <a:lnTo>
                      <a:pt x="28" y="146"/>
                    </a:lnTo>
                    <a:lnTo>
                      <a:pt x="34" y="149"/>
                    </a:lnTo>
                    <a:lnTo>
                      <a:pt x="39" y="154"/>
                    </a:lnTo>
                    <a:lnTo>
                      <a:pt x="38" y="156"/>
                    </a:lnTo>
                    <a:lnTo>
                      <a:pt x="35" y="161"/>
                    </a:lnTo>
                    <a:lnTo>
                      <a:pt x="27" y="171"/>
                    </a:lnTo>
                    <a:lnTo>
                      <a:pt x="25" y="174"/>
                    </a:lnTo>
                    <a:lnTo>
                      <a:pt x="25" y="177"/>
                    </a:lnTo>
                    <a:lnTo>
                      <a:pt x="24" y="181"/>
                    </a:lnTo>
                    <a:lnTo>
                      <a:pt x="25" y="195"/>
                    </a:lnTo>
                    <a:lnTo>
                      <a:pt x="31" y="198"/>
                    </a:lnTo>
                    <a:lnTo>
                      <a:pt x="38" y="200"/>
                    </a:lnTo>
                    <a:lnTo>
                      <a:pt x="46" y="200"/>
                    </a:lnTo>
                    <a:lnTo>
                      <a:pt x="48" y="202"/>
                    </a:lnTo>
                    <a:lnTo>
                      <a:pt x="48" y="203"/>
                    </a:lnTo>
                    <a:lnTo>
                      <a:pt x="46" y="204"/>
                    </a:lnTo>
                    <a:lnTo>
                      <a:pt x="48" y="206"/>
                    </a:lnTo>
                    <a:lnTo>
                      <a:pt x="58" y="210"/>
                    </a:lnTo>
                    <a:lnTo>
                      <a:pt x="67" y="210"/>
                    </a:lnTo>
                    <a:lnTo>
                      <a:pt x="72" y="213"/>
                    </a:lnTo>
                    <a:lnTo>
                      <a:pt x="74" y="217"/>
                    </a:lnTo>
                    <a:lnTo>
                      <a:pt x="74" y="218"/>
                    </a:lnTo>
                    <a:lnTo>
                      <a:pt x="77" y="232"/>
                    </a:lnTo>
                    <a:lnTo>
                      <a:pt x="95" y="263"/>
                    </a:lnTo>
                    <a:lnTo>
                      <a:pt x="97" y="269"/>
                    </a:lnTo>
                    <a:lnTo>
                      <a:pt x="97" y="273"/>
                    </a:lnTo>
                    <a:lnTo>
                      <a:pt x="87" y="283"/>
                    </a:lnTo>
                    <a:lnTo>
                      <a:pt x="82" y="293"/>
                    </a:lnTo>
                    <a:lnTo>
                      <a:pt x="81" y="293"/>
                    </a:lnTo>
                    <a:lnTo>
                      <a:pt x="81" y="301"/>
                    </a:lnTo>
                    <a:lnTo>
                      <a:pt x="85" y="307"/>
                    </a:lnTo>
                    <a:lnTo>
                      <a:pt x="87" y="308"/>
                    </a:lnTo>
                    <a:lnTo>
                      <a:pt x="89" y="316"/>
                    </a:lnTo>
                    <a:lnTo>
                      <a:pt x="87" y="329"/>
                    </a:lnTo>
                    <a:lnTo>
                      <a:pt x="85" y="329"/>
                    </a:lnTo>
                    <a:lnTo>
                      <a:pt x="85" y="330"/>
                    </a:lnTo>
                    <a:lnTo>
                      <a:pt x="82" y="333"/>
                    </a:lnTo>
                    <a:lnTo>
                      <a:pt x="82" y="334"/>
                    </a:lnTo>
                    <a:lnTo>
                      <a:pt x="81" y="334"/>
                    </a:lnTo>
                    <a:lnTo>
                      <a:pt x="81" y="336"/>
                    </a:lnTo>
                    <a:lnTo>
                      <a:pt x="79" y="336"/>
                    </a:lnTo>
                    <a:lnTo>
                      <a:pt x="77" y="337"/>
                    </a:lnTo>
                    <a:lnTo>
                      <a:pt x="74" y="353"/>
                    </a:lnTo>
                    <a:lnTo>
                      <a:pt x="79" y="361"/>
                    </a:lnTo>
                    <a:lnTo>
                      <a:pt x="79" y="369"/>
                    </a:lnTo>
                    <a:lnTo>
                      <a:pt x="77" y="372"/>
                    </a:lnTo>
                    <a:lnTo>
                      <a:pt x="77" y="375"/>
                    </a:lnTo>
                    <a:lnTo>
                      <a:pt x="72" y="376"/>
                    </a:lnTo>
                    <a:lnTo>
                      <a:pt x="55" y="376"/>
                    </a:lnTo>
                    <a:lnTo>
                      <a:pt x="53" y="378"/>
                    </a:lnTo>
                    <a:lnTo>
                      <a:pt x="53" y="385"/>
                    </a:lnTo>
                    <a:lnTo>
                      <a:pt x="51" y="392"/>
                    </a:lnTo>
                    <a:lnTo>
                      <a:pt x="48" y="392"/>
                    </a:lnTo>
                    <a:lnTo>
                      <a:pt x="42" y="397"/>
                    </a:lnTo>
                    <a:lnTo>
                      <a:pt x="44" y="405"/>
                    </a:lnTo>
                    <a:lnTo>
                      <a:pt x="44" y="410"/>
                    </a:lnTo>
                    <a:lnTo>
                      <a:pt x="45" y="411"/>
                    </a:lnTo>
                    <a:lnTo>
                      <a:pt x="45" y="413"/>
                    </a:lnTo>
                    <a:lnTo>
                      <a:pt x="49" y="407"/>
                    </a:lnTo>
                    <a:lnTo>
                      <a:pt x="51" y="404"/>
                    </a:lnTo>
                    <a:lnTo>
                      <a:pt x="52" y="404"/>
                    </a:lnTo>
                    <a:lnTo>
                      <a:pt x="55" y="403"/>
                    </a:lnTo>
                    <a:lnTo>
                      <a:pt x="59" y="405"/>
                    </a:lnTo>
                    <a:lnTo>
                      <a:pt x="62" y="405"/>
                    </a:lnTo>
                    <a:lnTo>
                      <a:pt x="63" y="404"/>
                    </a:lnTo>
                    <a:lnTo>
                      <a:pt x="65" y="404"/>
                    </a:lnTo>
                    <a:lnTo>
                      <a:pt x="67" y="405"/>
                    </a:lnTo>
                    <a:lnTo>
                      <a:pt x="76" y="414"/>
                    </a:lnTo>
                    <a:lnTo>
                      <a:pt x="76" y="421"/>
                    </a:lnTo>
                    <a:lnTo>
                      <a:pt x="81" y="422"/>
                    </a:lnTo>
                    <a:lnTo>
                      <a:pt x="81" y="429"/>
                    </a:lnTo>
                    <a:lnTo>
                      <a:pt x="87" y="428"/>
                    </a:lnTo>
                    <a:lnTo>
                      <a:pt x="95" y="431"/>
                    </a:lnTo>
                    <a:lnTo>
                      <a:pt x="99" y="438"/>
                    </a:lnTo>
                    <a:lnTo>
                      <a:pt x="105" y="439"/>
                    </a:lnTo>
                    <a:lnTo>
                      <a:pt x="112" y="436"/>
                    </a:lnTo>
                    <a:lnTo>
                      <a:pt x="112" y="434"/>
                    </a:lnTo>
                    <a:lnTo>
                      <a:pt x="113" y="432"/>
                    </a:lnTo>
                    <a:lnTo>
                      <a:pt x="116" y="431"/>
                    </a:lnTo>
                    <a:lnTo>
                      <a:pt x="132" y="431"/>
                    </a:lnTo>
                    <a:lnTo>
                      <a:pt x="144" y="438"/>
                    </a:lnTo>
                    <a:lnTo>
                      <a:pt x="148" y="438"/>
                    </a:lnTo>
                    <a:lnTo>
                      <a:pt x="148" y="418"/>
                    </a:lnTo>
                    <a:lnTo>
                      <a:pt x="151" y="407"/>
                    </a:lnTo>
                    <a:lnTo>
                      <a:pt x="155" y="401"/>
                    </a:lnTo>
                    <a:lnTo>
                      <a:pt x="155" y="400"/>
                    </a:lnTo>
                    <a:lnTo>
                      <a:pt x="154" y="397"/>
                    </a:lnTo>
                    <a:lnTo>
                      <a:pt x="155" y="395"/>
                    </a:lnTo>
                    <a:lnTo>
                      <a:pt x="157" y="393"/>
                    </a:lnTo>
                    <a:lnTo>
                      <a:pt x="157" y="392"/>
                    </a:lnTo>
                    <a:lnTo>
                      <a:pt x="164" y="389"/>
                    </a:lnTo>
                    <a:lnTo>
                      <a:pt x="168" y="389"/>
                    </a:lnTo>
                    <a:lnTo>
                      <a:pt x="172" y="392"/>
                    </a:lnTo>
                    <a:lnTo>
                      <a:pt x="176" y="396"/>
                    </a:lnTo>
                    <a:lnTo>
                      <a:pt x="179" y="405"/>
                    </a:lnTo>
                    <a:lnTo>
                      <a:pt x="182" y="410"/>
                    </a:lnTo>
                    <a:lnTo>
                      <a:pt x="190" y="415"/>
                    </a:lnTo>
                    <a:lnTo>
                      <a:pt x="194" y="415"/>
                    </a:lnTo>
                    <a:lnTo>
                      <a:pt x="200" y="417"/>
                    </a:lnTo>
                    <a:lnTo>
                      <a:pt x="203" y="417"/>
                    </a:lnTo>
                    <a:lnTo>
                      <a:pt x="218" y="404"/>
                    </a:lnTo>
                    <a:lnTo>
                      <a:pt x="221" y="393"/>
                    </a:lnTo>
                    <a:lnTo>
                      <a:pt x="236" y="410"/>
                    </a:lnTo>
                    <a:lnTo>
                      <a:pt x="235" y="411"/>
                    </a:lnTo>
                    <a:lnTo>
                      <a:pt x="233" y="414"/>
                    </a:lnTo>
                    <a:lnTo>
                      <a:pt x="231" y="417"/>
                    </a:lnTo>
                    <a:lnTo>
                      <a:pt x="228" y="418"/>
                    </a:lnTo>
                    <a:lnTo>
                      <a:pt x="225" y="422"/>
                    </a:lnTo>
                    <a:lnTo>
                      <a:pt x="225" y="424"/>
                    </a:lnTo>
                    <a:lnTo>
                      <a:pt x="224" y="424"/>
                    </a:lnTo>
                    <a:lnTo>
                      <a:pt x="224" y="425"/>
                    </a:lnTo>
                    <a:lnTo>
                      <a:pt x="222" y="429"/>
                    </a:lnTo>
                    <a:lnTo>
                      <a:pt x="224" y="432"/>
                    </a:lnTo>
                    <a:lnTo>
                      <a:pt x="224" y="431"/>
                    </a:lnTo>
                    <a:lnTo>
                      <a:pt x="225" y="431"/>
                    </a:lnTo>
                    <a:lnTo>
                      <a:pt x="229" y="429"/>
                    </a:lnTo>
                    <a:lnTo>
                      <a:pt x="231" y="429"/>
                    </a:lnTo>
                    <a:lnTo>
                      <a:pt x="233" y="432"/>
                    </a:lnTo>
                    <a:lnTo>
                      <a:pt x="236" y="438"/>
                    </a:lnTo>
                    <a:lnTo>
                      <a:pt x="238" y="438"/>
                    </a:lnTo>
                    <a:lnTo>
                      <a:pt x="242" y="441"/>
                    </a:lnTo>
                    <a:lnTo>
                      <a:pt x="243" y="442"/>
                    </a:lnTo>
                    <a:lnTo>
                      <a:pt x="247" y="442"/>
                    </a:lnTo>
                    <a:lnTo>
                      <a:pt x="250" y="438"/>
                    </a:lnTo>
                    <a:lnTo>
                      <a:pt x="256" y="432"/>
                    </a:lnTo>
                    <a:lnTo>
                      <a:pt x="261" y="432"/>
                    </a:lnTo>
                    <a:lnTo>
                      <a:pt x="269" y="432"/>
                    </a:lnTo>
                    <a:lnTo>
                      <a:pt x="274" y="431"/>
                    </a:lnTo>
                    <a:lnTo>
                      <a:pt x="277" y="425"/>
                    </a:lnTo>
                    <a:lnTo>
                      <a:pt x="277" y="424"/>
                    </a:lnTo>
                    <a:lnTo>
                      <a:pt x="281" y="420"/>
                    </a:lnTo>
                    <a:lnTo>
                      <a:pt x="282" y="417"/>
                    </a:lnTo>
                    <a:lnTo>
                      <a:pt x="309" y="413"/>
                    </a:lnTo>
                    <a:lnTo>
                      <a:pt x="310" y="410"/>
                    </a:lnTo>
                    <a:lnTo>
                      <a:pt x="310" y="407"/>
                    </a:lnTo>
                    <a:lnTo>
                      <a:pt x="307" y="407"/>
                    </a:lnTo>
                    <a:lnTo>
                      <a:pt x="307" y="408"/>
                    </a:lnTo>
                    <a:lnTo>
                      <a:pt x="302" y="407"/>
                    </a:lnTo>
                    <a:lnTo>
                      <a:pt x="300" y="400"/>
                    </a:lnTo>
                    <a:lnTo>
                      <a:pt x="300" y="396"/>
                    </a:lnTo>
                    <a:lnTo>
                      <a:pt x="303" y="393"/>
                    </a:lnTo>
                    <a:lnTo>
                      <a:pt x="299" y="379"/>
                    </a:lnTo>
                    <a:lnTo>
                      <a:pt x="296" y="375"/>
                    </a:lnTo>
                    <a:lnTo>
                      <a:pt x="295" y="367"/>
                    </a:lnTo>
                    <a:lnTo>
                      <a:pt x="295" y="362"/>
                    </a:lnTo>
                    <a:lnTo>
                      <a:pt x="289" y="351"/>
                    </a:lnTo>
                    <a:lnTo>
                      <a:pt x="286" y="350"/>
                    </a:lnTo>
                    <a:lnTo>
                      <a:pt x="288" y="348"/>
                    </a:lnTo>
                    <a:lnTo>
                      <a:pt x="286" y="347"/>
                    </a:lnTo>
                    <a:lnTo>
                      <a:pt x="276" y="343"/>
                    </a:lnTo>
                    <a:lnTo>
                      <a:pt x="274" y="341"/>
                    </a:lnTo>
                    <a:lnTo>
                      <a:pt x="271" y="343"/>
                    </a:lnTo>
                    <a:lnTo>
                      <a:pt x="270" y="344"/>
                    </a:lnTo>
                    <a:lnTo>
                      <a:pt x="243" y="362"/>
                    </a:lnTo>
                    <a:lnTo>
                      <a:pt x="242" y="362"/>
                    </a:lnTo>
                    <a:lnTo>
                      <a:pt x="240" y="365"/>
                    </a:lnTo>
                    <a:lnTo>
                      <a:pt x="240" y="367"/>
                    </a:lnTo>
                    <a:lnTo>
                      <a:pt x="238" y="368"/>
                    </a:lnTo>
                    <a:lnTo>
                      <a:pt x="232" y="368"/>
                    </a:lnTo>
                    <a:lnTo>
                      <a:pt x="226" y="360"/>
                    </a:lnTo>
                    <a:lnTo>
                      <a:pt x="225" y="357"/>
                    </a:lnTo>
                    <a:lnTo>
                      <a:pt x="215" y="351"/>
                    </a:lnTo>
                    <a:lnTo>
                      <a:pt x="215" y="347"/>
                    </a:lnTo>
                    <a:lnTo>
                      <a:pt x="214" y="345"/>
                    </a:lnTo>
                    <a:lnTo>
                      <a:pt x="214" y="340"/>
                    </a:lnTo>
                    <a:lnTo>
                      <a:pt x="217" y="322"/>
                    </a:lnTo>
                    <a:lnTo>
                      <a:pt x="219" y="319"/>
                    </a:lnTo>
                    <a:lnTo>
                      <a:pt x="221" y="316"/>
                    </a:lnTo>
                    <a:lnTo>
                      <a:pt x="222" y="315"/>
                    </a:lnTo>
                    <a:lnTo>
                      <a:pt x="222" y="312"/>
                    </a:lnTo>
                    <a:lnTo>
                      <a:pt x="221" y="308"/>
                    </a:lnTo>
                    <a:lnTo>
                      <a:pt x="221" y="301"/>
                    </a:lnTo>
                    <a:lnTo>
                      <a:pt x="218" y="297"/>
                    </a:lnTo>
                    <a:lnTo>
                      <a:pt x="207" y="287"/>
                    </a:lnTo>
                    <a:lnTo>
                      <a:pt x="207" y="285"/>
                    </a:lnTo>
                    <a:lnTo>
                      <a:pt x="209" y="285"/>
                    </a:lnTo>
                    <a:lnTo>
                      <a:pt x="224" y="280"/>
                    </a:lnTo>
                    <a:lnTo>
                      <a:pt x="231" y="273"/>
                    </a:lnTo>
                    <a:lnTo>
                      <a:pt x="233" y="262"/>
                    </a:lnTo>
                    <a:lnTo>
                      <a:pt x="240" y="252"/>
                    </a:lnTo>
                    <a:lnTo>
                      <a:pt x="242" y="249"/>
                    </a:lnTo>
                    <a:lnTo>
                      <a:pt x="242" y="251"/>
                    </a:lnTo>
                    <a:lnTo>
                      <a:pt x="245" y="248"/>
                    </a:lnTo>
                    <a:lnTo>
                      <a:pt x="245" y="245"/>
                    </a:lnTo>
                    <a:lnTo>
                      <a:pt x="246" y="242"/>
                    </a:lnTo>
                    <a:lnTo>
                      <a:pt x="246" y="241"/>
                    </a:lnTo>
                    <a:lnTo>
                      <a:pt x="247" y="240"/>
                    </a:lnTo>
                    <a:lnTo>
                      <a:pt x="257" y="235"/>
                    </a:lnTo>
                    <a:lnTo>
                      <a:pt x="261" y="235"/>
                    </a:lnTo>
                    <a:lnTo>
                      <a:pt x="264" y="241"/>
                    </a:lnTo>
                    <a:lnTo>
                      <a:pt x="264" y="244"/>
                    </a:lnTo>
                    <a:lnTo>
                      <a:pt x="266" y="245"/>
                    </a:lnTo>
                    <a:lnTo>
                      <a:pt x="266" y="247"/>
                    </a:lnTo>
                    <a:lnTo>
                      <a:pt x="267" y="248"/>
                    </a:lnTo>
                    <a:lnTo>
                      <a:pt x="277" y="248"/>
                    </a:lnTo>
                    <a:lnTo>
                      <a:pt x="276" y="244"/>
                    </a:lnTo>
                    <a:lnTo>
                      <a:pt x="276" y="241"/>
                    </a:lnTo>
                    <a:lnTo>
                      <a:pt x="278" y="237"/>
                    </a:lnTo>
                    <a:lnTo>
                      <a:pt x="284" y="234"/>
                    </a:lnTo>
                    <a:lnTo>
                      <a:pt x="284" y="232"/>
                    </a:lnTo>
                    <a:lnTo>
                      <a:pt x="281" y="231"/>
                    </a:lnTo>
                    <a:lnTo>
                      <a:pt x="281" y="228"/>
                    </a:lnTo>
                    <a:lnTo>
                      <a:pt x="285" y="221"/>
                    </a:lnTo>
                    <a:lnTo>
                      <a:pt x="299" y="209"/>
                    </a:lnTo>
                    <a:lnTo>
                      <a:pt x="300" y="206"/>
                    </a:lnTo>
                    <a:lnTo>
                      <a:pt x="303" y="206"/>
                    </a:lnTo>
                    <a:lnTo>
                      <a:pt x="303" y="204"/>
                    </a:lnTo>
                    <a:lnTo>
                      <a:pt x="305" y="203"/>
                    </a:lnTo>
                    <a:lnTo>
                      <a:pt x="303" y="202"/>
                    </a:lnTo>
                    <a:lnTo>
                      <a:pt x="302" y="202"/>
                    </a:lnTo>
                    <a:lnTo>
                      <a:pt x="302" y="200"/>
                    </a:lnTo>
                    <a:lnTo>
                      <a:pt x="296" y="191"/>
                    </a:lnTo>
                    <a:lnTo>
                      <a:pt x="293" y="188"/>
                    </a:lnTo>
                    <a:lnTo>
                      <a:pt x="281" y="188"/>
                    </a:lnTo>
                    <a:lnTo>
                      <a:pt x="271" y="180"/>
                    </a:lnTo>
                    <a:lnTo>
                      <a:pt x="271" y="172"/>
                    </a:lnTo>
                    <a:lnTo>
                      <a:pt x="273" y="172"/>
                    </a:lnTo>
                    <a:lnTo>
                      <a:pt x="274" y="170"/>
                    </a:lnTo>
                    <a:lnTo>
                      <a:pt x="276" y="168"/>
                    </a:lnTo>
                    <a:lnTo>
                      <a:pt x="276" y="167"/>
                    </a:lnTo>
                    <a:lnTo>
                      <a:pt x="277" y="167"/>
                    </a:lnTo>
                    <a:lnTo>
                      <a:pt x="303" y="157"/>
                    </a:lnTo>
                    <a:lnTo>
                      <a:pt x="309" y="154"/>
                    </a:lnTo>
                    <a:lnTo>
                      <a:pt x="320" y="146"/>
                    </a:lnTo>
                    <a:lnTo>
                      <a:pt x="323" y="144"/>
                    </a:lnTo>
                    <a:lnTo>
                      <a:pt x="320" y="142"/>
                    </a:lnTo>
                    <a:lnTo>
                      <a:pt x="320" y="140"/>
                    </a:lnTo>
                    <a:lnTo>
                      <a:pt x="317" y="135"/>
                    </a:lnTo>
                    <a:lnTo>
                      <a:pt x="317" y="131"/>
                    </a:lnTo>
                    <a:lnTo>
                      <a:pt x="316" y="125"/>
                    </a:lnTo>
                    <a:lnTo>
                      <a:pt x="316" y="117"/>
                    </a:lnTo>
                    <a:lnTo>
                      <a:pt x="314" y="117"/>
                    </a:lnTo>
                    <a:lnTo>
                      <a:pt x="314" y="111"/>
                    </a:lnTo>
                    <a:lnTo>
                      <a:pt x="316" y="111"/>
                    </a:lnTo>
                    <a:lnTo>
                      <a:pt x="316" y="101"/>
                    </a:lnTo>
                    <a:lnTo>
                      <a:pt x="314" y="10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64" name="Freeform 1096">
                <a:extLst>
                  <a:ext uri="{FF2B5EF4-FFF2-40B4-BE49-F238E27FC236}">
                    <a16:creationId xmlns:a16="http://schemas.microsoft.com/office/drawing/2014/main" id="{7F7E10FC-7321-E032-E173-2294C5907D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9" y="2863"/>
                <a:ext cx="100" cy="108"/>
              </a:xfrm>
              <a:custGeom>
                <a:avLst/>
                <a:gdLst>
                  <a:gd name="T0" fmla="*/ 133 w 399"/>
                  <a:gd name="T1" fmla="*/ 1 h 430"/>
                  <a:gd name="T2" fmla="*/ 120 w 399"/>
                  <a:gd name="T3" fmla="*/ 7 h 430"/>
                  <a:gd name="T4" fmla="*/ 70 w 399"/>
                  <a:gd name="T5" fmla="*/ 25 h 430"/>
                  <a:gd name="T6" fmla="*/ 64 w 399"/>
                  <a:gd name="T7" fmla="*/ 30 h 430"/>
                  <a:gd name="T8" fmla="*/ 95 w 399"/>
                  <a:gd name="T9" fmla="*/ 58 h 430"/>
                  <a:gd name="T10" fmla="*/ 96 w 399"/>
                  <a:gd name="T11" fmla="*/ 64 h 430"/>
                  <a:gd name="T12" fmla="*/ 74 w 399"/>
                  <a:gd name="T13" fmla="*/ 89 h 430"/>
                  <a:gd name="T14" fmla="*/ 69 w 399"/>
                  <a:gd name="T15" fmla="*/ 102 h 430"/>
                  <a:gd name="T16" fmla="*/ 57 w 399"/>
                  <a:gd name="T17" fmla="*/ 102 h 430"/>
                  <a:gd name="T18" fmla="*/ 39 w 399"/>
                  <a:gd name="T19" fmla="*/ 99 h 430"/>
                  <a:gd name="T20" fmla="*/ 35 w 399"/>
                  <a:gd name="T21" fmla="*/ 107 h 430"/>
                  <a:gd name="T22" fmla="*/ 2 w 399"/>
                  <a:gd name="T23" fmla="*/ 143 h 430"/>
                  <a:gd name="T24" fmla="*/ 14 w 399"/>
                  <a:gd name="T25" fmla="*/ 166 h 430"/>
                  <a:gd name="T26" fmla="*/ 10 w 399"/>
                  <a:gd name="T27" fmla="*/ 180 h 430"/>
                  <a:gd name="T28" fmla="*/ 18 w 399"/>
                  <a:gd name="T29" fmla="*/ 215 h 430"/>
                  <a:gd name="T30" fmla="*/ 33 w 399"/>
                  <a:gd name="T31" fmla="*/ 223 h 430"/>
                  <a:gd name="T32" fmla="*/ 67 w 399"/>
                  <a:gd name="T33" fmla="*/ 199 h 430"/>
                  <a:gd name="T34" fmla="*/ 82 w 399"/>
                  <a:gd name="T35" fmla="*/ 209 h 430"/>
                  <a:gd name="T36" fmla="*/ 96 w 399"/>
                  <a:gd name="T37" fmla="*/ 251 h 430"/>
                  <a:gd name="T38" fmla="*/ 100 w 399"/>
                  <a:gd name="T39" fmla="*/ 265 h 430"/>
                  <a:gd name="T40" fmla="*/ 74 w 399"/>
                  <a:gd name="T41" fmla="*/ 278 h 430"/>
                  <a:gd name="T42" fmla="*/ 54 w 399"/>
                  <a:gd name="T43" fmla="*/ 290 h 430"/>
                  <a:gd name="T44" fmla="*/ 59 w 399"/>
                  <a:gd name="T45" fmla="*/ 297 h 430"/>
                  <a:gd name="T46" fmla="*/ 36 w 399"/>
                  <a:gd name="T47" fmla="*/ 338 h 430"/>
                  <a:gd name="T48" fmla="*/ 67 w 399"/>
                  <a:gd name="T49" fmla="*/ 357 h 430"/>
                  <a:gd name="T50" fmla="*/ 79 w 399"/>
                  <a:gd name="T51" fmla="*/ 360 h 430"/>
                  <a:gd name="T52" fmla="*/ 107 w 399"/>
                  <a:gd name="T53" fmla="*/ 363 h 430"/>
                  <a:gd name="T54" fmla="*/ 117 w 399"/>
                  <a:gd name="T55" fmla="*/ 366 h 430"/>
                  <a:gd name="T56" fmla="*/ 126 w 399"/>
                  <a:gd name="T57" fmla="*/ 373 h 430"/>
                  <a:gd name="T58" fmla="*/ 131 w 399"/>
                  <a:gd name="T59" fmla="*/ 352 h 430"/>
                  <a:gd name="T60" fmla="*/ 169 w 399"/>
                  <a:gd name="T61" fmla="*/ 347 h 430"/>
                  <a:gd name="T62" fmla="*/ 170 w 399"/>
                  <a:gd name="T63" fmla="*/ 359 h 430"/>
                  <a:gd name="T64" fmla="*/ 194 w 399"/>
                  <a:gd name="T65" fmla="*/ 373 h 430"/>
                  <a:gd name="T66" fmla="*/ 208 w 399"/>
                  <a:gd name="T67" fmla="*/ 383 h 430"/>
                  <a:gd name="T68" fmla="*/ 215 w 399"/>
                  <a:gd name="T69" fmla="*/ 391 h 430"/>
                  <a:gd name="T70" fmla="*/ 223 w 399"/>
                  <a:gd name="T71" fmla="*/ 399 h 430"/>
                  <a:gd name="T72" fmla="*/ 239 w 399"/>
                  <a:gd name="T73" fmla="*/ 380 h 430"/>
                  <a:gd name="T74" fmla="*/ 250 w 399"/>
                  <a:gd name="T75" fmla="*/ 380 h 430"/>
                  <a:gd name="T76" fmla="*/ 289 w 399"/>
                  <a:gd name="T77" fmla="*/ 430 h 430"/>
                  <a:gd name="T78" fmla="*/ 292 w 399"/>
                  <a:gd name="T79" fmla="*/ 398 h 430"/>
                  <a:gd name="T80" fmla="*/ 318 w 399"/>
                  <a:gd name="T81" fmla="*/ 359 h 430"/>
                  <a:gd name="T82" fmla="*/ 363 w 399"/>
                  <a:gd name="T83" fmla="*/ 353 h 430"/>
                  <a:gd name="T84" fmla="*/ 373 w 399"/>
                  <a:gd name="T85" fmla="*/ 335 h 430"/>
                  <a:gd name="T86" fmla="*/ 397 w 399"/>
                  <a:gd name="T87" fmla="*/ 293 h 430"/>
                  <a:gd name="T88" fmla="*/ 390 w 399"/>
                  <a:gd name="T89" fmla="*/ 272 h 430"/>
                  <a:gd name="T90" fmla="*/ 352 w 399"/>
                  <a:gd name="T91" fmla="*/ 265 h 430"/>
                  <a:gd name="T92" fmla="*/ 331 w 399"/>
                  <a:gd name="T93" fmla="*/ 279 h 430"/>
                  <a:gd name="T94" fmla="*/ 295 w 399"/>
                  <a:gd name="T95" fmla="*/ 280 h 430"/>
                  <a:gd name="T96" fmla="*/ 297 w 399"/>
                  <a:gd name="T97" fmla="*/ 259 h 430"/>
                  <a:gd name="T98" fmla="*/ 311 w 399"/>
                  <a:gd name="T99" fmla="*/ 233 h 430"/>
                  <a:gd name="T100" fmla="*/ 306 w 399"/>
                  <a:gd name="T101" fmla="*/ 183 h 430"/>
                  <a:gd name="T102" fmla="*/ 332 w 399"/>
                  <a:gd name="T103" fmla="*/ 162 h 430"/>
                  <a:gd name="T104" fmla="*/ 317 w 399"/>
                  <a:gd name="T105" fmla="*/ 136 h 430"/>
                  <a:gd name="T106" fmla="*/ 325 w 399"/>
                  <a:gd name="T107" fmla="*/ 129 h 430"/>
                  <a:gd name="T108" fmla="*/ 327 w 399"/>
                  <a:gd name="T109" fmla="*/ 93 h 430"/>
                  <a:gd name="T110" fmla="*/ 285 w 399"/>
                  <a:gd name="T111" fmla="*/ 102 h 430"/>
                  <a:gd name="T112" fmla="*/ 263 w 399"/>
                  <a:gd name="T113" fmla="*/ 134 h 430"/>
                  <a:gd name="T114" fmla="*/ 247 w 399"/>
                  <a:gd name="T115" fmla="*/ 116 h 430"/>
                  <a:gd name="T116" fmla="*/ 223 w 399"/>
                  <a:gd name="T117" fmla="*/ 92 h 430"/>
                  <a:gd name="T118" fmla="*/ 201 w 399"/>
                  <a:gd name="T119" fmla="*/ 81 h 430"/>
                  <a:gd name="T120" fmla="*/ 173 w 399"/>
                  <a:gd name="T121" fmla="*/ 53 h 430"/>
                  <a:gd name="T122" fmla="*/ 162 w 399"/>
                  <a:gd name="T123" fmla="*/ 14 h 4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99" h="430">
                    <a:moveTo>
                      <a:pt x="149" y="7"/>
                    </a:moveTo>
                    <a:lnTo>
                      <a:pt x="145" y="2"/>
                    </a:lnTo>
                    <a:lnTo>
                      <a:pt x="138" y="0"/>
                    </a:lnTo>
                    <a:lnTo>
                      <a:pt x="136" y="0"/>
                    </a:lnTo>
                    <a:lnTo>
                      <a:pt x="133" y="1"/>
                    </a:lnTo>
                    <a:lnTo>
                      <a:pt x="133" y="2"/>
                    </a:lnTo>
                    <a:lnTo>
                      <a:pt x="127" y="11"/>
                    </a:lnTo>
                    <a:lnTo>
                      <a:pt x="127" y="12"/>
                    </a:lnTo>
                    <a:lnTo>
                      <a:pt x="126" y="11"/>
                    </a:lnTo>
                    <a:lnTo>
                      <a:pt x="120" y="7"/>
                    </a:lnTo>
                    <a:lnTo>
                      <a:pt x="116" y="2"/>
                    </a:lnTo>
                    <a:lnTo>
                      <a:pt x="113" y="4"/>
                    </a:lnTo>
                    <a:lnTo>
                      <a:pt x="102" y="12"/>
                    </a:lnTo>
                    <a:lnTo>
                      <a:pt x="96" y="15"/>
                    </a:lnTo>
                    <a:lnTo>
                      <a:pt x="70" y="25"/>
                    </a:lnTo>
                    <a:lnTo>
                      <a:pt x="69" y="25"/>
                    </a:lnTo>
                    <a:lnTo>
                      <a:pt x="69" y="26"/>
                    </a:lnTo>
                    <a:lnTo>
                      <a:pt x="67" y="28"/>
                    </a:lnTo>
                    <a:lnTo>
                      <a:pt x="66" y="30"/>
                    </a:lnTo>
                    <a:lnTo>
                      <a:pt x="64" y="30"/>
                    </a:lnTo>
                    <a:lnTo>
                      <a:pt x="64" y="38"/>
                    </a:lnTo>
                    <a:lnTo>
                      <a:pt x="74" y="46"/>
                    </a:lnTo>
                    <a:lnTo>
                      <a:pt x="86" y="46"/>
                    </a:lnTo>
                    <a:lnTo>
                      <a:pt x="89" y="49"/>
                    </a:lnTo>
                    <a:lnTo>
                      <a:pt x="95" y="58"/>
                    </a:lnTo>
                    <a:lnTo>
                      <a:pt x="95" y="60"/>
                    </a:lnTo>
                    <a:lnTo>
                      <a:pt x="96" y="60"/>
                    </a:lnTo>
                    <a:lnTo>
                      <a:pt x="98" y="61"/>
                    </a:lnTo>
                    <a:lnTo>
                      <a:pt x="96" y="62"/>
                    </a:lnTo>
                    <a:lnTo>
                      <a:pt x="96" y="64"/>
                    </a:lnTo>
                    <a:lnTo>
                      <a:pt x="93" y="64"/>
                    </a:lnTo>
                    <a:lnTo>
                      <a:pt x="92" y="67"/>
                    </a:lnTo>
                    <a:lnTo>
                      <a:pt x="78" y="79"/>
                    </a:lnTo>
                    <a:lnTo>
                      <a:pt x="74" y="86"/>
                    </a:lnTo>
                    <a:lnTo>
                      <a:pt x="74" y="89"/>
                    </a:lnTo>
                    <a:lnTo>
                      <a:pt x="77" y="90"/>
                    </a:lnTo>
                    <a:lnTo>
                      <a:pt x="77" y="92"/>
                    </a:lnTo>
                    <a:lnTo>
                      <a:pt x="71" y="95"/>
                    </a:lnTo>
                    <a:lnTo>
                      <a:pt x="69" y="99"/>
                    </a:lnTo>
                    <a:lnTo>
                      <a:pt x="69" y="102"/>
                    </a:lnTo>
                    <a:lnTo>
                      <a:pt x="70" y="106"/>
                    </a:lnTo>
                    <a:lnTo>
                      <a:pt x="60" y="106"/>
                    </a:lnTo>
                    <a:lnTo>
                      <a:pt x="59" y="105"/>
                    </a:lnTo>
                    <a:lnTo>
                      <a:pt x="59" y="103"/>
                    </a:lnTo>
                    <a:lnTo>
                      <a:pt x="57" y="102"/>
                    </a:lnTo>
                    <a:lnTo>
                      <a:pt x="57" y="99"/>
                    </a:lnTo>
                    <a:lnTo>
                      <a:pt x="54" y="93"/>
                    </a:lnTo>
                    <a:lnTo>
                      <a:pt x="50" y="93"/>
                    </a:lnTo>
                    <a:lnTo>
                      <a:pt x="40" y="98"/>
                    </a:lnTo>
                    <a:lnTo>
                      <a:pt x="39" y="99"/>
                    </a:lnTo>
                    <a:lnTo>
                      <a:pt x="39" y="100"/>
                    </a:lnTo>
                    <a:lnTo>
                      <a:pt x="38" y="103"/>
                    </a:lnTo>
                    <a:lnTo>
                      <a:pt x="38" y="106"/>
                    </a:lnTo>
                    <a:lnTo>
                      <a:pt x="35" y="109"/>
                    </a:lnTo>
                    <a:lnTo>
                      <a:pt x="35" y="107"/>
                    </a:lnTo>
                    <a:lnTo>
                      <a:pt x="33" y="110"/>
                    </a:lnTo>
                    <a:lnTo>
                      <a:pt x="26" y="120"/>
                    </a:lnTo>
                    <a:lnTo>
                      <a:pt x="24" y="131"/>
                    </a:lnTo>
                    <a:lnTo>
                      <a:pt x="17" y="138"/>
                    </a:lnTo>
                    <a:lnTo>
                      <a:pt x="2" y="143"/>
                    </a:lnTo>
                    <a:lnTo>
                      <a:pt x="0" y="143"/>
                    </a:lnTo>
                    <a:lnTo>
                      <a:pt x="0" y="145"/>
                    </a:lnTo>
                    <a:lnTo>
                      <a:pt x="11" y="155"/>
                    </a:lnTo>
                    <a:lnTo>
                      <a:pt x="14" y="159"/>
                    </a:lnTo>
                    <a:lnTo>
                      <a:pt x="14" y="166"/>
                    </a:lnTo>
                    <a:lnTo>
                      <a:pt x="15" y="170"/>
                    </a:lnTo>
                    <a:lnTo>
                      <a:pt x="15" y="173"/>
                    </a:lnTo>
                    <a:lnTo>
                      <a:pt x="14" y="174"/>
                    </a:lnTo>
                    <a:lnTo>
                      <a:pt x="12" y="177"/>
                    </a:lnTo>
                    <a:lnTo>
                      <a:pt x="10" y="180"/>
                    </a:lnTo>
                    <a:lnTo>
                      <a:pt x="7" y="198"/>
                    </a:lnTo>
                    <a:lnTo>
                      <a:pt x="7" y="203"/>
                    </a:lnTo>
                    <a:lnTo>
                      <a:pt x="8" y="205"/>
                    </a:lnTo>
                    <a:lnTo>
                      <a:pt x="8" y="209"/>
                    </a:lnTo>
                    <a:lnTo>
                      <a:pt x="18" y="215"/>
                    </a:lnTo>
                    <a:lnTo>
                      <a:pt x="19" y="218"/>
                    </a:lnTo>
                    <a:lnTo>
                      <a:pt x="25" y="226"/>
                    </a:lnTo>
                    <a:lnTo>
                      <a:pt x="31" y="226"/>
                    </a:lnTo>
                    <a:lnTo>
                      <a:pt x="33" y="225"/>
                    </a:lnTo>
                    <a:lnTo>
                      <a:pt x="33" y="223"/>
                    </a:lnTo>
                    <a:lnTo>
                      <a:pt x="35" y="220"/>
                    </a:lnTo>
                    <a:lnTo>
                      <a:pt x="36" y="220"/>
                    </a:lnTo>
                    <a:lnTo>
                      <a:pt x="63" y="202"/>
                    </a:lnTo>
                    <a:lnTo>
                      <a:pt x="64" y="201"/>
                    </a:lnTo>
                    <a:lnTo>
                      <a:pt x="67" y="199"/>
                    </a:lnTo>
                    <a:lnTo>
                      <a:pt x="69" y="201"/>
                    </a:lnTo>
                    <a:lnTo>
                      <a:pt x="79" y="205"/>
                    </a:lnTo>
                    <a:lnTo>
                      <a:pt x="81" y="206"/>
                    </a:lnTo>
                    <a:lnTo>
                      <a:pt x="79" y="208"/>
                    </a:lnTo>
                    <a:lnTo>
                      <a:pt x="82" y="209"/>
                    </a:lnTo>
                    <a:lnTo>
                      <a:pt x="88" y="220"/>
                    </a:lnTo>
                    <a:lnTo>
                      <a:pt x="88" y="225"/>
                    </a:lnTo>
                    <a:lnTo>
                      <a:pt x="89" y="233"/>
                    </a:lnTo>
                    <a:lnTo>
                      <a:pt x="92" y="237"/>
                    </a:lnTo>
                    <a:lnTo>
                      <a:pt x="96" y="251"/>
                    </a:lnTo>
                    <a:lnTo>
                      <a:pt x="93" y="254"/>
                    </a:lnTo>
                    <a:lnTo>
                      <a:pt x="93" y="258"/>
                    </a:lnTo>
                    <a:lnTo>
                      <a:pt x="95" y="265"/>
                    </a:lnTo>
                    <a:lnTo>
                      <a:pt x="100" y="266"/>
                    </a:lnTo>
                    <a:lnTo>
                      <a:pt x="100" y="265"/>
                    </a:lnTo>
                    <a:lnTo>
                      <a:pt x="103" y="265"/>
                    </a:lnTo>
                    <a:lnTo>
                      <a:pt x="103" y="268"/>
                    </a:lnTo>
                    <a:lnTo>
                      <a:pt x="102" y="271"/>
                    </a:lnTo>
                    <a:lnTo>
                      <a:pt x="75" y="275"/>
                    </a:lnTo>
                    <a:lnTo>
                      <a:pt x="74" y="278"/>
                    </a:lnTo>
                    <a:lnTo>
                      <a:pt x="70" y="282"/>
                    </a:lnTo>
                    <a:lnTo>
                      <a:pt x="70" y="283"/>
                    </a:lnTo>
                    <a:lnTo>
                      <a:pt x="67" y="289"/>
                    </a:lnTo>
                    <a:lnTo>
                      <a:pt x="62" y="290"/>
                    </a:lnTo>
                    <a:lnTo>
                      <a:pt x="54" y="290"/>
                    </a:lnTo>
                    <a:lnTo>
                      <a:pt x="56" y="293"/>
                    </a:lnTo>
                    <a:lnTo>
                      <a:pt x="56" y="294"/>
                    </a:lnTo>
                    <a:lnTo>
                      <a:pt x="59" y="294"/>
                    </a:lnTo>
                    <a:lnTo>
                      <a:pt x="60" y="296"/>
                    </a:lnTo>
                    <a:lnTo>
                      <a:pt x="59" y="297"/>
                    </a:lnTo>
                    <a:lnTo>
                      <a:pt x="59" y="300"/>
                    </a:lnTo>
                    <a:lnTo>
                      <a:pt x="53" y="310"/>
                    </a:lnTo>
                    <a:lnTo>
                      <a:pt x="39" y="328"/>
                    </a:lnTo>
                    <a:lnTo>
                      <a:pt x="36" y="336"/>
                    </a:lnTo>
                    <a:lnTo>
                      <a:pt x="36" y="338"/>
                    </a:lnTo>
                    <a:lnTo>
                      <a:pt x="38" y="340"/>
                    </a:lnTo>
                    <a:lnTo>
                      <a:pt x="42" y="345"/>
                    </a:lnTo>
                    <a:lnTo>
                      <a:pt x="49" y="345"/>
                    </a:lnTo>
                    <a:lnTo>
                      <a:pt x="59" y="349"/>
                    </a:lnTo>
                    <a:lnTo>
                      <a:pt x="67" y="357"/>
                    </a:lnTo>
                    <a:lnTo>
                      <a:pt x="67" y="359"/>
                    </a:lnTo>
                    <a:lnTo>
                      <a:pt x="69" y="359"/>
                    </a:lnTo>
                    <a:lnTo>
                      <a:pt x="75" y="361"/>
                    </a:lnTo>
                    <a:lnTo>
                      <a:pt x="78" y="360"/>
                    </a:lnTo>
                    <a:lnTo>
                      <a:pt x="79" y="360"/>
                    </a:lnTo>
                    <a:lnTo>
                      <a:pt x="79" y="361"/>
                    </a:lnTo>
                    <a:lnTo>
                      <a:pt x="82" y="364"/>
                    </a:lnTo>
                    <a:lnTo>
                      <a:pt x="86" y="366"/>
                    </a:lnTo>
                    <a:lnTo>
                      <a:pt x="98" y="366"/>
                    </a:lnTo>
                    <a:lnTo>
                      <a:pt x="107" y="363"/>
                    </a:lnTo>
                    <a:lnTo>
                      <a:pt x="110" y="363"/>
                    </a:lnTo>
                    <a:lnTo>
                      <a:pt x="115" y="364"/>
                    </a:lnTo>
                    <a:lnTo>
                      <a:pt x="116" y="364"/>
                    </a:lnTo>
                    <a:lnTo>
                      <a:pt x="116" y="366"/>
                    </a:lnTo>
                    <a:lnTo>
                      <a:pt x="117" y="366"/>
                    </a:lnTo>
                    <a:lnTo>
                      <a:pt x="117" y="367"/>
                    </a:lnTo>
                    <a:lnTo>
                      <a:pt x="120" y="373"/>
                    </a:lnTo>
                    <a:lnTo>
                      <a:pt x="120" y="374"/>
                    </a:lnTo>
                    <a:lnTo>
                      <a:pt x="123" y="374"/>
                    </a:lnTo>
                    <a:lnTo>
                      <a:pt x="126" y="373"/>
                    </a:lnTo>
                    <a:lnTo>
                      <a:pt x="134" y="363"/>
                    </a:lnTo>
                    <a:lnTo>
                      <a:pt x="136" y="360"/>
                    </a:lnTo>
                    <a:lnTo>
                      <a:pt x="133" y="354"/>
                    </a:lnTo>
                    <a:lnTo>
                      <a:pt x="131" y="353"/>
                    </a:lnTo>
                    <a:lnTo>
                      <a:pt x="131" y="352"/>
                    </a:lnTo>
                    <a:lnTo>
                      <a:pt x="165" y="352"/>
                    </a:lnTo>
                    <a:lnTo>
                      <a:pt x="166" y="350"/>
                    </a:lnTo>
                    <a:lnTo>
                      <a:pt x="167" y="350"/>
                    </a:lnTo>
                    <a:lnTo>
                      <a:pt x="169" y="349"/>
                    </a:lnTo>
                    <a:lnTo>
                      <a:pt x="169" y="347"/>
                    </a:lnTo>
                    <a:lnTo>
                      <a:pt x="170" y="349"/>
                    </a:lnTo>
                    <a:lnTo>
                      <a:pt x="170" y="353"/>
                    </a:lnTo>
                    <a:lnTo>
                      <a:pt x="169" y="356"/>
                    </a:lnTo>
                    <a:lnTo>
                      <a:pt x="169" y="359"/>
                    </a:lnTo>
                    <a:lnTo>
                      <a:pt x="170" y="359"/>
                    </a:lnTo>
                    <a:lnTo>
                      <a:pt x="176" y="367"/>
                    </a:lnTo>
                    <a:lnTo>
                      <a:pt x="177" y="367"/>
                    </a:lnTo>
                    <a:lnTo>
                      <a:pt x="180" y="368"/>
                    </a:lnTo>
                    <a:lnTo>
                      <a:pt x="182" y="370"/>
                    </a:lnTo>
                    <a:lnTo>
                      <a:pt x="194" y="373"/>
                    </a:lnTo>
                    <a:lnTo>
                      <a:pt x="194" y="374"/>
                    </a:lnTo>
                    <a:lnTo>
                      <a:pt x="197" y="378"/>
                    </a:lnTo>
                    <a:lnTo>
                      <a:pt x="201" y="381"/>
                    </a:lnTo>
                    <a:lnTo>
                      <a:pt x="203" y="383"/>
                    </a:lnTo>
                    <a:lnTo>
                      <a:pt x="208" y="383"/>
                    </a:lnTo>
                    <a:lnTo>
                      <a:pt x="208" y="381"/>
                    </a:lnTo>
                    <a:lnTo>
                      <a:pt x="212" y="381"/>
                    </a:lnTo>
                    <a:lnTo>
                      <a:pt x="216" y="384"/>
                    </a:lnTo>
                    <a:lnTo>
                      <a:pt x="216" y="388"/>
                    </a:lnTo>
                    <a:lnTo>
                      <a:pt x="215" y="391"/>
                    </a:lnTo>
                    <a:lnTo>
                      <a:pt x="215" y="392"/>
                    </a:lnTo>
                    <a:lnTo>
                      <a:pt x="216" y="392"/>
                    </a:lnTo>
                    <a:lnTo>
                      <a:pt x="216" y="395"/>
                    </a:lnTo>
                    <a:lnTo>
                      <a:pt x="218" y="396"/>
                    </a:lnTo>
                    <a:lnTo>
                      <a:pt x="223" y="399"/>
                    </a:lnTo>
                    <a:lnTo>
                      <a:pt x="225" y="399"/>
                    </a:lnTo>
                    <a:lnTo>
                      <a:pt x="230" y="402"/>
                    </a:lnTo>
                    <a:lnTo>
                      <a:pt x="235" y="402"/>
                    </a:lnTo>
                    <a:lnTo>
                      <a:pt x="235" y="391"/>
                    </a:lnTo>
                    <a:lnTo>
                      <a:pt x="239" y="380"/>
                    </a:lnTo>
                    <a:lnTo>
                      <a:pt x="242" y="377"/>
                    </a:lnTo>
                    <a:lnTo>
                      <a:pt x="243" y="377"/>
                    </a:lnTo>
                    <a:lnTo>
                      <a:pt x="246" y="378"/>
                    </a:lnTo>
                    <a:lnTo>
                      <a:pt x="247" y="380"/>
                    </a:lnTo>
                    <a:lnTo>
                      <a:pt x="250" y="380"/>
                    </a:lnTo>
                    <a:lnTo>
                      <a:pt x="254" y="381"/>
                    </a:lnTo>
                    <a:lnTo>
                      <a:pt x="265" y="398"/>
                    </a:lnTo>
                    <a:lnTo>
                      <a:pt x="275" y="417"/>
                    </a:lnTo>
                    <a:lnTo>
                      <a:pt x="283" y="430"/>
                    </a:lnTo>
                    <a:lnTo>
                      <a:pt x="289" y="430"/>
                    </a:lnTo>
                    <a:lnTo>
                      <a:pt x="295" y="423"/>
                    </a:lnTo>
                    <a:lnTo>
                      <a:pt x="296" y="419"/>
                    </a:lnTo>
                    <a:lnTo>
                      <a:pt x="296" y="414"/>
                    </a:lnTo>
                    <a:lnTo>
                      <a:pt x="295" y="406"/>
                    </a:lnTo>
                    <a:lnTo>
                      <a:pt x="292" y="398"/>
                    </a:lnTo>
                    <a:lnTo>
                      <a:pt x="289" y="395"/>
                    </a:lnTo>
                    <a:lnTo>
                      <a:pt x="288" y="383"/>
                    </a:lnTo>
                    <a:lnTo>
                      <a:pt x="303" y="364"/>
                    </a:lnTo>
                    <a:lnTo>
                      <a:pt x="316" y="359"/>
                    </a:lnTo>
                    <a:lnTo>
                      <a:pt x="318" y="359"/>
                    </a:lnTo>
                    <a:lnTo>
                      <a:pt x="320" y="357"/>
                    </a:lnTo>
                    <a:lnTo>
                      <a:pt x="321" y="357"/>
                    </a:lnTo>
                    <a:lnTo>
                      <a:pt x="323" y="356"/>
                    </a:lnTo>
                    <a:lnTo>
                      <a:pt x="350" y="353"/>
                    </a:lnTo>
                    <a:lnTo>
                      <a:pt x="363" y="353"/>
                    </a:lnTo>
                    <a:lnTo>
                      <a:pt x="363" y="350"/>
                    </a:lnTo>
                    <a:lnTo>
                      <a:pt x="364" y="349"/>
                    </a:lnTo>
                    <a:lnTo>
                      <a:pt x="367" y="340"/>
                    </a:lnTo>
                    <a:lnTo>
                      <a:pt x="371" y="338"/>
                    </a:lnTo>
                    <a:lnTo>
                      <a:pt x="373" y="335"/>
                    </a:lnTo>
                    <a:lnTo>
                      <a:pt x="374" y="307"/>
                    </a:lnTo>
                    <a:lnTo>
                      <a:pt x="380" y="301"/>
                    </a:lnTo>
                    <a:lnTo>
                      <a:pt x="384" y="299"/>
                    </a:lnTo>
                    <a:lnTo>
                      <a:pt x="390" y="297"/>
                    </a:lnTo>
                    <a:lnTo>
                      <a:pt x="397" y="293"/>
                    </a:lnTo>
                    <a:lnTo>
                      <a:pt x="399" y="290"/>
                    </a:lnTo>
                    <a:lnTo>
                      <a:pt x="399" y="283"/>
                    </a:lnTo>
                    <a:lnTo>
                      <a:pt x="398" y="282"/>
                    </a:lnTo>
                    <a:lnTo>
                      <a:pt x="398" y="280"/>
                    </a:lnTo>
                    <a:lnTo>
                      <a:pt x="390" y="272"/>
                    </a:lnTo>
                    <a:lnTo>
                      <a:pt x="387" y="271"/>
                    </a:lnTo>
                    <a:lnTo>
                      <a:pt x="385" y="269"/>
                    </a:lnTo>
                    <a:lnTo>
                      <a:pt x="383" y="268"/>
                    </a:lnTo>
                    <a:lnTo>
                      <a:pt x="381" y="268"/>
                    </a:lnTo>
                    <a:lnTo>
                      <a:pt x="352" y="265"/>
                    </a:lnTo>
                    <a:lnTo>
                      <a:pt x="349" y="265"/>
                    </a:lnTo>
                    <a:lnTo>
                      <a:pt x="346" y="268"/>
                    </a:lnTo>
                    <a:lnTo>
                      <a:pt x="340" y="272"/>
                    </a:lnTo>
                    <a:lnTo>
                      <a:pt x="337" y="275"/>
                    </a:lnTo>
                    <a:lnTo>
                      <a:pt x="331" y="279"/>
                    </a:lnTo>
                    <a:lnTo>
                      <a:pt x="325" y="282"/>
                    </a:lnTo>
                    <a:lnTo>
                      <a:pt x="304" y="286"/>
                    </a:lnTo>
                    <a:lnTo>
                      <a:pt x="299" y="283"/>
                    </a:lnTo>
                    <a:lnTo>
                      <a:pt x="296" y="280"/>
                    </a:lnTo>
                    <a:lnTo>
                      <a:pt x="295" y="280"/>
                    </a:lnTo>
                    <a:lnTo>
                      <a:pt x="293" y="279"/>
                    </a:lnTo>
                    <a:lnTo>
                      <a:pt x="293" y="276"/>
                    </a:lnTo>
                    <a:lnTo>
                      <a:pt x="295" y="271"/>
                    </a:lnTo>
                    <a:lnTo>
                      <a:pt x="297" y="265"/>
                    </a:lnTo>
                    <a:lnTo>
                      <a:pt x="297" y="259"/>
                    </a:lnTo>
                    <a:lnTo>
                      <a:pt x="296" y="258"/>
                    </a:lnTo>
                    <a:lnTo>
                      <a:pt x="296" y="254"/>
                    </a:lnTo>
                    <a:lnTo>
                      <a:pt x="300" y="247"/>
                    </a:lnTo>
                    <a:lnTo>
                      <a:pt x="311" y="234"/>
                    </a:lnTo>
                    <a:lnTo>
                      <a:pt x="311" y="233"/>
                    </a:lnTo>
                    <a:lnTo>
                      <a:pt x="313" y="229"/>
                    </a:lnTo>
                    <a:lnTo>
                      <a:pt x="313" y="225"/>
                    </a:lnTo>
                    <a:lnTo>
                      <a:pt x="306" y="206"/>
                    </a:lnTo>
                    <a:lnTo>
                      <a:pt x="304" y="195"/>
                    </a:lnTo>
                    <a:lnTo>
                      <a:pt x="306" y="183"/>
                    </a:lnTo>
                    <a:lnTo>
                      <a:pt x="313" y="172"/>
                    </a:lnTo>
                    <a:lnTo>
                      <a:pt x="314" y="172"/>
                    </a:lnTo>
                    <a:lnTo>
                      <a:pt x="316" y="170"/>
                    </a:lnTo>
                    <a:lnTo>
                      <a:pt x="320" y="165"/>
                    </a:lnTo>
                    <a:lnTo>
                      <a:pt x="332" y="162"/>
                    </a:lnTo>
                    <a:lnTo>
                      <a:pt x="335" y="162"/>
                    </a:lnTo>
                    <a:lnTo>
                      <a:pt x="335" y="160"/>
                    </a:lnTo>
                    <a:lnTo>
                      <a:pt x="337" y="159"/>
                    </a:lnTo>
                    <a:lnTo>
                      <a:pt x="334" y="153"/>
                    </a:lnTo>
                    <a:lnTo>
                      <a:pt x="317" y="136"/>
                    </a:lnTo>
                    <a:lnTo>
                      <a:pt x="317" y="135"/>
                    </a:lnTo>
                    <a:lnTo>
                      <a:pt x="316" y="135"/>
                    </a:lnTo>
                    <a:lnTo>
                      <a:pt x="316" y="134"/>
                    </a:lnTo>
                    <a:lnTo>
                      <a:pt x="324" y="129"/>
                    </a:lnTo>
                    <a:lnTo>
                      <a:pt x="325" y="129"/>
                    </a:lnTo>
                    <a:lnTo>
                      <a:pt x="328" y="128"/>
                    </a:lnTo>
                    <a:lnTo>
                      <a:pt x="327" y="128"/>
                    </a:lnTo>
                    <a:lnTo>
                      <a:pt x="327" y="127"/>
                    </a:lnTo>
                    <a:lnTo>
                      <a:pt x="325" y="109"/>
                    </a:lnTo>
                    <a:lnTo>
                      <a:pt x="327" y="93"/>
                    </a:lnTo>
                    <a:lnTo>
                      <a:pt x="307" y="76"/>
                    </a:lnTo>
                    <a:lnTo>
                      <a:pt x="306" y="76"/>
                    </a:lnTo>
                    <a:lnTo>
                      <a:pt x="297" y="83"/>
                    </a:lnTo>
                    <a:lnTo>
                      <a:pt x="289" y="95"/>
                    </a:lnTo>
                    <a:lnTo>
                      <a:pt x="285" y="102"/>
                    </a:lnTo>
                    <a:lnTo>
                      <a:pt x="283" y="107"/>
                    </a:lnTo>
                    <a:lnTo>
                      <a:pt x="264" y="134"/>
                    </a:lnTo>
                    <a:lnTo>
                      <a:pt x="264" y="135"/>
                    </a:lnTo>
                    <a:lnTo>
                      <a:pt x="263" y="135"/>
                    </a:lnTo>
                    <a:lnTo>
                      <a:pt x="263" y="134"/>
                    </a:lnTo>
                    <a:lnTo>
                      <a:pt x="260" y="134"/>
                    </a:lnTo>
                    <a:lnTo>
                      <a:pt x="256" y="132"/>
                    </a:lnTo>
                    <a:lnTo>
                      <a:pt x="251" y="128"/>
                    </a:lnTo>
                    <a:lnTo>
                      <a:pt x="249" y="121"/>
                    </a:lnTo>
                    <a:lnTo>
                      <a:pt x="247" y="116"/>
                    </a:lnTo>
                    <a:lnTo>
                      <a:pt x="243" y="110"/>
                    </a:lnTo>
                    <a:lnTo>
                      <a:pt x="235" y="105"/>
                    </a:lnTo>
                    <a:lnTo>
                      <a:pt x="235" y="103"/>
                    </a:lnTo>
                    <a:lnTo>
                      <a:pt x="227" y="100"/>
                    </a:lnTo>
                    <a:lnTo>
                      <a:pt x="223" y="92"/>
                    </a:lnTo>
                    <a:lnTo>
                      <a:pt x="218" y="89"/>
                    </a:lnTo>
                    <a:lnTo>
                      <a:pt x="212" y="85"/>
                    </a:lnTo>
                    <a:lnTo>
                      <a:pt x="204" y="82"/>
                    </a:lnTo>
                    <a:lnTo>
                      <a:pt x="203" y="82"/>
                    </a:lnTo>
                    <a:lnTo>
                      <a:pt x="201" y="81"/>
                    </a:lnTo>
                    <a:lnTo>
                      <a:pt x="196" y="81"/>
                    </a:lnTo>
                    <a:lnTo>
                      <a:pt x="180" y="67"/>
                    </a:lnTo>
                    <a:lnTo>
                      <a:pt x="176" y="60"/>
                    </a:lnTo>
                    <a:lnTo>
                      <a:pt x="173" y="56"/>
                    </a:lnTo>
                    <a:lnTo>
                      <a:pt x="173" y="53"/>
                    </a:lnTo>
                    <a:lnTo>
                      <a:pt x="172" y="40"/>
                    </a:lnTo>
                    <a:lnTo>
                      <a:pt x="173" y="38"/>
                    </a:lnTo>
                    <a:lnTo>
                      <a:pt x="173" y="32"/>
                    </a:lnTo>
                    <a:lnTo>
                      <a:pt x="169" y="22"/>
                    </a:lnTo>
                    <a:lnTo>
                      <a:pt x="162" y="14"/>
                    </a:lnTo>
                    <a:lnTo>
                      <a:pt x="152" y="7"/>
                    </a:lnTo>
                    <a:lnTo>
                      <a:pt x="149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65" name="Freeform 1097">
                <a:extLst>
                  <a:ext uri="{FF2B5EF4-FFF2-40B4-BE49-F238E27FC236}">
                    <a16:creationId xmlns:a16="http://schemas.microsoft.com/office/drawing/2014/main" id="{E9AFA57D-FFE8-97AE-3038-57E9153EF3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0" y="2814"/>
                <a:ext cx="169" cy="211"/>
              </a:xfrm>
              <a:custGeom>
                <a:avLst/>
                <a:gdLst>
                  <a:gd name="T0" fmla="*/ 201 w 678"/>
                  <a:gd name="T1" fmla="*/ 128 h 843"/>
                  <a:gd name="T2" fmla="*/ 158 w 678"/>
                  <a:gd name="T3" fmla="*/ 160 h 843"/>
                  <a:gd name="T4" fmla="*/ 114 w 678"/>
                  <a:gd name="T5" fmla="*/ 173 h 843"/>
                  <a:gd name="T6" fmla="*/ 90 w 678"/>
                  <a:gd name="T7" fmla="*/ 249 h 843"/>
                  <a:gd name="T8" fmla="*/ 35 w 678"/>
                  <a:gd name="T9" fmla="*/ 243 h 843"/>
                  <a:gd name="T10" fmla="*/ 44 w 678"/>
                  <a:gd name="T11" fmla="*/ 325 h 843"/>
                  <a:gd name="T12" fmla="*/ 52 w 678"/>
                  <a:gd name="T13" fmla="*/ 359 h 843"/>
                  <a:gd name="T14" fmla="*/ 28 w 678"/>
                  <a:gd name="T15" fmla="*/ 430 h 843"/>
                  <a:gd name="T16" fmla="*/ 13 w 678"/>
                  <a:gd name="T17" fmla="*/ 477 h 843"/>
                  <a:gd name="T18" fmla="*/ 100 w 678"/>
                  <a:gd name="T19" fmla="*/ 465 h 843"/>
                  <a:gd name="T20" fmla="*/ 97 w 678"/>
                  <a:gd name="T21" fmla="*/ 498 h 843"/>
                  <a:gd name="T22" fmla="*/ 37 w 678"/>
                  <a:gd name="T23" fmla="*/ 554 h 843"/>
                  <a:gd name="T24" fmla="*/ 6 w 678"/>
                  <a:gd name="T25" fmla="*/ 627 h 843"/>
                  <a:gd name="T26" fmla="*/ 14 w 678"/>
                  <a:gd name="T27" fmla="*/ 647 h 843"/>
                  <a:gd name="T28" fmla="*/ 62 w 678"/>
                  <a:gd name="T29" fmla="*/ 638 h 843"/>
                  <a:gd name="T30" fmla="*/ 88 w 678"/>
                  <a:gd name="T31" fmla="*/ 676 h 843"/>
                  <a:gd name="T32" fmla="*/ 91 w 678"/>
                  <a:gd name="T33" fmla="*/ 718 h 843"/>
                  <a:gd name="T34" fmla="*/ 101 w 678"/>
                  <a:gd name="T35" fmla="*/ 768 h 843"/>
                  <a:gd name="T36" fmla="*/ 140 w 678"/>
                  <a:gd name="T37" fmla="*/ 791 h 843"/>
                  <a:gd name="T38" fmla="*/ 204 w 678"/>
                  <a:gd name="T39" fmla="*/ 843 h 843"/>
                  <a:gd name="T40" fmla="*/ 280 w 678"/>
                  <a:gd name="T41" fmla="*/ 772 h 843"/>
                  <a:gd name="T42" fmla="*/ 251 w 678"/>
                  <a:gd name="T43" fmla="*/ 688 h 843"/>
                  <a:gd name="T44" fmla="*/ 257 w 678"/>
                  <a:gd name="T45" fmla="*/ 657 h 843"/>
                  <a:gd name="T46" fmla="*/ 270 w 678"/>
                  <a:gd name="T47" fmla="*/ 635 h 843"/>
                  <a:gd name="T48" fmla="*/ 284 w 678"/>
                  <a:gd name="T49" fmla="*/ 659 h 843"/>
                  <a:gd name="T50" fmla="*/ 298 w 678"/>
                  <a:gd name="T51" fmla="*/ 652 h 843"/>
                  <a:gd name="T52" fmla="*/ 311 w 678"/>
                  <a:gd name="T53" fmla="*/ 637 h 843"/>
                  <a:gd name="T54" fmla="*/ 330 w 678"/>
                  <a:gd name="T55" fmla="*/ 616 h 843"/>
                  <a:gd name="T56" fmla="*/ 355 w 678"/>
                  <a:gd name="T57" fmla="*/ 648 h 843"/>
                  <a:gd name="T58" fmla="*/ 383 w 678"/>
                  <a:gd name="T59" fmla="*/ 631 h 843"/>
                  <a:gd name="T60" fmla="*/ 421 w 678"/>
                  <a:gd name="T61" fmla="*/ 610 h 843"/>
                  <a:gd name="T62" fmla="*/ 464 w 678"/>
                  <a:gd name="T63" fmla="*/ 659 h 843"/>
                  <a:gd name="T64" fmla="*/ 491 w 678"/>
                  <a:gd name="T65" fmla="*/ 628 h 843"/>
                  <a:gd name="T66" fmla="*/ 528 w 678"/>
                  <a:gd name="T67" fmla="*/ 597 h 843"/>
                  <a:gd name="T68" fmla="*/ 580 w 678"/>
                  <a:gd name="T69" fmla="*/ 620 h 843"/>
                  <a:gd name="T70" fmla="*/ 602 w 678"/>
                  <a:gd name="T71" fmla="*/ 593 h 843"/>
                  <a:gd name="T72" fmla="*/ 644 w 678"/>
                  <a:gd name="T73" fmla="*/ 540 h 843"/>
                  <a:gd name="T74" fmla="*/ 613 w 678"/>
                  <a:gd name="T75" fmla="*/ 547 h 843"/>
                  <a:gd name="T76" fmla="*/ 637 w 678"/>
                  <a:gd name="T77" fmla="*/ 487 h 843"/>
                  <a:gd name="T78" fmla="*/ 661 w 678"/>
                  <a:gd name="T79" fmla="*/ 465 h 843"/>
                  <a:gd name="T80" fmla="*/ 657 w 678"/>
                  <a:gd name="T81" fmla="*/ 423 h 843"/>
                  <a:gd name="T82" fmla="*/ 627 w 678"/>
                  <a:gd name="T83" fmla="*/ 369 h 843"/>
                  <a:gd name="T84" fmla="*/ 618 w 678"/>
                  <a:gd name="T85" fmla="*/ 309 h 843"/>
                  <a:gd name="T86" fmla="*/ 588 w 678"/>
                  <a:gd name="T87" fmla="*/ 303 h 843"/>
                  <a:gd name="T88" fmla="*/ 605 w 678"/>
                  <a:gd name="T89" fmla="*/ 215 h 843"/>
                  <a:gd name="T90" fmla="*/ 625 w 678"/>
                  <a:gd name="T91" fmla="*/ 159 h 843"/>
                  <a:gd name="T92" fmla="*/ 627 w 678"/>
                  <a:gd name="T93" fmla="*/ 124 h 843"/>
                  <a:gd name="T94" fmla="*/ 612 w 678"/>
                  <a:gd name="T95" fmla="*/ 82 h 843"/>
                  <a:gd name="T96" fmla="*/ 555 w 678"/>
                  <a:gd name="T97" fmla="*/ 26 h 843"/>
                  <a:gd name="T98" fmla="*/ 535 w 678"/>
                  <a:gd name="T99" fmla="*/ 33 h 843"/>
                  <a:gd name="T100" fmla="*/ 519 w 678"/>
                  <a:gd name="T101" fmla="*/ 38 h 843"/>
                  <a:gd name="T102" fmla="*/ 522 w 678"/>
                  <a:gd name="T103" fmla="*/ 10 h 843"/>
                  <a:gd name="T104" fmla="*/ 499 w 678"/>
                  <a:gd name="T105" fmla="*/ 14 h 843"/>
                  <a:gd name="T106" fmla="*/ 484 w 678"/>
                  <a:gd name="T107" fmla="*/ 50 h 843"/>
                  <a:gd name="T108" fmla="*/ 453 w 678"/>
                  <a:gd name="T109" fmla="*/ 64 h 843"/>
                  <a:gd name="T110" fmla="*/ 424 w 678"/>
                  <a:gd name="T111" fmla="*/ 75 h 843"/>
                  <a:gd name="T112" fmla="*/ 385 w 678"/>
                  <a:gd name="T113" fmla="*/ 64 h 843"/>
                  <a:gd name="T114" fmla="*/ 357 w 678"/>
                  <a:gd name="T115" fmla="*/ 99 h 843"/>
                  <a:gd name="T116" fmla="*/ 328 w 678"/>
                  <a:gd name="T117" fmla="*/ 102 h 843"/>
                  <a:gd name="T118" fmla="*/ 287 w 678"/>
                  <a:gd name="T119" fmla="*/ 106 h 843"/>
                  <a:gd name="T120" fmla="*/ 229 w 678"/>
                  <a:gd name="T121" fmla="*/ 77 h 8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678" h="843">
                    <a:moveTo>
                      <a:pt x="208" y="91"/>
                    </a:moveTo>
                    <a:lnTo>
                      <a:pt x="208" y="92"/>
                    </a:lnTo>
                    <a:lnTo>
                      <a:pt x="207" y="93"/>
                    </a:lnTo>
                    <a:lnTo>
                      <a:pt x="203" y="96"/>
                    </a:lnTo>
                    <a:lnTo>
                      <a:pt x="199" y="103"/>
                    </a:lnTo>
                    <a:lnTo>
                      <a:pt x="196" y="106"/>
                    </a:lnTo>
                    <a:lnTo>
                      <a:pt x="194" y="109"/>
                    </a:lnTo>
                    <a:lnTo>
                      <a:pt x="194" y="112"/>
                    </a:lnTo>
                    <a:lnTo>
                      <a:pt x="196" y="112"/>
                    </a:lnTo>
                    <a:lnTo>
                      <a:pt x="201" y="114"/>
                    </a:lnTo>
                    <a:lnTo>
                      <a:pt x="201" y="128"/>
                    </a:lnTo>
                    <a:lnTo>
                      <a:pt x="196" y="138"/>
                    </a:lnTo>
                    <a:lnTo>
                      <a:pt x="190" y="142"/>
                    </a:lnTo>
                    <a:lnTo>
                      <a:pt x="179" y="145"/>
                    </a:lnTo>
                    <a:lnTo>
                      <a:pt x="179" y="144"/>
                    </a:lnTo>
                    <a:lnTo>
                      <a:pt x="178" y="142"/>
                    </a:lnTo>
                    <a:lnTo>
                      <a:pt x="174" y="137"/>
                    </a:lnTo>
                    <a:lnTo>
                      <a:pt x="169" y="134"/>
                    </a:lnTo>
                    <a:lnTo>
                      <a:pt x="169" y="135"/>
                    </a:lnTo>
                    <a:lnTo>
                      <a:pt x="171" y="138"/>
                    </a:lnTo>
                    <a:lnTo>
                      <a:pt x="167" y="144"/>
                    </a:lnTo>
                    <a:lnTo>
                      <a:pt x="158" y="160"/>
                    </a:lnTo>
                    <a:lnTo>
                      <a:pt x="160" y="173"/>
                    </a:lnTo>
                    <a:lnTo>
                      <a:pt x="161" y="173"/>
                    </a:lnTo>
                    <a:lnTo>
                      <a:pt x="164" y="176"/>
                    </a:lnTo>
                    <a:lnTo>
                      <a:pt x="164" y="177"/>
                    </a:lnTo>
                    <a:lnTo>
                      <a:pt x="162" y="177"/>
                    </a:lnTo>
                    <a:lnTo>
                      <a:pt x="155" y="176"/>
                    </a:lnTo>
                    <a:lnTo>
                      <a:pt x="150" y="172"/>
                    </a:lnTo>
                    <a:lnTo>
                      <a:pt x="136" y="175"/>
                    </a:lnTo>
                    <a:lnTo>
                      <a:pt x="121" y="175"/>
                    </a:lnTo>
                    <a:lnTo>
                      <a:pt x="116" y="173"/>
                    </a:lnTo>
                    <a:lnTo>
                      <a:pt x="114" y="173"/>
                    </a:lnTo>
                    <a:lnTo>
                      <a:pt x="114" y="175"/>
                    </a:lnTo>
                    <a:lnTo>
                      <a:pt x="112" y="176"/>
                    </a:lnTo>
                    <a:lnTo>
                      <a:pt x="112" y="177"/>
                    </a:lnTo>
                    <a:lnTo>
                      <a:pt x="111" y="183"/>
                    </a:lnTo>
                    <a:lnTo>
                      <a:pt x="95" y="212"/>
                    </a:lnTo>
                    <a:lnTo>
                      <a:pt x="93" y="222"/>
                    </a:lnTo>
                    <a:lnTo>
                      <a:pt x="95" y="225"/>
                    </a:lnTo>
                    <a:lnTo>
                      <a:pt x="97" y="229"/>
                    </a:lnTo>
                    <a:lnTo>
                      <a:pt x="98" y="236"/>
                    </a:lnTo>
                    <a:lnTo>
                      <a:pt x="100" y="239"/>
                    </a:lnTo>
                    <a:lnTo>
                      <a:pt x="90" y="249"/>
                    </a:lnTo>
                    <a:lnTo>
                      <a:pt x="87" y="249"/>
                    </a:lnTo>
                    <a:lnTo>
                      <a:pt x="86" y="247"/>
                    </a:lnTo>
                    <a:lnTo>
                      <a:pt x="72" y="247"/>
                    </a:lnTo>
                    <a:lnTo>
                      <a:pt x="65" y="249"/>
                    </a:lnTo>
                    <a:lnTo>
                      <a:pt x="60" y="249"/>
                    </a:lnTo>
                    <a:lnTo>
                      <a:pt x="56" y="250"/>
                    </a:lnTo>
                    <a:lnTo>
                      <a:pt x="56" y="251"/>
                    </a:lnTo>
                    <a:lnTo>
                      <a:pt x="54" y="251"/>
                    </a:lnTo>
                    <a:lnTo>
                      <a:pt x="51" y="255"/>
                    </a:lnTo>
                    <a:lnTo>
                      <a:pt x="44" y="255"/>
                    </a:lnTo>
                    <a:lnTo>
                      <a:pt x="35" y="243"/>
                    </a:lnTo>
                    <a:lnTo>
                      <a:pt x="34" y="242"/>
                    </a:lnTo>
                    <a:lnTo>
                      <a:pt x="33" y="242"/>
                    </a:lnTo>
                    <a:lnTo>
                      <a:pt x="28" y="255"/>
                    </a:lnTo>
                    <a:lnTo>
                      <a:pt x="26" y="259"/>
                    </a:lnTo>
                    <a:lnTo>
                      <a:pt x="26" y="264"/>
                    </a:lnTo>
                    <a:lnTo>
                      <a:pt x="24" y="265"/>
                    </a:lnTo>
                    <a:lnTo>
                      <a:pt x="24" y="273"/>
                    </a:lnTo>
                    <a:lnTo>
                      <a:pt x="44" y="290"/>
                    </a:lnTo>
                    <a:lnTo>
                      <a:pt x="42" y="306"/>
                    </a:lnTo>
                    <a:lnTo>
                      <a:pt x="44" y="324"/>
                    </a:lnTo>
                    <a:lnTo>
                      <a:pt x="44" y="325"/>
                    </a:lnTo>
                    <a:lnTo>
                      <a:pt x="45" y="325"/>
                    </a:lnTo>
                    <a:lnTo>
                      <a:pt x="42" y="326"/>
                    </a:lnTo>
                    <a:lnTo>
                      <a:pt x="41" y="326"/>
                    </a:lnTo>
                    <a:lnTo>
                      <a:pt x="33" y="331"/>
                    </a:lnTo>
                    <a:lnTo>
                      <a:pt x="33" y="332"/>
                    </a:lnTo>
                    <a:lnTo>
                      <a:pt x="34" y="332"/>
                    </a:lnTo>
                    <a:lnTo>
                      <a:pt x="34" y="333"/>
                    </a:lnTo>
                    <a:lnTo>
                      <a:pt x="51" y="350"/>
                    </a:lnTo>
                    <a:lnTo>
                      <a:pt x="54" y="356"/>
                    </a:lnTo>
                    <a:lnTo>
                      <a:pt x="52" y="357"/>
                    </a:lnTo>
                    <a:lnTo>
                      <a:pt x="52" y="359"/>
                    </a:lnTo>
                    <a:lnTo>
                      <a:pt x="49" y="359"/>
                    </a:lnTo>
                    <a:lnTo>
                      <a:pt x="37" y="362"/>
                    </a:lnTo>
                    <a:lnTo>
                      <a:pt x="33" y="367"/>
                    </a:lnTo>
                    <a:lnTo>
                      <a:pt x="31" y="369"/>
                    </a:lnTo>
                    <a:lnTo>
                      <a:pt x="30" y="369"/>
                    </a:lnTo>
                    <a:lnTo>
                      <a:pt x="23" y="380"/>
                    </a:lnTo>
                    <a:lnTo>
                      <a:pt x="21" y="392"/>
                    </a:lnTo>
                    <a:lnTo>
                      <a:pt x="23" y="403"/>
                    </a:lnTo>
                    <a:lnTo>
                      <a:pt x="30" y="422"/>
                    </a:lnTo>
                    <a:lnTo>
                      <a:pt x="30" y="426"/>
                    </a:lnTo>
                    <a:lnTo>
                      <a:pt x="28" y="430"/>
                    </a:lnTo>
                    <a:lnTo>
                      <a:pt x="28" y="431"/>
                    </a:lnTo>
                    <a:lnTo>
                      <a:pt x="17" y="444"/>
                    </a:lnTo>
                    <a:lnTo>
                      <a:pt x="13" y="451"/>
                    </a:lnTo>
                    <a:lnTo>
                      <a:pt x="13" y="455"/>
                    </a:lnTo>
                    <a:lnTo>
                      <a:pt x="14" y="456"/>
                    </a:lnTo>
                    <a:lnTo>
                      <a:pt x="14" y="462"/>
                    </a:lnTo>
                    <a:lnTo>
                      <a:pt x="12" y="468"/>
                    </a:lnTo>
                    <a:lnTo>
                      <a:pt x="10" y="473"/>
                    </a:lnTo>
                    <a:lnTo>
                      <a:pt x="10" y="476"/>
                    </a:lnTo>
                    <a:lnTo>
                      <a:pt x="12" y="477"/>
                    </a:lnTo>
                    <a:lnTo>
                      <a:pt x="13" y="477"/>
                    </a:lnTo>
                    <a:lnTo>
                      <a:pt x="16" y="480"/>
                    </a:lnTo>
                    <a:lnTo>
                      <a:pt x="21" y="483"/>
                    </a:lnTo>
                    <a:lnTo>
                      <a:pt x="42" y="479"/>
                    </a:lnTo>
                    <a:lnTo>
                      <a:pt x="48" y="476"/>
                    </a:lnTo>
                    <a:lnTo>
                      <a:pt x="54" y="472"/>
                    </a:lnTo>
                    <a:lnTo>
                      <a:pt x="57" y="469"/>
                    </a:lnTo>
                    <a:lnTo>
                      <a:pt x="63" y="465"/>
                    </a:lnTo>
                    <a:lnTo>
                      <a:pt x="66" y="462"/>
                    </a:lnTo>
                    <a:lnTo>
                      <a:pt x="69" y="462"/>
                    </a:lnTo>
                    <a:lnTo>
                      <a:pt x="98" y="465"/>
                    </a:lnTo>
                    <a:lnTo>
                      <a:pt x="100" y="465"/>
                    </a:lnTo>
                    <a:lnTo>
                      <a:pt x="102" y="466"/>
                    </a:lnTo>
                    <a:lnTo>
                      <a:pt x="104" y="468"/>
                    </a:lnTo>
                    <a:lnTo>
                      <a:pt x="107" y="469"/>
                    </a:lnTo>
                    <a:lnTo>
                      <a:pt x="115" y="477"/>
                    </a:lnTo>
                    <a:lnTo>
                      <a:pt x="115" y="479"/>
                    </a:lnTo>
                    <a:lnTo>
                      <a:pt x="116" y="480"/>
                    </a:lnTo>
                    <a:lnTo>
                      <a:pt x="116" y="487"/>
                    </a:lnTo>
                    <a:lnTo>
                      <a:pt x="114" y="490"/>
                    </a:lnTo>
                    <a:lnTo>
                      <a:pt x="107" y="494"/>
                    </a:lnTo>
                    <a:lnTo>
                      <a:pt x="101" y="496"/>
                    </a:lnTo>
                    <a:lnTo>
                      <a:pt x="97" y="498"/>
                    </a:lnTo>
                    <a:lnTo>
                      <a:pt x="91" y="504"/>
                    </a:lnTo>
                    <a:lnTo>
                      <a:pt x="90" y="532"/>
                    </a:lnTo>
                    <a:lnTo>
                      <a:pt x="88" y="535"/>
                    </a:lnTo>
                    <a:lnTo>
                      <a:pt x="84" y="537"/>
                    </a:lnTo>
                    <a:lnTo>
                      <a:pt x="81" y="546"/>
                    </a:lnTo>
                    <a:lnTo>
                      <a:pt x="80" y="547"/>
                    </a:lnTo>
                    <a:lnTo>
                      <a:pt x="80" y="550"/>
                    </a:lnTo>
                    <a:lnTo>
                      <a:pt x="67" y="550"/>
                    </a:lnTo>
                    <a:lnTo>
                      <a:pt x="40" y="553"/>
                    </a:lnTo>
                    <a:lnTo>
                      <a:pt x="38" y="554"/>
                    </a:lnTo>
                    <a:lnTo>
                      <a:pt x="37" y="554"/>
                    </a:lnTo>
                    <a:lnTo>
                      <a:pt x="35" y="556"/>
                    </a:lnTo>
                    <a:lnTo>
                      <a:pt x="33" y="556"/>
                    </a:lnTo>
                    <a:lnTo>
                      <a:pt x="20" y="561"/>
                    </a:lnTo>
                    <a:lnTo>
                      <a:pt x="5" y="580"/>
                    </a:lnTo>
                    <a:lnTo>
                      <a:pt x="6" y="592"/>
                    </a:lnTo>
                    <a:lnTo>
                      <a:pt x="9" y="595"/>
                    </a:lnTo>
                    <a:lnTo>
                      <a:pt x="12" y="603"/>
                    </a:lnTo>
                    <a:lnTo>
                      <a:pt x="13" y="611"/>
                    </a:lnTo>
                    <a:lnTo>
                      <a:pt x="13" y="616"/>
                    </a:lnTo>
                    <a:lnTo>
                      <a:pt x="12" y="620"/>
                    </a:lnTo>
                    <a:lnTo>
                      <a:pt x="6" y="627"/>
                    </a:lnTo>
                    <a:lnTo>
                      <a:pt x="0" y="627"/>
                    </a:lnTo>
                    <a:lnTo>
                      <a:pt x="0" y="630"/>
                    </a:lnTo>
                    <a:lnTo>
                      <a:pt x="2" y="637"/>
                    </a:lnTo>
                    <a:lnTo>
                      <a:pt x="5" y="640"/>
                    </a:lnTo>
                    <a:lnTo>
                      <a:pt x="7" y="641"/>
                    </a:lnTo>
                    <a:lnTo>
                      <a:pt x="7" y="642"/>
                    </a:lnTo>
                    <a:lnTo>
                      <a:pt x="9" y="642"/>
                    </a:lnTo>
                    <a:lnTo>
                      <a:pt x="12" y="644"/>
                    </a:lnTo>
                    <a:lnTo>
                      <a:pt x="13" y="644"/>
                    </a:lnTo>
                    <a:lnTo>
                      <a:pt x="14" y="645"/>
                    </a:lnTo>
                    <a:lnTo>
                      <a:pt x="14" y="647"/>
                    </a:lnTo>
                    <a:lnTo>
                      <a:pt x="24" y="659"/>
                    </a:lnTo>
                    <a:lnTo>
                      <a:pt x="24" y="657"/>
                    </a:lnTo>
                    <a:lnTo>
                      <a:pt x="27" y="652"/>
                    </a:lnTo>
                    <a:lnTo>
                      <a:pt x="30" y="651"/>
                    </a:lnTo>
                    <a:lnTo>
                      <a:pt x="35" y="649"/>
                    </a:lnTo>
                    <a:lnTo>
                      <a:pt x="41" y="649"/>
                    </a:lnTo>
                    <a:lnTo>
                      <a:pt x="56" y="652"/>
                    </a:lnTo>
                    <a:lnTo>
                      <a:pt x="59" y="651"/>
                    </a:lnTo>
                    <a:lnTo>
                      <a:pt x="60" y="647"/>
                    </a:lnTo>
                    <a:lnTo>
                      <a:pt x="62" y="645"/>
                    </a:lnTo>
                    <a:lnTo>
                      <a:pt x="62" y="638"/>
                    </a:lnTo>
                    <a:lnTo>
                      <a:pt x="65" y="641"/>
                    </a:lnTo>
                    <a:lnTo>
                      <a:pt x="65" y="642"/>
                    </a:lnTo>
                    <a:lnTo>
                      <a:pt x="70" y="642"/>
                    </a:lnTo>
                    <a:lnTo>
                      <a:pt x="70" y="641"/>
                    </a:lnTo>
                    <a:lnTo>
                      <a:pt x="79" y="642"/>
                    </a:lnTo>
                    <a:lnTo>
                      <a:pt x="79" y="651"/>
                    </a:lnTo>
                    <a:lnTo>
                      <a:pt x="76" y="657"/>
                    </a:lnTo>
                    <a:lnTo>
                      <a:pt x="77" y="666"/>
                    </a:lnTo>
                    <a:lnTo>
                      <a:pt x="77" y="671"/>
                    </a:lnTo>
                    <a:lnTo>
                      <a:pt x="83" y="676"/>
                    </a:lnTo>
                    <a:lnTo>
                      <a:pt x="88" y="676"/>
                    </a:lnTo>
                    <a:lnTo>
                      <a:pt x="94" y="684"/>
                    </a:lnTo>
                    <a:lnTo>
                      <a:pt x="98" y="697"/>
                    </a:lnTo>
                    <a:lnTo>
                      <a:pt x="94" y="708"/>
                    </a:lnTo>
                    <a:lnTo>
                      <a:pt x="91" y="709"/>
                    </a:lnTo>
                    <a:lnTo>
                      <a:pt x="91" y="711"/>
                    </a:lnTo>
                    <a:lnTo>
                      <a:pt x="90" y="709"/>
                    </a:lnTo>
                    <a:lnTo>
                      <a:pt x="90" y="708"/>
                    </a:lnTo>
                    <a:lnTo>
                      <a:pt x="88" y="709"/>
                    </a:lnTo>
                    <a:lnTo>
                      <a:pt x="88" y="712"/>
                    </a:lnTo>
                    <a:lnTo>
                      <a:pt x="91" y="716"/>
                    </a:lnTo>
                    <a:lnTo>
                      <a:pt x="91" y="718"/>
                    </a:lnTo>
                    <a:lnTo>
                      <a:pt x="93" y="718"/>
                    </a:lnTo>
                    <a:lnTo>
                      <a:pt x="94" y="722"/>
                    </a:lnTo>
                    <a:lnTo>
                      <a:pt x="97" y="723"/>
                    </a:lnTo>
                    <a:lnTo>
                      <a:pt x="98" y="723"/>
                    </a:lnTo>
                    <a:lnTo>
                      <a:pt x="101" y="733"/>
                    </a:lnTo>
                    <a:lnTo>
                      <a:pt x="101" y="738"/>
                    </a:lnTo>
                    <a:lnTo>
                      <a:pt x="97" y="762"/>
                    </a:lnTo>
                    <a:lnTo>
                      <a:pt x="98" y="762"/>
                    </a:lnTo>
                    <a:lnTo>
                      <a:pt x="100" y="764"/>
                    </a:lnTo>
                    <a:lnTo>
                      <a:pt x="100" y="767"/>
                    </a:lnTo>
                    <a:lnTo>
                      <a:pt x="101" y="768"/>
                    </a:lnTo>
                    <a:lnTo>
                      <a:pt x="101" y="769"/>
                    </a:lnTo>
                    <a:lnTo>
                      <a:pt x="105" y="774"/>
                    </a:lnTo>
                    <a:lnTo>
                      <a:pt x="114" y="778"/>
                    </a:lnTo>
                    <a:lnTo>
                      <a:pt x="129" y="782"/>
                    </a:lnTo>
                    <a:lnTo>
                      <a:pt x="133" y="782"/>
                    </a:lnTo>
                    <a:lnTo>
                      <a:pt x="133" y="781"/>
                    </a:lnTo>
                    <a:lnTo>
                      <a:pt x="136" y="781"/>
                    </a:lnTo>
                    <a:lnTo>
                      <a:pt x="137" y="783"/>
                    </a:lnTo>
                    <a:lnTo>
                      <a:pt x="137" y="785"/>
                    </a:lnTo>
                    <a:lnTo>
                      <a:pt x="136" y="785"/>
                    </a:lnTo>
                    <a:lnTo>
                      <a:pt x="140" y="791"/>
                    </a:lnTo>
                    <a:lnTo>
                      <a:pt x="143" y="794"/>
                    </a:lnTo>
                    <a:lnTo>
                      <a:pt x="154" y="798"/>
                    </a:lnTo>
                    <a:lnTo>
                      <a:pt x="167" y="800"/>
                    </a:lnTo>
                    <a:lnTo>
                      <a:pt x="171" y="801"/>
                    </a:lnTo>
                    <a:lnTo>
                      <a:pt x="176" y="804"/>
                    </a:lnTo>
                    <a:lnTo>
                      <a:pt x="194" y="821"/>
                    </a:lnTo>
                    <a:lnTo>
                      <a:pt x="193" y="821"/>
                    </a:lnTo>
                    <a:lnTo>
                      <a:pt x="185" y="831"/>
                    </a:lnTo>
                    <a:lnTo>
                      <a:pt x="185" y="832"/>
                    </a:lnTo>
                    <a:lnTo>
                      <a:pt x="182" y="836"/>
                    </a:lnTo>
                    <a:lnTo>
                      <a:pt x="204" y="843"/>
                    </a:lnTo>
                    <a:lnTo>
                      <a:pt x="234" y="842"/>
                    </a:lnTo>
                    <a:lnTo>
                      <a:pt x="237" y="841"/>
                    </a:lnTo>
                    <a:lnTo>
                      <a:pt x="238" y="841"/>
                    </a:lnTo>
                    <a:lnTo>
                      <a:pt x="239" y="839"/>
                    </a:lnTo>
                    <a:lnTo>
                      <a:pt x="241" y="839"/>
                    </a:lnTo>
                    <a:lnTo>
                      <a:pt x="242" y="838"/>
                    </a:lnTo>
                    <a:lnTo>
                      <a:pt x="239" y="835"/>
                    </a:lnTo>
                    <a:lnTo>
                      <a:pt x="237" y="828"/>
                    </a:lnTo>
                    <a:lnTo>
                      <a:pt x="238" y="793"/>
                    </a:lnTo>
                    <a:lnTo>
                      <a:pt x="241" y="781"/>
                    </a:lnTo>
                    <a:lnTo>
                      <a:pt x="280" y="772"/>
                    </a:lnTo>
                    <a:lnTo>
                      <a:pt x="281" y="771"/>
                    </a:lnTo>
                    <a:lnTo>
                      <a:pt x="274" y="744"/>
                    </a:lnTo>
                    <a:lnTo>
                      <a:pt x="270" y="733"/>
                    </a:lnTo>
                    <a:lnTo>
                      <a:pt x="267" y="729"/>
                    </a:lnTo>
                    <a:lnTo>
                      <a:pt x="263" y="724"/>
                    </a:lnTo>
                    <a:lnTo>
                      <a:pt x="266" y="719"/>
                    </a:lnTo>
                    <a:lnTo>
                      <a:pt x="273" y="712"/>
                    </a:lnTo>
                    <a:lnTo>
                      <a:pt x="273" y="709"/>
                    </a:lnTo>
                    <a:lnTo>
                      <a:pt x="264" y="694"/>
                    </a:lnTo>
                    <a:lnTo>
                      <a:pt x="260" y="691"/>
                    </a:lnTo>
                    <a:lnTo>
                      <a:pt x="251" y="688"/>
                    </a:lnTo>
                    <a:lnTo>
                      <a:pt x="249" y="687"/>
                    </a:lnTo>
                    <a:lnTo>
                      <a:pt x="248" y="683"/>
                    </a:lnTo>
                    <a:lnTo>
                      <a:pt x="248" y="673"/>
                    </a:lnTo>
                    <a:lnTo>
                      <a:pt x="251" y="674"/>
                    </a:lnTo>
                    <a:lnTo>
                      <a:pt x="253" y="674"/>
                    </a:lnTo>
                    <a:lnTo>
                      <a:pt x="256" y="673"/>
                    </a:lnTo>
                    <a:lnTo>
                      <a:pt x="257" y="673"/>
                    </a:lnTo>
                    <a:lnTo>
                      <a:pt x="257" y="671"/>
                    </a:lnTo>
                    <a:lnTo>
                      <a:pt x="259" y="671"/>
                    </a:lnTo>
                    <a:lnTo>
                      <a:pt x="259" y="660"/>
                    </a:lnTo>
                    <a:lnTo>
                      <a:pt x="257" y="657"/>
                    </a:lnTo>
                    <a:lnTo>
                      <a:pt x="257" y="647"/>
                    </a:lnTo>
                    <a:lnTo>
                      <a:pt x="259" y="644"/>
                    </a:lnTo>
                    <a:lnTo>
                      <a:pt x="259" y="640"/>
                    </a:lnTo>
                    <a:lnTo>
                      <a:pt x="260" y="640"/>
                    </a:lnTo>
                    <a:lnTo>
                      <a:pt x="260" y="638"/>
                    </a:lnTo>
                    <a:lnTo>
                      <a:pt x="261" y="637"/>
                    </a:lnTo>
                    <a:lnTo>
                      <a:pt x="261" y="635"/>
                    </a:lnTo>
                    <a:lnTo>
                      <a:pt x="263" y="635"/>
                    </a:lnTo>
                    <a:lnTo>
                      <a:pt x="264" y="634"/>
                    </a:lnTo>
                    <a:lnTo>
                      <a:pt x="266" y="634"/>
                    </a:lnTo>
                    <a:lnTo>
                      <a:pt x="270" y="635"/>
                    </a:lnTo>
                    <a:lnTo>
                      <a:pt x="274" y="635"/>
                    </a:lnTo>
                    <a:lnTo>
                      <a:pt x="275" y="637"/>
                    </a:lnTo>
                    <a:lnTo>
                      <a:pt x="278" y="638"/>
                    </a:lnTo>
                    <a:lnTo>
                      <a:pt x="280" y="640"/>
                    </a:lnTo>
                    <a:lnTo>
                      <a:pt x="282" y="641"/>
                    </a:lnTo>
                    <a:lnTo>
                      <a:pt x="284" y="642"/>
                    </a:lnTo>
                    <a:lnTo>
                      <a:pt x="284" y="644"/>
                    </a:lnTo>
                    <a:lnTo>
                      <a:pt x="285" y="645"/>
                    </a:lnTo>
                    <a:lnTo>
                      <a:pt x="285" y="649"/>
                    </a:lnTo>
                    <a:lnTo>
                      <a:pt x="284" y="651"/>
                    </a:lnTo>
                    <a:lnTo>
                      <a:pt x="284" y="659"/>
                    </a:lnTo>
                    <a:lnTo>
                      <a:pt x="285" y="660"/>
                    </a:lnTo>
                    <a:lnTo>
                      <a:pt x="285" y="664"/>
                    </a:lnTo>
                    <a:lnTo>
                      <a:pt x="287" y="666"/>
                    </a:lnTo>
                    <a:lnTo>
                      <a:pt x="287" y="667"/>
                    </a:lnTo>
                    <a:lnTo>
                      <a:pt x="288" y="667"/>
                    </a:lnTo>
                    <a:lnTo>
                      <a:pt x="292" y="671"/>
                    </a:lnTo>
                    <a:lnTo>
                      <a:pt x="295" y="671"/>
                    </a:lnTo>
                    <a:lnTo>
                      <a:pt x="298" y="670"/>
                    </a:lnTo>
                    <a:lnTo>
                      <a:pt x="301" y="664"/>
                    </a:lnTo>
                    <a:lnTo>
                      <a:pt x="301" y="659"/>
                    </a:lnTo>
                    <a:lnTo>
                      <a:pt x="298" y="652"/>
                    </a:lnTo>
                    <a:lnTo>
                      <a:pt x="292" y="647"/>
                    </a:lnTo>
                    <a:lnTo>
                      <a:pt x="292" y="645"/>
                    </a:lnTo>
                    <a:lnTo>
                      <a:pt x="291" y="644"/>
                    </a:lnTo>
                    <a:lnTo>
                      <a:pt x="291" y="640"/>
                    </a:lnTo>
                    <a:lnTo>
                      <a:pt x="292" y="638"/>
                    </a:lnTo>
                    <a:lnTo>
                      <a:pt x="292" y="637"/>
                    </a:lnTo>
                    <a:lnTo>
                      <a:pt x="294" y="635"/>
                    </a:lnTo>
                    <a:lnTo>
                      <a:pt x="297" y="635"/>
                    </a:lnTo>
                    <a:lnTo>
                      <a:pt x="304" y="638"/>
                    </a:lnTo>
                    <a:lnTo>
                      <a:pt x="309" y="638"/>
                    </a:lnTo>
                    <a:lnTo>
                      <a:pt x="311" y="637"/>
                    </a:lnTo>
                    <a:lnTo>
                      <a:pt x="315" y="635"/>
                    </a:lnTo>
                    <a:lnTo>
                      <a:pt x="316" y="635"/>
                    </a:lnTo>
                    <a:lnTo>
                      <a:pt x="318" y="634"/>
                    </a:lnTo>
                    <a:lnTo>
                      <a:pt x="318" y="632"/>
                    </a:lnTo>
                    <a:lnTo>
                      <a:pt x="319" y="631"/>
                    </a:lnTo>
                    <a:lnTo>
                      <a:pt x="320" y="628"/>
                    </a:lnTo>
                    <a:lnTo>
                      <a:pt x="320" y="625"/>
                    </a:lnTo>
                    <a:lnTo>
                      <a:pt x="324" y="620"/>
                    </a:lnTo>
                    <a:lnTo>
                      <a:pt x="324" y="618"/>
                    </a:lnTo>
                    <a:lnTo>
                      <a:pt x="326" y="618"/>
                    </a:lnTo>
                    <a:lnTo>
                      <a:pt x="330" y="616"/>
                    </a:lnTo>
                    <a:lnTo>
                      <a:pt x="340" y="616"/>
                    </a:lnTo>
                    <a:lnTo>
                      <a:pt x="340" y="617"/>
                    </a:lnTo>
                    <a:lnTo>
                      <a:pt x="342" y="621"/>
                    </a:lnTo>
                    <a:lnTo>
                      <a:pt x="345" y="624"/>
                    </a:lnTo>
                    <a:lnTo>
                      <a:pt x="351" y="627"/>
                    </a:lnTo>
                    <a:lnTo>
                      <a:pt x="354" y="631"/>
                    </a:lnTo>
                    <a:lnTo>
                      <a:pt x="354" y="644"/>
                    </a:lnTo>
                    <a:lnTo>
                      <a:pt x="352" y="645"/>
                    </a:lnTo>
                    <a:lnTo>
                      <a:pt x="352" y="647"/>
                    </a:lnTo>
                    <a:lnTo>
                      <a:pt x="354" y="647"/>
                    </a:lnTo>
                    <a:lnTo>
                      <a:pt x="355" y="648"/>
                    </a:lnTo>
                    <a:lnTo>
                      <a:pt x="357" y="651"/>
                    </a:lnTo>
                    <a:lnTo>
                      <a:pt x="361" y="652"/>
                    </a:lnTo>
                    <a:lnTo>
                      <a:pt x="368" y="652"/>
                    </a:lnTo>
                    <a:lnTo>
                      <a:pt x="379" y="651"/>
                    </a:lnTo>
                    <a:lnTo>
                      <a:pt x="380" y="651"/>
                    </a:lnTo>
                    <a:lnTo>
                      <a:pt x="388" y="649"/>
                    </a:lnTo>
                    <a:lnTo>
                      <a:pt x="390" y="649"/>
                    </a:lnTo>
                    <a:lnTo>
                      <a:pt x="391" y="648"/>
                    </a:lnTo>
                    <a:lnTo>
                      <a:pt x="391" y="647"/>
                    </a:lnTo>
                    <a:lnTo>
                      <a:pt x="388" y="644"/>
                    </a:lnTo>
                    <a:lnTo>
                      <a:pt x="383" y="631"/>
                    </a:lnTo>
                    <a:lnTo>
                      <a:pt x="390" y="624"/>
                    </a:lnTo>
                    <a:lnTo>
                      <a:pt x="394" y="623"/>
                    </a:lnTo>
                    <a:lnTo>
                      <a:pt x="394" y="618"/>
                    </a:lnTo>
                    <a:lnTo>
                      <a:pt x="395" y="614"/>
                    </a:lnTo>
                    <a:lnTo>
                      <a:pt x="395" y="611"/>
                    </a:lnTo>
                    <a:lnTo>
                      <a:pt x="393" y="609"/>
                    </a:lnTo>
                    <a:lnTo>
                      <a:pt x="394" y="604"/>
                    </a:lnTo>
                    <a:lnTo>
                      <a:pt x="401" y="603"/>
                    </a:lnTo>
                    <a:lnTo>
                      <a:pt x="408" y="603"/>
                    </a:lnTo>
                    <a:lnTo>
                      <a:pt x="414" y="604"/>
                    </a:lnTo>
                    <a:lnTo>
                      <a:pt x="421" y="610"/>
                    </a:lnTo>
                    <a:lnTo>
                      <a:pt x="439" y="621"/>
                    </a:lnTo>
                    <a:lnTo>
                      <a:pt x="440" y="620"/>
                    </a:lnTo>
                    <a:lnTo>
                      <a:pt x="442" y="620"/>
                    </a:lnTo>
                    <a:lnTo>
                      <a:pt x="445" y="621"/>
                    </a:lnTo>
                    <a:lnTo>
                      <a:pt x="446" y="627"/>
                    </a:lnTo>
                    <a:lnTo>
                      <a:pt x="446" y="631"/>
                    </a:lnTo>
                    <a:lnTo>
                      <a:pt x="442" y="634"/>
                    </a:lnTo>
                    <a:lnTo>
                      <a:pt x="435" y="635"/>
                    </a:lnTo>
                    <a:lnTo>
                      <a:pt x="435" y="638"/>
                    </a:lnTo>
                    <a:lnTo>
                      <a:pt x="449" y="651"/>
                    </a:lnTo>
                    <a:lnTo>
                      <a:pt x="464" y="659"/>
                    </a:lnTo>
                    <a:lnTo>
                      <a:pt x="465" y="659"/>
                    </a:lnTo>
                    <a:lnTo>
                      <a:pt x="467" y="660"/>
                    </a:lnTo>
                    <a:lnTo>
                      <a:pt x="468" y="663"/>
                    </a:lnTo>
                    <a:lnTo>
                      <a:pt x="470" y="663"/>
                    </a:lnTo>
                    <a:lnTo>
                      <a:pt x="472" y="660"/>
                    </a:lnTo>
                    <a:lnTo>
                      <a:pt x="475" y="659"/>
                    </a:lnTo>
                    <a:lnTo>
                      <a:pt x="481" y="652"/>
                    </a:lnTo>
                    <a:lnTo>
                      <a:pt x="484" y="651"/>
                    </a:lnTo>
                    <a:lnTo>
                      <a:pt x="486" y="651"/>
                    </a:lnTo>
                    <a:lnTo>
                      <a:pt x="486" y="648"/>
                    </a:lnTo>
                    <a:lnTo>
                      <a:pt x="491" y="628"/>
                    </a:lnTo>
                    <a:lnTo>
                      <a:pt x="493" y="624"/>
                    </a:lnTo>
                    <a:lnTo>
                      <a:pt x="491" y="618"/>
                    </a:lnTo>
                    <a:lnTo>
                      <a:pt x="488" y="607"/>
                    </a:lnTo>
                    <a:lnTo>
                      <a:pt x="498" y="602"/>
                    </a:lnTo>
                    <a:lnTo>
                      <a:pt x="502" y="597"/>
                    </a:lnTo>
                    <a:lnTo>
                      <a:pt x="509" y="593"/>
                    </a:lnTo>
                    <a:lnTo>
                      <a:pt x="513" y="589"/>
                    </a:lnTo>
                    <a:lnTo>
                      <a:pt x="516" y="589"/>
                    </a:lnTo>
                    <a:lnTo>
                      <a:pt x="516" y="584"/>
                    </a:lnTo>
                    <a:lnTo>
                      <a:pt x="519" y="584"/>
                    </a:lnTo>
                    <a:lnTo>
                      <a:pt x="528" y="597"/>
                    </a:lnTo>
                    <a:lnTo>
                      <a:pt x="531" y="600"/>
                    </a:lnTo>
                    <a:lnTo>
                      <a:pt x="542" y="609"/>
                    </a:lnTo>
                    <a:lnTo>
                      <a:pt x="544" y="609"/>
                    </a:lnTo>
                    <a:lnTo>
                      <a:pt x="546" y="606"/>
                    </a:lnTo>
                    <a:lnTo>
                      <a:pt x="546" y="604"/>
                    </a:lnTo>
                    <a:lnTo>
                      <a:pt x="551" y="603"/>
                    </a:lnTo>
                    <a:lnTo>
                      <a:pt x="553" y="604"/>
                    </a:lnTo>
                    <a:lnTo>
                      <a:pt x="558" y="609"/>
                    </a:lnTo>
                    <a:lnTo>
                      <a:pt x="573" y="609"/>
                    </a:lnTo>
                    <a:lnTo>
                      <a:pt x="577" y="614"/>
                    </a:lnTo>
                    <a:lnTo>
                      <a:pt x="580" y="620"/>
                    </a:lnTo>
                    <a:lnTo>
                      <a:pt x="588" y="627"/>
                    </a:lnTo>
                    <a:lnTo>
                      <a:pt x="591" y="627"/>
                    </a:lnTo>
                    <a:lnTo>
                      <a:pt x="592" y="624"/>
                    </a:lnTo>
                    <a:lnTo>
                      <a:pt x="594" y="624"/>
                    </a:lnTo>
                    <a:lnTo>
                      <a:pt x="594" y="623"/>
                    </a:lnTo>
                    <a:lnTo>
                      <a:pt x="595" y="620"/>
                    </a:lnTo>
                    <a:lnTo>
                      <a:pt x="598" y="607"/>
                    </a:lnTo>
                    <a:lnTo>
                      <a:pt x="598" y="600"/>
                    </a:lnTo>
                    <a:lnTo>
                      <a:pt x="599" y="600"/>
                    </a:lnTo>
                    <a:lnTo>
                      <a:pt x="601" y="599"/>
                    </a:lnTo>
                    <a:lnTo>
                      <a:pt x="602" y="593"/>
                    </a:lnTo>
                    <a:lnTo>
                      <a:pt x="601" y="590"/>
                    </a:lnTo>
                    <a:lnTo>
                      <a:pt x="601" y="581"/>
                    </a:lnTo>
                    <a:lnTo>
                      <a:pt x="602" y="580"/>
                    </a:lnTo>
                    <a:lnTo>
                      <a:pt x="602" y="578"/>
                    </a:lnTo>
                    <a:lnTo>
                      <a:pt x="618" y="558"/>
                    </a:lnTo>
                    <a:lnTo>
                      <a:pt x="627" y="554"/>
                    </a:lnTo>
                    <a:lnTo>
                      <a:pt x="629" y="553"/>
                    </a:lnTo>
                    <a:lnTo>
                      <a:pt x="646" y="544"/>
                    </a:lnTo>
                    <a:lnTo>
                      <a:pt x="649" y="542"/>
                    </a:lnTo>
                    <a:lnTo>
                      <a:pt x="646" y="540"/>
                    </a:lnTo>
                    <a:lnTo>
                      <a:pt x="644" y="540"/>
                    </a:lnTo>
                    <a:lnTo>
                      <a:pt x="643" y="533"/>
                    </a:lnTo>
                    <a:lnTo>
                      <a:pt x="632" y="529"/>
                    </a:lnTo>
                    <a:lnTo>
                      <a:pt x="629" y="530"/>
                    </a:lnTo>
                    <a:lnTo>
                      <a:pt x="625" y="539"/>
                    </a:lnTo>
                    <a:lnTo>
                      <a:pt x="625" y="542"/>
                    </a:lnTo>
                    <a:lnTo>
                      <a:pt x="626" y="547"/>
                    </a:lnTo>
                    <a:lnTo>
                      <a:pt x="629" y="549"/>
                    </a:lnTo>
                    <a:lnTo>
                      <a:pt x="630" y="549"/>
                    </a:lnTo>
                    <a:lnTo>
                      <a:pt x="630" y="550"/>
                    </a:lnTo>
                    <a:lnTo>
                      <a:pt x="619" y="550"/>
                    </a:lnTo>
                    <a:lnTo>
                      <a:pt x="613" y="547"/>
                    </a:lnTo>
                    <a:lnTo>
                      <a:pt x="609" y="544"/>
                    </a:lnTo>
                    <a:lnTo>
                      <a:pt x="606" y="533"/>
                    </a:lnTo>
                    <a:lnTo>
                      <a:pt x="604" y="528"/>
                    </a:lnTo>
                    <a:lnTo>
                      <a:pt x="604" y="523"/>
                    </a:lnTo>
                    <a:lnTo>
                      <a:pt x="602" y="522"/>
                    </a:lnTo>
                    <a:lnTo>
                      <a:pt x="604" y="520"/>
                    </a:lnTo>
                    <a:lnTo>
                      <a:pt x="622" y="487"/>
                    </a:lnTo>
                    <a:lnTo>
                      <a:pt x="623" y="487"/>
                    </a:lnTo>
                    <a:lnTo>
                      <a:pt x="623" y="486"/>
                    </a:lnTo>
                    <a:lnTo>
                      <a:pt x="627" y="486"/>
                    </a:lnTo>
                    <a:lnTo>
                      <a:pt x="637" y="487"/>
                    </a:lnTo>
                    <a:lnTo>
                      <a:pt x="647" y="487"/>
                    </a:lnTo>
                    <a:lnTo>
                      <a:pt x="650" y="493"/>
                    </a:lnTo>
                    <a:lnTo>
                      <a:pt x="655" y="496"/>
                    </a:lnTo>
                    <a:lnTo>
                      <a:pt x="659" y="486"/>
                    </a:lnTo>
                    <a:lnTo>
                      <a:pt x="662" y="483"/>
                    </a:lnTo>
                    <a:lnTo>
                      <a:pt x="666" y="477"/>
                    </a:lnTo>
                    <a:lnTo>
                      <a:pt x="664" y="475"/>
                    </a:lnTo>
                    <a:lnTo>
                      <a:pt x="664" y="473"/>
                    </a:lnTo>
                    <a:lnTo>
                      <a:pt x="661" y="473"/>
                    </a:lnTo>
                    <a:lnTo>
                      <a:pt x="658" y="469"/>
                    </a:lnTo>
                    <a:lnTo>
                      <a:pt x="661" y="465"/>
                    </a:lnTo>
                    <a:lnTo>
                      <a:pt x="662" y="463"/>
                    </a:lnTo>
                    <a:lnTo>
                      <a:pt x="668" y="463"/>
                    </a:lnTo>
                    <a:lnTo>
                      <a:pt x="669" y="465"/>
                    </a:lnTo>
                    <a:lnTo>
                      <a:pt x="672" y="465"/>
                    </a:lnTo>
                    <a:lnTo>
                      <a:pt x="675" y="463"/>
                    </a:lnTo>
                    <a:lnTo>
                      <a:pt x="678" y="460"/>
                    </a:lnTo>
                    <a:lnTo>
                      <a:pt x="678" y="452"/>
                    </a:lnTo>
                    <a:lnTo>
                      <a:pt x="675" y="443"/>
                    </a:lnTo>
                    <a:lnTo>
                      <a:pt x="673" y="443"/>
                    </a:lnTo>
                    <a:lnTo>
                      <a:pt x="664" y="430"/>
                    </a:lnTo>
                    <a:lnTo>
                      <a:pt x="657" y="423"/>
                    </a:lnTo>
                    <a:lnTo>
                      <a:pt x="643" y="415"/>
                    </a:lnTo>
                    <a:lnTo>
                      <a:pt x="634" y="408"/>
                    </a:lnTo>
                    <a:lnTo>
                      <a:pt x="634" y="406"/>
                    </a:lnTo>
                    <a:lnTo>
                      <a:pt x="632" y="409"/>
                    </a:lnTo>
                    <a:lnTo>
                      <a:pt x="627" y="405"/>
                    </a:lnTo>
                    <a:lnTo>
                      <a:pt x="626" y="402"/>
                    </a:lnTo>
                    <a:lnTo>
                      <a:pt x="625" y="402"/>
                    </a:lnTo>
                    <a:lnTo>
                      <a:pt x="625" y="384"/>
                    </a:lnTo>
                    <a:lnTo>
                      <a:pt x="632" y="377"/>
                    </a:lnTo>
                    <a:lnTo>
                      <a:pt x="632" y="374"/>
                    </a:lnTo>
                    <a:lnTo>
                      <a:pt x="627" y="369"/>
                    </a:lnTo>
                    <a:lnTo>
                      <a:pt x="625" y="363"/>
                    </a:lnTo>
                    <a:lnTo>
                      <a:pt x="622" y="362"/>
                    </a:lnTo>
                    <a:lnTo>
                      <a:pt x="622" y="360"/>
                    </a:lnTo>
                    <a:lnTo>
                      <a:pt x="620" y="360"/>
                    </a:lnTo>
                    <a:lnTo>
                      <a:pt x="637" y="338"/>
                    </a:lnTo>
                    <a:lnTo>
                      <a:pt x="639" y="338"/>
                    </a:lnTo>
                    <a:lnTo>
                      <a:pt x="636" y="335"/>
                    </a:lnTo>
                    <a:lnTo>
                      <a:pt x="636" y="333"/>
                    </a:lnTo>
                    <a:lnTo>
                      <a:pt x="632" y="329"/>
                    </a:lnTo>
                    <a:lnTo>
                      <a:pt x="619" y="310"/>
                    </a:lnTo>
                    <a:lnTo>
                      <a:pt x="618" y="309"/>
                    </a:lnTo>
                    <a:lnTo>
                      <a:pt x="618" y="306"/>
                    </a:lnTo>
                    <a:lnTo>
                      <a:pt x="616" y="304"/>
                    </a:lnTo>
                    <a:lnTo>
                      <a:pt x="612" y="293"/>
                    </a:lnTo>
                    <a:lnTo>
                      <a:pt x="609" y="290"/>
                    </a:lnTo>
                    <a:lnTo>
                      <a:pt x="605" y="290"/>
                    </a:lnTo>
                    <a:lnTo>
                      <a:pt x="604" y="293"/>
                    </a:lnTo>
                    <a:lnTo>
                      <a:pt x="602" y="293"/>
                    </a:lnTo>
                    <a:lnTo>
                      <a:pt x="602" y="295"/>
                    </a:lnTo>
                    <a:lnTo>
                      <a:pt x="599" y="299"/>
                    </a:lnTo>
                    <a:lnTo>
                      <a:pt x="592" y="302"/>
                    </a:lnTo>
                    <a:lnTo>
                      <a:pt x="588" y="303"/>
                    </a:lnTo>
                    <a:lnTo>
                      <a:pt x="586" y="303"/>
                    </a:lnTo>
                    <a:lnTo>
                      <a:pt x="586" y="302"/>
                    </a:lnTo>
                    <a:lnTo>
                      <a:pt x="584" y="299"/>
                    </a:lnTo>
                    <a:lnTo>
                      <a:pt x="576" y="293"/>
                    </a:lnTo>
                    <a:lnTo>
                      <a:pt x="576" y="290"/>
                    </a:lnTo>
                    <a:lnTo>
                      <a:pt x="577" y="287"/>
                    </a:lnTo>
                    <a:lnTo>
                      <a:pt x="577" y="280"/>
                    </a:lnTo>
                    <a:lnTo>
                      <a:pt x="580" y="273"/>
                    </a:lnTo>
                    <a:lnTo>
                      <a:pt x="599" y="249"/>
                    </a:lnTo>
                    <a:lnTo>
                      <a:pt x="605" y="225"/>
                    </a:lnTo>
                    <a:lnTo>
                      <a:pt x="605" y="215"/>
                    </a:lnTo>
                    <a:lnTo>
                      <a:pt x="608" y="205"/>
                    </a:lnTo>
                    <a:lnTo>
                      <a:pt x="608" y="195"/>
                    </a:lnTo>
                    <a:lnTo>
                      <a:pt x="606" y="194"/>
                    </a:lnTo>
                    <a:lnTo>
                      <a:pt x="602" y="180"/>
                    </a:lnTo>
                    <a:lnTo>
                      <a:pt x="602" y="165"/>
                    </a:lnTo>
                    <a:lnTo>
                      <a:pt x="605" y="165"/>
                    </a:lnTo>
                    <a:lnTo>
                      <a:pt x="606" y="166"/>
                    </a:lnTo>
                    <a:lnTo>
                      <a:pt x="620" y="163"/>
                    </a:lnTo>
                    <a:lnTo>
                      <a:pt x="623" y="162"/>
                    </a:lnTo>
                    <a:lnTo>
                      <a:pt x="625" y="160"/>
                    </a:lnTo>
                    <a:lnTo>
                      <a:pt x="625" y="159"/>
                    </a:lnTo>
                    <a:lnTo>
                      <a:pt x="627" y="148"/>
                    </a:lnTo>
                    <a:lnTo>
                      <a:pt x="627" y="145"/>
                    </a:lnTo>
                    <a:lnTo>
                      <a:pt x="626" y="144"/>
                    </a:lnTo>
                    <a:lnTo>
                      <a:pt x="626" y="142"/>
                    </a:lnTo>
                    <a:lnTo>
                      <a:pt x="627" y="142"/>
                    </a:lnTo>
                    <a:lnTo>
                      <a:pt x="629" y="139"/>
                    </a:lnTo>
                    <a:lnTo>
                      <a:pt x="630" y="138"/>
                    </a:lnTo>
                    <a:lnTo>
                      <a:pt x="630" y="130"/>
                    </a:lnTo>
                    <a:lnTo>
                      <a:pt x="629" y="130"/>
                    </a:lnTo>
                    <a:lnTo>
                      <a:pt x="629" y="127"/>
                    </a:lnTo>
                    <a:lnTo>
                      <a:pt x="627" y="124"/>
                    </a:lnTo>
                    <a:lnTo>
                      <a:pt x="626" y="123"/>
                    </a:lnTo>
                    <a:lnTo>
                      <a:pt x="626" y="114"/>
                    </a:lnTo>
                    <a:lnTo>
                      <a:pt x="625" y="113"/>
                    </a:lnTo>
                    <a:lnTo>
                      <a:pt x="623" y="113"/>
                    </a:lnTo>
                    <a:lnTo>
                      <a:pt x="623" y="96"/>
                    </a:lnTo>
                    <a:lnTo>
                      <a:pt x="625" y="95"/>
                    </a:lnTo>
                    <a:lnTo>
                      <a:pt x="626" y="95"/>
                    </a:lnTo>
                    <a:lnTo>
                      <a:pt x="626" y="92"/>
                    </a:lnTo>
                    <a:lnTo>
                      <a:pt x="623" y="88"/>
                    </a:lnTo>
                    <a:lnTo>
                      <a:pt x="619" y="85"/>
                    </a:lnTo>
                    <a:lnTo>
                      <a:pt x="612" y="82"/>
                    </a:lnTo>
                    <a:lnTo>
                      <a:pt x="592" y="70"/>
                    </a:lnTo>
                    <a:lnTo>
                      <a:pt x="590" y="67"/>
                    </a:lnTo>
                    <a:lnTo>
                      <a:pt x="576" y="39"/>
                    </a:lnTo>
                    <a:lnTo>
                      <a:pt x="576" y="38"/>
                    </a:lnTo>
                    <a:lnTo>
                      <a:pt x="574" y="38"/>
                    </a:lnTo>
                    <a:lnTo>
                      <a:pt x="574" y="32"/>
                    </a:lnTo>
                    <a:lnTo>
                      <a:pt x="573" y="29"/>
                    </a:lnTo>
                    <a:lnTo>
                      <a:pt x="569" y="25"/>
                    </a:lnTo>
                    <a:lnTo>
                      <a:pt x="562" y="25"/>
                    </a:lnTo>
                    <a:lnTo>
                      <a:pt x="560" y="25"/>
                    </a:lnTo>
                    <a:lnTo>
                      <a:pt x="555" y="26"/>
                    </a:lnTo>
                    <a:lnTo>
                      <a:pt x="553" y="26"/>
                    </a:lnTo>
                    <a:lnTo>
                      <a:pt x="548" y="32"/>
                    </a:lnTo>
                    <a:lnTo>
                      <a:pt x="548" y="29"/>
                    </a:lnTo>
                    <a:lnTo>
                      <a:pt x="546" y="29"/>
                    </a:lnTo>
                    <a:lnTo>
                      <a:pt x="546" y="28"/>
                    </a:lnTo>
                    <a:lnTo>
                      <a:pt x="542" y="24"/>
                    </a:lnTo>
                    <a:lnTo>
                      <a:pt x="541" y="24"/>
                    </a:lnTo>
                    <a:lnTo>
                      <a:pt x="541" y="28"/>
                    </a:lnTo>
                    <a:lnTo>
                      <a:pt x="539" y="31"/>
                    </a:lnTo>
                    <a:lnTo>
                      <a:pt x="538" y="32"/>
                    </a:lnTo>
                    <a:lnTo>
                      <a:pt x="535" y="33"/>
                    </a:lnTo>
                    <a:lnTo>
                      <a:pt x="534" y="35"/>
                    </a:lnTo>
                    <a:lnTo>
                      <a:pt x="532" y="38"/>
                    </a:lnTo>
                    <a:lnTo>
                      <a:pt x="531" y="43"/>
                    </a:lnTo>
                    <a:lnTo>
                      <a:pt x="528" y="46"/>
                    </a:lnTo>
                    <a:lnTo>
                      <a:pt x="525" y="47"/>
                    </a:lnTo>
                    <a:lnTo>
                      <a:pt x="513" y="47"/>
                    </a:lnTo>
                    <a:lnTo>
                      <a:pt x="510" y="46"/>
                    </a:lnTo>
                    <a:lnTo>
                      <a:pt x="512" y="46"/>
                    </a:lnTo>
                    <a:lnTo>
                      <a:pt x="516" y="43"/>
                    </a:lnTo>
                    <a:lnTo>
                      <a:pt x="519" y="40"/>
                    </a:lnTo>
                    <a:lnTo>
                      <a:pt x="519" y="38"/>
                    </a:lnTo>
                    <a:lnTo>
                      <a:pt x="521" y="33"/>
                    </a:lnTo>
                    <a:lnTo>
                      <a:pt x="521" y="32"/>
                    </a:lnTo>
                    <a:lnTo>
                      <a:pt x="522" y="31"/>
                    </a:lnTo>
                    <a:lnTo>
                      <a:pt x="528" y="31"/>
                    </a:lnTo>
                    <a:lnTo>
                      <a:pt x="532" y="28"/>
                    </a:lnTo>
                    <a:lnTo>
                      <a:pt x="532" y="22"/>
                    </a:lnTo>
                    <a:lnTo>
                      <a:pt x="531" y="21"/>
                    </a:lnTo>
                    <a:lnTo>
                      <a:pt x="531" y="19"/>
                    </a:lnTo>
                    <a:lnTo>
                      <a:pt x="527" y="17"/>
                    </a:lnTo>
                    <a:lnTo>
                      <a:pt x="525" y="15"/>
                    </a:lnTo>
                    <a:lnTo>
                      <a:pt x="522" y="10"/>
                    </a:lnTo>
                    <a:lnTo>
                      <a:pt x="522" y="7"/>
                    </a:lnTo>
                    <a:lnTo>
                      <a:pt x="521" y="7"/>
                    </a:lnTo>
                    <a:lnTo>
                      <a:pt x="521" y="4"/>
                    </a:lnTo>
                    <a:lnTo>
                      <a:pt x="517" y="4"/>
                    </a:lnTo>
                    <a:lnTo>
                      <a:pt x="505" y="1"/>
                    </a:lnTo>
                    <a:lnTo>
                      <a:pt x="503" y="1"/>
                    </a:lnTo>
                    <a:lnTo>
                      <a:pt x="500" y="0"/>
                    </a:lnTo>
                    <a:lnTo>
                      <a:pt x="499" y="0"/>
                    </a:lnTo>
                    <a:lnTo>
                      <a:pt x="498" y="1"/>
                    </a:lnTo>
                    <a:lnTo>
                      <a:pt x="498" y="8"/>
                    </a:lnTo>
                    <a:lnTo>
                      <a:pt x="499" y="14"/>
                    </a:lnTo>
                    <a:lnTo>
                      <a:pt x="499" y="25"/>
                    </a:lnTo>
                    <a:lnTo>
                      <a:pt x="502" y="26"/>
                    </a:lnTo>
                    <a:lnTo>
                      <a:pt x="503" y="28"/>
                    </a:lnTo>
                    <a:lnTo>
                      <a:pt x="503" y="35"/>
                    </a:lnTo>
                    <a:lnTo>
                      <a:pt x="500" y="33"/>
                    </a:lnTo>
                    <a:lnTo>
                      <a:pt x="498" y="33"/>
                    </a:lnTo>
                    <a:lnTo>
                      <a:pt x="495" y="35"/>
                    </a:lnTo>
                    <a:lnTo>
                      <a:pt x="491" y="43"/>
                    </a:lnTo>
                    <a:lnTo>
                      <a:pt x="488" y="46"/>
                    </a:lnTo>
                    <a:lnTo>
                      <a:pt x="485" y="50"/>
                    </a:lnTo>
                    <a:lnTo>
                      <a:pt x="484" y="50"/>
                    </a:lnTo>
                    <a:lnTo>
                      <a:pt x="481" y="49"/>
                    </a:lnTo>
                    <a:lnTo>
                      <a:pt x="475" y="45"/>
                    </a:lnTo>
                    <a:lnTo>
                      <a:pt x="470" y="50"/>
                    </a:lnTo>
                    <a:lnTo>
                      <a:pt x="468" y="53"/>
                    </a:lnTo>
                    <a:lnTo>
                      <a:pt x="468" y="55"/>
                    </a:lnTo>
                    <a:lnTo>
                      <a:pt x="464" y="58"/>
                    </a:lnTo>
                    <a:lnTo>
                      <a:pt x="464" y="57"/>
                    </a:lnTo>
                    <a:lnTo>
                      <a:pt x="461" y="57"/>
                    </a:lnTo>
                    <a:lnTo>
                      <a:pt x="458" y="58"/>
                    </a:lnTo>
                    <a:lnTo>
                      <a:pt x="457" y="60"/>
                    </a:lnTo>
                    <a:lnTo>
                      <a:pt x="453" y="64"/>
                    </a:lnTo>
                    <a:lnTo>
                      <a:pt x="450" y="75"/>
                    </a:lnTo>
                    <a:lnTo>
                      <a:pt x="447" y="78"/>
                    </a:lnTo>
                    <a:lnTo>
                      <a:pt x="435" y="70"/>
                    </a:lnTo>
                    <a:lnTo>
                      <a:pt x="433" y="68"/>
                    </a:lnTo>
                    <a:lnTo>
                      <a:pt x="425" y="65"/>
                    </a:lnTo>
                    <a:lnTo>
                      <a:pt x="422" y="65"/>
                    </a:lnTo>
                    <a:lnTo>
                      <a:pt x="417" y="64"/>
                    </a:lnTo>
                    <a:lnTo>
                      <a:pt x="415" y="64"/>
                    </a:lnTo>
                    <a:lnTo>
                      <a:pt x="415" y="67"/>
                    </a:lnTo>
                    <a:lnTo>
                      <a:pt x="424" y="72"/>
                    </a:lnTo>
                    <a:lnTo>
                      <a:pt x="424" y="75"/>
                    </a:lnTo>
                    <a:lnTo>
                      <a:pt x="422" y="78"/>
                    </a:lnTo>
                    <a:lnTo>
                      <a:pt x="417" y="79"/>
                    </a:lnTo>
                    <a:lnTo>
                      <a:pt x="412" y="79"/>
                    </a:lnTo>
                    <a:lnTo>
                      <a:pt x="408" y="77"/>
                    </a:lnTo>
                    <a:lnTo>
                      <a:pt x="405" y="74"/>
                    </a:lnTo>
                    <a:lnTo>
                      <a:pt x="402" y="70"/>
                    </a:lnTo>
                    <a:lnTo>
                      <a:pt x="398" y="67"/>
                    </a:lnTo>
                    <a:lnTo>
                      <a:pt x="395" y="65"/>
                    </a:lnTo>
                    <a:lnTo>
                      <a:pt x="386" y="64"/>
                    </a:lnTo>
                    <a:lnTo>
                      <a:pt x="385" y="63"/>
                    </a:lnTo>
                    <a:lnTo>
                      <a:pt x="385" y="64"/>
                    </a:lnTo>
                    <a:lnTo>
                      <a:pt x="393" y="86"/>
                    </a:lnTo>
                    <a:lnTo>
                      <a:pt x="393" y="105"/>
                    </a:lnTo>
                    <a:lnTo>
                      <a:pt x="390" y="106"/>
                    </a:lnTo>
                    <a:lnTo>
                      <a:pt x="382" y="107"/>
                    </a:lnTo>
                    <a:lnTo>
                      <a:pt x="371" y="107"/>
                    </a:lnTo>
                    <a:lnTo>
                      <a:pt x="369" y="106"/>
                    </a:lnTo>
                    <a:lnTo>
                      <a:pt x="361" y="105"/>
                    </a:lnTo>
                    <a:lnTo>
                      <a:pt x="361" y="103"/>
                    </a:lnTo>
                    <a:lnTo>
                      <a:pt x="359" y="102"/>
                    </a:lnTo>
                    <a:lnTo>
                      <a:pt x="357" y="102"/>
                    </a:lnTo>
                    <a:lnTo>
                      <a:pt x="357" y="99"/>
                    </a:lnTo>
                    <a:lnTo>
                      <a:pt x="355" y="98"/>
                    </a:lnTo>
                    <a:lnTo>
                      <a:pt x="354" y="95"/>
                    </a:lnTo>
                    <a:lnTo>
                      <a:pt x="354" y="93"/>
                    </a:lnTo>
                    <a:lnTo>
                      <a:pt x="352" y="93"/>
                    </a:lnTo>
                    <a:lnTo>
                      <a:pt x="352" y="95"/>
                    </a:lnTo>
                    <a:lnTo>
                      <a:pt x="351" y="95"/>
                    </a:lnTo>
                    <a:lnTo>
                      <a:pt x="349" y="93"/>
                    </a:lnTo>
                    <a:lnTo>
                      <a:pt x="349" y="92"/>
                    </a:lnTo>
                    <a:lnTo>
                      <a:pt x="347" y="92"/>
                    </a:lnTo>
                    <a:lnTo>
                      <a:pt x="333" y="96"/>
                    </a:lnTo>
                    <a:lnTo>
                      <a:pt x="328" y="102"/>
                    </a:lnTo>
                    <a:lnTo>
                      <a:pt x="326" y="102"/>
                    </a:lnTo>
                    <a:lnTo>
                      <a:pt x="319" y="103"/>
                    </a:lnTo>
                    <a:lnTo>
                      <a:pt x="315" y="100"/>
                    </a:lnTo>
                    <a:lnTo>
                      <a:pt x="309" y="98"/>
                    </a:lnTo>
                    <a:lnTo>
                      <a:pt x="300" y="105"/>
                    </a:lnTo>
                    <a:lnTo>
                      <a:pt x="299" y="106"/>
                    </a:lnTo>
                    <a:lnTo>
                      <a:pt x="297" y="110"/>
                    </a:lnTo>
                    <a:lnTo>
                      <a:pt x="297" y="112"/>
                    </a:lnTo>
                    <a:lnTo>
                      <a:pt x="295" y="112"/>
                    </a:lnTo>
                    <a:lnTo>
                      <a:pt x="289" y="107"/>
                    </a:lnTo>
                    <a:lnTo>
                      <a:pt x="287" y="106"/>
                    </a:lnTo>
                    <a:lnTo>
                      <a:pt x="282" y="100"/>
                    </a:lnTo>
                    <a:lnTo>
                      <a:pt x="281" y="99"/>
                    </a:lnTo>
                    <a:lnTo>
                      <a:pt x="281" y="98"/>
                    </a:lnTo>
                    <a:lnTo>
                      <a:pt x="277" y="92"/>
                    </a:lnTo>
                    <a:lnTo>
                      <a:pt x="266" y="89"/>
                    </a:lnTo>
                    <a:lnTo>
                      <a:pt x="264" y="89"/>
                    </a:lnTo>
                    <a:lnTo>
                      <a:pt x="264" y="88"/>
                    </a:lnTo>
                    <a:lnTo>
                      <a:pt x="263" y="89"/>
                    </a:lnTo>
                    <a:lnTo>
                      <a:pt x="260" y="89"/>
                    </a:lnTo>
                    <a:lnTo>
                      <a:pt x="248" y="88"/>
                    </a:lnTo>
                    <a:lnTo>
                      <a:pt x="229" y="77"/>
                    </a:lnTo>
                    <a:lnTo>
                      <a:pt x="228" y="77"/>
                    </a:lnTo>
                    <a:lnTo>
                      <a:pt x="224" y="72"/>
                    </a:lnTo>
                    <a:lnTo>
                      <a:pt x="220" y="74"/>
                    </a:lnTo>
                    <a:lnTo>
                      <a:pt x="208" y="9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66" name="Freeform 1098">
                <a:extLst>
                  <a:ext uri="{FF2B5EF4-FFF2-40B4-BE49-F238E27FC236}">
                    <a16:creationId xmlns:a16="http://schemas.microsoft.com/office/drawing/2014/main" id="{874AFEDE-612D-C930-C17F-4A8F495813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9" y="2973"/>
                <a:ext cx="122" cy="122"/>
              </a:xfrm>
              <a:custGeom>
                <a:avLst/>
                <a:gdLst>
                  <a:gd name="T0" fmla="*/ 58 w 490"/>
                  <a:gd name="T1" fmla="*/ 133 h 487"/>
                  <a:gd name="T2" fmla="*/ 9 w 490"/>
                  <a:gd name="T3" fmla="*/ 134 h 487"/>
                  <a:gd name="T4" fmla="*/ 13 w 490"/>
                  <a:gd name="T5" fmla="*/ 153 h 487"/>
                  <a:gd name="T6" fmla="*/ 4 w 490"/>
                  <a:gd name="T7" fmla="*/ 175 h 487"/>
                  <a:gd name="T8" fmla="*/ 11 w 490"/>
                  <a:gd name="T9" fmla="*/ 186 h 487"/>
                  <a:gd name="T10" fmla="*/ 32 w 490"/>
                  <a:gd name="T11" fmla="*/ 163 h 487"/>
                  <a:gd name="T12" fmla="*/ 51 w 490"/>
                  <a:gd name="T13" fmla="*/ 196 h 487"/>
                  <a:gd name="T14" fmla="*/ 79 w 490"/>
                  <a:gd name="T15" fmla="*/ 223 h 487"/>
                  <a:gd name="T16" fmla="*/ 72 w 490"/>
                  <a:gd name="T17" fmla="*/ 263 h 487"/>
                  <a:gd name="T18" fmla="*/ 51 w 490"/>
                  <a:gd name="T19" fmla="*/ 272 h 487"/>
                  <a:gd name="T20" fmla="*/ 65 w 490"/>
                  <a:gd name="T21" fmla="*/ 323 h 487"/>
                  <a:gd name="T22" fmla="*/ 34 w 490"/>
                  <a:gd name="T23" fmla="*/ 353 h 487"/>
                  <a:gd name="T24" fmla="*/ 8 w 490"/>
                  <a:gd name="T25" fmla="*/ 364 h 487"/>
                  <a:gd name="T26" fmla="*/ 18 w 490"/>
                  <a:gd name="T27" fmla="*/ 384 h 487"/>
                  <a:gd name="T28" fmla="*/ 25 w 490"/>
                  <a:gd name="T29" fmla="*/ 405 h 487"/>
                  <a:gd name="T30" fmla="*/ 65 w 490"/>
                  <a:gd name="T31" fmla="*/ 424 h 487"/>
                  <a:gd name="T32" fmla="*/ 72 w 490"/>
                  <a:gd name="T33" fmla="*/ 468 h 487"/>
                  <a:gd name="T34" fmla="*/ 114 w 490"/>
                  <a:gd name="T35" fmla="*/ 478 h 487"/>
                  <a:gd name="T36" fmla="*/ 146 w 490"/>
                  <a:gd name="T37" fmla="*/ 438 h 487"/>
                  <a:gd name="T38" fmla="*/ 127 w 490"/>
                  <a:gd name="T39" fmla="*/ 405 h 487"/>
                  <a:gd name="T40" fmla="*/ 132 w 490"/>
                  <a:gd name="T41" fmla="*/ 369 h 487"/>
                  <a:gd name="T42" fmla="*/ 145 w 490"/>
                  <a:gd name="T43" fmla="*/ 359 h 487"/>
                  <a:gd name="T44" fmla="*/ 166 w 490"/>
                  <a:gd name="T45" fmla="*/ 356 h 487"/>
                  <a:gd name="T46" fmla="*/ 188 w 490"/>
                  <a:gd name="T47" fmla="*/ 394 h 487"/>
                  <a:gd name="T48" fmla="*/ 199 w 490"/>
                  <a:gd name="T49" fmla="*/ 407 h 487"/>
                  <a:gd name="T50" fmla="*/ 237 w 490"/>
                  <a:gd name="T51" fmla="*/ 387 h 487"/>
                  <a:gd name="T52" fmla="*/ 213 w 490"/>
                  <a:gd name="T53" fmla="*/ 364 h 487"/>
                  <a:gd name="T54" fmla="*/ 233 w 490"/>
                  <a:gd name="T55" fmla="*/ 369 h 487"/>
                  <a:gd name="T56" fmla="*/ 247 w 490"/>
                  <a:gd name="T57" fmla="*/ 391 h 487"/>
                  <a:gd name="T58" fmla="*/ 252 w 490"/>
                  <a:gd name="T59" fmla="*/ 373 h 487"/>
                  <a:gd name="T60" fmla="*/ 258 w 490"/>
                  <a:gd name="T61" fmla="*/ 378 h 487"/>
                  <a:gd name="T62" fmla="*/ 301 w 490"/>
                  <a:gd name="T63" fmla="*/ 335 h 487"/>
                  <a:gd name="T64" fmla="*/ 351 w 490"/>
                  <a:gd name="T65" fmla="*/ 314 h 487"/>
                  <a:gd name="T66" fmla="*/ 389 w 490"/>
                  <a:gd name="T67" fmla="*/ 338 h 487"/>
                  <a:gd name="T68" fmla="*/ 413 w 490"/>
                  <a:gd name="T69" fmla="*/ 321 h 487"/>
                  <a:gd name="T70" fmla="*/ 423 w 490"/>
                  <a:gd name="T71" fmla="*/ 303 h 487"/>
                  <a:gd name="T72" fmla="*/ 441 w 490"/>
                  <a:gd name="T73" fmla="*/ 313 h 487"/>
                  <a:gd name="T74" fmla="*/ 480 w 490"/>
                  <a:gd name="T75" fmla="*/ 299 h 487"/>
                  <a:gd name="T76" fmla="*/ 470 w 490"/>
                  <a:gd name="T77" fmla="*/ 268 h 487"/>
                  <a:gd name="T78" fmla="*/ 425 w 490"/>
                  <a:gd name="T79" fmla="*/ 226 h 487"/>
                  <a:gd name="T80" fmla="*/ 453 w 490"/>
                  <a:gd name="T81" fmla="*/ 198 h 487"/>
                  <a:gd name="T82" fmla="*/ 478 w 490"/>
                  <a:gd name="T83" fmla="*/ 183 h 487"/>
                  <a:gd name="T84" fmla="*/ 420 w 490"/>
                  <a:gd name="T85" fmla="*/ 147 h 487"/>
                  <a:gd name="T86" fmla="*/ 398 w 490"/>
                  <a:gd name="T87" fmla="*/ 140 h 487"/>
                  <a:gd name="T88" fmla="*/ 381 w 490"/>
                  <a:gd name="T89" fmla="*/ 124 h 487"/>
                  <a:gd name="T90" fmla="*/ 375 w 490"/>
                  <a:gd name="T91" fmla="*/ 80 h 487"/>
                  <a:gd name="T92" fmla="*/ 375 w 490"/>
                  <a:gd name="T93" fmla="*/ 71 h 487"/>
                  <a:gd name="T94" fmla="*/ 361 w 490"/>
                  <a:gd name="T95" fmla="*/ 28 h 487"/>
                  <a:gd name="T96" fmla="*/ 349 w 490"/>
                  <a:gd name="T97" fmla="*/ 3 h 487"/>
                  <a:gd name="T98" fmla="*/ 319 w 490"/>
                  <a:gd name="T99" fmla="*/ 11 h 487"/>
                  <a:gd name="T100" fmla="*/ 311 w 490"/>
                  <a:gd name="T101" fmla="*/ 53 h 487"/>
                  <a:gd name="T102" fmla="*/ 311 w 490"/>
                  <a:gd name="T103" fmla="*/ 76 h 487"/>
                  <a:gd name="T104" fmla="*/ 247 w 490"/>
                  <a:gd name="T105" fmla="*/ 112 h 487"/>
                  <a:gd name="T106" fmla="*/ 236 w 490"/>
                  <a:gd name="T107" fmla="*/ 131 h 487"/>
                  <a:gd name="T108" fmla="*/ 243 w 490"/>
                  <a:gd name="T109" fmla="*/ 103 h 487"/>
                  <a:gd name="T110" fmla="*/ 207 w 490"/>
                  <a:gd name="T111" fmla="*/ 80 h 487"/>
                  <a:gd name="T112" fmla="*/ 180 w 490"/>
                  <a:gd name="T113" fmla="*/ 67 h 487"/>
                  <a:gd name="T114" fmla="*/ 160 w 490"/>
                  <a:gd name="T115" fmla="*/ 93 h 487"/>
                  <a:gd name="T116" fmla="*/ 128 w 490"/>
                  <a:gd name="T117" fmla="*/ 119 h 487"/>
                  <a:gd name="T118" fmla="*/ 100 w 490"/>
                  <a:gd name="T119" fmla="*/ 99 h 487"/>
                  <a:gd name="T120" fmla="*/ 72 w 490"/>
                  <a:gd name="T121" fmla="*/ 100 h 4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90" h="487">
                    <a:moveTo>
                      <a:pt x="72" y="100"/>
                    </a:moveTo>
                    <a:lnTo>
                      <a:pt x="68" y="113"/>
                    </a:lnTo>
                    <a:lnTo>
                      <a:pt x="68" y="119"/>
                    </a:lnTo>
                    <a:lnTo>
                      <a:pt x="61" y="129"/>
                    </a:lnTo>
                    <a:lnTo>
                      <a:pt x="61" y="130"/>
                    </a:lnTo>
                    <a:lnTo>
                      <a:pt x="60" y="130"/>
                    </a:lnTo>
                    <a:lnTo>
                      <a:pt x="58" y="133"/>
                    </a:lnTo>
                    <a:lnTo>
                      <a:pt x="51" y="126"/>
                    </a:lnTo>
                    <a:lnTo>
                      <a:pt x="51" y="124"/>
                    </a:lnTo>
                    <a:lnTo>
                      <a:pt x="47" y="123"/>
                    </a:lnTo>
                    <a:lnTo>
                      <a:pt x="34" y="124"/>
                    </a:lnTo>
                    <a:lnTo>
                      <a:pt x="12" y="133"/>
                    </a:lnTo>
                    <a:lnTo>
                      <a:pt x="11" y="133"/>
                    </a:lnTo>
                    <a:lnTo>
                      <a:pt x="9" y="134"/>
                    </a:lnTo>
                    <a:lnTo>
                      <a:pt x="9" y="140"/>
                    </a:lnTo>
                    <a:lnTo>
                      <a:pt x="11" y="140"/>
                    </a:lnTo>
                    <a:lnTo>
                      <a:pt x="13" y="143"/>
                    </a:lnTo>
                    <a:lnTo>
                      <a:pt x="15" y="143"/>
                    </a:lnTo>
                    <a:lnTo>
                      <a:pt x="16" y="147"/>
                    </a:lnTo>
                    <a:lnTo>
                      <a:pt x="16" y="152"/>
                    </a:lnTo>
                    <a:lnTo>
                      <a:pt x="13" y="153"/>
                    </a:lnTo>
                    <a:lnTo>
                      <a:pt x="13" y="155"/>
                    </a:lnTo>
                    <a:lnTo>
                      <a:pt x="9" y="156"/>
                    </a:lnTo>
                    <a:lnTo>
                      <a:pt x="5" y="159"/>
                    </a:lnTo>
                    <a:lnTo>
                      <a:pt x="4" y="162"/>
                    </a:lnTo>
                    <a:lnTo>
                      <a:pt x="3" y="167"/>
                    </a:lnTo>
                    <a:lnTo>
                      <a:pt x="4" y="173"/>
                    </a:lnTo>
                    <a:lnTo>
                      <a:pt x="4" y="175"/>
                    </a:lnTo>
                    <a:lnTo>
                      <a:pt x="3" y="175"/>
                    </a:lnTo>
                    <a:lnTo>
                      <a:pt x="3" y="177"/>
                    </a:lnTo>
                    <a:lnTo>
                      <a:pt x="4" y="177"/>
                    </a:lnTo>
                    <a:lnTo>
                      <a:pt x="5" y="180"/>
                    </a:lnTo>
                    <a:lnTo>
                      <a:pt x="9" y="184"/>
                    </a:lnTo>
                    <a:lnTo>
                      <a:pt x="9" y="186"/>
                    </a:lnTo>
                    <a:lnTo>
                      <a:pt x="11" y="186"/>
                    </a:lnTo>
                    <a:lnTo>
                      <a:pt x="13" y="182"/>
                    </a:lnTo>
                    <a:lnTo>
                      <a:pt x="13" y="176"/>
                    </a:lnTo>
                    <a:lnTo>
                      <a:pt x="18" y="172"/>
                    </a:lnTo>
                    <a:lnTo>
                      <a:pt x="18" y="170"/>
                    </a:lnTo>
                    <a:lnTo>
                      <a:pt x="19" y="169"/>
                    </a:lnTo>
                    <a:lnTo>
                      <a:pt x="22" y="169"/>
                    </a:lnTo>
                    <a:lnTo>
                      <a:pt x="32" y="163"/>
                    </a:lnTo>
                    <a:lnTo>
                      <a:pt x="32" y="167"/>
                    </a:lnTo>
                    <a:lnTo>
                      <a:pt x="33" y="169"/>
                    </a:lnTo>
                    <a:lnTo>
                      <a:pt x="34" y="173"/>
                    </a:lnTo>
                    <a:lnTo>
                      <a:pt x="41" y="180"/>
                    </a:lnTo>
                    <a:lnTo>
                      <a:pt x="50" y="191"/>
                    </a:lnTo>
                    <a:lnTo>
                      <a:pt x="51" y="194"/>
                    </a:lnTo>
                    <a:lnTo>
                      <a:pt x="51" y="196"/>
                    </a:lnTo>
                    <a:lnTo>
                      <a:pt x="53" y="196"/>
                    </a:lnTo>
                    <a:lnTo>
                      <a:pt x="55" y="200"/>
                    </a:lnTo>
                    <a:lnTo>
                      <a:pt x="64" y="204"/>
                    </a:lnTo>
                    <a:lnTo>
                      <a:pt x="65" y="203"/>
                    </a:lnTo>
                    <a:lnTo>
                      <a:pt x="65" y="205"/>
                    </a:lnTo>
                    <a:lnTo>
                      <a:pt x="67" y="205"/>
                    </a:lnTo>
                    <a:lnTo>
                      <a:pt x="79" y="223"/>
                    </a:lnTo>
                    <a:lnTo>
                      <a:pt x="79" y="225"/>
                    </a:lnTo>
                    <a:lnTo>
                      <a:pt x="78" y="226"/>
                    </a:lnTo>
                    <a:lnTo>
                      <a:pt x="70" y="240"/>
                    </a:lnTo>
                    <a:lnTo>
                      <a:pt x="70" y="250"/>
                    </a:lnTo>
                    <a:lnTo>
                      <a:pt x="71" y="257"/>
                    </a:lnTo>
                    <a:lnTo>
                      <a:pt x="71" y="260"/>
                    </a:lnTo>
                    <a:lnTo>
                      <a:pt x="72" y="263"/>
                    </a:lnTo>
                    <a:lnTo>
                      <a:pt x="72" y="264"/>
                    </a:lnTo>
                    <a:lnTo>
                      <a:pt x="76" y="268"/>
                    </a:lnTo>
                    <a:lnTo>
                      <a:pt x="70" y="272"/>
                    </a:lnTo>
                    <a:lnTo>
                      <a:pt x="64" y="274"/>
                    </a:lnTo>
                    <a:lnTo>
                      <a:pt x="61" y="274"/>
                    </a:lnTo>
                    <a:lnTo>
                      <a:pt x="57" y="272"/>
                    </a:lnTo>
                    <a:lnTo>
                      <a:pt x="51" y="272"/>
                    </a:lnTo>
                    <a:lnTo>
                      <a:pt x="47" y="271"/>
                    </a:lnTo>
                    <a:lnTo>
                      <a:pt x="44" y="271"/>
                    </a:lnTo>
                    <a:lnTo>
                      <a:pt x="41" y="272"/>
                    </a:lnTo>
                    <a:lnTo>
                      <a:pt x="53" y="286"/>
                    </a:lnTo>
                    <a:lnTo>
                      <a:pt x="68" y="311"/>
                    </a:lnTo>
                    <a:lnTo>
                      <a:pt x="68" y="314"/>
                    </a:lnTo>
                    <a:lnTo>
                      <a:pt x="65" y="323"/>
                    </a:lnTo>
                    <a:lnTo>
                      <a:pt x="65" y="324"/>
                    </a:lnTo>
                    <a:lnTo>
                      <a:pt x="58" y="331"/>
                    </a:lnTo>
                    <a:lnTo>
                      <a:pt x="55" y="335"/>
                    </a:lnTo>
                    <a:lnTo>
                      <a:pt x="55" y="337"/>
                    </a:lnTo>
                    <a:lnTo>
                      <a:pt x="48" y="348"/>
                    </a:lnTo>
                    <a:lnTo>
                      <a:pt x="39" y="353"/>
                    </a:lnTo>
                    <a:lnTo>
                      <a:pt x="34" y="353"/>
                    </a:lnTo>
                    <a:lnTo>
                      <a:pt x="23" y="348"/>
                    </a:lnTo>
                    <a:lnTo>
                      <a:pt x="15" y="347"/>
                    </a:lnTo>
                    <a:lnTo>
                      <a:pt x="0" y="342"/>
                    </a:lnTo>
                    <a:lnTo>
                      <a:pt x="0" y="347"/>
                    </a:lnTo>
                    <a:lnTo>
                      <a:pt x="1" y="352"/>
                    </a:lnTo>
                    <a:lnTo>
                      <a:pt x="1" y="356"/>
                    </a:lnTo>
                    <a:lnTo>
                      <a:pt x="8" y="364"/>
                    </a:lnTo>
                    <a:lnTo>
                      <a:pt x="16" y="373"/>
                    </a:lnTo>
                    <a:lnTo>
                      <a:pt x="23" y="378"/>
                    </a:lnTo>
                    <a:lnTo>
                      <a:pt x="23" y="380"/>
                    </a:lnTo>
                    <a:lnTo>
                      <a:pt x="22" y="381"/>
                    </a:lnTo>
                    <a:lnTo>
                      <a:pt x="20" y="381"/>
                    </a:lnTo>
                    <a:lnTo>
                      <a:pt x="18" y="383"/>
                    </a:lnTo>
                    <a:lnTo>
                      <a:pt x="18" y="384"/>
                    </a:lnTo>
                    <a:lnTo>
                      <a:pt x="8" y="384"/>
                    </a:lnTo>
                    <a:lnTo>
                      <a:pt x="8" y="385"/>
                    </a:lnTo>
                    <a:lnTo>
                      <a:pt x="18" y="390"/>
                    </a:lnTo>
                    <a:lnTo>
                      <a:pt x="23" y="395"/>
                    </a:lnTo>
                    <a:lnTo>
                      <a:pt x="23" y="397"/>
                    </a:lnTo>
                    <a:lnTo>
                      <a:pt x="25" y="399"/>
                    </a:lnTo>
                    <a:lnTo>
                      <a:pt x="25" y="405"/>
                    </a:lnTo>
                    <a:lnTo>
                      <a:pt x="34" y="408"/>
                    </a:lnTo>
                    <a:lnTo>
                      <a:pt x="37" y="408"/>
                    </a:lnTo>
                    <a:lnTo>
                      <a:pt x="51" y="404"/>
                    </a:lnTo>
                    <a:lnTo>
                      <a:pt x="53" y="404"/>
                    </a:lnTo>
                    <a:lnTo>
                      <a:pt x="53" y="405"/>
                    </a:lnTo>
                    <a:lnTo>
                      <a:pt x="57" y="412"/>
                    </a:lnTo>
                    <a:lnTo>
                      <a:pt x="65" y="424"/>
                    </a:lnTo>
                    <a:lnTo>
                      <a:pt x="67" y="430"/>
                    </a:lnTo>
                    <a:lnTo>
                      <a:pt x="65" y="436"/>
                    </a:lnTo>
                    <a:lnTo>
                      <a:pt x="63" y="437"/>
                    </a:lnTo>
                    <a:lnTo>
                      <a:pt x="61" y="440"/>
                    </a:lnTo>
                    <a:lnTo>
                      <a:pt x="63" y="447"/>
                    </a:lnTo>
                    <a:lnTo>
                      <a:pt x="63" y="448"/>
                    </a:lnTo>
                    <a:lnTo>
                      <a:pt x="72" y="468"/>
                    </a:lnTo>
                    <a:lnTo>
                      <a:pt x="75" y="469"/>
                    </a:lnTo>
                    <a:lnTo>
                      <a:pt x="75" y="471"/>
                    </a:lnTo>
                    <a:lnTo>
                      <a:pt x="89" y="484"/>
                    </a:lnTo>
                    <a:lnTo>
                      <a:pt x="93" y="487"/>
                    </a:lnTo>
                    <a:lnTo>
                      <a:pt x="101" y="482"/>
                    </a:lnTo>
                    <a:lnTo>
                      <a:pt x="103" y="481"/>
                    </a:lnTo>
                    <a:lnTo>
                      <a:pt x="114" y="478"/>
                    </a:lnTo>
                    <a:lnTo>
                      <a:pt x="120" y="478"/>
                    </a:lnTo>
                    <a:lnTo>
                      <a:pt x="128" y="474"/>
                    </a:lnTo>
                    <a:lnTo>
                      <a:pt x="135" y="468"/>
                    </a:lnTo>
                    <a:lnTo>
                      <a:pt x="139" y="461"/>
                    </a:lnTo>
                    <a:lnTo>
                      <a:pt x="152" y="451"/>
                    </a:lnTo>
                    <a:lnTo>
                      <a:pt x="152" y="450"/>
                    </a:lnTo>
                    <a:lnTo>
                      <a:pt x="146" y="438"/>
                    </a:lnTo>
                    <a:lnTo>
                      <a:pt x="145" y="431"/>
                    </a:lnTo>
                    <a:lnTo>
                      <a:pt x="143" y="430"/>
                    </a:lnTo>
                    <a:lnTo>
                      <a:pt x="139" y="415"/>
                    </a:lnTo>
                    <a:lnTo>
                      <a:pt x="139" y="411"/>
                    </a:lnTo>
                    <a:lnTo>
                      <a:pt x="138" y="411"/>
                    </a:lnTo>
                    <a:lnTo>
                      <a:pt x="132" y="405"/>
                    </a:lnTo>
                    <a:lnTo>
                      <a:pt x="127" y="405"/>
                    </a:lnTo>
                    <a:lnTo>
                      <a:pt x="124" y="404"/>
                    </a:lnTo>
                    <a:lnTo>
                      <a:pt x="121" y="404"/>
                    </a:lnTo>
                    <a:lnTo>
                      <a:pt x="121" y="395"/>
                    </a:lnTo>
                    <a:lnTo>
                      <a:pt x="130" y="392"/>
                    </a:lnTo>
                    <a:lnTo>
                      <a:pt x="137" y="388"/>
                    </a:lnTo>
                    <a:lnTo>
                      <a:pt x="142" y="387"/>
                    </a:lnTo>
                    <a:lnTo>
                      <a:pt x="132" y="369"/>
                    </a:lnTo>
                    <a:lnTo>
                      <a:pt x="131" y="367"/>
                    </a:lnTo>
                    <a:lnTo>
                      <a:pt x="131" y="366"/>
                    </a:lnTo>
                    <a:lnTo>
                      <a:pt x="130" y="362"/>
                    </a:lnTo>
                    <a:lnTo>
                      <a:pt x="132" y="356"/>
                    </a:lnTo>
                    <a:lnTo>
                      <a:pt x="139" y="356"/>
                    </a:lnTo>
                    <a:lnTo>
                      <a:pt x="143" y="357"/>
                    </a:lnTo>
                    <a:lnTo>
                      <a:pt x="145" y="359"/>
                    </a:lnTo>
                    <a:lnTo>
                      <a:pt x="146" y="359"/>
                    </a:lnTo>
                    <a:lnTo>
                      <a:pt x="149" y="360"/>
                    </a:lnTo>
                    <a:lnTo>
                      <a:pt x="153" y="362"/>
                    </a:lnTo>
                    <a:lnTo>
                      <a:pt x="154" y="360"/>
                    </a:lnTo>
                    <a:lnTo>
                      <a:pt x="154" y="357"/>
                    </a:lnTo>
                    <a:lnTo>
                      <a:pt x="161" y="355"/>
                    </a:lnTo>
                    <a:lnTo>
                      <a:pt x="166" y="356"/>
                    </a:lnTo>
                    <a:lnTo>
                      <a:pt x="166" y="359"/>
                    </a:lnTo>
                    <a:lnTo>
                      <a:pt x="168" y="363"/>
                    </a:lnTo>
                    <a:lnTo>
                      <a:pt x="177" y="367"/>
                    </a:lnTo>
                    <a:lnTo>
                      <a:pt x="191" y="364"/>
                    </a:lnTo>
                    <a:lnTo>
                      <a:pt x="192" y="374"/>
                    </a:lnTo>
                    <a:lnTo>
                      <a:pt x="188" y="385"/>
                    </a:lnTo>
                    <a:lnTo>
                      <a:pt x="188" y="394"/>
                    </a:lnTo>
                    <a:lnTo>
                      <a:pt x="190" y="398"/>
                    </a:lnTo>
                    <a:lnTo>
                      <a:pt x="190" y="399"/>
                    </a:lnTo>
                    <a:lnTo>
                      <a:pt x="191" y="399"/>
                    </a:lnTo>
                    <a:lnTo>
                      <a:pt x="197" y="404"/>
                    </a:lnTo>
                    <a:lnTo>
                      <a:pt x="198" y="405"/>
                    </a:lnTo>
                    <a:lnTo>
                      <a:pt x="198" y="407"/>
                    </a:lnTo>
                    <a:lnTo>
                      <a:pt x="199" y="407"/>
                    </a:lnTo>
                    <a:lnTo>
                      <a:pt x="212" y="415"/>
                    </a:lnTo>
                    <a:lnTo>
                      <a:pt x="214" y="415"/>
                    </a:lnTo>
                    <a:lnTo>
                      <a:pt x="220" y="414"/>
                    </a:lnTo>
                    <a:lnTo>
                      <a:pt x="223" y="414"/>
                    </a:lnTo>
                    <a:lnTo>
                      <a:pt x="224" y="412"/>
                    </a:lnTo>
                    <a:lnTo>
                      <a:pt x="233" y="397"/>
                    </a:lnTo>
                    <a:lnTo>
                      <a:pt x="237" y="387"/>
                    </a:lnTo>
                    <a:lnTo>
                      <a:pt x="237" y="384"/>
                    </a:lnTo>
                    <a:lnTo>
                      <a:pt x="236" y="384"/>
                    </a:lnTo>
                    <a:lnTo>
                      <a:pt x="228" y="381"/>
                    </a:lnTo>
                    <a:lnTo>
                      <a:pt x="223" y="380"/>
                    </a:lnTo>
                    <a:lnTo>
                      <a:pt x="219" y="377"/>
                    </a:lnTo>
                    <a:lnTo>
                      <a:pt x="212" y="371"/>
                    </a:lnTo>
                    <a:lnTo>
                      <a:pt x="213" y="364"/>
                    </a:lnTo>
                    <a:lnTo>
                      <a:pt x="216" y="363"/>
                    </a:lnTo>
                    <a:lnTo>
                      <a:pt x="217" y="363"/>
                    </a:lnTo>
                    <a:lnTo>
                      <a:pt x="220" y="366"/>
                    </a:lnTo>
                    <a:lnTo>
                      <a:pt x="223" y="367"/>
                    </a:lnTo>
                    <a:lnTo>
                      <a:pt x="230" y="370"/>
                    </a:lnTo>
                    <a:lnTo>
                      <a:pt x="231" y="370"/>
                    </a:lnTo>
                    <a:lnTo>
                      <a:pt x="233" y="369"/>
                    </a:lnTo>
                    <a:lnTo>
                      <a:pt x="236" y="367"/>
                    </a:lnTo>
                    <a:lnTo>
                      <a:pt x="237" y="367"/>
                    </a:lnTo>
                    <a:lnTo>
                      <a:pt x="240" y="370"/>
                    </a:lnTo>
                    <a:lnTo>
                      <a:pt x="240" y="371"/>
                    </a:lnTo>
                    <a:lnTo>
                      <a:pt x="245" y="390"/>
                    </a:lnTo>
                    <a:lnTo>
                      <a:pt x="245" y="391"/>
                    </a:lnTo>
                    <a:lnTo>
                      <a:pt x="247" y="391"/>
                    </a:lnTo>
                    <a:lnTo>
                      <a:pt x="247" y="390"/>
                    </a:lnTo>
                    <a:lnTo>
                      <a:pt x="248" y="388"/>
                    </a:lnTo>
                    <a:lnTo>
                      <a:pt x="248" y="384"/>
                    </a:lnTo>
                    <a:lnTo>
                      <a:pt x="251" y="374"/>
                    </a:lnTo>
                    <a:lnTo>
                      <a:pt x="251" y="373"/>
                    </a:lnTo>
                    <a:lnTo>
                      <a:pt x="252" y="371"/>
                    </a:lnTo>
                    <a:lnTo>
                      <a:pt x="252" y="373"/>
                    </a:lnTo>
                    <a:lnTo>
                      <a:pt x="254" y="373"/>
                    </a:lnTo>
                    <a:lnTo>
                      <a:pt x="255" y="376"/>
                    </a:lnTo>
                    <a:lnTo>
                      <a:pt x="255" y="378"/>
                    </a:lnTo>
                    <a:lnTo>
                      <a:pt x="254" y="378"/>
                    </a:lnTo>
                    <a:lnTo>
                      <a:pt x="255" y="380"/>
                    </a:lnTo>
                    <a:lnTo>
                      <a:pt x="258" y="380"/>
                    </a:lnTo>
                    <a:lnTo>
                      <a:pt x="258" y="378"/>
                    </a:lnTo>
                    <a:lnTo>
                      <a:pt x="259" y="377"/>
                    </a:lnTo>
                    <a:lnTo>
                      <a:pt x="259" y="373"/>
                    </a:lnTo>
                    <a:lnTo>
                      <a:pt x="261" y="364"/>
                    </a:lnTo>
                    <a:lnTo>
                      <a:pt x="264" y="364"/>
                    </a:lnTo>
                    <a:lnTo>
                      <a:pt x="271" y="360"/>
                    </a:lnTo>
                    <a:lnTo>
                      <a:pt x="298" y="337"/>
                    </a:lnTo>
                    <a:lnTo>
                      <a:pt x="301" y="335"/>
                    </a:lnTo>
                    <a:lnTo>
                      <a:pt x="303" y="335"/>
                    </a:lnTo>
                    <a:lnTo>
                      <a:pt x="318" y="338"/>
                    </a:lnTo>
                    <a:lnTo>
                      <a:pt x="340" y="330"/>
                    </a:lnTo>
                    <a:lnTo>
                      <a:pt x="344" y="327"/>
                    </a:lnTo>
                    <a:lnTo>
                      <a:pt x="347" y="323"/>
                    </a:lnTo>
                    <a:lnTo>
                      <a:pt x="349" y="314"/>
                    </a:lnTo>
                    <a:lnTo>
                      <a:pt x="351" y="314"/>
                    </a:lnTo>
                    <a:lnTo>
                      <a:pt x="357" y="316"/>
                    </a:lnTo>
                    <a:lnTo>
                      <a:pt x="371" y="317"/>
                    </a:lnTo>
                    <a:lnTo>
                      <a:pt x="372" y="317"/>
                    </a:lnTo>
                    <a:lnTo>
                      <a:pt x="375" y="320"/>
                    </a:lnTo>
                    <a:lnTo>
                      <a:pt x="381" y="327"/>
                    </a:lnTo>
                    <a:lnTo>
                      <a:pt x="384" y="332"/>
                    </a:lnTo>
                    <a:lnTo>
                      <a:pt x="389" y="338"/>
                    </a:lnTo>
                    <a:lnTo>
                      <a:pt x="391" y="338"/>
                    </a:lnTo>
                    <a:lnTo>
                      <a:pt x="393" y="341"/>
                    </a:lnTo>
                    <a:lnTo>
                      <a:pt x="395" y="341"/>
                    </a:lnTo>
                    <a:lnTo>
                      <a:pt x="407" y="335"/>
                    </a:lnTo>
                    <a:lnTo>
                      <a:pt x="410" y="330"/>
                    </a:lnTo>
                    <a:lnTo>
                      <a:pt x="411" y="328"/>
                    </a:lnTo>
                    <a:lnTo>
                      <a:pt x="413" y="321"/>
                    </a:lnTo>
                    <a:lnTo>
                      <a:pt x="410" y="318"/>
                    </a:lnTo>
                    <a:lnTo>
                      <a:pt x="409" y="316"/>
                    </a:lnTo>
                    <a:lnTo>
                      <a:pt x="407" y="314"/>
                    </a:lnTo>
                    <a:lnTo>
                      <a:pt x="407" y="313"/>
                    </a:lnTo>
                    <a:lnTo>
                      <a:pt x="410" y="313"/>
                    </a:lnTo>
                    <a:lnTo>
                      <a:pt x="420" y="307"/>
                    </a:lnTo>
                    <a:lnTo>
                      <a:pt x="423" y="303"/>
                    </a:lnTo>
                    <a:lnTo>
                      <a:pt x="425" y="302"/>
                    </a:lnTo>
                    <a:lnTo>
                      <a:pt x="435" y="299"/>
                    </a:lnTo>
                    <a:lnTo>
                      <a:pt x="437" y="299"/>
                    </a:lnTo>
                    <a:lnTo>
                      <a:pt x="437" y="306"/>
                    </a:lnTo>
                    <a:lnTo>
                      <a:pt x="438" y="309"/>
                    </a:lnTo>
                    <a:lnTo>
                      <a:pt x="441" y="311"/>
                    </a:lnTo>
                    <a:lnTo>
                      <a:pt x="441" y="313"/>
                    </a:lnTo>
                    <a:lnTo>
                      <a:pt x="442" y="313"/>
                    </a:lnTo>
                    <a:lnTo>
                      <a:pt x="462" y="321"/>
                    </a:lnTo>
                    <a:lnTo>
                      <a:pt x="466" y="309"/>
                    </a:lnTo>
                    <a:lnTo>
                      <a:pt x="466" y="307"/>
                    </a:lnTo>
                    <a:lnTo>
                      <a:pt x="468" y="304"/>
                    </a:lnTo>
                    <a:lnTo>
                      <a:pt x="470" y="302"/>
                    </a:lnTo>
                    <a:lnTo>
                      <a:pt x="480" y="299"/>
                    </a:lnTo>
                    <a:lnTo>
                      <a:pt x="487" y="300"/>
                    </a:lnTo>
                    <a:lnTo>
                      <a:pt x="490" y="297"/>
                    </a:lnTo>
                    <a:lnTo>
                      <a:pt x="490" y="296"/>
                    </a:lnTo>
                    <a:lnTo>
                      <a:pt x="487" y="286"/>
                    </a:lnTo>
                    <a:lnTo>
                      <a:pt x="487" y="285"/>
                    </a:lnTo>
                    <a:lnTo>
                      <a:pt x="485" y="285"/>
                    </a:lnTo>
                    <a:lnTo>
                      <a:pt x="470" y="268"/>
                    </a:lnTo>
                    <a:lnTo>
                      <a:pt x="466" y="263"/>
                    </a:lnTo>
                    <a:lnTo>
                      <a:pt x="463" y="263"/>
                    </a:lnTo>
                    <a:lnTo>
                      <a:pt x="462" y="264"/>
                    </a:lnTo>
                    <a:lnTo>
                      <a:pt x="432" y="246"/>
                    </a:lnTo>
                    <a:lnTo>
                      <a:pt x="431" y="244"/>
                    </a:lnTo>
                    <a:lnTo>
                      <a:pt x="423" y="229"/>
                    </a:lnTo>
                    <a:lnTo>
                      <a:pt x="425" y="226"/>
                    </a:lnTo>
                    <a:lnTo>
                      <a:pt x="430" y="223"/>
                    </a:lnTo>
                    <a:lnTo>
                      <a:pt x="435" y="218"/>
                    </a:lnTo>
                    <a:lnTo>
                      <a:pt x="438" y="212"/>
                    </a:lnTo>
                    <a:lnTo>
                      <a:pt x="441" y="211"/>
                    </a:lnTo>
                    <a:lnTo>
                      <a:pt x="445" y="207"/>
                    </a:lnTo>
                    <a:lnTo>
                      <a:pt x="449" y="201"/>
                    </a:lnTo>
                    <a:lnTo>
                      <a:pt x="453" y="198"/>
                    </a:lnTo>
                    <a:lnTo>
                      <a:pt x="460" y="197"/>
                    </a:lnTo>
                    <a:lnTo>
                      <a:pt x="465" y="198"/>
                    </a:lnTo>
                    <a:lnTo>
                      <a:pt x="466" y="198"/>
                    </a:lnTo>
                    <a:lnTo>
                      <a:pt x="469" y="194"/>
                    </a:lnTo>
                    <a:lnTo>
                      <a:pt x="469" y="193"/>
                    </a:lnTo>
                    <a:lnTo>
                      <a:pt x="477" y="183"/>
                    </a:lnTo>
                    <a:lnTo>
                      <a:pt x="478" y="183"/>
                    </a:lnTo>
                    <a:lnTo>
                      <a:pt x="460" y="166"/>
                    </a:lnTo>
                    <a:lnTo>
                      <a:pt x="455" y="163"/>
                    </a:lnTo>
                    <a:lnTo>
                      <a:pt x="451" y="162"/>
                    </a:lnTo>
                    <a:lnTo>
                      <a:pt x="438" y="160"/>
                    </a:lnTo>
                    <a:lnTo>
                      <a:pt x="427" y="156"/>
                    </a:lnTo>
                    <a:lnTo>
                      <a:pt x="424" y="153"/>
                    </a:lnTo>
                    <a:lnTo>
                      <a:pt x="420" y="147"/>
                    </a:lnTo>
                    <a:lnTo>
                      <a:pt x="421" y="147"/>
                    </a:lnTo>
                    <a:lnTo>
                      <a:pt x="421" y="145"/>
                    </a:lnTo>
                    <a:lnTo>
                      <a:pt x="420" y="143"/>
                    </a:lnTo>
                    <a:lnTo>
                      <a:pt x="417" y="143"/>
                    </a:lnTo>
                    <a:lnTo>
                      <a:pt x="417" y="144"/>
                    </a:lnTo>
                    <a:lnTo>
                      <a:pt x="413" y="144"/>
                    </a:lnTo>
                    <a:lnTo>
                      <a:pt x="398" y="140"/>
                    </a:lnTo>
                    <a:lnTo>
                      <a:pt x="389" y="136"/>
                    </a:lnTo>
                    <a:lnTo>
                      <a:pt x="385" y="131"/>
                    </a:lnTo>
                    <a:lnTo>
                      <a:pt x="385" y="130"/>
                    </a:lnTo>
                    <a:lnTo>
                      <a:pt x="384" y="129"/>
                    </a:lnTo>
                    <a:lnTo>
                      <a:pt x="384" y="126"/>
                    </a:lnTo>
                    <a:lnTo>
                      <a:pt x="382" y="124"/>
                    </a:lnTo>
                    <a:lnTo>
                      <a:pt x="381" y="124"/>
                    </a:lnTo>
                    <a:lnTo>
                      <a:pt x="385" y="100"/>
                    </a:lnTo>
                    <a:lnTo>
                      <a:pt x="385" y="95"/>
                    </a:lnTo>
                    <a:lnTo>
                      <a:pt x="382" y="85"/>
                    </a:lnTo>
                    <a:lnTo>
                      <a:pt x="381" y="85"/>
                    </a:lnTo>
                    <a:lnTo>
                      <a:pt x="378" y="84"/>
                    </a:lnTo>
                    <a:lnTo>
                      <a:pt x="377" y="80"/>
                    </a:lnTo>
                    <a:lnTo>
                      <a:pt x="375" y="80"/>
                    </a:lnTo>
                    <a:lnTo>
                      <a:pt x="375" y="78"/>
                    </a:lnTo>
                    <a:lnTo>
                      <a:pt x="372" y="74"/>
                    </a:lnTo>
                    <a:lnTo>
                      <a:pt x="372" y="71"/>
                    </a:lnTo>
                    <a:lnTo>
                      <a:pt x="374" y="70"/>
                    </a:lnTo>
                    <a:lnTo>
                      <a:pt x="374" y="71"/>
                    </a:lnTo>
                    <a:lnTo>
                      <a:pt x="375" y="73"/>
                    </a:lnTo>
                    <a:lnTo>
                      <a:pt x="375" y="71"/>
                    </a:lnTo>
                    <a:lnTo>
                      <a:pt x="378" y="70"/>
                    </a:lnTo>
                    <a:lnTo>
                      <a:pt x="382" y="59"/>
                    </a:lnTo>
                    <a:lnTo>
                      <a:pt x="378" y="46"/>
                    </a:lnTo>
                    <a:lnTo>
                      <a:pt x="372" y="38"/>
                    </a:lnTo>
                    <a:lnTo>
                      <a:pt x="367" y="38"/>
                    </a:lnTo>
                    <a:lnTo>
                      <a:pt x="361" y="33"/>
                    </a:lnTo>
                    <a:lnTo>
                      <a:pt x="361" y="28"/>
                    </a:lnTo>
                    <a:lnTo>
                      <a:pt x="360" y="19"/>
                    </a:lnTo>
                    <a:lnTo>
                      <a:pt x="363" y="13"/>
                    </a:lnTo>
                    <a:lnTo>
                      <a:pt x="363" y="4"/>
                    </a:lnTo>
                    <a:lnTo>
                      <a:pt x="354" y="3"/>
                    </a:lnTo>
                    <a:lnTo>
                      <a:pt x="354" y="4"/>
                    </a:lnTo>
                    <a:lnTo>
                      <a:pt x="349" y="4"/>
                    </a:lnTo>
                    <a:lnTo>
                      <a:pt x="349" y="3"/>
                    </a:lnTo>
                    <a:lnTo>
                      <a:pt x="346" y="0"/>
                    </a:lnTo>
                    <a:lnTo>
                      <a:pt x="346" y="7"/>
                    </a:lnTo>
                    <a:lnTo>
                      <a:pt x="344" y="9"/>
                    </a:lnTo>
                    <a:lnTo>
                      <a:pt x="343" y="13"/>
                    </a:lnTo>
                    <a:lnTo>
                      <a:pt x="340" y="14"/>
                    </a:lnTo>
                    <a:lnTo>
                      <a:pt x="325" y="11"/>
                    </a:lnTo>
                    <a:lnTo>
                      <a:pt x="319" y="11"/>
                    </a:lnTo>
                    <a:lnTo>
                      <a:pt x="314" y="13"/>
                    </a:lnTo>
                    <a:lnTo>
                      <a:pt x="311" y="14"/>
                    </a:lnTo>
                    <a:lnTo>
                      <a:pt x="308" y="19"/>
                    </a:lnTo>
                    <a:lnTo>
                      <a:pt x="308" y="21"/>
                    </a:lnTo>
                    <a:lnTo>
                      <a:pt x="308" y="22"/>
                    </a:lnTo>
                    <a:lnTo>
                      <a:pt x="307" y="36"/>
                    </a:lnTo>
                    <a:lnTo>
                      <a:pt x="311" y="53"/>
                    </a:lnTo>
                    <a:lnTo>
                      <a:pt x="311" y="62"/>
                    </a:lnTo>
                    <a:lnTo>
                      <a:pt x="312" y="69"/>
                    </a:lnTo>
                    <a:lnTo>
                      <a:pt x="314" y="71"/>
                    </a:lnTo>
                    <a:lnTo>
                      <a:pt x="315" y="73"/>
                    </a:lnTo>
                    <a:lnTo>
                      <a:pt x="314" y="74"/>
                    </a:lnTo>
                    <a:lnTo>
                      <a:pt x="312" y="74"/>
                    </a:lnTo>
                    <a:lnTo>
                      <a:pt x="311" y="76"/>
                    </a:lnTo>
                    <a:lnTo>
                      <a:pt x="307" y="77"/>
                    </a:lnTo>
                    <a:lnTo>
                      <a:pt x="304" y="77"/>
                    </a:lnTo>
                    <a:lnTo>
                      <a:pt x="298" y="93"/>
                    </a:lnTo>
                    <a:lnTo>
                      <a:pt x="268" y="113"/>
                    </a:lnTo>
                    <a:lnTo>
                      <a:pt x="252" y="109"/>
                    </a:lnTo>
                    <a:lnTo>
                      <a:pt x="250" y="109"/>
                    </a:lnTo>
                    <a:lnTo>
                      <a:pt x="247" y="112"/>
                    </a:lnTo>
                    <a:lnTo>
                      <a:pt x="245" y="115"/>
                    </a:lnTo>
                    <a:lnTo>
                      <a:pt x="245" y="116"/>
                    </a:lnTo>
                    <a:lnTo>
                      <a:pt x="247" y="117"/>
                    </a:lnTo>
                    <a:lnTo>
                      <a:pt x="238" y="136"/>
                    </a:lnTo>
                    <a:lnTo>
                      <a:pt x="237" y="136"/>
                    </a:lnTo>
                    <a:lnTo>
                      <a:pt x="237" y="134"/>
                    </a:lnTo>
                    <a:lnTo>
                      <a:pt x="236" y="131"/>
                    </a:lnTo>
                    <a:lnTo>
                      <a:pt x="234" y="130"/>
                    </a:lnTo>
                    <a:lnTo>
                      <a:pt x="227" y="130"/>
                    </a:lnTo>
                    <a:lnTo>
                      <a:pt x="227" y="123"/>
                    </a:lnTo>
                    <a:lnTo>
                      <a:pt x="228" y="122"/>
                    </a:lnTo>
                    <a:lnTo>
                      <a:pt x="228" y="117"/>
                    </a:lnTo>
                    <a:lnTo>
                      <a:pt x="240" y="105"/>
                    </a:lnTo>
                    <a:lnTo>
                      <a:pt x="243" y="103"/>
                    </a:lnTo>
                    <a:lnTo>
                      <a:pt x="244" y="103"/>
                    </a:lnTo>
                    <a:lnTo>
                      <a:pt x="244" y="99"/>
                    </a:lnTo>
                    <a:lnTo>
                      <a:pt x="241" y="93"/>
                    </a:lnTo>
                    <a:lnTo>
                      <a:pt x="234" y="89"/>
                    </a:lnTo>
                    <a:lnTo>
                      <a:pt x="227" y="89"/>
                    </a:lnTo>
                    <a:lnTo>
                      <a:pt x="224" y="88"/>
                    </a:lnTo>
                    <a:lnTo>
                      <a:pt x="207" y="80"/>
                    </a:lnTo>
                    <a:lnTo>
                      <a:pt x="197" y="84"/>
                    </a:lnTo>
                    <a:lnTo>
                      <a:pt x="194" y="85"/>
                    </a:lnTo>
                    <a:lnTo>
                      <a:pt x="192" y="85"/>
                    </a:lnTo>
                    <a:lnTo>
                      <a:pt x="192" y="84"/>
                    </a:lnTo>
                    <a:lnTo>
                      <a:pt x="188" y="76"/>
                    </a:lnTo>
                    <a:lnTo>
                      <a:pt x="180" y="69"/>
                    </a:lnTo>
                    <a:lnTo>
                      <a:pt x="180" y="67"/>
                    </a:lnTo>
                    <a:lnTo>
                      <a:pt x="177" y="67"/>
                    </a:lnTo>
                    <a:lnTo>
                      <a:pt x="173" y="66"/>
                    </a:lnTo>
                    <a:lnTo>
                      <a:pt x="168" y="66"/>
                    </a:lnTo>
                    <a:lnTo>
                      <a:pt x="166" y="64"/>
                    </a:lnTo>
                    <a:lnTo>
                      <a:pt x="164" y="63"/>
                    </a:lnTo>
                    <a:lnTo>
                      <a:pt x="164" y="67"/>
                    </a:lnTo>
                    <a:lnTo>
                      <a:pt x="160" y="93"/>
                    </a:lnTo>
                    <a:lnTo>
                      <a:pt x="159" y="99"/>
                    </a:lnTo>
                    <a:lnTo>
                      <a:pt x="146" y="116"/>
                    </a:lnTo>
                    <a:lnTo>
                      <a:pt x="138" y="116"/>
                    </a:lnTo>
                    <a:lnTo>
                      <a:pt x="132" y="117"/>
                    </a:lnTo>
                    <a:lnTo>
                      <a:pt x="130" y="117"/>
                    </a:lnTo>
                    <a:lnTo>
                      <a:pt x="130" y="119"/>
                    </a:lnTo>
                    <a:lnTo>
                      <a:pt x="128" y="119"/>
                    </a:lnTo>
                    <a:lnTo>
                      <a:pt x="127" y="116"/>
                    </a:lnTo>
                    <a:lnTo>
                      <a:pt x="125" y="115"/>
                    </a:lnTo>
                    <a:lnTo>
                      <a:pt x="123" y="110"/>
                    </a:lnTo>
                    <a:lnTo>
                      <a:pt x="118" y="106"/>
                    </a:lnTo>
                    <a:lnTo>
                      <a:pt x="116" y="105"/>
                    </a:lnTo>
                    <a:lnTo>
                      <a:pt x="108" y="105"/>
                    </a:lnTo>
                    <a:lnTo>
                      <a:pt x="100" y="99"/>
                    </a:lnTo>
                    <a:lnTo>
                      <a:pt x="99" y="95"/>
                    </a:lnTo>
                    <a:lnTo>
                      <a:pt x="97" y="95"/>
                    </a:lnTo>
                    <a:lnTo>
                      <a:pt x="97" y="93"/>
                    </a:lnTo>
                    <a:lnTo>
                      <a:pt x="94" y="92"/>
                    </a:lnTo>
                    <a:lnTo>
                      <a:pt x="85" y="92"/>
                    </a:lnTo>
                    <a:lnTo>
                      <a:pt x="72" y="98"/>
                    </a:lnTo>
                    <a:lnTo>
                      <a:pt x="72" y="10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67" name="Freeform 1099">
                <a:extLst>
                  <a:ext uri="{FF2B5EF4-FFF2-40B4-BE49-F238E27FC236}">
                    <a16:creationId xmlns:a16="http://schemas.microsoft.com/office/drawing/2014/main" id="{D7424B5D-861F-5770-D37F-3C678A9F6C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4" y="2574"/>
                <a:ext cx="128" cy="130"/>
              </a:xfrm>
              <a:custGeom>
                <a:avLst/>
                <a:gdLst>
                  <a:gd name="T0" fmla="*/ 404 w 511"/>
                  <a:gd name="T1" fmla="*/ 21 h 522"/>
                  <a:gd name="T2" fmla="*/ 383 w 511"/>
                  <a:gd name="T3" fmla="*/ 26 h 522"/>
                  <a:gd name="T4" fmla="*/ 355 w 511"/>
                  <a:gd name="T5" fmla="*/ 18 h 522"/>
                  <a:gd name="T6" fmla="*/ 317 w 511"/>
                  <a:gd name="T7" fmla="*/ 33 h 522"/>
                  <a:gd name="T8" fmla="*/ 296 w 511"/>
                  <a:gd name="T9" fmla="*/ 52 h 522"/>
                  <a:gd name="T10" fmla="*/ 279 w 511"/>
                  <a:gd name="T11" fmla="*/ 77 h 522"/>
                  <a:gd name="T12" fmla="*/ 255 w 511"/>
                  <a:gd name="T13" fmla="*/ 76 h 522"/>
                  <a:gd name="T14" fmla="*/ 224 w 511"/>
                  <a:gd name="T15" fmla="*/ 67 h 522"/>
                  <a:gd name="T16" fmla="*/ 201 w 511"/>
                  <a:gd name="T17" fmla="*/ 56 h 522"/>
                  <a:gd name="T18" fmla="*/ 162 w 511"/>
                  <a:gd name="T19" fmla="*/ 64 h 522"/>
                  <a:gd name="T20" fmla="*/ 138 w 511"/>
                  <a:gd name="T21" fmla="*/ 108 h 522"/>
                  <a:gd name="T22" fmla="*/ 145 w 511"/>
                  <a:gd name="T23" fmla="*/ 130 h 522"/>
                  <a:gd name="T24" fmla="*/ 134 w 511"/>
                  <a:gd name="T25" fmla="*/ 145 h 522"/>
                  <a:gd name="T26" fmla="*/ 81 w 511"/>
                  <a:gd name="T27" fmla="*/ 176 h 522"/>
                  <a:gd name="T28" fmla="*/ 90 w 511"/>
                  <a:gd name="T29" fmla="*/ 203 h 522"/>
                  <a:gd name="T30" fmla="*/ 94 w 511"/>
                  <a:gd name="T31" fmla="*/ 232 h 522"/>
                  <a:gd name="T32" fmla="*/ 78 w 511"/>
                  <a:gd name="T33" fmla="*/ 223 h 522"/>
                  <a:gd name="T34" fmla="*/ 59 w 511"/>
                  <a:gd name="T35" fmla="*/ 233 h 522"/>
                  <a:gd name="T36" fmla="*/ 22 w 511"/>
                  <a:gd name="T37" fmla="*/ 243 h 522"/>
                  <a:gd name="T38" fmla="*/ 20 w 511"/>
                  <a:gd name="T39" fmla="*/ 253 h 522"/>
                  <a:gd name="T40" fmla="*/ 17 w 511"/>
                  <a:gd name="T41" fmla="*/ 256 h 522"/>
                  <a:gd name="T42" fmla="*/ 0 w 511"/>
                  <a:gd name="T43" fmla="*/ 258 h 522"/>
                  <a:gd name="T44" fmla="*/ 11 w 511"/>
                  <a:gd name="T45" fmla="*/ 280 h 522"/>
                  <a:gd name="T46" fmla="*/ 64 w 511"/>
                  <a:gd name="T47" fmla="*/ 303 h 522"/>
                  <a:gd name="T48" fmla="*/ 81 w 511"/>
                  <a:gd name="T49" fmla="*/ 314 h 522"/>
                  <a:gd name="T50" fmla="*/ 124 w 511"/>
                  <a:gd name="T51" fmla="*/ 320 h 522"/>
                  <a:gd name="T52" fmla="*/ 137 w 511"/>
                  <a:gd name="T53" fmla="*/ 333 h 522"/>
                  <a:gd name="T54" fmla="*/ 161 w 511"/>
                  <a:gd name="T55" fmla="*/ 355 h 522"/>
                  <a:gd name="T56" fmla="*/ 180 w 511"/>
                  <a:gd name="T57" fmla="*/ 363 h 522"/>
                  <a:gd name="T58" fmla="*/ 218 w 511"/>
                  <a:gd name="T59" fmla="*/ 395 h 522"/>
                  <a:gd name="T60" fmla="*/ 231 w 511"/>
                  <a:gd name="T61" fmla="*/ 416 h 522"/>
                  <a:gd name="T62" fmla="*/ 257 w 511"/>
                  <a:gd name="T63" fmla="*/ 478 h 522"/>
                  <a:gd name="T64" fmla="*/ 281 w 511"/>
                  <a:gd name="T65" fmla="*/ 508 h 522"/>
                  <a:gd name="T66" fmla="*/ 338 w 511"/>
                  <a:gd name="T67" fmla="*/ 451 h 522"/>
                  <a:gd name="T68" fmla="*/ 345 w 511"/>
                  <a:gd name="T69" fmla="*/ 436 h 522"/>
                  <a:gd name="T70" fmla="*/ 359 w 511"/>
                  <a:gd name="T71" fmla="*/ 411 h 522"/>
                  <a:gd name="T72" fmla="*/ 355 w 511"/>
                  <a:gd name="T73" fmla="*/ 355 h 522"/>
                  <a:gd name="T74" fmla="*/ 341 w 511"/>
                  <a:gd name="T75" fmla="*/ 330 h 522"/>
                  <a:gd name="T76" fmla="*/ 377 w 511"/>
                  <a:gd name="T77" fmla="*/ 289 h 522"/>
                  <a:gd name="T78" fmla="*/ 385 w 511"/>
                  <a:gd name="T79" fmla="*/ 267 h 522"/>
                  <a:gd name="T80" fmla="*/ 384 w 511"/>
                  <a:gd name="T81" fmla="*/ 253 h 522"/>
                  <a:gd name="T82" fmla="*/ 429 w 511"/>
                  <a:gd name="T83" fmla="*/ 226 h 522"/>
                  <a:gd name="T84" fmla="*/ 458 w 511"/>
                  <a:gd name="T85" fmla="*/ 240 h 522"/>
                  <a:gd name="T86" fmla="*/ 482 w 511"/>
                  <a:gd name="T87" fmla="*/ 228 h 522"/>
                  <a:gd name="T88" fmla="*/ 455 w 511"/>
                  <a:gd name="T89" fmla="*/ 204 h 522"/>
                  <a:gd name="T90" fmla="*/ 416 w 511"/>
                  <a:gd name="T91" fmla="*/ 190 h 522"/>
                  <a:gd name="T92" fmla="*/ 381 w 511"/>
                  <a:gd name="T93" fmla="*/ 177 h 522"/>
                  <a:gd name="T94" fmla="*/ 395 w 511"/>
                  <a:gd name="T95" fmla="*/ 159 h 522"/>
                  <a:gd name="T96" fmla="*/ 398 w 511"/>
                  <a:gd name="T97" fmla="*/ 131 h 522"/>
                  <a:gd name="T98" fmla="*/ 411 w 511"/>
                  <a:gd name="T99" fmla="*/ 126 h 522"/>
                  <a:gd name="T100" fmla="*/ 440 w 511"/>
                  <a:gd name="T101" fmla="*/ 134 h 522"/>
                  <a:gd name="T102" fmla="*/ 461 w 511"/>
                  <a:gd name="T103" fmla="*/ 110 h 522"/>
                  <a:gd name="T104" fmla="*/ 482 w 511"/>
                  <a:gd name="T105" fmla="*/ 108 h 522"/>
                  <a:gd name="T106" fmla="*/ 483 w 511"/>
                  <a:gd name="T107" fmla="*/ 93 h 522"/>
                  <a:gd name="T108" fmla="*/ 501 w 511"/>
                  <a:gd name="T109" fmla="*/ 92 h 522"/>
                  <a:gd name="T110" fmla="*/ 497 w 511"/>
                  <a:gd name="T111" fmla="*/ 41 h 522"/>
                  <a:gd name="T112" fmla="*/ 478 w 511"/>
                  <a:gd name="T113" fmla="*/ 18 h 522"/>
                  <a:gd name="T114" fmla="*/ 455 w 511"/>
                  <a:gd name="T115" fmla="*/ 21 h 5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511" h="522">
                    <a:moveTo>
                      <a:pt x="444" y="3"/>
                    </a:moveTo>
                    <a:lnTo>
                      <a:pt x="438" y="0"/>
                    </a:lnTo>
                    <a:lnTo>
                      <a:pt x="430" y="4"/>
                    </a:lnTo>
                    <a:lnTo>
                      <a:pt x="420" y="17"/>
                    </a:lnTo>
                    <a:lnTo>
                      <a:pt x="412" y="17"/>
                    </a:lnTo>
                    <a:lnTo>
                      <a:pt x="404" y="21"/>
                    </a:lnTo>
                    <a:lnTo>
                      <a:pt x="401" y="24"/>
                    </a:lnTo>
                    <a:lnTo>
                      <a:pt x="399" y="31"/>
                    </a:lnTo>
                    <a:lnTo>
                      <a:pt x="395" y="29"/>
                    </a:lnTo>
                    <a:lnTo>
                      <a:pt x="394" y="29"/>
                    </a:lnTo>
                    <a:lnTo>
                      <a:pt x="388" y="26"/>
                    </a:lnTo>
                    <a:lnTo>
                      <a:pt x="383" y="26"/>
                    </a:lnTo>
                    <a:lnTo>
                      <a:pt x="371" y="28"/>
                    </a:lnTo>
                    <a:lnTo>
                      <a:pt x="363" y="25"/>
                    </a:lnTo>
                    <a:lnTo>
                      <a:pt x="359" y="22"/>
                    </a:lnTo>
                    <a:lnTo>
                      <a:pt x="358" y="22"/>
                    </a:lnTo>
                    <a:lnTo>
                      <a:pt x="355" y="19"/>
                    </a:lnTo>
                    <a:lnTo>
                      <a:pt x="355" y="18"/>
                    </a:lnTo>
                    <a:lnTo>
                      <a:pt x="346" y="15"/>
                    </a:lnTo>
                    <a:lnTo>
                      <a:pt x="344" y="15"/>
                    </a:lnTo>
                    <a:lnTo>
                      <a:pt x="328" y="21"/>
                    </a:lnTo>
                    <a:lnTo>
                      <a:pt x="327" y="22"/>
                    </a:lnTo>
                    <a:lnTo>
                      <a:pt x="325" y="22"/>
                    </a:lnTo>
                    <a:lnTo>
                      <a:pt x="317" y="33"/>
                    </a:lnTo>
                    <a:lnTo>
                      <a:pt x="311" y="36"/>
                    </a:lnTo>
                    <a:lnTo>
                      <a:pt x="310" y="36"/>
                    </a:lnTo>
                    <a:lnTo>
                      <a:pt x="307" y="38"/>
                    </a:lnTo>
                    <a:lnTo>
                      <a:pt x="303" y="42"/>
                    </a:lnTo>
                    <a:lnTo>
                      <a:pt x="296" y="50"/>
                    </a:lnTo>
                    <a:lnTo>
                      <a:pt x="296" y="52"/>
                    </a:lnTo>
                    <a:lnTo>
                      <a:pt x="295" y="55"/>
                    </a:lnTo>
                    <a:lnTo>
                      <a:pt x="295" y="62"/>
                    </a:lnTo>
                    <a:lnTo>
                      <a:pt x="293" y="63"/>
                    </a:lnTo>
                    <a:lnTo>
                      <a:pt x="291" y="69"/>
                    </a:lnTo>
                    <a:lnTo>
                      <a:pt x="289" y="70"/>
                    </a:lnTo>
                    <a:lnTo>
                      <a:pt x="279" y="77"/>
                    </a:lnTo>
                    <a:lnTo>
                      <a:pt x="274" y="78"/>
                    </a:lnTo>
                    <a:lnTo>
                      <a:pt x="270" y="78"/>
                    </a:lnTo>
                    <a:lnTo>
                      <a:pt x="265" y="77"/>
                    </a:lnTo>
                    <a:lnTo>
                      <a:pt x="258" y="77"/>
                    </a:lnTo>
                    <a:lnTo>
                      <a:pt x="257" y="76"/>
                    </a:lnTo>
                    <a:lnTo>
                      <a:pt x="255" y="76"/>
                    </a:lnTo>
                    <a:lnTo>
                      <a:pt x="247" y="88"/>
                    </a:lnTo>
                    <a:lnTo>
                      <a:pt x="246" y="88"/>
                    </a:lnTo>
                    <a:lnTo>
                      <a:pt x="243" y="85"/>
                    </a:lnTo>
                    <a:lnTo>
                      <a:pt x="241" y="82"/>
                    </a:lnTo>
                    <a:lnTo>
                      <a:pt x="225" y="67"/>
                    </a:lnTo>
                    <a:lnTo>
                      <a:pt x="224" y="67"/>
                    </a:lnTo>
                    <a:lnTo>
                      <a:pt x="215" y="56"/>
                    </a:lnTo>
                    <a:lnTo>
                      <a:pt x="214" y="53"/>
                    </a:lnTo>
                    <a:lnTo>
                      <a:pt x="211" y="53"/>
                    </a:lnTo>
                    <a:lnTo>
                      <a:pt x="208" y="52"/>
                    </a:lnTo>
                    <a:lnTo>
                      <a:pt x="204" y="52"/>
                    </a:lnTo>
                    <a:lnTo>
                      <a:pt x="201" y="56"/>
                    </a:lnTo>
                    <a:lnTo>
                      <a:pt x="200" y="57"/>
                    </a:lnTo>
                    <a:lnTo>
                      <a:pt x="183" y="59"/>
                    </a:lnTo>
                    <a:lnTo>
                      <a:pt x="173" y="62"/>
                    </a:lnTo>
                    <a:lnTo>
                      <a:pt x="172" y="63"/>
                    </a:lnTo>
                    <a:lnTo>
                      <a:pt x="169" y="64"/>
                    </a:lnTo>
                    <a:lnTo>
                      <a:pt x="162" y="64"/>
                    </a:lnTo>
                    <a:lnTo>
                      <a:pt x="161" y="66"/>
                    </a:lnTo>
                    <a:lnTo>
                      <a:pt x="157" y="73"/>
                    </a:lnTo>
                    <a:lnTo>
                      <a:pt x="151" y="78"/>
                    </a:lnTo>
                    <a:lnTo>
                      <a:pt x="144" y="91"/>
                    </a:lnTo>
                    <a:lnTo>
                      <a:pt x="140" y="106"/>
                    </a:lnTo>
                    <a:lnTo>
                      <a:pt x="138" y="108"/>
                    </a:lnTo>
                    <a:lnTo>
                      <a:pt x="135" y="116"/>
                    </a:lnTo>
                    <a:lnTo>
                      <a:pt x="137" y="123"/>
                    </a:lnTo>
                    <a:lnTo>
                      <a:pt x="144" y="123"/>
                    </a:lnTo>
                    <a:lnTo>
                      <a:pt x="144" y="124"/>
                    </a:lnTo>
                    <a:lnTo>
                      <a:pt x="145" y="126"/>
                    </a:lnTo>
                    <a:lnTo>
                      <a:pt x="145" y="130"/>
                    </a:lnTo>
                    <a:lnTo>
                      <a:pt x="143" y="134"/>
                    </a:lnTo>
                    <a:lnTo>
                      <a:pt x="141" y="133"/>
                    </a:lnTo>
                    <a:lnTo>
                      <a:pt x="140" y="133"/>
                    </a:lnTo>
                    <a:lnTo>
                      <a:pt x="138" y="136"/>
                    </a:lnTo>
                    <a:lnTo>
                      <a:pt x="138" y="143"/>
                    </a:lnTo>
                    <a:lnTo>
                      <a:pt x="134" y="145"/>
                    </a:lnTo>
                    <a:lnTo>
                      <a:pt x="121" y="149"/>
                    </a:lnTo>
                    <a:lnTo>
                      <a:pt x="117" y="154"/>
                    </a:lnTo>
                    <a:lnTo>
                      <a:pt x="112" y="158"/>
                    </a:lnTo>
                    <a:lnTo>
                      <a:pt x="103" y="162"/>
                    </a:lnTo>
                    <a:lnTo>
                      <a:pt x="82" y="175"/>
                    </a:lnTo>
                    <a:lnTo>
                      <a:pt x="81" y="176"/>
                    </a:lnTo>
                    <a:lnTo>
                      <a:pt x="81" y="177"/>
                    </a:lnTo>
                    <a:lnTo>
                      <a:pt x="80" y="183"/>
                    </a:lnTo>
                    <a:lnTo>
                      <a:pt x="80" y="189"/>
                    </a:lnTo>
                    <a:lnTo>
                      <a:pt x="82" y="197"/>
                    </a:lnTo>
                    <a:lnTo>
                      <a:pt x="85" y="200"/>
                    </a:lnTo>
                    <a:lnTo>
                      <a:pt x="90" y="203"/>
                    </a:lnTo>
                    <a:lnTo>
                      <a:pt x="102" y="208"/>
                    </a:lnTo>
                    <a:lnTo>
                      <a:pt x="99" y="210"/>
                    </a:lnTo>
                    <a:lnTo>
                      <a:pt x="105" y="215"/>
                    </a:lnTo>
                    <a:lnTo>
                      <a:pt x="106" y="223"/>
                    </a:lnTo>
                    <a:lnTo>
                      <a:pt x="94" y="230"/>
                    </a:lnTo>
                    <a:lnTo>
                      <a:pt x="94" y="232"/>
                    </a:lnTo>
                    <a:lnTo>
                      <a:pt x="95" y="235"/>
                    </a:lnTo>
                    <a:lnTo>
                      <a:pt x="92" y="235"/>
                    </a:lnTo>
                    <a:lnTo>
                      <a:pt x="88" y="232"/>
                    </a:lnTo>
                    <a:lnTo>
                      <a:pt x="87" y="230"/>
                    </a:lnTo>
                    <a:lnTo>
                      <a:pt x="84" y="229"/>
                    </a:lnTo>
                    <a:lnTo>
                      <a:pt x="78" y="223"/>
                    </a:lnTo>
                    <a:lnTo>
                      <a:pt x="66" y="216"/>
                    </a:lnTo>
                    <a:lnTo>
                      <a:pt x="61" y="216"/>
                    </a:lnTo>
                    <a:lnTo>
                      <a:pt x="61" y="218"/>
                    </a:lnTo>
                    <a:lnTo>
                      <a:pt x="64" y="223"/>
                    </a:lnTo>
                    <a:lnTo>
                      <a:pt x="64" y="229"/>
                    </a:lnTo>
                    <a:lnTo>
                      <a:pt x="59" y="233"/>
                    </a:lnTo>
                    <a:lnTo>
                      <a:pt x="53" y="242"/>
                    </a:lnTo>
                    <a:lnTo>
                      <a:pt x="45" y="233"/>
                    </a:lnTo>
                    <a:lnTo>
                      <a:pt x="42" y="233"/>
                    </a:lnTo>
                    <a:lnTo>
                      <a:pt x="38" y="235"/>
                    </a:lnTo>
                    <a:lnTo>
                      <a:pt x="25" y="240"/>
                    </a:lnTo>
                    <a:lnTo>
                      <a:pt x="22" y="243"/>
                    </a:lnTo>
                    <a:lnTo>
                      <a:pt x="18" y="243"/>
                    </a:lnTo>
                    <a:lnTo>
                      <a:pt x="17" y="244"/>
                    </a:lnTo>
                    <a:lnTo>
                      <a:pt x="17" y="246"/>
                    </a:lnTo>
                    <a:lnTo>
                      <a:pt x="18" y="247"/>
                    </a:lnTo>
                    <a:lnTo>
                      <a:pt x="18" y="251"/>
                    </a:lnTo>
                    <a:lnTo>
                      <a:pt x="20" y="253"/>
                    </a:lnTo>
                    <a:lnTo>
                      <a:pt x="18" y="254"/>
                    </a:lnTo>
                    <a:lnTo>
                      <a:pt x="20" y="256"/>
                    </a:lnTo>
                    <a:lnTo>
                      <a:pt x="18" y="256"/>
                    </a:lnTo>
                    <a:lnTo>
                      <a:pt x="18" y="254"/>
                    </a:lnTo>
                    <a:lnTo>
                      <a:pt x="17" y="254"/>
                    </a:lnTo>
                    <a:lnTo>
                      <a:pt x="17" y="256"/>
                    </a:lnTo>
                    <a:lnTo>
                      <a:pt x="14" y="253"/>
                    </a:lnTo>
                    <a:lnTo>
                      <a:pt x="13" y="253"/>
                    </a:lnTo>
                    <a:lnTo>
                      <a:pt x="8" y="249"/>
                    </a:lnTo>
                    <a:lnTo>
                      <a:pt x="1" y="256"/>
                    </a:lnTo>
                    <a:lnTo>
                      <a:pt x="1" y="257"/>
                    </a:lnTo>
                    <a:lnTo>
                      <a:pt x="0" y="258"/>
                    </a:lnTo>
                    <a:lnTo>
                      <a:pt x="1" y="258"/>
                    </a:lnTo>
                    <a:lnTo>
                      <a:pt x="3" y="261"/>
                    </a:lnTo>
                    <a:lnTo>
                      <a:pt x="3" y="271"/>
                    </a:lnTo>
                    <a:lnTo>
                      <a:pt x="7" y="278"/>
                    </a:lnTo>
                    <a:lnTo>
                      <a:pt x="10" y="280"/>
                    </a:lnTo>
                    <a:lnTo>
                      <a:pt x="11" y="280"/>
                    </a:lnTo>
                    <a:lnTo>
                      <a:pt x="17" y="282"/>
                    </a:lnTo>
                    <a:lnTo>
                      <a:pt x="22" y="282"/>
                    </a:lnTo>
                    <a:lnTo>
                      <a:pt x="28" y="283"/>
                    </a:lnTo>
                    <a:lnTo>
                      <a:pt x="43" y="293"/>
                    </a:lnTo>
                    <a:lnTo>
                      <a:pt x="52" y="295"/>
                    </a:lnTo>
                    <a:lnTo>
                      <a:pt x="64" y="303"/>
                    </a:lnTo>
                    <a:lnTo>
                      <a:pt x="66" y="303"/>
                    </a:lnTo>
                    <a:lnTo>
                      <a:pt x="66" y="304"/>
                    </a:lnTo>
                    <a:lnTo>
                      <a:pt x="70" y="310"/>
                    </a:lnTo>
                    <a:lnTo>
                      <a:pt x="70" y="311"/>
                    </a:lnTo>
                    <a:lnTo>
                      <a:pt x="71" y="311"/>
                    </a:lnTo>
                    <a:lnTo>
                      <a:pt x="81" y="314"/>
                    </a:lnTo>
                    <a:lnTo>
                      <a:pt x="90" y="330"/>
                    </a:lnTo>
                    <a:lnTo>
                      <a:pt x="95" y="333"/>
                    </a:lnTo>
                    <a:lnTo>
                      <a:pt x="106" y="333"/>
                    </a:lnTo>
                    <a:lnTo>
                      <a:pt x="109" y="328"/>
                    </a:lnTo>
                    <a:lnTo>
                      <a:pt x="113" y="324"/>
                    </a:lnTo>
                    <a:lnTo>
                      <a:pt x="124" y="320"/>
                    </a:lnTo>
                    <a:lnTo>
                      <a:pt x="126" y="320"/>
                    </a:lnTo>
                    <a:lnTo>
                      <a:pt x="128" y="321"/>
                    </a:lnTo>
                    <a:lnTo>
                      <a:pt x="130" y="323"/>
                    </a:lnTo>
                    <a:lnTo>
                      <a:pt x="135" y="327"/>
                    </a:lnTo>
                    <a:lnTo>
                      <a:pt x="137" y="330"/>
                    </a:lnTo>
                    <a:lnTo>
                      <a:pt x="137" y="333"/>
                    </a:lnTo>
                    <a:lnTo>
                      <a:pt x="141" y="344"/>
                    </a:lnTo>
                    <a:lnTo>
                      <a:pt x="145" y="345"/>
                    </a:lnTo>
                    <a:lnTo>
                      <a:pt x="150" y="350"/>
                    </a:lnTo>
                    <a:lnTo>
                      <a:pt x="157" y="353"/>
                    </a:lnTo>
                    <a:lnTo>
                      <a:pt x="161" y="353"/>
                    </a:lnTo>
                    <a:lnTo>
                      <a:pt x="161" y="355"/>
                    </a:lnTo>
                    <a:lnTo>
                      <a:pt x="164" y="357"/>
                    </a:lnTo>
                    <a:lnTo>
                      <a:pt x="166" y="359"/>
                    </a:lnTo>
                    <a:lnTo>
                      <a:pt x="169" y="359"/>
                    </a:lnTo>
                    <a:lnTo>
                      <a:pt x="173" y="360"/>
                    </a:lnTo>
                    <a:lnTo>
                      <a:pt x="177" y="360"/>
                    </a:lnTo>
                    <a:lnTo>
                      <a:pt x="180" y="363"/>
                    </a:lnTo>
                    <a:lnTo>
                      <a:pt x="181" y="366"/>
                    </a:lnTo>
                    <a:lnTo>
                      <a:pt x="184" y="370"/>
                    </a:lnTo>
                    <a:lnTo>
                      <a:pt x="195" y="400"/>
                    </a:lnTo>
                    <a:lnTo>
                      <a:pt x="195" y="405"/>
                    </a:lnTo>
                    <a:lnTo>
                      <a:pt x="212" y="395"/>
                    </a:lnTo>
                    <a:lnTo>
                      <a:pt x="218" y="395"/>
                    </a:lnTo>
                    <a:lnTo>
                      <a:pt x="218" y="397"/>
                    </a:lnTo>
                    <a:lnTo>
                      <a:pt x="219" y="398"/>
                    </a:lnTo>
                    <a:lnTo>
                      <a:pt x="224" y="405"/>
                    </a:lnTo>
                    <a:lnTo>
                      <a:pt x="228" y="409"/>
                    </a:lnTo>
                    <a:lnTo>
                      <a:pt x="231" y="409"/>
                    </a:lnTo>
                    <a:lnTo>
                      <a:pt x="231" y="416"/>
                    </a:lnTo>
                    <a:lnTo>
                      <a:pt x="232" y="417"/>
                    </a:lnTo>
                    <a:lnTo>
                      <a:pt x="233" y="422"/>
                    </a:lnTo>
                    <a:lnTo>
                      <a:pt x="236" y="422"/>
                    </a:lnTo>
                    <a:lnTo>
                      <a:pt x="236" y="423"/>
                    </a:lnTo>
                    <a:lnTo>
                      <a:pt x="241" y="434"/>
                    </a:lnTo>
                    <a:lnTo>
                      <a:pt x="257" y="478"/>
                    </a:lnTo>
                    <a:lnTo>
                      <a:pt x="254" y="501"/>
                    </a:lnTo>
                    <a:lnTo>
                      <a:pt x="260" y="522"/>
                    </a:lnTo>
                    <a:lnTo>
                      <a:pt x="261" y="522"/>
                    </a:lnTo>
                    <a:lnTo>
                      <a:pt x="271" y="520"/>
                    </a:lnTo>
                    <a:lnTo>
                      <a:pt x="278" y="514"/>
                    </a:lnTo>
                    <a:lnTo>
                      <a:pt x="281" y="508"/>
                    </a:lnTo>
                    <a:lnTo>
                      <a:pt x="282" y="503"/>
                    </a:lnTo>
                    <a:lnTo>
                      <a:pt x="291" y="487"/>
                    </a:lnTo>
                    <a:lnTo>
                      <a:pt x="292" y="487"/>
                    </a:lnTo>
                    <a:lnTo>
                      <a:pt x="306" y="475"/>
                    </a:lnTo>
                    <a:lnTo>
                      <a:pt x="335" y="454"/>
                    </a:lnTo>
                    <a:lnTo>
                      <a:pt x="338" y="451"/>
                    </a:lnTo>
                    <a:lnTo>
                      <a:pt x="339" y="448"/>
                    </a:lnTo>
                    <a:lnTo>
                      <a:pt x="341" y="447"/>
                    </a:lnTo>
                    <a:lnTo>
                      <a:pt x="341" y="444"/>
                    </a:lnTo>
                    <a:lnTo>
                      <a:pt x="342" y="443"/>
                    </a:lnTo>
                    <a:lnTo>
                      <a:pt x="344" y="438"/>
                    </a:lnTo>
                    <a:lnTo>
                      <a:pt x="345" y="436"/>
                    </a:lnTo>
                    <a:lnTo>
                      <a:pt x="345" y="434"/>
                    </a:lnTo>
                    <a:lnTo>
                      <a:pt x="355" y="417"/>
                    </a:lnTo>
                    <a:lnTo>
                      <a:pt x="355" y="415"/>
                    </a:lnTo>
                    <a:lnTo>
                      <a:pt x="356" y="409"/>
                    </a:lnTo>
                    <a:lnTo>
                      <a:pt x="356" y="411"/>
                    </a:lnTo>
                    <a:lnTo>
                      <a:pt x="359" y="411"/>
                    </a:lnTo>
                    <a:lnTo>
                      <a:pt x="359" y="398"/>
                    </a:lnTo>
                    <a:lnTo>
                      <a:pt x="355" y="391"/>
                    </a:lnTo>
                    <a:lnTo>
                      <a:pt x="362" y="364"/>
                    </a:lnTo>
                    <a:lnTo>
                      <a:pt x="362" y="360"/>
                    </a:lnTo>
                    <a:lnTo>
                      <a:pt x="356" y="357"/>
                    </a:lnTo>
                    <a:lnTo>
                      <a:pt x="355" y="355"/>
                    </a:lnTo>
                    <a:lnTo>
                      <a:pt x="355" y="347"/>
                    </a:lnTo>
                    <a:lnTo>
                      <a:pt x="353" y="341"/>
                    </a:lnTo>
                    <a:lnTo>
                      <a:pt x="348" y="338"/>
                    </a:lnTo>
                    <a:lnTo>
                      <a:pt x="339" y="338"/>
                    </a:lnTo>
                    <a:lnTo>
                      <a:pt x="339" y="334"/>
                    </a:lnTo>
                    <a:lnTo>
                      <a:pt x="341" y="330"/>
                    </a:lnTo>
                    <a:lnTo>
                      <a:pt x="346" y="330"/>
                    </a:lnTo>
                    <a:lnTo>
                      <a:pt x="355" y="327"/>
                    </a:lnTo>
                    <a:lnTo>
                      <a:pt x="360" y="314"/>
                    </a:lnTo>
                    <a:lnTo>
                      <a:pt x="373" y="299"/>
                    </a:lnTo>
                    <a:lnTo>
                      <a:pt x="376" y="289"/>
                    </a:lnTo>
                    <a:lnTo>
                      <a:pt x="377" y="289"/>
                    </a:lnTo>
                    <a:lnTo>
                      <a:pt x="378" y="286"/>
                    </a:lnTo>
                    <a:lnTo>
                      <a:pt x="384" y="280"/>
                    </a:lnTo>
                    <a:lnTo>
                      <a:pt x="385" y="277"/>
                    </a:lnTo>
                    <a:lnTo>
                      <a:pt x="385" y="271"/>
                    </a:lnTo>
                    <a:lnTo>
                      <a:pt x="387" y="271"/>
                    </a:lnTo>
                    <a:lnTo>
                      <a:pt x="385" y="267"/>
                    </a:lnTo>
                    <a:lnTo>
                      <a:pt x="381" y="258"/>
                    </a:lnTo>
                    <a:lnTo>
                      <a:pt x="380" y="258"/>
                    </a:lnTo>
                    <a:lnTo>
                      <a:pt x="380" y="257"/>
                    </a:lnTo>
                    <a:lnTo>
                      <a:pt x="381" y="254"/>
                    </a:lnTo>
                    <a:lnTo>
                      <a:pt x="383" y="253"/>
                    </a:lnTo>
                    <a:lnTo>
                      <a:pt x="384" y="253"/>
                    </a:lnTo>
                    <a:lnTo>
                      <a:pt x="384" y="256"/>
                    </a:lnTo>
                    <a:lnTo>
                      <a:pt x="388" y="260"/>
                    </a:lnTo>
                    <a:lnTo>
                      <a:pt x="401" y="254"/>
                    </a:lnTo>
                    <a:lnTo>
                      <a:pt x="408" y="233"/>
                    </a:lnTo>
                    <a:lnTo>
                      <a:pt x="422" y="228"/>
                    </a:lnTo>
                    <a:lnTo>
                      <a:pt x="429" y="226"/>
                    </a:lnTo>
                    <a:lnTo>
                      <a:pt x="430" y="226"/>
                    </a:lnTo>
                    <a:lnTo>
                      <a:pt x="432" y="228"/>
                    </a:lnTo>
                    <a:lnTo>
                      <a:pt x="444" y="233"/>
                    </a:lnTo>
                    <a:lnTo>
                      <a:pt x="448" y="239"/>
                    </a:lnTo>
                    <a:lnTo>
                      <a:pt x="454" y="240"/>
                    </a:lnTo>
                    <a:lnTo>
                      <a:pt x="458" y="240"/>
                    </a:lnTo>
                    <a:lnTo>
                      <a:pt x="469" y="246"/>
                    </a:lnTo>
                    <a:lnTo>
                      <a:pt x="471" y="246"/>
                    </a:lnTo>
                    <a:lnTo>
                      <a:pt x="471" y="244"/>
                    </a:lnTo>
                    <a:lnTo>
                      <a:pt x="480" y="235"/>
                    </a:lnTo>
                    <a:lnTo>
                      <a:pt x="482" y="229"/>
                    </a:lnTo>
                    <a:lnTo>
                      <a:pt x="482" y="228"/>
                    </a:lnTo>
                    <a:lnTo>
                      <a:pt x="480" y="223"/>
                    </a:lnTo>
                    <a:lnTo>
                      <a:pt x="479" y="223"/>
                    </a:lnTo>
                    <a:lnTo>
                      <a:pt x="478" y="221"/>
                    </a:lnTo>
                    <a:lnTo>
                      <a:pt x="475" y="218"/>
                    </a:lnTo>
                    <a:lnTo>
                      <a:pt x="459" y="208"/>
                    </a:lnTo>
                    <a:lnTo>
                      <a:pt x="455" y="204"/>
                    </a:lnTo>
                    <a:lnTo>
                      <a:pt x="451" y="197"/>
                    </a:lnTo>
                    <a:lnTo>
                      <a:pt x="443" y="189"/>
                    </a:lnTo>
                    <a:lnTo>
                      <a:pt x="430" y="186"/>
                    </a:lnTo>
                    <a:lnTo>
                      <a:pt x="420" y="187"/>
                    </a:lnTo>
                    <a:lnTo>
                      <a:pt x="418" y="189"/>
                    </a:lnTo>
                    <a:lnTo>
                      <a:pt x="416" y="190"/>
                    </a:lnTo>
                    <a:lnTo>
                      <a:pt x="412" y="190"/>
                    </a:lnTo>
                    <a:lnTo>
                      <a:pt x="406" y="187"/>
                    </a:lnTo>
                    <a:lnTo>
                      <a:pt x="402" y="183"/>
                    </a:lnTo>
                    <a:lnTo>
                      <a:pt x="392" y="180"/>
                    </a:lnTo>
                    <a:lnTo>
                      <a:pt x="383" y="180"/>
                    </a:lnTo>
                    <a:lnTo>
                      <a:pt x="381" y="177"/>
                    </a:lnTo>
                    <a:lnTo>
                      <a:pt x="381" y="176"/>
                    </a:lnTo>
                    <a:lnTo>
                      <a:pt x="377" y="165"/>
                    </a:lnTo>
                    <a:lnTo>
                      <a:pt x="378" y="156"/>
                    </a:lnTo>
                    <a:lnTo>
                      <a:pt x="388" y="158"/>
                    </a:lnTo>
                    <a:lnTo>
                      <a:pt x="391" y="158"/>
                    </a:lnTo>
                    <a:lnTo>
                      <a:pt x="395" y="159"/>
                    </a:lnTo>
                    <a:lnTo>
                      <a:pt x="397" y="159"/>
                    </a:lnTo>
                    <a:lnTo>
                      <a:pt x="405" y="155"/>
                    </a:lnTo>
                    <a:lnTo>
                      <a:pt x="408" y="151"/>
                    </a:lnTo>
                    <a:lnTo>
                      <a:pt x="406" y="144"/>
                    </a:lnTo>
                    <a:lnTo>
                      <a:pt x="406" y="143"/>
                    </a:lnTo>
                    <a:lnTo>
                      <a:pt x="398" y="131"/>
                    </a:lnTo>
                    <a:lnTo>
                      <a:pt x="397" y="130"/>
                    </a:lnTo>
                    <a:lnTo>
                      <a:pt x="395" y="127"/>
                    </a:lnTo>
                    <a:lnTo>
                      <a:pt x="395" y="126"/>
                    </a:lnTo>
                    <a:lnTo>
                      <a:pt x="398" y="119"/>
                    </a:lnTo>
                    <a:lnTo>
                      <a:pt x="398" y="120"/>
                    </a:lnTo>
                    <a:lnTo>
                      <a:pt x="411" y="126"/>
                    </a:lnTo>
                    <a:lnTo>
                      <a:pt x="413" y="129"/>
                    </a:lnTo>
                    <a:lnTo>
                      <a:pt x="415" y="131"/>
                    </a:lnTo>
                    <a:lnTo>
                      <a:pt x="430" y="140"/>
                    </a:lnTo>
                    <a:lnTo>
                      <a:pt x="436" y="141"/>
                    </a:lnTo>
                    <a:lnTo>
                      <a:pt x="438" y="138"/>
                    </a:lnTo>
                    <a:lnTo>
                      <a:pt x="440" y="134"/>
                    </a:lnTo>
                    <a:lnTo>
                      <a:pt x="440" y="126"/>
                    </a:lnTo>
                    <a:lnTo>
                      <a:pt x="441" y="122"/>
                    </a:lnTo>
                    <a:lnTo>
                      <a:pt x="441" y="120"/>
                    </a:lnTo>
                    <a:lnTo>
                      <a:pt x="447" y="115"/>
                    </a:lnTo>
                    <a:lnTo>
                      <a:pt x="457" y="110"/>
                    </a:lnTo>
                    <a:lnTo>
                      <a:pt x="461" y="110"/>
                    </a:lnTo>
                    <a:lnTo>
                      <a:pt x="464" y="112"/>
                    </a:lnTo>
                    <a:lnTo>
                      <a:pt x="464" y="113"/>
                    </a:lnTo>
                    <a:lnTo>
                      <a:pt x="469" y="117"/>
                    </a:lnTo>
                    <a:lnTo>
                      <a:pt x="478" y="117"/>
                    </a:lnTo>
                    <a:lnTo>
                      <a:pt x="482" y="119"/>
                    </a:lnTo>
                    <a:lnTo>
                      <a:pt x="482" y="108"/>
                    </a:lnTo>
                    <a:lnTo>
                      <a:pt x="485" y="105"/>
                    </a:lnTo>
                    <a:lnTo>
                      <a:pt x="489" y="102"/>
                    </a:lnTo>
                    <a:lnTo>
                      <a:pt x="493" y="101"/>
                    </a:lnTo>
                    <a:lnTo>
                      <a:pt x="489" y="96"/>
                    </a:lnTo>
                    <a:lnTo>
                      <a:pt x="485" y="93"/>
                    </a:lnTo>
                    <a:lnTo>
                      <a:pt x="483" y="93"/>
                    </a:lnTo>
                    <a:lnTo>
                      <a:pt x="483" y="92"/>
                    </a:lnTo>
                    <a:lnTo>
                      <a:pt x="485" y="92"/>
                    </a:lnTo>
                    <a:lnTo>
                      <a:pt x="497" y="98"/>
                    </a:lnTo>
                    <a:lnTo>
                      <a:pt x="499" y="95"/>
                    </a:lnTo>
                    <a:lnTo>
                      <a:pt x="499" y="92"/>
                    </a:lnTo>
                    <a:lnTo>
                      <a:pt x="501" y="92"/>
                    </a:lnTo>
                    <a:lnTo>
                      <a:pt x="503" y="85"/>
                    </a:lnTo>
                    <a:lnTo>
                      <a:pt x="510" y="67"/>
                    </a:lnTo>
                    <a:lnTo>
                      <a:pt x="511" y="60"/>
                    </a:lnTo>
                    <a:lnTo>
                      <a:pt x="511" y="48"/>
                    </a:lnTo>
                    <a:lnTo>
                      <a:pt x="504" y="46"/>
                    </a:lnTo>
                    <a:lnTo>
                      <a:pt x="497" y="41"/>
                    </a:lnTo>
                    <a:lnTo>
                      <a:pt x="489" y="29"/>
                    </a:lnTo>
                    <a:lnTo>
                      <a:pt x="485" y="18"/>
                    </a:lnTo>
                    <a:lnTo>
                      <a:pt x="485" y="17"/>
                    </a:lnTo>
                    <a:lnTo>
                      <a:pt x="483" y="17"/>
                    </a:lnTo>
                    <a:lnTo>
                      <a:pt x="479" y="18"/>
                    </a:lnTo>
                    <a:lnTo>
                      <a:pt x="478" y="18"/>
                    </a:lnTo>
                    <a:lnTo>
                      <a:pt x="476" y="17"/>
                    </a:lnTo>
                    <a:lnTo>
                      <a:pt x="464" y="19"/>
                    </a:lnTo>
                    <a:lnTo>
                      <a:pt x="462" y="21"/>
                    </a:lnTo>
                    <a:lnTo>
                      <a:pt x="461" y="21"/>
                    </a:lnTo>
                    <a:lnTo>
                      <a:pt x="458" y="22"/>
                    </a:lnTo>
                    <a:lnTo>
                      <a:pt x="455" y="21"/>
                    </a:lnTo>
                    <a:lnTo>
                      <a:pt x="452" y="18"/>
                    </a:lnTo>
                    <a:lnTo>
                      <a:pt x="447" y="6"/>
                    </a:lnTo>
                    <a:lnTo>
                      <a:pt x="444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68" name="Freeform 1100">
                <a:extLst>
                  <a:ext uri="{FF2B5EF4-FFF2-40B4-BE49-F238E27FC236}">
                    <a16:creationId xmlns:a16="http://schemas.microsoft.com/office/drawing/2014/main" id="{C7FB7362-14E8-11F7-837F-8D7F4E4FDE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3" y="2538"/>
                <a:ext cx="119" cy="94"/>
              </a:xfrm>
              <a:custGeom>
                <a:avLst/>
                <a:gdLst>
                  <a:gd name="T0" fmla="*/ 382 w 475"/>
                  <a:gd name="T1" fmla="*/ 66 h 379"/>
                  <a:gd name="T2" fmla="*/ 361 w 475"/>
                  <a:gd name="T3" fmla="*/ 56 h 379"/>
                  <a:gd name="T4" fmla="*/ 359 w 475"/>
                  <a:gd name="T5" fmla="*/ 23 h 379"/>
                  <a:gd name="T6" fmla="*/ 354 w 475"/>
                  <a:gd name="T7" fmla="*/ 24 h 379"/>
                  <a:gd name="T8" fmla="*/ 328 w 475"/>
                  <a:gd name="T9" fmla="*/ 56 h 379"/>
                  <a:gd name="T10" fmla="*/ 288 w 475"/>
                  <a:gd name="T11" fmla="*/ 31 h 379"/>
                  <a:gd name="T12" fmla="*/ 254 w 475"/>
                  <a:gd name="T13" fmla="*/ 42 h 379"/>
                  <a:gd name="T14" fmla="*/ 255 w 475"/>
                  <a:gd name="T15" fmla="*/ 3 h 379"/>
                  <a:gd name="T16" fmla="*/ 213 w 475"/>
                  <a:gd name="T17" fmla="*/ 31 h 379"/>
                  <a:gd name="T18" fmla="*/ 200 w 475"/>
                  <a:gd name="T19" fmla="*/ 60 h 379"/>
                  <a:gd name="T20" fmla="*/ 188 w 475"/>
                  <a:gd name="T21" fmla="*/ 113 h 379"/>
                  <a:gd name="T22" fmla="*/ 213 w 475"/>
                  <a:gd name="T23" fmla="*/ 130 h 379"/>
                  <a:gd name="T24" fmla="*/ 232 w 475"/>
                  <a:gd name="T25" fmla="*/ 140 h 379"/>
                  <a:gd name="T26" fmla="*/ 237 w 475"/>
                  <a:gd name="T27" fmla="*/ 154 h 379"/>
                  <a:gd name="T28" fmla="*/ 188 w 475"/>
                  <a:gd name="T29" fmla="*/ 182 h 379"/>
                  <a:gd name="T30" fmla="*/ 168 w 475"/>
                  <a:gd name="T31" fmla="*/ 189 h 379"/>
                  <a:gd name="T32" fmla="*/ 144 w 475"/>
                  <a:gd name="T33" fmla="*/ 175 h 379"/>
                  <a:gd name="T34" fmla="*/ 128 w 475"/>
                  <a:gd name="T35" fmla="*/ 170 h 379"/>
                  <a:gd name="T36" fmla="*/ 124 w 475"/>
                  <a:gd name="T37" fmla="*/ 166 h 379"/>
                  <a:gd name="T38" fmla="*/ 84 w 475"/>
                  <a:gd name="T39" fmla="*/ 148 h 379"/>
                  <a:gd name="T40" fmla="*/ 70 w 475"/>
                  <a:gd name="T41" fmla="*/ 129 h 379"/>
                  <a:gd name="T42" fmla="*/ 36 w 475"/>
                  <a:gd name="T43" fmla="*/ 116 h 379"/>
                  <a:gd name="T44" fmla="*/ 19 w 475"/>
                  <a:gd name="T45" fmla="*/ 134 h 379"/>
                  <a:gd name="T46" fmla="*/ 37 w 475"/>
                  <a:gd name="T47" fmla="*/ 165 h 379"/>
                  <a:gd name="T48" fmla="*/ 33 w 475"/>
                  <a:gd name="T49" fmla="*/ 218 h 379"/>
                  <a:gd name="T50" fmla="*/ 16 w 475"/>
                  <a:gd name="T51" fmla="*/ 245 h 379"/>
                  <a:gd name="T52" fmla="*/ 0 w 475"/>
                  <a:gd name="T53" fmla="*/ 277 h 379"/>
                  <a:gd name="T54" fmla="*/ 12 w 475"/>
                  <a:gd name="T55" fmla="*/ 305 h 379"/>
                  <a:gd name="T56" fmla="*/ 24 w 475"/>
                  <a:gd name="T57" fmla="*/ 323 h 379"/>
                  <a:gd name="T58" fmla="*/ 59 w 475"/>
                  <a:gd name="T59" fmla="*/ 360 h 379"/>
                  <a:gd name="T60" fmla="*/ 64 w 475"/>
                  <a:gd name="T61" fmla="*/ 334 h 379"/>
                  <a:gd name="T62" fmla="*/ 89 w 475"/>
                  <a:gd name="T63" fmla="*/ 331 h 379"/>
                  <a:gd name="T64" fmla="*/ 108 w 475"/>
                  <a:gd name="T65" fmla="*/ 335 h 379"/>
                  <a:gd name="T66" fmla="*/ 124 w 475"/>
                  <a:gd name="T67" fmla="*/ 348 h 379"/>
                  <a:gd name="T68" fmla="*/ 131 w 475"/>
                  <a:gd name="T69" fmla="*/ 342 h 379"/>
                  <a:gd name="T70" fmla="*/ 157 w 475"/>
                  <a:gd name="T71" fmla="*/ 334 h 379"/>
                  <a:gd name="T72" fmla="*/ 175 w 475"/>
                  <a:gd name="T73" fmla="*/ 337 h 379"/>
                  <a:gd name="T74" fmla="*/ 221 w 475"/>
                  <a:gd name="T75" fmla="*/ 374 h 379"/>
                  <a:gd name="T76" fmla="*/ 228 w 475"/>
                  <a:gd name="T77" fmla="*/ 367 h 379"/>
                  <a:gd name="T78" fmla="*/ 248 w 475"/>
                  <a:gd name="T79" fmla="*/ 373 h 379"/>
                  <a:gd name="T80" fmla="*/ 258 w 475"/>
                  <a:gd name="T81" fmla="*/ 376 h 379"/>
                  <a:gd name="T82" fmla="*/ 266 w 475"/>
                  <a:gd name="T83" fmla="*/ 352 h 379"/>
                  <a:gd name="T84" fmla="*/ 244 w 475"/>
                  <a:gd name="T85" fmla="*/ 327 h 379"/>
                  <a:gd name="T86" fmla="*/ 276 w 475"/>
                  <a:gd name="T87" fmla="*/ 302 h 379"/>
                  <a:gd name="T88" fmla="*/ 302 w 475"/>
                  <a:gd name="T89" fmla="*/ 280 h 379"/>
                  <a:gd name="T90" fmla="*/ 309 w 475"/>
                  <a:gd name="T91" fmla="*/ 270 h 379"/>
                  <a:gd name="T92" fmla="*/ 302 w 475"/>
                  <a:gd name="T93" fmla="*/ 252 h 379"/>
                  <a:gd name="T94" fmla="*/ 325 w 475"/>
                  <a:gd name="T95" fmla="*/ 210 h 379"/>
                  <a:gd name="T96" fmla="*/ 347 w 475"/>
                  <a:gd name="T97" fmla="*/ 203 h 379"/>
                  <a:gd name="T98" fmla="*/ 375 w 475"/>
                  <a:gd name="T99" fmla="*/ 197 h 379"/>
                  <a:gd name="T100" fmla="*/ 405 w 475"/>
                  <a:gd name="T101" fmla="*/ 226 h 379"/>
                  <a:gd name="T102" fmla="*/ 421 w 475"/>
                  <a:gd name="T103" fmla="*/ 220 h 379"/>
                  <a:gd name="T104" fmla="*/ 443 w 475"/>
                  <a:gd name="T105" fmla="*/ 221 h 379"/>
                  <a:gd name="T106" fmla="*/ 459 w 475"/>
                  <a:gd name="T107" fmla="*/ 199 h 379"/>
                  <a:gd name="T108" fmla="*/ 474 w 475"/>
                  <a:gd name="T109" fmla="*/ 180 h 379"/>
                  <a:gd name="T110" fmla="*/ 457 w 475"/>
                  <a:gd name="T111" fmla="*/ 163 h 379"/>
                  <a:gd name="T112" fmla="*/ 432 w 475"/>
                  <a:gd name="T113" fmla="*/ 127 h 379"/>
                  <a:gd name="T114" fmla="*/ 442 w 475"/>
                  <a:gd name="T115" fmla="*/ 94 h 379"/>
                  <a:gd name="T116" fmla="*/ 442 w 475"/>
                  <a:gd name="T117" fmla="*/ 79 h 379"/>
                  <a:gd name="T118" fmla="*/ 405 w 475"/>
                  <a:gd name="T119" fmla="*/ 83 h 3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75" h="379">
                    <a:moveTo>
                      <a:pt x="395" y="70"/>
                    </a:moveTo>
                    <a:lnTo>
                      <a:pt x="395" y="69"/>
                    </a:lnTo>
                    <a:lnTo>
                      <a:pt x="393" y="69"/>
                    </a:lnTo>
                    <a:lnTo>
                      <a:pt x="392" y="67"/>
                    </a:lnTo>
                    <a:lnTo>
                      <a:pt x="382" y="66"/>
                    </a:lnTo>
                    <a:lnTo>
                      <a:pt x="371" y="66"/>
                    </a:lnTo>
                    <a:lnTo>
                      <a:pt x="365" y="67"/>
                    </a:lnTo>
                    <a:lnTo>
                      <a:pt x="361" y="67"/>
                    </a:lnTo>
                    <a:lnTo>
                      <a:pt x="362" y="66"/>
                    </a:lnTo>
                    <a:lnTo>
                      <a:pt x="361" y="56"/>
                    </a:lnTo>
                    <a:lnTo>
                      <a:pt x="361" y="42"/>
                    </a:lnTo>
                    <a:lnTo>
                      <a:pt x="359" y="34"/>
                    </a:lnTo>
                    <a:lnTo>
                      <a:pt x="361" y="29"/>
                    </a:lnTo>
                    <a:lnTo>
                      <a:pt x="361" y="27"/>
                    </a:lnTo>
                    <a:lnTo>
                      <a:pt x="359" y="23"/>
                    </a:lnTo>
                    <a:lnTo>
                      <a:pt x="358" y="23"/>
                    </a:lnTo>
                    <a:lnTo>
                      <a:pt x="354" y="20"/>
                    </a:lnTo>
                    <a:lnTo>
                      <a:pt x="352" y="20"/>
                    </a:lnTo>
                    <a:lnTo>
                      <a:pt x="351" y="21"/>
                    </a:lnTo>
                    <a:lnTo>
                      <a:pt x="354" y="24"/>
                    </a:lnTo>
                    <a:lnTo>
                      <a:pt x="352" y="32"/>
                    </a:lnTo>
                    <a:lnTo>
                      <a:pt x="350" y="38"/>
                    </a:lnTo>
                    <a:lnTo>
                      <a:pt x="341" y="46"/>
                    </a:lnTo>
                    <a:lnTo>
                      <a:pt x="337" y="53"/>
                    </a:lnTo>
                    <a:lnTo>
                      <a:pt x="328" y="56"/>
                    </a:lnTo>
                    <a:lnTo>
                      <a:pt x="318" y="56"/>
                    </a:lnTo>
                    <a:lnTo>
                      <a:pt x="311" y="53"/>
                    </a:lnTo>
                    <a:lnTo>
                      <a:pt x="298" y="45"/>
                    </a:lnTo>
                    <a:lnTo>
                      <a:pt x="290" y="31"/>
                    </a:lnTo>
                    <a:lnTo>
                      <a:pt x="288" y="31"/>
                    </a:lnTo>
                    <a:lnTo>
                      <a:pt x="288" y="29"/>
                    </a:lnTo>
                    <a:lnTo>
                      <a:pt x="283" y="29"/>
                    </a:lnTo>
                    <a:lnTo>
                      <a:pt x="270" y="32"/>
                    </a:lnTo>
                    <a:lnTo>
                      <a:pt x="258" y="38"/>
                    </a:lnTo>
                    <a:lnTo>
                      <a:pt x="254" y="42"/>
                    </a:lnTo>
                    <a:lnTo>
                      <a:pt x="249" y="42"/>
                    </a:lnTo>
                    <a:lnTo>
                      <a:pt x="256" y="13"/>
                    </a:lnTo>
                    <a:lnTo>
                      <a:pt x="259" y="6"/>
                    </a:lnTo>
                    <a:lnTo>
                      <a:pt x="259" y="3"/>
                    </a:lnTo>
                    <a:lnTo>
                      <a:pt x="255" y="3"/>
                    </a:lnTo>
                    <a:lnTo>
                      <a:pt x="235" y="0"/>
                    </a:lnTo>
                    <a:lnTo>
                      <a:pt x="216" y="4"/>
                    </a:lnTo>
                    <a:lnTo>
                      <a:pt x="216" y="17"/>
                    </a:lnTo>
                    <a:lnTo>
                      <a:pt x="214" y="28"/>
                    </a:lnTo>
                    <a:lnTo>
                      <a:pt x="213" y="31"/>
                    </a:lnTo>
                    <a:lnTo>
                      <a:pt x="213" y="32"/>
                    </a:lnTo>
                    <a:lnTo>
                      <a:pt x="210" y="35"/>
                    </a:lnTo>
                    <a:lnTo>
                      <a:pt x="209" y="35"/>
                    </a:lnTo>
                    <a:lnTo>
                      <a:pt x="202" y="60"/>
                    </a:lnTo>
                    <a:lnTo>
                      <a:pt x="200" y="60"/>
                    </a:lnTo>
                    <a:lnTo>
                      <a:pt x="200" y="63"/>
                    </a:lnTo>
                    <a:lnTo>
                      <a:pt x="198" y="63"/>
                    </a:lnTo>
                    <a:lnTo>
                      <a:pt x="194" y="94"/>
                    </a:lnTo>
                    <a:lnTo>
                      <a:pt x="188" y="109"/>
                    </a:lnTo>
                    <a:lnTo>
                      <a:pt x="188" y="113"/>
                    </a:lnTo>
                    <a:lnTo>
                      <a:pt x="189" y="115"/>
                    </a:lnTo>
                    <a:lnTo>
                      <a:pt x="189" y="116"/>
                    </a:lnTo>
                    <a:lnTo>
                      <a:pt x="195" y="120"/>
                    </a:lnTo>
                    <a:lnTo>
                      <a:pt x="196" y="122"/>
                    </a:lnTo>
                    <a:lnTo>
                      <a:pt x="213" y="130"/>
                    </a:lnTo>
                    <a:lnTo>
                      <a:pt x="216" y="133"/>
                    </a:lnTo>
                    <a:lnTo>
                      <a:pt x="217" y="133"/>
                    </a:lnTo>
                    <a:lnTo>
                      <a:pt x="224" y="139"/>
                    </a:lnTo>
                    <a:lnTo>
                      <a:pt x="231" y="140"/>
                    </a:lnTo>
                    <a:lnTo>
                      <a:pt x="232" y="140"/>
                    </a:lnTo>
                    <a:lnTo>
                      <a:pt x="231" y="141"/>
                    </a:lnTo>
                    <a:lnTo>
                      <a:pt x="231" y="144"/>
                    </a:lnTo>
                    <a:lnTo>
                      <a:pt x="232" y="148"/>
                    </a:lnTo>
                    <a:lnTo>
                      <a:pt x="234" y="151"/>
                    </a:lnTo>
                    <a:lnTo>
                      <a:pt x="237" y="154"/>
                    </a:lnTo>
                    <a:lnTo>
                      <a:pt x="237" y="165"/>
                    </a:lnTo>
                    <a:lnTo>
                      <a:pt x="234" y="179"/>
                    </a:lnTo>
                    <a:lnTo>
                      <a:pt x="232" y="177"/>
                    </a:lnTo>
                    <a:lnTo>
                      <a:pt x="217" y="177"/>
                    </a:lnTo>
                    <a:lnTo>
                      <a:pt x="188" y="182"/>
                    </a:lnTo>
                    <a:lnTo>
                      <a:pt x="185" y="183"/>
                    </a:lnTo>
                    <a:lnTo>
                      <a:pt x="179" y="192"/>
                    </a:lnTo>
                    <a:lnTo>
                      <a:pt x="178" y="199"/>
                    </a:lnTo>
                    <a:lnTo>
                      <a:pt x="175" y="197"/>
                    </a:lnTo>
                    <a:lnTo>
                      <a:pt x="168" y="189"/>
                    </a:lnTo>
                    <a:lnTo>
                      <a:pt x="170" y="177"/>
                    </a:lnTo>
                    <a:lnTo>
                      <a:pt x="151" y="172"/>
                    </a:lnTo>
                    <a:lnTo>
                      <a:pt x="150" y="173"/>
                    </a:lnTo>
                    <a:lnTo>
                      <a:pt x="149" y="173"/>
                    </a:lnTo>
                    <a:lnTo>
                      <a:pt x="144" y="175"/>
                    </a:lnTo>
                    <a:lnTo>
                      <a:pt x="133" y="175"/>
                    </a:lnTo>
                    <a:lnTo>
                      <a:pt x="131" y="173"/>
                    </a:lnTo>
                    <a:lnTo>
                      <a:pt x="129" y="173"/>
                    </a:lnTo>
                    <a:lnTo>
                      <a:pt x="129" y="172"/>
                    </a:lnTo>
                    <a:lnTo>
                      <a:pt x="128" y="170"/>
                    </a:lnTo>
                    <a:lnTo>
                      <a:pt x="128" y="169"/>
                    </a:lnTo>
                    <a:lnTo>
                      <a:pt x="126" y="168"/>
                    </a:lnTo>
                    <a:lnTo>
                      <a:pt x="125" y="168"/>
                    </a:lnTo>
                    <a:lnTo>
                      <a:pt x="125" y="166"/>
                    </a:lnTo>
                    <a:lnTo>
                      <a:pt x="124" y="166"/>
                    </a:lnTo>
                    <a:lnTo>
                      <a:pt x="107" y="150"/>
                    </a:lnTo>
                    <a:lnTo>
                      <a:pt x="107" y="148"/>
                    </a:lnTo>
                    <a:lnTo>
                      <a:pt x="100" y="148"/>
                    </a:lnTo>
                    <a:lnTo>
                      <a:pt x="94" y="150"/>
                    </a:lnTo>
                    <a:lnTo>
                      <a:pt x="84" y="148"/>
                    </a:lnTo>
                    <a:lnTo>
                      <a:pt x="76" y="144"/>
                    </a:lnTo>
                    <a:lnTo>
                      <a:pt x="74" y="143"/>
                    </a:lnTo>
                    <a:lnTo>
                      <a:pt x="73" y="140"/>
                    </a:lnTo>
                    <a:lnTo>
                      <a:pt x="73" y="132"/>
                    </a:lnTo>
                    <a:lnTo>
                      <a:pt x="70" y="129"/>
                    </a:lnTo>
                    <a:lnTo>
                      <a:pt x="54" y="120"/>
                    </a:lnTo>
                    <a:lnTo>
                      <a:pt x="52" y="119"/>
                    </a:lnTo>
                    <a:lnTo>
                      <a:pt x="50" y="119"/>
                    </a:lnTo>
                    <a:lnTo>
                      <a:pt x="41" y="116"/>
                    </a:lnTo>
                    <a:lnTo>
                      <a:pt x="36" y="116"/>
                    </a:lnTo>
                    <a:lnTo>
                      <a:pt x="31" y="117"/>
                    </a:lnTo>
                    <a:lnTo>
                      <a:pt x="19" y="117"/>
                    </a:lnTo>
                    <a:lnTo>
                      <a:pt x="14" y="122"/>
                    </a:lnTo>
                    <a:lnTo>
                      <a:pt x="14" y="126"/>
                    </a:lnTo>
                    <a:lnTo>
                      <a:pt x="19" y="134"/>
                    </a:lnTo>
                    <a:lnTo>
                      <a:pt x="20" y="141"/>
                    </a:lnTo>
                    <a:lnTo>
                      <a:pt x="24" y="146"/>
                    </a:lnTo>
                    <a:lnTo>
                      <a:pt x="27" y="147"/>
                    </a:lnTo>
                    <a:lnTo>
                      <a:pt x="33" y="153"/>
                    </a:lnTo>
                    <a:lnTo>
                      <a:pt x="37" y="165"/>
                    </a:lnTo>
                    <a:lnTo>
                      <a:pt x="34" y="176"/>
                    </a:lnTo>
                    <a:lnTo>
                      <a:pt x="31" y="179"/>
                    </a:lnTo>
                    <a:lnTo>
                      <a:pt x="31" y="186"/>
                    </a:lnTo>
                    <a:lnTo>
                      <a:pt x="33" y="189"/>
                    </a:lnTo>
                    <a:lnTo>
                      <a:pt x="33" y="218"/>
                    </a:lnTo>
                    <a:lnTo>
                      <a:pt x="29" y="228"/>
                    </a:lnTo>
                    <a:lnTo>
                      <a:pt x="22" y="230"/>
                    </a:lnTo>
                    <a:lnTo>
                      <a:pt x="14" y="237"/>
                    </a:lnTo>
                    <a:lnTo>
                      <a:pt x="14" y="240"/>
                    </a:lnTo>
                    <a:lnTo>
                      <a:pt x="16" y="245"/>
                    </a:lnTo>
                    <a:lnTo>
                      <a:pt x="26" y="254"/>
                    </a:lnTo>
                    <a:lnTo>
                      <a:pt x="26" y="259"/>
                    </a:lnTo>
                    <a:lnTo>
                      <a:pt x="14" y="273"/>
                    </a:lnTo>
                    <a:lnTo>
                      <a:pt x="3" y="275"/>
                    </a:lnTo>
                    <a:lnTo>
                      <a:pt x="0" y="277"/>
                    </a:lnTo>
                    <a:lnTo>
                      <a:pt x="2" y="278"/>
                    </a:lnTo>
                    <a:lnTo>
                      <a:pt x="3" y="285"/>
                    </a:lnTo>
                    <a:lnTo>
                      <a:pt x="6" y="288"/>
                    </a:lnTo>
                    <a:lnTo>
                      <a:pt x="12" y="298"/>
                    </a:lnTo>
                    <a:lnTo>
                      <a:pt x="12" y="305"/>
                    </a:lnTo>
                    <a:lnTo>
                      <a:pt x="14" y="316"/>
                    </a:lnTo>
                    <a:lnTo>
                      <a:pt x="17" y="316"/>
                    </a:lnTo>
                    <a:lnTo>
                      <a:pt x="19" y="317"/>
                    </a:lnTo>
                    <a:lnTo>
                      <a:pt x="19" y="319"/>
                    </a:lnTo>
                    <a:lnTo>
                      <a:pt x="24" y="323"/>
                    </a:lnTo>
                    <a:lnTo>
                      <a:pt x="34" y="327"/>
                    </a:lnTo>
                    <a:lnTo>
                      <a:pt x="51" y="328"/>
                    </a:lnTo>
                    <a:lnTo>
                      <a:pt x="58" y="355"/>
                    </a:lnTo>
                    <a:lnTo>
                      <a:pt x="58" y="360"/>
                    </a:lnTo>
                    <a:lnTo>
                      <a:pt x="59" y="360"/>
                    </a:lnTo>
                    <a:lnTo>
                      <a:pt x="61" y="359"/>
                    </a:lnTo>
                    <a:lnTo>
                      <a:pt x="69" y="348"/>
                    </a:lnTo>
                    <a:lnTo>
                      <a:pt x="69" y="342"/>
                    </a:lnTo>
                    <a:lnTo>
                      <a:pt x="67" y="337"/>
                    </a:lnTo>
                    <a:lnTo>
                      <a:pt x="64" y="334"/>
                    </a:lnTo>
                    <a:lnTo>
                      <a:pt x="70" y="327"/>
                    </a:lnTo>
                    <a:lnTo>
                      <a:pt x="82" y="330"/>
                    </a:lnTo>
                    <a:lnTo>
                      <a:pt x="86" y="330"/>
                    </a:lnTo>
                    <a:lnTo>
                      <a:pt x="87" y="331"/>
                    </a:lnTo>
                    <a:lnTo>
                      <a:pt x="89" y="331"/>
                    </a:lnTo>
                    <a:lnTo>
                      <a:pt x="89" y="333"/>
                    </a:lnTo>
                    <a:lnTo>
                      <a:pt x="96" y="337"/>
                    </a:lnTo>
                    <a:lnTo>
                      <a:pt x="98" y="340"/>
                    </a:lnTo>
                    <a:lnTo>
                      <a:pt x="105" y="338"/>
                    </a:lnTo>
                    <a:lnTo>
                      <a:pt x="108" y="335"/>
                    </a:lnTo>
                    <a:lnTo>
                      <a:pt x="115" y="340"/>
                    </a:lnTo>
                    <a:lnTo>
                      <a:pt x="119" y="344"/>
                    </a:lnTo>
                    <a:lnTo>
                      <a:pt x="119" y="347"/>
                    </a:lnTo>
                    <a:lnTo>
                      <a:pt x="122" y="348"/>
                    </a:lnTo>
                    <a:lnTo>
                      <a:pt x="124" y="348"/>
                    </a:lnTo>
                    <a:lnTo>
                      <a:pt x="129" y="347"/>
                    </a:lnTo>
                    <a:lnTo>
                      <a:pt x="133" y="345"/>
                    </a:lnTo>
                    <a:lnTo>
                      <a:pt x="135" y="344"/>
                    </a:lnTo>
                    <a:lnTo>
                      <a:pt x="133" y="342"/>
                    </a:lnTo>
                    <a:lnTo>
                      <a:pt x="131" y="342"/>
                    </a:lnTo>
                    <a:lnTo>
                      <a:pt x="136" y="333"/>
                    </a:lnTo>
                    <a:lnTo>
                      <a:pt x="144" y="331"/>
                    </a:lnTo>
                    <a:lnTo>
                      <a:pt x="150" y="331"/>
                    </a:lnTo>
                    <a:lnTo>
                      <a:pt x="156" y="334"/>
                    </a:lnTo>
                    <a:lnTo>
                      <a:pt x="157" y="334"/>
                    </a:lnTo>
                    <a:lnTo>
                      <a:pt x="158" y="333"/>
                    </a:lnTo>
                    <a:lnTo>
                      <a:pt x="164" y="333"/>
                    </a:lnTo>
                    <a:lnTo>
                      <a:pt x="171" y="335"/>
                    </a:lnTo>
                    <a:lnTo>
                      <a:pt x="172" y="335"/>
                    </a:lnTo>
                    <a:lnTo>
                      <a:pt x="175" y="337"/>
                    </a:lnTo>
                    <a:lnTo>
                      <a:pt x="204" y="360"/>
                    </a:lnTo>
                    <a:lnTo>
                      <a:pt x="209" y="363"/>
                    </a:lnTo>
                    <a:lnTo>
                      <a:pt x="214" y="365"/>
                    </a:lnTo>
                    <a:lnTo>
                      <a:pt x="218" y="369"/>
                    </a:lnTo>
                    <a:lnTo>
                      <a:pt x="221" y="374"/>
                    </a:lnTo>
                    <a:lnTo>
                      <a:pt x="220" y="376"/>
                    </a:lnTo>
                    <a:lnTo>
                      <a:pt x="221" y="376"/>
                    </a:lnTo>
                    <a:lnTo>
                      <a:pt x="223" y="377"/>
                    </a:lnTo>
                    <a:lnTo>
                      <a:pt x="228" y="373"/>
                    </a:lnTo>
                    <a:lnTo>
                      <a:pt x="228" y="367"/>
                    </a:lnTo>
                    <a:lnTo>
                      <a:pt x="225" y="362"/>
                    </a:lnTo>
                    <a:lnTo>
                      <a:pt x="225" y="360"/>
                    </a:lnTo>
                    <a:lnTo>
                      <a:pt x="230" y="360"/>
                    </a:lnTo>
                    <a:lnTo>
                      <a:pt x="242" y="367"/>
                    </a:lnTo>
                    <a:lnTo>
                      <a:pt x="248" y="373"/>
                    </a:lnTo>
                    <a:lnTo>
                      <a:pt x="251" y="374"/>
                    </a:lnTo>
                    <a:lnTo>
                      <a:pt x="252" y="376"/>
                    </a:lnTo>
                    <a:lnTo>
                      <a:pt x="256" y="379"/>
                    </a:lnTo>
                    <a:lnTo>
                      <a:pt x="259" y="379"/>
                    </a:lnTo>
                    <a:lnTo>
                      <a:pt x="258" y="376"/>
                    </a:lnTo>
                    <a:lnTo>
                      <a:pt x="258" y="374"/>
                    </a:lnTo>
                    <a:lnTo>
                      <a:pt x="270" y="367"/>
                    </a:lnTo>
                    <a:lnTo>
                      <a:pt x="269" y="359"/>
                    </a:lnTo>
                    <a:lnTo>
                      <a:pt x="263" y="354"/>
                    </a:lnTo>
                    <a:lnTo>
                      <a:pt x="266" y="352"/>
                    </a:lnTo>
                    <a:lnTo>
                      <a:pt x="254" y="347"/>
                    </a:lnTo>
                    <a:lnTo>
                      <a:pt x="249" y="344"/>
                    </a:lnTo>
                    <a:lnTo>
                      <a:pt x="246" y="341"/>
                    </a:lnTo>
                    <a:lnTo>
                      <a:pt x="244" y="333"/>
                    </a:lnTo>
                    <a:lnTo>
                      <a:pt x="244" y="327"/>
                    </a:lnTo>
                    <a:lnTo>
                      <a:pt x="245" y="321"/>
                    </a:lnTo>
                    <a:lnTo>
                      <a:pt x="245" y="320"/>
                    </a:lnTo>
                    <a:lnTo>
                      <a:pt x="246" y="319"/>
                    </a:lnTo>
                    <a:lnTo>
                      <a:pt x="267" y="306"/>
                    </a:lnTo>
                    <a:lnTo>
                      <a:pt x="276" y="302"/>
                    </a:lnTo>
                    <a:lnTo>
                      <a:pt x="281" y="298"/>
                    </a:lnTo>
                    <a:lnTo>
                      <a:pt x="285" y="293"/>
                    </a:lnTo>
                    <a:lnTo>
                      <a:pt x="298" y="289"/>
                    </a:lnTo>
                    <a:lnTo>
                      <a:pt x="302" y="287"/>
                    </a:lnTo>
                    <a:lnTo>
                      <a:pt x="302" y="280"/>
                    </a:lnTo>
                    <a:lnTo>
                      <a:pt x="304" y="277"/>
                    </a:lnTo>
                    <a:lnTo>
                      <a:pt x="305" y="277"/>
                    </a:lnTo>
                    <a:lnTo>
                      <a:pt x="307" y="278"/>
                    </a:lnTo>
                    <a:lnTo>
                      <a:pt x="309" y="274"/>
                    </a:lnTo>
                    <a:lnTo>
                      <a:pt x="309" y="270"/>
                    </a:lnTo>
                    <a:lnTo>
                      <a:pt x="308" y="268"/>
                    </a:lnTo>
                    <a:lnTo>
                      <a:pt x="308" y="267"/>
                    </a:lnTo>
                    <a:lnTo>
                      <a:pt x="301" y="267"/>
                    </a:lnTo>
                    <a:lnTo>
                      <a:pt x="299" y="260"/>
                    </a:lnTo>
                    <a:lnTo>
                      <a:pt x="302" y="252"/>
                    </a:lnTo>
                    <a:lnTo>
                      <a:pt x="304" y="250"/>
                    </a:lnTo>
                    <a:lnTo>
                      <a:pt x="308" y="235"/>
                    </a:lnTo>
                    <a:lnTo>
                      <a:pt x="315" y="222"/>
                    </a:lnTo>
                    <a:lnTo>
                      <a:pt x="321" y="217"/>
                    </a:lnTo>
                    <a:lnTo>
                      <a:pt x="325" y="210"/>
                    </a:lnTo>
                    <a:lnTo>
                      <a:pt x="326" y="208"/>
                    </a:lnTo>
                    <a:lnTo>
                      <a:pt x="333" y="208"/>
                    </a:lnTo>
                    <a:lnTo>
                      <a:pt x="336" y="207"/>
                    </a:lnTo>
                    <a:lnTo>
                      <a:pt x="337" y="206"/>
                    </a:lnTo>
                    <a:lnTo>
                      <a:pt x="347" y="203"/>
                    </a:lnTo>
                    <a:lnTo>
                      <a:pt x="364" y="201"/>
                    </a:lnTo>
                    <a:lnTo>
                      <a:pt x="365" y="200"/>
                    </a:lnTo>
                    <a:lnTo>
                      <a:pt x="368" y="196"/>
                    </a:lnTo>
                    <a:lnTo>
                      <a:pt x="372" y="196"/>
                    </a:lnTo>
                    <a:lnTo>
                      <a:pt x="375" y="197"/>
                    </a:lnTo>
                    <a:lnTo>
                      <a:pt x="378" y="197"/>
                    </a:lnTo>
                    <a:lnTo>
                      <a:pt x="379" y="200"/>
                    </a:lnTo>
                    <a:lnTo>
                      <a:pt x="388" y="211"/>
                    </a:lnTo>
                    <a:lnTo>
                      <a:pt x="389" y="211"/>
                    </a:lnTo>
                    <a:lnTo>
                      <a:pt x="405" y="226"/>
                    </a:lnTo>
                    <a:lnTo>
                      <a:pt x="407" y="229"/>
                    </a:lnTo>
                    <a:lnTo>
                      <a:pt x="410" y="232"/>
                    </a:lnTo>
                    <a:lnTo>
                      <a:pt x="411" y="232"/>
                    </a:lnTo>
                    <a:lnTo>
                      <a:pt x="419" y="220"/>
                    </a:lnTo>
                    <a:lnTo>
                      <a:pt x="421" y="220"/>
                    </a:lnTo>
                    <a:lnTo>
                      <a:pt x="422" y="221"/>
                    </a:lnTo>
                    <a:lnTo>
                      <a:pt x="429" y="221"/>
                    </a:lnTo>
                    <a:lnTo>
                      <a:pt x="434" y="222"/>
                    </a:lnTo>
                    <a:lnTo>
                      <a:pt x="438" y="222"/>
                    </a:lnTo>
                    <a:lnTo>
                      <a:pt x="443" y="221"/>
                    </a:lnTo>
                    <a:lnTo>
                      <a:pt x="453" y="214"/>
                    </a:lnTo>
                    <a:lnTo>
                      <a:pt x="455" y="213"/>
                    </a:lnTo>
                    <a:lnTo>
                      <a:pt x="457" y="207"/>
                    </a:lnTo>
                    <a:lnTo>
                      <a:pt x="459" y="206"/>
                    </a:lnTo>
                    <a:lnTo>
                      <a:pt x="459" y="199"/>
                    </a:lnTo>
                    <a:lnTo>
                      <a:pt x="460" y="196"/>
                    </a:lnTo>
                    <a:lnTo>
                      <a:pt x="460" y="194"/>
                    </a:lnTo>
                    <a:lnTo>
                      <a:pt x="467" y="186"/>
                    </a:lnTo>
                    <a:lnTo>
                      <a:pt x="471" y="182"/>
                    </a:lnTo>
                    <a:lnTo>
                      <a:pt x="474" y="180"/>
                    </a:lnTo>
                    <a:lnTo>
                      <a:pt x="475" y="180"/>
                    </a:lnTo>
                    <a:lnTo>
                      <a:pt x="475" y="179"/>
                    </a:lnTo>
                    <a:lnTo>
                      <a:pt x="474" y="177"/>
                    </a:lnTo>
                    <a:lnTo>
                      <a:pt x="467" y="172"/>
                    </a:lnTo>
                    <a:lnTo>
                      <a:pt x="457" y="163"/>
                    </a:lnTo>
                    <a:lnTo>
                      <a:pt x="457" y="157"/>
                    </a:lnTo>
                    <a:lnTo>
                      <a:pt x="449" y="146"/>
                    </a:lnTo>
                    <a:lnTo>
                      <a:pt x="435" y="133"/>
                    </a:lnTo>
                    <a:lnTo>
                      <a:pt x="432" y="133"/>
                    </a:lnTo>
                    <a:lnTo>
                      <a:pt x="432" y="127"/>
                    </a:lnTo>
                    <a:lnTo>
                      <a:pt x="431" y="119"/>
                    </a:lnTo>
                    <a:lnTo>
                      <a:pt x="431" y="106"/>
                    </a:lnTo>
                    <a:lnTo>
                      <a:pt x="432" y="105"/>
                    </a:lnTo>
                    <a:lnTo>
                      <a:pt x="436" y="102"/>
                    </a:lnTo>
                    <a:lnTo>
                      <a:pt x="442" y="94"/>
                    </a:lnTo>
                    <a:lnTo>
                      <a:pt x="443" y="94"/>
                    </a:lnTo>
                    <a:lnTo>
                      <a:pt x="445" y="86"/>
                    </a:lnTo>
                    <a:lnTo>
                      <a:pt x="443" y="84"/>
                    </a:lnTo>
                    <a:lnTo>
                      <a:pt x="443" y="81"/>
                    </a:lnTo>
                    <a:lnTo>
                      <a:pt x="442" y="79"/>
                    </a:lnTo>
                    <a:lnTo>
                      <a:pt x="441" y="79"/>
                    </a:lnTo>
                    <a:lnTo>
                      <a:pt x="429" y="77"/>
                    </a:lnTo>
                    <a:lnTo>
                      <a:pt x="411" y="84"/>
                    </a:lnTo>
                    <a:lnTo>
                      <a:pt x="410" y="84"/>
                    </a:lnTo>
                    <a:lnTo>
                      <a:pt x="405" y="83"/>
                    </a:lnTo>
                    <a:lnTo>
                      <a:pt x="404" y="83"/>
                    </a:lnTo>
                    <a:lnTo>
                      <a:pt x="403" y="81"/>
                    </a:lnTo>
                    <a:lnTo>
                      <a:pt x="395" y="7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69" name="Freeform 1101">
                <a:extLst>
                  <a:ext uri="{FF2B5EF4-FFF2-40B4-BE49-F238E27FC236}">
                    <a16:creationId xmlns:a16="http://schemas.microsoft.com/office/drawing/2014/main" id="{1D7DDD66-E450-F05F-2ED4-0E3004C814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9" y="2607"/>
                <a:ext cx="103" cy="86"/>
              </a:xfrm>
              <a:custGeom>
                <a:avLst/>
                <a:gdLst>
                  <a:gd name="T0" fmla="*/ 388 w 408"/>
                  <a:gd name="T1" fmla="*/ 88 h 343"/>
                  <a:gd name="T2" fmla="*/ 345 w 408"/>
                  <a:gd name="T3" fmla="*/ 58 h 343"/>
                  <a:gd name="T4" fmla="*/ 324 w 408"/>
                  <a:gd name="T5" fmla="*/ 54 h 343"/>
                  <a:gd name="T6" fmla="*/ 309 w 408"/>
                  <a:gd name="T7" fmla="*/ 67 h 343"/>
                  <a:gd name="T8" fmla="*/ 293 w 408"/>
                  <a:gd name="T9" fmla="*/ 70 h 343"/>
                  <a:gd name="T10" fmla="*/ 272 w 408"/>
                  <a:gd name="T11" fmla="*/ 63 h 343"/>
                  <a:gd name="T12" fmla="*/ 260 w 408"/>
                  <a:gd name="T13" fmla="*/ 53 h 343"/>
                  <a:gd name="T14" fmla="*/ 243 w 408"/>
                  <a:gd name="T15" fmla="*/ 65 h 343"/>
                  <a:gd name="T16" fmla="*/ 232 w 408"/>
                  <a:gd name="T17" fmla="*/ 78 h 343"/>
                  <a:gd name="T18" fmla="*/ 193 w 408"/>
                  <a:gd name="T19" fmla="*/ 40 h 343"/>
                  <a:gd name="T20" fmla="*/ 180 w 408"/>
                  <a:gd name="T21" fmla="*/ 11 h 343"/>
                  <a:gd name="T22" fmla="*/ 150 w 408"/>
                  <a:gd name="T23" fmla="*/ 3 h 343"/>
                  <a:gd name="T24" fmla="*/ 134 w 408"/>
                  <a:gd name="T25" fmla="*/ 23 h 343"/>
                  <a:gd name="T26" fmla="*/ 106 w 408"/>
                  <a:gd name="T27" fmla="*/ 65 h 343"/>
                  <a:gd name="T28" fmla="*/ 75 w 408"/>
                  <a:gd name="T29" fmla="*/ 74 h 343"/>
                  <a:gd name="T30" fmla="*/ 74 w 408"/>
                  <a:gd name="T31" fmla="*/ 86 h 343"/>
                  <a:gd name="T32" fmla="*/ 67 w 408"/>
                  <a:gd name="T33" fmla="*/ 102 h 343"/>
                  <a:gd name="T34" fmla="*/ 52 w 408"/>
                  <a:gd name="T35" fmla="*/ 106 h 343"/>
                  <a:gd name="T36" fmla="*/ 47 w 408"/>
                  <a:gd name="T37" fmla="*/ 124 h 343"/>
                  <a:gd name="T38" fmla="*/ 42 w 408"/>
                  <a:gd name="T39" fmla="*/ 140 h 343"/>
                  <a:gd name="T40" fmla="*/ 13 w 408"/>
                  <a:gd name="T41" fmla="*/ 167 h 343"/>
                  <a:gd name="T42" fmla="*/ 11 w 408"/>
                  <a:gd name="T43" fmla="*/ 185 h 343"/>
                  <a:gd name="T44" fmla="*/ 47 w 408"/>
                  <a:gd name="T45" fmla="*/ 194 h 343"/>
                  <a:gd name="T46" fmla="*/ 66 w 408"/>
                  <a:gd name="T47" fmla="*/ 193 h 343"/>
                  <a:gd name="T48" fmla="*/ 91 w 408"/>
                  <a:gd name="T49" fmla="*/ 202 h 343"/>
                  <a:gd name="T50" fmla="*/ 116 w 408"/>
                  <a:gd name="T51" fmla="*/ 209 h 343"/>
                  <a:gd name="T52" fmla="*/ 114 w 408"/>
                  <a:gd name="T53" fmla="*/ 224 h 343"/>
                  <a:gd name="T54" fmla="*/ 124 w 408"/>
                  <a:gd name="T55" fmla="*/ 229 h 343"/>
                  <a:gd name="T56" fmla="*/ 157 w 408"/>
                  <a:gd name="T57" fmla="*/ 234 h 343"/>
                  <a:gd name="T58" fmla="*/ 166 w 408"/>
                  <a:gd name="T59" fmla="*/ 245 h 343"/>
                  <a:gd name="T60" fmla="*/ 172 w 408"/>
                  <a:gd name="T61" fmla="*/ 260 h 343"/>
                  <a:gd name="T62" fmla="*/ 193 w 408"/>
                  <a:gd name="T63" fmla="*/ 271 h 343"/>
                  <a:gd name="T64" fmla="*/ 204 w 408"/>
                  <a:gd name="T65" fmla="*/ 304 h 343"/>
                  <a:gd name="T66" fmla="*/ 210 w 408"/>
                  <a:gd name="T67" fmla="*/ 322 h 343"/>
                  <a:gd name="T68" fmla="*/ 224 w 408"/>
                  <a:gd name="T69" fmla="*/ 325 h 343"/>
                  <a:gd name="T70" fmla="*/ 246 w 408"/>
                  <a:gd name="T71" fmla="*/ 339 h 343"/>
                  <a:gd name="T72" fmla="*/ 254 w 408"/>
                  <a:gd name="T73" fmla="*/ 336 h 343"/>
                  <a:gd name="T74" fmla="*/ 268 w 408"/>
                  <a:gd name="T75" fmla="*/ 324 h 343"/>
                  <a:gd name="T76" fmla="*/ 282 w 408"/>
                  <a:gd name="T77" fmla="*/ 282 h 343"/>
                  <a:gd name="T78" fmla="*/ 288 w 408"/>
                  <a:gd name="T79" fmla="*/ 261 h 343"/>
                  <a:gd name="T80" fmla="*/ 271 w 408"/>
                  <a:gd name="T81" fmla="*/ 255 h 343"/>
                  <a:gd name="T82" fmla="*/ 238 w 408"/>
                  <a:gd name="T83" fmla="*/ 234 h 343"/>
                  <a:gd name="T84" fmla="*/ 251 w 408"/>
                  <a:gd name="T85" fmla="*/ 208 h 343"/>
                  <a:gd name="T86" fmla="*/ 261 w 408"/>
                  <a:gd name="T87" fmla="*/ 167 h 343"/>
                  <a:gd name="T88" fmla="*/ 292 w 408"/>
                  <a:gd name="T89" fmla="*/ 163 h 343"/>
                  <a:gd name="T90" fmla="*/ 295 w 408"/>
                  <a:gd name="T91" fmla="*/ 169 h 343"/>
                  <a:gd name="T92" fmla="*/ 317 w 408"/>
                  <a:gd name="T93" fmla="*/ 191 h 343"/>
                  <a:gd name="T94" fmla="*/ 359 w 408"/>
                  <a:gd name="T95" fmla="*/ 191 h 343"/>
                  <a:gd name="T96" fmla="*/ 408 w 408"/>
                  <a:gd name="T97" fmla="*/ 178 h 343"/>
                  <a:gd name="T98" fmla="*/ 390 w 408"/>
                  <a:gd name="T99" fmla="*/ 162 h 343"/>
                  <a:gd name="T100" fmla="*/ 349 w 408"/>
                  <a:gd name="T101" fmla="*/ 147 h 343"/>
                  <a:gd name="T102" fmla="*/ 339 w 408"/>
                  <a:gd name="T103" fmla="*/ 125 h 343"/>
                  <a:gd name="T104" fmla="*/ 351 w 408"/>
                  <a:gd name="T105" fmla="*/ 120 h 343"/>
                  <a:gd name="T106" fmla="*/ 358 w 408"/>
                  <a:gd name="T107" fmla="*/ 120 h 343"/>
                  <a:gd name="T108" fmla="*/ 356 w 408"/>
                  <a:gd name="T109" fmla="*/ 110 h 343"/>
                  <a:gd name="T110" fmla="*/ 383 w 408"/>
                  <a:gd name="T111" fmla="*/ 100 h 3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408" h="343">
                    <a:moveTo>
                      <a:pt x="395" y="99"/>
                    </a:moveTo>
                    <a:lnTo>
                      <a:pt x="394" y="99"/>
                    </a:lnTo>
                    <a:lnTo>
                      <a:pt x="395" y="97"/>
                    </a:lnTo>
                    <a:lnTo>
                      <a:pt x="392" y="92"/>
                    </a:lnTo>
                    <a:lnTo>
                      <a:pt x="388" y="88"/>
                    </a:lnTo>
                    <a:lnTo>
                      <a:pt x="383" y="86"/>
                    </a:lnTo>
                    <a:lnTo>
                      <a:pt x="378" y="83"/>
                    </a:lnTo>
                    <a:lnTo>
                      <a:pt x="349" y="60"/>
                    </a:lnTo>
                    <a:lnTo>
                      <a:pt x="346" y="58"/>
                    </a:lnTo>
                    <a:lnTo>
                      <a:pt x="345" y="58"/>
                    </a:lnTo>
                    <a:lnTo>
                      <a:pt x="338" y="56"/>
                    </a:lnTo>
                    <a:lnTo>
                      <a:pt x="332" y="56"/>
                    </a:lnTo>
                    <a:lnTo>
                      <a:pt x="331" y="57"/>
                    </a:lnTo>
                    <a:lnTo>
                      <a:pt x="330" y="57"/>
                    </a:lnTo>
                    <a:lnTo>
                      <a:pt x="324" y="54"/>
                    </a:lnTo>
                    <a:lnTo>
                      <a:pt x="318" y="54"/>
                    </a:lnTo>
                    <a:lnTo>
                      <a:pt x="310" y="56"/>
                    </a:lnTo>
                    <a:lnTo>
                      <a:pt x="305" y="65"/>
                    </a:lnTo>
                    <a:lnTo>
                      <a:pt x="307" y="65"/>
                    </a:lnTo>
                    <a:lnTo>
                      <a:pt x="309" y="67"/>
                    </a:lnTo>
                    <a:lnTo>
                      <a:pt x="307" y="68"/>
                    </a:lnTo>
                    <a:lnTo>
                      <a:pt x="303" y="70"/>
                    </a:lnTo>
                    <a:lnTo>
                      <a:pt x="298" y="71"/>
                    </a:lnTo>
                    <a:lnTo>
                      <a:pt x="296" y="71"/>
                    </a:lnTo>
                    <a:lnTo>
                      <a:pt x="293" y="70"/>
                    </a:lnTo>
                    <a:lnTo>
                      <a:pt x="293" y="67"/>
                    </a:lnTo>
                    <a:lnTo>
                      <a:pt x="289" y="63"/>
                    </a:lnTo>
                    <a:lnTo>
                      <a:pt x="282" y="58"/>
                    </a:lnTo>
                    <a:lnTo>
                      <a:pt x="279" y="61"/>
                    </a:lnTo>
                    <a:lnTo>
                      <a:pt x="272" y="63"/>
                    </a:lnTo>
                    <a:lnTo>
                      <a:pt x="270" y="60"/>
                    </a:lnTo>
                    <a:lnTo>
                      <a:pt x="263" y="56"/>
                    </a:lnTo>
                    <a:lnTo>
                      <a:pt x="263" y="54"/>
                    </a:lnTo>
                    <a:lnTo>
                      <a:pt x="261" y="54"/>
                    </a:lnTo>
                    <a:lnTo>
                      <a:pt x="260" y="53"/>
                    </a:lnTo>
                    <a:lnTo>
                      <a:pt x="256" y="53"/>
                    </a:lnTo>
                    <a:lnTo>
                      <a:pt x="244" y="50"/>
                    </a:lnTo>
                    <a:lnTo>
                      <a:pt x="238" y="57"/>
                    </a:lnTo>
                    <a:lnTo>
                      <a:pt x="241" y="60"/>
                    </a:lnTo>
                    <a:lnTo>
                      <a:pt x="243" y="65"/>
                    </a:lnTo>
                    <a:lnTo>
                      <a:pt x="243" y="71"/>
                    </a:lnTo>
                    <a:lnTo>
                      <a:pt x="235" y="82"/>
                    </a:lnTo>
                    <a:lnTo>
                      <a:pt x="233" y="83"/>
                    </a:lnTo>
                    <a:lnTo>
                      <a:pt x="232" y="83"/>
                    </a:lnTo>
                    <a:lnTo>
                      <a:pt x="232" y="78"/>
                    </a:lnTo>
                    <a:lnTo>
                      <a:pt x="225" y="51"/>
                    </a:lnTo>
                    <a:lnTo>
                      <a:pt x="208" y="50"/>
                    </a:lnTo>
                    <a:lnTo>
                      <a:pt x="198" y="46"/>
                    </a:lnTo>
                    <a:lnTo>
                      <a:pt x="193" y="42"/>
                    </a:lnTo>
                    <a:lnTo>
                      <a:pt x="193" y="40"/>
                    </a:lnTo>
                    <a:lnTo>
                      <a:pt x="191" y="39"/>
                    </a:lnTo>
                    <a:lnTo>
                      <a:pt x="188" y="39"/>
                    </a:lnTo>
                    <a:lnTo>
                      <a:pt x="186" y="28"/>
                    </a:lnTo>
                    <a:lnTo>
                      <a:pt x="186" y="21"/>
                    </a:lnTo>
                    <a:lnTo>
                      <a:pt x="180" y="11"/>
                    </a:lnTo>
                    <a:lnTo>
                      <a:pt x="177" y="8"/>
                    </a:lnTo>
                    <a:lnTo>
                      <a:pt x="176" y="1"/>
                    </a:lnTo>
                    <a:lnTo>
                      <a:pt x="174" y="0"/>
                    </a:lnTo>
                    <a:lnTo>
                      <a:pt x="161" y="0"/>
                    </a:lnTo>
                    <a:lnTo>
                      <a:pt x="150" y="3"/>
                    </a:lnTo>
                    <a:lnTo>
                      <a:pt x="147" y="4"/>
                    </a:lnTo>
                    <a:lnTo>
                      <a:pt x="145" y="4"/>
                    </a:lnTo>
                    <a:lnTo>
                      <a:pt x="144" y="5"/>
                    </a:lnTo>
                    <a:lnTo>
                      <a:pt x="134" y="22"/>
                    </a:lnTo>
                    <a:lnTo>
                      <a:pt x="134" y="23"/>
                    </a:lnTo>
                    <a:lnTo>
                      <a:pt x="131" y="28"/>
                    </a:lnTo>
                    <a:lnTo>
                      <a:pt x="131" y="29"/>
                    </a:lnTo>
                    <a:lnTo>
                      <a:pt x="128" y="36"/>
                    </a:lnTo>
                    <a:lnTo>
                      <a:pt x="114" y="61"/>
                    </a:lnTo>
                    <a:lnTo>
                      <a:pt x="106" y="65"/>
                    </a:lnTo>
                    <a:lnTo>
                      <a:pt x="98" y="67"/>
                    </a:lnTo>
                    <a:lnTo>
                      <a:pt x="91" y="64"/>
                    </a:lnTo>
                    <a:lnTo>
                      <a:pt x="90" y="63"/>
                    </a:lnTo>
                    <a:lnTo>
                      <a:pt x="85" y="63"/>
                    </a:lnTo>
                    <a:lnTo>
                      <a:pt x="75" y="74"/>
                    </a:lnTo>
                    <a:lnTo>
                      <a:pt x="75" y="75"/>
                    </a:lnTo>
                    <a:lnTo>
                      <a:pt x="74" y="77"/>
                    </a:lnTo>
                    <a:lnTo>
                      <a:pt x="75" y="78"/>
                    </a:lnTo>
                    <a:lnTo>
                      <a:pt x="75" y="80"/>
                    </a:lnTo>
                    <a:lnTo>
                      <a:pt x="74" y="86"/>
                    </a:lnTo>
                    <a:lnTo>
                      <a:pt x="74" y="90"/>
                    </a:lnTo>
                    <a:lnTo>
                      <a:pt x="71" y="96"/>
                    </a:lnTo>
                    <a:lnTo>
                      <a:pt x="71" y="99"/>
                    </a:lnTo>
                    <a:lnTo>
                      <a:pt x="70" y="100"/>
                    </a:lnTo>
                    <a:lnTo>
                      <a:pt x="67" y="102"/>
                    </a:lnTo>
                    <a:lnTo>
                      <a:pt x="66" y="102"/>
                    </a:lnTo>
                    <a:lnTo>
                      <a:pt x="63" y="103"/>
                    </a:lnTo>
                    <a:lnTo>
                      <a:pt x="56" y="103"/>
                    </a:lnTo>
                    <a:lnTo>
                      <a:pt x="54" y="104"/>
                    </a:lnTo>
                    <a:lnTo>
                      <a:pt x="52" y="106"/>
                    </a:lnTo>
                    <a:lnTo>
                      <a:pt x="52" y="107"/>
                    </a:lnTo>
                    <a:lnTo>
                      <a:pt x="46" y="116"/>
                    </a:lnTo>
                    <a:lnTo>
                      <a:pt x="46" y="120"/>
                    </a:lnTo>
                    <a:lnTo>
                      <a:pt x="47" y="121"/>
                    </a:lnTo>
                    <a:lnTo>
                      <a:pt x="47" y="124"/>
                    </a:lnTo>
                    <a:lnTo>
                      <a:pt x="49" y="135"/>
                    </a:lnTo>
                    <a:lnTo>
                      <a:pt x="49" y="138"/>
                    </a:lnTo>
                    <a:lnTo>
                      <a:pt x="47" y="138"/>
                    </a:lnTo>
                    <a:lnTo>
                      <a:pt x="43" y="140"/>
                    </a:lnTo>
                    <a:lnTo>
                      <a:pt x="42" y="140"/>
                    </a:lnTo>
                    <a:lnTo>
                      <a:pt x="28" y="149"/>
                    </a:lnTo>
                    <a:lnTo>
                      <a:pt x="25" y="153"/>
                    </a:lnTo>
                    <a:lnTo>
                      <a:pt x="24" y="155"/>
                    </a:lnTo>
                    <a:lnTo>
                      <a:pt x="23" y="157"/>
                    </a:lnTo>
                    <a:lnTo>
                      <a:pt x="13" y="167"/>
                    </a:lnTo>
                    <a:lnTo>
                      <a:pt x="7" y="170"/>
                    </a:lnTo>
                    <a:lnTo>
                      <a:pt x="0" y="180"/>
                    </a:lnTo>
                    <a:lnTo>
                      <a:pt x="0" y="181"/>
                    </a:lnTo>
                    <a:lnTo>
                      <a:pt x="0" y="183"/>
                    </a:lnTo>
                    <a:lnTo>
                      <a:pt x="11" y="185"/>
                    </a:lnTo>
                    <a:lnTo>
                      <a:pt x="25" y="195"/>
                    </a:lnTo>
                    <a:lnTo>
                      <a:pt x="39" y="197"/>
                    </a:lnTo>
                    <a:lnTo>
                      <a:pt x="42" y="197"/>
                    </a:lnTo>
                    <a:lnTo>
                      <a:pt x="46" y="194"/>
                    </a:lnTo>
                    <a:lnTo>
                      <a:pt x="47" y="194"/>
                    </a:lnTo>
                    <a:lnTo>
                      <a:pt x="49" y="195"/>
                    </a:lnTo>
                    <a:lnTo>
                      <a:pt x="53" y="197"/>
                    </a:lnTo>
                    <a:lnTo>
                      <a:pt x="56" y="194"/>
                    </a:lnTo>
                    <a:lnTo>
                      <a:pt x="61" y="190"/>
                    </a:lnTo>
                    <a:lnTo>
                      <a:pt x="66" y="193"/>
                    </a:lnTo>
                    <a:lnTo>
                      <a:pt x="70" y="197"/>
                    </a:lnTo>
                    <a:lnTo>
                      <a:pt x="75" y="197"/>
                    </a:lnTo>
                    <a:lnTo>
                      <a:pt x="81" y="198"/>
                    </a:lnTo>
                    <a:lnTo>
                      <a:pt x="83" y="198"/>
                    </a:lnTo>
                    <a:lnTo>
                      <a:pt x="91" y="202"/>
                    </a:lnTo>
                    <a:lnTo>
                      <a:pt x="102" y="201"/>
                    </a:lnTo>
                    <a:lnTo>
                      <a:pt x="109" y="195"/>
                    </a:lnTo>
                    <a:lnTo>
                      <a:pt x="112" y="195"/>
                    </a:lnTo>
                    <a:lnTo>
                      <a:pt x="114" y="198"/>
                    </a:lnTo>
                    <a:lnTo>
                      <a:pt x="116" y="209"/>
                    </a:lnTo>
                    <a:lnTo>
                      <a:pt x="116" y="216"/>
                    </a:lnTo>
                    <a:lnTo>
                      <a:pt x="114" y="217"/>
                    </a:lnTo>
                    <a:lnTo>
                      <a:pt x="113" y="220"/>
                    </a:lnTo>
                    <a:lnTo>
                      <a:pt x="114" y="222"/>
                    </a:lnTo>
                    <a:lnTo>
                      <a:pt x="114" y="224"/>
                    </a:lnTo>
                    <a:lnTo>
                      <a:pt x="116" y="226"/>
                    </a:lnTo>
                    <a:lnTo>
                      <a:pt x="119" y="227"/>
                    </a:lnTo>
                    <a:lnTo>
                      <a:pt x="121" y="230"/>
                    </a:lnTo>
                    <a:lnTo>
                      <a:pt x="124" y="230"/>
                    </a:lnTo>
                    <a:lnTo>
                      <a:pt x="124" y="229"/>
                    </a:lnTo>
                    <a:lnTo>
                      <a:pt x="126" y="229"/>
                    </a:lnTo>
                    <a:lnTo>
                      <a:pt x="131" y="231"/>
                    </a:lnTo>
                    <a:lnTo>
                      <a:pt x="137" y="233"/>
                    </a:lnTo>
                    <a:lnTo>
                      <a:pt x="152" y="233"/>
                    </a:lnTo>
                    <a:lnTo>
                      <a:pt x="157" y="234"/>
                    </a:lnTo>
                    <a:lnTo>
                      <a:pt x="158" y="234"/>
                    </a:lnTo>
                    <a:lnTo>
                      <a:pt x="161" y="236"/>
                    </a:lnTo>
                    <a:lnTo>
                      <a:pt x="161" y="237"/>
                    </a:lnTo>
                    <a:lnTo>
                      <a:pt x="166" y="244"/>
                    </a:lnTo>
                    <a:lnTo>
                      <a:pt x="166" y="245"/>
                    </a:lnTo>
                    <a:lnTo>
                      <a:pt x="171" y="255"/>
                    </a:lnTo>
                    <a:lnTo>
                      <a:pt x="169" y="257"/>
                    </a:lnTo>
                    <a:lnTo>
                      <a:pt x="169" y="258"/>
                    </a:lnTo>
                    <a:lnTo>
                      <a:pt x="171" y="260"/>
                    </a:lnTo>
                    <a:lnTo>
                      <a:pt x="172" y="260"/>
                    </a:lnTo>
                    <a:lnTo>
                      <a:pt x="172" y="258"/>
                    </a:lnTo>
                    <a:lnTo>
                      <a:pt x="177" y="258"/>
                    </a:lnTo>
                    <a:lnTo>
                      <a:pt x="177" y="268"/>
                    </a:lnTo>
                    <a:lnTo>
                      <a:pt x="188" y="268"/>
                    </a:lnTo>
                    <a:lnTo>
                      <a:pt x="193" y="271"/>
                    </a:lnTo>
                    <a:lnTo>
                      <a:pt x="197" y="275"/>
                    </a:lnTo>
                    <a:lnTo>
                      <a:pt x="208" y="283"/>
                    </a:lnTo>
                    <a:lnTo>
                      <a:pt x="210" y="287"/>
                    </a:lnTo>
                    <a:lnTo>
                      <a:pt x="208" y="296"/>
                    </a:lnTo>
                    <a:lnTo>
                      <a:pt x="204" y="304"/>
                    </a:lnTo>
                    <a:lnTo>
                      <a:pt x="204" y="310"/>
                    </a:lnTo>
                    <a:lnTo>
                      <a:pt x="205" y="314"/>
                    </a:lnTo>
                    <a:lnTo>
                      <a:pt x="205" y="315"/>
                    </a:lnTo>
                    <a:lnTo>
                      <a:pt x="208" y="322"/>
                    </a:lnTo>
                    <a:lnTo>
                      <a:pt x="210" y="322"/>
                    </a:lnTo>
                    <a:lnTo>
                      <a:pt x="214" y="324"/>
                    </a:lnTo>
                    <a:lnTo>
                      <a:pt x="215" y="325"/>
                    </a:lnTo>
                    <a:lnTo>
                      <a:pt x="215" y="327"/>
                    </a:lnTo>
                    <a:lnTo>
                      <a:pt x="221" y="327"/>
                    </a:lnTo>
                    <a:lnTo>
                      <a:pt x="224" y="325"/>
                    </a:lnTo>
                    <a:lnTo>
                      <a:pt x="224" y="322"/>
                    </a:lnTo>
                    <a:lnTo>
                      <a:pt x="228" y="322"/>
                    </a:lnTo>
                    <a:lnTo>
                      <a:pt x="231" y="324"/>
                    </a:lnTo>
                    <a:lnTo>
                      <a:pt x="233" y="329"/>
                    </a:lnTo>
                    <a:lnTo>
                      <a:pt x="246" y="339"/>
                    </a:lnTo>
                    <a:lnTo>
                      <a:pt x="257" y="343"/>
                    </a:lnTo>
                    <a:lnTo>
                      <a:pt x="258" y="343"/>
                    </a:lnTo>
                    <a:lnTo>
                      <a:pt x="258" y="342"/>
                    </a:lnTo>
                    <a:lnTo>
                      <a:pt x="257" y="339"/>
                    </a:lnTo>
                    <a:lnTo>
                      <a:pt x="254" y="336"/>
                    </a:lnTo>
                    <a:lnTo>
                      <a:pt x="254" y="334"/>
                    </a:lnTo>
                    <a:lnTo>
                      <a:pt x="258" y="327"/>
                    </a:lnTo>
                    <a:lnTo>
                      <a:pt x="261" y="324"/>
                    </a:lnTo>
                    <a:lnTo>
                      <a:pt x="267" y="325"/>
                    </a:lnTo>
                    <a:lnTo>
                      <a:pt x="268" y="324"/>
                    </a:lnTo>
                    <a:lnTo>
                      <a:pt x="268" y="320"/>
                    </a:lnTo>
                    <a:lnTo>
                      <a:pt x="271" y="296"/>
                    </a:lnTo>
                    <a:lnTo>
                      <a:pt x="275" y="286"/>
                    </a:lnTo>
                    <a:lnTo>
                      <a:pt x="278" y="282"/>
                    </a:lnTo>
                    <a:lnTo>
                      <a:pt x="282" y="282"/>
                    </a:lnTo>
                    <a:lnTo>
                      <a:pt x="292" y="274"/>
                    </a:lnTo>
                    <a:lnTo>
                      <a:pt x="293" y="274"/>
                    </a:lnTo>
                    <a:lnTo>
                      <a:pt x="293" y="269"/>
                    </a:lnTo>
                    <a:lnTo>
                      <a:pt x="292" y="267"/>
                    </a:lnTo>
                    <a:lnTo>
                      <a:pt x="288" y="261"/>
                    </a:lnTo>
                    <a:lnTo>
                      <a:pt x="286" y="260"/>
                    </a:lnTo>
                    <a:lnTo>
                      <a:pt x="285" y="260"/>
                    </a:lnTo>
                    <a:lnTo>
                      <a:pt x="279" y="257"/>
                    </a:lnTo>
                    <a:lnTo>
                      <a:pt x="274" y="257"/>
                    </a:lnTo>
                    <a:lnTo>
                      <a:pt x="271" y="255"/>
                    </a:lnTo>
                    <a:lnTo>
                      <a:pt x="265" y="251"/>
                    </a:lnTo>
                    <a:lnTo>
                      <a:pt x="260" y="245"/>
                    </a:lnTo>
                    <a:lnTo>
                      <a:pt x="260" y="238"/>
                    </a:lnTo>
                    <a:lnTo>
                      <a:pt x="248" y="238"/>
                    </a:lnTo>
                    <a:lnTo>
                      <a:pt x="238" y="234"/>
                    </a:lnTo>
                    <a:lnTo>
                      <a:pt x="244" y="223"/>
                    </a:lnTo>
                    <a:lnTo>
                      <a:pt x="246" y="222"/>
                    </a:lnTo>
                    <a:lnTo>
                      <a:pt x="247" y="219"/>
                    </a:lnTo>
                    <a:lnTo>
                      <a:pt x="250" y="217"/>
                    </a:lnTo>
                    <a:lnTo>
                      <a:pt x="251" y="208"/>
                    </a:lnTo>
                    <a:lnTo>
                      <a:pt x="251" y="201"/>
                    </a:lnTo>
                    <a:lnTo>
                      <a:pt x="253" y="187"/>
                    </a:lnTo>
                    <a:lnTo>
                      <a:pt x="258" y="173"/>
                    </a:lnTo>
                    <a:lnTo>
                      <a:pt x="261" y="170"/>
                    </a:lnTo>
                    <a:lnTo>
                      <a:pt x="261" y="167"/>
                    </a:lnTo>
                    <a:lnTo>
                      <a:pt x="263" y="167"/>
                    </a:lnTo>
                    <a:lnTo>
                      <a:pt x="272" y="170"/>
                    </a:lnTo>
                    <a:lnTo>
                      <a:pt x="281" y="170"/>
                    </a:lnTo>
                    <a:lnTo>
                      <a:pt x="289" y="164"/>
                    </a:lnTo>
                    <a:lnTo>
                      <a:pt x="292" y="163"/>
                    </a:lnTo>
                    <a:lnTo>
                      <a:pt x="293" y="163"/>
                    </a:lnTo>
                    <a:lnTo>
                      <a:pt x="295" y="164"/>
                    </a:lnTo>
                    <a:lnTo>
                      <a:pt x="293" y="164"/>
                    </a:lnTo>
                    <a:lnTo>
                      <a:pt x="293" y="167"/>
                    </a:lnTo>
                    <a:lnTo>
                      <a:pt x="295" y="169"/>
                    </a:lnTo>
                    <a:lnTo>
                      <a:pt x="300" y="176"/>
                    </a:lnTo>
                    <a:lnTo>
                      <a:pt x="303" y="187"/>
                    </a:lnTo>
                    <a:lnTo>
                      <a:pt x="309" y="191"/>
                    </a:lnTo>
                    <a:lnTo>
                      <a:pt x="313" y="193"/>
                    </a:lnTo>
                    <a:lnTo>
                      <a:pt x="317" y="191"/>
                    </a:lnTo>
                    <a:lnTo>
                      <a:pt x="332" y="195"/>
                    </a:lnTo>
                    <a:lnTo>
                      <a:pt x="338" y="195"/>
                    </a:lnTo>
                    <a:lnTo>
                      <a:pt x="342" y="194"/>
                    </a:lnTo>
                    <a:lnTo>
                      <a:pt x="355" y="191"/>
                    </a:lnTo>
                    <a:lnTo>
                      <a:pt x="359" y="191"/>
                    </a:lnTo>
                    <a:lnTo>
                      <a:pt x="388" y="194"/>
                    </a:lnTo>
                    <a:lnTo>
                      <a:pt x="393" y="194"/>
                    </a:lnTo>
                    <a:lnTo>
                      <a:pt x="404" y="181"/>
                    </a:lnTo>
                    <a:lnTo>
                      <a:pt x="405" y="180"/>
                    </a:lnTo>
                    <a:lnTo>
                      <a:pt x="408" y="178"/>
                    </a:lnTo>
                    <a:lnTo>
                      <a:pt x="408" y="177"/>
                    </a:lnTo>
                    <a:lnTo>
                      <a:pt x="404" y="171"/>
                    </a:lnTo>
                    <a:lnTo>
                      <a:pt x="404" y="170"/>
                    </a:lnTo>
                    <a:lnTo>
                      <a:pt x="402" y="170"/>
                    </a:lnTo>
                    <a:lnTo>
                      <a:pt x="390" y="162"/>
                    </a:lnTo>
                    <a:lnTo>
                      <a:pt x="381" y="160"/>
                    </a:lnTo>
                    <a:lnTo>
                      <a:pt x="366" y="150"/>
                    </a:lnTo>
                    <a:lnTo>
                      <a:pt x="360" y="149"/>
                    </a:lnTo>
                    <a:lnTo>
                      <a:pt x="355" y="149"/>
                    </a:lnTo>
                    <a:lnTo>
                      <a:pt x="349" y="147"/>
                    </a:lnTo>
                    <a:lnTo>
                      <a:pt x="348" y="147"/>
                    </a:lnTo>
                    <a:lnTo>
                      <a:pt x="345" y="145"/>
                    </a:lnTo>
                    <a:lnTo>
                      <a:pt x="341" y="138"/>
                    </a:lnTo>
                    <a:lnTo>
                      <a:pt x="341" y="128"/>
                    </a:lnTo>
                    <a:lnTo>
                      <a:pt x="339" y="125"/>
                    </a:lnTo>
                    <a:lnTo>
                      <a:pt x="338" y="125"/>
                    </a:lnTo>
                    <a:lnTo>
                      <a:pt x="339" y="124"/>
                    </a:lnTo>
                    <a:lnTo>
                      <a:pt x="339" y="123"/>
                    </a:lnTo>
                    <a:lnTo>
                      <a:pt x="346" y="116"/>
                    </a:lnTo>
                    <a:lnTo>
                      <a:pt x="351" y="120"/>
                    </a:lnTo>
                    <a:lnTo>
                      <a:pt x="352" y="120"/>
                    </a:lnTo>
                    <a:lnTo>
                      <a:pt x="355" y="123"/>
                    </a:lnTo>
                    <a:lnTo>
                      <a:pt x="355" y="121"/>
                    </a:lnTo>
                    <a:lnTo>
                      <a:pt x="356" y="121"/>
                    </a:lnTo>
                    <a:lnTo>
                      <a:pt x="358" y="120"/>
                    </a:lnTo>
                    <a:lnTo>
                      <a:pt x="356" y="118"/>
                    </a:lnTo>
                    <a:lnTo>
                      <a:pt x="356" y="114"/>
                    </a:lnTo>
                    <a:lnTo>
                      <a:pt x="355" y="113"/>
                    </a:lnTo>
                    <a:lnTo>
                      <a:pt x="355" y="111"/>
                    </a:lnTo>
                    <a:lnTo>
                      <a:pt x="356" y="110"/>
                    </a:lnTo>
                    <a:lnTo>
                      <a:pt x="360" y="110"/>
                    </a:lnTo>
                    <a:lnTo>
                      <a:pt x="363" y="107"/>
                    </a:lnTo>
                    <a:lnTo>
                      <a:pt x="376" y="102"/>
                    </a:lnTo>
                    <a:lnTo>
                      <a:pt x="380" y="100"/>
                    </a:lnTo>
                    <a:lnTo>
                      <a:pt x="383" y="100"/>
                    </a:lnTo>
                    <a:lnTo>
                      <a:pt x="391" y="109"/>
                    </a:lnTo>
                    <a:lnTo>
                      <a:pt x="397" y="100"/>
                    </a:lnTo>
                    <a:lnTo>
                      <a:pt x="395" y="9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70" name="Freeform 1102">
                <a:extLst>
                  <a:ext uri="{FF2B5EF4-FFF2-40B4-BE49-F238E27FC236}">
                    <a16:creationId xmlns:a16="http://schemas.microsoft.com/office/drawing/2014/main" id="{749A5EDC-2C82-F4C3-D232-3FFA5A3DB4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9" y="2647"/>
                <a:ext cx="160" cy="108"/>
              </a:xfrm>
              <a:custGeom>
                <a:avLst/>
                <a:gdLst>
                  <a:gd name="T0" fmla="*/ 598 w 640"/>
                  <a:gd name="T1" fmla="*/ 99 h 429"/>
                  <a:gd name="T2" fmla="*/ 557 w 640"/>
                  <a:gd name="T3" fmla="*/ 64 h 429"/>
                  <a:gd name="T4" fmla="*/ 537 w 640"/>
                  <a:gd name="T5" fmla="*/ 57 h 429"/>
                  <a:gd name="T6" fmla="*/ 510 w 640"/>
                  <a:gd name="T7" fmla="*/ 27 h 429"/>
                  <a:gd name="T8" fmla="*/ 475 w 640"/>
                  <a:gd name="T9" fmla="*/ 37 h 429"/>
                  <a:gd name="T10" fmla="*/ 435 w 640"/>
                  <a:gd name="T11" fmla="*/ 31 h 429"/>
                  <a:gd name="T12" fmla="*/ 359 w 640"/>
                  <a:gd name="T13" fmla="*/ 28 h 429"/>
                  <a:gd name="T14" fmla="*/ 335 w 640"/>
                  <a:gd name="T15" fmla="*/ 1 h 429"/>
                  <a:gd name="T16" fmla="*/ 305 w 640"/>
                  <a:gd name="T17" fmla="*/ 4 h 429"/>
                  <a:gd name="T18" fmla="*/ 292 w 640"/>
                  <a:gd name="T19" fmla="*/ 54 h 429"/>
                  <a:gd name="T20" fmla="*/ 302 w 640"/>
                  <a:gd name="T21" fmla="*/ 82 h 429"/>
                  <a:gd name="T22" fmla="*/ 330 w 640"/>
                  <a:gd name="T23" fmla="*/ 98 h 429"/>
                  <a:gd name="T24" fmla="*/ 317 w 640"/>
                  <a:gd name="T25" fmla="*/ 123 h 429"/>
                  <a:gd name="T26" fmla="*/ 296 w 640"/>
                  <a:gd name="T27" fmla="*/ 171 h 429"/>
                  <a:gd name="T28" fmla="*/ 275 w 640"/>
                  <a:gd name="T29" fmla="*/ 166 h 429"/>
                  <a:gd name="T30" fmla="*/ 256 w 640"/>
                  <a:gd name="T31" fmla="*/ 165 h 429"/>
                  <a:gd name="T32" fmla="*/ 256 w 640"/>
                  <a:gd name="T33" fmla="*/ 161 h 429"/>
                  <a:gd name="T34" fmla="*/ 250 w 640"/>
                  <a:gd name="T35" fmla="*/ 133 h 429"/>
                  <a:gd name="T36" fmla="*/ 219 w 640"/>
                  <a:gd name="T37" fmla="*/ 95 h 429"/>
                  <a:gd name="T38" fmla="*/ 208 w 640"/>
                  <a:gd name="T39" fmla="*/ 82 h 429"/>
                  <a:gd name="T40" fmla="*/ 179 w 640"/>
                  <a:gd name="T41" fmla="*/ 70 h 429"/>
                  <a:gd name="T42" fmla="*/ 158 w 640"/>
                  <a:gd name="T43" fmla="*/ 63 h 429"/>
                  <a:gd name="T44" fmla="*/ 156 w 640"/>
                  <a:gd name="T45" fmla="*/ 35 h 429"/>
                  <a:gd name="T46" fmla="*/ 117 w 640"/>
                  <a:gd name="T47" fmla="*/ 34 h 429"/>
                  <a:gd name="T48" fmla="*/ 89 w 640"/>
                  <a:gd name="T49" fmla="*/ 31 h 429"/>
                  <a:gd name="T50" fmla="*/ 42 w 640"/>
                  <a:gd name="T51" fmla="*/ 18 h 429"/>
                  <a:gd name="T52" fmla="*/ 25 w 640"/>
                  <a:gd name="T53" fmla="*/ 22 h 429"/>
                  <a:gd name="T54" fmla="*/ 27 w 640"/>
                  <a:gd name="T55" fmla="*/ 57 h 429"/>
                  <a:gd name="T56" fmla="*/ 62 w 640"/>
                  <a:gd name="T57" fmla="*/ 111 h 429"/>
                  <a:gd name="T58" fmla="*/ 74 w 640"/>
                  <a:gd name="T59" fmla="*/ 130 h 429"/>
                  <a:gd name="T60" fmla="*/ 52 w 640"/>
                  <a:gd name="T61" fmla="*/ 145 h 429"/>
                  <a:gd name="T62" fmla="*/ 20 w 640"/>
                  <a:gd name="T63" fmla="*/ 175 h 429"/>
                  <a:gd name="T64" fmla="*/ 18 w 640"/>
                  <a:gd name="T65" fmla="*/ 214 h 429"/>
                  <a:gd name="T66" fmla="*/ 10 w 640"/>
                  <a:gd name="T67" fmla="*/ 249 h 429"/>
                  <a:gd name="T68" fmla="*/ 3 w 640"/>
                  <a:gd name="T69" fmla="*/ 271 h 429"/>
                  <a:gd name="T70" fmla="*/ 24 w 640"/>
                  <a:gd name="T71" fmla="*/ 271 h 429"/>
                  <a:gd name="T72" fmla="*/ 59 w 640"/>
                  <a:gd name="T73" fmla="*/ 284 h 429"/>
                  <a:gd name="T74" fmla="*/ 89 w 640"/>
                  <a:gd name="T75" fmla="*/ 261 h 429"/>
                  <a:gd name="T76" fmla="*/ 99 w 640"/>
                  <a:gd name="T77" fmla="*/ 277 h 429"/>
                  <a:gd name="T78" fmla="*/ 122 w 640"/>
                  <a:gd name="T79" fmla="*/ 314 h 429"/>
                  <a:gd name="T80" fmla="*/ 162 w 640"/>
                  <a:gd name="T81" fmla="*/ 363 h 429"/>
                  <a:gd name="T82" fmla="*/ 182 w 640"/>
                  <a:gd name="T83" fmla="*/ 376 h 429"/>
                  <a:gd name="T84" fmla="*/ 208 w 640"/>
                  <a:gd name="T85" fmla="*/ 388 h 429"/>
                  <a:gd name="T86" fmla="*/ 214 w 640"/>
                  <a:gd name="T87" fmla="*/ 405 h 429"/>
                  <a:gd name="T88" fmla="*/ 270 w 640"/>
                  <a:gd name="T89" fmla="*/ 426 h 429"/>
                  <a:gd name="T90" fmla="*/ 268 w 640"/>
                  <a:gd name="T91" fmla="*/ 406 h 429"/>
                  <a:gd name="T92" fmla="*/ 286 w 640"/>
                  <a:gd name="T93" fmla="*/ 404 h 429"/>
                  <a:gd name="T94" fmla="*/ 316 w 640"/>
                  <a:gd name="T95" fmla="*/ 394 h 429"/>
                  <a:gd name="T96" fmla="*/ 334 w 640"/>
                  <a:gd name="T97" fmla="*/ 395 h 429"/>
                  <a:gd name="T98" fmla="*/ 359 w 640"/>
                  <a:gd name="T99" fmla="*/ 372 h 429"/>
                  <a:gd name="T100" fmla="*/ 416 w 640"/>
                  <a:gd name="T101" fmla="*/ 373 h 429"/>
                  <a:gd name="T102" fmla="*/ 446 w 640"/>
                  <a:gd name="T103" fmla="*/ 344 h 429"/>
                  <a:gd name="T104" fmla="*/ 511 w 640"/>
                  <a:gd name="T105" fmla="*/ 303 h 429"/>
                  <a:gd name="T106" fmla="*/ 564 w 640"/>
                  <a:gd name="T107" fmla="*/ 285 h 429"/>
                  <a:gd name="T108" fmla="*/ 613 w 640"/>
                  <a:gd name="T109" fmla="*/ 236 h 429"/>
                  <a:gd name="T110" fmla="*/ 616 w 640"/>
                  <a:gd name="T111" fmla="*/ 127 h 4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640" h="429">
                    <a:moveTo>
                      <a:pt x="611" y="120"/>
                    </a:moveTo>
                    <a:lnTo>
                      <a:pt x="611" y="113"/>
                    </a:lnTo>
                    <a:lnTo>
                      <a:pt x="608" y="113"/>
                    </a:lnTo>
                    <a:lnTo>
                      <a:pt x="604" y="109"/>
                    </a:lnTo>
                    <a:lnTo>
                      <a:pt x="599" y="102"/>
                    </a:lnTo>
                    <a:lnTo>
                      <a:pt x="598" y="101"/>
                    </a:lnTo>
                    <a:lnTo>
                      <a:pt x="598" y="99"/>
                    </a:lnTo>
                    <a:lnTo>
                      <a:pt x="592" y="99"/>
                    </a:lnTo>
                    <a:lnTo>
                      <a:pt x="575" y="109"/>
                    </a:lnTo>
                    <a:lnTo>
                      <a:pt x="575" y="104"/>
                    </a:lnTo>
                    <a:lnTo>
                      <a:pt x="564" y="74"/>
                    </a:lnTo>
                    <a:lnTo>
                      <a:pt x="561" y="70"/>
                    </a:lnTo>
                    <a:lnTo>
                      <a:pt x="560" y="67"/>
                    </a:lnTo>
                    <a:lnTo>
                      <a:pt x="557" y="64"/>
                    </a:lnTo>
                    <a:lnTo>
                      <a:pt x="553" y="64"/>
                    </a:lnTo>
                    <a:lnTo>
                      <a:pt x="549" y="63"/>
                    </a:lnTo>
                    <a:lnTo>
                      <a:pt x="546" y="63"/>
                    </a:lnTo>
                    <a:lnTo>
                      <a:pt x="544" y="61"/>
                    </a:lnTo>
                    <a:lnTo>
                      <a:pt x="541" y="59"/>
                    </a:lnTo>
                    <a:lnTo>
                      <a:pt x="541" y="57"/>
                    </a:lnTo>
                    <a:lnTo>
                      <a:pt x="537" y="57"/>
                    </a:lnTo>
                    <a:lnTo>
                      <a:pt x="530" y="54"/>
                    </a:lnTo>
                    <a:lnTo>
                      <a:pt x="525" y="49"/>
                    </a:lnTo>
                    <a:lnTo>
                      <a:pt x="521" y="48"/>
                    </a:lnTo>
                    <a:lnTo>
                      <a:pt x="517" y="37"/>
                    </a:lnTo>
                    <a:lnTo>
                      <a:pt x="517" y="34"/>
                    </a:lnTo>
                    <a:lnTo>
                      <a:pt x="515" y="31"/>
                    </a:lnTo>
                    <a:lnTo>
                      <a:pt x="510" y="27"/>
                    </a:lnTo>
                    <a:lnTo>
                      <a:pt x="508" y="25"/>
                    </a:lnTo>
                    <a:lnTo>
                      <a:pt x="506" y="24"/>
                    </a:lnTo>
                    <a:lnTo>
                      <a:pt x="504" y="24"/>
                    </a:lnTo>
                    <a:lnTo>
                      <a:pt x="493" y="28"/>
                    </a:lnTo>
                    <a:lnTo>
                      <a:pt x="489" y="32"/>
                    </a:lnTo>
                    <a:lnTo>
                      <a:pt x="486" y="37"/>
                    </a:lnTo>
                    <a:lnTo>
                      <a:pt x="475" y="37"/>
                    </a:lnTo>
                    <a:lnTo>
                      <a:pt x="470" y="34"/>
                    </a:lnTo>
                    <a:lnTo>
                      <a:pt x="461" y="18"/>
                    </a:lnTo>
                    <a:lnTo>
                      <a:pt x="451" y="15"/>
                    </a:lnTo>
                    <a:lnTo>
                      <a:pt x="450" y="15"/>
                    </a:lnTo>
                    <a:lnTo>
                      <a:pt x="447" y="17"/>
                    </a:lnTo>
                    <a:lnTo>
                      <a:pt x="446" y="18"/>
                    </a:lnTo>
                    <a:lnTo>
                      <a:pt x="435" y="31"/>
                    </a:lnTo>
                    <a:lnTo>
                      <a:pt x="430" y="31"/>
                    </a:lnTo>
                    <a:lnTo>
                      <a:pt x="401" y="28"/>
                    </a:lnTo>
                    <a:lnTo>
                      <a:pt x="397" y="28"/>
                    </a:lnTo>
                    <a:lnTo>
                      <a:pt x="384" y="31"/>
                    </a:lnTo>
                    <a:lnTo>
                      <a:pt x="380" y="32"/>
                    </a:lnTo>
                    <a:lnTo>
                      <a:pt x="374" y="32"/>
                    </a:lnTo>
                    <a:lnTo>
                      <a:pt x="359" y="28"/>
                    </a:lnTo>
                    <a:lnTo>
                      <a:pt x="355" y="30"/>
                    </a:lnTo>
                    <a:lnTo>
                      <a:pt x="351" y="28"/>
                    </a:lnTo>
                    <a:lnTo>
                      <a:pt x="345" y="24"/>
                    </a:lnTo>
                    <a:lnTo>
                      <a:pt x="342" y="13"/>
                    </a:lnTo>
                    <a:lnTo>
                      <a:pt x="337" y="6"/>
                    </a:lnTo>
                    <a:lnTo>
                      <a:pt x="335" y="4"/>
                    </a:lnTo>
                    <a:lnTo>
                      <a:pt x="335" y="1"/>
                    </a:lnTo>
                    <a:lnTo>
                      <a:pt x="337" y="1"/>
                    </a:lnTo>
                    <a:lnTo>
                      <a:pt x="335" y="0"/>
                    </a:lnTo>
                    <a:lnTo>
                      <a:pt x="334" y="0"/>
                    </a:lnTo>
                    <a:lnTo>
                      <a:pt x="331" y="1"/>
                    </a:lnTo>
                    <a:lnTo>
                      <a:pt x="323" y="7"/>
                    </a:lnTo>
                    <a:lnTo>
                      <a:pt x="314" y="7"/>
                    </a:lnTo>
                    <a:lnTo>
                      <a:pt x="305" y="4"/>
                    </a:lnTo>
                    <a:lnTo>
                      <a:pt x="303" y="4"/>
                    </a:lnTo>
                    <a:lnTo>
                      <a:pt x="303" y="7"/>
                    </a:lnTo>
                    <a:lnTo>
                      <a:pt x="300" y="10"/>
                    </a:lnTo>
                    <a:lnTo>
                      <a:pt x="295" y="24"/>
                    </a:lnTo>
                    <a:lnTo>
                      <a:pt x="293" y="38"/>
                    </a:lnTo>
                    <a:lnTo>
                      <a:pt x="293" y="45"/>
                    </a:lnTo>
                    <a:lnTo>
                      <a:pt x="292" y="54"/>
                    </a:lnTo>
                    <a:lnTo>
                      <a:pt x="289" y="56"/>
                    </a:lnTo>
                    <a:lnTo>
                      <a:pt x="288" y="59"/>
                    </a:lnTo>
                    <a:lnTo>
                      <a:pt x="286" y="60"/>
                    </a:lnTo>
                    <a:lnTo>
                      <a:pt x="280" y="71"/>
                    </a:lnTo>
                    <a:lnTo>
                      <a:pt x="290" y="75"/>
                    </a:lnTo>
                    <a:lnTo>
                      <a:pt x="302" y="75"/>
                    </a:lnTo>
                    <a:lnTo>
                      <a:pt x="302" y="82"/>
                    </a:lnTo>
                    <a:lnTo>
                      <a:pt x="307" y="88"/>
                    </a:lnTo>
                    <a:lnTo>
                      <a:pt x="313" y="92"/>
                    </a:lnTo>
                    <a:lnTo>
                      <a:pt x="316" y="94"/>
                    </a:lnTo>
                    <a:lnTo>
                      <a:pt x="321" y="94"/>
                    </a:lnTo>
                    <a:lnTo>
                      <a:pt x="327" y="97"/>
                    </a:lnTo>
                    <a:lnTo>
                      <a:pt x="328" y="97"/>
                    </a:lnTo>
                    <a:lnTo>
                      <a:pt x="330" y="98"/>
                    </a:lnTo>
                    <a:lnTo>
                      <a:pt x="334" y="104"/>
                    </a:lnTo>
                    <a:lnTo>
                      <a:pt x="335" y="106"/>
                    </a:lnTo>
                    <a:lnTo>
                      <a:pt x="335" y="111"/>
                    </a:lnTo>
                    <a:lnTo>
                      <a:pt x="334" y="111"/>
                    </a:lnTo>
                    <a:lnTo>
                      <a:pt x="324" y="119"/>
                    </a:lnTo>
                    <a:lnTo>
                      <a:pt x="320" y="119"/>
                    </a:lnTo>
                    <a:lnTo>
                      <a:pt x="317" y="123"/>
                    </a:lnTo>
                    <a:lnTo>
                      <a:pt x="313" y="133"/>
                    </a:lnTo>
                    <a:lnTo>
                      <a:pt x="310" y="157"/>
                    </a:lnTo>
                    <a:lnTo>
                      <a:pt x="310" y="161"/>
                    </a:lnTo>
                    <a:lnTo>
                      <a:pt x="309" y="162"/>
                    </a:lnTo>
                    <a:lnTo>
                      <a:pt x="303" y="161"/>
                    </a:lnTo>
                    <a:lnTo>
                      <a:pt x="300" y="164"/>
                    </a:lnTo>
                    <a:lnTo>
                      <a:pt x="296" y="171"/>
                    </a:lnTo>
                    <a:lnTo>
                      <a:pt x="296" y="173"/>
                    </a:lnTo>
                    <a:lnTo>
                      <a:pt x="299" y="176"/>
                    </a:lnTo>
                    <a:lnTo>
                      <a:pt x="300" y="179"/>
                    </a:lnTo>
                    <a:lnTo>
                      <a:pt x="300" y="180"/>
                    </a:lnTo>
                    <a:lnTo>
                      <a:pt x="299" y="180"/>
                    </a:lnTo>
                    <a:lnTo>
                      <a:pt x="288" y="176"/>
                    </a:lnTo>
                    <a:lnTo>
                      <a:pt x="275" y="166"/>
                    </a:lnTo>
                    <a:lnTo>
                      <a:pt x="273" y="161"/>
                    </a:lnTo>
                    <a:lnTo>
                      <a:pt x="270" y="159"/>
                    </a:lnTo>
                    <a:lnTo>
                      <a:pt x="266" y="159"/>
                    </a:lnTo>
                    <a:lnTo>
                      <a:pt x="266" y="162"/>
                    </a:lnTo>
                    <a:lnTo>
                      <a:pt x="263" y="164"/>
                    </a:lnTo>
                    <a:lnTo>
                      <a:pt x="257" y="164"/>
                    </a:lnTo>
                    <a:lnTo>
                      <a:pt x="256" y="165"/>
                    </a:lnTo>
                    <a:lnTo>
                      <a:pt x="256" y="164"/>
                    </a:lnTo>
                    <a:lnTo>
                      <a:pt x="254" y="165"/>
                    </a:lnTo>
                    <a:lnTo>
                      <a:pt x="254" y="164"/>
                    </a:lnTo>
                    <a:lnTo>
                      <a:pt x="256" y="164"/>
                    </a:lnTo>
                    <a:lnTo>
                      <a:pt x="257" y="164"/>
                    </a:lnTo>
                    <a:lnTo>
                      <a:pt x="257" y="162"/>
                    </a:lnTo>
                    <a:lnTo>
                      <a:pt x="256" y="161"/>
                    </a:lnTo>
                    <a:lnTo>
                      <a:pt x="252" y="159"/>
                    </a:lnTo>
                    <a:lnTo>
                      <a:pt x="250" y="159"/>
                    </a:lnTo>
                    <a:lnTo>
                      <a:pt x="247" y="152"/>
                    </a:lnTo>
                    <a:lnTo>
                      <a:pt x="247" y="151"/>
                    </a:lnTo>
                    <a:lnTo>
                      <a:pt x="246" y="147"/>
                    </a:lnTo>
                    <a:lnTo>
                      <a:pt x="246" y="141"/>
                    </a:lnTo>
                    <a:lnTo>
                      <a:pt x="250" y="133"/>
                    </a:lnTo>
                    <a:lnTo>
                      <a:pt x="252" y="124"/>
                    </a:lnTo>
                    <a:lnTo>
                      <a:pt x="250" y="120"/>
                    </a:lnTo>
                    <a:lnTo>
                      <a:pt x="239" y="112"/>
                    </a:lnTo>
                    <a:lnTo>
                      <a:pt x="235" y="108"/>
                    </a:lnTo>
                    <a:lnTo>
                      <a:pt x="230" y="105"/>
                    </a:lnTo>
                    <a:lnTo>
                      <a:pt x="219" y="105"/>
                    </a:lnTo>
                    <a:lnTo>
                      <a:pt x="219" y="95"/>
                    </a:lnTo>
                    <a:lnTo>
                      <a:pt x="214" y="95"/>
                    </a:lnTo>
                    <a:lnTo>
                      <a:pt x="214" y="97"/>
                    </a:lnTo>
                    <a:lnTo>
                      <a:pt x="213" y="97"/>
                    </a:lnTo>
                    <a:lnTo>
                      <a:pt x="211" y="95"/>
                    </a:lnTo>
                    <a:lnTo>
                      <a:pt x="211" y="94"/>
                    </a:lnTo>
                    <a:lnTo>
                      <a:pt x="213" y="92"/>
                    </a:lnTo>
                    <a:lnTo>
                      <a:pt x="208" y="82"/>
                    </a:lnTo>
                    <a:lnTo>
                      <a:pt x="208" y="81"/>
                    </a:lnTo>
                    <a:lnTo>
                      <a:pt x="203" y="74"/>
                    </a:lnTo>
                    <a:lnTo>
                      <a:pt x="203" y="73"/>
                    </a:lnTo>
                    <a:lnTo>
                      <a:pt x="200" y="71"/>
                    </a:lnTo>
                    <a:lnTo>
                      <a:pt x="199" y="71"/>
                    </a:lnTo>
                    <a:lnTo>
                      <a:pt x="194" y="70"/>
                    </a:lnTo>
                    <a:lnTo>
                      <a:pt x="179" y="70"/>
                    </a:lnTo>
                    <a:lnTo>
                      <a:pt x="173" y="68"/>
                    </a:lnTo>
                    <a:lnTo>
                      <a:pt x="168" y="66"/>
                    </a:lnTo>
                    <a:lnTo>
                      <a:pt x="166" y="66"/>
                    </a:lnTo>
                    <a:lnTo>
                      <a:pt x="166" y="67"/>
                    </a:lnTo>
                    <a:lnTo>
                      <a:pt x="163" y="67"/>
                    </a:lnTo>
                    <a:lnTo>
                      <a:pt x="161" y="64"/>
                    </a:lnTo>
                    <a:lnTo>
                      <a:pt x="158" y="63"/>
                    </a:lnTo>
                    <a:lnTo>
                      <a:pt x="156" y="61"/>
                    </a:lnTo>
                    <a:lnTo>
                      <a:pt x="156" y="59"/>
                    </a:lnTo>
                    <a:lnTo>
                      <a:pt x="155" y="57"/>
                    </a:lnTo>
                    <a:lnTo>
                      <a:pt x="156" y="54"/>
                    </a:lnTo>
                    <a:lnTo>
                      <a:pt x="158" y="53"/>
                    </a:lnTo>
                    <a:lnTo>
                      <a:pt x="158" y="46"/>
                    </a:lnTo>
                    <a:lnTo>
                      <a:pt x="156" y="35"/>
                    </a:lnTo>
                    <a:lnTo>
                      <a:pt x="154" y="32"/>
                    </a:lnTo>
                    <a:lnTo>
                      <a:pt x="151" y="32"/>
                    </a:lnTo>
                    <a:lnTo>
                      <a:pt x="144" y="38"/>
                    </a:lnTo>
                    <a:lnTo>
                      <a:pt x="133" y="39"/>
                    </a:lnTo>
                    <a:lnTo>
                      <a:pt x="125" y="35"/>
                    </a:lnTo>
                    <a:lnTo>
                      <a:pt x="123" y="35"/>
                    </a:lnTo>
                    <a:lnTo>
                      <a:pt x="117" y="34"/>
                    </a:lnTo>
                    <a:lnTo>
                      <a:pt x="112" y="34"/>
                    </a:lnTo>
                    <a:lnTo>
                      <a:pt x="108" y="30"/>
                    </a:lnTo>
                    <a:lnTo>
                      <a:pt x="103" y="27"/>
                    </a:lnTo>
                    <a:lnTo>
                      <a:pt x="98" y="31"/>
                    </a:lnTo>
                    <a:lnTo>
                      <a:pt x="95" y="34"/>
                    </a:lnTo>
                    <a:lnTo>
                      <a:pt x="91" y="32"/>
                    </a:lnTo>
                    <a:lnTo>
                      <a:pt x="89" y="31"/>
                    </a:lnTo>
                    <a:lnTo>
                      <a:pt x="88" y="31"/>
                    </a:lnTo>
                    <a:lnTo>
                      <a:pt x="84" y="34"/>
                    </a:lnTo>
                    <a:lnTo>
                      <a:pt x="81" y="34"/>
                    </a:lnTo>
                    <a:lnTo>
                      <a:pt x="67" y="32"/>
                    </a:lnTo>
                    <a:lnTo>
                      <a:pt x="53" y="22"/>
                    </a:lnTo>
                    <a:lnTo>
                      <a:pt x="42" y="20"/>
                    </a:lnTo>
                    <a:lnTo>
                      <a:pt x="42" y="18"/>
                    </a:lnTo>
                    <a:lnTo>
                      <a:pt x="41" y="20"/>
                    </a:lnTo>
                    <a:lnTo>
                      <a:pt x="32" y="22"/>
                    </a:lnTo>
                    <a:lnTo>
                      <a:pt x="29" y="22"/>
                    </a:lnTo>
                    <a:lnTo>
                      <a:pt x="28" y="21"/>
                    </a:lnTo>
                    <a:lnTo>
                      <a:pt x="27" y="18"/>
                    </a:lnTo>
                    <a:lnTo>
                      <a:pt x="25" y="20"/>
                    </a:lnTo>
                    <a:lnTo>
                      <a:pt x="25" y="22"/>
                    </a:lnTo>
                    <a:lnTo>
                      <a:pt x="28" y="24"/>
                    </a:lnTo>
                    <a:lnTo>
                      <a:pt x="29" y="25"/>
                    </a:lnTo>
                    <a:lnTo>
                      <a:pt x="31" y="32"/>
                    </a:lnTo>
                    <a:lnTo>
                      <a:pt x="29" y="39"/>
                    </a:lnTo>
                    <a:lnTo>
                      <a:pt x="25" y="51"/>
                    </a:lnTo>
                    <a:lnTo>
                      <a:pt x="25" y="56"/>
                    </a:lnTo>
                    <a:lnTo>
                      <a:pt x="27" y="57"/>
                    </a:lnTo>
                    <a:lnTo>
                      <a:pt x="27" y="59"/>
                    </a:lnTo>
                    <a:lnTo>
                      <a:pt x="28" y="59"/>
                    </a:lnTo>
                    <a:lnTo>
                      <a:pt x="36" y="70"/>
                    </a:lnTo>
                    <a:lnTo>
                      <a:pt x="39" y="94"/>
                    </a:lnTo>
                    <a:lnTo>
                      <a:pt x="43" y="97"/>
                    </a:lnTo>
                    <a:lnTo>
                      <a:pt x="50" y="99"/>
                    </a:lnTo>
                    <a:lnTo>
                      <a:pt x="62" y="111"/>
                    </a:lnTo>
                    <a:lnTo>
                      <a:pt x="69" y="113"/>
                    </a:lnTo>
                    <a:lnTo>
                      <a:pt x="77" y="120"/>
                    </a:lnTo>
                    <a:lnTo>
                      <a:pt x="79" y="120"/>
                    </a:lnTo>
                    <a:lnTo>
                      <a:pt x="79" y="123"/>
                    </a:lnTo>
                    <a:lnTo>
                      <a:pt x="77" y="124"/>
                    </a:lnTo>
                    <a:lnTo>
                      <a:pt x="76" y="128"/>
                    </a:lnTo>
                    <a:lnTo>
                      <a:pt x="74" y="130"/>
                    </a:lnTo>
                    <a:lnTo>
                      <a:pt x="73" y="130"/>
                    </a:lnTo>
                    <a:lnTo>
                      <a:pt x="72" y="131"/>
                    </a:lnTo>
                    <a:lnTo>
                      <a:pt x="69" y="131"/>
                    </a:lnTo>
                    <a:lnTo>
                      <a:pt x="69" y="133"/>
                    </a:lnTo>
                    <a:lnTo>
                      <a:pt x="55" y="133"/>
                    </a:lnTo>
                    <a:lnTo>
                      <a:pt x="50" y="141"/>
                    </a:lnTo>
                    <a:lnTo>
                      <a:pt x="52" y="145"/>
                    </a:lnTo>
                    <a:lnTo>
                      <a:pt x="52" y="152"/>
                    </a:lnTo>
                    <a:lnTo>
                      <a:pt x="50" y="154"/>
                    </a:lnTo>
                    <a:lnTo>
                      <a:pt x="49" y="158"/>
                    </a:lnTo>
                    <a:lnTo>
                      <a:pt x="46" y="162"/>
                    </a:lnTo>
                    <a:lnTo>
                      <a:pt x="41" y="168"/>
                    </a:lnTo>
                    <a:lnTo>
                      <a:pt x="31" y="175"/>
                    </a:lnTo>
                    <a:lnTo>
                      <a:pt x="20" y="175"/>
                    </a:lnTo>
                    <a:lnTo>
                      <a:pt x="14" y="173"/>
                    </a:lnTo>
                    <a:lnTo>
                      <a:pt x="9" y="173"/>
                    </a:lnTo>
                    <a:lnTo>
                      <a:pt x="10" y="175"/>
                    </a:lnTo>
                    <a:lnTo>
                      <a:pt x="12" y="179"/>
                    </a:lnTo>
                    <a:lnTo>
                      <a:pt x="13" y="180"/>
                    </a:lnTo>
                    <a:lnTo>
                      <a:pt x="13" y="188"/>
                    </a:lnTo>
                    <a:lnTo>
                      <a:pt x="18" y="214"/>
                    </a:lnTo>
                    <a:lnTo>
                      <a:pt x="17" y="214"/>
                    </a:lnTo>
                    <a:lnTo>
                      <a:pt x="13" y="217"/>
                    </a:lnTo>
                    <a:lnTo>
                      <a:pt x="10" y="222"/>
                    </a:lnTo>
                    <a:lnTo>
                      <a:pt x="9" y="222"/>
                    </a:lnTo>
                    <a:lnTo>
                      <a:pt x="9" y="239"/>
                    </a:lnTo>
                    <a:lnTo>
                      <a:pt x="10" y="243"/>
                    </a:lnTo>
                    <a:lnTo>
                      <a:pt x="10" y="249"/>
                    </a:lnTo>
                    <a:lnTo>
                      <a:pt x="7" y="254"/>
                    </a:lnTo>
                    <a:lnTo>
                      <a:pt x="7" y="255"/>
                    </a:lnTo>
                    <a:lnTo>
                      <a:pt x="5" y="258"/>
                    </a:lnTo>
                    <a:lnTo>
                      <a:pt x="3" y="261"/>
                    </a:lnTo>
                    <a:lnTo>
                      <a:pt x="2" y="261"/>
                    </a:lnTo>
                    <a:lnTo>
                      <a:pt x="2" y="268"/>
                    </a:lnTo>
                    <a:lnTo>
                      <a:pt x="3" y="271"/>
                    </a:lnTo>
                    <a:lnTo>
                      <a:pt x="3" y="272"/>
                    </a:lnTo>
                    <a:lnTo>
                      <a:pt x="0" y="272"/>
                    </a:lnTo>
                    <a:lnTo>
                      <a:pt x="0" y="274"/>
                    </a:lnTo>
                    <a:lnTo>
                      <a:pt x="2" y="274"/>
                    </a:lnTo>
                    <a:lnTo>
                      <a:pt x="9" y="272"/>
                    </a:lnTo>
                    <a:lnTo>
                      <a:pt x="12" y="271"/>
                    </a:lnTo>
                    <a:lnTo>
                      <a:pt x="24" y="271"/>
                    </a:lnTo>
                    <a:lnTo>
                      <a:pt x="28" y="272"/>
                    </a:lnTo>
                    <a:lnTo>
                      <a:pt x="29" y="272"/>
                    </a:lnTo>
                    <a:lnTo>
                      <a:pt x="29" y="274"/>
                    </a:lnTo>
                    <a:lnTo>
                      <a:pt x="31" y="275"/>
                    </a:lnTo>
                    <a:lnTo>
                      <a:pt x="46" y="279"/>
                    </a:lnTo>
                    <a:lnTo>
                      <a:pt x="53" y="284"/>
                    </a:lnTo>
                    <a:lnTo>
                      <a:pt x="59" y="284"/>
                    </a:lnTo>
                    <a:lnTo>
                      <a:pt x="73" y="282"/>
                    </a:lnTo>
                    <a:lnTo>
                      <a:pt x="77" y="282"/>
                    </a:lnTo>
                    <a:lnTo>
                      <a:pt x="91" y="275"/>
                    </a:lnTo>
                    <a:lnTo>
                      <a:pt x="92" y="274"/>
                    </a:lnTo>
                    <a:lnTo>
                      <a:pt x="92" y="270"/>
                    </a:lnTo>
                    <a:lnTo>
                      <a:pt x="89" y="267"/>
                    </a:lnTo>
                    <a:lnTo>
                      <a:pt x="89" y="261"/>
                    </a:lnTo>
                    <a:lnTo>
                      <a:pt x="91" y="260"/>
                    </a:lnTo>
                    <a:lnTo>
                      <a:pt x="108" y="260"/>
                    </a:lnTo>
                    <a:lnTo>
                      <a:pt x="110" y="263"/>
                    </a:lnTo>
                    <a:lnTo>
                      <a:pt x="110" y="267"/>
                    </a:lnTo>
                    <a:lnTo>
                      <a:pt x="109" y="267"/>
                    </a:lnTo>
                    <a:lnTo>
                      <a:pt x="102" y="268"/>
                    </a:lnTo>
                    <a:lnTo>
                      <a:pt x="99" y="277"/>
                    </a:lnTo>
                    <a:lnTo>
                      <a:pt x="103" y="286"/>
                    </a:lnTo>
                    <a:lnTo>
                      <a:pt x="105" y="288"/>
                    </a:lnTo>
                    <a:lnTo>
                      <a:pt x="108" y="292"/>
                    </a:lnTo>
                    <a:lnTo>
                      <a:pt x="113" y="292"/>
                    </a:lnTo>
                    <a:lnTo>
                      <a:pt x="113" y="293"/>
                    </a:lnTo>
                    <a:lnTo>
                      <a:pt x="120" y="309"/>
                    </a:lnTo>
                    <a:lnTo>
                      <a:pt x="122" y="314"/>
                    </a:lnTo>
                    <a:lnTo>
                      <a:pt x="122" y="320"/>
                    </a:lnTo>
                    <a:lnTo>
                      <a:pt x="130" y="342"/>
                    </a:lnTo>
                    <a:lnTo>
                      <a:pt x="136" y="352"/>
                    </a:lnTo>
                    <a:lnTo>
                      <a:pt x="137" y="352"/>
                    </a:lnTo>
                    <a:lnTo>
                      <a:pt x="141" y="355"/>
                    </a:lnTo>
                    <a:lnTo>
                      <a:pt x="158" y="362"/>
                    </a:lnTo>
                    <a:lnTo>
                      <a:pt x="162" y="363"/>
                    </a:lnTo>
                    <a:lnTo>
                      <a:pt x="168" y="363"/>
                    </a:lnTo>
                    <a:lnTo>
                      <a:pt x="173" y="360"/>
                    </a:lnTo>
                    <a:lnTo>
                      <a:pt x="176" y="358"/>
                    </a:lnTo>
                    <a:lnTo>
                      <a:pt x="176" y="356"/>
                    </a:lnTo>
                    <a:lnTo>
                      <a:pt x="178" y="353"/>
                    </a:lnTo>
                    <a:lnTo>
                      <a:pt x="182" y="363"/>
                    </a:lnTo>
                    <a:lnTo>
                      <a:pt x="182" y="376"/>
                    </a:lnTo>
                    <a:lnTo>
                      <a:pt x="179" y="380"/>
                    </a:lnTo>
                    <a:lnTo>
                      <a:pt x="178" y="383"/>
                    </a:lnTo>
                    <a:lnTo>
                      <a:pt x="179" y="383"/>
                    </a:lnTo>
                    <a:lnTo>
                      <a:pt x="189" y="382"/>
                    </a:lnTo>
                    <a:lnTo>
                      <a:pt x="194" y="382"/>
                    </a:lnTo>
                    <a:lnTo>
                      <a:pt x="204" y="384"/>
                    </a:lnTo>
                    <a:lnTo>
                      <a:pt x="208" y="388"/>
                    </a:lnTo>
                    <a:lnTo>
                      <a:pt x="211" y="394"/>
                    </a:lnTo>
                    <a:lnTo>
                      <a:pt x="211" y="395"/>
                    </a:lnTo>
                    <a:lnTo>
                      <a:pt x="213" y="399"/>
                    </a:lnTo>
                    <a:lnTo>
                      <a:pt x="213" y="401"/>
                    </a:lnTo>
                    <a:lnTo>
                      <a:pt x="216" y="401"/>
                    </a:lnTo>
                    <a:lnTo>
                      <a:pt x="216" y="404"/>
                    </a:lnTo>
                    <a:lnTo>
                      <a:pt x="214" y="405"/>
                    </a:lnTo>
                    <a:lnTo>
                      <a:pt x="216" y="405"/>
                    </a:lnTo>
                    <a:lnTo>
                      <a:pt x="223" y="420"/>
                    </a:lnTo>
                    <a:lnTo>
                      <a:pt x="228" y="425"/>
                    </a:lnTo>
                    <a:lnTo>
                      <a:pt x="239" y="427"/>
                    </a:lnTo>
                    <a:lnTo>
                      <a:pt x="256" y="429"/>
                    </a:lnTo>
                    <a:lnTo>
                      <a:pt x="259" y="429"/>
                    </a:lnTo>
                    <a:lnTo>
                      <a:pt x="270" y="426"/>
                    </a:lnTo>
                    <a:lnTo>
                      <a:pt x="271" y="426"/>
                    </a:lnTo>
                    <a:lnTo>
                      <a:pt x="273" y="425"/>
                    </a:lnTo>
                    <a:lnTo>
                      <a:pt x="273" y="423"/>
                    </a:lnTo>
                    <a:lnTo>
                      <a:pt x="274" y="422"/>
                    </a:lnTo>
                    <a:lnTo>
                      <a:pt x="274" y="419"/>
                    </a:lnTo>
                    <a:lnTo>
                      <a:pt x="271" y="416"/>
                    </a:lnTo>
                    <a:lnTo>
                      <a:pt x="268" y="406"/>
                    </a:lnTo>
                    <a:lnTo>
                      <a:pt x="268" y="404"/>
                    </a:lnTo>
                    <a:lnTo>
                      <a:pt x="270" y="402"/>
                    </a:lnTo>
                    <a:lnTo>
                      <a:pt x="273" y="398"/>
                    </a:lnTo>
                    <a:lnTo>
                      <a:pt x="274" y="397"/>
                    </a:lnTo>
                    <a:lnTo>
                      <a:pt x="274" y="398"/>
                    </a:lnTo>
                    <a:lnTo>
                      <a:pt x="278" y="402"/>
                    </a:lnTo>
                    <a:lnTo>
                      <a:pt x="286" y="404"/>
                    </a:lnTo>
                    <a:lnTo>
                      <a:pt x="293" y="402"/>
                    </a:lnTo>
                    <a:lnTo>
                      <a:pt x="298" y="397"/>
                    </a:lnTo>
                    <a:lnTo>
                      <a:pt x="299" y="397"/>
                    </a:lnTo>
                    <a:lnTo>
                      <a:pt x="303" y="392"/>
                    </a:lnTo>
                    <a:lnTo>
                      <a:pt x="307" y="392"/>
                    </a:lnTo>
                    <a:lnTo>
                      <a:pt x="309" y="394"/>
                    </a:lnTo>
                    <a:lnTo>
                      <a:pt x="316" y="394"/>
                    </a:lnTo>
                    <a:lnTo>
                      <a:pt x="326" y="384"/>
                    </a:lnTo>
                    <a:lnTo>
                      <a:pt x="330" y="382"/>
                    </a:lnTo>
                    <a:lnTo>
                      <a:pt x="328" y="384"/>
                    </a:lnTo>
                    <a:lnTo>
                      <a:pt x="327" y="390"/>
                    </a:lnTo>
                    <a:lnTo>
                      <a:pt x="326" y="392"/>
                    </a:lnTo>
                    <a:lnTo>
                      <a:pt x="330" y="395"/>
                    </a:lnTo>
                    <a:lnTo>
                      <a:pt x="334" y="395"/>
                    </a:lnTo>
                    <a:lnTo>
                      <a:pt x="338" y="394"/>
                    </a:lnTo>
                    <a:lnTo>
                      <a:pt x="347" y="388"/>
                    </a:lnTo>
                    <a:lnTo>
                      <a:pt x="349" y="382"/>
                    </a:lnTo>
                    <a:lnTo>
                      <a:pt x="349" y="377"/>
                    </a:lnTo>
                    <a:lnTo>
                      <a:pt x="351" y="374"/>
                    </a:lnTo>
                    <a:lnTo>
                      <a:pt x="356" y="372"/>
                    </a:lnTo>
                    <a:lnTo>
                      <a:pt x="359" y="372"/>
                    </a:lnTo>
                    <a:lnTo>
                      <a:pt x="362" y="370"/>
                    </a:lnTo>
                    <a:lnTo>
                      <a:pt x="367" y="370"/>
                    </a:lnTo>
                    <a:lnTo>
                      <a:pt x="380" y="366"/>
                    </a:lnTo>
                    <a:lnTo>
                      <a:pt x="381" y="365"/>
                    </a:lnTo>
                    <a:lnTo>
                      <a:pt x="397" y="365"/>
                    </a:lnTo>
                    <a:lnTo>
                      <a:pt x="407" y="370"/>
                    </a:lnTo>
                    <a:lnTo>
                      <a:pt x="416" y="373"/>
                    </a:lnTo>
                    <a:lnTo>
                      <a:pt x="419" y="373"/>
                    </a:lnTo>
                    <a:lnTo>
                      <a:pt x="432" y="367"/>
                    </a:lnTo>
                    <a:lnTo>
                      <a:pt x="435" y="364"/>
                    </a:lnTo>
                    <a:lnTo>
                      <a:pt x="436" y="351"/>
                    </a:lnTo>
                    <a:lnTo>
                      <a:pt x="437" y="349"/>
                    </a:lnTo>
                    <a:lnTo>
                      <a:pt x="443" y="345"/>
                    </a:lnTo>
                    <a:lnTo>
                      <a:pt x="446" y="344"/>
                    </a:lnTo>
                    <a:lnTo>
                      <a:pt x="460" y="341"/>
                    </a:lnTo>
                    <a:lnTo>
                      <a:pt x="479" y="328"/>
                    </a:lnTo>
                    <a:lnTo>
                      <a:pt x="486" y="328"/>
                    </a:lnTo>
                    <a:lnTo>
                      <a:pt x="506" y="313"/>
                    </a:lnTo>
                    <a:lnTo>
                      <a:pt x="514" y="309"/>
                    </a:lnTo>
                    <a:lnTo>
                      <a:pt x="515" y="307"/>
                    </a:lnTo>
                    <a:lnTo>
                      <a:pt x="511" y="303"/>
                    </a:lnTo>
                    <a:lnTo>
                      <a:pt x="511" y="302"/>
                    </a:lnTo>
                    <a:lnTo>
                      <a:pt x="514" y="300"/>
                    </a:lnTo>
                    <a:lnTo>
                      <a:pt x="518" y="300"/>
                    </a:lnTo>
                    <a:lnTo>
                      <a:pt x="531" y="303"/>
                    </a:lnTo>
                    <a:lnTo>
                      <a:pt x="541" y="292"/>
                    </a:lnTo>
                    <a:lnTo>
                      <a:pt x="546" y="289"/>
                    </a:lnTo>
                    <a:lnTo>
                      <a:pt x="564" y="285"/>
                    </a:lnTo>
                    <a:lnTo>
                      <a:pt x="566" y="285"/>
                    </a:lnTo>
                    <a:lnTo>
                      <a:pt x="590" y="277"/>
                    </a:lnTo>
                    <a:lnTo>
                      <a:pt x="598" y="260"/>
                    </a:lnTo>
                    <a:lnTo>
                      <a:pt x="609" y="245"/>
                    </a:lnTo>
                    <a:lnTo>
                      <a:pt x="611" y="243"/>
                    </a:lnTo>
                    <a:lnTo>
                      <a:pt x="611" y="238"/>
                    </a:lnTo>
                    <a:lnTo>
                      <a:pt x="613" y="236"/>
                    </a:lnTo>
                    <a:lnTo>
                      <a:pt x="628" y="236"/>
                    </a:lnTo>
                    <a:lnTo>
                      <a:pt x="631" y="235"/>
                    </a:lnTo>
                    <a:lnTo>
                      <a:pt x="640" y="226"/>
                    </a:lnTo>
                    <a:lnTo>
                      <a:pt x="634" y="205"/>
                    </a:lnTo>
                    <a:lnTo>
                      <a:pt x="637" y="182"/>
                    </a:lnTo>
                    <a:lnTo>
                      <a:pt x="621" y="138"/>
                    </a:lnTo>
                    <a:lnTo>
                      <a:pt x="616" y="127"/>
                    </a:lnTo>
                    <a:lnTo>
                      <a:pt x="616" y="126"/>
                    </a:lnTo>
                    <a:lnTo>
                      <a:pt x="613" y="126"/>
                    </a:lnTo>
                    <a:lnTo>
                      <a:pt x="612" y="121"/>
                    </a:lnTo>
                    <a:lnTo>
                      <a:pt x="611" y="12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71" name="Freeform 1103">
                <a:extLst>
                  <a:ext uri="{FF2B5EF4-FFF2-40B4-BE49-F238E27FC236}">
                    <a16:creationId xmlns:a16="http://schemas.microsoft.com/office/drawing/2014/main" id="{15E8E9DA-E986-DFD7-48B7-C0D466C9E8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1" y="2704"/>
                <a:ext cx="152" cy="149"/>
              </a:xfrm>
              <a:custGeom>
                <a:avLst/>
                <a:gdLst>
                  <a:gd name="T0" fmla="*/ 443 w 607"/>
                  <a:gd name="T1" fmla="*/ 77 h 594"/>
                  <a:gd name="T2" fmla="*/ 398 w 607"/>
                  <a:gd name="T3" fmla="*/ 102 h 594"/>
                  <a:gd name="T4" fmla="*/ 344 w 607"/>
                  <a:gd name="T5" fmla="*/ 141 h 594"/>
                  <a:gd name="T6" fmla="*/ 274 w 607"/>
                  <a:gd name="T7" fmla="*/ 144 h 594"/>
                  <a:gd name="T8" fmla="*/ 246 w 607"/>
                  <a:gd name="T9" fmla="*/ 169 h 594"/>
                  <a:gd name="T10" fmla="*/ 221 w 607"/>
                  <a:gd name="T11" fmla="*/ 168 h 594"/>
                  <a:gd name="T12" fmla="*/ 186 w 607"/>
                  <a:gd name="T13" fmla="*/ 172 h 594"/>
                  <a:gd name="T14" fmla="*/ 186 w 607"/>
                  <a:gd name="T15" fmla="*/ 196 h 594"/>
                  <a:gd name="T16" fmla="*/ 140 w 607"/>
                  <a:gd name="T17" fmla="*/ 199 h 594"/>
                  <a:gd name="T18" fmla="*/ 123 w 607"/>
                  <a:gd name="T19" fmla="*/ 169 h 594"/>
                  <a:gd name="T20" fmla="*/ 80 w 607"/>
                  <a:gd name="T21" fmla="*/ 166 h 594"/>
                  <a:gd name="T22" fmla="*/ 78 w 607"/>
                  <a:gd name="T23" fmla="*/ 197 h 594"/>
                  <a:gd name="T24" fmla="*/ 59 w 607"/>
                  <a:gd name="T25" fmla="*/ 220 h 594"/>
                  <a:gd name="T26" fmla="*/ 32 w 607"/>
                  <a:gd name="T27" fmla="*/ 263 h 594"/>
                  <a:gd name="T28" fmla="*/ 10 w 607"/>
                  <a:gd name="T29" fmla="*/ 300 h 594"/>
                  <a:gd name="T30" fmla="*/ 15 w 607"/>
                  <a:gd name="T31" fmla="*/ 310 h 594"/>
                  <a:gd name="T32" fmla="*/ 3 w 607"/>
                  <a:gd name="T33" fmla="*/ 350 h 594"/>
                  <a:gd name="T34" fmla="*/ 68 w 607"/>
                  <a:gd name="T35" fmla="*/ 355 h 594"/>
                  <a:gd name="T36" fmla="*/ 95 w 607"/>
                  <a:gd name="T37" fmla="*/ 384 h 594"/>
                  <a:gd name="T38" fmla="*/ 99 w 607"/>
                  <a:gd name="T39" fmla="*/ 417 h 594"/>
                  <a:gd name="T40" fmla="*/ 109 w 607"/>
                  <a:gd name="T41" fmla="*/ 425 h 594"/>
                  <a:gd name="T42" fmla="*/ 113 w 607"/>
                  <a:gd name="T43" fmla="*/ 412 h 594"/>
                  <a:gd name="T44" fmla="*/ 133 w 607"/>
                  <a:gd name="T45" fmla="*/ 408 h 594"/>
                  <a:gd name="T46" fmla="*/ 148 w 607"/>
                  <a:gd name="T47" fmla="*/ 421 h 594"/>
                  <a:gd name="T48" fmla="*/ 168 w 607"/>
                  <a:gd name="T49" fmla="*/ 411 h 594"/>
                  <a:gd name="T50" fmla="*/ 189 w 607"/>
                  <a:gd name="T51" fmla="*/ 419 h 594"/>
                  <a:gd name="T52" fmla="*/ 235 w 607"/>
                  <a:gd name="T53" fmla="*/ 433 h 594"/>
                  <a:gd name="T54" fmla="*/ 236 w 607"/>
                  <a:gd name="T55" fmla="*/ 463 h 594"/>
                  <a:gd name="T56" fmla="*/ 265 w 607"/>
                  <a:gd name="T57" fmla="*/ 484 h 594"/>
                  <a:gd name="T58" fmla="*/ 288 w 607"/>
                  <a:gd name="T59" fmla="*/ 489 h 594"/>
                  <a:gd name="T60" fmla="*/ 313 w 607"/>
                  <a:gd name="T61" fmla="*/ 482 h 594"/>
                  <a:gd name="T62" fmla="*/ 319 w 607"/>
                  <a:gd name="T63" fmla="*/ 444 h 594"/>
                  <a:gd name="T64" fmla="*/ 334 w 607"/>
                  <a:gd name="T65" fmla="*/ 478 h 594"/>
                  <a:gd name="T66" fmla="*/ 404 w 607"/>
                  <a:gd name="T67" fmla="*/ 494 h 594"/>
                  <a:gd name="T68" fmla="*/ 408 w 607"/>
                  <a:gd name="T69" fmla="*/ 564 h 594"/>
                  <a:gd name="T70" fmla="*/ 408 w 607"/>
                  <a:gd name="T71" fmla="*/ 591 h 594"/>
                  <a:gd name="T72" fmla="*/ 427 w 607"/>
                  <a:gd name="T73" fmla="*/ 581 h 594"/>
                  <a:gd name="T74" fmla="*/ 453 w 607"/>
                  <a:gd name="T75" fmla="*/ 562 h 594"/>
                  <a:gd name="T76" fmla="*/ 440 w 607"/>
                  <a:gd name="T77" fmla="*/ 502 h 594"/>
                  <a:gd name="T78" fmla="*/ 439 w 607"/>
                  <a:gd name="T79" fmla="*/ 453 h 594"/>
                  <a:gd name="T80" fmla="*/ 449 w 607"/>
                  <a:gd name="T81" fmla="*/ 422 h 594"/>
                  <a:gd name="T82" fmla="*/ 469 w 607"/>
                  <a:gd name="T83" fmla="*/ 387 h 594"/>
                  <a:gd name="T84" fmla="*/ 468 w 607"/>
                  <a:gd name="T85" fmla="*/ 372 h 594"/>
                  <a:gd name="T86" fmla="*/ 458 w 607"/>
                  <a:gd name="T87" fmla="*/ 366 h 594"/>
                  <a:gd name="T88" fmla="*/ 453 w 607"/>
                  <a:gd name="T89" fmla="*/ 366 h 594"/>
                  <a:gd name="T90" fmla="*/ 433 w 607"/>
                  <a:gd name="T91" fmla="*/ 384 h 594"/>
                  <a:gd name="T92" fmla="*/ 408 w 607"/>
                  <a:gd name="T93" fmla="*/ 379 h 594"/>
                  <a:gd name="T94" fmla="*/ 397 w 607"/>
                  <a:gd name="T95" fmla="*/ 360 h 594"/>
                  <a:gd name="T96" fmla="*/ 404 w 607"/>
                  <a:gd name="T97" fmla="*/ 345 h 594"/>
                  <a:gd name="T98" fmla="*/ 389 w 607"/>
                  <a:gd name="T99" fmla="*/ 320 h 594"/>
                  <a:gd name="T100" fmla="*/ 390 w 607"/>
                  <a:gd name="T101" fmla="*/ 290 h 594"/>
                  <a:gd name="T102" fmla="*/ 383 w 607"/>
                  <a:gd name="T103" fmla="*/ 274 h 594"/>
                  <a:gd name="T104" fmla="*/ 397 w 607"/>
                  <a:gd name="T105" fmla="*/ 229 h 594"/>
                  <a:gd name="T106" fmla="*/ 440 w 607"/>
                  <a:gd name="T107" fmla="*/ 189 h 594"/>
                  <a:gd name="T108" fmla="*/ 482 w 607"/>
                  <a:gd name="T109" fmla="*/ 146 h 594"/>
                  <a:gd name="T110" fmla="*/ 531 w 607"/>
                  <a:gd name="T111" fmla="*/ 106 h 594"/>
                  <a:gd name="T112" fmla="*/ 556 w 607"/>
                  <a:gd name="T113" fmla="*/ 84 h 594"/>
                  <a:gd name="T114" fmla="*/ 598 w 607"/>
                  <a:gd name="T115" fmla="*/ 48 h 594"/>
                  <a:gd name="T116" fmla="*/ 607 w 607"/>
                  <a:gd name="T117" fmla="*/ 16 h 594"/>
                  <a:gd name="T118" fmla="*/ 566 w 607"/>
                  <a:gd name="T119" fmla="*/ 12 h 594"/>
                  <a:gd name="T120" fmla="*/ 523 w 607"/>
                  <a:gd name="T121" fmla="*/ 12 h 5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607" h="594">
                    <a:moveTo>
                      <a:pt x="521" y="19"/>
                    </a:moveTo>
                    <a:lnTo>
                      <a:pt x="510" y="34"/>
                    </a:lnTo>
                    <a:lnTo>
                      <a:pt x="502" y="51"/>
                    </a:lnTo>
                    <a:lnTo>
                      <a:pt x="478" y="59"/>
                    </a:lnTo>
                    <a:lnTo>
                      <a:pt x="476" y="59"/>
                    </a:lnTo>
                    <a:lnTo>
                      <a:pt x="458" y="63"/>
                    </a:lnTo>
                    <a:lnTo>
                      <a:pt x="453" y="66"/>
                    </a:lnTo>
                    <a:lnTo>
                      <a:pt x="443" y="77"/>
                    </a:lnTo>
                    <a:lnTo>
                      <a:pt x="430" y="74"/>
                    </a:lnTo>
                    <a:lnTo>
                      <a:pt x="426" y="74"/>
                    </a:lnTo>
                    <a:lnTo>
                      <a:pt x="423" y="76"/>
                    </a:lnTo>
                    <a:lnTo>
                      <a:pt x="423" y="77"/>
                    </a:lnTo>
                    <a:lnTo>
                      <a:pt x="427" y="81"/>
                    </a:lnTo>
                    <a:lnTo>
                      <a:pt x="426" y="83"/>
                    </a:lnTo>
                    <a:lnTo>
                      <a:pt x="418" y="87"/>
                    </a:lnTo>
                    <a:lnTo>
                      <a:pt x="398" y="102"/>
                    </a:lnTo>
                    <a:lnTo>
                      <a:pt x="391" y="102"/>
                    </a:lnTo>
                    <a:lnTo>
                      <a:pt x="372" y="115"/>
                    </a:lnTo>
                    <a:lnTo>
                      <a:pt x="358" y="118"/>
                    </a:lnTo>
                    <a:lnTo>
                      <a:pt x="355" y="119"/>
                    </a:lnTo>
                    <a:lnTo>
                      <a:pt x="349" y="123"/>
                    </a:lnTo>
                    <a:lnTo>
                      <a:pt x="348" y="125"/>
                    </a:lnTo>
                    <a:lnTo>
                      <a:pt x="347" y="138"/>
                    </a:lnTo>
                    <a:lnTo>
                      <a:pt x="344" y="141"/>
                    </a:lnTo>
                    <a:lnTo>
                      <a:pt x="331" y="147"/>
                    </a:lnTo>
                    <a:lnTo>
                      <a:pt x="328" y="147"/>
                    </a:lnTo>
                    <a:lnTo>
                      <a:pt x="319" y="144"/>
                    </a:lnTo>
                    <a:lnTo>
                      <a:pt x="309" y="139"/>
                    </a:lnTo>
                    <a:lnTo>
                      <a:pt x="293" y="139"/>
                    </a:lnTo>
                    <a:lnTo>
                      <a:pt x="292" y="140"/>
                    </a:lnTo>
                    <a:lnTo>
                      <a:pt x="279" y="144"/>
                    </a:lnTo>
                    <a:lnTo>
                      <a:pt x="274" y="144"/>
                    </a:lnTo>
                    <a:lnTo>
                      <a:pt x="271" y="146"/>
                    </a:lnTo>
                    <a:lnTo>
                      <a:pt x="268" y="146"/>
                    </a:lnTo>
                    <a:lnTo>
                      <a:pt x="263" y="148"/>
                    </a:lnTo>
                    <a:lnTo>
                      <a:pt x="261" y="151"/>
                    </a:lnTo>
                    <a:lnTo>
                      <a:pt x="261" y="156"/>
                    </a:lnTo>
                    <a:lnTo>
                      <a:pt x="259" y="162"/>
                    </a:lnTo>
                    <a:lnTo>
                      <a:pt x="250" y="168"/>
                    </a:lnTo>
                    <a:lnTo>
                      <a:pt x="246" y="169"/>
                    </a:lnTo>
                    <a:lnTo>
                      <a:pt x="242" y="169"/>
                    </a:lnTo>
                    <a:lnTo>
                      <a:pt x="238" y="166"/>
                    </a:lnTo>
                    <a:lnTo>
                      <a:pt x="239" y="164"/>
                    </a:lnTo>
                    <a:lnTo>
                      <a:pt x="240" y="158"/>
                    </a:lnTo>
                    <a:lnTo>
                      <a:pt x="242" y="156"/>
                    </a:lnTo>
                    <a:lnTo>
                      <a:pt x="238" y="158"/>
                    </a:lnTo>
                    <a:lnTo>
                      <a:pt x="228" y="168"/>
                    </a:lnTo>
                    <a:lnTo>
                      <a:pt x="221" y="168"/>
                    </a:lnTo>
                    <a:lnTo>
                      <a:pt x="219" y="166"/>
                    </a:lnTo>
                    <a:lnTo>
                      <a:pt x="215" y="166"/>
                    </a:lnTo>
                    <a:lnTo>
                      <a:pt x="211" y="171"/>
                    </a:lnTo>
                    <a:lnTo>
                      <a:pt x="210" y="171"/>
                    </a:lnTo>
                    <a:lnTo>
                      <a:pt x="205" y="176"/>
                    </a:lnTo>
                    <a:lnTo>
                      <a:pt x="198" y="178"/>
                    </a:lnTo>
                    <a:lnTo>
                      <a:pt x="190" y="176"/>
                    </a:lnTo>
                    <a:lnTo>
                      <a:pt x="186" y="172"/>
                    </a:lnTo>
                    <a:lnTo>
                      <a:pt x="186" y="171"/>
                    </a:lnTo>
                    <a:lnTo>
                      <a:pt x="185" y="172"/>
                    </a:lnTo>
                    <a:lnTo>
                      <a:pt x="182" y="176"/>
                    </a:lnTo>
                    <a:lnTo>
                      <a:pt x="180" y="178"/>
                    </a:lnTo>
                    <a:lnTo>
                      <a:pt x="180" y="180"/>
                    </a:lnTo>
                    <a:lnTo>
                      <a:pt x="183" y="190"/>
                    </a:lnTo>
                    <a:lnTo>
                      <a:pt x="186" y="193"/>
                    </a:lnTo>
                    <a:lnTo>
                      <a:pt x="186" y="196"/>
                    </a:lnTo>
                    <a:lnTo>
                      <a:pt x="185" y="197"/>
                    </a:lnTo>
                    <a:lnTo>
                      <a:pt x="185" y="199"/>
                    </a:lnTo>
                    <a:lnTo>
                      <a:pt x="183" y="200"/>
                    </a:lnTo>
                    <a:lnTo>
                      <a:pt x="182" y="200"/>
                    </a:lnTo>
                    <a:lnTo>
                      <a:pt x="171" y="203"/>
                    </a:lnTo>
                    <a:lnTo>
                      <a:pt x="168" y="203"/>
                    </a:lnTo>
                    <a:lnTo>
                      <a:pt x="151" y="201"/>
                    </a:lnTo>
                    <a:lnTo>
                      <a:pt x="140" y="199"/>
                    </a:lnTo>
                    <a:lnTo>
                      <a:pt x="135" y="194"/>
                    </a:lnTo>
                    <a:lnTo>
                      <a:pt x="128" y="179"/>
                    </a:lnTo>
                    <a:lnTo>
                      <a:pt x="126" y="179"/>
                    </a:lnTo>
                    <a:lnTo>
                      <a:pt x="128" y="178"/>
                    </a:lnTo>
                    <a:lnTo>
                      <a:pt x="128" y="175"/>
                    </a:lnTo>
                    <a:lnTo>
                      <a:pt x="125" y="175"/>
                    </a:lnTo>
                    <a:lnTo>
                      <a:pt x="125" y="173"/>
                    </a:lnTo>
                    <a:lnTo>
                      <a:pt x="123" y="169"/>
                    </a:lnTo>
                    <a:lnTo>
                      <a:pt x="123" y="168"/>
                    </a:lnTo>
                    <a:lnTo>
                      <a:pt x="120" y="162"/>
                    </a:lnTo>
                    <a:lnTo>
                      <a:pt x="116" y="158"/>
                    </a:lnTo>
                    <a:lnTo>
                      <a:pt x="106" y="156"/>
                    </a:lnTo>
                    <a:lnTo>
                      <a:pt x="101" y="156"/>
                    </a:lnTo>
                    <a:lnTo>
                      <a:pt x="91" y="157"/>
                    </a:lnTo>
                    <a:lnTo>
                      <a:pt x="90" y="157"/>
                    </a:lnTo>
                    <a:lnTo>
                      <a:pt x="80" y="166"/>
                    </a:lnTo>
                    <a:lnTo>
                      <a:pt x="77" y="171"/>
                    </a:lnTo>
                    <a:lnTo>
                      <a:pt x="75" y="176"/>
                    </a:lnTo>
                    <a:lnTo>
                      <a:pt x="77" y="186"/>
                    </a:lnTo>
                    <a:lnTo>
                      <a:pt x="78" y="187"/>
                    </a:lnTo>
                    <a:lnTo>
                      <a:pt x="84" y="187"/>
                    </a:lnTo>
                    <a:lnTo>
                      <a:pt x="84" y="190"/>
                    </a:lnTo>
                    <a:lnTo>
                      <a:pt x="81" y="194"/>
                    </a:lnTo>
                    <a:lnTo>
                      <a:pt x="78" y="197"/>
                    </a:lnTo>
                    <a:lnTo>
                      <a:pt x="74" y="194"/>
                    </a:lnTo>
                    <a:lnTo>
                      <a:pt x="70" y="197"/>
                    </a:lnTo>
                    <a:lnTo>
                      <a:pt x="66" y="201"/>
                    </a:lnTo>
                    <a:lnTo>
                      <a:pt x="67" y="207"/>
                    </a:lnTo>
                    <a:lnTo>
                      <a:pt x="67" y="213"/>
                    </a:lnTo>
                    <a:lnTo>
                      <a:pt x="66" y="218"/>
                    </a:lnTo>
                    <a:lnTo>
                      <a:pt x="64" y="220"/>
                    </a:lnTo>
                    <a:lnTo>
                      <a:pt x="59" y="220"/>
                    </a:lnTo>
                    <a:lnTo>
                      <a:pt x="56" y="217"/>
                    </a:lnTo>
                    <a:lnTo>
                      <a:pt x="49" y="218"/>
                    </a:lnTo>
                    <a:lnTo>
                      <a:pt x="37" y="232"/>
                    </a:lnTo>
                    <a:lnTo>
                      <a:pt x="37" y="231"/>
                    </a:lnTo>
                    <a:lnTo>
                      <a:pt x="35" y="231"/>
                    </a:lnTo>
                    <a:lnTo>
                      <a:pt x="25" y="240"/>
                    </a:lnTo>
                    <a:lnTo>
                      <a:pt x="25" y="243"/>
                    </a:lnTo>
                    <a:lnTo>
                      <a:pt x="32" y="263"/>
                    </a:lnTo>
                    <a:lnTo>
                      <a:pt x="32" y="266"/>
                    </a:lnTo>
                    <a:lnTo>
                      <a:pt x="34" y="271"/>
                    </a:lnTo>
                    <a:lnTo>
                      <a:pt x="32" y="277"/>
                    </a:lnTo>
                    <a:lnTo>
                      <a:pt x="32" y="278"/>
                    </a:lnTo>
                    <a:lnTo>
                      <a:pt x="28" y="290"/>
                    </a:lnTo>
                    <a:lnTo>
                      <a:pt x="24" y="298"/>
                    </a:lnTo>
                    <a:lnTo>
                      <a:pt x="17" y="300"/>
                    </a:lnTo>
                    <a:lnTo>
                      <a:pt x="10" y="300"/>
                    </a:lnTo>
                    <a:lnTo>
                      <a:pt x="0" y="306"/>
                    </a:lnTo>
                    <a:lnTo>
                      <a:pt x="0" y="307"/>
                    </a:lnTo>
                    <a:lnTo>
                      <a:pt x="3" y="310"/>
                    </a:lnTo>
                    <a:lnTo>
                      <a:pt x="6" y="309"/>
                    </a:lnTo>
                    <a:lnTo>
                      <a:pt x="8" y="306"/>
                    </a:lnTo>
                    <a:lnTo>
                      <a:pt x="10" y="307"/>
                    </a:lnTo>
                    <a:lnTo>
                      <a:pt x="14" y="309"/>
                    </a:lnTo>
                    <a:lnTo>
                      <a:pt x="15" y="310"/>
                    </a:lnTo>
                    <a:lnTo>
                      <a:pt x="17" y="313"/>
                    </a:lnTo>
                    <a:lnTo>
                      <a:pt x="10" y="320"/>
                    </a:lnTo>
                    <a:lnTo>
                      <a:pt x="10" y="324"/>
                    </a:lnTo>
                    <a:lnTo>
                      <a:pt x="8" y="329"/>
                    </a:lnTo>
                    <a:lnTo>
                      <a:pt x="8" y="330"/>
                    </a:lnTo>
                    <a:lnTo>
                      <a:pt x="6" y="333"/>
                    </a:lnTo>
                    <a:lnTo>
                      <a:pt x="0" y="345"/>
                    </a:lnTo>
                    <a:lnTo>
                      <a:pt x="3" y="350"/>
                    </a:lnTo>
                    <a:lnTo>
                      <a:pt x="7" y="354"/>
                    </a:lnTo>
                    <a:lnTo>
                      <a:pt x="24" y="365"/>
                    </a:lnTo>
                    <a:lnTo>
                      <a:pt x="31" y="366"/>
                    </a:lnTo>
                    <a:lnTo>
                      <a:pt x="41" y="365"/>
                    </a:lnTo>
                    <a:lnTo>
                      <a:pt x="46" y="365"/>
                    </a:lnTo>
                    <a:lnTo>
                      <a:pt x="48" y="363"/>
                    </a:lnTo>
                    <a:lnTo>
                      <a:pt x="63" y="355"/>
                    </a:lnTo>
                    <a:lnTo>
                      <a:pt x="68" y="355"/>
                    </a:lnTo>
                    <a:lnTo>
                      <a:pt x="68" y="358"/>
                    </a:lnTo>
                    <a:lnTo>
                      <a:pt x="70" y="363"/>
                    </a:lnTo>
                    <a:lnTo>
                      <a:pt x="71" y="365"/>
                    </a:lnTo>
                    <a:lnTo>
                      <a:pt x="90" y="374"/>
                    </a:lnTo>
                    <a:lnTo>
                      <a:pt x="91" y="374"/>
                    </a:lnTo>
                    <a:lnTo>
                      <a:pt x="91" y="379"/>
                    </a:lnTo>
                    <a:lnTo>
                      <a:pt x="92" y="382"/>
                    </a:lnTo>
                    <a:lnTo>
                      <a:pt x="95" y="384"/>
                    </a:lnTo>
                    <a:lnTo>
                      <a:pt x="97" y="384"/>
                    </a:lnTo>
                    <a:lnTo>
                      <a:pt x="98" y="386"/>
                    </a:lnTo>
                    <a:lnTo>
                      <a:pt x="98" y="387"/>
                    </a:lnTo>
                    <a:lnTo>
                      <a:pt x="97" y="391"/>
                    </a:lnTo>
                    <a:lnTo>
                      <a:pt x="94" y="394"/>
                    </a:lnTo>
                    <a:lnTo>
                      <a:pt x="94" y="401"/>
                    </a:lnTo>
                    <a:lnTo>
                      <a:pt x="99" y="408"/>
                    </a:lnTo>
                    <a:lnTo>
                      <a:pt x="99" y="417"/>
                    </a:lnTo>
                    <a:lnTo>
                      <a:pt x="101" y="427"/>
                    </a:lnTo>
                    <a:lnTo>
                      <a:pt x="99" y="429"/>
                    </a:lnTo>
                    <a:lnTo>
                      <a:pt x="94" y="429"/>
                    </a:lnTo>
                    <a:lnTo>
                      <a:pt x="92" y="436"/>
                    </a:lnTo>
                    <a:lnTo>
                      <a:pt x="92" y="437"/>
                    </a:lnTo>
                    <a:lnTo>
                      <a:pt x="95" y="437"/>
                    </a:lnTo>
                    <a:lnTo>
                      <a:pt x="102" y="430"/>
                    </a:lnTo>
                    <a:lnTo>
                      <a:pt x="109" y="425"/>
                    </a:lnTo>
                    <a:lnTo>
                      <a:pt x="112" y="422"/>
                    </a:lnTo>
                    <a:lnTo>
                      <a:pt x="113" y="422"/>
                    </a:lnTo>
                    <a:lnTo>
                      <a:pt x="118" y="418"/>
                    </a:lnTo>
                    <a:lnTo>
                      <a:pt x="118" y="415"/>
                    </a:lnTo>
                    <a:lnTo>
                      <a:pt x="116" y="414"/>
                    </a:lnTo>
                    <a:lnTo>
                      <a:pt x="115" y="414"/>
                    </a:lnTo>
                    <a:lnTo>
                      <a:pt x="115" y="412"/>
                    </a:lnTo>
                    <a:lnTo>
                      <a:pt x="113" y="412"/>
                    </a:lnTo>
                    <a:lnTo>
                      <a:pt x="113" y="408"/>
                    </a:lnTo>
                    <a:lnTo>
                      <a:pt x="115" y="407"/>
                    </a:lnTo>
                    <a:lnTo>
                      <a:pt x="118" y="407"/>
                    </a:lnTo>
                    <a:lnTo>
                      <a:pt x="122" y="408"/>
                    </a:lnTo>
                    <a:lnTo>
                      <a:pt x="123" y="408"/>
                    </a:lnTo>
                    <a:lnTo>
                      <a:pt x="125" y="410"/>
                    </a:lnTo>
                    <a:lnTo>
                      <a:pt x="131" y="410"/>
                    </a:lnTo>
                    <a:lnTo>
                      <a:pt x="133" y="408"/>
                    </a:lnTo>
                    <a:lnTo>
                      <a:pt x="138" y="411"/>
                    </a:lnTo>
                    <a:lnTo>
                      <a:pt x="140" y="412"/>
                    </a:lnTo>
                    <a:lnTo>
                      <a:pt x="140" y="414"/>
                    </a:lnTo>
                    <a:lnTo>
                      <a:pt x="141" y="415"/>
                    </a:lnTo>
                    <a:lnTo>
                      <a:pt x="141" y="417"/>
                    </a:lnTo>
                    <a:lnTo>
                      <a:pt x="145" y="419"/>
                    </a:lnTo>
                    <a:lnTo>
                      <a:pt x="147" y="419"/>
                    </a:lnTo>
                    <a:lnTo>
                      <a:pt x="148" y="421"/>
                    </a:lnTo>
                    <a:lnTo>
                      <a:pt x="150" y="421"/>
                    </a:lnTo>
                    <a:lnTo>
                      <a:pt x="152" y="419"/>
                    </a:lnTo>
                    <a:lnTo>
                      <a:pt x="154" y="419"/>
                    </a:lnTo>
                    <a:lnTo>
                      <a:pt x="154" y="418"/>
                    </a:lnTo>
                    <a:lnTo>
                      <a:pt x="155" y="418"/>
                    </a:lnTo>
                    <a:lnTo>
                      <a:pt x="164" y="411"/>
                    </a:lnTo>
                    <a:lnTo>
                      <a:pt x="166" y="410"/>
                    </a:lnTo>
                    <a:lnTo>
                      <a:pt x="168" y="411"/>
                    </a:lnTo>
                    <a:lnTo>
                      <a:pt x="171" y="411"/>
                    </a:lnTo>
                    <a:lnTo>
                      <a:pt x="173" y="412"/>
                    </a:lnTo>
                    <a:lnTo>
                      <a:pt x="175" y="412"/>
                    </a:lnTo>
                    <a:lnTo>
                      <a:pt x="176" y="417"/>
                    </a:lnTo>
                    <a:lnTo>
                      <a:pt x="176" y="418"/>
                    </a:lnTo>
                    <a:lnTo>
                      <a:pt x="179" y="421"/>
                    </a:lnTo>
                    <a:lnTo>
                      <a:pt x="186" y="419"/>
                    </a:lnTo>
                    <a:lnTo>
                      <a:pt x="189" y="419"/>
                    </a:lnTo>
                    <a:lnTo>
                      <a:pt x="192" y="417"/>
                    </a:lnTo>
                    <a:lnTo>
                      <a:pt x="193" y="417"/>
                    </a:lnTo>
                    <a:lnTo>
                      <a:pt x="195" y="415"/>
                    </a:lnTo>
                    <a:lnTo>
                      <a:pt x="207" y="415"/>
                    </a:lnTo>
                    <a:lnTo>
                      <a:pt x="214" y="419"/>
                    </a:lnTo>
                    <a:lnTo>
                      <a:pt x="217" y="422"/>
                    </a:lnTo>
                    <a:lnTo>
                      <a:pt x="232" y="434"/>
                    </a:lnTo>
                    <a:lnTo>
                      <a:pt x="235" y="433"/>
                    </a:lnTo>
                    <a:lnTo>
                      <a:pt x="239" y="430"/>
                    </a:lnTo>
                    <a:lnTo>
                      <a:pt x="242" y="427"/>
                    </a:lnTo>
                    <a:lnTo>
                      <a:pt x="247" y="427"/>
                    </a:lnTo>
                    <a:lnTo>
                      <a:pt x="254" y="444"/>
                    </a:lnTo>
                    <a:lnTo>
                      <a:pt x="254" y="446"/>
                    </a:lnTo>
                    <a:lnTo>
                      <a:pt x="249" y="454"/>
                    </a:lnTo>
                    <a:lnTo>
                      <a:pt x="239" y="458"/>
                    </a:lnTo>
                    <a:lnTo>
                      <a:pt x="236" y="463"/>
                    </a:lnTo>
                    <a:lnTo>
                      <a:pt x="232" y="474"/>
                    </a:lnTo>
                    <a:lnTo>
                      <a:pt x="232" y="478"/>
                    </a:lnTo>
                    <a:lnTo>
                      <a:pt x="238" y="482"/>
                    </a:lnTo>
                    <a:lnTo>
                      <a:pt x="245" y="485"/>
                    </a:lnTo>
                    <a:lnTo>
                      <a:pt x="247" y="488"/>
                    </a:lnTo>
                    <a:lnTo>
                      <a:pt x="252" y="488"/>
                    </a:lnTo>
                    <a:lnTo>
                      <a:pt x="261" y="486"/>
                    </a:lnTo>
                    <a:lnTo>
                      <a:pt x="265" y="484"/>
                    </a:lnTo>
                    <a:lnTo>
                      <a:pt x="267" y="481"/>
                    </a:lnTo>
                    <a:lnTo>
                      <a:pt x="271" y="481"/>
                    </a:lnTo>
                    <a:lnTo>
                      <a:pt x="275" y="484"/>
                    </a:lnTo>
                    <a:lnTo>
                      <a:pt x="279" y="488"/>
                    </a:lnTo>
                    <a:lnTo>
                      <a:pt x="281" y="488"/>
                    </a:lnTo>
                    <a:lnTo>
                      <a:pt x="285" y="491"/>
                    </a:lnTo>
                    <a:lnTo>
                      <a:pt x="286" y="491"/>
                    </a:lnTo>
                    <a:lnTo>
                      <a:pt x="288" y="489"/>
                    </a:lnTo>
                    <a:lnTo>
                      <a:pt x="288" y="488"/>
                    </a:lnTo>
                    <a:lnTo>
                      <a:pt x="289" y="488"/>
                    </a:lnTo>
                    <a:lnTo>
                      <a:pt x="291" y="484"/>
                    </a:lnTo>
                    <a:lnTo>
                      <a:pt x="296" y="481"/>
                    </a:lnTo>
                    <a:lnTo>
                      <a:pt x="305" y="485"/>
                    </a:lnTo>
                    <a:lnTo>
                      <a:pt x="306" y="485"/>
                    </a:lnTo>
                    <a:lnTo>
                      <a:pt x="312" y="484"/>
                    </a:lnTo>
                    <a:lnTo>
                      <a:pt x="313" y="482"/>
                    </a:lnTo>
                    <a:lnTo>
                      <a:pt x="313" y="479"/>
                    </a:lnTo>
                    <a:lnTo>
                      <a:pt x="316" y="467"/>
                    </a:lnTo>
                    <a:lnTo>
                      <a:pt x="313" y="456"/>
                    </a:lnTo>
                    <a:lnTo>
                      <a:pt x="312" y="454"/>
                    </a:lnTo>
                    <a:lnTo>
                      <a:pt x="313" y="453"/>
                    </a:lnTo>
                    <a:lnTo>
                      <a:pt x="314" y="450"/>
                    </a:lnTo>
                    <a:lnTo>
                      <a:pt x="317" y="447"/>
                    </a:lnTo>
                    <a:lnTo>
                      <a:pt x="319" y="444"/>
                    </a:lnTo>
                    <a:lnTo>
                      <a:pt x="323" y="446"/>
                    </a:lnTo>
                    <a:lnTo>
                      <a:pt x="330" y="449"/>
                    </a:lnTo>
                    <a:lnTo>
                      <a:pt x="334" y="454"/>
                    </a:lnTo>
                    <a:lnTo>
                      <a:pt x="335" y="457"/>
                    </a:lnTo>
                    <a:lnTo>
                      <a:pt x="338" y="460"/>
                    </a:lnTo>
                    <a:lnTo>
                      <a:pt x="335" y="464"/>
                    </a:lnTo>
                    <a:lnTo>
                      <a:pt x="334" y="477"/>
                    </a:lnTo>
                    <a:lnTo>
                      <a:pt x="334" y="478"/>
                    </a:lnTo>
                    <a:lnTo>
                      <a:pt x="351" y="474"/>
                    </a:lnTo>
                    <a:lnTo>
                      <a:pt x="355" y="474"/>
                    </a:lnTo>
                    <a:lnTo>
                      <a:pt x="358" y="475"/>
                    </a:lnTo>
                    <a:lnTo>
                      <a:pt x="369" y="478"/>
                    </a:lnTo>
                    <a:lnTo>
                      <a:pt x="374" y="484"/>
                    </a:lnTo>
                    <a:lnTo>
                      <a:pt x="380" y="488"/>
                    </a:lnTo>
                    <a:lnTo>
                      <a:pt x="389" y="488"/>
                    </a:lnTo>
                    <a:lnTo>
                      <a:pt x="404" y="494"/>
                    </a:lnTo>
                    <a:lnTo>
                      <a:pt x="411" y="514"/>
                    </a:lnTo>
                    <a:lnTo>
                      <a:pt x="413" y="517"/>
                    </a:lnTo>
                    <a:lnTo>
                      <a:pt x="415" y="517"/>
                    </a:lnTo>
                    <a:lnTo>
                      <a:pt x="416" y="518"/>
                    </a:lnTo>
                    <a:lnTo>
                      <a:pt x="416" y="525"/>
                    </a:lnTo>
                    <a:lnTo>
                      <a:pt x="409" y="552"/>
                    </a:lnTo>
                    <a:lnTo>
                      <a:pt x="409" y="558"/>
                    </a:lnTo>
                    <a:lnTo>
                      <a:pt x="408" y="564"/>
                    </a:lnTo>
                    <a:lnTo>
                      <a:pt x="406" y="566"/>
                    </a:lnTo>
                    <a:lnTo>
                      <a:pt x="405" y="566"/>
                    </a:lnTo>
                    <a:lnTo>
                      <a:pt x="402" y="569"/>
                    </a:lnTo>
                    <a:lnTo>
                      <a:pt x="402" y="571"/>
                    </a:lnTo>
                    <a:lnTo>
                      <a:pt x="401" y="571"/>
                    </a:lnTo>
                    <a:lnTo>
                      <a:pt x="401" y="578"/>
                    </a:lnTo>
                    <a:lnTo>
                      <a:pt x="405" y="587"/>
                    </a:lnTo>
                    <a:lnTo>
                      <a:pt x="408" y="591"/>
                    </a:lnTo>
                    <a:lnTo>
                      <a:pt x="408" y="594"/>
                    </a:lnTo>
                    <a:lnTo>
                      <a:pt x="409" y="594"/>
                    </a:lnTo>
                    <a:lnTo>
                      <a:pt x="409" y="592"/>
                    </a:lnTo>
                    <a:lnTo>
                      <a:pt x="419" y="581"/>
                    </a:lnTo>
                    <a:lnTo>
                      <a:pt x="420" y="581"/>
                    </a:lnTo>
                    <a:lnTo>
                      <a:pt x="423" y="580"/>
                    </a:lnTo>
                    <a:lnTo>
                      <a:pt x="425" y="580"/>
                    </a:lnTo>
                    <a:lnTo>
                      <a:pt x="427" y="581"/>
                    </a:lnTo>
                    <a:lnTo>
                      <a:pt x="430" y="584"/>
                    </a:lnTo>
                    <a:lnTo>
                      <a:pt x="436" y="584"/>
                    </a:lnTo>
                    <a:lnTo>
                      <a:pt x="442" y="577"/>
                    </a:lnTo>
                    <a:lnTo>
                      <a:pt x="447" y="573"/>
                    </a:lnTo>
                    <a:lnTo>
                      <a:pt x="449" y="573"/>
                    </a:lnTo>
                    <a:lnTo>
                      <a:pt x="449" y="571"/>
                    </a:lnTo>
                    <a:lnTo>
                      <a:pt x="451" y="569"/>
                    </a:lnTo>
                    <a:lnTo>
                      <a:pt x="453" y="562"/>
                    </a:lnTo>
                    <a:lnTo>
                      <a:pt x="454" y="535"/>
                    </a:lnTo>
                    <a:lnTo>
                      <a:pt x="449" y="520"/>
                    </a:lnTo>
                    <a:lnTo>
                      <a:pt x="449" y="518"/>
                    </a:lnTo>
                    <a:lnTo>
                      <a:pt x="450" y="518"/>
                    </a:lnTo>
                    <a:lnTo>
                      <a:pt x="450" y="517"/>
                    </a:lnTo>
                    <a:lnTo>
                      <a:pt x="446" y="513"/>
                    </a:lnTo>
                    <a:lnTo>
                      <a:pt x="442" y="503"/>
                    </a:lnTo>
                    <a:lnTo>
                      <a:pt x="440" y="502"/>
                    </a:lnTo>
                    <a:lnTo>
                      <a:pt x="440" y="497"/>
                    </a:lnTo>
                    <a:lnTo>
                      <a:pt x="442" y="494"/>
                    </a:lnTo>
                    <a:lnTo>
                      <a:pt x="442" y="492"/>
                    </a:lnTo>
                    <a:lnTo>
                      <a:pt x="436" y="475"/>
                    </a:lnTo>
                    <a:lnTo>
                      <a:pt x="436" y="472"/>
                    </a:lnTo>
                    <a:lnTo>
                      <a:pt x="437" y="470"/>
                    </a:lnTo>
                    <a:lnTo>
                      <a:pt x="439" y="458"/>
                    </a:lnTo>
                    <a:lnTo>
                      <a:pt x="439" y="453"/>
                    </a:lnTo>
                    <a:lnTo>
                      <a:pt x="437" y="446"/>
                    </a:lnTo>
                    <a:lnTo>
                      <a:pt x="437" y="443"/>
                    </a:lnTo>
                    <a:lnTo>
                      <a:pt x="442" y="439"/>
                    </a:lnTo>
                    <a:lnTo>
                      <a:pt x="444" y="434"/>
                    </a:lnTo>
                    <a:lnTo>
                      <a:pt x="447" y="433"/>
                    </a:lnTo>
                    <a:lnTo>
                      <a:pt x="447" y="432"/>
                    </a:lnTo>
                    <a:lnTo>
                      <a:pt x="449" y="427"/>
                    </a:lnTo>
                    <a:lnTo>
                      <a:pt x="449" y="422"/>
                    </a:lnTo>
                    <a:lnTo>
                      <a:pt x="450" y="419"/>
                    </a:lnTo>
                    <a:lnTo>
                      <a:pt x="450" y="417"/>
                    </a:lnTo>
                    <a:lnTo>
                      <a:pt x="449" y="412"/>
                    </a:lnTo>
                    <a:lnTo>
                      <a:pt x="449" y="407"/>
                    </a:lnTo>
                    <a:lnTo>
                      <a:pt x="456" y="394"/>
                    </a:lnTo>
                    <a:lnTo>
                      <a:pt x="461" y="390"/>
                    </a:lnTo>
                    <a:lnTo>
                      <a:pt x="465" y="387"/>
                    </a:lnTo>
                    <a:lnTo>
                      <a:pt x="469" y="387"/>
                    </a:lnTo>
                    <a:lnTo>
                      <a:pt x="472" y="384"/>
                    </a:lnTo>
                    <a:lnTo>
                      <a:pt x="476" y="382"/>
                    </a:lnTo>
                    <a:lnTo>
                      <a:pt x="476" y="373"/>
                    </a:lnTo>
                    <a:lnTo>
                      <a:pt x="473" y="367"/>
                    </a:lnTo>
                    <a:lnTo>
                      <a:pt x="472" y="367"/>
                    </a:lnTo>
                    <a:lnTo>
                      <a:pt x="469" y="370"/>
                    </a:lnTo>
                    <a:lnTo>
                      <a:pt x="468" y="370"/>
                    </a:lnTo>
                    <a:lnTo>
                      <a:pt x="468" y="372"/>
                    </a:lnTo>
                    <a:lnTo>
                      <a:pt x="469" y="372"/>
                    </a:lnTo>
                    <a:lnTo>
                      <a:pt x="469" y="373"/>
                    </a:lnTo>
                    <a:lnTo>
                      <a:pt x="471" y="374"/>
                    </a:lnTo>
                    <a:lnTo>
                      <a:pt x="465" y="374"/>
                    </a:lnTo>
                    <a:lnTo>
                      <a:pt x="464" y="372"/>
                    </a:lnTo>
                    <a:lnTo>
                      <a:pt x="461" y="369"/>
                    </a:lnTo>
                    <a:lnTo>
                      <a:pt x="461" y="366"/>
                    </a:lnTo>
                    <a:lnTo>
                      <a:pt x="458" y="366"/>
                    </a:lnTo>
                    <a:lnTo>
                      <a:pt x="456" y="367"/>
                    </a:lnTo>
                    <a:lnTo>
                      <a:pt x="456" y="372"/>
                    </a:lnTo>
                    <a:lnTo>
                      <a:pt x="453" y="373"/>
                    </a:lnTo>
                    <a:lnTo>
                      <a:pt x="451" y="373"/>
                    </a:lnTo>
                    <a:lnTo>
                      <a:pt x="450" y="372"/>
                    </a:lnTo>
                    <a:lnTo>
                      <a:pt x="451" y="370"/>
                    </a:lnTo>
                    <a:lnTo>
                      <a:pt x="453" y="367"/>
                    </a:lnTo>
                    <a:lnTo>
                      <a:pt x="453" y="366"/>
                    </a:lnTo>
                    <a:lnTo>
                      <a:pt x="450" y="366"/>
                    </a:lnTo>
                    <a:lnTo>
                      <a:pt x="450" y="367"/>
                    </a:lnTo>
                    <a:lnTo>
                      <a:pt x="447" y="372"/>
                    </a:lnTo>
                    <a:lnTo>
                      <a:pt x="449" y="373"/>
                    </a:lnTo>
                    <a:lnTo>
                      <a:pt x="449" y="376"/>
                    </a:lnTo>
                    <a:lnTo>
                      <a:pt x="447" y="379"/>
                    </a:lnTo>
                    <a:lnTo>
                      <a:pt x="444" y="380"/>
                    </a:lnTo>
                    <a:lnTo>
                      <a:pt x="433" y="384"/>
                    </a:lnTo>
                    <a:lnTo>
                      <a:pt x="426" y="386"/>
                    </a:lnTo>
                    <a:lnTo>
                      <a:pt x="420" y="382"/>
                    </a:lnTo>
                    <a:lnTo>
                      <a:pt x="420" y="380"/>
                    </a:lnTo>
                    <a:lnTo>
                      <a:pt x="422" y="380"/>
                    </a:lnTo>
                    <a:lnTo>
                      <a:pt x="422" y="379"/>
                    </a:lnTo>
                    <a:lnTo>
                      <a:pt x="412" y="379"/>
                    </a:lnTo>
                    <a:lnTo>
                      <a:pt x="409" y="380"/>
                    </a:lnTo>
                    <a:lnTo>
                      <a:pt x="408" y="379"/>
                    </a:lnTo>
                    <a:lnTo>
                      <a:pt x="405" y="374"/>
                    </a:lnTo>
                    <a:lnTo>
                      <a:pt x="405" y="372"/>
                    </a:lnTo>
                    <a:lnTo>
                      <a:pt x="404" y="369"/>
                    </a:lnTo>
                    <a:lnTo>
                      <a:pt x="405" y="366"/>
                    </a:lnTo>
                    <a:lnTo>
                      <a:pt x="405" y="355"/>
                    </a:lnTo>
                    <a:lnTo>
                      <a:pt x="404" y="355"/>
                    </a:lnTo>
                    <a:lnTo>
                      <a:pt x="398" y="360"/>
                    </a:lnTo>
                    <a:lnTo>
                      <a:pt x="397" y="360"/>
                    </a:lnTo>
                    <a:lnTo>
                      <a:pt x="398" y="358"/>
                    </a:lnTo>
                    <a:lnTo>
                      <a:pt x="398" y="354"/>
                    </a:lnTo>
                    <a:lnTo>
                      <a:pt x="397" y="352"/>
                    </a:lnTo>
                    <a:lnTo>
                      <a:pt x="395" y="352"/>
                    </a:lnTo>
                    <a:lnTo>
                      <a:pt x="395" y="351"/>
                    </a:lnTo>
                    <a:lnTo>
                      <a:pt x="397" y="350"/>
                    </a:lnTo>
                    <a:lnTo>
                      <a:pt x="402" y="345"/>
                    </a:lnTo>
                    <a:lnTo>
                      <a:pt x="404" y="345"/>
                    </a:lnTo>
                    <a:lnTo>
                      <a:pt x="405" y="344"/>
                    </a:lnTo>
                    <a:lnTo>
                      <a:pt x="408" y="344"/>
                    </a:lnTo>
                    <a:lnTo>
                      <a:pt x="406" y="341"/>
                    </a:lnTo>
                    <a:lnTo>
                      <a:pt x="405" y="331"/>
                    </a:lnTo>
                    <a:lnTo>
                      <a:pt x="401" y="327"/>
                    </a:lnTo>
                    <a:lnTo>
                      <a:pt x="394" y="327"/>
                    </a:lnTo>
                    <a:lnTo>
                      <a:pt x="390" y="321"/>
                    </a:lnTo>
                    <a:lnTo>
                      <a:pt x="389" y="320"/>
                    </a:lnTo>
                    <a:lnTo>
                      <a:pt x="384" y="317"/>
                    </a:lnTo>
                    <a:lnTo>
                      <a:pt x="380" y="313"/>
                    </a:lnTo>
                    <a:lnTo>
                      <a:pt x="379" y="309"/>
                    </a:lnTo>
                    <a:lnTo>
                      <a:pt x="379" y="307"/>
                    </a:lnTo>
                    <a:lnTo>
                      <a:pt x="380" y="303"/>
                    </a:lnTo>
                    <a:lnTo>
                      <a:pt x="380" y="302"/>
                    </a:lnTo>
                    <a:lnTo>
                      <a:pt x="384" y="296"/>
                    </a:lnTo>
                    <a:lnTo>
                      <a:pt x="390" y="290"/>
                    </a:lnTo>
                    <a:lnTo>
                      <a:pt x="394" y="288"/>
                    </a:lnTo>
                    <a:lnTo>
                      <a:pt x="395" y="287"/>
                    </a:lnTo>
                    <a:lnTo>
                      <a:pt x="398" y="281"/>
                    </a:lnTo>
                    <a:lnTo>
                      <a:pt x="398" y="280"/>
                    </a:lnTo>
                    <a:lnTo>
                      <a:pt x="395" y="271"/>
                    </a:lnTo>
                    <a:lnTo>
                      <a:pt x="394" y="271"/>
                    </a:lnTo>
                    <a:lnTo>
                      <a:pt x="387" y="274"/>
                    </a:lnTo>
                    <a:lnTo>
                      <a:pt x="383" y="274"/>
                    </a:lnTo>
                    <a:lnTo>
                      <a:pt x="377" y="271"/>
                    </a:lnTo>
                    <a:lnTo>
                      <a:pt x="380" y="266"/>
                    </a:lnTo>
                    <a:lnTo>
                      <a:pt x="380" y="260"/>
                    </a:lnTo>
                    <a:lnTo>
                      <a:pt x="386" y="254"/>
                    </a:lnTo>
                    <a:lnTo>
                      <a:pt x="386" y="250"/>
                    </a:lnTo>
                    <a:lnTo>
                      <a:pt x="389" y="242"/>
                    </a:lnTo>
                    <a:lnTo>
                      <a:pt x="397" y="231"/>
                    </a:lnTo>
                    <a:lnTo>
                      <a:pt x="397" y="229"/>
                    </a:lnTo>
                    <a:lnTo>
                      <a:pt x="402" y="229"/>
                    </a:lnTo>
                    <a:lnTo>
                      <a:pt x="413" y="223"/>
                    </a:lnTo>
                    <a:lnTo>
                      <a:pt x="418" y="217"/>
                    </a:lnTo>
                    <a:lnTo>
                      <a:pt x="420" y="214"/>
                    </a:lnTo>
                    <a:lnTo>
                      <a:pt x="435" y="209"/>
                    </a:lnTo>
                    <a:lnTo>
                      <a:pt x="436" y="207"/>
                    </a:lnTo>
                    <a:lnTo>
                      <a:pt x="436" y="204"/>
                    </a:lnTo>
                    <a:lnTo>
                      <a:pt x="440" y="189"/>
                    </a:lnTo>
                    <a:lnTo>
                      <a:pt x="443" y="189"/>
                    </a:lnTo>
                    <a:lnTo>
                      <a:pt x="446" y="187"/>
                    </a:lnTo>
                    <a:lnTo>
                      <a:pt x="447" y="187"/>
                    </a:lnTo>
                    <a:lnTo>
                      <a:pt x="466" y="182"/>
                    </a:lnTo>
                    <a:lnTo>
                      <a:pt x="466" y="168"/>
                    </a:lnTo>
                    <a:lnTo>
                      <a:pt x="471" y="158"/>
                    </a:lnTo>
                    <a:lnTo>
                      <a:pt x="475" y="153"/>
                    </a:lnTo>
                    <a:lnTo>
                      <a:pt x="482" y="146"/>
                    </a:lnTo>
                    <a:lnTo>
                      <a:pt x="483" y="146"/>
                    </a:lnTo>
                    <a:lnTo>
                      <a:pt x="492" y="139"/>
                    </a:lnTo>
                    <a:lnTo>
                      <a:pt x="502" y="122"/>
                    </a:lnTo>
                    <a:lnTo>
                      <a:pt x="502" y="120"/>
                    </a:lnTo>
                    <a:lnTo>
                      <a:pt x="504" y="116"/>
                    </a:lnTo>
                    <a:lnTo>
                      <a:pt x="506" y="116"/>
                    </a:lnTo>
                    <a:lnTo>
                      <a:pt x="511" y="112"/>
                    </a:lnTo>
                    <a:lnTo>
                      <a:pt x="531" y="106"/>
                    </a:lnTo>
                    <a:lnTo>
                      <a:pt x="536" y="106"/>
                    </a:lnTo>
                    <a:lnTo>
                      <a:pt x="542" y="104"/>
                    </a:lnTo>
                    <a:lnTo>
                      <a:pt x="545" y="101"/>
                    </a:lnTo>
                    <a:lnTo>
                      <a:pt x="546" y="101"/>
                    </a:lnTo>
                    <a:lnTo>
                      <a:pt x="546" y="99"/>
                    </a:lnTo>
                    <a:lnTo>
                      <a:pt x="549" y="91"/>
                    </a:lnTo>
                    <a:lnTo>
                      <a:pt x="553" y="86"/>
                    </a:lnTo>
                    <a:lnTo>
                      <a:pt x="556" y="84"/>
                    </a:lnTo>
                    <a:lnTo>
                      <a:pt x="560" y="83"/>
                    </a:lnTo>
                    <a:lnTo>
                      <a:pt x="563" y="81"/>
                    </a:lnTo>
                    <a:lnTo>
                      <a:pt x="577" y="69"/>
                    </a:lnTo>
                    <a:lnTo>
                      <a:pt x="580" y="65"/>
                    </a:lnTo>
                    <a:lnTo>
                      <a:pt x="590" y="55"/>
                    </a:lnTo>
                    <a:lnTo>
                      <a:pt x="596" y="51"/>
                    </a:lnTo>
                    <a:lnTo>
                      <a:pt x="596" y="49"/>
                    </a:lnTo>
                    <a:lnTo>
                      <a:pt x="598" y="48"/>
                    </a:lnTo>
                    <a:lnTo>
                      <a:pt x="603" y="41"/>
                    </a:lnTo>
                    <a:lnTo>
                      <a:pt x="603" y="39"/>
                    </a:lnTo>
                    <a:lnTo>
                      <a:pt x="603" y="37"/>
                    </a:lnTo>
                    <a:lnTo>
                      <a:pt x="605" y="21"/>
                    </a:lnTo>
                    <a:lnTo>
                      <a:pt x="606" y="20"/>
                    </a:lnTo>
                    <a:lnTo>
                      <a:pt x="606" y="19"/>
                    </a:lnTo>
                    <a:lnTo>
                      <a:pt x="607" y="17"/>
                    </a:lnTo>
                    <a:lnTo>
                      <a:pt x="607" y="16"/>
                    </a:lnTo>
                    <a:lnTo>
                      <a:pt x="598" y="0"/>
                    </a:lnTo>
                    <a:lnTo>
                      <a:pt x="595" y="0"/>
                    </a:lnTo>
                    <a:lnTo>
                      <a:pt x="591" y="3"/>
                    </a:lnTo>
                    <a:lnTo>
                      <a:pt x="585" y="7"/>
                    </a:lnTo>
                    <a:lnTo>
                      <a:pt x="578" y="10"/>
                    </a:lnTo>
                    <a:lnTo>
                      <a:pt x="574" y="13"/>
                    </a:lnTo>
                    <a:lnTo>
                      <a:pt x="573" y="13"/>
                    </a:lnTo>
                    <a:lnTo>
                      <a:pt x="566" y="12"/>
                    </a:lnTo>
                    <a:lnTo>
                      <a:pt x="557" y="6"/>
                    </a:lnTo>
                    <a:lnTo>
                      <a:pt x="553" y="2"/>
                    </a:lnTo>
                    <a:lnTo>
                      <a:pt x="553" y="0"/>
                    </a:lnTo>
                    <a:lnTo>
                      <a:pt x="552" y="0"/>
                    </a:lnTo>
                    <a:lnTo>
                      <a:pt x="543" y="9"/>
                    </a:lnTo>
                    <a:lnTo>
                      <a:pt x="540" y="10"/>
                    </a:lnTo>
                    <a:lnTo>
                      <a:pt x="525" y="10"/>
                    </a:lnTo>
                    <a:lnTo>
                      <a:pt x="523" y="12"/>
                    </a:lnTo>
                    <a:lnTo>
                      <a:pt x="523" y="17"/>
                    </a:lnTo>
                    <a:lnTo>
                      <a:pt x="521" y="1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72" name="Freeform 1104">
                <a:extLst>
                  <a:ext uri="{FF2B5EF4-FFF2-40B4-BE49-F238E27FC236}">
                    <a16:creationId xmlns:a16="http://schemas.microsoft.com/office/drawing/2014/main" id="{A8B97B41-28A3-D93C-CA85-753DD8582F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5" y="2714"/>
                <a:ext cx="72" cy="119"/>
              </a:xfrm>
              <a:custGeom>
                <a:avLst/>
                <a:gdLst>
                  <a:gd name="T0" fmla="*/ 106 w 289"/>
                  <a:gd name="T1" fmla="*/ 107 h 479"/>
                  <a:gd name="T2" fmla="*/ 89 w 289"/>
                  <a:gd name="T3" fmla="*/ 129 h 479"/>
                  <a:gd name="T4" fmla="*/ 66 w 289"/>
                  <a:gd name="T5" fmla="*/ 150 h 479"/>
                  <a:gd name="T6" fmla="*/ 58 w 289"/>
                  <a:gd name="T7" fmla="*/ 170 h 479"/>
                  <a:gd name="T8" fmla="*/ 25 w 289"/>
                  <a:gd name="T9" fmla="*/ 190 h 479"/>
                  <a:gd name="T10" fmla="*/ 9 w 289"/>
                  <a:gd name="T11" fmla="*/ 211 h 479"/>
                  <a:gd name="T12" fmla="*/ 0 w 289"/>
                  <a:gd name="T13" fmla="*/ 232 h 479"/>
                  <a:gd name="T14" fmla="*/ 18 w 289"/>
                  <a:gd name="T15" fmla="*/ 232 h 479"/>
                  <a:gd name="T16" fmla="*/ 17 w 289"/>
                  <a:gd name="T17" fmla="*/ 249 h 479"/>
                  <a:gd name="T18" fmla="*/ 3 w 289"/>
                  <a:gd name="T19" fmla="*/ 264 h 479"/>
                  <a:gd name="T20" fmla="*/ 7 w 289"/>
                  <a:gd name="T21" fmla="*/ 278 h 479"/>
                  <a:gd name="T22" fmla="*/ 24 w 289"/>
                  <a:gd name="T23" fmla="*/ 288 h 479"/>
                  <a:gd name="T24" fmla="*/ 28 w 289"/>
                  <a:gd name="T25" fmla="*/ 305 h 479"/>
                  <a:gd name="T26" fmla="*/ 18 w 289"/>
                  <a:gd name="T27" fmla="*/ 312 h 479"/>
                  <a:gd name="T28" fmla="*/ 21 w 289"/>
                  <a:gd name="T29" fmla="*/ 319 h 479"/>
                  <a:gd name="T30" fmla="*/ 28 w 289"/>
                  <a:gd name="T31" fmla="*/ 316 h 479"/>
                  <a:gd name="T32" fmla="*/ 28 w 289"/>
                  <a:gd name="T33" fmla="*/ 335 h 479"/>
                  <a:gd name="T34" fmla="*/ 45 w 289"/>
                  <a:gd name="T35" fmla="*/ 340 h 479"/>
                  <a:gd name="T36" fmla="*/ 49 w 289"/>
                  <a:gd name="T37" fmla="*/ 347 h 479"/>
                  <a:gd name="T38" fmla="*/ 72 w 289"/>
                  <a:gd name="T39" fmla="*/ 337 h 479"/>
                  <a:gd name="T40" fmla="*/ 73 w 289"/>
                  <a:gd name="T41" fmla="*/ 327 h 479"/>
                  <a:gd name="T42" fmla="*/ 73 w 289"/>
                  <a:gd name="T43" fmla="*/ 333 h 479"/>
                  <a:gd name="T44" fmla="*/ 79 w 289"/>
                  <a:gd name="T45" fmla="*/ 328 h 479"/>
                  <a:gd name="T46" fmla="*/ 87 w 289"/>
                  <a:gd name="T47" fmla="*/ 333 h 479"/>
                  <a:gd name="T48" fmla="*/ 92 w 289"/>
                  <a:gd name="T49" fmla="*/ 333 h 479"/>
                  <a:gd name="T50" fmla="*/ 95 w 289"/>
                  <a:gd name="T51" fmla="*/ 328 h 479"/>
                  <a:gd name="T52" fmla="*/ 95 w 289"/>
                  <a:gd name="T53" fmla="*/ 345 h 479"/>
                  <a:gd name="T54" fmla="*/ 79 w 289"/>
                  <a:gd name="T55" fmla="*/ 355 h 479"/>
                  <a:gd name="T56" fmla="*/ 73 w 289"/>
                  <a:gd name="T57" fmla="*/ 380 h 479"/>
                  <a:gd name="T58" fmla="*/ 70 w 289"/>
                  <a:gd name="T59" fmla="*/ 394 h 479"/>
                  <a:gd name="T60" fmla="*/ 60 w 289"/>
                  <a:gd name="T61" fmla="*/ 407 h 479"/>
                  <a:gd name="T62" fmla="*/ 59 w 289"/>
                  <a:gd name="T63" fmla="*/ 433 h 479"/>
                  <a:gd name="T64" fmla="*/ 63 w 289"/>
                  <a:gd name="T65" fmla="*/ 458 h 479"/>
                  <a:gd name="T66" fmla="*/ 73 w 289"/>
                  <a:gd name="T67" fmla="*/ 478 h 479"/>
                  <a:gd name="T68" fmla="*/ 88 w 289"/>
                  <a:gd name="T69" fmla="*/ 470 h 479"/>
                  <a:gd name="T70" fmla="*/ 84 w 289"/>
                  <a:gd name="T71" fmla="*/ 447 h 479"/>
                  <a:gd name="T72" fmla="*/ 81 w 289"/>
                  <a:gd name="T73" fmla="*/ 436 h 479"/>
                  <a:gd name="T74" fmla="*/ 98 w 289"/>
                  <a:gd name="T75" fmla="*/ 421 h 479"/>
                  <a:gd name="T76" fmla="*/ 113 w 289"/>
                  <a:gd name="T77" fmla="*/ 388 h 479"/>
                  <a:gd name="T78" fmla="*/ 120 w 289"/>
                  <a:gd name="T79" fmla="*/ 385 h 479"/>
                  <a:gd name="T80" fmla="*/ 139 w 289"/>
                  <a:gd name="T81" fmla="*/ 391 h 479"/>
                  <a:gd name="T82" fmla="*/ 151 w 289"/>
                  <a:gd name="T83" fmla="*/ 368 h 479"/>
                  <a:gd name="T84" fmla="*/ 180 w 289"/>
                  <a:gd name="T85" fmla="*/ 324 h 479"/>
                  <a:gd name="T86" fmla="*/ 211 w 289"/>
                  <a:gd name="T87" fmla="*/ 326 h 479"/>
                  <a:gd name="T88" fmla="*/ 222 w 289"/>
                  <a:gd name="T89" fmla="*/ 288 h 479"/>
                  <a:gd name="T90" fmla="*/ 219 w 289"/>
                  <a:gd name="T91" fmla="*/ 259 h 479"/>
                  <a:gd name="T92" fmla="*/ 233 w 289"/>
                  <a:gd name="T93" fmla="*/ 213 h 479"/>
                  <a:gd name="T94" fmla="*/ 238 w 289"/>
                  <a:gd name="T95" fmla="*/ 196 h 479"/>
                  <a:gd name="T96" fmla="*/ 230 w 289"/>
                  <a:gd name="T97" fmla="*/ 182 h 479"/>
                  <a:gd name="T98" fmla="*/ 252 w 289"/>
                  <a:gd name="T99" fmla="*/ 119 h 479"/>
                  <a:gd name="T100" fmla="*/ 256 w 289"/>
                  <a:gd name="T101" fmla="*/ 107 h 479"/>
                  <a:gd name="T102" fmla="*/ 256 w 289"/>
                  <a:gd name="T103" fmla="*/ 95 h 479"/>
                  <a:gd name="T104" fmla="*/ 283 w 289"/>
                  <a:gd name="T105" fmla="*/ 56 h 479"/>
                  <a:gd name="T106" fmla="*/ 285 w 289"/>
                  <a:gd name="T107" fmla="*/ 33 h 479"/>
                  <a:gd name="T108" fmla="*/ 233 w 289"/>
                  <a:gd name="T109" fmla="*/ 2 h 479"/>
                  <a:gd name="T110" fmla="*/ 221 w 289"/>
                  <a:gd name="T111" fmla="*/ 9 h 479"/>
                  <a:gd name="T112" fmla="*/ 203 w 289"/>
                  <a:gd name="T113" fmla="*/ 26 h 479"/>
                  <a:gd name="T114" fmla="*/ 179 w 289"/>
                  <a:gd name="T115" fmla="*/ 45 h 479"/>
                  <a:gd name="T116" fmla="*/ 169 w 289"/>
                  <a:gd name="T117" fmla="*/ 62 h 479"/>
                  <a:gd name="T118" fmla="*/ 154 w 289"/>
                  <a:gd name="T119" fmla="*/ 67 h 479"/>
                  <a:gd name="T120" fmla="*/ 125 w 289"/>
                  <a:gd name="T121" fmla="*/ 81 h 4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89" h="479">
                    <a:moveTo>
                      <a:pt x="125" y="81"/>
                    </a:moveTo>
                    <a:lnTo>
                      <a:pt x="125" y="83"/>
                    </a:lnTo>
                    <a:lnTo>
                      <a:pt x="115" y="100"/>
                    </a:lnTo>
                    <a:lnTo>
                      <a:pt x="106" y="107"/>
                    </a:lnTo>
                    <a:lnTo>
                      <a:pt x="105" y="107"/>
                    </a:lnTo>
                    <a:lnTo>
                      <a:pt x="98" y="114"/>
                    </a:lnTo>
                    <a:lnTo>
                      <a:pt x="94" y="119"/>
                    </a:lnTo>
                    <a:lnTo>
                      <a:pt x="89" y="129"/>
                    </a:lnTo>
                    <a:lnTo>
                      <a:pt x="89" y="143"/>
                    </a:lnTo>
                    <a:lnTo>
                      <a:pt x="70" y="148"/>
                    </a:lnTo>
                    <a:lnTo>
                      <a:pt x="69" y="148"/>
                    </a:lnTo>
                    <a:lnTo>
                      <a:pt x="66" y="150"/>
                    </a:lnTo>
                    <a:lnTo>
                      <a:pt x="63" y="150"/>
                    </a:lnTo>
                    <a:lnTo>
                      <a:pt x="59" y="165"/>
                    </a:lnTo>
                    <a:lnTo>
                      <a:pt x="59" y="168"/>
                    </a:lnTo>
                    <a:lnTo>
                      <a:pt x="58" y="170"/>
                    </a:lnTo>
                    <a:lnTo>
                      <a:pt x="43" y="175"/>
                    </a:lnTo>
                    <a:lnTo>
                      <a:pt x="41" y="178"/>
                    </a:lnTo>
                    <a:lnTo>
                      <a:pt x="36" y="184"/>
                    </a:lnTo>
                    <a:lnTo>
                      <a:pt x="25" y="190"/>
                    </a:lnTo>
                    <a:lnTo>
                      <a:pt x="20" y="190"/>
                    </a:lnTo>
                    <a:lnTo>
                      <a:pt x="20" y="192"/>
                    </a:lnTo>
                    <a:lnTo>
                      <a:pt x="12" y="203"/>
                    </a:lnTo>
                    <a:lnTo>
                      <a:pt x="9" y="211"/>
                    </a:lnTo>
                    <a:lnTo>
                      <a:pt x="9" y="215"/>
                    </a:lnTo>
                    <a:lnTo>
                      <a:pt x="3" y="221"/>
                    </a:lnTo>
                    <a:lnTo>
                      <a:pt x="3" y="227"/>
                    </a:lnTo>
                    <a:lnTo>
                      <a:pt x="0" y="232"/>
                    </a:lnTo>
                    <a:lnTo>
                      <a:pt x="6" y="235"/>
                    </a:lnTo>
                    <a:lnTo>
                      <a:pt x="10" y="235"/>
                    </a:lnTo>
                    <a:lnTo>
                      <a:pt x="17" y="232"/>
                    </a:lnTo>
                    <a:lnTo>
                      <a:pt x="18" y="232"/>
                    </a:lnTo>
                    <a:lnTo>
                      <a:pt x="21" y="241"/>
                    </a:lnTo>
                    <a:lnTo>
                      <a:pt x="21" y="242"/>
                    </a:lnTo>
                    <a:lnTo>
                      <a:pt x="18" y="248"/>
                    </a:lnTo>
                    <a:lnTo>
                      <a:pt x="17" y="249"/>
                    </a:lnTo>
                    <a:lnTo>
                      <a:pt x="13" y="251"/>
                    </a:lnTo>
                    <a:lnTo>
                      <a:pt x="7" y="257"/>
                    </a:lnTo>
                    <a:lnTo>
                      <a:pt x="3" y="263"/>
                    </a:lnTo>
                    <a:lnTo>
                      <a:pt x="3" y="264"/>
                    </a:lnTo>
                    <a:lnTo>
                      <a:pt x="2" y="268"/>
                    </a:lnTo>
                    <a:lnTo>
                      <a:pt x="2" y="270"/>
                    </a:lnTo>
                    <a:lnTo>
                      <a:pt x="3" y="274"/>
                    </a:lnTo>
                    <a:lnTo>
                      <a:pt x="7" y="278"/>
                    </a:lnTo>
                    <a:lnTo>
                      <a:pt x="12" y="281"/>
                    </a:lnTo>
                    <a:lnTo>
                      <a:pt x="13" y="282"/>
                    </a:lnTo>
                    <a:lnTo>
                      <a:pt x="17" y="288"/>
                    </a:lnTo>
                    <a:lnTo>
                      <a:pt x="24" y="288"/>
                    </a:lnTo>
                    <a:lnTo>
                      <a:pt x="28" y="292"/>
                    </a:lnTo>
                    <a:lnTo>
                      <a:pt x="29" y="302"/>
                    </a:lnTo>
                    <a:lnTo>
                      <a:pt x="31" y="305"/>
                    </a:lnTo>
                    <a:lnTo>
                      <a:pt x="28" y="305"/>
                    </a:lnTo>
                    <a:lnTo>
                      <a:pt x="27" y="306"/>
                    </a:lnTo>
                    <a:lnTo>
                      <a:pt x="25" y="306"/>
                    </a:lnTo>
                    <a:lnTo>
                      <a:pt x="20" y="311"/>
                    </a:lnTo>
                    <a:lnTo>
                      <a:pt x="18" y="312"/>
                    </a:lnTo>
                    <a:lnTo>
                      <a:pt x="18" y="313"/>
                    </a:lnTo>
                    <a:lnTo>
                      <a:pt x="20" y="313"/>
                    </a:lnTo>
                    <a:lnTo>
                      <a:pt x="21" y="315"/>
                    </a:lnTo>
                    <a:lnTo>
                      <a:pt x="21" y="319"/>
                    </a:lnTo>
                    <a:lnTo>
                      <a:pt x="20" y="321"/>
                    </a:lnTo>
                    <a:lnTo>
                      <a:pt x="21" y="321"/>
                    </a:lnTo>
                    <a:lnTo>
                      <a:pt x="27" y="316"/>
                    </a:lnTo>
                    <a:lnTo>
                      <a:pt x="28" y="316"/>
                    </a:lnTo>
                    <a:lnTo>
                      <a:pt x="28" y="327"/>
                    </a:lnTo>
                    <a:lnTo>
                      <a:pt x="27" y="330"/>
                    </a:lnTo>
                    <a:lnTo>
                      <a:pt x="28" y="333"/>
                    </a:lnTo>
                    <a:lnTo>
                      <a:pt x="28" y="335"/>
                    </a:lnTo>
                    <a:lnTo>
                      <a:pt x="31" y="340"/>
                    </a:lnTo>
                    <a:lnTo>
                      <a:pt x="32" y="341"/>
                    </a:lnTo>
                    <a:lnTo>
                      <a:pt x="35" y="340"/>
                    </a:lnTo>
                    <a:lnTo>
                      <a:pt x="45" y="340"/>
                    </a:lnTo>
                    <a:lnTo>
                      <a:pt x="45" y="341"/>
                    </a:lnTo>
                    <a:lnTo>
                      <a:pt x="43" y="341"/>
                    </a:lnTo>
                    <a:lnTo>
                      <a:pt x="43" y="343"/>
                    </a:lnTo>
                    <a:lnTo>
                      <a:pt x="49" y="347"/>
                    </a:lnTo>
                    <a:lnTo>
                      <a:pt x="56" y="345"/>
                    </a:lnTo>
                    <a:lnTo>
                      <a:pt x="67" y="341"/>
                    </a:lnTo>
                    <a:lnTo>
                      <a:pt x="70" y="340"/>
                    </a:lnTo>
                    <a:lnTo>
                      <a:pt x="72" y="337"/>
                    </a:lnTo>
                    <a:lnTo>
                      <a:pt x="72" y="334"/>
                    </a:lnTo>
                    <a:lnTo>
                      <a:pt x="70" y="333"/>
                    </a:lnTo>
                    <a:lnTo>
                      <a:pt x="73" y="328"/>
                    </a:lnTo>
                    <a:lnTo>
                      <a:pt x="73" y="327"/>
                    </a:lnTo>
                    <a:lnTo>
                      <a:pt x="76" y="327"/>
                    </a:lnTo>
                    <a:lnTo>
                      <a:pt x="76" y="328"/>
                    </a:lnTo>
                    <a:lnTo>
                      <a:pt x="74" y="331"/>
                    </a:lnTo>
                    <a:lnTo>
                      <a:pt x="73" y="333"/>
                    </a:lnTo>
                    <a:lnTo>
                      <a:pt x="74" y="334"/>
                    </a:lnTo>
                    <a:lnTo>
                      <a:pt x="76" y="334"/>
                    </a:lnTo>
                    <a:lnTo>
                      <a:pt x="79" y="333"/>
                    </a:lnTo>
                    <a:lnTo>
                      <a:pt x="79" y="328"/>
                    </a:lnTo>
                    <a:lnTo>
                      <a:pt x="81" y="327"/>
                    </a:lnTo>
                    <a:lnTo>
                      <a:pt x="84" y="327"/>
                    </a:lnTo>
                    <a:lnTo>
                      <a:pt x="84" y="330"/>
                    </a:lnTo>
                    <a:lnTo>
                      <a:pt x="87" y="333"/>
                    </a:lnTo>
                    <a:lnTo>
                      <a:pt x="88" y="335"/>
                    </a:lnTo>
                    <a:lnTo>
                      <a:pt x="94" y="335"/>
                    </a:lnTo>
                    <a:lnTo>
                      <a:pt x="92" y="334"/>
                    </a:lnTo>
                    <a:lnTo>
                      <a:pt x="92" y="333"/>
                    </a:lnTo>
                    <a:lnTo>
                      <a:pt x="91" y="333"/>
                    </a:lnTo>
                    <a:lnTo>
                      <a:pt x="91" y="331"/>
                    </a:lnTo>
                    <a:lnTo>
                      <a:pt x="92" y="331"/>
                    </a:lnTo>
                    <a:lnTo>
                      <a:pt x="95" y="328"/>
                    </a:lnTo>
                    <a:lnTo>
                      <a:pt x="96" y="328"/>
                    </a:lnTo>
                    <a:lnTo>
                      <a:pt x="99" y="334"/>
                    </a:lnTo>
                    <a:lnTo>
                      <a:pt x="99" y="343"/>
                    </a:lnTo>
                    <a:lnTo>
                      <a:pt x="95" y="345"/>
                    </a:lnTo>
                    <a:lnTo>
                      <a:pt x="92" y="348"/>
                    </a:lnTo>
                    <a:lnTo>
                      <a:pt x="88" y="348"/>
                    </a:lnTo>
                    <a:lnTo>
                      <a:pt x="84" y="351"/>
                    </a:lnTo>
                    <a:lnTo>
                      <a:pt x="79" y="355"/>
                    </a:lnTo>
                    <a:lnTo>
                      <a:pt x="72" y="368"/>
                    </a:lnTo>
                    <a:lnTo>
                      <a:pt x="72" y="373"/>
                    </a:lnTo>
                    <a:lnTo>
                      <a:pt x="73" y="378"/>
                    </a:lnTo>
                    <a:lnTo>
                      <a:pt x="73" y="380"/>
                    </a:lnTo>
                    <a:lnTo>
                      <a:pt x="72" y="383"/>
                    </a:lnTo>
                    <a:lnTo>
                      <a:pt x="72" y="388"/>
                    </a:lnTo>
                    <a:lnTo>
                      <a:pt x="70" y="393"/>
                    </a:lnTo>
                    <a:lnTo>
                      <a:pt x="70" y="394"/>
                    </a:lnTo>
                    <a:lnTo>
                      <a:pt x="67" y="395"/>
                    </a:lnTo>
                    <a:lnTo>
                      <a:pt x="65" y="400"/>
                    </a:lnTo>
                    <a:lnTo>
                      <a:pt x="60" y="404"/>
                    </a:lnTo>
                    <a:lnTo>
                      <a:pt x="60" y="407"/>
                    </a:lnTo>
                    <a:lnTo>
                      <a:pt x="62" y="414"/>
                    </a:lnTo>
                    <a:lnTo>
                      <a:pt x="62" y="419"/>
                    </a:lnTo>
                    <a:lnTo>
                      <a:pt x="60" y="431"/>
                    </a:lnTo>
                    <a:lnTo>
                      <a:pt x="59" y="433"/>
                    </a:lnTo>
                    <a:lnTo>
                      <a:pt x="59" y="436"/>
                    </a:lnTo>
                    <a:lnTo>
                      <a:pt x="65" y="453"/>
                    </a:lnTo>
                    <a:lnTo>
                      <a:pt x="65" y="455"/>
                    </a:lnTo>
                    <a:lnTo>
                      <a:pt x="63" y="458"/>
                    </a:lnTo>
                    <a:lnTo>
                      <a:pt x="63" y="463"/>
                    </a:lnTo>
                    <a:lnTo>
                      <a:pt x="65" y="464"/>
                    </a:lnTo>
                    <a:lnTo>
                      <a:pt x="69" y="474"/>
                    </a:lnTo>
                    <a:lnTo>
                      <a:pt x="73" y="478"/>
                    </a:lnTo>
                    <a:lnTo>
                      <a:pt x="73" y="479"/>
                    </a:lnTo>
                    <a:lnTo>
                      <a:pt x="74" y="478"/>
                    </a:lnTo>
                    <a:lnTo>
                      <a:pt x="77" y="478"/>
                    </a:lnTo>
                    <a:lnTo>
                      <a:pt x="88" y="470"/>
                    </a:lnTo>
                    <a:lnTo>
                      <a:pt x="91" y="461"/>
                    </a:lnTo>
                    <a:lnTo>
                      <a:pt x="91" y="458"/>
                    </a:lnTo>
                    <a:lnTo>
                      <a:pt x="88" y="450"/>
                    </a:lnTo>
                    <a:lnTo>
                      <a:pt x="84" y="447"/>
                    </a:lnTo>
                    <a:lnTo>
                      <a:pt x="80" y="446"/>
                    </a:lnTo>
                    <a:lnTo>
                      <a:pt x="79" y="442"/>
                    </a:lnTo>
                    <a:lnTo>
                      <a:pt x="79" y="438"/>
                    </a:lnTo>
                    <a:lnTo>
                      <a:pt x="81" y="436"/>
                    </a:lnTo>
                    <a:lnTo>
                      <a:pt x="84" y="436"/>
                    </a:lnTo>
                    <a:lnTo>
                      <a:pt x="87" y="435"/>
                    </a:lnTo>
                    <a:lnTo>
                      <a:pt x="91" y="431"/>
                    </a:lnTo>
                    <a:lnTo>
                      <a:pt x="98" y="421"/>
                    </a:lnTo>
                    <a:lnTo>
                      <a:pt x="102" y="412"/>
                    </a:lnTo>
                    <a:lnTo>
                      <a:pt x="106" y="397"/>
                    </a:lnTo>
                    <a:lnTo>
                      <a:pt x="110" y="394"/>
                    </a:lnTo>
                    <a:lnTo>
                      <a:pt x="113" y="388"/>
                    </a:lnTo>
                    <a:lnTo>
                      <a:pt x="113" y="386"/>
                    </a:lnTo>
                    <a:lnTo>
                      <a:pt x="115" y="386"/>
                    </a:lnTo>
                    <a:lnTo>
                      <a:pt x="118" y="385"/>
                    </a:lnTo>
                    <a:lnTo>
                      <a:pt x="120" y="385"/>
                    </a:lnTo>
                    <a:lnTo>
                      <a:pt x="123" y="386"/>
                    </a:lnTo>
                    <a:lnTo>
                      <a:pt x="125" y="386"/>
                    </a:lnTo>
                    <a:lnTo>
                      <a:pt x="132" y="391"/>
                    </a:lnTo>
                    <a:lnTo>
                      <a:pt x="139" y="391"/>
                    </a:lnTo>
                    <a:lnTo>
                      <a:pt x="146" y="386"/>
                    </a:lnTo>
                    <a:lnTo>
                      <a:pt x="147" y="386"/>
                    </a:lnTo>
                    <a:lnTo>
                      <a:pt x="148" y="383"/>
                    </a:lnTo>
                    <a:lnTo>
                      <a:pt x="151" y="368"/>
                    </a:lnTo>
                    <a:lnTo>
                      <a:pt x="155" y="357"/>
                    </a:lnTo>
                    <a:lnTo>
                      <a:pt x="168" y="343"/>
                    </a:lnTo>
                    <a:lnTo>
                      <a:pt x="175" y="331"/>
                    </a:lnTo>
                    <a:lnTo>
                      <a:pt x="180" y="324"/>
                    </a:lnTo>
                    <a:lnTo>
                      <a:pt x="196" y="333"/>
                    </a:lnTo>
                    <a:lnTo>
                      <a:pt x="207" y="327"/>
                    </a:lnTo>
                    <a:lnTo>
                      <a:pt x="208" y="327"/>
                    </a:lnTo>
                    <a:lnTo>
                      <a:pt x="211" y="326"/>
                    </a:lnTo>
                    <a:lnTo>
                      <a:pt x="211" y="324"/>
                    </a:lnTo>
                    <a:lnTo>
                      <a:pt x="219" y="305"/>
                    </a:lnTo>
                    <a:lnTo>
                      <a:pt x="222" y="290"/>
                    </a:lnTo>
                    <a:lnTo>
                      <a:pt x="222" y="288"/>
                    </a:lnTo>
                    <a:lnTo>
                      <a:pt x="225" y="285"/>
                    </a:lnTo>
                    <a:lnTo>
                      <a:pt x="226" y="285"/>
                    </a:lnTo>
                    <a:lnTo>
                      <a:pt x="226" y="284"/>
                    </a:lnTo>
                    <a:lnTo>
                      <a:pt x="219" y="259"/>
                    </a:lnTo>
                    <a:lnTo>
                      <a:pt x="219" y="252"/>
                    </a:lnTo>
                    <a:lnTo>
                      <a:pt x="221" y="248"/>
                    </a:lnTo>
                    <a:lnTo>
                      <a:pt x="223" y="231"/>
                    </a:lnTo>
                    <a:lnTo>
                      <a:pt x="233" y="213"/>
                    </a:lnTo>
                    <a:lnTo>
                      <a:pt x="236" y="204"/>
                    </a:lnTo>
                    <a:lnTo>
                      <a:pt x="236" y="203"/>
                    </a:lnTo>
                    <a:lnTo>
                      <a:pt x="238" y="197"/>
                    </a:lnTo>
                    <a:lnTo>
                      <a:pt x="238" y="196"/>
                    </a:lnTo>
                    <a:lnTo>
                      <a:pt x="236" y="196"/>
                    </a:lnTo>
                    <a:lnTo>
                      <a:pt x="232" y="190"/>
                    </a:lnTo>
                    <a:lnTo>
                      <a:pt x="232" y="186"/>
                    </a:lnTo>
                    <a:lnTo>
                      <a:pt x="230" y="182"/>
                    </a:lnTo>
                    <a:lnTo>
                      <a:pt x="230" y="167"/>
                    </a:lnTo>
                    <a:lnTo>
                      <a:pt x="235" y="162"/>
                    </a:lnTo>
                    <a:lnTo>
                      <a:pt x="249" y="139"/>
                    </a:lnTo>
                    <a:lnTo>
                      <a:pt x="252" y="119"/>
                    </a:lnTo>
                    <a:lnTo>
                      <a:pt x="252" y="117"/>
                    </a:lnTo>
                    <a:lnTo>
                      <a:pt x="253" y="111"/>
                    </a:lnTo>
                    <a:lnTo>
                      <a:pt x="254" y="109"/>
                    </a:lnTo>
                    <a:lnTo>
                      <a:pt x="256" y="107"/>
                    </a:lnTo>
                    <a:lnTo>
                      <a:pt x="257" y="102"/>
                    </a:lnTo>
                    <a:lnTo>
                      <a:pt x="257" y="101"/>
                    </a:lnTo>
                    <a:lnTo>
                      <a:pt x="256" y="100"/>
                    </a:lnTo>
                    <a:lnTo>
                      <a:pt x="256" y="95"/>
                    </a:lnTo>
                    <a:lnTo>
                      <a:pt x="259" y="88"/>
                    </a:lnTo>
                    <a:lnTo>
                      <a:pt x="259" y="87"/>
                    </a:lnTo>
                    <a:lnTo>
                      <a:pt x="271" y="73"/>
                    </a:lnTo>
                    <a:lnTo>
                      <a:pt x="283" y="56"/>
                    </a:lnTo>
                    <a:lnTo>
                      <a:pt x="289" y="40"/>
                    </a:lnTo>
                    <a:lnTo>
                      <a:pt x="289" y="38"/>
                    </a:lnTo>
                    <a:lnTo>
                      <a:pt x="286" y="35"/>
                    </a:lnTo>
                    <a:lnTo>
                      <a:pt x="285" y="33"/>
                    </a:lnTo>
                    <a:lnTo>
                      <a:pt x="271" y="19"/>
                    </a:lnTo>
                    <a:lnTo>
                      <a:pt x="261" y="12"/>
                    </a:lnTo>
                    <a:lnTo>
                      <a:pt x="240" y="2"/>
                    </a:lnTo>
                    <a:lnTo>
                      <a:pt x="233" y="2"/>
                    </a:lnTo>
                    <a:lnTo>
                      <a:pt x="228" y="0"/>
                    </a:lnTo>
                    <a:lnTo>
                      <a:pt x="226" y="0"/>
                    </a:lnTo>
                    <a:lnTo>
                      <a:pt x="226" y="2"/>
                    </a:lnTo>
                    <a:lnTo>
                      <a:pt x="221" y="9"/>
                    </a:lnTo>
                    <a:lnTo>
                      <a:pt x="219" y="10"/>
                    </a:lnTo>
                    <a:lnTo>
                      <a:pt x="219" y="12"/>
                    </a:lnTo>
                    <a:lnTo>
                      <a:pt x="213" y="16"/>
                    </a:lnTo>
                    <a:lnTo>
                      <a:pt x="203" y="26"/>
                    </a:lnTo>
                    <a:lnTo>
                      <a:pt x="200" y="30"/>
                    </a:lnTo>
                    <a:lnTo>
                      <a:pt x="186" y="42"/>
                    </a:lnTo>
                    <a:lnTo>
                      <a:pt x="183" y="44"/>
                    </a:lnTo>
                    <a:lnTo>
                      <a:pt x="179" y="45"/>
                    </a:lnTo>
                    <a:lnTo>
                      <a:pt x="176" y="47"/>
                    </a:lnTo>
                    <a:lnTo>
                      <a:pt x="172" y="52"/>
                    </a:lnTo>
                    <a:lnTo>
                      <a:pt x="169" y="60"/>
                    </a:lnTo>
                    <a:lnTo>
                      <a:pt x="169" y="62"/>
                    </a:lnTo>
                    <a:lnTo>
                      <a:pt x="168" y="62"/>
                    </a:lnTo>
                    <a:lnTo>
                      <a:pt x="165" y="65"/>
                    </a:lnTo>
                    <a:lnTo>
                      <a:pt x="159" y="67"/>
                    </a:lnTo>
                    <a:lnTo>
                      <a:pt x="154" y="67"/>
                    </a:lnTo>
                    <a:lnTo>
                      <a:pt x="134" y="73"/>
                    </a:lnTo>
                    <a:lnTo>
                      <a:pt x="129" y="77"/>
                    </a:lnTo>
                    <a:lnTo>
                      <a:pt x="127" y="77"/>
                    </a:lnTo>
                    <a:lnTo>
                      <a:pt x="125" y="8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73" name="Freeform 1105">
                <a:extLst>
                  <a:ext uri="{FF2B5EF4-FFF2-40B4-BE49-F238E27FC236}">
                    <a16:creationId xmlns:a16="http://schemas.microsoft.com/office/drawing/2014/main" id="{5059E8B6-8725-AB18-2C63-A0D733ABA3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4" y="2712"/>
                <a:ext cx="161" cy="213"/>
              </a:xfrm>
              <a:custGeom>
                <a:avLst/>
                <a:gdLst>
                  <a:gd name="T0" fmla="*/ 64 w 645"/>
                  <a:gd name="T1" fmla="*/ 32 h 848"/>
                  <a:gd name="T2" fmla="*/ 50 w 645"/>
                  <a:gd name="T3" fmla="*/ 56 h 848"/>
                  <a:gd name="T4" fmla="*/ 55 w 645"/>
                  <a:gd name="T5" fmla="*/ 78 h 848"/>
                  <a:gd name="T6" fmla="*/ 90 w 645"/>
                  <a:gd name="T7" fmla="*/ 141 h 848"/>
                  <a:gd name="T8" fmla="*/ 80 w 645"/>
                  <a:gd name="T9" fmla="*/ 183 h 848"/>
                  <a:gd name="T10" fmla="*/ 25 w 645"/>
                  <a:gd name="T11" fmla="*/ 191 h 848"/>
                  <a:gd name="T12" fmla="*/ 20 w 645"/>
                  <a:gd name="T13" fmla="*/ 251 h 848"/>
                  <a:gd name="T14" fmla="*/ 56 w 645"/>
                  <a:gd name="T15" fmla="*/ 317 h 848"/>
                  <a:gd name="T16" fmla="*/ 38 w 645"/>
                  <a:gd name="T17" fmla="*/ 384 h 848"/>
                  <a:gd name="T18" fmla="*/ 80 w 645"/>
                  <a:gd name="T19" fmla="*/ 444 h 848"/>
                  <a:gd name="T20" fmla="*/ 127 w 645"/>
                  <a:gd name="T21" fmla="*/ 501 h 848"/>
                  <a:gd name="T22" fmla="*/ 134 w 645"/>
                  <a:gd name="T23" fmla="*/ 543 h 848"/>
                  <a:gd name="T24" fmla="*/ 127 w 645"/>
                  <a:gd name="T25" fmla="*/ 567 h 848"/>
                  <a:gd name="T26" fmla="*/ 109 w 645"/>
                  <a:gd name="T27" fmla="*/ 620 h 848"/>
                  <a:gd name="T28" fmla="*/ 90 w 645"/>
                  <a:gd name="T29" fmla="*/ 707 h 848"/>
                  <a:gd name="T30" fmla="*/ 113 w 645"/>
                  <a:gd name="T31" fmla="*/ 695 h 848"/>
                  <a:gd name="T32" fmla="*/ 143 w 645"/>
                  <a:gd name="T33" fmla="*/ 743 h 848"/>
                  <a:gd name="T34" fmla="*/ 129 w 645"/>
                  <a:gd name="T35" fmla="*/ 789 h 848"/>
                  <a:gd name="T36" fmla="*/ 177 w 645"/>
                  <a:gd name="T37" fmla="*/ 848 h 848"/>
                  <a:gd name="T38" fmla="*/ 190 w 645"/>
                  <a:gd name="T39" fmla="*/ 831 h 848"/>
                  <a:gd name="T40" fmla="*/ 193 w 645"/>
                  <a:gd name="T41" fmla="*/ 783 h 848"/>
                  <a:gd name="T42" fmla="*/ 246 w 645"/>
                  <a:gd name="T43" fmla="*/ 771 h 848"/>
                  <a:gd name="T44" fmla="*/ 295 w 645"/>
                  <a:gd name="T45" fmla="*/ 760 h 848"/>
                  <a:gd name="T46" fmla="*/ 338 w 645"/>
                  <a:gd name="T47" fmla="*/ 761 h 848"/>
                  <a:gd name="T48" fmla="*/ 355 w 645"/>
                  <a:gd name="T49" fmla="*/ 798 h 848"/>
                  <a:gd name="T50" fmla="*/ 430 w 645"/>
                  <a:gd name="T51" fmla="*/ 793 h 848"/>
                  <a:gd name="T52" fmla="*/ 482 w 645"/>
                  <a:gd name="T53" fmla="*/ 797 h 848"/>
                  <a:gd name="T54" fmla="*/ 513 w 645"/>
                  <a:gd name="T55" fmla="*/ 800 h 848"/>
                  <a:gd name="T56" fmla="*/ 539 w 645"/>
                  <a:gd name="T57" fmla="*/ 776 h 848"/>
                  <a:gd name="T58" fmla="*/ 543 w 645"/>
                  <a:gd name="T59" fmla="*/ 745 h 848"/>
                  <a:gd name="T60" fmla="*/ 602 w 645"/>
                  <a:gd name="T61" fmla="*/ 678 h 848"/>
                  <a:gd name="T62" fmla="*/ 630 w 645"/>
                  <a:gd name="T63" fmla="*/ 644 h 848"/>
                  <a:gd name="T64" fmla="*/ 618 w 645"/>
                  <a:gd name="T65" fmla="*/ 644 h 848"/>
                  <a:gd name="T66" fmla="*/ 628 w 645"/>
                  <a:gd name="T67" fmla="*/ 596 h 848"/>
                  <a:gd name="T68" fmla="*/ 631 w 645"/>
                  <a:gd name="T69" fmla="*/ 537 h 848"/>
                  <a:gd name="T70" fmla="*/ 644 w 645"/>
                  <a:gd name="T71" fmla="*/ 483 h 848"/>
                  <a:gd name="T72" fmla="*/ 584 w 645"/>
                  <a:gd name="T73" fmla="*/ 440 h 848"/>
                  <a:gd name="T74" fmla="*/ 552 w 645"/>
                  <a:gd name="T75" fmla="*/ 412 h 848"/>
                  <a:gd name="T76" fmla="*/ 542 w 645"/>
                  <a:gd name="T77" fmla="*/ 448 h 848"/>
                  <a:gd name="T78" fmla="*/ 515 w 645"/>
                  <a:gd name="T79" fmla="*/ 457 h 848"/>
                  <a:gd name="T80" fmla="*/ 481 w 645"/>
                  <a:gd name="T81" fmla="*/ 454 h 848"/>
                  <a:gd name="T82" fmla="*/ 483 w 645"/>
                  <a:gd name="T83" fmla="*/ 412 h 848"/>
                  <a:gd name="T84" fmla="*/ 436 w 645"/>
                  <a:gd name="T85" fmla="*/ 381 h 848"/>
                  <a:gd name="T86" fmla="*/ 404 w 645"/>
                  <a:gd name="T87" fmla="*/ 378 h 848"/>
                  <a:gd name="T88" fmla="*/ 381 w 645"/>
                  <a:gd name="T89" fmla="*/ 385 h 848"/>
                  <a:gd name="T90" fmla="*/ 367 w 645"/>
                  <a:gd name="T91" fmla="*/ 377 h 848"/>
                  <a:gd name="T92" fmla="*/ 342 w 645"/>
                  <a:gd name="T93" fmla="*/ 378 h 848"/>
                  <a:gd name="T94" fmla="*/ 331 w 645"/>
                  <a:gd name="T95" fmla="*/ 396 h 848"/>
                  <a:gd name="T96" fmla="*/ 323 w 645"/>
                  <a:gd name="T97" fmla="*/ 367 h 848"/>
                  <a:gd name="T98" fmla="*/ 320 w 645"/>
                  <a:gd name="T99" fmla="*/ 340 h 848"/>
                  <a:gd name="T100" fmla="*/ 270 w 645"/>
                  <a:gd name="T101" fmla="*/ 331 h 848"/>
                  <a:gd name="T102" fmla="*/ 239 w 645"/>
                  <a:gd name="T103" fmla="*/ 290 h 848"/>
                  <a:gd name="T104" fmla="*/ 229 w 645"/>
                  <a:gd name="T105" fmla="*/ 273 h 848"/>
                  <a:gd name="T106" fmla="*/ 261 w 645"/>
                  <a:gd name="T107" fmla="*/ 232 h 848"/>
                  <a:gd name="T108" fmla="*/ 288 w 645"/>
                  <a:gd name="T109" fmla="*/ 186 h 848"/>
                  <a:gd name="T110" fmla="*/ 310 w 645"/>
                  <a:gd name="T111" fmla="*/ 160 h 848"/>
                  <a:gd name="T112" fmla="*/ 320 w 645"/>
                  <a:gd name="T113" fmla="*/ 120 h 848"/>
                  <a:gd name="T114" fmla="*/ 299 w 645"/>
                  <a:gd name="T115" fmla="*/ 102 h 848"/>
                  <a:gd name="T116" fmla="*/ 254 w 645"/>
                  <a:gd name="T117" fmla="*/ 32 h 848"/>
                  <a:gd name="T118" fmla="*/ 249 w 645"/>
                  <a:gd name="T119" fmla="*/ 0 h 848"/>
                  <a:gd name="T120" fmla="*/ 200 w 645"/>
                  <a:gd name="T121" fmla="*/ 24 h 848"/>
                  <a:gd name="T122" fmla="*/ 150 w 645"/>
                  <a:gd name="T123" fmla="*/ 12 h 8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645" h="848">
                    <a:moveTo>
                      <a:pt x="133" y="8"/>
                    </a:moveTo>
                    <a:lnTo>
                      <a:pt x="117" y="5"/>
                    </a:lnTo>
                    <a:lnTo>
                      <a:pt x="108" y="5"/>
                    </a:lnTo>
                    <a:lnTo>
                      <a:pt x="103" y="7"/>
                    </a:lnTo>
                    <a:lnTo>
                      <a:pt x="98" y="12"/>
                    </a:lnTo>
                    <a:lnTo>
                      <a:pt x="87" y="17"/>
                    </a:lnTo>
                    <a:lnTo>
                      <a:pt x="78" y="25"/>
                    </a:lnTo>
                    <a:lnTo>
                      <a:pt x="73" y="32"/>
                    </a:lnTo>
                    <a:lnTo>
                      <a:pt x="64" y="32"/>
                    </a:lnTo>
                    <a:lnTo>
                      <a:pt x="59" y="35"/>
                    </a:lnTo>
                    <a:lnTo>
                      <a:pt x="55" y="39"/>
                    </a:lnTo>
                    <a:lnTo>
                      <a:pt x="52" y="46"/>
                    </a:lnTo>
                    <a:lnTo>
                      <a:pt x="48" y="46"/>
                    </a:lnTo>
                    <a:lnTo>
                      <a:pt x="46" y="49"/>
                    </a:lnTo>
                    <a:lnTo>
                      <a:pt x="46" y="53"/>
                    </a:lnTo>
                    <a:lnTo>
                      <a:pt x="49" y="53"/>
                    </a:lnTo>
                    <a:lnTo>
                      <a:pt x="50" y="54"/>
                    </a:lnTo>
                    <a:lnTo>
                      <a:pt x="50" y="56"/>
                    </a:lnTo>
                    <a:lnTo>
                      <a:pt x="49" y="57"/>
                    </a:lnTo>
                    <a:lnTo>
                      <a:pt x="48" y="57"/>
                    </a:lnTo>
                    <a:lnTo>
                      <a:pt x="43" y="56"/>
                    </a:lnTo>
                    <a:lnTo>
                      <a:pt x="43" y="60"/>
                    </a:lnTo>
                    <a:lnTo>
                      <a:pt x="46" y="65"/>
                    </a:lnTo>
                    <a:lnTo>
                      <a:pt x="48" y="71"/>
                    </a:lnTo>
                    <a:lnTo>
                      <a:pt x="48" y="72"/>
                    </a:lnTo>
                    <a:lnTo>
                      <a:pt x="50" y="75"/>
                    </a:lnTo>
                    <a:lnTo>
                      <a:pt x="55" y="78"/>
                    </a:lnTo>
                    <a:lnTo>
                      <a:pt x="60" y="84"/>
                    </a:lnTo>
                    <a:lnTo>
                      <a:pt x="62" y="88"/>
                    </a:lnTo>
                    <a:lnTo>
                      <a:pt x="62" y="92"/>
                    </a:lnTo>
                    <a:lnTo>
                      <a:pt x="64" y="107"/>
                    </a:lnTo>
                    <a:lnTo>
                      <a:pt x="69" y="119"/>
                    </a:lnTo>
                    <a:lnTo>
                      <a:pt x="70" y="119"/>
                    </a:lnTo>
                    <a:lnTo>
                      <a:pt x="70" y="120"/>
                    </a:lnTo>
                    <a:lnTo>
                      <a:pt x="71" y="120"/>
                    </a:lnTo>
                    <a:lnTo>
                      <a:pt x="90" y="141"/>
                    </a:lnTo>
                    <a:lnTo>
                      <a:pt x="101" y="148"/>
                    </a:lnTo>
                    <a:lnTo>
                      <a:pt x="101" y="155"/>
                    </a:lnTo>
                    <a:lnTo>
                      <a:pt x="99" y="159"/>
                    </a:lnTo>
                    <a:lnTo>
                      <a:pt x="99" y="163"/>
                    </a:lnTo>
                    <a:lnTo>
                      <a:pt x="95" y="173"/>
                    </a:lnTo>
                    <a:lnTo>
                      <a:pt x="92" y="177"/>
                    </a:lnTo>
                    <a:lnTo>
                      <a:pt x="90" y="177"/>
                    </a:lnTo>
                    <a:lnTo>
                      <a:pt x="90" y="183"/>
                    </a:lnTo>
                    <a:lnTo>
                      <a:pt x="80" y="183"/>
                    </a:lnTo>
                    <a:lnTo>
                      <a:pt x="48" y="187"/>
                    </a:lnTo>
                    <a:lnTo>
                      <a:pt x="36" y="184"/>
                    </a:lnTo>
                    <a:lnTo>
                      <a:pt x="31" y="184"/>
                    </a:lnTo>
                    <a:lnTo>
                      <a:pt x="29" y="186"/>
                    </a:lnTo>
                    <a:lnTo>
                      <a:pt x="29" y="187"/>
                    </a:lnTo>
                    <a:lnTo>
                      <a:pt x="28" y="189"/>
                    </a:lnTo>
                    <a:lnTo>
                      <a:pt x="28" y="190"/>
                    </a:lnTo>
                    <a:lnTo>
                      <a:pt x="26" y="190"/>
                    </a:lnTo>
                    <a:lnTo>
                      <a:pt x="25" y="191"/>
                    </a:lnTo>
                    <a:lnTo>
                      <a:pt x="17" y="195"/>
                    </a:lnTo>
                    <a:lnTo>
                      <a:pt x="7" y="197"/>
                    </a:lnTo>
                    <a:lnTo>
                      <a:pt x="0" y="199"/>
                    </a:lnTo>
                    <a:lnTo>
                      <a:pt x="0" y="201"/>
                    </a:lnTo>
                    <a:lnTo>
                      <a:pt x="14" y="230"/>
                    </a:lnTo>
                    <a:lnTo>
                      <a:pt x="20" y="236"/>
                    </a:lnTo>
                    <a:lnTo>
                      <a:pt x="21" y="239"/>
                    </a:lnTo>
                    <a:lnTo>
                      <a:pt x="21" y="244"/>
                    </a:lnTo>
                    <a:lnTo>
                      <a:pt x="20" y="251"/>
                    </a:lnTo>
                    <a:lnTo>
                      <a:pt x="16" y="264"/>
                    </a:lnTo>
                    <a:lnTo>
                      <a:pt x="17" y="269"/>
                    </a:lnTo>
                    <a:lnTo>
                      <a:pt x="17" y="275"/>
                    </a:lnTo>
                    <a:lnTo>
                      <a:pt x="18" y="278"/>
                    </a:lnTo>
                    <a:lnTo>
                      <a:pt x="23" y="278"/>
                    </a:lnTo>
                    <a:lnTo>
                      <a:pt x="29" y="283"/>
                    </a:lnTo>
                    <a:lnTo>
                      <a:pt x="34" y="285"/>
                    </a:lnTo>
                    <a:lnTo>
                      <a:pt x="50" y="306"/>
                    </a:lnTo>
                    <a:lnTo>
                      <a:pt x="56" y="317"/>
                    </a:lnTo>
                    <a:lnTo>
                      <a:pt x="56" y="318"/>
                    </a:lnTo>
                    <a:lnTo>
                      <a:pt x="45" y="328"/>
                    </a:lnTo>
                    <a:lnTo>
                      <a:pt x="36" y="329"/>
                    </a:lnTo>
                    <a:lnTo>
                      <a:pt x="29" y="335"/>
                    </a:lnTo>
                    <a:lnTo>
                      <a:pt x="26" y="342"/>
                    </a:lnTo>
                    <a:lnTo>
                      <a:pt x="25" y="343"/>
                    </a:lnTo>
                    <a:lnTo>
                      <a:pt x="25" y="359"/>
                    </a:lnTo>
                    <a:lnTo>
                      <a:pt x="36" y="380"/>
                    </a:lnTo>
                    <a:lnTo>
                      <a:pt x="38" y="384"/>
                    </a:lnTo>
                    <a:lnTo>
                      <a:pt x="38" y="385"/>
                    </a:lnTo>
                    <a:lnTo>
                      <a:pt x="66" y="426"/>
                    </a:lnTo>
                    <a:lnTo>
                      <a:pt x="66" y="430"/>
                    </a:lnTo>
                    <a:lnTo>
                      <a:pt x="73" y="430"/>
                    </a:lnTo>
                    <a:lnTo>
                      <a:pt x="77" y="434"/>
                    </a:lnTo>
                    <a:lnTo>
                      <a:pt x="78" y="437"/>
                    </a:lnTo>
                    <a:lnTo>
                      <a:pt x="78" y="443"/>
                    </a:lnTo>
                    <a:lnTo>
                      <a:pt x="80" y="443"/>
                    </a:lnTo>
                    <a:lnTo>
                      <a:pt x="80" y="444"/>
                    </a:lnTo>
                    <a:lnTo>
                      <a:pt x="94" y="472"/>
                    </a:lnTo>
                    <a:lnTo>
                      <a:pt x="96" y="475"/>
                    </a:lnTo>
                    <a:lnTo>
                      <a:pt x="116" y="487"/>
                    </a:lnTo>
                    <a:lnTo>
                      <a:pt x="123" y="490"/>
                    </a:lnTo>
                    <a:lnTo>
                      <a:pt x="127" y="493"/>
                    </a:lnTo>
                    <a:lnTo>
                      <a:pt x="130" y="497"/>
                    </a:lnTo>
                    <a:lnTo>
                      <a:pt x="130" y="500"/>
                    </a:lnTo>
                    <a:lnTo>
                      <a:pt x="129" y="500"/>
                    </a:lnTo>
                    <a:lnTo>
                      <a:pt x="127" y="501"/>
                    </a:lnTo>
                    <a:lnTo>
                      <a:pt x="127" y="518"/>
                    </a:lnTo>
                    <a:lnTo>
                      <a:pt x="129" y="518"/>
                    </a:lnTo>
                    <a:lnTo>
                      <a:pt x="130" y="519"/>
                    </a:lnTo>
                    <a:lnTo>
                      <a:pt x="130" y="528"/>
                    </a:lnTo>
                    <a:lnTo>
                      <a:pt x="131" y="529"/>
                    </a:lnTo>
                    <a:lnTo>
                      <a:pt x="133" y="532"/>
                    </a:lnTo>
                    <a:lnTo>
                      <a:pt x="133" y="535"/>
                    </a:lnTo>
                    <a:lnTo>
                      <a:pt x="134" y="535"/>
                    </a:lnTo>
                    <a:lnTo>
                      <a:pt x="134" y="543"/>
                    </a:lnTo>
                    <a:lnTo>
                      <a:pt x="133" y="544"/>
                    </a:lnTo>
                    <a:lnTo>
                      <a:pt x="131" y="547"/>
                    </a:lnTo>
                    <a:lnTo>
                      <a:pt x="130" y="547"/>
                    </a:lnTo>
                    <a:lnTo>
                      <a:pt x="130" y="549"/>
                    </a:lnTo>
                    <a:lnTo>
                      <a:pt x="131" y="550"/>
                    </a:lnTo>
                    <a:lnTo>
                      <a:pt x="131" y="553"/>
                    </a:lnTo>
                    <a:lnTo>
                      <a:pt x="129" y="564"/>
                    </a:lnTo>
                    <a:lnTo>
                      <a:pt x="129" y="565"/>
                    </a:lnTo>
                    <a:lnTo>
                      <a:pt x="127" y="567"/>
                    </a:lnTo>
                    <a:lnTo>
                      <a:pt x="124" y="568"/>
                    </a:lnTo>
                    <a:lnTo>
                      <a:pt x="110" y="571"/>
                    </a:lnTo>
                    <a:lnTo>
                      <a:pt x="109" y="570"/>
                    </a:lnTo>
                    <a:lnTo>
                      <a:pt x="106" y="570"/>
                    </a:lnTo>
                    <a:lnTo>
                      <a:pt x="106" y="585"/>
                    </a:lnTo>
                    <a:lnTo>
                      <a:pt x="110" y="599"/>
                    </a:lnTo>
                    <a:lnTo>
                      <a:pt x="112" y="600"/>
                    </a:lnTo>
                    <a:lnTo>
                      <a:pt x="112" y="610"/>
                    </a:lnTo>
                    <a:lnTo>
                      <a:pt x="109" y="620"/>
                    </a:lnTo>
                    <a:lnTo>
                      <a:pt x="109" y="630"/>
                    </a:lnTo>
                    <a:lnTo>
                      <a:pt x="103" y="654"/>
                    </a:lnTo>
                    <a:lnTo>
                      <a:pt x="84" y="678"/>
                    </a:lnTo>
                    <a:lnTo>
                      <a:pt x="81" y="685"/>
                    </a:lnTo>
                    <a:lnTo>
                      <a:pt x="81" y="692"/>
                    </a:lnTo>
                    <a:lnTo>
                      <a:pt x="80" y="695"/>
                    </a:lnTo>
                    <a:lnTo>
                      <a:pt x="80" y="698"/>
                    </a:lnTo>
                    <a:lnTo>
                      <a:pt x="88" y="704"/>
                    </a:lnTo>
                    <a:lnTo>
                      <a:pt x="90" y="707"/>
                    </a:lnTo>
                    <a:lnTo>
                      <a:pt x="90" y="708"/>
                    </a:lnTo>
                    <a:lnTo>
                      <a:pt x="92" y="708"/>
                    </a:lnTo>
                    <a:lnTo>
                      <a:pt x="96" y="707"/>
                    </a:lnTo>
                    <a:lnTo>
                      <a:pt x="103" y="704"/>
                    </a:lnTo>
                    <a:lnTo>
                      <a:pt x="106" y="700"/>
                    </a:lnTo>
                    <a:lnTo>
                      <a:pt x="106" y="698"/>
                    </a:lnTo>
                    <a:lnTo>
                      <a:pt x="108" y="698"/>
                    </a:lnTo>
                    <a:lnTo>
                      <a:pt x="109" y="695"/>
                    </a:lnTo>
                    <a:lnTo>
                      <a:pt x="113" y="695"/>
                    </a:lnTo>
                    <a:lnTo>
                      <a:pt x="116" y="698"/>
                    </a:lnTo>
                    <a:lnTo>
                      <a:pt x="120" y="709"/>
                    </a:lnTo>
                    <a:lnTo>
                      <a:pt x="122" y="711"/>
                    </a:lnTo>
                    <a:lnTo>
                      <a:pt x="122" y="714"/>
                    </a:lnTo>
                    <a:lnTo>
                      <a:pt x="123" y="715"/>
                    </a:lnTo>
                    <a:lnTo>
                      <a:pt x="136" y="734"/>
                    </a:lnTo>
                    <a:lnTo>
                      <a:pt x="140" y="738"/>
                    </a:lnTo>
                    <a:lnTo>
                      <a:pt x="140" y="740"/>
                    </a:lnTo>
                    <a:lnTo>
                      <a:pt x="143" y="743"/>
                    </a:lnTo>
                    <a:lnTo>
                      <a:pt x="141" y="743"/>
                    </a:lnTo>
                    <a:lnTo>
                      <a:pt x="124" y="765"/>
                    </a:lnTo>
                    <a:lnTo>
                      <a:pt x="126" y="765"/>
                    </a:lnTo>
                    <a:lnTo>
                      <a:pt x="126" y="767"/>
                    </a:lnTo>
                    <a:lnTo>
                      <a:pt x="129" y="768"/>
                    </a:lnTo>
                    <a:lnTo>
                      <a:pt x="131" y="774"/>
                    </a:lnTo>
                    <a:lnTo>
                      <a:pt x="136" y="779"/>
                    </a:lnTo>
                    <a:lnTo>
                      <a:pt x="136" y="782"/>
                    </a:lnTo>
                    <a:lnTo>
                      <a:pt x="129" y="789"/>
                    </a:lnTo>
                    <a:lnTo>
                      <a:pt x="129" y="807"/>
                    </a:lnTo>
                    <a:lnTo>
                      <a:pt x="130" y="807"/>
                    </a:lnTo>
                    <a:lnTo>
                      <a:pt x="131" y="810"/>
                    </a:lnTo>
                    <a:lnTo>
                      <a:pt x="136" y="814"/>
                    </a:lnTo>
                    <a:lnTo>
                      <a:pt x="138" y="811"/>
                    </a:lnTo>
                    <a:lnTo>
                      <a:pt x="138" y="813"/>
                    </a:lnTo>
                    <a:lnTo>
                      <a:pt x="161" y="828"/>
                    </a:lnTo>
                    <a:lnTo>
                      <a:pt x="168" y="835"/>
                    </a:lnTo>
                    <a:lnTo>
                      <a:pt x="177" y="848"/>
                    </a:lnTo>
                    <a:lnTo>
                      <a:pt x="179" y="846"/>
                    </a:lnTo>
                    <a:lnTo>
                      <a:pt x="186" y="841"/>
                    </a:lnTo>
                    <a:lnTo>
                      <a:pt x="190" y="836"/>
                    </a:lnTo>
                    <a:lnTo>
                      <a:pt x="194" y="836"/>
                    </a:lnTo>
                    <a:lnTo>
                      <a:pt x="194" y="835"/>
                    </a:lnTo>
                    <a:lnTo>
                      <a:pt x="193" y="834"/>
                    </a:lnTo>
                    <a:lnTo>
                      <a:pt x="193" y="832"/>
                    </a:lnTo>
                    <a:lnTo>
                      <a:pt x="191" y="831"/>
                    </a:lnTo>
                    <a:lnTo>
                      <a:pt x="190" y="831"/>
                    </a:lnTo>
                    <a:lnTo>
                      <a:pt x="184" y="822"/>
                    </a:lnTo>
                    <a:lnTo>
                      <a:pt x="184" y="821"/>
                    </a:lnTo>
                    <a:lnTo>
                      <a:pt x="183" y="818"/>
                    </a:lnTo>
                    <a:lnTo>
                      <a:pt x="183" y="804"/>
                    </a:lnTo>
                    <a:lnTo>
                      <a:pt x="182" y="801"/>
                    </a:lnTo>
                    <a:lnTo>
                      <a:pt x="180" y="800"/>
                    </a:lnTo>
                    <a:lnTo>
                      <a:pt x="180" y="797"/>
                    </a:lnTo>
                    <a:lnTo>
                      <a:pt x="179" y="797"/>
                    </a:lnTo>
                    <a:lnTo>
                      <a:pt x="193" y="783"/>
                    </a:lnTo>
                    <a:lnTo>
                      <a:pt x="206" y="776"/>
                    </a:lnTo>
                    <a:lnTo>
                      <a:pt x="213" y="776"/>
                    </a:lnTo>
                    <a:lnTo>
                      <a:pt x="221" y="781"/>
                    </a:lnTo>
                    <a:lnTo>
                      <a:pt x="235" y="783"/>
                    </a:lnTo>
                    <a:lnTo>
                      <a:pt x="236" y="781"/>
                    </a:lnTo>
                    <a:lnTo>
                      <a:pt x="243" y="776"/>
                    </a:lnTo>
                    <a:lnTo>
                      <a:pt x="244" y="775"/>
                    </a:lnTo>
                    <a:lnTo>
                      <a:pt x="244" y="772"/>
                    </a:lnTo>
                    <a:lnTo>
                      <a:pt x="246" y="771"/>
                    </a:lnTo>
                    <a:lnTo>
                      <a:pt x="251" y="767"/>
                    </a:lnTo>
                    <a:lnTo>
                      <a:pt x="254" y="767"/>
                    </a:lnTo>
                    <a:lnTo>
                      <a:pt x="258" y="768"/>
                    </a:lnTo>
                    <a:lnTo>
                      <a:pt x="263" y="768"/>
                    </a:lnTo>
                    <a:lnTo>
                      <a:pt x="264" y="767"/>
                    </a:lnTo>
                    <a:lnTo>
                      <a:pt x="264" y="765"/>
                    </a:lnTo>
                    <a:lnTo>
                      <a:pt x="280" y="758"/>
                    </a:lnTo>
                    <a:lnTo>
                      <a:pt x="285" y="757"/>
                    </a:lnTo>
                    <a:lnTo>
                      <a:pt x="295" y="760"/>
                    </a:lnTo>
                    <a:lnTo>
                      <a:pt x="303" y="765"/>
                    </a:lnTo>
                    <a:lnTo>
                      <a:pt x="304" y="765"/>
                    </a:lnTo>
                    <a:lnTo>
                      <a:pt x="306" y="764"/>
                    </a:lnTo>
                    <a:lnTo>
                      <a:pt x="327" y="754"/>
                    </a:lnTo>
                    <a:lnTo>
                      <a:pt x="327" y="753"/>
                    </a:lnTo>
                    <a:lnTo>
                      <a:pt x="331" y="753"/>
                    </a:lnTo>
                    <a:lnTo>
                      <a:pt x="335" y="758"/>
                    </a:lnTo>
                    <a:lnTo>
                      <a:pt x="337" y="761"/>
                    </a:lnTo>
                    <a:lnTo>
                      <a:pt x="338" y="761"/>
                    </a:lnTo>
                    <a:lnTo>
                      <a:pt x="341" y="764"/>
                    </a:lnTo>
                    <a:lnTo>
                      <a:pt x="342" y="767"/>
                    </a:lnTo>
                    <a:lnTo>
                      <a:pt x="344" y="767"/>
                    </a:lnTo>
                    <a:lnTo>
                      <a:pt x="344" y="778"/>
                    </a:lnTo>
                    <a:lnTo>
                      <a:pt x="341" y="783"/>
                    </a:lnTo>
                    <a:lnTo>
                      <a:pt x="338" y="786"/>
                    </a:lnTo>
                    <a:lnTo>
                      <a:pt x="342" y="790"/>
                    </a:lnTo>
                    <a:lnTo>
                      <a:pt x="348" y="796"/>
                    </a:lnTo>
                    <a:lnTo>
                      <a:pt x="355" y="798"/>
                    </a:lnTo>
                    <a:lnTo>
                      <a:pt x="359" y="803"/>
                    </a:lnTo>
                    <a:lnTo>
                      <a:pt x="367" y="804"/>
                    </a:lnTo>
                    <a:lnTo>
                      <a:pt x="381" y="804"/>
                    </a:lnTo>
                    <a:lnTo>
                      <a:pt x="383" y="803"/>
                    </a:lnTo>
                    <a:lnTo>
                      <a:pt x="391" y="797"/>
                    </a:lnTo>
                    <a:lnTo>
                      <a:pt x="397" y="788"/>
                    </a:lnTo>
                    <a:lnTo>
                      <a:pt x="418" y="796"/>
                    </a:lnTo>
                    <a:lnTo>
                      <a:pt x="421" y="796"/>
                    </a:lnTo>
                    <a:lnTo>
                      <a:pt x="430" y="793"/>
                    </a:lnTo>
                    <a:lnTo>
                      <a:pt x="431" y="794"/>
                    </a:lnTo>
                    <a:lnTo>
                      <a:pt x="433" y="794"/>
                    </a:lnTo>
                    <a:lnTo>
                      <a:pt x="458" y="803"/>
                    </a:lnTo>
                    <a:lnTo>
                      <a:pt x="462" y="805"/>
                    </a:lnTo>
                    <a:lnTo>
                      <a:pt x="464" y="807"/>
                    </a:lnTo>
                    <a:lnTo>
                      <a:pt x="467" y="808"/>
                    </a:lnTo>
                    <a:lnTo>
                      <a:pt x="471" y="808"/>
                    </a:lnTo>
                    <a:lnTo>
                      <a:pt x="482" y="800"/>
                    </a:lnTo>
                    <a:lnTo>
                      <a:pt x="482" y="797"/>
                    </a:lnTo>
                    <a:lnTo>
                      <a:pt x="481" y="796"/>
                    </a:lnTo>
                    <a:lnTo>
                      <a:pt x="482" y="794"/>
                    </a:lnTo>
                    <a:lnTo>
                      <a:pt x="482" y="793"/>
                    </a:lnTo>
                    <a:lnTo>
                      <a:pt x="483" y="793"/>
                    </a:lnTo>
                    <a:lnTo>
                      <a:pt x="485" y="790"/>
                    </a:lnTo>
                    <a:lnTo>
                      <a:pt x="490" y="790"/>
                    </a:lnTo>
                    <a:lnTo>
                      <a:pt x="492" y="793"/>
                    </a:lnTo>
                    <a:lnTo>
                      <a:pt x="511" y="801"/>
                    </a:lnTo>
                    <a:lnTo>
                      <a:pt x="513" y="800"/>
                    </a:lnTo>
                    <a:lnTo>
                      <a:pt x="513" y="789"/>
                    </a:lnTo>
                    <a:lnTo>
                      <a:pt x="514" y="788"/>
                    </a:lnTo>
                    <a:lnTo>
                      <a:pt x="515" y="785"/>
                    </a:lnTo>
                    <a:lnTo>
                      <a:pt x="518" y="785"/>
                    </a:lnTo>
                    <a:lnTo>
                      <a:pt x="524" y="790"/>
                    </a:lnTo>
                    <a:lnTo>
                      <a:pt x="527" y="790"/>
                    </a:lnTo>
                    <a:lnTo>
                      <a:pt x="531" y="788"/>
                    </a:lnTo>
                    <a:lnTo>
                      <a:pt x="532" y="786"/>
                    </a:lnTo>
                    <a:lnTo>
                      <a:pt x="539" y="776"/>
                    </a:lnTo>
                    <a:lnTo>
                      <a:pt x="539" y="771"/>
                    </a:lnTo>
                    <a:lnTo>
                      <a:pt x="538" y="768"/>
                    </a:lnTo>
                    <a:lnTo>
                      <a:pt x="538" y="765"/>
                    </a:lnTo>
                    <a:lnTo>
                      <a:pt x="536" y="758"/>
                    </a:lnTo>
                    <a:lnTo>
                      <a:pt x="536" y="755"/>
                    </a:lnTo>
                    <a:lnTo>
                      <a:pt x="538" y="754"/>
                    </a:lnTo>
                    <a:lnTo>
                      <a:pt x="538" y="753"/>
                    </a:lnTo>
                    <a:lnTo>
                      <a:pt x="541" y="750"/>
                    </a:lnTo>
                    <a:lnTo>
                      <a:pt x="543" y="745"/>
                    </a:lnTo>
                    <a:lnTo>
                      <a:pt x="549" y="731"/>
                    </a:lnTo>
                    <a:lnTo>
                      <a:pt x="551" y="722"/>
                    </a:lnTo>
                    <a:lnTo>
                      <a:pt x="559" y="715"/>
                    </a:lnTo>
                    <a:lnTo>
                      <a:pt x="576" y="701"/>
                    </a:lnTo>
                    <a:lnTo>
                      <a:pt x="577" y="694"/>
                    </a:lnTo>
                    <a:lnTo>
                      <a:pt x="588" y="685"/>
                    </a:lnTo>
                    <a:lnTo>
                      <a:pt x="598" y="680"/>
                    </a:lnTo>
                    <a:lnTo>
                      <a:pt x="599" y="678"/>
                    </a:lnTo>
                    <a:lnTo>
                      <a:pt x="602" y="678"/>
                    </a:lnTo>
                    <a:lnTo>
                      <a:pt x="605" y="676"/>
                    </a:lnTo>
                    <a:lnTo>
                      <a:pt x="611" y="673"/>
                    </a:lnTo>
                    <a:lnTo>
                      <a:pt x="616" y="667"/>
                    </a:lnTo>
                    <a:lnTo>
                      <a:pt x="616" y="666"/>
                    </a:lnTo>
                    <a:lnTo>
                      <a:pt x="620" y="664"/>
                    </a:lnTo>
                    <a:lnTo>
                      <a:pt x="628" y="660"/>
                    </a:lnTo>
                    <a:lnTo>
                      <a:pt x="628" y="654"/>
                    </a:lnTo>
                    <a:lnTo>
                      <a:pt x="630" y="649"/>
                    </a:lnTo>
                    <a:lnTo>
                      <a:pt x="630" y="644"/>
                    </a:lnTo>
                    <a:lnTo>
                      <a:pt x="628" y="644"/>
                    </a:lnTo>
                    <a:lnTo>
                      <a:pt x="624" y="648"/>
                    </a:lnTo>
                    <a:lnTo>
                      <a:pt x="624" y="651"/>
                    </a:lnTo>
                    <a:lnTo>
                      <a:pt x="623" y="654"/>
                    </a:lnTo>
                    <a:lnTo>
                      <a:pt x="616" y="655"/>
                    </a:lnTo>
                    <a:lnTo>
                      <a:pt x="612" y="655"/>
                    </a:lnTo>
                    <a:lnTo>
                      <a:pt x="611" y="652"/>
                    </a:lnTo>
                    <a:lnTo>
                      <a:pt x="612" y="649"/>
                    </a:lnTo>
                    <a:lnTo>
                      <a:pt x="618" y="644"/>
                    </a:lnTo>
                    <a:lnTo>
                      <a:pt x="619" y="644"/>
                    </a:lnTo>
                    <a:lnTo>
                      <a:pt x="619" y="635"/>
                    </a:lnTo>
                    <a:lnTo>
                      <a:pt x="620" y="631"/>
                    </a:lnTo>
                    <a:lnTo>
                      <a:pt x="624" y="628"/>
                    </a:lnTo>
                    <a:lnTo>
                      <a:pt x="620" y="618"/>
                    </a:lnTo>
                    <a:lnTo>
                      <a:pt x="619" y="609"/>
                    </a:lnTo>
                    <a:lnTo>
                      <a:pt x="623" y="597"/>
                    </a:lnTo>
                    <a:lnTo>
                      <a:pt x="624" y="597"/>
                    </a:lnTo>
                    <a:lnTo>
                      <a:pt x="628" y="596"/>
                    </a:lnTo>
                    <a:lnTo>
                      <a:pt x="631" y="591"/>
                    </a:lnTo>
                    <a:lnTo>
                      <a:pt x="634" y="577"/>
                    </a:lnTo>
                    <a:lnTo>
                      <a:pt x="634" y="560"/>
                    </a:lnTo>
                    <a:lnTo>
                      <a:pt x="637" y="560"/>
                    </a:lnTo>
                    <a:lnTo>
                      <a:pt x="637" y="557"/>
                    </a:lnTo>
                    <a:lnTo>
                      <a:pt x="634" y="553"/>
                    </a:lnTo>
                    <a:lnTo>
                      <a:pt x="630" y="544"/>
                    </a:lnTo>
                    <a:lnTo>
                      <a:pt x="630" y="537"/>
                    </a:lnTo>
                    <a:lnTo>
                      <a:pt x="631" y="537"/>
                    </a:lnTo>
                    <a:lnTo>
                      <a:pt x="631" y="535"/>
                    </a:lnTo>
                    <a:lnTo>
                      <a:pt x="634" y="532"/>
                    </a:lnTo>
                    <a:lnTo>
                      <a:pt x="635" y="532"/>
                    </a:lnTo>
                    <a:lnTo>
                      <a:pt x="637" y="530"/>
                    </a:lnTo>
                    <a:lnTo>
                      <a:pt x="638" y="524"/>
                    </a:lnTo>
                    <a:lnTo>
                      <a:pt x="638" y="518"/>
                    </a:lnTo>
                    <a:lnTo>
                      <a:pt x="645" y="491"/>
                    </a:lnTo>
                    <a:lnTo>
                      <a:pt x="645" y="484"/>
                    </a:lnTo>
                    <a:lnTo>
                      <a:pt x="644" y="483"/>
                    </a:lnTo>
                    <a:lnTo>
                      <a:pt x="642" y="483"/>
                    </a:lnTo>
                    <a:lnTo>
                      <a:pt x="640" y="480"/>
                    </a:lnTo>
                    <a:lnTo>
                      <a:pt x="633" y="460"/>
                    </a:lnTo>
                    <a:lnTo>
                      <a:pt x="618" y="454"/>
                    </a:lnTo>
                    <a:lnTo>
                      <a:pt x="609" y="454"/>
                    </a:lnTo>
                    <a:lnTo>
                      <a:pt x="603" y="450"/>
                    </a:lnTo>
                    <a:lnTo>
                      <a:pt x="598" y="444"/>
                    </a:lnTo>
                    <a:lnTo>
                      <a:pt x="587" y="441"/>
                    </a:lnTo>
                    <a:lnTo>
                      <a:pt x="584" y="440"/>
                    </a:lnTo>
                    <a:lnTo>
                      <a:pt x="580" y="440"/>
                    </a:lnTo>
                    <a:lnTo>
                      <a:pt x="563" y="444"/>
                    </a:lnTo>
                    <a:lnTo>
                      <a:pt x="563" y="443"/>
                    </a:lnTo>
                    <a:lnTo>
                      <a:pt x="564" y="430"/>
                    </a:lnTo>
                    <a:lnTo>
                      <a:pt x="567" y="426"/>
                    </a:lnTo>
                    <a:lnTo>
                      <a:pt x="564" y="423"/>
                    </a:lnTo>
                    <a:lnTo>
                      <a:pt x="563" y="420"/>
                    </a:lnTo>
                    <a:lnTo>
                      <a:pt x="559" y="415"/>
                    </a:lnTo>
                    <a:lnTo>
                      <a:pt x="552" y="412"/>
                    </a:lnTo>
                    <a:lnTo>
                      <a:pt x="548" y="410"/>
                    </a:lnTo>
                    <a:lnTo>
                      <a:pt x="546" y="413"/>
                    </a:lnTo>
                    <a:lnTo>
                      <a:pt x="543" y="416"/>
                    </a:lnTo>
                    <a:lnTo>
                      <a:pt x="542" y="419"/>
                    </a:lnTo>
                    <a:lnTo>
                      <a:pt x="541" y="420"/>
                    </a:lnTo>
                    <a:lnTo>
                      <a:pt x="542" y="422"/>
                    </a:lnTo>
                    <a:lnTo>
                      <a:pt x="545" y="433"/>
                    </a:lnTo>
                    <a:lnTo>
                      <a:pt x="542" y="445"/>
                    </a:lnTo>
                    <a:lnTo>
                      <a:pt x="542" y="448"/>
                    </a:lnTo>
                    <a:lnTo>
                      <a:pt x="541" y="450"/>
                    </a:lnTo>
                    <a:lnTo>
                      <a:pt x="535" y="451"/>
                    </a:lnTo>
                    <a:lnTo>
                      <a:pt x="534" y="451"/>
                    </a:lnTo>
                    <a:lnTo>
                      <a:pt x="525" y="447"/>
                    </a:lnTo>
                    <a:lnTo>
                      <a:pt x="520" y="450"/>
                    </a:lnTo>
                    <a:lnTo>
                      <a:pt x="518" y="454"/>
                    </a:lnTo>
                    <a:lnTo>
                      <a:pt x="517" y="454"/>
                    </a:lnTo>
                    <a:lnTo>
                      <a:pt x="517" y="455"/>
                    </a:lnTo>
                    <a:lnTo>
                      <a:pt x="515" y="457"/>
                    </a:lnTo>
                    <a:lnTo>
                      <a:pt x="514" y="457"/>
                    </a:lnTo>
                    <a:lnTo>
                      <a:pt x="510" y="454"/>
                    </a:lnTo>
                    <a:lnTo>
                      <a:pt x="508" y="454"/>
                    </a:lnTo>
                    <a:lnTo>
                      <a:pt x="504" y="450"/>
                    </a:lnTo>
                    <a:lnTo>
                      <a:pt x="500" y="447"/>
                    </a:lnTo>
                    <a:lnTo>
                      <a:pt x="496" y="447"/>
                    </a:lnTo>
                    <a:lnTo>
                      <a:pt x="494" y="450"/>
                    </a:lnTo>
                    <a:lnTo>
                      <a:pt x="490" y="452"/>
                    </a:lnTo>
                    <a:lnTo>
                      <a:pt x="481" y="454"/>
                    </a:lnTo>
                    <a:lnTo>
                      <a:pt x="476" y="454"/>
                    </a:lnTo>
                    <a:lnTo>
                      <a:pt x="474" y="451"/>
                    </a:lnTo>
                    <a:lnTo>
                      <a:pt x="467" y="448"/>
                    </a:lnTo>
                    <a:lnTo>
                      <a:pt x="461" y="444"/>
                    </a:lnTo>
                    <a:lnTo>
                      <a:pt x="461" y="440"/>
                    </a:lnTo>
                    <a:lnTo>
                      <a:pt x="465" y="429"/>
                    </a:lnTo>
                    <a:lnTo>
                      <a:pt x="468" y="424"/>
                    </a:lnTo>
                    <a:lnTo>
                      <a:pt x="478" y="420"/>
                    </a:lnTo>
                    <a:lnTo>
                      <a:pt x="483" y="412"/>
                    </a:lnTo>
                    <a:lnTo>
                      <a:pt x="483" y="410"/>
                    </a:lnTo>
                    <a:lnTo>
                      <a:pt x="476" y="393"/>
                    </a:lnTo>
                    <a:lnTo>
                      <a:pt x="471" y="393"/>
                    </a:lnTo>
                    <a:lnTo>
                      <a:pt x="468" y="396"/>
                    </a:lnTo>
                    <a:lnTo>
                      <a:pt x="464" y="399"/>
                    </a:lnTo>
                    <a:lnTo>
                      <a:pt x="461" y="400"/>
                    </a:lnTo>
                    <a:lnTo>
                      <a:pt x="446" y="388"/>
                    </a:lnTo>
                    <a:lnTo>
                      <a:pt x="443" y="385"/>
                    </a:lnTo>
                    <a:lnTo>
                      <a:pt x="436" y="381"/>
                    </a:lnTo>
                    <a:lnTo>
                      <a:pt x="424" y="381"/>
                    </a:lnTo>
                    <a:lnTo>
                      <a:pt x="422" y="383"/>
                    </a:lnTo>
                    <a:lnTo>
                      <a:pt x="421" y="383"/>
                    </a:lnTo>
                    <a:lnTo>
                      <a:pt x="418" y="385"/>
                    </a:lnTo>
                    <a:lnTo>
                      <a:pt x="415" y="385"/>
                    </a:lnTo>
                    <a:lnTo>
                      <a:pt x="408" y="387"/>
                    </a:lnTo>
                    <a:lnTo>
                      <a:pt x="405" y="384"/>
                    </a:lnTo>
                    <a:lnTo>
                      <a:pt x="405" y="383"/>
                    </a:lnTo>
                    <a:lnTo>
                      <a:pt x="404" y="378"/>
                    </a:lnTo>
                    <a:lnTo>
                      <a:pt x="402" y="378"/>
                    </a:lnTo>
                    <a:lnTo>
                      <a:pt x="400" y="377"/>
                    </a:lnTo>
                    <a:lnTo>
                      <a:pt x="397" y="377"/>
                    </a:lnTo>
                    <a:lnTo>
                      <a:pt x="395" y="376"/>
                    </a:lnTo>
                    <a:lnTo>
                      <a:pt x="393" y="377"/>
                    </a:lnTo>
                    <a:lnTo>
                      <a:pt x="384" y="384"/>
                    </a:lnTo>
                    <a:lnTo>
                      <a:pt x="383" y="384"/>
                    </a:lnTo>
                    <a:lnTo>
                      <a:pt x="383" y="385"/>
                    </a:lnTo>
                    <a:lnTo>
                      <a:pt x="381" y="385"/>
                    </a:lnTo>
                    <a:lnTo>
                      <a:pt x="379" y="387"/>
                    </a:lnTo>
                    <a:lnTo>
                      <a:pt x="377" y="387"/>
                    </a:lnTo>
                    <a:lnTo>
                      <a:pt x="376" y="385"/>
                    </a:lnTo>
                    <a:lnTo>
                      <a:pt x="374" y="385"/>
                    </a:lnTo>
                    <a:lnTo>
                      <a:pt x="370" y="383"/>
                    </a:lnTo>
                    <a:lnTo>
                      <a:pt x="370" y="381"/>
                    </a:lnTo>
                    <a:lnTo>
                      <a:pt x="369" y="380"/>
                    </a:lnTo>
                    <a:lnTo>
                      <a:pt x="369" y="378"/>
                    </a:lnTo>
                    <a:lnTo>
                      <a:pt x="367" y="377"/>
                    </a:lnTo>
                    <a:lnTo>
                      <a:pt x="362" y="374"/>
                    </a:lnTo>
                    <a:lnTo>
                      <a:pt x="360" y="376"/>
                    </a:lnTo>
                    <a:lnTo>
                      <a:pt x="354" y="376"/>
                    </a:lnTo>
                    <a:lnTo>
                      <a:pt x="352" y="374"/>
                    </a:lnTo>
                    <a:lnTo>
                      <a:pt x="351" y="374"/>
                    </a:lnTo>
                    <a:lnTo>
                      <a:pt x="347" y="373"/>
                    </a:lnTo>
                    <a:lnTo>
                      <a:pt x="344" y="373"/>
                    </a:lnTo>
                    <a:lnTo>
                      <a:pt x="342" y="374"/>
                    </a:lnTo>
                    <a:lnTo>
                      <a:pt x="342" y="378"/>
                    </a:lnTo>
                    <a:lnTo>
                      <a:pt x="344" y="378"/>
                    </a:lnTo>
                    <a:lnTo>
                      <a:pt x="344" y="380"/>
                    </a:lnTo>
                    <a:lnTo>
                      <a:pt x="345" y="380"/>
                    </a:lnTo>
                    <a:lnTo>
                      <a:pt x="347" y="381"/>
                    </a:lnTo>
                    <a:lnTo>
                      <a:pt x="347" y="384"/>
                    </a:lnTo>
                    <a:lnTo>
                      <a:pt x="342" y="388"/>
                    </a:lnTo>
                    <a:lnTo>
                      <a:pt x="341" y="388"/>
                    </a:lnTo>
                    <a:lnTo>
                      <a:pt x="338" y="391"/>
                    </a:lnTo>
                    <a:lnTo>
                      <a:pt x="331" y="396"/>
                    </a:lnTo>
                    <a:lnTo>
                      <a:pt x="324" y="403"/>
                    </a:lnTo>
                    <a:lnTo>
                      <a:pt x="321" y="403"/>
                    </a:lnTo>
                    <a:lnTo>
                      <a:pt x="321" y="402"/>
                    </a:lnTo>
                    <a:lnTo>
                      <a:pt x="323" y="395"/>
                    </a:lnTo>
                    <a:lnTo>
                      <a:pt x="328" y="395"/>
                    </a:lnTo>
                    <a:lnTo>
                      <a:pt x="330" y="393"/>
                    </a:lnTo>
                    <a:lnTo>
                      <a:pt x="328" y="383"/>
                    </a:lnTo>
                    <a:lnTo>
                      <a:pt x="328" y="374"/>
                    </a:lnTo>
                    <a:lnTo>
                      <a:pt x="323" y="367"/>
                    </a:lnTo>
                    <a:lnTo>
                      <a:pt x="323" y="360"/>
                    </a:lnTo>
                    <a:lnTo>
                      <a:pt x="326" y="357"/>
                    </a:lnTo>
                    <a:lnTo>
                      <a:pt x="327" y="353"/>
                    </a:lnTo>
                    <a:lnTo>
                      <a:pt x="327" y="352"/>
                    </a:lnTo>
                    <a:lnTo>
                      <a:pt x="326" y="350"/>
                    </a:lnTo>
                    <a:lnTo>
                      <a:pt x="324" y="350"/>
                    </a:lnTo>
                    <a:lnTo>
                      <a:pt x="321" y="348"/>
                    </a:lnTo>
                    <a:lnTo>
                      <a:pt x="320" y="345"/>
                    </a:lnTo>
                    <a:lnTo>
                      <a:pt x="320" y="340"/>
                    </a:lnTo>
                    <a:lnTo>
                      <a:pt x="319" y="340"/>
                    </a:lnTo>
                    <a:lnTo>
                      <a:pt x="300" y="331"/>
                    </a:lnTo>
                    <a:lnTo>
                      <a:pt x="299" y="329"/>
                    </a:lnTo>
                    <a:lnTo>
                      <a:pt x="297" y="324"/>
                    </a:lnTo>
                    <a:lnTo>
                      <a:pt x="297" y="321"/>
                    </a:lnTo>
                    <a:lnTo>
                      <a:pt x="292" y="321"/>
                    </a:lnTo>
                    <a:lnTo>
                      <a:pt x="277" y="329"/>
                    </a:lnTo>
                    <a:lnTo>
                      <a:pt x="275" y="331"/>
                    </a:lnTo>
                    <a:lnTo>
                      <a:pt x="270" y="331"/>
                    </a:lnTo>
                    <a:lnTo>
                      <a:pt x="260" y="332"/>
                    </a:lnTo>
                    <a:lnTo>
                      <a:pt x="253" y="331"/>
                    </a:lnTo>
                    <a:lnTo>
                      <a:pt x="236" y="320"/>
                    </a:lnTo>
                    <a:lnTo>
                      <a:pt x="232" y="316"/>
                    </a:lnTo>
                    <a:lnTo>
                      <a:pt x="229" y="311"/>
                    </a:lnTo>
                    <a:lnTo>
                      <a:pt x="235" y="299"/>
                    </a:lnTo>
                    <a:lnTo>
                      <a:pt x="237" y="296"/>
                    </a:lnTo>
                    <a:lnTo>
                      <a:pt x="237" y="295"/>
                    </a:lnTo>
                    <a:lnTo>
                      <a:pt x="239" y="290"/>
                    </a:lnTo>
                    <a:lnTo>
                      <a:pt x="239" y="286"/>
                    </a:lnTo>
                    <a:lnTo>
                      <a:pt x="246" y="279"/>
                    </a:lnTo>
                    <a:lnTo>
                      <a:pt x="244" y="276"/>
                    </a:lnTo>
                    <a:lnTo>
                      <a:pt x="243" y="275"/>
                    </a:lnTo>
                    <a:lnTo>
                      <a:pt x="239" y="273"/>
                    </a:lnTo>
                    <a:lnTo>
                      <a:pt x="237" y="272"/>
                    </a:lnTo>
                    <a:lnTo>
                      <a:pt x="235" y="275"/>
                    </a:lnTo>
                    <a:lnTo>
                      <a:pt x="232" y="276"/>
                    </a:lnTo>
                    <a:lnTo>
                      <a:pt x="229" y="273"/>
                    </a:lnTo>
                    <a:lnTo>
                      <a:pt x="229" y="272"/>
                    </a:lnTo>
                    <a:lnTo>
                      <a:pt x="239" y="266"/>
                    </a:lnTo>
                    <a:lnTo>
                      <a:pt x="246" y="266"/>
                    </a:lnTo>
                    <a:lnTo>
                      <a:pt x="253" y="264"/>
                    </a:lnTo>
                    <a:lnTo>
                      <a:pt x="257" y="256"/>
                    </a:lnTo>
                    <a:lnTo>
                      <a:pt x="261" y="244"/>
                    </a:lnTo>
                    <a:lnTo>
                      <a:pt x="261" y="243"/>
                    </a:lnTo>
                    <a:lnTo>
                      <a:pt x="263" y="237"/>
                    </a:lnTo>
                    <a:lnTo>
                      <a:pt x="261" y="232"/>
                    </a:lnTo>
                    <a:lnTo>
                      <a:pt x="261" y="229"/>
                    </a:lnTo>
                    <a:lnTo>
                      <a:pt x="254" y="209"/>
                    </a:lnTo>
                    <a:lnTo>
                      <a:pt x="254" y="206"/>
                    </a:lnTo>
                    <a:lnTo>
                      <a:pt x="264" y="197"/>
                    </a:lnTo>
                    <a:lnTo>
                      <a:pt x="266" y="197"/>
                    </a:lnTo>
                    <a:lnTo>
                      <a:pt x="266" y="198"/>
                    </a:lnTo>
                    <a:lnTo>
                      <a:pt x="278" y="184"/>
                    </a:lnTo>
                    <a:lnTo>
                      <a:pt x="285" y="183"/>
                    </a:lnTo>
                    <a:lnTo>
                      <a:pt x="288" y="186"/>
                    </a:lnTo>
                    <a:lnTo>
                      <a:pt x="293" y="186"/>
                    </a:lnTo>
                    <a:lnTo>
                      <a:pt x="295" y="184"/>
                    </a:lnTo>
                    <a:lnTo>
                      <a:pt x="296" y="179"/>
                    </a:lnTo>
                    <a:lnTo>
                      <a:pt x="296" y="173"/>
                    </a:lnTo>
                    <a:lnTo>
                      <a:pt x="295" y="167"/>
                    </a:lnTo>
                    <a:lnTo>
                      <a:pt x="299" y="163"/>
                    </a:lnTo>
                    <a:lnTo>
                      <a:pt x="303" y="160"/>
                    </a:lnTo>
                    <a:lnTo>
                      <a:pt x="307" y="163"/>
                    </a:lnTo>
                    <a:lnTo>
                      <a:pt x="310" y="160"/>
                    </a:lnTo>
                    <a:lnTo>
                      <a:pt x="313" y="156"/>
                    </a:lnTo>
                    <a:lnTo>
                      <a:pt x="313" y="153"/>
                    </a:lnTo>
                    <a:lnTo>
                      <a:pt x="307" y="153"/>
                    </a:lnTo>
                    <a:lnTo>
                      <a:pt x="306" y="152"/>
                    </a:lnTo>
                    <a:lnTo>
                      <a:pt x="304" y="142"/>
                    </a:lnTo>
                    <a:lnTo>
                      <a:pt x="306" y="137"/>
                    </a:lnTo>
                    <a:lnTo>
                      <a:pt x="309" y="132"/>
                    </a:lnTo>
                    <a:lnTo>
                      <a:pt x="319" y="123"/>
                    </a:lnTo>
                    <a:lnTo>
                      <a:pt x="320" y="120"/>
                    </a:lnTo>
                    <a:lnTo>
                      <a:pt x="323" y="116"/>
                    </a:lnTo>
                    <a:lnTo>
                      <a:pt x="323" y="103"/>
                    </a:lnTo>
                    <a:lnTo>
                      <a:pt x="319" y="93"/>
                    </a:lnTo>
                    <a:lnTo>
                      <a:pt x="317" y="96"/>
                    </a:lnTo>
                    <a:lnTo>
                      <a:pt x="317" y="98"/>
                    </a:lnTo>
                    <a:lnTo>
                      <a:pt x="314" y="100"/>
                    </a:lnTo>
                    <a:lnTo>
                      <a:pt x="309" y="103"/>
                    </a:lnTo>
                    <a:lnTo>
                      <a:pt x="303" y="103"/>
                    </a:lnTo>
                    <a:lnTo>
                      <a:pt x="299" y="102"/>
                    </a:lnTo>
                    <a:lnTo>
                      <a:pt x="282" y="95"/>
                    </a:lnTo>
                    <a:lnTo>
                      <a:pt x="278" y="92"/>
                    </a:lnTo>
                    <a:lnTo>
                      <a:pt x="277" y="92"/>
                    </a:lnTo>
                    <a:lnTo>
                      <a:pt x="271" y="82"/>
                    </a:lnTo>
                    <a:lnTo>
                      <a:pt x="263" y="60"/>
                    </a:lnTo>
                    <a:lnTo>
                      <a:pt x="263" y="54"/>
                    </a:lnTo>
                    <a:lnTo>
                      <a:pt x="261" y="49"/>
                    </a:lnTo>
                    <a:lnTo>
                      <a:pt x="254" y="33"/>
                    </a:lnTo>
                    <a:lnTo>
                      <a:pt x="254" y="32"/>
                    </a:lnTo>
                    <a:lnTo>
                      <a:pt x="249" y="32"/>
                    </a:lnTo>
                    <a:lnTo>
                      <a:pt x="246" y="28"/>
                    </a:lnTo>
                    <a:lnTo>
                      <a:pt x="244" y="26"/>
                    </a:lnTo>
                    <a:lnTo>
                      <a:pt x="240" y="17"/>
                    </a:lnTo>
                    <a:lnTo>
                      <a:pt x="243" y="8"/>
                    </a:lnTo>
                    <a:lnTo>
                      <a:pt x="250" y="7"/>
                    </a:lnTo>
                    <a:lnTo>
                      <a:pt x="251" y="7"/>
                    </a:lnTo>
                    <a:lnTo>
                      <a:pt x="251" y="3"/>
                    </a:lnTo>
                    <a:lnTo>
                      <a:pt x="249" y="0"/>
                    </a:lnTo>
                    <a:lnTo>
                      <a:pt x="232" y="0"/>
                    </a:lnTo>
                    <a:lnTo>
                      <a:pt x="230" y="1"/>
                    </a:lnTo>
                    <a:lnTo>
                      <a:pt x="230" y="7"/>
                    </a:lnTo>
                    <a:lnTo>
                      <a:pt x="233" y="10"/>
                    </a:lnTo>
                    <a:lnTo>
                      <a:pt x="233" y="14"/>
                    </a:lnTo>
                    <a:lnTo>
                      <a:pt x="232" y="15"/>
                    </a:lnTo>
                    <a:lnTo>
                      <a:pt x="218" y="22"/>
                    </a:lnTo>
                    <a:lnTo>
                      <a:pt x="214" y="22"/>
                    </a:lnTo>
                    <a:lnTo>
                      <a:pt x="200" y="24"/>
                    </a:lnTo>
                    <a:lnTo>
                      <a:pt x="194" y="24"/>
                    </a:lnTo>
                    <a:lnTo>
                      <a:pt x="187" y="19"/>
                    </a:lnTo>
                    <a:lnTo>
                      <a:pt x="172" y="15"/>
                    </a:lnTo>
                    <a:lnTo>
                      <a:pt x="170" y="14"/>
                    </a:lnTo>
                    <a:lnTo>
                      <a:pt x="170" y="12"/>
                    </a:lnTo>
                    <a:lnTo>
                      <a:pt x="169" y="12"/>
                    </a:lnTo>
                    <a:lnTo>
                      <a:pt x="165" y="11"/>
                    </a:lnTo>
                    <a:lnTo>
                      <a:pt x="153" y="11"/>
                    </a:lnTo>
                    <a:lnTo>
                      <a:pt x="150" y="12"/>
                    </a:lnTo>
                    <a:lnTo>
                      <a:pt x="143" y="14"/>
                    </a:lnTo>
                    <a:lnTo>
                      <a:pt x="141" y="14"/>
                    </a:lnTo>
                    <a:lnTo>
                      <a:pt x="141" y="12"/>
                    </a:lnTo>
                    <a:lnTo>
                      <a:pt x="140" y="12"/>
                    </a:lnTo>
                    <a:lnTo>
                      <a:pt x="133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74" name="Freeform 1106">
                <a:extLst>
                  <a:ext uri="{FF2B5EF4-FFF2-40B4-BE49-F238E27FC236}">
                    <a16:creationId xmlns:a16="http://schemas.microsoft.com/office/drawing/2014/main" id="{E4EEC94D-09EA-BD1A-918C-2707CA32D1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0" y="2901"/>
                <a:ext cx="70" cy="76"/>
              </a:xfrm>
              <a:custGeom>
                <a:avLst/>
                <a:gdLst>
                  <a:gd name="T0" fmla="*/ 20 w 278"/>
                  <a:gd name="T1" fmla="*/ 139 h 307"/>
                  <a:gd name="T2" fmla="*/ 2 w 278"/>
                  <a:gd name="T3" fmla="*/ 180 h 307"/>
                  <a:gd name="T4" fmla="*/ 17 w 278"/>
                  <a:gd name="T5" fmla="*/ 202 h 307"/>
                  <a:gd name="T6" fmla="*/ 24 w 278"/>
                  <a:gd name="T7" fmla="*/ 199 h 307"/>
                  <a:gd name="T8" fmla="*/ 30 w 278"/>
                  <a:gd name="T9" fmla="*/ 181 h 307"/>
                  <a:gd name="T10" fmla="*/ 47 w 278"/>
                  <a:gd name="T11" fmla="*/ 194 h 307"/>
                  <a:gd name="T12" fmla="*/ 62 w 278"/>
                  <a:gd name="T13" fmla="*/ 175 h 307"/>
                  <a:gd name="T14" fmla="*/ 67 w 278"/>
                  <a:gd name="T15" fmla="*/ 182 h 307"/>
                  <a:gd name="T16" fmla="*/ 64 w 278"/>
                  <a:gd name="T17" fmla="*/ 227 h 307"/>
                  <a:gd name="T18" fmla="*/ 64 w 278"/>
                  <a:gd name="T19" fmla="*/ 236 h 307"/>
                  <a:gd name="T20" fmla="*/ 64 w 278"/>
                  <a:gd name="T21" fmla="*/ 245 h 307"/>
                  <a:gd name="T22" fmla="*/ 71 w 278"/>
                  <a:gd name="T23" fmla="*/ 249 h 307"/>
                  <a:gd name="T24" fmla="*/ 88 w 278"/>
                  <a:gd name="T25" fmla="*/ 262 h 307"/>
                  <a:gd name="T26" fmla="*/ 123 w 278"/>
                  <a:gd name="T27" fmla="*/ 296 h 307"/>
                  <a:gd name="T28" fmla="*/ 144 w 278"/>
                  <a:gd name="T29" fmla="*/ 303 h 307"/>
                  <a:gd name="T30" fmla="*/ 162 w 278"/>
                  <a:gd name="T31" fmla="*/ 303 h 307"/>
                  <a:gd name="T32" fmla="*/ 164 w 278"/>
                  <a:gd name="T33" fmla="*/ 293 h 307"/>
                  <a:gd name="T34" fmla="*/ 204 w 278"/>
                  <a:gd name="T35" fmla="*/ 282 h 307"/>
                  <a:gd name="T36" fmla="*/ 241 w 278"/>
                  <a:gd name="T37" fmla="*/ 259 h 307"/>
                  <a:gd name="T38" fmla="*/ 243 w 278"/>
                  <a:gd name="T39" fmla="*/ 268 h 307"/>
                  <a:gd name="T40" fmla="*/ 251 w 278"/>
                  <a:gd name="T41" fmla="*/ 266 h 307"/>
                  <a:gd name="T42" fmla="*/ 254 w 278"/>
                  <a:gd name="T43" fmla="*/ 261 h 307"/>
                  <a:gd name="T44" fmla="*/ 261 w 278"/>
                  <a:gd name="T45" fmla="*/ 249 h 307"/>
                  <a:gd name="T46" fmla="*/ 270 w 278"/>
                  <a:gd name="T47" fmla="*/ 217 h 307"/>
                  <a:gd name="T48" fmla="*/ 246 w 278"/>
                  <a:gd name="T49" fmla="*/ 182 h 307"/>
                  <a:gd name="T50" fmla="*/ 220 w 278"/>
                  <a:gd name="T51" fmla="*/ 170 h 307"/>
                  <a:gd name="T52" fmla="*/ 215 w 278"/>
                  <a:gd name="T53" fmla="*/ 166 h 307"/>
                  <a:gd name="T54" fmla="*/ 210 w 278"/>
                  <a:gd name="T55" fmla="*/ 150 h 307"/>
                  <a:gd name="T56" fmla="*/ 217 w 278"/>
                  <a:gd name="T57" fmla="*/ 142 h 307"/>
                  <a:gd name="T58" fmla="*/ 277 w 278"/>
                  <a:gd name="T59" fmla="*/ 150 h 307"/>
                  <a:gd name="T60" fmla="*/ 231 w 278"/>
                  <a:gd name="T61" fmla="*/ 92 h 307"/>
                  <a:gd name="T62" fmla="*/ 234 w 278"/>
                  <a:gd name="T63" fmla="*/ 83 h 307"/>
                  <a:gd name="T64" fmla="*/ 225 w 278"/>
                  <a:gd name="T65" fmla="*/ 71 h 307"/>
                  <a:gd name="T66" fmla="*/ 215 w 278"/>
                  <a:gd name="T67" fmla="*/ 62 h 307"/>
                  <a:gd name="T68" fmla="*/ 220 w 278"/>
                  <a:gd name="T69" fmla="*/ 55 h 307"/>
                  <a:gd name="T70" fmla="*/ 222 w 278"/>
                  <a:gd name="T71" fmla="*/ 29 h 307"/>
                  <a:gd name="T72" fmla="*/ 217 w 278"/>
                  <a:gd name="T73" fmla="*/ 19 h 307"/>
                  <a:gd name="T74" fmla="*/ 232 w 278"/>
                  <a:gd name="T75" fmla="*/ 9 h 307"/>
                  <a:gd name="T76" fmla="*/ 225 w 278"/>
                  <a:gd name="T77" fmla="*/ 0 h 307"/>
                  <a:gd name="T78" fmla="*/ 198 w 278"/>
                  <a:gd name="T79" fmla="*/ 12 h 307"/>
                  <a:gd name="T80" fmla="*/ 174 w 278"/>
                  <a:gd name="T81" fmla="*/ 5 h 307"/>
                  <a:gd name="T82" fmla="*/ 152 w 278"/>
                  <a:gd name="T83" fmla="*/ 15 h 307"/>
                  <a:gd name="T84" fmla="*/ 138 w 278"/>
                  <a:gd name="T85" fmla="*/ 19 h 307"/>
                  <a:gd name="T86" fmla="*/ 129 w 278"/>
                  <a:gd name="T87" fmla="*/ 30 h 307"/>
                  <a:gd name="T88" fmla="*/ 87 w 278"/>
                  <a:gd name="T89" fmla="*/ 30 h 307"/>
                  <a:gd name="T90" fmla="*/ 76 w 278"/>
                  <a:gd name="T91" fmla="*/ 48 h 307"/>
                  <a:gd name="T92" fmla="*/ 78 w 278"/>
                  <a:gd name="T93" fmla="*/ 69 h 307"/>
                  <a:gd name="T94" fmla="*/ 87 w 278"/>
                  <a:gd name="T95" fmla="*/ 81 h 307"/>
                  <a:gd name="T96" fmla="*/ 80 w 278"/>
                  <a:gd name="T97" fmla="*/ 88 h 307"/>
                  <a:gd name="T98" fmla="*/ 76 w 278"/>
                  <a:gd name="T99" fmla="*/ 104 h 307"/>
                  <a:gd name="T100" fmla="*/ 67 w 278"/>
                  <a:gd name="T101" fmla="*/ 117 h 307"/>
                  <a:gd name="T102" fmla="*/ 56 w 278"/>
                  <a:gd name="T103" fmla="*/ 121 h 307"/>
                  <a:gd name="T104" fmla="*/ 64 w 278"/>
                  <a:gd name="T105" fmla="*/ 129 h 307"/>
                  <a:gd name="T106" fmla="*/ 48 w 278"/>
                  <a:gd name="T107" fmla="*/ 145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78" h="307">
                    <a:moveTo>
                      <a:pt x="25" y="138"/>
                    </a:moveTo>
                    <a:lnTo>
                      <a:pt x="21" y="138"/>
                    </a:lnTo>
                    <a:lnTo>
                      <a:pt x="21" y="139"/>
                    </a:lnTo>
                    <a:lnTo>
                      <a:pt x="20" y="139"/>
                    </a:lnTo>
                    <a:lnTo>
                      <a:pt x="2" y="172"/>
                    </a:lnTo>
                    <a:lnTo>
                      <a:pt x="0" y="174"/>
                    </a:lnTo>
                    <a:lnTo>
                      <a:pt x="2" y="175"/>
                    </a:lnTo>
                    <a:lnTo>
                      <a:pt x="2" y="180"/>
                    </a:lnTo>
                    <a:lnTo>
                      <a:pt x="4" y="185"/>
                    </a:lnTo>
                    <a:lnTo>
                      <a:pt x="7" y="196"/>
                    </a:lnTo>
                    <a:lnTo>
                      <a:pt x="11" y="199"/>
                    </a:lnTo>
                    <a:lnTo>
                      <a:pt x="17" y="202"/>
                    </a:lnTo>
                    <a:lnTo>
                      <a:pt x="28" y="202"/>
                    </a:lnTo>
                    <a:lnTo>
                      <a:pt x="28" y="201"/>
                    </a:lnTo>
                    <a:lnTo>
                      <a:pt x="27" y="201"/>
                    </a:lnTo>
                    <a:lnTo>
                      <a:pt x="24" y="199"/>
                    </a:lnTo>
                    <a:lnTo>
                      <a:pt x="23" y="194"/>
                    </a:lnTo>
                    <a:lnTo>
                      <a:pt x="23" y="191"/>
                    </a:lnTo>
                    <a:lnTo>
                      <a:pt x="27" y="182"/>
                    </a:lnTo>
                    <a:lnTo>
                      <a:pt x="30" y="181"/>
                    </a:lnTo>
                    <a:lnTo>
                      <a:pt x="41" y="185"/>
                    </a:lnTo>
                    <a:lnTo>
                      <a:pt x="42" y="192"/>
                    </a:lnTo>
                    <a:lnTo>
                      <a:pt x="44" y="192"/>
                    </a:lnTo>
                    <a:lnTo>
                      <a:pt x="47" y="194"/>
                    </a:lnTo>
                    <a:lnTo>
                      <a:pt x="59" y="178"/>
                    </a:lnTo>
                    <a:lnTo>
                      <a:pt x="60" y="174"/>
                    </a:lnTo>
                    <a:lnTo>
                      <a:pt x="62" y="174"/>
                    </a:lnTo>
                    <a:lnTo>
                      <a:pt x="62" y="175"/>
                    </a:lnTo>
                    <a:lnTo>
                      <a:pt x="63" y="177"/>
                    </a:lnTo>
                    <a:lnTo>
                      <a:pt x="63" y="180"/>
                    </a:lnTo>
                    <a:lnTo>
                      <a:pt x="64" y="180"/>
                    </a:lnTo>
                    <a:lnTo>
                      <a:pt x="67" y="182"/>
                    </a:lnTo>
                    <a:lnTo>
                      <a:pt x="71" y="191"/>
                    </a:lnTo>
                    <a:lnTo>
                      <a:pt x="71" y="213"/>
                    </a:lnTo>
                    <a:lnTo>
                      <a:pt x="66" y="226"/>
                    </a:lnTo>
                    <a:lnTo>
                      <a:pt x="64" y="227"/>
                    </a:lnTo>
                    <a:lnTo>
                      <a:pt x="63" y="227"/>
                    </a:lnTo>
                    <a:lnTo>
                      <a:pt x="63" y="229"/>
                    </a:lnTo>
                    <a:lnTo>
                      <a:pt x="64" y="230"/>
                    </a:lnTo>
                    <a:lnTo>
                      <a:pt x="64" y="236"/>
                    </a:lnTo>
                    <a:lnTo>
                      <a:pt x="63" y="234"/>
                    </a:lnTo>
                    <a:lnTo>
                      <a:pt x="62" y="236"/>
                    </a:lnTo>
                    <a:lnTo>
                      <a:pt x="63" y="236"/>
                    </a:lnTo>
                    <a:lnTo>
                      <a:pt x="64" y="245"/>
                    </a:lnTo>
                    <a:lnTo>
                      <a:pt x="67" y="247"/>
                    </a:lnTo>
                    <a:lnTo>
                      <a:pt x="67" y="248"/>
                    </a:lnTo>
                    <a:lnTo>
                      <a:pt x="69" y="249"/>
                    </a:lnTo>
                    <a:lnTo>
                      <a:pt x="71" y="249"/>
                    </a:lnTo>
                    <a:lnTo>
                      <a:pt x="77" y="252"/>
                    </a:lnTo>
                    <a:lnTo>
                      <a:pt x="81" y="256"/>
                    </a:lnTo>
                    <a:lnTo>
                      <a:pt x="85" y="262"/>
                    </a:lnTo>
                    <a:lnTo>
                      <a:pt x="88" y="262"/>
                    </a:lnTo>
                    <a:lnTo>
                      <a:pt x="95" y="265"/>
                    </a:lnTo>
                    <a:lnTo>
                      <a:pt x="105" y="275"/>
                    </a:lnTo>
                    <a:lnTo>
                      <a:pt x="111" y="284"/>
                    </a:lnTo>
                    <a:lnTo>
                      <a:pt x="123" y="296"/>
                    </a:lnTo>
                    <a:lnTo>
                      <a:pt x="123" y="304"/>
                    </a:lnTo>
                    <a:lnTo>
                      <a:pt x="127" y="307"/>
                    </a:lnTo>
                    <a:lnTo>
                      <a:pt x="133" y="299"/>
                    </a:lnTo>
                    <a:lnTo>
                      <a:pt x="144" y="303"/>
                    </a:lnTo>
                    <a:lnTo>
                      <a:pt x="147" y="303"/>
                    </a:lnTo>
                    <a:lnTo>
                      <a:pt x="152" y="304"/>
                    </a:lnTo>
                    <a:lnTo>
                      <a:pt x="155" y="307"/>
                    </a:lnTo>
                    <a:lnTo>
                      <a:pt x="162" y="303"/>
                    </a:lnTo>
                    <a:lnTo>
                      <a:pt x="165" y="303"/>
                    </a:lnTo>
                    <a:lnTo>
                      <a:pt x="165" y="301"/>
                    </a:lnTo>
                    <a:lnTo>
                      <a:pt x="164" y="294"/>
                    </a:lnTo>
                    <a:lnTo>
                      <a:pt x="164" y="293"/>
                    </a:lnTo>
                    <a:lnTo>
                      <a:pt x="169" y="290"/>
                    </a:lnTo>
                    <a:lnTo>
                      <a:pt x="174" y="287"/>
                    </a:lnTo>
                    <a:lnTo>
                      <a:pt x="196" y="282"/>
                    </a:lnTo>
                    <a:lnTo>
                      <a:pt x="204" y="282"/>
                    </a:lnTo>
                    <a:lnTo>
                      <a:pt x="218" y="279"/>
                    </a:lnTo>
                    <a:lnTo>
                      <a:pt x="225" y="273"/>
                    </a:lnTo>
                    <a:lnTo>
                      <a:pt x="235" y="259"/>
                    </a:lnTo>
                    <a:lnTo>
                      <a:pt x="241" y="259"/>
                    </a:lnTo>
                    <a:lnTo>
                      <a:pt x="241" y="261"/>
                    </a:lnTo>
                    <a:lnTo>
                      <a:pt x="239" y="262"/>
                    </a:lnTo>
                    <a:lnTo>
                      <a:pt x="239" y="263"/>
                    </a:lnTo>
                    <a:lnTo>
                      <a:pt x="243" y="268"/>
                    </a:lnTo>
                    <a:lnTo>
                      <a:pt x="245" y="268"/>
                    </a:lnTo>
                    <a:lnTo>
                      <a:pt x="246" y="269"/>
                    </a:lnTo>
                    <a:lnTo>
                      <a:pt x="248" y="268"/>
                    </a:lnTo>
                    <a:lnTo>
                      <a:pt x="251" y="266"/>
                    </a:lnTo>
                    <a:lnTo>
                      <a:pt x="253" y="266"/>
                    </a:lnTo>
                    <a:lnTo>
                      <a:pt x="253" y="265"/>
                    </a:lnTo>
                    <a:lnTo>
                      <a:pt x="254" y="263"/>
                    </a:lnTo>
                    <a:lnTo>
                      <a:pt x="254" y="261"/>
                    </a:lnTo>
                    <a:lnTo>
                      <a:pt x="256" y="259"/>
                    </a:lnTo>
                    <a:lnTo>
                      <a:pt x="260" y="258"/>
                    </a:lnTo>
                    <a:lnTo>
                      <a:pt x="263" y="258"/>
                    </a:lnTo>
                    <a:lnTo>
                      <a:pt x="261" y="249"/>
                    </a:lnTo>
                    <a:lnTo>
                      <a:pt x="261" y="248"/>
                    </a:lnTo>
                    <a:lnTo>
                      <a:pt x="267" y="233"/>
                    </a:lnTo>
                    <a:lnTo>
                      <a:pt x="273" y="226"/>
                    </a:lnTo>
                    <a:lnTo>
                      <a:pt x="270" y="217"/>
                    </a:lnTo>
                    <a:lnTo>
                      <a:pt x="268" y="216"/>
                    </a:lnTo>
                    <a:lnTo>
                      <a:pt x="263" y="205"/>
                    </a:lnTo>
                    <a:lnTo>
                      <a:pt x="253" y="194"/>
                    </a:lnTo>
                    <a:lnTo>
                      <a:pt x="246" y="182"/>
                    </a:lnTo>
                    <a:lnTo>
                      <a:pt x="241" y="175"/>
                    </a:lnTo>
                    <a:lnTo>
                      <a:pt x="234" y="170"/>
                    </a:lnTo>
                    <a:lnTo>
                      <a:pt x="227" y="174"/>
                    </a:lnTo>
                    <a:lnTo>
                      <a:pt x="220" y="170"/>
                    </a:lnTo>
                    <a:lnTo>
                      <a:pt x="218" y="170"/>
                    </a:lnTo>
                    <a:lnTo>
                      <a:pt x="217" y="169"/>
                    </a:lnTo>
                    <a:lnTo>
                      <a:pt x="217" y="167"/>
                    </a:lnTo>
                    <a:lnTo>
                      <a:pt x="215" y="166"/>
                    </a:lnTo>
                    <a:lnTo>
                      <a:pt x="213" y="162"/>
                    </a:lnTo>
                    <a:lnTo>
                      <a:pt x="208" y="162"/>
                    </a:lnTo>
                    <a:lnTo>
                      <a:pt x="210" y="160"/>
                    </a:lnTo>
                    <a:lnTo>
                      <a:pt x="210" y="150"/>
                    </a:lnTo>
                    <a:lnTo>
                      <a:pt x="211" y="150"/>
                    </a:lnTo>
                    <a:lnTo>
                      <a:pt x="211" y="149"/>
                    </a:lnTo>
                    <a:lnTo>
                      <a:pt x="214" y="145"/>
                    </a:lnTo>
                    <a:lnTo>
                      <a:pt x="217" y="142"/>
                    </a:lnTo>
                    <a:lnTo>
                      <a:pt x="228" y="142"/>
                    </a:lnTo>
                    <a:lnTo>
                      <a:pt x="235" y="146"/>
                    </a:lnTo>
                    <a:lnTo>
                      <a:pt x="265" y="155"/>
                    </a:lnTo>
                    <a:lnTo>
                      <a:pt x="277" y="150"/>
                    </a:lnTo>
                    <a:lnTo>
                      <a:pt x="278" y="149"/>
                    </a:lnTo>
                    <a:lnTo>
                      <a:pt x="277" y="149"/>
                    </a:lnTo>
                    <a:lnTo>
                      <a:pt x="235" y="100"/>
                    </a:lnTo>
                    <a:lnTo>
                      <a:pt x="231" y="92"/>
                    </a:lnTo>
                    <a:lnTo>
                      <a:pt x="229" y="90"/>
                    </a:lnTo>
                    <a:lnTo>
                      <a:pt x="229" y="89"/>
                    </a:lnTo>
                    <a:lnTo>
                      <a:pt x="231" y="88"/>
                    </a:lnTo>
                    <a:lnTo>
                      <a:pt x="234" y="83"/>
                    </a:lnTo>
                    <a:lnTo>
                      <a:pt x="235" y="81"/>
                    </a:lnTo>
                    <a:lnTo>
                      <a:pt x="235" y="75"/>
                    </a:lnTo>
                    <a:lnTo>
                      <a:pt x="229" y="67"/>
                    </a:lnTo>
                    <a:lnTo>
                      <a:pt x="225" y="71"/>
                    </a:lnTo>
                    <a:lnTo>
                      <a:pt x="224" y="71"/>
                    </a:lnTo>
                    <a:lnTo>
                      <a:pt x="221" y="69"/>
                    </a:lnTo>
                    <a:lnTo>
                      <a:pt x="215" y="64"/>
                    </a:lnTo>
                    <a:lnTo>
                      <a:pt x="215" y="62"/>
                    </a:lnTo>
                    <a:lnTo>
                      <a:pt x="214" y="58"/>
                    </a:lnTo>
                    <a:lnTo>
                      <a:pt x="215" y="57"/>
                    </a:lnTo>
                    <a:lnTo>
                      <a:pt x="218" y="55"/>
                    </a:lnTo>
                    <a:lnTo>
                      <a:pt x="220" y="55"/>
                    </a:lnTo>
                    <a:lnTo>
                      <a:pt x="227" y="44"/>
                    </a:lnTo>
                    <a:lnTo>
                      <a:pt x="227" y="41"/>
                    </a:lnTo>
                    <a:lnTo>
                      <a:pt x="225" y="33"/>
                    </a:lnTo>
                    <a:lnTo>
                      <a:pt x="222" y="29"/>
                    </a:lnTo>
                    <a:lnTo>
                      <a:pt x="221" y="26"/>
                    </a:lnTo>
                    <a:lnTo>
                      <a:pt x="221" y="25"/>
                    </a:lnTo>
                    <a:lnTo>
                      <a:pt x="217" y="21"/>
                    </a:lnTo>
                    <a:lnTo>
                      <a:pt x="217" y="19"/>
                    </a:lnTo>
                    <a:lnTo>
                      <a:pt x="220" y="16"/>
                    </a:lnTo>
                    <a:lnTo>
                      <a:pt x="222" y="16"/>
                    </a:lnTo>
                    <a:lnTo>
                      <a:pt x="229" y="12"/>
                    </a:lnTo>
                    <a:lnTo>
                      <a:pt x="232" y="9"/>
                    </a:lnTo>
                    <a:lnTo>
                      <a:pt x="232" y="8"/>
                    </a:lnTo>
                    <a:lnTo>
                      <a:pt x="231" y="8"/>
                    </a:lnTo>
                    <a:lnTo>
                      <a:pt x="229" y="5"/>
                    </a:lnTo>
                    <a:lnTo>
                      <a:pt x="225" y="0"/>
                    </a:lnTo>
                    <a:lnTo>
                      <a:pt x="221" y="0"/>
                    </a:lnTo>
                    <a:lnTo>
                      <a:pt x="221" y="1"/>
                    </a:lnTo>
                    <a:lnTo>
                      <a:pt x="200" y="11"/>
                    </a:lnTo>
                    <a:lnTo>
                      <a:pt x="198" y="12"/>
                    </a:lnTo>
                    <a:lnTo>
                      <a:pt x="197" y="12"/>
                    </a:lnTo>
                    <a:lnTo>
                      <a:pt x="189" y="7"/>
                    </a:lnTo>
                    <a:lnTo>
                      <a:pt x="179" y="4"/>
                    </a:lnTo>
                    <a:lnTo>
                      <a:pt x="174" y="5"/>
                    </a:lnTo>
                    <a:lnTo>
                      <a:pt x="158" y="12"/>
                    </a:lnTo>
                    <a:lnTo>
                      <a:pt x="158" y="14"/>
                    </a:lnTo>
                    <a:lnTo>
                      <a:pt x="157" y="15"/>
                    </a:lnTo>
                    <a:lnTo>
                      <a:pt x="152" y="15"/>
                    </a:lnTo>
                    <a:lnTo>
                      <a:pt x="148" y="14"/>
                    </a:lnTo>
                    <a:lnTo>
                      <a:pt x="145" y="14"/>
                    </a:lnTo>
                    <a:lnTo>
                      <a:pt x="140" y="18"/>
                    </a:lnTo>
                    <a:lnTo>
                      <a:pt x="138" y="19"/>
                    </a:lnTo>
                    <a:lnTo>
                      <a:pt x="138" y="22"/>
                    </a:lnTo>
                    <a:lnTo>
                      <a:pt x="137" y="23"/>
                    </a:lnTo>
                    <a:lnTo>
                      <a:pt x="130" y="28"/>
                    </a:lnTo>
                    <a:lnTo>
                      <a:pt x="129" y="30"/>
                    </a:lnTo>
                    <a:lnTo>
                      <a:pt x="115" y="28"/>
                    </a:lnTo>
                    <a:lnTo>
                      <a:pt x="107" y="23"/>
                    </a:lnTo>
                    <a:lnTo>
                      <a:pt x="100" y="23"/>
                    </a:lnTo>
                    <a:lnTo>
                      <a:pt x="87" y="30"/>
                    </a:lnTo>
                    <a:lnTo>
                      <a:pt x="73" y="44"/>
                    </a:lnTo>
                    <a:lnTo>
                      <a:pt x="74" y="44"/>
                    </a:lnTo>
                    <a:lnTo>
                      <a:pt x="74" y="47"/>
                    </a:lnTo>
                    <a:lnTo>
                      <a:pt x="76" y="48"/>
                    </a:lnTo>
                    <a:lnTo>
                      <a:pt x="77" y="51"/>
                    </a:lnTo>
                    <a:lnTo>
                      <a:pt x="77" y="65"/>
                    </a:lnTo>
                    <a:lnTo>
                      <a:pt x="78" y="68"/>
                    </a:lnTo>
                    <a:lnTo>
                      <a:pt x="78" y="69"/>
                    </a:lnTo>
                    <a:lnTo>
                      <a:pt x="84" y="78"/>
                    </a:lnTo>
                    <a:lnTo>
                      <a:pt x="85" y="78"/>
                    </a:lnTo>
                    <a:lnTo>
                      <a:pt x="87" y="79"/>
                    </a:lnTo>
                    <a:lnTo>
                      <a:pt x="87" y="81"/>
                    </a:lnTo>
                    <a:lnTo>
                      <a:pt x="88" y="82"/>
                    </a:lnTo>
                    <a:lnTo>
                      <a:pt x="88" y="83"/>
                    </a:lnTo>
                    <a:lnTo>
                      <a:pt x="84" y="83"/>
                    </a:lnTo>
                    <a:lnTo>
                      <a:pt x="80" y="88"/>
                    </a:lnTo>
                    <a:lnTo>
                      <a:pt x="73" y="93"/>
                    </a:lnTo>
                    <a:lnTo>
                      <a:pt x="71" y="95"/>
                    </a:lnTo>
                    <a:lnTo>
                      <a:pt x="73" y="95"/>
                    </a:lnTo>
                    <a:lnTo>
                      <a:pt x="76" y="104"/>
                    </a:lnTo>
                    <a:lnTo>
                      <a:pt x="76" y="112"/>
                    </a:lnTo>
                    <a:lnTo>
                      <a:pt x="73" y="115"/>
                    </a:lnTo>
                    <a:lnTo>
                      <a:pt x="70" y="117"/>
                    </a:lnTo>
                    <a:lnTo>
                      <a:pt x="67" y="117"/>
                    </a:lnTo>
                    <a:lnTo>
                      <a:pt x="66" y="115"/>
                    </a:lnTo>
                    <a:lnTo>
                      <a:pt x="60" y="115"/>
                    </a:lnTo>
                    <a:lnTo>
                      <a:pt x="59" y="117"/>
                    </a:lnTo>
                    <a:lnTo>
                      <a:pt x="56" y="121"/>
                    </a:lnTo>
                    <a:lnTo>
                      <a:pt x="59" y="125"/>
                    </a:lnTo>
                    <a:lnTo>
                      <a:pt x="62" y="125"/>
                    </a:lnTo>
                    <a:lnTo>
                      <a:pt x="62" y="127"/>
                    </a:lnTo>
                    <a:lnTo>
                      <a:pt x="64" y="129"/>
                    </a:lnTo>
                    <a:lnTo>
                      <a:pt x="60" y="135"/>
                    </a:lnTo>
                    <a:lnTo>
                      <a:pt x="57" y="138"/>
                    </a:lnTo>
                    <a:lnTo>
                      <a:pt x="53" y="148"/>
                    </a:lnTo>
                    <a:lnTo>
                      <a:pt x="48" y="145"/>
                    </a:lnTo>
                    <a:lnTo>
                      <a:pt x="45" y="139"/>
                    </a:lnTo>
                    <a:lnTo>
                      <a:pt x="35" y="139"/>
                    </a:lnTo>
                    <a:lnTo>
                      <a:pt x="25" y="1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75" name="Freeform 1107">
                <a:extLst>
                  <a:ext uri="{FF2B5EF4-FFF2-40B4-BE49-F238E27FC236}">
                    <a16:creationId xmlns:a16="http://schemas.microsoft.com/office/drawing/2014/main" id="{C2C49E87-8CE6-ACD5-2E49-73B4EFA27E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4" y="2944"/>
                <a:ext cx="60" cy="100"/>
              </a:xfrm>
              <a:custGeom>
                <a:avLst/>
                <a:gdLst>
                  <a:gd name="T0" fmla="*/ 62 w 237"/>
                  <a:gd name="T1" fmla="*/ 59 h 401"/>
                  <a:gd name="T2" fmla="*/ 59 w 237"/>
                  <a:gd name="T3" fmla="*/ 78 h 401"/>
                  <a:gd name="T4" fmla="*/ 53 w 237"/>
                  <a:gd name="T5" fmla="*/ 102 h 401"/>
                  <a:gd name="T6" fmla="*/ 34 w 237"/>
                  <a:gd name="T7" fmla="*/ 87 h 401"/>
                  <a:gd name="T8" fmla="*/ 9 w 237"/>
                  <a:gd name="T9" fmla="*/ 84 h 401"/>
                  <a:gd name="T10" fmla="*/ 7 w 237"/>
                  <a:gd name="T11" fmla="*/ 102 h 401"/>
                  <a:gd name="T12" fmla="*/ 21 w 237"/>
                  <a:gd name="T13" fmla="*/ 159 h 401"/>
                  <a:gd name="T14" fmla="*/ 7 w 237"/>
                  <a:gd name="T15" fmla="*/ 176 h 401"/>
                  <a:gd name="T16" fmla="*/ 2 w 237"/>
                  <a:gd name="T17" fmla="*/ 201 h 401"/>
                  <a:gd name="T18" fmla="*/ 17 w 237"/>
                  <a:gd name="T19" fmla="*/ 232 h 401"/>
                  <a:gd name="T20" fmla="*/ 27 w 237"/>
                  <a:gd name="T21" fmla="*/ 257 h 401"/>
                  <a:gd name="T22" fmla="*/ 35 w 237"/>
                  <a:gd name="T23" fmla="*/ 261 h 401"/>
                  <a:gd name="T24" fmla="*/ 55 w 237"/>
                  <a:gd name="T25" fmla="*/ 254 h 401"/>
                  <a:gd name="T26" fmla="*/ 51 w 237"/>
                  <a:gd name="T27" fmla="*/ 271 h 401"/>
                  <a:gd name="T28" fmla="*/ 63 w 237"/>
                  <a:gd name="T29" fmla="*/ 302 h 401"/>
                  <a:gd name="T30" fmla="*/ 67 w 237"/>
                  <a:gd name="T31" fmla="*/ 327 h 401"/>
                  <a:gd name="T32" fmla="*/ 62 w 237"/>
                  <a:gd name="T33" fmla="*/ 327 h 401"/>
                  <a:gd name="T34" fmla="*/ 49 w 237"/>
                  <a:gd name="T35" fmla="*/ 312 h 401"/>
                  <a:gd name="T36" fmla="*/ 44 w 237"/>
                  <a:gd name="T37" fmla="*/ 299 h 401"/>
                  <a:gd name="T38" fmla="*/ 28 w 237"/>
                  <a:gd name="T39" fmla="*/ 298 h 401"/>
                  <a:gd name="T40" fmla="*/ 27 w 237"/>
                  <a:gd name="T41" fmla="*/ 303 h 401"/>
                  <a:gd name="T42" fmla="*/ 17 w 237"/>
                  <a:gd name="T43" fmla="*/ 306 h 401"/>
                  <a:gd name="T44" fmla="*/ 23 w 237"/>
                  <a:gd name="T45" fmla="*/ 319 h 401"/>
                  <a:gd name="T46" fmla="*/ 13 w 237"/>
                  <a:gd name="T47" fmla="*/ 327 h 401"/>
                  <a:gd name="T48" fmla="*/ 12 w 237"/>
                  <a:gd name="T49" fmla="*/ 335 h 401"/>
                  <a:gd name="T50" fmla="*/ 12 w 237"/>
                  <a:gd name="T51" fmla="*/ 345 h 401"/>
                  <a:gd name="T52" fmla="*/ 5 w 237"/>
                  <a:gd name="T53" fmla="*/ 352 h 401"/>
                  <a:gd name="T54" fmla="*/ 19 w 237"/>
                  <a:gd name="T55" fmla="*/ 360 h 401"/>
                  <a:gd name="T56" fmla="*/ 43 w 237"/>
                  <a:gd name="T57" fmla="*/ 369 h 401"/>
                  <a:gd name="T58" fmla="*/ 65 w 237"/>
                  <a:gd name="T59" fmla="*/ 359 h 401"/>
                  <a:gd name="T60" fmla="*/ 84 w 237"/>
                  <a:gd name="T61" fmla="*/ 363 h 401"/>
                  <a:gd name="T62" fmla="*/ 98 w 237"/>
                  <a:gd name="T63" fmla="*/ 381 h 401"/>
                  <a:gd name="T64" fmla="*/ 108 w 237"/>
                  <a:gd name="T65" fmla="*/ 391 h 401"/>
                  <a:gd name="T66" fmla="*/ 116 w 237"/>
                  <a:gd name="T67" fmla="*/ 397 h 401"/>
                  <a:gd name="T68" fmla="*/ 118 w 237"/>
                  <a:gd name="T69" fmla="*/ 373 h 401"/>
                  <a:gd name="T70" fmla="*/ 137 w 237"/>
                  <a:gd name="T71" fmla="*/ 348 h 401"/>
                  <a:gd name="T72" fmla="*/ 150 w 237"/>
                  <a:gd name="T73" fmla="*/ 323 h 401"/>
                  <a:gd name="T74" fmla="*/ 147 w 237"/>
                  <a:gd name="T75" fmla="*/ 302 h 401"/>
                  <a:gd name="T76" fmla="*/ 126 w 237"/>
                  <a:gd name="T77" fmla="*/ 278 h 401"/>
                  <a:gd name="T78" fmla="*/ 120 w 237"/>
                  <a:gd name="T79" fmla="*/ 247 h 401"/>
                  <a:gd name="T80" fmla="*/ 146 w 237"/>
                  <a:gd name="T81" fmla="*/ 250 h 401"/>
                  <a:gd name="T82" fmla="*/ 168 w 237"/>
                  <a:gd name="T83" fmla="*/ 239 h 401"/>
                  <a:gd name="T84" fmla="*/ 199 w 237"/>
                  <a:gd name="T85" fmla="*/ 245 h 401"/>
                  <a:gd name="T86" fmla="*/ 218 w 237"/>
                  <a:gd name="T87" fmla="*/ 257 h 401"/>
                  <a:gd name="T88" fmla="*/ 234 w 237"/>
                  <a:gd name="T89" fmla="*/ 249 h 401"/>
                  <a:gd name="T90" fmla="*/ 234 w 237"/>
                  <a:gd name="T91" fmla="*/ 209 h 401"/>
                  <a:gd name="T92" fmla="*/ 221 w 237"/>
                  <a:gd name="T93" fmla="*/ 202 h 401"/>
                  <a:gd name="T94" fmla="*/ 224 w 237"/>
                  <a:gd name="T95" fmla="*/ 179 h 401"/>
                  <a:gd name="T96" fmla="*/ 210 w 237"/>
                  <a:gd name="T97" fmla="*/ 142 h 401"/>
                  <a:gd name="T98" fmla="*/ 196 w 237"/>
                  <a:gd name="T99" fmla="*/ 125 h 401"/>
                  <a:gd name="T100" fmla="*/ 168 w 237"/>
                  <a:gd name="T101" fmla="*/ 101 h 401"/>
                  <a:gd name="T102" fmla="*/ 140 w 237"/>
                  <a:gd name="T103" fmla="*/ 78 h 401"/>
                  <a:gd name="T104" fmla="*/ 127 w 237"/>
                  <a:gd name="T105" fmla="*/ 71 h 401"/>
                  <a:gd name="T106" fmla="*/ 127 w 237"/>
                  <a:gd name="T107" fmla="*/ 56 h 401"/>
                  <a:gd name="T108" fmla="*/ 134 w 237"/>
                  <a:gd name="T109" fmla="*/ 39 h 401"/>
                  <a:gd name="T110" fmla="*/ 126 w 237"/>
                  <a:gd name="T111" fmla="*/ 3 h 401"/>
                  <a:gd name="T112" fmla="*/ 110 w 237"/>
                  <a:gd name="T113" fmla="*/ 20 h 4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37" h="401">
                    <a:moveTo>
                      <a:pt x="88" y="32"/>
                    </a:moveTo>
                    <a:lnTo>
                      <a:pt x="79" y="36"/>
                    </a:lnTo>
                    <a:lnTo>
                      <a:pt x="63" y="56"/>
                    </a:lnTo>
                    <a:lnTo>
                      <a:pt x="63" y="58"/>
                    </a:lnTo>
                    <a:lnTo>
                      <a:pt x="62" y="59"/>
                    </a:lnTo>
                    <a:lnTo>
                      <a:pt x="62" y="68"/>
                    </a:lnTo>
                    <a:lnTo>
                      <a:pt x="63" y="71"/>
                    </a:lnTo>
                    <a:lnTo>
                      <a:pt x="62" y="77"/>
                    </a:lnTo>
                    <a:lnTo>
                      <a:pt x="60" y="78"/>
                    </a:lnTo>
                    <a:lnTo>
                      <a:pt x="59" y="78"/>
                    </a:lnTo>
                    <a:lnTo>
                      <a:pt x="59" y="85"/>
                    </a:lnTo>
                    <a:lnTo>
                      <a:pt x="56" y="98"/>
                    </a:lnTo>
                    <a:lnTo>
                      <a:pt x="55" y="101"/>
                    </a:lnTo>
                    <a:lnTo>
                      <a:pt x="55" y="102"/>
                    </a:lnTo>
                    <a:lnTo>
                      <a:pt x="53" y="102"/>
                    </a:lnTo>
                    <a:lnTo>
                      <a:pt x="52" y="105"/>
                    </a:lnTo>
                    <a:lnTo>
                      <a:pt x="49" y="105"/>
                    </a:lnTo>
                    <a:lnTo>
                      <a:pt x="41" y="98"/>
                    </a:lnTo>
                    <a:lnTo>
                      <a:pt x="38" y="92"/>
                    </a:lnTo>
                    <a:lnTo>
                      <a:pt x="34" y="87"/>
                    </a:lnTo>
                    <a:lnTo>
                      <a:pt x="19" y="87"/>
                    </a:lnTo>
                    <a:lnTo>
                      <a:pt x="14" y="82"/>
                    </a:lnTo>
                    <a:lnTo>
                      <a:pt x="12" y="81"/>
                    </a:lnTo>
                    <a:lnTo>
                      <a:pt x="7" y="82"/>
                    </a:lnTo>
                    <a:lnTo>
                      <a:pt x="9" y="84"/>
                    </a:lnTo>
                    <a:lnTo>
                      <a:pt x="9" y="87"/>
                    </a:lnTo>
                    <a:lnTo>
                      <a:pt x="7" y="88"/>
                    </a:lnTo>
                    <a:lnTo>
                      <a:pt x="7" y="89"/>
                    </a:lnTo>
                    <a:lnTo>
                      <a:pt x="6" y="96"/>
                    </a:lnTo>
                    <a:lnTo>
                      <a:pt x="7" y="102"/>
                    </a:lnTo>
                    <a:lnTo>
                      <a:pt x="19" y="122"/>
                    </a:lnTo>
                    <a:lnTo>
                      <a:pt x="26" y="140"/>
                    </a:lnTo>
                    <a:lnTo>
                      <a:pt x="26" y="145"/>
                    </a:lnTo>
                    <a:lnTo>
                      <a:pt x="24" y="154"/>
                    </a:lnTo>
                    <a:lnTo>
                      <a:pt x="21" y="159"/>
                    </a:lnTo>
                    <a:lnTo>
                      <a:pt x="20" y="165"/>
                    </a:lnTo>
                    <a:lnTo>
                      <a:pt x="19" y="166"/>
                    </a:lnTo>
                    <a:lnTo>
                      <a:pt x="13" y="169"/>
                    </a:lnTo>
                    <a:lnTo>
                      <a:pt x="7" y="173"/>
                    </a:lnTo>
                    <a:lnTo>
                      <a:pt x="7" y="176"/>
                    </a:lnTo>
                    <a:lnTo>
                      <a:pt x="6" y="176"/>
                    </a:lnTo>
                    <a:lnTo>
                      <a:pt x="5" y="193"/>
                    </a:lnTo>
                    <a:lnTo>
                      <a:pt x="3" y="196"/>
                    </a:lnTo>
                    <a:lnTo>
                      <a:pt x="3" y="200"/>
                    </a:lnTo>
                    <a:lnTo>
                      <a:pt x="2" y="201"/>
                    </a:lnTo>
                    <a:lnTo>
                      <a:pt x="0" y="208"/>
                    </a:lnTo>
                    <a:lnTo>
                      <a:pt x="7" y="226"/>
                    </a:lnTo>
                    <a:lnTo>
                      <a:pt x="9" y="226"/>
                    </a:lnTo>
                    <a:lnTo>
                      <a:pt x="9" y="228"/>
                    </a:lnTo>
                    <a:lnTo>
                      <a:pt x="17" y="232"/>
                    </a:lnTo>
                    <a:lnTo>
                      <a:pt x="23" y="239"/>
                    </a:lnTo>
                    <a:lnTo>
                      <a:pt x="20" y="240"/>
                    </a:lnTo>
                    <a:lnTo>
                      <a:pt x="20" y="242"/>
                    </a:lnTo>
                    <a:lnTo>
                      <a:pt x="24" y="253"/>
                    </a:lnTo>
                    <a:lnTo>
                      <a:pt x="27" y="257"/>
                    </a:lnTo>
                    <a:lnTo>
                      <a:pt x="28" y="257"/>
                    </a:lnTo>
                    <a:lnTo>
                      <a:pt x="30" y="256"/>
                    </a:lnTo>
                    <a:lnTo>
                      <a:pt x="30" y="257"/>
                    </a:lnTo>
                    <a:lnTo>
                      <a:pt x="34" y="261"/>
                    </a:lnTo>
                    <a:lnTo>
                      <a:pt x="35" y="261"/>
                    </a:lnTo>
                    <a:lnTo>
                      <a:pt x="38" y="263"/>
                    </a:lnTo>
                    <a:lnTo>
                      <a:pt x="40" y="261"/>
                    </a:lnTo>
                    <a:lnTo>
                      <a:pt x="41" y="256"/>
                    </a:lnTo>
                    <a:lnTo>
                      <a:pt x="44" y="254"/>
                    </a:lnTo>
                    <a:lnTo>
                      <a:pt x="55" y="254"/>
                    </a:lnTo>
                    <a:lnTo>
                      <a:pt x="56" y="256"/>
                    </a:lnTo>
                    <a:lnTo>
                      <a:pt x="63" y="261"/>
                    </a:lnTo>
                    <a:lnTo>
                      <a:pt x="59" y="267"/>
                    </a:lnTo>
                    <a:lnTo>
                      <a:pt x="58" y="267"/>
                    </a:lnTo>
                    <a:lnTo>
                      <a:pt x="51" y="271"/>
                    </a:lnTo>
                    <a:lnTo>
                      <a:pt x="51" y="278"/>
                    </a:lnTo>
                    <a:lnTo>
                      <a:pt x="49" y="286"/>
                    </a:lnTo>
                    <a:lnTo>
                      <a:pt x="51" y="295"/>
                    </a:lnTo>
                    <a:lnTo>
                      <a:pt x="58" y="300"/>
                    </a:lnTo>
                    <a:lnTo>
                      <a:pt x="63" y="302"/>
                    </a:lnTo>
                    <a:lnTo>
                      <a:pt x="72" y="310"/>
                    </a:lnTo>
                    <a:lnTo>
                      <a:pt x="73" y="313"/>
                    </a:lnTo>
                    <a:lnTo>
                      <a:pt x="73" y="316"/>
                    </a:lnTo>
                    <a:lnTo>
                      <a:pt x="69" y="323"/>
                    </a:lnTo>
                    <a:lnTo>
                      <a:pt x="67" y="327"/>
                    </a:lnTo>
                    <a:lnTo>
                      <a:pt x="67" y="330"/>
                    </a:lnTo>
                    <a:lnTo>
                      <a:pt x="66" y="330"/>
                    </a:lnTo>
                    <a:lnTo>
                      <a:pt x="65" y="328"/>
                    </a:lnTo>
                    <a:lnTo>
                      <a:pt x="63" y="328"/>
                    </a:lnTo>
                    <a:lnTo>
                      <a:pt x="62" y="327"/>
                    </a:lnTo>
                    <a:lnTo>
                      <a:pt x="62" y="316"/>
                    </a:lnTo>
                    <a:lnTo>
                      <a:pt x="60" y="314"/>
                    </a:lnTo>
                    <a:lnTo>
                      <a:pt x="59" y="314"/>
                    </a:lnTo>
                    <a:lnTo>
                      <a:pt x="55" y="312"/>
                    </a:lnTo>
                    <a:lnTo>
                      <a:pt x="49" y="312"/>
                    </a:lnTo>
                    <a:lnTo>
                      <a:pt x="47" y="310"/>
                    </a:lnTo>
                    <a:lnTo>
                      <a:pt x="45" y="307"/>
                    </a:lnTo>
                    <a:lnTo>
                      <a:pt x="45" y="302"/>
                    </a:lnTo>
                    <a:lnTo>
                      <a:pt x="44" y="300"/>
                    </a:lnTo>
                    <a:lnTo>
                      <a:pt x="44" y="299"/>
                    </a:lnTo>
                    <a:lnTo>
                      <a:pt x="41" y="296"/>
                    </a:lnTo>
                    <a:lnTo>
                      <a:pt x="37" y="293"/>
                    </a:lnTo>
                    <a:lnTo>
                      <a:pt x="34" y="293"/>
                    </a:lnTo>
                    <a:lnTo>
                      <a:pt x="30" y="296"/>
                    </a:lnTo>
                    <a:lnTo>
                      <a:pt x="28" y="298"/>
                    </a:lnTo>
                    <a:lnTo>
                      <a:pt x="27" y="298"/>
                    </a:lnTo>
                    <a:lnTo>
                      <a:pt x="26" y="299"/>
                    </a:lnTo>
                    <a:lnTo>
                      <a:pt x="27" y="300"/>
                    </a:lnTo>
                    <a:lnTo>
                      <a:pt x="30" y="300"/>
                    </a:lnTo>
                    <a:lnTo>
                      <a:pt x="27" y="303"/>
                    </a:lnTo>
                    <a:lnTo>
                      <a:pt x="27" y="305"/>
                    </a:lnTo>
                    <a:lnTo>
                      <a:pt x="26" y="306"/>
                    </a:lnTo>
                    <a:lnTo>
                      <a:pt x="21" y="307"/>
                    </a:lnTo>
                    <a:lnTo>
                      <a:pt x="19" y="306"/>
                    </a:lnTo>
                    <a:lnTo>
                      <a:pt x="17" y="306"/>
                    </a:lnTo>
                    <a:lnTo>
                      <a:pt x="17" y="309"/>
                    </a:lnTo>
                    <a:lnTo>
                      <a:pt x="19" y="312"/>
                    </a:lnTo>
                    <a:lnTo>
                      <a:pt x="21" y="313"/>
                    </a:lnTo>
                    <a:lnTo>
                      <a:pt x="21" y="314"/>
                    </a:lnTo>
                    <a:lnTo>
                      <a:pt x="23" y="319"/>
                    </a:lnTo>
                    <a:lnTo>
                      <a:pt x="23" y="320"/>
                    </a:lnTo>
                    <a:lnTo>
                      <a:pt x="20" y="324"/>
                    </a:lnTo>
                    <a:lnTo>
                      <a:pt x="17" y="326"/>
                    </a:lnTo>
                    <a:lnTo>
                      <a:pt x="16" y="327"/>
                    </a:lnTo>
                    <a:lnTo>
                      <a:pt x="13" y="327"/>
                    </a:lnTo>
                    <a:lnTo>
                      <a:pt x="7" y="330"/>
                    </a:lnTo>
                    <a:lnTo>
                      <a:pt x="9" y="334"/>
                    </a:lnTo>
                    <a:lnTo>
                      <a:pt x="10" y="334"/>
                    </a:lnTo>
                    <a:lnTo>
                      <a:pt x="10" y="335"/>
                    </a:lnTo>
                    <a:lnTo>
                      <a:pt x="12" y="335"/>
                    </a:lnTo>
                    <a:lnTo>
                      <a:pt x="13" y="334"/>
                    </a:lnTo>
                    <a:lnTo>
                      <a:pt x="14" y="335"/>
                    </a:lnTo>
                    <a:lnTo>
                      <a:pt x="16" y="338"/>
                    </a:lnTo>
                    <a:lnTo>
                      <a:pt x="14" y="342"/>
                    </a:lnTo>
                    <a:lnTo>
                      <a:pt x="12" y="345"/>
                    </a:lnTo>
                    <a:lnTo>
                      <a:pt x="7" y="348"/>
                    </a:lnTo>
                    <a:lnTo>
                      <a:pt x="7" y="349"/>
                    </a:lnTo>
                    <a:lnTo>
                      <a:pt x="6" y="349"/>
                    </a:lnTo>
                    <a:lnTo>
                      <a:pt x="5" y="351"/>
                    </a:lnTo>
                    <a:lnTo>
                      <a:pt x="5" y="352"/>
                    </a:lnTo>
                    <a:lnTo>
                      <a:pt x="9" y="356"/>
                    </a:lnTo>
                    <a:lnTo>
                      <a:pt x="10" y="356"/>
                    </a:lnTo>
                    <a:lnTo>
                      <a:pt x="16" y="362"/>
                    </a:lnTo>
                    <a:lnTo>
                      <a:pt x="16" y="360"/>
                    </a:lnTo>
                    <a:lnTo>
                      <a:pt x="19" y="360"/>
                    </a:lnTo>
                    <a:lnTo>
                      <a:pt x="26" y="359"/>
                    </a:lnTo>
                    <a:lnTo>
                      <a:pt x="30" y="359"/>
                    </a:lnTo>
                    <a:lnTo>
                      <a:pt x="35" y="362"/>
                    </a:lnTo>
                    <a:lnTo>
                      <a:pt x="40" y="363"/>
                    </a:lnTo>
                    <a:lnTo>
                      <a:pt x="43" y="369"/>
                    </a:lnTo>
                    <a:lnTo>
                      <a:pt x="51" y="374"/>
                    </a:lnTo>
                    <a:lnTo>
                      <a:pt x="58" y="370"/>
                    </a:lnTo>
                    <a:lnTo>
                      <a:pt x="59" y="363"/>
                    </a:lnTo>
                    <a:lnTo>
                      <a:pt x="63" y="360"/>
                    </a:lnTo>
                    <a:lnTo>
                      <a:pt x="65" y="359"/>
                    </a:lnTo>
                    <a:lnTo>
                      <a:pt x="70" y="358"/>
                    </a:lnTo>
                    <a:lnTo>
                      <a:pt x="74" y="358"/>
                    </a:lnTo>
                    <a:lnTo>
                      <a:pt x="81" y="360"/>
                    </a:lnTo>
                    <a:lnTo>
                      <a:pt x="83" y="360"/>
                    </a:lnTo>
                    <a:lnTo>
                      <a:pt x="84" y="363"/>
                    </a:lnTo>
                    <a:lnTo>
                      <a:pt x="84" y="373"/>
                    </a:lnTo>
                    <a:lnTo>
                      <a:pt x="86" y="376"/>
                    </a:lnTo>
                    <a:lnTo>
                      <a:pt x="87" y="377"/>
                    </a:lnTo>
                    <a:lnTo>
                      <a:pt x="93" y="380"/>
                    </a:lnTo>
                    <a:lnTo>
                      <a:pt x="98" y="381"/>
                    </a:lnTo>
                    <a:lnTo>
                      <a:pt x="100" y="381"/>
                    </a:lnTo>
                    <a:lnTo>
                      <a:pt x="101" y="384"/>
                    </a:lnTo>
                    <a:lnTo>
                      <a:pt x="103" y="384"/>
                    </a:lnTo>
                    <a:lnTo>
                      <a:pt x="108" y="390"/>
                    </a:lnTo>
                    <a:lnTo>
                      <a:pt x="108" y="391"/>
                    </a:lnTo>
                    <a:lnTo>
                      <a:pt x="111" y="394"/>
                    </a:lnTo>
                    <a:lnTo>
                      <a:pt x="111" y="395"/>
                    </a:lnTo>
                    <a:lnTo>
                      <a:pt x="112" y="395"/>
                    </a:lnTo>
                    <a:lnTo>
                      <a:pt x="112" y="397"/>
                    </a:lnTo>
                    <a:lnTo>
                      <a:pt x="116" y="397"/>
                    </a:lnTo>
                    <a:lnTo>
                      <a:pt x="125" y="401"/>
                    </a:lnTo>
                    <a:lnTo>
                      <a:pt x="125" y="394"/>
                    </a:lnTo>
                    <a:lnTo>
                      <a:pt x="119" y="381"/>
                    </a:lnTo>
                    <a:lnTo>
                      <a:pt x="118" y="380"/>
                    </a:lnTo>
                    <a:lnTo>
                      <a:pt x="118" y="373"/>
                    </a:lnTo>
                    <a:lnTo>
                      <a:pt x="119" y="373"/>
                    </a:lnTo>
                    <a:lnTo>
                      <a:pt x="122" y="374"/>
                    </a:lnTo>
                    <a:lnTo>
                      <a:pt x="132" y="374"/>
                    </a:lnTo>
                    <a:lnTo>
                      <a:pt x="133" y="362"/>
                    </a:lnTo>
                    <a:lnTo>
                      <a:pt x="137" y="348"/>
                    </a:lnTo>
                    <a:lnTo>
                      <a:pt x="132" y="335"/>
                    </a:lnTo>
                    <a:lnTo>
                      <a:pt x="125" y="327"/>
                    </a:lnTo>
                    <a:lnTo>
                      <a:pt x="129" y="320"/>
                    </a:lnTo>
                    <a:lnTo>
                      <a:pt x="130" y="320"/>
                    </a:lnTo>
                    <a:lnTo>
                      <a:pt x="150" y="323"/>
                    </a:lnTo>
                    <a:lnTo>
                      <a:pt x="164" y="328"/>
                    </a:lnTo>
                    <a:lnTo>
                      <a:pt x="167" y="328"/>
                    </a:lnTo>
                    <a:lnTo>
                      <a:pt x="164" y="321"/>
                    </a:lnTo>
                    <a:lnTo>
                      <a:pt x="161" y="319"/>
                    </a:lnTo>
                    <a:lnTo>
                      <a:pt x="147" y="302"/>
                    </a:lnTo>
                    <a:lnTo>
                      <a:pt x="144" y="295"/>
                    </a:lnTo>
                    <a:lnTo>
                      <a:pt x="140" y="289"/>
                    </a:lnTo>
                    <a:lnTo>
                      <a:pt x="134" y="286"/>
                    </a:lnTo>
                    <a:lnTo>
                      <a:pt x="129" y="282"/>
                    </a:lnTo>
                    <a:lnTo>
                      <a:pt x="126" y="278"/>
                    </a:lnTo>
                    <a:lnTo>
                      <a:pt x="123" y="271"/>
                    </a:lnTo>
                    <a:lnTo>
                      <a:pt x="122" y="260"/>
                    </a:lnTo>
                    <a:lnTo>
                      <a:pt x="122" y="257"/>
                    </a:lnTo>
                    <a:lnTo>
                      <a:pt x="120" y="250"/>
                    </a:lnTo>
                    <a:lnTo>
                      <a:pt x="120" y="247"/>
                    </a:lnTo>
                    <a:lnTo>
                      <a:pt x="129" y="249"/>
                    </a:lnTo>
                    <a:lnTo>
                      <a:pt x="139" y="243"/>
                    </a:lnTo>
                    <a:lnTo>
                      <a:pt x="141" y="245"/>
                    </a:lnTo>
                    <a:lnTo>
                      <a:pt x="140" y="247"/>
                    </a:lnTo>
                    <a:lnTo>
                      <a:pt x="146" y="250"/>
                    </a:lnTo>
                    <a:lnTo>
                      <a:pt x="148" y="250"/>
                    </a:lnTo>
                    <a:lnTo>
                      <a:pt x="161" y="247"/>
                    </a:lnTo>
                    <a:lnTo>
                      <a:pt x="164" y="247"/>
                    </a:lnTo>
                    <a:lnTo>
                      <a:pt x="167" y="245"/>
                    </a:lnTo>
                    <a:lnTo>
                      <a:pt x="168" y="239"/>
                    </a:lnTo>
                    <a:lnTo>
                      <a:pt x="172" y="236"/>
                    </a:lnTo>
                    <a:lnTo>
                      <a:pt x="178" y="236"/>
                    </a:lnTo>
                    <a:lnTo>
                      <a:pt x="190" y="238"/>
                    </a:lnTo>
                    <a:lnTo>
                      <a:pt x="194" y="239"/>
                    </a:lnTo>
                    <a:lnTo>
                      <a:pt x="199" y="245"/>
                    </a:lnTo>
                    <a:lnTo>
                      <a:pt x="203" y="254"/>
                    </a:lnTo>
                    <a:lnTo>
                      <a:pt x="213" y="260"/>
                    </a:lnTo>
                    <a:lnTo>
                      <a:pt x="217" y="260"/>
                    </a:lnTo>
                    <a:lnTo>
                      <a:pt x="217" y="259"/>
                    </a:lnTo>
                    <a:lnTo>
                      <a:pt x="218" y="257"/>
                    </a:lnTo>
                    <a:lnTo>
                      <a:pt x="218" y="252"/>
                    </a:lnTo>
                    <a:lnTo>
                      <a:pt x="220" y="252"/>
                    </a:lnTo>
                    <a:lnTo>
                      <a:pt x="224" y="247"/>
                    </a:lnTo>
                    <a:lnTo>
                      <a:pt x="227" y="247"/>
                    </a:lnTo>
                    <a:lnTo>
                      <a:pt x="234" y="249"/>
                    </a:lnTo>
                    <a:lnTo>
                      <a:pt x="237" y="246"/>
                    </a:lnTo>
                    <a:lnTo>
                      <a:pt x="232" y="231"/>
                    </a:lnTo>
                    <a:lnTo>
                      <a:pt x="232" y="225"/>
                    </a:lnTo>
                    <a:lnTo>
                      <a:pt x="234" y="218"/>
                    </a:lnTo>
                    <a:lnTo>
                      <a:pt x="234" y="209"/>
                    </a:lnTo>
                    <a:lnTo>
                      <a:pt x="232" y="207"/>
                    </a:lnTo>
                    <a:lnTo>
                      <a:pt x="232" y="204"/>
                    </a:lnTo>
                    <a:lnTo>
                      <a:pt x="228" y="204"/>
                    </a:lnTo>
                    <a:lnTo>
                      <a:pt x="223" y="202"/>
                    </a:lnTo>
                    <a:lnTo>
                      <a:pt x="221" y="202"/>
                    </a:lnTo>
                    <a:lnTo>
                      <a:pt x="221" y="201"/>
                    </a:lnTo>
                    <a:lnTo>
                      <a:pt x="218" y="194"/>
                    </a:lnTo>
                    <a:lnTo>
                      <a:pt x="218" y="189"/>
                    </a:lnTo>
                    <a:lnTo>
                      <a:pt x="224" y="183"/>
                    </a:lnTo>
                    <a:lnTo>
                      <a:pt x="224" y="179"/>
                    </a:lnTo>
                    <a:lnTo>
                      <a:pt x="225" y="178"/>
                    </a:lnTo>
                    <a:lnTo>
                      <a:pt x="231" y="170"/>
                    </a:lnTo>
                    <a:lnTo>
                      <a:pt x="232" y="169"/>
                    </a:lnTo>
                    <a:lnTo>
                      <a:pt x="214" y="151"/>
                    </a:lnTo>
                    <a:lnTo>
                      <a:pt x="210" y="142"/>
                    </a:lnTo>
                    <a:lnTo>
                      <a:pt x="208" y="135"/>
                    </a:lnTo>
                    <a:lnTo>
                      <a:pt x="210" y="133"/>
                    </a:lnTo>
                    <a:lnTo>
                      <a:pt x="210" y="129"/>
                    </a:lnTo>
                    <a:lnTo>
                      <a:pt x="207" y="129"/>
                    </a:lnTo>
                    <a:lnTo>
                      <a:pt x="196" y="125"/>
                    </a:lnTo>
                    <a:lnTo>
                      <a:pt x="190" y="133"/>
                    </a:lnTo>
                    <a:lnTo>
                      <a:pt x="186" y="130"/>
                    </a:lnTo>
                    <a:lnTo>
                      <a:pt x="186" y="122"/>
                    </a:lnTo>
                    <a:lnTo>
                      <a:pt x="174" y="110"/>
                    </a:lnTo>
                    <a:lnTo>
                      <a:pt x="168" y="101"/>
                    </a:lnTo>
                    <a:lnTo>
                      <a:pt x="158" y="91"/>
                    </a:lnTo>
                    <a:lnTo>
                      <a:pt x="151" y="88"/>
                    </a:lnTo>
                    <a:lnTo>
                      <a:pt x="148" y="88"/>
                    </a:lnTo>
                    <a:lnTo>
                      <a:pt x="144" y="82"/>
                    </a:lnTo>
                    <a:lnTo>
                      <a:pt x="140" y="78"/>
                    </a:lnTo>
                    <a:lnTo>
                      <a:pt x="134" y="75"/>
                    </a:lnTo>
                    <a:lnTo>
                      <a:pt x="132" y="75"/>
                    </a:lnTo>
                    <a:lnTo>
                      <a:pt x="130" y="74"/>
                    </a:lnTo>
                    <a:lnTo>
                      <a:pt x="130" y="73"/>
                    </a:lnTo>
                    <a:lnTo>
                      <a:pt x="127" y="71"/>
                    </a:lnTo>
                    <a:lnTo>
                      <a:pt x="126" y="62"/>
                    </a:lnTo>
                    <a:lnTo>
                      <a:pt x="125" y="62"/>
                    </a:lnTo>
                    <a:lnTo>
                      <a:pt x="126" y="60"/>
                    </a:lnTo>
                    <a:lnTo>
                      <a:pt x="127" y="62"/>
                    </a:lnTo>
                    <a:lnTo>
                      <a:pt x="127" y="56"/>
                    </a:lnTo>
                    <a:lnTo>
                      <a:pt x="126" y="55"/>
                    </a:lnTo>
                    <a:lnTo>
                      <a:pt x="126" y="53"/>
                    </a:lnTo>
                    <a:lnTo>
                      <a:pt x="127" y="53"/>
                    </a:lnTo>
                    <a:lnTo>
                      <a:pt x="129" y="52"/>
                    </a:lnTo>
                    <a:lnTo>
                      <a:pt x="134" y="39"/>
                    </a:lnTo>
                    <a:lnTo>
                      <a:pt x="134" y="17"/>
                    </a:lnTo>
                    <a:lnTo>
                      <a:pt x="130" y="8"/>
                    </a:lnTo>
                    <a:lnTo>
                      <a:pt x="127" y="6"/>
                    </a:lnTo>
                    <a:lnTo>
                      <a:pt x="126" y="6"/>
                    </a:lnTo>
                    <a:lnTo>
                      <a:pt x="126" y="3"/>
                    </a:lnTo>
                    <a:lnTo>
                      <a:pt x="125" y="1"/>
                    </a:lnTo>
                    <a:lnTo>
                      <a:pt x="125" y="0"/>
                    </a:lnTo>
                    <a:lnTo>
                      <a:pt x="123" y="0"/>
                    </a:lnTo>
                    <a:lnTo>
                      <a:pt x="122" y="4"/>
                    </a:lnTo>
                    <a:lnTo>
                      <a:pt x="110" y="20"/>
                    </a:lnTo>
                    <a:lnTo>
                      <a:pt x="107" y="22"/>
                    </a:lnTo>
                    <a:lnTo>
                      <a:pt x="90" y="31"/>
                    </a:lnTo>
                    <a:lnTo>
                      <a:pt x="88" y="3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76" name="Freeform 1108">
                <a:extLst>
                  <a:ext uri="{FF2B5EF4-FFF2-40B4-BE49-F238E27FC236}">
                    <a16:creationId xmlns:a16="http://schemas.microsoft.com/office/drawing/2014/main" id="{81187067-4EA5-7E91-806D-43888D5925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4" y="2960"/>
                <a:ext cx="119" cy="172"/>
              </a:xfrm>
              <a:custGeom>
                <a:avLst/>
                <a:gdLst>
                  <a:gd name="T0" fmla="*/ 241 w 473"/>
                  <a:gd name="T1" fmla="*/ 67 h 691"/>
                  <a:gd name="T2" fmla="*/ 215 w 473"/>
                  <a:gd name="T3" fmla="*/ 60 h 691"/>
                  <a:gd name="T4" fmla="*/ 185 w 473"/>
                  <a:gd name="T5" fmla="*/ 34 h 691"/>
                  <a:gd name="T6" fmla="*/ 172 w 473"/>
                  <a:gd name="T7" fmla="*/ 53 h 691"/>
                  <a:gd name="T8" fmla="*/ 153 w 473"/>
                  <a:gd name="T9" fmla="*/ 61 h 691"/>
                  <a:gd name="T10" fmla="*/ 148 w 473"/>
                  <a:gd name="T11" fmla="*/ 83 h 691"/>
                  <a:gd name="T12" fmla="*/ 145 w 473"/>
                  <a:gd name="T13" fmla="*/ 58 h 691"/>
                  <a:gd name="T14" fmla="*/ 124 w 473"/>
                  <a:gd name="T15" fmla="*/ 51 h 691"/>
                  <a:gd name="T16" fmla="*/ 120 w 473"/>
                  <a:gd name="T17" fmla="*/ 76 h 691"/>
                  <a:gd name="T18" fmla="*/ 110 w 473"/>
                  <a:gd name="T19" fmla="*/ 103 h 691"/>
                  <a:gd name="T20" fmla="*/ 131 w 473"/>
                  <a:gd name="T21" fmla="*/ 149 h 691"/>
                  <a:gd name="T22" fmla="*/ 102 w 473"/>
                  <a:gd name="T23" fmla="*/ 255 h 691"/>
                  <a:gd name="T24" fmla="*/ 30 w 473"/>
                  <a:gd name="T25" fmla="*/ 252 h 691"/>
                  <a:gd name="T26" fmla="*/ 8 w 473"/>
                  <a:gd name="T27" fmla="*/ 298 h 691"/>
                  <a:gd name="T28" fmla="*/ 67 w 473"/>
                  <a:gd name="T29" fmla="*/ 350 h 691"/>
                  <a:gd name="T30" fmla="*/ 86 w 473"/>
                  <a:gd name="T31" fmla="*/ 357 h 691"/>
                  <a:gd name="T32" fmla="*/ 110 w 473"/>
                  <a:gd name="T33" fmla="*/ 357 h 691"/>
                  <a:gd name="T34" fmla="*/ 86 w 473"/>
                  <a:gd name="T35" fmla="*/ 388 h 691"/>
                  <a:gd name="T36" fmla="*/ 98 w 473"/>
                  <a:gd name="T37" fmla="*/ 435 h 691"/>
                  <a:gd name="T38" fmla="*/ 160 w 473"/>
                  <a:gd name="T39" fmla="*/ 452 h 691"/>
                  <a:gd name="T40" fmla="*/ 223 w 473"/>
                  <a:gd name="T41" fmla="*/ 462 h 691"/>
                  <a:gd name="T42" fmla="*/ 199 w 473"/>
                  <a:gd name="T43" fmla="*/ 523 h 691"/>
                  <a:gd name="T44" fmla="*/ 181 w 473"/>
                  <a:gd name="T45" fmla="*/ 519 h 691"/>
                  <a:gd name="T46" fmla="*/ 120 w 473"/>
                  <a:gd name="T47" fmla="*/ 576 h 691"/>
                  <a:gd name="T48" fmla="*/ 148 w 473"/>
                  <a:gd name="T49" fmla="*/ 626 h 691"/>
                  <a:gd name="T50" fmla="*/ 173 w 473"/>
                  <a:gd name="T51" fmla="*/ 624 h 691"/>
                  <a:gd name="T52" fmla="*/ 195 w 473"/>
                  <a:gd name="T53" fmla="*/ 629 h 691"/>
                  <a:gd name="T54" fmla="*/ 225 w 473"/>
                  <a:gd name="T55" fmla="*/ 649 h 691"/>
                  <a:gd name="T56" fmla="*/ 249 w 473"/>
                  <a:gd name="T57" fmla="*/ 682 h 691"/>
                  <a:gd name="T58" fmla="*/ 287 w 473"/>
                  <a:gd name="T59" fmla="*/ 682 h 691"/>
                  <a:gd name="T60" fmla="*/ 299 w 473"/>
                  <a:gd name="T61" fmla="*/ 662 h 691"/>
                  <a:gd name="T62" fmla="*/ 335 w 473"/>
                  <a:gd name="T63" fmla="*/ 641 h 691"/>
                  <a:gd name="T64" fmla="*/ 349 w 473"/>
                  <a:gd name="T65" fmla="*/ 621 h 691"/>
                  <a:gd name="T66" fmla="*/ 370 w 473"/>
                  <a:gd name="T67" fmla="*/ 628 h 691"/>
                  <a:gd name="T68" fmla="*/ 398 w 473"/>
                  <a:gd name="T69" fmla="*/ 636 h 691"/>
                  <a:gd name="T70" fmla="*/ 402 w 473"/>
                  <a:gd name="T71" fmla="*/ 611 h 691"/>
                  <a:gd name="T72" fmla="*/ 433 w 473"/>
                  <a:gd name="T73" fmla="*/ 543 h 691"/>
                  <a:gd name="T74" fmla="*/ 416 w 473"/>
                  <a:gd name="T75" fmla="*/ 523 h 691"/>
                  <a:gd name="T76" fmla="*/ 382 w 473"/>
                  <a:gd name="T77" fmla="*/ 516 h 691"/>
                  <a:gd name="T78" fmla="*/ 371 w 473"/>
                  <a:gd name="T79" fmla="*/ 473 h 691"/>
                  <a:gd name="T80" fmla="*/ 354 w 473"/>
                  <a:gd name="T81" fmla="*/ 448 h 691"/>
                  <a:gd name="T82" fmla="*/ 389 w 473"/>
                  <a:gd name="T83" fmla="*/ 437 h 691"/>
                  <a:gd name="T84" fmla="*/ 409 w 473"/>
                  <a:gd name="T85" fmla="*/ 402 h 691"/>
                  <a:gd name="T86" fmla="*/ 368 w 473"/>
                  <a:gd name="T87" fmla="*/ 322 h 691"/>
                  <a:gd name="T88" fmla="*/ 413 w 473"/>
                  <a:gd name="T89" fmla="*/ 307 h 691"/>
                  <a:gd name="T90" fmla="*/ 407 w 473"/>
                  <a:gd name="T91" fmla="*/ 287 h 691"/>
                  <a:gd name="T92" fmla="*/ 410 w 473"/>
                  <a:gd name="T93" fmla="*/ 272 h 691"/>
                  <a:gd name="T94" fmla="*/ 421 w 473"/>
                  <a:gd name="T95" fmla="*/ 252 h 691"/>
                  <a:gd name="T96" fmla="*/ 427 w 473"/>
                  <a:gd name="T97" fmla="*/ 241 h 691"/>
                  <a:gd name="T98" fmla="*/ 441 w 473"/>
                  <a:gd name="T99" fmla="*/ 234 h 691"/>
                  <a:gd name="T100" fmla="*/ 460 w 473"/>
                  <a:gd name="T101" fmla="*/ 252 h 691"/>
                  <a:gd name="T102" fmla="*/ 473 w 473"/>
                  <a:gd name="T103" fmla="*/ 254 h 691"/>
                  <a:gd name="T104" fmla="*/ 458 w 473"/>
                  <a:gd name="T105" fmla="*/ 205 h 691"/>
                  <a:gd name="T106" fmla="*/ 435 w 473"/>
                  <a:gd name="T107" fmla="*/ 199 h 691"/>
                  <a:gd name="T108" fmla="*/ 423 w 473"/>
                  <a:gd name="T109" fmla="*/ 177 h 691"/>
                  <a:gd name="T110" fmla="*/ 405 w 473"/>
                  <a:gd name="T111" fmla="*/ 131 h 691"/>
                  <a:gd name="T112" fmla="*/ 426 w 473"/>
                  <a:gd name="T113" fmla="*/ 83 h 691"/>
                  <a:gd name="T114" fmla="*/ 407 w 473"/>
                  <a:gd name="T115" fmla="*/ 20 h 691"/>
                  <a:gd name="T116" fmla="*/ 374 w 473"/>
                  <a:gd name="T117" fmla="*/ 5 h 691"/>
                  <a:gd name="T118" fmla="*/ 347 w 473"/>
                  <a:gd name="T119" fmla="*/ 67 h 691"/>
                  <a:gd name="T120" fmla="*/ 325 w 473"/>
                  <a:gd name="T121" fmla="*/ 75 h 691"/>
                  <a:gd name="T122" fmla="*/ 301 w 473"/>
                  <a:gd name="T123" fmla="*/ 36 h 691"/>
                  <a:gd name="T124" fmla="*/ 256 w 473"/>
                  <a:gd name="T125" fmla="*/ 30 h 6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73" h="691">
                    <a:moveTo>
                      <a:pt x="255" y="39"/>
                    </a:moveTo>
                    <a:lnTo>
                      <a:pt x="251" y="40"/>
                    </a:lnTo>
                    <a:lnTo>
                      <a:pt x="244" y="47"/>
                    </a:lnTo>
                    <a:lnTo>
                      <a:pt x="249" y="60"/>
                    </a:lnTo>
                    <a:lnTo>
                      <a:pt x="252" y="63"/>
                    </a:lnTo>
                    <a:lnTo>
                      <a:pt x="252" y="64"/>
                    </a:lnTo>
                    <a:lnTo>
                      <a:pt x="251" y="65"/>
                    </a:lnTo>
                    <a:lnTo>
                      <a:pt x="249" y="65"/>
                    </a:lnTo>
                    <a:lnTo>
                      <a:pt x="241" y="67"/>
                    </a:lnTo>
                    <a:lnTo>
                      <a:pt x="240" y="67"/>
                    </a:lnTo>
                    <a:lnTo>
                      <a:pt x="229" y="68"/>
                    </a:lnTo>
                    <a:lnTo>
                      <a:pt x="222" y="68"/>
                    </a:lnTo>
                    <a:lnTo>
                      <a:pt x="218" y="67"/>
                    </a:lnTo>
                    <a:lnTo>
                      <a:pt x="216" y="64"/>
                    </a:lnTo>
                    <a:lnTo>
                      <a:pt x="215" y="63"/>
                    </a:lnTo>
                    <a:lnTo>
                      <a:pt x="213" y="63"/>
                    </a:lnTo>
                    <a:lnTo>
                      <a:pt x="213" y="61"/>
                    </a:lnTo>
                    <a:lnTo>
                      <a:pt x="215" y="60"/>
                    </a:lnTo>
                    <a:lnTo>
                      <a:pt x="215" y="47"/>
                    </a:lnTo>
                    <a:lnTo>
                      <a:pt x="212" y="43"/>
                    </a:lnTo>
                    <a:lnTo>
                      <a:pt x="206" y="40"/>
                    </a:lnTo>
                    <a:lnTo>
                      <a:pt x="203" y="37"/>
                    </a:lnTo>
                    <a:lnTo>
                      <a:pt x="201" y="33"/>
                    </a:lnTo>
                    <a:lnTo>
                      <a:pt x="201" y="32"/>
                    </a:lnTo>
                    <a:lnTo>
                      <a:pt x="191" y="32"/>
                    </a:lnTo>
                    <a:lnTo>
                      <a:pt x="187" y="34"/>
                    </a:lnTo>
                    <a:lnTo>
                      <a:pt x="185" y="34"/>
                    </a:lnTo>
                    <a:lnTo>
                      <a:pt x="185" y="36"/>
                    </a:lnTo>
                    <a:lnTo>
                      <a:pt x="181" y="41"/>
                    </a:lnTo>
                    <a:lnTo>
                      <a:pt x="181" y="44"/>
                    </a:lnTo>
                    <a:lnTo>
                      <a:pt x="180" y="47"/>
                    </a:lnTo>
                    <a:lnTo>
                      <a:pt x="179" y="48"/>
                    </a:lnTo>
                    <a:lnTo>
                      <a:pt x="179" y="50"/>
                    </a:lnTo>
                    <a:lnTo>
                      <a:pt x="177" y="51"/>
                    </a:lnTo>
                    <a:lnTo>
                      <a:pt x="176" y="51"/>
                    </a:lnTo>
                    <a:lnTo>
                      <a:pt x="172" y="53"/>
                    </a:lnTo>
                    <a:lnTo>
                      <a:pt x="170" y="54"/>
                    </a:lnTo>
                    <a:lnTo>
                      <a:pt x="165" y="54"/>
                    </a:lnTo>
                    <a:lnTo>
                      <a:pt x="158" y="51"/>
                    </a:lnTo>
                    <a:lnTo>
                      <a:pt x="155" y="51"/>
                    </a:lnTo>
                    <a:lnTo>
                      <a:pt x="153" y="53"/>
                    </a:lnTo>
                    <a:lnTo>
                      <a:pt x="153" y="54"/>
                    </a:lnTo>
                    <a:lnTo>
                      <a:pt x="152" y="56"/>
                    </a:lnTo>
                    <a:lnTo>
                      <a:pt x="152" y="60"/>
                    </a:lnTo>
                    <a:lnTo>
                      <a:pt x="153" y="61"/>
                    </a:lnTo>
                    <a:lnTo>
                      <a:pt x="153" y="63"/>
                    </a:lnTo>
                    <a:lnTo>
                      <a:pt x="159" y="68"/>
                    </a:lnTo>
                    <a:lnTo>
                      <a:pt x="162" y="75"/>
                    </a:lnTo>
                    <a:lnTo>
                      <a:pt x="162" y="80"/>
                    </a:lnTo>
                    <a:lnTo>
                      <a:pt x="159" y="86"/>
                    </a:lnTo>
                    <a:lnTo>
                      <a:pt x="156" y="87"/>
                    </a:lnTo>
                    <a:lnTo>
                      <a:pt x="153" y="87"/>
                    </a:lnTo>
                    <a:lnTo>
                      <a:pt x="149" y="83"/>
                    </a:lnTo>
                    <a:lnTo>
                      <a:pt x="148" y="83"/>
                    </a:lnTo>
                    <a:lnTo>
                      <a:pt x="148" y="82"/>
                    </a:lnTo>
                    <a:lnTo>
                      <a:pt x="146" y="80"/>
                    </a:lnTo>
                    <a:lnTo>
                      <a:pt x="146" y="76"/>
                    </a:lnTo>
                    <a:lnTo>
                      <a:pt x="145" y="75"/>
                    </a:lnTo>
                    <a:lnTo>
                      <a:pt x="145" y="67"/>
                    </a:lnTo>
                    <a:lnTo>
                      <a:pt x="146" y="65"/>
                    </a:lnTo>
                    <a:lnTo>
                      <a:pt x="146" y="61"/>
                    </a:lnTo>
                    <a:lnTo>
                      <a:pt x="145" y="60"/>
                    </a:lnTo>
                    <a:lnTo>
                      <a:pt x="145" y="58"/>
                    </a:lnTo>
                    <a:lnTo>
                      <a:pt x="143" y="57"/>
                    </a:lnTo>
                    <a:lnTo>
                      <a:pt x="141" y="56"/>
                    </a:lnTo>
                    <a:lnTo>
                      <a:pt x="139" y="54"/>
                    </a:lnTo>
                    <a:lnTo>
                      <a:pt x="136" y="53"/>
                    </a:lnTo>
                    <a:lnTo>
                      <a:pt x="135" y="51"/>
                    </a:lnTo>
                    <a:lnTo>
                      <a:pt x="131" y="51"/>
                    </a:lnTo>
                    <a:lnTo>
                      <a:pt x="127" y="50"/>
                    </a:lnTo>
                    <a:lnTo>
                      <a:pt x="125" y="50"/>
                    </a:lnTo>
                    <a:lnTo>
                      <a:pt x="124" y="51"/>
                    </a:lnTo>
                    <a:lnTo>
                      <a:pt x="122" y="51"/>
                    </a:lnTo>
                    <a:lnTo>
                      <a:pt x="122" y="53"/>
                    </a:lnTo>
                    <a:lnTo>
                      <a:pt x="121" y="54"/>
                    </a:lnTo>
                    <a:lnTo>
                      <a:pt x="121" y="56"/>
                    </a:lnTo>
                    <a:lnTo>
                      <a:pt x="120" y="56"/>
                    </a:lnTo>
                    <a:lnTo>
                      <a:pt x="120" y="60"/>
                    </a:lnTo>
                    <a:lnTo>
                      <a:pt x="118" y="63"/>
                    </a:lnTo>
                    <a:lnTo>
                      <a:pt x="118" y="73"/>
                    </a:lnTo>
                    <a:lnTo>
                      <a:pt x="120" y="76"/>
                    </a:lnTo>
                    <a:lnTo>
                      <a:pt x="120" y="87"/>
                    </a:lnTo>
                    <a:lnTo>
                      <a:pt x="118" y="87"/>
                    </a:lnTo>
                    <a:lnTo>
                      <a:pt x="118" y="89"/>
                    </a:lnTo>
                    <a:lnTo>
                      <a:pt x="117" y="89"/>
                    </a:lnTo>
                    <a:lnTo>
                      <a:pt x="114" y="90"/>
                    </a:lnTo>
                    <a:lnTo>
                      <a:pt x="112" y="90"/>
                    </a:lnTo>
                    <a:lnTo>
                      <a:pt x="109" y="89"/>
                    </a:lnTo>
                    <a:lnTo>
                      <a:pt x="109" y="99"/>
                    </a:lnTo>
                    <a:lnTo>
                      <a:pt x="110" y="103"/>
                    </a:lnTo>
                    <a:lnTo>
                      <a:pt x="112" y="104"/>
                    </a:lnTo>
                    <a:lnTo>
                      <a:pt x="121" y="107"/>
                    </a:lnTo>
                    <a:lnTo>
                      <a:pt x="125" y="110"/>
                    </a:lnTo>
                    <a:lnTo>
                      <a:pt x="134" y="125"/>
                    </a:lnTo>
                    <a:lnTo>
                      <a:pt x="134" y="128"/>
                    </a:lnTo>
                    <a:lnTo>
                      <a:pt x="127" y="135"/>
                    </a:lnTo>
                    <a:lnTo>
                      <a:pt x="124" y="140"/>
                    </a:lnTo>
                    <a:lnTo>
                      <a:pt x="128" y="145"/>
                    </a:lnTo>
                    <a:lnTo>
                      <a:pt x="131" y="149"/>
                    </a:lnTo>
                    <a:lnTo>
                      <a:pt x="135" y="160"/>
                    </a:lnTo>
                    <a:lnTo>
                      <a:pt x="142" y="187"/>
                    </a:lnTo>
                    <a:lnTo>
                      <a:pt x="141" y="188"/>
                    </a:lnTo>
                    <a:lnTo>
                      <a:pt x="102" y="197"/>
                    </a:lnTo>
                    <a:lnTo>
                      <a:pt x="99" y="209"/>
                    </a:lnTo>
                    <a:lnTo>
                      <a:pt x="98" y="244"/>
                    </a:lnTo>
                    <a:lnTo>
                      <a:pt x="100" y="251"/>
                    </a:lnTo>
                    <a:lnTo>
                      <a:pt x="103" y="254"/>
                    </a:lnTo>
                    <a:lnTo>
                      <a:pt x="102" y="255"/>
                    </a:lnTo>
                    <a:lnTo>
                      <a:pt x="100" y="255"/>
                    </a:lnTo>
                    <a:lnTo>
                      <a:pt x="99" y="257"/>
                    </a:lnTo>
                    <a:lnTo>
                      <a:pt x="98" y="257"/>
                    </a:lnTo>
                    <a:lnTo>
                      <a:pt x="95" y="258"/>
                    </a:lnTo>
                    <a:lnTo>
                      <a:pt x="65" y="259"/>
                    </a:lnTo>
                    <a:lnTo>
                      <a:pt x="43" y="252"/>
                    </a:lnTo>
                    <a:lnTo>
                      <a:pt x="42" y="252"/>
                    </a:lnTo>
                    <a:lnTo>
                      <a:pt x="37" y="251"/>
                    </a:lnTo>
                    <a:lnTo>
                      <a:pt x="30" y="252"/>
                    </a:lnTo>
                    <a:lnTo>
                      <a:pt x="26" y="255"/>
                    </a:lnTo>
                    <a:lnTo>
                      <a:pt x="22" y="261"/>
                    </a:lnTo>
                    <a:lnTo>
                      <a:pt x="18" y="265"/>
                    </a:lnTo>
                    <a:lnTo>
                      <a:pt x="15" y="266"/>
                    </a:lnTo>
                    <a:lnTo>
                      <a:pt x="12" y="272"/>
                    </a:lnTo>
                    <a:lnTo>
                      <a:pt x="7" y="277"/>
                    </a:lnTo>
                    <a:lnTo>
                      <a:pt x="2" y="280"/>
                    </a:lnTo>
                    <a:lnTo>
                      <a:pt x="0" y="283"/>
                    </a:lnTo>
                    <a:lnTo>
                      <a:pt x="8" y="298"/>
                    </a:lnTo>
                    <a:lnTo>
                      <a:pt x="9" y="300"/>
                    </a:lnTo>
                    <a:lnTo>
                      <a:pt x="39" y="318"/>
                    </a:lnTo>
                    <a:lnTo>
                      <a:pt x="40" y="317"/>
                    </a:lnTo>
                    <a:lnTo>
                      <a:pt x="43" y="317"/>
                    </a:lnTo>
                    <a:lnTo>
                      <a:pt x="47" y="322"/>
                    </a:lnTo>
                    <a:lnTo>
                      <a:pt x="62" y="339"/>
                    </a:lnTo>
                    <a:lnTo>
                      <a:pt x="64" y="339"/>
                    </a:lnTo>
                    <a:lnTo>
                      <a:pt x="64" y="340"/>
                    </a:lnTo>
                    <a:lnTo>
                      <a:pt x="67" y="350"/>
                    </a:lnTo>
                    <a:lnTo>
                      <a:pt x="67" y="351"/>
                    </a:lnTo>
                    <a:lnTo>
                      <a:pt x="68" y="353"/>
                    </a:lnTo>
                    <a:lnTo>
                      <a:pt x="69" y="356"/>
                    </a:lnTo>
                    <a:lnTo>
                      <a:pt x="69" y="357"/>
                    </a:lnTo>
                    <a:lnTo>
                      <a:pt x="71" y="357"/>
                    </a:lnTo>
                    <a:lnTo>
                      <a:pt x="76" y="360"/>
                    </a:lnTo>
                    <a:lnTo>
                      <a:pt x="83" y="358"/>
                    </a:lnTo>
                    <a:lnTo>
                      <a:pt x="85" y="358"/>
                    </a:lnTo>
                    <a:lnTo>
                      <a:pt x="86" y="357"/>
                    </a:lnTo>
                    <a:lnTo>
                      <a:pt x="107" y="347"/>
                    </a:lnTo>
                    <a:lnTo>
                      <a:pt x="110" y="347"/>
                    </a:lnTo>
                    <a:lnTo>
                      <a:pt x="110" y="349"/>
                    </a:lnTo>
                    <a:lnTo>
                      <a:pt x="112" y="350"/>
                    </a:lnTo>
                    <a:lnTo>
                      <a:pt x="113" y="353"/>
                    </a:lnTo>
                    <a:lnTo>
                      <a:pt x="114" y="354"/>
                    </a:lnTo>
                    <a:lnTo>
                      <a:pt x="114" y="356"/>
                    </a:lnTo>
                    <a:lnTo>
                      <a:pt x="112" y="358"/>
                    </a:lnTo>
                    <a:lnTo>
                      <a:pt x="110" y="357"/>
                    </a:lnTo>
                    <a:lnTo>
                      <a:pt x="107" y="356"/>
                    </a:lnTo>
                    <a:lnTo>
                      <a:pt x="105" y="356"/>
                    </a:lnTo>
                    <a:lnTo>
                      <a:pt x="89" y="370"/>
                    </a:lnTo>
                    <a:lnTo>
                      <a:pt x="88" y="370"/>
                    </a:lnTo>
                    <a:lnTo>
                      <a:pt x="83" y="378"/>
                    </a:lnTo>
                    <a:lnTo>
                      <a:pt x="82" y="379"/>
                    </a:lnTo>
                    <a:lnTo>
                      <a:pt x="82" y="382"/>
                    </a:lnTo>
                    <a:lnTo>
                      <a:pt x="83" y="385"/>
                    </a:lnTo>
                    <a:lnTo>
                      <a:pt x="86" y="388"/>
                    </a:lnTo>
                    <a:lnTo>
                      <a:pt x="90" y="389"/>
                    </a:lnTo>
                    <a:lnTo>
                      <a:pt x="105" y="406"/>
                    </a:lnTo>
                    <a:lnTo>
                      <a:pt x="106" y="410"/>
                    </a:lnTo>
                    <a:lnTo>
                      <a:pt x="109" y="413"/>
                    </a:lnTo>
                    <a:lnTo>
                      <a:pt x="106" y="416"/>
                    </a:lnTo>
                    <a:lnTo>
                      <a:pt x="100" y="424"/>
                    </a:lnTo>
                    <a:lnTo>
                      <a:pt x="92" y="432"/>
                    </a:lnTo>
                    <a:lnTo>
                      <a:pt x="92" y="434"/>
                    </a:lnTo>
                    <a:lnTo>
                      <a:pt x="98" y="435"/>
                    </a:lnTo>
                    <a:lnTo>
                      <a:pt x="114" y="445"/>
                    </a:lnTo>
                    <a:lnTo>
                      <a:pt x="122" y="452"/>
                    </a:lnTo>
                    <a:lnTo>
                      <a:pt x="124" y="452"/>
                    </a:lnTo>
                    <a:lnTo>
                      <a:pt x="134" y="456"/>
                    </a:lnTo>
                    <a:lnTo>
                      <a:pt x="136" y="456"/>
                    </a:lnTo>
                    <a:lnTo>
                      <a:pt x="141" y="453"/>
                    </a:lnTo>
                    <a:lnTo>
                      <a:pt x="143" y="453"/>
                    </a:lnTo>
                    <a:lnTo>
                      <a:pt x="148" y="452"/>
                    </a:lnTo>
                    <a:lnTo>
                      <a:pt x="160" y="452"/>
                    </a:lnTo>
                    <a:lnTo>
                      <a:pt x="173" y="455"/>
                    </a:lnTo>
                    <a:lnTo>
                      <a:pt x="177" y="455"/>
                    </a:lnTo>
                    <a:lnTo>
                      <a:pt x="179" y="453"/>
                    </a:lnTo>
                    <a:lnTo>
                      <a:pt x="184" y="453"/>
                    </a:lnTo>
                    <a:lnTo>
                      <a:pt x="184" y="452"/>
                    </a:lnTo>
                    <a:lnTo>
                      <a:pt x="185" y="451"/>
                    </a:lnTo>
                    <a:lnTo>
                      <a:pt x="187" y="452"/>
                    </a:lnTo>
                    <a:lnTo>
                      <a:pt x="212" y="458"/>
                    </a:lnTo>
                    <a:lnTo>
                      <a:pt x="223" y="462"/>
                    </a:lnTo>
                    <a:lnTo>
                      <a:pt x="223" y="469"/>
                    </a:lnTo>
                    <a:lnTo>
                      <a:pt x="222" y="471"/>
                    </a:lnTo>
                    <a:lnTo>
                      <a:pt x="215" y="490"/>
                    </a:lnTo>
                    <a:lnTo>
                      <a:pt x="210" y="515"/>
                    </a:lnTo>
                    <a:lnTo>
                      <a:pt x="210" y="522"/>
                    </a:lnTo>
                    <a:lnTo>
                      <a:pt x="212" y="523"/>
                    </a:lnTo>
                    <a:lnTo>
                      <a:pt x="209" y="525"/>
                    </a:lnTo>
                    <a:lnTo>
                      <a:pt x="209" y="526"/>
                    </a:lnTo>
                    <a:lnTo>
                      <a:pt x="199" y="523"/>
                    </a:lnTo>
                    <a:lnTo>
                      <a:pt x="194" y="518"/>
                    </a:lnTo>
                    <a:lnTo>
                      <a:pt x="191" y="516"/>
                    </a:lnTo>
                    <a:lnTo>
                      <a:pt x="191" y="515"/>
                    </a:lnTo>
                    <a:lnTo>
                      <a:pt x="189" y="515"/>
                    </a:lnTo>
                    <a:lnTo>
                      <a:pt x="188" y="514"/>
                    </a:lnTo>
                    <a:lnTo>
                      <a:pt x="188" y="515"/>
                    </a:lnTo>
                    <a:lnTo>
                      <a:pt x="187" y="516"/>
                    </a:lnTo>
                    <a:lnTo>
                      <a:pt x="185" y="519"/>
                    </a:lnTo>
                    <a:lnTo>
                      <a:pt x="181" y="519"/>
                    </a:lnTo>
                    <a:lnTo>
                      <a:pt x="176" y="521"/>
                    </a:lnTo>
                    <a:lnTo>
                      <a:pt x="138" y="581"/>
                    </a:lnTo>
                    <a:lnTo>
                      <a:pt x="134" y="579"/>
                    </a:lnTo>
                    <a:lnTo>
                      <a:pt x="131" y="579"/>
                    </a:lnTo>
                    <a:lnTo>
                      <a:pt x="128" y="578"/>
                    </a:lnTo>
                    <a:lnTo>
                      <a:pt x="127" y="576"/>
                    </a:lnTo>
                    <a:lnTo>
                      <a:pt x="124" y="575"/>
                    </a:lnTo>
                    <a:lnTo>
                      <a:pt x="120" y="575"/>
                    </a:lnTo>
                    <a:lnTo>
                      <a:pt x="120" y="576"/>
                    </a:lnTo>
                    <a:lnTo>
                      <a:pt x="118" y="579"/>
                    </a:lnTo>
                    <a:lnTo>
                      <a:pt x="118" y="585"/>
                    </a:lnTo>
                    <a:lnTo>
                      <a:pt x="121" y="586"/>
                    </a:lnTo>
                    <a:lnTo>
                      <a:pt x="134" y="590"/>
                    </a:lnTo>
                    <a:lnTo>
                      <a:pt x="138" y="599"/>
                    </a:lnTo>
                    <a:lnTo>
                      <a:pt x="138" y="612"/>
                    </a:lnTo>
                    <a:lnTo>
                      <a:pt x="145" y="625"/>
                    </a:lnTo>
                    <a:lnTo>
                      <a:pt x="148" y="625"/>
                    </a:lnTo>
                    <a:lnTo>
                      <a:pt x="148" y="626"/>
                    </a:lnTo>
                    <a:lnTo>
                      <a:pt x="156" y="624"/>
                    </a:lnTo>
                    <a:lnTo>
                      <a:pt x="158" y="624"/>
                    </a:lnTo>
                    <a:lnTo>
                      <a:pt x="159" y="622"/>
                    </a:lnTo>
                    <a:lnTo>
                      <a:pt x="162" y="621"/>
                    </a:lnTo>
                    <a:lnTo>
                      <a:pt x="160" y="619"/>
                    </a:lnTo>
                    <a:lnTo>
                      <a:pt x="160" y="618"/>
                    </a:lnTo>
                    <a:lnTo>
                      <a:pt x="162" y="618"/>
                    </a:lnTo>
                    <a:lnTo>
                      <a:pt x="166" y="617"/>
                    </a:lnTo>
                    <a:lnTo>
                      <a:pt x="173" y="624"/>
                    </a:lnTo>
                    <a:lnTo>
                      <a:pt x="174" y="632"/>
                    </a:lnTo>
                    <a:lnTo>
                      <a:pt x="174" y="635"/>
                    </a:lnTo>
                    <a:lnTo>
                      <a:pt x="170" y="639"/>
                    </a:lnTo>
                    <a:lnTo>
                      <a:pt x="172" y="643"/>
                    </a:lnTo>
                    <a:lnTo>
                      <a:pt x="181" y="653"/>
                    </a:lnTo>
                    <a:lnTo>
                      <a:pt x="184" y="653"/>
                    </a:lnTo>
                    <a:lnTo>
                      <a:pt x="184" y="652"/>
                    </a:lnTo>
                    <a:lnTo>
                      <a:pt x="188" y="634"/>
                    </a:lnTo>
                    <a:lnTo>
                      <a:pt x="195" y="629"/>
                    </a:lnTo>
                    <a:lnTo>
                      <a:pt x="201" y="628"/>
                    </a:lnTo>
                    <a:lnTo>
                      <a:pt x="206" y="628"/>
                    </a:lnTo>
                    <a:lnTo>
                      <a:pt x="215" y="631"/>
                    </a:lnTo>
                    <a:lnTo>
                      <a:pt x="222" y="632"/>
                    </a:lnTo>
                    <a:lnTo>
                      <a:pt x="229" y="636"/>
                    </a:lnTo>
                    <a:lnTo>
                      <a:pt x="233" y="642"/>
                    </a:lnTo>
                    <a:lnTo>
                      <a:pt x="233" y="643"/>
                    </a:lnTo>
                    <a:lnTo>
                      <a:pt x="226" y="649"/>
                    </a:lnTo>
                    <a:lnTo>
                      <a:pt x="225" y="649"/>
                    </a:lnTo>
                    <a:lnTo>
                      <a:pt x="225" y="660"/>
                    </a:lnTo>
                    <a:lnTo>
                      <a:pt x="229" y="667"/>
                    </a:lnTo>
                    <a:lnTo>
                      <a:pt x="237" y="670"/>
                    </a:lnTo>
                    <a:lnTo>
                      <a:pt x="255" y="672"/>
                    </a:lnTo>
                    <a:lnTo>
                      <a:pt x="256" y="674"/>
                    </a:lnTo>
                    <a:lnTo>
                      <a:pt x="259" y="674"/>
                    </a:lnTo>
                    <a:lnTo>
                      <a:pt x="256" y="678"/>
                    </a:lnTo>
                    <a:lnTo>
                      <a:pt x="251" y="682"/>
                    </a:lnTo>
                    <a:lnTo>
                      <a:pt x="249" y="682"/>
                    </a:lnTo>
                    <a:lnTo>
                      <a:pt x="246" y="686"/>
                    </a:lnTo>
                    <a:lnTo>
                      <a:pt x="246" y="691"/>
                    </a:lnTo>
                    <a:lnTo>
                      <a:pt x="261" y="689"/>
                    </a:lnTo>
                    <a:lnTo>
                      <a:pt x="262" y="688"/>
                    </a:lnTo>
                    <a:lnTo>
                      <a:pt x="263" y="688"/>
                    </a:lnTo>
                    <a:lnTo>
                      <a:pt x="265" y="688"/>
                    </a:lnTo>
                    <a:lnTo>
                      <a:pt x="268" y="686"/>
                    </a:lnTo>
                    <a:lnTo>
                      <a:pt x="285" y="682"/>
                    </a:lnTo>
                    <a:lnTo>
                      <a:pt x="287" y="682"/>
                    </a:lnTo>
                    <a:lnTo>
                      <a:pt x="290" y="681"/>
                    </a:lnTo>
                    <a:lnTo>
                      <a:pt x="292" y="681"/>
                    </a:lnTo>
                    <a:lnTo>
                      <a:pt x="297" y="678"/>
                    </a:lnTo>
                    <a:lnTo>
                      <a:pt x="297" y="677"/>
                    </a:lnTo>
                    <a:lnTo>
                      <a:pt x="299" y="677"/>
                    </a:lnTo>
                    <a:lnTo>
                      <a:pt x="299" y="669"/>
                    </a:lnTo>
                    <a:lnTo>
                      <a:pt x="297" y="669"/>
                    </a:lnTo>
                    <a:lnTo>
                      <a:pt x="296" y="667"/>
                    </a:lnTo>
                    <a:lnTo>
                      <a:pt x="299" y="662"/>
                    </a:lnTo>
                    <a:lnTo>
                      <a:pt x="303" y="657"/>
                    </a:lnTo>
                    <a:lnTo>
                      <a:pt x="322" y="652"/>
                    </a:lnTo>
                    <a:lnTo>
                      <a:pt x="333" y="650"/>
                    </a:lnTo>
                    <a:lnTo>
                      <a:pt x="336" y="650"/>
                    </a:lnTo>
                    <a:lnTo>
                      <a:pt x="338" y="649"/>
                    </a:lnTo>
                    <a:lnTo>
                      <a:pt x="336" y="648"/>
                    </a:lnTo>
                    <a:lnTo>
                      <a:pt x="336" y="643"/>
                    </a:lnTo>
                    <a:lnTo>
                      <a:pt x="335" y="642"/>
                    </a:lnTo>
                    <a:lnTo>
                      <a:pt x="335" y="641"/>
                    </a:lnTo>
                    <a:lnTo>
                      <a:pt x="328" y="632"/>
                    </a:lnTo>
                    <a:lnTo>
                      <a:pt x="325" y="626"/>
                    </a:lnTo>
                    <a:lnTo>
                      <a:pt x="325" y="624"/>
                    </a:lnTo>
                    <a:lnTo>
                      <a:pt x="326" y="624"/>
                    </a:lnTo>
                    <a:lnTo>
                      <a:pt x="326" y="622"/>
                    </a:lnTo>
                    <a:lnTo>
                      <a:pt x="332" y="619"/>
                    </a:lnTo>
                    <a:lnTo>
                      <a:pt x="347" y="619"/>
                    </a:lnTo>
                    <a:lnTo>
                      <a:pt x="347" y="621"/>
                    </a:lnTo>
                    <a:lnTo>
                      <a:pt x="349" y="621"/>
                    </a:lnTo>
                    <a:lnTo>
                      <a:pt x="349" y="628"/>
                    </a:lnTo>
                    <a:lnTo>
                      <a:pt x="350" y="632"/>
                    </a:lnTo>
                    <a:lnTo>
                      <a:pt x="359" y="636"/>
                    </a:lnTo>
                    <a:lnTo>
                      <a:pt x="359" y="638"/>
                    </a:lnTo>
                    <a:lnTo>
                      <a:pt x="364" y="638"/>
                    </a:lnTo>
                    <a:lnTo>
                      <a:pt x="364" y="636"/>
                    </a:lnTo>
                    <a:lnTo>
                      <a:pt x="366" y="636"/>
                    </a:lnTo>
                    <a:lnTo>
                      <a:pt x="366" y="632"/>
                    </a:lnTo>
                    <a:lnTo>
                      <a:pt x="370" y="628"/>
                    </a:lnTo>
                    <a:lnTo>
                      <a:pt x="377" y="624"/>
                    </a:lnTo>
                    <a:lnTo>
                      <a:pt x="382" y="624"/>
                    </a:lnTo>
                    <a:lnTo>
                      <a:pt x="382" y="626"/>
                    </a:lnTo>
                    <a:lnTo>
                      <a:pt x="385" y="634"/>
                    </a:lnTo>
                    <a:lnTo>
                      <a:pt x="383" y="642"/>
                    </a:lnTo>
                    <a:lnTo>
                      <a:pt x="382" y="645"/>
                    </a:lnTo>
                    <a:lnTo>
                      <a:pt x="385" y="646"/>
                    </a:lnTo>
                    <a:lnTo>
                      <a:pt x="392" y="639"/>
                    </a:lnTo>
                    <a:lnTo>
                      <a:pt x="398" y="636"/>
                    </a:lnTo>
                    <a:lnTo>
                      <a:pt x="398" y="635"/>
                    </a:lnTo>
                    <a:lnTo>
                      <a:pt x="399" y="634"/>
                    </a:lnTo>
                    <a:lnTo>
                      <a:pt x="399" y="632"/>
                    </a:lnTo>
                    <a:lnTo>
                      <a:pt x="398" y="631"/>
                    </a:lnTo>
                    <a:lnTo>
                      <a:pt x="396" y="625"/>
                    </a:lnTo>
                    <a:lnTo>
                      <a:pt x="392" y="618"/>
                    </a:lnTo>
                    <a:lnTo>
                      <a:pt x="392" y="617"/>
                    </a:lnTo>
                    <a:lnTo>
                      <a:pt x="396" y="612"/>
                    </a:lnTo>
                    <a:lnTo>
                      <a:pt x="402" y="611"/>
                    </a:lnTo>
                    <a:lnTo>
                      <a:pt x="406" y="611"/>
                    </a:lnTo>
                    <a:lnTo>
                      <a:pt x="406" y="610"/>
                    </a:lnTo>
                    <a:lnTo>
                      <a:pt x="406" y="603"/>
                    </a:lnTo>
                    <a:lnTo>
                      <a:pt x="407" y="602"/>
                    </a:lnTo>
                    <a:lnTo>
                      <a:pt x="414" y="596"/>
                    </a:lnTo>
                    <a:lnTo>
                      <a:pt x="416" y="590"/>
                    </a:lnTo>
                    <a:lnTo>
                      <a:pt x="416" y="585"/>
                    </a:lnTo>
                    <a:lnTo>
                      <a:pt x="424" y="558"/>
                    </a:lnTo>
                    <a:lnTo>
                      <a:pt x="433" y="543"/>
                    </a:lnTo>
                    <a:lnTo>
                      <a:pt x="443" y="529"/>
                    </a:lnTo>
                    <a:lnTo>
                      <a:pt x="445" y="523"/>
                    </a:lnTo>
                    <a:lnTo>
                      <a:pt x="441" y="519"/>
                    </a:lnTo>
                    <a:lnTo>
                      <a:pt x="437" y="519"/>
                    </a:lnTo>
                    <a:lnTo>
                      <a:pt x="426" y="514"/>
                    </a:lnTo>
                    <a:lnTo>
                      <a:pt x="424" y="512"/>
                    </a:lnTo>
                    <a:lnTo>
                      <a:pt x="419" y="512"/>
                    </a:lnTo>
                    <a:lnTo>
                      <a:pt x="417" y="515"/>
                    </a:lnTo>
                    <a:lnTo>
                      <a:pt x="416" y="523"/>
                    </a:lnTo>
                    <a:lnTo>
                      <a:pt x="414" y="528"/>
                    </a:lnTo>
                    <a:lnTo>
                      <a:pt x="412" y="532"/>
                    </a:lnTo>
                    <a:lnTo>
                      <a:pt x="410" y="530"/>
                    </a:lnTo>
                    <a:lnTo>
                      <a:pt x="407" y="529"/>
                    </a:lnTo>
                    <a:lnTo>
                      <a:pt x="406" y="526"/>
                    </a:lnTo>
                    <a:lnTo>
                      <a:pt x="398" y="521"/>
                    </a:lnTo>
                    <a:lnTo>
                      <a:pt x="385" y="521"/>
                    </a:lnTo>
                    <a:lnTo>
                      <a:pt x="383" y="519"/>
                    </a:lnTo>
                    <a:lnTo>
                      <a:pt x="382" y="516"/>
                    </a:lnTo>
                    <a:lnTo>
                      <a:pt x="382" y="511"/>
                    </a:lnTo>
                    <a:lnTo>
                      <a:pt x="374" y="508"/>
                    </a:lnTo>
                    <a:lnTo>
                      <a:pt x="375" y="506"/>
                    </a:lnTo>
                    <a:lnTo>
                      <a:pt x="378" y="501"/>
                    </a:lnTo>
                    <a:lnTo>
                      <a:pt x="378" y="490"/>
                    </a:lnTo>
                    <a:lnTo>
                      <a:pt x="377" y="490"/>
                    </a:lnTo>
                    <a:lnTo>
                      <a:pt x="374" y="484"/>
                    </a:lnTo>
                    <a:lnTo>
                      <a:pt x="374" y="477"/>
                    </a:lnTo>
                    <a:lnTo>
                      <a:pt x="371" y="473"/>
                    </a:lnTo>
                    <a:lnTo>
                      <a:pt x="367" y="469"/>
                    </a:lnTo>
                    <a:lnTo>
                      <a:pt x="360" y="468"/>
                    </a:lnTo>
                    <a:lnTo>
                      <a:pt x="354" y="465"/>
                    </a:lnTo>
                    <a:lnTo>
                      <a:pt x="353" y="463"/>
                    </a:lnTo>
                    <a:lnTo>
                      <a:pt x="352" y="461"/>
                    </a:lnTo>
                    <a:lnTo>
                      <a:pt x="352" y="449"/>
                    </a:lnTo>
                    <a:lnTo>
                      <a:pt x="353" y="449"/>
                    </a:lnTo>
                    <a:lnTo>
                      <a:pt x="353" y="448"/>
                    </a:lnTo>
                    <a:lnTo>
                      <a:pt x="354" y="448"/>
                    </a:lnTo>
                    <a:lnTo>
                      <a:pt x="354" y="449"/>
                    </a:lnTo>
                    <a:lnTo>
                      <a:pt x="357" y="449"/>
                    </a:lnTo>
                    <a:lnTo>
                      <a:pt x="359" y="448"/>
                    </a:lnTo>
                    <a:lnTo>
                      <a:pt x="360" y="444"/>
                    </a:lnTo>
                    <a:lnTo>
                      <a:pt x="361" y="434"/>
                    </a:lnTo>
                    <a:lnTo>
                      <a:pt x="371" y="424"/>
                    </a:lnTo>
                    <a:lnTo>
                      <a:pt x="373" y="424"/>
                    </a:lnTo>
                    <a:lnTo>
                      <a:pt x="378" y="435"/>
                    </a:lnTo>
                    <a:lnTo>
                      <a:pt x="389" y="437"/>
                    </a:lnTo>
                    <a:lnTo>
                      <a:pt x="396" y="435"/>
                    </a:lnTo>
                    <a:lnTo>
                      <a:pt x="398" y="432"/>
                    </a:lnTo>
                    <a:lnTo>
                      <a:pt x="398" y="430"/>
                    </a:lnTo>
                    <a:lnTo>
                      <a:pt x="396" y="423"/>
                    </a:lnTo>
                    <a:lnTo>
                      <a:pt x="399" y="416"/>
                    </a:lnTo>
                    <a:lnTo>
                      <a:pt x="405" y="413"/>
                    </a:lnTo>
                    <a:lnTo>
                      <a:pt x="407" y="409"/>
                    </a:lnTo>
                    <a:lnTo>
                      <a:pt x="409" y="407"/>
                    </a:lnTo>
                    <a:lnTo>
                      <a:pt x="409" y="402"/>
                    </a:lnTo>
                    <a:lnTo>
                      <a:pt x="406" y="395"/>
                    </a:lnTo>
                    <a:lnTo>
                      <a:pt x="403" y="391"/>
                    </a:lnTo>
                    <a:lnTo>
                      <a:pt x="403" y="386"/>
                    </a:lnTo>
                    <a:lnTo>
                      <a:pt x="409" y="382"/>
                    </a:lnTo>
                    <a:lnTo>
                      <a:pt x="413" y="382"/>
                    </a:lnTo>
                    <a:lnTo>
                      <a:pt x="405" y="367"/>
                    </a:lnTo>
                    <a:lnTo>
                      <a:pt x="391" y="354"/>
                    </a:lnTo>
                    <a:lnTo>
                      <a:pt x="374" y="332"/>
                    </a:lnTo>
                    <a:lnTo>
                      <a:pt x="368" y="322"/>
                    </a:lnTo>
                    <a:lnTo>
                      <a:pt x="366" y="319"/>
                    </a:lnTo>
                    <a:lnTo>
                      <a:pt x="368" y="312"/>
                    </a:lnTo>
                    <a:lnTo>
                      <a:pt x="368" y="311"/>
                    </a:lnTo>
                    <a:lnTo>
                      <a:pt x="371" y="311"/>
                    </a:lnTo>
                    <a:lnTo>
                      <a:pt x="382" y="310"/>
                    </a:lnTo>
                    <a:lnTo>
                      <a:pt x="395" y="311"/>
                    </a:lnTo>
                    <a:lnTo>
                      <a:pt x="400" y="318"/>
                    </a:lnTo>
                    <a:lnTo>
                      <a:pt x="410" y="312"/>
                    </a:lnTo>
                    <a:lnTo>
                      <a:pt x="413" y="307"/>
                    </a:lnTo>
                    <a:lnTo>
                      <a:pt x="414" y="301"/>
                    </a:lnTo>
                    <a:lnTo>
                      <a:pt x="414" y="300"/>
                    </a:lnTo>
                    <a:lnTo>
                      <a:pt x="416" y="300"/>
                    </a:lnTo>
                    <a:lnTo>
                      <a:pt x="410" y="294"/>
                    </a:lnTo>
                    <a:lnTo>
                      <a:pt x="409" y="294"/>
                    </a:lnTo>
                    <a:lnTo>
                      <a:pt x="405" y="290"/>
                    </a:lnTo>
                    <a:lnTo>
                      <a:pt x="405" y="289"/>
                    </a:lnTo>
                    <a:lnTo>
                      <a:pt x="406" y="287"/>
                    </a:lnTo>
                    <a:lnTo>
                      <a:pt x="407" y="287"/>
                    </a:lnTo>
                    <a:lnTo>
                      <a:pt x="407" y="286"/>
                    </a:lnTo>
                    <a:lnTo>
                      <a:pt x="412" y="283"/>
                    </a:lnTo>
                    <a:lnTo>
                      <a:pt x="414" y="280"/>
                    </a:lnTo>
                    <a:lnTo>
                      <a:pt x="416" y="276"/>
                    </a:lnTo>
                    <a:lnTo>
                      <a:pt x="414" y="273"/>
                    </a:lnTo>
                    <a:lnTo>
                      <a:pt x="413" y="272"/>
                    </a:lnTo>
                    <a:lnTo>
                      <a:pt x="412" y="273"/>
                    </a:lnTo>
                    <a:lnTo>
                      <a:pt x="410" y="273"/>
                    </a:lnTo>
                    <a:lnTo>
                      <a:pt x="410" y="272"/>
                    </a:lnTo>
                    <a:lnTo>
                      <a:pt x="409" y="272"/>
                    </a:lnTo>
                    <a:lnTo>
                      <a:pt x="407" y="268"/>
                    </a:lnTo>
                    <a:lnTo>
                      <a:pt x="413" y="265"/>
                    </a:lnTo>
                    <a:lnTo>
                      <a:pt x="416" y="265"/>
                    </a:lnTo>
                    <a:lnTo>
                      <a:pt x="417" y="264"/>
                    </a:lnTo>
                    <a:lnTo>
                      <a:pt x="420" y="262"/>
                    </a:lnTo>
                    <a:lnTo>
                      <a:pt x="423" y="258"/>
                    </a:lnTo>
                    <a:lnTo>
                      <a:pt x="423" y="257"/>
                    </a:lnTo>
                    <a:lnTo>
                      <a:pt x="421" y="252"/>
                    </a:lnTo>
                    <a:lnTo>
                      <a:pt x="421" y="251"/>
                    </a:lnTo>
                    <a:lnTo>
                      <a:pt x="419" y="250"/>
                    </a:lnTo>
                    <a:lnTo>
                      <a:pt x="417" y="247"/>
                    </a:lnTo>
                    <a:lnTo>
                      <a:pt x="417" y="244"/>
                    </a:lnTo>
                    <a:lnTo>
                      <a:pt x="419" y="244"/>
                    </a:lnTo>
                    <a:lnTo>
                      <a:pt x="421" y="245"/>
                    </a:lnTo>
                    <a:lnTo>
                      <a:pt x="426" y="244"/>
                    </a:lnTo>
                    <a:lnTo>
                      <a:pt x="427" y="243"/>
                    </a:lnTo>
                    <a:lnTo>
                      <a:pt x="427" y="241"/>
                    </a:lnTo>
                    <a:lnTo>
                      <a:pt x="430" y="238"/>
                    </a:lnTo>
                    <a:lnTo>
                      <a:pt x="427" y="238"/>
                    </a:lnTo>
                    <a:lnTo>
                      <a:pt x="426" y="237"/>
                    </a:lnTo>
                    <a:lnTo>
                      <a:pt x="427" y="236"/>
                    </a:lnTo>
                    <a:lnTo>
                      <a:pt x="428" y="236"/>
                    </a:lnTo>
                    <a:lnTo>
                      <a:pt x="430" y="234"/>
                    </a:lnTo>
                    <a:lnTo>
                      <a:pt x="434" y="231"/>
                    </a:lnTo>
                    <a:lnTo>
                      <a:pt x="437" y="231"/>
                    </a:lnTo>
                    <a:lnTo>
                      <a:pt x="441" y="234"/>
                    </a:lnTo>
                    <a:lnTo>
                      <a:pt x="444" y="237"/>
                    </a:lnTo>
                    <a:lnTo>
                      <a:pt x="444" y="238"/>
                    </a:lnTo>
                    <a:lnTo>
                      <a:pt x="445" y="240"/>
                    </a:lnTo>
                    <a:lnTo>
                      <a:pt x="445" y="245"/>
                    </a:lnTo>
                    <a:lnTo>
                      <a:pt x="447" y="248"/>
                    </a:lnTo>
                    <a:lnTo>
                      <a:pt x="449" y="250"/>
                    </a:lnTo>
                    <a:lnTo>
                      <a:pt x="455" y="250"/>
                    </a:lnTo>
                    <a:lnTo>
                      <a:pt x="459" y="252"/>
                    </a:lnTo>
                    <a:lnTo>
                      <a:pt x="460" y="252"/>
                    </a:lnTo>
                    <a:lnTo>
                      <a:pt x="462" y="254"/>
                    </a:lnTo>
                    <a:lnTo>
                      <a:pt x="462" y="265"/>
                    </a:lnTo>
                    <a:lnTo>
                      <a:pt x="463" y="266"/>
                    </a:lnTo>
                    <a:lnTo>
                      <a:pt x="465" y="266"/>
                    </a:lnTo>
                    <a:lnTo>
                      <a:pt x="466" y="268"/>
                    </a:lnTo>
                    <a:lnTo>
                      <a:pt x="467" y="268"/>
                    </a:lnTo>
                    <a:lnTo>
                      <a:pt x="467" y="265"/>
                    </a:lnTo>
                    <a:lnTo>
                      <a:pt x="469" y="261"/>
                    </a:lnTo>
                    <a:lnTo>
                      <a:pt x="473" y="254"/>
                    </a:lnTo>
                    <a:lnTo>
                      <a:pt x="473" y="251"/>
                    </a:lnTo>
                    <a:lnTo>
                      <a:pt x="472" y="248"/>
                    </a:lnTo>
                    <a:lnTo>
                      <a:pt x="463" y="240"/>
                    </a:lnTo>
                    <a:lnTo>
                      <a:pt x="458" y="238"/>
                    </a:lnTo>
                    <a:lnTo>
                      <a:pt x="451" y="233"/>
                    </a:lnTo>
                    <a:lnTo>
                      <a:pt x="449" y="224"/>
                    </a:lnTo>
                    <a:lnTo>
                      <a:pt x="451" y="216"/>
                    </a:lnTo>
                    <a:lnTo>
                      <a:pt x="451" y="209"/>
                    </a:lnTo>
                    <a:lnTo>
                      <a:pt x="458" y="205"/>
                    </a:lnTo>
                    <a:lnTo>
                      <a:pt x="459" y="205"/>
                    </a:lnTo>
                    <a:lnTo>
                      <a:pt x="463" y="199"/>
                    </a:lnTo>
                    <a:lnTo>
                      <a:pt x="456" y="194"/>
                    </a:lnTo>
                    <a:lnTo>
                      <a:pt x="455" y="192"/>
                    </a:lnTo>
                    <a:lnTo>
                      <a:pt x="444" y="192"/>
                    </a:lnTo>
                    <a:lnTo>
                      <a:pt x="441" y="194"/>
                    </a:lnTo>
                    <a:lnTo>
                      <a:pt x="440" y="199"/>
                    </a:lnTo>
                    <a:lnTo>
                      <a:pt x="438" y="201"/>
                    </a:lnTo>
                    <a:lnTo>
                      <a:pt x="435" y="199"/>
                    </a:lnTo>
                    <a:lnTo>
                      <a:pt x="434" y="199"/>
                    </a:lnTo>
                    <a:lnTo>
                      <a:pt x="430" y="195"/>
                    </a:lnTo>
                    <a:lnTo>
                      <a:pt x="430" y="194"/>
                    </a:lnTo>
                    <a:lnTo>
                      <a:pt x="428" y="195"/>
                    </a:lnTo>
                    <a:lnTo>
                      <a:pt x="427" y="195"/>
                    </a:lnTo>
                    <a:lnTo>
                      <a:pt x="424" y="191"/>
                    </a:lnTo>
                    <a:lnTo>
                      <a:pt x="420" y="180"/>
                    </a:lnTo>
                    <a:lnTo>
                      <a:pt x="420" y="178"/>
                    </a:lnTo>
                    <a:lnTo>
                      <a:pt x="423" y="177"/>
                    </a:lnTo>
                    <a:lnTo>
                      <a:pt x="417" y="170"/>
                    </a:lnTo>
                    <a:lnTo>
                      <a:pt x="409" y="166"/>
                    </a:lnTo>
                    <a:lnTo>
                      <a:pt x="409" y="164"/>
                    </a:lnTo>
                    <a:lnTo>
                      <a:pt x="407" y="164"/>
                    </a:lnTo>
                    <a:lnTo>
                      <a:pt x="400" y="146"/>
                    </a:lnTo>
                    <a:lnTo>
                      <a:pt x="402" y="139"/>
                    </a:lnTo>
                    <a:lnTo>
                      <a:pt x="403" y="138"/>
                    </a:lnTo>
                    <a:lnTo>
                      <a:pt x="403" y="134"/>
                    </a:lnTo>
                    <a:lnTo>
                      <a:pt x="405" y="131"/>
                    </a:lnTo>
                    <a:lnTo>
                      <a:pt x="406" y="114"/>
                    </a:lnTo>
                    <a:lnTo>
                      <a:pt x="407" y="114"/>
                    </a:lnTo>
                    <a:lnTo>
                      <a:pt x="407" y="111"/>
                    </a:lnTo>
                    <a:lnTo>
                      <a:pt x="413" y="107"/>
                    </a:lnTo>
                    <a:lnTo>
                      <a:pt x="419" y="104"/>
                    </a:lnTo>
                    <a:lnTo>
                      <a:pt x="420" y="103"/>
                    </a:lnTo>
                    <a:lnTo>
                      <a:pt x="421" y="97"/>
                    </a:lnTo>
                    <a:lnTo>
                      <a:pt x="424" y="92"/>
                    </a:lnTo>
                    <a:lnTo>
                      <a:pt x="426" y="83"/>
                    </a:lnTo>
                    <a:lnTo>
                      <a:pt x="426" y="78"/>
                    </a:lnTo>
                    <a:lnTo>
                      <a:pt x="419" y="60"/>
                    </a:lnTo>
                    <a:lnTo>
                      <a:pt x="407" y="40"/>
                    </a:lnTo>
                    <a:lnTo>
                      <a:pt x="406" y="34"/>
                    </a:lnTo>
                    <a:lnTo>
                      <a:pt x="407" y="27"/>
                    </a:lnTo>
                    <a:lnTo>
                      <a:pt x="407" y="26"/>
                    </a:lnTo>
                    <a:lnTo>
                      <a:pt x="409" y="25"/>
                    </a:lnTo>
                    <a:lnTo>
                      <a:pt x="409" y="22"/>
                    </a:lnTo>
                    <a:lnTo>
                      <a:pt x="407" y="20"/>
                    </a:lnTo>
                    <a:lnTo>
                      <a:pt x="407" y="22"/>
                    </a:lnTo>
                    <a:lnTo>
                      <a:pt x="405" y="25"/>
                    </a:lnTo>
                    <a:lnTo>
                      <a:pt x="403" y="25"/>
                    </a:lnTo>
                    <a:lnTo>
                      <a:pt x="392" y="16"/>
                    </a:lnTo>
                    <a:lnTo>
                      <a:pt x="389" y="13"/>
                    </a:lnTo>
                    <a:lnTo>
                      <a:pt x="380" y="0"/>
                    </a:lnTo>
                    <a:lnTo>
                      <a:pt x="377" y="0"/>
                    </a:lnTo>
                    <a:lnTo>
                      <a:pt x="377" y="5"/>
                    </a:lnTo>
                    <a:lnTo>
                      <a:pt x="374" y="5"/>
                    </a:lnTo>
                    <a:lnTo>
                      <a:pt x="370" y="9"/>
                    </a:lnTo>
                    <a:lnTo>
                      <a:pt x="363" y="13"/>
                    </a:lnTo>
                    <a:lnTo>
                      <a:pt x="359" y="18"/>
                    </a:lnTo>
                    <a:lnTo>
                      <a:pt x="349" y="23"/>
                    </a:lnTo>
                    <a:lnTo>
                      <a:pt x="352" y="34"/>
                    </a:lnTo>
                    <a:lnTo>
                      <a:pt x="354" y="40"/>
                    </a:lnTo>
                    <a:lnTo>
                      <a:pt x="352" y="44"/>
                    </a:lnTo>
                    <a:lnTo>
                      <a:pt x="347" y="64"/>
                    </a:lnTo>
                    <a:lnTo>
                      <a:pt x="347" y="67"/>
                    </a:lnTo>
                    <a:lnTo>
                      <a:pt x="345" y="67"/>
                    </a:lnTo>
                    <a:lnTo>
                      <a:pt x="342" y="68"/>
                    </a:lnTo>
                    <a:lnTo>
                      <a:pt x="336" y="75"/>
                    </a:lnTo>
                    <a:lnTo>
                      <a:pt x="333" y="76"/>
                    </a:lnTo>
                    <a:lnTo>
                      <a:pt x="331" y="79"/>
                    </a:lnTo>
                    <a:lnTo>
                      <a:pt x="329" y="79"/>
                    </a:lnTo>
                    <a:lnTo>
                      <a:pt x="328" y="76"/>
                    </a:lnTo>
                    <a:lnTo>
                      <a:pt x="326" y="75"/>
                    </a:lnTo>
                    <a:lnTo>
                      <a:pt x="325" y="75"/>
                    </a:lnTo>
                    <a:lnTo>
                      <a:pt x="310" y="67"/>
                    </a:lnTo>
                    <a:lnTo>
                      <a:pt x="296" y="54"/>
                    </a:lnTo>
                    <a:lnTo>
                      <a:pt x="296" y="51"/>
                    </a:lnTo>
                    <a:lnTo>
                      <a:pt x="303" y="50"/>
                    </a:lnTo>
                    <a:lnTo>
                      <a:pt x="307" y="47"/>
                    </a:lnTo>
                    <a:lnTo>
                      <a:pt x="307" y="43"/>
                    </a:lnTo>
                    <a:lnTo>
                      <a:pt x="306" y="37"/>
                    </a:lnTo>
                    <a:lnTo>
                      <a:pt x="303" y="36"/>
                    </a:lnTo>
                    <a:lnTo>
                      <a:pt x="301" y="36"/>
                    </a:lnTo>
                    <a:lnTo>
                      <a:pt x="300" y="37"/>
                    </a:lnTo>
                    <a:lnTo>
                      <a:pt x="282" y="26"/>
                    </a:lnTo>
                    <a:lnTo>
                      <a:pt x="275" y="20"/>
                    </a:lnTo>
                    <a:lnTo>
                      <a:pt x="269" y="19"/>
                    </a:lnTo>
                    <a:lnTo>
                      <a:pt x="262" y="19"/>
                    </a:lnTo>
                    <a:lnTo>
                      <a:pt x="255" y="20"/>
                    </a:lnTo>
                    <a:lnTo>
                      <a:pt x="254" y="25"/>
                    </a:lnTo>
                    <a:lnTo>
                      <a:pt x="256" y="27"/>
                    </a:lnTo>
                    <a:lnTo>
                      <a:pt x="256" y="30"/>
                    </a:lnTo>
                    <a:lnTo>
                      <a:pt x="255" y="34"/>
                    </a:lnTo>
                    <a:lnTo>
                      <a:pt x="255" y="3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77" name="Freeform 1109">
                <a:extLst>
                  <a:ext uri="{FF2B5EF4-FFF2-40B4-BE49-F238E27FC236}">
                    <a16:creationId xmlns:a16="http://schemas.microsoft.com/office/drawing/2014/main" id="{5BE0E96B-6FA4-6EAD-4E47-13F98A202C3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011" y="2856"/>
                <a:ext cx="142" cy="195"/>
              </a:xfrm>
              <a:custGeom>
                <a:avLst/>
                <a:gdLst>
                  <a:gd name="T0" fmla="*/ 28 w 565"/>
                  <a:gd name="T1" fmla="*/ 202 h 780"/>
                  <a:gd name="T2" fmla="*/ 0 w 565"/>
                  <a:gd name="T3" fmla="*/ 227 h 780"/>
                  <a:gd name="T4" fmla="*/ 27 w 565"/>
                  <a:gd name="T5" fmla="*/ 250 h 780"/>
                  <a:gd name="T6" fmla="*/ 49 w 565"/>
                  <a:gd name="T7" fmla="*/ 322 h 780"/>
                  <a:gd name="T8" fmla="*/ 78 w 565"/>
                  <a:gd name="T9" fmla="*/ 349 h 780"/>
                  <a:gd name="T10" fmla="*/ 113 w 565"/>
                  <a:gd name="T11" fmla="*/ 391 h 780"/>
                  <a:gd name="T12" fmla="*/ 126 w 565"/>
                  <a:gd name="T13" fmla="*/ 444 h 780"/>
                  <a:gd name="T14" fmla="*/ 164 w 565"/>
                  <a:gd name="T15" fmla="*/ 461 h 780"/>
                  <a:gd name="T16" fmla="*/ 157 w 565"/>
                  <a:gd name="T17" fmla="*/ 540 h 780"/>
                  <a:gd name="T18" fmla="*/ 154 w 565"/>
                  <a:gd name="T19" fmla="*/ 599 h 780"/>
                  <a:gd name="T20" fmla="*/ 190 w 565"/>
                  <a:gd name="T21" fmla="*/ 666 h 780"/>
                  <a:gd name="T22" fmla="*/ 231 w 565"/>
                  <a:gd name="T23" fmla="*/ 716 h 780"/>
                  <a:gd name="T24" fmla="*/ 227 w 565"/>
                  <a:gd name="T25" fmla="*/ 755 h 780"/>
                  <a:gd name="T26" fmla="*/ 275 w 565"/>
                  <a:gd name="T27" fmla="*/ 723 h 780"/>
                  <a:gd name="T28" fmla="*/ 341 w 565"/>
                  <a:gd name="T29" fmla="*/ 750 h 780"/>
                  <a:gd name="T30" fmla="*/ 362 w 565"/>
                  <a:gd name="T31" fmla="*/ 751 h 780"/>
                  <a:gd name="T32" fmla="*/ 366 w 565"/>
                  <a:gd name="T33" fmla="*/ 625 h 780"/>
                  <a:gd name="T34" fmla="*/ 411 w 565"/>
                  <a:gd name="T35" fmla="*/ 598 h 780"/>
                  <a:gd name="T36" fmla="*/ 454 w 565"/>
                  <a:gd name="T37" fmla="*/ 605 h 780"/>
                  <a:gd name="T38" fmla="*/ 472 w 565"/>
                  <a:gd name="T39" fmla="*/ 569 h 780"/>
                  <a:gd name="T40" fmla="*/ 532 w 565"/>
                  <a:gd name="T41" fmla="*/ 542 h 780"/>
                  <a:gd name="T42" fmla="*/ 539 w 565"/>
                  <a:gd name="T43" fmla="*/ 518 h 780"/>
                  <a:gd name="T44" fmla="*/ 553 w 565"/>
                  <a:gd name="T45" fmla="*/ 535 h 780"/>
                  <a:gd name="T46" fmla="*/ 555 w 565"/>
                  <a:gd name="T47" fmla="*/ 514 h 780"/>
                  <a:gd name="T48" fmla="*/ 563 w 565"/>
                  <a:gd name="T49" fmla="*/ 480 h 780"/>
                  <a:gd name="T50" fmla="*/ 548 w 565"/>
                  <a:gd name="T51" fmla="*/ 491 h 780"/>
                  <a:gd name="T52" fmla="*/ 522 w 565"/>
                  <a:gd name="T53" fmla="*/ 466 h 780"/>
                  <a:gd name="T54" fmla="*/ 513 w 565"/>
                  <a:gd name="T55" fmla="*/ 479 h 780"/>
                  <a:gd name="T56" fmla="*/ 497 w 565"/>
                  <a:gd name="T57" fmla="*/ 469 h 780"/>
                  <a:gd name="T58" fmla="*/ 492 w 565"/>
                  <a:gd name="T59" fmla="*/ 454 h 780"/>
                  <a:gd name="T60" fmla="*/ 495 w 565"/>
                  <a:gd name="T61" fmla="*/ 392 h 780"/>
                  <a:gd name="T62" fmla="*/ 460 w 565"/>
                  <a:gd name="T63" fmla="*/ 361 h 780"/>
                  <a:gd name="T64" fmla="*/ 423 w 565"/>
                  <a:gd name="T65" fmla="*/ 367 h 780"/>
                  <a:gd name="T66" fmla="*/ 442 w 565"/>
                  <a:gd name="T67" fmla="*/ 317 h 780"/>
                  <a:gd name="T68" fmla="*/ 432 w 565"/>
                  <a:gd name="T69" fmla="*/ 290 h 780"/>
                  <a:gd name="T70" fmla="*/ 421 w 565"/>
                  <a:gd name="T71" fmla="*/ 281 h 780"/>
                  <a:gd name="T72" fmla="*/ 390 w 565"/>
                  <a:gd name="T73" fmla="*/ 289 h 780"/>
                  <a:gd name="T74" fmla="*/ 361 w 565"/>
                  <a:gd name="T75" fmla="*/ 293 h 780"/>
                  <a:gd name="T76" fmla="*/ 363 w 565"/>
                  <a:gd name="T77" fmla="*/ 258 h 780"/>
                  <a:gd name="T78" fmla="*/ 317 w 565"/>
                  <a:gd name="T79" fmla="*/ 260 h 780"/>
                  <a:gd name="T80" fmla="*/ 222 w 565"/>
                  <a:gd name="T81" fmla="*/ 274 h 780"/>
                  <a:gd name="T82" fmla="*/ 171 w 565"/>
                  <a:gd name="T83" fmla="*/ 293 h 780"/>
                  <a:gd name="T84" fmla="*/ 169 w 565"/>
                  <a:gd name="T85" fmla="*/ 248 h 780"/>
                  <a:gd name="T86" fmla="*/ 211 w 565"/>
                  <a:gd name="T87" fmla="*/ 231 h 780"/>
                  <a:gd name="T88" fmla="*/ 189 w 565"/>
                  <a:gd name="T89" fmla="*/ 197 h 780"/>
                  <a:gd name="T90" fmla="*/ 176 w 565"/>
                  <a:gd name="T91" fmla="*/ 156 h 780"/>
                  <a:gd name="T92" fmla="*/ 169 w 565"/>
                  <a:gd name="T93" fmla="*/ 180 h 780"/>
                  <a:gd name="T94" fmla="*/ 164 w 565"/>
                  <a:gd name="T95" fmla="*/ 193 h 780"/>
                  <a:gd name="T96" fmla="*/ 137 w 565"/>
                  <a:gd name="T97" fmla="*/ 183 h 780"/>
                  <a:gd name="T98" fmla="*/ 134 w 565"/>
                  <a:gd name="T99" fmla="*/ 138 h 780"/>
                  <a:gd name="T100" fmla="*/ 198 w 565"/>
                  <a:gd name="T101" fmla="*/ 68 h 780"/>
                  <a:gd name="T102" fmla="*/ 205 w 565"/>
                  <a:gd name="T103" fmla="*/ 1 h 780"/>
                  <a:gd name="T104" fmla="*/ 168 w 565"/>
                  <a:gd name="T105" fmla="*/ 33 h 780"/>
                  <a:gd name="T106" fmla="*/ 101 w 565"/>
                  <a:gd name="T107" fmla="*/ 75 h 780"/>
                  <a:gd name="T108" fmla="*/ 117 w 565"/>
                  <a:gd name="T109" fmla="*/ 80 h 780"/>
                  <a:gd name="T110" fmla="*/ 77 w 565"/>
                  <a:gd name="T111" fmla="*/ 111 h 780"/>
                  <a:gd name="T112" fmla="*/ 246 w 565"/>
                  <a:gd name="T113" fmla="*/ 578 h 780"/>
                  <a:gd name="T114" fmla="*/ 253 w 565"/>
                  <a:gd name="T115" fmla="*/ 622 h 780"/>
                  <a:gd name="T116" fmla="*/ 213 w 565"/>
                  <a:gd name="T117" fmla="*/ 600 h 7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565" h="780">
                    <a:moveTo>
                      <a:pt x="32" y="171"/>
                    </a:moveTo>
                    <a:lnTo>
                      <a:pt x="30" y="176"/>
                    </a:lnTo>
                    <a:lnTo>
                      <a:pt x="27" y="179"/>
                    </a:lnTo>
                    <a:lnTo>
                      <a:pt x="27" y="180"/>
                    </a:lnTo>
                    <a:lnTo>
                      <a:pt x="25" y="181"/>
                    </a:lnTo>
                    <a:lnTo>
                      <a:pt x="25" y="184"/>
                    </a:lnTo>
                    <a:lnTo>
                      <a:pt x="27" y="191"/>
                    </a:lnTo>
                    <a:lnTo>
                      <a:pt x="27" y="194"/>
                    </a:lnTo>
                    <a:lnTo>
                      <a:pt x="28" y="197"/>
                    </a:lnTo>
                    <a:lnTo>
                      <a:pt x="28" y="202"/>
                    </a:lnTo>
                    <a:lnTo>
                      <a:pt x="21" y="212"/>
                    </a:lnTo>
                    <a:lnTo>
                      <a:pt x="20" y="214"/>
                    </a:lnTo>
                    <a:lnTo>
                      <a:pt x="16" y="216"/>
                    </a:lnTo>
                    <a:lnTo>
                      <a:pt x="13" y="216"/>
                    </a:lnTo>
                    <a:lnTo>
                      <a:pt x="7" y="211"/>
                    </a:lnTo>
                    <a:lnTo>
                      <a:pt x="4" y="211"/>
                    </a:lnTo>
                    <a:lnTo>
                      <a:pt x="3" y="214"/>
                    </a:lnTo>
                    <a:lnTo>
                      <a:pt x="2" y="215"/>
                    </a:lnTo>
                    <a:lnTo>
                      <a:pt x="2" y="226"/>
                    </a:lnTo>
                    <a:lnTo>
                      <a:pt x="0" y="227"/>
                    </a:lnTo>
                    <a:lnTo>
                      <a:pt x="2" y="229"/>
                    </a:lnTo>
                    <a:lnTo>
                      <a:pt x="3" y="229"/>
                    </a:lnTo>
                    <a:lnTo>
                      <a:pt x="9" y="231"/>
                    </a:lnTo>
                    <a:lnTo>
                      <a:pt x="11" y="231"/>
                    </a:lnTo>
                    <a:lnTo>
                      <a:pt x="14" y="230"/>
                    </a:lnTo>
                    <a:lnTo>
                      <a:pt x="21" y="230"/>
                    </a:lnTo>
                    <a:lnTo>
                      <a:pt x="23" y="244"/>
                    </a:lnTo>
                    <a:lnTo>
                      <a:pt x="24" y="246"/>
                    </a:lnTo>
                    <a:lnTo>
                      <a:pt x="24" y="247"/>
                    </a:lnTo>
                    <a:lnTo>
                      <a:pt x="27" y="250"/>
                    </a:lnTo>
                    <a:lnTo>
                      <a:pt x="28" y="253"/>
                    </a:lnTo>
                    <a:lnTo>
                      <a:pt x="30" y="253"/>
                    </a:lnTo>
                    <a:lnTo>
                      <a:pt x="32" y="254"/>
                    </a:lnTo>
                    <a:lnTo>
                      <a:pt x="46" y="267"/>
                    </a:lnTo>
                    <a:lnTo>
                      <a:pt x="50" y="276"/>
                    </a:lnTo>
                    <a:lnTo>
                      <a:pt x="52" y="278"/>
                    </a:lnTo>
                    <a:lnTo>
                      <a:pt x="52" y="281"/>
                    </a:lnTo>
                    <a:lnTo>
                      <a:pt x="40" y="299"/>
                    </a:lnTo>
                    <a:lnTo>
                      <a:pt x="48" y="321"/>
                    </a:lnTo>
                    <a:lnTo>
                      <a:pt x="49" y="322"/>
                    </a:lnTo>
                    <a:lnTo>
                      <a:pt x="50" y="321"/>
                    </a:lnTo>
                    <a:lnTo>
                      <a:pt x="56" y="324"/>
                    </a:lnTo>
                    <a:lnTo>
                      <a:pt x="71" y="322"/>
                    </a:lnTo>
                    <a:lnTo>
                      <a:pt x="71" y="328"/>
                    </a:lnTo>
                    <a:lnTo>
                      <a:pt x="73" y="329"/>
                    </a:lnTo>
                    <a:lnTo>
                      <a:pt x="77" y="338"/>
                    </a:lnTo>
                    <a:lnTo>
                      <a:pt x="81" y="342"/>
                    </a:lnTo>
                    <a:lnTo>
                      <a:pt x="80" y="343"/>
                    </a:lnTo>
                    <a:lnTo>
                      <a:pt x="80" y="345"/>
                    </a:lnTo>
                    <a:lnTo>
                      <a:pt x="78" y="349"/>
                    </a:lnTo>
                    <a:lnTo>
                      <a:pt x="78" y="351"/>
                    </a:lnTo>
                    <a:lnTo>
                      <a:pt x="80" y="351"/>
                    </a:lnTo>
                    <a:lnTo>
                      <a:pt x="87" y="354"/>
                    </a:lnTo>
                    <a:lnTo>
                      <a:pt x="88" y="356"/>
                    </a:lnTo>
                    <a:lnTo>
                      <a:pt x="90" y="359"/>
                    </a:lnTo>
                    <a:lnTo>
                      <a:pt x="90" y="363"/>
                    </a:lnTo>
                    <a:lnTo>
                      <a:pt x="91" y="366"/>
                    </a:lnTo>
                    <a:lnTo>
                      <a:pt x="102" y="370"/>
                    </a:lnTo>
                    <a:lnTo>
                      <a:pt x="113" y="388"/>
                    </a:lnTo>
                    <a:lnTo>
                      <a:pt x="113" y="391"/>
                    </a:lnTo>
                    <a:lnTo>
                      <a:pt x="115" y="391"/>
                    </a:lnTo>
                    <a:lnTo>
                      <a:pt x="116" y="392"/>
                    </a:lnTo>
                    <a:lnTo>
                      <a:pt x="117" y="396"/>
                    </a:lnTo>
                    <a:lnTo>
                      <a:pt x="120" y="401"/>
                    </a:lnTo>
                    <a:lnTo>
                      <a:pt x="122" y="408"/>
                    </a:lnTo>
                    <a:lnTo>
                      <a:pt x="122" y="413"/>
                    </a:lnTo>
                    <a:lnTo>
                      <a:pt x="119" y="420"/>
                    </a:lnTo>
                    <a:lnTo>
                      <a:pt x="120" y="433"/>
                    </a:lnTo>
                    <a:lnTo>
                      <a:pt x="123" y="441"/>
                    </a:lnTo>
                    <a:lnTo>
                      <a:pt x="126" y="444"/>
                    </a:lnTo>
                    <a:lnTo>
                      <a:pt x="126" y="447"/>
                    </a:lnTo>
                    <a:lnTo>
                      <a:pt x="127" y="445"/>
                    </a:lnTo>
                    <a:lnTo>
                      <a:pt x="134" y="445"/>
                    </a:lnTo>
                    <a:lnTo>
                      <a:pt x="154" y="452"/>
                    </a:lnTo>
                    <a:lnTo>
                      <a:pt x="162" y="451"/>
                    </a:lnTo>
                    <a:lnTo>
                      <a:pt x="164" y="449"/>
                    </a:lnTo>
                    <a:lnTo>
                      <a:pt x="165" y="449"/>
                    </a:lnTo>
                    <a:lnTo>
                      <a:pt x="165" y="458"/>
                    </a:lnTo>
                    <a:lnTo>
                      <a:pt x="164" y="459"/>
                    </a:lnTo>
                    <a:lnTo>
                      <a:pt x="164" y="461"/>
                    </a:lnTo>
                    <a:lnTo>
                      <a:pt x="162" y="468"/>
                    </a:lnTo>
                    <a:lnTo>
                      <a:pt x="158" y="472"/>
                    </a:lnTo>
                    <a:lnTo>
                      <a:pt x="154" y="475"/>
                    </a:lnTo>
                    <a:lnTo>
                      <a:pt x="153" y="479"/>
                    </a:lnTo>
                    <a:lnTo>
                      <a:pt x="148" y="487"/>
                    </a:lnTo>
                    <a:lnTo>
                      <a:pt x="148" y="501"/>
                    </a:lnTo>
                    <a:lnTo>
                      <a:pt x="151" y="515"/>
                    </a:lnTo>
                    <a:lnTo>
                      <a:pt x="155" y="521"/>
                    </a:lnTo>
                    <a:lnTo>
                      <a:pt x="158" y="539"/>
                    </a:lnTo>
                    <a:lnTo>
                      <a:pt x="157" y="540"/>
                    </a:lnTo>
                    <a:lnTo>
                      <a:pt x="157" y="542"/>
                    </a:lnTo>
                    <a:lnTo>
                      <a:pt x="158" y="542"/>
                    </a:lnTo>
                    <a:lnTo>
                      <a:pt x="161" y="545"/>
                    </a:lnTo>
                    <a:lnTo>
                      <a:pt x="162" y="549"/>
                    </a:lnTo>
                    <a:lnTo>
                      <a:pt x="164" y="557"/>
                    </a:lnTo>
                    <a:lnTo>
                      <a:pt x="158" y="582"/>
                    </a:lnTo>
                    <a:lnTo>
                      <a:pt x="158" y="588"/>
                    </a:lnTo>
                    <a:lnTo>
                      <a:pt x="153" y="598"/>
                    </a:lnTo>
                    <a:lnTo>
                      <a:pt x="153" y="599"/>
                    </a:lnTo>
                    <a:lnTo>
                      <a:pt x="154" y="599"/>
                    </a:lnTo>
                    <a:lnTo>
                      <a:pt x="164" y="603"/>
                    </a:lnTo>
                    <a:lnTo>
                      <a:pt x="174" y="610"/>
                    </a:lnTo>
                    <a:lnTo>
                      <a:pt x="182" y="617"/>
                    </a:lnTo>
                    <a:lnTo>
                      <a:pt x="187" y="622"/>
                    </a:lnTo>
                    <a:lnTo>
                      <a:pt x="191" y="622"/>
                    </a:lnTo>
                    <a:lnTo>
                      <a:pt x="190" y="625"/>
                    </a:lnTo>
                    <a:lnTo>
                      <a:pt x="187" y="644"/>
                    </a:lnTo>
                    <a:lnTo>
                      <a:pt x="187" y="659"/>
                    </a:lnTo>
                    <a:lnTo>
                      <a:pt x="190" y="659"/>
                    </a:lnTo>
                    <a:lnTo>
                      <a:pt x="190" y="666"/>
                    </a:lnTo>
                    <a:lnTo>
                      <a:pt x="186" y="670"/>
                    </a:lnTo>
                    <a:lnTo>
                      <a:pt x="186" y="676"/>
                    </a:lnTo>
                    <a:lnTo>
                      <a:pt x="193" y="691"/>
                    </a:lnTo>
                    <a:lnTo>
                      <a:pt x="201" y="702"/>
                    </a:lnTo>
                    <a:lnTo>
                      <a:pt x="214" y="705"/>
                    </a:lnTo>
                    <a:lnTo>
                      <a:pt x="222" y="702"/>
                    </a:lnTo>
                    <a:lnTo>
                      <a:pt x="234" y="711"/>
                    </a:lnTo>
                    <a:lnTo>
                      <a:pt x="232" y="712"/>
                    </a:lnTo>
                    <a:lnTo>
                      <a:pt x="232" y="715"/>
                    </a:lnTo>
                    <a:lnTo>
                      <a:pt x="231" y="716"/>
                    </a:lnTo>
                    <a:lnTo>
                      <a:pt x="231" y="718"/>
                    </a:lnTo>
                    <a:lnTo>
                      <a:pt x="229" y="719"/>
                    </a:lnTo>
                    <a:lnTo>
                      <a:pt x="228" y="719"/>
                    </a:lnTo>
                    <a:lnTo>
                      <a:pt x="227" y="720"/>
                    </a:lnTo>
                    <a:lnTo>
                      <a:pt x="228" y="725"/>
                    </a:lnTo>
                    <a:lnTo>
                      <a:pt x="228" y="729"/>
                    </a:lnTo>
                    <a:lnTo>
                      <a:pt x="227" y="732"/>
                    </a:lnTo>
                    <a:lnTo>
                      <a:pt x="224" y="750"/>
                    </a:lnTo>
                    <a:lnTo>
                      <a:pt x="224" y="754"/>
                    </a:lnTo>
                    <a:lnTo>
                      <a:pt x="227" y="755"/>
                    </a:lnTo>
                    <a:lnTo>
                      <a:pt x="228" y="754"/>
                    </a:lnTo>
                    <a:lnTo>
                      <a:pt x="231" y="737"/>
                    </a:lnTo>
                    <a:lnTo>
                      <a:pt x="232" y="736"/>
                    </a:lnTo>
                    <a:lnTo>
                      <a:pt x="241" y="736"/>
                    </a:lnTo>
                    <a:lnTo>
                      <a:pt x="249" y="739"/>
                    </a:lnTo>
                    <a:lnTo>
                      <a:pt x="253" y="737"/>
                    </a:lnTo>
                    <a:lnTo>
                      <a:pt x="256" y="732"/>
                    </a:lnTo>
                    <a:lnTo>
                      <a:pt x="264" y="726"/>
                    </a:lnTo>
                    <a:lnTo>
                      <a:pt x="271" y="723"/>
                    </a:lnTo>
                    <a:lnTo>
                      <a:pt x="275" y="723"/>
                    </a:lnTo>
                    <a:lnTo>
                      <a:pt x="280" y="720"/>
                    </a:lnTo>
                    <a:lnTo>
                      <a:pt x="288" y="713"/>
                    </a:lnTo>
                    <a:lnTo>
                      <a:pt x="298" y="709"/>
                    </a:lnTo>
                    <a:lnTo>
                      <a:pt x="299" y="708"/>
                    </a:lnTo>
                    <a:lnTo>
                      <a:pt x="320" y="720"/>
                    </a:lnTo>
                    <a:lnTo>
                      <a:pt x="324" y="722"/>
                    </a:lnTo>
                    <a:lnTo>
                      <a:pt x="325" y="725"/>
                    </a:lnTo>
                    <a:lnTo>
                      <a:pt x="328" y="727"/>
                    </a:lnTo>
                    <a:lnTo>
                      <a:pt x="335" y="737"/>
                    </a:lnTo>
                    <a:lnTo>
                      <a:pt x="341" y="750"/>
                    </a:lnTo>
                    <a:lnTo>
                      <a:pt x="341" y="757"/>
                    </a:lnTo>
                    <a:lnTo>
                      <a:pt x="340" y="758"/>
                    </a:lnTo>
                    <a:lnTo>
                      <a:pt x="338" y="762"/>
                    </a:lnTo>
                    <a:lnTo>
                      <a:pt x="334" y="769"/>
                    </a:lnTo>
                    <a:lnTo>
                      <a:pt x="328" y="773"/>
                    </a:lnTo>
                    <a:lnTo>
                      <a:pt x="328" y="775"/>
                    </a:lnTo>
                    <a:lnTo>
                      <a:pt x="358" y="780"/>
                    </a:lnTo>
                    <a:lnTo>
                      <a:pt x="365" y="780"/>
                    </a:lnTo>
                    <a:lnTo>
                      <a:pt x="365" y="779"/>
                    </a:lnTo>
                    <a:lnTo>
                      <a:pt x="362" y="751"/>
                    </a:lnTo>
                    <a:lnTo>
                      <a:pt x="359" y="744"/>
                    </a:lnTo>
                    <a:lnTo>
                      <a:pt x="359" y="741"/>
                    </a:lnTo>
                    <a:lnTo>
                      <a:pt x="361" y="739"/>
                    </a:lnTo>
                    <a:lnTo>
                      <a:pt x="363" y="684"/>
                    </a:lnTo>
                    <a:lnTo>
                      <a:pt x="365" y="676"/>
                    </a:lnTo>
                    <a:lnTo>
                      <a:pt x="380" y="659"/>
                    </a:lnTo>
                    <a:lnTo>
                      <a:pt x="381" y="655"/>
                    </a:lnTo>
                    <a:lnTo>
                      <a:pt x="381" y="642"/>
                    </a:lnTo>
                    <a:lnTo>
                      <a:pt x="372" y="634"/>
                    </a:lnTo>
                    <a:lnTo>
                      <a:pt x="366" y="625"/>
                    </a:lnTo>
                    <a:lnTo>
                      <a:pt x="366" y="620"/>
                    </a:lnTo>
                    <a:lnTo>
                      <a:pt x="368" y="612"/>
                    </a:lnTo>
                    <a:lnTo>
                      <a:pt x="370" y="607"/>
                    </a:lnTo>
                    <a:lnTo>
                      <a:pt x="365" y="599"/>
                    </a:lnTo>
                    <a:lnTo>
                      <a:pt x="380" y="586"/>
                    </a:lnTo>
                    <a:lnTo>
                      <a:pt x="387" y="585"/>
                    </a:lnTo>
                    <a:lnTo>
                      <a:pt x="393" y="589"/>
                    </a:lnTo>
                    <a:lnTo>
                      <a:pt x="404" y="593"/>
                    </a:lnTo>
                    <a:lnTo>
                      <a:pt x="405" y="596"/>
                    </a:lnTo>
                    <a:lnTo>
                      <a:pt x="411" y="598"/>
                    </a:lnTo>
                    <a:lnTo>
                      <a:pt x="414" y="598"/>
                    </a:lnTo>
                    <a:lnTo>
                      <a:pt x="430" y="588"/>
                    </a:lnTo>
                    <a:lnTo>
                      <a:pt x="436" y="586"/>
                    </a:lnTo>
                    <a:lnTo>
                      <a:pt x="437" y="586"/>
                    </a:lnTo>
                    <a:lnTo>
                      <a:pt x="437" y="588"/>
                    </a:lnTo>
                    <a:lnTo>
                      <a:pt x="444" y="589"/>
                    </a:lnTo>
                    <a:lnTo>
                      <a:pt x="450" y="593"/>
                    </a:lnTo>
                    <a:lnTo>
                      <a:pt x="453" y="599"/>
                    </a:lnTo>
                    <a:lnTo>
                      <a:pt x="453" y="603"/>
                    </a:lnTo>
                    <a:lnTo>
                      <a:pt x="454" y="605"/>
                    </a:lnTo>
                    <a:lnTo>
                      <a:pt x="457" y="605"/>
                    </a:lnTo>
                    <a:lnTo>
                      <a:pt x="458" y="603"/>
                    </a:lnTo>
                    <a:lnTo>
                      <a:pt x="458" y="599"/>
                    </a:lnTo>
                    <a:lnTo>
                      <a:pt x="467" y="591"/>
                    </a:lnTo>
                    <a:lnTo>
                      <a:pt x="476" y="585"/>
                    </a:lnTo>
                    <a:lnTo>
                      <a:pt x="479" y="582"/>
                    </a:lnTo>
                    <a:lnTo>
                      <a:pt x="479" y="579"/>
                    </a:lnTo>
                    <a:lnTo>
                      <a:pt x="475" y="579"/>
                    </a:lnTo>
                    <a:lnTo>
                      <a:pt x="471" y="572"/>
                    </a:lnTo>
                    <a:lnTo>
                      <a:pt x="472" y="569"/>
                    </a:lnTo>
                    <a:lnTo>
                      <a:pt x="479" y="562"/>
                    </a:lnTo>
                    <a:lnTo>
                      <a:pt x="482" y="558"/>
                    </a:lnTo>
                    <a:lnTo>
                      <a:pt x="488" y="561"/>
                    </a:lnTo>
                    <a:lnTo>
                      <a:pt x="492" y="561"/>
                    </a:lnTo>
                    <a:lnTo>
                      <a:pt x="502" y="560"/>
                    </a:lnTo>
                    <a:lnTo>
                      <a:pt x="507" y="557"/>
                    </a:lnTo>
                    <a:lnTo>
                      <a:pt x="515" y="549"/>
                    </a:lnTo>
                    <a:lnTo>
                      <a:pt x="524" y="543"/>
                    </a:lnTo>
                    <a:lnTo>
                      <a:pt x="529" y="542"/>
                    </a:lnTo>
                    <a:lnTo>
                      <a:pt x="532" y="542"/>
                    </a:lnTo>
                    <a:lnTo>
                      <a:pt x="536" y="546"/>
                    </a:lnTo>
                    <a:lnTo>
                      <a:pt x="539" y="546"/>
                    </a:lnTo>
                    <a:lnTo>
                      <a:pt x="545" y="547"/>
                    </a:lnTo>
                    <a:lnTo>
                      <a:pt x="541" y="540"/>
                    </a:lnTo>
                    <a:lnTo>
                      <a:pt x="539" y="535"/>
                    </a:lnTo>
                    <a:lnTo>
                      <a:pt x="538" y="535"/>
                    </a:lnTo>
                    <a:lnTo>
                      <a:pt x="538" y="532"/>
                    </a:lnTo>
                    <a:lnTo>
                      <a:pt x="535" y="521"/>
                    </a:lnTo>
                    <a:lnTo>
                      <a:pt x="538" y="518"/>
                    </a:lnTo>
                    <a:lnTo>
                      <a:pt x="539" y="518"/>
                    </a:lnTo>
                    <a:lnTo>
                      <a:pt x="543" y="516"/>
                    </a:lnTo>
                    <a:lnTo>
                      <a:pt x="545" y="516"/>
                    </a:lnTo>
                    <a:lnTo>
                      <a:pt x="545" y="518"/>
                    </a:lnTo>
                    <a:lnTo>
                      <a:pt x="546" y="518"/>
                    </a:lnTo>
                    <a:lnTo>
                      <a:pt x="546" y="519"/>
                    </a:lnTo>
                    <a:lnTo>
                      <a:pt x="550" y="533"/>
                    </a:lnTo>
                    <a:lnTo>
                      <a:pt x="550" y="535"/>
                    </a:lnTo>
                    <a:lnTo>
                      <a:pt x="552" y="535"/>
                    </a:lnTo>
                    <a:lnTo>
                      <a:pt x="552" y="536"/>
                    </a:lnTo>
                    <a:lnTo>
                      <a:pt x="553" y="535"/>
                    </a:lnTo>
                    <a:lnTo>
                      <a:pt x="553" y="533"/>
                    </a:lnTo>
                    <a:lnTo>
                      <a:pt x="555" y="533"/>
                    </a:lnTo>
                    <a:lnTo>
                      <a:pt x="556" y="525"/>
                    </a:lnTo>
                    <a:lnTo>
                      <a:pt x="559" y="522"/>
                    </a:lnTo>
                    <a:lnTo>
                      <a:pt x="559" y="518"/>
                    </a:lnTo>
                    <a:lnTo>
                      <a:pt x="558" y="516"/>
                    </a:lnTo>
                    <a:lnTo>
                      <a:pt x="558" y="515"/>
                    </a:lnTo>
                    <a:lnTo>
                      <a:pt x="556" y="515"/>
                    </a:lnTo>
                    <a:lnTo>
                      <a:pt x="556" y="514"/>
                    </a:lnTo>
                    <a:lnTo>
                      <a:pt x="555" y="514"/>
                    </a:lnTo>
                    <a:lnTo>
                      <a:pt x="553" y="511"/>
                    </a:lnTo>
                    <a:lnTo>
                      <a:pt x="553" y="509"/>
                    </a:lnTo>
                    <a:lnTo>
                      <a:pt x="559" y="502"/>
                    </a:lnTo>
                    <a:lnTo>
                      <a:pt x="563" y="501"/>
                    </a:lnTo>
                    <a:lnTo>
                      <a:pt x="565" y="500"/>
                    </a:lnTo>
                    <a:lnTo>
                      <a:pt x="565" y="498"/>
                    </a:lnTo>
                    <a:lnTo>
                      <a:pt x="560" y="493"/>
                    </a:lnTo>
                    <a:lnTo>
                      <a:pt x="562" y="483"/>
                    </a:lnTo>
                    <a:lnTo>
                      <a:pt x="563" y="482"/>
                    </a:lnTo>
                    <a:lnTo>
                      <a:pt x="563" y="480"/>
                    </a:lnTo>
                    <a:lnTo>
                      <a:pt x="562" y="479"/>
                    </a:lnTo>
                    <a:lnTo>
                      <a:pt x="562" y="478"/>
                    </a:lnTo>
                    <a:lnTo>
                      <a:pt x="560" y="478"/>
                    </a:lnTo>
                    <a:lnTo>
                      <a:pt x="558" y="476"/>
                    </a:lnTo>
                    <a:lnTo>
                      <a:pt x="556" y="478"/>
                    </a:lnTo>
                    <a:lnTo>
                      <a:pt x="555" y="478"/>
                    </a:lnTo>
                    <a:lnTo>
                      <a:pt x="552" y="479"/>
                    </a:lnTo>
                    <a:lnTo>
                      <a:pt x="550" y="479"/>
                    </a:lnTo>
                    <a:lnTo>
                      <a:pt x="550" y="482"/>
                    </a:lnTo>
                    <a:lnTo>
                      <a:pt x="548" y="491"/>
                    </a:lnTo>
                    <a:lnTo>
                      <a:pt x="546" y="493"/>
                    </a:lnTo>
                    <a:lnTo>
                      <a:pt x="546" y="494"/>
                    </a:lnTo>
                    <a:lnTo>
                      <a:pt x="545" y="495"/>
                    </a:lnTo>
                    <a:lnTo>
                      <a:pt x="539" y="495"/>
                    </a:lnTo>
                    <a:lnTo>
                      <a:pt x="539" y="494"/>
                    </a:lnTo>
                    <a:lnTo>
                      <a:pt x="538" y="493"/>
                    </a:lnTo>
                    <a:lnTo>
                      <a:pt x="538" y="483"/>
                    </a:lnTo>
                    <a:lnTo>
                      <a:pt x="525" y="469"/>
                    </a:lnTo>
                    <a:lnTo>
                      <a:pt x="522" y="468"/>
                    </a:lnTo>
                    <a:lnTo>
                      <a:pt x="522" y="466"/>
                    </a:lnTo>
                    <a:lnTo>
                      <a:pt x="520" y="465"/>
                    </a:lnTo>
                    <a:lnTo>
                      <a:pt x="515" y="465"/>
                    </a:lnTo>
                    <a:lnTo>
                      <a:pt x="515" y="468"/>
                    </a:lnTo>
                    <a:lnTo>
                      <a:pt x="517" y="471"/>
                    </a:lnTo>
                    <a:lnTo>
                      <a:pt x="520" y="473"/>
                    </a:lnTo>
                    <a:lnTo>
                      <a:pt x="520" y="479"/>
                    </a:lnTo>
                    <a:lnTo>
                      <a:pt x="518" y="479"/>
                    </a:lnTo>
                    <a:lnTo>
                      <a:pt x="517" y="480"/>
                    </a:lnTo>
                    <a:lnTo>
                      <a:pt x="514" y="480"/>
                    </a:lnTo>
                    <a:lnTo>
                      <a:pt x="513" y="479"/>
                    </a:lnTo>
                    <a:lnTo>
                      <a:pt x="511" y="479"/>
                    </a:lnTo>
                    <a:lnTo>
                      <a:pt x="511" y="478"/>
                    </a:lnTo>
                    <a:lnTo>
                      <a:pt x="509" y="476"/>
                    </a:lnTo>
                    <a:lnTo>
                      <a:pt x="509" y="472"/>
                    </a:lnTo>
                    <a:lnTo>
                      <a:pt x="507" y="469"/>
                    </a:lnTo>
                    <a:lnTo>
                      <a:pt x="505" y="469"/>
                    </a:lnTo>
                    <a:lnTo>
                      <a:pt x="500" y="468"/>
                    </a:lnTo>
                    <a:lnTo>
                      <a:pt x="499" y="468"/>
                    </a:lnTo>
                    <a:lnTo>
                      <a:pt x="499" y="469"/>
                    </a:lnTo>
                    <a:lnTo>
                      <a:pt x="497" y="469"/>
                    </a:lnTo>
                    <a:lnTo>
                      <a:pt x="495" y="471"/>
                    </a:lnTo>
                    <a:lnTo>
                      <a:pt x="492" y="471"/>
                    </a:lnTo>
                    <a:lnTo>
                      <a:pt x="490" y="472"/>
                    </a:lnTo>
                    <a:lnTo>
                      <a:pt x="489" y="471"/>
                    </a:lnTo>
                    <a:lnTo>
                      <a:pt x="488" y="471"/>
                    </a:lnTo>
                    <a:lnTo>
                      <a:pt x="488" y="469"/>
                    </a:lnTo>
                    <a:lnTo>
                      <a:pt x="486" y="468"/>
                    </a:lnTo>
                    <a:lnTo>
                      <a:pt x="486" y="466"/>
                    </a:lnTo>
                    <a:lnTo>
                      <a:pt x="488" y="466"/>
                    </a:lnTo>
                    <a:lnTo>
                      <a:pt x="492" y="454"/>
                    </a:lnTo>
                    <a:lnTo>
                      <a:pt x="496" y="448"/>
                    </a:lnTo>
                    <a:lnTo>
                      <a:pt x="496" y="441"/>
                    </a:lnTo>
                    <a:lnTo>
                      <a:pt x="492" y="434"/>
                    </a:lnTo>
                    <a:lnTo>
                      <a:pt x="489" y="426"/>
                    </a:lnTo>
                    <a:lnTo>
                      <a:pt x="492" y="419"/>
                    </a:lnTo>
                    <a:lnTo>
                      <a:pt x="492" y="412"/>
                    </a:lnTo>
                    <a:lnTo>
                      <a:pt x="489" y="402"/>
                    </a:lnTo>
                    <a:lnTo>
                      <a:pt x="492" y="396"/>
                    </a:lnTo>
                    <a:lnTo>
                      <a:pt x="496" y="392"/>
                    </a:lnTo>
                    <a:lnTo>
                      <a:pt x="495" y="392"/>
                    </a:lnTo>
                    <a:lnTo>
                      <a:pt x="489" y="385"/>
                    </a:lnTo>
                    <a:lnTo>
                      <a:pt x="488" y="385"/>
                    </a:lnTo>
                    <a:lnTo>
                      <a:pt x="486" y="382"/>
                    </a:lnTo>
                    <a:lnTo>
                      <a:pt x="482" y="384"/>
                    </a:lnTo>
                    <a:lnTo>
                      <a:pt x="476" y="382"/>
                    </a:lnTo>
                    <a:lnTo>
                      <a:pt x="475" y="382"/>
                    </a:lnTo>
                    <a:lnTo>
                      <a:pt x="467" y="377"/>
                    </a:lnTo>
                    <a:lnTo>
                      <a:pt x="467" y="367"/>
                    </a:lnTo>
                    <a:lnTo>
                      <a:pt x="462" y="363"/>
                    </a:lnTo>
                    <a:lnTo>
                      <a:pt x="460" y="361"/>
                    </a:lnTo>
                    <a:lnTo>
                      <a:pt x="458" y="361"/>
                    </a:lnTo>
                    <a:lnTo>
                      <a:pt x="448" y="366"/>
                    </a:lnTo>
                    <a:lnTo>
                      <a:pt x="448" y="367"/>
                    </a:lnTo>
                    <a:lnTo>
                      <a:pt x="429" y="382"/>
                    </a:lnTo>
                    <a:lnTo>
                      <a:pt x="422" y="385"/>
                    </a:lnTo>
                    <a:lnTo>
                      <a:pt x="421" y="387"/>
                    </a:lnTo>
                    <a:lnTo>
                      <a:pt x="421" y="385"/>
                    </a:lnTo>
                    <a:lnTo>
                      <a:pt x="418" y="378"/>
                    </a:lnTo>
                    <a:lnTo>
                      <a:pt x="418" y="377"/>
                    </a:lnTo>
                    <a:lnTo>
                      <a:pt x="423" y="367"/>
                    </a:lnTo>
                    <a:lnTo>
                      <a:pt x="429" y="361"/>
                    </a:lnTo>
                    <a:lnTo>
                      <a:pt x="437" y="356"/>
                    </a:lnTo>
                    <a:lnTo>
                      <a:pt x="446" y="346"/>
                    </a:lnTo>
                    <a:lnTo>
                      <a:pt x="454" y="342"/>
                    </a:lnTo>
                    <a:lnTo>
                      <a:pt x="455" y="339"/>
                    </a:lnTo>
                    <a:lnTo>
                      <a:pt x="455" y="335"/>
                    </a:lnTo>
                    <a:lnTo>
                      <a:pt x="448" y="322"/>
                    </a:lnTo>
                    <a:lnTo>
                      <a:pt x="450" y="322"/>
                    </a:lnTo>
                    <a:lnTo>
                      <a:pt x="444" y="317"/>
                    </a:lnTo>
                    <a:lnTo>
                      <a:pt x="442" y="317"/>
                    </a:lnTo>
                    <a:lnTo>
                      <a:pt x="432" y="313"/>
                    </a:lnTo>
                    <a:lnTo>
                      <a:pt x="425" y="313"/>
                    </a:lnTo>
                    <a:lnTo>
                      <a:pt x="421" y="314"/>
                    </a:lnTo>
                    <a:lnTo>
                      <a:pt x="421" y="311"/>
                    </a:lnTo>
                    <a:lnTo>
                      <a:pt x="419" y="310"/>
                    </a:lnTo>
                    <a:lnTo>
                      <a:pt x="419" y="304"/>
                    </a:lnTo>
                    <a:lnTo>
                      <a:pt x="421" y="299"/>
                    </a:lnTo>
                    <a:lnTo>
                      <a:pt x="425" y="294"/>
                    </a:lnTo>
                    <a:lnTo>
                      <a:pt x="430" y="291"/>
                    </a:lnTo>
                    <a:lnTo>
                      <a:pt x="432" y="290"/>
                    </a:lnTo>
                    <a:lnTo>
                      <a:pt x="432" y="289"/>
                    </a:lnTo>
                    <a:lnTo>
                      <a:pt x="429" y="286"/>
                    </a:lnTo>
                    <a:lnTo>
                      <a:pt x="429" y="278"/>
                    </a:lnTo>
                    <a:lnTo>
                      <a:pt x="428" y="275"/>
                    </a:lnTo>
                    <a:lnTo>
                      <a:pt x="426" y="274"/>
                    </a:lnTo>
                    <a:lnTo>
                      <a:pt x="422" y="274"/>
                    </a:lnTo>
                    <a:lnTo>
                      <a:pt x="419" y="275"/>
                    </a:lnTo>
                    <a:lnTo>
                      <a:pt x="418" y="276"/>
                    </a:lnTo>
                    <a:lnTo>
                      <a:pt x="419" y="278"/>
                    </a:lnTo>
                    <a:lnTo>
                      <a:pt x="421" y="281"/>
                    </a:lnTo>
                    <a:lnTo>
                      <a:pt x="421" y="283"/>
                    </a:lnTo>
                    <a:lnTo>
                      <a:pt x="418" y="291"/>
                    </a:lnTo>
                    <a:lnTo>
                      <a:pt x="416" y="291"/>
                    </a:lnTo>
                    <a:lnTo>
                      <a:pt x="414" y="293"/>
                    </a:lnTo>
                    <a:lnTo>
                      <a:pt x="407" y="294"/>
                    </a:lnTo>
                    <a:lnTo>
                      <a:pt x="401" y="291"/>
                    </a:lnTo>
                    <a:lnTo>
                      <a:pt x="401" y="290"/>
                    </a:lnTo>
                    <a:lnTo>
                      <a:pt x="395" y="287"/>
                    </a:lnTo>
                    <a:lnTo>
                      <a:pt x="394" y="287"/>
                    </a:lnTo>
                    <a:lnTo>
                      <a:pt x="390" y="289"/>
                    </a:lnTo>
                    <a:lnTo>
                      <a:pt x="386" y="293"/>
                    </a:lnTo>
                    <a:lnTo>
                      <a:pt x="381" y="294"/>
                    </a:lnTo>
                    <a:lnTo>
                      <a:pt x="375" y="297"/>
                    </a:lnTo>
                    <a:lnTo>
                      <a:pt x="365" y="311"/>
                    </a:lnTo>
                    <a:lnTo>
                      <a:pt x="362" y="314"/>
                    </a:lnTo>
                    <a:lnTo>
                      <a:pt x="362" y="315"/>
                    </a:lnTo>
                    <a:lnTo>
                      <a:pt x="355" y="313"/>
                    </a:lnTo>
                    <a:lnTo>
                      <a:pt x="355" y="310"/>
                    </a:lnTo>
                    <a:lnTo>
                      <a:pt x="358" y="299"/>
                    </a:lnTo>
                    <a:lnTo>
                      <a:pt x="361" y="293"/>
                    </a:lnTo>
                    <a:lnTo>
                      <a:pt x="365" y="287"/>
                    </a:lnTo>
                    <a:lnTo>
                      <a:pt x="370" y="283"/>
                    </a:lnTo>
                    <a:lnTo>
                      <a:pt x="378" y="276"/>
                    </a:lnTo>
                    <a:lnTo>
                      <a:pt x="378" y="274"/>
                    </a:lnTo>
                    <a:lnTo>
                      <a:pt x="375" y="268"/>
                    </a:lnTo>
                    <a:lnTo>
                      <a:pt x="366" y="271"/>
                    </a:lnTo>
                    <a:lnTo>
                      <a:pt x="362" y="271"/>
                    </a:lnTo>
                    <a:lnTo>
                      <a:pt x="362" y="264"/>
                    </a:lnTo>
                    <a:lnTo>
                      <a:pt x="365" y="262"/>
                    </a:lnTo>
                    <a:lnTo>
                      <a:pt x="363" y="258"/>
                    </a:lnTo>
                    <a:lnTo>
                      <a:pt x="359" y="258"/>
                    </a:lnTo>
                    <a:lnTo>
                      <a:pt x="359" y="260"/>
                    </a:lnTo>
                    <a:lnTo>
                      <a:pt x="358" y="261"/>
                    </a:lnTo>
                    <a:lnTo>
                      <a:pt x="361" y="264"/>
                    </a:lnTo>
                    <a:lnTo>
                      <a:pt x="355" y="269"/>
                    </a:lnTo>
                    <a:lnTo>
                      <a:pt x="349" y="272"/>
                    </a:lnTo>
                    <a:lnTo>
                      <a:pt x="348" y="272"/>
                    </a:lnTo>
                    <a:lnTo>
                      <a:pt x="337" y="262"/>
                    </a:lnTo>
                    <a:lnTo>
                      <a:pt x="330" y="258"/>
                    </a:lnTo>
                    <a:lnTo>
                      <a:pt x="317" y="260"/>
                    </a:lnTo>
                    <a:lnTo>
                      <a:pt x="305" y="258"/>
                    </a:lnTo>
                    <a:lnTo>
                      <a:pt x="298" y="251"/>
                    </a:lnTo>
                    <a:lnTo>
                      <a:pt x="289" y="248"/>
                    </a:lnTo>
                    <a:lnTo>
                      <a:pt x="287" y="248"/>
                    </a:lnTo>
                    <a:lnTo>
                      <a:pt x="284" y="250"/>
                    </a:lnTo>
                    <a:lnTo>
                      <a:pt x="284" y="251"/>
                    </a:lnTo>
                    <a:lnTo>
                      <a:pt x="254" y="254"/>
                    </a:lnTo>
                    <a:lnTo>
                      <a:pt x="232" y="262"/>
                    </a:lnTo>
                    <a:lnTo>
                      <a:pt x="229" y="265"/>
                    </a:lnTo>
                    <a:lnTo>
                      <a:pt x="222" y="274"/>
                    </a:lnTo>
                    <a:lnTo>
                      <a:pt x="221" y="275"/>
                    </a:lnTo>
                    <a:lnTo>
                      <a:pt x="213" y="276"/>
                    </a:lnTo>
                    <a:lnTo>
                      <a:pt x="204" y="276"/>
                    </a:lnTo>
                    <a:lnTo>
                      <a:pt x="193" y="282"/>
                    </a:lnTo>
                    <a:lnTo>
                      <a:pt x="186" y="297"/>
                    </a:lnTo>
                    <a:lnTo>
                      <a:pt x="184" y="299"/>
                    </a:lnTo>
                    <a:lnTo>
                      <a:pt x="184" y="297"/>
                    </a:lnTo>
                    <a:lnTo>
                      <a:pt x="183" y="297"/>
                    </a:lnTo>
                    <a:lnTo>
                      <a:pt x="174" y="294"/>
                    </a:lnTo>
                    <a:lnTo>
                      <a:pt x="171" y="293"/>
                    </a:lnTo>
                    <a:lnTo>
                      <a:pt x="168" y="290"/>
                    </a:lnTo>
                    <a:lnTo>
                      <a:pt x="167" y="290"/>
                    </a:lnTo>
                    <a:lnTo>
                      <a:pt x="154" y="271"/>
                    </a:lnTo>
                    <a:lnTo>
                      <a:pt x="137" y="253"/>
                    </a:lnTo>
                    <a:lnTo>
                      <a:pt x="137" y="250"/>
                    </a:lnTo>
                    <a:lnTo>
                      <a:pt x="140" y="247"/>
                    </a:lnTo>
                    <a:lnTo>
                      <a:pt x="145" y="247"/>
                    </a:lnTo>
                    <a:lnTo>
                      <a:pt x="148" y="250"/>
                    </a:lnTo>
                    <a:lnTo>
                      <a:pt x="164" y="250"/>
                    </a:lnTo>
                    <a:lnTo>
                      <a:pt x="169" y="248"/>
                    </a:lnTo>
                    <a:lnTo>
                      <a:pt x="174" y="244"/>
                    </a:lnTo>
                    <a:lnTo>
                      <a:pt x="175" y="244"/>
                    </a:lnTo>
                    <a:lnTo>
                      <a:pt x="175" y="241"/>
                    </a:lnTo>
                    <a:lnTo>
                      <a:pt x="174" y="241"/>
                    </a:lnTo>
                    <a:lnTo>
                      <a:pt x="174" y="234"/>
                    </a:lnTo>
                    <a:lnTo>
                      <a:pt x="180" y="230"/>
                    </a:lnTo>
                    <a:lnTo>
                      <a:pt x="183" y="229"/>
                    </a:lnTo>
                    <a:lnTo>
                      <a:pt x="193" y="229"/>
                    </a:lnTo>
                    <a:lnTo>
                      <a:pt x="201" y="231"/>
                    </a:lnTo>
                    <a:lnTo>
                      <a:pt x="211" y="231"/>
                    </a:lnTo>
                    <a:lnTo>
                      <a:pt x="214" y="229"/>
                    </a:lnTo>
                    <a:lnTo>
                      <a:pt x="215" y="220"/>
                    </a:lnTo>
                    <a:lnTo>
                      <a:pt x="215" y="219"/>
                    </a:lnTo>
                    <a:lnTo>
                      <a:pt x="217" y="214"/>
                    </a:lnTo>
                    <a:lnTo>
                      <a:pt x="214" y="212"/>
                    </a:lnTo>
                    <a:lnTo>
                      <a:pt x="210" y="212"/>
                    </a:lnTo>
                    <a:lnTo>
                      <a:pt x="198" y="209"/>
                    </a:lnTo>
                    <a:lnTo>
                      <a:pt x="189" y="202"/>
                    </a:lnTo>
                    <a:lnTo>
                      <a:pt x="187" y="201"/>
                    </a:lnTo>
                    <a:lnTo>
                      <a:pt x="189" y="197"/>
                    </a:lnTo>
                    <a:lnTo>
                      <a:pt x="200" y="174"/>
                    </a:lnTo>
                    <a:lnTo>
                      <a:pt x="200" y="173"/>
                    </a:lnTo>
                    <a:lnTo>
                      <a:pt x="197" y="170"/>
                    </a:lnTo>
                    <a:lnTo>
                      <a:pt x="194" y="166"/>
                    </a:lnTo>
                    <a:lnTo>
                      <a:pt x="193" y="164"/>
                    </a:lnTo>
                    <a:lnTo>
                      <a:pt x="191" y="164"/>
                    </a:lnTo>
                    <a:lnTo>
                      <a:pt x="189" y="163"/>
                    </a:lnTo>
                    <a:lnTo>
                      <a:pt x="184" y="159"/>
                    </a:lnTo>
                    <a:lnTo>
                      <a:pt x="182" y="157"/>
                    </a:lnTo>
                    <a:lnTo>
                      <a:pt x="176" y="156"/>
                    </a:lnTo>
                    <a:lnTo>
                      <a:pt x="174" y="155"/>
                    </a:lnTo>
                    <a:lnTo>
                      <a:pt x="172" y="155"/>
                    </a:lnTo>
                    <a:lnTo>
                      <a:pt x="171" y="157"/>
                    </a:lnTo>
                    <a:lnTo>
                      <a:pt x="171" y="159"/>
                    </a:lnTo>
                    <a:lnTo>
                      <a:pt x="176" y="170"/>
                    </a:lnTo>
                    <a:lnTo>
                      <a:pt x="176" y="174"/>
                    </a:lnTo>
                    <a:lnTo>
                      <a:pt x="175" y="177"/>
                    </a:lnTo>
                    <a:lnTo>
                      <a:pt x="171" y="179"/>
                    </a:lnTo>
                    <a:lnTo>
                      <a:pt x="169" y="179"/>
                    </a:lnTo>
                    <a:lnTo>
                      <a:pt x="169" y="180"/>
                    </a:lnTo>
                    <a:lnTo>
                      <a:pt x="171" y="181"/>
                    </a:lnTo>
                    <a:lnTo>
                      <a:pt x="182" y="181"/>
                    </a:lnTo>
                    <a:lnTo>
                      <a:pt x="184" y="184"/>
                    </a:lnTo>
                    <a:lnTo>
                      <a:pt x="186" y="188"/>
                    </a:lnTo>
                    <a:lnTo>
                      <a:pt x="184" y="190"/>
                    </a:lnTo>
                    <a:lnTo>
                      <a:pt x="180" y="191"/>
                    </a:lnTo>
                    <a:lnTo>
                      <a:pt x="175" y="191"/>
                    </a:lnTo>
                    <a:lnTo>
                      <a:pt x="172" y="193"/>
                    </a:lnTo>
                    <a:lnTo>
                      <a:pt x="168" y="194"/>
                    </a:lnTo>
                    <a:lnTo>
                      <a:pt x="164" y="193"/>
                    </a:lnTo>
                    <a:lnTo>
                      <a:pt x="161" y="190"/>
                    </a:lnTo>
                    <a:lnTo>
                      <a:pt x="160" y="190"/>
                    </a:lnTo>
                    <a:lnTo>
                      <a:pt x="157" y="191"/>
                    </a:lnTo>
                    <a:lnTo>
                      <a:pt x="155" y="194"/>
                    </a:lnTo>
                    <a:lnTo>
                      <a:pt x="153" y="197"/>
                    </a:lnTo>
                    <a:lnTo>
                      <a:pt x="148" y="195"/>
                    </a:lnTo>
                    <a:lnTo>
                      <a:pt x="144" y="191"/>
                    </a:lnTo>
                    <a:lnTo>
                      <a:pt x="143" y="187"/>
                    </a:lnTo>
                    <a:lnTo>
                      <a:pt x="138" y="183"/>
                    </a:lnTo>
                    <a:lnTo>
                      <a:pt x="137" y="183"/>
                    </a:lnTo>
                    <a:lnTo>
                      <a:pt x="136" y="181"/>
                    </a:lnTo>
                    <a:lnTo>
                      <a:pt x="136" y="176"/>
                    </a:lnTo>
                    <a:lnTo>
                      <a:pt x="137" y="173"/>
                    </a:lnTo>
                    <a:lnTo>
                      <a:pt x="137" y="171"/>
                    </a:lnTo>
                    <a:lnTo>
                      <a:pt x="138" y="170"/>
                    </a:lnTo>
                    <a:lnTo>
                      <a:pt x="131" y="149"/>
                    </a:lnTo>
                    <a:lnTo>
                      <a:pt x="131" y="145"/>
                    </a:lnTo>
                    <a:lnTo>
                      <a:pt x="133" y="141"/>
                    </a:lnTo>
                    <a:lnTo>
                      <a:pt x="134" y="140"/>
                    </a:lnTo>
                    <a:lnTo>
                      <a:pt x="134" y="138"/>
                    </a:lnTo>
                    <a:lnTo>
                      <a:pt x="136" y="137"/>
                    </a:lnTo>
                    <a:lnTo>
                      <a:pt x="160" y="127"/>
                    </a:lnTo>
                    <a:lnTo>
                      <a:pt x="167" y="121"/>
                    </a:lnTo>
                    <a:lnTo>
                      <a:pt x="168" y="118"/>
                    </a:lnTo>
                    <a:lnTo>
                      <a:pt x="179" y="109"/>
                    </a:lnTo>
                    <a:lnTo>
                      <a:pt x="183" y="97"/>
                    </a:lnTo>
                    <a:lnTo>
                      <a:pt x="180" y="81"/>
                    </a:lnTo>
                    <a:lnTo>
                      <a:pt x="180" y="75"/>
                    </a:lnTo>
                    <a:lnTo>
                      <a:pt x="182" y="74"/>
                    </a:lnTo>
                    <a:lnTo>
                      <a:pt x="198" y="68"/>
                    </a:lnTo>
                    <a:lnTo>
                      <a:pt x="201" y="68"/>
                    </a:lnTo>
                    <a:lnTo>
                      <a:pt x="203" y="70"/>
                    </a:lnTo>
                    <a:lnTo>
                      <a:pt x="211" y="51"/>
                    </a:lnTo>
                    <a:lnTo>
                      <a:pt x="211" y="46"/>
                    </a:lnTo>
                    <a:lnTo>
                      <a:pt x="213" y="32"/>
                    </a:lnTo>
                    <a:lnTo>
                      <a:pt x="217" y="28"/>
                    </a:lnTo>
                    <a:lnTo>
                      <a:pt x="217" y="26"/>
                    </a:lnTo>
                    <a:lnTo>
                      <a:pt x="215" y="25"/>
                    </a:lnTo>
                    <a:lnTo>
                      <a:pt x="213" y="15"/>
                    </a:lnTo>
                    <a:lnTo>
                      <a:pt x="205" y="1"/>
                    </a:lnTo>
                    <a:lnTo>
                      <a:pt x="200" y="1"/>
                    </a:lnTo>
                    <a:lnTo>
                      <a:pt x="197" y="0"/>
                    </a:lnTo>
                    <a:lnTo>
                      <a:pt x="190" y="0"/>
                    </a:lnTo>
                    <a:lnTo>
                      <a:pt x="184" y="1"/>
                    </a:lnTo>
                    <a:lnTo>
                      <a:pt x="183" y="1"/>
                    </a:lnTo>
                    <a:lnTo>
                      <a:pt x="183" y="3"/>
                    </a:lnTo>
                    <a:lnTo>
                      <a:pt x="182" y="4"/>
                    </a:lnTo>
                    <a:lnTo>
                      <a:pt x="175" y="15"/>
                    </a:lnTo>
                    <a:lnTo>
                      <a:pt x="174" y="29"/>
                    </a:lnTo>
                    <a:lnTo>
                      <a:pt x="168" y="33"/>
                    </a:lnTo>
                    <a:lnTo>
                      <a:pt x="162" y="35"/>
                    </a:lnTo>
                    <a:lnTo>
                      <a:pt x="158" y="32"/>
                    </a:lnTo>
                    <a:lnTo>
                      <a:pt x="154" y="30"/>
                    </a:lnTo>
                    <a:lnTo>
                      <a:pt x="148" y="33"/>
                    </a:lnTo>
                    <a:lnTo>
                      <a:pt x="147" y="33"/>
                    </a:lnTo>
                    <a:lnTo>
                      <a:pt x="127" y="57"/>
                    </a:lnTo>
                    <a:lnTo>
                      <a:pt x="119" y="66"/>
                    </a:lnTo>
                    <a:lnTo>
                      <a:pt x="108" y="70"/>
                    </a:lnTo>
                    <a:lnTo>
                      <a:pt x="107" y="70"/>
                    </a:lnTo>
                    <a:lnTo>
                      <a:pt x="101" y="75"/>
                    </a:lnTo>
                    <a:lnTo>
                      <a:pt x="100" y="78"/>
                    </a:lnTo>
                    <a:lnTo>
                      <a:pt x="101" y="81"/>
                    </a:lnTo>
                    <a:lnTo>
                      <a:pt x="105" y="81"/>
                    </a:lnTo>
                    <a:lnTo>
                      <a:pt x="112" y="80"/>
                    </a:lnTo>
                    <a:lnTo>
                      <a:pt x="113" y="77"/>
                    </a:lnTo>
                    <a:lnTo>
                      <a:pt x="113" y="74"/>
                    </a:lnTo>
                    <a:lnTo>
                      <a:pt x="117" y="70"/>
                    </a:lnTo>
                    <a:lnTo>
                      <a:pt x="119" y="70"/>
                    </a:lnTo>
                    <a:lnTo>
                      <a:pt x="119" y="75"/>
                    </a:lnTo>
                    <a:lnTo>
                      <a:pt x="117" y="80"/>
                    </a:lnTo>
                    <a:lnTo>
                      <a:pt x="117" y="86"/>
                    </a:lnTo>
                    <a:lnTo>
                      <a:pt x="109" y="90"/>
                    </a:lnTo>
                    <a:lnTo>
                      <a:pt x="105" y="92"/>
                    </a:lnTo>
                    <a:lnTo>
                      <a:pt x="105" y="93"/>
                    </a:lnTo>
                    <a:lnTo>
                      <a:pt x="100" y="99"/>
                    </a:lnTo>
                    <a:lnTo>
                      <a:pt x="94" y="102"/>
                    </a:lnTo>
                    <a:lnTo>
                      <a:pt x="91" y="104"/>
                    </a:lnTo>
                    <a:lnTo>
                      <a:pt x="88" y="104"/>
                    </a:lnTo>
                    <a:lnTo>
                      <a:pt x="87" y="106"/>
                    </a:lnTo>
                    <a:lnTo>
                      <a:pt x="77" y="111"/>
                    </a:lnTo>
                    <a:lnTo>
                      <a:pt x="66" y="120"/>
                    </a:lnTo>
                    <a:lnTo>
                      <a:pt x="65" y="127"/>
                    </a:lnTo>
                    <a:lnTo>
                      <a:pt x="48" y="141"/>
                    </a:lnTo>
                    <a:lnTo>
                      <a:pt x="40" y="148"/>
                    </a:lnTo>
                    <a:lnTo>
                      <a:pt x="38" y="157"/>
                    </a:lnTo>
                    <a:lnTo>
                      <a:pt x="32" y="171"/>
                    </a:lnTo>
                    <a:close/>
                    <a:moveTo>
                      <a:pt x="228" y="565"/>
                    </a:moveTo>
                    <a:lnTo>
                      <a:pt x="239" y="575"/>
                    </a:lnTo>
                    <a:lnTo>
                      <a:pt x="243" y="576"/>
                    </a:lnTo>
                    <a:lnTo>
                      <a:pt x="246" y="578"/>
                    </a:lnTo>
                    <a:lnTo>
                      <a:pt x="251" y="579"/>
                    </a:lnTo>
                    <a:lnTo>
                      <a:pt x="257" y="582"/>
                    </a:lnTo>
                    <a:lnTo>
                      <a:pt x="271" y="593"/>
                    </a:lnTo>
                    <a:lnTo>
                      <a:pt x="270" y="596"/>
                    </a:lnTo>
                    <a:lnTo>
                      <a:pt x="265" y="602"/>
                    </a:lnTo>
                    <a:lnTo>
                      <a:pt x="261" y="610"/>
                    </a:lnTo>
                    <a:lnTo>
                      <a:pt x="258" y="613"/>
                    </a:lnTo>
                    <a:lnTo>
                      <a:pt x="258" y="614"/>
                    </a:lnTo>
                    <a:lnTo>
                      <a:pt x="254" y="622"/>
                    </a:lnTo>
                    <a:lnTo>
                      <a:pt x="253" y="622"/>
                    </a:lnTo>
                    <a:lnTo>
                      <a:pt x="246" y="631"/>
                    </a:lnTo>
                    <a:lnTo>
                      <a:pt x="243" y="632"/>
                    </a:lnTo>
                    <a:lnTo>
                      <a:pt x="242" y="632"/>
                    </a:lnTo>
                    <a:lnTo>
                      <a:pt x="232" y="638"/>
                    </a:lnTo>
                    <a:lnTo>
                      <a:pt x="225" y="628"/>
                    </a:lnTo>
                    <a:lnTo>
                      <a:pt x="220" y="613"/>
                    </a:lnTo>
                    <a:lnTo>
                      <a:pt x="221" y="610"/>
                    </a:lnTo>
                    <a:lnTo>
                      <a:pt x="218" y="605"/>
                    </a:lnTo>
                    <a:lnTo>
                      <a:pt x="217" y="605"/>
                    </a:lnTo>
                    <a:lnTo>
                      <a:pt x="213" y="600"/>
                    </a:lnTo>
                    <a:lnTo>
                      <a:pt x="211" y="600"/>
                    </a:lnTo>
                    <a:lnTo>
                      <a:pt x="208" y="596"/>
                    </a:lnTo>
                    <a:lnTo>
                      <a:pt x="208" y="589"/>
                    </a:lnTo>
                    <a:lnTo>
                      <a:pt x="228" y="56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78" name="Freeform 1110">
                <a:extLst>
                  <a:ext uri="{FF2B5EF4-FFF2-40B4-BE49-F238E27FC236}">
                    <a16:creationId xmlns:a16="http://schemas.microsoft.com/office/drawing/2014/main" id="{DCE29E7D-0DF1-C13F-C137-8B55E16831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3" y="2997"/>
                <a:ext cx="16" cy="18"/>
              </a:xfrm>
              <a:custGeom>
                <a:avLst/>
                <a:gdLst>
                  <a:gd name="T0" fmla="*/ 31 w 63"/>
                  <a:gd name="T1" fmla="*/ 10 h 73"/>
                  <a:gd name="T2" fmla="*/ 20 w 63"/>
                  <a:gd name="T3" fmla="*/ 0 h 73"/>
                  <a:gd name="T4" fmla="*/ 0 w 63"/>
                  <a:gd name="T5" fmla="*/ 24 h 73"/>
                  <a:gd name="T6" fmla="*/ 0 w 63"/>
                  <a:gd name="T7" fmla="*/ 31 h 73"/>
                  <a:gd name="T8" fmla="*/ 3 w 63"/>
                  <a:gd name="T9" fmla="*/ 35 h 73"/>
                  <a:gd name="T10" fmla="*/ 5 w 63"/>
                  <a:gd name="T11" fmla="*/ 35 h 73"/>
                  <a:gd name="T12" fmla="*/ 9 w 63"/>
                  <a:gd name="T13" fmla="*/ 40 h 73"/>
                  <a:gd name="T14" fmla="*/ 10 w 63"/>
                  <a:gd name="T15" fmla="*/ 40 h 73"/>
                  <a:gd name="T16" fmla="*/ 13 w 63"/>
                  <a:gd name="T17" fmla="*/ 45 h 73"/>
                  <a:gd name="T18" fmla="*/ 12 w 63"/>
                  <a:gd name="T19" fmla="*/ 48 h 73"/>
                  <a:gd name="T20" fmla="*/ 17 w 63"/>
                  <a:gd name="T21" fmla="*/ 63 h 73"/>
                  <a:gd name="T22" fmla="*/ 24 w 63"/>
                  <a:gd name="T23" fmla="*/ 73 h 73"/>
                  <a:gd name="T24" fmla="*/ 34 w 63"/>
                  <a:gd name="T25" fmla="*/ 67 h 73"/>
                  <a:gd name="T26" fmla="*/ 35 w 63"/>
                  <a:gd name="T27" fmla="*/ 67 h 73"/>
                  <a:gd name="T28" fmla="*/ 38 w 63"/>
                  <a:gd name="T29" fmla="*/ 66 h 73"/>
                  <a:gd name="T30" fmla="*/ 45 w 63"/>
                  <a:gd name="T31" fmla="*/ 57 h 73"/>
                  <a:gd name="T32" fmla="*/ 46 w 63"/>
                  <a:gd name="T33" fmla="*/ 57 h 73"/>
                  <a:gd name="T34" fmla="*/ 50 w 63"/>
                  <a:gd name="T35" fmla="*/ 49 h 73"/>
                  <a:gd name="T36" fmla="*/ 50 w 63"/>
                  <a:gd name="T37" fmla="*/ 48 h 73"/>
                  <a:gd name="T38" fmla="*/ 53 w 63"/>
                  <a:gd name="T39" fmla="*/ 45 h 73"/>
                  <a:gd name="T40" fmla="*/ 57 w 63"/>
                  <a:gd name="T41" fmla="*/ 37 h 73"/>
                  <a:gd name="T42" fmla="*/ 62 w 63"/>
                  <a:gd name="T43" fmla="*/ 31 h 73"/>
                  <a:gd name="T44" fmla="*/ 63 w 63"/>
                  <a:gd name="T45" fmla="*/ 28 h 73"/>
                  <a:gd name="T46" fmla="*/ 49 w 63"/>
                  <a:gd name="T47" fmla="*/ 17 h 73"/>
                  <a:gd name="T48" fmla="*/ 43 w 63"/>
                  <a:gd name="T49" fmla="*/ 14 h 73"/>
                  <a:gd name="T50" fmla="*/ 38 w 63"/>
                  <a:gd name="T51" fmla="*/ 13 h 73"/>
                  <a:gd name="T52" fmla="*/ 35 w 63"/>
                  <a:gd name="T53" fmla="*/ 11 h 73"/>
                  <a:gd name="T54" fmla="*/ 31 w 63"/>
                  <a:gd name="T55" fmla="*/ 10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63" h="73">
                    <a:moveTo>
                      <a:pt x="31" y="10"/>
                    </a:moveTo>
                    <a:lnTo>
                      <a:pt x="20" y="0"/>
                    </a:lnTo>
                    <a:lnTo>
                      <a:pt x="0" y="24"/>
                    </a:lnTo>
                    <a:lnTo>
                      <a:pt x="0" y="31"/>
                    </a:lnTo>
                    <a:lnTo>
                      <a:pt x="3" y="35"/>
                    </a:lnTo>
                    <a:lnTo>
                      <a:pt x="5" y="35"/>
                    </a:lnTo>
                    <a:lnTo>
                      <a:pt x="9" y="40"/>
                    </a:lnTo>
                    <a:lnTo>
                      <a:pt x="10" y="40"/>
                    </a:lnTo>
                    <a:lnTo>
                      <a:pt x="13" y="45"/>
                    </a:lnTo>
                    <a:lnTo>
                      <a:pt x="12" y="48"/>
                    </a:lnTo>
                    <a:lnTo>
                      <a:pt x="17" y="63"/>
                    </a:lnTo>
                    <a:lnTo>
                      <a:pt x="24" y="73"/>
                    </a:lnTo>
                    <a:lnTo>
                      <a:pt x="34" y="67"/>
                    </a:lnTo>
                    <a:lnTo>
                      <a:pt x="35" y="67"/>
                    </a:lnTo>
                    <a:lnTo>
                      <a:pt x="38" y="66"/>
                    </a:lnTo>
                    <a:lnTo>
                      <a:pt x="45" y="57"/>
                    </a:lnTo>
                    <a:lnTo>
                      <a:pt x="46" y="57"/>
                    </a:lnTo>
                    <a:lnTo>
                      <a:pt x="50" y="49"/>
                    </a:lnTo>
                    <a:lnTo>
                      <a:pt x="50" y="48"/>
                    </a:lnTo>
                    <a:lnTo>
                      <a:pt x="53" y="45"/>
                    </a:lnTo>
                    <a:lnTo>
                      <a:pt x="57" y="37"/>
                    </a:lnTo>
                    <a:lnTo>
                      <a:pt x="62" y="31"/>
                    </a:lnTo>
                    <a:lnTo>
                      <a:pt x="63" y="28"/>
                    </a:lnTo>
                    <a:lnTo>
                      <a:pt x="49" y="17"/>
                    </a:lnTo>
                    <a:lnTo>
                      <a:pt x="43" y="14"/>
                    </a:lnTo>
                    <a:lnTo>
                      <a:pt x="38" y="13"/>
                    </a:lnTo>
                    <a:lnTo>
                      <a:pt x="35" y="11"/>
                    </a:lnTo>
                    <a:lnTo>
                      <a:pt x="31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79" name="Freeform 1111">
                <a:extLst>
                  <a:ext uri="{FF2B5EF4-FFF2-40B4-BE49-F238E27FC236}">
                    <a16:creationId xmlns:a16="http://schemas.microsoft.com/office/drawing/2014/main" id="{BD792B28-EABE-919F-7E38-6300B64239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2" y="2903"/>
                <a:ext cx="91" cy="135"/>
              </a:xfrm>
              <a:custGeom>
                <a:avLst/>
                <a:gdLst>
                  <a:gd name="T0" fmla="*/ 157 w 362"/>
                  <a:gd name="T1" fmla="*/ 47 h 540"/>
                  <a:gd name="T2" fmla="*/ 117 w 362"/>
                  <a:gd name="T3" fmla="*/ 33 h 540"/>
                  <a:gd name="T4" fmla="*/ 69 w 362"/>
                  <a:gd name="T5" fmla="*/ 42 h 540"/>
                  <a:gd name="T6" fmla="*/ 28 w 362"/>
                  <a:gd name="T7" fmla="*/ 29 h 540"/>
                  <a:gd name="T8" fmla="*/ 27 w 362"/>
                  <a:gd name="T9" fmla="*/ 3 h 540"/>
                  <a:gd name="T10" fmla="*/ 9 w 362"/>
                  <a:gd name="T11" fmla="*/ 11 h 540"/>
                  <a:gd name="T12" fmla="*/ 19 w 362"/>
                  <a:gd name="T13" fmla="*/ 33 h 540"/>
                  <a:gd name="T14" fmla="*/ 7 w 362"/>
                  <a:gd name="T15" fmla="*/ 54 h 540"/>
                  <a:gd name="T16" fmla="*/ 27 w 362"/>
                  <a:gd name="T17" fmla="*/ 67 h 540"/>
                  <a:gd name="T18" fmla="*/ 23 w 362"/>
                  <a:gd name="T19" fmla="*/ 84 h 540"/>
                  <a:gd name="T20" fmla="*/ 27 w 362"/>
                  <a:gd name="T21" fmla="*/ 138 h 540"/>
                  <a:gd name="T22" fmla="*/ 2 w 362"/>
                  <a:gd name="T23" fmla="*/ 142 h 540"/>
                  <a:gd name="T24" fmla="*/ 9 w 362"/>
                  <a:gd name="T25" fmla="*/ 161 h 540"/>
                  <a:gd name="T26" fmla="*/ 38 w 362"/>
                  <a:gd name="T27" fmla="*/ 174 h 540"/>
                  <a:gd name="T28" fmla="*/ 59 w 362"/>
                  <a:gd name="T29" fmla="*/ 225 h 540"/>
                  <a:gd name="T30" fmla="*/ 70 w 362"/>
                  <a:gd name="T31" fmla="*/ 276 h 540"/>
                  <a:gd name="T32" fmla="*/ 69 w 362"/>
                  <a:gd name="T33" fmla="*/ 291 h 540"/>
                  <a:gd name="T34" fmla="*/ 65 w 362"/>
                  <a:gd name="T35" fmla="*/ 304 h 540"/>
                  <a:gd name="T36" fmla="*/ 46 w 362"/>
                  <a:gd name="T37" fmla="*/ 285 h 540"/>
                  <a:gd name="T38" fmla="*/ 60 w 362"/>
                  <a:gd name="T39" fmla="*/ 320 h 540"/>
                  <a:gd name="T40" fmla="*/ 81 w 362"/>
                  <a:gd name="T41" fmla="*/ 355 h 540"/>
                  <a:gd name="T42" fmla="*/ 100 w 362"/>
                  <a:gd name="T43" fmla="*/ 380 h 540"/>
                  <a:gd name="T44" fmla="*/ 126 w 362"/>
                  <a:gd name="T45" fmla="*/ 392 h 540"/>
                  <a:gd name="T46" fmla="*/ 125 w 362"/>
                  <a:gd name="T47" fmla="*/ 411 h 540"/>
                  <a:gd name="T48" fmla="*/ 74 w 362"/>
                  <a:gd name="T49" fmla="*/ 437 h 540"/>
                  <a:gd name="T50" fmla="*/ 66 w 362"/>
                  <a:gd name="T51" fmla="*/ 445 h 540"/>
                  <a:gd name="T52" fmla="*/ 91 w 362"/>
                  <a:gd name="T53" fmla="*/ 478 h 540"/>
                  <a:gd name="T54" fmla="*/ 94 w 362"/>
                  <a:gd name="T55" fmla="*/ 518 h 540"/>
                  <a:gd name="T56" fmla="*/ 108 w 362"/>
                  <a:gd name="T57" fmla="*/ 540 h 540"/>
                  <a:gd name="T58" fmla="*/ 119 w 362"/>
                  <a:gd name="T59" fmla="*/ 531 h 540"/>
                  <a:gd name="T60" fmla="*/ 147 w 362"/>
                  <a:gd name="T61" fmla="*/ 493 h 540"/>
                  <a:gd name="T62" fmla="*/ 165 w 362"/>
                  <a:gd name="T63" fmla="*/ 434 h 540"/>
                  <a:gd name="T64" fmla="*/ 192 w 362"/>
                  <a:gd name="T65" fmla="*/ 437 h 540"/>
                  <a:gd name="T66" fmla="*/ 239 w 362"/>
                  <a:gd name="T67" fmla="*/ 472 h 540"/>
                  <a:gd name="T68" fmla="*/ 267 w 362"/>
                  <a:gd name="T69" fmla="*/ 480 h 540"/>
                  <a:gd name="T70" fmla="*/ 317 w 362"/>
                  <a:gd name="T71" fmla="*/ 445 h 540"/>
                  <a:gd name="T72" fmla="*/ 310 w 362"/>
                  <a:gd name="T73" fmla="*/ 422 h 540"/>
                  <a:gd name="T74" fmla="*/ 327 w 362"/>
                  <a:gd name="T75" fmla="*/ 409 h 540"/>
                  <a:gd name="T76" fmla="*/ 340 w 362"/>
                  <a:gd name="T77" fmla="*/ 401 h 540"/>
                  <a:gd name="T78" fmla="*/ 361 w 362"/>
                  <a:gd name="T79" fmla="*/ 370 h 540"/>
                  <a:gd name="T80" fmla="*/ 355 w 362"/>
                  <a:gd name="T81" fmla="*/ 352 h 540"/>
                  <a:gd name="T82" fmla="*/ 351 w 362"/>
                  <a:gd name="T83" fmla="*/ 288 h 540"/>
                  <a:gd name="T84" fmla="*/ 362 w 362"/>
                  <a:gd name="T85" fmla="*/ 262 h 540"/>
                  <a:gd name="T86" fmla="*/ 323 w 362"/>
                  <a:gd name="T87" fmla="*/ 260 h 540"/>
                  <a:gd name="T88" fmla="*/ 319 w 362"/>
                  <a:gd name="T89" fmla="*/ 221 h 540"/>
                  <a:gd name="T90" fmla="*/ 310 w 362"/>
                  <a:gd name="T91" fmla="*/ 201 h 540"/>
                  <a:gd name="T92" fmla="*/ 284 w 362"/>
                  <a:gd name="T93" fmla="*/ 167 h 540"/>
                  <a:gd name="T94" fmla="*/ 278 w 362"/>
                  <a:gd name="T95" fmla="*/ 155 h 540"/>
                  <a:gd name="T96" fmla="*/ 247 w 362"/>
                  <a:gd name="T97" fmla="*/ 134 h 540"/>
                  <a:gd name="T98" fmla="*/ 247 w 362"/>
                  <a:gd name="T99" fmla="*/ 89 h 540"/>
                  <a:gd name="T100" fmla="*/ 221 w 362"/>
                  <a:gd name="T101" fmla="*/ 60 h 540"/>
                  <a:gd name="T102" fmla="*/ 206 w 362"/>
                  <a:gd name="T103" fmla="*/ 44 h 540"/>
                  <a:gd name="T104" fmla="*/ 171 w 362"/>
                  <a:gd name="T105" fmla="*/ 29 h 5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62" h="540">
                    <a:moveTo>
                      <a:pt x="168" y="32"/>
                    </a:moveTo>
                    <a:lnTo>
                      <a:pt x="168" y="33"/>
                    </a:lnTo>
                    <a:lnTo>
                      <a:pt x="167" y="35"/>
                    </a:lnTo>
                    <a:lnTo>
                      <a:pt x="168" y="36"/>
                    </a:lnTo>
                    <a:lnTo>
                      <a:pt x="168" y="39"/>
                    </a:lnTo>
                    <a:lnTo>
                      <a:pt x="157" y="47"/>
                    </a:lnTo>
                    <a:lnTo>
                      <a:pt x="153" y="47"/>
                    </a:lnTo>
                    <a:lnTo>
                      <a:pt x="150" y="46"/>
                    </a:lnTo>
                    <a:lnTo>
                      <a:pt x="148" y="44"/>
                    </a:lnTo>
                    <a:lnTo>
                      <a:pt x="144" y="42"/>
                    </a:lnTo>
                    <a:lnTo>
                      <a:pt x="119" y="33"/>
                    </a:lnTo>
                    <a:lnTo>
                      <a:pt x="117" y="33"/>
                    </a:lnTo>
                    <a:lnTo>
                      <a:pt x="116" y="32"/>
                    </a:lnTo>
                    <a:lnTo>
                      <a:pt x="107" y="35"/>
                    </a:lnTo>
                    <a:lnTo>
                      <a:pt x="104" y="35"/>
                    </a:lnTo>
                    <a:lnTo>
                      <a:pt x="83" y="27"/>
                    </a:lnTo>
                    <a:lnTo>
                      <a:pt x="77" y="36"/>
                    </a:lnTo>
                    <a:lnTo>
                      <a:pt x="69" y="42"/>
                    </a:lnTo>
                    <a:lnTo>
                      <a:pt x="67" y="43"/>
                    </a:lnTo>
                    <a:lnTo>
                      <a:pt x="53" y="43"/>
                    </a:lnTo>
                    <a:lnTo>
                      <a:pt x="45" y="42"/>
                    </a:lnTo>
                    <a:lnTo>
                      <a:pt x="41" y="37"/>
                    </a:lnTo>
                    <a:lnTo>
                      <a:pt x="34" y="35"/>
                    </a:lnTo>
                    <a:lnTo>
                      <a:pt x="28" y="29"/>
                    </a:lnTo>
                    <a:lnTo>
                      <a:pt x="24" y="25"/>
                    </a:lnTo>
                    <a:lnTo>
                      <a:pt x="27" y="22"/>
                    </a:lnTo>
                    <a:lnTo>
                      <a:pt x="30" y="17"/>
                    </a:lnTo>
                    <a:lnTo>
                      <a:pt x="30" y="6"/>
                    </a:lnTo>
                    <a:lnTo>
                      <a:pt x="28" y="6"/>
                    </a:lnTo>
                    <a:lnTo>
                      <a:pt x="27" y="3"/>
                    </a:lnTo>
                    <a:lnTo>
                      <a:pt x="24" y="0"/>
                    </a:lnTo>
                    <a:lnTo>
                      <a:pt x="24" y="1"/>
                    </a:lnTo>
                    <a:lnTo>
                      <a:pt x="21" y="4"/>
                    </a:lnTo>
                    <a:lnTo>
                      <a:pt x="14" y="8"/>
                    </a:lnTo>
                    <a:lnTo>
                      <a:pt x="12" y="8"/>
                    </a:lnTo>
                    <a:lnTo>
                      <a:pt x="9" y="11"/>
                    </a:lnTo>
                    <a:lnTo>
                      <a:pt x="9" y="13"/>
                    </a:lnTo>
                    <a:lnTo>
                      <a:pt x="13" y="17"/>
                    </a:lnTo>
                    <a:lnTo>
                      <a:pt x="13" y="18"/>
                    </a:lnTo>
                    <a:lnTo>
                      <a:pt x="14" y="21"/>
                    </a:lnTo>
                    <a:lnTo>
                      <a:pt x="17" y="25"/>
                    </a:lnTo>
                    <a:lnTo>
                      <a:pt x="19" y="33"/>
                    </a:lnTo>
                    <a:lnTo>
                      <a:pt x="19" y="36"/>
                    </a:lnTo>
                    <a:lnTo>
                      <a:pt x="12" y="47"/>
                    </a:lnTo>
                    <a:lnTo>
                      <a:pt x="10" y="47"/>
                    </a:lnTo>
                    <a:lnTo>
                      <a:pt x="7" y="49"/>
                    </a:lnTo>
                    <a:lnTo>
                      <a:pt x="6" y="50"/>
                    </a:lnTo>
                    <a:lnTo>
                      <a:pt x="7" y="54"/>
                    </a:lnTo>
                    <a:lnTo>
                      <a:pt x="7" y="56"/>
                    </a:lnTo>
                    <a:lnTo>
                      <a:pt x="13" y="61"/>
                    </a:lnTo>
                    <a:lnTo>
                      <a:pt x="16" y="63"/>
                    </a:lnTo>
                    <a:lnTo>
                      <a:pt x="17" y="63"/>
                    </a:lnTo>
                    <a:lnTo>
                      <a:pt x="21" y="59"/>
                    </a:lnTo>
                    <a:lnTo>
                      <a:pt x="27" y="67"/>
                    </a:lnTo>
                    <a:lnTo>
                      <a:pt x="27" y="73"/>
                    </a:lnTo>
                    <a:lnTo>
                      <a:pt x="26" y="75"/>
                    </a:lnTo>
                    <a:lnTo>
                      <a:pt x="23" y="80"/>
                    </a:lnTo>
                    <a:lnTo>
                      <a:pt x="21" y="81"/>
                    </a:lnTo>
                    <a:lnTo>
                      <a:pt x="21" y="82"/>
                    </a:lnTo>
                    <a:lnTo>
                      <a:pt x="23" y="84"/>
                    </a:lnTo>
                    <a:lnTo>
                      <a:pt x="27" y="92"/>
                    </a:lnTo>
                    <a:lnTo>
                      <a:pt x="69" y="141"/>
                    </a:lnTo>
                    <a:lnTo>
                      <a:pt x="70" y="141"/>
                    </a:lnTo>
                    <a:lnTo>
                      <a:pt x="69" y="142"/>
                    </a:lnTo>
                    <a:lnTo>
                      <a:pt x="57" y="147"/>
                    </a:lnTo>
                    <a:lnTo>
                      <a:pt x="27" y="138"/>
                    </a:lnTo>
                    <a:lnTo>
                      <a:pt x="20" y="134"/>
                    </a:lnTo>
                    <a:lnTo>
                      <a:pt x="9" y="134"/>
                    </a:lnTo>
                    <a:lnTo>
                      <a:pt x="6" y="137"/>
                    </a:lnTo>
                    <a:lnTo>
                      <a:pt x="3" y="141"/>
                    </a:lnTo>
                    <a:lnTo>
                      <a:pt x="3" y="142"/>
                    </a:lnTo>
                    <a:lnTo>
                      <a:pt x="2" y="142"/>
                    </a:lnTo>
                    <a:lnTo>
                      <a:pt x="2" y="152"/>
                    </a:lnTo>
                    <a:lnTo>
                      <a:pt x="0" y="154"/>
                    </a:lnTo>
                    <a:lnTo>
                      <a:pt x="5" y="154"/>
                    </a:lnTo>
                    <a:lnTo>
                      <a:pt x="7" y="158"/>
                    </a:lnTo>
                    <a:lnTo>
                      <a:pt x="9" y="159"/>
                    </a:lnTo>
                    <a:lnTo>
                      <a:pt x="9" y="161"/>
                    </a:lnTo>
                    <a:lnTo>
                      <a:pt x="10" y="162"/>
                    </a:lnTo>
                    <a:lnTo>
                      <a:pt x="12" y="162"/>
                    </a:lnTo>
                    <a:lnTo>
                      <a:pt x="19" y="166"/>
                    </a:lnTo>
                    <a:lnTo>
                      <a:pt x="26" y="162"/>
                    </a:lnTo>
                    <a:lnTo>
                      <a:pt x="33" y="167"/>
                    </a:lnTo>
                    <a:lnTo>
                      <a:pt x="38" y="174"/>
                    </a:lnTo>
                    <a:lnTo>
                      <a:pt x="45" y="186"/>
                    </a:lnTo>
                    <a:lnTo>
                      <a:pt x="55" y="197"/>
                    </a:lnTo>
                    <a:lnTo>
                      <a:pt x="60" y="208"/>
                    </a:lnTo>
                    <a:lnTo>
                      <a:pt x="62" y="209"/>
                    </a:lnTo>
                    <a:lnTo>
                      <a:pt x="65" y="218"/>
                    </a:lnTo>
                    <a:lnTo>
                      <a:pt x="59" y="225"/>
                    </a:lnTo>
                    <a:lnTo>
                      <a:pt x="53" y="240"/>
                    </a:lnTo>
                    <a:lnTo>
                      <a:pt x="53" y="241"/>
                    </a:lnTo>
                    <a:lnTo>
                      <a:pt x="55" y="250"/>
                    </a:lnTo>
                    <a:lnTo>
                      <a:pt x="55" y="251"/>
                    </a:lnTo>
                    <a:lnTo>
                      <a:pt x="66" y="267"/>
                    </a:lnTo>
                    <a:lnTo>
                      <a:pt x="70" y="276"/>
                    </a:lnTo>
                    <a:lnTo>
                      <a:pt x="70" y="281"/>
                    </a:lnTo>
                    <a:lnTo>
                      <a:pt x="72" y="282"/>
                    </a:lnTo>
                    <a:lnTo>
                      <a:pt x="72" y="285"/>
                    </a:lnTo>
                    <a:lnTo>
                      <a:pt x="74" y="289"/>
                    </a:lnTo>
                    <a:lnTo>
                      <a:pt x="74" y="291"/>
                    </a:lnTo>
                    <a:lnTo>
                      <a:pt x="69" y="291"/>
                    </a:lnTo>
                    <a:lnTo>
                      <a:pt x="66" y="292"/>
                    </a:lnTo>
                    <a:lnTo>
                      <a:pt x="65" y="293"/>
                    </a:lnTo>
                    <a:lnTo>
                      <a:pt x="63" y="293"/>
                    </a:lnTo>
                    <a:lnTo>
                      <a:pt x="67" y="299"/>
                    </a:lnTo>
                    <a:lnTo>
                      <a:pt x="67" y="301"/>
                    </a:lnTo>
                    <a:lnTo>
                      <a:pt x="65" y="304"/>
                    </a:lnTo>
                    <a:lnTo>
                      <a:pt x="56" y="300"/>
                    </a:lnTo>
                    <a:lnTo>
                      <a:pt x="55" y="300"/>
                    </a:lnTo>
                    <a:lnTo>
                      <a:pt x="50" y="288"/>
                    </a:lnTo>
                    <a:lnTo>
                      <a:pt x="50" y="286"/>
                    </a:lnTo>
                    <a:lnTo>
                      <a:pt x="48" y="284"/>
                    </a:lnTo>
                    <a:lnTo>
                      <a:pt x="46" y="285"/>
                    </a:lnTo>
                    <a:lnTo>
                      <a:pt x="43" y="293"/>
                    </a:lnTo>
                    <a:lnTo>
                      <a:pt x="43" y="301"/>
                    </a:lnTo>
                    <a:lnTo>
                      <a:pt x="45" y="304"/>
                    </a:lnTo>
                    <a:lnTo>
                      <a:pt x="52" y="307"/>
                    </a:lnTo>
                    <a:lnTo>
                      <a:pt x="53" y="310"/>
                    </a:lnTo>
                    <a:lnTo>
                      <a:pt x="60" y="320"/>
                    </a:lnTo>
                    <a:lnTo>
                      <a:pt x="70" y="328"/>
                    </a:lnTo>
                    <a:lnTo>
                      <a:pt x="74" y="331"/>
                    </a:lnTo>
                    <a:lnTo>
                      <a:pt x="76" y="334"/>
                    </a:lnTo>
                    <a:lnTo>
                      <a:pt x="80" y="338"/>
                    </a:lnTo>
                    <a:lnTo>
                      <a:pt x="81" y="342"/>
                    </a:lnTo>
                    <a:lnTo>
                      <a:pt x="81" y="355"/>
                    </a:lnTo>
                    <a:lnTo>
                      <a:pt x="80" y="356"/>
                    </a:lnTo>
                    <a:lnTo>
                      <a:pt x="74" y="359"/>
                    </a:lnTo>
                    <a:lnTo>
                      <a:pt x="70" y="366"/>
                    </a:lnTo>
                    <a:lnTo>
                      <a:pt x="70" y="367"/>
                    </a:lnTo>
                    <a:lnTo>
                      <a:pt x="77" y="363"/>
                    </a:lnTo>
                    <a:lnTo>
                      <a:pt x="100" y="380"/>
                    </a:lnTo>
                    <a:lnTo>
                      <a:pt x="105" y="380"/>
                    </a:lnTo>
                    <a:lnTo>
                      <a:pt x="113" y="381"/>
                    </a:lnTo>
                    <a:lnTo>
                      <a:pt x="123" y="387"/>
                    </a:lnTo>
                    <a:lnTo>
                      <a:pt x="125" y="387"/>
                    </a:lnTo>
                    <a:lnTo>
                      <a:pt x="125" y="389"/>
                    </a:lnTo>
                    <a:lnTo>
                      <a:pt x="126" y="392"/>
                    </a:lnTo>
                    <a:lnTo>
                      <a:pt x="127" y="394"/>
                    </a:lnTo>
                    <a:lnTo>
                      <a:pt x="127" y="395"/>
                    </a:lnTo>
                    <a:lnTo>
                      <a:pt x="129" y="401"/>
                    </a:lnTo>
                    <a:lnTo>
                      <a:pt x="129" y="405"/>
                    </a:lnTo>
                    <a:lnTo>
                      <a:pt x="127" y="409"/>
                    </a:lnTo>
                    <a:lnTo>
                      <a:pt x="125" y="411"/>
                    </a:lnTo>
                    <a:lnTo>
                      <a:pt x="117" y="418"/>
                    </a:lnTo>
                    <a:lnTo>
                      <a:pt x="113" y="423"/>
                    </a:lnTo>
                    <a:lnTo>
                      <a:pt x="98" y="430"/>
                    </a:lnTo>
                    <a:lnTo>
                      <a:pt x="88" y="430"/>
                    </a:lnTo>
                    <a:lnTo>
                      <a:pt x="76" y="437"/>
                    </a:lnTo>
                    <a:lnTo>
                      <a:pt x="74" y="437"/>
                    </a:lnTo>
                    <a:lnTo>
                      <a:pt x="56" y="444"/>
                    </a:lnTo>
                    <a:lnTo>
                      <a:pt x="55" y="445"/>
                    </a:lnTo>
                    <a:lnTo>
                      <a:pt x="56" y="447"/>
                    </a:lnTo>
                    <a:lnTo>
                      <a:pt x="57" y="449"/>
                    </a:lnTo>
                    <a:lnTo>
                      <a:pt x="62" y="449"/>
                    </a:lnTo>
                    <a:lnTo>
                      <a:pt x="66" y="445"/>
                    </a:lnTo>
                    <a:lnTo>
                      <a:pt x="67" y="445"/>
                    </a:lnTo>
                    <a:lnTo>
                      <a:pt x="70" y="448"/>
                    </a:lnTo>
                    <a:lnTo>
                      <a:pt x="74" y="454"/>
                    </a:lnTo>
                    <a:lnTo>
                      <a:pt x="77" y="462"/>
                    </a:lnTo>
                    <a:lnTo>
                      <a:pt x="83" y="469"/>
                    </a:lnTo>
                    <a:lnTo>
                      <a:pt x="91" y="478"/>
                    </a:lnTo>
                    <a:lnTo>
                      <a:pt x="95" y="478"/>
                    </a:lnTo>
                    <a:lnTo>
                      <a:pt x="100" y="479"/>
                    </a:lnTo>
                    <a:lnTo>
                      <a:pt x="102" y="485"/>
                    </a:lnTo>
                    <a:lnTo>
                      <a:pt x="102" y="501"/>
                    </a:lnTo>
                    <a:lnTo>
                      <a:pt x="95" y="517"/>
                    </a:lnTo>
                    <a:lnTo>
                      <a:pt x="94" y="518"/>
                    </a:lnTo>
                    <a:lnTo>
                      <a:pt x="93" y="522"/>
                    </a:lnTo>
                    <a:lnTo>
                      <a:pt x="95" y="535"/>
                    </a:lnTo>
                    <a:lnTo>
                      <a:pt x="95" y="536"/>
                    </a:lnTo>
                    <a:lnTo>
                      <a:pt x="97" y="536"/>
                    </a:lnTo>
                    <a:lnTo>
                      <a:pt x="102" y="538"/>
                    </a:lnTo>
                    <a:lnTo>
                      <a:pt x="108" y="540"/>
                    </a:lnTo>
                    <a:lnTo>
                      <a:pt x="112" y="540"/>
                    </a:lnTo>
                    <a:lnTo>
                      <a:pt x="116" y="536"/>
                    </a:lnTo>
                    <a:lnTo>
                      <a:pt x="116" y="533"/>
                    </a:lnTo>
                    <a:lnTo>
                      <a:pt x="117" y="532"/>
                    </a:lnTo>
                    <a:lnTo>
                      <a:pt x="119" y="532"/>
                    </a:lnTo>
                    <a:lnTo>
                      <a:pt x="119" y="531"/>
                    </a:lnTo>
                    <a:lnTo>
                      <a:pt x="123" y="511"/>
                    </a:lnTo>
                    <a:lnTo>
                      <a:pt x="144" y="497"/>
                    </a:lnTo>
                    <a:lnTo>
                      <a:pt x="146" y="497"/>
                    </a:lnTo>
                    <a:lnTo>
                      <a:pt x="148" y="494"/>
                    </a:lnTo>
                    <a:lnTo>
                      <a:pt x="147" y="494"/>
                    </a:lnTo>
                    <a:lnTo>
                      <a:pt x="147" y="493"/>
                    </a:lnTo>
                    <a:lnTo>
                      <a:pt x="143" y="479"/>
                    </a:lnTo>
                    <a:lnTo>
                      <a:pt x="143" y="476"/>
                    </a:lnTo>
                    <a:lnTo>
                      <a:pt x="146" y="469"/>
                    </a:lnTo>
                    <a:lnTo>
                      <a:pt x="147" y="462"/>
                    </a:lnTo>
                    <a:lnTo>
                      <a:pt x="164" y="440"/>
                    </a:lnTo>
                    <a:lnTo>
                      <a:pt x="165" y="434"/>
                    </a:lnTo>
                    <a:lnTo>
                      <a:pt x="164" y="429"/>
                    </a:lnTo>
                    <a:lnTo>
                      <a:pt x="162" y="427"/>
                    </a:lnTo>
                    <a:lnTo>
                      <a:pt x="164" y="427"/>
                    </a:lnTo>
                    <a:lnTo>
                      <a:pt x="179" y="437"/>
                    </a:lnTo>
                    <a:lnTo>
                      <a:pt x="186" y="430"/>
                    </a:lnTo>
                    <a:lnTo>
                      <a:pt x="192" y="437"/>
                    </a:lnTo>
                    <a:lnTo>
                      <a:pt x="201" y="459"/>
                    </a:lnTo>
                    <a:lnTo>
                      <a:pt x="214" y="475"/>
                    </a:lnTo>
                    <a:lnTo>
                      <a:pt x="215" y="475"/>
                    </a:lnTo>
                    <a:lnTo>
                      <a:pt x="224" y="469"/>
                    </a:lnTo>
                    <a:lnTo>
                      <a:pt x="237" y="469"/>
                    </a:lnTo>
                    <a:lnTo>
                      <a:pt x="239" y="472"/>
                    </a:lnTo>
                    <a:lnTo>
                      <a:pt x="239" y="475"/>
                    </a:lnTo>
                    <a:lnTo>
                      <a:pt x="241" y="478"/>
                    </a:lnTo>
                    <a:lnTo>
                      <a:pt x="243" y="479"/>
                    </a:lnTo>
                    <a:lnTo>
                      <a:pt x="250" y="482"/>
                    </a:lnTo>
                    <a:lnTo>
                      <a:pt x="260" y="482"/>
                    </a:lnTo>
                    <a:lnTo>
                      <a:pt x="267" y="480"/>
                    </a:lnTo>
                    <a:lnTo>
                      <a:pt x="294" y="479"/>
                    </a:lnTo>
                    <a:lnTo>
                      <a:pt x="302" y="469"/>
                    </a:lnTo>
                    <a:lnTo>
                      <a:pt x="316" y="461"/>
                    </a:lnTo>
                    <a:lnTo>
                      <a:pt x="316" y="451"/>
                    </a:lnTo>
                    <a:lnTo>
                      <a:pt x="319" y="447"/>
                    </a:lnTo>
                    <a:lnTo>
                      <a:pt x="317" y="445"/>
                    </a:lnTo>
                    <a:lnTo>
                      <a:pt x="305" y="440"/>
                    </a:lnTo>
                    <a:lnTo>
                      <a:pt x="302" y="430"/>
                    </a:lnTo>
                    <a:lnTo>
                      <a:pt x="302" y="427"/>
                    </a:lnTo>
                    <a:lnTo>
                      <a:pt x="304" y="423"/>
                    </a:lnTo>
                    <a:lnTo>
                      <a:pt x="306" y="423"/>
                    </a:lnTo>
                    <a:lnTo>
                      <a:pt x="310" y="422"/>
                    </a:lnTo>
                    <a:lnTo>
                      <a:pt x="313" y="422"/>
                    </a:lnTo>
                    <a:lnTo>
                      <a:pt x="320" y="419"/>
                    </a:lnTo>
                    <a:lnTo>
                      <a:pt x="320" y="418"/>
                    </a:lnTo>
                    <a:lnTo>
                      <a:pt x="319" y="413"/>
                    </a:lnTo>
                    <a:lnTo>
                      <a:pt x="323" y="409"/>
                    </a:lnTo>
                    <a:lnTo>
                      <a:pt x="327" y="409"/>
                    </a:lnTo>
                    <a:lnTo>
                      <a:pt x="331" y="412"/>
                    </a:lnTo>
                    <a:lnTo>
                      <a:pt x="333" y="415"/>
                    </a:lnTo>
                    <a:lnTo>
                      <a:pt x="337" y="418"/>
                    </a:lnTo>
                    <a:lnTo>
                      <a:pt x="338" y="409"/>
                    </a:lnTo>
                    <a:lnTo>
                      <a:pt x="340" y="408"/>
                    </a:lnTo>
                    <a:lnTo>
                      <a:pt x="340" y="401"/>
                    </a:lnTo>
                    <a:lnTo>
                      <a:pt x="344" y="401"/>
                    </a:lnTo>
                    <a:lnTo>
                      <a:pt x="344" y="405"/>
                    </a:lnTo>
                    <a:lnTo>
                      <a:pt x="350" y="411"/>
                    </a:lnTo>
                    <a:lnTo>
                      <a:pt x="355" y="401"/>
                    </a:lnTo>
                    <a:lnTo>
                      <a:pt x="355" y="395"/>
                    </a:lnTo>
                    <a:lnTo>
                      <a:pt x="361" y="370"/>
                    </a:lnTo>
                    <a:lnTo>
                      <a:pt x="359" y="362"/>
                    </a:lnTo>
                    <a:lnTo>
                      <a:pt x="358" y="358"/>
                    </a:lnTo>
                    <a:lnTo>
                      <a:pt x="355" y="355"/>
                    </a:lnTo>
                    <a:lnTo>
                      <a:pt x="354" y="355"/>
                    </a:lnTo>
                    <a:lnTo>
                      <a:pt x="354" y="353"/>
                    </a:lnTo>
                    <a:lnTo>
                      <a:pt x="355" y="352"/>
                    </a:lnTo>
                    <a:lnTo>
                      <a:pt x="352" y="334"/>
                    </a:lnTo>
                    <a:lnTo>
                      <a:pt x="348" y="328"/>
                    </a:lnTo>
                    <a:lnTo>
                      <a:pt x="345" y="314"/>
                    </a:lnTo>
                    <a:lnTo>
                      <a:pt x="345" y="300"/>
                    </a:lnTo>
                    <a:lnTo>
                      <a:pt x="350" y="292"/>
                    </a:lnTo>
                    <a:lnTo>
                      <a:pt x="351" y="288"/>
                    </a:lnTo>
                    <a:lnTo>
                      <a:pt x="355" y="285"/>
                    </a:lnTo>
                    <a:lnTo>
                      <a:pt x="359" y="281"/>
                    </a:lnTo>
                    <a:lnTo>
                      <a:pt x="361" y="274"/>
                    </a:lnTo>
                    <a:lnTo>
                      <a:pt x="361" y="272"/>
                    </a:lnTo>
                    <a:lnTo>
                      <a:pt x="362" y="271"/>
                    </a:lnTo>
                    <a:lnTo>
                      <a:pt x="362" y="262"/>
                    </a:lnTo>
                    <a:lnTo>
                      <a:pt x="361" y="262"/>
                    </a:lnTo>
                    <a:lnTo>
                      <a:pt x="359" y="264"/>
                    </a:lnTo>
                    <a:lnTo>
                      <a:pt x="351" y="265"/>
                    </a:lnTo>
                    <a:lnTo>
                      <a:pt x="331" y="258"/>
                    </a:lnTo>
                    <a:lnTo>
                      <a:pt x="324" y="258"/>
                    </a:lnTo>
                    <a:lnTo>
                      <a:pt x="323" y="260"/>
                    </a:lnTo>
                    <a:lnTo>
                      <a:pt x="323" y="257"/>
                    </a:lnTo>
                    <a:lnTo>
                      <a:pt x="320" y="254"/>
                    </a:lnTo>
                    <a:lnTo>
                      <a:pt x="317" y="246"/>
                    </a:lnTo>
                    <a:lnTo>
                      <a:pt x="316" y="233"/>
                    </a:lnTo>
                    <a:lnTo>
                      <a:pt x="319" y="226"/>
                    </a:lnTo>
                    <a:lnTo>
                      <a:pt x="319" y="221"/>
                    </a:lnTo>
                    <a:lnTo>
                      <a:pt x="317" y="214"/>
                    </a:lnTo>
                    <a:lnTo>
                      <a:pt x="314" y="209"/>
                    </a:lnTo>
                    <a:lnTo>
                      <a:pt x="313" y="205"/>
                    </a:lnTo>
                    <a:lnTo>
                      <a:pt x="312" y="204"/>
                    </a:lnTo>
                    <a:lnTo>
                      <a:pt x="310" y="204"/>
                    </a:lnTo>
                    <a:lnTo>
                      <a:pt x="310" y="201"/>
                    </a:lnTo>
                    <a:lnTo>
                      <a:pt x="299" y="183"/>
                    </a:lnTo>
                    <a:lnTo>
                      <a:pt x="288" y="179"/>
                    </a:lnTo>
                    <a:lnTo>
                      <a:pt x="287" y="176"/>
                    </a:lnTo>
                    <a:lnTo>
                      <a:pt x="287" y="172"/>
                    </a:lnTo>
                    <a:lnTo>
                      <a:pt x="285" y="169"/>
                    </a:lnTo>
                    <a:lnTo>
                      <a:pt x="284" y="167"/>
                    </a:lnTo>
                    <a:lnTo>
                      <a:pt x="277" y="164"/>
                    </a:lnTo>
                    <a:lnTo>
                      <a:pt x="275" y="164"/>
                    </a:lnTo>
                    <a:lnTo>
                      <a:pt x="275" y="162"/>
                    </a:lnTo>
                    <a:lnTo>
                      <a:pt x="277" y="158"/>
                    </a:lnTo>
                    <a:lnTo>
                      <a:pt x="277" y="156"/>
                    </a:lnTo>
                    <a:lnTo>
                      <a:pt x="278" y="155"/>
                    </a:lnTo>
                    <a:lnTo>
                      <a:pt x="274" y="151"/>
                    </a:lnTo>
                    <a:lnTo>
                      <a:pt x="270" y="142"/>
                    </a:lnTo>
                    <a:lnTo>
                      <a:pt x="268" y="141"/>
                    </a:lnTo>
                    <a:lnTo>
                      <a:pt x="268" y="135"/>
                    </a:lnTo>
                    <a:lnTo>
                      <a:pt x="253" y="137"/>
                    </a:lnTo>
                    <a:lnTo>
                      <a:pt x="247" y="134"/>
                    </a:lnTo>
                    <a:lnTo>
                      <a:pt x="246" y="135"/>
                    </a:lnTo>
                    <a:lnTo>
                      <a:pt x="245" y="134"/>
                    </a:lnTo>
                    <a:lnTo>
                      <a:pt x="237" y="112"/>
                    </a:lnTo>
                    <a:lnTo>
                      <a:pt x="249" y="94"/>
                    </a:lnTo>
                    <a:lnTo>
                      <a:pt x="249" y="91"/>
                    </a:lnTo>
                    <a:lnTo>
                      <a:pt x="247" y="89"/>
                    </a:lnTo>
                    <a:lnTo>
                      <a:pt x="243" y="80"/>
                    </a:lnTo>
                    <a:lnTo>
                      <a:pt x="229" y="67"/>
                    </a:lnTo>
                    <a:lnTo>
                      <a:pt x="227" y="66"/>
                    </a:lnTo>
                    <a:lnTo>
                      <a:pt x="225" y="66"/>
                    </a:lnTo>
                    <a:lnTo>
                      <a:pt x="224" y="63"/>
                    </a:lnTo>
                    <a:lnTo>
                      <a:pt x="221" y="60"/>
                    </a:lnTo>
                    <a:lnTo>
                      <a:pt x="221" y="59"/>
                    </a:lnTo>
                    <a:lnTo>
                      <a:pt x="220" y="57"/>
                    </a:lnTo>
                    <a:lnTo>
                      <a:pt x="218" y="43"/>
                    </a:lnTo>
                    <a:lnTo>
                      <a:pt x="211" y="43"/>
                    </a:lnTo>
                    <a:lnTo>
                      <a:pt x="208" y="44"/>
                    </a:lnTo>
                    <a:lnTo>
                      <a:pt x="206" y="44"/>
                    </a:lnTo>
                    <a:lnTo>
                      <a:pt x="200" y="42"/>
                    </a:lnTo>
                    <a:lnTo>
                      <a:pt x="199" y="42"/>
                    </a:lnTo>
                    <a:lnTo>
                      <a:pt x="197" y="40"/>
                    </a:lnTo>
                    <a:lnTo>
                      <a:pt x="178" y="32"/>
                    </a:lnTo>
                    <a:lnTo>
                      <a:pt x="176" y="29"/>
                    </a:lnTo>
                    <a:lnTo>
                      <a:pt x="171" y="29"/>
                    </a:lnTo>
                    <a:lnTo>
                      <a:pt x="169" y="32"/>
                    </a:lnTo>
                    <a:lnTo>
                      <a:pt x="168" y="3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80" name="Freeform 1112">
                <a:extLst>
                  <a:ext uri="{FF2B5EF4-FFF2-40B4-BE49-F238E27FC236}">
                    <a16:creationId xmlns:a16="http://schemas.microsoft.com/office/drawing/2014/main" id="{7B844FB5-6985-0083-7D46-DADA18799F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4" y="2965"/>
                <a:ext cx="70" cy="73"/>
              </a:xfrm>
              <a:custGeom>
                <a:avLst/>
                <a:gdLst>
                  <a:gd name="T0" fmla="*/ 139 w 280"/>
                  <a:gd name="T1" fmla="*/ 24 h 289"/>
                  <a:gd name="T2" fmla="*/ 107 w 280"/>
                  <a:gd name="T3" fmla="*/ 36 h 289"/>
                  <a:gd name="T4" fmla="*/ 98 w 280"/>
                  <a:gd name="T5" fmla="*/ 49 h 289"/>
                  <a:gd name="T6" fmla="*/ 88 w 280"/>
                  <a:gd name="T7" fmla="*/ 51 h 289"/>
                  <a:gd name="T8" fmla="*/ 111 w 280"/>
                  <a:gd name="T9" fmla="*/ 86 h 289"/>
                  <a:gd name="T10" fmla="*/ 98 w 280"/>
                  <a:gd name="T11" fmla="*/ 105 h 289"/>
                  <a:gd name="T12" fmla="*/ 103 w 280"/>
                  <a:gd name="T13" fmla="*/ 118 h 289"/>
                  <a:gd name="T14" fmla="*/ 114 w 280"/>
                  <a:gd name="T15" fmla="*/ 125 h 289"/>
                  <a:gd name="T16" fmla="*/ 117 w 280"/>
                  <a:gd name="T17" fmla="*/ 162 h 289"/>
                  <a:gd name="T18" fmla="*/ 100 w 280"/>
                  <a:gd name="T19" fmla="*/ 168 h 289"/>
                  <a:gd name="T20" fmla="*/ 97 w 280"/>
                  <a:gd name="T21" fmla="*/ 176 h 289"/>
                  <a:gd name="T22" fmla="*/ 74 w 280"/>
                  <a:gd name="T23" fmla="*/ 155 h 289"/>
                  <a:gd name="T24" fmla="*/ 48 w 280"/>
                  <a:gd name="T25" fmla="*/ 155 h 289"/>
                  <a:gd name="T26" fmla="*/ 28 w 280"/>
                  <a:gd name="T27" fmla="*/ 166 h 289"/>
                  <a:gd name="T28" fmla="*/ 19 w 280"/>
                  <a:gd name="T29" fmla="*/ 159 h 289"/>
                  <a:gd name="T30" fmla="*/ 2 w 280"/>
                  <a:gd name="T31" fmla="*/ 173 h 289"/>
                  <a:gd name="T32" fmla="*/ 9 w 280"/>
                  <a:gd name="T33" fmla="*/ 198 h 289"/>
                  <a:gd name="T34" fmla="*/ 27 w 280"/>
                  <a:gd name="T35" fmla="*/ 218 h 289"/>
                  <a:gd name="T36" fmla="*/ 51 w 280"/>
                  <a:gd name="T37" fmla="*/ 246 h 289"/>
                  <a:gd name="T38" fmla="*/ 48 w 280"/>
                  <a:gd name="T39" fmla="*/ 264 h 289"/>
                  <a:gd name="T40" fmla="*/ 69 w 280"/>
                  <a:gd name="T41" fmla="*/ 264 h 289"/>
                  <a:gd name="T42" fmla="*/ 81 w 280"/>
                  <a:gd name="T43" fmla="*/ 279 h 289"/>
                  <a:gd name="T44" fmla="*/ 103 w 280"/>
                  <a:gd name="T45" fmla="*/ 282 h 289"/>
                  <a:gd name="T46" fmla="*/ 114 w 280"/>
                  <a:gd name="T47" fmla="*/ 274 h 289"/>
                  <a:gd name="T48" fmla="*/ 122 w 280"/>
                  <a:gd name="T49" fmla="*/ 269 h 289"/>
                  <a:gd name="T50" fmla="*/ 136 w 280"/>
                  <a:gd name="T51" fmla="*/ 276 h 289"/>
                  <a:gd name="T52" fmla="*/ 132 w 280"/>
                  <a:gd name="T53" fmla="*/ 262 h 289"/>
                  <a:gd name="T54" fmla="*/ 146 w 280"/>
                  <a:gd name="T55" fmla="*/ 267 h 289"/>
                  <a:gd name="T56" fmla="*/ 156 w 280"/>
                  <a:gd name="T57" fmla="*/ 264 h 289"/>
                  <a:gd name="T58" fmla="*/ 165 w 280"/>
                  <a:gd name="T59" fmla="*/ 251 h 289"/>
                  <a:gd name="T60" fmla="*/ 189 w 280"/>
                  <a:gd name="T61" fmla="*/ 267 h 289"/>
                  <a:gd name="T62" fmla="*/ 227 w 280"/>
                  <a:gd name="T63" fmla="*/ 279 h 289"/>
                  <a:gd name="T64" fmla="*/ 246 w 280"/>
                  <a:gd name="T65" fmla="*/ 285 h 289"/>
                  <a:gd name="T66" fmla="*/ 253 w 280"/>
                  <a:gd name="T67" fmla="*/ 251 h 289"/>
                  <a:gd name="T68" fmla="*/ 242 w 280"/>
                  <a:gd name="T69" fmla="*/ 228 h 289"/>
                  <a:gd name="T70" fmla="*/ 221 w 280"/>
                  <a:gd name="T71" fmla="*/ 198 h 289"/>
                  <a:gd name="T72" fmla="*/ 208 w 280"/>
                  <a:gd name="T73" fmla="*/ 199 h 289"/>
                  <a:gd name="T74" fmla="*/ 225 w 280"/>
                  <a:gd name="T75" fmla="*/ 187 h 289"/>
                  <a:gd name="T76" fmla="*/ 264 w 280"/>
                  <a:gd name="T77" fmla="*/ 173 h 289"/>
                  <a:gd name="T78" fmla="*/ 280 w 280"/>
                  <a:gd name="T79" fmla="*/ 155 h 289"/>
                  <a:gd name="T80" fmla="*/ 277 w 280"/>
                  <a:gd name="T81" fmla="*/ 142 h 289"/>
                  <a:gd name="T82" fmla="*/ 264 w 280"/>
                  <a:gd name="T83" fmla="*/ 131 h 289"/>
                  <a:gd name="T84" fmla="*/ 221 w 280"/>
                  <a:gd name="T85" fmla="*/ 117 h 289"/>
                  <a:gd name="T86" fmla="*/ 232 w 280"/>
                  <a:gd name="T87" fmla="*/ 105 h 289"/>
                  <a:gd name="T88" fmla="*/ 225 w 280"/>
                  <a:gd name="T89" fmla="*/ 81 h 289"/>
                  <a:gd name="T90" fmla="*/ 203 w 280"/>
                  <a:gd name="T91" fmla="*/ 57 h 289"/>
                  <a:gd name="T92" fmla="*/ 197 w 280"/>
                  <a:gd name="T93" fmla="*/ 35 h 289"/>
                  <a:gd name="T94" fmla="*/ 206 w 280"/>
                  <a:gd name="T95" fmla="*/ 50 h 289"/>
                  <a:gd name="T96" fmla="*/ 218 w 280"/>
                  <a:gd name="T97" fmla="*/ 49 h 289"/>
                  <a:gd name="T98" fmla="*/ 220 w 280"/>
                  <a:gd name="T99" fmla="*/ 41 h 289"/>
                  <a:gd name="T100" fmla="*/ 223 w 280"/>
                  <a:gd name="T101" fmla="*/ 32 h 289"/>
                  <a:gd name="T102" fmla="*/ 206 w 280"/>
                  <a:gd name="T103" fmla="*/ 1 h 289"/>
                  <a:gd name="T104" fmla="*/ 197 w 280"/>
                  <a:gd name="T105" fmla="*/ 3 h 289"/>
                  <a:gd name="T106" fmla="*/ 194 w 280"/>
                  <a:gd name="T107" fmla="*/ 8 h 289"/>
                  <a:gd name="T108" fmla="*/ 186 w 280"/>
                  <a:gd name="T109" fmla="*/ 10 h 289"/>
                  <a:gd name="T110" fmla="*/ 184 w 280"/>
                  <a:gd name="T111" fmla="*/ 1 h 2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80" h="289">
                    <a:moveTo>
                      <a:pt x="168" y="15"/>
                    </a:moveTo>
                    <a:lnTo>
                      <a:pt x="161" y="21"/>
                    </a:lnTo>
                    <a:lnTo>
                      <a:pt x="147" y="24"/>
                    </a:lnTo>
                    <a:lnTo>
                      <a:pt x="139" y="24"/>
                    </a:lnTo>
                    <a:lnTo>
                      <a:pt x="117" y="29"/>
                    </a:lnTo>
                    <a:lnTo>
                      <a:pt x="112" y="32"/>
                    </a:lnTo>
                    <a:lnTo>
                      <a:pt x="107" y="35"/>
                    </a:lnTo>
                    <a:lnTo>
                      <a:pt x="107" y="36"/>
                    </a:lnTo>
                    <a:lnTo>
                      <a:pt x="108" y="43"/>
                    </a:lnTo>
                    <a:lnTo>
                      <a:pt x="108" y="45"/>
                    </a:lnTo>
                    <a:lnTo>
                      <a:pt x="105" y="45"/>
                    </a:lnTo>
                    <a:lnTo>
                      <a:pt x="98" y="49"/>
                    </a:lnTo>
                    <a:lnTo>
                      <a:pt x="95" y="46"/>
                    </a:lnTo>
                    <a:lnTo>
                      <a:pt x="90" y="45"/>
                    </a:lnTo>
                    <a:lnTo>
                      <a:pt x="90" y="49"/>
                    </a:lnTo>
                    <a:lnTo>
                      <a:pt x="88" y="51"/>
                    </a:lnTo>
                    <a:lnTo>
                      <a:pt x="90" y="58"/>
                    </a:lnTo>
                    <a:lnTo>
                      <a:pt x="94" y="67"/>
                    </a:lnTo>
                    <a:lnTo>
                      <a:pt x="112" y="85"/>
                    </a:lnTo>
                    <a:lnTo>
                      <a:pt x="111" y="86"/>
                    </a:lnTo>
                    <a:lnTo>
                      <a:pt x="105" y="94"/>
                    </a:lnTo>
                    <a:lnTo>
                      <a:pt x="104" y="95"/>
                    </a:lnTo>
                    <a:lnTo>
                      <a:pt x="104" y="99"/>
                    </a:lnTo>
                    <a:lnTo>
                      <a:pt x="98" y="105"/>
                    </a:lnTo>
                    <a:lnTo>
                      <a:pt x="98" y="110"/>
                    </a:lnTo>
                    <a:lnTo>
                      <a:pt x="101" y="117"/>
                    </a:lnTo>
                    <a:lnTo>
                      <a:pt x="101" y="118"/>
                    </a:lnTo>
                    <a:lnTo>
                      <a:pt x="103" y="118"/>
                    </a:lnTo>
                    <a:lnTo>
                      <a:pt x="108" y="120"/>
                    </a:lnTo>
                    <a:lnTo>
                      <a:pt x="112" y="120"/>
                    </a:lnTo>
                    <a:lnTo>
                      <a:pt x="112" y="123"/>
                    </a:lnTo>
                    <a:lnTo>
                      <a:pt x="114" y="125"/>
                    </a:lnTo>
                    <a:lnTo>
                      <a:pt x="114" y="134"/>
                    </a:lnTo>
                    <a:lnTo>
                      <a:pt x="112" y="141"/>
                    </a:lnTo>
                    <a:lnTo>
                      <a:pt x="112" y="147"/>
                    </a:lnTo>
                    <a:lnTo>
                      <a:pt x="117" y="162"/>
                    </a:lnTo>
                    <a:lnTo>
                      <a:pt x="114" y="165"/>
                    </a:lnTo>
                    <a:lnTo>
                      <a:pt x="107" y="163"/>
                    </a:lnTo>
                    <a:lnTo>
                      <a:pt x="104" y="163"/>
                    </a:lnTo>
                    <a:lnTo>
                      <a:pt x="100" y="168"/>
                    </a:lnTo>
                    <a:lnTo>
                      <a:pt x="98" y="168"/>
                    </a:lnTo>
                    <a:lnTo>
                      <a:pt x="98" y="173"/>
                    </a:lnTo>
                    <a:lnTo>
                      <a:pt x="97" y="175"/>
                    </a:lnTo>
                    <a:lnTo>
                      <a:pt x="97" y="176"/>
                    </a:lnTo>
                    <a:lnTo>
                      <a:pt x="93" y="176"/>
                    </a:lnTo>
                    <a:lnTo>
                      <a:pt x="83" y="170"/>
                    </a:lnTo>
                    <a:lnTo>
                      <a:pt x="79" y="161"/>
                    </a:lnTo>
                    <a:lnTo>
                      <a:pt x="74" y="155"/>
                    </a:lnTo>
                    <a:lnTo>
                      <a:pt x="70" y="154"/>
                    </a:lnTo>
                    <a:lnTo>
                      <a:pt x="58" y="152"/>
                    </a:lnTo>
                    <a:lnTo>
                      <a:pt x="52" y="152"/>
                    </a:lnTo>
                    <a:lnTo>
                      <a:pt x="48" y="155"/>
                    </a:lnTo>
                    <a:lnTo>
                      <a:pt x="47" y="161"/>
                    </a:lnTo>
                    <a:lnTo>
                      <a:pt x="44" y="163"/>
                    </a:lnTo>
                    <a:lnTo>
                      <a:pt x="41" y="163"/>
                    </a:lnTo>
                    <a:lnTo>
                      <a:pt x="28" y="166"/>
                    </a:lnTo>
                    <a:lnTo>
                      <a:pt x="26" y="166"/>
                    </a:lnTo>
                    <a:lnTo>
                      <a:pt x="20" y="163"/>
                    </a:lnTo>
                    <a:lnTo>
                      <a:pt x="21" y="161"/>
                    </a:lnTo>
                    <a:lnTo>
                      <a:pt x="19" y="159"/>
                    </a:lnTo>
                    <a:lnTo>
                      <a:pt x="9" y="165"/>
                    </a:lnTo>
                    <a:lnTo>
                      <a:pt x="0" y="163"/>
                    </a:lnTo>
                    <a:lnTo>
                      <a:pt x="0" y="166"/>
                    </a:lnTo>
                    <a:lnTo>
                      <a:pt x="2" y="173"/>
                    </a:lnTo>
                    <a:lnTo>
                      <a:pt x="2" y="176"/>
                    </a:lnTo>
                    <a:lnTo>
                      <a:pt x="3" y="187"/>
                    </a:lnTo>
                    <a:lnTo>
                      <a:pt x="6" y="194"/>
                    </a:lnTo>
                    <a:lnTo>
                      <a:pt x="9" y="198"/>
                    </a:lnTo>
                    <a:lnTo>
                      <a:pt x="14" y="202"/>
                    </a:lnTo>
                    <a:lnTo>
                      <a:pt x="20" y="205"/>
                    </a:lnTo>
                    <a:lnTo>
                      <a:pt x="24" y="211"/>
                    </a:lnTo>
                    <a:lnTo>
                      <a:pt x="27" y="218"/>
                    </a:lnTo>
                    <a:lnTo>
                      <a:pt x="41" y="235"/>
                    </a:lnTo>
                    <a:lnTo>
                      <a:pt x="44" y="237"/>
                    </a:lnTo>
                    <a:lnTo>
                      <a:pt x="47" y="244"/>
                    </a:lnTo>
                    <a:lnTo>
                      <a:pt x="51" y="246"/>
                    </a:lnTo>
                    <a:lnTo>
                      <a:pt x="54" y="250"/>
                    </a:lnTo>
                    <a:lnTo>
                      <a:pt x="52" y="254"/>
                    </a:lnTo>
                    <a:lnTo>
                      <a:pt x="48" y="261"/>
                    </a:lnTo>
                    <a:lnTo>
                      <a:pt x="48" y="264"/>
                    </a:lnTo>
                    <a:lnTo>
                      <a:pt x="51" y="264"/>
                    </a:lnTo>
                    <a:lnTo>
                      <a:pt x="58" y="262"/>
                    </a:lnTo>
                    <a:lnTo>
                      <a:pt x="63" y="262"/>
                    </a:lnTo>
                    <a:lnTo>
                      <a:pt x="69" y="264"/>
                    </a:lnTo>
                    <a:lnTo>
                      <a:pt x="72" y="267"/>
                    </a:lnTo>
                    <a:lnTo>
                      <a:pt x="72" y="271"/>
                    </a:lnTo>
                    <a:lnTo>
                      <a:pt x="74" y="274"/>
                    </a:lnTo>
                    <a:lnTo>
                      <a:pt x="81" y="279"/>
                    </a:lnTo>
                    <a:lnTo>
                      <a:pt x="83" y="281"/>
                    </a:lnTo>
                    <a:lnTo>
                      <a:pt x="87" y="282"/>
                    </a:lnTo>
                    <a:lnTo>
                      <a:pt x="95" y="281"/>
                    </a:lnTo>
                    <a:lnTo>
                      <a:pt x="103" y="282"/>
                    </a:lnTo>
                    <a:lnTo>
                      <a:pt x="114" y="282"/>
                    </a:lnTo>
                    <a:lnTo>
                      <a:pt x="112" y="281"/>
                    </a:lnTo>
                    <a:lnTo>
                      <a:pt x="114" y="279"/>
                    </a:lnTo>
                    <a:lnTo>
                      <a:pt x="114" y="274"/>
                    </a:lnTo>
                    <a:lnTo>
                      <a:pt x="112" y="268"/>
                    </a:lnTo>
                    <a:lnTo>
                      <a:pt x="112" y="264"/>
                    </a:lnTo>
                    <a:lnTo>
                      <a:pt x="114" y="265"/>
                    </a:lnTo>
                    <a:lnTo>
                      <a:pt x="122" y="269"/>
                    </a:lnTo>
                    <a:lnTo>
                      <a:pt x="124" y="269"/>
                    </a:lnTo>
                    <a:lnTo>
                      <a:pt x="130" y="275"/>
                    </a:lnTo>
                    <a:lnTo>
                      <a:pt x="134" y="276"/>
                    </a:lnTo>
                    <a:lnTo>
                      <a:pt x="136" y="276"/>
                    </a:lnTo>
                    <a:lnTo>
                      <a:pt x="136" y="274"/>
                    </a:lnTo>
                    <a:lnTo>
                      <a:pt x="133" y="271"/>
                    </a:lnTo>
                    <a:lnTo>
                      <a:pt x="132" y="268"/>
                    </a:lnTo>
                    <a:lnTo>
                      <a:pt x="132" y="262"/>
                    </a:lnTo>
                    <a:lnTo>
                      <a:pt x="139" y="265"/>
                    </a:lnTo>
                    <a:lnTo>
                      <a:pt x="141" y="265"/>
                    </a:lnTo>
                    <a:lnTo>
                      <a:pt x="144" y="267"/>
                    </a:lnTo>
                    <a:lnTo>
                      <a:pt x="146" y="267"/>
                    </a:lnTo>
                    <a:lnTo>
                      <a:pt x="149" y="266"/>
                    </a:lnTo>
                    <a:lnTo>
                      <a:pt x="153" y="265"/>
                    </a:lnTo>
                    <a:lnTo>
                      <a:pt x="154" y="264"/>
                    </a:lnTo>
                    <a:lnTo>
                      <a:pt x="156" y="264"/>
                    </a:lnTo>
                    <a:lnTo>
                      <a:pt x="157" y="261"/>
                    </a:lnTo>
                    <a:lnTo>
                      <a:pt x="161" y="255"/>
                    </a:lnTo>
                    <a:lnTo>
                      <a:pt x="165" y="252"/>
                    </a:lnTo>
                    <a:lnTo>
                      <a:pt x="165" y="251"/>
                    </a:lnTo>
                    <a:lnTo>
                      <a:pt x="167" y="251"/>
                    </a:lnTo>
                    <a:lnTo>
                      <a:pt x="172" y="252"/>
                    </a:lnTo>
                    <a:lnTo>
                      <a:pt x="189" y="265"/>
                    </a:lnTo>
                    <a:lnTo>
                      <a:pt x="189" y="267"/>
                    </a:lnTo>
                    <a:lnTo>
                      <a:pt x="199" y="278"/>
                    </a:lnTo>
                    <a:lnTo>
                      <a:pt x="206" y="282"/>
                    </a:lnTo>
                    <a:lnTo>
                      <a:pt x="216" y="278"/>
                    </a:lnTo>
                    <a:lnTo>
                      <a:pt x="227" y="279"/>
                    </a:lnTo>
                    <a:lnTo>
                      <a:pt x="242" y="289"/>
                    </a:lnTo>
                    <a:lnTo>
                      <a:pt x="245" y="289"/>
                    </a:lnTo>
                    <a:lnTo>
                      <a:pt x="246" y="286"/>
                    </a:lnTo>
                    <a:lnTo>
                      <a:pt x="246" y="285"/>
                    </a:lnTo>
                    <a:lnTo>
                      <a:pt x="244" y="272"/>
                    </a:lnTo>
                    <a:lnTo>
                      <a:pt x="245" y="268"/>
                    </a:lnTo>
                    <a:lnTo>
                      <a:pt x="246" y="267"/>
                    </a:lnTo>
                    <a:lnTo>
                      <a:pt x="253" y="251"/>
                    </a:lnTo>
                    <a:lnTo>
                      <a:pt x="253" y="235"/>
                    </a:lnTo>
                    <a:lnTo>
                      <a:pt x="251" y="229"/>
                    </a:lnTo>
                    <a:lnTo>
                      <a:pt x="246" y="228"/>
                    </a:lnTo>
                    <a:lnTo>
                      <a:pt x="242" y="228"/>
                    </a:lnTo>
                    <a:lnTo>
                      <a:pt x="234" y="219"/>
                    </a:lnTo>
                    <a:lnTo>
                      <a:pt x="228" y="212"/>
                    </a:lnTo>
                    <a:lnTo>
                      <a:pt x="225" y="204"/>
                    </a:lnTo>
                    <a:lnTo>
                      <a:pt x="221" y="198"/>
                    </a:lnTo>
                    <a:lnTo>
                      <a:pt x="218" y="195"/>
                    </a:lnTo>
                    <a:lnTo>
                      <a:pt x="217" y="195"/>
                    </a:lnTo>
                    <a:lnTo>
                      <a:pt x="213" y="199"/>
                    </a:lnTo>
                    <a:lnTo>
                      <a:pt x="208" y="199"/>
                    </a:lnTo>
                    <a:lnTo>
                      <a:pt x="207" y="197"/>
                    </a:lnTo>
                    <a:lnTo>
                      <a:pt x="206" y="195"/>
                    </a:lnTo>
                    <a:lnTo>
                      <a:pt x="207" y="194"/>
                    </a:lnTo>
                    <a:lnTo>
                      <a:pt x="225" y="187"/>
                    </a:lnTo>
                    <a:lnTo>
                      <a:pt x="227" y="187"/>
                    </a:lnTo>
                    <a:lnTo>
                      <a:pt x="239" y="180"/>
                    </a:lnTo>
                    <a:lnTo>
                      <a:pt x="249" y="180"/>
                    </a:lnTo>
                    <a:lnTo>
                      <a:pt x="264" y="173"/>
                    </a:lnTo>
                    <a:lnTo>
                      <a:pt x="268" y="168"/>
                    </a:lnTo>
                    <a:lnTo>
                      <a:pt x="276" y="161"/>
                    </a:lnTo>
                    <a:lnTo>
                      <a:pt x="278" y="159"/>
                    </a:lnTo>
                    <a:lnTo>
                      <a:pt x="280" y="155"/>
                    </a:lnTo>
                    <a:lnTo>
                      <a:pt x="280" y="151"/>
                    </a:lnTo>
                    <a:lnTo>
                      <a:pt x="278" y="145"/>
                    </a:lnTo>
                    <a:lnTo>
                      <a:pt x="278" y="144"/>
                    </a:lnTo>
                    <a:lnTo>
                      <a:pt x="277" y="142"/>
                    </a:lnTo>
                    <a:lnTo>
                      <a:pt x="276" y="139"/>
                    </a:lnTo>
                    <a:lnTo>
                      <a:pt x="276" y="137"/>
                    </a:lnTo>
                    <a:lnTo>
                      <a:pt x="274" y="137"/>
                    </a:lnTo>
                    <a:lnTo>
                      <a:pt x="264" y="131"/>
                    </a:lnTo>
                    <a:lnTo>
                      <a:pt x="256" y="130"/>
                    </a:lnTo>
                    <a:lnTo>
                      <a:pt x="251" y="130"/>
                    </a:lnTo>
                    <a:lnTo>
                      <a:pt x="228" y="113"/>
                    </a:lnTo>
                    <a:lnTo>
                      <a:pt x="221" y="117"/>
                    </a:lnTo>
                    <a:lnTo>
                      <a:pt x="221" y="116"/>
                    </a:lnTo>
                    <a:lnTo>
                      <a:pt x="225" y="109"/>
                    </a:lnTo>
                    <a:lnTo>
                      <a:pt x="231" y="106"/>
                    </a:lnTo>
                    <a:lnTo>
                      <a:pt x="232" y="105"/>
                    </a:lnTo>
                    <a:lnTo>
                      <a:pt x="232" y="92"/>
                    </a:lnTo>
                    <a:lnTo>
                      <a:pt x="231" y="88"/>
                    </a:lnTo>
                    <a:lnTo>
                      <a:pt x="227" y="84"/>
                    </a:lnTo>
                    <a:lnTo>
                      <a:pt x="225" y="81"/>
                    </a:lnTo>
                    <a:lnTo>
                      <a:pt x="221" y="78"/>
                    </a:lnTo>
                    <a:lnTo>
                      <a:pt x="211" y="70"/>
                    </a:lnTo>
                    <a:lnTo>
                      <a:pt x="204" y="60"/>
                    </a:lnTo>
                    <a:lnTo>
                      <a:pt x="203" y="57"/>
                    </a:lnTo>
                    <a:lnTo>
                      <a:pt x="196" y="54"/>
                    </a:lnTo>
                    <a:lnTo>
                      <a:pt x="194" y="51"/>
                    </a:lnTo>
                    <a:lnTo>
                      <a:pt x="194" y="43"/>
                    </a:lnTo>
                    <a:lnTo>
                      <a:pt x="197" y="35"/>
                    </a:lnTo>
                    <a:lnTo>
                      <a:pt x="199" y="34"/>
                    </a:lnTo>
                    <a:lnTo>
                      <a:pt x="201" y="36"/>
                    </a:lnTo>
                    <a:lnTo>
                      <a:pt x="201" y="38"/>
                    </a:lnTo>
                    <a:lnTo>
                      <a:pt x="206" y="50"/>
                    </a:lnTo>
                    <a:lnTo>
                      <a:pt x="207" y="50"/>
                    </a:lnTo>
                    <a:lnTo>
                      <a:pt x="216" y="54"/>
                    </a:lnTo>
                    <a:lnTo>
                      <a:pt x="218" y="51"/>
                    </a:lnTo>
                    <a:lnTo>
                      <a:pt x="218" y="49"/>
                    </a:lnTo>
                    <a:lnTo>
                      <a:pt x="214" y="43"/>
                    </a:lnTo>
                    <a:lnTo>
                      <a:pt x="216" y="43"/>
                    </a:lnTo>
                    <a:lnTo>
                      <a:pt x="217" y="42"/>
                    </a:lnTo>
                    <a:lnTo>
                      <a:pt x="220" y="41"/>
                    </a:lnTo>
                    <a:lnTo>
                      <a:pt x="225" y="41"/>
                    </a:lnTo>
                    <a:lnTo>
                      <a:pt x="225" y="39"/>
                    </a:lnTo>
                    <a:lnTo>
                      <a:pt x="223" y="35"/>
                    </a:lnTo>
                    <a:lnTo>
                      <a:pt x="223" y="32"/>
                    </a:lnTo>
                    <a:lnTo>
                      <a:pt x="221" y="31"/>
                    </a:lnTo>
                    <a:lnTo>
                      <a:pt x="221" y="26"/>
                    </a:lnTo>
                    <a:lnTo>
                      <a:pt x="217" y="17"/>
                    </a:lnTo>
                    <a:lnTo>
                      <a:pt x="206" y="1"/>
                    </a:lnTo>
                    <a:lnTo>
                      <a:pt x="206" y="0"/>
                    </a:lnTo>
                    <a:lnTo>
                      <a:pt x="203" y="0"/>
                    </a:lnTo>
                    <a:lnTo>
                      <a:pt x="199" y="1"/>
                    </a:lnTo>
                    <a:lnTo>
                      <a:pt x="197" y="3"/>
                    </a:lnTo>
                    <a:lnTo>
                      <a:pt x="197" y="5"/>
                    </a:lnTo>
                    <a:lnTo>
                      <a:pt x="196" y="7"/>
                    </a:lnTo>
                    <a:lnTo>
                      <a:pt x="196" y="8"/>
                    </a:lnTo>
                    <a:lnTo>
                      <a:pt x="194" y="8"/>
                    </a:lnTo>
                    <a:lnTo>
                      <a:pt x="191" y="10"/>
                    </a:lnTo>
                    <a:lnTo>
                      <a:pt x="189" y="11"/>
                    </a:lnTo>
                    <a:lnTo>
                      <a:pt x="188" y="10"/>
                    </a:lnTo>
                    <a:lnTo>
                      <a:pt x="186" y="10"/>
                    </a:lnTo>
                    <a:lnTo>
                      <a:pt x="182" y="5"/>
                    </a:lnTo>
                    <a:lnTo>
                      <a:pt x="182" y="4"/>
                    </a:lnTo>
                    <a:lnTo>
                      <a:pt x="184" y="3"/>
                    </a:lnTo>
                    <a:lnTo>
                      <a:pt x="184" y="1"/>
                    </a:lnTo>
                    <a:lnTo>
                      <a:pt x="178" y="1"/>
                    </a:lnTo>
                    <a:lnTo>
                      <a:pt x="168" y="1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81" name="Freeform 1113">
                <a:extLst>
                  <a:ext uri="{FF2B5EF4-FFF2-40B4-BE49-F238E27FC236}">
                    <a16:creationId xmlns:a16="http://schemas.microsoft.com/office/drawing/2014/main" id="{88C08307-9745-F401-55FA-6FC446DAE5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2" y="3003"/>
                <a:ext cx="85" cy="76"/>
              </a:xfrm>
              <a:custGeom>
                <a:avLst/>
                <a:gdLst>
                  <a:gd name="T0" fmla="*/ 43 w 339"/>
                  <a:gd name="T1" fmla="*/ 26 h 303"/>
                  <a:gd name="T2" fmla="*/ 24 w 339"/>
                  <a:gd name="T3" fmla="*/ 75 h 303"/>
                  <a:gd name="T4" fmla="*/ 25 w 339"/>
                  <a:gd name="T5" fmla="*/ 96 h 303"/>
                  <a:gd name="T6" fmla="*/ 14 w 339"/>
                  <a:gd name="T7" fmla="*/ 146 h 303"/>
                  <a:gd name="T8" fmla="*/ 24 w 339"/>
                  <a:gd name="T9" fmla="*/ 155 h 303"/>
                  <a:gd name="T10" fmla="*/ 39 w 339"/>
                  <a:gd name="T11" fmla="*/ 142 h 303"/>
                  <a:gd name="T12" fmla="*/ 61 w 339"/>
                  <a:gd name="T13" fmla="*/ 155 h 303"/>
                  <a:gd name="T14" fmla="*/ 68 w 339"/>
                  <a:gd name="T15" fmla="*/ 169 h 303"/>
                  <a:gd name="T16" fmla="*/ 70 w 339"/>
                  <a:gd name="T17" fmla="*/ 183 h 303"/>
                  <a:gd name="T18" fmla="*/ 91 w 339"/>
                  <a:gd name="T19" fmla="*/ 194 h 303"/>
                  <a:gd name="T20" fmla="*/ 109 w 339"/>
                  <a:gd name="T21" fmla="*/ 199 h 303"/>
                  <a:gd name="T22" fmla="*/ 119 w 339"/>
                  <a:gd name="T23" fmla="*/ 219 h 303"/>
                  <a:gd name="T24" fmla="*/ 109 w 339"/>
                  <a:gd name="T25" fmla="*/ 241 h 303"/>
                  <a:gd name="T26" fmla="*/ 118 w 339"/>
                  <a:gd name="T27" fmla="*/ 259 h 303"/>
                  <a:gd name="T28" fmla="*/ 178 w 339"/>
                  <a:gd name="T29" fmla="*/ 286 h 303"/>
                  <a:gd name="T30" fmla="*/ 204 w 339"/>
                  <a:gd name="T31" fmla="*/ 292 h 303"/>
                  <a:gd name="T32" fmla="*/ 215 w 339"/>
                  <a:gd name="T33" fmla="*/ 283 h 303"/>
                  <a:gd name="T34" fmla="*/ 205 w 339"/>
                  <a:gd name="T35" fmla="*/ 266 h 303"/>
                  <a:gd name="T36" fmla="*/ 218 w 339"/>
                  <a:gd name="T37" fmla="*/ 241 h 303"/>
                  <a:gd name="T38" fmla="*/ 207 w 339"/>
                  <a:gd name="T39" fmla="*/ 243 h 303"/>
                  <a:gd name="T40" fmla="*/ 204 w 339"/>
                  <a:gd name="T41" fmla="*/ 225 h 303"/>
                  <a:gd name="T42" fmla="*/ 216 w 339"/>
                  <a:gd name="T43" fmla="*/ 229 h 303"/>
                  <a:gd name="T44" fmla="*/ 231 w 339"/>
                  <a:gd name="T45" fmla="*/ 229 h 303"/>
                  <a:gd name="T46" fmla="*/ 258 w 339"/>
                  <a:gd name="T47" fmla="*/ 209 h 303"/>
                  <a:gd name="T48" fmla="*/ 264 w 339"/>
                  <a:gd name="T49" fmla="*/ 220 h 303"/>
                  <a:gd name="T50" fmla="*/ 267 w 339"/>
                  <a:gd name="T51" fmla="*/ 229 h 303"/>
                  <a:gd name="T52" fmla="*/ 279 w 339"/>
                  <a:gd name="T53" fmla="*/ 245 h 303"/>
                  <a:gd name="T54" fmla="*/ 268 w 339"/>
                  <a:gd name="T55" fmla="*/ 251 h 303"/>
                  <a:gd name="T56" fmla="*/ 247 w 339"/>
                  <a:gd name="T57" fmla="*/ 252 h 303"/>
                  <a:gd name="T58" fmla="*/ 253 w 339"/>
                  <a:gd name="T59" fmla="*/ 261 h 303"/>
                  <a:gd name="T60" fmla="*/ 274 w 339"/>
                  <a:gd name="T61" fmla="*/ 276 h 303"/>
                  <a:gd name="T62" fmla="*/ 282 w 339"/>
                  <a:gd name="T63" fmla="*/ 264 h 303"/>
                  <a:gd name="T64" fmla="*/ 289 w 339"/>
                  <a:gd name="T65" fmla="*/ 273 h 303"/>
                  <a:gd name="T66" fmla="*/ 286 w 339"/>
                  <a:gd name="T67" fmla="*/ 262 h 303"/>
                  <a:gd name="T68" fmla="*/ 271 w 339"/>
                  <a:gd name="T69" fmla="*/ 250 h 303"/>
                  <a:gd name="T70" fmla="*/ 289 w 339"/>
                  <a:gd name="T71" fmla="*/ 248 h 303"/>
                  <a:gd name="T72" fmla="*/ 300 w 339"/>
                  <a:gd name="T73" fmla="*/ 243 h 303"/>
                  <a:gd name="T74" fmla="*/ 303 w 339"/>
                  <a:gd name="T75" fmla="*/ 250 h 303"/>
                  <a:gd name="T76" fmla="*/ 317 w 339"/>
                  <a:gd name="T77" fmla="*/ 262 h 303"/>
                  <a:gd name="T78" fmla="*/ 321 w 339"/>
                  <a:gd name="T79" fmla="*/ 251 h 303"/>
                  <a:gd name="T80" fmla="*/ 324 w 339"/>
                  <a:gd name="T81" fmla="*/ 241 h 303"/>
                  <a:gd name="T82" fmla="*/ 325 w 339"/>
                  <a:gd name="T83" fmla="*/ 229 h 303"/>
                  <a:gd name="T84" fmla="*/ 302 w 339"/>
                  <a:gd name="T85" fmla="*/ 233 h 303"/>
                  <a:gd name="T86" fmla="*/ 309 w 339"/>
                  <a:gd name="T87" fmla="*/ 220 h 303"/>
                  <a:gd name="T88" fmla="*/ 320 w 339"/>
                  <a:gd name="T89" fmla="*/ 222 h 303"/>
                  <a:gd name="T90" fmla="*/ 335 w 339"/>
                  <a:gd name="T91" fmla="*/ 206 h 303"/>
                  <a:gd name="T92" fmla="*/ 324 w 339"/>
                  <a:gd name="T93" fmla="*/ 177 h 303"/>
                  <a:gd name="T94" fmla="*/ 305 w 339"/>
                  <a:gd name="T95" fmla="*/ 167 h 303"/>
                  <a:gd name="T96" fmla="*/ 305 w 339"/>
                  <a:gd name="T97" fmla="*/ 132 h 303"/>
                  <a:gd name="T98" fmla="*/ 310 w 339"/>
                  <a:gd name="T99" fmla="*/ 124 h 303"/>
                  <a:gd name="T100" fmla="*/ 264 w 339"/>
                  <a:gd name="T101" fmla="*/ 88 h 303"/>
                  <a:gd name="T102" fmla="*/ 268 w 339"/>
                  <a:gd name="T103" fmla="*/ 37 h 303"/>
                  <a:gd name="T104" fmla="*/ 232 w 339"/>
                  <a:gd name="T105" fmla="*/ 11 h 303"/>
                  <a:gd name="T106" fmla="*/ 221 w 339"/>
                  <a:gd name="T107" fmla="*/ 7 h 303"/>
                  <a:gd name="T108" fmla="*/ 204 w 339"/>
                  <a:gd name="T109" fmla="*/ 8 h 303"/>
                  <a:gd name="T110" fmla="*/ 187 w 339"/>
                  <a:gd name="T111" fmla="*/ 22 h 303"/>
                  <a:gd name="T112" fmla="*/ 200 w 339"/>
                  <a:gd name="T113" fmla="*/ 46 h 303"/>
                  <a:gd name="T114" fmla="*/ 141 w 339"/>
                  <a:gd name="T115" fmla="*/ 81 h 303"/>
                  <a:gd name="T116" fmla="*/ 118 w 339"/>
                  <a:gd name="T117" fmla="*/ 68 h 3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39" h="303">
                    <a:moveTo>
                      <a:pt x="82" y="58"/>
                    </a:moveTo>
                    <a:lnTo>
                      <a:pt x="73" y="36"/>
                    </a:lnTo>
                    <a:lnTo>
                      <a:pt x="67" y="29"/>
                    </a:lnTo>
                    <a:lnTo>
                      <a:pt x="60" y="36"/>
                    </a:lnTo>
                    <a:lnTo>
                      <a:pt x="45" y="26"/>
                    </a:lnTo>
                    <a:lnTo>
                      <a:pt x="43" y="26"/>
                    </a:lnTo>
                    <a:lnTo>
                      <a:pt x="45" y="28"/>
                    </a:lnTo>
                    <a:lnTo>
                      <a:pt x="46" y="33"/>
                    </a:lnTo>
                    <a:lnTo>
                      <a:pt x="45" y="39"/>
                    </a:lnTo>
                    <a:lnTo>
                      <a:pt x="28" y="61"/>
                    </a:lnTo>
                    <a:lnTo>
                      <a:pt x="27" y="68"/>
                    </a:lnTo>
                    <a:lnTo>
                      <a:pt x="24" y="75"/>
                    </a:lnTo>
                    <a:lnTo>
                      <a:pt x="24" y="78"/>
                    </a:lnTo>
                    <a:lnTo>
                      <a:pt x="28" y="92"/>
                    </a:lnTo>
                    <a:lnTo>
                      <a:pt x="28" y="93"/>
                    </a:lnTo>
                    <a:lnTo>
                      <a:pt x="29" y="93"/>
                    </a:lnTo>
                    <a:lnTo>
                      <a:pt x="27" y="96"/>
                    </a:lnTo>
                    <a:lnTo>
                      <a:pt x="25" y="96"/>
                    </a:lnTo>
                    <a:lnTo>
                      <a:pt x="4" y="110"/>
                    </a:lnTo>
                    <a:lnTo>
                      <a:pt x="0" y="130"/>
                    </a:lnTo>
                    <a:lnTo>
                      <a:pt x="1" y="130"/>
                    </a:lnTo>
                    <a:lnTo>
                      <a:pt x="3" y="131"/>
                    </a:lnTo>
                    <a:lnTo>
                      <a:pt x="13" y="145"/>
                    </a:lnTo>
                    <a:lnTo>
                      <a:pt x="14" y="146"/>
                    </a:lnTo>
                    <a:lnTo>
                      <a:pt x="14" y="148"/>
                    </a:lnTo>
                    <a:lnTo>
                      <a:pt x="17" y="151"/>
                    </a:lnTo>
                    <a:lnTo>
                      <a:pt x="18" y="153"/>
                    </a:lnTo>
                    <a:lnTo>
                      <a:pt x="20" y="153"/>
                    </a:lnTo>
                    <a:lnTo>
                      <a:pt x="22" y="155"/>
                    </a:lnTo>
                    <a:lnTo>
                      <a:pt x="24" y="155"/>
                    </a:lnTo>
                    <a:lnTo>
                      <a:pt x="24" y="153"/>
                    </a:lnTo>
                    <a:lnTo>
                      <a:pt x="25" y="152"/>
                    </a:lnTo>
                    <a:lnTo>
                      <a:pt x="27" y="149"/>
                    </a:lnTo>
                    <a:lnTo>
                      <a:pt x="27" y="148"/>
                    </a:lnTo>
                    <a:lnTo>
                      <a:pt x="38" y="142"/>
                    </a:lnTo>
                    <a:lnTo>
                      <a:pt x="39" y="142"/>
                    </a:lnTo>
                    <a:lnTo>
                      <a:pt x="39" y="152"/>
                    </a:lnTo>
                    <a:lnTo>
                      <a:pt x="42" y="158"/>
                    </a:lnTo>
                    <a:lnTo>
                      <a:pt x="43" y="158"/>
                    </a:lnTo>
                    <a:lnTo>
                      <a:pt x="55" y="162"/>
                    </a:lnTo>
                    <a:lnTo>
                      <a:pt x="60" y="160"/>
                    </a:lnTo>
                    <a:lnTo>
                      <a:pt x="61" y="155"/>
                    </a:lnTo>
                    <a:lnTo>
                      <a:pt x="61" y="153"/>
                    </a:lnTo>
                    <a:lnTo>
                      <a:pt x="63" y="153"/>
                    </a:lnTo>
                    <a:lnTo>
                      <a:pt x="63" y="155"/>
                    </a:lnTo>
                    <a:lnTo>
                      <a:pt x="66" y="155"/>
                    </a:lnTo>
                    <a:lnTo>
                      <a:pt x="68" y="163"/>
                    </a:lnTo>
                    <a:lnTo>
                      <a:pt x="68" y="169"/>
                    </a:lnTo>
                    <a:lnTo>
                      <a:pt x="67" y="173"/>
                    </a:lnTo>
                    <a:lnTo>
                      <a:pt x="67" y="174"/>
                    </a:lnTo>
                    <a:lnTo>
                      <a:pt x="66" y="178"/>
                    </a:lnTo>
                    <a:lnTo>
                      <a:pt x="66" y="180"/>
                    </a:lnTo>
                    <a:lnTo>
                      <a:pt x="68" y="183"/>
                    </a:lnTo>
                    <a:lnTo>
                      <a:pt x="70" y="183"/>
                    </a:lnTo>
                    <a:lnTo>
                      <a:pt x="75" y="184"/>
                    </a:lnTo>
                    <a:lnTo>
                      <a:pt x="82" y="184"/>
                    </a:lnTo>
                    <a:lnTo>
                      <a:pt x="88" y="185"/>
                    </a:lnTo>
                    <a:lnTo>
                      <a:pt x="89" y="187"/>
                    </a:lnTo>
                    <a:lnTo>
                      <a:pt x="91" y="187"/>
                    </a:lnTo>
                    <a:lnTo>
                      <a:pt x="91" y="194"/>
                    </a:lnTo>
                    <a:lnTo>
                      <a:pt x="94" y="197"/>
                    </a:lnTo>
                    <a:lnTo>
                      <a:pt x="96" y="198"/>
                    </a:lnTo>
                    <a:lnTo>
                      <a:pt x="101" y="199"/>
                    </a:lnTo>
                    <a:lnTo>
                      <a:pt x="106" y="199"/>
                    </a:lnTo>
                    <a:lnTo>
                      <a:pt x="108" y="198"/>
                    </a:lnTo>
                    <a:lnTo>
                      <a:pt x="109" y="199"/>
                    </a:lnTo>
                    <a:lnTo>
                      <a:pt x="110" y="199"/>
                    </a:lnTo>
                    <a:lnTo>
                      <a:pt x="110" y="201"/>
                    </a:lnTo>
                    <a:lnTo>
                      <a:pt x="115" y="208"/>
                    </a:lnTo>
                    <a:lnTo>
                      <a:pt x="116" y="212"/>
                    </a:lnTo>
                    <a:lnTo>
                      <a:pt x="118" y="215"/>
                    </a:lnTo>
                    <a:lnTo>
                      <a:pt x="119" y="219"/>
                    </a:lnTo>
                    <a:lnTo>
                      <a:pt x="122" y="220"/>
                    </a:lnTo>
                    <a:lnTo>
                      <a:pt x="126" y="223"/>
                    </a:lnTo>
                    <a:lnTo>
                      <a:pt x="126" y="228"/>
                    </a:lnTo>
                    <a:lnTo>
                      <a:pt x="122" y="230"/>
                    </a:lnTo>
                    <a:lnTo>
                      <a:pt x="116" y="234"/>
                    </a:lnTo>
                    <a:lnTo>
                      <a:pt x="109" y="241"/>
                    </a:lnTo>
                    <a:lnTo>
                      <a:pt x="110" y="243"/>
                    </a:lnTo>
                    <a:lnTo>
                      <a:pt x="113" y="243"/>
                    </a:lnTo>
                    <a:lnTo>
                      <a:pt x="118" y="248"/>
                    </a:lnTo>
                    <a:lnTo>
                      <a:pt x="119" y="254"/>
                    </a:lnTo>
                    <a:lnTo>
                      <a:pt x="119" y="258"/>
                    </a:lnTo>
                    <a:lnTo>
                      <a:pt x="118" y="259"/>
                    </a:lnTo>
                    <a:lnTo>
                      <a:pt x="118" y="264"/>
                    </a:lnTo>
                    <a:lnTo>
                      <a:pt x="148" y="282"/>
                    </a:lnTo>
                    <a:lnTo>
                      <a:pt x="152" y="282"/>
                    </a:lnTo>
                    <a:lnTo>
                      <a:pt x="168" y="275"/>
                    </a:lnTo>
                    <a:lnTo>
                      <a:pt x="170" y="276"/>
                    </a:lnTo>
                    <a:lnTo>
                      <a:pt x="178" y="286"/>
                    </a:lnTo>
                    <a:lnTo>
                      <a:pt x="179" y="290"/>
                    </a:lnTo>
                    <a:lnTo>
                      <a:pt x="176" y="295"/>
                    </a:lnTo>
                    <a:lnTo>
                      <a:pt x="176" y="300"/>
                    </a:lnTo>
                    <a:lnTo>
                      <a:pt x="190" y="300"/>
                    </a:lnTo>
                    <a:lnTo>
                      <a:pt x="195" y="303"/>
                    </a:lnTo>
                    <a:lnTo>
                      <a:pt x="204" y="292"/>
                    </a:lnTo>
                    <a:lnTo>
                      <a:pt x="204" y="290"/>
                    </a:lnTo>
                    <a:lnTo>
                      <a:pt x="205" y="286"/>
                    </a:lnTo>
                    <a:lnTo>
                      <a:pt x="205" y="285"/>
                    </a:lnTo>
                    <a:lnTo>
                      <a:pt x="207" y="285"/>
                    </a:lnTo>
                    <a:lnTo>
                      <a:pt x="207" y="283"/>
                    </a:lnTo>
                    <a:lnTo>
                      <a:pt x="215" y="283"/>
                    </a:lnTo>
                    <a:lnTo>
                      <a:pt x="216" y="285"/>
                    </a:lnTo>
                    <a:lnTo>
                      <a:pt x="219" y="282"/>
                    </a:lnTo>
                    <a:lnTo>
                      <a:pt x="219" y="273"/>
                    </a:lnTo>
                    <a:lnTo>
                      <a:pt x="218" y="272"/>
                    </a:lnTo>
                    <a:lnTo>
                      <a:pt x="209" y="269"/>
                    </a:lnTo>
                    <a:lnTo>
                      <a:pt x="205" y="266"/>
                    </a:lnTo>
                    <a:lnTo>
                      <a:pt x="204" y="264"/>
                    </a:lnTo>
                    <a:lnTo>
                      <a:pt x="204" y="259"/>
                    </a:lnTo>
                    <a:lnTo>
                      <a:pt x="205" y="259"/>
                    </a:lnTo>
                    <a:lnTo>
                      <a:pt x="208" y="251"/>
                    </a:lnTo>
                    <a:lnTo>
                      <a:pt x="214" y="244"/>
                    </a:lnTo>
                    <a:lnTo>
                      <a:pt x="218" y="241"/>
                    </a:lnTo>
                    <a:lnTo>
                      <a:pt x="218" y="240"/>
                    </a:lnTo>
                    <a:lnTo>
                      <a:pt x="214" y="236"/>
                    </a:lnTo>
                    <a:lnTo>
                      <a:pt x="212" y="236"/>
                    </a:lnTo>
                    <a:lnTo>
                      <a:pt x="209" y="237"/>
                    </a:lnTo>
                    <a:lnTo>
                      <a:pt x="207" y="240"/>
                    </a:lnTo>
                    <a:lnTo>
                      <a:pt x="207" y="243"/>
                    </a:lnTo>
                    <a:lnTo>
                      <a:pt x="202" y="244"/>
                    </a:lnTo>
                    <a:lnTo>
                      <a:pt x="200" y="241"/>
                    </a:lnTo>
                    <a:lnTo>
                      <a:pt x="197" y="233"/>
                    </a:lnTo>
                    <a:lnTo>
                      <a:pt x="202" y="226"/>
                    </a:lnTo>
                    <a:lnTo>
                      <a:pt x="202" y="225"/>
                    </a:lnTo>
                    <a:lnTo>
                      <a:pt x="204" y="225"/>
                    </a:lnTo>
                    <a:lnTo>
                      <a:pt x="205" y="223"/>
                    </a:lnTo>
                    <a:lnTo>
                      <a:pt x="212" y="220"/>
                    </a:lnTo>
                    <a:lnTo>
                      <a:pt x="214" y="220"/>
                    </a:lnTo>
                    <a:lnTo>
                      <a:pt x="214" y="225"/>
                    </a:lnTo>
                    <a:lnTo>
                      <a:pt x="216" y="228"/>
                    </a:lnTo>
                    <a:lnTo>
                      <a:pt x="216" y="229"/>
                    </a:lnTo>
                    <a:lnTo>
                      <a:pt x="218" y="229"/>
                    </a:lnTo>
                    <a:lnTo>
                      <a:pt x="218" y="225"/>
                    </a:lnTo>
                    <a:lnTo>
                      <a:pt x="219" y="223"/>
                    </a:lnTo>
                    <a:lnTo>
                      <a:pt x="222" y="222"/>
                    </a:lnTo>
                    <a:lnTo>
                      <a:pt x="225" y="223"/>
                    </a:lnTo>
                    <a:lnTo>
                      <a:pt x="231" y="229"/>
                    </a:lnTo>
                    <a:lnTo>
                      <a:pt x="233" y="229"/>
                    </a:lnTo>
                    <a:lnTo>
                      <a:pt x="235" y="228"/>
                    </a:lnTo>
                    <a:lnTo>
                      <a:pt x="240" y="218"/>
                    </a:lnTo>
                    <a:lnTo>
                      <a:pt x="246" y="213"/>
                    </a:lnTo>
                    <a:lnTo>
                      <a:pt x="258" y="211"/>
                    </a:lnTo>
                    <a:lnTo>
                      <a:pt x="258" y="209"/>
                    </a:lnTo>
                    <a:lnTo>
                      <a:pt x="260" y="211"/>
                    </a:lnTo>
                    <a:lnTo>
                      <a:pt x="261" y="209"/>
                    </a:lnTo>
                    <a:lnTo>
                      <a:pt x="261" y="212"/>
                    </a:lnTo>
                    <a:lnTo>
                      <a:pt x="262" y="213"/>
                    </a:lnTo>
                    <a:lnTo>
                      <a:pt x="262" y="219"/>
                    </a:lnTo>
                    <a:lnTo>
                      <a:pt x="264" y="220"/>
                    </a:lnTo>
                    <a:lnTo>
                      <a:pt x="264" y="222"/>
                    </a:lnTo>
                    <a:lnTo>
                      <a:pt x="261" y="223"/>
                    </a:lnTo>
                    <a:lnTo>
                      <a:pt x="260" y="225"/>
                    </a:lnTo>
                    <a:lnTo>
                      <a:pt x="260" y="226"/>
                    </a:lnTo>
                    <a:lnTo>
                      <a:pt x="265" y="226"/>
                    </a:lnTo>
                    <a:lnTo>
                      <a:pt x="267" y="229"/>
                    </a:lnTo>
                    <a:lnTo>
                      <a:pt x="267" y="233"/>
                    </a:lnTo>
                    <a:lnTo>
                      <a:pt x="268" y="236"/>
                    </a:lnTo>
                    <a:lnTo>
                      <a:pt x="269" y="237"/>
                    </a:lnTo>
                    <a:lnTo>
                      <a:pt x="278" y="241"/>
                    </a:lnTo>
                    <a:lnTo>
                      <a:pt x="278" y="243"/>
                    </a:lnTo>
                    <a:lnTo>
                      <a:pt x="279" y="245"/>
                    </a:lnTo>
                    <a:lnTo>
                      <a:pt x="279" y="247"/>
                    </a:lnTo>
                    <a:lnTo>
                      <a:pt x="276" y="247"/>
                    </a:lnTo>
                    <a:lnTo>
                      <a:pt x="271" y="248"/>
                    </a:lnTo>
                    <a:lnTo>
                      <a:pt x="269" y="248"/>
                    </a:lnTo>
                    <a:lnTo>
                      <a:pt x="269" y="250"/>
                    </a:lnTo>
                    <a:lnTo>
                      <a:pt x="268" y="251"/>
                    </a:lnTo>
                    <a:lnTo>
                      <a:pt x="267" y="251"/>
                    </a:lnTo>
                    <a:lnTo>
                      <a:pt x="261" y="248"/>
                    </a:lnTo>
                    <a:lnTo>
                      <a:pt x="253" y="248"/>
                    </a:lnTo>
                    <a:lnTo>
                      <a:pt x="252" y="250"/>
                    </a:lnTo>
                    <a:lnTo>
                      <a:pt x="250" y="250"/>
                    </a:lnTo>
                    <a:lnTo>
                      <a:pt x="247" y="252"/>
                    </a:lnTo>
                    <a:lnTo>
                      <a:pt x="247" y="255"/>
                    </a:lnTo>
                    <a:lnTo>
                      <a:pt x="249" y="255"/>
                    </a:lnTo>
                    <a:lnTo>
                      <a:pt x="249" y="258"/>
                    </a:lnTo>
                    <a:lnTo>
                      <a:pt x="250" y="259"/>
                    </a:lnTo>
                    <a:lnTo>
                      <a:pt x="250" y="261"/>
                    </a:lnTo>
                    <a:lnTo>
                      <a:pt x="253" y="261"/>
                    </a:lnTo>
                    <a:lnTo>
                      <a:pt x="258" y="259"/>
                    </a:lnTo>
                    <a:lnTo>
                      <a:pt x="258" y="269"/>
                    </a:lnTo>
                    <a:lnTo>
                      <a:pt x="260" y="272"/>
                    </a:lnTo>
                    <a:lnTo>
                      <a:pt x="260" y="275"/>
                    </a:lnTo>
                    <a:lnTo>
                      <a:pt x="261" y="276"/>
                    </a:lnTo>
                    <a:lnTo>
                      <a:pt x="274" y="276"/>
                    </a:lnTo>
                    <a:lnTo>
                      <a:pt x="275" y="273"/>
                    </a:lnTo>
                    <a:lnTo>
                      <a:pt x="276" y="272"/>
                    </a:lnTo>
                    <a:lnTo>
                      <a:pt x="276" y="269"/>
                    </a:lnTo>
                    <a:lnTo>
                      <a:pt x="279" y="268"/>
                    </a:lnTo>
                    <a:lnTo>
                      <a:pt x="281" y="266"/>
                    </a:lnTo>
                    <a:lnTo>
                      <a:pt x="282" y="264"/>
                    </a:lnTo>
                    <a:lnTo>
                      <a:pt x="282" y="261"/>
                    </a:lnTo>
                    <a:lnTo>
                      <a:pt x="286" y="265"/>
                    </a:lnTo>
                    <a:lnTo>
                      <a:pt x="286" y="266"/>
                    </a:lnTo>
                    <a:lnTo>
                      <a:pt x="288" y="269"/>
                    </a:lnTo>
                    <a:lnTo>
                      <a:pt x="288" y="272"/>
                    </a:lnTo>
                    <a:lnTo>
                      <a:pt x="289" y="273"/>
                    </a:lnTo>
                    <a:lnTo>
                      <a:pt x="295" y="273"/>
                    </a:lnTo>
                    <a:lnTo>
                      <a:pt x="295" y="272"/>
                    </a:lnTo>
                    <a:lnTo>
                      <a:pt x="292" y="268"/>
                    </a:lnTo>
                    <a:lnTo>
                      <a:pt x="289" y="265"/>
                    </a:lnTo>
                    <a:lnTo>
                      <a:pt x="289" y="264"/>
                    </a:lnTo>
                    <a:lnTo>
                      <a:pt x="286" y="262"/>
                    </a:lnTo>
                    <a:lnTo>
                      <a:pt x="285" y="261"/>
                    </a:lnTo>
                    <a:lnTo>
                      <a:pt x="285" y="258"/>
                    </a:lnTo>
                    <a:lnTo>
                      <a:pt x="279" y="255"/>
                    </a:lnTo>
                    <a:lnTo>
                      <a:pt x="269" y="255"/>
                    </a:lnTo>
                    <a:lnTo>
                      <a:pt x="271" y="252"/>
                    </a:lnTo>
                    <a:lnTo>
                      <a:pt x="271" y="250"/>
                    </a:lnTo>
                    <a:lnTo>
                      <a:pt x="275" y="248"/>
                    </a:lnTo>
                    <a:lnTo>
                      <a:pt x="278" y="248"/>
                    </a:lnTo>
                    <a:lnTo>
                      <a:pt x="281" y="247"/>
                    </a:lnTo>
                    <a:lnTo>
                      <a:pt x="283" y="250"/>
                    </a:lnTo>
                    <a:lnTo>
                      <a:pt x="285" y="248"/>
                    </a:lnTo>
                    <a:lnTo>
                      <a:pt x="289" y="248"/>
                    </a:lnTo>
                    <a:lnTo>
                      <a:pt x="291" y="247"/>
                    </a:lnTo>
                    <a:lnTo>
                      <a:pt x="291" y="245"/>
                    </a:lnTo>
                    <a:lnTo>
                      <a:pt x="292" y="244"/>
                    </a:lnTo>
                    <a:lnTo>
                      <a:pt x="295" y="247"/>
                    </a:lnTo>
                    <a:lnTo>
                      <a:pt x="299" y="243"/>
                    </a:lnTo>
                    <a:lnTo>
                      <a:pt x="300" y="243"/>
                    </a:lnTo>
                    <a:lnTo>
                      <a:pt x="302" y="244"/>
                    </a:lnTo>
                    <a:lnTo>
                      <a:pt x="302" y="245"/>
                    </a:lnTo>
                    <a:lnTo>
                      <a:pt x="300" y="245"/>
                    </a:lnTo>
                    <a:lnTo>
                      <a:pt x="302" y="247"/>
                    </a:lnTo>
                    <a:lnTo>
                      <a:pt x="302" y="248"/>
                    </a:lnTo>
                    <a:lnTo>
                      <a:pt x="303" y="250"/>
                    </a:lnTo>
                    <a:lnTo>
                      <a:pt x="306" y="255"/>
                    </a:lnTo>
                    <a:lnTo>
                      <a:pt x="309" y="255"/>
                    </a:lnTo>
                    <a:lnTo>
                      <a:pt x="312" y="257"/>
                    </a:lnTo>
                    <a:lnTo>
                      <a:pt x="313" y="257"/>
                    </a:lnTo>
                    <a:lnTo>
                      <a:pt x="317" y="261"/>
                    </a:lnTo>
                    <a:lnTo>
                      <a:pt x="317" y="262"/>
                    </a:lnTo>
                    <a:lnTo>
                      <a:pt x="319" y="261"/>
                    </a:lnTo>
                    <a:lnTo>
                      <a:pt x="320" y="261"/>
                    </a:lnTo>
                    <a:lnTo>
                      <a:pt x="325" y="255"/>
                    </a:lnTo>
                    <a:lnTo>
                      <a:pt x="324" y="254"/>
                    </a:lnTo>
                    <a:lnTo>
                      <a:pt x="324" y="252"/>
                    </a:lnTo>
                    <a:lnTo>
                      <a:pt x="321" y="251"/>
                    </a:lnTo>
                    <a:lnTo>
                      <a:pt x="321" y="248"/>
                    </a:lnTo>
                    <a:lnTo>
                      <a:pt x="324" y="247"/>
                    </a:lnTo>
                    <a:lnTo>
                      <a:pt x="321" y="244"/>
                    </a:lnTo>
                    <a:lnTo>
                      <a:pt x="321" y="243"/>
                    </a:lnTo>
                    <a:lnTo>
                      <a:pt x="324" y="243"/>
                    </a:lnTo>
                    <a:lnTo>
                      <a:pt x="324" y="241"/>
                    </a:lnTo>
                    <a:lnTo>
                      <a:pt x="327" y="240"/>
                    </a:lnTo>
                    <a:lnTo>
                      <a:pt x="327" y="234"/>
                    </a:lnTo>
                    <a:lnTo>
                      <a:pt x="328" y="233"/>
                    </a:lnTo>
                    <a:lnTo>
                      <a:pt x="328" y="228"/>
                    </a:lnTo>
                    <a:lnTo>
                      <a:pt x="327" y="229"/>
                    </a:lnTo>
                    <a:lnTo>
                      <a:pt x="325" y="229"/>
                    </a:lnTo>
                    <a:lnTo>
                      <a:pt x="320" y="230"/>
                    </a:lnTo>
                    <a:lnTo>
                      <a:pt x="310" y="230"/>
                    </a:lnTo>
                    <a:lnTo>
                      <a:pt x="309" y="229"/>
                    </a:lnTo>
                    <a:lnTo>
                      <a:pt x="306" y="229"/>
                    </a:lnTo>
                    <a:lnTo>
                      <a:pt x="303" y="233"/>
                    </a:lnTo>
                    <a:lnTo>
                      <a:pt x="302" y="233"/>
                    </a:lnTo>
                    <a:lnTo>
                      <a:pt x="302" y="230"/>
                    </a:lnTo>
                    <a:lnTo>
                      <a:pt x="303" y="230"/>
                    </a:lnTo>
                    <a:lnTo>
                      <a:pt x="305" y="229"/>
                    </a:lnTo>
                    <a:lnTo>
                      <a:pt x="306" y="225"/>
                    </a:lnTo>
                    <a:lnTo>
                      <a:pt x="307" y="222"/>
                    </a:lnTo>
                    <a:lnTo>
                      <a:pt x="309" y="220"/>
                    </a:lnTo>
                    <a:lnTo>
                      <a:pt x="314" y="220"/>
                    </a:lnTo>
                    <a:lnTo>
                      <a:pt x="314" y="222"/>
                    </a:lnTo>
                    <a:lnTo>
                      <a:pt x="316" y="222"/>
                    </a:lnTo>
                    <a:lnTo>
                      <a:pt x="317" y="223"/>
                    </a:lnTo>
                    <a:lnTo>
                      <a:pt x="319" y="223"/>
                    </a:lnTo>
                    <a:lnTo>
                      <a:pt x="320" y="222"/>
                    </a:lnTo>
                    <a:lnTo>
                      <a:pt x="327" y="222"/>
                    </a:lnTo>
                    <a:lnTo>
                      <a:pt x="328" y="220"/>
                    </a:lnTo>
                    <a:lnTo>
                      <a:pt x="331" y="215"/>
                    </a:lnTo>
                    <a:lnTo>
                      <a:pt x="334" y="212"/>
                    </a:lnTo>
                    <a:lnTo>
                      <a:pt x="335" y="212"/>
                    </a:lnTo>
                    <a:lnTo>
                      <a:pt x="335" y="206"/>
                    </a:lnTo>
                    <a:lnTo>
                      <a:pt x="336" y="205"/>
                    </a:lnTo>
                    <a:lnTo>
                      <a:pt x="339" y="204"/>
                    </a:lnTo>
                    <a:lnTo>
                      <a:pt x="338" y="202"/>
                    </a:lnTo>
                    <a:lnTo>
                      <a:pt x="334" y="192"/>
                    </a:lnTo>
                    <a:lnTo>
                      <a:pt x="325" y="178"/>
                    </a:lnTo>
                    <a:lnTo>
                      <a:pt x="324" y="177"/>
                    </a:lnTo>
                    <a:lnTo>
                      <a:pt x="316" y="173"/>
                    </a:lnTo>
                    <a:lnTo>
                      <a:pt x="310" y="171"/>
                    </a:lnTo>
                    <a:lnTo>
                      <a:pt x="309" y="173"/>
                    </a:lnTo>
                    <a:lnTo>
                      <a:pt x="307" y="173"/>
                    </a:lnTo>
                    <a:lnTo>
                      <a:pt x="305" y="169"/>
                    </a:lnTo>
                    <a:lnTo>
                      <a:pt x="305" y="167"/>
                    </a:lnTo>
                    <a:lnTo>
                      <a:pt x="302" y="166"/>
                    </a:lnTo>
                    <a:lnTo>
                      <a:pt x="302" y="162"/>
                    </a:lnTo>
                    <a:lnTo>
                      <a:pt x="305" y="144"/>
                    </a:lnTo>
                    <a:lnTo>
                      <a:pt x="306" y="141"/>
                    </a:lnTo>
                    <a:lnTo>
                      <a:pt x="306" y="137"/>
                    </a:lnTo>
                    <a:lnTo>
                      <a:pt x="305" y="132"/>
                    </a:lnTo>
                    <a:lnTo>
                      <a:pt x="306" y="131"/>
                    </a:lnTo>
                    <a:lnTo>
                      <a:pt x="307" y="131"/>
                    </a:lnTo>
                    <a:lnTo>
                      <a:pt x="309" y="130"/>
                    </a:lnTo>
                    <a:lnTo>
                      <a:pt x="309" y="128"/>
                    </a:lnTo>
                    <a:lnTo>
                      <a:pt x="310" y="127"/>
                    </a:lnTo>
                    <a:lnTo>
                      <a:pt x="310" y="124"/>
                    </a:lnTo>
                    <a:lnTo>
                      <a:pt x="312" y="123"/>
                    </a:lnTo>
                    <a:lnTo>
                      <a:pt x="300" y="114"/>
                    </a:lnTo>
                    <a:lnTo>
                      <a:pt x="292" y="117"/>
                    </a:lnTo>
                    <a:lnTo>
                      <a:pt x="279" y="114"/>
                    </a:lnTo>
                    <a:lnTo>
                      <a:pt x="271" y="103"/>
                    </a:lnTo>
                    <a:lnTo>
                      <a:pt x="264" y="88"/>
                    </a:lnTo>
                    <a:lnTo>
                      <a:pt x="264" y="82"/>
                    </a:lnTo>
                    <a:lnTo>
                      <a:pt x="268" y="78"/>
                    </a:lnTo>
                    <a:lnTo>
                      <a:pt x="268" y="71"/>
                    </a:lnTo>
                    <a:lnTo>
                      <a:pt x="265" y="71"/>
                    </a:lnTo>
                    <a:lnTo>
                      <a:pt x="265" y="56"/>
                    </a:lnTo>
                    <a:lnTo>
                      <a:pt x="268" y="37"/>
                    </a:lnTo>
                    <a:lnTo>
                      <a:pt x="269" y="34"/>
                    </a:lnTo>
                    <a:lnTo>
                      <a:pt x="265" y="34"/>
                    </a:lnTo>
                    <a:lnTo>
                      <a:pt x="260" y="29"/>
                    </a:lnTo>
                    <a:lnTo>
                      <a:pt x="252" y="22"/>
                    </a:lnTo>
                    <a:lnTo>
                      <a:pt x="242" y="15"/>
                    </a:lnTo>
                    <a:lnTo>
                      <a:pt x="232" y="11"/>
                    </a:lnTo>
                    <a:lnTo>
                      <a:pt x="231" y="11"/>
                    </a:lnTo>
                    <a:lnTo>
                      <a:pt x="231" y="10"/>
                    </a:lnTo>
                    <a:lnTo>
                      <a:pt x="225" y="4"/>
                    </a:lnTo>
                    <a:lnTo>
                      <a:pt x="225" y="0"/>
                    </a:lnTo>
                    <a:lnTo>
                      <a:pt x="221" y="0"/>
                    </a:lnTo>
                    <a:lnTo>
                      <a:pt x="221" y="7"/>
                    </a:lnTo>
                    <a:lnTo>
                      <a:pt x="219" y="8"/>
                    </a:lnTo>
                    <a:lnTo>
                      <a:pt x="218" y="17"/>
                    </a:lnTo>
                    <a:lnTo>
                      <a:pt x="214" y="14"/>
                    </a:lnTo>
                    <a:lnTo>
                      <a:pt x="212" y="11"/>
                    </a:lnTo>
                    <a:lnTo>
                      <a:pt x="208" y="8"/>
                    </a:lnTo>
                    <a:lnTo>
                      <a:pt x="204" y="8"/>
                    </a:lnTo>
                    <a:lnTo>
                      <a:pt x="200" y="12"/>
                    </a:lnTo>
                    <a:lnTo>
                      <a:pt x="201" y="17"/>
                    </a:lnTo>
                    <a:lnTo>
                      <a:pt x="201" y="18"/>
                    </a:lnTo>
                    <a:lnTo>
                      <a:pt x="194" y="21"/>
                    </a:lnTo>
                    <a:lnTo>
                      <a:pt x="191" y="21"/>
                    </a:lnTo>
                    <a:lnTo>
                      <a:pt x="187" y="22"/>
                    </a:lnTo>
                    <a:lnTo>
                      <a:pt x="185" y="22"/>
                    </a:lnTo>
                    <a:lnTo>
                      <a:pt x="183" y="26"/>
                    </a:lnTo>
                    <a:lnTo>
                      <a:pt x="183" y="29"/>
                    </a:lnTo>
                    <a:lnTo>
                      <a:pt x="186" y="39"/>
                    </a:lnTo>
                    <a:lnTo>
                      <a:pt x="198" y="44"/>
                    </a:lnTo>
                    <a:lnTo>
                      <a:pt x="200" y="46"/>
                    </a:lnTo>
                    <a:lnTo>
                      <a:pt x="197" y="50"/>
                    </a:lnTo>
                    <a:lnTo>
                      <a:pt x="197" y="60"/>
                    </a:lnTo>
                    <a:lnTo>
                      <a:pt x="183" y="68"/>
                    </a:lnTo>
                    <a:lnTo>
                      <a:pt x="175" y="78"/>
                    </a:lnTo>
                    <a:lnTo>
                      <a:pt x="148" y="79"/>
                    </a:lnTo>
                    <a:lnTo>
                      <a:pt x="141" y="81"/>
                    </a:lnTo>
                    <a:lnTo>
                      <a:pt x="131" y="81"/>
                    </a:lnTo>
                    <a:lnTo>
                      <a:pt x="124" y="78"/>
                    </a:lnTo>
                    <a:lnTo>
                      <a:pt x="122" y="77"/>
                    </a:lnTo>
                    <a:lnTo>
                      <a:pt x="120" y="74"/>
                    </a:lnTo>
                    <a:lnTo>
                      <a:pt x="120" y="71"/>
                    </a:lnTo>
                    <a:lnTo>
                      <a:pt x="118" y="68"/>
                    </a:lnTo>
                    <a:lnTo>
                      <a:pt x="105" y="68"/>
                    </a:lnTo>
                    <a:lnTo>
                      <a:pt x="96" y="74"/>
                    </a:lnTo>
                    <a:lnTo>
                      <a:pt x="95" y="74"/>
                    </a:lnTo>
                    <a:lnTo>
                      <a:pt x="82" y="5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82" name="Freeform 1114">
                <a:extLst>
                  <a:ext uri="{FF2B5EF4-FFF2-40B4-BE49-F238E27FC236}">
                    <a16:creationId xmlns:a16="http://schemas.microsoft.com/office/drawing/2014/main" id="{195B8D6E-5E6A-F3B9-8BF6-67A9DA6506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9" y="2780"/>
                <a:ext cx="153" cy="182"/>
              </a:xfrm>
              <a:custGeom>
                <a:avLst/>
                <a:gdLst>
                  <a:gd name="T0" fmla="*/ 384 w 613"/>
                  <a:gd name="T1" fmla="*/ 124 h 731"/>
                  <a:gd name="T2" fmla="*/ 301 w 613"/>
                  <a:gd name="T3" fmla="*/ 137 h 731"/>
                  <a:gd name="T4" fmla="*/ 282 w 613"/>
                  <a:gd name="T5" fmla="*/ 150 h 731"/>
                  <a:gd name="T6" fmla="*/ 290 w 613"/>
                  <a:gd name="T7" fmla="*/ 95 h 731"/>
                  <a:gd name="T8" fmla="*/ 268 w 613"/>
                  <a:gd name="T9" fmla="*/ 24 h 731"/>
                  <a:gd name="T10" fmla="*/ 227 w 613"/>
                  <a:gd name="T11" fmla="*/ 11 h 731"/>
                  <a:gd name="T12" fmla="*/ 215 w 613"/>
                  <a:gd name="T13" fmla="*/ 24 h 731"/>
                  <a:gd name="T14" fmla="*/ 195 w 613"/>
                  <a:gd name="T15" fmla="*/ 63 h 731"/>
                  <a:gd name="T16" fmla="*/ 135 w 613"/>
                  <a:gd name="T17" fmla="*/ 119 h 731"/>
                  <a:gd name="T18" fmla="*/ 105 w 613"/>
                  <a:gd name="T19" fmla="*/ 121 h 731"/>
                  <a:gd name="T20" fmla="*/ 78 w 613"/>
                  <a:gd name="T21" fmla="*/ 167 h 731"/>
                  <a:gd name="T22" fmla="*/ 75 w 613"/>
                  <a:gd name="T23" fmla="*/ 186 h 731"/>
                  <a:gd name="T24" fmla="*/ 59 w 613"/>
                  <a:gd name="T25" fmla="*/ 217 h 731"/>
                  <a:gd name="T26" fmla="*/ 46 w 613"/>
                  <a:gd name="T27" fmla="*/ 281 h 731"/>
                  <a:gd name="T28" fmla="*/ 19 w 613"/>
                  <a:gd name="T29" fmla="*/ 291 h 731"/>
                  <a:gd name="T30" fmla="*/ 0 w 613"/>
                  <a:gd name="T31" fmla="*/ 340 h 731"/>
                  <a:gd name="T32" fmla="*/ 39 w 613"/>
                  <a:gd name="T33" fmla="*/ 338 h 731"/>
                  <a:gd name="T34" fmla="*/ 74 w 613"/>
                  <a:gd name="T35" fmla="*/ 309 h 731"/>
                  <a:gd name="T36" fmla="*/ 105 w 613"/>
                  <a:gd name="T37" fmla="*/ 320 h 731"/>
                  <a:gd name="T38" fmla="*/ 93 w 613"/>
                  <a:gd name="T39" fmla="*/ 373 h 731"/>
                  <a:gd name="T40" fmla="*/ 59 w 613"/>
                  <a:gd name="T41" fmla="*/ 426 h 731"/>
                  <a:gd name="T42" fmla="*/ 30 w 613"/>
                  <a:gd name="T43" fmla="*/ 475 h 731"/>
                  <a:gd name="T44" fmla="*/ 36 w 613"/>
                  <a:gd name="T45" fmla="*/ 496 h 731"/>
                  <a:gd name="T46" fmla="*/ 60 w 613"/>
                  <a:gd name="T47" fmla="*/ 499 h 731"/>
                  <a:gd name="T48" fmla="*/ 63 w 613"/>
                  <a:gd name="T49" fmla="*/ 486 h 731"/>
                  <a:gd name="T50" fmla="*/ 63 w 613"/>
                  <a:gd name="T51" fmla="*/ 462 h 731"/>
                  <a:gd name="T52" fmla="*/ 85 w 613"/>
                  <a:gd name="T53" fmla="*/ 469 h 731"/>
                  <a:gd name="T54" fmla="*/ 90 w 613"/>
                  <a:gd name="T55" fmla="*/ 514 h 731"/>
                  <a:gd name="T56" fmla="*/ 93 w 613"/>
                  <a:gd name="T57" fmla="*/ 536 h 731"/>
                  <a:gd name="T58" fmla="*/ 66 w 613"/>
                  <a:gd name="T59" fmla="*/ 549 h 731"/>
                  <a:gd name="T60" fmla="*/ 46 w 613"/>
                  <a:gd name="T61" fmla="*/ 576 h 731"/>
                  <a:gd name="T62" fmla="*/ 78 w 613"/>
                  <a:gd name="T63" fmla="*/ 602 h 731"/>
                  <a:gd name="T64" fmla="*/ 146 w 613"/>
                  <a:gd name="T65" fmla="*/ 559 h 731"/>
                  <a:gd name="T66" fmla="*/ 222 w 613"/>
                  <a:gd name="T67" fmla="*/ 563 h 731"/>
                  <a:gd name="T68" fmla="*/ 251 w 613"/>
                  <a:gd name="T69" fmla="*/ 563 h 731"/>
                  <a:gd name="T70" fmla="*/ 270 w 613"/>
                  <a:gd name="T71" fmla="*/ 581 h 731"/>
                  <a:gd name="T72" fmla="*/ 254 w 613"/>
                  <a:gd name="T73" fmla="*/ 619 h 731"/>
                  <a:gd name="T74" fmla="*/ 293 w 613"/>
                  <a:gd name="T75" fmla="*/ 595 h 731"/>
                  <a:gd name="T76" fmla="*/ 311 w 613"/>
                  <a:gd name="T77" fmla="*/ 583 h 731"/>
                  <a:gd name="T78" fmla="*/ 324 w 613"/>
                  <a:gd name="T79" fmla="*/ 594 h 731"/>
                  <a:gd name="T80" fmla="*/ 313 w 613"/>
                  <a:gd name="T81" fmla="*/ 619 h 731"/>
                  <a:gd name="T82" fmla="*/ 347 w 613"/>
                  <a:gd name="T83" fmla="*/ 644 h 731"/>
                  <a:gd name="T84" fmla="*/ 313 w 613"/>
                  <a:gd name="T85" fmla="*/ 690 h 731"/>
                  <a:gd name="T86" fmla="*/ 354 w 613"/>
                  <a:gd name="T87" fmla="*/ 668 h 731"/>
                  <a:gd name="T88" fmla="*/ 381 w 613"/>
                  <a:gd name="T89" fmla="*/ 690 h 731"/>
                  <a:gd name="T90" fmla="*/ 433 w 613"/>
                  <a:gd name="T91" fmla="*/ 661 h 731"/>
                  <a:gd name="T92" fmla="*/ 447 w 613"/>
                  <a:gd name="T93" fmla="*/ 682 h 731"/>
                  <a:gd name="T94" fmla="*/ 461 w 613"/>
                  <a:gd name="T95" fmla="*/ 731 h 731"/>
                  <a:gd name="T96" fmla="*/ 515 w 613"/>
                  <a:gd name="T97" fmla="*/ 683 h 731"/>
                  <a:gd name="T98" fmla="*/ 543 w 613"/>
                  <a:gd name="T99" fmla="*/ 675 h 731"/>
                  <a:gd name="T100" fmla="*/ 582 w 613"/>
                  <a:gd name="T101" fmla="*/ 640 h 731"/>
                  <a:gd name="T102" fmla="*/ 588 w 613"/>
                  <a:gd name="T103" fmla="*/ 629 h 731"/>
                  <a:gd name="T104" fmla="*/ 613 w 613"/>
                  <a:gd name="T105" fmla="*/ 611 h 731"/>
                  <a:gd name="T106" fmla="*/ 588 w 613"/>
                  <a:gd name="T107" fmla="*/ 572 h 731"/>
                  <a:gd name="T108" fmla="*/ 539 w 613"/>
                  <a:gd name="T109" fmla="*/ 528 h 731"/>
                  <a:gd name="T110" fmla="*/ 514 w 613"/>
                  <a:gd name="T111" fmla="*/ 493 h 731"/>
                  <a:gd name="T112" fmla="*/ 490 w 613"/>
                  <a:gd name="T113" fmla="*/ 426 h 731"/>
                  <a:gd name="T114" fmla="*/ 487 w 613"/>
                  <a:gd name="T115" fmla="*/ 340 h 731"/>
                  <a:gd name="T116" fmla="*/ 459 w 613"/>
                  <a:gd name="T117" fmla="*/ 322 h 731"/>
                  <a:gd name="T118" fmla="*/ 490 w 613"/>
                  <a:gd name="T119" fmla="*/ 291 h 731"/>
                  <a:gd name="T120" fmla="*/ 452 w 613"/>
                  <a:gd name="T121" fmla="*/ 281 h 731"/>
                  <a:gd name="T122" fmla="*/ 420 w 613"/>
                  <a:gd name="T123" fmla="*/ 248 h 731"/>
                  <a:gd name="T124" fmla="*/ 409 w 613"/>
                  <a:gd name="T125" fmla="*/ 204 h 7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613" h="731">
                    <a:moveTo>
                      <a:pt x="394" y="124"/>
                    </a:moveTo>
                    <a:lnTo>
                      <a:pt x="394" y="119"/>
                    </a:lnTo>
                    <a:lnTo>
                      <a:pt x="391" y="118"/>
                    </a:lnTo>
                    <a:lnTo>
                      <a:pt x="389" y="118"/>
                    </a:lnTo>
                    <a:lnTo>
                      <a:pt x="387" y="121"/>
                    </a:lnTo>
                    <a:lnTo>
                      <a:pt x="387" y="122"/>
                    </a:lnTo>
                    <a:lnTo>
                      <a:pt x="385" y="124"/>
                    </a:lnTo>
                    <a:lnTo>
                      <a:pt x="384" y="124"/>
                    </a:lnTo>
                    <a:lnTo>
                      <a:pt x="381" y="126"/>
                    </a:lnTo>
                    <a:lnTo>
                      <a:pt x="380" y="126"/>
                    </a:lnTo>
                    <a:lnTo>
                      <a:pt x="378" y="124"/>
                    </a:lnTo>
                    <a:lnTo>
                      <a:pt x="346" y="126"/>
                    </a:lnTo>
                    <a:lnTo>
                      <a:pt x="328" y="121"/>
                    </a:lnTo>
                    <a:lnTo>
                      <a:pt x="321" y="121"/>
                    </a:lnTo>
                    <a:lnTo>
                      <a:pt x="306" y="133"/>
                    </a:lnTo>
                    <a:lnTo>
                      <a:pt x="301" y="137"/>
                    </a:lnTo>
                    <a:lnTo>
                      <a:pt x="297" y="140"/>
                    </a:lnTo>
                    <a:lnTo>
                      <a:pt x="296" y="143"/>
                    </a:lnTo>
                    <a:lnTo>
                      <a:pt x="296" y="144"/>
                    </a:lnTo>
                    <a:lnTo>
                      <a:pt x="294" y="147"/>
                    </a:lnTo>
                    <a:lnTo>
                      <a:pt x="294" y="150"/>
                    </a:lnTo>
                    <a:lnTo>
                      <a:pt x="283" y="154"/>
                    </a:lnTo>
                    <a:lnTo>
                      <a:pt x="282" y="153"/>
                    </a:lnTo>
                    <a:lnTo>
                      <a:pt x="282" y="150"/>
                    </a:lnTo>
                    <a:lnTo>
                      <a:pt x="280" y="147"/>
                    </a:lnTo>
                    <a:lnTo>
                      <a:pt x="279" y="139"/>
                    </a:lnTo>
                    <a:lnTo>
                      <a:pt x="279" y="133"/>
                    </a:lnTo>
                    <a:lnTo>
                      <a:pt x="280" y="116"/>
                    </a:lnTo>
                    <a:lnTo>
                      <a:pt x="285" y="109"/>
                    </a:lnTo>
                    <a:lnTo>
                      <a:pt x="290" y="97"/>
                    </a:lnTo>
                    <a:lnTo>
                      <a:pt x="292" y="95"/>
                    </a:lnTo>
                    <a:lnTo>
                      <a:pt x="290" y="95"/>
                    </a:lnTo>
                    <a:lnTo>
                      <a:pt x="287" y="90"/>
                    </a:lnTo>
                    <a:lnTo>
                      <a:pt x="285" y="77"/>
                    </a:lnTo>
                    <a:lnTo>
                      <a:pt x="283" y="74"/>
                    </a:lnTo>
                    <a:lnTo>
                      <a:pt x="283" y="70"/>
                    </a:lnTo>
                    <a:lnTo>
                      <a:pt x="289" y="57"/>
                    </a:lnTo>
                    <a:lnTo>
                      <a:pt x="287" y="55"/>
                    </a:lnTo>
                    <a:lnTo>
                      <a:pt x="285" y="47"/>
                    </a:lnTo>
                    <a:lnTo>
                      <a:pt x="268" y="24"/>
                    </a:lnTo>
                    <a:lnTo>
                      <a:pt x="243" y="2"/>
                    </a:lnTo>
                    <a:lnTo>
                      <a:pt x="240" y="0"/>
                    </a:lnTo>
                    <a:lnTo>
                      <a:pt x="240" y="2"/>
                    </a:lnTo>
                    <a:lnTo>
                      <a:pt x="239" y="2"/>
                    </a:lnTo>
                    <a:lnTo>
                      <a:pt x="239" y="3"/>
                    </a:lnTo>
                    <a:lnTo>
                      <a:pt x="234" y="6"/>
                    </a:lnTo>
                    <a:lnTo>
                      <a:pt x="230" y="7"/>
                    </a:lnTo>
                    <a:lnTo>
                      <a:pt x="227" y="11"/>
                    </a:lnTo>
                    <a:lnTo>
                      <a:pt x="225" y="17"/>
                    </a:lnTo>
                    <a:lnTo>
                      <a:pt x="226" y="18"/>
                    </a:lnTo>
                    <a:lnTo>
                      <a:pt x="225" y="18"/>
                    </a:lnTo>
                    <a:lnTo>
                      <a:pt x="225" y="23"/>
                    </a:lnTo>
                    <a:lnTo>
                      <a:pt x="223" y="28"/>
                    </a:lnTo>
                    <a:lnTo>
                      <a:pt x="222" y="30"/>
                    </a:lnTo>
                    <a:lnTo>
                      <a:pt x="220" y="30"/>
                    </a:lnTo>
                    <a:lnTo>
                      <a:pt x="215" y="24"/>
                    </a:lnTo>
                    <a:lnTo>
                      <a:pt x="213" y="21"/>
                    </a:lnTo>
                    <a:lnTo>
                      <a:pt x="212" y="21"/>
                    </a:lnTo>
                    <a:lnTo>
                      <a:pt x="209" y="24"/>
                    </a:lnTo>
                    <a:lnTo>
                      <a:pt x="209" y="26"/>
                    </a:lnTo>
                    <a:lnTo>
                      <a:pt x="206" y="41"/>
                    </a:lnTo>
                    <a:lnTo>
                      <a:pt x="198" y="60"/>
                    </a:lnTo>
                    <a:lnTo>
                      <a:pt x="198" y="62"/>
                    </a:lnTo>
                    <a:lnTo>
                      <a:pt x="195" y="63"/>
                    </a:lnTo>
                    <a:lnTo>
                      <a:pt x="194" y="63"/>
                    </a:lnTo>
                    <a:lnTo>
                      <a:pt x="183" y="69"/>
                    </a:lnTo>
                    <a:lnTo>
                      <a:pt x="167" y="60"/>
                    </a:lnTo>
                    <a:lnTo>
                      <a:pt x="162" y="67"/>
                    </a:lnTo>
                    <a:lnTo>
                      <a:pt x="155" y="79"/>
                    </a:lnTo>
                    <a:lnTo>
                      <a:pt x="142" y="93"/>
                    </a:lnTo>
                    <a:lnTo>
                      <a:pt x="138" y="104"/>
                    </a:lnTo>
                    <a:lnTo>
                      <a:pt x="135" y="119"/>
                    </a:lnTo>
                    <a:lnTo>
                      <a:pt x="134" y="122"/>
                    </a:lnTo>
                    <a:lnTo>
                      <a:pt x="133" y="122"/>
                    </a:lnTo>
                    <a:lnTo>
                      <a:pt x="126" y="127"/>
                    </a:lnTo>
                    <a:lnTo>
                      <a:pt x="119" y="127"/>
                    </a:lnTo>
                    <a:lnTo>
                      <a:pt x="112" y="122"/>
                    </a:lnTo>
                    <a:lnTo>
                      <a:pt x="110" y="122"/>
                    </a:lnTo>
                    <a:lnTo>
                      <a:pt x="107" y="121"/>
                    </a:lnTo>
                    <a:lnTo>
                      <a:pt x="105" y="121"/>
                    </a:lnTo>
                    <a:lnTo>
                      <a:pt x="102" y="122"/>
                    </a:lnTo>
                    <a:lnTo>
                      <a:pt x="100" y="122"/>
                    </a:lnTo>
                    <a:lnTo>
                      <a:pt x="100" y="124"/>
                    </a:lnTo>
                    <a:lnTo>
                      <a:pt x="97" y="130"/>
                    </a:lnTo>
                    <a:lnTo>
                      <a:pt x="93" y="133"/>
                    </a:lnTo>
                    <a:lnTo>
                      <a:pt x="89" y="148"/>
                    </a:lnTo>
                    <a:lnTo>
                      <a:pt x="85" y="157"/>
                    </a:lnTo>
                    <a:lnTo>
                      <a:pt x="78" y="167"/>
                    </a:lnTo>
                    <a:lnTo>
                      <a:pt x="74" y="171"/>
                    </a:lnTo>
                    <a:lnTo>
                      <a:pt x="71" y="172"/>
                    </a:lnTo>
                    <a:lnTo>
                      <a:pt x="68" y="172"/>
                    </a:lnTo>
                    <a:lnTo>
                      <a:pt x="66" y="174"/>
                    </a:lnTo>
                    <a:lnTo>
                      <a:pt x="66" y="178"/>
                    </a:lnTo>
                    <a:lnTo>
                      <a:pt x="67" y="182"/>
                    </a:lnTo>
                    <a:lnTo>
                      <a:pt x="71" y="183"/>
                    </a:lnTo>
                    <a:lnTo>
                      <a:pt x="75" y="186"/>
                    </a:lnTo>
                    <a:lnTo>
                      <a:pt x="78" y="194"/>
                    </a:lnTo>
                    <a:lnTo>
                      <a:pt x="78" y="197"/>
                    </a:lnTo>
                    <a:lnTo>
                      <a:pt x="75" y="206"/>
                    </a:lnTo>
                    <a:lnTo>
                      <a:pt x="64" y="214"/>
                    </a:lnTo>
                    <a:lnTo>
                      <a:pt x="61" y="214"/>
                    </a:lnTo>
                    <a:lnTo>
                      <a:pt x="60" y="215"/>
                    </a:lnTo>
                    <a:lnTo>
                      <a:pt x="59" y="215"/>
                    </a:lnTo>
                    <a:lnTo>
                      <a:pt x="59" y="217"/>
                    </a:lnTo>
                    <a:lnTo>
                      <a:pt x="64" y="232"/>
                    </a:lnTo>
                    <a:lnTo>
                      <a:pt x="63" y="259"/>
                    </a:lnTo>
                    <a:lnTo>
                      <a:pt x="61" y="266"/>
                    </a:lnTo>
                    <a:lnTo>
                      <a:pt x="59" y="268"/>
                    </a:lnTo>
                    <a:lnTo>
                      <a:pt x="59" y="270"/>
                    </a:lnTo>
                    <a:lnTo>
                      <a:pt x="57" y="270"/>
                    </a:lnTo>
                    <a:lnTo>
                      <a:pt x="52" y="274"/>
                    </a:lnTo>
                    <a:lnTo>
                      <a:pt x="46" y="281"/>
                    </a:lnTo>
                    <a:lnTo>
                      <a:pt x="40" y="281"/>
                    </a:lnTo>
                    <a:lnTo>
                      <a:pt x="37" y="278"/>
                    </a:lnTo>
                    <a:lnTo>
                      <a:pt x="35" y="277"/>
                    </a:lnTo>
                    <a:lnTo>
                      <a:pt x="33" y="277"/>
                    </a:lnTo>
                    <a:lnTo>
                      <a:pt x="30" y="278"/>
                    </a:lnTo>
                    <a:lnTo>
                      <a:pt x="29" y="278"/>
                    </a:lnTo>
                    <a:lnTo>
                      <a:pt x="19" y="289"/>
                    </a:lnTo>
                    <a:lnTo>
                      <a:pt x="19" y="291"/>
                    </a:lnTo>
                    <a:lnTo>
                      <a:pt x="18" y="291"/>
                    </a:lnTo>
                    <a:lnTo>
                      <a:pt x="15" y="291"/>
                    </a:lnTo>
                    <a:lnTo>
                      <a:pt x="15" y="308"/>
                    </a:lnTo>
                    <a:lnTo>
                      <a:pt x="12" y="322"/>
                    </a:lnTo>
                    <a:lnTo>
                      <a:pt x="9" y="327"/>
                    </a:lnTo>
                    <a:lnTo>
                      <a:pt x="5" y="328"/>
                    </a:lnTo>
                    <a:lnTo>
                      <a:pt x="4" y="328"/>
                    </a:lnTo>
                    <a:lnTo>
                      <a:pt x="0" y="340"/>
                    </a:lnTo>
                    <a:lnTo>
                      <a:pt x="1" y="349"/>
                    </a:lnTo>
                    <a:lnTo>
                      <a:pt x="5" y="359"/>
                    </a:lnTo>
                    <a:lnTo>
                      <a:pt x="1" y="362"/>
                    </a:lnTo>
                    <a:lnTo>
                      <a:pt x="0" y="366"/>
                    </a:lnTo>
                    <a:lnTo>
                      <a:pt x="0" y="375"/>
                    </a:lnTo>
                    <a:lnTo>
                      <a:pt x="11" y="371"/>
                    </a:lnTo>
                    <a:lnTo>
                      <a:pt x="19" y="362"/>
                    </a:lnTo>
                    <a:lnTo>
                      <a:pt x="39" y="338"/>
                    </a:lnTo>
                    <a:lnTo>
                      <a:pt x="40" y="338"/>
                    </a:lnTo>
                    <a:lnTo>
                      <a:pt x="46" y="335"/>
                    </a:lnTo>
                    <a:lnTo>
                      <a:pt x="50" y="337"/>
                    </a:lnTo>
                    <a:lnTo>
                      <a:pt x="54" y="340"/>
                    </a:lnTo>
                    <a:lnTo>
                      <a:pt x="60" y="338"/>
                    </a:lnTo>
                    <a:lnTo>
                      <a:pt x="66" y="334"/>
                    </a:lnTo>
                    <a:lnTo>
                      <a:pt x="67" y="320"/>
                    </a:lnTo>
                    <a:lnTo>
                      <a:pt x="74" y="309"/>
                    </a:lnTo>
                    <a:lnTo>
                      <a:pt x="75" y="308"/>
                    </a:lnTo>
                    <a:lnTo>
                      <a:pt x="75" y="306"/>
                    </a:lnTo>
                    <a:lnTo>
                      <a:pt x="76" y="306"/>
                    </a:lnTo>
                    <a:lnTo>
                      <a:pt x="82" y="305"/>
                    </a:lnTo>
                    <a:lnTo>
                      <a:pt x="89" y="305"/>
                    </a:lnTo>
                    <a:lnTo>
                      <a:pt x="92" y="306"/>
                    </a:lnTo>
                    <a:lnTo>
                      <a:pt x="97" y="306"/>
                    </a:lnTo>
                    <a:lnTo>
                      <a:pt x="105" y="320"/>
                    </a:lnTo>
                    <a:lnTo>
                      <a:pt x="107" y="330"/>
                    </a:lnTo>
                    <a:lnTo>
                      <a:pt x="109" y="331"/>
                    </a:lnTo>
                    <a:lnTo>
                      <a:pt x="109" y="333"/>
                    </a:lnTo>
                    <a:lnTo>
                      <a:pt x="105" y="337"/>
                    </a:lnTo>
                    <a:lnTo>
                      <a:pt x="103" y="351"/>
                    </a:lnTo>
                    <a:lnTo>
                      <a:pt x="103" y="356"/>
                    </a:lnTo>
                    <a:lnTo>
                      <a:pt x="95" y="375"/>
                    </a:lnTo>
                    <a:lnTo>
                      <a:pt x="93" y="373"/>
                    </a:lnTo>
                    <a:lnTo>
                      <a:pt x="90" y="373"/>
                    </a:lnTo>
                    <a:lnTo>
                      <a:pt x="74" y="379"/>
                    </a:lnTo>
                    <a:lnTo>
                      <a:pt x="72" y="380"/>
                    </a:lnTo>
                    <a:lnTo>
                      <a:pt x="72" y="386"/>
                    </a:lnTo>
                    <a:lnTo>
                      <a:pt x="75" y="402"/>
                    </a:lnTo>
                    <a:lnTo>
                      <a:pt x="71" y="414"/>
                    </a:lnTo>
                    <a:lnTo>
                      <a:pt x="60" y="423"/>
                    </a:lnTo>
                    <a:lnTo>
                      <a:pt x="59" y="426"/>
                    </a:lnTo>
                    <a:lnTo>
                      <a:pt x="52" y="432"/>
                    </a:lnTo>
                    <a:lnTo>
                      <a:pt x="28" y="442"/>
                    </a:lnTo>
                    <a:lnTo>
                      <a:pt x="26" y="443"/>
                    </a:lnTo>
                    <a:lnTo>
                      <a:pt x="26" y="445"/>
                    </a:lnTo>
                    <a:lnTo>
                      <a:pt x="25" y="446"/>
                    </a:lnTo>
                    <a:lnTo>
                      <a:pt x="23" y="450"/>
                    </a:lnTo>
                    <a:lnTo>
                      <a:pt x="23" y="454"/>
                    </a:lnTo>
                    <a:lnTo>
                      <a:pt x="30" y="475"/>
                    </a:lnTo>
                    <a:lnTo>
                      <a:pt x="29" y="476"/>
                    </a:lnTo>
                    <a:lnTo>
                      <a:pt x="29" y="478"/>
                    </a:lnTo>
                    <a:lnTo>
                      <a:pt x="28" y="481"/>
                    </a:lnTo>
                    <a:lnTo>
                      <a:pt x="28" y="486"/>
                    </a:lnTo>
                    <a:lnTo>
                      <a:pt x="29" y="488"/>
                    </a:lnTo>
                    <a:lnTo>
                      <a:pt x="30" y="488"/>
                    </a:lnTo>
                    <a:lnTo>
                      <a:pt x="35" y="492"/>
                    </a:lnTo>
                    <a:lnTo>
                      <a:pt x="36" y="496"/>
                    </a:lnTo>
                    <a:lnTo>
                      <a:pt x="40" y="500"/>
                    </a:lnTo>
                    <a:lnTo>
                      <a:pt x="45" y="502"/>
                    </a:lnTo>
                    <a:lnTo>
                      <a:pt x="47" y="499"/>
                    </a:lnTo>
                    <a:lnTo>
                      <a:pt x="49" y="496"/>
                    </a:lnTo>
                    <a:lnTo>
                      <a:pt x="52" y="495"/>
                    </a:lnTo>
                    <a:lnTo>
                      <a:pt x="53" y="495"/>
                    </a:lnTo>
                    <a:lnTo>
                      <a:pt x="56" y="498"/>
                    </a:lnTo>
                    <a:lnTo>
                      <a:pt x="60" y="499"/>
                    </a:lnTo>
                    <a:lnTo>
                      <a:pt x="64" y="498"/>
                    </a:lnTo>
                    <a:lnTo>
                      <a:pt x="67" y="496"/>
                    </a:lnTo>
                    <a:lnTo>
                      <a:pt x="72" y="496"/>
                    </a:lnTo>
                    <a:lnTo>
                      <a:pt x="76" y="495"/>
                    </a:lnTo>
                    <a:lnTo>
                      <a:pt x="78" y="493"/>
                    </a:lnTo>
                    <a:lnTo>
                      <a:pt x="76" y="489"/>
                    </a:lnTo>
                    <a:lnTo>
                      <a:pt x="74" y="486"/>
                    </a:lnTo>
                    <a:lnTo>
                      <a:pt x="63" y="486"/>
                    </a:lnTo>
                    <a:lnTo>
                      <a:pt x="61" y="485"/>
                    </a:lnTo>
                    <a:lnTo>
                      <a:pt x="61" y="484"/>
                    </a:lnTo>
                    <a:lnTo>
                      <a:pt x="63" y="484"/>
                    </a:lnTo>
                    <a:lnTo>
                      <a:pt x="67" y="482"/>
                    </a:lnTo>
                    <a:lnTo>
                      <a:pt x="68" y="479"/>
                    </a:lnTo>
                    <a:lnTo>
                      <a:pt x="68" y="475"/>
                    </a:lnTo>
                    <a:lnTo>
                      <a:pt x="63" y="464"/>
                    </a:lnTo>
                    <a:lnTo>
                      <a:pt x="63" y="462"/>
                    </a:lnTo>
                    <a:lnTo>
                      <a:pt x="64" y="460"/>
                    </a:lnTo>
                    <a:lnTo>
                      <a:pt x="66" y="460"/>
                    </a:lnTo>
                    <a:lnTo>
                      <a:pt x="68" y="461"/>
                    </a:lnTo>
                    <a:lnTo>
                      <a:pt x="74" y="462"/>
                    </a:lnTo>
                    <a:lnTo>
                      <a:pt x="76" y="464"/>
                    </a:lnTo>
                    <a:lnTo>
                      <a:pt x="81" y="468"/>
                    </a:lnTo>
                    <a:lnTo>
                      <a:pt x="83" y="469"/>
                    </a:lnTo>
                    <a:lnTo>
                      <a:pt x="85" y="469"/>
                    </a:lnTo>
                    <a:lnTo>
                      <a:pt x="86" y="471"/>
                    </a:lnTo>
                    <a:lnTo>
                      <a:pt x="89" y="475"/>
                    </a:lnTo>
                    <a:lnTo>
                      <a:pt x="92" y="478"/>
                    </a:lnTo>
                    <a:lnTo>
                      <a:pt x="92" y="479"/>
                    </a:lnTo>
                    <a:lnTo>
                      <a:pt x="81" y="502"/>
                    </a:lnTo>
                    <a:lnTo>
                      <a:pt x="79" y="506"/>
                    </a:lnTo>
                    <a:lnTo>
                      <a:pt x="81" y="507"/>
                    </a:lnTo>
                    <a:lnTo>
                      <a:pt x="90" y="514"/>
                    </a:lnTo>
                    <a:lnTo>
                      <a:pt x="102" y="517"/>
                    </a:lnTo>
                    <a:lnTo>
                      <a:pt x="106" y="517"/>
                    </a:lnTo>
                    <a:lnTo>
                      <a:pt x="109" y="519"/>
                    </a:lnTo>
                    <a:lnTo>
                      <a:pt x="107" y="524"/>
                    </a:lnTo>
                    <a:lnTo>
                      <a:pt x="107" y="525"/>
                    </a:lnTo>
                    <a:lnTo>
                      <a:pt x="106" y="534"/>
                    </a:lnTo>
                    <a:lnTo>
                      <a:pt x="103" y="536"/>
                    </a:lnTo>
                    <a:lnTo>
                      <a:pt x="93" y="536"/>
                    </a:lnTo>
                    <a:lnTo>
                      <a:pt x="85" y="534"/>
                    </a:lnTo>
                    <a:lnTo>
                      <a:pt x="75" y="534"/>
                    </a:lnTo>
                    <a:lnTo>
                      <a:pt x="72" y="535"/>
                    </a:lnTo>
                    <a:lnTo>
                      <a:pt x="66" y="539"/>
                    </a:lnTo>
                    <a:lnTo>
                      <a:pt x="66" y="546"/>
                    </a:lnTo>
                    <a:lnTo>
                      <a:pt x="67" y="546"/>
                    </a:lnTo>
                    <a:lnTo>
                      <a:pt x="67" y="549"/>
                    </a:lnTo>
                    <a:lnTo>
                      <a:pt x="66" y="549"/>
                    </a:lnTo>
                    <a:lnTo>
                      <a:pt x="61" y="553"/>
                    </a:lnTo>
                    <a:lnTo>
                      <a:pt x="56" y="555"/>
                    </a:lnTo>
                    <a:lnTo>
                      <a:pt x="40" y="555"/>
                    </a:lnTo>
                    <a:lnTo>
                      <a:pt x="37" y="552"/>
                    </a:lnTo>
                    <a:lnTo>
                      <a:pt x="32" y="552"/>
                    </a:lnTo>
                    <a:lnTo>
                      <a:pt x="29" y="555"/>
                    </a:lnTo>
                    <a:lnTo>
                      <a:pt x="29" y="558"/>
                    </a:lnTo>
                    <a:lnTo>
                      <a:pt x="46" y="576"/>
                    </a:lnTo>
                    <a:lnTo>
                      <a:pt x="59" y="595"/>
                    </a:lnTo>
                    <a:lnTo>
                      <a:pt x="60" y="595"/>
                    </a:lnTo>
                    <a:lnTo>
                      <a:pt x="63" y="598"/>
                    </a:lnTo>
                    <a:lnTo>
                      <a:pt x="66" y="599"/>
                    </a:lnTo>
                    <a:lnTo>
                      <a:pt x="75" y="602"/>
                    </a:lnTo>
                    <a:lnTo>
                      <a:pt x="76" y="602"/>
                    </a:lnTo>
                    <a:lnTo>
                      <a:pt x="76" y="604"/>
                    </a:lnTo>
                    <a:lnTo>
                      <a:pt x="78" y="602"/>
                    </a:lnTo>
                    <a:lnTo>
                      <a:pt x="85" y="587"/>
                    </a:lnTo>
                    <a:lnTo>
                      <a:pt x="96" y="581"/>
                    </a:lnTo>
                    <a:lnTo>
                      <a:pt x="105" y="581"/>
                    </a:lnTo>
                    <a:lnTo>
                      <a:pt x="113" y="580"/>
                    </a:lnTo>
                    <a:lnTo>
                      <a:pt x="114" y="579"/>
                    </a:lnTo>
                    <a:lnTo>
                      <a:pt x="121" y="570"/>
                    </a:lnTo>
                    <a:lnTo>
                      <a:pt x="124" y="567"/>
                    </a:lnTo>
                    <a:lnTo>
                      <a:pt x="146" y="559"/>
                    </a:lnTo>
                    <a:lnTo>
                      <a:pt x="176" y="556"/>
                    </a:lnTo>
                    <a:lnTo>
                      <a:pt x="176" y="555"/>
                    </a:lnTo>
                    <a:lnTo>
                      <a:pt x="179" y="553"/>
                    </a:lnTo>
                    <a:lnTo>
                      <a:pt x="181" y="553"/>
                    </a:lnTo>
                    <a:lnTo>
                      <a:pt x="190" y="556"/>
                    </a:lnTo>
                    <a:lnTo>
                      <a:pt x="197" y="563"/>
                    </a:lnTo>
                    <a:lnTo>
                      <a:pt x="209" y="565"/>
                    </a:lnTo>
                    <a:lnTo>
                      <a:pt x="222" y="563"/>
                    </a:lnTo>
                    <a:lnTo>
                      <a:pt x="229" y="567"/>
                    </a:lnTo>
                    <a:lnTo>
                      <a:pt x="240" y="577"/>
                    </a:lnTo>
                    <a:lnTo>
                      <a:pt x="241" y="577"/>
                    </a:lnTo>
                    <a:lnTo>
                      <a:pt x="247" y="574"/>
                    </a:lnTo>
                    <a:lnTo>
                      <a:pt x="253" y="569"/>
                    </a:lnTo>
                    <a:lnTo>
                      <a:pt x="250" y="566"/>
                    </a:lnTo>
                    <a:lnTo>
                      <a:pt x="251" y="565"/>
                    </a:lnTo>
                    <a:lnTo>
                      <a:pt x="251" y="563"/>
                    </a:lnTo>
                    <a:lnTo>
                      <a:pt x="255" y="563"/>
                    </a:lnTo>
                    <a:lnTo>
                      <a:pt x="257" y="567"/>
                    </a:lnTo>
                    <a:lnTo>
                      <a:pt x="254" y="569"/>
                    </a:lnTo>
                    <a:lnTo>
                      <a:pt x="254" y="576"/>
                    </a:lnTo>
                    <a:lnTo>
                      <a:pt x="258" y="576"/>
                    </a:lnTo>
                    <a:lnTo>
                      <a:pt x="267" y="573"/>
                    </a:lnTo>
                    <a:lnTo>
                      <a:pt x="270" y="579"/>
                    </a:lnTo>
                    <a:lnTo>
                      <a:pt x="270" y="581"/>
                    </a:lnTo>
                    <a:lnTo>
                      <a:pt x="262" y="588"/>
                    </a:lnTo>
                    <a:lnTo>
                      <a:pt x="257" y="592"/>
                    </a:lnTo>
                    <a:lnTo>
                      <a:pt x="253" y="598"/>
                    </a:lnTo>
                    <a:lnTo>
                      <a:pt x="250" y="604"/>
                    </a:lnTo>
                    <a:lnTo>
                      <a:pt x="247" y="615"/>
                    </a:lnTo>
                    <a:lnTo>
                      <a:pt x="247" y="618"/>
                    </a:lnTo>
                    <a:lnTo>
                      <a:pt x="254" y="620"/>
                    </a:lnTo>
                    <a:lnTo>
                      <a:pt x="254" y="619"/>
                    </a:lnTo>
                    <a:lnTo>
                      <a:pt x="257" y="616"/>
                    </a:lnTo>
                    <a:lnTo>
                      <a:pt x="267" y="602"/>
                    </a:lnTo>
                    <a:lnTo>
                      <a:pt x="273" y="599"/>
                    </a:lnTo>
                    <a:lnTo>
                      <a:pt x="278" y="598"/>
                    </a:lnTo>
                    <a:lnTo>
                      <a:pt x="282" y="594"/>
                    </a:lnTo>
                    <a:lnTo>
                      <a:pt x="286" y="592"/>
                    </a:lnTo>
                    <a:lnTo>
                      <a:pt x="287" y="592"/>
                    </a:lnTo>
                    <a:lnTo>
                      <a:pt x="293" y="595"/>
                    </a:lnTo>
                    <a:lnTo>
                      <a:pt x="293" y="596"/>
                    </a:lnTo>
                    <a:lnTo>
                      <a:pt x="299" y="599"/>
                    </a:lnTo>
                    <a:lnTo>
                      <a:pt x="306" y="598"/>
                    </a:lnTo>
                    <a:lnTo>
                      <a:pt x="308" y="596"/>
                    </a:lnTo>
                    <a:lnTo>
                      <a:pt x="310" y="596"/>
                    </a:lnTo>
                    <a:lnTo>
                      <a:pt x="313" y="588"/>
                    </a:lnTo>
                    <a:lnTo>
                      <a:pt x="313" y="586"/>
                    </a:lnTo>
                    <a:lnTo>
                      <a:pt x="311" y="583"/>
                    </a:lnTo>
                    <a:lnTo>
                      <a:pt x="310" y="581"/>
                    </a:lnTo>
                    <a:lnTo>
                      <a:pt x="311" y="580"/>
                    </a:lnTo>
                    <a:lnTo>
                      <a:pt x="314" y="579"/>
                    </a:lnTo>
                    <a:lnTo>
                      <a:pt x="318" y="579"/>
                    </a:lnTo>
                    <a:lnTo>
                      <a:pt x="320" y="580"/>
                    </a:lnTo>
                    <a:lnTo>
                      <a:pt x="321" y="583"/>
                    </a:lnTo>
                    <a:lnTo>
                      <a:pt x="321" y="591"/>
                    </a:lnTo>
                    <a:lnTo>
                      <a:pt x="324" y="594"/>
                    </a:lnTo>
                    <a:lnTo>
                      <a:pt x="324" y="595"/>
                    </a:lnTo>
                    <a:lnTo>
                      <a:pt x="322" y="596"/>
                    </a:lnTo>
                    <a:lnTo>
                      <a:pt x="317" y="599"/>
                    </a:lnTo>
                    <a:lnTo>
                      <a:pt x="313" y="604"/>
                    </a:lnTo>
                    <a:lnTo>
                      <a:pt x="311" y="609"/>
                    </a:lnTo>
                    <a:lnTo>
                      <a:pt x="311" y="615"/>
                    </a:lnTo>
                    <a:lnTo>
                      <a:pt x="313" y="616"/>
                    </a:lnTo>
                    <a:lnTo>
                      <a:pt x="313" y="619"/>
                    </a:lnTo>
                    <a:lnTo>
                      <a:pt x="317" y="618"/>
                    </a:lnTo>
                    <a:lnTo>
                      <a:pt x="324" y="618"/>
                    </a:lnTo>
                    <a:lnTo>
                      <a:pt x="334" y="622"/>
                    </a:lnTo>
                    <a:lnTo>
                      <a:pt x="336" y="622"/>
                    </a:lnTo>
                    <a:lnTo>
                      <a:pt x="342" y="627"/>
                    </a:lnTo>
                    <a:lnTo>
                      <a:pt x="340" y="627"/>
                    </a:lnTo>
                    <a:lnTo>
                      <a:pt x="347" y="640"/>
                    </a:lnTo>
                    <a:lnTo>
                      <a:pt x="347" y="644"/>
                    </a:lnTo>
                    <a:lnTo>
                      <a:pt x="346" y="647"/>
                    </a:lnTo>
                    <a:lnTo>
                      <a:pt x="338" y="651"/>
                    </a:lnTo>
                    <a:lnTo>
                      <a:pt x="329" y="661"/>
                    </a:lnTo>
                    <a:lnTo>
                      <a:pt x="321" y="666"/>
                    </a:lnTo>
                    <a:lnTo>
                      <a:pt x="315" y="672"/>
                    </a:lnTo>
                    <a:lnTo>
                      <a:pt x="310" y="682"/>
                    </a:lnTo>
                    <a:lnTo>
                      <a:pt x="310" y="683"/>
                    </a:lnTo>
                    <a:lnTo>
                      <a:pt x="313" y="690"/>
                    </a:lnTo>
                    <a:lnTo>
                      <a:pt x="313" y="692"/>
                    </a:lnTo>
                    <a:lnTo>
                      <a:pt x="314" y="690"/>
                    </a:lnTo>
                    <a:lnTo>
                      <a:pt x="321" y="687"/>
                    </a:lnTo>
                    <a:lnTo>
                      <a:pt x="340" y="672"/>
                    </a:lnTo>
                    <a:lnTo>
                      <a:pt x="340" y="671"/>
                    </a:lnTo>
                    <a:lnTo>
                      <a:pt x="350" y="666"/>
                    </a:lnTo>
                    <a:lnTo>
                      <a:pt x="352" y="666"/>
                    </a:lnTo>
                    <a:lnTo>
                      <a:pt x="354" y="668"/>
                    </a:lnTo>
                    <a:lnTo>
                      <a:pt x="359" y="672"/>
                    </a:lnTo>
                    <a:lnTo>
                      <a:pt x="359" y="682"/>
                    </a:lnTo>
                    <a:lnTo>
                      <a:pt x="367" y="687"/>
                    </a:lnTo>
                    <a:lnTo>
                      <a:pt x="368" y="687"/>
                    </a:lnTo>
                    <a:lnTo>
                      <a:pt x="374" y="689"/>
                    </a:lnTo>
                    <a:lnTo>
                      <a:pt x="378" y="687"/>
                    </a:lnTo>
                    <a:lnTo>
                      <a:pt x="380" y="690"/>
                    </a:lnTo>
                    <a:lnTo>
                      <a:pt x="381" y="690"/>
                    </a:lnTo>
                    <a:lnTo>
                      <a:pt x="387" y="697"/>
                    </a:lnTo>
                    <a:lnTo>
                      <a:pt x="388" y="697"/>
                    </a:lnTo>
                    <a:lnTo>
                      <a:pt x="407" y="668"/>
                    </a:lnTo>
                    <a:lnTo>
                      <a:pt x="409" y="666"/>
                    </a:lnTo>
                    <a:lnTo>
                      <a:pt x="413" y="668"/>
                    </a:lnTo>
                    <a:lnTo>
                      <a:pt x="414" y="669"/>
                    </a:lnTo>
                    <a:lnTo>
                      <a:pt x="416" y="669"/>
                    </a:lnTo>
                    <a:lnTo>
                      <a:pt x="433" y="661"/>
                    </a:lnTo>
                    <a:lnTo>
                      <a:pt x="440" y="661"/>
                    </a:lnTo>
                    <a:lnTo>
                      <a:pt x="445" y="662"/>
                    </a:lnTo>
                    <a:lnTo>
                      <a:pt x="448" y="666"/>
                    </a:lnTo>
                    <a:lnTo>
                      <a:pt x="448" y="669"/>
                    </a:lnTo>
                    <a:lnTo>
                      <a:pt x="445" y="671"/>
                    </a:lnTo>
                    <a:lnTo>
                      <a:pt x="444" y="671"/>
                    </a:lnTo>
                    <a:lnTo>
                      <a:pt x="444" y="672"/>
                    </a:lnTo>
                    <a:lnTo>
                      <a:pt x="447" y="682"/>
                    </a:lnTo>
                    <a:lnTo>
                      <a:pt x="448" y="692"/>
                    </a:lnTo>
                    <a:lnTo>
                      <a:pt x="457" y="704"/>
                    </a:lnTo>
                    <a:lnTo>
                      <a:pt x="459" y="706"/>
                    </a:lnTo>
                    <a:lnTo>
                      <a:pt x="464" y="707"/>
                    </a:lnTo>
                    <a:lnTo>
                      <a:pt x="465" y="707"/>
                    </a:lnTo>
                    <a:lnTo>
                      <a:pt x="469" y="710"/>
                    </a:lnTo>
                    <a:lnTo>
                      <a:pt x="469" y="716"/>
                    </a:lnTo>
                    <a:lnTo>
                      <a:pt x="461" y="731"/>
                    </a:lnTo>
                    <a:lnTo>
                      <a:pt x="464" y="731"/>
                    </a:lnTo>
                    <a:lnTo>
                      <a:pt x="472" y="728"/>
                    </a:lnTo>
                    <a:lnTo>
                      <a:pt x="474" y="725"/>
                    </a:lnTo>
                    <a:lnTo>
                      <a:pt x="501" y="700"/>
                    </a:lnTo>
                    <a:lnTo>
                      <a:pt x="501" y="697"/>
                    </a:lnTo>
                    <a:lnTo>
                      <a:pt x="505" y="687"/>
                    </a:lnTo>
                    <a:lnTo>
                      <a:pt x="510" y="685"/>
                    </a:lnTo>
                    <a:lnTo>
                      <a:pt x="515" y="683"/>
                    </a:lnTo>
                    <a:lnTo>
                      <a:pt x="521" y="683"/>
                    </a:lnTo>
                    <a:lnTo>
                      <a:pt x="525" y="686"/>
                    </a:lnTo>
                    <a:lnTo>
                      <a:pt x="529" y="687"/>
                    </a:lnTo>
                    <a:lnTo>
                      <a:pt x="536" y="683"/>
                    </a:lnTo>
                    <a:lnTo>
                      <a:pt x="537" y="682"/>
                    </a:lnTo>
                    <a:lnTo>
                      <a:pt x="540" y="680"/>
                    </a:lnTo>
                    <a:lnTo>
                      <a:pt x="541" y="679"/>
                    </a:lnTo>
                    <a:lnTo>
                      <a:pt x="543" y="675"/>
                    </a:lnTo>
                    <a:lnTo>
                      <a:pt x="544" y="673"/>
                    </a:lnTo>
                    <a:lnTo>
                      <a:pt x="550" y="664"/>
                    </a:lnTo>
                    <a:lnTo>
                      <a:pt x="555" y="658"/>
                    </a:lnTo>
                    <a:lnTo>
                      <a:pt x="557" y="658"/>
                    </a:lnTo>
                    <a:lnTo>
                      <a:pt x="558" y="656"/>
                    </a:lnTo>
                    <a:lnTo>
                      <a:pt x="570" y="641"/>
                    </a:lnTo>
                    <a:lnTo>
                      <a:pt x="574" y="640"/>
                    </a:lnTo>
                    <a:lnTo>
                      <a:pt x="582" y="640"/>
                    </a:lnTo>
                    <a:lnTo>
                      <a:pt x="585" y="641"/>
                    </a:lnTo>
                    <a:lnTo>
                      <a:pt x="593" y="641"/>
                    </a:lnTo>
                    <a:lnTo>
                      <a:pt x="595" y="640"/>
                    </a:lnTo>
                    <a:lnTo>
                      <a:pt x="595" y="639"/>
                    </a:lnTo>
                    <a:lnTo>
                      <a:pt x="592" y="636"/>
                    </a:lnTo>
                    <a:lnTo>
                      <a:pt x="592" y="634"/>
                    </a:lnTo>
                    <a:lnTo>
                      <a:pt x="589" y="632"/>
                    </a:lnTo>
                    <a:lnTo>
                      <a:pt x="588" y="629"/>
                    </a:lnTo>
                    <a:lnTo>
                      <a:pt x="588" y="625"/>
                    </a:lnTo>
                    <a:lnTo>
                      <a:pt x="591" y="616"/>
                    </a:lnTo>
                    <a:lnTo>
                      <a:pt x="598" y="612"/>
                    </a:lnTo>
                    <a:lnTo>
                      <a:pt x="600" y="612"/>
                    </a:lnTo>
                    <a:lnTo>
                      <a:pt x="610" y="613"/>
                    </a:lnTo>
                    <a:lnTo>
                      <a:pt x="611" y="613"/>
                    </a:lnTo>
                    <a:lnTo>
                      <a:pt x="611" y="612"/>
                    </a:lnTo>
                    <a:lnTo>
                      <a:pt x="613" y="611"/>
                    </a:lnTo>
                    <a:lnTo>
                      <a:pt x="611" y="609"/>
                    </a:lnTo>
                    <a:lnTo>
                      <a:pt x="600" y="596"/>
                    </a:lnTo>
                    <a:lnTo>
                      <a:pt x="593" y="581"/>
                    </a:lnTo>
                    <a:lnTo>
                      <a:pt x="592" y="580"/>
                    </a:lnTo>
                    <a:lnTo>
                      <a:pt x="592" y="577"/>
                    </a:lnTo>
                    <a:lnTo>
                      <a:pt x="591" y="576"/>
                    </a:lnTo>
                    <a:lnTo>
                      <a:pt x="589" y="572"/>
                    </a:lnTo>
                    <a:lnTo>
                      <a:pt x="588" y="572"/>
                    </a:lnTo>
                    <a:lnTo>
                      <a:pt x="577" y="558"/>
                    </a:lnTo>
                    <a:lnTo>
                      <a:pt x="565" y="549"/>
                    </a:lnTo>
                    <a:lnTo>
                      <a:pt x="557" y="536"/>
                    </a:lnTo>
                    <a:lnTo>
                      <a:pt x="551" y="532"/>
                    </a:lnTo>
                    <a:lnTo>
                      <a:pt x="550" y="532"/>
                    </a:lnTo>
                    <a:lnTo>
                      <a:pt x="541" y="532"/>
                    </a:lnTo>
                    <a:lnTo>
                      <a:pt x="539" y="529"/>
                    </a:lnTo>
                    <a:lnTo>
                      <a:pt x="539" y="528"/>
                    </a:lnTo>
                    <a:lnTo>
                      <a:pt x="536" y="525"/>
                    </a:lnTo>
                    <a:lnTo>
                      <a:pt x="529" y="517"/>
                    </a:lnTo>
                    <a:lnTo>
                      <a:pt x="526" y="514"/>
                    </a:lnTo>
                    <a:lnTo>
                      <a:pt x="524" y="513"/>
                    </a:lnTo>
                    <a:lnTo>
                      <a:pt x="525" y="507"/>
                    </a:lnTo>
                    <a:lnTo>
                      <a:pt x="525" y="506"/>
                    </a:lnTo>
                    <a:lnTo>
                      <a:pt x="522" y="505"/>
                    </a:lnTo>
                    <a:lnTo>
                      <a:pt x="514" y="493"/>
                    </a:lnTo>
                    <a:lnTo>
                      <a:pt x="507" y="481"/>
                    </a:lnTo>
                    <a:lnTo>
                      <a:pt x="500" y="474"/>
                    </a:lnTo>
                    <a:lnTo>
                      <a:pt x="497" y="474"/>
                    </a:lnTo>
                    <a:lnTo>
                      <a:pt x="495" y="472"/>
                    </a:lnTo>
                    <a:lnTo>
                      <a:pt x="497" y="462"/>
                    </a:lnTo>
                    <a:lnTo>
                      <a:pt x="495" y="450"/>
                    </a:lnTo>
                    <a:lnTo>
                      <a:pt x="488" y="436"/>
                    </a:lnTo>
                    <a:lnTo>
                      <a:pt x="490" y="426"/>
                    </a:lnTo>
                    <a:lnTo>
                      <a:pt x="490" y="419"/>
                    </a:lnTo>
                    <a:lnTo>
                      <a:pt x="476" y="382"/>
                    </a:lnTo>
                    <a:lnTo>
                      <a:pt x="476" y="380"/>
                    </a:lnTo>
                    <a:lnTo>
                      <a:pt x="477" y="379"/>
                    </a:lnTo>
                    <a:lnTo>
                      <a:pt x="487" y="363"/>
                    </a:lnTo>
                    <a:lnTo>
                      <a:pt x="490" y="354"/>
                    </a:lnTo>
                    <a:lnTo>
                      <a:pt x="488" y="342"/>
                    </a:lnTo>
                    <a:lnTo>
                      <a:pt x="487" y="340"/>
                    </a:lnTo>
                    <a:lnTo>
                      <a:pt x="481" y="334"/>
                    </a:lnTo>
                    <a:lnTo>
                      <a:pt x="479" y="333"/>
                    </a:lnTo>
                    <a:lnTo>
                      <a:pt x="476" y="334"/>
                    </a:lnTo>
                    <a:lnTo>
                      <a:pt x="466" y="331"/>
                    </a:lnTo>
                    <a:lnTo>
                      <a:pt x="462" y="326"/>
                    </a:lnTo>
                    <a:lnTo>
                      <a:pt x="461" y="326"/>
                    </a:lnTo>
                    <a:lnTo>
                      <a:pt x="461" y="322"/>
                    </a:lnTo>
                    <a:lnTo>
                      <a:pt x="459" y="322"/>
                    </a:lnTo>
                    <a:lnTo>
                      <a:pt x="459" y="320"/>
                    </a:lnTo>
                    <a:lnTo>
                      <a:pt x="469" y="313"/>
                    </a:lnTo>
                    <a:lnTo>
                      <a:pt x="477" y="316"/>
                    </a:lnTo>
                    <a:lnTo>
                      <a:pt x="483" y="320"/>
                    </a:lnTo>
                    <a:lnTo>
                      <a:pt x="486" y="319"/>
                    </a:lnTo>
                    <a:lnTo>
                      <a:pt x="490" y="313"/>
                    </a:lnTo>
                    <a:lnTo>
                      <a:pt x="491" y="302"/>
                    </a:lnTo>
                    <a:lnTo>
                      <a:pt x="490" y="291"/>
                    </a:lnTo>
                    <a:lnTo>
                      <a:pt x="488" y="288"/>
                    </a:lnTo>
                    <a:lnTo>
                      <a:pt x="488" y="287"/>
                    </a:lnTo>
                    <a:lnTo>
                      <a:pt x="484" y="278"/>
                    </a:lnTo>
                    <a:lnTo>
                      <a:pt x="479" y="270"/>
                    </a:lnTo>
                    <a:lnTo>
                      <a:pt x="477" y="268"/>
                    </a:lnTo>
                    <a:lnTo>
                      <a:pt x="472" y="264"/>
                    </a:lnTo>
                    <a:lnTo>
                      <a:pt x="455" y="280"/>
                    </a:lnTo>
                    <a:lnTo>
                      <a:pt x="452" y="281"/>
                    </a:lnTo>
                    <a:lnTo>
                      <a:pt x="451" y="282"/>
                    </a:lnTo>
                    <a:lnTo>
                      <a:pt x="440" y="278"/>
                    </a:lnTo>
                    <a:lnTo>
                      <a:pt x="437" y="278"/>
                    </a:lnTo>
                    <a:lnTo>
                      <a:pt x="433" y="274"/>
                    </a:lnTo>
                    <a:lnTo>
                      <a:pt x="426" y="263"/>
                    </a:lnTo>
                    <a:lnTo>
                      <a:pt x="424" y="259"/>
                    </a:lnTo>
                    <a:lnTo>
                      <a:pt x="421" y="252"/>
                    </a:lnTo>
                    <a:lnTo>
                      <a:pt x="420" y="248"/>
                    </a:lnTo>
                    <a:lnTo>
                      <a:pt x="419" y="246"/>
                    </a:lnTo>
                    <a:lnTo>
                      <a:pt x="417" y="231"/>
                    </a:lnTo>
                    <a:lnTo>
                      <a:pt x="416" y="229"/>
                    </a:lnTo>
                    <a:lnTo>
                      <a:pt x="414" y="227"/>
                    </a:lnTo>
                    <a:lnTo>
                      <a:pt x="414" y="225"/>
                    </a:lnTo>
                    <a:lnTo>
                      <a:pt x="413" y="224"/>
                    </a:lnTo>
                    <a:lnTo>
                      <a:pt x="413" y="222"/>
                    </a:lnTo>
                    <a:lnTo>
                      <a:pt x="409" y="204"/>
                    </a:lnTo>
                    <a:lnTo>
                      <a:pt x="401" y="191"/>
                    </a:lnTo>
                    <a:lnTo>
                      <a:pt x="394" y="165"/>
                    </a:lnTo>
                    <a:lnTo>
                      <a:pt x="391" y="160"/>
                    </a:lnTo>
                    <a:lnTo>
                      <a:pt x="389" y="154"/>
                    </a:lnTo>
                    <a:lnTo>
                      <a:pt x="394" y="12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83" name="Freeform 1115">
                <a:extLst>
                  <a:ext uri="{FF2B5EF4-FFF2-40B4-BE49-F238E27FC236}">
                    <a16:creationId xmlns:a16="http://schemas.microsoft.com/office/drawing/2014/main" id="{94CA88D0-8720-3D56-85E0-360C2E60B2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2" y="3048"/>
                <a:ext cx="140" cy="141"/>
              </a:xfrm>
              <a:custGeom>
                <a:avLst/>
                <a:gdLst>
                  <a:gd name="T0" fmla="*/ 476 w 563"/>
                  <a:gd name="T1" fmla="*/ 88 h 563"/>
                  <a:gd name="T2" fmla="*/ 436 w 563"/>
                  <a:gd name="T3" fmla="*/ 47 h 563"/>
                  <a:gd name="T4" fmla="*/ 388 w 563"/>
                  <a:gd name="T5" fmla="*/ 11 h 563"/>
                  <a:gd name="T6" fmla="*/ 347 w 563"/>
                  <a:gd name="T7" fmla="*/ 4 h 563"/>
                  <a:gd name="T8" fmla="*/ 316 w 563"/>
                  <a:gd name="T9" fmla="*/ 18 h 563"/>
                  <a:gd name="T10" fmla="*/ 305 w 563"/>
                  <a:gd name="T11" fmla="*/ 42 h 563"/>
                  <a:gd name="T12" fmla="*/ 294 w 563"/>
                  <a:gd name="T13" fmla="*/ 56 h 563"/>
                  <a:gd name="T14" fmla="*/ 270 w 563"/>
                  <a:gd name="T15" fmla="*/ 25 h 563"/>
                  <a:gd name="T16" fmla="*/ 275 w 563"/>
                  <a:gd name="T17" fmla="*/ 52 h 563"/>
                  <a:gd name="T18" fmla="*/ 276 w 563"/>
                  <a:gd name="T19" fmla="*/ 70 h 563"/>
                  <a:gd name="T20" fmla="*/ 245 w 563"/>
                  <a:gd name="T21" fmla="*/ 69 h 563"/>
                  <a:gd name="T22" fmla="*/ 238 w 563"/>
                  <a:gd name="T23" fmla="*/ 66 h 563"/>
                  <a:gd name="T24" fmla="*/ 224 w 563"/>
                  <a:gd name="T25" fmla="*/ 83 h 563"/>
                  <a:gd name="T26" fmla="*/ 234 w 563"/>
                  <a:gd name="T27" fmla="*/ 102 h 563"/>
                  <a:gd name="T28" fmla="*/ 269 w 563"/>
                  <a:gd name="T29" fmla="*/ 117 h 563"/>
                  <a:gd name="T30" fmla="*/ 282 w 563"/>
                  <a:gd name="T31" fmla="*/ 220 h 563"/>
                  <a:gd name="T32" fmla="*/ 261 w 563"/>
                  <a:gd name="T33" fmla="*/ 227 h 563"/>
                  <a:gd name="T34" fmla="*/ 245 w 563"/>
                  <a:gd name="T35" fmla="*/ 201 h 563"/>
                  <a:gd name="T36" fmla="*/ 206 w 563"/>
                  <a:gd name="T37" fmla="*/ 137 h 563"/>
                  <a:gd name="T38" fmla="*/ 182 w 563"/>
                  <a:gd name="T39" fmla="*/ 127 h 563"/>
                  <a:gd name="T40" fmla="*/ 167 w 563"/>
                  <a:gd name="T41" fmla="*/ 150 h 563"/>
                  <a:gd name="T42" fmla="*/ 128 w 563"/>
                  <a:gd name="T43" fmla="*/ 181 h 563"/>
                  <a:gd name="T44" fmla="*/ 128 w 563"/>
                  <a:gd name="T45" fmla="*/ 229 h 563"/>
                  <a:gd name="T46" fmla="*/ 97 w 563"/>
                  <a:gd name="T47" fmla="*/ 217 h 563"/>
                  <a:gd name="T48" fmla="*/ 61 w 563"/>
                  <a:gd name="T49" fmla="*/ 222 h 563"/>
                  <a:gd name="T50" fmla="*/ 0 w 563"/>
                  <a:gd name="T51" fmla="*/ 285 h 563"/>
                  <a:gd name="T52" fmla="*/ 30 w 563"/>
                  <a:gd name="T53" fmla="*/ 328 h 563"/>
                  <a:gd name="T54" fmla="*/ 74 w 563"/>
                  <a:gd name="T55" fmla="*/ 321 h 563"/>
                  <a:gd name="T56" fmla="*/ 60 w 563"/>
                  <a:gd name="T57" fmla="*/ 362 h 563"/>
                  <a:gd name="T58" fmla="*/ 61 w 563"/>
                  <a:gd name="T59" fmla="*/ 385 h 563"/>
                  <a:gd name="T60" fmla="*/ 83 w 563"/>
                  <a:gd name="T61" fmla="*/ 397 h 563"/>
                  <a:gd name="T62" fmla="*/ 75 w 563"/>
                  <a:gd name="T63" fmla="*/ 416 h 563"/>
                  <a:gd name="T64" fmla="*/ 86 w 563"/>
                  <a:gd name="T65" fmla="*/ 436 h 563"/>
                  <a:gd name="T66" fmla="*/ 90 w 563"/>
                  <a:gd name="T67" fmla="*/ 469 h 563"/>
                  <a:gd name="T68" fmla="*/ 138 w 563"/>
                  <a:gd name="T69" fmla="*/ 461 h 563"/>
                  <a:gd name="T70" fmla="*/ 142 w 563"/>
                  <a:gd name="T71" fmla="*/ 488 h 563"/>
                  <a:gd name="T72" fmla="*/ 143 w 563"/>
                  <a:gd name="T73" fmla="*/ 503 h 563"/>
                  <a:gd name="T74" fmla="*/ 141 w 563"/>
                  <a:gd name="T75" fmla="*/ 534 h 563"/>
                  <a:gd name="T76" fmla="*/ 165 w 563"/>
                  <a:gd name="T77" fmla="*/ 555 h 563"/>
                  <a:gd name="T78" fmla="*/ 168 w 563"/>
                  <a:gd name="T79" fmla="*/ 531 h 563"/>
                  <a:gd name="T80" fmla="*/ 160 w 563"/>
                  <a:gd name="T81" fmla="*/ 457 h 563"/>
                  <a:gd name="T82" fmla="*/ 189 w 563"/>
                  <a:gd name="T83" fmla="*/ 421 h 563"/>
                  <a:gd name="T84" fmla="*/ 251 w 563"/>
                  <a:gd name="T85" fmla="*/ 428 h 563"/>
                  <a:gd name="T86" fmla="*/ 249 w 563"/>
                  <a:gd name="T87" fmla="*/ 398 h 563"/>
                  <a:gd name="T88" fmla="*/ 270 w 563"/>
                  <a:gd name="T89" fmla="*/ 402 h 563"/>
                  <a:gd name="T90" fmla="*/ 309 w 563"/>
                  <a:gd name="T91" fmla="*/ 421 h 563"/>
                  <a:gd name="T92" fmla="*/ 329 w 563"/>
                  <a:gd name="T93" fmla="*/ 416 h 563"/>
                  <a:gd name="T94" fmla="*/ 323 w 563"/>
                  <a:gd name="T95" fmla="*/ 372 h 563"/>
                  <a:gd name="T96" fmla="*/ 346 w 563"/>
                  <a:gd name="T97" fmla="*/ 362 h 563"/>
                  <a:gd name="T98" fmla="*/ 362 w 563"/>
                  <a:gd name="T99" fmla="*/ 328 h 563"/>
                  <a:gd name="T100" fmla="*/ 374 w 563"/>
                  <a:gd name="T101" fmla="*/ 289 h 563"/>
                  <a:gd name="T102" fmla="*/ 410 w 563"/>
                  <a:gd name="T103" fmla="*/ 291 h 563"/>
                  <a:gd name="T104" fmla="*/ 428 w 563"/>
                  <a:gd name="T105" fmla="*/ 261 h 563"/>
                  <a:gd name="T106" fmla="*/ 456 w 563"/>
                  <a:gd name="T107" fmla="*/ 275 h 563"/>
                  <a:gd name="T108" fmla="*/ 499 w 563"/>
                  <a:gd name="T109" fmla="*/ 280 h 563"/>
                  <a:gd name="T110" fmla="*/ 561 w 563"/>
                  <a:gd name="T111" fmla="*/ 235 h 563"/>
                  <a:gd name="T112" fmla="*/ 526 w 563"/>
                  <a:gd name="T113" fmla="*/ 197 h 563"/>
                  <a:gd name="T114" fmla="*/ 515 w 563"/>
                  <a:gd name="T115" fmla="*/ 164 h 563"/>
                  <a:gd name="T116" fmla="*/ 539 w 563"/>
                  <a:gd name="T117" fmla="*/ 164 h 563"/>
                  <a:gd name="T118" fmla="*/ 548 w 563"/>
                  <a:gd name="T119" fmla="*/ 157 h 563"/>
                  <a:gd name="T120" fmla="*/ 520 w 563"/>
                  <a:gd name="T121" fmla="*/ 141 h 563"/>
                  <a:gd name="T122" fmla="*/ 526 w 563"/>
                  <a:gd name="T123" fmla="*/ 111 h 5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563" h="563">
                    <a:moveTo>
                      <a:pt x="503" y="102"/>
                    </a:moveTo>
                    <a:lnTo>
                      <a:pt x="502" y="99"/>
                    </a:lnTo>
                    <a:lnTo>
                      <a:pt x="498" y="95"/>
                    </a:lnTo>
                    <a:lnTo>
                      <a:pt x="489" y="92"/>
                    </a:lnTo>
                    <a:lnTo>
                      <a:pt x="481" y="91"/>
                    </a:lnTo>
                    <a:lnTo>
                      <a:pt x="480" y="91"/>
                    </a:lnTo>
                    <a:lnTo>
                      <a:pt x="477" y="88"/>
                    </a:lnTo>
                    <a:lnTo>
                      <a:pt x="476" y="88"/>
                    </a:lnTo>
                    <a:lnTo>
                      <a:pt x="473" y="85"/>
                    </a:lnTo>
                    <a:lnTo>
                      <a:pt x="462" y="67"/>
                    </a:lnTo>
                    <a:lnTo>
                      <a:pt x="450" y="55"/>
                    </a:lnTo>
                    <a:lnTo>
                      <a:pt x="449" y="55"/>
                    </a:lnTo>
                    <a:lnTo>
                      <a:pt x="445" y="49"/>
                    </a:lnTo>
                    <a:lnTo>
                      <a:pt x="443" y="49"/>
                    </a:lnTo>
                    <a:lnTo>
                      <a:pt x="442" y="48"/>
                    </a:lnTo>
                    <a:lnTo>
                      <a:pt x="436" y="47"/>
                    </a:lnTo>
                    <a:lnTo>
                      <a:pt x="402" y="30"/>
                    </a:lnTo>
                    <a:lnTo>
                      <a:pt x="398" y="25"/>
                    </a:lnTo>
                    <a:lnTo>
                      <a:pt x="398" y="24"/>
                    </a:lnTo>
                    <a:lnTo>
                      <a:pt x="395" y="18"/>
                    </a:lnTo>
                    <a:lnTo>
                      <a:pt x="395" y="17"/>
                    </a:lnTo>
                    <a:lnTo>
                      <a:pt x="393" y="16"/>
                    </a:lnTo>
                    <a:lnTo>
                      <a:pt x="392" y="16"/>
                    </a:lnTo>
                    <a:lnTo>
                      <a:pt x="388" y="11"/>
                    </a:lnTo>
                    <a:lnTo>
                      <a:pt x="386" y="9"/>
                    </a:lnTo>
                    <a:lnTo>
                      <a:pt x="375" y="2"/>
                    </a:lnTo>
                    <a:lnTo>
                      <a:pt x="374" y="0"/>
                    </a:lnTo>
                    <a:lnTo>
                      <a:pt x="367" y="0"/>
                    </a:lnTo>
                    <a:lnTo>
                      <a:pt x="364" y="2"/>
                    </a:lnTo>
                    <a:lnTo>
                      <a:pt x="354" y="2"/>
                    </a:lnTo>
                    <a:lnTo>
                      <a:pt x="353" y="3"/>
                    </a:lnTo>
                    <a:lnTo>
                      <a:pt x="347" y="4"/>
                    </a:lnTo>
                    <a:lnTo>
                      <a:pt x="333" y="6"/>
                    </a:lnTo>
                    <a:lnTo>
                      <a:pt x="328" y="6"/>
                    </a:lnTo>
                    <a:lnTo>
                      <a:pt x="321" y="7"/>
                    </a:lnTo>
                    <a:lnTo>
                      <a:pt x="321" y="9"/>
                    </a:lnTo>
                    <a:lnTo>
                      <a:pt x="318" y="10"/>
                    </a:lnTo>
                    <a:lnTo>
                      <a:pt x="318" y="11"/>
                    </a:lnTo>
                    <a:lnTo>
                      <a:pt x="316" y="11"/>
                    </a:lnTo>
                    <a:lnTo>
                      <a:pt x="316" y="18"/>
                    </a:lnTo>
                    <a:lnTo>
                      <a:pt x="315" y="20"/>
                    </a:lnTo>
                    <a:lnTo>
                      <a:pt x="311" y="23"/>
                    </a:lnTo>
                    <a:lnTo>
                      <a:pt x="307" y="27"/>
                    </a:lnTo>
                    <a:lnTo>
                      <a:pt x="305" y="30"/>
                    </a:lnTo>
                    <a:lnTo>
                      <a:pt x="302" y="34"/>
                    </a:lnTo>
                    <a:lnTo>
                      <a:pt x="302" y="38"/>
                    </a:lnTo>
                    <a:lnTo>
                      <a:pt x="304" y="42"/>
                    </a:lnTo>
                    <a:lnTo>
                      <a:pt x="305" y="42"/>
                    </a:lnTo>
                    <a:lnTo>
                      <a:pt x="305" y="47"/>
                    </a:lnTo>
                    <a:lnTo>
                      <a:pt x="304" y="48"/>
                    </a:lnTo>
                    <a:lnTo>
                      <a:pt x="301" y="49"/>
                    </a:lnTo>
                    <a:lnTo>
                      <a:pt x="300" y="52"/>
                    </a:lnTo>
                    <a:lnTo>
                      <a:pt x="300" y="53"/>
                    </a:lnTo>
                    <a:lnTo>
                      <a:pt x="298" y="57"/>
                    </a:lnTo>
                    <a:lnTo>
                      <a:pt x="297" y="57"/>
                    </a:lnTo>
                    <a:lnTo>
                      <a:pt x="294" y="56"/>
                    </a:lnTo>
                    <a:lnTo>
                      <a:pt x="290" y="49"/>
                    </a:lnTo>
                    <a:lnTo>
                      <a:pt x="288" y="47"/>
                    </a:lnTo>
                    <a:lnTo>
                      <a:pt x="287" y="45"/>
                    </a:lnTo>
                    <a:lnTo>
                      <a:pt x="287" y="41"/>
                    </a:lnTo>
                    <a:lnTo>
                      <a:pt x="284" y="31"/>
                    </a:lnTo>
                    <a:lnTo>
                      <a:pt x="279" y="21"/>
                    </a:lnTo>
                    <a:lnTo>
                      <a:pt x="276" y="20"/>
                    </a:lnTo>
                    <a:lnTo>
                      <a:pt x="270" y="25"/>
                    </a:lnTo>
                    <a:lnTo>
                      <a:pt x="269" y="28"/>
                    </a:lnTo>
                    <a:lnTo>
                      <a:pt x="269" y="38"/>
                    </a:lnTo>
                    <a:lnTo>
                      <a:pt x="270" y="44"/>
                    </a:lnTo>
                    <a:lnTo>
                      <a:pt x="270" y="48"/>
                    </a:lnTo>
                    <a:lnTo>
                      <a:pt x="272" y="52"/>
                    </a:lnTo>
                    <a:lnTo>
                      <a:pt x="273" y="53"/>
                    </a:lnTo>
                    <a:lnTo>
                      <a:pt x="275" y="53"/>
                    </a:lnTo>
                    <a:lnTo>
                      <a:pt x="275" y="52"/>
                    </a:lnTo>
                    <a:lnTo>
                      <a:pt x="276" y="49"/>
                    </a:lnTo>
                    <a:lnTo>
                      <a:pt x="277" y="49"/>
                    </a:lnTo>
                    <a:lnTo>
                      <a:pt x="284" y="56"/>
                    </a:lnTo>
                    <a:lnTo>
                      <a:pt x="284" y="64"/>
                    </a:lnTo>
                    <a:lnTo>
                      <a:pt x="282" y="70"/>
                    </a:lnTo>
                    <a:lnTo>
                      <a:pt x="280" y="70"/>
                    </a:lnTo>
                    <a:lnTo>
                      <a:pt x="277" y="71"/>
                    </a:lnTo>
                    <a:lnTo>
                      <a:pt x="276" y="70"/>
                    </a:lnTo>
                    <a:lnTo>
                      <a:pt x="275" y="70"/>
                    </a:lnTo>
                    <a:lnTo>
                      <a:pt x="268" y="67"/>
                    </a:lnTo>
                    <a:lnTo>
                      <a:pt x="265" y="64"/>
                    </a:lnTo>
                    <a:lnTo>
                      <a:pt x="261" y="62"/>
                    </a:lnTo>
                    <a:lnTo>
                      <a:pt x="252" y="59"/>
                    </a:lnTo>
                    <a:lnTo>
                      <a:pt x="248" y="62"/>
                    </a:lnTo>
                    <a:lnTo>
                      <a:pt x="247" y="66"/>
                    </a:lnTo>
                    <a:lnTo>
                      <a:pt x="245" y="69"/>
                    </a:lnTo>
                    <a:lnTo>
                      <a:pt x="245" y="70"/>
                    </a:lnTo>
                    <a:lnTo>
                      <a:pt x="244" y="70"/>
                    </a:lnTo>
                    <a:lnTo>
                      <a:pt x="242" y="71"/>
                    </a:lnTo>
                    <a:lnTo>
                      <a:pt x="241" y="71"/>
                    </a:lnTo>
                    <a:lnTo>
                      <a:pt x="241" y="70"/>
                    </a:lnTo>
                    <a:lnTo>
                      <a:pt x="240" y="70"/>
                    </a:lnTo>
                    <a:lnTo>
                      <a:pt x="240" y="67"/>
                    </a:lnTo>
                    <a:lnTo>
                      <a:pt x="238" y="66"/>
                    </a:lnTo>
                    <a:lnTo>
                      <a:pt x="237" y="66"/>
                    </a:lnTo>
                    <a:lnTo>
                      <a:pt x="235" y="67"/>
                    </a:lnTo>
                    <a:lnTo>
                      <a:pt x="234" y="67"/>
                    </a:lnTo>
                    <a:lnTo>
                      <a:pt x="230" y="71"/>
                    </a:lnTo>
                    <a:lnTo>
                      <a:pt x="221" y="76"/>
                    </a:lnTo>
                    <a:lnTo>
                      <a:pt x="223" y="81"/>
                    </a:lnTo>
                    <a:lnTo>
                      <a:pt x="224" y="81"/>
                    </a:lnTo>
                    <a:lnTo>
                      <a:pt x="224" y="83"/>
                    </a:lnTo>
                    <a:lnTo>
                      <a:pt x="231" y="83"/>
                    </a:lnTo>
                    <a:lnTo>
                      <a:pt x="234" y="85"/>
                    </a:lnTo>
                    <a:lnTo>
                      <a:pt x="238" y="92"/>
                    </a:lnTo>
                    <a:lnTo>
                      <a:pt x="240" y="98"/>
                    </a:lnTo>
                    <a:lnTo>
                      <a:pt x="241" y="98"/>
                    </a:lnTo>
                    <a:lnTo>
                      <a:pt x="238" y="101"/>
                    </a:lnTo>
                    <a:lnTo>
                      <a:pt x="235" y="101"/>
                    </a:lnTo>
                    <a:lnTo>
                      <a:pt x="234" y="102"/>
                    </a:lnTo>
                    <a:lnTo>
                      <a:pt x="228" y="105"/>
                    </a:lnTo>
                    <a:lnTo>
                      <a:pt x="228" y="107"/>
                    </a:lnTo>
                    <a:lnTo>
                      <a:pt x="235" y="112"/>
                    </a:lnTo>
                    <a:lnTo>
                      <a:pt x="247" y="117"/>
                    </a:lnTo>
                    <a:lnTo>
                      <a:pt x="254" y="112"/>
                    </a:lnTo>
                    <a:lnTo>
                      <a:pt x="255" y="112"/>
                    </a:lnTo>
                    <a:lnTo>
                      <a:pt x="266" y="115"/>
                    </a:lnTo>
                    <a:lnTo>
                      <a:pt x="269" y="117"/>
                    </a:lnTo>
                    <a:lnTo>
                      <a:pt x="273" y="120"/>
                    </a:lnTo>
                    <a:lnTo>
                      <a:pt x="273" y="122"/>
                    </a:lnTo>
                    <a:lnTo>
                      <a:pt x="279" y="127"/>
                    </a:lnTo>
                    <a:lnTo>
                      <a:pt x="293" y="144"/>
                    </a:lnTo>
                    <a:lnTo>
                      <a:pt x="294" y="165"/>
                    </a:lnTo>
                    <a:lnTo>
                      <a:pt x="304" y="187"/>
                    </a:lnTo>
                    <a:lnTo>
                      <a:pt x="304" y="191"/>
                    </a:lnTo>
                    <a:lnTo>
                      <a:pt x="282" y="220"/>
                    </a:lnTo>
                    <a:lnTo>
                      <a:pt x="279" y="228"/>
                    </a:lnTo>
                    <a:lnTo>
                      <a:pt x="277" y="228"/>
                    </a:lnTo>
                    <a:lnTo>
                      <a:pt x="277" y="236"/>
                    </a:lnTo>
                    <a:lnTo>
                      <a:pt x="276" y="235"/>
                    </a:lnTo>
                    <a:lnTo>
                      <a:pt x="266" y="229"/>
                    </a:lnTo>
                    <a:lnTo>
                      <a:pt x="266" y="228"/>
                    </a:lnTo>
                    <a:lnTo>
                      <a:pt x="263" y="228"/>
                    </a:lnTo>
                    <a:lnTo>
                      <a:pt x="261" y="227"/>
                    </a:lnTo>
                    <a:lnTo>
                      <a:pt x="259" y="227"/>
                    </a:lnTo>
                    <a:lnTo>
                      <a:pt x="256" y="225"/>
                    </a:lnTo>
                    <a:lnTo>
                      <a:pt x="248" y="225"/>
                    </a:lnTo>
                    <a:lnTo>
                      <a:pt x="248" y="227"/>
                    </a:lnTo>
                    <a:lnTo>
                      <a:pt x="240" y="227"/>
                    </a:lnTo>
                    <a:lnTo>
                      <a:pt x="240" y="217"/>
                    </a:lnTo>
                    <a:lnTo>
                      <a:pt x="241" y="215"/>
                    </a:lnTo>
                    <a:lnTo>
                      <a:pt x="245" y="201"/>
                    </a:lnTo>
                    <a:lnTo>
                      <a:pt x="241" y="194"/>
                    </a:lnTo>
                    <a:lnTo>
                      <a:pt x="230" y="186"/>
                    </a:lnTo>
                    <a:lnTo>
                      <a:pt x="221" y="181"/>
                    </a:lnTo>
                    <a:lnTo>
                      <a:pt x="212" y="172"/>
                    </a:lnTo>
                    <a:lnTo>
                      <a:pt x="212" y="160"/>
                    </a:lnTo>
                    <a:lnTo>
                      <a:pt x="209" y="138"/>
                    </a:lnTo>
                    <a:lnTo>
                      <a:pt x="209" y="137"/>
                    </a:lnTo>
                    <a:lnTo>
                      <a:pt x="206" y="137"/>
                    </a:lnTo>
                    <a:lnTo>
                      <a:pt x="202" y="138"/>
                    </a:lnTo>
                    <a:lnTo>
                      <a:pt x="199" y="140"/>
                    </a:lnTo>
                    <a:lnTo>
                      <a:pt x="198" y="141"/>
                    </a:lnTo>
                    <a:lnTo>
                      <a:pt x="195" y="141"/>
                    </a:lnTo>
                    <a:lnTo>
                      <a:pt x="194" y="140"/>
                    </a:lnTo>
                    <a:lnTo>
                      <a:pt x="191" y="138"/>
                    </a:lnTo>
                    <a:lnTo>
                      <a:pt x="187" y="134"/>
                    </a:lnTo>
                    <a:lnTo>
                      <a:pt x="182" y="127"/>
                    </a:lnTo>
                    <a:lnTo>
                      <a:pt x="182" y="124"/>
                    </a:lnTo>
                    <a:lnTo>
                      <a:pt x="181" y="123"/>
                    </a:lnTo>
                    <a:lnTo>
                      <a:pt x="177" y="122"/>
                    </a:lnTo>
                    <a:lnTo>
                      <a:pt x="171" y="130"/>
                    </a:lnTo>
                    <a:lnTo>
                      <a:pt x="168" y="133"/>
                    </a:lnTo>
                    <a:lnTo>
                      <a:pt x="165" y="140"/>
                    </a:lnTo>
                    <a:lnTo>
                      <a:pt x="165" y="147"/>
                    </a:lnTo>
                    <a:lnTo>
                      <a:pt x="167" y="150"/>
                    </a:lnTo>
                    <a:lnTo>
                      <a:pt x="167" y="152"/>
                    </a:lnTo>
                    <a:lnTo>
                      <a:pt x="168" y="154"/>
                    </a:lnTo>
                    <a:lnTo>
                      <a:pt x="168" y="157"/>
                    </a:lnTo>
                    <a:lnTo>
                      <a:pt x="164" y="162"/>
                    </a:lnTo>
                    <a:lnTo>
                      <a:pt x="149" y="175"/>
                    </a:lnTo>
                    <a:lnTo>
                      <a:pt x="141" y="174"/>
                    </a:lnTo>
                    <a:lnTo>
                      <a:pt x="129" y="178"/>
                    </a:lnTo>
                    <a:lnTo>
                      <a:pt x="128" y="181"/>
                    </a:lnTo>
                    <a:lnTo>
                      <a:pt x="124" y="187"/>
                    </a:lnTo>
                    <a:lnTo>
                      <a:pt x="118" y="190"/>
                    </a:lnTo>
                    <a:lnTo>
                      <a:pt x="122" y="197"/>
                    </a:lnTo>
                    <a:lnTo>
                      <a:pt x="134" y="227"/>
                    </a:lnTo>
                    <a:lnTo>
                      <a:pt x="135" y="228"/>
                    </a:lnTo>
                    <a:lnTo>
                      <a:pt x="134" y="228"/>
                    </a:lnTo>
                    <a:lnTo>
                      <a:pt x="131" y="231"/>
                    </a:lnTo>
                    <a:lnTo>
                      <a:pt x="128" y="229"/>
                    </a:lnTo>
                    <a:lnTo>
                      <a:pt x="124" y="225"/>
                    </a:lnTo>
                    <a:lnTo>
                      <a:pt x="122" y="220"/>
                    </a:lnTo>
                    <a:lnTo>
                      <a:pt x="118" y="217"/>
                    </a:lnTo>
                    <a:lnTo>
                      <a:pt x="115" y="217"/>
                    </a:lnTo>
                    <a:lnTo>
                      <a:pt x="113" y="214"/>
                    </a:lnTo>
                    <a:lnTo>
                      <a:pt x="108" y="211"/>
                    </a:lnTo>
                    <a:lnTo>
                      <a:pt x="103" y="212"/>
                    </a:lnTo>
                    <a:lnTo>
                      <a:pt x="97" y="217"/>
                    </a:lnTo>
                    <a:lnTo>
                      <a:pt x="82" y="224"/>
                    </a:lnTo>
                    <a:lnTo>
                      <a:pt x="72" y="220"/>
                    </a:lnTo>
                    <a:lnTo>
                      <a:pt x="71" y="218"/>
                    </a:lnTo>
                    <a:lnTo>
                      <a:pt x="65" y="217"/>
                    </a:lnTo>
                    <a:lnTo>
                      <a:pt x="62" y="217"/>
                    </a:lnTo>
                    <a:lnTo>
                      <a:pt x="62" y="218"/>
                    </a:lnTo>
                    <a:lnTo>
                      <a:pt x="61" y="218"/>
                    </a:lnTo>
                    <a:lnTo>
                      <a:pt x="61" y="222"/>
                    </a:lnTo>
                    <a:lnTo>
                      <a:pt x="64" y="225"/>
                    </a:lnTo>
                    <a:lnTo>
                      <a:pt x="64" y="229"/>
                    </a:lnTo>
                    <a:lnTo>
                      <a:pt x="62" y="229"/>
                    </a:lnTo>
                    <a:lnTo>
                      <a:pt x="54" y="238"/>
                    </a:lnTo>
                    <a:lnTo>
                      <a:pt x="20" y="258"/>
                    </a:lnTo>
                    <a:lnTo>
                      <a:pt x="11" y="267"/>
                    </a:lnTo>
                    <a:lnTo>
                      <a:pt x="2" y="280"/>
                    </a:lnTo>
                    <a:lnTo>
                      <a:pt x="0" y="285"/>
                    </a:lnTo>
                    <a:lnTo>
                      <a:pt x="1" y="291"/>
                    </a:lnTo>
                    <a:lnTo>
                      <a:pt x="1" y="294"/>
                    </a:lnTo>
                    <a:lnTo>
                      <a:pt x="4" y="296"/>
                    </a:lnTo>
                    <a:lnTo>
                      <a:pt x="7" y="301"/>
                    </a:lnTo>
                    <a:lnTo>
                      <a:pt x="9" y="309"/>
                    </a:lnTo>
                    <a:lnTo>
                      <a:pt x="11" y="309"/>
                    </a:lnTo>
                    <a:lnTo>
                      <a:pt x="12" y="312"/>
                    </a:lnTo>
                    <a:lnTo>
                      <a:pt x="30" y="328"/>
                    </a:lnTo>
                    <a:lnTo>
                      <a:pt x="36" y="328"/>
                    </a:lnTo>
                    <a:lnTo>
                      <a:pt x="48" y="318"/>
                    </a:lnTo>
                    <a:lnTo>
                      <a:pt x="60" y="315"/>
                    </a:lnTo>
                    <a:lnTo>
                      <a:pt x="71" y="309"/>
                    </a:lnTo>
                    <a:lnTo>
                      <a:pt x="72" y="309"/>
                    </a:lnTo>
                    <a:lnTo>
                      <a:pt x="72" y="310"/>
                    </a:lnTo>
                    <a:lnTo>
                      <a:pt x="74" y="310"/>
                    </a:lnTo>
                    <a:lnTo>
                      <a:pt x="74" y="321"/>
                    </a:lnTo>
                    <a:lnTo>
                      <a:pt x="71" y="324"/>
                    </a:lnTo>
                    <a:lnTo>
                      <a:pt x="60" y="328"/>
                    </a:lnTo>
                    <a:lnTo>
                      <a:pt x="50" y="334"/>
                    </a:lnTo>
                    <a:lnTo>
                      <a:pt x="48" y="345"/>
                    </a:lnTo>
                    <a:lnTo>
                      <a:pt x="53" y="354"/>
                    </a:lnTo>
                    <a:lnTo>
                      <a:pt x="55" y="356"/>
                    </a:lnTo>
                    <a:lnTo>
                      <a:pt x="58" y="361"/>
                    </a:lnTo>
                    <a:lnTo>
                      <a:pt x="60" y="362"/>
                    </a:lnTo>
                    <a:lnTo>
                      <a:pt x="62" y="369"/>
                    </a:lnTo>
                    <a:lnTo>
                      <a:pt x="62" y="370"/>
                    </a:lnTo>
                    <a:lnTo>
                      <a:pt x="64" y="375"/>
                    </a:lnTo>
                    <a:lnTo>
                      <a:pt x="64" y="377"/>
                    </a:lnTo>
                    <a:lnTo>
                      <a:pt x="62" y="377"/>
                    </a:lnTo>
                    <a:lnTo>
                      <a:pt x="62" y="380"/>
                    </a:lnTo>
                    <a:lnTo>
                      <a:pt x="61" y="382"/>
                    </a:lnTo>
                    <a:lnTo>
                      <a:pt x="61" y="385"/>
                    </a:lnTo>
                    <a:lnTo>
                      <a:pt x="69" y="385"/>
                    </a:lnTo>
                    <a:lnTo>
                      <a:pt x="75" y="384"/>
                    </a:lnTo>
                    <a:lnTo>
                      <a:pt x="78" y="384"/>
                    </a:lnTo>
                    <a:lnTo>
                      <a:pt x="82" y="388"/>
                    </a:lnTo>
                    <a:lnTo>
                      <a:pt x="83" y="393"/>
                    </a:lnTo>
                    <a:lnTo>
                      <a:pt x="83" y="395"/>
                    </a:lnTo>
                    <a:lnTo>
                      <a:pt x="86" y="395"/>
                    </a:lnTo>
                    <a:lnTo>
                      <a:pt x="83" y="397"/>
                    </a:lnTo>
                    <a:lnTo>
                      <a:pt x="78" y="397"/>
                    </a:lnTo>
                    <a:lnTo>
                      <a:pt x="72" y="398"/>
                    </a:lnTo>
                    <a:lnTo>
                      <a:pt x="64" y="407"/>
                    </a:lnTo>
                    <a:lnTo>
                      <a:pt x="64" y="411"/>
                    </a:lnTo>
                    <a:lnTo>
                      <a:pt x="65" y="411"/>
                    </a:lnTo>
                    <a:lnTo>
                      <a:pt x="68" y="414"/>
                    </a:lnTo>
                    <a:lnTo>
                      <a:pt x="71" y="414"/>
                    </a:lnTo>
                    <a:lnTo>
                      <a:pt x="75" y="416"/>
                    </a:lnTo>
                    <a:lnTo>
                      <a:pt x="76" y="421"/>
                    </a:lnTo>
                    <a:lnTo>
                      <a:pt x="72" y="428"/>
                    </a:lnTo>
                    <a:lnTo>
                      <a:pt x="68" y="428"/>
                    </a:lnTo>
                    <a:lnTo>
                      <a:pt x="71" y="430"/>
                    </a:lnTo>
                    <a:lnTo>
                      <a:pt x="74" y="430"/>
                    </a:lnTo>
                    <a:lnTo>
                      <a:pt x="83" y="435"/>
                    </a:lnTo>
                    <a:lnTo>
                      <a:pt x="86" y="435"/>
                    </a:lnTo>
                    <a:lnTo>
                      <a:pt x="86" y="436"/>
                    </a:lnTo>
                    <a:lnTo>
                      <a:pt x="87" y="436"/>
                    </a:lnTo>
                    <a:lnTo>
                      <a:pt x="86" y="439"/>
                    </a:lnTo>
                    <a:lnTo>
                      <a:pt x="86" y="453"/>
                    </a:lnTo>
                    <a:lnTo>
                      <a:pt x="82" y="465"/>
                    </a:lnTo>
                    <a:lnTo>
                      <a:pt x="83" y="467"/>
                    </a:lnTo>
                    <a:lnTo>
                      <a:pt x="87" y="468"/>
                    </a:lnTo>
                    <a:lnTo>
                      <a:pt x="89" y="469"/>
                    </a:lnTo>
                    <a:lnTo>
                      <a:pt x="90" y="469"/>
                    </a:lnTo>
                    <a:lnTo>
                      <a:pt x="94" y="465"/>
                    </a:lnTo>
                    <a:lnTo>
                      <a:pt x="96" y="465"/>
                    </a:lnTo>
                    <a:lnTo>
                      <a:pt x="98" y="462"/>
                    </a:lnTo>
                    <a:lnTo>
                      <a:pt x="103" y="461"/>
                    </a:lnTo>
                    <a:lnTo>
                      <a:pt x="111" y="460"/>
                    </a:lnTo>
                    <a:lnTo>
                      <a:pt x="117" y="460"/>
                    </a:lnTo>
                    <a:lnTo>
                      <a:pt x="121" y="461"/>
                    </a:lnTo>
                    <a:lnTo>
                      <a:pt x="138" y="461"/>
                    </a:lnTo>
                    <a:lnTo>
                      <a:pt x="136" y="465"/>
                    </a:lnTo>
                    <a:lnTo>
                      <a:pt x="136" y="472"/>
                    </a:lnTo>
                    <a:lnTo>
                      <a:pt x="139" y="479"/>
                    </a:lnTo>
                    <a:lnTo>
                      <a:pt x="142" y="482"/>
                    </a:lnTo>
                    <a:lnTo>
                      <a:pt x="143" y="482"/>
                    </a:lnTo>
                    <a:lnTo>
                      <a:pt x="143" y="485"/>
                    </a:lnTo>
                    <a:lnTo>
                      <a:pt x="142" y="486"/>
                    </a:lnTo>
                    <a:lnTo>
                      <a:pt x="142" y="488"/>
                    </a:lnTo>
                    <a:lnTo>
                      <a:pt x="139" y="490"/>
                    </a:lnTo>
                    <a:lnTo>
                      <a:pt x="136" y="490"/>
                    </a:lnTo>
                    <a:lnTo>
                      <a:pt x="132" y="495"/>
                    </a:lnTo>
                    <a:lnTo>
                      <a:pt x="132" y="496"/>
                    </a:lnTo>
                    <a:lnTo>
                      <a:pt x="134" y="496"/>
                    </a:lnTo>
                    <a:lnTo>
                      <a:pt x="136" y="499"/>
                    </a:lnTo>
                    <a:lnTo>
                      <a:pt x="141" y="499"/>
                    </a:lnTo>
                    <a:lnTo>
                      <a:pt x="143" y="503"/>
                    </a:lnTo>
                    <a:lnTo>
                      <a:pt x="145" y="510"/>
                    </a:lnTo>
                    <a:lnTo>
                      <a:pt x="145" y="513"/>
                    </a:lnTo>
                    <a:lnTo>
                      <a:pt x="143" y="518"/>
                    </a:lnTo>
                    <a:lnTo>
                      <a:pt x="141" y="522"/>
                    </a:lnTo>
                    <a:lnTo>
                      <a:pt x="139" y="524"/>
                    </a:lnTo>
                    <a:lnTo>
                      <a:pt x="139" y="528"/>
                    </a:lnTo>
                    <a:lnTo>
                      <a:pt x="141" y="532"/>
                    </a:lnTo>
                    <a:lnTo>
                      <a:pt x="141" y="534"/>
                    </a:lnTo>
                    <a:lnTo>
                      <a:pt x="143" y="536"/>
                    </a:lnTo>
                    <a:lnTo>
                      <a:pt x="143" y="538"/>
                    </a:lnTo>
                    <a:lnTo>
                      <a:pt x="148" y="539"/>
                    </a:lnTo>
                    <a:lnTo>
                      <a:pt x="154" y="556"/>
                    </a:lnTo>
                    <a:lnTo>
                      <a:pt x="154" y="559"/>
                    </a:lnTo>
                    <a:lnTo>
                      <a:pt x="157" y="563"/>
                    </a:lnTo>
                    <a:lnTo>
                      <a:pt x="160" y="562"/>
                    </a:lnTo>
                    <a:lnTo>
                      <a:pt x="165" y="555"/>
                    </a:lnTo>
                    <a:lnTo>
                      <a:pt x="174" y="552"/>
                    </a:lnTo>
                    <a:lnTo>
                      <a:pt x="174" y="550"/>
                    </a:lnTo>
                    <a:lnTo>
                      <a:pt x="175" y="549"/>
                    </a:lnTo>
                    <a:lnTo>
                      <a:pt x="175" y="546"/>
                    </a:lnTo>
                    <a:lnTo>
                      <a:pt x="177" y="545"/>
                    </a:lnTo>
                    <a:lnTo>
                      <a:pt x="178" y="542"/>
                    </a:lnTo>
                    <a:lnTo>
                      <a:pt x="175" y="538"/>
                    </a:lnTo>
                    <a:lnTo>
                      <a:pt x="168" y="531"/>
                    </a:lnTo>
                    <a:lnTo>
                      <a:pt x="163" y="527"/>
                    </a:lnTo>
                    <a:lnTo>
                      <a:pt x="160" y="521"/>
                    </a:lnTo>
                    <a:lnTo>
                      <a:pt x="156" y="506"/>
                    </a:lnTo>
                    <a:lnTo>
                      <a:pt x="154" y="503"/>
                    </a:lnTo>
                    <a:lnTo>
                      <a:pt x="154" y="492"/>
                    </a:lnTo>
                    <a:lnTo>
                      <a:pt x="156" y="486"/>
                    </a:lnTo>
                    <a:lnTo>
                      <a:pt x="156" y="469"/>
                    </a:lnTo>
                    <a:lnTo>
                      <a:pt x="160" y="457"/>
                    </a:lnTo>
                    <a:lnTo>
                      <a:pt x="163" y="451"/>
                    </a:lnTo>
                    <a:lnTo>
                      <a:pt x="163" y="447"/>
                    </a:lnTo>
                    <a:lnTo>
                      <a:pt x="165" y="437"/>
                    </a:lnTo>
                    <a:lnTo>
                      <a:pt x="171" y="428"/>
                    </a:lnTo>
                    <a:lnTo>
                      <a:pt x="180" y="426"/>
                    </a:lnTo>
                    <a:lnTo>
                      <a:pt x="187" y="422"/>
                    </a:lnTo>
                    <a:lnTo>
                      <a:pt x="189" y="422"/>
                    </a:lnTo>
                    <a:lnTo>
                      <a:pt x="189" y="421"/>
                    </a:lnTo>
                    <a:lnTo>
                      <a:pt x="191" y="421"/>
                    </a:lnTo>
                    <a:lnTo>
                      <a:pt x="191" y="416"/>
                    </a:lnTo>
                    <a:lnTo>
                      <a:pt x="192" y="412"/>
                    </a:lnTo>
                    <a:lnTo>
                      <a:pt x="192" y="411"/>
                    </a:lnTo>
                    <a:lnTo>
                      <a:pt x="223" y="390"/>
                    </a:lnTo>
                    <a:lnTo>
                      <a:pt x="224" y="391"/>
                    </a:lnTo>
                    <a:lnTo>
                      <a:pt x="238" y="414"/>
                    </a:lnTo>
                    <a:lnTo>
                      <a:pt x="251" y="428"/>
                    </a:lnTo>
                    <a:lnTo>
                      <a:pt x="256" y="421"/>
                    </a:lnTo>
                    <a:lnTo>
                      <a:pt x="261" y="412"/>
                    </a:lnTo>
                    <a:lnTo>
                      <a:pt x="261" y="411"/>
                    </a:lnTo>
                    <a:lnTo>
                      <a:pt x="259" y="405"/>
                    </a:lnTo>
                    <a:lnTo>
                      <a:pt x="258" y="402"/>
                    </a:lnTo>
                    <a:lnTo>
                      <a:pt x="254" y="404"/>
                    </a:lnTo>
                    <a:lnTo>
                      <a:pt x="251" y="401"/>
                    </a:lnTo>
                    <a:lnTo>
                      <a:pt x="249" y="398"/>
                    </a:lnTo>
                    <a:lnTo>
                      <a:pt x="249" y="397"/>
                    </a:lnTo>
                    <a:lnTo>
                      <a:pt x="251" y="394"/>
                    </a:lnTo>
                    <a:lnTo>
                      <a:pt x="251" y="393"/>
                    </a:lnTo>
                    <a:lnTo>
                      <a:pt x="252" y="391"/>
                    </a:lnTo>
                    <a:lnTo>
                      <a:pt x="254" y="391"/>
                    </a:lnTo>
                    <a:lnTo>
                      <a:pt x="258" y="395"/>
                    </a:lnTo>
                    <a:lnTo>
                      <a:pt x="268" y="400"/>
                    </a:lnTo>
                    <a:lnTo>
                      <a:pt x="270" y="402"/>
                    </a:lnTo>
                    <a:lnTo>
                      <a:pt x="277" y="407"/>
                    </a:lnTo>
                    <a:lnTo>
                      <a:pt x="288" y="411"/>
                    </a:lnTo>
                    <a:lnTo>
                      <a:pt x="291" y="409"/>
                    </a:lnTo>
                    <a:lnTo>
                      <a:pt x="307" y="414"/>
                    </a:lnTo>
                    <a:lnTo>
                      <a:pt x="309" y="415"/>
                    </a:lnTo>
                    <a:lnTo>
                      <a:pt x="311" y="416"/>
                    </a:lnTo>
                    <a:lnTo>
                      <a:pt x="311" y="418"/>
                    </a:lnTo>
                    <a:lnTo>
                      <a:pt x="309" y="421"/>
                    </a:lnTo>
                    <a:lnTo>
                      <a:pt x="309" y="426"/>
                    </a:lnTo>
                    <a:lnTo>
                      <a:pt x="316" y="428"/>
                    </a:lnTo>
                    <a:lnTo>
                      <a:pt x="321" y="428"/>
                    </a:lnTo>
                    <a:lnTo>
                      <a:pt x="323" y="426"/>
                    </a:lnTo>
                    <a:lnTo>
                      <a:pt x="325" y="426"/>
                    </a:lnTo>
                    <a:lnTo>
                      <a:pt x="326" y="425"/>
                    </a:lnTo>
                    <a:lnTo>
                      <a:pt x="326" y="422"/>
                    </a:lnTo>
                    <a:lnTo>
                      <a:pt x="329" y="416"/>
                    </a:lnTo>
                    <a:lnTo>
                      <a:pt x="329" y="407"/>
                    </a:lnTo>
                    <a:lnTo>
                      <a:pt x="330" y="405"/>
                    </a:lnTo>
                    <a:lnTo>
                      <a:pt x="330" y="404"/>
                    </a:lnTo>
                    <a:lnTo>
                      <a:pt x="337" y="385"/>
                    </a:lnTo>
                    <a:lnTo>
                      <a:pt x="328" y="377"/>
                    </a:lnTo>
                    <a:lnTo>
                      <a:pt x="324" y="374"/>
                    </a:lnTo>
                    <a:lnTo>
                      <a:pt x="323" y="373"/>
                    </a:lnTo>
                    <a:lnTo>
                      <a:pt x="323" y="372"/>
                    </a:lnTo>
                    <a:lnTo>
                      <a:pt x="324" y="374"/>
                    </a:lnTo>
                    <a:lnTo>
                      <a:pt x="326" y="375"/>
                    </a:lnTo>
                    <a:lnTo>
                      <a:pt x="328" y="376"/>
                    </a:lnTo>
                    <a:lnTo>
                      <a:pt x="337" y="376"/>
                    </a:lnTo>
                    <a:lnTo>
                      <a:pt x="339" y="375"/>
                    </a:lnTo>
                    <a:lnTo>
                      <a:pt x="345" y="368"/>
                    </a:lnTo>
                    <a:lnTo>
                      <a:pt x="346" y="366"/>
                    </a:lnTo>
                    <a:lnTo>
                      <a:pt x="346" y="362"/>
                    </a:lnTo>
                    <a:lnTo>
                      <a:pt x="351" y="356"/>
                    </a:lnTo>
                    <a:lnTo>
                      <a:pt x="362" y="347"/>
                    </a:lnTo>
                    <a:lnTo>
                      <a:pt x="364" y="344"/>
                    </a:lnTo>
                    <a:lnTo>
                      <a:pt x="362" y="341"/>
                    </a:lnTo>
                    <a:lnTo>
                      <a:pt x="358" y="337"/>
                    </a:lnTo>
                    <a:lnTo>
                      <a:pt x="357" y="334"/>
                    </a:lnTo>
                    <a:lnTo>
                      <a:pt x="357" y="332"/>
                    </a:lnTo>
                    <a:lnTo>
                      <a:pt x="362" y="328"/>
                    </a:lnTo>
                    <a:lnTo>
                      <a:pt x="371" y="328"/>
                    </a:lnTo>
                    <a:lnTo>
                      <a:pt x="371" y="327"/>
                    </a:lnTo>
                    <a:lnTo>
                      <a:pt x="368" y="316"/>
                    </a:lnTo>
                    <a:lnTo>
                      <a:pt x="364" y="312"/>
                    </a:lnTo>
                    <a:lnTo>
                      <a:pt x="368" y="308"/>
                    </a:lnTo>
                    <a:lnTo>
                      <a:pt x="369" y="305"/>
                    </a:lnTo>
                    <a:lnTo>
                      <a:pt x="372" y="291"/>
                    </a:lnTo>
                    <a:lnTo>
                      <a:pt x="374" y="289"/>
                    </a:lnTo>
                    <a:lnTo>
                      <a:pt x="379" y="281"/>
                    </a:lnTo>
                    <a:lnTo>
                      <a:pt x="383" y="281"/>
                    </a:lnTo>
                    <a:lnTo>
                      <a:pt x="398" y="288"/>
                    </a:lnTo>
                    <a:lnTo>
                      <a:pt x="399" y="289"/>
                    </a:lnTo>
                    <a:lnTo>
                      <a:pt x="400" y="289"/>
                    </a:lnTo>
                    <a:lnTo>
                      <a:pt x="405" y="292"/>
                    </a:lnTo>
                    <a:lnTo>
                      <a:pt x="407" y="292"/>
                    </a:lnTo>
                    <a:lnTo>
                      <a:pt x="410" y="291"/>
                    </a:lnTo>
                    <a:lnTo>
                      <a:pt x="410" y="285"/>
                    </a:lnTo>
                    <a:lnTo>
                      <a:pt x="407" y="280"/>
                    </a:lnTo>
                    <a:lnTo>
                      <a:pt x="399" y="271"/>
                    </a:lnTo>
                    <a:lnTo>
                      <a:pt x="396" y="267"/>
                    </a:lnTo>
                    <a:lnTo>
                      <a:pt x="396" y="265"/>
                    </a:lnTo>
                    <a:lnTo>
                      <a:pt x="414" y="265"/>
                    </a:lnTo>
                    <a:lnTo>
                      <a:pt x="425" y="264"/>
                    </a:lnTo>
                    <a:lnTo>
                      <a:pt x="428" y="261"/>
                    </a:lnTo>
                    <a:lnTo>
                      <a:pt x="432" y="263"/>
                    </a:lnTo>
                    <a:lnTo>
                      <a:pt x="434" y="263"/>
                    </a:lnTo>
                    <a:lnTo>
                      <a:pt x="435" y="264"/>
                    </a:lnTo>
                    <a:lnTo>
                      <a:pt x="436" y="264"/>
                    </a:lnTo>
                    <a:lnTo>
                      <a:pt x="443" y="271"/>
                    </a:lnTo>
                    <a:lnTo>
                      <a:pt x="448" y="274"/>
                    </a:lnTo>
                    <a:lnTo>
                      <a:pt x="449" y="275"/>
                    </a:lnTo>
                    <a:lnTo>
                      <a:pt x="456" y="275"/>
                    </a:lnTo>
                    <a:lnTo>
                      <a:pt x="465" y="270"/>
                    </a:lnTo>
                    <a:lnTo>
                      <a:pt x="474" y="274"/>
                    </a:lnTo>
                    <a:lnTo>
                      <a:pt x="477" y="280"/>
                    </a:lnTo>
                    <a:lnTo>
                      <a:pt x="491" y="294"/>
                    </a:lnTo>
                    <a:lnTo>
                      <a:pt x="498" y="296"/>
                    </a:lnTo>
                    <a:lnTo>
                      <a:pt x="503" y="294"/>
                    </a:lnTo>
                    <a:lnTo>
                      <a:pt x="502" y="285"/>
                    </a:lnTo>
                    <a:lnTo>
                      <a:pt x="499" y="280"/>
                    </a:lnTo>
                    <a:lnTo>
                      <a:pt x="499" y="278"/>
                    </a:lnTo>
                    <a:lnTo>
                      <a:pt x="502" y="277"/>
                    </a:lnTo>
                    <a:lnTo>
                      <a:pt x="508" y="271"/>
                    </a:lnTo>
                    <a:lnTo>
                      <a:pt x="537" y="272"/>
                    </a:lnTo>
                    <a:lnTo>
                      <a:pt x="537" y="270"/>
                    </a:lnTo>
                    <a:lnTo>
                      <a:pt x="539" y="263"/>
                    </a:lnTo>
                    <a:lnTo>
                      <a:pt x="541" y="256"/>
                    </a:lnTo>
                    <a:lnTo>
                      <a:pt x="561" y="235"/>
                    </a:lnTo>
                    <a:lnTo>
                      <a:pt x="563" y="228"/>
                    </a:lnTo>
                    <a:lnTo>
                      <a:pt x="554" y="221"/>
                    </a:lnTo>
                    <a:lnTo>
                      <a:pt x="548" y="212"/>
                    </a:lnTo>
                    <a:lnTo>
                      <a:pt x="536" y="210"/>
                    </a:lnTo>
                    <a:lnTo>
                      <a:pt x="530" y="210"/>
                    </a:lnTo>
                    <a:lnTo>
                      <a:pt x="530" y="208"/>
                    </a:lnTo>
                    <a:lnTo>
                      <a:pt x="529" y="205"/>
                    </a:lnTo>
                    <a:lnTo>
                      <a:pt x="526" y="197"/>
                    </a:lnTo>
                    <a:lnTo>
                      <a:pt x="526" y="196"/>
                    </a:lnTo>
                    <a:lnTo>
                      <a:pt x="519" y="184"/>
                    </a:lnTo>
                    <a:lnTo>
                      <a:pt x="516" y="181"/>
                    </a:lnTo>
                    <a:lnTo>
                      <a:pt x="513" y="174"/>
                    </a:lnTo>
                    <a:lnTo>
                      <a:pt x="512" y="172"/>
                    </a:lnTo>
                    <a:lnTo>
                      <a:pt x="512" y="167"/>
                    </a:lnTo>
                    <a:lnTo>
                      <a:pt x="513" y="164"/>
                    </a:lnTo>
                    <a:lnTo>
                      <a:pt x="515" y="164"/>
                    </a:lnTo>
                    <a:lnTo>
                      <a:pt x="525" y="160"/>
                    </a:lnTo>
                    <a:lnTo>
                      <a:pt x="525" y="158"/>
                    </a:lnTo>
                    <a:lnTo>
                      <a:pt x="526" y="152"/>
                    </a:lnTo>
                    <a:lnTo>
                      <a:pt x="527" y="150"/>
                    </a:lnTo>
                    <a:lnTo>
                      <a:pt x="534" y="152"/>
                    </a:lnTo>
                    <a:lnTo>
                      <a:pt x="537" y="161"/>
                    </a:lnTo>
                    <a:lnTo>
                      <a:pt x="537" y="162"/>
                    </a:lnTo>
                    <a:lnTo>
                      <a:pt x="539" y="164"/>
                    </a:lnTo>
                    <a:lnTo>
                      <a:pt x="540" y="168"/>
                    </a:lnTo>
                    <a:lnTo>
                      <a:pt x="541" y="171"/>
                    </a:lnTo>
                    <a:lnTo>
                      <a:pt x="543" y="172"/>
                    </a:lnTo>
                    <a:lnTo>
                      <a:pt x="544" y="172"/>
                    </a:lnTo>
                    <a:lnTo>
                      <a:pt x="544" y="171"/>
                    </a:lnTo>
                    <a:lnTo>
                      <a:pt x="543" y="167"/>
                    </a:lnTo>
                    <a:lnTo>
                      <a:pt x="547" y="157"/>
                    </a:lnTo>
                    <a:lnTo>
                      <a:pt x="548" y="157"/>
                    </a:lnTo>
                    <a:lnTo>
                      <a:pt x="548" y="152"/>
                    </a:lnTo>
                    <a:lnTo>
                      <a:pt x="547" y="150"/>
                    </a:lnTo>
                    <a:lnTo>
                      <a:pt x="544" y="147"/>
                    </a:lnTo>
                    <a:lnTo>
                      <a:pt x="539" y="140"/>
                    </a:lnTo>
                    <a:lnTo>
                      <a:pt x="533" y="140"/>
                    </a:lnTo>
                    <a:lnTo>
                      <a:pt x="529" y="143"/>
                    </a:lnTo>
                    <a:lnTo>
                      <a:pt x="522" y="143"/>
                    </a:lnTo>
                    <a:lnTo>
                      <a:pt x="520" y="141"/>
                    </a:lnTo>
                    <a:lnTo>
                      <a:pt x="520" y="140"/>
                    </a:lnTo>
                    <a:lnTo>
                      <a:pt x="522" y="138"/>
                    </a:lnTo>
                    <a:lnTo>
                      <a:pt x="523" y="133"/>
                    </a:lnTo>
                    <a:lnTo>
                      <a:pt x="526" y="129"/>
                    </a:lnTo>
                    <a:lnTo>
                      <a:pt x="527" y="127"/>
                    </a:lnTo>
                    <a:lnTo>
                      <a:pt x="530" y="117"/>
                    </a:lnTo>
                    <a:lnTo>
                      <a:pt x="530" y="114"/>
                    </a:lnTo>
                    <a:lnTo>
                      <a:pt x="526" y="111"/>
                    </a:lnTo>
                    <a:lnTo>
                      <a:pt x="525" y="109"/>
                    </a:lnTo>
                    <a:lnTo>
                      <a:pt x="512" y="109"/>
                    </a:lnTo>
                    <a:lnTo>
                      <a:pt x="505" y="104"/>
                    </a:lnTo>
                    <a:lnTo>
                      <a:pt x="503" y="10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84" name="Freeform 1116">
                <a:extLst>
                  <a:ext uri="{FF2B5EF4-FFF2-40B4-BE49-F238E27FC236}">
                    <a16:creationId xmlns:a16="http://schemas.microsoft.com/office/drawing/2014/main" id="{70D1F673-1673-A7EA-B343-7F799893E2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0" y="3033"/>
                <a:ext cx="100" cy="97"/>
              </a:xfrm>
              <a:custGeom>
                <a:avLst/>
                <a:gdLst>
                  <a:gd name="T0" fmla="*/ 341 w 403"/>
                  <a:gd name="T1" fmla="*/ 64 h 388"/>
                  <a:gd name="T2" fmla="*/ 285 w 403"/>
                  <a:gd name="T3" fmla="*/ 72 h 388"/>
                  <a:gd name="T4" fmla="*/ 262 w 403"/>
                  <a:gd name="T5" fmla="*/ 29 h 388"/>
                  <a:gd name="T6" fmla="*/ 207 w 403"/>
                  <a:gd name="T7" fmla="*/ 12 h 388"/>
                  <a:gd name="T8" fmla="*/ 159 w 403"/>
                  <a:gd name="T9" fmla="*/ 28 h 388"/>
                  <a:gd name="T10" fmla="*/ 165 w 403"/>
                  <a:gd name="T11" fmla="*/ 53 h 388"/>
                  <a:gd name="T12" fmla="*/ 184 w 403"/>
                  <a:gd name="T13" fmla="*/ 92 h 388"/>
                  <a:gd name="T14" fmla="*/ 165 w 403"/>
                  <a:gd name="T15" fmla="*/ 102 h 388"/>
                  <a:gd name="T16" fmla="*/ 151 w 403"/>
                  <a:gd name="T17" fmla="*/ 110 h 388"/>
                  <a:gd name="T18" fmla="*/ 176 w 403"/>
                  <a:gd name="T19" fmla="*/ 109 h 388"/>
                  <a:gd name="T20" fmla="*/ 170 w 403"/>
                  <a:gd name="T21" fmla="*/ 124 h 388"/>
                  <a:gd name="T22" fmla="*/ 168 w 403"/>
                  <a:gd name="T23" fmla="*/ 141 h 388"/>
                  <a:gd name="T24" fmla="*/ 151 w 403"/>
                  <a:gd name="T25" fmla="*/ 128 h 388"/>
                  <a:gd name="T26" fmla="*/ 141 w 403"/>
                  <a:gd name="T27" fmla="*/ 124 h 388"/>
                  <a:gd name="T28" fmla="*/ 124 w 403"/>
                  <a:gd name="T29" fmla="*/ 128 h 388"/>
                  <a:gd name="T30" fmla="*/ 138 w 403"/>
                  <a:gd name="T31" fmla="*/ 144 h 388"/>
                  <a:gd name="T32" fmla="*/ 135 w 403"/>
                  <a:gd name="T33" fmla="*/ 146 h 388"/>
                  <a:gd name="T34" fmla="*/ 124 w 403"/>
                  <a:gd name="T35" fmla="*/ 153 h 388"/>
                  <a:gd name="T36" fmla="*/ 99 w 403"/>
                  <a:gd name="T37" fmla="*/ 141 h 388"/>
                  <a:gd name="T38" fmla="*/ 102 w 403"/>
                  <a:gd name="T39" fmla="*/ 128 h 388"/>
                  <a:gd name="T40" fmla="*/ 128 w 403"/>
                  <a:gd name="T41" fmla="*/ 127 h 388"/>
                  <a:gd name="T42" fmla="*/ 114 w 403"/>
                  <a:gd name="T43" fmla="*/ 106 h 388"/>
                  <a:gd name="T44" fmla="*/ 110 w 403"/>
                  <a:gd name="T45" fmla="*/ 92 h 388"/>
                  <a:gd name="T46" fmla="*/ 82 w 403"/>
                  <a:gd name="T47" fmla="*/ 109 h 388"/>
                  <a:gd name="T48" fmla="*/ 65 w 403"/>
                  <a:gd name="T49" fmla="*/ 108 h 388"/>
                  <a:gd name="T50" fmla="*/ 46 w 403"/>
                  <a:gd name="T51" fmla="*/ 113 h 388"/>
                  <a:gd name="T52" fmla="*/ 67 w 403"/>
                  <a:gd name="T53" fmla="*/ 120 h 388"/>
                  <a:gd name="T54" fmla="*/ 58 w 403"/>
                  <a:gd name="T55" fmla="*/ 149 h 388"/>
                  <a:gd name="T56" fmla="*/ 54 w 403"/>
                  <a:gd name="T57" fmla="*/ 165 h 388"/>
                  <a:gd name="T58" fmla="*/ 40 w 403"/>
                  <a:gd name="T59" fmla="*/ 213 h 388"/>
                  <a:gd name="T60" fmla="*/ 28 w 403"/>
                  <a:gd name="T61" fmla="*/ 258 h 388"/>
                  <a:gd name="T62" fmla="*/ 19 w 403"/>
                  <a:gd name="T63" fmla="*/ 324 h 388"/>
                  <a:gd name="T64" fmla="*/ 5 w 403"/>
                  <a:gd name="T65" fmla="*/ 348 h 388"/>
                  <a:gd name="T66" fmla="*/ 21 w 403"/>
                  <a:gd name="T67" fmla="*/ 363 h 388"/>
                  <a:gd name="T68" fmla="*/ 34 w 403"/>
                  <a:gd name="T69" fmla="*/ 386 h 388"/>
                  <a:gd name="T70" fmla="*/ 64 w 403"/>
                  <a:gd name="T71" fmla="*/ 381 h 388"/>
                  <a:gd name="T72" fmla="*/ 88 w 403"/>
                  <a:gd name="T73" fmla="*/ 355 h 388"/>
                  <a:gd name="T74" fmla="*/ 151 w 403"/>
                  <a:gd name="T75" fmla="*/ 290 h 388"/>
                  <a:gd name="T76" fmla="*/ 159 w 403"/>
                  <a:gd name="T77" fmla="*/ 281 h 388"/>
                  <a:gd name="T78" fmla="*/ 209 w 403"/>
                  <a:gd name="T79" fmla="*/ 281 h 388"/>
                  <a:gd name="T80" fmla="*/ 205 w 403"/>
                  <a:gd name="T81" fmla="*/ 251 h 388"/>
                  <a:gd name="T82" fmla="*/ 255 w 403"/>
                  <a:gd name="T83" fmla="*/ 215 h 388"/>
                  <a:gd name="T84" fmla="*/ 268 w 403"/>
                  <a:gd name="T85" fmla="*/ 184 h 388"/>
                  <a:gd name="T86" fmla="*/ 286 w 403"/>
                  <a:gd name="T87" fmla="*/ 201 h 388"/>
                  <a:gd name="T88" fmla="*/ 317 w 403"/>
                  <a:gd name="T89" fmla="*/ 247 h 388"/>
                  <a:gd name="T90" fmla="*/ 343 w 403"/>
                  <a:gd name="T91" fmla="*/ 286 h 388"/>
                  <a:gd name="T92" fmla="*/ 364 w 403"/>
                  <a:gd name="T93" fmla="*/ 289 h 388"/>
                  <a:gd name="T94" fmla="*/ 360 w 403"/>
                  <a:gd name="T95" fmla="*/ 183 h 388"/>
                  <a:gd name="T96" fmla="*/ 315 w 403"/>
                  <a:gd name="T97" fmla="*/ 168 h 388"/>
                  <a:gd name="T98" fmla="*/ 321 w 403"/>
                  <a:gd name="T99" fmla="*/ 146 h 388"/>
                  <a:gd name="T100" fmla="*/ 322 w 403"/>
                  <a:gd name="T101" fmla="*/ 128 h 388"/>
                  <a:gd name="T102" fmla="*/ 331 w 403"/>
                  <a:gd name="T103" fmla="*/ 131 h 388"/>
                  <a:gd name="T104" fmla="*/ 355 w 403"/>
                  <a:gd name="T105" fmla="*/ 128 h 388"/>
                  <a:gd name="T106" fmla="*/ 364 w 403"/>
                  <a:gd name="T107" fmla="*/ 110 h 388"/>
                  <a:gd name="T108" fmla="*/ 356 w 403"/>
                  <a:gd name="T109" fmla="*/ 99 h 388"/>
                  <a:gd name="T110" fmla="*/ 375 w 403"/>
                  <a:gd name="T111" fmla="*/ 108 h 388"/>
                  <a:gd name="T112" fmla="*/ 391 w 403"/>
                  <a:gd name="T113" fmla="*/ 109 h 388"/>
                  <a:gd name="T114" fmla="*/ 398 w 403"/>
                  <a:gd name="T115" fmla="*/ 84 h 3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403" h="388">
                    <a:moveTo>
                      <a:pt x="403" y="79"/>
                    </a:moveTo>
                    <a:lnTo>
                      <a:pt x="403" y="72"/>
                    </a:lnTo>
                    <a:lnTo>
                      <a:pt x="393" y="74"/>
                    </a:lnTo>
                    <a:lnTo>
                      <a:pt x="377" y="77"/>
                    </a:lnTo>
                    <a:lnTo>
                      <a:pt x="359" y="72"/>
                    </a:lnTo>
                    <a:lnTo>
                      <a:pt x="356" y="70"/>
                    </a:lnTo>
                    <a:lnTo>
                      <a:pt x="353" y="70"/>
                    </a:lnTo>
                    <a:lnTo>
                      <a:pt x="341" y="64"/>
                    </a:lnTo>
                    <a:lnTo>
                      <a:pt x="336" y="64"/>
                    </a:lnTo>
                    <a:lnTo>
                      <a:pt x="335" y="63"/>
                    </a:lnTo>
                    <a:lnTo>
                      <a:pt x="334" y="63"/>
                    </a:lnTo>
                    <a:lnTo>
                      <a:pt x="328" y="64"/>
                    </a:lnTo>
                    <a:lnTo>
                      <a:pt x="307" y="65"/>
                    </a:lnTo>
                    <a:lnTo>
                      <a:pt x="292" y="71"/>
                    </a:lnTo>
                    <a:lnTo>
                      <a:pt x="292" y="72"/>
                    </a:lnTo>
                    <a:lnTo>
                      <a:pt x="285" y="72"/>
                    </a:lnTo>
                    <a:lnTo>
                      <a:pt x="255" y="67"/>
                    </a:lnTo>
                    <a:lnTo>
                      <a:pt x="255" y="65"/>
                    </a:lnTo>
                    <a:lnTo>
                      <a:pt x="261" y="61"/>
                    </a:lnTo>
                    <a:lnTo>
                      <a:pt x="265" y="54"/>
                    </a:lnTo>
                    <a:lnTo>
                      <a:pt x="267" y="50"/>
                    </a:lnTo>
                    <a:lnTo>
                      <a:pt x="268" y="49"/>
                    </a:lnTo>
                    <a:lnTo>
                      <a:pt x="268" y="42"/>
                    </a:lnTo>
                    <a:lnTo>
                      <a:pt x="262" y="29"/>
                    </a:lnTo>
                    <a:lnTo>
                      <a:pt x="255" y="19"/>
                    </a:lnTo>
                    <a:lnTo>
                      <a:pt x="252" y="17"/>
                    </a:lnTo>
                    <a:lnTo>
                      <a:pt x="251" y="14"/>
                    </a:lnTo>
                    <a:lnTo>
                      <a:pt x="247" y="12"/>
                    </a:lnTo>
                    <a:lnTo>
                      <a:pt x="226" y="0"/>
                    </a:lnTo>
                    <a:lnTo>
                      <a:pt x="225" y="1"/>
                    </a:lnTo>
                    <a:lnTo>
                      <a:pt x="215" y="5"/>
                    </a:lnTo>
                    <a:lnTo>
                      <a:pt x="207" y="12"/>
                    </a:lnTo>
                    <a:lnTo>
                      <a:pt x="202" y="15"/>
                    </a:lnTo>
                    <a:lnTo>
                      <a:pt x="198" y="15"/>
                    </a:lnTo>
                    <a:lnTo>
                      <a:pt x="191" y="18"/>
                    </a:lnTo>
                    <a:lnTo>
                      <a:pt x="183" y="24"/>
                    </a:lnTo>
                    <a:lnTo>
                      <a:pt x="180" y="29"/>
                    </a:lnTo>
                    <a:lnTo>
                      <a:pt x="176" y="31"/>
                    </a:lnTo>
                    <a:lnTo>
                      <a:pt x="168" y="28"/>
                    </a:lnTo>
                    <a:lnTo>
                      <a:pt x="159" y="28"/>
                    </a:lnTo>
                    <a:lnTo>
                      <a:pt x="158" y="29"/>
                    </a:lnTo>
                    <a:lnTo>
                      <a:pt x="155" y="46"/>
                    </a:lnTo>
                    <a:lnTo>
                      <a:pt x="154" y="47"/>
                    </a:lnTo>
                    <a:lnTo>
                      <a:pt x="154" y="49"/>
                    </a:lnTo>
                    <a:lnTo>
                      <a:pt x="156" y="53"/>
                    </a:lnTo>
                    <a:lnTo>
                      <a:pt x="158" y="53"/>
                    </a:lnTo>
                    <a:lnTo>
                      <a:pt x="159" y="51"/>
                    </a:lnTo>
                    <a:lnTo>
                      <a:pt x="165" y="53"/>
                    </a:lnTo>
                    <a:lnTo>
                      <a:pt x="173" y="57"/>
                    </a:lnTo>
                    <a:lnTo>
                      <a:pt x="174" y="58"/>
                    </a:lnTo>
                    <a:lnTo>
                      <a:pt x="183" y="72"/>
                    </a:lnTo>
                    <a:lnTo>
                      <a:pt x="187" y="82"/>
                    </a:lnTo>
                    <a:lnTo>
                      <a:pt x="188" y="84"/>
                    </a:lnTo>
                    <a:lnTo>
                      <a:pt x="185" y="85"/>
                    </a:lnTo>
                    <a:lnTo>
                      <a:pt x="184" y="86"/>
                    </a:lnTo>
                    <a:lnTo>
                      <a:pt x="184" y="92"/>
                    </a:lnTo>
                    <a:lnTo>
                      <a:pt x="183" y="92"/>
                    </a:lnTo>
                    <a:lnTo>
                      <a:pt x="180" y="95"/>
                    </a:lnTo>
                    <a:lnTo>
                      <a:pt x="177" y="100"/>
                    </a:lnTo>
                    <a:lnTo>
                      <a:pt x="176" y="102"/>
                    </a:lnTo>
                    <a:lnTo>
                      <a:pt x="169" y="102"/>
                    </a:lnTo>
                    <a:lnTo>
                      <a:pt x="168" y="103"/>
                    </a:lnTo>
                    <a:lnTo>
                      <a:pt x="166" y="103"/>
                    </a:lnTo>
                    <a:lnTo>
                      <a:pt x="165" y="102"/>
                    </a:lnTo>
                    <a:lnTo>
                      <a:pt x="163" y="102"/>
                    </a:lnTo>
                    <a:lnTo>
                      <a:pt x="163" y="100"/>
                    </a:lnTo>
                    <a:lnTo>
                      <a:pt x="158" y="100"/>
                    </a:lnTo>
                    <a:lnTo>
                      <a:pt x="156" y="102"/>
                    </a:lnTo>
                    <a:lnTo>
                      <a:pt x="155" y="105"/>
                    </a:lnTo>
                    <a:lnTo>
                      <a:pt x="154" y="109"/>
                    </a:lnTo>
                    <a:lnTo>
                      <a:pt x="152" y="110"/>
                    </a:lnTo>
                    <a:lnTo>
                      <a:pt x="151" y="110"/>
                    </a:lnTo>
                    <a:lnTo>
                      <a:pt x="151" y="113"/>
                    </a:lnTo>
                    <a:lnTo>
                      <a:pt x="152" y="113"/>
                    </a:lnTo>
                    <a:lnTo>
                      <a:pt x="155" y="109"/>
                    </a:lnTo>
                    <a:lnTo>
                      <a:pt x="158" y="109"/>
                    </a:lnTo>
                    <a:lnTo>
                      <a:pt x="159" y="110"/>
                    </a:lnTo>
                    <a:lnTo>
                      <a:pt x="169" y="110"/>
                    </a:lnTo>
                    <a:lnTo>
                      <a:pt x="174" y="109"/>
                    </a:lnTo>
                    <a:lnTo>
                      <a:pt x="176" y="109"/>
                    </a:lnTo>
                    <a:lnTo>
                      <a:pt x="177" y="108"/>
                    </a:lnTo>
                    <a:lnTo>
                      <a:pt x="177" y="113"/>
                    </a:lnTo>
                    <a:lnTo>
                      <a:pt x="176" y="114"/>
                    </a:lnTo>
                    <a:lnTo>
                      <a:pt x="176" y="120"/>
                    </a:lnTo>
                    <a:lnTo>
                      <a:pt x="173" y="121"/>
                    </a:lnTo>
                    <a:lnTo>
                      <a:pt x="173" y="123"/>
                    </a:lnTo>
                    <a:lnTo>
                      <a:pt x="170" y="123"/>
                    </a:lnTo>
                    <a:lnTo>
                      <a:pt x="170" y="124"/>
                    </a:lnTo>
                    <a:lnTo>
                      <a:pt x="173" y="127"/>
                    </a:lnTo>
                    <a:lnTo>
                      <a:pt x="170" y="128"/>
                    </a:lnTo>
                    <a:lnTo>
                      <a:pt x="170" y="131"/>
                    </a:lnTo>
                    <a:lnTo>
                      <a:pt x="173" y="132"/>
                    </a:lnTo>
                    <a:lnTo>
                      <a:pt x="173" y="134"/>
                    </a:lnTo>
                    <a:lnTo>
                      <a:pt x="174" y="135"/>
                    </a:lnTo>
                    <a:lnTo>
                      <a:pt x="169" y="141"/>
                    </a:lnTo>
                    <a:lnTo>
                      <a:pt x="168" y="141"/>
                    </a:lnTo>
                    <a:lnTo>
                      <a:pt x="166" y="142"/>
                    </a:lnTo>
                    <a:lnTo>
                      <a:pt x="166" y="141"/>
                    </a:lnTo>
                    <a:lnTo>
                      <a:pt x="162" y="137"/>
                    </a:lnTo>
                    <a:lnTo>
                      <a:pt x="161" y="137"/>
                    </a:lnTo>
                    <a:lnTo>
                      <a:pt x="158" y="135"/>
                    </a:lnTo>
                    <a:lnTo>
                      <a:pt x="155" y="135"/>
                    </a:lnTo>
                    <a:lnTo>
                      <a:pt x="152" y="130"/>
                    </a:lnTo>
                    <a:lnTo>
                      <a:pt x="151" y="128"/>
                    </a:lnTo>
                    <a:lnTo>
                      <a:pt x="151" y="127"/>
                    </a:lnTo>
                    <a:lnTo>
                      <a:pt x="149" y="125"/>
                    </a:lnTo>
                    <a:lnTo>
                      <a:pt x="151" y="125"/>
                    </a:lnTo>
                    <a:lnTo>
                      <a:pt x="151" y="124"/>
                    </a:lnTo>
                    <a:lnTo>
                      <a:pt x="149" y="123"/>
                    </a:lnTo>
                    <a:lnTo>
                      <a:pt x="148" y="123"/>
                    </a:lnTo>
                    <a:lnTo>
                      <a:pt x="144" y="127"/>
                    </a:lnTo>
                    <a:lnTo>
                      <a:pt x="141" y="124"/>
                    </a:lnTo>
                    <a:lnTo>
                      <a:pt x="140" y="125"/>
                    </a:lnTo>
                    <a:lnTo>
                      <a:pt x="140" y="127"/>
                    </a:lnTo>
                    <a:lnTo>
                      <a:pt x="138" y="128"/>
                    </a:lnTo>
                    <a:lnTo>
                      <a:pt x="134" y="128"/>
                    </a:lnTo>
                    <a:lnTo>
                      <a:pt x="132" y="130"/>
                    </a:lnTo>
                    <a:lnTo>
                      <a:pt x="130" y="127"/>
                    </a:lnTo>
                    <a:lnTo>
                      <a:pt x="127" y="128"/>
                    </a:lnTo>
                    <a:lnTo>
                      <a:pt x="124" y="128"/>
                    </a:lnTo>
                    <a:lnTo>
                      <a:pt x="120" y="130"/>
                    </a:lnTo>
                    <a:lnTo>
                      <a:pt x="120" y="132"/>
                    </a:lnTo>
                    <a:lnTo>
                      <a:pt x="118" y="135"/>
                    </a:lnTo>
                    <a:lnTo>
                      <a:pt x="128" y="135"/>
                    </a:lnTo>
                    <a:lnTo>
                      <a:pt x="134" y="138"/>
                    </a:lnTo>
                    <a:lnTo>
                      <a:pt x="134" y="141"/>
                    </a:lnTo>
                    <a:lnTo>
                      <a:pt x="135" y="142"/>
                    </a:lnTo>
                    <a:lnTo>
                      <a:pt x="138" y="144"/>
                    </a:lnTo>
                    <a:lnTo>
                      <a:pt x="138" y="145"/>
                    </a:lnTo>
                    <a:lnTo>
                      <a:pt x="141" y="148"/>
                    </a:lnTo>
                    <a:lnTo>
                      <a:pt x="144" y="152"/>
                    </a:lnTo>
                    <a:lnTo>
                      <a:pt x="144" y="153"/>
                    </a:lnTo>
                    <a:lnTo>
                      <a:pt x="138" y="153"/>
                    </a:lnTo>
                    <a:lnTo>
                      <a:pt x="137" y="152"/>
                    </a:lnTo>
                    <a:lnTo>
                      <a:pt x="137" y="149"/>
                    </a:lnTo>
                    <a:lnTo>
                      <a:pt x="135" y="146"/>
                    </a:lnTo>
                    <a:lnTo>
                      <a:pt x="135" y="145"/>
                    </a:lnTo>
                    <a:lnTo>
                      <a:pt x="131" y="141"/>
                    </a:lnTo>
                    <a:lnTo>
                      <a:pt x="131" y="144"/>
                    </a:lnTo>
                    <a:lnTo>
                      <a:pt x="130" y="146"/>
                    </a:lnTo>
                    <a:lnTo>
                      <a:pt x="128" y="148"/>
                    </a:lnTo>
                    <a:lnTo>
                      <a:pt x="125" y="149"/>
                    </a:lnTo>
                    <a:lnTo>
                      <a:pt x="125" y="152"/>
                    </a:lnTo>
                    <a:lnTo>
                      <a:pt x="124" y="153"/>
                    </a:lnTo>
                    <a:lnTo>
                      <a:pt x="123" y="156"/>
                    </a:lnTo>
                    <a:lnTo>
                      <a:pt x="110" y="156"/>
                    </a:lnTo>
                    <a:lnTo>
                      <a:pt x="109" y="155"/>
                    </a:lnTo>
                    <a:lnTo>
                      <a:pt x="109" y="152"/>
                    </a:lnTo>
                    <a:lnTo>
                      <a:pt x="107" y="149"/>
                    </a:lnTo>
                    <a:lnTo>
                      <a:pt x="107" y="139"/>
                    </a:lnTo>
                    <a:lnTo>
                      <a:pt x="102" y="141"/>
                    </a:lnTo>
                    <a:lnTo>
                      <a:pt x="99" y="141"/>
                    </a:lnTo>
                    <a:lnTo>
                      <a:pt x="99" y="139"/>
                    </a:lnTo>
                    <a:lnTo>
                      <a:pt x="98" y="138"/>
                    </a:lnTo>
                    <a:lnTo>
                      <a:pt x="98" y="135"/>
                    </a:lnTo>
                    <a:lnTo>
                      <a:pt x="96" y="135"/>
                    </a:lnTo>
                    <a:lnTo>
                      <a:pt x="96" y="132"/>
                    </a:lnTo>
                    <a:lnTo>
                      <a:pt x="99" y="130"/>
                    </a:lnTo>
                    <a:lnTo>
                      <a:pt x="101" y="130"/>
                    </a:lnTo>
                    <a:lnTo>
                      <a:pt x="102" y="128"/>
                    </a:lnTo>
                    <a:lnTo>
                      <a:pt x="110" y="128"/>
                    </a:lnTo>
                    <a:lnTo>
                      <a:pt x="116" y="131"/>
                    </a:lnTo>
                    <a:lnTo>
                      <a:pt x="117" y="131"/>
                    </a:lnTo>
                    <a:lnTo>
                      <a:pt x="118" y="130"/>
                    </a:lnTo>
                    <a:lnTo>
                      <a:pt x="118" y="128"/>
                    </a:lnTo>
                    <a:lnTo>
                      <a:pt x="120" y="128"/>
                    </a:lnTo>
                    <a:lnTo>
                      <a:pt x="125" y="127"/>
                    </a:lnTo>
                    <a:lnTo>
                      <a:pt x="128" y="127"/>
                    </a:lnTo>
                    <a:lnTo>
                      <a:pt x="128" y="125"/>
                    </a:lnTo>
                    <a:lnTo>
                      <a:pt x="127" y="123"/>
                    </a:lnTo>
                    <a:lnTo>
                      <a:pt x="127" y="121"/>
                    </a:lnTo>
                    <a:lnTo>
                      <a:pt x="118" y="117"/>
                    </a:lnTo>
                    <a:lnTo>
                      <a:pt x="117" y="116"/>
                    </a:lnTo>
                    <a:lnTo>
                      <a:pt x="116" y="113"/>
                    </a:lnTo>
                    <a:lnTo>
                      <a:pt x="116" y="109"/>
                    </a:lnTo>
                    <a:lnTo>
                      <a:pt x="114" y="106"/>
                    </a:lnTo>
                    <a:lnTo>
                      <a:pt x="109" y="106"/>
                    </a:lnTo>
                    <a:lnTo>
                      <a:pt x="109" y="105"/>
                    </a:lnTo>
                    <a:lnTo>
                      <a:pt x="110" y="103"/>
                    </a:lnTo>
                    <a:lnTo>
                      <a:pt x="113" y="102"/>
                    </a:lnTo>
                    <a:lnTo>
                      <a:pt x="113" y="100"/>
                    </a:lnTo>
                    <a:lnTo>
                      <a:pt x="111" y="99"/>
                    </a:lnTo>
                    <a:lnTo>
                      <a:pt x="111" y="93"/>
                    </a:lnTo>
                    <a:lnTo>
                      <a:pt x="110" y="92"/>
                    </a:lnTo>
                    <a:lnTo>
                      <a:pt x="110" y="89"/>
                    </a:lnTo>
                    <a:lnTo>
                      <a:pt x="109" y="91"/>
                    </a:lnTo>
                    <a:lnTo>
                      <a:pt x="107" y="89"/>
                    </a:lnTo>
                    <a:lnTo>
                      <a:pt x="107" y="91"/>
                    </a:lnTo>
                    <a:lnTo>
                      <a:pt x="95" y="93"/>
                    </a:lnTo>
                    <a:lnTo>
                      <a:pt x="89" y="98"/>
                    </a:lnTo>
                    <a:lnTo>
                      <a:pt x="84" y="108"/>
                    </a:lnTo>
                    <a:lnTo>
                      <a:pt x="82" y="109"/>
                    </a:lnTo>
                    <a:lnTo>
                      <a:pt x="80" y="109"/>
                    </a:lnTo>
                    <a:lnTo>
                      <a:pt x="74" y="103"/>
                    </a:lnTo>
                    <a:lnTo>
                      <a:pt x="71" y="102"/>
                    </a:lnTo>
                    <a:lnTo>
                      <a:pt x="68" y="103"/>
                    </a:lnTo>
                    <a:lnTo>
                      <a:pt x="67" y="105"/>
                    </a:lnTo>
                    <a:lnTo>
                      <a:pt x="67" y="109"/>
                    </a:lnTo>
                    <a:lnTo>
                      <a:pt x="65" y="109"/>
                    </a:lnTo>
                    <a:lnTo>
                      <a:pt x="65" y="108"/>
                    </a:lnTo>
                    <a:lnTo>
                      <a:pt x="63" y="105"/>
                    </a:lnTo>
                    <a:lnTo>
                      <a:pt x="63" y="100"/>
                    </a:lnTo>
                    <a:lnTo>
                      <a:pt x="61" y="100"/>
                    </a:lnTo>
                    <a:lnTo>
                      <a:pt x="54" y="103"/>
                    </a:lnTo>
                    <a:lnTo>
                      <a:pt x="53" y="105"/>
                    </a:lnTo>
                    <a:lnTo>
                      <a:pt x="51" y="105"/>
                    </a:lnTo>
                    <a:lnTo>
                      <a:pt x="51" y="106"/>
                    </a:lnTo>
                    <a:lnTo>
                      <a:pt x="46" y="113"/>
                    </a:lnTo>
                    <a:lnTo>
                      <a:pt x="49" y="121"/>
                    </a:lnTo>
                    <a:lnTo>
                      <a:pt x="51" y="124"/>
                    </a:lnTo>
                    <a:lnTo>
                      <a:pt x="56" y="123"/>
                    </a:lnTo>
                    <a:lnTo>
                      <a:pt x="56" y="120"/>
                    </a:lnTo>
                    <a:lnTo>
                      <a:pt x="58" y="117"/>
                    </a:lnTo>
                    <a:lnTo>
                      <a:pt x="61" y="116"/>
                    </a:lnTo>
                    <a:lnTo>
                      <a:pt x="63" y="116"/>
                    </a:lnTo>
                    <a:lnTo>
                      <a:pt x="67" y="120"/>
                    </a:lnTo>
                    <a:lnTo>
                      <a:pt x="67" y="121"/>
                    </a:lnTo>
                    <a:lnTo>
                      <a:pt x="63" y="124"/>
                    </a:lnTo>
                    <a:lnTo>
                      <a:pt x="57" y="131"/>
                    </a:lnTo>
                    <a:lnTo>
                      <a:pt x="54" y="139"/>
                    </a:lnTo>
                    <a:lnTo>
                      <a:pt x="53" y="139"/>
                    </a:lnTo>
                    <a:lnTo>
                      <a:pt x="53" y="144"/>
                    </a:lnTo>
                    <a:lnTo>
                      <a:pt x="54" y="146"/>
                    </a:lnTo>
                    <a:lnTo>
                      <a:pt x="58" y="149"/>
                    </a:lnTo>
                    <a:lnTo>
                      <a:pt x="67" y="152"/>
                    </a:lnTo>
                    <a:lnTo>
                      <a:pt x="68" y="153"/>
                    </a:lnTo>
                    <a:lnTo>
                      <a:pt x="68" y="162"/>
                    </a:lnTo>
                    <a:lnTo>
                      <a:pt x="65" y="165"/>
                    </a:lnTo>
                    <a:lnTo>
                      <a:pt x="64" y="163"/>
                    </a:lnTo>
                    <a:lnTo>
                      <a:pt x="56" y="163"/>
                    </a:lnTo>
                    <a:lnTo>
                      <a:pt x="56" y="165"/>
                    </a:lnTo>
                    <a:lnTo>
                      <a:pt x="54" y="165"/>
                    </a:lnTo>
                    <a:lnTo>
                      <a:pt x="54" y="166"/>
                    </a:lnTo>
                    <a:lnTo>
                      <a:pt x="53" y="170"/>
                    </a:lnTo>
                    <a:lnTo>
                      <a:pt x="53" y="172"/>
                    </a:lnTo>
                    <a:lnTo>
                      <a:pt x="44" y="183"/>
                    </a:lnTo>
                    <a:lnTo>
                      <a:pt x="46" y="185"/>
                    </a:lnTo>
                    <a:lnTo>
                      <a:pt x="46" y="199"/>
                    </a:lnTo>
                    <a:lnTo>
                      <a:pt x="42" y="213"/>
                    </a:lnTo>
                    <a:lnTo>
                      <a:pt x="40" y="213"/>
                    </a:lnTo>
                    <a:lnTo>
                      <a:pt x="35" y="216"/>
                    </a:lnTo>
                    <a:lnTo>
                      <a:pt x="32" y="219"/>
                    </a:lnTo>
                    <a:lnTo>
                      <a:pt x="31" y="223"/>
                    </a:lnTo>
                    <a:lnTo>
                      <a:pt x="34" y="240"/>
                    </a:lnTo>
                    <a:lnTo>
                      <a:pt x="34" y="245"/>
                    </a:lnTo>
                    <a:lnTo>
                      <a:pt x="31" y="247"/>
                    </a:lnTo>
                    <a:lnTo>
                      <a:pt x="28" y="255"/>
                    </a:lnTo>
                    <a:lnTo>
                      <a:pt x="28" y="258"/>
                    </a:lnTo>
                    <a:lnTo>
                      <a:pt x="18" y="278"/>
                    </a:lnTo>
                    <a:lnTo>
                      <a:pt x="11" y="286"/>
                    </a:lnTo>
                    <a:lnTo>
                      <a:pt x="7" y="293"/>
                    </a:lnTo>
                    <a:lnTo>
                      <a:pt x="22" y="303"/>
                    </a:lnTo>
                    <a:lnTo>
                      <a:pt x="25" y="309"/>
                    </a:lnTo>
                    <a:lnTo>
                      <a:pt x="27" y="315"/>
                    </a:lnTo>
                    <a:lnTo>
                      <a:pt x="19" y="319"/>
                    </a:lnTo>
                    <a:lnTo>
                      <a:pt x="19" y="324"/>
                    </a:lnTo>
                    <a:lnTo>
                      <a:pt x="18" y="328"/>
                    </a:lnTo>
                    <a:lnTo>
                      <a:pt x="12" y="333"/>
                    </a:lnTo>
                    <a:lnTo>
                      <a:pt x="10" y="335"/>
                    </a:lnTo>
                    <a:lnTo>
                      <a:pt x="5" y="336"/>
                    </a:lnTo>
                    <a:lnTo>
                      <a:pt x="4" y="338"/>
                    </a:lnTo>
                    <a:lnTo>
                      <a:pt x="0" y="341"/>
                    </a:lnTo>
                    <a:lnTo>
                      <a:pt x="1" y="345"/>
                    </a:lnTo>
                    <a:lnTo>
                      <a:pt x="5" y="348"/>
                    </a:lnTo>
                    <a:lnTo>
                      <a:pt x="12" y="346"/>
                    </a:lnTo>
                    <a:lnTo>
                      <a:pt x="17" y="343"/>
                    </a:lnTo>
                    <a:lnTo>
                      <a:pt x="18" y="345"/>
                    </a:lnTo>
                    <a:lnTo>
                      <a:pt x="21" y="345"/>
                    </a:lnTo>
                    <a:lnTo>
                      <a:pt x="22" y="348"/>
                    </a:lnTo>
                    <a:lnTo>
                      <a:pt x="25" y="357"/>
                    </a:lnTo>
                    <a:lnTo>
                      <a:pt x="22" y="363"/>
                    </a:lnTo>
                    <a:lnTo>
                      <a:pt x="21" y="363"/>
                    </a:lnTo>
                    <a:lnTo>
                      <a:pt x="21" y="364"/>
                    </a:lnTo>
                    <a:lnTo>
                      <a:pt x="19" y="369"/>
                    </a:lnTo>
                    <a:lnTo>
                      <a:pt x="21" y="370"/>
                    </a:lnTo>
                    <a:lnTo>
                      <a:pt x="24" y="371"/>
                    </a:lnTo>
                    <a:lnTo>
                      <a:pt x="29" y="377"/>
                    </a:lnTo>
                    <a:lnTo>
                      <a:pt x="31" y="381"/>
                    </a:lnTo>
                    <a:lnTo>
                      <a:pt x="31" y="384"/>
                    </a:lnTo>
                    <a:lnTo>
                      <a:pt x="34" y="386"/>
                    </a:lnTo>
                    <a:lnTo>
                      <a:pt x="34" y="388"/>
                    </a:lnTo>
                    <a:lnTo>
                      <a:pt x="35" y="386"/>
                    </a:lnTo>
                    <a:lnTo>
                      <a:pt x="44" y="381"/>
                    </a:lnTo>
                    <a:lnTo>
                      <a:pt x="44" y="379"/>
                    </a:lnTo>
                    <a:lnTo>
                      <a:pt x="47" y="376"/>
                    </a:lnTo>
                    <a:lnTo>
                      <a:pt x="53" y="374"/>
                    </a:lnTo>
                    <a:lnTo>
                      <a:pt x="57" y="377"/>
                    </a:lnTo>
                    <a:lnTo>
                      <a:pt x="64" y="381"/>
                    </a:lnTo>
                    <a:lnTo>
                      <a:pt x="72" y="379"/>
                    </a:lnTo>
                    <a:lnTo>
                      <a:pt x="77" y="374"/>
                    </a:lnTo>
                    <a:lnTo>
                      <a:pt x="94" y="371"/>
                    </a:lnTo>
                    <a:lnTo>
                      <a:pt x="95" y="371"/>
                    </a:lnTo>
                    <a:lnTo>
                      <a:pt x="96" y="370"/>
                    </a:lnTo>
                    <a:lnTo>
                      <a:pt x="94" y="362"/>
                    </a:lnTo>
                    <a:lnTo>
                      <a:pt x="91" y="357"/>
                    </a:lnTo>
                    <a:lnTo>
                      <a:pt x="88" y="355"/>
                    </a:lnTo>
                    <a:lnTo>
                      <a:pt x="88" y="352"/>
                    </a:lnTo>
                    <a:lnTo>
                      <a:pt x="87" y="346"/>
                    </a:lnTo>
                    <a:lnTo>
                      <a:pt x="89" y="341"/>
                    </a:lnTo>
                    <a:lnTo>
                      <a:pt x="98" y="328"/>
                    </a:lnTo>
                    <a:lnTo>
                      <a:pt x="107" y="319"/>
                    </a:lnTo>
                    <a:lnTo>
                      <a:pt x="141" y="299"/>
                    </a:lnTo>
                    <a:lnTo>
                      <a:pt x="149" y="290"/>
                    </a:lnTo>
                    <a:lnTo>
                      <a:pt x="151" y="290"/>
                    </a:lnTo>
                    <a:lnTo>
                      <a:pt x="151" y="286"/>
                    </a:lnTo>
                    <a:lnTo>
                      <a:pt x="148" y="283"/>
                    </a:lnTo>
                    <a:lnTo>
                      <a:pt x="148" y="279"/>
                    </a:lnTo>
                    <a:lnTo>
                      <a:pt x="149" y="279"/>
                    </a:lnTo>
                    <a:lnTo>
                      <a:pt x="149" y="278"/>
                    </a:lnTo>
                    <a:lnTo>
                      <a:pt x="152" y="278"/>
                    </a:lnTo>
                    <a:lnTo>
                      <a:pt x="158" y="279"/>
                    </a:lnTo>
                    <a:lnTo>
                      <a:pt x="159" y="281"/>
                    </a:lnTo>
                    <a:lnTo>
                      <a:pt x="169" y="285"/>
                    </a:lnTo>
                    <a:lnTo>
                      <a:pt x="184" y="278"/>
                    </a:lnTo>
                    <a:lnTo>
                      <a:pt x="190" y="273"/>
                    </a:lnTo>
                    <a:lnTo>
                      <a:pt x="195" y="272"/>
                    </a:lnTo>
                    <a:lnTo>
                      <a:pt x="200" y="275"/>
                    </a:lnTo>
                    <a:lnTo>
                      <a:pt x="202" y="278"/>
                    </a:lnTo>
                    <a:lnTo>
                      <a:pt x="205" y="278"/>
                    </a:lnTo>
                    <a:lnTo>
                      <a:pt x="209" y="281"/>
                    </a:lnTo>
                    <a:lnTo>
                      <a:pt x="211" y="286"/>
                    </a:lnTo>
                    <a:lnTo>
                      <a:pt x="215" y="290"/>
                    </a:lnTo>
                    <a:lnTo>
                      <a:pt x="218" y="292"/>
                    </a:lnTo>
                    <a:lnTo>
                      <a:pt x="221" y="289"/>
                    </a:lnTo>
                    <a:lnTo>
                      <a:pt x="222" y="289"/>
                    </a:lnTo>
                    <a:lnTo>
                      <a:pt x="221" y="288"/>
                    </a:lnTo>
                    <a:lnTo>
                      <a:pt x="209" y="258"/>
                    </a:lnTo>
                    <a:lnTo>
                      <a:pt x="205" y="251"/>
                    </a:lnTo>
                    <a:lnTo>
                      <a:pt x="211" y="248"/>
                    </a:lnTo>
                    <a:lnTo>
                      <a:pt x="215" y="242"/>
                    </a:lnTo>
                    <a:lnTo>
                      <a:pt x="216" y="239"/>
                    </a:lnTo>
                    <a:lnTo>
                      <a:pt x="228" y="235"/>
                    </a:lnTo>
                    <a:lnTo>
                      <a:pt x="236" y="236"/>
                    </a:lnTo>
                    <a:lnTo>
                      <a:pt x="251" y="223"/>
                    </a:lnTo>
                    <a:lnTo>
                      <a:pt x="255" y="218"/>
                    </a:lnTo>
                    <a:lnTo>
                      <a:pt x="255" y="215"/>
                    </a:lnTo>
                    <a:lnTo>
                      <a:pt x="254" y="213"/>
                    </a:lnTo>
                    <a:lnTo>
                      <a:pt x="254" y="211"/>
                    </a:lnTo>
                    <a:lnTo>
                      <a:pt x="252" y="208"/>
                    </a:lnTo>
                    <a:lnTo>
                      <a:pt x="252" y="201"/>
                    </a:lnTo>
                    <a:lnTo>
                      <a:pt x="255" y="194"/>
                    </a:lnTo>
                    <a:lnTo>
                      <a:pt x="258" y="191"/>
                    </a:lnTo>
                    <a:lnTo>
                      <a:pt x="264" y="183"/>
                    </a:lnTo>
                    <a:lnTo>
                      <a:pt x="268" y="184"/>
                    </a:lnTo>
                    <a:lnTo>
                      <a:pt x="269" y="185"/>
                    </a:lnTo>
                    <a:lnTo>
                      <a:pt x="269" y="188"/>
                    </a:lnTo>
                    <a:lnTo>
                      <a:pt x="274" y="195"/>
                    </a:lnTo>
                    <a:lnTo>
                      <a:pt x="278" y="199"/>
                    </a:lnTo>
                    <a:lnTo>
                      <a:pt x="281" y="201"/>
                    </a:lnTo>
                    <a:lnTo>
                      <a:pt x="282" y="202"/>
                    </a:lnTo>
                    <a:lnTo>
                      <a:pt x="285" y="202"/>
                    </a:lnTo>
                    <a:lnTo>
                      <a:pt x="286" y="201"/>
                    </a:lnTo>
                    <a:lnTo>
                      <a:pt x="289" y="199"/>
                    </a:lnTo>
                    <a:lnTo>
                      <a:pt x="293" y="198"/>
                    </a:lnTo>
                    <a:lnTo>
                      <a:pt x="296" y="198"/>
                    </a:lnTo>
                    <a:lnTo>
                      <a:pt x="296" y="199"/>
                    </a:lnTo>
                    <a:lnTo>
                      <a:pt x="299" y="221"/>
                    </a:lnTo>
                    <a:lnTo>
                      <a:pt x="299" y="233"/>
                    </a:lnTo>
                    <a:lnTo>
                      <a:pt x="308" y="242"/>
                    </a:lnTo>
                    <a:lnTo>
                      <a:pt x="317" y="247"/>
                    </a:lnTo>
                    <a:lnTo>
                      <a:pt x="328" y="255"/>
                    </a:lnTo>
                    <a:lnTo>
                      <a:pt x="332" y="262"/>
                    </a:lnTo>
                    <a:lnTo>
                      <a:pt x="328" y="276"/>
                    </a:lnTo>
                    <a:lnTo>
                      <a:pt x="327" y="278"/>
                    </a:lnTo>
                    <a:lnTo>
                      <a:pt x="327" y="288"/>
                    </a:lnTo>
                    <a:lnTo>
                      <a:pt x="335" y="288"/>
                    </a:lnTo>
                    <a:lnTo>
                      <a:pt x="335" y="286"/>
                    </a:lnTo>
                    <a:lnTo>
                      <a:pt x="343" y="286"/>
                    </a:lnTo>
                    <a:lnTo>
                      <a:pt x="346" y="288"/>
                    </a:lnTo>
                    <a:lnTo>
                      <a:pt x="348" y="288"/>
                    </a:lnTo>
                    <a:lnTo>
                      <a:pt x="350" y="289"/>
                    </a:lnTo>
                    <a:lnTo>
                      <a:pt x="353" y="289"/>
                    </a:lnTo>
                    <a:lnTo>
                      <a:pt x="353" y="290"/>
                    </a:lnTo>
                    <a:lnTo>
                      <a:pt x="363" y="296"/>
                    </a:lnTo>
                    <a:lnTo>
                      <a:pt x="364" y="297"/>
                    </a:lnTo>
                    <a:lnTo>
                      <a:pt x="364" y="289"/>
                    </a:lnTo>
                    <a:lnTo>
                      <a:pt x="366" y="289"/>
                    </a:lnTo>
                    <a:lnTo>
                      <a:pt x="369" y="281"/>
                    </a:lnTo>
                    <a:lnTo>
                      <a:pt x="391" y="252"/>
                    </a:lnTo>
                    <a:lnTo>
                      <a:pt x="391" y="248"/>
                    </a:lnTo>
                    <a:lnTo>
                      <a:pt x="381" y="226"/>
                    </a:lnTo>
                    <a:lnTo>
                      <a:pt x="380" y="205"/>
                    </a:lnTo>
                    <a:lnTo>
                      <a:pt x="366" y="188"/>
                    </a:lnTo>
                    <a:lnTo>
                      <a:pt x="360" y="183"/>
                    </a:lnTo>
                    <a:lnTo>
                      <a:pt x="360" y="181"/>
                    </a:lnTo>
                    <a:lnTo>
                      <a:pt x="356" y="178"/>
                    </a:lnTo>
                    <a:lnTo>
                      <a:pt x="353" y="176"/>
                    </a:lnTo>
                    <a:lnTo>
                      <a:pt x="342" y="173"/>
                    </a:lnTo>
                    <a:lnTo>
                      <a:pt x="341" y="173"/>
                    </a:lnTo>
                    <a:lnTo>
                      <a:pt x="334" y="178"/>
                    </a:lnTo>
                    <a:lnTo>
                      <a:pt x="322" y="173"/>
                    </a:lnTo>
                    <a:lnTo>
                      <a:pt x="315" y="168"/>
                    </a:lnTo>
                    <a:lnTo>
                      <a:pt x="315" y="166"/>
                    </a:lnTo>
                    <a:lnTo>
                      <a:pt x="321" y="163"/>
                    </a:lnTo>
                    <a:lnTo>
                      <a:pt x="322" y="162"/>
                    </a:lnTo>
                    <a:lnTo>
                      <a:pt x="325" y="162"/>
                    </a:lnTo>
                    <a:lnTo>
                      <a:pt x="328" y="159"/>
                    </a:lnTo>
                    <a:lnTo>
                      <a:pt x="327" y="159"/>
                    </a:lnTo>
                    <a:lnTo>
                      <a:pt x="325" y="153"/>
                    </a:lnTo>
                    <a:lnTo>
                      <a:pt x="321" y="146"/>
                    </a:lnTo>
                    <a:lnTo>
                      <a:pt x="318" y="144"/>
                    </a:lnTo>
                    <a:lnTo>
                      <a:pt x="311" y="144"/>
                    </a:lnTo>
                    <a:lnTo>
                      <a:pt x="311" y="142"/>
                    </a:lnTo>
                    <a:lnTo>
                      <a:pt x="310" y="142"/>
                    </a:lnTo>
                    <a:lnTo>
                      <a:pt x="308" y="137"/>
                    </a:lnTo>
                    <a:lnTo>
                      <a:pt x="317" y="132"/>
                    </a:lnTo>
                    <a:lnTo>
                      <a:pt x="321" y="128"/>
                    </a:lnTo>
                    <a:lnTo>
                      <a:pt x="322" y="128"/>
                    </a:lnTo>
                    <a:lnTo>
                      <a:pt x="324" y="127"/>
                    </a:lnTo>
                    <a:lnTo>
                      <a:pt x="325" y="127"/>
                    </a:lnTo>
                    <a:lnTo>
                      <a:pt x="327" y="128"/>
                    </a:lnTo>
                    <a:lnTo>
                      <a:pt x="327" y="131"/>
                    </a:lnTo>
                    <a:lnTo>
                      <a:pt x="328" y="131"/>
                    </a:lnTo>
                    <a:lnTo>
                      <a:pt x="328" y="132"/>
                    </a:lnTo>
                    <a:lnTo>
                      <a:pt x="329" y="132"/>
                    </a:lnTo>
                    <a:lnTo>
                      <a:pt x="331" y="131"/>
                    </a:lnTo>
                    <a:lnTo>
                      <a:pt x="332" y="131"/>
                    </a:lnTo>
                    <a:lnTo>
                      <a:pt x="332" y="130"/>
                    </a:lnTo>
                    <a:lnTo>
                      <a:pt x="334" y="127"/>
                    </a:lnTo>
                    <a:lnTo>
                      <a:pt x="335" y="123"/>
                    </a:lnTo>
                    <a:lnTo>
                      <a:pt x="339" y="120"/>
                    </a:lnTo>
                    <a:lnTo>
                      <a:pt x="348" y="123"/>
                    </a:lnTo>
                    <a:lnTo>
                      <a:pt x="352" y="125"/>
                    </a:lnTo>
                    <a:lnTo>
                      <a:pt x="355" y="128"/>
                    </a:lnTo>
                    <a:lnTo>
                      <a:pt x="362" y="131"/>
                    </a:lnTo>
                    <a:lnTo>
                      <a:pt x="363" y="131"/>
                    </a:lnTo>
                    <a:lnTo>
                      <a:pt x="364" y="132"/>
                    </a:lnTo>
                    <a:lnTo>
                      <a:pt x="367" y="131"/>
                    </a:lnTo>
                    <a:lnTo>
                      <a:pt x="369" y="131"/>
                    </a:lnTo>
                    <a:lnTo>
                      <a:pt x="371" y="125"/>
                    </a:lnTo>
                    <a:lnTo>
                      <a:pt x="371" y="117"/>
                    </a:lnTo>
                    <a:lnTo>
                      <a:pt x="364" y="110"/>
                    </a:lnTo>
                    <a:lnTo>
                      <a:pt x="363" y="110"/>
                    </a:lnTo>
                    <a:lnTo>
                      <a:pt x="362" y="113"/>
                    </a:lnTo>
                    <a:lnTo>
                      <a:pt x="362" y="114"/>
                    </a:lnTo>
                    <a:lnTo>
                      <a:pt x="360" y="114"/>
                    </a:lnTo>
                    <a:lnTo>
                      <a:pt x="359" y="113"/>
                    </a:lnTo>
                    <a:lnTo>
                      <a:pt x="357" y="109"/>
                    </a:lnTo>
                    <a:lnTo>
                      <a:pt x="357" y="105"/>
                    </a:lnTo>
                    <a:lnTo>
                      <a:pt x="356" y="99"/>
                    </a:lnTo>
                    <a:lnTo>
                      <a:pt x="356" y="89"/>
                    </a:lnTo>
                    <a:lnTo>
                      <a:pt x="357" y="86"/>
                    </a:lnTo>
                    <a:lnTo>
                      <a:pt x="363" y="81"/>
                    </a:lnTo>
                    <a:lnTo>
                      <a:pt x="366" y="82"/>
                    </a:lnTo>
                    <a:lnTo>
                      <a:pt x="371" y="92"/>
                    </a:lnTo>
                    <a:lnTo>
                      <a:pt x="374" y="102"/>
                    </a:lnTo>
                    <a:lnTo>
                      <a:pt x="374" y="106"/>
                    </a:lnTo>
                    <a:lnTo>
                      <a:pt x="375" y="108"/>
                    </a:lnTo>
                    <a:lnTo>
                      <a:pt x="377" y="110"/>
                    </a:lnTo>
                    <a:lnTo>
                      <a:pt x="381" y="117"/>
                    </a:lnTo>
                    <a:lnTo>
                      <a:pt x="384" y="118"/>
                    </a:lnTo>
                    <a:lnTo>
                      <a:pt x="385" y="118"/>
                    </a:lnTo>
                    <a:lnTo>
                      <a:pt x="387" y="114"/>
                    </a:lnTo>
                    <a:lnTo>
                      <a:pt x="387" y="113"/>
                    </a:lnTo>
                    <a:lnTo>
                      <a:pt x="388" y="110"/>
                    </a:lnTo>
                    <a:lnTo>
                      <a:pt x="391" y="109"/>
                    </a:lnTo>
                    <a:lnTo>
                      <a:pt x="392" y="108"/>
                    </a:lnTo>
                    <a:lnTo>
                      <a:pt x="392" y="103"/>
                    </a:lnTo>
                    <a:lnTo>
                      <a:pt x="391" y="103"/>
                    </a:lnTo>
                    <a:lnTo>
                      <a:pt x="389" y="99"/>
                    </a:lnTo>
                    <a:lnTo>
                      <a:pt x="389" y="95"/>
                    </a:lnTo>
                    <a:lnTo>
                      <a:pt x="392" y="91"/>
                    </a:lnTo>
                    <a:lnTo>
                      <a:pt x="394" y="88"/>
                    </a:lnTo>
                    <a:lnTo>
                      <a:pt x="398" y="84"/>
                    </a:lnTo>
                    <a:lnTo>
                      <a:pt x="402" y="81"/>
                    </a:lnTo>
                    <a:lnTo>
                      <a:pt x="403" y="7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85" name="Freeform 1117">
                <a:extLst>
                  <a:ext uri="{FF2B5EF4-FFF2-40B4-BE49-F238E27FC236}">
                    <a16:creationId xmlns:a16="http://schemas.microsoft.com/office/drawing/2014/main" id="{F3DF037C-F6B9-B31E-AA76-D7B872F2F7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4" y="3081"/>
                <a:ext cx="171" cy="128"/>
              </a:xfrm>
              <a:custGeom>
                <a:avLst/>
                <a:gdLst>
                  <a:gd name="T0" fmla="*/ 401 w 684"/>
                  <a:gd name="T1" fmla="*/ 196 h 513"/>
                  <a:gd name="T2" fmla="*/ 381 w 684"/>
                  <a:gd name="T3" fmla="*/ 225 h 513"/>
                  <a:gd name="T4" fmla="*/ 358 w 684"/>
                  <a:gd name="T5" fmla="*/ 246 h 513"/>
                  <a:gd name="T6" fmla="*/ 353 w 684"/>
                  <a:gd name="T7" fmla="*/ 295 h 513"/>
                  <a:gd name="T8" fmla="*/ 321 w 684"/>
                  <a:gd name="T9" fmla="*/ 278 h 513"/>
                  <a:gd name="T10" fmla="*/ 281 w 684"/>
                  <a:gd name="T11" fmla="*/ 263 h 513"/>
                  <a:gd name="T12" fmla="*/ 286 w 684"/>
                  <a:gd name="T13" fmla="*/ 290 h 513"/>
                  <a:gd name="T14" fmla="*/ 219 w 684"/>
                  <a:gd name="T15" fmla="*/ 290 h 513"/>
                  <a:gd name="T16" fmla="*/ 186 w 684"/>
                  <a:gd name="T17" fmla="*/ 338 h 513"/>
                  <a:gd name="T18" fmla="*/ 208 w 684"/>
                  <a:gd name="T19" fmla="*/ 411 h 513"/>
                  <a:gd name="T20" fmla="*/ 184 w 684"/>
                  <a:gd name="T21" fmla="*/ 428 h 513"/>
                  <a:gd name="T22" fmla="*/ 171 w 684"/>
                  <a:gd name="T23" fmla="*/ 391 h 513"/>
                  <a:gd name="T24" fmla="*/ 162 w 684"/>
                  <a:gd name="T25" fmla="*/ 364 h 513"/>
                  <a:gd name="T26" fmla="*/ 166 w 684"/>
                  <a:gd name="T27" fmla="*/ 341 h 513"/>
                  <a:gd name="T28" fmla="*/ 124 w 684"/>
                  <a:gd name="T29" fmla="*/ 334 h 513"/>
                  <a:gd name="T30" fmla="*/ 71 w 684"/>
                  <a:gd name="T31" fmla="*/ 355 h 513"/>
                  <a:gd name="T32" fmla="*/ 31 w 684"/>
                  <a:gd name="T33" fmla="*/ 371 h 513"/>
                  <a:gd name="T34" fmla="*/ 11 w 684"/>
                  <a:gd name="T35" fmla="*/ 396 h 513"/>
                  <a:gd name="T36" fmla="*/ 45 w 684"/>
                  <a:gd name="T37" fmla="*/ 407 h 513"/>
                  <a:gd name="T38" fmla="*/ 52 w 684"/>
                  <a:gd name="T39" fmla="*/ 431 h 513"/>
                  <a:gd name="T40" fmla="*/ 71 w 684"/>
                  <a:gd name="T41" fmla="*/ 502 h 513"/>
                  <a:gd name="T42" fmla="*/ 95 w 684"/>
                  <a:gd name="T43" fmla="*/ 498 h 513"/>
                  <a:gd name="T44" fmla="*/ 123 w 684"/>
                  <a:gd name="T45" fmla="*/ 502 h 513"/>
                  <a:gd name="T46" fmla="*/ 120 w 684"/>
                  <a:gd name="T47" fmla="*/ 494 h 513"/>
                  <a:gd name="T48" fmla="*/ 166 w 684"/>
                  <a:gd name="T49" fmla="*/ 512 h 513"/>
                  <a:gd name="T50" fmla="*/ 208 w 684"/>
                  <a:gd name="T51" fmla="*/ 486 h 513"/>
                  <a:gd name="T52" fmla="*/ 226 w 684"/>
                  <a:gd name="T53" fmla="*/ 478 h 513"/>
                  <a:gd name="T54" fmla="*/ 236 w 684"/>
                  <a:gd name="T55" fmla="*/ 505 h 513"/>
                  <a:gd name="T56" fmla="*/ 314 w 684"/>
                  <a:gd name="T57" fmla="*/ 475 h 513"/>
                  <a:gd name="T58" fmla="*/ 346 w 684"/>
                  <a:gd name="T59" fmla="*/ 470 h 513"/>
                  <a:gd name="T60" fmla="*/ 345 w 684"/>
                  <a:gd name="T61" fmla="*/ 477 h 513"/>
                  <a:gd name="T62" fmla="*/ 356 w 684"/>
                  <a:gd name="T63" fmla="*/ 481 h 513"/>
                  <a:gd name="T64" fmla="*/ 385 w 684"/>
                  <a:gd name="T65" fmla="*/ 486 h 513"/>
                  <a:gd name="T66" fmla="*/ 439 w 684"/>
                  <a:gd name="T67" fmla="*/ 484 h 513"/>
                  <a:gd name="T68" fmla="*/ 475 w 684"/>
                  <a:gd name="T69" fmla="*/ 407 h 513"/>
                  <a:gd name="T70" fmla="*/ 450 w 684"/>
                  <a:gd name="T71" fmla="*/ 355 h 513"/>
                  <a:gd name="T72" fmla="*/ 468 w 684"/>
                  <a:gd name="T73" fmla="*/ 343 h 513"/>
                  <a:gd name="T74" fmla="*/ 499 w 684"/>
                  <a:gd name="T75" fmla="*/ 285 h 513"/>
                  <a:gd name="T76" fmla="*/ 518 w 684"/>
                  <a:gd name="T77" fmla="*/ 287 h 513"/>
                  <a:gd name="T78" fmla="*/ 545 w 684"/>
                  <a:gd name="T79" fmla="*/ 280 h 513"/>
                  <a:gd name="T80" fmla="*/ 563 w 684"/>
                  <a:gd name="T81" fmla="*/ 224 h 513"/>
                  <a:gd name="T82" fmla="*/ 592 w 684"/>
                  <a:gd name="T83" fmla="*/ 192 h 513"/>
                  <a:gd name="T84" fmla="*/ 602 w 684"/>
                  <a:gd name="T85" fmla="*/ 156 h 513"/>
                  <a:gd name="T86" fmla="*/ 651 w 684"/>
                  <a:gd name="T87" fmla="*/ 153 h 513"/>
                  <a:gd name="T88" fmla="*/ 682 w 684"/>
                  <a:gd name="T89" fmla="*/ 103 h 513"/>
                  <a:gd name="T90" fmla="*/ 676 w 684"/>
                  <a:gd name="T91" fmla="*/ 65 h 513"/>
                  <a:gd name="T92" fmla="*/ 633 w 684"/>
                  <a:gd name="T93" fmla="*/ 33 h 513"/>
                  <a:gd name="T94" fmla="*/ 598 w 684"/>
                  <a:gd name="T95" fmla="*/ 5 h 513"/>
                  <a:gd name="T96" fmla="*/ 584 w 684"/>
                  <a:gd name="T97" fmla="*/ 56 h 513"/>
                  <a:gd name="T98" fmla="*/ 574 w 684"/>
                  <a:gd name="T99" fmla="*/ 41 h 513"/>
                  <a:gd name="T100" fmla="*/ 556 w 684"/>
                  <a:gd name="T101" fmla="*/ 21 h 513"/>
                  <a:gd name="T102" fmla="*/ 549 w 684"/>
                  <a:gd name="T103" fmla="*/ 53 h 513"/>
                  <a:gd name="T104" fmla="*/ 593 w 684"/>
                  <a:gd name="T105" fmla="*/ 97 h 513"/>
                  <a:gd name="T106" fmla="*/ 529 w 684"/>
                  <a:gd name="T107" fmla="*/ 149 h 513"/>
                  <a:gd name="T108" fmla="*/ 479 w 684"/>
                  <a:gd name="T109" fmla="*/ 144 h 513"/>
                  <a:gd name="T110" fmla="*/ 444 w 684"/>
                  <a:gd name="T111" fmla="*/ 134 h 513"/>
                  <a:gd name="T112" fmla="*/ 430 w 684"/>
                  <a:gd name="T113" fmla="*/ 158 h 5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684" h="513">
                    <a:moveTo>
                      <a:pt x="413" y="150"/>
                    </a:moveTo>
                    <a:lnTo>
                      <a:pt x="409" y="150"/>
                    </a:lnTo>
                    <a:lnTo>
                      <a:pt x="404" y="158"/>
                    </a:lnTo>
                    <a:lnTo>
                      <a:pt x="402" y="160"/>
                    </a:lnTo>
                    <a:lnTo>
                      <a:pt x="399" y="174"/>
                    </a:lnTo>
                    <a:lnTo>
                      <a:pt x="398" y="177"/>
                    </a:lnTo>
                    <a:lnTo>
                      <a:pt x="394" y="181"/>
                    </a:lnTo>
                    <a:lnTo>
                      <a:pt x="398" y="185"/>
                    </a:lnTo>
                    <a:lnTo>
                      <a:pt x="401" y="196"/>
                    </a:lnTo>
                    <a:lnTo>
                      <a:pt x="401" y="197"/>
                    </a:lnTo>
                    <a:lnTo>
                      <a:pt x="392" y="197"/>
                    </a:lnTo>
                    <a:lnTo>
                      <a:pt x="387" y="201"/>
                    </a:lnTo>
                    <a:lnTo>
                      <a:pt x="387" y="203"/>
                    </a:lnTo>
                    <a:lnTo>
                      <a:pt x="388" y="206"/>
                    </a:lnTo>
                    <a:lnTo>
                      <a:pt x="392" y="210"/>
                    </a:lnTo>
                    <a:lnTo>
                      <a:pt x="394" y="213"/>
                    </a:lnTo>
                    <a:lnTo>
                      <a:pt x="392" y="216"/>
                    </a:lnTo>
                    <a:lnTo>
                      <a:pt x="381" y="225"/>
                    </a:lnTo>
                    <a:lnTo>
                      <a:pt x="376" y="231"/>
                    </a:lnTo>
                    <a:lnTo>
                      <a:pt x="376" y="235"/>
                    </a:lnTo>
                    <a:lnTo>
                      <a:pt x="375" y="237"/>
                    </a:lnTo>
                    <a:lnTo>
                      <a:pt x="369" y="244"/>
                    </a:lnTo>
                    <a:lnTo>
                      <a:pt x="367" y="245"/>
                    </a:lnTo>
                    <a:lnTo>
                      <a:pt x="358" y="245"/>
                    </a:lnTo>
                    <a:lnTo>
                      <a:pt x="356" y="244"/>
                    </a:lnTo>
                    <a:lnTo>
                      <a:pt x="354" y="243"/>
                    </a:lnTo>
                    <a:lnTo>
                      <a:pt x="358" y="246"/>
                    </a:lnTo>
                    <a:lnTo>
                      <a:pt x="367" y="254"/>
                    </a:lnTo>
                    <a:lnTo>
                      <a:pt x="360" y="273"/>
                    </a:lnTo>
                    <a:lnTo>
                      <a:pt x="360" y="274"/>
                    </a:lnTo>
                    <a:lnTo>
                      <a:pt x="359" y="276"/>
                    </a:lnTo>
                    <a:lnTo>
                      <a:pt x="359" y="285"/>
                    </a:lnTo>
                    <a:lnTo>
                      <a:pt x="356" y="291"/>
                    </a:lnTo>
                    <a:lnTo>
                      <a:pt x="356" y="294"/>
                    </a:lnTo>
                    <a:lnTo>
                      <a:pt x="355" y="295"/>
                    </a:lnTo>
                    <a:lnTo>
                      <a:pt x="353" y="295"/>
                    </a:lnTo>
                    <a:lnTo>
                      <a:pt x="351" y="297"/>
                    </a:lnTo>
                    <a:lnTo>
                      <a:pt x="346" y="297"/>
                    </a:lnTo>
                    <a:lnTo>
                      <a:pt x="339" y="295"/>
                    </a:lnTo>
                    <a:lnTo>
                      <a:pt x="339" y="290"/>
                    </a:lnTo>
                    <a:lnTo>
                      <a:pt x="341" y="287"/>
                    </a:lnTo>
                    <a:lnTo>
                      <a:pt x="341" y="285"/>
                    </a:lnTo>
                    <a:lnTo>
                      <a:pt x="339" y="284"/>
                    </a:lnTo>
                    <a:lnTo>
                      <a:pt x="337" y="283"/>
                    </a:lnTo>
                    <a:lnTo>
                      <a:pt x="321" y="278"/>
                    </a:lnTo>
                    <a:lnTo>
                      <a:pt x="318" y="280"/>
                    </a:lnTo>
                    <a:lnTo>
                      <a:pt x="307" y="276"/>
                    </a:lnTo>
                    <a:lnTo>
                      <a:pt x="300" y="271"/>
                    </a:lnTo>
                    <a:lnTo>
                      <a:pt x="298" y="269"/>
                    </a:lnTo>
                    <a:lnTo>
                      <a:pt x="288" y="264"/>
                    </a:lnTo>
                    <a:lnTo>
                      <a:pt x="284" y="260"/>
                    </a:lnTo>
                    <a:lnTo>
                      <a:pt x="282" y="260"/>
                    </a:lnTo>
                    <a:lnTo>
                      <a:pt x="281" y="262"/>
                    </a:lnTo>
                    <a:lnTo>
                      <a:pt x="281" y="263"/>
                    </a:lnTo>
                    <a:lnTo>
                      <a:pt x="279" y="266"/>
                    </a:lnTo>
                    <a:lnTo>
                      <a:pt x="279" y="267"/>
                    </a:lnTo>
                    <a:lnTo>
                      <a:pt x="281" y="270"/>
                    </a:lnTo>
                    <a:lnTo>
                      <a:pt x="284" y="273"/>
                    </a:lnTo>
                    <a:lnTo>
                      <a:pt x="288" y="271"/>
                    </a:lnTo>
                    <a:lnTo>
                      <a:pt x="289" y="274"/>
                    </a:lnTo>
                    <a:lnTo>
                      <a:pt x="291" y="280"/>
                    </a:lnTo>
                    <a:lnTo>
                      <a:pt x="291" y="281"/>
                    </a:lnTo>
                    <a:lnTo>
                      <a:pt x="286" y="290"/>
                    </a:lnTo>
                    <a:lnTo>
                      <a:pt x="281" y="297"/>
                    </a:lnTo>
                    <a:lnTo>
                      <a:pt x="268" y="283"/>
                    </a:lnTo>
                    <a:lnTo>
                      <a:pt x="254" y="260"/>
                    </a:lnTo>
                    <a:lnTo>
                      <a:pt x="253" y="259"/>
                    </a:lnTo>
                    <a:lnTo>
                      <a:pt x="222" y="280"/>
                    </a:lnTo>
                    <a:lnTo>
                      <a:pt x="222" y="281"/>
                    </a:lnTo>
                    <a:lnTo>
                      <a:pt x="221" y="285"/>
                    </a:lnTo>
                    <a:lnTo>
                      <a:pt x="221" y="290"/>
                    </a:lnTo>
                    <a:lnTo>
                      <a:pt x="219" y="290"/>
                    </a:lnTo>
                    <a:lnTo>
                      <a:pt x="219" y="291"/>
                    </a:lnTo>
                    <a:lnTo>
                      <a:pt x="217" y="291"/>
                    </a:lnTo>
                    <a:lnTo>
                      <a:pt x="210" y="295"/>
                    </a:lnTo>
                    <a:lnTo>
                      <a:pt x="201" y="297"/>
                    </a:lnTo>
                    <a:lnTo>
                      <a:pt x="195" y="306"/>
                    </a:lnTo>
                    <a:lnTo>
                      <a:pt x="193" y="316"/>
                    </a:lnTo>
                    <a:lnTo>
                      <a:pt x="193" y="320"/>
                    </a:lnTo>
                    <a:lnTo>
                      <a:pt x="190" y="326"/>
                    </a:lnTo>
                    <a:lnTo>
                      <a:pt x="186" y="338"/>
                    </a:lnTo>
                    <a:lnTo>
                      <a:pt x="186" y="355"/>
                    </a:lnTo>
                    <a:lnTo>
                      <a:pt x="184" y="361"/>
                    </a:lnTo>
                    <a:lnTo>
                      <a:pt x="184" y="372"/>
                    </a:lnTo>
                    <a:lnTo>
                      <a:pt x="186" y="375"/>
                    </a:lnTo>
                    <a:lnTo>
                      <a:pt x="190" y="390"/>
                    </a:lnTo>
                    <a:lnTo>
                      <a:pt x="193" y="396"/>
                    </a:lnTo>
                    <a:lnTo>
                      <a:pt x="198" y="400"/>
                    </a:lnTo>
                    <a:lnTo>
                      <a:pt x="205" y="407"/>
                    </a:lnTo>
                    <a:lnTo>
                      <a:pt x="208" y="411"/>
                    </a:lnTo>
                    <a:lnTo>
                      <a:pt x="207" y="414"/>
                    </a:lnTo>
                    <a:lnTo>
                      <a:pt x="205" y="415"/>
                    </a:lnTo>
                    <a:lnTo>
                      <a:pt x="205" y="418"/>
                    </a:lnTo>
                    <a:lnTo>
                      <a:pt x="204" y="419"/>
                    </a:lnTo>
                    <a:lnTo>
                      <a:pt x="204" y="421"/>
                    </a:lnTo>
                    <a:lnTo>
                      <a:pt x="195" y="424"/>
                    </a:lnTo>
                    <a:lnTo>
                      <a:pt x="190" y="431"/>
                    </a:lnTo>
                    <a:lnTo>
                      <a:pt x="187" y="432"/>
                    </a:lnTo>
                    <a:lnTo>
                      <a:pt x="184" y="428"/>
                    </a:lnTo>
                    <a:lnTo>
                      <a:pt x="184" y="425"/>
                    </a:lnTo>
                    <a:lnTo>
                      <a:pt x="178" y="408"/>
                    </a:lnTo>
                    <a:lnTo>
                      <a:pt x="173" y="407"/>
                    </a:lnTo>
                    <a:lnTo>
                      <a:pt x="173" y="405"/>
                    </a:lnTo>
                    <a:lnTo>
                      <a:pt x="171" y="403"/>
                    </a:lnTo>
                    <a:lnTo>
                      <a:pt x="171" y="401"/>
                    </a:lnTo>
                    <a:lnTo>
                      <a:pt x="169" y="397"/>
                    </a:lnTo>
                    <a:lnTo>
                      <a:pt x="169" y="393"/>
                    </a:lnTo>
                    <a:lnTo>
                      <a:pt x="171" y="391"/>
                    </a:lnTo>
                    <a:lnTo>
                      <a:pt x="173" y="387"/>
                    </a:lnTo>
                    <a:lnTo>
                      <a:pt x="175" y="382"/>
                    </a:lnTo>
                    <a:lnTo>
                      <a:pt x="175" y="379"/>
                    </a:lnTo>
                    <a:lnTo>
                      <a:pt x="173" y="372"/>
                    </a:lnTo>
                    <a:lnTo>
                      <a:pt x="171" y="368"/>
                    </a:lnTo>
                    <a:lnTo>
                      <a:pt x="166" y="368"/>
                    </a:lnTo>
                    <a:lnTo>
                      <a:pt x="164" y="365"/>
                    </a:lnTo>
                    <a:lnTo>
                      <a:pt x="162" y="365"/>
                    </a:lnTo>
                    <a:lnTo>
                      <a:pt x="162" y="364"/>
                    </a:lnTo>
                    <a:lnTo>
                      <a:pt x="166" y="359"/>
                    </a:lnTo>
                    <a:lnTo>
                      <a:pt x="169" y="359"/>
                    </a:lnTo>
                    <a:lnTo>
                      <a:pt x="172" y="357"/>
                    </a:lnTo>
                    <a:lnTo>
                      <a:pt x="172" y="355"/>
                    </a:lnTo>
                    <a:lnTo>
                      <a:pt x="173" y="354"/>
                    </a:lnTo>
                    <a:lnTo>
                      <a:pt x="173" y="351"/>
                    </a:lnTo>
                    <a:lnTo>
                      <a:pt x="172" y="351"/>
                    </a:lnTo>
                    <a:lnTo>
                      <a:pt x="169" y="348"/>
                    </a:lnTo>
                    <a:lnTo>
                      <a:pt x="166" y="341"/>
                    </a:lnTo>
                    <a:lnTo>
                      <a:pt x="166" y="334"/>
                    </a:lnTo>
                    <a:lnTo>
                      <a:pt x="168" y="330"/>
                    </a:lnTo>
                    <a:lnTo>
                      <a:pt x="151" y="330"/>
                    </a:lnTo>
                    <a:lnTo>
                      <a:pt x="147" y="329"/>
                    </a:lnTo>
                    <a:lnTo>
                      <a:pt x="141" y="329"/>
                    </a:lnTo>
                    <a:lnTo>
                      <a:pt x="133" y="330"/>
                    </a:lnTo>
                    <a:lnTo>
                      <a:pt x="128" y="331"/>
                    </a:lnTo>
                    <a:lnTo>
                      <a:pt x="126" y="334"/>
                    </a:lnTo>
                    <a:lnTo>
                      <a:pt x="124" y="334"/>
                    </a:lnTo>
                    <a:lnTo>
                      <a:pt x="120" y="338"/>
                    </a:lnTo>
                    <a:lnTo>
                      <a:pt x="119" y="338"/>
                    </a:lnTo>
                    <a:lnTo>
                      <a:pt x="117" y="337"/>
                    </a:lnTo>
                    <a:lnTo>
                      <a:pt x="113" y="336"/>
                    </a:lnTo>
                    <a:lnTo>
                      <a:pt x="112" y="334"/>
                    </a:lnTo>
                    <a:lnTo>
                      <a:pt x="99" y="338"/>
                    </a:lnTo>
                    <a:lnTo>
                      <a:pt x="88" y="344"/>
                    </a:lnTo>
                    <a:lnTo>
                      <a:pt x="75" y="354"/>
                    </a:lnTo>
                    <a:lnTo>
                      <a:pt x="71" y="355"/>
                    </a:lnTo>
                    <a:lnTo>
                      <a:pt x="52" y="359"/>
                    </a:lnTo>
                    <a:lnTo>
                      <a:pt x="52" y="361"/>
                    </a:lnTo>
                    <a:lnTo>
                      <a:pt x="50" y="361"/>
                    </a:lnTo>
                    <a:lnTo>
                      <a:pt x="49" y="364"/>
                    </a:lnTo>
                    <a:lnTo>
                      <a:pt x="49" y="366"/>
                    </a:lnTo>
                    <a:lnTo>
                      <a:pt x="46" y="369"/>
                    </a:lnTo>
                    <a:lnTo>
                      <a:pt x="44" y="372"/>
                    </a:lnTo>
                    <a:lnTo>
                      <a:pt x="38" y="371"/>
                    </a:lnTo>
                    <a:lnTo>
                      <a:pt x="31" y="371"/>
                    </a:lnTo>
                    <a:lnTo>
                      <a:pt x="21" y="373"/>
                    </a:lnTo>
                    <a:lnTo>
                      <a:pt x="15" y="373"/>
                    </a:lnTo>
                    <a:lnTo>
                      <a:pt x="13" y="371"/>
                    </a:lnTo>
                    <a:lnTo>
                      <a:pt x="7" y="376"/>
                    </a:lnTo>
                    <a:lnTo>
                      <a:pt x="3" y="383"/>
                    </a:lnTo>
                    <a:lnTo>
                      <a:pt x="0" y="393"/>
                    </a:lnTo>
                    <a:lnTo>
                      <a:pt x="1" y="394"/>
                    </a:lnTo>
                    <a:lnTo>
                      <a:pt x="8" y="394"/>
                    </a:lnTo>
                    <a:lnTo>
                      <a:pt x="11" y="396"/>
                    </a:lnTo>
                    <a:lnTo>
                      <a:pt x="13" y="400"/>
                    </a:lnTo>
                    <a:lnTo>
                      <a:pt x="15" y="401"/>
                    </a:lnTo>
                    <a:lnTo>
                      <a:pt x="15" y="403"/>
                    </a:lnTo>
                    <a:lnTo>
                      <a:pt x="25" y="403"/>
                    </a:lnTo>
                    <a:lnTo>
                      <a:pt x="27" y="404"/>
                    </a:lnTo>
                    <a:lnTo>
                      <a:pt x="27" y="405"/>
                    </a:lnTo>
                    <a:lnTo>
                      <a:pt x="32" y="404"/>
                    </a:lnTo>
                    <a:lnTo>
                      <a:pt x="42" y="407"/>
                    </a:lnTo>
                    <a:lnTo>
                      <a:pt x="45" y="407"/>
                    </a:lnTo>
                    <a:lnTo>
                      <a:pt x="46" y="408"/>
                    </a:lnTo>
                    <a:lnTo>
                      <a:pt x="52" y="414"/>
                    </a:lnTo>
                    <a:lnTo>
                      <a:pt x="53" y="415"/>
                    </a:lnTo>
                    <a:lnTo>
                      <a:pt x="53" y="418"/>
                    </a:lnTo>
                    <a:lnTo>
                      <a:pt x="52" y="419"/>
                    </a:lnTo>
                    <a:lnTo>
                      <a:pt x="52" y="421"/>
                    </a:lnTo>
                    <a:lnTo>
                      <a:pt x="50" y="422"/>
                    </a:lnTo>
                    <a:lnTo>
                      <a:pt x="50" y="431"/>
                    </a:lnTo>
                    <a:lnTo>
                      <a:pt x="52" y="431"/>
                    </a:lnTo>
                    <a:lnTo>
                      <a:pt x="52" y="432"/>
                    </a:lnTo>
                    <a:lnTo>
                      <a:pt x="57" y="438"/>
                    </a:lnTo>
                    <a:lnTo>
                      <a:pt x="46" y="464"/>
                    </a:lnTo>
                    <a:lnTo>
                      <a:pt x="46" y="465"/>
                    </a:lnTo>
                    <a:lnTo>
                      <a:pt x="45" y="467"/>
                    </a:lnTo>
                    <a:lnTo>
                      <a:pt x="45" y="468"/>
                    </a:lnTo>
                    <a:lnTo>
                      <a:pt x="54" y="486"/>
                    </a:lnTo>
                    <a:lnTo>
                      <a:pt x="64" y="498"/>
                    </a:lnTo>
                    <a:lnTo>
                      <a:pt x="71" y="502"/>
                    </a:lnTo>
                    <a:lnTo>
                      <a:pt x="78" y="501"/>
                    </a:lnTo>
                    <a:lnTo>
                      <a:pt x="87" y="503"/>
                    </a:lnTo>
                    <a:lnTo>
                      <a:pt x="88" y="505"/>
                    </a:lnTo>
                    <a:lnTo>
                      <a:pt x="88" y="506"/>
                    </a:lnTo>
                    <a:lnTo>
                      <a:pt x="91" y="503"/>
                    </a:lnTo>
                    <a:lnTo>
                      <a:pt x="92" y="503"/>
                    </a:lnTo>
                    <a:lnTo>
                      <a:pt x="91" y="502"/>
                    </a:lnTo>
                    <a:lnTo>
                      <a:pt x="91" y="501"/>
                    </a:lnTo>
                    <a:lnTo>
                      <a:pt x="95" y="498"/>
                    </a:lnTo>
                    <a:lnTo>
                      <a:pt x="98" y="498"/>
                    </a:lnTo>
                    <a:lnTo>
                      <a:pt x="106" y="501"/>
                    </a:lnTo>
                    <a:lnTo>
                      <a:pt x="108" y="501"/>
                    </a:lnTo>
                    <a:lnTo>
                      <a:pt x="113" y="506"/>
                    </a:lnTo>
                    <a:lnTo>
                      <a:pt x="113" y="508"/>
                    </a:lnTo>
                    <a:lnTo>
                      <a:pt x="116" y="509"/>
                    </a:lnTo>
                    <a:lnTo>
                      <a:pt x="121" y="509"/>
                    </a:lnTo>
                    <a:lnTo>
                      <a:pt x="123" y="508"/>
                    </a:lnTo>
                    <a:lnTo>
                      <a:pt x="123" y="502"/>
                    </a:lnTo>
                    <a:lnTo>
                      <a:pt x="121" y="501"/>
                    </a:lnTo>
                    <a:lnTo>
                      <a:pt x="120" y="501"/>
                    </a:lnTo>
                    <a:lnTo>
                      <a:pt x="120" y="499"/>
                    </a:lnTo>
                    <a:lnTo>
                      <a:pt x="119" y="498"/>
                    </a:lnTo>
                    <a:lnTo>
                      <a:pt x="119" y="496"/>
                    </a:lnTo>
                    <a:lnTo>
                      <a:pt x="117" y="496"/>
                    </a:lnTo>
                    <a:lnTo>
                      <a:pt x="117" y="495"/>
                    </a:lnTo>
                    <a:lnTo>
                      <a:pt x="119" y="494"/>
                    </a:lnTo>
                    <a:lnTo>
                      <a:pt x="120" y="494"/>
                    </a:lnTo>
                    <a:lnTo>
                      <a:pt x="120" y="492"/>
                    </a:lnTo>
                    <a:lnTo>
                      <a:pt x="123" y="492"/>
                    </a:lnTo>
                    <a:lnTo>
                      <a:pt x="127" y="491"/>
                    </a:lnTo>
                    <a:lnTo>
                      <a:pt x="128" y="489"/>
                    </a:lnTo>
                    <a:lnTo>
                      <a:pt x="133" y="489"/>
                    </a:lnTo>
                    <a:lnTo>
                      <a:pt x="137" y="488"/>
                    </a:lnTo>
                    <a:lnTo>
                      <a:pt x="143" y="488"/>
                    </a:lnTo>
                    <a:lnTo>
                      <a:pt x="155" y="495"/>
                    </a:lnTo>
                    <a:lnTo>
                      <a:pt x="166" y="512"/>
                    </a:lnTo>
                    <a:lnTo>
                      <a:pt x="168" y="513"/>
                    </a:lnTo>
                    <a:lnTo>
                      <a:pt x="179" y="502"/>
                    </a:lnTo>
                    <a:lnTo>
                      <a:pt x="183" y="495"/>
                    </a:lnTo>
                    <a:lnTo>
                      <a:pt x="184" y="494"/>
                    </a:lnTo>
                    <a:lnTo>
                      <a:pt x="190" y="492"/>
                    </a:lnTo>
                    <a:lnTo>
                      <a:pt x="193" y="492"/>
                    </a:lnTo>
                    <a:lnTo>
                      <a:pt x="200" y="495"/>
                    </a:lnTo>
                    <a:lnTo>
                      <a:pt x="205" y="492"/>
                    </a:lnTo>
                    <a:lnTo>
                      <a:pt x="208" y="486"/>
                    </a:lnTo>
                    <a:lnTo>
                      <a:pt x="208" y="481"/>
                    </a:lnTo>
                    <a:lnTo>
                      <a:pt x="210" y="481"/>
                    </a:lnTo>
                    <a:lnTo>
                      <a:pt x="212" y="478"/>
                    </a:lnTo>
                    <a:lnTo>
                      <a:pt x="219" y="474"/>
                    </a:lnTo>
                    <a:lnTo>
                      <a:pt x="221" y="474"/>
                    </a:lnTo>
                    <a:lnTo>
                      <a:pt x="224" y="472"/>
                    </a:lnTo>
                    <a:lnTo>
                      <a:pt x="225" y="472"/>
                    </a:lnTo>
                    <a:lnTo>
                      <a:pt x="226" y="475"/>
                    </a:lnTo>
                    <a:lnTo>
                      <a:pt x="226" y="478"/>
                    </a:lnTo>
                    <a:lnTo>
                      <a:pt x="224" y="489"/>
                    </a:lnTo>
                    <a:lnTo>
                      <a:pt x="221" y="496"/>
                    </a:lnTo>
                    <a:lnTo>
                      <a:pt x="221" y="498"/>
                    </a:lnTo>
                    <a:lnTo>
                      <a:pt x="222" y="498"/>
                    </a:lnTo>
                    <a:lnTo>
                      <a:pt x="228" y="503"/>
                    </a:lnTo>
                    <a:lnTo>
                      <a:pt x="229" y="503"/>
                    </a:lnTo>
                    <a:lnTo>
                      <a:pt x="232" y="506"/>
                    </a:lnTo>
                    <a:lnTo>
                      <a:pt x="233" y="506"/>
                    </a:lnTo>
                    <a:lnTo>
                      <a:pt x="236" y="505"/>
                    </a:lnTo>
                    <a:lnTo>
                      <a:pt x="238" y="505"/>
                    </a:lnTo>
                    <a:lnTo>
                      <a:pt x="236" y="496"/>
                    </a:lnTo>
                    <a:lnTo>
                      <a:pt x="233" y="494"/>
                    </a:lnTo>
                    <a:lnTo>
                      <a:pt x="233" y="492"/>
                    </a:lnTo>
                    <a:lnTo>
                      <a:pt x="238" y="488"/>
                    </a:lnTo>
                    <a:lnTo>
                      <a:pt x="295" y="465"/>
                    </a:lnTo>
                    <a:lnTo>
                      <a:pt x="299" y="465"/>
                    </a:lnTo>
                    <a:lnTo>
                      <a:pt x="302" y="468"/>
                    </a:lnTo>
                    <a:lnTo>
                      <a:pt x="314" y="475"/>
                    </a:lnTo>
                    <a:lnTo>
                      <a:pt x="323" y="477"/>
                    </a:lnTo>
                    <a:lnTo>
                      <a:pt x="325" y="478"/>
                    </a:lnTo>
                    <a:lnTo>
                      <a:pt x="332" y="478"/>
                    </a:lnTo>
                    <a:lnTo>
                      <a:pt x="337" y="477"/>
                    </a:lnTo>
                    <a:lnTo>
                      <a:pt x="339" y="474"/>
                    </a:lnTo>
                    <a:lnTo>
                      <a:pt x="342" y="474"/>
                    </a:lnTo>
                    <a:lnTo>
                      <a:pt x="342" y="472"/>
                    </a:lnTo>
                    <a:lnTo>
                      <a:pt x="345" y="471"/>
                    </a:lnTo>
                    <a:lnTo>
                      <a:pt x="346" y="470"/>
                    </a:lnTo>
                    <a:lnTo>
                      <a:pt x="348" y="470"/>
                    </a:lnTo>
                    <a:lnTo>
                      <a:pt x="351" y="471"/>
                    </a:lnTo>
                    <a:lnTo>
                      <a:pt x="352" y="471"/>
                    </a:lnTo>
                    <a:lnTo>
                      <a:pt x="353" y="474"/>
                    </a:lnTo>
                    <a:lnTo>
                      <a:pt x="352" y="474"/>
                    </a:lnTo>
                    <a:lnTo>
                      <a:pt x="352" y="475"/>
                    </a:lnTo>
                    <a:lnTo>
                      <a:pt x="346" y="475"/>
                    </a:lnTo>
                    <a:lnTo>
                      <a:pt x="346" y="477"/>
                    </a:lnTo>
                    <a:lnTo>
                      <a:pt x="345" y="477"/>
                    </a:lnTo>
                    <a:lnTo>
                      <a:pt x="345" y="479"/>
                    </a:lnTo>
                    <a:lnTo>
                      <a:pt x="344" y="481"/>
                    </a:lnTo>
                    <a:lnTo>
                      <a:pt x="344" y="485"/>
                    </a:lnTo>
                    <a:lnTo>
                      <a:pt x="345" y="485"/>
                    </a:lnTo>
                    <a:lnTo>
                      <a:pt x="351" y="484"/>
                    </a:lnTo>
                    <a:lnTo>
                      <a:pt x="352" y="484"/>
                    </a:lnTo>
                    <a:lnTo>
                      <a:pt x="355" y="482"/>
                    </a:lnTo>
                    <a:lnTo>
                      <a:pt x="355" y="481"/>
                    </a:lnTo>
                    <a:lnTo>
                      <a:pt x="356" y="481"/>
                    </a:lnTo>
                    <a:lnTo>
                      <a:pt x="356" y="478"/>
                    </a:lnTo>
                    <a:lnTo>
                      <a:pt x="358" y="478"/>
                    </a:lnTo>
                    <a:lnTo>
                      <a:pt x="362" y="474"/>
                    </a:lnTo>
                    <a:lnTo>
                      <a:pt x="367" y="474"/>
                    </a:lnTo>
                    <a:lnTo>
                      <a:pt x="373" y="475"/>
                    </a:lnTo>
                    <a:lnTo>
                      <a:pt x="376" y="477"/>
                    </a:lnTo>
                    <a:lnTo>
                      <a:pt x="376" y="481"/>
                    </a:lnTo>
                    <a:lnTo>
                      <a:pt x="379" y="486"/>
                    </a:lnTo>
                    <a:lnTo>
                      <a:pt x="385" y="486"/>
                    </a:lnTo>
                    <a:lnTo>
                      <a:pt x="394" y="478"/>
                    </a:lnTo>
                    <a:lnTo>
                      <a:pt x="398" y="475"/>
                    </a:lnTo>
                    <a:lnTo>
                      <a:pt x="402" y="474"/>
                    </a:lnTo>
                    <a:lnTo>
                      <a:pt x="411" y="475"/>
                    </a:lnTo>
                    <a:lnTo>
                      <a:pt x="420" y="479"/>
                    </a:lnTo>
                    <a:lnTo>
                      <a:pt x="428" y="484"/>
                    </a:lnTo>
                    <a:lnTo>
                      <a:pt x="429" y="484"/>
                    </a:lnTo>
                    <a:lnTo>
                      <a:pt x="430" y="485"/>
                    </a:lnTo>
                    <a:lnTo>
                      <a:pt x="439" y="484"/>
                    </a:lnTo>
                    <a:lnTo>
                      <a:pt x="447" y="481"/>
                    </a:lnTo>
                    <a:lnTo>
                      <a:pt x="459" y="478"/>
                    </a:lnTo>
                    <a:lnTo>
                      <a:pt x="462" y="477"/>
                    </a:lnTo>
                    <a:lnTo>
                      <a:pt x="468" y="463"/>
                    </a:lnTo>
                    <a:lnTo>
                      <a:pt x="468" y="438"/>
                    </a:lnTo>
                    <a:lnTo>
                      <a:pt x="478" y="424"/>
                    </a:lnTo>
                    <a:lnTo>
                      <a:pt x="483" y="418"/>
                    </a:lnTo>
                    <a:lnTo>
                      <a:pt x="490" y="415"/>
                    </a:lnTo>
                    <a:lnTo>
                      <a:pt x="475" y="407"/>
                    </a:lnTo>
                    <a:lnTo>
                      <a:pt x="475" y="400"/>
                    </a:lnTo>
                    <a:lnTo>
                      <a:pt x="471" y="394"/>
                    </a:lnTo>
                    <a:lnTo>
                      <a:pt x="468" y="389"/>
                    </a:lnTo>
                    <a:lnTo>
                      <a:pt x="466" y="389"/>
                    </a:lnTo>
                    <a:lnTo>
                      <a:pt x="457" y="376"/>
                    </a:lnTo>
                    <a:lnTo>
                      <a:pt x="447" y="357"/>
                    </a:lnTo>
                    <a:lnTo>
                      <a:pt x="447" y="355"/>
                    </a:lnTo>
                    <a:lnTo>
                      <a:pt x="448" y="352"/>
                    </a:lnTo>
                    <a:lnTo>
                      <a:pt x="450" y="355"/>
                    </a:lnTo>
                    <a:lnTo>
                      <a:pt x="451" y="357"/>
                    </a:lnTo>
                    <a:lnTo>
                      <a:pt x="454" y="357"/>
                    </a:lnTo>
                    <a:lnTo>
                      <a:pt x="454" y="358"/>
                    </a:lnTo>
                    <a:lnTo>
                      <a:pt x="458" y="358"/>
                    </a:lnTo>
                    <a:lnTo>
                      <a:pt x="459" y="357"/>
                    </a:lnTo>
                    <a:lnTo>
                      <a:pt x="461" y="357"/>
                    </a:lnTo>
                    <a:lnTo>
                      <a:pt x="461" y="355"/>
                    </a:lnTo>
                    <a:lnTo>
                      <a:pt x="462" y="354"/>
                    </a:lnTo>
                    <a:lnTo>
                      <a:pt x="468" y="343"/>
                    </a:lnTo>
                    <a:lnTo>
                      <a:pt x="469" y="336"/>
                    </a:lnTo>
                    <a:lnTo>
                      <a:pt x="473" y="330"/>
                    </a:lnTo>
                    <a:lnTo>
                      <a:pt x="478" y="326"/>
                    </a:lnTo>
                    <a:lnTo>
                      <a:pt x="479" y="326"/>
                    </a:lnTo>
                    <a:lnTo>
                      <a:pt x="479" y="324"/>
                    </a:lnTo>
                    <a:lnTo>
                      <a:pt x="482" y="320"/>
                    </a:lnTo>
                    <a:lnTo>
                      <a:pt x="496" y="288"/>
                    </a:lnTo>
                    <a:lnTo>
                      <a:pt x="496" y="287"/>
                    </a:lnTo>
                    <a:lnTo>
                      <a:pt x="499" y="285"/>
                    </a:lnTo>
                    <a:lnTo>
                      <a:pt x="499" y="288"/>
                    </a:lnTo>
                    <a:lnTo>
                      <a:pt x="500" y="290"/>
                    </a:lnTo>
                    <a:lnTo>
                      <a:pt x="500" y="291"/>
                    </a:lnTo>
                    <a:lnTo>
                      <a:pt x="503" y="294"/>
                    </a:lnTo>
                    <a:lnTo>
                      <a:pt x="506" y="294"/>
                    </a:lnTo>
                    <a:lnTo>
                      <a:pt x="514" y="292"/>
                    </a:lnTo>
                    <a:lnTo>
                      <a:pt x="519" y="290"/>
                    </a:lnTo>
                    <a:lnTo>
                      <a:pt x="518" y="288"/>
                    </a:lnTo>
                    <a:lnTo>
                      <a:pt x="518" y="287"/>
                    </a:lnTo>
                    <a:lnTo>
                      <a:pt x="517" y="283"/>
                    </a:lnTo>
                    <a:lnTo>
                      <a:pt x="518" y="281"/>
                    </a:lnTo>
                    <a:lnTo>
                      <a:pt x="525" y="281"/>
                    </a:lnTo>
                    <a:lnTo>
                      <a:pt x="532" y="284"/>
                    </a:lnTo>
                    <a:lnTo>
                      <a:pt x="545" y="284"/>
                    </a:lnTo>
                    <a:lnTo>
                      <a:pt x="546" y="283"/>
                    </a:lnTo>
                    <a:lnTo>
                      <a:pt x="548" y="280"/>
                    </a:lnTo>
                    <a:lnTo>
                      <a:pt x="545" y="281"/>
                    </a:lnTo>
                    <a:lnTo>
                      <a:pt x="545" y="280"/>
                    </a:lnTo>
                    <a:lnTo>
                      <a:pt x="543" y="280"/>
                    </a:lnTo>
                    <a:lnTo>
                      <a:pt x="543" y="278"/>
                    </a:lnTo>
                    <a:lnTo>
                      <a:pt x="540" y="273"/>
                    </a:lnTo>
                    <a:lnTo>
                      <a:pt x="540" y="270"/>
                    </a:lnTo>
                    <a:lnTo>
                      <a:pt x="539" y="269"/>
                    </a:lnTo>
                    <a:lnTo>
                      <a:pt x="539" y="266"/>
                    </a:lnTo>
                    <a:lnTo>
                      <a:pt x="540" y="256"/>
                    </a:lnTo>
                    <a:lnTo>
                      <a:pt x="560" y="230"/>
                    </a:lnTo>
                    <a:lnTo>
                      <a:pt x="563" y="224"/>
                    </a:lnTo>
                    <a:lnTo>
                      <a:pt x="564" y="218"/>
                    </a:lnTo>
                    <a:lnTo>
                      <a:pt x="560" y="210"/>
                    </a:lnTo>
                    <a:lnTo>
                      <a:pt x="562" y="209"/>
                    </a:lnTo>
                    <a:lnTo>
                      <a:pt x="560" y="184"/>
                    </a:lnTo>
                    <a:lnTo>
                      <a:pt x="563" y="163"/>
                    </a:lnTo>
                    <a:lnTo>
                      <a:pt x="563" y="161"/>
                    </a:lnTo>
                    <a:lnTo>
                      <a:pt x="586" y="189"/>
                    </a:lnTo>
                    <a:lnTo>
                      <a:pt x="588" y="190"/>
                    </a:lnTo>
                    <a:lnTo>
                      <a:pt x="592" y="192"/>
                    </a:lnTo>
                    <a:lnTo>
                      <a:pt x="593" y="192"/>
                    </a:lnTo>
                    <a:lnTo>
                      <a:pt x="593" y="190"/>
                    </a:lnTo>
                    <a:lnTo>
                      <a:pt x="595" y="189"/>
                    </a:lnTo>
                    <a:lnTo>
                      <a:pt x="596" y="185"/>
                    </a:lnTo>
                    <a:lnTo>
                      <a:pt x="596" y="177"/>
                    </a:lnTo>
                    <a:lnTo>
                      <a:pt x="591" y="161"/>
                    </a:lnTo>
                    <a:lnTo>
                      <a:pt x="593" y="156"/>
                    </a:lnTo>
                    <a:lnTo>
                      <a:pt x="598" y="154"/>
                    </a:lnTo>
                    <a:lnTo>
                      <a:pt x="602" y="156"/>
                    </a:lnTo>
                    <a:lnTo>
                      <a:pt x="610" y="156"/>
                    </a:lnTo>
                    <a:lnTo>
                      <a:pt x="616" y="157"/>
                    </a:lnTo>
                    <a:lnTo>
                      <a:pt x="641" y="157"/>
                    </a:lnTo>
                    <a:lnTo>
                      <a:pt x="643" y="158"/>
                    </a:lnTo>
                    <a:lnTo>
                      <a:pt x="646" y="157"/>
                    </a:lnTo>
                    <a:lnTo>
                      <a:pt x="652" y="157"/>
                    </a:lnTo>
                    <a:lnTo>
                      <a:pt x="652" y="154"/>
                    </a:lnTo>
                    <a:lnTo>
                      <a:pt x="651" y="154"/>
                    </a:lnTo>
                    <a:lnTo>
                      <a:pt x="651" y="153"/>
                    </a:lnTo>
                    <a:lnTo>
                      <a:pt x="652" y="153"/>
                    </a:lnTo>
                    <a:lnTo>
                      <a:pt x="663" y="143"/>
                    </a:lnTo>
                    <a:lnTo>
                      <a:pt x="672" y="143"/>
                    </a:lnTo>
                    <a:lnTo>
                      <a:pt x="677" y="140"/>
                    </a:lnTo>
                    <a:lnTo>
                      <a:pt x="683" y="136"/>
                    </a:lnTo>
                    <a:lnTo>
                      <a:pt x="683" y="130"/>
                    </a:lnTo>
                    <a:lnTo>
                      <a:pt x="684" y="129"/>
                    </a:lnTo>
                    <a:lnTo>
                      <a:pt x="683" y="125"/>
                    </a:lnTo>
                    <a:lnTo>
                      <a:pt x="682" y="103"/>
                    </a:lnTo>
                    <a:lnTo>
                      <a:pt x="679" y="96"/>
                    </a:lnTo>
                    <a:lnTo>
                      <a:pt x="676" y="91"/>
                    </a:lnTo>
                    <a:lnTo>
                      <a:pt x="668" y="83"/>
                    </a:lnTo>
                    <a:lnTo>
                      <a:pt x="665" y="79"/>
                    </a:lnTo>
                    <a:lnTo>
                      <a:pt x="665" y="77"/>
                    </a:lnTo>
                    <a:lnTo>
                      <a:pt x="663" y="76"/>
                    </a:lnTo>
                    <a:lnTo>
                      <a:pt x="663" y="73"/>
                    </a:lnTo>
                    <a:lnTo>
                      <a:pt x="670" y="70"/>
                    </a:lnTo>
                    <a:lnTo>
                      <a:pt x="676" y="65"/>
                    </a:lnTo>
                    <a:lnTo>
                      <a:pt x="675" y="59"/>
                    </a:lnTo>
                    <a:lnTo>
                      <a:pt x="670" y="55"/>
                    </a:lnTo>
                    <a:lnTo>
                      <a:pt x="669" y="55"/>
                    </a:lnTo>
                    <a:lnTo>
                      <a:pt x="666" y="50"/>
                    </a:lnTo>
                    <a:lnTo>
                      <a:pt x="665" y="48"/>
                    </a:lnTo>
                    <a:lnTo>
                      <a:pt x="658" y="48"/>
                    </a:lnTo>
                    <a:lnTo>
                      <a:pt x="637" y="37"/>
                    </a:lnTo>
                    <a:lnTo>
                      <a:pt x="636" y="37"/>
                    </a:lnTo>
                    <a:lnTo>
                      <a:pt x="633" y="33"/>
                    </a:lnTo>
                    <a:lnTo>
                      <a:pt x="630" y="26"/>
                    </a:lnTo>
                    <a:lnTo>
                      <a:pt x="627" y="23"/>
                    </a:lnTo>
                    <a:lnTo>
                      <a:pt x="620" y="14"/>
                    </a:lnTo>
                    <a:lnTo>
                      <a:pt x="612" y="7"/>
                    </a:lnTo>
                    <a:lnTo>
                      <a:pt x="608" y="3"/>
                    </a:lnTo>
                    <a:lnTo>
                      <a:pt x="605" y="2"/>
                    </a:lnTo>
                    <a:lnTo>
                      <a:pt x="603" y="0"/>
                    </a:lnTo>
                    <a:lnTo>
                      <a:pt x="603" y="2"/>
                    </a:lnTo>
                    <a:lnTo>
                      <a:pt x="598" y="5"/>
                    </a:lnTo>
                    <a:lnTo>
                      <a:pt x="598" y="12"/>
                    </a:lnTo>
                    <a:lnTo>
                      <a:pt x="599" y="12"/>
                    </a:lnTo>
                    <a:lnTo>
                      <a:pt x="599" y="13"/>
                    </a:lnTo>
                    <a:lnTo>
                      <a:pt x="601" y="17"/>
                    </a:lnTo>
                    <a:lnTo>
                      <a:pt x="592" y="29"/>
                    </a:lnTo>
                    <a:lnTo>
                      <a:pt x="589" y="45"/>
                    </a:lnTo>
                    <a:lnTo>
                      <a:pt x="586" y="55"/>
                    </a:lnTo>
                    <a:lnTo>
                      <a:pt x="585" y="55"/>
                    </a:lnTo>
                    <a:lnTo>
                      <a:pt x="584" y="56"/>
                    </a:lnTo>
                    <a:lnTo>
                      <a:pt x="578" y="58"/>
                    </a:lnTo>
                    <a:lnTo>
                      <a:pt x="577" y="59"/>
                    </a:lnTo>
                    <a:lnTo>
                      <a:pt x="576" y="58"/>
                    </a:lnTo>
                    <a:lnTo>
                      <a:pt x="576" y="56"/>
                    </a:lnTo>
                    <a:lnTo>
                      <a:pt x="577" y="53"/>
                    </a:lnTo>
                    <a:lnTo>
                      <a:pt x="578" y="51"/>
                    </a:lnTo>
                    <a:lnTo>
                      <a:pt x="578" y="50"/>
                    </a:lnTo>
                    <a:lnTo>
                      <a:pt x="577" y="48"/>
                    </a:lnTo>
                    <a:lnTo>
                      <a:pt x="574" y="41"/>
                    </a:lnTo>
                    <a:lnTo>
                      <a:pt x="573" y="41"/>
                    </a:lnTo>
                    <a:lnTo>
                      <a:pt x="571" y="40"/>
                    </a:lnTo>
                    <a:lnTo>
                      <a:pt x="570" y="37"/>
                    </a:lnTo>
                    <a:lnTo>
                      <a:pt x="569" y="33"/>
                    </a:lnTo>
                    <a:lnTo>
                      <a:pt x="567" y="31"/>
                    </a:lnTo>
                    <a:lnTo>
                      <a:pt x="567" y="30"/>
                    </a:lnTo>
                    <a:lnTo>
                      <a:pt x="564" y="21"/>
                    </a:lnTo>
                    <a:lnTo>
                      <a:pt x="557" y="19"/>
                    </a:lnTo>
                    <a:lnTo>
                      <a:pt x="556" y="21"/>
                    </a:lnTo>
                    <a:lnTo>
                      <a:pt x="555" y="27"/>
                    </a:lnTo>
                    <a:lnTo>
                      <a:pt x="555" y="29"/>
                    </a:lnTo>
                    <a:lnTo>
                      <a:pt x="545" y="33"/>
                    </a:lnTo>
                    <a:lnTo>
                      <a:pt x="543" y="33"/>
                    </a:lnTo>
                    <a:lnTo>
                      <a:pt x="542" y="36"/>
                    </a:lnTo>
                    <a:lnTo>
                      <a:pt x="542" y="41"/>
                    </a:lnTo>
                    <a:lnTo>
                      <a:pt x="543" y="43"/>
                    </a:lnTo>
                    <a:lnTo>
                      <a:pt x="546" y="50"/>
                    </a:lnTo>
                    <a:lnTo>
                      <a:pt x="549" y="53"/>
                    </a:lnTo>
                    <a:lnTo>
                      <a:pt x="556" y="65"/>
                    </a:lnTo>
                    <a:lnTo>
                      <a:pt x="556" y="66"/>
                    </a:lnTo>
                    <a:lnTo>
                      <a:pt x="559" y="74"/>
                    </a:lnTo>
                    <a:lnTo>
                      <a:pt x="560" y="77"/>
                    </a:lnTo>
                    <a:lnTo>
                      <a:pt x="560" y="79"/>
                    </a:lnTo>
                    <a:lnTo>
                      <a:pt x="566" y="79"/>
                    </a:lnTo>
                    <a:lnTo>
                      <a:pt x="578" y="81"/>
                    </a:lnTo>
                    <a:lnTo>
                      <a:pt x="584" y="90"/>
                    </a:lnTo>
                    <a:lnTo>
                      <a:pt x="593" y="97"/>
                    </a:lnTo>
                    <a:lnTo>
                      <a:pt x="591" y="104"/>
                    </a:lnTo>
                    <a:lnTo>
                      <a:pt x="571" y="125"/>
                    </a:lnTo>
                    <a:lnTo>
                      <a:pt x="569" y="132"/>
                    </a:lnTo>
                    <a:lnTo>
                      <a:pt x="567" y="139"/>
                    </a:lnTo>
                    <a:lnTo>
                      <a:pt x="567" y="141"/>
                    </a:lnTo>
                    <a:lnTo>
                      <a:pt x="538" y="140"/>
                    </a:lnTo>
                    <a:lnTo>
                      <a:pt x="532" y="146"/>
                    </a:lnTo>
                    <a:lnTo>
                      <a:pt x="529" y="147"/>
                    </a:lnTo>
                    <a:lnTo>
                      <a:pt x="529" y="149"/>
                    </a:lnTo>
                    <a:lnTo>
                      <a:pt x="532" y="154"/>
                    </a:lnTo>
                    <a:lnTo>
                      <a:pt x="533" y="163"/>
                    </a:lnTo>
                    <a:lnTo>
                      <a:pt x="528" y="165"/>
                    </a:lnTo>
                    <a:lnTo>
                      <a:pt x="521" y="163"/>
                    </a:lnTo>
                    <a:lnTo>
                      <a:pt x="507" y="149"/>
                    </a:lnTo>
                    <a:lnTo>
                      <a:pt x="504" y="143"/>
                    </a:lnTo>
                    <a:lnTo>
                      <a:pt x="495" y="139"/>
                    </a:lnTo>
                    <a:lnTo>
                      <a:pt x="486" y="144"/>
                    </a:lnTo>
                    <a:lnTo>
                      <a:pt x="479" y="144"/>
                    </a:lnTo>
                    <a:lnTo>
                      <a:pt x="478" y="143"/>
                    </a:lnTo>
                    <a:lnTo>
                      <a:pt x="473" y="140"/>
                    </a:lnTo>
                    <a:lnTo>
                      <a:pt x="466" y="133"/>
                    </a:lnTo>
                    <a:lnTo>
                      <a:pt x="465" y="133"/>
                    </a:lnTo>
                    <a:lnTo>
                      <a:pt x="464" y="132"/>
                    </a:lnTo>
                    <a:lnTo>
                      <a:pt x="462" y="132"/>
                    </a:lnTo>
                    <a:lnTo>
                      <a:pt x="458" y="130"/>
                    </a:lnTo>
                    <a:lnTo>
                      <a:pt x="455" y="133"/>
                    </a:lnTo>
                    <a:lnTo>
                      <a:pt x="444" y="134"/>
                    </a:lnTo>
                    <a:lnTo>
                      <a:pt x="426" y="134"/>
                    </a:lnTo>
                    <a:lnTo>
                      <a:pt x="426" y="136"/>
                    </a:lnTo>
                    <a:lnTo>
                      <a:pt x="429" y="140"/>
                    </a:lnTo>
                    <a:lnTo>
                      <a:pt x="437" y="149"/>
                    </a:lnTo>
                    <a:lnTo>
                      <a:pt x="440" y="154"/>
                    </a:lnTo>
                    <a:lnTo>
                      <a:pt x="440" y="160"/>
                    </a:lnTo>
                    <a:lnTo>
                      <a:pt x="437" y="161"/>
                    </a:lnTo>
                    <a:lnTo>
                      <a:pt x="435" y="161"/>
                    </a:lnTo>
                    <a:lnTo>
                      <a:pt x="430" y="158"/>
                    </a:lnTo>
                    <a:lnTo>
                      <a:pt x="429" y="158"/>
                    </a:lnTo>
                    <a:lnTo>
                      <a:pt x="428" y="157"/>
                    </a:lnTo>
                    <a:lnTo>
                      <a:pt x="413" y="15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86" name="Freeform 1118">
                <a:extLst>
                  <a:ext uri="{FF2B5EF4-FFF2-40B4-BE49-F238E27FC236}">
                    <a16:creationId xmlns:a16="http://schemas.microsoft.com/office/drawing/2014/main" id="{8BBFC259-00E8-A0C5-532F-B580304EA3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6" y="3079"/>
                <a:ext cx="146" cy="114"/>
              </a:xfrm>
              <a:custGeom>
                <a:avLst/>
                <a:gdLst>
                  <a:gd name="T0" fmla="*/ 221 w 585"/>
                  <a:gd name="T1" fmla="*/ 43 h 455"/>
                  <a:gd name="T2" fmla="*/ 228 w 585"/>
                  <a:gd name="T3" fmla="*/ 68 h 455"/>
                  <a:gd name="T4" fmla="*/ 218 w 585"/>
                  <a:gd name="T5" fmla="*/ 88 h 455"/>
                  <a:gd name="T6" fmla="*/ 237 w 585"/>
                  <a:gd name="T7" fmla="*/ 138 h 455"/>
                  <a:gd name="T8" fmla="*/ 205 w 585"/>
                  <a:gd name="T9" fmla="*/ 162 h 455"/>
                  <a:gd name="T10" fmla="*/ 196 w 585"/>
                  <a:gd name="T11" fmla="*/ 167 h 455"/>
                  <a:gd name="T12" fmla="*/ 146 w 585"/>
                  <a:gd name="T13" fmla="*/ 165 h 455"/>
                  <a:gd name="T14" fmla="*/ 146 w 585"/>
                  <a:gd name="T15" fmla="*/ 201 h 455"/>
                  <a:gd name="T16" fmla="*/ 113 w 585"/>
                  <a:gd name="T17" fmla="*/ 193 h 455"/>
                  <a:gd name="T18" fmla="*/ 93 w 585"/>
                  <a:gd name="T19" fmla="*/ 265 h 455"/>
                  <a:gd name="T20" fmla="*/ 96 w 585"/>
                  <a:gd name="T21" fmla="*/ 289 h 455"/>
                  <a:gd name="T22" fmla="*/ 85 w 585"/>
                  <a:gd name="T23" fmla="*/ 293 h 455"/>
                  <a:gd name="T24" fmla="*/ 72 w 585"/>
                  <a:gd name="T25" fmla="*/ 299 h 455"/>
                  <a:gd name="T26" fmla="*/ 52 w 585"/>
                  <a:gd name="T27" fmla="*/ 297 h 455"/>
                  <a:gd name="T28" fmla="*/ 32 w 585"/>
                  <a:gd name="T29" fmla="*/ 335 h 455"/>
                  <a:gd name="T30" fmla="*/ 14 w 585"/>
                  <a:gd name="T31" fmla="*/ 364 h 455"/>
                  <a:gd name="T32" fmla="*/ 4 w 585"/>
                  <a:gd name="T33" fmla="*/ 366 h 455"/>
                  <a:gd name="T34" fmla="*/ 19 w 585"/>
                  <a:gd name="T35" fmla="*/ 398 h 455"/>
                  <a:gd name="T36" fmla="*/ 45 w 585"/>
                  <a:gd name="T37" fmla="*/ 424 h 455"/>
                  <a:gd name="T38" fmla="*/ 55 w 585"/>
                  <a:gd name="T39" fmla="*/ 428 h 455"/>
                  <a:gd name="T40" fmla="*/ 102 w 585"/>
                  <a:gd name="T41" fmla="*/ 438 h 455"/>
                  <a:gd name="T42" fmla="*/ 137 w 585"/>
                  <a:gd name="T43" fmla="*/ 455 h 455"/>
                  <a:gd name="T44" fmla="*/ 156 w 585"/>
                  <a:gd name="T45" fmla="*/ 437 h 455"/>
                  <a:gd name="T46" fmla="*/ 176 w 585"/>
                  <a:gd name="T47" fmla="*/ 417 h 455"/>
                  <a:gd name="T48" fmla="*/ 206 w 585"/>
                  <a:gd name="T49" fmla="*/ 427 h 455"/>
                  <a:gd name="T50" fmla="*/ 226 w 585"/>
                  <a:gd name="T51" fmla="*/ 417 h 455"/>
                  <a:gd name="T52" fmla="*/ 243 w 585"/>
                  <a:gd name="T53" fmla="*/ 433 h 455"/>
                  <a:gd name="T54" fmla="*/ 268 w 585"/>
                  <a:gd name="T55" fmla="*/ 440 h 455"/>
                  <a:gd name="T56" fmla="*/ 314 w 585"/>
                  <a:gd name="T57" fmla="*/ 455 h 455"/>
                  <a:gd name="T58" fmla="*/ 343 w 585"/>
                  <a:gd name="T59" fmla="*/ 412 h 455"/>
                  <a:gd name="T60" fmla="*/ 374 w 585"/>
                  <a:gd name="T61" fmla="*/ 417 h 455"/>
                  <a:gd name="T62" fmla="*/ 413 w 585"/>
                  <a:gd name="T63" fmla="*/ 417 h 455"/>
                  <a:gd name="T64" fmla="*/ 413 w 585"/>
                  <a:gd name="T65" fmla="*/ 368 h 455"/>
                  <a:gd name="T66" fmla="*/ 408 w 585"/>
                  <a:gd name="T67" fmla="*/ 346 h 455"/>
                  <a:gd name="T68" fmla="*/ 444 w 585"/>
                  <a:gd name="T69" fmla="*/ 324 h 455"/>
                  <a:gd name="T70" fmla="*/ 479 w 585"/>
                  <a:gd name="T71" fmla="*/ 303 h 455"/>
                  <a:gd name="T72" fmla="*/ 522 w 585"/>
                  <a:gd name="T73" fmla="*/ 294 h 455"/>
                  <a:gd name="T74" fmla="*/ 518 w 585"/>
                  <a:gd name="T75" fmla="*/ 248 h 455"/>
                  <a:gd name="T76" fmla="*/ 539 w 585"/>
                  <a:gd name="T77" fmla="*/ 206 h 455"/>
                  <a:gd name="T78" fmla="*/ 582 w 585"/>
                  <a:gd name="T79" fmla="*/ 187 h 455"/>
                  <a:gd name="T80" fmla="*/ 580 w 585"/>
                  <a:gd name="T81" fmla="*/ 158 h 455"/>
                  <a:gd name="T82" fmla="*/ 570 w 585"/>
                  <a:gd name="T83" fmla="*/ 129 h 455"/>
                  <a:gd name="T84" fmla="*/ 507 w 585"/>
                  <a:gd name="T85" fmla="*/ 126 h 455"/>
                  <a:gd name="T86" fmla="*/ 483 w 585"/>
                  <a:gd name="T87" fmla="*/ 120 h 455"/>
                  <a:gd name="T88" fmla="*/ 477 w 585"/>
                  <a:gd name="T89" fmla="*/ 132 h 455"/>
                  <a:gd name="T90" fmla="*/ 430 w 585"/>
                  <a:gd name="T91" fmla="*/ 136 h 455"/>
                  <a:gd name="T92" fmla="*/ 397 w 585"/>
                  <a:gd name="T93" fmla="*/ 150 h 455"/>
                  <a:gd name="T94" fmla="*/ 395 w 585"/>
                  <a:gd name="T95" fmla="*/ 129 h 455"/>
                  <a:gd name="T96" fmla="*/ 401 w 585"/>
                  <a:gd name="T97" fmla="*/ 86 h 455"/>
                  <a:gd name="T98" fmla="*/ 391 w 585"/>
                  <a:gd name="T99" fmla="*/ 78 h 455"/>
                  <a:gd name="T100" fmla="*/ 314 w 585"/>
                  <a:gd name="T101" fmla="*/ 53 h 455"/>
                  <a:gd name="T102" fmla="*/ 307 w 585"/>
                  <a:gd name="T103" fmla="*/ 39 h 455"/>
                  <a:gd name="T104" fmla="*/ 307 w 585"/>
                  <a:gd name="T105" fmla="*/ 19 h 455"/>
                  <a:gd name="T106" fmla="*/ 303 w 585"/>
                  <a:gd name="T107" fmla="*/ 1 h 455"/>
                  <a:gd name="T108" fmla="*/ 292 w 585"/>
                  <a:gd name="T109" fmla="*/ 25 h 455"/>
                  <a:gd name="T110" fmla="*/ 297 w 585"/>
                  <a:gd name="T111" fmla="*/ 53 h 455"/>
                  <a:gd name="T112" fmla="*/ 283 w 585"/>
                  <a:gd name="T113" fmla="*/ 69 h 455"/>
                  <a:gd name="T114" fmla="*/ 263 w 585"/>
                  <a:gd name="T115" fmla="*/ 81 h 455"/>
                  <a:gd name="T116" fmla="*/ 240 w 585"/>
                  <a:gd name="T117" fmla="*/ 69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585" h="455">
                    <a:moveTo>
                      <a:pt x="235" y="50"/>
                    </a:moveTo>
                    <a:lnTo>
                      <a:pt x="229" y="46"/>
                    </a:lnTo>
                    <a:lnTo>
                      <a:pt x="226" y="45"/>
                    </a:lnTo>
                    <a:lnTo>
                      <a:pt x="225" y="45"/>
                    </a:lnTo>
                    <a:lnTo>
                      <a:pt x="223" y="43"/>
                    </a:lnTo>
                    <a:lnTo>
                      <a:pt x="221" y="43"/>
                    </a:lnTo>
                    <a:lnTo>
                      <a:pt x="218" y="46"/>
                    </a:lnTo>
                    <a:lnTo>
                      <a:pt x="218" y="57"/>
                    </a:lnTo>
                    <a:lnTo>
                      <a:pt x="219" y="59"/>
                    </a:lnTo>
                    <a:lnTo>
                      <a:pt x="222" y="64"/>
                    </a:lnTo>
                    <a:lnTo>
                      <a:pt x="223" y="64"/>
                    </a:lnTo>
                    <a:lnTo>
                      <a:pt x="228" y="68"/>
                    </a:lnTo>
                    <a:lnTo>
                      <a:pt x="229" y="74"/>
                    </a:lnTo>
                    <a:lnTo>
                      <a:pt x="223" y="79"/>
                    </a:lnTo>
                    <a:lnTo>
                      <a:pt x="216" y="82"/>
                    </a:lnTo>
                    <a:lnTo>
                      <a:pt x="216" y="85"/>
                    </a:lnTo>
                    <a:lnTo>
                      <a:pt x="218" y="86"/>
                    </a:lnTo>
                    <a:lnTo>
                      <a:pt x="218" y="88"/>
                    </a:lnTo>
                    <a:lnTo>
                      <a:pt x="221" y="92"/>
                    </a:lnTo>
                    <a:lnTo>
                      <a:pt x="229" y="100"/>
                    </a:lnTo>
                    <a:lnTo>
                      <a:pt x="232" y="105"/>
                    </a:lnTo>
                    <a:lnTo>
                      <a:pt x="235" y="112"/>
                    </a:lnTo>
                    <a:lnTo>
                      <a:pt x="236" y="134"/>
                    </a:lnTo>
                    <a:lnTo>
                      <a:pt x="237" y="138"/>
                    </a:lnTo>
                    <a:lnTo>
                      <a:pt x="236" y="139"/>
                    </a:lnTo>
                    <a:lnTo>
                      <a:pt x="236" y="145"/>
                    </a:lnTo>
                    <a:lnTo>
                      <a:pt x="230" y="149"/>
                    </a:lnTo>
                    <a:lnTo>
                      <a:pt x="225" y="152"/>
                    </a:lnTo>
                    <a:lnTo>
                      <a:pt x="216" y="152"/>
                    </a:lnTo>
                    <a:lnTo>
                      <a:pt x="205" y="162"/>
                    </a:lnTo>
                    <a:lnTo>
                      <a:pt x="204" y="162"/>
                    </a:lnTo>
                    <a:lnTo>
                      <a:pt x="204" y="163"/>
                    </a:lnTo>
                    <a:lnTo>
                      <a:pt x="205" y="163"/>
                    </a:lnTo>
                    <a:lnTo>
                      <a:pt x="205" y="166"/>
                    </a:lnTo>
                    <a:lnTo>
                      <a:pt x="199" y="166"/>
                    </a:lnTo>
                    <a:lnTo>
                      <a:pt x="196" y="167"/>
                    </a:lnTo>
                    <a:lnTo>
                      <a:pt x="194" y="166"/>
                    </a:lnTo>
                    <a:lnTo>
                      <a:pt x="169" y="166"/>
                    </a:lnTo>
                    <a:lnTo>
                      <a:pt x="163" y="165"/>
                    </a:lnTo>
                    <a:lnTo>
                      <a:pt x="155" y="165"/>
                    </a:lnTo>
                    <a:lnTo>
                      <a:pt x="151" y="163"/>
                    </a:lnTo>
                    <a:lnTo>
                      <a:pt x="146" y="165"/>
                    </a:lnTo>
                    <a:lnTo>
                      <a:pt x="144" y="170"/>
                    </a:lnTo>
                    <a:lnTo>
                      <a:pt x="149" y="186"/>
                    </a:lnTo>
                    <a:lnTo>
                      <a:pt x="149" y="194"/>
                    </a:lnTo>
                    <a:lnTo>
                      <a:pt x="148" y="198"/>
                    </a:lnTo>
                    <a:lnTo>
                      <a:pt x="146" y="199"/>
                    </a:lnTo>
                    <a:lnTo>
                      <a:pt x="146" y="201"/>
                    </a:lnTo>
                    <a:lnTo>
                      <a:pt x="145" y="201"/>
                    </a:lnTo>
                    <a:lnTo>
                      <a:pt x="141" y="199"/>
                    </a:lnTo>
                    <a:lnTo>
                      <a:pt x="139" y="198"/>
                    </a:lnTo>
                    <a:lnTo>
                      <a:pt x="116" y="170"/>
                    </a:lnTo>
                    <a:lnTo>
                      <a:pt x="116" y="172"/>
                    </a:lnTo>
                    <a:lnTo>
                      <a:pt x="113" y="193"/>
                    </a:lnTo>
                    <a:lnTo>
                      <a:pt x="115" y="218"/>
                    </a:lnTo>
                    <a:lnTo>
                      <a:pt x="113" y="219"/>
                    </a:lnTo>
                    <a:lnTo>
                      <a:pt x="117" y="227"/>
                    </a:lnTo>
                    <a:lnTo>
                      <a:pt x="116" y="233"/>
                    </a:lnTo>
                    <a:lnTo>
                      <a:pt x="113" y="239"/>
                    </a:lnTo>
                    <a:lnTo>
                      <a:pt x="93" y="265"/>
                    </a:lnTo>
                    <a:lnTo>
                      <a:pt x="92" y="275"/>
                    </a:lnTo>
                    <a:lnTo>
                      <a:pt x="92" y="278"/>
                    </a:lnTo>
                    <a:lnTo>
                      <a:pt x="93" y="279"/>
                    </a:lnTo>
                    <a:lnTo>
                      <a:pt x="93" y="282"/>
                    </a:lnTo>
                    <a:lnTo>
                      <a:pt x="96" y="287"/>
                    </a:lnTo>
                    <a:lnTo>
                      <a:pt x="96" y="289"/>
                    </a:lnTo>
                    <a:lnTo>
                      <a:pt x="98" y="289"/>
                    </a:lnTo>
                    <a:lnTo>
                      <a:pt x="98" y="290"/>
                    </a:lnTo>
                    <a:lnTo>
                      <a:pt x="101" y="289"/>
                    </a:lnTo>
                    <a:lnTo>
                      <a:pt x="99" y="292"/>
                    </a:lnTo>
                    <a:lnTo>
                      <a:pt x="98" y="293"/>
                    </a:lnTo>
                    <a:lnTo>
                      <a:pt x="85" y="293"/>
                    </a:lnTo>
                    <a:lnTo>
                      <a:pt x="78" y="290"/>
                    </a:lnTo>
                    <a:lnTo>
                      <a:pt x="71" y="290"/>
                    </a:lnTo>
                    <a:lnTo>
                      <a:pt x="70" y="292"/>
                    </a:lnTo>
                    <a:lnTo>
                      <a:pt x="71" y="296"/>
                    </a:lnTo>
                    <a:lnTo>
                      <a:pt x="71" y="297"/>
                    </a:lnTo>
                    <a:lnTo>
                      <a:pt x="72" y="299"/>
                    </a:lnTo>
                    <a:lnTo>
                      <a:pt x="67" y="301"/>
                    </a:lnTo>
                    <a:lnTo>
                      <a:pt x="59" y="303"/>
                    </a:lnTo>
                    <a:lnTo>
                      <a:pt x="56" y="303"/>
                    </a:lnTo>
                    <a:lnTo>
                      <a:pt x="53" y="300"/>
                    </a:lnTo>
                    <a:lnTo>
                      <a:pt x="53" y="299"/>
                    </a:lnTo>
                    <a:lnTo>
                      <a:pt x="52" y="297"/>
                    </a:lnTo>
                    <a:lnTo>
                      <a:pt x="52" y="294"/>
                    </a:lnTo>
                    <a:lnTo>
                      <a:pt x="49" y="296"/>
                    </a:lnTo>
                    <a:lnTo>
                      <a:pt x="49" y="297"/>
                    </a:lnTo>
                    <a:lnTo>
                      <a:pt x="35" y="329"/>
                    </a:lnTo>
                    <a:lnTo>
                      <a:pt x="32" y="333"/>
                    </a:lnTo>
                    <a:lnTo>
                      <a:pt x="32" y="335"/>
                    </a:lnTo>
                    <a:lnTo>
                      <a:pt x="31" y="335"/>
                    </a:lnTo>
                    <a:lnTo>
                      <a:pt x="26" y="339"/>
                    </a:lnTo>
                    <a:lnTo>
                      <a:pt x="22" y="345"/>
                    </a:lnTo>
                    <a:lnTo>
                      <a:pt x="21" y="352"/>
                    </a:lnTo>
                    <a:lnTo>
                      <a:pt x="15" y="363"/>
                    </a:lnTo>
                    <a:lnTo>
                      <a:pt x="14" y="364"/>
                    </a:lnTo>
                    <a:lnTo>
                      <a:pt x="14" y="366"/>
                    </a:lnTo>
                    <a:lnTo>
                      <a:pt x="12" y="366"/>
                    </a:lnTo>
                    <a:lnTo>
                      <a:pt x="11" y="367"/>
                    </a:lnTo>
                    <a:lnTo>
                      <a:pt x="7" y="367"/>
                    </a:lnTo>
                    <a:lnTo>
                      <a:pt x="7" y="366"/>
                    </a:lnTo>
                    <a:lnTo>
                      <a:pt x="4" y="366"/>
                    </a:lnTo>
                    <a:lnTo>
                      <a:pt x="3" y="364"/>
                    </a:lnTo>
                    <a:lnTo>
                      <a:pt x="1" y="361"/>
                    </a:lnTo>
                    <a:lnTo>
                      <a:pt x="0" y="364"/>
                    </a:lnTo>
                    <a:lnTo>
                      <a:pt x="0" y="366"/>
                    </a:lnTo>
                    <a:lnTo>
                      <a:pt x="10" y="385"/>
                    </a:lnTo>
                    <a:lnTo>
                      <a:pt x="19" y="398"/>
                    </a:lnTo>
                    <a:lnTo>
                      <a:pt x="21" y="398"/>
                    </a:lnTo>
                    <a:lnTo>
                      <a:pt x="24" y="403"/>
                    </a:lnTo>
                    <a:lnTo>
                      <a:pt x="28" y="409"/>
                    </a:lnTo>
                    <a:lnTo>
                      <a:pt x="28" y="416"/>
                    </a:lnTo>
                    <a:lnTo>
                      <a:pt x="43" y="424"/>
                    </a:lnTo>
                    <a:lnTo>
                      <a:pt x="45" y="424"/>
                    </a:lnTo>
                    <a:lnTo>
                      <a:pt x="48" y="423"/>
                    </a:lnTo>
                    <a:lnTo>
                      <a:pt x="52" y="424"/>
                    </a:lnTo>
                    <a:lnTo>
                      <a:pt x="52" y="431"/>
                    </a:lnTo>
                    <a:lnTo>
                      <a:pt x="56" y="431"/>
                    </a:lnTo>
                    <a:lnTo>
                      <a:pt x="56" y="428"/>
                    </a:lnTo>
                    <a:lnTo>
                      <a:pt x="55" y="428"/>
                    </a:lnTo>
                    <a:lnTo>
                      <a:pt x="55" y="427"/>
                    </a:lnTo>
                    <a:lnTo>
                      <a:pt x="56" y="426"/>
                    </a:lnTo>
                    <a:lnTo>
                      <a:pt x="57" y="426"/>
                    </a:lnTo>
                    <a:lnTo>
                      <a:pt x="64" y="424"/>
                    </a:lnTo>
                    <a:lnTo>
                      <a:pt x="67" y="424"/>
                    </a:lnTo>
                    <a:lnTo>
                      <a:pt x="102" y="438"/>
                    </a:lnTo>
                    <a:lnTo>
                      <a:pt x="103" y="438"/>
                    </a:lnTo>
                    <a:lnTo>
                      <a:pt x="120" y="444"/>
                    </a:lnTo>
                    <a:lnTo>
                      <a:pt x="130" y="450"/>
                    </a:lnTo>
                    <a:lnTo>
                      <a:pt x="131" y="451"/>
                    </a:lnTo>
                    <a:lnTo>
                      <a:pt x="137" y="454"/>
                    </a:lnTo>
                    <a:lnTo>
                      <a:pt x="137" y="455"/>
                    </a:lnTo>
                    <a:lnTo>
                      <a:pt x="138" y="455"/>
                    </a:lnTo>
                    <a:lnTo>
                      <a:pt x="139" y="454"/>
                    </a:lnTo>
                    <a:lnTo>
                      <a:pt x="141" y="454"/>
                    </a:lnTo>
                    <a:lnTo>
                      <a:pt x="146" y="448"/>
                    </a:lnTo>
                    <a:lnTo>
                      <a:pt x="145" y="445"/>
                    </a:lnTo>
                    <a:lnTo>
                      <a:pt x="156" y="437"/>
                    </a:lnTo>
                    <a:lnTo>
                      <a:pt x="158" y="435"/>
                    </a:lnTo>
                    <a:lnTo>
                      <a:pt x="162" y="433"/>
                    </a:lnTo>
                    <a:lnTo>
                      <a:pt x="163" y="433"/>
                    </a:lnTo>
                    <a:lnTo>
                      <a:pt x="169" y="428"/>
                    </a:lnTo>
                    <a:lnTo>
                      <a:pt x="175" y="421"/>
                    </a:lnTo>
                    <a:lnTo>
                      <a:pt x="176" y="417"/>
                    </a:lnTo>
                    <a:lnTo>
                      <a:pt x="176" y="414"/>
                    </a:lnTo>
                    <a:lnTo>
                      <a:pt x="177" y="414"/>
                    </a:lnTo>
                    <a:lnTo>
                      <a:pt x="180" y="413"/>
                    </a:lnTo>
                    <a:lnTo>
                      <a:pt x="190" y="414"/>
                    </a:lnTo>
                    <a:lnTo>
                      <a:pt x="204" y="423"/>
                    </a:lnTo>
                    <a:lnTo>
                      <a:pt x="206" y="427"/>
                    </a:lnTo>
                    <a:lnTo>
                      <a:pt x="206" y="434"/>
                    </a:lnTo>
                    <a:lnTo>
                      <a:pt x="212" y="435"/>
                    </a:lnTo>
                    <a:lnTo>
                      <a:pt x="215" y="435"/>
                    </a:lnTo>
                    <a:lnTo>
                      <a:pt x="222" y="433"/>
                    </a:lnTo>
                    <a:lnTo>
                      <a:pt x="226" y="428"/>
                    </a:lnTo>
                    <a:lnTo>
                      <a:pt x="226" y="417"/>
                    </a:lnTo>
                    <a:lnTo>
                      <a:pt x="228" y="413"/>
                    </a:lnTo>
                    <a:lnTo>
                      <a:pt x="230" y="412"/>
                    </a:lnTo>
                    <a:lnTo>
                      <a:pt x="239" y="412"/>
                    </a:lnTo>
                    <a:lnTo>
                      <a:pt x="239" y="417"/>
                    </a:lnTo>
                    <a:lnTo>
                      <a:pt x="243" y="431"/>
                    </a:lnTo>
                    <a:lnTo>
                      <a:pt x="243" y="433"/>
                    </a:lnTo>
                    <a:lnTo>
                      <a:pt x="244" y="433"/>
                    </a:lnTo>
                    <a:lnTo>
                      <a:pt x="246" y="434"/>
                    </a:lnTo>
                    <a:lnTo>
                      <a:pt x="250" y="434"/>
                    </a:lnTo>
                    <a:lnTo>
                      <a:pt x="254" y="435"/>
                    </a:lnTo>
                    <a:lnTo>
                      <a:pt x="257" y="435"/>
                    </a:lnTo>
                    <a:lnTo>
                      <a:pt x="268" y="440"/>
                    </a:lnTo>
                    <a:lnTo>
                      <a:pt x="268" y="441"/>
                    </a:lnTo>
                    <a:lnTo>
                      <a:pt x="272" y="443"/>
                    </a:lnTo>
                    <a:lnTo>
                      <a:pt x="274" y="443"/>
                    </a:lnTo>
                    <a:lnTo>
                      <a:pt x="293" y="452"/>
                    </a:lnTo>
                    <a:lnTo>
                      <a:pt x="299" y="454"/>
                    </a:lnTo>
                    <a:lnTo>
                      <a:pt x="314" y="455"/>
                    </a:lnTo>
                    <a:lnTo>
                      <a:pt x="320" y="441"/>
                    </a:lnTo>
                    <a:lnTo>
                      <a:pt x="321" y="440"/>
                    </a:lnTo>
                    <a:lnTo>
                      <a:pt x="324" y="435"/>
                    </a:lnTo>
                    <a:lnTo>
                      <a:pt x="327" y="433"/>
                    </a:lnTo>
                    <a:lnTo>
                      <a:pt x="336" y="419"/>
                    </a:lnTo>
                    <a:lnTo>
                      <a:pt x="343" y="412"/>
                    </a:lnTo>
                    <a:lnTo>
                      <a:pt x="343" y="399"/>
                    </a:lnTo>
                    <a:lnTo>
                      <a:pt x="346" y="399"/>
                    </a:lnTo>
                    <a:lnTo>
                      <a:pt x="355" y="403"/>
                    </a:lnTo>
                    <a:lnTo>
                      <a:pt x="356" y="405"/>
                    </a:lnTo>
                    <a:lnTo>
                      <a:pt x="373" y="417"/>
                    </a:lnTo>
                    <a:lnTo>
                      <a:pt x="374" y="417"/>
                    </a:lnTo>
                    <a:lnTo>
                      <a:pt x="387" y="424"/>
                    </a:lnTo>
                    <a:lnTo>
                      <a:pt x="388" y="426"/>
                    </a:lnTo>
                    <a:lnTo>
                      <a:pt x="391" y="426"/>
                    </a:lnTo>
                    <a:lnTo>
                      <a:pt x="394" y="424"/>
                    </a:lnTo>
                    <a:lnTo>
                      <a:pt x="401" y="424"/>
                    </a:lnTo>
                    <a:lnTo>
                      <a:pt x="413" y="417"/>
                    </a:lnTo>
                    <a:lnTo>
                      <a:pt x="419" y="413"/>
                    </a:lnTo>
                    <a:lnTo>
                      <a:pt x="420" y="409"/>
                    </a:lnTo>
                    <a:lnTo>
                      <a:pt x="420" y="400"/>
                    </a:lnTo>
                    <a:lnTo>
                      <a:pt x="423" y="380"/>
                    </a:lnTo>
                    <a:lnTo>
                      <a:pt x="417" y="368"/>
                    </a:lnTo>
                    <a:lnTo>
                      <a:pt x="413" y="368"/>
                    </a:lnTo>
                    <a:lnTo>
                      <a:pt x="408" y="370"/>
                    </a:lnTo>
                    <a:lnTo>
                      <a:pt x="408" y="363"/>
                    </a:lnTo>
                    <a:lnTo>
                      <a:pt x="409" y="357"/>
                    </a:lnTo>
                    <a:lnTo>
                      <a:pt x="408" y="349"/>
                    </a:lnTo>
                    <a:lnTo>
                      <a:pt x="406" y="347"/>
                    </a:lnTo>
                    <a:lnTo>
                      <a:pt x="408" y="346"/>
                    </a:lnTo>
                    <a:lnTo>
                      <a:pt x="409" y="343"/>
                    </a:lnTo>
                    <a:lnTo>
                      <a:pt x="412" y="342"/>
                    </a:lnTo>
                    <a:lnTo>
                      <a:pt x="416" y="342"/>
                    </a:lnTo>
                    <a:lnTo>
                      <a:pt x="420" y="345"/>
                    </a:lnTo>
                    <a:lnTo>
                      <a:pt x="423" y="343"/>
                    </a:lnTo>
                    <a:lnTo>
                      <a:pt x="444" y="324"/>
                    </a:lnTo>
                    <a:lnTo>
                      <a:pt x="443" y="324"/>
                    </a:lnTo>
                    <a:lnTo>
                      <a:pt x="443" y="322"/>
                    </a:lnTo>
                    <a:lnTo>
                      <a:pt x="444" y="321"/>
                    </a:lnTo>
                    <a:lnTo>
                      <a:pt x="453" y="317"/>
                    </a:lnTo>
                    <a:lnTo>
                      <a:pt x="469" y="311"/>
                    </a:lnTo>
                    <a:lnTo>
                      <a:pt x="479" y="303"/>
                    </a:lnTo>
                    <a:lnTo>
                      <a:pt x="483" y="301"/>
                    </a:lnTo>
                    <a:lnTo>
                      <a:pt x="501" y="301"/>
                    </a:lnTo>
                    <a:lnTo>
                      <a:pt x="510" y="300"/>
                    </a:lnTo>
                    <a:lnTo>
                      <a:pt x="513" y="297"/>
                    </a:lnTo>
                    <a:lnTo>
                      <a:pt x="518" y="294"/>
                    </a:lnTo>
                    <a:lnTo>
                      <a:pt x="522" y="294"/>
                    </a:lnTo>
                    <a:lnTo>
                      <a:pt x="522" y="265"/>
                    </a:lnTo>
                    <a:lnTo>
                      <a:pt x="521" y="263"/>
                    </a:lnTo>
                    <a:lnTo>
                      <a:pt x="521" y="262"/>
                    </a:lnTo>
                    <a:lnTo>
                      <a:pt x="520" y="258"/>
                    </a:lnTo>
                    <a:lnTo>
                      <a:pt x="518" y="257"/>
                    </a:lnTo>
                    <a:lnTo>
                      <a:pt x="518" y="248"/>
                    </a:lnTo>
                    <a:lnTo>
                      <a:pt x="517" y="247"/>
                    </a:lnTo>
                    <a:lnTo>
                      <a:pt x="529" y="236"/>
                    </a:lnTo>
                    <a:lnTo>
                      <a:pt x="533" y="236"/>
                    </a:lnTo>
                    <a:lnTo>
                      <a:pt x="533" y="225"/>
                    </a:lnTo>
                    <a:lnTo>
                      <a:pt x="536" y="212"/>
                    </a:lnTo>
                    <a:lnTo>
                      <a:pt x="539" y="206"/>
                    </a:lnTo>
                    <a:lnTo>
                      <a:pt x="553" y="201"/>
                    </a:lnTo>
                    <a:lnTo>
                      <a:pt x="563" y="193"/>
                    </a:lnTo>
                    <a:lnTo>
                      <a:pt x="570" y="190"/>
                    </a:lnTo>
                    <a:lnTo>
                      <a:pt x="573" y="190"/>
                    </a:lnTo>
                    <a:lnTo>
                      <a:pt x="574" y="188"/>
                    </a:lnTo>
                    <a:lnTo>
                      <a:pt x="582" y="187"/>
                    </a:lnTo>
                    <a:lnTo>
                      <a:pt x="584" y="187"/>
                    </a:lnTo>
                    <a:lnTo>
                      <a:pt x="585" y="186"/>
                    </a:lnTo>
                    <a:lnTo>
                      <a:pt x="585" y="184"/>
                    </a:lnTo>
                    <a:lnTo>
                      <a:pt x="585" y="181"/>
                    </a:lnTo>
                    <a:lnTo>
                      <a:pt x="584" y="167"/>
                    </a:lnTo>
                    <a:lnTo>
                      <a:pt x="580" y="158"/>
                    </a:lnTo>
                    <a:lnTo>
                      <a:pt x="571" y="153"/>
                    </a:lnTo>
                    <a:lnTo>
                      <a:pt x="567" y="145"/>
                    </a:lnTo>
                    <a:lnTo>
                      <a:pt x="566" y="135"/>
                    </a:lnTo>
                    <a:lnTo>
                      <a:pt x="571" y="135"/>
                    </a:lnTo>
                    <a:lnTo>
                      <a:pt x="571" y="131"/>
                    </a:lnTo>
                    <a:lnTo>
                      <a:pt x="570" y="129"/>
                    </a:lnTo>
                    <a:lnTo>
                      <a:pt x="568" y="129"/>
                    </a:lnTo>
                    <a:lnTo>
                      <a:pt x="561" y="131"/>
                    </a:lnTo>
                    <a:lnTo>
                      <a:pt x="551" y="131"/>
                    </a:lnTo>
                    <a:lnTo>
                      <a:pt x="542" y="126"/>
                    </a:lnTo>
                    <a:lnTo>
                      <a:pt x="525" y="127"/>
                    </a:lnTo>
                    <a:lnTo>
                      <a:pt x="507" y="126"/>
                    </a:lnTo>
                    <a:lnTo>
                      <a:pt x="501" y="123"/>
                    </a:lnTo>
                    <a:lnTo>
                      <a:pt x="497" y="121"/>
                    </a:lnTo>
                    <a:lnTo>
                      <a:pt x="490" y="120"/>
                    </a:lnTo>
                    <a:lnTo>
                      <a:pt x="487" y="119"/>
                    </a:lnTo>
                    <a:lnTo>
                      <a:pt x="484" y="119"/>
                    </a:lnTo>
                    <a:lnTo>
                      <a:pt x="483" y="120"/>
                    </a:lnTo>
                    <a:lnTo>
                      <a:pt x="482" y="120"/>
                    </a:lnTo>
                    <a:lnTo>
                      <a:pt x="480" y="121"/>
                    </a:lnTo>
                    <a:lnTo>
                      <a:pt x="479" y="121"/>
                    </a:lnTo>
                    <a:lnTo>
                      <a:pt x="479" y="131"/>
                    </a:lnTo>
                    <a:lnTo>
                      <a:pt x="477" y="131"/>
                    </a:lnTo>
                    <a:lnTo>
                      <a:pt x="477" y="132"/>
                    </a:lnTo>
                    <a:lnTo>
                      <a:pt x="476" y="132"/>
                    </a:lnTo>
                    <a:lnTo>
                      <a:pt x="476" y="134"/>
                    </a:lnTo>
                    <a:lnTo>
                      <a:pt x="472" y="134"/>
                    </a:lnTo>
                    <a:lnTo>
                      <a:pt x="460" y="132"/>
                    </a:lnTo>
                    <a:lnTo>
                      <a:pt x="441" y="134"/>
                    </a:lnTo>
                    <a:lnTo>
                      <a:pt x="430" y="136"/>
                    </a:lnTo>
                    <a:lnTo>
                      <a:pt x="429" y="138"/>
                    </a:lnTo>
                    <a:lnTo>
                      <a:pt x="416" y="148"/>
                    </a:lnTo>
                    <a:lnTo>
                      <a:pt x="415" y="149"/>
                    </a:lnTo>
                    <a:lnTo>
                      <a:pt x="412" y="149"/>
                    </a:lnTo>
                    <a:lnTo>
                      <a:pt x="410" y="150"/>
                    </a:lnTo>
                    <a:lnTo>
                      <a:pt x="397" y="150"/>
                    </a:lnTo>
                    <a:lnTo>
                      <a:pt x="395" y="149"/>
                    </a:lnTo>
                    <a:lnTo>
                      <a:pt x="397" y="146"/>
                    </a:lnTo>
                    <a:lnTo>
                      <a:pt x="403" y="141"/>
                    </a:lnTo>
                    <a:lnTo>
                      <a:pt x="402" y="139"/>
                    </a:lnTo>
                    <a:lnTo>
                      <a:pt x="402" y="138"/>
                    </a:lnTo>
                    <a:lnTo>
                      <a:pt x="395" y="129"/>
                    </a:lnTo>
                    <a:lnTo>
                      <a:pt x="391" y="126"/>
                    </a:lnTo>
                    <a:lnTo>
                      <a:pt x="387" y="124"/>
                    </a:lnTo>
                    <a:lnTo>
                      <a:pt x="387" y="123"/>
                    </a:lnTo>
                    <a:lnTo>
                      <a:pt x="391" y="114"/>
                    </a:lnTo>
                    <a:lnTo>
                      <a:pt x="399" y="89"/>
                    </a:lnTo>
                    <a:lnTo>
                      <a:pt x="401" y="86"/>
                    </a:lnTo>
                    <a:lnTo>
                      <a:pt x="401" y="85"/>
                    </a:lnTo>
                    <a:lnTo>
                      <a:pt x="402" y="81"/>
                    </a:lnTo>
                    <a:lnTo>
                      <a:pt x="402" y="78"/>
                    </a:lnTo>
                    <a:lnTo>
                      <a:pt x="401" y="78"/>
                    </a:lnTo>
                    <a:lnTo>
                      <a:pt x="393" y="79"/>
                    </a:lnTo>
                    <a:lnTo>
                      <a:pt x="391" y="78"/>
                    </a:lnTo>
                    <a:lnTo>
                      <a:pt x="366" y="64"/>
                    </a:lnTo>
                    <a:lnTo>
                      <a:pt x="356" y="59"/>
                    </a:lnTo>
                    <a:lnTo>
                      <a:pt x="350" y="52"/>
                    </a:lnTo>
                    <a:lnTo>
                      <a:pt x="342" y="47"/>
                    </a:lnTo>
                    <a:lnTo>
                      <a:pt x="328" y="52"/>
                    </a:lnTo>
                    <a:lnTo>
                      <a:pt x="314" y="53"/>
                    </a:lnTo>
                    <a:lnTo>
                      <a:pt x="313" y="52"/>
                    </a:lnTo>
                    <a:lnTo>
                      <a:pt x="311" y="52"/>
                    </a:lnTo>
                    <a:lnTo>
                      <a:pt x="311" y="50"/>
                    </a:lnTo>
                    <a:lnTo>
                      <a:pt x="307" y="43"/>
                    </a:lnTo>
                    <a:lnTo>
                      <a:pt x="306" y="42"/>
                    </a:lnTo>
                    <a:lnTo>
                      <a:pt x="307" y="39"/>
                    </a:lnTo>
                    <a:lnTo>
                      <a:pt x="307" y="36"/>
                    </a:lnTo>
                    <a:lnTo>
                      <a:pt x="310" y="29"/>
                    </a:lnTo>
                    <a:lnTo>
                      <a:pt x="310" y="26"/>
                    </a:lnTo>
                    <a:lnTo>
                      <a:pt x="309" y="23"/>
                    </a:lnTo>
                    <a:lnTo>
                      <a:pt x="309" y="19"/>
                    </a:lnTo>
                    <a:lnTo>
                      <a:pt x="307" y="19"/>
                    </a:lnTo>
                    <a:lnTo>
                      <a:pt x="306" y="18"/>
                    </a:lnTo>
                    <a:lnTo>
                      <a:pt x="306" y="16"/>
                    </a:lnTo>
                    <a:lnTo>
                      <a:pt x="304" y="14"/>
                    </a:lnTo>
                    <a:lnTo>
                      <a:pt x="304" y="12"/>
                    </a:lnTo>
                    <a:lnTo>
                      <a:pt x="303" y="7"/>
                    </a:lnTo>
                    <a:lnTo>
                      <a:pt x="303" y="1"/>
                    </a:lnTo>
                    <a:lnTo>
                      <a:pt x="295" y="0"/>
                    </a:lnTo>
                    <a:lnTo>
                      <a:pt x="289" y="0"/>
                    </a:lnTo>
                    <a:lnTo>
                      <a:pt x="283" y="15"/>
                    </a:lnTo>
                    <a:lnTo>
                      <a:pt x="282" y="18"/>
                    </a:lnTo>
                    <a:lnTo>
                      <a:pt x="283" y="19"/>
                    </a:lnTo>
                    <a:lnTo>
                      <a:pt x="292" y="25"/>
                    </a:lnTo>
                    <a:lnTo>
                      <a:pt x="292" y="26"/>
                    </a:lnTo>
                    <a:lnTo>
                      <a:pt x="295" y="29"/>
                    </a:lnTo>
                    <a:lnTo>
                      <a:pt x="296" y="32"/>
                    </a:lnTo>
                    <a:lnTo>
                      <a:pt x="296" y="35"/>
                    </a:lnTo>
                    <a:lnTo>
                      <a:pt x="297" y="42"/>
                    </a:lnTo>
                    <a:lnTo>
                      <a:pt x="297" y="53"/>
                    </a:lnTo>
                    <a:lnTo>
                      <a:pt x="295" y="67"/>
                    </a:lnTo>
                    <a:lnTo>
                      <a:pt x="290" y="72"/>
                    </a:lnTo>
                    <a:lnTo>
                      <a:pt x="286" y="74"/>
                    </a:lnTo>
                    <a:lnTo>
                      <a:pt x="286" y="72"/>
                    </a:lnTo>
                    <a:lnTo>
                      <a:pt x="283" y="72"/>
                    </a:lnTo>
                    <a:lnTo>
                      <a:pt x="283" y="69"/>
                    </a:lnTo>
                    <a:lnTo>
                      <a:pt x="278" y="69"/>
                    </a:lnTo>
                    <a:lnTo>
                      <a:pt x="276" y="72"/>
                    </a:lnTo>
                    <a:lnTo>
                      <a:pt x="275" y="74"/>
                    </a:lnTo>
                    <a:lnTo>
                      <a:pt x="272" y="78"/>
                    </a:lnTo>
                    <a:lnTo>
                      <a:pt x="271" y="83"/>
                    </a:lnTo>
                    <a:lnTo>
                      <a:pt x="263" y="81"/>
                    </a:lnTo>
                    <a:lnTo>
                      <a:pt x="258" y="76"/>
                    </a:lnTo>
                    <a:lnTo>
                      <a:pt x="254" y="71"/>
                    </a:lnTo>
                    <a:lnTo>
                      <a:pt x="246" y="74"/>
                    </a:lnTo>
                    <a:lnTo>
                      <a:pt x="244" y="72"/>
                    </a:lnTo>
                    <a:lnTo>
                      <a:pt x="243" y="72"/>
                    </a:lnTo>
                    <a:lnTo>
                      <a:pt x="240" y="69"/>
                    </a:lnTo>
                    <a:lnTo>
                      <a:pt x="240" y="67"/>
                    </a:lnTo>
                    <a:lnTo>
                      <a:pt x="236" y="57"/>
                    </a:lnTo>
                    <a:lnTo>
                      <a:pt x="235" y="5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87" name="Freeform 1119">
                <a:extLst>
                  <a:ext uri="{FF2B5EF4-FFF2-40B4-BE49-F238E27FC236}">
                    <a16:creationId xmlns:a16="http://schemas.microsoft.com/office/drawing/2014/main" id="{870F98DA-1778-58B7-AA3E-AD83C1671D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7" y="3028"/>
                <a:ext cx="124" cy="131"/>
              </a:xfrm>
              <a:custGeom>
                <a:avLst/>
                <a:gdLst>
                  <a:gd name="T0" fmla="*/ 417 w 496"/>
                  <a:gd name="T1" fmla="*/ 115 h 523"/>
                  <a:gd name="T2" fmla="*/ 405 w 496"/>
                  <a:gd name="T3" fmla="*/ 99 h 523"/>
                  <a:gd name="T4" fmla="*/ 387 w 496"/>
                  <a:gd name="T5" fmla="*/ 85 h 523"/>
                  <a:gd name="T6" fmla="*/ 366 w 496"/>
                  <a:gd name="T7" fmla="*/ 74 h 523"/>
                  <a:gd name="T8" fmla="*/ 360 w 496"/>
                  <a:gd name="T9" fmla="*/ 53 h 523"/>
                  <a:gd name="T10" fmla="*/ 338 w 496"/>
                  <a:gd name="T11" fmla="*/ 42 h 523"/>
                  <a:gd name="T12" fmla="*/ 321 w 496"/>
                  <a:gd name="T13" fmla="*/ 55 h 523"/>
                  <a:gd name="T14" fmla="*/ 302 w 496"/>
                  <a:gd name="T15" fmla="*/ 31 h 523"/>
                  <a:gd name="T16" fmla="*/ 292 w 496"/>
                  <a:gd name="T17" fmla="*/ 39 h 523"/>
                  <a:gd name="T18" fmla="*/ 256 w 496"/>
                  <a:gd name="T19" fmla="*/ 28 h 523"/>
                  <a:gd name="T20" fmla="*/ 196 w 496"/>
                  <a:gd name="T21" fmla="*/ 0 h 523"/>
                  <a:gd name="T22" fmla="*/ 182 w 496"/>
                  <a:gd name="T23" fmla="*/ 14 h 523"/>
                  <a:gd name="T24" fmla="*/ 161 w 496"/>
                  <a:gd name="T25" fmla="*/ 17 h 523"/>
                  <a:gd name="T26" fmla="*/ 151 w 496"/>
                  <a:gd name="T27" fmla="*/ 18 h 523"/>
                  <a:gd name="T28" fmla="*/ 143 w 496"/>
                  <a:gd name="T29" fmla="*/ 31 h 523"/>
                  <a:gd name="T30" fmla="*/ 112 w 496"/>
                  <a:gd name="T31" fmla="*/ 120 h 523"/>
                  <a:gd name="T32" fmla="*/ 99 w 496"/>
                  <a:gd name="T33" fmla="*/ 166 h 523"/>
                  <a:gd name="T34" fmla="*/ 88 w 496"/>
                  <a:gd name="T35" fmla="*/ 271 h 523"/>
                  <a:gd name="T36" fmla="*/ 113 w 496"/>
                  <a:gd name="T37" fmla="*/ 315 h 523"/>
                  <a:gd name="T38" fmla="*/ 113 w 496"/>
                  <a:gd name="T39" fmla="*/ 339 h 523"/>
                  <a:gd name="T40" fmla="*/ 92 w 496"/>
                  <a:gd name="T41" fmla="*/ 353 h 523"/>
                  <a:gd name="T42" fmla="*/ 63 w 496"/>
                  <a:gd name="T43" fmla="*/ 365 h 523"/>
                  <a:gd name="T44" fmla="*/ 32 w 496"/>
                  <a:gd name="T45" fmla="*/ 376 h 523"/>
                  <a:gd name="T46" fmla="*/ 66 w 496"/>
                  <a:gd name="T47" fmla="*/ 399 h 523"/>
                  <a:gd name="T48" fmla="*/ 45 w 496"/>
                  <a:gd name="T49" fmla="*/ 422 h 523"/>
                  <a:gd name="T50" fmla="*/ 0 w 496"/>
                  <a:gd name="T51" fmla="*/ 435 h 523"/>
                  <a:gd name="T52" fmla="*/ 36 w 496"/>
                  <a:gd name="T53" fmla="*/ 443 h 523"/>
                  <a:gd name="T54" fmla="*/ 66 w 496"/>
                  <a:gd name="T55" fmla="*/ 449 h 523"/>
                  <a:gd name="T56" fmla="*/ 134 w 496"/>
                  <a:gd name="T57" fmla="*/ 429 h 523"/>
                  <a:gd name="T58" fmla="*/ 150 w 496"/>
                  <a:gd name="T59" fmla="*/ 454 h 523"/>
                  <a:gd name="T60" fmla="*/ 163 w 496"/>
                  <a:gd name="T61" fmla="*/ 479 h 523"/>
                  <a:gd name="T62" fmla="*/ 177 w 496"/>
                  <a:gd name="T63" fmla="*/ 469 h 523"/>
                  <a:gd name="T64" fmla="*/ 206 w 496"/>
                  <a:gd name="T65" fmla="*/ 489 h 523"/>
                  <a:gd name="T66" fmla="*/ 229 w 496"/>
                  <a:gd name="T67" fmla="*/ 509 h 523"/>
                  <a:gd name="T68" fmla="*/ 277 w 496"/>
                  <a:gd name="T69" fmla="*/ 517 h 523"/>
                  <a:gd name="T70" fmla="*/ 284 w 496"/>
                  <a:gd name="T71" fmla="*/ 497 h 523"/>
                  <a:gd name="T72" fmla="*/ 270 w 496"/>
                  <a:gd name="T73" fmla="*/ 475 h 523"/>
                  <a:gd name="T74" fmla="*/ 293 w 496"/>
                  <a:gd name="T75" fmla="*/ 481 h 523"/>
                  <a:gd name="T76" fmla="*/ 305 w 496"/>
                  <a:gd name="T77" fmla="*/ 493 h 523"/>
                  <a:gd name="T78" fmla="*/ 309 w 496"/>
                  <a:gd name="T79" fmla="*/ 490 h 523"/>
                  <a:gd name="T80" fmla="*/ 330 w 496"/>
                  <a:gd name="T81" fmla="*/ 499 h 523"/>
                  <a:gd name="T82" fmla="*/ 349 w 496"/>
                  <a:gd name="T83" fmla="*/ 465 h 523"/>
                  <a:gd name="T84" fmla="*/ 358 w 496"/>
                  <a:gd name="T85" fmla="*/ 433 h 523"/>
                  <a:gd name="T86" fmla="*/ 352 w 496"/>
                  <a:gd name="T87" fmla="*/ 419 h 523"/>
                  <a:gd name="T88" fmla="*/ 390 w 496"/>
                  <a:gd name="T89" fmla="*/ 426 h 523"/>
                  <a:gd name="T90" fmla="*/ 393 w 496"/>
                  <a:gd name="T91" fmla="*/ 447 h 523"/>
                  <a:gd name="T92" fmla="*/ 395 w 496"/>
                  <a:gd name="T93" fmla="*/ 440 h 523"/>
                  <a:gd name="T94" fmla="*/ 408 w 496"/>
                  <a:gd name="T95" fmla="*/ 428 h 523"/>
                  <a:gd name="T96" fmla="*/ 448 w 496"/>
                  <a:gd name="T97" fmla="*/ 408 h 523"/>
                  <a:gd name="T98" fmla="*/ 484 w 496"/>
                  <a:gd name="T99" fmla="*/ 415 h 523"/>
                  <a:gd name="T100" fmla="*/ 479 w 496"/>
                  <a:gd name="T101" fmla="*/ 397 h 523"/>
                  <a:gd name="T102" fmla="*/ 475 w 496"/>
                  <a:gd name="T103" fmla="*/ 377 h 523"/>
                  <a:gd name="T104" fmla="*/ 451 w 496"/>
                  <a:gd name="T105" fmla="*/ 365 h 523"/>
                  <a:gd name="T106" fmla="*/ 469 w 496"/>
                  <a:gd name="T107" fmla="*/ 344 h 523"/>
                  <a:gd name="T108" fmla="*/ 468 w 496"/>
                  <a:gd name="T109" fmla="*/ 298 h 523"/>
                  <a:gd name="T110" fmla="*/ 482 w 496"/>
                  <a:gd name="T111" fmla="*/ 239 h 523"/>
                  <a:gd name="T112" fmla="*/ 489 w 496"/>
                  <a:gd name="T113" fmla="*/ 200 h 523"/>
                  <a:gd name="T114" fmla="*/ 451 w 496"/>
                  <a:gd name="T115" fmla="*/ 182 h 523"/>
                  <a:gd name="T116" fmla="*/ 412 w 496"/>
                  <a:gd name="T117" fmla="*/ 143 h 5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496" h="523">
                    <a:moveTo>
                      <a:pt x="415" y="134"/>
                    </a:moveTo>
                    <a:lnTo>
                      <a:pt x="421" y="130"/>
                    </a:lnTo>
                    <a:lnTo>
                      <a:pt x="425" y="128"/>
                    </a:lnTo>
                    <a:lnTo>
                      <a:pt x="425" y="123"/>
                    </a:lnTo>
                    <a:lnTo>
                      <a:pt x="421" y="120"/>
                    </a:lnTo>
                    <a:lnTo>
                      <a:pt x="418" y="119"/>
                    </a:lnTo>
                    <a:lnTo>
                      <a:pt x="417" y="115"/>
                    </a:lnTo>
                    <a:lnTo>
                      <a:pt x="415" y="112"/>
                    </a:lnTo>
                    <a:lnTo>
                      <a:pt x="414" y="108"/>
                    </a:lnTo>
                    <a:lnTo>
                      <a:pt x="409" y="101"/>
                    </a:lnTo>
                    <a:lnTo>
                      <a:pt x="409" y="99"/>
                    </a:lnTo>
                    <a:lnTo>
                      <a:pt x="408" y="99"/>
                    </a:lnTo>
                    <a:lnTo>
                      <a:pt x="407" y="98"/>
                    </a:lnTo>
                    <a:lnTo>
                      <a:pt x="405" y="99"/>
                    </a:lnTo>
                    <a:lnTo>
                      <a:pt x="400" y="99"/>
                    </a:lnTo>
                    <a:lnTo>
                      <a:pt x="395" y="98"/>
                    </a:lnTo>
                    <a:lnTo>
                      <a:pt x="393" y="97"/>
                    </a:lnTo>
                    <a:lnTo>
                      <a:pt x="390" y="94"/>
                    </a:lnTo>
                    <a:lnTo>
                      <a:pt x="390" y="87"/>
                    </a:lnTo>
                    <a:lnTo>
                      <a:pt x="388" y="87"/>
                    </a:lnTo>
                    <a:lnTo>
                      <a:pt x="387" y="85"/>
                    </a:lnTo>
                    <a:lnTo>
                      <a:pt x="381" y="84"/>
                    </a:lnTo>
                    <a:lnTo>
                      <a:pt x="374" y="84"/>
                    </a:lnTo>
                    <a:lnTo>
                      <a:pt x="369" y="83"/>
                    </a:lnTo>
                    <a:lnTo>
                      <a:pt x="367" y="83"/>
                    </a:lnTo>
                    <a:lnTo>
                      <a:pt x="365" y="80"/>
                    </a:lnTo>
                    <a:lnTo>
                      <a:pt x="365" y="78"/>
                    </a:lnTo>
                    <a:lnTo>
                      <a:pt x="366" y="74"/>
                    </a:lnTo>
                    <a:lnTo>
                      <a:pt x="366" y="73"/>
                    </a:lnTo>
                    <a:lnTo>
                      <a:pt x="367" y="69"/>
                    </a:lnTo>
                    <a:lnTo>
                      <a:pt x="367" y="63"/>
                    </a:lnTo>
                    <a:lnTo>
                      <a:pt x="365" y="55"/>
                    </a:lnTo>
                    <a:lnTo>
                      <a:pt x="362" y="55"/>
                    </a:lnTo>
                    <a:lnTo>
                      <a:pt x="362" y="53"/>
                    </a:lnTo>
                    <a:lnTo>
                      <a:pt x="360" y="53"/>
                    </a:lnTo>
                    <a:lnTo>
                      <a:pt x="360" y="55"/>
                    </a:lnTo>
                    <a:lnTo>
                      <a:pt x="359" y="60"/>
                    </a:lnTo>
                    <a:lnTo>
                      <a:pt x="354" y="62"/>
                    </a:lnTo>
                    <a:lnTo>
                      <a:pt x="342" y="58"/>
                    </a:lnTo>
                    <a:lnTo>
                      <a:pt x="341" y="58"/>
                    </a:lnTo>
                    <a:lnTo>
                      <a:pt x="338" y="52"/>
                    </a:lnTo>
                    <a:lnTo>
                      <a:pt x="338" y="42"/>
                    </a:lnTo>
                    <a:lnTo>
                      <a:pt x="337" y="42"/>
                    </a:lnTo>
                    <a:lnTo>
                      <a:pt x="326" y="48"/>
                    </a:lnTo>
                    <a:lnTo>
                      <a:pt x="326" y="49"/>
                    </a:lnTo>
                    <a:lnTo>
                      <a:pt x="324" y="52"/>
                    </a:lnTo>
                    <a:lnTo>
                      <a:pt x="323" y="53"/>
                    </a:lnTo>
                    <a:lnTo>
                      <a:pt x="323" y="55"/>
                    </a:lnTo>
                    <a:lnTo>
                      <a:pt x="321" y="55"/>
                    </a:lnTo>
                    <a:lnTo>
                      <a:pt x="319" y="53"/>
                    </a:lnTo>
                    <a:lnTo>
                      <a:pt x="317" y="53"/>
                    </a:lnTo>
                    <a:lnTo>
                      <a:pt x="316" y="51"/>
                    </a:lnTo>
                    <a:lnTo>
                      <a:pt x="313" y="48"/>
                    </a:lnTo>
                    <a:lnTo>
                      <a:pt x="313" y="46"/>
                    </a:lnTo>
                    <a:lnTo>
                      <a:pt x="312" y="45"/>
                    </a:lnTo>
                    <a:lnTo>
                      <a:pt x="302" y="31"/>
                    </a:lnTo>
                    <a:lnTo>
                      <a:pt x="300" y="30"/>
                    </a:lnTo>
                    <a:lnTo>
                      <a:pt x="299" y="30"/>
                    </a:lnTo>
                    <a:lnTo>
                      <a:pt x="299" y="31"/>
                    </a:lnTo>
                    <a:lnTo>
                      <a:pt x="297" y="31"/>
                    </a:lnTo>
                    <a:lnTo>
                      <a:pt x="296" y="32"/>
                    </a:lnTo>
                    <a:lnTo>
                      <a:pt x="296" y="35"/>
                    </a:lnTo>
                    <a:lnTo>
                      <a:pt x="292" y="39"/>
                    </a:lnTo>
                    <a:lnTo>
                      <a:pt x="288" y="39"/>
                    </a:lnTo>
                    <a:lnTo>
                      <a:pt x="282" y="37"/>
                    </a:lnTo>
                    <a:lnTo>
                      <a:pt x="277" y="35"/>
                    </a:lnTo>
                    <a:lnTo>
                      <a:pt x="275" y="35"/>
                    </a:lnTo>
                    <a:lnTo>
                      <a:pt x="274" y="38"/>
                    </a:lnTo>
                    <a:lnTo>
                      <a:pt x="271" y="38"/>
                    </a:lnTo>
                    <a:lnTo>
                      <a:pt x="256" y="28"/>
                    </a:lnTo>
                    <a:lnTo>
                      <a:pt x="245" y="27"/>
                    </a:lnTo>
                    <a:lnTo>
                      <a:pt x="235" y="31"/>
                    </a:lnTo>
                    <a:lnTo>
                      <a:pt x="228" y="27"/>
                    </a:lnTo>
                    <a:lnTo>
                      <a:pt x="218" y="16"/>
                    </a:lnTo>
                    <a:lnTo>
                      <a:pt x="218" y="14"/>
                    </a:lnTo>
                    <a:lnTo>
                      <a:pt x="201" y="1"/>
                    </a:lnTo>
                    <a:lnTo>
                      <a:pt x="196" y="0"/>
                    </a:lnTo>
                    <a:lnTo>
                      <a:pt x="194" y="0"/>
                    </a:lnTo>
                    <a:lnTo>
                      <a:pt x="194" y="1"/>
                    </a:lnTo>
                    <a:lnTo>
                      <a:pt x="190" y="4"/>
                    </a:lnTo>
                    <a:lnTo>
                      <a:pt x="186" y="10"/>
                    </a:lnTo>
                    <a:lnTo>
                      <a:pt x="185" y="13"/>
                    </a:lnTo>
                    <a:lnTo>
                      <a:pt x="183" y="13"/>
                    </a:lnTo>
                    <a:lnTo>
                      <a:pt x="182" y="14"/>
                    </a:lnTo>
                    <a:lnTo>
                      <a:pt x="178" y="15"/>
                    </a:lnTo>
                    <a:lnTo>
                      <a:pt x="175" y="16"/>
                    </a:lnTo>
                    <a:lnTo>
                      <a:pt x="173" y="16"/>
                    </a:lnTo>
                    <a:lnTo>
                      <a:pt x="170" y="14"/>
                    </a:lnTo>
                    <a:lnTo>
                      <a:pt x="168" y="14"/>
                    </a:lnTo>
                    <a:lnTo>
                      <a:pt x="161" y="11"/>
                    </a:lnTo>
                    <a:lnTo>
                      <a:pt x="161" y="17"/>
                    </a:lnTo>
                    <a:lnTo>
                      <a:pt x="162" y="20"/>
                    </a:lnTo>
                    <a:lnTo>
                      <a:pt x="165" y="23"/>
                    </a:lnTo>
                    <a:lnTo>
                      <a:pt x="165" y="25"/>
                    </a:lnTo>
                    <a:lnTo>
                      <a:pt x="163" y="25"/>
                    </a:lnTo>
                    <a:lnTo>
                      <a:pt x="159" y="24"/>
                    </a:lnTo>
                    <a:lnTo>
                      <a:pt x="153" y="18"/>
                    </a:lnTo>
                    <a:lnTo>
                      <a:pt x="151" y="18"/>
                    </a:lnTo>
                    <a:lnTo>
                      <a:pt x="143" y="14"/>
                    </a:lnTo>
                    <a:lnTo>
                      <a:pt x="141" y="13"/>
                    </a:lnTo>
                    <a:lnTo>
                      <a:pt x="141" y="17"/>
                    </a:lnTo>
                    <a:lnTo>
                      <a:pt x="143" y="23"/>
                    </a:lnTo>
                    <a:lnTo>
                      <a:pt x="143" y="28"/>
                    </a:lnTo>
                    <a:lnTo>
                      <a:pt x="141" y="30"/>
                    </a:lnTo>
                    <a:lnTo>
                      <a:pt x="143" y="31"/>
                    </a:lnTo>
                    <a:lnTo>
                      <a:pt x="143" y="38"/>
                    </a:lnTo>
                    <a:lnTo>
                      <a:pt x="140" y="46"/>
                    </a:lnTo>
                    <a:lnTo>
                      <a:pt x="139" y="70"/>
                    </a:lnTo>
                    <a:lnTo>
                      <a:pt x="136" y="76"/>
                    </a:lnTo>
                    <a:lnTo>
                      <a:pt x="134" y="77"/>
                    </a:lnTo>
                    <a:lnTo>
                      <a:pt x="117" y="112"/>
                    </a:lnTo>
                    <a:lnTo>
                      <a:pt x="112" y="120"/>
                    </a:lnTo>
                    <a:lnTo>
                      <a:pt x="110" y="129"/>
                    </a:lnTo>
                    <a:lnTo>
                      <a:pt x="112" y="145"/>
                    </a:lnTo>
                    <a:lnTo>
                      <a:pt x="112" y="150"/>
                    </a:lnTo>
                    <a:lnTo>
                      <a:pt x="106" y="155"/>
                    </a:lnTo>
                    <a:lnTo>
                      <a:pt x="101" y="159"/>
                    </a:lnTo>
                    <a:lnTo>
                      <a:pt x="101" y="161"/>
                    </a:lnTo>
                    <a:lnTo>
                      <a:pt x="99" y="166"/>
                    </a:lnTo>
                    <a:lnTo>
                      <a:pt x="99" y="175"/>
                    </a:lnTo>
                    <a:lnTo>
                      <a:pt x="98" y="176"/>
                    </a:lnTo>
                    <a:lnTo>
                      <a:pt x="96" y="179"/>
                    </a:lnTo>
                    <a:lnTo>
                      <a:pt x="87" y="245"/>
                    </a:lnTo>
                    <a:lnTo>
                      <a:pt x="87" y="250"/>
                    </a:lnTo>
                    <a:lnTo>
                      <a:pt x="88" y="252"/>
                    </a:lnTo>
                    <a:lnTo>
                      <a:pt x="88" y="271"/>
                    </a:lnTo>
                    <a:lnTo>
                      <a:pt x="86" y="277"/>
                    </a:lnTo>
                    <a:lnTo>
                      <a:pt x="80" y="284"/>
                    </a:lnTo>
                    <a:lnTo>
                      <a:pt x="88" y="284"/>
                    </a:lnTo>
                    <a:lnTo>
                      <a:pt x="99" y="286"/>
                    </a:lnTo>
                    <a:lnTo>
                      <a:pt x="102" y="298"/>
                    </a:lnTo>
                    <a:lnTo>
                      <a:pt x="110" y="312"/>
                    </a:lnTo>
                    <a:lnTo>
                      <a:pt x="113" y="315"/>
                    </a:lnTo>
                    <a:lnTo>
                      <a:pt x="115" y="315"/>
                    </a:lnTo>
                    <a:lnTo>
                      <a:pt x="117" y="317"/>
                    </a:lnTo>
                    <a:lnTo>
                      <a:pt x="119" y="317"/>
                    </a:lnTo>
                    <a:lnTo>
                      <a:pt x="119" y="320"/>
                    </a:lnTo>
                    <a:lnTo>
                      <a:pt x="123" y="326"/>
                    </a:lnTo>
                    <a:lnTo>
                      <a:pt x="123" y="334"/>
                    </a:lnTo>
                    <a:lnTo>
                      <a:pt x="113" y="339"/>
                    </a:lnTo>
                    <a:lnTo>
                      <a:pt x="112" y="348"/>
                    </a:lnTo>
                    <a:lnTo>
                      <a:pt x="110" y="349"/>
                    </a:lnTo>
                    <a:lnTo>
                      <a:pt x="110" y="348"/>
                    </a:lnTo>
                    <a:lnTo>
                      <a:pt x="109" y="348"/>
                    </a:lnTo>
                    <a:lnTo>
                      <a:pt x="103" y="346"/>
                    </a:lnTo>
                    <a:lnTo>
                      <a:pt x="99" y="348"/>
                    </a:lnTo>
                    <a:lnTo>
                      <a:pt x="92" y="353"/>
                    </a:lnTo>
                    <a:lnTo>
                      <a:pt x="88" y="356"/>
                    </a:lnTo>
                    <a:lnTo>
                      <a:pt x="84" y="362"/>
                    </a:lnTo>
                    <a:lnTo>
                      <a:pt x="83" y="363"/>
                    </a:lnTo>
                    <a:lnTo>
                      <a:pt x="80" y="361"/>
                    </a:lnTo>
                    <a:lnTo>
                      <a:pt x="76" y="359"/>
                    </a:lnTo>
                    <a:lnTo>
                      <a:pt x="69" y="361"/>
                    </a:lnTo>
                    <a:lnTo>
                      <a:pt x="63" y="365"/>
                    </a:lnTo>
                    <a:lnTo>
                      <a:pt x="50" y="365"/>
                    </a:lnTo>
                    <a:lnTo>
                      <a:pt x="49" y="366"/>
                    </a:lnTo>
                    <a:lnTo>
                      <a:pt x="49" y="369"/>
                    </a:lnTo>
                    <a:lnTo>
                      <a:pt x="45" y="373"/>
                    </a:lnTo>
                    <a:lnTo>
                      <a:pt x="36" y="375"/>
                    </a:lnTo>
                    <a:lnTo>
                      <a:pt x="34" y="375"/>
                    </a:lnTo>
                    <a:lnTo>
                      <a:pt x="32" y="376"/>
                    </a:lnTo>
                    <a:lnTo>
                      <a:pt x="32" y="382"/>
                    </a:lnTo>
                    <a:lnTo>
                      <a:pt x="34" y="383"/>
                    </a:lnTo>
                    <a:lnTo>
                      <a:pt x="34" y="382"/>
                    </a:lnTo>
                    <a:lnTo>
                      <a:pt x="35" y="382"/>
                    </a:lnTo>
                    <a:lnTo>
                      <a:pt x="42" y="384"/>
                    </a:lnTo>
                    <a:lnTo>
                      <a:pt x="55" y="390"/>
                    </a:lnTo>
                    <a:lnTo>
                      <a:pt x="66" y="399"/>
                    </a:lnTo>
                    <a:lnTo>
                      <a:pt x="73" y="402"/>
                    </a:lnTo>
                    <a:lnTo>
                      <a:pt x="74" y="405"/>
                    </a:lnTo>
                    <a:lnTo>
                      <a:pt x="72" y="409"/>
                    </a:lnTo>
                    <a:lnTo>
                      <a:pt x="69" y="411"/>
                    </a:lnTo>
                    <a:lnTo>
                      <a:pt x="67" y="412"/>
                    </a:lnTo>
                    <a:lnTo>
                      <a:pt x="55" y="416"/>
                    </a:lnTo>
                    <a:lnTo>
                      <a:pt x="45" y="422"/>
                    </a:lnTo>
                    <a:lnTo>
                      <a:pt x="41" y="428"/>
                    </a:lnTo>
                    <a:lnTo>
                      <a:pt x="31" y="429"/>
                    </a:lnTo>
                    <a:lnTo>
                      <a:pt x="27" y="429"/>
                    </a:lnTo>
                    <a:lnTo>
                      <a:pt x="17" y="426"/>
                    </a:lnTo>
                    <a:lnTo>
                      <a:pt x="12" y="426"/>
                    </a:lnTo>
                    <a:lnTo>
                      <a:pt x="2" y="435"/>
                    </a:lnTo>
                    <a:lnTo>
                      <a:pt x="0" y="435"/>
                    </a:lnTo>
                    <a:lnTo>
                      <a:pt x="0" y="439"/>
                    </a:lnTo>
                    <a:lnTo>
                      <a:pt x="3" y="442"/>
                    </a:lnTo>
                    <a:lnTo>
                      <a:pt x="13" y="442"/>
                    </a:lnTo>
                    <a:lnTo>
                      <a:pt x="27" y="440"/>
                    </a:lnTo>
                    <a:lnTo>
                      <a:pt x="34" y="442"/>
                    </a:lnTo>
                    <a:lnTo>
                      <a:pt x="35" y="443"/>
                    </a:lnTo>
                    <a:lnTo>
                      <a:pt x="36" y="443"/>
                    </a:lnTo>
                    <a:lnTo>
                      <a:pt x="39" y="442"/>
                    </a:lnTo>
                    <a:lnTo>
                      <a:pt x="42" y="442"/>
                    </a:lnTo>
                    <a:lnTo>
                      <a:pt x="48" y="440"/>
                    </a:lnTo>
                    <a:lnTo>
                      <a:pt x="57" y="440"/>
                    </a:lnTo>
                    <a:lnTo>
                      <a:pt x="63" y="443"/>
                    </a:lnTo>
                    <a:lnTo>
                      <a:pt x="66" y="446"/>
                    </a:lnTo>
                    <a:lnTo>
                      <a:pt x="66" y="449"/>
                    </a:lnTo>
                    <a:lnTo>
                      <a:pt x="76" y="449"/>
                    </a:lnTo>
                    <a:lnTo>
                      <a:pt x="92" y="440"/>
                    </a:lnTo>
                    <a:lnTo>
                      <a:pt x="101" y="433"/>
                    </a:lnTo>
                    <a:lnTo>
                      <a:pt x="116" y="428"/>
                    </a:lnTo>
                    <a:lnTo>
                      <a:pt x="124" y="429"/>
                    </a:lnTo>
                    <a:lnTo>
                      <a:pt x="126" y="430"/>
                    </a:lnTo>
                    <a:lnTo>
                      <a:pt x="134" y="429"/>
                    </a:lnTo>
                    <a:lnTo>
                      <a:pt x="136" y="430"/>
                    </a:lnTo>
                    <a:lnTo>
                      <a:pt x="147" y="439"/>
                    </a:lnTo>
                    <a:lnTo>
                      <a:pt x="148" y="439"/>
                    </a:lnTo>
                    <a:lnTo>
                      <a:pt x="151" y="443"/>
                    </a:lnTo>
                    <a:lnTo>
                      <a:pt x="151" y="449"/>
                    </a:lnTo>
                    <a:lnTo>
                      <a:pt x="150" y="451"/>
                    </a:lnTo>
                    <a:lnTo>
                      <a:pt x="150" y="454"/>
                    </a:lnTo>
                    <a:lnTo>
                      <a:pt x="141" y="466"/>
                    </a:lnTo>
                    <a:lnTo>
                      <a:pt x="141" y="471"/>
                    </a:lnTo>
                    <a:lnTo>
                      <a:pt x="146" y="472"/>
                    </a:lnTo>
                    <a:lnTo>
                      <a:pt x="153" y="471"/>
                    </a:lnTo>
                    <a:lnTo>
                      <a:pt x="162" y="475"/>
                    </a:lnTo>
                    <a:lnTo>
                      <a:pt x="162" y="478"/>
                    </a:lnTo>
                    <a:lnTo>
                      <a:pt x="163" y="479"/>
                    </a:lnTo>
                    <a:lnTo>
                      <a:pt x="165" y="479"/>
                    </a:lnTo>
                    <a:lnTo>
                      <a:pt x="169" y="478"/>
                    </a:lnTo>
                    <a:lnTo>
                      <a:pt x="170" y="478"/>
                    </a:lnTo>
                    <a:lnTo>
                      <a:pt x="172" y="476"/>
                    </a:lnTo>
                    <a:lnTo>
                      <a:pt x="172" y="474"/>
                    </a:lnTo>
                    <a:lnTo>
                      <a:pt x="173" y="474"/>
                    </a:lnTo>
                    <a:lnTo>
                      <a:pt x="177" y="469"/>
                    </a:lnTo>
                    <a:lnTo>
                      <a:pt x="178" y="469"/>
                    </a:lnTo>
                    <a:lnTo>
                      <a:pt x="185" y="468"/>
                    </a:lnTo>
                    <a:lnTo>
                      <a:pt x="189" y="468"/>
                    </a:lnTo>
                    <a:lnTo>
                      <a:pt x="196" y="471"/>
                    </a:lnTo>
                    <a:lnTo>
                      <a:pt x="196" y="475"/>
                    </a:lnTo>
                    <a:lnTo>
                      <a:pt x="197" y="476"/>
                    </a:lnTo>
                    <a:lnTo>
                      <a:pt x="206" y="489"/>
                    </a:lnTo>
                    <a:lnTo>
                      <a:pt x="210" y="493"/>
                    </a:lnTo>
                    <a:lnTo>
                      <a:pt x="220" y="500"/>
                    </a:lnTo>
                    <a:lnTo>
                      <a:pt x="223" y="500"/>
                    </a:lnTo>
                    <a:lnTo>
                      <a:pt x="223" y="502"/>
                    </a:lnTo>
                    <a:lnTo>
                      <a:pt x="226" y="503"/>
                    </a:lnTo>
                    <a:lnTo>
                      <a:pt x="226" y="506"/>
                    </a:lnTo>
                    <a:lnTo>
                      <a:pt x="229" y="509"/>
                    </a:lnTo>
                    <a:lnTo>
                      <a:pt x="235" y="510"/>
                    </a:lnTo>
                    <a:lnTo>
                      <a:pt x="264" y="523"/>
                    </a:lnTo>
                    <a:lnTo>
                      <a:pt x="267" y="523"/>
                    </a:lnTo>
                    <a:lnTo>
                      <a:pt x="268" y="521"/>
                    </a:lnTo>
                    <a:lnTo>
                      <a:pt x="270" y="520"/>
                    </a:lnTo>
                    <a:lnTo>
                      <a:pt x="271" y="520"/>
                    </a:lnTo>
                    <a:lnTo>
                      <a:pt x="277" y="517"/>
                    </a:lnTo>
                    <a:lnTo>
                      <a:pt x="284" y="513"/>
                    </a:lnTo>
                    <a:lnTo>
                      <a:pt x="282" y="511"/>
                    </a:lnTo>
                    <a:lnTo>
                      <a:pt x="282" y="509"/>
                    </a:lnTo>
                    <a:lnTo>
                      <a:pt x="281" y="506"/>
                    </a:lnTo>
                    <a:lnTo>
                      <a:pt x="281" y="503"/>
                    </a:lnTo>
                    <a:lnTo>
                      <a:pt x="282" y="503"/>
                    </a:lnTo>
                    <a:lnTo>
                      <a:pt x="284" y="497"/>
                    </a:lnTo>
                    <a:lnTo>
                      <a:pt x="281" y="493"/>
                    </a:lnTo>
                    <a:lnTo>
                      <a:pt x="277" y="490"/>
                    </a:lnTo>
                    <a:lnTo>
                      <a:pt x="273" y="486"/>
                    </a:lnTo>
                    <a:lnTo>
                      <a:pt x="270" y="482"/>
                    </a:lnTo>
                    <a:lnTo>
                      <a:pt x="264" y="478"/>
                    </a:lnTo>
                    <a:lnTo>
                      <a:pt x="267" y="475"/>
                    </a:lnTo>
                    <a:lnTo>
                      <a:pt x="270" y="475"/>
                    </a:lnTo>
                    <a:lnTo>
                      <a:pt x="275" y="476"/>
                    </a:lnTo>
                    <a:lnTo>
                      <a:pt x="277" y="478"/>
                    </a:lnTo>
                    <a:lnTo>
                      <a:pt x="282" y="478"/>
                    </a:lnTo>
                    <a:lnTo>
                      <a:pt x="285" y="479"/>
                    </a:lnTo>
                    <a:lnTo>
                      <a:pt x="292" y="483"/>
                    </a:lnTo>
                    <a:lnTo>
                      <a:pt x="293" y="482"/>
                    </a:lnTo>
                    <a:lnTo>
                      <a:pt x="293" y="481"/>
                    </a:lnTo>
                    <a:lnTo>
                      <a:pt x="299" y="481"/>
                    </a:lnTo>
                    <a:lnTo>
                      <a:pt x="299" y="485"/>
                    </a:lnTo>
                    <a:lnTo>
                      <a:pt x="297" y="488"/>
                    </a:lnTo>
                    <a:lnTo>
                      <a:pt x="297" y="492"/>
                    </a:lnTo>
                    <a:lnTo>
                      <a:pt x="302" y="495"/>
                    </a:lnTo>
                    <a:lnTo>
                      <a:pt x="303" y="495"/>
                    </a:lnTo>
                    <a:lnTo>
                      <a:pt x="305" y="493"/>
                    </a:lnTo>
                    <a:lnTo>
                      <a:pt x="303" y="492"/>
                    </a:lnTo>
                    <a:lnTo>
                      <a:pt x="303" y="490"/>
                    </a:lnTo>
                    <a:lnTo>
                      <a:pt x="305" y="490"/>
                    </a:lnTo>
                    <a:lnTo>
                      <a:pt x="305" y="489"/>
                    </a:lnTo>
                    <a:lnTo>
                      <a:pt x="306" y="489"/>
                    </a:lnTo>
                    <a:lnTo>
                      <a:pt x="306" y="490"/>
                    </a:lnTo>
                    <a:lnTo>
                      <a:pt x="309" y="490"/>
                    </a:lnTo>
                    <a:lnTo>
                      <a:pt x="310" y="492"/>
                    </a:lnTo>
                    <a:lnTo>
                      <a:pt x="310" y="493"/>
                    </a:lnTo>
                    <a:lnTo>
                      <a:pt x="316" y="496"/>
                    </a:lnTo>
                    <a:lnTo>
                      <a:pt x="320" y="502"/>
                    </a:lnTo>
                    <a:lnTo>
                      <a:pt x="323" y="502"/>
                    </a:lnTo>
                    <a:lnTo>
                      <a:pt x="328" y="497"/>
                    </a:lnTo>
                    <a:lnTo>
                      <a:pt x="330" y="499"/>
                    </a:lnTo>
                    <a:lnTo>
                      <a:pt x="337" y="495"/>
                    </a:lnTo>
                    <a:lnTo>
                      <a:pt x="338" y="492"/>
                    </a:lnTo>
                    <a:lnTo>
                      <a:pt x="338" y="489"/>
                    </a:lnTo>
                    <a:lnTo>
                      <a:pt x="337" y="489"/>
                    </a:lnTo>
                    <a:lnTo>
                      <a:pt x="342" y="483"/>
                    </a:lnTo>
                    <a:lnTo>
                      <a:pt x="347" y="476"/>
                    </a:lnTo>
                    <a:lnTo>
                      <a:pt x="349" y="465"/>
                    </a:lnTo>
                    <a:lnTo>
                      <a:pt x="349" y="458"/>
                    </a:lnTo>
                    <a:lnTo>
                      <a:pt x="348" y="453"/>
                    </a:lnTo>
                    <a:lnTo>
                      <a:pt x="345" y="451"/>
                    </a:lnTo>
                    <a:lnTo>
                      <a:pt x="349" y="444"/>
                    </a:lnTo>
                    <a:lnTo>
                      <a:pt x="356" y="442"/>
                    </a:lnTo>
                    <a:lnTo>
                      <a:pt x="360" y="437"/>
                    </a:lnTo>
                    <a:lnTo>
                      <a:pt x="358" y="433"/>
                    </a:lnTo>
                    <a:lnTo>
                      <a:pt x="352" y="429"/>
                    </a:lnTo>
                    <a:lnTo>
                      <a:pt x="351" y="429"/>
                    </a:lnTo>
                    <a:lnTo>
                      <a:pt x="348" y="428"/>
                    </a:lnTo>
                    <a:lnTo>
                      <a:pt x="347" y="426"/>
                    </a:lnTo>
                    <a:lnTo>
                      <a:pt x="347" y="423"/>
                    </a:lnTo>
                    <a:lnTo>
                      <a:pt x="348" y="422"/>
                    </a:lnTo>
                    <a:lnTo>
                      <a:pt x="352" y="419"/>
                    </a:lnTo>
                    <a:lnTo>
                      <a:pt x="356" y="416"/>
                    </a:lnTo>
                    <a:lnTo>
                      <a:pt x="363" y="416"/>
                    </a:lnTo>
                    <a:lnTo>
                      <a:pt x="376" y="415"/>
                    </a:lnTo>
                    <a:lnTo>
                      <a:pt x="380" y="415"/>
                    </a:lnTo>
                    <a:lnTo>
                      <a:pt x="387" y="418"/>
                    </a:lnTo>
                    <a:lnTo>
                      <a:pt x="390" y="425"/>
                    </a:lnTo>
                    <a:lnTo>
                      <a:pt x="390" y="426"/>
                    </a:lnTo>
                    <a:lnTo>
                      <a:pt x="391" y="426"/>
                    </a:lnTo>
                    <a:lnTo>
                      <a:pt x="391" y="428"/>
                    </a:lnTo>
                    <a:lnTo>
                      <a:pt x="390" y="428"/>
                    </a:lnTo>
                    <a:lnTo>
                      <a:pt x="390" y="435"/>
                    </a:lnTo>
                    <a:lnTo>
                      <a:pt x="388" y="442"/>
                    </a:lnTo>
                    <a:lnTo>
                      <a:pt x="391" y="446"/>
                    </a:lnTo>
                    <a:lnTo>
                      <a:pt x="393" y="447"/>
                    </a:lnTo>
                    <a:lnTo>
                      <a:pt x="394" y="447"/>
                    </a:lnTo>
                    <a:lnTo>
                      <a:pt x="395" y="446"/>
                    </a:lnTo>
                    <a:lnTo>
                      <a:pt x="395" y="444"/>
                    </a:lnTo>
                    <a:lnTo>
                      <a:pt x="397" y="443"/>
                    </a:lnTo>
                    <a:lnTo>
                      <a:pt x="397" y="442"/>
                    </a:lnTo>
                    <a:lnTo>
                      <a:pt x="395" y="442"/>
                    </a:lnTo>
                    <a:lnTo>
                      <a:pt x="395" y="440"/>
                    </a:lnTo>
                    <a:lnTo>
                      <a:pt x="394" y="437"/>
                    </a:lnTo>
                    <a:lnTo>
                      <a:pt x="393" y="437"/>
                    </a:lnTo>
                    <a:lnTo>
                      <a:pt x="393" y="436"/>
                    </a:lnTo>
                    <a:lnTo>
                      <a:pt x="394" y="435"/>
                    </a:lnTo>
                    <a:lnTo>
                      <a:pt x="394" y="433"/>
                    </a:lnTo>
                    <a:lnTo>
                      <a:pt x="398" y="428"/>
                    </a:lnTo>
                    <a:lnTo>
                      <a:pt x="408" y="428"/>
                    </a:lnTo>
                    <a:lnTo>
                      <a:pt x="411" y="425"/>
                    </a:lnTo>
                    <a:lnTo>
                      <a:pt x="446" y="425"/>
                    </a:lnTo>
                    <a:lnTo>
                      <a:pt x="446" y="423"/>
                    </a:lnTo>
                    <a:lnTo>
                      <a:pt x="447" y="421"/>
                    </a:lnTo>
                    <a:lnTo>
                      <a:pt x="447" y="419"/>
                    </a:lnTo>
                    <a:lnTo>
                      <a:pt x="448" y="416"/>
                    </a:lnTo>
                    <a:lnTo>
                      <a:pt x="448" y="408"/>
                    </a:lnTo>
                    <a:lnTo>
                      <a:pt x="457" y="411"/>
                    </a:lnTo>
                    <a:lnTo>
                      <a:pt x="462" y="416"/>
                    </a:lnTo>
                    <a:lnTo>
                      <a:pt x="462" y="418"/>
                    </a:lnTo>
                    <a:lnTo>
                      <a:pt x="465" y="419"/>
                    </a:lnTo>
                    <a:lnTo>
                      <a:pt x="477" y="418"/>
                    </a:lnTo>
                    <a:lnTo>
                      <a:pt x="478" y="418"/>
                    </a:lnTo>
                    <a:lnTo>
                      <a:pt x="484" y="415"/>
                    </a:lnTo>
                    <a:lnTo>
                      <a:pt x="489" y="411"/>
                    </a:lnTo>
                    <a:lnTo>
                      <a:pt x="486" y="411"/>
                    </a:lnTo>
                    <a:lnTo>
                      <a:pt x="484" y="408"/>
                    </a:lnTo>
                    <a:lnTo>
                      <a:pt x="484" y="406"/>
                    </a:lnTo>
                    <a:lnTo>
                      <a:pt x="481" y="404"/>
                    </a:lnTo>
                    <a:lnTo>
                      <a:pt x="481" y="401"/>
                    </a:lnTo>
                    <a:lnTo>
                      <a:pt x="479" y="397"/>
                    </a:lnTo>
                    <a:lnTo>
                      <a:pt x="474" y="391"/>
                    </a:lnTo>
                    <a:lnTo>
                      <a:pt x="471" y="390"/>
                    </a:lnTo>
                    <a:lnTo>
                      <a:pt x="469" y="389"/>
                    </a:lnTo>
                    <a:lnTo>
                      <a:pt x="471" y="384"/>
                    </a:lnTo>
                    <a:lnTo>
                      <a:pt x="471" y="383"/>
                    </a:lnTo>
                    <a:lnTo>
                      <a:pt x="472" y="383"/>
                    </a:lnTo>
                    <a:lnTo>
                      <a:pt x="475" y="377"/>
                    </a:lnTo>
                    <a:lnTo>
                      <a:pt x="472" y="368"/>
                    </a:lnTo>
                    <a:lnTo>
                      <a:pt x="471" y="365"/>
                    </a:lnTo>
                    <a:lnTo>
                      <a:pt x="468" y="365"/>
                    </a:lnTo>
                    <a:lnTo>
                      <a:pt x="467" y="363"/>
                    </a:lnTo>
                    <a:lnTo>
                      <a:pt x="462" y="366"/>
                    </a:lnTo>
                    <a:lnTo>
                      <a:pt x="455" y="368"/>
                    </a:lnTo>
                    <a:lnTo>
                      <a:pt x="451" y="365"/>
                    </a:lnTo>
                    <a:lnTo>
                      <a:pt x="450" y="361"/>
                    </a:lnTo>
                    <a:lnTo>
                      <a:pt x="454" y="358"/>
                    </a:lnTo>
                    <a:lnTo>
                      <a:pt x="455" y="356"/>
                    </a:lnTo>
                    <a:lnTo>
                      <a:pt x="460" y="355"/>
                    </a:lnTo>
                    <a:lnTo>
                      <a:pt x="462" y="353"/>
                    </a:lnTo>
                    <a:lnTo>
                      <a:pt x="468" y="348"/>
                    </a:lnTo>
                    <a:lnTo>
                      <a:pt x="469" y="344"/>
                    </a:lnTo>
                    <a:lnTo>
                      <a:pt x="469" y="339"/>
                    </a:lnTo>
                    <a:lnTo>
                      <a:pt x="477" y="335"/>
                    </a:lnTo>
                    <a:lnTo>
                      <a:pt x="475" y="329"/>
                    </a:lnTo>
                    <a:lnTo>
                      <a:pt x="472" y="323"/>
                    </a:lnTo>
                    <a:lnTo>
                      <a:pt x="457" y="313"/>
                    </a:lnTo>
                    <a:lnTo>
                      <a:pt x="461" y="306"/>
                    </a:lnTo>
                    <a:lnTo>
                      <a:pt x="468" y="298"/>
                    </a:lnTo>
                    <a:lnTo>
                      <a:pt x="478" y="278"/>
                    </a:lnTo>
                    <a:lnTo>
                      <a:pt x="478" y="275"/>
                    </a:lnTo>
                    <a:lnTo>
                      <a:pt x="481" y="267"/>
                    </a:lnTo>
                    <a:lnTo>
                      <a:pt x="484" y="265"/>
                    </a:lnTo>
                    <a:lnTo>
                      <a:pt x="484" y="260"/>
                    </a:lnTo>
                    <a:lnTo>
                      <a:pt x="481" y="243"/>
                    </a:lnTo>
                    <a:lnTo>
                      <a:pt x="482" y="239"/>
                    </a:lnTo>
                    <a:lnTo>
                      <a:pt x="485" y="236"/>
                    </a:lnTo>
                    <a:lnTo>
                      <a:pt x="490" y="233"/>
                    </a:lnTo>
                    <a:lnTo>
                      <a:pt x="492" y="233"/>
                    </a:lnTo>
                    <a:lnTo>
                      <a:pt x="496" y="219"/>
                    </a:lnTo>
                    <a:lnTo>
                      <a:pt x="496" y="205"/>
                    </a:lnTo>
                    <a:lnTo>
                      <a:pt x="494" y="203"/>
                    </a:lnTo>
                    <a:lnTo>
                      <a:pt x="489" y="200"/>
                    </a:lnTo>
                    <a:lnTo>
                      <a:pt x="475" y="200"/>
                    </a:lnTo>
                    <a:lnTo>
                      <a:pt x="475" y="195"/>
                    </a:lnTo>
                    <a:lnTo>
                      <a:pt x="478" y="190"/>
                    </a:lnTo>
                    <a:lnTo>
                      <a:pt x="477" y="186"/>
                    </a:lnTo>
                    <a:lnTo>
                      <a:pt x="469" y="176"/>
                    </a:lnTo>
                    <a:lnTo>
                      <a:pt x="467" y="175"/>
                    </a:lnTo>
                    <a:lnTo>
                      <a:pt x="451" y="182"/>
                    </a:lnTo>
                    <a:lnTo>
                      <a:pt x="447" y="182"/>
                    </a:lnTo>
                    <a:lnTo>
                      <a:pt x="417" y="164"/>
                    </a:lnTo>
                    <a:lnTo>
                      <a:pt x="417" y="159"/>
                    </a:lnTo>
                    <a:lnTo>
                      <a:pt x="418" y="158"/>
                    </a:lnTo>
                    <a:lnTo>
                      <a:pt x="418" y="154"/>
                    </a:lnTo>
                    <a:lnTo>
                      <a:pt x="417" y="148"/>
                    </a:lnTo>
                    <a:lnTo>
                      <a:pt x="412" y="143"/>
                    </a:lnTo>
                    <a:lnTo>
                      <a:pt x="409" y="143"/>
                    </a:lnTo>
                    <a:lnTo>
                      <a:pt x="408" y="141"/>
                    </a:lnTo>
                    <a:lnTo>
                      <a:pt x="415" y="13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88" name="Freeform 1120">
                <a:extLst>
                  <a:ext uri="{FF2B5EF4-FFF2-40B4-BE49-F238E27FC236}">
                    <a16:creationId xmlns:a16="http://schemas.microsoft.com/office/drawing/2014/main" id="{CBAA1705-A104-BB3E-B1FF-8C2C53EE19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3" y="3126"/>
                <a:ext cx="91" cy="105"/>
              </a:xfrm>
              <a:custGeom>
                <a:avLst/>
                <a:gdLst>
                  <a:gd name="T0" fmla="*/ 221 w 364"/>
                  <a:gd name="T1" fmla="*/ 16 h 421"/>
                  <a:gd name="T2" fmla="*/ 213 w 364"/>
                  <a:gd name="T3" fmla="*/ 28 h 421"/>
                  <a:gd name="T4" fmla="*/ 184 w 364"/>
                  <a:gd name="T5" fmla="*/ 26 h 421"/>
                  <a:gd name="T6" fmla="*/ 144 w 364"/>
                  <a:gd name="T7" fmla="*/ 38 h 421"/>
                  <a:gd name="T8" fmla="*/ 130 w 364"/>
                  <a:gd name="T9" fmla="*/ 47 h 421"/>
                  <a:gd name="T10" fmla="*/ 131 w 364"/>
                  <a:gd name="T11" fmla="*/ 56 h 421"/>
                  <a:gd name="T12" fmla="*/ 126 w 364"/>
                  <a:gd name="T13" fmla="*/ 38 h 421"/>
                  <a:gd name="T14" fmla="*/ 116 w 364"/>
                  <a:gd name="T15" fmla="*/ 25 h 421"/>
                  <a:gd name="T16" fmla="*/ 83 w 364"/>
                  <a:gd name="T17" fmla="*/ 33 h 421"/>
                  <a:gd name="T18" fmla="*/ 96 w 364"/>
                  <a:gd name="T19" fmla="*/ 47 h 421"/>
                  <a:gd name="T20" fmla="*/ 85 w 364"/>
                  <a:gd name="T21" fmla="*/ 75 h 421"/>
                  <a:gd name="T22" fmla="*/ 73 w 364"/>
                  <a:gd name="T23" fmla="*/ 105 h 421"/>
                  <a:gd name="T24" fmla="*/ 46 w 364"/>
                  <a:gd name="T25" fmla="*/ 103 h 421"/>
                  <a:gd name="T26" fmla="*/ 41 w 364"/>
                  <a:gd name="T27" fmla="*/ 100 h 421"/>
                  <a:gd name="T28" fmla="*/ 33 w 364"/>
                  <a:gd name="T29" fmla="*/ 102 h 421"/>
                  <a:gd name="T30" fmla="*/ 28 w 364"/>
                  <a:gd name="T31" fmla="*/ 93 h 421"/>
                  <a:gd name="T32" fmla="*/ 3 w 364"/>
                  <a:gd name="T33" fmla="*/ 85 h 421"/>
                  <a:gd name="T34" fmla="*/ 20 w 364"/>
                  <a:gd name="T35" fmla="*/ 107 h 421"/>
                  <a:gd name="T36" fmla="*/ 20 w 364"/>
                  <a:gd name="T37" fmla="*/ 123 h 421"/>
                  <a:gd name="T38" fmla="*/ 31 w 364"/>
                  <a:gd name="T39" fmla="*/ 172 h 421"/>
                  <a:gd name="T40" fmla="*/ 42 w 364"/>
                  <a:gd name="T41" fmla="*/ 204 h 421"/>
                  <a:gd name="T42" fmla="*/ 98 w 364"/>
                  <a:gd name="T43" fmla="*/ 212 h 421"/>
                  <a:gd name="T44" fmla="*/ 108 w 364"/>
                  <a:gd name="T45" fmla="*/ 247 h 421"/>
                  <a:gd name="T46" fmla="*/ 127 w 364"/>
                  <a:gd name="T47" fmla="*/ 257 h 421"/>
                  <a:gd name="T48" fmla="*/ 140 w 364"/>
                  <a:gd name="T49" fmla="*/ 294 h 421"/>
                  <a:gd name="T50" fmla="*/ 143 w 364"/>
                  <a:gd name="T51" fmla="*/ 311 h 421"/>
                  <a:gd name="T52" fmla="*/ 163 w 364"/>
                  <a:gd name="T53" fmla="*/ 330 h 421"/>
                  <a:gd name="T54" fmla="*/ 177 w 364"/>
                  <a:gd name="T55" fmla="*/ 335 h 421"/>
                  <a:gd name="T56" fmla="*/ 177 w 364"/>
                  <a:gd name="T57" fmla="*/ 350 h 421"/>
                  <a:gd name="T58" fmla="*/ 165 w 364"/>
                  <a:gd name="T59" fmla="*/ 378 h 421"/>
                  <a:gd name="T60" fmla="*/ 145 w 364"/>
                  <a:gd name="T61" fmla="*/ 399 h 421"/>
                  <a:gd name="T62" fmla="*/ 193 w 364"/>
                  <a:gd name="T63" fmla="*/ 421 h 421"/>
                  <a:gd name="T64" fmla="*/ 210 w 364"/>
                  <a:gd name="T65" fmla="*/ 391 h 421"/>
                  <a:gd name="T66" fmla="*/ 201 w 364"/>
                  <a:gd name="T67" fmla="*/ 381 h 421"/>
                  <a:gd name="T68" fmla="*/ 226 w 364"/>
                  <a:gd name="T69" fmla="*/ 363 h 421"/>
                  <a:gd name="T70" fmla="*/ 267 w 364"/>
                  <a:gd name="T71" fmla="*/ 356 h 421"/>
                  <a:gd name="T72" fmla="*/ 320 w 364"/>
                  <a:gd name="T73" fmla="*/ 354 h 421"/>
                  <a:gd name="T74" fmla="*/ 323 w 364"/>
                  <a:gd name="T75" fmla="*/ 373 h 421"/>
                  <a:gd name="T76" fmla="*/ 318 w 364"/>
                  <a:gd name="T77" fmla="*/ 383 h 421"/>
                  <a:gd name="T78" fmla="*/ 363 w 364"/>
                  <a:gd name="T79" fmla="*/ 381 h 421"/>
                  <a:gd name="T80" fmla="*/ 351 w 364"/>
                  <a:gd name="T81" fmla="*/ 346 h 421"/>
                  <a:gd name="T82" fmla="*/ 331 w 364"/>
                  <a:gd name="T83" fmla="*/ 328 h 421"/>
                  <a:gd name="T84" fmla="*/ 297 w 364"/>
                  <a:gd name="T85" fmla="*/ 308 h 421"/>
                  <a:gd name="T86" fmla="*/ 295 w 364"/>
                  <a:gd name="T87" fmla="*/ 254 h 421"/>
                  <a:gd name="T88" fmla="*/ 296 w 364"/>
                  <a:gd name="T89" fmla="*/ 240 h 421"/>
                  <a:gd name="T90" fmla="*/ 275 w 364"/>
                  <a:gd name="T91" fmla="*/ 226 h 421"/>
                  <a:gd name="T92" fmla="*/ 256 w 364"/>
                  <a:gd name="T93" fmla="*/ 222 h 421"/>
                  <a:gd name="T94" fmla="*/ 250 w 364"/>
                  <a:gd name="T95" fmla="*/ 198 h 421"/>
                  <a:gd name="T96" fmla="*/ 287 w 364"/>
                  <a:gd name="T97" fmla="*/ 194 h 421"/>
                  <a:gd name="T98" fmla="*/ 295 w 364"/>
                  <a:gd name="T99" fmla="*/ 181 h 421"/>
                  <a:gd name="T100" fmla="*/ 359 w 364"/>
                  <a:gd name="T101" fmla="*/ 144 h 421"/>
                  <a:gd name="T102" fmla="*/ 347 w 364"/>
                  <a:gd name="T103" fmla="*/ 121 h 421"/>
                  <a:gd name="T104" fmla="*/ 344 w 364"/>
                  <a:gd name="T105" fmla="*/ 105 h 421"/>
                  <a:gd name="T106" fmla="*/ 351 w 364"/>
                  <a:gd name="T107" fmla="*/ 88 h 421"/>
                  <a:gd name="T108" fmla="*/ 351 w 364"/>
                  <a:gd name="T109" fmla="*/ 75 h 421"/>
                  <a:gd name="T110" fmla="*/ 335 w 364"/>
                  <a:gd name="T111" fmla="*/ 68 h 421"/>
                  <a:gd name="T112" fmla="*/ 331 w 364"/>
                  <a:gd name="T113" fmla="*/ 52 h 421"/>
                  <a:gd name="T114" fmla="*/ 344 w 364"/>
                  <a:gd name="T115" fmla="*/ 15 h 421"/>
                  <a:gd name="T116" fmla="*/ 333 w 364"/>
                  <a:gd name="T117" fmla="*/ 6 h 421"/>
                  <a:gd name="T118" fmla="*/ 282 w 364"/>
                  <a:gd name="T119" fmla="*/ 0 h 421"/>
                  <a:gd name="T120" fmla="*/ 243 w 364"/>
                  <a:gd name="T121" fmla="*/ 7 h 4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64" h="421">
                    <a:moveTo>
                      <a:pt x="243" y="7"/>
                    </a:moveTo>
                    <a:lnTo>
                      <a:pt x="239" y="4"/>
                    </a:lnTo>
                    <a:lnTo>
                      <a:pt x="233" y="6"/>
                    </a:lnTo>
                    <a:lnTo>
                      <a:pt x="230" y="9"/>
                    </a:lnTo>
                    <a:lnTo>
                      <a:pt x="230" y="11"/>
                    </a:lnTo>
                    <a:lnTo>
                      <a:pt x="221" y="16"/>
                    </a:lnTo>
                    <a:lnTo>
                      <a:pt x="220" y="18"/>
                    </a:lnTo>
                    <a:lnTo>
                      <a:pt x="222" y="21"/>
                    </a:lnTo>
                    <a:lnTo>
                      <a:pt x="225" y="21"/>
                    </a:lnTo>
                    <a:lnTo>
                      <a:pt x="220" y="25"/>
                    </a:lnTo>
                    <a:lnTo>
                      <a:pt x="214" y="28"/>
                    </a:lnTo>
                    <a:lnTo>
                      <a:pt x="213" y="28"/>
                    </a:lnTo>
                    <a:lnTo>
                      <a:pt x="201" y="29"/>
                    </a:lnTo>
                    <a:lnTo>
                      <a:pt x="198" y="28"/>
                    </a:lnTo>
                    <a:lnTo>
                      <a:pt x="198" y="26"/>
                    </a:lnTo>
                    <a:lnTo>
                      <a:pt x="193" y="21"/>
                    </a:lnTo>
                    <a:lnTo>
                      <a:pt x="184" y="18"/>
                    </a:lnTo>
                    <a:lnTo>
                      <a:pt x="184" y="26"/>
                    </a:lnTo>
                    <a:lnTo>
                      <a:pt x="183" y="29"/>
                    </a:lnTo>
                    <a:lnTo>
                      <a:pt x="183" y="31"/>
                    </a:lnTo>
                    <a:lnTo>
                      <a:pt x="182" y="33"/>
                    </a:lnTo>
                    <a:lnTo>
                      <a:pt x="182" y="35"/>
                    </a:lnTo>
                    <a:lnTo>
                      <a:pt x="147" y="35"/>
                    </a:lnTo>
                    <a:lnTo>
                      <a:pt x="144" y="38"/>
                    </a:lnTo>
                    <a:lnTo>
                      <a:pt x="134" y="38"/>
                    </a:lnTo>
                    <a:lnTo>
                      <a:pt x="130" y="43"/>
                    </a:lnTo>
                    <a:lnTo>
                      <a:pt x="130" y="45"/>
                    </a:lnTo>
                    <a:lnTo>
                      <a:pt x="129" y="46"/>
                    </a:lnTo>
                    <a:lnTo>
                      <a:pt x="129" y="47"/>
                    </a:lnTo>
                    <a:lnTo>
                      <a:pt x="130" y="47"/>
                    </a:lnTo>
                    <a:lnTo>
                      <a:pt x="131" y="50"/>
                    </a:lnTo>
                    <a:lnTo>
                      <a:pt x="131" y="52"/>
                    </a:lnTo>
                    <a:lnTo>
                      <a:pt x="133" y="52"/>
                    </a:lnTo>
                    <a:lnTo>
                      <a:pt x="133" y="53"/>
                    </a:lnTo>
                    <a:lnTo>
                      <a:pt x="131" y="54"/>
                    </a:lnTo>
                    <a:lnTo>
                      <a:pt x="131" y="56"/>
                    </a:lnTo>
                    <a:lnTo>
                      <a:pt x="130" y="57"/>
                    </a:lnTo>
                    <a:lnTo>
                      <a:pt x="129" y="57"/>
                    </a:lnTo>
                    <a:lnTo>
                      <a:pt x="127" y="56"/>
                    </a:lnTo>
                    <a:lnTo>
                      <a:pt x="124" y="52"/>
                    </a:lnTo>
                    <a:lnTo>
                      <a:pt x="126" y="45"/>
                    </a:lnTo>
                    <a:lnTo>
                      <a:pt x="126" y="38"/>
                    </a:lnTo>
                    <a:lnTo>
                      <a:pt x="127" y="38"/>
                    </a:lnTo>
                    <a:lnTo>
                      <a:pt x="127" y="36"/>
                    </a:lnTo>
                    <a:lnTo>
                      <a:pt x="126" y="36"/>
                    </a:lnTo>
                    <a:lnTo>
                      <a:pt x="126" y="35"/>
                    </a:lnTo>
                    <a:lnTo>
                      <a:pt x="123" y="28"/>
                    </a:lnTo>
                    <a:lnTo>
                      <a:pt x="116" y="25"/>
                    </a:lnTo>
                    <a:lnTo>
                      <a:pt x="112" y="25"/>
                    </a:lnTo>
                    <a:lnTo>
                      <a:pt x="99" y="26"/>
                    </a:lnTo>
                    <a:lnTo>
                      <a:pt x="92" y="26"/>
                    </a:lnTo>
                    <a:lnTo>
                      <a:pt x="88" y="29"/>
                    </a:lnTo>
                    <a:lnTo>
                      <a:pt x="84" y="32"/>
                    </a:lnTo>
                    <a:lnTo>
                      <a:pt x="83" y="33"/>
                    </a:lnTo>
                    <a:lnTo>
                      <a:pt x="83" y="36"/>
                    </a:lnTo>
                    <a:lnTo>
                      <a:pt x="84" y="38"/>
                    </a:lnTo>
                    <a:lnTo>
                      <a:pt x="87" y="39"/>
                    </a:lnTo>
                    <a:lnTo>
                      <a:pt x="88" y="39"/>
                    </a:lnTo>
                    <a:lnTo>
                      <a:pt x="94" y="43"/>
                    </a:lnTo>
                    <a:lnTo>
                      <a:pt x="96" y="47"/>
                    </a:lnTo>
                    <a:lnTo>
                      <a:pt x="92" y="52"/>
                    </a:lnTo>
                    <a:lnTo>
                      <a:pt x="85" y="54"/>
                    </a:lnTo>
                    <a:lnTo>
                      <a:pt x="81" y="61"/>
                    </a:lnTo>
                    <a:lnTo>
                      <a:pt x="84" y="63"/>
                    </a:lnTo>
                    <a:lnTo>
                      <a:pt x="85" y="68"/>
                    </a:lnTo>
                    <a:lnTo>
                      <a:pt x="85" y="75"/>
                    </a:lnTo>
                    <a:lnTo>
                      <a:pt x="83" y="86"/>
                    </a:lnTo>
                    <a:lnTo>
                      <a:pt x="78" y="93"/>
                    </a:lnTo>
                    <a:lnTo>
                      <a:pt x="73" y="99"/>
                    </a:lnTo>
                    <a:lnTo>
                      <a:pt x="74" y="99"/>
                    </a:lnTo>
                    <a:lnTo>
                      <a:pt x="74" y="102"/>
                    </a:lnTo>
                    <a:lnTo>
                      <a:pt x="73" y="105"/>
                    </a:lnTo>
                    <a:lnTo>
                      <a:pt x="66" y="109"/>
                    </a:lnTo>
                    <a:lnTo>
                      <a:pt x="64" y="107"/>
                    </a:lnTo>
                    <a:lnTo>
                      <a:pt x="59" y="112"/>
                    </a:lnTo>
                    <a:lnTo>
                      <a:pt x="56" y="112"/>
                    </a:lnTo>
                    <a:lnTo>
                      <a:pt x="52" y="106"/>
                    </a:lnTo>
                    <a:lnTo>
                      <a:pt x="46" y="103"/>
                    </a:lnTo>
                    <a:lnTo>
                      <a:pt x="46" y="102"/>
                    </a:lnTo>
                    <a:lnTo>
                      <a:pt x="45" y="100"/>
                    </a:lnTo>
                    <a:lnTo>
                      <a:pt x="42" y="100"/>
                    </a:lnTo>
                    <a:lnTo>
                      <a:pt x="42" y="99"/>
                    </a:lnTo>
                    <a:lnTo>
                      <a:pt x="41" y="99"/>
                    </a:lnTo>
                    <a:lnTo>
                      <a:pt x="41" y="100"/>
                    </a:lnTo>
                    <a:lnTo>
                      <a:pt x="39" y="100"/>
                    </a:lnTo>
                    <a:lnTo>
                      <a:pt x="39" y="102"/>
                    </a:lnTo>
                    <a:lnTo>
                      <a:pt x="41" y="103"/>
                    </a:lnTo>
                    <a:lnTo>
                      <a:pt x="39" y="105"/>
                    </a:lnTo>
                    <a:lnTo>
                      <a:pt x="38" y="105"/>
                    </a:lnTo>
                    <a:lnTo>
                      <a:pt x="33" y="102"/>
                    </a:lnTo>
                    <a:lnTo>
                      <a:pt x="33" y="98"/>
                    </a:lnTo>
                    <a:lnTo>
                      <a:pt x="35" y="95"/>
                    </a:lnTo>
                    <a:lnTo>
                      <a:pt x="35" y="91"/>
                    </a:lnTo>
                    <a:lnTo>
                      <a:pt x="29" y="91"/>
                    </a:lnTo>
                    <a:lnTo>
                      <a:pt x="29" y="92"/>
                    </a:lnTo>
                    <a:lnTo>
                      <a:pt x="28" y="93"/>
                    </a:lnTo>
                    <a:lnTo>
                      <a:pt x="21" y="89"/>
                    </a:lnTo>
                    <a:lnTo>
                      <a:pt x="18" y="88"/>
                    </a:lnTo>
                    <a:lnTo>
                      <a:pt x="13" y="88"/>
                    </a:lnTo>
                    <a:lnTo>
                      <a:pt x="11" y="86"/>
                    </a:lnTo>
                    <a:lnTo>
                      <a:pt x="6" y="85"/>
                    </a:lnTo>
                    <a:lnTo>
                      <a:pt x="3" y="85"/>
                    </a:lnTo>
                    <a:lnTo>
                      <a:pt x="0" y="88"/>
                    </a:lnTo>
                    <a:lnTo>
                      <a:pt x="6" y="92"/>
                    </a:lnTo>
                    <a:lnTo>
                      <a:pt x="9" y="96"/>
                    </a:lnTo>
                    <a:lnTo>
                      <a:pt x="13" y="100"/>
                    </a:lnTo>
                    <a:lnTo>
                      <a:pt x="17" y="103"/>
                    </a:lnTo>
                    <a:lnTo>
                      <a:pt x="20" y="107"/>
                    </a:lnTo>
                    <a:lnTo>
                      <a:pt x="18" y="113"/>
                    </a:lnTo>
                    <a:lnTo>
                      <a:pt x="17" y="113"/>
                    </a:lnTo>
                    <a:lnTo>
                      <a:pt x="17" y="116"/>
                    </a:lnTo>
                    <a:lnTo>
                      <a:pt x="18" y="119"/>
                    </a:lnTo>
                    <a:lnTo>
                      <a:pt x="18" y="121"/>
                    </a:lnTo>
                    <a:lnTo>
                      <a:pt x="20" y="123"/>
                    </a:lnTo>
                    <a:lnTo>
                      <a:pt x="13" y="127"/>
                    </a:lnTo>
                    <a:lnTo>
                      <a:pt x="7" y="130"/>
                    </a:lnTo>
                    <a:lnTo>
                      <a:pt x="6" y="130"/>
                    </a:lnTo>
                    <a:lnTo>
                      <a:pt x="4" y="131"/>
                    </a:lnTo>
                    <a:lnTo>
                      <a:pt x="4" y="133"/>
                    </a:lnTo>
                    <a:lnTo>
                      <a:pt x="31" y="172"/>
                    </a:lnTo>
                    <a:lnTo>
                      <a:pt x="33" y="180"/>
                    </a:lnTo>
                    <a:lnTo>
                      <a:pt x="32" y="201"/>
                    </a:lnTo>
                    <a:lnTo>
                      <a:pt x="35" y="201"/>
                    </a:lnTo>
                    <a:lnTo>
                      <a:pt x="36" y="203"/>
                    </a:lnTo>
                    <a:lnTo>
                      <a:pt x="38" y="203"/>
                    </a:lnTo>
                    <a:lnTo>
                      <a:pt x="42" y="204"/>
                    </a:lnTo>
                    <a:lnTo>
                      <a:pt x="46" y="204"/>
                    </a:lnTo>
                    <a:lnTo>
                      <a:pt x="50" y="205"/>
                    </a:lnTo>
                    <a:lnTo>
                      <a:pt x="77" y="205"/>
                    </a:lnTo>
                    <a:lnTo>
                      <a:pt x="81" y="207"/>
                    </a:lnTo>
                    <a:lnTo>
                      <a:pt x="96" y="211"/>
                    </a:lnTo>
                    <a:lnTo>
                      <a:pt x="98" y="212"/>
                    </a:lnTo>
                    <a:lnTo>
                      <a:pt x="96" y="213"/>
                    </a:lnTo>
                    <a:lnTo>
                      <a:pt x="96" y="215"/>
                    </a:lnTo>
                    <a:lnTo>
                      <a:pt x="101" y="239"/>
                    </a:lnTo>
                    <a:lnTo>
                      <a:pt x="103" y="243"/>
                    </a:lnTo>
                    <a:lnTo>
                      <a:pt x="108" y="246"/>
                    </a:lnTo>
                    <a:lnTo>
                      <a:pt x="108" y="247"/>
                    </a:lnTo>
                    <a:lnTo>
                      <a:pt x="109" y="247"/>
                    </a:lnTo>
                    <a:lnTo>
                      <a:pt x="110" y="246"/>
                    </a:lnTo>
                    <a:lnTo>
                      <a:pt x="112" y="246"/>
                    </a:lnTo>
                    <a:lnTo>
                      <a:pt x="117" y="248"/>
                    </a:lnTo>
                    <a:lnTo>
                      <a:pt x="120" y="251"/>
                    </a:lnTo>
                    <a:lnTo>
                      <a:pt x="127" y="257"/>
                    </a:lnTo>
                    <a:lnTo>
                      <a:pt x="134" y="267"/>
                    </a:lnTo>
                    <a:lnTo>
                      <a:pt x="134" y="276"/>
                    </a:lnTo>
                    <a:lnTo>
                      <a:pt x="140" y="282"/>
                    </a:lnTo>
                    <a:lnTo>
                      <a:pt x="141" y="282"/>
                    </a:lnTo>
                    <a:lnTo>
                      <a:pt x="141" y="292"/>
                    </a:lnTo>
                    <a:lnTo>
                      <a:pt x="140" y="294"/>
                    </a:lnTo>
                    <a:lnTo>
                      <a:pt x="137" y="296"/>
                    </a:lnTo>
                    <a:lnTo>
                      <a:pt x="136" y="296"/>
                    </a:lnTo>
                    <a:lnTo>
                      <a:pt x="137" y="297"/>
                    </a:lnTo>
                    <a:lnTo>
                      <a:pt x="140" y="307"/>
                    </a:lnTo>
                    <a:lnTo>
                      <a:pt x="140" y="310"/>
                    </a:lnTo>
                    <a:lnTo>
                      <a:pt x="143" y="311"/>
                    </a:lnTo>
                    <a:lnTo>
                      <a:pt x="143" y="313"/>
                    </a:lnTo>
                    <a:lnTo>
                      <a:pt x="147" y="316"/>
                    </a:lnTo>
                    <a:lnTo>
                      <a:pt x="147" y="318"/>
                    </a:lnTo>
                    <a:lnTo>
                      <a:pt x="148" y="320"/>
                    </a:lnTo>
                    <a:lnTo>
                      <a:pt x="161" y="328"/>
                    </a:lnTo>
                    <a:lnTo>
                      <a:pt x="163" y="330"/>
                    </a:lnTo>
                    <a:lnTo>
                      <a:pt x="166" y="330"/>
                    </a:lnTo>
                    <a:lnTo>
                      <a:pt x="168" y="331"/>
                    </a:lnTo>
                    <a:lnTo>
                      <a:pt x="173" y="334"/>
                    </a:lnTo>
                    <a:lnTo>
                      <a:pt x="175" y="334"/>
                    </a:lnTo>
                    <a:lnTo>
                      <a:pt x="176" y="335"/>
                    </a:lnTo>
                    <a:lnTo>
                      <a:pt x="177" y="335"/>
                    </a:lnTo>
                    <a:lnTo>
                      <a:pt x="177" y="337"/>
                    </a:lnTo>
                    <a:lnTo>
                      <a:pt x="179" y="342"/>
                    </a:lnTo>
                    <a:lnTo>
                      <a:pt x="177" y="346"/>
                    </a:lnTo>
                    <a:lnTo>
                      <a:pt x="176" y="346"/>
                    </a:lnTo>
                    <a:lnTo>
                      <a:pt x="176" y="350"/>
                    </a:lnTo>
                    <a:lnTo>
                      <a:pt x="177" y="350"/>
                    </a:lnTo>
                    <a:lnTo>
                      <a:pt x="177" y="357"/>
                    </a:lnTo>
                    <a:lnTo>
                      <a:pt x="176" y="359"/>
                    </a:lnTo>
                    <a:lnTo>
                      <a:pt x="173" y="368"/>
                    </a:lnTo>
                    <a:lnTo>
                      <a:pt x="173" y="370"/>
                    </a:lnTo>
                    <a:lnTo>
                      <a:pt x="168" y="377"/>
                    </a:lnTo>
                    <a:lnTo>
                      <a:pt x="165" y="378"/>
                    </a:lnTo>
                    <a:lnTo>
                      <a:pt x="161" y="378"/>
                    </a:lnTo>
                    <a:lnTo>
                      <a:pt x="154" y="381"/>
                    </a:lnTo>
                    <a:lnTo>
                      <a:pt x="153" y="383"/>
                    </a:lnTo>
                    <a:lnTo>
                      <a:pt x="151" y="383"/>
                    </a:lnTo>
                    <a:lnTo>
                      <a:pt x="145" y="388"/>
                    </a:lnTo>
                    <a:lnTo>
                      <a:pt x="145" y="399"/>
                    </a:lnTo>
                    <a:lnTo>
                      <a:pt x="145" y="401"/>
                    </a:lnTo>
                    <a:lnTo>
                      <a:pt x="155" y="398"/>
                    </a:lnTo>
                    <a:lnTo>
                      <a:pt x="166" y="405"/>
                    </a:lnTo>
                    <a:lnTo>
                      <a:pt x="186" y="416"/>
                    </a:lnTo>
                    <a:lnTo>
                      <a:pt x="191" y="420"/>
                    </a:lnTo>
                    <a:lnTo>
                      <a:pt x="193" y="421"/>
                    </a:lnTo>
                    <a:lnTo>
                      <a:pt x="194" y="421"/>
                    </a:lnTo>
                    <a:lnTo>
                      <a:pt x="197" y="417"/>
                    </a:lnTo>
                    <a:lnTo>
                      <a:pt x="197" y="401"/>
                    </a:lnTo>
                    <a:lnTo>
                      <a:pt x="203" y="395"/>
                    </a:lnTo>
                    <a:lnTo>
                      <a:pt x="208" y="392"/>
                    </a:lnTo>
                    <a:lnTo>
                      <a:pt x="210" y="391"/>
                    </a:lnTo>
                    <a:lnTo>
                      <a:pt x="200" y="391"/>
                    </a:lnTo>
                    <a:lnTo>
                      <a:pt x="198" y="387"/>
                    </a:lnTo>
                    <a:lnTo>
                      <a:pt x="198" y="384"/>
                    </a:lnTo>
                    <a:lnTo>
                      <a:pt x="200" y="384"/>
                    </a:lnTo>
                    <a:lnTo>
                      <a:pt x="200" y="381"/>
                    </a:lnTo>
                    <a:lnTo>
                      <a:pt x="201" y="381"/>
                    </a:lnTo>
                    <a:lnTo>
                      <a:pt x="203" y="380"/>
                    </a:lnTo>
                    <a:lnTo>
                      <a:pt x="204" y="380"/>
                    </a:lnTo>
                    <a:lnTo>
                      <a:pt x="204" y="378"/>
                    </a:lnTo>
                    <a:lnTo>
                      <a:pt x="207" y="374"/>
                    </a:lnTo>
                    <a:lnTo>
                      <a:pt x="211" y="370"/>
                    </a:lnTo>
                    <a:lnTo>
                      <a:pt x="226" y="363"/>
                    </a:lnTo>
                    <a:lnTo>
                      <a:pt x="230" y="359"/>
                    </a:lnTo>
                    <a:lnTo>
                      <a:pt x="236" y="356"/>
                    </a:lnTo>
                    <a:lnTo>
                      <a:pt x="240" y="352"/>
                    </a:lnTo>
                    <a:lnTo>
                      <a:pt x="243" y="352"/>
                    </a:lnTo>
                    <a:lnTo>
                      <a:pt x="261" y="357"/>
                    </a:lnTo>
                    <a:lnTo>
                      <a:pt x="267" y="356"/>
                    </a:lnTo>
                    <a:lnTo>
                      <a:pt x="274" y="352"/>
                    </a:lnTo>
                    <a:lnTo>
                      <a:pt x="293" y="354"/>
                    </a:lnTo>
                    <a:lnTo>
                      <a:pt x="299" y="354"/>
                    </a:lnTo>
                    <a:lnTo>
                      <a:pt x="304" y="353"/>
                    </a:lnTo>
                    <a:lnTo>
                      <a:pt x="320" y="353"/>
                    </a:lnTo>
                    <a:lnTo>
                      <a:pt x="320" y="354"/>
                    </a:lnTo>
                    <a:lnTo>
                      <a:pt x="321" y="354"/>
                    </a:lnTo>
                    <a:lnTo>
                      <a:pt x="326" y="357"/>
                    </a:lnTo>
                    <a:lnTo>
                      <a:pt x="326" y="361"/>
                    </a:lnTo>
                    <a:lnTo>
                      <a:pt x="324" y="370"/>
                    </a:lnTo>
                    <a:lnTo>
                      <a:pt x="323" y="371"/>
                    </a:lnTo>
                    <a:lnTo>
                      <a:pt x="323" y="373"/>
                    </a:lnTo>
                    <a:lnTo>
                      <a:pt x="321" y="373"/>
                    </a:lnTo>
                    <a:lnTo>
                      <a:pt x="317" y="377"/>
                    </a:lnTo>
                    <a:lnTo>
                      <a:pt x="317" y="378"/>
                    </a:lnTo>
                    <a:lnTo>
                      <a:pt x="316" y="378"/>
                    </a:lnTo>
                    <a:lnTo>
                      <a:pt x="316" y="380"/>
                    </a:lnTo>
                    <a:lnTo>
                      <a:pt x="318" y="383"/>
                    </a:lnTo>
                    <a:lnTo>
                      <a:pt x="335" y="384"/>
                    </a:lnTo>
                    <a:lnTo>
                      <a:pt x="351" y="390"/>
                    </a:lnTo>
                    <a:lnTo>
                      <a:pt x="360" y="385"/>
                    </a:lnTo>
                    <a:lnTo>
                      <a:pt x="363" y="385"/>
                    </a:lnTo>
                    <a:lnTo>
                      <a:pt x="364" y="387"/>
                    </a:lnTo>
                    <a:lnTo>
                      <a:pt x="363" y="381"/>
                    </a:lnTo>
                    <a:lnTo>
                      <a:pt x="362" y="380"/>
                    </a:lnTo>
                    <a:lnTo>
                      <a:pt x="359" y="374"/>
                    </a:lnTo>
                    <a:lnTo>
                      <a:pt x="356" y="367"/>
                    </a:lnTo>
                    <a:lnTo>
                      <a:pt x="360" y="356"/>
                    </a:lnTo>
                    <a:lnTo>
                      <a:pt x="356" y="350"/>
                    </a:lnTo>
                    <a:lnTo>
                      <a:pt x="351" y="346"/>
                    </a:lnTo>
                    <a:lnTo>
                      <a:pt x="349" y="347"/>
                    </a:lnTo>
                    <a:lnTo>
                      <a:pt x="347" y="347"/>
                    </a:lnTo>
                    <a:lnTo>
                      <a:pt x="344" y="346"/>
                    </a:lnTo>
                    <a:lnTo>
                      <a:pt x="335" y="334"/>
                    </a:lnTo>
                    <a:lnTo>
                      <a:pt x="331" y="330"/>
                    </a:lnTo>
                    <a:lnTo>
                      <a:pt x="331" y="328"/>
                    </a:lnTo>
                    <a:lnTo>
                      <a:pt x="331" y="327"/>
                    </a:lnTo>
                    <a:lnTo>
                      <a:pt x="330" y="325"/>
                    </a:lnTo>
                    <a:lnTo>
                      <a:pt x="321" y="323"/>
                    </a:lnTo>
                    <a:lnTo>
                      <a:pt x="314" y="324"/>
                    </a:lnTo>
                    <a:lnTo>
                      <a:pt x="307" y="320"/>
                    </a:lnTo>
                    <a:lnTo>
                      <a:pt x="297" y="308"/>
                    </a:lnTo>
                    <a:lnTo>
                      <a:pt x="288" y="290"/>
                    </a:lnTo>
                    <a:lnTo>
                      <a:pt x="288" y="289"/>
                    </a:lnTo>
                    <a:lnTo>
                      <a:pt x="289" y="287"/>
                    </a:lnTo>
                    <a:lnTo>
                      <a:pt x="289" y="286"/>
                    </a:lnTo>
                    <a:lnTo>
                      <a:pt x="300" y="260"/>
                    </a:lnTo>
                    <a:lnTo>
                      <a:pt x="295" y="254"/>
                    </a:lnTo>
                    <a:lnTo>
                      <a:pt x="295" y="253"/>
                    </a:lnTo>
                    <a:lnTo>
                      <a:pt x="293" y="253"/>
                    </a:lnTo>
                    <a:lnTo>
                      <a:pt x="293" y="244"/>
                    </a:lnTo>
                    <a:lnTo>
                      <a:pt x="295" y="243"/>
                    </a:lnTo>
                    <a:lnTo>
                      <a:pt x="295" y="241"/>
                    </a:lnTo>
                    <a:lnTo>
                      <a:pt x="296" y="240"/>
                    </a:lnTo>
                    <a:lnTo>
                      <a:pt x="296" y="237"/>
                    </a:lnTo>
                    <a:lnTo>
                      <a:pt x="295" y="236"/>
                    </a:lnTo>
                    <a:lnTo>
                      <a:pt x="289" y="230"/>
                    </a:lnTo>
                    <a:lnTo>
                      <a:pt x="288" y="229"/>
                    </a:lnTo>
                    <a:lnTo>
                      <a:pt x="285" y="229"/>
                    </a:lnTo>
                    <a:lnTo>
                      <a:pt x="275" y="226"/>
                    </a:lnTo>
                    <a:lnTo>
                      <a:pt x="270" y="227"/>
                    </a:lnTo>
                    <a:lnTo>
                      <a:pt x="270" y="226"/>
                    </a:lnTo>
                    <a:lnTo>
                      <a:pt x="268" y="225"/>
                    </a:lnTo>
                    <a:lnTo>
                      <a:pt x="258" y="225"/>
                    </a:lnTo>
                    <a:lnTo>
                      <a:pt x="258" y="223"/>
                    </a:lnTo>
                    <a:lnTo>
                      <a:pt x="256" y="222"/>
                    </a:lnTo>
                    <a:lnTo>
                      <a:pt x="254" y="218"/>
                    </a:lnTo>
                    <a:lnTo>
                      <a:pt x="251" y="216"/>
                    </a:lnTo>
                    <a:lnTo>
                      <a:pt x="244" y="216"/>
                    </a:lnTo>
                    <a:lnTo>
                      <a:pt x="243" y="215"/>
                    </a:lnTo>
                    <a:lnTo>
                      <a:pt x="246" y="205"/>
                    </a:lnTo>
                    <a:lnTo>
                      <a:pt x="250" y="198"/>
                    </a:lnTo>
                    <a:lnTo>
                      <a:pt x="256" y="193"/>
                    </a:lnTo>
                    <a:lnTo>
                      <a:pt x="258" y="195"/>
                    </a:lnTo>
                    <a:lnTo>
                      <a:pt x="264" y="195"/>
                    </a:lnTo>
                    <a:lnTo>
                      <a:pt x="274" y="193"/>
                    </a:lnTo>
                    <a:lnTo>
                      <a:pt x="281" y="193"/>
                    </a:lnTo>
                    <a:lnTo>
                      <a:pt x="287" y="194"/>
                    </a:lnTo>
                    <a:lnTo>
                      <a:pt x="289" y="191"/>
                    </a:lnTo>
                    <a:lnTo>
                      <a:pt x="292" y="188"/>
                    </a:lnTo>
                    <a:lnTo>
                      <a:pt x="292" y="186"/>
                    </a:lnTo>
                    <a:lnTo>
                      <a:pt x="293" y="183"/>
                    </a:lnTo>
                    <a:lnTo>
                      <a:pt x="295" y="183"/>
                    </a:lnTo>
                    <a:lnTo>
                      <a:pt x="295" y="181"/>
                    </a:lnTo>
                    <a:lnTo>
                      <a:pt x="314" y="177"/>
                    </a:lnTo>
                    <a:lnTo>
                      <a:pt x="318" y="176"/>
                    </a:lnTo>
                    <a:lnTo>
                      <a:pt x="331" y="166"/>
                    </a:lnTo>
                    <a:lnTo>
                      <a:pt x="342" y="160"/>
                    </a:lnTo>
                    <a:lnTo>
                      <a:pt x="355" y="156"/>
                    </a:lnTo>
                    <a:lnTo>
                      <a:pt x="359" y="144"/>
                    </a:lnTo>
                    <a:lnTo>
                      <a:pt x="359" y="130"/>
                    </a:lnTo>
                    <a:lnTo>
                      <a:pt x="360" y="127"/>
                    </a:lnTo>
                    <a:lnTo>
                      <a:pt x="359" y="127"/>
                    </a:lnTo>
                    <a:lnTo>
                      <a:pt x="359" y="126"/>
                    </a:lnTo>
                    <a:lnTo>
                      <a:pt x="356" y="126"/>
                    </a:lnTo>
                    <a:lnTo>
                      <a:pt x="347" y="121"/>
                    </a:lnTo>
                    <a:lnTo>
                      <a:pt x="344" y="121"/>
                    </a:lnTo>
                    <a:lnTo>
                      <a:pt x="341" y="119"/>
                    </a:lnTo>
                    <a:lnTo>
                      <a:pt x="345" y="119"/>
                    </a:lnTo>
                    <a:lnTo>
                      <a:pt x="349" y="112"/>
                    </a:lnTo>
                    <a:lnTo>
                      <a:pt x="348" y="107"/>
                    </a:lnTo>
                    <a:lnTo>
                      <a:pt x="344" y="105"/>
                    </a:lnTo>
                    <a:lnTo>
                      <a:pt x="341" y="105"/>
                    </a:lnTo>
                    <a:lnTo>
                      <a:pt x="338" y="102"/>
                    </a:lnTo>
                    <a:lnTo>
                      <a:pt x="337" y="102"/>
                    </a:lnTo>
                    <a:lnTo>
                      <a:pt x="337" y="98"/>
                    </a:lnTo>
                    <a:lnTo>
                      <a:pt x="345" y="89"/>
                    </a:lnTo>
                    <a:lnTo>
                      <a:pt x="351" y="88"/>
                    </a:lnTo>
                    <a:lnTo>
                      <a:pt x="356" y="88"/>
                    </a:lnTo>
                    <a:lnTo>
                      <a:pt x="359" y="86"/>
                    </a:lnTo>
                    <a:lnTo>
                      <a:pt x="356" y="86"/>
                    </a:lnTo>
                    <a:lnTo>
                      <a:pt x="356" y="84"/>
                    </a:lnTo>
                    <a:lnTo>
                      <a:pt x="355" y="79"/>
                    </a:lnTo>
                    <a:lnTo>
                      <a:pt x="351" y="75"/>
                    </a:lnTo>
                    <a:lnTo>
                      <a:pt x="348" y="75"/>
                    </a:lnTo>
                    <a:lnTo>
                      <a:pt x="342" y="76"/>
                    </a:lnTo>
                    <a:lnTo>
                      <a:pt x="334" y="76"/>
                    </a:lnTo>
                    <a:lnTo>
                      <a:pt x="334" y="73"/>
                    </a:lnTo>
                    <a:lnTo>
                      <a:pt x="335" y="71"/>
                    </a:lnTo>
                    <a:lnTo>
                      <a:pt x="335" y="68"/>
                    </a:lnTo>
                    <a:lnTo>
                      <a:pt x="337" y="68"/>
                    </a:lnTo>
                    <a:lnTo>
                      <a:pt x="337" y="66"/>
                    </a:lnTo>
                    <a:lnTo>
                      <a:pt x="335" y="61"/>
                    </a:lnTo>
                    <a:lnTo>
                      <a:pt x="335" y="60"/>
                    </a:lnTo>
                    <a:lnTo>
                      <a:pt x="333" y="53"/>
                    </a:lnTo>
                    <a:lnTo>
                      <a:pt x="331" y="52"/>
                    </a:lnTo>
                    <a:lnTo>
                      <a:pt x="328" y="47"/>
                    </a:lnTo>
                    <a:lnTo>
                      <a:pt x="326" y="45"/>
                    </a:lnTo>
                    <a:lnTo>
                      <a:pt x="321" y="36"/>
                    </a:lnTo>
                    <a:lnTo>
                      <a:pt x="323" y="25"/>
                    </a:lnTo>
                    <a:lnTo>
                      <a:pt x="333" y="19"/>
                    </a:lnTo>
                    <a:lnTo>
                      <a:pt x="344" y="15"/>
                    </a:lnTo>
                    <a:lnTo>
                      <a:pt x="347" y="12"/>
                    </a:lnTo>
                    <a:lnTo>
                      <a:pt x="347" y="1"/>
                    </a:lnTo>
                    <a:lnTo>
                      <a:pt x="345" y="1"/>
                    </a:lnTo>
                    <a:lnTo>
                      <a:pt x="345" y="0"/>
                    </a:lnTo>
                    <a:lnTo>
                      <a:pt x="344" y="0"/>
                    </a:lnTo>
                    <a:lnTo>
                      <a:pt x="333" y="6"/>
                    </a:lnTo>
                    <a:lnTo>
                      <a:pt x="321" y="9"/>
                    </a:lnTo>
                    <a:lnTo>
                      <a:pt x="309" y="19"/>
                    </a:lnTo>
                    <a:lnTo>
                      <a:pt x="303" y="19"/>
                    </a:lnTo>
                    <a:lnTo>
                      <a:pt x="285" y="3"/>
                    </a:lnTo>
                    <a:lnTo>
                      <a:pt x="284" y="0"/>
                    </a:lnTo>
                    <a:lnTo>
                      <a:pt x="282" y="0"/>
                    </a:lnTo>
                    <a:lnTo>
                      <a:pt x="281" y="1"/>
                    </a:lnTo>
                    <a:lnTo>
                      <a:pt x="280" y="1"/>
                    </a:lnTo>
                    <a:lnTo>
                      <a:pt x="263" y="4"/>
                    </a:lnTo>
                    <a:lnTo>
                      <a:pt x="258" y="9"/>
                    </a:lnTo>
                    <a:lnTo>
                      <a:pt x="250" y="11"/>
                    </a:lnTo>
                    <a:lnTo>
                      <a:pt x="243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89" name="Freeform 1121">
                <a:extLst>
                  <a:ext uri="{FF2B5EF4-FFF2-40B4-BE49-F238E27FC236}">
                    <a16:creationId xmlns:a16="http://schemas.microsoft.com/office/drawing/2014/main" id="{91B6FD37-E1F2-3540-D4BB-2F5141CC96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2" y="3184"/>
                <a:ext cx="165" cy="88"/>
              </a:xfrm>
              <a:custGeom>
                <a:avLst/>
                <a:gdLst>
                  <a:gd name="T0" fmla="*/ 168 w 661"/>
                  <a:gd name="T1" fmla="*/ 84 h 350"/>
                  <a:gd name="T2" fmla="*/ 162 w 661"/>
                  <a:gd name="T3" fmla="*/ 94 h 350"/>
                  <a:gd name="T4" fmla="*/ 141 w 661"/>
                  <a:gd name="T5" fmla="*/ 89 h 350"/>
                  <a:gd name="T6" fmla="*/ 157 w 661"/>
                  <a:gd name="T7" fmla="*/ 110 h 350"/>
                  <a:gd name="T8" fmla="*/ 169 w 661"/>
                  <a:gd name="T9" fmla="*/ 149 h 350"/>
                  <a:gd name="T10" fmla="*/ 123 w 661"/>
                  <a:gd name="T11" fmla="*/ 141 h 350"/>
                  <a:gd name="T12" fmla="*/ 126 w 661"/>
                  <a:gd name="T13" fmla="*/ 118 h 350"/>
                  <a:gd name="T14" fmla="*/ 49 w 661"/>
                  <a:gd name="T15" fmla="*/ 116 h 350"/>
                  <a:gd name="T16" fmla="*/ 10 w 661"/>
                  <a:gd name="T17" fmla="*/ 144 h 350"/>
                  <a:gd name="T18" fmla="*/ 16 w 661"/>
                  <a:gd name="T19" fmla="*/ 155 h 350"/>
                  <a:gd name="T20" fmla="*/ 0 w 661"/>
                  <a:gd name="T21" fmla="*/ 190 h 350"/>
                  <a:gd name="T22" fmla="*/ 24 w 661"/>
                  <a:gd name="T23" fmla="*/ 218 h 350"/>
                  <a:gd name="T24" fmla="*/ 36 w 661"/>
                  <a:gd name="T25" fmla="*/ 237 h 350"/>
                  <a:gd name="T26" fmla="*/ 87 w 661"/>
                  <a:gd name="T27" fmla="*/ 244 h 350"/>
                  <a:gd name="T28" fmla="*/ 110 w 661"/>
                  <a:gd name="T29" fmla="*/ 247 h 350"/>
                  <a:gd name="T30" fmla="*/ 165 w 661"/>
                  <a:gd name="T31" fmla="*/ 219 h 350"/>
                  <a:gd name="T32" fmla="*/ 197 w 661"/>
                  <a:gd name="T33" fmla="*/ 265 h 350"/>
                  <a:gd name="T34" fmla="*/ 220 w 661"/>
                  <a:gd name="T35" fmla="*/ 254 h 350"/>
                  <a:gd name="T36" fmla="*/ 244 w 661"/>
                  <a:gd name="T37" fmla="*/ 235 h 350"/>
                  <a:gd name="T38" fmla="*/ 275 w 661"/>
                  <a:gd name="T39" fmla="*/ 230 h 350"/>
                  <a:gd name="T40" fmla="*/ 356 w 661"/>
                  <a:gd name="T41" fmla="*/ 250 h 350"/>
                  <a:gd name="T42" fmla="*/ 434 w 661"/>
                  <a:gd name="T43" fmla="*/ 237 h 350"/>
                  <a:gd name="T44" fmla="*/ 455 w 661"/>
                  <a:gd name="T45" fmla="*/ 247 h 350"/>
                  <a:gd name="T46" fmla="*/ 506 w 661"/>
                  <a:gd name="T47" fmla="*/ 283 h 350"/>
                  <a:gd name="T48" fmla="*/ 535 w 661"/>
                  <a:gd name="T49" fmla="*/ 318 h 350"/>
                  <a:gd name="T50" fmla="*/ 541 w 661"/>
                  <a:gd name="T51" fmla="*/ 345 h 350"/>
                  <a:gd name="T52" fmla="*/ 558 w 661"/>
                  <a:gd name="T53" fmla="*/ 335 h 350"/>
                  <a:gd name="T54" fmla="*/ 566 w 661"/>
                  <a:gd name="T55" fmla="*/ 350 h 350"/>
                  <a:gd name="T56" fmla="*/ 584 w 661"/>
                  <a:gd name="T57" fmla="*/ 328 h 350"/>
                  <a:gd name="T58" fmla="*/ 608 w 661"/>
                  <a:gd name="T59" fmla="*/ 276 h 350"/>
                  <a:gd name="T60" fmla="*/ 631 w 661"/>
                  <a:gd name="T61" fmla="*/ 258 h 350"/>
                  <a:gd name="T62" fmla="*/ 609 w 661"/>
                  <a:gd name="T63" fmla="*/ 214 h 350"/>
                  <a:gd name="T64" fmla="*/ 566 w 661"/>
                  <a:gd name="T65" fmla="*/ 221 h 350"/>
                  <a:gd name="T66" fmla="*/ 560 w 661"/>
                  <a:gd name="T67" fmla="*/ 204 h 350"/>
                  <a:gd name="T68" fmla="*/ 546 w 661"/>
                  <a:gd name="T69" fmla="*/ 198 h 350"/>
                  <a:gd name="T70" fmla="*/ 531 w 661"/>
                  <a:gd name="T71" fmla="*/ 187 h 350"/>
                  <a:gd name="T72" fmla="*/ 591 w 661"/>
                  <a:gd name="T73" fmla="*/ 152 h 350"/>
                  <a:gd name="T74" fmla="*/ 622 w 661"/>
                  <a:gd name="T75" fmla="*/ 152 h 350"/>
                  <a:gd name="T76" fmla="*/ 642 w 661"/>
                  <a:gd name="T77" fmla="*/ 163 h 350"/>
                  <a:gd name="T78" fmla="*/ 652 w 661"/>
                  <a:gd name="T79" fmla="*/ 140 h 350"/>
                  <a:gd name="T80" fmla="*/ 652 w 661"/>
                  <a:gd name="T81" fmla="*/ 88 h 350"/>
                  <a:gd name="T82" fmla="*/ 657 w 661"/>
                  <a:gd name="T83" fmla="*/ 34 h 350"/>
                  <a:gd name="T84" fmla="*/ 642 w 661"/>
                  <a:gd name="T85" fmla="*/ 25 h 350"/>
                  <a:gd name="T86" fmla="*/ 616 w 661"/>
                  <a:gd name="T87" fmla="*/ 21 h 350"/>
                  <a:gd name="T88" fmla="*/ 551 w 661"/>
                  <a:gd name="T89" fmla="*/ 5 h 350"/>
                  <a:gd name="T90" fmla="*/ 532 w 661"/>
                  <a:gd name="T91" fmla="*/ 4 h 350"/>
                  <a:gd name="T92" fmla="*/ 479 w 661"/>
                  <a:gd name="T93" fmla="*/ 71 h 350"/>
                  <a:gd name="T94" fmla="*/ 434 w 661"/>
                  <a:gd name="T95" fmla="*/ 72 h 350"/>
                  <a:gd name="T96" fmla="*/ 405 w 661"/>
                  <a:gd name="T97" fmla="*/ 64 h 350"/>
                  <a:gd name="T98" fmla="*/ 393 w 661"/>
                  <a:gd name="T99" fmla="*/ 67 h 350"/>
                  <a:gd name="T100" fmla="*/ 401 w 661"/>
                  <a:gd name="T101" fmla="*/ 57 h 350"/>
                  <a:gd name="T102" fmla="*/ 386 w 661"/>
                  <a:gd name="T103" fmla="*/ 63 h 350"/>
                  <a:gd name="T104" fmla="*/ 287 w 661"/>
                  <a:gd name="T105" fmla="*/ 74 h 350"/>
                  <a:gd name="T106" fmla="*/ 278 w 661"/>
                  <a:gd name="T107" fmla="*/ 89 h 350"/>
                  <a:gd name="T108" fmla="*/ 274 w 661"/>
                  <a:gd name="T109" fmla="*/ 58 h 350"/>
                  <a:gd name="T110" fmla="*/ 254 w 661"/>
                  <a:gd name="T111" fmla="*/ 78 h 350"/>
                  <a:gd name="T112" fmla="*/ 215 w 661"/>
                  <a:gd name="T113" fmla="*/ 98 h 3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661" h="350">
                    <a:moveTo>
                      <a:pt x="172" y="78"/>
                    </a:moveTo>
                    <a:lnTo>
                      <a:pt x="169" y="78"/>
                    </a:lnTo>
                    <a:lnTo>
                      <a:pt x="169" y="80"/>
                    </a:lnTo>
                    <a:lnTo>
                      <a:pt x="168" y="80"/>
                    </a:lnTo>
                    <a:lnTo>
                      <a:pt x="166" y="81"/>
                    </a:lnTo>
                    <a:lnTo>
                      <a:pt x="166" y="82"/>
                    </a:lnTo>
                    <a:lnTo>
                      <a:pt x="168" y="82"/>
                    </a:lnTo>
                    <a:lnTo>
                      <a:pt x="168" y="84"/>
                    </a:lnTo>
                    <a:lnTo>
                      <a:pt x="169" y="85"/>
                    </a:lnTo>
                    <a:lnTo>
                      <a:pt x="169" y="87"/>
                    </a:lnTo>
                    <a:lnTo>
                      <a:pt x="170" y="87"/>
                    </a:lnTo>
                    <a:lnTo>
                      <a:pt x="172" y="88"/>
                    </a:lnTo>
                    <a:lnTo>
                      <a:pt x="172" y="94"/>
                    </a:lnTo>
                    <a:lnTo>
                      <a:pt x="170" y="95"/>
                    </a:lnTo>
                    <a:lnTo>
                      <a:pt x="165" y="95"/>
                    </a:lnTo>
                    <a:lnTo>
                      <a:pt x="162" y="94"/>
                    </a:lnTo>
                    <a:lnTo>
                      <a:pt x="162" y="92"/>
                    </a:lnTo>
                    <a:lnTo>
                      <a:pt x="157" y="87"/>
                    </a:lnTo>
                    <a:lnTo>
                      <a:pt x="155" y="87"/>
                    </a:lnTo>
                    <a:lnTo>
                      <a:pt x="147" y="84"/>
                    </a:lnTo>
                    <a:lnTo>
                      <a:pt x="144" y="84"/>
                    </a:lnTo>
                    <a:lnTo>
                      <a:pt x="140" y="87"/>
                    </a:lnTo>
                    <a:lnTo>
                      <a:pt x="140" y="88"/>
                    </a:lnTo>
                    <a:lnTo>
                      <a:pt x="141" y="89"/>
                    </a:lnTo>
                    <a:lnTo>
                      <a:pt x="140" y="89"/>
                    </a:lnTo>
                    <a:lnTo>
                      <a:pt x="137" y="92"/>
                    </a:lnTo>
                    <a:lnTo>
                      <a:pt x="137" y="94"/>
                    </a:lnTo>
                    <a:lnTo>
                      <a:pt x="141" y="98"/>
                    </a:lnTo>
                    <a:lnTo>
                      <a:pt x="150" y="110"/>
                    </a:lnTo>
                    <a:lnTo>
                      <a:pt x="153" y="111"/>
                    </a:lnTo>
                    <a:lnTo>
                      <a:pt x="155" y="111"/>
                    </a:lnTo>
                    <a:lnTo>
                      <a:pt x="157" y="110"/>
                    </a:lnTo>
                    <a:lnTo>
                      <a:pt x="162" y="114"/>
                    </a:lnTo>
                    <a:lnTo>
                      <a:pt x="166" y="120"/>
                    </a:lnTo>
                    <a:lnTo>
                      <a:pt x="162" y="131"/>
                    </a:lnTo>
                    <a:lnTo>
                      <a:pt x="165" y="138"/>
                    </a:lnTo>
                    <a:lnTo>
                      <a:pt x="168" y="144"/>
                    </a:lnTo>
                    <a:lnTo>
                      <a:pt x="169" y="145"/>
                    </a:lnTo>
                    <a:lnTo>
                      <a:pt x="170" y="151"/>
                    </a:lnTo>
                    <a:lnTo>
                      <a:pt x="169" y="149"/>
                    </a:lnTo>
                    <a:lnTo>
                      <a:pt x="166" y="149"/>
                    </a:lnTo>
                    <a:lnTo>
                      <a:pt x="157" y="154"/>
                    </a:lnTo>
                    <a:lnTo>
                      <a:pt x="141" y="148"/>
                    </a:lnTo>
                    <a:lnTo>
                      <a:pt x="124" y="147"/>
                    </a:lnTo>
                    <a:lnTo>
                      <a:pt x="122" y="144"/>
                    </a:lnTo>
                    <a:lnTo>
                      <a:pt x="122" y="142"/>
                    </a:lnTo>
                    <a:lnTo>
                      <a:pt x="123" y="142"/>
                    </a:lnTo>
                    <a:lnTo>
                      <a:pt x="123" y="141"/>
                    </a:lnTo>
                    <a:lnTo>
                      <a:pt x="127" y="137"/>
                    </a:lnTo>
                    <a:lnTo>
                      <a:pt x="129" y="137"/>
                    </a:lnTo>
                    <a:lnTo>
                      <a:pt x="129" y="135"/>
                    </a:lnTo>
                    <a:lnTo>
                      <a:pt x="130" y="134"/>
                    </a:lnTo>
                    <a:lnTo>
                      <a:pt x="132" y="125"/>
                    </a:lnTo>
                    <a:lnTo>
                      <a:pt x="132" y="121"/>
                    </a:lnTo>
                    <a:lnTo>
                      <a:pt x="127" y="118"/>
                    </a:lnTo>
                    <a:lnTo>
                      <a:pt x="126" y="118"/>
                    </a:lnTo>
                    <a:lnTo>
                      <a:pt x="126" y="117"/>
                    </a:lnTo>
                    <a:lnTo>
                      <a:pt x="110" y="117"/>
                    </a:lnTo>
                    <a:lnTo>
                      <a:pt x="105" y="118"/>
                    </a:lnTo>
                    <a:lnTo>
                      <a:pt x="99" y="118"/>
                    </a:lnTo>
                    <a:lnTo>
                      <a:pt x="80" y="116"/>
                    </a:lnTo>
                    <a:lnTo>
                      <a:pt x="73" y="120"/>
                    </a:lnTo>
                    <a:lnTo>
                      <a:pt x="67" y="121"/>
                    </a:lnTo>
                    <a:lnTo>
                      <a:pt x="49" y="116"/>
                    </a:lnTo>
                    <a:lnTo>
                      <a:pt x="46" y="116"/>
                    </a:lnTo>
                    <a:lnTo>
                      <a:pt x="42" y="120"/>
                    </a:lnTo>
                    <a:lnTo>
                      <a:pt x="36" y="123"/>
                    </a:lnTo>
                    <a:lnTo>
                      <a:pt x="32" y="127"/>
                    </a:lnTo>
                    <a:lnTo>
                      <a:pt x="17" y="134"/>
                    </a:lnTo>
                    <a:lnTo>
                      <a:pt x="13" y="138"/>
                    </a:lnTo>
                    <a:lnTo>
                      <a:pt x="10" y="142"/>
                    </a:lnTo>
                    <a:lnTo>
                      <a:pt x="10" y="144"/>
                    </a:lnTo>
                    <a:lnTo>
                      <a:pt x="9" y="144"/>
                    </a:lnTo>
                    <a:lnTo>
                      <a:pt x="7" y="145"/>
                    </a:lnTo>
                    <a:lnTo>
                      <a:pt x="6" y="145"/>
                    </a:lnTo>
                    <a:lnTo>
                      <a:pt x="6" y="148"/>
                    </a:lnTo>
                    <a:lnTo>
                      <a:pt x="4" y="148"/>
                    </a:lnTo>
                    <a:lnTo>
                      <a:pt x="4" y="151"/>
                    </a:lnTo>
                    <a:lnTo>
                      <a:pt x="6" y="155"/>
                    </a:lnTo>
                    <a:lnTo>
                      <a:pt x="16" y="155"/>
                    </a:lnTo>
                    <a:lnTo>
                      <a:pt x="14" y="156"/>
                    </a:lnTo>
                    <a:lnTo>
                      <a:pt x="9" y="159"/>
                    </a:lnTo>
                    <a:lnTo>
                      <a:pt x="3" y="165"/>
                    </a:lnTo>
                    <a:lnTo>
                      <a:pt x="3" y="181"/>
                    </a:lnTo>
                    <a:lnTo>
                      <a:pt x="0" y="185"/>
                    </a:lnTo>
                    <a:lnTo>
                      <a:pt x="2" y="185"/>
                    </a:lnTo>
                    <a:lnTo>
                      <a:pt x="2" y="188"/>
                    </a:lnTo>
                    <a:lnTo>
                      <a:pt x="0" y="190"/>
                    </a:lnTo>
                    <a:lnTo>
                      <a:pt x="0" y="193"/>
                    </a:lnTo>
                    <a:lnTo>
                      <a:pt x="2" y="197"/>
                    </a:lnTo>
                    <a:lnTo>
                      <a:pt x="4" y="200"/>
                    </a:lnTo>
                    <a:lnTo>
                      <a:pt x="10" y="197"/>
                    </a:lnTo>
                    <a:lnTo>
                      <a:pt x="16" y="200"/>
                    </a:lnTo>
                    <a:lnTo>
                      <a:pt x="23" y="208"/>
                    </a:lnTo>
                    <a:lnTo>
                      <a:pt x="24" y="212"/>
                    </a:lnTo>
                    <a:lnTo>
                      <a:pt x="24" y="218"/>
                    </a:lnTo>
                    <a:lnTo>
                      <a:pt x="23" y="222"/>
                    </a:lnTo>
                    <a:lnTo>
                      <a:pt x="20" y="226"/>
                    </a:lnTo>
                    <a:lnTo>
                      <a:pt x="20" y="232"/>
                    </a:lnTo>
                    <a:lnTo>
                      <a:pt x="21" y="233"/>
                    </a:lnTo>
                    <a:lnTo>
                      <a:pt x="23" y="240"/>
                    </a:lnTo>
                    <a:lnTo>
                      <a:pt x="24" y="241"/>
                    </a:lnTo>
                    <a:lnTo>
                      <a:pt x="31" y="241"/>
                    </a:lnTo>
                    <a:lnTo>
                      <a:pt x="36" y="237"/>
                    </a:lnTo>
                    <a:lnTo>
                      <a:pt x="49" y="223"/>
                    </a:lnTo>
                    <a:lnTo>
                      <a:pt x="55" y="225"/>
                    </a:lnTo>
                    <a:lnTo>
                      <a:pt x="59" y="225"/>
                    </a:lnTo>
                    <a:lnTo>
                      <a:pt x="63" y="228"/>
                    </a:lnTo>
                    <a:lnTo>
                      <a:pt x="69" y="230"/>
                    </a:lnTo>
                    <a:lnTo>
                      <a:pt x="77" y="236"/>
                    </a:lnTo>
                    <a:lnTo>
                      <a:pt x="83" y="244"/>
                    </a:lnTo>
                    <a:lnTo>
                      <a:pt x="87" y="244"/>
                    </a:lnTo>
                    <a:lnTo>
                      <a:pt x="93" y="245"/>
                    </a:lnTo>
                    <a:lnTo>
                      <a:pt x="99" y="245"/>
                    </a:lnTo>
                    <a:lnTo>
                      <a:pt x="101" y="247"/>
                    </a:lnTo>
                    <a:lnTo>
                      <a:pt x="102" y="247"/>
                    </a:lnTo>
                    <a:lnTo>
                      <a:pt x="103" y="245"/>
                    </a:lnTo>
                    <a:lnTo>
                      <a:pt x="106" y="245"/>
                    </a:lnTo>
                    <a:lnTo>
                      <a:pt x="109" y="247"/>
                    </a:lnTo>
                    <a:lnTo>
                      <a:pt x="110" y="247"/>
                    </a:lnTo>
                    <a:lnTo>
                      <a:pt x="112" y="244"/>
                    </a:lnTo>
                    <a:lnTo>
                      <a:pt x="112" y="243"/>
                    </a:lnTo>
                    <a:lnTo>
                      <a:pt x="110" y="230"/>
                    </a:lnTo>
                    <a:lnTo>
                      <a:pt x="137" y="230"/>
                    </a:lnTo>
                    <a:lnTo>
                      <a:pt x="150" y="222"/>
                    </a:lnTo>
                    <a:lnTo>
                      <a:pt x="155" y="215"/>
                    </a:lnTo>
                    <a:lnTo>
                      <a:pt x="162" y="218"/>
                    </a:lnTo>
                    <a:lnTo>
                      <a:pt x="165" y="219"/>
                    </a:lnTo>
                    <a:lnTo>
                      <a:pt x="165" y="221"/>
                    </a:lnTo>
                    <a:lnTo>
                      <a:pt x="169" y="228"/>
                    </a:lnTo>
                    <a:lnTo>
                      <a:pt x="173" y="232"/>
                    </a:lnTo>
                    <a:lnTo>
                      <a:pt x="179" y="235"/>
                    </a:lnTo>
                    <a:lnTo>
                      <a:pt x="190" y="253"/>
                    </a:lnTo>
                    <a:lnTo>
                      <a:pt x="193" y="260"/>
                    </a:lnTo>
                    <a:lnTo>
                      <a:pt x="193" y="261"/>
                    </a:lnTo>
                    <a:lnTo>
                      <a:pt x="197" y="265"/>
                    </a:lnTo>
                    <a:lnTo>
                      <a:pt x="200" y="267"/>
                    </a:lnTo>
                    <a:lnTo>
                      <a:pt x="201" y="267"/>
                    </a:lnTo>
                    <a:lnTo>
                      <a:pt x="207" y="269"/>
                    </a:lnTo>
                    <a:lnTo>
                      <a:pt x="211" y="269"/>
                    </a:lnTo>
                    <a:lnTo>
                      <a:pt x="213" y="271"/>
                    </a:lnTo>
                    <a:lnTo>
                      <a:pt x="213" y="269"/>
                    </a:lnTo>
                    <a:lnTo>
                      <a:pt x="217" y="258"/>
                    </a:lnTo>
                    <a:lnTo>
                      <a:pt x="220" y="254"/>
                    </a:lnTo>
                    <a:lnTo>
                      <a:pt x="225" y="250"/>
                    </a:lnTo>
                    <a:lnTo>
                      <a:pt x="227" y="251"/>
                    </a:lnTo>
                    <a:lnTo>
                      <a:pt x="228" y="251"/>
                    </a:lnTo>
                    <a:lnTo>
                      <a:pt x="228" y="250"/>
                    </a:lnTo>
                    <a:lnTo>
                      <a:pt x="232" y="250"/>
                    </a:lnTo>
                    <a:lnTo>
                      <a:pt x="236" y="247"/>
                    </a:lnTo>
                    <a:lnTo>
                      <a:pt x="237" y="247"/>
                    </a:lnTo>
                    <a:lnTo>
                      <a:pt x="244" y="235"/>
                    </a:lnTo>
                    <a:lnTo>
                      <a:pt x="246" y="223"/>
                    </a:lnTo>
                    <a:lnTo>
                      <a:pt x="250" y="221"/>
                    </a:lnTo>
                    <a:lnTo>
                      <a:pt x="257" y="219"/>
                    </a:lnTo>
                    <a:lnTo>
                      <a:pt x="266" y="219"/>
                    </a:lnTo>
                    <a:lnTo>
                      <a:pt x="266" y="222"/>
                    </a:lnTo>
                    <a:lnTo>
                      <a:pt x="270" y="228"/>
                    </a:lnTo>
                    <a:lnTo>
                      <a:pt x="271" y="229"/>
                    </a:lnTo>
                    <a:lnTo>
                      <a:pt x="275" y="230"/>
                    </a:lnTo>
                    <a:lnTo>
                      <a:pt x="281" y="230"/>
                    </a:lnTo>
                    <a:lnTo>
                      <a:pt x="303" y="235"/>
                    </a:lnTo>
                    <a:lnTo>
                      <a:pt x="313" y="240"/>
                    </a:lnTo>
                    <a:lnTo>
                      <a:pt x="321" y="241"/>
                    </a:lnTo>
                    <a:lnTo>
                      <a:pt x="327" y="240"/>
                    </a:lnTo>
                    <a:lnTo>
                      <a:pt x="347" y="251"/>
                    </a:lnTo>
                    <a:lnTo>
                      <a:pt x="349" y="250"/>
                    </a:lnTo>
                    <a:lnTo>
                      <a:pt x="356" y="250"/>
                    </a:lnTo>
                    <a:lnTo>
                      <a:pt x="372" y="253"/>
                    </a:lnTo>
                    <a:lnTo>
                      <a:pt x="384" y="253"/>
                    </a:lnTo>
                    <a:lnTo>
                      <a:pt x="395" y="248"/>
                    </a:lnTo>
                    <a:lnTo>
                      <a:pt x="409" y="237"/>
                    </a:lnTo>
                    <a:lnTo>
                      <a:pt x="411" y="237"/>
                    </a:lnTo>
                    <a:lnTo>
                      <a:pt x="416" y="236"/>
                    </a:lnTo>
                    <a:lnTo>
                      <a:pt x="434" y="236"/>
                    </a:lnTo>
                    <a:lnTo>
                      <a:pt x="434" y="237"/>
                    </a:lnTo>
                    <a:lnTo>
                      <a:pt x="439" y="236"/>
                    </a:lnTo>
                    <a:lnTo>
                      <a:pt x="447" y="232"/>
                    </a:lnTo>
                    <a:lnTo>
                      <a:pt x="447" y="230"/>
                    </a:lnTo>
                    <a:lnTo>
                      <a:pt x="450" y="232"/>
                    </a:lnTo>
                    <a:lnTo>
                      <a:pt x="450" y="237"/>
                    </a:lnTo>
                    <a:lnTo>
                      <a:pt x="454" y="243"/>
                    </a:lnTo>
                    <a:lnTo>
                      <a:pt x="455" y="245"/>
                    </a:lnTo>
                    <a:lnTo>
                      <a:pt x="455" y="247"/>
                    </a:lnTo>
                    <a:lnTo>
                      <a:pt x="454" y="250"/>
                    </a:lnTo>
                    <a:lnTo>
                      <a:pt x="460" y="261"/>
                    </a:lnTo>
                    <a:lnTo>
                      <a:pt x="472" y="275"/>
                    </a:lnTo>
                    <a:lnTo>
                      <a:pt x="484" y="279"/>
                    </a:lnTo>
                    <a:lnTo>
                      <a:pt x="497" y="281"/>
                    </a:lnTo>
                    <a:lnTo>
                      <a:pt x="500" y="282"/>
                    </a:lnTo>
                    <a:lnTo>
                      <a:pt x="503" y="282"/>
                    </a:lnTo>
                    <a:lnTo>
                      <a:pt x="506" y="283"/>
                    </a:lnTo>
                    <a:lnTo>
                      <a:pt x="514" y="289"/>
                    </a:lnTo>
                    <a:lnTo>
                      <a:pt x="515" y="289"/>
                    </a:lnTo>
                    <a:lnTo>
                      <a:pt x="518" y="292"/>
                    </a:lnTo>
                    <a:lnTo>
                      <a:pt x="527" y="296"/>
                    </a:lnTo>
                    <a:lnTo>
                      <a:pt x="537" y="299"/>
                    </a:lnTo>
                    <a:lnTo>
                      <a:pt x="538" y="299"/>
                    </a:lnTo>
                    <a:lnTo>
                      <a:pt x="538" y="302"/>
                    </a:lnTo>
                    <a:lnTo>
                      <a:pt x="535" y="318"/>
                    </a:lnTo>
                    <a:lnTo>
                      <a:pt x="535" y="331"/>
                    </a:lnTo>
                    <a:lnTo>
                      <a:pt x="537" y="331"/>
                    </a:lnTo>
                    <a:lnTo>
                      <a:pt x="537" y="332"/>
                    </a:lnTo>
                    <a:lnTo>
                      <a:pt x="535" y="335"/>
                    </a:lnTo>
                    <a:lnTo>
                      <a:pt x="535" y="336"/>
                    </a:lnTo>
                    <a:lnTo>
                      <a:pt x="537" y="336"/>
                    </a:lnTo>
                    <a:lnTo>
                      <a:pt x="538" y="342"/>
                    </a:lnTo>
                    <a:lnTo>
                      <a:pt x="541" y="345"/>
                    </a:lnTo>
                    <a:lnTo>
                      <a:pt x="544" y="346"/>
                    </a:lnTo>
                    <a:lnTo>
                      <a:pt x="545" y="348"/>
                    </a:lnTo>
                    <a:lnTo>
                      <a:pt x="546" y="348"/>
                    </a:lnTo>
                    <a:lnTo>
                      <a:pt x="548" y="343"/>
                    </a:lnTo>
                    <a:lnTo>
                      <a:pt x="549" y="341"/>
                    </a:lnTo>
                    <a:lnTo>
                      <a:pt x="551" y="339"/>
                    </a:lnTo>
                    <a:lnTo>
                      <a:pt x="556" y="336"/>
                    </a:lnTo>
                    <a:lnTo>
                      <a:pt x="558" y="335"/>
                    </a:lnTo>
                    <a:lnTo>
                      <a:pt x="559" y="335"/>
                    </a:lnTo>
                    <a:lnTo>
                      <a:pt x="560" y="336"/>
                    </a:lnTo>
                    <a:lnTo>
                      <a:pt x="560" y="338"/>
                    </a:lnTo>
                    <a:lnTo>
                      <a:pt x="559" y="341"/>
                    </a:lnTo>
                    <a:lnTo>
                      <a:pt x="559" y="346"/>
                    </a:lnTo>
                    <a:lnTo>
                      <a:pt x="560" y="349"/>
                    </a:lnTo>
                    <a:lnTo>
                      <a:pt x="564" y="349"/>
                    </a:lnTo>
                    <a:lnTo>
                      <a:pt x="566" y="350"/>
                    </a:lnTo>
                    <a:lnTo>
                      <a:pt x="568" y="350"/>
                    </a:lnTo>
                    <a:lnTo>
                      <a:pt x="568" y="349"/>
                    </a:lnTo>
                    <a:lnTo>
                      <a:pt x="570" y="349"/>
                    </a:lnTo>
                    <a:lnTo>
                      <a:pt x="571" y="348"/>
                    </a:lnTo>
                    <a:lnTo>
                      <a:pt x="574" y="346"/>
                    </a:lnTo>
                    <a:lnTo>
                      <a:pt x="574" y="345"/>
                    </a:lnTo>
                    <a:lnTo>
                      <a:pt x="582" y="329"/>
                    </a:lnTo>
                    <a:lnTo>
                      <a:pt x="584" y="328"/>
                    </a:lnTo>
                    <a:lnTo>
                      <a:pt x="591" y="324"/>
                    </a:lnTo>
                    <a:lnTo>
                      <a:pt x="597" y="324"/>
                    </a:lnTo>
                    <a:lnTo>
                      <a:pt x="613" y="320"/>
                    </a:lnTo>
                    <a:lnTo>
                      <a:pt x="615" y="320"/>
                    </a:lnTo>
                    <a:lnTo>
                      <a:pt x="615" y="292"/>
                    </a:lnTo>
                    <a:lnTo>
                      <a:pt x="609" y="281"/>
                    </a:lnTo>
                    <a:lnTo>
                      <a:pt x="608" y="279"/>
                    </a:lnTo>
                    <a:lnTo>
                      <a:pt x="608" y="276"/>
                    </a:lnTo>
                    <a:lnTo>
                      <a:pt x="609" y="271"/>
                    </a:lnTo>
                    <a:lnTo>
                      <a:pt x="609" y="268"/>
                    </a:lnTo>
                    <a:lnTo>
                      <a:pt x="613" y="264"/>
                    </a:lnTo>
                    <a:lnTo>
                      <a:pt x="619" y="264"/>
                    </a:lnTo>
                    <a:lnTo>
                      <a:pt x="623" y="262"/>
                    </a:lnTo>
                    <a:lnTo>
                      <a:pt x="625" y="262"/>
                    </a:lnTo>
                    <a:lnTo>
                      <a:pt x="626" y="261"/>
                    </a:lnTo>
                    <a:lnTo>
                      <a:pt x="631" y="258"/>
                    </a:lnTo>
                    <a:lnTo>
                      <a:pt x="634" y="255"/>
                    </a:lnTo>
                    <a:lnTo>
                      <a:pt x="637" y="247"/>
                    </a:lnTo>
                    <a:lnTo>
                      <a:pt x="638" y="245"/>
                    </a:lnTo>
                    <a:lnTo>
                      <a:pt x="637" y="243"/>
                    </a:lnTo>
                    <a:lnTo>
                      <a:pt x="612" y="225"/>
                    </a:lnTo>
                    <a:lnTo>
                      <a:pt x="612" y="219"/>
                    </a:lnTo>
                    <a:lnTo>
                      <a:pt x="611" y="218"/>
                    </a:lnTo>
                    <a:lnTo>
                      <a:pt x="609" y="214"/>
                    </a:lnTo>
                    <a:lnTo>
                      <a:pt x="608" y="212"/>
                    </a:lnTo>
                    <a:lnTo>
                      <a:pt x="604" y="212"/>
                    </a:lnTo>
                    <a:lnTo>
                      <a:pt x="598" y="211"/>
                    </a:lnTo>
                    <a:lnTo>
                      <a:pt x="584" y="209"/>
                    </a:lnTo>
                    <a:lnTo>
                      <a:pt x="574" y="211"/>
                    </a:lnTo>
                    <a:lnTo>
                      <a:pt x="567" y="215"/>
                    </a:lnTo>
                    <a:lnTo>
                      <a:pt x="566" y="219"/>
                    </a:lnTo>
                    <a:lnTo>
                      <a:pt x="566" y="221"/>
                    </a:lnTo>
                    <a:lnTo>
                      <a:pt x="567" y="221"/>
                    </a:lnTo>
                    <a:lnTo>
                      <a:pt x="568" y="222"/>
                    </a:lnTo>
                    <a:lnTo>
                      <a:pt x="566" y="222"/>
                    </a:lnTo>
                    <a:lnTo>
                      <a:pt x="564" y="221"/>
                    </a:lnTo>
                    <a:lnTo>
                      <a:pt x="559" y="215"/>
                    </a:lnTo>
                    <a:lnTo>
                      <a:pt x="559" y="212"/>
                    </a:lnTo>
                    <a:lnTo>
                      <a:pt x="560" y="207"/>
                    </a:lnTo>
                    <a:lnTo>
                      <a:pt x="560" y="204"/>
                    </a:lnTo>
                    <a:lnTo>
                      <a:pt x="563" y="204"/>
                    </a:lnTo>
                    <a:lnTo>
                      <a:pt x="564" y="201"/>
                    </a:lnTo>
                    <a:lnTo>
                      <a:pt x="566" y="200"/>
                    </a:lnTo>
                    <a:lnTo>
                      <a:pt x="564" y="197"/>
                    </a:lnTo>
                    <a:lnTo>
                      <a:pt x="560" y="197"/>
                    </a:lnTo>
                    <a:lnTo>
                      <a:pt x="558" y="195"/>
                    </a:lnTo>
                    <a:lnTo>
                      <a:pt x="553" y="195"/>
                    </a:lnTo>
                    <a:lnTo>
                      <a:pt x="546" y="198"/>
                    </a:lnTo>
                    <a:lnTo>
                      <a:pt x="545" y="198"/>
                    </a:lnTo>
                    <a:lnTo>
                      <a:pt x="542" y="200"/>
                    </a:lnTo>
                    <a:lnTo>
                      <a:pt x="532" y="202"/>
                    </a:lnTo>
                    <a:lnTo>
                      <a:pt x="531" y="201"/>
                    </a:lnTo>
                    <a:lnTo>
                      <a:pt x="531" y="200"/>
                    </a:lnTo>
                    <a:lnTo>
                      <a:pt x="529" y="197"/>
                    </a:lnTo>
                    <a:lnTo>
                      <a:pt x="529" y="193"/>
                    </a:lnTo>
                    <a:lnTo>
                      <a:pt x="531" y="187"/>
                    </a:lnTo>
                    <a:lnTo>
                      <a:pt x="535" y="181"/>
                    </a:lnTo>
                    <a:lnTo>
                      <a:pt x="537" y="180"/>
                    </a:lnTo>
                    <a:lnTo>
                      <a:pt x="558" y="183"/>
                    </a:lnTo>
                    <a:lnTo>
                      <a:pt x="564" y="183"/>
                    </a:lnTo>
                    <a:lnTo>
                      <a:pt x="575" y="178"/>
                    </a:lnTo>
                    <a:lnTo>
                      <a:pt x="584" y="173"/>
                    </a:lnTo>
                    <a:lnTo>
                      <a:pt x="589" y="165"/>
                    </a:lnTo>
                    <a:lnTo>
                      <a:pt x="591" y="152"/>
                    </a:lnTo>
                    <a:lnTo>
                      <a:pt x="591" y="151"/>
                    </a:lnTo>
                    <a:lnTo>
                      <a:pt x="598" y="155"/>
                    </a:lnTo>
                    <a:lnTo>
                      <a:pt x="613" y="155"/>
                    </a:lnTo>
                    <a:lnTo>
                      <a:pt x="613" y="156"/>
                    </a:lnTo>
                    <a:lnTo>
                      <a:pt x="615" y="159"/>
                    </a:lnTo>
                    <a:lnTo>
                      <a:pt x="616" y="159"/>
                    </a:lnTo>
                    <a:lnTo>
                      <a:pt x="618" y="158"/>
                    </a:lnTo>
                    <a:lnTo>
                      <a:pt x="622" y="152"/>
                    </a:lnTo>
                    <a:lnTo>
                      <a:pt x="623" y="149"/>
                    </a:lnTo>
                    <a:lnTo>
                      <a:pt x="623" y="147"/>
                    </a:lnTo>
                    <a:lnTo>
                      <a:pt x="627" y="149"/>
                    </a:lnTo>
                    <a:lnTo>
                      <a:pt x="630" y="155"/>
                    </a:lnTo>
                    <a:lnTo>
                      <a:pt x="630" y="158"/>
                    </a:lnTo>
                    <a:lnTo>
                      <a:pt x="631" y="159"/>
                    </a:lnTo>
                    <a:lnTo>
                      <a:pt x="637" y="162"/>
                    </a:lnTo>
                    <a:lnTo>
                      <a:pt x="642" y="163"/>
                    </a:lnTo>
                    <a:lnTo>
                      <a:pt x="650" y="161"/>
                    </a:lnTo>
                    <a:lnTo>
                      <a:pt x="652" y="161"/>
                    </a:lnTo>
                    <a:lnTo>
                      <a:pt x="652" y="159"/>
                    </a:lnTo>
                    <a:lnTo>
                      <a:pt x="657" y="155"/>
                    </a:lnTo>
                    <a:lnTo>
                      <a:pt x="658" y="152"/>
                    </a:lnTo>
                    <a:lnTo>
                      <a:pt x="658" y="151"/>
                    </a:lnTo>
                    <a:lnTo>
                      <a:pt x="657" y="147"/>
                    </a:lnTo>
                    <a:lnTo>
                      <a:pt x="652" y="140"/>
                    </a:lnTo>
                    <a:lnTo>
                      <a:pt x="645" y="132"/>
                    </a:lnTo>
                    <a:lnTo>
                      <a:pt x="644" y="128"/>
                    </a:lnTo>
                    <a:lnTo>
                      <a:pt x="644" y="123"/>
                    </a:lnTo>
                    <a:lnTo>
                      <a:pt x="650" y="109"/>
                    </a:lnTo>
                    <a:lnTo>
                      <a:pt x="659" y="106"/>
                    </a:lnTo>
                    <a:lnTo>
                      <a:pt x="659" y="91"/>
                    </a:lnTo>
                    <a:lnTo>
                      <a:pt x="657" y="88"/>
                    </a:lnTo>
                    <a:lnTo>
                      <a:pt x="652" y="88"/>
                    </a:lnTo>
                    <a:lnTo>
                      <a:pt x="642" y="91"/>
                    </a:lnTo>
                    <a:lnTo>
                      <a:pt x="640" y="89"/>
                    </a:lnTo>
                    <a:lnTo>
                      <a:pt x="641" y="75"/>
                    </a:lnTo>
                    <a:lnTo>
                      <a:pt x="638" y="68"/>
                    </a:lnTo>
                    <a:lnTo>
                      <a:pt x="635" y="54"/>
                    </a:lnTo>
                    <a:lnTo>
                      <a:pt x="641" y="40"/>
                    </a:lnTo>
                    <a:lnTo>
                      <a:pt x="652" y="34"/>
                    </a:lnTo>
                    <a:lnTo>
                      <a:pt x="657" y="34"/>
                    </a:lnTo>
                    <a:lnTo>
                      <a:pt x="658" y="32"/>
                    </a:lnTo>
                    <a:lnTo>
                      <a:pt x="661" y="27"/>
                    </a:lnTo>
                    <a:lnTo>
                      <a:pt x="661" y="24"/>
                    </a:lnTo>
                    <a:lnTo>
                      <a:pt x="655" y="15"/>
                    </a:lnTo>
                    <a:lnTo>
                      <a:pt x="654" y="15"/>
                    </a:lnTo>
                    <a:lnTo>
                      <a:pt x="652" y="14"/>
                    </a:lnTo>
                    <a:lnTo>
                      <a:pt x="641" y="22"/>
                    </a:lnTo>
                    <a:lnTo>
                      <a:pt x="642" y="25"/>
                    </a:lnTo>
                    <a:lnTo>
                      <a:pt x="637" y="31"/>
                    </a:lnTo>
                    <a:lnTo>
                      <a:pt x="635" y="31"/>
                    </a:lnTo>
                    <a:lnTo>
                      <a:pt x="634" y="32"/>
                    </a:lnTo>
                    <a:lnTo>
                      <a:pt x="633" y="32"/>
                    </a:lnTo>
                    <a:lnTo>
                      <a:pt x="633" y="31"/>
                    </a:lnTo>
                    <a:lnTo>
                      <a:pt x="627" y="28"/>
                    </a:lnTo>
                    <a:lnTo>
                      <a:pt x="626" y="27"/>
                    </a:lnTo>
                    <a:lnTo>
                      <a:pt x="616" y="21"/>
                    </a:lnTo>
                    <a:lnTo>
                      <a:pt x="599" y="15"/>
                    </a:lnTo>
                    <a:lnTo>
                      <a:pt x="598" y="15"/>
                    </a:lnTo>
                    <a:lnTo>
                      <a:pt x="563" y="1"/>
                    </a:lnTo>
                    <a:lnTo>
                      <a:pt x="560" y="1"/>
                    </a:lnTo>
                    <a:lnTo>
                      <a:pt x="553" y="3"/>
                    </a:lnTo>
                    <a:lnTo>
                      <a:pt x="552" y="3"/>
                    </a:lnTo>
                    <a:lnTo>
                      <a:pt x="551" y="4"/>
                    </a:lnTo>
                    <a:lnTo>
                      <a:pt x="551" y="5"/>
                    </a:lnTo>
                    <a:lnTo>
                      <a:pt x="552" y="5"/>
                    </a:lnTo>
                    <a:lnTo>
                      <a:pt x="552" y="8"/>
                    </a:lnTo>
                    <a:lnTo>
                      <a:pt x="548" y="8"/>
                    </a:lnTo>
                    <a:lnTo>
                      <a:pt x="548" y="1"/>
                    </a:lnTo>
                    <a:lnTo>
                      <a:pt x="544" y="0"/>
                    </a:lnTo>
                    <a:lnTo>
                      <a:pt x="541" y="1"/>
                    </a:lnTo>
                    <a:lnTo>
                      <a:pt x="539" y="1"/>
                    </a:lnTo>
                    <a:lnTo>
                      <a:pt x="532" y="4"/>
                    </a:lnTo>
                    <a:lnTo>
                      <a:pt x="527" y="10"/>
                    </a:lnTo>
                    <a:lnTo>
                      <a:pt x="517" y="24"/>
                    </a:lnTo>
                    <a:lnTo>
                      <a:pt x="517" y="49"/>
                    </a:lnTo>
                    <a:lnTo>
                      <a:pt x="511" y="63"/>
                    </a:lnTo>
                    <a:lnTo>
                      <a:pt x="508" y="64"/>
                    </a:lnTo>
                    <a:lnTo>
                      <a:pt x="496" y="67"/>
                    </a:lnTo>
                    <a:lnTo>
                      <a:pt x="488" y="70"/>
                    </a:lnTo>
                    <a:lnTo>
                      <a:pt x="479" y="71"/>
                    </a:lnTo>
                    <a:lnTo>
                      <a:pt x="478" y="70"/>
                    </a:lnTo>
                    <a:lnTo>
                      <a:pt x="477" y="70"/>
                    </a:lnTo>
                    <a:lnTo>
                      <a:pt x="469" y="65"/>
                    </a:lnTo>
                    <a:lnTo>
                      <a:pt x="460" y="61"/>
                    </a:lnTo>
                    <a:lnTo>
                      <a:pt x="451" y="60"/>
                    </a:lnTo>
                    <a:lnTo>
                      <a:pt x="447" y="61"/>
                    </a:lnTo>
                    <a:lnTo>
                      <a:pt x="443" y="64"/>
                    </a:lnTo>
                    <a:lnTo>
                      <a:pt x="434" y="72"/>
                    </a:lnTo>
                    <a:lnTo>
                      <a:pt x="428" y="72"/>
                    </a:lnTo>
                    <a:lnTo>
                      <a:pt x="425" y="67"/>
                    </a:lnTo>
                    <a:lnTo>
                      <a:pt x="425" y="63"/>
                    </a:lnTo>
                    <a:lnTo>
                      <a:pt x="422" y="61"/>
                    </a:lnTo>
                    <a:lnTo>
                      <a:pt x="416" y="60"/>
                    </a:lnTo>
                    <a:lnTo>
                      <a:pt x="411" y="60"/>
                    </a:lnTo>
                    <a:lnTo>
                      <a:pt x="407" y="64"/>
                    </a:lnTo>
                    <a:lnTo>
                      <a:pt x="405" y="64"/>
                    </a:lnTo>
                    <a:lnTo>
                      <a:pt x="405" y="67"/>
                    </a:lnTo>
                    <a:lnTo>
                      <a:pt x="404" y="67"/>
                    </a:lnTo>
                    <a:lnTo>
                      <a:pt x="404" y="68"/>
                    </a:lnTo>
                    <a:lnTo>
                      <a:pt x="401" y="70"/>
                    </a:lnTo>
                    <a:lnTo>
                      <a:pt x="400" y="70"/>
                    </a:lnTo>
                    <a:lnTo>
                      <a:pt x="394" y="71"/>
                    </a:lnTo>
                    <a:lnTo>
                      <a:pt x="393" y="71"/>
                    </a:lnTo>
                    <a:lnTo>
                      <a:pt x="393" y="67"/>
                    </a:lnTo>
                    <a:lnTo>
                      <a:pt x="394" y="65"/>
                    </a:lnTo>
                    <a:lnTo>
                      <a:pt x="394" y="63"/>
                    </a:lnTo>
                    <a:lnTo>
                      <a:pt x="395" y="63"/>
                    </a:lnTo>
                    <a:lnTo>
                      <a:pt x="395" y="61"/>
                    </a:lnTo>
                    <a:lnTo>
                      <a:pt x="401" y="61"/>
                    </a:lnTo>
                    <a:lnTo>
                      <a:pt x="401" y="60"/>
                    </a:lnTo>
                    <a:lnTo>
                      <a:pt x="402" y="60"/>
                    </a:lnTo>
                    <a:lnTo>
                      <a:pt x="401" y="57"/>
                    </a:lnTo>
                    <a:lnTo>
                      <a:pt x="400" y="57"/>
                    </a:lnTo>
                    <a:lnTo>
                      <a:pt x="397" y="56"/>
                    </a:lnTo>
                    <a:lnTo>
                      <a:pt x="395" y="56"/>
                    </a:lnTo>
                    <a:lnTo>
                      <a:pt x="394" y="57"/>
                    </a:lnTo>
                    <a:lnTo>
                      <a:pt x="391" y="58"/>
                    </a:lnTo>
                    <a:lnTo>
                      <a:pt x="391" y="60"/>
                    </a:lnTo>
                    <a:lnTo>
                      <a:pt x="388" y="60"/>
                    </a:lnTo>
                    <a:lnTo>
                      <a:pt x="386" y="63"/>
                    </a:lnTo>
                    <a:lnTo>
                      <a:pt x="381" y="64"/>
                    </a:lnTo>
                    <a:lnTo>
                      <a:pt x="374" y="64"/>
                    </a:lnTo>
                    <a:lnTo>
                      <a:pt x="372" y="63"/>
                    </a:lnTo>
                    <a:lnTo>
                      <a:pt x="363" y="61"/>
                    </a:lnTo>
                    <a:lnTo>
                      <a:pt x="351" y="54"/>
                    </a:lnTo>
                    <a:lnTo>
                      <a:pt x="348" y="51"/>
                    </a:lnTo>
                    <a:lnTo>
                      <a:pt x="344" y="51"/>
                    </a:lnTo>
                    <a:lnTo>
                      <a:pt x="287" y="74"/>
                    </a:lnTo>
                    <a:lnTo>
                      <a:pt x="282" y="78"/>
                    </a:lnTo>
                    <a:lnTo>
                      <a:pt x="282" y="80"/>
                    </a:lnTo>
                    <a:lnTo>
                      <a:pt x="285" y="82"/>
                    </a:lnTo>
                    <a:lnTo>
                      <a:pt x="287" y="91"/>
                    </a:lnTo>
                    <a:lnTo>
                      <a:pt x="285" y="91"/>
                    </a:lnTo>
                    <a:lnTo>
                      <a:pt x="282" y="92"/>
                    </a:lnTo>
                    <a:lnTo>
                      <a:pt x="281" y="92"/>
                    </a:lnTo>
                    <a:lnTo>
                      <a:pt x="278" y="89"/>
                    </a:lnTo>
                    <a:lnTo>
                      <a:pt x="277" y="89"/>
                    </a:lnTo>
                    <a:lnTo>
                      <a:pt x="271" y="84"/>
                    </a:lnTo>
                    <a:lnTo>
                      <a:pt x="270" y="84"/>
                    </a:lnTo>
                    <a:lnTo>
                      <a:pt x="270" y="82"/>
                    </a:lnTo>
                    <a:lnTo>
                      <a:pt x="273" y="75"/>
                    </a:lnTo>
                    <a:lnTo>
                      <a:pt x="275" y="64"/>
                    </a:lnTo>
                    <a:lnTo>
                      <a:pt x="275" y="61"/>
                    </a:lnTo>
                    <a:lnTo>
                      <a:pt x="274" y="58"/>
                    </a:lnTo>
                    <a:lnTo>
                      <a:pt x="273" y="58"/>
                    </a:lnTo>
                    <a:lnTo>
                      <a:pt x="270" y="60"/>
                    </a:lnTo>
                    <a:lnTo>
                      <a:pt x="268" y="60"/>
                    </a:lnTo>
                    <a:lnTo>
                      <a:pt x="261" y="64"/>
                    </a:lnTo>
                    <a:lnTo>
                      <a:pt x="259" y="67"/>
                    </a:lnTo>
                    <a:lnTo>
                      <a:pt x="257" y="67"/>
                    </a:lnTo>
                    <a:lnTo>
                      <a:pt x="257" y="72"/>
                    </a:lnTo>
                    <a:lnTo>
                      <a:pt x="254" y="78"/>
                    </a:lnTo>
                    <a:lnTo>
                      <a:pt x="249" y="81"/>
                    </a:lnTo>
                    <a:lnTo>
                      <a:pt x="242" y="78"/>
                    </a:lnTo>
                    <a:lnTo>
                      <a:pt x="239" y="78"/>
                    </a:lnTo>
                    <a:lnTo>
                      <a:pt x="233" y="80"/>
                    </a:lnTo>
                    <a:lnTo>
                      <a:pt x="232" y="81"/>
                    </a:lnTo>
                    <a:lnTo>
                      <a:pt x="228" y="88"/>
                    </a:lnTo>
                    <a:lnTo>
                      <a:pt x="217" y="99"/>
                    </a:lnTo>
                    <a:lnTo>
                      <a:pt x="215" y="98"/>
                    </a:lnTo>
                    <a:lnTo>
                      <a:pt x="204" y="81"/>
                    </a:lnTo>
                    <a:lnTo>
                      <a:pt x="192" y="74"/>
                    </a:lnTo>
                    <a:lnTo>
                      <a:pt x="186" y="74"/>
                    </a:lnTo>
                    <a:lnTo>
                      <a:pt x="182" y="75"/>
                    </a:lnTo>
                    <a:lnTo>
                      <a:pt x="177" y="75"/>
                    </a:lnTo>
                    <a:lnTo>
                      <a:pt x="176" y="77"/>
                    </a:lnTo>
                    <a:lnTo>
                      <a:pt x="172" y="7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90" name="Freeform 1122">
                <a:extLst>
                  <a:ext uri="{FF2B5EF4-FFF2-40B4-BE49-F238E27FC236}">
                    <a16:creationId xmlns:a16="http://schemas.microsoft.com/office/drawing/2014/main" id="{3894CC7B-A53E-C0C5-65C4-AAC95D2801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6" y="3155"/>
                <a:ext cx="102" cy="76"/>
              </a:xfrm>
              <a:custGeom>
                <a:avLst/>
                <a:gdLst>
                  <a:gd name="T0" fmla="*/ 406 w 408"/>
                  <a:gd name="T1" fmla="*/ 218 h 305"/>
                  <a:gd name="T2" fmla="*/ 395 w 408"/>
                  <a:gd name="T3" fmla="*/ 211 h 305"/>
                  <a:gd name="T4" fmla="*/ 372 w 408"/>
                  <a:gd name="T5" fmla="*/ 194 h 305"/>
                  <a:gd name="T6" fmla="*/ 366 w 408"/>
                  <a:gd name="T7" fmla="*/ 177 h 305"/>
                  <a:gd name="T8" fmla="*/ 363 w 408"/>
                  <a:gd name="T9" fmla="*/ 148 h 305"/>
                  <a:gd name="T10" fmla="*/ 338 w 408"/>
                  <a:gd name="T11" fmla="*/ 128 h 305"/>
                  <a:gd name="T12" fmla="*/ 325 w 408"/>
                  <a:gd name="T13" fmla="*/ 94 h 305"/>
                  <a:gd name="T14" fmla="*/ 275 w 408"/>
                  <a:gd name="T15" fmla="*/ 85 h 305"/>
                  <a:gd name="T16" fmla="*/ 262 w 408"/>
                  <a:gd name="T17" fmla="*/ 61 h 305"/>
                  <a:gd name="T18" fmla="*/ 200 w 408"/>
                  <a:gd name="T19" fmla="*/ 1 h 305"/>
                  <a:gd name="T20" fmla="*/ 180 w 408"/>
                  <a:gd name="T21" fmla="*/ 32 h 305"/>
                  <a:gd name="T22" fmla="*/ 168 w 408"/>
                  <a:gd name="T23" fmla="*/ 47 h 305"/>
                  <a:gd name="T24" fmla="*/ 176 w 408"/>
                  <a:gd name="T25" fmla="*/ 88 h 305"/>
                  <a:gd name="T26" fmla="*/ 162 w 408"/>
                  <a:gd name="T27" fmla="*/ 86 h 305"/>
                  <a:gd name="T28" fmla="*/ 155 w 408"/>
                  <a:gd name="T29" fmla="*/ 97 h 305"/>
                  <a:gd name="T30" fmla="*/ 145 w 408"/>
                  <a:gd name="T31" fmla="*/ 120 h 305"/>
                  <a:gd name="T32" fmla="*/ 104 w 408"/>
                  <a:gd name="T33" fmla="*/ 118 h 305"/>
                  <a:gd name="T34" fmla="*/ 70 w 408"/>
                  <a:gd name="T35" fmla="*/ 115 h 305"/>
                  <a:gd name="T36" fmla="*/ 78 w 408"/>
                  <a:gd name="T37" fmla="*/ 142 h 305"/>
                  <a:gd name="T38" fmla="*/ 37 w 408"/>
                  <a:gd name="T39" fmla="*/ 167 h 305"/>
                  <a:gd name="T40" fmla="*/ 38 w 408"/>
                  <a:gd name="T41" fmla="*/ 191 h 305"/>
                  <a:gd name="T42" fmla="*/ 0 w 408"/>
                  <a:gd name="T43" fmla="*/ 204 h 305"/>
                  <a:gd name="T44" fmla="*/ 25 w 408"/>
                  <a:gd name="T45" fmla="*/ 230 h 305"/>
                  <a:gd name="T46" fmla="*/ 35 w 408"/>
                  <a:gd name="T47" fmla="*/ 228 h 305"/>
                  <a:gd name="T48" fmla="*/ 57 w 408"/>
                  <a:gd name="T49" fmla="*/ 220 h 305"/>
                  <a:gd name="T50" fmla="*/ 63 w 408"/>
                  <a:gd name="T51" fmla="*/ 231 h 305"/>
                  <a:gd name="T52" fmla="*/ 41 w 408"/>
                  <a:gd name="T53" fmla="*/ 262 h 305"/>
                  <a:gd name="T54" fmla="*/ 37 w 408"/>
                  <a:gd name="T55" fmla="*/ 280 h 305"/>
                  <a:gd name="T56" fmla="*/ 59 w 408"/>
                  <a:gd name="T57" fmla="*/ 305 h 305"/>
                  <a:gd name="T58" fmla="*/ 78 w 408"/>
                  <a:gd name="T59" fmla="*/ 300 h 305"/>
                  <a:gd name="T60" fmla="*/ 89 w 408"/>
                  <a:gd name="T61" fmla="*/ 278 h 305"/>
                  <a:gd name="T62" fmla="*/ 92 w 408"/>
                  <a:gd name="T63" fmla="*/ 283 h 305"/>
                  <a:gd name="T64" fmla="*/ 94 w 408"/>
                  <a:gd name="T65" fmla="*/ 300 h 305"/>
                  <a:gd name="T66" fmla="*/ 101 w 408"/>
                  <a:gd name="T67" fmla="*/ 301 h 305"/>
                  <a:gd name="T68" fmla="*/ 112 w 408"/>
                  <a:gd name="T69" fmla="*/ 283 h 305"/>
                  <a:gd name="T70" fmla="*/ 120 w 408"/>
                  <a:gd name="T71" fmla="*/ 287 h 305"/>
                  <a:gd name="T72" fmla="*/ 116 w 408"/>
                  <a:gd name="T73" fmla="*/ 302 h 305"/>
                  <a:gd name="T74" fmla="*/ 155 w 408"/>
                  <a:gd name="T75" fmla="*/ 301 h 305"/>
                  <a:gd name="T76" fmla="*/ 183 w 408"/>
                  <a:gd name="T77" fmla="*/ 295 h 305"/>
                  <a:gd name="T78" fmla="*/ 215 w 408"/>
                  <a:gd name="T79" fmla="*/ 272 h 305"/>
                  <a:gd name="T80" fmla="*/ 228 w 408"/>
                  <a:gd name="T81" fmla="*/ 269 h 305"/>
                  <a:gd name="T82" fmla="*/ 222 w 408"/>
                  <a:gd name="T83" fmla="*/ 286 h 305"/>
                  <a:gd name="T84" fmla="*/ 233 w 408"/>
                  <a:gd name="T85" fmla="*/ 279 h 305"/>
                  <a:gd name="T86" fmla="*/ 238 w 408"/>
                  <a:gd name="T87" fmla="*/ 294 h 305"/>
                  <a:gd name="T88" fmla="*/ 245 w 408"/>
                  <a:gd name="T89" fmla="*/ 302 h 305"/>
                  <a:gd name="T90" fmla="*/ 252 w 408"/>
                  <a:gd name="T91" fmla="*/ 290 h 305"/>
                  <a:gd name="T92" fmla="*/ 257 w 408"/>
                  <a:gd name="T93" fmla="*/ 275 h 305"/>
                  <a:gd name="T94" fmla="*/ 271 w 408"/>
                  <a:gd name="T95" fmla="*/ 273 h 305"/>
                  <a:gd name="T96" fmla="*/ 279 w 408"/>
                  <a:gd name="T97" fmla="*/ 275 h 305"/>
                  <a:gd name="T98" fmla="*/ 284 w 408"/>
                  <a:gd name="T99" fmla="*/ 265 h 305"/>
                  <a:gd name="T100" fmla="*/ 305 w 408"/>
                  <a:gd name="T101" fmla="*/ 271 h 305"/>
                  <a:gd name="T102" fmla="*/ 324 w 408"/>
                  <a:gd name="T103" fmla="*/ 278 h 305"/>
                  <a:gd name="T104" fmla="*/ 341 w 408"/>
                  <a:gd name="T105" fmla="*/ 283 h 305"/>
                  <a:gd name="T106" fmla="*/ 369 w 408"/>
                  <a:gd name="T107" fmla="*/ 285 h 305"/>
                  <a:gd name="T108" fmla="*/ 382 w 408"/>
                  <a:gd name="T109" fmla="*/ 264 h 305"/>
                  <a:gd name="T110" fmla="*/ 402 w 408"/>
                  <a:gd name="T111" fmla="*/ 249 h 3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408" h="305">
                    <a:moveTo>
                      <a:pt x="406" y="231"/>
                    </a:moveTo>
                    <a:lnTo>
                      <a:pt x="405" y="231"/>
                    </a:lnTo>
                    <a:lnTo>
                      <a:pt x="405" y="227"/>
                    </a:lnTo>
                    <a:lnTo>
                      <a:pt x="406" y="227"/>
                    </a:lnTo>
                    <a:lnTo>
                      <a:pt x="408" y="223"/>
                    </a:lnTo>
                    <a:lnTo>
                      <a:pt x="406" y="218"/>
                    </a:lnTo>
                    <a:lnTo>
                      <a:pt x="406" y="216"/>
                    </a:lnTo>
                    <a:lnTo>
                      <a:pt x="405" y="216"/>
                    </a:lnTo>
                    <a:lnTo>
                      <a:pt x="404" y="215"/>
                    </a:lnTo>
                    <a:lnTo>
                      <a:pt x="402" y="215"/>
                    </a:lnTo>
                    <a:lnTo>
                      <a:pt x="397" y="212"/>
                    </a:lnTo>
                    <a:lnTo>
                      <a:pt x="395" y="211"/>
                    </a:lnTo>
                    <a:lnTo>
                      <a:pt x="392" y="211"/>
                    </a:lnTo>
                    <a:lnTo>
                      <a:pt x="390" y="209"/>
                    </a:lnTo>
                    <a:lnTo>
                      <a:pt x="377" y="201"/>
                    </a:lnTo>
                    <a:lnTo>
                      <a:pt x="376" y="199"/>
                    </a:lnTo>
                    <a:lnTo>
                      <a:pt x="376" y="197"/>
                    </a:lnTo>
                    <a:lnTo>
                      <a:pt x="372" y="194"/>
                    </a:lnTo>
                    <a:lnTo>
                      <a:pt x="372" y="192"/>
                    </a:lnTo>
                    <a:lnTo>
                      <a:pt x="369" y="191"/>
                    </a:lnTo>
                    <a:lnTo>
                      <a:pt x="369" y="188"/>
                    </a:lnTo>
                    <a:lnTo>
                      <a:pt x="366" y="178"/>
                    </a:lnTo>
                    <a:lnTo>
                      <a:pt x="365" y="177"/>
                    </a:lnTo>
                    <a:lnTo>
                      <a:pt x="366" y="177"/>
                    </a:lnTo>
                    <a:lnTo>
                      <a:pt x="369" y="175"/>
                    </a:lnTo>
                    <a:lnTo>
                      <a:pt x="370" y="173"/>
                    </a:lnTo>
                    <a:lnTo>
                      <a:pt x="370" y="163"/>
                    </a:lnTo>
                    <a:lnTo>
                      <a:pt x="369" y="163"/>
                    </a:lnTo>
                    <a:lnTo>
                      <a:pt x="363" y="157"/>
                    </a:lnTo>
                    <a:lnTo>
                      <a:pt x="363" y="148"/>
                    </a:lnTo>
                    <a:lnTo>
                      <a:pt x="356" y="138"/>
                    </a:lnTo>
                    <a:lnTo>
                      <a:pt x="349" y="132"/>
                    </a:lnTo>
                    <a:lnTo>
                      <a:pt x="346" y="129"/>
                    </a:lnTo>
                    <a:lnTo>
                      <a:pt x="341" y="127"/>
                    </a:lnTo>
                    <a:lnTo>
                      <a:pt x="339" y="127"/>
                    </a:lnTo>
                    <a:lnTo>
                      <a:pt x="338" y="128"/>
                    </a:lnTo>
                    <a:lnTo>
                      <a:pt x="337" y="128"/>
                    </a:lnTo>
                    <a:lnTo>
                      <a:pt x="337" y="127"/>
                    </a:lnTo>
                    <a:lnTo>
                      <a:pt x="332" y="124"/>
                    </a:lnTo>
                    <a:lnTo>
                      <a:pt x="330" y="120"/>
                    </a:lnTo>
                    <a:lnTo>
                      <a:pt x="325" y="96"/>
                    </a:lnTo>
                    <a:lnTo>
                      <a:pt x="325" y="94"/>
                    </a:lnTo>
                    <a:lnTo>
                      <a:pt x="327" y="93"/>
                    </a:lnTo>
                    <a:lnTo>
                      <a:pt x="325" y="92"/>
                    </a:lnTo>
                    <a:lnTo>
                      <a:pt x="310" y="88"/>
                    </a:lnTo>
                    <a:lnTo>
                      <a:pt x="306" y="86"/>
                    </a:lnTo>
                    <a:lnTo>
                      <a:pt x="279" y="86"/>
                    </a:lnTo>
                    <a:lnTo>
                      <a:pt x="275" y="85"/>
                    </a:lnTo>
                    <a:lnTo>
                      <a:pt x="271" y="85"/>
                    </a:lnTo>
                    <a:lnTo>
                      <a:pt x="267" y="84"/>
                    </a:lnTo>
                    <a:lnTo>
                      <a:pt x="265" y="84"/>
                    </a:lnTo>
                    <a:lnTo>
                      <a:pt x="264" y="82"/>
                    </a:lnTo>
                    <a:lnTo>
                      <a:pt x="261" y="82"/>
                    </a:lnTo>
                    <a:lnTo>
                      <a:pt x="262" y="61"/>
                    </a:lnTo>
                    <a:lnTo>
                      <a:pt x="260" y="53"/>
                    </a:lnTo>
                    <a:lnTo>
                      <a:pt x="233" y="14"/>
                    </a:lnTo>
                    <a:lnTo>
                      <a:pt x="233" y="12"/>
                    </a:lnTo>
                    <a:lnTo>
                      <a:pt x="232" y="14"/>
                    </a:lnTo>
                    <a:lnTo>
                      <a:pt x="229" y="14"/>
                    </a:lnTo>
                    <a:lnTo>
                      <a:pt x="200" y="1"/>
                    </a:lnTo>
                    <a:lnTo>
                      <a:pt x="194" y="0"/>
                    </a:lnTo>
                    <a:lnTo>
                      <a:pt x="194" y="4"/>
                    </a:lnTo>
                    <a:lnTo>
                      <a:pt x="186" y="26"/>
                    </a:lnTo>
                    <a:lnTo>
                      <a:pt x="186" y="27"/>
                    </a:lnTo>
                    <a:lnTo>
                      <a:pt x="182" y="32"/>
                    </a:lnTo>
                    <a:lnTo>
                      <a:pt x="180" y="32"/>
                    </a:lnTo>
                    <a:lnTo>
                      <a:pt x="178" y="34"/>
                    </a:lnTo>
                    <a:lnTo>
                      <a:pt x="176" y="37"/>
                    </a:lnTo>
                    <a:lnTo>
                      <a:pt x="176" y="39"/>
                    </a:lnTo>
                    <a:lnTo>
                      <a:pt x="175" y="39"/>
                    </a:lnTo>
                    <a:lnTo>
                      <a:pt x="169" y="44"/>
                    </a:lnTo>
                    <a:lnTo>
                      <a:pt x="168" y="47"/>
                    </a:lnTo>
                    <a:lnTo>
                      <a:pt x="162" y="69"/>
                    </a:lnTo>
                    <a:lnTo>
                      <a:pt x="161" y="71"/>
                    </a:lnTo>
                    <a:lnTo>
                      <a:pt x="162" y="71"/>
                    </a:lnTo>
                    <a:lnTo>
                      <a:pt x="171" y="81"/>
                    </a:lnTo>
                    <a:lnTo>
                      <a:pt x="175" y="84"/>
                    </a:lnTo>
                    <a:lnTo>
                      <a:pt x="176" y="88"/>
                    </a:lnTo>
                    <a:lnTo>
                      <a:pt x="176" y="93"/>
                    </a:lnTo>
                    <a:lnTo>
                      <a:pt x="173" y="94"/>
                    </a:lnTo>
                    <a:lnTo>
                      <a:pt x="173" y="97"/>
                    </a:lnTo>
                    <a:lnTo>
                      <a:pt x="169" y="96"/>
                    </a:lnTo>
                    <a:lnTo>
                      <a:pt x="164" y="90"/>
                    </a:lnTo>
                    <a:lnTo>
                      <a:pt x="162" y="86"/>
                    </a:lnTo>
                    <a:lnTo>
                      <a:pt x="161" y="85"/>
                    </a:lnTo>
                    <a:lnTo>
                      <a:pt x="155" y="88"/>
                    </a:lnTo>
                    <a:lnTo>
                      <a:pt x="154" y="88"/>
                    </a:lnTo>
                    <a:lnTo>
                      <a:pt x="154" y="92"/>
                    </a:lnTo>
                    <a:lnTo>
                      <a:pt x="155" y="93"/>
                    </a:lnTo>
                    <a:lnTo>
                      <a:pt x="155" y="97"/>
                    </a:lnTo>
                    <a:lnTo>
                      <a:pt x="154" y="104"/>
                    </a:lnTo>
                    <a:lnTo>
                      <a:pt x="154" y="107"/>
                    </a:lnTo>
                    <a:lnTo>
                      <a:pt x="148" y="117"/>
                    </a:lnTo>
                    <a:lnTo>
                      <a:pt x="148" y="118"/>
                    </a:lnTo>
                    <a:lnTo>
                      <a:pt x="147" y="120"/>
                    </a:lnTo>
                    <a:lnTo>
                      <a:pt x="145" y="120"/>
                    </a:lnTo>
                    <a:lnTo>
                      <a:pt x="140" y="122"/>
                    </a:lnTo>
                    <a:lnTo>
                      <a:pt x="137" y="127"/>
                    </a:lnTo>
                    <a:lnTo>
                      <a:pt x="134" y="132"/>
                    </a:lnTo>
                    <a:lnTo>
                      <a:pt x="128" y="132"/>
                    </a:lnTo>
                    <a:lnTo>
                      <a:pt x="123" y="128"/>
                    </a:lnTo>
                    <a:lnTo>
                      <a:pt x="104" y="118"/>
                    </a:lnTo>
                    <a:lnTo>
                      <a:pt x="92" y="115"/>
                    </a:lnTo>
                    <a:lnTo>
                      <a:pt x="87" y="118"/>
                    </a:lnTo>
                    <a:lnTo>
                      <a:pt x="71" y="114"/>
                    </a:lnTo>
                    <a:lnTo>
                      <a:pt x="71" y="113"/>
                    </a:lnTo>
                    <a:lnTo>
                      <a:pt x="70" y="113"/>
                    </a:lnTo>
                    <a:lnTo>
                      <a:pt x="70" y="115"/>
                    </a:lnTo>
                    <a:lnTo>
                      <a:pt x="68" y="115"/>
                    </a:lnTo>
                    <a:lnTo>
                      <a:pt x="70" y="117"/>
                    </a:lnTo>
                    <a:lnTo>
                      <a:pt x="70" y="118"/>
                    </a:lnTo>
                    <a:lnTo>
                      <a:pt x="68" y="118"/>
                    </a:lnTo>
                    <a:lnTo>
                      <a:pt x="68" y="121"/>
                    </a:lnTo>
                    <a:lnTo>
                      <a:pt x="78" y="142"/>
                    </a:lnTo>
                    <a:lnTo>
                      <a:pt x="84" y="149"/>
                    </a:lnTo>
                    <a:lnTo>
                      <a:pt x="81" y="151"/>
                    </a:lnTo>
                    <a:lnTo>
                      <a:pt x="64" y="155"/>
                    </a:lnTo>
                    <a:lnTo>
                      <a:pt x="61" y="157"/>
                    </a:lnTo>
                    <a:lnTo>
                      <a:pt x="44" y="160"/>
                    </a:lnTo>
                    <a:lnTo>
                      <a:pt x="37" y="167"/>
                    </a:lnTo>
                    <a:lnTo>
                      <a:pt x="37" y="168"/>
                    </a:lnTo>
                    <a:lnTo>
                      <a:pt x="35" y="168"/>
                    </a:lnTo>
                    <a:lnTo>
                      <a:pt x="35" y="173"/>
                    </a:lnTo>
                    <a:lnTo>
                      <a:pt x="39" y="180"/>
                    </a:lnTo>
                    <a:lnTo>
                      <a:pt x="39" y="185"/>
                    </a:lnTo>
                    <a:lnTo>
                      <a:pt x="38" y="191"/>
                    </a:lnTo>
                    <a:lnTo>
                      <a:pt x="32" y="197"/>
                    </a:lnTo>
                    <a:lnTo>
                      <a:pt x="31" y="197"/>
                    </a:lnTo>
                    <a:lnTo>
                      <a:pt x="22" y="199"/>
                    </a:lnTo>
                    <a:lnTo>
                      <a:pt x="3" y="199"/>
                    </a:lnTo>
                    <a:lnTo>
                      <a:pt x="0" y="202"/>
                    </a:lnTo>
                    <a:lnTo>
                      <a:pt x="0" y="204"/>
                    </a:lnTo>
                    <a:lnTo>
                      <a:pt x="1" y="206"/>
                    </a:lnTo>
                    <a:lnTo>
                      <a:pt x="4" y="209"/>
                    </a:lnTo>
                    <a:lnTo>
                      <a:pt x="8" y="219"/>
                    </a:lnTo>
                    <a:lnTo>
                      <a:pt x="10" y="219"/>
                    </a:lnTo>
                    <a:lnTo>
                      <a:pt x="14" y="226"/>
                    </a:lnTo>
                    <a:lnTo>
                      <a:pt x="25" y="230"/>
                    </a:lnTo>
                    <a:lnTo>
                      <a:pt x="27" y="231"/>
                    </a:lnTo>
                    <a:lnTo>
                      <a:pt x="29" y="231"/>
                    </a:lnTo>
                    <a:lnTo>
                      <a:pt x="31" y="233"/>
                    </a:lnTo>
                    <a:lnTo>
                      <a:pt x="34" y="231"/>
                    </a:lnTo>
                    <a:lnTo>
                      <a:pt x="34" y="230"/>
                    </a:lnTo>
                    <a:lnTo>
                      <a:pt x="35" y="228"/>
                    </a:lnTo>
                    <a:lnTo>
                      <a:pt x="39" y="219"/>
                    </a:lnTo>
                    <a:lnTo>
                      <a:pt x="41" y="213"/>
                    </a:lnTo>
                    <a:lnTo>
                      <a:pt x="41" y="212"/>
                    </a:lnTo>
                    <a:lnTo>
                      <a:pt x="42" y="212"/>
                    </a:lnTo>
                    <a:lnTo>
                      <a:pt x="44" y="213"/>
                    </a:lnTo>
                    <a:lnTo>
                      <a:pt x="57" y="220"/>
                    </a:lnTo>
                    <a:lnTo>
                      <a:pt x="61" y="226"/>
                    </a:lnTo>
                    <a:lnTo>
                      <a:pt x="60" y="227"/>
                    </a:lnTo>
                    <a:lnTo>
                      <a:pt x="61" y="227"/>
                    </a:lnTo>
                    <a:lnTo>
                      <a:pt x="64" y="228"/>
                    </a:lnTo>
                    <a:lnTo>
                      <a:pt x="63" y="230"/>
                    </a:lnTo>
                    <a:lnTo>
                      <a:pt x="63" y="231"/>
                    </a:lnTo>
                    <a:lnTo>
                      <a:pt x="60" y="235"/>
                    </a:lnTo>
                    <a:lnTo>
                      <a:pt x="56" y="237"/>
                    </a:lnTo>
                    <a:lnTo>
                      <a:pt x="53" y="237"/>
                    </a:lnTo>
                    <a:lnTo>
                      <a:pt x="42" y="248"/>
                    </a:lnTo>
                    <a:lnTo>
                      <a:pt x="41" y="255"/>
                    </a:lnTo>
                    <a:lnTo>
                      <a:pt x="41" y="262"/>
                    </a:lnTo>
                    <a:lnTo>
                      <a:pt x="39" y="268"/>
                    </a:lnTo>
                    <a:lnTo>
                      <a:pt x="37" y="272"/>
                    </a:lnTo>
                    <a:lnTo>
                      <a:pt x="35" y="272"/>
                    </a:lnTo>
                    <a:lnTo>
                      <a:pt x="34" y="273"/>
                    </a:lnTo>
                    <a:lnTo>
                      <a:pt x="34" y="278"/>
                    </a:lnTo>
                    <a:lnTo>
                      <a:pt x="37" y="280"/>
                    </a:lnTo>
                    <a:lnTo>
                      <a:pt x="46" y="294"/>
                    </a:lnTo>
                    <a:lnTo>
                      <a:pt x="52" y="300"/>
                    </a:lnTo>
                    <a:lnTo>
                      <a:pt x="53" y="302"/>
                    </a:lnTo>
                    <a:lnTo>
                      <a:pt x="56" y="304"/>
                    </a:lnTo>
                    <a:lnTo>
                      <a:pt x="57" y="304"/>
                    </a:lnTo>
                    <a:lnTo>
                      <a:pt x="59" y="305"/>
                    </a:lnTo>
                    <a:lnTo>
                      <a:pt x="63" y="305"/>
                    </a:lnTo>
                    <a:lnTo>
                      <a:pt x="66" y="304"/>
                    </a:lnTo>
                    <a:lnTo>
                      <a:pt x="73" y="302"/>
                    </a:lnTo>
                    <a:lnTo>
                      <a:pt x="75" y="301"/>
                    </a:lnTo>
                    <a:lnTo>
                      <a:pt x="77" y="301"/>
                    </a:lnTo>
                    <a:lnTo>
                      <a:pt x="78" y="300"/>
                    </a:lnTo>
                    <a:lnTo>
                      <a:pt x="78" y="298"/>
                    </a:lnTo>
                    <a:lnTo>
                      <a:pt x="85" y="286"/>
                    </a:lnTo>
                    <a:lnTo>
                      <a:pt x="87" y="283"/>
                    </a:lnTo>
                    <a:lnTo>
                      <a:pt x="87" y="282"/>
                    </a:lnTo>
                    <a:lnTo>
                      <a:pt x="89" y="279"/>
                    </a:lnTo>
                    <a:lnTo>
                      <a:pt x="89" y="278"/>
                    </a:lnTo>
                    <a:lnTo>
                      <a:pt x="91" y="276"/>
                    </a:lnTo>
                    <a:lnTo>
                      <a:pt x="97" y="276"/>
                    </a:lnTo>
                    <a:lnTo>
                      <a:pt x="97" y="280"/>
                    </a:lnTo>
                    <a:lnTo>
                      <a:pt x="95" y="280"/>
                    </a:lnTo>
                    <a:lnTo>
                      <a:pt x="95" y="282"/>
                    </a:lnTo>
                    <a:lnTo>
                      <a:pt x="92" y="283"/>
                    </a:lnTo>
                    <a:lnTo>
                      <a:pt x="92" y="285"/>
                    </a:lnTo>
                    <a:lnTo>
                      <a:pt x="91" y="285"/>
                    </a:lnTo>
                    <a:lnTo>
                      <a:pt x="91" y="290"/>
                    </a:lnTo>
                    <a:lnTo>
                      <a:pt x="92" y="293"/>
                    </a:lnTo>
                    <a:lnTo>
                      <a:pt x="92" y="295"/>
                    </a:lnTo>
                    <a:lnTo>
                      <a:pt x="94" y="300"/>
                    </a:lnTo>
                    <a:lnTo>
                      <a:pt x="94" y="302"/>
                    </a:lnTo>
                    <a:lnTo>
                      <a:pt x="95" y="302"/>
                    </a:lnTo>
                    <a:lnTo>
                      <a:pt x="95" y="304"/>
                    </a:lnTo>
                    <a:lnTo>
                      <a:pt x="99" y="304"/>
                    </a:lnTo>
                    <a:lnTo>
                      <a:pt x="101" y="302"/>
                    </a:lnTo>
                    <a:lnTo>
                      <a:pt x="101" y="301"/>
                    </a:lnTo>
                    <a:lnTo>
                      <a:pt x="102" y="300"/>
                    </a:lnTo>
                    <a:lnTo>
                      <a:pt x="102" y="287"/>
                    </a:lnTo>
                    <a:lnTo>
                      <a:pt x="104" y="287"/>
                    </a:lnTo>
                    <a:lnTo>
                      <a:pt x="105" y="285"/>
                    </a:lnTo>
                    <a:lnTo>
                      <a:pt x="106" y="283"/>
                    </a:lnTo>
                    <a:lnTo>
                      <a:pt x="112" y="283"/>
                    </a:lnTo>
                    <a:lnTo>
                      <a:pt x="119" y="282"/>
                    </a:lnTo>
                    <a:lnTo>
                      <a:pt x="120" y="282"/>
                    </a:lnTo>
                    <a:lnTo>
                      <a:pt x="123" y="283"/>
                    </a:lnTo>
                    <a:lnTo>
                      <a:pt x="123" y="286"/>
                    </a:lnTo>
                    <a:lnTo>
                      <a:pt x="120" y="286"/>
                    </a:lnTo>
                    <a:lnTo>
                      <a:pt x="120" y="287"/>
                    </a:lnTo>
                    <a:lnTo>
                      <a:pt x="116" y="293"/>
                    </a:lnTo>
                    <a:lnTo>
                      <a:pt x="116" y="294"/>
                    </a:lnTo>
                    <a:lnTo>
                      <a:pt x="113" y="298"/>
                    </a:lnTo>
                    <a:lnTo>
                      <a:pt x="113" y="301"/>
                    </a:lnTo>
                    <a:lnTo>
                      <a:pt x="115" y="301"/>
                    </a:lnTo>
                    <a:lnTo>
                      <a:pt x="116" y="302"/>
                    </a:lnTo>
                    <a:lnTo>
                      <a:pt x="120" y="302"/>
                    </a:lnTo>
                    <a:lnTo>
                      <a:pt x="123" y="301"/>
                    </a:lnTo>
                    <a:lnTo>
                      <a:pt x="141" y="301"/>
                    </a:lnTo>
                    <a:lnTo>
                      <a:pt x="143" y="302"/>
                    </a:lnTo>
                    <a:lnTo>
                      <a:pt x="155" y="302"/>
                    </a:lnTo>
                    <a:lnTo>
                      <a:pt x="155" y="301"/>
                    </a:lnTo>
                    <a:lnTo>
                      <a:pt x="157" y="301"/>
                    </a:lnTo>
                    <a:lnTo>
                      <a:pt x="168" y="304"/>
                    </a:lnTo>
                    <a:lnTo>
                      <a:pt x="173" y="304"/>
                    </a:lnTo>
                    <a:lnTo>
                      <a:pt x="175" y="302"/>
                    </a:lnTo>
                    <a:lnTo>
                      <a:pt x="178" y="301"/>
                    </a:lnTo>
                    <a:lnTo>
                      <a:pt x="183" y="295"/>
                    </a:lnTo>
                    <a:lnTo>
                      <a:pt x="185" y="293"/>
                    </a:lnTo>
                    <a:lnTo>
                      <a:pt x="193" y="286"/>
                    </a:lnTo>
                    <a:lnTo>
                      <a:pt x="194" y="286"/>
                    </a:lnTo>
                    <a:lnTo>
                      <a:pt x="197" y="285"/>
                    </a:lnTo>
                    <a:lnTo>
                      <a:pt x="204" y="283"/>
                    </a:lnTo>
                    <a:lnTo>
                      <a:pt x="215" y="272"/>
                    </a:lnTo>
                    <a:lnTo>
                      <a:pt x="217" y="264"/>
                    </a:lnTo>
                    <a:lnTo>
                      <a:pt x="221" y="258"/>
                    </a:lnTo>
                    <a:lnTo>
                      <a:pt x="224" y="261"/>
                    </a:lnTo>
                    <a:lnTo>
                      <a:pt x="225" y="264"/>
                    </a:lnTo>
                    <a:lnTo>
                      <a:pt x="228" y="266"/>
                    </a:lnTo>
                    <a:lnTo>
                      <a:pt x="228" y="269"/>
                    </a:lnTo>
                    <a:lnTo>
                      <a:pt x="226" y="271"/>
                    </a:lnTo>
                    <a:lnTo>
                      <a:pt x="226" y="272"/>
                    </a:lnTo>
                    <a:lnTo>
                      <a:pt x="221" y="278"/>
                    </a:lnTo>
                    <a:lnTo>
                      <a:pt x="219" y="278"/>
                    </a:lnTo>
                    <a:lnTo>
                      <a:pt x="219" y="283"/>
                    </a:lnTo>
                    <a:lnTo>
                      <a:pt x="222" y="286"/>
                    </a:lnTo>
                    <a:lnTo>
                      <a:pt x="224" y="286"/>
                    </a:lnTo>
                    <a:lnTo>
                      <a:pt x="224" y="285"/>
                    </a:lnTo>
                    <a:lnTo>
                      <a:pt x="225" y="285"/>
                    </a:lnTo>
                    <a:lnTo>
                      <a:pt x="228" y="282"/>
                    </a:lnTo>
                    <a:lnTo>
                      <a:pt x="232" y="280"/>
                    </a:lnTo>
                    <a:lnTo>
                      <a:pt x="233" y="279"/>
                    </a:lnTo>
                    <a:lnTo>
                      <a:pt x="240" y="279"/>
                    </a:lnTo>
                    <a:lnTo>
                      <a:pt x="240" y="280"/>
                    </a:lnTo>
                    <a:lnTo>
                      <a:pt x="242" y="280"/>
                    </a:lnTo>
                    <a:lnTo>
                      <a:pt x="243" y="282"/>
                    </a:lnTo>
                    <a:lnTo>
                      <a:pt x="243" y="287"/>
                    </a:lnTo>
                    <a:lnTo>
                      <a:pt x="238" y="294"/>
                    </a:lnTo>
                    <a:lnTo>
                      <a:pt x="238" y="301"/>
                    </a:lnTo>
                    <a:lnTo>
                      <a:pt x="239" y="302"/>
                    </a:lnTo>
                    <a:lnTo>
                      <a:pt x="239" y="304"/>
                    </a:lnTo>
                    <a:lnTo>
                      <a:pt x="240" y="304"/>
                    </a:lnTo>
                    <a:lnTo>
                      <a:pt x="242" y="302"/>
                    </a:lnTo>
                    <a:lnTo>
                      <a:pt x="245" y="302"/>
                    </a:lnTo>
                    <a:lnTo>
                      <a:pt x="246" y="301"/>
                    </a:lnTo>
                    <a:lnTo>
                      <a:pt x="247" y="301"/>
                    </a:lnTo>
                    <a:lnTo>
                      <a:pt x="249" y="300"/>
                    </a:lnTo>
                    <a:lnTo>
                      <a:pt x="249" y="298"/>
                    </a:lnTo>
                    <a:lnTo>
                      <a:pt x="250" y="295"/>
                    </a:lnTo>
                    <a:lnTo>
                      <a:pt x="252" y="290"/>
                    </a:lnTo>
                    <a:lnTo>
                      <a:pt x="253" y="286"/>
                    </a:lnTo>
                    <a:lnTo>
                      <a:pt x="253" y="285"/>
                    </a:lnTo>
                    <a:lnTo>
                      <a:pt x="255" y="282"/>
                    </a:lnTo>
                    <a:lnTo>
                      <a:pt x="255" y="278"/>
                    </a:lnTo>
                    <a:lnTo>
                      <a:pt x="257" y="276"/>
                    </a:lnTo>
                    <a:lnTo>
                      <a:pt x="257" y="275"/>
                    </a:lnTo>
                    <a:lnTo>
                      <a:pt x="262" y="269"/>
                    </a:lnTo>
                    <a:lnTo>
                      <a:pt x="264" y="269"/>
                    </a:lnTo>
                    <a:lnTo>
                      <a:pt x="267" y="268"/>
                    </a:lnTo>
                    <a:lnTo>
                      <a:pt x="270" y="271"/>
                    </a:lnTo>
                    <a:lnTo>
                      <a:pt x="270" y="273"/>
                    </a:lnTo>
                    <a:lnTo>
                      <a:pt x="271" y="273"/>
                    </a:lnTo>
                    <a:lnTo>
                      <a:pt x="271" y="275"/>
                    </a:lnTo>
                    <a:lnTo>
                      <a:pt x="272" y="275"/>
                    </a:lnTo>
                    <a:lnTo>
                      <a:pt x="274" y="276"/>
                    </a:lnTo>
                    <a:lnTo>
                      <a:pt x="277" y="276"/>
                    </a:lnTo>
                    <a:lnTo>
                      <a:pt x="278" y="275"/>
                    </a:lnTo>
                    <a:lnTo>
                      <a:pt x="279" y="275"/>
                    </a:lnTo>
                    <a:lnTo>
                      <a:pt x="279" y="273"/>
                    </a:lnTo>
                    <a:lnTo>
                      <a:pt x="281" y="272"/>
                    </a:lnTo>
                    <a:lnTo>
                      <a:pt x="281" y="271"/>
                    </a:lnTo>
                    <a:lnTo>
                      <a:pt x="282" y="268"/>
                    </a:lnTo>
                    <a:lnTo>
                      <a:pt x="284" y="266"/>
                    </a:lnTo>
                    <a:lnTo>
                      <a:pt x="284" y="265"/>
                    </a:lnTo>
                    <a:lnTo>
                      <a:pt x="285" y="264"/>
                    </a:lnTo>
                    <a:lnTo>
                      <a:pt x="289" y="264"/>
                    </a:lnTo>
                    <a:lnTo>
                      <a:pt x="289" y="265"/>
                    </a:lnTo>
                    <a:lnTo>
                      <a:pt x="291" y="266"/>
                    </a:lnTo>
                    <a:lnTo>
                      <a:pt x="298" y="269"/>
                    </a:lnTo>
                    <a:lnTo>
                      <a:pt x="305" y="271"/>
                    </a:lnTo>
                    <a:lnTo>
                      <a:pt x="307" y="271"/>
                    </a:lnTo>
                    <a:lnTo>
                      <a:pt x="309" y="272"/>
                    </a:lnTo>
                    <a:lnTo>
                      <a:pt x="313" y="273"/>
                    </a:lnTo>
                    <a:lnTo>
                      <a:pt x="317" y="276"/>
                    </a:lnTo>
                    <a:lnTo>
                      <a:pt x="321" y="278"/>
                    </a:lnTo>
                    <a:lnTo>
                      <a:pt x="324" y="278"/>
                    </a:lnTo>
                    <a:lnTo>
                      <a:pt x="327" y="279"/>
                    </a:lnTo>
                    <a:lnTo>
                      <a:pt x="328" y="279"/>
                    </a:lnTo>
                    <a:lnTo>
                      <a:pt x="332" y="280"/>
                    </a:lnTo>
                    <a:lnTo>
                      <a:pt x="337" y="280"/>
                    </a:lnTo>
                    <a:lnTo>
                      <a:pt x="339" y="282"/>
                    </a:lnTo>
                    <a:lnTo>
                      <a:pt x="341" y="283"/>
                    </a:lnTo>
                    <a:lnTo>
                      <a:pt x="346" y="286"/>
                    </a:lnTo>
                    <a:lnTo>
                      <a:pt x="348" y="287"/>
                    </a:lnTo>
                    <a:lnTo>
                      <a:pt x="352" y="290"/>
                    </a:lnTo>
                    <a:lnTo>
                      <a:pt x="355" y="290"/>
                    </a:lnTo>
                    <a:lnTo>
                      <a:pt x="367" y="285"/>
                    </a:lnTo>
                    <a:lnTo>
                      <a:pt x="369" y="285"/>
                    </a:lnTo>
                    <a:lnTo>
                      <a:pt x="373" y="283"/>
                    </a:lnTo>
                    <a:lnTo>
                      <a:pt x="373" y="282"/>
                    </a:lnTo>
                    <a:lnTo>
                      <a:pt x="374" y="280"/>
                    </a:lnTo>
                    <a:lnTo>
                      <a:pt x="374" y="269"/>
                    </a:lnTo>
                    <a:lnTo>
                      <a:pt x="380" y="264"/>
                    </a:lnTo>
                    <a:lnTo>
                      <a:pt x="382" y="264"/>
                    </a:lnTo>
                    <a:lnTo>
                      <a:pt x="383" y="262"/>
                    </a:lnTo>
                    <a:lnTo>
                      <a:pt x="390" y="259"/>
                    </a:lnTo>
                    <a:lnTo>
                      <a:pt x="394" y="259"/>
                    </a:lnTo>
                    <a:lnTo>
                      <a:pt x="397" y="258"/>
                    </a:lnTo>
                    <a:lnTo>
                      <a:pt x="402" y="251"/>
                    </a:lnTo>
                    <a:lnTo>
                      <a:pt x="402" y="249"/>
                    </a:lnTo>
                    <a:lnTo>
                      <a:pt x="405" y="240"/>
                    </a:lnTo>
                    <a:lnTo>
                      <a:pt x="406" y="238"/>
                    </a:lnTo>
                    <a:lnTo>
                      <a:pt x="406" y="23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91" name="Freeform 1123">
                <a:extLst>
                  <a:ext uri="{FF2B5EF4-FFF2-40B4-BE49-F238E27FC236}">
                    <a16:creationId xmlns:a16="http://schemas.microsoft.com/office/drawing/2014/main" id="{7572528F-DEC2-66B0-8E82-D4BB91A79C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3220"/>
                <a:ext cx="110" cy="86"/>
              </a:xfrm>
              <a:custGeom>
                <a:avLst/>
                <a:gdLst>
                  <a:gd name="T0" fmla="*/ 334 w 440"/>
                  <a:gd name="T1" fmla="*/ 25 h 345"/>
                  <a:gd name="T2" fmla="*/ 307 w 440"/>
                  <a:gd name="T3" fmla="*/ 28 h 345"/>
                  <a:gd name="T4" fmla="*/ 288 w 440"/>
                  <a:gd name="T5" fmla="*/ 21 h 345"/>
                  <a:gd name="T6" fmla="*/ 268 w 440"/>
                  <a:gd name="T7" fmla="*/ 13 h 345"/>
                  <a:gd name="T8" fmla="*/ 246 w 440"/>
                  <a:gd name="T9" fmla="*/ 6 h 345"/>
                  <a:gd name="T10" fmla="*/ 240 w 440"/>
                  <a:gd name="T11" fmla="*/ 15 h 345"/>
                  <a:gd name="T12" fmla="*/ 232 w 440"/>
                  <a:gd name="T13" fmla="*/ 17 h 345"/>
                  <a:gd name="T14" fmla="*/ 223 w 440"/>
                  <a:gd name="T15" fmla="*/ 11 h 345"/>
                  <a:gd name="T16" fmla="*/ 214 w 440"/>
                  <a:gd name="T17" fmla="*/ 28 h 345"/>
                  <a:gd name="T18" fmla="*/ 207 w 440"/>
                  <a:gd name="T19" fmla="*/ 43 h 345"/>
                  <a:gd name="T20" fmla="*/ 199 w 440"/>
                  <a:gd name="T21" fmla="*/ 43 h 345"/>
                  <a:gd name="T22" fmla="*/ 201 w 440"/>
                  <a:gd name="T23" fmla="*/ 21 h 345"/>
                  <a:gd name="T24" fmla="*/ 185 w 440"/>
                  <a:gd name="T25" fmla="*/ 28 h 345"/>
                  <a:gd name="T26" fmla="*/ 187 w 440"/>
                  <a:gd name="T27" fmla="*/ 13 h 345"/>
                  <a:gd name="T28" fmla="*/ 178 w 440"/>
                  <a:gd name="T29" fmla="*/ 6 h 345"/>
                  <a:gd name="T30" fmla="*/ 146 w 440"/>
                  <a:gd name="T31" fmla="*/ 35 h 345"/>
                  <a:gd name="T32" fmla="*/ 118 w 440"/>
                  <a:gd name="T33" fmla="*/ 43 h 345"/>
                  <a:gd name="T34" fmla="*/ 81 w 440"/>
                  <a:gd name="T35" fmla="*/ 44 h 345"/>
                  <a:gd name="T36" fmla="*/ 77 w 440"/>
                  <a:gd name="T37" fmla="*/ 35 h 345"/>
                  <a:gd name="T38" fmla="*/ 80 w 440"/>
                  <a:gd name="T39" fmla="*/ 24 h 345"/>
                  <a:gd name="T40" fmla="*/ 63 w 440"/>
                  <a:gd name="T41" fmla="*/ 42 h 345"/>
                  <a:gd name="T42" fmla="*/ 55 w 440"/>
                  <a:gd name="T43" fmla="*/ 44 h 345"/>
                  <a:gd name="T44" fmla="*/ 53 w 440"/>
                  <a:gd name="T45" fmla="*/ 27 h 345"/>
                  <a:gd name="T46" fmla="*/ 52 w 440"/>
                  <a:gd name="T47" fmla="*/ 18 h 345"/>
                  <a:gd name="T48" fmla="*/ 39 w 440"/>
                  <a:gd name="T49" fmla="*/ 40 h 345"/>
                  <a:gd name="T50" fmla="*/ 24 w 440"/>
                  <a:gd name="T51" fmla="*/ 47 h 345"/>
                  <a:gd name="T52" fmla="*/ 29 w 440"/>
                  <a:gd name="T53" fmla="*/ 75 h 345"/>
                  <a:gd name="T54" fmla="*/ 3 w 440"/>
                  <a:gd name="T55" fmla="*/ 80 h 345"/>
                  <a:gd name="T56" fmla="*/ 9 w 440"/>
                  <a:gd name="T57" fmla="*/ 131 h 345"/>
                  <a:gd name="T58" fmla="*/ 14 w 440"/>
                  <a:gd name="T59" fmla="*/ 172 h 345"/>
                  <a:gd name="T60" fmla="*/ 65 w 440"/>
                  <a:gd name="T61" fmla="*/ 167 h 345"/>
                  <a:gd name="T62" fmla="*/ 95 w 440"/>
                  <a:gd name="T63" fmla="*/ 158 h 345"/>
                  <a:gd name="T64" fmla="*/ 112 w 440"/>
                  <a:gd name="T65" fmla="*/ 190 h 345"/>
                  <a:gd name="T66" fmla="*/ 96 w 440"/>
                  <a:gd name="T67" fmla="*/ 197 h 345"/>
                  <a:gd name="T68" fmla="*/ 88 w 440"/>
                  <a:gd name="T69" fmla="*/ 219 h 345"/>
                  <a:gd name="T70" fmla="*/ 108 w 440"/>
                  <a:gd name="T71" fmla="*/ 237 h 345"/>
                  <a:gd name="T72" fmla="*/ 127 w 440"/>
                  <a:gd name="T73" fmla="*/ 268 h 345"/>
                  <a:gd name="T74" fmla="*/ 140 w 440"/>
                  <a:gd name="T75" fmla="*/ 285 h 345"/>
                  <a:gd name="T76" fmla="*/ 187 w 440"/>
                  <a:gd name="T77" fmla="*/ 311 h 345"/>
                  <a:gd name="T78" fmla="*/ 225 w 440"/>
                  <a:gd name="T79" fmla="*/ 329 h 345"/>
                  <a:gd name="T80" fmla="*/ 257 w 440"/>
                  <a:gd name="T81" fmla="*/ 314 h 345"/>
                  <a:gd name="T82" fmla="*/ 310 w 440"/>
                  <a:gd name="T83" fmla="*/ 345 h 345"/>
                  <a:gd name="T84" fmla="*/ 306 w 440"/>
                  <a:gd name="T85" fmla="*/ 332 h 345"/>
                  <a:gd name="T86" fmla="*/ 312 w 440"/>
                  <a:gd name="T87" fmla="*/ 307 h 345"/>
                  <a:gd name="T88" fmla="*/ 313 w 440"/>
                  <a:gd name="T89" fmla="*/ 271 h 345"/>
                  <a:gd name="T90" fmla="*/ 330 w 440"/>
                  <a:gd name="T91" fmla="*/ 236 h 345"/>
                  <a:gd name="T92" fmla="*/ 383 w 440"/>
                  <a:gd name="T93" fmla="*/ 201 h 345"/>
                  <a:gd name="T94" fmla="*/ 420 w 440"/>
                  <a:gd name="T95" fmla="*/ 188 h 345"/>
                  <a:gd name="T96" fmla="*/ 439 w 440"/>
                  <a:gd name="T97" fmla="*/ 148 h 345"/>
                  <a:gd name="T98" fmla="*/ 436 w 440"/>
                  <a:gd name="T99" fmla="*/ 138 h 345"/>
                  <a:gd name="T100" fmla="*/ 403 w 440"/>
                  <a:gd name="T101" fmla="*/ 100 h 345"/>
                  <a:gd name="T102" fmla="*/ 408 w 440"/>
                  <a:gd name="T103" fmla="*/ 77 h 345"/>
                  <a:gd name="T104" fmla="*/ 386 w 440"/>
                  <a:gd name="T105" fmla="*/ 56 h 345"/>
                  <a:gd name="T106" fmla="*/ 383 w 440"/>
                  <a:gd name="T107" fmla="*/ 44 h 3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440" h="345">
                    <a:moveTo>
                      <a:pt x="356" y="28"/>
                    </a:moveTo>
                    <a:lnTo>
                      <a:pt x="345" y="21"/>
                    </a:lnTo>
                    <a:lnTo>
                      <a:pt x="335" y="24"/>
                    </a:lnTo>
                    <a:lnTo>
                      <a:pt x="335" y="22"/>
                    </a:lnTo>
                    <a:lnTo>
                      <a:pt x="334" y="24"/>
                    </a:lnTo>
                    <a:lnTo>
                      <a:pt x="334" y="25"/>
                    </a:lnTo>
                    <a:lnTo>
                      <a:pt x="330" y="27"/>
                    </a:lnTo>
                    <a:lnTo>
                      <a:pt x="328" y="27"/>
                    </a:lnTo>
                    <a:lnTo>
                      <a:pt x="316" y="32"/>
                    </a:lnTo>
                    <a:lnTo>
                      <a:pt x="313" y="32"/>
                    </a:lnTo>
                    <a:lnTo>
                      <a:pt x="309" y="29"/>
                    </a:lnTo>
                    <a:lnTo>
                      <a:pt x="307" y="28"/>
                    </a:lnTo>
                    <a:lnTo>
                      <a:pt x="302" y="25"/>
                    </a:lnTo>
                    <a:lnTo>
                      <a:pt x="300" y="24"/>
                    </a:lnTo>
                    <a:lnTo>
                      <a:pt x="298" y="22"/>
                    </a:lnTo>
                    <a:lnTo>
                      <a:pt x="293" y="22"/>
                    </a:lnTo>
                    <a:lnTo>
                      <a:pt x="289" y="21"/>
                    </a:lnTo>
                    <a:lnTo>
                      <a:pt x="288" y="21"/>
                    </a:lnTo>
                    <a:lnTo>
                      <a:pt x="285" y="20"/>
                    </a:lnTo>
                    <a:lnTo>
                      <a:pt x="282" y="20"/>
                    </a:lnTo>
                    <a:lnTo>
                      <a:pt x="278" y="18"/>
                    </a:lnTo>
                    <a:lnTo>
                      <a:pt x="274" y="15"/>
                    </a:lnTo>
                    <a:lnTo>
                      <a:pt x="270" y="14"/>
                    </a:lnTo>
                    <a:lnTo>
                      <a:pt x="268" y="13"/>
                    </a:lnTo>
                    <a:lnTo>
                      <a:pt x="266" y="13"/>
                    </a:lnTo>
                    <a:lnTo>
                      <a:pt x="259" y="11"/>
                    </a:lnTo>
                    <a:lnTo>
                      <a:pt x="252" y="8"/>
                    </a:lnTo>
                    <a:lnTo>
                      <a:pt x="250" y="7"/>
                    </a:lnTo>
                    <a:lnTo>
                      <a:pt x="250" y="6"/>
                    </a:lnTo>
                    <a:lnTo>
                      <a:pt x="246" y="6"/>
                    </a:lnTo>
                    <a:lnTo>
                      <a:pt x="245" y="7"/>
                    </a:lnTo>
                    <a:lnTo>
                      <a:pt x="245" y="8"/>
                    </a:lnTo>
                    <a:lnTo>
                      <a:pt x="243" y="10"/>
                    </a:lnTo>
                    <a:lnTo>
                      <a:pt x="242" y="13"/>
                    </a:lnTo>
                    <a:lnTo>
                      <a:pt x="242" y="14"/>
                    </a:lnTo>
                    <a:lnTo>
                      <a:pt x="240" y="15"/>
                    </a:lnTo>
                    <a:lnTo>
                      <a:pt x="240" y="17"/>
                    </a:lnTo>
                    <a:lnTo>
                      <a:pt x="239" y="17"/>
                    </a:lnTo>
                    <a:lnTo>
                      <a:pt x="238" y="18"/>
                    </a:lnTo>
                    <a:lnTo>
                      <a:pt x="235" y="18"/>
                    </a:lnTo>
                    <a:lnTo>
                      <a:pt x="233" y="17"/>
                    </a:lnTo>
                    <a:lnTo>
                      <a:pt x="232" y="17"/>
                    </a:lnTo>
                    <a:lnTo>
                      <a:pt x="232" y="15"/>
                    </a:lnTo>
                    <a:lnTo>
                      <a:pt x="231" y="15"/>
                    </a:lnTo>
                    <a:lnTo>
                      <a:pt x="231" y="13"/>
                    </a:lnTo>
                    <a:lnTo>
                      <a:pt x="228" y="10"/>
                    </a:lnTo>
                    <a:lnTo>
                      <a:pt x="225" y="11"/>
                    </a:lnTo>
                    <a:lnTo>
                      <a:pt x="223" y="11"/>
                    </a:lnTo>
                    <a:lnTo>
                      <a:pt x="218" y="17"/>
                    </a:lnTo>
                    <a:lnTo>
                      <a:pt x="218" y="18"/>
                    </a:lnTo>
                    <a:lnTo>
                      <a:pt x="216" y="20"/>
                    </a:lnTo>
                    <a:lnTo>
                      <a:pt x="216" y="24"/>
                    </a:lnTo>
                    <a:lnTo>
                      <a:pt x="214" y="27"/>
                    </a:lnTo>
                    <a:lnTo>
                      <a:pt x="214" y="28"/>
                    </a:lnTo>
                    <a:lnTo>
                      <a:pt x="213" y="32"/>
                    </a:lnTo>
                    <a:lnTo>
                      <a:pt x="211" y="37"/>
                    </a:lnTo>
                    <a:lnTo>
                      <a:pt x="210" y="40"/>
                    </a:lnTo>
                    <a:lnTo>
                      <a:pt x="210" y="42"/>
                    </a:lnTo>
                    <a:lnTo>
                      <a:pt x="208" y="43"/>
                    </a:lnTo>
                    <a:lnTo>
                      <a:pt x="207" y="43"/>
                    </a:lnTo>
                    <a:lnTo>
                      <a:pt x="206" y="44"/>
                    </a:lnTo>
                    <a:lnTo>
                      <a:pt x="203" y="44"/>
                    </a:lnTo>
                    <a:lnTo>
                      <a:pt x="201" y="46"/>
                    </a:lnTo>
                    <a:lnTo>
                      <a:pt x="200" y="46"/>
                    </a:lnTo>
                    <a:lnTo>
                      <a:pt x="200" y="44"/>
                    </a:lnTo>
                    <a:lnTo>
                      <a:pt x="199" y="43"/>
                    </a:lnTo>
                    <a:lnTo>
                      <a:pt x="199" y="36"/>
                    </a:lnTo>
                    <a:lnTo>
                      <a:pt x="204" y="29"/>
                    </a:lnTo>
                    <a:lnTo>
                      <a:pt x="204" y="24"/>
                    </a:lnTo>
                    <a:lnTo>
                      <a:pt x="203" y="22"/>
                    </a:lnTo>
                    <a:lnTo>
                      <a:pt x="201" y="22"/>
                    </a:lnTo>
                    <a:lnTo>
                      <a:pt x="201" y="21"/>
                    </a:lnTo>
                    <a:lnTo>
                      <a:pt x="194" y="21"/>
                    </a:lnTo>
                    <a:lnTo>
                      <a:pt x="193" y="22"/>
                    </a:lnTo>
                    <a:lnTo>
                      <a:pt x="189" y="24"/>
                    </a:lnTo>
                    <a:lnTo>
                      <a:pt x="186" y="27"/>
                    </a:lnTo>
                    <a:lnTo>
                      <a:pt x="185" y="27"/>
                    </a:lnTo>
                    <a:lnTo>
                      <a:pt x="185" y="28"/>
                    </a:lnTo>
                    <a:lnTo>
                      <a:pt x="183" y="28"/>
                    </a:lnTo>
                    <a:lnTo>
                      <a:pt x="180" y="25"/>
                    </a:lnTo>
                    <a:lnTo>
                      <a:pt x="180" y="20"/>
                    </a:lnTo>
                    <a:lnTo>
                      <a:pt x="182" y="20"/>
                    </a:lnTo>
                    <a:lnTo>
                      <a:pt x="187" y="14"/>
                    </a:lnTo>
                    <a:lnTo>
                      <a:pt x="187" y="13"/>
                    </a:lnTo>
                    <a:lnTo>
                      <a:pt x="189" y="11"/>
                    </a:lnTo>
                    <a:lnTo>
                      <a:pt x="189" y="8"/>
                    </a:lnTo>
                    <a:lnTo>
                      <a:pt x="186" y="6"/>
                    </a:lnTo>
                    <a:lnTo>
                      <a:pt x="185" y="3"/>
                    </a:lnTo>
                    <a:lnTo>
                      <a:pt x="182" y="0"/>
                    </a:lnTo>
                    <a:lnTo>
                      <a:pt x="178" y="6"/>
                    </a:lnTo>
                    <a:lnTo>
                      <a:pt x="176" y="14"/>
                    </a:lnTo>
                    <a:lnTo>
                      <a:pt x="165" y="25"/>
                    </a:lnTo>
                    <a:lnTo>
                      <a:pt x="158" y="27"/>
                    </a:lnTo>
                    <a:lnTo>
                      <a:pt x="155" y="28"/>
                    </a:lnTo>
                    <a:lnTo>
                      <a:pt x="154" y="28"/>
                    </a:lnTo>
                    <a:lnTo>
                      <a:pt x="146" y="35"/>
                    </a:lnTo>
                    <a:lnTo>
                      <a:pt x="144" y="37"/>
                    </a:lnTo>
                    <a:lnTo>
                      <a:pt x="139" y="43"/>
                    </a:lnTo>
                    <a:lnTo>
                      <a:pt x="136" y="44"/>
                    </a:lnTo>
                    <a:lnTo>
                      <a:pt x="134" y="46"/>
                    </a:lnTo>
                    <a:lnTo>
                      <a:pt x="129" y="46"/>
                    </a:lnTo>
                    <a:lnTo>
                      <a:pt x="118" y="43"/>
                    </a:lnTo>
                    <a:lnTo>
                      <a:pt x="116" y="43"/>
                    </a:lnTo>
                    <a:lnTo>
                      <a:pt x="116" y="44"/>
                    </a:lnTo>
                    <a:lnTo>
                      <a:pt x="104" y="44"/>
                    </a:lnTo>
                    <a:lnTo>
                      <a:pt x="102" y="43"/>
                    </a:lnTo>
                    <a:lnTo>
                      <a:pt x="84" y="43"/>
                    </a:lnTo>
                    <a:lnTo>
                      <a:pt x="81" y="44"/>
                    </a:lnTo>
                    <a:lnTo>
                      <a:pt x="77" y="44"/>
                    </a:lnTo>
                    <a:lnTo>
                      <a:pt x="76" y="43"/>
                    </a:lnTo>
                    <a:lnTo>
                      <a:pt x="74" y="43"/>
                    </a:lnTo>
                    <a:lnTo>
                      <a:pt x="74" y="40"/>
                    </a:lnTo>
                    <a:lnTo>
                      <a:pt x="77" y="36"/>
                    </a:lnTo>
                    <a:lnTo>
                      <a:pt x="77" y="35"/>
                    </a:lnTo>
                    <a:lnTo>
                      <a:pt x="81" y="29"/>
                    </a:lnTo>
                    <a:lnTo>
                      <a:pt x="81" y="28"/>
                    </a:lnTo>
                    <a:lnTo>
                      <a:pt x="84" y="28"/>
                    </a:lnTo>
                    <a:lnTo>
                      <a:pt x="84" y="25"/>
                    </a:lnTo>
                    <a:lnTo>
                      <a:pt x="81" y="24"/>
                    </a:lnTo>
                    <a:lnTo>
                      <a:pt x="80" y="24"/>
                    </a:lnTo>
                    <a:lnTo>
                      <a:pt x="73" y="25"/>
                    </a:lnTo>
                    <a:lnTo>
                      <a:pt x="67" y="25"/>
                    </a:lnTo>
                    <a:lnTo>
                      <a:pt x="66" y="27"/>
                    </a:lnTo>
                    <a:lnTo>
                      <a:pt x="65" y="29"/>
                    </a:lnTo>
                    <a:lnTo>
                      <a:pt x="63" y="29"/>
                    </a:lnTo>
                    <a:lnTo>
                      <a:pt x="63" y="42"/>
                    </a:lnTo>
                    <a:lnTo>
                      <a:pt x="62" y="43"/>
                    </a:lnTo>
                    <a:lnTo>
                      <a:pt x="62" y="44"/>
                    </a:lnTo>
                    <a:lnTo>
                      <a:pt x="60" y="46"/>
                    </a:lnTo>
                    <a:lnTo>
                      <a:pt x="56" y="46"/>
                    </a:lnTo>
                    <a:lnTo>
                      <a:pt x="56" y="44"/>
                    </a:lnTo>
                    <a:lnTo>
                      <a:pt x="55" y="44"/>
                    </a:lnTo>
                    <a:lnTo>
                      <a:pt x="55" y="42"/>
                    </a:lnTo>
                    <a:lnTo>
                      <a:pt x="53" y="37"/>
                    </a:lnTo>
                    <a:lnTo>
                      <a:pt x="53" y="35"/>
                    </a:lnTo>
                    <a:lnTo>
                      <a:pt x="52" y="32"/>
                    </a:lnTo>
                    <a:lnTo>
                      <a:pt x="52" y="27"/>
                    </a:lnTo>
                    <a:lnTo>
                      <a:pt x="53" y="27"/>
                    </a:lnTo>
                    <a:lnTo>
                      <a:pt x="53" y="25"/>
                    </a:lnTo>
                    <a:lnTo>
                      <a:pt x="56" y="24"/>
                    </a:lnTo>
                    <a:lnTo>
                      <a:pt x="56" y="22"/>
                    </a:lnTo>
                    <a:lnTo>
                      <a:pt x="58" y="22"/>
                    </a:lnTo>
                    <a:lnTo>
                      <a:pt x="58" y="18"/>
                    </a:lnTo>
                    <a:lnTo>
                      <a:pt x="52" y="18"/>
                    </a:lnTo>
                    <a:lnTo>
                      <a:pt x="50" y="20"/>
                    </a:lnTo>
                    <a:lnTo>
                      <a:pt x="50" y="21"/>
                    </a:lnTo>
                    <a:lnTo>
                      <a:pt x="48" y="24"/>
                    </a:lnTo>
                    <a:lnTo>
                      <a:pt x="48" y="25"/>
                    </a:lnTo>
                    <a:lnTo>
                      <a:pt x="46" y="28"/>
                    </a:lnTo>
                    <a:lnTo>
                      <a:pt x="39" y="40"/>
                    </a:lnTo>
                    <a:lnTo>
                      <a:pt x="39" y="42"/>
                    </a:lnTo>
                    <a:lnTo>
                      <a:pt x="38" y="43"/>
                    </a:lnTo>
                    <a:lnTo>
                      <a:pt x="36" y="43"/>
                    </a:lnTo>
                    <a:lnTo>
                      <a:pt x="34" y="44"/>
                    </a:lnTo>
                    <a:lnTo>
                      <a:pt x="27" y="46"/>
                    </a:lnTo>
                    <a:lnTo>
                      <a:pt x="24" y="47"/>
                    </a:lnTo>
                    <a:lnTo>
                      <a:pt x="28" y="57"/>
                    </a:lnTo>
                    <a:lnTo>
                      <a:pt x="38" y="71"/>
                    </a:lnTo>
                    <a:lnTo>
                      <a:pt x="36" y="71"/>
                    </a:lnTo>
                    <a:lnTo>
                      <a:pt x="36" y="73"/>
                    </a:lnTo>
                    <a:lnTo>
                      <a:pt x="35" y="75"/>
                    </a:lnTo>
                    <a:lnTo>
                      <a:pt x="29" y="75"/>
                    </a:lnTo>
                    <a:lnTo>
                      <a:pt x="25" y="74"/>
                    </a:lnTo>
                    <a:lnTo>
                      <a:pt x="24" y="73"/>
                    </a:lnTo>
                    <a:lnTo>
                      <a:pt x="12" y="73"/>
                    </a:lnTo>
                    <a:lnTo>
                      <a:pt x="6" y="75"/>
                    </a:lnTo>
                    <a:lnTo>
                      <a:pt x="5" y="77"/>
                    </a:lnTo>
                    <a:lnTo>
                      <a:pt x="3" y="80"/>
                    </a:lnTo>
                    <a:lnTo>
                      <a:pt x="0" y="89"/>
                    </a:lnTo>
                    <a:lnTo>
                      <a:pt x="0" y="91"/>
                    </a:lnTo>
                    <a:lnTo>
                      <a:pt x="2" y="92"/>
                    </a:lnTo>
                    <a:lnTo>
                      <a:pt x="3" y="92"/>
                    </a:lnTo>
                    <a:lnTo>
                      <a:pt x="3" y="104"/>
                    </a:lnTo>
                    <a:lnTo>
                      <a:pt x="9" y="131"/>
                    </a:lnTo>
                    <a:lnTo>
                      <a:pt x="18" y="142"/>
                    </a:lnTo>
                    <a:lnTo>
                      <a:pt x="22" y="152"/>
                    </a:lnTo>
                    <a:lnTo>
                      <a:pt x="20" y="155"/>
                    </a:lnTo>
                    <a:lnTo>
                      <a:pt x="18" y="158"/>
                    </a:lnTo>
                    <a:lnTo>
                      <a:pt x="14" y="169"/>
                    </a:lnTo>
                    <a:lnTo>
                      <a:pt x="14" y="172"/>
                    </a:lnTo>
                    <a:lnTo>
                      <a:pt x="17" y="174"/>
                    </a:lnTo>
                    <a:lnTo>
                      <a:pt x="17" y="176"/>
                    </a:lnTo>
                    <a:lnTo>
                      <a:pt x="28" y="174"/>
                    </a:lnTo>
                    <a:lnTo>
                      <a:pt x="42" y="174"/>
                    </a:lnTo>
                    <a:lnTo>
                      <a:pt x="50" y="173"/>
                    </a:lnTo>
                    <a:lnTo>
                      <a:pt x="65" y="167"/>
                    </a:lnTo>
                    <a:lnTo>
                      <a:pt x="70" y="166"/>
                    </a:lnTo>
                    <a:lnTo>
                      <a:pt x="76" y="161"/>
                    </a:lnTo>
                    <a:lnTo>
                      <a:pt x="81" y="158"/>
                    </a:lnTo>
                    <a:lnTo>
                      <a:pt x="84" y="156"/>
                    </a:lnTo>
                    <a:lnTo>
                      <a:pt x="91" y="156"/>
                    </a:lnTo>
                    <a:lnTo>
                      <a:pt x="95" y="158"/>
                    </a:lnTo>
                    <a:lnTo>
                      <a:pt x="96" y="158"/>
                    </a:lnTo>
                    <a:lnTo>
                      <a:pt x="102" y="161"/>
                    </a:lnTo>
                    <a:lnTo>
                      <a:pt x="109" y="179"/>
                    </a:lnTo>
                    <a:lnTo>
                      <a:pt x="111" y="183"/>
                    </a:lnTo>
                    <a:lnTo>
                      <a:pt x="111" y="186"/>
                    </a:lnTo>
                    <a:lnTo>
                      <a:pt x="112" y="190"/>
                    </a:lnTo>
                    <a:lnTo>
                      <a:pt x="109" y="193"/>
                    </a:lnTo>
                    <a:lnTo>
                      <a:pt x="109" y="194"/>
                    </a:lnTo>
                    <a:lnTo>
                      <a:pt x="103" y="194"/>
                    </a:lnTo>
                    <a:lnTo>
                      <a:pt x="102" y="195"/>
                    </a:lnTo>
                    <a:lnTo>
                      <a:pt x="101" y="195"/>
                    </a:lnTo>
                    <a:lnTo>
                      <a:pt x="96" y="197"/>
                    </a:lnTo>
                    <a:lnTo>
                      <a:pt x="95" y="198"/>
                    </a:lnTo>
                    <a:lnTo>
                      <a:pt x="89" y="202"/>
                    </a:lnTo>
                    <a:lnTo>
                      <a:pt x="84" y="208"/>
                    </a:lnTo>
                    <a:lnTo>
                      <a:pt x="81" y="211"/>
                    </a:lnTo>
                    <a:lnTo>
                      <a:pt x="81" y="214"/>
                    </a:lnTo>
                    <a:lnTo>
                      <a:pt x="88" y="219"/>
                    </a:lnTo>
                    <a:lnTo>
                      <a:pt x="92" y="221"/>
                    </a:lnTo>
                    <a:lnTo>
                      <a:pt x="95" y="223"/>
                    </a:lnTo>
                    <a:lnTo>
                      <a:pt x="96" y="229"/>
                    </a:lnTo>
                    <a:lnTo>
                      <a:pt x="96" y="233"/>
                    </a:lnTo>
                    <a:lnTo>
                      <a:pt x="98" y="233"/>
                    </a:lnTo>
                    <a:lnTo>
                      <a:pt x="108" y="237"/>
                    </a:lnTo>
                    <a:lnTo>
                      <a:pt x="133" y="254"/>
                    </a:lnTo>
                    <a:lnTo>
                      <a:pt x="134" y="254"/>
                    </a:lnTo>
                    <a:lnTo>
                      <a:pt x="134" y="257"/>
                    </a:lnTo>
                    <a:lnTo>
                      <a:pt x="132" y="260"/>
                    </a:lnTo>
                    <a:lnTo>
                      <a:pt x="132" y="261"/>
                    </a:lnTo>
                    <a:lnTo>
                      <a:pt x="127" y="268"/>
                    </a:lnTo>
                    <a:lnTo>
                      <a:pt x="127" y="272"/>
                    </a:lnTo>
                    <a:lnTo>
                      <a:pt x="129" y="272"/>
                    </a:lnTo>
                    <a:lnTo>
                      <a:pt x="132" y="274"/>
                    </a:lnTo>
                    <a:lnTo>
                      <a:pt x="134" y="276"/>
                    </a:lnTo>
                    <a:lnTo>
                      <a:pt x="140" y="284"/>
                    </a:lnTo>
                    <a:lnTo>
                      <a:pt x="140" y="285"/>
                    </a:lnTo>
                    <a:lnTo>
                      <a:pt x="152" y="285"/>
                    </a:lnTo>
                    <a:lnTo>
                      <a:pt x="155" y="286"/>
                    </a:lnTo>
                    <a:lnTo>
                      <a:pt x="156" y="288"/>
                    </a:lnTo>
                    <a:lnTo>
                      <a:pt x="182" y="307"/>
                    </a:lnTo>
                    <a:lnTo>
                      <a:pt x="183" y="307"/>
                    </a:lnTo>
                    <a:lnTo>
                      <a:pt x="187" y="311"/>
                    </a:lnTo>
                    <a:lnTo>
                      <a:pt x="192" y="311"/>
                    </a:lnTo>
                    <a:lnTo>
                      <a:pt x="203" y="315"/>
                    </a:lnTo>
                    <a:lnTo>
                      <a:pt x="204" y="317"/>
                    </a:lnTo>
                    <a:lnTo>
                      <a:pt x="206" y="317"/>
                    </a:lnTo>
                    <a:lnTo>
                      <a:pt x="214" y="321"/>
                    </a:lnTo>
                    <a:lnTo>
                      <a:pt x="225" y="329"/>
                    </a:lnTo>
                    <a:lnTo>
                      <a:pt x="236" y="328"/>
                    </a:lnTo>
                    <a:lnTo>
                      <a:pt x="240" y="325"/>
                    </a:lnTo>
                    <a:lnTo>
                      <a:pt x="243" y="320"/>
                    </a:lnTo>
                    <a:lnTo>
                      <a:pt x="249" y="314"/>
                    </a:lnTo>
                    <a:lnTo>
                      <a:pt x="254" y="311"/>
                    </a:lnTo>
                    <a:lnTo>
                      <a:pt x="257" y="314"/>
                    </a:lnTo>
                    <a:lnTo>
                      <a:pt x="267" y="317"/>
                    </a:lnTo>
                    <a:lnTo>
                      <a:pt x="271" y="317"/>
                    </a:lnTo>
                    <a:lnTo>
                      <a:pt x="296" y="335"/>
                    </a:lnTo>
                    <a:lnTo>
                      <a:pt x="300" y="339"/>
                    </a:lnTo>
                    <a:lnTo>
                      <a:pt x="305" y="342"/>
                    </a:lnTo>
                    <a:lnTo>
                      <a:pt x="310" y="345"/>
                    </a:lnTo>
                    <a:lnTo>
                      <a:pt x="312" y="345"/>
                    </a:lnTo>
                    <a:lnTo>
                      <a:pt x="310" y="344"/>
                    </a:lnTo>
                    <a:lnTo>
                      <a:pt x="306" y="338"/>
                    </a:lnTo>
                    <a:lnTo>
                      <a:pt x="305" y="338"/>
                    </a:lnTo>
                    <a:lnTo>
                      <a:pt x="305" y="335"/>
                    </a:lnTo>
                    <a:lnTo>
                      <a:pt x="306" y="332"/>
                    </a:lnTo>
                    <a:lnTo>
                      <a:pt x="307" y="332"/>
                    </a:lnTo>
                    <a:lnTo>
                      <a:pt x="317" y="325"/>
                    </a:lnTo>
                    <a:lnTo>
                      <a:pt x="317" y="320"/>
                    </a:lnTo>
                    <a:lnTo>
                      <a:pt x="316" y="315"/>
                    </a:lnTo>
                    <a:lnTo>
                      <a:pt x="314" y="307"/>
                    </a:lnTo>
                    <a:lnTo>
                      <a:pt x="312" y="307"/>
                    </a:lnTo>
                    <a:lnTo>
                      <a:pt x="310" y="306"/>
                    </a:lnTo>
                    <a:lnTo>
                      <a:pt x="310" y="301"/>
                    </a:lnTo>
                    <a:lnTo>
                      <a:pt x="312" y="288"/>
                    </a:lnTo>
                    <a:lnTo>
                      <a:pt x="312" y="282"/>
                    </a:lnTo>
                    <a:lnTo>
                      <a:pt x="313" y="272"/>
                    </a:lnTo>
                    <a:lnTo>
                      <a:pt x="313" y="271"/>
                    </a:lnTo>
                    <a:lnTo>
                      <a:pt x="316" y="269"/>
                    </a:lnTo>
                    <a:lnTo>
                      <a:pt x="317" y="269"/>
                    </a:lnTo>
                    <a:lnTo>
                      <a:pt x="326" y="267"/>
                    </a:lnTo>
                    <a:lnTo>
                      <a:pt x="333" y="254"/>
                    </a:lnTo>
                    <a:lnTo>
                      <a:pt x="334" y="248"/>
                    </a:lnTo>
                    <a:lnTo>
                      <a:pt x="330" y="236"/>
                    </a:lnTo>
                    <a:lnTo>
                      <a:pt x="334" y="228"/>
                    </a:lnTo>
                    <a:lnTo>
                      <a:pt x="349" y="223"/>
                    </a:lnTo>
                    <a:lnTo>
                      <a:pt x="355" y="219"/>
                    </a:lnTo>
                    <a:lnTo>
                      <a:pt x="358" y="218"/>
                    </a:lnTo>
                    <a:lnTo>
                      <a:pt x="374" y="205"/>
                    </a:lnTo>
                    <a:lnTo>
                      <a:pt x="383" y="201"/>
                    </a:lnTo>
                    <a:lnTo>
                      <a:pt x="416" y="201"/>
                    </a:lnTo>
                    <a:lnTo>
                      <a:pt x="418" y="201"/>
                    </a:lnTo>
                    <a:lnTo>
                      <a:pt x="418" y="198"/>
                    </a:lnTo>
                    <a:lnTo>
                      <a:pt x="419" y="194"/>
                    </a:lnTo>
                    <a:lnTo>
                      <a:pt x="419" y="191"/>
                    </a:lnTo>
                    <a:lnTo>
                      <a:pt x="420" y="188"/>
                    </a:lnTo>
                    <a:lnTo>
                      <a:pt x="420" y="180"/>
                    </a:lnTo>
                    <a:lnTo>
                      <a:pt x="419" y="172"/>
                    </a:lnTo>
                    <a:lnTo>
                      <a:pt x="419" y="166"/>
                    </a:lnTo>
                    <a:lnTo>
                      <a:pt x="420" y="162"/>
                    </a:lnTo>
                    <a:lnTo>
                      <a:pt x="425" y="161"/>
                    </a:lnTo>
                    <a:lnTo>
                      <a:pt x="439" y="148"/>
                    </a:lnTo>
                    <a:lnTo>
                      <a:pt x="440" y="148"/>
                    </a:lnTo>
                    <a:lnTo>
                      <a:pt x="440" y="141"/>
                    </a:lnTo>
                    <a:lnTo>
                      <a:pt x="439" y="141"/>
                    </a:lnTo>
                    <a:lnTo>
                      <a:pt x="437" y="140"/>
                    </a:lnTo>
                    <a:lnTo>
                      <a:pt x="437" y="138"/>
                    </a:lnTo>
                    <a:lnTo>
                      <a:pt x="436" y="138"/>
                    </a:lnTo>
                    <a:lnTo>
                      <a:pt x="419" y="130"/>
                    </a:lnTo>
                    <a:lnTo>
                      <a:pt x="410" y="127"/>
                    </a:lnTo>
                    <a:lnTo>
                      <a:pt x="403" y="120"/>
                    </a:lnTo>
                    <a:lnTo>
                      <a:pt x="401" y="117"/>
                    </a:lnTo>
                    <a:lnTo>
                      <a:pt x="401" y="102"/>
                    </a:lnTo>
                    <a:lnTo>
                      <a:pt x="403" y="100"/>
                    </a:lnTo>
                    <a:lnTo>
                      <a:pt x="403" y="95"/>
                    </a:lnTo>
                    <a:lnTo>
                      <a:pt x="404" y="95"/>
                    </a:lnTo>
                    <a:lnTo>
                      <a:pt x="404" y="91"/>
                    </a:lnTo>
                    <a:lnTo>
                      <a:pt x="404" y="85"/>
                    </a:lnTo>
                    <a:lnTo>
                      <a:pt x="407" y="81"/>
                    </a:lnTo>
                    <a:lnTo>
                      <a:pt x="408" y="77"/>
                    </a:lnTo>
                    <a:lnTo>
                      <a:pt x="408" y="71"/>
                    </a:lnTo>
                    <a:lnTo>
                      <a:pt x="407" y="67"/>
                    </a:lnTo>
                    <a:lnTo>
                      <a:pt x="400" y="59"/>
                    </a:lnTo>
                    <a:lnTo>
                      <a:pt x="394" y="56"/>
                    </a:lnTo>
                    <a:lnTo>
                      <a:pt x="388" y="59"/>
                    </a:lnTo>
                    <a:lnTo>
                      <a:pt x="386" y="56"/>
                    </a:lnTo>
                    <a:lnTo>
                      <a:pt x="384" y="52"/>
                    </a:lnTo>
                    <a:lnTo>
                      <a:pt x="384" y="49"/>
                    </a:lnTo>
                    <a:lnTo>
                      <a:pt x="386" y="47"/>
                    </a:lnTo>
                    <a:lnTo>
                      <a:pt x="386" y="44"/>
                    </a:lnTo>
                    <a:lnTo>
                      <a:pt x="384" y="44"/>
                    </a:lnTo>
                    <a:lnTo>
                      <a:pt x="383" y="44"/>
                    </a:lnTo>
                    <a:lnTo>
                      <a:pt x="381" y="43"/>
                    </a:lnTo>
                    <a:lnTo>
                      <a:pt x="376" y="39"/>
                    </a:lnTo>
                    <a:lnTo>
                      <a:pt x="356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92" name="Freeform 1124">
                <a:extLst>
                  <a:ext uri="{FF2B5EF4-FFF2-40B4-BE49-F238E27FC236}">
                    <a16:creationId xmlns:a16="http://schemas.microsoft.com/office/drawing/2014/main" id="{6C65D283-C54B-885C-3168-DA2660D2EA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6" y="3238"/>
                <a:ext cx="171" cy="102"/>
              </a:xfrm>
              <a:custGeom>
                <a:avLst/>
                <a:gdLst>
                  <a:gd name="T0" fmla="*/ 4 w 683"/>
                  <a:gd name="T1" fmla="*/ 18 h 406"/>
                  <a:gd name="T2" fmla="*/ 0 w 683"/>
                  <a:gd name="T3" fmla="*/ 43 h 406"/>
                  <a:gd name="T4" fmla="*/ 36 w 683"/>
                  <a:gd name="T5" fmla="*/ 66 h 406"/>
                  <a:gd name="T6" fmla="*/ 19 w 683"/>
                  <a:gd name="T7" fmla="*/ 88 h 406"/>
                  <a:gd name="T8" fmla="*/ 18 w 683"/>
                  <a:gd name="T9" fmla="*/ 120 h 406"/>
                  <a:gd name="T10" fmla="*/ 18 w 683"/>
                  <a:gd name="T11" fmla="*/ 135 h 406"/>
                  <a:gd name="T12" fmla="*/ 52 w 683"/>
                  <a:gd name="T13" fmla="*/ 177 h 406"/>
                  <a:gd name="T14" fmla="*/ 60 w 683"/>
                  <a:gd name="T15" fmla="*/ 177 h 406"/>
                  <a:gd name="T16" fmla="*/ 92 w 683"/>
                  <a:gd name="T17" fmla="*/ 226 h 406"/>
                  <a:gd name="T18" fmla="*/ 137 w 683"/>
                  <a:gd name="T19" fmla="*/ 277 h 406"/>
                  <a:gd name="T20" fmla="*/ 169 w 683"/>
                  <a:gd name="T21" fmla="*/ 313 h 406"/>
                  <a:gd name="T22" fmla="*/ 203 w 683"/>
                  <a:gd name="T23" fmla="*/ 314 h 406"/>
                  <a:gd name="T24" fmla="*/ 242 w 683"/>
                  <a:gd name="T25" fmla="*/ 338 h 406"/>
                  <a:gd name="T26" fmla="*/ 302 w 683"/>
                  <a:gd name="T27" fmla="*/ 311 h 406"/>
                  <a:gd name="T28" fmla="*/ 323 w 683"/>
                  <a:gd name="T29" fmla="*/ 292 h 406"/>
                  <a:gd name="T30" fmla="*/ 355 w 683"/>
                  <a:gd name="T31" fmla="*/ 279 h 406"/>
                  <a:gd name="T32" fmla="*/ 398 w 683"/>
                  <a:gd name="T33" fmla="*/ 303 h 406"/>
                  <a:gd name="T34" fmla="*/ 454 w 683"/>
                  <a:gd name="T35" fmla="*/ 317 h 406"/>
                  <a:gd name="T36" fmla="*/ 480 w 683"/>
                  <a:gd name="T37" fmla="*/ 328 h 406"/>
                  <a:gd name="T38" fmla="*/ 501 w 683"/>
                  <a:gd name="T39" fmla="*/ 395 h 406"/>
                  <a:gd name="T40" fmla="*/ 505 w 683"/>
                  <a:gd name="T41" fmla="*/ 406 h 406"/>
                  <a:gd name="T42" fmla="*/ 531 w 683"/>
                  <a:gd name="T43" fmla="*/ 392 h 406"/>
                  <a:gd name="T44" fmla="*/ 601 w 683"/>
                  <a:gd name="T45" fmla="*/ 391 h 406"/>
                  <a:gd name="T46" fmla="*/ 640 w 683"/>
                  <a:gd name="T47" fmla="*/ 397 h 406"/>
                  <a:gd name="T48" fmla="*/ 672 w 683"/>
                  <a:gd name="T49" fmla="*/ 380 h 406"/>
                  <a:gd name="T50" fmla="*/ 659 w 683"/>
                  <a:gd name="T51" fmla="*/ 367 h 406"/>
                  <a:gd name="T52" fmla="*/ 654 w 683"/>
                  <a:gd name="T53" fmla="*/ 315 h 406"/>
                  <a:gd name="T54" fmla="*/ 661 w 683"/>
                  <a:gd name="T55" fmla="*/ 293 h 406"/>
                  <a:gd name="T56" fmla="*/ 678 w 683"/>
                  <a:gd name="T57" fmla="*/ 274 h 406"/>
                  <a:gd name="T58" fmla="*/ 676 w 683"/>
                  <a:gd name="T59" fmla="*/ 262 h 406"/>
                  <a:gd name="T60" fmla="*/ 655 w 683"/>
                  <a:gd name="T61" fmla="*/ 226 h 406"/>
                  <a:gd name="T62" fmla="*/ 647 w 683"/>
                  <a:gd name="T63" fmla="*/ 204 h 406"/>
                  <a:gd name="T64" fmla="*/ 663 w 683"/>
                  <a:gd name="T65" fmla="*/ 183 h 406"/>
                  <a:gd name="T66" fmla="*/ 666 w 683"/>
                  <a:gd name="T67" fmla="*/ 148 h 406"/>
                  <a:gd name="T68" fmla="*/ 663 w 683"/>
                  <a:gd name="T69" fmla="*/ 134 h 406"/>
                  <a:gd name="T70" fmla="*/ 630 w 683"/>
                  <a:gd name="T71" fmla="*/ 105 h 406"/>
                  <a:gd name="T72" fmla="*/ 580 w 683"/>
                  <a:gd name="T73" fmla="*/ 109 h 406"/>
                  <a:gd name="T74" fmla="*/ 554 w 683"/>
                  <a:gd name="T75" fmla="*/ 133 h 406"/>
                  <a:gd name="T76" fmla="*/ 543 w 683"/>
                  <a:gd name="T77" fmla="*/ 134 h 406"/>
                  <a:gd name="T78" fmla="*/ 541 w 683"/>
                  <a:gd name="T79" fmla="*/ 120 h 406"/>
                  <a:gd name="T80" fmla="*/ 528 w 683"/>
                  <a:gd name="T81" fmla="*/ 133 h 406"/>
                  <a:gd name="T82" fmla="*/ 518 w 683"/>
                  <a:gd name="T83" fmla="*/ 120 h 406"/>
                  <a:gd name="T84" fmla="*/ 521 w 683"/>
                  <a:gd name="T85" fmla="*/ 84 h 406"/>
                  <a:gd name="T86" fmla="*/ 489 w 683"/>
                  <a:gd name="T87" fmla="*/ 68 h 406"/>
                  <a:gd name="T88" fmla="*/ 443 w 683"/>
                  <a:gd name="T89" fmla="*/ 46 h 406"/>
                  <a:gd name="T90" fmla="*/ 433 w 683"/>
                  <a:gd name="T91" fmla="*/ 17 h 406"/>
                  <a:gd name="T92" fmla="*/ 399 w 683"/>
                  <a:gd name="T93" fmla="*/ 21 h 406"/>
                  <a:gd name="T94" fmla="*/ 339 w 683"/>
                  <a:gd name="T95" fmla="*/ 35 h 406"/>
                  <a:gd name="T96" fmla="*/ 286 w 683"/>
                  <a:gd name="T97" fmla="*/ 20 h 406"/>
                  <a:gd name="T98" fmla="*/ 249 w 683"/>
                  <a:gd name="T99" fmla="*/ 4 h 406"/>
                  <a:gd name="T100" fmla="*/ 219 w 683"/>
                  <a:gd name="T101" fmla="*/ 32 h 406"/>
                  <a:gd name="T102" fmla="*/ 203 w 683"/>
                  <a:gd name="T103" fmla="*/ 39 h 406"/>
                  <a:gd name="T104" fmla="*/ 184 w 683"/>
                  <a:gd name="T105" fmla="*/ 52 h 406"/>
                  <a:gd name="T106" fmla="*/ 162 w 683"/>
                  <a:gd name="T107" fmla="*/ 20 h 406"/>
                  <a:gd name="T108" fmla="*/ 138 w 683"/>
                  <a:gd name="T109" fmla="*/ 0 h 406"/>
                  <a:gd name="T110" fmla="*/ 93 w 683"/>
                  <a:gd name="T111" fmla="*/ 32 h 406"/>
                  <a:gd name="T112" fmla="*/ 82 w 683"/>
                  <a:gd name="T113" fmla="*/ 30 h 406"/>
                  <a:gd name="T114" fmla="*/ 46 w 683"/>
                  <a:gd name="T115" fmla="*/ 13 h 4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683" h="406">
                    <a:moveTo>
                      <a:pt x="32" y="8"/>
                    </a:moveTo>
                    <a:lnTo>
                      <a:pt x="19" y="22"/>
                    </a:lnTo>
                    <a:lnTo>
                      <a:pt x="14" y="26"/>
                    </a:lnTo>
                    <a:lnTo>
                      <a:pt x="7" y="26"/>
                    </a:lnTo>
                    <a:lnTo>
                      <a:pt x="6" y="25"/>
                    </a:lnTo>
                    <a:lnTo>
                      <a:pt x="4" y="18"/>
                    </a:lnTo>
                    <a:lnTo>
                      <a:pt x="3" y="17"/>
                    </a:lnTo>
                    <a:lnTo>
                      <a:pt x="3" y="21"/>
                    </a:lnTo>
                    <a:lnTo>
                      <a:pt x="2" y="21"/>
                    </a:lnTo>
                    <a:lnTo>
                      <a:pt x="2" y="26"/>
                    </a:lnTo>
                    <a:lnTo>
                      <a:pt x="0" y="28"/>
                    </a:lnTo>
                    <a:lnTo>
                      <a:pt x="0" y="43"/>
                    </a:lnTo>
                    <a:lnTo>
                      <a:pt x="2" y="46"/>
                    </a:lnTo>
                    <a:lnTo>
                      <a:pt x="9" y="53"/>
                    </a:lnTo>
                    <a:lnTo>
                      <a:pt x="18" y="56"/>
                    </a:lnTo>
                    <a:lnTo>
                      <a:pt x="35" y="64"/>
                    </a:lnTo>
                    <a:lnTo>
                      <a:pt x="36" y="64"/>
                    </a:lnTo>
                    <a:lnTo>
                      <a:pt x="36" y="66"/>
                    </a:lnTo>
                    <a:lnTo>
                      <a:pt x="38" y="67"/>
                    </a:lnTo>
                    <a:lnTo>
                      <a:pt x="39" y="67"/>
                    </a:lnTo>
                    <a:lnTo>
                      <a:pt x="39" y="74"/>
                    </a:lnTo>
                    <a:lnTo>
                      <a:pt x="38" y="74"/>
                    </a:lnTo>
                    <a:lnTo>
                      <a:pt x="24" y="87"/>
                    </a:lnTo>
                    <a:lnTo>
                      <a:pt x="19" y="88"/>
                    </a:lnTo>
                    <a:lnTo>
                      <a:pt x="18" y="92"/>
                    </a:lnTo>
                    <a:lnTo>
                      <a:pt x="18" y="98"/>
                    </a:lnTo>
                    <a:lnTo>
                      <a:pt x="19" y="106"/>
                    </a:lnTo>
                    <a:lnTo>
                      <a:pt x="19" y="114"/>
                    </a:lnTo>
                    <a:lnTo>
                      <a:pt x="18" y="117"/>
                    </a:lnTo>
                    <a:lnTo>
                      <a:pt x="18" y="120"/>
                    </a:lnTo>
                    <a:lnTo>
                      <a:pt x="17" y="124"/>
                    </a:lnTo>
                    <a:lnTo>
                      <a:pt x="17" y="127"/>
                    </a:lnTo>
                    <a:lnTo>
                      <a:pt x="15" y="127"/>
                    </a:lnTo>
                    <a:lnTo>
                      <a:pt x="15" y="128"/>
                    </a:lnTo>
                    <a:lnTo>
                      <a:pt x="17" y="131"/>
                    </a:lnTo>
                    <a:lnTo>
                      <a:pt x="18" y="135"/>
                    </a:lnTo>
                    <a:lnTo>
                      <a:pt x="22" y="140"/>
                    </a:lnTo>
                    <a:lnTo>
                      <a:pt x="26" y="142"/>
                    </a:lnTo>
                    <a:lnTo>
                      <a:pt x="38" y="154"/>
                    </a:lnTo>
                    <a:lnTo>
                      <a:pt x="40" y="162"/>
                    </a:lnTo>
                    <a:lnTo>
                      <a:pt x="49" y="176"/>
                    </a:lnTo>
                    <a:lnTo>
                      <a:pt x="52" y="177"/>
                    </a:lnTo>
                    <a:lnTo>
                      <a:pt x="52" y="179"/>
                    </a:lnTo>
                    <a:lnTo>
                      <a:pt x="53" y="179"/>
                    </a:lnTo>
                    <a:lnTo>
                      <a:pt x="56" y="177"/>
                    </a:lnTo>
                    <a:lnTo>
                      <a:pt x="59" y="177"/>
                    </a:lnTo>
                    <a:lnTo>
                      <a:pt x="60" y="176"/>
                    </a:lnTo>
                    <a:lnTo>
                      <a:pt x="60" y="177"/>
                    </a:lnTo>
                    <a:lnTo>
                      <a:pt x="62" y="177"/>
                    </a:lnTo>
                    <a:lnTo>
                      <a:pt x="62" y="179"/>
                    </a:lnTo>
                    <a:lnTo>
                      <a:pt x="63" y="179"/>
                    </a:lnTo>
                    <a:lnTo>
                      <a:pt x="63" y="181"/>
                    </a:lnTo>
                    <a:lnTo>
                      <a:pt x="77" y="210"/>
                    </a:lnTo>
                    <a:lnTo>
                      <a:pt x="92" y="226"/>
                    </a:lnTo>
                    <a:lnTo>
                      <a:pt x="98" y="234"/>
                    </a:lnTo>
                    <a:lnTo>
                      <a:pt x="102" y="246"/>
                    </a:lnTo>
                    <a:lnTo>
                      <a:pt x="102" y="247"/>
                    </a:lnTo>
                    <a:lnTo>
                      <a:pt x="103" y="247"/>
                    </a:lnTo>
                    <a:lnTo>
                      <a:pt x="134" y="275"/>
                    </a:lnTo>
                    <a:lnTo>
                      <a:pt x="137" y="277"/>
                    </a:lnTo>
                    <a:lnTo>
                      <a:pt x="137" y="282"/>
                    </a:lnTo>
                    <a:lnTo>
                      <a:pt x="141" y="289"/>
                    </a:lnTo>
                    <a:lnTo>
                      <a:pt x="149" y="297"/>
                    </a:lnTo>
                    <a:lnTo>
                      <a:pt x="160" y="303"/>
                    </a:lnTo>
                    <a:lnTo>
                      <a:pt x="169" y="311"/>
                    </a:lnTo>
                    <a:lnTo>
                      <a:pt x="169" y="313"/>
                    </a:lnTo>
                    <a:lnTo>
                      <a:pt x="172" y="311"/>
                    </a:lnTo>
                    <a:lnTo>
                      <a:pt x="186" y="311"/>
                    </a:lnTo>
                    <a:lnTo>
                      <a:pt x="186" y="313"/>
                    </a:lnTo>
                    <a:lnTo>
                      <a:pt x="187" y="313"/>
                    </a:lnTo>
                    <a:lnTo>
                      <a:pt x="187" y="314"/>
                    </a:lnTo>
                    <a:lnTo>
                      <a:pt x="203" y="314"/>
                    </a:lnTo>
                    <a:lnTo>
                      <a:pt x="204" y="313"/>
                    </a:lnTo>
                    <a:lnTo>
                      <a:pt x="205" y="313"/>
                    </a:lnTo>
                    <a:lnTo>
                      <a:pt x="225" y="321"/>
                    </a:lnTo>
                    <a:lnTo>
                      <a:pt x="235" y="330"/>
                    </a:lnTo>
                    <a:lnTo>
                      <a:pt x="237" y="334"/>
                    </a:lnTo>
                    <a:lnTo>
                      <a:pt x="242" y="338"/>
                    </a:lnTo>
                    <a:lnTo>
                      <a:pt x="249" y="338"/>
                    </a:lnTo>
                    <a:lnTo>
                      <a:pt x="289" y="325"/>
                    </a:lnTo>
                    <a:lnTo>
                      <a:pt x="292" y="325"/>
                    </a:lnTo>
                    <a:lnTo>
                      <a:pt x="299" y="324"/>
                    </a:lnTo>
                    <a:lnTo>
                      <a:pt x="302" y="315"/>
                    </a:lnTo>
                    <a:lnTo>
                      <a:pt x="302" y="311"/>
                    </a:lnTo>
                    <a:lnTo>
                      <a:pt x="304" y="303"/>
                    </a:lnTo>
                    <a:lnTo>
                      <a:pt x="304" y="301"/>
                    </a:lnTo>
                    <a:lnTo>
                      <a:pt x="306" y="299"/>
                    </a:lnTo>
                    <a:lnTo>
                      <a:pt x="309" y="296"/>
                    </a:lnTo>
                    <a:lnTo>
                      <a:pt x="310" y="296"/>
                    </a:lnTo>
                    <a:lnTo>
                      <a:pt x="323" y="292"/>
                    </a:lnTo>
                    <a:lnTo>
                      <a:pt x="325" y="288"/>
                    </a:lnTo>
                    <a:lnTo>
                      <a:pt x="330" y="285"/>
                    </a:lnTo>
                    <a:lnTo>
                      <a:pt x="332" y="282"/>
                    </a:lnTo>
                    <a:lnTo>
                      <a:pt x="334" y="282"/>
                    </a:lnTo>
                    <a:lnTo>
                      <a:pt x="341" y="279"/>
                    </a:lnTo>
                    <a:lnTo>
                      <a:pt x="355" y="279"/>
                    </a:lnTo>
                    <a:lnTo>
                      <a:pt x="357" y="282"/>
                    </a:lnTo>
                    <a:lnTo>
                      <a:pt x="357" y="285"/>
                    </a:lnTo>
                    <a:lnTo>
                      <a:pt x="366" y="297"/>
                    </a:lnTo>
                    <a:lnTo>
                      <a:pt x="390" y="304"/>
                    </a:lnTo>
                    <a:lnTo>
                      <a:pt x="395" y="304"/>
                    </a:lnTo>
                    <a:lnTo>
                      <a:pt x="398" y="303"/>
                    </a:lnTo>
                    <a:lnTo>
                      <a:pt x="404" y="304"/>
                    </a:lnTo>
                    <a:lnTo>
                      <a:pt x="415" y="317"/>
                    </a:lnTo>
                    <a:lnTo>
                      <a:pt x="415" y="318"/>
                    </a:lnTo>
                    <a:lnTo>
                      <a:pt x="441" y="317"/>
                    </a:lnTo>
                    <a:lnTo>
                      <a:pt x="445" y="318"/>
                    </a:lnTo>
                    <a:lnTo>
                      <a:pt x="454" y="317"/>
                    </a:lnTo>
                    <a:lnTo>
                      <a:pt x="455" y="315"/>
                    </a:lnTo>
                    <a:lnTo>
                      <a:pt x="457" y="315"/>
                    </a:lnTo>
                    <a:lnTo>
                      <a:pt x="467" y="321"/>
                    </a:lnTo>
                    <a:lnTo>
                      <a:pt x="479" y="325"/>
                    </a:lnTo>
                    <a:lnTo>
                      <a:pt x="482" y="327"/>
                    </a:lnTo>
                    <a:lnTo>
                      <a:pt x="480" y="328"/>
                    </a:lnTo>
                    <a:lnTo>
                      <a:pt x="486" y="378"/>
                    </a:lnTo>
                    <a:lnTo>
                      <a:pt x="491" y="388"/>
                    </a:lnTo>
                    <a:lnTo>
                      <a:pt x="498" y="394"/>
                    </a:lnTo>
                    <a:lnTo>
                      <a:pt x="500" y="394"/>
                    </a:lnTo>
                    <a:lnTo>
                      <a:pt x="500" y="395"/>
                    </a:lnTo>
                    <a:lnTo>
                      <a:pt x="501" y="395"/>
                    </a:lnTo>
                    <a:lnTo>
                      <a:pt x="501" y="398"/>
                    </a:lnTo>
                    <a:lnTo>
                      <a:pt x="500" y="401"/>
                    </a:lnTo>
                    <a:lnTo>
                      <a:pt x="498" y="401"/>
                    </a:lnTo>
                    <a:lnTo>
                      <a:pt x="498" y="402"/>
                    </a:lnTo>
                    <a:lnTo>
                      <a:pt x="501" y="406"/>
                    </a:lnTo>
                    <a:lnTo>
                      <a:pt x="505" y="406"/>
                    </a:lnTo>
                    <a:lnTo>
                      <a:pt x="512" y="404"/>
                    </a:lnTo>
                    <a:lnTo>
                      <a:pt x="514" y="404"/>
                    </a:lnTo>
                    <a:lnTo>
                      <a:pt x="525" y="397"/>
                    </a:lnTo>
                    <a:lnTo>
                      <a:pt x="528" y="392"/>
                    </a:lnTo>
                    <a:lnTo>
                      <a:pt x="528" y="391"/>
                    </a:lnTo>
                    <a:lnTo>
                      <a:pt x="531" y="392"/>
                    </a:lnTo>
                    <a:lnTo>
                      <a:pt x="549" y="383"/>
                    </a:lnTo>
                    <a:lnTo>
                      <a:pt x="550" y="383"/>
                    </a:lnTo>
                    <a:lnTo>
                      <a:pt x="553" y="383"/>
                    </a:lnTo>
                    <a:lnTo>
                      <a:pt x="564" y="375"/>
                    </a:lnTo>
                    <a:lnTo>
                      <a:pt x="588" y="384"/>
                    </a:lnTo>
                    <a:lnTo>
                      <a:pt x="601" y="391"/>
                    </a:lnTo>
                    <a:lnTo>
                      <a:pt x="606" y="398"/>
                    </a:lnTo>
                    <a:lnTo>
                      <a:pt x="608" y="399"/>
                    </a:lnTo>
                    <a:lnTo>
                      <a:pt x="616" y="402"/>
                    </a:lnTo>
                    <a:lnTo>
                      <a:pt x="625" y="405"/>
                    </a:lnTo>
                    <a:lnTo>
                      <a:pt x="628" y="405"/>
                    </a:lnTo>
                    <a:lnTo>
                      <a:pt x="640" y="397"/>
                    </a:lnTo>
                    <a:lnTo>
                      <a:pt x="659" y="402"/>
                    </a:lnTo>
                    <a:lnTo>
                      <a:pt x="661" y="404"/>
                    </a:lnTo>
                    <a:lnTo>
                      <a:pt x="662" y="404"/>
                    </a:lnTo>
                    <a:lnTo>
                      <a:pt x="662" y="390"/>
                    </a:lnTo>
                    <a:lnTo>
                      <a:pt x="663" y="387"/>
                    </a:lnTo>
                    <a:lnTo>
                      <a:pt x="672" y="380"/>
                    </a:lnTo>
                    <a:lnTo>
                      <a:pt x="673" y="378"/>
                    </a:lnTo>
                    <a:lnTo>
                      <a:pt x="672" y="378"/>
                    </a:lnTo>
                    <a:lnTo>
                      <a:pt x="672" y="375"/>
                    </a:lnTo>
                    <a:lnTo>
                      <a:pt x="666" y="371"/>
                    </a:lnTo>
                    <a:lnTo>
                      <a:pt x="661" y="368"/>
                    </a:lnTo>
                    <a:lnTo>
                      <a:pt x="659" y="367"/>
                    </a:lnTo>
                    <a:lnTo>
                      <a:pt x="656" y="360"/>
                    </a:lnTo>
                    <a:lnTo>
                      <a:pt x="655" y="352"/>
                    </a:lnTo>
                    <a:lnTo>
                      <a:pt x="654" y="337"/>
                    </a:lnTo>
                    <a:lnTo>
                      <a:pt x="655" y="327"/>
                    </a:lnTo>
                    <a:lnTo>
                      <a:pt x="655" y="321"/>
                    </a:lnTo>
                    <a:lnTo>
                      <a:pt x="654" y="315"/>
                    </a:lnTo>
                    <a:lnTo>
                      <a:pt x="652" y="314"/>
                    </a:lnTo>
                    <a:lnTo>
                      <a:pt x="652" y="308"/>
                    </a:lnTo>
                    <a:lnTo>
                      <a:pt x="656" y="293"/>
                    </a:lnTo>
                    <a:lnTo>
                      <a:pt x="656" y="292"/>
                    </a:lnTo>
                    <a:lnTo>
                      <a:pt x="659" y="292"/>
                    </a:lnTo>
                    <a:lnTo>
                      <a:pt x="661" y="293"/>
                    </a:lnTo>
                    <a:lnTo>
                      <a:pt x="665" y="293"/>
                    </a:lnTo>
                    <a:lnTo>
                      <a:pt x="672" y="289"/>
                    </a:lnTo>
                    <a:lnTo>
                      <a:pt x="672" y="281"/>
                    </a:lnTo>
                    <a:lnTo>
                      <a:pt x="673" y="279"/>
                    </a:lnTo>
                    <a:lnTo>
                      <a:pt x="673" y="278"/>
                    </a:lnTo>
                    <a:lnTo>
                      <a:pt x="678" y="274"/>
                    </a:lnTo>
                    <a:lnTo>
                      <a:pt x="680" y="271"/>
                    </a:lnTo>
                    <a:lnTo>
                      <a:pt x="683" y="268"/>
                    </a:lnTo>
                    <a:lnTo>
                      <a:pt x="681" y="265"/>
                    </a:lnTo>
                    <a:lnTo>
                      <a:pt x="680" y="264"/>
                    </a:lnTo>
                    <a:lnTo>
                      <a:pt x="678" y="264"/>
                    </a:lnTo>
                    <a:lnTo>
                      <a:pt x="676" y="262"/>
                    </a:lnTo>
                    <a:lnTo>
                      <a:pt x="668" y="258"/>
                    </a:lnTo>
                    <a:lnTo>
                      <a:pt x="656" y="243"/>
                    </a:lnTo>
                    <a:lnTo>
                      <a:pt x="658" y="241"/>
                    </a:lnTo>
                    <a:lnTo>
                      <a:pt x="658" y="236"/>
                    </a:lnTo>
                    <a:lnTo>
                      <a:pt x="656" y="226"/>
                    </a:lnTo>
                    <a:lnTo>
                      <a:pt x="655" y="226"/>
                    </a:lnTo>
                    <a:lnTo>
                      <a:pt x="655" y="225"/>
                    </a:lnTo>
                    <a:lnTo>
                      <a:pt x="652" y="219"/>
                    </a:lnTo>
                    <a:lnTo>
                      <a:pt x="648" y="215"/>
                    </a:lnTo>
                    <a:lnTo>
                      <a:pt x="648" y="214"/>
                    </a:lnTo>
                    <a:lnTo>
                      <a:pt x="647" y="214"/>
                    </a:lnTo>
                    <a:lnTo>
                      <a:pt x="647" y="204"/>
                    </a:lnTo>
                    <a:lnTo>
                      <a:pt x="648" y="204"/>
                    </a:lnTo>
                    <a:lnTo>
                      <a:pt x="651" y="201"/>
                    </a:lnTo>
                    <a:lnTo>
                      <a:pt x="651" y="200"/>
                    </a:lnTo>
                    <a:lnTo>
                      <a:pt x="652" y="198"/>
                    </a:lnTo>
                    <a:lnTo>
                      <a:pt x="661" y="194"/>
                    </a:lnTo>
                    <a:lnTo>
                      <a:pt x="663" y="183"/>
                    </a:lnTo>
                    <a:lnTo>
                      <a:pt x="659" y="172"/>
                    </a:lnTo>
                    <a:lnTo>
                      <a:pt x="661" y="158"/>
                    </a:lnTo>
                    <a:lnTo>
                      <a:pt x="661" y="155"/>
                    </a:lnTo>
                    <a:lnTo>
                      <a:pt x="662" y="152"/>
                    </a:lnTo>
                    <a:lnTo>
                      <a:pt x="662" y="151"/>
                    </a:lnTo>
                    <a:lnTo>
                      <a:pt x="666" y="148"/>
                    </a:lnTo>
                    <a:lnTo>
                      <a:pt x="668" y="148"/>
                    </a:lnTo>
                    <a:lnTo>
                      <a:pt x="665" y="147"/>
                    </a:lnTo>
                    <a:lnTo>
                      <a:pt x="663" y="145"/>
                    </a:lnTo>
                    <a:lnTo>
                      <a:pt x="661" y="140"/>
                    </a:lnTo>
                    <a:lnTo>
                      <a:pt x="659" y="138"/>
                    </a:lnTo>
                    <a:lnTo>
                      <a:pt x="663" y="134"/>
                    </a:lnTo>
                    <a:lnTo>
                      <a:pt x="663" y="131"/>
                    </a:lnTo>
                    <a:lnTo>
                      <a:pt x="662" y="124"/>
                    </a:lnTo>
                    <a:lnTo>
                      <a:pt x="661" y="123"/>
                    </a:lnTo>
                    <a:lnTo>
                      <a:pt x="659" y="123"/>
                    </a:lnTo>
                    <a:lnTo>
                      <a:pt x="654" y="121"/>
                    </a:lnTo>
                    <a:lnTo>
                      <a:pt x="630" y="105"/>
                    </a:lnTo>
                    <a:lnTo>
                      <a:pt x="618" y="105"/>
                    </a:lnTo>
                    <a:lnTo>
                      <a:pt x="609" y="103"/>
                    </a:lnTo>
                    <a:lnTo>
                      <a:pt x="606" y="105"/>
                    </a:lnTo>
                    <a:lnTo>
                      <a:pt x="598" y="105"/>
                    </a:lnTo>
                    <a:lnTo>
                      <a:pt x="596" y="105"/>
                    </a:lnTo>
                    <a:lnTo>
                      <a:pt x="580" y="109"/>
                    </a:lnTo>
                    <a:lnTo>
                      <a:pt x="574" y="109"/>
                    </a:lnTo>
                    <a:lnTo>
                      <a:pt x="567" y="113"/>
                    </a:lnTo>
                    <a:lnTo>
                      <a:pt x="565" y="114"/>
                    </a:lnTo>
                    <a:lnTo>
                      <a:pt x="557" y="130"/>
                    </a:lnTo>
                    <a:lnTo>
                      <a:pt x="557" y="131"/>
                    </a:lnTo>
                    <a:lnTo>
                      <a:pt x="554" y="133"/>
                    </a:lnTo>
                    <a:lnTo>
                      <a:pt x="553" y="134"/>
                    </a:lnTo>
                    <a:lnTo>
                      <a:pt x="551" y="134"/>
                    </a:lnTo>
                    <a:lnTo>
                      <a:pt x="551" y="135"/>
                    </a:lnTo>
                    <a:lnTo>
                      <a:pt x="549" y="135"/>
                    </a:lnTo>
                    <a:lnTo>
                      <a:pt x="547" y="134"/>
                    </a:lnTo>
                    <a:lnTo>
                      <a:pt x="543" y="134"/>
                    </a:lnTo>
                    <a:lnTo>
                      <a:pt x="542" y="131"/>
                    </a:lnTo>
                    <a:lnTo>
                      <a:pt x="542" y="126"/>
                    </a:lnTo>
                    <a:lnTo>
                      <a:pt x="543" y="123"/>
                    </a:lnTo>
                    <a:lnTo>
                      <a:pt x="543" y="121"/>
                    </a:lnTo>
                    <a:lnTo>
                      <a:pt x="542" y="120"/>
                    </a:lnTo>
                    <a:lnTo>
                      <a:pt x="541" y="120"/>
                    </a:lnTo>
                    <a:lnTo>
                      <a:pt x="539" y="121"/>
                    </a:lnTo>
                    <a:lnTo>
                      <a:pt x="534" y="124"/>
                    </a:lnTo>
                    <a:lnTo>
                      <a:pt x="532" y="126"/>
                    </a:lnTo>
                    <a:lnTo>
                      <a:pt x="531" y="128"/>
                    </a:lnTo>
                    <a:lnTo>
                      <a:pt x="529" y="133"/>
                    </a:lnTo>
                    <a:lnTo>
                      <a:pt x="528" y="133"/>
                    </a:lnTo>
                    <a:lnTo>
                      <a:pt x="527" y="131"/>
                    </a:lnTo>
                    <a:lnTo>
                      <a:pt x="524" y="130"/>
                    </a:lnTo>
                    <a:lnTo>
                      <a:pt x="521" y="127"/>
                    </a:lnTo>
                    <a:lnTo>
                      <a:pt x="520" y="121"/>
                    </a:lnTo>
                    <a:lnTo>
                      <a:pt x="518" y="121"/>
                    </a:lnTo>
                    <a:lnTo>
                      <a:pt x="518" y="120"/>
                    </a:lnTo>
                    <a:lnTo>
                      <a:pt x="520" y="117"/>
                    </a:lnTo>
                    <a:lnTo>
                      <a:pt x="520" y="116"/>
                    </a:lnTo>
                    <a:lnTo>
                      <a:pt x="518" y="116"/>
                    </a:lnTo>
                    <a:lnTo>
                      <a:pt x="518" y="103"/>
                    </a:lnTo>
                    <a:lnTo>
                      <a:pt x="521" y="87"/>
                    </a:lnTo>
                    <a:lnTo>
                      <a:pt x="521" y="84"/>
                    </a:lnTo>
                    <a:lnTo>
                      <a:pt x="520" y="84"/>
                    </a:lnTo>
                    <a:lnTo>
                      <a:pt x="510" y="81"/>
                    </a:lnTo>
                    <a:lnTo>
                      <a:pt x="501" y="77"/>
                    </a:lnTo>
                    <a:lnTo>
                      <a:pt x="498" y="74"/>
                    </a:lnTo>
                    <a:lnTo>
                      <a:pt x="497" y="74"/>
                    </a:lnTo>
                    <a:lnTo>
                      <a:pt x="489" y="68"/>
                    </a:lnTo>
                    <a:lnTo>
                      <a:pt x="486" y="67"/>
                    </a:lnTo>
                    <a:lnTo>
                      <a:pt x="483" y="67"/>
                    </a:lnTo>
                    <a:lnTo>
                      <a:pt x="480" y="66"/>
                    </a:lnTo>
                    <a:lnTo>
                      <a:pt x="467" y="64"/>
                    </a:lnTo>
                    <a:lnTo>
                      <a:pt x="455" y="60"/>
                    </a:lnTo>
                    <a:lnTo>
                      <a:pt x="443" y="46"/>
                    </a:lnTo>
                    <a:lnTo>
                      <a:pt x="437" y="35"/>
                    </a:lnTo>
                    <a:lnTo>
                      <a:pt x="438" y="32"/>
                    </a:lnTo>
                    <a:lnTo>
                      <a:pt x="438" y="30"/>
                    </a:lnTo>
                    <a:lnTo>
                      <a:pt x="437" y="28"/>
                    </a:lnTo>
                    <a:lnTo>
                      <a:pt x="433" y="22"/>
                    </a:lnTo>
                    <a:lnTo>
                      <a:pt x="433" y="17"/>
                    </a:lnTo>
                    <a:lnTo>
                      <a:pt x="430" y="15"/>
                    </a:lnTo>
                    <a:lnTo>
                      <a:pt x="430" y="17"/>
                    </a:lnTo>
                    <a:lnTo>
                      <a:pt x="422" y="21"/>
                    </a:lnTo>
                    <a:lnTo>
                      <a:pt x="417" y="22"/>
                    </a:lnTo>
                    <a:lnTo>
                      <a:pt x="417" y="21"/>
                    </a:lnTo>
                    <a:lnTo>
                      <a:pt x="399" y="21"/>
                    </a:lnTo>
                    <a:lnTo>
                      <a:pt x="394" y="22"/>
                    </a:lnTo>
                    <a:lnTo>
                      <a:pt x="392" y="22"/>
                    </a:lnTo>
                    <a:lnTo>
                      <a:pt x="378" y="33"/>
                    </a:lnTo>
                    <a:lnTo>
                      <a:pt x="367" y="38"/>
                    </a:lnTo>
                    <a:lnTo>
                      <a:pt x="355" y="38"/>
                    </a:lnTo>
                    <a:lnTo>
                      <a:pt x="339" y="35"/>
                    </a:lnTo>
                    <a:lnTo>
                      <a:pt x="332" y="35"/>
                    </a:lnTo>
                    <a:lnTo>
                      <a:pt x="330" y="36"/>
                    </a:lnTo>
                    <a:lnTo>
                      <a:pt x="310" y="25"/>
                    </a:lnTo>
                    <a:lnTo>
                      <a:pt x="304" y="26"/>
                    </a:lnTo>
                    <a:lnTo>
                      <a:pt x="296" y="25"/>
                    </a:lnTo>
                    <a:lnTo>
                      <a:pt x="286" y="20"/>
                    </a:lnTo>
                    <a:lnTo>
                      <a:pt x="264" y="15"/>
                    </a:lnTo>
                    <a:lnTo>
                      <a:pt x="258" y="15"/>
                    </a:lnTo>
                    <a:lnTo>
                      <a:pt x="254" y="14"/>
                    </a:lnTo>
                    <a:lnTo>
                      <a:pt x="253" y="13"/>
                    </a:lnTo>
                    <a:lnTo>
                      <a:pt x="249" y="7"/>
                    </a:lnTo>
                    <a:lnTo>
                      <a:pt x="249" y="4"/>
                    </a:lnTo>
                    <a:lnTo>
                      <a:pt x="240" y="4"/>
                    </a:lnTo>
                    <a:lnTo>
                      <a:pt x="233" y="6"/>
                    </a:lnTo>
                    <a:lnTo>
                      <a:pt x="229" y="8"/>
                    </a:lnTo>
                    <a:lnTo>
                      <a:pt x="227" y="20"/>
                    </a:lnTo>
                    <a:lnTo>
                      <a:pt x="220" y="32"/>
                    </a:lnTo>
                    <a:lnTo>
                      <a:pt x="219" y="32"/>
                    </a:lnTo>
                    <a:lnTo>
                      <a:pt x="215" y="35"/>
                    </a:lnTo>
                    <a:lnTo>
                      <a:pt x="211" y="35"/>
                    </a:lnTo>
                    <a:lnTo>
                      <a:pt x="211" y="36"/>
                    </a:lnTo>
                    <a:lnTo>
                      <a:pt x="210" y="36"/>
                    </a:lnTo>
                    <a:lnTo>
                      <a:pt x="208" y="35"/>
                    </a:lnTo>
                    <a:lnTo>
                      <a:pt x="203" y="39"/>
                    </a:lnTo>
                    <a:lnTo>
                      <a:pt x="200" y="43"/>
                    </a:lnTo>
                    <a:lnTo>
                      <a:pt x="196" y="54"/>
                    </a:lnTo>
                    <a:lnTo>
                      <a:pt x="196" y="56"/>
                    </a:lnTo>
                    <a:lnTo>
                      <a:pt x="194" y="54"/>
                    </a:lnTo>
                    <a:lnTo>
                      <a:pt x="190" y="54"/>
                    </a:lnTo>
                    <a:lnTo>
                      <a:pt x="184" y="52"/>
                    </a:lnTo>
                    <a:lnTo>
                      <a:pt x="183" y="52"/>
                    </a:lnTo>
                    <a:lnTo>
                      <a:pt x="180" y="50"/>
                    </a:lnTo>
                    <a:lnTo>
                      <a:pt x="176" y="46"/>
                    </a:lnTo>
                    <a:lnTo>
                      <a:pt x="176" y="45"/>
                    </a:lnTo>
                    <a:lnTo>
                      <a:pt x="173" y="38"/>
                    </a:lnTo>
                    <a:lnTo>
                      <a:pt x="162" y="20"/>
                    </a:lnTo>
                    <a:lnTo>
                      <a:pt x="156" y="17"/>
                    </a:lnTo>
                    <a:lnTo>
                      <a:pt x="152" y="13"/>
                    </a:lnTo>
                    <a:lnTo>
                      <a:pt x="148" y="6"/>
                    </a:lnTo>
                    <a:lnTo>
                      <a:pt x="148" y="4"/>
                    </a:lnTo>
                    <a:lnTo>
                      <a:pt x="145" y="3"/>
                    </a:lnTo>
                    <a:lnTo>
                      <a:pt x="138" y="0"/>
                    </a:lnTo>
                    <a:lnTo>
                      <a:pt x="133" y="7"/>
                    </a:lnTo>
                    <a:lnTo>
                      <a:pt x="120" y="15"/>
                    </a:lnTo>
                    <a:lnTo>
                      <a:pt x="93" y="15"/>
                    </a:lnTo>
                    <a:lnTo>
                      <a:pt x="95" y="28"/>
                    </a:lnTo>
                    <a:lnTo>
                      <a:pt x="95" y="29"/>
                    </a:lnTo>
                    <a:lnTo>
                      <a:pt x="93" y="32"/>
                    </a:lnTo>
                    <a:lnTo>
                      <a:pt x="92" y="32"/>
                    </a:lnTo>
                    <a:lnTo>
                      <a:pt x="89" y="30"/>
                    </a:lnTo>
                    <a:lnTo>
                      <a:pt x="86" y="30"/>
                    </a:lnTo>
                    <a:lnTo>
                      <a:pt x="85" y="32"/>
                    </a:lnTo>
                    <a:lnTo>
                      <a:pt x="84" y="32"/>
                    </a:lnTo>
                    <a:lnTo>
                      <a:pt x="82" y="30"/>
                    </a:lnTo>
                    <a:lnTo>
                      <a:pt x="76" y="30"/>
                    </a:lnTo>
                    <a:lnTo>
                      <a:pt x="70" y="29"/>
                    </a:lnTo>
                    <a:lnTo>
                      <a:pt x="66" y="29"/>
                    </a:lnTo>
                    <a:lnTo>
                      <a:pt x="60" y="21"/>
                    </a:lnTo>
                    <a:lnTo>
                      <a:pt x="52" y="15"/>
                    </a:lnTo>
                    <a:lnTo>
                      <a:pt x="46" y="13"/>
                    </a:lnTo>
                    <a:lnTo>
                      <a:pt x="42" y="10"/>
                    </a:lnTo>
                    <a:lnTo>
                      <a:pt x="38" y="10"/>
                    </a:lnTo>
                    <a:lnTo>
                      <a:pt x="32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93" name="Freeform 1125">
                <a:extLst>
                  <a:ext uri="{FF2B5EF4-FFF2-40B4-BE49-F238E27FC236}">
                    <a16:creationId xmlns:a16="http://schemas.microsoft.com/office/drawing/2014/main" id="{45EC1479-997C-2C90-1258-A8EADF7718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4" y="3160"/>
                <a:ext cx="164" cy="125"/>
              </a:xfrm>
              <a:custGeom>
                <a:avLst/>
                <a:gdLst>
                  <a:gd name="T0" fmla="*/ 125 w 655"/>
                  <a:gd name="T1" fmla="*/ 111 h 501"/>
                  <a:gd name="T2" fmla="*/ 129 w 655"/>
                  <a:gd name="T3" fmla="*/ 131 h 501"/>
                  <a:gd name="T4" fmla="*/ 112 w 655"/>
                  <a:gd name="T5" fmla="*/ 174 h 501"/>
                  <a:gd name="T6" fmla="*/ 130 w 655"/>
                  <a:gd name="T7" fmla="*/ 205 h 501"/>
                  <a:gd name="T8" fmla="*/ 128 w 655"/>
                  <a:gd name="T9" fmla="*/ 246 h 501"/>
                  <a:gd name="T10" fmla="*/ 121 w 655"/>
                  <a:gd name="T11" fmla="*/ 260 h 501"/>
                  <a:gd name="T12" fmla="*/ 98 w 655"/>
                  <a:gd name="T13" fmla="*/ 248 h 501"/>
                  <a:gd name="T14" fmla="*/ 86 w 655"/>
                  <a:gd name="T15" fmla="*/ 258 h 501"/>
                  <a:gd name="T16" fmla="*/ 60 w 655"/>
                  <a:gd name="T17" fmla="*/ 264 h 501"/>
                  <a:gd name="T18" fmla="*/ 6 w 655"/>
                  <a:gd name="T19" fmla="*/ 280 h 501"/>
                  <a:gd name="T20" fmla="*/ 3 w 655"/>
                  <a:gd name="T21" fmla="*/ 301 h 501"/>
                  <a:gd name="T22" fmla="*/ 31 w 655"/>
                  <a:gd name="T23" fmla="*/ 296 h 501"/>
                  <a:gd name="T24" fmla="*/ 31 w 655"/>
                  <a:gd name="T25" fmla="*/ 306 h 501"/>
                  <a:gd name="T26" fmla="*/ 38 w 655"/>
                  <a:gd name="T27" fmla="*/ 320 h 501"/>
                  <a:gd name="T28" fmla="*/ 69 w 655"/>
                  <a:gd name="T29" fmla="*/ 310 h 501"/>
                  <a:gd name="T30" fmla="*/ 83 w 655"/>
                  <a:gd name="T31" fmla="*/ 324 h 501"/>
                  <a:gd name="T32" fmla="*/ 97 w 655"/>
                  <a:gd name="T33" fmla="*/ 360 h 501"/>
                  <a:gd name="T34" fmla="*/ 80 w 655"/>
                  <a:gd name="T35" fmla="*/ 370 h 501"/>
                  <a:gd name="T36" fmla="*/ 94 w 655"/>
                  <a:gd name="T37" fmla="*/ 419 h 501"/>
                  <a:gd name="T38" fmla="*/ 149 w 655"/>
                  <a:gd name="T39" fmla="*/ 437 h 501"/>
                  <a:gd name="T40" fmla="*/ 151 w 655"/>
                  <a:gd name="T41" fmla="*/ 459 h 501"/>
                  <a:gd name="T42" fmla="*/ 176 w 655"/>
                  <a:gd name="T43" fmla="*/ 462 h 501"/>
                  <a:gd name="T44" fmla="*/ 231 w 655"/>
                  <a:gd name="T45" fmla="*/ 491 h 501"/>
                  <a:gd name="T46" fmla="*/ 267 w 655"/>
                  <a:gd name="T47" fmla="*/ 501 h 501"/>
                  <a:gd name="T48" fmla="*/ 276 w 655"/>
                  <a:gd name="T49" fmla="*/ 494 h 501"/>
                  <a:gd name="T50" fmla="*/ 360 w 655"/>
                  <a:gd name="T51" fmla="*/ 493 h 501"/>
                  <a:gd name="T52" fmla="*/ 384 w 655"/>
                  <a:gd name="T53" fmla="*/ 476 h 501"/>
                  <a:gd name="T54" fmla="*/ 398 w 655"/>
                  <a:gd name="T55" fmla="*/ 456 h 501"/>
                  <a:gd name="T56" fmla="*/ 377 w 655"/>
                  <a:gd name="T57" fmla="*/ 427 h 501"/>
                  <a:gd name="T58" fmla="*/ 396 w 655"/>
                  <a:gd name="T59" fmla="*/ 388 h 501"/>
                  <a:gd name="T60" fmla="*/ 408 w 655"/>
                  <a:gd name="T61" fmla="*/ 375 h 501"/>
                  <a:gd name="T62" fmla="*/ 417 w 655"/>
                  <a:gd name="T63" fmla="*/ 353 h 501"/>
                  <a:gd name="T64" fmla="*/ 432 w 655"/>
                  <a:gd name="T65" fmla="*/ 352 h 501"/>
                  <a:gd name="T66" fmla="*/ 506 w 655"/>
                  <a:gd name="T67" fmla="*/ 359 h 501"/>
                  <a:gd name="T68" fmla="*/ 534 w 655"/>
                  <a:gd name="T69" fmla="*/ 322 h 501"/>
                  <a:gd name="T70" fmla="*/ 555 w 655"/>
                  <a:gd name="T71" fmla="*/ 246 h 501"/>
                  <a:gd name="T72" fmla="*/ 558 w 655"/>
                  <a:gd name="T73" fmla="*/ 231 h 501"/>
                  <a:gd name="T74" fmla="*/ 594 w 655"/>
                  <a:gd name="T75" fmla="*/ 222 h 501"/>
                  <a:gd name="T76" fmla="*/ 612 w 655"/>
                  <a:gd name="T77" fmla="*/ 179 h 501"/>
                  <a:gd name="T78" fmla="*/ 640 w 655"/>
                  <a:gd name="T79" fmla="*/ 169 h 501"/>
                  <a:gd name="T80" fmla="*/ 654 w 655"/>
                  <a:gd name="T81" fmla="*/ 124 h 501"/>
                  <a:gd name="T82" fmla="*/ 607 w 655"/>
                  <a:gd name="T83" fmla="*/ 92 h 501"/>
                  <a:gd name="T84" fmla="*/ 576 w 655"/>
                  <a:gd name="T85" fmla="*/ 70 h 501"/>
                  <a:gd name="T86" fmla="*/ 545 w 655"/>
                  <a:gd name="T87" fmla="*/ 61 h 501"/>
                  <a:gd name="T88" fmla="*/ 523 w 655"/>
                  <a:gd name="T89" fmla="*/ 75 h 501"/>
                  <a:gd name="T90" fmla="*/ 502 w 655"/>
                  <a:gd name="T91" fmla="*/ 33 h 501"/>
                  <a:gd name="T92" fmla="*/ 487 w 655"/>
                  <a:gd name="T93" fmla="*/ 23 h 501"/>
                  <a:gd name="T94" fmla="*/ 443 w 655"/>
                  <a:gd name="T95" fmla="*/ 33 h 501"/>
                  <a:gd name="T96" fmla="*/ 379 w 655"/>
                  <a:gd name="T97" fmla="*/ 18 h 501"/>
                  <a:gd name="T98" fmla="*/ 375 w 655"/>
                  <a:gd name="T99" fmla="*/ 39 h 501"/>
                  <a:gd name="T100" fmla="*/ 387 w 655"/>
                  <a:gd name="T101" fmla="*/ 85 h 501"/>
                  <a:gd name="T102" fmla="*/ 355 w 655"/>
                  <a:gd name="T103" fmla="*/ 102 h 501"/>
                  <a:gd name="T104" fmla="*/ 313 w 655"/>
                  <a:gd name="T105" fmla="*/ 75 h 501"/>
                  <a:gd name="T106" fmla="*/ 288 w 655"/>
                  <a:gd name="T107" fmla="*/ 116 h 501"/>
                  <a:gd name="T108" fmla="*/ 239 w 655"/>
                  <a:gd name="T109" fmla="*/ 119 h 501"/>
                  <a:gd name="T110" fmla="*/ 213 w 655"/>
                  <a:gd name="T111" fmla="*/ 110 h 501"/>
                  <a:gd name="T112" fmla="*/ 197 w 655"/>
                  <a:gd name="T113" fmla="*/ 88 h 501"/>
                  <a:gd name="T114" fmla="*/ 179 w 655"/>
                  <a:gd name="T115" fmla="*/ 111 h 501"/>
                  <a:gd name="T116" fmla="*/ 144 w 655"/>
                  <a:gd name="T117" fmla="*/ 90 h 5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655" h="501">
                    <a:moveTo>
                      <a:pt x="143" y="93"/>
                    </a:moveTo>
                    <a:lnTo>
                      <a:pt x="142" y="97"/>
                    </a:lnTo>
                    <a:lnTo>
                      <a:pt x="136" y="104"/>
                    </a:lnTo>
                    <a:lnTo>
                      <a:pt x="130" y="109"/>
                    </a:lnTo>
                    <a:lnTo>
                      <a:pt x="129" y="109"/>
                    </a:lnTo>
                    <a:lnTo>
                      <a:pt x="125" y="111"/>
                    </a:lnTo>
                    <a:lnTo>
                      <a:pt x="123" y="113"/>
                    </a:lnTo>
                    <a:lnTo>
                      <a:pt x="125" y="114"/>
                    </a:lnTo>
                    <a:lnTo>
                      <a:pt x="126" y="114"/>
                    </a:lnTo>
                    <a:lnTo>
                      <a:pt x="132" y="123"/>
                    </a:lnTo>
                    <a:lnTo>
                      <a:pt x="132" y="126"/>
                    </a:lnTo>
                    <a:lnTo>
                      <a:pt x="129" y="131"/>
                    </a:lnTo>
                    <a:lnTo>
                      <a:pt x="128" y="133"/>
                    </a:lnTo>
                    <a:lnTo>
                      <a:pt x="123" y="133"/>
                    </a:lnTo>
                    <a:lnTo>
                      <a:pt x="112" y="139"/>
                    </a:lnTo>
                    <a:lnTo>
                      <a:pt x="106" y="153"/>
                    </a:lnTo>
                    <a:lnTo>
                      <a:pt x="109" y="167"/>
                    </a:lnTo>
                    <a:lnTo>
                      <a:pt x="112" y="174"/>
                    </a:lnTo>
                    <a:lnTo>
                      <a:pt x="111" y="188"/>
                    </a:lnTo>
                    <a:lnTo>
                      <a:pt x="113" y="190"/>
                    </a:lnTo>
                    <a:lnTo>
                      <a:pt x="123" y="187"/>
                    </a:lnTo>
                    <a:lnTo>
                      <a:pt x="128" y="187"/>
                    </a:lnTo>
                    <a:lnTo>
                      <a:pt x="130" y="190"/>
                    </a:lnTo>
                    <a:lnTo>
                      <a:pt x="130" y="205"/>
                    </a:lnTo>
                    <a:lnTo>
                      <a:pt x="121" y="208"/>
                    </a:lnTo>
                    <a:lnTo>
                      <a:pt x="115" y="222"/>
                    </a:lnTo>
                    <a:lnTo>
                      <a:pt x="115" y="227"/>
                    </a:lnTo>
                    <a:lnTo>
                      <a:pt x="116" y="231"/>
                    </a:lnTo>
                    <a:lnTo>
                      <a:pt x="123" y="239"/>
                    </a:lnTo>
                    <a:lnTo>
                      <a:pt x="128" y="246"/>
                    </a:lnTo>
                    <a:lnTo>
                      <a:pt x="129" y="250"/>
                    </a:lnTo>
                    <a:lnTo>
                      <a:pt x="129" y="251"/>
                    </a:lnTo>
                    <a:lnTo>
                      <a:pt x="128" y="254"/>
                    </a:lnTo>
                    <a:lnTo>
                      <a:pt x="123" y="258"/>
                    </a:lnTo>
                    <a:lnTo>
                      <a:pt x="123" y="260"/>
                    </a:lnTo>
                    <a:lnTo>
                      <a:pt x="121" y="260"/>
                    </a:lnTo>
                    <a:lnTo>
                      <a:pt x="113" y="262"/>
                    </a:lnTo>
                    <a:lnTo>
                      <a:pt x="108" y="261"/>
                    </a:lnTo>
                    <a:lnTo>
                      <a:pt x="102" y="258"/>
                    </a:lnTo>
                    <a:lnTo>
                      <a:pt x="101" y="257"/>
                    </a:lnTo>
                    <a:lnTo>
                      <a:pt x="101" y="254"/>
                    </a:lnTo>
                    <a:lnTo>
                      <a:pt x="98" y="248"/>
                    </a:lnTo>
                    <a:lnTo>
                      <a:pt x="94" y="246"/>
                    </a:lnTo>
                    <a:lnTo>
                      <a:pt x="94" y="248"/>
                    </a:lnTo>
                    <a:lnTo>
                      <a:pt x="93" y="251"/>
                    </a:lnTo>
                    <a:lnTo>
                      <a:pt x="89" y="257"/>
                    </a:lnTo>
                    <a:lnTo>
                      <a:pt x="87" y="258"/>
                    </a:lnTo>
                    <a:lnTo>
                      <a:pt x="86" y="258"/>
                    </a:lnTo>
                    <a:lnTo>
                      <a:pt x="84" y="255"/>
                    </a:lnTo>
                    <a:lnTo>
                      <a:pt x="84" y="254"/>
                    </a:lnTo>
                    <a:lnTo>
                      <a:pt x="69" y="254"/>
                    </a:lnTo>
                    <a:lnTo>
                      <a:pt x="62" y="250"/>
                    </a:lnTo>
                    <a:lnTo>
                      <a:pt x="62" y="251"/>
                    </a:lnTo>
                    <a:lnTo>
                      <a:pt x="60" y="264"/>
                    </a:lnTo>
                    <a:lnTo>
                      <a:pt x="55" y="272"/>
                    </a:lnTo>
                    <a:lnTo>
                      <a:pt x="46" y="277"/>
                    </a:lnTo>
                    <a:lnTo>
                      <a:pt x="35" y="282"/>
                    </a:lnTo>
                    <a:lnTo>
                      <a:pt x="29" y="282"/>
                    </a:lnTo>
                    <a:lnTo>
                      <a:pt x="8" y="279"/>
                    </a:lnTo>
                    <a:lnTo>
                      <a:pt x="6" y="280"/>
                    </a:lnTo>
                    <a:lnTo>
                      <a:pt x="2" y="286"/>
                    </a:lnTo>
                    <a:lnTo>
                      <a:pt x="0" y="292"/>
                    </a:lnTo>
                    <a:lnTo>
                      <a:pt x="0" y="296"/>
                    </a:lnTo>
                    <a:lnTo>
                      <a:pt x="2" y="299"/>
                    </a:lnTo>
                    <a:lnTo>
                      <a:pt x="2" y="300"/>
                    </a:lnTo>
                    <a:lnTo>
                      <a:pt x="3" y="301"/>
                    </a:lnTo>
                    <a:lnTo>
                      <a:pt x="13" y="299"/>
                    </a:lnTo>
                    <a:lnTo>
                      <a:pt x="16" y="297"/>
                    </a:lnTo>
                    <a:lnTo>
                      <a:pt x="17" y="297"/>
                    </a:lnTo>
                    <a:lnTo>
                      <a:pt x="24" y="294"/>
                    </a:lnTo>
                    <a:lnTo>
                      <a:pt x="29" y="294"/>
                    </a:lnTo>
                    <a:lnTo>
                      <a:pt x="31" y="296"/>
                    </a:lnTo>
                    <a:lnTo>
                      <a:pt x="35" y="296"/>
                    </a:lnTo>
                    <a:lnTo>
                      <a:pt x="37" y="299"/>
                    </a:lnTo>
                    <a:lnTo>
                      <a:pt x="35" y="300"/>
                    </a:lnTo>
                    <a:lnTo>
                      <a:pt x="34" y="303"/>
                    </a:lnTo>
                    <a:lnTo>
                      <a:pt x="31" y="303"/>
                    </a:lnTo>
                    <a:lnTo>
                      <a:pt x="31" y="306"/>
                    </a:lnTo>
                    <a:lnTo>
                      <a:pt x="30" y="311"/>
                    </a:lnTo>
                    <a:lnTo>
                      <a:pt x="30" y="314"/>
                    </a:lnTo>
                    <a:lnTo>
                      <a:pt x="35" y="320"/>
                    </a:lnTo>
                    <a:lnTo>
                      <a:pt x="37" y="321"/>
                    </a:lnTo>
                    <a:lnTo>
                      <a:pt x="39" y="321"/>
                    </a:lnTo>
                    <a:lnTo>
                      <a:pt x="38" y="320"/>
                    </a:lnTo>
                    <a:lnTo>
                      <a:pt x="37" y="320"/>
                    </a:lnTo>
                    <a:lnTo>
                      <a:pt x="37" y="318"/>
                    </a:lnTo>
                    <a:lnTo>
                      <a:pt x="38" y="314"/>
                    </a:lnTo>
                    <a:lnTo>
                      <a:pt x="45" y="310"/>
                    </a:lnTo>
                    <a:lnTo>
                      <a:pt x="55" y="308"/>
                    </a:lnTo>
                    <a:lnTo>
                      <a:pt x="69" y="310"/>
                    </a:lnTo>
                    <a:lnTo>
                      <a:pt x="75" y="311"/>
                    </a:lnTo>
                    <a:lnTo>
                      <a:pt x="79" y="311"/>
                    </a:lnTo>
                    <a:lnTo>
                      <a:pt x="80" y="313"/>
                    </a:lnTo>
                    <a:lnTo>
                      <a:pt x="82" y="317"/>
                    </a:lnTo>
                    <a:lnTo>
                      <a:pt x="83" y="318"/>
                    </a:lnTo>
                    <a:lnTo>
                      <a:pt x="83" y="324"/>
                    </a:lnTo>
                    <a:lnTo>
                      <a:pt x="108" y="342"/>
                    </a:lnTo>
                    <a:lnTo>
                      <a:pt x="109" y="344"/>
                    </a:lnTo>
                    <a:lnTo>
                      <a:pt x="108" y="346"/>
                    </a:lnTo>
                    <a:lnTo>
                      <a:pt x="105" y="354"/>
                    </a:lnTo>
                    <a:lnTo>
                      <a:pt x="102" y="357"/>
                    </a:lnTo>
                    <a:lnTo>
                      <a:pt x="97" y="360"/>
                    </a:lnTo>
                    <a:lnTo>
                      <a:pt x="96" y="361"/>
                    </a:lnTo>
                    <a:lnTo>
                      <a:pt x="94" y="361"/>
                    </a:lnTo>
                    <a:lnTo>
                      <a:pt x="90" y="363"/>
                    </a:lnTo>
                    <a:lnTo>
                      <a:pt x="84" y="363"/>
                    </a:lnTo>
                    <a:lnTo>
                      <a:pt x="80" y="367"/>
                    </a:lnTo>
                    <a:lnTo>
                      <a:pt x="80" y="370"/>
                    </a:lnTo>
                    <a:lnTo>
                      <a:pt x="79" y="375"/>
                    </a:lnTo>
                    <a:lnTo>
                      <a:pt x="79" y="378"/>
                    </a:lnTo>
                    <a:lnTo>
                      <a:pt x="80" y="380"/>
                    </a:lnTo>
                    <a:lnTo>
                      <a:pt x="86" y="391"/>
                    </a:lnTo>
                    <a:lnTo>
                      <a:pt x="86" y="419"/>
                    </a:lnTo>
                    <a:lnTo>
                      <a:pt x="94" y="419"/>
                    </a:lnTo>
                    <a:lnTo>
                      <a:pt x="97" y="417"/>
                    </a:lnTo>
                    <a:lnTo>
                      <a:pt x="106" y="419"/>
                    </a:lnTo>
                    <a:lnTo>
                      <a:pt x="118" y="419"/>
                    </a:lnTo>
                    <a:lnTo>
                      <a:pt x="142" y="435"/>
                    </a:lnTo>
                    <a:lnTo>
                      <a:pt x="147" y="437"/>
                    </a:lnTo>
                    <a:lnTo>
                      <a:pt x="149" y="437"/>
                    </a:lnTo>
                    <a:lnTo>
                      <a:pt x="150" y="438"/>
                    </a:lnTo>
                    <a:lnTo>
                      <a:pt x="151" y="445"/>
                    </a:lnTo>
                    <a:lnTo>
                      <a:pt x="151" y="448"/>
                    </a:lnTo>
                    <a:lnTo>
                      <a:pt x="147" y="452"/>
                    </a:lnTo>
                    <a:lnTo>
                      <a:pt x="149" y="454"/>
                    </a:lnTo>
                    <a:lnTo>
                      <a:pt x="151" y="459"/>
                    </a:lnTo>
                    <a:lnTo>
                      <a:pt x="153" y="461"/>
                    </a:lnTo>
                    <a:lnTo>
                      <a:pt x="156" y="462"/>
                    </a:lnTo>
                    <a:lnTo>
                      <a:pt x="161" y="462"/>
                    </a:lnTo>
                    <a:lnTo>
                      <a:pt x="164" y="463"/>
                    </a:lnTo>
                    <a:lnTo>
                      <a:pt x="173" y="463"/>
                    </a:lnTo>
                    <a:lnTo>
                      <a:pt x="176" y="462"/>
                    </a:lnTo>
                    <a:lnTo>
                      <a:pt x="185" y="462"/>
                    </a:lnTo>
                    <a:lnTo>
                      <a:pt x="220" y="479"/>
                    </a:lnTo>
                    <a:lnTo>
                      <a:pt x="221" y="481"/>
                    </a:lnTo>
                    <a:lnTo>
                      <a:pt x="227" y="488"/>
                    </a:lnTo>
                    <a:lnTo>
                      <a:pt x="230" y="491"/>
                    </a:lnTo>
                    <a:lnTo>
                      <a:pt x="231" y="491"/>
                    </a:lnTo>
                    <a:lnTo>
                      <a:pt x="233" y="493"/>
                    </a:lnTo>
                    <a:lnTo>
                      <a:pt x="239" y="495"/>
                    </a:lnTo>
                    <a:lnTo>
                      <a:pt x="243" y="495"/>
                    </a:lnTo>
                    <a:lnTo>
                      <a:pt x="250" y="497"/>
                    </a:lnTo>
                    <a:lnTo>
                      <a:pt x="264" y="501"/>
                    </a:lnTo>
                    <a:lnTo>
                      <a:pt x="267" y="501"/>
                    </a:lnTo>
                    <a:lnTo>
                      <a:pt x="267" y="500"/>
                    </a:lnTo>
                    <a:lnTo>
                      <a:pt x="269" y="497"/>
                    </a:lnTo>
                    <a:lnTo>
                      <a:pt x="270" y="495"/>
                    </a:lnTo>
                    <a:lnTo>
                      <a:pt x="273" y="495"/>
                    </a:lnTo>
                    <a:lnTo>
                      <a:pt x="274" y="494"/>
                    </a:lnTo>
                    <a:lnTo>
                      <a:pt x="276" y="494"/>
                    </a:lnTo>
                    <a:lnTo>
                      <a:pt x="302" y="501"/>
                    </a:lnTo>
                    <a:lnTo>
                      <a:pt x="334" y="501"/>
                    </a:lnTo>
                    <a:lnTo>
                      <a:pt x="354" y="497"/>
                    </a:lnTo>
                    <a:lnTo>
                      <a:pt x="358" y="494"/>
                    </a:lnTo>
                    <a:lnTo>
                      <a:pt x="360" y="494"/>
                    </a:lnTo>
                    <a:lnTo>
                      <a:pt x="360" y="493"/>
                    </a:lnTo>
                    <a:lnTo>
                      <a:pt x="366" y="484"/>
                    </a:lnTo>
                    <a:lnTo>
                      <a:pt x="369" y="483"/>
                    </a:lnTo>
                    <a:lnTo>
                      <a:pt x="373" y="479"/>
                    </a:lnTo>
                    <a:lnTo>
                      <a:pt x="377" y="477"/>
                    </a:lnTo>
                    <a:lnTo>
                      <a:pt x="382" y="477"/>
                    </a:lnTo>
                    <a:lnTo>
                      <a:pt x="384" y="476"/>
                    </a:lnTo>
                    <a:lnTo>
                      <a:pt x="393" y="473"/>
                    </a:lnTo>
                    <a:lnTo>
                      <a:pt x="394" y="473"/>
                    </a:lnTo>
                    <a:lnTo>
                      <a:pt x="394" y="472"/>
                    </a:lnTo>
                    <a:lnTo>
                      <a:pt x="397" y="459"/>
                    </a:lnTo>
                    <a:lnTo>
                      <a:pt x="397" y="456"/>
                    </a:lnTo>
                    <a:lnTo>
                      <a:pt x="398" y="456"/>
                    </a:lnTo>
                    <a:lnTo>
                      <a:pt x="398" y="455"/>
                    </a:lnTo>
                    <a:lnTo>
                      <a:pt x="397" y="449"/>
                    </a:lnTo>
                    <a:lnTo>
                      <a:pt x="383" y="437"/>
                    </a:lnTo>
                    <a:lnTo>
                      <a:pt x="379" y="431"/>
                    </a:lnTo>
                    <a:lnTo>
                      <a:pt x="377" y="430"/>
                    </a:lnTo>
                    <a:lnTo>
                      <a:pt x="377" y="427"/>
                    </a:lnTo>
                    <a:lnTo>
                      <a:pt x="376" y="423"/>
                    </a:lnTo>
                    <a:lnTo>
                      <a:pt x="376" y="416"/>
                    </a:lnTo>
                    <a:lnTo>
                      <a:pt x="377" y="406"/>
                    </a:lnTo>
                    <a:lnTo>
                      <a:pt x="387" y="389"/>
                    </a:lnTo>
                    <a:lnTo>
                      <a:pt x="389" y="388"/>
                    </a:lnTo>
                    <a:lnTo>
                      <a:pt x="396" y="388"/>
                    </a:lnTo>
                    <a:lnTo>
                      <a:pt x="401" y="387"/>
                    </a:lnTo>
                    <a:lnTo>
                      <a:pt x="404" y="384"/>
                    </a:lnTo>
                    <a:lnTo>
                      <a:pt x="404" y="382"/>
                    </a:lnTo>
                    <a:lnTo>
                      <a:pt x="407" y="380"/>
                    </a:lnTo>
                    <a:lnTo>
                      <a:pt x="408" y="377"/>
                    </a:lnTo>
                    <a:lnTo>
                      <a:pt x="408" y="375"/>
                    </a:lnTo>
                    <a:lnTo>
                      <a:pt x="411" y="368"/>
                    </a:lnTo>
                    <a:lnTo>
                      <a:pt x="411" y="360"/>
                    </a:lnTo>
                    <a:lnTo>
                      <a:pt x="413" y="359"/>
                    </a:lnTo>
                    <a:lnTo>
                      <a:pt x="414" y="354"/>
                    </a:lnTo>
                    <a:lnTo>
                      <a:pt x="415" y="354"/>
                    </a:lnTo>
                    <a:lnTo>
                      <a:pt x="417" y="353"/>
                    </a:lnTo>
                    <a:lnTo>
                      <a:pt x="420" y="352"/>
                    </a:lnTo>
                    <a:lnTo>
                      <a:pt x="420" y="350"/>
                    </a:lnTo>
                    <a:lnTo>
                      <a:pt x="425" y="349"/>
                    </a:lnTo>
                    <a:lnTo>
                      <a:pt x="427" y="349"/>
                    </a:lnTo>
                    <a:lnTo>
                      <a:pt x="429" y="352"/>
                    </a:lnTo>
                    <a:lnTo>
                      <a:pt x="432" y="352"/>
                    </a:lnTo>
                    <a:lnTo>
                      <a:pt x="443" y="359"/>
                    </a:lnTo>
                    <a:lnTo>
                      <a:pt x="454" y="354"/>
                    </a:lnTo>
                    <a:lnTo>
                      <a:pt x="481" y="360"/>
                    </a:lnTo>
                    <a:lnTo>
                      <a:pt x="482" y="361"/>
                    </a:lnTo>
                    <a:lnTo>
                      <a:pt x="485" y="361"/>
                    </a:lnTo>
                    <a:lnTo>
                      <a:pt x="506" y="359"/>
                    </a:lnTo>
                    <a:lnTo>
                      <a:pt x="516" y="356"/>
                    </a:lnTo>
                    <a:lnTo>
                      <a:pt x="514" y="354"/>
                    </a:lnTo>
                    <a:lnTo>
                      <a:pt x="514" y="350"/>
                    </a:lnTo>
                    <a:lnTo>
                      <a:pt x="513" y="343"/>
                    </a:lnTo>
                    <a:lnTo>
                      <a:pt x="517" y="334"/>
                    </a:lnTo>
                    <a:lnTo>
                      <a:pt x="534" y="322"/>
                    </a:lnTo>
                    <a:lnTo>
                      <a:pt x="535" y="320"/>
                    </a:lnTo>
                    <a:lnTo>
                      <a:pt x="527" y="293"/>
                    </a:lnTo>
                    <a:lnTo>
                      <a:pt x="527" y="277"/>
                    </a:lnTo>
                    <a:lnTo>
                      <a:pt x="533" y="262"/>
                    </a:lnTo>
                    <a:lnTo>
                      <a:pt x="547" y="250"/>
                    </a:lnTo>
                    <a:lnTo>
                      <a:pt x="555" y="246"/>
                    </a:lnTo>
                    <a:lnTo>
                      <a:pt x="556" y="246"/>
                    </a:lnTo>
                    <a:lnTo>
                      <a:pt x="558" y="244"/>
                    </a:lnTo>
                    <a:lnTo>
                      <a:pt x="559" y="239"/>
                    </a:lnTo>
                    <a:lnTo>
                      <a:pt x="559" y="237"/>
                    </a:lnTo>
                    <a:lnTo>
                      <a:pt x="558" y="236"/>
                    </a:lnTo>
                    <a:lnTo>
                      <a:pt x="558" y="231"/>
                    </a:lnTo>
                    <a:lnTo>
                      <a:pt x="559" y="226"/>
                    </a:lnTo>
                    <a:lnTo>
                      <a:pt x="559" y="224"/>
                    </a:lnTo>
                    <a:lnTo>
                      <a:pt x="587" y="224"/>
                    </a:lnTo>
                    <a:lnTo>
                      <a:pt x="590" y="223"/>
                    </a:lnTo>
                    <a:lnTo>
                      <a:pt x="591" y="222"/>
                    </a:lnTo>
                    <a:lnTo>
                      <a:pt x="594" y="222"/>
                    </a:lnTo>
                    <a:lnTo>
                      <a:pt x="597" y="220"/>
                    </a:lnTo>
                    <a:lnTo>
                      <a:pt x="597" y="219"/>
                    </a:lnTo>
                    <a:lnTo>
                      <a:pt x="601" y="202"/>
                    </a:lnTo>
                    <a:lnTo>
                      <a:pt x="605" y="195"/>
                    </a:lnTo>
                    <a:lnTo>
                      <a:pt x="611" y="180"/>
                    </a:lnTo>
                    <a:lnTo>
                      <a:pt x="612" y="179"/>
                    </a:lnTo>
                    <a:lnTo>
                      <a:pt x="612" y="177"/>
                    </a:lnTo>
                    <a:lnTo>
                      <a:pt x="614" y="176"/>
                    </a:lnTo>
                    <a:lnTo>
                      <a:pt x="622" y="173"/>
                    </a:lnTo>
                    <a:lnTo>
                      <a:pt x="634" y="170"/>
                    </a:lnTo>
                    <a:lnTo>
                      <a:pt x="638" y="170"/>
                    </a:lnTo>
                    <a:lnTo>
                      <a:pt x="640" y="169"/>
                    </a:lnTo>
                    <a:lnTo>
                      <a:pt x="641" y="169"/>
                    </a:lnTo>
                    <a:lnTo>
                      <a:pt x="648" y="159"/>
                    </a:lnTo>
                    <a:lnTo>
                      <a:pt x="648" y="157"/>
                    </a:lnTo>
                    <a:lnTo>
                      <a:pt x="654" y="128"/>
                    </a:lnTo>
                    <a:lnTo>
                      <a:pt x="655" y="127"/>
                    </a:lnTo>
                    <a:lnTo>
                      <a:pt x="654" y="124"/>
                    </a:lnTo>
                    <a:lnTo>
                      <a:pt x="653" y="124"/>
                    </a:lnTo>
                    <a:lnTo>
                      <a:pt x="647" y="121"/>
                    </a:lnTo>
                    <a:lnTo>
                      <a:pt x="644" y="121"/>
                    </a:lnTo>
                    <a:lnTo>
                      <a:pt x="637" y="113"/>
                    </a:lnTo>
                    <a:lnTo>
                      <a:pt x="615" y="96"/>
                    </a:lnTo>
                    <a:lnTo>
                      <a:pt x="607" y="92"/>
                    </a:lnTo>
                    <a:lnTo>
                      <a:pt x="590" y="89"/>
                    </a:lnTo>
                    <a:lnTo>
                      <a:pt x="588" y="88"/>
                    </a:lnTo>
                    <a:lnTo>
                      <a:pt x="587" y="88"/>
                    </a:lnTo>
                    <a:lnTo>
                      <a:pt x="581" y="81"/>
                    </a:lnTo>
                    <a:lnTo>
                      <a:pt x="580" y="81"/>
                    </a:lnTo>
                    <a:lnTo>
                      <a:pt x="576" y="70"/>
                    </a:lnTo>
                    <a:lnTo>
                      <a:pt x="576" y="67"/>
                    </a:lnTo>
                    <a:lnTo>
                      <a:pt x="569" y="67"/>
                    </a:lnTo>
                    <a:lnTo>
                      <a:pt x="561" y="68"/>
                    </a:lnTo>
                    <a:lnTo>
                      <a:pt x="551" y="76"/>
                    </a:lnTo>
                    <a:lnTo>
                      <a:pt x="547" y="61"/>
                    </a:lnTo>
                    <a:lnTo>
                      <a:pt x="545" y="61"/>
                    </a:lnTo>
                    <a:lnTo>
                      <a:pt x="540" y="67"/>
                    </a:lnTo>
                    <a:lnTo>
                      <a:pt x="535" y="70"/>
                    </a:lnTo>
                    <a:lnTo>
                      <a:pt x="534" y="72"/>
                    </a:lnTo>
                    <a:lnTo>
                      <a:pt x="527" y="76"/>
                    </a:lnTo>
                    <a:lnTo>
                      <a:pt x="526" y="76"/>
                    </a:lnTo>
                    <a:lnTo>
                      <a:pt x="523" y="75"/>
                    </a:lnTo>
                    <a:lnTo>
                      <a:pt x="521" y="74"/>
                    </a:lnTo>
                    <a:lnTo>
                      <a:pt x="521" y="72"/>
                    </a:lnTo>
                    <a:lnTo>
                      <a:pt x="520" y="72"/>
                    </a:lnTo>
                    <a:lnTo>
                      <a:pt x="507" y="54"/>
                    </a:lnTo>
                    <a:lnTo>
                      <a:pt x="502" y="35"/>
                    </a:lnTo>
                    <a:lnTo>
                      <a:pt x="502" y="33"/>
                    </a:lnTo>
                    <a:lnTo>
                      <a:pt x="500" y="30"/>
                    </a:lnTo>
                    <a:lnTo>
                      <a:pt x="499" y="29"/>
                    </a:lnTo>
                    <a:lnTo>
                      <a:pt x="499" y="28"/>
                    </a:lnTo>
                    <a:lnTo>
                      <a:pt x="495" y="25"/>
                    </a:lnTo>
                    <a:lnTo>
                      <a:pt x="489" y="23"/>
                    </a:lnTo>
                    <a:lnTo>
                      <a:pt x="487" y="23"/>
                    </a:lnTo>
                    <a:lnTo>
                      <a:pt x="482" y="25"/>
                    </a:lnTo>
                    <a:lnTo>
                      <a:pt x="474" y="36"/>
                    </a:lnTo>
                    <a:lnTo>
                      <a:pt x="470" y="40"/>
                    </a:lnTo>
                    <a:lnTo>
                      <a:pt x="457" y="43"/>
                    </a:lnTo>
                    <a:lnTo>
                      <a:pt x="451" y="42"/>
                    </a:lnTo>
                    <a:lnTo>
                      <a:pt x="443" y="33"/>
                    </a:lnTo>
                    <a:lnTo>
                      <a:pt x="435" y="22"/>
                    </a:lnTo>
                    <a:lnTo>
                      <a:pt x="411" y="0"/>
                    </a:lnTo>
                    <a:lnTo>
                      <a:pt x="390" y="19"/>
                    </a:lnTo>
                    <a:lnTo>
                      <a:pt x="387" y="21"/>
                    </a:lnTo>
                    <a:lnTo>
                      <a:pt x="383" y="18"/>
                    </a:lnTo>
                    <a:lnTo>
                      <a:pt x="379" y="18"/>
                    </a:lnTo>
                    <a:lnTo>
                      <a:pt x="376" y="19"/>
                    </a:lnTo>
                    <a:lnTo>
                      <a:pt x="375" y="22"/>
                    </a:lnTo>
                    <a:lnTo>
                      <a:pt x="373" y="23"/>
                    </a:lnTo>
                    <a:lnTo>
                      <a:pt x="375" y="25"/>
                    </a:lnTo>
                    <a:lnTo>
                      <a:pt x="376" y="33"/>
                    </a:lnTo>
                    <a:lnTo>
                      <a:pt x="375" y="39"/>
                    </a:lnTo>
                    <a:lnTo>
                      <a:pt x="375" y="46"/>
                    </a:lnTo>
                    <a:lnTo>
                      <a:pt x="380" y="44"/>
                    </a:lnTo>
                    <a:lnTo>
                      <a:pt x="384" y="44"/>
                    </a:lnTo>
                    <a:lnTo>
                      <a:pt x="390" y="56"/>
                    </a:lnTo>
                    <a:lnTo>
                      <a:pt x="387" y="76"/>
                    </a:lnTo>
                    <a:lnTo>
                      <a:pt x="387" y="85"/>
                    </a:lnTo>
                    <a:lnTo>
                      <a:pt x="386" y="89"/>
                    </a:lnTo>
                    <a:lnTo>
                      <a:pt x="380" y="93"/>
                    </a:lnTo>
                    <a:lnTo>
                      <a:pt x="368" y="100"/>
                    </a:lnTo>
                    <a:lnTo>
                      <a:pt x="361" y="100"/>
                    </a:lnTo>
                    <a:lnTo>
                      <a:pt x="358" y="102"/>
                    </a:lnTo>
                    <a:lnTo>
                      <a:pt x="355" y="102"/>
                    </a:lnTo>
                    <a:lnTo>
                      <a:pt x="354" y="100"/>
                    </a:lnTo>
                    <a:lnTo>
                      <a:pt x="341" y="93"/>
                    </a:lnTo>
                    <a:lnTo>
                      <a:pt x="340" y="93"/>
                    </a:lnTo>
                    <a:lnTo>
                      <a:pt x="323" y="81"/>
                    </a:lnTo>
                    <a:lnTo>
                      <a:pt x="322" y="79"/>
                    </a:lnTo>
                    <a:lnTo>
                      <a:pt x="313" y="75"/>
                    </a:lnTo>
                    <a:lnTo>
                      <a:pt x="310" y="75"/>
                    </a:lnTo>
                    <a:lnTo>
                      <a:pt x="310" y="88"/>
                    </a:lnTo>
                    <a:lnTo>
                      <a:pt x="303" y="95"/>
                    </a:lnTo>
                    <a:lnTo>
                      <a:pt x="294" y="109"/>
                    </a:lnTo>
                    <a:lnTo>
                      <a:pt x="291" y="111"/>
                    </a:lnTo>
                    <a:lnTo>
                      <a:pt x="288" y="116"/>
                    </a:lnTo>
                    <a:lnTo>
                      <a:pt x="287" y="117"/>
                    </a:lnTo>
                    <a:lnTo>
                      <a:pt x="281" y="131"/>
                    </a:lnTo>
                    <a:lnTo>
                      <a:pt x="266" y="130"/>
                    </a:lnTo>
                    <a:lnTo>
                      <a:pt x="260" y="128"/>
                    </a:lnTo>
                    <a:lnTo>
                      <a:pt x="241" y="119"/>
                    </a:lnTo>
                    <a:lnTo>
                      <a:pt x="239" y="119"/>
                    </a:lnTo>
                    <a:lnTo>
                      <a:pt x="235" y="117"/>
                    </a:lnTo>
                    <a:lnTo>
                      <a:pt x="235" y="116"/>
                    </a:lnTo>
                    <a:lnTo>
                      <a:pt x="224" y="111"/>
                    </a:lnTo>
                    <a:lnTo>
                      <a:pt x="221" y="111"/>
                    </a:lnTo>
                    <a:lnTo>
                      <a:pt x="217" y="110"/>
                    </a:lnTo>
                    <a:lnTo>
                      <a:pt x="213" y="110"/>
                    </a:lnTo>
                    <a:lnTo>
                      <a:pt x="211" y="109"/>
                    </a:lnTo>
                    <a:lnTo>
                      <a:pt x="210" y="109"/>
                    </a:lnTo>
                    <a:lnTo>
                      <a:pt x="210" y="107"/>
                    </a:lnTo>
                    <a:lnTo>
                      <a:pt x="206" y="93"/>
                    </a:lnTo>
                    <a:lnTo>
                      <a:pt x="206" y="88"/>
                    </a:lnTo>
                    <a:lnTo>
                      <a:pt x="197" y="88"/>
                    </a:lnTo>
                    <a:lnTo>
                      <a:pt x="195" y="89"/>
                    </a:lnTo>
                    <a:lnTo>
                      <a:pt x="193" y="93"/>
                    </a:lnTo>
                    <a:lnTo>
                      <a:pt x="193" y="104"/>
                    </a:lnTo>
                    <a:lnTo>
                      <a:pt x="189" y="109"/>
                    </a:lnTo>
                    <a:lnTo>
                      <a:pt x="182" y="111"/>
                    </a:lnTo>
                    <a:lnTo>
                      <a:pt x="179" y="111"/>
                    </a:lnTo>
                    <a:lnTo>
                      <a:pt x="173" y="110"/>
                    </a:lnTo>
                    <a:lnTo>
                      <a:pt x="173" y="103"/>
                    </a:lnTo>
                    <a:lnTo>
                      <a:pt x="171" y="99"/>
                    </a:lnTo>
                    <a:lnTo>
                      <a:pt x="157" y="90"/>
                    </a:lnTo>
                    <a:lnTo>
                      <a:pt x="147" y="89"/>
                    </a:lnTo>
                    <a:lnTo>
                      <a:pt x="144" y="90"/>
                    </a:lnTo>
                    <a:lnTo>
                      <a:pt x="143" y="90"/>
                    </a:lnTo>
                    <a:lnTo>
                      <a:pt x="143" y="9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94" name="Freeform 1126">
                <a:extLst>
                  <a:ext uri="{FF2B5EF4-FFF2-40B4-BE49-F238E27FC236}">
                    <a16:creationId xmlns:a16="http://schemas.microsoft.com/office/drawing/2014/main" id="{9A7EF678-F821-04CB-AD09-DD8F05E25D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3" y="3024"/>
                <a:ext cx="70" cy="104"/>
              </a:xfrm>
              <a:custGeom>
                <a:avLst/>
                <a:gdLst>
                  <a:gd name="T0" fmla="*/ 263 w 282"/>
                  <a:gd name="T1" fmla="*/ 45 h 414"/>
                  <a:gd name="T2" fmla="*/ 242 w 282"/>
                  <a:gd name="T3" fmla="*/ 38 h 414"/>
                  <a:gd name="T4" fmla="*/ 231 w 282"/>
                  <a:gd name="T5" fmla="*/ 26 h 414"/>
                  <a:gd name="T6" fmla="*/ 216 w 282"/>
                  <a:gd name="T7" fmla="*/ 25 h 414"/>
                  <a:gd name="T8" fmla="*/ 215 w 282"/>
                  <a:gd name="T9" fmla="*/ 8 h 414"/>
                  <a:gd name="T10" fmla="*/ 177 w 282"/>
                  <a:gd name="T11" fmla="*/ 0 h 414"/>
                  <a:gd name="T12" fmla="*/ 181 w 282"/>
                  <a:gd name="T13" fmla="*/ 42 h 414"/>
                  <a:gd name="T14" fmla="*/ 166 w 282"/>
                  <a:gd name="T15" fmla="*/ 53 h 414"/>
                  <a:gd name="T16" fmla="*/ 173 w 282"/>
                  <a:gd name="T17" fmla="*/ 81 h 414"/>
                  <a:gd name="T18" fmla="*/ 159 w 282"/>
                  <a:gd name="T19" fmla="*/ 75 h 414"/>
                  <a:gd name="T20" fmla="*/ 151 w 282"/>
                  <a:gd name="T21" fmla="*/ 64 h 414"/>
                  <a:gd name="T22" fmla="*/ 141 w 282"/>
                  <a:gd name="T23" fmla="*/ 60 h 414"/>
                  <a:gd name="T24" fmla="*/ 132 w 282"/>
                  <a:gd name="T25" fmla="*/ 43 h 414"/>
                  <a:gd name="T26" fmla="*/ 118 w 282"/>
                  <a:gd name="T27" fmla="*/ 38 h 414"/>
                  <a:gd name="T28" fmla="*/ 106 w 282"/>
                  <a:gd name="T29" fmla="*/ 50 h 414"/>
                  <a:gd name="T30" fmla="*/ 83 w 282"/>
                  <a:gd name="T31" fmla="*/ 42 h 414"/>
                  <a:gd name="T32" fmla="*/ 64 w 282"/>
                  <a:gd name="T33" fmla="*/ 40 h 414"/>
                  <a:gd name="T34" fmla="*/ 61 w 282"/>
                  <a:gd name="T35" fmla="*/ 49 h 414"/>
                  <a:gd name="T36" fmla="*/ 30 w 282"/>
                  <a:gd name="T37" fmla="*/ 52 h 414"/>
                  <a:gd name="T38" fmla="*/ 14 w 282"/>
                  <a:gd name="T39" fmla="*/ 61 h 414"/>
                  <a:gd name="T40" fmla="*/ 53 w 282"/>
                  <a:gd name="T41" fmla="*/ 109 h 414"/>
                  <a:gd name="T42" fmla="*/ 51 w 282"/>
                  <a:gd name="T43" fmla="*/ 133 h 414"/>
                  <a:gd name="T44" fmla="*/ 55 w 282"/>
                  <a:gd name="T45" fmla="*/ 151 h 414"/>
                  <a:gd name="T46" fmla="*/ 46 w 282"/>
                  <a:gd name="T47" fmla="*/ 172 h 414"/>
                  <a:gd name="T48" fmla="*/ 26 w 282"/>
                  <a:gd name="T49" fmla="*/ 177 h 414"/>
                  <a:gd name="T50" fmla="*/ 8 w 282"/>
                  <a:gd name="T51" fmla="*/ 186 h 414"/>
                  <a:gd name="T52" fmla="*/ 2 w 282"/>
                  <a:gd name="T53" fmla="*/ 190 h 414"/>
                  <a:gd name="T54" fmla="*/ 0 w 282"/>
                  <a:gd name="T55" fmla="*/ 203 h 414"/>
                  <a:gd name="T56" fmla="*/ 15 w 282"/>
                  <a:gd name="T57" fmla="*/ 211 h 414"/>
                  <a:gd name="T58" fmla="*/ 25 w 282"/>
                  <a:gd name="T59" fmla="*/ 232 h 414"/>
                  <a:gd name="T60" fmla="*/ 22 w 282"/>
                  <a:gd name="T61" fmla="*/ 250 h 414"/>
                  <a:gd name="T62" fmla="*/ 33 w 282"/>
                  <a:gd name="T63" fmla="*/ 263 h 414"/>
                  <a:gd name="T64" fmla="*/ 58 w 282"/>
                  <a:gd name="T65" fmla="*/ 272 h 414"/>
                  <a:gd name="T66" fmla="*/ 65 w 282"/>
                  <a:gd name="T67" fmla="*/ 257 h 414"/>
                  <a:gd name="T68" fmla="*/ 85 w 282"/>
                  <a:gd name="T69" fmla="*/ 261 h 414"/>
                  <a:gd name="T70" fmla="*/ 81 w 282"/>
                  <a:gd name="T71" fmla="*/ 285 h 414"/>
                  <a:gd name="T72" fmla="*/ 62 w 282"/>
                  <a:gd name="T73" fmla="*/ 338 h 414"/>
                  <a:gd name="T74" fmla="*/ 64 w 282"/>
                  <a:gd name="T75" fmla="*/ 352 h 414"/>
                  <a:gd name="T76" fmla="*/ 100 w 282"/>
                  <a:gd name="T77" fmla="*/ 344 h 414"/>
                  <a:gd name="T78" fmla="*/ 106 w 282"/>
                  <a:gd name="T79" fmla="*/ 359 h 414"/>
                  <a:gd name="T80" fmla="*/ 120 w 282"/>
                  <a:gd name="T81" fmla="*/ 384 h 414"/>
                  <a:gd name="T82" fmla="*/ 134 w 282"/>
                  <a:gd name="T83" fmla="*/ 380 h 414"/>
                  <a:gd name="T84" fmla="*/ 142 w 282"/>
                  <a:gd name="T85" fmla="*/ 392 h 414"/>
                  <a:gd name="T86" fmla="*/ 153 w 282"/>
                  <a:gd name="T87" fmla="*/ 414 h 414"/>
                  <a:gd name="T88" fmla="*/ 173 w 282"/>
                  <a:gd name="T89" fmla="*/ 399 h 414"/>
                  <a:gd name="T90" fmla="*/ 173 w 282"/>
                  <a:gd name="T91" fmla="*/ 390 h 414"/>
                  <a:gd name="T92" fmla="*/ 188 w 282"/>
                  <a:gd name="T93" fmla="*/ 381 h 414"/>
                  <a:gd name="T94" fmla="*/ 215 w 282"/>
                  <a:gd name="T95" fmla="*/ 374 h 414"/>
                  <a:gd name="T96" fmla="*/ 227 w 282"/>
                  <a:gd name="T97" fmla="*/ 371 h 414"/>
                  <a:gd name="T98" fmla="*/ 248 w 282"/>
                  <a:gd name="T99" fmla="*/ 363 h 414"/>
                  <a:gd name="T100" fmla="*/ 252 w 282"/>
                  <a:gd name="T101" fmla="*/ 354 h 414"/>
                  <a:gd name="T102" fmla="*/ 258 w 282"/>
                  <a:gd name="T103" fmla="*/ 332 h 414"/>
                  <a:gd name="T104" fmla="*/ 249 w 282"/>
                  <a:gd name="T105" fmla="*/ 327 h 414"/>
                  <a:gd name="T106" fmla="*/ 219 w 282"/>
                  <a:gd name="T107" fmla="*/ 299 h 414"/>
                  <a:gd name="T108" fmla="*/ 226 w 282"/>
                  <a:gd name="T109" fmla="*/ 265 h 414"/>
                  <a:gd name="T110" fmla="*/ 238 w 282"/>
                  <a:gd name="T111" fmla="*/ 190 h 414"/>
                  <a:gd name="T112" fmla="*/ 245 w 282"/>
                  <a:gd name="T113" fmla="*/ 170 h 414"/>
                  <a:gd name="T114" fmla="*/ 251 w 282"/>
                  <a:gd name="T115" fmla="*/ 135 h 414"/>
                  <a:gd name="T116" fmla="*/ 278 w 282"/>
                  <a:gd name="T117" fmla="*/ 85 h 4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82" h="414">
                    <a:moveTo>
                      <a:pt x="282" y="53"/>
                    </a:moveTo>
                    <a:lnTo>
                      <a:pt x="282" y="46"/>
                    </a:lnTo>
                    <a:lnTo>
                      <a:pt x="271" y="46"/>
                    </a:lnTo>
                    <a:lnTo>
                      <a:pt x="263" y="45"/>
                    </a:lnTo>
                    <a:lnTo>
                      <a:pt x="255" y="46"/>
                    </a:lnTo>
                    <a:lnTo>
                      <a:pt x="251" y="45"/>
                    </a:lnTo>
                    <a:lnTo>
                      <a:pt x="249" y="43"/>
                    </a:lnTo>
                    <a:lnTo>
                      <a:pt x="242" y="38"/>
                    </a:lnTo>
                    <a:lnTo>
                      <a:pt x="240" y="35"/>
                    </a:lnTo>
                    <a:lnTo>
                      <a:pt x="240" y="31"/>
                    </a:lnTo>
                    <a:lnTo>
                      <a:pt x="237" y="28"/>
                    </a:lnTo>
                    <a:lnTo>
                      <a:pt x="231" y="26"/>
                    </a:lnTo>
                    <a:lnTo>
                      <a:pt x="226" y="26"/>
                    </a:lnTo>
                    <a:lnTo>
                      <a:pt x="219" y="28"/>
                    </a:lnTo>
                    <a:lnTo>
                      <a:pt x="216" y="28"/>
                    </a:lnTo>
                    <a:lnTo>
                      <a:pt x="216" y="25"/>
                    </a:lnTo>
                    <a:lnTo>
                      <a:pt x="220" y="18"/>
                    </a:lnTo>
                    <a:lnTo>
                      <a:pt x="222" y="14"/>
                    </a:lnTo>
                    <a:lnTo>
                      <a:pt x="219" y="10"/>
                    </a:lnTo>
                    <a:lnTo>
                      <a:pt x="215" y="8"/>
                    </a:lnTo>
                    <a:lnTo>
                      <a:pt x="212" y="8"/>
                    </a:lnTo>
                    <a:lnTo>
                      <a:pt x="198" y="3"/>
                    </a:lnTo>
                    <a:lnTo>
                      <a:pt x="178" y="0"/>
                    </a:lnTo>
                    <a:lnTo>
                      <a:pt x="177" y="0"/>
                    </a:lnTo>
                    <a:lnTo>
                      <a:pt x="173" y="7"/>
                    </a:lnTo>
                    <a:lnTo>
                      <a:pt x="180" y="15"/>
                    </a:lnTo>
                    <a:lnTo>
                      <a:pt x="185" y="28"/>
                    </a:lnTo>
                    <a:lnTo>
                      <a:pt x="181" y="42"/>
                    </a:lnTo>
                    <a:lnTo>
                      <a:pt x="180" y="54"/>
                    </a:lnTo>
                    <a:lnTo>
                      <a:pt x="170" y="54"/>
                    </a:lnTo>
                    <a:lnTo>
                      <a:pt x="167" y="53"/>
                    </a:lnTo>
                    <a:lnTo>
                      <a:pt x="166" y="53"/>
                    </a:lnTo>
                    <a:lnTo>
                      <a:pt x="166" y="60"/>
                    </a:lnTo>
                    <a:lnTo>
                      <a:pt x="167" y="61"/>
                    </a:lnTo>
                    <a:lnTo>
                      <a:pt x="173" y="74"/>
                    </a:lnTo>
                    <a:lnTo>
                      <a:pt x="173" y="81"/>
                    </a:lnTo>
                    <a:lnTo>
                      <a:pt x="164" y="77"/>
                    </a:lnTo>
                    <a:lnTo>
                      <a:pt x="160" y="77"/>
                    </a:lnTo>
                    <a:lnTo>
                      <a:pt x="160" y="75"/>
                    </a:lnTo>
                    <a:lnTo>
                      <a:pt x="159" y="75"/>
                    </a:lnTo>
                    <a:lnTo>
                      <a:pt x="159" y="74"/>
                    </a:lnTo>
                    <a:lnTo>
                      <a:pt x="156" y="71"/>
                    </a:lnTo>
                    <a:lnTo>
                      <a:pt x="156" y="70"/>
                    </a:lnTo>
                    <a:lnTo>
                      <a:pt x="151" y="64"/>
                    </a:lnTo>
                    <a:lnTo>
                      <a:pt x="149" y="64"/>
                    </a:lnTo>
                    <a:lnTo>
                      <a:pt x="148" y="61"/>
                    </a:lnTo>
                    <a:lnTo>
                      <a:pt x="146" y="61"/>
                    </a:lnTo>
                    <a:lnTo>
                      <a:pt x="141" y="60"/>
                    </a:lnTo>
                    <a:lnTo>
                      <a:pt x="135" y="57"/>
                    </a:lnTo>
                    <a:lnTo>
                      <a:pt x="134" y="56"/>
                    </a:lnTo>
                    <a:lnTo>
                      <a:pt x="132" y="53"/>
                    </a:lnTo>
                    <a:lnTo>
                      <a:pt x="132" y="43"/>
                    </a:lnTo>
                    <a:lnTo>
                      <a:pt x="131" y="40"/>
                    </a:lnTo>
                    <a:lnTo>
                      <a:pt x="129" y="40"/>
                    </a:lnTo>
                    <a:lnTo>
                      <a:pt x="122" y="38"/>
                    </a:lnTo>
                    <a:lnTo>
                      <a:pt x="118" y="38"/>
                    </a:lnTo>
                    <a:lnTo>
                      <a:pt x="113" y="39"/>
                    </a:lnTo>
                    <a:lnTo>
                      <a:pt x="111" y="40"/>
                    </a:lnTo>
                    <a:lnTo>
                      <a:pt x="107" y="43"/>
                    </a:lnTo>
                    <a:lnTo>
                      <a:pt x="106" y="50"/>
                    </a:lnTo>
                    <a:lnTo>
                      <a:pt x="99" y="54"/>
                    </a:lnTo>
                    <a:lnTo>
                      <a:pt x="91" y="49"/>
                    </a:lnTo>
                    <a:lnTo>
                      <a:pt x="88" y="43"/>
                    </a:lnTo>
                    <a:lnTo>
                      <a:pt x="83" y="42"/>
                    </a:lnTo>
                    <a:lnTo>
                      <a:pt x="78" y="39"/>
                    </a:lnTo>
                    <a:lnTo>
                      <a:pt x="74" y="39"/>
                    </a:lnTo>
                    <a:lnTo>
                      <a:pt x="67" y="40"/>
                    </a:lnTo>
                    <a:lnTo>
                      <a:pt x="64" y="40"/>
                    </a:lnTo>
                    <a:lnTo>
                      <a:pt x="64" y="42"/>
                    </a:lnTo>
                    <a:lnTo>
                      <a:pt x="62" y="42"/>
                    </a:lnTo>
                    <a:lnTo>
                      <a:pt x="62" y="43"/>
                    </a:lnTo>
                    <a:lnTo>
                      <a:pt x="61" y="49"/>
                    </a:lnTo>
                    <a:lnTo>
                      <a:pt x="58" y="54"/>
                    </a:lnTo>
                    <a:lnTo>
                      <a:pt x="48" y="60"/>
                    </a:lnTo>
                    <a:lnTo>
                      <a:pt x="43" y="53"/>
                    </a:lnTo>
                    <a:lnTo>
                      <a:pt x="30" y="52"/>
                    </a:lnTo>
                    <a:lnTo>
                      <a:pt x="19" y="53"/>
                    </a:lnTo>
                    <a:lnTo>
                      <a:pt x="16" y="53"/>
                    </a:lnTo>
                    <a:lnTo>
                      <a:pt x="16" y="54"/>
                    </a:lnTo>
                    <a:lnTo>
                      <a:pt x="14" y="61"/>
                    </a:lnTo>
                    <a:lnTo>
                      <a:pt x="16" y="64"/>
                    </a:lnTo>
                    <a:lnTo>
                      <a:pt x="22" y="74"/>
                    </a:lnTo>
                    <a:lnTo>
                      <a:pt x="39" y="96"/>
                    </a:lnTo>
                    <a:lnTo>
                      <a:pt x="53" y="109"/>
                    </a:lnTo>
                    <a:lnTo>
                      <a:pt x="61" y="124"/>
                    </a:lnTo>
                    <a:lnTo>
                      <a:pt x="57" y="124"/>
                    </a:lnTo>
                    <a:lnTo>
                      <a:pt x="51" y="128"/>
                    </a:lnTo>
                    <a:lnTo>
                      <a:pt x="51" y="133"/>
                    </a:lnTo>
                    <a:lnTo>
                      <a:pt x="54" y="137"/>
                    </a:lnTo>
                    <a:lnTo>
                      <a:pt x="57" y="144"/>
                    </a:lnTo>
                    <a:lnTo>
                      <a:pt x="57" y="149"/>
                    </a:lnTo>
                    <a:lnTo>
                      <a:pt x="55" y="151"/>
                    </a:lnTo>
                    <a:lnTo>
                      <a:pt x="53" y="155"/>
                    </a:lnTo>
                    <a:lnTo>
                      <a:pt x="47" y="158"/>
                    </a:lnTo>
                    <a:lnTo>
                      <a:pt x="44" y="165"/>
                    </a:lnTo>
                    <a:lnTo>
                      <a:pt x="46" y="172"/>
                    </a:lnTo>
                    <a:lnTo>
                      <a:pt x="46" y="174"/>
                    </a:lnTo>
                    <a:lnTo>
                      <a:pt x="44" y="177"/>
                    </a:lnTo>
                    <a:lnTo>
                      <a:pt x="37" y="179"/>
                    </a:lnTo>
                    <a:lnTo>
                      <a:pt x="26" y="177"/>
                    </a:lnTo>
                    <a:lnTo>
                      <a:pt x="21" y="166"/>
                    </a:lnTo>
                    <a:lnTo>
                      <a:pt x="19" y="166"/>
                    </a:lnTo>
                    <a:lnTo>
                      <a:pt x="9" y="176"/>
                    </a:lnTo>
                    <a:lnTo>
                      <a:pt x="8" y="186"/>
                    </a:lnTo>
                    <a:lnTo>
                      <a:pt x="7" y="190"/>
                    </a:lnTo>
                    <a:lnTo>
                      <a:pt x="5" y="191"/>
                    </a:lnTo>
                    <a:lnTo>
                      <a:pt x="2" y="191"/>
                    </a:lnTo>
                    <a:lnTo>
                      <a:pt x="2" y="190"/>
                    </a:lnTo>
                    <a:lnTo>
                      <a:pt x="1" y="190"/>
                    </a:lnTo>
                    <a:lnTo>
                      <a:pt x="1" y="191"/>
                    </a:lnTo>
                    <a:lnTo>
                      <a:pt x="0" y="191"/>
                    </a:lnTo>
                    <a:lnTo>
                      <a:pt x="0" y="203"/>
                    </a:lnTo>
                    <a:lnTo>
                      <a:pt x="1" y="205"/>
                    </a:lnTo>
                    <a:lnTo>
                      <a:pt x="2" y="207"/>
                    </a:lnTo>
                    <a:lnTo>
                      <a:pt x="8" y="210"/>
                    </a:lnTo>
                    <a:lnTo>
                      <a:pt x="15" y="211"/>
                    </a:lnTo>
                    <a:lnTo>
                      <a:pt x="19" y="215"/>
                    </a:lnTo>
                    <a:lnTo>
                      <a:pt x="22" y="219"/>
                    </a:lnTo>
                    <a:lnTo>
                      <a:pt x="22" y="226"/>
                    </a:lnTo>
                    <a:lnTo>
                      <a:pt x="25" y="232"/>
                    </a:lnTo>
                    <a:lnTo>
                      <a:pt x="26" y="232"/>
                    </a:lnTo>
                    <a:lnTo>
                      <a:pt x="26" y="243"/>
                    </a:lnTo>
                    <a:lnTo>
                      <a:pt x="23" y="248"/>
                    </a:lnTo>
                    <a:lnTo>
                      <a:pt x="22" y="250"/>
                    </a:lnTo>
                    <a:lnTo>
                      <a:pt x="30" y="253"/>
                    </a:lnTo>
                    <a:lnTo>
                      <a:pt x="30" y="258"/>
                    </a:lnTo>
                    <a:lnTo>
                      <a:pt x="31" y="261"/>
                    </a:lnTo>
                    <a:lnTo>
                      <a:pt x="33" y="263"/>
                    </a:lnTo>
                    <a:lnTo>
                      <a:pt x="46" y="263"/>
                    </a:lnTo>
                    <a:lnTo>
                      <a:pt x="54" y="268"/>
                    </a:lnTo>
                    <a:lnTo>
                      <a:pt x="55" y="271"/>
                    </a:lnTo>
                    <a:lnTo>
                      <a:pt x="58" y="272"/>
                    </a:lnTo>
                    <a:lnTo>
                      <a:pt x="60" y="274"/>
                    </a:lnTo>
                    <a:lnTo>
                      <a:pt x="62" y="270"/>
                    </a:lnTo>
                    <a:lnTo>
                      <a:pt x="64" y="265"/>
                    </a:lnTo>
                    <a:lnTo>
                      <a:pt x="65" y="257"/>
                    </a:lnTo>
                    <a:lnTo>
                      <a:pt x="67" y="254"/>
                    </a:lnTo>
                    <a:lnTo>
                      <a:pt x="72" y="254"/>
                    </a:lnTo>
                    <a:lnTo>
                      <a:pt x="74" y="256"/>
                    </a:lnTo>
                    <a:lnTo>
                      <a:pt x="85" y="261"/>
                    </a:lnTo>
                    <a:lnTo>
                      <a:pt x="89" y="261"/>
                    </a:lnTo>
                    <a:lnTo>
                      <a:pt x="93" y="265"/>
                    </a:lnTo>
                    <a:lnTo>
                      <a:pt x="91" y="271"/>
                    </a:lnTo>
                    <a:lnTo>
                      <a:pt x="81" y="285"/>
                    </a:lnTo>
                    <a:lnTo>
                      <a:pt x="72" y="300"/>
                    </a:lnTo>
                    <a:lnTo>
                      <a:pt x="64" y="327"/>
                    </a:lnTo>
                    <a:lnTo>
                      <a:pt x="64" y="332"/>
                    </a:lnTo>
                    <a:lnTo>
                      <a:pt x="62" y="338"/>
                    </a:lnTo>
                    <a:lnTo>
                      <a:pt x="55" y="344"/>
                    </a:lnTo>
                    <a:lnTo>
                      <a:pt x="54" y="345"/>
                    </a:lnTo>
                    <a:lnTo>
                      <a:pt x="54" y="352"/>
                    </a:lnTo>
                    <a:lnTo>
                      <a:pt x="64" y="352"/>
                    </a:lnTo>
                    <a:lnTo>
                      <a:pt x="76" y="350"/>
                    </a:lnTo>
                    <a:lnTo>
                      <a:pt x="82" y="342"/>
                    </a:lnTo>
                    <a:lnTo>
                      <a:pt x="99" y="342"/>
                    </a:lnTo>
                    <a:lnTo>
                      <a:pt x="100" y="344"/>
                    </a:lnTo>
                    <a:lnTo>
                      <a:pt x="101" y="344"/>
                    </a:lnTo>
                    <a:lnTo>
                      <a:pt x="104" y="349"/>
                    </a:lnTo>
                    <a:lnTo>
                      <a:pt x="104" y="353"/>
                    </a:lnTo>
                    <a:lnTo>
                      <a:pt x="106" y="359"/>
                    </a:lnTo>
                    <a:lnTo>
                      <a:pt x="110" y="381"/>
                    </a:lnTo>
                    <a:lnTo>
                      <a:pt x="111" y="383"/>
                    </a:lnTo>
                    <a:lnTo>
                      <a:pt x="117" y="384"/>
                    </a:lnTo>
                    <a:lnTo>
                      <a:pt x="120" y="384"/>
                    </a:lnTo>
                    <a:lnTo>
                      <a:pt x="127" y="380"/>
                    </a:lnTo>
                    <a:lnTo>
                      <a:pt x="131" y="378"/>
                    </a:lnTo>
                    <a:lnTo>
                      <a:pt x="132" y="378"/>
                    </a:lnTo>
                    <a:lnTo>
                      <a:pt x="134" y="380"/>
                    </a:lnTo>
                    <a:lnTo>
                      <a:pt x="139" y="383"/>
                    </a:lnTo>
                    <a:lnTo>
                      <a:pt x="141" y="383"/>
                    </a:lnTo>
                    <a:lnTo>
                      <a:pt x="142" y="385"/>
                    </a:lnTo>
                    <a:lnTo>
                      <a:pt x="142" y="392"/>
                    </a:lnTo>
                    <a:lnTo>
                      <a:pt x="148" y="405"/>
                    </a:lnTo>
                    <a:lnTo>
                      <a:pt x="152" y="412"/>
                    </a:lnTo>
                    <a:lnTo>
                      <a:pt x="153" y="412"/>
                    </a:lnTo>
                    <a:lnTo>
                      <a:pt x="153" y="414"/>
                    </a:lnTo>
                    <a:lnTo>
                      <a:pt x="155" y="412"/>
                    </a:lnTo>
                    <a:lnTo>
                      <a:pt x="158" y="412"/>
                    </a:lnTo>
                    <a:lnTo>
                      <a:pt x="160" y="411"/>
                    </a:lnTo>
                    <a:lnTo>
                      <a:pt x="173" y="399"/>
                    </a:lnTo>
                    <a:lnTo>
                      <a:pt x="173" y="398"/>
                    </a:lnTo>
                    <a:lnTo>
                      <a:pt x="171" y="397"/>
                    </a:lnTo>
                    <a:lnTo>
                      <a:pt x="171" y="391"/>
                    </a:lnTo>
                    <a:lnTo>
                      <a:pt x="173" y="390"/>
                    </a:lnTo>
                    <a:lnTo>
                      <a:pt x="175" y="390"/>
                    </a:lnTo>
                    <a:lnTo>
                      <a:pt x="184" y="388"/>
                    </a:lnTo>
                    <a:lnTo>
                      <a:pt x="188" y="384"/>
                    </a:lnTo>
                    <a:lnTo>
                      <a:pt x="188" y="381"/>
                    </a:lnTo>
                    <a:lnTo>
                      <a:pt x="189" y="380"/>
                    </a:lnTo>
                    <a:lnTo>
                      <a:pt x="202" y="380"/>
                    </a:lnTo>
                    <a:lnTo>
                      <a:pt x="208" y="376"/>
                    </a:lnTo>
                    <a:lnTo>
                      <a:pt x="215" y="374"/>
                    </a:lnTo>
                    <a:lnTo>
                      <a:pt x="219" y="376"/>
                    </a:lnTo>
                    <a:lnTo>
                      <a:pt x="222" y="378"/>
                    </a:lnTo>
                    <a:lnTo>
                      <a:pt x="223" y="377"/>
                    </a:lnTo>
                    <a:lnTo>
                      <a:pt x="227" y="371"/>
                    </a:lnTo>
                    <a:lnTo>
                      <a:pt x="231" y="368"/>
                    </a:lnTo>
                    <a:lnTo>
                      <a:pt x="238" y="363"/>
                    </a:lnTo>
                    <a:lnTo>
                      <a:pt x="242" y="361"/>
                    </a:lnTo>
                    <a:lnTo>
                      <a:pt x="248" y="363"/>
                    </a:lnTo>
                    <a:lnTo>
                      <a:pt x="249" y="363"/>
                    </a:lnTo>
                    <a:lnTo>
                      <a:pt x="249" y="364"/>
                    </a:lnTo>
                    <a:lnTo>
                      <a:pt x="251" y="363"/>
                    </a:lnTo>
                    <a:lnTo>
                      <a:pt x="252" y="354"/>
                    </a:lnTo>
                    <a:lnTo>
                      <a:pt x="262" y="349"/>
                    </a:lnTo>
                    <a:lnTo>
                      <a:pt x="262" y="341"/>
                    </a:lnTo>
                    <a:lnTo>
                      <a:pt x="258" y="335"/>
                    </a:lnTo>
                    <a:lnTo>
                      <a:pt x="258" y="332"/>
                    </a:lnTo>
                    <a:lnTo>
                      <a:pt x="256" y="332"/>
                    </a:lnTo>
                    <a:lnTo>
                      <a:pt x="254" y="330"/>
                    </a:lnTo>
                    <a:lnTo>
                      <a:pt x="252" y="330"/>
                    </a:lnTo>
                    <a:lnTo>
                      <a:pt x="249" y="327"/>
                    </a:lnTo>
                    <a:lnTo>
                      <a:pt x="241" y="313"/>
                    </a:lnTo>
                    <a:lnTo>
                      <a:pt x="238" y="301"/>
                    </a:lnTo>
                    <a:lnTo>
                      <a:pt x="227" y="299"/>
                    </a:lnTo>
                    <a:lnTo>
                      <a:pt x="219" y="299"/>
                    </a:lnTo>
                    <a:lnTo>
                      <a:pt x="225" y="292"/>
                    </a:lnTo>
                    <a:lnTo>
                      <a:pt x="227" y="286"/>
                    </a:lnTo>
                    <a:lnTo>
                      <a:pt x="227" y="267"/>
                    </a:lnTo>
                    <a:lnTo>
                      <a:pt x="226" y="265"/>
                    </a:lnTo>
                    <a:lnTo>
                      <a:pt x="226" y="260"/>
                    </a:lnTo>
                    <a:lnTo>
                      <a:pt x="235" y="194"/>
                    </a:lnTo>
                    <a:lnTo>
                      <a:pt x="237" y="191"/>
                    </a:lnTo>
                    <a:lnTo>
                      <a:pt x="238" y="190"/>
                    </a:lnTo>
                    <a:lnTo>
                      <a:pt x="238" y="181"/>
                    </a:lnTo>
                    <a:lnTo>
                      <a:pt x="240" y="176"/>
                    </a:lnTo>
                    <a:lnTo>
                      <a:pt x="240" y="174"/>
                    </a:lnTo>
                    <a:lnTo>
                      <a:pt x="245" y="170"/>
                    </a:lnTo>
                    <a:lnTo>
                      <a:pt x="251" y="165"/>
                    </a:lnTo>
                    <a:lnTo>
                      <a:pt x="251" y="160"/>
                    </a:lnTo>
                    <a:lnTo>
                      <a:pt x="249" y="144"/>
                    </a:lnTo>
                    <a:lnTo>
                      <a:pt x="251" y="135"/>
                    </a:lnTo>
                    <a:lnTo>
                      <a:pt x="256" y="127"/>
                    </a:lnTo>
                    <a:lnTo>
                      <a:pt x="273" y="92"/>
                    </a:lnTo>
                    <a:lnTo>
                      <a:pt x="275" y="91"/>
                    </a:lnTo>
                    <a:lnTo>
                      <a:pt x="278" y="85"/>
                    </a:lnTo>
                    <a:lnTo>
                      <a:pt x="279" y="61"/>
                    </a:lnTo>
                    <a:lnTo>
                      <a:pt x="282" y="5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95" name="Freeform 1127">
                <a:extLst>
                  <a:ext uri="{FF2B5EF4-FFF2-40B4-BE49-F238E27FC236}">
                    <a16:creationId xmlns:a16="http://schemas.microsoft.com/office/drawing/2014/main" id="{FF311276-0498-70B9-6335-5E46EF77E8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0" y="3110"/>
                <a:ext cx="114" cy="109"/>
              </a:xfrm>
              <a:custGeom>
                <a:avLst/>
                <a:gdLst>
                  <a:gd name="T0" fmla="*/ 264 w 459"/>
                  <a:gd name="T1" fmla="*/ 56 h 437"/>
                  <a:gd name="T2" fmla="*/ 244 w 459"/>
                  <a:gd name="T3" fmla="*/ 70 h 437"/>
                  <a:gd name="T4" fmla="*/ 230 w 459"/>
                  <a:gd name="T5" fmla="*/ 41 h 437"/>
                  <a:gd name="T6" fmla="*/ 208 w 459"/>
                  <a:gd name="T7" fmla="*/ 42 h 437"/>
                  <a:gd name="T8" fmla="*/ 192 w 459"/>
                  <a:gd name="T9" fmla="*/ 2 h 437"/>
                  <a:gd name="T10" fmla="*/ 145 w 459"/>
                  <a:gd name="T11" fmla="*/ 10 h 437"/>
                  <a:gd name="T12" fmla="*/ 135 w 459"/>
                  <a:gd name="T13" fmla="*/ 25 h 437"/>
                  <a:gd name="T14" fmla="*/ 131 w 459"/>
                  <a:gd name="T15" fmla="*/ 39 h 437"/>
                  <a:gd name="T16" fmla="*/ 121 w 459"/>
                  <a:gd name="T17" fmla="*/ 24 h 437"/>
                  <a:gd name="T18" fmla="*/ 103 w 459"/>
                  <a:gd name="T19" fmla="*/ 38 h 437"/>
                  <a:gd name="T20" fmla="*/ 86 w 459"/>
                  <a:gd name="T21" fmla="*/ 21 h 437"/>
                  <a:gd name="T22" fmla="*/ 64 w 459"/>
                  <a:gd name="T23" fmla="*/ 26 h 437"/>
                  <a:gd name="T24" fmla="*/ 77 w 459"/>
                  <a:gd name="T25" fmla="*/ 49 h 437"/>
                  <a:gd name="T26" fmla="*/ 35 w 459"/>
                  <a:gd name="T27" fmla="*/ 67 h 437"/>
                  <a:gd name="T28" fmla="*/ 31 w 459"/>
                  <a:gd name="T29" fmla="*/ 81 h 437"/>
                  <a:gd name="T30" fmla="*/ 2 w 459"/>
                  <a:gd name="T31" fmla="*/ 88 h 437"/>
                  <a:gd name="T32" fmla="*/ 17 w 459"/>
                  <a:gd name="T33" fmla="*/ 106 h 437"/>
                  <a:gd name="T34" fmla="*/ 40 w 459"/>
                  <a:gd name="T35" fmla="*/ 106 h 437"/>
                  <a:gd name="T36" fmla="*/ 53 w 459"/>
                  <a:gd name="T37" fmla="*/ 113 h 437"/>
                  <a:gd name="T38" fmla="*/ 57 w 459"/>
                  <a:gd name="T39" fmla="*/ 169 h 437"/>
                  <a:gd name="T40" fmla="*/ 50 w 459"/>
                  <a:gd name="T41" fmla="*/ 197 h 437"/>
                  <a:gd name="T42" fmla="*/ 72 w 459"/>
                  <a:gd name="T43" fmla="*/ 236 h 437"/>
                  <a:gd name="T44" fmla="*/ 36 w 459"/>
                  <a:gd name="T45" fmla="*/ 266 h 437"/>
                  <a:gd name="T46" fmla="*/ 35 w 459"/>
                  <a:gd name="T47" fmla="*/ 267 h 437"/>
                  <a:gd name="T48" fmla="*/ 28 w 459"/>
                  <a:gd name="T49" fmla="*/ 276 h 437"/>
                  <a:gd name="T50" fmla="*/ 7 w 459"/>
                  <a:gd name="T51" fmla="*/ 323 h 437"/>
                  <a:gd name="T52" fmla="*/ 7 w 459"/>
                  <a:gd name="T53" fmla="*/ 364 h 437"/>
                  <a:gd name="T54" fmla="*/ 18 w 459"/>
                  <a:gd name="T55" fmla="*/ 380 h 437"/>
                  <a:gd name="T56" fmla="*/ 32 w 459"/>
                  <a:gd name="T57" fmla="*/ 388 h 437"/>
                  <a:gd name="T58" fmla="*/ 45 w 459"/>
                  <a:gd name="T59" fmla="*/ 380 h 437"/>
                  <a:gd name="T60" fmla="*/ 70 w 459"/>
                  <a:gd name="T61" fmla="*/ 393 h 437"/>
                  <a:gd name="T62" fmla="*/ 68 w 459"/>
                  <a:gd name="T63" fmla="*/ 417 h 437"/>
                  <a:gd name="T64" fmla="*/ 68 w 459"/>
                  <a:gd name="T65" fmla="*/ 431 h 437"/>
                  <a:gd name="T66" fmla="*/ 135 w 459"/>
                  <a:gd name="T67" fmla="*/ 436 h 437"/>
                  <a:gd name="T68" fmla="*/ 208 w 459"/>
                  <a:gd name="T69" fmla="*/ 391 h 437"/>
                  <a:gd name="T70" fmla="*/ 222 w 459"/>
                  <a:gd name="T71" fmla="*/ 405 h 437"/>
                  <a:gd name="T72" fmla="*/ 229 w 459"/>
                  <a:gd name="T73" fmla="*/ 387 h 437"/>
                  <a:gd name="T74" fmla="*/ 237 w 459"/>
                  <a:gd name="T75" fmla="*/ 394 h 437"/>
                  <a:gd name="T76" fmla="*/ 258 w 459"/>
                  <a:gd name="T77" fmla="*/ 388 h 437"/>
                  <a:gd name="T78" fmla="*/ 296 w 459"/>
                  <a:gd name="T79" fmla="*/ 379 h 437"/>
                  <a:gd name="T80" fmla="*/ 300 w 459"/>
                  <a:gd name="T81" fmla="*/ 350 h 437"/>
                  <a:gd name="T82" fmla="*/ 346 w 459"/>
                  <a:gd name="T83" fmla="*/ 333 h 437"/>
                  <a:gd name="T84" fmla="*/ 335 w 459"/>
                  <a:gd name="T85" fmla="*/ 299 h 437"/>
                  <a:gd name="T86" fmla="*/ 352 w 459"/>
                  <a:gd name="T87" fmla="*/ 300 h 437"/>
                  <a:gd name="T88" fmla="*/ 402 w 459"/>
                  <a:gd name="T89" fmla="*/ 309 h 437"/>
                  <a:gd name="T90" fmla="*/ 419 w 459"/>
                  <a:gd name="T91" fmla="*/ 289 h 437"/>
                  <a:gd name="T92" fmla="*/ 420 w 459"/>
                  <a:gd name="T93" fmla="*/ 270 h 437"/>
                  <a:gd name="T94" fmla="*/ 438 w 459"/>
                  <a:gd name="T95" fmla="*/ 276 h 437"/>
                  <a:gd name="T96" fmla="*/ 426 w 459"/>
                  <a:gd name="T97" fmla="*/ 253 h 437"/>
                  <a:gd name="T98" fmla="*/ 441 w 459"/>
                  <a:gd name="T99" fmla="*/ 219 h 437"/>
                  <a:gd name="T100" fmla="*/ 459 w 459"/>
                  <a:gd name="T101" fmla="*/ 186 h 437"/>
                  <a:gd name="T102" fmla="*/ 450 w 459"/>
                  <a:gd name="T103" fmla="*/ 173 h 437"/>
                  <a:gd name="T104" fmla="*/ 419 w 459"/>
                  <a:gd name="T105" fmla="*/ 141 h 437"/>
                  <a:gd name="T106" fmla="*/ 402 w 459"/>
                  <a:gd name="T107" fmla="*/ 149 h 437"/>
                  <a:gd name="T108" fmla="*/ 392 w 459"/>
                  <a:gd name="T109" fmla="*/ 148 h 437"/>
                  <a:gd name="T110" fmla="*/ 380 w 459"/>
                  <a:gd name="T111" fmla="*/ 124 h 437"/>
                  <a:gd name="T112" fmla="*/ 364 w 459"/>
                  <a:gd name="T113" fmla="*/ 102 h 437"/>
                  <a:gd name="T114" fmla="*/ 306 w 459"/>
                  <a:gd name="T115" fmla="*/ 122 h 437"/>
                  <a:gd name="T116" fmla="*/ 272 w 459"/>
                  <a:gd name="T117" fmla="*/ 115 h 437"/>
                  <a:gd name="T118" fmla="*/ 243 w 459"/>
                  <a:gd name="T119" fmla="*/ 115 h 437"/>
                  <a:gd name="T120" fmla="*/ 247 w 459"/>
                  <a:gd name="T121" fmla="*/ 99 h 437"/>
                  <a:gd name="T122" fmla="*/ 297 w 459"/>
                  <a:gd name="T123" fmla="*/ 85 h 4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59" h="437">
                    <a:moveTo>
                      <a:pt x="296" y="72"/>
                    </a:moveTo>
                    <a:lnTo>
                      <a:pt x="285" y="63"/>
                    </a:lnTo>
                    <a:lnTo>
                      <a:pt x="272" y="57"/>
                    </a:lnTo>
                    <a:lnTo>
                      <a:pt x="265" y="55"/>
                    </a:lnTo>
                    <a:lnTo>
                      <a:pt x="264" y="55"/>
                    </a:lnTo>
                    <a:lnTo>
                      <a:pt x="264" y="56"/>
                    </a:lnTo>
                    <a:lnTo>
                      <a:pt x="264" y="57"/>
                    </a:lnTo>
                    <a:lnTo>
                      <a:pt x="251" y="69"/>
                    </a:lnTo>
                    <a:lnTo>
                      <a:pt x="249" y="70"/>
                    </a:lnTo>
                    <a:lnTo>
                      <a:pt x="246" y="70"/>
                    </a:lnTo>
                    <a:lnTo>
                      <a:pt x="244" y="72"/>
                    </a:lnTo>
                    <a:lnTo>
                      <a:pt x="244" y="70"/>
                    </a:lnTo>
                    <a:lnTo>
                      <a:pt x="243" y="70"/>
                    </a:lnTo>
                    <a:lnTo>
                      <a:pt x="239" y="63"/>
                    </a:lnTo>
                    <a:lnTo>
                      <a:pt x="233" y="50"/>
                    </a:lnTo>
                    <a:lnTo>
                      <a:pt x="233" y="43"/>
                    </a:lnTo>
                    <a:lnTo>
                      <a:pt x="232" y="41"/>
                    </a:lnTo>
                    <a:lnTo>
                      <a:pt x="230" y="41"/>
                    </a:lnTo>
                    <a:lnTo>
                      <a:pt x="225" y="38"/>
                    </a:lnTo>
                    <a:lnTo>
                      <a:pt x="223" y="36"/>
                    </a:lnTo>
                    <a:lnTo>
                      <a:pt x="222" y="36"/>
                    </a:lnTo>
                    <a:lnTo>
                      <a:pt x="218" y="38"/>
                    </a:lnTo>
                    <a:lnTo>
                      <a:pt x="211" y="42"/>
                    </a:lnTo>
                    <a:lnTo>
                      <a:pt x="208" y="42"/>
                    </a:lnTo>
                    <a:lnTo>
                      <a:pt x="202" y="41"/>
                    </a:lnTo>
                    <a:lnTo>
                      <a:pt x="201" y="39"/>
                    </a:lnTo>
                    <a:lnTo>
                      <a:pt x="197" y="17"/>
                    </a:lnTo>
                    <a:lnTo>
                      <a:pt x="195" y="11"/>
                    </a:lnTo>
                    <a:lnTo>
                      <a:pt x="195" y="7"/>
                    </a:lnTo>
                    <a:lnTo>
                      <a:pt x="192" y="2"/>
                    </a:lnTo>
                    <a:lnTo>
                      <a:pt x="191" y="2"/>
                    </a:lnTo>
                    <a:lnTo>
                      <a:pt x="190" y="0"/>
                    </a:lnTo>
                    <a:lnTo>
                      <a:pt x="173" y="0"/>
                    </a:lnTo>
                    <a:lnTo>
                      <a:pt x="167" y="8"/>
                    </a:lnTo>
                    <a:lnTo>
                      <a:pt x="155" y="10"/>
                    </a:lnTo>
                    <a:lnTo>
                      <a:pt x="145" y="10"/>
                    </a:lnTo>
                    <a:lnTo>
                      <a:pt x="145" y="11"/>
                    </a:lnTo>
                    <a:lnTo>
                      <a:pt x="141" y="11"/>
                    </a:lnTo>
                    <a:lnTo>
                      <a:pt x="135" y="12"/>
                    </a:lnTo>
                    <a:lnTo>
                      <a:pt x="131" y="17"/>
                    </a:lnTo>
                    <a:lnTo>
                      <a:pt x="131" y="18"/>
                    </a:lnTo>
                    <a:lnTo>
                      <a:pt x="135" y="25"/>
                    </a:lnTo>
                    <a:lnTo>
                      <a:pt x="137" y="31"/>
                    </a:lnTo>
                    <a:lnTo>
                      <a:pt x="138" y="32"/>
                    </a:lnTo>
                    <a:lnTo>
                      <a:pt x="138" y="34"/>
                    </a:lnTo>
                    <a:lnTo>
                      <a:pt x="137" y="35"/>
                    </a:lnTo>
                    <a:lnTo>
                      <a:pt x="137" y="36"/>
                    </a:lnTo>
                    <a:lnTo>
                      <a:pt x="131" y="39"/>
                    </a:lnTo>
                    <a:lnTo>
                      <a:pt x="124" y="46"/>
                    </a:lnTo>
                    <a:lnTo>
                      <a:pt x="121" y="45"/>
                    </a:lnTo>
                    <a:lnTo>
                      <a:pt x="122" y="42"/>
                    </a:lnTo>
                    <a:lnTo>
                      <a:pt x="124" y="34"/>
                    </a:lnTo>
                    <a:lnTo>
                      <a:pt x="121" y="26"/>
                    </a:lnTo>
                    <a:lnTo>
                      <a:pt x="121" y="24"/>
                    </a:lnTo>
                    <a:lnTo>
                      <a:pt x="116" y="24"/>
                    </a:lnTo>
                    <a:lnTo>
                      <a:pt x="109" y="28"/>
                    </a:lnTo>
                    <a:lnTo>
                      <a:pt x="105" y="32"/>
                    </a:lnTo>
                    <a:lnTo>
                      <a:pt x="105" y="36"/>
                    </a:lnTo>
                    <a:lnTo>
                      <a:pt x="103" y="36"/>
                    </a:lnTo>
                    <a:lnTo>
                      <a:pt x="103" y="38"/>
                    </a:lnTo>
                    <a:lnTo>
                      <a:pt x="98" y="38"/>
                    </a:lnTo>
                    <a:lnTo>
                      <a:pt x="98" y="36"/>
                    </a:lnTo>
                    <a:lnTo>
                      <a:pt x="89" y="32"/>
                    </a:lnTo>
                    <a:lnTo>
                      <a:pt x="88" y="28"/>
                    </a:lnTo>
                    <a:lnTo>
                      <a:pt x="88" y="21"/>
                    </a:lnTo>
                    <a:lnTo>
                      <a:pt x="86" y="21"/>
                    </a:lnTo>
                    <a:lnTo>
                      <a:pt x="86" y="19"/>
                    </a:lnTo>
                    <a:lnTo>
                      <a:pt x="71" y="19"/>
                    </a:lnTo>
                    <a:lnTo>
                      <a:pt x="65" y="22"/>
                    </a:lnTo>
                    <a:lnTo>
                      <a:pt x="65" y="24"/>
                    </a:lnTo>
                    <a:lnTo>
                      <a:pt x="64" y="24"/>
                    </a:lnTo>
                    <a:lnTo>
                      <a:pt x="64" y="26"/>
                    </a:lnTo>
                    <a:lnTo>
                      <a:pt x="67" y="32"/>
                    </a:lnTo>
                    <a:lnTo>
                      <a:pt x="74" y="41"/>
                    </a:lnTo>
                    <a:lnTo>
                      <a:pt x="74" y="42"/>
                    </a:lnTo>
                    <a:lnTo>
                      <a:pt x="75" y="43"/>
                    </a:lnTo>
                    <a:lnTo>
                      <a:pt x="75" y="48"/>
                    </a:lnTo>
                    <a:lnTo>
                      <a:pt x="77" y="49"/>
                    </a:lnTo>
                    <a:lnTo>
                      <a:pt x="75" y="50"/>
                    </a:lnTo>
                    <a:lnTo>
                      <a:pt x="72" y="50"/>
                    </a:lnTo>
                    <a:lnTo>
                      <a:pt x="61" y="52"/>
                    </a:lnTo>
                    <a:lnTo>
                      <a:pt x="42" y="57"/>
                    </a:lnTo>
                    <a:lnTo>
                      <a:pt x="38" y="62"/>
                    </a:lnTo>
                    <a:lnTo>
                      <a:pt x="35" y="67"/>
                    </a:lnTo>
                    <a:lnTo>
                      <a:pt x="36" y="69"/>
                    </a:lnTo>
                    <a:lnTo>
                      <a:pt x="38" y="69"/>
                    </a:lnTo>
                    <a:lnTo>
                      <a:pt x="38" y="77"/>
                    </a:lnTo>
                    <a:lnTo>
                      <a:pt x="36" y="77"/>
                    </a:lnTo>
                    <a:lnTo>
                      <a:pt x="36" y="78"/>
                    </a:lnTo>
                    <a:lnTo>
                      <a:pt x="31" y="81"/>
                    </a:lnTo>
                    <a:lnTo>
                      <a:pt x="29" y="81"/>
                    </a:lnTo>
                    <a:lnTo>
                      <a:pt x="26" y="82"/>
                    </a:lnTo>
                    <a:lnTo>
                      <a:pt x="24" y="82"/>
                    </a:lnTo>
                    <a:lnTo>
                      <a:pt x="7" y="86"/>
                    </a:lnTo>
                    <a:lnTo>
                      <a:pt x="4" y="88"/>
                    </a:lnTo>
                    <a:lnTo>
                      <a:pt x="2" y="88"/>
                    </a:lnTo>
                    <a:lnTo>
                      <a:pt x="2" y="96"/>
                    </a:lnTo>
                    <a:lnTo>
                      <a:pt x="5" y="101"/>
                    </a:lnTo>
                    <a:lnTo>
                      <a:pt x="10" y="103"/>
                    </a:lnTo>
                    <a:lnTo>
                      <a:pt x="11" y="105"/>
                    </a:lnTo>
                    <a:lnTo>
                      <a:pt x="14" y="106"/>
                    </a:lnTo>
                    <a:lnTo>
                      <a:pt x="17" y="106"/>
                    </a:lnTo>
                    <a:lnTo>
                      <a:pt x="18" y="105"/>
                    </a:lnTo>
                    <a:lnTo>
                      <a:pt x="19" y="106"/>
                    </a:lnTo>
                    <a:lnTo>
                      <a:pt x="22" y="108"/>
                    </a:lnTo>
                    <a:lnTo>
                      <a:pt x="28" y="109"/>
                    </a:lnTo>
                    <a:lnTo>
                      <a:pt x="35" y="109"/>
                    </a:lnTo>
                    <a:lnTo>
                      <a:pt x="40" y="106"/>
                    </a:lnTo>
                    <a:lnTo>
                      <a:pt x="42" y="106"/>
                    </a:lnTo>
                    <a:lnTo>
                      <a:pt x="42" y="105"/>
                    </a:lnTo>
                    <a:lnTo>
                      <a:pt x="45" y="105"/>
                    </a:lnTo>
                    <a:lnTo>
                      <a:pt x="47" y="106"/>
                    </a:lnTo>
                    <a:lnTo>
                      <a:pt x="53" y="112"/>
                    </a:lnTo>
                    <a:lnTo>
                      <a:pt x="53" y="113"/>
                    </a:lnTo>
                    <a:lnTo>
                      <a:pt x="52" y="113"/>
                    </a:lnTo>
                    <a:lnTo>
                      <a:pt x="42" y="136"/>
                    </a:lnTo>
                    <a:lnTo>
                      <a:pt x="45" y="151"/>
                    </a:lnTo>
                    <a:lnTo>
                      <a:pt x="53" y="161"/>
                    </a:lnTo>
                    <a:lnTo>
                      <a:pt x="60" y="163"/>
                    </a:lnTo>
                    <a:lnTo>
                      <a:pt x="57" y="169"/>
                    </a:lnTo>
                    <a:lnTo>
                      <a:pt x="46" y="179"/>
                    </a:lnTo>
                    <a:lnTo>
                      <a:pt x="43" y="180"/>
                    </a:lnTo>
                    <a:lnTo>
                      <a:pt x="42" y="182"/>
                    </a:lnTo>
                    <a:lnTo>
                      <a:pt x="36" y="182"/>
                    </a:lnTo>
                    <a:lnTo>
                      <a:pt x="38" y="184"/>
                    </a:lnTo>
                    <a:lnTo>
                      <a:pt x="50" y="197"/>
                    </a:lnTo>
                    <a:lnTo>
                      <a:pt x="52" y="197"/>
                    </a:lnTo>
                    <a:lnTo>
                      <a:pt x="52" y="198"/>
                    </a:lnTo>
                    <a:lnTo>
                      <a:pt x="49" y="200"/>
                    </a:lnTo>
                    <a:lnTo>
                      <a:pt x="80" y="206"/>
                    </a:lnTo>
                    <a:lnTo>
                      <a:pt x="91" y="220"/>
                    </a:lnTo>
                    <a:lnTo>
                      <a:pt x="72" y="236"/>
                    </a:lnTo>
                    <a:lnTo>
                      <a:pt x="59" y="243"/>
                    </a:lnTo>
                    <a:lnTo>
                      <a:pt x="63" y="258"/>
                    </a:lnTo>
                    <a:lnTo>
                      <a:pt x="28" y="250"/>
                    </a:lnTo>
                    <a:lnTo>
                      <a:pt x="43" y="264"/>
                    </a:lnTo>
                    <a:lnTo>
                      <a:pt x="43" y="266"/>
                    </a:lnTo>
                    <a:lnTo>
                      <a:pt x="36" y="266"/>
                    </a:lnTo>
                    <a:lnTo>
                      <a:pt x="35" y="263"/>
                    </a:lnTo>
                    <a:lnTo>
                      <a:pt x="32" y="260"/>
                    </a:lnTo>
                    <a:lnTo>
                      <a:pt x="32" y="258"/>
                    </a:lnTo>
                    <a:lnTo>
                      <a:pt x="28" y="258"/>
                    </a:lnTo>
                    <a:lnTo>
                      <a:pt x="28" y="260"/>
                    </a:lnTo>
                    <a:lnTo>
                      <a:pt x="35" y="267"/>
                    </a:lnTo>
                    <a:lnTo>
                      <a:pt x="35" y="268"/>
                    </a:lnTo>
                    <a:lnTo>
                      <a:pt x="36" y="270"/>
                    </a:lnTo>
                    <a:lnTo>
                      <a:pt x="35" y="272"/>
                    </a:lnTo>
                    <a:lnTo>
                      <a:pt x="33" y="275"/>
                    </a:lnTo>
                    <a:lnTo>
                      <a:pt x="29" y="275"/>
                    </a:lnTo>
                    <a:lnTo>
                      <a:pt x="28" y="276"/>
                    </a:lnTo>
                    <a:lnTo>
                      <a:pt x="14" y="286"/>
                    </a:lnTo>
                    <a:lnTo>
                      <a:pt x="7" y="293"/>
                    </a:lnTo>
                    <a:lnTo>
                      <a:pt x="7" y="302"/>
                    </a:lnTo>
                    <a:lnTo>
                      <a:pt x="5" y="303"/>
                    </a:lnTo>
                    <a:lnTo>
                      <a:pt x="4" y="306"/>
                    </a:lnTo>
                    <a:lnTo>
                      <a:pt x="7" y="323"/>
                    </a:lnTo>
                    <a:lnTo>
                      <a:pt x="5" y="328"/>
                    </a:lnTo>
                    <a:lnTo>
                      <a:pt x="5" y="330"/>
                    </a:lnTo>
                    <a:lnTo>
                      <a:pt x="0" y="339"/>
                    </a:lnTo>
                    <a:lnTo>
                      <a:pt x="2" y="355"/>
                    </a:lnTo>
                    <a:lnTo>
                      <a:pt x="4" y="359"/>
                    </a:lnTo>
                    <a:lnTo>
                      <a:pt x="7" y="364"/>
                    </a:lnTo>
                    <a:lnTo>
                      <a:pt x="7" y="373"/>
                    </a:lnTo>
                    <a:lnTo>
                      <a:pt x="5" y="377"/>
                    </a:lnTo>
                    <a:lnTo>
                      <a:pt x="5" y="379"/>
                    </a:lnTo>
                    <a:lnTo>
                      <a:pt x="7" y="379"/>
                    </a:lnTo>
                    <a:lnTo>
                      <a:pt x="15" y="380"/>
                    </a:lnTo>
                    <a:lnTo>
                      <a:pt x="18" y="380"/>
                    </a:lnTo>
                    <a:lnTo>
                      <a:pt x="21" y="379"/>
                    </a:lnTo>
                    <a:lnTo>
                      <a:pt x="24" y="379"/>
                    </a:lnTo>
                    <a:lnTo>
                      <a:pt x="24" y="381"/>
                    </a:lnTo>
                    <a:lnTo>
                      <a:pt x="25" y="384"/>
                    </a:lnTo>
                    <a:lnTo>
                      <a:pt x="31" y="388"/>
                    </a:lnTo>
                    <a:lnTo>
                      <a:pt x="32" y="388"/>
                    </a:lnTo>
                    <a:lnTo>
                      <a:pt x="33" y="387"/>
                    </a:lnTo>
                    <a:lnTo>
                      <a:pt x="33" y="386"/>
                    </a:lnTo>
                    <a:lnTo>
                      <a:pt x="32" y="381"/>
                    </a:lnTo>
                    <a:lnTo>
                      <a:pt x="32" y="379"/>
                    </a:lnTo>
                    <a:lnTo>
                      <a:pt x="43" y="379"/>
                    </a:lnTo>
                    <a:lnTo>
                      <a:pt x="45" y="380"/>
                    </a:lnTo>
                    <a:lnTo>
                      <a:pt x="52" y="386"/>
                    </a:lnTo>
                    <a:lnTo>
                      <a:pt x="57" y="393"/>
                    </a:lnTo>
                    <a:lnTo>
                      <a:pt x="60" y="393"/>
                    </a:lnTo>
                    <a:lnTo>
                      <a:pt x="70" y="391"/>
                    </a:lnTo>
                    <a:lnTo>
                      <a:pt x="72" y="391"/>
                    </a:lnTo>
                    <a:lnTo>
                      <a:pt x="70" y="393"/>
                    </a:lnTo>
                    <a:lnTo>
                      <a:pt x="58" y="405"/>
                    </a:lnTo>
                    <a:lnTo>
                      <a:pt x="53" y="413"/>
                    </a:lnTo>
                    <a:lnTo>
                      <a:pt x="53" y="416"/>
                    </a:lnTo>
                    <a:lnTo>
                      <a:pt x="55" y="417"/>
                    </a:lnTo>
                    <a:lnTo>
                      <a:pt x="61" y="419"/>
                    </a:lnTo>
                    <a:lnTo>
                      <a:pt x="68" y="417"/>
                    </a:lnTo>
                    <a:lnTo>
                      <a:pt x="68" y="419"/>
                    </a:lnTo>
                    <a:lnTo>
                      <a:pt x="70" y="420"/>
                    </a:lnTo>
                    <a:lnTo>
                      <a:pt x="65" y="424"/>
                    </a:lnTo>
                    <a:lnTo>
                      <a:pt x="64" y="424"/>
                    </a:lnTo>
                    <a:lnTo>
                      <a:pt x="62" y="426"/>
                    </a:lnTo>
                    <a:lnTo>
                      <a:pt x="68" y="431"/>
                    </a:lnTo>
                    <a:lnTo>
                      <a:pt x="74" y="434"/>
                    </a:lnTo>
                    <a:lnTo>
                      <a:pt x="79" y="433"/>
                    </a:lnTo>
                    <a:lnTo>
                      <a:pt x="85" y="430"/>
                    </a:lnTo>
                    <a:lnTo>
                      <a:pt x="106" y="424"/>
                    </a:lnTo>
                    <a:lnTo>
                      <a:pt x="119" y="424"/>
                    </a:lnTo>
                    <a:lnTo>
                      <a:pt x="135" y="436"/>
                    </a:lnTo>
                    <a:lnTo>
                      <a:pt x="135" y="437"/>
                    </a:lnTo>
                    <a:lnTo>
                      <a:pt x="160" y="437"/>
                    </a:lnTo>
                    <a:lnTo>
                      <a:pt x="167" y="436"/>
                    </a:lnTo>
                    <a:lnTo>
                      <a:pt x="194" y="416"/>
                    </a:lnTo>
                    <a:lnTo>
                      <a:pt x="197" y="410"/>
                    </a:lnTo>
                    <a:lnTo>
                      <a:pt x="208" y="391"/>
                    </a:lnTo>
                    <a:lnTo>
                      <a:pt x="209" y="391"/>
                    </a:lnTo>
                    <a:lnTo>
                      <a:pt x="216" y="395"/>
                    </a:lnTo>
                    <a:lnTo>
                      <a:pt x="219" y="398"/>
                    </a:lnTo>
                    <a:lnTo>
                      <a:pt x="220" y="401"/>
                    </a:lnTo>
                    <a:lnTo>
                      <a:pt x="222" y="402"/>
                    </a:lnTo>
                    <a:lnTo>
                      <a:pt x="222" y="405"/>
                    </a:lnTo>
                    <a:lnTo>
                      <a:pt x="223" y="406"/>
                    </a:lnTo>
                    <a:lnTo>
                      <a:pt x="225" y="405"/>
                    </a:lnTo>
                    <a:lnTo>
                      <a:pt x="226" y="398"/>
                    </a:lnTo>
                    <a:lnTo>
                      <a:pt x="226" y="393"/>
                    </a:lnTo>
                    <a:lnTo>
                      <a:pt x="229" y="388"/>
                    </a:lnTo>
                    <a:lnTo>
                      <a:pt x="229" y="387"/>
                    </a:lnTo>
                    <a:lnTo>
                      <a:pt x="230" y="387"/>
                    </a:lnTo>
                    <a:lnTo>
                      <a:pt x="234" y="390"/>
                    </a:lnTo>
                    <a:lnTo>
                      <a:pt x="236" y="391"/>
                    </a:lnTo>
                    <a:lnTo>
                      <a:pt x="236" y="393"/>
                    </a:lnTo>
                    <a:lnTo>
                      <a:pt x="237" y="393"/>
                    </a:lnTo>
                    <a:lnTo>
                      <a:pt x="237" y="394"/>
                    </a:lnTo>
                    <a:lnTo>
                      <a:pt x="240" y="397"/>
                    </a:lnTo>
                    <a:lnTo>
                      <a:pt x="243" y="397"/>
                    </a:lnTo>
                    <a:lnTo>
                      <a:pt x="246" y="395"/>
                    </a:lnTo>
                    <a:lnTo>
                      <a:pt x="247" y="395"/>
                    </a:lnTo>
                    <a:lnTo>
                      <a:pt x="257" y="390"/>
                    </a:lnTo>
                    <a:lnTo>
                      <a:pt x="258" y="388"/>
                    </a:lnTo>
                    <a:lnTo>
                      <a:pt x="264" y="386"/>
                    </a:lnTo>
                    <a:lnTo>
                      <a:pt x="265" y="386"/>
                    </a:lnTo>
                    <a:lnTo>
                      <a:pt x="265" y="384"/>
                    </a:lnTo>
                    <a:lnTo>
                      <a:pt x="268" y="381"/>
                    </a:lnTo>
                    <a:lnTo>
                      <a:pt x="287" y="381"/>
                    </a:lnTo>
                    <a:lnTo>
                      <a:pt x="296" y="379"/>
                    </a:lnTo>
                    <a:lnTo>
                      <a:pt x="297" y="379"/>
                    </a:lnTo>
                    <a:lnTo>
                      <a:pt x="303" y="373"/>
                    </a:lnTo>
                    <a:lnTo>
                      <a:pt x="304" y="367"/>
                    </a:lnTo>
                    <a:lnTo>
                      <a:pt x="304" y="362"/>
                    </a:lnTo>
                    <a:lnTo>
                      <a:pt x="300" y="355"/>
                    </a:lnTo>
                    <a:lnTo>
                      <a:pt x="300" y="350"/>
                    </a:lnTo>
                    <a:lnTo>
                      <a:pt x="302" y="350"/>
                    </a:lnTo>
                    <a:lnTo>
                      <a:pt x="302" y="349"/>
                    </a:lnTo>
                    <a:lnTo>
                      <a:pt x="309" y="342"/>
                    </a:lnTo>
                    <a:lnTo>
                      <a:pt x="326" y="339"/>
                    </a:lnTo>
                    <a:lnTo>
                      <a:pt x="329" y="337"/>
                    </a:lnTo>
                    <a:lnTo>
                      <a:pt x="346" y="333"/>
                    </a:lnTo>
                    <a:lnTo>
                      <a:pt x="349" y="331"/>
                    </a:lnTo>
                    <a:lnTo>
                      <a:pt x="343" y="324"/>
                    </a:lnTo>
                    <a:lnTo>
                      <a:pt x="333" y="303"/>
                    </a:lnTo>
                    <a:lnTo>
                      <a:pt x="333" y="300"/>
                    </a:lnTo>
                    <a:lnTo>
                      <a:pt x="335" y="300"/>
                    </a:lnTo>
                    <a:lnTo>
                      <a:pt x="335" y="299"/>
                    </a:lnTo>
                    <a:lnTo>
                      <a:pt x="333" y="297"/>
                    </a:lnTo>
                    <a:lnTo>
                      <a:pt x="335" y="297"/>
                    </a:lnTo>
                    <a:lnTo>
                      <a:pt x="335" y="295"/>
                    </a:lnTo>
                    <a:lnTo>
                      <a:pt x="336" y="295"/>
                    </a:lnTo>
                    <a:lnTo>
                      <a:pt x="336" y="296"/>
                    </a:lnTo>
                    <a:lnTo>
                      <a:pt x="352" y="300"/>
                    </a:lnTo>
                    <a:lnTo>
                      <a:pt x="357" y="297"/>
                    </a:lnTo>
                    <a:lnTo>
                      <a:pt x="369" y="300"/>
                    </a:lnTo>
                    <a:lnTo>
                      <a:pt x="388" y="310"/>
                    </a:lnTo>
                    <a:lnTo>
                      <a:pt x="393" y="314"/>
                    </a:lnTo>
                    <a:lnTo>
                      <a:pt x="399" y="314"/>
                    </a:lnTo>
                    <a:lnTo>
                      <a:pt x="402" y="309"/>
                    </a:lnTo>
                    <a:lnTo>
                      <a:pt x="405" y="304"/>
                    </a:lnTo>
                    <a:lnTo>
                      <a:pt x="410" y="302"/>
                    </a:lnTo>
                    <a:lnTo>
                      <a:pt x="412" y="302"/>
                    </a:lnTo>
                    <a:lnTo>
                      <a:pt x="413" y="300"/>
                    </a:lnTo>
                    <a:lnTo>
                      <a:pt x="413" y="299"/>
                    </a:lnTo>
                    <a:lnTo>
                      <a:pt x="419" y="289"/>
                    </a:lnTo>
                    <a:lnTo>
                      <a:pt x="419" y="286"/>
                    </a:lnTo>
                    <a:lnTo>
                      <a:pt x="420" y="279"/>
                    </a:lnTo>
                    <a:lnTo>
                      <a:pt x="420" y="275"/>
                    </a:lnTo>
                    <a:lnTo>
                      <a:pt x="419" y="274"/>
                    </a:lnTo>
                    <a:lnTo>
                      <a:pt x="419" y="270"/>
                    </a:lnTo>
                    <a:lnTo>
                      <a:pt x="420" y="270"/>
                    </a:lnTo>
                    <a:lnTo>
                      <a:pt x="426" y="267"/>
                    </a:lnTo>
                    <a:lnTo>
                      <a:pt x="427" y="268"/>
                    </a:lnTo>
                    <a:lnTo>
                      <a:pt x="429" y="272"/>
                    </a:lnTo>
                    <a:lnTo>
                      <a:pt x="434" y="278"/>
                    </a:lnTo>
                    <a:lnTo>
                      <a:pt x="438" y="279"/>
                    </a:lnTo>
                    <a:lnTo>
                      <a:pt x="438" y="276"/>
                    </a:lnTo>
                    <a:lnTo>
                      <a:pt x="441" y="275"/>
                    </a:lnTo>
                    <a:lnTo>
                      <a:pt x="441" y="270"/>
                    </a:lnTo>
                    <a:lnTo>
                      <a:pt x="440" y="266"/>
                    </a:lnTo>
                    <a:lnTo>
                      <a:pt x="436" y="263"/>
                    </a:lnTo>
                    <a:lnTo>
                      <a:pt x="427" y="253"/>
                    </a:lnTo>
                    <a:lnTo>
                      <a:pt x="426" y="253"/>
                    </a:lnTo>
                    <a:lnTo>
                      <a:pt x="427" y="251"/>
                    </a:lnTo>
                    <a:lnTo>
                      <a:pt x="433" y="229"/>
                    </a:lnTo>
                    <a:lnTo>
                      <a:pt x="434" y="226"/>
                    </a:lnTo>
                    <a:lnTo>
                      <a:pt x="440" y="221"/>
                    </a:lnTo>
                    <a:lnTo>
                      <a:pt x="441" y="221"/>
                    </a:lnTo>
                    <a:lnTo>
                      <a:pt x="441" y="219"/>
                    </a:lnTo>
                    <a:lnTo>
                      <a:pt x="443" y="216"/>
                    </a:lnTo>
                    <a:lnTo>
                      <a:pt x="445" y="214"/>
                    </a:lnTo>
                    <a:lnTo>
                      <a:pt x="447" y="214"/>
                    </a:lnTo>
                    <a:lnTo>
                      <a:pt x="451" y="209"/>
                    </a:lnTo>
                    <a:lnTo>
                      <a:pt x="451" y="208"/>
                    </a:lnTo>
                    <a:lnTo>
                      <a:pt x="459" y="186"/>
                    </a:lnTo>
                    <a:lnTo>
                      <a:pt x="459" y="182"/>
                    </a:lnTo>
                    <a:lnTo>
                      <a:pt x="456" y="179"/>
                    </a:lnTo>
                    <a:lnTo>
                      <a:pt x="456" y="176"/>
                    </a:lnTo>
                    <a:lnTo>
                      <a:pt x="453" y="175"/>
                    </a:lnTo>
                    <a:lnTo>
                      <a:pt x="453" y="173"/>
                    </a:lnTo>
                    <a:lnTo>
                      <a:pt x="450" y="173"/>
                    </a:lnTo>
                    <a:lnTo>
                      <a:pt x="440" y="166"/>
                    </a:lnTo>
                    <a:lnTo>
                      <a:pt x="436" y="162"/>
                    </a:lnTo>
                    <a:lnTo>
                      <a:pt x="427" y="149"/>
                    </a:lnTo>
                    <a:lnTo>
                      <a:pt x="426" y="148"/>
                    </a:lnTo>
                    <a:lnTo>
                      <a:pt x="426" y="144"/>
                    </a:lnTo>
                    <a:lnTo>
                      <a:pt x="419" y="141"/>
                    </a:lnTo>
                    <a:lnTo>
                      <a:pt x="415" y="141"/>
                    </a:lnTo>
                    <a:lnTo>
                      <a:pt x="408" y="142"/>
                    </a:lnTo>
                    <a:lnTo>
                      <a:pt x="407" y="142"/>
                    </a:lnTo>
                    <a:lnTo>
                      <a:pt x="403" y="147"/>
                    </a:lnTo>
                    <a:lnTo>
                      <a:pt x="402" y="147"/>
                    </a:lnTo>
                    <a:lnTo>
                      <a:pt x="402" y="149"/>
                    </a:lnTo>
                    <a:lnTo>
                      <a:pt x="400" y="151"/>
                    </a:lnTo>
                    <a:lnTo>
                      <a:pt x="399" y="151"/>
                    </a:lnTo>
                    <a:lnTo>
                      <a:pt x="395" y="152"/>
                    </a:lnTo>
                    <a:lnTo>
                      <a:pt x="393" y="152"/>
                    </a:lnTo>
                    <a:lnTo>
                      <a:pt x="392" y="151"/>
                    </a:lnTo>
                    <a:lnTo>
                      <a:pt x="392" y="148"/>
                    </a:lnTo>
                    <a:lnTo>
                      <a:pt x="383" y="144"/>
                    </a:lnTo>
                    <a:lnTo>
                      <a:pt x="376" y="145"/>
                    </a:lnTo>
                    <a:lnTo>
                      <a:pt x="371" y="144"/>
                    </a:lnTo>
                    <a:lnTo>
                      <a:pt x="371" y="139"/>
                    </a:lnTo>
                    <a:lnTo>
                      <a:pt x="380" y="127"/>
                    </a:lnTo>
                    <a:lnTo>
                      <a:pt x="380" y="124"/>
                    </a:lnTo>
                    <a:lnTo>
                      <a:pt x="381" y="122"/>
                    </a:lnTo>
                    <a:lnTo>
                      <a:pt x="381" y="116"/>
                    </a:lnTo>
                    <a:lnTo>
                      <a:pt x="378" y="112"/>
                    </a:lnTo>
                    <a:lnTo>
                      <a:pt x="377" y="112"/>
                    </a:lnTo>
                    <a:lnTo>
                      <a:pt x="366" y="103"/>
                    </a:lnTo>
                    <a:lnTo>
                      <a:pt x="364" y="102"/>
                    </a:lnTo>
                    <a:lnTo>
                      <a:pt x="356" y="103"/>
                    </a:lnTo>
                    <a:lnTo>
                      <a:pt x="354" y="102"/>
                    </a:lnTo>
                    <a:lnTo>
                      <a:pt x="346" y="101"/>
                    </a:lnTo>
                    <a:lnTo>
                      <a:pt x="331" y="106"/>
                    </a:lnTo>
                    <a:lnTo>
                      <a:pt x="322" y="113"/>
                    </a:lnTo>
                    <a:lnTo>
                      <a:pt x="306" y="122"/>
                    </a:lnTo>
                    <a:lnTo>
                      <a:pt x="296" y="122"/>
                    </a:lnTo>
                    <a:lnTo>
                      <a:pt x="296" y="119"/>
                    </a:lnTo>
                    <a:lnTo>
                      <a:pt x="293" y="116"/>
                    </a:lnTo>
                    <a:lnTo>
                      <a:pt x="287" y="113"/>
                    </a:lnTo>
                    <a:lnTo>
                      <a:pt x="278" y="113"/>
                    </a:lnTo>
                    <a:lnTo>
                      <a:pt x="272" y="115"/>
                    </a:lnTo>
                    <a:lnTo>
                      <a:pt x="269" y="115"/>
                    </a:lnTo>
                    <a:lnTo>
                      <a:pt x="266" y="116"/>
                    </a:lnTo>
                    <a:lnTo>
                      <a:pt x="265" y="116"/>
                    </a:lnTo>
                    <a:lnTo>
                      <a:pt x="264" y="115"/>
                    </a:lnTo>
                    <a:lnTo>
                      <a:pt x="257" y="113"/>
                    </a:lnTo>
                    <a:lnTo>
                      <a:pt x="243" y="115"/>
                    </a:lnTo>
                    <a:lnTo>
                      <a:pt x="233" y="115"/>
                    </a:lnTo>
                    <a:lnTo>
                      <a:pt x="230" y="112"/>
                    </a:lnTo>
                    <a:lnTo>
                      <a:pt x="230" y="108"/>
                    </a:lnTo>
                    <a:lnTo>
                      <a:pt x="232" y="108"/>
                    </a:lnTo>
                    <a:lnTo>
                      <a:pt x="242" y="99"/>
                    </a:lnTo>
                    <a:lnTo>
                      <a:pt x="247" y="99"/>
                    </a:lnTo>
                    <a:lnTo>
                      <a:pt x="257" y="102"/>
                    </a:lnTo>
                    <a:lnTo>
                      <a:pt x="261" y="102"/>
                    </a:lnTo>
                    <a:lnTo>
                      <a:pt x="271" y="101"/>
                    </a:lnTo>
                    <a:lnTo>
                      <a:pt x="275" y="95"/>
                    </a:lnTo>
                    <a:lnTo>
                      <a:pt x="285" y="89"/>
                    </a:lnTo>
                    <a:lnTo>
                      <a:pt x="297" y="85"/>
                    </a:lnTo>
                    <a:lnTo>
                      <a:pt x="299" y="84"/>
                    </a:lnTo>
                    <a:lnTo>
                      <a:pt x="302" y="82"/>
                    </a:lnTo>
                    <a:lnTo>
                      <a:pt x="304" y="78"/>
                    </a:lnTo>
                    <a:lnTo>
                      <a:pt x="303" y="75"/>
                    </a:lnTo>
                    <a:lnTo>
                      <a:pt x="296" y="7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96" name="Freeform 1128">
                <a:extLst>
                  <a:ext uri="{FF2B5EF4-FFF2-40B4-BE49-F238E27FC236}">
                    <a16:creationId xmlns:a16="http://schemas.microsoft.com/office/drawing/2014/main" id="{E2CFA216-11FF-ADAC-3E96-C12EEE8E55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1" y="3046"/>
                <a:ext cx="118" cy="109"/>
              </a:xfrm>
              <a:custGeom>
                <a:avLst/>
                <a:gdLst>
                  <a:gd name="T0" fmla="*/ 325 w 472"/>
                  <a:gd name="T1" fmla="*/ 3 h 435"/>
                  <a:gd name="T2" fmla="*/ 289 w 472"/>
                  <a:gd name="T3" fmla="*/ 13 h 435"/>
                  <a:gd name="T4" fmla="*/ 270 w 472"/>
                  <a:gd name="T5" fmla="*/ 6 h 435"/>
                  <a:gd name="T6" fmla="*/ 231 w 472"/>
                  <a:gd name="T7" fmla="*/ 20 h 435"/>
                  <a:gd name="T8" fmla="*/ 213 w 472"/>
                  <a:gd name="T9" fmla="*/ 10 h 435"/>
                  <a:gd name="T10" fmla="*/ 203 w 472"/>
                  <a:gd name="T11" fmla="*/ 28 h 435"/>
                  <a:gd name="T12" fmla="*/ 179 w 472"/>
                  <a:gd name="T13" fmla="*/ 45 h 435"/>
                  <a:gd name="T14" fmla="*/ 141 w 472"/>
                  <a:gd name="T15" fmla="*/ 21 h 435"/>
                  <a:gd name="T16" fmla="*/ 91 w 472"/>
                  <a:gd name="T17" fmla="*/ 42 h 435"/>
                  <a:gd name="T18" fmla="*/ 48 w 472"/>
                  <a:gd name="T19" fmla="*/ 85 h 435"/>
                  <a:gd name="T20" fmla="*/ 42 w 472"/>
                  <a:gd name="T21" fmla="*/ 80 h 435"/>
                  <a:gd name="T22" fmla="*/ 37 w 472"/>
                  <a:gd name="T23" fmla="*/ 98 h 435"/>
                  <a:gd name="T24" fmla="*/ 38 w 472"/>
                  <a:gd name="T25" fmla="*/ 111 h 435"/>
                  <a:gd name="T26" fmla="*/ 27 w 472"/>
                  <a:gd name="T27" fmla="*/ 133 h 435"/>
                  <a:gd name="T28" fmla="*/ 44 w 472"/>
                  <a:gd name="T29" fmla="*/ 140 h 435"/>
                  <a:gd name="T30" fmla="*/ 69 w 472"/>
                  <a:gd name="T31" fmla="*/ 145 h 435"/>
                  <a:gd name="T32" fmla="*/ 77 w 472"/>
                  <a:gd name="T33" fmla="*/ 211 h 435"/>
                  <a:gd name="T34" fmla="*/ 87 w 472"/>
                  <a:gd name="T35" fmla="*/ 238 h 435"/>
                  <a:gd name="T36" fmla="*/ 24 w 472"/>
                  <a:gd name="T37" fmla="*/ 277 h 435"/>
                  <a:gd name="T38" fmla="*/ 21 w 472"/>
                  <a:gd name="T39" fmla="*/ 317 h 435"/>
                  <a:gd name="T40" fmla="*/ 4 w 472"/>
                  <a:gd name="T41" fmla="*/ 335 h 435"/>
                  <a:gd name="T42" fmla="*/ 6 w 472"/>
                  <a:gd name="T43" fmla="*/ 363 h 435"/>
                  <a:gd name="T44" fmla="*/ 14 w 472"/>
                  <a:gd name="T45" fmla="*/ 356 h 435"/>
                  <a:gd name="T46" fmla="*/ 23 w 472"/>
                  <a:gd name="T47" fmla="*/ 372 h 435"/>
                  <a:gd name="T48" fmla="*/ 59 w 472"/>
                  <a:gd name="T49" fmla="*/ 400 h 435"/>
                  <a:gd name="T50" fmla="*/ 136 w 472"/>
                  <a:gd name="T51" fmla="*/ 401 h 435"/>
                  <a:gd name="T52" fmla="*/ 172 w 472"/>
                  <a:gd name="T53" fmla="*/ 425 h 435"/>
                  <a:gd name="T54" fmla="*/ 204 w 472"/>
                  <a:gd name="T55" fmla="*/ 428 h 435"/>
                  <a:gd name="T56" fmla="*/ 218 w 472"/>
                  <a:gd name="T57" fmla="*/ 387 h 435"/>
                  <a:gd name="T58" fmla="*/ 245 w 472"/>
                  <a:gd name="T59" fmla="*/ 415 h 435"/>
                  <a:gd name="T60" fmla="*/ 263 w 472"/>
                  <a:gd name="T61" fmla="*/ 409 h 435"/>
                  <a:gd name="T62" fmla="*/ 281 w 472"/>
                  <a:gd name="T63" fmla="*/ 370 h 435"/>
                  <a:gd name="T64" fmla="*/ 289 w 472"/>
                  <a:gd name="T65" fmla="*/ 356 h 435"/>
                  <a:gd name="T66" fmla="*/ 301 w 472"/>
                  <a:gd name="T67" fmla="*/ 354 h 435"/>
                  <a:gd name="T68" fmla="*/ 351 w 472"/>
                  <a:gd name="T69" fmla="*/ 376 h 435"/>
                  <a:gd name="T70" fmla="*/ 365 w 472"/>
                  <a:gd name="T71" fmla="*/ 359 h 435"/>
                  <a:gd name="T72" fmla="*/ 341 w 472"/>
                  <a:gd name="T73" fmla="*/ 335 h 435"/>
                  <a:gd name="T74" fmla="*/ 354 w 472"/>
                  <a:gd name="T75" fmla="*/ 317 h 435"/>
                  <a:gd name="T76" fmla="*/ 386 w 472"/>
                  <a:gd name="T77" fmla="*/ 334 h 435"/>
                  <a:gd name="T78" fmla="*/ 400 w 472"/>
                  <a:gd name="T79" fmla="*/ 348 h 435"/>
                  <a:gd name="T80" fmla="*/ 432 w 472"/>
                  <a:gd name="T81" fmla="*/ 356 h 435"/>
                  <a:gd name="T82" fmla="*/ 445 w 472"/>
                  <a:gd name="T83" fmla="*/ 347 h 435"/>
                  <a:gd name="T84" fmla="*/ 449 w 472"/>
                  <a:gd name="T85" fmla="*/ 331 h 435"/>
                  <a:gd name="T86" fmla="*/ 450 w 472"/>
                  <a:gd name="T87" fmla="*/ 344 h 435"/>
                  <a:gd name="T88" fmla="*/ 469 w 472"/>
                  <a:gd name="T89" fmla="*/ 331 h 435"/>
                  <a:gd name="T90" fmla="*/ 438 w 472"/>
                  <a:gd name="T91" fmla="*/ 302 h 435"/>
                  <a:gd name="T92" fmla="*/ 419 w 472"/>
                  <a:gd name="T93" fmla="*/ 281 h 435"/>
                  <a:gd name="T94" fmla="*/ 385 w 472"/>
                  <a:gd name="T95" fmla="*/ 296 h 435"/>
                  <a:gd name="T96" fmla="*/ 373 w 472"/>
                  <a:gd name="T97" fmla="*/ 271 h 435"/>
                  <a:gd name="T98" fmla="*/ 361 w 472"/>
                  <a:gd name="T99" fmla="*/ 278 h 435"/>
                  <a:gd name="T100" fmla="*/ 331 w 472"/>
                  <a:gd name="T101" fmla="*/ 232 h 435"/>
                  <a:gd name="T102" fmla="*/ 347 w 472"/>
                  <a:gd name="T103" fmla="*/ 232 h 435"/>
                  <a:gd name="T104" fmla="*/ 401 w 472"/>
                  <a:gd name="T105" fmla="*/ 167 h 435"/>
                  <a:gd name="T106" fmla="*/ 422 w 472"/>
                  <a:gd name="T107" fmla="*/ 178 h 435"/>
                  <a:gd name="T108" fmla="*/ 436 w 472"/>
                  <a:gd name="T109" fmla="*/ 115 h 435"/>
                  <a:gd name="T110" fmla="*/ 390 w 472"/>
                  <a:gd name="T111" fmla="*/ 108 h 435"/>
                  <a:gd name="T112" fmla="*/ 347 w 472"/>
                  <a:gd name="T113" fmla="*/ 109 h 435"/>
                  <a:gd name="T114" fmla="*/ 313 w 472"/>
                  <a:gd name="T115" fmla="*/ 77 h 435"/>
                  <a:gd name="T116" fmla="*/ 296 w 472"/>
                  <a:gd name="T117" fmla="*/ 38 h 435"/>
                  <a:gd name="T118" fmla="*/ 320 w 472"/>
                  <a:gd name="T119" fmla="*/ 9 h 4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72" h="435">
                    <a:moveTo>
                      <a:pt x="320" y="9"/>
                    </a:moveTo>
                    <a:lnTo>
                      <a:pt x="323" y="10"/>
                    </a:lnTo>
                    <a:lnTo>
                      <a:pt x="325" y="11"/>
                    </a:lnTo>
                    <a:lnTo>
                      <a:pt x="327" y="9"/>
                    </a:lnTo>
                    <a:lnTo>
                      <a:pt x="327" y="7"/>
                    </a:lnTo>
                    <a:lnTo>
                      <a:pt x="326" y="6"/>
                    </a:lnTo>
                    <a:lnTo>
                      <a:pt x="325" y="3"/>
                    </a:lnTo>
                    <a:lnTo>
                      <a:pt x="323" y="2"/>
                    </a:lnTo>
                    <a:lnTo>
                      <a:pt x="323" y="0"/>
                    </a:lnTo>
                    <a:lnTo>
                      <a:pt x="320" y="0"/>
                    </a:lnTo>
                    <a:lnTo>
                      <a:pt x="299" y="10"/>
                    </a:lnTo>
                    <a:lnTo>
                      <a:pt x="298" y="11"/>
                    </a:lnTo>
                    <a:lnTo>
                      <a:pt x="296" y="11"/>
                    </a:lnTo>
                    <a:lnTo>
                      <a:pt x="289" y="13"/>
                    </a:lnTo>
                    <a:lnTo>
                      <a:pt x="284" y="10"/>
                    </a:lnTo>
                    <a:lnTo>
                      <a:pt x="282" y="10"/>
                    </a:lnTo>
                    <a:lnTo>
                      <a:pt x="282" y="9"/>
                    </a:lnTo>
                    <a:lnTo>
                      <a:pt x="281" y="6"/>
                    </a:lnTo>
                    <a:lnTo>
                      <a:pt x="280" y="4"/>
                    </a:lnTo>
                    <a:lnTo>
                      <a:pt x="277" y="7"/>
                    </a:lnTo>
                    <a:lnTo>
                      <a:pt x="270" y="6"/>
                    </a:lnTo>
                    <a:lnTo>
                      <a:pt x="260" y="9"/>
                    </a:lnTo>
                    <a:lnTo>
                      <a:pt x="258" y="11"/>
                    </a:lnTo>
                    <a:lnTo>
                      <a:pt x="256" y="14"/>
                    </a:lnTo>
                    <a:lnTo>
                      <a:pt x="256" y="16"/>
                    </a:lnTo>
                    <a:lnTo>
                      <a:pt x="252" y="28"/>
                    </a:lnTo>
                    <a:lnTo>
                      <a:pt x="232" y="20"/>
                    </a:lnTo>
                    <a:lnTo>
                      <a:pt x="231" y="20"/>
                    </a:lnTo>
                    <a:lnTo>
                      <a:pt x="231" y="18"/>
                    </a:lnTo>
                    <a:lnTo>
                      <a:pt x="228" y="16"/>
                    </a:lnTo>
                    <a:lnTo>
                      <a:pt x="227" y="13"/>
                    </a:lnTo>
                    <a:lnTo>
                      <a:pt x="227" y="6"/>
                    </a:lnTo>
                    <a:lnTo>
                      <a:pt x="225" y="6"/>
                    </a:lnTo>
                    <a:lnTo>
                      <a:pt x="215" y="9"/>
                    </a:lnTo>
                    <a:lnTo>
                      <a:pt x="213" y="10"/>
                    </a:lnTo>
                    <a:lnTo>
                      <a:pt x="210" y="14"/>
                    </a:lnTo>
                    <a:lnTo>
                      <a:pt x="200" y="20"/>
                    </a:lnTo>
                    <a:lnTo>
                      <a:pt x="197" y="20"/>
                    </a:lnTo>
                    <a:lnTo>
                      <a:pt x="197" y="21"/>
                    </a:lnTo>
                    <a:lnTo>
                      <a:pt x="199" y="23"/>
                    </a:lnTo>
                    <a:lnTo>
                      <a:pt x="200" y="25"/>
                    </a:lnTo>
                    <a:lnTo>
                      <a:pt x="203" y="28"/>
                    </a:lnTo>
                    <a:lnTo>
                      <a:pt x="201" y="35"/>
                    </a:lnTo>
                    <a:lnTo>
                      <a:pt x="200" y="37"/>
                    </a:lnTo>
                    <a:lnTo>
                      <a:pt x="197" y="42"/>
                    </a:lnTo>
                    <a:lnTo>
                      <a:pt x="185" y="48"/>
                    </a:lnTo>
                    <a:lnTo>
                      <a:pt x="183" y="48"/>
                    </a:lnTo>
                    <a:lnTo>
                      <a:pt x="181" y="45"/>
                    </a:lnTo>
                    <a:lnTo>
                      <a:pt x="179" y="45"/>
                    </a:lnTo>
                    <a:lnTo>
                      <a:pt x="174" y="39"/>
                    </a:lnTo>
                    <a:lnTo>
                      <a:pt x="171" y="34"/>
                    </a:lnTo>
                    <a:lnTo>
                      <a:pt x="165" y="27"/>
                    </a:lnTo>
                    <a:lnTo>
                      <a:pt x="162" y="24"/>
                    </a:lnTo>
                    <a:lnTo>
                      <a:pt x="161" y="24"/>
                    </a:lnTo>
                    <a:lnTo>
                      <a:pt x="147" y="23"/>
                    </a:lnTo>
                    <a:lnTo>
                      <a:pt x="141" y="21"/>
                    </a:lnTo>
                    <a:lnTo>
                      <a:pt x="139" y="21"/>
                    </a:lnTo>
                    <a:lnTo>
                      <a:pt x="137" y="30"/>
                    </a:lnTo>
                    <a:lnTo>
                      <a:pt x="134" y="34"/>
                    </a:lnTo>
                    <a:lnTo>
                      <a:pt x="130" y="37"/>
                    </a:lnTo>
                    <a:lnTo>
                      <a:pt x="108" y="45"/>
                    </a:lnTo>
                    <a:lnTo>
                      <a:pt x="93" y="42"/>
                    </a:lnTo>
                    <a:lnTo>
                      <a:pt x="91" y="42"/>
                    </a:lnTo>
                    <a:lnTo>
                      <a:pt x="88" y="44"/>
                    </a:lnTo>
                    <a:lnTo>
                      <a:pt x="61" y="67"/>
                    </a:lnTo>
                    <a:lnTo>
                      <a:pt x="54" y="71"/>
                    </a:lnTo>
                    <a:lnTo>
                      <a:pt x="51" y="71"/>
                    </a:lnTo>
                    <a:lnTo>
                      <a:pt x="49" y="80"/>
                    </a:lnTo>
                    <a:lnTo>
                      <a:pt x="49" y="84"/>
                    </a:lnTo>
                    <a:lnTo>
                      <a:pt x="48" y="85"/>
                    </a:lnTo>
                    <a:lnTo>
                      <a:pt x="48" y="87"/>
                    </a:lnTo>
                    <a:lnTo>
                      <a:pt x="45" y="87"/>
                    </a:lnTo>
                    <a:lnTo>
                      <a:pt x="44" y="85"/>
                    </a:lnTo>
                    <a:lnTo>
                      <a:pt x="45" y="85"/>
                    </a:lnTo>
                    <a:lnTo>
                      <a:pt x="45" y="83"/>
                    </a:lnTo>
                    <a:lnTo>
                      <a:pt x="44" y="80"/>
                    </a:lnTo>
                    <a:lnTo>
                      <a:pt x="42" y="80"/>
                    </a:lnTo>
                    <a:lnTo>
                      <a:pt x="42" y="78"/>
                    </a:lnTo>
                    <a:lnTo>
                      <a:pt x="41" y="80"/>
                    </a:lnTo>
                    <a:lnTo>
                      <a:pt x="41" y="81"/>
                    </a:lnTo>
                    <a:lnTo>
                      <a:pt x="38" y="91"/>
                    </a:lnTo>
                    <a:lnTo>
                      <a:pt x="38" y="95"/>
                    </a:lnTo>
                    <a:lnTo>
                      <a:pt x="37" y="97"/>
                    </a:lnTo>
                    <a:lnTo>
                      <a:pt x="37" y="98"/>
                    </a:lnTo>
                    <a:lnTo>
                      <a:pt x="35" y="98"/>
                    </a:lnTo>
                    <a:lnTo>
                      <a:pt x="35" y="99"/>
                    </a:lnTo>
                    <a:lnTo>
                      <a:pt x="34" y="104"/>
                    </a:lnTo>
                    <a:lnTo>
                      <a:pt x="37" y="106"/>
                    </a:lnTo>
                    <a:lnTo>
                      <a:pt x="38" y="109"/>
                    </a:lnTo>
                    <a:lnTo>
                      <a:pt x="40" y="109"/>
                    </a:lnTo>
                    <a:lnTo>
                      <a:pt x="38" y="111"/>
                    </a:lnTo>
                    <a:lnTo>
                      <a:pt x="38" y="112"/>
                    </a:lnTo>
                    <a:lnTo>
                      <a:pt x="30" y="121"/>
                    </a:lnTo>
                    <a:lnTo>
                      <a:pt x="27" y="122"/>
                    </a:lnTo>
                    <a:lnTo>
                      <a:pt x="27" y="124"/>
                    </a:lnTo>
                    <a:lnTo>
                      <a:pt x="26" y="124"/>
                    </a:lnTo>
                    <a:lnTo>
                      <a:pt x="26" y="130"/>
                    </a:lnTo>
                    <a:lnTo>
                      <a:pt x="27" y="133"/>
                    </a:lnTo>
                    <a:lnTo>
                      <a:pt x="27" y="138"/>
                    </a:lnTo>
                    <a:lnTo>
                      <a:pt x="23" y="147"/>
                    </a:lnTo>
                    <a:lnTo>
                      <a:pt x="30" y="151"/>
                    </a:lnTo>
                    <a:lnTo>
                      <a:pt x="33" y="145"/>
                    </a:lnTo>
                    <a:lnTo>
                      <a:pt x="37" y="144"/>
                    </a:lnTo>
                    <a:lnTo>
                      <a:pt x="42" y="141"/>
                    </a:lnTo>
                    <a:lnTo>
                      <a:pt x="44" y="140"/>
                    </a:lnTo>
                    <a:lnTo>
                      <a:pt x="47" y="140"/>
                    </a:lnTo>
                    <a:lnTo>
                      <a:pt x="48" y="137"/>
                    </a:lnTo>
                    <a:lnTo>
                      <a:pt x="54" y="131"/>
                    </a:lnTo>
                    <a:lnTo>
                      <a:pt x="61" y="131"/>
                    </a:lnTo>
                    <a:lnTo>
                      <a:pt x="64" y="130"/>
                    </a:lnTo>
                    <a:lnTo>
                      <a:pt x="64" y="131"/>
                    </a:lnTo>
                    <a:lnTo>
                      <a:pt x="69" y="145"/>
                    </a:lnTo>
                    <a:lnTo>
                      <a:pt x="70" y="148"/>
                    </a:lnTo>
                    <a:lnTo>
                      <a:pt x="70" y="159"/>
                    </a:lnTo>
                    <a:lnTo>
                      <a:pt x="67" y="168"/>
                    </a:lnTo>
                    <a:lnTo>
                      <a:pt x="64" y="185"/>
                    </a:lnTo>
                    <a:lnTo>
                      <a:pt x="67" y="193"/>
                    </a:lnTo>
                    <a:lnTo>
                      <a:pt x="70" y="196"/>
                    </a:lnTo>
                    <a:lnTo>
                      <a:pt x="77" y="211"/>
                    </a:lnTo>
                    <a:lnTo>
                      <a:pt x="77" y="215"/>
                    </a:lnTo>
                    <a:lnTo>
                      <a:pt x="76" y="221"/>
                    </a:lnTo>
                    <a:lnTo>
                      <a:pt x="76" y="222"/>
                    </a:lnTo>
                    <a:lnTo>
                      <a:pt x="74" y="222"/>
                    </a:lnTo>
                    <a:lnTo>
                      <a:pt x="74" y="224"/>
                    </a:lnTo>
                    <a:lnTo>
                      <a:pt x="84" y="231"/>
                    </a:lnTo>
                    <a:lnTo>
                      <a:pt x="87" y="238"/>
                    </a:lnTo>
                    <a:lnTo>
                      <a:pt x="86" y="241"/>
                    </a:lnTo>
                    <a:lnTo>
                      <a:pt x="86" y="243"/>
                    </a:lnTo>
                    <a:lnTo>
                      <a:pt x="87" y="245"/>
                    </a:lnTo>
                    <a:lnTo>
                      <a:pt x="87" y="248"/>
                    </a:lnTo>
                    <a:lnTo>
                      <a:pt x="37" y="268"/>
                    </a:lnTo>
                    <a:lnTo>
                      <a:pt x="26" y="271"/>
                    </a:lnTo>
                    <a:lnTo>
                      <a:pt x="24" y="277"/>
                    </a:lnTo>
                    <a:lnTo>
                      <a:pt x="27" y="287"/>
                    </a:lnTo>
                    <a:lnTo>
                      <a:pt x="26" y="295"/>
                    </a:lnTo>
                    <a:lnTo>
                      <a:pt x="26" y="299"/>
                    </a:lnTo>
                    <a:lnTo>
                      <a:pt x="24" y="301"/>
                    </a:lnTo>
                    <a:lnTo>
                      <a:pt x="24" y="303"/>
                    </a:lnTo>
                    <a:lnTo>
                      <a:pt x="21" y="309"/>
                    </a:lnTo>
                    <a:lnTo>
                      <a:pt x="21" y="317"/>
                    </a:lnTo>
                    <a:lnTo>
                      <a:pt x="20" y="328"/>
                    </a:lnTo>
                    <a:lnTo>
                      <a:pt x="13" y="331"/>
                    </a:lnTo>
                    <a:lnTo>
                      <a:pt x="3" y="328"/>
                    </a:lnTo>
                    <a:lnTo>
                      <a:pt x="0" y="328"/>
                    </a:lnTo>
                    <a:lnTo>
                      <a:pt x="2" y="331"/>
                    </a:lnTo>
                    <a:lnTo>
                      <a:pt x="3" y="332"/>
                    </a:lnTo>
                    <a:lnTo>
                      <a:pt x="4" y="335"/>
                    </a:lnTo>
                    <a:lnTo>
                      <a:pt x="4" y="338"/>
                    </a:lnTo>
                    <a:lnTo>
                      <a:pt x="3" y="348"/>
                    </a:lnTo>
                    <a:lnTo>
                      <a:pt x="2" y="354"/>
                    </a:lnTo>
                    <a:lnTo>
                      <a:pt x="3" y="361"/>
                    </a:lnTo>
                    <a:lnTo>
                      <a:pt x="3" y="362"/>
                    </a:lnTo>
                    <a:lnTo>
                      <a:pt x="4" y="362"/>
                    </a:lnTo>
                    <a:lnTo>
                      <a:pt x="6" y="363"/>
                    </a:lnTo>
                    <a:lnTo>
                      <a:pt x="7" y="363"/>
                    </a:lnTo>
                    <a:lnTo>
                      <a:pt x="7" y="362"/>
                    </a:lnTo>
                    <a:lnTo>
                      <a:pt x="6" y="362"/>
                    </a:lnTo>
                    <a:lnTo>
                      <a:pt x="7" y="359"/>
                    </a:lnTo>
                    <a:lnTo>
                      <a:pt x="7" y="358"/>
                    </a:lnTo>
                    <a:lnTo>
                      <a:pt x="11" y="358"/>
                    </a:lnTo>
                    <a:lnTo>
                      <a:pt x="14" y="356"/>
                    </a:lnTo>
                    <a:lnTo>
                      <a:pt x="18" y="356"/>
                    </a:lnTo>
                    <a:lnTo>
                      <a:pt x="21" y="358"/>
                    </a:lnTo>
                    <a:lnTo>
                      <a:pt x="35" y="361"/>
                    </a:lnTo>
                    <a:lnTo>
                      <a:pt x="37" y="361"/>
                    </a:lnTo>
                    <a:lnTo>
                      <a:pt x="34" y="365"/>
                    </a:lnTo>
                    <a:lnTo>
                      <a:pt x="28" y="369"/>
                    </a:lnTo>
                    <a:lnTo>
                      <a:pt x="23" y="372"/>
                    </a:lnTo>
                    <a:lnTo>
                      <a:pt x="18" y="375"/>
                    </a:lnTo>
                    <a:lnTo>
                      <a:pt x="16" y="379"/>
                    </a:lnTo>
                    <a:lnTo>
                      <a:pt x="28" y="395"/>
                    </a:lnTo>
                    <a:lnTo>
                      <a:pt x="30" y="397"/>
                    </a:lnTo>
                    <a:lnTo>
                      <a:pt x="40" y="398"/>
                    </a:lnTo>
                    <a:lnTo>
                      <a:pt x="48" y="398"/>
                    </a:lnTo>
                    <a:lnTo>
                      <a:pt x="59" y="400"/>
                    </a:lnTo>
                    <a:lnTo>
                      <a:pt x="61" y="401"/>
                    </a:lnTo>
                    <a:lnTo>
                      <a:pt x="98" y="400"/>
                    </a:lnTo>
                    <a:lnTo>
                      <a:pt x="101" y="401"/>
                    </a:lnTo>
                    <a:lnTo>
                      <a:pt x="112" y="401"/>
                    </a:lnTo>
                    <a:lnTo>
                      <a:pt x="112" y="395"/>
                    </a:lnTo>
                    <a:lnTo>
                      <a:pt x="119" y="401"/>
                    </a:lnTo>
                    <a:lnTo>
                      <a:pt x="136" y="401"/>
                    </a:lnTo>
                    <a:lnTo>
                      <a:pt x="143" y="400"/>
                    </a:lnTo>
                    <a:lnTo>
                      <a:pt x="146" y="401"/>
                    </a:lnTo>
                    <a:lnTo>
                      <a:pt x="150" y="412"/>
                    </a:lnTo>
                    <a:lnTo>
                      <a:pt x="165" y="414"/>
                    </a:lnTo>
                    <a:lnTo>
                      <a:pt x="168" y="416"/>
                    </a:lnTo>
                    <a:lnTo>
                      <a:pt x="172" y="423"/>
                    </a:lnTo>
                    <a:lnTo>
                      <a:pt x="172" y="425"/>
                    </a:lnTo>
                    <a:lnTo>
                      <a:pt x="182" y="435"/>
                    </a:lnTo>
                    <a:lnTo>
                      <a:pt x="183" y="435"/>
                    </a:lnTo>
                    <a:lnTo>
                      <a:pt x="189" y="432"/>
                    </a:lnTo>
                    <a:lnTo>
                      <a:pt x="199" y="432"/>
                    </a:lnTo>
                    <a:lnTo>
                      <a:pt x="203" y="429"/>
                    </a:lnTo>
                    <a:lnTo>
                      <a:pt x="204" y="429"/>
                    </a:lnTo>
                    <a:lnTo>
                      <a:pt x="204" y="428"/>
                    </a:lnTo>
                    <a:lnTo>
                      <a:pt x="197" y="421"/>
                    </a:lnTo>
                    <a:lnTo>
                      <a:pt x="195" y="412"/>
                    </a:lnTo>
                    <a:lnTo>
                      <a:pt x="199" y="408"/>
                    </a:lnTo>
                    <a:lnTo>
                      <a:pt x="201" y="405"/>
                    </a:lnTo>
                    <a:lnTo>
                      <a:pt x="206" y="404"/>
                    </a:lnTo>
                    <a:lnTo>
                      <a:pt x="218" y="389"/>
                    </a:lnTo>
                    <a:lnTo>
                      <a:pt x="218" y="387"/>
                    </a:lnTo>
                    <a:lnTo>
                      <a:pt x="221" y="382"/>
                    </a:lnTo>
                    <a:lnTo>
                      <a:pt x="232" y="398"/>
                    </a:lnTo>
                    <a:lnTo>
                      <a:pt x="238" y="404"/>
                    </a:lnTo>
                    <a:lnTo>
                      <a:pt x="242" y="407"/>
                    </a:lnTo>
                    <a:lnTo>
                      <a:pt x="243" y="411"/>
                    </a:lnTo>
                    <a:lnTo>
                      <a:pt x="245" y="412"/>
                    </a:lnTo>
                    <a:lnTo>
                      <a:pt x="245" y="415"/>
                    </a:lnTo>
                    <a:lnTo>
                      <a:pt x="252" y="418"/>
                    </a:lnTo>
                    <a:lnTo>
                      <a:pt x="259" y="423"/>
                    </a:lnTo>
                    <a:lnTo>
                      <a:pt x="260" y="425"/>
                    </a:lnTo>
                    <a:lnTo>
                      <a:pt x="260" y="423"/>
                    </a:lnTo>
                    <a:lnTo>
                      <a:pt x="259" y="421"/>
                    </a:lnTo>
                    <a:lnTo>
                      <a:pt x="259" y="416"/>
                    </a:lnTo>
                    <a:lnTo>
                      <a:pt x="263" y="409"/>
                    </a:lnTo>
                    <a:lnTo>
                      <a:pt x="263" y="407"/>
                    </a:lnTo>
                    <a:lnTo>
                      <a:pt x="264" y="407"/>
                    </a:lnTo>
                    <a:lnTo>
                      <a:pt x="266" y="405"/>
                    </a:lnTo>
                    <a:lnTo>
                      <a:pt x="273" y="391"/>
                    </a:lnTo>
                    <a:lnTo>
                      <a:pt x="278" y="383"/>
                    </a:lnTo>
                    <a:lnTo>
                      <a:pt x="281" y="376"/>
                    </a:lnTo>
                    <a:lnTo>
                      <a:pt x="281" y="370"/>
                    </a:lnTo>
                    <a:lnTo>
                      <a:pt x="278" y="368"/>
                    </a:lnTo>
                    <a:lnTo>
                      <a:pt x="278" y="366"/>
                    </a:lnTo>
                    <a:lnTo>
                      <a:pt x="284" y="363"/>
                    </a:lnTo>
                    <a:lnTo>
                      <a:pt x="285" y="363"/>
                    </a:lnTo>
                    <a:lnTo>
                      <a:pt x="288" y="361"/>
                    </a:lnTo>
                    <a:lnTo>
                      <a:pt x="288" y="358"/>
                    </a:lnTo>
                    <a:lnTo>
                      <a:pt x="289" y="356"/>
                    </a:lnTo>
                    <a:lnTo>
                      <a:pt x="289" y="355"/>
                    </a:lnTo>
                    <a:lnTo>
                      <a:pt x="292" y="352"/>
                    </a:lnTo>
                    <a:lnTo>
                      <a:pt x="294" y="352"/>
                    </a:lnTo>
                    <a:lnTo>
                      <a:pt x="295" y="351"/>
                    </a:lnTo>
                    <a:lnTo>
                      <a:pt x="298" y="352"/>
                    </a:lnTo>
                    <a:lnTo>
                      <a:pt x="299" y="352"/>
                    </a:lnTo>
                    <a:lnTo>
                      <a:pt x="301" y="354"/>
                    </a:lnTo>
                    <a:lnTo>
                      <a:pt x="316" y="362"/>
                    </a:lnTo>
                    <a:lnTo>
                      <a:pt x="333" y="358"/>
                    </a:lnTo>
                    <a:lnTo>
                      <a:pt x="337" y="359"/>
                    </a:lnTo>
                    <a:lnTo>
                      <a:pt x="340" y="370"/>
                    </a:lnTo>
                    <a:lnTo>
                      <a:pt x="348" y="377"/>
                    </a:lnTo>
                    <a:lnTo>
                      <a:pt x="349" y="377"/>
                    </a:lnTo>
                    <a:lnTo>
                      <a:pt x="351" y="376"/>
                    </a:lnTo>
                    <a:lnTo>
                      <a:pt x="359" y="369"/>
                    </a:lnTo>
                    <a:lnTo>
                      <a:pt x="359" y="366"/>
                    </a:lnTo>
                    <a:lnTo>
                      <a:pt x="361" y="366"/>
                    </a:lnTo>
                    <a:lnTo>
                      <a:pt x="363" y="363"/>
                    </a:lnTo>
                    <a:lnTo>
                      <a:pt x="363" y="362"/>
                    </a:lnTo>
                    <a:lnTo>
                      <a:pt x="365" y="362"/>
                    </a:lnTo>
                    <a:lnTo>
                      <a:pt x="365" y="359"/>
                    </a:lnTo>
                    <a:lnTo>
                      <a:pt x="366" y="359"/>
                    </a:lnTo>
                    <a:lnTo>
                      <a:pt x="366" y="356"/>
                    </a:lnTo>
                    <a:lnTo>
                      <a:pt x="363" y="356"/>
                    </a:lnTo>
                    <a:lnTo>
                      <a:pt x="356" y="349"/>
                    </a:lnTo>
                    <a:lnTo>
                      <a:pt x="354" y="344"/>
                    </a:lnTo>
                    <a:lnTo>
                      <a:pt x="351" y="341"/>
                    </a:lnTo>
                    <a:lnTo>
                      <a:pt x="341" y="335"/>
                    </a:lnTo>
                    <a:lnTo>
                      <a:pt x="335" y="335"/>
                    </a:lnTo>
                    <a:lnTo>
                      <a:pt x="335" y="331"/>
                    </a:lnTo>
                    <a:lnTo>
                      <a:pt x="338" y="327"/>
                    </a:lnTo>
                    <a:lnTo>
                      <a:pt x="341" y="323"/>
                    </a:lnTo>
                    <a:lnTo>
                      <a:pt x="348" y="320"/>
                    </a:lnTo>
                    <a:lnTo>
                      <a:pt x="352" y="317"/>
                    </a:lnTo>
                    <a:lnTo>
                      <a:pt x="354" y="317"/>
                    </a:lnTo>
                    <a:lnTo>
                      <a:pt x="358" y="316"/>
                    </a:lnTo>
                    <a:lnTo>
                      <a:pt x="359" y="316"/>
                    </a:lnTo>
                    <a:lnTo>
                      <a:pt x="366" y="317"/>
                    </a:lnTo>
                    <a:lnTo>
                      <a:pt x="368" y="317"/>
                    </a:lnTo>
                    <a:lnTo>
                      <a:pt x="369" y="319"/>
                    </a:lnTo>
                    <a:lnTo>
                      <a:pt x="383" y="331"/>
                    </a:lnTo>
                    <a:lnTo>
                      <a:pt x="386" y="334"/>
                    </a:lnTo>
                    <a:lnTo>
                      <a:pt x="389" y="335"/>
                    </a:lnTo>
                    <a:lnTo>
                      <a:pt x="389" y="337"/>
                    </a:lnTo>
                    <a:lnTo>
                      <a:pt x="390" y="337"/>
                    </a:lnTo>
                    <a:lnTo>
                      <a:pt x="390" y="344"/>
                    </a:lnTo>
                    <a:lnTo>
                      <a:pt x="393" y="347"/>
                    </a:lnTo>
                    <a:lnTo>
                      <a:pt x="394" y="347"/>
                    </a:lnTo>
                    <a:lnTo>
                      <a:pt x="400" y="348"/>
                    </a:lnTo>
                    <a:lnTo>
                      <a:pt x="400" y="349"/>
                    </a:lnTo>
                    <a:lnTo>
                      <a:pt x="401" y="349"/>
                    </a:lnTo>
                    <a:lnTo>
                      <a:pt x="402" y="348"/>
                    </a:lnTo>
                    <a:lnTo>
                      <a:pt x="404" y="348"/>
                    </a:lnTo>
                    <a:lnTo>
                      <a:pt x="412" y="342"/>
                    </a:lnTo>
                    <a:lnTo>
                      <a:pt x="432" y="355"/>
                    </a:lnTo>
                    <a:lnTo>
                      <a:pt x="432" y="356"/>
                    </a:lnTo>
                    <a:lnTo>
                      <a:pt x="433" y="356"/>
                    </a:lnTo>
                    <a:lnTo>
                      <a:pt x="433" y="355"/>
                    </a:lnTo>
                    <a:lnTo>
                      <a:pt x="436" y="355"/>
                    </a:lnTo>
                    <a:lnTo>
                      <a:pt x="439" y="352"/>
                    </a:lnTo>
                    <a:lnTo>
                      <a:pt x="442" y="351"/>
                    </a:lnTo>
                    <a:lnTo>
                      <a:pt x="445" y="348"/>
                    </a:lnTo>
                    <a:lnTo>
                      <a:pt x="445" y="347"/>
                    </a:lnTo>
                    <a:lnTo>
                      <a:pt x="446" y="347"/>
                    </a:lnTo>
                    <a:lnTo>
                      <a:pt x="446" y="342"/>
                    </a:lnTo>
                    <a:lnTo>
                      <a:pt x="445" y="339"/>
                    </a:lnTo>
                    <a:lnTo>
                      <a:pt x="445" y="338"/>
                    </a:lnTo>
                    <a:lnTo>
                      <a:pt x="446" y="337"/>
                    </a:lnTo>
                    <a:lnTo>
                      <a:pt x="446" y="334"/>
                    </a:lnTo>
                    <a:lnTo>
                      <a:pt x="449" y="331"/>
                    </a:lnTo>
                    <a:lnTo>
                      <a:pt x="452" y="331"/>
                    </a:lnTo>
                    <a:lnTo>
                      <a:pt x="452" y="332"/>
                    </a:lnTo>
                    <a:lnTo>
                      <a:pt x="453" y="332"/>
                    </a:lnTo>
                    <a:lnTo>
                      <a:pt x="453" y="337"/>
                    </a:lnTo>
                    <a:lnTo>
                      <a:pt x="452" y="339"/>
                    </a:lnTo>
                    <a:lnTo>
                      <a:pt x="450" y="339"/>
                    </a:lnTo>
                    <a:lnTo>
                      <a:pt x="450" y="344"/>
                    </a:lnTo>
                    <a:lnTo>
                      <a:pt x="452" y="345"/>
                    </a:lnTo>
                    <a:lnTo>
                      <a:pt x="456" y="345"/>
                    </a:lnTo>
                    <a:lnTo>
                      <a:pt x="459" y="344"/>
                    </a:lnTo>
                    <a:lnTo>
                      <a:pt x="459" y="339"/>
                    </a:lnTo>
                    <a:lnTo>
                      <a:pt x="462" y="335"/>
                    </a:lnTo>
                    <a:lnTo>
                      <a:pt x="464" y="335"/>
                    </a:lnTo>
                    <a:lnTo>
                      <a:pt x="469" y="331"/>
                    </a:lnTo>
                    <a:lnTo>
                      <a:pt x="472" y="327"/>
                    </a:lnTo>
                    <a:lnTo>
                      <a:pt x="469" y="327"/>
                    </a:lnTo>
                    <a:lnTo>
                      <a:pt x="468" y="325"/>
                    </a:lnTo>
                    <a:lnTo>
                      <a:pt x="450" y="323"/>
                    </a:lnTo>
                    <a:lnTo>
                      <a:pt x="442" y="320"/>
                    </a:lnTo>
                    <a:lnTo>
                      <a:pt x="438" y="313"/>
                    </a:lnTo>
                    <a:lnTo>
                      <a:pt x="438" y="302"/>
                    </a:lnTo>
                    <a:lnTo>
                      <a:pt x="439" y="302"/>
                    </a:lnTo>
                    <a:lnTo>
                      <a:pt x="446" y="296"/>
                    </a:lnTo>
                    <a:lnTo>
                      <a:pt x="446" y="295"/>
                    </a:lnTo>
                    <a:lnTo>
                      <a:pt x="442" y="289"/>
                    </a:lnTo>
                    <a:lnTo>
                      <a:pt x="435" y="285"/>
                    </a:lnTo>
                    <a:lnTo>
                      <a:pt x="428" y="284"/>
                    </a:lnTo>
                    <a:lnTo>
                      <a:pt x="419" y="281"/>
                    </a:lnTo>
                    <a:lnTo>
                      <a:pt x="414" y="281"/>
                    </a:lnTo>
                    <a:lnTo>
                      <a:pt x="408" y="282"/>
                    </a:lnTo>
                    <a:lnTo>
                      <a:pt x="401" y="287"/>
                    </a:lnTo>
                    <a:lnTo>
                      <a:pt x="397" y="305"/>
                    </a:lnTo>
                    <a:lnTo>
                      <a:pt x="397" y="306"/>
                    </a:lnTo>
                    <a:lnTo>
                      <a:pt x="394" y="306"/>
                    </a:lnTo>
                    <a:lnTo>
                      <a:pt x="385" y="296"/>
                    </a:lnTo>
                    <a:lnTo>
                      <a:pt x="383" y="292"/>
                    </a:lnTo>
                    <a:lnTo>
                      <a:pt x="387" y="288"/>
                    </a:lnTo>
                    <a:lnTo>
                      <a:pt x="387" y="285"/>
                    </a:lnTo>
                    <a:lnTo>
                      <a:pt x="386" y="277"/>
                    </a:lnTo>
                    <a:lnTo>
                      <a:pt x="379" y="270"/>
                    </a:lnTo>
                    <a:lnTo>
                      <a:pt x="375" y="271"/>
                    </a:lnTo>
                    <a:lnTo>
                      <a:pt x="373" y="271"/>
                    </a:lnTo>
                    <a:lnTo>
                      <a:pt x="373" y="272"/>
                    </a:lnTo>
                    <a:lnTo>
                      <a:pt x="375" y="274"/>
                    </a:lnTo>
                    <a:lnTo>
                      <a:pt x="372" y="275"/>
                    </a:lnTo>
                    <a:lnTo>
                      <a:pt x="371" y="277"/>
                    </a:lnTo>
                    <a:lnTo>
                      <a:pt x="369" y="277"/>
                    </a:lnTo>
                    <a:lnTo>
                      <a:pt x="361" y="279"/>
                    </a:lnTo>
                    <a:lnTo>
                      <a:pt x="361" y="278"/>
                    </a:lnTo>
                    <a:lnTo>
                      <a:pt x="358" y="278"/>
                    </a:lnTo>
                    <a:lnTo>
                      <a:pt x="351" y="265"/>
                    </a:lnTo>
                    <a:lnTo>
                      <a:pt x="351" y="252"/>
                    </a:lnTo>
                    <a:lnTo>
                      <a:pt x="347" y="243"/>
                    </a:lnTo>
                    <a:lnTo>
                      <a:pt x="334" y="239"/>
                    </a:lnTo>
                    <a:lnTo>
                      <a:pt x="331" y="238"/>
                    </a:lnTo>
                    <a:lnTo>
                      <a:pt x="331" y="232"/>
                    </a:lnTo>
                    <a:lnTo>
                      <a:pt x="333" y="229"/>
                    </a:lnTo>
                    <a:lnTo>
                      <a:pt x="333" y="228"/>
                    </a:lnTo>
                    <a:lnTo>
                      <a:pt x="337" y="228"/>
                    </a:lnTo>
                    <a:lnTo>
                      <a:pt x="340" y="229"/>
                    </a:lnTo>
                    <a:lnTo>
                      <a:pt x="341" y="231"/>
                    </a:lnTo>
                    <a:lnTo>
                      <a:pt x="344" y="232"/>
                    </a:lnTo>
                    <a:lnTo>
                      <a:pt x="347" y="232"/>
                    </a:lnTo>
                    <a:lnTo>
                      <a:pt x="351" y="234"/>
                    </a:lnTo>
                    <a:lnTo>
                      <a:pt x="389" y="174"/>
                    </a:lnTo>
                    <a:lnTo>
                      <a:pt x="394" y="172"/>
                    </a:lnTo>
                    <a:lnTo>
                      <a:pt x="398" y="172"/>
                    </a:lnTo>
                    <a:lnTo>
                      <a:pt x="400" y="169"/>
                    </a:lnTo>
                    <a:lnTo>
                      <a:pt x="401" y="168"/>
                    </a:lnTo>
                    <a:lnTo>
                      <a:pt x="401" y="167"/>
                    </a:lnTo>
                    <a:lnTo>
                      <a:pt x="402" y="168"/>
                    </a:lnTo>
                    <a:lnTo>
                      <a:pt x="404" y="168"/>
                    </a:lnTo>
                    <a:lnTo>
                      <a:pt x="404" y="169"/>
                    </a:lnTo>
                    <a:lnTo>
                      <a:pt x="407" y="171"/>
                    </a:lnTo>
                    <a:lnTo>
                      <a:pt x="412" y="176"/>
                    </a:lnTo>
                    <a:lnTo>
                      <a:pt x="422" y="179"/>
                    </a:lnTo>
                    <a:lnTo>
                      <a:pt x="422" y="178"/>
                    </a:lnTo>
                    <a:lnTo>
                      <a:pt x="425" y="176"/>
                    </a:lnTo>
                    <a:lnTo>
                      <a:pt x="423" y="175"/>
                    </a:lnTo>
                    <a:lnTo>
                      <a:pt x="423" y="168"/>
                    </a:lnTo>
                    <a:lnTo>
                      <a:pt x="428" y="143"/>
                    </a:lnTo>
                    <a:lnTo>
                      <a:pt x="435" y="124"/>
                    </a:lnTo>
                    <a:lnTo>
                      <a:pt x="436" y="122"/>
                    </a:lnTo>
                    <a:lnTo>
                      <a:pt x="436" y="115"/>
                    </a:lnTo>
                    <a:lnTo>
                      <a:pt x="425" y="111"/>
                    </a:lnTo>
                    <a:lnTo>
                      <a:pt x="400" y="105"/>
                    </a:lnTo>
                    <a:lnTo>
                      <a:pt x="398" y="104"/>
                    </a:lnTo>
                    <a:lnTo>
                      <a:pt x="397" y="105"/>
                    </a:lnTo>
                    <a:lnTo>
                      <a:pt x="397" y="106"/>
                    </a:lnTo>
                    <a:lnTo>
                      <a:pt x="392" y="106"/>
                    </a:lnTo>
                    <a:lnTo>
                      <a:pt x="390" y="108"/>
                    </a:lnTo>
                    <a:lnTo>
                      <a:pt x="386" y="108"/>
                    </a:lnTo>
                    <a:lnTo>
                      <a:pt x="373" y="105"/>
                    </a:lnTo>
                    <a:lnTo>
                      <a:pt x="361" y="105"/>
                    </a:lnTo>
                    <a:lnTo>
                      <a:pt x="356" y="106"/>
                    </a:lnTo>
                    <a:lnTo>
                      <a:pt x="354" y="106"/>
                    </a:lnTo>
                    <a:lnTo>
                      <a:pt x="349" y="109"/>
                    </a:lnTo>
                    <a:lnTo>
                      <a:pt x="347" y="109"/>
                    </a:lnTo>
                    <a:lnTo>
                      <a:pt x="337" y="105"/>
                    </a:lnTo>
                    <a:lnTo>
                      <a:pt x="335" y="105"/>
                    </a:lnTo>
                    <a:lnTo>
                      <a:pt x="327" y="98"/>
                    </a:lnTo>
                    <a:lnTo>
                      <a:pt x="311" y="88"/>
                    </a:lnTo>
                    <a:lnTo>
                      <a:pt x="305" y="87"/>
                    </a:lnTo>
                    <a:lnTo>
                      <a:pt x="305" y="85"/>
                    </a:lnTo>
                    <a:lnTo>
                      <a:pt x="313" y="77"/>
                    </a:lnTo>
                    <a:lnTo>
                      <a:pt x="319" y="69"/>
                    </a:lnTo>
                    <a:lnTo>
                      <a:pt x="322" y="66"/>
                    </a:lnTo>
                    <a:lnTo>
                      <a:pt x="319" y="63"/>
                    </a:lnTo>
                    <a:lnTo>
                      <a:pt x="318" y="59"/>
                    </a:lnTo>
                    <a:lnTo>
                      <a:pt x="303" y="42"/>
                    </a:lnTo>
                    <a:lnTo>
                      <a:pt x="299" y="41"/>
                    </a:lnTo>
                    <a:lnTo>
                      <a:pt x="296" y="38"/>
                    </a:lnTo>
                    <a:lnTo>
                      <a:pt x="295" y="35"/>
                    </a:lnTo>
                    <a:lnTo>
                      <a:pt x="295" y="32"/>
                    </a:lnTo>
                    <a:lnTo>
                      <a:pt x="296" y="31"/>
                    </a:lnTo>
                    <a:lnTo>
                      <a:pt x="301" y="23"/>
                    </a:lnTo>
                    <a:lnTo>
                      <a:pt x="302" y="23"/>
                    </a:lnTo>
                    <a:lnTo>
                      <a:pt x="318" y="9"/>
                    </a:lnTo>
                    <a:lnTo>
                      <a:pt x="32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97" name="Freeform 1129">
                <a:extLst>
                  <a:ext uri="{FF2B5EF4-FFF2-40B4-BE49-F238E27FC236}">
                    <a16:creationId xmlns:a16="http://schemas.microsoft.com/office/drawing/2014/main" id="{8369BB10-5A86-E599-E400-DBEB116CF8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6" y="3126"/>
                <a:ext cx="137" cy="81"/>
              </a:xfrm>
              <a:custGeom>
                <a:avLst/>
                <a:gdLst>
                  <a:gd name="T0" fmla="*/ 314 w 544"/>
                  <a:gd name="T1" fmla="*/ 19 h 324"/>
                  <a:gd name="T2" fmla="*/ 345 w 544"/>
                  <a:gd name="T3" fmla="*/ 40 h 324"/>
                  <a:gd name="T4" fmla="*/ 340 w 544"/>
                  <a:gd name="T5" fmla="*/ 50 h 324"/>
                  <a:gd name="T6" fmla="*/ 319 w 544"/>
                  <a:gd name="T7" fmla="*/ 54 h 324"/>
                  <a:gd name="T8" fmla="*/ 277 w 544"/>
                  <a:gd name="T9" fmla="*/ 36 h 324"/>
                  <a:gd name="T10" fmla="*/ 267 w 544"/>
                  <a:gd name="T11" fmla="*/ 42 h 324"/>
                  <a:gd name="T12" fmla="*/ 260 w 544"/>
                  <a:gd name="T13" fmla="*/ 54 h 324"/>
                  <a:gd name="T14" fmla="*/ 242 w 544"/>
                  <a:gd name="T15" fmla="*/ 91 h 324"/>
                  <a:gd name="T16" fmla="*/ 238 w 544"/>
                  <a:gd name="T17" fmla="*/ 107 h 324"/>
                  <a:gd name="T18" fmla="*/ 217 w 544"/>
                  <a:gd name="T19" fmla="*/ 88 h 324"/>
                  <a:gd name="T20" fmla="*/ 180 w 544"/>
                  <a:gd name="T21" fmla="*/ 89 h 324"/>
                  <a:gd name="T22" fmla="*/ 182 w 544"/>
                  <a:gd name="T23" fmla="*/ 113 h 324"/>
                  <a:gd name="T24" fmla="*/ 151 w 544"/>
                  <a:gd name="T25" fmla="*/ 107 h 324"/>
                  <a:gd name="T26" fmla="*/ 115 w 544"/>
                  <a:gd name="T27" fmla="*/ 85 h 324"/>
                  <a:gd name="T28" fmla="*/ 40 w 544"/>
                  <a:gd name="T29" fmla="*/ 85 h 324"/>
                  <a:gd name="T30" fmla="*/ 6 w 544"/>
                  <a:gd name="T31" fmla="*/ 82 h 324"/>
                  <a:gd name="T32" fmla="*/ 2 w 544"/>
                  <a:gd name="T33" fmla="*/ 102 h 324"/>
                  <a:gd name="T34" fmla="*/ 5 w 544"/>
                  <a:gd name="T35" fmla="*/ 120 h 324"/>
                  <a:gd name="T36" fmla="*/ 21 w 544"/>
                  <a:gd name="T37" fmla="*/ 135 h 324"/>
                  <a:gd name="T38" fmla="*/ 23 w 544"/>
                  <a:gd name="T39" fmla="*/ 181 h 324"/>
                  <a:gd name="T40" fmla="*/ 31 w 544"/>
                  <a:gd name="T41" fmla="*/ 170 h 324"/>
                  <a:gd name="T42" fmla="*/ 60 w 544"/>
                  <a:gd name="T43" fmla="*/ 200 h 324"/>
                  <a:gd name="T44" fmla="*/ 77 w 544"/>
                  <a:gd name="T45" fmla="*/ 209 h 324"/>
                  <a:gd name="T46" fmla="*/ 112 w 544"/>
                  <a:gd name="T47" fmla="*/ 193 h 324"/>
                  <a:gd name="T48" fmla="*/ 162 w 544"/>
                  <a:gd name="T49" fmla="*/ 197 h 324"/>
                  <a:gd name="T50" fmla="*/ 186 w 544"/>
                  <a:gd name="T51" fmla="*/ 205 h 324"/>
                  <a:gd name="T52" fmla="*/ 221 w 544"/>
                  <a:gd name="T53" fmla="*/ 205 h 324"/>
                  <a:gd name="T54" fmla="*/ 204 w 544"/>
                  <a:gd name="T55" fmla="*/ 187 h 324"/>
                  <a:gd name="T56" fmla="*/ 222 w 544"/>
                  <a:gd name="T57" fmla="*/ 160 h 324"/>
                  <a:gd name="T58" fmla="*/ 250 w 544"/>
                  <a:gd name="T59" fmla="*/ 126 h 324"/>
                  <a:gd name="T60" fmla="*/ 261 w 544"/>
                  <a:gd name="T61" fmla="*/ 137 h 324"/>
                  <a:gd name="T62" fmla="*/ 273 w 544"/>
                  <a:gd name="T63" fmla="*/ 159 h 324"/>
                  <a:gd name="T64" fmla="*/ 291 w 544"/>
                  <a:gd name="T65" fmla="*/ 163 h 324"/>
                  <a:gd name="T66" fmla="*/ 287 w 544"/>
                  <a:gd name="T67" fmla="*/ 179 h 324"/>
                  <a:gd name="T68" fmla="*/ 314 w 544"/>
                  <a:gd name="T69" fmla="*/ 216 h 324"/>
                  <a:gd name="T70" fmla="*/ 353 w 544"/>
                  <a:gd name="T71" fmla="*/ 210 h 324"/>
                  <a:gd name="T72" fmla="*/ 376 w 544"/>
                  <a:gd name="T73" fmla="*/ 211 h 324"/>
                  <a:gd name="T74" fmla="*/ 376 w 544"/>
                  <a:gd name="T75" fmla="*/ 232 h 324"/>
                  <a:gd name="T76" fmla="*/ 397 w 544"/>
                  <a:gd name="T77" fmla="*/ 265 h 324"/>
                  <a:gd name="T78" fmla="*/ 458 w 544"/>
                  <a:gd name="T79" fmla="*/ 316 h 324"/>
                  <a:gd name="T80" fmla="*/ 453 w 544"/>
                  <a:gd name="T81" fmla="*/ 276 h 324"/>
                  <a:gd name="T82" fmla="*/ 460 w 544"/>
                  <a:gd name="T83" fmla="*/ 239 h 324"/>
                  <a:gd name="T84" fmla="*/ 488 w 544"/>
                  <a:gd name="T85" fmla="*/ 209 h 324"/>
                  <a:gd name="T86" fmla="*/ 485 w 544"/>
                  <a:gd name="T87" fmla="*/ 195 h 324"/>
                  <a:gd name="T88" fmla="*/ 481 w 544"/>
                  <a:gd name="T89" fmla="*/ 187 h 324"/>
                  <a:gd name="T90" fmla="*/ 502 w 544"/>
                  <a:gd name="T91" fmla="*/ 137 h 324"/>
                  <a:gd name="T92" fmla="*/ 495 w 544"/>
                  <a:gd name="T93" fmla="*/ 119 h 324"/>
                  <a:gd name="T94" fmla="*/ 498 w 544"/>
                  <a:gd name="T95" fmla="*/ 88 h 324"/>
                  <a:gd name="T96" fmla="*/ 498 w 544"/>
                  <a:gd name="T97" fmla="*/ 42 h 324"/>
                  <a:gd name="T98" fmla="*/ 475 w 544"/>
                  <a:gd name="T99" fmla="*/ 45 h 324"/>
                  <a:gd name="T100" fmla="*/ 463 w 544"/>
                  <a:gd name="T101" fmla="*/ 40 h 324"/>
                  <a:gd name="T102" fmla="*/ 438 w 544"/>
                  <a:gd name="T103" fmla="*/ 28 h 324"/>
                  <a:gd name="T104" fmla="*/ 432 w 544"/>
                  <a:gd name="T105" fmla="*/ 21 h 324"/>
                  <a:gd name="T106" fmla="*/ 425 w 544"/>
                  <a:gd name="T107" fmla="*/ 21 h 324"/>
                  <a:gd name="T108" fmla="*/ 424 w 544"/>
                  <a:gd name="T109" fmla="*/ 32 h 324"/>
                  <a:gd name="T110" fmla="*/ 411 w 544"/>
                  <a:gd name="T111" fmla="*/ 40 h 324"/>
                  <a:gd name="T112" fmla="*/ 379 w 544"/>
                  <a:gd name="T113" fmla="*/ 33 h 324"/>
                  <a:gd name="T114" fmla="*/ 368 w 544"/>
                  <a:gd name="T115" fmla="*/ 21 h 324"/>
                  <a:gd name="T116" fmla="*/ 345 w 544"/>
                  <a:gd name="T117" fmla="*/ 1 h 3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544" h="324">
                    <a:moveTo>
                      <a:pt x="331" y="1"/>
                    </a:moveTo>
                    <a:lnTo>
                      <a:pt x="327" y="4"/>
                    </a:lnTo>
                    <a:lnTo>
                      <a:pt x="320" y="7"/>
                    </a:lnTo>
                    <a:lnTo>
                      <a:pt x="317" y="11"/>
                    </a:lnTo>
                    <a:lnTo>
                      <a:pt x="314" y="15"/>
                    </a:lnTo>
                    <a:lnTo>
                      <a:pt x="314" y="19"/>
                    </a:lnTo>
                    <a:lnTo>
                      <a:pt x="320" y="19"/>
                    </a:lnTo>
                    <a:lnTo>
                      <a:pt x="330" y="25"/>
                    </a:lnTo>
                    <a:lnTo>
                      <a:pt x="333" y="28"/>
                    </a:lnTo>
                    <a:lnTo>
                      <a:pt x="335" y="33"/>
                    </a:lnTo>
                    <a:lnTo>
                      <a:pt x="342" y="40"/>
                    </a:lnTo>
                    <a:lnTo>
                      <a:pt x="345" y="40"/>
                    </a:lnTo>
                    <a:lnTo>
                      <a:pt x="345" y="43"/>
                    </a:lnTo>
                    <a:lnTo>
                      <a:pt x="344" y="43"/>
                    </a:lnTo>
                    <a:lnTo>
                      <a:pt x="344" y="46"/>
                    </a:lnTo>
                    <a:lnTo>
                      <a:pt x="342" y="46"/>
                    </a:lnTo>
                    <a:lnTo>
                      <a:pt x="342" y="47"/>
                    </a:lnTo>
                    <a:lnTo>
                      <a:pt x="340" y="50"/>
                    </a:lnTo>
                    <a:lnTo>
                      <a:pt x="338" y="50"/>
                    </a:lnTo>
                    <a:lnTo>
                      <a:pt x="338" y="53"/>
                    </a:lnTo>
                    <a:lnTo>
                      <a:pt x="330" y="60"/>
                    </a:lnTo>
                    <a:lnTo>
                      <a:pt x="328" y="61"/>
                    </a:lnTo>
                    <a:lnTo>
                      <a:pt x="327" y="61"/>
                    </a:lnTo>
                    <a:lnTo>
                      <a:pt x="319" y="54"/>
                    </a:lnTo>
                    <a:lnTo>
                      <a:pt x="316" y="43"/>
                    </a:lnTo>
                    <a:lnTo>
                      <a:pt x="312" y="42"/>
                    </a:lnTo>
                    <a:lnTo>
                      <a:pt x="295" y="46"/>
                    </a:lnTo>
                    <a:lnTo>
                      <a:pt x="280" y="38"/>
                    </a:lnTo>
                    <a:lnTo>
                      <a:pt x="278" y="36"/>
                    </a:lnTo>
                    <a:lnTo>
                      <a:pt x="277" y="36"/>
                    </a:lnTo>
                    <a:lnTo>
                      <a:pt x="274" y="35"/>
                    </a:lnTo>
                    <a:lnTo>
                      <a:pt x="273" y="36"/>
                    </a:lnTo>
                    <a:lnTo>
                      <a:pt x="271" y="36"/>
                    </a:lnTo>
                    <a:lnTo>
                      <a:pt x="268" y="39"/>
                    </a:lnTo>
                    <a:lnTo>
                      <a:pt x="268" y="40"/>
                    </a:lnTo>
                    <a:lnTo>
                      <a:pt x="267" y="42"/>
                    </a:lnTo>
                    <a:lnTo>
                      <a:pt x="267" y="45"/>
                    </a:lnTo>
                    <a:lnTo>
                      <a:pt x="264" y="47"/>
                    </a:lnTo>
                    <a:lnTo>
                      <a:pt x="263" y="47"/>
                    </a:lnTo>
                    <a:lnTo>
                      <a:pt x="257" y="50"/>
                    </a:lnTo>
                    <a:lnTo>
                      <a:pt x="257" y="52"/>
                    </a:lnTo>
                    <a:lnTo>
                      <a:pt x="260" y="54"/>
                    </a:lnTo>
                    <a:lnTo>
                      <a:pt x="260" y="60"/>
                    </a:lnTo>
                    <a:lnTo>
                      <a:pt x="257" y="67"/>
                    </a:lnTo>
                    <a:lnTo>
                      <a:pt x="252" y="75"/>
                    </a:lnTo>
                    <a:lnTo>
                      <a:pt x="245" y="89"/>
                    </a:lnTo>
                    <a:lnTo>
                      <a:pt x="243" y="91"/>
                    </a:lnTo>
                    <a:lnTo>
                      <a:pt x="242" y="91"/>
                    </a:lnTo>
                    <a:lnTo>
                      <a:pt x="242" y="93"/>
                    </a:lnTo>
                    <a:lnTo>
                      <a:pt x="238" y="100"/>
                    </a:lnTo>
                    <a:lnTo>
                      <a:pt x="238" y="105"/>
                    </a:lnTo>
                    <a:lnTo>
                      <a:pt x="239" y="107"/>
                    </a:lnTo>
                    <a:lnTo>
                      <a:pt x="239" y="109"/>
                    </a:lnTo>
                    <a:lnTo>
                      <a:pt x="238" y="107"/>
                    </a:lnTo>
                    <a:lnTo>
                      <a:pt x="231" y="102"/>
                    </a:lnTo>
                    <a:lnTo>
                      <a:pt x="224" y="99"/>
                    </a:lnTo>
                    <a:lnTo>
                      <a:pt x="224" y="96"/>
                    </a:lnTo>
                    <a:lnTo>
                      <a:pt x="222" y="95"/>
                    </a:lnTo>
                    <a:lnTo>
                      <a:pt x="221" y="91"/>
                    </a:lnTo>
                    <a:lnTo>
                      <a:pt x="217" y="88"/>
                    </a:lnTo>
                    <a:lnTo>
                      <a:pt x="211" y="82"/>
                    </a:lnTo>
                    <a:lnTo>
                      <a:pt x="200" y="66"/>
                    </a:lnTo>
                    <a:lnTo>
                      <a:pt x="197" y="71"/>
                    </a:lnTo>
                    <a:lnTo>
                      <a:pt x="197" y="73"/>
                    </a:lnTo>
                    <a:lnTo>
                      <a:pt x="185" y="88"/>
                    </a:lnTo>
                    <a:lnTo>
                      <a:pt x="180" y="89"/>
                    </a:lnTo>
                    <a:lnTo>
                      <a:pt x="178" y="92"/>
                    </a:lnTo>
                    <a:lnTo>
                      <a:pt x="174" y="96"/>
                    </a:lnTo>
                    <a:lnTo>
                      <a:pt x="176" y="105"/>
                    </a:lnTo>
                    <a:lnTo>
                      <a:pt x="183" y="112"/>
                    </a:lnTo>
                    <a:lnTo>
                      <a:pt x="183" y="113"/>
                    </a:lnTo>
                    <a:lnTo>
                      <a:pt x="182" y="113"/>
                    </a:lnTo>
                    <a:lnTo>
                      <a:pt x="178" y="116"/>
                    </a:lnTo>
                    <a:lnTo>
                      <a:pt x="168" y="116"/>
                    </a:lnTo>
                    <a:lnTo>
                      <a:pt x="162" y="119"/>
                    </a:lnTo>
                    <a:lnTo>
                      <a:pt x="161" y="119"/>
                    </a:lnTo>
                    <a:lnTo>
                      <a:pt x="151" y="109"/>
                    </a:lnTo>
                    <a:lnTo>
                      <a:pt x="151" y="107"/>
                    </a:lnTo>
                    <a:lnTo>
                      <a:pt x="147" y="100"/>
                    </a:lnTo>
                    <a:lnTo>
                      <a:pt x="144" y="98"/>
                    </a:lnTo>
                    <a:lnTo>
                      <a:pt x="129" y="96"/>
                    </a:lnTo>
                    <a:lnTo>
                      <a:pt x="125" y="85"/>
                    </a:lnTo>
                    <a:lnTo>
                      <a:pt x="122" y="84"/>
                    </a:lnTo>
                    <a:lnTo>
                      <a:pt x="115" y="85"/>
                    </a:lnTo>
                    <a:lnTo>
                      <a:pt x="98" y="85"/>
                    </a:lnTo>
                    <a:lnTo>
                      <a:pt x="91" y="79"/>
                    </a:lnTo>
                    <a:lnTo>
                      <a:pt x="91" y="85"/>
                    </a:lnTo>
                    <a:lnTo>
                      <a:pt x="80" y="85"/>
                    </a:lnTo>
                    <a:lnTo>
                      <a:pt x="77" y="84"/>
                    </a:lnTo>
                    <a:lnTo>
                      <a:pt x="40" y="85"/>
                    </a:lnTo>
                    <a:lnTo>
                      <a:pt x="38" y="84"/>
                    </a:lnTo>
                    <a:lnTo>
                      <a:pt x="27" y="82"/>
                    </a:lnTo>
                    <a:lnTo>
                      <a:pt x="19" y="82"/>
                    </a:lnTo>
                    <a:lnTo>
                      <a:pt x="9" y="81"/>
                    </a:lnTo>
                    <a:lnTo>
                      <a:pt x="7" y="81"/>
                    </a:lnTo>
                    <a:lnTo>
                      <a:pt x="6" y="82"/>
                    </a:lnTo>
                    <a:lnTo>
                      <a:pt x="5" y="86"/>
                    </a:lnTo>
                    <a:lnTo>
                      <a:pt x="3" y="89"/>
                    </a:lnTo>
                    <a:lnTo>
                      <a:pt x="3" y="91"/>
                    </a:lnTo>
                    <a:lnTo>
                      <a:pt x="0" y="96"/>
                    </a:lnTo>
                    <a:lnTo>
                      <a:pt x="0" y="98"/>
                    </a:lnTo>
                    <a:lnTo>
                      <a:pt x="2" y="102"/>
                    </a:lnTo>
                    <a:lnTo>
                      <a:pt x="2" y="103"/>
                    </a:lnTo>
                    <a:lnTo>
                      <a:pt x="3" y="106"/>
                    </a:lnTo>
                    <a:lnTo>
                      <a:pt x="3" y="109"/>
                    </a:lnTo>
                    <a:lnTo>
                      <a:pt x="2" y="116"/>
                    </a:lnTo>
                    <a:lnTo>
                      <a:pt x="3" y="119"/>
                    </a:lnTo>
                    <a:lnTo>
                      <a:pt x="5" y="120"/>
                    </a:lnTo>
                    <a:lnTo>
                      <a:pt x="10" y="124"/>
                    </a:lnTo>
                    <a:lnTo>
                      <a:pt x="12" y="126"/>
                    </a:lnTo>
                    <a:lnTo>
                      <a:pt x="16" y="127"/>
                    </a:lnTo>
                    <a:lnTo>
                      <a:pt x="17" y="128"/>
                    </a:lnTo>
                    <a:lnTo>
                      <a:pt x="20" y="128"/>
                    </a:lnTo>
                    <a:lnTo>
                      <a:pt x="21" y="135"/>
                    </a:lnTo>
                    <a:lnTo>
                      <a:pt x="21" y="144"/>
                    </a:lnTo>
                    <a:lnTo>
                      <a:pt x="13" y="162"/>
                    </a:lnTo>
                    <a:lnTo>
                      <a:pt x="14" y="169"/>
                    </a:lnTo>
                    <a:lnTo>
                      <a:pt x="14" y="172"/>
                    </a:lnTo>
                    <a:lnTo>
                      <a:pt x="21" y="181"/>
                    </a:lnTo>
                    <a:lnTo>
                      <a:pt x="23" y="181"/>
                    </a:lnTo>
                    <a:lnTo>
                      <a:pt x="23" y="183"/>
                    </a:lnTo>
                    <a:lnTo>
                      <a:pt x="26" y="183"/>
                    </a:lnTo>
                    <a:lnTo>
                      <a:pt x="26" y="173"/>
                    </a:lnTo>
                    <a:lnTo>
                      <a:pt x="27" y="172"/>
                    </a:lnTo>
                    <a:lnTo>
                      <a:pt x="27" y="170"/>
                    </a:lnTo>
                    <a:lnTo>
                      <a:pt x="31" y="170"/>
                    </a:lnTo>
                    <a:lnTo>
                      <a:pt x="33" y="172"/>
                    </a:lnTo>
                    <a:lnTo>
                      <a:pt x="46" y="179"/>
                    </a:lnTo>
                    <a:lnTo>
                      <a:pt x="56" y="187"/>
                    </a:lnTo>
                    <a:lnTo>
                      <a:pt x="56" y="190"/>
                    </a:lnTo>
                    <a:lnTo>
                      <a:pt x="58" y="191"/>
                    </a:lnTo>
                    <a:lnTo>
                      <a:pt x="60" y="200"/>
                    </a:lnTo>
                    <a:lnTo>
                      <a:pt x="66" y="212"/>
                    </a:lnTo>
                    <a:lnTo>
                      <a:pt x="67" y="211"/>
                    </a:lnTo>
                    <a:lnTo>
                      <a:pt x="72" y="209"/>
                    </a:lnTo>
                    <a:lnTo>
                      <a:pt x="73" y="207"/>
                    </a:lnTo>
                    <a:lnTo>
                      <a:pt x="77" y="207"/>
                    </a:lnTo>
                    <a:lnTo>
                      <a:pt x="77" y="209"/>
                    </a:lnTo>
                    <a:lnTo>
                      <a:pt x="87" y="219"/>
                    </a:lnTo>
                    <a:lnTo>
                      <a:pt x="94" y="212"/>
                    </a:lnTo>
                    <a:lnTo>
                      <a:pt x="94" y="211"/>
                    </a:lnTo>
                    <a:lnTo>
                      <a:pt x="101" y="200"/>
                    </a:lnTo>
                    <a:lnTo>
                      <a:pt x="104" y="197"/>
                    </a:lnTo>
                    <a:lnTo>
                      <a:pt x="112" y="193"/>
                    </a:lnTo>
                    <a:lnTo>
                      <a:pt x="116" y="193"/>
                    </a:lnTo>
                    <a:lnTo>
                      <a:pt x="134" y="195"/>
                    </a:lnTo>
                    <a:lnTo>
                      <a:pt x="154" y="191"/>
                    </a:lnTo>
                    <a:lnTo>
                      <a:pt x="157" y="193"/>
                    </a:lnTo>
                    <a:lnTo>
                      <a:pt x="158" y="193"/>
                    </a:lnTo>
                    <a:lnTo>
                      <a:pt x="162" y="197"/>
                    </a:lnTo>
                    <a:lnTo>
                      <a:pt x="168" y="200"/>
                    </a:lnTo>
                    <a:lnTo>
                      <a:pt x="169" y="201"/>
                    </a:lnTo>
                    <a:lnTo>
                      <a:pt x="169" y="203"/>
                    </a:lnTo>
                    <a:lnTo>
                      <a:pt x="171" y="204"/>
                    </a:lnTo>
                    <a:lnTo>
                      <a:pt x="171" y="205"/>
                    </a:lnTo>
                    <a:lnTo>
                      <a:pt x="186" y="205"/>
                    </a:lnTo>
                    <a:lnTo>
                      <a:pt x="201" y="211"/>
                    </a:lnTo>
                    <a:lnTo>
                      <a:pt x="204" y="213"/>
                    </a:lnTo>
                    <a:lnTo>
                      <a:pt x="211" y="215"/>
                    </a:lnTo>
                    <a:lnTo>
                      <a:pt x="211" y="209"/>
                    </a:lnTo>
                    <a:lnTo>
                      <a:pt x="221" y="209"/>
                    </a:lnTo>
                    <a:lnTo>
                      <a:pt x="221" y="205"/>
                    </a:lnTo>
                    <a:lnTo>
                      <a:pt x="220" y="205"/>
                    </a:lnTo>
                    <a:lnTo>
                      <a:pt x="218" y="204"/>
                    </a:lnTo>
                    <a:lnTo>
                      <a:pt x="215" y="203"/>
                    </a:lnTo>
                    <a:lnTo>
                      <a:pt x="210" y="198"/>
                    </a:lnTo>
                    <a:lnTo>
                      <a:pt x="208" y="197"/>
                    </a:lnTo>
                    <a:lnTo>
                      <a:pt x="204" y="187"/>
                    </a:lnTo>
                    <a:lnTo>
                      <a:pt x="207" y="183"/>
                    </a:lnTo>
                    <a:lnTo>
                      <a:pt x="211" y="180"/>
                    </a:lnTo>
                    <a:lnTo>
                      <a:pt x="215" y="180"/>
                    </a:lnTo>
                    <a:lnTo>
                      <a:pt x="218" y="181"/>
                    </a:lnTo>
                    <a:lnTo>
                      <a:pt x="220" y="179"/>
                    </a:lnTo>
                    <a:lnTo>
                      <a:pt x="222" y="160"/>
                    </a:lnTo>
                    <a:lnTo>
                      <a:pt x="222" y="159"/>
                    </a:lnTo>
                    <a:lnTo>
                      <a:pt x="224" y="158"/>
                    </a:lnTo>
                    <a:lnTo>
                      <a:pt x="224" y="152"/>
                    </a:lnTo>
                    <a:lnTo>
                      <a:pt x="229" y="138"/>
                    </a:lnTo>
                    <a:lnTo>
                      <a:pt x="249" y="126"/>
                    </a:lnTo>
                    <a:lnTo>
                      <a:pt x="250" y="126"/>
                    </a:lnTo>
                    <a:lnTo>
                      <a:pt x="252" y="123"/>
                    </a:lnTo>
                    <a:lnTo>
                      <a:pt x="253" y="123"/>
                    </a:lnTo>
                    <a:lnTo>
                      <a:pt x="257" y="126"/>
                    </a:lnTo>
                    <a:lnTo>
                      <a:pt x="260" y="127"/>
                    </a:lnTo>
                    <a:lnTo>
                      <a:pt x="260" y="130"/>
                    </a:lnTo>
                    <a:lnTo>
                      <a:pt x="261" y="137"/>
                    </a:lnTo>
                    <a:lnTo>
                      <a:pt x="264" y="142"/>
                    </a:lnTo>
                    <a:lnTo>
                      <a:pt x="266" y="144"/>
                    </a:lnTo>
                    <a:lnTo>
                      <a:pt x="268" y="148"/>
                    </a:lnTo>
                    <a:lnTo>
                      <a:pt x="270" y="149"/>
                    </a:lnTo>
                    <a:lnTo>
                      <a:pt x="270" y="151"/>
                    </a:lnTo>
                    <a:lnTo>
                      <a:pt x="273" y="159"/>
                    </a:lnTo>
                    <a:lnTo>
                      <a:pt x="278" y="167"/>
                    </a:lnTo>
                    <a:lnTo>
                      <a:pt x="280" y="167"/>
                    </a:lnTo>
                    <a:lnTo>
                      <a:pt x="284" y="160"/>
                    </a:lnTo>
                    <a:lnTo>
                      <a:pt x="288" y="160"/>
                    </a:lnTo>
                    <a:lnTo>
                      <a:pt x="291" y="162"/>
                    </a:lnTo>
                    <a:lnTo>
                      <a:pt x="291" y="163"/>
                    </a:lnTo>
                    <a:lnTo>
                      <a:pt x="292" y="165"/>
                    </a:lnTo>
                    <a:lnTo>
                      <a:pt x="295" y="170"/>
                    </a:lnTo>
                    <a:lnTo>
                      <a:pt x="288" y="173"/>
                    </a:lnTo>
                    <a:lnTo>
                      <a:pt x="288" y="174"/>
                    </a:lnTo>
                    <a:lnTo>
                      <a:pt x="287" y="174"/>
                    </a:lnTo>
                    <a:lnTo>
                      <a:pt x="287" y="179"/>
                    </a:lnTo>
                    <a:lnTo>
                      <a:pt x="285" y="191"/>
                    </a:lnTo>
                    <a:lnTo>
                      <a:pt x="288" y="203"/>
                    </a:lnTo>
                    <a:lnTo>
                      <a:pt x="294" y="209"/>
                    </a:lnTo>
                    <a:lnTo>
                      <a:pt x="298" y="215"/>
                    </a:lnTo>
                    <a:lnTo>
                      <a:pt x="299" y="216"/>
                    </a:lnTo>
                    <a:lnTo>
                      <a:pt x="314" y="216"/>
                    </a:lnTo>
                    <a:lnTo>
                      <a:pt x="293" y="237"/>
                    </a:lnTo>
                    <a:lnTo>
                      <a:pt x="316" y="233"/>
                    </a:lnTo>
                    <a:lnTo>
                      <a:pt x="316" y="251"/>
                    </a:lnTo>
                    <a:lnTo>
                      <a:pt x="330" y="255"/>
                    </a:lnTo>
                    <a:lnTo>
                      <a:pt x="334" y="215"/>
                    </a:lnTo>
                    <a:lnTo>
                      <a:pt x="353" y="210"/>
                    </a:lnTo>
                    <a:lnTo>
                      <a:pt x="362" y="200"/>
                    </a:lnTo>
                    <a:lnTo>
                      <a:pt x="362" y="201"/>
                    </a:lnTo>
                    <a:lnTo>
                      <a:pt x="366" y="201"/>
                    </a:lnTo>
                    <a:lnTo>
                      <a:pt x="366" y="203"/>
                    </a:lnTo>
                    <a:lnTo>
                      <a:pt x="368" y="204"/>
                    </a:lnTo>
                    <a:lnTo>
                      <a:pt x="376" y="211"/>
                    </a:lnTo>
                    <a:lnTo>
                      <a:pt x="381" y="213"/>
                    </a:lnTo>
                    <a:lnTo>
                      <a:pt x="380" y="216"/>
                    </a:lnTo>
                    <a:lnTo>
                      <a:pt x="380" y="218"/>
                    </a:lnTo>
                    <a:lnTo>
                      <a:pt x="379" y="220"/>
                    </a:lnTo>
                    <a:lnTo>
                      <a:pt x="379" y="223"/>
                    </a:lnTo>
                    <a:lnTo>
                      <a:pt x="376" y="232"/>
                    </a:lnTo>
                    <a:lnTo>
                      <a:pt x="373" y="239"/>
                    </a:lnTo>
                    <a:lnTo>
                      <a:pt x="376" y="248"/>
                    </a:lnTo>
                    <a:lnTo>
                      <a:pt x="376" y="250"/>
                    </a:lnTo>
                    <a:lnTo>
                      <a:pt x="390" y="257"/>
                    </a:lnTo>
                    <a:lnTo>
                      <a:pt x="397" y="264"/>
                    </a:lnTo>
                    <a:lnTo>
                      <a:pt x="397" y="265"/>
                    </a:lnTo>
                    <a:lnTo>
                      <a:pt x="398" y="268"/>
                    </a:lnTo>
                    <a:lnTo>
                      <a:pt x="400" y="268"/>
                    </a:lnTo>
                    <a:lnTo>
                      <a:pt x="407" y="271"/>
                    </a:lnTo>
                    <a:lnTo>
                      <a:pt x="418" y="317"/>
                    </a:lnTo>
                    <a:lnTo>
                      <a:pt x="441" y="324"/>
                    </a:lnTo>
                    <a:lnTo>
                      <a:pt x="458" y="316"/>
                    </a:lnTo>
                    <a:lnTo>
                      <a:pt x="458" y="314"/>
                    </a:lnTo>
                    <a:lnTo>
                      <a:pt x="460" y="310"/>
                    </a:lnTo>
                    <a:lnTo>
                      <a:pt x="460" y="301"/>
                    </a:lnTo>
                    <a:lnTo>
                      <a:pt x="457" y="296"/>
                    </a:lnTo>
                    <a:lnTo>
                      <a:pt x="455" y="292"/>
                    </a:lnTo>
                    <a:lnTo>
                      <a:pt x="453" y="276"/>
                    </a:lnTo>
                    <a:lnTo>
                      <a:pt x="458" y="267"/>
                    </a:lnTo>
                    <a:lnTo>
                      <a:pt x="458" y="265"/>
                    </a:lnTo>
                    <a:lnTo>
                      <a:pt x="460" y="260"/>
                    </a:lnTo>
                    <a:lnTo>
                      <a:pt x="457" y="243"/>
                    </a:lnTo>
                    <a:lnTo>
                      <a:pt x="458" y="240"/>
                    </a:lnTo>
                    <a:lnTo>
                      <a:pt x="460" y="239"/>
                    </a:lnTo>
                    <a:lnTo>
                      <a:pt x="460" y="230"/>
                    </a:lnTo>
                    <a:lnTo>
                      <a:pt x="467" y="223"/>
                    </a:lnTo>
                    <a:lnTo>
                      <a:pt x="481" y="213"/>
                    </a:lnTo>
                    <a:lnTo>
                      <a:pt x="482" y="212"/>
                    </a:lnTo>
                    <a:lnTo>
                      <a:pt x="486" y="212"/>
                    </a:lnTo>
                    <a:lnTo>
                      <a:pt x="488" y="209"/>
                    </a:lnTo>
                    <a:lnTo>
                      <a:pt x="489" y="207"/>
                    </a:lnTo>
                    <a:lnTo>
                      <a:pt x="488" y="205"/>
                    </a:lnTo>
                    <a:lnTo>
                      <a:pt x="488" y="204"/>
                    </a:lnTo>
                    <a:lnTo>
                      <a:pt x="481" y="197"/>
                    </a:lnTo>
                    <a:lnTo>
                      <a:pt x="481" y="195"/>
                    </a:lnTo>
                    <a:lnTo>
                      <a:pt x="485" y="195"/>
                    </a:lnTo>
                    <a:lnTo>
                      <a:pt x="485" y="197"/>
                    </a:lnTo>
                    <a:lnTo>
                      <a:pt x="488" y="200"/>
                    </a:lnTo>
                    <a:lnTo>
                      <a:pt x="489" y="203"/>
                    </a:lnTo>
                    <a:lnTo>
                      <a:pt x="496" y="203"/>
                    </a:lnTo>
                    <a:lnTo>
                      <a:pt x="496" y="201"/>
                    </a:lnTo>
                    <a:lnTo>
                      <a:pt x="481" y="187"/>
                    </a:lnTo>
                    <a:lnTo>
                      <a:pt x="516" y="195"/>
                    </a:lnTo>
                    <a:lnTo>
                      <a:pt x="512" y="180"/>
                    </a:lnTo>
                    <a:lnTo>
                      <a:pt x="525" y="173"/>
                    </a:lnTo>
                    <a:lnTo>
                      <a:pt x="544" y="157"/>
                    </a:lnTo>
                    <a:lnTo>
                      <a:pt x="533" y="143"/>
                    </a:lnTo>
                    <a:lnTo>
                      <a:pt x="502" y="137"/>
                    </a:lnTo>
                    <a:lnTo>
                      <a:pt x="505" y="135"/>
                    </a:lnTo>
                    <a:lnTo>
                      <a:pt x="505" y="134"/>
                    </a:lnTo>
                    <a:lnTo>
                      <a:pt x="503" y="134"/>
                    </a:lnTo>
                    <a:lnTo>
                      <a:pt x="491" y="121"/>
                    </a:lnTo>
                    <a:lnTo>
                      <a:pt x="489" y="119"/>
                    </a:lnTo>
                    <a:lnTo>
                      <a:pt x="495" y="119"/>
                    </a:lnTo>
                    <a:lnTo>
                      <a:pt x="496" y="117"/>
                    </a:lnTo>
                    <a:lnTo>
                      <a:pt x="499" y="116"/>
                    </a:lnTo>
                    <a:lnTo>
                      <a:pt x="510" y="106"/>
                    </a:lnTo>
                    <a:lnTo>
                      <a:pt x="513" y="100"/>
                    </a:lnTo>
                    <a:lnTo>
                      <a:pt x="506" y="98"/>
                    </a:lnTo>
                    <a:lnTo>
                      <a:pt x="498" y="88"/>
                    </a:lnTo>
                    <a:lnTo>
                      <a:pt x="495" y="73"/>
                    </a:lnTo>
                    <a:lnTo>
                      <a:pt x="505" y="50"/>
                    </a:lnTo>
                    <a:lnTo>
                      <a:pt x="506" y="50"/>
                    </a:lnTo>
                    <a:lnTo>
                      <a:pt x="506" y="49"/>
                    </a:lnTo>
                    <a:lnTo>
                      <a:pt x="500" y="43"/>
                    </a:lnTo>
                    <a:lnTo>
                      <a:pt x="498" y="42"/>
                    </a:lnTo>
                    <a:lnTo>
                      <a:pt x="495" y="42"/>
                    </a:lnTo>
                    <a:lnTo>
                      <a:pt x="495" y="43"/>
                    </a:lnTo>
                    <a:lnTo>
                      <a:pt x="493" y="43"/>
                    </a:lnTo>
                    <a:lnTo>
                      <a:pt x="488" y="46"/>
                    </a:lnTo>
                    <a:lnTo>
                      <a:pt x="481" y="46"/>
                    </a:lnTo>
                    <a:lnTo>
                      <a:pt x="475" y="45"/>
                    </a:lnTo>
                    <a:lnTo>
                      <a:pt x="472" y="43"/>
                    </a:lnTo>
                    <a:lnTo>
                      <a:pt x="471" y="42"/>
                    </a:lnTo>
                    <a:lnTo>
                      <a:pt x="470" y="43"/>
                    </a:lnTo>
                    <a:lnTo>
                      <a:pt x="467" y="43"/>
                    </a:lnTo>
                    <a:lnTo>
                      <a:pt x="464" y="42"/>
                    </a:lnTo>
                    <a:lnTo>
                      <a:pt x="463" y="40"/>
                    </a:lnTo>
                    <a:lnTo>
                      <a:pt x="458" y="38"/>
                    </a:lnTo>
                    <a:lnTo>
                      <a:pt x="455" y="33"/>
                    </a:lnTo>
                    <a:lnTo>
                      <a:pt x="455" y="25"/>
                    </a:lnTo>
                    <a:lnTo>
                      <a:pt x="454" y="25"/>
                    </a:lnTo>
                    <a:lnTo>
                      <a:pt x="453" y="26"/>
                    </a:lnTo>
                    <a:lnTo>
                      <a:pt x="438" y="28"/>
                    </a:lnTo>
                    <a:lnTo>
                      <a:pt x="435" y="29"/>
                    </a:lnTo>
                    <a:lnTo>
                      <a:pt x="431" y="29"/>
                    </a:lnTo>
                    <a:lnTo>
                      <a:pt x="429" y="28"/>
                    </a:lnTo>
                    <a:lnTo>
                      <a:pt x="429" y="23"/>
                    </a:lnTo>
                    <a:lnTo>
                      <a:pt x="431" y="23"/>
                    </a:lnTo>
                    <a:lnTo>
                      <a:pt x="432" y="21"/>
                    </a:lnTo>
                    <a:lnTo>
                      <a:pt x="432" y="16"/>
                    </a:lnTo>
                    <a:lnTo>
                      <a:pt x="431" y="16"/>
                    </a:lnTo>
                    <a:lnTo>
                      <a:pt x="431" y="15"/>
                    </a:lnTo>
                    <a:lnTo>
                      <a:pt x="428" y="15"/>
                    </a:lnTo>
                    <a:lnTo>
                      <a:pt x="425" y="18"/>
                    </a:lnTo>
                    <a:lnTo>
                      <a:pt x="425" y="21"/>
                    </a:lnTo>
                    <a:lnTo>
                      <a:pt x="424" y="22"/>
                    </a:lnTo>
                    <a:lnTo>
                      <a:pt x="424" y="23"/>
                    </a:lnTo>
                    <a:lnTo>
                      <a:pt x="425" y="26"/>
                    </a:lnTo>
                    <a:lnTo>
                      <a:pt x="425" y="31"/>
                    </a:lnTo>
                    <a:lnTo>
                      <a:pt x="424" y="31"/>
                    </a:lnTo>
                    <a:lnTo>
                      <a:pt x="424" y="32"/>
                    </a:lnTo>
                    <a:lnTo>
                      <a:pt x="421" y="35"/>
                    </a:lnTo>
                    <a:lnTo>
                      <a:pt x="418" y="36"/>
                    </a:lnTo>
                    <a:lnTo>
                      <a:pt x="415" y="39"/>
                    </a:lnTo>
                    <a:lnTo>
                      <a:pt x="412" y="39"/>
                    </a:lnTo>
                    <a:lnTo>
                      <a:pt x="412" y="40"/>
                    </a:lnTo>
                    <a:lnTo>
                      <a:pt x="411" y="40"/>
                    </a:lnTo>
                    <a:lnTo>
                      <a:pt x="411" y="39"/>
                    </a:lnTo>
                    <a:lnTo>
                      <a:pt x="391" y="26"/>
                    </a:lnTo>
                    <a:lnTo>
                      <a:pt x="383" y="32"/>
                    </a:lnTo>
                    <a:lnTo>
                      <a:pt x="381" y="32"/>
                    </a:lnTo>
                    <a:lnTo>
                      <a:pt x="380" y="33"/>
                    </a:lnTo>
                    <a:lnTo>
                      <a:pt x="379" y="33"/>
                    </a:lnTo>
                    <a:lnTo>
                      <a:pt x="379" y="32"/>
                    </a:lnTo>
                    <a:lnTo>
                      <a:pt x="373" y="31"/>
                    </a:lnTo>
                    <a:lnTo>
                      <a:pt x="372" y="31"/>
                    </a:lnTo>
                    <a:lnTo>
                      <a:pt x="369" y="28"/>
                    </a:lnTo>
                    <a:lnTo>
                      <a:pt x="369" y="21"/>
                    </a:lnTo>
                    <a:lnTo>
                      <a:pt x="368" y="21"/>
                    </a:lnTo>
                    <a:lnTo>
                      <a:pt x="368" y="19"/>
                    </a:lnTo>
                    <a:lnTo>
                      <a:pt x="365" y="18"/>
                    </a:lnTo>
                    <a:lnTo>
                      <a:pt x="362" y="15"/>
                    </a:lnTo>
                    <a:lnTo>
                      <a:pt x="348" y="3"/>
                    </a:lnTo>
                    <a:lnTo>
                      <a:pt x="347" y="1"/>
                    </a:lnTo>
                    <a:lnTo>
                      <a:pt x="345" y="1"/>
                    </a:lnTo>
                    <a:lnTo>
                      <a:pt x="338" y="0"/>
                    </a:lnTo>
                    <a:lnTo>
                      <a:pt x="337" y="0"/>
                    </a:lnTo>
                    <a:lnTo>
                      <a:pt x="333" y="1"/>
                    </a:ln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98" name="Freeform 1130">
                <a:extLst>
                  <a:ext uri="{FF2B5EF4-FFF2-40B4-BE49-F238E27FC236}">
                    <a16:creationId xmlns:a16="http://schemas.microsoft.com/office/drawing/2014/main" id="{FEACEE6A-6EFC-3AF9-D8CA-BA08A161FC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8" y="3156"/>
                <a:ext cx="175" cy="171"/>
              </a:xfrm>
              <a:custGeom>
                <a:avLst/>
                <a:gdLst>
                  <a:gd name="T0" fmla="*/ 639 w 701"/>
                  <a:gd name="T1" fmla="*/ 202 h 683"/>
                  <a:gd name="T2" fmla="*/ 613 w 701"/>
                  <a:gd name="T3" fmla="*/ 193 h 683"/>
                  <a:gd name="T4" fmla="*/ 545 w 701"/>
                  <a:gd name="T5" fmla="*/ 134 h 683"/>
                  <a:gd name="T6" fmla="*/ 535 w 701"/>
                  <a:gd name="T7" fmla="*/ 93 h 683"/>
                  <a:gd name="T8" fmla="*/ 508 w 701"/>
                  <a:gd name="T9" fmla="*/ 87 h 683"/>
                  <a:gd name="T10" fmla="*/ 453 w 701"/>
                  <a:gd name="T11" fmla="*/ 92 h 683"/>
                  <a:gd name="T12" fmla="*/ 450 w 701"/>
                  <a:gd name="T13" fmla="*/ 47 h 683"/>
                  <a:gd name="T14" fmla="*/ 428 w 701"/>
                  <a:gd name="T15" fmla="*/ 36 h 683"/>
                  <a:gd name="T16" fmla="*/ 415 w 701"/>
                  <a:gd name="T17" fmla="*/ 4 h 683"/>
                  <a:gd name="T18" fmla="*/ 379 w 701"/>
                  <a:gd name="T19" fmla="*/ 35 h 683"/>
                  <a:gd name="T20" fmla="*/ 359 w 701"/>
                  <a:gd name="T21" fmla="*/ 64 h 683"/>
                  <a:gd name="T22" fmla="*/ 366 w 701"/>
                  <a:gd name="T23" fmla="*/ 86 h 683"/>
                  <a:gd name="T24" fmla="*/ 324 w 701"/>
                  <a:gd name="T25" fmla="*/ 78 h 683"/>
                  <a:gd name="T26" fmla="*/ 267 w 701"/>
                  <a:gd name="T27" fmla="*/ 70 h 683"/>
                  <a:gd name="T28" fmla="*/ 227 w 701"/>
                  <a:gd name="T29" fmla="*/ 86 h 683"/>
                  <a:gd name="T30" fmla="*/ 210 w 701"/>
                  <a:gd name="T31" fmla="*/ 104 h 683"/>
                  <a:gd name="T32" fmla="*/ 171 w 701"/>
                  <a:gd name="T33" fmla="*/ 147 h 683"/>
                  <a:gd name="T34" fmla="*/ 157 w 701"/>
                  <a:gd name="T35" fmla="*/ 164 h 683"/>
                  <a:gd name="T36" fmla="*/ 133 w 701"/>
                  <a:gd name="T37" fmla="*/ 176 h 683"/>
                  <a:gd name="T38" fmla="*/ 108 w 701"/>
                  <a:gd name="T39" fmla="*/ 212 h 683"/>
                  <a:gd name="T40" fmla="*/ 74 w 701"/>
                  <a:gd name="T41" fmla="*/ 237 h 683"/>
                  <a:gd name="T42" fmla="*/ 21 w 701"/>
                  <a:gd name="T43" fmla="*/ 231 h 683"/>
                  <a:gd name="T44" fmla="*/ 10 w 701"/>
                  <a:gd name="T45" fmla="*/ 260 h 683"/>
                  <a:gd name="T46" fmla="*/ 48 w 701"/>
                  <a:gd name="T47" fmla="*/ 278 h 683"/>
                  <a:gd name="T48" fmla="*/ 41 w 701"/>
                  <a:gd name="T49" fmla="*/ 311 h 683"/>
                  <a:gd name="T50" fmla="*/ 16 w 701"/>
                  <a:gd name="T51" fmla="*/ 357 h 683"/>
                  <a:gd name="T52" fmla="*/ 32 w 701"/>
                  <a:gd name="T53" fmla="*/ 395 h 683"/>
                  <a:gd name="T54" fmla="*/ 71 w 701"/>
                  <a:gd name="T55" fmla="*/ 447 h 683"/>
                  <a:gd name="T56" fmla="*/ 107 w 701"/>
                  <a:gd name="T57" fmla="*/ 516 h 683"/>
                  <a:gd name="T58" fmla="*/ 133 w 701"/>
                  <a:gd name="T59" fmla="*/ 523 h 683"/>
                  <a:gd name="T60" fmla="*/ 131 w 701"/>
                  <a:gd name="T61" fmla="*/ 561 h 683"/>
                  <a:gd name="T62" fmla="*/ 150 w 701"/>
                  <a:gd name="T63" fmla="*/ 562 h 683"/>
                  <a:gd name="T64" fmla="*/ 185 w 701"/>
                  <a:gd name="T65" fmla="*/ 553 h 683"/>
                  <a:gd name="T66" fmla="*/ 280 w 701"/>
                  <a:gd name="T67" fmla="*/ 583 h 683"/>
                  <a:gd name="T68" fmla="*/ 295 w 701"/>
                  <a:gd name="T69" fmla="*/ 622 h 683"/>
                  <a:gd name="T70" fmla="*/ 354 w 701"/>
                  <a:gd name="T71" fmla="*/ 629 h 683"/>
                  <a:gd name="T72" fmla="*/ 402 w 701"/>
                  <a:gd name="T73" fmla="*/ 620 h 683"/>
                  <a:gd name="T74" fmla="*/ 454 w 701"/>
                  <a:gd name="T75" fmla="*/ 677 h 683"/>
                  <a:gd name="T76" fmla="*/ 492 w 701"/>
                  <a:gd name="T77" fmla="*/ 681 h 683"/>
                  <a:gd name="T78" fmla="*/ 527 w 701"/>
                  <a:gd name="T79" fmla="*/ 650 h 683"/>
                  <a:gd name="T80" fmla="*/ 550 w 701"/>
                  <a:gd name="T81" fmla="*/ 674 h 683"/>
                  <a:gd name="T82" fmla="*/ 549 w 701"/>
                  <a:gd name="T83" fmla="*/ 650 h 683"/>
                  <a:gd name="T84" fmla="*/ 574 w 701"/>
                  <a:gd name="T85" fmla="*/ 653 h 683"/>
                  <a:gd name="T86" fmla="*/ 613 w 701"/>
                  <a:gd name="T87" fmla="*/ 681 h 683"/>
                  <a:gd name="T88" fmla="*/ 639 w 701"/>
                  <a:gd name="T89" fmla="*/ 677 h 683"/>
                  <a:gd name="T90" fmla="*/ 660 w 701"/>
                  <a:gd name="T91" fmla="*/ 602 h 683"/>
                  <a:gd name="T92" fmla="*/ 673 w 701"/>
                  <a:gd name="T93" fmla="*/ 578 h 683"/>
                  <a:gd name="T94" fmla="*/ 701 w 701"/>
                  <a:gd name="T95" fmla="*/ 545 h 683"/>
                  <a:gd name="T96" fmla="*/ 687 w 701"/>
                  <a:gd name="T97" fmla="*/ 525 h 683"/>
                  <a:gd name="T98" fmla="*/ 687 w 701"/>
                  <a:gd name="T99" fmla="*/ 508 h 683"/>
                  <a:gd name="T100" fmla="*/ 683 w 701"/>
                  <a:gd name="T101" fmla="*/ 455 h 683"/>
                  <a:gd name="T102" fmla="*/ 697 w 701"/>
                  <a:gd name="T103" fmla="*/ 421 h 683"/>
                  <a:gd name="T104" fmla="*/ 672 w 701"/>
                  <a:gd name="T105" fmla="*/ 364 h 683"/>
                  <a:gd name="T106" fmla="*/ 620 w 701"/>
                  <a:gd name="T107" fmla="*/ 348 h 683"/>
                  <a:gd name="T108" fmla="*/ 627 w 701"/>
                  <a:gd name="T109" fmla="*/ 320 h 683"/>
                  <a:gd name="T110" fmla="*/ 633 w 701"/>
                  <a:gd name="T111" fmla="*/ 274 h 683"/>
                  <a:gd name="T112" fmla="*/ 666 w 701"/>
                  <a:gd name="T113" fmla="*/ 250 h 683"/>
                  <a:gd name="T114" fmla="*/ 669 w 701"/>
                  <a:gd name="T115" fmla="*/ 233 h 683"/>
                  <a:gd name="T116" fmla="*/ 668 w 701"/>
                  <a:gd name="T117" fmla="*/ 207 h 6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701" h="683">
                    <a:moveTo>
                      <a:pt x="653" y="194"/>
                    </a:moveTo>
                    <a:lnTo>
                      <a:pt x="651" y="193"/>
                    </a:lnTo>
                    <a:lnTo>
                      <a:pt x="640" y="193"/>
                    </a:lnTo>
                    <a:lnTo>
                      <a:pt x="640" y="195"/>
                    </a:lnTo>
                    <a:lnTo>
                      <a:pt x="641" y="200"/>
                    </a:lnTo>
                    <a:lnTo>
                      <a:pt x="641" y="201"/>
                    </a:lnTo>
                    <a:lnTo>
                      <a:pt x="640" y="202"/>
                    </a:lnTo>
                    <a:lnTo>
                      <a:pt x="639" y="202"/>
                    </a:lnTo>
                    <a:lnTo>
                      <a:pt x="633" y="198"/>
                    </a:lnTo>
                    <a:lnTo>
                      <a:pt x="632" y="195"/>
                    </a:lnTo>
                    <a:lnTo>
                      <a:pt x="632" y="193"/>
                    </a:lnTo>
                    <a:lnTo>
                      <a:pt x="629" y="193"/>
                    </a:lnTo>
                    <a:lnTo>
                      <a:pt x="626" y="194"/>
                    </a:lnTo>
                    <a:lnTo>
                      <a:pt x="623" y="194"/>
                    </a:lnTo>
                    <a:lnTo>
                      <a:pt x="615" y="193"/>
                    </a:lnTo>
                    <a:lnTo>
                      <a:pt x="613" y="193"/>
                    </a:lnTo>
                    <a:lnTo>
                      <a:pt x="596" y="201"/>
                    </a:lnTo>
                    <a:lnTo>
                      <a:pt x="573" y="194"/>
                    </a:lnTo>
                    <a:lnTo>
                      <a:pt x="562" y="148"/>
                    </a:lnTo>
                    <a:lnTo>
                      <a:pt x="555" y="145"/>
                    </a:lnTo>
                    <a:lnTo>
                      <a:pt x="553" y="145"/>
                    </a:lnTo>
                    <a:lnTo>
                      <a:pt x="552" y="142"/>
                    </a:lnTo>
                    <a:lnTo>
                      <a:pt x="552" y="141"/>
                    </a:lnTo>
                    <a:lnTo>
                      <a:pt x="545" y="134"/>
                    </a:lnTo>
                    <a:lnTo>
                      <a:pt x="531" y="127"/>
                    </a:lnTo>
                    <a:lnTo>
                      <a:pt x="531" y="125"/>
                    </a:lnTo>
                    <a:lnTo>
                      <a:pt x="528" y="116"/>
                    </a:lnTo>
                    <a:lnTo>
                      <a:pt x="531" y="109"/>
                    </a:lnTo>
                    <a:lnTo>
                      <a:pt x="534" y="100"/>
                    </a:lnTo>
                    <a:lnTo>
                      <a:pt x="534" y="97"/>
                    </a:lnTo>
                    <a:lnTo>
                      <a:pt x="535" y="95"/>
                    </a:lnTo>
                    <a:lnTo>
                      <a:pt x="535" y="93"/>
                    </a:lnTo>
                    <a:lnTo>
                      <a:pt x="536" y="90"/>
                    </a:lnTo>
                    <a:lnTo>
                      <a:pt x="531" y="88"/>
                    </a:lnTo>
                    <a:lnTo>
                      <a:pt x="523" y="81"/>
                    </a:lnTo>
                    <a:lnTo>
                      <a:pt x="521" y="80"/>
                    </a:lnTo>
                    <a:lnTo>
                      <a:pt x="521" y="78"/>
                    </a:lnTo>
                    <a:lnTo>
                      <a:pt x="517" y="78"/>
                    </a:lnTo>
                    <a:lnTo>
                      <a:pt x="517" y="77"/>
                    </a:lnTo>
                    <a:lnTo>
                      <a:pt x="508" y="87"/>
                    </a:lnTo>
                    <a:lnTo>
                      <a:pt x="489" y="92"/>
                    </a:lnTo>
                    <a:lnTo>
                      <a:pt x="485" y="132"/>
                    </a:lnTo>
                    <a:lnTo>
                      <a:pt x="471" y="128"/>
                    </a:lnTo>
                    <a:lnTo>
                      <a:pt x="471" y="110"/>
                    </a:lnTo>
                    <a:lnTo>
                      <a:pt x="448" y="114"/>
                    </a:lnTo>
                    <a:lnTo>
                      <a:pt x="469" y="93"/>
                    </a:lnTo>
                    <a:lnTo>
                      <a:pt x="454" y="93"/>
                    </a:lnTo>
                    <a:lnTo>
                      <a:pt x="453" y="92"/>
                    </a:lnTo>
                    <a:lnTo>
                      <a:pt x="449" y="86"/>
                    </a:lnTo>
                    <a:lnTo>
                      <a:pt x="443" y="80"/>
                    </a:lnTo>
                    <a:lnTo>
                      <a:pt x="440" y="68"/>
                    </a:lnTo>
                    <a:lnTo>
                      <a:pt x="442" y="56"/>
                    </a:lnTo>
                    <a:lnTo>
                      <a:pt x="442" y="51"/>
                    </a:lnTo>
                    <a:lnTo>
                      <a:pt x="443" y="51"/>
                    </a:lnTo>
                    <a:lnTo>
                      <a:pt x="443" y="50"/>
                    </a:lnTo>
                    <a:lnTo>
                      <a:pt x="450" y="47"/>
                    </a:lnTo>
                    <a:lnTo>
                      <a:pt x="447" y="42"/>
                    </a:lnTo>
                    <a:lnTo>
                      <a:pt x="446" y="40"/>
                    </a:lnTo>
                    <a:lnTo>
                      <a:pt x="446" y="39"/>
                    </a:lnTo>
                    <a:lnTo>
                      <a:pt x="443" y="37"/>
                    </a:lnTo>
                    <a:lnTo>
                      <a:pt x="439" y="37"/>
                    </a:lnTo>
                    <a:lnTo>
                      <a:pt x="435" y="44"/>
                    </a:lnTo>
                    <a:lnTo>
                      <a:pt x="433" y="44"/>
                    </a:lnTo>
                    <a:lnTo>
                      <a:pt x="428" y="36"/>
                    </a:lnTo>
                    <a:lnTo>
                      <a:pt x="425" y="28"/>
                    </a:lnTo>
                    <a:lnTo>
                      <a:pt x="425" y="26"/>
                    </a:lnTo>
                    <a:lnTo>
                      <a:pt x="423" y="25"/>
                    </a:lnTo>
                    <a:lnTo>
                      <a:pt x="421" y="21"/>
                    </a:lnTo>
                    <a:lnTo>
                      <a:pt x="419" y="19"/>
                    </a:lnTo>
                    <a:lnTo>
                      <a:pt x="416" y="14"/>
                    </a:lnTo>
                    <a:lnTo>
                      <a:pt x="415" y="7"/>
                    </a:lnTo>
                    <a:lnTo>
                      <a:pt x="415" y="4"/>
                    </a:lnTo>
                    <a:lnTo>
                      <a:pt x="412" y="3"/>
                    </a:lnTo>
                    <a:lnTo>
                      <a:pt x="408" y="0"/>
                    </a:lnTo>
                    <a:lnTo>
                      <a:pt x="407" y="0"/>
                    </a:lnTo>
                    <a:lnTo>
                      <a:pt x="405" y="3"/>
                    </a:lnTo>
                    <a:lnTo>
                      <a:pt x="404" y="3"/>
                    </a:lnTo>
                    <a:lnTo>
                      <a:pt x="384" y="15"/>
                    </a:lnTo>
                    <a:lnTo>
                      <a:pt x="379" y="29"/>
                    </a:lnTo>
                    <a:lnTo>
                      <a:pt x="379" y="35"/>
                    </a:lnTo>
                    <a:lnTo>
                      <a:pt x="377" y="36"/>
                    </a:lnTo>
                    <a:lnTo>
                      <a:pt x="377" y="37"/>
                    </a:lnTo>
                    <a:lnTo>
                      <a:pt x="375" y="56"/>
                    </a:lnTo>
                    <a:lnTo>
                      <a:pt x="373" y="58"/>
                    </a:lnTo>
                    <a:lnTo>
                      <a:pt x="370" y="57"/>
                    </a:lnTo>
                    <a:lnTo>
                      <a:pt x="366" y="57"/>
                    </a:lnTo>
                    <a:lnTo>
                      <a:pt x="362" y="60"/>
                    </a:lnTo>
                    <a:lnTo>
                      <a:pt x="359" y="64"/>
                    </a:lnTo>
                    <a:lnTo>
                      <a:pt x="363" y="74"/>
                    </a:lnTo>
                    <a:lnTo>
                      <a:pt x="365" y="75"/>
                    </a:lnTo>
                    <a:lnTo>
                      <a:pt x="370" y="80"/>
                    </a:lnTo>
                    <a:lnTo>
                      <a:pt x="373" y="81"/>
                    </a:lnTo>
                    <a:lnTo>
                      <a:pt x="375" y="82"/>
                    </a:lnTo>
                    <a:lnTo>
                      <a:pt x="376" y="82"/>
                    </a:lnTo>
                    <a:lnTo>
                      <a:pt x="376" y="86"/>
                    </a:lnTo>
                    <a:lnTo>
                      <a:pt x="366" y="86"/>
                    </a:lnTo>
                    <a:lnTo>
                      <a:pt x="366" y="92"/>
                    </a:lnTo>
                    <a:lnTo>
                      <a:pt x="359" y="90"/>
                    </a:lnTo>
                    <a:lnTo>
                      <a:pt x="356" y="88"/>
                    </a:lnTo>
                    <a:lnTo>
                      <a:pt x="341" y="82"/>
                    </a:lnTo>
                    <a:lnTo>
                      <a:pt x="326" y="82"/>
                    </a:lnTo>
                    <a:lnTo>
                      <a:pt x="326" y="81"/>
                    </a:lnTo>
                    <a:lnTo>
                      <a:pt x="324" y="80"/>
                    </a:lnTo>
                    <a:lnTo>
                      <a:pt x="324" y="78"/>
                    </a:lnTo>
                    <a:lnTo>
                      <a:pt x="323" y="77"/>
                    </a:lnTo>
                    <a:lnTo>
                      <a:pt x="317" y="74"/>
                    </a:lnTo>
                    <a:lnTo>
                      <a:pt x="313" y="70"/>
                    </a:lnTo>
                    <a:lnTo>
                      <a:pt x="312" y="70"/>
                    </a:lnTo>
                    <a:lnTo>
                      <a:pt x="309" y="68"/>
                    </a:lnTo>
                    <a:lnTo>
                      <a:pt x="289" y="72"/>
                    </a:lnTo>
                    <a:lnTo>
                      <a:pt x="271" y="70"/>
                    </a:lnTo>
                    <a:lnTo>
                      <a:pt x="267" y="70"/>
                    </a:lnTo>
                    <a:lnTo>
                      <a:pt x="259" y="74"/>
                    </a:lnTo>
                    <a:lnTo>
                      <a:pt x="249" y="88"/>
                    </a:lnTo>
                    <a:lnTo>
                      <a:pt x="249" y="89"/>
                    </a:lnTo>
                    <a:lnTo>
                      <a:pt x="242" y="96"/>
                    </a:lnTo>
                    <a:lnTo>
                      <a:pt x="232" y="86"/>
                    </a:lnTo>
                    <a:lnTo>
                      <a:pt x="232" y="84"/>
                    </a:lnTo>
                    <a:lnTo>
                      <a:pt x="228" y="84"/>
                    </a:lnTo>
                    <a:lnTo>
                      <a:pt x="227" y="86"/>
                    </a:lnTo>
                    <a:lnTo>
                      <a:pt x="222" y="88"/>
                    </a:lnTo>
                    <a:lnTo>
                      <a:pt x="221" y="89"/>
                    </a:lnTo>
                    <a:lnTo>
                      <a:pt x="220" y="89"/>
                    </a:lnTo>
                    <a:lnTo>
                      <a:pt x="218" y="90"/>
                    </a:lnTo>
                    <a:lnTo>
                      <a:pt x="217" y="93"/>
                    </a:lnTo>
                    <a:lnTo>
                      <a:pt x="214" y="96"/>
                    </a:lnTo>
                    <a:lnTo>
                      <a:pt x="210" y="103"/>
                    </a:lnTo>
                    <a:lnTo>
                      <a:pt x="210" y="104"/>
                    </a:lnTo>
                    <a:lnTo>
                      <a:pt x="204" y="123"/>
                    </a:lnTo>
                    <a:lnTo>
                      <a:pt x="201" y="127"/>
                    </a:lnTo>
                    <a:lnTo>
                      <a:pt x="196" y="128"/>
                    </a:lnTo>
                    <a:lnTo>
                      <a:pt x="185" y="128"/>
                    </a:lnTo>
                    <a:lnTo>
                      <a:pt x="182" y="131"/>
                    </a:lnTo>
                    <a:lnTo>
                      <a:pt x="178" y="141"/>
                    </a:lnTo>
                    <a:lnTo>
                      <a:pt x="176" y="147"/>
                    </a:lnTo>
                    <a:lnTo>
                      <a:pt x="171" y="147"/>
                    </a:lnTo>
                    <a:lnTo>
                      <a:pt x="161" y="142"/>
                    </a:lnTo>
                    <a:lnTo>
                      <a:pt x="157" y="142"/>
                    </a:lnTo>
                    <a:lnTo>
                      <a:pt x="152" y="144"/>
                    </a:lnTo>
                    <a:lnTo>
                      <a:pt x="150" y="148"/>
                    </a:lnTo>
                    <a:lnTo>
                      <a:pt x="152" y="157"/>
                    </a:lnTo>
                    <a:lnTo>
                      <a:pt x="155" y="163"/>
                    </a:lnTo>
                    <a:lnTo>
                      <a:pt x="157" y="163"/>
                    </a:lnTo>
                    <a:lnTo>
                      <a:pt x="157" y="164"/>
                    </a:lnTo>
                    <a:lnTo>
                      <a:pt x="158" y="164"/>
                    </a:lnTo>
                    <a:lnTo>
                      <a:pt x="158" y="167"/>
                    </a:lnTo>
                    <a:lnTo>
                      <a:pt x="160" y="169"/>
                    </a:lnTo>
                    <a:lnTo>
                      <a:pt x="160" y="176"/>
                    </a:lnTo>
                    <a:lnTo>
                      <a:pt x="157" y="177"/>
                    </a:lnTo>
                    <a:lnTo>
                      <a:pt x="155" y="178"/>
                    </a:lnTo>
                    <a:lnTo>
                      <a:pt x="154" y="178"/>
                    </a:lnTo>
                    <a:lnTo>
                      <a:pt x="133" y="176"/>
                    </a:lnTo>
                    <a:lnTo>
                      <a:pt x="131" y="177"/>
                    </a:lnTo>
                    <a:lnTo>
                      <a:pt x="121" y="193"/>
                    </a:lnTo>
                    <a:lnTo>
                      <a:pt x="121" y="194"/>
                    </a:lnTo>
                    <a:lnTo>
                      <a:pt x="119" y="195"/>
                    </a:lnTo>
                    <a:lnTo>
                      <a:pt x="118" y="195"/>
                    </a:lnTo>
                    <a:lnTo>
                      <a:pt x="115" y="198"/>
                    </a:lnTo>
                    <a:lnTo>
                      <a:pt x="111" y="201"/>
                    </a:lnTo>
                    <a:lnTo>
                      <a:pt x="108" y="212"/>
                    </a:lnTo>
                    <a:lnTo>
                      <a:pt x="108" y="229"/>
                    </a:lnTo>
                    <a:lnTo>
                      <a:pt x="109" y="229"/>
                    </a:lnTo>
                    <a:lnTo>
                      <a:pt x="111" y="230"/>
                    </a:lnTo>
                    <a:lnTo>
                      <a:pt x="112" y="234"/>
                    </a:lnTo>
                    <a:lnTo>
                      <a:pt x="112" y="236"/>
                    </a:lnTo>
                    <a:lnTo>
                      <a:pt x="111" y="237"/>
                    </a:lnTo>
                    <a:lnTo>
                      <a:pt x="100" y="238"/>
                    </a:lnTo>
                    <a:lnTo>
                      <a:pt x="74" y="237"/>
                    </a:lnTo>
                    <a:lnTo>
                      <a:pt x="49" y="229"/>
                    </a:lnTo>
                    <a:lnTo>
                      <a:pt x="40" y="227"/>
                    </a:lnTo>
                    <a:lnTo>
                      <a:pt x="37" y="227"/>
                    </a:lnTo>
                    <a:lnTo>
                      <a:pt x="32" y="229"/>
                    </a:lnTo>
                    <a:lnTo>
                      <a:pt x="31" y="229"/>
                    </a:lnTo>
                    <a:lnTo>
                      <a:pt x="28" y="230"/>
                    </a:lnTo>
                    <a:lnTo>
                      <a:pt x="21" y="230"/>
                    </a:lnTo>
                    <a:lnTo>
                      <a:pt x="21" y="231"/>
                    </a:lnTo>
                    <a:lnTo>
                      <a:pt x="17" y="244"/>
                    </a:lnTo>
                    <a:lnTo>
                      <a:pt x="14" y="244"/>
                    </a:lnTo>
                    <a:lnTo>
                      <a:pt x="6" y="240"/>
                    </a:lnTo>
                    <a:lnTo>
                      <a:pt x="6" y="238"/>
                    </a:lnTo>
                    <a:lnTo>
                      <a:pt x="0" y="236"/>
                    </a:lnTo>
                    <a:lnTo>
                      <a:pt x="0" y="237"/>
                    </a:lnTo>
                    <a:lnTo>
                      <a:pt x="3" y="254"/>
                    </a:lnTo>
                    <a:lnTo>
                      <a:pt x="10" y="260"/>
                    </a:lnTo>
                    <a:lnTo>
                      <a:pt x="31" y="262"/>
                    </a:lnTo>
                    <a:lnTo>
                      <a:pt x="37" y="264"/>
                    </a:lnTo>
                    <a:lnTo>
                      <a:pt x="42" y="267"/>
                    </a:lnTo>
                    <a:lnTo>
                      <a:pt x="52" y="274"/>
                    </a:lnTo>
                    <a:lnTo>
                      <a:pt x="54" y="274"/>
                    </a:lnTo>
                    <a:lnTo>
                      <a:pt x="51" y="276"/>
                    </a:lnTo>
                    <a:lnTo>
                      <a:pt x="49" y="276"/>
                    </a:lnTo>
                    <a:lnTo>
                      <a:pt x="48" y="278"/>
                    </a:lnTo>
                    <a:lnTo>
                      <a:pt x="47" y="278"/>
                    </a:lnTo>
                    <a:lnTo>
                      <a:pt x="47" y="281"/>
                    </a:lnTo>
                    <a:lnTo>
                      <a:pt x="48" y="286"/>
                    </a:lnTo>
                    <a:lnTo>
                      <a:pt x="48" y="298"/>
                    </a:lnTo>
                    <a:lnTo>
                      <a:pt x="47" y="306"/>
                    </a:lnTo>
                    <a:lnTo>
                      <a:pt x="44" y="310"/>
                    </a:lnTo>
                    <a:lnTo>
                      <a:pt x="41" y="310"/>
                    </a:lnTo>
                    <a:lnTo>
                      <a:pt x="41" y="311"/>
                    </a:lnTo>
                    <a:lnTo>
                      <a:pt x="40" y="313"/>
                    </a:lnTo>
                    <a:lnTo>
                      <a:pt x="35" y="313"/>
                    </a:lnTo>
                    <a:lnTo>
                      <a:pt x="25" y="311"/>
                    </a:lnTo>
                    <a:lnTo>
                      <a:pt x="24" y="311"/>
                    </a:lnTo>
                    <a:lnTo>
                      <a:pt x="13" y="334"/>
                    </a:lnTo>
                    <a:lnTo>
                      <a:pt x="13" y="338"/>
                    </a:lnTo>
                    <a:lnTo>
                      <a:pt x="14" y="356"/>
                    </a:lnTo>
                    <a:lnTo>
                      <a:pt x="16" y="357"/>
                    </a:lnTo>
                    <a:lnTo>
                      <a:pt x="16" y="360"/>
                    </a:lnTo>
                    <a:lnTo>
                      <a:pt x="17" y="361"/>
                    </a:lnTo>
                    <a:lnTo>
                      <a:pt x="21" y="370"/>
                    </a:lnTo>
                    <a:lnTo>
                      <a:pt x="24" y="384"/>
                    </a:lnTo>
                    <a:lnTo>
                      <a:pt x="24" y="388"/>
                    </a:lnTo>
                    <a:lnTo>
                      <a:pt x="30" y="392"/>
                    </a:lnTo>
                    <a:lnTo>
                      <a:pt x="34" y="394"/>
                    </a:lnTo>
                    <a:lnTo>
                      <a:pt x="32" y="395"/>
                    </a:lnTo>
                    <a:lnTo>
                      <a:pt x="25" y="398"/>
                    </a:lnTo>
                    <a:lnTo>
                      <a:pt x="25" y="396"/>
                    </a:lnTo>
                    <a:lnTo>
                      <a:pt x="23" y="396"/>
                    </a:lnTo>
                    <a:lnTo>
                      <a:pt x="23" y="399"/>
                    </a:lnTo>
                    <a:lnTo>
                      <a:pt x="44" y="435"/>
                    </a:lnTo>
                    <a:lnTo>
                      <a:pt x="54" y="441"/>
                    </a:lnTo>
                    <a:lnTo>
                      <a:pt x="69" y="445"/>
                    </a:lnTo>
                    <a:lnTo>
                      <a:pt x="71" y="447"/>
                    </a:lnTo>
                    <a:lnTo>
                      <a:pt x="70" y="449"/>
                    </a:lnTo>
                    <a:lnTo>
                      <a:pt x="62" y="487"/>
                    </a:lnTo>
                    <a:lnTo>
                      <a:pt x="63" y="493"/>
                    </a:lnTo>
                    <a:lnTo>
                      <a:pt x="66" y="494"/>
                    </a:lnTo>
                    <a:lnTo>
                      <a:pt x="66" y="495"/>
                    </a:lnTo>
                    <a:lnTo>
                      <a:pt x="67" y="495"/>
                    </a:lnTo>
                    <a:lnTo>
                      <a:pt x="77" y="504"/>
                    </a:lnTo>
                    <a:lnTo>
                      <a:pt x="107" y="516"/>
                    </a:lnTo>
                    <a:lnTo>
                      <a:pt x="109" y="518"/>
                    </a:lnTo>
                    <a:lnTo>
                      <a:pt x="111" y="519"/>
                    </a:lnTo>
                    <a:lnTo>
                      <a:pt x="111" y="521"/>
                    </a:lnTo>
                    <a:lnTo>
                      <a:pt x="112" y="522"/>
                    </a:lnTo>
                    <a:lnTo>
                      <a:pt x="119" y="523"/>
                    </a:lnTo>
                    <a:lnTo>
                      <a:pt x="123" y="522"/>
                    </a:lnTo>
                    <a:lnTo>
                      <a:pt x="129" y="522"/>
                    </a:lnTo>
                    <a:lnTo>
                      <a:pt x="133" y="523"/>
                    </a:lnTo>
                    <a:lnTo>
                      <a:pt x="137" y="523"/>
                    </a:lnTo>
                    <a:lnTo>
                      <a:pt x="137" y="525"/>
                    </a:lnTo>
                    <a:lnTo>
                      <a:pt x="136" y="526"/>
                    </a:lnTo>
                    <a:lnTo>
                      <a:pt x="136" y="528"/>
                    </a:lnTo>
                    <a:lnTo>
                      <a:pt x="137" y="529"/>
                    </a:lnTo>
                    <a:lnTo>
                      <a:pt x="137" y="540"/>
                    </a:lnTo>
                    <a:lnTo>
                      <a:pt x="133" y="550"/>
                    </a:lnTo>
                    <a:lnTo>
                      <a:pt x="131" y="561"/>
                    </a:lnTo>
                    <a:lnTo>
                      <a:pt x="133" y="564"/>
                    </a:lnTo>
                    <a:lnTo>
                      <a:pt x="137" y="567"/>
                    </a:lnTo>
                    <a:lnTo>
                      <a:pt x="138" y="567"/>
                    </a:lnTo>
                    <a:lnTo>
                      <a:pt x="140" y="568"/>
                    </a:lnTo>
                    <a:lnTo>
                      <a:pt x="144" y="568"/>
                    </a:lnTo>
                    <a:lnTo>
                      <a:pt x="145" y="568"/>
                    </a:lnTo>
                    <a:lnTo>
                      <a:pt x="150" y="564"/>
                    </a:lnTo>
                    <a:lnTo>
                      <a:pt x="150" y="562"/>
                    </a:lnTo>
                    <a:lnTo>
                      <a:pt x="151" y="561"/>
                    </a:lnTo>
                    <a:lnTo>
                      <a:pt x="155" y="558"/>
                    </a:lnTo>
                    <a:lnTo>
                      <a:pt x="158" y="555"/>
                    </a:lnTo>
                    <a:lnTo>
                      <a:pt x="160" y="555"/>
                    </a:lnTo>
                    <a:lnTo>
                      <a:pt x="161" y="554"/>
                    </a:lnTo>
                    <a:lnTo>
                      <a:pt x="175" y="554"/>
                    </a:lnTo>
                    <a:lnTo>
                      <a:pt x="178" y="553"/>
                    </a:lnTo>
                    <a:lnTo>
                      <a:pt x="185" y="553"/>
                    </a:lnTo>
                    <a:lnTo>
                      <a:pt x="186" y="554"/>
                    </a:lnTo>
                    <a:lnTo>
                      <a:pt x="186" y="555"/>
                    </a:lnTo>
                    <a:lnTo>
                      <a:pt x="185" y="558"/>
                    </a:lnTo>
                    <a:lnTo>
                      <a:pt x="204" y="571"/>
                    </a:lnTo>
                    <a:lnTo>
                      <a:pt x="225" y="578"/>
                    </a:lnTo>
                    <a:lnTo>
                      <a:pt x="253" y="578"/>
                    </a:lnTo>
                    <a:lnTo>
                      <a:pt x="277" y="583"/>
                    </a:lnTo>
                    <a:lnTo>
                      <a:pt x="280" y="583"/>
                    </a:lnTo>
                    <a:lnTo>
                      <a:pt x="294" y="589"/>
                    </a:lnTo>
                    <a:lnTo>
                      <a:pt x="296" y="595"/>
                    </a:lnTo>
                    <a:lnTo>
                      <a:pt x="296" y="600"/>
                    </a:lnTo>
                    <a:lnTo>
                      <a:pt x="294" y="603"/>
                    </a:lnTo>
                    <a:lnTo>
                      <a:pt x="292" y="606"/>
                    </a:lnTo>
                    <a:lnTo>
                      <a:pt x="289" y="609"/>
                    </a:lnTo>
                    <a:lnTo>
                      <a:pt x="289" y="616"/>
                    </a:lnTo>
                    <a:lnTo>
                      <a:pt x="295" y="622"/>
                    </a:lnTo>
                    <a:lnTo>
                      <a:pt x="303" y="625"/>
                    </a:lnTo>
                    <a:lnTo>
                      <a:pt x="322" y="642"/>
                    </a:lnTo>
                    <a:lnTo>
                      <a:pt x="338" y="642"/>
                    </a:lnTo>
                    <a:lnTo>
                      <a:pt x="345" y="641"/>
                    </a:lnTo>
                    <a:lnTo>
                      <a:pt x="349" y="635"/>
                    </a:lnTo>
                    <a:lnTo>
                      <a:pt x="351" y="632"/>
                    </a:lnTo>
                    <a:lnTo>
                      <a:pt x="351" y="629"/>
                    </a:lnTo>
                    <a:lnTo>
                      <a:pt x="354" y="629"/>
                    </a:lnTo>
                    <a:lnTo>
                      <a:pt x="368" y="624"/>
                    </a:lnTo>
                    <a:lnTo>
                      <a:pt x="375" y="627"/>
                    </a:lnTo>
                    <a:lnTo>
                      <a:pt x="382" y="627"/>
                    </a:lnTo>
                    <a:lnTo>
                      <a:pt x="387" y="625"/>
                    </a:lnTo>
                    <a:lnTo>
                      <a:pt x="387" y="622"/>
                    </a:lnTo>
                    <a:lnTo>
                      <a:pt x="392" y="617"/>
                    </a:lnTo>
                    <a:lnTo>
                      <a:pt x="394" y="617"/>
                    </a:lnTo>
                    <a:lnTo>
                      <a:pt x="402" y="620"/>
                    </a:lnTo>
                    <a:lnTo>
                      <a:pt x="405" y="622"/>
                    </a:lnTo>
                    <a:lnTo>
                      <a:pt x="412" y="635"/>
                    </a:lnTo>
                    <a:lnTo>
                      <a:pt x="432" y="659"/>
                    </a:lnTo>
                    <a:lnTo>
                      <a:pt x="433" y="663"/>
                    </a:lnTo>
                    <a:lnTo>
                      <a:pt x="432" y="667"/>
                    </a:lnTo>
                    <a:lnTo>
                      <a:pt x="432" y="676"/>
                    </a:lnTo>
                    <a:lnTo>
                      <a:pt x="447" y="676"/>
                    </a:lnTo>
                    <a:lnTo>
                      <a:pt x="454" y="677"/>
                    </a:lnTo>
                    <a:lnTo>
                      <a:pt x="459" y="679"/>
                    </a:lnTo>
                    <a:lnTo>
                      <a:pt x="460" y="679"/>
                    </a:lnTo>
                    <a:lnTo>
                      <a:pt x="469" y="677"/>
                    </a:lnTo>
                    <a:lnTo>
                      <a:pt x="481" y="677"/>
                    </a:lnTo>
                    <a:lnTo>
                      <a:pt x="483" y="680"/>
                    </a:lnTo>
                    <a:lnTo>
                      <a:pt x="489" y="683"/>
                    </a:lnTo>
                    <a:lnTo>
                      <a:pt x="490" y="681"/>
                    </a:lnTo>
                    <a:lnTo>
                      <a:pt x="492" y="681"/>
                    </a:lnTo>
                    <a:lnTo>
                      <a:pt x="496" y="673"/>
                    </a:lnTo>
                    <a:lnTo>
                      <a:pt x="497" y="667"/>
                    </a:lnTo>
                    <a:lnTo>
                      <a:pt x="499" y="666"/>
                    </a:lnTo>
                    <a:lnTo>
                      <a:pt x="500" y="666"/>
                    </a:lnTo>
                    <a:lnTo>
                      <a:pt x="502" y="665"/>
                    </a:lnTo>
                    <a:lnTo>
                      <a:pt x="503" y="660"/>
                    </a:lnTo>
                    <a:lnTo>
                      <a:pt x="503" y="659"/>
                    </a:lnTo>
                    <a:lnTo>
                      <a:pt x="527" y="650"/>
                    </a:lnTo>
                    <a:lnTo>
                      <a:pt x="534" y="649"/>
                    </a:lnTo>
                    <a:lnTo>
                      <a:pt x="539" y="649"/>
                    </a:lnTo>
                    <a:lnTo>
                      <a:pt x="545" y="652"/>
                    </a:lnTo>
                    <a:lnTo>
                      <a:pt x="548" y="658"/>
                    </a:lnTo>
                    <a:lnTo>
                      <a:pt x="549" y="659"/>
                    </a:lnTo>
                    <a:lnTo>
                      <a:pt x="549" y="660"/>
                    </a:lnTo>
                    <a:lnTo>
                      <a:pt x="550" y="673"/>
                    </a:lnTo>
                    <a:lnTo>
                      <a:pt x="550" y="674"/>
                    </a:lnTo>
                    <a:lnTo>
                      <a:pt x="563" y="674"/>
                    </a:lnTo>
                    <a:lnTo>
                      <a:pt x="562" y="672"/>
                    </a:lnTo>
                    <a:lnTo>
                      <a:pt x="559" y="662"/>
                    </a:lnTo>
                    <a:lnTo>
                      <a:pt x="559" y="659"/>
                    </a:lnTo>
                    <a:lnTo>
                      <a:pt x="557" y="659"/>
                    </a:lnTo>
                    <a:lnTo>
                      <a:pt x="557" y="658"/>
                    </a:lnTo>
                    <a:lnTo>
                      <a:pt x="552" y="652"/>
                    </a:lnTo>
                    <a:lnTo>
                      <a:pt x="549" y="650"/>
                    </a:lnTo>
                    <a:lnTo>
                      <a:pt x="549" y="649"/>
                    </a:lnTo>
                    <a:lnTo>
                      <a:pt x="548" y="649"/>
                    </a:lnTo>
                    <a:lnTo>
                      <a:pt x="548" y="648"/>
                    </a:lnTo>
                    <a:lnTo>
                      <a:pt x="549" y="648"/>
                    </a:lnTo>
                    <a:lnTo>
                      <a:pt x="555" y="649"/>
                    </a:lnTo>
                    <a:lnTo>
                      <a:pt x="560" y="652"/>
                    </a:lnTo>
                    <a:lnTo>
                      <a:pt x="569" y="653"/>
                    </a:lnTo>
                    <a:lnTo>
                      <a:pt x="574" y="653"/>
                    </a:lnTo>
                    <a:lnTo>
                      <a:pt x="583" y="658"/>
                    </a:lnTo>
                    <a:lnTo>
                      <a:pt x="591" y="660"/>
                    </a:lnTo>
                    <a:lnTo>
                      <a:pt x="598" y="666"/>
                    </a:lnTo>
                    <a:lnTo>
                      <a:pt x="601" y="667"/>
                    </a:lnTo>
                    <a:lnTo>
                      <a:pt x="601" y="670"/>
                    </a:lnTo>
                    <a:lnTo>
                      <a:pt x="603" y="676"/>
                    </a:lnTo>
                    <a:lnTo>
                      <a:pt x="609" y="681"/>
                    </a:lnTo>
                    <a:lnTo>
                      <a:pt x="613" y="681"/>
                    </a:lnTo>
                    <a:lnTo>
                      <a:pt x="619" y="679"/>
                    </a:lnTo>
                    <a:lnTo>
                      <a:pt x="622" y="679"/>
                    </a:lnTo>
                    <a:lnTo>
                      <a:pt x="626" y="677"/>
                    </a:lnTo>
                    <a:lnTo>
                      <a:pt x="627" y="677"/>
                    </a:lnTo>
                    <a:lnTo>
                      <a:pt x="630" y="679"/>
                    </a:lnTo>
                    <a:lnTo>
                      <a:pt x="636" y="679"/>
                    </a:lnTo>
                    <a:lnTo>
                      <a:pt x="637" y="677"/>
                    </a:lnTo>
                    <a:lnTo>
                      <a:pt x="639" y="677"/>
                    </a:lnTo>
                    <a:lnTo>
                      <a:pt x="647" y="666"/>
                    </a:lnTo>
                    <a:lnTo>
                      <a:pt x="647" y="649"/>
                    </a:lnTo>
                    <a:lnTo>
                      <a:pt x="648" y="643"/>
                    </a:lnTo>
                    <a:lnTo>
                      <a:pt x="651" y="641"/>
                    </a:lnTo>
                    <a:lnTo>
                      <a:pt x="653" y="638"/>
                    </a:lnTo>
                    <a:lnTo>
                      <a:pt x="653" y="635"/>
                    </a:lnTo>
                    <a:lnTo>
                      <a:pt x="657" y="625"/>
                    </a:lnTo>
                    <a:lnTo>
                      <a:pt x="660" y="602"/>
                    </a:lnTo>
                    <a:lnTo>
                      <a:pt x="665" y="598"/>
                    </a:lnTo>
                    <a:lnTo>
                      <a:pt x="669" y="595"/>
                    </a:lnTo>
                    <a:lnTo>
                      <a:pt x="673" y="595"/>
                    </a:lnTo>
                    <a:lnTo>
                      <a:pt x="675" y="593"/>
                    </a:lnTo>
                    <a:lnTo>
                      <a:pt x="680" y="585"/>
                    </a:lnTo>
                    <a:lnTo>
                      <a:pt x="680" y="583"/>
                    </a:lnTo>
                    <a:lnTo>
                      <a:pt x="675" y="578"/>
                    </a:lnTo>
                    <a:lnTo>
                      <a:pt x="673" y="578"/>
                    </a:lnTo>
                    <a:lnTo>
                      <a:pt x="668" y="574"/>
                    </a:lnTo>
                    <a:lnTo>
                      <a:pt x="668" y="572"/>
                    </a:lnTo>
                    <a:lnTo>
                      <a:pt x="669" y="564"/>
                    </a:lnTo>
                    <a:lnTo>
                      <a:pt x="670" y="562"/>
                    </a:lnTo>
                    <a:lnTo>
                      <a:pt x="693" y="553"/>
                    </a:lnTo>
                    <a:lnTo>
                      <a:pt x="697" y="553"/>
                    </a:lnTo>
                    <a:lnTo>
                      <a:pt x="701" y="546"/>
                    </a:lnTo>
                    <a:lnTo>
                      <a:pt x="701" y="545"/>
                    </a:lnTo>
                    <a:lnTo>
                      <a:pt x="701" y="542"/>
                    </a:lnTo>
                    <a:lnTo>
                      <a:pt x="700" y="540"/>
                    </a:lnTo>
                    <a:lnTo>
                      <a:pt x="697" y="539"/>
                    </a:lnTo>
                    <a:lnTo>
                      <a:pt x="694" y="536"/>
                    </a:lnTo>
                    <a:lnTo>
                      <a:pt x="693" y="536"/>
                    </a:lnTo>
                    <a:lnTo>
                      <a:pt x="689" y="528"/>
                    </a:lnTo>
                    <a:lnTo>
                      <a:pt x="689" y="526"/>
                    </a:lnTo>
                    <a:lnTo>
                      <a:pt x="687" y="525"/>
                    </a:lnTo>
                    <a:lnTo>
                      <a:pt x="689" y="522"/>
                    </a:lnTo>
                    <a:lnTo>
                      <a:pt x="689" y="521"/>
                    </a:lnTo>
                    <a:lnTo>
                      <a:pt x="690" y="521"/>
                    </a:lnTo>
                    <a:lnTo>
                      <a:pt x="692" y="519"/>
                    </a:lnTo>
                    <a:lnTo>
                      <a:pt x="692" y="516"/>
                    </a:lnTo>
                    <a:lnTo>
                      <a:pt x="690" y="516"/>
                    </a:lnTo>
                    <a:lnTo>
                      <a:pt x="687" y="514"/>
                    </a:lnTo>
                    <a:lnTo>
                      <a:pt x="687" y="508"/>
                    </a:lnTo>
                    <a:lnTo>
                      <a:pt x="685" y="505"/>
                    </a:lnTo>
                    <a:lnTo>
                      <a:pt x="685" y="504"/>
                    </a:lnTo>
                    <a:lnTo>
                      <a:pt x="680" y="498"/>
                    </a:lnTo>
                    <a:lnTo>
                      <a:pt x="680" y="497"/>
                    </a:lnTo>
                    <a:lnTo>
                      <a:pt x="675" y="479"/>
                    </a:lnTo>
                    <a:lnTo>
                      <a:pt x="666" y="468"/>
                    </a:lnTo>
                    <a:lnTo>
                      <a:pt x="666" y="466"/>
                    </a:lnTo>
                    <a:lnTo>
                      <a:pt x="683" y="455"/>
                    </a:lnTo>
                    <a:lnTo>
                      <a:pt x="696" y="442"/>
                    </a:lnTo>
                    <a:lnTo>
                      <a:pt x="699" y="438"/>
                    </a:lnTo>
                    <a:lnTo>
                      <a:pt x="700" y="435"/>
                    </a:lnTo>
                    <a:lnTo>
                      <a:pt x="697" y="430"/>
                    </a:lnTo>
                    <a:lnTo>
                      <a:pt x="697" y="426"/>
                    </a:lnTo>
                    <a:lnTo>
                      <a:pt x="699" y="423"/>
                    </a:lnTo>
                    <a:lnTo>
                      <a:pt x="697" y="423"/>
                    </a:lnTo>
                    <a:lnTo>
                      <a:pt x="697" y="421"/>
                    </a:lnTo>
                    <a:lnTo>
                      <a:pt x="693" y="423"/>
                    </a:lnTo>
                    <a:lnTo>
                      <a:pt x="680" y="417"/>
                    </a:lnTo>
                    <a:lnTo>
                      <a:pt x="680" y="413"/>
                    </a:lnTo>
                    <a:lnTo>
                      <a:pt x="676" y="406"/>
                    </a:lnTo>
                    <a:lnTo>
                      <a:pt x="670" y="402"/>
                    </a:lnTo>
                    <a:lnTo>
                      <a:pt x="668" y="402"/>
                    </a:lnTo>
                    <a:lnTo>
                      <a:pt x="668" y="401"/>
                    </a:lnTo>
                    <a:lnTo>
                      <a:pt x="672" y="364"/>
                    </a:lnTo>
                    <a:lnTo>
                      <a:pt x="670" y="361"/>
                    </a:lnTo>
                    <a:lnTo>
                      <a:pt x="669" y="360"/>
                    </a:lnTo>
                    <a:lnTo>
                      <a:pt x="669" y="354"/>
                    </a:lnTo>
                    <a:lnTo>
                      <a:pt x="665" y="353"/>
                    </a:lnTo>
                    <a:lnTo>
                      <a:pt x="633" y="348"/>
                    </a:lnTo>
                    <a:lnTo>
                      <a:pt x="632" y="348"/>
                    </a:lnTo>
                    <a:lnTo>
                      <a:pt x="622" y="346"/>
                    </a:lnTo>
                    <a:lnTo>
                      <a:pt x="620" y="348"/>
                    </a:lnTo>
                    <a:lnTo>
                      <a:pt x="619" y="346"/>
                    </a:lnTo>
                    <a:lnTo>
                      <a:pt x="618" y="346"/>
                    </a:lnTo>
                    <a:lnTo>
                      <a:pt x="615" y="345"/>
                    </a:lnTo>
                    <a:lnTo>
                      <a:pt x="613" y="343"/>
                    </a:lnTo>
                    <a:lnTo>
                      <a:pt x="609" y="341"/>
                    </a:lnTo>
                    <a:lnTo>
                      <a:pt x="626" y="321"/>
                    </a:lnTo>
                    <a:lnTo>
                      <a:pt x="627" y="321"/>
                    </a:lnTo>
                    <a:lnTo>
                      <a:pt x="627" y="320"/>
                    </a:lnTo>
                    <a:lnTo>
                      <a:pt x="630" y="318"/>
                    </a:lnTo>
                    <a:lnTo>
                      <a:pt x="632" y="318"/>
                    </a:lnTo>
                    <a:lnTo>
                      <a:pt x="636" y="317"/>
                    </a:lnTo>
                    <a:lnTo>
                      <a:pt x="637" y="317"/>
                    </a:lnTo>
                    <a:lnTo>
                      <a:pt x="637" y="311"/>
                    </a:lnTo>
                    <a:lnTo>
                      <a:pt x="636" y="300"/>
                    </a:lnTo>
                    <a:lnTo>
                      <a:pt x="636" y="291"/>
                    </a:lnTo>
                    <a:lnTo>
                      <a:pt x="633" y="274"/>
                    </a:lnTo>
                    <a:lnTo>
                      <a:pt x="636" y="275"/>
                    </a:lnTo>
                    <a:lnTo>
                      <a:pt x="640" y="278"/>
                    </a:lnTo>
                    <a:lnTo>
                      <a:pt x="650" y="278"/>
                    </a:lnTo>
                    <a:lnTo>
                      <a:pt x="657" y="267"/>
                    </a:lnTo>
                    <a:lnTo>
                      <a:pt x="666" y="261"/>
                    </a:lnTo>
                    <a:lnTo>
                      <a:pt x="668" y="257"/>
                    </a:lnTo>
                    <a:lnTo>
                      <a:pt x="668" y="254"/>
                    </a:lnTo>
                    <a:lnTo>
                      <a:pt x="666" y="250"/>
                    </a:lnTo>
                    <a:lnTo>
                      <a:pt x="663" y="245"/>
                    </a:lnTo>
                    <a:lnTo>
                      <a:pt x="670" y="240"/>
                    </a:lnTo>
                    <a:lnTo>
                      <a:pt x="672" y="238"/>
                    </a:lnTo>
                    <a:lnTo>
                      <a:pt x="673" y="238"/>
                    </a:lnTo>
                    <a:lnTo>
                      <a:pt x="678" y="234"/>
                    </a:lnTo>
                    <a:lnTo>
                      <a:pt x="676" y="233"/>
                    </a:lnTo>
                    <a:lnTo>
                      <a:pt x="676" y="231"/>
                    </a:lnTo>
                    <a:lnTo>
                      <a:pt x="669" y="233"/>
                    </a:lnTo>
                    <a:lnTo>
                      <a:pt x="663" y="231"/>
                    </a:lnTo>
                    <a:lnTo>
                      <a:pt x="661" y="230"/>
                    </a:lnTo>
                    <a:lnTo>
                      <a:pt x="661" y="227"/>
                    </a:lnTo>
                    <a:lnTo>
                      <a:pt x="666" y="219"/>
                    </a:lnTo>
                    <a:lnTo>
                      <a:pt x="678" y="207"/>
                    </a:lnTo>
                    <a:lnTo>
                      <a:pt x="680" y="205"/>
                    </a:lnTo>
                    <a:lnTo>
                      <a:pt x="678" y="205"/>
                    </a:lnTo>
                    <a:lnTo>
                      <a:pt x="668" y="207"/>
                    </a:lnTo>
                    <a:lnTo>
                      <a:pt x="665" y="207"/>
                    </a:lnTo>
                    <a:lnTo>
                      <a:pt x="660" y="200"/>
                    </a:lnTo>
                    <a:lnTo>
                      <a:pt x="653" y="19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99" name="Freeform 1131">
                <a:extLst>
                  <a:ext uri="{FF2B5EF4-FFF2-40B4-BE49-F238E27FC236}">
                    <a16:creationId xmlns:a16="http://schemas.microsoft.com/office/drawing/2014/main" id="{DC9A141B-B717-3A73-D7A7-309D5D4198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0" y="3206"/>
                <a:ext cx="85" cy="77"/>
              </a:xfrm>
              <a:custGeom>
                <a:avLst/>
                <a:gdLst>
                  <a:gd name="T0" fmla="*/ 18 w 341"/>
                  <a:gd name="T1" fmla="*/ 121 h 307"/>
                  <a:gd name="T2" fmla="*/ 6 w 341"/>
                  <a:gd name="T3" fmla="*/ 145 h 307"/>
                  <a:gd name="T4" fmla="*/ 13 w 341"/>
                  <a:gd name="T5" fmla="*/ 146 h 307"/>
                  <a:gd name="T6" fmla="*/ 60 w 341"/>
                  <a:gd name="T7" fmla="*/ 154 h 307"/>
                  <a:gd name="T8" fmla="*/ 59 w 341"/>
                  <a:gd name="T9" fmla="*/ 201 h 307"/>
                  <a:gd name="T10" fmla="*/ 71 w 341"/>
                  <a:gd name="T11" fmla="*/ 213 h 307"/>
                  <a:gd name="T12" fmla="*/ 88 w 341"/>
                  <a:gd name="T13" fmla="*/ 223 h 307"/>
                  <a:gd name="T14" fmla="*/ 116 w 341"/>
                  <a:gd name="T15" fmla="*/ 209 h 307"/>
                  <a:gd name="T16" fmla="*/ 141 w 341"/>
                  <a:gd name="T17" fmla="*/ 203 h 307"/>
                  <a:gd name="T18" fmla="*/ 159 w 341"/>
                  <a:gd name="T19" fmla="*/ 203 h 307"/>
                  <a:gd name="T20" fmla="*/ 161 w 341"/>
                  <a:gd name="T21" fmla="*/ 194 h 307"/>
                  <a:gd name="T22" fmla="*/ 182 w 341"/>
                  <a:gd name="T23" fmla="*/ 195 h 307"/>
                  <a:gd name="T24" fmla="*/ 189 w 341"/>
                  <a:gd name="T25" fmla="*/ 191 h 307"/>
                  <a:gd name="T26" fmla="*/ 232 w 341"/>
                  <a:gd name="T27" fmla="*/ 224 h 307"/>
                  <a:gd name="T28" fmla="*/ 228 w 341"/>
                  <a:gd name="T29" fmla="*/ 228 h 307"/>
                  <a:gd name="T30" fmla="*/ 217 w 341"/>
                  <a:gd name="T31" fmla="*/ 235 h 307"/>
                  <a:gd name="T32" fmla="*/ 218 w 341"/>
                  <a:gd name="T33" fmla="*/ 266 h 307"/>
                  <a:gd name="T34" fmla="*/ 224 w 341"/>
                  <a:gd name="T35" fmla="*/ 275 h 307"/>
                  <a:gd name="T36" fmla="*/ 246 w 341"/>
                  <a:gd name="T37" fmla="*/ 307 h 307"/>
                  <a:gd name="T38" fmla="*/ 261 w 341"/>
                  <a:gd name="T39" fmla="*/ 291 h 307"/>
                  <a:gd name="T40" fmla="*/ 285 w 341"/>
                  <a:gd name="T41" fmla="*/ 287 h 307"/>
                  <a:gd name="T42" fmla="*/ 296 w 341"/>
                  <a:gd name="T43" fmla="*/ 280 h 307"/>
                  <a:gd name="T44" fmla="*/ 285 w 341"/>
                  <a:gd name="T45" fmla="*/ 248 h 307"/>
                  <a:gd name="T46" fmla="*/ 305 w 341"/>
                  <a:gd name="T47" fmla="*/ 233 h 307"/>
                  <a:gd name="T48" fmla="*/ 317 w 341"/>
                  <a:gd name="T49" fmla="*/ 223 h 307"/>
                  <a:gd name="T50" fmla="*/ 321 w 341"/>
                  <a:gd name="T51" fmla="*/ 196 h 307"/>
                  <a:gd name="T52" fmla="*/ 305 w 341"/>
                  <a:gd name="T53" fmla="*/ 146 h 307"/>
                  <a:gd name="T54" fmla="*/ 308 w 341"/>
                  <a:gd name="T55" fmla="*/ 131 h 307"/>
                  <a:gd name="T56" fmla="*/ 328 w 341"/>
                  <a:gd name="T57" fmla="*/ 128 h 307"/>
                  <a:gd name="T58" fmla="*/ 339 w 341"/>
                  <a:gd name="T59" fmla="*/ 125 h 307"/>
                  <a:gd name="T60" fmla="*/ 323 w 341"/>
                  <a:gd name="T61" fmla="*/ 101 h 307"/>
                  <a:gd name="T62" fmla="*/ 316 w 341"/>
                  <a:gd name="T63" fmla="*/ 96 h 307"/>
                  <a:gd name="T64" fmla="*/ 298 w 341"/>
                  <a:gd name="T65" fmla="*/ 69 h 307"/>
                  <a:gd name="T66" fmla="*/ 305 w 341"/>
                  <a:gd name="T67" fmla="*/ 58 h 307"/>
                  <a:gd name="T68" fmla="*/ 320 w 341"/>
                  <a:gd name="T69" fmla="*/ 33 h 307"/>
                  <a:gd name="T70" fmla="*/ 328 w 341"/>
                  <a:gd name="T71" fmla="*/ 24 h 307"/>
                  <a:gd name="T72" fmla="*/ 321 w 341"/>
                  <a:gd name="T73" fmla="*/ 16 h 307"/>
                  <a:gd name="T74" fmla="*/ 305 w 341"/>
                  <a:gd name="T75" fmla="*/ 9 h 307"/>
                  <a:gd name="T76" fmla="*/ 298 w 341"/>
                  <a:gd name="T77" fmla="*/ 27 h 307"/>
                  <a:gd name="T78" fmla="*/ 289 w 341"/>
                  <a:gd name="T79" fmla="*/ 26 h 307"/>
                  <a:gd name="T80" fmla="*/ 268 w 341"/>
                  <a:gd name="T81" fmla="*/ 5 h 307"/>
                  <a:gd name="T82" fmla="*/ 257 w 341"/>
                  <a:gd name="T83" fmla="*/ 2 h 307"/>
                  <a:gd name="T84" fmla="*/ 242 w 341"/>
                  <a:gd name="T85" fmla="*/ 11 h 307"/>
                  <a:gd name="T86" fmla="*/ 235 w 341"/>
                  <a:gd name="T87" fmla="*/ 7 h 307"/>
                  <a:gd name="T88" fmla="*/ 228 w 341"/>
                  <a:gd name="T89" fmla="*/ 1 h 307"/>
                  <a:gd name="T90" fmla="*/ 224 w 341"/>
                  <a:gd name="T91" fmla="*/ 19 h 307"/>
                  <a:gd name="T92" fmla="*/ 219 w 341"/>
                  <a:gd name="T93" fmla="*/ 15 h 307"/>
                  <a:gd name="T94" fmla="*/ 207 w 341"/>
                  <a:gd name="T95" fmla="*/ 5 h 307"/>
                  <a:gd name="T96" fmla="*/ 159 w 341"/>
                  <a:gd name="T97" fmla="*/ 51 h 307"/>
                  <a:gd name="T98" fmla="*/ 105 w 341"/>
                  <a:gd name="T99" fmla="*/ 38 h 307"/>
                  <a:gd name="T100" fmla="*/ 67 w 341"/>
                  <a:gd name="T101" fmla="*/ 45 h 307"/>
                  <a:gd name="T102" fmla="*/ 59 w 341"/>
                  <a:gd name="T103" fmla="*/ 54 h 307"/>
                  <a:gd name="T104" fmla="*/ 41 w 341"/>
                  <a:gd name="T105" fmla="*/ 78 h 307"/>
                  <a:gd name="T106" fmla="*/ 27 w 341"/>
                  <a:gd name="T107" fmla="*/ 91 h 307"/>
                  <a:gd name="T108" fmla="*/ 27 w 341"/>
                  <a:gd name="T109" fmla="*/ 117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41" h="307">
                    <a:moveTo>
                      <a:pt x="23" y="118"/>
                    </a:moveTo>
                    <a:lnTo>
                      <a:pt x="21" y="118"/>
                    </a:lnTo>
                    <a:lnTo>
                      <a:pt x="18" y="120"/>
                    </a:lnTo>
                    <a:lnTo>
                      <a:pt x="18" y="121"/>
                    </a:lnTo>
                    <a:lnTo>
                      <a:pt x="17" y="121"/>
                    </a:lnTo>
                    <a:lnTo>
                      <a:pt x="0" y="141"/>
                    </a:lnTo>
                    <a:lnTo>
                      <a:pt x="4" y="143"/>
                    </a:lnTo>
                    <a:lnTo>
                      <a:pt x="6" y="145"/>
                    </a:lnTo>
                    <a:lnTo>
                      <a:pt x="9" y="146"/>
                    </a:lnTo>
                    <a:lnTo>
                      <a:pt x="10" y="146"/>
                    </a:lnTo>
                    <a:lnTo>
                      <a:pt x="11" y="148"/>
                    </a:lnTo>
                    <a:lnTo>
                      <a:pt x="13" y="146"/>
                    </a:lnTo>
                    <a:lnTo>
                      <a:pt x="23" y="148"/>
                    </a:lnTo>
                    <a:lnTo>
                      <a:pt x="24" y="148"/>
                    </a:lnTo>
                    <a:lnTo>
                      <a:pt x="56" y="153"/>
                    </a:lnTo>
                    <a:lnTo>
                      <a:pt x="60" y="154"/>
                    </a:lnTo>
                    <a:lnTo>
                      <a:pt x="60" y="160"/>
                    </a:lnTo>
                    <a:lnTo>
                      <a:pt x="61" y="161"/>
                    </a:lnTo>
                    <a:lnTo>
                      <a:pt x="63" y="164"/>
                    </a:lnTo>
                    <a:lnTo>
                      <a:pt x="59" y="201"/>
                    </a:lnTo>
                    <a:lnTo>
                      <a:pt x="59" y="202"/>
                    </a:lnTo>
                    <a:lnTo>
                      <a:pt x="61" y="202"/>
                    </a:lnTo>
                    <a:lnTo>
                      <a:pt x="67" y="206"/>
                    </a:lnTo>
                    <a:lnTo>
                      <a:pt x="71" y="213"/>
                    </a:lnTo>
                    <a:lnTo>
                      <a:pt x="71" y="217"/>
                    </a:lnTo>
                    <a:lnTo>
                      <a:pt x="84" y="223"/>
                    </a:lnTo>
                    <a:lnTo>
                      <a:pt x="88" y="221"/>
                    </a:lnTo>
                    <a:lnTo>
                      <a:pt x="88" y="223"/>
                    </a:lnTo>
                    <a:lnTo>
                      <a:pt x="90" y="223"/>
                    </a:lnTo>
                    <a:lnTo>
                      <a:pt x="90" y="221"/>
                    </a:lnTo>
                    <a:lnTo>
                      <a:pt x="95" y="210"/>
                    </a:lnTo>
                    <a:lnTo>
                      <a:pt x="116" y="209"/>
                    </a:lnTo>
                    <a:lnTo>
                      <a:pt x="120" y="208"/>
                    </a:lnTo>
                    <a:lnTo>
                      <a:pt x="126" y="203"/>
                    </a:lnTo>
                    <a:lnTo>
                      <a:pt x="134" y="202"/>
                    </a:lnTo>
                    <a:lnTo>
                      <a:pt x="141" y="203"/>
                    </a:lnTo>
                    <a:lnTo>
                      <a:pt x="147" y="206"/>
                    </a:lnTo>
                    <a:lnTo>
                      <a:pt x="161" y="206"/>
                    </a:lnTo>
                    <a:lnTo>
                      <a:pt x="161" y="205"/>
                    </a:lnTo>
                    <a:lnTo>
                      <a:pt x="159" y="203"/>
                    </a:lnTo>
                    <a:lnTo>
                      <a:pt x="159" y="202"/>
                    </a:lnTo>
                    <a:lnTo>
                      <a:pt x="158" y="201"/>
                    </a:lnTo>
                    <a:lnTo>
                      <a:pt x="158" y="199"/>
                    </a:lnTo>
                    <a:lnTo>
                      <a:pt x="161" y="194"/>
                    </a:lnTo>
                    <a:lnTo>
                      <a:pt x="173" y="201"/>
                    </a:lnTo>
                    <a:lnTo>
                      <a:pt x="176" y="201"/>
                    </a:lnTo>
                    <a:lnTo>
                      <a:pt x="179" y="199"/>
                    </a:lnTo>
                    <a:lnTo>
                      <a:pt x="182" y="195"/>
                    </a:lnTo>
                    <a:lnTo>
                      <a:pt x="182" y="194"/>
                    </a:lnTo>
                    <a:lnTo>
                      <a:pt x="187" y="189"/>
                    </a:lnTo>
                    <a:lnTo>
                      <a:pt x="189" y="189"/>
                    </a:lnTo>
                    <a:lnTo>
                      <a:pt x="189" y="191"/>
                    </a:lnTo>
                    <a:lnTo>
                      <a:pt x="203" y="208"/>
                    </a:lnTo>
                    <a:lnTo>
                      <a:pt x="224" y="217"/>
                    </a:lnTo>
                    <a:lnTo>
                      <a:pt x="232" y="217"/>
                    </a:lnTo>
                    <a:lnTo>
                      <a:pt x="232" y="224"/>
                    </a:lnTo>
                    <a:lnTo>
                      <a:pt x="231" y="228"/>
                    </a:lnTo>
                    <a:lnTo>
                      <a:pt x="231" y="230"/>
                    </a:lnTo>
                    <a:lnTo>
                      <a:pt x="229" y="230"/>
                    </a:lnTo>
                    <a:lnTo>
                      <a:pt x="228" y="228"/>
                    </a:lnTo>
                    <a:lnTo>
                      <a:pt x="224" y="227"/>
                    </a:lnTo>
                    <a:lnTo>
                      <a:pt x="218" y="231"/>
                    </a:lnTo>
                    <a:lnTo>
                      <a:pt x="217" y="233"/>
                    </a:lnTo>
                    <a:lnTo>
                      <a:pt x="217" y="235"/>
                    </a:lnTo>
                    <a:lnTo>
                      <a:pt x="215" y="237"/>
                    </a:lnTo>
                    <a:lnTo>
                      <a:pt x="215" y="256"/>
                    </a:lnTo>
                    <a:lnTo>
                      <a:pt x="218" y="265"/>
                    </a:lnTo>
                    <a:lnTo>
                      <a:pt x="218" y="266"/>
                    </a:lnTo>
                    <a:lnTo>
                      <a:pt x="221" y="269"/>
                    </a:lnTo>
                    <a:lnTo>
                      <a:pt x="221" y="270"/>
                    </a:lnTo>
                    <a:lnTo>
                      <a:pt x="224" y="273"/>
                    </a:lnTo>
                    <a:lnTo>
                      <a:pt x="224" y="275"/>
                    </a:lnTo>
                    <a:lnTo>
                      <a:pt x="228" y="277"/>
                    </a:lnTo>
                    <a:lnTo>
                      <a:pt x="229" y="277"/>
                    </a:lnTo>
                    <a:lnTo>
                      <a:pt x="236" y="297"/>
                    </a:lnTo>
                    <a:lnTo>
                      <a:pt x="246" y="307"/>
                    </a:lnTo>
                    <a:lnTo>
                      <a:pt x="258" y="304"/>
                    </a:lnTo>
                    <a:lnTo>
                      <a:pt x="261" y="304"/>
                    </a:lnTo>
                    <a:lnTo>
                      <a:pt x="263" y="302"/>
                    </a:lnTo>
                    <a:lnTo>
                      <a:pt x="261" y="291"/>
                    </a:lnTo>
                    <a:lnTo>
                      <a:pt x="271" y="275"/>
                    </a:lnTo>
                    <a:lnTo>
                      <a:pt x="278" y="277"/>
                    </a:lnTo>
                    <a:lnTo>
                      <a:pt x="284" y="283"/>
                    </a:lnTo>
                    <a:lnTo>
                      <a:pt x="285" y="287"/>
                    </a:lnTo>
                    <a:lnTo>
                      <a:pt x="289" y="288"/>
                    </a:lnTo>
                    <a:lnTo>
                      <a:pt x="291" y="288"/>
                    </a:lnTo>
                    <a:lnTo>
                      <a:pt x="293" y="287"/>
                    </a:lnTo>
                    <a:lnTo>
                      <a:pt x="296" y="280"/>
                    </a:lnTo>
                    <a:lnTo>
                      <a:pt x="296" y="276"/>
                    </a:lnTo>
                    <a:lnTo>
                      <a:pt x="292" y="261"/>
                    </a:lnTo>
                    <a:lnTo>
                      <a:pt x="285" y="249"/>
                    </a:lnTo>
                    <a:lnTo>
                      <a:pt x="285" y="248"/>
                    </a:lnTo>
                    <a:lnTo>
                      <a:pt x="288" y="248"/>
                    </a:lnTo>
                    <a:lnTo>
                      <a:pt x="291" y="245"/>
                    </a:lnTo>
                    <a:lnTo>
                      <a:pt x="291" y="244"/>
                    </a:lnTo>
                    <a:lnTo>
                      <a:pt x="305" y="233"/>
                    </a:lnTo>
                    <a:lnTo>
                      <a:pt x="320" y="230"/>
                    </a:lnTo>
                    <a:lnTo>
                      <a:pt x="320" y="228"/>
                    </a:lnTo>
                    <a:lnTo>
                      <a:pt x="317" y="226"/>
                    </a:lnTo>
                    <a:lnTo>
                      <a:pt x="317" y="223"/>
                    </a:lnTo>
                    <a:lnTo>
                      <a:pt x="321" y="212"/>
                    </a:lnTo>
                    <a:lnTo>
                      <a:pt x="323" y="209"/>
                    </a:lnTo>
                    <a:lnTo>
                      <a:pt x="325" y="206"/>
                    </a:lnTo>
                    <a:lnTo>
                      <a:pt x="321" y="196"/>
                    </a:lnTo>
                    <a:lnTo>
                      <a:pt x="312" y="185"/>
                    </a:lnTo>
                    <a:lnTo>
                      <a:pt x="306" y="158"/>
                    </a:lnTo>
                    <a:lnTo>
                      <a:pt x="306" y="146"/>
                    </a:lnTo>
                    <a:lnTo>
                      <a:pt x="305" y="146"/>
                    </a:lnTo>
                    <a:lnTo>
                      <a:pt x="303" y="145"/>
                    </a:lnTo>
                    <a:lnTo>
                      <a:pt x="303" y="143"/>
                    </a:lnTo>
                    <a:lnTo>
                      <a:pt x="306" y="134"/>
                    </a:lnTo>
                    <a:lnTo>
                      <a:pt x="308" y="131"/>
                    </a:lnTo>
                    <a:lnTo>
                      <a:pt x="309" y="129"/>
                    </a:lnTo>
                    <a:lnTo>
                      <a:pt x="315" y="127"/>
                    </a:lnTo>
                    <a:lnTo>
                      <a:pt x="327" y="127"/>
                    </a:lnTo>
                    <a:lnTo>
                      <a:pt x="328" y="128"/>
                    </a:lnTo>
                    <a:lnTo>
                      <a:pt x="332" y="129"/>
                    </a:lnTo>
                    <a:lnTo>
                      <a:pt x="338" y="129"/>
                    </a:lnTo>
                    <a:lnTo>
                      <a:pt x="339" y="127"/>
                    </a:lnTo>
                    <a:lnTo>
                      <a:pt x="339" y="125"/>
                    </a:lnTo>
                    <a:lnTo>
                      <a:pt x="341" y="125"/>
                    </a:lnTo>
                    <a:lnTo>
                      <a:pt x="331" y="111"/>
                    </a:lnTo>
                    <a:lnTo>
                      <a:pt x="327" y="101"/>
                    </a:lnTo>
                    <a:lnTo>
                      <a:pt x="323" y="101"/>
                    </a:lnTo>
                    <a:lnTo>
                      <a:pt x="321" y="100"/>
                    </a:lnTo>
                    <a:lnTo>
                      <a:pt x="320" y="100"/>
                    </a:lnTo>
                    <a:lnTo>
                      <a:pt x="317" y="98"/>
                    </a:lnTo>
                    <a:lnTo>
                      <a:pt x="316" y="96"/>
                    </a:lnTo>
                    <a:lnTo>
                      <a:pt x="310" y="90"/>
                    </a:lnTo>
                    <a:lnTo>
                      <a:pt x="301" y="76"/>
                    </a:lnTo>
                    <a:lnTo>
                      <a:pt x="298" y="74"/>
                    </a:lnTo>
                    <a:lnTo>
                      <a:pt x="298" y="69"/>
                    </a:lnTo>
                    <a:lnTo>
                      <a:pt x="299" y="68"/>
                    </a:lnTo>
                    <a:lnTo>
                      <a:pt x="301" y="68"/>
                    </a:lnTo>
                    <a:lnTo>
                      <a:pt x="303" y="64"/>
                    </a:lnTo>
                    <a:lnTo>
                      <a:pt x="305" y="58"/>
                    </a:lnTo>
                    <a:lnTo>
                      <a:pt x="305" y="51"/>
                    </a:lnTo>
                    <a:lnTo>
                      <a:pt x="306" y="44"/>
                    </a:lnTo>
                    <a:lnTo>
                      <a:pt x="317" y="33"/>
                    </a:lnTo>
                    <a:lnTo>
                      <a:pt x="320" y="33"/>
                    </a:lnTo>
                    <a:lnTo>
                      <a:pt x="324" y="31"/>
                    </a:lnTo>
                    <a:lnTo>
                      <a:pt x="327" y="27"/>
                    </a:lnTo>
                    <a:lnTo>
                      <a:pt x="327" y="26"/>
                    </a:lnTo>
                    <a:lnTo>
                      <a:pt x="328" y="24"/>
                    </a:lnTo>
                    <a:lnTo>
                      <a:pt x="325" y="23"/>
                    </a:lnTo>
                    <a:lnTo>
                      <a:pt x="324" y="23"/>
                    </a:lnTo>
                    <a:lnTo>
                      <a:pt x="325" y="22"/>
                    </a:lnTo>
                    <a:lnTo>
                      <a:pt x="321" y="16"/>
                    </a:lnTo>
                    <a:lnTo>
                      <a:pt x="308" y="9"/>
                    </a:lnTo>
                    <a:lnTo>
                      <a:pt x="306" y="8"/>
                    </a:lnTo>
                    <a:lnTo>
                      <a:pt x="305" y="8"/>
                    </a:lnTo>
                    <a:lnTo>
                      <a:pt x="305" y="9"/>
                    </a:lnTo>
                    <a:lnTo>
                      <a:pt x="303" y="15"/>
                    </a:lnTo>
                    <a:lnTo>
                      <a:pt x="299" y="24"/>
                    </a:lnTo>
                    <a:lnTo>
                      <a:pt x="298" y="26"/>
                    </a:lnTo>
                    <a:lnTo>
                      <a:pt x="298" y="27"/>
                    </a:lnTo>
                    <a:lnTo>
                      <a:pt x="295" y="29"/>
                    </a:lnTo>
                    <a:lnTo>
                      <a:pt x="293" y="27"/>
                    </a:lnTo>
                    <a:lnTo>
                      <a:pt x="291" y="27"/>
                    </a:lnTo>
                    <a:lnTo>
                      <a:pt x="289" y="26"/>
                    </a:lnTo>
                    <a:lnTo>
                      <a:pt x="278" y="22"/>
                    </a:lnTo>
                    <a:lnTo>
                      <a:pt x="274" y="15"/>
                    </a:lnTo>
                    <a:lnTo>
                      <a:pt x="272" y="15"/>
                    </a:lnTo>
                    <a:lnTo>
                      <a:pt x="268" y="5"/>
                    </a:lnTo>
                    <a:lnTo>
                      <a:pt x="265" y="2"/>
                    </a:lnTo>
                    <a:lnTo>
                      <a:pt x="264" y="0"/>
                    </a:lnTo>
                    <a:lnTo>
                      <a:pt x="263" y="0"/>
                    </a:lnTo>
                    <a:lnTo>
                      <a:pt x="257" y="2"/>
                    </a:lnTo>
                    <a:lnTo>
                      <a:pt x="256" y="4"/>
                    </a:lnTo>
                    <a:lnTo>
                      <a:pt x="246" y="9"/>
                    </a:lnTo>
                    <a:lnTo>
                      <a:pt x="245" y="9"/>
                    </a:lnTo>
                    <a:lnTo>
                      <a:pt x="242" y="11"/>
                    </a:lnTo>
                    <a:lnTo>
                      <a:pt x="239" y="11"/>
                    </a:lnTo>
                    <a:lnTo>
                      <a:pt x="236" y="8"/>
                    </a:lnTo>
                    <a:lnTo>
                      <a:pt x="236" y="7"/>
                    </a:lnTo>
                    <a:lnTo>
                      <a:pt x="235" y="7"/>
                    </a:lnTo>
                    <a:lnTo>
                      <a:pt x="235" y="5"/>
                    </a:lnTo>
                    <a:lnTo>
                      <a:pt x="233" y="4"/>
                    </a:lnTo>
                    <a:lnTo>
                      <a:pt x="229" y="1"/>
                    </a:lnTo>
                    <a:lnTo>
                      <a:pt x="228" y="1"/>
                    </a:lnTo>
                    <a:lnTo>
                      <a:pt x="228" y="2"/>
                    </a:lnTo>
                    <a:lnTo>
                      <a:pt x="225" y="7"/>
                    </a:lnTo>
                    <a:lnTo>
                      <a:pt x="225" y="12"/>
                    </a:lnTo>
                    <a:lnTo>
                      <a:pt x="224" y="19"/>
                    </a:lnTo>
                    <a:lnTo>
                      <a:pt x="222" y="20"/>
                    </a:lnTo>
                    <a:lnTo>
                      <a:pt x="221" y="19"/>
                    </a:lnTo>
                    <a:lnTo>
                      <a:pt x="221" y="16"/>
                    </a:lnTo>
                    <a:lnTo>
                      <a:pt x="219" y="15"/>
                    </a:lnTo>
                    <a:lnTo>
                      <a:pt x="218" y="12"/>
                    </a:lnTo>
                    <a:lnTo>
                      <a:pt x="215" y="9"/>
                    </a:lnTo>
                    <a:lnTo>
                      <a:pt x="208" y="5"/>
                    </a:lnTo>
                    <a:lnTo>
                      <a:pt x="207" y="5"/>
                    </a:lnTo>
                    <a:lnTo>
                      <a:pt x="196" y="24"/>
                    </a:lnTo>
                    <a:lnTo>
                      <a:pt x="193" y="30"/>
                    </a:lnTo>
                    <a:lnTo>
                      <a:pt x="166" y="50"/>
                    </a:lnTo>
                    <a:lnTo>
                      <a:pt x="159" y="51"/>
                    </a:lnTo>
                    <a:lnTo>
                      <a:pt x="134" y="51"/>
                    </a:lnTo>
                    <a:lnTo>
                      <a:pt x="134" y="50"/>
                    </a:lnTo>
                    <a:lnTo>
                      <a:pt x="118" y="38"/>
                    </a:lnTo>
                    <a:lnTo>
                      <a:pt x="105" y="38"/>
                    </a:lnTo>
                    <a:lnTo>
                      <a:pt x="84" y="44"/>
                    </a:lnTo>
                    <a:lnTo>
                      <a:pt x="78" y="47"/>
                    </a:lnTo>
                    <a:lnTo>
                      <a:pt x="73" y="48"/>
                    </a:lnTo>
                    <a:lnTo>
                      <a:pt x="67" y="45"/>
                    </a:lnTo>
                    <a:lnTo>
                      <a:pt x="61" y="40"/>
                    </a:lnTo>
                    <a:lnTo>
                      <a:pt x="54" y="45"/>
                    </a:lnTo>
                    <a:lnTo>
                      <a:pt x="57" y="50"/>
                    </a:lnTo>
                    <a:lnTo>
                      <a:pt x="59" y="54"/>
                    </a:lnTo>
                    <a:lnTo>
                      <a:pt x="59" y="57"/>
                    </a:lnTo>
                    <a:lnTo>
                      <a:pt x="57" y="61"/>
                    </a:lnTo>
                    <a:lnTo>
                      <a:pt x="48" y="67"/>
                    </a:lnTo>
                    <a:lnTo>
                      <a:pt x="41" y="78"/>
                    </a:lnTo>
                    <a:lnTo>
                      <a:pt x="31" y="78"/>
                    </a:lnTo>
                    <a:lnTo>
                      <a:pt x="27" y="75"/>
                    </a:lnTo>
                    <a:lnTo>
                      <a:pt x="24" y="74"/>
                    </a:lnTo>
                    <a:lnTo>
                      <a:pt x="27" y="91"/>
                    </a:lnTo>
                    <a:lnTo>
                      <a:pt x="27" y="100"/>
                    </a:lnTo>
                    <a:lnTo>
                      <a:pt x="28" y="111"/>
                    </a:lnTo>
                    <a:lnTo>
                      <a:pt x="28" y="117"/>
                    </a:lnTo>
                    <a:lnTo>
                      <a:pt x="27" y="117"/>
                    </a:lnTo>
                    <a:lnTo>
                      <a:pt x="23" y="11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00" name="Freeform 1132">
                <a:extLst>
                  <a:ext uri="{FF2B5EF4-FFF2-40B4-BE49-F238E27FC236}">
                    <a16:creationId xmlns:a16="http://schemas.microsoft.com/office/drawing/2014/main" id="{F077905E-D074-0034-E5B2-FFE068EF6E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4" y="3254"/>
                <a:ext cx="117" cy="92"/>
              </a:xfrm>
              <a:custGeom>
                <a:avLst/>
                <a:gdLst>
                  <a:gd name="T0" fmla="*/ 33 w 469"/>
                  <a:gd name="T1" fmla="*/ 32 h 372"/>
                  <a:gd name="T2" fmla="*/ 33 w 469"/>
                  <a:gd name="T3" fmla="*/ 49 h 372"/>
                  <a:gd name="T4" fmla="*/ 9 w 469"/>
                  <a:gd name="T5" fmla="*/ 90 h 372"/>
                  <a:gd name="T6" fmla="*/ 21 w 469"/>
                  <a:gd name="T7" fmla="*/ 119 h 372"/>
                  <a:gd name="T8" fmla="*/ 24 w 469"/>
                  <a:gd name="T9" fmla="*/ 132 h 372"/>
                  <a:gd name="T10" fmla="*/ 23 w 469"/>
                  <a:gd name="T11" fmla="*/ 139 h 372"/>
                  <a:gd name="T12" fmla="*/ 35 w 469"/>
                  <a:gd name="T13" fmla="*/ 153 h 372"/>
                  <a:gd name="T14" fmla="*/ 41 w 469"/>
                  <a:gd name="T15" fmla="*/ 153 h 372"/>
                  <a:gd name="T16" fmla="*/ 83 w 469"/>
                  <a:gd name="T17" fmla="*/ 183 h 372"/>
                  <a:gd name="T18" fmla="*/ 108 w 469"/>
                  <a:gd name="T19" fmla="*/ 179 h 372"/>
                  <a:gd name="T20" fmla="*/ 136 w 469"/>
                  <a:gd name="T21" fmla="*/ 186 h 372"/>
                  <a:gd name="T22" fmla="*/ 162 w 469"/>
                  <a:gd name="T23" fmla="*/ 207 h 372"/>
                  <a:gd name="T24" fmla="*/ 199 w 469"/>
                  <a:gd name="T25" fmla="*/ 200 h 372"/>
                  <a:gd name="T26" fmla="*/ 217 w 469"/>
                  <a:gd name="T27" fmla="*/ 206 h 372"/>
                  <a:gd name="T28" fmla="*/ 227 w 469"/>
                  <a:gd name="T29" fmla="*/ 283 h 372"/>
                  <a:gd name="T30" fmla="*/ 260 w 469"/>
                  <a:gd name="T31" fmla="*/ 313 h 372"/>
                  <a:gd name="T32" fmla="*/ 270 w 469"/>
                  <a:gd name="T33" fmla="*/ 326 h 372"/>
                  <a:gd name="T34" fmla="*/ 299 w 469"/>
                  <a:gd name="T35" fmla="*/ 330 h 372"/>
                  <a:gd name="T36" fmla="*/ 302 w 469"/>
                  <a:gd name="T37" fmla="*/ 345 h 372"/>
                  <a:gd name="T38" fmla="*/ 344 w 469"/>
                  <a:gd name="T39" fmla="*/ 361 h 372"/>
                  <a:gd name="T40" fmla="*/ 352 w 469"/>
                  <a:gd name="T41" fmla="*/ 370 h 372"/>
                  <a:gd name="T42" fmla="*/ 365 w 469"/>
                  <a:gd name="T43" fmla="*/ 369 h 372"/>
                  <a:gd name="T44" fmla="*/ 407 w 469"/>
                  <a:gd name="T45" fmla="*/ 370 h 372"/>
                  <a:gd name="T46" fmla="*/ 443 w 469"/>
                  <a:gd name="T47" fmla="*/ 366 h 372"/>
                  <a:gd name="T48" fmla="*/ 447 w 469"/>
                  <a:gd name="T49" fmla="*/ 340 h 372"/>
                  <a:gd name="T50" fmla="*/ 447 w 469"/>
                  <a:gd name="T51" fmla="*/ 300 h 372"/>
                  <a:gd name="T52" fmla="*/ 440 w 469"/>
                  <a:gd name="T53" fmla="*/ 280 h 372"/>
                  <a:gd name="T54" fmla="*/ 439 w 469"/>
                  <a:gd name="T55" fmla="*/ 267 h 372"/>
                  <a:gd name="T56" fmla="*/ 469 w 469"/>
                  <a:gd name="T57" fmla="*/ 233 h 372"/>
                  <a:gd name="T58" fmla="*/ 438 w 469"/>
                  <a:gd name="T59" fmla="*/ 204 h 372"/>
                  <a:gd name="T60" fmla="*/ 450 w 469"/>
                  <a:gd name="T61" fmla="*/ 182 h 372"/>
                  <a:gd name="T62" fmla="*/ 428 w 469"/>
                  <a:gd name="T63" fmla="*/ 172 h 372"/>
                  <a:gd name="T64" fmla="*/ 386 w 469"/>
                  <a:gd name="T65" fmla="*/ 149 h 372"/>
                  <a:gd name="T66" fmla="*/ 373 w 469"/>
                  <a:gd name="T67" fmla="*/ 133 h 372"/>
                  <a:gd name="T68" fmla="*/ 379 w 469"/>
                  <a:gd name="T69" fmla="*/ 119 h 372"/>
                  <a:gd name="T70" fmla="*/ 341 w 469"/>
                  <a:gd name="T71" fmla="*/ 88 h 372"/>
                  <a:gd name="T72" fmla="*/ 330 w 469"/>
                  <a:gd name="T73" fmla="*/ 73 h 372"/>
                  <a:gd name="T74" fmla="*/ 348 w 469"/>
                  <a:gd name="T75" fmla="*/ 60 h 372"/>
                  <a:gd name="T76" fmla="*/ 357 w 469"/>
                  <a:gd name="T77" fmla="*/ 51 h 372"/>
                  <a:gd name="T78" fmla="*/ 341 w 469"/>
                  <a:gd name="T79" fmla="*/ 23 h 372"/>
                  <a:gd name="T80" fmla="*/ 316 w 469"/>
                  <a:gd name="T81" fmla="*/ 31 h 372"/>
                  <a:gd name="T82" fmla="*/ 248 w 469"/>
                  <a:gd name="T83" fmla="*/ 44 h 372"/>
                  <a:gd name="T84" fmla="*/ 228 w 469"/>
                  <a:gd name="T85" fmla="*/ 60 h 372"/>
                  <a:gd name="T86" fmla="*/ 234 w 469"/>
                  <a:gd name="T87" fmla="*/ 99 h 372"/>
                  <a:gd name="T88" fmla="*/ 214 w 469"/>
                  <a:gd name="T89" fmla="*/ 86 h 372"/>
                  <a:gd name="T90" fmla="*/ 189 w 469"/>
                  <a:gd name="T91" fmla="*/ 118 h 372"/>
                  <a:gd name="T92" fmla="*/ 167 w 469"/>
                  <a:gd name="T93" fmla="*/ 84 h 372"/>
                  <a:gd name="T94" fmla="*/ 158 w 469"/>
                  <a:gd name="T95" fmla="*/ 67 h 372"/>
                  <a:gd name="T96" fmla="*/ 167 w 469"/>
                  <a:gd name="T97" fmla="*/ 38 h 372"/>
                  <a:gd name="T98" fmla="*/ 175 w 469"/>
                  <a:gd name="T99" fmla="*/ 35 h 372"/>
                  <a:gd name="T100" fmla="*/ 132 w 469"/>
                  <a:gd name="T101" fmla="*/ 0 h 372"/>
                  <a:gd name="T102" fmla="*/ 119 w 469"/>
                  <a:gd name="T103" fmla="*/ 12 h 372"/>
                  <a:gd name="T104" fmla="*/ 102 w 469"/>
                  <a:gd name="T105" fmla="*/ 13 h 372"/>
                  <a:gd name="T106" fmla="*/ 84 w 469"/>
                  <a:gd name="T107" fmla="*/ 14 h 3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469" h="372">
                    <a:moveTo>
                      <a:pt x="69" y="14"/>
                    </a:moveTo>
                    <a:lnTo>
                      <a:pt x="63" y="19"/>
                    </a:lnTo>
                    <a:lnTo>
                      <a:pt x="59" y="20"/>
                    </a:lnTo>
                    <a:lnTo>
                      <a:pt x="38" y="21"/>
                    </a:lnTo>
                    <a:lnTo>
                      <a:pt x="33" y="32"/>
                    </a:lnTo>
                    <a:lnTo>
                      <a:pt x="33" y="34"/>
                    </a:lnTo>
                    <a:lnTo>
                      <a:pt x="31" y="37"/>
                    </a:lnTo>
                    <a:lnTo>
                      <a:pt x="31" y="41"/>
                    </a:lnTo>
                    <a:lnTo>
                      <a:pt x="34" y="46"/>
                    </a:lnTo>
                    <a:lnTo>
                      <a:pt x="33" y="49"/>
                    </a:lnTo>
                    <a:lnTo>
                      <a:pt x="30" y="53"/>
                    </a:lnTo>
                    <a:lnTo>
                      <a:pt x="17" y="66"/>
                    </a:lnTo>
                    <a:lnTo>
                      <a:pt x="0" y="77"/>
                    </a:lnTo>
                    <a:lnTo>
                      <a:pt x="0" y="79"/>
                    </a:lnTo>
                    <a:lnTo>
                      <a:pt x="9" y="90"/>
                    </a:lnTo>
                    <a:lnTo>
                      <a:pt x="14" y="108"/>
                    </a:lnTo>
                    <a:lnTo>
                      <a:pt x="14" y="109"/>
                    </a:lnTo>
                    <a:lnTo>
                      <a:pt x="19" y="115"/>
                    </a:lnTo>
                    <a:lnTo>
                      <a:pt x="19" y="116"/>
                    </a:lnTo>
                    <a:lnTo>
                      <a:pt x="21" y="119"/>
                    </a:lnTo>
                    <a:lnTo>
                      <a:pt x="21" y="125"/>
                    </a:lnTo>
                    <a:lnTo>
                      <a:pt x="24" y="127"/>
                    </a:lnTo>
                    <a:lnTo>
                      <a:pt x="26" y="127"/>
                    </a:lnTo>
                    <a:lnTo>
                      <a:pt x="26" y="130"/>
                    </a:lnTo>
                    <a:lnTo>
                      <a:pt x="24" y="132"/>
                    </a:lnTo>
                    <a:lnTo>
                      <a:pt x="23" y="132"/>
                    </a:lnTo>
                    <a:lnTo>
                      <a:pt x="23" y="133"/>
                    </a:lnTo>
                    <a:lnTo>
                      <a:pt x="21" y="136"/>
                    </a:lnTo>
                    <a:lnTo>
                      <a:pt x="23" y="137"/>
                    </a:lnTo>
                    <a:lnTo>
                      <a:pt x="23" y="139"/>
                    </a:lnTo>
                    <a:lnTo>
                      <a:pt x="27" y="147"/>
                    </a:lnTo>
                    <a:lnTo>
                      <a:pt x="28" y="147"/>
                    </a:lnTo>
                    <a:lnTo>
                      <a:pt x="31" y="150"/>
                    </a:lnTo>
                    <a:lnTo>
                      <a:pt x="34" y="151"/>
                    </a:lnTo>
                    <a:lnTo>
                      <a:pt x="35" y="153"/>
                    </a:lnTo>
                    <a:lnTo>
                      <a:pt x="35" y="156"/>
                    </a:lnTo>
                    <a:lnTo>
                      <a:pt x="37" y="154"/>
                    </a:lnTo>
                    <a:lnTo>
                      <a:pt x="38" y="154"/>
                    </a:lnTo>
                    <a:lnTo>
                      <a:pt x="38" y="151"/>
                    </a:lnTo>
                    <a:lnTo>
                      <a:pt x="41" y="153"/>
                    </a:lnTo>
                    <a:lnTo>
                      <a:pt x="56" y="165"/>
                    </a:lnTo>
                    <a:lnTo>
                      <a:pt x="69" y="182"/>
                    </a:lnTo>
                    <a:lnTo>
                      <a:pt x="73" y="186"/>
                    </a:lnTo>
                    <a:lnTo>
                      <a:pt x="76" y="186"/>
                    </a:lnTo>
                    <a:lnTo>
                      <a:pt x="83" y="183"/>
                    </a:lnTo>
                    <a:lnTo>
                      <a:pt x="84" y="182"/>
                    </a:lnTo>
                    <a:lnTo>
                      <a:pt x="84" y="180"/>
                    </a:lnTo>
                    <a:lnTo>
                      <a:pt x="87" y="178"/>
                    </a:lnTo>
                    <a:lnTo>
                      <a:pt x="107" y="178"/>
                    </a:lnTo>
                    <a:lnTo>
                      <a:pt x="108" y="179"/>
                    </a:lnTo>
                    <a:lnTo>
                      <a:pt x="118" y="179"/>
                    </a:lnTo>
                    <a:lnTo>
                      <a:pt x="121" y="178"/>
                    </a:lnTo>
                    <a:lnTo>
                      <a:pt x="134" y="183"/>
                    </a:lnTo>
                    <a:lnTo>
                      <a:pt x="136" y="185"/>
                    </a:lnTo>
                    <a:lnTo>
                      <a:pt x="136" y="186"/>
                    </a:lnTo>
                    <a:lnTo>
                      <a:pt x="141" y="199"/>
                    </a:lnTo>
                    <a:lnTo>
                      <a:pt x="141" y="200"/>
                    </a:lnTo>
                    <a:lnTo>
                      <a:pt x="143" y="200"/>
                    </a:lnTo>
                    <a:lnTo>
                      <a:pt x="161" y="207"/>
                    </a:lnTo>
                    <a:lnTo>
                      <a:pt x="162" y="207"/>
                    </a:lnTo>
                    <a:lnTo>
                      <a:pt x="176" y="214"/>
                    </a:lnTo>
                    <a:lnTo>
                      <a:pt x="182" y="216"/>
                    </a:lnTo>
                    <a:lnTo>
                      <a:pt x="186" y="214"/>
                    </a:lnTo>
                    <a:lnTo>
                      <a:pt x="189" y="209"/>
                    </a:lnTo>
                    <a:lnTo>
                      <a:pt x="199" y="200"/>
                    </a:lnTo>
                    <a:lnTo>
                      <a:pt x="211" y="199"/>
                    </a:lnTo>
                    <a:lnTo>
                      <a:pt x="213" y="199"/>
                    </a:lnTo>
                    <a:lnTo>
                      <a:pt x="213" y="200"/>
                    </a:lnTo>
                    <a:lnTo>
                      <a:pt x="215" y="204"/>
                    </a:lnTo>
                    <a:lnTo>
                      <a:pt x="217" y="206"/>
                    </a:lnTo>
                    <a:lnTo>
                      <a:pt x="215" y="207"/>
                    </a:lnTo>
                    <a:lnTo>
                      <a:pt x="215" y="232"/>
                    </a:lnTo>
                    <a:lnTo>
                      <a:pt x="217" y="240"/>
                    </a:lnTo>
                    <a:lnTo>
                      <a:pt x="217" y="246"/>
                    </a:lnTo>
                    <a:lnTo>
                      <a:pt x="227" y="283"/>
                    </a:lnTo>
                    <a:lnTo>
                      <a:pt x="231" y="288"/>
                    </a:lnTo>
                    <a:lnTo>
                      <a:pt x="232" y="288"/>
                    </a:lnTo>
                    <a:lnTo>
                      <a:pt x="232" y="290"/>
                    </a:lnTo>
                    <a:lnTo>
                      <a:pt x="258" y="310"/>
                    </a:lnTo>
                    <a:lnTo>
                      <a:pt x="260" y="313"/>
                    </a:lnTo>
                    <a:lnTo>
                      <a:pt x="264" y="319"/>
                    </a:lnTo>
                    <a:lnTo>
                      <a:pt x="266" y="320"/>
                    </a:lnTo>
                    <a:lnTo>
                      <a:pt x="266" y="322"/>
                    </a:lnTo>
                    <a:lnTo>
                      <a:pt x="270" y="324"/>
                    </a:lnTo>
                    <a:lnTo>
                      <a:pt x="270" y="326"/>
                    </a:lnTo>
                    <a:lnTo>
                      <a:pt x="271" y="326"/>
                    </a:lnTo>
                    <a:lnTo>
                      <a:pt x="292" y="320"/>
                    </a:lnTo>
                    <a:lnTo>
                      <a:pt x="296" y="324"/>
                    </a:lnTo>
                    <a:lnTo>
                      <a:pt x="296" y="326"/>
                    </a:lnTo>
                    <a:lnTo>
                      <a:pt x="299" y="330"/>
                    </a:lnTo>
                    <a:lnTo>
                      <a:pt x="299" y="331"/>
                    </a:lnTo>
                    <a:lnTo>
                      <a:pt x="301" y="333"/>
                    </a:lnTo>
                    <a:lnTo>
                      <a:pt x="301" y="340"/>
                    </a:lnTo>
                    <a:lnTo>
                      <a:pt x="302" y="343"/>
                    </a:lnTo>
                    <a:lnTo>
                      <a:pt x="302" y="345"/>
                    </a:lnTo>
                    <a:lnTo>
                      <a:pt x="308" y="351"/>
                    </a:lnTo>
                    <a:lnTo>
                      <a:pt x="315" y="355"/>
                    </a:lnTo>
                    <a:lnTo>
                      <a:pt x="327" y="358"/>
                    </a:lnTo>
                    <a:lnTo>
                      <a:pt x="331" y="358"/>
                    </a:lnTo>
                    <a:lnTo>
                      <a:pt x="344" y="361"/>
                    </a:lnTo>
                    <a:lnTo>
                      <a:pt x="350" y="366"/>
                    </a:lnTo>
                    <a:lnTo>
                      <a:pt x="352" y="367"/>
                    </a:lnTo>
                    <a:lnTo>
                      <a:pt x="351" y="367"/>
                    </a:lnTo>
                    <a:lnTo>
                      <a:pt x="351" y="369"/>
                    </a:lnTo>
                    <a:lnTo>
                      <a:pt x="352" y="370"/>
                    </a:lnTo>
                    <a:lnTo>
                      <a:pt x="354" y="370"/>
                    </a:lnTo>
                    <a:lnTo>
                      <a:pt x="355" y="372"/>
                    </a:lnTo>
                    <a:lnTo>
                      <a:pt x="361" y="372"/>
                    </a:lnTo>
                    <a:lnTo>
                      <a:pt x="362" y="370"/>
                    </a:lnTo>
                    <a:lnTo>
                      <a:pt x="365" y="369"/>
                    </a:lnTo>
                    <a:lnTo>
                      <a:pt x="378" y="370"/>
                    </a:lnTo>
                    <a:lnTo>
                      <a:pt x="387" y="369"/>
                    </a:lnTo>
                    <a:lnTo>
                      <a:pt x="392" y="361"/>
                    </a:lnTo>
                    <a:lnTo>
                      <a:pt x="404" y="366"/>
                    </a:lnTo>
                    <a:lnTo>
                      <a:pt x="407" y="370"/>
                    </a:lnTo>
                    <a:lnTo>
                      <a:pt x="414" y="370"/>
                    </a:lnTo>
                    <a:lnTo>
                      <a:pt x="419" y="366"/>
                    </a:lnTo>
                    <a:lnTo>
                      <a:pt x="426" y="365"/>
                    </a:lnTo>
                    <a:lnTo>
                      <a:pt x="435" y="365"/>
                    </a:lnTo>
                    <a:lnTo>
                      <a:pt x="443" y="366"/>
                    </a:lnTo>
                    <a:lnTo>
                      <a:pt x="447" y="361"/>
                    </a:lnTo>
                    <a:lnTo>
                      <a:pt x="447" y="359"/>
                    </a:lnTo>
                    <a:lnTo>
                      <a:pt x="452" y="351"/>
                    </a:lnTo>
                    <a:lnTo>
                      <a:pt x="450" y="343"/>
                    </a:lnTo>
                    <a:lnTo>
                      <a:pt x="447" y="340"/>
                    </a:lnTo>
                    <a:lnTo>
                      <a:pt x="447" y="338"/>
                    </a:lnTo>
                    <a:lnTo>
                      <a:pt x="446" y="337"/>
                    </a:lnTo>
                    <a:lnTo>
                      <a:pt x="443" y="329"/>
                    </a:lnTo>
                    <a:lnTo>
                      <a:pt x="443" y="312"/>
                    </a:lnTo>
                    <a:lnTo>
                      <a:pt x="447" y="300"/>
                    </a:lnTo>
                    <a:lnTo>
                      <a:pt x="449" y="298"/>
                    </a:lnTo>
                    <a:lnTo>
                      <a:pt x="449" y="295"/>
                    </a:lnTo>
                    <a:lnTo>
                      <a:pt x="446" y="288"/>
                    </a:lnTo>
                    <a:lnTo>
                      <a:pt x="440" y="281"/>
                    </a:lnTo>
                    <a:lnTo>
                      <a:pt x="440" y="280"/>
                    </a:lnTo>
                    <a:lnTo>
                      <a:pt x="439" y="278"/>
                    </a:lnTo>
                    <a:lnTo>
                      <a:pt x="439" y="277"/>
                    </a:lnTo>
                    <a:lnTo>
                      <a:pt x="438" y="276"/>
                    </a:lnTo>
                    <a:lnTo>
                      <a:pt x="438" y="269"/>
                    </a:lnTo>
                    <a:lnTo>
                      <a:pt x="439" y="267"/>
                    </a:lnTo>
                    <a:lnTo>
                      <a:pt x="442" y="266"/>
                    </a:lnTo>
                    <a:lnTo>
                      <a:pt x="443" y="266"/>
                    </a:lnTo>
                    <a:lnTo>
                      <a:pt x="459" y="261"/>
                    </a:lnTo>
                    <a:lnTo>
                      <a:pt x="460" y="261"/>
                    </a:lnTo>
                    <a:lnTo>
                      <a:pt x="469" y="233"/>
                    </a:lnTo>
                    <a:lnTo>
                      <a:pt x="469" y="228"/>
                    </a:lnTo>
                    <a:lnTo>
                      <a:pt x="457" y="220"/>
                    </a:lnTo>
                    <a:lnTo>
                      <a:pt x="429" y="211"/>
                    </a:lnTo>
                    <a:lnTo>
                      <a:pt x="429" y="210"/>
                    </a:lnTo>
                    <a:lnTo>
                      <a:pt x="438" y="204"/>
                    </a:lnTo>
                    <a:lnTo>
                      <a:pt x="439" y="203"/>
                    </a:lnTo>
                    <a:lnTo>
                      <a:pt x="443" y="197"/>
                    </a:lnTo>
                    <a:lnTo>
                      <a:pt x="447" y="187"/>
                    </a:lnTo>
                    <a:lnTo>
                      <a:pt x="449" y="182"/>
                    </a:lnTo>
                    <a:lnTo>
                      <a:pt x="450" y="182"/>
                    </a:lnTo>
                    <a:lnTo>
                      <a:pt x="449" y="180"/>
                    </a:lnTo>
                    <a:lnTo>
                      <a:pt x="438" y="176"/>
                    </a:lnTo>
                    <a:lnTo>
                      <a:pt x="433" y="176"/>
                    </a:lnTo>
                    <a:lnTo>
                      <a:pt x="429" y="172"/>
                    </a:lnTo>
                    <a:lnTo>
                      <a:pt x="428" y="172"/>
                    </a:lnTo>
                    <a:lnTo>
                      <a:pt x="402" y="153"/>
                    </a:lnTo>
                    <a:lnTo>
                      <a:pt x="401" y="151"/>
                    </a:lnTo>
                    <a:lnTo>
                      <a:pt x="398" y="150"/>
                    </a:lnTo>
                    <a:lnTo>
                      <a:pt x="386" y="150"/>
                    </a:lnTo>
                    <a:lnTo>
                      <a:pt x="386" y="149"/>
                    </a:lnTo>
                    <a:lnTo>
                      <a:pt x="380" y="141"/>
                    </a:lnTo>
                    <a:lnTo>
                      <a:pt x="378" y="139"/>
                    </a:lnTo>
                    <a:lnTo>
                      <a:pt x="375" y="137"/>
                    </a:lnTo>
                    <a:lnTo>
                      <a:pt x="373" y="137"/>
                    </a:lnTo>
                    <a:lnTo>
                      <a:pt x="373" y="133"/>
                    </a:lnTo>
                    <a:lnTo>
                      <a:pt x="378" y="126"/>
                    </a:lnTo>
                    <a:lnTo>
                      <a:pt x="378" y="125"/>
                    </a:lnTo>
                    <a:lnTo>
                      <a:pt x="380" y="122"/>
                    </a:lnTo>
                    <a:lnTo>
                      <a:pt x="380" y="119"/>
                    </a:lnTo>
                    <a:lnTo>
                      <a:pt x="379" y="119"/>
                    </a:lnTo>
                    <a:lnTo>
                      <a:pt x="354" y="102"/>
                    </a:lnTo>
                    <a:lnTo>
                      <a:pt x="344" y="98"/>
                    </a:lnTo>
                    <a:lnTo>
                      <a:pt x="342" y="98"/>
                    </a:lnTo>
                    <a:lnTo>
                      <a:pt x="342" y="94"/>
                    </a:lnTo>
                    <a:lnTo>
                      <a:pt x="341" y="88"/>
                    </a:lnTo>
                    <a:lnTo>
                      <a:pt x="338" y="86"/>
                    </a:lnTo>
                    <a:lnTo>
                      <a:pt x="334" y="84"/>
                    </a:lnTo>
                    <a:lnTo>
                      <a:pt x="327" y="79"/>
                    </a:lnTo>
                    <a:lnTo>
                      <a:pt x="327" y="76"/>
                    </a:lnTo>
                    <a:lnTo>
                      <a:pt x="330" y="73"/>
                    </a:lnTo>
                    <a:lnTo>
                      <a:pt x="335" y="67"/>
                    </a:lnTo>
                    <a:lnTo>
                      <a:pt x="341" y="63"/>
                    </a:lnTo>
                    <a:lnTo>
                      <a:pt x="342" y="62"/>
                    </a:lnTo>
                    <a:lnTo>
                      <a:pt x="347" y="60"/>
                    </a:lnTo>
                    <a:lnTo>
                      <a:pt x="348" y="60"/>
                    </a:lnTo>
                    <a:lnTo>
                      <a:pt x="349" y="59"/>
                    </a:lnTo>
                    <a:lnTo>
                      <a:pt x="355" y="59"/>
                    </a:lnTo>
                    <a:lnTo>
                      <a:pt x="355" y="58"/>
                    </a:lnTo>
                    <a:lnTo>
                      <a:pt x="358" y="55"/>
                    </a:lnTo>
                    <a:lnTo>
                      <a:pt x="357" y="51"/>
                    </a:lnTo>
                    <a:lnTo>
                      <a:pt x="357" y="48"/>
                    </a:lnTo>
                    <a:lnTo>
                      <a:pt x="355" y="44"/>
                    </a:lnTo>
                    <a:lnTo>
                      <a:pt x="348" y="26"/>
                    </a:lnTo>
                    <a:lnTo>
                      <a:pt x="342" y="23"/>
                    </a:lnTo>
                    <a:lnTo>
                      <a:pt x="341" y="23"/>
                    </a:lnTo>
                    <a:lnTo>
                      <a:pt x="337" y="21"/>
                    </a:lnTo>
                    <a:lnTo>
                      <a:pt x="330" y="21"/>
                    </a:lnTo>
                    <a:lnTo>
                      <a:pt x="327" y="23"/>
                    </a:lnTo>
                    <a:lnTo>
                      <a:pt x="322" y="26"/>
                    </a:lnTo>
                    <a:lnTo>
                      <a:pt x="316" y="31"/>
                    </a:lnTo>
                    <a:lnTo>
                      <a:pt x="311" y="32"/>
                    </a:lnTo>
                    <a:lnTo>
                      <a:pt x="296" y="38"/>
                    </a:lnTo>
                    <a:lnTo>
                      <a:pt x="288" y="39"/>
                    </a:lnTo>
                    <a:lnTo>
                      <a:pt x="274" y="39"/>
                    </a:lnTo>
                    <a:lnTo>
                      <a:pt x="248" y="44"/>
                    </a:lnTo>
                    <a:lnTo>
                      <a:pt x="234" y="55"/>
                    </a:lnTo>
                    <a:lnTo>
                      <a:pt x="234" y="56"/>
                    </a:lnTo>
                    <a:lnTo>
                      <a:pt x="231" y="59"/>
                    </a:lnTo>
                    <a:lnTo>
                      <a:pt x="228" y="59"/>
                    </a:lnTo>
                    <a:lnTo>
                      <a:pt x="228" y="60"/>
                    </a:lnTo>
                    <a:lnTo>
                      <a:pt x="235" y="72"/>
                    </a:lnTo>
                    <a:lnTo>
                      <a:pt x="239" y="87"/>
                    </a:lnTo>
                    <a:lnTo>
                      <a:pt x="239" y="91"/>
                    </a:lnTo>
                    <a:lnTo>
                      <a:pt x="236" y="98"/>
                    </a:lnTo>
                    <a:lnTo>
                      <a:pt x="234" y="99"/>
                    </a:lnTo>
                    <a:lnTo>
                      <a:pt x="232" y="99"/>
                    </a:lnTo>
                    <a:lnTo>
                      <a:pt x="228" y="98"/>
                    </a:lnTo>
                    <a:lnTo>
                      <a:pt x="227" y="94"/>
                    </a:lnTo>
                    <a:lnTo>
                      <a:pt x="221" y="88"/>
                    </a:lnTo>
                    <a:lnTo>
                      <a:pt x="214" y="86"/>
                    </a:lnTo>
                    <a:lnTo>
                      <a:pt x="204" y="102"/>
                    </a:lnTo>
                    <a:lnTo>
                      <a:pt x="206" y="113"/>
                    </a:lnTo>
                    <a:lnTo>
                      <a:pt x="204" y="115"/>
                    </a:lnTo>
                    <a:lnTo>
                      <a:pt x="201" y="115"/>
                    </a:lnTo>
                    <a:lnTo>
                      <a:pt x="189" y="118"/>
                    </a:lnTo>
                    <a:lnTo>
                      <a:pt x="179" y="108"/>
                    </a:lnTo>
                    <a:lnTo>
                      <a:pt x="172" y="88"/>
                    </a:lnTo>
                    <a:lnTo>
                      <a:pt x="171" y="88"/>
                    </a:lnTo>
                    <a:lnTo>
                      <a:pt x="167" y="86"/>
                    </a:lnTo>
                    <a:lnTo>
                      <a:pt x="167" y="84"/>
                    </a:lnTo>
                    <a:lnTo>
                      <a:pt x="164" y="81"/>
                    </a:lnTo>
                    <a:lnTo>
                      <a:pt x="164" y="80"/>
                    </a:lnTo>
                    <a:lnTo>
                      <a:pt x="161" y="77"/>
                    </a:lnTo>
                    <a:lnTo>
                      <a:pt x="161" y="76"/>
                    </a:lnTo>
                    <a:lnTo>
                      <a:pt x="158" y="67"/>
                    </a:lnTo>
                    <a:lnTo>
                      <a:pt x="158" y="48"/>
                    </a:lnTo>
                    <a:lnTo>
                      <a:pt x="160" y="46"/>
                    </a:lnTo>
                    <a:lnTo>
                      <a:pt x="160" y="44"/>
                    </a:lnTo>
                    <a:lnTo>
                      <a:pt x="161" y="42"/>
                    </a:lnTo>
                    <a:lnTo>
                      <a:pt x="167" y="38"/>
                    </a:lnTo>
                    <a:lnTo>
                      <a:pt x="171" y="39"/>
                    </a:lnTo>
                    <a:lnTo>
                      <a:pt x="172" y="41"/>
                    </a:lnTo>
                    <a:lnTo>
                      <a:pt x="174" y="41"/>
                    </a:lnTo>
                    <a:lnTo>
                      <a:pt x="174" y="39"/>
                    </a:lnTo>
                    <a:lnTo>
                      <a:pt x="175" y="35"/>
                    </a:lnTo>
                    <a:lnTo>
                      <a:pt x="175" y="28"/>
                    </a:lnTo>
                    <a:lnTo>
                      <a:pt x="167" y="28"/>
                    </a:lnTo>
                    <a:lnTo>
                      <a:pt x="146" y="19"/>
                    </a:lnTo>
                    <a:lnTo>
                      <a:pt x="132" y="2"/>
                    </a:lnTo>
                    <a:lnTo>
                      <a:pt x="132" y="0"/>
                    </a:lnTo>
                    <a:lnTo>
                      <a:pt x="130" y="0"/>
                    </a:lnTo>
                    <a:lnTo>
                      <a:pt x="125" y="5"/>
                    </a:lnTo>
                    <a:lnTo>
                      <a:pt x="125" y="6"/>
                    </a:lnTo>
                    <a:lnTo>
                      <a:pt x="122" y="10"/>
                    </a:lnTo>
                    <a:lnTo>
                      <a:pt x="119" y="12"/>
                    </a:lnTo>
                    <a:lnTo>
                      <a:pt x="116" y="12"/>
                    </a:lnTo>
                    <a:lnTo>
                      <a:pt x="104" y="5"/>
                    </a:lnTo>
                    <a:lnTo>
                      <a:pt x="101" y="10"/>
                    </a:lnTo>
                    <a:lnTo>
                      <a:pt x="101" y="12"/>
                    </a:lnTo>
                    <a:lnTo>
                      <a:pt x="102" y="13"/>
                    </a:lnTo>
                    <a:lnTo>
                      <a:pt x="102" y="14"/>
                    </a:lnTo>
                    <a:lnTo>
                      <a:pt x="104" y="16"/>
                    </a:lnTo>
                    <a:lnTo>
                      <a:pt x="104" y="17"/>
                    </a:lnTo>
                    <a:lnTo>
                      <a:pt x="90" y="17"/>
                    </a:lnTo>
                    <a:lnTo>
                      <a:pt x="84" y="14"/>
                    </a:lnTo>
                    <a:lnTo>
                      <a:pt x="77" y="13"/>
                    </a:lnTo>
                    <a:lnTo>
                      <a:pt x="69" y="1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01" name="Freeform 1133">
                <a:extLst>
                  <a:ext uri="{FF2B5EF4-FFF2-40B4-BE49-F238E27FC236}">
                    <a16:creationId xmlns:a16="http://schemas.microsoft.com/office/drawing/2014/main" id="{5F4DE02D-E976-7FF2-5ABF-03B9D9A8B3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3" y="3270"/>
                <a:ext cx="140" cy="136"/>
              </a:xfrm>
              <a:custGeom>
                <a:avLst/>
                <a:gdLst>
                  <a:gd name="T0" fmla="*/ 369 w 563"/>
                  <a:gd name="T1" fmla="*/ 68 h 543"/>
                  <a:gd name="T2" fmla="*/ 365 w 563"/>
                  <a:gd name="T3" fmla="*/ 106 h 543"/>
                  <a:gd name="T4" fmla="*/ 358 w 563"/>
                  <a:gd name="T5" fmla="*/ 134 h 543"/>
                  <a:gd name="T6" fmla="*/ 353 w 563"/>
                  <a:gd name="T7" fmla="*/ 138 h 543"/>
                  <a:gd name="T8" fmla="*/ 296 w 563"/>
                  <a:gd name="T9" fmla="*/ 119 h 543"/>
                  <a:gd name="T10" fmla="*/ 256 w 563"/>
                  <a:gd name="T11" fmla="*/ 116 h 543"/>
                  <a:gd name="T12" fmla="*/ 264 w 563"/>
                  <a:gd name="T13" fmla="*/ 154 h 543"/>
                  <a:gd name="T14" fmla="*/ 246 w 563"/>
                  <a:gd name="T15" fmla="*/ 201 h 543"/>
                  <a:gd name="T16" fmla="*/ 253 w 563"/>
                  <a:gd name="T17" fmla="*/ 222 h 543"/>
                  <a:gd name="T18" fmla="*/ 254 w 563"/>
                  <a:gd name="T19" fmla="*/ 272 h 543"/>
                  <a:gd name="T20" fmla="*/ 242 w 563"/>
                  <a:gd name="T21" fmla="*/ 299 h 543"/>
                  <a:gd name="T22" fmla="*/ 194 w 563"/>
                  <a:gd name="T23" fmla="*/ 303 h 543"/>
                  <a:gd name="T24" fmla="*/ 159 w 563"/>
                  <a:gd name="T25" fmla="*/ 304 h 543"/>
                  <a:gd name="T26" fmla="*/ 134 w 563"/>
                  <a:gd name="T27" fmla="*/ 292 h 543"/>
                  <a:gd name="T28" fmla="*/ 106 w 563"/>
                  <a:gd name="T29" fmla="*/ 265 h 543"/>
                  <a:gd name="T30" fmla="*/ 77 w 563"/>
                  <a:gd name="T31" fmla="*/ 258 h 543"/>
                  <a:gd name="T32" fmla="*/ 38 w 563"/>
                  <a:gd name="T33" fmla="*/ 225 h 543"/>
                  <a:gd name="T34" fmla="*/ 0 w 563"/>
                  <a:gd name="T35" fmla="*/ 278 h 543"/>
                  <a:gd name="T36" fmla="*/ 15 w 563"/>
                  <a:gd name="T37" fmla="*/ 301 h 543"/>
                  <a:gd name="T38" fmla="*/ 41 w 563"/>
                  <a:gd name="T39" fmla="*/ 313 h 543"/>
                  <a:gd name="T40" fmla="*/ 91 w 563"/>
                  <a:gd name="T41" fmla="*/ 353 h 543"/>
                  <a:gd name="T42" fmla="*/ 130 w 563"/>
                  <a:gd name="T43" fmla="*/ 405 h 543"/>
                  <a:gd name="T44" fmla="*/ 169 w 563"/>
                  <a:gd name="T45" fmla="*/ 440 h 543"/>
                  <a:gd name="T46" fmla="*/ 229 w 563"/>
                  <a:gd name="T47" fmla="*/ 444 h 543"/>
                  <a:gd name="T48" fmla="*/ 254 w 563"/>
                  <a:gd name="T49" fmla="*/ 444 h 543"/>
                  <a:gd name="T50" fmla="*/ 276 w 563"/>
                  <a:gd name="T51" fmla="*/ 431 h 543"/>
                  <a:gd name="T52" fmla="*/ 269 w 563"/>
                  <a:gd name="T53" fmla="*/ 458 h 543"/>
                  <a:gd name="T54" fmla="*/ 276 w 563"/>
                  <a:gd name="T55" fmla="*/ 488 h 543"/>
                  <a:gd name="T56" fmla="*/ 281 w 563"/>
                  <a:gd name="T57" fmla="*/ 503 h 543"/>
                  <a:gd name="T58" fmla="*/ 310 w 563"/>
                  <a:gd name="T59" fmla="*/ 496 h 543"/>
                  <a:gd name="T60" fmla="*/ 328 w 563"/>
                  <a:gd name="T61" fmla="*/ 503 h 543"/>
                  <a:gd name="T62" fmla="*/ 324 w 563"/>
                  <a:gd name="T63" fmla="*/ 490 h 543"/>
                  <a:gd name="T64" fmla="*/ 369 w 563"/>
                  <a:gd name="T65" fmla="*/ 511 h 543"/>
                  <a:gd name="T66" fmla="*/ 381 w 563"/>
                  <a:gd name="T67" fmla="*/ 538 h 543"/>
                  <a:gd name="T68" fmla="*/ 397 w 563"/>
                  <a:gd name="T69" fmla="*/ 495 h 543"/>
                  <a:gd name="T70" fmla="*/ 439 w 563"/>
                  <a:gd name="T71" fmla="*/ 462 h 543"/>
                  <a:gd name="T72" fmla="*/ 443 w 563"/>
                  <a:gd name="T73" fmla="*/ 437 h 543"/>
                  <a:gd name="T74" fmla="*/ 478 w 563"/>
                  <a:gd name="T75" fmla="*/ 431 h 543"/>
                  <a:gd name="T76" fmla="*/ 497 w 563"/>
                  <a:gd name="T77" fmla="*/ 378 h 543"/>
                  <a:gd name="T78" fmla="*/ 550 w 563"/>
                  <a:gd name="T79" fmla="*/ 368 h 543"/>
                  <a:gd name="T80" fmla="*/ 553 w 563"/>
                  <a:gd name="T81" fmla="*/ 327 h 543"/>
                  <a:gd name="T82" fmla="*/ 535 w 563"/>
                  <a:gd name="T83" fmla="*/ 310 h 543"/>
                  <a:gd name="T84" fmla="*/ 546 w 563"/>
                  <a:gd name="T85" fmla="*/ 301 h 543"/>
                  <a:gd name="T86" fmla="*/ 516 w 563"/>
                  <a:gd name="T87" fmla="*/ 284 h 543"/>
                  <a:gd name="T88" fmla="*/ 483 w 563"/>
                  <a:gd name="T89" fmla="*/ 275 h 543"/>
                  <a:gd name="T90" fmla="*/ 444 w 563"/>
                  <a:gd name="T91" fmla="*/ 301 h 543"/>
                  <a:gd name="T92" fmla="*/ 404 w 563"/>
                  <a:gd name="T93" fmla="*/ 284 h 543"/>
                  <a:gd name="T94" fmla="*/ 384 w 563"/>
                  <a:gd name="T95" fmla="*/ 254 h 543"/>
                  <a:gd name="T96" fmla="*/ 426 w 563"/>
                  <a:gd name="T97" fmla="*/ 248 h 543"/>
                  <a:gd name="T98" fmla="*/ 444 w 563"/>
                  <a:gd name="T99" fmla="*/ 225 h 543"/>
                  <a:gd name="T100" fmla="*/ 439 w 563"/>
                  <a:gd name="T101" fmla="*/ 198 h 543"/>
                  <a:gd name="T102" fmla="*/ 436 w 563"/>
                  <a:gd name="T103" fmla="*/ 190 h 543"/>
                  <a:gd name="T104" fmla="*/ 451 w 563"/>
                  <a:gd name="T105" fmla="*/ 187 h 543"/>
                  <a:gd name="T106" fmla="*/ 457 w 563"/>
                  <a:gd name="T107" fmla="*/ 161 h 543"/>
                  <a:gd name="T108" fmla="*/ 472 w 563"/>
                  <a:gd name="T109" fmla="*/ 121 h 543"/>
                  <a:gd name="T110" fmla="*/ 509 w 563"/>
                  <a:gd name="T111" fmla="*/ 100 h 543"/>
                  <a:gd name="T112" fmla="*/ 482 w 563"/>
                  <a:gd name="T113" fmla="*/ 90 h 543"/>
                  <a:gd name="T114" fmla="*/ 463 w 563"/>
                  <a:gd name="T115" fmla="*/ 80 h 543"/>
                  <a:gd name="T116" fmla="*/ 492 w 563"/>
                  <a:gd name="T117" fmla="*/ 63 h 543"/>
                  <a:gd name="T118" fmla="*/ 511 w 563"/>
                  <a:gd name="T119" fmla="*/ 57 h 543"/>
                  <a:gd name="T120" fmla="*/ 503 w 563"/>
                  <a:gd name="T121" fmla="*/ 49 h 543"/>
                  <a:gd name="T122" fmla="*/ 469 w 563"/>
                  <a:gd name="T123" fmla="*/ 1 h 543"/>
                  <a:gd name="T124" fmla="*/ 387 w 563"/>
                  <a:gd name="T125" fmla="*/ 27 h 5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63" h="543">
                    <a:moveTo>
                      <a:pt x="387" y="27"/>
                    </a:moveTo>
                    <a:lnTo>
                      <a:pt x="383" y="35"/>
                    </a:lnTo>
                    <a:lnTo>
                      <a:pt x="387" y="47"/>
                    </a:lnTo>
                    <a:lnTo>
                      <a:pt x="386" y="53"/>
                    </a:lnTo>
                    <a:lnTo>
                      <a:pt x="379" y="66"/>
                    </a:lnTo>
                    <a:lnTo>
                      <a:pt x="370" y="68"/>
                    </a:lnTo>
                    <a:lnTo>
                      <a:pt x="369" y="68"/>
                    </a:lnTo>
                    <a:lnTo>
                      <a:pt x="366" y="70"/>
                    </a:lnTo>
                    <a:lnTo>
                      <a:pt x="366" y="71"/>
                    </a:lnTo>
                    <a:lnTo>
                      <a:pt x="365" y="81"/>
                    </a:lnTo>
                    <a:lnTo>
                      <a:pt x="365" y="87"/>
                    </a:lnTo>
                    <a:lnTo>
                      <a:pt x="363" y="100"/>
                    </a:lnTo>
                    <a:lnTo>
                      <a:pt x="363" y="105"/>
                    </a:lnTo>
                    <a:lnTo>
                      <a:pt x="365" y="106"/>
                    </a:lnTo>
                    <a:lnTo>
                      <a:pt x="367" y="106"/>
                    </a:lnTo>
                    <a:lnTo>
                      <a:pt x="369" y="114"/>
                    </a:lnTo>
                    <a:lnTo>
                      <a:pt x="370" y="119"/>
                    </a:lnTo>
                    <a:lnTo>
                      <a:pt x="370" y="124"/>
                    </a:lnTo>
                    <a:lnTo>
                      <a:pt x="360" y="131"/>
                    </a:lnTo>
                    <a:lnTo>
                      <a:pt x="359" y="131"/>
                    </a:lnTo>
                    <a:lnTo>
                      <a:pt x="358" y="134"/>
                    </a:lnTo>
                    <a:lnTo>
                      <a:pt x="358" y="137"/>
                    </a:lnTo>
                    <a:lnTo>
                      <a:pt x="359" y="137"/>
                    </a:lnTo>
                    <a:lnTo>
                      <a:pt x="363" y="143"/>
                    </a:lnTo>
                    <a:lnTo>
                      <a:pt x="365" y="144"/>
                    </a:lnTo>
                    <a:lnTo>
                      <a:pt x="363" y="144"/>
                    </a:lnTo>
                    <a:lnTo>
                      <a:pt x="358" y="141"/>
                    </a:lnTo>
                    <a:lnTo>
                      <a:pt x="353" y="138"/>
                    </a:lnTo>
                    <a:lnTo>
                      <a:pt x="349" y="134"/>
                    </a:lnTo>
                    <a:lnTo>
                      <a:pt x="324" y="116"/>
                    </a:lnTo>
                    <a:lnTo>
                      <a:pt x="320" y="116"/>
                    </a:lnTo>
                    <a:lnTo>
                      <a:pt x="310" y="113"/>
                    </a:lnTo>
                    <a:lnTo>
                      <a:pt x="307" y="110"/>
                    </a:lnTo>
                    <a:lnTo>
                      <a:pt x="302" y="113"/>
                    </a:lnTo>
                    <a:lnTo>
                      <a:pt x="296" y="119"/>
                    </a:lnTo>
                    <a:lnTo>
                      <a:pt x="293" y="124"/>
                    </a:lnTo>
                    <a:lnTo>
                      <a:pt x="289" y="127"/>
                    </a:lnTo>
                    <a:lnTo>
                      <a:pt x="278" y="128"/>
                    </a:lnTo>
                    <a:lnTo>
                      <a:pt x="267" y="120"/>
                    </a:lnTo>
                    <a:lnTo>
                      <a:pt x="259" y="116"/>
                    </a:lnTo>
                    <a:lnTo>
                      <a:pt x="257" y="116"/>
                    </a:lnTo>
                    <a:lnTo>
                      <a:pt x="256" y="116"/>
                    </a:lnTo>
                    <a:lnTo>
                      <a:pt x="254" y="121"/>
                    </a:lnTo>
                    <a:lnTo>
                      <a:pt x="250" y="131"/>
                    </a:lnTo>
                    <a:lnTo>
                      <a:pt x="246" y="137"/>
                    </a:lnTo>
                    <a:lnTo>
                      <a:pt x="245" y="138"/>
                    </a:lnTo>
                    <a:lnTo>
                      <a:pt x="236" y="144"/>
                    </a:lnTo>
                    <a:lnTo>
                      <a:pt x="236" y="145"/>
                    </a:lnTo>
                    <a:lnTo>
                      <a:pt x="264" y="154"/>
                    </a:lnTo>
                    <a:lnTo>
                      <a:pt x="276" y="162"/>
                    </a:lnTo>
                    <a:lnTo>
                      <a:pt x="276" y="167"/>
                    </a:lnTo>
                    <a:lnTo>
                      <a:pt x="267" y="195"/>
                    </a:lnTo>
                    <a:lnTo>
                      <a:pt x="266" y="195"/>
                    </a:lnTo>
                    <a:lnTo>
                      <a:pt x="250" y="200"/>
                    </a:lnTo>
                    <a:lnTo>
                      <a:pt x="249" y="200"/>
                    </a:lnTo>
                    <a:lnTo>
                      <a:pt x="246" y="201"/>
                    </a:lnTo>
                    <a:lnTo>
                      <a:pt x="245" y="203"/>
                    </a:lnTo>
                    <a:lnTo>
                      <a:pt x="245" y="210"/>
                    </a:lnTo>
                    <a:lnTo>
                      <a:pt x="246" y="211"/>
                    </a:lnTo>
                    <a:lnTo>
                      <a:pt x="246" y="212"/>
                    </a:lnTo>
                    <a:lnTo>
                      <a:pt x="247" y="214"/>
                    </a:lnTo>
                    <a:lnTo>
                      <a:pt x="247" y="215"/>
                    </a:lnTo>
                    <a:lnTo>
                      <a:pt x="253" y="222"/>
                    </a:lnTo>
                    <a:lnTo>
                      <a:pt x="256" y="229"/>
                    </a:lnTo>
                    <a:lnTo>
                      <a:pt x="256" y="232"/>
                    </a:lnTo>
                    <a:lnTo>
                      <a:pt x="254" y="234"/>
                    </a:lnTo>
                    <a:lnTo>
                      <a:pt x="250" y="246"/>
                    </a:lnTo>
                    <a:lnTo>
                      <a:pt x="250" y="263"/>
                    </a:lnTo>
                    <a:lnTo>
                      <a:pt x="253" y="271"/>
                    </a:lnTo>
                    <a:lnTo>
                      <a:pt x="254" y="272"/>
                    </a:lnTo>
                    <a:lnTo>
                      <a:pt x="254" y="274"/>
                    </a:lnTo>
                    <a:lnTo>
                      <a:pt x="257" y="277"/>
                    </a:lnTo>
                    <a:lnTo>
                      <a:pt x="259" y="285"/>
                    </a:lnTo>
                    <a:lnTo>
                      <a:pt x="254" y="293"/>
                    </a:lnTo>
                    <a:lnTo>
                      <a:pt x="254" y="295"/>
                    </a:lnTo>
                    <a:lnTo>
                      <a:pt x="250" y="300"/>
                    </a:lnTo>
                    <a:lnTo>
                      <a:pt x="242" y="299"/>
                    </a:lnTo>
                    <a:lnTo>
                      <a:pt x="233" y="299"/>
                    </a:lnTo>
                    <a:lnTo>
                      <a:pt x="226" y="300"/>
                    </a:lnTo>
                    <a:lnTo>
                      <a:pt x="221" y="304"/>
                    </a:lnTo>
                    <a:lnTo>
                      <a:pt x="214" y="304"/>
                    </a:lnTo>
                    <a:lnTo>
                      <a:pt x="211" y="300"/>
                    </a:lnTo>
                    <a:lnTo>
                      <a:pt x="199" y="295"/>
                    </a:lnTo>
                    <a:lnTo>
                      <a:pt x="194" y="303"/>
                    </a:lnTo>
                    <a:lnTo>
                      <a:pt x="185" y="304"/>
                    </a:lnTo>
                    <a:lnTo>
                      <a:pt x="172" y="303"/>
                    </a:lnTo>
                    <a:lnTo>
                      <a:pt x="169" y="304"/>
                    </a:lnTo>
                    <a:lnTo>
                      <a:pt x="168" y="306"/>
                    </a:lnTo>
                    <a:lnTo>
                      <a:pt x="162" y="306"/>
                    </a:lnTo>
                    <a:lnTo>
                      <a:pt x="161" y="304"/>
                    </a:lnTo>
                    <a:lnTo>
                      <a:pt x="159" y="304"/>
                    </a:lnTo>
                    <a:lnTo>
                      <a:pt x="158" y="303"/>
                    </a:lnTo>
                    <a:lnTo>
                      <a:pt x="158" y="301"/>
                    </a:lnTo>
                    <a:lnTo>
                      <a:pt x="159" y="301"/>
                    </a:lnTo>
                    <a:lnTo>
                      <a:pt x="157" y="300"/>
                    </a:lnTo>
                    <a:lnTo>
                      <a:pt x="151" y="295"/>
                    </a:lnTo>
                    <a:lnTo>
                      <a:pt x="138" y="292"/>
                    </a:lnTo>
                    <a:lnTo>
                      <a:pt x="134" y="292"/>
                    </a:lnTo>
                    <a:lnTo>
                      <a:pt x="122" y="289"/>
                    </a:lnTo>
                    <a:lnTo>
                      <a:pt x="115" y="285"/>
                    </a:lnTo>
                    <a:lnTo>
                      <a:pt x="109" y="279"/>
                    </a:lnTo>
                    <a:lnTo>
                      <a:pt x="109" y="277"/>
                    </a:lnTo>
                    <a:lnTo>
                      <a:pt x="108" y="274"/>
                    </a:lnTo>
                    <a:lnTo>
                      <a:pt x="108" y="267"/>
                    </a:lnTo>
                    <a:lnTo>
                      <a:pt x="106" y="265"/>
                    </a:lnTo>
                    <a:lnTo>
                      <a:pt x="106" y="264"/>
                    </a:lnTo>
                    <a:lnTo>
                      <a:pt x="103" y="260"/>
                    </a:lnTo>
                    <a:lnTo>
                      <a:pt x="103" y="258"/>
                    </a:lnTo>
                    <a:lnTo>
                      <a:pt x="99" y="254"/>
                    </a:lnTo>
                    <a:lnTo>
                      <a:pt x="78" y="260"/>
                    </a:lnTo>
                    <a:lnTo>
                      <a:pt x="77" y="260"/>
                    </a:lnTo>
                    <a:lnTo>
                      <a:pt x="77" y="258"/>
                    </a:lnTo>
                    <a:lnTo>
                      <a:pt x="73" y="256"/>
                    </a:lnTo>
                    <a:lnTo>
                      <a:pt x="73" y="254"/>
                    </a:lnTo>
                    <a:lnTo>
                      <a:pt x="71" y="253"/>
                    </a:lnTo>
                    <a:lnTo>
                      <a:pt x="67" y="247"/>
                    </a:lnTo>
                    <a:lnTo>
                      <a:pt x="65" y="244"/>
                    </a:lnTo>
                    <a:lnTo>
                      <a:pt x="39" y="224"/>
                    </a:lnTo>
                    <a:lnTo>
                      <a:pt x="38" y="225"/>
                    </a:lnTo>
                    <a:lnTo>
                      <a:pt x="38" y="226"/>
                    </a:lnTo>
                    <a:lnTo>
                      <a:pt x="22" y="239"/>
                    </a:lnTo>
                    <a:lnTo>
                      <a:pt x="13" y="243"/>
                    </a:lnTo>
                    <a:lnTo>
                      <a:pt x="7" y="253"/>
                    </a:lnTo>
                    <a:lnTo>
                      <a:pt x="3" y="272"/>
                    </a:lnTo>
                    <a:lnTo>
                      <a:pt x="0" y="275"/>
                    </a:lnTo>
                    <a:lnTo>
                      <a:pt x="0" y="278"/>
                    </a:lnTo>
                    <a:lnTo>
                      <a:pt x="14" y="281"/>
                    </a:lnTo>
                    <a:lnTo>
                      <a:pt x="15" y="281"/>
                    </a:lnTo>
                    <a:lnTo>
                      <a:pt x="17" y="282"/>
                    </a:lnTo>
                    <a:lnTo>
                      <a:pt x="22" y="289"/>
                    </a:lnTo>
                    <a:lnTo>
                      <a:pt x="24" y="296"/>
                    </a:lnTo>
                    <a:lnTo>
                      <a:pt x="17" y="300"/>
                    </a:lnTo>
                    <a:lnTo>
                      <a:pt x="15" y="301"/>
                    </a:lnTo>
                    <a:lnTo>
                      <a:pt x="22" y="317"/>
                    </a:lnTo>
                    <a:lnTo>
                      <a:pt x="22" y="320"/>
                    </a:lnTo>
                    <a:lnTo>
                      <a:pt x="24" y="320"/>
                    </a:lnTo>
                    <a:lnTo>
                      <a:pt x="27" y="321"/>
                    </a:lnTo>
                    <a:lnTo>
                      <a:pt x="29" y="321"/>
                    </a:lnTo>
                    <a:lnTo>
                      <a:pt x="35" y="318"/>
                    </a:lnTo>
                    <a:lnTo>
                      <a:pt x="41" y="313"/>
                    </a:lnTo>
                    <a:lnTo>
                      <a:pt x="46" y="318"/>
                    </a:lnTo>
                    <a:lnTo>
                      <a:pt x="49" y="320"/>
                    </a:lnTo>
                    <a:lnTo>
                      <a:pt x="63" y="328"/>
                    </a:lnTo>
                    <a:lnTo>
                      <a:pt x="67" y="328"/>
                    </a:lnTo>
                    <a:lnTo>
                      <a:pt x="85" y="339"/>
                    </a:lnTo>
                    <a:lnTo>
                      <a:pt x="91" y="351"/>
                    </a:lnTo>
                    <a:lnTo>
                      <a:pt x="91" y="353"/>
                    </a:lnTo>
                    <a:lnTo>
                      <a:pt x="92" y="359"/>
                    </a:lnTo>
                    <a:lnTo>
                      <a:pt x="92" y="360"/>
                    </a:lnTo>
                    <a:lnTo>
                      <a:pt x="94" y="376"/>
                    </a:lnTo>
                    <a:lnTo>
                      <a:pt x="125" y="399"/>
                    </a:lnTo>
                    <a:lnTo>
                      <a:pt x="129" y="404"/>
                    </a:lnTo>
                    <a:lnTo>
                      <a:pt x="130" y="404"/>
                    </a:lnTo>
                    <a:lnTo>
                      <a:pt x="130" y="405"/>
                    </a:lnTo>
                    <a:lnTo>
                      <a:pt x="134" y="409"/>
                    </a:lnTo>
                    <a:lnTo>
                      <a:pt x="141" y="420"/>
                    </a:lnTo>
                    <a:lnTo>
                      <a:pt x="147" y="428"/>
                    </a:lnTo>
                    <a:lnTo>
                      <a:pt x="156" y="431"/>
                    </a:lnTo>
                    <a:lnTo>
                      <a:pt x="168" y="431"/>
                    </a:lnTo>
                    <a:lnTo>
                      <a:pt x="168" y="440"/>
                    </a:lnTo>
                    <a:lnTo>
                      <a:pt x="169" y="440"/>
                    </a:lnTo>
                    <a:lnTo>
                      <a:pt x="175" y="441"/>
                    </a:lnTo>
                    <a:lnTo>
                      <a:pt x="183" y="441"/>
                    </a:lnTo>
                    <a:lnTo>
                      <a:pt x="209" y="444"/>
                    </a:lnTo>
                    <a:lnTo>
                      <a:pt x="218" y="448"/>
                    </a:lnTo>
                    <a:lnTo>
                      <a:pt x="226" y="448"/>
                    </a:lnTo>
                    <a:lnTo>
                      <a:pt x="228" y="447"/>
                    </a:lnTo>
                    <a:lnTo>
                      <a:pt x="229" y="444"/>
                    </a:lnTo>
                    <a:lnTo>
                      <a:pt x="229" y="443"/>
                    </a:lnTo>
                    <a:lnTo>
                      <a:pt x="233" y="445"/>
                    </a:lnTo>
                    <a:lnTo>
                      <a:pt x="235" y="448"/>
                    </a:lnTo>
                    <a:lnTo>
                      <a:pt x="235" y="459"/>
                    </a:lnTo>
                    <a:lnTo>
                      <a:pt x="238" y="458"/>
                    </a:lnTo>
                    <a:lnTo>
                      <a:pt x="243" y="450"/>
                    </a:lnTo>
                    <a:lnTo>
                      <a:pt x="254" y="444"/>
                    </a:lnTo>
                    <a:lnTo>
                      <a:pt x="257" y="441"/>
                    </a:lnTo>
                    <a:lnTo>
                      <a:pt x="260" y="431"/>
                    </a:lnTo>
                    <a:lnTo>
                      <a:pt x="260" y="429"/>
                    </a:lnTo>
                    <a:lnTo>
                      <a:pt x="261" y="428"/>
                    </a:lnTo>
                    <a:lnTo>
                      <a:pt x="269" y="429"/>
                    </a:lnTo>
                    <a:lnTo>
                      <a:pt x="272" y="429"/>
                    </a:lnTo>
                    <a:lnTo>
                      <a:pt x="276" y="431"/>
                    </a:lnTo>
                    <a:lnTo>
                      <a:pt x="278" y="434"/>
                    </a:lnTo>
                    <a:lnTo>
                      <a:pt x="278" y="436"/>
                    </a:lnTo>
                    <a:lnTo>
                      <a:pt x="289" y="448"/>
                    </a:lnTo>
                    <a:lnTo>
                      <a:pt x="285" y="452"/>
                    </a:lnTo>
                    <a:lnTo>
                      <a:pt x="279" y="452"/>
                    </a:lnTo>
                    <a:lnTo>
                      <a:pt x="275" y="451"/>
                    </a:lnTo>
                    <a:lnTo>
                      <a:pt x="269" y="458"/>
                    </a:lnTo>
                    <a:lnTo>
                      <a:pt x="269" y="462"/>
                    </a:lnTo>
                    <a:lnTo>
                      <a:pt x="264" y="466"/>
                    </a:lnTo>
                    <a:lnTo>
                      <a:pt x="260" y="468"/>
                    </a:lnTo>
                    <a:lnTo>
                      <a:pt x="257" y="471"/>
                    </a:lnTo>
                    <a:lnTo>
                      <a:pt x="259" y="472"/>
                    </a:lnTo>
                    <a:lnTo>
                      <a:pt x="274" y="482"/>
                    </a:lnTo>
                    <a:lnTo>
                      <a:pt x="276" y="488"/>
                    </a:lnTo>
                    <a:lnTo>
                      <a:pt x="276" y="492"/>
                    </a:lnTo>
                    <a:lnTo>
                      <a:pt x="275" y="493"/>
                    </a:lnTo>
                    <a:lnTo>
                      <a:pt x="275" y="495"/>
                    </a:lnTo>
                    <a:lnTo>
                      <a:pt x="276" y="496"/>
                    </a:lnTo>
                    <a:lnTo>
                      <a:pt x="276" y="498"/>
                    </a:lnTo>
                    <a:lnTo>
                      <a:pt x="279" y="503"/>
                    </a:lnTo>
                    <a:lnTo>
                      <a:pt x="281" y="503"/>
                    </a:lnTo>
                    <a:lnTo>
                      <a:pt x="281" y="504"/>
                    </a:lnTo>
                    <a:lnTo>
                      <a:pt x="284" y="504"/>
                    </a:lnTo>
                    <a:lnTo>
                      <a:pt x="289" y="503"/>
                    </a:lnTo>
                    <a:lnTo>
                      <a:pt x="296" y="498"/>
                    </a:lnTo>
                    <a:lnTo>
                      <a:pt x="299" y="498"/>
                    </a:lnTo>
                    <a:lnTo>
                      <a:pt x="300" y="496"/>
                    </a:lnTo>
                    <a:lnTo>
                      <a:pt x="310" y="496"/>
                    </a:lnTo>
                    <a:lnTo>
                      <a:pt x="310" y="498"/>
                    </a:lnTo>
                    <a:lnTo>
                      <a:pt x="313" y="501"/>
                    </a:lnTo>
                    <a:lnTo>
                      <a:pt x="320" y="505"/>
                    </a:lnTo>
                    <a:lnTo>
                      <a:pt x="326" y="505"/>
                    </a:lnTo>
                    <a:lnTo>
                      <a:pt x="326" y="504"/>
                    </a:lnTo>
                    <a:lnTo>
                      <a:pt x="327" y="503"/>
                    </a:lnTo>
                    <a:lnTo>
                      <a:pt x="328" y="503"/>
                    </a:lnTo>
                    <a:lnTo>
                      <a:pt x="327" y="501"/>
                    </a:lnTo>
                    <a:lnTo>
                      <a:pt x="327" y="500"/>
                    </a:lnTo>
                    <a:lnTo>
                      <a:pt x="326" y="500"/>
                    </a:lnTo>
                    <a:lnTo>
                      <a:pt x="324" y="498"/>
                    </a:lnTo>
                    <a:lnTo>
                      <a:pt x="324" y="495"/>
                    </a:lnTo>
                    <a:lnTo>
                      <a:pt x="323" y="492"/>
                    </a:lnTo>
                    <a:lnTo>
                      <a:pt x="324" y="490"/>
                    </a:lnTo>
                    <a:lnTo>
                      <a:pt x="327" y="485"/>
                    </a:lnTo>
                    <a:lnTo>
                      <a:pt x="346" y="482"/>
                    </a:lnTo>
                    <a:lnTo>
                      <a:pt x="346" y="483"/>
                    </a:lnTo>
                    <a:lnTo>
                      <a:pt x="349" y="486"/>
                    </a:lnTo>
                    <a:lnTo>
                      <a:pt x="359" y="493"/>
                    </a:lnTo>
                    <a:lnTo>
                      <a:pt x="360" y="495"/>
                    </a:lnTo>
                    <a:lnTo>
                      <a:pt x="369" y="511"/>
                    </a:lnTo>
                    <a:lnTo>
                      <a:pt x="369" y="519"/>
                    </a:lnTo>
                    <a:lnTo>
                      <a:pt x="365" y="532"/>
                    </a:lnTo>
                    <a:lnTo>
                      <a:pt x="365" y="533"/>
                    </a:lnTo>
                    <a:lnTo>
                      <a:pt x="363" y="535"/>
                    </a:lnTo>
                    <a:lnTo>
                      <a:pt x="365" y="535"/>
                    </a:lnTo>
                    <a:lnTo>
                      <a:pt x="370" y="538"/>
                    </a:lnTo>
                    <a:lnTo>
                      <a:pt x="381" y="538"/>
                    </a:lnTo>
                    <a:lnTo>
                      <a:pt x="394" y="543"/>
                    </a:lnTo>
                    <a:lnTo>
                      <a:pt x="396" y="543"/>
                    </a:lnTo>
                    <a:lnTo>
                      <a:pt x="397" y="543"/>
                    </a:lnTo>
                    <a:lnTo>
                      <a:pt x="398" y="540"/>
                    </a:lnTo>
                    <a:lnTo>
                      <a:pt x="402" y="522"/>
                    </a:lnTo>
                    <a:lnTo>
                      <a:pt x="402" y="508"/>
                    </a:lnTo>
                    <a:lnTo>
                      <a:pt x="397" y="495"/>
                    </a:lnTo>
                    <a:lnTo>
                      <a:pt x="397" y="490"/>
                    </a:lnTo>
                    <a:lnTo>
                      <a:pt x="398" y="486"/>
                    </a:lnTo>
                    <a:lnTo>
                      <a:pt x="405" y="483"/>
                    </a:lnTo>
                    <a:lnTo>
                      <a:pt x="411" y="482"/>
                    </a:lnTo>
                    <a:lnTo>
                      <a:pt x="413" y="482"/>
                    </a:lnTo>
                    <a:lnTo>
                      <a:pt x="413" y="475"/>
                    </a:lnTo>
                    <a:lnTo>
                      <a:pt x="439" y="462"/>
                    </a:lnTo>
                    <a:lnTo>
                      <a:pt x="440" y="462"/>
                    </a:lnTo>
                    <a:lnTo>
                      <a:pt x="441" y="461"/>
                    </a:lnTo>
                    <a:lnTo>
                      <a:pt x="441" y="459"/>
                    </a:lnTo>
                    <a:lnTo>
                      <a:pt x="443" y="447"/>
                    </a:lnTo>
                    <a:lnTo>
                      <a:pt x="441" y="441"/>
                    </a:lnTo>
                    <a:lnTo>
                      <a:pt x="441" y="437"/>
                    </a:lnTo>
                    <a:lnTo>
                      <a:pt x="443" y="437"/>
                    </a:lnTo>
                    <a:lnTo>
                      <a:pt x="461" y="434"/>
                    </a:lnTo>
                    <a:lnTo>
                      <a:pt x="464" y="434"/>
                    </a:lnTo>
                    <a:lnTo>
                      <a:pt x="469" y="436"/>
                    </a:lnTo>
                    <a:lnTo>
                      <a:pt x="471" y="436"/>
                    </a:lnTo>
                    <a:lnTo>
                      <a:pt x="471" y="437"/>
                    </a:lnTo>
                    <a:lnTo>
                      <a:pt x="475" y="434"/>
                    </a:lnTo>
                    <a:lnTo>
                      <a:pt x="478" y="431"/>
                    </a:lnTo>
                    <a:lnTo>
                      <a:pt x="478" y="429"/>
                    </a:lnTo>
                    <a:lnTo>
                      <a:pt x="490" y="401"/>
                    </a:lnTo>
                    <a:lnTo>
                      <a:pt x="493" y="388"/>
                    </a:lnTo>
                    <a:lnTo>
                      <a:pt x="494" y="387"/>
                    </a:lnTo>
                    <a:lnTo>
                      <a:pt x="494" y="383"/>
                    </a:lnTo>
                    <a:lnTo>
                      <a:pt x="496" y="380"/>
                    </a:lnTo>
                    <a:lnTo>
                      <a:pt x="497" y="378"/>
                    </a:lnTo>
                    <a:lnTo>
                      <a:pt x="514" y="391"/>
                    </a:lnTo>
                    <a:lnTo>
                      <a:pt x="517" y="394"/>
                    </a:lnTo>
                    <a:lnTo>
                      <a:pt x="525" y="390"/>
                    </a:lnTo>
                    <a:lnTo>
                      <a:pt x="527" y="388"/>
                    </a:lnTo>
                    <a:lnTo>
                      <a:pt x="545" y="376"/>
                    </a:lnTo>
                    <a:lnTo>
                      <a:pt x="550" y="370"/>
                    </a:lnTo>
                    <a:lnTo>
                      <a:pt x="550" y="368"/>
                    </a:lnTo>
                    <a:lnTo>
                      <a:pt x="549" y="358"/>
                    </a:lnTo>
                    <a:lnTo>
                      <a:pt x="549" y="348"/>
                    </a:lnTo>
                    <a:lnTo>
                      <a:pt x="556" y="337"/>
                    </a:lnTo>
                    <a:lnTo>
                      <a:pt x="563" y="334"/>
                    </a:lnTo>
                    <a:lnTo>
                      <a:pt x="563" y="332"/>
                    </a:lnTo>
                    <a:lnTo>
                      <a:pt x="556" y="330"/>
                    </a:lnTo>
                    <a:lnTo>
                      <a:pt x="553" y="327"/>
                    </a:lnTo>
                    <a:lnTo>
                      <a:pt x="550" y="325"/>
                    </a:lnTo>
                    <a:lnTo>
                      <a:pt x="545" y="321"/>
                    </a:lnTo>
                    <a:lnTo>
                      <a:pt x="539" y="316"/>
                    </a:lnTo>
                    <a:lnTo>
                      <a:pt x="538" y="314"/>
                    </a:lnTo>
                    <a:lnTo>
                      <a:pt x="532" y="311"/>
                    </a:lnTo>
                    <a:lnTo>
                      <a:pt x="532" y="310"/>
                    </a:lnTo>
                    <a:lnTo>
                      <a:pt x="535" y="310"/>
                    </a:lnTo>
                    <a:lnTo>
                      <a:pt x="535" y="311"/>
                    </a:lnTo>
                    <a:lnTo>
                      <a:pt x="539" y="314"/>
                    </a:lnTo>
                    <a:lnTo>
                      <a:pt x="539" y="316"/>
                    </a:lnTo>
                    <a:lnTo>
                      <a:pt x="546" y="311"/>
                    </a:lnTo>
                    <a:lnTo>
                      <a:pt x="549" y="308"/>
                    </a:lnTo>
                    <a:lnTo>
                      <a:pt x="549" y="307"/>
                    </a:lnTo>
                    <a:lnTo>
                      <a:pt x="546" y="301"/>
                    </a:lnTo>
                    <a:lnTo>
                      <a:pt x="539" y="299"/>
                    </a:lnTo>
                    <a:lnTo>
                      <a:pt x="538" y="295"/>
                    </a:lnTo>
                    <a:lnTo>
                      <a:pt x="536" y="293"/>
                    </a:lnTo>
                    <a:lnTo>
                      <a:pt x="532" y="295"/>
                    </a:lnTo>
                    <a:lnTo>
                      <a:pt x="532" y="286"/>
                    </a:lnTo>
                    <a:lnTo>
                      <a:pt x="525" y="281"/>
                    </a:lnTo>
                    <a:lnTo>
                      <a:pt x="516" y="284"/>
                    </a:lnTo>
                    <a:lnTo>
                      <a:pt x="503" y="284"/>
                    </a:lnTo>
                    <a:lnTo>
                      <a:pt x="501" y="282"/>
                    </a:lnTo>
                    <a:lnTo>
                      <a:pt x="501" y="281"/>
                    </a:lnTo>
                    <a:lnTo>
                      <a:pt x="496" y="278"/>
                    </a:lnTo>
                    <a:lnTo>
                      <a:pt x="487" y="278"/>
                    </a:lnTo>
                    <a:lnTo>
                      <a:pt x="485" y="279"/>
                    </a:lnTo>
                    <a:lnTo>
                      <a:pt x="483" y="275"/>
                    </a:lnTo>
                    <a:lnTo>
                      <a:pt x="480" y="275"/>
                    </a:lnTo>
                    <a:lnTo>
                      <a:pt x="480" y="277"/>
                    </a:lnTo>
                    <a:lnTo>
                      <a:pt x="479" y="277"/>
                    </a:lnTo>
                    <a:lnTo>
                      <a:pt x="475" y="285"/>
                    </a:lnTo>
                    <a:lnTo>
                      <a:pt x="469" y="293"/>
                    </a:lnTo>
                    <a:lnTo>
                      <a:pt x="461" y="300"/>
                    </a:lnTo>
                    <a:lnTo>
                      <a:pt x="444" y="301"/>
                    </a:lnTo>
                    <a:lnTo>
                      <a:pt x="443" y="300"/>
                    </a:lnTo>
                    <a:lnTo>
                      <a:pt x="437" y="299"/>
                    </a:lnTo>
                    <a:lnTo>
                      <a:pt x="436" y="296"/>
                    </a:lnTo>
                    <a:lnTo>
                      <a:pt x="432" y="296"/>
                    </a:lnTo>
                    <a:lnTo>
                      <a:pt x="416" y="292"/>
                    </a:lnTo>
                    <a:lnTo>
                      <a:pt x="404" y="285"/>
                    </a:lnTo>
                    <a:lnTo>
                      <a:pt x="404" y="284"/>
                    </a:lnTo>
                    <a:lnTo>
                      <a:pt x="396" y="282"/>
                    </a:lnTo>
                    <a:lnTo>
                      <a:pt x="390" y="278"/>
                    </a:lnTo>
                    <a:lnTo>
                      <a:pt x="384" y="272"/>
                    </a:lnTo>
                    <a:lnTo>
                      <a:pt x="384" y="268"/>
                    </a:lnTo>
                    <a:lnTo>
                      <a:pt x="386" y="263"/>
                    </a:lnTo>
                    <a:lnTo>
                      <a:pt x="386" y="258"/>
                    </a:lnTo>
                    <a:lnTo>
                      <a:pt x="384" y="254"/>
                    </a:lnTo>
                    <a:lnTo>
                      <a:pt x="384" y="244"/>
                    </a:lnTo>
                    <a:lnTo>
                      <a:pt x="390" y="237"/>
                    </a:lnTo>
                    <a:lnTo>
                      <a:pt x="400" y="236"/>
                    </a:lnTo>
                    <a:lnTo>
                      <a:pt x="406" y="237"/>
                    </a:lnTo>
                    <a:lnTo>
                      <a:pt x="412" y="240"/>
                    </a:lnTo>
                    <a:lnTo>
                      <a:pt x="418" y="247"/>
                    </a:lnTo>
                    <a:lnTo>
                      <a:pt x="426" y="248"/>
                    </a:lnTo>
                    <a:lnTo>
                      <a:pt x="430" y="250"/>
                    </a:lnTo>
                    <a:lnTo>
                      <a:pt x="439" y="247"/>
                    </a:lnTo>
                    <a:lnTo>
                      <a:pt x="443" y="241"/>
                    </a:lnTo>
                    <a:lnTo>
                      <a:pt x="444" y="234"/>
                    </a:lnTo>
                    <a:lnTo>
                      <a:pt x="446" y="229"/>
                    </a:lnTo>
                    <a:lnTo>
                      <a:pt x="446" y="228"/>
                    </a:lnTo>
                    <a:lnTo>
                      <a:pt x="444" y="225"/>
                    </a:lnTo>
                    <a:lnTo>
                      <a:pt x="443" y="218"/>
                    </a:lnTo>
                    <a:lnTo>
                      <a:pt x="443" y="207"/>
                    </a:lnTo>
                    <a:lnTo>
                      <a:pt x="444" y="205"/>
                    </a:lnTo>
                    <a:lnTo>
                      <a:pt x="443" y="200"/>
                    </a:lnTo>
                    <a:lnTo>
                      <a:pt x="441" y="200"/>
                    </a:lnTo>
                    <a:lnTo>
                      <a:pt x="441" y="198"/>
                    </a:lnTo>
                    <a:lnTo>
                      <a:pt x="439" y="198"/>
                    </a:lnTo>
                    <a:lnTo>
                      <a:pt x="436" y="200"/>
                    </a:lnTo>
                    <a:lnTo>
                      <a:pt x="433" y="203"/>
                    </a:lnTo>
                    <a:lnTo>
                      <a:pt x="430" y="198"/>
                    </a:lnTo>
                    <a:lnTo>
                      <a:pt x="430" y="190"/>
                    </a:lnTo>
                    <a:lnTo>
                      <a:pt x="432" y="188"/>
                    </a:lnTo>
                    <a:lnTo>
                      <a:pt x="433" y="188"/>
                    </a:lnTo>
                    <a:lnTo>
                      <a:pt x="436" y="190"/>
                    </a:lnTo>
                    <a:lnTo>
                      <a:pt x="437" y="191"/>
                    </a:lnTo>
                    <a:lnTo>
                      <a:pt x="441" y="193"/>
                    </a:lnTo>
                    <a:lnTo>
                      <a:pt x="443" y="194"/>
                    </a:lnTo>
                    <a:lnTo>
                      <a:pt x="454" y="194"/>
                    </a:lnTo>
                    <a:lnTo>
                      <a:pt x="458" y="191"/>
                    </a:lnTo>
                    <a:lnTo>
                      <a:pt x="454" y="187"/>
                    </a:lnTo>
                    <a:lnTo>
                      <a:pt x="451" y="187"/>
                    </a:lnTo>
                    <a:lnTo>
                      <a:pt x="448" y="188"/>
                    </a:lnTo>
                    <a:lnTo>
                      <a:pt x="444" y="188"/>
                    </a:lnTo>
                    <a:lnTo>
                      <a:pt x="444" y="187"/>
                    </a:lnTo>
                    <a:lnTo>
                      <a:pt x="446" y="184"/>
                    </a:lnTo>
                    <a:lnTo>
                      <a:pt x="447" y="179"/>
                    </a:lnTo>
                    <a:lnTo>
                      <a:pt x="456" y="170"/>
                    </a:lnTo>
                    <a:lnTo>
                      <a:pt x="457" y="161"/>
                    </a:lnTo>
                    <a:lnTo>
                      <a:pt x="457" y="155"/>
                    </a:lnTo>
                    <a:lnTo>
                      <a:pt x="458" y="150"/>
                    </a:lnTo>
                    <a:lnTo>
                      <a:pt x="457" y="138"/>
                    </a:lnTo>
                    <a:lnTo>
                      <a:pt x="456" y="135"/>
                    </a:lnTo>
                    <a:lnTo>
                      <a:pt x="454" y="135"/>
                    </a:lnTo>
                    <a:lnTo>
                      <a:pt x="456" y="134"/>
                    </a:lnTo>
                    <a:lnTo>
                      <a:pt x="472" y="121"/>
                    </a:lnTo>
                    <a:lnTo>
                      <a:pt x="490" y="114"/>
                    </a:lnTo>
                    <a:lnTo>
                      <a:pt x="509" y="112"/>
                    </a:lnTo>
                    <a:lnTo>
                      <a:pt x="511" y="112"/>
                    </a:lnTo>
                    <a:lnTo>
                      <a:pt x="511" y="109"/>
                    </a:lnTo>
                    <a:lnTo>
                      <a:pt x="510" y="102"/>
                    </a:lnTo>
                    <a:lnTo>
                      <a:pt x="510" y="99"/>
                    </a:lnTo>
                    <a:lnTo>
                      <a:pt x="509" y="100"/>
                    </a:lnTo>
                    <a:lnTo>
                      <a:pt x="501" y="100"/>
                    </a:lnTo>
                    <a:lnTo>
                      <a:pt x="500" y="99"/>
                    </a:lnTo>
                    <a:lnTo>
                      <a:pt x="496" y="95"/>
                    </a:lnTo>
                    <a:lnTo>
                      <a:pt x="494" y="94"/>
                    </a:lnTo>
                    <a:lnTo>
                      <a:pt x="490" y="91"/>
                    </a:lnTo>
                    <a:lnTo>
                      <a:pt x="485" y="91"/>
                    </a:lnTo>
                    <a:lnTo>
                      <a:pt x="482" y="90"/>
                    </a:lnTo>
                    <a:lnTo>
                      <a:pt x="476" y="90"/>
                    </a:lnTo>
                    <a:lnTo>
                      <a:pt x="468" y="91"/>
                    </a:lnTo>
                    <a:lnTo>
                      <a:pt x="463" y="85"/>
                    </a:lnTo>
                    <a:lnTo>
                      <a:pt x="461" y="84"/>
                    </a:lnTo>
                    <a:lnTo>
                      <a:pt x="460" y="81"/>
                    </a:lnTo>
                    <a:lnTo>
                      <a:pt x="460" y="78"/>
                    </a:lnTo>
                    <a:lnTo>
                      <a:pt x="463" y="80"/>
                    </a:lnTo>
                    <a:lnTo>
                      <a:pt x="469" y="80"/>
                    </a:lnTo>
                    <a:lnTo>
                      <a:pt x="471" y="78"/>
                    </a:lnTo>
                    <a:lnTo>
                      <a:pt x="473" y="77"/>
                    </a:lnTo>
                    <a:lnTo>
                      <a:pt x="473" y="71"/>
                    </a:lnTo>
                    <a:lnTo>
                      <a:pt x="483" y="61"/>
                    </a:lnTo>
                    <a:lnTo>
                      <a:pt x="485" y="61"/>
                    </a:lnTo>
                    <a:lnTo>
                      <a:pt x="492" y="63"/>
                    </a:lnTo>
                    <a:lnTo>
                      <a:pt x="494" y="63"/>
                    </a:lnTo>
                    <a:lnTo>
                      <a:pt x="497" y="64"/>
                    </a:lnTo>
                    <a:lnTo>
                      <a:pt x="499" y="64"/>
                    </a:lnTo>
                    <a:lnTo>
                      <a:pt x="499" y="66"/>
                    </a:lnTo>
                    <a:lnTo>
                      <a:pt x="503" y="66"/>
                    </a:lnTo>
                    <a:lnTo>
                      <a:pt x="509" y="64"/>
                    </a:lnTo>
                    <a:lnTo>
                      <a:pt x="511" y="57"/>
                    </a:lnTo>
                    <a:lnTo>
                      <a:pt x="513" y="57"/>
                    </a:lnTo>
                    <a:lnTo>
                      <a:pt x="513" y="50"/>
                    </a:lnTo>
                    <a:lnTo>
                      <a:pt x="510" y="50"/>
                    </a:lnTo>
                    <a:lnTo>
                      <a:pt x="507" y="52"/>
                    </a:lnTo>
                    <a:lnTo>
                      <a:pt x="506" y="52"/>
                    </a:lnTo>
                    <a:lnTo>
                      <a:pt x="506" y="50"/>
                    </a:lnTo>
                    <a:lnTo>
                      <a:pt x="503" y="49"/>
                    </a:lnTo>
                    <a:lnTo>
                      <a:pt x="494" y="35"/>
                    </a:lnTo>
                    <a:lnTo>
                      <a:pt x="492" y="27"/>
                    </a:lnTo>
                    <a:lnTo>
                      <a:pt x="480" y="15"/>
                    </a:lnTo>
                    <a:lnTo>
                      <a:pt x="476" y="13"/>
                    </a:lnTo>
                    <a:lnTo>
                      <a:pt x="472" y="8"/>
                    </a:lnTo>
                    <a:lnTo>
                      <a:pt x="471" y="4"/>
                    </a:lnTo>
                    <a:lnTo>
                      <a:pt x="469" y="1"/>
                    </a:lnTo>
                    <a:lnTo>
                      <a:pt x="469" y="0"/>
                    </a:lnTo>
                    <a:lnTo>
                      <a:pt x="436" y="0"/>
                    </a:lnTo>
                    <a:lnTo>
                      <a:pt x="427" y="4"/>
                    </a:lnTo>
                    <a:lnTo>
                      <a:pt x="411" y="17"/>
                    </a:lnTo>
                    <a:lnTo>
                      <a:pt x="408" y="18"/>
                    </a:lnTo>
                    <a:lnTo>
                      <a:pt x="402" y="22"/>
                    </a:lnTo>
                    <a:lnTo>
                      <a:pt x="387" y="2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02" name="Freeform 1134">
                <a:extLst>
                  <a:ext uri="{FF2B5EF4-FFF2-40B4-BE49-F238E27FC236}">
                    <a16:creationId xmlns:a16="http://schemas.microsoft.com/office/drawing/2014/main" id="{480004A5-6988-3E7B-2781-84DEBE8FD6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9" y="3282"/>
                <a:ext cx="182" cy="156"/>
              </a:xfrm>
              <a:custGeom>
                <a:avLst/>
                <a:gdLst>
                  <a:gd name="T0" fmla="*/ 6 w 729"/>
                  <a:gd name="T1" fmla="*/ 229 h 624"/>
                  <a:gd name="T2" fmla="*/ 59 w 729"/>
                  <a:gd name="T3" fmla="*/ 251 h 624"/>
                  <a:gd name="T4" fmla="*/ 99 w 729"/>
                  <a:gd name="T5" fmla="*/ 226 h 624"/>
                  <a:gd name="T6" fmla="*/ 141 w 729"/>
                  <a:gd name="T7" fmla="*/ 232 h 624"/>
                  <a:gd name="T8" fmla="*/ 165 w 729"/>
                  <a:gd name="T9" fmla="*/ 259 h 624"/>
                  <a:gd name="T10" fmla="*/ 179 w 729"/>
                  <a:gd name="T11" fmla="*/ 285 h 624"/>
                  <a:gd name="T12" fmla="*/ 141 w 729"/>
                  <a:gd name="T13" fmla="*/ 341 h 624"/>
                  <a:gd name="T14" fmla="*/ 106 w 729"/>
                  <a:gd name="T15" fmla="*/ 352 h 624"/>
                  <a:gd name="T16" fmla="*/ 77 w 729"/>
                  <a:gd name="T17" fmla="*/ 385 h 624"/>
                  <a:gd name="T18" fmla="*/ 55 w 729"/>
                  <a:gd name="T19" fmla="*/ 413 h 624"/>
                  <a:gd name="T20" fmla="*/ 18 w 729"/>
                  <a:gd name="T21" fmla="*/ 459 h 624"/>
                  <a:gd name="T22" fmla="*/ 38 w 729"/>
                  <a:gd name="T23" fmla="*/ 503 h 624"/>
                  <a:gd name="T24" fmla="*/ 74 w 729"/>
                  <a:gd name="T25" fmla="*/ 533 h 624"/>
                  <a:gd name="T26" fmla="*/ 133 w 729"/>
                  <a:gd name="T27" fmla="*/ 550 h 624"/>
                  <a:gd name="T28" fmla="*/ 134 w 729"/>
                  <a:gd name="T29" fmla="*/ 620 h 624"/>
                  <a:gd name="T30" fmla="*/ 151 w 729"/>
                  <a:gd name="T31" fmla="*/ 588 h 624"/>
                  <a:gd name="T32" fmla="*/ 177 w 729"/>
                  <a:gd name="T33" fmla="*/ 547 h 624"/>
                  <a:gd name="T34" fmla="*/ 207 w 729"/>
                  <a:gd name="T35" fmla="*/ 542 h 624"/>
                  <a:gd name="T36" fmla="*/ 239 w 729"/>
                  <a:gd name="T37" fmla="*/ 550 h 624"/>
                  <a:gd name="T38" fmla="*/ 286 w 729"/>
                  <a:gd name="T39" fmla="*/ 529 h 624"/>
                  <a:gd name="T40" fmla="*/ 328 w 729"/>
                  <a:gd name="T41" fmla="*/ 491 h 624"/>
                  <a:gd name="T42" fmla="*/ 347 w 729"/>
                  <a:gd name="T43" fmla="*/ 469 h 624"/>
                  <a:gd name="T44" fmla="*/ 384 w 729"/>
                  <a:gd name="T45" fmla="*/ 482 h 624"/>
                  <a:gd name="T46" fmla="*/ 420 w 729"/>
                  <a:gd name="T47" fmla="*/ 459 h 624"/>
                  <a:gd name="T48" fmla="*/ 460 w 729"/>
                  <a:gd name="T49" fmla="*/ 439 h 624"/>
                  <a:gd name="T50" fmla="*/ 472 w 729"/>
                  <a:gd name="T51" fmla="*/ 409 h 624"/>
                  <a:gd name="T52" fmla="*/ 465 w 729"/>
                  <a:gd name="T53" fmla="*/ 389 h 624"/>
                  <a:gd name="T54" fmla="*/ 535 w 729"/>
                  <a:gd name="T55" fmla="*/ 401 h 624"/>
                  <a:gd name="T56" fmla="*/ 567 w 729"/>
                  <a:gd name="T57" fmla="*/ 406 h 624"/>
                  <a:gd name="T58" fmla="*/ 587 w 729"/>
                  <a:gd name="T59" fmla="*/ 385 h 624"/>
                  <a:gd name="T60" fmla="*/ 591 w 729"/>
                  <a:gd name="T61" fmla="*/ 417 h 624"/>
                  <a:gd name="T62" fmla="*/ 609 w 729"/>
                  <a:gd name="T63" fmla="*/ 413 h 624"/>
                  <a:gd name="T64" fmla="*/ 624 w 729"/>
                  <a:gd name="T65" fmla="*/ 405 h 624"/>
                  <a:gd name="T66" fmla="*/ 686 w 729"/>
                  <a:gd name="T67" fmla="*/ 392 h 624"/>
                  <a:gd name="T68" fmla="*/ 714 w 729"/>
                  <a:gd name="T69" fmla="*/ 366 h 624"/>
                  <a:gd name="T70" fmla="*/ 728 w 729"/>
                  <a:gd name="T71" fmla="*/ 327 h 624"/>
                  <a:gd name="T72" fmla="*/ 712 w 729"/>
                  <a:gd name="T73" fmla="*/ 332 h 624"/>
                  <a:gd name="T74" fmla="*/ 694 w 729"/>
                  <a:gd name="T75" fmla="*/ 319 h 624"/>
                  <a:gd name="T76" fmla="*/ 676 w 729"/>
                  <a:gd name="T77" fmla="*/ 289 h 624"/>
                  <a:gd name="T78" fmla="*/ 675 w 729"/>
                  <a:gd name="T79" fmla="*/ 282 h 624"/>
                  <a:gd name="T80" fmla="*/ 640 w 729"/>
                  <a:gd name="T81" fmla="*/ 257 h 624"/>
                  <a:gd name="T82" fmla="*/ 598 w 729"/>
                  <a:gd name="T83" fmla="*/ 215 h 624"/>
                  <a:gd name="T84" fmla="*/ 568 w 729"/>
                  <a:gd name="T85" fmla="*/ 225 h 624"/>
                  <a:gd name="T86" fmla="*/ 556 w 729"/>
                  <a:gd name="T87" fmla="*/ 202 h 624"/>
                  <a:gd name="T88" fmla="*/ 515 w 729"/>
                  <a:gd name="T89" fmla="*/ 142 h 624"/>
                  <a:gd name="T90" fmla="*/ 436 w 729"/>
                  <a:gd name="T91" fmla="*/ 121 h 624"/>
                  <a:gd name="T92" fmla="*/ 395 w 729"/>
                  <a:gd name="T93" fmla="*/ 112 h 624"/>
                  <a:gd name="T94" fmla="*/ 372 w 729"/>
                  <a:gd name="T95" fmla="*/ 139 h 624"/>
                  <a:gd name="T96" fmla="*/ 295 w 729"/>
                  <a:gd name="T97" fmla="*/ 145 h 624"/>
                  <a:gd name="T98" fmla="*/ 242 w 729"/>
                  <a:gd name="T99" fmla="*/ 135 h 624"/>
                  <a:gd name="T100" fmla="*/ 204 w 729"/>
                  <a:gd name="T101" fmla="*/ 99 h 624"/>
                  <a:gd name="T102" fmla="*/ 133 w 729"/>
                  <a:gd name="T103" fmla="*/ 3 h 624"/>
                  <a:gd name="T104" fmla="*/ 125 w 729"/>
                  <a:gd name="T105" fmla="*/ 15 h 624"/>
                  <a:gd name="T106" fmla="*/ 99 w 729"/>
                  <a:gd name="T107" fmla="*/ 12 h 624"/>
                  <a:gd name="T108" fmla="*/ 77 w 729"/>
                  <a:gd name="T109" fmla="*/ 35 h 624"/>
                  <a:gd name="T110" fmla="*/ 112 w 729"/>
                  <a:gd name="T111" fmla="*/ 46 h 624"/>
                  <a:gd name="T112" fmla="*/ 125 w 729"/>
                  <a:gd name="T113" fmla="*/ 63 h 624"/>
                  <a:gd name="T114" fmla="*/ 73 w 729"/>
                  <a:gd name="T115" fmla="*/ 106 h 624"/>
                  <a:gd name="T116" fmla="*/ 67 w 729"/>
                  <a:gd name="T117" fmla="*/ 138 h 624"/>
                  <a:gd name="T118" fmla="*/ 49 w 729"/>
                  <a:gd name="T119" fmla="*/ 139 h 624"/>
                  <a:gd name="T120" fmla="*/ 57 w 729"/>
                  <a:gd name="T121" fmla="*/ 151 h 624"/>
                  <a:gd name="T122" fmla="*/ 60 w 729"/>
                  <a:gd name="T123" fmla="*/ 185 h 624"/>
                  <a:gd name="T124" fmla="*/ 16 w 729"/>
                  <a:gd name="T125" fmla="*/ 187 h 6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729" h="624">
                    <a:moveTo>
                      <a:pt x="6" y="188"/>
                    </a:moveTo>
                    <a:lnTo>
                      <a:pt x="0" y="195"/>
                    </a:lnTo>
                    <a:lnTo>
                      <a:pt x="0" y="205"/>
                    </a:lnTo>
                    <a:lnTo>
                      <a:pt x="2" y="209"/>
                    </a:lnTo>
                    <a:lnTo>
                      <a:pt x="2" y="214"/>
                    </a:lnTo>
                    <a:lnTo>
                      <a:pt x="0" y="219"/>
                    </a:lnTo>
                    <a:lnTo>
                      <a:pt x="0" y="223"/>
                    </a:lnTo>
                    <a:lnTo>
                      <a:pt x="6" y="229"/>
                    </a:lnTo>
                    <a:lnTo>
                      <a:pt x="12" y="233"/>
                    </a:lnTo>
                    <a:lnTo>
                      <a:pt x="20" y="235"/>
                    </a:lnTo>
                    <a:lnTo>
                      <a:pt x="20" y="236"/>
                    </a:lnTo>
                    <a:lnTo>
                      <a:pt x="32" y="243"/>
                    </a:lnTo>
                    <a:lnTo>
                      <a:pt x="48" y="247"/>
                    </a:lnTo>
                    <a:lnTo>
                      <a:pt x="52" y="247"/>
                    </a:lnTo>
                    <a:lnTo>
                      <a:pt x="53" y="250"/>
                    </a:lnTo>
                    <a:lnTo>
                      <a:pt x="59" y="251"/>
                    </a:lnTo>
                    <a:lnTo>
                      <a:pt x="60" y="252"/>
                    </a:lnTo>
                    <a:lnTo>
                      <a:pt x="77" y="251"/>
                    </a:lnTo>
                    <a:lnTo>
                      <a:pt x="85" y="244"/>
                    </a:lnTo>
                    <a:lnTo>
                      <a:pt x="91" y="236"/>
                    </a:lnTo>
                    <a:lnTo>
                      <a:pt x="95" y="228"/>
                    </a:lnTo>
                    <a:lnTo>
                      <a:pt x="96" y="228"/>
                    </a:lnTo>
                    <a:lnTo>
                      <a:pt x="96" y="226"/>
                    </a:lnTo>
                    <a:lnTo>
                      <a:pt x="99" y="226"/>
                    </a:lnTo>
                    <a:lnTo>
                      <a:pt x="101" y="230"/>
                    </a:lnTo>
                    <a:lnTo>
                      <a:pt x="103" y="229"/>
                    </a:lnTo>
                    <a:lnTo>
                      <a:pt x="112" y="229"/>
                    </a:lnTo>
                    <a:lnTo>
                      <a:pt x="117" y="232"/>
                    </a:lnTo>
                    <a:lnTo>
                      <a:pt x="117" y="233"/>
                    </a:lnTo>
                    <a:lnTo>
                      <a:pt x="119" y="235"/>
                    </a:lnTo>
                    <a:lnTo>
                      <a:pt x="132" y="235"/>
                    </a:lnTo>
                    <a:lnTo>
                      <a:pt x="141" y="232"/>
                    </a:lnTo>
                    <a:lnTo>
                      <a:pt x="148" y="237"/>
                    </a:lnTo>
                    <a:lnTo>
                      <a:pt x="148" y="246"/>
                    </a:lnTo>
                    <a:lnTo>
                      <a:pt x="152" y="244"/>
                    </a:lnTo>
                    <a:lnTo>
                      <a:pt x="154" y="246"/>
                    </a:lnTo>
                    <a:lnTo>
                      <a:pt x="155" y="250"/>
                    </a:lnTo>
                    <a:lnTo>
                      <a:pt x="162" y="252"/>
                    </a:lnTo>
                    <a:lnTo>
                      <a:pt x="165" y="258"/>
                    </a:lnTo>
                    <a:lnTo>
                      <a:pt x="165" y="259"/>
                    </a:lnTo>
                    <a:lnTo>
                      <a:pt x="162" y="262"/>
                    </a:lnTo>
                    <a:lnTo>
                      <a:pt x="155" y="267"/>
                    </a:lnTo>
                    <a:lnTo>
                      <a:pt x="161" y="272"/>
                    </a:lnTo>
                    <a:lnTo>
                      <a:pt x="166" y="276"/>
                    </a:lnTo>
                    <a:lnTo>
                      <a:pt x="169" y="278"/>
                    </a:lnTo>
                    <a:lnTo>
                      <a:pt x="172" y="281"/>
                    </a:lnTo>
                    <a:lnTo>
                      <a:pt x="179" y="283"/>
                    </a:lnTo>
                    <a:lnTo>
                      <a:pt x="179" y="285"/>
                    </a:lnTo>
                    <a:lnTo>
                      <a:pt x="172" y="288"/>
                    </a:lnTo>
                    <a:lnTo>
                      <a:pt x="165" y="299"/>
                    </a:lnTo>
                    <a:lnTo>
                      <a:pt x="165" y="309"/>
                    </a:lnTo>
                    <a:lnTo>
                      <a:pt x="166" y="319"/>
                    </a:lnTo>
                    <a:lnTo>
                      <a:pt x="166" y="321"/>
                    </a:lnTo>
                    <a:lnTo>
                      <a:pt x="161" y="327"/>
                    </a:lnTo>
                    <a:lnTo>
                      <a:pt x="143" y="339"/>
                    </a:lnTo>
                    <a:lnTo>
                      <a:pt x="141" y="341"/>
                    </a:lnTo>
                    <a:lnTo>
                      <a:pt x="133" y="345"/>
                    </a:lnTo>
                    <a:lnTo>
                      <a:pt x="130" y="342"/>
                    </a:lnTo>
                    <a:lnTo>
                      <a:pt x="113" y="329"/>
                    </a:lnTo>
                    <a:lnTo>
                      <a:pt x="112" y="331"/>
                    </a:lnTo>
                    <a:lnTo>
                      <a:pt x="110" y="334"/>
                    </a:lnTo>
                    <a:lnTo>
                      <a:pt x="110" y="338"/>
                    </a:lnTo>
                    <a:lnTo>
                      <a:pt x="109" y="339"/>
                    </a:lnTo>
                    <a:lnTo>
                      <a:pt x="106" y="352"/>
                    </a:lnTo>
                    <a:lnTo>
                      <a:pt x="94" y="380"/>
                    </a:lnTo>
                    <a:lnTo>
                      <a:pt x="94" y="382"/>
                    </a:lnTo>
                    <a:lnTo>
                      <a:pt x="91" y="385"/>
                    </a:lnTo>
                    <a:lnTo>
                      <a:pt x="87" y="388"/>
                    </a:lnTo>
                    <a:lnTo>
                      <a:pt x="87" y="387"/>
                    </a:lnTo>
                    <a:lnTo>
                      <a:pt x="85" y="387"/>
                    </a:lnTo>
                    <a:lnTo>
                      <a:pt x="80" y="385"/>
                    </a:lnTo>
                    <a:lnTo>
                      <a:pt x="77" y="385"/>
                    </a:lnTo>
                    <a:lnTo>
                      <a:pt x="59" y="388"/>
                    </a:lnTo>
                    <a:lnTo>
                      <a:pt x="57" y="388"/>
                    </a:lnTo>
                    <a:lnTo>
                      <a:pt x="57" y="392"/>
                    </a:lnTo>
                    <a:lnTo>
                      <a:pt x="59" y="398"/>
                    </a:lnTo>
                    <a:lnTo>
                      <a:pt x="57" y="410"/>
                    </a:lnTo>
                    <a:lnTo>
                      <a:pt x="57" y="412"/>
                    </a:lnTo>
                    <a:lnTo>
                      <a:pt x="56" y="413"/>
                    </a:lnTo>
                    <a:lnTo>
                      <a:pt x="55" y="413"/>
                    </a:lnTo>
                    <a:lnTo>
                      <a:pt x="29" y="426"/>
                    </a:lnTo>
                    <a:lnTo>
                      <a:pt x="29" y="433"/>
                    </a:lnTo>
                    <a:lnTo>
                      <a:pt x="27" y="433"/>
                    </a:lnTo>
                    <a:lnTo>
                      <a:pt x="21" y="434"/>
                    </a:lnTo>
                    <a:lnTo>
                      <a:pt x="14" y="437"/>
                    </a:lnTo>
                    <a:lnTo>
                      <a:pt x="13" y="441"/>
                    </a:lnTo>
                    <a:lnTo>
                      <a:pt x="13" y="446"/>
                    </a:lnTo>
                    <a:lnTo>
                      <a:pt x="18" y="459"/>
                    </a:lnTo>
                    <a:lnTo>
                      <a:pt x="18" y="473"/>
                    </a:lnTo>
                    <a:lnTo>
                      <a:pt x="14" y="491"/>
                    </a:lnTo>
                    <a:lnTo>
                      <a:pt x="13" y="494"/>
                    </a:lnTo>
                    <a:lnTo>
                      <a:pt x="12" y="494"/>
                    </a:lnTo>
                    <a:lnTo>
                      <a:pt x="13" y="496"/>
                    </a:lnTo>
                    <a:lnTo>
                      <a:pt x="21" y="496"/>
                    </a:lnTo>
                    <a:lnTo>
                      <a:pt x="28" y="494"/>
                    </a:lnTo>
                    <a:lnTo>
                      <a:pt x="38" y="503"/>
                    </a:lnTo>
                    <a:lnTo>
                      <a:pt x="46" y="518"/>
                    </a:lnTo>
                    <a:lnTo>
                      <a:pt x="46" y="521"/>
                    </a:lnTo>
                    <a:lnTo>
                      <a:pt x="48" y="521"/>
                    </a:lnTo>
                    <a:lnTo>
                      <a:pt x="48" y="522"/>
                    </a:lnTo>
                    <a:lnTo>
                      <a:pt x="52" y="526"/>
                    </a:lnTo>
                    <a:lnTo>
                      <a:pt x="64" y="535"/>
                    </a:lnTo>
                    <a:lnTo>
                      <a:pt x="66" y="535"/>
                    </a:lnTo>
                    <a:lnTo>
                      <a:pt x="74" y="533"/>
                    </a:lnTo>
                    <a:lnTo>
                      <a:pt x="81" y="533"/>
                    </a:lnTo>
                    <a:lnTo>
                      <a:pt x="85" y="535"/>
                    </a:lnTo>
                    <a:lnTo>
                      <a:pt x="105" y="540"/>
                    </a:lnTo>
                    <a:lnTo>
                      <a:pt x="113" y="544"/>
                    </a:lnTo>
                    <a:lnTo>
                      <a:pt x="129" y="546"/>
                    </a:lnTo>
                    <a:lnTo>
                      <a:pt x="132" y="546"/>
                    </a:lnTo>
                    <a:lnTo>
                      <a:pt x="133" y="547"/>
                    </a:lnTo>
                    <a:lnTo>
                      <a:pt x="133" y="550"/>
                    </a:lnTo>
                    <a:lnTo>
                      <a:pt x="134" y="551"/>
                    </a:lnTo>
                    <a:lnTo>
                      <a:pt x="134" y="561"/>
                    </a:lnTo>
                    <a:lnTo>
                      <a:pt x="127" y="568"/>
                    </a:lnTo>
                    <a:lnTo>
                      <a:pt x="127" y="574"/>
                    </a:lnTo>
                    <a:lnTo>
                      <a:pt x="134" y="606"/>
                    </a:lnTo>
                    <a:lnTo>
                      <a:pt x="136" y="609"/>
                    </a:lnTo>
                    <a:lnTo>
                      <a:pt x="136" y="620"/>
                    </a:lnTo>
                    <a:lnTo>
                      <a:pt x="134" y="620"/>
                    </a:lnTo>
                    <a:lnTo>
                      <a:pt x="139" y="623"/>
                    </a:lnTo>
                    <a:lnTo>
                      <a:pt x="143" y="624"/>
                    </a:lnTo>
                    <a:lnTo>
                      <a:pt x="144" y="624"/>
                    </a:lnTo>
                    <a:lnTo>
                      <a:pt x="148" y="620"/>
                    </a:lnTo>
                    <a:lnTo>
                      <a:pt x="151" y="620"/>
                    </a:lnTo>
                    <a:lnTo>
                      <a:pt x="154" y="613"/>
                    </a:lnTo>
                    <a:lnTo>
                      <a:pt x="154" y="603"/>
                    </a:lnTo>
                    <a:lnTo>
                      <a:pt x="151" y="588"/>
                    </a:lnTo>
                    <a:lnTo>
                      <a:pt x="141" y="567"/>
                    </a:lnTo>
                    <a:lnTo>
                      <a:pt x="147" y="560"/>
                    </a:lnTo>
                    <a:lnTo>
                      <a:pt x="161" y="560"/>
                    </a:lnTo>
                    <a:lnTo>
                      <a:pt x="168" y="556"/>
                    </a:lnTo>
                    <a:lnTo>
                      <a:pt x="169" y="556"/>
                    </a:lnTo>
                    <a:lnTo>
                      <a:pt x="173" y="553"/>
                    </a:lnTo>
                    <a:lnTo>
                      <a:pt x="177" y="549"/>
                    </a:lnTo>
                    <a:lnTo>
                      <a:pt x="177" y="547"/>
                    </a:lnTo>
                    <a:lnTo>
                      <a:pt x="186" y="542"/>
                    </a:lnTo>
                    <a:lnTo>
                      <a:pt x="187" y="542"/>
                    </a:lnTo>
                    <a:lnTo>
                      <a:pt x="196" y="539"/>
                    </a:lnTo>
                    <a:lnTo>
                      <a:pt x="199" y="539"/>
                    </a:lnTo>
                    <a:lnTo>
                      <a:pt x="203" y="540"/>
                    </a:lnTo>
                    <a:lnTo>
                      <a:pt x="204" y="540"/>
                    </a:lnTo>
                    <a:lnTo>
                      <a:pt x="204" y="542"/>
                    </a:lnTo>
                    <a:lnTo>
                      <a:pt x="207" y="542"/>
                    </a:lnTo>
                    <a:lnTo>
                      <a:pt x="207" y="543"/>
                    </a:lnTo>
                    <a:lnTo>
                      <a:pt x="210" y="543"/>
                    </a:lnTo>
                    <a:lnTo>
                      <a:pt x="219" y="544"/>
                    </a:lnTo>
                    <a:lnTo>
                      <a:pt x="222" y="546"/>
                    </a:lnTo>
                    <a:lnTo>
                      <a:pt x="225" y="549"/>
                    </a:lnTo>
                    <a:lnTo>
                      <a:pt x="230" y="549"/>
                    </a:lnTo>
                    <a:lnTo>
                      <a:pt x="233" y="550"/>
                    </a:lnTo>
                    <a:lnTo>
                      <a:pt x="239" y="550"/>
                    </a:lnTo>
                    <a:lnTo>
                      <a:pt x="245" y="549"/>
                    </a:lnTo>
                    <a:lnTo>
                      <a:pt x="249" y="549"/>
                    </a:lnTo>
                    <a:lnTo>
                      <a:pt x="253" y="547"/>
                    </a:lnTo>
                    <a:lnTo>
                      <a:pt x="256" y="547"/>
                    </a:lnTo>
                    <a:lnTo>
                      <a:pt x="267" y="536"/>
                    </a:lnTo>
                    <a:lnTo>
                      <a:pt x="281" y="530"/>
                    </a:lnTo>
                    <a:lnTo>
                      <a:pt x="283" y="530"/>
                    </a:lnTo>
                    <a:lnTo>
                      <a:pt x="286" y="529"/>
                    </a:lnTo>
                    <a:lnTo>
                      <a:pt x="300" y="526"/>
                    </a:lnTo>
                    <a:lnTo>
                      <a:pt x="305" y="526"/>
                    </a:lnTo>
                    <a:lnTo>
                      <a:pt x="309" y="525"/>
                    </a:lnTo>
                    <a:lnTo>
                      <a:pt x="326" y="516"/>
                    </a:lnTo>
                    <a:lnTo>
                      <a:pt x="334" y="516"/>
                    </a:lnTo>
                    <a:lnTo>
                      <a:pt x="334" y="504"/>
                    </a:lnTo>
                    <a:lnTo>
                      <a:pt x="328" y="493"/>
                    </a:lnTo>
                    <a:lnTo>
                      <a:pt x="328" y="491"/>
                    </a:lnTo>
                    <a:lnTo>
                      <a:pt x="331" y="491"/>
                    </a:lnTo>
                    <a:lnTo>
                      <a:pt x="338" y="489"/>
                    </a:lnTo>
                    <a:lnTo>
                      <a:pt x="341" y="482"/>
                    </a:lnTo>
                    <a:lnTo>
                      <a:pt x="341" y="480"/>
                    </a:lnTo>
                    <a:lnTo>
                      <a:pt x="342" y="477"/>
                    </a:lnTo>
                    <a:lnTo>
                      <a:pt x="342" y="476"/>
                    </a:lnTo>
                    <a:lnTo>
                      <a:pt x="345" y="469"/>
                    </a:lnTo>
                    <a:lnTo>
                      <a:pt x="347" y="469"/>
                    </a:lnTo>
                    <a:lnTo>
                      <a:pt x="353" y="470"/>
                    </a:lnTo>
                    <a:lnTo>
                      <a:pt x="355" y="470"/>
                    </a:lnTo>
                    <a:lnTo>
                      <a:pt x="356" y="472"/>
                    </a:lnTo>
                    <a:lnTo>
                      <a:pt x="365" y="476"/>
                    </a:lnTo>
                    <a:lnTo>
                      <a:pt x="370" y="477"/>
                    </a:lnTo>
                    <a:lnTo>
                      <a:pt x="376" y="480"/>
                    </a:lnTo>
                    <a:lnTo>
                      <a:pt x="383" y="480"/>
                    </a:lnTo>
                    <a:lnTo>
                      <a:pt x="384" y="482"/>
                    </a:lnTo>
                    <a:lnTo>
                      <a:pt x="384" y="479"/>
                    </a:lnTo>
                    <a:lnTo>
                      <a:pt x="386" y="476"/>
                    </a:lnTo>
                    <a:lnTo>
                      <a:pt x="393" y="452"/>
                    </a:lnTo>
                    <a:lnTo>
                      <a:pt x="401" y="459"/>
                    </a:lnTo>
                    <a:lnTo>
                      <a:pt x="402" y="461"/>
                    </a:lnTo>
                    <a:lnTo>
                      <a:pt x="405" y="462"/>
                    </a:lnTo>
                    <a:lnTo>
                      <a:pt x="408" y="462"/>
                    </a:lnTo>
                    <a:lnTo>
                      <a:pt x="420" y="459"/>
                    </a:lnTo>
                    <a:lnTo>
                      <a:pt x="419" y="459"/>
                    </a:lnTo>
                    <a:lnTo>
                      <a:pt x="416" y="451"/>
                    </a:lnTo>
                    <a:lnTo>
                      <a:pt x="429" y="451"/>
                    </a:lnTo>
                    <a:lnTo>
                      <a:pt x="436" y="449"/>
                    </a:lnTo>
                    <a:lnTo>
                      <a:pt x="440" y="449"/>
                    </a:lnTo>
                    <a:lnTo>
                      <a:pt x="440" y="447"/>
                    </a:lnTo>
                    <a:lnTo>
                      <a:pt x="441" y="444"/>
                    </a:lnTo>
                    <a:lnTo>
                      <a:pt x="460" y="439"/>
                    </a:lnTo>
                    <a:lnTo>
                      <a:pt x="469" y="439"/>
                    </a:lnTo>
                    <a:lnTo>
                      <a:pt x="483" y="446"/>
                    </a:lnTo>
                    <a:lnTo>
                      <a:pt x="479" y="430"/>
                    </a:lnTo>
                    <a:lnTo>
                      <a:pt x="486" y="427"/>
                    </a:lnTo>
                    <a:lnTo>
                      <a:pt x="481" y="422"/>
                    </a:lnTo>
                    <a:lnTo>
                      <a:pt x="479" y="417"/>
                    </a:lnTo>
                    <a:lnTo>
                      <a:pt x="475" y="412"/>
                    </a:lnTo>
                    <a:lnTo>
                      <a:pt x="472" y="409"/>
                    </a:lnTo>
                    <a:lnTo>
                      <a:pt x="469" y="408"/>
                    </a:lnTo>
                    <a:lnTo>
                      <a:pt x="458" y="399"/>
                    </a:lnTo>
                    <a:lnTo>
                      <a:pt x="455" y="399"/>
                    </a:lnTo>
                    <a:lnTo>
                      <a:pt x="455" y="398"/>
                    </a:lnTo>
                    <a:lnTo>
                      <a:pt x="457" y="396"/>
                    </a:lnTo>
                    <a:lnTo>
                      <a:pt x="458" y="394"/>
                    </a:lnTo>
                    <a:lnTo>
                      <a:pt x="460" y="394"/>
                    </a:lnTo>
                    <a:lnTo>
                      <a:pt x="465" y="389"/>
                    </a:lnTo>
                    <a:lnTo>
                      <a:pt x="477" y="389"/>
                    </a:lnTo>
                    <a:lnTo>
                      <a:pt x="478" y="391"/>
                    </a:lnTo>
                    <a:lnTo>
                      <a:pt x="487" y="392"/>
                    </a:lnTo>
                    <a:lnTo>
                      <a:pt x="506" y="392"/>
                    </a:lnTo>
                    <a:lnTo>
                      <a:pt x="524" y="388"/>
                    </a:lnTo>
                    <a:lnTo>
                      <a:pt x="530" y="392"/>
                    </a:lnTo>
                    <a:lnTo>
                      <a:pt x="535" y="399"/>
                    </a:lnTo>
                    <a:lnTo>
                      <a:pt x="535" y="401"/>
                    </a:lnTo>
                    <a:lnTo>
                      <a:pt x="538" y="403"/>
                    </a:lnTo>
                    <a:lnTo>
                      <a:pt x="541" y="403"/>
                    </a:lnTo>
                    <a:lnTo>
                      <a:pt x="542" y="405"/>
                    </a:lnTo>
                    <a:lnTo>
                      <a:pt x="545" y="406"/>
                    </a:lnTo>
                    <a:lnTo>
                      <a:pt x="546" y="406"/>
                    </a:lnTo>
                    <a:lnTo>
                      <a:pt x="553" y="408"/>
                    </a:lnTo>
                    <a:lnTo>
                      <a:pt x="568" y="408"/>
                    </a:lnTo>
                    <a:lnTo>
                      <a:pt x="567" y="406"/>
                    </a:lnTo>
                    <a:lnTo>
                      <a:pt x="564" y="401"/>
                    </a:lnTo>
                    <a:lnTo>
                      <a:pt x="563" y="394"/>
                    </a:lnTo>
                    <a:lnTo>
                      <a:pt x="571" y="385"/>
                    </a:lnTo>
                    <a:lnTo>
                      <a:pt x="575" y="384"/>
                    </a:lnTo>
                    <a:lnTo>
                      <a:pt x="578" y="384"/>
                    </a:lnTo>
                    <a:lnTo>
                      <a:pt x="585" y="382"/>
                    </a:lnTo>
                    <a:lnTo>
                      <a:pt x="587" y="382"/>
                    </a:lnTo>
                    <a:lnTo>
                      <a:pt x="587" y="385"/>
                    </a:lnTo>
                    <a:lnTo>
                      <a:pt x="588" y="385"/>
                    </a:lnTo>
                    <a:lnTo>
                      <a:pt x="590" y="388"/>
                    </a:lnTo>
                    <a:lnTo>
                      <a:pt x="587" y="394"/>
                    </a:lnTo>
                    <a:lnTo>
                      <a:pt x="587" y="402"/>
                    </a:lnTo>
                    <a:lnTo>
                      <a:pt x="588" y="409"/>
                    </a:lnTo>
                    <a:lnTo>
                      <a:pt x="590" y="413"/>
                    </a:lnTo>
                    <a:lnTo>
                      <a:pt x="590" y="416"/>
                    </a:lnTo>
                    <a:lnTo>
                      <a:pt x="591" y="417"/>
                    </a:lnTo>
                    <a:lnTo>
                      <a:pt x="592" y="417"/>
                    </a:lnTo>
                    <a:lnTo>
                      <a:pt x="594" y="416"/>
                    </a:lnTo>
                    <a:lnTo>
                      <a:pt x="601" y="423"/>
                    </a:lnTo>
                    <a:lnTo>
                      <a:pt x="604" y="424"/>
                    </a:lnTo>
                    <a:lnTo>
                      <a:pt x="605" y="424"/>
                    </a:lnTo>
                    <a:lnTo>
                      <a:pt x="606" y="423"/>
                    </a:lnTo>
                    <a:lnTo>
                      <a:pt x="609" y="419"/>
                    </a:lnTo>
                    <a:lnTo>
                      <a:pt x="609" y="413"/>
                    </a:lnTo>
                    <a:lnTo>
                      <a:pt x="608" y="409"/>
                    </a:lnTo>
                    <a:lnTo>
                      <a:pt x="608" y="405"/>
                    </a:lnTo>
                    <a:lnTo>
                      <a:pt x="609" y="402"/>
                    </a:lnTo>
                    <a:lnTo>
                      <a:pt x="612" y="399"/>
                    </a:lnTo>
                    <a:lnTo>
                      <a:pt x="612" y="398"/>
                    </a:lnTo>
                    <a:lnTo>
                      <a:pt x="616" y="395"/>
                    </a:lnTo>
                    <a:lnTo>
                      <a:pt x="620" y="395"/>
                    </a:lnTo>
                    <a:lnTo>
                      <a:pt x="624" y="405"/>
                    </a:lnTo>
                    <a:lnTo>
                      <a:pt x="634" y="405"/>
                    </a:lnTo>
                    <a:lnTo>
                      <a:pt x="640" y="403"/>
                    </a:lnTo>
                    <a:lnTo>
                      <a:pt x="652" y="403"/>
                    </a:lnTo>
                    <a:lnTo>
                      <a:pt x="664" y="401"/>
                    </a:lnTo>
                    <a:lnTo>
                      <a:pt x="665" y="401"/>
                    </a:lnTo>
                    <a:lnTo>
                      <a:pt x="678" y="395"/>
                    </a:lnTo>
                    <a:lnTo>
                      <a:pt x="680" y="392"/>
                    </a:lnTo>
                    <a:lnTo>
                      <a:pt x="686" y="392"/>
                    </a:lnTo>
                    <a:lnTo>
                      <a:pt x="687" y="391"/>
                    </a:lnTo>
                    <a:lnTo>
                      <a:pt x="687" y="379"/>
                    </a:lnTo>
                    <a:lnTo>
                      <a:pt x="690" y="374"/>
                    </a:lnTo>
                    <a:lnTo>
                      <a:pt x="693" y="371"/>
                    </a:lnTo>
                    <a:lnTo>
                      <a:pt x="704" y="367"/>
                    </a:lnTo>
                    <a:lnTo>
                      <a:pt x="710" y="364"/>
                    </a:lnTo>
                    <a:lnTo>
                      <a:pt x="712" y="366"/>
                    </a:lnTo>
                    <a:lnTo>
                      <a:pt x="714" y="366"/>
                    </a:lnTo>
                    <a:lnTo>
                      <a:pt x="715" y="367"/>
                    </a:lnTo>
                    <a:lnTo>
                      <a:pt x="717" y="364"/>
                    </a:lnTo>
                    <a:lnTo>
                      <a:pt x="725" y="353"/>
                    </a:lnTo>
                    <a:lnTo>
                      <a:pt x="724" y="345"/>
                    </a:lnTo>
                    <a:lnTo>
                      <a:pt x="722" y="341"/>
                    </a:lnTo>
                    <a:lnTo>
                      <a:pt x="722" y="331"/>
                    </a:lnTo>
                    <a:lnTo>
                      <a:pt x="724" y="329"/>
                    </a:lnTo>
                    <a:lnTo>
                      <a:pt x="728" y="327"/>
                    </a:lnTo>
                    <a:lnTo>
                      <a:pt x="729" y="327"/>
                    </a:lnTo>
                    <a:lnTo>
                      <a:pt x="729" y="325"/>
                    </a:lnTo>
                    <a:lnTo>
                      <a:pt x="725" y="325"/>
                    </a:lnTo>
                    <a:lnTo>
                      <a:pt x="722" y="324"/>
                    </a:lnTo>
                    <a:lnTo>
                      <a:pt x="717" y="324"/>
                    </a:lnTo>
                    <a:lnTo>
                      <a:pt x="715" y="327"/>
                    </a:lnTo>
                    <a:lnTo>
                      <a:pt x="714" y="328"/>
                    </a:lnTo>
                    <a:lnTo>
                      <a:pt x="712" y="332"/>
                    </a:lnTo>
                    <a:lnTo>
                      <a:pt x="712" y="336"/>
                    </a:lnTo>
                    <a:lnTo>
                      <a:pt x="705" y="339"/>
                    </a:lnTo>
                    <a:lnTo>
                      <a:pt x="700" y="341"/>
                    </a:lnTo>
                    <a:lnTo>
                      <a:pt x="697" y="341"/>
                    </a:lnTo>
                    <a:lnTo>
                      <a:pt x="697" y="338"/>
                    </a:lnTo>
                    <a:lnTo>
                      <a:pt x="695" y="329"/>
                    </a:lnTo>
                    <a:lnTo>
                      <a:pt x="694" y="328"/>
                    </a:lnTo>
                    <a:lnTo>
                      <a:pt x="694" y="319"/>
                    </a:lnTo>
                    <a:lnTo>
                      <a:pt x="695" y="317"/>
                    </a:lnTo>
                    <a:lnTo>
                      <a:pt x="698" y="314"/>
                    </a:lnTo>
                    <a:lnTo>
                      <a:pt x="698" y="307"/>
                    </a:lnTo>
                    <a:lnTo>
                      <a:pt x="690" y="299"/>
                    </a:lnTo>
                    <a:lnTo>
                      <a:pt x="690" y="297"/>
                    </a:lnTo>
                    <a:lnTo>
                      <a:pt x="687" y="293"/>
                    </a:lnTo>
                    <a:lnTo>
                      <a:pt x="686" y="292"/>
                    </a:lnTo>
                    <a:lnTo>
                      <a:pt x="676" y="289"/>
                    </a:lnTo>
                    <a:lnTo>
                      <a:pt x="675" y="290"/>
                    </a:lnTo>
                    <a:lnTo>
                      <a:pt x="673" y="290"/>
                    </a:lnTo>
                    <a:lnTo>
                      <a:pt x="671" y="292"/>
                    </a:lnTo>
                    <a:lnTo>
                      <a:pt x="671" y="288"/>
                    </a:lnTo>
                    <a:lnTo>
                      <a:pt x="672" y="285"/>
                    </a:lnTo>
                    <a:lnTo>
                      <a:pt x="673" y="283"/>
                    </a:lnTo>
                    <a:lnTo>
                      <a:pt x="673" y="282"/>
                    </a:lnTo>
                    <a:lnTo>
                      <a:pt x="675" y="282"/>
                    </a:lnTo>
                    <a:lnTo>
                      <a:pt x="680" y="275"/>
                    </a:lnTo>
                    <a:lnTo>
                      <a:pt x="680" y="274"/>
                    </a:lnTo>
                    <a:lnTo>
                      <a:pt x="679" y="274"/>
                    </a:lnTo>
                    <a:lnTo>
                      <a:pt x="657" y="271"/>
                    </a:lnTo>
                    <a:lnTo>
                      <a:pt x="648" y="261"/>
                    </a:lnTo>
                    <a:lnTo>
                      <a:pt x="644" y="258"/>
                    </a:lnTo>
                    <a:lnTo>
                      <a:pt x="641" y="258"/>
                    </a:lnTo>
                    <a:lnTo>
                      <a:pt x="640" y="257"/>
                    </a:lnTo>
                    <a:lnTo>
                      <a:pt x="634" y="250"/>
                    </a:lnTo>
                    <a:lnTo>
                      <a:pt x="634" y="244"/>
                    </a:lnTo>
                    <a:lnTo>
                      <a:pt x="635" y="242"/>
                    </a:lnTo>
                    <a:lnTo>
                      <a:pt x="620" y="208"/>
                    </a:lnTo>
                    <a:lnTo>
                      <a:pt x="620" y="207"/>
                    </a:lnTo>
                    <a:lnTo>
                      <a:pt x="619" y="207"/>
                    </a:lnTo>
                    <a:lnTo>
                      <a:pt x="601" y="216"/>
                    </a:lnTo>
                    <a:lnTo>
                      <a:pt x="598" y="215"/>
                    </a:lnTo>
                    <a:lnTo>
                      <a:pt x="598" y="216"/>
                    </a:lnTo>
                    <a:lnTo>
                      <a:pt x="595" y="221"/>
                    </a:lnTo>
                    <a:lnTo>
                      <a:pt x="584" y="228"/>
                    </a:lnTo>
                    <a:lnTo>
                      <a:pt x="582" y="228"/>
                    </a:lnTo>
                    <a:lnTo>
                      <a:pt x="575" y="230"/>
                    </a:lnTo>
                    <a:lnTo>
                      <a:pt x="571" y="230"/>
                    </a:lnTo>
                    <a:lnTo>
                      <a:pt x="568" y="226"/>
                    </a:lnTo>
                    <a:lnTo>
                      <a:pt x="568" y="225"/>
                    </a:lnTo>
                    <a:lnTo>
                      <a:pt x="570" y="225"/>
                    </a:lnTo>
                    <a:lnTo>
                      <a:pt x="571" y="222"/>
                    </a:lnTo>
                    <a:lnTo>
                      <a:pt x="571" y="219"/>
                    </a:lnTo>
                    <a:lnTo>
                      <a:pt x="570" y="219"/>
                    </a:lnTo>
                    <a:lnTo>
                      <a:pt x="570" y="218"/>
                    </a:lnTo>
                    <a:lnTo>
                      <a:pt x="568" y="218"/>
                    </a:lnTo>
                    <a:lnTo>
                      <a:pt x="561" y="212"/>
                    </a:lnTo>
                    <a:lnTo>
                      <a:pt x="556" y="202"/>
                    </a:lnTo>
                    <a:lnTo>
                      <a:pt x="550" y="152"/>
                    </a:lnTo>
                    <a:lnTo>
                      <a:pt x="552" y="151"/>
                    </a:lnTo>
                    <a:lnTo>
                      <a:pt x="549" y="149"/>
                    </a:lnTo>
                    <a:lnTo>
                      <a:pt x="537" y="145"/>
                    </a:lnTo>
                    <a:lnTo>
                      <a:pt x="527" y="139"/>
                    </a:lnTo>
                    <a:lnTo>
                      <a:pt x="525" y="139"/>
                    </a:lnTo>
                    <a:lnTo>
                      <a:pt x="524" y="141"/>
                    </a:lnTo>
                    <a:lnTo>
                      <a:pt x="515" y="142"/>
                    </a:lnTo>
                    <a:lnTo>
                      <a:pt x="511" y="141"/>
                    </a:lnTo>
                    <a:lnTo>
                      <a:pt x="485" y="142"/>
                    </a:lnTo>
                    <a:lnTo>
                      <a:pt x="485" y="141"/>
                    </a:lnTo>
                    <a:lnTo>
                      <a:pt x="474" y="128"/>
                    </a:lnTo>
                    <a:lnTo>
                      <a:pt x="468" y="127"/>
                    </a:lnTo>
                    <a:lnTo>
                      <a:pt x="465" y="128"/>
                    </a:lnTo>
                    <a:lnTo>
                      <a:pt x="460" y="128"/>
                    </a:lnTo>
                    <a:lnTo>
                      <a:pt x="436" y="121"/>
                    </a:lnTo>
                    <a:lnTo>
                      <a:pt x="427" y="109"/>
                    </a:lnTo>
                    <a:lnTo>
                      <a:pt x="427" y="106"/>
                    </a:lnTo>
                    <a:lnTo>
                      <a:pt x="425" y="103"/>
                    </a:lnTo>
                    <a:lnTo>
                      <a:pt x="411" y="103"/>
                    </a:lnTo>
                    <a:lnTo>
                      <a:pt x="404" y="106"/>
                    </a:lnTo>
                    <a:lnTo>
                      <a:pt x="402" y="106"/>
                    </a:lnTo>
                    <a:lnTo>
                      <a:pt x="400" y="109"/>
                    </a:lnTo>
                    <a:lnTo>
                      <a:pt x="395" y="112"/>
                    </a:lnTo>
                    <a:lnTo>
                      <a:pt x="393" y="116"/>
                    </a:lnTo>
                    <a:lnTo>
                      <a:pt x="380" y="120"/>
                    </a:lnTo>
                    <a:lnTo>
                      <a:pt x="379" y="120"/>
                    </a:lnTo>
                    <a:lnTo>
                      <a:pt x="376" y="123"/>
                    </a:lnTo>
                    <a:lnTo>
                      <a:pt x="374" y="125"/>
                    </a:lnTo>
                    <a:lnTo>
                      <a:pt x="374" y="127"/>
                    </a:lnTo>
                    <a:lnTo>
                      <a:pt x="372" y="135"/>
                    </a:lnTo>
                    <a:lnTo>
                      <a:pt x="372" y="139"/>
                    </a:lnTo>
                    <a:lnTo>
                      <a:pt x="369" y="148"/>
                    </a:lnTo>
                    <a:lnTo>
                      <a:pt x="362" y="149"/>
                    </a:lnTo>
                    <a:lnTo>
                      <a:pt x="359" y="149"/>
                    </a:lnTo>
                    <a:lnTo>
                      <a:pt x="319" y="162"/>
                    </a:lnTo>
                    <a:lnTo>
                      <a:pt x="312" y="162"/>
                    </a:lnTo>
                    <a:lnTo>
                      <a:pt x="307" y="158"/>
                    </a:lnTo>
                    <a:lnTo>
                      <a:pt x="305" y="154"/>
                    </a:lnTo>
                    <a:lnTo>
                      <a:pt x="295" y="145"/>
                    </a:lnTo>
                    <a:lnTo>
                      <a:pt x="275" y="137"/>
                    </a:lnTo>
                    <a:lnTo>
                      <a:pt x="274" y="137"/>
                    </a:lnTo>
                    <a:lnTo>
                      <a:pt x="273" y="138"/>
                    </a:lnTo>
                    <a:lnTo>
                      <a:pt x="257" y="138"/>
                    </a:lnTo>
                    <a:lnTo>
                      <a:pt x="257" y="137"/>
                    </a:lnTo>
                    <a:lnTo>
                      <a:pt x="256" y="137"/>
                    </a:lnTo>
                    <a:lnTo>
                      <a:pt x="256" y="135"/>
                    </a:lnTo>
                    <a:lnTo>
                      <a:pt x="242" y="135"/>
                    </a:lnTo>
                    <a:lnTo>
                      <a:pt x="239" y="137"/>
                    </a:lnTo>
                    <a:lnTo>
                      <a:pt x="239" y="135"/>
                    </a:lnTo>
                    <a:lnTo>
                      <a:pt x="230" y="127"/>
                    </a:lnTo>
                    <a:lnTo>
                      <a:pt x="219" y="121"/>
                    </a:lnTo>
                    <a:lnTo>
                      <a:pt x="211" y="113"/>
                    </a:lnTo>
                    <a:lnTo>
                      <a:pt x="207" y="106"/>
                    </a:lnTo>
                    <a:lnTo>
                      <a:pt x="207" y="101"/>
                    </a:lnTo>
                    <a:lnTo>
                      <a:pt x="204" y="99"/>
                    </a:lnTo>
                    <a:lnTo>
                      <a:pt x="173" y="71"/>
                    </a:lnTo>
                    <a:lnTo>
                      <a:pt x="172" y="71"/>
                    </a:lnTo>
                    <a:lnTo>
                      <a:pt x="172" y="70"/>
                    </a:lnTo>
                    <a:lnTo>
                      <a:pt x="168" y="58"/>
                    </a:lnTo>
                    <a:lnTo>
                      <a:pt x="162" y="50"/>
                    </a:lnTo>
                    <a:lnTo>
                      <a:pt x="147" y="34"/>
                    </a:lnTo>
                    <a:lnTo>
                      <a:pt x="133" y="5"/>
                    </a:lnTo>
                    <a:lnTo>
                      <a:pt x="133" y="3"/>
                    </a:lnTo>
                    <a:lnTo>
                      <a:pt x="132" y="3"/>
                    </a:lnTo>
                    <a:lnTo>
                      <a:pt x="132" y="1"/>
                    </a:lnTo>
                    <a:lnTo>
                      <a:pt x="130" y="1"/>
                    </a:lnTo>
                    <a:lnTo>
                      <a:pt x="130" y="0"/>
                    </a:lnTo>
                    <a:lnTo>
                      <a:pt x="129" y="1"/>
                    </a:lnTo>
                    <a:lnTo>
                      <a:pt x="129" y="8"/>
                    </a:lnTo>
                    <a:lnTo>
                      <a:pt x="127" y="8"/>
                    </a:lnTo>
                    <a:lnTo>
                      <a:pt x="125" y="15"/>
                    </a:lnTo>
                    <a:lnTo>
                      <a:pt x="119" y="17"/>
                    </a:lnTo>
                    <a:lnTo>
                      <a:pt x="115" y="17"/>
                    </a:lnTo>
                    <a:lnTo>
                      <a:pt x="115" y="15"/>
                    </a:lnTo>
                    <a:lnTo>
                      <a:pt x="113" y="15"/>
                    </a:lnTo>
                    <a:lnTo>
                      <a:pt x="110" y="14"/>
                    </a:lnTo>
                    <a:lnTo>
                      <a:pt x="108" y="14"/>
                    </a:lnTo>
                    <a:lnTo>
                      <a:pt x="101" y="12"/>
                    </a:lnTo>
                    <a:lnTo>
                      <a:pt x="99" y="12"/>
                    </a:lnTo>
                    <a:lnTo>
                      <a:pt x="89" y="22"/>
                    </a:lnTo>
                    <a:lnTo>
                      <a:pt x="89" y="28"/>
                    </a:lnTo>
                    <a:lnTo>
                      <a:pt x="87" y="29"/>
                    </a:lnTo>
                    <a:lnTo>
                      <a:pt x="85" y="31"/>
                    </a:lnTo>
                    <a:lnTo>
                      <a:pt x="79" y="31"/>
                    </a:lnTo>
                    <a:lnTo>
                      <a:pt x="76" y="29"/>
                    </a:lnTo>
                    <a:lnTo>
                      <a:pt x="76" y="32"/>
                    </a:lnTo>
                    <a:lnTo>
                      <a:pt x="77" y="35"/>
                    </a:lnTo>
                    <a:lnTo>
                      <a:pt x="79" y="36"/>
                    </a:lnTo>
                    <a:lnTo>
                      <a:pt x="84" y="42"/>
                    </a:lnTo>
                    <a:lnTo>
                      <a:pt x="92" y="41"/>
                    </a:lnTo>
                    <a:lnTo>
                      <a:pt x="98" y="41"/>
                    </a:lnTo>
                    <a:lnTo>
                      <a:pt x="101" y="42"/>
                    </a:lnTo>
                    <a:lnTo>
                      <a:pt x="106" y="42"/>
                    </a:lnTo>
                    <a:lnTo>
                      <a:pt x="110" y="45"/>
                    </a:lnTo>
                    <a:lnTo>
                      <a:pt x="112" y="46"/>
                    </a:lnTo>
                    <a:lnTo>
                      <a:pt x="116" y="50"/>
                    </a:lnTo>
                    <a:lnTo>
                      <a:pt x="117" y="51"/>
                    </a:lnTo>
                    <a:lnTo>
                      <a:pt x="125" y="51"/>
                    </a:lnTo>
                    <a:lnTo>
                      <a:pt x="126" y="50"/>
                    </a:lnTo>
                    <a:lnTo>
                      <a:pt x="126" y="53"/>
                    </a:lnTo>
                    <a:lnTo>
                      <a:pt x="127" y="60"/>
                    </a:lnTo>
                    <a:lnTo>
                      <a:pt x="127" y="63"/>
                    </a:lnTo>
                    <a:lnTo>
                      <a:pt x="125" y="63"/>
                    </a:lnTo>
                    <a:lnTo>
                      <a:pt x="106" y="65"/>
                    </a:lnTo>
                    <a:lnTo>
                      <a:pt x="88" y="72"/>
                    </a:lnTo>
                    <a:lnTo>
                      <a:pt x="72" y="85"/>
                    </a:lnTo>
                    <a:lnTo>
                      <a:pt x="70" y="86"/>
                    </a:lnTo>
                    <a:lnTo>
                      <a:pt x="72" y="86"/>
                    </a:lnTo>
                    <a:lnTo>
                      <a:pt x="73" y="89"/>
                    </a:lnTo>
                    <a:lnTo>
                      <a:pt x="74" y="101"/>
                    </a:lnTo>
                    <a:lnTo>
                      <a:pt x="73" y="106"/>
                    </a:lnTo>
                    <a:lnTo>
                      <a:pt x="73" y="112"/>
                    </a:lnTo>
                    <a:lnTo>
                      <a:pt x="72" y="121"/>
                    </a:lnTo>
                    <a:lnTo>
                      <a:pt x="63" y="130"/>
                    </a:lnTo>
                    <a:lnTo>
                      <a:pt x="62" y="135"/>
                    </a:lnTo>
                    <a:lnTo>
                      <a:pt x="60" y="138"/>
                    </a:lnTo>
                    <a:lnTo>
                      <a:pt x="60" y="139"/>
                    </a:lnTo>
                    <a:lnTo>
                      <a:pt x="64" y="139"/>
                    </a:lnTo>
                    <a:lnTo>
                      <a:pt x="67" y="138"/>
                    </a:lnTo>
                    <a:lnTo>
                      <a:pt x="70" y="138"/>
                    </a:lnTo>
                    <a:lnTo>
                      <a:pt x="74" y="142"/>
                    </a:lnTo>
                    <a:lnTo>
                      <a:pt x="70" y="145"/>
                    </a:lnTo>
                    <a:lnTo>
                      <a:pt x="59" y="145"/>
                    </a:lnTo>
                    <a:lnTo>
                      <a:pt x="57" y="144"/>
                    </a:lnTo>
                    <a:lnTo>
                      <a:pt x="53" y="142"/>
                    </a:lnTo>
                    <a:lnTo>
                      <a:pt x="52" y="141"/>
                    </a:lnTo>
                    <a:lnTo>
                      <a:pt x="49" y="139"/>
                    </a:lnTo>
                    <a:lnTo>
                      <a:pt x="48" y="139"/>
                    </a:lnTo>
                    <a:lnTo>
                      <a:pt x="46" y="141"/>
                    </a:lnTo>
                    <a:lnTo>
                      <a:pt x="46" y="149"/>
                    </a:lnTo>
                    <a:lnTo>
                      <a:pt x="49" y="154"/>
                    </a:lnTo>
                    <a:lnTo>
                      <a:pt x="52" y="151"/>
                    </a:lnTo>
                    <a:lnTo>
                      <a:pt x="55" y="149"/>
                    </a:lnTo>
                    <a:lnTo>
                      <a:pt x="57" y="149"/>
                    </a:lnTo>
                    <a:lnTo>
                      <a:pt x="57" y="151"/>
                    </a:lnTo>
                    <a:lnTo>
                      <a:pt x="59" y="151"/>
                    </a:lnTo>
                    <a:lnTo>
                      <a:pt x="60" y="156"/>
                    </a:lnTo>
                    <a:lnTo>
                      <a:pt x="59" y="158"/>
                    </a:lnTo>
                    <a:lnTo>
                      <a:pt x="59" y="169"/>
                    </a:lnTo>
                    <a:lnTo>
                      <a:pt x="60" y="176"/>
                    </a:lnTo>
                    <a:lnTo>
                      <a:pt x="62" y="179"/>
                    </a:lnTo>
                    <a:lnTo>
                      <a:pt x="62" y="180"/>
                    </a:lnTo>
                    <a:lnTo>
                      <a:pt x="60" y="185"/>
                    </a:lnTo>
                    <a:lnTo>
                      <a:pt x="59" y="192"/>
                    </a:lnTo>
                    <a:lnTo>
                      <a:pt x="55" y="198"/>
                    </a:lnTo>
                    <a:lnTo>
                      <a:pt x="46" y="201"/>
                    </a:lnTo>
                    <a:lnTo>
                      <a:pt x="42" y="199"/>
                    </a:lnTo>
                    <a:lnTo>
                      <a:pt x="34" y="198"/>
                    </a:lnTo>
                    <a:lnTo>
                      <a:pt x="28" y="191"/>
                    </a:lnTo>
                    <a:lnTo>
                      <a:pt x="22" y="188"/>
                    </a:lnTo>
                    <a:lnTo>
                      <a:pt x="16" y="187"/>
                    </a:lnTo>
                    <a:lnTo>
                      <a:pt x="6" y="18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03" name="Freeform 1135">
                <a:extLst>
                  <a:ext uri="{FF2B5EF4-FFF2-40B4-BE49-F238E27FC236}">
                    <a16:creationId xmlns:a16="http://schemas.microsoft.com/office/drawing/2014/main" id="{ED2537F2-4EBD-8237-8368-089C421EA3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0" y="3291"/>
                <a:ext cx="122" cy="91"/>
              </a:xfrm>
              <a:custGeom>
                <a:avLst/>
                <a:gdLst>
                  <a:gd name="T0" fmla="*/ 468 w 489"/>
                  <a:gd name="T1" fmla="*/ 48 h 365"/>
                  <a:gd name="T2" fmla="*/ 419 w 489"/>
                  <a:gd name="T3" fmla="*/ 56 h 365"/>
                  <a:gd name="T4" fmla="*/ 393 w 489"/>
                  <a:gd name="T5" fmla="*/ 34 h 365"/>
                  <a:gd name="T6" fmla="*/ 344 w 489"/>
                  <a:gd name="T7" fmla="*/ 27 h 365"/>
                  <a:gd name="T8" fmla="*/ 326 w 489"/>
                  <a:gd name="T9" fmla="*/ 31 h 365"/>
                  <a:gd name="T10" fmla="*/ 292 w 489"/>
                  <a:gd name="T11" fmla="*/ 5 h 365"/>
                  <a:gd name="T12" fmla="*/ 259 w 489"/>
                  <a:gd name="T13" fmla="*/ 32 h 365"/>
                  <a:gd name="T14" fmla="*/ 266 w 489"/>
                  <a:gd name="T15" fmla="*/ 53 h 365"/>
                  <a:gd name="T16" fmla="*/ 244 w 489"/>
                  <a:gd name="T17" fmla="*/ 95 h 365"/>
                  <a:gd name="T18" fmla="*/ 230 w 489"/>
                  <a:gd name="T19" fmla="*/ 137 h 365"/>
                  <a:gd name="T20" fmla="*/ 213 w 489"/>
                  <a:gd name="T21" fmla="*/ 139 h 365"/>
                  <a:gd name="T22" fmla="*/ 192 w 489"/>
                  <a:gd name="T23" fmla="*/ 127 h 365"/>
                  <a:gd name="T24" fmla="*/ 151 w 489"/>
                  <a:gd name="T25" fmla="*/ 112 h 365"/>
                  <a:gd name="T26" fmla="*/ 140 w 489"/>
                  <a:gd name="T27" fmla="*/ 110 h 365"/>
                  <a:gd name="T28" fmla="*/ 153 w 489"/>
                  <a:gd name="T29" fmla="*/ 132 h 365"/>
                  <a:gd name="T30" fmla="*/ 139 w 489"/>
                  <a:gd name="T31" fmla="*/ 118 h 365"/>
                  <a:gd name="T32" fmla="*/ 94 w 489"/>
                  <a:gd name="T33" fmla="*/ 120 h 365"/>
                  <a:gd name="T34" fmla="*/ 83 w 489"/>
                  <a:gd name="T35" fmla="*/ 141 h 365"/>
                  <a:gd name="T36" fmla="*/ 51 w 489"/>
                  <a:gd name="T37" fmla="*/ 139 h 365"/>
                  <a:gd name="T38" fmla="*/ 6 w 489"/>
                  <a:gd name="T39" fmla="*/ 143 h 365"/>
                  <a:gd name="T40" fmla="*/ 13 w 489"/>
                  <a:gd name="T41" fmla="*/ 162 h 365"/>
                  <a:gd name="T42" fmla="*/ 23 w 489"/>
                  <a:gd name="T43" fmla="*/ 189 h 365"/>
                  <a:gd name="T44" fmla="*/ 38 w 489"/>
                  <a:gd name="T45" fmla="*/ 199 h 365"/>
                  <a:gd name="T46" fmla="*/ 66 w 489"/>
                  <a:gd name="T47" fmla="*/ 228 h 365"/>
                  <a:gd name="T48" fmla="*/ 37 w 489"/>
                  <a:gd name="T49" fmla="*/ 231 h 365"/>
                  <a:gd name="T50" fmla="*/ 28 w 489"/>
                  <a:gd name="T51" fmla="*/ 238 h 365"/>
                  <a:gd name="T52" fmla="*/ 23 w 489"/>
                  <a:gd name="T53" fmla="*/ 250 h 365"/>
                  <a:gd name="T54" fmla="*/ 36 w 489"/>
                  <a:gd name="T55" fmla="*/ 298 h 365"/>
                  <a:gd name="T56" fmla="*/ 47 w 489"/>
                  <a:gd name="T57" fmla="*/ 314 h 365"/>
                  <a:gd name="T58" fmla="*/ 86 w 489"/>
                  <a:gd name="T59" fmla="*/ 349 h 365"/>
                  <a:gd name="T60" fmla="*/ 105 w 489"/>
                  <a:gd name="T61" fmla="*/ 320 h 365"/>
                  <a:gd name="T62" fmla="*/ 130 w 489"/>
                  <a:gd name="T63" fmla="*/ 335 h 365"/>
                  <a:gd name="T64" fmla="*/ 146 w 489"/>
                  <a:gd name="T65" fmla="*/ 343 h 365"/>
                  <a:gd name="T66" fmla="*/ 168 w 489"/>
                  <a:gd name="T67" fmla="*/ 341 h 365"/>
                  <a:gd name="T68" fmla="*/ 167 w 489"/>
                  <a:gd name="T69" fmla="*/ 327 h 365"/>
                  <a:gd name="T70" fmla="*/ 206 w 489"/>
                  <a:gd name="T71" fmla="*/ 289 h 365"/>
                  <a:gd name="T72" fmla="*/ 223 w 489"/>
                  <a:gd name="T73" fmla="*/ 305 h 365"/>
                  <a:gd name="T74" fmla="*/ 228 w 489"/>
                  <a:gd name="T75" fmla="*/ 319 h 365"/>
                  <a:gd name="T76" fmla="*/ 251 w 489"/>
                  <a:gd name="T77" fmla="*/ 299 h 365"/>
                  <a:gd name="T78" fmla="*/ 259 w 489"/>
                  <a:gd name="T79" fmla="*/ 292 h 365"/>
                  <a:gd name="T80" fmla="*/ 308 w 489"/>
                  <a:gd name="T81" fmla="*/ 319 h 365"/>
                  <a:gd name="T82" fmla="*/ 341 w 489"/>
                  <a:gd name="T83" fmla="*/ 320 h 365"/>
                  <a:gd name="T84" fmla="*/ 351 w 489"/>
                  <a:gd name="T85" fmla="*/ 334 h 365"/>
                  <a:gd name="T86" fmla="*/ 350 w 489"/>
                  <a:gd name="T87" fmla="*/ 353 h 365"/>
                  <a:gd name="T88" fmla="*/ 361 w 489"/>
                  <a:gd name="T89" fmla="*/ 363 h 365"/>
                  <a:gd name="T90" fmla="*/ 391 w 489"/>
                  <a:gd name="T91" fmla="*/ 356 h 365"/>
                  <a:gd name="T92" fmla="*/ 394 w 489"/>
                  <a:gd name="T93" fmla="*/ 317 h 365"/>
                  <a:gd name="T94" fmla="*/ 398 w 489"/>
                  <a:gd name="T95" fmla="*/ 298 h 365"/>
                  <a:gd name="T96" fmla="*/ 417 w 489"/>
                  <a:gd name="T97" fmla="*/ 292 h 365"/>
                  <a:gd name="T98" fmla="*/ 390 w 489"/>
                  <a:gd name="T99" fmla="*/ 261 h 365"/>
                  <a:gd name="T100" fmla="*/ 421 w 489"/>
                  <a:gd name="T101" fmla="*/ 235 h 365"/>
                  <a:gd name="T102" fmla="*/ 443 w 489"/>
                  <a:gd name="T103" fmla="*/ 247 h 365"/>
                  <a:gd name="T104" fmla="*/ 472 w 489"/>
                  <a:gd name="T105" fmla="*/ 235 h 365"/>
                  <a:gd name="T106" fmla="*/ 467 w 489"/>
                  <a:gd name="T107" fmla="*/ 197 h 365"/>
                  <a:gd name="T108" fmla="*/ 457 w 489"/>
                  <a:gd name="T109" fmla="*/ 168 h 365"/>
                  <a:gd name="T110" fmla="*/ 489 w 489"/>
                  <a:gd name="T111" fmla="*/ 137 h 365"/>
                  <a:gd name="T112" fmla="*/ 472 w 489"/>
                  <a:gd name="T113" fmla="*/ 56 h 3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489" h="365">
                    <a:moveTo>
                      <a:pt x="472" y="56"/>
                    </a:moveTo>
                    <a:lnTo>
                      <a:pt x="474" y="55"/>
                    </a:lnTo>
                    <a:lnTo>
                      <a:pt x="472" y="53"/>
                    </a:lnTo>
                    <a:lnTo>
                      <a:pt x="470" y="49"/>
                    </a:lnTo>
                    <a:lnTo>
                      <a:pt x="470" y="48"/>
                    </a:lnTo>
                    <a:lnTo>
                      <a:pt x="468" y="48"/>
                    </a:lnTo>
                    <a:lnTo>
                      <a:pt x="456" y="49"/>
                    </a:lnTo>
                    <a:lnTo>
                      <a:pt x="446" y="58"/>
                    </a:lnTo>
                    <a:lnTo>
                      <a:pt x="443" y="63"/>
                    </a:lnTo>
                    <a:lnTo>
                      <a:pt x="439" y="65"/>
                    </a:lnTo>
                    <a:lnTo>
                      <a:pt x="433" y="63"/>
                    </a:lnTo>
                    <a:lnTo>
                      <a:pt x="419" y="56"/>
                    </a:lnTo>
                    <a:lnTo>
                      <a:pt x="418" y="56"/>
                    </a:lnTo>
                    <a:lnTo>
                      <a:pt x="400" y="49"/>
                    </a:lnTo>
                    <a:lnTo>
                      <a:pt x="398" y="49"/>
                    </a:lnTo>
                    <a:lnTo>
                      <a:pt x="398" y="48"/>
                    </a:lnTo>
                    <a:lnTo>
                      <a:pt x="393" y="35"/>
                    </a:lnTo>
                    <a:lnTo>
                      <a:pt x="393" y="34"/>
                    </a:lnTo>
                    <a:lnTo>
                      <a:pt x="391" y="32"/>
                    </a:lnTo>
                    <a:lnTo>
                      <a:pt x="378" y="27"/>
                    </a:lnTo>
                    <a:lnTo>
                      <a:pt x="375" y="28"/>
                    </a:lnTo>
                    <a:lnTo>
                      <a:pt x="365" y="28"/>
                    </a:lnTo>
                    <a:lnTo>
                      <a:pt x="364" y="27"/>
                    </a:lnTo>
                    <a:lnTo>
                      <a:pt x="344" y="27"/>
                    </a:lnTo>
                    <a:lnTo>
                      <a:pt x="341" y="29"/>
                    </a:lnTo>
                    <a:lnTo>
                      <a:pt x="341" y="31"/>
                    </a:lnTo>
                    <a:lnTo>
                      <a:pt x="340" y="32"/>
                    </a:lnTo>
                    <a:lnTo>
                      <a:pt x="333" y="35"/>
                    </a:lnTo>
                    <a:lnTo>
                      <a:pt x="330" y="35"/>
                    </a:lnTo>
                    <a:lnTo>
                      <a:pt x="326" y="31"/>
                    </a:lnTo>
                    <a:lnTo>
                      <a:pt x="313" y="14"/>
                    </a:lnTo>
                    <a:lnTo>
                      <a:pt x="298" y="2"/>
                    </a:lnTo>
                    <a:lnTo>
                      <a:pt x="295" y="0"/>
                    </a:lnTo>
                    <a:lnTo>
                      <a:pt x="295" y="3"/>
                    </a:lnTo>
                    <a:lnTo>
                      <a:pt x="294" y="3"/>
                    </a:lnTo>
                    <a:lnTo>
                      <a:pt x="292" y="5"/>
                    </a:lnTo>
                    <a:lnTo>
                      <a:pt x="292" y="6"/>
                    </a:lnTo>
                    <a:lnTo>
                      <a:pt x="288" y="13"/>
                    </a:lnTo>
                    <a:lnTo>
                      <a:pt x="284" y="13"/>
                    </a:lnTo>
                    <a:lnTo>
                      <a:pt x="261" y="22"/>
                    </a:lnTo>
                    <a:lnTo>
                      <a:pt x="260" y="24"/>
                    </a:lnTo>
                    <a:lnTo>
                      <a:pt x="259" y="32"/>
                    </a:lnTo>
                    <a:lnTo>
                      <a:pt x="259" y="34"/>
                    </a:lnTo>
                    <a:lnTo>
                      <a:pt x="264" y="38"/>
                    </a:lnTo>
                    <a:lnTo>
                      <a:pt x="266" y="38"/>
                    </a:lnTo>
                    <a:lnTo>
                      <a:pt x="271" y="43"/>
                    </a:lnTo>
                    <a:lnTo>
                      <a:pt x="271" y="45"/>
                    </a:lnTo>
                    <a:lnTo>
                      <a:pt x="266" y="53"/>
                    </a:lnTo>
                    <a:lnTo>
                      <a:pt x="264" y="55"/>
                    </a:lnTo>
                    <a:lnTo>
                      <a:pt x="260" y="55"/>
                    </a:lnTo>
                    <a:lnTo>
                      <a:pt x="256" y="58"/>
                    </a:lnTo>
                    <a:lnTo>
                      <a:pt x="251" y="62"/>
                    </a:lnTo>
                    <a:lnTo>
                      <a:pt x="248" y="85"/>
                    </a:lnTo>
                    <a:lnTo>
                      <a:pt x="244" y="95"/>
                    </a:lnTo>
                    <a:lnTo>
                      <a:pt x="244" y="98"/>
                    </a:lnTo>
                    <a:lnTo>
                      <a:pt x="242" y="101"/>
                    </a:lnTo>
                    <a:lnTo>
                      <a:pt x="239" y="103"/>
                    </a:lnTo>
                    <a:lnTo>
                      <a:pt x="238" y="109"/>
                    </a:lnTo>
                    <a:lnTo>
                      <a:pt x="238" y="126"/>
                    </a:lnTo>
                    <a:lnTo>
                      <a:pt x="230" y="137"/>
                    </a:lnTo>
                    <a:lnTo>
                      <a:pt x="228" y="137"/>
                    </a:lnTo>
                    <a:lnTo>
                      <a:pt x="227" y="139"/>
                    </a:lnTo>
                    <a:lnTo>
                      <a:pt x="221" y="139"/>
                    </a:lnTo>
                    <a:lnTo>
                      <a:pt x="218" y="137"/>
                    </a:lnTo>
                    <a:lnTo>
                      <a:pt x="217" y="137"/>
                    </a:lnTo>
                    <a:lnTo>
                      <a:pt x="213" y="139"/>
                    </a:lnTo>
                    <a:lnTo>
                      <a:pt x="210" y="139"/>
                    </a:lnTo>
                    <a:lnTo>
                      <a:pt x="204" y="141"/>
                    </a:lnTo>
                    <a:lnTo>
                      <a:pt x="200" y="141"/>
                    </a:lnTo>
                    <a:lnTo>
                      <a:pt x="194" y="136"/>
                    </a:lnTo>
                    <a:lnTo>
                      <a:pt x="192" y="130"/>
                    </a:lnTo>
                    <a:lnTo>
                      <a:pt x="192" y="127"/>
                    </a:lnTo>
                    <a:lnTo>
                      <a:pt x="189" y="126"/>
                    </a:lnTo>
                    <a:lnTo>
                      <a:pt x="182" y="120"/>
                    </a:lnTo>
                    <a:lnTo>
                      <a:pt x="174" y="118"/>
                    </a:lnTo>
                    <a:lnTo>
                      <a:pt x="165" y="113"/>
                    </a:lnTo>
                    <a:lnTo>
                      <a:pt x="160" y="113"/>
                    </a:lnTo>
                    <a:lnTo>
                      <a:pt x="151" y="112"/>
                    </a:lnTo>
                    <a:lnTo>
                      <a:pt x="146" y="109"/>
                    </a:lnTo>
                    <a:lnTo>
                      <a:pt x="140" y="108"/>
                    </a:lnTo>
                    <a:lnTo>
                      <a:pt x="139" y="108"/>
                    </a:lnTo>
                    <a:lnTo>
                      <a:pt x="139" y="109"/>
                    </a:lnTo>
                    <a:lnTo>
                      <a:pt x="140" y="109"/>
                    </a:lnTo>
                    <a:lnTo>
                      <a:pt x="140" y="110"/>
                    </a:lnTo>
                    <a:lnTo>
                      <a:pt x="143" y="112"/>
                    </a:lnTo>
                    <a:lnTo>
                      <a:pt x="148" y="118"/>
                    </a:lnTo>
                    <a:lnTo>
                      <a:pt x="148" y="119"/>
                    </a:lnTo>
                    <a:lnTo>
                      <a:pt x="150" y="119"/>
                    </a:lnTo>
                    <a:lnTo>
                      <a:pt x="150" y="122"/>
                    </a:lnTo>
                    <a:lnTo>
                      <a:pt x="153" y="132"/>
                    </a:lnTo>
                    <a:lnTo>
                      <a:pt x="154" y="134"/>
                    </a:lnTo>
                    <a:lnTo>
                      <a:pt x="141" y="134"/>
                    </a:lnTo>
                    <a:lnTo>
                      <a:pt x="141" y="133"/>
                    </a:lnTo>
                    <a:lnTo>
                      <a:pt x="140" y="120"/>
                    </a:lnTo>
                    <a:lnTo>
                      <a:pt x="140" y="119"/>
                    </a:lnTo>
                    <a:lnTo>
                      <a:pt x="139" y="118"/>
                    </a:lnTo>
                    <a:lnTo>
                      <a:pt x="136" y="112"/>
                    </a:lnTo>
                    <a:lnTo>
                      <a:pt x="130" y="109"/>
                    </a:lnTo>
                    <a:lnTo>
                      <a:pt x="125" y="109"/>
                    </a:lnTo>
                    <a:lnTo>
                      <a:pt x="118" y="110"/>
                    </a:lnTo>
                    <a:lnTo>
                      <a:pt x="94" y="119"/>
                    </a:lnTo>
                    <a:lnTo>
                      <a:pt x="94" y="120"/>
                    </a:lnTo>
                    <a:lnTo>
                      <a:pt x="93" y="125"/>
                    </a:lnTo>
                    <a:lnTo>
                      <a:pt x="91" y="126"/>
                    </a:lnTo>
                    <a:lnTo>
                      <a:pt x="90" y="126"/>
                    </a:lnTo>
                    <a:lnTo>
                      <a:pt x="88" y="127"/>
                    </a:lnTo>
                    <a:lnTo>
                      <a:pt x="87" y="133"/>
                    </a:lnTo>
                    <a:lnTo>
                      <a:pt x="83" y="141"/>
                    </a:lnTo>
                    <a:lnTo>
                      <a:pt x="81" y="141"/>
                    </a:lnTo>
                    <a:lnTo>
                      <a:pt x="80" y="143"/>
                    </a:lnTo>
                    <a:lnTo>
                      <a:pt x="74" y="140"/>
                    </a:lnTo>
                    <a:lnTo>
                      <a:pt x="72" y="137"/>
                    </a:lnTo>
                    <a:lnTo>
                      <a:pt x="60" y="137"/>
                    </a:lnTo>
                    <a:lnTo>
                      <a:pt x="51" y="139"/>
                    </a:lnTo>
                    <a:lnTo>
                      <a:pt x="50" y="139"/>
                    </a:lnTo>
                    <a:lnTo>
                      <a:pt x="45" y="137"/>
                    </a:lnTo>
                    <a:lnTo>
                      <a:pt x="38" y="136"/>
                    </a:lnTo>
                    <a:lnTo>
                      <a:pt x="23" y="136"/>
                    </a:lnTo>
                    <a:lnTo>
                      <a:pt x="13" y="136"/>
                    </a:lnTo>
                    <a:lnTo>
                      <a:pt x="6" y="143"/>
                    </a:lnTo>
                    <a:lnTo>
                      <a:pt x="0" y="154"/>
                    </a:lnTo>
                    <a:lnTo>
                      <a:pt x="0" y="155"/>
                    </a:lnTo>
                    <a:lnTo>
                      <a:pt x="2" y="155"/>
                    </a:lnTo>
                    <a:lnTo>
                      <a:pt x="6" y="156"/>
                    </a:lnTo>
                    <a:lnTo>
                      <a:pt x="9" y="156"/>
                    </a:lnTo>
                    <a:lnTo>
                      <a:pt x="13" y="162"/>
                    </a:lnTo>
                    <a:lnTo>
                      <a:pt x="14" y="172"/>
                    </a:lnTo>
                    <a:lnTo>
                      <a:pt x="16" y="173"/>
                    </a:lnTo>
                    <a:lnTo>
                      <a:pt x="17" y="173"/>
                    </a:lnTo>
                    <a:lnTo>
                      <a:pt x="19" y="175"/>
                    </a:lnTo>
                    <a:lnTo>
                      <a:pt x="19" y="176"/>
                    </a:lnTo>
                    <a:lnTo>
                      <a:pt x="23" y="189"/>
                    </a:lnTo>
                    <a:lnTo>
                      <a:pt x="24" y="197"/>
                    </a:lnTo>
                    <a:lnTo>
                      <a:pt x="24" y="201"/>
                    </a:lnTo>
                    <a:lnTo>
                      <a:pt x="26" y="203"/>
                    </a:lnTo>
                    <a:lnTo>
                      <a:pt x="26" y="204"/>
                    </a:lnTo>
                    <a:lnTo>
                      <a:pt x="30" y="204"/>
                    </a:lnTo>
                    <a:lnTo>
                      <a:pt x="38" y="199"/>
                    </a:lnTo>
                    <a:lnTo>
                      <a:pt x="41" y="196"/>
                    </a:lnTo>
                    <a:lnTo>
                      <a:pt x="43" y="197"/>
                    </a:lnTo>
                    <a:lnTo>
                      <a:pt x="55" y="201"/>
                    </a:lnTo>
                    <a:lnTo>
                      <a:pt x="60" y="207"/>
                    </a:lnTo>
                    <a:lnTo>
                      <a:pt x="62" y="210"/>
                    </a:lnTo>
                    <a:lnTo>
                      <a:pt x="66" y="228"/>
                    </a:lnTo>
                    <a:lnTo>
                      <a:pt x="67" y="229"/>
                    </a:lnTo>
                    <a:lnTo>
                      <a:pt x="62" y="233"/>
                    </a:lnTo>
                    <a:lnTo>
                      <a:pt x="56" y="236"/>
                    </a:lnTo>
                    <a:lnTo>
                      <a:pt x="55" y="236"/>
                    </a:lnTo>
                    <a:lnTo>
                      <a:pt x="43" y="233"/>
                    </a:lnTo>
                    <a:lnTo>
                      <a:pt x="37" y="231"/>
                    </a:lnTo>
                    <a:lnTo>
                      <a:pt x="36" y="228"/>
                    </a:lnTo>
                    <a:lnTo>
                      <a:pt x="34" y="226"/>
                    </a:lnTo>
                    <a:lnTo>
                      <a:pt x="33" y="228"/>
                    </a:lnTo>
                    <a:lnTo>
                      <a:pt x="26" y="231"/>
                    </a:lnTo>
                    <a:lnTo>
                      <a:pt x="26" y="233"/>
                    </a:lnTo>
                    <a:lnTo>
                      <a:pt x="28" y="238"/>
                    </a:lnTo>
                    <a:lnTo>
                      <a:pt x="34" y="243"/>
                    </a:lnTo>
                    <a:lnTo>
                      <a:pt x="36" y="246"/>
                    </a:lnTo>
                    <a:lnTo>
                      <a:pt x="36" y="252"/>
                    </a:lnTo>
                    <a:lnTo>
                      <a:pt x="33" y="254"/>
                    </a:lnTo>
                    <a:lnTo>
                      <a:pt x="24" y="250"/>
                    </a:lnTo>
                    <a:lnTo>
                      <a:pt x="23" y="250"/>
                    </a:lnTo>
                    <a:lnTo>
                      <a:pt x="23" y="252"/>
                    </a:lnTo>
                    <a:lnTo>
                      <a:pt x="12" y="270"/>
                    </a:lnTo>
                    <a:lnTo>
                      <a:pt x="5" y="286"/>
                    </a:lnTo>
                    <a:lnTo>
                      <a:pt x="17" y="289"/>
                    </a:lnTo>
                    <a:lnTo>
                      <a:pt x="34" y="298"/>
                    </a:lnTo>
                    <a:lnTo>
                      <a:pt x="36" y="298"/>
                    </a:lnTo>
                    <a:lnTo>
                      <a:pt x="36" y="299"/>
                    </a:lnTo>
                    <a:lnTo>
                      <a:pt x="37" y="300"/>
                    </a:lnTo>
                    <a:lnTo>
                      <a:pt x="38" y="303"/>
                    </a:lnTo>
                    <a:lnTo>
                      <a:pt x="41" y="307"/>
                    </a:lnTo>
                    <a:lnTo>
                      <a:pt x="44" y="309"/>
                    </a:lnTo>
                    <a:lnTo>
                      <a:pt x="47" y="314"/>
                    </a:lnTo>
                    <a:lnTo>
                      <a:pt x="47" y="316"/>
                    </a:lnTo>
                    <a:lnTo>
                      <a:pt x="51" y="324"/>
                    </a:lnTo>
                    <a:lnTo>
                      <a:pt x="56" y="328"/>
                    </a:lnTo>
                    <a:lnTo>
                      <a:pt x="73" y="338"/>
                    </a:lnTo>
                    <a:lnTo>
                      <a:pt x="84" y="349"/>
                    </a:lnTo>
                    <a:lnTo>
                      <a:pt x="86" y="349"/>
                    </a:lnTo>
                    <a:lnTo>
                      <a:pt x="90" y="351"/>
                    </a:lnTo>
                    <a:lnTo>
                      <a:pt x="91" y="352"/>
                    </a:lnTo>
                    <a:lnTo>
                      <a:pt x="93" y="352"/>
                    </a:lnTo>
                    <a:lnTo>
                      <a:pt x="96" y="348"/>
                    </a:lnTo>
                    <a:lnTo>
                      <a:pt x="105" y="321"/>
                    </a:lnTo>
                    <a:lnTo>
                      <a:pt x="105" y="320"/>
                    </a:lnTo>
                    <a:lnTo>
                      <a:pt x="107" y="319"/>
                    </a:lnTo>
                    <a:lnTo>
                      <a:pt x="112" y="314"/>
                    </a:lnTo>
                    <a:lnTo>
                      <a:pt x="118" y="314"/>
                    </a:lnTo>
                    <a:lnTo>
                      <a:pt x="123" y="317"/>
                    </a:lnTo>
                    <a:lnTo>
                      <a:pt x="129" y="323"/>
                    </a:lnTo>
                    <a:lnTo>
                      <a:pt x="130" y="335"/>
                    </a:lnTo>
                    <a:lnTo>
                      <a:pt x="130" y="340"/>
                    </a:lnTo>
                    <a:lnTo>
                      <a:pt x="132" y="340"/>
                    </a:lnTo>
                    <a:lnTo>
                      <a:pt x="132" y="341"/>
                    </a:lnTo>
                    <a:lnTo>
                      <a:pt x="136" y="344"/>
                    </a:lnTo>
                    <a:lnTo>
                      <a:pt x="140" y="346"/>
                    </a:lnTo>
                    <a:lnTo>
                      <a:pt x="146" y="343"/>
                    </a:lnTo>
                    <a:lnTo>
                      <a:pt x="154" y="351"/>
                    </a:lnTo>
                    <a:lnTo>
                      <a:pt x="160" y="353"/>
                    </a:lnTo>
                    <a:lnTo>
                      <a:pt x="161" y="352"/>
                    </a:lnTo>
                    <a:lnTo>
                      <a:pt x="165" y="351"/>
                    </a:lnTo>
                    <a:lnTo>
                      <a:pt x="165" y="349"/>
                    </a:lnTo>
                    <a:lnTo>
                      <a:pt x="168" y="341"/>
                    </a:lnTo>
                    <a:lnTo>
                      <a:pt x="164" y="333"/>
                    </a:lnTo>
                    <a:lnTo>
                      <a:pt x="164" y="331"/>
                    </a:lnTo>
                    <a:lnTo>
                      <a:pt x="163" y="331"/>
                    </a:lnTo>
                    <a:lnTo>
                      <a:pt x="163" y="330"/>
                    </a:lnTo>
                    <a:lnTo>
                      <a:pt x="164" y="328"/>
                    </a:lnTo>
                    <a:lnTo>
                      <a:pt x="167" y="327"/>
                    </a:lnTo>
                    <a:lnTo>
                      <a:pt x="174" y="327"/>
                    </a:lnTo>
                    <a:lnTo>
                      <a:pt x="178" y="326"/>
                    </a:lnTo>
                    <a:lnTo>
                      <a:pt x="179" y="326"/>
                    </a:lnTo>
                    <a:lnTo>
                      <a:pt x="182" y="323"/>
                    </a:lnTo>
                    <a:lnTo>
                      <a:pt x="197" y="306"/>
                    </a:lnTo>
                    <a:lnTo>
                      <a:pt x="206" y="289"/>
                    </a:lnTo>
                    <a:lnTo>
                      <a:pt x="210" y="293"/>
                    </a:lnTo>
                    <a:lnTo>
                      <a:pt x="210" y="295"/>
                    </a:lnTo>
                    <a:lnTo>
                      <a:pt x="217" y="302"/>
                    </a:lnTo>
                    <a:lnTo>
                      <a:pt x="220" y="303"/>
                    </a:lnTo>
                    <a:lnTo>
                      <a:pt x="223" y="303"/>
                    </a:lnTo>
                    <a:lnTo>
                      <a:pt x="223" y="305"/>
                    </a:lnTo>
                    <a:lnTo>
                      <a:pt x="224" y="306"/>
                    </a:lnTo>
                    <a:lnTo>
                      <a:pt x="224" y="307"/>
                    </a:lnTo>
                    <a:lnTo>
                      <a:pt x="225" y="312"/>
                    </a:lnTo>
                    <a:lnTo>
                      <a:pt x="225" y="317"/>
                    </a:lnTo>
                    <a:lnTo>
                      <a:pt x="227" y="319"/>
                    </a:lnTo>
                    <a:lnTo>
                      <a:pt x="228" y="319"/>
                    </a:lnTo>
                    <a:lnTo>
                      <a:pt x="232" y="320"/>
                    </a:lnTo>
                    <a:lnTo>
                      <a:pt x="237" y="320"/>
                    </a:lnTo>
                    <a:lnTo>
                      <a:pt x="238" y="316"/>
                    </a:lnTo>
                    <a:lnTo>
                      <a:pt x="244" y="307"/>
                    </a:lnTo>
                    <a:lnTo>
                      <a:pt x="245" y="307"/>
                    </a:lnTo>
                    <a:lnTo>
                      <a:pt x="251" y="299"/>
                    </a:lnTo>
                    <a:lnTo>
                      <a:pt x="249" y="298"/>
                    </a:lnTo>
                    <a:lnTo>
                      <a:pt x="249" y="292"/>
                    </a:lnTo>
                    <a:lnTo>
                      <a:pt x="254" y="289"/>
                    </a:lnTo>
                    <a:lnTo>
                      <a:pt x="256" y="288"/>
                    </a:lnTo>
                    <a:lnTo>
                      <a:pt x="256" y="289"/>
                    </a:lnTo>
                    <a:lnTo>
                      <a:pt x="259" y="292"/>
                    </a:lnTo>
                    <a:lnTo>
                      <a:pt x="264" y="299"/>
                    </a:lnTo>
                    <a:lnTo>
                      <a:pt x="267" y="302"/>
                    </a:lnTo>
                    <a:lnTo>
                      <a:pt x="281" y="313"/>
                    </a:lnTo>
                    <a:lnTo>
                      <a:pt x="283" y="314"/>
                    </a:lnTo>
                    <a:lnTo>
                      <a:pt x="295" y="319"/>
                    </a:lnTo>
                    <a:lnTo>
                      <a:pt x="308" y="319"/>
                    </a:lnTo>
                    <a:lnTo>
                      <a:pt x="309" y="320"/>
                    </a:lnTo>
                    <a:lnTo>
                      <a:pt x="312" y="320"/>
                    </a:lnTo>
                    <a:lnTo>
                      <a:pt x="320" y="324"/>
                    </a:lnTo>
                    <a:lnTo>
                      <a:pt x="336" y="323"/>
                    </a:lnTo>
                    <a:lnTo>
                      <a:pt x="340" y="320"/>
                    </a:lnTo>
                    <a:lnTo>
                      <a:pt x="341" y="320"/>
                    </a:lnTo>
                    <a:lnTo>
                      <a:pt x="343" y="319"/>
                    </a:lnTo>
                    <a:lnTo>
                      <a:pt x="344" y="319"/>
                    </a:lnTo>
                    <a:lnTo>
                      <a:pt x="345" y="320"/>
                    </a:lnTo>
                    <a:lnTo>
                      <a:pt x="347" y="320"/>
                    </a:lnTo>
                    <a:lnTo>
                      <a:pt x="348" y="321"/>
                    </a:lnTo>
                    <a:lnTo>
                      <a:pt x="351" y="334"/>
                    </a:lnTo>
                    <a:lnTo>
                      <a:pt x="351" y="335"/>
                    </a:lnTo>
                    <a:lnTo>
                      <a:pt x="350" y="337"/>
                    </a:lnTo>
                    <a:lnTo>
                      <a:pt x="350" y="338"/>
                    </a:lnTo>
                    <a:lnTo>
                      <a:pt x="348" y="344"/>
                    </a:lnTo>
                    <a:lnTo>
                      <a:pt x="348" y="352"/>
                    </a:lnTo>
                    <a:lnTo>
                      <a:pt x="350" y="353"/>
                    </a:lnTo>
                    <a:lnTo>
                      <a:pt x="350" y="355"/>
                    </a:lnTo>
                    <a:lnTo>
                      <a:pt x="352" y="358"/>
                    </a:lnTo>
                    <a:lnTo>
                      <a:pt x="352" y="359"/>
                    </a:lnTo>
                    <a:lnTo>
                      <a:pt x="355" y="360"/>
                    </a:lnTo>
                    <a:lnTo>
                      <a:pt x="357" y="362"/>
                    </a:lnTo>
                    <a:lnTo>
                      <a:pt x="361" y="363"/>
                    </a:lnTo>
                    <a:lnTo>
                      <a:pt x="362" y="363"/>
                    </a:lnTo>
                    <a:lnTo>
                      <a:pt x="368" y="365"/>
                    </a:lnTo>
                    <a:lnTo>
                      <a:pt x="372" y="365"/>
                    </a:lnTo>
                    <a:lnTo>
                      <a:pt x="379" y="363"/>
                    </a:lnTo>
                    <a:lnTo>
                      <a:pt x="389" y="359"/>
                    </a:lnTo>
                    <a:lnTo>
                      <a:pt x="391" y="356"/>
                    </a:lnTo>
                    <a:lnTo>
                      <a:pt x="394" y="352"/>
                    </a:lnTo>
                    <a:lnTo>
                      <a:pt x="407" y="340"/>
                    </a:lnTo>
                    <a:lnTo>
                      <a:pt x="408" y="340"/>
                    </a:lnTo>
                    <a:lnTo>
                      <a:pt x="408" y="337"/>
                    </a:lnTo>
                    <a:lnTo>
                      <a:pt x="400" y="321"/>
                    </a:lnTo>
                    <a:lnTo>
                      <a:pt x="394" y="317"/>
                    </a:lnTo>
                    <a:lnTo>
                      <a:pt x="391" y="313"/>
                    </a:lnTo>
                    <a:lnTo>
                      <a:pt x="389" y="312"/>
                    </a:lnTo>
                    <a:lnTo>
                      <a:pt x="389" y="310"/>
                    </a:lnTo>
                    <a:lnTo>
                      <a:pt x="397" y="300"/>
                    </a:lnTo>
                    <a:lnTo>
                      <a:pt x="397" y="298"/>
                    </a:lnTo>
                    <a:lnTo>
                      <a:pt x="398" y="298"/>
                    </a:lnTo>
                    <a:lnTo>
                      <a:pt x="400" y="296"/>
                    </a:lnTo>
                    <a:lnTo>
                      <a:pt x="401" y="296"/>
                    </a:lnTo>
                    <a:lnTo>
                      <a:pt x="404" y="295"/>
                    </a:lnTo>
                    <a:lnTo>
                      <a:pt x="411" y="293"/>
                    </a:lnTo>
                    <a:lnTo>
                      <a:pt x="415" y="292"/>
                    </a:lnTo>
                    <a:lnTo>
                      <a:pt x="417" y="292"/>
                    </a:lnTo>
                    <a:lnTo>
                      <a:pt x="417" y="291"/>
                    </a:lnTo>
                    <a:lnTo>
                      <a:pt x="414" y="281"/>
                    </a:lnTo>
                    <a:lnTo>
                      <a:pt x="412" y="277"/>
                    </a:lnTo>
                    <a:lnTo>
                      <a:pt x="408" y="273"/>
                    </a:lnTo>
                    <a:lnTo>
                      <a:pt x="390" y="266"/>
                    </a:lnTo>
                    <a:lnTo>
                      <a:pt x="390" y="261"/>
                    </a:lnTo>
                    <a:lnTo>
                      <a:pt x="408" y="235"/>
                    </a:lnTo>
                    <a:lnTo>
                      <a:pt x="410" y="235"/>
                    </a:lnTo>
                    <a:lnTo>
                      <a:pt x="412" y="238"/>
                    </a:lnTo>
                    <a:lnTo>
                      <a:pt x="415" y="238"/>
                    </a:lnTo>
                    <a:lnTo>
                      <a:pt x="419" y="235"/>
                    </a:lnTo>
                    <a:lnTo>
                      <a:pt x="421" y="235"/>
                    </a:lnTo>
                    <a:lnTo>
                      <a:pt x="424" y="242"/>
                    </a:lnTo>
                    <a:lnTo>
                      <a:pt x="428" y="247"/>
                    </a:lnTo>
                    <a:lnTo>
                      <a:pt x="433" y="243"/>
                    </a:lnTo>
                    <a:lnTo>
                      <a:pt x="439" y="242"/>
                    </a:lnTo>
                    <a:lnTo>
                      <a:pt x="441" y="243"/>
                    </a:lnTo>
                    <a:lnTo>
                      <a:pt x="443" y="247"/>
                    </a:lnTo>
                    <a:lnTo>
                      <a:pt x="454" y="254"/>
                    </a:lnTo>
                    <a:lnTo>
                      <a:pt x="458" y="254"/>
                    </a:lnTo>
                    <a:lnTo>
                      <a:pt x="463" y="253"/>
                    </a:lnTo>
                    <a:lnTo>
                      <a:pt x="464" y="243"/>
                    </a:lnTo>
                    <a:lnTo>
                      <a:pt x="471" y="238"/>
                    </a:lnTo>
                    <a:lnTo>
                      <a:pt x="472" y="235"/>
                    </a:lnTo>
                    <a:lnTo>
                      <a:pt x="472" y="232"/>
                    </a:lnTo>
                    <a:lnTo>
                      <a:pt x="465" y="216"/>
                    </a:lnTo>
                    <a:lnTo>
                      <a:pt x="467" y="215"/>
                    </a:lnTo>
                    <a:lnTo>
                      <a:pt x="474" y="211"/>
                    </a:lnTo>
                    <a:lnTo>
                      <a:pt x="472" y="204"/>
                    </a:lnTo>
                    <a:lnTo>
                      <a:pt x="467" y="197"/>
                    </a:lnTo>
                    <a:lnTo>
                      <a:pt x="465" y="196"/>
                    </a:lnTo>
                    <a:lnTo>
                      <a:pt x="464" y="196"/>
                    </a:lnTo>
                    <a:lnTo>
                      <a:pt x="450" y="193"/>
                    </a:lnTo>
                    <a:lnTo>
                      <a:pt x="450" y="190"/>
                    </a:lnTo>
                    <a:lnTo>
                      <a:pt x="453" y="187"/>
                    </a:lnTo>
                    <a:lnTo>
                      <a:pt x="457" y="168"/>
                    </a:lnTo>
                    <a:lnTo>
                      <a:pt x="463" y="158"/>
                    </a:lnTo>
                    <a:lnTo>
                      <a:pt x="472" y="154"/>
                    </a:lnTo>
                    <a:lnTo>
                      <a:pt x="488" y="141"/>
                    </a:lnTo>
                    <a:lnTo>
                      <a:pt x="488" y="140"/>
                    </a:lnTo>
                    <a:lnTo>
                      <a:pt x="489" y="139"/>
                    </a:lnTo>
                    <a:lnTo>
                      <a:pt x="489" y="137"/>
                    </a:lnTo>
                    <a:lnTo>
                      <a:pt x="488" y="137"/>
                    </a:lnTo>
                    <a:lnTo>
                      <a:pt x="484" y="132"/>
                    </a:lnTo>
                    <a:lnTo>
                      <a:pt x="474" y="95"/>
                    </a:lnTo>
                    <a:lnTo>
                      <a:pt x="474" y="89"/>
                    </a:lnTo>
                    <a:lnTo>
                      <a:pt x="472" y="81"/>
                    </a:lnTo>
                    <a:lnTo>
                      <a:pt x="472" y="5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04" name="Freeform 1136">
                <a:extLst>
                  <a:ext uri="{FF2B5EF4-FFF2-40B4-BE49-F238E27FC236}">
                    <a16:creationId xmlns:a16="http://schemas.microsoft.com/office/drawing/2014/main" id="{DECC9115-72F6-6162-3757-2A4F008150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7" y="3348"/>
                <a:ext cx="118" cy="113"/>
              </a:xfrm>
              <a:custGeom>
                <a:avLst/>
                <a:gdLst>
                  <a:gd name="T0" fmla="*/ 146 w 470"/>
                  <a:gd name="T1" fmla="*/ 26 h 453"/>
                  <a:gd name="T2" fmla="*/ 102 w 470"/>
                  <a:gd name="T3" fmla="*/ 0 h 453"/>
                  <a:gd name="T4" fmla="*/ 83 w 470"/>
                  <a:gd name="T5" fmla="*/ 7 h 453"/>
                  <a:gd name="T6" fmla="*/ 65 w 470"/>
                  <a:gd name="T7" fmla="*/ 26 h 453"/>
                  <a:gd name="T8" fmla="*/ 39 w 470"/>
                  <a:gd name="T9" fmla="*/ 19 h 453"/>
                  <a:gd name="T10" fmla="*/ 23 w 470"/>
                  <a:gd name="T11" fmla="*/ 10 h 453"/>
                  <a:gd name="T12" fmla="*/ 19 w 470"/>
                  <a:gd name="T13" fmla="*/ 45 h 453"/>
                  <a:gd name="T14" fmla="*/ 26 w 470"/>
                  <a:gd name="T15" fmla="*/ 64 h 453"/>
                  <a:gd name="T16" fmla="*/ 9 w 470"/>
                  <a:gd name="T17" fmla="*/ 70 h 453"/>
                  <a:gd name="T18" fmla="*/ 2 w 470"/>
                  <a:gd name="T19" fmla="*/ 85 h 453"/>
                  <a:gd name="T20" fmla="*/ 21 w 470"/>
                  <a:gd name="T21" fmla="*/ 112 h 453"/>
                  <a:gd name="T22" fmla="*/ 37 w 470"/>
                  <a:gd name="T23" fmla="*/ 151 h 453"/>
                  <a:gd name="T24" fmla="*/ 60 w 470"/>
                  <a:gd name="T25" fmla="*/ 144 h 453"/>
                  <a:gd name="T26" fmla="*/ 69 w 470"/>
                  <a:gd name="T27" fmla="*/ 156 h 453"/>
                  <a:gd name="T28" fmla="*/ 47 w 470"/>
                  <a:gd name="T29" fmla="*/ 173 h 453"/>
                  <a:gd name="T30" fmla="*/ 72 w 470"/>
                  <a:gd name="T31" fmla="*/ 208 h 453"/>
                  <a:gd name="T32" fmla="*/ 72 w 470"/>
                  <a:gd name="T33" fmla="*/ 216 h 453"/>
                  <a:gd name="T34" fmla="*/ 71 w 470"/>
                  <a:gd name="T35" fmla="*/ 275 h 453"/>
                  <a:gd name="T36" fmla="*/ 76 w 470"/>
                  <a:gd name="T37" fmla="*/ 287 h 453"/>
                  <a:gd name="T38" fmla="*/ 90 w 470"/>
                  <a:gd name="T39" fmla="*/ 276 h 453"/>
                  <a:gd name="T40" fmla="*/ 107 w 470"/>
                  <a:gd name="T41" fmla="*/ 289 h 453"/>
                  <a:gd name="T42" fmla="*/ 131 w 470"/>
                  <a:gd name="T43" fmla="*/ 377 h 453"/>
                  <a:gd name="T44" fmla="*/ 156 w 470"/>
                  <a:gd name="T45" fmla="*/ 408 h 453"/>
                  <a:gd name="T46" fmla="*/ 183 w 470"/>
                  <a:gd name="T47" fmla="*/ 402 h 453"/>
                  <a:gd name="T48" fmla="*/ 191 w 470"/>
                  <a:gd name="T49" fmla="*/ 400 h 453"/>
                  <a:gd name="T50" fmla="*/ 199 w 470"/>
                  <a:gd name="T51" fmla="*/ 410 h 453"/>
                  <a:gd name="T52" fmla="*/ 222 w 470"/>
                  <a:gd name="T53" fmla="*/ 416 h 453"/>
                  <a:gd name="T54" fmla="*/ 254 w 470"/>
                  <a:gd name="T55" fmla="*/ 433 h 453"/>
                  <a:gd name="T56" fmla="*/ 292 w 470"/>
                  <a:gd name="T57" fmla="*/ 447 h 453"/>
                  <a:gd name="T58" fmla="*/ 321 w 470"/>
                  <a:gd name="T59" fmla="*/ 450 h 453"/>
                  <a:gd name="T60" fmla="*/ 339 w 470"/>
                  <a:gd name="T61" fmla="*/ 436 h 453"/>
                  <a:gd name="T62" fmla="*/ 349 w 470"/>
                  <a:gd name="T63" fmla="*/ 426 h 453"/>
                  <a:gd name="T64" fmla="*/ 403 w 470"/>
                  <a:gd name="T65" fmla="*/ 423 h 453"/>
                  <a:gd name="T66" fmla="*/ 437 w 470"/>
                  <a:gd name="T67" fmla="*/ 420 h 453"/>
                  <a:gd name="T68" fmla="*/ 451 w 470"/>
                  <a:gd name="T69" fmla="*/ 400 h 453"/>
                  <a:gd name="T70" fmla="*/ 470 w 470"/>
                  <a:gd name="T71" fmla="*/ 353 h 453"/>
                  <a:gd name="T72" fmla="*/ 417 w 470"/>
                  <a:gd name="T73" fmla="*/ 335 h 453"/>
                  <a:gd name="T74" fmla="*/ 385 w 470"/>
                  <a:gd name="T75" fmla="*/ 325 h 453"/>
                  <a:gd name="T76" fmla="*/ 337 w 470"/>
                  <a:gd name="T77" fmla="*/ 319 h 453"/>
                  <a:gd name="T78" fmla="*/ 301 w 470"/>
                  <a:gd name="T79" fmla="*/ 300 h 453"/>
                  <a:gd name="T80" fmla="*/ 340 w 470"/>
                  <a:gd name="T81" fmla="*/ 293 h 453"/>
                  <a:gd name="T82" fmla="*/ 360 w 470"/>
                  <a:gd name="T83" fmla="*/ 286 h 453"/>
                  <a:gd name="T84" fmla="*/ 381 w 470"/>
                  <a:gd name="T85" fmla="*/ 273 h 453"/>
                  <a:gd name="T86" fmla="*/ 384 w 470"/>
                  <a:gd name="T87" fmla="*/ 264 h 453"/>
                  <a:gd name="T88" fmla="*/ 381 w 470"/>
                  <a:gd name="T89" fmla="*/ 235 h 453"/>
                  <a:gd name="T90" fmla="*/ 388 w 470"/>
                  <a:gd name="T91" fmla="*/ 212 h 453"/>
                  <a:gd name="T92" fmla="*/ 392 w 470"/>
                  <a:gd name="T93" fmla="*/ 194 h 453"/>
                  <a:gd name="T94" fmla="*/ 381 w 470"/>
                  <a:gd name="T95" fmla="*/ 192 h 453"/>
                  <a:gd name="T96" fmla="*/ 360 w 470"/>
                  <a:gd name="T97" fmla="*/ 185 h 453"/>
                  <a:gd name="T98" fmla="*/ 342 w 470"/>
                  <a:gd name="T99" fmla="*/ 190 h 453"/>
                  <a:gd name="T100" fmla="*/ 336 w 470"/>
                  <a:gd name="T101" fmla="*/ 180 h 453"/>
                  <a:gd name="T102" fmla="*/ 318 w 470"/>
                  <a:gd name="T103" fmla="*/ 158 h 453"/>
                  <a:gd name="T104" fmla="*/ 336 w 470"/>
                  <a:gd name="T105" fmla="*/ 138 h 453"/>
                  <a:gd name="T106" fmla="*/ 339 w 470"/>
                  <a:gd name="T107" fmla="*/ 121 h 453"/>
                  <a:gd name="T108" fmla="*/ 321 w 470"/>
                  <a:gd name="T109" fmla="*/ 116 h 453"/>
                  <a:gd name="T110" fmla="*/ 299 w 470"/>
                  <a:gd name="T111" fmla="*/ 145 h 453"/>
                  <a:gd name="T112" fmla="*/ 290 w 470"/>
                  <a:gd name="T113" fmla="*/ 131 h 453"/>
                  <a:gd name="T114" fmla="*/ 244 w 470"/>
                  <a:gd name="T115" fmla="*/ 128 h 453"/>
                  <a:gd name="T116" fmla="*/ 217 w 470"/>
                  <a:gd name="T117" fmla="*/ 118 h 453"/>
                  <a:gd name="T118" fmla="*/ 191 w 470"/>
                  <a:gd name="T119" fmla="*/ 91 h 4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70" h="453">
                    <a:moveTo>
                      <a:pt x="153" y="47"/>
                    </a:moveTo>
                    <a:lnTo>
                      <a:pt x="153" y="46"/>
                    </a:lnTo>
                    <a:lnTo>
                      <a:pt x="152" y="40"/>
                    </a:lnTo>
                    <a:lnTo>
                      <a:pt x="152" y="38"/>
                    </a:lnTo>
                    <a:lnTo>
                      <a:pt x="146" y="26"/>
                    </a:lnTo>
                    <a:lnTo>
                      <a:pt x="128" y="15"/>
                    </a:lnTo>
                    <a:lnTo>
                      <a:pt x="124" y="15"/>
                    </a:lnTo>
                    <a:lnTo>
                      <a:pt x="110" y="7"/>
                    </a:lnTo>
                    <a:lnTo>
                      <a:pt x="107" y="5"/>
                    </a:lnTo>
                    <a:lnTo>
                      <a:pt x="102" y="0"/>
                    </a:lnTo>
                    <a:lnTo>
                      <a:pt x="96" y="5"/>
                    </a:lnTo>
                    <a:lnTo>
                      <a:pt x="90" y="8"/>
                    </a:lnTo>
                    <a:lnTo>
                      <a:pt x="88" y="8"/>
                    </a:lnTo>
                    <a:lnTo>
                      <a:pt x="85" y="7"/>
                    </a:lnTo>
                    <a:lnTo>
                      <a:pt x="83" y="7"/>
                    </a:lnTo>
                    <a:lnTo>
                      <a:pt x="82" y="10"/>
                    </a:lnTo>
                    <a:lnTo>
                      <a:pt x="75" y="15"/>
                    </a:lnTo>
                    <a:lnTo>
                      <a:pt x="74" y="25"/>
                    </a:lnTo>
                    <a:lnTo>
                      <a:pt x="69" y="26"/>
                    </a:lnTo>
                    <a:lnTo>
                      <a:pt x="65" y="26"/>
                    </a:lnTo>
                    <a:lnTo>
                      <a:pt x="54" y="19"/>
                    </a:lnTo>
                    <a:lnTo>
                      <a:pt x="52" y="15"/>
                    </a:lnTo>
                    <a:lnTo>
                      <a:pt x="50" y="14"/>
                    </a:lnTo>
                    <a:lnTo>
                      <a:pt x="44" y="15"/>
                    </a:lnTo>
                    <a:lnTo>
                      <a:pt x="39" y="19"/>
                    </a:lnTo>
                    <a:lnTo>
                      <a:pt x="35" y="14"/>
                    </a:lnTo>
                    <a:lnTo>
                      <a:pt x="32" y="7"/>
                    </a:lnTo>
                    <a:lnTo>
                      <a:pt x="30" y="7"/>
                    </a:lnTo>
                    <a:lnTo>
                      <a:pt x="26" y="10"/>
                    </a:lnTo>
                    <a:lnTo>
                      <a:pt x="23" y="10"/>
                    </a:lnTo>
                    <a:lnTo>
                      <a:pt x="21" y="7"/>
                    </a:lnTo>
                    <a:lnTo>
                      <a:pt x="19" y="7"/>
                    </a:lnTo>
                    <a:lnTo>
                      <a:pt x="1" y="33"/>
                    </a:lnTo>
                    <a:lnTo>
                      <a:pt x="1" y="38"/>
                    </a:lnTo>
                    <a:lnTo>
                      <a:pt x="19" y="45"/>
                    </a:lnTo>
                    <a:lnTo>
                      <a:pt x="23" y="49"/>
                    </a:lnTo>
                    <a:lnTo>
                      <a:pt x="25" y="53"/>
                    </a:lnTo>
                    <a:lnTo>
                      <a:pt x="28" y="63"/>
                    </a:lnTo>
                    <a:lnTo>
                      <a:pt x="28" y="64"/>
                    </a:lnTo>
                    <a:lnTo>
                      <a:pt x="26" y="64"/>
                    </a:lnTo>
                    <a:lnTo>
                      <a:pt x="22" y="65"/>
                    </a:lnTo>
                    <a:lnTo>
                      <a:pt x="15" y="67"/>
                    </a:lnTo>
                    <a:lnTo>
                      <a:pt x="12" y="68"/>
                    </a:lnTo>
                    <a:lnTo>
                      <a:pt x="11" y="68"/>
                    </a:lnTo>
                    <a:lnTo>
                      <a:pt x="9" y="70"/>
                    </a:lnTo>
                    <a:lnTo>
                      <a:pt x="8" y="70"/>
                    </a:lnTo>
                    <a:lnTo>
                      <a:pt x="8" y="72"/>
                    </a:lnTo>
                    <a:lnTo>
                      <a:pt x="0" y="82"/>
                    </a:lnTo>
                    <a:lnTo>
                      <a:pt x="0" y="84"/>
                    </a:lnTo>
                    <a:lnTo>
                      <a:pt x="2" y="85"/>
                    </a:lnTo>
                    <a:lnTo>
                      <a:pt x="5" y="89"/>
                    </a:lnTo>
                    <a:lnTo>
                      <a:pt x="11" y="93"/>
                    </a:lnTo>
                    <a:lnTo>
                      <a:pt x="19" y="109"/>
                    </a:lnTo>
                    <a:lnTo>
                      <a:pt x="19" y="112"/>
                    </a:lnTo>
                    <a:lnTo>
                      <a:pt x="21" y="112"/>
                    </a:lnTo>
                    <a:lnTo>
                      <a:pt x="29" y="118"/>
                    </a:lnTo>
                    <a:lnTo>
                      <a:pt x="28" y="124"/>
                    </a:lnTo>
                    <a:lnTo>
                      <a:pt x="28" y="138"/>
                    </a:lnTo>
                    <a:lnTo>
                      <a:pt x="32" y="146"/>
                    </a:lnTo>
                    <a:lnTo>
                      <a:pt x="37" y="151"/>
                    </a:lnTo>
                    <a:lnTo>
                      <a:pt x="37" y="149"/>
                    </a:lnTo>
                    <a:lnTo>
                      <a:pt x="43" y="146"/>
                    </a:lnTo>
                    <a:lnTo>
                      <a:pt x="44" y="146"/>
                    </a:lnTo>
                    <a:lnTo>
                      <a:pt x="57" y="144"/>
                    </a:lnTo>
                    <a:lnTo>
                      <a:pt x="60" y="144"/>
                    </a:lnTo>
                    <a:lnTo>
                      <a:pt x="67" y="148"/>
                    </a:lnTo>
                    <a:lnTo>
                      <a:pt x="67" y="152"/>
                    </a:lnTo>
                    <a:lnTo>
                      <a:pt x="68" y="155"/>
                    </a:lnTo>
                    <a:lnTo>
                      <a:pt x="69" y="155"/>
                    </a:lnTo>
                    <a:lnTo>
                      <a:pt x="69" y="156"/>
                    </a:lnTo>
                    <a:lnTo>
                      <a:pt x="64" y="163"/>
                    </a:lnTo>
                    <a:lnTo>
                      <a:pt x="64" y="165"/>
                    </a:lnTo>
                    <a:lnTo>
                      <a:pt x="61" y="166"/>
                    </a:lnTo>
                    <a:lnTo>
                      <a:pt x="56" y="167"/>
                    </a:lnTo>
                    <a:lnTo>
                      <a:pt x="47" y="173"/>
                    </a:lnTo>
                    <a:lnTo>
                      <a:pt x="42" y="185"/>
                    </a:lnTo>
                    <a:lnTo>
                      <a:pt x="43" y="185"/>
                    </a:lnTo>
                    <a:lnTo>
                      <a:pt x="64" y="197"/>
                    </a:lnTo>
                    <a:lnTo>
                      <a:pt x="69" y="201"/>
                    </a:lnTo>
                    <a:lnTo>
                      <a:pt x="72" y="208"/>
                    </a:lnTo>
                    <a:lnTo>
                      <a:pt x="68" y="212"/>
                    </a:lnTo>
                    <a:lnTo>
                      <a:pt x="67" y="215"/>
                    </a:lnTo>
                    <a:lnTo>
                      <a:pt x="67" y="216"/>
                    </a:lnTo>
                    <a:lnTo>
                      <a:pt x="68" y="215"/>
                    </a:lnTo>
                    <a:lnTo>
                      <a:pt x="72" y="216"/>
                    </a:lnTo>
                    <a:lnTo>
                      <a:pt x="74" y="216"/>
                    </a:lnTo>
                    <a:lnTo>
                      <a:pt x="79" y="223"/>
                    </a:lnTo>
                    <a:lnTo>
                      <a:pt x="79" y="229"/>
                    </a:lnTo>
                    <a:lnTo>
                      <a:pt x="69" y="254"/>
                    </a:lnTo>
                    <a:lnTo>
                      <a:pt x="71" y="275"/>
                    </a:lnTo>
                    <a:lnTo>
                      <a:pt x="68" y="280"/>
                    </a:lnTo>
                    <a:lnTo>
                      <a:pt x="68" y="283"/>
                    </a:lnTo>
                    <a:lnTo>
                      <a:pt x="69" y="283"/>
                    </a:lnTo>
                    <a:lnTo>
                      <a:pt x="74" y="286"/>
                    </a:lnTo>
                    <a:lnTo>
                      <a:pt x="76" y="287"/>
                    </a:lnTo>
                    <a:lnTo>
                      <a:pt x="78" y="287"/>
                    </a:lnTo>
                    <a:lnTo>
                      <a:pt x="79" y="286"/>
                    </a:lnTo>
                    <a:lnTo>
                      <a:pt x="82" y="279"/>
                    </a:lnTo>
                    <a:lnTo>
                      <a:pt x="85" y="276"/>
                    </a:lnTo>
                    <a:lnTo>
                      <a:pt x="90" y="276"/>
                    </a:lnTo>
                    <a:lnTo>
                      <a:pt x="93" y="279"/>
                    </a:lnTo>
                    <a:lnTo>
                      <a:pt x="95" y="279"/>
                    </a:lnTo>
                    <a:lnTo>
                      <a:pt x="106" y="287"/>
                    </a:lnTo>
                    <a:lnTo>
                      <a:pt x="106" y="289"/>
                    </a:lnTo>
                    <a:lnTo>
                      <a:pt x="107" y="289"/>
                    </a:lnTo>
                    <a:lnTo>
                      <a:pt x="107" y="290"/>
                    </a:lnTo>
                    <a:lnTo>
                      <a:pt x="116" y="314"/>
                    </a:lnTo>
                    <a:lnTo>
                      <a:pt x="131" y="373"/>
                    </a:lnTo>
                    <a:lnTo>
                      <a:pt x="128" y="376"/>
                    </a:lnTo>
                    <a:lnTo>
                      <a:pt x="131" y="377"/>
                    </a:lnTo>
                    <a:lnTo>
                      <a:pt x="136" y="381"/>
                    </a:lnTo>
                    <a:lnTo>
                      <a:pt x="138" y="389"/>
                    </a:lnTo>
                    <a:lnTo>
                      <a:pt x="139" y="391"/>
                    </a:lnTo>
                    <a:lnTo>
                      <a:pt x="149" y="399"/>
                    </a:lnTo>
                    <a:lnTo>
                      <a:pt x="156" y="408"/>
                    </a:lnTo>
                    <a:lnTo>
                      <a:pt x="160" y="410"/>
                    </a:lnTo>
                    <a:lnTo>
                      <a:pt x="174" y="406"/>
                    </a:lnTo>
                    <a:lnTo>
                      <a:pt x="176" y="406"/>
                    </a:lnTo>
                    <a:lnTo>
                      <a:pt x="177" y="405"/>
                    </a:lnTo>
                    <a:lnTo>
                      <a:pt x="183" y="402"/>
                    </a:lnTo>
                    <a:lnTo>
                      <a:pt x="183" y="400"/>
                    </a:lnTo>
                    <a:lnTo>
                      <a:pt x="184" y="400"/>
                    </a:lnTo>
                    <a:lnTo>
                      <a:pt x="187" y="399"/>
                    </a:lnTo>
                    <a:lnTo>
                      <a:pt x="190" y="399"/>
                    </a:lnTo>
                    <a:lnTo>
                      <a:pt x="191" y="400"/>
                    </a:lnTo>
                    <a:lnTo>
                      <a:pt x="194" y="405"/>
                    </a:lnTo>
                    <a:lnTo>
                      <a:pt x="194" y="406"/>
                    </a:lnTo>
                    <a:lnTo>
                      <a:pt x="195" y="408"/>
                    </a:lnTo>
                    <a:lnTo>
                      <a:pt x="195" y="409"/>
                    </a:lnTo>
                    <a:lnTo>
                      <a:pt x="199" y="410"/>
                    </a:lnTo>
                    <a:lnTo>
                      <a:pt x="201" y="412"/>
                    </a:lnTo>
                    <a:lnTo>
                      <a:pt x="203" y="413"/>
                    </a:lnTo>
                    <a:lnTo>
                      <a:pt x="209" y="413"/>
                    </a:lnTo>
                    <a:lnTo>
                      <a:pt x="217" y="416"/>
                    </a:lnTo>
                    <a:lnTo>
                      <a:pt x="222" y="416"/>
                    </a:lnTo>
                    <a:lnTo>
                      <a:pt x="244" y="427"/>
                    </a:lnTo>
                    <a:lnTo>
                      <a:pt x="247" y="427"/>
                    </a:lnTo>
                    <a:lnTo>
                      <a:pt x="250" y="429"/>
                    </a:lnTo>
                    <a:lnTo>
                      <a:pt x="251" y="429"/>
                    </a:lnTo>
                    <a:lnTo>
                      <a:pt x="254" y="433"/>
                    </a:lnTo>
                    <a:lnTo>
                      <a:pt x="272" y="444"/>
                    </a:lnTo>
                    <a:lnTo>
                      <a:pt x="287" y="444"/>
                    </a:lnTo>
                    <a:lnTo>
                      <a:pt x="289" y="445"/>
                    </a:lnTo>
                    <a:lnTo>
                      <a:pt x="290" y="445"/>
                    </a:lnTo>
                    <a:lnTo>
                      <a:pt x="292" y="447"/>
                    </a:lnTo>
                    <a:lnTo>
                      <a:pt x="303" y="452"/>
                    </a:lnTo>
                    <a:lnTo>
                      <a:pt x="318" y="453"/>
                    </a:lnTo>
                    <a:lnTo>
                      <a:pt x="320" y="452"/>
                    </a:lnTo>
                    <a:lnTo>
                      <a:pt x="322" y="452"/>
                    </a:lnTo>
                    <a:lnTo>
                      <a:pt x="321" y="450"/>
                    </a:lnTo>
                    <a:lnTo>
                      <a:pt x="322" y="441"/>
                    </a:lnTo>
                    <a:lnTo>
                      <a:pt x="325" y="440"/>
                    </a:lnTo>
                    <a:lnTo>
                      <a:pt x="328" y="440"/>
                    </a:lnTo>
                    <a:lnTo>
                      <a:pt x="330" y="438"/>
                    </a:lnTo>
                    <a:lnTo>
                      <a:pt x="339" y="436"/>
                    </a:lnTo>
                    <a:lnTo>
                      <a:pt x="342" y="434"/>
                    </a:lnTo>
                    <a:lnTo>
                      <a:pt x="343" y="431"/>
                    </a:lnTo>
                    <a:lnTo>
                      <a:pt x="347" y="427"/>
                    </a:lnTo>
                    <a:lnTo>
                      <a:pt x="347" y="426"/>
                    </a:lnTo>
                    <a:lnTo>
                      <a:pt x="349" y="426"/>
                    </a:lnTo>
                    <a:lnTo>
                      <a:pt x="357" y="423"/>
                    </a:lnTo>
                    <a:lnTo>
                      <a:pt x="366" y="424"/>
                    </a:lnTo>
                    <a:lnTo>
                      <a:pt x="375" y="427"/>
                    </a:lnTo>
                    <a:lnTo>
                      <a:pt x="389" y="427"/>
                    </a:lnTo>
                    <a:lnTo>
                      <a:pt x="403" y="423"/>
                    </a:lnTo>
                    <a:lnTo>
                      <a:pt x="405" y="423"/>
                    </a:lnTo>
                    <a:lnTo>
                      <a:pt x="407" y="423"/>
                    </a:lnTo>
                    <a:lnTo>
                      <a:pt x="409" y="422"/>
                    </a:lnTo>
                    <a:lnTo>
                      <a:pt x="429" y="421"/>
                    </a:lnTo>
                    <a:lnTo>
                      <a:pt x="437" y="420"/>
                    </a:lnTo>
                    <a:lnTo>
                      <a:pt x="437" y="416"/>
                    </a:lnTo>
                    <a:lnTo>
                      <a:pt x="438" y="413"/>
                    </a:lnTo>
                    <a:lnTo>
                      <a:pt x="441" y="410"/>
                    </a:lnTo>
                    <a:lnTo>
                      <a:pt x="445" y="409"/>
                    </a:lnTo>
                    <a:lnTo>
                      <a:pt x="451" y="400"/>
                    </a:lnTo>
                    <a:lnTo>
                      <a:pt x="455" y="391"/>
                    </a:lnTo>
                    <a:lnTo>
                      <a:pt x="465" y="385"/>
                    </a:lnTo>
                    <a:lnTo>
                      <a:pt x="469" y="367"/>
                    </a:lnTo>
                    <a:lnTo>
                      <a:pt x="469" y="359"/>
                    </a:lnTo>
                    <a:lnTo>
                      <a:pt x="470" y="353"/>
                    </a:lnTo>
                    <a:lnTo>
                      <a:pt x="470" y="352"/>
                    </a:lnTo>
                    <a:lnTo>
                      <a:pt x="466" y="352"/>
                    </a:lnTo>
                    <a:lnTo>
                      <a:pt x="465" y="353"/>
                    </a:lnTo>
                    <a:lnTo>
                      <a:pt x="427" y="340"/>
                    </a:lnTo>
                    <a:lnTo>
                      <a:pt x="417" y="335"/>
                    </a:lnTo>
                    <a:lnTo>
                      <a:pt x="405" y="333"/>
                    </a:lnTo>
                    <a:lnTo>
                      <a:pt x="392" y="329"/>
                    </a:lnTo>
                    <a:lnTo>
                      <a:pt x="387" y="326"/>
                    </a:lnTo>
                    <a:lnTo>
                      <a:pt x="387" y="325"/>
                    </a:lnTo>
                    <a:lnTo>
                      <a:pt x="385" y="325"/>
                    </a:lnTo>
                    <a:lnTo>
                      <a:pt x="384" y="324"/>
                    </a:lnTo>
                    <a:lnTo>
                      <a:pt x="377" y="321"/>
                    </a:lnTo>
                    <a:lnTo>
                      <a:pt x="374" y="321"/>
                    </a:lnTo>
                    <a:lnTo>
                      <a:pt x="371" y="319"/>
                    </a:lnTo>
                    <a:lnTo>
                      <a:pt x="337" y="319"/>
                    </a:lnTo>
                    <a:lnTo>
                      <a:pt x="336" y="321"/>
                    </a:lnTo>
                    <a:lnTo>
                      <a:pt x="332" y="321"/>
                    </a:lnTo>
                    <a:lnTo>
                      <a:pt x="304" y="309"/>
                    </a:lnTo>
                    <a:lnTo>
                      <a:pt x="300" y="302"/>
                    </a:lnTo>
                    <a:lnTo>
                      <a:pt x="301" y="300"/>
                    </a:lnTo>
                    <a:lnTo>
                      <a:pt x="301" y="302"/>
                    </a:lnTo>
                    <a:lnTo>
                      <a:pt x="310" y="303"/>
                    </a:lnTo>
                    <a:lnTo>
                      <a:pt x="313" y="303"/>
                    </a:lnTo>
                    <a:lnTo>
                      <a:pt x="324" y="300"/>
                    </a:lnTo>
                    <a:lnTo>
                      <a:pt x="340" y="293"/>
                    </a:lnTo>
                    <a:lnTo>
                      <a:pt x="342" y="292"/>
                    </a:lnTo>
                    <a:lnTo>
                      <a:pt x="345" y="290"/>
                    </a:lnTo>
                    <a:lnTo>
                      <a:pt x="350" y="289"/>
                    </a:lnTo>
                    <a:lnTo>
                      <a:pt x="356" y="286"/>
                    </a:lnTo>
                    <a:lnTo>
                      <a:pt x="360" y="286"/>
                    </a:lnTo>
                    <a:lnTo>
                      <a:pt x="370" y="283"/>
                    </a:lnTo>
                    <a:lnTo>
                      <a:pt x="380" y="278"/>
                    </a:lnTo>
                    <a:lnTo>
                      <a:pt x="380" y="275"/>
                    </a:lnTo>
                    <a:lnTo>
                      <a:pt x="381" y="275"/>
                    </a:lnTo>
                    <a:lnTo>
                      <a:pt x="381" y="273"/>
                    </a:lnTo>
                    <a:lnTo>
                      <a:pt x="380" y="271"/>
                    </a:lnTo>
                    <a:lnTo>
                      <a:pt x="380" y="269"/>
                    </a:lnTo>
                    <a:lnTo>
                      <a:pt x="381" y="269"/>
                    </a:lnTo>
                    <a:lnTo>
                      <a:pt x="381" y="268"/>
                    </a:lnTo>
                    <a:lnTo>
                      <a:pt x="384" y="264"/>
                    </a:lnTo>
                    <a:lnTo>
                      <a:pt x="385" y="259"/>
                    </a:lnTo>
                    <a:lnTo>
                      <a:pt x="385" y="254"/>
                    </a:lnTo>
                    <a:lnTo>
                      <a:pt x="384" y="246"/>
                    </a:lnTo>
                    <a:lnTo>
                      <a:pt x="381" y="240"/>
                    </a:lnTo>
                    <a:lnTo>
                      <a:pt x="381" y="235"/>
                    </a:lnTo>
                    <a:lnTo>
                      <a:pt x="380" y="232"/>
                    </a:lnTo>
                    <a:lnTo>
                      <a:pt x="381" y="219"/>
                    </a:lnTo>
                    <a:lnTo>
                      <a:pt x="385" y="219"/>
                    </a:lnTo>
                    <a:lnTo>
                      <a:pt x="385" y="218"/>
                    </a:lnTo>
                    <a:lnTo>
                      <a:pt x="388" y="212"/>
                    </a:lnTo>
                    <a:lnTo>
                      <a:pt x="388" y="209"/>
                    </a:lnTo>
                    <a:lnTo>
                      <a:pt x="391" y="206"/>
                    </a:lnTo>
                    <a:lnTo>
                      <a:pt x="394" y="201"/>
                    </a:lnTo>
                    <a:lnTo>
                      <a:pt x="394" y="197"/>
                    </a:lnTo>
                    <a:lnTo>
                      <a:pt x="392" y="194"/>
                    </a:lnTo>
                    <a:lnTo>
                      <a:pt x="389" y="190"/>
                    </a:lnTo>
                    <a:lnTo>
                      <a:pt x="388" y="190"/>
                    </a:lnTo>
                    <a:lnTo>
                      <a:pt x="387" y="191"/>
                    </a:lnTo>
                    <a:lnTo>
                      <a:pt x="387" y="192"/>
                    </a:lnTo>
                    <a:lnTo>
                      <a:pt x="381" y="192"/>
                    </a:lnTo>
                    <a:lnTo>
                      <a:pt x="374" y="188"/>
                    </a:lnTo>
                    <a:lnTo>
                      <a:pt x="371" y="185"/>
                    </a:lnTo>
                    <a:lnTo>
                      <a:pt x="371" y="183"/>
                    </a:lnTo>
                    <a:lnTo>
                      <a:pt x="361" y="183"/>
                    </a:lnTo>
                    <a:lnTo>
                      <a:pt x="360" y="185"/>
                    </a:lnTo>
                    <a:lnTo>
                      <a:pt x="357" y="185"/>
                    </a:lnTo>
                    <a:lnTo>
                      <a:pt x="350" y="190"/>
                    </a:lnTo>
                    <a:lnTo>
                      <a:pt x="345" y="191"/>
                    </a:lnTo>
                    <a:lnTo>
                      <a:pt x="342" y="191"/>
                    </a:lnTo>
                    <a:lnTo>
                      <a:pt x="342" y="190"/>
                    </a:lnTo>
                    <a:lnTo>
                      <a:pt x="340" y="190"/>
                    </a:lnTo>
                    <a:lnTo>
                      <a:pt x="337" y="185"/>
                    </a:lnTo>
                    <a:lnTo>
                      <a:pt x="337" y="183"/>
                    </a:lnTo>
                    <a:lnTo>
                      <a:pt x="336" y="182"/>
                    </a:lnTo>
                    <a:lnTo>
                      <a:pt x="336" y="180"/>
                    </a:lnTo>
                    <a:lnTo>
                      <a:pt x="337" y="179"/>
                    </a:lnTo>
                    <a:lnTo>
                      <a:pt x="337" y="175"/>
                    </a:lnTo>
                    <a:lnTo>
                      <a:pt x="335" y="169"/>
                    </a:lnTo>
                    <a:lnTo>
                      <a:pt x="320" y="159"/>
                    </a:lnTo>
                    <a:lnTo>
                      <a:pt x="318" y="158"/>
                    </a:lnTo>
                    <a:lnTo>
                      <a:pt x="321" y="155"/>
                    </a:lnTo>
                    <a:lnTo>
                      <a:pt x="325" y="153"/>
                    </a:lnTo>
                    <a:lnTo>
                      <a:pt x="330" y="149"/>
                    </a:lnTo>
                    <a:lnTo>
                      <a:pt x="330" y="145"/>
                    </a:lnTo>
                    <a:lnTo>
                      <a:pt x="336" y="138"/>
                    </a:lnTo>
                    <a:lnTo>
                      <a:pt x="340" y="139"/>
                    </a:lnTo>
                    <a:lnTo>
                      <a:pt x="346" y="139"/>
                    </a:lnTo>
                    <a:lnTo>
                      <a:pt x="350" y="135"/>
                    </a:lnTo>
                    <a:lnTo>
                      <a:pt x="339" y="123"/>
                    </a:lnTo>
                    <a:lnTo>
                      <a:pt x="339" y="121"/>
                    </a:lnTo>
                    <a:lnTo>
                      <a:pt x="337" y="118"/>
                    </a:lnTo>
                    <a:lnTo>
                      <a:pt x="333" y="116"/>
                    </a:lnTo>
                    <a:lnTo>
                      <a:pt x="330" y="116"/>
                    </a:lnTo>
                    <a:lnTo>
                      <a:pt x="322" y="115"/>
                    </a:lnTo>
                    <a:lnTo>
                      <a:pt x="321" y="116"/>
                    </a:lnTo>
                    <a:lnTo>
                      <a:pt x="321" y="118"/>
                    </a:lnTo>
                    <a:lnTo>
                      <a:pt x="318" y="128"/>
                    </a:lnTo>
                    <a:lnTo>
                      <a:pt x="315" y="131"/>
                    </a:lnTo>
                    <a:lnTo>
                      <a:pt x="304" y="137"/>
                    </a:lnTo>
                    <a:lnTo>
                      <a:pt x="299" y="145"/>
                    </a:lnTo>
                    <a:lnTo>
                      <a:pt x="296" y="146"/>
                    </a:lnTo>
                    <a:lnTo>
                      <a:pt x="296" y="135"/>
                    </a:lnTo>
                    <a:lnTo>
                      <a:pt x="294" y="132"/>
                    </a:lnTo>
                    <a:lnTo>
                      <a:pt x="290" y="130"/>
                    </a:lnTo>
                    <a:lnTo>
                      <a:pt x="290" y="131"/>
                    </a:lnTo>
                    <a:lnTo>
                      <a:pt x="289" y="134"/>
                    </a:lnTo>
                    <a:lnTo>
                      <a:pt x="287" y="135"/>
                    </a:lnTo>
                    <a:lnTo>
                      <a:pt x="279" y="135"/>
                    </a:lnTo>
                    <a:lnTo>
                      <a:pt x="270" y="131"/>
                    </a:lnTo>
                    <a:lnTo>
                      <a:pt x="244" y="128"/>
                    </a:lnTo>
                    <a:lnTo>
                      <a:pt x="236" y="128"/>
                    </a:lnTo>
                    <a:lnTo>
                      <a:pt x="230" y="127"/>
                    </a:lnTo>
                    <a:lnTo>
                      <a:pt x="229" y="127"/>
                    </a:lnTo>
                    <a:lnTo>
                      <a:pt x="229" y="118"/>
                    </a:lnTo>
                    <a:lnTo>
                      <a:pt x="217" y="118"/>
                    </a:lnTo>
                    <a:lnTo>
                      <a:pt x="208" y="115"/>
                    </a:lnTo>
                    <a:lnTo>
                      <a:pt x="202" y="107"/>
                    </a:lnTo>
                    <a:lnTo>
                      <a:pt x="195" y="96"/>
                    </a:lnTo>
                    <a:lnTo>
                      <a:pt x="191" y="92"/>
                    </a:lnTo>
                    <a:lnTo>
                      <a:pt x="191" y="91"/>
                    </a:lnTo>
                    <a:lnTo>
                      <a:pt x="190" y="91"/>
                    </a:lnTo>
                    <a:lnTo>
                      <a:pt x="186" y="86"/>
                    </a:lnTo>
                    <a:lnTo>
                      <a:pt x="155" y="63"/>
                    </a:lnTo>
                    <a:lnTo>
                      <a:pt x="153" y="4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05" name="Freeform 1137">
                <a:extLst>
                  <a:ext uri="{FF2B5EF4-FFF2-40B4-BE49-F238E27FC236}">
                    <a16:creationId xmlns:a16="http://schemas.microsoft.com/office/drawing/2014/main" id="{C31C0EC3-F849-A0DC-8F02-64321F300B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8" y="3363"/>
                <a:ext cx="152" cy="89"/>
              </a:xfrm>
              <a:custGeom>
                <a:avLst/>
                <a:gdLst>
                  <a:gd name="T0" fmla="*/ 519 w 607"/>
                  <a:gd name="T1" fmla="*/ 86 h 355"/>
                  <a:gd name="T2" fmla="*/ 505 w 607"/>
                  <a:gd name="T3" fmla="*/ 58 h 355"/>
                  <a:gd name="T4" fmla="*/ 476 w 607"/>
                  <a:gd name="T5" fmla="*/ 71 h 355"/>
                  <a:gd name="T6" fmla="*/ 444 w 607"/>
                  <a:gd name="T7" fmla="*/ 74 h 355"/>
                  <a:gd name="T8" fmla="*/ 435 w 607"/>
                  <a:gd name="T9" fmla="*/ 64 h 355"/>
                  <a:gd name="T10" fmla="*/ 435 w 607"/>
                  <a:gd name="T11" fmla="*/ 33 h 355"/>
                  <a:gd name="T12" fmla="*/ 427 w 607"/>
                  <a:gd name="T13" fmla="*/ 32 h 355"/>
                  <a:gd name="T14" fmla="*/ 382 w 607"/>
                  <a:gd name="T15" fmla="*/ 31 h 355"/>
                  <a:gd name="T16" fmla="*/ 343 w 607"/>
                  <a:gd name="T17" fmla="*/ 1 h 355"/>
                  <a:gd name="T18" fmla="*/ 332 w 607"/>
                  <a:gd name="T19" fmla="*/ 19 h 355"/>
                  <a:gd name="T20" fmla="*/ 314 w 607"/>
                  <a:gd name="T21" fmla="*/ 31 h 355"/>
                  <a:gd name="T22" fmla="*/ 310 w 607"/>
                  <a:gd name="T23" fmla="*/ 15 h 355"/>
                  <a:gd name="T24" fmla="*/ 284 w 607"/>
                  <a:gd name="T25" fmla="*/ 18 h 355"/>
                  <a:gd name="T26" fmla="*/ 251 w 607"/>
                  <a:gd name="T27" fmla="*/ 40 h 355"/>
                  <a:gd name="T28" fmla="*/ 252 w 607"/>
                  <a:gd name="T29" fmla="*/ 61 h 355"/>
                  <a:gd name="T30" fmla="*/ 227 w 607"/>
                  <a:gd name="T31" fmla="*/ 58 h 355"/>
                  <a:gd name="T32" fmla="*/ 216 w 607"/>
                  <a:gd name="T33" fmla="*/ 35 h 355"/>
                  <a:gd name="T34" fmla="*/ 192 w 607"/>
                  <a:gd name="T35" fmla="*/ 33 h 355"/>
                  <a:gd name="T36" fmla="*/ 171 w 607"/>
                  <a:gd name="T37" fmla="*/ 61 h 355"/>
                  <a:gd name="T38" fmla="*/ 131 w 607"/>
                  <a:gd name="T39" fmla="*/ 21 h 355"/>
                  <a:gd name="T40" fmla="*/ 117 w 607"/>
                  <a:gd name="T41" fmla="*/ 29 h 355"/>
                  <a:gd name="T42" fmla="*/ 86 w 607"/>
                  <a:gd name="T43" fmla="*/ 40 h 355"/>
                  <a:gd name="T44" fmla="*/ 57 w 607"/>
                  <a:gd name="T45" fmla="*/ 43 h 355"/>
                  <a:gd name="T46" fmla="*/ 2 w 607"/>
                  <a:gd name="T47" fmla="*/ 36 h 355"/>
                  <a:gd name="T48" fmla="*/ 1 w 607"/>
                  <a:gd name="T49" fmla="*/ 42 h 355"/>
                  <a:gd name="T50" fmla="*/ 12 w 607"/>
                  <a:gd name="T51" fmla="*/ 60 h 355"/>
                  <a:gd name="T52" fmla="*/ 5 w 607"/>
                  <a:gd name="T53" fmla="*/ 89 h 355"/>
                  <a:gd name="T54" fmla="*/ 39 w 607"/>
                  <a:gd name="T55" fmla="*/ 92 h 355"/>
                  <a:gd name="T56" fmla="*/ 75 w 607"/>
                  <a:gd name="T57" fmla="*/ 117 h 355"/>
                  <a:gd name="T58" fmla="*/ 113 w 607"/>
                  <a:gd name="T59" fmla="*/ 167 h 355"/>
                  <a:gd name="T60" fmla="*/ 101 w 607"/>
                  <a:gd name="T61" fmla="*/ 177 h 355"/>
                  <a:gd name="T62" fmla="*/ 123 w 607"/>
                  <a:gd name="T63" fmla="*/ 209 h 355"/>
                  <a:gd name="T64" fmla="*/ 138 w 607"/>
                  <a:gd name="T65" fmla="*/ 197 h 355"/>
                  <a:gd name="T66" fmla="*/ 168 w 607"/>
                  <a:gd name="T67" fmla="*/ 202 h 355"/>
                  <a:gd name="T68" fmla="*/ 180 w 607"/>
                  <a:gd name="T69" fmla="*/ 211 h 355"/>
                  <a:gd name="T70" fmla="*/ 210 w 607"/>
                  <a:gd name="T71" fmla="*/ 199 h 355"/>
                  <a:gd name="T72" fmla="*/ 221 w 607"/>
                  <a:gd name="T73" fmla="*/ 198 h 355"/>
                  <a:gd name="T74" fmla="*/ 238 w 607"/>
                  <a:gd name="T75" fmla="*/ 183 h 355"/>
                  <a:gd name="T76" fmla="*/ 277 w 607"/>
                  <a:gd name="T77" fmla="*/ 180 h 355"/>
                  <a:gd name="T78" fmla="*/ 307 w 607"/>
                  <a:gd name="T79" fmla="*/ 179 h 355"/>
                  <a:gd name="T80" fmla="*/ 346 w 607"/>
                  <a:gd name="T81" fmla="*/ 159 h 355"/>
                  <a:gd name="T82" fmla="*/ 399 w 607"/>
                  <a:gd name="T83" fmla="*/ 206 h 355"/>
                  <a:gd name="T84" fmla="*/ 368 w 607"/>
                  <a:gd name="T85" fmla="*/ 227 h 355"/>
                  <a:gd name="T86" fmla="*/ 344 w 607"/>
                  <a:gd name="T87" fmla="*/ 240 h 355"/>
                  <a:gd name="T88" fmla="*/ 391 w 607"/>
                  <a:gd name="T89" fmla="*/ 269 h 355"/>
                  <a:gd name="T90" fmla="*/ 416 w 607"/>
                  <a:gd name="T91" fmla="*/ 265 h 355"/>
                  <a:gd name="T92" fmla="*/ 452 w 607"/>
                  <a:gd name="T93" fmla="*/ 345 h 355"/>
                  <a:gd name="T94" fmla="*/ 455 w 607"/>
                  <a:gd name="T95" fmla="*/ 331 h 355"/>
                  <a:gd name="T96" fmla="*/ 481 w 607"/>
                  <a:gd name="T97" fmla="*/ 350 h 355"/>
                  <a:gd name="T98" fmla="*/ 501 w 607"/>
                  <a:gd name="T99" fmla="*/ 328 h 355"/>
                  <a:gd name="T100" fmla="*/ 533 w 607"/>
                  <a:gd name="T101" fmla="*/ 339 h 355"/>
                  <a:gd name="T102" fmla="*/ 552 w 607"/>
                  <a:gd name="T103" fmla="*/ 333 h 355"/>
                  <a:gd name="T104" fmla="*/ 582 w 607"/>
                  <a:gd name="T105" fmla="*/ 348 h 355"/>
                  <a:gd name="T106" fmla="*/ 592 w 607"/>
                  <a:gd name="T107" fmla="*/ 254 h 355"/>
                  <a:gd name="T108" fmla="*/ 569 w 607"/>
                  <a:gd name="T109" fmla="*/ 219 h 355"/>
                  <a:gd name="T110" fmla="*/ 552 w 607"/>
                  <a:gd name="T111" fmla="*/ 227 h 355"/>
                  <a:gd name="T112" fmla="*/ 545 w 607"/>
                  <a:gd name="T113" fmla="*/ 194 h 355"/>
                  <a:gd name="T114" fmla="*/ 543 w 607"/>
                  <a:gd name="T115" fmla="*/ 156 h 355"/>
                  <a:gd name="T116" fmla="*/ 519 w 607"/>
                  <a:gd name="T117" fmla="*/ 125 h 355"/>
                  <a:gd name="T118" fmla="*/ 540 w 607"/>
                  <a:gd name="T119" fmla="*/ 103 h 3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607" h="355">
                    <a:moveTo>
                      <a:pt x="543" y="92"/>
                    </a:moveTo>
                    <a:lnTo>
                      <a:pt x="543" y="88"/>
                    </a:lnTo>
                    <a:lnTo>
                      <a:pt x="536" y="84"/>
                    </a:lnTo>
                    <a:lnTo>
                      <a:pt x="533" y="84"/>
                    </a:lnTo>
                    <a:lnTo>
                      <a:pt x="520" y="86"/>
                    </a:lnTo>
                    <a:lnTo>
                      <a:pt x="519" y="86"/>
                    </a:lnTo>
                    <a:lnTo>
                      <a:pt x="513" y="89"/>
                    </a:lnTo>
                    <a:lnTo>
                      <a:pt x="513" y="91"/>
                    </a:lnTo>
                    <a:lnTo>
                      <a:pt x="508" y="86"/>
                    </a:lnTo>
                    <a:lnTo>
                      <a:pt x="504" y="78"/>
                    </a:lnTo>
                    <a:lnTo>
                      <a:pt x="504" y="64"/>
                    </a:lnTo>
                    <a:lnTo>
                      <a:pt x="505" y="58"/>
                    </a:lnTo>
                    <a:lnTo>
                      <a:pt x="497" y="52"/>
                    </a:lnTo>
                    <a:lnTo>
                      <a:pt x="495" y="52"/>
                    </a:lnTo>
                    <a:lnTo>
                      <a:pt x="494" y="52"/>
                    </a:lnTo>
                    <a:lnTo>
                      <a:pt x="481" y="64"/>
                    </a:lnTo>
                    <a:lnTo>
                      <a:pt x="478" y="68"/>
                    </a:lnTo>
                    <a:lnTo>
                      <a:pt x="476" y="71"/>
                    </a:lnTo>
                    <a:lnTo>
                      <a:pt x="466" y="75"/>
                    </a:lnTo>
                    <a:lnTo>
                      <a:pt x="459" y="77"/>
                    </a:lnTo>
                    <a:lnTo>
                      <a:pt x="455" y="77"/>
                    </a:lnTo>
                    <a:lnTo>
                      <a:pt x="449" y="75"/>
                    </a:lnTo>
                    <a:lnTo>
                      <a:pt x="448" y="75"/>
                    </a:lnTo>
                    <a:lnTo>
                      <a:pt x="444" y="74"/>
                    </a:lnTo>
                    <a:lnTo>
                      <a:pt x="442" y="72"/>
                    </a:lnTo>
                    <a:lnTo>
                      <a:pt x="439" y="71"/>
                    </a:lnTo>
                    <a:lnTo>
                      <a:pt x="439" y="70"/>
                    </a:lnTo>
                    <a:lnTo>
                      <a:pt x="437" y="67"/>
                    </a:lnTo>
                    <a:lnTo>
                      <a:pt x="437" y="65"/>
                    </a:lnTo>
                    <a:lnTo>
                      <a:pt x="435" y="64"/>
                    </a:lnTo>
                    <a:lnTo>
                      <a:pt x="435" y="56"/>
                    </a:lnTo>
                    <a:lnTo>
                      <a:pt x="437" y="50"/>
                    </a:lnTo>
                    <a:lnTo>
                      <a:pt x="437" y="49"/>
                    </a:lnTo>
                    <a:lnTo>
                      <a:pt x="438" y="47"/>
                    </a:lnTo>
                    <a:lnTo>
                      <a:pt x="438" y="46"/>
                    </a:lnTo>
                    <a:lnTo>
                      <a:pt x="435" y="33"/>
                    </a:lnTo>
                    <a:lnTo>
                      <a:pt x="434" y="32"/>
                    </a:lnTo>
                    <a:lnTo>
                      <a:pt x="432" y="32"/>
                    </a:lnTo>
                    <a:lnTo>
                      <a:pt x="431" y="31"/>
                    </a:lnTo>
                    <a:lnTo>
                      <a:pt x="430" y="31"/>
                    </a:lnTo>
                    <a:lnTo>
                      <a:pt x="428" y="32"/>
                    </a:lnTo>
                    <a:lnTo>
                      <a:pt x="427" y="32"/>
                    </a:lnTo>
                    <a:lnTo>
                      <a:pt x="423" y="35"/>
                    </a:lnTo>
                    <a:lnTo>
                      <a:pt x="407" y="36"/>
                    </a:lnTo>
                    <a:lnTo>
                      <a:pt x="399" y="32"/>
                    </a:lnTo>
                    <a:lnTo>
                      <a:pt x="396" y="32"/>
                    </a:lnTo>
                    <a:lnTo>
                      <a:pt x="395" y="31"/>
                    </a:lnTo>
                    <a:lnTo>
                      <a:pt x="382" y="31"/>
                    </a:lnTo>
                    <a:lnTo>
                      <a:pt x="370" y="26"/>
                    </a:lnTo>
                    <a:lnTo>
                      <a:pt x="368" y="25"/>
                    </a:lnTo>
                    <a:lnTo>
                      <a:pt x="354" y="14"/>
                    </a:lnTo>
                    <a:lnTo>
                      <a:pt x="351" y="11"/>
                    </a:lnTo>
                    <a:lnTo>
                      <a:pt x="346" y="4"/>
                    </a:lnTo>
                    <a:lnTo>
                      <a:pt x="343" y="1"/>
                    </a:lnTo>
                    <a:lnTo>
                      <a:pt x="343" y="0"/>
                    </a:lnTo>
                    <a:lnTo>
                      <a:pt x="341" y="1"/>
                    </a:lnTo>
                    <a:lnTo>
                      <a:pt x="336" y="4"/>
                    </a:lnTo>
                    <a:lnTo>
                      <a:pt x="336" y="10"/>
                    </a:lnTo>
                    <a:lnTo>
                      <a:pt x="338" y="11"/>
                    </a:lnTo>
                    <a:lnTo>
                      <a:pt x="332" y="19"/>
                    </a:lnTo>
                    <a:lnTo>
                      <a:pt x="331" y="19"/>
                    </a:lnTo>
                    <a:lnTo>
                      <a:pt x="325" y="28"/>
                    </a:lnTo>
                    <a:lnTo>
                      <a:pt x="324" y="32"/>
                    </a:lnTo>
                    <a:lnTo>
                      <a:pt x="319" y="32"/>
                    </a:lnTo>
                    <a:lnTo>
                      <a:pt x="315" y="31"/>
                    </a:lnTo>
                    <a:lnTo>
                      <a:pt x="314" y="31"/>
                    </a:lnTo>
                    <a:lnTo>
                      <a:pt x="312" y="29"/>
                    </a:lnTo>
                    <a:lnTo>
                      <a:pt x="312" y="24"/>
                    </a:lnTo>
                    <a:lnTo>
                      <a:pt x="311" y="19"/>
                    </a:lnTo>
                    <a:lnTo>
                      <a:pt x="311" y="18"/>
                    </a:lnTo>
                    <a:lnTo>
                      <a:pt x="310" y="17"/>
                    </a:lnTo>
                    <a:lnTo>
                      <a:pt x="310" y="15"/>
                    </a:lnTo>
                    <a:lnTo>
                      <a:pt x="307" y="15"/>
                    </a:lnTo>
                    <a:lnTo>
                      <a:pt x="304" y="14"/>
                    </a:lnTo>
                    <a:lnTo>
                      <a:pt x="297" y="7"/>
                    </a:lnTo>
                    <a:lnTo>
                      <a:pt x="297" y="5"/>
                    </a:lnTo>
                    <a:lnTo>
                      <a:pt x="293" y="1"/>
                    </a:lnTo>
                    <a:lnTo>
                      <a:pt x="284" y="18"/>
                    </a:lnTo>
                    <a:lnTo>
                      <a:pt x="269" y="35"/>
                    </a:lnTo>
                    <a:lnTo>
                      <a:pt x="266" y="38"/>
                    </a:lnTo>
                    <a:lnTo>
                      <a:pt x="265" y="38"/>
                    </a:lnTo>
                    <a:lnTo>
                      <a:pt x="261" y="39"/>
                    </a:lnTo>
                    <a:lnTo>
                      <a:pt x="254" y="39"/>
                    </a:lnTo>
                    <a:lnTo>
                      <a:pt x="251" y="40"/>
                    </a:lnTo>
                    <a:lnTo>
                      <a:pt x="250" y="42"/>
                    </a:lnTo>
                    <a:lnTo>
                      <a:pt x="250" y="43"/>
                    </a:lnTo>
                    <a:lnTo>
                      <a:pt x="251" y="43"/>
                    </a:lnTo>
                    <a:lnTo>
                      <a:pt x="251" y="45"/>
                    </a:lnTo>
                    <a:lnTo>
                      <a:pt x="255" y="53"/>
                    </a:lnTo>
                    <a:lnTo>
                      <a:pt x="252" y="61"/>
                    </a:lnTo>
                    <a:lnTo>
                      <a:pt x="252" y="63"/>
                    </a:lnTo>
                    <a:lnTo>
                      <a:pt x="248" y="64"/>
                    </a:lnTo>
                    <a:lnTo>
                      <a:pt x="247" y="65"/>
                    </a:lnTo>
                    <a:lnTo>
                      <a:pt x="241" y="63"/>
                    </a:lnTo>
                    <a:lnTo>
                      <a:pt x="233" y="55"/>
                    </a:lnTo>
                    <a:lnTo>
                      <a:pt x="227" y="58"/>
                    </a:lnTo>
                    <a:lnTo>
                      <a:pt x="223" y="56"/>
                    </a:lnTo>
                    <a:lnTo>
                      <a:pt x="219" y="53"/>
                    </a:lnTo>
                    <a:lnTo>
                      <a:pt x="219" y="52"/>
                    </a:lnTo>
                    <a:lnTo>
                      <a:pt x="217" y="52"/>
                    </a:lnTo>
                    <a:lnTo>
                      <a:pt x="217" y="47"/>
                    </a:lnTo>
                    <a:lnTo>
                      <a:pt x="216" y="35"/>
                    </a:lnTo>
                    <a:lnTo>
                      <a:pt x="210" y="29"/>
                    </a:lnTo>
                    <a:lnTo>
                      <a:pt x="205" y="26"/>
                    </a:lnTo>
                    <a:lnTo>
                      <a:pt x="199" y="26"/>
                    </a:lnTo>
                    <a:lnTo>
                      <a:pt x="194" y="31"/>
                    </a:lnTo>
                    <a:lnTo>
                      <a:pt x="192" y="32"/>
                    </a:lnTo>
                    <a:lnTo>
                      <a:pt x="192" y="33"/>
                    </a:lnTo>
                    <a:lnTo>
                      <a:pt x="183" y="60"/>
                    </a:lnTo>
                    <a:lnTo>
                      <a:pt x="180" y="64"/>
                    </a:lnTo>
                    <a:lnTo>
                      <a:pt x="178" y="64"/>
                    </a:lnTo>
                    <a:lnTo>
                      <a:pt x="177" y="63"/>
                    </a:lnTo>
                    <a:lnTo>
                      <a:pt x="173" y="61"/>
                    </a:lnTo>
                    <a:lnTo>
                      <a:pt x="171" y="61"/>
                    </a:lnTo>
                    <a:lnTo>
                      <a:pt x="160" y="50"/>
                    </a:lnTo>
                    <a:lnTo>
                      <a:pt x="143" y="40"/>
                    </a:lnTo>
                    <a:lnTo>
                      <a:pt x="138" y="36"/>
                    </a:lnTo>
                    <a:lnTo>
                      <a:pt x="134" y="28"/>
                    </a:lnTo>
                    <a:lnTo>
                      <a:pt x="134" y="26"/>
                    </a:lnTo>
                    <a:lnTo>
                      <a:pt x="131" y="21"/>
                    </a:lnTo>
                    <a:lnTo>
                      <a:pt x="128" y="19"/>
                    </a:lnTo>
                    <a:lnTo>
                      <a:pt x="125" y="15"/>
                    </a:lnTo>
                    <a:lnTo>
                      <a:pt x="124" y="12"/>
                    </a:lnTo>
                    <a:lnTo>
                      <a:pt x="123" y="11"/>
                    </a:lnTo>
                    <a:lnTo>
                      <a:pt x="123" y="12"/>
                    </a:lnTo>
                    <a:lnTo>
                      <a:pt x="117" y="29"/>
                    </a:lnTo>
                    <a:lnTo>
                      <a:pt x="113" y="33"/>
                    </a:lnTo>
                    <a:lnTo>
                      <a:pt x="111" y="32"/>
                    </a:lnTo>
                    <a:lnTo>
                      <a:pt x="106" y="32"/>
                    </a:lnTo>
                    <a:lnTo>
                      <a:pt x="100" y="33"/>
                    </a:lnTo>
                    <a:lnTo>
                      <a:pt x="89" y="40"/>
                    </a:lnTo>
                    <a:lnTo>
                      <a:pt x="86" y="40"/>
                    </a:lnTo>
                    <a:lnTo>
                      <a:pt x="82" y="39"/>
                    </a:lnTo>
                    <a:lnTo>
                      <a:pt x="76" y="36"/>
                    </a:lnTo>
                    <a:lnTo>
                      <a:pt x="64" y="32"/>
                    </a:lnTo>
                    <a:lnTo>
                      <a:pt x="60" y="29"/>
                    </a:lnTo>
                    <a:lnTo>
                      <a:pt x="58" y="29"/>
                    </a:lnTo>
                    <a:lnTo>
                      <a:pt x="57" y="43"/>
                    </a:lnTo>
                    <a:lnTo>
                      <a:pt x="57" y="45"/>
                    </a:lnTo>
                    <a:lnTo>
                      <a:pt x="55" y="46"/>
                    </a:lnTo>
                    <a:lnTo>
                      <a:pt x="50" y="42"/>
                    </a:lnTo>
                    <a:lnTo>
                      <a:pt x="19" y="42"/>
                    </a:lnTo>
                    <a:lnTo>
                      <a:pt x="9" y="39"/>
                    </a:lnTo>
                    <a:lnTo>
                      <a:pt x="2" y="36"/>
                    </a:lnTo>
                    <a:lnTo>
                      <a:pt x="2" y="35"/>
                    </a:lnTo>
                    <a:lnTo>
                      <a:pt x="1" y="35"/>
                    </a:lnTo>
                    <a:lnTo>
                      <a:pt x="1" y="36"/>
                    </a:lnTo>
                    <a:lnTo>
                      <a:pt x="0" y="36"/>
                    </a:lnTo>
                    <a:lnTo>
                      <a:pt x="0" y="42"/>
                    </a:lnTo>
                    <a:lnTo>
                      <a:pt x="1" y="42"/>
                    </a:lnTo>
                    <a:lnTo>
                      <a:pt x="2" y="43"/>
                    </a:lnTo>
                    <a:lnTo>
                      <a:pt x="4" y="43"/>
                    </a:lnTo>
                    <a:lnTo>
                      <a:pt x="5" y="45"/>
                    </a:lnTo>
                    <a:lnTo>
                      <a:pt x="5" y="46"/>
                    </a:lnTo>
                    <a:lnTo>
                      <a:pt x="9" y="50"/>
                    </a:lnTo>
                    <a:lnTo>
                      <a:pt x="12" y="60"/>
                    </a:lnTo>
                    <a:lnTo>
                      <a:pt x="11" y="61"/>
                    </a:lnTo>
                    <a:lnTo>
                      <a:pt x="11" y="63"/>
                    </a:lnTo>
                    <a:lnTo>
                      <a:pt x="1" y="85"/>
                    </a:lnTo>
                    <a:lnTo>
                      <a:pt x="1" y="88"/>
                    </a:lnTo>
                    <a:lnTo>
                      <a:pt x="5" y="88"/>
                    </a:lnTo>
                    <a:lnTo>
                      <a:pt x="5" y="89"/>
                    </a:lnTo>
                    <a:lnTo>
                      <a:pt x="9" y="89"/>
                    </a:lnTo>
                    <a:lnTo>
                      <a:pt x="11" y="91"/>
                    </a:lnTo>
                    <a:lnTo>
                      <a:pt x="13" y="92"/>
                    </a:lnTo>
                    <a:lnTo>
                      <a:pt x="25" y="96"/>
                    </a:lnTo>
                    <a:lnTo>
                      <a:pt x="37" y="93"/>
                    </a:lnTo>
                    <a:lnTo>
                      <a:pt x="39" y="92"/>
                    </a:lnTo>
                    <a:lnTo>
                      <a:pt x="61" y="102"/>
                    </a:lnTo>
                    <a:lnTo>
                      <a:pt x="60" y="103"/>
                    </a:lnTo>
                    <a:lnTo>
                      <a:pt x="61" y="105"/>
                    </a:lnTo>
                    <a:lnTo>
                      <a:pt x="64" y="109"/>
                    </a:lnTo>
                    <a:lnTo>
                      <a:pt x="72" y="116"/>
                    </a:lnTo>
                    <a:lnTo>
                      <a:pt x="75" y="117"/>
                    </a:lnTo>
                    <a:lnTo>
                      <a:pt x="76" y="151"/>
                    </a:lnTo>
                    <a:lnTo>
                      <a:pt x="78" y="151"/>
                    </a:lnTo>
                    <a:lnTo>
                      <a:pt x="108" y="165"/>
                    </a:lnTo>
                    <a:lnTo>
                      <a:pt x="113" y="166"/>
                    </a:lnTo>
                    <a:lnTo>
                      <a:pt x="114" y="167"/>
                    </a:lnTo>
                    <a:lnTo>
                      <a:pt x="113" y="167"/>
                    </a:lnTo>
                    <a:lnTo>
                      <a:pt x="110" y="170"/>
                    </a:lnTo>
                    <a:lnTo>
                      <a:pt x="106" y="172"/>
                    </a:lnTo>
                    <a:lnTo>
                      <a:pt x="104" y="172"/>
                    </a:lnTo>
                    <a:lnTo>
                      <a:pt x="104" y="173"/>
                    </a:lnTo>
                    <a:lnTo>
                      <a:pt x="103" y="175"/>
                    </a:lnTo>
                    <a:lnTo>
                      <a:pt x="101" y="177"/>
                    </a:lnTo>
                    <a:lnTo>
                      <a:pt x="106" y="182"/>
                    </a:lnTo>
                    <a:lnTo>
                      <a:pt x="110" y="183"/>
                    </a:lnTo>
                    <a:lnTo>
                      <a:pt x="113" y="186"/>
                    </a:lnTo>
                    <a:lnTo>
                      <a:pt x="115" y="194"/>
                    </a:lnTo>
                    <a:lnTo>
                      <a:pt x="115" y="202"/>
                    </a:lnTo>
                    <a:lnTo>
                      <a:pt x="123" y="209"/>
                    </a:lnTo>
                    <a:lnTo>
                      <a:pt x="124" y="209"/>
                    </a:lnTo>
                    <a:lnTo>
                      <a:pt x="124" y="211"/>
                    </a:lnTo>
                    <a:lnTo>
                      <a:pt x="125" y="211"/>
                    </a:lnTo>
                    <a:lnTo>
                      <a:pt x="127" y="206"/>
                    </a:lnTo>
                    <a:lnTo>
                      <a:pt x="134" y="199"/>
                    </a:lnTo>
                    <a:lnTo>
                      <a:pt x="138" y="197"/>
                    </a:lnTo>
                    <a:lnTo>
                      <a:pt x="147" y="199"/>
                    </a:lnTo>
                    <a:lnTo>
                      <a:pt x="157" y="204"/>
                    </a:lnTo>
                    <a:lnTo>
                      <a:pt x="159" y="204"/>
                    </a:lnTo>
                    <a:lnTo>
                      <a:pt x="163" y="199"/>
                    </a:lnTo>
                    <a:lnTo>
                      <a:pt x="168" y="199"/>
                    </a:lnTo>
                    <a:lnTo>
                      <a:pt x="168" y="202"/>
                    </a:lnTo>
                    <a:lnTo>
                      <a:pt x="170" y="204"/>
                    </a:lnTo>
                    <a:lnTo>
                      <a:pt x="171" y="206"/>
                    </a:lnTo>
                    <a:lnTo>
                      <a:pt x="171" y="208"/>
                    </a:lnTo>
                    <a:lnTo>
                      <a:pt x="173" y="209"/>
                    </a:lnTo>
                    <a:lnTo>
                      <a:pt x="175" y="209"/>
                    </a:lnTo>
                    <a:lnTo>
                      <a:pt x="180" y="211"/>
                    </a:lnTo>
                    <a:lnTo>
                      <a:pt x="184" y="211"/>
                    </a:lnTo>
                    <a:lnTo>
                      <a:pt x="187" y="206"/>
                    </a:lnTo>
                    <a:lnTo>
                      <a:pt x="192" y="204"/>
                    </a:lnTo>
                    <a:lnTo>
                      <a:pt x="199" y="202"/>
                    </a:lnTo>
                    <a:lnTo>
                      <a:pt x="205" y="202"/>
                    </a:lnTo>
                    <a:lnTo>
                      <a:pt x="210" y="199"/>
                    </a:lnTo>
                    <a:lnTo>
                      <a:pt x="216" y="194"/>
                    </a:lnTo>
                    <a:lnTo>
                      <a:pt x="216" y="192"/>
                    </a:lnTo>
                    <a:lnTo>
                      <a:pt x="217" y="194"/>
                    </a:lnTo>
                    <a:lnTo>
                      <a:pt x="219" y="194"/>
                    </a:lnTo>
                    <a:lnTo>
                      <a:pt x="219" y="195"/>
                    </a:lnTo>
                    <a:lnTo>
                      <a:pt x="221" y="198"/>
                    </a:lnTo>
                    <a:lnTo>
                      <a:pt x="221" y="199"/>
                    </a:lnTo>
                    <a:lnTo>
                      <a:pt x="223" y="198"/>
                    </a:lnTo>
                    <a:lnTo>
                      <a:pt x="227" y="195"/>
                    </a:lnTo>
                    <a:lnTo>
                      <a:pt x="227" y="194"/>
                    </a:lnTo>
                    <a:lnTo>
                      <a:pt x="231" y="186"/>
                    </a:lnTo>
                    <a:lnTo>
                      <a:pt x="238" y="183"/>
                    </a:lnTo>
                    <a:lnTo>
                      <a:pt x="262" y="179"/>
                    </a:lnTo>
                    <a:lnTo>
                      <a:pt x="264" y="183"/>
                    </a:lnTo>
                    <a:lnTo>
                      <a:pt x="264" y="184"/>
                    </a:lnTo>
                    <a:lnTo>
                      <a:pt x="265" y="186"/>
                    </a:lnTo>
                    <a:lnTo>
                      <a:pt x="266" y="186"/>
                    </a:lnTo>
                    <a:lnTo>
                      <a:pt x="277" y="180"/>
                    </a:lnTo>
                    <a:lnTo>
                      <a:pt x="284" y="169"/>
                    </a:lnTo>
                    <a:lnTo>
                      <a:pt x="287" y="166"/>
                    </a:lnTo>
                    <a:lnTo>
                      <a:pt x="291" y="167"/>
                    </a:lnTo>
                    <a:lnTo>
                      <a:pt x="294" y="169"/>
                    </a:lnTo>
                    <a:lnTo>
                      <a:pt x="297" y="169"/>
                    </a:lnTo>
                    <a:lnTo>
                      <a:pt x="307" y="179"/>
                    </a:lnTo>
                    <a:lnTo>
                      <a:pt x="310" y="180"/>
                    </a:lnTo>
                    <a:lnTo>
                      <a:pt x="312" y="186"/>
                    </a:lnTo>
                    <a:lnTo>
                      <a:pt x="314" y="187"/>
                    </a:lnTo>
                    <a:lnTo>
                      <a:pt x="343" y="160"/>
                    </a:lnTo>
                    <a:lnTo>
                      <a:pt x="344" y="160"/>
                    </a:lnTo>
                    <a:lnTo>
                      <a:pt x="346" y="159"/>
                    </a:lnTo>
                    <a:lnTo>
                      <a:pt x="348" y="162"/>
                    </a:lnTo>
                    <a:lnTo>
                      <a:pt x="360" y="169"/>
                    </a:lnTo>
                    <a:lnTo>
                      <a:pt x="371" y="173"/>
                    </a:lnTo>
                    <a:lnTo>
                      <a:pt x="374" y="173"/>
                    </a:lnTo>
                    <a:lnTo>
                      <a:pt x="377" y="175"/>
                    </a:lnTo>
                    <a:lnTo>
                      <a:pt x="399" y="206"/>
                    </a:lnTo>
                    <a:lnTo>
                      <a:pt x="399" y="209"/>
                    </a:lnTo>
                    <a:lnTo>
                      <a:pt x="400" y="219"/>
                    </a:lnTo>
                    <a:lnTo>
                      <a:pt x="389" y="222"/>
                    </a:lnTo>
                    <a:lnTo>
                      <a:pt x="381" y="220"/>
                    </a:lnTo>
                    <a:lnTo>
                      <a:pt x="375" y="222"/>
                    </a:lnTo>
                    <a:lnTo>
                      <a:pt x="368" y="227"/>
                    </a:lnTo>
                    <a:lnTo>
                      <a:pt x="357" y="233"/>
                    </a:lnTo>
                    <a:lnTo>
                      <a:pt x="350" y="235"/>
                    </a:lnTo>
                    <a:lnTo>
                      <a:pt x="341" y="235"/>
                    </a:lnTo>
                    <a:lnTo>
                      <a:pt x="339" y="239"/>
                    </a:lnTo>
                    <a:lnTo>
                      <a:pt x="339" y="240"/>
                    </a:lnTo>
                    <a:lnTo>
                      <a:pt x="344" y="240"/>
                    </a:lnTo>
                    <a:lnTo>
                      <a:pt x="358" y="250"/>
                    </a:lnTo>
                    <a:lnTo>
                      <a:pt x="371" y="264"/>
                    </a:lnTo>
                    <a:lnTo>
                      <a:pt x="375" y="264"/>
                    </a:lnTo>
                    <a:lnTo>
                      <a:pt x="375" y="268"/>
                    </a:lnTo>
                    <a:lnTo>
                      <a:pt x="391" y="268"/>
                    </a:lnTo>
                    <a:lnTo>
                      <a:pt x="391" y="269"/>
                    </a:lnTo>
                    <a:lnTo>
                      <a:pt x="393" y="269"/>
                    </a:lnTo>
                    <a:lnTo>
                      <a:pt x="402" y="259"/>
                    </a:lnTo>
                    <a:lnTo>
                      <a:pt x="408" y="254"/>
                    </a:lnTo>
                    <a:lnTo>
                      <a:pt x="408" y="253"/>
                    </a:lnTo>
                    <a:lnTo>
                      <a:pt x="414" y="264"/>
                    </a:lnTo>
                    <a:lnTo>
                      <a:pt x="416" y="265"/>
                    </a:lnTo>
                    <a:lnTo>
                      <a:pt x="417" y="265"/>
                    </a:lnTo>
                    <a:lnTo>
                      <a:pt x="421" y="275"/>
                    </a:lnTo>
                    <a:lnTo>
                      <a:pt x="423" y="280"/>
                    </a:lnTo>
                    <a:lnTo>
                      <a:pt x="428" y="326"/>
                    </a:lnTo>
                    <a:lnTo>
                      <a:pt x="439" y="339"/>
                    </a:lnTo>
                    <a:lnTo>
                      <a:pt x="452" y="345"/>
                    </a:lnTo>
                    <a:lnTo>
                      <a:pt x="453" y="343"/>
                    </a:lnTo>
                    <a:lnTo>
                      <a:pt x="455" y="343"/>
                    </a:lnTo>
                    <a:lnTo>
                      <a:pt x="455" y="339"/>
                    </a:lnTo>
                    <a:lnTo>
                      <a:pt x="453" y="338"/>
                    </a:lnTo>
                    <a:lnTo>
                      <a:pt x="453" y="333"/>
                    </a:lnTo>
                    <a:lnTo>
                      <a:pt x="455" y="331"/>
                    </a:lnTo>
                    <a:lnTo>
                      <a:pt x="468" y="326"/>
                    </a:lnTo>
                    <a:lnTo>
                      <a:pt x="472" y="326"/>
                    </a:lnTo>
                    <a:lnTo>
                      <a:pt x="477" y="329"/>
                    </a:lnTo>
                    <a:lnTo>
                      <a:pt x="480" y="332"/>
                    </a:lnTo>
                    <a:lnTo>
                      <a:pt x="480" y="346"/>
                    </a:lnTo>
                    <a:lnTo>
                      <a:pt x="481" y="350"/>
                    </a:lnTo>
                    <a:lnTo>
                      <a:pt x="484" y="355"/>
                    </a:lnTo>
                    <a:lnTo>
                      <a:pt x="487" y="349"/>
                    </a:lnTo>
                    <a:lnTo>
                      <a:pt x="497" y="335"/>
                    </a:lnTo>
                    <a:lnTo>
                      <a:pt x="498" y="332"/>
                    </a:lnTo>
                    <a:lnTo>
                      <a:pt x="501" y="329"/>
                    </a:lnTo>
                    <a:lnTo>
                      <a:pt x="501" y="328"/>
                    </a:lnTo>
                    <a:lnTo>
                      <a:pt x="526" y="326"/>
                    </a:lnTo>
                    <a:lnTo>
                      <a:pt x="529" y="325"/>
                    </a:lnTo>
                    <a:lnTo>
                      <a:pt x="530" y="325"/>
                    </a:lnTo>
                    <a:lnTo>
                      <a:pt x="532" y="332"/>
                    </a:lnTo>
                    <a:lnTo>
                      <a:pt x="532" y="335"/>
                    </a:lnTo>
                    <a:lnTo>
                      <a:pt x="533" y="339"/>
                    </a:lnTo>
                    <a:lnTo>
                      <a:pt x="537" y="342"/>
                    </a:lnTo>
                    <a:lnTo>
                      <a:pt x="541" y="339"/>
                    </a:lnTo>
                    <a:lnTo>
                      <a:pt x="547" y="336"/>
                    </a:lnTo>
                    <a:lnTo>
                      <a:pt x="551" y="335"/>
                    </a:lnTo>
                    <a:lnTo>
                      <a:pt x="551" y="333"/>
                    </a:lnTo>
                    <a:lnTo>
                      <a:pt x="552" y="333"/>
                    </a:lnTo>
                    <a:lnTo>
                      <a:pt x="552" y="332"/>
                    </a:lnTo>
                    <a:lnTo>
                      <a:pt x="554" y="332"/>
                    </a:lnTo>
                    <a:lnTo>
                      <a:pt x="566" y="333"/>
                    </a:lnTo>
                    <a:lnTo>
                      <a:pt x="580" y="343"/>
                    </a:lnTo>
                    <a:lnTo>
                      <a:pt x="582" y="346"/>
                    </a:lnTo>
                    <a:lnTo>
                      <a:pt x="582" y="348"/>
                    </a:lnTo>
                    <a:lnTo>
                      <a:pt x="583" y="348"/>
                    </a:lnTo>
                    <a:lnTo>
                      <a:pt x="595" y="336"/>
                    </a:lnTo>
                    <a:lnTo>
                      <a:pt x="604" y="318"/>
                    </a:lnTo>
                    <a:lnTo>
                      <a:pt x="604" y="316"/>
                    </a:lnTo>
                    <a:lnTo>
                      <a:pt x="607" y="313"/>
                    </a:lnTo>
                    <a:lnTo>
                      <a:pt x="592" y="254"/>
                    </a:lnTo>
                    <a:lnTo>
                      <a:pt x="583" y="230"/>
                    </a:lnTo>
                    <a:lnTo>
                      <a:pt x="583" y="229"/>
                    </a:lnTo>
                    <a:lnTo>
                      <a:pt x="582" y="229"/>
                    </a:lnTo>
                    <a:lnTo>
                      <a:pt x="582" y="227"/>
                    </a:lnTo>
                    <a:lnTo>
                      <a:pt x="571" y="219"/>
                    </a:lnTo>
                    <a:lnTo>
                      <a:pt x="569" y="219"/>
                    </a:lnTo>
                    <a:lnTo>
                      <a:pt x="566" y="216"/>
                    </a:lnTo>
                    <a:lnTo>
                      <a:pt x="561" y="216"/>
                    </a:lnTo>
                    <a:lnTo>
                      <a:pt x="558" y="219"/>
                    </a:lnTo>
                    <a:lnTo>
                      <a:pt x="555" y="226"/>
                    </a:lnTo>
                    <a:lnTo>
                      <a:pt x="554" y="227"/>
                    </a:lnTo>
                    <a:lnTo>
                      <a:pt x="552" y="227"/>
                    </a:lnTo>
                    <a:lnTo>
                      <a:pt x="550" y="226"/>
                    </a:lnTo>
                    <a:lnTo>
                      <a:pt x="545" y="223"/>
                    </a:lnTo>
                    <a:lnTo>
                      <a:pt x="544" y="223"/>
                    </a:lnTo>
                    <a:lnTo>
                      <a:pt x="544" y="220"/>
                    </a:lnTo>
                    <a:lnTo>
                      <a:pt x="547" y="215"/>
                    </a:lnTo>
                    <a:lnTo>
                      <a:pt x="545" y="194"/>
                    </a:lnTo>
                    <a:lnTo>
                      <a:pt x="555" y="169"/>
                    </a:lnTo>
                    <a:lnTo>
                      <a:pt x="555" y="163"/>
                    </a:lnTo>
                    <a:lnTo>
                      <a:pt x="550" y="156"/>
                    </a:lnTo>
                    <a:lnTo>
                      <a:pt x="548" y="156"/>
                    </a:lnTo>
                    <a:lnTo>
                      <a:pt x="544" y="155"/>
                    </a:lnTo>
                    <a:lnTo>
                      <a:pt x="543" y="156"/>
                    </a:lnTo>
                    <a:lnTo>
                      <a:pt x="543" y="155"/>
                    </a:lnTo>
                    <a:lnTo>
                      <a:pt x="544" y="152"/>
                    </a:lnTo>
                    <a:lnTo>
                      <a:pt x="548" y="148"/>
                    </a:lnTo>
                    <a:lnTo>
                      <a:pt x="545" y="141"/>
                    </a:lnTo>
                    <a:lnTo>
                      <a:pt x="540" y="137"/>
                    </a:lnTo>
                    <a:lnTo>
                      <a:pt x="519" y="125"/>
                    </a:lnTo>
                    <a:lnTo>
                      <a:pt x="518" y="125"/>
                    </a:lnTo>
                    <a:lnTo>
                      <a:pt x="523" y="113"/>
                    </a:lnTo>
                    <a:lnTo>
                      <a:pt x="532" y="107"/>
                    </a:lnTo>
                    <a:lnTo>
                      <a:pt x="537" y="106"/>
                    </a:lnTo>
                    <a:lnTo>
                      <a:pt x="540" y="105"/>
                    </a:lnTo>
                    <a:lnTo>
                      <a:pt x="540" y="103"/>
                    </a:lnTo>
                    <a:lnTo>
                      <a:pt x="545" y="96"/>
                    </a:lnTo>
                    <a:lnTo>
                      <a:pt x="545" y="95"/>
                    </a:lnTo>
                    <a:lnTo>
                      <a:pt x="544" y="95"/>
                    </a:lnTo>
                    <a:lnTo>
                      <a:pt x="543" y="9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06" name="Freeform 1138">
                <a:extLst>
                  <a:ext uri="{FF2B5EF4-FFF2-40B4-BE49-F238E27FC236}">
                    <a16:creationId xmlns:a16="http://schemas.microsoft.com/office/drawing/2014/main" id="{94DF605F-F849-3DF0-658A-B8EE838395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2" y="3391"/>
                <a:ext cx="91" cy="69"/>
              </a:xfrm>
              <a:custGeom>
                <a:avLst/>
                <a:gdLst>
                  <a:gd name="T0" fmla="*/ 88 w 364"/>
                  <a:gd name="T1" fmla="*/ 18 h 279"/>
                  <a:gd name="T2" fmla="*/ 94 w 364"/>
                  <a:gd name="T3" fmla="*/ 28 h 279"/>
                  <a:gd name="T4" fmla="*/ 88 w 364"/>
                  <a:gd name="T5" fmla="*/ 43 h 279"/>
                  <a:gd name="T6" fmla="*/ 80 w 364"/>
                  <a:gd name="T7" fmla="*/ 63 h 279"/>
                  <a:gd name="T8" fmla="*/ 85 w 364"/>
                  <a:gd name="T9" fmla="*/ 85 h 279"/>
                  <a:gd name="T10" fmla="*/ 81 w 364"/>
                  <a:gd name="T11" fmla="*/ 100 h 279"/>
                  <a:gd name="T12" fmla="*/ 81 w 364"/>
                  <a:gd name="T13" fmla="*/ 106 h 279"/>
                  <a:gd name="T14" fmla="*/ 60 w 364"/>
                  <a:gd name="T15" fmla="*/ 117 h 279"/>
                  <a:gd name="T16" fmla="*/ 42 w 364"/>
                  <a:gd name="T17" fmla="*/ 123 h 279"/>
                  <a:gd name="T18" fmla="*/ 10 w 364"/>
                  <a:gd name="T19" fmla="*/ 134 h 279"/>
                  <a:gd name="T20" fmla="*/ 4 w 364"/>
                  <a:gd name="T21" fmla="*/ 140 h 279"/>
                  <a:gd name="T22" fmla="*/ 71 w 364"/>
                  <a:gd name="T23" fmla="*/ 150 h 279"/>
                  <a:gd name="T24" fmla="*/ 85 w 364"/>
                  <a:gd name="T25" fmla="*/ 156 h 279"/>
                  <a:gd name="T26" fmla="*/ 105 w 364"/>
                  <a:gd name="T27" fmla="*/ 164 h 279"/>
                  <a:gd name="T28" fmla="*/ 166 w 364"/>
                  <a:gd name="T29" fmla="*/ 183 h 279"/>
                  <a:gd name="T30" fmla="*/ 169 w 364"/>
                  <a:gd name="T31" fmla="*/ 198 h 279"/>
                  <a:gd name="T32" fmla="*/ 145 w 364"/>
                  <a:gd name="T33" fmla="*/ 240 h 279"/>
                  <a:gd name="T34" fmla="*/ 137 w 364"/>
                  <a:gd name="T35" fmla="*/ 251 h 279"/>
                  <a:gd name="T36" fmla="*/ 193 w 364"/>
                  <a:gd name="T37" fmla="*/ 275 h 279"/>
                  <a:gd name="T38" fmla="*/ 221 w 364"/>
                  <a:gd name="T39" fmla="*/ 279 h 279"/>
                  <a:gd name="T40" fmla="*/ 233 w 364"/>
                  <a:gd name="T41" fmla="*/ 275 h 279"/>
                  <a:gd name="T42" fmla="*/ 261 w 364"/>
                  <a:gd name="T43" fmla="*/ 267 h 279"/>
                  <a:gd name="T44" fmla="*/ 278 w 364"/>
                  <a:gd name="T45" fmla="*/ 262 h 279"/>
                  <a:gd name="T46" fmla="*/ 284 w 364"/>
                  <a:gd name="T47" fmla="*/ 262 h 279"/>
                  <a:gd name="T48" fmla="*/ 286 w 364"/>
                  <a:gd name="T49" fmla="*/ 247 h 279"/>
                  <a:gd name="T50" fmla="*/ 306 w 364"/>
                  <a:gd name="T51" fmla="*/ 240 h 279"/>
                  <a:gd name="T52" fmla="*/ 335 w 364"/>
                  <a:gd name="T53" fmla="*/ 212 h 279"/>
                  <a:gd name="T54" fmla="*/ 325 w 364"/>
                  <a:gd name="T55" fmla="*/ 202 h 279"/>
                  <a:gd name="T56" fmla="*/ 338 w 364"/>
                  <a:gd name="T57" fmla="*/ 195 h 279"/>
                  <a:gd name="T58" fmla="*/ 360 w 364"/>
                  <a:gd name="T59" fmla="*/ 200 h 279"/>
                  <a:gd name="T60" fmla="*/ 353 w 364"/>
                  <a:gd name="T61" fmla="*/ 176 h 279"/>
                  <a:gd name="T62" fmla="*/ 353 w 364"/>
                  <a:gd name="T63" fmla="*/ 134 h 279"/>
                  <a:gd name="T64" fmla="*/ 349 w 364"/>
                  <a:gd name="T65" fmla="*/ 109 h 279"/>
                  <a:gd name="T66" fmla="*/ 341 w 364"/>
                  <a:gd name="T67" fmla="*/ 106 h 279"/>
                  <a:gd name="T68" fmla="*/ 322 w 364"/>
                  <a:gd name="T69" fmla="*/ 116 h 279"/>
                  <a:gd name="T70" fmla="*/ 306 w 364"/>
                  <a:gd name="T71" fmla="*/ 127 h 279"/>
                  <a:gd name="T72" fmla="*/ 299 w 364"/>
                  <a:gd name="T73" fmla="*/ 170 h 279"/>
                  <a:gd name="T74" fmla="*/ 289 w 364"/>
                  <a:gd name="T75" fmla="*/ 191 h 279"/>
                  <a:gd name="T76" fmla="*/ 281 w 364"/>
                  <a:gd name="T77" fmla="*/ 187 h 279"/>
                  <a:gd name="T78" fmla="*/ 272 w 364"/>
                  <a:gd name="T79" fmla="*/ 135 h 279"/>
                  <a:gd name="T80" fmla="*/ 278 w 364"/>
                  <a:gd name="T81" fmla="*/ 114 h 279"/>
                  <a:gd name="T82" fmla="*/ 250 w 364"/>
                  <a:gd name="T83" fmla="*/ 107 h 279"/>
                  <a:gd name="T84" fmla="*/ 211 w 364"/>
                  <a:gd name="T85" fmla="*/ 102 h 279"/>
                  <a:gd name="T86" fmla="*/ 193 w 364"/>
                  <a:gd name="T87" fmla="*/ 88 h 279"/>
                  <a:gd name="T88" fmla="*/ 173 w 364"/>
                  <a:gd name="T89" fmla="*/ 61 h 279"/>
                  <a:gd name="T90" fmla="*/ 155 w 364"/>
                  <a:gd name="T91" fmla="*/ 61 h 279"/>
                  <a:gd name="T92" fmla="*/ 124 w 364"/>
                  <a:gd name="T93" fmla="*/ 53 h 279"/>
                  <a:gd name="T94" fmla="*/ 130 w 364"/>
                  <a:gd name="T95" fmla="*/ 29 h 279"/>
                  <a:gd name="T96" fmla="*/ 107 w 364"/>
                  <a:gd name="T97" fmla="*/ 1 h 279"/>
                  <a:gd name="T98" fmla="*/ 84 w 364"/>
                  <a:gd name="T99" fmla="*/ 10 h 2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364" h="279">
                    <a:moveTo>
                      <a:pt x="85" y="13"/>
                    </a:moveTo>
                    <a:lnTo>
                      <a:pt x="85" y="16"/>
                    </a:lnTo>
                    <a:lnTo>
                      <a:pt x="87" y="18"/>
                    </a:lnTo>
                    <a:lnTo>
                      <a:pt x="88" y="18"/>
                    </a:lnTo>
                    <a:lnTo>
                      <a:pt x="88" y="19"/>
                    </a:lnTo>
                    <a:lnTo>
                      <a:pt x="89" y="21"/>
                    </a:lnTo>
                    <a:lnTo>
                      <a:pt x="92" y="25"/>
                    </a:lnTo>
                    <a:lnTo>
                      <a:pt x="94" y="28"/>
                    </a:lnTo>
                    <a:lnTo>
                      <a:pt x="94" y="32"/>
                    </a:lnTo>
                    <a:lnTo>
                      <a:pt x="91" y="37"/>
                    </a:lnTo>
                    <a:lnTo>
                      <a:pt x="88" y="40"/>
                    </a:lnTo>
                    <a:lnTo>
                      <a:pt x="88" y="43"/>
                    </a:lnTo>
                    <a:lnTo>
                      <a:pt x="85" y="49"/>
                    </a:lnTo>
                    <a:lnTo>
                      <a:pt x="85" y="50"/>
                    </a:lnTo>
                    <a:lnTo>
                      <a:pt x="81" y="50"/>
                    </a:lnTo>
                    <a:lnTo>
                      <a:pt x="80" y="63"/>
                    </a:lnTo>
                    <a:lnTo>
                      <a:pt x="81" y="66"/>
                    </a:lnTo>
                    <a:lnTo>
                      <a:pt x="81" y="71"/>
                    </a:lnTo>
                    <a:lnTo>
                      <a:pt x="84" y="77"/>
                    </a:lnTo>
                    <a:lnTo>
                      <a:pt x="85" y="85"/>
                    </a:lnTo>
                    <a:lnTo>
                      <a:pt x="85" y="90"/>
                    </a:lnTo>
                    <a:lnTo>
                      <a:pt x="84" y="95"/>
                    </a:lnTo>
                    <a:lnTo>
                      <a:pt x="81" y="99"/>
                    </a:lnTo>
                    <a:lnTo>
                      <a:pt x="81" y="100"/>
                    </a:lnTo>
                    <a:lnTo>
                      <a:pt x="80" y="100"/>
                    </a:lnTo>
                    <a:lnTo>
                      <a:pt x="80" y="102"/>
                    </a:lnTo>
                    <a:lnTo>
                      <a:pt x="81" y="104"/>
                    </a:lnTo>
                    <a:lnTo>
                      <a:pt x="81" y="106"/>
                    </a:lnTo>
                    <a:lnTo>
                      <a:pt x="80" y="106"/>
                    </a:lnTo>
                    <a:lnTo>
                      <a:pt x="80" y="109"/>
                    </a:lnTo>
                    <a:lnTo>
                      <a:pt x="70" y="114"/>
                    </a:lnTo>
                    <a:lnTo>
                      <a:pt x="60" y="117"/>
                    </a:lnTo>
                    <a:lnTo>
                      <a:pt x="56" y="117"/>
                    </a:lnTo>
                    <a:lnTo>
                      <a:pt x="50" y="120"/>
                    </a:lnTo>
                    <a:lnTo>
                      <a:pt x="45" y="121"/>
                    </a:lnTo>
                    <a:lnTo>
                      <a:pt x="42" y="123"/>
                    </a:lnTo>
                    <a:lnTo>
                      <a:pt x="40" y="124"/>
                    </a:lnTo>
                    <a:lnTo>
                      <a:pt x="24" y="131"/>
                    </a:lnTo>
                    <a:lnTo>
                      <a:pt x="13" y="134"/>
                    </a:lnTo>
                    <a:lnTo>
                      <a:pt x="10" y="134"/>
                    </a:lnTo>
                    <a:lnTo>
                      <a:pt x="1" y="133"/>
                    </a:lnTo>
                    <a:lnTo>
                      <a:pt x="1" y="131"/>
                    </a:lnTo>
                    <a:lnTo>
                      <a:pt x="0" y="133"/>
                    </a:lnTo>
                    <a:lnTo>
                      <a:pt x="4" y="140"/>
                    </a:lnTo>
                    <a:lnTo>
                      <a:pt x="32" y="152"/>
                    </a:lnTo>
                    <a:lnTo>
                      <a:pt x="36" y="152"/>
                    </a:lnTo>
                    <a:lnTo>
                      <a:pt x="37" y="150"/>
                    </a:lnTo>
                    <a:lnTo>
                      <a:pt x="71" y="150"/>
                    </a:lnTo>
                    <a:lnTo>
                      <a:pt x="74" y="152"/>
                    </a:lnTo>
                    <a:lnTo>
                      <a:pt x="77" y="152"/>
                    </a:lnTo>
                    <a:lnTo>
                      <a:pt x="84" y="155"/>
                    </a:lnTo>
                    <a:lnTo>
                      <a:pt x="85" y="156"/>
                    </a:lnTo>
                    <a:lnTo>
                      <a:pt x="87" y="156"/>
                    </a:lnTo>
                    <a:lnTo>
                      <a:pt x="87" y="157"/>
                    </a:lnTo>
                    <a:lnTo>
                      <a:pt x="92" y="160"/>
                    </a:lnTo>
                    <a:lnTo>
                      <a:pt x="105" y="164"/>
                    </a:lnTo>
                    <a:lnTo>
                      <a:pt x="117" y="166"/>
                    </a:lnTo>
                    <a:lnTo>
                      <a:pt x="127" y="171"/>
                    </a:lnTo>
                    <a:lnTo>
                      <a:pt x="165" y="184"/>
                    </a:lnTo>
                    <a:lnTo>
                      <a:pt x="166" y="183"/>
                    </a:lnTo>
                    <a:lnTo>
                      <a:pt x="170" y="183"/>
                    </a:lnTo>
                    <a:lnTo>
                      <a:pt x="170" y="184"/>
                    </a:lnTo>
                    <a:lnTo>
                      <a:pt x="169" y="190"/>
                    </a:lnTo>
                    <a:lnTo>
                      <a:pt x="169" y="198"/>
                    </a:lnTo>
                    <a:lnTo>
                      <a:pt x="165" y="216"/>
                    </a:lnTo>
                    <a:lnTo>
                      <a:pt x="155" y="222"/>
                    </a:lnTo>
                    <a:lnTo>
                      <a:pt x="151" y="231"/>
                    </a:lnTo>
                    <a:lnTo>
                      <a:pt x="145" y="240"/>
                    </a:lnTo>
                    <a:lnTo>
                      <a:pt x="141" y="241"/>
                    </a:lnTo>
                    <a:lnTo>
                      <a:pt x="138" y="244"/>
                    </a:lnTo>
                    <a:lnTo>
                      <a:pt x="137" y="247"/>
                    </a:lnTo>
                    <a:lnTo>
                      <a:pt x="137" y="251"/>
                    </a:lnTo>
                    <a:lnTo>
                      <a:pt x="141" y="251"/>
                    </a:lnTo>
                    <a:lnTo>
                      <a:pt x="141" y="257"/>
                    </a:lnTo>
                    <a:lnTo>
                      <a:pt x="169" y="275"/>
                    </a:lnTo>
                    <a:lnTo>
                      <a:pt x="193" y="275"/>
                    </a:lnTo>
                    <a:lnTo>
                      <a:pt x="201" y="274"/>
                    </a:lnTo>
                    <a:lnTo>
                      <a:pt x="212" y="274"/>
                    </a:lnTo>
                    <a:lnTo>
                      <a:pt x="218" y="276"/>
                    </a:lnTo>
                    <a:lnTo>
                      <a:pt x="221" y="279"/>
                    </a:lnTo>
                    <a:lnTo>
                      <a:pt x="230" y="278"/>
                    </a:lnTo>
                    <a:lnTo>
                      <a:pt x="230" y="276"/>
                    </a:lnTo>
                    <a:lnTo>
                      <a:pt x="232" y="276"/>
                    </a:lnTo>
                    <a:lnTo>
                      <a:pt x="233" y="275"/>
                    </a:lnTo>
                    <a:lnTo>
                      <a:pt x="237" y="275"/>
                    </a:lnTo>
                    <a:lnTo>
                      <a:pt x="254" y="272"/>
                    </a:lnTo>
                    <a:lnTo>
                      <a:pt x="258" y="268"/>
                    </a:lnTo>
                    <a:lnTo>
                      <a:pt x="261" y="267"/>
                    </a:lnTo>
                    <a:lnTo>
                      <a:pt x="262" y="265"/>
                    </a:lnTo>
                    <a:lnTo>
                      <a:pt x="271" y="262"/>
                    </a:lnTo>
                    <a:lnTo>
                      <a:pt x="278" y="261"/>
                    </a:lnTo>
                    <a:lnTo>
                      <a:pt x="278" y="262"/>
                    </a:lnTo>
                    <a:lnTo>
                      <a:pt x="279" y="264"/>
                    </a:lnTo>
                    <a:lnTo>
                      <a:pt x="281" y="264"/>
                    </a:lnTo>
                    <a:lnTo>
                      <a:pt x="282" y="262"/>
                    </a:lnTo>
                    <a:lnTo>
                      <a:pt x="284" y="262"/>
                    </a:lnTo>
                    <a:lnTo>
                      <a:pt x="284" y="261"/>
                    </a:lnTo>
                    <a:lnTo>
                      <a:pt x="285" y="261"/>
                    </a:lnTo>
                    <a:lnTo>
                      <a:pt x="285" y="251"/>
                    </a:lnTo>
                    <a:lnTo>
                      <a:pt x="286" y="247"/>
                    </a:lnTo>
                    <a:lnTo>
                      <a:pt x="286" y="246"/>
                    </a:lnTo>
                    <a:lnTo>
                      <a:pt x="288" y="246"/>
                    </a:lnTo>
                    <a:lnTo>
                      <a:pt x="301" y="244"/>
                    </a:lnTo>
                    <a:lnTo>
                      <a:pt x="306" y="240"/>
                    </a:lnTo>
                    <a:lnTo>
                      <a:pt x="307" y="240"/>
                    </a:lnTo>
                    <a:lnTo>
                      <a:pt x="328" y="219"/>
                    </a:lnTo>
                    <a:lnTo>
                      <a:pt x="334" y="216"/>
                    </a:lnTo>
                    <a:lnTo>
                      <a:pt x="335" y="212"/>
                    </a:lnTo>
                    <a:lnTo>
                      <a:pt x="335" y="207"/>
                    </a:lnTo>
                    <a:lnTo>
                      <a:pt x="334" y="207"/>
                    </a:lnTo>
                    <a:lnTo>
                      <a:pt x="327" y="204"/>
                    </a:lnTo>
                    <a:lnTo>
                      <a:pt x="325" y="202"/>
                    </a:lnTo>
                    <a:lnTo>
                      <a:pt x="325" y="198"/>
                    </a:lnTo>
                    <a:lnTo>
                      <a:pt x="327" y="198"/>
                    </a:lnTo>
                    <a:lnTo>
                      <a:pt x="331" y="195"/>
                    </a:lnTo>
                    <a:lnTo>
                      <a:pt x="338" y="195"/>
                    </a:lnTo>
                    <a:lnTo>
                      <a:pt x="359" y="205"/>
                    </a:lnTo>
                    <a:lnTo>
                      <a:pt x="359" y="202"/>
                    </a:lnTo>
                    <a:lnTo>
                      <a:pt x="360" y="201"/>
                    </a:lnTo>
                    <a:lnTo>
                      <a:pt x="360" y="200"/>
                    </a:lnTo>
                    <a:lnTo>
                      <a:pt x="363" y="197"/>
                    </a:lnTo>
                    <a:lnTo>
                      <a:pt x="364" y="195"/>
                    </a:lnTo>
                    <a:lnTo>
                      <a:pt x="364" y="193"/>
                    </a:lnTo>
                    <a:lnTo>
                      <a:pt x="353" y="176"/>
                    </a:lnTo>
                    <a:lnTo>
                      <a:pt x="348" y="156"/>
                    </a:lnTo>
                    <a:lnTo>
                      <a:pt x="348" y="145"/>
                    </a:lnTo>
                    <a:lnTo>
                      <a:pt x="352" y="138"/>
                    </a:lnTo>
                    <a:lnTo>
                      <a:pt x="353" y="134"/>
                    </a:lnTo>
                    <a:lnTo>
                      <a:pt x="353" y="113"/>
                    </a:lnTo>
                    <a:lnTo>
                      <a:pt x="352" y="110"/>
                    </a:lnTo>
                    <a:lnTo>
                      <a:pt x="352" y="109"/>
                    </a:lnTo>
                    <a:lnTo>
                      <a:pt x="349" y="109"/>
                    </a:lnTo>
                    <a:lnTo>
                      <a:pt x="349" y="107"/>
                    </a:lnTo>
                    <a:lnTo>
                      <a:pt x="348" y="107"/>
                    </a:lnTo>
                    <a:lnTo>
                      <a:pt x="344" y="106"/>
                    </a:lnTo>
                    <a:lnTo>
                      <a:pt x="341" y="106"/>
                    </a:lnTo>
                    <a:lnTo>
                      <a:pt x="332" y="109"/>
                    </a:lnTo>
                    <a:lnTo>
                      <a:pt x="331" y="109"/>
                    </a:lnTo>
                    <a:lnTo>
                      <a:pt x="322" y="114"/>
                    </a:lnTo>
                    <a:lnTo>
                      <a:pt x="322" y="116"/>
                    </a:lnTo>
                    <a:lnTo>
                      <a:pt x="318" y="120"/>
                    </a:lnTo>
                    <a:lnTo>
                      <a:pt x="314" y="123"/>
                    </a:lnTo>
                    <a:lnTo>
                      <a:pt x="313" y="123"/>
                    </a:lnTo>
                    <a:lnTo>
                      <a:pt x="306" y="127"/>
                    </a:lnTo>
                    <a:lnTo>
                      <a:pt x="292" y="127"/>
                    </a:lnTo>
                    <a:lnTo>
                      <a:pt x="286" y="134"/>
                    </a:lnTo>
                    <a:lnTo>
                      <a:pt x="296" y="155"/>
                    </a:lnTo>
                    <a:lnTo>
                      <a:pt x="299" y="170"/>
                    </a:lnTo>
                    <a:lnTo>
                      <a:pt x="299" y="180"/>
                    </a:lnTo>
                    <a:lnTo>
                      <a:pt x="296" y="187"/>
                    </a:lnTo>
                    <a:lnTo>
                      <a:pt x="293" y="187"/>
                    </a:lnTo>
                    <a:lnTo>
                      <a:pt x="289" y="191"/>
                    </a:lnTo>
                    <a:lnTo>
                      <a:pt x="288" y="191"/>
                    </a:lnTo>
                    <a:lnTo>
                      <a:pt x="284" y="190"/>
                    </a:lnTo>
                    <a:lnTo>
                      <a:pt x="279" y="187"/>
                    </a:lnTo>
                    <a:lnTo>
                      <a:pt x="281" y="187"/>
                    </a:lnTo>
                    <a:lnTo>
                      <a:pt x="281" y="176"/>
                    </a:lnTo>
                    <a:lnTo>
                      <a:pt x="279" y="173"/>
                    </a:lnTo>
                    <a:lnTo>
                      <a:pt x="272" y="141"/>
                    </a:lnTo>
                    <a:lnTo>
                      <a:pt x="272" y="135"/>
                    </a:lnTo>
                    <a:lnTo>
                      <a:pt x="279" y="128"/>
                    </a:lnTo>
                    <a:lnTo>
                      <a:pt x="279" y="118"/>
                    </a:lnTo>
                    <a:lnTo>
                      <a:pt x="278" y="117"/>
                    </a:lnTo>
                    <a:lnTo>
                      <a:pt x="278" y="114"/>
                    </a:lnTo>
                    <a:lnTo>
                      <a:pt x="277" y="113"/>
                    </a:lnTo>
                    <a:lnTo>
                      <a:pt x="274" y="113"/>
                    </a:lnTo>
                    <a:lnTo>
                      <a:pt x="258" y="111"/>
                    </a:lnTo>
                    <a:lnTo>
                      <a:pt x="250" y="107"/>
                    </a:lnTo>
                    <a:lnTo>
                      <a:pt x="230" y="102"/>
                    </a:lnTo>
                    <a:lnTo>
                      <a:pt x="226" y="100"/>
                    </a:lnTo>
                    <a:lnTo>
                      <a:pt x="219" y="100"/>
                    </a:lnTo>
                    <a:lnTo>
                      <a:pt x="211" y="102"/>
                    </a:lnTo>
                    <a:lnTo>
                      <a:pt x="209" y="102"/>
                    </a:lnTo>
                    <a:lnTo>
                      <a:pt x="197" y="93"/>
                    </a:lnTo>
                    <a:lnTo>
                      <a:pt x="193" y="89"/>
                    </a:lnTo>
                    <a:lnTo>
                      <a:pt x="193" y="88"/>
                    </a:lnTo>
                    <a:lnTo>
                      <a:pt x="191" y="88"/>
                    </a:lnTo>
                    <a:lnTo>
                      <a:pt x="191" y="85"/>
                    </a:lnTo>
                    <a:lnTo>
                      <a:pt x="183" y="70"/>
                    </a:lnTo>
                    <a:lnTo>
                      <a:pt x="173" y="61"/>
                    </a:lnTo>
                    <a:lnTo>
                      <a:pt x="166" y="63"/>
                    </a:lnTo>
                    <a:lnTo>
                      <a:pt x="158" y="63"/>
                    </a:lnTo>
                    <a:lnTo>
                      <a:pt x="157" y="61"/>
                    </a:lnTo>
                    <a:lnTo>
                      <a:pt x="155" y="61"/>
                    </a:lnTo>
                    <a:lnTo>
                      <a:pt x="142" y="56"/>
                    </a:lnTo>
                    <a:lnTo>
                      <a:pt x="131" y="56"/>
                    </a:lnTo>
                    <a:lnTo>
                      <a:pt x="126" y="53"/>
                    </a:lnTo>
                    <a:lnTo>
                      <a:pt x="124" y="53"/>
                    </a:lnTo>
                    <a:lnTo>
                      <a:pt x="126" y="51"/>
                    </a:lnTo>
                    <a:lnTo>
                      <a:pt x="126" y="50"/>
                    </a:lnTo>
                    <a:lnTo>
                      <a:pt x="130" y="37"/>
                    </a:lnTo>
                    <a:lnTo>
                      <a:pt x="130" y="29"/>
                    </a:lnTo>
                    <a:lnTo>
                      <a:pt x="121" y="13"/>
                    </a:lnTo>
                    <a:lnTo>
                      <a:pt x="120" y="11"/>
                    </a:lnTo>
                    <a:lnTo>
                      <a:pt x="110" y="4"/>
                    </a:lnTo>
                    <a:lnTo>
                      <a:pt x="107" y="1"/>
                    </a:lnTo>
                    <a:lnTo>
                      <a:pt x="107" y="0"/>
                    </a:lnTo>
                    <a:lnTo>
                      <a:pt x="88" y="3"/>
                    </a:lnTo>
                    <a:lnTo>
                      <a:pt x="85" y="8"/>
                    </a:lnTo>
                    <a:lnTo>
                      <a:pt x="84" y="10"/>
                    </a:lnTo>
                    <a:lnTo>
                      <a:pt x="85" y="1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07" name="Freeform 1139">
                <a:extLst>
                  <a:ext uri="{FF2B5EF4-FFF2-40B4-BE49-F238E27FC236}">
                    <a16:creationId xmlns:a16="http://schemas.microsoft.com/office/drawing/2014/main" id="{4FE6AB40-30F9-A6F5-618D-85E13FB7DA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2" y="3294"/>
                <a:ext cx="85" cy="91"/>
              </a:xfrm>
              <a:custGeom>
                <a:avLst/>
                <a:gdLst>
                  <a:gd name="T0" fmla="*/ 268 w 339"/>
                  <a:gd name="T1" fmla="*/ 69 h 363"/>
                  <a:gd name="T2" fmla="*/ 250 w 339"/>
                  <a:gd name="T3" fmla="*/ 69 h 363"/>
                  <a:gd name="T4" fmla="*/ 231 w 339"/>
                  <a:gd name="T5" fmla="*/ 71 h 363"/>
                  <a:gd name="T6" fmla="*/ 212 w 339"/>
                  <a:gd name="T7" fmla="*/ 82 h 363"/>
                  <a:gd name="T8" fmla="*/ 166 w 339"/>
                  <a:gd name="T9" fmla="*/ 72 h 363"/>
                  <a:gd name="T10" fmla="*/ 155 w 339"/>
                  <a:gd name="T11" fmla="*/ 53 h 363"/>
                  <a:gd name="T12" fmla="*/ 157 w 339"/>
                  <a:gd name="T13" fmla="*/ 36 h 363"/>
                  <a:gd name="T14" fmla="*/ 88 w 339"/>
                  <a:gd name="T15" fmla="*/ 25 h 363"/>
                  <a:gd name="T16" fmla="*/ 49 w 339"/>
                  <a:gd name="T17" fmla="*/ 1 h 363"/>
                  <a:gd name="T18" fmla="*/ 24 w 339"/>
                  <a:gd name="T19" fmla="*/ 1 h 363"/>
                  <a:gd name="T20" fmla="*/ 14 w 339"/>
                  <a:gd name="T21" fmla="*/ 8 h 363"/>
                  <a:gd name="T22" fmla="*/ 7 w 339"/>
                  <a:gd name="T23" fmla="*/ 15 h 363"/>
                  <a:gd name="T24" fmla="*/ 8 w 339"/>
                  <a:gd name="T25" fmla="*/ 46 h 363"/>
                  <a:gd name="T26" fmla="*/ 4 w 339"/>
                  <a:gd name="T27" fmla="*/ 57 h 363"/>
                  <a:gd name="T28" fmla="*/ 13 w 339"/>
                  <a:gd name="T29" fmla="*/ 61 h 363"/>
                  <a:gd name="T30" fmla="*/ 17 w 339"/>
                  <a:gd name="T31" fmla="*/ 75 h 363"/>
                  <a:gd name="T32" fmla="*/ 4 w 339"/>
                  <a:gd name="T33" fmla="*/ 100 h 363"/>
                  <a:gd name="T34" fmla="*/ 0 w 339"/>
                  <a:gd name="T35" fmla="*/ 112 h 363"/>
                  <a:gd name="T36" fmla="*/ 7 w 339"/>
                  <a:gd name="T37" fmla="*/ 136 h 363"/>
                  <a:gd name="T38" fmla="*/ 18 w 339"/>
                  <a:gd name="T39" fmla="*/ 142 h 363"/>
                  <a:gd name="T40" fmla="*/ 23 w 339"/>
                  <a:gd name="T41" fmla="*/ 163 h 363"/>
                  <a:gd name="T42" fmla="*/ 94 w 339"/>
                  <a:gd name="T43" fmla="*/ 173 h 363"/>
                  <a:gd name="T44" fmla="*/ 106 w 339"/>
                  <a:gd name="T45" fmla="*/ 229 h 363"/>
                  <a:gd name="T46" fmla="*/ 74 w 339"/>
                  <a:gd name="T47" fmla="*/ 237 h 363"/>
                  <a:gd name="T48" fmla="*/ 53 w 339"/>
                  <a:gd name="T49" fmla="*/ 272 h 363"/>
                  <a:gd name="T50" fmla="*/ 53 w 339"/>
                  <a:gd name="T51" fmla="*/ 286 h 363"/>
                  <a:gd name="T52" fmla="*/ 68 w 339"/>
                  <a:gd name="T53" fmla="*/ 299 h 363"/>
                  <a:gd name="T54" fmla="*/ 95 w 339"/>
                  <a:gd name="T55" fmla="*/ 301 h 363"/>
                  <a:gd name="T56" fmla="*/ 95 w 339"/>
                  <a:gd name="T57" fmla="*/ 307 h 363"/>
                  <a:gd name="T58" fmla="*/ 118 w 339"/>
                  <a:gd name="T59" fmla="*/ 321 h 363"/>
                  <a:gd name="T60" fmla="*/ 125 w 339"/>
                  <a:gd name="T61" fmla="*/ 325 h 363"/>
                  <a:gd name="T62" fmla="*/ 147 w 339"/>
                  <a:gd name="T63" fmla="*/ 330 h 363"/>
                  <a:gd name="T64" fmla="*/ 152 w 339"/>
                  <a:gd name="T65" fmla="*/ 327 h 363"/>
                  <a:gd name="T66" fmla="*/ 158 w 339"/>
                  <a:gd name="T67" fmla="*/ 346 h 363"/>
                  <a:gd name="T68" fmla="*/ 168 w 339"/>
                  <a:gd name="T69" fmla="*/ 356 h 363"/>
                  <a:gd name="T70" fmla="*/ 196 w 339"/>
                  <a:gd name="T71" fmla="*/ 338 h 363"/>
                  <a:gd name="T72" fmla="*/ 190 w 339"/>
                  <a:gd name="T73" fmla="*/ 321 h 363"/>
                  <a:gd name="T74" fmla="*/ 186 w 339"/>
                  <a:gd name="T75" fmla="*/ 317 h 363"/>
                  <a:gd name="T76" fmla="*/ 186 w 339"/>
                  <a:gd name="T77" fmla="*/ 310 h 363"/>
                  <a:gd name="T78" fmla="*/ 204 w 339"/>
                  <a:gd name="T79" fmla="*/ 317 h 363"/>
                  <a:gd name="T80" fmla="*/ 242 w 339"/>
                  <a:gd name="T81" fmla="*/ 318 h 363"/>
                  <a:gd name="T82" fmla="*/ 261 w 339"/>
                  <a:gd name="T83" fmla="*/ 311 h 363"/>
                  <a:gd name="T84" fmla="*/ 285 w 339"/>
                  <a:gd name="T85" fmla="*/ 308 h 363"/>
                  <a:gd name="T86" fmla="*/ 302 w 339"/>
                  <a:gd name="T87" fmla="*/ 304 h 363"/>
                  <a:gd name="T88" fmla="*/ 306 w 339"/>
                  <a:gd name="T89" fmla="*/ 285 h 363"/>
                  <a:gd name="T90" fmla="*/ 295 w 339"/>
                  <a:gd name="T91" fmla="*/ 239 h 363"/>
                  <a:gd name="T92" fmla="*/ 308 w 339"/>
                  <a:gd name="T93" fmla="*/ 239 h 363"/>
                  <a:gd name="T94" fmla="*/ 298 w 339"/>
                  <a:gd name="T95" fmla="*/ 220 h 363"/>
                  <a:gd name="T96" fmla="*/ 308 w 339"/>
                  <a:gd name="T97" fmla="*/ 215 h 363"/>
                  <a:gd name="T98" fmla="*/ 328 w 339"/>
                  <a:gd name="T99" fmla="*/ 223 h 363"/>
                  <a:gd name="T100" fmla="*/ 334 w 339"/>
                  <a:gd name="T101" fmla="*/ 197 h 363"/>
                  <a:gd name="T102" fmla="*/ 313 w 339"/>
                  <a:gd name="T103" fmla="*/ 183 h 363"/>
                  <a:gd name="T104" fmla="*/ 298 w 339"/>
                  <a:gd name="T105" fmla="*/ 190 h 363"/>
                  <a:gd name="T106" fmla="*/ 291 w 339"/>
                  <a:gd name="T107" fmla="*/ 163 h 363"/>
                  <a:gd name="T108" fmla="*/ 286 w 339"/>
                  <a:gd name="T109" fmla="*/ 159 h 363"/>
                  <a:gd name="T110" fmla="*/ 274 w 339"/>
                  <a:gd name="T111" fmla="*/ 142 h 363"/>
                  <a:gd name="T112" fmla="*/ 285 w 339"/>
                  <a:gd name="T113" fmla="*/ 123 h 3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339" h="363">
                    <a:moveTo>
                      <a:pt x="296" y="110"/>
                    </a:moveTo>
                    <a:lnTo>
                      <a:pt x="295" y="106"/>
                    </a:lnTo>
                    <a:lnTo>
                      <a:pt x="275" y="82"/>
                    </a:lnTo>
                    <a:lnTo>
                      <a:pt x="268" y="69"/>
                    </a:lnTo>
                    <a:lnTo>
                      <a:pt x="265" y="67"/>
                    </a:lnTo>
                    <a:lnTo>
                      <a:pt x="257" y="64"/>
                    </a:lnTo>
                    <a:lnTo>
                      <a:pt x="255" y="64"/>
                    </a:lnTo>
                    <a:lnTo>
                      <a:pt x="250" y="69"/>
                    </a:lnTo>
                    <a:lnTo>
                      <a:pt x="250" y="72"/>
                    </a:lnTo>
                    <a:lnTo>
                      <a:pt x="245" y="74"/>
                    </a:lnTo>
                    <a:lnTo>
                      <a:pt x="238" y="74"/>
                    </a:lnTo>
                    <a:lnTo>
                      <a:pt x="231" y="71"/>
                    </a:lnTo>
                    <a:lnTo>
                      <a:pt x="217" y="76"/>
                    </a:lnTo>
                    <a:lnTo>
                      <a:pt x="214" y="76"/>
                    </a:lnTo>
                    <a:lnTo>
                      <a:pt x="214" y="79"/>
                    </a:lnTo>
                    <a:lnTo>
                      <a:pt x="212" y="82"/>
                    </a:lnTo>
                    <a:lnTo>
                      <a:pt x="208" y="88"/>
                    </a:lnTo>
                    <a:lnTo>
                      <a:pt x="201" y="89"/>
                    </a:lnTo>
                    <a:lnTo>
                      <a:pt x="185" y="89"/>
                    </a:lnTo>
                    <a:lnTo>
                      <a:pt x="166" y="72"/>
                    </a:lnTo>
                    <a:lnTo>
                      <a:pt x="158" y="69"/>
                    </a:lnTo>
                    <a:lnTo>
                      <a:pt x="152" y="63"/>
                    </a:lnTo>
                    <a:lnTo>
                      <a:pt x="152" y="56"/>
                    </a:lnTo>
                    <a:lnTo>
                      <a:pt x="155" y="53"/>
                    </a:lnTo>
                    <a:lnTo>
                      <a:pt x="157" y="50"/>
                    </a:lnTo>
                    <a:lnTo>
                      <a:pt x="159" y="47"/>
                    </a:lnTo>
                    <a:lnTo>
                      <a:pt x="159" y="42"/>
                    </a:lnTo>
                    <a:lnTo>
                      <a:pt x="157" y="36"/>
                    </a:lnTo>
                    <a:lnTo>
                      <a:pt x="143" y="30"/>
                    </a:lnTo>
                    <a:lnTo>
                      <a:pt x="140" y="30"/>
                    </a:lnTo>
                    <a:lnTo>
                      <a:pt x="116" y="25"/>
                    </a:lnTo>
                    <a:lnTo>
                      <a:pt x="88" y="25"/>
                    </a:lnTo>
                    <a:lnTo>
                      <a:pt x="67" y="18"/>
                    </a:lnTo>
                    <a:lnTo>
                      <a:pt x="48" y="5"/>
                    </a:lnTo>
                    <a:lnTo>
                      <a:pt x="49" y="2"/>
                    </a:lnTo>
                    <a:lnTo>
                      <a:pt x="49" y="1"/>
                    </a:lnTo>
                    <a:lnTo>
                      <a:pt x="48" y="0"/>
                    </a:lnTo>
                    <a:lnTo>
                      <a:pt x="41" y="0"/>
                    </a:lnTo>
                    <a:lnTo>
                      <a:pt x="38" y="1"/>
                    </a:lnTo>
                    <a:lnTo>
                      <a:pt x="24" y="1"/>
                    </a:lnTo>
                    <a:lnTo>
                      <a:pt x="23" y="2"/>
                    </a:lnTo>
                    <a:lnTo>
                      <a:pt x="21" y="2"/>
                    </a:lnTo>
                    <a:lnTo>
                      <a:pt x="18" y="5"/>
                    </a:lnTo>
                    <a:lnTo>
                      <a:pt x="14" y="8"/>
                    </a:lnTo>
                    <a:lnTo>
                      <a:pt x="13" y="9"/>
                    </a:lnTo>
                    <a:lnTo>
                      <a:pt x="13" y="11"/>
                    </a:lnTo>
                    <a:lnTo>
                      <a:pt x="8" y="15"/>
                    </a:lnTo>
                    <a:lnTo>
                      <a:pt x="7" y="15"/>
                    </a:lnTo>
                    <a:lnTo>
                      <a:pt x="7" y="16"/>
                    </a:lnTo>
                    <a:lnTo>
                      <a:pt x="13" y="28"/>
                    </a:lnTo>
                    <a:lnTo>
                      <a:pt x="13" y="37"/>
                    </a:lnTo>
                    <a:lnTo>
                      <a:pt x="8" y="46"/>
                    </a:lnTo>
                    <a:lnTo>
                      <a:pt x="7" y="50"/>
                    </a:lnTo>
                    <a:lnTo>
                      <a:pt x="6" y="53"/>
                    </a:lnTo>
                    <a:lnTo>
                      <a:pt x="6" y="56"/>
                    </a:lnTo>
                    <a:lnTo>
                      <a:pt x="4" y="57"/>
                    </a:lnTo>
                    <a:lnTo>
                      <a:pt x="4" y="59"/>
                    </a:lnTo>
                    <a:lnTo>
                      <a:pt x="6" y="59"/>
                    </a:lnTo>
                    <a:lnTo>
                      <a:pt x="8" y="61"/>
                    </a:lnTo>
                    <a:lnTo>
                      <a:pt x="13" y="61"/>
                    </a:lnTo>
                    <a:lnTo>
                      <a:pt x="13" y="63"/>
                    </a:lnTo>
                    <a:lnTo>
                      <a:pt x="14" y="64"/>
                    </a:lnTo>
                    <a:lnTo>
                      <a:pt x="14" y="67"/>
                    </a:lnTo>
                    <a:lnTo>
                      <a:pt x="17" y="75"/>
                    </a:lnTo>
                    <a:lnTo>
                      <a:pt x="17" y="76"/>
                    </a:lnTo>
                    <a:lnTo>
                      <a:pt x="14" y="88"/>
                    </a:lnTo>
                    <a:lnTo>
                      <a:pt x="7" y="99"/>
                    </a:lnTo>
                    <a:lnTo>
                      <a:pt x="4" y="100"/>
                    </a:lnTo>
                    <a:lnTo>
                      <a:pt x="3" y="102"/>
                    </a:lnTo>
                    <a:lnTo>
                      <a:pt x="3" y="103"/>
                    </a:lnTo>
                    <a:lnTo>
                      <a:pt x="0" y="109"/>
                    </a:lnTo>
                    <a:lnTo>
                      <a:pt x="0" y="112"/>
                    </a:lnTo>
                    <a:lnTo>
                      <a:pt x="7" y="124"/>
                    </a:lnTo>
                    <a:lnTo>
                      <a:pt x="8" y="130"/>
                    </a:lnTo>
                    <a:lnTo>
                      <a:pt x="8" y="135"/>
                    </a:lnTo>
                    <a:lnTo>
                      <a:pt x="7" y="136"/>
                    </a:lnTo>
                    <a:lnTo>
                      <a:pt x="10" y="139"/>
                    </a:lnTo>
                    <a:lnTo>
                      <a:pt x="11" y="139"/>
                    </a:lnTo>
                    <a:lnTo>
                      <a:pt x="17" y="142"/>
                    </a:lnTo>
                    <a:lnTo>
                      <a:pt x="18" y="142"/>
                    </a:lnTo>
                    <a:lnTo>
                      <a:pt x="21" y="145"/>
                    </a:lnTo>
                    <a:lnTo>
                      <a:pt x="23" y="149"/>
                    </a:lnTo>
                    <a:lnTo>
                      <a:pt x="21" y="162"/>
                    </a:lnTo>
                    <a:lnTo>
                      <a:pt x="23" y="163"/>
                    </a:lnTo>
                    <a:lnTo>
                      <a:pt x="67" y="166"/>
                    </a:lnTo>
                    <a:lnTo>
                      <a:pt x="90" y="172"/>
                    </a:lnTo>
                    <a:lnTo>
                      <a:pt x="92" y="173"/>
                    </a:lnTo>
                    <a:lnTo>
                      <a:pt x="94" y="173"/>
                    </a:lnTo>
                    <a:lnTo>
                      <a:pt x="92" y="187"/>
                    </a:lnTo>
                    <a:lnTo>
                      <a:pt x="94" y="198"/>
                    </a:lnTo>
                    <a:lnTo>
                      <a:pt x="106" y="216"/>
                    </a:lnTo>
                    <a:lnTo>
                      <a:pt x="106" y="229"/>
                    </a:lnTo>
                    <a:lnTo>
                      <a:pt x="104" y="230"/>
                    </a:lnTo>
                    <a:lnTo>
                      <a:pt x="95" y="230"/>
                    </a:lnTo>
                    <a:lnTo>
                      <a:pt x="77" y="236"/>
                    </a:lnTo>
                    <a:lnTo>
                      <a:pt x="74" y="237"/>
                    </a:lnTo>
                    <a:lnTo>
                      <a:pt x="66" y="246"/>
                    </a:lnTo>
                    <a:lnTo>
                      <a:pt x="59" y="253"/>
                    </a:lnTo>
                    <a:lnTo>
                      <a:pt x="53" y="269"/>
                    </a:lnTo>
                    <a:lnTo>
                      <a:pt x="53" y="272"/>
                    </a:lnTo>
                    <a:lnTo>
                      <a:pt x="52" y="276"/>
                    </a:lnTo>
                    <a:lnTo>
                      <a:pt x="49" y="276"/>
                    </a:lnTo>
                    <a:lnTo>
                      <a:pt x="51" y="278"/>
                    </a:lnTo>
                    <a:lnTo>
                      <a:pt x="53" y="286"/>
                    </a:lnTo>
                    <a:lnTo>
                      <a:pt x="61" y="294"/>
                    </a:lnTo>
                    <a:lnTo>
                      <a:pt x="63" y="294"/>
                    </a:lnTo>
                    <a:lnTo>
                      <a:pt x="64" y="296"/>
                    </a:lnTo>
                    <a:lnTo>
                      <a:pt x="68" y="299"/>
                    </a:lnTo>
                    <a:lnTo>
                      <a:pt x="71" y="299"/>
                    </a:lnTo>
                    <a:lnTo>
                      <a:pt x="78" y="296"/>
                    </a:lnTo>
                    <a:lnTo>
                      <a:pt x="85" y="296"/>
                    </a:lnTo>
                    <a:lnTo>
                      <a:pt x="95" y="301"/>
                    </a:lnTo>
                    <a:lnTo>
                      <a:pt x="97" y="303"/>
                    </a:lnTo>
                    <a:lnTo>
                      <a:pt x="97" y="304"/>
                    </a:lnTo>
                    <a:lnTo>
                      <a:pt x="95" y="304"/>
                    </a:lnTo>
                    <a:lnTo>
                      <a:pt x="95" y="307"/>
                    </a:lnTo>
                    <a:lnTo>
                      <a:pt x="97" y="308"/>
                    </a:lnTo>
                    <a:lnTo>
                      <a:pt x="97" y="310"/>
                    </a:lnTo>
                    <a:lnTo>
                      <a:pt x="99" y="313"/>
                    </a:lnTo>
                    <a:lnTo>
                      <a:pt x="118" y="321"/>
                    </a:lnTo>
                    <a:lnTo>
                      <a:pt x="122" y="324"/>
                    </a:lnTo>
                    <a:lnTo>
                      <a:pt x="123" y="324"/>
                    </a:lnTo>
                    <a:lnTo>
                      <a:pt x="123" y="325"/>
                    </a:lnTo>
                    <a:lnTo>
                      <a:pt x="125" y="325"/>
                    </a:lnTo>
                    <a:lnTo>
                      <a:pt x="131" y="327"/>
                    </a:lnTo>
                    <a:lnTo>
                      <a:pt x="137" y="325"/>
                    </a:lnTo>
                    <a:lnTo>
                      <a:pt x="145" y="328"/>
                    </a:lnTo>
                    <a:lnTo>
                      <a:pt x="147" y="330"/>
                    </a:lnTo>
                    <a:lnTo>
                      <a:pt x="147" y="328"/>
                    </a:lnTo>
                    <a:lnTo>
                      <a:pt x="148" y="325"/>
                    </a:lnTo>
                    <a:lnTo>
                      <a:pt x="151" y="327"/>
                    </a:lnTo>
                    <a:lnTo>
                      <a:pt x="152" y="327"/>
                    </a:lnTo>
                    <a:lnTo>
                      <a:pt x="158" y="333"/>
                    </a:lnTo>
                    <a:lnTo>
                      <a:pt x="159" y="338"/>
                    </a:lnTo>
                    <a:lnTo>
                      <a:pt x="159" y="340"/>
                    </a:lnTo>
                    <a:lnTo>
                      <a:pt x="158" y="346"/>
                    </a:lnTo>
                    <a:lnTo>
                      <a:pt x="159" y="347"/>
                    </a:lnTo>
                    <a:lnTo>
                      <a:pt x="161" y="347"/>
                    </a:lnTo>
                    <a:lnTo>
                      <a:pt x="166" y="353"/>
                    </a:lnTo>
                    <a:lnTo>
                      <a:pt x="168" y="356"/>
                    </a:lnTo>
                    <a:lnTo>
                      <a:pt x="180" y="363"/>
                    </a:lnTo>
                    <a:lnTo>
                      <a:pt x="186" y="363"/>
                    </a:lnTo>
                    <a:lnTo>
                      <a:pt x="186" y="360"/>
                    </a:lnTo>
                    <a:lnTo>
                      <a:pt x="196" y="338"/>
                    </a:lnTo>
                    <a:lnTo>
                      <a:pt x="196" y="336"/>
                    </a:lnTo>
                    <a:lnTo>
                      <a:pt x="197" y="335"/>
                    </a:lnTo>
                    <a:lnTo>
                      <a:pt x="194" y="325"/>
                    </a:lnTo>
                    <a:lnTo>
                      <a:pt x="190" y="321"/>
                    </a:lnTo>
                    <a:lnTo>
                      <a:pt x="190" y="320"/>
                    </a:lnTo>
                    <a:lnTo>
                      <a:pt x="189" y="318"/>
                    </a:lnTo>
                    <a:lnTo>
                      <a:pt x="187" y="318"/>
                    </a:lnTo>
                    <a:lnTo>
                      <a:pt x="186" y="317"/>
                    </a:lnTo>
                    <a:lnTo>
                      <a:pt x="185" y="317"/>
                    </a:lnTo>
                    <a:lnTo>
                      <a:pt x="185" y="311"/>
                    </a:lnTo>
                    <a:lnTo>
                      <a:pt x="186" y="311"/>
                    </a:lnTo>
                    <a:lnTo>
                      <a:pt x="186" y="310"/>
                    </a:lnTo>
                    <a:lnTo>
                      <a:pt x="187" y="310"/>
                    </a:lnTo>
                    <a:lnTo>
                      <a:pt x="187" y="311"/>
                    </a:lnTo>
                    <a:lnTo>
                      <a:pt x="194" y="314"/>
                    </a:lnTo>
                    <a:lnTo>
                      <a:pt x="204" y="317"/>
                    </a:lnTo>
                    <a:lnTo>
                      <a:pt x="235" y="317"/>
                    </a:lnTo>
                    <a:lnTo>
                      <a:pt x="240" y="321"/>
                    </a:lnTo>
                    <a:lnTo>
                      <a:pt x="242" y="320"/>
                    </a:lnTo>
                    <a:lnTo>
                      <a:pt x="242" y="318"/>
                    </a:lnTo>
                    <a:lnTo>
                      <a:pt x="243" y="304"/>
                    </a:lnTo>
                    <a:lnTo>
                      <a:pt x="245" y="304"/>
                    </a:lnTo>
                    <a:lnTo>
                      <a:pt x="249" y="307"/>
                    </a:lnTo>
                    <a:lnTo>
                      <a:pt x="261" y="311"/>
                    </a:lnTo>
                    <a:lnTo>
                      <a:pt x="267" y="314"/>
                    </a:lnTo>
                    <a:lnTo>
                      <a:pt x="271" y="315"/>
                    </a:lnTo>
                    <a:lnTo>
                      <a:pt x="274" y="315"/>
                    </a:lnTo>
                    <a:lnTo>
                      <a:pt x="285" y="308"/>
                    </a:lnTo>
                    <a:lnTo>
                      <a:pt x="291" y="307"/>
                    </a:lnTo>
                    <a:lnTo>
                      <a:pt x="296" y="307"/>
                    </a:lnTo>
                    <a:lnTo>
                      <a:pt x="298" y="308"/>
                    </a:lnTo>
                    <a:lnTo>
                      <a:pt x="302" y="304"/>
                    </a:lnTo>
                    <a:lnTo>
                      <a:pt x="308" y="287"/>
                    </a:lnTo>
                    <a:lnTo>
                      <a:pt x="308" y="286"/>
                    </a:lnTo>
                    <a:lnTo>
                      <a:pt x="308" y="285"/>
                    </a:lnTo>
                    <a:lnTo>
                      <a:pt x="306" y="285"/>
                    </a:lnTo>
                    <a:lnTo>
                      <a:pt x="289" y="276"/>
                    </a:lnTo>
                    <a:lnTo>
                      <a:pt x="277" y="273"/>
                    </a:lnTo>
                    <a:lnTo>
                      <a:pt x="284" y="257"/>
                    </a:lnTo>
                    <a:lnTo>
                      <a:pt x="295" y="239"/>
                    </a:lnTo>
                    <a:lnTo>
                      <a:pt x="295" y="237"/>
                    </a:lnTo>
                    <a:lnTo>
                      <a:pt x="296" y="237"/>
                    </a:lnTo>
                    <a:lnTo>
                      <a:pt x="305" y="241"/>
                    </a:lnTo>
                    <a:lnTo>
                      <a:pt x="308" y="239"/>
                    </a:lnTo>
                    <a:lnTo>
                      <a:pt x="308" y="233"/>
                    </a:lnTo>
                    <a:lnTo>
                      <a:pt x="306" y="230"/>
                    </a:lnTo>
                    <a:lnTo>
                      <a:pt x="300" y="225"/>
                    </a:lnTo>
                    <a:lnTo>
                      <a:pt x="298" y="220"/>
                    </a:lnTo>
                    <a:lnTo>
                      <a:pt x="298" y="218"/>
                    </a:lnTo>
                    <a:lnTo>
                      <a:pt x="305" y="215"/>
                    </a:lnTo>
                    <a:lnTo>
                      <a:pt x="306" y="213"/>
                    </a:lnTo>
                    <a:lnTo>
                      <a:pt x="308" y="215"/>
                    </a:lnTo>
                    <a:lnTo>
                      <a:pt x="309" y="218"/>
                    </a:lnTo>
                    <a:lnTo>
                      <a:pt x="315" y="220"/>
                    </a:lnTo>
                    <a:lnTo>
                      <a:pt x="327" y="223"/>
                    </a:lnTo>
                    <a:lnTo>
                      <a:pt x="328" y="223"/>
                    </a:lnTo>
                    <a:lnTo>
                      <a:pt x="334" y="220"/>
                    </a:lnTo>
                    <a:lnTo>
                      <a:pt x="339" y="216"/>
                    </a:lnTo>
                    <a:lnTo>
                      <a:pt x="338" y="215"/>
                    </a:lnTo>
                    <a:lnTo>
                      <a:pt x="334" y="197"/>
                    </a:lnTo>
                    <a:lnTo>
                      <a:pt x="332" y="194"/>
                    </a:lnTo>
                    <a:lnTo>
                      <a:pt x="327" y="188"/>
                    </a:lnTo>
                    <a:lnTo>
                      <a:pt x="315" y="184"/>
                    </a:lnTo>
                    <a:lnTo>
                      <a:pt x="313" y="183"/>
                    </a:lnTo>
                    <a:lnTo>
                      <a:pt x="310" y="186"/>
                    </a:lnTo>
                    <a:lnTo>
                      <a:pt x="302" y="191"/>
                    </a:lnTo>
                    <a:lnTo>
                      <a:pt x="298" y="191"/>
                    </a:lnTo>
                    <a:lnTo>
                      <a:pt x="298" y="190"/>
                    </a:lnTo>
                    <a:lnTo>
                      <a:pt x="296" y="188"/>
                    </a:lnTo>
                    <a:lnTo>
                      <a:pt x="296" y="184"/>
                    </a:lnTo>
                    <a:lnTo>
                      <a:pt x="295" y="176"/>
                    </a:lnTo>
                    <a:lnTo>
                      <a:pt x="291" y="163"/>
                    </a:lnTo>
                    <a:lnTo>
                      <a:pt x="291" y="162"/>
                    </a:lnTo>
                    <a:lnTo>
                      <a:pt x="289" y="160"/>
                    </a:lnTo>
                    <a:lnTo>
                      <a:pt x="288" y="160"/>
                    </a:lnTo>
                    <a:lnTo>
                      <a:pt x="286" y="159"/>
                    </a:lnTo>
                    <a:lnTo>
                      <a:pt x="285" y="149"/>
                    </a:lnTo>
                    <a:lnTo>
                      <a:pt x="281" y="143"/>
                    </a:lnTo>
                    <a:lnTo>
                      <a:pt x="278" y="143"/>
                    </a:lnTo>
                    <a:lnTo>
                      <a:pt x="274" y="142"/>
                    </a:lnTo>
                    <a:lnTo>
                      <a:pt x="272" y="142"/>
                    </a:lnTo>
                    <a:lnTo>
                      <a:pt x="272" y="141"/>
                    </a:lnTo>
                    <a:lnTo>
                      <a:pt x="278" y="130"/>
                    </a:lnTo>
                    <a:lnTo>
                      <a:pt x="285" y="123"/>
                    </a:lnTo>
                    <a:lnTo>
                      <a:pt x="295" y="123"/>
                    </a:lnTo>
                    <a:lnTo>
                      <a:pt x="295" y="114"/>
                    </a:lnTo>
                    <a:lnTo>
                      <a:pt x="296" y="1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08" name="Freeform 1140">
                <a:extLst>
                  <a:ext uri="{FF2B5EF4-FFF2-40B4-BE49-F238E27FC236}">
                    <a16:creationId xmlns:a16="http://schemas.microsoft.com/office/drawing/2014/main" id="{F256AB57-56A6-F584-9731-3BC73B9F25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1" y="3403"/>
                <a:ext cx="153" cy="74"/>
              </a:xfrm>
              <a:custGeom>
                <a:avLst/>
                <a:gdLst>
                  <a:gd name="T0" fmla="*/ 373 w 609"/>
                  <a:gd name="T1" fmla="*/ 0 h 295"/>
                  <a:gd name="T2" fmla="*/ 334 w 609"/>
                  <a:gd name="T3" fmla="*/ 20 h 295"/>
                  <a:gd name="T4" fmla="*/ 304 w 609"/>
                  <a:gd name="T5" fmla="*/ 21 h 295"/>
                  <a:gd name="T6" fmla="*/ 265 w 609"/>
                  <a:gd name="T7" fmla="*/ 24 h 295"/>
                  <a:gd name="T8" fmla="*/ 248 w 609"/>
                  <a:gd name="T9" fmla="*/ 39 h 295"/>
                  <a:gd name="T10" fmla="*/ 237 w 609"/>
                  <a:gd name="T11" fmla="*/ 40 h 295"/>
                  <a:gd name="T12" fmla="*/ 207 w 609"/>
                  <a:gd name="T13" fmla="*/ 52 h 295"/>
                  <a:gd name="T14" fmla="*/ 195 w 609"/>
                  <a:gd name="T15" fmla="*/ 43 h 295"/>
                  <a:gd name="T16" fmla="*/ 165 w 609"/>
                  <a:gd name="T17" fmla="*/ 38 h 295"/>
                  <a:gd name="T18" fmla="*/ 150 w 609"/>
                  <a:gd name="T19" fmla="*/ 50 h 295"/>
                  <a:gd name="T20" fmla="*/ 128 w 609"/>
                  <a:gd name="T21" fmla="*/ 74 h 295"/>
                  <a:gd name="T22" fmla="*/ 112 w 609"/>
                  <a:gd name="T23" fmla="*/ 76 h 295"/>
                  <a:gd name="T24" fmla="*/ 91 w 609"/>
                  <a:gd name="T25" fmla="*/ 59 h 295"/>
                  <a:gd name="T26" fmla="*/ 84 w 609"/>
                  <a:gd name="T27" fmla="*/ 74 h 295"/>
                  <a:gd name="T28" fmla="*/ 84 w 609"/>
                  <a:gd name="T29" fmla="*/ 103 h 295"/>
                  <a:gd name="T30" fmla="*/ 60 w 609"/>
                  <a:gd name="T31" fmla="*/ 113 h 295"/>
                  <a:gd name="T32" fmla="*/ 21 w 609"/>
                  <a:gd name="T33" fmla="*/ 121 h 295"/>
                  <a:gd name="T34" fmla="*/ 4 w 609"/>
                  <a:gd name="T35" fmla="*/ 143 h 295"/>
                  <a:gd name="T36" fmla="*/ 3 w 609"/>
                  <a:gd name="T37" fmla="*/ 172 h 295"/>
                  <a:gd name="T38" fmla="*/ 43 w 609"/>
                  <a:gd name="T39" fmla="*/ 198 h 295"/>
                  <a:gd name="T40" fmla="*/ 36 w 609"/>
                  <a:gd name="T41" fmla="*/ 225 h 295"/>
                  <a:gd name="T42" fmla="*/ 63 w 609"/>
                  <a:gd name="T43" fmla="*/ 228 h 295"/>
                  <a:gd name="T44" fmla="*/ 91 w 609"/>
                  <a:gd name="T45" fmla="*/ 218 h 295"/>
                  <a:gd name="T46" fmla="*/ 88 w 609"/>
                  <a:gd name="T47" fmla="*/ 201 h 295"/>
                  <a:gd name="T48" fmla="*/ 107 w 609"/>
                  <a:gd name="T49" fmla="*/ 181 h 295"/>
                  <a:gd name="T50" fmla="*/ 131 w 609"/>
                  <a:gd name="T51" fmla="*/ 196 h 295"/>
                  <a:gd name="T52" fmla="*/ 158 w 609"/>
                  <a:gd name="T53" fmla="*/ 226 h 295"/>
                  <a:gd name="T54" fmla="*/ 159 w 609"/>
                  <a:gd name="T55" fmla="*/ 258 h 295"/>
                  <a:gd name="T56" fmla="*/ 181 w 609"/>
                  <a:gd name="T57" fmla="*/ 258 h 295"/>
                  <a:gd name="T58" fmla="*/ 190 w 609"/>
                  <a:gd name="T59" fmla="*/ 237 h 295"/>
                  <a:gd name="T60" fmla="*/ 215 w 609"/>
                  <a:gd name="T61" fmla="*/ 221 h 295"/>
                  <a:gd name="T62" fmla="*/ 244 w 609"/>
                  <a:gd name="T63" fmla="*/ 219 h 295"/>
                  <a:gd name="T64" fmla="*/ 250 w 609"/>
                  <a:gd name="T65" fmla="*/ 233 h 295"/>
                  <a:gd name="T66" fmla="*/ 271 w 609"/>
                  <a:gd name="T67" fmla="*/ 237 h 295"/>
                  <a:gd name="T68" fmla="*/ 285 w 609"/>
                  <a:gd name="T69" fmla="*/ 243 h 295"/>
                  <a:gd name="T70" fmla="*/ 325 w 609"/>
                  <a:gd name="T71" fmla="*/ 233 h 295"/>
                  <a:gd name="T72" fmla="*/ 337 w 609"/>
                  <a:gd name="T73" fmla="*/ 261 h 295"/>
                  <a:gd name="T74" fmla="*/ 339 w 609"/>
                  <a:gd name="T75" fmla="*/ 275 h 295"/>
                  <a:gd name="T76" fmla="*/ 356 w 609"/>
                  <a:gd name="T77" fmla="*/ 279 h 295"/>
                  <a:gd name="T78" fmla="*/ 391 w 609"/>
                  <a:gd name="T79" fmla="*/ 272 h 295"/>
                  <a:gd name="T80" fmla="*/ 413 w 609"/>
                  <a:gd name="T81" fmla="*/ 272 h 295"/>
                  <a:gd name="T82" fmla="*/ 435 w 609"/>
                  <a:gd name="T83" fmla="*/ 274 h 295"/>
                  <a:gd name="T84" fmla="*/ 468 w 609"/>
                  <a:gd name="T85" fmla="*/ 258 h 295"/>
                  <a:gd name="T86" fmla="*/ 497 w 609"/>
                  <a:gd name="T87" fmla="*/ 240 h 295"/>
                  <a:gd name="T88" fmla="*/ 539 w 609"/>
                  <a:gd name="T89" fmla="*/ 275 h 295"/>
                  <a:gd name="T90" fmla="*/ 579 w 609"/>
                  <a:gd name="T91" fmla="*/ 285 h 295"/>
                  <a:gd name="T92" fmla="*/ 585 w 609"/>
                  <a:gd name="T93" fmla="*/ 218 h 295"/>
                  <a:gd name="T94" fmla="*/ 609 w 609"/>
                  <a:gd name="T95" fmla="*/ 189 h 295"/>
                  <a:gd name="T96" fmla="*/ 579 w 609"/>
                  <a:gd name="T97" fmla="*/ 174 h 295"/>
                  <a:gd name="T98" fmla="*/ 560 w 609"/>
                  <a:gd name="T99" fmla="*/ 180 h 295"/>
                  <a:gd name="T100" fmla="*/ 528 w 609"/>
                  <a:gd name="T101" fmla="*/ 169 h 295"/>
                  <a:gd name="T102" fmla="*/ 508 w 609"/>
                  <a:gd name="T103" fmla="*/ 191 h 295"/>
                  <a:gd name="T104" fmla="*/ 482 w 609"/>
                  <a:gd name="T105" fmla="*/ 172 h 295"/>
                  <a:gd name="T106" fmla="*/ 479 w 609"/>
                  <a:gd name="T107" fmla="*/ 186 h 295"/>
                  <a:gd name="T108" fmla="*/ 443 w 609"/>
                  <a:gd name="T109" fmla="*/ 106 h 295"/>
                  <a:gd name="T110" fmla="*/ 418 w 609"/>
                  <a:gd name="T111" fmla="*/ 110 h 295"/>
                  <a:gd name="T112" fmla="*/ 371 w 609"/>
                  <a:gd name="T113" fmla="*/ 81 h 295"/>
                  <a:gd name="T114" fmla="*/ 395 w 609"/>
                  <a:gd name="T115" fmla="*/ 68 h 295"/>
                  <a:gd name="T116" fmla="*/ 426 w 609"/>
                  <a:gd name="T117" fmla="*/ 47 h 2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609" h="295">
                    <a:moveTo>
                      <a:pt x="404" y="16"/>
                    </a:moveTo>
                    <a:lnTo>
                      <a:pt x="401" y="14"/>
                    </a:lnTo>
                    <a:lnTo>
                      <a:pt x="398" y="14"/>
                    </a:lnTo>
                    <a:lnTo>
                      <a:pt x="387" y="10"/>
                    </a:lnTo>
                    <a:lnTo>
                      <a:pt x="375" y="3"/>
                    </a:lnTo>
                    <a:lnTo>
                      <a:pt x="373" y="0"/>
                    </a:lnTo>
                    <a:lnTo>
                      <a:pt x="371" y="1"/>
                    </a:lnTo>
                    <a:lnTo>
                      <a:pt x="370" y="1"/>
                    </a:lnTo>
                    <a:lnTo>
                      <a:pt x="341" y="28"/>
                    </a:lnTo>
                    <a:lnTo>
                      <a:pt x="339" y="27"/>
                    </a:lnTo>
                    <a:lnTo>
                      <a:pt x="337" y="21"/>
                    </a:lnTo>
                    <a:lnTo>
                      <a:pt x="334" y="20"/>
                    </a:lnTo>
                    <a:lnTo>
                      <a:pt x="324" y="10"/>
                    </a:lnTo>
                    <a:lnTo>
                      <a:pt x="321" y="10"/>
                    </a:lnTo>
                    <a:lnTo>
                      <a:pt x="318" y="8"/>
                    </a:lnTo>
                    <a:lnTo>
                      <a:pt x="314" y="7"/>
                    </a:lnTo>
                    <a:lnTo>
                      <a:pt x="311" y="10"/>
                    </a:lnTo>
                    <a:lnTo>
                      <a:pt x="304" y="21"/>
                    </a:lnTo>
                    <a:lnTo>
                      <a:pt x="293" y="27"/>
                    </a:lnTo>
                    <a:lnTo>
                      <a:pt x="292" y="27"/>
                    </a:lnTo>
                    <a:lnTo>
                      <a:pt x="291" y="25"/>
                    </a:lnTo>
                    <a:lnTo>
                      <a:pt x="291" y="24"/>
                    </a:lnTo>
                    <a:lnTo>
                      <a:pt x="289" y="20"/>
                    </a:lnTo>
                    <a:lnTo>
                      <a:pt x="265" y="24"/>
                    </a:lnTo>
                    <a:lnTo>
                      <a:pt x="258" y="27"/>
                    </a:lnTo>
                    <a:lnTo>
                      <a:pt x="254" y="35"/>
                    </a:lnTo>
                    <a:lnTo>
                      <a:pt x="254" y="36"/>
                    </a:lnTo>
                    <a:lnTo>
                      <a:pt x="250" y="39"/>
                    </a:lnTo>
                    <a:lnTo>
                      <a:pt x="248" y="40"/>
                    </a:lnTo>
                    <a:lnTo>
                      <a:pt x="248" y="39"/>
                    </a:lnTo>
                    <a:lnTo>
                      <a:pt x="246" y="36"/>
                    </a:lnTo>
                    <a:lnTo>
                      <a:pt x="246" y="35"/>
                    </a:lnTo>
                    <a:lnTo>
                      <a:pt x="244" y="35"/>
                    </a:lnTo>
                    <a:lnTo>
                      <a:pt x="243" y="33"/>
                    </a:lnTo>
                    <a:lnTo>
                      <a:pt x="243" y="35"/>
                    </a:lnTo>
                    <a:lnTo>
                      <a:pt x="237" y="40"/>
                    </a:lnTo>
                    <a:lnTo>
                      <a:pt x="232" y="43"/>
                    </a:lnTo>
                    <a:lnTo>
                      <a:pt x="226" y="43"/>
                    </a:lnTo>
                    <a:lnTo>
                      <a:pt x="219" y="45"/>
                    </a:lnTo>
                    <a:lnTo>
                      <a:pt x="214" y="47"/>
                    </a:lnTo>
                    <a:lnTo>
                      <a:pt x="211" y="52"/>
                    </a:lnTo>
                    <a:lnTo>
                      <a:pt x="207" y="52"/>
                    </a:lnTo>
                    <a:lnTo>
                      <a:pt x="202" y="50"/>
                    </a:lnTo>
                    <a:lnTo>
                      <a:pt x="200" y="50"/>
                    </a:lnTo>
                    <a:lnTo>
                      <a:pt x="198" y="49"/>
                    </a:lnTo>
                    <a:lnTo>
                      <a:pt x="198" y="47"/>
                    </a:lnTo>
                    <a:lnTo>
                      <a:pt x="197" y="45"/>
                    </a:lnTo>
                    <a:lnTo>
                      <a:pt x="195" y="43"/>
                    </a:lnTo>
                    <a:lnTo>
                      <a:pt x="195" y="40"/>
                    </a:lnTo>
                    <a:lnTo>
                      <a:pt x="190" y="40"/>
                    </a:lnTo>
                    <a:lnTo>
                      <a:pt x="186" y="45"/>
                    </a:lnTo>
                    <a:lnTo>
                      <a:pt x="184" y="45"/>
                    </a:lnTo>
                    <a:lnTo>
                      <a:pt x="174" y="40"/>
                    </a:lnTo>
                    <a:lnTo>
                      <a:pt x="165" y="38"/>
                    </a:lnTo>
                    <a:lnTo>
                      <a:pt x="161" y="40"/>
                    </a:lnTo>
                    <a:lnTo>
                      <a:pt x="154" y="47"/>
                    </a:lnTo>
                    <a:lnTo>
                      <a:pt x="152" y="52"/>
                    </a:lnTo>
                    <a:lnTo>
                      <a:pt x="151" y="52"/>
                    </a:lnTo>
                    <a:lnTo>
                      <a:pt x="151" y="50"/>
                    </a:lnTo>
                    <a:lnTo>
                      <a:pt x="150" y="50"/>
                    </a:lnTo>
                    <a:lnTo>
                      <a:pt x="150" y="53"/>
                    </a:lnTo>
                    <a:lnTo>
                      <a:pt x="151" y="57"/>
                    </a:lnTo>
                    <a:lnTo>
                      <a:pt x="151" y="59"/>
                    </a:lnTo>
                    <a:lnTo>
                      <a:pt x="150" y="61"/>
                    </a:lnTo>
                    <a:lnTo>
                      <a:pt x="144" y="67"/>
                    </a:lnTo>
                    <a:lnTo>
                      <a:pt x="128" y="74"/>
                    </a:lnTo>
                    <a:lnTo>
                      <a:pt x="126" y="74"/>
                    </a:lnTo>
                    <a:lnTo>
                      <a:pt x="126" y="76"/>
                    </a:lnTo>
                    <a:lnTo>
                      <a:pt x="117" y="73"/>
                    </a:lnTo>
                    <a:lnTo>
                      <a:pt x="117" y="74"/>
                    </a:lnTo>
                    <a:lnTo>
                      <a:pt x="116" y="74"/>
                    </a:lnTo>
                    <a:lnTo>
                      <a:pt x="112" y="76"/>
                    </a:lnTo>
                    <a:lnTo>
                      <a:pt x="107" y="73"/>
                    </a:lnTo>
                    <a:lnTo>
                      <a:pt x="107" y="71"/>
                    </a:lnTo>
                    <a:lnTo>
                      <a:pt x="105" y="68"/>
                    </a:lnTo>
                    <a:lnTo>
                      <a:pt x="95" y="64"/>
                    </a:lnTo>
                    <a:lnTo>
                      <a:pt x="92" y="61"/>
                    </a:lnTo>
                    <a:lnTo>
                      <a:pt x="91" y="59"/>
                    </a:lnTo>
                    <a:lnTo>
                      <a:pt x="88" y="57"/>
                    </a:lnTo>
                    <a:lnTo>
                      <a:pt x="84" y="53"/>
                    </a:lnTo>
                    <a:lnTo>
                      <a:pt x="84" y="60"/>
                    </a:lnTo>
                    <a:lnTo>
                      <a:pt x="87" y="68"/>
                    </a:lnTo>
                    <a:lnTo>
                      <a:pt x="85" y="73"/>
                    </a:lnTo>
                    <a:lnTo>
                      <a:pt x="84" y="74"/>
                    </a:lnTo>
                    <a:lnTo>
                      <a:pt x="84" y="80"/>
                    </a:lnTo>
                    <a:lnTo>
                      <a:pt x="85" y="83"/>
                    </a:lnTo>
                    <a:lnTo>
                      <a:pt x="88" y="85"/>
                    </a:lnTo>
                    <a:lnTo>
                      <a:pt x="91" y="91"/>
                    </a:lnTo>
                    <a:lnTo>
                      <a:pt x="89" y="98"/>
                    </a:lnTo>
                    <a:lnTo>
                      <a:pt x="84" y="103"/>
                    </a:lnTo>
                    <a:lnTo>
                      <a:pt x="78" y="106"/>
                    </a:lnTo>
                    <a:lnTo>
                      <a:pt x="73" y="106"/>
                    </a:lnTo>
                    <a:lnTo>
                      <a:pt x="67" y="107"/>
                    </a:lnTo>
                    <a:lnTo>
                      <a:pt x="63" y="110"/>
                    </a:lnTo>
                    <a:lnTo>
                      <a:pt x="60" y="112"/>
                    </a:lnTo>
                    <a:lnTo>
                      <a:pt x="60" y="113"/>
                    </a:lnTo>
                    <a:lnTo>
                      <a:pt x="56" y="114"/>
                    </a:lnTo>
                    <a:lnTo>
                      <a:pt x="54" y="116"/>
                    </a:lnTo>
                    <a:lnTo>
                      <a:pt x="42" y="117"/>
                    </a:lnTo>
                    <a:lnTo>
                      <a:pt x="31" y="116"/>
                    </a:lnTo>
                    <a:lnTo>
                      <a:pt x="24" y="119"/>
                    </a:lnTo>
                    <a:lnTo>
                      <a:pt x="21" y="121"/>
                    </a:lnTo>
                    <a:lnTo>
                      <a:pt x="21" y="124"/>
                    </a:lnTo>
                    <a:lnTo>
                      <a:pt x="20" y="126"/>
                    </a:lnTo>
                    <a:lnTo>
                      <a:pt x="18" y="126"/>
                    </a:lnTo>
                    <a:lnTo>
                      <a:pt x="17" y="127"/>
                    </a:lnTo>
                    <a:lnTo>
                      <a:pt x="7" y="138"/>
                    </a:lnTo>
                    <a:lnTo>
                      <a:pt x="4" y="143"/>
                    </a:lnTo>
                    <a:lnTo>
                      <a:pt x="4" y="145"/>
                    </a:lnTo>
                    <a:lnTo>
                      <a:pt x="3" y="147"/>
                    </a:lnTo>
                    <a:lnTo>
                      <a:pt x="1" y="152"/>
                    </a:lnTo>
                    <a:lnTo>
                      <a:pt x="1" y="157"/>
                    </a:lnTo>
                    <a:lnTo>
                      <a:pt x="0" y="166"/>
                    </a:lnTo>
                    <a:lnTo>
                      <a:pt x="3" y="172"/>
                    </a:lnTo>
                    <a:lnTo>
                      <a:pt x="3" y="173"/>
                    </a:lnTo>
                    <a:lnTo>
                      <a:pt x="7" y="173"/>
                    </a:lnTo>
                    <a:lnTo>
                      <a:pt x="11" y="176"/>
                    </a:lnTo>
                    <a:lnTo>
                      <a:pt x="22" y="186"/>
                    </a:lnTo>
                    <a:lnTo>
                      <a:pt x="43" y="196"/>
                    </a:lnTo>
                    <a:lnTo>
                      <a:pt x="43" y="198"/>
                    </a:lnTo>
                    <a:lnTo>
                      <a:pt x="39" y="205"/>
                    </a:lnTo>
                    <a:lnTo>
                      <a:pt x="38" y="205"/>
                    </a:lnTo>
                    <a:lnTo>
                      <a:pt x="25" y="211"/>
                    </a:lnTo>
                    <a:lnTo>
                      <a:pt x="24" y="212"/>
                    </a:lnTo>
                    <a:lnTo>
                      <a:pt x="24" y="218"/>
                    </a:lnTo>
                    <a:lnTo>
                      <a:pt x="36" y="225"/>
                    </a:lnTo>
                    <a:lnTo>
                      <a:pt x="38" y="225"/>
                    </a:lnTo>
                    <a:lnTo>
                      <a:pt x="53" y="239"/>
                    </a:lnTo>
                    <a:lnTo>
                      <a:pt x="54" y="240"/>
                    </a:lnTo>
                    <a:lnTo>
                      <a:pt x="56" y="239"/>
                    </a:lnTo>
                    <a:lnTo>
                      <a:pt x="61" y="231"/>
                    </a:lnTo>
                    <a:lnTo>
                      <a:pt x="63" y="228"/>
                    </a:lnTo>
                    <a:lnTo>
                      <a:pt x="64" y="228"/>
                    </a:lnTo>
                    <a:lnTo>
                      <a:pt x="67" y="225"/>
                    </a:lnTo>
                    <a:lnTo>
                      <a:pt x="68" y="225"/>
                    </a:lnTo>
                    <a:lnTo>
                      <a:pt x="81" y="228"/>
                    </a:lnTo>
                    <a:lnTo>
                      <a:pt x="88" y="224"/>
                    </a:lnTo>
                    <a:lnTo>
                      <a:pt x="91" y="218"/>
                    </a:lnTo>
                    <a:lnTo>
                      <a:pt x="89" y="218"/>
                    </a:lnTo>
                    <a:lnTo>
                      <a:pt x="92" y="215"/>
                    </a:lnTo>
                    <a:lnTo>
                      <a:pt x="92" y="214"/>
                    </a:lnTo>
                    <a:lnTo>
                      <a:pt x="94" y="211"/>
                    </a:lnTo>
                    <a:lnTo>
                      <a:pt x="94" y="205"/>
                    </a:lnTo>
                    <a:lnTo>
                      <a:pt x="88" y="201"/>
                    </a:lnTo>
                    <a:lnTo>
                      <a:pt x="89" y="200"/>
                    </a:lnTo>
                    <a:lnTo>
                      <a:pt x="102" y="193"/>
                    </a:lnTo>
                    <a:lnTo>
                      <a:pt x="103" y="193"/>
                    </a:lnTo>
                    <a:lnTo>
                      <a:pt x="106" y="189"/>
                    </a:lnTo>
                    <a:lnTo>
                      <a:pt x="106" y="187"/>
                    </a:lnTo>
                    <a:lnTo>
                      <a:pt x="107" y="181"/>
                    </a:lnTo>
                    <a:lnTo>
                      <a:pt x="109" y="181"/>
                    </a:lnTo>
                    <a:lnTo>
                      <a:pt x="109" y="180"/>
                    </a:lnTo>
                    <a:lnTo>
                      <a:pt x="110" y="181"/>
                    </a:lnTo>
                    <a:lnTo>
                      <a:pt x="117" y="184"/>
                    </a:lnTo>
                    <a:lnTo>
                      <a:pt x="127" y="191"/>
                    </a:lnTo>
                    <a:lnTo>
                      <a:pt x="131" y="196"/>
                    </a:lnTo>
                    <a:lnTo>
                      <a:pt x="131" y="197"/>
                    </a:lnTo>
                    <a:lnTo>
                      <a:pt x="130" y="200"/>
                    </a:lnTo>
                    <a:lnTo>
                      <a:pt x="130" y="201"/>
                    </a:lnTo>
                    <a:lnTo>
                      <a:pt x="141" y="215"/>
                    </a:lnTo>
                    <a:lnTo>
                      <a:pt x="157" y="226"/>
                    </a:lnTo>
                    <a:lnTo>
                      <a:pt x="158" y="226"/>
                    </a:lnTo>
                    <a:lnTo>
                      <a:pt x="159" y="231"/>
                    </a:lnTo>
                    <a:lnTo>
                      <a:pt x="159" y="236"/>
                    </a:lnTo>
                    <a:lnTo>
                      <a:pt x="165" y="243"/>
                    </a:lnTo>
                    <a:lnTo>
                      <a:pt x="166" y="249"/>
                    </a:lnTo>
                    <a:lnTo>
                      <a:pt x="164" y="251"/>
                    </a:lnTo>
                    <a:lnTo>
                      <a:pt x="159" y="258"/>
                    </a:lnTo>
                    <a:lnTo>
                      <a:pt x="157" y="265"/>
                    </a:lnTo>
                    <a:lnTo>
                      <a:pt x="157" y="267"/>
                    </a:lnTo>
                    <a:lnTo>
                      <a:pt x="174" y="267"/>
                    </a:lnTo>
                    <a:lnTo>
                      <a:pt x="177" y="265"/>
                    </a:lnTo>
                    <a:lnTo>
                      <a:pt x="177" y="263"/>
                    </a:lnTo>
                    <a:lnTo>
                      <a:pt x="181" y="258"/>
                    </a:lnTo>
                    <a:lnTo>
                      <a:pt x="176" y="253"/>
                    </a:lnTo>
                    <a:lnTo>
                      <a:pt x="176" y="250"/>
                    </a:lnTo>
                    <a:lnTo>
                      <a:pt x="179" y="249"/>
                    </a:lnTo>
                    <a:lnTo>
                      <a:pt x="181" y="249"/>
                    </a:lnTo>
                    <a:lnTo>
                      <a:pt x="186" y="244"/>
                    </a:lnTo>
                    <a:lnTo>
                      <a:pt x="190" y="237"/>
                    </a:lnTo>
                    <a:lnTo>
                      <a:pt x="190" y="229"/>
                    </a:lnTo>
                    <a:lnTo>
                      <a:pt x="188" y="225"/>
                    </a:lnTo>
                    <a:lnTo>
                      <a:pt x="193" y="222"/>
                    </a:lnTo>
                    <a:lnTo>
                      <a:pt x="201" y="219"/>
                    </a:lnTo>
                    <a:lnTo>
                      <a:pt x="208" y="219"/>
                    </a:lnTo>
                    <a:lnTo>
                      <a:pt x="215" y="221"/>
                    </a:lnTo>
                    <a:lnTo>
                      <a:pt x="225" y="225"/>
                    </a:lnTo>
                    <a:lnTo>
                      <a:pt x="228" y="225"/>
                    </a:lnTo>
                    <a:lnTo>
                      <a:pt x="232" y="219"/>
                    </a:lnTo>
                    <a:lnTo>
                      <a:pt x="237" y="215"/>
                    </a:lnTo>
                    <a:lnTo>
                      <a:pt x="240" y="215"/>
                    </a:lnTo>
                    <a:lnTo>
                      <a:pt x="244" y="219"/>
                    </a:lnTo>
                    <a:lnTo>
                      <a:pt x="247" y="219"/>
                    </a:lnTo>
                    <a:lnTo>
                      <a:pt x="247" y="222"/>
                    </a:lnTo>
                    <a:lnTo>
                      <a:pt x="246" y="225"/>
                    </a:lnTo>
                    <a:lnTo>
                      <a:pt x="248" y="233"/>
                    </a:lnTo>
                    <a:lnTo>
                      <a:pt x="250" y="234"/>
                    </a:lnTo>
                    <a:lnTo>
                      <a:pt x="250" y="233"/>
                    </a:lnTo>
                    <a:lnTo>
                      <a:pt x="251" y="231"/>
                    </a:lnTo>
                    <a:lnTo>
                      <a:pt x="253" y="231"/>
                    </a:lnTo>
                    <a:lnTo>
                      <a:pt x="253" y="229"/>
                    </a:lnTo>
                    <a:lnTo>
                      <a:pt x="261" y="228"/>
                    </a:lnTo>
                    <a:lnTo>
                      <a:pt x="270" y="236"/>
                    </a:lnTo>
                    <a:lnTo>
                      <a:pt x="271" y="237"/>
                    </a:lnTo>
                    <a:lnTo>
                      <a:pt x="271" y="240"/>
                    </a:lnTo>
                    <a:lnTo>
                      <a:pt x="272" y="241"/>
                    </a:lnTo>
                    <a:lnTo>
                      <a:pt x="278" y="249"/>
                    </a:lnTo>
                    <a:lnTo>
                      <a:pt x="279" y="247"/>
                    </a:lnTo>
                    <a:lnTo>
                      <a:pt x="281" y="247"/>
                    </a:lnTo>
                    <a:lnTo>
                      <a:pt x="285" y="243"/>
                    </a:lnTo>
                    <a:lnTo>
                      <a:pt x="288" y="241"/>
                    </a:lnTo>
                    <a:lnTo>
                      <a:pt x="299" y="237"/>
                    </a:lnTo>
                    <a:lnTo>
                      <a:pt x="308" y="236"/>
                    </a:lnTo>
                    <a:lnTo>
                      <a:pt x="317" y="224"/>
                    </a:lnTo>
                    <a:lnTo>
                      <a:pt x="321" y="219"/>
                    </a:lnTo>
                    <a:lnTo>
                      <a:pt x="325" y="233"/>
                    </a:lnTo>
                    <a:lnTo>
                      <a:pt x="325" y="236"/>
                    </a:lnTo>
                    <a:lnTo>
                      <a:pt x="328" y="244"/>
                    </a:lnTo>
                    <a:lnTo>
                      <a:pt x="331" y="247"/>
                    </a:lnTo>
                    <a:lnTo>
                      <a:pt x="335" y="249"/>
                    </a:lnTo>
                    <a:lnTo>
                      <a:pt x="337" y="254"/>
                    </a:lnTo>
                    <a:lnTo>
                      <a:pt x="337" y="261"/>
                    </a:lnTo>
                    <a:lnTo>
                      <a:pt x="335" y="261"/>
                    </a:lnTo>
                    <a:lnTo>
                      <a:pt x="335" y="263"/>
                    </a:lnTo>
                    <a:lnTo>
                      <a:pt x="334" y="264"/>
                    </a:lnTo>
                    <a:lnTo>
                      <a:pt x="334" y="274"/>
                    </a:lnTo>
                    <a:lnTo>
                      <a:pt x="335" y="277"/>
                    </a:lnTo>
                    <a:lnTo>
                      <a:pt x="339" y="275"/>
                    </a:lnTo>
                    <a:lnTo>
                      <a:pt x="339" y="271"/>
                    </a:lnTo>
                    <a:lnTo>
                      <a:pt x="341" y="271"/>
                    </a:lnTo>
                    <a:lnTo>
                      <a:pt x="341" y="268"/>
                    </a:lnTo>
                    <a:lnTo>
                      <a:pt x="342" y="268"/>
                    </a:lnTo>
                    <a:lnTo>
                      <a:pt x="352" y="278"/>
                    </a:lnTo>
                    <a:lnTo>
                      <a:pt x="356" y="279"/>
                    </a:lnTo>
                    <a:lnTo>
                      <a:pt x="362" y="279"/>
                    </a:lnTo>
                    <a:lnTo>
                      <a:pt x="374" y="285"/>
                    </a:lnTo>
                    <a:lnTo>
                      <a:pt x="381" y="275"/>
                    </a:lnTo>
                    <a:lnTo>
                      <a:pt x="385" y="271"/>
                    </a:lnTo>
                    <a:lnTo>
                      <a:pt x="390" y="271"/>
                    </a:lnTo>
                    <a:lnTo>
                      <a:pt x="391" y="272"/>
                    </a:lnTo>
                    <a:lnTo>
                      <a:pt x="402" y="268"/>
                    </a:lnTo>
                    <a:lnTo>
                      <a:pt x="405" y="265"/>
                    </a:lnTo>
                    <a:lnTo>
                      <a:pt x="406" y="265"/>
                    </a:lnTo>
                    <a:lnTo>
                      <a:pt x="412" y="270"/>
                    </a:lnTo>
                    <a:lnTo>
                      <a:pt x="412" y="272"/>
                    </a:lnTo>
                    <a:lnTo>
                      <a:pt x="413" y="272"/>
                    </a:lnTo>
                    <a:lnTo>
                      <a:pt x="413" y="274"/>
                    </a:lnTo>
                    <a:lnTo>
                      <a:pt x="418" y="270"/>
                    </a:lnTo>
                    <a:lnTo>
                      <a:pt x="429" y="271"/>
                    </a:lnTo>
                    <a:lnTo>
                      <a:pt x="434" y="272"/>
                    </a:lnTo>
                    <a:lnTo>
                      <a:pt x="435" y="272"/>
                    </a:lnTo>
                    <a:lnTo>
                      <a:pt x="435" y="274"/>
                    </a:lnTo>
                    <a:lnTo>
                      <a:pt x="438" y="271"/>
                    </a:lnTo>
                    <a:lnTo>
                      <a:pt x="438" y="270"/>
                    </a:lnTo>
                    <a:lnTo>
                      <a:pt x="440" y="270"/>
                    </a:lnTo>
                    <a:lnTo>
                      <a:pt x="466" y="258"/>
                    </a:lnTo>
                    <a:lnTo>
                      <a:pt x="468" y="257"/>
                    </a:lnTo>
                    <a:lnTo>
                      <a:pt x="468" y="258"/>
                    </a:lnTo>
                    <a:lnTo>
                      <a:pt x="469" y="258"/>
                    </a:lnTo>
                    <a:lnTo>
                      <a:pt x="471" y="260"/>
                    </a:lnTo>
                    <a:lnTo>
                      <a:pt x="473" y="258"/>
                    </a:lnTo>
                    <a:lnTo>
                      <a:pt x="478" y="257"/>
                    </a:lnTo>
                    <a:lnTo>
                      <a:pt x="479" y="256"/>
                    </a:lnTo>
                    <a:lnTo>
                      <a:pt x="497" y="240"/>
                    </a:lnTo>
                    <a:lnTo>
                      <a:pt x="503" y="237"/>
                    </a:lnTo>
                    <a:lnTo>
                      <a:pt x="517" y="234"/>
                    </a:lnTo>
                    <a:lnTo>
                      <a:pt x="524" y="246"/>
                    </a:lnTo>
                    <a:lnTo>
                      <a:pt x="526" y="256"/>
                    </a:lnTo>
                    <a:lnTo>
                      <a:pt x="536" y="272"/>
                    </a:lnTo>
                    <a:lnTo>
                      <a:pt x="539" y="275"/>
                    </a:lnTo>
                    <a:lnTo>
                      <a:pt x="546" y="279"/>
                    </a:lnTo>
                    <a:lnTo>
                      <a:pt x="557" y="288"/>
                    </a:lnTo>
                    <a:lnTo>
                      <a:pt x="574" y="295"/>
                    </a:lnTo>
                    <a:lnTo>
                      <a:pt x="575" y="295"/>
                    </a:lnTo>
                    <a:lnTo>
                      <a:pt x="575" y="293"/>
                    </a:lnTo>
                    <a:lnTo>
                      <a:pt x="579" y="285"/>
                    </a:lnTo>
                    <a:lnTo>
                      <a:pt x="585" y="277"/>
                    </a:lnTo>
                    <a:lnTo>
                      <a:pt x="593" y="254"/>
                    </a:lnTo>
                    <a:lnTo>
                      <a:pt x="593" y="244"/>
                    </a:lnTo>
                    <a:lnTo>
                      <a:pt x="592" y="243"/>
                    </a:lnTo>
                    <a:lnTo>
                      <a:pt x="585" y="229"/>
                    </a:lnTo>
                    <a:lnTo>
                      <a:pt x="585" y="218"/>
                    </a:lnTo>
                    <a:lnTo>
                      <a:pt x="588" y="208"/>
                    </a:lnTo>
                    <a:lnTo>
                      <a:pt x="602" y="198"/>
                    </a:lnTo>
                    <a:lnTo>
                      <a:pt x="606" y="194"/>
                    </a:lnTo>
                    <a:lnTo>
                      <a:pt x="607" y="194"/>
                    </a:lnTo>
                    <a:lnTo>
                      <a:pt x="609" y="193"/>
                    </a:lnTo>
                    <a:lnTo>
                      <a:pt x="609" y="189"/>
                    </a:lnTo>
                    <a:lnTo>
                      <a:pt x="609" y="187"/>
                    </a:lnTo>
                    <a:lnTo>
                      <a:pt x="607" y="184"/>
                    </a:lnTo>
                    <a:lnTo>
                      <a:pt x="593" y="174"/>
                    </a:lnTo>
                    <a:lnTo>
                      <a:pt x="581" y="173"/>
                    </a:lnTo>
                    <a:lnTo>
                      <a:pt x="579" y="173"/>
                    </a:lnTo>
                    <a:lnTo>
                      <a:pt x="579" y="174"/>
                    </a:lnTo>
                    <a:lnTo>
                      <a:pt x="578" y="174"/>
                    </a:lnTo>
                    <a:lnTo>
                      <a:pt x="578" y="176"/>
                    </a:lnTo>
                    <a:lnTo>
                      <a:pt x="574" y="177"/>
                    </a:lnTo>
                    <a:lnTo>
                      <a:pt x="568" y="180"/>
                    </a:lnTo>
                    <a:lnTo>
                      <a:pt x="564" y="183"/>
                    </a:lnTo>
                    <a:lnTo>
                      <a:pt x="560" y="180"/>
                    </a:lnTo>
                    <a:lnTo>
                      <a:pt x="559" y="176"/>
                    </a:lnTo>
                    <a:lnTo>
                      <a:pt x="559" y="173"/>
                    </a:lnTo>
                    <a:lnTo>
                      <a:pt x="557" y="166"/>
                    </a:lnTo>
                    <a:lnTo>
                      <a:pt x="556" y="166"/>
                    </a:lnTo>
                    <a:lnTo>
                      <a:pt x="553" y="167"/>
                    </a:lnTo>
                    <a:lnTo>
                      <a:pt x="528" y="169"/>
                    </a:lnTo>
                    <a:lnTo>
                      <a:pt x="528" y="170"/>
                    </a:lnTo>
                    <a:lnTo>
                      <a:pt x="525" y="173"/>
                    </a:lnTo>
                    <a:lnTo>
                      <a:pt x="524" y="176"/>
                    </a:lnTo>
                    <a:lnTo>
                      <a:pt x="514" y="190"/>
                    </a:lnTo>
                    <a:lnTo>
                      <a:pt x="511" y="196"/>
                    </a:lnTo>
                    <a:lnTo>
                      <a:pt x="508" y="191"/>
                    </a:lnTo>
                    <a:lnTo>
                      <a:pt x="507" y="187"/>
                    </a:lnTo>
                    <a:lnTo>
                      <a:pt x="507" y="173"/>
                    </a:lnTo>
                    <a:lnTo>
                      <a:pt x="504" y="170"/>
                    </a:lnTo>
                    <a:lnTo>
                      <a:pt x="499" y="167"/>
                    </a:lnTo>
                    <a:lnTo>
                      <a:pt x="495" y="167"/>
                    </a:lnTo>
                    <a:lnTo>
                      <a:pt x="482" y="172"/>
                    </a:lnTo>
                    <a:lnTo>
                      <a:pt x="480" y="174"/>
                    </a:lnTo>
                    <a:lnTo>
                      <a:pt x="480" y="179"/>
                    </a:lnTo>
                    <a:lnTo>
                      <a:pt x="482" y="180"/>
                    </a:lnTo>
                    <a:lnTo>
                      <a:pt x="482" y="184"/>
                    </a:lnTo>
                    <a:lnTo>
                      <a:pt x="480" y="184"/>
                    </a:lnTo>
                    <a:lnTo>
                      <a:pt x="479" y="186"/>
                    </a:lnTo>
                    <a:lnTo>
                      <a:pt x="466" y="180"/>
                    </a:lnTo>
                    <a:lnTo>
                      <a:pt x="455" y="167"/>
                    </a:lnTo>
                    <a:lnTo>
                      <a:pt x="450" y="121"/>
                    </a:lnTo>
                    <a:lnTo>
                      <a:pt x="448" y="116"/>
                    </a:lnTo>
                    <a:lnTo>
                      <a:pt x="444" y="106"/>
                    </a:lnTo>
                    <a:lnTo>
                      <a:pt x="443" y="106"/>
                    </a:lnTo>
                    <a:lnTo>
                      <a:pt x="441" y="105"/>
                    </a:lnTo>
                    <a:lnTo>
                      <a:pt x="435" y="94"/>
                    </a:lnTo>
                    <a:lnTo>
                      <a:pt x="435" y="95"/>
                    </a:lnTo>
                    <a:lnTo>
                      <a:pt x="429" y="100"/>
                    </a:lnTo>
                    <a:lnTo>
                      <a:pt x="420" y="110"/>
                    </a:lnTo>
                    <a:lnTo>
                      <a:pt x="418" y="110"/>
                    </a:lnTo>
                    <a:lnTo>
                      <a:pt x="418" y="109"/>
                    </a:lnTo>
                    <a:lnTo>
                      <a:pt x="402" y="109"/>
                    </a:lnTo>
                    <a:lnTo>
                      <a:pt x="402" y="105"/>
                    </a:lnTo>
                    <a:lnTo>
                      <a:pt x="398" y="105"/>
                    </a:lnTo>
                    <a:lnTo>
                      <a:pt x="385" y="91"/>
                    </a:lnTo>
                    <a:lnTo>
                      <a:pt x="371" y="81"/>
                    </a:lnTo>
                    <a:lnTo>
                      <a:pt x="366" y="81"/>
                    </a:lnTo>
                    <a:lnTo>
                      <a:pt x="366" y="80"/>
                    </a:lnTo>
                    <a:lnTo>
                      <a:pt x="368" y="76"/>
                    </a:lnTo>
                    <a:lnTo>
                      <a:pt x="377" y="76"/>
                    </a:lnTo>
                    <a:lnTo>
                      <a:pt x="384" y="74"/>
                    </a:lnTo>
                    <a:lnTo>
                      <a:pt x="395" y="68"/>
                    </a:lnTo>
                    <a:lnTo>
                      <a:pt x="402" y="63"/>
                    </a:lnTo>
                    <a:lnTo>
                      <a:pt x="408" y="61"/>
                    </a:lnTo>
                    <a:lnTo>
                      <a:pt x="416" y="63"/>
                    </a:lnTo>
                    <a:lnTo>
                      <a:pt x="427" y="60"/>
                    </a:lnTo>
                    <a:lnTo>
                      <a:pt x="426" y="50"/>
                    </a:lnTo>
                    <a:lnTo>
                      <a:pt x="426" y="47"/>
                    </a:lnTo>
                    <a:lnTo>
                      <a:pt x="404" y="1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09" name="Freeform 1141">
                <a:extLst>
                  <a:ext uri="{FF2B5EF4-FFF2-40B4-BE49-F238E27FC236}">
                    <a16:creationId xmlns:a16="http://schemas.microsoft.com/office/drawing/2014/main" id="{90771F3D-7A8C-1D8E-C309-3D6E160B88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3" y="3363"/>
                <a:ext cx="126" cy="177"/>
              </a:xfrm>
              <a:custGeom>
                <a:avLst/>
                <a:gdLst>
                  <a:gd name="T0" fmla="*/ 441 w 504"/>
                  <a:gd name="T1" fmla="*/ 104 h 704"/>
                  <a:gd name="T2" fmla="*/ 389 w 504"/>
                  <a:gd name="T3" fmla="*/ 88 h 704"/>
                  <a:gd name="T4" fmla="*/ 354 w 504"/>
                  <a:gd name="T5" fmla="*/ 71 h 704"/>
                  <a:gd name="T6" fmla="*/ 342 w 504"/>
                  <a:gd name="T7" fmla="*/ 52 h 704"/>
                  <a:gd name="T8" fmla="*/ 317 w 504"/>
                  <a:gd name="T9" fmla="*/ 48 h 704"/>
                  <a:gd name="T10" fmla="*/ 292 w 504"/>
                  <a:gd name="T11" fmla="*/ 27 h 704"/>
                  <a:gd name="T12" fmla="*/ 256 w 504"/>
                  <a:gd name="T13" fmla="*/ 18 h 704"/>
                  <a:gd name="T14" fmla="*/ 220 w 504"/>
                  <a:gd name="T15" fmla="*/ 13 h 704"/>
                  <a:gd name="T16" fmla="*/ 226 w 504"/>
                  <a:gd name="T17" fmla="*/ 51 h 704"/>
                  <a:gd name="T18" fmla="*/ 173 w 504"/>
                  <a:gd name="T19" fmla="*/ 45 h 704"/>
                  <a:gd name="T20" fmla="*/ 152 w 504"/>
                  <a:gd name="T21" fmla="*/ 80 h 704"/>
                  <a:gd name="T22" fmla="*/ 128 w 504"/>
                  <a:gd name="T23" fmla="*/ 111 h 704"/>
                  <a:gd name="T24" fmla="*/ 95 w 504"/>
                  <a:gd name="T25" fmla="*/ 144 h 704"/>
                  <a:gd name="T26" fmla="*/ 128 w 504"/>
                  <a:gd name="T27" fmla="*/ 158 h 704"/>
                  <a:gd name="T28" fmla="*/ 141 w 504"/>
                  <a:gd name="T29" fmla="*/ 191 h 704"/>
                  <a:gd name="T30" fmla="*/ 174 w 504"/>
                  <a:gd name="T31" fmla="*/ 236 h 704"/>
                  <a:gd name="T32" fmla="*/ 199 w 504"/>
                  <a:gd name="T33" fmla="*/ 231 h 704"/>
                  <a:gd name="T34" fmla="*/ 251 w 504"/>
                  <a:gd name="T35" fmla="*/ 261 h 704"/>
                  <a:gd name="T36" fmla="*/ 271 w 504"/>
                  <a:gd name="T37" fmla="*/ 279 h 704"/>
                  <a:gd name="T38" fmla="*/ 247 w 504"/>
                  <a:gd name="T39" fmla="*/ 296 h 704"/>
                  <a:gd name="T40" fmla="*/ 230 w 504"/>
                  <a:gd name="T41" fmla="*/ 298 h 704"/>
                  <a:gd name="T42" fmla="*/ 202 w 504"/>
                  <a:gd name="T43" fmla="*/ 292 h 704"/>
                  <a:gd name="T44" fmla="*/ 202 w 504"/>
                  <a:gd name="T45" fmla="*/ 320 h 704"/>
                  <a:gd name="T46" fmla="*/ 174 w 504"/>
                  <a:gd name="T47" fmla="*/ 338 h 704"/>
                  <a:gd name="T48" fmla="*/ 139 w 504"/>
                  <a:gd name="T49" fmla="*/ 358 h 704"/>
                  <a:gd name="T50" fmla="*/ 119 w 504"/>
                  <a:gd name="T51" fmla="*/ 401 h 704"/>
                  <a:gd name="T52" fmla="*/ 113 w 504"/>
                  <a:gd name="T53" fmla="*/ 422 h 704"/>
                  <a:gd name="T54" fmla="*/ 85 w 504"/>
                  <a:gd name="T55" fmla="*/ 365 h 704"/>
                  <a:gd name="T56" fmla="*/ 54 w 504"/>
                  <a:gd name="T57" fmla="*/ 362 h 704"/>
                  <a:gd name="T58" fmla="*/ 23 w 504"/>
                  <a:gd name="T59" fmla="*/ 411 h 704"/>
                  <a:gd name="T60" fmla="*/ 25 w 504"/>
                  <a:gd name="T61" fmla="*/ 451 h 704"/>
                  <a:gd name="T62" fmla="*/ 21 w 504"/>
                  <a:gd name="T63" fmla="*/ 485 h 704"/>
                  <a:gd name="T64" fmla="*/ 15 w 504"/>
                  <a:gd name="T65" fmla="*/ 506 h 704"/>
                  <a:gd name="T66" fmla="*/ 79 w 504"/>
                  <a:gd name="T67" fmla="*/ 546 h 704"/>
                  <a:gd name="T68" fmla="*/ 98 w 504"/>
                  <a:gd name="T69" fmla="*/ 602 h 704"/>
                  <a:gd name="T70" fmla="*/ 113 w 504"/>
                  <a:gd name="T71" fmla="*/ 650 h 704"/>
                  <a:gd name="T72" fmla="*/ 145 w 504"/>
                  <a:gd name="T73" fmla="*/ 666 h 704"/>
                  <a:gd name="T74" fmla="*/ 191 w 504"/>
                  <a:gd name="T75" fmla="*/ 694 h 704"/>
                  <a:gd name="T76" fmla="*/ 186 w 504"/>
                  <a:gd name="T77" fmla="*/ 662 h 704"/>
                  <a:gd name="T78" fmla="*/ 248 w 504"/>
                  <a:gd name="T79" fmla="*/ 627 h 704"/>
                  <a:gd name="T80" fmla="*/ 265 w 504"/>
                  <a:gd name="T81" fmla="*/ 608 h 704"/>
                  <a:gd name="T82" fmla="*/ 271 w 504"/>
                  <a:gd name="T83" fmla="*/ 577 h 704"/>
                  <a:gd name="T84" fmla="*/ 283 w 504"/>
                  <a:gd name="T85" fmla="*/ 541 h 704"/>
                  <a:gd name="T86" fmla="*/ 283 w 504"/>
                  <a:gd name="T87" fmla="*/ 520 h 704"/>
                  <a:gd name="T88" fmla="*/ 331 w 504"/>
                  <a:gd name="T89" fmla="*/ 513 h 704"/>
                  <a:gd name="T90" fmla="*/ 366 w 504"/>
                  <a:gd name="T91" fmla="*/ 514 h 704"/>
                  <a:gd name="T92" fmla="*/ 400 w 504"/>
                  <a:gd name="T93" fmla="*/ 519 h 704"/>
                  <a:gd name="T94" fmla="*/ 391 w 504"/>
                  <a:gd name="T95" fmla="*/ 440 h 704"/>
                  <a:gd name="T96" fmla="*/ 419 w 504"/>
                  <a:gd name="T97" fmla="*/ 423 h 704"/>
                  <a:gd name="T98" fmla="*/ 389 w 504"/>
                  <a:gd name="T99" fmla="*/ 383 h 704"/>
                  <a:gd name="T100" fmla="*/ 375 w 504"/>
                  <a:gd name="T101" fmla="*/ 344 h 704"/>
                  <a:gd name="T102" fmla="*/ 356 w 504"/>
                  <a:gd name="T103" fmla="*/ 305 h 704"/>
                  <a:gd name="T104" fmla="*/ 374 w 504"/>
                  <a:gd name="T105" fmla="*/ 279 h 704"/>
                  <a:gd name="T106" fmla="*/ 416 w 504"/>
                  <a:gd name="T107" fmla="*/ 268 h 704"/>
                  <a:gd name="T108" fmla="*/ 438 w 504"/>
                  <a:gd name="T109" fmla="*/ 241 h 704"/>
                  <a:gd name="T110" fmla="*/ 444 w 504"/>
                  <a:gd name="T111" fmla="*/ 217 h 704"/>
                  <a:gd name="T112" fmla="*/ 470 w 504"/>
                  <a:gd name="T113" fmla="*/ 232 h 704"/>
                  <a:gd name="T114" fmla="*/ 504 w 504"/>
                  <a:gd name="T115" fmla="*/ 215 h 704"/>
                  <a:gd name="T116" fmla="*/ 481 w 504"/>
                  <a:gd name="T117" fmla="*/ 176 h 704"/>
                  <a:gd name="T118" fmla="*/ 493 w 504"/>
                  <a:gd name="T119" fmla="*/ 165 h 7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04" h="704">
                    <a:moveTo>
                      <a:pt x="493" y="165"/>
                    </a:moveTo>
                    <a:lnTo>
                      <a:pt x="488" y="164"/>
                    </a:lnTo>
                    <a:lnTo>
                      <a:pt x="458" y="150"/>
                    </a:lnTo>
                    <a:lnTo>
                      <a:pt x="456" y="150"/>
                    </a:lnTo>
                    <a:lnTo>
                      <a:pt x="455" y="116"/>
                    </a:lnTo>
                    <a:lnTo>
                      <a:pt x="452" y="115"/>
                    </a:lnTo>
                    <a:lnTo>
                      <a:pt x="444" y="108"/>
                    </a:lnTo>
                    <a:lnTo>
                      <a:pt x="441" y="104"/>
                    </a:lnTo>
                    <a:lnTo>
                      <a:pt x="440" y="102"/>
                    </a:lnTo>
                    <a:lnTo>
                      <a:pt x="441" y="101"/>
                    </a:lnTo>
                    <a:lnTo>
                      <a:pt x="419" y="91"/>
                    </a:lnTo>
                    <a:lnTo>
                      <a:pt x="417" y="92"/>
                    </a:lnTo>
                    <a:lnTo>
                      <a:pt x="405" y="95"/>
                    </a:lnTo>
                    <a:lnTo>
                      <a:pt x="393" y="91"/>
                    </a:lnTo>
                    <a:lnTo>
                      <a:pt x="391" y="90"/>
                    </a:lnTo>
                    <a:lnTo>
                      <a:pt x="389" y="88"/>
                    </a:lnTo>
                    <a:lnTo>
                      <a:pt x="385" y="88"/>
                    </a:lnTo>
                    <a:lnTo>
                      <a:pt x="385" y="87"/>
                    </a:lnTo>
                    <a:lnTo>
                      <a:pt x="381" y="87"/>
                    </a:lnTo>
                    <a:lnTo>
                      <a:pt x="375" y="87"/>
                    </a:lnTo>
                    <a:lnTo>
                      <a:pt x="363" y="80"/>
                    </a:lnTo>
                    <a:lnTo>
                      <a:pt x="361" y="77"/>
                    </a:lnTo>
                    <a:lnTo>
                      <a:pt x="356" y="71"/>
                    </a:lnTo>
                    <a:lnTo>
                      <a:pt x="354" y="71"/>
                    </a:lnTo>
                    <a:lnTo>
                      <a:pt x="353" y="70"/>
                    </a:lnTo>
                    <a:lnTo>
                      <a:pt x="354" y="64"/>
                    </a:lnTo>
                    <a:lnTo>
                      <a:pt x="354" y="62"/>
                    </a:lnTo>
                    <a:lnTo>
                      <a:pt x="353" y="57"/>
                    </a:lnTo>
                    <a:lnTo>
                      <a:pt x="347" y="51"/>
                    </a:lnTo>
                    <a:lnTo>
                      <a:pt x="346" y="51"/>
                    </a:lnTo>
                    <a:lnTo>
                      <a:pt x="343" y="49"/>
                    </a:lnTo>
                    <a:lnTo>
                      <a:pt x="342" y="52"/>
                    </a:lnTo>
                    <a:lnTo>
                      <a:pt x="342" y="54"/>
                    </a:lnTo>
                    <a:lnTo>
                      <a:pt x="340" y="52"/>
                    </a:lnTo>
                    <a:lnTo>
                      <a:pt x="332" y="49"/>
                    </a:lnTo>
                    <a:lnTo>
                      <a:pt x="326" y="51"/>
                    </a:lnTo>
                    <a:lnTo>
                      <a:pt x="320" y="49"/>
                    </a:lnTo>
                    <a:lnTo>
                      <a:pt x="318" y="49"/>
                    </a:lnTo>
                    <a:lnTo>
                      <a:pt x="318" y="48"/>
                    </a:lnTo>
                    <a:lnTo>
                      <a:pt x="317" y="48"/>
                    </a:lnTo>
                    <a:lnTo>
                      <a:pt x="313" y="45"/>
                    </a:lnTo>
                    <a:lnTo>
                      <a:pt x="294" y="37"/>
                    </a:lnTo>
                    <a:lnTo>
                      <a:pt x="292" y="34"/>
                    </a:lnTo>
                    <a:lnTo>
                      <a:pt x="292" y="32"/>
                    </a:lnTo>
                    <a:lnTo>
                      <a:pt x="290" y="31"/>
                    </a:lnTo>
                    <a:lnTo>
                      <a:pt x="290" y="28"/>
                    </a:lnTo>
                    <a:lnTo>
                      <a:pt x="292" y="28"/>
                    </a:lnTo>
                    <a:lnTo>
                      <a:pt x="292" y="27"/>
                    </a:lnTo>
                    <a:lnTo>
                      <a:pt x="290" y="25"/>
                    </a:lnTo>
                    <a:lnTo>
                      <a:pt x="280" y="20"/>
                    </a:lnTo>
                    <a:lnTo>
                      <a:pt x="273" y="20"/>
                    </a:lnTo>
                    <a:lnTo>
                      <a:pt x="266" y="23"/>
                    </a:lnTo>
                    <a:lnTo>
                      <a:pt x="263" y="23"/>
                    </a:lnTo>
                    <a:lnTo>
                      <a:pt x="259" y="20"/>
                    </a:lnTo>
                    <a:lnTo>
                      <a:pt x="258" y="18"/>
                    </a:lnTo>
                    <a:lnTo>
                      <a:pt x="256" y="18"/>
                    </a:lnTo>
                    <a:lnTo>
                      <a:pt x="248" y="10"/>
                    </a:lnTo>
                    <a:lnTo>
                      <a:pt x="246" y="2"/>
                    </a:lnTo>
                    <a:lnTo>
                      <a:pt x="244" y="0"/>
                    </a:lnTo>
                    <a:lnTo>
                      <a:pt x="244" y="2"/>
                    </a:lnTo>
                    <a:lnTo>
                      <a:pt x="230" y="14"/>
                    </a:lnTo>
                    <a:lnTo>
                      <a:pt x="227" y="16"/>
                    </a:lnTo>
                    <a:lnTo>
                      <a:pt x="222" y="13"/>
                    </a:lnTo>
                    <a:lnTo>
                      <a:pt x="220" y="13"/>
                    </a:lnTo>
                    <a:lnTo>
                      <a:pt x="219" y="18"/>
                    </a:lnTo>
                    <a:lnTo>
                      <a:pt x="219" y="25"/>
                    </a:lnTo>
                    <a:lnTo>
                      <a:pt x="220" y="32"/>
                    </a:lnTo>
                    <a:lnTo>
                      <a:pt x="227" y="41"/>
                    </a:lnTo>
                    <a:lnTo>
                      <a:pt x="232" y="51"/>
                    </a:lnTo>
                    <a:lnTo>
                      <a:pt x="232" y="54"/>
                    </a:lnTo>
                    <a:lnTo>
                      <a:pt x="227" y="52"/>
                    </a:lnTo>
                    <a:lnTo>
                      <a:pt x="226" y="51"/>
                    </a:lnTo>
                    <a:lnTo>
                      <a:pt x="223" y="49"/>
                    </a:lnTo>
                    <a:lnTo>
                      <a:pt x="205" y="44"/>
                    </a:lnTo>
                    <a:lnTo>
                      <a:pt x="187" y="44"/>
                    </a:lnTo>
                    <a:lnTo>
                      <a:pt x="183" y="41"/>
                    </a:lnTo>
                    <a:lnTo>
                      <a:pt x="181" y="41"/>
                    </a:lnTo>
                    <a:lnTo>
                      <a:pt x="176" y="44"/>
                    </a:lnTo>
                    <a:lnTo>
                      <a:pt x="174" y="44"/>
                    </a:lnTo>
                    <a:lnTo>
                      <a:pt x="173" y="45"/>
                    </a:lnTo>
                    <a:lnTo>
                      <a:pt x="172" y="48"/>
                    </a:lnTo>
                    <a:lnTo>
                      <a:pt x="170" y="48"/>
                    </a:lnTo>
                    <a:lnTo>
                      <a:pt x="167" y="51"/>
                    </a:lnTo>
                    <a:lnTo>
                      <a:pt x="167" y="52"/>
                    </a:lnTo>
                    <a:lnTo>
                      <a:pt x="163" y="67"/>
                    </a:lnTo>
                    <a:lnTo>
                      <a:pt x="155" y="78"/>
                    </a:lnTo>
                    <a:lnTo>
                      <a:pt x="153" y="78"/>
                    </a:lnTo>
                    <a:lnTo>
                      <a:pt x="152" y="80"/>
                    </a:lnTo>
                    <a:lnTo>
                      <a:pt x="145" y="92"/>
                    </a:lnTo>
                    <a:lnTo>
                      <a:pt x="142" y="99"/>
                    </a:lnTo>
                    <a:lnTo>
                      <a:pt x="145" y="114"/>
                    </a:lnTo>
                    <a:lnTo>
                      <a:pt x="145" y="115"/>
                    </a:lnTo>
                    <a:lnTo>
                      <a:pt x="143" y="115"/>
                    </a:lnTo>
                    <a:lnTo>
                      <a:pt x="129" y="111"/>
                    </a:lnTo>
                    <a:lnTo>
                      <a:pt x="128" y="109"/>
                    </a:lnTo>
                    <a:lnTo>
                      <a:pt x="128" y="111"/>
                    </a:lnTo>
                    <a:lnTo>
                      <a:pt x="121" y="121"/>
                    </a:lnTo>
                    <a:lnTo>
                      <a:pt x="110" y="130"/>
                    </a:lnTo>
                    <a:lnTo>
                      <a:pt x="106" y="129"/>
                    </a:lnTo>
                    <a:lnTo>
                      <a:pt x="105" y="129"/>
                    </a:lnTo>
                    <a:lnTo>
                      <a:pt x="102" y="133"/>
                    </a:lnTo>
                    <a:lnTo>
                      <a:pt x="98" y="137"/>
                    </a:lnTo>
                    <a:lnTo>
                      <a:pt x="95" y="143"/>
                    </a:lnTo>
                    <a:lnTo>
                      <a:pt x="95" y="144"/>
                    </a:lnTo>
                    <a:lnTo>
                      <a:pt x="96" y="144"/>
                    </a:lnTo>
                    <a:lnTo>
                      <a:pt x="98" y="145"/>
                    </a:lnTo>
                    <a:lnTo>
                      <a:pt x="98" y="154"/>
                    </a:lnTo>
                    <a:lnTo>
                      <a:pt x="107" y="164"/>
                    </a:lnTo>
                    <a:lnTo>
                      <a:pt x="110" y="165"/>
                    </a:lnTo>
                    <a:lnTo>
                      <a:pt x="110" y="164"/>
                    </a:lnTo>
                    <a:lnTo>
                      <a:pt x="117" y="158"/>
                    </a:lnTo>
                    <a:lnTo>
                      <a:pt x="128" y="158"/>
                    </a:lnTo>
                    <a:lnTo>
                      <a:pt x="132" y="162"/>
                    </a:lnTo>
                    <a:lnTo>
                      <a:pt x="132" y="165"/>
                    </a:lnTo>
                    <a:lnTo>
                      <a:pt x="121" y="172"/>
                    </a:lnTo>
                    <a:lnTo>
                      <a:pt x="119" y="175"/>
                    </a:lnTo>
                    <a:lnTo>
                      <a:pt x="120" y="175"/>
                    </a:lnTo>
                    <a:lnTo>
                      <a:pt x="124" y="181"/>
                    </a:lnTo>
                    <a:lnTo>
                      <a:pt x="132" y="185"/>
                    </a:lnTo>
                    <a:lnTo>
                      <a:pt x="141" y="191"/>
                    </a:lnTo>
                    <a:lnTo>
                      <a:pt x="141" y="193"/>
                    </a:lnTo>
                    <a:lnTo>
                      <a:pt x="142" y="193"/>
                    </a:lnTo>
                    <a:lnTo>
                      <a:pt x="142" y="194"/>
                    </a:lnTo>
                    <a:lnTo>
                      <a:pt x="153" y="204"/>
                    </a:lnTo>
                    <a:lnTo>
                      <a:pt x="160" y="207"/>
                    </a:lnTo>
                    <a:lnTo>
                      <a:pt x="169" y="217"/>
                    </a:lnTo>
                    <a:lnTo>
                      <a:pt x="167" y="226"/>
                    </a:lnTo>
                    <a:lnTo>
                      <a:pt x="174" y="236"/>
                    </a:lnTo>
                    <a:lnTo>
                      <a:pt x="177" y="239"/>
                    </a:lnTo>
                    <a:lnTo>
                      <a:pt x="183" y="242"/>
                    </a:lnTo>
                    <a:lnTo>
                      <a:pt x="187" y="238"/>
                    </a:lnTo>
                    <a:lnTo>
                      <a:pt x="187" y="236"/>
                    </a:lnTo>
                    <a:lnTo>
                      <a:pt x="192" y="231"/>
                    </a:lnTo>
                    <a:lnTo>
                      <a:pt x="194" y="231"/>
                    </a:lnTo>
                    <a:lnTo>
                      <a:pt x="195" y="232"/>
                    </a:lnTo>
                    <a:lnTo>
                      <a:pt x="199" y="231"/>
                    </a:lnTo>
                    <a:lnTo>
                      <a:pt x="201" y="229"/>
                    </a:lnTo>
                    <a:lnTo>
                      <a:pt x="225" y="235"/>
                    </a:lnTo>
                    <a:lnTo>
                      <a:pt x="226" y="236"/>
                    </a:lnTo>
                    <a:lnTo>
                      <a:pt x="230" y="250"/>
                    </a:lnTo>
                    <a:lnTo>
                      <a:pt x="232" y="252"/>
                    </a:lnTo>
                    <a:lnTo>
                      <a:pt x="243" y="252"/>
                    </a:lnTo>
                    <a:lnTo>
                      <a:pt x="251" y="253"/>
                    </a:lnTo>
                    <a:lnTo>
                      <a:pt x="251" y="261"/>
                    </a:lnTo>
                    <a:lnTo>
                      <a:pt x="253" y="270"/>
                    </a:lnTo>
                    <a:lnTo>
                      <a:pt x="254" y="274"/>
                    </a:lnTo>
                    <a:lnTo>
                      <a:pt x="258" y="275"/>
                    </a:lnTo>
                    <a:lnTo>
                      <a:pt x="262" y="277"/>
                    </a:lnTo>
                    <a:lnTo>
                      <a:pt x="266" y="277"/>
                    </a:lnTo>
                    <a:lnTo>
                      <a:pt x="268" y="278"/>
                    </a:lnTo>
                    <a:lnTo>
                      <a:pt x="271" y="278"/>
                    </a:lnTo>
                    <a:lnTo>
                      <a:pt x="271" y="279"/>
                    </a:lnTo>
                    <a:lnTo>
                      <a:pt x="273" y="287"/>
                    </a:lnTo>
                    <a:lnTo>
                      <a:pt x="273" y="288"/>
                    </a:lnTo>
                    <a:lnTo>
                      <a:pt x="272" y="291"/>
                    </a:lnTo>
                    <a:lnTo>
                      <a:pt x="269" y="294"/>
                    </a:lnTo>
                    <a:lnTo>
                      <a:pt x="265" y="289"/>
                    </a:lnTo>
                    <a:lnTo>
                      <a:pt x="261" y="287"/>
                    </a:lnTo>
                    <a:lnTo>
                      <a:pt x="250" y="295"/>
                    </a:lnTo>
                    <a:lnTo>
                      <a:pt x="247" y="296"/>
                    </a:lnTo>
                    <a:lnTo>
                      <a:pt x="246" y="298"/>
                    </a:lnTo>
                    <a:lnTo>
                      <a:pt x="236" y="298"/>
                    </a:lnTo>
                    <a:lnTo>
                      <a:pt x="227" y="289"/>
                    </a:lnTo>
                    <a:lnTo>
                      <a:pt x="226" y="292"/>
                    </a:lnTo>
                    <a:lnTo>
                      <a:pt x="226" y="294"/>
                    </a:lnTo>
                    <a:lnTo>
                      <a:pt x="229" y="295"/>
                    </a:lnTo>
                    <a:lnTo>
                      <a:pt x="229" y="296"/>
                    </a:lnTo>
                    <a:lnTo>
                      <a:pt x="230" y="298"/>
                    </a:lnTo>
                    <a:lnTo>
                      <a:pt x="227" y="302"/>
                    </a:lnTo>
                    <a:lnTo>
                      <a:pt x="220" y="301"/>
                    </a:lnTo>
                    <a:lnTo>
                      <a:pt x="210" y="291"/>
                    </a:lnTo>
                    <a:lnTo>
                      <a:pt x="210" y="289"/>
                    </a:lnTo>
                    <a:lnTo>
                      <a:pt x="209" y="289"/>
                    </a:lnTo>
                    <a:lnTo>
                      <a:pt x="205" y="291"/>
                    </a:lnTo>
                    <a:lnTo>
                      <a:pt x="203" y="291"/>
                    </a:lnTo>
                    <a:lnTo>
                      <a:pt x="202" y="292"/>
                    </a:lnTo>
                    <a:lnTo>
                      <a:pt x="203" y="292"/>
                    </a:lnTo>
                    <a:lnTo>
                      <a:pt x="206" y="296"/>
                    </a:lnTo>
                    <a:lnTo>
                      <a:pt x="209" y="299"/>
                    </a:lnTo>
                    <a:lnTo>
                      <a:pt x="213" y="302"/>
                    </a:lnTo>
                    <a:lnTo>
                      <a:pt x="209" y="306"/>
                    </a:lnTo>
                    <a:lnTo>
                      <a:pt x="205" y="313"/>
                    </a:lnTo>
                    <a:lnTo>
                      <a:pt x="205" y="315"/>
                    </a:lnTo>
                    <a:lnTo>
                      <a:pt x="202" y="320"/>
                    </a:lnTo>
                    <a:lnTo>
                      <a:pt x="199" y="320"/>
                    </a:lnTo>
                    <a:lnTo>
                      <a:pt x="194" y="330"/>
                    </a:lnTo>
                    <a:lnTo>
                      <a:pt x="192" y="335"/>
                    </a:lnTo>
                    <a:lnTo>
                      <a:pt x="191" y="335"/>
                    </a:lnTo>
                    <a:lnTo>
                      <a:pt x="189" y="337"/>
                    </a:lnTo>
                    <a:lnTo>
                      <a:pt x="187" y="339"/>
                    </a:lnTo>
                    <a:lnTo>
                      <a:pt x="179" y="342"/>
                    </a:lnTo>
                    <a:lnTo>
                      <a:pt x="174" y="338"/>
                    </a:lnTo>
                    <a:lnTo>
                      <a:pt x="170" y="338"/>
                    </a:lnTo>
                    <a:lnTo>
                      <a:pt x="165" y="341"/>
                    </a:lnTo>
                    <a:lnTo>
                      <a:pt x="163" y="344"/>
                    </a:lnTo>
                    <a:lnTo>
                      <a:pt x="158" y="338"/>
                    </a:lnTo>
                    <a:lnTo>
                      <a:pt x="155" y="338"/>
                    </a:lnTo>
                    <a:lnTo>
                      <a:pt x="153" y="339"/>
                    </a:lnTo>
                    <a:lnTo>
                      <a:pt x="145" y="352"/>
                    </a:lnTo>
                    <a:lnTo>
                      <a:pt x="139" y="358"/>
                    </a:lnTo>
                    <a:lnTo>
                      <a:pt x="131" y="363"/>
                    </a:lnTo>
                    <a:lnTo>
                      <a:pt x="131" y="365"/>
                    </a:lnTo>
                    <a:lnTo>
                      <a:pt x="128" y="366"/>
                    </a:lnTo>
                    <a:lnTo>
                      <a:pt x="128" y="368"/>
                    </a:lnTo>
                    <a:lnTo>
                      <a:pt x="125" y="373"/>
                    </a:lnTo>
                    <a:lnTo>
                      <a:pt x="120" y="391"/>
                    </a:lnTo>
                    <a:lnTo>
                      <a:pt x="119" y="394"/>
                    </a:lnTo>
                    <a:lnTo>
                      <a:pt x="119" y="401"/>
                    </a:lnTo>
                    <a:lnTo>
                      <a:pt x="121" y="408"/>
                    </a:lnTo>
                    <a:lnTo>
                      <a:pt x="125" y="421"/>
                    </a:lnTo>
                    <a:lnTo>
                      <a:pt x="125" y="423"/>
                    </a:lnTo>
                    <a:lnTo>
                      <a:pt x="121" y="425"/>
                    </a:lnTo>
                    <a:lnTo>
                      <a:pt x="121" y="426"/>
                    </a:lnTo>
                    <a:lnTo>
                      <a:pt x="119" y="428"/>
                    </a:lnTo>
                    <a:lnTo>
                      <a:pt x="116" y="426"/>
                    </a:lnTo>
                    <a:lnTo>
                      <a:pt x="113" y="422"/>
                    </a:lnTo>
                    <a:lnTo>
                      <a:pt x="90" y="373"/>
                    </a:lnTo>
                    <a:lnTo>
                      <a:pt x="86" y="372"/>
                    </a:lnTo>
                    <a:lnTo>
                      <a:pt x="86" y="370"/>
                    </a:lnTo>
                    <a:lnTo>
                      <a:pt x="85" y="368"/>
                    </a:lnTo>
                    <a:lnTo>
                      <a:pt x="85" y="366"/>
                    </a:lnTo>
                    <a:lnTo>
                      <a:pt x="86" y="366"/>
                    </a:lnTo>
                    <a:lnTo>
                      <a:pt x="86" y="365"/>
                    </a:lnTo>
                    <a:lnTo>
                      <a:pt x="85" y="365"/>
                    </a:lnTo>
                    <a:lnTo>
                      <a:pt x="83" y="363"/>
                    </a:lnTo>
                    <a:lnTo>
                      <a:pt x="76" y="363"/>
                    </a:lnTo>
                    <a:lnTo>
                      <a:pt x="75" y="362"/>
                    </a:lnTo>
                    <a:lnTo>
                      <a:pt x="74" y="362"/>
                    </a:lnTo>
                    <a:lnTo>
                      <a:pt x="71" y="361"/>
                    </a:lnTo>
                    <a:lnTo>
                      <a:pt x="64" y="361"/>
                    </a:lnTo>
                    <a:lnTo>
                      <a:pt x="58" y="362"/>
                    </a:lnTo>
                    <a:lnTo>
                      <a:pt x="54" y="362"/>
                    </a:lnTo>
                    <a:lnTo>
                      <a:pt x="52" y="361"/>
                    </a:lnTo>
                    <a:lnTo>
                      <a:pt x="47" y="361"/>
                    </a:lnTo>
                    <a:lnTo>
                      <a:pt x="47" y="362"/>
                    </a:lnTo>
                    <a:lnTo>
                      <a:pt x="54" y="370"/>
                    </a:lnTo>
                    <a:lnTo>
                      <a:pt x="53" y="373"/>
                    </a:lnTo>
                    <a:lnTo>
                      <a:pt x="37" y="391"/>
                    </a:lnTo>
                    <a:lnTo>
                      <a:pt x="32" y="401"/>
                    </a:lnTo>
                    <a:lnTo>
                      <a:pt x="23" y="411"/>
                    </a:lnTo>
                    <a:lnTo>
                      <a:pt x="26" y="412"/>
                    </a:lnTo>
                    <a:lnTo>
                      <a:pt x="42" y="422"/>
                    </a:lnTo>
                    <a:lnTo>
                      <a:pt x="45" y="428"/>
                    </a:lnTo>
                    <a:lnTo>
                      <a:pt x="49" y="451"/>
                    </a:lnTo>
                    <a:lnTo>
                      <a:pt x="49" y="453"/>
                    </a:lnTo>
                    <a:lnTo>
                      <a:pt x="47" y="453"/>
                    </a:lnTo>
                    <a:lnTo>
                      <a:pt x="40" y="451"/>
                    </a:lnTo>
                    <a:lnTo>
                      <a:pt x="25" y="451"/>
                    </a:lnTo>
                    <a:lnTo>
                      <a:pt x="21" y="453"/>
                    </a:lnTo>
                    <a:lnTo>
                      <a:pt x="21" y="454"/>
                    </a:lnTo>
                    <a:lnTo>
                      <a:pt x="18" y="458"/>
                    </a:lnTo>
                    <a:lnTo>
                      <a:pt x="16" y="461"/>
                    </a:lnTo>
                    <a:lnTo>
                      <a:pt x="25" y="469"/>
                    </a:lnTo>
                    <a:lnTo>
                      <a:pt x="28" y="471"/>
                    </a:lnTo>
                    <a:lnTo>
                      <a:pt x="28" y="476"/>
                    </a:lnTo>
                    <a:lnTo>
                      <a:pt x="21" y="485"/>
                    </a:lnTo>
                    <a:lnTo>
                      <a:pt x="18" y="486"/>
                    </a:lnTo>
                    <a:lnTo>
                      <a:pt x="15" y="486"/>
                    </a:lnTo>
                    <a:lnTo>
                      <a:pt x="12" y="483"/>
                    </a:lnTo>
                    <a:lnTo>
                      <a:pt x="8" y="483"/>
                    </a:lnTo>
                    <a:lnTo>
                      <a:pt x="2" y="485"/>
                    </a:lnTo>
                    <a:lnTo>
                      <a:pt x="0" y="485"/>
                    </a:lnTo>
                    <a:lnTo>
                      <a:pt x="14" y="504"/>
                    </a:lnTo>
                    <a:lnTo>
                      <a:pt x="15" y="506"/>
                    </a:lnTo>
                    <a:lnTo>
                      <a:pt x="25" y="506"/>
                    </a:lnTo>
                    <a:lnTo>
                      <a:pt x="37" y="509"/>
                    </a:lnTo>
                    <a:lnTo>
                      <a:pt x="52" y="517"/>
                    </a:lnTo>
                    <a:lnTo>
                      <a:pt x="53" y="516"/>
                    </a:lnTo>
                    <a:lnTo>
                      <a:pt x="60" y="514"/>
                    </a:lnTo>
                    <a:lnTo>
                      <a:pt x="61" y="513"/>
                    </a:lnTo>
                    <a:lnTo>
                      <a:pt x="74" y="531"/>
                    </a:lnTo>
                    <a:lnTo>
                      <a:pt x="79" y="546"/>
                    </a:lnTo>
                    <a:lnTo>
                      <a:pt x="79" y="549"/>
                    </a:lnTo>
                    <a:lnTo>
                      <a:pt x="82" y="555"/>
                    </a:lnTo>
                    <a:lnTo>
                      <a:pt x="113" y="583"/>
                    </a:lnTo>
                    <a:lnTo>
                      <a:pt x="113" y="584"/>
                    </a:lnTo>
                    <a:lnTo>
                      <a:pt x="112" y="586"/>
                    </a:lnTo>
                    <a:lnTo>
                      <a:pt x="105" y="592"/>
                    </a:lnTo>
                    <a:lnTo>
                      <a:pt x="98" y="601"/>
                    </a:lnTo>
                    <a:lnTo>
                      <a:pt x="98" y="602"/>
                    </a:lnTo>
                    <a:lnTo>
                      <a:pt x="96" y="605"/>
                    </a:lnTo>
                    <a:lnTo>
                      <a:pt x="92" y="617"/>
                    </a:lnTo>
                    <a:lnTo>
                      <a:pt x="92" y="634"/>
                    </a:lnTo>
                    <a:lnTo>
                      <a:pt x="92" y="636"/>
                    </a:lnTo>
                    <a:lnTo>
                      <a:pt x="96" y="646"/>
                    </a:lnTo>
                    <a:lnTo>
                      <a:pt x="98" y="647"/>
                    </a:lnTo>
                    <a:lnTo>
                      <a:pt x="99" y="647"/>
                    </a:lnTo>
                    <a:lnTo>
                      <a:pt x="113" y="650"/>
                    </a:lnTo>
                    <a:lnTo>
                      <a:pt x="116" y="650"/>
                    </a:lnTo>
                    <a:lnTo>
                      <a:pt x="120" y="651"/>
                    </a:lnTo>
                    <a:lnTo>
                      <a:pt x="121" y="651"/>
                    </a:lnTo>
                    <a:lnTo>
                      <a:pt x="121" y="653"/>
                    </a:lnTo>
                    <a:lnTo>
                      <a:pt x="125" y="659"/>
                    </a:lnTo>
                    <a:lnTo>
                      <a:pt x="129" y="663"/>
                    </a:lnTo>
                    <a:lnTo>
                      <a:pt x="142" y="666"/>
                    </a:lnTo>
                    <a:lnTo>
                      <a:pt x="145" y="666"/>
                    </a:lnTo>
                    <a:lnTo>
                      <a:pt x="166" y="672"/>
                    </a:lnTo>
                    <a:lnTo>
                      <a:pt x="167" y="673"/>
                    </a:lnTo>
                    <a:lnTo>
                      <a:pt x="167" y="675"/>
                    </a:lnTo>
                    <a:lnTo>
                      <a:pt x="165" y="703"/>
                    </a:lnTo>
                    <a:lnTo>
                      <a:pt x="165" y="704"/>
                    </a:lnTo>
                    <a:lnTo>
                      <a:pt x="170" y="704"/>
                    </a:lnTo>
                    <a:lnTo>
                      <a:pt x="177" y="703"/>
                    </a:lnTo>
                    <a:lnTo>
                      <a:pt x="191" y="694"/>
                    </a:lnTo>
                    <a:lnTo>
                      <a:pt x="192" y="689"/>
                    </a:lnTo>
                    <a:lnTo>
                      <a:pt x="192" y="683"/>
                    </a:lnTo>
                    <a:lnTo>
                      <a:pt x="189" y="679"/>
                    </a:lnTo>
                    <a:lnTo>
                      <a:pt x="186" y="676"/>
                    </a:lnTo>
                    <a:lnTo>
                      <a:pt x="186" y="675"/>
                    </a:lnTo>
                    <a:lnTo>
                      <a:pt x="184" y="669"/>
                    </a:lnTo>
                    <a:lnTo>
                      <a:pt x="184" y="665"/>
                    </a:lnTo>
                    <a:lnTo>
                      <a:pt x="186" y="662"/>
                    </a:lnTo>
                    <a:lnTo>
                      <a:pt x="216" y="629"/>
                    </a:lnTo>
                    <a:lnTo>
                      <a:pt x="216" y="626"/>
                    </a:lnTo>
                    <a:lnTo>
                      <a:pt x="218" y="626"/>
                    </a:lnTo>
                    <a:lnTo>
                      <a:pt x="222" y="629"/>
                    </a:lnTo>
                    <a:lnTo>
                      <a:pt x="233" y="639"/>
                    </a:lnTo>
                    <a:lnTo>
                      <a:pt x="234" y="640"/>
                    </a:lnTo>
                    <a:lnTo>
                      <a:pt x="236" y="640"/>
                    </a:lnTo>
                    <a:lnTo>
                      <a:pt x="248" y="627"/>
                    </a:lnTo>
                    <a:lnTo>
                      <a:pt x="251" y="626"/>
                    </a:lnTo>
                    <a:lnTo>
                      <a:pt x="251" y="624"/>
                    </a:lnTo>
                    <a:lnTo>
                      <a:pt x="256" y="622"/>
                    </a:lnTo>
                    <a:lnTo>
                      <a:pt x="259" y="620"/>
                    </a:lnTo>
                    <a:lnTo>
                      <a:pt x="259" y="617"/>
                    </a:lnTo>
                    <a:lnTo>
                      <a:pt x="262" y="609"/>
                    </a:lnTo>
                    <a:lnTo>
                      <a:pt x="263" y="608"/>
                    </a:lnTo>
                    <a:lnTo>
                      <a:pt x="265" y="608"/>
                    </a:lnTo>
                    <a:lnTo>
                      <a:pt x="268" y="605"/>
                    </a:lnTo>
                    <a:lnTo>
                      <a:pt x="271" y="603"/>
                    </a:lnTo>
                    <a:lnTo>
                      <a:pt x="262" y="592"/>
                    </a:lnTo>
                    <a:lnTo>
                      <a:pt x="261" y="591"/>
                    </a:lnTo>
                    <a:lnTo>
                      <a:pt x="256" y="588"/>
                    </a:lnTo>
                    <a:lnTo>
                      <a:pt x="263" y="581"/>
                    </a:lnTo>
                    <a:lnTo>
                      <a:pt x="269" y="579"/>
                    </a:lnTo>
                    <a:lnTo>
                      <a:pt x="271" y="577"/>
                    </a:lnTo>
                    <a:lnTo>
                      <a:pt x="286" y="569"/>
                    </a:lnTo>
                    <a:lnTo>
                      <a:pt x="299" y="569"/>
                    </a:lnTo>
                    <a:lnTo>
                      <a:pt x="299" y="564"/>
                    </a:lnTo>
                    <a:lnTo>
                      <a:pt x="297" y="557"/>
                    </a:lnTo>
                    <a:lnTo>
                      <a:pt x="297" y="556"/>
                    </a:lnTo>
                    <a:lnTo>
                      <a:pt x="296" y="553"/>
                    </a:lnTo>
                    <a:lnTo>
                      <a:pt x="289" y="549"/>
                    </a:lnTo>
                    <a:lnTo>
                      <a:pt x="283" y="541"/>
                    </a:lnTo>
                    <a:lnTo>
                      <a:pt x="286" y="535"/>
                    </a:lnTo>
                    <a:lnTo>
                      <a:pt x="289" y="534"/>
                    </a:lnTo>
                    <a:lnTo>
                      <a:pt x="290" y="528"/>
                    </a:lnTo>
                    <a:lnTo>
                      <a:pt x="283" y="521"/>
                    </a:lnTo>
                    <a:lnTo>
                      <a:pt x="283" y="520"/>
                    </a:lnTo>
                    <a:lnTo>
                      <a:pt x="282" y="520"/>
                    </a:lnTo>
                    <a:lnTo>
                      <a:pt x="282" y="519"/>
                    </a:lnTo>
                    <a:lnTo>
                      <a:pt x="283" y="520"/>
                    </a:lnTo>
                    <a:lnTo>
                      <a:pt x="294" y="528"/>
                    </a:lnTo>
                    <a:lnTo>
                      <a:pt x="297" y="528"/>
                    </a:lnTo>
                    <a:lnTo>
                      <a:pt x="314" y="516"/>
                    </a:lnTo>
                    <a:lnTo>
                      <a:pt x="315" y="514"/>
                    </a:lnTo>
                    <a:lnTo>
                      <a:pt x="317" y="510"/>
                    </a:lnTo>
                    <a:lnTo>
                      <a:pt x="317" y="506"/>
                    </a:lnTo>
                    <a:lnTo>
                      <a:pt x="318" y="506"/>
                    </a:lnTo>
                    <a:lnTo>
                      <a:pt x="331" y="513"/>
                    </a:lnTo>
                    <a:lnTo>
                      <a:pt x="347" y="529"/>
                    </a:lnTo>
                    <a:lnTo>
                      <a:pt x="349" y="528"/>
                    </a:lnTo>
                    <a:lnTo>
                      <a:pt x="349" y="525"/>
                    </a:lnTo>
                    <a:lnTo>
                      <a:pt x="347" y="524"/>
                    </a:lnTo>
                    <a:lnTo>
                      <a:pt x="347" y="521"/>
                    </a:lnTo>
                    <a:lnTo>
                      <a:pt x="350" y="519"/>
                    </a:lnTo>
                    <a:lnTo>
                      <a:pt x="359" y="516"/>
                    </a:lnTo>
                    <a:lnTo>
                      <a:pt x="366" y="514"/>
                    </a:lnTo>
                    <a:lnTo>
                      <a:pt x="370" y="516"/>
                    </a:lnTo>
                    <a:lnTo>
                      <a:pt x="374" y="519"/>
                    </a:lnTo>
                    <a:lnTo>
                      <a:pt x="377" y="521"/>
                    </a:lnTo>
                    <a:lnTo>
                      <a:pt x="378" y="521"/>
                    </a:lnTo>
                    <a:lnTo>
                      <a:pt x="378" y="524"/>
                    </a:lnTo>
                    <a:lnTo>
                      <a:pt x="380" y="524"/>
                    </a:lnTo>
                    <a:lnTo>
                      <a:pt x="402" y="521"/>
                    </a:lnTo>
                    <a:lnTo>
                      <a:pt x="400" y="519"/>
                    </a:lnTo>
                    <a:lnTo>
                      <a:pt x="400" y="516"/>
                    </a:lnTo>
                    <a:lnTo>
                      <a:pt x="402" y="516"/>
                    </a:lnTo>
                    <a:lnTo>
                      <a:pt x="405" y="513"/>
                    </a:lnTo>
                    <a:lnTo>
                      <a:pt x="405" y="509"/>
                    </a:lnTo>
                    <a:lnTo>
                      <a:pt x="406" y="507"/>
                    </a:lnTo>
                    <a:lnTo>
                      <a:pt x="389" y="490"/>
                    </a:lnTo>
                    <a:lnTo>
                      <a:pt x="393" y="451"/>
                    </a:lnTo>
                    <a:lnTo>
                      <a:pt x="391" y="440"/>
                    </a:lnTo>
                    <a:lnTo>
                      <a:pt x="387" y="439"/>
                    </a:lnTo>
                    <a:lnTo>
                      <a:pt x="389" y="436"/>
                    </a:lnTo>
                    <a:lnTo>
                      <a:pt x="391" y="430"/>
                    </a:lnTo>
                    <a:lnTo>
                      <a:pt x="398" y="426"/>
                    </a:lnTo>
                    <a:lnTo>
                      <a:pt x="402" y="426"/>
                    </a:lnTo>
                    <a:lnTo>
                      <a:pt x="414" y="429"/>
                    </a:lnTo>
                    <a:lnTo>
                      <a:pt x="419" y="426"/>
                    </a:lnTo>
                    <a:lnTo>
                      <a:pt x="419" y="423"/>
                    </a:lnTo>
                    <a:lnTo>
                      <a:pt x="414" y="419"/>
                    </a:lnTo>
                    <a:lnTo>
                      <a:pt x="413" y="419"/>
                    </a:lnTo>
                    <a:lnTo>
                      <a:pt x="413" y="416"/>
                    </a:lnTo>
                    <a:lnTo>
                      <a:pt x="407" y="399"/>
                    </a:lnTo>
                    <a:lnTo>
                      <a:pt x="407" y="398"/>
                    </a:lnTo>
                    <a:lnTo>
                      <a:pt x="406" y="397"/>
                    </a:lnTo>
                    <a:lnTo>
                      <a:pt x="391" y="383"/>
                    </a:lnTo>
                    <a:lnTo>
                      <a:pt x="389" y="383"/>
                    </a:lnTo>
                    <a:lnTo>
                      <a:pt x="377" y="376"/>
                    </a:lnTo>
                    <a:lnTo>
                      <a:pt x="377" y="370"/>
                    </a:lnTo>
                    <a:lnTo>
                      <a:pt x="378" y="369"/>
                    </a:lnTo>
                    <a:lnTo>
                      <a:pt x="391" y="363"/>
                    </a:lnTo>
                    <a:lnTo>
                      <a:pt x="392" y="363"/>
                    </a:lnTo>
                    <a:lnTo>
                      <a:pt x="396" y="356"/>
                    </a:lnTo>
                    <a:lnTo>
                      <a:pt x="396" y="354"/>
                    </a:lnTo>
                    <a:lnTo>
                      <a:pt x="375" y="344"/>
                    </a:lnTo>
                    <a:lnTo>
                      <a:pt x="364" y="334"/>
                    </a:lnTo>
                    <a:lnTo>
                      <a:pt x="360" y="331"/>
                    </a:lnTo>
                    <a:lnTo>
                      <a:pt x="356" y="331"/>
                    </a:lnTo>
                    <a:lnTo>
                      <a:pt x="356" y="330"/>
                    </a:lnTo>
                    <a:lnTo>
                      <a:pt x="353" y="324"/>
                    </a:lnTo>
                    <a:lnTo>
                      <a:pt x="354" y="315"/>
                    </a:lnTo>
                    <a:lnTo>
                      <a:pt x="354" y="310"/>
                    </a:lnTo>
                    <a:lnTo>
                      <a:pt x="356" y="305"/>
                    </a:lnTo>
                    <a:lnTo>
                      <a:pt x="357" y="303"/>
                    </a:lnTo>
                    <a:lnTo>
                      <a:pt x="357" y="301"/>
                    </a:lnTo>
                    <a:lnTo>
                      <a:pt x="360" y="296"/>
                    </a:lnTo>
                    <a:lnTo>
                      <a:pt x="370" y="285"/>
                    </a:lnTo>
                    <a:lnTo>
                      <a:pt x="371" y="284"/>
                    </a:lnTo>
                    <a:lnTo>
                      <a:pt x="373" y="284"/>
                    </a:lnTo>
                    <a:lnTo>
                      <a:pt x="374" y="282"/>
                    </a:lnTo>
                    <a:lnTo>
                      <a:pt x="374" y="279"/>
                    </a:lnTo>
                    <a:lnTo>
                      <a:pt x="377" y="277"/>
                    </a:lnTo>
                    <a:lnTo>
                      <a:pt x="384" y="274"/>
                    </a:lnTo>
                    <a:lnTo>
                      <a:pt x="395" y="275"/>
                    </a:lnTo>
                    <a:lnTo>
                      <a:pt x="407" y="274"/>
                    </a:lnTo>
                    <a:lnTo>
                      <a:pt x="409" y="272"/>
                    </a:lnTo>
                    <a:lnTo>
                      <a:pt x="413" y="271"/>
                    </a:lnTo>
                    <a:lnTo>
                      <a:pt x="413" y="270"/>
                    </a:lnTo>
                    <a:lnTo>
                      <a:pt x="416" y="268"/>
                    </a:lnTo>
                    <a:lnTo>
                      <a:pt x="420" y="265"/>
                    </a:lnTo>
                    <a:lnTo>
                      <a:pt x="426" y="264"/>
                    </a:lnTo>
                    <a:lnTo>
                      <a:pt x="431" y="264"/>
                    </a:lnTo>
                    <a:lnTo>
                      <a:pt x="437" y="261"/>
                    </a:lnTo>
                    <a:lnTo>
                      <a:pt x="442" y="256"/>
                    </a:lnTo>
                    <a:lnTo>
                      <a:pt x="444" y="249"/>
                    </a:lnTo>
                    <a:lnTo>
                      <a:pt x="441" y="243"/>
                    </a:lnTo>
                    <a:lnTo>
                      <a:pt x="438" y="241"/>
                    </a:lnTo>
                    <a:lnTo>
                      <a:pt x="437" y="238"/>
                    </a:lnTo>
                    <a:lnTo>
                      <a:pt x="437" y="232"/>
                    </a:lnTo>
                    <a:lnTo>
                      <a:pt x="438" y="231"/>
                    </a:lnTo>
                    <a:lnTo>
                      <a:pt x="440" y="226"/>
                    </a:lnTo>
                    <a:lnTo>
                      <a:pt x="437" y="218"/>
                    </a:lnTo>
                    <a:lnTo>
                      <a:pt x="437" y="211"/>
                    </a:lnTo>
                    <a:lnTo>
                      <a:pt x="441" y="215"/>
                    </a:lnTo>
                    <a:lnTo>
                      <a:pt x="444" y="217"/>
                    </a:lnTo>
                    <a:lnTo>
                      <a:pt x="445" y="219"/>
                    </a:lnTo>
                    <a:lnTo>
                      <a:pt x="448" y="222"/>
                    </a:lnTo>
                    <a:lnTo>
                      <a:pt x="458" y="226"/>
                    </a:lnTo>
                    <a:lnTo>
                      <a:pt x="460" y="229"/>
                    </a:lnTo>
                    <a:lnTo>
                      <a:pt x="460" y="231"/>
                    </a:lnTo>
                    <a:lnTo>
                      <a:pt x="465" y="234"/>
                    </a:lnTo>
                    <a:lnTo>
                      <a:pt x="469" y="232"/>
                    </a:lnTo>
                    <a:lnTo>
                      <a:pt x="470" y="232"/>
                    </a:lnTo>
                    <a:lnTo>
                      <a:pt x="470" y="231"/>
                    </a:lnTo>
                    <a:lnTo>
                      <a:pt x="479" y="234"/>
                    </a:lnTo>
                    <a:lnTo>
                      <a:pt x="479" y="232"/>
                    </a:lnTo>
                    <a:lnTo>
                      <a:pt x="481" y="232"/>
                    </a:lnTo>
                    <a:lnTo>
                      <a:pt x="497" y="225"/>
                    </a:lnTo>
                    <a:lnTo>
                      <a:pt x="503" y="219"/>
                    </a:lnTo>
                    <a:lnTo>
                      <a:pt x="504" y="217"/>
                    </a:lnTo>
                    <a:lnTo>
                      <a:pt x="504" y="215"/>
                    </a:lnTo>
                    <a:lnTo>
                      <a:pt x="503" y="211"/>
                    </a:lnTo>
                    <a:lnTo>
                      <a:pt x="503" y="208"/>
                    </a:lnTo>
                    <a:lnTo>
                      <a:pt x="495" y="201"/>
                    </a:lnTo>
                    <a:lnTo>
                      <a:pt x="495" y="193"/>
                    </a:lnTo>
                    <a:lnTo>
                      <a:pt x="493" y="185"/>
                    </a:lnTo>
                    <a:lnTo>
                      <a:pt x="490" y="182"/>
                    </a:lnTo>
                    <a:lnTo>
                      <a:pt x="486" y="181"/>
                    </a:lnTo>
                    <a:lnTo>
                      <a:pt x="481" y="176"/>
                    </a:lnTo>
                    <a:lnTo>
                      <a:pt x="483" y="174"/>
                    </a:lnTo>
                    <a:lnTo>
                      <a:pt x="484" y="172"/>
                    </a:lnTo>
                    <a:lnTo>
                      <a:pt x="484" y="171"/>
                    </a:lnTo>
                    <a:lnTo>
                      <a:pt x="486" y="171"/>
                    </a:lnTo>
                    <a:lnTo>
                      <a:pt x="490" y="169"/>
                    </a:lnTo>
                    <a:lnTo>
                      <a:pt x="493" y="166"/>
                    </a:lnTo>
                    <a:lnTo>
                      <a:pt x="494" y="166"/>
                    </a:lnTo>
                    <a:lnTo>
                      <a:pt x="493" y="16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10" name="Freeform 1142">
                <a:extLst>
                  <a:ext uri="{FF2B5EF4-FFF2-40B4-BE49-F238E27FC236}">
                    <a16:creationId xmlns:a16="http://schemas.microsoft.com/office/drawing/2014/main" id="{B0219418-DB7E-718B-479A-7BB637D5C6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6" y="3448"/>
                <a:ext cx="141" cy="104"/>
              </a:xfrm>
              <a:custGeom>
                <a:avLst/>
                <a:gdLst>
                  <a:gd name="T0" fmla="*/ 317 w 563"/>
                  <a:gd name="T1" fmla="*/ 41 h 415"/>
                  <a:gd name="T2" fmla="*/ 292 w 563"/>
                  <a:gd name="T3" fmla="*/ 57 h 415"/>
                  <a:gd name="T4" fmla="*/ 283 w 563"/>
                  <a:gd name="T5" fmla="*/ 78 h 415"/>
                  <a:gd name="T6" fmla="*/ 261 w 563"/>
                  <a:gd name="T7" fmla="*/ 78 h 415"/>
                  <a:gd name="T8" fmla="*/ 260 w 563"/>
                  <a:gd name="T9" fmla="*/ 46 h 415"/>
                  <a:gd name="T10" fmla="*/ 233 w 563"/>
                  <a:gd name="T11" fmla="*/ 16 h 415"/>
                  <a:gd name="T12" fmla="*/ 209 w 563"/>
                  <a:gd name="T13" fmla="*/ 1 h 415"/>
                  <a:gd name="T14" fmla="*/ 190 w 563"/>
                  <a:gd name="T15" fmla="*/ 21 h 415"/>
                  <a:gd name="T16" fmla="*/ 193 w 563"/>
                  <a:gd name="T17" fmla="*/ 38 h 415"/>
                  <a:gd name="T18" fmla="*/ 165 w 563"/>
                  <a:gd name="T19" fmla="*/ 48 h 415"/>
                  <a:gd name="T20" fmla="*/ 162 w 563"/>
                  <a:gd name="T21" fmla="*/ 81 h 415"/>
                  <a:gd name="T22" fmla="*/ 147 w 563"/>
                  <a:gd name="T23" fmla="*/ 88 h 415"/>
                  <a:gd name="T24" fmla="*/ 138 w 563"/>
                  <a:gd name="T25" fmla="*/ 152 h 415"/>
                  <a:gd name="T26" fmla="*/ 149 w 563"/>
                  <a:gd name="T27" fmla="*/ 181 h 415"/>
                  <a:gd name="T28" fmla="*/ 123 w 563"/>
                  <a:gd name="T29" fmla="*/ 181 h 415"/>
                  <a:gd name="T30" fmla="*/ 96 w 563"/>
                  <a:gd name="T31" fmla="*/ 186 h 415"/>
                  <a:gd name="T32" fmla="*/ 66 w 563"/>
                  <a:gd name="T33" fmla="*/ 168 h 415"/>
                  <a:gd name="T34" fmla="*/ 32 w 563"/>
                  <a:gd name="T35" fmla="*/ 182 h 415"/>
                  <a:gd name="T36" fmla="*/ 38 w 563"/>
                  <a:gd name="T37" fmla="*/ 211 h 415"/>
                  <a:gd name="T38" fmla="*/ 35 w 563"/>
                  <a:gd name="T39" fmla="*/ 231 h 415"/>
                  <a:gd name="T40" fmla="*/ 11 w 563"/>
                  <a:gd name="T41" fmla="*/ 254 h 415"/>
                  <a:gd name="T42" fmla="*/ 8 w 563"/>
                  <a:gd name="T43" fmla="*/ 279 h 415"/>
                  <a:gd name="T44" fmla="*/ 45 w 563"/>
                  <a:gd name="T45" fmla="*/ 303 h 415"/>
                  <a:gd name="T46" fmla="*/ 57 w 563"/>
                  <a:gd name="T47" fmla="*/ 337 h 415"/>
                  <a:gd name="T48" fmla="*/ 80 w 563"/>
                  <a:gd name="T49" fmla="*/ 342 h 415"/>
                  <a:gd name="T50" fmla="*/ 91 w 563"/>
                  <a:gd name="T51" fmla="*/ 365 h 415"/>
                  <a:gd name="T52" fmla="*/ 117 w 563"/>
                  <a:gd name="T53" fmla="*/ 365 h 415"/>
                  <a:gd name="T54" fmla="*/ 163 w 563"/>
                  <a:gd name="T55" fmla="*/ 377 h 415"/>
                  <a:gd name="T56" fmla="*/ 162 w 563"/>
                  <a:gd name="T57" fmla="*/ 392 h 415"/>
                  <a:gd name="T58" fmla="*/ 214 w 563"/>
                  <a:gd name="T59" fmla="*/ 414 h 415"/>
                  <a:gd name="T60" fmla="*/ 214 w 563"/>
                  <a:gd name="T61" fmla="*/ 406 h 415"/>
                  <a:gd name="T62" fmla="*/ 214 w 563"/>
                  <a:gd name="T63" fmla="*/ 399 h 415"/>
                  <a:gd name="T64" fmla="*/ 201 w 563"/>
                  <a:gd name="T65" fmla="*/ 361 h 415"/>
                  <a:gd name="T66" fmla="*/ 233 w 563"/>
                  <a:gd name="T67" fmla="*/ 372 h 415"/>
                  <a:gd name="T68" fmla="*/ 263 w 563"/>
                  <a:gd name="T69" fmla="*/ 365 h 415"/>
                  <a:gd name="T70" fmla="*/ 292 w 563"/>
                  <a:gd name="T71" fmla="*/ 334 h 415"/>
                  <a:gd name="T72" fmla="*/ 302 w 563"/>
                  <a:gd name="T73" fmla="*/ 344 h 415"/>
                  <a:gd name="T74" fmla="*/ 343 w 563"/>
                  <a:gd name="T75" fmla="*/ 359 h 415"/>
                  <a:gd name="T76" fmla="*/ 356 w 563"/>
                  <a:gd name="T77" fmla="*/ 351 h 415"/>
                  <a:gd name="T78" fmla="*/ 410 w 563"/>
                  <a:gd name="T79" fmla="*/ 338 h 415"/>
                  <a:gd name="T80" fmla="*/ 441 w 563"/>
                  <a:gd name="T81" fmla="*/ 292 h 415"/>
                  <a:gd name="T82" fmla="*/ 480 w 563"/>
                  <a:gd name="T83" fmla="*/ 298 h 415"/>
                  <a:gd name="T84" fmla="*/ 513 w 563"/>
                  <a:gd name="T85" fmla="*/ 268 h 415"/>
                  <a:gd name="T86" fmla="*/ 517 w 563"/>
                  <a:gd name="T87" fmla="*/ 256 h 415"/>
                  <a:gd name="T88" fmla="*/ 501 w 563"/>
                  <a:gd name="T89" fmla="*/ 212 h 415"/>
                  <a:gd name="T90" fmla="*/ 524 w 563"/>
                  <a:gd name="T91" fmla="*/ 198 h 415"/>
                  <a:gd name="T92" fmla="*/ 540 w 563"/>
                  <a:gd name="T93" fmla="*/ 187 h 415"/>
                  <a:gd name="T94" fmla="*/ 563 w 563"/>
                  <a:gd name="T95" fmla="*/ 145 h 415"/>
                  <a:gd name="T96" fmla="*/ 537 w 563"/>
                  <a:gd name="T97" fmla="*/ 92 h 415"/>
                  <a:gd name="T98" fmla="*/ 514 w 563"/>
                  <a:gd name="T99" fmla="*/ 92 h 415"/>
                  <a:gd name="T100" fmla="*/ 492 w 563"/>
                  <a:gd name="T101" fmla="*/ 91 h 415"/>
                  <a:gd name="T102" fmla="*/ 454 w 563"/>
                  <a:gd name="T103" fmla="*/ 98 h 415"/>
                  <a:gd name="T104" fmla="*/ 437 w 563"/>
                  <a:gd name="T105" fmla="*/ 97 h 415"/>
                  <a:gd name="T106" fmla="*/ 439 w 563"/>
                  <a:gd name="T107" fmla="*/ 74 h 415"/>
                  <a:gd name="T108" fmla="*/ 423 w 563"/>
                  <a:gd name="T109" fmla="*/ 39 h 415"/>
                  <a:gd name="T110" fmla="*/ 383 w 563"/>
                  <a:gd name="T111" fmla="*/ 67 h 415"/>
                  <a:gd name="T112" fmla="*/ 372 w 563"/>
                  <a:gd name="T113" fmla="*/ 56 h 415"/>
                  <a:gd name="T114" fmla="*/ 352 w 563"/>
                  <a:gd name="T115" fmla="*/ 54 h 415"/>
                  <a:gd name="T116" fmla="*/ 342 w 563"/>
                  <a:gd name="T117" fmla="*/ 35 h 4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563" h="415">
                    <a:moveTo>
                      <a:pt x="342" y="35"/>
                    </a:moveTo>
                    <a:lnTo>
                      <a:pt x="339" y="35"/>
                    </a:lnTo>
                    <a:lnTo>
                      <a:pt x="334" y="39"/>
                    </a:lnTo>
                    <a:lnTo>
                      <a:pt x="330" y="45"/>
                    </a:lnTo>
                    <a:lnTo>
                      <a:pt x="327" y="45"/>
                    </a:lnTo>
                    <a:lnTo>
                      <a:pt x="317" y="41"/>
                    </a:lnTo>
                    <a:lnTo>
                      <a:pt x="310" y="39"/>
                    </a:lnTo>
                    <a:lnTo>
                      <a:pt x="303" y="39"/>
                    </a:lnTo>
                    <a:lnTo>
                      <a:pt x="295" y="42"/>
                    </a:lnTo>
                    <a:lnTo>
                      <a:pt x="290" y="45"/>
                    </a:lnTo>
                    <a:lnTo>
                      <a:pt x="292" y="49"/>
                    </a:lnTo>
                    <a:lnTo>
                      <a:pt x="292" y="57"/>
                    </a:lnTo>
                    <a:lnTo>
                      <a:pt x="288" y="64"/>
                    </a:lnTo>
                    <a:lnTo>
                      <a:pt x="283" y="69"/>
                    </a:lnTo>
                    <a:lnTo>
                      <a:pt x="281" y="69"/>
                    </a:lnTo>
                    <a:lnTo>
                      <a:pt x="278" y="70"/>
                    </a:lnTo>
                    <a:lnTo>
                      <a:pt x="278" y="73"/>
                    </a:lnTo>
                    <a:lnTo>
                      <a:pt x="283" y="78"/>
                    </a:lnTo>
                    <a:lnTo>
                      <a:pt x="279" y="83"/>
                    </a:lnTo>
                    <a:lnTo>
                      <a:pt x="279" y="85"/>
                    </a:lnTo>
                    <a:lnTo>
                      <a:pt x="276" y="87"/>
                    </a:lnTo>
                    <a:lnTo>
                      <a:pt x="259" y="87"/>
                    </a:lnTo>
                    <a:lnTo>
                      <a:pt x="259" y="85"/>
                    </a:lnTo>
                    <a:lnTo>
                      <a:pt x="261" y="78"/>
                    </a:lnTo>
                    <a:lnTo>
                      <a:pt x="266" y="71"/>
                    </a:lnTo>
                    <a:lnTo>
                      <a:pt x="268" y="69"/>
                    </a:lnTo>
                    <a:lnTo>
                      <a:pt x="267" y="63"/>
                    </a:lnTo>
                    <a:lnTo>
                      <a:pt x="261" y="56"/>
                    </a:lnTo>
                    <a:lnTo>
                      <a:pt x="261" y="51"/>
                    </a:lnTo>
                    <a:lnTo>
                      <a:pt x="260" y="46"/>
                    </a:lnTo>
                    <a:lnTo>
                      <a:pt x="259" y="46"/>
                    </a:lnTo>
                    <a:lnTo>
                      <a:pt x="243" y="35"/>
                    </a:lnTo>
                    <a:lnTo>
                      <a:pt x="232" y="21"/>
                    </a:lnTo>
                    <a:lnTo>
                      <a:pt x="232" y="20"/>
                    </a:lnTo>
                    <a:lnTo>
                      <a:pt x="233" y="17"/>
                    </a:lnTo>
                    <a:lnTo>
                      <a:pt x="233" y="16"/>
                    </a:lnTo>
                    <a:lnTo>
                      <a:pt x="229" y="11"/>
                    </a:lnTo>
                    <a:lnTo>
                      <a:pt x="219" y="4"/>
                    </a:lnTo>
                    <a:lnTo>
                      <a:pt x="212" y="1"/>
                    </a:lnTo>
                    <a:lnTo>
                      <a:pt x="211" y="0"/>
                    </a:lnTo>
                    <a:lnTo>
                      <a:pt x="211" y="1"/>
                    </a:lnTo>
                    <a:lnTo>
                      <a:pt x="209" y="1"/>
                    </a:lnTo>
                    <a:lnTo>
                      <a:pt x="208" y="7"/>
                    </a:lnTo>
                    <a:lnTo>
                      <a:pt x="208" y="9"/>
                    </a:lnTo>
                    <a:lnTo>
                      <a:pt x="205" y="13"/>
                    </a:lnTo>
                    <a:lnTo>
                      <a:pt x="204" y="13"/>
                    </a:lnTo>
                    <a:lnTo>
                      <a:pt x="191" y="20"/>
                    </a:lnTo>
                    <a:lnTo>
                      <a:pt x="190" y="21"/>
                    </a:lnTo>
                    <a:lnTo>
                      <a:pt x="196" y="25"/>
                    </a:lnTo>
                    <a:lnTo>
                      <a:pt x="196" y="31"/>
                    </a:lnTo>
                    <a:lnTo>
                      <a:pt x="194" y="34"/>
                    </a:lnTo>
                    <a:lnTo>
                      <a:pt x="194" y="35"/>
                    </a:lnTo>
                    <a:lnTo>
                      <a:pt x="191" y="38"/>
                    </a:lnTo>
                    <a:lnTo>
                      <a:pt x="193" y="38"/>
                    </a:lnTo>
                    <a:lnTo>
                      <a:pt x="190" y="44"/>
                    </a:lnTo>
                    <a:lnTo>
                      <a:pt x="183" y="48"/>
                    </a:lnTo>
                    <a:lnTo>
                      <a:pt x="170" y="45"/>
                    </a:lnTo>
                    <a:lnTo>
                      <a:pt x="169" y="45"/>
                    </a:lnTo>
                    <a:lnTo>
                      <a:pt x="166" y="48"/>
                    </a:lnTo>
                    <a:lnTo>
                      <a:pt x="165" y="48"/>
                    </a:lnTo>
                    <a:lnTo>
                      <a:pt x="163" y="51"/>
                    </a:lnTo>
                    <a:lnTo>
                      <a:pt x="158" y="59"/>
                    </a:lnTo>
                    <a:lnTo>
                      <a:pt x="156" y="60"/>
                    </a:lnTo>
                    <a:lnTo>
                      <a:pt x="156" y="61"/>
                    </a:lnTo>
                    <a:lnTo>
                      <a:pt x="162" y="78"/>
                    </a:lnTo>
                    <a:lnTo>
                      <a:pt x="162" y="81"/>
                    </a:lnTo>
                    <a:lnTo>
                      <a:pt x="163" y="81"/>
                    </a:lnTo>
                    <a:lnTo>
                      <a:pt x="168" y="85"/>
                    </a:lnTo>
                    <a:lnTo>
                      <a:pt x="168" y="88"/>
                    </a:lnTo>
                    <a:lnTo>
                      <a:pt x="163" y="91"/>
                    </a:lnTo>
                    <a:lnTo>
                      <a:pt x="151" y="88"/>
                    </a:lnTo>
                    <a:lnTo>
                      <a:pt x="147" y="88"/>
                    </a:lnTo>
                    <a:lnTo>
                      <a:pt x="140" y="92"/>
                    </a:lnTo>
                    <a:lnTo>
                      <a:pt x="138" y="98"/>
                    </a:lnTo>
                    <a:lnTo>
                      <a:pt x="136" y="101"/>
                    </a:lnTo>
                    <a:lnTo>
                      <a:pt x="140" y="102"/>
                    </a:lnTo>
                    <a:lnTo>
                      <a:pt x="142" y="113"/>
                    </a:lnTo>
                    <a:lnTo>
                      <a:pt x="138" y="152"/>
                    </a:lnTo>
                    <a:lnTo>
                      <a:pt x="155" y="169"/>
                    </a:lnTo>
                    <a:lnTo>
                      <a:pt x="154" y="171"/>
                    </a:lnTo>
                    <a:lnTo>
                      <a:pt x="154" y="175"/>
                    </a:lnTo>
                    <a:lnTo>
                      <a:pt x="151" y="178"/>
                    </a:lnTo>
                    <a:lnTo>
                      <a:pt x="149" y="178"/>
                    </a:lnTo>
                    <a:lnTo>
                      <a:pt x="149" y="181"/>
                    </a:lnTo>
                    <a:lnTo>
                      <a:pt x="151" y="183"/>
                    </a:lnTo>
                    <a:lnTo>
                      <a:pt x="129" y="186"/>
                    </a:lnTo>
                    <a:lnTo>
                      <a:pt x="127" y="186"/>
                    </a:lnTo>
                    <a:lnTo>
                      <a:pt x="127" y="183"/>
                    </a:lnTo>
                    <a:lnTo>
                      <a:pt x="126" y="183"/>
                    </a:lnTo>
                    <a:lnTo>
                      <a:pt x="123" y="181"/>
                    </a:lnTo>
                    <a:lnTo>
                      <a:pt x="119" y="178"/>
                    </a:lnTo>
                    <a:lnTo>
                      <a:pt x="115" y="176"/>
                    </a:lnTo>
                    <a:lnTo>
                      <a:pt x="108" y="178"/>
                    </a:lnTo>
                    <a:lnTo>
                      <a:pt x="99" y="181"/>
                    </a:lnTo>
                    <a:lnTo>
                      <a:pt x="96" y="183"/>
                    </a:lnTo>
                    <a:lnTo>
                      <a:pt x="96" y="186"/>
                    </a:lnTo>
                    <a:lnTo>
                      <a:pt x="98" y="187"/>
                    </a:lnTo>
                    <a:lnTo>
                      <a:pt x="98" y="190"/>
                    </a:lnTo>
                    <a:lnTo>
                      <a:pt x="96" y="191"/>
                    </a:lnTo>
                    <a:lnTo>
                      <a:pt x="80" y="175"/>
                    </a:lnTo>
                    <a:lnTo>
                      <a:pt x="67" y="168"/>
                    </a:lnTo>
                    <a:lnTo>
                      <a:pt x="66" y="168"/>
                    </a:lnTo>
                    <a:lnTo>
                      <a:pt x="66" y="172"/>
                    </a:lnTo>
                    <a:lnTo>
                      <a:pt x="64" y="176"/>
                    </a:lnTo>
                    <a:lnTo>
                      <a:pt x="63" y="178"/>
                    </a:lnTo>
                    <a:lnTo>
                      <a:pt x="46" y="190"/>
                    </a:lnTo>
                    <a:lnTo>
                      <a:pt x="43" y="190"/>
                    </a:lnTo>
                    <a:lnTo>
                      <a:pt x="32" y="182"/>
                    </a:lnTo>
                    <a:lnTo>
                      <a:pt x="32" y="183"/>
                    </a:lnTo>
                    <a:lnTo>
                      <a:pt x="39" y="190"/>
                    </a:lnTo>
                    <a:lnTo>
                      <a:pt x="38" y="196"/>
                    </a:lnTo>
                    <a:lnTo>
                      <a:pt x="35" y="197"/>
                    </a:lnTo>
                    <a:lnTo>
                      <a:pt x="32" y="203"/>
                    </a:lnTo>
                    <a:lnTo>
                      <a:pt x="38" y="211"/>
                    </a:lnTo>
                    <a:lnTo>
                      <a:pt x="45" y="215"/>
                    </a:lnTo>
                    <a:lnTo>
                      <a:pt x="46" y="218"/>
                    </a:lnTo>
                    <a:lnTo>
                      <a:pt x="46" y="219"/>
                    </a:lnTo>
                    <a:lnTo>
                      <a:pt x="48" y="226"/>
                    </a:lnTo>
                    <a:lnTo>
                      <a:pt x="48" y="231"/>
                    </a:lnTo>
                    <a:lnTo>
                      <a:pt x="35" y="231"/>
                    </a:lnTo>
                    <a:lnTo>
                      <a:pt x="20" y="239"/>
                    </a:lnTo>
                    <a:lnTo>
                      <a:pt x="18" y="241"/>
                    </a:lnTo>
                    <a:lnTo>
                      <a:pt x="12" y="243"/>
                    </a:lnTo>
                    <a:lnTo>
                      <a:pt x="5" y="250"/>
                    </a:lnTo>
                    <a:lnTo>
                      <a:pt x="10" y="253"/>
                    </a:lnTo>
                    <a:lnTo>
                      <a:pt x="11" y="254"/>
                    </a:lnTo>
                    <a:lnTo>
                      <a:pt x="20" y="265"/>
                    </a:lnTo>
                    <a:lnTo>
                      <a:pt x="17" y="267"/>
                    </a:lnTo>
                    <a:lnTo>
                      <a:pt x="14" y="270"/>
                    </a:lnTo>
                    <a:lnTo>
                      <a:pt x="12" y="270"/>
                    </a:lnTo>
                    <a:lnTo>
                      <a:pt x="11" y="271"/>
                    </a:lnTo>
                    <a:lnTo>
                      <a:pt x="8" y="279"/>
                    </a:lnTo>
                    <a:lnTo>
                      <a:pt x="8" y="282"/>
                    </a:lnTo>
                    <a:lnTo>
                      <a:pt x="5" y="284"/>
                    </a:lnTo>
                    <a:lnTo>
                      <a:pt x="0" y="288"/>
                    </a:lnTo>
                    <a:lnTo>
                      <a:pt x="7" y="288"/>
                    </a:lnTo>
                    <a:lnTo>
                      <a:pt x="27" y="299"/>
                    </a:lnTo>
                    <a:lnTo>
                      <a:pt x="45" y="303"/>
                    </a:lnTo>
                    <a:lnTo>
                      <a:pt x="46" y="305"/>
                    </a:lnTo>
                    <a:lnTo>
                      <a:pt x="42" y="313"/>
                    </a:lnTo>
                    <a:lnTo>
                      <a:pt x="43" y="317"/>
                    </a:lnTo>
                    <a:lnTo>
                      <a:pt x="46" y="324"/>
                    </a:lnTo>
                    <a:lnTo>
                      <a:pt x="48" y="331"/>
                    </a:lnTo>
                    <a:lnTo>
                      <a:pt x="57" y="337"/>
                    </a:lnTo>
                    <a:lnTo>
                      <a:pt x="60" y="337"/>
                    </a:lnTo>
                    <a:lnTo>
                      <a:pt x="66" y="338"/>
                    </a:lnTo>
                    <a:lnTo>
                      <a:pt x="72" y="338"/>
                    </a:lnTo>
                    <a:lnTo>
                      <a:pt x="77" y="339"/>
                    </a:lnTo>
                    <a:lnTo>
                      <a:pt x="80" y="341"/>
                    </a:lnTo>
                    <a:lnTo>
                      <a:pt x="80" y="342"/>
                    </a:lnTo>
                    <a:lnTo>
                      <a:pt x="77" y="348"/>
                    </a:lnTo>
                    <a:lnTo>
                      <a:pt x="75" y="356"/>
                    </a:lnTo>
                    <a:lnTo>
                      <a:pt x="75" y="358"/>
                    </a:lnTo>
                    <a:lnTo>
                      <a:pt x="81" y="358"/>
                    </a:lnTo>
                    <a:lnTo>
                      <a:pt x="84" y="361"/>
                    </a:lnTo>
                    <a:lnTo>
                      <a:pt x="91" y="365"/>
                    </a:lnTo>
                    <a:lnTo>
                      <a:pt x="99" y="372"/>
                    </a:lnTo>
                    <a:lnTo>
                      <a:pt x="101" y="372"/>
                    </a:lnTo>
                    <a:lnTo>
                      <a:pt x="105" y="363"/>
                    </a:lnTo>
                    <a:lnTo>
                      <a:pt x="109" y="362"/>
                    </a:lnTo>
                    <a:lnTo>
                      <a:pt x="115" y="363"/>
                    </a:lnTo>
                    <a:lnTo>
                      <a:pt x="117" y="365"/>
                    </a:lnTo>
                    <a:lnTo>
                      <a:pt x="119" y="366"/>
                    </a:lnTo>
                    <a:lnTo>
                      <a:pt x="124" y="368"/>
                    </a:lnTo>
                    <a:lnTo>
                      <a:pt x="133" y="368"/>
                    </a:lnTo>
                    <a:lnTo>
                      <a:pt x="141" y="369"/>
                    </a:lnTo>
                    <a:lnTo>
                      <a:pt x="162" y="376"/>
                    </a:lnTo>
                    <a:lnTo>
                      <a:pt x="163" y="377"/>
                    </a:lnTo>
                    <a:lnTo>
                      <a:pt x="165" y="377"/>
                    </a:lnTo>
                    <a:lnTo>
                      <a:pt x="165" y="379"/>
                    </a:lnTo>
                    <a:lnTo>
                      <a:pt x="166" y="379"/>
                    </a:lnTo>
                    <a:lnTo>
                      <a:pt x="166" y="384"/>
                    </a:lnTo>
                    <a:lnTo>
                      <a:pt x="163" y="391"/>
                    </a:lnTo>
                    <a:lnTo>
                      <a:pt x="162" y="392"/>
                    </a:lnTo>
                    <a:lnTo>
                      <a:pt x="162" y="394"/>
                    </a:lnTo>
                    <a:lnTo>
                      <a:pt x="163" y="395"/>
                    </a:lnTo>
                    <a:lnTo>
                      <a:pt x="165" y="395"/>
                    </a:lnTo>
                    <a:lnTo>
                      <a:pt x="170" y="398"/>
                    </a:lnTo>
                    <a:lnTo>
                      <a:pt x="172" y="399"/>
                    </a:lnTo>
                    <a:lnTo>
                      <a:pt x="214" y="414"/>
                    </a:lnTo>
                    <a:lnTo>
                      <a:pt x="215" y="414"/>
                    </a:lnTo>
                    <a:lnTo>
                      <a:pt x="215" y="415"/>
                    </a:lnTo>
                    <a:lnTo>
                      <a:pt x="218" y="412"/>
                    </a:lnTo>
                    <a:lnTo>
                      <a:pt x="216" y="408"/>
                    </a:lnTo>
                    <a:lnTo>
                      <a:pt x="215" y="408"/>
                    </a:lnTo>
                    <a:lnTo>
                      <a:pt x="214" y="406"/>
                    </a:lnTo>
                    <a:lnTo>
                      <a:pt x="212" y="406"/>
                    </a:lnTo>
                    <a:lnTo>
                      <a:pt x="208" y="405"/>
                    </a:lnTo>
                    <a:lnTo>
                      <a:pt x="207" y="404"/>
                    </a:lnTo>
                    <a:lnTo>
                      <a:pt x="207" y="401"/>
                    </a:lnTo>
                    <a:lnTo>
                      <a:pt x="211" y="399"/>
                    </a:lnTo>
                    <a:lnTo>
                      <a:pt x="214" y="399"/>
                    </a:lnTo>
                    <a:lnTo>
                      <a:pt x="214" y="398"/>
                    </a:lnTo>
                    <a:lnTo>
                      <a:pt x="219" y="383"/>
                    </a:lnTo>
                    <a:lnTo>
                      <a:pt x="219" y="379"/>
                    </a:lnTo>
                    <a:lnTo>
                      <a:pt x="216" y="372"/>
                    </a:lnTo>
                    <a:lnTo>
                      <a:pt x="215" y="370"/>
                    </a:lnTo>
                    <a:lnTo>
                      <a:pt x="201" y="361"/>
                    </a:lnTo>
                    <a:lnTo>
                      <a:pt x="201" y="359"/>
                    </a:lnTo>
                    <a:lnTo>
                      <a:pt x="205" y="355"/>
                    </a:lnTo>
                    <a:lnTo>
                      <a:pt x="216" y="351"/>
                    </a:lnTo>
                    <a:lnTo>
                      <a:pt x="229" y="369"/>
                    </a:lnTo>
                    <a:lnTo>
                      <a:pt x="232" y="370"/>
                    </a:lnTo>
                    <a:lnTo>
                      <a:pt x="233" y="372"/>
                    </a:lnTo>
                    <a:lnTo>
                      <a:pt x="239" y="375"/>
                    </a:lnTo>
                    <a:lnTo>
                      <a:pt x="249" y="377"/>
                    </a:lnTo>
                    <a:lnTo>
                      <a:pt x="253" y="377"/>
                    </a:lnTo>
                    <a:lnTo>
                      <a:pt x="254" y="376"/>
                    </a:lnTo>
                    <a:lnTo>
                      <a:pt x="256" y="376"/>
                    </a:lnTo>
                    <a:lnTo>
                      <a:pt x="263" y="365"/>
                    </a:lnTo>
                    <a:lnTo>
                      <a:pt x="267" y="349"/>
                    </a:lnTo>
                    <a:lnTo>
                      <a:pt x="279" y="334"/>
                    </a:lnTo>
                    <a:lnTo>
                      <a:pt x="279" y="331"/>
                    </a:lnTo>
                    <a:lnTo>
                      <a:pt x="283" y="331"/>
                    </a:lnTo>
                    <a:lnTo>
                      <a:pt x="289" y="332"/>
                    </a:lnTo>
                    <a:lnTo>
                      <a:pt x="292" y="334"/>
                    </a:lnTo>
                    <a:lnTo>
                      <a:pt x="293" y="334"/>
                    </a:lnTo>
                    <a:lnTo>
                      <a:pt x="293" y="335"/>
                    </a:lnTo>
                    <a:lnTo>
                      <a:pt x="295" y="337"/>
                    </a:lnTo>
                    <a:lnTo>
                      <a:pt x="299" y="339"/>
                    </a:lnTo>
                    <a:lnTo>
                      <a:pt x="302" y="342"/>
                    </a:lnTo>
                    <a:lnTo>
                      <a:pt x="302" y="344"/>
                    </a:lnTo>
                    <a:lnTo>
                      <a:pt x="307" y="351"/>
                    </a:lnTo>
                    <a:lnTo>
                      <a:pt x="317" y="356"/>
                    </a:lnTo>
                    <a:lnTo>
                      <a:pt x="321" y="356"/>
                    </a:lnTo>
                    <a:lnTo>
                      <a:pt x="323" y="358"/>
                    </a:lnTo>
                    <a:lnTo>
                      <a:pt x="333" y="361"/>
                    </a:lnTo>
                    <a:lnTo>
                      <a:pt x="343" y="359"/>
                    </a:lnTo>
                    <a:lnTo>
                      <a:pt x="346" y="359"/>
                    </a:lnTo>
                    <a:lnTo>
                      <a:pt x="348" y="358"/>
                    </a:lnTo>
                    <a:lnTo>
                      <a:pt x="349" y="358"/>
                    </a:lnTo>
                    <a:lnTo>
                      <a:pt x="352" y="355"/>
                    </a:lnTo>
                    <a:lnTo>
                      <a:pt x="356" y="346"/>
                    </a:lnTo>
                    <a:lnTo>
                      <a:pt x="356" y="351"/>
                    </a:lnTo>
                    <a:lnTo>
                      <a:pt x="359" y="356"/>
                    </a:lnTo>
                    <a:lnTo>
                      <a:pt x="363" y="361"/>
                    </a:lnTo>
                    <a:lnTo>
                      <a:pt x="374" y="365"/>
                    </a:lnTo>
                    <a:lnTo>
                      <a:pt x="376" y="365"/>
                    </a:lnTo>
                    <a:lnTo>
                      <a:pt x="376" y="363"/>
                    </a:lnTo>
                    <a:lnTo>
                      <a:pt x="410" y="338"/>
                    </a:lnTo>
                    <a:lnTo>
                      <a:pt x="406" y="312"/>
                    </a:lnTo>
                    <a:lnTo>
                      <a:pt x="406" y="298"/>
                    </a:lnTo>
                    <a:lnTo>
                      <a:pt x="408" y="296"/>
                    </a:lnTo>
                    <a:lnTo>
                      <a:pt x="415" y="291"/>
                    </a:lnTo>
                    <a:lnTo>
                      <a:pt x="420" y="288"/>
                    </a:lnTo>
                    <a:lnTo>
                      <a:pt x="441" y="292"/>
                    </a:lnTo>
                    <a:lnTo>
                      <a:pt x="443" y="292"/>
                    </a:lnTo>
                    <a:lnTo>
                      <a:pt x="446" y="295"/>
                    </a:lnTo>
                    <a:lnTo>
                      <a:pt x="447" y="295"/>
                    </a:lnTo>
                    <a:lnTo>
                      <a:pt x="448" y="296"/>
                    </a:lnTo>
                    <a:lnTo>
                      <a:pt x="454" y="298"/>
                    </a:lnTo>
                    <a:lnTo>
                      <a:pt x="480" y="298"/>
                    </a:lnTo>
                    <a:lnTo>
                      <a:pt x="480" y="296"/>
                    </a:lnTo>
                    <a:lnTo>
                      <a:pt x="482" y="292"/>
                    </a:lnTo>
                    <a:lnTo>
                      <a:pt x="487" y="288"/>
                    </a:lnTo>
                    <a:lnTo>
                      <a:pt x="497" y="284"/>
                    </a:lnTo>
                    <a:lnTo>
                      <a:pt x="508" y="270"/>
                    </a:lnTo>
                    <a:lnTo>
                      <a:pt x="513" y="268"/>
                    </a:lnTo>
                    <a:lnTo>
                      <a:pt x="514" y="268"/>
                    </a:lnTo>
                    <a:lnTo>
                      <a:pt x="514" y="265"/>
                    </a:lnTo>
                    <a:lnTo>
                      <a:pt x="515" y="265"/>
                    </a:lnTo>
                    <a:lnTo>
                      <a:pt x="515" y="264"/>
                    </a:lnTo>
                    <a:lnTo>
                      <a:pt x="517" y="257"/>
                    </a:lnTo>
                    <a:lnTo>
                      <a:pt x="517" y="256"/>
                    </a:lnTo>
                    <a:lnTo>
                      <a:pt x="515" y="253"/>
                    </a:lnTo>
                    <a:lnTo>
                      <a:pt x="515" y="250"/>
                    </a:lnTo>
                    <a:lnTo>
                      <a:pt x="508" y="235"/>
                    </a:lnTo>
                    <a:lnTo>
                      <a:pt x="499" y="224"/>
                    </a:lnTo>
                    <a:lnTo>
                      <a:pt x="499" y="218"/>
                    </a:lnTo>
                    <a:lnTo>
                      <a:pt x="501" y="212"/>
                    </a:lnTo>
                    <a:lnTo>
                      <a:pt x="501" y="211"/>
                    </a:lnTo>
                    <a:lnTo>
                      <a:pt x="506" y="205"/>
                    </a:lnTo>
                    <a:lnTo>
                      <a:pt x="506" y="204"/>
                    </a:lnTo>
                    <a:lnTo>
                      <a:pt x="510" y="200"/>
                    </a:lnTo>
                    <a:lnTo>
                      <a:pt x="515" y="200"/>
                    </a:lnTo>
                    <a:lnTo>
                      <a:pt x="524" y="198"/>
                    </a:lnTo>
                    <a:lnTo>
                      <a:pt x="525" y="198"/>
                    </a:lnTo>
                    <a:lnTo>
                      <a:pt x="527" y="196"/>
                    </a:lnTo>
                    <a:lnTo>
                      <a:pt x="527" y="194"/>
                    </a:lnTo>
                    <a:lnTo>
                      <a:pt x="529" y="198"/>
                    </a:lnTo>
                    <a:lnTo>
                      <a:pt x="531" y="196"/>
                    </a:lnTo>
                    <a:lnTo>
                      <a:pt x="540" y="187"/>
                    </a:lnTo>
                    <a:lnTo>
                      <a:pt x="542" y="187"/>
                    </a:lnTo>
                    <a:lnTo>
                      <a:pt x="550" y="189"/>
                    </a:lnTo>
                    <a:lnTo>
                      <a:pt x="550" y="186"/>
                    </a:lnTo>
                    <a:lnTo>
                      <a:pt x="553" y="175"/>
                    </a:lnTo>
                    <a:lnTo>
                      <a:pt x="557" y="168"/>
                    </a:lnTo>
                    <a:lnTo>
                      <a:pt x="563" y="145"/>
                    </a:lnTo>
                    <a:lnTo>
                      <a:pt x="560" y="134"/>
                    </a:lnTo>
                    <a:lnTo>
                      <a:pt x="560" y="133"/>
                    </a:lnTo>
                    <a:lnTo>
                      <a:pt x="546" y="115"/>
                    </a:lnTo>
                    <a:lnTo>
                      <a:pt x="537" y="99"/>
                    </a:lnTo>
                    <a:lnTo>
                      <a:pt x="537" y="94"/>
                    </a:lnTo>
                    <a:lnTo>
                      <a:pt x="537" y="92"/>
                    </a:lnTo>
                    <a:lnTo>
                      <a:pt x="536" y="92"/>
                    </a:lnTo>
                    <a:lnTo>
                      <a:pt x="531" y="91"/>
                    </a:lnTo>
                    <a:lnTo>
                      <a:pt x="520" y="90"/>
                    </a:lnTo>
                    <a:lnTo>
                      <a:pt x="515" y="94"/>
                    </a:lnTo>
                    <a:lnTo>
                      <a:pt x="515" y="92"/>
                    </a:lnTo>
                    <a:lnTo>
                      <a:pt x="514" y="92"/>
                    </a:lnTo>
                    <a:lnTo>
                      <a:pt x="514" y="90"/>
                    </a:lnTo>
                    <a:lnTo>
                      <a:pt x="508" y="85"/>
                    </a:lnTo>
                    <a:lnTo>
                      <a:pt x="507" y="85"/>
                    </a:lnTo>
                    <a:lnTo>
                      <a:pt x="504" y="88"/>
                    </a:lnTo>
                    <a:lnTo>
                      <a:pt x="493" y="92"/>
                    </a:lnTo>
                    <a:lnTo>
                      <a:pt x="492" y="91"/>
                    </a:lnTo>
                    <a:lnTo>
                      <a:pt x="487" y="91"/>
                    </a:lnTo>
                    <a:lnTo>
                      <a:pt x="483" y="95"/>
                    </a:lnTo>
                    <a:lnTo>
                      <a:pt x="476" y="105"/>
                    </a:lnTo>
                    <a:lnTo>
                      <a:pt x="464" y="99"/>
                    </a:lnTo>
                    <a:lnTo>
                      <a:pt x="458" y="99"/>
                    </a:lnTo>
                    <a:lnTo>
                      <a:pt x="454" y="98"/>
                    </a:lnTo>
                    <a:lnTo>
                      <a:pt x="444" y="88"/>
                    </a:lnTo>
                    <a:lnTo>
                      <a:pt x="443" y="88"/>
                    </a:lnTo>
                    <a:lnTo>
                      <a:pt x="443" y="91"/>
                    </a:lnTo>
                    <a:lnTo>
                      <a:pt x="441" y="91"/>
                    </a:lnTo>
                    <a:lnTo>
                      <a:pt x="441" y="95"/>
                    </a:lnTo>
                    <a:lnTo>
                      <a:pt x="437" y="97"/>
                    </a:lnTo>
                    <a:lnTo>
                      <a:pt x="436" y="94"/>
                    </a:lnTo>
                    <a:lnTo>
                      <a:pt x="436" y="84"/>
                    </a:lnTo>
                    <a:lnTo>
                      <a:pt x="437" y="83"/>
                    </a:lnTo>
                    <a:lnTo>
                      <a:pt x="437" y="81"/>
                    </a:lnTo>
                    <a:lnTo>
                      <a:pt x="439" y="81"/>
                    </a:lnTo>
                    <a:lnTo>
                      <a:pt x="439" y="74"/>
                    </a:lnTo>
                    <a:lnTo>
                      <a:pt x="437" y="69"/>
                    </a:lnTo>
                    <a:lnTo>
                      <a:pt x="433" y="67"/>
                    </a:lnTo>
                    <a:lnTo>
                      <a:pt x="430" y="64"/>
                    </a:lnTo>
                    <a:lnTo>
                      <a:pt x="427" y="56"/>
                    </a:lnTo>
                    <a:lnTo>
                      <a:pt x="427" y="53"/>
                    </a:lnTo>
                    <a:lnTo>
                      <a:pt x="423" y="39"/>
                    </a:lnTo>
                    <a:lnTo>
                      <a:pt x="419" y="44"/>
                    </a:lnTo>
                    <a:lnTo>
                      <a:pt x="410" y="56"/>
                    </a:lnTo>
                    <a:lnTo>
                      <a:pt x="401" y="57"/>
                    </a:lnTo>
                    <a:lnTo>
                      <a:pt x="390" y="61"/>
                    </a:lnTo>
                    <a:lnTo>
                      <a:pt x="387" y="63"/>
                    </a:lnTo>
                    <a:lnTo>
                      <a:pt x="383" y="67"/>
                    </a:lnTo>
                    <a:lnTo>
                      <a:pt x="381" y="67"/>
                    </a:lnTo>
                    <a:lnTo>
                      <a:pt x="380" y="69"/>
                    </a:lnTo>
                    <a:lnTo>
                      <a:pt x="374" y="61"/>
                    </a:lnTo>
                    <a:lnTo>
                      <a:pt x="373" y="60"/>
                    </a:lnTo>
                    <a:lnTo>
                      <a:pt x="373" y="57"/>
                    </a:lnTo>
                    <a:lnTo>
                      <a:pt x="372" y="56"/>
                    </a:lnTo>
                    <a:lnTo>
                      <a:pt x="363" y="48"/>
                    </a:lnTo>
                    <a:lnTo>
                      <a:pt x="355" y="49"/>
                    </a:lnTo>
                    <a:lnTo>
                      <a:pt x="355" y="51"/>
                    </a:lnTo>
                    <a:lnTo>
                      <a:pt x="353" y="51"/>
                    </a:lnTo>
                    <a:lnTo>
                      <a:pt x="352" y="53"/>
                    </a:lnTo>
                    <a:lnTo>
                      <a:pt x="352" y="54"/>
                    </a:lnTo>
                    <a:lnTo>
                      <a:pt x="350" y="53"/>
                    </a:lnTo>
                    <a:lnTo>
                      <a:pt x="348" y="45"/>
                    </a:lnTo>
                    <a:lnTo>
                      <a:pt x="349" y="42"/>
                    </a:lnTo>
                    <a:lnTo>
                      <a:pt x="349" y="39"/>
                    </a:lnTo>
                    <a:lnTo>
                      <a:pt x="346" y="39"/>
                    </a:lnTo>
                    <a:lnTo>
                      <a:pt x="342" y="3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11" name="Freeform 1143">
                <a:extLst>
                  <a:ext uri="{FF2B5EF4-FFF2-40B4-BE49-F238E27FC236}">
                    <a16:creationId xmlns:a16="http://schemas.microsoft.com/office/drawing/2014/main" id="{8EADFA64-07FB-B8B7-DF7B-49978F8EA1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0" y="3442"/>
                <a:ext cx="119" cy="73"/>
              </a:xfrm>
              <a:custGeom>
                <a:avLst/>
                <a:gdLst>
                  <a:gd name="T0" fmla="*/ 82 w 474"/>
                  <a:gd name="T1" fmla="*/ 77 h 290"/>
                  <a:gd name="T2" fmla="*/ 38 w 474"/>
                  <a:gd name="T3" fmla="*/ 101 h 290"/>
                  <a:gd name="T4" fmla="*/ 31 w 474"/>
                  <a:gd name="T5" fmla="*/ 101 h 290"/>
                  <a:gd name="T6" fmla="*/ 0 w 474"/>
                  <a:gd name="T7" fmla="*/ 122 h 290"/>
                  <a:gd name="T8" fmla="*/ 20 w 474"/>
                  <a:gd name="T9" fmla="*/ 191 h 290"/>
                  <a:gd name="T10" fmla="*/ 30 w 474"/>
                  <a:gd name="T11" fmla="*/ 216 h 290"/>
                  <a:gd name="T12" fmla="*/ 34 w 474"/>
                  <a:gd name="T13" fmla="*/ 238 h 290"/>
                  <a:gd name="T14" fmla="*/ 58 w 474"/>
                  <a:gd name="T15" fmla="*/ 268 h 290"/>
                  <a:gd name="T16" fmla="*/ 76 w 474"/>
                  <a:gd name="T17" fmla="*/ 259 h 290"/>
                  <a:gd name="T18" fmla="*/ 89 w 474"/>
                  <a:gd name="T19" fmla="*/ 254 h 290"/>
                  <a:gd name="T20" fmla="*/ 89 w 474"/>
                  <a:gd name="T21" fmla="*/ 241 h 290"/>
                  <a:gd name="T22" fmla="*/ 104 w 474"/>
                  <a:gd name="T23" fmla="*/ 210 h 290"/>
                  <a:gd name="T24" fmla="*/ 135 w 474"/>
                  <a:gd name="T25" fmla="*/ 221 h 290"/>
                  <a:gd name="T26" fmla="*/ 150 w 474"/>
                  <a:gd name="T27" fmla="*/ 224 h 290"/>
                  <a:gd name="T28" fmla="*/ 154 w 474"/>
                  <a:gd name="T29" fmla="*/ 241 h 290"/>
                  <a:gd name="T30" fmla="*/ 185 w 474"/>
                  <a:gd name="T31" fmla="*/ 255 h 290"/>
                  <a:gd name="T32" fmla="*/ 213 w 474"/>
                  <a:gd name="T33" fmla="*/ 255 h 290"/>
                  <a:gd name="T34" fmla="*/ 230 w 474"/>
                  <a:gd name="T35" fmla="*/ 262 h 290"/>
                  <a:gd name="T36" fmla="*/ 273 w 474"/>
                  <a:gd name="T37" fmla="*/ 258 h 290"/>
                  <a:gd name="T38" fmla="*/ 309 w 474"/>
                  <a:gd name="T39" fmla="*/ 273 h 290"/>
                  <a:gd name="T40" fmla="*/ 321 w 474"/>
                  <a:gd name="T41" fmla="*/ 281 h 290"/>
                  <a:gd name="T42" fmla="*/ 364 w 474"/>
                  <a:gd name="T43" fmla="*/ 283 h 290"/>
                  <a:gd name="T44" fmla="*/ 355 w 474"/>
                  <a:gd name="T45" fmla="*/ 271 h 290"/>
                  <a:gd name="T46" fmla="*/ 372 w 474"/>
                  <a:gd name="T47" fmla="*/ 264 h 290"/>
                  <a:gd name="T48" fmla="*/ 368 w 474"/>
                  <a:gd name="T49" fmla="*/ 258 h 290"/>
                  <a:gd name="T50" fmla="*/ 362 w 474"/>
                  <a:gd name="T51" fmla="*/ 228 h 290"/>
                  <a:gd name="T52" fmla="*/ 374 w 474"/>
                  <a:gd name="T53" fmla="*/ 221 h 290"/>
                  <a:gd name="T54" fmla="*/ 420 w 474"/>
                  <a:gd name="T55" fmla="*/ 199 h 290"/>
                  <a:gd name="T56" fmla="*/ 421 w 474"/>
                  <a:gd name="T57" fmla="*/ 213 h 290"/>
                  <a:gd name="T58" fmla="*/ 432 w 474"/>
                  <a:gd name="T59" fmla="*/ 230 h 290"/>
                  <a:gd name="T60" fmla="*/ 457 w 474"/>
                  <a:gd name="T61" fmla="*/ 204 h 290"/>
                  <a:gd name="T62" fmla="*/ 441 w 474"/>
                  <a:gd name="T63" fmla="*/ 180 h 290"/>
                  <a:gd name="T64" fmla="*/ 438 w 474"/>
                  <a:gd name="T65" fmla="*/ 147 h 290"/>
                  <a:gd name="T66" fmla="*/ 459 w 474"/>
                  <a:gd name="T67" fmla="*/ 115 h 290"/>
                  <a:gd name="T68" fmla="*/ 462 w 474"/>
                  <a:gd name="T69" fmla="*/ 110 h 290"/>
                  <a:gd name="T70" fmla="*/ 467 w 474"/>
                  <a:gd name="T71" fmla="*/ 87 h 290"/>
                  <a:gd name="T72" fmla="*/ 471 w 474"/>
                  <a:gd name="T73" fmla="*/ 47 h 290"/>
                  <a:gd name="T74" fmla="*/ 417 w 474"/>
                  <a:gd name="T75" fmla="*/ 50 h 290"/>
                  <a:gd name="T76" fmla="*/ 407 w 474"/>
                  <a:gd name="T77" fmla="*/ 60 h 290"/>
                  <a:gd name="T78" fmla="*/ 389 w 474"/>
                  <a:gd name="T79" fmla="*/ 74 h 290"/>
                  <a:gd name="T80" fmla="*/ 360 w 474"/>
                  <a:gd name="T81" fmla="*/ 71 h 290"/>
                  <a:gd name="T82" fmla="*/ 322 w 474"/>
                  <a:gd name="T83" fmla="*/ 57 h 290"/>
                  <a:gd name="T84" fmla="*/ 290 w 474"/>
                  <a:gd name="T85" fmla="*/ 40 h 290"/>
                  <a:gd name="T86" fmla="*/ 267 w 474"/>
                  <a:gd name="T87" fmla="*/ 34 h 290"/>
                  <a:gd name="T88" fmla="*/ 259 w 474"/>
                  <a:gd name="T89" fmla="*/ 24 h 290"/>
                  <a:gd name="T90" fmla="*/ 251 w 474"/>
                  <a:gd name="T91" fmla="*/ 26 h 290"/>
                  <a:gd name="T92" fmla="*/ 224 w 474"/>
                  <a:gd name="T93" fmla="*/ 32 h 290"/>
                  <a:gd name="T94" fmla="*/ 199 w 474"/>
                  <a:gd name="T95" fmla="*/ 1 h 290"/>
                  <a:gd name="T96" fmla="*/ 174 w 474"/>
                  <a:gd name="T97" fmla="*/ 32 h 290"/>
                  <a:gd name="T98" fmla="*/ 153 w 474"/>
                  <a:gd name="T99" fmla="*/ 51 h 290"/>
                  <a:gd name="T100" fmla="*/ 158 w 474"/>
                  <a:gd name="T101" fmla="*/ 97 h 290"/>
                  <a:gd name="T102" fmla="*/ 139 w 474"/>
                  <a:gd name="T103" fmla="*/ 138 h 2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474" h="290">
                    <a:moveTo>
                      <a:pt x="104" y="118"/>
                    </a:moveTo>
                    <a:lnTo>
                      <a:pt x="101" y="115"/>
                    </a:lnTo>
                    <a:lnTo>
                      <a:pt x="91" y="99"/>
                    </a:lnTo>
                    <a:lnTo>
                      <a:pt x="89" y="89"/>
                    </a:lnTo>
                    <a:lnTo>
                      <a:pt x="82" y="77"/>
                    </a:lnTo>
                    <a:lnTo>
                      <a:pt x="68" y="80"/>
                    </a:lnTo>
                    <a:lnTo>
                      <a:pt x="62" y="83"/>
                    </a:lnTo>
                    <a:lnTo>
                      <a:pt x="44" y="99"/>
                    </a:lnTo>
                    <a:lnTo>
                      <a:pt x="43" y="100"/>
                    </a:lnTo>
                    <a:lnTo>
                      <a:pt x="38" y="101"/>
                    </a:lnTo>
                    <a:lnTo>
                      <a:pt x="36" y="103"/>
                    </a:lnTo>
                    <a:lnTo>
                      <a:pt x="34" y="101"/>
                    </a:lnTo>
                    <a:lnTo>
                      <a:pt x="33" y="101"/>
                    </a:lnTo>
                    <a:lnTo>
                      <a:pt x="33" y="100"/>
                    </a:lnTo>
                    <a:lnTo>
                      <a:pt x="31" y="101"/>
                    </a:lnTo>
                    <a:lnTo>
                      <a:pt x="5" y="113"/>
                    </a:lnTo>
                    <a:lnTo>
                      <a:pt x="3" y="113"/>
                    </a:lnTo>
                    <a:lnTo>
                      <a:pt x="3" y="114"/>
                    </a:lnTo>
                    <a:lnTo>
                      <a:pt x="0" y="117"/>
                    </a:lnTo>
                    <a:lnTo>
                      <a:pt x="0" y="122"/>
                    </a:lnTo>
                    <a:lnTo>
                      <a:pt x="9" y="138"/>
                    </a:lnTo>
                    <a:lnTo>
                      <a:pt x="23" y="156"/>
                    </a:lnTo>
                    <a:lnTo>
                      <a:pt x="23" y="157"/>
                    </a:lnTo>
                    <a:lnTo>
                      <a:pt x="26" y="168"/>
                    </a:lnTo>
                    <a:lnTo>
                      <a:pt x="20" y="191"/>
                    </a:lnTo>
                    <a:lnTo>
                      <a:pt x="16" y="198"/>
                    </a:lnTo>
                    <a:lnTo>
                      <a:pt x="13" y="209"/>
                    </a:lnTo>
                    <a:lnTo>
                      <a:pt x="13" y="212"/>
                    </a:lnTo>
                    <a:lnTo>
                      <a:pt x="23" y="213"/>
                    </a:lnTo>
                    <a:lnTo>
                      <a:pt x="30" y="216"/>
                    </a:lnTo>
                    <a:lnTo>
                      <a:pt x="31" y="216"/>
                    </a:lnTo>
                    <a:lnTo>
                      <a:pt x="34" y="217"/>
                    </a:lnTo>
                    <a:lnTo>
                      <a:pt x="33" y="223"/>
                    </a:lnTo>
                    <a:lnTo>
                      <a:pt x="33" y="234"/>
                    </a:lnTo>
                    <a:lnTo>
                      <a:pt x="34" y="238"/>
                    </a:lnTo>
                    <a:lnTo>
                      <a:pt x="37" y="238"/>
                    </a:lnTo>
                    <a:lnTo>
                      <a:pt x="43" y="244"/>
                    </a:lnTo>
                    <a:lnTo>
                      <a:pt x="47" y="247"/>
                    </a:lnTo>
                    <a:lnTo>
                      <a:pt x="58" y="266"/>
                    </a:lnTo>
                    <a:lnTo>
                      <a:pt x="58" y="268"/>
                    </a:lnTo>
                    <a:lnTo>
                      <a:pt x="64" y="269"/>
                    </a:lnTo>
                    <a:lnTo>
                      <a:pt x="73" y="268"/>
                    </a:lnTo>
                    <a:lnTo>
                      <a:pt x="73" y="265"/>
                    </a:lnTo>
                    <a:lnTo>
                      <a:pt x="75" y="259"/>
                    </a:lnTo>
                    <a:lnTo>
                      <a:pt x="76" y="259"/>
                    </a:lnTo>
                    <a:lnTo>
                      <a:pt x="77" y="258"/>
                    </a:lnTo>
                    <a:lnTo>
                      <a:pt x="77" y="256"/>
                    </a:lnTo>
                    <a:lnTo>
                      <a:pt x="89" y="259"/>
                    </a:lnTo>
                    <a:lnTo>
                      <a:pt x="94" y="254"/>
                    </a:lnTo>
                    <a:lnTo>
                      <a:pt x="89" y="254"/>
                    </a:lnTo>
                    <a:lnTo>
                      <a:pt x="87" y="251"/>
                    </a:lnTo>
                    <a:lnTo>
                      <a:pt x="82" y="245"/>
                    </a:lnTo>
                    <a:lnTo>
                      <a:pt x="82" y="244"/>
                    </a:lnTo>
                    <a:lnTo>
                      <a:pt x="83" y="242"/>
                    </a:lnTo>
                    <a:lnTo>
                      <a:pt x="89" y="241"/>
                    </a:lnTo>
                    <a:lnTo>
                      <a:pt x="91" y="240"/>
                    </a:lnTo>
                    <a:lnTo>
                      <a:pt x="93" y="240"/>
                    </a:lnTo>
                    <a:lnTo>
                      <a:pt x="96" y="235"/>
                    </a:lnTo>
                    <a:lnTo>
                      <a:pt x="100" y="217"/>
                    </a:lnTo>
                    <a:lnTo>
                      <a:pt x="104" y="210"/>
                    </a:lnTo>
                    <a:lnTo>
                      <a:pt x="120" y="210"/>
                    </a:lnTo>
                    <a:lnTo>
                      <a:pt x="132" y="224"/>
                    </a:lnTo>
                    <a:lnTo>
                      <a:pt x="133" y="224"/>
                    </a:lnTo>
                    <a:lnTo>
                      <a:pt x="135" y="223"/>
                    </a:lnTo>
                    <a:lnTo>
                      <a:pt x="135" y="221"/>
                    </a:lnTo>
                    <a:lnTo>
                      <a:pt x="140" y="217"/>
                    </a:lnTo>
                    <a:lnTo>
                      <a:pt x="149" y="220"/>
                    </a:lnTo>
                    <a:lnTo>
                      <a:pt x="149" y="223"/>
                    </a:lnTo>
                    <a:lnTo>
                      <a:pt x="150" y="223"/>
                    </a:lnTo>
                    <a:lnTo>
                      <a:pt x="150" y="224"/>
                    </a:lnTo>
                    <a:lnTo>
                      <a:pt x="153" y="228"/>
                    </a:lnTo>
                    <a:lnTo>
                      <a:pt x="156" y="231"/>
                    </a:lnTo>
                    <a:lnTo>
                      <a:pt x="156" y="233"/>
                    </a:lnTo>
                    <a:lnTo>
                      <a:pt x="154" y="238"/>
                    </a:lnTo>
                    <a:lnTo>
                      <a:pt x="154" y="241"/>
                    </a:lnTo>
                    <a:lnTo>
                      <a:pt x="156" y="244"/>
                    </a:lnTo>
                    <a:lnTo>
                      <a:pt x="157" y="245"/>
                    </a:lnTo>
                    <a:lnTo>
                      <a:pt x="168" y="249"/>
                    </a:lnTo>
                    <a:lnTo>
                      <a:pt x="178" y="251"/>
                    </a:lnTo>
                    <a:lnTo>
                      <a:pt x="185" y="255"/>
                    </a:lnTo>
                    <a:lnTo>
                      <a:pt x="189" y="256"/>
                    </a:lnTo>
                    <a:lnTo>
                      <a:pt x="191" y="258"/>
                    </a:lnTo>
                    <a:lnTo>
                      <a:pt x="194" y="258"/>
                    </a:lnTo>
                    <a:lnTo>
                      <a:pt x="204" y="255"/>
                    </a:lnTo>
                    <a:lnTo>
                      <a:pt x="213" y="255"/>
                    </a:lnTo>
                    <a:lnTo>
                      <a:pt x="216" y="256"/>
                    </a:lnTo>
                    <a:lnTo>
                      <a:pt x="217" y="258"/>
                    </a:lnTo>
                    <a:lnTo>
                      <a:pt x="221" y="261"/>
                    </a:lnTo>
                    <a:lnTo>
                      <a:pt x="225" y="262"/>
                    </a:lnTo>
                    <a:lnTo>
                      <a:pt x="230" y="262"/>
                    </a:lnTo>
                    <a:lnTo>
                      <a:pt x="238" y="248"/>
                    </a:lnTo>
                    <a:lnTo>
                      <a:pt x="240" y="247"/>
                    </a:lnTo>
                    <a:lnTo>
                      <a:pt x="249" y="255"/>
                    </a:lnTo>
                    <a:lnTo>
                      <a:pt x="259" y="261"/>
                    </a:lnTo>
                    <a:lnTo>
                      <a:pt x="273" y="258"/>
                    </a:lnTo>
                    <a:lnTo>
                      <a:pt x="291" y="265"/>
                    </a:lnTo>
                    <a:lnTo>
                      <a:pt x="294" y="268"/>
                    </a:lnTo>
                    <a:lnTo>
                      <a:pt x="295" y="268"/>
                    </a:lnTo>
                    <a:lnTo>
                      <a:pt x="307" y="273"/>
                    </a:lnTo>
                    <a:lnTo>
                      <a:pt x="309" y="273"/>
                    </a:lnTo>
                    <a:lnTo>
                      <a:pt x="309" y="276"/>
                    </a:lnTo>
                    <a:lnTo>
                      <a:pt x="311" y="277"/>
                    </a:lnTo>
                    <a:lnTo>
                      <a:pt x="315" y="279"/>
                    </a:lnTo>
                    <a:lnTo>
                      <a:pt x="315" y="280"/>
                    </a:lnTo>
                    <a:lnTo>
                      <a:pt x="321" y="281"/>
                    </a:lnTo>
                    <a:lnTo>
                      <a:pt x="343" y="290"/>
                    </a:lnTo>
                    <a:lnTo>
                      <a:pt x="362" y="286"/>
                    </a:lnTo>
                    <a:lnTo>
                      <a:pt x="367" y="284"/>
                    </a:lnTo>
                    <a:lnTo>
                      <a:pt x="365" y="283"/>
                    </a:lnTo>
                    <a:lnTo>
                      <a:pt x="364" y="283"/>
                    </a:lnTo>
                    <a:lnTo>
                      <a:pt x="360" y="279"/>
                    </a:lnTo>
                    <a:lnTo>
                      <a:pt x="360" y="277"/>
                    </a:lnTo>
                    <a:lnTo>
                      <a:pt x="357" y="273"/>
                    </a:lnTo>
                    <a:lnTo>
                      <a:pt x="357" y="272"/>
                    </a:lnTo>
                    <a:lnTo>
                      <a:pt x="355" y="271"/>
                    </a:lnTo>
                    <a:lnTo>
                      <a:pt x="355" y="269"/>
                    </a:lnTo>
                    <a:lnTo>
                      <a:pt x="357" y="268"/>
                    </a:lnTo>
                    <a:lnTo>
                      <a:pt x="357" y="266"/>
                    </a:lnTo>
                    <a:lnTo>
                      <a:pt x="360" y="265"/>
                    </a:lnTo>
                    <a:lnTo>
                      <a:pt x="372" y="264"/>
                    </a:lnTo>
                    <a:lnTo>
                      <a:pt x="372" y="262"/>
                    </a:lnTo>
                    <a:lnTo>
                      <a:pt x="371" y="261"/>
                    </a:lnTo>
                    <a:lnTo>
                      <a:pt x="371" y="259"/>
                    </a:lnTo>
                    <a:lnTo>
                      <a:pt x="369" y="259"/>
                    </a:lnTo>
                    <a:lnTo>
                      <a:pt x="368" y="258"/>
                    </a:lnTo>
                    <a:lnTo>
                      <a:pt x="362" y="251"/>
                    </a:lnTo>
                    <a:lnTo>
                      <a:pt x="358" y="240"/>
                    </a:lnTo>
                    <a:lnTo>
                      <a:pt x="361" y="230"/>
                    </a:lnTo>
                    <a:lnTo>
                      <a:pt x="361" y="228"/>
                    </a:lnTo>
                    <a:lnTo>
                      <a:pt x="362" y="228"/>
                    </a:lnTo>
                    <a:lnTo>
                      <a:pt x="365" y="224"/>
                    </a:lnTo>
                    <a:lnTo>
                      <a:pt x="369" y="221"/>
                    </a:lnTo>
                    <a:lnTo>
                      <a:pt x="371" y="220"/>
                    </a:lnTo>
                    <a:lnTo>
                      <a:pt x="372" y="220"/>
                    </a:lnTo>
                    <a:lnTo>
                      <a:pt x="374" y="221"/>
                    </a:lnTo>
                    <a:lnTo>
                      <a:pt x="390" y="209"/>
                    </a:lnTo>
                    <a:lnTo>
                      <a:pt x="410" y="199"/>
                    </a:lnTo>
                    <a:lnTo>
                      <a:pt x="411" y="199"/>
                    </a:lnTo>
                    <a:lnTo>
                      <a:pt x="418" y="201"/>
                    </a:lnTo>
                    <a:lnTo>
                      <a:pt x="420" y="199"/>
                    </a:lnTo>
                    <a:lnTo>
                      <a:pt x="425" y="198"/>
                    </a:lnTo>
                    <a:lnTo>
                      <a:pt x="425" y="199"/>
                    </a:lnTo>
                    <a:lnTo>
                      <a:pt x="420" y="212"/>
                    </a:lnTo>
                    <a:lnTo>
                      <a:pt x="420" y="213"/>
                    </a:lnTo>
                    <a:lnTo>
                      <a:pt x="421" y="213"/>
                    </a:lnTo>
                    <a:lnTo>
                      <a:pt x="421" y="214"/>
                    </a:lnTo>
                    <a:lnTo>
                      <a:pt x="425" y="221"/>
                    </a:lnTo>
                    <a:lnTo>
                      <a:pt x="427" y="223"/>
                    </a:lnTo>
                    <a:lnTo>
                      <a:pt x="427" y="224"/>
                    </a:lnTo>
                    <a:lnTo>
                      <a:pt x="432" y="230"/>
                    </a:lnTo>
                    <a:lnTo>
                      <a:pt x="434" y="230"/>
                    </a:lnTo>
                    <a:lnTo>
                      <a:pt x="434" y="228"/>
                    </a:lnTo>
                    <a:lnTo>
                      <a:pt x="438" y="221"/>
                    </a:lnTo>
                    <a:lnTo>
                      <a:pt x="449" y="213"/>
                    </a:lnTo>
                    <a:lnTo>
                      <a:pt x="457" y="204"/>
                    </a:lnTo>
                    <a:lnTo>
                      <a:pt x="453" y="195"/>
                    </a:lnTo>
                    <a:lnTo>
                      <a:pt x="450" y="191"/>
                    </a:lnTo>
                    <a:lnTo>
                      <a:pt x="448" y="185"/>
                    </a:lnTo>
                    <a:lnTo>
                      <a:pt x="442" y="181"/>
                    </a:lnTo>
                    <a:lnTo>
                      <a:pt x="441" y="180"/>
                    </a:lnTo>
                    <a:lnTo>
                      <a:pt x="441" y="178"/>
                    </a:lnTo>
                    <a:lnTo>
                      <a:pt x="434" y="156"/>
                    </a:lnTo>
                    <a:lnTo>
                      <a:pt x="432" y="154"/>
                    </a:lnTo>
                    <a:lnTo>
                      <a:pt x="435" y="152"/>
                    </a:lnTo>
                    <a:lnTo>
                      <a:pt x="438" y="147"/>
                    </a:lnTo>
                    <a:lnTo>
                      <a:pt x="438" y="146"/>
                    </a:lnTo>
                    <a:lnTo>
                      <a:pt x="441" y="143"/>
                    </a:lnTo>
                    <a:lnTo>
                      <a:pt x="441" y="141"/>
                    </a:lnTo>
                    <a:lnTo>
                      <a:pt x="455" y="117"/>
                    </a:lnTo>
                    <a:lnTo>
                      <a:pt x="459" y="115"/>
                    </a:lnTo>
                    <a:lnTo>
                      <a:pt x="471" y="117"/>
                    </a:lnTo>
                    <a:lnTo>
                      <a:pt x="471" y="115"/>
                    </a:lnTo>
                    <a:lnTo>
                      <a:pt x="470" y="114"/>
                    </a:lnTo>
                    <a:lnTo>
                      <a:pt x="464" y="111"/>
                    </a:lnTo>
                    <a:lnTo>
                      <a:pt x="462" y="110"/>
                    </a:lnTo>
                    <a:lnTo>
                      <a:pt x="460" y="107"/>
                    </a:lnTo>
                    <a:lnTo>
                      <a:pt x="460" y="106"/>
                    </a:lnTo>
                    <a:lnTo>
                      <a:pt x="457" y="103"/>
                    </a:lnTo>
                    <a:lnTo>
                      <a:pt x="459" y="101"/>
                    </a:lnTo>
                    <a:lnTo>
                      <a:pt x="467" y="87"/>
                    </a:lnTo>
                    <a:lnTo>
                      <a:pt x="473" y="64"/>
                    </a:lnTo>
                    <a:lnTo>
                      <a:pt x="474" y="51"/>
                    </a:lnTo>
                    <a:lnTo>
                      <a:pt x="473" y="50"/>
                    </a:lnTo>
                    <a:lnTo>
                      <a:pt x="473" y="47"/>
                    </a:lnTo>
                    <a:lnTo>
                      <a:pt x="471" y="47"/>
                    </a:lnTo>
                    <a:lnTo>
                      <a:pt x="457" y="51"/>
                    </a:lnTo>
                    <a:lnTo>
                      <a:pt x="443" y="51"/>
                    </a:lnTo>
                    <a:lnTo>
                      <a:pt x="434" y="48"/>
                    </a:lnTo>
                    <a:lnTo>
                      <a:pt x="425" y="47"/>
                    </a:lnTo>
                    <a:lnTo>
                      <a:pt x="417" y="50"/>
                    </a:lnTo>
                    <a:lnTo>
                      <a:pt x="415" y="50"/>
                    </a:lnTo>
                    <a:lnTo>
                      <a:pt x="415" y="51"/>
                    </a:lnTo>
                    <a:lnTo>
                      <a:pt x="411" y="55"/>
                    </a:lnTo>
                    <a:lnTo>
                      <a:pt x="410" y="58"/>
                    </a:lnTo>
                    <a:lnTo>
                      <a:pt x="407" y="60"/>
                    </a:lnTo>
                    <a:lnTo>
                      <a:pt x="398" y="62"/>
                    </a:lnTo>
                    <a:lnTo>
                      <a:pt x="396" y="64"/>
                    </a:lnTo>
                    <a:lnTo>
                      <a:pt x="393" y="64"/>
                    </a:lnTo>
                    <a:lnTo>
                      <a:pt x="390" y="65"/>
                    </a:lnTo>
                    <a:lnTo>
                      <a:pt x="389" y="74"/>
                    </a:lnTo>
                    <a:lnTo>
                      <a:pt x="390" y="76"/>
                    </a:lnTo>
                    <a:lnTo>
                      <a:pt x="388" y="76"/>
                    </a:lnTo>
                    <a:lnTo>
                      <a:pt x="386" y="77"/>
                    </a:lnTo>
                    <a:lnTo>
                      <a:pt x="371" y="76"/>
                    </a:lnTo>
                    <a:lnTo>
                      <a:pt x="360" y="71"/>
                    </a:lnTo>
                    <a:lnTo>
                      <a:pt x="358" y="69"/>
                    </a:lnTo>
                    <a:lnTo>
                      <a:pt x="357" y="69"/>
                    </a:lnTo>
                    <a:lnTo>
                      <a:pt x="355" y="68"/>
                    </a:lnTo>
                    <a:lnTo>
                      <a:pt x="340" y="68"/>
                    </a:lnTo>
                    <a:lnTo>
                      <a:pt x="322" y="57"/>
                    </a:lnTo>
                    <a:lnTo>
                      <a:pt x="319" y="53"/>
                    </a:lnTo>
                    <a:lnTo>
                      <a:pt x="318" y="53"/>
                    </a:lnTo>
                    <a:lnTo>
                      <a:pt x="315" y="51"/>
                    </a:lnTo>
                    <a:lnTo>
                      <a:pt x="312" y="51"/>
                    </a:lnTo>
                    <a:lnTo>
                      <a:pt x="290" y="40"/>
                    </a:lnTo>
                    <a:lnTo>
                      <a:pt x="285" y="40"/>
                    </a:lnTo>
                    <a:lnTo>
                      <a:pt x="277" y="37"/>
                    </a:lnTo>
                    <a:lnTo>
                      <a:pt x="271" y="37"/>
                    </a:lnTo>
                    <a:lnTo>
                      <a:pt x="269" y="36"/>
                    </a:lnTo>
                    <a:lnTo>
                      <a:pt x="267" y="34"/>
                    </a:lnTo>
                    <a:lnTo>
                      <a:pt x="263" y="33"/>
                    </a:lnTo>
                    <a:lnTo>
                      <a:pt x="263" y="32"/>
                    </a:lnTo>
                    <a:lnTo>
                      <a:pt x="262" y="30"/>
                    </a:lnTo>
                    <a:lnTo>
                      <a:pt x="262" y="29"/>
                    </a:lnTo>
                    <a:lnTo>
                      <a:pt x="259" y="24"/>
                    </a:lnTo>
                    <a:lnTo>
                      <a:pt x="258" y="23"/>
                    </a:lnTo>
                    <a:lnTo>
                      <a:pt x="255" y="23"/>
                    </a:lnTo>
                    <a:lnTo>
                      <a:pt x="252" y="24"/>
                    </a:lnTo>
                    <a:lnTo>
                      <a:pt x="251" y="24"/>
                    </a:lnTo>
                    <a:lnTo>
                      <a:pt x="251" y="26"/>
                    </a:lnTo>
                    <a:lnTo>
                      <a:pt x="245" y="29"/>
                    </a:lnTo>
                    <a:lnTo>
                      <a:pt x="244" y="30"/>
                    </a:lnTo>
                    <a:lnTo>
                      <a:pt x="242" y="30"/>
                    </a:lnTo>
                    <a:lnTo>
                      <a:pt x="228" y="34"/>
                    </a:lnTo>
                    <a:lnTo>
                      <a:pt x="224" y="32"/>
                    </a:lnTo>
                    <a:lnTo>
                      <a:pt x="217" y="23"/>
                    </a:lnTo>
                    <a:lnTo>
                      <a:pt x="207" y="15"/>
                    </a:lnTo>
                    <a:lnTo>
                      <a:pt x="206" y="13"/>
                    </a:lnTo>
                    <a:lnTo>
                      <a:pt x="204" y="5"/>
                    </a:lnTo>
                    <a:lnTo>
                      <a:pt x="199" y="1"/>
                    </a:lnTo>
                    <a:lnTo>
                      <a:pt x="196" y="0"/>
                    </a:lnTo>
                    <a:lnTo>
                      <a:pt x="196" y="2"/>
                    </a:lnTo>
                    <a:lnTo>
                      <a:pt x="187" y="20"/>
                    </a:lnTo>
                    <a:lnTo>
                      <a:pt x="175" y="32"/>
                    </a:lnTo>
                    <a:lnTo>
                      <a:pt x="174" y="32"/>
                    </a:lnTo>
                    <a:lnTo>
                      <a:pt x="174" y="36"/>
                    </a:lnTo>
                    <a:lnTo>
                      <a:pt x="172" y="37"/>
                    </a:lnTo>
                    <a:lnTo>
                      <a:pt x="171" y="37"/>
                    </a:lnTo>
                    <a:lnTo>
                      <a:pt x="167" y="41"/>
                    </a:lnTo>
                    <a:lnTo>
                      <a:pt x="153" y="51"/>
                    </a:lnTo>
                    <a:lnTo>
                      <a:pt x="150" y="61"/>
                    </a:lnTo>
                    <a:lnTo>
                      <a:pt x="150" y="72"/>
                    </a:lnTo>
                    <a:lnTo>
                      <a:pt x="157" y="86"/>
                    </a:lnTo>
                    <a:lnTo>
                      <a:pt x="158" y="87"/>
                    </a:lnTo>
                    <a:lnTo>
                      <a:pt x="158" y="97"/>
                    </a:lnTo>
                    <a:lnTo>
                      <a:pt x="150" y="120"/>
                    </a:lnTo>
                    <a:lnTo>
                      <a:pt x="144" y="128"/>
                    </a:lnTo>
                    <a:lnTo>
                      <a:pt x="140" y="136"/>
                    </a:lnTo>
                    <a:lnTo>
                      <a:pt x="140" y="138"/>
                    </a:lnTo>
                    <a:lnTo>
                      <a:pt x="139" y="138"/>
                    </a:lnTo>
                    <a:lnTo>
                      <a:pt x="122" y="131"/>
                    </a:lnTo>
                    <a:lnTo>
                      <a:pt x="111" y="122"/>
                    </a:lnTo>
                    <a:lnTo>
                      <a:pt x="104" y="11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12" name="Freeform 1144">
                <a:extLst>
                  <a:ext uri="{FF2B5EF4-FFF2-40B4-BE49-F238E27FC236}">
                    <a16:creationId xmlns:a16="http://schemas.microsoft.com/office/drawing/2014/main" id="{D5ED1CA7-9678-F317-B6C3-D7D2FADC0A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2" y="3495"/>
                <a:ext cx="171" cy="104"/>
              </a:xfrm>
              <a:custGeom>
                <a:avLst/>
                <a:gdLst>
                  <a:gd name="T0" fmla="*/ 540 w 681"/>
                  <a:gd name="T1" fmla="*/ 11 h 416"/>
                  <a:gd name="T2" fmla="*/ 516 w 681"/>
                  <a:gd name="T3" fmla="*/ 25 h 416"/>
                  <a:gd name="T4" fmla="*/ 532 w 681"/>
                  <a:gd name="T5" fmla="*/ 70 h 416"/>
                  <a:gd name="T6" fmla="*/ 512 w 681"/>
                  <a:gd name="T7" fmla="*/ 97 h 416"/>
                  <a:gd name="T8" fmla="*/ 462 w 681"/>
                  <a:gd name="T9" fmla="*/ 108 h 416"/>
                  <a:gd name="T10" fmla="*/ 421 w 681"/>
                  <a:gd name="T11" fmla="*/ 111 h 416"/>
                  <a:gd name="T12" fmla="*/ 374 w 681"/>
                  <a:gd name="T13" fmla="*/ 169 h 416"/>
                  <a:gd name="T14" fmla="*/ 358 w 681"/>
                  <a:gd name="T15" fmla="*/ 172 h 416"/>
                  <a:gd name="T16" fmla="*/ 317 w 681"/>
                  <a:gd name="T17" fmla="*/ 155 h 416"/>
                  <a:gd name="T18" fmla="*/ 298 w 681"/>
                  <a:gd name="T19" fmla="*/ 144 h 416"/>
                  <a:gd name="T20" fmla="*/ 268 w 681"/>
                  <a:gd name="T21" fmla="*/ 190 h 416"/>
                  <a:gd name="T22" fmla="*/ 220 w 681"/>
                  <a:gd name="T23" fmla="*/ 168 h 416"/>
                  <a:gd name="T24" fmla="*/ 229 w 681"/>
                  <a:gd name="T25" fmla="*/ 211 h 416"/>
                  <a:gd name="T26" fmla="*/ 229 w 681"/>
                  <a:gd name="T27" fmla="*/ 219 h 416"/>
                  <a:gd name="T28" fmla="*/ 187 w 681"/>
                  <a:gd name="T29" fmla="*/ 212 h 416"/>
                  <a:gd name="T30" fmla="*/ 181 w 681"/>
                  <a:gd name="T31" fmla="*/ 197 h 416"/>
                  <a:gd name="T32" fmla="*/ 148 w 681"/>
                  <a:gd name="T33" fmla="*/ 181 h 416"/>
                  <a:gd name="T34" fmla="*/ 116 w 681"/>
                  <a:gd name="T35" fmla="*/ 185 h 416"/>
                  <a:gd name="T36" fmla="*/ 92 w 681"/>
                  <a:gd name="T37" fmla="*/ 161 h 416"/>
                  <a:gd name="T38" fmla="*/ 72 w 681"/>
                  <a:gd name="T39" fmla="*/ 150 h 416"/>
                  <a:gd name="T40" fmla="*/ 42 w 681"/>
                  <a:gd name="T41" fmla="*/ 112 h 416"/>
                  <a:gd name="T42" fmla="*/ 17 w 681"/>
                  <a:gd name="T43" fmla="*/ 151 h 416"/>
                  <a:gd name="T44" fmla="*/ 40 w 681"/>
                  <a:gd name="T45" fmla="*/ 217 h 416"/>
                  <a:gd name="T46" fmla="*/ 42 w 681"/>
                  <a:gd name="T47" fmla="*/ 232 h 416"/>
                  <a:gd name="T48" fmla="*/ 56 w 681"/>
                  <a:gd name="T49" fmla="*/ 274 h 416"/>
                  <a:gd name="T50" fmla="*/ 90 w 681"/>
                  <a:gd name="T51" fmla="*/ 306 h 416"/>
                  <a:gd name="T52" fmla="*/ 163 w 681"/>
                  <a:gd name="T53" fmla="*/ 338 h 416"/>
                  <a:gd name="T54" fmla="*/ 174 w 681"/>
                  <a:gd name="T55" fmla="*/ 347 h 416"/>
                  <a:gd name="T56" fmla="*/ 199 w 681"/>
                  <a:gd name="T57" fmla="*/ 330 h 416"/>
                  <a:gd name="T58" fmla="*/ 215 w 681"/>
                  <a:gd name="T59" fmla="*/ 349 h 416"/>
                  <a:gd name="T60" fmla="*/ 247 w 681"/>
                  <a:gd name="T61" fmla="*/ 348 h 416"/>
                  <a:gd name="T62" fmla="*/ 261 w 681"/>
                  <a:gd name="T63" fmla="*/ 386 h 416"/>
                  <a:gd name="T64" fmla="*/ 267 w 681"/>
                  <a:gd name="T65" fmla="*/ 397 h 416"/>
                  <a:gd name="T66" fmla="*/ 278 w 681"/>
                  <a:gd name="T67" fmla="*/ 375 h 416"/>
                  <a:gd name="T68" fmla="*/ 305 w 681"/>
                  <a:gd name="T69" fmla="*/ 376 h 416"/>
                  <a:gd name="T70" fmla="*/ 338 w 681"/>
                  <a:gd name="T71" fmla="*/ 401 h 416"/>
                  <a:gd name="T72" fmla="*/ 370 w 681"/>
                  <a:gd name="T73" fmla="*/ 416 h 416"/>
                  <a:gd name="T74" fmla="*/ 392 w 681"/>
                  <a:gd name="T75" fmla="*/ 397 h 416"/>
                  <a:gd name="T76" fmla="*/ 428 w 681"/>
                  <a:gd name="T77" fmla="*/ 386 h 416"/>
                  <a:gd name="T78" fmla="*/ 448 w 681"/>
                  <a:gd name="T79" fmla="*/ 366 h 416"/>
                  <a:gd name="T80" fmla="*/ 412 w 681"/>
                  <a:gd name="T81" fmla="*/ 356 h 416"/>
                  <a:gd name="T82" fmla="*/ 423 w 681"/>
                  <a:gd name="T83" fmla="*/ 338 h 416"/>
                  <a:gd name="T84" fmla="*/ 470 w 681"/>
                  <a:gd name="T85" fmla="*/ 340 h 416"/>
                  <a:gd name="T86" fmla="*/ 485 w 681"/>
                  <a:gd name="T87" fmla="*/ 331 h 416"/>
                  <a:gd name="T88" fmla="*/ 515 w 681"/>
                  <a:gd name="T89" fmla="*/ 362 h 416"/>
                  <a:gd name="T90" fmla="*/ 547 w 681"/>
                  <a:gd name="T91" fmla="*/ 341 h 416"/>
                  <a:gd name="T92" fmla="*/ 540 w 681"/>
                  <a:gd name="T93" fmla="*/ 317 h 416"/>
                  <a:gd name="T94" fmla="*/ 540 w 681"/>
                  <a:gd name="T95" fmla="*/ 305 h 416"/>
                  <a:gd name="T96" fmla="*/ 567 w 681"/>
                  <a:gd name="T97" fmla="*/ 302 h 416"/>
                  <a:gd name="T98" fmla="*/ 599 w 681"/>
                  <a:gd name="T99" fmla="*/ 313 h 416"/>
                  <a:gd name="T100" fmla="*/ 655 w 681"/>
                  <a:gd name="T101" fmla="*/ 340 h 416"/>
                  <a:gd name="T102" fmla="*/ 680 w 681"/>
                  <a:gd name="T103" fmla="*/ 326 h 416"/>
                  <a:gd name="T104" fmla="*/ 664 w 681"/>
                  <a:gd name="T105" fmla="*/ 317 h 416"/>
                  <a:gd name="T106" fmla="*/ 652 w 681"/>
                  <a:gd name="T107" fmla="*/ 231 h 416"/>
                  <a:gd name="T108" fmla="*/ 652 w 681"/>
                  <a:gd name="T109" fmla="*/ 195 h 416"/>
                  <a:gd name="T110" fmla="*/ 595 w 681"/>
                  <a:gd name="T111" fmla="*/ 165 h 416"/>
                  <a:gd name="T112" fmla="*/ 585 w 681"/>
                  <a:gd name="T113" fmla="*/ 137 h 416"/>
                  <a:gd name="T114" fmla="*/ 567 w 681"/>
                  <a:gd name="T115" fmla="*/ 97 h 416"/>
                  <a:gd name="T116" fmla="*/ 604 w 681"/>
                  <a:gd name="T117" fmla="*/ 61 h 416"/>
                  <a:gd name="T118" fmla="*/ 589 w 681"/>
                  <a:gd name="T119" fmla="*/ 28 h 416"/>
                  <a:gd name="T120" fmla="*/ 575 w 681"/>
                  <a:gd name="T121" fmla="*/ 3 h 4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681" h="416">
                    <a:moveTo>
                      <a:pt x="557" y="0"/>
                    </a:moveTo>
                    <a:lnTo>
                      <a:pt x="555" y="0"/>
                    </a:lnTo>
                    <a:lnTo>
                      <a:pt x="546" y="9"/>
                    </a:lnTo>
                    <a:lnTo>
                      <a:pt x="544" y="11"/>
                    </a:lnTo>
                    <a:lnTo>
                      <a:pt x="542" y="7"/>
                    </a:lnTo>
                    <a:lnTo>
                      <a:pt x="542" y="9"/>
                    </a:lnTo>
                    <a:lnTo>
                      <a:pt x="540" y="11"/>
                    </a:lnTo>
                    <a:lnTo>
                      <a:pt x="539" y="11"/>
                    </a:lnTo>
                    <a:lnTo>
                      <a:pt x="530" y="13"/>
                    </a:lnTo>
                    <a:lnTo>
                      <a:pt x="525" y="13"/>
                    </a:lnTo>
                    <a:lnTo>
                      <a:pt x="521" y="17"/>
                    </a:lnTo>
                    <a:lnTo>
                      <a:pt x="521" y="18"/>
                    </a:lnTo>
                    <a:lnTo>
                      <a:pt x="516" y="24"/>
                    </a:lnTo>
                    <a:lnTo>
                      <a:pt x="516" y="25"/>
                    </a:lnTo>
                    <a:lnTo>
                      <a:pt x="514" y="31"/>
                    </a:lnTo>
                    <a:lnTo>
                      <a:pt x="514" y="37"/>
                    </a:lnTo>
                    <a:lnTo>
                      <a:pt x="523" y="48"/>
                    </a:lnTo>
                    <a:lnTo>
                      <a:pt x="530" y="63"/>
                    </a:lnTo>
                    <a:lnTo>
                      <a:pt x="530" y="66"/>
                    </a:lnTo>
                    <a:lnTo>
                      <a:pt x="532" y="69"/>
                    </a:lnTo>
                    <a:lnTo>
                      <a:pt x="532" y="70"/>
                    </a:lnTo>
                    <a:lnTo>
                      <a:pt x="530" y="77"/>
                    </a:lnTo>
                    <a:lnTo>
                      <a:pt x="530" y="78"/>
                    </a:lnTo>
                    <a:lnTo>
                      <a:pt x="529" y="78"/>
                    </a:lnTo>
                    <a:lnTo>
                      <a:pt x="529" y="81"/>
                    </a:lnTo>
                    <a:lnTo>
                      <a:pt x="528" y="81"/>
                    </a:lnTo>
                    <a:lnTo>
                      <a:pt x="523" y="83"/>
                    </a:lnTo>
                    <a:lnTo>
                      <a:pt x="512" y="97"/>
                    </a:lnTo>
                    <a:lnTo>
                      <a:pt x="502" y="101"/>
                    </a:lnTo>
                    <a:lnTo>
                      <a:pt x="497" y="105"/>
                    </a:lnTo>
                    <a:lnTo>
                      <a:pt x="495" y="109"/>
                    </a:lnTo>
                    <a:lnTo>
                      <a:pt x="495" y="111"/>
                    </a:lnTo>
                    <a:lnTo>
                      <a:pt x="469" y="111"/>
                    </a:lnTo>
                    <a:lnTo>
                      <a:pt x="463" y="109"/>
                    </a:lnTo>
                    <a:lnTo>
                      <a:pt x="462" y="108"/>
                    </a:lnTo>
                    <a:lnTo>
                      <a:pt x="461" y="108"/>
                    </a:lnTo>
                    <a:lnTo>
                      <a:pt x="458" y="105"/>
                    </a:lnTo>
                    <a:lnTo>
                      <a:pt x="456" y="105"/>
                    </a:lnTo>
                    <a:lnTo>
                      <a:pt x="435" y="101"/>
                    </a:lnTo>
                    <a:lnTo>
                      <a:pt x="430" y="104"/>
                    </a:lnTo>
                    <a:lnTo>
                      <a:pt x="423" y="109"/>
                    </a:lnTo>
                    <a:lnTo>
                      <a:pt x="421" y="111"/>
                    </a:lnTo>
                    <a:lnTo>
                      <a:pt x="421" y="125"/>
                    </a:lnTo>
                    <a:lnTo>
                      <a:pt x="425" y="151"/>
                    </a:lnTo>
                    <a:lnTo>
                      <a:pt x="391" y="176"/>
                    </a:lnTo>
                    <a:lnTo>
                      <a:pt x="391" y="178"/>
                    </a:lnTo>
                    <a:lnTo>
                      <a:pt x="389" y="178"/>
                    </a:lnTo>
                    <a:lnTo>
                      <a:pt x="378" y="174"/>
                    </a:lnTo>
                    <a:lnTo>
                      <a:pt x="374" y="169"/>
                    </a:lnTo>
                    <a:lnTo>
                      <a:pt x="371" y="164"/>
                    </a:lnTo>
                    <a:lnTo>
                      <a:pt x="371" y="159"/>
                    </a:lnTo>
                    <a:lnTo>
                      <a:pt x="367" y="168"/>
                    </a:lnTo>
                    <a:lnTo>
                      <a:pt x="364" y="171"/>
                    </a:lnTo>
                    <a:lnTo>
                      <a:pt x="363" y="171"/>
                    </a:lnTo>
                    <a:lnTo>
                      <a:pt x="361" y="172"/>
                    </a:lnTo>
                    <a:lnTo>
                      <a:pt x="358" y="172"/>
                    </a:lnTo>
                    <a:lnTo>
                      <a:pt x="348" y="174"/>
                    </a:lnTo>
                    <a:lnTo>
                      <a:pt x="338" y="171"/>
                    </a:lnTo>
                    <a:lnTo>
                      <a:pt x="336" y="169"/>
                    </a:lnTo>
                    <a:lnTo>
                      <a:pt x="332" y="169"/>
                    </a:lnTo>
                    <a:lnTo>
                      <a:pt x="322" y="164"/>
                    </a:lnTo>
                    <a:lnTo>
                      <a:pt x="317" y="157"/>
                    </a:lnTo>
                    <a:lnTo>
                      <a:pt x="317" y="155"/>
                    </a:lnTo>
                    <a:lnTo>
                      <a:pt x="314" y="152"/>
                    </a:lnTo>
                    <a:lnTo>
                      <a:pt x="310" y="150"/>
                    </a:lnTo>
                    <a:lnTo>
                      <a:pt x="308" y="148"/>
                    </a:lnTo>
                    <a:lnTo>
                      <a:pt x="308" y="147"/>
                    </a:lnTo>
                    <a:lnTo>
                      <a:pt x="307" y="147"/>
                    </a:lnTo>
                    <a:lnTo>
                      <a:pt x="304" y="145"/>
                    </a:lnTo>
                    <a:lnTo>
                      <a:pt x="298" y="144"/>
                    </a:lnTo>
                    <a:lnTo>
                      <a:pt x="294" y="144"/>
                    </a:lnTo>
                    <a:lnTo>
                      <a:pt x="294" y="147"/>
                    </a:lnTo>
                    <a:lnTo>
                      <a:pt x="282" y="162"/>
                    </a:lnTo>
                    <a:lnTo>
                      <a:pt x="278" y="178"/>
                    </a:lnTo>
                    <a:lnTo>
                      <a:pt x="271" y="189"/>
                    </a:lnTo>
                    <a:lnTo>
                      <a:pt x="269" y="189"/>
                    </a:lnTo>
                    <a:lnTo>
                      <a:pt x="268" y="190"/>
                    </a:lnTo>
                    <a:lnTo>
                      <a:pt x="264" y="190"/>
                    </a:lnTo>
                    <a:lnTo>
                      <a:pt x="254" y="188"/>
                    </a:lnTo>
                    <a:lnTo>
                      <a:pt x="248" y="185"/>
                    </a:lnTo>
                    <a:lnTo>
                      <a:pt x="247" y="183"/>
                    </a:lnTo>
                    <a:lnTo>
                      <a:pt x="244" y="182"/>
                    </a:lnTo>
                    <a:lnTo>
                      <a:pt x="231" y="164"/>
                    </a:lnTo>
                    <a:lnTo>
                      <a:pt x="220" y="168"/>
                    </a:lnTo>
                    <a:lnTo>
                      <a:pt x="216" y="172"/>
                    </a:lnTo>
                    <a:lnTo>
                      <a:pt x="216" y="174"/>
                    </a:lnTo>
                    <a:lnTo>
                      <a:pt x="230" y="183"/>
                    </a:lnTo>
                    <a:lnTo>
                      <a:pt x="231" y="185"/>
                    </a:lnTo>
                    <a:lnTo>
                      <a:pt x="234" y="192"/>
                    </a:lnTo>
                    <a:lnTo>
                      <a:pt x="234" y="196"/>
                    </a:lnTo>
                    <a:lnTo>
                      <a:pt x="229" y="211"/>
                    </a:lnTo>
                    <a:lnTo>
                      <a:pt x="229" y="212"/>
                    </a:lnTo>
                    <a:lnTo>
                      <a:pt x="226" y="212"/>
                    </a:lnTo>
                    <a:lnTo>
                      <a:pt x="222" y="214"/>
                    </a:lnTo>
                    <a:lnTo>
                      <a:pt x="222" y="217"/>
                    </a:lnTo>
                    <a:lnTo>
                      <a:pt x="223" y="218"/>
                    </a:lnTo>
                    <a:lnTo>
                      <a:pt x="227" y="219"/>
                    </a:lnTo>
                    <a:lnTo>
                      <a:pt x="229" y="219"/>
                    </a:lnTo>
                    <a:lnTo>
                      <a:pt x="230" y="221"/>
                    </a:lnTo>
                    <a:lnTo>
                      <a:pt x="231" y="221"/>
                    </a:lnTo>
                    <a:lnTo>
                      <a:pt x="233" y="225"/>
                    </a:lnTo>
                    <a:lnTo>
                      <a:pt x="230" y="228"/>
                    </a:lnTo>
                    <a:lnTo>
                      <a:pt x="230" y="227"/>
                    </a:lnTo>
                    <a:lnTo>
                      <a:pt x="229" y="227"/>
                    </a:lnTo>
                    <a:lnTo>
                      <a:pt x="187" y="212"/>
                    </a:lnTo>
                    <a:lnTo>
                      <a:pt x="185" y="211"/>
                    </a:lnTo>
                    <a:lnTo>
                      <a:pt x="180" y="208"/>
                    </a:lnTo>
                    <a:lnTo>
                      <a:pt x="178" y="208"/>
                    </a:lnTo>
                    <a:lnTo>
                      <a:pt x="177" y="207"/>
                    </a:lnTo>
                    <a:lnTo>
                      <a:pt x="177" y="205"/>
                    </a:lnTo>
                    <a:lnTo>
                      <a:pt x="178" y="204"/>
                    </a:lnTo>
                    <a:lnTo>
                      <a:pt x="181" y="197"/>
                    </a:lnTo>
                    <a:lnTo>
                      <a:pt x="181" y="192"/>
                    </a:lnTo>
                    <a:lnTo>
                      <a:pt x="180" y="192"/>
                    </a:lnTo>
                    <a:lnTo>
                      <a:pt x="180" y="190"/>
                    </a:lnTo>
                    <a:lnTo>
                      <a:pt x="178" y="190"/>
                    </a:lnTo>
                    <a:lnTo>
                      <a:pt x="177" y="189"/>
                    </a:lnTo>
                    <a:lnTo>
                      <a:pt x="156" y="182"/>
                    </a:lnTo>
                    <a:lnTo>
                      <a:pt x="148" y="181"/>
                    </a:lnTo>
                    <a:lnTo>
                      <a:pt x="139" y="181"/>
                    </a:lnTo>
                    <a:lnTo>
                      <a:pt x="134" y="179"/>
                    </a:lnTo>
                    <a:lnTo>
                      <a:pt x="132" y="178"/>
                    </a:lnTo>
                    <a:lnTo>
                      <a:pt x="130" y="176"/>
                    </a:lnTo>
                    <a:lnTo>
                      <a:pt x="124" y="175"/>
                    </a:lnTo>
                    <a:lnTo>
                      <a:pt x="120" y="176"/>
                    </a:lnTo>
                    <a:lnTo>
                      <a:pt x="116" y="185"/>
                    </a:lnTo>
                    <a:lnTo>
                      <a:pt x="114" y="185"/>
                    </a:lnTo>
                    <a:lnTo>
                      <a:pt x="106" y="178"/>
                    </a:lnTo>
                    <a:lnTo>
                      <a:pt x="99" y="174"/>
                    </a:lnTo>
                    <a:lnTo>
                      <a:pt x="96" y="171"/>
                    </a:lnTo>
                    <a:lnTo>
                      <a:pt x="90" y="171"/>
                    </a:lnTo>
                    <a:lnTo>
                      <a:pt x="90" y="169"/>
                    </a:lnTo>
                    <a:lnTo>
                      <a:pt x="92" y="161"/>
                    </a:lnTo>
                    <a:lnTo>
                      <a:pt x="95" y="155"/>
                    </a:lnTo>
                    <a:lnTo>
                      <a:pt x="95" y="154"/>
                    </a:lnTo>
                    <a:lnTo>
                      <a:pt x="92" y="152"/>
                    </a:lnTo>
                    <a:lnTo>
                      <a:pt x="87" y="151"/>
                    </a:lnTo>
                    <a:lnTo>
                      <a:pt x="81" y="151"/>
                    </a:lnTo>
                    <a:lnTo>
                      <a:pt x="75" y="150"/>
                    </a:lnTo>
                    <a:lnTo>
                      <a:pt x="72" y="150"/>
                    </a:lnTo>
                    <a:lnTo>
                      <a:pt x="63" y="144"/>
                    </a:lnTo>
                    <a:lnTo>
                      <a:pt x="61" y="137"/>
                    </a:lnTo>
                    <a:lnTo>
                      <a:pt x="58" y="130"/>
                    </a:lnTo>
                    <a:lnTo>
                      <a:pt x="57" y="126"/>
                    </a:lnTo>
                    <a:lnTo>
                      <a:pt x="61" y="118"/>
                    </a:lnTo>
                    <a:lnTo>
                      <a:pt x="60" y="116"/>
                    </a:lnTo>
                    <a:lnTo>
                      <a:pt x="42" y="112"/>
                    </a:lnTo>
                    <a:lnTo>
                      <a:pt x="22" y="101"/>
                    </a:lnTo>
                    <a:lnTo>
                      <a:pt x="15" y="101"/>
                    </a:lnTo>
                    <a:lnTo>
                      <a:pt x="12" y="102"/>
                    </a:lnTo>
                    <a:lnTo>
                      <a:pt x="0" y="115"/>
                    </a:lnTo>
                    <a:lnTo>
                      <a:pt x="11" y="133"/>
                    </a:lnTo>
                    <a:lnTo>
                      <a:pt x="15" y="144"/>
                    </a:lnTo>
                    <a:lnTo>
                      <a:pt x="17" y="151"/>
                    </a:lnTo>
                    <a:lnTo>
                      <a:pt x="14" y="157"/>
                    </a:lnTo>
                    <a:lnTo>
                      <a:pt x="12" y="169"/>
                    </a:lnTo>
                    <a:lnTo>
                      <a:pt x="44" y="204"/>
                    </a:lnTo>
                    <a:lnTo>
                      <a:pt x="44" y="205"/>
                    </a:lnTo>
                    <a:lnTo>
                      <a:pt x="43" y="205"/>
                    </a:lnTo>
                    <a:lnTo>
                      <a:pt x="40" y="207"/>
                    </a:lnTo>
                    <a:lnTo>
                      <a:pt x="40" y="217"/>
                    </a:lnTo>
                    <a:lnTo>
                      <a:pt x="42" y="217"/>
                    </a:lnTo>
                    <a:lnTo>
                      <a:pt x="43" y="219"/>
                    </a:lnTo>
                    <a:lnTo>
                      <a:pt x="43" y="221"/>
                    </a:lnTo>
                    <a:lnTo>
                      <a:pt x="44" y="222"/>
                    </a:lnTo>
                    <a:lnTo>
                      <a:pt x="44" y="224"/>
                    </a:lnTo>
                    <a:lnTo>
                      <a:pt x="46" y="227"/>
                    </a:lnTo>
                    <a:lnTo>
                      <a:pt x="42" y="232"/>
                    </a:lnTo>
                    <a:lnTo>
                      <a:pt x="35" y="235"/>
                    </a:lnTo>
                    <a:lnTo>
                      <a:pt x="26" y="246"/>
                    </a:lnTo>
                    <a:lnTo>
                      <a:pt x="23" y="253"/>
                    </a:lnTo>
                    <a:lnTo>
                      <a:pt x="25" y="264"/>
                    </a:lnTo>
                    <a:lnTo>
                      <a:pt x="25" y="267"/>
                    </a:lnTo>
                    <a:lnTo>
                      <a:pt x="26" y="267"/>
                    </a:lnTo>
                    <a:lnTo>
                      <a:pt x="56" y="274"/>
                    </a:lnTo>
                    <a:lnTo>
                      <a:pt x="58" y="274"/>
                    </a:lnTo>
                    <a:lnTo>
                      <a:pt x="65" y="277"/>
                    </a:lnTo>
                    <a:lnTo>
                      <a:pt x="68" y="279"/>
                    </a:lnTo>
                    <a:lnTo>
                      <a:pt x="68" y="285"/>
                    </a:lnTo>
                    <a:lnTo>
                      <a:pt x="74" y="294"/>
                    </a:lnTo>
                    <a:lnTo>
                      <a:pt x="84" y="301"/>
                    </a:lnTo>
                    <a:lnTo>
                      <a:pt x="90" y="306"/>
                    </a:lnTo>
                    <a:lnTo>
                      <a:pt x="97" y="309"/>
                    </a:lnTo>
                    <a:lnTo>
                      <a:pt x="113" y="319"/>
                    </a:lnTo>
                    <a:lnTo>
                      <a:pt x="116" y="320"/>
                    </a:lnTo>
                    <a:lnTo>
                      <a:pt x="117" y="320"/>
                    </a:lnTo>
                    <a:lnTo>
                      <a:pt x="151" y="329"/>
                    </a:lnTo>
                    <a:lnTo>
                      <a:pt x="156" y="334"/>
                    </a:lnTo>
                    <a:lnTo>
                      <a:pt x="163" y="338"/>
                    </a:lnTo>
                    <a:lnTo>
                      <a:pt x="166" y="341"/>
                    </a:lnTo>
                    <a:lnTo>
                      <a:pt x="170" y="341"/>
                    </a:lnTo>
                    <a:lnTo>
                      <a:pt x="170" y="342"/>
                    </a:lnTo>
                    <a:lnTo>
                      <a:pt x="171" y="342"/>
                    </a:lnTo>
                    <a:lnTo>
                      <a:pt x="173" y="344"/>
                    </a:lnTo>
                    <a:lnTo>
                      <a:pt x="173" y="345"/>
                    </a:lnTo>
                    <a:lnTo>
                      <a:pt x="174" y="347"/>
                    </a:lnTo>
                    <a:lnTo>
                      <a:pt x="174" y="348"/>
                    </a:lnTo>
                    <a:lnTo>
                      <a:pt x="208" y="348"/>
                    </a:lnTo>
                    <a:lnTo>
                      <a:pt x="211" y="345"/>
                    </a:lnTo>
                    <a:lnTo>
                      <a:pt x="209" y="342"/>
                    </a:lnTo>
                    <a:lnTo>
                      <a:pt x="206" y="338"/>
                    </a:lnTo>
                    <a:lnTo>
                      <a:pt x="201" y="335"/>
                    </a:lnTo>
                    <a:lnTo>
                      <a:pt x="199" y="330"/>
                    </a:lnTo>
                    <a:lnTo>
                      <a:pt x="199" y="326"/>
                    </a:lnTo>
                    <a:lnTo>
                      <a:pt x="205" y="324"/>
                    </a:lnTo>
                    <a:lnTo>
                      <a:pt x="209" y="322"/>
                    </a:lnTo>
                    <a:lnTo>
                      <a:pt x="211" y="322"/>
                    </a:lnTo>
                    <a:lnTo>
                      <a:pt x="212" y="327"/>
                    </a:lnTo>
                    <a:lnTo>
                      <a:pt x="215" y="347"/>
                    </a:lnTo>
                    <a:lnTo>
                      <a:pt x="215" y="349"/>
                    </a:lnTo>
                    <a:lnTo>
                      <a:pt x="219" y="349"/>
                    </a:lnTo>
                    <a:lnTo>
                      <a:pt x="237" y="354"/>
                    </a:lnTo>
                    <a:lnTo>
                      <a:pt x="243" y="354"/>
                    </a:lnTo>
                    <a:lnTo>
                      <a:pt x="247" y="347"/>
                    </a:lnTo>
                    <a:lnTo>
                      <a:pt x="248" y="345"/>
                    </a:lnTo>
                    <a:lnTo>
                      <a:pt x="248" y="347"/>
                    </a:lnTo>
                    <a:lnTo>
                      <a:pt x="247" y="348"/>
                    </a:lnTo>
                    <a:lnTo>
                      <a:pt x="247" y="356"/>
                    </a:lnTo>
                    <a:lnTo>
                      <a:pt x="248" y="359"/>
                    </a:lnTo>
                    <a:lnTo>
                      <a:pt x="248" y="369"/>
                    </a:lnTo>
                    <a:lnTo>
                      <a:pt x="247" y="370"/>
                    </a:lnTo>
                    <a:lnTo>
                      <a:pt x="247" y="382"/>
                    </a:lnTo>
                    <a:lnTo>
                      <a:pt x="248" y="382"/>
                    </a:lnTo>
                    <a:lnTo>
                      <a:pt x="261" y="386"/>
                    </a:lnTo>
                    <a:lnTo>
                      <a:pt x="261" y="391"/>
                    </a:lnTo>
                    <a:lnTo>
                      <a:pt x="258" y="394"/>
                    </a:lnTo>
                    <a:lnTo>
                      <a:pt x="258" y="396"/>
                    </a:lnTo>
                    <a:lnTo>
                      <a:pt x="261" y="401"/>
                    </a:lnTo>
                    <a:lnTo>
                      <a:pt x="264" y="404"/>
                    </a:lnTo>
                    <a:lnTo>
                      <a:pt x="267" y="401"/>
                    </a:lnTo>
                    <a:lnTo>
                      <a:pt x="267" y="397"/>
                    </a:lnTo>
                    <a:lnTo>
                      <a:pt x="268" y="396"/>
                    </a:lnTo>
                    <a:lnTo>
                      <a:pt x="269" y="393"/>
                    </a:lnTo>
                    <a:lnTo>
                      <a:pt x="269" y="391"/>
                    </a:lnTo>
                    <a:lnTo>
                      <a:pt x="275" y="387"/>
                    </a:lnTo>
                    <a:lnTo>
                      <a:pt x="275" y="376"/>
                    </a:lnTo>
                    <a:lnTo>
                      <a:pt x="276" y="376"/>
                    </a:lnTo>
                    <a:lnTo>
                      <a:pt x="278" y="375"/>
                    </a:lnTo>
                    <a:lnTo>
                      <a:pt x="281" y="373"/>
                    </a:lnTo>
                    <a:lnTo>
                      <a:pt x="282" y="373"/>
                    </a:lnTo>
                    <a:lnTo>
                      <a:pt x="291" y="370"/>
                    </a:lnTo>
                    <a:lnTo>
                      <a:pt x="293" y="370"/>
                    </a:lnTo>
                    <a:lnTo>
                      <a:pt x="296" y="372"/>
                    </a:lnTo>
                    <a:lnTo>
                      <a:pt x="297" y="372"/>
                    </a:lnTo>
                    <a:lnTo>
                      <a:pt x="305" y="376"/>
                    </a:lnTo>
                    <a:lnTo>
                      <a:pt x="308" y="379"/>
                    </a:lnTo>
                    <a:lnTo>
                      <a:pt x="310" y="386"/>
                    </a:lnTo>
                    <a:lnTo>
                      <a:pt x="310" y="387"/>
                    </a:lnTo>
                    <a:lnTo>
                      <a:pt x="322" y="387"/>
                    </a:lnTo>
                    <a:lnTo>
                      <a:pt x="332" y="391"/>
                    </a:lnTo>
                    <a:lnTo>
                      <a:pt x="338" y="397"/>
                    </a:lnTo>
                    <a:lnTo>
                      <a:pt x="338" y="401"/>
                    </a:lnTo>
                    <a:lnTo>
                      <a:pt x="341" y="409"/>
                    </a:lnTo>
                    <a:lnTo>
                      <a:pt x="339" y="411"/>
                    </a:lnTo>
                    <a:lnTo>
                      <a:pt x="339" y="412"/>
                    </a:lnTo>
                    <a:lnTo>
                      <a:pt x="342" y="412"/>
                    </a:lnTo>
                    <a:lnTo>
                      <a:pt x="346" y="414"/>
                    </a:lnTo>
                    <a:lnTo>
                      <a:pt x="363" y="416"/>
                    </a:lnTo>
                    <a:lnTo>
                      <a:pt x="370" y="416"/>
                    </a:lnTo>
                    <a:lnTo>
                      <a:pt x="378" y="414"/>
                    </a:lnTo>
                    <a:lnTo>
                      <a:pt x="378" y="411"/>
                    </a:lnTo>
                    <a:lnTo>
                      <a:pt x="379" y="409"/>
                    </a:lnTo>
                    <a:lnTo>
                      <a:pt x="387" y="405"/>
                    </a:lnTo>
                    <a:lnTo>
                      <a:pt x="391" y="401"/>
                    </a:lnTo>
                    <a:lnTo>
                      <a:pt x="391" y="400"/>
                    </a:lnTo>
                    <a:lnTo>
                      <a:pt x="392" y="397"/>
                    </a:lnTo>
                    <a:lnTo>
                      <a:pt x="392" y="396"/>
                    </a:lnTo>
                    <a:lnTo>
                      <a:pt x="394" y="396"/>
                    </a:lnTo>
                    <a:lnTo>
                      <a:pt x="399" y="394"/>
                    </a:lnTo>
                    <a:lnTo>
                      <a:pt x="412" y="394"/>
                    </a:lnTo>
                    <a:lnTo>
                      <a:pt x="416" y="396"/>
                    </a:lnTo>
                    <a:lnTo>
                      <a:pt x="416" y="394"/>
                    </a:lnTo>
                    <a:lnTo>
                      <a:pt x="428" y="386"/>
                    </a:lnTo>
                    <a:lnTo>
                      <a:pt x="437" y="377"/>
                    </a:lnTo>
                    <a:lnTo>
                      <a:pt x="438" y="377"/>
                    </a:lnTo>
                    <a:lnTo>
                      <a:pt x="441" y="376"/>
                    </a:lnTo>
                    <a:lnTo>
                      <a:pt x="448" y="376"/>
                    </a:lnTo>
                    <a:lnTo>
                      <a:pt x="449" y="372"/>
                    </a:lnTo>
                    <a:lnTo>
                      <a:pt x="449" y="368"/>
                    </a:lnTo>
                    <a:lnTo>
                      <a:pt x="448" y="366"/>
                    </a:lnTo>
                    <a:lnTo>
                      <a:pt x="445" y="365"/>
                    </a:lnTo>
                    <a:lnTo>
                      <a:pt x="442" y="366"/>
                    </a:lnTo>
                    <a:lnTo>
                      <a:pt x="435" y="368"/>
                    </a:lnTo>
                    <a:lnTo>
                      <a:pt x="423" y="368"/>
                    </a:lnTo>
                    <a:lnTo>
                      <a:pt x="418" y="366"/>
                    </a:lnTo>
                    <a:lnTo>
                      <a:pt x="416" y="365"/>
                    </a:lnTo>
                    <a:lnTo>
                      <a:pt x="412" y="356"/>
                    </a:lnTo>
                    <a:lnTo>
                      <a:pt x="412" y="354"/>
                    </a:lnTo>
                    <a:lnTo>
                      <a:pt x="415" y="351"/>
                    </a:lnTo>
                    <a:lnTo>
                      <a:pt x="415" y="349"/>
                    </a:lnTo>
                    <a:lnTo>
                      <a:pt x="420" y="347"/>
                    </a:lnTo>
                    <a:lnTo>
                      <a:pt x="421" y="345"/>
                    </a:lnTo>
                    <a:lnTo>
                      <a:pt x="421" y="338"/>
                    </a:lnTo>
                    <a:lnTo>
                      <a:pt x="423" y="338"/>
                    </a:lnTo>
                    <a:lnTo>
                      <a:pt x="441" y="352"/>
                    </a:lnTo>
                    <a:lnTo>
                      <a:pt x="447" y="354"/>
                    </a:lnTo>
                    <a:lnTo>
                      <a:pt x="449" y="355"/>
                    </a:lnTo>
                    <a:lnTo>
                      <a:pt x="458" y="349"/>
                    </a:lnTo>
                    <a:lnTo>
                      <a:pt x="461" y="348"/>
                    </a:lnTo>
                    <a:lnTo>
                      <a:pt x="466" y="342"/>
                    </a:lnTo>
                    <a:lnTo>
                      <a:pt x="470" y="340"/>
                    </a:lnTo>
                    <a:lnTo>
                      <a:pt x="472" y="340"/>
                    </a:lnTo>
                    <a:lnTo>
                      <a:pt x="476" y="342"/>
                    </a:lnTo>
                    <a:lnTo>
                      <a:pt x="477" y="344"/>
                    </a:lnTo>
                    <a:lnTo>
                      <a:pt x="479" y="342"/>
                    </a:lnTo>
                    <a:lnTo>
                      <a:pt x="480" y="337"/>
                    </a:lnTo>
                    <a:lnTo>
                      <a:pt x="480" y="331"/>
                    </a:lnTo>
                    <a:lnTo>
                      <a:pt x="485" y="331"/>
                    </a:lnTo>
                    <a:lnTo>
                      <a:pt x="494" y="335"/>
                    </a:lnTo>
                    <a:lnTo>
                      <a:pt x="501" y="340"/>
                    </a:lnTo>
                    <a:lnTo>
                      <a:pt x="505" y="345"/>
                    </a:lnTo>
                    <a:lnTo>
                      <a:pt x="509" y="355"/>
                    </a:lnTo>
                    <a:lnTo>
                      <a:pt x="511" y="356"/>
                    </a:lnTo>
                    <a:lnTo>
                      <a:pt x="511" y="358"/>
                    </a:lnTo>
                    <a:lnTo>
                      <a:pt x="515" y="362"/>
                    </a:lnTo>
                    <a:lnTo>
                      <a:pt x="516" y="362"/>
                    </a:lnTo>
                    <a:lnTo>
                      <a:pt x="518" y="363"/>
                    </a:lnTo>
                    <a:lnTo>
                      <a:pt x="519" y="363"/>
                    </a:lnTo>
                    <a:lnTo>
                      <a:pt x="537" y="355"/>
                    </a:lnTo>
                    <a:lnTo>
                      <a:pt x="542" y="355"/>
                    </a:lnTo>
                    <a:lnTo>
                      <a:pt x="544" y="354"/>
                    </a:lnTo>
                    <a:lnTo>
                      <a:pt x="547" y="341"/>
                    </a:lnTo>
                    <a:lnTo>
                      <a:pt x="552" y="335"/>
                    </a:lnTo>
                    <a:lnTo>
                      <a:pt x="554" y="331"/>
                    </a:lnTo>
                    <a:lnTo>
                      <a:pt x="554" y="326"/>
                    </a:lnTo>
                    <a:lnTo>
                      <a:pt x="549" y="320"/>
                    </a:lnTo>
                    <a:lnTo>
                      <a:pt x="544" y="319"/>
                    </a:lnTo>
                    <a:lnTo>
                      <a:pt x="543" y="317"/>
                    </a:lnTo>
                    <a:lnTo>
                      <a:pt x="540" y="317"/>
                    </a:lnTo>
                    <a:lnTo>
                      <a:pt x="540" y="315"/>
                    </a:lnTo>
                    <a:lnTo>
                      <a:pt x="537" y="309"/>
                    </a:lnTo>
                    <a:lnTo>
                      <a:pt x="535" y="306"/>
                    </a:lnTo>
                    <a:lnTo>
                      <a:pt x="535" y="305"/>
                    </a:lnTo>
                    <a:lnTo>
                      <a:pt x="536" y="303"/>
                    </a:lnTo>
                    <a:lnTo>
                      <a:pt x="539" y="303"/>
                    </a:lnTo>
                    <a:lnTo>
                      <a:pt x="540" y="305"/>
                    </a:lnTo>
                    <a:lnTo>
                      <a:pt x="543" y="305"/>
                    </a:lnTo>
                    <a:lnTo>
                      <a:pt x="543" y="306"/>
                    </a:lnTo>
                    <a:lnTo>
                      <a:pt x="547" y="308"/>
                    </a:lnTo>
                    <a:lnTo>
                      <a:pt x="551" y="308"/>
                    </a:lnTo>
                    <a:lnTo>
                      <a:pt x="555" y="306"/>
                    </a:lnTo>
                    <a:lnTo>
                      <a:pt x="558" y="306"/>
                    </a:lnTo>
                    <a:lnTo>
                      <a:pt x="567" y="302"/>
                    </a:lnTo>
                    <a:lnTo>
                      <a:pt x="568" y="295"/>
                    </a:lnTo>
                    <a:lnTo>
                      <a:pt x="568" y="291"/>
                    </a:lnTo>
                    <a:lnTo>
                      <a:pt x="572" y="294"/>
                    </a:lnTo>
                    <a:lnTo>
                      <a:pt x="575" y="296"/>
                    </a:lnTo>
                    <a:lnTo>
                      <a:pt x="581" y="305"/>
                    </a:lnTo>
                    <a:lnTo>
                      <a:pt x="596" y="313"/>
                    </a:lnTo>
                    <a:lnTo>
                      <a:pt x="599" y="313"/>
                    </a:lnTo>
                    <a:lnTo>
                      <a:pt x="599" y="323"/>
                    </a:lnTo>
                    <a:lnTo>
                      <a:pt x="609" y="327"/>
                    </a:lnTo>
                    <a:lnTo>
                      <a:pt x="620" y="338"/>
                    </a:lnTo>
                    <a:lnTo>
                      <a:pt x="624" y="338"/>
                    </a:lnTo>
                    <a:lnTo>
                      <a:pt x="632" y="341"/>
                    </a:lnTo>
                    <a:lnTo>
                      <a:pt x="653" y="341"/>
                    </a:lnTo>
                    <a:lnTo>
                      <a:pt x="655" y="340"/>
                    </a:lnTo>
                    <a:lnTo>
                      <a:pt x="670" y="340"/>
                    </a:lnTo>
                    <a:lnTo>
                      <a:pt x="673" y="338"/>
                    </a:lnTo>
                    <a:lnTo>
                      <a:pt x="676" y="338"/>
                    </a:lnTo>
                    <a:lnTo>
                      <a:pt x="679" y="337"/>
                    </a:lnTo>
                    <a:lnTo>
                      <a:pt x="679" y="335"/>
                    </a:lnTo>
                    <a:lnTo>
                      <a:pt x="681" y="330"/>
                    </a:lnTo>
                    <a:lnTo>
                      <a:pt x="680" y="326"/>
                    </a:lnTo>
                    <a:lnTo>
                      <a:pt x="680" y="324"/>
                    </a:lnTo>
                    <a:lnTo>
                      <a:pt x="681" y="323"/>
                    </a:lnTo>
                    <a:lnTo>
                      <a:pt x="679" y="322"/>
                    </a:lnTo>
                    <a:lnTo>
                      <a:pt x="679" y="323"/>
                    </a:lnTo>
                    <a:lnTo>
                      <a:pt x="676" y="323"/>
                    </a:lnTo>
                    <a:lnTo>
                      <a:pt x="670" y="322"/>
                    </a:lnTo>
                    <a:lnTo>
                      <a:pt x="664" y="317"/>
                    </a:lnTo>
                    <a:lnTo>
                      <a:pt x="662" y="310"/>
                    </a:lnTo>
                    <a:lnTo>
                      <a:pt x="646" y="301"/>
                    </a:lnTo>
                    <a:lnTo>
                      <a:pt x="642" y="296"/>
                    </a:lnTo>
                    <a:lnTo>
                      <a:pt x="638" y="275"/>
                    </a:lnTo>
                    <a:lnTo>
                      <a:pt x="639" y="268"/>
                    </a:lnTo>
                    <a:lnTo>
                      <a:pt x="641" y="250"/>
                    </a:lnTo>
                    <a:lnTo>
                      <a:pt x="652" y="231"/>
                    </a:lnTo>
                    <a:lnTo>
                      <a:pt x="655" y="217"/>
                    </a:lnTo>
                    <a:lnTo>
                      <a:pt x="655" y="214"/>
                    </a:lnTo>
                    <a:lnTo>
                      <a:pt x="656" y="210"/>
                    </a:lnTo>
                    <a:lnTo>
                      <a:pt x="656" y="208"/>
                    </a:lnTo>
                    <a:lnTo>
                      <a:pt x="652" y="197"/>
                    </a:lnTo>
                    <a:lnTo>
                      <a:pt x="653" y="196"/>
                    </a:lnTo>
                    <a:lnTo>
                      <a:pt x="652" y="195"/>
                    </a:lnTo>
                    <a:lnTo>
                      <a:pt x="652" y="193"/>
                    </a:lnTo>
                    <a:lnTo>
                      <a:pt x="650" y="188"/>
                    </a:lnTo>
                    <a:lnTo>
                      <a:pt x="597" y="182"/>
                    </a:lnTo>
                    <a:lnTo>
                      <a:pt x="592" y="182"/>
                    </a:lnTo>
                    <a:lnTo>
                      <a:pt x="596" y="175"/>
                    </a:lnTo>
                    <a:lnTo>
                      <a:pt x="596" y="174"/>
                    </a:lnTo>
                    <a:lnTo>
                      <a:pt x="595" y="165"/>
                    </a:lnTo>
                    <a:lnTo>
                      <a:pt x="593" y="161"/>
                    </a:lnTo>
                    <a:lnTo>
                      <a:pt x="589" y="161"/>
                    </a:lnTo>
                    <a:lnTo>
                      <a:pt x="588" y="159"/>
                    </a:lnTo>
                    <a:lnTo>
                      <a:pt x="585" y="155"/>
                    </a:lnTo>
                    <a:lnTo>
                      <a:pt x="582" y="150"/>
                    </a:lnTo>
                    <a:lnTo>
                      <a:pt x="583" y="138"/>
                    </a:lnTo>
                    <a:lnTo>
                      <a:pt x="585" y="137"/>
                    </a:lnTo>
                    <a:lnTo>
                      <a:pt x="585" y="136"/>
                    </a:lnTo>
                    <a:lnTo>
                      <a:pt x="583" y="134"/>
                    </a:lnTo>
                    <a:lnTo>
                      <a:pt x="575" y="128"/>
                    </a:lnTo>
                    <a:lnTo>
                      <a:pt x="574" y="108"/>
                    </a:lnTo>
                    <a:lnTo>
                      <a:pt x="568" y="98"/>
                    </a:lnTo>
                    <a:lnTo>
                      <a:pt x="568" y="97"/>
                    </a:lnTo>
                    <a:lnTo>
                      <a:pt x="567" y="97"/>
                    </a:lnTo>
                    <a:lnTo>
                      <a:pt x="568" y="95"/>
                    </a:lnTo>
                    <a:lnTo>
                      <a:pt x="569" y="92"/>
                    </a:lnTo>
                    <a:lnTo>
                      <a:pt x="579" y="83"/>
                    </a:lnTo>
                    <a:lnTo>
                      <a:pt x="589" y="77"/>
                    </a:lnTo>
                    <a:lnTo>
                      <a:pt x="590" y="77"/>
                    </a:lnTo>
                    <a:lnTo>
                      <a:pt x="590" y="74"/>
                    </a:lnTo>
                    <a:lnTo>
                      <a:pt x="604" y="61"/>
                    </a:lnTo>
                    <a:lnTo>
                      <a:pt x="607" y="61"/>
                    </a:lnTo>
                    <a:lnTo>
                      <a:pt x="610" y="59"/>
                    </a:lnTo>
                    <a:lnTo>
                      <a:pt x="610" y="58"/>
                    </a:lnTo>
                    <a:lnTo>
                      <a:pt x="610" y="56"/>
                    </a:lnTo>
                    <a:lnTo>
                      <a:pt x="599" y="37"/>
                    </a:lnTo>
                    <a:lnTo>
                      <a:pt x="595" y="34"/>
                    </a:lnTo>
                    <a:lnTo>
                      <a:pt x="589" y="28"/>
                    </a:lnTo>
                    <a:lnTo>
                      <a:pt x="586" y="28"/>
                    </a:lnTo>
                    <a:lnTo>
                      <a:pt x="585" y="24"/>
                    </a:lnTo>
                    <a:lnTo>
                      <a:pt x="585" y="13"/>
                    </a:lnTo>
                    <a:lnTo>
                      <a:pt x="586" y="7"/>
                    </a:lnTo>
                    <a:lnTo>
                      <a:pt x="583" y="6"/>
                    </a:lnTo>
                    <a:lnTo>
                      <a:pt x="582" y="6"/>
                    </a:lnTo>
                    <a:lnTo>
                      <a:pt x="575" y="3"/>
                    </a:lnTo>
                    <a:lnTo>
                      <a:pt x="565" y="2"/>
                    </a:lnTo>
                    <a:lnTo>
                      <a:pt x="557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13" name="Freeform 1145">
                <a:extLst>
                  <a:ext uri="{FF2B5EF4-FFF2-40B4-BE49-F238E27FC236}">
                    <a16:creationId xmlns:a16="http://schemas.microsoft.com/office/drawing/2014/main" id="{A4D4D1C1-259C-AC7E-3630-6EDB6B75DE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4" y="3453"/>
                <a:ext cx="193" cy="182"/>
              </a:xfrm>
              <a:custGeom>
                <a:avLst/>
                <a:gdLst>
                  <a:gd name="T0" fmla="*/ 67 w 772"/>
                  <a:gd name="T1" fmla="*/ 201 h 729"/>
                  <a:gd name="T2" fmla="*/ 58 w 772"/>
                  <a:gd name="T3" fmla="*/ 221 h 729"/>
                  <a:gd name="T4" fmla="*/ 22 w 772"/>
                  <a:gd name="T5" fmla="*/ 243 h 729"/>
                  <a:gd name="T6" fmla="*/ 16 w 772"/>
                  <a:gd name="T7" fmla="*/ 300 h 729"/>
                  <a:gd name="T8" fmla="*/ 28 w 772"/>
                  <a:gd name="T9" fmla="*/ 331 h 729"/>
                  <a:gd name="T10" fmla="*/ 85 w 772"/>
                  <a:gd name="T11" fmla="*/ 363 h 729"/>
                  <a:gd name="T12" fmla="*/ 75 w 772"/>
                  <a:gd name="T13" fmla="*/ 462 h 729"/>
                  <a:gd name="T14" fmla="*/ 118 w 772"/>
                  <a:gd name="T15" fmla="*/ 489 h 729"/>
                  <a:gd name="T16" fmla="*/ 129 w 772"/>
                  <a:gd name="T17" fmla="*/ 556 h 729"/>
                  <a:gd name="T18" fmla="*/ 172 w 772"/>
                  <a:gd name="T19" fmla="*/ 573 h 729"/>
                  <a:gd name="T20" fmla="*/ 252 w 772"/>
                  <a:gd name="T21" fmla="*/ 578 h 729"/>
                  <a:gd name="T22" fmla="*/ 318 w 772"/>
                  <a:gd name="T23" fmla="*/ 570 h 729"/>
                  <a:gd name="T24" fmla="*/ 361 w 772"/>
                  <a:gd name="T25" fmla="*/ 594 h 729"/>
                  <a:gd name="T26" fmla="*/ 430 w 772"/>
                  <a:gd name="T27" fmla="*/ 605 h 729"/>
                  <a:gd name="T28" fmla="*/ 383 w 772"/>
                  <a:gd name="T29" fmla="*/ 630 h 729"/>
                  <a:gd name="T30" fmla="*/ 406 w 772"/>
                  <a:gd name="T31" fmla="*/ 665 h 729"/>
                  <a:gd name="T32" fmla="*/ 427 w 772"/>
                  <a:gd name="T33" fmla="*/ 689 h 729"/>
                  <a:gd name="T34" fmla="*/ 455 w 772"/>
                  <a:gd name="T35" fmla="*/ 722 h 729"/>
                  <a:gd name="T36" fmla="*/ 477 w 772"/>
                  <a:gd name="T37" fmla="*/ 722 h 729"/>
                  <a:gd name="T38" fmla="*/ 469 w 772"/>
                  <a:gd name="T39" fmla="*/ 697 h 729"/>
                  <a:gd name="T40" fmla="*/ 487 w 772"/>
                  <a:gd name="T41" fmla="*/ 708 h 729"/>
                  <a:gd name="T42" fmla="*/ 512 w 772"/>
                  <a:gd name="T43" fmla="*/ 723 h 729"/>
                  <a:gd name="T44" fmla="*/ 603 w 772"/>
                  <a:gd name="T45" fmla="*/ 665 h 729"/>
                  <a:gd name="T46" fmla="*/ 557 w 772"/>
                  <a:gd name="T47" fmla="*/ 619 h 729"/>
                  <a:gd name="T48" fmla="*/ 597 w 772"/>
                  <a:gd name="T49" fmla="*/ 596 h 729"/>
                  <a:gd name="T50" fmla="*/ 661 w 772"/>
                  <a:gd name="T51" fmla="*/ 522 h 729"/>
                  <a:gd name="T52" fmla="*/ 661 w 772"/>
                  <a:gd name="T53" fmla="*/ 428 h 729"/>
                  <a:gd name="T54" fmla="*/ 673 w 772"/>
                  <a:gd name="T55" fmla="*/ 381 h 729"/>
                  <a:gd name="T56" fmla="*/ 709 w 772"/>
                  <a:gd name="T57" fmla="*/ 363 h 729"/>
                  <a:gd name="T58" fmla="*/ 745 w 772"/>
                  <a:gd name="T59" fmla="*/ 330 h 729"/>
                  <a:gd name="T60" fmla="*/ 762 w 772"/>
                  <a:gd name="T61" fmla="*/ 291 h 729"/>
                  <a:gd name="T62" fmla="*/ 764 w 772"/>
                  <a:gd name="T63" fmla="*/ 249 h 729"/>
                  <a:gd name="T64" fmla="*/ 755 w 772"/>
                  <a:gd name="T65" fmla="*/ 218 h 729"/>
                  <a:gd name="T66" fmla="*/ 731 w 772"/>
                  <a:gd name="T67" fmla="*/ 221 h 729"/>
                  <a:gd name="T68" fmla="*/ 684 w 772"/>
                  <a:gd name="T69" fmla="*/ 257 h 729"/>
                  <a:gd name="T70" fmla="*/ 650 w 772"/>
                  <a:gd name="T71" fmla="*/ 268 h 729"/>
                  <a:gd name="T72" fmla="*/ 627 w 772"/>
                  <a:gd name="T73" fmla="*/ 224 h 729"/>
                  <a:gd name="T74" fmla="*/ 596 w 772"/>
                  <a:gd name="T75" fmla="*/ 184 h 729"/>
                  <a:gd name="T76" fmla="*/ 567 w 772"/>
                  <a:gd name="T77" fmla="*/ 116 h 729"/>
                  <a:gd name="T78" fmla="*/ 592 w 772"/>
                  <a:gd name="T79" fmla="*/ 67 h 729"/>
                  <a:gd name="T80" fmla="*/ 620 w 772"/>
                  <a:gd name="T81" fmla="*/ 53 h 729"/>
                  <a:gd name="T82" fmla="*/ 600 w 772"/>
                  <a:gd name="T83" fmla="*/ 38 h 729"/>
                  <a:gd name="T84" fmla="*/ 554 w 772"/>
                  <a:gd name="T85" fmla="*/ 23 h 729"/>
                  <a:gd name="T86" fmla="*/ 458 w 772"/>
                  <a:gd name="T87" fmla="*/ 6 h 729"/>
                  <a:gd name="T88" fmla="*/ 449 w 772"/>
                  <a:gd name="T89" fmla="*/ 67 h 729"/>
                  <a:gd name="T90" fmla="*/ 423 w 772"/>
                  <a:gd name="T91" fmla="*/ 103 h 729"/>
                  <a:gd name="T92" fmla="*/ 438 w 772"/>
                  <a:gd name="T93" fmla="*/ 151 h 729"/>
                  <a:gd name="T94" fmla="*/ 410 w 772"/>
                  <a:gd name="T95" fmla="*/ 177 h 729"/>
                  <a:gd name="T96" fmla="*/ 396 w 772"/>
                  <a:gd name="T97" fmla="*/ 155 h 729"/>
                  <a:gd name="T98" fmla="*/ 346 w 772"/>
                  <a:gd name="T99" fmla="*/ 184 h 729"/>
                  <a:gd name="T100" fmla="*/ 357 w 772"/>
                  <a:gd name="T101" fmla="*/ 220 h 729"/>
                  <a:gd name="T102" fmla="*/ 345 w 772"/>
                  <a:gd name="T103" fmla="*/ 235 h 729"/>
                  <a:gd name="T104" fmla="*/ 296 w 772"/>
                  <a:gd name="T105" fmla="*/ 233 h 729"/>
                  <a:gd name="T106" fmla="*/ 234 w 772"/>
                  <a:gd name="T107" fmla="*/ 211 h 729"/>
                  <a:gd name="T108" fmla="*/ 189 w 772"/>
                  <a:gd name="T109" fmla="*/ 211 h 729"/>
                  <a:gd name="T110" fmla="*/ 139 w 772"/>
                  <a:gd name="T111" fmla="*/ 197 h 729"/>
                  <a:gd name="T112" fmla="*/ 125 w 772"/>
                  <a:gd name="T113" fmla="*/ 173 h 7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772" h="729">
                    <a:moveTo>
                      <a:pt x="89" y="166"/>
                    </a:moveTo>
                    <a:lnTo>
                      <a:pt x="85" y="173"/>
                    </a:lnTo>
                    <a:lnTo>
                      <a:pt x="81" y="191"/>
                    </a:lnTo>
                    <a:lnTo>
                      <a:pt x="78" y="196"/>
                    </a:lnTo>
                    <a:lnTo>
                      <a:pt x="76" y="196"/>
                    </a:lnTo>
                    <a:lnTo>
                      <a:pt x="74" y="197"/>
                    </a:lnTo>
                    <a:lnTo>
                      <a:pt x="68" y="198"/>
                    </a:lnTo>
                    <a:lnTo>
                      <a:pt x="67" y="200"/>
                    </a:lnTo>
                    <a:lnTo>
                      <a:pt x="67" y="201"/>
                    </a:lnTo>
                    <a:lnTo>
                      <a:pt x="72" y="207"/>
                    </a:lnTo>
                    <a:lnTo>
                      <a:pt x="74" y="210"/>
                    </a:lnTo>
                    <a:lnTo>
                      <a:pt x="79" y="210"/>
                    </a:lnTo>
                    <a:lnTo>
                      <a:pt x="74" y="215"/>
                    </a:lnTo>
                    <a:lnTo>
                      <a:pt x="62" y="212"/>
                    </a:lnTo>
                    <a:lnTo>
                      <a:pt x="62" y="214"/>
                    </a:lnTo>
                    <a:lnTo>
                      <a:pt x="61" y="215"/>
                    </a:lnTo>
                    <a:lnTo>
                      <a:pt x="60" y="215"/>
                    </a:lnTo>
                    <a:lnTo>
                      <a:pt x="58" y="221"/>
                    </a:lnTo>
                    <a:lnTo>
                      <a:pt x="58" y="224"/>
                    </a:lnTo>
                    <a:lnTo>
                      <a:pt x="49" y="225"/>
                    </a:lnTo>
                    <a:lnTo>
                      <a:pt x="43" y="224"/>
                    </a:lnTo>
                    <a:lnTo>
                      <a:pt x="43" y="225"/>
                    </a:lnTo>
                    <a:lnTo>
                      <a:pt x="40" y="227"/>
                    </a:lnTo>
                    <a:lnTo>
                      <a:pt x="37" y="227"/>
                    </a:lnTo>
                    <a:lnTo>
                      <a:pt x="23" y="240"/>
                    </a:lnTo>
                    <a:lnTo>
                      <a:pt x="23" y="243"/>
                    </a:lnTo>
                    <a:lnTo>
                      <a:pt x="22" y="243"/>
                    </a:lnTo>
                    <a:lnTo>
                      <a:pt x="12" y="249"/>
                    </a:lnTo>
                    <a:lnTo>
                      <a:pt x="2" y="258"/>
                    </a:lnTo>
                    <a:lnTo>
                      <a:pt x="1" y="261"/>
                    </a:lnTo>
                    <a:lnTo>
                      <a:pt x="0" y="263"/>
                    </a:lnTo>
                    <a:lnTo>
                      <a:pt x="1" y="263"/>
                    </a:lnTo>
                    <a:lnTo>
                      <a:pt x="1" y="264"/>
                    </a:lnTo>
                    <a:lnTo>
                      <a:pt x="7" y="274"/>
                    </a:lnTo>
                    <a:lnTo>
                      <a:pt x="8" y="294"/>
                    </a:lnTo>
                    <a:lnTo>
                      <a:pt x="16" y="300"/>
                    </a:lnTo>
                    <a:lnTo>
                      <a:pt x="18" y="302"/>
                    </a:lnTo>
                    <a:lnTo>
                      <a:pt x="18" y="303"/>
                    </a:lnTo>
                    <a:lnTo>
                      <a:pt x="16" y="304"/>
                    </a:lnTo>
                    <a:lnTo>
                      <a:pt x="15" y="316"/>
                    </a:lnTo>
                    <a:lnTo>
                      <a:pt x="18" y="321"/>
                    </a:lnTo>
                    <a:lnTo>
                      <a:pt x="21" y="325"/>
                    </a:lnTo>
                    <a:lnTo>
                      <a:pt x="22" y="327"/>
                    </a:lnTo>
                    <a:lnTo>
                      <a:pt x="26" y="327"/>
                    </a:lnTo>
                    <a:lnTo>
                      <a:pt x="28" y="331"/>
                    </a:lnTo>
                    <a:lnTo>
                      <a:pt x="29" y="340"/>
                    </a:lnTo>
                    <a:lnTo>
                      <a:pt x="29" y="341"/>
                    </a:lnTo>
                    <a:lnTo>
                      <a:pt x="25" y="348"/>
                    </a:lnTo>
                    <a:lnTo>
                      <a:pt x="30" y="348"/>
                    </a:lnTo>
                    <a:lnTo>
                      <a:pt x="83" y="354"/>
                    </a:lnTo>
                    <a:lnTo>
                      <a:pt x="85" y="359"/>
                    </a:lnTo>
                    <a:lnTo>
                      <a:pt x="85" y="361"/>
                    </a:lnTo>
                    <a:lnTo>
                      <a:pt x="86" y="362"/>
                    </a:lnTo>
                    <a:lnTo>
                      <a:pt x="85" y="363"/>
                    </a:lnTo>
                    <a:lnTo>
                      <a:pt x="89" y="374"/>
                    </a:lnTo>
                    <a:lnTo>
                      <a:pt x="89" y="376"/>
                    </a:lnTo>
                    <a:lnTo>
                      <a:pt x="88" y="380"/>
                    </a:lnTo>
                    <a:lnTo>
                      <a:pt x="88" y="383"/>
                    </a:lnTo>
                    <a:lnTo>
                      <a:pt x="85" y="397"/>
                    </a:lnTo>
                    <a:lnTo>
                      <a:pt x="74" y="416"/>
                    </a:lnTo>
                    <a:lnTo>
                      <a:pt x="72" y="434"/>
                    </a:lnTo>
                    <a:lnTo>
                      <a:pt x="71" y="441"/>
                    </a:lnTo>
                    <a:lnTo>
                      <a:pt x="75" y="462"/>
                    </a:lnTo>
                    <a:lnTo>
                      <a:pt x="79" y="467"/>
                    </a:lnTo>
                    <a:lnTo>
                      <a:pt x="95" y="476"/>
                    </a:lnTo>
                    <a:lnTo>
                      <a:pt x="97" y="483"/>
                    </a:lnTo>
                    <a:lnTo>
                      <a:pt x="103" y="488"/>
                    </a:lnTo>
                    <a:lnTo>
                      <a:pt x="109" y="489"/>
                    </a:lnTo>
                    <a:lnTo>
                      <a:pt x="112" y="489"/>
                    </a:lnTo>
                    <a:lnTo>
                      <a:pt x="112" y="488"/>
                    </a:lnTo>
                    <a:lnTo>
                      <a:pt x="114" y="489"/>
                    </a:lnTo>
                    <a:lnTo>
                      <a:pt x="118" y="489"/>
                    </a:lnTo>
                    <a:lnTo>
                      <a:pt x="128" y="490"/>
                    </a:lnTo>
                    <a:lnTo>
                      <a:pt x="145" y="489"/>
                    </a:lnTo>
                    <a:lnTo>
                      <a:pt x="143" y="490"/>
                    </a:lnTo>
                    <a:lnTo>
                      <a:pt x="138" y="497"/>
                    </a:lnTo>
                    <a:lnTo>
                      <a:pt x="135" y="506"/>
                    </a:lnTo>
                    <a:lnTo>
                      <a:pt x="134" y="517"/>
                    </a:lnTo>
                    <a:lnTo>
                      <a:pt x="134" y="545"/>
                    </a:lnTo>
                    <a:lnTo>
                      <a:pt x="129" y="555"/>
                    </a:lnTo>
                    <a:lnTo>
                      <a:pt x="129" y="556"/>
                    </a:lnTo>
                    <a:lnTo>
                      <a:pt x="132" y="556"/>
                    </a:lnTo>
                    <a:lnTo>
                      <a:pt x="134" y="557"/>
                    </a:lnTo>
                    <a:lnTo>
                      <a:pt x="134" y="560"/>
                    </a:lnTo>
                    <a:lnTo>
                      <a:pt x="135" y="562"/>
                    </a:lnTo>
                    <a:lnTo>
                      <a:pt x="135" y="578"/>
                    </a:lnTo>
                    <a:lnTo>
                      <a:pt x="148" y="578"/>
                    </a:lnTo>
                    <a:lnTo>
                      <a:pt x="157" y="570"/>
                    </a:lnTo>
                    <a:lnTo>
                      <a:pt x="167" y="570"/>
                    </a:lnTo>
                    <a:lnTo>
                      <a:pt x="172" y="573"/>
                    </a:lnTo>
                    <a:lnTo>
                      <a:pt x="172" y="583"/>
                    </a:lnTo>
                    <a:lnTo>
                      <a:pt x="172" y="573"/>
                    </a:lnTo>
                    <a:lnTo>
                      <a:pt x="172" y="596"/>
                    </a:lnTo>
                    <a:lnTo>
                      <a:pt x="189" y="596"/>
                    </a:lnTo>
                    <a:lnTo>
                      <a:pt x="211" y="639"/>
                    </a:lnTo>
                    <a:lnTo>
                      <a:pt x="211" y="611"/>
                    </a:lnTo>
                    <a:lnTo>
                      <a:pt x="230" y="611"/>
                    </a:lnTo>
                    <a:lnTo>
                      <a:pt x="255" y="581"/>
                    </a:lnTo>
                    <a:lnTo>
                      <a:pt x="252" y="578"/>
                    </a:lnTo>
                    <a:lnTo>
                      <a:pt x="254" y="580"/>
                    </a:lnTo>
                    <a:lnTo>
                      <a:pt x="259" y="584"/>
                    </a:lnTo>
                    <a:lnTo>
                      <a:pt x="275" y="587"/>
                    </a:lnTo>
                    <a:lnTo>
                      <a:pt x="278" y="587"/>
                    </a:lnTo>
                    <a:lnTo>
                      <a:pt x="300" y="563"/>
                    </a:lnTo>
                    <a:lnTo>
                      <a:pt x="300" y="562"/>
                    </a:lnTo>
                    <a:lnTo>
                      <a:pt x="311" y="555"/>
                    </a:lnTo>
                    <a:lnTo>
                      <a:pt x="314" y="555"/>
                    </a:lnTo>
                    <a:lnTo>
                      <a:pt x="318" y="570"/>
                    </a:lnTo>
                    <a:lnTo>
                      <a:pt x="319" y="573"/>
                    </a:lnTo>
                    <a:lnTo>
                      <a:pt x="329" y="577"/>
                    </a:lnTo>
                    <a:lnTo>
                      <a:pt x="335" y="577"/>
                    </a:lnTo>
                    <a:lnTo>
                      <a:pt x="340" y="578"/>
                    </a:lnTo>
                    <a:lnTo>
                      <a:pt x="347" y="588"/>
                    </a:lnTo>
                    <a:lnTo>
                      <a:pt x="347" y="589"/>
                    </a:lnTo>
                    <a:lnTo>
                      <a:pt x="350" y="595"/>
                    </a:lnTo>
                    <a:lnTo>
                      <a:pt x="353" y="595"/>
                    </a:lnTo>
                    <a:lnTo>
                      <a:pt x="361" y="594"/>
                    </a:lnTo>
                    <a:lnTo>
                      <a:pt x="375" y="584"/>
                    </a:lnTo>
                    <a:lnTo>
                      <a:pt x="393" y="577"/>
                    </a:lnTo>
                    <a:lnTo>
                      <a:pt x="395" y="575"/>
                    </a:lnTo>
                    <a:lnTo>
                      <a:pt x="410" y="580"/>
                    </a:lnTo>
                    <a:lnTo>
                      <a:pt x="413" y="581"/>
                    </a:lnTo>
                    <a:lnTo>
                      <a:pt x="416" y="581"/>
                    </a:lnTo>
                    <a:lnTo>
                      <a:pt x="428" y="602"/>
                    </a:lnTo>
                    <a:lnTo>
                      <a:pt x="428" y="603"/>
                    </a:lnTo>
                    <a:lnTo>
                      <a:pt x="430" y="605"/>
                    </a:lnTo>
                    <a:lnTo>
                      <a:pt x="428" y="605"/>
                    </a:lnTo>
                    <a:lnTo>
                      <a:pt x="403" y="619"/>
                    </a:lnTo>
                    <a:lnTo>
                      <a:pt x="400" y="619"/>
                    </a:lnTo>
                    <a:lnTo>
                      <a:pt x="398" y="620"/>
                    </a:lnTo>
                    <a:lnTo>
                      <a:pt x="396" y="622"/>
                    </a:lnTo>
                    <a:lnTo>
                      <a:pt x="388" y="627"/>
                    </a:lnTo>
                    <a:lnTo>
                      <a:pt x="386" y="627"/>
                    </a:lnTo>
                    <a:lnTo>
                      <a:pt x="383" y="629"/>
                    </a:lnTo>
                    <a:lnTo>
                      <a:pt x="383" y="630"/>
                    </a:lnTo>
                    <a:lnTo>
                      <a:pt x="381" y="633"/>
                    </a:lnTo>
                    <a:lnTo>
                      <a:pt x="383" y="635"/>
                    </a:lnTo>
                    <a:lnTo>
                      <a:pt x="398" y="651"/>
                    </a:lnTo>
                    <a:lnTo>
                      <a:pt x="398" y="652"/>
                    </a:lnTo>
                    <a:lnTo>
                      <a:pt x="399" y="654"/>
                    </a:lnTo>
                    <a:lnTo>
                      <a:pt x="399" y="656"/>
                    </a:lnTo>
                    <a:lnTo>
                      <a:pt x="402" y="662"/>
                    </a:lnTo>
                    <a:lnTo>
                      <a:pt x="402" y="663"/>
                    </a:lnTo>
                    <a:lnTo>
                      <a:pt x="406" y="665"/>
                    </a:lnTo>
                    <a:lnTo>
                      <a:pt x="410" y="668"/>
                    </a:lnTo>
                    <a:lnTo>
                      <a:pt x="416" y="670"/>
                    </a:lnTo>
                    <a:lnTo>
                      <a:pt x="417" y="673"/>
                    </a:lnTo>
                    <a:lnTo>
                      <a:pt x="419" y="675"/>
                    </a:lnTo>
                    <a:lnTo>
                      <a:pt x="420" y="675"/>
                    </a:lnTo>
                    <a:lnTo>
                      <a:pt x="421" y="676"/>
                    </a:lnTo>
                    <a:lnTo>
                      <a:pt x="420" y="678"/>
                    </a:lnTo>
                    <a:lnTo>
                      <a:pt x="421" y="682"/>
                    </a:lnTo>
                    <a:lnTo>
                      <a:pt x="427" y="689"/>
                    </a:lnTo>
                    <a:lnTo>
                      <a:pt x="433" y="689"/>
                    </a:lnTo>
                    <a:lnTo>
                      <a:pt x="434" y="690"/>
                    </a:lnTo>
                    <a:lnTo>
                      <a:pt x="441" y="690"/>
                    </a:lnTo>
                    <a:lnTo>
                      <a:pt x="447" y="693"/>
                    </a:lnTo>
                    <a:lnTo>
                      <a:pt x="449" y="693"/>
                    </a:lnTo>
                    <a:lnTo>
                      <a:pt x="452" y="697"/>
                    </a:lnTo>
                    <a:lnTo>
                      <a:pt x="456" y="701"/>
                    </a:lnTo>
                    <a:lnTo>
                      <a:pt x="456" y="705"/>
                    </a:lnTo>
                    <a:lnTo>
                      <a:pt x="455" y="722"/>
                    </a:lnTo>
                    <a:lnTo>
                      <a:pt x="451" y="728"/>
                    </a:lnTo>
                    <a:lnTo>
                      <a:pt x="449" y="729"/>
                    </a:lnTo>
                    <a:lnTo>
                      <a:pt x="451" y="729"/>
                    </a:lnTo>
                    <a:lnTo>
                      <a:pt x="462" y="725"/>
                    </a:lnTo>
                    <a:lnTo>
                      <a:pt x="463" y="723"/>
                    </a:lnTo>
                    <a:lnTo>
                      <a:pt x="466" y="722"/>
                    </a:lnTo>
                    <a:lnTo>
                      <a:pt x="472" y="721"/>
                    </a:lnTo>
                    <a:lnTo>
                      <a:pt x="477" y="721"/>
                    </a:lnTo>
                    <a:lnTo>
                      <a:pt x="477" y="722"/>
                    </a:lnTo>
                    <a:lnTo>
                      <a:pt x="479" y="722"/>
                    </a:lnTo>
                    <a:lnTo>
                      <a:pt x="480" y="721"/>
                    </a:lnTo>
                    <a:lnTo>
                      <a:pt x="480" y="719"/>
                    </a:lnTo>
                    <a:lnTo>
                      <a:pt x="477" y="712"/>
                    </a:lnTo>
                    <a:lnTo>
                      <a:pt x="473" y="709"/>
                    </a:lnTo>
                    <a:lnTo>
                      <a:pt x="469" y="705"/>
                    </a:lnTo>
                    <a:lnTo>
                      <a:pt x="469" y="702"/>
                    </a:lnTo>
                    <a:lnTo>
                      <a:pt x="467" y="700"/>
                    </a:lnTo>
                    <a:lnTo>
                      <a:pt x="469" y="697"/>
                    </a:lnTo>
                    <a:lnTo>
                      <a:pt x="473" y="696"/>
                    </a:lnTo>
                    <a:lnTo>
                      <a:pt x="480" y="696"/>
                    </a:lnTo>
                    <a:lnTo>
                      <a:pt x="483" y="694"/>
                    </a:lnTo>
                    <a:lnTo>
                      <a:pt x="483" y="696"/>
                    </a:lnTo>
                    <a:lnTo>
                      <a:pt x="486" y="697"/>
                    </a:lnTo>
                    <a:lnTo>
                      <a:pt x="487" y="701"/>
                    </a:lnTo>
                    <a:lnTo>
                      <a:pt x="491" y="705"/>
                    </a:lnTo>
                    <a:lnTo>
                      <a:pt x="488" y="707"/>
                    </a:lnTo>
                    <a:lnTo>
                      <a:pt x="487" y="708"/>
                    </a:lnTo>
                    <a:lnTo>
                      <a:pt x="486" y="712"/>
                    </a:lnTo>
                    <a:lnTo>
                      <a:pt x="483" y="716"/>
                    </a:lnTo>
                    <a:lnTo>
                      <a:pt x="481" y="723"/>
                    </a:lnTo>
                    <a:lnTo>
                      <a:pt x="483" y="723"/>
                    </a:lnTo>
                    <a:lnTo>
                      <a:pt x="487" y="725"/>
                    </a:lnTo>
                    <a:lnTo>
                      <a:pt x="488" y="725"/>
                    </a:lnTo>
                    <a:lnTo>
                      <a:pt x="500" y="722"/>
                    </a:lnTo>
                    <a:lnTo>
                      <a:pt x="505" y="722"/>
                    </a:lnTo>
                    <a:lnTo>
                      <a:pt x="512" y="723"/>
                    </a:lnTo>
                    <a:lnTo>
                      <a:pt x="562" y="723"/>
                    </a:lnTo>
                    <a:lnTo>
                      <a:pt x="562" y="722"/>
                    </a:lnTo>
                    <a:lnTo>
                      <a:pt x="564" y="722"/>
                    </a:lnTo>
                    <a:lnTo>
                      <a:pt x="578" y="696"/>
                    </a:lnTo>
                    <a:lnTo>
                      <a:pt x="585" y="696"/>
                    </a:lnTo>
                    <a:lnTo>
                      <a:pt x="593" y="697"/>
                    </a:lnTo>
                    <a:lnTo>
                      <a:pt x="593" y="683"/>
                    </a:lnTo>
                    <a:lnTo>
                      <a:pt x="597" y="668"/>
                    </a:lnTo>
                    <a:lnTo>
                      <a:pt x="603" y="665"/>
                    </a:lnTo>
                    <a:lnTo>
                      <a:pt x="603" y="658"/>
                    </a:lnTo>
                    <a:lnTo>
                      <a:pt x="601" y="656"/>
                    </a:lnTo>
                    <a:lnTo>
                      <a:pt x="599" y="645"/>
                    </a:lnTo>
                    <a:lnTo>
                      <a:pt x="597" y="645"/>
                    </a:lnTo>
                    <a:lnTo>
                      <a:pt x="597" y="644"/>
                    </a:lnTo>
                    <a:lnTo>
                      <a:pt x="593" y="640"/>
                    </a:lnTo>
                    <a:lnTo>
                      <a:pt x="587" y="637"/>
                    </a:lnTo>
                    <a:lnTo>
                      <a:pt x="586" y="638"/>
                    </a:lnTo>
                    <a:lnTo>
                      <a:pt x="557" y="619"/>
                    </a:lnTo>
                    <a:lnTo>
                      <a:pt x="551" y="613"/>
                    </a:lnTo>
                    <a:lnTo>
                      <a:pt x="551" y="610"/>
                    </a:lnTo>
                    <a:lnTo>
                      <a:pt x="550" y="610"/>
                    </a:lnTo>
                    <a:lnTo>
                      <a:pt x="554" y="606"/>
                    </a:lnTo>
                    <a:lnTo>
                      <a:pt x="557" y="606"/>
                    </a:lnTo>
                    <a:lnTo>
                      <a:pt x="562" y="609"/>
                    </a:lnTo>
                    <a:lnTo>
                      <a:pt x="564" y="612"/>
                    </a:lnTo>
                    <a:lnTo>
                      <a:pt x="572" y="617"/>
                    </a:lnTo>
                    <a:lnTo>
                      <a:pt x="597" y="596"/>
                    </a:lnTo>
                    <a:lnTo>
                      <a:pt x="600" y="592"/>
                    </a:lnTo>
                    <a:lnTo>
                      <a:pt x="604" y="589"/>
                    </a:lnTo>
                    <a:lnTo>
                      <a:pt x="635" y="559"/>
                    </a:lnTo>
                    <a:lnTo>
                      <a:pt x="641" y="545"/>
                    </a:lnTo>
                    <a:lnTo>
                      <a:pt x="642" y="543"/>
                    </a:lnTo>
                    <a:lnTo>
                      <a:pt x="642" y="542"/>
                    </a:lnTo>
                    <a:lnTo>
                      <a:pt x="646" y="524"/>
                    </a:lnTo>
                    <a:lnTo>
                      <a:pt x="646" y="522"/>
                    </a:lnTo>
                    <a:lnTo>
                      <a:pt x="661" y="522"/>
                    </a:lnTo>
                    <a:lnTo>
                      <a:pt x="654" y="515"/>
                    </a:lnTo>
                    <a:lnTo>
                      <a:pt x="654" y="511"/>
                    </a:lnTo>
                    <a:lnTo>
                      <a:pt x="656" y="510"/>
                    </a:lnTo>
                    <a:lnTo>
                      <a:pt x="663" y="475"/>
                    </a:lnTo>
                    <a:lnTo>
                      <a:pt x="668" y="467"/>
                    </a:lnTo>
                    <a:lnTo>
                      <a:pt x="667" y="444"/>
                    </a:lnTo>
                    <a:lnTo>
                      <a:pt x="661" y="430"/>
                    </a:lnTo>
                    <a:lnTo>
                      <a:pt x="660" y="429"/>
                    </a:lnTo>
                    <a:lnTo>
                      <a:pt x="661" y="428"/>
                    </a:lnTo>
                    <a:lnTo>
                      <a:pt x="661" y="426"/>
                    </a:lnTo>
                    <a:lnTo>
                      <a:pt x="663" y="425"/>
                    </a:lnTo>
                    <a:lnTo>
                      <a:pt x="663" y="423"/>
                    </a:lnTo>
                    <a:lnTo>
                      <a:pt x="661" y="414"/>
                    </a:lnTo>
                    <a:lnTo>
                      <a:pt x="654" y="405"/>
                    </a:lnTo>
                    <a:lnTo>
                      <a:pt x="656" y="397"/>
                    </a:lnTo>
                    <a:lnTo>
                      <a:pt x="663" y="385"/>
                    </a:lnTo>
                    <a:lnTo>
                      <a:pt x="668" y="381"/>
                    </a:lnTo>
                    <a:lnTo>
                      <a:pt x="673" y="381"/>
                    </a:lnTo>
                    <a:lnTo>
                      <a:pt x="674" y="383"/>
                    </a:lnTo>
                    <a:lnTo>
                      <a:pt x="685" y="390"/>
                    </a:lnTo>
                    <a:lnTo>
                      <a:pt x="688" y="390"/>
                    </a:lnTo>
                    <a:lnTo>
                      <a:pt x="690" y="388"/>
                    </a:lnTo>
                    <a:lnTo>
                      <a:pt x="701" y="381"/>
                    </a:lnTo>
                    <a:lnTo>
                      <a:pt x="701" y="380"/>
                    </a:lnTo>
                    <a:lnTo>
                      <a:pt x="702" y="378"/>
                    </a:lnTo>
                    <a:lnTo>
                      <a:pt x="708" y="366"/>
                    </a:lnTo>
                    <a:lnTo>
                      <a:pt x="709" y="363"/>
                    </a:lnTo>
                    <a:lnTo>
                      <a:pt x="709" y="362"/>
                    </a:lnTo>
                    <a:lnTo>
                      <a:pt x="711" y="358"/>
                    </a:lnTo>
                    <a:lnTo>
                      <a:pt x="712" y="356"/>
                    </a:lnTo>
                    <a:lnTo>
                      <a:pt x="712" y="355"/>
                    </a:lnTo>
                    <a:lnTo>
                      <a:pt x="711" y="352"/>
                    </a:lnTo>
                    <a:lnTo>
                      <a:pt x="720" y="347"/>
                    </a:lnTo>
                    <a:lnTo>
                      <a:pt x="730" y="342"/>
                    </a:lnTo>
                    <a:lnTo>
                      <a:pt x="743" y="331"/>
                    </a:lnTo>
                    <a:lnTo>
                      <a:pt x="745" y="330"/>
                    </a:lnTo>
                    <a:lnTo>
                      <a:pt x="747" y="330"/>
                    </a:lnTo>
                    <a:lnTo>
                      <a:pt x="748" y="328"/>
                    </a:lnTo>
                    <a:lnTo>
                      <a:pt x="772" y="320"/>
                    </a:lnTo>
                    <a:lnTo>
                      <a:pt x="769" y="299"/>
                    </a:lnTo>
                    <a:lnTo>
                      <a:pt x="769" y="295"/>
                    </a:lnTo>
                    <a:lnTo>
                      <a:pt x="768" y="295"/>
                    </a:lnTo>
                    <a:lnTo>
                      <a:pt x="764" y="292"/>
                    </a:lnTo>
                    <a:lnTo>
                      <a:pt x="764" y="291"/>
                    </a:lnTo>
                    <a:lnTo>
                      <a:pt x="762" y="291"/>
                    </a:lnTo>
                    <a:lnTo>
                      <a:pt x="762" y="289"/>
                    </a:lnTo>
                    <a:lnTo>
                      <a:pt x="761" y="288"/>
                    </a:lnTo>
                    <a:lnTo>
                      <a:pt x="761" y="287"/>
                    </a:lnTo>
                    <a:lnTo>
                      <a:pt x="759" y="285"/>
                    </a:lnTo>
                    <a:lnTo>
                      <a:pt x="758" y="280"/>
                    </a:lnTo>
                    <a:lnTo>
                      <a:pt x="761" y="274"/>
                    </a:lnTo>
                    <a:lnTo>
                      <a:pt x="762" y="268"/>
                    </a:lnTo>
                    <a:lnTo>
                      <a:pt x="764" y="257"/>
                    </a:lnTo>
                    <a:lnTo>
                      <a:pt x="764" y="249"/>
                    </a:lnTo>
                    <a:lnTo>
                      <a:pt x="761" y="247"/>
                    </a:lnTo>
                    <a:lnTo>
                      <a:pt x="759" y="244"/>
                    </a:lnTo>
                    <a:lnTo>
                      <a:pt x="758" y="244"/>
                    </a:lnTo>
                    <a:lnTo>
                      <a:pt x="757" y="240"/>
                    </a:lnTo>
                    <a:lnTo>
                      <a:pt x="757" y="232"/>
                    </a:lnTo>
                    <a:lnTo>
                      <a:pt x="758" y="229"/>
                    </a:lnTo>
                    <a:lnTo>
                      <a:pt x="758" y="225"/>
                    </a:lnTo>
                    <a:lnTo>
                      <a:pt x="755" y="220"/>
                    </a:lnTo>
                    <a:lnTo>
                      <a:pt x="755" y="218"/>
                    </a:lnTo>
                    <a:lnTo>
                      <a:pt x="754" y="215"/>
                    </a:lnTo>
                    <a:lnTo>
                      <a:pt x="751" y="211"/>
                    </a:lnTo>
                    <a:lnTo>
                      <a:pt x="750" y="211"/>
                    </a:lnTo>
                    <a:lnTo>
                      <a:pt x="744" y="207"/>
                    </a:lnTo>
                    <a:lnTo>
                      <a:pt x="743" y="207"/>
                    </a:lnTo>
                    <a:lnTo>
                      <a:pt x="743" y="217"/>
                    </a:lnTo>
                    <a:lnTo>
                      <a:pt x="741" y="217"/>
                    </a:lnTo>
                    <a:lnTo>
                      <a:pt x="735" y="220"/>
                    </a:lnTo>
                    <a:lnTo>
                      <a:pt x="731" y="221"/>
                    </a:lnTo>
                    <a:lnTo>
                      <a:pt x="728" y="225"/>
                    </a:lnTo>
                    <a:lnTo>
                      <a:pt x="728" y="237"/>
                    </a:lnTo>
                    <a:lnTo>
                      <a:pt x="726" y="242"/>
                    </a:lnTo>
                    <a:lnTo>
                      <a:pt x="723" y="244"/>
                    </a:lnTo>
                    <a:lnTo>
                      <a:pt x="717" y="247"/>
                    </a:lnTo>
                    <a:lnTo>
                      <a:pt x="712" y="250"/>
                    </a:lnTo>
                    <a:lnTo>
                      <a:pt x="704" y="258"/>
                    </a:lnTo>
                    <a:lnTo>
                      <a:pt x="704" y="260"/>
                    </a:lnTo>
                    <a:lnTo>
                      <a:pt x="684" y="257"/>
                    </a:lnTo>
                    <a:lnTo>
                      <a:pt x="671" y="251"/>
                    </a:lnTo>
                    <a:lnTo>
                      <a:pt x="668" y="251"/>
                    </a:lnTo>
                    <a:lnTo>
                      <a:pt x="667" y="256"/>
                    </a:lnTo>
                    <a:lnTo>
                      <a:pt x="664" y="261"/>
                    </a:lnTo>
                    <a:lnTo>
                      <a:pt x="663" y="267"/>
                    </a:lnTo>
                    <a:lnTo>
                      <a:pt x="650" y="275"/>
                    </a:lnTo>
                    <a:lnTo>
                      <a:pt x="650" y="274"/>
                    </a:lnTo>
                    <a:lnTo>
                      <a:pt x="652" y="270"/>
                    </a:lnTo>
                    <a:lnTo>
                      <a:pt x="650" y="268"/>
                    </a:lnTo>
                    <a:lnTo>
                      <a:pt x="650" y="267"/>
                    </a:lnTo>
                    <a:lnTo>
                      <a:pt x="649" y="267"/>
                    </a:lnTo>
                    <a:lnTo>
                      <a:pt x="649" y="265"/>
                    </a:lnTo>
                    <a:lnTo>
                      <a:pt x="634" y="253"/>
                    </a:lnTo>
                    <a:lnTo>
                      <a:pt x="628" y="250"/>
                    </a:lnTo>
                    <a:lnTo>
                      <a:pt x="630" y="250"/>
                    </a:lnTo>
                    <a:lnTo>
                      <a:pt x="628" y="239"/>
                    </a:lnTo>
                    <a:lnTo>
                      <a:pt x="625" y="232"/>
                    </a:lnTo>
                    <a:lnTo>
                      <a:pt x="627" y="224"/>
                    </a:lnTo>
                    <a:lnTo>
                      <a:pt x="627" y="222"/>
                    </a:lnTo>
                    <a:lnTo>
                      <a:pt x="624" y="222"/>
                    </a:lnTo>
                    <a:lnTo>
                      <a:pt x="617" y="215"/>
                    </a:lnTo>
                    <a:lnTo>
                      <a:pt x="617" y="212"/>
                    </a:lnTo>
                    <a:lnTo>
                      <a:pt x="613" y="196"/>
                    </a:lnTo>
                    <a:lnTo>
                      <a:pt x="613" y="194"/>
                    </a:lnTo>
                    <a:lnTo>
                      <a:pt x="607" y="187"/>
                    </a:lnTo>
                    <a:lnTo>
                      <a:pt x="603" y="184"/>
                    </a:lnTo>
                    <a:lnTo>
                      <a:pt x="596" y="184"/>
                    </a:lnTo>
                    <a:lnTo>
                      <a:pt x="582" y="183"/>
                    </a:lnTo>
                    <a:lnTo>
                      <a:pt x="575" y="180"/>
                    </a:lnTo>
                    <a:lnTo>
                      <a:pt x="568" y="180"/>
                    </a:lnTo>
                    <a:lnTo>
                      <a:pt x="555" y="169"/>
                    </a:lnTo>
                    <a:lnTo>
                      <a:pt x="555" y="168"/>
                    </a:lnTo>
                    <a:lnTo>
                      <a:pt x="554" y="166"/>
                    </a:lnTo>
                    <a:lnTo>
                      <a:pt x="548" y="165"/>
                    </a:lnTo>
                    <a:lnTo>
                      <a:pt x="565" y="131"/>
                    </a:lnTo>
                    <a:lnTo>
                      <a:pt x="567" y="116"/>
                    </a:lnTo>
                    <a:lnTo>
                      <a:pt x="565" y="108"/>
                    </a:lnTo>
                    <a:lnTo>
                      <a:pt x="570" y="88"/>
                    </a:lnTo>
                    <a:lnTo>
                      <a:pt x="572" y="83"/>
                    </a:lnTo>
                    <a:lnTo>
                      <a:pt x="575" y="78"/>
                    </a:lnTo>
                    <a:lnTo>
                      <a:pt x="582" y="74"/>
                    </a:lnTo>
                    <a:lnTo>
                      <a:pt x="586" y="70"/>
                    </a:lnTo>
                    <a:lnTo>
                      <a:pt x="586" y="69"/>
                    </a:lnTo>
                    <a:lnTo>
                      <a:pt x="587" y="67"/>
                    </a:lnTo>
                    <a:lnTo>
                      <a:pt x="592" y="67"/>
                    </a:lnTo>
                    <a:lnTo>
                      <a:pt x="593" y="69"/>
                    </a:lnTo>
                    <a:lnTo>
                      <a:pt x="596" y="70"/>
                    </a:lnTo>
                    <a:lnTo>
                      <a:pt x="606" y="70"/>
                    </a:lnTo>
                    <a:lnTo>
                      <a:pt x="610" y="69"/>
                    </a:lnTo>
                    <a:lnTo>
                      <a:pt x="611" y="69"/>
                    </a:lnTo>
                    <a:lnTo>
                      <a:pt x="611" y="67"/>
                    </a:lnTo>
                    <a:lnTo>
                      <a:pt x="617" y="63"/>
                    </a:lnTo>
                    <a:lnTo>
                      <a:pt x="617" y="57"/>
                    </a:lnTo>
                    <a:lnTo>
                      <a:pt x="620" y="53"/>
                    </a:lnTo>
                    <a:lnTo>
                      <a:pt x="621" y="52"/>
                    </a:lnTo>
                    <a:lnTo>
                      <a:pt x="621" y="48"/>
                    </a:lnTo>
                    <a:lnTo>
                      <a:pt x="620" y="45"/>
                    </a:lnTo>
                    <a:lnTo>
                      <a:pt x="617" y="46"/>
                    </a:lnTo>
                    <a:lnTo>
                      <a:pt x="606" y="46"/>
                    </a:lnTo>
                    <a:lnTo>
                      <a:pt x="601" y="45"/>
                    </a:lnTo>
                    <a:lnTo>
                      <a:pt x="601" y="39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599" y="36"/>
                    </a:lnTo>
                    <a:lnTo>
                      <a:pt x="586" y="27"/>
                    </a:lnTo>
                    <a:lnTo>
                      <a:pt x="585" y="25"/>
                    </a:lnTo>
                    <a:lnTo>
                      <a:pt x="583" y="25"/>
                    </a:lnTo>
                    <a:lnTo>
                      <a:pt x="583" y="27"/>
                    </a:lnTo>
                    <a:lnTo>
                      <a:pt x="574" y="28"/>
                    </a:lnTo>
                    <a:lnTo>
                      <a:pt x="571" y="25"/>
                    </a:lnTo>
                    <a:lnTo>
                      <a:pt x="565" y="23"/>
                    </a:lnTo>
                    <a:lnTo>
                      <a:pt x="554" y="23"/>
                    </a:lnTo>
                    <a:lnTo>
                      <a:pt x="546" y="24"/>
                    </a:lnTo>
                    <a:lnTo>
                      <a:pt x="522" y="24"/>
                    </a:lnTo>
                    <a:lnTo>
                      <a:pt x="494" y="6"/>
                    </a:lnTo>
                    <a:lnTo>
                      <a:pt x="494" y="0"/>
                    </a:lnTo>
                    <a:lnTo>
                      <a:pt x="482" y="1"/>
                    </a:lnTo>
                    <a:lnTo>
                      <a:pt x="462" y="2"/>
                    </a:lnTo>
                    <a:lnTo>
                      <a:pt x="460" y="3"/>
                    </a:lnTo>
                    <a:lnTo>
                      <a:pt x="458" y="3"/>
                    </a:lnTo>
                    <a:lnTo>
                      <a:pt x="458" y="6"/>
                    </a:lnTo>
                    <a:lnTo>
                      <a:pt x="459" y="7"/>
                    </a:lnTo>
                    <a:lnTo>
                      <a:pt x="458" y="20"/>
                    </a:lnTo>
                    <a:lnTo>
                      <a:pt x="452" y="43"/>
                    </a:lnTo>
                    <a:lnTo>
                      <a:pt x="444" y="57"/>
                    </a:lnTo>
                    <a:lnTo>
                      <a:pt x="442" y="59"/>
                    </a:lnTo>
                    <a:lnTo>
                      <a:pt x="445" y="62"/>
                    </a:lnTo>
                    <a:lnTo>
                      <a:pt x="445" y="63"/>
                    </a:lnTo>
                    <a:lnTo>
                      <a:pt x="447" y="66"/>
                    </a:lnTo>
                    <a:lnTo>
                      <a:pt x="449" y="67"/>
                    </a:lnTo>
                    <a:lnTo>
                      <a:pt x="455" y="70"/>
                    </a:lnTo>
                    <a:lnTo>
                      <a:pt x="456" y="71"/>
                    </a:lnTo>
                    <a:lnTo>
                      <a:pt x="456" y="73"/>
                    </a:lnTo>
                    <a:lnTo>
                      <a:pt x="444" y="71"/>
                    </a:lnTo>
                    <a:lnTo>
                      <a:pt x="440" y="73"/>
                    </a:lnTo>
                    <a:lnTo>
                      <a:pt x="426" y="97"/>
                    </a:lnTo>
                    <a:lnTo>
                      <a:pt x="426" y="99"/>
                    </a:lnTo>
                    <a:lnTo>
                      <a:pt x="423" y="102"/>
                    </a:lnTo>
                    <a:lnTo>
                      <a:pt x="423" y="103"/>
                    </a:lnTo>
                    <a:lnTo>
                      <a:pt x="420" y="108"/>
                    </a:lnTo>
                    <a:lnTo>
                      <a:pt x="417" y="110"/>
                    </a:lnTo>
                    <a:lnTo>
                      <a:pt x="419" y="112"/>
                    </a:lnTo>
                    <a:lnTo>
                      <a:pt x="426" y="134"/>
                    </a:lnTo>
                    <a:lnTo>
                      <a:pt x="426" y="136"/>
                    </a:lnTo>
                    <a:lnTo>
                      <a:pt x="427" y="137"/>
                    </a:lnTo>
                    <a:lnTo>
                      <a:pt x="433" y="141"/>
                    </a:lnTo>
                    <a:lnTo>
                      <a:pt x="435" y="147"/>
                    </a:lnTo>
                    <a:lnTo>
                      <a:pt x="438" y="151"/>
                    </a:lnTo>
                    <a:lnTo>
                      <a:pt x="442" y="160"/>
                    </a:lnTo>
                    <a:lnTo>
                      <a:pt x="434" y="169"/>
                    </a:lnTo>
                    <a:lnTo>
                      <a:pt x="423" y="177"/>
                    </a:lnTo>
                    <a:lnTo>
                      <a:pt x="419" y="184"/>
                    </a:lnTo>
                    <a:lnTo>
                      <a:pt x="419" y="186"/>
                    </a:lnTo>
                    <a:lnTo>
                      <a:pt x="417" y="186"/>
                    </a:lnTo>
                    <a:lnTo>
                      <a:pt x="412" y="180"/>
                    </a:lnTo>
                    <a:lnTo>
                      <a:pt x="412" y="179"/>
                    </a:lnTo>
                    <a:lnTo>
                      <a:pt x="410" y="177"/>
                    </a:lnTo>
                    <a:lnTo>
                      <a:pt x="406" y="170"/>
                    </a:lnTo>
                    <a:lnTo>
                      <a:pt x="406" y="169"/>
                    </a:lnTo>
                    <a:lnTo>
                      <a:pt x="405" y="169"/>
                    </a:lnTo>
                    <a:lnTo>
                      <a:pt x="405" y="168"/>
                    </a:lnTo>
                    <a:lnTo>
                      <a:pt x="410" y="155"/>
                    </a:lnTo>
                    <a:lnTo>
                      <a:pt x="410" y="154"/>
                    </a:lnTo>
                    <a:lnTo>
                      <a:pt x="405" y="155"/>
                    </a:lnTo>
                    <a:lnTo>
                      <a:pt x="403" y="157"/>
                    </a:lnTo>
                    <a:lnTo>
                      <a:pt x="396" y="155"/>
                    </a:lnTo>
                    <a:lnTo>
                      <a:pt x="395" y="155"/>
                    </a:lnTo>
                    <a:lnTo>
                      <a:pt x="375" y="165"/>
                    </a:lnTo>
                    <a:lnTo>
                      <a:pt x="359" y="177"/>
                    </a:lnTo>
                    <a:lnTo>
                      <a:pt x="357" y="176"/>
                    </a:lnTo>
                    <a:lnTo>
                      <a:pt x="356" y="176"/>
                    </a:lnTo>
                    <a:lnTo>
                      <a:pt x="354" y="177"/>
                    </a:lnTo>
                    <a:lnTo>
                      <a:pt x="350" y="180"/>
                    </a:lnTo>
                    <a:lnTo>
                      <a:pt x="347" y="184"/>
                    </a:lnTo>
                    <a:lnTo>
                      <a:pt x="346" y="184"/>
                    </a:lnTo>
                    <a:lnTo>
                      <a:pt x="346" y="186"/>
                    </a:lnTo>
                    <a:lnTo>
                      <a:pt x="343" y="196"/>
                    </a:lnTo>
                    <a:lnTo>
                      <a:pt x="347" y="207"/>
                    </a:lnTo>
                    <a:lnTo>
                      <a:pt x="353" y="214"/>
                    </a:lnTo>
                    <a:lnTo>
                      <a:pt x="354" y="215"/>
                    </a:lnTo>
                    <a:lnTo>
                      <a:pt x="356" y="215"/>
                    </a:lnTo>
                    <a:lnTo>
                      <a:pt x="356" y="217"/>
                    </a:lnTo>
                    <a:lnTo>
                      <a:pt x="357" y="218"/>
                    </a:lnTo>
                    <a:lnTo>
                      <a:pt x="357" y="220"/>
                    </a:lnTo>
                    <a:lnTo>
                      <a:pt x="345" y="221"/>
                    </a:lnTo>
                    <a:lnTo>
                      <a:pt x="342" y="222"/>
                    </a:lnTo>
                    <a:lnTo>
                      <a:pt x="342" y="224"/>
                    </a:lnTo>
                    <a:lnTo>
                      <a:pt x="340" y="225"/>
                    </a:lnTo>
                    <a:lnTo>
                      <a:pt x="340" y="227"/>
                    </a:lnTo>
                    <a:lnTo>
                      <a:pt x="342" y="228"/>
                    </a:lnTo>
                    <a:lnTo>
                      <a:pt x="342" y="229"/>
                    </a:lnTo>
                    <a:lnTo>
                      <a:pt x="345" y="233"/>
                    </a:lnTo>
                    <a:lnTo>
                      <a:pt x="345" y="235"/>
                    </a:lnTo>
                    <a:lnTo>
                      <a:pt x="349" y="239"/>
                    </a:lnTo>
                    <a:lnTo>
                      <a:pt x="350" y="239"/>
                    </a:lnTo>
                    <a:lnTo>
                      <a:pt x="352" y="240"/>
                    </a:lnTo>
                    <a:lnTo>
                      <a:pt x="347" y="242"/>
                    </a:lnTo>
                    <a:lnTo>
                      <a:pt x="328" y="246"/>
                    </a:lnTo>
                    <a:lnTo>
                      <a:pt x="306" y="237"/>
                    </a:lnTo>
                    <a:lnTo>
                      <a:pt x="300" y="236"/>
                    </a:lnTo>
                    <a:lnTo>
                      <a:pt x="300" y="235"/>
                    </a:lnTo>
                    <a:lnTo>
                      <a:pt x="296" y="233"/>
                    </a:lnTo>
                    <a:lnTo>
                      <a:pt x="294" y="232"/>
                    </a:lnTo>
                    <a:lnTo>
                      <a:pt x="294" y="229"/>
                    </a:lnTo>
                    <a:lnTo>
                      <a:pt x="292" y="229"/>
                    </a:lnTo>
                    <a:lnTo>
                      <a:pt x="280" y="224"/>
                    </a:lnTo>
                    <a:lnTo>
                      <a:pt x="279" y="224"/>
                    </a:lnTo>
                    <a:lnTo>
                      <a:pt x="276" y="221"/>
                    </a:lnTo>
                    <a:lnTo>
                      <a:pt x="258" y="214"/>
                    </a:lnTo>
                    <a:lnTo>
                      <a:pt x="244" y="217"/>
                    </a:lnTo>
                    <a:lnTo>
                      <a:pt x="234" y="211"/>
                    </a:lnTo>
                    <a:lnTo>
                      <a:pt x="225" y="203"/>
                    </a:lnTo>
                    <a:lnTo>
                      <a:pt x="223" y="204"/>
                    </a:lnTo>
                    <a:lnTo>
                      <a:pt x="215" y="218"/>
                    </a:lnTo>
                    <a:lnTo>
                      <a:pt x="210" y="218"/>
                    </a:lnTo>
                    <a:lnTo>
                      <a:pt x="206" y="217"/>
                    </a:lnTo>
                    <a:lnTo>
                      <a:pt x="202" y="214"/>
                    </a:lnTo>
                    <a:lnTo>
                      <a:pt x="201" y="212"/>
                    </a:lnTo>
                    <a:lnTo>
                      <a:pt x="198" y="211"/>
                    </a:lnTo>
                    <a:lnTo>
                      <a:pt x="189" y="211"/>
                    </a:lnTo>
                    <a:lnTo>
                      <a:pt x="179" y="214"/>
                    </a:lnTo>
                    <a:lnTo>
                      <a:pt x="176" y="214"/>
                    </a:lnTo>
                    <a:lnTo>
                      <a:pt x="174" y="212"/>
                    </a:lnTo>
                    <a:lnTo>
                      <a:pt x="170" y="211"/>
                    </a:lnTo>
                    <a:lnTo>
                      <a:pt x="163" y="207"/>
                    </a:lnTo>
                    <a:lnTo>
                      <a:pt x="153" y="205"/>
                    </a:lnTo>
                    <a:lnTo>
                      <a:pt x="142" y="201"/>
                    </a:lnTo>
                    <a:lnTo>
                      <a:pt x="141" y="200"/>
                    </a:lnTo>
                    <a:lnTo>
                      <a:pt x="139" y="197"/>
                    </a:lnTo>
                    <a:lnTo>
                      <a:pt x="139" y="194"/>
                    </a:lnTo>
                    <a:lnTo>
                      <a:pt x="141" y="189"/>
                    </a:lnTo>
                    <a:lnTo>
                      <a:pt x="141" y="187"/>
                    </a:lnTo>
                    <a:lnTo>
                      <a:pt x="138" y="184"/>
                    </a:lnTo>
                    <a:lnTo>
                      <a:pt x="135" y="180"/>
                    </a:lnTo>
                    <a:lnTo>
                      <a:pt x="135" y="179"/>
                    </a:lnTo>
                    <a:lnTo>
                      <a:pt x="134" y="179"/>
                    </a:lnTo>
                    <a:lnTo>
                      <a:pt x="134" y="176"/>
                    </a:lnTo>
                    <a:lnTo>
                      <a:pt x="125" y="173"/>
                    </a:lnTo>
                    <a:lnTo>
                      <a:pt x="120" y="177"/>
                    </a:lnTo>
                    <a:lnTo>
                      <a:pt x="120" y="179"/>
                    </a:lnTo>
                    <a:lnTo>
                      <a:pt x="118" y="180"/>
                    </a:lnTo>
                    <a:lnTo>
                      <a:pt x="117" y="180"/>
                    </a:lnTo>
                    <a:lnTo>
                      <a:pt x="105" y="166"/>
                    </a:lnTo>
                    <a:lnTo>
                      <a:pt x="89" y="16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14" name="Freeform 1146">
                <a:extLst>
                  <a:ext uri="{FF2B5EF4-FFF2-40B4-BE49-F238E27FC236}">
                    <a16:creationId xmlns:a16="http://schemas.microsoft.com/office/drawing/2014/main" id="{00DD6021-5DDF-94F4-F6B6-7C1934331E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3" y="3275"/>
                <a:ext cx="103" cy="128"/>
              </a:xfrm>
              <a:custGeom>
                <a:avLst/>
                <a:gdLst>
                  <a:gd name="T0" fmla="*/ 192 w 412"/>
                  <a:gd name="T1" fmla="*/ 29 h 511"/>
                  <a:gd name="T2" fmla="*/ 138 w 412"/>
                  <a:gd name="T3" fmla="*/ 0 h 511"/>
                  <a:gd name="T4" fmla="*/ 112 w 412"/>
                  <a:gd name="T5" fmla="*/ 3 h 511"/>
                  <a:gd name="T6" fmla="*/ 113 w 412"/>
                  <a:gd name="T7" fmla="*/ 35 h 511"/>
                  <a:gd name="T8" fmla="*/ 98 w 412"/>
                  <a:gd name="T9" fmla="*/ 56 h 511"/>
                  <a:gd name="T10" fmla="*/ 102 w 412"/>
                  <a:gd name="T11" fmla="*/ 71 h 511"/>
                  <a:gd name="T12" fmla="*/ 108 w 412"/>
                  <a:gd name="T13" fmla="*/ 93 h 511"/>
                  <a:gd name="T14" fmla="*/ 130 w 412"/>
                  <a:gd name="T15" fmla="*/ 116 h 511"/>
                  <a:gd name="T16" fmla="*/ 123 w 412"/>
                  <a:gd name="T17" fmla="*/ 130 h 511"/>
                  <a:gd name="T18" fmla="*/ 111 w 412"/>
                  <a:gd name="T19" fmla="*/ 145 h 511"/>
                  <a:gd name="T20" fmla="*/ 102 w 412"/>
                  <a:gd name="T21" fmla="*/ 166 h 511"/>
                  <a:gd name="T22" fmla="*/ 105 w 412"/>
                  <a:gd name="T23" fmla="*/ 204 h 511"/>
                  <a:gd name="T24" fmla="*/ 122 w 412"/>
                  <a:gd name="T25" fmla="*/ 227 h 511"/>
                  <a:gd name="T26" fmla="*/ 112 w 412"/>
                  <a:gd name="T27" fmla="*/ 242 h 511"/>
                  <a:gd name="T28" fmla="*/ 78 w 412"/>
                  <a:gd name="T29" fmla="*/ 257 h 511"/>
                  <a:gd name="T30" fmla="*/ 51 w 412"/>
                  <a:gd name="T31" fmla="*/ 243 h 511"/>
                  <a:gd name="T32" fmla="*/ 0 w 412"/>
                  <a:gd name="T33" fmla="*/ 236 h 511"/>
                  <a:gd name="T34" fmla="*/ 21 w 412"/>
                  <a:gd name="T35" fmla="*/ 286 h 511"/>
                  <a:gd name="T36" fmla="*/ 60 w 412"/>
                  <a:gd name="T37" fmla="*/ 302 h 511"/>
                  <a:gd name="T38" fmla="*/ 52 w 412"/>
                  <a:gd name="T39" fmla="*/ 313 h 511"/>
                  <a:gd name="T40" fmla="*/ 56 w 412"/>
                  <a:gd name="T41" fmla="*/ 317 h 511"/>
                  <a:gd name="T42" fmla="*/ 78 w 412"/>
                  <a:gd name="T43" fmla="*/ 335 h 511"/>
                  <a:gd name="T44" fmla="*/ 75 w 412"/>
                  <a:gd name="T45" fmla="*/ 357 h 511"/>
                  <a:gd name="T46" fmla="*/ 92 w 412"/>
                  <a:gd name="T47" fmla="*/ 364 h 511"/>
                  <a:gd name="T48" fmla="*/ 102 w 412"/>
                  <a:gd name="T49" fmla="*/ 352 h 511"/>
                  <a:gd name="T50" fmla="*/ 104 w 412"/>
                  <a:gd name="T51" fmla="*/ 357 h 511"/>
                  <a:gd name="T52" fmla="*/ 97 w 412"/>
                  <a:gd name="T53" fmla="*/ 392 h 511"/>
                  <a:gd name="T54" fmla="*/ 84 w 412"/>
                  <a:gd name="T55" fmla="*/ 395 h 511"/>
                  <a:gd name="T56" fmla="*/ 66 w 412"/>
                  <a:gd name="T57" fmla="*/ 420 h 511"/>
                  <a:gd name="T58" fmla="*/ 71 w 412"/>
                  <a:gd name="T59" fmla="*/ 452 h 511"/>
                  <a:gd name="T60" fmla="*/ 70 w 412"/>
                  <a:gd name="T61" fmla="*/ 468 h 511"/>
                  <a:gd name="T62" fmla="*/ 55 w 412"/>
                  <a:gd name="T63" fmla="*/ 475 h 511"/>
                  <a:gd name="T64" fmla="*/ 41 w 412"/>
                  <a:gd name="T65" fmla="*/ 480 h 511"/>
                  <a:gd name="T66" fmla="*/ 63 w 412"/>
                  <a:gd name="T67" fmla="*/ 500 h 511"/>
                  <a:gd name="T68" fmla="*/ 84 w 412"/>
                  <a:gd name="T69" fmla="*/ 493 h 511"/>
                  <a:gd name="T70" fmla="*/ 106 w 412"/>
                  <a:gd name="T71" fmla="*/ 500 h 511"/>
                  <a:gd name="T72" fmla="*/ 108 w 412"/>
                  <a:gd name="T73" fmla="*/ 510 h 511"/>
                  <a:gd name="T74" fmla="*/ 126 w 412"/>
                  <a:gd name="T75" fmla="*/ 501 h 511"/>
                  <a:gd name="T76" fmla="*/ 164 w 412"/>
                  <a:gd name="T77" fmla="*/ 493 h 511"/>
                  <a:gd name="T78" fmla="*/ 193 w 412"/>
                  <a:gd name="T79" fmla="*/ 482 h 511"/>
                  <a:gd name="T80" fmla="*/ 217 w 412"/>
                  <a:gd name="T81" fmla="*/ 469 h 511"/>
                  <a:gd name="T82" fmla="*/ 229 w 412"/>
                  <a:gd name="T83" fmla="*/ 443 h 511"/>
                  <a:gd name="T84" fmla="*/ 274 w 412"/>
                  <a:gd name="T85" fmla="*/ 430 h 511"/>
                  <a:gd name="T86" fmla="*/ 313 w 412"/>
                  <a:gd name="T87" fmla="*/ 464 h 511"/>
                  <a:gd name="T88" fmla="*/ 328 w 412"/>
                  <a:gd name="T89" fmla="*/ 458 h 511"/>
                  <a:gd name="T90" fmla="*/ 379 w 412"/>
                  <a:gd name="T91" fmla="*/ 474 h 511"/>
                  <a:gd name="T92" fmla="*/ 397 w 412"/>
                  <a:gd name="T93" fmla="*/ 440 h 511"/>
                  <a:gd name="T94" fmla="*/ 395 w 412"/>
                  <a:gd name="T95" fmla="*/ 398 h 511"/>
                  <a:gd name="T96" fmla="*/ 391 w 412"/>
                  <a:gd name="T97" fmla="*/ 390 h 511"/>
                  <a:gd name="T98" fmla="*/ 383 w 412"/>
                  <a:gd name="T99" fmla="*/ 370 h 511"/>
                  <a:gd name="T100" fmla="*/ 379 w 412"/>
                  <a:gd name="T101" fmla="*/ 349 h 511"/>
                  <a:gd name="T102" fmla="*/ 365 w 412"/>
                  <a:gd name="T103" fmla="*/ 313 h 511"/>
                  <a:gd name="T104" fmla="*/ 362 w 412"/>
                  <a:gd name="T105" fmla="*/ 306 h 511"/>
                  <a:gd name="T106" fmla="*/ 358 w 412"/>
                  <a:gd name="T107" fmla="*/ 272 h 511"/>
                  <a:gd name="T108" fmla="*/ 362 w 412"/>
                  <a:gd name="T109" fmla="*/ 250 h 511"/>
                  <a:gd name="T110" fmla="*/ 373 w 412"/>
                  <a:gd name="T111" fmla="*/ 223 h 511"/>
                  <a:gd name="T112" fmla="*/ 358 w 412"/>
                  <a:gd name="T113" fmla="*/ 165 h 511"/>
                  <a:gd name="T114" fmla="*/ 342 w 412"/>
                  <a:gd name="T115" fmla="*/ 119 h 511"/>
                  <a:gd name="T116" fmla="*/ 284 w 412"/>
                  <a:gd name="T117" fmla="*/ 106 h 511"/>
                  <a:gd name="T118" fmla="*/ 268 w 412"/>
                  <a:gd name="T119" fmla="*/ 69 h 511"/>
                  <a:gd name="T120" fmla="*/ 245 w 412"/>
                  <a:gd name="T121" fmla="*/ 46 h 511"/>
                  <a:gd name="T122" fmla="*/ 229 w 412"/>
                  <a:gd name="T123" fmla="*/ 39 h 5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12" h="511">
                    <a:moveTo>
                      <a:pt x="205" y="33"/>
                    </a:moveTo>
                    <a:lnTo>
                      <a:pt x="201" y="33"/>
                    </a:lnTo>
                    <a:lnTo>
                      <a:pt x="195" y="31"/>
                    </a:lnTo>
                    <a:lnTo>
                      <a:pt x="193" y="29"/>
                    </a:lnTo>
                    <a:lnTo>
                      <a:pt x="192" y="29"/>
                    </a:lnTo>
                    <a:lnTo>
                      <a:pt x="189" y="26"/>
                    </a:lnTo>
                    <a:lnTo>
                      <a:pt x="183" y="19"/>
                    </a:lnTo>
                    <a:lnTo>
                      <a:pt x="182" y="17"/>
                    </a:lnTo>
                    <a:lnTo>
                      <a:pt x="147" y="0"/>
                    </a:lnTo>
                    <a:lnTo>
                      <a:pt x="138" y="0"/>
                    </a:lnTo>
                    <a:lnTo>
                      <a:pt x="135" y="1"/>
                    </a:lnTo>
                    <a:lnTo>
                      <a:pt x="126" y="1"/>
                    </a:lnTo>
                    <a:lnTo>
                      <a:pt x="118" y="0"/>
                    </a:lnTo>
                    <a:lnTo>
                      <a:pt x="116" y="0"/>
                    </a:lnTo>
                    <a:lnTo>
                      <a:pt x="112" y="3"/>
                    </a:lnTo>
                    <a:lnTo>
                      <a:pt x="112" y="4"/>
                    </a:lnTo>
                    <a:lnTo>
                      <a:pt x="111" y="7"/>
                    </a:lnTo>
                    <a:lnTo>
                      <a:pt x="111" y="10"/>
                    </a:lnTo>
                    <a:lnTo>
                      <a:pt x="109" y="24"/>
                    </a:lnTo>
                    <a:lnTo>
                      <a:pt x="113" y="35"/>
                    </a:lnTo>
                    <a:lnTo>
                      <a:pt x="111" y="46"/>
                    </a:lnTo>
                    <a:lnTo>
                      <a:pt x="102" y="50"/>
                    </a:lnTo>
                    <a:lnTo>
                      <a:pt x="101" y="52"/>
                    </a:lnTo>
                    <a:lnTo>
                      <a:pt x="101" y="53"/>
                    </a:lnTo>
                    <a:lnTo>
                      <a:pt x="98" y="56"/>
                    </a:lnTo>
                    <a:lnTo>
                      <a:pt x="97" y="56"/>
                    </a:lnTo>
                    <a:lnTo>
                      <a:pt x="97" y="66"/>
                    </a:lnTo>
                    <a:lnTo>
                      <a:pt x="98" y="66"/>
                    </a:lnTo>
                    <a:lnTo>
                      <a:pt x="98" y="67"/>
                    </a:lnTo>
                    <a:lnTo>
                      <a:pt x="102" y="71"/>
                    </a:lnTo>
                    <a:lnTo>
                      <a:pt x="105" y="77"/>
                    </a:lnTo>
                    <a:lnTo>
                      <a:pt x="105" y="78"/>
                    </a:lnTo>
                    <a:lnTo>
                      <a:pt x="106" y="78"/>
                    </a:lnTo>
                    <a:lnTo>
                      <a:pt x="108" y="88"/>
                    </a:lnTo>
                    <a:lnTo>
                      <a:pt x="108" y="93"/>
                    </a:lnTo>
                    <a:lnTo>
                      <a:pt x="106" y="95"/>
                    </a:lnTo>
                    <a:lnTo>
                      <a:pt x="118" y="110"/>
                    </a:lnTo>
                    <a:lnTo>
                      <a:pt x="126" y="114"/>
                    </a:lnTo>
                    <a:lnTo>
                      <a:pt x="128" y="116"/>
                    </a:lnTo>
                    <a:lnTo>
                      <a:pt x="130" y="116"/>
                    </a:lnTo>
                    <a:lnTo>
                      <a:pt x="131" y="117"/>
                    </a:lnTo>
                    <a:lnTo>
                      <a:pt x="133" y="120"/>
                    </a:lnTo>
                    <a:lnTo>
                      <a:pt x="130" y="123"/>
                    </a:lnTo>
                    <a:lnTo>
                      <a:pt x="128" y="126"/>
                    </a:lnTo>
                    <a:lnTo>
                      <a:pt x="123" y="130"/>
                    </a:lnTo>
                    <a:lnTo>
                      <a:pt x="123" y="131"/>
                    </a:lnTo>
                    <a:lnTo>
                      <a:pt x="122" y="133"/>
                    </a:lnTo>
                    <a:lnTo>
                      <a:pt x="122" y="141"/>
                    </a:lnTo>
                    <a:lnTo>
                      <a:pt x="115" y="145"/>
                    </a:lnTo>
                    <a:lnTo>
                      <a:pt x="111" y="145"/>
                    </a:lnTo>
                    <a:lnTo>
                      <a:pt x="109" y="144"/>
                    </a:lnTo>
                    <a:lnTo>
                      <a:pt x="106" y="144"/>
                    </a:lnTo>
                    <a:lnTo>
                      <a:pt x="106" y="145"/>
                    </a:lnTo>
                    <a:lnTo>
                      <a:pt x="102" y="160"/>
                    </a:lnTo>
                    <a:lnTo>
                      <a:pt x="102" y="166"/>
                    </a:lnTo>
                    <a:lnTo>
                      <a:pt x="104" y="167"/>
                    </a:lnTo>
                    <a:lnTo>
                      <a:pt x="105" y="173"/>
                    </a:lnTo>
                    <a:lnTo>
                      <a:pt x="105" y="179"/>
                    </a:lnTo>
                    <a:lnTo>
                      <a:pt x="104" y="189"/>
                    </a:lnTo>
                    <a:lnTo>
                      <a:pt x="105" y="204"/>
                    </a:lnTo>
                    <a:lnTo>
                      <a:pt x="106" y="212"/>
                    </a:lnTo>
                    <a:lnTo>
                      <a:pt x="109" y="219"/>
                    </a:lnTo>
                    <a:lnTo>
                      <a:pt x="111" y="220"/>
                    </a:lnTo>
                    <a:lnTo>
                      <a:pt x="116" y="223"/>
                    </a:lnTo>
                    <a:lnTo>
                      <a:pt x="122" y="227"/>
                    </a:lnTo>
                    <a:lnTo>
                      <a:pt x="122" y="230"/>
                    </a:lnTo>
                    <a:lnTo>
                      <a:pt x="123" y="230"/>
                    </a:lnTo>
                    <a:lnTo>
                      <a:pt x="122" y="232"/>
                    </a:lnTo>
                    <a:lnTo>
                      <a:pt x="113" y="239"/>
                    </a:lnTo>
                    <a:lnTo>
                      <a:pt x="112" y="242"/>
                    </a:lnTo>
                    <a:lnTo>
                      <a:pt x="112" y="256"/>
                    </a:lnTo>
                    <a:lnTo>
                      <a:pt x="111" y="256"/>
                    </a:lnTo>
                    <a:lnTo>
                      <a:pt x="109" y="254"/>
                    </a:lnTo>
                    <a:lnTo>
                      <a:pt x="90" y="249"/>
                    </a:lnTo>
                    <a:lnTo>
                      <a:pt x="78" y="257"/>
                    </a:lnTo>
                    <a:lnTo>
                      <a:pt x="75" y="257"/>
                    </a:lnTo>
                    <a:lnTo>
                      <a:pt x="66" y="254"/>
                    </a:lnTo>
                    <a:lnTo>
                      <a:pt x="58" y="251"/>
                    </a:lnTo>
                    <a:lnTo>
                      <a:pt x="56" y="250"/>
                    </a:lnTo>
                    <a:lnTo>
                      <a:pt x="51" y="243"/>
                    </a:lnTo>
                    <a:lnTo>
                      <a:pt x="38" y="236"/>
                    </a:lnTo>
                    <a:lnTo>
                      <a:pt x="14" y="227"/>
                    </a:lnTo>
                    <a:lnTo>
                      <a:pt x="3" y="235"/>
                    </a:lnTo>
                    <a:lnTo>
                      <a:pt x="0" y="235"/>
                    </a:lnTo>
                    <a:lnTo>
                      <a:pt x="0" y="236"/>
                    </a:lnTo>
                    <a:lnTo>
                      <a:pt x="15" y="270"/>
                    </a:lnTo>
                    <a:lnTo>
                      <a:pt x="14" y="272"/>
                    </a:lnTo>
                    <a:lnTo>
                      <a:pt x="14" y="278"/>
                    </a:lnTo>
                    <a:lnTo>
                      <a:pt x="20" y="285"/>
                    </a:lnTo>
                    <a:lnTo>
                      <a:pt x="21" y="286"/>
                    </a:lnTo>
                    <a:lnTo>
                      <a:pt x="24" y="286"/>
                    </a:lnTo>
                    <a:lnTo>
                      <a:pt x="28" y="289"/>
                    </a:lnTo>
                    <a:lnTo>
                      <a:pt x="37" y="299"/>
                    </a:lnTo>
                    <a:lnTo>
                      <a:pt x="59" y="302"/>
                    </a:lnTo>
                    <a:lnTo>
                      <a:pt x="60" y="302"/>
                    </a:lnTo>
                    <a:lnTo>
                      <a:pt x="60" y="303"/>
                    </a:lnTo>
                    <a:lnTo>
                      <a:pt x="55" y="310"/>
                    </a:lnTo>
                    <a:lnTo>
                      <a:pt x="53" y="310"/>
                    </a:lnTo>
                    <a:lnTo>
                      <a:pt x="53" y="311"/>
                    </a:lnTo>
                    <a:lnTo>
                      <a:pt x="52" y="313"/>
                    </a:lnTo>
                    <a:lnTo>
                      <a:pt x="51" y="316"/>
                    </a:lnTo>
                    <a:lnTo>
                      <a:pt x="51" y="320"/>
                    </a:lnTo>
                    <a:lnTo>
                      <a:pt x="53" y="318"/>
                    </a:lnTo>
                    <a:lnTo>
                      <a:pt x="55" y="318"/>
                    </a:lnTo>
                    <a:lnTo>
                      <a:pt x="56" y="317"/>
                    </a:lnTo>
                    <a:lnTo>
                      <a:pt x="66" y="320"/>
                    </a:lnTo>
                    <a:lnTo>
                      <a:pt x="67" y="321"/>
                    </a:lnTo>
                    <a:lnTo>
                      <a:pt x="70" y="325"/>
                    </a:lnTo>
                    <a:lnTo>
                      <a:pt x="70" y="327"/>
                    </a:lnTo>
                    <a:lnTo>
                      <a:pt x="78" y="335"/>
                    </a:lnTo>
                    <a:lnTo>
                      <a:pt x="78" y="342"/>
                    </a:lnTo>
                    <a:lnTo>
                      <a:pt x="75" y="345"/>
                    </a:lnTo>
                    <a:lnTo>
                      <a:pt x="74" y="347"/>
                    </a:lnTo>
                    <a:lnTo>
                      <a:pt x="74" y="356"/>
                    </a:lnTo>
                    <a:lnTo>
                      <a:pt x="75" y="357"/>
                    </a:lnTo>
                    <a:lnTo>
                      <a:pt x="77" y="366"/>
                    </a:lnTo>
                    <a:lnTo>
                      <a:pt x="77" y="369"/>
                    </a:lnTo>
                    <a:lnTo>
                      <a:pt x="80" y="369"/>
                    </a:lnTo>
                    <a:lnTo>
                      <a:pt x="85" y="367"/>
                    </a:lnTo>
                    <a:lnTo>
                      <a:pt x="92" y="364"/>
                    </a:lnTo>
                    <a:lnTo>
                      <a:pt x="92" y="360"/>
                    </a:lnTo>
                    <a:lnTo>
                      <a:pt x="94" y="356"/>
                    </a:lnTo>
                    <a:lnTo>
                      <a:pt x="95" y="355"/>
                    </a:lnTo>
                    <a:lnTo>
                      <a:pt x="97" y="352"/>
                    </a:lnTo>
                    <a:lnTo>
                      <a:pt x="102" y="352"/>
                    </a:lnTo>
                    <a:lnTo>
                      <a:pt x="105" y="353"/>
                    </a:lnTo>
                    <a:lnTo>
                      <a:pt x="109" y="353"/>
                    </a:lnTo>
                    <a:lnTo>
                      <a:pt x="109" y="355"/>
                    </a:lnTo>
                    <a:lnTo>
                      <a:pt x="108" y="355"/>
                    </a:lnTo>
                    <a:lnTo>
                      <a:pt x="104" y="357"/>
                    </a:lnTo>
                    <a:lnTo>
                      <a:pt x="102" y="359"/>
                    </a:lnTo>
                    <a:lnTo>
                      <a:pt x="102" y="369"/>
                    </a:lnTo>
                    <a:lnTo>
                      <a:pt x="104" y="373"/>
                    </a:lnTo>
                    <a:lnTo>
                      <a:pt x="105" y="381"/>
                    </a:lnTo>
                    <a:lnTo>
                      <a:pt x="97" y="392"/>
                    </a:lnTo>
                    <a:lnTo>
                      <a:pt x="95" y="395"/>
                    </a:lnTo>
                    <a:lnTo>
                      <a:pt x="94" y="394"/>
                    </a:lnTo>
                    <a:lnTo>
                      <a:pt x="92" y="394"/>
                    </a:lnTo>
                    <a:lnTo>
                      <a:pt x="90" y="392"/>
                    </a:lnTo>
                    <a:lnTo>
                      <a:pt x="84" y="395"/>
                    </a:lnTo>
                    <a:lnTo>
                      <a:pt x="73" y="399"/>
                    </a:lnTo>
                    <a:lnTo>
                      <a:pt x="70" y="402"/>
                    </a:lnTo>
                    <a:lnTo>
                      <a:pt x="67" y="407"/>
                    </a:lnTo>
                    <a:lnTo>
                      <a:pt x="67" y="419"/>
                    </a:lnTo>
                    <a:lnTo>
                      <a:pt x="66" y="420"/>
                    </a:lnTo>
                    <a:lnTo>
                      <a:pt x="67" y="420"/>
                    </a:lnTo>
                    <a:lnTo>
                      <a:pt x="67" y="426"/>
                    </a:lnTo>
                    <a:lnTo>
                      <a:pt x="68" y="436"/>
                    </a:lnTo>
                    <a:lnTo>
                      <a:pt x="71" y="448"/>
                    </a:lnTo>
                    <a:lnTo>
                      <a:pt x="71" y="452"/>
                    </a:lnTo>
                    <a:lnTo>
                      <a:pt x="73" y="458"/>
                    </a:lnTo>
                    <a:lnTo>
                      <a:pt x="74" y="459"/>
                    </a:lnTo>
                    <a:lnTo>
                      <a:pt x="74" y="461"/>
                    </a:lnTo>
                    <a:lnTo>
                      <a:pt x="73" y="462"/>
                    </a:lnTo>
                    <a:lnTo>
                      <a:pt x="70" y="468"/>
                    </a:lnTo>
                    <a:lnTo>
                      <a:pt x="68" y="469"/>
                    </a:lnTo>
                    <a:lnTo>
                      <a:pt x="68" y="472"/>
                    </a:lnTo>
                    <a:lnTo>
                      <a:pt x="67" y="472"/>
                    </a:lnTo>
                    <a:lnTo>
                      <a:pt x="63" y="475"/>
                    </a:lnTo>
                    <a:lnTo>
                      <a:pt x="55" y="475"/>
                    </a:lnTo>
                    <a:lnTo>
                      <a:pt x="51" y="472"/>
                    </a:lnTo>
                    <a:lnTo>
                      <a:pt x="45" y="471"/>
                    </a:lnTo>
                    <a:lnTo>
                      <a:pt x="42" y="472"/>
                    </a:lnTo>
                    <a:lnTo>
                      <a:pt x="42" y="477"/>
                    </a:lnTo>
                    <a:lnTo>
                      <a:pt x="41" y="480"/>
                    </a:lnTo>
                    <a:lnTo>
                      <a:pt x="42" y="486"/>
                    </a:lnTo>
                    <a:lnTo>
                      <a:pt x="45" y="491"/>
                    </a:lnTo>
                    <a:lnTo>
                      <a:pt x="49" y="496"/>
                    </a:lnTo>
                    <a:lnTo>
                      <a:pt x="58" y="500"/>
                    </a:lnTo>
                    <a:lnTo>
                      <a:pt x="63" y="500"/>
                    </a:lnTo>
                    <a:lnTo>
                      <a:pt x="66" y="498"/>
                    </a:lnTo>
                    <a:lnTo>
                      <a:pt x="67" y="497"/>
                    </a:lnTo>
                    <a:lnTo>
                      <a:pt x="67" y="496"/>
                    </a:lnTo>
                    <a:lnTo>
                      <a:pt x="80" y="493"/>
                    </a:lnTo>
                    <a:lnTo>
                      <a:pt x="84" y="493"/>
                    </a:lnTo>
                    <a:lnTo>
                      <a:pt x="90" y="491"/>
                    </a:lnTo>
                    <a:lnTo>
                      <a:pt x="95" y="489"/>
                    </a:lnTo>
                    <a:lnTo>
                      <a:pt x="101" y="489"/>
                    </a:lnTo>
                    <a:lnTo>
                      <a:pt x="106" y="494"/>
                    </a:lnTo>
                    <a:lnTo>
                      <a:pt x="106" y="500"/>
                    </a:lnTo>
                    <a:lnTo>
                      <a:pt x="105" y="503"/>
                    </a:lnTo>
                    <a:lnTo>
                      <a:pt x="105" y="510"/>
                    </a:lnTo>
                    <a:lnTo>
                      <a:pt x="106" y="511"/>
                    </a:lnTo>
                    <a:lnTo>
                      <a:pt x="108" y="511"/>
                    </a:lnTo>
                    <a:lnTo>
                      <a:pt x="108" y="510"/>
                    </a:lnTo>
                    <a:lnTo>
                      <a:pt x="111" y="508"/>
                    </a:lnTo>
                    <a:lnTo>
                      <a:pt x="113" y="504"/>
                    </a:lnTo>
                    <a:lnTo>
                      <a:pt x="115" y="503"/>
                    </a:lnTo>
                    <a:lnTo>
                      <a:pt x="116" y="503"/>
                    </a:lnTo>
                    <a:lnTo>
                      <a:pt x="126" y="501"/>
                    </a:lnTo>
                    <a:lnTo>
                      <a:pt x="138" y="501"/>
                    </a:lnTo>
                    <a:lnTo>
                      <a:pt x="144" y="500"/>
                    </a:lnTo>
                    <a:lnTo>
                      <a:pt x="147" y="498"/>
                    </a:lnTo>
                    <a:lnTo>
                      <a:pt x="150" y="498"/>
                    </a:lnTo>
                    <a:lnTo>
                      <a:pt x="164" y="493"/>
                    </a:lnTo>
                    <a:lnTo>
                      <a:pt x="166" y="493"/>
                    </a:lnTo>
                    <a:lnTo>
                      <a:pt x="169" y="491"/>
                    </a:lnTo>
                    <a:lnTo>
                      <a:pt x="175" y="491"/>
                    </a:lnTo>
                    <a:lnTo>
                      <a:pt x="192" y="482"/>
                    </a:lnTo>
                    <a:lnTo>
                      <a:pt x="193" y="482"/>
                    </a:lnTo>
                    <a:lnTo>
                      <a:pt x="201" y="474"/>
                    </a:lnTo>
                    <a:lnTo>
                      <a:pt x="203" y="474"/>
                    </a:lnTo>
                    <a:lnTo>
                      <a:pt x="204" y="475"/>
                    </a:lnTo>
                    <a:lnTo>
                      <a:pt x="208" y="475"/>
                    </a:lnTo>
                    <a:lnTo>
                      <a:pt x="217" y="469"/>
                    </a:lnTo>
                    <a:lnTo>
                      <a:pt x="221" y="465"/>
                    </a:lnTo>
                    <a:lnTo>
                      <a:pt x="224" y="451"/>
                    </a:lnTo>
                    <a:lnTo>
                      <a:pt x="224" y="447"/>
                    </a:lnTo>
                    <a:lnTo>
                      <a:pt x="225" y="447"/>
                    </a:lnTo>
                    <a:lnTo>
                      <a:pt x="229" y="443"/>
                    </a:lnTo>
                    <a:lnTo>
                      <a:pt x="233" y="441"/>
                    </a:lnTo>
                    <a:lnTo>
                      <a:pt x="235" y="440"/>
                    </a:lnTo>
                    <a:lnTo>
                      <a:pt x="239" y="438"/>
                    </a:lnTo>
                    <a:lnTo>
                      <a:pt x="249" y="438"/>
                    </a:lnTo>
                    <a:lnTo>
                      <a:pt x="274" y="430"/>
                    </a:lnTo>
                    <a:lnTo>
                      <a:pt x="289" y="433"/>
                    </a:lnTo>
                    <a:lnTo>
                      <a:pt x="292" y="433"/>
                    </a:lnTo>
                    <a:lnTo>
                      <a:pt x="303" y="441"/>
                    </a:lnTo>
                    <a:lnTo>
                      <a:pt x="312" y="459"/>
                    </a:lnTo>
                    <a:lnTo>
                      <a:pt x="313" y="464"/>
                    </a:lnTo>
                    <a:lnTo>
                      <a:pt x="316" y="464"/>
                    </a:lnTo>
                    <a:lnTo>
                      <a:pt x="323" y="465"/>
                    </a:lnTo>
                    <a:lnTo>
                      <a:pt x="326" y="467"/>
                    </a:lnTo>
                    <a:lnTo>
                      <a:pt x="328" y="465"/>
                    </a:lnTo>
                    <a:lnTo>
                      <a:pt x="328" y="458"/>
                    </a:lnTo>
                    <a:lnTo>
                      <a:pt x="331" y="455"/>
                    </a:lnTo>
                    <a:lnTo>
                      <a:pt x="335" y="452"/>
                    </a:lnTo>
                    <a:lnTo>
                      <a:pt x="345" y="452"/>
                    </a:lnTo>
                    <a:lnTo>
                      <a:pt x="377" y="474"/>
                    </a:lnTo>
                    <a:lnTo>
                      <a:pt x="379" y="474"/>
                    </a:lnTo>
                    <a:lnTo>
                      <a:pt x="389" y="462"/>
                    </a:lnTo>
                    <a:lnTo>
                      <a:pt x="387" y="452"/>
                    </a:lnTo>
                    <a:lnTo>
                      <a:pt x="387" y="445"/>
                    </a:lnTo>
                    <a:lnTo>
                      <a:pt x="395" y="440"/>
                    </a:lnTo>
                    <a:lnTo>
                      <a:pt x="397" y="440"/>
                    </a:lnTo>
                    <a:lnTo>
                      <a:pt x="409" y="436"/>
                    </a:lnTo>
                    <a:lnTo>
                      <a:pt x="412" y="434"/>
                    </a:lnTo>
                    <a:lnTo>
                      <a:pt x="411" y="430"/>
                    </a:lnTo>
                    <a:lnTo>
                      <a:pt x="397" y="407"/>
                    </a:lnTo>
                    <a:lnTo>
                      <a:pt x="395" y="398"/>
                    </a:lnTo>
                    <a:lnTo>
                      <a:pt x="395" y="395"/>
                    </a:lnTo>
                    <a:lnTo>
                      <a:pt x="397" y="392"/>
                    </a:lnTo>
                    <a:lnTo>
                      <a:pt x="398" y="391"/>
                    </a:lnTo>
                    <a:lnTo>
                      <a:pt x="397" y="391"/>
                    </a:lnTo>
                    <a:lnTo>
                      <a:pt x="391" y="390"/>
                    </a:lnTo>
                    <a:lnTo>
                      <a:pt x="390" y="390"/>
                    </a:lnTo>
                    <a:lnTo>
                      <a:pt x="390" y="385"/>
                    </a:lnTo>
                    <a:lnTo>
                      <a:pt x="389" y="376"/>
                    </a:lnTo>
                    <a:lnTo>
                      <a:pt x="386" y="370"/>
                    </a:lnTo>
                    <a:lnTo>
                      <a:pt x="383" y="370"/>
                    </a:lnTo>
                    <a:lnTo>
                      <a:pt x="379" y="366"/>
                    </a:lnTo>
                    <a:lnTo>
                      <a:pt x="379" y="364"/>
                    </a:lnTo>
                    <a:lnTo>
                      <a:pt x="377" y="364"/>
                    </a:lnTo>
                    <a:lnTo>
                      <a:pt x="377" y="350"/>
                    </a:lnTo>
                    <a:lnTo>
                      <a:pt x="379" y="349"/>
                    </a:lnTo>
                    <a:lnTo>
                      <a:pt x="383" y="324"/>
                    </a:lnTo>
                    <a:lnTo>
                      <a:pt x="383" y="323"/>
                    </a:lnTo>
                    <a:lnTo>
                      <a:pt x="384" y="321"/>
                    </a:lnTo>
                    <a:lnTo>
                      <a:pt x="383" y="320"/>
                    </a:lnTo>
                    <a:lnTo>
                      <a:pt x="365" y="313"/>
                    </a:lnTo>
                    <a:lnTo>
                      <a:pt x="365" y="311"/>
                    </a:lnTo>
                    <a:lnTo>
                      <a:pt x="362" y="310"/>
                    </a:lnTo>
                    <a:lnTo>
                      <a:pt x="360" y="309"/>
                    </a:lnTo>
                    <a:lnTo>
                      <a:pt x="360" y="307"/>
                    </a:lnTo>
                    <a:lnTo>
                      <a:pt x="362" y="306"/>
                    </a:lnTo>
                    <a:lnTo>
                      <a:pt x="362" y="304"/>
                    </a:lnTo>
                    <a:lnTo>
                      <a:pt x="365" y="299"/>
                    </a:lnTo>
                    <a:lnTo>
                      <a:pt x="365" y="297"/>
                    </a:lnTo>
                    <a:lnTo>
                      <a:pt x="363" y="280"/>
                    </a:lnTo>
                    <a:lnTo>
                      <a:pt x="358" y="272"/>
                    </a:lnTo>
                    <a:lnTo>
                      <a:pt x="355" y="272"/>
                    </a:lnTo>
                    <a:lnTo>
                      <a:pt x="356" y="271"/>
                    </a:lnTo>
                    <a:lnTo>
                      <a:pt x="356" y="263"/>
                    </a:lnTo>
                    <a:lnTo>
                      <a:pt x="355" y="261"/>
                    </a:lnTo>
                    <a:lnTo>
                      <a:pt x="362" y="250"/>
                    </a:lnTo>
                    <a:lnTo>
                      <a:pt x="370" y="242"/>
                    </a:lnTo>
                    <a:lnTo>
                      <a:pt x="370" y="240"/>
                    </a:lnTo>
                    <a:lnTo>
                      <a:pt x="372" y="240"/>
                    </a:lnTo>
                    <a:lnTo>
                      <a:pt x="373" y="233"/>
                    </a:lnTo>
                    <a:lnTo>
                      <a:pt x="373" y="223"/>
                    </a:lnTo>
                    <a:lnTo>
                      <a:pt x="369" y="219"/>
                    </a:lnTo>
                    <a:lnTo>
                      <a:pt x="363" y="207"/>
                    </a:lnTo>
                    <a:lnTo>
                      <a:pt x="362" y="186"/>
                    </a:lnTo>
                    <a:lnTo>
                      <a:pt x="360" y="183"/>
                    </a:lnTo>
                    <a:lnTo>
                      <a:pt x="358" y="165"/>
                    </a:lnTo>
                    <a:lnTo>
                      <a:pt x="353" y="155"/>
                    </a:lnTo>
                    <a:lnTo>
                      <a:pt x="353" y="146"/>
                    </a:lnTo>
                    <a:lnTo>
                      <a:pt x="352" y="145"/>
                    </a:lnTo>
                    <a:lnTo>
                      <a:pt x="348" y="136"/>
                    </a:lnTo>
                    <a:lnTo>
                      <a:pt x="342" y="119"/>
                    </a:lnTo>
                    <a:lnTo>
                      <a:pt x="342" y="116"/>
                    </a:lnTo>
                    <a:lnTo>
                      <a:pt x="338" y="116"/>
                    </a:lnTo>
                    <a:lnTo>
                      <a:pt x="289" y="103"/>
                    </a:lnTo>
                    <a:lnTo>
                      <a:pt x="285" y="105"/>
                    </a:lnTo>
                    <a:lnTo>
                      <a:pt x="284" y="106"/>
                    </a:lnTo>
                    <a:lnTo>
                      <a:pt x="279" y="106"/>
                    </a:lnTo>
                    <a:lnTo>
                      <a:pt x="274" y="103"/>
                    </a:lnTo>
                    <a:lnTo>
                      <a:pt x="274" y="100"/>
                    </a:lnTo>
                    <a:lnTo>
                      <a:pt x="271" y="89"/>
                    </a:lnTo>
                    <a:lnTo>
                      <a:pt x="268" y="69"/>
                    </a:lnTo>
                    <a:lnTo>
                      <a:pt x="267" y="64"/>
                    </a:lnTo>
                    <a:lnTo>
                      <a:pt x="267" y="63"/>
                    </a:lnTo>
                    <a:lnTo>
                      <a:pt x="265" y="60"/>
                    </a:lnTo>
                    <a:lnTo>
                      <a:pt x="257" y="57"/>
                    </a:lnTo>
                    <a:lnTo>
                      <a:pt x="245" y="46"/>
                    </a:lnTo>
                    <a:lnTo>
                      <a:pt x="236" y="43"/>
                    </a:lnTo>
                    <a:lnTo>
                      <a:pt x="229" y="43"/>
                    </a:lnTo>
                    <a:lnTo>
                      <a:pt x="226" y="45"/>
                    </a:lnTo>
                    <a:lnTo>
                      <a:pt x="228" y="40"/>
                    </a:lnTo>
                    <a:lnTo>
                      <a:pt x="229" y="39"/>
                    </a:lnTo>
                    <a:lnTo>
                      <a:pt x="226" y="39"/>
                    </a:lnTo>
                    <a:lnTo>
                      <a:pt x="212" y="35"/>
                    </a:lnTo>
                    <a:lnTo>
                      <a:pt x="205" y="3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15" name="Freeform 1147">
                <a:extLst>
                  <a:ext uri="{FF2B5EF4-FFF2-40B4-BE49-F238E27FC236}">
                    <a16:creationId xmlns:a16="http://schemas.microsoft.com/office/drawing/2014/main" id="{2B0C3CB7-A55E-C919-E706-F6ED6197EC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1" y="3378"/>
                <a:ext cx="172" cy="158"/>
              </a:xfrm>
              <a:custGeom>
                <a:avLst/>
                <a:gdLst>
                  <a:gd name="T0" fmla="*/ 419 w 688"/>
                  <a:gd name="T1" fmla="*/ 26 h 632"/>
                  <a:gd name="T2" fmla="*/ 419 w 688"/>
                  <a:gd name="T3" fmla="*/ 57 h 632"/>
                  <a:gd name="T4" fmla="*/ 369 w 688"/>
                  <a:gd name="T5" fmla="*/ 77 h 632"/>
                  <a:gd name="T6" fmla="*/ 334 w 688"/>
                  <a:gd name="T7" fmla="*/ 97 h 632"/>
                  <a:gd name="T8" fmla="*/ 303 w 688"/>
                  <a:gd name="T9" fmla="*/ 88 h 632"/>
                  <a:gd name="T10" fmla="*/ 281 w 688"/>
                  <a:gd name="T11" fmla="*/ 109 h 632"/>
                  <a:gd name="T12" fmla="*/ 250 w 688"/>
                  <a:gd name="T13" fmla="*/ 144 h 632"/>
                  <a:gd name="T14" fmla="*/ 195 w 688"/>
                  <a:gd name="T15" fmla="*/ 167 h 632"/>
                  <a:gd name="T16" fmla="*/ 157 w 688"/>
                  <a:gd name="T17" fmla="*/ 161 h 632"/>
                  <a:gd name="T18" fmla="*/ 169 w 688"/>
                  <a:gd name="T19" fmla="*/ 246 h 632"/>
                  <a:gd name="T20" fmla="*/ 132 w 688"/>
                  <a:gd name="T21" fmla="*/ 249 h 632"/>
                  <a:gd name="T22" fmla="*/ 133 w 688"/>
                  <a:gd name="T23" fmla="*/ 270 h 632"/>
                  <a:gd name="T24" fmla="*/ 90 w 688"/>
                  <a:gd name="T25" fmla="*/ 312 h 632"/>
                  <a:gd name="T26" fmla="*/ 76 w 688"/>
                  <a:gd name="T27" fmla="*/ 313 h 632"/>
                  <a:gd name="T28" fmla="*/ 38 w 688"/>
                  <a:gd name="T29" fmla="*/ 329 h 632"/>
                  <a:gd name="T30" fmla="*/ 72 w 688"/>
                  <a:gd name="T31" fmla="*/ 347 h 632"/>
                  <a:gd name="T32" fmla="*/ 62 w 688"/>
                  <a:gd name="T33" fmla="*/ 371 h 632"/>
                  <a:gd name="T34" fmla="*/ 34 w 688"/>
                  <a:gd name="T35" fmla="*/ 376 h 632"/>
                  <a:gd name="T36" fmla="*/ 6 w 688"/>
                  <a:gd name="T37" fmla="*/ 468 h 632"/>
                  <a:gd name="T38" fmla="*/ 59 w 688"/>
                  <a:gd name="T39" fmla="*/ 489 h 632"/>
                  <a:gd name="T40" fmla="*/ 77 w 688"/>
                  <a:gd name="T41" fmla="*/ 534 h 632"/>
                  <a:gd name="T42" fmla="*/ 102 w 688"/>
                  <a:gd name="T43" fmla="*/ 570 h 632"/>
                  <a:gd name="T44" fmla="*/ 123 w 688"/>
                  <a:gd name="T45" fmla="*/ 553 h 632"/>
                  <a:gd name="T46" fmla="*/ 180 w 688"/>
                  <a:gd name="T47" fmla="*/ 539 h 632"/>
                  <a:gd name="T48" fmla="*/ 202 w 688"/>
                  <a:gd name="T49" fmla="*/ 513 h 632"/>
                  <a:gd name="T50" fmla="*/ 209 w 688"/>
                  <a:gd name="T51" fmla="*/ 542 h 632"/>
                  <a:gd name="T52" fmla="*/ 210 w 688"/>
                  <a:gd name="T53" fmla="*/ 582 h 632"/>
                  <a:gd name="T54" fmla="*/ 220 w 688"/>
                  <a:gd name="T55" fmla="*/ 597 h 632"/>
                  <a:gd name="T56" fmla="*/ 263 w 688"/>
                  <a:gd name="T57" fmla="*/ 613 h 632"/>
                  <a:gd name="T58" fmla="*/ 305 w 688"/>
                  <a:gd name="T59" fmla="*/ 626 h 632"/>
                  <a:gd name="T60" fmla="*/ 324 w 688"/>
                  <a:gd name="T61" fmla="*/ 591 h 632"/>
                  <a:gd name="T62" fmla="*/ 330 w 688"/>
                  <a:gd name="T63" fmla="*/ 562 h 632"/>
                  <a:gd name="T64" fmla="*/ 362 w 688"/>
                  <a:gd name="T65" fmla="*/ 535 h 632"/>
                  <a:gd name="T66" fmla="*/ 352 w 688"/>
                  <a:gd name="T67" fmla="*/ 510 h 632"/>
                  <a:gd name="T68" fmla="*/ 401 w 688"/>
                  <a:gd name="T69" fmla="*/ 503 h 632"/>
                  <a:gd name="T70" fmla="*/ 436 w 688"/>
                  <a:gd name="T71" fmla="*/ 470 h 632"/>
                  <a:gd name="T72" fmla="*/ 433 w 688"/>
                  <a:gd name="T73" fmla="*/ 401 h 632"/>
                  <a:gd name="T74" fmla="*/ 435 w 688"/>
                  <a:gd name="T75" fmla="*/ 358 h 632"/>
                  <a:gd name="T76" fmla="*/ 422 w 688"/>
                  <a:gd name="T77" fmla="*/ 337 h 632"/>
                  <a:gd name="T78" fmla="*/ 429 w 688"/>
                  <a:gd name="T79" fmla="*/ 305 h 632"/>
                  <a:gd name="T80" fmla="*/ 456 w 688"/>
                  <a:gd name="T81" fmla="*/ 260 h 632"/>
                  <a:gd name="T82" fmla="*/ 510 w 688"/>
                  <a:gd name="T83" fmla="*/ 253 h 632"/>
                  <a:gd name="T84" fmla="*/ 538 w 688"/>
                  <a:gd name="T85" fmla="*/ 220 h 632"/>
                  <a:gd name="T86" fmla="*/ 558 w 688"/>
                  <a:gd name="T87" fmla="*/ 211 h 632"/>
                  <a:gd name="T88" fmla="*/ 592 w 688"/>
                  <a:gd name="T89" fmla="*/ 213 h 632"/>
                  <a:gd name="T90" fmla="*/ 674 w 688"/>
                  <a:gd name="T91" fmla="*/ 235 h 632"/>
                  <a:gd name="T92" fmla="*/ 683 w 688"/>
                  <a:gd name="T93" fmla="*/ 201 h 632"/>
                  <a:gd name="T94" fmla="*/ 679 w 688"/>
                  <a:gd name="T95" fmla="*/ 140 h 632"/>
                  <a:gd name="T96" fmla="*/ 662 w 688"/>
                  <a:gd name="T97" fmla="*/ 108 h 632"/>
                  <a:gd name="T98" fmla="*/ 665 w 688"/>
                  <a:gd name="T99" fmla="*/ 79 h 632"/>
                  <a:gd name="T100" fmla="*/ 628 w 688"/>
                  <a:gd name="T101" fmla="*/ 90 h 632"/>
                  <a:gd name="T102" fmla="*/ 621 w 688"/>
                  <a:gd name="T103" fmla="*/ 62 h 632"/>
                  <a:gd name="T104" fmla="*/ 644 w 688"/>
                  <a:gd name="T105" fmla="*/ 51 h 632"/>
                  <a:gd name="T106" fmla="*/ 636 w 688"/>
                  <a:gd name="T107" fmla="*/ 10 h 632"/>
                  <a:gd name="T108" fmla="*/ 574 w 688"/>
                  <a:gd name="T109" fmla="*/ 23 h 632"/>
                  <a:gd name="T110" fmla="*/ 559 w 688"/>
                  <a:gd name="T111" fmla="*/ 31 h 632"/>
                  <a:gd name="T112" fmla="*/ 541 w 688"/>
                  <a:gd name="T113" fmla="*/ 35 h 632"/>
                  <a:gd name="T114" fmla="*/ 537 w 688"/>
                  <a:gd name="T115" fmla="*/ 3 h 632"/>
                  <a:gd name="T116" fmla="*/ 517 w 688"/>
                  <a:gd name="T117" fmla="*/ 24 h 632"/>
                  <a:gd name="T118" fmla="*/ 485 w 688"/>
                  <a:gd name="T119" fmla="*/ 19 h 632"/>
                  <a:gd name="T120" fmla="*/ 415 w 688"/>
                  <a:gd name="T121" fmla="*/ 7 h 6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688" h="632">
                    <a:moveTo>
                      <a:pt x="415" y="7"/>
                    </a:moveTo>
                    <a:lnTo>
                      <a:pt x="410" y="12"/>
                    </a:lnTo>
                    <a:lnTo>
                      <a:pt x="408" y="12"/>
                    </a:lnTo>
                    <a:lnTo>
                      <a:pt x="407" y="14"/>
                    </a:lnTo>
                    <a:lnTo>
                      <a:pt x="405" y="16"/>
                    </a:lnTo>
                    <a:lnTo>
                      <a:pt x="405" y="17"/>
                    </a:lnTo>
                    <a:lnTo>
                      <a:pt x="408" y="17"/>
                    </a:lnTo>
                    <a:lnTo>
                      <a:pt x="419" y="26"/>
                    </a:lnTo>
                    <a:lnTo>
                      <a:pt x="422" y="27"/>
                    </a:lnTo>
                    <a:lnTo>
                      <a:pt x="425" y="30"/>
                    </a:lnTo>
                    <a:lnTo>
                      <a:pt x="429" y="35"/>
                    </a:lnTo>
                    <a:lnTo>
                      <a:pt x="431" y="40"/>
                    </a:lnTo>
                    <a:lnTo>
                      <a:pt x="436" y="45"/>
                    </a:lnTo>
                    <a:lnTo>
                      <a:pt x="429" y="48"/>
                    </a:lnTo>
                    <a:lnTo>
                      <a:pt x="433" y="64"/>
                    </a:lnTo>
                    <a:lnTo>
                      <a:pt x="419" y="57"/>
                    </a:lnTo>
                    <a:lnTo>
                      <a:pt x="410" y="57"/>
                    </a:lnTo>
                    <a:lnTo>
                      <a:pt x="391" y="62"/>
                    </a:lnTo>
                    <a:lnTo>
                      <a:pt x="390" y="65"/>
                    </a:lnTo>
                    <a:lnTo>
                      <a:pt x="390" y="67"/>
                    </a:lnTo>
                    <a:lnTo>
                      <a:pt x="386" y="67"/>
                    </a:lnTo>
                    <a:lnTo>
                      <a:pt x="379" y="69"/>
                    </a:lnTo>
                    <a:lnTo>
                      <a:pt x="366" y="69"/>
                    </a:lnTo>
                    <a:lnTo>
                      <a:pt x="369" y="77"/>
                    </a:lnTo>
                    <a:lnTo>
                      <a:pt x="370" y="77"/>
                    </a:lnTo>
                    <a:lnTo>
                      <a:pt x="358" y="80"/>
                    </a:lnTo>
                    <a:lnTo>
                      <a:pt x="355" y="80"/>
                    </a:lnTo>
                    <a:lnTo>
                      <a:pt x="352" y="79"/>
                    </a:lnTo>
                    <a:lnTo>
                      <a:pt x="351" y="77"/>
                    </a:lnTo>
                    <a:lnTo>
                      <a:pt x="343" y="70"/>
                    </a:lnTo>
                    <a:lnTo>
                      <a:pt x="336" y="94"/>
                    </a:lnTo>
                    <a:lnTo>
                      <a:pt x="334" y="97"/>
                    </a:lnTo>
                    <a:lnTo>
                      <a:pt x="334" y="100"/>
                    </a:lnTo>
                    <a:lnTo>
                      <a:pt x="333" y="98"/>
                    </a:lnTo>
                    <a:lnTo>
                      <a:pt x="326" y="98"/>
                    </a:lnTo>
                    <a:lnTo>
                      <a:pt x="320" y="95"/>
                    </a:lnTo>
                    <a:lnTo>
                      <a:pt x="315" y="94"/>
                    </a:lnTo>
                    <a:lnTo>
                      <a:pt x="306" y="90"/>
                    </a:lnTo>
                    <a:lnTo>
                      <a:pt x="305" y="88"/>
                    </a:lnTo>
                    <a:lnTo>
                      <a:pt x="303" y="88"/>
                    </a:lnTo>
                    <a:lnTo>
                      <a:pt x="297" y="87"/>
                    </a:lnTo>
                    <a:lnTo>
                      <a:pt x="295" y="87"/>
                    </a:lnTo>
                    <a:lnTo>
                      <a:pt x="292" y="94"/>
                    </a:lnTo>
                    <a:lnTo>
                      <a:pt x="292" y="95"/>
                    </a:lnTo>
                    <a:lnTo>
                      <a:pt x="291" y="98"/>
                    </a:lnTo>
                    <a:lnTo>
                      <a:pt x="291" y="100"/>
                    </a:lnTo>
                    <a:lnTo>
                      <a:pt x="288" y="107"/>
                    </a:lnTo>
                    <a:lnTo>
                      <a:pt x="281" y="109"/>
                    </a:lnTo>
                    <a:lnTo>
                      <a:pt x="278" y="109"/>
                    </a:lnTo>
                    <a:lnTo>
                      <a:pt x="278" y="111"/>
                    </a:lnTo>
                    <a:lnTo>
                      <a:pt x="284" y="122"/>
                    </a:lnTo>
                    <a:lnTo>
                      <a:pt x="284" y="134"/>
                    </a:lnTo>
                    <a:lnTo>
                      <a:pt x="276" y="134"/>
                    </a:lnTo>
                    <a:lnTo>
                      <a:pt x="259" y="143"/>
                    </a:lnTo>
                    <a:lnTo>
                      <a:pt x="255" y="144"/>
                    </a:lnTo>
                    <a:lnTo>
                      <a:pt x="250" y="144"/>
                    </a:lnTo>
                    <a:lnTo>
                      <a:pt x="236" y="147"/>
                    </a:lnTo>
                    <a:lnTo>
                      <a:pt x="233" y="148"/>
                    </a:lnTo>
                    <a:lnTo>
                      <a:pt x="231" y="148"/>
                    </a:lnTo>
                    <a:lnTo>
                      <a:pt x="217" y="154"/>
                    </a:lnTo>
                    <a:lnTo>
                      <a:pt x="206" y="165"/>
                    </a:lnTo>
                    <a:lnTo>
                      <a:pt x="203" y="165"/>
                    </a:lnTo>
                    <a:lnTo>
                      <a:pt x="199" y="167"/>
                    </a:lnTo>
                    <a:lnTo>
                      <a:pt x="195" y="167"/>
                    </a:lnTo>
                    <a:lnTo>
                      <a:pt x="189" y="168"/>
                    </a:lnTo>
                    <a:lnTo>
                      <a:pt x="183" y="168"/>
                    </a:lnTo>
                    <a:lnTo>
                      <a:pt x="180" y="167"/>
                    </a:lnTo>
                    <a:lnTo>
                      <a:pt x="175" y="167"/>
                    </a:lnTo>
                    <a:lnTo>
                      <a:pt x="172" y="164"/>
                    </a:lnTo>
                    <a:lnTo>
                      <a:pt x="169" y="162"/>
                    </a:lnTo>
                    <a:lnTo>
                      <a:pt x="160" y="161"/>
                    </a:lnTo>
                    <a:lnTo>
                      <a:pt x="157" y="161"/>
                    </a:lnTo>
                    <a:lnTo>
                      <a:pt x="158" y="164"/>
                    </a:lnTo>
                    <a:lnTo>
                      <a:pt x="158" y="185"/>
                    </a:lnTo>
                    <a:lnTo>
                      <a:pt x="157" y="189"/>
                    </a:lnTo>
                    <a:lnTo>
                      <a:pt x="153" y="196"/>
                    </a:lnTo>
                    <a:lnTo>
                      <a:pt x="153" y="207"/>
                    </a:lnTo>
                    <a:lnTo>
                      <a:pt x="158" y="227"/>
                    </a:lnTo>
                    <a:lnTo>
                      <a:pt x="169" y="244"/>
                    </a:lnTo>
                    <a:lnTo>
                      <a:pt x="169" y="246"/>
                    </a:lnTo>
                    <a:lnTo>
                      <a:pt x="168" y="248"/>
                    </a:lnTo>
                    <a:lnTo>
                      <a:pt x="165" y="251"/>
                    </a:lnTo>
                    <a:lnTo>
                      <a:pt x="165" y="252"/>
                    </a:lnTo>
                    <a:lnTo>
                      <a:pt x="164" y="253"/>
                    </a:lnTo>
                    <a:lnTo>
                      <a:pt x="164" y="256"/>
                    </a:lnTo>
                    <a:lnTo>
                      <a:pt x="143" y="246"/>
                    </a:lnTo>
                    <a:lnTo>
                      <a:pt x="136" y="246"/>
                    </a:lnTo>
                    <a:lnTo>
                      <a:pt x="132" y="249"/>
                    </a:lnTo>
                    <a:lnTo>
                      <a:pt x="130" y="249"/>
                    </a:lnTo>
                    <a:lnTo>
                      <a:pt x="130" y="253"/>
                    </a:lnTo>
                    <a:lnTo>
                      <a:pt x="132" y="255"/>
                    </a:lnTo>
                    <a:lnTo>
                      <a:pt x="139" y="258"/>
                    </a:lnTo>
                    <a:lnTo>
                      <a:pt x="140" y="258"/>
                    </a:lnTo>
                    <a:lnTo>
                      <a:pt x="140" y="263"/>
                    </a:lnTo>
                    <a:lnTo>
                      <a:pt x="139" y="267"/>
                    </a:lnTo>
                    <a:lnTo>
                      <a:pt x="133" y="270"/>
                    </a:lnTo>
                    <a:lnTo>
                      <a:pt x="112" y="291"/>
                    </a:lnTo>
                    <a:lnTo>
                      <a:pt x="111" y="291"/>
                    </a:lnTo>
                    <a:lnTo>
                      <a:pt x="106" y="295"/>
                    </a:lnTo>
                    <a:lnTo>
                      <a:pt x="93" y="297"/>
                    </a:lnTo>
                    <a:lnTo>
                      <a:pt x="91" y="297"/>
                    </a:lnTo>
                    <a:lnTo>
                      <a:pt x="91" y="298"/>
                    </a:lnTo>
                    <a:lnTo>
                      <a:pt x="90" y="302"/>
                    </a:lnTo>
                    <a:lnTo>
                      <a:pt x="90" y="312"/>
                    </a:lnTo>
                    <a:lnTo>
                      <a:pt x="89" y="312"/>
                    </a:lnTo>
                    <a:lnTo>
                      <a:pt x="89" y="313"/>
                    </a:lnTo>
                    <a:lnTo>
                      <a:pt x="87" y="313"/>
                    </a:lnTo>
                    <a:lnTo>
                      <a:pt x="86" y="315"/>
                    </a:lnTo>
                    <a:lnTo>
                      <a:pt x="84" y="315"/>
                    </a:lnTo>
                    <a:lnTo>
                      <a:pt x="83" y="313"/>
                    </a:lnTo>
                    <a:lnTo>
                      <a:pt x="83" y="312"/>
                    </a:lnTo>
                    <a:lnTo>
                      <a:pt x="76" y="313"/>
                    </a:lnTo>
                    <a:lnTo>
                      <a:pt x="67" y="316"/>
                    </a:lnTo>
                    <a:lnTo>
                      <a:pt x="66" y="318"/>
                    </a:lnTo>
                    <a:lnTo>
                      <a:pt x="63" y="319"/>
                    </a:lnTo>
                    <a:lnTo>
                      <a:pt x="59" y="323"/>
                    </a:lnTo>
                    <a:lnTo>
                      <a:pt x="42" y="326"/>
                    </a:lnTo>
                    <a:lnTo>
                      <a:pt x="38" y="326"/>
                    </a:lnTo>
                    <a:lnTo>
                      <a:pt x="37" y="327"/>
                    </a:lnTo>
                    <a:lnTo>
                      <a:pt x="38" y="329"/>
                    </a:lnTo>
                    <a:lnTo>
                      <a:pt x="51" y="338"/>
                    </a:lnTo>
                    <a:lnTo>
                      <a:pt x="52" y="340"/>
                    </a:lnTo>
                    <a:lnTo>
                      <a:pt x="52" y="341"/>
                    </a:lnTo>
                    <a:lnTo>
                      <a:pt x="53" y="341"/>
                    </a:lnTo>
                    <a:lnTo>
                      <a:pt x="53" y="347"/>
                    </a:lnTo>
                    <a:lnTo>
                      <a:pt x="58" y="348"/>
                    </a:lnTo>
                    <a:lnTo>
                      <a:pt x="69" y="348"/>
                    </a:lnTo>
                    <a:lnTo>
                      <a:pt x="72" y="347"/>
                    </a:lnTo>
                    <a:lnTo>
                      <a:pt x="73" y="350"/>
                    </a:lnTo>
                    <a:lnTo>
                      <a:pt x="73" y="354"/>
                    </a:lnTo>
                    <a:lnTo>
                      <a:pt x="72" y="355"/>
                    </a:lnTo>
                    <a:lnTo>
                      <a:pt x="69" y="359"/>
                    </a:lnTo>
                    <a:lnTo>
                      <a:pt x="69" y="365"/>
                    </a:lnTo>
                    <a:lnTo>
                      <a:pt x="63" y="369"/>
                    </a:lnTo>
                    <a:lnTo>
                      <a:pt x="63" y="371"/>
                    </a:lnTo>
                    <a:lnTo>
                      <a:pt x="62" y="371"/>
                    </a:lnTo>
                    <a:lnTo>
                      <a:pt x="58" y="372"/>
                    </a:lnTo>
                    <a:lnTo>
                      <a:pt x="48" y="372"/>
                    </a:lnTo>
                    <a:lnTo>
                      <a:pt x="45" y="371"/>
                    </a:lnTo>
                    <a:lnTo>
                      <a:pt x="44" y="369"/>
                    </a:lnTo>
                    <a:lnTo>
                      <a:pt x="39" y="369"/>
                    </a:lnTo>
                    <a:lnTo>
                      <a:pt x="38" y="371"/>
                    </a:lnTo>
                    <a:lnTo>
                      <a:pt x="38" y="372"/>
                    </a:lnTo>
                    <a:lnTo>
                      <a:pt x="34" y="376"/>
                    </a:lnTo>
                    <a:lnTo>
                      <a:pt x="27" y="380"/>
                    </a:lnTo>
                    <a:lnTo>
                      <a:pt x="24" y="385"/>
                    </a:lnTo>
                    <a:lnTo>
                      <a:pt x="22" y="390"/>
                    </a:lnTo>
                    <a:lnTo>
                      <a:pt x="17" y="410"/>
                    </a:lnTo>
                    <a:lnTo>
                      <a:pt x="19" y="418"/>
                    </a:lnTo>
                    <a:lnTo>
                      <a:pt x="17" y="433"/>
                    </a:lnTo>
                    <a:lnTo>
                      <a:pt x="0" y="467"/>
                    </a:lnTo>
                    <a:lnTo>
                      <a:pt x="6" y="468"/>
                    </a:lnTo>
                    <a:lnTo>
                      <a:pt x="7" y="470"/>
                    </a:lnTo>
                    <a:lnTo>
                      <a:pt x="7" y="471"/>
                    </a:lnTo>
                    <a:lnTo>
                      <a:pt x="20" y="482"/>
                    </a:lnTo>
                    <a:lnTo>
                      <a:pt x="27" y="482"/>
                    </a:lnTo>
                    <a:lnTo>
                      <a:pt x="34" y="485"/>
                    </a:lnTo>
                    <a:lnTo>
                      <a:pt x="48" y="486"/>
                    </a:lnTo>
                    <a:lnTo>
                      <a:pt x="55" y="486"/>
                    </a:lnTo>
                    <a:lnTo>
                      <a:pt x="59" y="489"/>
                    </a:lnTo>
                    <a:lnTo>
                      <a:pt x="65" y="496"/>
                    </a:lnTo>
                    <a:lnTo>
                      <a:pt x="65" y="498"/>
                    </a:lnTo>
                    <a:lnTo>
                      <a:pt x="69" y="514"/>
                    </a:lnTo>
                    <a:lnTo>
                      <a:pt x="69" y="517"/>
                    </a:lnTo>
                    <a:lnTo>
                      <a:pt x="76" y="524"/>
                    </a:lnTo>
                    <a:lnTo>
                      <a:pt x="79" y="524"/>
                    </a:lnTo>
                    <a:lnTo>
                      <a:pt x="79" y="526"/>
                    </a:lnTo>
                    <a:lnTo>
                      <a:pt x="77" y="534"/>
                    </a:lnTo>
                    <a:lnTo>
                      <a:pt x="80" y="541"/>
                    </a:lnTo>
                    <a:lnTo>
                      <a:pt x="82" y="552"/>
                    </a:lnTo>
                    <a:lnTo>
                      <a:pt x="80" y="552"/>
                    </a:lnTo>
                    <a:lnTo>
                      <a:pt x="86" y="555"/>
                    </a:lnTo>
                    <a:lnTo>
                      <a:pt x="101" y="567"/>
                    </a:lnTo>
                    <a:lnTo>
                      <a:pt x="101" y="569"/>
                    </a:lnTo>
                    <a:lnTo>
                      <a:pt x="102" y="569"/>
                    </a:lnTo>
                    <a:lnTo>
                      <a:pt x="102" y="570"/>
                    </a:lnTo>
                    <a:lnTo>
                      <a:pt x="104" y="572"/>
                    </a:lnTo>
                    <a:lnTo>
                      <a:pt x="102" y="576"/>
                    </a:lnTo>
                    <a:lnTo>
                      <a:pt x="102" y="577"/>
                    </a:lnTo>
                    <a:lnTo>
                      <a:pt x="115" y="569"/>
                    </a:lnTo>
                    <a:lnTo>
                      <a:pt x="116" y="563"/>
                    </a:lnTo>
                    <a:lnTo>
                      <a:pt x="119" y="558"/>
                    </a:lnTo>
                    <a:lnTo>
                      <a:pt x="120" y="553"/>
                    </a:lnTo>
                    <a:lnTo>
                      <a:pt x="123" y="553"/>
                    </a:lnTo>
                    <a:lnTo>
                      <a:pt x="136" y="559"/>
                    </a:lnTo>
                    <a:lnTo>
                      <a:pt x="156" y="562"/>
                    </a:lnTo>
                    <a:lnTo>
                      <a:pt x="156" y="560"/>
                    </a:lnTo>
                    <a:lnTo>
                      <a:pt x="164" y="552"/>
                    </a:lnTo>
                    <a:lnTo>
                      <a:pt x="169" y="549"/>
                    </a:lnTo>
                    <a:lnTo>
                      <a:pt x="175" y="546"/>
                    </a:lnTo>
                    <a:lnTo>
                      <a:pt x="178" y="544"/>
                    </a:lnTo>
                    <a:lnTo>
                      <a:pt x="180" y="539"/>
                    </a:lnTo>
                    <a:lnTo>
                      <a:pt x="180" y="527"/>
                    </a:lnTo>
                    <a:lnTo>
                      <a:pt x="183" y="523"/>
                    </a:lnTo>
                    <a:lnTo>
                      <a:pt x="187" y="522"/>
                    </a:lnTo>
                    <a:lnTo>
                      <a:pt x="193" y="519"/>
                    </a:lnTo>
                    <a:lnTo>
                      <a:pt x="195" y="519"/>
                    </a:lnTo>
                    <a:lnTo>
                      <a:pt x="195" y="509"/>
                    </a:lnTo>
                    <a:lnTo>
                      <a:pt x="196" y="509"/>
                    </a:lnTo>
                    <a:lnTo>
                      <a:pt x="202" y="513"/>
                    </a:lnTo>
                    <a:lnTo>
                      <a:pt x="203" y="513"/>
                    </a:lnTo>
                    <a:lnTo>
                      <a:pt x="206" y="517"/>
                    </a:lnTo>
                    <a:lnTo>
                      <a:pt x="207" y="520"/>
                    </a:lnTo>
                    <a:lnTo>
                      <a:pt x="207" y="522"/>
                    </a:lnTo>
                    <a:lnTo>
                      <a:pt x="210" y="527"/>
                    </a:lnTo>
                    <a:lnTo>
                      <a:pt x="210" y="531"/>
                    </a:lnTo>
                    <a:lnTo>
                      <a:pt x="209" y="534"/>
                    </a:lnTo>
                    <a:lnTo>
                      <a:pt x="209" y="542"/>
                    </a:lnTo>
                    <a:lnTo>
                      <a:pt x="210" y="546"/>
                    </a:lnTo>
                    <a:lnTo>
                      <a:pt x="211" y="546"/>
                    </a:lnTo>
                    <a:lnTo>
                      <a:pt x="213" y="549"/>
                    </a:lnTo>
                    <a:lnTo>
                      <a:pt x="216" y="551"/>
                    </a:lnTo>
                    <a:lnTo>
                      <a:pt x="216" y="559"/>
                    </a:lnTo>
                    <a:lnTo>
                      <a:pt x="214" y="570"/>
                    </a:lnTo>
                    <a:lnTo>
                      <a:pt x="213" y="576"/>
                    </a:lnTo>
                    <a:lnTo>
                      <a:pt x="210" y="582"/>
                    </a:lnTo>
                    <a:lnTo>
                      <a:pt x="211" y="587"/>
                    </a:lnTo>
                    <a:lnTo>
                      <a:pt x="213" y="589"/>
                    </a:lnTo>
                    <a:lnTo>
                      <a:pt x="213" y="590"/>
                    </a:lnTo>
                    <a:lnTo>
                      <a:pt x="214" y="591"/>
                    </a:lnTo>
                    <a:lnTo>
                      <a:pt x="214" y="593"/>
                    </a:lnTo>
                    <a:lnTo>
                      <a:pt x="216" y="593"/>
                    </a:lnTo>
                    <a:lnTo>
                      <a:pt x="216" y="594"/>
                    </a:lnTo>
                    <a:lnTo>
                      <a:pt x="220" y="597"/>
                    </a:lnTo>
                    <a:lnTo>
                      <a:pt x="221" y="597"/>
                    </a:lnTo>
                    <a:lnTo>
                      <a:pt x="221" y="596"/>
                    </a:lnTo>
                    <a:lnTo>
                      <a:pt x="235" y="593"/>
                    </a:lnTo>
                    <a:lnTo>
                      <a:pt x="238" y="596"/>
                    </a:lnTo>
                    <a:lnTo>
                      <a:pt x="247" y="601"/>
                    </a:lnTo>
                    <a:lnTo>
                      <a:pt x="260" y="609"/>
                    </a:lnTo>
                    <a:lnTo>
                      <a:pt x="262" y="611"/>
                    </a:lnTo>
                    <a:lnTo>
                      <a:pt x="263" y="613"/>
                    </a:lnTo>
                    <a:lnTo>
                      <a:pt x="264" y="613"/>
                    </a:lnTo>
                    <a:lnTo>
                      <a:pt x="266" y="615"/>
                    </a:lnTo>
                    <a:lnTo>
                      <a:pt x="278" y="630"/>
                    </a:lnTo>
                    <a:lnTo>
                      <a:pt x="278" y="632"/>
                    </a:lnTo>
                    <a:lnTo>
                      <a:pt x="288" y="630"/>
                    </a:lnTo>
                    <a:lnTo>
                      <a:pt x="298" y="627"/>
                    </a:lnTo>
                    <a:lnTo>
                      <a:pt x="302" y="626"/>
                    </a:lnTo>
                    <a:lnTo>
                      <a:pt x="305" y="626"/>
                    </a:lnTo>
                    <a:lnTo>
                      <a:pt x="305" y="622"/>
                    </a:lnTo>
                    <a:lnTo>
                      <a:pt x="309" y="616"/>
                    </a:lnTo>
                    <a:lnTo>
                      <a:pt x="313" y="613"/>
                    </a:lnTo>
                    <a:lnTo>
                      <a:pt x="315" y="613"/>
                    </a:lnTo>
                    <a:lnTo>
                      <a:pt x="319" y="609"/>
                    </a:lnTo>
                    <a:lnTo>
                      <a:pt x="324" y="597"/>
                    </a:lnTo>
                    <a:lnTo>
                      <a:pt x="324" y="596"/>
                    </a:lnTo>
                    <a:lnTo>
                      <a:pt x="324" y="591"/>
                    </a:lnTo>
                    <a:lnTo>
                      <a:pt x="323" y="584"/>
                    </a:lnTo>
                    <a:lnTo>
                      <a:pt x="323" y="576"/>
                    </a:lnTo>
                    <a:lnTo>
                      <a:pt x="324" y="573"/>
                    </a:lnTo>
                    <a:lnTo>
                      <a:pt x="324" y="570"/>
                    </a:lnTo>
                    <a:lnTo>
                      <a:pt x="326" y="570"/>
                    </a:lnTo>
                    <a:lnTo>
                      <a:pt x="326" y="569"/>
                    </a:lnTo>
                    <a:lnTo>
                      <a:pt x="329" y="565"/>
                    </a:lnTo>
                    <a:lnTo>
                      <a:pt x="330" y="562"/>
                    </a:lnTo>
                    <a:lnTo>
                      <a:pt x="343" y="551"/>
                    </a:lnTo>
                    <a:lnTo>
                      <a:pt x="343" y="549"/>
                    </a:lnTo>
                    <a:lnTo>
                      <a:pt x="344" y="549"/>
                    </a:lnTo>
                    <a:lnTo>
                      <a:pt x="352" y="544"/>
                    </a:lnTo>
                    <a:lnTo>
                      <a:pt x="352" y="542"/>
                    </a:lnTo>
                    <a:lnTo>
                      <a:pt x="358" y="541"/>
                    </a:lnTo>
                    <a:lnTo>
                      <a:pt x="361" y="538"/>
                    </a:lnTo>
                    <a:lnTo>
                      <a:pt x="362" y="535"/>
                    </a:lnTo>
                    <a:lnTo>
                      <a:pt x="366" y="534"/>
                    </a:lnTo>
                    <a:lnTo>
                      <a:pt x="366" y="531"/>
                    </a:lnTo>
                    <a:lnTo>
                      <a:pt x="364" y="531"/>
                    </a:lnTo>
                    <a:lnTo>
                      <a:pt x="355" y="527"/>
                    </a:lnTo>
                    <a:lnTo>
                      <a:pt x="348" y="520"/>
                    </a:lnTo>
                    <a:lnTo>
                      <a:pt x="348" y="514"/>
                    </a:lnTo>
                    <a:lnTo>
                      <a:pt x="350" y="514"/>
                    </a:lnTo>
                    <a:lnTo>
                      <a:pt x="352" y="510"/>
                    </a:lnTo>
                    <a:lnTo>
                      <a:pt x="358" y="507"/>
                    </a:lnTo>
                    <a:lnTo>
                      <a:pt x="366" y="507"/>
                    </a:lnTo>
                    <a:lnTo>
                      <a:pt x="368" y="509"/>
                    </a:lnTo>
                    <a:lnTo>
                      <a:pt x="384" y="510"/>
                    </a:lnTo>
                    <a:lnTo>
                      <a:pt x="398" y="506"/>
                    </a:lnTo>
                    <a:lnTo>
                      <a:pt x="400" y="505"/>
                    </a:lnTo>
                    <a:lnTo>
                      <a:pt x="401" y="505"/>
                    </a:lnTo>
                    <a:lnTo>
                      <a:pt x="401" y="503"/>
                    </a:lnTo>
                    <a:lnTo>
                      <a:pt x="404" y="503"/>
                    </a:lnTo>
                    <a:lnTo>
                      <a:pt x="415" y="502"/>
                    </a:lnTo>
                    <a:lnTo>
                      <a:pt x="417" y="502"/>
                    </a:lnTo>
                    <a:lnTo>
                      <a:pt x="431" y="498"/>
                    </a:lnTo>
                    <a:lnTo>
                      <a:pt x="431" y="495"/>
                    </a:lnTo>
                    <a:lnTo>
                      <a:pt x="435" y="489"/>
                    </a:lnTo>
                    <a:lnTo>
                      <a:pt x="437" y="479"/>
                    </a:lnTo>
                    <a:lnTo>
                      <a:pt x="436" y="470"/>
                    </a:lnTo>
                    <a:lnTo>
                      <a:pt x="436" y="459"/>
                    </a:lnTo>
                    <a:lnTo>
                      <a:pt x="433" y="449"/>
                    </a:lnTo>
                    <a:lnTo>
                      <a:pt x="415" y="424"/>
                    </a:lnTo>
                    <a:lnTo>
                      <a:pt x="414" y="419"/>
                    </a:lnTo>
                    <a:lnTo>
                      <a:pt x="414" y="418"/>
                    </a:lnTo>
                    <a:lnTo>
                      <a:pt x="415" y="418"/>
                    </a:lnTo>
                    <a:lnTo>
                      <a:pt x="429" y="403"/>
                    </a:lnTo>
                    <a:lnTo>
                      <a:pt x="433" y="401"/>
                    </a:lnTo>
                    <a:lnTo>
                      <a:pt x="431" y="401"/>
                    </a:lnTo>
                    <a:lnTo>
                      <a:pt x="436" y="396"/>
                    </a:lnTo>
                    <a:lnTo>
                      <a:pt x="439" y="390"/>
                    </a:lnTo>
                    <a:lnTo>
                      <a:pt x="442" y="386"/>
                    </a:lnTo>
                    <a:lnTo>
                      <a:pt x="440" y="379"/>
                    </a:lnTo>
                    <a:lnTo>
                      <a:pt x="439" y="376"/>
                    </a:lnTo>
                    <a:lnTo>
                      <a:pt x="437" y="365"/>
                    </a:lnTo>
                    <a:lnTo>
                      <a:pt x="435" y="358"/>
                    </a:lnTo>
                    <a:lnTo>
                      <a:pt x="429" y="352"/>
                    </a:lnTo>
                    <a:lnTo>
                      <a:pt x="429" y="351"/>
                    </a:lnTo>
                    <a:lnTo>
                      <a:pt x="424" y="351"/>
                    </a:lnTo>
                    <a:lnTo>
                      <a:pt x="424" y="350"/>
                    </a:lnTo>
                    <a:lnTo>
                      <a:pt x="428" y="342"/>
                    </a:lnTo>
                    <a:lnTo>
                      <a:pt x="427" y="342"/>
                    </a:lnTo>
                    <a:lnTo>
                      <a:pt x="427" y="341"/>
                    </a:lnTo>
                    <a:lnTo>
                      <a:pt x="422" y="337"/>
                    </a:lnTo>
                    <a:lnTo>
                      <a:pt x="414" y="330"/>
                    </a:lnTo>
                    <a:lnTo>
                      <a:pt x="412" y="327"/>
                    </a:lnTo>
                    <a:lnTo>
                      <a:pt x="414" y="325"/>
                    </a:lnTo>
                    <a:lnTo>
                      <a:pt x="422" y="316"/>
                    </a:lnTo>
                    <a:lnTo>
                      <a:pt x="428" y="309"/>
                    </a:lnTo>
                    <a:lnTo>
                      <a:pt x="428" y="308"/>
                    </a:lnTo>
                    <a:lnTo>
                      <a:pt x="429" y="306"/>
                    </a:lnTo>
                    <a:lnTo>
                      <a:pt x="429" y="305"/>
                    </a:lnTo>
                    <a:lnTo>
                      <a:pt x="428" y="301"/>
                    </a:lnTo>
                    <a:lnTo>
                      <a:pt x="428" y="292"/>
                    </a:lnTo>
                    <a:lnTo>
                      <a:pt x="433" y="275"/>
                    </a:lnTo>
                    <a:lnTo>
                      <a:pt x="436" y="273"/>
                    </a:lnTo>
                    <a:lnTo>
                      <a:pt x="446" y="255"/>
                    </a:lnTo>
                    <a:lnTo>
                      <a:pt x="447" y="255"/>
                    </a:lnTo>
                    <a:lnTo>
                      <a:pt x="447" y="256"/>
                    </a:lnTo>
                    <a:lnTo>
                      <a:pt x="456" y="260"/>
                    </a:lnTo>
                    <a:lnTo>
                      <a:pt x="460" y="263"/>
                    </a:lnTo>
                    <a:lnTo>
                      <a:pt x="467" y="273"/>
                    </a:lnTo>
                    <a:lnTo>
                      <a:pt x="474" y="277"/>
                    </a:lnTo>
                    <a:lnTo>
                      <a:pt x="481" y="273"/>
                    </a:lnTo>
                    <a:lnTo>
                      <a:pt x="484" y="270"/>
                    </a:lnTo>
                    <a:lnTo>
                      <a:pt x="500" y="260"/>
                    </a:lnTo>
                    <a:lnTo>
                      <a:pt x="502" y="260"/>
                    </a:lnTo>
                    <a:lnTo>
                      <a:pt x="510" y="253"/>
                    </a:lnTo>
                    <a:lnTo>
                      <a:pt x="511" y="252"/>
                    </a:lnTo>
                    <a:lnTo>
                      <a:pt x="511" y="241"/>
                    </a:lnTo>
                    <a:lnTo>
                      <a:pt x="516" y="234"/>
                    </a:lnTo>
                    <a:lnTo>
                      <a:pt x="517" y="232"/>
                    </a:lnTo>
                    <a:lnTo>
                      <a:pt x="517" y="231"/>
                    </a:lnTo>
                    <a:lnTo>
                      <a:pt x="518" y="230"/>
                    </a:lnTo>
                    <a:lnTo>
                      <a:pt x="532" y="221"/>
                    </a:lnTo>
                    <a:lnTo>
                      <a:pt x="538" y="220"/>
                    </a:lnTo>
                    <a:lnTo>
                      <a:pt x="538" y="218"/>
                    </a:lnTo>
                    <a:lnTo>
                      <a:pt x="554" y="218"/>
                    </a:lnTo>
                    <a:lnTo>
                      <a:pt x="556" y="217"/>
                    </a:lnTo>
                    <a:lnTo>
                      <a:pt x="559" y="217"/>
                    </a:lnTo>
                    <a:lnTo>
                      <a:pt x="561" y="215"/>
                    </a:lnTo>
                    <a:lnTo>
                      <a:pt x="559" y="214"/>
                    </a:lnTo>
                    <a:lnTo>
                      <a:pt x="558" y="214"/>
                    </a:lnTo>
                    <a:lnTo>
                      <a:pt x="558" y="211"/>
                    </a:lnTo>
                    <a:lnTo>
                      <a:pt x="566" y="213"/>
                    </a:lnTo>
                    <a:lnTo>
                      <a:pt x="578" y="218"/>
                    </a:lnTo>
                    <a:lnTo>
                      <a:pt x="583" y="220"/>
                    </a:lnTo>
                    <a:lnTo>
                      <a:pt x="584" y="220"/>
                    </a:lnTo>
                    <a:lnTo>
                      <a:pt x="587" y="217"/>
                    </a:lnTo>
                    <a:lnTo>
                      <a:pt x="591" y="214"/>
                    </a:lnTo>
                    <a:lnTo>
                      <a:pt x="591" y="213"/>
                    </a:lnTo>
                    <a:lnTo>
                      <a:pt x="592" y="213"/>
                    </a:lnTo>
                    <a:lnTo>
                      <a:pt x="592" y="214"/>
                    </a:lnTo>
                    <a:lnTo>
                      <a:pt x="605" y="224"/>
                    </a:lnTo>
                    <a:lnTo>
                      <a:pt x="625" y="228"/>
                    </a:lnTo>
                    <a:lnTo>
                      <a:pt x="638" y="228"/>
                    </a:lnTo>
                    <a:lnTo>
                      <a:pt x="658" y="239"/>
                    </a:lnTo>
                    <a:lnTo>
                      <a:pt x="667" y="239"/>
                    </a:lnTo>
                    <a:lnTo>
                      <a:pt x="669" y="237"/>
                    </a:lnTo>
                    <a:lnTo>
                      <a:pt x="674" y="235"/>
                    </a:lnTo>
                    <a:lnTo>
                      <a:pt x="681" y="234"/>
                    </a:lnTo>
                    <a:lnTo>
                      <a:pt x="682" y="234"/>
                    </a:lnTo>
                    <a:lnTo>
                      <a:pt x="683" y="231"/>
                    </a:lnTo>
                    <a:lnTo>
                      <a:pt x="685" y="230"/>
                    </a:lnTo>
                    <a:lnTo>
                      <a:pt x="685" y="227"/>
                    </a:lnTo>
                    <a:lnTo>
                      <a:pt x="688" y="221"/>
                    </a:lnTo>
                    <a:lnTo>
                      <a:pt x="688" y="218"/>
                    </a:lnTo>
                    <a:lnTo>
                      <a:pt x="683" y="201"/>
                    </a:lnTo>
                    <a:lnTo>
                      <a:pt x="679" y="196"/>
                    </a:lnTo>
                    <a:lnTo>
                      <a:pt x="674" y="188"/>
                    </a:lnTo>
                    <a:lnTo>
                      <a:pt x="669" y="178"/>
                    </a:lnTo>
                    <a:lnTo>
                      <a:pt x="667" y="174"/>
                    </a:lnTo>
                    <a:lnTo>
                      <a:pt x="667" y="169"/>
                    </a:lnTo>
                    <a:lnTo>
                      <a:pt x="674" y="155"/>
                    </a:lnTo>
                    <a:lnTo>
                      <a:pt x="679" y="150"/>
                    </a:lnTo>
                    <a:lnTo>
                      <a:pt x="679" y="140"/>
                    </a:lnTo>
                    <a:lnTo>
                      <a:pt x="676" y="132"/>
                    </a:lnTo>
                    <a:lnTo>
                      <a:pt x="674" y="128"/>
                    </a:lnTo>
                    <a:lnTo>
                      <a:pt x="672" y="126"/>
                    </a:lnTo>
                    <a:lnTo>
                      <a:pt x="671" y="126"/>
                    </a:lnTo>
                    <a:lnTo>
                      <a:pt x="667" y="124"/>
                    </a:lnTo>
                    <a:lnTo>
                      <a:pt x="664" y="121"/>
                    </a:lnTo>
                    <a:lnTo>
                      <a:pt x="662" y="118"/>
                    </a:lnTo>
                    <a:lnTo>
                      <a:pt x="662" y="108"/>
                    </a:lnTo>
                    <a:lnTo>
                      <a:pt x="675" y="102"/>
                    </a:lnTo>
                    <a:lnTo>
                      <a:pt x="676" y="101"/>
                    </a:lnTo>
                    <a:lnTo>
                      <a:pt x="675" y="100"/>
                    </a:lnTo>
                    <a:lnTo>
                      <a:pt x="675" y="93"/>
                    </a:lnTo>
                    <a:lnTo>
                      <a:pt x="676" y="90"/>
                    </a:lnTo>
                    <a:lnTo>
                      <a:pt x="676" y="84"/>
                    </a:lnTo>
                    <a:lnTo>
                      <a:pt x="671" y="79"/>
                    </a:lnTo>
                    <a:lnTo>
                      <a:pt x="665" y="79"/>
                    </a:lnTo>
                    <a:lnTo>
                      <a:pt x="660" y="81"/>
                    </a:lnTo>
                    <a:lnTo>
                      <a:pt x="654" y="83"/>
                    </a:lnTo>
                    <a:lnTo>
                      <a:pt x="650" y="83"/>
                    </a:lnTo>
                    <a:lnTo>
                      <a:pt x="637" y="86"/>
                    </a:lnTo>
                    <a:lnTo>
                      <a:pt x="637" y="87"/>
                    </a:lnTo>
                    <a:lnTo>
                      <a:pt x="636" y="88"/>
                    </a:lnTo>
                    <a:lnTo>
                      <a:pt x="633" y="90"/>
                    </a:lnTo>
                    <a:lnTo>
                      <a:pt x="628" y="90"/>
                    </a:lnTo>
                    <a:lnTo>
                      <a:pt x="619" y="86"/>
                    </a:lnTo>
                    <a:lnTo>
                      <a:pt x="615" y="81"/>
                    </a:lnTo>
                    <a:lnTo>
                      <a:pt x="612" y="76"/>
                    </a:lnTo>
                    <a:lnTo>
                      <a:pt x="611" y="70"/>
                    </a:lnTo>
                    <a:lnTo>
                      <a:pt x="612" y="67"/>
                    </a:lnTo>
                    <a:lnTo>
                      <a:pt x="612" y="62"/>
                    </a:lnTo>
                    <a:lnTo>
                      <a:pt x="615" y="61"/>
                    </a:lnTo>
                    <a:lnTo>
                      <a:pt x="621" y="62"/>
                    </a:lnTo>
                    <a:lnTo>
                      <a:pt x="625" y="65"/>
                    </a:lnTo>
                    <a:lnTo>
                      <a:pt x="633" y="65"/>
                    </a:lnTo>
                    <a:lnTo>
                      <a:pt x="637" y="62"/>
                    </a:lnTo>
                    <a:lnTo>
                      <a:pt x="638" y="62"/>
                    </a:lnTo>
                    <a:lnTo>
                      <a:pt x="638" y="59"/>
                    </a:lnTo>
                    <a:lnTo>
                      <a:pt x="640" y="58"/>
                    </a:lnTo>
                    <a:lnTo>
                      <a:pt x="643" y="52"/>
                    </a:lnTo>
                    <a:lnTo>
                      <a:pt x="644" y="51"/>
                    </a:lnTo>
                    <a:lnTo>
                      <a:pt x="644" y="49"/>
                    </a:lnTo>
                    <a:lnTo>
                      <a:pt x="643" y="48"/>
                    </a:lnTo>
                    <a:lnTo>
                      <a:pt x="641" y="42"/>
                    </a:lnTo>
                    <a:lnTo>
                      <a:pt x="641" y="38"/>
                    </a:lnTo>
                    <a:lnTo>
                      <a:pt x="638" y="26"/>
                    </a:lnTo>
                    <a:lnTo>
                      <a:pt x="637" y="16"/>
                    </a:lnTo>
                    <a:lnTo>
                      <a:pt x="637" y="10"/>
                    </a:lnTo>
                    <a:lnTo>
                      <a:pt x="636" y="10"/>
                    </a:lnTo>
                    <a:lnTo>
                      <a:pt x="630" y="10"/>
                    </a:lnTo>
                    <a:lnTo>
                      <a:pt x="628" y="13"/>
                    </a:lnTo>
                    <a:lnTo>
                      <a:pt x="615" y="19"/>
                    </a:lnTo>
                    <a:lnTo>
                      <a:pt x="614" y="19"/>
                    </a:lnTo>
                    <a:lnTo>
                      <a:pt x="602" y="21"/>
                    </a:lnTo>
                    <a:lnTo>
                      <a:pt x="590" y="21"/>
                    </a:lnTo>
                    <a:lnTo>
                      <a:pt x="584" y="23"/>
                    </a:lnTo>
                    <a:lnTo>
                      <a:pt x="574" y="23"/>
                    </a:lnTo>
                    <a:lnTo>
                      <a:pt x="570" y="13"/>
                    </a:lnTo>
                    <a:lnTo>
                      <a:pt x="566" y="13"/>
                    </a:lnTo>
                    <a:lnTo>
                      <a:pt x="562" y="16"/>
                    </a:lnTo>
                    <a:lnTo>
                      <a:pt x="562" y="17"/>
                    </a:lnTo>
                    <a:lnTo>
                      <a:pt x="559" y="20"/>
                    </a:lnTo>
                    <a:lnTo>
                      <a:pt x="558" y="23"/>
                    </a:lnTo>
                    <a:lnTo>
                      <a:pt x="558" y="27"/>
                    </a:lnTo>
                    <a:lnTo>
                      <a:pt x="559" y="31"/>
                    </a:lnTo>
                    <a:lnTo>
                      <a:pt x="559" y="37"/>
                    </a:lnTo>
                    <a:lnTo>
                      <a:pt x="556" y="41"/>
                    </a:lnTo>
                    <a:lnTo>
                      <a:pt x="555" y="42"/>
                    </a:lnTo>
                    <a:lnTo>
                      <a:pt x="554" y="42"/>
                    </a:lnTo>
                    <a:lnTo>
                      <a:pt x="551" y="41"/>
                    </a:lnTo>
                    <a:lnTo>
                      <a:pt x="544" y="34"/>
                    </a:lnTo>
                    <a:lnTo>
                      <a:pt x="542" y="35"/>
                    </a:lnTo>
                    <a:lnTo>
                      <a:pt x="541" y="35"/>
                    </a:lnTo>
                    <a:lnTo>
                      <a:pt x="540" y="34"/>
                    </a:lnTo>
                    <a:lnTo>
                      <a:pt x="540" y="31"/>
                    </a:lnTo>
                    <a:lnTo>
                      <a:pt x="538" y="27"/>
                    </a:lnTo>
                    <a:lnTo>
                      <a:pt x="537" y="20"/>
                    </a:lnTo>
                    <a:lnTo>
                      <a:pt x="537" y="12"/>
                    </a:lnTo>
                    <a:lnTo>
                      <a:pt x="540" y="6"/>
                    </a:lnTo>
                    <a:lnTo>
                      <a:pt x="538" y="3"/>
                    </a:lnTo>
                    <a:lnTo>
                      <a:pt x="537" y="3"/>
                    </a:lnTo>
                    <a:lnTo>
                      <a:pt x="537" y="0"/>
                    </a:lnTo>
                    <a:lnTo>
                      <a:pt x="535" y="0"/>
                    </a:lnTo>
                    <a:lnTo>
                      <a:pt x="528" y="2"/>
                    </a:lnTo>
                    <a:lnTo>
                      <a:pt x="525" y="2"/>
                    </a:lnTo>
                    <a:lnTo>
                      <a:pt x="521" y="3"/>
                    </a:lnTo>
                    <a:lnTo>
                      <a:pt x="513" y="12"/>
                    </a:lnTo>
                    <a:lnTo>
                      <a:pt x="514" y="19"/>
                    </a:lnTo>
                    <a:lnTo>
                      <a:pt x="517" y="24"/>
                    </a:lnTo>
                    <a:lnTo>
                      <a:pt x="518" y="26"/>
                    </a:lnTo>
                    <a:lnTo>
                      <a:pt x="503" y="26"/>
                    </a:lnTo>
                    <a:lnTo>
                      <a:pt x="496" y="24"/>
                    </a:lnTo>
                    <a:lnTo>
                      <a:pt x="495" y="24"/>
                    </a:lnTo>
                    <a:lnTo>
                      <a:pt x="492" y="23"/>
                    </a:lnTo>
                    <a:lnTo>
                      <a:pt x="491" y="21"/>
                    </a:lnTo>
                    <a:lnTo>
                      <a:pt x="488" y="21"/>
                    </a:lnTo>
                    <a:lnTo>
                      <a:pt x="485" y="19"/>
                    </a:lnTo>
                    <a:lnTo>
                      <a:pt x="485" y="17"/>
                    </a:lnTo>
                    <a:lnTo>
                      <a:pt x="480" y="10"/>
                    </a:lnTo>
                    <a:lnTo>
                      <a:pt x="474" y="6"/>
                    </a:lnTo>
                    <a:lnTo>
                      <a:pt x="456" y="10"/>
                    </a:lnTo>
                    <a:lnTo>
                      <a:pt x="437" y="10"/>
                    </a:lnTo>
                    <a:lnTo>
                      <a:pt x="428" y="9"/>
                    </a:lnTo>
                    <a:lnTo>
                      <a:pt x="427" y="7"/>
                    </a:lnTo>
                    <a:lnTo>
                      <a:pt x="415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16" name="Freeform 1148">
                <a:extLst>
                  <a:ext uri="{FF2B5EF4-FFF2-40B4-BE49-F238E27FC236}">
                    <a16:creationId xmlns:a16="http://schemas.microsoft.com/office/drawing/2014/main" id="{54504B32-9DA1-6ECB-3A7D-E35FB04356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6" y="3383"/>
                <a:ext cx="103" cy="92"/>
              </a:xfrm>
              <a:custGeom>
                <a:avLst/>
                <a:gdLst>
                  <a:gd name="T0" fmla="*/ 100 w 411"/>
                  <a:gd name="T1" fmla="*/ 52 h 369"/>
                  <a:gd name="T2" fmla="*/ 72 w 411"/>
                  <a:gd name="T3" fmla="*/ 63 h 369"/>
                  <a:gd name="T4" fmla="*/ 46 w 411"/>
                  <a:gd name="T5" fmla="*/ 71 h 369"/>
                  <a:gd name="T6" fmla="*/ 21 w 411"/>
                  <a:gd name="T7" fmla="*/ 74 h 369"/>
                  <a:gd name="T8" fmla="*/ 14 w 411"/>
                  <a:gd name="T9" fmla="*/ 81 h 369"/>
                  <a:gd name="T10" fmla="*/ 2 w 411"/>
                  <a:gd name="T11" fmla="*/ 101 h 369"/>
                  <a:gd name="T12" fmla="*/ 12 w 411"/>
                  <a:gd name="T13" fmla="*/ 108 h 369"/>
                  <a:gd name="T14" fmla="*/ 12 w 411"/>
                  <a:gd name="T15" fmla="*/ 135 h 369"/>
                  <a:gd name="T16" fmla="*/ 12 w 411"/>
                  <a:gd name="T17" fmla="*/ 168 h 369"/>
                  <a:gd name="T18" fmla="*/ 26 w 411"/>
                  <a:gd name="T19" fmla="*/ 201 h 369"/>
                  <a:gd name="T20" fmla="*/ 20 w 411"/>
                  <a:gd name="T21" fmla="*/ 214 h 369"/>
                  <a:gd name="T22" fmla="*/ 41 w 411"/>
                  <a:gd name="T23" fmla="*/ 217 h 369"/>
                  <a:gd name="T24" fmla="*/ 41 w 411"/>
                  <a:gd name="T25" fmla="*/ 262 h 369"/>
                  <a:gd name="T26" fmla="*/ 46 w 411"/>
                  <a:gd name="T27" fmla="*/ 278 h 369"/>
                  <a:gd name="T28" fmla="*/ 60 w 411"/>
                  <a:gd name="T29" fmla="*/ 282 h 369"/>
                  <a:gd name="T30" fmla="*/ 79 w 411"/>
                  <a:gd name="T31" fmla="*/ 292 h 369"/>
                  <a:gd name="T32" fmla="*/ 109 w 411"/>
                  <a:gd name="T33" fmla="*/ 305 h 369"/>
                  <a:gd name="T34" fmla="*/ 125 w 411"/>
                  <a:gd name="T35" fmla="*/ 312 h 369"/>
                  <a:gd name="T36" fmla="*/ 123 w 411"/>
                  <a:gd name="T37" fmla="*/ 325 h 369"/>
                  <a:gd name="T38" fmla="*/ 105 w 411"/>
                  <a:gd name="T39" fmla="*/ 334 h 369"/>
                  <a:gd name="T40" fmla="*/ 109 w 411"/>
                  <a:gd name="T41" fmla="*/ 352 h 369"/>
                  <a:gd name="T42" fmla="*/ 113 w 411"/>
                  <a:gd name="T43" fmla="*/ 360 h 369"/>
                  <a:gd name="T44" fmla="*/ 122 w 411"/>
                  <a:gd name="T45" fmla="*/ 360 h 369"/>
                  <a:gd name="T46" fmla="*/ 141 w 411"/>
                  <a:gd name="T47" fmla="*/ 353 h 369"/>
                  <a:gd name="T48" fmla="*/ 148 w 411"/>
                  <a:gd name="T49" fmla="*/ 365 h 369"/>
                  <a:gd name="T50" fmla="*/ 154 w 411"/>
                  <a:gd name="T51" fmla="*/ 363 h 369"/>
                  <a:gd name="T52" fmla="*/ 160 w 411"/>
                  <a:gd name="T53" fmla="*/ 355 h 369"/>
                  <a:gd name="T54" fmla="*/ 187 w 411"/>
                  <a:gd name="T55" fmla="*/ 320 h 369"/>
                  <a:gd name="T56" fmla="*/ 197 w 411"/>
                  <a:gd name="T57" fmla="*/ 310 h 369"/>
                  <a:gd name="T58" fmla="*/ 210 w 411"/>
                  <a:gd name="T59" fmla="*/ 307 h 369"/>
                  <a:gd name="T60" fmla="*/ 220 w 411"/>
                  <a:gd name="T61" fmla="*/ 307 h 369"/>
                  <a:gd name="T62" fmla="*/ 228 w 411"/>
                  <a:gd name="T63" fmla="*/ 309 h 369"/>
                  <a:gd name="T64" fmla="*/ 242 w 411"/>
                  <a:gd name="T65" fmla="*/ 295 h 369"/>
                  <a:gd name="T66" fmla="*/ 254 w 411"/>
                  <a:gd name="T67" fmla="*/ 289 h 369"/>
                  <a:gd name="T68" fmla="*/ 268 w 411"/>
                  <a:gd name="T69" fmla="*/ 265 h 369"/>
                  <a:gd name="T70" fmla="*/ 291 w 411"/>
                  <a:gd name="T71" fmla="*/ 247 h 369"/>
                  <a:gd name="T72" fmla="*/ 305 w 411"/>
                  <a:gd name="T73" fmla="*/ 240 h 369"/>
                  <a:gd name="T74" fmla="*/ 314 w 411"/>
                  <a:gd name="T75" fmla="*/ 271 h 369"/>
                  <a:gd name="T76" fmla="*/ 327 w 411"/>
                  <a:gd name="T77" fmla="*/ 274 h 369"/>
                  <a:gd name="T78" fmla="*/ 369 w 411"/>
                  <a:gd name="T79" fmla="*/ 253 h 369"/>
                  <a:gd name="T80" fmla="*/ 359 w 411"/>
                  <a:gd name="T81" fmla="*/ 242 h 369"/>
                  <a:gd name="T82" fmla="*/ 338 w 411"/>
                  <a:gd name="T83" fmla="*/ 245 h 369"/>
                  <a:gd name="T84" fmla="*/ 343 w 411"/>
                  <a:gd name="T85" fmla="*/ 214 h 369"/>
                  <a:gd name="T86" fmla="*/ 358 w 411"/>
                  <a:gd name="T87" fmla="*/ 210 h 369"/>
                  <a:gd name="T88" fmla="*/ 380 w 411"/>
                  <a:gd name="T89" fmla="*/ 184 h 369"/>
                  <a:gd name="T90" fmla="*/ 376 w 411"/>
                  <a:gd name="T91" fmla="*/ 155 h 369"/>
                  <a:gd name="T92" fmla="*/ 376 w 411"/>
                  <a:gd name="T93" fmla="*/ 133 h 369"/>
                  <a:gd name="T94" fmla="*/ 384 w 411"/>
                  <a:gd name="T95" fmla="*/ 124 h 369"/>
                  <a:gd name="T96" fmla="*/ 410 w 411"/>
                  <a:gd name="T97" fmla="*/ 117 h 369"/>
                  <a:gd name="T98" fmla="*/ 398 w 411"/>
                  <a:gd name="T99" fmla="*/ 84 h 369"/>
                  <a:gd name="T100" fmla="*/ 384 w 411"/>
                  <a:gd name="T101" fmla="*/ 71 h 369"/>
                  <a:gd name="T102" fmla="*/ 352 w 411"/>
                  <a:gd name="T103" fmla="*/ 67 h 369"/>
                  <a:gd name="T104" fmla="*/ 350 w 411"/>
                  <a:gd name="T105" fmla="*/ 49 h 369"/>
                  <a:gd name="T106" fmla="*/ 324 w 411"/>
                  <a:gd name="T107" fmla="*/ 14 h 369"/>
                  <a:gd name="T108" fmla="*/ 303 w 411"/>
                  <a:gd name="T109" fmla="*/ 10 h 369"/>
                  <a:gd name="T110" fmla="*/ 287 w 411"/>
                  <a:gd name="T111" fmla="*/ 44 h 369"/>
                  <a:gd name="T112" fmla="*/ 239 w 411"/>
                  <a:gd name="T113" fmla="*/ 25 h 369"/>
                  <a:gd name="T114" fmla="*/ 231 w 411"/>
                  <a:gd name="T115" fmla="*/ 35 h 369"/>
                  <a:gd name="T116" fmla="*/ 211 w 411"/>
                  <a:gd name="T117" fmla="*/ 11 h 369"/>
                  <a:gd name="T118" fmla="*/ 157 w 411"/>
                  <a:gd name="T119" fmla="*/ 8 h 369"/>
                  <a:gd name="T120" fmla="*/ 137 w 411"/>
                  <a:gd name="T121" fmla="*/ 13 h 369"/>
                  <a:gd name="T122" fmla="*/ 129 w 411"/>
                  <a:gd name="T123" fmla="*/ 35 h 369"/>
                  <a:gd name="T124" fmla="*/ 111 w 411"/>
                  <a:gd name="T125" fmla="*/ 44 h 3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11" h="369">
                    <a:moveTo>
                      <a:pt x="111" y="44"/>
                    </a:moveTo>
                    <a:lnTo>
                      <a:pt x="109" y="44"/>
                    </a:lnTo>
                    <a:lnTo>
                      <a:pt x="101" y="52"/>
                    </a:lnTo>
                    <a:lnTo>
                      <a:pt x="100" y="52"/>
                    </a:lnTo>
                    <a:lnTo>
                      <a:pt x="83" y="61"/>
                    </a:lnTo>
                    <a:lnTo>
                      <a:pt x="77" y="61"/>
                    </a:lnTo>
                    <a:lnTo>
                      <a:pt x="74" y="63"/>
                    </a:lnTo>
                    <a:lnTo>
                      <a:pt x="72" y="63"/>
                    </a:lnTo>
                    <a:lnTo>
                      <a:pt x="58" y="68"/>
                    </a:lnTo>
                    <a:lnTo>
                      <a:pt x="55" y="68"/>
                    </a:lnTo>
                    <a:lnTo>
                      <a:pt x="52" y="70"/>
                    </a:lnTo>
                    <a:lnTo>
                      <a:pt x="46" y="71"/>
                    </a:lnTo>
                    <a:lnTo>
                      <a:pt x="34" y="71"/>
                    </a:lnTo>
                    <a:lnTo>
                      <a:pt x="24" y="73"/>
                    </a:lnTo>
                    <a:lnTo>
                      <a:pt x="23" y="73"/>
                    </a:lnTo>
                    <a:lnTo>
                      <a:pt x="21" y="74"/>
                    </a:lnTo>
                    <a:lnTo>
                      <a:pt x="19" y="78"/>
                    </a:lnTo>
                    <a:lnTo>
                      <a:pt x="16" y="80"/>
                    </a:lnTo>
                    <a:lnTo>
                      <a:pt x="16" y="81"/>
                    </a:lnTo>
                    <a:lnTo>
                      <a:pt x="14" y="81"/>
                    </a:lnTo>
                    <a:lnTo>
                      <a:pt x="13" y="82"/>
                    </a:lnTo>
                    <a:lnTo>
                      <a:pt x="0" y="88"/>
                    </a:lnTo>
                    <a:lnTo>
                      <a:pt x="0" y="98"/>
                    </a:lnTo>
                    <a:lnTo>
                      <a:pt x="2" y="101"/>
                    </a:lnTo>
                    <a:lnTo>
                      <a:pt x="5" y="104"/>
                    </a:lnTo>
                    <a:lnTo>
                      <a:pt x="9" y="106"/>
                    </a:lnTo>
                    <a:lnTo>
                      <a:pt x="10" y="106"/>
                    </a:lnTo>
                    <a:lnTo>
                      <a:pt x="12" y="108"/>
                    </a:lnTo>
                    <a:lnTo>
                      <a:pt x="14" y="112"/>
                    </a:lnTo>
                    <a:lnTo>
                      <a:pt x="17" y="120"/>
                    </a:lnTo>
                    <a:lnTo>
                      <a:pt x="17" y="130"/>
                    </a:lnTo>
                    <a:lnTo>
                      <a:pt x="12" y="135"/>
                    </a:lnTo>
                    <a:lnTo>
                      <a:pt x="5" y="149"/>
                    </a:lnTo>
                    <a:lnTo>
                      <a:pt x="5" y="154"/>
                    </a:lnTo>
                    <a:lnTo>
                      <a:pt x="7" y="158"/>
                    </a:lnTo>
                    <a:lnTo>
                      <a:pt x="12" y="168"/>
                    </a:lnTo>
                    <a:lnTo>
                      <a:pt x="17" y="176"/>
                    </a:lnTo>
                    <a:lnTo>
                      <a:pt x="21" y="181"/>
                    </a:lnTo>
                    <a:lnTo>
                      <a:pt x="26" y="198"/>
                    </a:lnTo>
                    <a:lnTo>
                      <a:pt x="26" y="201"/>
                    </a:lnTo>
                    <a:lnTo>
                      <a:pt x="23" y="207"/>
                    </a:lnTo>
                    <a:lnTo>
                      <a:pt x="23" y="210"/>
                    </a:lnTo>
                    <a:lnTo>
                      <a:pt x="21" y="211"/>
                    </a:lnTo>
                    <a:lnTo>
                      <a:pt x="20" y="214"/>
                    </a:lnTo>
                    <a:lnTo>
                      <a:pt x="23" y="215"/>
                    </a:lnTo>
                    <a:lnTo>
                      <a:pt x="34" y="215"/>
                    </a:lnTo>
                    <a:lnTo>
                      <a:pt x="39" y="217"/>
                    </a:lnTo>
                    <a:lnTo>
                      <a:pt x="41" y="217"/>
                    </a:lnTo>
                    <a:lnTo>
                      <a:pt x="41" y="225"/>
                    </a:lnTo>
                    <a:lnTo>
                      <a:pt x="38" y="235"/>
                    </a:lnTo>
                    <a:lnTo>
                      <a:pt x="38" y="245"/>
                    </a:lnTo>
                    <a:lnTo>
                      <a:pt x="41" y="262"/>
                    </a:lnTo>
                    <a:lnTo>
                      <a:pt x="39" y="270"/>
                    </a:lnTo>
                    <a:lnTo>
                      <a:pt x="43" y="277"/>
                    </a:lnTo>
                    <a:lnTo>
                      <a:pt x="45" y="278"/>
                    </a:lnTo>
                    <a:lnTo>
                      <a:pt x="46" y="278"/>
                    </a:lnTo>
                    <a:lnTo>
                      <a:pt x="46" y="279"/>
                    </a:lnTo>
                    <a:lnTo>
                      <a:pt x="52" y="282"/>
                    </a:lnTo>
                    <a:lnTo>
                      <a:pt x="60" y="284"/>
                    </a:lnTo>
                    <a:lnTo>
                      <a:pt x="60" y="282"/>
                    </a:lnTo>
                    <a:lnTo>
                      <a:pt x="73" y="282"/>
                    </a:lnTo>
                    <a:lnTo>
                      <a:pt x="74" y="285"/>
                    </a:lnTo>
                    <a:lnTo>
                      <a:pt x="77" y="288"/>
                    </a:lnTo>
                    <a:lnTo>
                      <a:pt x="79" y="292"/>
                    </a:lnTo>
                    <a:lnTo>
                      <a:pt x="81" y="295"/>
                    </a:lnTo>
                    <a:lnTo>
                      <a:pt x="83" y="295"/>
                    </a:lnTo>
                    <a:lnTo>
                      <a:pt x="93" y="300"/>
                    </a:lnTo>
                    <a:lnTo>
                      <a:pt x="109" y="305"/>
                    </a:lnTo>
                    <a:lnTo>
                      <a:pt x="118" y="303"/>
                    </a:lnTo>
                    <a:lnTo>
                      <a:pt x="123" y="309"/>
                    </a:lnTo>
                    <a:lnTo>
                      <a:pt x="123" y="310"/>
                    </a:lnTo>
                    <a:lnTo>
                      <a:pt x="125" y="312"/>
                    </a:lnTo>
                    <a:lnTo>
                      <a:pt x="125" y="318"/>
                    </a:lnTo>
                    <a:lnTo>
                      <a:pt x="120" y="322"/>
                    </a:lnTo>
                    <a:lnTo>
                      <a:pt x="123" y="324"/>
                    </a:lnTo>
                    <a:lnTo>
                      <a:pt x="123" y="325"/>
                    </a:lnTo>
                    <a:lnTo>
                      <a:pt x="115" y="327"/>
                    </a:lnTo>
                    <a:lnTo>
                      <a:pt x="111" y="327"/>
                    </a:lnTo>
                    <a:lnTo>
                      <a:pt x="105" y="332"/>
                    </a:lnTo>
                    <a:lnTo>
                      <a:pt x="105" y="334"/>
                    </a:lnTo>
                    <a:lnTo>
                      <a:pt x="106" y="339"/>
                    </a:lnTo>
                    <a:lnTo>
                      <a:pt x="106" y="341"/>
                    </a:lnTo>
                    <a:lnTo>
                      <a:pt x="108" y="344"/>
                    </a:lnTo>
                    <a:lnTo>
                      <a:pt x="109" y="352"/>
                    </a:lnTo>
                    <a:lnTo>
                      <a:pt x="111" y="353"/>
                    </a:lnTo>
                    <a:lnTo>
                      <a:pt x="111" y="355"/>
                    </a:lnTo>
                    <a:lnTo>
                      <a:pt x="113" y="359"/>
                    </a:lnTo>
                    <a:lnTo>
                      <a:pt x="113" y="360"/>
                    </a:lnTo>
                    <a:lnTo>
                      <a:pt x="115" y="360"/>
                    </a:lnTo>
                    <a:lnTo>
                      <a:pt x="118" y="362"/>
                    </a:lnTo>
                    <a:lnTo>
                      <a:pt x="119" y="362"/>
                    </a:lnTo>
                    <a:lnTo>
                      <a:pt x="122" y="360"/>
                    </a:lnTo>
                    <a:lnTo>
                      <a:pt x="123" y="360"/>
                    </a:lnTo>
                    <a:lnTo>
                      <a:pt x="136" y="346"/>
                    </a:lnTo>
                    <a:lnTo>
                      <a:pt x="139" y="346"/>
                    </a:lnTo>
                    <a:lnTo>
                      <a:pt x="141" y="353"/>
                    </a:lnTo>
                    <a:lnTo>
                      <a:pt x="140" y="355"/>
                    </a:lnTo>
                    <a:lnTo>
                      <a:pt x="143" y="356"/>
                    </a:lnTo>
                    <a:lnTo>
                      <a:pt x="148" y="363"/>
                    </a:lnTo>
                    <a:lnTo>
                      <a:pt x="148" y="365"/>
                    </a:lnTo>
                    <a:lnTo>
                      <a:pt x="153" y="367"/>
                    </a:lnTo>
                    <a:lnTo>
                      <a:pt x="153" y="369"/>
                    </a:lnTo>
                    <a:lnTo>
                      <a:pt x="154" y="366"/>
                    </a:lnTo>
                    <a:lnTo>
                      <a:pt x="154" y="363"/>
                    </a:lnTo>
                    <a:lnTo>
                      <a:pt x="155" y="360"/>
                    </a:lnTo>
                    <a:lnTo>
                      <a:pt x="158" y="358"/>
                    </a:lnTo>
                    <a:lnTo>
                      <a:pt x="158" y="356"/>
                    </a:lnTo>
                    <a:lnTo>
                      <a:pt x="160" y="355"/>
                    </a:lnTo>
                    <a:lnTo>
                      <a:pt x="164" y="345"/>
                    </a:lnTo>
                    <a:lnTo>
                      <a:pt x="175" y="330"/>
                    </a:lnTo>
                    <a:lnTo>
                      <a:pt x="183" y="322"/>
                    </a:lnTo>
                    <a:lnTo>
                      <a:pt x="187" y="320"/>
                    </a:lnTo>
                    <a:lnTo>
                      <a:pt x="194" y="312"/>
                    </a:lnTo>
                    <a:lnTo>
                      <a:pt x="194" y="309"/>
                    </a:lnTo>
                    <a:lnTo>
                      <a:pt x="196" y="310"/>
                    </a:lnTo>
                    <a:lnTo>
                      <a:pt x="197" y="310"/>
                    </a:lnTo>
                    <a:lnTo>
                      <a:pt x="199" y="307"/>
                    </a:lnTo>
                    <a:lnTo>
                      <a:pt x="207" y="303"/>
                    </a:lnTo>
                    <a:lnTo>
                      <a:pt x="210" y="306"/>
                    </a:lnTo>
                    <a:lnTo>
                      <a:pt x="210" y="307"/>
                    </a:lnTo>
                    <a:lnTo>
                      <a:pt x="217" y="310"/>
                    </a:lnTo>
                    <a:lnTo>
                      <a:pt x="221" y="310"/>
                    </a:lnTo>
                    <a:lnTo>
                      <a:pt x="221" y="309"/>
                    </a:lnTo>
                    <a:lnTo>
                      <a:pt x="220" y="307"/>
                    </a:lnTo>
                    <a:lnTo>
                      <a:pt x="221" y="306"/>
                    </a:lnTo>
                    <a:lnTo>
                      <a:pt x="224" y="307"/>
                    </a:lnTo>
                    <a:lnTo>
                      <a:pt x="227" y="307"/>
                    </a:lnTo>
                    <a:lnTo>
                      <a:pt x="228" y="309"/>
                    </a:lnTo>
                    <a:lnTo>
                      <a:pt x="238" y="306"/>
                    </a:lnTo>
                    <a:lnTo>
                      <a:pt x="238" y="298"/>
                    </a:lnTo>
                    <a:lnTo>
                      <a:pt x="240" y="295"/>
                    </a:lnTo>
                    <a:lnTo>
                      <a:pt x="242" y="295"/>
                    </a:lnTo>
                    <a:lnTo>
                      <a:pt x="243" y="293"/>
                    </a:lnTo>
                    <a:lnTo>
                      <a:pt x="250" y="293"/>
                    </a:lnTo>
                    <a:lnTo>
                      <a:pt x="254" y="292"/>
                    </a:lnTo>
                    <a:lnTo>
                      <a:pt x="254" y="289"/>
                    </a:lnTo>
                    <a:lnTo>
                      <a:pt x="256" y="288"/>
                    </a:lnTo>
                    <a:lnTo>
                      <a:pt x="260" y="278"/>
                    </a:lnTo>
                    <a:lnTo>
                      <a:pt x="268" y="267"/>
                    </a:lnTo>
                    <a:lnTo>
                      <a:pt x="268" y="265"/>
                    </a:lnTo>
                    <a:lnTo>
                      <a:pt x="271" y="262"/>
                    </a:lnTo>
                    <a:lnTo>
                      <a:pt x="281" y="260"/>
                    </a:lnTo>
                    <a:lnTo>
                      <a:pt x="283" y="260"/>
                    </a:lnTo>
                    <a:lnTo>
                      <a:pt x="291" y="247"/>
                    </a:lnTo>
                    <a:lnTo>
                      <a:pt x="291" y="245"/>
                    </a:lnTo>
                    <a:lnTo>
                      <a:pt x="292" y="243"/>
                    </a:lnTo>
                    <a:lnTo>
                      <a:pt x="299" y="240"/>
                    </a:lnTo>
                    <a:lnTo>
                      <a:pt x="305" y="240"/>
                    </a:lnTo>
                    <a:lnTo>
                      <a:pt x="305" y="242"/>
                    </a:lnTo>
                    <a:lnTo>
                      <a:pt x="313" y="251"/>
                    </a:lnTo>
                    <a:lnTo>
                      <a:pt x="314" y="257"/>
                    </a:lnTo>
                    <a:lnTo>
                      <a:pt x="314" y="271"/>
                    </a:lnTo>
                    <a:lnTo>
                      <a:pt x="316" y="272"/>
                    </a:lnTo>
                    <a:lnTo>
                      <a:pt x="323" y="275"/>
                    </a:lnTo>
                    <a:lnTo>
                      <a:pt x="326" y="275"/>
                    </a:lnTo>
                    <a:lnTo>
                      <a:pt x="327" y="274"/>
                    </a:lnTo>
                    <a:lnTo>
                      <a:pt x="341" y="267"/>
                    </a:lnTo>
                    <a:lnTo>
                      <a:pt x="359" y="262"/>
                    </a:lnTo>
                    <a:lnTo>
                      <a:pt x="369" y="258"/>
                    </a:lnTo>
                    <a:lnTo>
                      <a:pt x="369" y="253"/>
                    </a:lnTo>
                    <a:lnTo>
                      <a:pt x="366" y="251"/>
                    </a:lnTo>
                    <a:lnTo>
                      <a:pt x="365" y="247"/>
                    </a:lnTo>
                    <a:lnTo>
                      <a:pt x="364" y="245"/>
                    </a:lnTo>
                    <a:lnTo>
                      <a:pt x="359" y="242"/>
                    </a:lnTo>
                    <a:lnTo>
                      <a:pt x="355" y="240"/>
                    </a:lnTo>
                    <a:lnTo>
                      <a:pt x="348" y="243"/>
                    </a:lnTo>
                    <a:lnTo>
                      <a:pt x="341" y="245"/>
                    </a:lnTo>
                    <a:lnTo>
                      <a:pt x="338" y="245"/>
                    </a:lnTo>
                    <a:lnTo>
                      <a:pt x="338" y="225"/>
                    </a:lnTo>
                    <a:lnTo>
                      <a:pt x="337" y="221"/>
                    </a:lnTo>
                    <a:lnTo>
                      <a:pt x="337" y="215"/>
                    </a:lnTo>
                    <a:lnTo>
                      <a:pt x="343" y="214"/>
                    </a:lnTo>
                    <a:lnTo>
                      <a:pt x="345" y="212"/>
                    </a:lnTo>
                    <a:lnTo>
                      <a:pt x="354" y="212"/>
                    </a:lnTo>
                    <a:lnTo>
                      <a:pt x="357" y="211"/>
                    </a:lnTo>
                    <a:lnTo>
                      <a:pt x="358" y="210"/>
                    </a:lnTo>
                    <a:lnTo>
                      <a:pt x="359" y="204"/>
                    </a:lnTo>
                    <a:lnTo>
                      <a:pt x="377" y="200"/>
                    </a:lnTo>
                    <a:lnTo>
                      <a:pt x="380" y="193"/>
                    </a:lnTo>
                    <a:lnTo>
                      <a:pt x="380" y="184"/>
                    </a:lnTo>
                    <a:lnTo>
                      <a:pt x="381" y="181"/>
                    </a:lnTo>
                    <a:lnTo>
                      <a:pt x="376" y="158"/>
                    </a:lnTo>
                    <a:lnTo>
                      <a:pt x="377" y="157"/>
                    </a:lnTo>
                    <a:lnTo>
                      <a:pt x="376" y="155"/>
                    </a:lnTo>
                    <a:lnTo>
                      <a:pt x="376" y="152"/>
                    </a:lnTo>
                    <a:lnTo>
                      <a:pt x="373" y="142"/>
                    </a:lnTo>
                    <a:lnTo>
                      <a:pt x="373" y="141"/>
                    </a:lnTo>
                    <a:lnTo>
                      <a:pt x="376" y="133"/>
                    </a:lnTo>
                    <a:lnTo>
                      <a:pt x="377" y="131"/>
                    </a:lnTo>
                    <a:lnTo>
                      <a:pt x="380" y="127"/>
                    </a:lnTo>
                    <a:lnTo>
                      <a:pt x="383" y="126"/>
                    </a:lnTo>
                    <a:lnTo>
                      <a:pt x="384" y="124"/>
                    </a:lnTo>
                    <a:lnTo>
                      <a:pt x="387" y="123"/>
                    </a:lnTo>
                    <a:lnTo>
                      <a:pt x="400" y="119"/>
                    </a:lnTo>
                    <a:lnTo>
                      <a:pt x="401" y="117"/>
                    </a:lnTo>
                    <a:lnTo>
                      <a:pt x="410" y="117"/>
                    </a:lnTo>
                    <a:lnTo>
                      <a:pt x="411" y="114"/>
                    </a:lnTo>
                    <a:lnTo>
                      <a:pt x="411" y="112"/>
                    </a:lnTo>
                    <a:lnTo>
                      <a:pt x="398" y="85"/>
                    </a:lnTo>
                    <a:lnTo>
                      <a:pt x="398" y="84"/>
                    </a:lnTo>
                    <a:lnTo>
                      <a:pt x="391" y="75"/>
                    </a:lnTo>
                    <a:lnTo>
                      <a:pt x="387" y="73"/>
                    </a:lnTo>
                    <a:lnTo>
                      <a:pt x="386" y="71"/>
                    </a:lnTo>
                    <a:lnTo>
                      <a:pt x="384" y="71"/>
                    </a:lnTo>
                    <a:lnTo>
                      <a:pt x="370" y="66"/>
                    </a:lnTo>
                    <a:lnTo>
                      <a:pt x="364" y="66"/>
                    </a:lnTo>
                    <a:lnTo>
                      <a:pt x="355" y="67"/>
                    </a:lnTo>
                    <a:lnTo>
                      <a:pt x="352" y="67"/>
                    </a:lnTo>
                    <a:lnTo>
                      <a:pt x="347" y="64"/>
                    </a:lnTo>
                    <a:lnTo>
                      <a:pt x="345" y="63"/>
                    </a:lnTo>
                    <a:lnTo>
                      <a:pt x="345" y="61"/>
                    </a:lnTo>
                    <a:lnTo>
                      <a:pt x="350" y="49"/>
                    </a:lnTo>
                    <a:lnTo>
                      <a:pt x="348" y="34"/>
                    </a:lnTo>
                    <a:lnTo>
                      <a:pt x="341" y="22"/>
                    </a:lnTo>
                    <a:lnTo>
                      <a:pt x="337" y="22"/>
                    </a:lnTo>
                    <a:lnTo>
                      <a:pt x="324" y="14"/>
                    </a:lnTo>
                    <a:lnTo>
                      <a:pt x="320" y="4"/>
                    </a:lnTo>
                    <a:lnTo>
                      <a:pt x="317" y="6"/>
                    </a:lnTo>
                    <a:lnTo>
                      <a:pt x="305" y="10"/>
                    </a:lnTo>
                    <a:lnTo>
                      <a:pt x="303" y="10"/>
                    </a:lnTo>
                    <a:lnTo>
                      <a:pt x="295" y="15"/>
                    </a:lnTo>
                    <a:lnTo>
                      <a:pt x="295" y="22"/>
                    </a:lnTo>
                    <a:lnTo>
                      <a:pt x="297" y="32"/>
                    </a:lnTo>
                    <a:lnTo>
                      <a:pt x="287" y="44"/>
                    </a:lnTo>
                    <a:lnTo>
                      <a:pt x="285" y="44"/>
                    </a:lnTo>
                    <a:lnTo>
                      <a:pt x="253" y="22"/>
                    </a:lnTo>
                    <a:lnTo>
                      <a:pt x="243" y="22"/>
                    </a:lnTo>
                    <a:lnTo>
                      <a:pt x="239" y="25"/>
                    </a:lnTo>
                    <a:lnTo>
                      <a:pt x="236" y="28"/>
                    </a:lnTo>
                    <a:lnTo>
                      <a:pt x="236" y="35"/>
                    </a:lnTo>
                    <a:lnTo>
                      <a:pt x="234" y="37"/>
                    </a:lnTo>
                    <a:lnTo>
                      <a:pt x="231" y="35"/>
                    </a:lnTo>
                    <a:lnTo>
                      <a:pt x="224" y="34"/>
                    </a:lnTo>
                    <a:lnTo>
                      <a:pt x="221" y="34"/>
                    </a:lnTo>
                    <a:lnTo>
                      <a:pt x="220" y="29"/>
                    </a:lnTo>
                    <a:lnTo>
                      <a:pt x="211" y="11"/>
                    </a:lnTo>
                    <a:lnTo>
                      <a:pt x="200" y="3"/>
                    </a:lnTo>
                    <a:lnTo>
                      <a:pt x="197" y="3"/>
                    </a:lnTo>
                    <a:lnTo>
                      <a:pt x="182" y="0"/>
                    </a:lnTo>
                    <a:lnTo>
                      <a:pt x="157" y="8"/>
                    </a:lnTo>
                    <a:lnTo>
                      <a:pt x="147" y="8"/>
                    </a:lnTo>
                    <a:lnTo>
                      <a:pt x="143" y="10"/>
                    </a:lnTo>
                    <a:lnTo>
                      <a:pt x="141" y="11"/>
                    </a:lnTo>
                    <a:lnTo>
                      <a:pt x="137" y="13"/>
                    </a:lnTo>
                    <a:lnTo>
                      <a:pt x="133" y="17"/>
                    </a:lnTo>
                    <a:lnTo>
                      <a:pt x="132" y="17"/>
                    </a:lnTo>
                    <a:lnTo>
                      <a:pt x="132" y="21"/>
                    </a:lnTo>
                    <a:lnTo>
                      <a:pt x="129" y="35"/>
                    </a:lnTo>
                    <a:lnTo>
                      <a:pt x="125" y="39"/>
                    </a:lnTo>
                    <a:lnTo>
                      <a:pt x="116" y="45"/>
                    </a:lnTo>
                    <a:lnTo>
                      <a:pt x="112" y="45"/>
                    </a:lnTo>
                    <a:lnTo>
                      <a:pt x="111" y="4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17" name="Freeform 1149">
                <a:extLst>
                  <a:ext uri="{FF2B5EF4-FFF2-40B4-BE49-F238E27FC236}">
                    <a16:creationId xmlns:a16="http://schemas.microsoft.com/office/drawing/2014/main" id="{927E93C3-7DC0-D446-BE4E-7C071D7339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2" y="3478"/>
                <a:ext cx="149" cy="245"/>
              </a:xfrm>
              <a:custGeom>
                <a:avLst/>
                <a:gdLst>
                  <a:gd name="T0" fmla="*/ 25 w 596"/>
                  <a:gd name="T1" fmla="*/ 119 h 978"/>
                  <a:gd name="T2" fmla="*/ 38 w 596"/>
                  <a:gd name="T3" fmla="*/ 137 h 978"/>
                  <a:gd name="T4" fmla="*/ 20 w 596"/>
                  <a:gd name="T5" fmla="*/ 150 h 978"/>
                  <a:gd name="T6" fmla="*/ 1 w 596"/>
                  <a:gd name="T7" fmla="*/ 172 h 978"/>
                  <a:gd name="T8" fmla="*/ 20 w 596"/>
                  <a:gd name="T9" fmla="*/ 196 h 978"/>
                  <a:gd name="T10" fmla="*/ 73 w 596"/>
                  <a:gd name="T11" fmla="*/ 241 h 978"/>
                  <a:gd name="T12" fmla="*/ 89 w 596"/>
                  <a:gd name="T13" fmla="*/ 253 h 978"/>
                  <a:gd name="T14" fmla="*/ 74 w 596"/>
                  <a:gd name="T15" fmla="*/ 316 h 978"/>
                  <a:gd name="T16" fmla="*/ 81 w 596"/>
                  <a:gd name="T17" fmla="*/ 327 h 978"/>
                  <a:gd name="T18" fmla="*/ 85 w 596"/>
                  <a:gd name="T19" fmla="*/ 369 h 978"/>
                  <a:gd name="T20" fmla="*/ 67 w 596"/>
                  <a:gd name="T21" fmla="*/ 401 h 978"/>
                  <a:gd name="T22" fmla="*/ 59 w 596"/>
                  <a:gd name="T23" fmla="*/ 446 h 978"/>
                  <a:gd name="T24" fmla="*/ 73 w 596"/>
                  <a:gd name="T25" fmla="*/ 458 h 978"/>
                  <a:gd name="T26" fmla="*/ 92 w 596"/>
                  <a:gd name="T27" fmla="*/ 486 h 978"/>
                  <a:gd name="T28" fmla="*/ 127 w 596"/>
                  <a:gd name="T29" fmla="*/ 513 h 978"/>
                  <a:gd name="T30" fmla="*/ 135 w 596"/>
                  <a:gd name="T31" fmla="*/ 538 h 978"/>
                  <a:gd name="T32" fmla="*/ 123 w 596"/>
                  <a:gd name="T33" fmla="*/ 548 h 978"/>
                  <a:gd name="T34" fmla="*/ 94 w 596"/>
                  <a:gd name="T35" fmla="*/ 590 h 978"/>
                  <a:gd name="T36" fmla="*/ 113 w 596"/>
                  <a:gd name="T37" fmla="*/ 597 h 978"/>
                  <a:gd name="T38" fmla="*/ 113 w 596"/>
                  <a:gd name="T39" fmla="*/ 630 h 978"/>
                  <a:gd name="T40" fmla="*/ 151 w 596"/>
                  <a:gd name="T41" fmla="*/ 761 h 978"/>
                  <a:gd name="T42" fmla="*/ 164 w 596"/>
                  <a:gd name="T43" fmla="*/ 863 h 978"/>
                  <a:gd name="T44" fmla="*/ 224 w 596"/>
                  <a:gd name="T45" fmla="*/ 852 h 978"/>
                  <a:gd name="T46" fmla="*/ 271 w 596"/>
                  <a:gd name="T47" fmla="*/ 820 h 978"/>
                  <a:gd name="T48" fmla="*/ 286 w 596"/>
                  <a:gd name="T49" fmla="*/ 816 h 978"/>
                  <a:gd name="T50" fmla="*/ 286 w 596"/>
                  <a:gd name="T51" fmla="*/ 859 h 978"/>
                  <a:gd name="T52" fmla="*/ 278 w 596"/>
                  <a:gd name="T53" fmla="*/ 909 h 978"/>
                  <a:gd name="T54" fmla="*/ 293 w 596"/>
                  <a:gd name="T55" fmla="*/ 951 h 978"/>
                  <a:gd name="T56" fmla="*/ 339 w 596"/>
                  <a:gd name="T57" fmla="*/ 967 h 978"/>
                  <a:gd name="T58" fmla="*/ 356 w 596"/>
                  <a:gd name="T59" fmla="*/ 854 h 978"/>
                  <a:gd name="T60" fmla="*/ 335 w 596"/>
                  <a:gd name="T61" fmla="*/ 814 h 978"/>
                  <a:gd name="T62" fmla="*/ 337 w 596"/>
                  <a:gd name="T63" fmla="*/ 760 h 978"/>
                  <a:gd name="T64" fmla="*/ 359 w 596"/>
                  <a:gd name="T65" fmla="*/ 676 h 978"/>
                  <a:gd name="T66" fmla="*/ 399 w 596"/>
                  <a:gd name="T67" fmla="*/ 569 h 978"/>
                  <a:gd name="T68" fmla="*/ 458 w 596"/>
                  <a:gd name="T69" fmla="*/ 471 h 978"/>
                  <a:gd name="T70" fmla="*/ 475 w 596"/>
                  <a:gd name="T71" fmla="*/ 442 h 978"/>
                  <a:gd name="T72" fmla="*/ 500 w 596"/>
                  <a:gd name="T73" fmla="*/ 405 h 978"/>
                  <a:gd name="T74" fmla="*/ 525 w 596"/>
                  <a:gd name="T75" fmla="*/ 377 h 978"/>
                  <a:gd name="T76" fmla="*/ 588 w 596"/>
                  <a:gd name="T77" fmla="*/ 312 h 978"/>
                  <a:gd name="T78" fmla="*/ 593 w 596"/>
                  <a:gd name="T79" fmla="*/ 303 h 978"/>
                  <a:gd name="T80" fmla="*/ 543 w 596"/>
                  <a:gd name="T81" fmla="*/ 241 h 978"/>
                  <a:gd name="T82" fmla="*/ 521 w 596"/>
                  <a:gd name="T83" fmla="*/ 239 h 978"/>
                  <a:gd name="T84" fmla="*/ 482 w 596"/>
                  <a:gd name="T85" fmla="*/ 249 h 978"/>
                  <a:gd name="T86" fmla="*/ 471 w 596"/>
                  <a:gd name="T87" fmla="*/ 226 h 978"/>
                  <a:gd name="T88" fmla="*/ 432 w 596"/>
                  <a:gd name="T89" fmla="*/ 228 h 978"/>
                  <a:gd name="T90" fmla="*/ 384 w 596"/>
                  <a:gd name="T91" fmla="*/ 218 h 978"/>
                  <a:gd name="T92" fmla="*/ 310 w 596"/>
                  <a:gd name="T93" fmla="*/ 186 h 978"/>
                  <a:gd name="T94" fmla="*/ 296 w 596"/>
                  <a:gd name="T95" fmla="*/ 183 h 978"/>
                  <a:gd name="T96" fmla="*/ 286 w 596"/>
                  <a:gd name="T97" fmla="*/ 143 h 978"/>
                  <a:gd name="T98" fmla="*/ 268 w 596"/>
                  <a:gd name="T99" fmla="*/ 115 h 978"/>
                  <a:gd name="T100" fmla="*/ 179 w 596"/>
                  <a:gd name="T101" fmla="*/ 102 h 978"/>
                  <a:gd name="T102" fmla="*/ 144 w 596"/>
                  <a:gd name="T103" fmla="*/ 102 h 978"/>
                  <a:gd name="T104" fmla="*/ 130 w 596"/>
                  <a:gd name="T105" fmla="*/ 94 h 978"/>
                  <a:gd name="T106" fmla="*/ 138 w 596"/>
                  <a:gd name="T107" fmla="*/ 70 h 978"/>
                  <a:gd name="T108" fmla="*/ 135 w 596"/>
                  <a:gd name="T109" fmla="*/ 34 h 978"/>
                  <a:gd name="T110" fmla="*/ 108 w 596"/>
                  <a:gd name="T111" fmla="*/ 2 h 978"/>
                  <a:gd name="T112" fmla="*/ 91 w 596"/>
                  <a:gd name="T113" fmla="*/ 18 h 978"/>
                  <a:gd name="T114" fmla="*/ 112 w 596"/>
                  <a:gd name="T115" fmla="*/ 88 h 978"/>
                  <a:gd name="T116" fmla="*/ 78 w 596"/>
                  <a:gd name="T117" fmla="*/ 102 h 978"/>
                  <a:gd name="T118" fmla="*/ 43 w 596"/>
                  <a:gd name="T119" fmla="*/ 106 h 9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96" h="978">
                    <a:moveTo>
                      <a:pt x="43" y="106"/>
                    </a:moveTo>
                    <a:lnTo>
                      <a:pt x="35" y="106"/>
                    </a:lnTo>
                    <a:lnTo>
                      <a:pt x="29" y="109"/>
                    </a:lnTo>
                    <a:lnTo>
                      <a:pt x="27" y="113"/>
                    </a:lnTo>
                    <a:lnTo>
                      <a:pt x="25" y="113"/>
                    </a:lnTo>
                    <a:lnTo>
                      <a:pt x="25" y="119"/>
                    </a:lnTo>
                    <a:lnTo>
                      <a:pt x="32" y="126"/>
                    </a:lnTo>
                    <a:lnTo>
                      <a:pt x="41" y="130"/>
                    </a:lnTo>
                    <a:lnTo>
                      <a:pt x="43" y="130"/>
                    </a:lnTo>
                    <a:lnTo>
                      <a:pt x="43" y="133"/>
                    </a:lnTo>
                    <a:lnTo>
                      <a:pt x="39" y="134"/>
                    </a:lnTo>
                    <a:lnTo>
                      <a:pt x="38" y="137"/>
                    </a:lnTo>
                    <a:lnTo>
                      <a:pt x="35" y="140"/>
                    </a:lnTo>
                    <a:lnTo>
                      <a:pt x="29" y="141"/>
                    </a:lnTo>
                    <a:lnTo>
                      <a:pt x="29" y="143"/>
                    </a:lnTo>
                    <a:lnTo>
                      <a:pt x="21" y="148"/>
                    </a:lnTo>
                    <a:lnTo>
                      <a:pt x="20" y="148"/>
                    </a:lnTo>
                    <a:lnTo>
                      <a:pt x="20" y="150"/>
                    </a:lnTo>
                    <a:lnTo>
                      <a:pt x="7" y="161"/>
                    </a:lnTo>
                    <a:lnTo>
                      <a:pt x="6" y="164"/>
                    </a:lnTo>
                    <a:lnTo>
                      <a:pt x="3" y="168"/>
                    </a:lnTo>
                    <a:lnTo>
                      <a:pt x="3" y="169"/>
                    </a:lnTo>
                    <a:lnTo>
                      <a:pt x="1" y="169"/>
                    </a:lnTo>
                    <a:lnTo>
                      <a:pt x="1" y="172"/>
                    </a:lnTo>
                    <a:lnTo>
                      <a:pt x="0" y="175"/>
                    </a:lnTo>
                    <a:lnTo>
                      <a:pt x="0" y="183"/>
                    </a:lnTo>
                    <a:lnTo>
                      <a:pt x="1" y="190"/>
                    </a:lnTo>
                    <a:lnTo>
                      <a:pt x="1" y="195"/>
                    </a:lnTo>
                    <a:lnTo>
                      <a:pt x="6" y="196"/>
                    </a:lnTo>
                    <a:lnTo>
                      <a:pt x="20" y="196"/>
                    </a:lnTo>
                    <a:lnTo>
                      <a:pt x="34" y="200"/>
                    </a:lnTo>
                    <a:lnTo>
                      <a:pt x="39" y="200"/>
                    </a:lnTo>
                    <a:lnTo>
                      <a:pt x="49" y="195"/>
                    </a:lnTo>
                    <a:lnTo>
                      <a:pt x="50" y="196"/>
                    </a:lnTo>
                    <a:lnTo>
                      <a:pt x="50" y="197"/>
                    </a:lnTo>
                    <a:lnTo>
                      <a:pt x="73" y="241"/>
                    </a:lnTo>
                    <a:lnTo>
                      <a:pt x="74" y="246"/>
                    </a:lnTo>
                    <a:lnTo>
                      <a:pt x="78" y="253"/>
                    </a:lnTo>
                    <a:lnTo>
                      <a:pt x="78" y="255"/>
                    </a:lnTo>
                    <a:lnTo>
                      <a:pt x="80" y="255"/>
                    </a:lnTo>
                    <a:lnTo>
                      <a:pt x="84" y="252"/>
                    </a:lnTo>
                    <a:lnTo>
                      <a:pt x="89" y="253"/>
                    </a:lnTo>
                    <a:lnTo>
                      <a:pt x="96" y="262"/>
                    </a:lnTo>
                    <a:lnTo>
                      <a:pt x="98" y="263"/>
                    </a:lnTo>
                    <a:lnTo>
                      <a:pt x="98" y="264"/>
                    </a:lnTo>
                    <a:lnTo>
                      <a:pt x="91" y="289"/>
                    </a:lnTo>
                    <a:lnTo>
                      <a:pt x="80" y="309"/>
                    </a:lnTo>
                    <a:lnTo>
                      <a:pt x="74" y="316"/>
                    </a:lnTo>
                    <a:lnTo>
                      <a:pt x="73" y="317"/>
                    </a:lnTo>
                    <a:lnTo>
                      <a:pt x="73" y="320"/>
                    </a:lnTo>
                    <a:lnTo>
                      <a:pt x="74" y="320"/>
                    </a:lnTo>
                    <a:lnTo>
                      <a:pt x="74" y="322"/>
                    </a:lnTo>
                    <a:lnTo>
                      <a:pt x="77" y="324"/>
                    </a:lnTo>
                    <a:lnTo>
                      <a:pt x="81" y="327"/>
                    </a:lnTo>
                    <a:lnTo>
                      <a:pt x="81" y="329"/>
                    </a:lnTo>
                    <a:lnTo>
                      <a:pt x="80" y="331"/>
                    </a:lnTo>
                    <a:lnTo>
                      <a:pt x="96" y="342"/>
                    </a:lnTo>
                    <a:lnTo>
                      <a:pt x="99" y="345"/>
                    </a:lnTo>
                    <a:lnTo>
                      <a:pt x="96" y="361"/>
                    </a:lnTo>
                    <a:lnTo>
                      <a:pt x="85" y="369"/>
                    </a:lnTo>
                    <a:lnTo>
                      <a:pt x="80" y="372"/>
                    </a:lnTo>
                    <a:lnTo>
                      <a:pt x="78" y="373"/>
                    </a:lnTo>
                    <a:lnTo>
                      <a:pt x="75" y="375"/>
                    </a:lnTo>
                    <a:lnTo>
                      <a:pt x="71" y="380"/>
                    </a:lnTo>
                    <a:lnTo>
                      <a:pt x="67" y="391"/>
                    </a:lnTo>
                    <a:lnTo>
                      <a:pt x="67" y="401"/>
                    </a:lnTo>
                    <a:lnTo>
                      <a:pt x="68" y="409"/>
                    </a:lnTo>
                    <a:lnTo>
                      <a:pt x="66" y="419"/>
                    </a:lnTo>
                    <a:lnTo>
                      <a:pt x="66" y="421"/>
                    </a:lnTo>
                    <a:lnTo>
                      <a:pt x="63" y="437"/>
                    </a:lnTo>
                    <a:lnTo>
                      <a:pt x="63" y="440"/>
                    </a:lnTo>
                    <a:lnTo>
                      <a:pt x="59" y="446"/>
                    </a:lnTo>
                    <a:lnTo>
                      <a:pt x="60" y="446"/>
                    </a:lnTo>
                    <a:lnTo>
                      <a:pt x="61" y="447"/>
                    </a:lnTo>
                    <a:lnTo>
                      <a:pt x="61" y="449"/>
                    </a:lnTo>
                    <a:lnTo>
                      <a:pt x="64" y="454"/>
                    </a:lnTo>
                    <a:lnTo>
                      <a:pt x="66" y="456"/>
                    </a:lnTo>
                    <a:lnTo>
                      <a:pt x="73" y="458"/>
                    </a:lnTo>
                    <a:lnTo>
                      <a:pt x="82" y="457"/>
                    </a:lnTo>
                    <a:lnTo>
                      <a:pt x="89" y="454"/>
                    </a:lnTo>
                    <a:lnTo>
                      <a:pt x="92" y="461"/>
                    </a:lnTo>
                    <a:lnTo>
                      <a:pt x="89" y="476"/>
                    </a:lnTo>
                    <a:lnTo>
                      <a:pt x="89" y="482"/>
                    </a:lnTo>
                    <a:lnTo>
                      <a:pt x="92" y="486"/>
                    </a:lnTo>
                    <a:lnTo>
                      <a:pt x="99" y="493"/>
                    </a:lnTo>
                    <a:lnTo>
                      <a:pt x="104" y="509"/>
                    </a:lnTo>
                    <a:lnTo>
                      <a:pt x="108" y="514"/>
                    </a:lnTo>
                    <a:lnTo>
                      <a:pt x="119" y="514"/>
                    </a:lnTo>
                    <a:lnTo>
                      <a:pt x="126" y="513"/>
                    </a:lnTo>
                    <a:lnTo>
                      <a:pt x="127" y="513"/>
                    </a:lnTo>
                    <a:lnTo>
                      <a:pt x="130" y="516"/>
                    </a:lnTo>
                    <a:lnTo>
                      <a:pt x="137" y="516"/>
                    </a:lnTo>
                    <a:lnTo>
                      <a:pt x="138" y="517"/>
                    </a:lnTo>
                    <a:lnTo>
                      <a:pt x="138" y="518"/>
                    </a:lnTo>
                    <a:lnTo>
                      <a:pt x="137" y="531"/>
                    </a:lnTo>
                    <a:lnTo>
                      <a:pt x="135" y="538"/>
                    </a:lnTo>
                    <a:lnTo>
                      <a:pt x="135" y="543"/>
                    </a:lnTo>
                    <a:lnTo>
                      <a:pt x="134" y="545"/>
                    </a:lnTo>
                    <a:lnTo>
                      <a:pt x="134" y="546"/>
                    </a:lnTo>
                    <a:lnTo>
                      <a:pt x="130" y="546"/>
                    </a:lnTo>
                    <a:lnTo>
                      <a:pt x="126" y="548"/>
                    </a:lnTo>
                    <a:lnTo>
                      <a:pt x="123" y="548"/>
                    </a:lnTo>
                    <a:lnTo>
                      <a:pt x="110" y="556"/>
                    </a:lnTo>
                    <a:lnTo>
                      <a:pt x="108" y="560"/>
                    </a:lnTo>
                    <a:lnTo>
                      <a:pt x="108" y="567"/>
                    </a:lnTo>
                    <a:lnTo>
                      <a:pt x="96" y="586"/>
                    </a:lnTo>
                    <a:lnTo>
                      <a:pt x="95" y="587"/>
                    </a:lnTo>
                    <a:lnTo>
                      <a:pt x="94" y="590"/>
                    </a:lnTo>
                    <a:lnTo>
                      <a:pt x="95" y="591"/>
                    </a:lnTo>
                    <a:lnTo>
                      <a:pt x="99" y="593"/>
                    </a:lnTo>
                    <a:lnTo>
                      <a:pt x="104" y="593"/>
                    </a:lnTo>
                    <a:lnTo>
                      <a:pt x="108" y="594"/>
                    </a:lnTo>
                    <a:lnTo>
                      <a:pt x="110" y="594"/>
                    </a:lnTo>
                    <a:lnTo>
                      <a:pt x="113" y="597"/>
                    </a:lnTo>
                    <a:lnTo>
                      <a:pt x="110" y="608"/>
                    </a:lnTo>
                    <a:lnTo>
                      <a:pt x="110" y="609"/>
                    </a:lnTo>
                    <a:lnTo>
                      <a:pt x="108" y="610"/>
                    </a:lnTo>
                    <a:lnTo>
                      <a:pt x="106" y="617"/>
                    </a:lnTo>
                    <a:lnTo>
                      <a:pt x="112" y="629"/>
                    </a:lnTo>
                    <a:lnTo>
                      <a:pt x="113" y="630"/>
                    </a:lnTo>
                    <a:lnTo>
                      <a:pt x="142" y="647"/>
                    </a:lnTo>
                    <a:lnTo>
                      <a:pt x="145" y="650"/>
                    </a:lnTo>
                    <a:lnTo>
                      <a:pt x="145" y="653"/>
                    </a:lnTo>
                    <a:lnTo>
                      <a:pt x="128" y="706"/>
                    </a:lnTo>
                    <a:lnTo>
                      <a:pt x="128" y="708"/>
                    </a:lnTo>
                    <a:lnTo>
                      <a:pt x="151" y="761"/>
                    </a:lnTo>
                    <a:lnTo>
                      <a:pt x="152" y="761"/>
                    </a:lnTo>
                    <a:lnTo>
                      <a:pt x="201" y="771"/>
                    </a:lnTo>
                    <a:lnTo>
                      <a:pt x="187" y="810"/>
                    </a:lnTo>
                    <a:lnTo>
                      <a:pt x="166" y="833"/>
                    </a:lnTo>
                    <a:lnTo>
                      <a:pt x="164" y="861"/>
                    </a:lnTo>
                    <a:lnTo>
                      <a:pt x="164" y="863"/>
                    </a:lnTo>
                    <a:lnTo>
                      <a:pt x="165" y="862"/>
                    </a:lnTo>
                    <a:lnTo>
                      <a:pt x="186" y="858"/>
                    </a:lnTo>
                    <a:lnTo>
                      <a:pt x="195" y="858"/>
                    </a:lnTo>
                    <a:lnTo>
                      <a:pt x="211" y="855"/>
                    </a:lnTo>
                    <a:lnTo>
                      <a:pt x="215" y="854"/>
                    </a:lnTo>
                    <a:lnTo>
                      <a:pt x="224" y="852"/>
                    </a:lnTo>
                    <a:lnTo>
                      <a:pt x="231" y="848"/>
                    </a:lnTo>
                    <a:lnTo>
                      <a:pt x="232" y="848"/>
                    </a:lnTo>
                    <a:lnTo>
                      <a:pt x="258" y="824"/>
                    </a:lnTo>
                    <a:lnTo>
                      <a:pt x="258" y="823"/>
                    </a:lnTo>
                    <a:lnTo>
                      <a:pt x="261" y="820"/>
                    </a:lnTo>
                    <a:lnTo>
                      <a:pt x="271" y="820"/>
                    </a:lnTo>
                    <a:lnTo>
                      <a:pt x="272" y="819"/>
                    </a:lnTo>
                    <a:lnTo>
                      <a:pt x="272" y="817"/>
                    </a:lnTo>
                    <a:lnTo>
                      <a:pt x="269" y="810"/>
                    </a:lnTo>
                    <a:lnTo>
                      <a:pt x="277" y="810"/>
                    </a:lnTo>
                    <a:lnTo>
                      <a:pt x="285" y="814"/>
                    </a:lnTo>
                    <a:lnTo>
                      <a:pt x="286" y="816"/>
                    </a:lnTo>
                    <a:lnTo>
                      <a:pt x="286" y="819"/>
                    </a:lnTo>
                    <a:lnTo>
                      <a:pt x="288" y="823"/>
                    </a:lnTo>
                    <a:lnTo>
                      <a:pt x="288" y="833"/>
                    </a:lnTo>
                    <a:lnTo>
                      <a:pt x="285" y="844"/>
                    </a:lnTo>
                    <a:lnTo>
                      <a:pt x="286" y="849"/>
                    </a:lnTo>
                    <a:lnTo>
                      <a:pt x="286" y="859"/>
                    </a:lnTo>
                    <a:lnTo>
                      <a:pt x="282" y="869"/>
                    </a:lnTo>
                    <a:lnTo>
                      <a:pt x="281" y="870"/>
                    </a:lnTo>
                    <a:lnTo>
                      <a:pt x="278" y="879"/>
                    </a:lnTo>
                    <a:lnTo>
                      <a:pt x="275" y="893"/>
                    </a:lnTo>
                    <a:lnTo>
                      <a:pt x="278" y="904"/>
                    </a:lnTo>
                    <a:lnTo>
                      <a:pt x="278" y="909"/>
                    </a:lnTo>
                    <a:lnTo>
                      <a:pt x="277" y="914"/>
                    </a:lnTo>
                    <a:lnTo>
                      <a:pt x="269" y="916"/>
                    </a:lnTo>
                    <a:lnTo>
                      <a:pt x="264" y="925"/>
                    </a:lnTo>
                    <a:lnTo>
                      <a:pt x="261" y="926"/>
                    </a:lnTo>
                    <a:lnTo>
                      <a:pt x="289" y="947"/>
                    </a:lnTo>
                    <a:lnTo>
                      <a:pt x="293" y="951"/>
                    </a:lnTo>
                    <a:lnTo>
                      <a:pt x="296" y="953"/>
                    </a:lnTo>
                    <a:lnTo>
                      <a:pt x="298" y="954"/>
                    </a:lnTo>
                    <a:lnTo>
                      <a:pt x="313" y="961"/>
                    </a:lnTo>
                    <a:lnTo>
                      <a:pt x="338" y="978"/>
                    </a:lnTo>
                    <a:lnTo>
                      <a:pt x="338" y="975"/>
                    </a:lnTo>
                    <a:lnTo>
                      <a:pt x="339" y="967"/>
                    </a:lnTo>
                    <a:lnTo>
                      <a:pt x="339" y="954"/>
                    </a:lnTo>
                    <a:lnTo>
                      <a:pt x="349" y="893"/>
                    </a:lnTo>
                    <a:lnTo>
                      <a:pt x="349" y="887"/>
                    </a:lnTo>
                    <a:lnTo>
                      <a:pt x="352" y="879"/>
                    </a:lnTo>
                    <a:lnTo>
                      <a:pt x="355" y="858"/>
                    </a:lnTo>
                    <a:lnTo>
                      <a:pt x="356" y="854"/>
                    </a:lnTo>
                    <a:lnTo>
                      <a:pt x="359" y="837"/>
                    </a:lnTo>
                    <a:lnTo>
                      <a:pt x="356" y="828"/>
                    </a:lnTo>
                    <a:lnTo>
                      <a:pt x="349" y="820"/>
                    </a:lnTo>
                    <a:lnTo>
                      <a:pt x="339" y="816"/>
                    </a:lnTo>
                    <a:lnTo>
                      <a:pt x="337" y="816"/>
                    </a:lnTo>
                    <a:lnTo>
                      <a:pt x="335" y="814"/>
                    </a:lnTo>
                    <a:lnTo>
                      <a:pt x="334" y="814"/>
                    </a:lnTo>
                    <a:lnTo>
                      <a:pt x="334" y="813"/>
                    </a:lnTo>
                    <a:lnTo>
                      <a:pt x="332" y="812"/>
                    </a:lnTo>
                    <a:lnTo>
                      <a:pt x="332" y="785"/>
                    </a:lnTo>
                    <a:lnTo>
                      <a:pt x="334" y="780"/>
                    </a:lnTo>
                    <a:lnTo>
                      <a:pt x="337" y="760"/>
                    </a:lnTo>
                    <a:lnTo>
                      <a:pt x="337" y="759"/>
                    </a:lnTo>
                    <a:lnTo>
                      <a:pt x="345" y="721"/>
                    </a:lnTo>
                    <a:lnTo>
                      <a:pt x="346" y="718"/>
                    </a:lnTo>
                    <a:lnTo>
                      <a:pt x="346" y="713"/>
                    </a:lnTo>
                    <a:lnTo>
                      <a:pt x="358" y="679"/>
                    </a:lnTo>
                    <a:lnTo>
                      <a:pt x="359" y="676"/>
                    </a:lnTo>
                    <a:lnTo>
                      <a:pt x="359" y="675"/>
                    </a:lnTo>
                    <a:lnTo>
                      <a:pt x="366" y="648"/>
                    </a:lnTo>
                    <a:lnTo>
                      <a:pt x="391" y="588"/>
                    </a:lnTo>
                    <a:lnTo>
                      <a:pt x="391" y="587"/>
                    </a:lnTo>
                    <a:lnTo>
                      <a:pt x="392" y="586"/>
                    </a:lnTo>
                    <a:lnTo>
                      <a:pt x="399" y="569"/>
                    </a:lnTo>
                    <a:lnTo>
                      <a:pt x="434" y="504"/>
                    </a:lnTo>
                    <a:lnTo>
                      <a:pt x="434" y="503"/>
                    </a:lnTo>
                    <a:lnTo>
                      <a:pt x="440" y="495"/>
                    </a:lnTo>
                    <a:lnTo>
                      <a:pt x="445" y="490"/>
                    </a:lnTo>
                    <a:lnTo>
                      <a:pt x="452" y="488"/>
                    </a:lnTo>
                    <a:lnTo>
                      <a:pt x="458" y="471"/>
                    </a:lnTo>
                    <a:lnTo>
                      <a:pt x="465" y="456"/>
                    </a:lnTo>
                    <a:lnTo>
                      <a:pt x="466" y="454"/>
                    </a:lnTo>
                    <a:lnTo>
                      <a:pt x="469" y="450"/>
                    </a:lnTo>
                    <a:lnTo>
                      <a:pt x="471" y="447"/>
                    </a:lnTo>
                    <a:lnTo>
                      <a:pt x="473" y="444"/>
                    </a:lnTo>
                    <a:lnTo>
                      <a:pt x="475" y="442"/>
                    </a:lnTo>
                    <a:lnTo>
                      <a:pt x="478" y="439"/>
                    </a:lnTo>
                    <a:lnTo>
                      <a:pt x="476" y="437"/>
                    </a:lnTo>
                    <a:lnTo>
                      <a:pt x="489" y="422"/>
                    </a:lnTo>
                    <a:lnTo>
                      <a:pt x="490" y="419"/>
                    </a:lnTo>
                    <a:lnTo>
                      <a:pt x="496" y="414"/>
                    </a:lnTo>
                    <a:lnTo>
                      <a:pt x="500" y="405"/>
                    </a:lnTo>
                    <a:lnTo>
                      <a:pt x="512" y="391"/>
                    </a:lnTo>
                    <a:lnTo>
                      <a:pt x="519" y="386"/>
                    </a:lnTo>
                    <a:lnTo>
                      <a:pt x="524" y="386"/>
                    </a:lnTo>
                    <a:lnTo>
                      <a:pt x="522" y="384"/>
                    </a:lnTo>
                    <a:lnTo>
                      <a:pt x="522" y="382"/>
                    </a:lnTo>
                    <a:lnTo>
                      <a:pt x="525" y="377"/>
                    </a:lnTo>
                    <a:lnTo>
                      <a:pt x="559" y="341"/>
                    </a:lnTo>
                    <a:lnTo>
                      <a:pt x="563" y="335"/>
                    </a:lnTo>
                    <a:lnTo>
                      <a:pt x="566" y="334"/>
                    </a:lnTo>
                    <a:lnTo>
                      <a:pt x="570" y="327"/>
                    </a:lnTo>
                    <a:lnTo>
                      <a:pt x="585" y="313"/>
                    </a:lnTo>
                    <a:lnTo>
                      <a:pt x="588" y="312"/>
                    </a:lnTo>
                    <a:lnTo>
                      <a:pt x="592" y="308"/>
                    </a:lnTo>
                    <a:lnTo>
                      <a:pt x="595" y="306"/>
                    </a:lnTo>
                    <a:lnTo>
                      <a:pt x="596" y="306"/>
                    </a:lnTo>
                    <a:lnTo>
                      <a:pt x="596" y="305"/>
                    </a:lnTo>
                    <a:lnTo>
                      <a:pt x="595" y="305"/>
                    </a:lnTo>
                    <a:lnTo>
                      <a:pt x="593" y="303"/>
                    </a:lnTo>
                    <a:lnTo>
                      <a:pt x="592" y="303"/>
                    </a:lnTo>
                    <a:lnTo>
                      <a:pt x="578" y="291"/>
                    </a:lnTo>
                    <a:lnTo>
                      <a:pt x="573" y="284"/>
                    </a:lnTo>
                    <a:lnTo>
                      <a:pt x="556" y="264"/>
                    </a:lnTo>
                    <a:lnTo>
                      <a:pt x="549" y="255"/>
                    </a:lnTo>
                    <a:lnTo>
                      <a:pt x="543" y="241"/>
                    </a:lnTo>
                    <a:lnTo>
                      <a:pt x="543" y="239"/>
                    </a:lnTo>
                    <a:lnTo>
                      <a:pt x="542" y="239"/>
                    </a:lnTo>
                    <a:lnTo>
                      <a:pt x="540" y="238"/>
                    </a:lnTo>
                    <a:lnTo>
                      <a:pt x="528" y="238"/>
                    </a:lnTo>
                    <a:lnTo>
                      <a:pt x="526" y="236"/>
                    </a:lnTo>
                    <a:lnTo>
                      <a:pt x="521" y="239"/>
                    </a:lnTo>
                    <a:lnTo>
                      <a:pt x="518" y="239"/>
                    </a:lnTo>
                    <a:lnTo>
                      <a:pt x="512" y="245"/>
                    </a:lnTo>
                    <a:lnTo>
                      <a:pt x="511" y="248"/>
                    </a:lnTo>
                    <a:lnTo>
                      <a:pt x="499" y="250"/>
                    </a:lnTo>
                    <a:lnTo>
                      <a:pt x="490" y="250"/>
                    </a:lnTo>
                    <a:lnTo>
                      <a:pt x="482" y="249"/>
                    </a:lnTo>
                    <a:lnTo>
                      <a:pt x="473" y="243"/>
                    </a:lnTo>
                    <a:lnTo>
                      <a:pt x="471" y="239"/>
                    </a:lnTo>
                    <a:lnTo>
                      <a:pt x="473" y="236"/>
                    </a:lnTo>
                    <a:lnTo>
                      <a:pt x="473" y="232"/>
                    </a:lnTo>
                    <a:lnTo>
                      <a:pt x="471" y="228"/>
                    </a:lnTo>
                    <a:lnTo>
                      <a:pt x="471" y="226"/>
                    </a:lnTo>
                    <a:lnTo>
                      <a:pt x="469" y="224"/>
                    </a:lnTo>
                    <a:lnTo>
                      <a:pt x="468" y="222"/>
                    </a:lnTo>
                    <a:lnTo>
                      <a:pt x="461" y="222"/>
                    </a:lnTo>
                    <a:lnTo>
                      <a:pt x="442" y="219"/>
                    </a:lnTo>
                    <a:lnTo>
                      <a:pt x="436" y="222"/>
                    </a:lnTo>
                    <a:lnTo>
                      <a:pt x="432" y="228"/>
                    </a:lnTo>
                    <a:lnTo>
                      <a:pt x="432" y="231"/>
                    </a:lnTo>
                    <a:lnTo>
                      <a:pt x="430" y="232"/>
                    </a:lnTo>
                    <a:lnTo>
                      <a:pt x="425" y="232"/>
                    </a:lnTo>
                    <a:lnTo>
                      <a:pt x="408" y="225"/>
                    </a:lnTo>
                    <a:lnTo>
                      <a:pt x="401" y="219"/>
                    </a:lnTo>
                    <a:lnTo>
                      <a:pt x="384" y="218"/>
                    </a:lnTo>
                    <a:lnTo>
                      <a:pt x="352" y="185"/>
                    </a:lnTo>
                    <a:lnTo>
                      <a:pt x="351" y="185"/>
                    </a:lnTo>
                    <a:lnTo>
                      <a:pt x="335" y="182"/>
                    </a:lnTo>
                    <a:lnTo>
                      <a:pt x="317" y="181"/>
                    </a:lnTo>
                    <a:lnTo>
                      <a:pt x="313" y="183"/>
                    </a:lnTo>
                    <a:lnTo>
                      <a:pt x="310" y="186"/>
                    </a:lnTo>
                    <a:lnTo>
                      <a:pt x="310" y="188"/>
                    </a:lnTo>
                    <a:lnTo>
                      <a:pt x="307" y="190"/>
                    </a:lnTo>
                    <a:lnTo>
                      <a:pt x="300" y="192"/>
                    </a:lnTo>
                    <a:lnTo>
                      <a:pt x="295" y="188"/>
                    </a:lnTo>
                    <a:lnTo>
                      <a:pt x="296" y="185"/>
                    </a:lnTo>
                    <a:lnTo>
                      <a:pt x="296" y="183"/>
                    </a:lnTo>
                    <a:lnTo>
                      <a:pt x="286" y="169"/>
                    </a:lnTo>
                    <a:lnTo>
                      <a:pt x="286" y="159"/>
                    </a:lnTo>
                    <a:lnTo>
                      <a:pt x="288" y="150"/>
                    </a:lnTo>
                    <a:lnTo>
                      <a:pt x="288" y="147"/>
                    </a:lnTo>
                    <a:lnTo>
                      <a:pt x="286" y="145"/>
                    </a:lnTo>
                    <a:lnTo>
                      <a:pt x="286" y="143"/>
                    </a:lnTo>
                    <a:lnTo>
                      <a:pt x="285" y="130"/>
                    </a:lnTo>
                    <a:lnTo>
                      <a:pt x="286" y="121"/>
                    </a:lnTo>
                    <a:lnTo>
                      <a:pt x="286" y="113"/>
                    </a:lnTo>
                    <a:lnTo>
                      <a:pt x="275" y="113"/>
                    </a:lnTo>
                    <a:lnTo>
                      <a:pt x="271" y="115"/>
                    </a:lnTo>
                    <a:lnTo>
                      <a:pt x="268" y="115"/>
                    </a:lnTo>
                    <a:lnTo>
                      <a:pt x="226" y="126"/>
                    </a:lnTo>
                    <a:lnTo>
                      <a:pt x="222" y="126"/>
                    </a:lnTo>
                    <a:lnTo>
                      <a:pt x="211" y="128"/>
                    </a:lnTo>
                    <a:lnTo>
                      <a:pt x="209" y="128"/>
                    </a:lnTo>
                    <a:lnTo>
                      <a:pt x="208" y="126"/>
                    </a:lnTo>
                    <a:lnTo>
                      <a:pt x="179" y="102"/>
                    </a:lnTo>
                    <a:lnTo>
                      <a:pt x="177" y="102"/>
                    </a:lnTo>
                    <a:lnTo>
                      <a:pt x="176" y="104"/>
                    </a:lnTo>
                    <a:lnTo>
                      <a:pt x="171" y="109"/>
                    </a:lnTo>
                    <a:lnTo>
                      <a:pt x="165" y="111"/>
                    </a:lnTo>
                    <a:lnTo>
                      <a:pt x="158" y="111"/>
                    </a:lnTo>
                    <a:lnTo>
                      <a:pt x="144" y="102"/>
                    </a:lnTo>
                    <a:lnTo>
                      <a:pt x="142" y="102"/>
                    </a:lnTo>
                    <a:lnTo>
                      <a:pt x="138" y="99"/>
                    </a:lnTo>
                    <a:lnTo>
                      <a:pt x="137" y="99"/>
                    </a:lnTo>
                    <a:lnTo>
                      <a:pt x="131" y="95"/>
                    </a:lnTo>
                    <a:lnTo>
                      <a:pt x="131" y="94"/>
                    </a:lnTo>
                    <a:lnTo>
                      <a:pt x="130" y="94"/>
                    </a:lnTo>
                    <a:lnTo>
                      <a:pt x="130" y="84"/>
                    </a:lnTo>
                    <a:lnTo>
                      <a:pt x="131" y="81"/>
                    </a:lnTo>
                    <a:lnTo>
                      <a:pt x="131" y="80"/>
                    </a:lnTo>
                    <a:lnTo>
                      <a:pt x="134" y="77"/>
                    </a:lnTo>
                    <a:lnTo>
                      <a:pt x="135" y="77"/>
                    </a:lnTo>
                    <a:lnTo>
                      <a:pt x="138" y="70"/>
                    </a:lnTo>
                    <a:lnTo>
                      <a:pt x="135" y="56"/>
                    </a:lnTo>
                    <a:lnTo>
                      <a:pt x="135" y="55"/>
                    </a:lnTo>
                    <a:lnTo>
                      <a:pt x="134" y="52"/>
                    </a:lnTo>
                    <a:lnTo>
                      <a:pt x="134" y="51"/>
                    </a:lnTo>
                    <a:lnTo>
                      <a:pt x="135" y="48"/>
                    </a:lnTo>
                    <a:lnTo>
                      <a:pt x="135" y="34"/>
                    </a:lnTo>
                    <a:lnTo>
                      <a:pt x="121" y="23"/>
                    </a:lnTo>
                    <a:lnTo>
                      <a:pt x="114" y="10"/>
                    </a:lnTo>
                    <a:lnTo>
                      <a:pt x="114" y="7"/>
                    </a:lnTo>
                    <a:lnTo>
                      <a:pt x="112" y="4"/>
                    </a:lnTo>
                    <a:lnTo>
                      <a:pt x="108" y="3"/>
                    </a:lnTo>
                    <a:lnTo>
                      <a:pt x="108" y="2"/>
                    </a:lnTo>
                    <a:lnTo>
                      <a:pt x="110" y="2"/>
                    </a:lnTo>
                    <a:lnTo>
                      <a:pt x="110" y="0"/>
                    </a:lnTo>
                    <a:lnTo>
                      <a:pt x="106" y="2"/>
                    </a:lnTo>
                    <a:lnTo>
                      <a:pt x="92" y="17"/>
                    </a:lnTo>
                    <a:lnTo>
                      <a:pt x="91" y="17"/>
                    </a:lnTo>
                    <a:lnTo>
                      <a:pt x="91" y="18"/>
                    </a:lnTo>
                    <a:lnTo>
                      <a:pt x="92" y="23"/>
                    </a:lnTo>
                    <a:lnTo>
                      <a:pt x="110" y="48"/>
                    </a:lnTo>
                    <a:lnTo>
                      <a:pt x="113" y="58"/>
                    </a:lnTo>
                    <a:lnTo>
                      <a:pt x="113" y="69"/>
                    </a:lnTo>
                    <a:lnTo>
                      <a:pt x="114" y="78"/>
                    </a:lnTo>
                    <a:lnTo>
                      <a:pt x="112" y="88"/>
                    </a:lnTo>
                    <a:lnTo>
                      <a:pt x="108" y="94"/>
                    </a:lnTo>
                    <a:lnTo>
                      <a:pt x="108" y="97"/>
                    </a:lnTo>
                    <a:lnTo>
                      <a:pt x="94" y="101"/>
                    </a:lnTo>
                    <a:lnTo>
                      <a:pt x="92" y="101"/>
                    </a:lnTo>
                    <a:lnTo>
                      <a:pt x="81" y="102"/>
                    </a:lnTo>
                    <a:lnTo>
                      <a:pt x="78" y="102"/>
                    </a:lnTo>
                    <a:lnTo>
                      <a:pt x="78" y="104"/>
                    </a:lnTo>
                    <a:lnTo>
                      <a:pt x="77" y="104"/>
                    </a:lnTo>
                    <a:lnTo>
                      <a:pt x="75" y="105"/>
                    </a:lnTo>
                    <a:lnTo>
                      <a:pt x="61" y="109"/>
                    </a:lnTo>
                    <a:lnTo>
                      <a:pt x="45" y="108"/>
                    </a:lnTo>
                    <a:lnTo>
                      <a:pt x="43" y="10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18" name="Freeform 1150">
                <a:extLst>
                  <a:ext uri="{FF2B5EF4-FFF2-40B4-BE49-F238E27FC236}">
                    <a16:creationId xmlns:a16="http://schemas.microsoft.com/office/drawing/2014/main" id="{4A7CF08E-AEAA-B7F4-3830-12DB9C346D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4" y="3430"/>
                <a:ext cx="84" cy="96"/>
              </a:xfrm>
              <a:custGeom>
                <a:avLst/>
                <a:gdLst>
                  <a:gd name="T0" fmla="*/ 226 w 337"/>
                  <a:gd name="T1" fmla="*/ 17 h 382"/>
                  <a:gd name="T2" fmla="*/ 179 w 337"/>
                  <a:gd name="T3" fmla="*/ 2 h 382"/>
                  <a:gd name="T4" fmla="*/ 166 w 337"/>
                  <a:gd name="T5" fmla="*/ 7 h 382"/>
                  <a:gd name="T6" fmla="*/ 149 w 337"/>
                  <a:gd name="T7" fmla="*/ 4 h 382"/>
                  <a:gd name="T8" fmla="*/ 126 w 337"/>
                  <a:gd name="T9" fmla="*/ 9 h 382"/>
                  <a:gd name="T10" fmla="*/ 104 w 337"/>
                  <a:gd name="T11" fmla="*/ 23 h 382"/>
                  <a:gd name="T12" fmla="*/ 88 w 337"/>
                  <a:gd name="T13" fmla="*/ 49 h 382"/>
                  <a:gd name="T14" fmla="*/ 48 w 337"/>
                  <a:gd name="T15" fmla="*/ 52 h 382"/>
                  <a:gd name="T16" fmla="*/ 24 w 337"/>
                  <a:gd name="T17" fmla="*/ 62 h 382"/>
                  <a:gd name="T18" fmla="*/ 17 w 337"/>
                  <a:gd name="T19" fmla="*/ 95 h 382"/>
                  <a:gd name="T20" fmla="*/ 0 w 337"/>
                  <a:gd name="T21" fmla="*/ 116 h 382"/>
                  <a:gd name="T22" fmla="*/ 16 w 337"/>
                  <a:gd name="T23" fmla="*/ 131 h 382"/>
                  <a:gd name="T24" fmla="*/ 23 w 337"/>
                  <a:gd name="T25" fmla="*/ 147 h 382"/>
                  <a:gd name="T26" fmla="*/ 27 w 337"/>
                  <a:gd name="T27" fmla="*/ 179 h 382"/>
                  <a:gd name="T28" fmla="*/ 19 w 337"/>
                  <a:gd name="T29" fmla="*/ 192 h 382"/>
                  <a:gd name="T30" fmla="*/ 32 w 337"/>
                  <a:gd name="T31" fmla="*/ 213 h 382"/>
                  <a:gd name="T32" fmla="*/ 46 w 337"/>
                  <a:gd name="T33" fmla="*/ 245 h 382"/>
                  <a:gd name="T34" fmla="*/ 42 w 337"/>
                  <a:gd name="T35" fmla="*/ 270 h 382"/>
                  <a:gd name="T36" fmla="*/ 42 w 337"/>
                  <a:gd name="T37" fmla="*/ 285 h 382"/>
                  <a:gd name="T38" fmla="*/ 69 w 337"/>
                  <a:gd name="T39" fmla="*/ 301 h 382"/>
                  <a:gd name="T40" fmla="*/ 90 w 337"/>
                  <a:gd name="T41" fmla="*/ 292 h 382"/>
                  <a:gd name="T42" fmla="*/ 137 w 337"/>
                  <a:gd name="T43" fmla="*/ 316 h 382"/>
                  <a:gd name="T44" fmla="*/ 197 w 337"/>
                  <a:gd name="T45" fmla="*/ 311 h 382"/>
                  <a:gd name="T46" fmla="*/ 199 w 337"/>
                  <a:gd name="T47" fmla="*/ 340 h 382"/>
                  <a:gd name="T48" fmla="*/ 206 w 337"/>
                  <a:gd name="T49" fmla="*/ 378 h 382"/>
                  <a:gd name="T50" fmla="*/ 224 w 337"/>
                  <a:gd name="T51" fmla="*/ 373 h 382"/>
                  <a:gd name="T52" fmla="*/ 269 w 337"/>
                  <a:gd name="T53" fmla="*/ 371 h 382"/>
                  <a:gd name="T54" fmla="*/ 334 w 337"/>
                  <a:gd name="T55" fmla="*/ 338 h 382"/>
                  <a:gd name="T56" fmla="*/ 313 w 337"/>
                  <a:gd name="T57" fmla="*/ 316 h 382"/>
                  <a:gd name="T58" fmla="*/ 305 w 337"/>
                  <a:gd name="T59" fmla="*/ 298 h 382"/>
                  <a:gd name="T60" fmla="*/ 313 w 337"/>
                  <a:gd name="T61" fmla="*/ 274 h 382"/>
                  <a:gd name="T62" fmla="*/ 330 w 337"/>
                  <a:gd name="T63" fmla="*/ 278 h 382"/>
                  <a:gd name="T64" fmla="*/ 329 w 337"/>
                  <a:gd name="T65" fmla="*/ 270 h 382"/>
                  <a:gd name="T66" fmla="*/ 286 w 337"/>
                  <a:gd name="T67" fmla="*/ 267 h 382"/>
                  <a:gd name="T68" fmla="*/ 289 w 337"/>
                  <a:gd name="T69" fmla="*/ 252 h 382"/>
                  <a:gd name="T70" fmla="*/ 277 w 337"/>
                  <a:gd name="T71" fmla="*/ 238 h 382"/>
                  <a:gd name="T72" fmla="*/ 281 w 337"/>
                  <a:gd name="T73" fmla="*/ 235 h 382"/>
                  <a:gd name="T74" fmla="*/ 302 w 337"/>
                  <a:gd name="T75" fmla="*/ 228 h 382"/>
                  <a:gd name="T76" fmla="*/ 313 w 337"/>
                  <a:gd name="T77" fmla="*/ 225 h 382"/>
                  <a:gd name="T78" fmla="*/ 322 w 337"/>
                  <a:gd name="T79" fmla="*/ 241 h 382"/>
                  <a:gd name="T80" fmla="*/ 319 w 337"/>
                  <a:gd name="T81" fmla="*/ 220 h 382"/>
                  <a:gd name="T82" fmla="*/ 280 w 337"/>
                  <a:gd name="T83" fmla="*/ 181 h 382"/>
                  <a:gd name="T84" fmla="*/ 262 w 337"/>
                  <a:gd name="T85" fmla="*/ 160 h 382"/>
                  <a:gd name="T86" fmla="*/ 255 w 337"/>
                  <a:gd name="T87" fmla="*/ 133 h 382"/>
                  <a:gd name="T88" fmla="*/ 274 w 337"/>
                  <a:gd name="T89" fmla="*/ 127 h 382"/>
                  <a:gd name="T90" fmla="*/ 322 w 337"/>
                  <a:gd name="T91" fmla="*/ 116 h 382"/>
                  <a:gd name="T92" fmla="*/ 327 w 337"/>
                  <a:gd name="T93" fmla="*/ 97 h 382"/>
                  <a:gd name="T94" fmla="*/ 302 w 337"/>
                  <a:gd name="T95" fmla="*/ 91 h 382"/>
                  <a:gd name="T96" fmla="*/ 289 w 337"/>
                  <a:gd name="T97" fmla="*/ 79 h 382"/>
                  <a:gd name="T98" fmla="*/ 291 w 337"/>
                  <a:gd name="T99" fmla="*/ 26 h 382"/>
                  <a:gd name="T100" fmla="*/ 269 w 337"/>
                  <a:gd name="T101" fmla="*/ 23 h 3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337" h="382">
                    <a:moveTo>
                      <a:pt x="262" y="24"/>
                    </a:moveTo>
                    <a:lnTo>
                      <a:pt x="257" y="26"/>
                    </a:lnTo>
                    <a:lnTo>
                      <a:pt x="255" y="28"/>
                    </a:lnTo>
                    <a:lnTo>
                      <a:pt x="246" y="28"/>
                    </a:lnTo>
                    <a:lnTo>
                      <a:pt x="226" y="17"/>
                    </a:lnTo>
                    <a:lnTo>
                      <a:pt x="213" y="17"/>
                    </a:lnTo>
                    <a:lnTo>
                      <a:pt x="193" y="13"/>
                    </a:lnTo>
                    <a:lnTo>
                      <a:pt x="180" y="3"/>
                    </a:lnTo>
                    <a:lnTo>
                      <a:pt x="180" y="2"/>
                    </a:lnTo>
                    <a:lnTo>
                      <a:pt x="179" y="2"/>
                    </a:lnTo>
                    <a:lnTo>
                      <a:pt x="179" y="3"/>
                    </a:lnTo>
                    <a:lnTo>
                      <a:pt x="175" y="6"/>
                    </a:lnTo>
                    <a:lnTo>
                      <a:pt x="172" y="9"/>
                    </a:lnTo>
                    <a:lnTo>
                      <a:pt x="171" y="9"/>
                    </a:lnTo>
                    <a:lnTo>
                      <a:pt x="166" y="7"/>
                    </a:lnTo>
                    <a:lnTo>
                      <a:pt x="154" y="2"/>
                    </a:lnTo>
                    <a:lnTo>
                      <a:pt x="146" y="0"/>
                    </a:lnTo>
                    <a:lnTo>
                      <a:pt x="146" y="3"/>
                    </a:lnTo>
                    <a:lnTo>
                      <a:pt x="147" y="3"/>
                    </a:lnTo>
                    <a:lnTo>
                      <a:pt x="149" y="4"/>
                    </a:lnTo>
                    <a:lnTo>
                      <a:pt x="147" y="6"/>
                    </a:lnTo>
                    <a:lnTo>
                      <a:pt x="144" y="6"/>
                    </a:lnTo>
                    <a:lnTo>
                      <a:pt x="142" y="7"/>
                    </a:lnTo>
                    <a:lnTo>
                      <a:pt x="126" y="7"/>
                    </a:lnTo>
                    <a:lnTo>
                      <a:pt x="126" y="9"/>
                    </a:lnTo>
                    <a:lnTo>
                      <a:pt x="120" y="10"/>
                    </a:lnTo>
                    <a:lnTo>
                      <a:pt x="106" y="19"/>
                    </a:lnTo>
                    <a:lnTo>
                      <a:pt x="105" y="20"/>
                    </a:lnTo>
                    <a:lnTo>
                      <a:pt x="105" y="21"/>
                    </a:lnTo>
                    <a:lnTo>
                      <a:pt x="104" y="23"/>
                    </a:lnTo>
                    <a:lnTo>
                      <a:pt x="99" y="30"/>
                    </a:lnTo>
                    <a:lnTo>
                      <a:pt x="99" y="41"/>
                    </a:lnTo>
                    <a:lnTo>
                      <a:pt x="98" y="42"/>
                    </a:lnTo>
                    <a:lnTo>
                      <a:pt x="90" y="49"/>
                    </a:lnTo>
                    <a:lnTo>
                      <a:pt x="88" y="49"/>
                    </a:lnTo>
                    <a:lnTo>
                      <a:pt x="72" y="59"/>
                    </a:lnTo>
                    <a:lnTo>
                      <a:pt x="69" y="62"/>
                    </a:lnTo>
                    <a:lnTo>
                      <a:pt x="62" y="66"/>
                    </a:lnTo>
                    <a:lnTo>
                      <a:pt x="55" y="62"/>
                    </a:lnTo>
                    <a:lnTo>
                      <a:pt x="48" y="52"/>
                    </a:lnTo>
                    <a:lnTo>
                      <a:pt x="44" y="49"/>
                    </a:lnTo>
                    <a:lnTo>
                      <a:pt x="35" y="45"/>
                    </a:lnTo>
                    <a:lnTo>
                      <a:pt x="35" y="44"/>
                    </a:lnTo>
                    <a:lnTo>
                      <a:pt x="34" y="44"/>
                    </a:lnTo>
                    <a:lnTo>
                      <a:pt x="24" y="62"/>
                    </a:lnTo>
                    <a:lnTo>
                      <a:pt x="21" y="64"/>
                    </a:lnTo>
                    <a:lnTo>
                      <a:pt x="16" y="81"/>
                    </a:lnTo>
                    <a:lnTo>
                      <a:pt x="16" y="90"/>
                    </a:lnTo>
                    <a:lnTo>
                      <a:pt x="17" y="94"/>
                    </a:lnTo>
                    <a:lnTo>
                      <a:pt x="17" y="95"/>
                    </a:lnTo>
                    <a:lnTo>
                      <a:pt x="16" y="97"/>
                    </a:lnTo>
                    <a:lnTo>
                      <a:pt x="16" y="98"/>
                    </a:lnTo>
                    <a:lnTo>
                      <a:pt x="10" y="105"/>
                    </a:lnTo>
                    <a:lnTo>
                      <a:pt x="2" y="114"/>
                    </a:lnTo>
                    <a:lnTo>
                      <a:pt x="0" y="116"/>
                    </a:lnTo>
                    <a:lnTo>
                      <a:pt x="2" y="119"/>
                    </a:lnTo>
                    <a:lnTo>
                      <a:pt x="10" y="126"/>
                    </a:lnTo>
                    <a:lnTo>
                      <a:pt x="15" y="130"/>
                    </a:lnTo>
                    <a:lnTo>
                      <a:pt x="15" y="131"/>
                    </a:lnTo>
                    <a:lnTo>
                      <a:pt x="16" y="131"/>
                    </a:lnTo>
                    <a:lnTo>
                      <a:pt x="12" y="139"/>
                    </a:lnTo>
                    <a:lnTo>
                      <a:pt x="12" y="140"/>
                    </a:lnTo>
                    <a:lnTo>
                      <a:pt x="17" y="140"/>
                    </a:lnTo>
                    <a:lnTo>
                      <a:pt x="17" y="141"/>
                    </a:lnTo>
                    <a:lnTo>
                      <a:pt x="23" y="147"/>
                    </a:lnTo>
                    <a:lnTo>
                      <a:pt x="25" y="154"/>
                    </a:lnTo>
                    <a:lnTo>
                      <a:pt x="27" y="165"/>
                    </a:lnTo>
                    <a:lnTo>
                      <a:pt x="28" y="168"/>
                    </a:lnTo>
                    <a:lnTo>
                      <a:pt x="30" y="175"/>
                    </a:lnTo>
                    <a:lnTo>
                      <a:pt x="27" y="179"/>
                    </a:lnTo>
                    <a:lnTo>
                      <a:pt x="24" y="185"/>
                    </a:lnTo>
                    <a:lnTo>
                      <a:pt x="19" y="190"/>
                    </a:lnTo>
                    <a:lnTo>
                      <a:pt x="21" y="190"/>
                    </a:lnTo>
                    <a:lnTo>
                      <a:pt x="21" y="192"/>
                    </a:lnTo>
                    <a:lnTo>
                      <a:pt x="19" y="192"/>
                    </a:lnTo>
                    <a:lnTo>
                      <a:pt x="19" y="193"/>
                    </a:lnTo>
                    <a:lnTo>
                      <a:pt x="23" y="194"/>
                    </a:lnTo>
                    <a:lnTo>
                      <a:pt x="25" y="197"/>
                    </a:lnTo>
                    <a:lnTo>
                      <a:pt x="25" y="200"/>
                    </a:lnTo>
                    <a:lnTo>
                      <a:pt x="32" y="213"/>
                    </a:lnTo>
                    <a:lnTo>
                      <a:pt x="46" y="224"/>
                    </a:lnTo>
                    <a:lnTo>
                      <a:pt x="46" y="238"/>
                    </a:lnTo>
                    <a:lnTo>
                      <a:pt x="45" y="241"/>
                    </a:lnTo>
                    <a:lnTo>
                      <a:pt x="45" y="242"/>
                    </a:lnTo>
                    <a:lnTo>
                      <a:pt x="46" y="245"/>
                    </a:lnTo>
                    <a:lnTo>
                      <a:pt x="46" y="246"/>
                    </a:lnTo>
                    <a:lnTo>
                      <a:pt x="49" y="260"/>
                    </a:lnTo>
                    <a:lnTo>
                      <a:pt x="46" y="267"/>
                    </a:lnTo>
                    <a:lnTo>
                      <a:pt x="45" y="267"/>
                    </a:lnTo>
                    <a:lnTo>
                      <a:pt x="42" y="270"/>
                    </a:lnTo>
                    <a:lnTo>
                      <a:pt x="42" y="271"/>
                    </a:lnTo>
                    <a:lnTo>
                      <a:pt x="41" y="274"/>
                    </a:lnTo>
                    <a:lnTo>
                      <a:pt x="41" y="284"/>
                    </a:lnTo>
                    <a:lnTo>
                      <a:pt x="42" y="284"/>
                    </a:lnTo>
                    <a:lnTo>
                      <a:pt x="42" y="285"/>
                    </a:lnTo>
                    <a:lnTo>
                      <a:pt x="48" y="289"/>
                    </a:lnTo>
                    <a:lnTo>
                      <a:pt x="49" y="289"/>
                    </a:lnTo>
                    <a:lnTo>
                      <a:pt x="53" y="292"/>
                    </a:lnTo>
                    <a:lnTo>
                      <a:pt x="55" y="292"/>
                    </a:lnTo>
                    <a:lnTo>
                      <a:pt x="69" y="301"/>
                    </a:lnTo>
                    <a:lnTo>
                      <a:pt x="76" y="301"/>
                    </a:lnTo>
                    <a:lnTo>
                      <a:pt x="82" y="299"/>
                    </a:lnTo>
                    <a:lnTo>
                      <a:pt x="87" y="294"/>
                    </a:lnTo>
                    <a:lnTo>
                      <a:pt x="88" y="292"/>
                    </a:lnTo>
                    <a:lnTo>
                      <a:pt x="90" y="292"/>
                    </a:lnTo>
                    <a:lnTo>
                      <a:pt x="119" y="316"/>
                    </a:lnTo>
                    <a:lnTo>
                      <a:pt x="120" y="318"/>
                    </a:lnTo>
                    <a:lnTo>
                      <a:pt x="122" y="318"/>
                    </a:lnTo>
                    <a:lnTo>
                      <a:pt x="133" y="316"/>
                    </a:lnTo>
                    <a:lnTo>
                      <a:pt x="137" y="316"/>
                    </a:lnTo>
                    <a:lnTo>
                      <a:pt x="179" y="305"/>
                    </a:lnTo>
                    <a:lnTo>
                      <a:pt x="182" y="305"/>
                    </a:lnTo>
                    <a:lnTo>
                      <a:pt x="186" y="303"/>
                    </a:lnTo>
                    <a:lnTo>
                      <a:pt x="197" y="303"/>
                    </a:lnTo>
                    <a:lnTo>
                      <a:pt x="197" y="311"/>
                    </a:lnTo>
                    <a:lnTo>
                      <a:pt x="196" y="320"/>
                    </a:lnTo>
                    <a:lnTo>
                      <a:pt x="197" y="333"/>
                    </a:lnTo>
                    <a:lnTo>
                      <a:pt x="197" y="335"/>
                    </a:lnTo>
                    <a:lnTo>
                      <a:pt x="199" y="337"/>
                    </a:lnTo>
                    <a:lnTo>
                      <a:pt x="199" y="340"/>
                    </a:lnTo>
                    <a:lnTo>
                      <a:pt x="197" y="349"/>
                    </a:lnTo>
                    <a:lnTo>
                      <a:pt x="197" y="359"/>
                    </a:lnTo>
                    <a:lnTo>
                      <a:pt x="207" y="373"/>
                    </a:lnTo>
                    <a:lnTo>
                      <a:pt x="207" y="375"/>
                    </a:lnTo>
                    <a:lnTo>
                      <a:pt x="206" y="378"/>
                    </a:lnTo>
                    <a:lnTo>
                      <a:pt x="211" y="382"/>
                    </a:lnTo>
                    <a:lnTo>
                      <a:pt x="218" y="380"/>
                    </a:lnTo>
                    <a:lnTo>
                      <a:pt x="221" y="378"/>
                    </a:lnTo>
                    <a:lnTo>
                      <a:pt x="221" y="376"/>
                    </a:lnTo>
                    <a:lnTo>
                      <a:pt x="224" y="373"/>
                    </a:lnTo>
                    <a:lnTo>
                      <a:pt x="228" y="371"/>
                    </a:lnTo>
                    <a:lnTo>
                      <a:pt x="246" y="372"/>
                    </a:lnTo>
                    <a:lnTo>
                      <a:pt x="262" y="375"/>
                    </a:lnTo>
                    <a:lnTo>
                      <a:pt x="263" y="375"/>
                    </a:lnTo>
                    <a:lnTo>
                      <a:pt x="269" y="371"/>
                    </a:lnTo>
                    <a:lnTo>
                      <a:pt x="291" y="361"/>
                    </a:lnTo>
                    <a:lnTo>
                      <a:pt x="295" y="359"/>
                    </a:lnTo>
                    <a:lnTo>
                      <a:pt x="301" y="356"/>
                    </a:lnTo>
                    <a:lnTo>
                      <a:pt x="319" y="345"/>
                    </a:lnTo>
                    <a:lnTo>
                      <a:pt x="334" y="338"/>
                    </a:lnTo>
                    <a:lnTo>
                      <a:pt x="337" y="335"/>
                    </a:lnTo>
                    <a:lnTo>
                      <a:pt x="337" y="328"/>
                    </a:lnTo>
                    <a:lnTo>
                      <a:pt x="333" y="323"/>
                    </a:lnTo>
                    <a:lnTo>
                      <a:pt x="331" y="323"/>
                    </a:lnTo>
                    <a:lnTo>
                      <a:pt x="313" y="316"/>
                    </a:lnTo>
                    <a:lnTo>
                      <a:pt x="312" y="315"/>
                    </a:lnTo>
                    <a:lnTo>
                      <a:pt x="310" y="315"/>
                    </a:lnTo>
                    <a:lnTo>
                      <a:pt x="310" y="313"/>
                    </a:lnTo>
                    <a:lnTo>
                      <a:pt x="312" y="306"/>
                    </a:lnTo>
                    <a:lnTo>
                      <a:pt x="305" y="298"/>
                    </a:lnTo>
                    <a:lnTo>
                      <a:pt x="308" y="291"/>
                    </a:lnTo>
                    <a:lnTo>
                      <a:pt x="310" y="287"/>
                    </a:lnTo>
                    <a:lnTo>
                      <a:pt x="312" y="280"/>
                    </a:lnTo>
                    <a:lnTo>
                      <a:pt x="313" y="278"/>
                    </a:lnTo>
                    <a:lnTo>
                      <a:pt x="313" y="274"/>
                    </a:lnTo>
                    <a:lnTo>
                      <a:pt x="315" y="274"/>
                    </a:lnTo>
                    <a:lnTo>
                      <a:pt x="316" y="271"/>
                    </a:lnTo>
                    <a:lnTo>
                      <a:pt x="317" y="270"/>
                    </a:lnTo>
                    <a:lnTo>
                      <a:pt x="326" y="274"/>
                    </a:lnTo>
                    <a:lnTo>
                      <a:pt x="330" y="278"/>
                    </a:lnTo>
                    <a:lnTo>
                      <a:pt x="333" y="280"/>
                    </a:lnTo>
                    <a:lnTo>
                      <a:pt x="334" y="280"/>
                    </a:lnTo>
                    <a:lnTo>
                      <a:pt x="334" y="273"/>
                    </a:lnTo>
                    <a:lnTo>
                      <a:pt x="331" y="273"/>
                    </a:lnTo>
                    <a:lnTo>
                      <a:pt x="329" y="270"/>
                    </a:lnTo>
                    <a:lnTo>
                      <a:pt x="310" y="261"/>
                    </a:lnTo>
                    <a:lnTo>
                      <a:pt x="302" y="266"/>
                    </a:lnTo>
                    <a:lnTo>
                      <a:pt x="298" y="267"/>
                    </a:lnTo>
                    <a:lnTo>
                      <a:pt x="291" y="270"/>
                    </a:lnTo>
                    <a:lnTo>
                      <a:pt x="286" y="267"/>
                    </a:lnTo>
                    <a:lnTo>
                      <a:pt x="283" y="266"/>
                    </a:lnTo>
                    <a:lnTo>
                      <a:pt x="283" y="264"/>
                    </a:lnTo>
                    <a:lnTo>
                      <a:pt x="286" y="261"/>
                    </a:lnTo>
                    <a:lnTo>
                      <a:pt x="286" y="260"/>
                    </a:lnTo>
                    <a:lnTo>
                      <a:pt x="289" y="252"/>
                    </a:lnTo>
                    <a:lnTo>
                      <a:pt x="289" y="248"/>
                    </a:lnTo>
                    <a:lnTo>
                      <a:pt x="288" y="243"/>
                    </a:lnTo>
                    <a:lnTo>
                      <a:pt x="286" y="242"/>
                    </a:lnTo>
                    <a:lnTo>
                      <a:pt x="286" y="241"/>
                    </a:lnTo>
                    <a:lnTo>
                      <a:pt x="277" y="238"/>
                    </a:lnTo>
                    <a:lnTo>
                      <a:pt x="274" y="238"/>
                    </a:lnTo>
                    <a:lnTo>
                      <a:pt x="276" y="236"/>
                    </a:lnTo>
                    <a:lnTo>
                      <a:pt x="278" y="235"/>
                    </a:lnTo>
                    <a:lnTo>
                      <a:pt x="280" y="234"/>
                    </a:lnTo>
                    <a:lnTo>
                      <a:pt x="281" y="235"/>
                    </a:lnTo>
                    <a:lnTo>
                      <a:pt x="283" y="235"/>
                    </a:lnTo>
                    <a:lnTo>
                      <a:pt x="284" y="236"/>
                    </a:lnTo>
                    <a:lnTo>
                      <a:pt x="296" y="236"/>
                    </a:lnTo>
                    <a:lnTo>
                      <a:pt x="299" y="235"/>
                    </a:lnTo>
                    <a:lnTo>
                      <a:pt x="302" y="228"/>
                    </a:lnTo>
                    <a:lnTo>
                      <a:pt x="302" y="227"/>
                    </a:lnTo>
                    <a:lnTo>
                      <a:pt x="303" y="227"/>
                    </a:lnTo>
                    <a:lnTo>
                      <a:pt x="305" y="224"/>
                    </a:lnTo>
                    <a:lnTo>
                      <a:pt x="312" y="225"/>
                    </a:lnTo>
                    <a:lnTo>
                      <a:pt x="313" y="225"/>
                    </a:lnTo>
                    <a:lnTo>
                      <a:pt x="313" y="227"/>
                    </a:lnTo>
                    <a:lnTo>
                      <a:pt x="312" y="228"/>
                    </a:lnTo>
                    <a:lnTo>
                      <a:pt x="315" y="241"/>
                    </a:lnTo>
                    <a:lnTo>
                      <a:pt x="319" y="242"/>
                    </a:lnTo>
                    <a:lnTo>
                      <a:pt x="322" y="241"/>
                    </a:lnTo>
                    <a:lnTo>
                      <a:pt x="330" y="234"/>
                    </a:lnTo>
                    <a:lnTo>
                      <a:pt x="333" y="225"/>
                    </a:lnTo>
                    <a:lnTo>
                      <a:pt x="333" y="222"/>
                    </a:lnTo>
                    <a:lnTo>
                      <a:pt x="329" y="222"/>
                    </a:lnTo>
                    <a:lnTo>
                      <a:pt x="319" y="220"/>
                    </a:lnTo>
                    <a:lnTo>
                      <a:pt x="306" y="218"/>
                    </a:lnTo>
                    <a:lnTo>
                      <a:pt x="299" y="210"/>
                    </a:lnTo>
                    <a:lnTo>
                      <a:pt x="296" y="203"/>
                    </a:lnTo>
                    <a:lnTo>
                      <a:pt x="286" y="193"/>
                    </a:lnTo>
                    <a:lnTo>
                      <a:pt x="280" y="181"/>
                    </a:lnTo>
                    <a:lnTo>
                      <a:pt x="280" y="176"/>
                    </a:lnTo>
                    <a:lnTo>
                      <a:pt x="278" y="172"/>
                    </a:lnTo>
                    <a:lnTo>
                      <a:pt x="274" y="168"/>
                    </a:lnTo>
                    <a:lnTo>
                      <a:pt x="269" y="165"/>
                    </a:lnTo>
                    <a:lnTo>
                      <a:pt x="262" y="160"/>
                    </a:lnTo>
                    <a:lnTo>
                      <a:pt x="253" y="151"/>
                    </a:lnTo>
                    <a:lnTo>
                      <a:pt x="241" y="154"/>
                    </a:lnTo>
                    <a:lnTo>
                      <a:pt x="232" y="147"/>
                    </a:lnTo>
                    <a:lnTo>
                      <a:pt x="249" y="137"/>
                    </a:lnTo>
                    <a:lnTo>
                      <a:pt x="255" y="133"/>
                    </a:lnTo>
                    <a:lnTo>
                      <a:pt x="266" y="130"/>
                    </a:lnTo>
                    <a:lnTo>
                      <a:pt x="267" y="131"/>
                    </a:lnTo>
                    <a:lnTo>
                      <a:pt x="273" y="131"/>
                    </a:lnTo>
                    <a:lnTo>
                      <a:pt x="273" y="129"/>
                    </a:lnTo>
                    <a:lnTo>
                      <a:pt x="274" y="127"/>
                    </a:lnTo>
                    <a:lnTo>
                      <a:pt x="286" y="124"/>
                    </a:lnTo>
                    <a:lnTo>
                      <a:pt x="299" y="118"/>
                    </a:lnTo>
                    <a:lnTo>
                      <a:pt x="309" y="118"/>
                    </a:lnTo>
                    <a:lnTo>
                      <a:pt x="315" y="116"/>
                    </a:lnTo>
                    <a:lnTo>
                      <a:pt x="322" y="116"/>
                    </a:lnTo>
                    <a:lnTo>
                      <a:pt x="324" y="114"/>
                    </a:lnTo>
                    <a:lnTo>
                      <a:pt x="331" y="105"/>
                    </a:lnTo>
                    <a:lnTo>
                      <a:pt x="331" y="104"/>
                    </a:lnTo>
                    <a:lnTo>
                      <a:pt x="329" y="101"/>
                    </a:lnTo>
                    <a:lnTo>
                      <a:pt x="327" y="97"/>
                    </a:lnTo>
                    <a:lnTo>
                      <a:pt x="324" y="94"/>
                    </a:lnTo>
                    <a:lnTo>
                      <a:pt x="323" y="91"/>
                    </a:lnTo>
                    <a:lnTo>
                      <a:pt x="310" y="91"/>
                    </a:lnTo>
                    <a:lnTo>
                      <a:pt x="310" y="93"/>
                    </a:lnTo>
                    <a:lnTo>
                      <a:pt x="302" y="91"/>
                    </a:lnTo>
                    <a:lnTo>
                      <a:pt x="296" y="88"/>
                    </a:lnTo>
                    <a:lnTo>
                      <a:pt x="296" y="87"/>
                    </a:lnTo>
                    <a:lnTo>
                      <a:pt x="295" y="87"/>
                    </a:lnTo>
                    <a:lnTo>
                      <a:pt x="293" y="86"/>
                    </a:lnTo>
                    <a:lnTo>
                      <a:pt x="289" y="79"/>
                    </a:lnTo>
                    <a:lnTo>
                      <a:pt x="291" y="71"/>
                    </a:lnTo>
                    <a:lnTo>
                      <a:pt x="288" y="54"/>
                    </a:lnTo>
                    <a:lnTo>
                      <a:pt x="288" y="44"/>
                    </a:lnTo>
                    <a:lnTo>
                      <a:pt x="291" y="34"/>
                    </a:lnTo>
                    <a:lnTo>
                      <a:pt x="291" y="26"/>
                    </a:lnTo>
                    <a:lnTo>
                      <a:pt x="289" y="26"/>
                    </a:lnTo>
                    <a:lnTo>
                      <a:pt x="284" y="24"/>
                    </a:lnTo>
                    <a:lnTo>
                      <a:pt x="273" y="24"/>
                    </a:lnTo>
                    <a:lnTo>
                      <a:pt x="270" y="23"/>
                    </a:lnTo>
                    <a:lnTo>
                      <a:pt x="269" y="23"/>
                    </a:lnTo>
                    <a:lnTo>
                      <a:pt x="262" y="2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19" name="Freeform 1151">
                <a:extLst>
                  <a:ext uri="{FF2B5EF4-FFF2-40B4-BE49-F238E27FC236}">
                    <a16:creationId xmlns:a16="http://schemas.microsoft.com/office/drawing/2014/main" id="{AEC043EA-6F6D-52CF-219E-9F3792B137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2" y="3457"/>
                <a:ext cx="79" cy="97"/>
              </a:xfrm>
              <a:custGeom>
                <a:avLst/>
                <a:gdLst>
                  <a:gd name="T0" fmla="*/ 83 w 315"/>
                  <a:gd name="T1" fmla="*/ 12 h 391"/>
                  <a:gd name="T2" fmla="*/ 41 w 315"/>
                  <a:gd name="T3" fmla="*/ 25 h 391"/>
                  <a:gd name="T4" fmla="*/ 17 w 315"/>
                  <a:gd name="T5" fmla="*/ 33 h 391"/>
                  <a:gd name="T6" fmla="*/ 37 w 315"/>
                  <a:gd name="T7" fmla="*/ 61 h 391"/>
                  <a:gd name="T8" fmla="*/ 54 w 315"/>
                  <a:gd name="T9" fmla="*/ 89 h 391"/>
                  <a:gd name="T10" fmla="*/ 97 w 315"/>
                  <a:gd name="T11" fmla="*/ 118 h 391"/>
                  <a:gd name="T12" fmla="*/ 87 w 315"/>
                  <a:gd name="T13" fmla="*/ 138 h 391"/>
                  <a:gd name="T14" fmla="*/ 80 w 315"/>
                  <a:gd name="T15" fmla="*/ 121 h 391"/>
                  <a:gd name="T16" fmla="*/ 67 w 315"/>
                  <a:gd name="T17" fmla="*/ 131 h 391"/>
                  <a:gd name="T18" fmla="*/ 48 w 315"/>
                  <a:gd name="T19" fmla="*/ 130 h 391"/>
                  <a:gd name="T20" fmla="*/ 54 w 315"/>
                  <a:gd name="T21" fmla="*/ 137 h 391"/>
                  <a:gd name="T22" fmla="*/ 54 w 315"/>
                  <a:gd name="T23" fmla="*/ 156 h 391"/>
                  <a:gd name="T24" fmla="*/ 59 w 315"/>
                  <a:gd name="T25" fmla="*/ 166 h 391"/>
                  <a:gd name="T26" fmla="*/ 99 w 315"/>
                  <a:gd name="T27" fmla="*/ 169 h 391"/>
                  <a:gd name="T28" fmla="*/ 94 w 315"/>
                  <a:gd name="T29" fmla="*/ 170 h 391"/>
                  <a:gd name="T30" fmla="*/ 81 w 315"/>
                  <a:gd name="T31" fmla="*/ 174 h 391"/>
                  <a:gd name="T32" fmla="*/ 80 w 315"/>
                  <a:gd name="T33" fmla="*/ 202 h 391"/>
                  <a:gd name="T34" fmla="*/ 99 w 315"/>
                  <a:gd name="T35" fmla="*/ 219 h 391"/>
                  <a:gd name="T36" fmla="*/ 87 w 315"/>
                  <a:gd name="T37" fmla="*/ 241 h 391"/>
                  <a:gd name="T38" fmla="*/ 31 w 315"/>
                  <a:gd name="T39" fmla="*/ 271 h 391"/>
                  <a:gd name="T40" fmla="*/ 109 w 315"/>
                  <a:gd name="T41" fmla="*/ 318 h 391"/>
                  <a:gd name="T42" fmla="*/ 140 w 315"/>
                  <a:gd name="T43" fmla="*/ 308 h 391"/>
                  <a:gd name="T44" fmla="*/ 152 w 315"/>
                  <a:gd name="T45" fmla="*/ 318 h 391"/>
                  <a:gd name="T46" fmla="*/ 169 w 315"/>
                  <a:gd name="T47" fmla="*/ 336 h 391"/>
                  <a:gd name="T48" fmla="*/ 200 w 315"/>
                  <a:gd name="T49" fmla="*/ 325 h 391"/>
                  <a:gd name="T50" fmla="*/ 222 w 315"/>
                  <a:gd name="T51" fmla="*/ 325 h 391"/>
                  <a:gd name="T52" fmla="*/ 257 w 315"/>
                  <a:gd name="T53" fmla="*/ 377 h 391"/>
                  <a:gd name="T54" fmla="*/ 309 w 315"/>
                  <a:gd name="T55" fmla="*/ 358 h 391"/>
                  <a:gd name="T56" fmla="*/ 308 w 315"/>
                  <a:gd name="T57" fmla="*/ 346 h 391"/>
                  <a:gd name="T58" fmla="*/ 299 w 315"/>
                  <a:gd name="T59" fmla="*/ 294 h 391"/>
                  <a:gd name="T60" fmla="*/ 289 w 315"/>
                  <a:gd name="T61" fmla="*/ 289 h 391"/>
                  <a:gd name="T62" fmla="*/ 275 w 315"/>
                  <a:gd name="T63" fmla="*/ 274 h 391"/>
                  <a:gd name="T64" fmla="*/ 263 w 315"/>
                  <a:gd name="T65" fmla="*/ 240 h 391"/>
                  <a:gd name="T66" fmla="*/ 243 w 315"/>
                  <a:gd name="T67" fmla="*/ 231 h 391"/>
                  <a:gd name="T68" fmla="*/ 194 w 315"/>
                  <a:gd name="T69" fmla="*/ 229 h 391"/>
                  <a:gd name="T70" fmla="*/ 164 w 315"/>
                  <a:gd name="T71" fmla="*/ 187 h 391"/>
                  <a:gd name="T72" fmla="*/ 154 w 315"/>
                  <a:gd name="T73" fmla="*/ 174 h 391"/>
                  <a:gd name="T74" fmla="*/ 133 w 315"/>
                  <a:gd name="T75" fmla="*/ 152 h 391"/>
                  <a:gd name="T76" fmla="*/ 133 w 315"/>
                  <a:gd name="T77" fmla="*/ 125 h 391"/>
                  <a:gd name="T78" fmla="*/ 151 w 315"/>
                  <a:gd name="T79" fmla="*/ 141 h 391"/>
                  <a:gd name="T80" fmla="*/ 178 w 315"/>
                  <a:gd name="T81" fmla="*/ 144 h 391"/>
                  <a:gd name="T82" fmla="*/ 176 w 315"/>
                  <a:gd name="T83" fmla="*/ 134 h 391"/>
                  <a:gd name="T84" fmla="*/ 191 w 315"/>
                  <a:gd name="T85" fmla="*/ 111 h 391"/>
                  <a:gd name="T86" fmla="*/ 171 w 315"/>
                  <a:gd name="T87" fmla="*/ 72 h 391"/>
                  <a:gd name="T88" fmla="*/ 159 w 315"/>
                  <a:gd name="T89" fmla="*/ 58 h 391"/>
                  <a:gd name="T90" fmla="*/ 137 w 315"/>
                  <a:gd name="T91" fmla="*/ 67 h 391"/>
                  <a:gd name="T92" fmla="*/ 129 w 315"/>
                  <a:gd name="T93" fmla="*/ 60 h 391"/>
                  <a:gd name="T94" fmla="*/ 124 w 315"/>
                  <a:gd name="T95" fmla="*/ 44 h 391"/>
                  <a:gd name="T96" fmla="*/ 141 w 315"/>
                  <a:gd name="T97" fmla="*/ 30 h 391"/>
                  <a:gd name="T98" fmla="*/ 141 w 315"/>
                  <a:gd name="T99" fmla="*/ 15 h 391"/>
                  <a:gd name="T100" fmla="*/ 101 w 315"/>
                  <a:gd name="T101" fmla="*/ 0 h 3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315" h="391">
                    <a:moveTo>
                      <a:pt x="99" y="0"/>
                    </a:moveTo>
                    <a:lnTo>
                      <a:pt x="99" y="1"/>
                    </a:lnTo>
                    <a:lnTo>
                      <a:pt x="92" y="10"/>
                    </a:lnTo>
                    <a:lnTo>
                      <a:pt x="90" y="12"/>
                    </a:lnTo>
                    <a:lnTo>
                      <a:pt x="83" y="12"/>
                    </a:lnTo>
                    <a:lnTo>
                      <a:pt x="77" y="14"/>
                    </a:lnTo>
                    <a:lnTo>
                      <a:pt x="67" y="14"/>
                    </a:lnTo>
                    <a:lnTo>
                      <a:pt x="54" y="20"/>
                    </a:lnTo>
                    <a:lnTo>
                      <a:pt x="42" y="23"/>
                    </a:lnTo>
                    <a:lnTo>
                      <a:pt x="41" y="25"/>
                    </a:lnTo>
                    <a:lnTo>
                      <a:pt x="41" y="27"/>
                    </a:lnTo>
                    <a:lnTo>
                      <a:pt x="35" y="27"/>
                    </a:lnTo>
                    <a:lnTo>
                      <a:pt x="34" y="26"/>
                    </a:lnTo>
                    <a:lnTo>
                      <a:pt x="23" y="29"/>
                    </a:lnTo>
                    <a:lnTo>
                      <a:pt x="17" y="33"/>
                    </a:lnTo>
                    <a:lnTo>
                      <a:pt x="0" y="43"/>
                    </a:lnTo>
                    <a:lnTo>
                      <a:pt x="9" y="50"/>
                    </a:lnTo>
                    <a:lnTo>
                      <a:pt x="21" y="47"/>
                    </a:lnTo>
                    <a:lnTo>
                      <a:pt x="30" y="56"/>
                    </a:lnTo>
                    <a:lnTo>
                      <a:pt x="37" y="61"/>
                    </a:lnTo>
                    <a:lnTo>
                      <a:pt x="42" y="64"/>
                    </a:lnTo>
                    <a:lnTo>
                      <a:pt x="46" y="68"/>
                    </a:lnTo>
                    <a:lnTo>
                      <a:pt x="48" y="72"/>
                    </a:lnTo>
                    <a:lnTo>
                      <a:pt x="48" y="77"/>
                    </a:lnTo>
                    <a:lnTo>
                      <a:pt x="54" y="89"/>
                    </a:lnTo>
                    <a:lnTo>
                      <a:pt x="64" y="99"/>
                    </a:lnTo>
                    <a:lnTo>
                      <a:pt x="67" y="106"/>
                    </a:lnTo>
                    <a:lnTo>
                      <a:pt x="74" y="114"/>
                    </a:lnTo>
                    <a:lnTo>
                      <a:pt x="87" y="116"/>
                    </a:lnTo>
                    <a:lnTo>
                      <a:pt x="97" y="118"/>
                    </a:lnTo>
                    <a:lnTo>
                      <a:pt x="101" y="118"/>
                    </a:lnTo>
                    <a:lnTo>
                      <a:pt x="101" y="121"/>
                    </a:lnTo>
                    <a:lnTo>
                      <a:pt x="98" y="130"/>
                    </a:lnTo>
                    <a:lnTo>
                      <a:pt x="90" y="137"/>
                    </a:lnTo>
                    <a:lnTo>
                      <a:pt x="87" y="138"/>
                    </a:lnTo>
                    <a:lnTo>
                      <a:pt x="83" y="137"/>
                    </a:lnTo>
                    <a:lnTo>
                      <a:pt x="80" y="124"/>
                    </a:lnTo>
                    <a:lnTo>
                      <a:pt x="81" y="123"/>
                    </a:lnTo>
                    <a:lnTo>
                      <a:pt x="81" y="121"/>
                    </a:lnTo>
                    <a:lnTo>
                      <a:pt x="80" y="121"/>
                    </a:lnTo>
                    <a:lnTo>
                      <a:pt x="73" y="120"/>
                    </a:lnTo>
                    <a:lnTo>
                      <a:pt x="71" y="123"/>
                    </a:lnTo>
                    <a:lnTo>
                      <a:pt x="70" y="123"/>
                    </a:lnTo>
                    <a:lnTo>
                      <a:pt x="70" y="124"/>
                    </a:lnTo>
                    <a:lnTo>
                      <a:pt x="67" y="131"/>
                    </a:lnTo>
                    <a:lnTo>
                      <a:pt x="64" y="132"/>
                    </a:lnTo>
                    <a:lnTo>
                      <a:pt x="52" y="132"/>
                    </a:lnTo>
                    <a:lnTo>
                      <a:pt x="51" y="131"/>
                    </a:lnTo>
                    <a:lnTo>
                      <a:pt x="49" y="131"/>
                    </a:lnTo>
                    <a:lnTo>
                      <a:pt x="48" y="130"/>
                    </a:lnTo>
                    <a:lnTo>
                      <a:pt x="46" y="131"/>
                    </a:lnTo>
                    <a:lnTo>
                      <a:pt x="44" y="132"/>
                    </a:lnTo>
                    <a:lnTo>
                      <a:pt x="42" y="134"/>
                    </a:lnTo>
                    <a:lnTo>
                      <a:pt x="45" y="134"/>
                    </a:lnTo>
                    <a:lnTo>
                      <a:pt x="54" y="137"/>
                    </a:lnTo>
                    <a:lnTo>
                      <a:pt x="54" y="138"/>
                    </a:lnTo>
                    <a:lnTo>
                      <a:pt x="56" y="139"/>
                    </a:lnTo>
                    <a:lnTo>
                      <a:pt x="57" y="144"/>
                    </a:lnTo>
                    <a:lnTo>
                      <a:pt x="57" y="148"/>
                    </a:lnTo>
                    <a:lnTo>
                      <a:pt x="54" y="156"/>
                    </a:lnTo>
                    <a:lnTo>
                      <a:pt x="54" y="157"/>
                    </a:lnTo>
                    <a:lnTo>
                      <a:pt x="51" y="160"/>
                    </a:lnTo>
                    <a:lnTo>
                      <a:pt x="51" y="162"/>
                    </a:lnTo>
                    <a:lnTo>
                      <a:pt x="54" y="163"/>
                    </a:lnTo>
                    <a:lnTo>
                      <a:pt x="59" y="166"/>
                    </a:lnTo>
                    <a:lnTo>
                      <a:pt x="66" y="163"/>
                    </a:lnTo>
                    <a:lnTo>
                      <a:pt x="70" y="162"/>
                    </a:lnTo>
                    <a:lnTo>
                      <a:pt x="78" y="157"/>
                    </a:lnTo>
                    <a:lnTo>
                      <a:pt x="97" y="166"/>
                    </a:lnTo>
                    <a:lnTo>
                      <a:pt x="99" y="169"/>
                    </a:lnTo>
                    <a:lnTo>
                      <a:pt x="102" y="169"/>
                    </a:lnTo>
                    <a:lnTo>
                      <a:pt x="102" y="176"/>
                    </a:lnTo>
                    <a:lnTo>
                      <a:pt x="101" y="176"/>
                    </a:lnTo>
                    <a:lnTo>
                      <a:pt x="98" y="174"/>
                    </a:lnTo>
                    <a:lnTo>
                      <a:pt x="94" y="170"/>
                    </a:lnTo>
                    <a:lnTo>
                      <a:pt x="85" y="166"/>
                    </a:lnTo>
                    <a:lnTo>
                      <a:pt x="84" y="167"/>
                    </a:lnTo>
                    <a:lnTo>
                      <a:pt x="83" y="170"/>
                    </a:lnTo>
                    <a:lnTo>
                      <a:pt x="81" y="170"/>
                    </a:lnTo>
                    <a:lnTo>
                      <a:pt x="81" y="174"/>
                    </a:lnTo>
                    <a:lnTo>
                      <a:pt x="80" y="176"/>
                    </a:lnTo>
                    <a:lnTo>
                      <a:pt x="78" y="183"/>
                    </a:lnTo>
                    <a:lnTo>
                      <a:pt x="76" y="187"/>
                    </a:lnTo>
                    <a:lnTo>
                      <a:pt x="73" y="194"/>
                    </a:lnTo>
                    <a:lnTo>
                      <a:pt x="80" y="202"/>
                    </a:lnTo>
                    <a:lnTo>
                      <a:pt x="78" y="209"/>
                    </a:lnTo>
                    <a:lnTo>
                      <a:pt x="78" y="211"/>
                    </a:lnTo>
                    <a:lnTo>
                      <a:pt x="80" y="211"/>
                    </a:lnTo>
                    <a:lnTo>
                      <a:pt x="81" y="212"/>
                    </a:lnTo>
                    <a:lnTo>
                      <a:pt x="99" y="219"/>
                    </a:lnTo>
                    <a:lnTo>
                      <a:pt x="101" y="219"/>
                    </a:lnTo>
                    <a:lnTo>
                      <a:pt x="105" y="224"/>
                    </a:lnTo>
                    <a:lnTo>
                      <a:pt x="105" y="231"/>
                    </a:lnTo>
                    <a:lnTo>
                      <a:pt x="102" y="234"/>
                    </a:lnTo>
                    <a:lnTo>
                      <a:pt x="87" y="241"/>
                    </a:lnTo>
                    <a:lnTo>
                      <a:pt x="69" y="252"/>
                    </a:lnTo>
                    <a:lnTo>
                      <a:pt x="63" y="255"/>
                    </a:lnTo>
                    <a:lnTo>
                      <a:pt x="59" y="257"/>
                    </a:lnTo>
                    <a:lnTo>
                      <a:pt x="37" y="267"/>
                    </a:lnTo>
                    <a:lnTo>
                      <a:pt x="31" y="271"/>
                    </a:lnTo>
                    <a:lnTo>
                      <a:pt x="63" y="304"/>
                    </a:lnTo>
                    <a:lnTo>
                      <a:pt x="80" y="305"/>
                    </a:lnTo>
                    <a:lnTo>
                      <a:pt x="87" y="311"/>
                    </a:lnTo>
                    <a:lnTo>
                      <a:pt x="104" y="318"/>
                    </a:lnTo>
                    <a:lnTo>
                      <a:pt x="109" y="318"/>
                    </a:lnTo>
                    <a:lnTo>
                      <a:pt x="111" y="317"/>
                    </a:lnTo>
                    <a:lnTo>
                      <a:pt x="111" y="314"/>
                    </a:lnTo>
                    <a:lnTo>
                      <a:pt x="115" y="308"/>
                    </a:lnTo>
                    <a:lnTo>
                      <a:pt x="121" y="305"/>
                    </a:lnTo>
                    <a:lnTo>
                      <a:pt x="140" y="308"/>
                    </a:lnTo>
                    <a:lnTo>
                      <a:pt x="147" y="308"/>
                    </a:lnTo>
                    <a:lnTo>
                      <a:pt x="148" y="310"/>
                    </a:lnTo>
                    <a:lnTo>
                      <a:pt x="150" y="312"/>
                    </a:lnTo>
                    <a:lnTo>
                      <a:pt x="150" y="314"/>
                    </a:lnTo>
                    <a:lnTo>
                      <a:pt x="152" y="318"/>
                    </a:lnTo>
                    <a:lnTo>
                      <a:pt x="152" y="322"/>
                    </a:lnTo>
                    <a:lnTo>
                      <a:pt x="150" y="325"/>
                    </a:lnTo>
                    <a:lnTo>
                      <a:pt x="152" y="329"/>
                    </a:lnTo>
                    <a:lnTo>
                      <a:pt x="161" y="335"/>
                    </a:lnTo>
                    <a:lnTo>
                      <a:pt x="169" y="336"/>
                    </a:lnTo>
                    <a:lnTo>
                      <a:pt x="178" y="336"/>
                    </a:lnTo>
                    <a:lnTo>
                      <a:pt x="190" y="334"/>
                    </a:lnTo>
                    <a:lnTo>
                      <a:pt x="191" y="331"/>
                    </a:lnTo>
                    <a:lnTo>
                      <a:pt x="197" y="325"/>
                    </a:lnTo>
                    <a:lnTo>
                      <a:pt x="200" y="325"/>
                    </a:lnTo>
                    <a:lnTo>
                      <a:pt x="205" y="322"/>
                    </a:lnTo>
                    <a:lnTo>
                      <a:pt x="207" y="324"/>
                    </a:lnTo>
                    <a:lnTo>
                      <a:pt x="219" y="324"/>
                    </a:lnTo>
                    <a:lnTo>
                      <a:pt x="221" y="325"/>
                    </a:lnTo>
                    <a:lnTo>
                      <a:pt x="222" y="325"/>
                    </a:lnTo>
                    <a:lnTo>
                      <a:pt x="222" y="327"/>
                    </a:lnTo>
                    <a:lnTo>
                      <a:pt x="228" y="341"/>
                    </a:lnTo>
                    <a:lnTo>
                      <a:pt x="235" y="350"/>
                    </a:lnTo>
                    <a:lnTo>
                      <a:pt x="252" y="370"/>
                    </a:lnTo>
                    <a:lnTo>
                      <a:pt x="257" y="377"/>
                    </a:lnTo>
                    <a:lnTo>
                      <a:pt x="271" y="389"/>
                    </a:lnTo>
                    <a:lnTo>
                      <a:pt x="272" y="389"/>
                    </a:lnTo>
                    <a:lnTo>
                      <a:pt x="274" y="391"/>
                    </a:lnTo>
                    <a:lnTo>
                      <a:pt x="275" y="391"/>
                    </a:lnTo>
                    <a:lnTo>
                      <a:pt x="309" y="358"/>
                    </a:lnTo>
                    <a:lnTo>
                      <a:pt x="312" y="357"/>
                    </a:lnTo>
                    <a:lnTo>
                      <a:pt x="315" y="354"/>
                    </a:lnTo>
                    <a:lnTo>
                      <a:pt x="312" y="349"/>
                    </a:lnTo>
                    <a:lnTo>
                      <a:pt x="310" y="349"/>
                    </a:lnTo>
                    <a:lnTo>
                      <a:pt x="308" y="346"/>
                    </a:lnTo>
                    <a:lnTo>
                      <a:pt x="301" y="318"/>
                    </a:lnTo>
                    <a:lnTo>
                      <a:pt x="301" y="305"/>
                    </a:lnTo>
                    <a:lnTo>
                      <a:pt x="296" y="305"/>
                    </a:lnTo>
                    <a:lnTo>
                      <a:pt x="298" y="298"/>
                    </a:lnTo>
                    <a:lnTo>
                      <a:pt x="299" y="294"/>
                    </a:lnTo>
                    <a:lnTo>
                      <a:pt x="299" y="289"/>
                    </a:lnTo>
                    <a:lnTo>
                      <a:pt x="298" y="287"/>
                    </a:lnTo>
                    <a:lnTo>
                      <a:pt x="296" y="287"/>
                    </a:lnTo>
                    <a:lnTo>
                      <a:pt x="293" y="289"/>
                    </a:lnTo>
                    <a:lnTo>
                      <a:pt x="289" y="289"/>
                    </a:lnTo>
                    <a:lnTo>
                      <a:pt x="286" y="287"/>
                    </a:lnTo>
                    <a:lnTo>
                      <a:pt x="282" y="287"/>
                    </a:lnTo>
                    <a:lnTo>
                      <a:pt x="279" y="281"/>
                    </a:lnTo>
                    <a:lnTo>
                      <a:pt x="278" y="276"/>
                    </a:lnTo>
                    <a:lnTo>
                      <a:pt x="275" y="274"/>
                    </a:lnTo>
                    <a:lnTo>
                      <a:pt x="271" y="268"/>
                    </a:lnTo>
                    <a:lnTo>
                      <a:pt x="267" y="267"/>
                    </a:lnTo>
                    <a:lnTo>
                      <a:pt x="265" y="267"/>
                    </a:lnTo>
                    <a:lnTo>
                      <a:pt x="263" y="254"/>
                    </a:lnTo>
                    <a:lnTo>
                      <a:pt x="263" y="240"/>
                    </a:lnTo>
                    <a:lnTo>
                      <a:pt x="260" y="238"/>
                    </a:lnTo>
                    <a:lnTo>
                      <a:pt x="258" y="236"/>
                    </a:lnTo>
                    <a:lnTo>
                      <a:pt x="254" y="231"/>
                    </a:lnTo>
                    <a:lnTo>
                      <a:pt x="248" y="230"/>
                    </a:lnTo>
                    <a:lnTo>
                      <a:pt x="243" y="231"/>
                    </a:lnTo>
                    <a:lnTo>
                      <a:pt x="235" y="236"/>
                    </a:lnTo>
                    <a:lnTo>
                      <a:pt x="211" y="238"/>
                    </a:lnTo>
                    <a:lnTo>
                      <a:pt x="210" y="237"/>
                    </a:lnTo>
                    <a:lnTo>
                      <a:pt x="210" y="236"/>
                    </a:lnTo>
                    <a:lnTo>
                      <a:pt x="194" y="229"/>
                    </a:lnTo>
                    <a:lnTo>
                      <a:pt x="193" y="229"/>
                    </a:lnTo>
                    <a:lnTo>
                      <a:pt x="193" y="226"/>
                    </a:lnTo>
                    <a:lnTo>
                      <a:pt x="190" y="214"/>
                    </a:lnTo>
                    <a:lnTo>
                      <a:pt x="171" y="204"/>
                    </a:lnTo>
                    <a:lnTo>
                      <a:pt x="164" y="187"/>
                    </a:lnTo>
                    <a:lnTo>
                      <a:pt x="158" y="181"/>
                    </a:lnTo>
                    <a:lnTo>
                      <a:pt x="154" y="180"/>
                    </a:lnTo>
                    <a:lnTo>
                      <a:pt x="152" y="180"/>
                    </a:lnTo>
                    <a:lnTo>
                      <a:pt x="154" y="178"/>
                    </a:lnTo>
                    <a:lnTo>
                      <a:pt x="154" y="174"/>
                    </a:lnTo>
                    <a:lnTo>
                      <a:pt x="151" y="171"/>
                    </a:lnTo>
                    <a:lnTo>
                      <a:pt x="144" y="166"/>
                    </a:lnTo>
                    <a:lnTo>
                      <a:pt x="141" y="164"/>
                    </a:lnTo>
                    <a:lnTo>
                      <a:pt x="138" y="162"/>
                    </a:lnTo>
                    <a:lnTo>
                      <a:pt x="133" y="152"/>
                    </a:lnTo>
                    <a:lnTo>
                      <a:pt x="130" y="149"/>
                    </a:lnTo>
                    <a:lnTo>
                      <a:pt x="127" y="141"/>
                    </a:lnTo>
                    <a:lnTo>
                      <a:pt x="129" y="128"/>
                    </a:lnTo>
                    <a:lnTo>
                      <a:pt x="130" y="125"/>
                    </a:lnTo>
                    <a:lnTo>
                      <a:pt x="133" y="125"/>
                    </a:lnTo>
                    <a:lnTo>
                      <a:pt x="136" y="128"/>
                    </a:lnTo>
                    <a:lnTo>
                      <a:pt x="148" y="138"/>
                    </a:lnTo>
                    <a:lnTo>
                      <a:pt x="150" y="138"/>
                    </a:lnTo>
                    <a:lnTo>
                      <a:pt x="150" y="139"/>
                    </a:lnTo>
                    <a:lnTo>
                      <a:pt x="151" y="141"/>
                    </a:lnTo>
                    <a:lnTo>
                      <a:pt x="158" y="144"/>
                    </a:lnTo>
                    <a:lnTo>
                      <a:pt x="159" y="144"/>
                    </a:lnTo>
                    <a:lnTo>
                      <a:pt x="171" y="148"/>
                    </a:lnTo>
                    <a:lnTo>
                      <a:pt x="173" y="148"/>
                    </a:lnTo>
                    <a:lnTo>
                      <a:pt x="178" y="144"/>
                    </a:lnTo>
                    <a:lnTo>
                      <a:pt x="175" y="142"/>
                    </a:lnTo>
                    <a:lnTo>
                      <a:pt x="175" y="141"/>
                    </a:lnTo>
                    <a:lnTo>
                      <a:pt x="173" y="139"/>
                    </a:lnTo>
                    <a:lnTo>
                      <a:pt x="173" y="138"/>
                    </a:lnTo>
                    <a:lnTo>
                      <a:pt x="176" y="134"/>
                    </a:lnTo>
                    <a:lnTo>
                      <a:pt x="179" y="132"/>
                    </a:lnTo>
                    <a:lnTo>
                      <a:pt x="193" y="130"/>
                    </a:lnTo>
                    <a:lnTo>
                      <a:pt x="194" y="127"/>
                    </a:lnTo>
                    <a:lnTo>
                      <a:pt x="194" y="117"/>
                    </a:lnTo>
                    <a:lnTo>
                      <a:pt x="191" y="111"/>
                    </a:lnTo>
                    <a:lnTo>
                      <a:pt x="190" y="110"/>
                    </a:lnTo>
                    <a:lnTo>
                      <a:pt x="187" y="106"/>
                    </a:lnTo>
                    <a:lnTo>
                      <a:pt x="182" y="104"/>
                    </a:lnTo>
                    <a:lnTo>
                      <a:pt x="171" y="74"/>
                    </a:lnTo>
                    <a:lnTo>
                      <a:pt x="171" y="72"/>
                    </a:lnTo>
                    <a:lnTo>
                      <a:pt x="166" y="70"/>
                    </a:lnTo>
                    <a:lnTo>
                      <a:pt x="166" y="68"/>
                    </a:lnTo>
                    <a:lnTo>
                      <a:pt x="161" y="61"/>
                    </a:lnTo>
                    <a:lnTo>
                      <a:pt x="158" y="60"/>
                    </a:lnTo>
                    <a:lnTo>
                      <a:pt x="159" y="58"/>
                    </a:lnTo>
                    <a:lnTo>
                      <a:pt x="157" y="51"/>
                    </a:lnTo>
                    <a:lnTo>
                      <a:pt x="154" y="51"/>
                    </a:lnTo>
                    <a:lnTo>
                      <a:pt x="141" y="65"/>
                    </a:lnTo>
                    <a:lnTo>
                      <a:pt x="140" y="65"/>
                    </a:lnTo>
                    <a:lnTo>
                      <a:pt x="137" y="67"/>
                    </a:lnTo>
                    <a:lnTo>
                      <a:pt x="136" y="67"/>
                    </a:lnTo>
                    <a:lnTo>
                      <a:pt x="133" y="65"/>
                    </a:lnTo>
                    <a:lnTo>
                      <a:pt x="131" y="65"/>
                    </a:lnTo>
                    <a:lnTo>
                      <a:pt x="131" y="64"/>
                    </a:lnTo>
                    <a:lnTo>
                      <a:pt x="129" y="60"/>
                    </a:lnTo>
                    <a:lnTo>
                      <a:pt x="129" y="58"/>
                    </a:lnTo>
                    <a:lnTo>
                      <a:pt x="127" y="57"/>
                    </a:lnTo>
                    <a:lnTo>
                      <a:pt x="126" y="49"/>
                    </a:lnTo>
                    <a:lnTo>
                      <a:pt x="124" y="46"/>
                    </a:lnTo>
                    <a:lnTo>
                      <a:pt x="124" y="44"/>
                    </a:lnTo>
                    <a:lnTo>
                      <a:pt x="123" y="39"/>
                    </a:lnTo>
                    <a:lnTo>
                      <a:pt x="123" y="37"/>
                    </a:lnTo>
                    <a:lnTo>
                      <a:pt x="129" y="32"/>
                    </a:lnTo>
                    <a:lnTo>
                      <a:pt x="133" y="32"/>
                    </a:lnTo>
                    <a:lnTo>
                      <a:pt x="141" y="30"/>
                    </a:lnTo>
                    <a:lnTo>
                      <a:pt x="141" y="29"/>
                    </a:lnTo>
                    <a:lnTo>
                      <a:pt x="138" y="27"/>
                    </a:lnTo>
                    <a:lnTo>
                      <a:pt x="143" y="23"/>
                    </a:lnTo>
                    <a:lnTo>
                      <a:pt x="143" y="17"/>
                    </a:lnTo>
                    <a:lnTo>
                      <a:pt x="141" y="15"/>
                    </a:lnTo>
                    <a:lnTo>
                      <a:pt x="141" y="14"/>
                    </a:lnTo>
                    <a:lnTo>
                      <a:pt x="136" y="8"/>
                    </a:lnTo>
                    <a:lnTo>
                      <a:pt x="127" y="10"/>
                    </a:lnTo>
                    <a:lnTo>
                      <a:pt x="111" y="5"/>
                    </a:lnTo>
                    <a:lnTo>
                      <a:pt x="101" y="0"/>
                    </a:lnTo>
                    <a:lnTo>
                      <a:pt x="9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20" name="Freeform 1152">
                <a:extLst>
                  <a:ext uri="{FF2B5EF4-FFF2-40B4-BE49-F238E27FC236}">
                    <a16:creationId xmlns:a16="http://schemas.microsoft.com/office/drawing/2014/main" id="{27C2D8AB-0803-8649-59D9-7D7C66FC1A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4" y="3428"/>
                <a:ext cx="86" cy="117"/>
              </a:xfrm>
              <a:custGeom>
                <a:avLst/>
                <a:gdLst>
                  <a:gd name="T0" fmla="*/ 3 w 344"/>
                  <a:gd name="T1" fmla="*/ 263 h 468"/>
                  <a:gd name="T2" fmla="*/ 24 w 344"/>
                  <a:gd name="T3" fmla="*/ 285 h 468"/>
                  <a:gd name="T4" fmla="*/ 31 w 344"/>
                  <a:gd name="T5" fmla="*/ 295 h 468"/>
                  <a:gd name="T6" fmla="*/ 66 w 344"/>
                  <a:gd name="T7" fmla="*/ 343 h 468"/>
                  <a:gd name="T8" fmla="*/ 108 w 344"/>
                  <a:gd name="T9" fmla="*/ 350 h 468"/>
                  <a:gd name="T10" fmla="*/ 133 w 344"/>
                  <a:gd name="T11" fmla="*/ 352 h 468"/>
                  <a:gd name="T12" fmla="*/ 144 w 344"/>
                  <a:gd name="T13" fmla="*/ 382 h 468"/>
                  <a:gd name="T14" fmla="*/ 159 w 344"/>
                  <a:gd name="T15" fmla="*/ 401 h 468"/>
                  <a:gd name="T16" fmla="*/ 172 w 344"/>
                  <a:gd name="T17" fmla="*/ 403 h 468"/>
                  <a:gd name="T18" fmla="*/ 174 w 344"/>
                  <a:gd name="T19" fmla="*/ 432 h 468"/>
                  <a:gd name="T20" fmla="*/ 189 w 344"/>
                  <a:gd name="T21" fmla="*/ 467 h 468"/>
                  <a:gd name="T22" fmla="*/ 239 w 344"/>
                  <a:gd name="T23" fmla="*/ 431 h 468"/>
                  <a:gd name="T24" fmla="*/ 272 w 344"/>
                  <a:gd name="T25" fmla="*/ 411 h 468"/>
                  <a:gd name="T26" fmla="*/ 281 w 344"/>
                  <a:gd name="T27" fmla="*/ 395 h 468"/>
                  <a:gd name="T28" fmla="*/ 267 w 344"/>
                  <a:gd name="T29" fmla="*/ 362 h 468"/>
                  <a:gd name="T30" fmla="*/ 257 w 344"/>
                  <a:gd name="T31" fmla="*/ 357 h 468"/>
                  <a:gd name="T32" fmla="*/ 261 w 344"/>
                  <a:gd name="T33" fmla="*/ 321 h 468"/>
                  <a:gd name="T34" fmla="*/ 270 w 344"/>
                  <a:gd name="T35" fmla="*/ 301 h 468"/>
                  <a:gd name="T36" fmla="*/ 275 w 344"/>
                  <a:gd name="T37" fmla="*/ 284 h 468"/>
                  <a:gd name="T38" fmla="*/ 296 w 344"/>
                  <a:gd name="T39" fmla="*/ 281 h 468"/>
                  <a:gd name="T40" fmla="*/ 324 w 344"/>
                  <a:gd name="T41" fmla="*/ 288 h 468"/>
                  <a:gd name="T42" fmla="*/ 341 w 344"/>
                  <a:gd name="T43" fmla="*/ 277 h 468"/>
                  <a:gd name="T44" fmla="*/ 334 w 344"/>
                  <a:gd name="T45" fmla="*/ 252 h 468"/>
                  <a:gd name="T46" fmla="*/ 309 w 344"/>
                  <a:gd name="T47" fmla="*/ 231 h 468"/>
                  <a:gd name="T48" fmla="*/ 284 w 344"/>
                  <a:gd name="T49" fmla="*/ 217 h 468"/>
                  <a:gd name="T50" fmla="*/ 317 w 344"/>
                  <a:gd name="T51" fmla="*/ 202 h 468"/>
                  <a:gd name="T52" fmla="*/ 335 w 344"/>
                  <a:gd name="T53" fmla="*/ 178 h 468"/>
                  <a:gd name="T54" fmla="*/ 327 w 344"/>
                  <a:gd name="T55" fmla="*/ 157 h 468"/>
                  <a:gd name="T56" fmla="*/ 328 w 344"/>
                  <a:gd name="T57" fmla="*/ 149 h 468"/>
                  <a:gd name="T58" fmla="*/ 342 w 344"/>
                  <a:gd name="T59" fmla="*/ 141 h 468"/>
                  <a:gd name="T60" fmla="*/ 344 w 344"/>
                  <a:gd name="T61" fmla="*/ 136 h 468"/>
                  <a:gd name="T62" fmla="*/ 296 w 344"/>
                  <a:gd name="T63" fmla="*/ 119 h 468"/>
                  <a:gd name="T64" fmla="*/ 282 w 344"/>
                  <a:gd name="T65" fmla="*/ 91 h 468"/>
                  <a:gd name="T66" fmla="*/ 308 w 344"/>
                  <a:gd name="T67" fmla="*/ 58 h 468"/>
                  <a:gd name="T68" fmla="*/ 322 w 344"/>
                  <a:gd name="T69" fmla="*/ 40 h 468"/>
                  <a:gd name="T70" fmla="*/ 292 w 344"/>
                  <a:gd name="T71" fmla="*/ 10 h 468"/>
                  <a:gd name="T72" fmla="*/ 250 w 344"/>
                  <a:gd name="T73" fmla="*/ 23 h 468"/>
                  <a:gd name="T74" fmla="*/ 234 w 344"/>
                  <a:gd name="T75" fmla="*/ 33 h 468"/>
                  <a:gd name="T76" fmla="*/ 232 w 344"/>
                  <a:gd name="T77" fmla="*/ 64 h 468"/>
                  <a:gd name="T78" fmla="*/ 256 w 344"/>
                  <a:gd name="T79" fmla="*/ 66 h 468"/>
                  <a:gd name="T80" fmla="*/ 232 w 344"/>
                  <a:gd name="T81" fmla="*/ 86 h 468"/>
                  <a:gd name="T82" fmla="*/ 205 w 344"/>
                  <a:gd name="T83" fmla="*/ 90 h 468"/>
                  <a:gd name="T84" fmla="*/ 190 w 344"/>
                  <a:gd name="T85" fmla="*/ 59 h 468"/>
                  <a:gd name="T86" fmla="*/ 172 w 344"/>
                  <a:gd name="T87" fmla="*/ 79 h 468"/>
                  <a:gd name="T88" fmla="*/ 147 w 344"/>
                  <a:gd name="T89" fmla="*/ 107 h 468"/>
                  <a:gd name="T90" fmla="*/ 133 w 344"/>
                  <a:gd name="T91" fmla="*/ 114 h 468"/>
                  <a:gd name="T92" fmla="*/ 118 w 344"/>
                  <a:gd name="T93" fmla="*/ 126 h 468"/>
                  <a:gd name="T94" fmla="*/ 112 w 344"/>
                  <a:gd name="T95" fmla="*/ 129 h 468"/>
                  <a:gd name="T96" fmla="*/ 90 w 344"/>
                  <a:gd name="T97" fmla="*/ 126 h 468"/>
                  <a:gd name="T98" fmla="*/ 78 w 344"/>
                  <a:gd name="T99" fmla="*/ 139 h 468"/>
                  <a:gd name="T100" fmla="*/ 49 w 344"/>
                  <a:gd name="T101" fmla="*/ 175 h 468"/>
                  <a:gd name="T102" fmla="*/ 44 w 344"/>
                  <a:gd name="T103" fmla="*/ 188 h 468"/>
                  <a:gd name="T104" fmla="*/ 67 w 344"/>
                  <a:gd name="T105" fmla="*/ 231 h 468"/>
                  <a:gd name="T106" fmla="*/ 46 w 344"/>
                  <a:gd name="T107" fmla="*/ 252 h 468"/>
                  <a:gd name="T108" fmla="*/ 46 w 344"/>
                  <a:gd name="T109" fmla="*/ 262 h 468"/>
                  <a:gd name="T110" fmla="*/ 23 w 344"/>
                  <a:gd name="T111" fmla="*/ 253 h 4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344" h="468">
                    <a:moveTo>
                      <a:pt x="6" y="239"/>
                    </a:moveTo>
                    <a:lnTo>
                      <a:pt x="3" y="239"/>
                    </a:lnTo>
                    <a:lnTo>
                      <a:pt x="2" y="242"/>
                    </a:lnTo>
                    <a:lnTo>
                      <a:pt x="0" y="255"/>
                    </a:lnTo>
                    <a:lnTo>
                      <a:pt x="3" y="263"/>
                    </a:lnTo>
                    <a:lnTo>
                      <a:pt x="6" y="266"/>
                    </a:lnTo>
                    <a:lnTo>
                      <a:pt x="11" y="276"/>
                    </a:lnTo>
                    <a:lnTo>
                      <a:pt x="14" y="278"/>
                    </a:lnTo>
                    <a:lnTo>
                      <a:pt x="17" y="280"/>
                    </a:lnTo>
                    <a:lnTo>
                      <a:pt x="24" y="285"/>
                    </a:lnTo>
                    <a:lnTo>
                      <a:pt x="27" y="288"/>
                    </a:lnTo>
                    <a:lnTo>
                      <a:pt x="27" y="292"/>
                    </a:lnTo>
                    <a:lnTo>
                      <a:pt x="25" y="294"/>
                    </a:lnTo>
                    <a:lnTo>
                      <a:pt x="27" y="294"/>
                    </a:lnTo>
                    <a:lnTo>
                      <a:pt x="31" y="295"/>
                    </a:lnTo>
                    <a:lnTo>
                      <a:pt x="37" y="301"/>
                    </a:lnTo>
                    <a:lnTo>
                      <a:pt x="44" y="318"/>
                    </a:lnTo>
                    <a:lnTo>
                      <a:pt x="63" y="328"/>
                    </a:lnTo>
                    <a:lnTo>
                      <a:pt x="66" y="340"/>
                    </a:lnTo>
                    <a:lnTo>
                      <a:pt x="66" y="343"/>
                    </a:lnTo>
                    <a:lnTo>
                      <a:pt x="67" y="343"/>
                    </a:lnTo>
                    <a:lnTo>
                      <a:pt x="83" y="350"/>
                    </a:lnTo>
                    <a:lnTo>
                      <a:pt x="83" y="351"/>
                    </a:lnTo>
                    <a:lnTo>
                      <a:pt x="84" y="352"/>
                    </a:lnTo>
                    <a:lnTo>
                      <a:pt x="108" y="350"/>
                    </a:lnTo>
                    <a:lnTo>
                      <a:pt x="116" y="345"/>
                    </a:lnTo>
                    <a:lnTo>
                      <a:pt x="121" y="344"/>
                    </a:lnTo>
                    <a:lnTo>
                      <a:pt x="127" y="345"/>
                    </a:lnTo>
                    <a:lnTo>
                      <a:pt x="131" y="350"/>
                    </a:lnTo>
                    <a:lnTo>
                      <a:pt x="133" y="352"/>
                    </a:lnTo>
                    <a:lnTo>
                      <a:pt x="136" y="354"/>
                    </a:lnTo>
                    <a:lnTo>
                      <a:pt x="136" y="368"/>
                    </a:lnTo>
                    <a:lnTo>
                      <a:pt x="138" y="381"/>
                    </a:lnTo>
                    <a:lnTo>
                      <a:pt x="140" y="381"/>
                    </a:lnTo>
                    <a:lnTo>
                      <a:pt x="144" y="382"/>
                    </a:lnTo>
                    <a:lnTo>
                      <a:pt x="148" y="388"/>
                    </a:lnTo>
                    <a:lnTo>
                      <a:pt x="151" y="390"/>
                    </a:lnTo>
                    <a:lnTo>
                      <a:pt x="152" y="395"/>
                    </a:lnTo>
                    <a:lnTo>
                      <a:pt x="155" y="401"/>
                    </a:lnTo>
                    <a:lnTo>
                      <a:pt x="159" y="401"/>
                    </a:lnTo>
                    <a:lnTo>
                      <a:pt x="162" y="403"/>
                    </a:lnTo>
                    <a:lnTo>
                      <a:pt x="166" y="403"/>
                    </a:lnTo>
                    <a:lnTo>
                      <a:pt x="169" y="401"/>
                    </a:lnTo>
                    <a:lnTo>
                      <a:pt x="171" y="401"/>
                    </a:lnTo>
                    <a:lnTo>
                      <a:pt x="172" y="403"/>
                    </a:lnTo>
                    <a:lnTo>
                      <a:pt x="172" y="408"/>
                    </a:lnTo>
                    <a:lnTo>
                      <a:pt x="171" y="412"/>
                    </a:lnTo>
                    <a:lnTo>
                      <a:pt x="169" y="419"/>
                    </a:lnTo>
                    <a:lnTo>
                      <a:pt x="174" y="419"/>
                    </a:lnTo>
                    <a:lnTo>
                      <a:pt x="174" y="432"/>
                    </a:lnTo>
                    <a:lnTo>
                      <a:pt x="181" y="460"/>
                    </a:lnTo>
                    <a:lnTo>
                      <a:pt x="183" y="463"/>
                    </a:lnTo>
                    <a:lnTo>
                      <a:pt x="185" y="463"/>
                    </a:lnTo>
                    <a:lnTo>
                      <a:pt x="188" y="468"/>
                    </a:lnTo>
                    <a:lnTo>
                      <a:pt x="189" y="467"/>
                    </a:lnTo>
                    <a:lnTo>
                      <a:pt x="208" y="452"/>
                    </a:lnTo>
                    <a:lnTo>
                      <a:pt x="210" y="452"/>
                    </a:lnTo>
                    <a:lnTo>
                      <a:pt x="215" y="448"/>
                    </a:lnTo>
                    <a:lnTo>
                      <a:pt x="226" y="442"/>
                    </a:lnTo>
                    <a:lnTo>
                      <a:pt x="239" y="431"/>
                    </a:lnTo>
                    <a:lnTo>
                      <a:pt x="241" y="431"/>
                    </a:lnTo>
                    <a:lnTo>
                      <a:pt x="242" y="429"/>
                    </a:lnTo>
                    <a:lnTo>
                      <a:pt x="260" y="419"/>
                    </a:lnTo>
                    <a:lnTo>
                      <a:pt x="264" y="415"/>
                    </a:lnTo>
                    <a:lnTo>
                      <a:pt x="272" y="411"/>
                    </a:lnTo>
                    <a:lnTo>
                      <a:pt x="281" y="403"/>
                    </a:lnTo>
                    <a:lnTo>
                      <a:pt x="282" y="403"/>
                    </a:lnTo>
                    <a:lnTo>
                      <a:pt x="282" y="401"/>
                    </a:lnTo>
                    <a:lnTo>
                      <a:pt x="282" y="396"/>
                    </a:lnTo>
                    <a:lnTo>
                      <a:pt x="281" y="395"/>
                    </a:lnTo>
                    <a:lnTo>
                      <a:pt x="279" y="390"/>
                    </a:lnTo>
                    <a:lnTo>
                      <a:pt x="268" y="371"/>
                    </a:lnTo>
                    <a:lnTo>
                      <a:pt x="268" y="369"/>
                    </a:lnTo>
                    <a:lnTo>
                      <a:pt x="267" y="366"/>
                    </a:lnTo>
                    <a:lnTo>
                      <a:pt x="267" y="362"/>
                    </a:lnTo>
                    <a:lnTo>
                      <a:pt x="265" y="362"/>
                    </a:lnTo>
                    <a:lnTo>
                      <a:pt x="265" y="361"/>
                    </a:lnTo>
                    <a:lnTo>
                      <a:pt x="264" y="359"/>
                    </a:lnTo>
                    <a:lnTo>
                      <a:pt x="263" y="359"/>
                    </a:lnTo>
                    <a:lnTo>
                      <a:pt x="257" y="357"/>
                    </a:lnTo>
                    <a:lnTo>
                      <a:pt x="256" y="355"/>
                    </a:lnTo>
                    <a:lnTo>
                      <a:pt x="249" y="355"/>
                    </a:lnTo>
                    <a:lnTo>
                      <a:pt x="248" y="354"/>
                    </a:lnTo>
                    <a:lnTo>
                      <a:pt x="252" y="337"/>
                    </a:lnTo>
                    <a:lnTo>
                      <a:pt x="261" y="321"/>
                    </a:lnTo>
                    <a:lnTo>
                      <a:pt x="264" y="319"/>
                    </a:lnTo>
                    <a:lnTo>
                      <a:pt x="264" y="316"/>
                    </a:lnTo>
                    <a:lnTo>
                      <a:pt x="267" y="311"/>
                    </a:lnTo>
                    <a:lnTo>
                      <a:pt x="268" y="309"/>
                    </a:lnTo>
                    <a:lnTo>
                      <a:pt x="270" y="301"/>
                    </a:lnTo>
                    <a:lnTo>
                      <a:pt x="270" y="295"/>
                    </a:lnTo>
                    <a:lnTo>
                      <a:pt x="271" y="290"/>
                    </a:lnTo>
                    <a:lnTo>
                      <a:pt x="271" y="287"/>
                    </a:lnTo>
                    <a:lnTo>
                      <a:pt x="274" y="285"/>
                    </a:lnTo>
                    <a:lnTo>
                      <a:pt x="275" y="284"/>
                    </a:lnTo>
                    <a:lnTo>
                      <a:pt x="277" y="285"/>
                    </a:lnTo>
                    <a:lnTo>
                      <a:pt x="285" y="291"/>
                    </a:lnTo>
                    <a:lnTo>
                      <a:pt x="289" y="287"/>
                    </a:lnTo>
                    <a:lnTo>
                      <a:pt x="296" y="283"/>
                    </a:lnTo>
                    <a:lnTo>
                      <a:pt x="296" y="281"/>
                    </a:lnTo>
                    <a:lnTo>
                      <a:pt x="305" y="280"/>
                    </a:lnTo>
                    <a:lnTo>
                      <a:pt x="306" y="280"/>
                    </a:lnTo>
                    <a:lnTo>
                      <a:pt x="316" y="285"/>
                    </a:lnTo>
                    <a:lnTo>
                      <a:pt x="317" y="285"/>
                    </a:lnTo>
                    <a:lnTo>
                      <a:pt x="324" y="288"/>
                    </a:lnTo>
                    <a:lnTo>
                      <a:pt x="330" y="287"/>
                    </a:lnTo>
                    <a:lnTo>
                      <a:pt x="334" y="287"/>
                    </a:lnTo>
                    <a:lnTo>
                      <a:pt x="335" y="285"/>
                    </a:lnTo>
                    <a:lnTo>
                      <a:pt x="339" y="280"/>
                    </a:lnTo>
                    <a:lnTo>
                      <a:pt x="341" y="277"/>
                    </a:lnTo>
                    <a:lnTo>
                      <a:pt x="341" y="274"/>
                    </a:lnTo>
                    <a:lnTo>
                      <a:pt x="344" y="267"/>
                    </a:lnTo>
                    <a:lnTo>
                      <a:pt x="342" y="262"/>
                    </a:lnTo>
                    <a:lnTo>
                      <a:pt x="339" y="258"/>
                    </a:lnTo>
                    <a:lnTo>
                      <a:pt x="334" y="252"/>
                    </a:lnTo>
                    <a:lnTo>
                      <a:pt x="323" y="245"/>
                    </a:lnTo>
                    <a:lnTo>
                      <a:pt x="319" y="239"/>
                    </a:lnTo>
                    <a:lnTo>
                      <a:pt x="316" y="232"/>
                    </a:lnTo>
                    <a:lnTo>
                      <a:pt x="315" y="231"/>
                    </a:lnTo>
                    <a:lnTo>
                      <a:pt x="309" y="231"/>
                    </a:lnTo>
                    <a:lnTo>
                      <a:pt x="302" y="228"/>
                    </a:lnTo>
                    <a:lnTo>
                      <a:pt x="298" y="225"/>
                    </a:lnTo>
                    <a:lnTo>
                      <a:pt x="296" y="225"/>
                    </a:lnTo>
                    <a:lnTo>
                      <a:pt x="285" y="218"/>
                    </a:lnTo>
                    <a:lnTo>
                      <a:pt x="284" y="217"/>
                    </a:lnTo>
                    <a:lnTo>
                      <a:pt x="288" y="214"/>
                    </a:lnTo>
                    <a:lnTo>
                      <a:pt x="305" y="206"/>
                    </a:lnTo>
                    <a:lnTo>
                      <a:pt x="309" y="206"/>
                    </a:lnTo>
                    <a:lnTo>
                      <a:pt x="313" y="204"/>
                    </a:lnTo>
                    <a:lnTo>
                      <a:pt x="317" y="202"/>
                    </a:lnTo>
                    <a:lnTo>
                      <a:pt x="327" y="198"/>
                    </a:lnTo>
                    <a:lnTo>
                      <a:pt x="330" y="195"/>
                    </a:lnTo>
                    <a:lnTo>
                      <a:pt x="331" y="192"/>
                    </a:lnTo>
                    <a:lnTo>
                      <a:pt x="335" y="181"/>
                    </a:lnTo>
                    <a:lnTo>
                      <a:pt x="335" y="178"/>
                    </a:lnTo>
                    <a:lnTo>
                      <a:pt x="337" y="168"/>
                    </a:lnTo>
                    <a:lnTo>
                      <a:pt x="337" y="161"/>
                    </a:lnTo>
                    <a:lnTo>
                      <a:pt x="335" y="156"/>
                    </a:lnTo>
                    <a:lnTo>
                      <a:pt x="332" y="157"/>
                    </a:lnTo>
                    <a:lnTo>
                      <a:pt x="327" y="157"/>
                    </a:lnTo>
                    <a:lnTo>
                      <a:pt x="323" y="154"/>
                    </a:lnTo>
                    <a:lnTo>
                      <a:pt x="324" y="153"/>
                    </a:lnTo>
                    <a:lnTo>
                      <a:pt x="327" y="150"/>
                    </a:lnTo>
                    <a:lnTo>
                      <a:pt x="328" y="150"/>
                    </a:lnTo>
                    <a:lnTo>
                      <a:pt x="328" y="149"/>
                    </a:lnTo>
                    <a:lnTo>
                      <a:pt x="332" y="147"/>
                    </a:lnTo>
                    <a:lnTo>
                      <a:pt x="334" y="146"/>
                    </a:lnTo>
                    <a:lnTo>
                      <a:pt x="335" y="146"/>
                    </a:lnTo>
                    <a:lnTo>
                      <a:pt x="337" y="144"/>
                    </a:lnTo>
                    <a:lnTo>
                      <a:pt x="342" y="141"/>
                    </a:lnTo>
                    <a:lnTo>
                      <a:pt x="342" y="139"/>
                    </a:lnTo>
                    <a:lnTo>
                      <a:pt x="341" y="139"/>
                    </a:lnTo>
                    <a:lnTo>
                      <a:pt x="341" y="137"/>
                    </a:lnTo>
                    <a:lnTo>
                      <a:pt x="342" y="136"/>
                    </a:lnTo>
                    <a:lnTo>
                      <a:pt x="344" y="136"/>
                    </a:lnTo>
                    <a:lnTo>
                      <a:pt x="341" y="133"/>
                    </a:lnTo>
                    <a:lnTo>
                      <a:pt x="324" y="126"/>
                    </a:lnTo>
                    <a:lnTo>
                      <a:pt x="320" y="115"/>
                    </a:lnTo>
                    <a:lnTo>
                      <a:pt x="312" y="118"/>
                    </a:lnTo>
                    <a:lnTo>
                      <a:pt x="296" y="119"/>
                    </a:lnTo>
                    <a:lnTo>
                      <a:pt x="284" y="114"/>
                    </a:lnTo>
                    <a:lnTo>
                      <a:pt x="282" y="112"/>
                    </a:lnTo>
                    <a:lnTo>
                      <a:pt x="277" y="100"/>
                    </a:lnTo>
                    <a:lnTo>
                      <a:pt x="277" y="94"/>
                    </a:lnTo>
                    <a:lnTo>
                      <a:pt x="282" y="91"/>
                    </a:lnTo>
                    <a:lnTo>
                      <a:pt x="285" y="89"/>
                    </a:lnTo>
                    <a:lnTo>
                      <a:pt x="287" y="86"/>
                    </a:lnTo>
                    <a:lnTo>
                      <a:pt x="288" y="81"/>
                    </a:lnTo>
                    <a:lnTo>
                      <a:pt x="301" y="72"/>
                    </a:lnTo>
                    <a:lnTo>
                      <a:pt x="308" y="58"/>
                    </a:lnTo>
                    <a:lnTo>
                      <a:pt x="308" y="54"/>
                    </a:lnTo>
                    <a:lnTo>
                      <a:pt x="309" y="51"/>
                    </a:lnTo>
                    <a:lnTo>
                      <a:pt x="315" y="44"/>
                    </a:lnTo>
                    <a:lnTo>
                      <a:pt x="322" y="41"/>
                    </a:lnTo>
                    <a:lnTo>
                      <a:pt x="322" y="40"/>
                    </a:lnTo>
                    <a:lnTo>
                      <a:pt x="319" y="37"/>
                    </a:lnTo>
                    <a:lnTo>
                      <a:pt x="315" y="31"/>
                    </a:lnTo>
                    <a:lnTo>
                      <a:pt x="295" y="12"/>
                    </a:lnTo>
                    <a:lnTo>
                      <a:pt x="294" y="12"/>
                    </a:lnTo>
                    <a:lnTo>
                      <a:pt x="292" y="10"/>
                    </a:lnTo>
                    <a:lnTo>
                      <a:pt x="272" y="0"/>
                    </a:lnTo>
                    <a:lnTo>
                      <a:pt x="271" y="3"/>
                    </a:lnTo>
                    <a:lnTo>
                      <a:pt x="271" y="12"/>
                    </a:lnTo>
                    <a:lnTo>
                      <a:pt x="268" y="19"/>
                    </a:lnTo>
                    <a:lnTo>
                      <a:pt x="250" y="23"/>
                    </a:lnTo>
                    <a:lnTo>
                      <a:pt x="249" y="29"/>
                    </a:lnTo>
                    <a:lnTo>
                      <a:pt x="248" y="30"/>
                    </a:lnTo>
                    <a:lnTo>
                      <a:pt x="245" y="31"/>
                    </a:lnTo>
                    <a:lnTo>
                      <a:pt x="236" y="31"/>
                    </a:lnTo>
                    <a:lnTo>
                      <a:pt x="234" y="33"/>
                    </a:lnTo>
                    <a:lnTo>
                      <a:pt x="228" y="34"/>
                    </a:lnTo>
                    <a:lnTo>
                      <a:pt x="228" y="40"/>
                    </a:lnTo>
                    <a:lnTo>
                      <a:pt x="229" y="44"/>
                    </a:lnTo>
                    <a:lnTo>
                      <a:pt x="229" y="64"/>
                    </a:lnTo>
                    <a:lnTo>
                      <a:pt x="232" y="64"/>
                    </a:lnTo>
                    <a:lnTo>
                      <a:pt x="239" y="62"/>
                    </a:lnTo>
                    <a:lnTo>
                      <a:pt x="246" y="59"/>
                    </a:lnTo>
                    <a:lnTo>
                      <a:pt x="250" y="61"/>
                    </a:lnTo>
                    <a:lnTo>
                      <a:pt x="255" y="64"/>
                    </a:lnTo>
                    <a:lnTo>
                      <a:pt x="256" y="66"/>
                    </a:lnTo>
                    <a:lnTo>
                      <a:pt x="257" y="70"/>
                    </a:lnTo>
                    <a:lnTo>
                      <a:pt x="260" y="72"/>
                    </a:lnTo>
                    <a:lnTo>
                      <a:pt x="260" y="77"/>
                    </a:lnTo>
                    <a:lnTo>
                      <a:pt x="250" y="81"/>
                    </a:lnTo>
                    <a:lnTo>
                      <a:pt x="232" y="86"/>
                    </a:lnTo>
                    <a:lnTo>
                      <a:pt x="218" y="93"/>
                    </a:lnTo>
                    <a:lnTo>
                      <a:pt x="217" y="94"/>
                    </a:lnTo>
                    <a:lnTo>
                      <a:pt x="214" y="94"/>
                    </a:lnTo>
                    <a:lnTo>
                      <a:pt x="207" y="91"/>
                    </a:lnTo>
                    <a:lnTo>
                      <a:pt x="205" y="90"/>
                    </a:lnTo>
                    <a:lnTo>
                      <a:pt x="205" y="76"/>
                    </a:lnTo>
                    <a:lnTo>
                      <a:pt x="204" y="70"/>
                    </a:lnTo>
                    <a:lnTo>
                      <a:pt x="196" y="61"/>
                    </a:lnTo>
                    <a:lnTo>
                      <a:pt x="196" y="59"/>
                    </a:lnTo>
                    <a:lnTo>
                      <a:pt x="190" y="59"/>
                    </a:lnTo>
                    <a:lnTo>
                      <a:pt x="183" y="62"/>
                    </a:lnTo>
                    <a:lnTo>
                      <a:pt x="182" y="64"/>
                    </a:lnTo>
                    <a:lnTo>
                      <a:pt x="182" y="66"/>
                    </a:lnTo>
                    <a:lnTo>
                      <a:pt x="174" y="79"/>
                    </a:lnTo>
                    <a:lnTo>
                      <a:pt x="172" y="79"/>
                    </a:lnTo>
                    <a:lnTo>
                      <a:pt x="162" y="81"/>
                    </a:lnTo>
                    <a:lnTo>
                      <a:pt x="159" y="84"/>
                    </a:lnTo>
                    <a:lnTo>
                      <a:pt x="159" y="86"/>
                    </a:lnTo>
                    <a:lnTo>
                      <a:pt x="151" y="97"/>
                    </a:lnTo>
                    <a:lnTo>
                      <a:pt x="147" y="107"/>
                    </a:lnTo>
                    <a:lnTo>
                      <a:pt x="145" y="108"/>
                    </a:lnTo>
                    <a:lnTo>
                      <a:pt x="145" y="111"/>
                    </a:lnTo>
                    <a:lnTo>
                      <a:pt x="141" y="112"/>
                    </a:lnTo>
                    <a:lnTo>
                      <a:pt x="134" y="112"/>
                    </a:lnTo>
                    <a:lnTo>
                      <a:pt x="133" y="114"/>
                    </a:lnTo>
                    <a:lnTo>
                      <a:pt x="131" y="114"/>
                    </a:lnTo>
                    <a:lnTo>
                      <a:pt x="129" y="117"/>
                    </a:lnTo>
                    <a:lnTo>
                      <a:pt x="129" y="125"/>
                    </a:lnTo>
                    <a:lnTo>
                      <a:pt x="119" y="128"/>
                    </a:lnTo>
                    <a:lnTo>
                      <a:pt x="118" y="126"/>
                    </a:lnTo>
                    <a:lnTo>
                      <a:pt x="115" y="126"/>
                    </a:lnTo>
                    <a:lnTo>
                      <a:pt x="112" y="125"/>
                    </a:lnTo>
                    <a:lnTo>
                      <a:pt x="111" y="126"/>
                    </a:lnTo>
                    <a:lnTo>
                      <a:pt x="112" y="128"/>
                    </a:lnTo>
                    <a:lnTo>
                      <a:pt x="112" y="129"/>
                    </a:lnTo>
                    <a:lnTo>
                      <a:pt x="108" y="129"/>
                    </a:lnTo>
                    <a:lnTo>
                      <a:pt x="101" y="126"/>
                    </a:lnTo>
                    <a:lnTo>
                      <a:pt x="101" y="125"/>
                    </a:lnTo>
                    <a:lnTo>
                      <a:pt x="98" y="122"/>
                    </a:lnTo>
                    <a:lnTo>
                      <a:pt x="90" y="126"/>
                    </a:lnTo>
                    <a:lnTo>
                      <a:pt x="88" y="129"/>
                    </a:lnTo>
                    <a:lnTo>
                      <a:pt x="87" y="129"/>
                    </a:lnTo>
                    <a:lnTo>
                      <a:pt x="85" y="128"/>
                    </a:lnTo>
                    <a:lnTo>
                      <a:pt x="85" y="131"/>
                    </a:lnTo>
                    <a:lnTo>
                      <a:pt x="78" y="139"/>
                    </a:lnTo>
                    <a:lnTo>
                      <a:pt x="74" y="141"/>
                    </a:lnTo>
                    <a:lnTo>
                      <a:pt x="66" y="149"/>
                    </a:lnTo>
                    <a:lnTo>
                      <a:pt x="55" y="164"/>
                    </a:lnTo>
                    <a:lnTo>
                      <a:pt x="51" y="174"/>
                    </a:lnTo>
                    <a:lnTo>
                      <a:pt x="49" y="175"/>
                    </a:lnTo>
                    <a:lnTo>
                      <a:pt x="49" y="177"/>
                    </a:lnTo>
                    <a:lnTo>
                      <a:pt x="46" y="179"/>
                    </a:lnTo>
                    <a:lnTo>
                      <a:pt x="45" y="182"/>
                    </a:lnTo>
                    <a:lnTo>
                      <a:pt x="45" y="185"/>
                    </a:lnTo>
                    <a:lnTo>
                      <a:pt x="44" y="188"/>
                    </a:lnTo>
                    <a:lnTo>
                      <a:pt x="55" y="218"/>
                    </a:lnTo>
                    <a:lnTo>
                      <a:pt x="60" y="220"/>
                    </a:lnTo>
                    <a:lnTo>
                      <a:pt x="63" y="224"/>
                    </a:lnTo>
                    <a:lnTo>
                      <a:pt x="64" y="225"/>
                    </a:lnTo>
                    <a:lnTo>
                      <a:pt x="67" y="231"/>
                    </a:lnTo>
                    <a:lnTo>
                      <a:pt x="67" y="241"/>
                    </a:lnTo>
                    <a:lnTo>
                      <a:pt x="66" y="244"/>
                    </a:lnTo>
                    <a:lnTo>
                      <a:pt x="52" y="246"/>
                    </a:lnTo>
                    <a:lnTo>
                      <a:pt x="49" y="248"/>
                    </a:lnTo>
                    <a:lnTo>
                      <a:pt x="46" y="252"/>
                    </a:lnTo>
                    <a:lnTo>
                      <a:pt x="46" y="253"/>
                    </a:lnTo>
                    <a:lnTo>
                      <a:pt x="48" y="255"/>
                    </a:lnTo>
                    <a:lnTo>
                      <a:pt x="48" y="256"/>
                    </a:lnTo>
                    <a:lnTo>
                      <a:pt x="51" y="258"/>
                    </a:lnTo>
                    <a:lnTo>
                      <a:pt x="46" y="262"/>
                    </a:lnTo>
                    <a:lnTo>
                      <a:pt x="44" y="262"/>
                    </a:lnTo>
                    <a:lnTo>
                      <a:pt x="32" y="258"/>
                    </a:lnTo>
                    <a:lnTo>
                      <a:pt x="31" y="258"/>
                    </a:lnTo>
                    <a:lnTo>
                      <a:pt x="24" y="255"/>
                    </a:lnTo>
                    <a:lnTo>
                      <a:pt x="23" y="253"/>
                    </a:lnTo>
                    <a:lnTo>
                      <a:pt x="23" y="252"/>
                    </a:lnTo>
                    <a:lnTo>
                      <a:pt x="21" y="252"/>
                    </a:lnTo>
                    <a:lnTo>
                      <a:pt x="9" y="242"/>
                    </a:lnTo>
                    <a:lnTo>
                      <a:pt x="6" y="23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21" name="Freeform 1153">
                <a:extLst>
                  <a:ext uri="{FF2B5EF4-FFF2-40B4-BE49-F238E27FC236}">
                    <a16:creationId xmlns:a16="http://schemas.microsoft.com/office/drawing/2014/main" id="{37E4D724-CF57-0D64-A894-3E7736D790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4" y="3062"/>
                <a:ext cx="119" cy="94"/>
              </a:xfrm>
              <a:custGeom>
                <a:avLst/>
                <a:gdLst>
                  <a:gd name="T0" fmla="*/ 324 w 476"/>
                  <a:gd name="T1" fmla="*/ 4 h 375"/>
                  <a:gd name="T2" fmla="*/ 310 w 476"/>
                  <a:gd name="T3" fmla="*/ 12 h 375"/>
                  <a:gd name="T4" fmla="*/ 300 w 476"/>
                  <a:gd name="T5" fmla="*/ 49 h 375"/>
                  <a:gd name="T6" fmla="*/ 318 w 476"/>
                  <a:gd name="T7" fmla="*/ 60 h 375"/>
                  <a:gd name="T8" fmla="*/ 318 w 476"/>
                  <a:gd name="T9" fmla="*/ 106 h 375"/>
                  <a:gd name="T10" fmla="*/ 280 w 476"/>
                  <a:gd name="T11" fmla="*/ 127 h 375"/>
                  <a:gd name="T12" fmla="*/ 242 w 476"/>
                  <a:gd name="T13" fmla="*/ 93 h 375"/>
                  <a:gd name="T14" fmla="*/ 244 w 476"/>
                  <a:gd name="T15" fmla="*/ 69 h 375"/>
                  <a:gd name="T16" fmla="*/ 213 w 476"/>
                  <a:gd name="T17" fmla="*/ 53 h 375"/>
                  <a:gd name="T18" fmla="*/ 187 w 476"/>
                  <a:gd name="T19" fmla="*/ 30 h 375"/>
                  <a:gd name="T20" fmla="*/ 163 w 476"/>
                  <a:gd name="T21" fmla="*/ 57 h 375"/>
                  <a:gd name="T22" fmla="*/ 156 w 476"/>
                  <a:gd name="T23" fmla="*/ 85 h 375"/>
                  <a:gd name="T24" fmla="*/ 124 w 476"/>
                  <a:gd name="T25" fmla="*/ 103 h 375"/>
                  <a:gd name="T26" fmla="*/ 81 w 476"/>
                  <a:gd name="T27" fmla="*/ 126 h 375"/>
                  <a:gd name="T28" fmla="*/ 38 w 476"/>
                  <a:gd name="T29" fmla="*/ 163 h 375"/>
                  <a:gd name="T30" fmla="*/ 31 w 476"/>
                  <a:gd name="T31" fmla="*/ 177 h 375"/>
                  <a:gd name="T32" fmla="*/ 12 w 476"/>
                  <a:gd name="T33" fmla="*/ 177 h 375"/>
                  <a:gd name="T34" fmla="*/ 10 w 476"/>
                  <a:gd name="T35" fmla="*/ 191 h 375"/>
                  <a:gd name="T36" fmla="*/ 0 w 476"/>
                  <a:gd name="T37" fmla="*/ 226 h 375"/>
                  <a:gd name="T38" fmla="*/ 14 w 476"/>
                  <a:gd name="T39" fmla="*/ 215 h 375"/>
                  <a:gd name="T40" fmla="*/ 55 w 476"/>
                  <a:gd name="T41" fmla="*/ 226 h 375"/>
                  <a:gd name="T42" fmla="*/ 42 w 476"/>
                  <a:gd name="T43" fmla="*/ 243 h 375"/>
                  <a:gd name="T44" fmla="*/ 46 w 476"/>
                  <a:gd name="T45" fmla="*/ 260 h 375"/>
                  <a:gd name="T46" fmla="*/ 58 w 476"/>
                  <a:gd name="T47" fmla="*/ 297 h 375"/>
                  <a:gd name="T48" fmla="*/ 121 w 476"/>
                  <a:gd name="T49" fmla="*/ 349 h 375"/>
                  <a:gd name="T50" fmla="*/ 138 w 476"/>
                  <a:gd name="T51" fmla="*/ 339 h 375"/>
                  <a:gd name="T52" fmla="*/ 145 w 476"/>
                  <a:gd name="T53" fmla="*/ 363 h 375"/>
                  <a:gd name="T54" fmla="*/ 162 w 476"/>
                  <a:gd name="T55" fmla="*/ 375 h 375"/>
                  <a:gd name="T56" fmla="*/ 169 w 476"/>
                  <a:gd name="T57" fmla="*/ 364 h 375"/>
                  <a:gd name="T58" fmla="*/ 192 w 476"/>
                  <a:gd name="T59" fmla="*/ 345 h 375"/>
                  <a:gd name="T60" fmla="*/ 225 w 476"/>
                  <a:gd name="T61" fmla="*/ 357 h 375"/>
                  <a:gd name="T62" fmla="*/ 239 w 476"/>
                  <a:gd name="T63" fmla="*/ 338 h 375"/>
                  <a:gd name="T64" fmla="*/ 282 w 476"/>
                  <a:gd name="T65" fmla="*/ 329 h 375"/>
                  <a:gd name="T66" fmla="*/ 310 w 476"/>
                  <a:gd name="T67" fmla="*/ 347 h 375"/>
                  <a:gd name="T68" fmla="*/ 335 w 476"/>
                  <a:gd name="T69" fmla="*/ 343 h 375"/>
                  <a:gd name="T70" fmla="*/ 359 w 476"/>
                  <a:gd name="T71" fmla="*/ 345 h 375"/>
                  <a:gd name="T72" fmla="*/ 392 w 476"/>
                  <a:gd name="T73" fmla="*/ 300 h 375"/>
                  <a:gd name="T74" fmla="*/ 392 w 476"/>
                  <a:gd name="T75" fmla="*/ 270 h 375"/>
                  <a:gd name="T76" fmla="*/ 410 w 476"/>
                  <a:gd name="T77" fmla="*/ 255 h 375"/>
                  <a:gd name="T78" fmla="*/ 416 w 476"/>
                  <a:gd name="T79" fmla="*/ 225 h 375"/>
                  <a:gd name="T80" fmla="*/ 475 w 476"/>
                  <a:gd name="T81" fmla="*/ 179 h 375"/>
                  <a:gd name="T82" fmla="*/ 465 w 476"/>
                  <a:gd name="T83" fmla="*/ 159 h 375"/>
                  <a:gd name="T84" fmla="*/ 456 w 476"/>
                  <a:gd name="T85" fmla="*/ 106 h 375"/>
                  <a:gd name="T86" fmla="*/ 450 w 476"/>
                  <a:gd name="T87" fmla="*/ 69 h 375"/>
                  <a:gd name="T88" fmla="*/ 426 w 476"/>
                  <a:gd name="T89" fmla="*/ 82 h 375"/>
                  <a:gd name="T90" fmla="*/ 415 w 476"/>
                  <a:gd name="T91" fmla="*/ 68 h 375"/>
                  <a:gd name="T92" fmla="*/ 427 w 476"/>
                  <a:gd name="T93" fmla="*/ 49 h 375"/>
                  <a:gd name="T94" fmla="*/ 424 w 476"/>
                  <a:gd name="T95" fmla="*/ 36 h 375"/>
                  <a:gd name="T96" fmla="*/ 412 w 476"/>
                  <a:gd name="T97" fmla="*/ 14 h 375"/>
                  <a:gd name="T98" fmla="*/ 395 w 476"/>
                  <a:gd name="T99" fmla="*/ 8 h 375"/>
                  <a:gd name="T100" fmla="*/ 415 w 476"/>
                  <a:gd name="T101" fmla="*/ 29 h 375"/>
                  <a:gd name="T102" fmla="*/ 399 w 476"/>
                  <a:gd name="T103" fmla="*/ 59 h 375"/>
                  <a:gd name="T104" fmla="*/ 376 w 476"/>
                  <a:gd name="T105" fmla="*/ 49 h 375"/>
                  <a:gd name="T106" fmla="*/ 371 w 476"/>
                  <a:gd name="T107" fmla="*/ 19 h 375"/>
                  <a:gd name="T108" fmla="*/ 340 w 476"/>
                  <a:gd name="T109" fmla="*/ 0 h 3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476" h="375">
                    <a:moveTo>
                      <a:pt x="333" y="2"/>
                    </a:moveTo>
                    <a:lnTo>
                      <a:pt x="333" y="5"/>
                    </a:lnTo>
                    <a:lnTo>
                      <a:pt x="332" y="7"/>
                    </a:lnTo>
                    <a:lnTo>
                      <a:pt x="328" y="5"/>
                    </a:lnTo>
                    <a:lnTo>
                      <a:pt x="325" y="4"/>
                    </a:lnTo>
                    <a:lnTo>
                      <a:pt x="324" y="4"/>
                    </a:lnTo>
                    <a:lnTo>
                      <a:pt x="322" y="2"/>
                    </a:lnTo>
                    <a:lnTo>
                      <a:pt x="318" y="1"/>
                    </a:lnTo>
                    <a:lnTo>
                      <a:pt x="311" y="1"/>
                    </a:lnTo>
                    <a:lnTo>
                      <a:pt x="309" y="7"/>
                    </a:lnTo>
                    <a:lnTo>
                      <a:pt x="310" y="11"/>
                    </a:lnTo>
                    <a:lnTo>
                      <a:pt x="310" y="12"/>
                    </a:lnTo>
                    <a:lnTo>
                      <a:pt x="311" y="14"/>
                    </a:lnTo>
                    <a:lnTo>
                      <a:pt x="321" y="32"/>
                    </a:lnTo>
                    <a:lnTo>
                      <a:pt x="316" y="33"/>
                    </a:lnTo>
                    <a:lnTo>
                      <a:pt x="309" y="37"/>
                    </a:lnTo>
                    <a:lnTo>
                      <a:pt x="300" y="40"/>
                    </a:lnTo>
                    <a:lnTo>
                      <a:pt x="300" y="49"/>
                    </a:lnTo>
                    <a:lnTo>
                      <a:pt x="303" y="49"/>
                    </a:lnTo>
                    <a:lnTo>
                      <a:pt x="306" y="50"/>
                    </a:lnTo>
                    <a:lnTo>
                      <a:pt x="311" y="50"/>
                    </a:lnTo>
                    <a:lnTo>
                      <a:pt x="317" y="56"/>
                    </a:lnTo>
                    <a:lnTo>
                      <a:pt x="318" y="56"/>
                    </a:lnTo>
                    <a:lnTo>
                      <a:pt x="318" y="60"/>
                    </a:lnTo>
                    <a:lnTo>
                      <a:pt x="322" y="75"/>
                    </a:lnTo>
                    <a:lnTo>
                      <a:pt x="324" y="76"/>
                    </a:lnTo>
                    <a:lnTo>
                      <a:pt x="325" y="83"/>
                    </a:lnTo>
                    <a:lnTo>
                      <a:pt x="331" y="95"/>
                    </a:lnTo>
                    <a:lnTo>
                      <a:pt x="331" y="96"/>
                    </a:lnTo>
                    <a:lnTo>
                      <a:pt x="318" y="106"/>
                    </a:lnTo>
                    <a:lnTo>
                      <a:pt x="314" y="113"/>
                    </a:lnTo>
                    <a:lnTo>
                      <a:pt x="307" y="119"/>
                    </a:lnTo>
                    <a:lnTo>
                      <a:pt x="299" y="123"/>
                    </a:lnTo>
                    <a:lnTo>
                      <a:pt x="293" y="123"/>
                    </a:lnTo>
                    <a:lnTo>
                      <a:pt x="282" y="126"/>
                    </a:lnTo>
                    <a:lnTo>
                      <a:pt x="280" y="127"/>
                    </a:lnTo>
                    <a:lnTo>
                      <a:pt x="272" y="132"/>
                    </a:lnTo>
                    <a:lnTo>
                      <a:pt x="268" y="129"/>
                    </a:lnTo>
                    <a:lnTo>
                      <a:pt x="254" y="116"/>
                    </a:lnTo>
                    <a:lnTo>
                      <a:pt x="254" y="114"/>
                    </a:lnTo>
                    <a:lnTo>
                      <a:pt x="251" y="113"/>
                    </a:lnTo>
                    <a:lnTo>
                      <a:pt x="242" y="93"/>
                    </a:lnTo>
                    <a:lnTo>
                      <a:pt x="242" y="92"/>
                    </a:lnTo>
                    <a:lnTo>
                      <a:pt x="240" y="85"/>
                    </a:lnTo>
                    <a:lnTo>
                      <a:pt x="242" y="82"/>
                    </a:lnTo>
                    <a:lnTo>
                      <a:pt x="244" y="81"/>
                    </a:lnTo>
                    <a:lnTo>
                      <a:pt x="246" y="75"/>
                    </a:lnTo>
                    <a:lnTo>
                      <a:pt x="244" y="69"/>
                    </a:lnTo>
                    <a:lnTo>
                      <a:pt x="236" y="57"/>
                    </a:lnTo>
                    <a:lnTo>
                      <a:pt x="232" y="50"/>
                    </a:lnTo>
                    <a:lnTo>
                      <a:pt x="232" y="49"/>
                    </a:lnTo>
                    <a:lnTo>
                      <a:pt x="230" y="49"/>
                    </a:lnTo>
                    <a:lnTo>
                      <a:pt x="216" y="53"/>
                    </a:lnTo>
                    <a:lnTo>
                      <a:pt x="213" y="53"/>
                    </a:lnTo>
                    <a:lnTo>
                      <a:pt x="204" y="50"/>
                    </a:lnTo>
                    <a:lnTo>
                      <a:pt x="204" y="44"/>
                    </a:lnTo>
                    <a:lnTo>
                      <a:pt x="202" y="42"/>
                    </a:lnTo>
                    <a:lnTo>
                      <a:pt x="202" y="40"/>
                    </a:lnTo>
                    <a:lnTo>
                      <a:pt x="197" y="35"/>
                    </a:lnTo>
                    <a:lnTo>
                      <a:pt x="187" y="30"/>
                    </a:lnTo>
                    <a:lnTo>
                      <a:pt x="187" y="29"/>
                    </a:lnTo>
                    <a:lnTo>
                      <a:pt x="184" y="29"/>
                    </a:lnTo>
                    <a:lnTo>
                      <a:pt x="180" y="33"/>
                    </a:lnTo>
                    <a:lnTo>
                      <a:pt x="172" y="53"/>
                    </a:lnTo>
                    <a:lnTo>
                      <a:pt x="170" y="59"/>
                    </a:lnTo>
                    <a:lnTo>
                      <a:pt x="163" y="57"/>
                    </a:lnTo>
                    <a:lnTo>
                      <a:pt x="159" y="59"/>
                    </a:lnTo>
                    <a:lnTo>
                      <a:pt x="159" y="74"/>
                    </a:lnTo>
                    <a:lnTo>
                      <a:pt x="160" y="79"/>
                    </a:lnTo>
                    <a:lnTo>
                      <a:pt x="160" y="81"/>
                    </a:lnTo>
                    <a:lnTo>
                      <a:pt x="159" y="83"/>
                    </a:lnTo>
                    <a:lnTo>
                      <a:pt x="156" y="85"/>
                    </a:lnTo>
                    <a:lnTo>
                      <a:pt x="149" y="86"/>
                    </a:lnTo>
                    <a:lnTo>
                      <a:pt x="146" y="86"/>
                    </a:lnTo>
                    <a:lnTo>
                      <a:pt x="141" y="90"/>
                    </a:lnTo>
                    <a:lnTo>
                      <a:pt x="134" y="97"/>
                    </a:lnTo>
                    <a:lnTo>
                      <a:pt x="130" y="100"/>
                    </a:lnTo>
                    <a:lnTo>
                      <a:pt x="124" y="103"/>
                    </a:lnTo>
                    <a:lnTo>
                      <a:pt x="123" y="105"/>
                    </a:lnTo>
                    <a:lnTo>
                      <a:pt x="123" y="103"/>
                    </a:lnTo>
                    <a:lnTo>
                      <a:pt x="117" y="103"/>
                    </a:lnTo>
                    <a:lnTo>
                      <a:pt x="112" y="107"/>
                    </a:lnTo>
                    <a:lnTo>
                      <a:pt x="85" y="121"/>
                    </a:lnTo>
                    <a:lnTo>
                      <a:pt x="81" y="126"/>
                    </a:lnTo>
                    <a:lnTo>
                      <a:pt x="81" y="124"/>
                    </a:lnTo>
                    <a:lnTo>
                      <a:pt x="78" y="124"/>
                    </a:lnTo>
                    <a:lnTo>
                      <a:pt x="77" y="126"/>
                    </a:lnTo>
                    <a:lnTo>
                      <a:pt x="65" y="132"/>
                    </a:lnTo>
                    <a:lnTo>
                      <a:pt x="40" y="157"/>
                    </a:lnTo>
                    <a:lnTo>
                      <a:pt x="38" y="163"/>
                    </a:lnTo>
                    <a:lnTo>
                      <a:pt x="33" y="169"/>
                    </a:lnTo>
                    <a:lnTo>
                      <a:pt x="33" y="172"/>
                    </a:lnTo>
                    <a:lnTo>
                      <a:pt x="32" y="172"/>
                    </a:lnTo>
                    <a:lnTo>
                      <a:pt x="32" y="174"/>
                    </a:lnTo>
                    <a:lnTo>
                      <a:pt x="31" y="176"/>
                    </a:lnTo>
                    <a:lnTo>
                      <a:pt x="31" y="177"/>
                    </a:lnTo>
                    <a:lnTo>
                      <a:pt x="22" y="186"/>
                    </a:lnTo>
                    <a:lnTo>
                      <a:pt x="22" y="187"/>
                    </a:lnTo>
                    <a:lnTo>
                      <a:pt x="19" y="187"/>
                    </a:lnTo>
                    <a:lnTo>
                      <a:pt x="17" y="184"/>
                    </a:lnTo>
                    <a:lnTo>
                      <a:pt x="15" y="180"/>
                    </a:lnTo>
                    <a:lnTo>
                      <a:pt x="12" y="177"/>
                    </a:lnTo>
                    <a:lnTo>
                      <a:pt x="10" y="179"/>
                    </a:lnTo>
                    <a:lnTo>
                      <a:pt x="7" y="181"/>
                    </a:lnTo>
                    <a:lnTo>
                      <a:pt x="7" y="183"/>
                    </a:lnTo>
                    <a:lnTo>
                      <a:pt x="5" y="186"/>
                    </a:lnTo>
                    <a:lnTo>
                      <a:pt x="5" y="187"/>
                    </a:lnTo>
                    <a:lnTo>
                      <a:pt x="10" y="191"/>
                    </a:lnTo>
                    <a:lnTo>
                      <a:pt x="12" y="193"/>
                    </a:lnTo>
                    <a:lnTo>
                      <a:pt x="12" y="198"/>
                    </a:lnTo>
                    <a:lnTo>
                      <a:pt x="7" y="205"/>
                    </a:lnTo>
                    <a:lnTo>
                      <a:pt x="1" y="217"/>
                    </a:lnTo>
                    <a:lnTo>
                      <a:pt x="0" y="225"/>
                    </a:lnTo>
                    <a:lnTo>
                      <a:pt x="0" y="226"/>
                    </a:lnTo>
                    <a:lnTo>
                      <a:pt x="1" y="226"/>
                    </a:lnTo>
                    <a:lnTo>
                      <a:pt x="2" y="225"/>
                    </a:lnTo>
                    <a:lnTo>
                      <a:pt x="7" y="219"/>
                    </a:lnTo>
                    <a:lnTo>
                      <a:pt x="8" y="219"/>
                    </a:lnTo>
                    <a:lnTo>
                      <a:pt x="11" y="216"/>
                    </a:lnTo>
                    <a:lnTo>
                      <a:pt x="14" y="215"/>
                    </a:lnTo>
                    <a:lnTo>
                      <a:pt x="15" y="215"/>
                    </a:lnTo>
                    <a:lnTo>
                      <a:pt x="31" y="217"/>
                    </a:lnTo>
                    <a:lnTo>
                      <a:pt x="36" y="220"/>
                    </a:lnTo>
                    <a:lnTo>
                      <a:pt x="50" y="225"/>
                    </a:lnTo>
                    <a:lnTo>
                      <a:pt x="52" y="225"/>
                    </a:lnTo>
                    <a:lnTo>
                      <a:pt x="55" y="226"/>
                    </a:lnTo>
                    <a:lnTo>
                      <a:pt x="52" y="232"/>
                    </a:lnTo>
                    <a:lnTo>
                      <a:pt x="50" y="233"/>
                    </a:lnTo>
                    <a:lnTo>
                      <a:pt x="49" y="236"/>
                    </a:lnTo>
                    <a:lnTo>
                      <a:pt x="46" y="237"/>
                    </a:lnTo>
                    <a:lnTo>
                      <a:pt x="42" y="239"/>
                    </a:lnTo>
                    <a:lnTo>
                      <a:pt x="42" y="243"/>
                    </a:lnTo>
                    <a:lnTo>
                      <a:pt x="46" y="247"/>
                    </a:lnTo>
                    <a:lnTo>
                      <a:pt x="57" y="250"/>
                    </a:lnTo>
                    <a:lnTo>
                      <a:pt x="61" y="253"/>
                    </a:lnTo>
                    <a:lnTo>
                      <a:pt x="60" y="253"/>
                    </a:lnTo>
                    <a:lnTo>
                      <a:pt x="57" y="255"/>
                    </a:lnTo>
                    <a:lnTo>
                      <a:pt x="46" y="260"/>
                    </a:lnTo>
                    <a:lnTo>
                      <a:pt x="35" y="269"/>
                    </a:lnTo>
                    <a:lnTo>
                      <a:pt x="33" y="269"/>
                    </a:lnTo>
                    <a:lnTo>
                      <a:pt x="33" y="272"/>
                    </a:lnTo>
                    <a:lnTo>
                      <a:pt x="35" y="273"/>
                    </a:lnTo>
                    <a:lnTo>
                      <a:pt x="54" y="297"/>
                    </a:lnTo>
                    <a:lnTo>
                      <a:pt x="58" y="297"/>
                    </a:lnTo>
                    <a:lnTo>
                      <a:pt x="70" y="303"/>
                    </a:lnTo>
                    <a:lnTo>
                      <a:pt x="78" y="311"/>
                    </a:lnTo>
                    <a:lnTo>
                      <a:pt x="105" y="330"/>
                    </a:lnTo>
                    <a:lnTo>
                      <a:pt x="117" y="345"/>
                    </a:lnTo>
                    <a:lnTo>
                      <a:pt x="121" y="346"/>
                    </a:lnTo>
                    <a:lnTo>
                      <a:pt x="121" y="349"/>
                    </a:lnTo>
                    <a:lnTo>
                      <a:pt x="124" y="352"/>
                    </a:lnTo>
                    <a:lnTo>
                      <a:pt x="124" y="353"/>
                    </a:lnTo>
                    <a:lnTo>
                      <a:pt x="127" y="352"/>
                    </a:lnTo>
                    <a:lnTo>
                      <a:pt x="132" y="343"/>
                    </a:lnTo>
                    <a:lnTo>
                      <a:pt x="137" y="339"/>
                    </a:lnTo>
                    <a:lnTo>
                      <a:pt x="138" y="339"/>
                    </a:lnTo>
                    <a:lnTo>
                      <a:pt x="138" y="340"/>
                    </a:lnTo>
                    <a:lnTo>
                      <a:pt x="139" y="340"/>
                    </a:lnTo>
                    <a:lnTo>
                      <a:pt x="139" y="343"/>
                    </a:lnTo>
                    <a:lnTo>
                      <a:pt x="146" y="356"/>
                    </a:lnTo>
                    <a:lnTo>
                      <a:pt x="146" y="360"/>
                    </a:lnTo>
                    <a:lnTo>
                      <a:pt x="145" y="363"/>
                    </a:lnTo>
                    <a:lnTo>
                      <a:pt x="145" y="366"/>
                    </a:lnTo>
                    <a:lnTo>
                      <a:pt x="146" y="370"/>
                    </a:lnTo>
                    <a:lnTo>
                      <a:pt x="146" y="371"/>
                    </a:lnTo>
                    <a:lnTo>
                      <a:pt x="149" y="374"/>
                    </a:lnTo>
                    <a:lnTo>
                      <a:pt x="156" y="375"/>
                    </a:lnTo>
                    <a:lnTo>
                      <a:pt x="162" y="375"/>
                    </a:lnTo>
                    <a:lnTo>
                      <a:pt x="163" y="374"/>
                    </a:lnTo>
                    <a:lnTo>
                      <a:pt x="165" y="374"/>
                    </a:lnTo>
                    <a:lnTo>
                      <a:pt x="167" y="371"/>
                    </a:lnTo>
                    <a:lnTo>
                      <a:pt x="167" y="366"/>
                    </a:lnTo>
                    <a:lnTo>
                      <a:pt x="169" y="366"/>
                    </a:lnTo>
                    <a:lnTo>
                      <a:pt x="169" y="364"/>
                    </a:lnTo>
                    <a:lnTo>
                      <a:pt x="172" y="361"/>
                    </a:lnTo>
                    <a:lnTo>
                      <a:pt x="173" y="361"/>
                    </a:lnTo>
                    <a:lnTo>
                      <a:pt x="180" y="359"/>
                    </a:lnTo>
                    <a:lnTo>
                      <a:pt x="182" y="359"/>
                    </a:lnTo>
                    <a:lnTo>
                      <a:pt x="188" y="353"/>
                    </a:lnTo>
                    <a:lnTo>
                      <a:pt x="192" y="345"/>
                    </a:lnTo>
                    <a:lnTo>
                      <a:pt x="197" y="345"/>
                    </a:lnTo>
                    <a:lnTo>
                      <a:pt x="199" y="350"/>
                    </a:lnTo>
                    <a:lnTo>
                      <a:pt x="204" y="356"/>
                    </a:lnTo>
                    <a:lnTo>
                      <a:pt x="209" y="366"/>
                    </a:lnTo>
                    <a:lnTo>
                      <a:pt x="209" y="368"/>
                    </a:lnTo>
                    <a:lnTo>
                      <a:pt x="225" y="357"/>
                    </a:lnTo>
                    <a:lnTo>
                      <a:pt x="227" y="352"/>
                    </a:lnTo>
                    <a:lnTo>
                      <a:pt x="226" y="350"/>
                    </a:lnTo>
                    <a:lnTo>
                      <a:pt x="225" y="350"/>
                    </a:lnTo>
                    <a:lnTo>
                      <a:pt x="223" y="349"/>
                    </a:lnTo>
                    <a:lnTo>
                      <a:pt x="230" y="342"/>
                    </a:lnTo>
                    <a:lnTo>
                      <a:pt x="239" y="338"/>
                    </a:lnTo>
                    <a:lnTo>
                      <a:pt x="243" y="332"/>
                    </a:lnTo>
                    <a:lnTo>
                      <a:pt x="246" y="324"/>
                    </a:lnTo>
                    <a:lnTo>
                      <a:pt x="246" y="322"/>
                    </a:lnTo>
                    <a:lnTo>
                      <a:pt x="247" y="322"/>
                    </a:lnTo>
                    <a:lnTo>
                      <a:pt x="273" y="330"/>
                    </a:lnTo>
                    <a:lnTo>
                      <a:pt x="282" y="329"/>
                    </a:lnTo>
                    <a:lnTo>
                      <a:pt x="283" y="329"/>
                    </a:lnTo>
                    <a:lnTo>
                      <a:pt x="285" y="330"/>
                    </a:lnTo>
                    <a:lnTo>
                      <a:pt x="287" y="330"/>
                    </a:lnTo>
                    <a:lnTo>
                      <a:pt x="287" y="332"/>
                    </a:lnTo>
                    <a:lnTo>
                      <a:pt x="309" y="346"/>
                    </a:lnTo>
                    <a:lnTo>
                      <a:pt x="310" y="347"/>
                    </a:lnTo>
                    <a:lnTo>
                      <a:pt x="314" y="353"/>
                    </a:lnTo>
                    <a:lnTo>
                      <a:pt x="314" y="352"/>
                    </a:lnTo>
                    <a:lnTo>
                      <a:pt x="317" y="350"/>
                    </a:lnTo>
                    <a:lnTo>
                      <a:pt x="317" y="349"/>
                    </a:lnTo>
                    <a:lnTo>
                      <a:pt x="329" y="342"/>
                    </a:lnTo>
                    <a:lnTo>
                      <a:pt x="335" y="343"/>
                    </a:lnTo>
                    <a:lnTo>
                      <a:pt x="338" y="343"/>
                    </a:lnTo>
                    <a:lnTo>
                      <a:pt x="340" y="342"/>
                    </a:lnTo>
                    <a:lnTo>
                      <a:pt x="342" y="340"/>
                    </a:lnTo>
                    <a:lnTo>
                      <a:pt x="345" y="342"/>
                    </a:lnTo>
                    <a:lnTo>
                      <a:pt x="353" y="352"/>
                    </a:lnTo>
                    <a:lnTo>
                      <a:pt x="359" y="345"/>
                    </a:lnTo>
                    <a:lnTo>
                      <a:pt x="360" y="339"/>
                    </a:lnTo>
                    <a:lnTo>
                      <a:pt x="363" y="333"/>
                    </a:lnTo>
                    <a:lnTo>
                      <a:pt x="367" y="330"/>
                    </a:lnTo>
                    <a:lnTo>
                      <a:pt x="367" y="311"/>
                    </a:lnTo>
                    <a:lnTo>
                      <a:pt x="370" y="306"/>
                    </a:lnTo>
                    <a:lnTo>
                      <a:pt x="392" y="300"/>
                    </a:lnTo>
                    <a:lnTo>
                      <a:pt x="392" y="299"/>
                    </a:lnTo>
                    <a:lnTo>
                      <a:pt x="391" y="292"/>
                    </a:lnTo>
                    <a:lnTo>
                      <a:pt x="392" y="286"/>
                    </a:lnTo>
                    <a:lnTo>
                      <a:pt x="393" y="276"/>
                    </a:lnTo>
                    <a:lnTo>
                      <a:pt x="393" y="273"/>
                    </a:lnTo>
                    <a:lnTo>
                      <a:pt x="392" y="270"/>
                    </a:lnTo>
                    <a:lnTo>
                      <a:pt x="391" y="269"/>
                    </a:lnTo>
                    <a:lnTo>
                      <a:pt x="389" y="266"/>
                    </a:lnTo>
                    <a:lnTo>
                      <a:pt x="392" y="266"/>
                    </a:lnTo>
                    <a:lnTo>
                      <a:pt x="402" y="269"/>
                    </a:lnTo>
                    <a:lnTo>
                      <a:pt x="409" y="266"/>
                    </a:lnTo>
                    <a:lnTo>
                      <a:pt x="410" y="255"/>
                    </a:lnTo>
                    <a:lnTo>
                      <a:pt x="410" y="247"/>
                    </a:lnTo>
                    <a:lnTo>
                      <a:pt x="413" y="241"/>
                    </a:lnTo>
                    <a:lnTo>
                      <a:pt x="413" y="239"/>
                    </a:lnTo>
                    <a:lnTo>
                      <a:pt x="415" y="237"/>
                    </a:lnTo>
                    <a:lnTo>
                      <a:pt x="415" y="233"/>
                    </a:lnTo>
                    <a:lnTo>
                      <a:pt x="416" y="225"/>
                    </a:lnTo>
                    <a:lnTo>
                      <a:pt x="413" y="215"/>
                    </a:lnTo>
                    <a:lnTo>
                      <a:pt x="415" y="209"/>
                    </a:lnTo>
                    <a:lnTo>
                      <a:pt x="476" y="186"/>
                    </a:lnTo>
                    <a:lnTo>
                      <a:pt x="476" y="183"/>
                    </a:lnTo>
                    <a:lnTo>
                      <a:pt x="475" y="181"/>
                    </a:lnTo>
                    <a:lnTo>
                      <a:pt x="475" y="179"/>
                    </a:lnTo>
                    <a:lnTo>
                      <a:pt x="476" y="176"/>
                    </a:lnTo>
                    <a:lnTo>
                      <a:pt x="473" y="169"/>
                    </a:lnTo>
                    <a:lnTo>
                      <a:pt x="463" y="162"/>
                    </a:lnTo>
                    <a:lnTo>
                      <a:pt x="463" y="160"/>
                    </a:lnTo>
                    <a:lnTo>
                      <a:pt x="465" y="160"/>
                    </a:lnTo>
                    <a:lnTo>
                      <a:pt x="465" y="159"/>
                    </a:lnTo>
                    <a:lnTo>
                      <a:pt x="466" y="153"/>
                    </a:lnTo>
                    <a:lnTo>
                      <a:pt x="466" y="149"/>
                    </a:lnTo>
                    <a:lnTo>
                      <a:pt x="459" y="134"/>
                    </a:lnTo>
                    <a:lnTo>
                      <a:pt x="456" y="131"/>
                    </a:lnTo>
                    <a:lnTo>
                      <a:pt x="453" y="123"/>
                    </a:lnTo>
                    <a:lnTo>
                      <a:pt x="456" y="106"/>
                    </a:lnTo>
                    <a:lnTo>
                      <a:pt x="459" y="97"/>
                    </a:lnTo>
                    <a:lnTo>
                      <a:pt x="459" y="86"/>
                    </a:lnTo>
                    <a:lnTo>
                      <a:pt x="458" y="83"/>
                    </a:lnTo>
                    <a:lnTo>
                      <a:pt x="453" y="69"/>
                    </a:lnTo>
                    <a:lnTo>
                      <a:pt x="453" y="68"/>
                    </a:lnTo>
                    <a:lnTo>
                      <a:pt x="450" y="69"/>
                    </a:lnTo>
                    <a:lnTo>
                      <a:pt x="443" y="69"/>
                    </a:lnTo>
                    <a:lnTo>
                      <a:pt x="437" y="75"/>
                    </a:lnTo>
                    <a:lnTo>
                      <a:pt x="436" y="78"/>
                    </a:lnTo>
                    <a:lnTo>
                      <a:pt x="433" y="78"/>
                    </a:lnTo>
                    <a:lnTo>
                      <a:pt x="431" y="79"/>
                    </a:lnTo>
                    <a:lnTo>
                      <a:pt x="426" y="82"/>
                    </a:lnTo>
                    <a:lnTo>
                      <a:pt x="422" y="83"/>
                    </a:lnTo>
                    <a:lnTo>
                      <a:pt x="419" y="89"/>
                    </a:lnTo>
                    <a:lnTo>
                      <a:pt x="412" y="85"/>
                    </a:lnTo>
                    <a:lnTo>
                      <a:pt x="416" y="76"/>
                    </a:lnTo>
                    <a:lnTo>
                      <a:pt x="416" y="71"/>
                    </a:lnTo>
                    <a:lnTo>
                      <a:pt x="415" y="68"/>
                    </a:lnTo>
                    <a:lnTo>
                      <a:pt x="415" y="62"/>
                    </a:lnTo>
                    <a:lnTo>
                      <a:pt x="416" y="62"/>
                    </a:lnTo>
                    <a:lnTo>
                      <a:pt x="416" y="60"/>
                    </a:lnTo>
                    <a:lnTo>
                      <a:pt x="419" y="59"/>
                    </a:lnTo>
                    <a:lnTo>
                      <a:pt x="427" y="50"/>
                    </a:lnTo>
                    <a:lnTo>
                      <a:pt x="427" y="49"/>
                    </a:lnTo>
                    <a:lnTo>
                      <a:pt x="429" y="47"/>
                    </a:lnTo>
                    <a:lnTo>
                      <a:pt x="427" y="47"/>
                    </a:lnTo>
                    <a:lnTo>
                      <a:pt x="426" y="44"/>
                    </a:lnTo>
                    <a:lnTo>
                      <a:pt x="423" y="42"/>
                    </a:lnTo>
                    <a:lnTo>
                      <a:pt x="424" y="37"/>
                    </a:lnTo>
                    <a:lnTo>
                      <a:pt x="424" y="36"/>
                    </a:lnTo>
                    <a:lnTo>
                      <a:pt x="424" y="35"/>
                    </a:lnTo>
                    <a:lnTo>
                      <a:pt x="419" y="16"/>
                    </a:lnTo>
                    <a:lnTo>
                      <a:pt x="419" y="15"/>
                    </a:lnTo>
                    <a:lnTo>
                      <a:pt x="416" y="12"/>
                    </a:lnTo>
                    <a:lnTo>
                      <a:pt x="415" y="12"/>
                    </a:lnTo>
                    <a:lnTo>
                      <a:pt x="412" y="14"/>
                    </a:lnTo>
                    <a:lnTo>
                      <a:pt x="410" y="15"/>
                    </a:lnTo>
                    <a:lnTo>
                      <a:pt x="409" y="15"/>
                    </a:lnTo>
                    <a:lnTo>
                      <a:pt x="402" y="12"/>
                    </a:lnTo>
                    <a:lnTo>
                      <a:pt x="399" y="11"/>
                    </a:lnTo>
                    <a:lnTo>
                      <a:pt x="396" y="8"/>
                    </a:lnTo>
                    <a:lnTo>
                      <a:pt x="395" y="8"/>
                    </a:lnTo>
                    <a:lnTo>
                      <a:pt x="392" y="9"/>
                    </a:lnTo>
                    <a:lnTo>
                      <a:pt x="391" y="16"/>
                    </a:lnTo>
                    <a:lnTo>
                      <a:pt x="398" y="22"/>
                    </a:lnTo>
                    <a:lnTo>
                      <a:pt x="402" y="25"/>
                    </a:lnTo>
                    <a:lnTo>
                      <a:pt x="407" y="26"/>
                    </a:lnTo>
                    <a:lnTo>
                      <a:pt x="415" y="29"/>
                    </a:lnTo>
                    <a:lnTo>
                      <a:pt x="416" y="29"/>
                    </a:lnTo>
                    <a:lnTo>
                      <a:pt x="416" y="32"/>
                    </a:lnTo>
                    <a:lnTo>
                      <a:pt x="412" y="42"/>
                    </a:lnTo>
                    <a:lnTo>
                      <a:pt x="403" y="57"/>
                    </a:lnTo>
                    <a:lnTo>
                      <a:pt x="402" y="59"/>
                    </a:lnTo>
                    <a:lnTo>
                      <a:pt x="399" y="59"/>
                    </a:lnTo>
                    <a:lnTo>
                      <a:pt x="393" y="60"/>
                    </a:lnTo>
                    <a:lnTo>
                      <a:pt x="391" y="60"/>
                    </a:lnTo>
                    <a:lnTo>
                      <a:pt x="378" y="52"/>
                    </a:lnTo>
                    <a:lnTo>
                      <a:pt x="377" y="52"/>
                    </a:lnTo>
                    <a:lnTo>
                      <a:pt x="377" y="50"/>
                    </a:lnTo>
                    <a:lnTo>
                      <a:pt x="376" y="49"/>
                    </a:lnTo>
                    <a:lnTo>
                      <a:pt x="370" y="44"/>
                    </a:lnTo>
                    <a:lnTo>
                      <a:pt x="369" y="44"/>
                    </a:lnTo>
                    <a:lnTo>
                      <a:pt x="369" y="43"/>
                    </a:lnTo>
                    <a:lnTo>
                      <a:pt x="367" y="39"/>
                    </a:lnTo>
                    <a:lnTo>
                      <a:pt x="367" y="30"/>
                    </a:lnTo>
                    <a:lnTo>
                      <a:pt x="371" y="19"/>
                    </a:lnTo>
                    <a:lnTo>
                      <a:pt x="370" y="9"/>
                    </a:lnTo>
                    <a:lnTo>
                      <a:pt x="356" y="12"/>
                    </a:lnTo>
                    <a:lnTo>
                      <a:pt x="347" y="8"/>
                    </a:lnTo>
                    <a:lnTo>
                      <a:pt x="345" y="4"/>
                    </a:lnTo>
                    <a:lnTo>
                      <a:pt x="345" y="1"/>
                    </a:lnTo>
                    <a:lnTo>
                      <a:pt x="340" y="0"/>
                    </a:lnTo>
                    <a:lnTo>
                      <a:pt x="333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22" name="Freeform 1154">
                <a:extLst>
                  <a:ext uri="{FF2B5EF4-FFF2-40B4-BE49-F238E27FC236}">
                    <a16:creationId xmlns:a16="http://schemas.microsoft.com/office/drawing/2014/main" id="{B8E94537-5AE0-0713-0DCB-33CEBBC8A8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7" y="3135"/>
                <a:ext cx="96" cy="105"/>
              </a:xfrm>
              <a:custGeom>
                <a:avLst/>
                <a:gdLst>
                  <a:gd name="T0" fmla="*/ 268 w 384"/>
                  <a:gd name="T1" fmla="*/ 45 h 419"/>
                  <a:gd name="T2" fmla="*/ 248 w 384"/>
                  <a:gd name="T3" fmla="*/ 48 h 419"/>
                  <a:gd name="T4" fmla="*/ 225 w 384"/>
                  <a:gd name="T5" fmla="*/ 56 h 419"/>
                  <a:gd name="T6" fmla="*/ 195 w 384"/>
                  <a:gd name="T7" fmla="*/ 38 h 419"/>
                  <a:gd name="T8" fmla="*/ 181 w 384"/>
                  <a:gd name="T9" fmla="*/ 36 h 419"/>
                  <a:gd name="T10" fmla="*/ 147 w 384"/>
                  <a:gd name="T11" fmla="*/ 44 h 419"/>
                  <a:gd name="T12" fmla="*/ 135 w 384"/>
                  <a:gd name="T13" fmla="*/ 58 h 419"/>
                  <a:gd name="T14" fmla="*/ 107 w 384"/>
                  <a:gd name="T15" fmla="*/ 56 h 419"/>
                  <a:gd name="T16" fmla="*/ 88 w 384"/>
                  <a:gd name="T17" fmla="*/ 65 h 419"/>
                  <a:gd name="T18" fmla="*/ 75 w 384"/>
                  <a:gd name="T19" fmla="*/ 72 h 419"/>
                  <a:gd name="T20" fmla="*/ 64 w 384"/>
                  <a:gd name="T21" fmla="*/ 81 h 419"/>
                  <a:gd name="T22" fmla="*/ 53 w 384"/>
                  <a:gd name="T23" fmla="*/ 69 h 419"/>
                  <a:gd name="T24" fmla="*/ 46 w 384"/>
                  <a:gd name="T25" fmla="*/ 46 h 419"/>
                  <a:gd name="T26" fmla="*/ 32 w 384"/>
                  <a:gd name="T27" fmla="*/ 59 h 419"/>
                  <a:gd name="T28" fmla="*/ 15 w 384"/>
                  <a:gd name="T29" fmla="*/ 62 h 419"/>
                  <a:gd name="T30" fmla="*/ 7 w 384"/>
                  <a:gd name="T31" fmla="*/ 69 h 419"/>
                  <a:gd name="T32" fmla="*/ 0 w 384"/>
                  <a:gd name="T33" fmla="*/ 94 h 419"/>
                  <a:gd name="T34" fmla="*/ 14 w 384"/>
                  <a:gd name="T35" fmla="*/ 113 h 419"/>
                  <a:gd name="T36" fmla="*/ 25 w 384"/>
                  <a:gd name="T37" fmla="*/ 148 h 419"/>
                  <a:gd name="T38" fmla="*/ 22 w 384"/>
                  <a:gd name="T39" fmla="*/ 183 h 419"/>
                  <a:gd name="T40" fmla="*/ 36 w 384"/>
                  <a:gd name="T41" fmla="*/ 256 h 419"/>
                  <a:gd name="T42" fmla="*/ 39 w 384"/>
                  <a:gd name="T43" fmla="*/ 273 h 419"/>
                  <a:gd name="T44" fmla="*/ 67 w 384"/>
                  <a:gd name="T45" fmla="*/ 287 h 419"/>
                  <a:gd name="T46" fmla="*/ 95 w 384"/>
                  <a:gd name="T47" fmla="*/ 281 h 419"/>
                  <a:gd name="T48" fmla="*/ 90 w 384"/>
                  <a:gd name="T49" fmla="*/ 295 h 419"/>
                  <a:gd name="T50" fmla="*/ 106 w 384"/>
                  <a:gd name="T51" fmla="*/ 341 h 419"/>
                  <a:gd name="T52" fmla="*/ 90 w 384"/>
                  <a:gd name="T53" fmla="*/ 351 h 419"/>
                  <a:gd name="T54" fmla="*/ 126 w 384"/>
                  <a:gd name="T55" fmla="*/ 390 h 419"/>
                  <a:gd name="T56" fmla="*/ 145 w 384"/>
                  <a:gd name="T57" fmla="*/ 419 h 419"/>
                  <a:gd name="T58" fmla="*/ 170 w 384"/>
                  <a:gd name="T59" fmla="*/ 390 h 419"/>
                  <a:gd name="T60" fmla="*/ 203 w 384"/>
                  <a:gd name="T61" fmla="*/ 396 h 419"/>
                  <a:gd name="T62" fmla="*/ 211 w 384"/>
                  <a:gd name="T63" fmla="*/ 381 h 419"/>
                  <a:gd name="T64" fmla="*/ 212 w 384"/>
                  <a:gd name="T65" fmla="*/ 359 h 419"/>
                  <a:gd name="T66" fmla="*/ 200 w 384"/>
                  <a:gd name="T67" fmla="*/ 347 h 419"/>
                  <a:gd name="T68" fmla="*/ 163 w 384"/>
                  <a:gd name="T69" fmla="*/ 319 h 419"/>
                  <a:gd name="T70" fmla="*/ 184 w 384"/>
                  <a:gd name="T71" fmla="*/ 314 h 419"/>
                  <a:gd name="T72" fmla="*/ 200 w 384"/>
                  <a:gd name="T73" fmla="*/ 310 h 419"/>
                  <a:gd name="T74" fmla="*/ 274 w 384"/>
                  <a:gd name="T75" fmla="*/ 320 h 419"/>
                  <a:gd name="T76" fmla="*/ 271 w 384"/>
                  <a:gd name="T77" fmla="*/ 312 h 419"/>
                  <a:gd name="T78" fmla="*/ 282 w 384"/>
                  <a:gd name="T79" fmla="*/ 278 h 419"/>
                  <a:gd name="T80" fmla="*/ 317 w 384"/>
                  <a:gd name="T81" fmla="*/ 261 h 419"/>
                  <a:gd name="T82" fmla="*/ 321 w 384"/>
                  <a:gd name="T83" fmla="*/ 250 h 419"/>
                  <a:gd name="T84" fmla="*/ 315 w 384"/>
                  <a:gd name="T85" fmla="*/ 240 h 419"/>
                  <a:gd name="T86" fmla="*/ 334 w 384"/>
                  <a:gd name="T87" fmla="*/ 230 h 419"/>
                  <a:gd name="T88" fmla="*/ 359 w 384"/>
                  <a:gd name="T89" fmla="*/ 211 h 419"/>
                  <a:gd name="T90" fmla="*/ 377 w 384"/>
                  <a:gd name="T91" fmla="*/ 179 h 419"/>
                  <a:gd name="T92" fmla="*/ 378 w 384"/>
                  <a:gd name="T93" fmla="*/ 160 h 419"/>
                  <a:gd name="T94" fmla="*/ 351 w 384"/>
                  <a:gd name="T95" fmla="*/ 132 h 419"/>
                  <a:gd name="T96" fmla="*/ 344 w 384"/>
                  <a:gd name="T97" fmla="*/ 143 h 419"/>
                  <a:gd name="T98" fmla="*/ 332 w 384"/>
                  <a:gd name="T99" fmla="*/ 129 h 419"/>
                  <a:gd name="T100" fmla="*/ 335 w 384"/>
                  <a:gd name="T101" fmla="*/ 88 h 419"/>
                  <a:gd name="T102" fmla="*/ 321 w 384"/>
                  <a:gd name="T103" fmla="*/ 79 h 419"/>
                  <a:gd name="T104" fmla="*/ 320 w 384"/>
                  <a:gd name="T105" fmla="*/ 62 h 419"/>
                  <a:gd name="T106" fmla="*/ 323 w 384"/>
                  <a:gd name="T107" fmla="*/ 46 h 419"/>
                  <a:gd name="T108" fmla="*/ 313 w 384"/>
                  <a:gd name="T109" fmla="*/ 23 h 419"/>
                  <a:gd name="T110" fmla="*/ 334 w 384"/>
                  <a:gd name="T111" fmla="*/ 5 h 419"/>
                  <a:gd name="T112" fmla="*/ 308 w 384"/>
                  <a:gd name="T113" fmla="*/ 2 h 419"/>
                  <a:gd name="T114" fmla="*/ 304 w 384"/>
                  <a:gd name="T115" fmla="*/ 7 h 4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84" h="419">
                    <a:moveTo>
                      <a:pt x="278" y="12"/>
                    </a:moveTo>
                    <a:lnTo>
                      <a:pt x="275" y="17"/>
                    </a:lnTo>
                    <a:lnTo>
                      <a:pt x="275" y="36"/>
                    </a:lnTo>
                    <a:lnTo>
                      <a:pt x="271" y="39"/>
                    </a:lnTo>
                    <a:lnTo>
                      <a:pt x="268" y="45"/>
                    </a:lnTo>
                    <a:lnTo>
                      <a:pt x="267" y="51"/>
                    </a:lnTo>
                    <a:lnTo>
                      <a:pt x="261" y="58"/>
                    </a:lnTo>
                    <a:lnTo>
                      <a:pt x="253" y="48"/>
                    </a:lnTo>
                    <a:lnTo>
                      <a:pt x="250" y="46"/>
                    </a:lnTo>
                    <a:lnTo>
                      <a:pt x="248" y="48"/>
                    </a:lnTo>
                    <a:lnTo>
                      <a:pt x="246" y="49"/>
                    </a:lnTo>
                    <a:lnTo>
                      <a:pt x="243" y="49"/>
                    </a:lnTo>
                    <a:lnTo>
                      <a:pt x="237" y="48"/>
                    </a:lnTo>
                    <a:lnTo>
                      <a:pt x="225" y="55"/>
                    </a:lnTo>
                    <a:lnTo>
                      <a:pt x="225" y="56"/>
                    </a:lnTo>
                    <a:lnTo>
                      <a:pt x="222" y="58"/>
                    </a:lnTo>
                    <a:lnTo>
                      <a:pt x="222" y="59"/>
                    </a:lnTo>
                    <a:lnTo>
                      <a:pt x="218" y="53"/>
                    </a:lnTo>
                    <a:lnTo>
                      <a:pt x="217" y="52"/>
                    </a:lnTo>
                    <a:lnTo>
                      <a:pt x="195" y="38"/>
                    </a:lnTo>
                    <a:lnTo>
                      <a:pt x="195" y="36"/>
                    </a:lnTo>
                    <a:lnTo>
                      <a:pt x="193" y="36"/>
                    </a:lnTo>
                    <a:lnTo>
                      <a:pt x="191" y="35"/>
                    </a:lnTo>
                    <a:lnTo>
                      <a:pt x="190" y="35"/>
                    </a:lnTo>
                    <a:lnTo>
                      <a:pt x="181" y="36"/>
                    </a:lnTo>
                    <a:lnTo>
                      <a:pt x="155" y="28"/>
                    </a:lnTo>
                    <a:lnTo>
                      <a:pt x="154" y="28"/>
                    </a:lnTo>
                    <a:lnTo>
                      <a:pt x="154" y="30"/>
                    </a:lnTo>
                    <a:lnTo>
                      <a:pt x="151" y="38"/>
                    </a:lnTo>
                    <a:lnTo>
                      <a:pt x="147" y="44"/>
                    </a:lnTo>
                    <a:lnTo>
                      <a:pt x="138" y="48"/>
                    </a:lnTo>
                    <a:lnTo>
                      <a:pt x="131" y="55"/>
                    </a:lnTo>
                    <a:lnTo>
                      <a:pt x="133" y="56"/>
                    </a:lnTo>
                    <a:lnTo>
                      <a:pt x="134" y="56"/>
                    </a:lnTo>
                    <a:lnTo>
                      <a:pt x="135" y="58"/>
                    </a:lnTo>
                    <a:lnTo>
                      <a:pt x="133" y="63"/>
                    </a:lnTo>
                    <a:lnTo>
                      <a:pt x="117" y="74"/>
                    </a:lnTo>
                    <a:lnTo>
                      <a:pt x="117" y="72"/>
                    </a:lnTo>
                    <a:lnTo>
                      <a:pt x="112" y="62"/>
                    </a:lnTo>
                    <a:lnTo>
                      <a:pt x="107" y="56"/>
                    </a:lnTo>
                    <a:lnTo>
                      <a:pt x="105" y="51"/>
                    </a:lnTo>
                    <a:lnTo>
                      <a:pt x="100" y="51"/>
                    </a:lnTo>
                    <a:lnTo>
                      <a:pt x="96" y="59"/>
                    </a:lnTo>
                    <a:lnTo>
                      <a:pt x="90" y="65"/>
                    </a:lnTo>
                    <a:lnTo>
                      <a:pt x="88" y="65"/>
                    </a:lnTo>
                    <a:lnTo>
                      <a:pt x="81" y="67"/>
                    </a:lnTo>
                    <a:lnTo>
                      <a:pt x="80" y="67"/>
                    </a:lnTo>
                    <a:lnTo>
                      <a:pt x="77" y="70"/>
                    </a:lnTo>
                    <a:lnTo>
                      <a:pt x="77" y="72"/>
                    </a:lnTo>
                    <a:lnTo>
                      <a:pt x="75" y="72"/>
                    </a:lnTo>
                    <a:lnTo>
                      <a:pt x="75" y="77"/>
                    </a:lnTo>
                    <a:lnTo>
                      <a:pt x="73" y="80"/>
                    </a:lnTo>
                    <a:lnTo>
                      <a:pt x="71" y="80"/>
                    </a:lnTo>
                    <a:lnTo>
                      <a:pt x="70" y="81"/>
                    </a:lnTo>
                    <a:lnTo>
                      <a:pt x="64" y="81"/>
                    </a:lnTo>
                    <a:lnTo>
                      <a:pt x="57" y="80"/>
                    </a:lnTo>
                    <a:lnTo>
                      <a:pt x="54" y="77"/>
                    </a:lnTo>
                    <a:lnTo>
                      <a:pt x="54" y="76"/>
                    </a:lnTo>
                    <a:lnTo>
                      <a:pt x="53" y="72"/>
                    </a:lnTo>
                    <a:lnTo>
                      <a:pt x="53" y="69"/>
                    </a:lnTo>
                    <a:lnTo>
                      <a:pt x="54" y="66"/>
                    </a:lnTo>
                    <a:lnTo>
                      <a:pt x="54" y="62"/>
                    </a:lnTo>
                    <a:lnTo>
                      <a:pt x="47" y="49"/>
                    </a:lnTo>
                    <a:lnTo>
                      <a:pt x="47" y="46"/>
                    </a:lnTo>
                    <a:lnTo>
                      <a:pt x="46" y="46"/>
                    </a:lnTo>
                    <a:lnTo>
                      <a:pt x="46" y="45"/>
                    </a:lnTo>
                    <a:lnTo>
                      <a:pt x="45" y="45"/>
                    </a:lnTo>
                    <a:lnTo>
                      <a:pt x="40" y="49"/>
                    </a:lnTo>
                    <a:lnTo>
                      <a:pt x="35" y="58"/>
                    </a:lnTo>
                    <a:lnTo>
                      <a:pt x="32" y="59"/>
                    </a:lnTo>
                    <a:lnTo>
                      <a:pt x="32" y="60"/>
                    </a:lnTo>
                    <a:lnTo>
                      <a:pt x="31" y="60"/>
                    </a:lnTo>
                    <a:lnTo>
                      <a:pt x="20" y="63"/>
                    </a:lnTo>
                    <a:lnTo>
                      <a:pt x="18" y="62"/>
                    </a:lnTo>
                    <a:lnTo>
                      <a:pt x="15" y="62"/>
                    </a:lnTo>
                    <a:lnTo>
                      <a:pt x="14" y="63"/>
                    </a:lnTo>
                    <a:lnTo>
                      <a:pt x="13" y="63"/>
                    </a:lnTo>
                    <a:lnTo>
                      <a:pt x="10" y="65"/>
                    </a:lnTo>
                    <a:lnTo>
                      <a:pt x="10" y="66"/>
                    </a:lnTo>
                    <a:lnTo>
                      <a:pt x="7" y="69"/>
                    </a:lnTo>
                    <a:lnTo>
                      <a:pt x="3" y="77"/>
                    </a:lnTo>
                    <a:lnTo>
                      <a:pt x="1" y="86"/>
                    </a:lnTo>
                    <a:lnTo>
                      <a:pt x="1" y="91"/>
                    </a:lnTo>
                    <a:lnTo>
                      <a:pt x="0" y="91"/>
                    </a:lnTo>
                    <a:lnTo>
                      <a:pt x="0" y="94"/>
                    </a:lnTo>
                    <a:lnTo>
                      <a:pt x="1" y="95"/>
                    </a:lnTo>
                    <a:lnTo>
                      <a:pt x="10" y="109"/>
                    </a:lnTo>
                    <a:lnTo>
                      <a:pt x="11" y="109"/>
                    </a:lnTo>
                    <a:lnTo>
                      <a:pt x="11" y="111"/>
                    </a:lnTo>
                    <a:lnTo>
                      <a:pt x="14" y="113"/>
                    </a:lnTo>
                    <a:lnTo>
                      <a:pt x="15" y="116"/>
                    </a:lnTo>
                    <a:lnTo>
                      <a:pt x="17" y="118"/>
                    </a:lnTo>
                    <a:lnTo>
                      <a:pt x="18" y="120"/>
                    </a:lnTo>
                    <a:lnTo>
                      <a:pt x="21" y="129"/>
                    </a:lnTo>
                    <a:lnTo>
                      <a:pt x="25" y="148"/>
                    </a:lnTo>
                    <a:lnTo>
                      <a:pt x="25" y="153"/>
                    </a:lnTo>
                    <a:lnTo>
                      <a:pt x="24" y="153"/>
                    </a:lnTo>
                    <a:lnTo>
                      <a:pt x="20" y="157"/>
                    </a:lnTo>
                    <a:lnTo>
                      <a:pt x="18" y="164"/>
                    </a:lnTo>
                    <a:lnTo>
                      <a:pt x="22" y="183"/>
                    </a:lnTo>
                    <a:lnTo>
                      <a:pt x="24" y="185"/>
                    </a:lnTo>
                    <a:lnTo>
                      <a:pt x="33" y="210"/>
                    </a:lnTo>
                    <a:lnTo>
                      <a:pt x="33" y="218"/>
                    </a:lnTo>
                    <a:lnTo>
                      <a:pt x="38" y="253"/>
                    </a:lnTo>
                    <a:lnTo>
                      <a:pt x="36" y="256"/>
                    </a:lnTo>
                    <a:lnTo>
                      <a:pt x="35" y="257"/>
                    </a:lnTo>
                    <a:lnTo>
                      <a:pt x="35" y="260"/>
                    </a:lnTo>
                    <a:lnTo>
                      <a:pt x="33" y="261"/>
                    </a:lnTo>
                    <a:lnTo>
                      <a:pt x="35" y="263"/>
                    </a:lnTo>
                    <a:lnTo>
                      <a:pt x="39" y="273"/>
                    </a:lnTo>
                    <a:lnTo>
                      <a:pt x="40" y="273"/>
                    </a:lnTo>
                    <a:lnTo>
                      <a:pt x="43" y="276"/>
                    </a:lnTo>
                    <a:lnTo>
                      <a:pt x="46" y="276"/>
                    </a:lnTo>
                    <a:lnTo>
                      <a:pt x="47" y="277"/>
                    </a:lnTo>
                    <a:lnTo>
                      <a:pt x="67" y="287"/>
                    </a:lnTo>
                    <a:lnTo>
                      <a:pt x="77" y="287"/>
                    </a:lnTo>
                    <a:lnTo>
                      <a:pt x="78" y="285"/>
                    </a:lnTo>
                    <a:lnTo>
                      <a:pt x="78" y="284"/>
                    </a:lnTo>
                    <a:lnTo>
                      <a:pt x="80" y="274"/>
                    </a:lnTo>
                    <a:lnTo>
                      <a:pt x="95" y="281"/>
                    </a:lnTo>
                    <a:lnTo>
                      <a:pt x="98" y="281"/>
                    </a:lnTo>
                    <a:lnTo>
                      <a:pt x="99" y="283"/>
                    </a:lnTo>
                    <a:lnTo>
                      <a:pt x="98" y="284"/>
                    </a:lnTo>
                    <a:lnTo>
                      <a:pt x="95" y="285"/>
                    </a:lnTo>
                    <a:lnTo>
                      <a:pt x="90" y="295"/>
                    </a:lnTo>
                    <a:lnTo>
                      <a:pt x="88" y="310"/>
                    </a:lnTo>
                    <a:lnTo>
                      <a:pt x="88" y="319"/>
                    </a:lnTo>
                    <a:lnTo>
                      <a:pt x="96" y="327"/>
                    </a:lnTo>
                    <a:lnTo>
                      <a:pt x="102" y="337"/>
                    </a:lnTo>
                    <a:lnTo>
                      <a:pt x="106" y="341"/>
                    </a:lnTo>
                    <a:lnTo>
                      <a:pt x="105" y="343"/>
                    </a:lnTo>
                    <a:lnTo>
                      <a:pt x="98" y="344"/>
                    </a:lnTo>
                    <a:lnTo>
                      <a:pt x="88" y="348"/>
                    </a:lnTo>
                    <a:lnTo>
                      <a:pt x="88" y="350"/>
                    </a:lnTo>
                    <a:lnTo>
                      <a:pt x="90" y="351"/>
                    </a:lnTo>
                    <a:lnTo>
                      <a:pt x="117" y="364"/>
                    </a:lnTo>
                    <a:lnTo>
                      <a:pt x="120" y="366"/>
                    </a:lnTo>
                    <a:lnTo>
                      <a:pt x="124" y="374"/>
                    </a:lnTo>
                    <a:lnTo>
                      <a:pt x="126" y="386"/>
                    </a:lnTo>
                    <a:lnTo>
                      <a:pt x="126" y="390"/>
                    </a:lnTo>
                    <a:lnTo>
                      <a:pt x="134" y="414"/>
                    </a:lnTo>
                    <a:lnTo>
                      <a:pt x="138" y="415"/>
                    </a:lnTo>
                    <a:lnTo>
                      <a:pt x="140" y="417"/>
                    </a:lnTo>
                    <a:lnTo>
                      <a:pt x="141" y="417"/>
                    </a:lnTo>
                    <a:lnTo>
                      <a:pt x="145" y="419"/>
                    </a:lnTo>
                    <a:lnTo>
                      <a:pt x="145" y="418"/>
                    </a:lnTo>
                    <a:lnTo>
                      <a:pt x="154" y="407"/>
                    </a:lnTo>
                    <a:lnTo>
                      <a:pt x="157" y="396"/>
                    </a:lnTo>
                    <a:lnTo>
                      <a:pt x="162" y="391"/>
                    </a:lnTo>
                    <a:lnTo>
                      <a:pt x="170" y="390"/>
                    </a:lnTo>
                    <a:lnTo>
                      <a:pt x="186" y="393"/>
                    </a:lnTo>
                    <a:lnTo>
                      <a:pt x="187" y="394"/>
                    </a:lnTo>
                    <a:lnTo>
                      <a:pt x="188" y="394"/>
                    </a:lnTo>
                    <a:lnTo>
                      <a:pt x="198" y="396"/>
                    </a:lnTo>
                    <a:lnTo>
                      <a:pt x="203" y="396"/>
                    </a:lnTo>
                    <a:lnTo>
                      <a:pt x="204" y="394"/>
                    </a:lnTo>
                    <a:lnTo>
                      <a:pt x="204" y="393"/>
                    </a:lnTo>
                    <a:lnTo>
                      <a:pt x="207" y="393"/>
                    </a:lnTo>
                    <a:lnTo>
                      <a:pt x="210" y="389"/>
                    </a:lnTo>
                    <a:lnTo>
                      <a:pt x="211" y="381"/>
                    </a:lnTo>
                    <a:lnTo>
                      <a:pt x="211" y="369"/>
                    </a:lnTo>
                    <a:lnTo>
                      <a:pt x="210" y="364"/>
                    </a:lnTo>
                    <a:lnTo>
                      <a:pt x="210" y="361"/>
                    </a:lnTo>
                    <a:lnTo>
                      <a:pt x="211" y="361"/>
                    </a:lnTo>
                    <a:lnTo>
                      <a:pt x="212" y="359"/>
                    </a:lnTo>
                    <a:lnTo>
                      <a:pt x="214" y="359"/>
                    </a:lnTo>
                    <a:lnTo>
                      <a:pt x="217" y="357"/>
                    </a:lnTo>
                    <a:lnTo>
                      <a:pt x="215" y="357"/>
                    </a:lnTo>
                    <a:lnTo>
                      <a:pt x="205" y="350"/>
                    </a:lnTo>
                    <a:lnTo>
                      <a:pt x="200" y="347"/>
                    </a:lnTo>
                    <a:lnTo>
                      <a:pt x="194" y="345"/>
                    </a:lnTo>
                    <a:lnTo>
                      <a:pt x="173" y="343"/>
                    </a:lnTo>
                    <a:lnTo>
                      <a:pt x="166" y="337"/>
                    </a:lnTo>
                    <a:lnTo>
                      <a:pt x="163" y="320"/>
                    </a:lnTo>
                    <a:lnTo>
                      <a:pt x="163" y="319"/>
                    </a:lnTo>
                    <a:lnTo>
                      <a:pt x="169" y="321"/>
                    </a:lnTo>
                    <a:lnTo>
                      <a:pt x="169" y="323"/>
                    </a:lnTo>
                    <a:lnTo>
                      <a:pt x="177" y="327"/>
                    </a:lnTo>
                    <a:lnTo>
                      <a:pt x="180" y="327"/>
                    </a:lnTo>
                    <a:lnTo>
                      <a:pt x="184" y="314"/>
                    </a:lnTo>
                    <a:lnTo>
                      <a:pt x="184" y="313"/>
                    </a:lnTo>
                    <a:lnTo>
                      <a:pt x="191" y="313"/>
                    </a:lnTo>
                    <a:lnTo>
                      <a:pt x="194" y="312"/>
                    </a:lnTo>
                    <a:lnTo>
                      <a:pt x="195" y="312"/>
                    </a:lnTo>
                    <a:lnTo>
                      <a:pt x="200" y="310"/>
                    </a:lnTo>
                    <a:lnTo>
                      <a:pt x="203" y="310"/>
                    </a:lnTo>
                    <a:lnTo>
                      <a:pt x="212" y="312"/>
                    </a:lnTo>
                    <a:lnTo>
                      <a:pt x="237" y="320"/>
                    </a:lnTo>
                    <a:lnTo>
                      <a:pt x="263" y="321"/>
                    </a:lnTo>
                    <a:lnTo>
                      <a:pt x="274" y="320"/>
                    </a:lnTo>
                    <a:lnTo>
                      <a:pt x="275" y="319"/>
                    </a:lnTo>
                    <a:lnTo>
                      <a:pt x="275" y="317"/>
                    </a:lnTo>
                    <a:lnTo>
                      <a:pt x="274" y="313"/>
                    </a:lnTo>
                    <a:lnTo>
                      <a:pt x="272" y="312"/>
                    </a:lnTo>
                    <a:lnTo>
                      <a:pt x="271" y="312"/>
                    </a:lnTo>
                    <a:lnTo>
                      <a:pt x="271" y="295"/>
                    </a:lnTo>
                    <a:lnTo>
                      <a:pt x="274" y="284"/>
                    </a:lnTo>
                    <a:lnTo>
                      <a:pt x="278" y="281"/>
                    </a:lnTo>
                    <a:lnTo>
                      <a:pt x="281" y="278"/>
                    </a:lnTo>
                    <a:lnTo>
                      <a:pt x="282" y="278"/>
                    </a:lnTo>
                    <a:lnTo>
                      <a:pt x="284" y="277"/>
                    </a:lnTo>
                    <a:lnTo>
                      <a:pt x="284" y="276"/>
                    </a:lnTo>
                    <a:lnTo>
                      <a:pt x="294" y="260"/>
                    </a:lnTo>
                    <a:lnTo>
                      <a:pt x="296" y="259"/>
                    </a:lnTo>
                    <a:lnTo>
                      <a:pt x="317" y="261"/>
                    </a:lnTo>
                    <a:lnTo>
                      <a:pt x="318" y="261"/>
                    </a:lnTo>
                    <a:lnTo>
                      <a:pt x="320" y="260"/>
                    </a:lnTo>
                    <a:lnTo>
                      <a:pt x="323" y="259"/>
                    </a:lnTo>
                    <a:lnTo>
                      <a:pt x="323" y="252"/>
                    </a:lnTo>
                    <a:lnTo>
                      <a:pt x="321" y="250"/>
                    </a:lnTo>
                    <a:lnTo>
                      <a:pt x="321" y="247"/>
                    </a:lnTo>
                    <a:lnTo>
                      <a:pt x="320" y="247"/>
                    </a:lnTo>
                    <a:lnTo>
                      <a:pt x="320" y="246"/>
                    </a:lnTo>
                    <a:lnTo>
                      <a:pt x="318" y="246"/>
                    </a:lnTo>
                    <a:lnTo>
                      <a:pt x="315" y="240"/>
                    </a:lnTo>
                    <a:lnTo>
                      <a:pt x="313" y="231"/>
                    </a:lnTo>
                    <a:lnTo>
                      <a:pt x="315" y="227"/>
                    </a:lnTo>
                    <a:lnTo>
                      <a:pt x="320" y="225"/>
                    </a:lnTo>
                    <a:lnTo>
                      <a:pt x="324" y="225"/>
                    </a:lnTo>
                    <a:lnTo>
                      <a:pt x="334" y="230"/>
                    </a:lnTo>
                    <a:lnTo>
                      <a:pt x="339" y="230"/>
                    </a:lnTo>
                    <a:lnTo>
                      <a:pt x="341" y="224"/>
                    </a:lnTo>
                    <a:lnTo>
                      <a:pt x="345" y="214"/>
                    </a:lnTo>
                    <a:lnTo>
                      <a:pt x="348" y="211"/>
                    </a:lnTo>
                    <a:lnTo>
                      <a:pt x="359" y="211"/>
                    </a:lnTo>
                    <a:lnTo>
                      <a:pt x="364" y="210"/>
                    </a:lnTo>
                    <a:lnTo>
                      <a:pt x="367" y="206"/>
                    </a:lnTo>
                    <a:lnTo>
                      <a:pt x="373" y="187"/>
                    </a:lnTo>
                    <a:lnTo>
                      <a:pt x="373" y="186"/>
                    </a:lnTo>
                    <a:lnTo>
                      <a:pt x="377" y="179"/>
                    </a:lnTo>
                    <a:lnTo>
                      <a:pt x="380" y="176"/>
                    </a:lnTo>
                    <a:lnTo>
                      <a:pt x="381" y="173"/>
                    </a:lnTo>
                    <a:lnTo>
                      <a:pt x="383" y="172"/>
                    </a:lnTo>
                    <a:lnTo>
                      <a:pt x="384" y="172"/>
                    </a:lnTo>
                    <a:lnTo>
                      <a:pt x="378" y="160"/>
                    </a:lnTo>
                    <a:lnTo>
                      <a:pt x="376" y="151"/>
                    </a:lnTo>
                    <a:lnTo>
                      <a:pt x="374" y="150"/>
                    </a:lnTo>
                    <a:lnTo>
                      <a:pt x="374" y="147"/>
                    </a:lnTo>
                    <a:lnTo>
                      <a:pt x="364" y="139"/>
                    </a:lnTo>
                    <a:lnTo>
                      <a:pt x="351" y="132"/>
                    </a:lnTo>
                    <a:lnTo>
                      <a:pt x="349" y="130"/>
                    </a:lnTo>
                    <a:lnTo>
                      <a:pt x="345" y="130"/>
                    </a:lnTo>
                    <a:lnTo>
                      <a:pt x="345" y="132"/>
                    </a:lnTo>
                    <a:lnTo>
                      <a:pt x="344" y="133"/>
                    </a:lnTo>
                    <a:lnTo>
                      <a:pt x="344" y="143"/>
                    </a:lnTo>
                    <a:lnTo>
                      <a:pt x="341" y="143"/>
                    </a:lnTo>
                    <a:lnTo>
                      <a:pt x="341" y="141"/>
                    </a:lnTo>
                    <a:lnTo>
                      <a:pt x="339" y="141"/>
                    </a:lnTo>
                    <a:lnTo>
                      <a:pt x="332" y="132"/>
                    </a:lnTo>
                    <a:lnTo>
                      <a:pt x="332" y="129"/>
                    </a:lnTo>
                    <a:lnTo>
                      <a:pt x="331" y="122"/>
                    </a:lnTo>
                    <a:lnTo>
                      <a:pt x="339" y="104"/>
                    </a:lnTo>
                    <a:lnTo>
                      <a:pt x="339" y="95"/>
                    </a:lnTo>
                    <a:lnTo>
                      <a:pt x="338" y="88"/>
                    </a:lnTo>
                    <a:lnTo>
                      <a:pt x="335" y="88"/>
                    </a:lnTo>
                    <a:lnTo>
                      <a:pt x="334" y="87"/>
                    </a:lnTo>
                    <a:lnTo>
                      <a:pt x="330" y="86"/>
                    </a:lnTo>
                    <a:lnTo>
                      <a:pt x="328" y="84"/>
                    </a:lnTo>
                    <a:lnTo>
                      <a:pt x="323" y="80"/>
                    </a:lnTo>
                    <a:lnTo>
                      <a:pt x="321" y="79"/>
                    </a:lnTo>
                    <a:lnTo>
                      <a:pt x="320" y="76"/>
                    </a:lnTo>
                    <a:lnTo>
                      <a:pt x="321" y="69"/>
                    </a:lnTo>
                    <a:lnTo>
                      <a:pt x="321" y="66"/>
                    </a:lnTo>
                    <a:lnTo>
                      <a:pt x="320" y="63"/>
                    </a:lnTo>
                    <a:lnTo>
                      <a:pt x="320" y="62"/>
                    </a:lnTo>
                    <a:lnTo>
                      <a:pt x="318" y="58"/>
                    </a:lnTo>
                    <a:lnTo>
                      <a:pt x="318" y="56"/>
                    </a:lnTo>
                    <a:lnTo>
                      <a:pt x="321" y="51"/>
                    </a:lnTo>
                    <a:lnTo>
                      <a:pt x="321" y="49"/>
                    </a:lnTo>
                    <a:lnTo>
                      <a:pt x="323" y="46"/>
                    </a:lnTo>
                    <a:lnTo>
                      <a:pt x="324" y="42"/>
                    </a:lnTo>
                    <a:lnTo>
                      <a:pt x="325" y="41"/>
                    </a:lnTo>
                    <a:lnTo>
                      <a:pt x="327" y="41"/>
                    </a:lnTo>
                    <a:lnTo>
                      <a:pt x="325" y="39"/>
                    </a:lnTo>
                    <a:lnTo>
                      <a:pt x="313" y="23"/>
                    </a:lnTo>
                    <a:lnTo>
                      <a:pt x="315" y="19"/>
                    </a:lnTo>
                    <a:lnTo>
                      <a:pt x="320" y="16"/>
                    </a:lnTo>
                    <a:lnTo>
                      <a:pt x="325" y="13"/>
                    </a:lnTo>
                    <a:lnTo>
                      <a:pt x="331" y="9"/>
                    </a:lnTo>
                    <a:lnTo>
                      <a:pt x="334" y="5"/>
                    </a:lnTo>
                    <a:lnTo>
                      <a:pt x="332" y="5"/>
                    </a:lnTo>
                    <a:lnTo>
                      <a:pt x="318" y="2"/>
                    </a:lnTo>
                    <a:lnTo>
                      <a:pt x="315" y="0"/>
                    </a:lnTo>
                    <a:lnTo>
                      <a:pt x="311" y="0"/>
                    </a:lnTo>
                    <a:lnTo>
                      <a:pt x="308" y="2"/>
                    </a:lnTo>
                    <a:lnTo>
                      <a:pt x="304" y="2"/>
                    </a:lnTo>
                    <a:lnTo>
                      <a:pt x="304" y="3"/>
                    </a:lnTo>
                    <a:lnTo>
                      <a:pt x="303" y="6"/>
                    </a:lnTo>
                    <a:lnTo>
                      <a:pt x="304" y="6"/>
                    </a:lnTo>
                    <a:lnTo>
                      <a:pt x="304" y="7"/>
                    </a:lnTo>
                    <a:lnTo>
                      <a:pt x="303" y="7"/>
                    </a:lnTo>
                    <a:lnTo>
                      <a:pt x="301" y="6"/>
                    </a:lnTo>
                    <a:lnTo>
                      <a:pt x="300" y="6"/>
                    </a:lnTo>
                    <a:lnTo>
                      <a:pt x="278" y="1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23" name="Freeform 1155">
                <a:extLst>
                  <a:ext uri="{FF2B5EF4-FFF2-40B4-BE49-F238E27FC236}">
                    <a16:creationId xmlns:a16="http://schemas.microsoft.com/office/drawing/2014/main" id="{3DB5719A-BBF3-A5D6-AFCE-70A391E708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6" y="3018"/>
                <a:ext cx="140" cy="107"/>
              </a:xfrm>
              <a:custGeom>
                <a:avLst/>
                <a:gdLst>
                  <a:gd name="T0" fmla="*/ 517 w 557"/>
                  <a:gd name="T1" fmla="*/ 205 h 429"/>
                  <a:gd name="T2" fmla="*/ 492 w 557"/>
                  <a:gd name="T3" fmla="*/ 205 h 429"/>
                  <a:gd name="T4" fmla="*/ 488 w 557"/>
                  <a:gd name="T5" fmla="*/ 230 h 429"/>
                  <a:gd name="T6" fmla="*/ 465 w 557"/>
                  <a:gd name="T7" fmla="*/ 212 h 429"/>
                  <a:gd name="T8" fmla="*/ 442 w 557"/>
                  <a:gd name="T9" fmla="*/ 228 h 429"/>
                  <a:gd name="T10" fmla="*/ 426 w 557"/>
                  <a:gd name="T11" fmla="*/ 202 h 429"/>
                  <a:gd name="T12" fmla="*/ 395 w 557"/>
                  <a:gd name="T13" fmla="*/ 178 h 429"/>
                  <a:gd name="T14" fmla="*/ 381 w 557"/>
                  <a:gd name="T15" fmla="*/ 156 h 429"/>
                  <a:gd name="T16" fmla="*/ 362 w 557"/>
                  <a:gd name="T17" fmla="*/ 155 h 429"/>
                  <a:gd name="T18" fmla="*/ 344 w 557"/>
                  <a:gd name="T19" fmla="*/ 138 h 429"/>
                  <a:gd name="T20" fmla="*/ 324 w 557"/>
                  <a:gd name="T21" fmla="*/ 137 h 429"/>
                  <a:gd name="T22" fmla="*/ 316 w 557"/>
                  <a:gd name="T23" fmla="*/ 106 h 429"/>
                  <a:gd name="T24" fmla="*/ 284 w 557"/>
                  <a:gd name="T25" fmla="*/ 81 h 429"/>
                  <a:gd name="T26" fmla="*/ 285 w 557"/>
                  <a:gd name="T27" fmla="*/ 64 h 429"/>
                  <a:gd name="T28" fmla="*/ 298 w 557"/>
                  <a:gd name="T29" fmla="*/ 44 h 429"/>
                  <a:gd name="T30" fmla="*/ 337 w 557"/>
                  <a:gd name="T31" fmla="*/ 36 h 429"/>
                  <a:gd name="T32" fmla="*/ 345 w 557"/>
                  <a:gd name="T33" fmla="*/ 32 h 429"/>
                  <a:gd name="T34" fmla="*/ 339 w 557"/>
                  <a:gd name="T35" fmla="*/ 1 h 429"/>
                  <a:gd name="T36" fmla="*/ 298 w 557"/>
                  <a:gd name="T37" fmla="*/ 5 h 429"/>
                  <a:gd name="T38" fmla="*/ 260 w 557"/>
                  <a:gd name="T39" fmla="*/ 24 h 429"/>
                  <a:gd name="T40" fmla="*/ 235 w 557"/>
                  <a:gd name="T41" fmla="*/ 53 h 429"/>
                  <a:gd name="T42" fmla="*/ 191 w 557"/>
                  <a:gd name="T43" fmla="*/ 50 h 429"/>
                  <a:gd name="T44" fmla="*/ 158 w 557"/>
                  <a:gd name="T45" fmla="*/ 50 h 429"/>
                  <a:gd name="T46" fmla="*/ 126 w 557"/>
                  <a:gd name="T47" fmla="*/ 54 h 429"/>
                  <a:gd name="T48" fmla="*/ 92 w 557"/>
                  <a:gd name="T49" fmla="*/ 60 h 429"/>
                  <a:gd name="T50" fmla="*/ 77 w 557"/>
                  <a:gd name="T51" fmla="*/ 26 h 429"/>
                  <a:gd name="T52" fmla="*/ 41 w 557"/>
                  <a:gd name="T53" fmla="*/ 14 h 429"/>
                  <a:gd name="T54" fmla="*/ 24 w 557"/>
                  <a:gd name="T55" fmla="*/ 44 h 429"/>
                  <a:gd name="T56" fmla="*/ 31 w 557"/>
                  <a:gd name="T57" fmla="*/ 70 h 429"/>
                  <a:gd name="T58" fmla="*/ 18 w 557"/>
                  <a:gd name="T59" fmla="*/ 109 h 429"/>
                  <a:gd name="T60" fmla="*/ 6 w 557"/>
                  <a:gd name="T61" fmla="*/ 118 h 429"/>
                  <a:gd name="T62" fmla="*/ 17 w 557"/>
                  <a:gd name="T63" fmla="*/ 145 h 429"/>
                  <a:gd name="T64" fmla="*/ 42 w 557"/>
                  <a:gd name="T65" fmla="*/ 162 h 429"/>
                  <a:gd name="T66" fmla="*/ 68 w 557"/>
                  <a:gd name="T67" fmla="*/ 180 h 429"/>
                  <a:gd name="T68" fmla="*/ 102 w 557"/>
                  <a:gd name="T69" fmla="*/ 206 h 429"/>
                  <a:gd name="T70" fmla="*/ 74 w 557"/>
                  <a:gd name="T71" fmla="*/ 219 h 429"/>
                  <a:gd name="T72" fmla="*/ 61 w 557"/>
                  <a:gd name="T73" fmla="*/ 268 h 429"/>
                  <a:gd name="T74" fmla="*/ 106 w 557"/>
                  <a:gd name="T75" fmla="*/ 295 h 429"/>
                  <a:gd name="T76" fmla="*/ 116 w 557"/>
                  <a:gd name="T77" fmla="*/ 315 h 429"/>
                  <a:gd name="T78" fmla="*/ 90 w 557"/>
                  <a:gd name="T79" fmla="*/ 319 h 429"/>
                  <a:gd name="T80" fmla="*/ 112 w 557"/>
                  <a:gd name="T81" fmla="*/ 341 h 429"/>
                  <a:gd name="T82" fmla="*/ 131 w 557"/>
                  <a:gd name="T83" fmla="*/ 349 h 429"/>
                  <a:gd name="T84" fmla="*/ 168 w 557"/>
                  <a:gd name="T85" fmla="*/ 384 h 429"/>
                  <a:gd name="T86" fmla="*/ 232 w 557"/>
                  <a:gd name="T87" fmla="*/ 343 h 429"/>
                  <a:gd name="T88" fmla="*/ 295 w 557"/>
                  <a:gd name="T89" fmla="*/ 339 h 429"/>
                  <a:gd name="T90" fmla="*/ 346 w 557"/>
                  <a:gd name="T91" fmla="*/ 322 h 429"/>
                  <a:gd name="T92" fmla="*/ 362 w 557"/>
                  <a:gd name="T93" fmla="*/ 336 h 429"/>
                  <a:gd name="T94" fmla="*/ 376 w 557"/>
                  <a:gd name="T95" fmla="*/ 328 h 429"/>
                  <a:gd name="T96" fmla="*/ 402 w 557"/>
                  <a:gd name="T97" fmla="*/ 357 h 429"/>
                  <a:gd name="T98" fmla="*/ 397 w 557"/>
                  <a:gd name="T99" fmla="*/ 392 h 429"/>
                  <a:gd name="T100" fmla="*/ 413 w 557"/>
                  <a:gd name="T101" fmla="*/ 427 h 429"/>
                  <a:gd name="T102" fmla="*/ 443 w 557"/>
                  <a:gd name="T103" fmla="*/ 403 h 429"/>
                  <a:gd name="T104" fmla="*/ 482 w 557"/>
                  <a:gd name="T105" fmla="*/ 408 h 429"/>
                  <a:gd name="T106" fmla="*/ 504 w 557"/>
                  <a:gd name="T107" fmla="*/ 398 h 429"/>
                  <a:gd name="T108" fmla="*/ 481 w 557"/>
                  <a:gd name="T109" fmla="*/ 382 h 429"/>
                  <a:gd name="T110" fmla="*/ 455 w 557"/>
                  <a:gd name="T111" fmla="*/ 364 h 429"/>
                  <a:gd name="T112" fmla="*/ 486 w 557"/>
                  <a:gd name="T113" fmla="*/ 335 h 429"/>
                  <a:gd name="T114" fmla="*/ 496 w 557"/>
                  <a:gd name="T115" fmla="*/ 305 h 429"/>
                  <a:gd name="T116" fmla="*/ 507 w 557"/>
                  <a:gd name="T117" fmla="*/ 286 h 429"/>
                  <a:gd name="T118" fmla="*/ 510 w 557"/>
                  <a:gd name="T119" fmla="*/ 264 h 429"/>
                  <a:gd name="T120" fmla="*/ 535 w 557"/>
                  <a:gd name="T121" fmla="*/ 258 h 429"/>
                  <a:gd name="T122" fmla="*/ 549 w 557"/>
                  <a:gd name="T123" fmla="*/ 228 h 429"/>
                  <a:gd name="T124" fmla="*/ 555 w 557"/>
                  <a:gd name="T125" fmla="*/ 194 h 4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57" h="429">
                    <a:moveTo>
                      <a:pt x="550" y="183"/>
                    </a:moveTo>
                    <a:lnTo>
                      <a:pt x="545" y="184"/>
                    </a:lnTo>
                    <a:lnTo>
                      <a:pt x="531" y="190"/>
                    </a:lnTo>
                    <a:lnTo>
                      <a:pt x="524" y="197"/>
                    </a:lnTo>
                    <a:lnTo>
                      <a:pt x="522" y="201"/>
                    </a:lnTo>
                    <a:lnTo>
                      <a:pt x="519" y="204"/>
                    </a:lnTo>
                    <a:lnTo>
                      <a:pt x="517" y="205"/>
                    </a:lnTo>
                    <a:lnTo>
                      <a:pt x="511" y="205"/>
                    </a:lnTo>
                    <a:lnTo>
                      <a:pt x="503" y="202"/>
                    </a:lnTo>
                    <a:lnTo>
                      <a:pt x="496" y="198"/>
                    </a:lnTo>
                    <a:lnTo>
                      <a:pt x="496" y="197"/>
                    </a:lnTo>
                    <a:lnTo>
                      <a:pt x="495" y="198"/>
                    </a:lnTo>
                    <a:lnTo>
                      <a:pt x="495" y="199"/>
                    </a:lnTo>
                    <a:lnTo>
                      <a:pt x="492" y="205"/>
                    </a:lnTo>
                    <a:lnTo>
                      <a:pt x="490" y="211"/>
                    </a:lnTo>
                    <a:lnTo>
                      <a:pt x="489" y="213"/>
                    </a:lnTo>
                    <a:lnTo>
                      <a:pt x="489" y="216"/>
                    </a:lnTo>
                    <a:lnTo>
                      <a:pt x="488" y="219"/>
                    </a:lnTo>
                    <a:lnTo>
                      <a:pt x="489" y="223"/>
                    </a:lnTo>
                    <a:lnTo>
                      <a:pt x="489" y="229"/>
                    </a:lnTo>
                    <a:lnTo>
                      <a:pt x="488" y="230"/>
                    </a:lnTo>
                    <a:lnTo>
                      <a:pt x="486" y="230"/>
                    </a:lnTo>
                    <a:lnTo>
                      <a:pt x="485" y="232"/>
                    </a:lnTo>
                    <a:lnTo>
                      <a:pt x="479" y="232"/>
                    </a:lnTo>
                    <a:lnTo>
                      <a:pt x="478" y="223"/>
                    </a:lnTo>
                    <a:lnTo>
                      <a:pt x="475" y="215"/>
                    </a:lnTo>
                    <a:lnTo>
                      <a:pt x="473" y="213"/>
                    </a:lnTo>
                    <a:lnTo>
                      <a:pt x="465" y="212"/>
                    </a:lnTo>
                    <a:lnTo>
                      <a:pt x="457" y="208"/>
                    </a:lnTo>
                    <a:lnTo>
                      <a:pt x="451" y="209"/>
                    </a:lnTo>
                    <a:lnTo>
                      <a:pt x="447" y="212"/>
                    </a:lnTo>
                    <a:lnTo>
                      <a:pt x="447" y="218"/>
                    </a:lnTo>
                    <a:lnTo>
                      <a:pt x="444" y="222"/>
                    </a:lnTo>
                    <a:lnTo>
                      <a:pt x="444" y="225"/>
                    </a:lnTo>
                    <a:lnTo>
                      <a:pt x="442" y="228"/>
                    </a:lnTo>
                    <a:lnTo>
                      <a:pt x="440" y="226"/>
                    </a:lnTo>
                    <a:lnTo>
                      <a:pt x="435" y="211"/>
                    </a:lnTo>
                    <a:lnTo>
                      <a:pt x="433" y="209"/>
                    </a:lnTo>
                    <a:lnTo>
                      <a:pt x="430" y="202"/>
                    </a:lnTo>
                    <a:lnTo>
                      <a:pt x="429" y="202"/>
                    </a:lnTo>
                    <a:lnTo>
                      <a:pt x="429" y="201"/>
                    </a:lnTo>
                    <a:lnTo>
                      <a:pt x="426" y="202"/>
                    </a:lnTo>
                    <a:lnTo>
                      <a:pt x="415" y="199"/>
                    </a:lnTo>
                    <a:lnTo>
                      <a:pt x="405" y="194"/>
                    </a:lnTo>
                    <a:lnTo>
                      <a:pt x="402" y="191"/>
                    </a:lnTo>
                    <a:lnTo>
                      <a:pt x="398" y="188"/>
                    </a:lnTo>
                    <a:lnTo>
                      <a:pt x="397" y="184"/>
                    </a:lnTo>
                    <a:lnTo>
                      <a:pt x="395" y="181"/>
                    </a:lnTo>
                    <a:lnTo>
                      <a:pt x="395" y="178"/>
                    </a:lnTo>
                    <a:lnTo>
                      <a:pt x="399" y="168"/>
                    </a:lnTo>
                    <a:lnTo>
                      <a:pt x="401" y="162"/>
                    </a:lnTo>
                    <a:lnTo>
                      <a:pt x="401" y="151"/>
                    </a:lnTo>
                    <a:lnTo>
                      <a:pt x="398" y="151"/>
                    </a:lnTo>
                    <a:lnTo>
                      <a:pt x="390" y="159"/>
                    </a:lnTo>
                    <a:lnTo>
                      <a:pt x="385" y="159"/>
                    </a:lnTo>
                    <a:lnTo>
                      <a:pt x="381" y="156"/>
                    </a:lnTo>
                    <a:lnTo>
                      <a:pt x="381" y="155"/>
                    </a:lnTo>
                    <a:lnTo>
                      <a:pt x="380" y="152"/>
                    </a:lnTo>
                    <a:lnTo>
                      <a:pt x="377" y="151"/>
                    </a:lnTo>
                    <a:lnTo>
                      <a:pt x="375" y="149"/>
                    </a:lnTo>
                    <a:lnTo>
                      <a:pt x="373" y="149"/>
                    </a:lnTo>
                    <a:lnTo>
                      <a:pt x="365" y="152"/>
                    </a:lnTo>
                    <a:lnTo>
                      <a:pt x="362" y="155"/>
                    </a:lnTo>
                    <a:lnTo>
                      <a:pt x="358" y="153"/>
                    </a:lnTo>
                    <a:lnTo>
                      <a:pt x="356" y="152"/>
                    </a:lnTo>
                    <a:lnTo>
                      <a:pt x="352" y="146"/>
                    </a:lnTo>
                    <a:lnTo>
                      <a:pt x="346" y="141"/>
                    </a:lnTo>
                    <a:lnTo>
                      <a:pt x="346" y="139"/>
                    </a:lnTo>
                    <a:lnTo>
                      <a:pt x="345" y="138"/>
                    </a:lnTo>
                    <a:lnTo>
                      <a:pt x="344" y="138"/>
                    </a:lnTo>
                    <a:lnTo>
                      <a:pt x="344" y="137"/>
                    </a:lnTo>
                    <a:lnTo>
                      <a:pt x="337" y="138"/>
                    </a:lnTo>
                    <a:lnTo>
                      <a:pt x="335" y="141"/>
                    </a:lnTo>
                    <a:lnTo>
                      <a:pt x="334" y="141"/>
                    </a:lnTo>
                    <a:lnTo>
                      <a:pt x="325" y="138"/>
                    </a:lnTo>
                    <a:lnTo>
                      <a:pt x="325" y="137"/>
                    </a:lnTo>
                    <a:lnTo>
                      <a:pt x="324" y="137"/>
                    </a:lnTo>
                    <a:lnTo>
                      <a:pt x="324" y="135"/>
                    </a:lnTo>
                    <a:lnTo>
                      <a:pt x="323" y="134"/>
                    </a:lnTo>
                    <a:lnTo>
                      <a:pt x="310" y="125"/>
                    </a:lnTo>
                    <a:lnTo>
                      <a:pt x="309" y="123"/>
                    </a:lnTo>
                    <a:lnTo>
                      <a:pt x="308" y="118"/>
                    </a:lnTo>
                    <a:lnTo>
                      <a:pt x="309" y="114"/>
                    </a:lnTo>
                    <a:lnTo>
                      <a:pt x="316" y="106"/>
                    </a:lnTo>
                    <a:lnTo>
                      <a:pt x="316" y="98"/>
                    </a:lnTo>
                    <a:lnTo>
                      <a:pt x="313" y="96"/>
                    </a:lnTo>
                    <a:lnTo>
                      <a:pt x="310" y="95"/>
                    </a:lnTo>
                    <a:lnTo>
                      <a:pt x="309" y="92"/>
                    </a:lnTo>
                    <a:lnTo>
                      <a:pt x="302" y="84"/>
                    </a:lnTo>
                    <a:lnTo>
                      <a:pt x="296" y="81"/>
                    </a:lnTo>
                    <a:lnTo>
                      <a:pt x="284" y="81"/>
                    </a:lnTo>
                    <a:lnTo>
                      <a:pt x="282" y="79"/>
                    </a:lnTo>
                    <a:lnTo>
                      <a:pt x="281" y="79"/>
                    </a:lnTo>
                    <a:lnTo>
                      <a:pt x="277" y="74"/>
                    </a:lnTo>
                    <a:lnTo>
                      <a:pt x="275" y="71"/>
                    </a:lnTo>
                    <a:lnTo>
                      <a:pt x="275" y="68"/>
                    </a:lnTo>
                    <a:lnTo>
                      <a:pt x="281" y="67"/>
                    </a:lnTo>
                    <a:lnTo>
                      <a:pt x="285" y="64"/>
                    </a:lnTo>
                    <a:lnTo>
                      <a:pt x="286" y="61"/>
                    </a:lnTo>
                    <a:lnTo>
                      <a:pt x="288" y="60"/>
                    </a:lnTo>
                    <a:lnTo>
                      <a:pt x="291" y="48"/>
                    </a:lnTo>
                    <a:lnTo>
                      <a:pt x="289" y="44"/>
                    </a:lnTo>
                    <a:lnTo>
                      <a:pt x="286" y="41"/>
                    </a:lnTo>
                    <a:lnTo>
                      <a:pt x="289" y="41"/>
                    </a:lnTo>
                    <a:lnTo>
                      <a:pt x="298" y="44"/>
                    </a:lnTo>
                    <a:lnTo>
                      <a:pt x="302" y="48"/>
                    </a:lnTo>
                    <a:lnTo>
                      <a:pt x="308" y="48"/>
                    </a:lnTo>
                    <a:lnTo>
                      <a:pt x="314" y="41"/>
                    </a:lnTo>
                    <a:lnTo>
                      <a:pt x="324" y="39"/>
                    </a:lnTo>
                    <a:lnTo>
                      <a:pt x="328" y="39"/>
                    </a:lnTo>
                    <a:lnTo>
                      <a:pt x="334" y="36"/>
                    </a:lnTo>
                    <a:lnTo>
                      <a:pt x="337" y="36"/>
                    </a:lnTo>
                    <a:lnTo>
                      <a:pt x="338" y="39"/>
                    </a:lnTo>
                    <a:lnTo>
                      <a:pt x="339" y="39"/>
                    </a:lnTo>
                    <a:lnTo>
                      <a:pt x="341" y="40"/>
                    </a:lnTo>
                    <a:lnTo>
                      <a:pt x="342" y="40"/>
                    </a:lnTo>
                    <a:lnTo>
                      <a:pt x="344" y="39"/>
                    </a:lnTo>
                    <a:lnTo>
                      <a:pt x="344" y="33"/>
                    </a:lnTo>
                    <a:lnTo>
                      <a:pt x="345" y="32"/>
                    </a:lnTo>
                    <a:lnTo>
                      <a:pt x="345" y="26"/>
                    </a:lnTo>
                    <a:lnTo>
                      <a:pt x="344" y="25"/>
                    </a:lnTo>
                    <a:lnTo>
                      <a:pt x="341" y="15"/>
                    </a:lnTo>
                    <a:lnTo>
                      <a:pt x="342" y="1"/>
                    </a:lnTo>
                    <a:lnTo>
                      <a:pt x="342" y="0"/>
                    </a:lnTo>
                    <a:lnTo>
                      <a:pt x="341" y="0"/>
                    </a:lnTo>
                    <a:lnTo>
                      <a:pt x="339" y="1"/>
                    </a:lnTo>
                    <a:lnTo>
                      <a:pt x="321" y="4"/>
                    </a:lnTo>
                    <a:lnTo>
                      <a:pt x="316" y="4"/>
                    </a:lnTo>
                    <a:lnTo>
                      <a:pt x="309" y="1"/>
                    </a:lnTo>
                    <a:lnTo>
                      <a:pt x="305" y="1"/>
                    </a:lnTo>
                    <a:lnTo>
                      <a:pt x="302" y="4"/>
                    </a:lnTo>
                    <a:lnTo>
                      <a:pt x="299" y="4"/>
                    </a:lnTo>
                    <a:lnTo>
                      <a:pt x="298" y="5"/>
                    </a:lnTo>
                    <a:lnTo>
                      <a:pt x="296" y="5"/>
                    </a:lnTo>
                    <a:lnTo>
                      <a:pt x="293" y="7"/>
                    </a:lnTo>
                    <a:lnTo>
                      <a:pt x="291" y="10"/>
                    </a:lnTo>
                    <a:lnTo>
                      <a:pt x="277" y="21"/>
                    </a:lnTo>
                    <a:lnTo>
                      <a:pt x="272" y="22"/>
                    </a:lnTo>
                    <a:lnTo>
                      <a:pt x="263" y="22"/>
                    </a:lnTo>
                    <a:lnTo>
                      <a:pt x="260" y="24"/>
                    </a:lnTo>
                    <a:lnTo>
                      <a:pt x="257" y="24"/>
                    </a:lnTo>
                    <a:lnTo>
                      <a:pt x="254" y="25"/>
                    </a:lnTo>
                    <a:lnTo>
                      <a:pt x="248" y="32"/>
                    </a:lnTo>
                    <a:lnTo>
                      <a:pt x="247" y="39"/>
                    </a:lnTo>
                    <a:lnTo>
                      <a:pt x="247" y="43"/>
                    </a:lnTo>
                    <a:lnTo>
                      <a:pt x="239" y="50"/>
                    </a:lnTo>
                    <a:lnTo>
                      <a:pt x="235" y="53"/>
                    </a:lnTo>
                    <a:lnTo>
                      <a:pt x="224" y="53"/>
                    </a:lnTo>
                    <a:lnTo>
                      <a:pt x="214" y="50"/>
                    </a:lnTo>
                    <a:lnTo>
                      <a:pt x="207" y="50"/>
                    </a:lnTo>
                    <a:lnTo>
                      <a:pt x="205" y="51"/>
                    </a:lnTo>
                    <a:lnTo>
                      <a:pt x="203" y="51"/>
                    </a:lnTo>
                    <a:lnTo>
                      <a:pt x="196" y="50"/>
                    </a:lnTo>
                    <a:lnTo>
                      <a:pt x="191" y="50"/>
                    </a:lnTo>
                    <a:lnTo>
                      <a:pt x="178" y="47"/>
                    </a:lnTo>
                    <a:lnTo>
                      <a:pt x="176" y="47"/>
                    </a:lnTo>
                    <a:lnTo>
                      <a:pt x="166" y="40"/>
                    </a:lnTo>
                    <a:lnTo>
                      <a:pt x="165" y="41"/>
                    </a:lnTo>
                    <a:lnTo>
                      <a:pt x="161" y="47"/>
                    </a:lnTo>
                    <a:lnTo>
                      <a:pt x="161" y="48"/>
                    </a:lnTo>
                    <a:lnTo>
                      <a:pt x="158" y="50"/>
                    </a:lnTo>
                    <a:lnTo>
                      <a:pt x="155" y="53"/>
                    </a:lnTo>
                    <a:lnTo>
                      <a:pt x="151" y="56"/>
                    </a:lnTo>
                    <a:lnTo>
                      <a:pt x="145" y="58"/>
                    </a:lnTo>
                    <a:lnTo>
                      <a:pt x="140" y="57"/>
                    </a:lnTo>
                    <a:lnTo>
                      <a:pt x="134" y="53"/>
                    </a:lnTo>
                    <a:lnTo>
                      <a:pt x="127" y="53"/>
                    </a:lnTo>
                    <a:lnTo>
                      <a:pt x="126" y="54"/>
                    </a:lnTo>
                    <a:lnTo>
                      <a:pt x="121" y="56"/>
                    </a:lnTo>
                    <a:lnTo>
                      <a:pt x="106" y="56"/>
                    </a:lnTo>
                    <a:lnTo>
                      <a:pt x="101" y="63"/>
                    </a:lnTo>
                    <a:lnTo>
                      <a:pt x="95" y="82"/>
                    </a:lnTo>
                    <a:lnTo>
                      <a:pt x="94" y="82"/>
                    </a:lnTo>
                    <a:lnTo>
                      <a:pt x="94" y="81"/>
                    </a:lnTo>
                    <a:lnTo>
                      <a:pt x="92" y="60"/>
                    </a:lnTo>
                    <a:lnTo>
                      <a:pt x="91" y="53"/>
                    </a:lnTo>
                    <a:lnTo>
                      <a:pt x="90" y="35"/>
                    </a:lnTo>
                    <a:lnTo>
                      <a:pt x="84" y="29"/>
                    </a:lnTo>
                    <a:lnTo>
                      <a:pt x="83" y="29"/>
                    </a:lnTo>
                    <a:lnTo>
                      <a:pt x="81" y="28"/>
                    </a:lnTo>
                    <a:lnTo>
                      <a:pt x="80" y="28"/>
                    </a:lnTo>
                    <a:lnTo>
                      <a:pt x="77" y="26"/>
                    </a:lnTo>
                    <a:lnTo>
                      <a:pt x="75" y="25"/>
                    </a:lnTo>
                    <a:lnTo>
                      <a:pt x="73" y="19"/>
                    </a:lnTo>
                    <a:lnTo>
                      <a:pt x="73" y="18"/>
                    </a:lnTo>
                    <a:lnTo>
                      <a:pt x="68" y="10"/>
                    </a:lnTo>
                    <a:lnTo>
                      <a:pt x="63" y="10"/>
                    </a:lnTo>
                    <a:lnTo>
                      <a:pt x="55" y="12"/>
                    </a:lnTo>
                    <a:lnTo>
                      <a:pt x="41" y="14"/>
                    </a:lnTo>
                    <a:lnTo>
                      <a:pt x="37" y="21"/>
                    </a:lnTo>
                    <a:lnTo>
                      <a:pt x="35" y="26"/>
                    </a:lnTo>
                    <a:lnTo>
                      <a:pt x="35" y="28"/>
                    </a:lnTo>
                    <a:lnTo>
                      <a:pt x="34" y="29"/>
                    </a:lnTo>
                    <a:lnTo>
                      <a:pt x="25" y="41"/>
                    </a:lnTo>
                    <a:lnTo>
                      <a:pt x="25" y="43"/>
                    </a:lnTo>
                    <a:lnTo>
                      <a:pt x="24" y="44"/>
                    </a:lnTo>
                    <a:lnTo>
                      <a:pt x="27" y="47"/>
                    </a:lnTo>
                    <a:lnTo>
                      <a:pt x="31" y="53"/>
                    </a:lnTo>
                    <a:lnTo>
                      <a:pt x="32" y="53"/>
                    </a:lnTo>
                    <a:lnTo>
                      <a:pt x="32" y="56"/>
                    </a:lnTo>
                    <a:lnTo>
                      <a:pt x="34" y="57"/>
                    </a:lnTo>
                    <a:lnTo>
                      <a:pt x="32" y="61"/>
                    </a:lnTo>
                    <a:lnTo>
                      <a:pt x="31" y="70"/>
                    </a:lnTo>
                    <a:lnTo>
                      <a:pt x="31" y="72"/>
                    </a:lnTo>
                    <a:lnTo>
                      <a:pt x="32" y="72"/>
                    </a:lnTo>
                    <a:lnTo>
                      <a:pt x="32" y="74"/>
                    </a:lnTo>
                    <a:lnTo>
                      <a:pt x="35" y="77"/>
                    </a:lnTo>
                    <a:lnTo>
                      <a:pt x="35" y="79"/>
                    </a:lnTo>
                    <a:lnTo>
                      <a:pt x="20" y="102"/>
                    </a:lnTo>
                    <a:lnTo>
                      <a:pt x="18" y="109"/>
                    </a:lnTo>
                    <a:lnTo>
                      <a:pt x="18" y="110"/>
                    </a:lnTo>
                    <a:lnTo>
                      <a:pt x="15" y="110"/>
                    </a:lnTo>
                    <a:lnTo>
                      <a:pt x="13" y="111"/>
                    </a:lnTo>
                    <a:lnTo>
                      <a:pt x="13" y="113"/>
                    </a:lnTo>
                    <a:lnTo>
                      <a:pt x="7" y="117"/>
                    </a:lnTo>
                    <a:lnTo>
                      <a:pt x="6" y="117"/>
                    </a:lnTo>
                    <a:lnTo>
                      <a:pt x="6" y="118"/>
                    </a:lnTo>
                    <a:lnTo>
                      <a:pt x="8" y="124"/>
                    </a:lnTo>
                    <a:lnTo>
                      <a:pt x="8" y="127"/>
                    </a:lnTo>
                    <a:lnTo>
                      <a:pt x="7" y="130"/>
                    </a:lnTo>
                    <a:lnTo>
                      <a:pt x="6" y="131"/>
                    </a:lnTo>
                    <a:lnTo>
                      <a:pt x="0" y="139"/>
                    </a:lnTo>
                    <a:lnTo>
                      <a:pt x="0" y="142"/>
                    </a:lnTo>
                    <a:lnTo>
                      <a:pt x="17" y="145"/>
                    </a:lnTo>
                    <a:lnTo>
                      <a:pt x="24" y="155"/>
                    </a:lnTo>
                    <a:lnTo>
                      <a:pt x="25" y="159"/>
                    </a:lnTo>
                    <a:lnTo>
                      <a:pt x="27" y="162"/>
                    </a:lnTo>
                    <a:lnTo>
                      <a:pt x="31" y="165"/>
                    </a:lnTo>
                    <a:lnTo>
                      <a:pt x="31" y="166"/>
                    </a:lnTo>
                    <a:lnTo>
                      <a:pt x="32" y="166"/>
                    </a:lnTo>
                    <a:lnTo>
                      <a:pt x="42" y="162"/>
                    </a:lnTo>
                    <a:lnTo>
                      <a:pt x="46" y="162"/>
                    </a:lnTo>
                    <a:lnTo>
                      <a:pt x="49" y="160"/>
                    </a:lnTo>
                    <a:lnTo>
                      <a:pt x="57" y="158"/>
                    </a:lnTo>
                    <a:lnTo>
                      <a:pt x="60" y="158"/>
                    </a:lnTo>
                    <a:lnTo>
                      <a:pt x="60" y="156"/>
                    </a:lnTo>
                    <a:lnTo>
                      <a:pt x="68" y="174"/>
                    </a:lnTo>
                    <a:lnTo>
                      <a:pt x="68" y="180"/>
                    </a:lnTo>
                    <a:lnTo>
                      <a:pt x="70" y="181"/>
                    </a:lnTo>
                    <a:lnTo>
                      <a:pt x="70" y="183"/>
                    </a:lnTo>
                    <a:lnTo>
                      <a:pt x="71" y="184"/>
                    </a:lnTo>
                    <a:lnTo>
                      <a:pt x="84" y="191"/>
                    </a:lnTo>
                    <a:lnTo>
                      <a:pt x="91" y="197"/>
                    </a:lnTo>
                    <a:lnTo>
                      <a:pt x="102" y="204"/>
                    </a:lnTo>
                    <a:lnTo>
                      <a:pt x="102" y="206"/>
                    </a:lnTo>
                    <a:lnTo>
                      <a:pt x="99" y="213"/>
                    </a:lnTo>
                    <a:lnTo>
                      <a:pt x="98" y="219"/>
                    </a:lnTo>
                    <a:lnTo>
                      <a:pt x="94" y="222"/>
                    </a:lnTo>
                    <a:lnTo>
                      <a:pt x="91" y="226"/>
                    </a:lnTo>
                    <a:lnTo>
                      <a:pt x="87" y="226"/>
                    </a:lnTo>
                    <a:lnTo>
                      <a:pt x="81" y="222"/>
                    </a:lnTo>
                    <a:lnTo>
                      <a:pt x="74" y="219"/>
                    </a:lnTo>
                    <a:lnTo>
                      <a:pt x="73" y="219"/>
                    </a:lnTo>
                    <a:lnTo>
                      <a:pt x="73" y="228"/>
                    </a:lnTo>
                    <a:lnTo>
                      <a:pt x="74" y="229"/>
                    </a:lnTo>
                    <a:lnTo>
                      <a:pt x="80" y="245"/>
                    </a:lnTo>
                    <a:lnTo>
                      <a:pt x="74" y="254"/>
                    </a:lnTo>
                    <a:lnTo>
                      <a:pt x="68" y="258"/>
                    </a:lnTo>
                    <a:lnTo>
                      <a:pt x="61" y="268"/>
                    </a:lnTo>
                    <a:lnTo>
                      <a:pt x="61" y="272"/>
                    </a:lnTo>
                    <a:lnTo>
                      <a:pt x="68" y="278"/>
                    </a:lnTo>
                    <a:lnTo>
                      <a:pt x="73" y="286"/>
                    </a:lnTo>
                    <a:lnTo>
                      <a:pt x="74" y="286"/>
                    </a:lnTo>
                    <a:lnTo>
                      <a:pt x="83" y="286"/>
                    </a:lnTo>
                    <a:lnTo>
                      <a:pt x="101" y="290"/>
                    </a:lnTo>
                    <a:lnTo>
                      <a:pt x="106" y="295"/>
                    </a:lnTo>
                    <a:lnTo>
                      <a:pt x="111" y="300"/>
                    </a:lnTo>
                    <a:lnTo>
                      <a:pt x="112" y="302"/>
                    </a:lnTo>
                    <a:lnTo>
                      <a:pt x="116" y="302"/>
                    </a:lnTo>
                    <a:lnTo>
                      <a:pt x="116" y="303"/>
                    </a:lnTo>
                    <a:lnTo>
                      <a:pt x="117" y="310"/>
                    </a:lnTo>
                    <a:lnTo>
                      <a:pt x="116" y="314"/>
                    </a:lnTo>
                    <a:lnTo>
                      <a:pt x="116" y="315"/>
                    </a:lnTo>
                    <a:lnTo>
                      <a:pt x="114" y="315"/>
                    </a:lnTo>
                    <a:lnTo>
                      <a:pt x="112" y="317"/>
                    </a:lnTo>
                    <a:lnTo>
                      <a:pt x="101" y="317"/>
                    </a:lnTo>
                    <a:lnTo>
                      <a:pt x="95" y="315"/>
                    </a:lnTo>
                    <a:lnTo>
                      <a:pt x="92" y="314"/>
                    </a:lnTo>
                    <a:lnTo>
                      <a:pt x="90" y="314"/>
                    </a:lnTo>
                    <a:lnTo>
                      <a:pt x="90" y="319"/>
                    </a:lnTo>
                    <a:lnTo>
                      <a:pt x="92" y="329"/>
                    </a:lnTo>
                    <a:lnTo>
                      <a:pt x="95" y="333"/>
                    </a:lnTo>
                    <a:lnTo>
                      <a:pt x="95" y="335"/>
                    </a:lnTo>
                    <a:lnTo>
                      <a:pt x="102" y="342"/>
                    </a:lnTo>
                    <a:lnTo>
                      <a:pt x="106" y="342"/>
                    </a:lnTo>
                    <a:lnTo>
                      <a:pt x="106" y="341"/>
                    </a:lnTo>
                    <a:lnTo>
                      <a:pt x="112" y="341"/>
                    </a:lnTo>
                    <a:lnTo>
                      <a:pt x="114" y="342"/>
                    </a:lnTo>
                    <a:lnTo>
                      <a:pt x="116" y="342"/>
                    </a:lnTo>
                    <a:lnTo>
                      <a:pt x="116" y="343"/>
                    </a:lnTo>
                    <a:lnTo>
                      <a:pt x="120" y="348"/>
                    </a:lnTo>
                    <a:lnTo>
                      <a:pt x="126" y="352"/>
                    </a:lnTo>
                    <a:lnTo>
                      <a:pt x="131" y="352"/>
                    </a:lnTo>
                    <a:lnTo>
                      <a:pt x="131" y="349"/>
                    </a:lnTo>
                    <a:lnTo>
                      <a:pt x="133" y="348"/>
                    </a:lnTo>
                    <a:lnTo>
                      <a:pt x="136" y="348"/>
                    </a:lnTo>
                    <a:lnTo>
                      <a:pt x="141" y="346"/>
                    </a:lnTo>
                    <a:lnTo>
                      <a:pt x="143" y="346"/>
                    </a:lnTo>
                    <a:lnTo>
                      <a:pt x="154" y="367"/>
                    </a:lnTo>
                    <a:lnTo>
                      <a:pt x="166" y="384"/>
                    </a:lnTo>
                    <a:lnTo>
                      <a:pt x="168" y="384"/>
                    </a:lnTo>
                    <a:lnTo>
                      <a:pt x="180" y="372"/>
                    </a:lnTo>
                    <a:lnTo>
                      <a:pt x="188" y="367"/>
                    </a:lnTo>
                    <a:lnTo>
                      <a:pt x="191" y="367"/>
                    </a:lnTo>
                    <a:lnTo>
                      <a:pt x="194" y="366"/>
                    </a:lnTo>
                    <a:lnTo>
                      <a:pt x="196" y="366"/>
                    </a:lnTo>
                    <a:lnTo>
                      <a:pt x="232" y="346"/>
                    </a:lnTo>
                    <a:lnTo>
                      <a:pt x="232" y="343"/>
                    </a:lnTo>
                    <a:lnTo>
                      <a:pt x="233" y="342"/>
                    </a:lnTo>
                    <a:lnTo>
                      <a:pt x="240" y="342"/>
                    </a:lnTo>
                    <a:lnTo>
                      <a:pt x="245" y="343"/>
                    </a:lnTo>
                    <a:lnTo>
                      <a:pt x="253" y="343"/>
                    </a:lnTo>
                    <a:lnTo>
                      <a:pt x="274" y="341"/>
                    </a:lnTo>
                    <a:lnTo>
                      <a:pt x="277" y="339"/>
                    </a:lnTo>
                    <a:lnTo>
                      <a:pt x="295" y="339"/>
                    </a:lnTo>
                    <a:lnTo>
                      <a:pt x="316" y="333"/>
                    </a:lnTo>
                    <a:lnTo>
                      <a:pt x="321" y="333"/>
                    </a:lnTo>
                    <a:lnTo>
                      <a:pt x="327" y="332"/>
                    </a:lnTo>
                    <a:lnTo>
                      <a:pt x="330" y="332"/>
                    </a:lnTo>
                    <a:lnTo>
                      <a:pt x="334" y="331"/>
                    </a:lnTo>
                    <a:lnTo>
                      <a:pt x="345" y="322"/>
                    </a:lnTo>
                    <a:lnTo>
                      <a:pt x="346" y="322"/>
                    </a:lnTo>
                    <a:lnTo>
                      <a:pt x="353" y="318"/>
                    </a:lnTo>
                    <a:lnTo>
                      <a:pt x="355" y="318"/>
                    </a:lnTo>
                    <a:lnTo>
                      <a:pt x="358" y="322"/>
                    </a:lnTo>
                    <a:lnTo>
                      <a:pt x="359" y="325"/>
                    </a:lnTo>
                    <a:lnTo>
                      <a:pt x="360" y="331"/>
                    </a:lnTo>
                    <a:lnTo>
                      <a:pt x="360" y="336"/>
                    </a:lnTo>
                    <a:lnTo>
                      <a:pt x="362" y="336"/>
                    </a:lnTo>
                    <a:lnTo>
                      <a:pt x="363" y="338"/>
                    </a:lnTo>
                    <a:lnTo>
                      <a:pt x="372" y="341"/>
                    </a:lnTo>
                    <a:lnTo>
                      <a:pt x="373" y="338"/>
                    </a:lnTo>
                    <a:lnTo>
                      <a:pt x="373" y="331"/>
                    </a:lnTo>
                    <a:lnTo>
                      <a:pt x="375" y="329"/>
                    </a:lnTo>
                    <a:lnTo>
                      <a:pt x="376" y="329"/>
                    </a:lnTo>
                    <a:lnTo>
                      <a:pt x="376" y="328"/>
                    </a:lnTo>
                    <a:lnTo>
                      <a:pt x="377" y="329"/>
                    </a:lnTo>
                    <a:lnTo>
                      <a:pt x="380" y="332"/>
                    </a:lnTo>
                    <a:lnTo>
                      <a:pt x="383" y="333"/>
                    </a:lnTo>
                    <a:lnTo>
                      <a:pt x="394" y="343"/>
                    </a:lnTo>
                    <a:lnTo>
                      <a:pt x="397" y="345"/>
                    </a:lnTo>
                    <a:lnTo>
                      <a:pt x="402" y="355"/>
                    </a:lnTo>
                    <a:lnTo>
                      <a:pt x="402" y="357"/>
                    </a:lnTo>
                    <a:lnTo>
                      <a:pt x="391" y="357"/>
                    </a:lnTo>
                    <a:lnTo>
                      <a:pt x="387" y="363"/>
                    </a:lnTo>
                    <a:lnTo>
                      <a:pt x="392" y="385"/>
                    </a:lnTo>
                    <a:lnTo>
                      <a:pt x="394" y="386"/>
                    </a:lnTo>
                    <a:lnTo>
                      <a:pt x="394" y="388"/>
                    </a:lnTo>
                    <a:lnTo>
                      <a:pt x="395" y="388"/>
                    </a:lnTo>
                    <a:lnTo>
                      <a:pt x="397" y="392"/>
                    </a:lnTo>
                    <a:lnTo>
                      <a:pt x="397" y="412"/>
                    </a:lnTo>
                    <a:lnTo>
                      <a:pt x="399" y="416"/>
                    </a:lnTo>
                    <a:lnTo>
                      <a:pt x="404" y="419"/>
                    </a:lnTo>
                    <a:lnTo>
                      <a:pt x="411" y="427"/>
                    </a:lnTo>
                    <a:lnTo>
                      <a:pt x="412" y="429"/>
                    </a:lnTo>
                    <a:lnTo>
                      <a:pt x="412" y="427"/>
                    </a:lnTo>
                    <a:lnTo>
                      <a:pt x="413" y="427"/>
                    </a:lnTo>
                    <a:lnTo>
                      <a:pt x="415" y="426"/>
                    </a:lnTo>
                    <a:lnTo>
                      <a:pt x="418" y="422"/>
                    </a:lnTo>
                    <a:lnTo>
                      <a:pt x="418" y="417"/>
                    </a:lnTo>
                    <a:lnTo>
                      <a:pt x="426" y="409"/>
                    </a:lnTo>
                    <a:lnTo>
                      <a:pt x="433" y="399"/>
                    </a:lnTo>
                    <a:lnTo>
                      <a:pt x="442" y="402"/>
                    </a:lnTo>
                    <a:lnTo>
                      <a:pt x="443" y="403"/>
                    </a:lnTo>
                    <a:lnTo>
                      <a:pt x="454" y="399"/>
                    </a:lnTo>
                    <a:lnTo>
                      <a:pt x="458" y="393"/>
                    </a:lnTo>
                    <a:lnTo>
                      <a:pt x="465" y="392"/>
                    </a:lnTo>
                    <a:lnTo>
                      <a:pt x="466" y="392"/>
                    </a:lnTo>
                    <a:lnTo>
                      <a:pt x="472" y="396"/>
                    </a:lnTo>
                    <a:lnTo>
                      <a:pt x="473" y="396"/>
                    </a:lnTo>
                    <a:lnTo>
                      <a:pt x="482" y="408"/>
                    </a:lnTo>
                    <a:lnTo>
                      <a:pt x="490" y="415"/>
                    </a:lnTo>
                    <a:lnTo>
                      <a:pt x="492" y="416"/>
                    </a:lnTo>
                    <a:lnTo>
                      <a:pt x="493" y="416"/>
                    </a:lnTo>
                    <a:lnTo>
                      <a:pt x="495" y="413"/>
                    </a:lnTo>
                    <a:lnTo>
                      <a:pt x="499" y="409"/>
                    </a:lnTo>
                    <a:lnTo>
                      <a:pt x="506" y="405"/>
                    </a:lnTo>
                    <a:lnTo>
                      <a:pt x="504" y="398"/>
                    </a:lnTo>
                    <a:lnTo>
                      <a:pt x="497" y="389"/>
                    </a:lnTo>
                    <a:lnTo>
                      <a:pt x="496" y="388"/>
                    </a:lnTo>
                    <a:lnTo>
                      <a:pt x="495" y="388"/>
                    </a:lnTo>
                    <a:lnTo>
                      <a:pt x="490" y="385"/>
                    </a:lnTo>
                    <a:lnTo>
                      <a:pt x="485" y="385"/>
                    </a:lnTo>
                    <a:lnTo>
                      <a:pt x="483" y="384"/>
                    </a:lnTo>
                    <a:lnTo>
                      <a:pt x="481" y="382"/>
                    </a:lnTo>
                    <a:lnTo>
                      <a:pt x="478" y="379"/>
                    </a:lnTo>
                    <a:lnTo>
                      <a:pt x="476" y="379"/>
                    </a:lnTo>
                    <a:lnTo>
                      <a:pt x="468" y="370"/>
                    </a:lnTo>
                    <a:lnTo>
                      <a:pt x="462" y="370"/>
                    </a:lnTo>
                    <a:lnTo>
                      <a:pt x="458" y="369"/>
                    </a:lnTo>
                    <a:lnTo>
                      <a:pt x="457" y="369"/>
                    </a:lnTo>
                    <a:lnTo>
                      <a:pt x="455" y="364"/>
                    </a:lnTo>
                    <a:lnTo>
                      <a:pt x="458" y="355"/>
                    </a:lnTo>
                    <a:lnTo>
                      <a:pt x="465" y="350"/>
                    </a:lnTo>
                    <a:lnTo>
                      <a:pt x="472" y="342"/>
                    </a:lnTo>
                    <a:lnTo>
                      <a:pt x="475" y="341"/>
                    </a:lnTo>
                    <a:lnTo>
                      <a:pt x="478" y="338"/>
                    </a:lnTo>
                    <a:lnTo>
                      <a:pt x="481" y="336"/>
                    </a:lnTo>
                    <a:lnTo>
                      <a:pt x="486" y="335"/>
                    </a:lnTo>
                    <a:lnTo>
                      <a:pt x="489" y="332"/>
                    </a:lnTo>
                    <a:lnTo>
                      <a:pt x="497" y="318"/>
                    </a:lnTo>
                    <a:lnTo>
                      <a:pt x="495" y="314"/>
                    </a:lnTo>
                    <a:lnTo>
                      <a:pt x="486" y="308"/>
                    </a:lnTo>
                    <a:lnTo>
                      <a:pt x="486" y="305"/>
                    </a:lnTo>
                    <a:lnTo>
                      <a:pt x="492" y="302"/>
                    </a:lnTo>
                    <a:lnTo>
                      <a:pt x="496" y="305"/>
                    </a:lnTo>
                    <a:lnTo>
                      <a:pt x="499" y="308"/>
                    </a:lnTo>
                    <a:lnTo>
                      <a:pt x="503" y="307"/>
                    </a:lnTo>
                    <a:lnTo>
                      <a:pt x="504" y="302"/>
                    </a:lnTo>
                    <a:lnTo>
                      <a:pt x="506" y="295"/>
                    </a:lnTo>
                    <a:lnTo>
                      <a:pt x="506" y="289"/>
                    </a:lnTo>
                    <a:lnTo>
                      <a:pt x="507" y="288"/>
                    </a:lnTo>
                    <a:lnTo>
                      <a:pt x="507" y="286"/>
                    </a:lnTo>
                    <a:lnTo>
                      <a:pt x="509" y="286"/>
                    </a:lnTo>
                    <a:lnTo>
                      <a:pt x="510" y="283"/>
                    </a:lnTo>
                    <a:lnTo>
                      <a:pt x="511" y="282"/>
                    </a:lnTo>
                    <a:lnTo>
                      <a:pt x="515" y="276"/>
                    </a:lnTo>
                    <a:lnTo>
                      <a:pt x="515" y="272"/>
                    </a:lnTo>
                    <a:lnTo>
                      <a:pt x="510" y="265"/>
                    </a:lnTo>
                    <a:lnTo>
                      <a:pt x="510" y="264"/>
                    </a:lnTo>
                    <a:lnTo>
                      <a:pt x="509" y="262"/>
                    </a:lnTo>
                    <a:lnTo>
                      <a:pt x="509" y="258"/>
                    </a:lnTo>
                    <a:lnTo>
                      <a:pt x="514" y="258"/>
                    </a:lnTo>
                    <a:lnTo>
                      <a:pt x="528" y="257"/>
                    </a:lnTo>
                    <a:lnTo>
                      <a:pt x="531" y="257"/>
                    </a:lnTo>
                    <a:lnTo>
                      <a:pt x="532" y="258"/>
                    </a:lnTo>
                    <a:lnTo>
                      <a:pt x="535" y="258"/>
                    </a:lnTo>
                    <a:lnTo>
                      <a:pt x="536" y="257"/>
                    </a:lnTo>
                    <a:lnTo>
                      <a:pt x="538" y="257"/>
                    </a:lnTo>
                    <a:lnTo>
                      <a:pt x="541" y="251"/>
                    </a:lnTo>
                    <a:lnTo>
                      <a:pt x="557" y="240"/>
                    </a:lnTo>
                    <a:lnTo>
                      <a:pt x="557" y="230"/>
                    </a:lnTo>
                    <a:lnTo>
                      <a:pt x="550" y="228"/>
                    </a:lnTo>
                    <a:lnTo>
                      <a:pt x="549" y="228"/>
                    </a:lnTo>
                    <a:lnTo>
                      <a:pt x="545" y="226"/>
                    </a:lnTo>
                    <a:lnTo>
                      <a:pt x="545" y="222"/>
                    </a:lnTo>
                    <a:lnTo>
                      <a:pt x="548" y="218"/>
                    </a:lnTo>
                    <a:lnTo>
                      <a:pt x="548" y="216"/>
                    </a:lnTo>
                    <a:lnTo>
                      <a:pt x="552" y="212"/>
                    </a:lnTo>
                    <a:lnTo>
                      <a:pt x="555" y="199"/>
                    </a:lnTo>
                    <a:lnTo>
                      <a:pt x="555" y="194"/>
                    </a:lnTo>
                    <a:lnTo>
                      <a:pt x="557" y="184"/>
                    </a:lnTo>
                    <a:lnTo>
                      <a:pt x="555" y="183"/>
                    </a:lnTo>
                    <a:lnTo>
                      <a:pt x="550" y="18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24" name="Freeform 1156">
                <a:extLst>
                  <a:ext uri="{FF2B5EF4-FFF2-40B4-BE49-F238E27FC236}">
                    <a16:creationId xmlns:a16="http://schemas.microsoft.com/office/drawing/2014/main" id="{82612F3C-619D-6687-7ED9-FC331D85F7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4" y="3082"/>
                <a:ext cx="91" cy="90"/>
              </a:xfrm>
              <a:custGeom>
                <a:avLst/>
                <a:gdLst>
                  <a:gd name="T0" fmla="*/ 181 w 363"/>
                  <a:gd name="T1" fmla="*/ 9 h 359"/>
                  <a:gd name="T2" fmla="*/ 157 w 363"/>
                  <a:gd name="T3" fmla="*/ 1 h 359"/>
                  <a:gd name="T4" fmla="*/ 159 w 363"/>
                  <a:gd name="T5" fmla="*/ 25 h 359"/>
                  <a:gd name="T6" fmla="*/ 154 w 363"/>
                  <a:gd name="T7" fmla="*/ 38 h 359"/>
                  <a:gd name="T8" fmla="*/ 134 w 363"/>
                  <a:gd name="T9" fmla="*/ 48 h 359"/>
                  <a:gd name="T10" fmla="*/ 129 w 363"/>
                  <a:gd name="T11" fmla="*/ 79 h 359"/>
                  <a:gd name="T12" fmla="*/ 103 w 363"/>
                  <a:gd name="T13" fmla="*/ 107 h 359"/>
                  <a:gd name="T14" fmla="*/ 126 w 363"/>
                  <a:gd name="T15" fmla="*/ 122 h 359"/>
                  <a:gd name="T16" fmla="*/ 144 w 363"/>
                  <a:gd name="T17" fmla="*/ 131 h 359"/>
                  <a:gd name="T18" fmla="*/ 141 w 363"/>
                  <a:gd name="T19" fmla="*/ 159 h 359"/>
                  <a:gd name="T20" fmla="*/ 114 w 363"/>
                  <a:gd name="T21" fmla="*/ 135 h 359"/>
                  <a:gd name="T22" fmla="*/ 81 w 363"/>
                  <a:gd name="T23" fmla="*/ 142 h 359"/>
                  <a:gd name="T24" fmla="*/ 60 w 363"/>
                  <a:gd name="T25" fmla="*/ 170 h 359"/>
                  <a:gd name="T26" fmla="*/ 40 w 363"/>
                  <a:gd name="T27" fmla="*/ 209 h 359"/>
                  <a:gd name="T28" fmla="*/ 60 w 363"/>
                  <a:gd name="T29" fmla="*/ 233 h 359"/>
                  <a:gd name="T30" fmla="*/ 70 w 363"/>
                  <a:gd name="T31" fmla="*/ 261 h 359"/>
                  <a:gd name="T32" fmla="*/ 67 w 363"/>
                  <a:gd name="T33" fmla="*/ 268 h 359"/>
                  <a:gd name="T34" fmla="*/ 52 w 363"/>
                  <a:gd name="T35" fmla="*/ 276 h 359"/>
                  <a:gd name="T36" fmla="*/ 47 w 363"/>
                  <a:gd name="T37" fmla="*/ 285 h 359"/>
                  <a:gd name="T38" fmla="*/ 35 w 363"/>
                  <a:gd name="T39" fmla="*/ 278 h 359"/>
                  <a:gd name="T40" fmla="*/ 28 w 363"/>
                  <a:gd name="T41" fmla="*/ 264 h 359"/>
                  <a:gd name="T42" fmla="*/ 31 w 363"/>
                  <a:gd name="T43" fmla="*/ 251 h 359"/>
                  <a:gd name="T44" fmla="*/ 31 w 363"/>
                  <a:gd name="T45" fmla="*/ 240 h 359"/>
                  <a:gd name="T46" fmla="*/ 17 w 363"/>
                  <a:gd name="T47" fmla="*/ 243 h 359"/>
                  <a:gd name="T48" fmla="*/ 11 w 363"/>
                  <a:gd name="T49" fmla="*/ 249 h 359"/>
                  <a:gd name="T50" fmla="*/ 10 w 363"/>
                  <a:gd name="T51" fmla="*/ 299 h 359"/>
                  <a:gd name="T52" fmla="*/ 32 w 363"/>
                  <a:gd name="T53" fmla="*/ 328 h 359"/>
                  <a:gd name="T54" fmla="*/ 83 w 363"/>
                  <a:gd name="T55" fmla="*/ 335 h 359"/>
                  <a:gd name="T56" fmla="*/ 106 w 363"/>
                  <a:gd name="T57" fmla="*/ 336 h 359"/>
                  <a:gd name="T58" fmla="*/ 129 w 363"/>
                  <a:gd name="T59" fmla="*/ 354 h 359"/>
                  <a:gd name="T60" fmla="*/ 154 w 363"/>
                  <a:gd name="T61" fmla="*/ 338 h 359"/>
                  <a:gd name="T62" fmla="*/ 166 w 363"/>
                  <a:gd name="T63" fmla="*/ 329 h 359"/>
                  <a:gd name="T64" fmla="*/ 151 w 363"/>
                  <a:gd name="T65" fmla="*/ 296 h 359"/>
                  <a:gd name="T66" fmla="*/ 151 w 363"/>
                  <a:gd name="T67" fmla="*/ 278 h 359"/>
                  <a:gd name="T68" fmla="*/ 159 w 363"/>
                  <a:gd name="T69" fmla="*/ 276 h 359"/>
                  <a:gd name="T70" fmla="*/ 177 w 363"/>
                  <a:gd name="T71" fmla="*/ 290 h 359"/>
                  <a:gd name="T72" fmla="*/ 210 w 363"/>
                  <a:gd name="T73" fmla="*/ 297 h 359"/>
                  <a:gd name="T74" fmla="*/ 253 w 363"/>
                  <a:gd name="T75" fmla="*/ 292 h 359"/>
                  <a:gd name="T76" fmla="*/ 267 w 363"/>
                  <a:gd name="T77" fmla="*/ 307 h 359"/>
                  <a:gd name="T78" fmla="*/ 297 w 363"/>
                  <a:gd name="T79" fmla="*/ 287 h 359"/>
                  <a:gd name="T80" fmla="*/ 301 w 363"/>
                  <a:gd name="T81" fmla="*/ 264 h 359"/>
                  <a:gd name="T82" fmla="*/ 313 w 363"/>
                  <a:gd name="T83" fmla="*/ 248 h 359"/>
                  <a:gd name="T84" fmla="*/ 325 w 363"/>
                  <a:gd name="T85" fmla="*/ 268 h 359"/>
                  <a:gd name="T86" fmla="*/ 334 w 363"/>
                  <a:gd name="T87" fmla="*/ 257 h 359"/>
                  <a:gd name="T88" fmla="*/ 351 w 363"/>
                  <a:gd name="T89" fmla="*/ 273 h 359"/>
                  <a:gd name="T90" fmla="*/ 363 w 363"/>
                  <a:gd name="T91" fmla="*/ 272 h 359"/>
                  <a:gd name="T92" fmla="*/ 317 w 363"/>
                  <a:gd name="T93" fmla="*/ 230 h 359"/>
                  <a:gd name="T94" fmla="*/ 272 w 363"/>
                  <a:gd name="T95" fmla="*/ 188 h 359"/>
                  <a:gd name="T96" fmla="*/ 296 w 363"/>
                  <a:gd name="T97" fmla="*/ 169 h 359"/>
                  <a:gd name="T98" fmla="*/ 289 w 363"/>
                  <a:gd name="T99" fmla="*/ 152 h 359"/>
                  <a:gd name="T100" fmla="*/ 270 w 363"/>
                  <a:gd name="T101" fmla="*/ 136 h 359"/>
                  <a:gd name="T102" fmla="*/ 241 w 363"/>
                  <a:gd name="T103" fmla="*/ 144 h 359"/>
                  <a:gd name="T104" fmla="*/ 251 w 363"/>
                  <a:gd name="T105" fmla="*/ 117 h 359"/>
                  <a:gd name="T106" fmla="*/ 246 w 363"/>
                  <a:gd name="T107" fmla="*/ 100 h 359"/>
                  <a:gd name="T108" fmla="*/ 261 w 363"/>
                  <a:gd name="T109" fmla="*/ 106 h 359"/>
                  <a:gd name="T110" fmla="*/ 272 w 363"/>
                  <a:gd name="T111" fmla="*/ 91 h 359"/>
                  <a:gd name="T112" fmla="*/ 237 w 363"/>
                  <a:gd name="T113" fmla="*/ 40 h 3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363" h="359">
                    <a:moveTo>
                      <a:pt x="208" y="46"/>
                    </a:moveTo>
                    <a:lnTo>
                      <a:pt x="204" y="46"/>
                    </a:lnTo>
                    <a:lnTo>
                      <a:pt x="179" y="31"/>
                    </a:lnTo>
                    <a:lnTo>
                      <a:pt x="176" y="31"/>
                    </a:lnTo>
                    <a:lnTo>
                      <a:pt x="181" y="22"/>
                    </a:lnTo>
                    <a:lnTo>
                      <a:pt x="181" y="9"/>
                    </a:lnTo>
                    <a:lnTo>
                      <a:pt x="180" y="2"/>
                    </a:lnTo>
                    <a:lnTo>
                      <a:pt x="180" y="1"/>
                    </a:lnTo>
                    <a:lnTo>
                      <a:pt x="179" y="0"/>
                    </a:lnTo>
                    <a:lnTo>
                      <a:pt x="176" y="0"/>
                    </a:lnTo>
                    <a:lnTo>
                      <a:pt x="162" y="1"/>
                    </a:lnTo>
                    <a:lnTo>
                      <a:pt x="157" y="1"/>
                    </a:lnTo>
                    <a:lnTo>
                      <a:pt x="157" y="5"/>
                    </a:lnTo>
                    <a:lnTo>
                      <a:pt x="158" y="7"/>
                    </a:lnTo>
                    <a:lnTo>
                      <a:pt x="158" y="8"/>
                    </a:lnTo>
                    <a:lnTo>
                      <a:pt x="163" y="15"/>
                    </a:lnTo>
                    <a:lnTo>
                      <a:pt x="163" y="19"/>
                    </a:lnTo>
                    <a:lnTo>
                      <a:pt x="159" y="25"/>
                    </a:lnTo>
                    <a:lnTo>
                      <a:pt x="158" y="26"/>
                    </a:lnTo>
                    <a:lnTo>
                      <a:pt x="157" y="29"/>
                    </a:lnTo>
                    <a:lnTo>
                      <a:pt x="155" y="29"/>
                    </a:lnTo>
                    <a:lnTo>
                      <a:pt x="155" y="31"/>
                    </a:lnTo>
                    <a:lnTo>
                      <a:pt x="154" y="32"/>
                    </a:lnTo>
                    <a:lnTo>
                      <a:pt x="154" y="38"/>
                    </a:lnTo>
                    <a:lnTo>
                      <a:pt x="152" y="45"/>
                    </a:lnTo>
                    <a:lnTo>
                      <a:pt x="151" y="50"/>
                    </a:lnTo>
                    <a:lnTo>
                      <a:pt x="147" y="51"/>
                    </a:lnTo>
                    <a:lnTo>
                      <a:pt x="144" y="48"/>
                    </a:lnTo>
                    <a:lnTo>
                      <a:pt x="140" y="45"/>
                    </a:lnTo>
                    <a:lnTo>
                      <a:pt x="134" y="48"/>
                    </a:lnTo>
                    <a:lnTo>
                      <a:pt x="134" y="51"/>
                    </a:lnTo>
                    <a:lnTo>
                      <a:pt x="143" y="57"/>
                    </a:lnTo>
                    <a:lnTo>
                      <a:pt x="145" y="61"/>
                    </a:lnTo>
                    <a:lnTo>
                      <a:pt x="137" y="75"/>
                    </a:lnTo>
                    <a:lnTo>
                      <a:pt x="134" y="78"/>
                    </a:lnTo>
                    <a:lnTo>
                      <a:pt x="129" y="79"/>
                    </a:lnTo>
                    <a:lnTo>
                      <a:pt x="126" y="81"/>
                    </a:lnTo>
                    <a:lnTo>
                      <a:pt x="123" y="84"/>
                    </a:lnTo>
                    <a:lnTo>
                      <a:pt x="120" y="85"/>
                    </a:lnTo>
                    <a:lnTo>
                      <a:pt x="113" y="93"/>
                    </a:lnTo>
                    <a:lnTo>
                      <a:pt x="106" y="98"/>
                    </a:lnTo>
                    <a:lnTo>
                      <a:pt x="103" y="107"/>
                    </a:lnTo>
                    <a:lnTo>
                      <a:pt x="105" y="112"/>
                    </a:lnTo>
                    <a:lnTo>
                      <a:pt x="106" y="112"/>
                    </a:lnTo>
                    <a:lnTo>
                      <a:pt x="110" y="113"/>
                    </a:lnTo>
                    <a:lnTo>
                      <a:pt x="116" y="113"/>
                    </a:lnTo>
                    <a:lnTo>
                      <a:pt x="124" y="122"/>
                    </a:lnTo>
                    <a:lnTo>
                      <a:pt x="126" y="122"/>
                    </a:lnTo>
                    <a:lnTo>
                      <a:pt x="129" y="125"/>
                    </a:lnTo>
                    <a:lnTo>
                      <a:pt x="131" y="127"/>
                    </a:lnTo>
                    <a:lnTo>
                      <a:pt x="133" y="128"/>
                    </a:lnTo>
                    <a:lnTo>
                      <a:pt x="138" y="128"/>
                    </a:lnTo>
                    <a:lnTo>
                      <a:pt x="143" y="131"/>
                    </a:lnTo>
                    <a:lnTo>
                      <a:pt x="144" y="131"/>
                    </a:lnTo>
                    <a:lnTo>
                      <a:pt x="145" y="132"/>
                    </a:lnTo>
                    <a:lnTo>
                      <a:pt x="152" y="141"/>
                    </a:lnTo>
                    <a:lnTo>
                      <a:pt x="154" y="148"/>
                    </a:lnTo>
                    <a:lnTo>
                      <a:pt x="147" y="152"/>
                    </a:lnTo>
                    <a:lnTo>
                      <a:pt x="143" y="156"/>
                    </a:lnTo>
                    <a:lnTo>
                      <a:pt x="141" y="159"/>
                    </a:lnTo>
                    <a:lnTo>
                      <a:pt x="140" y="159"/>
                    </a:lnTo>
                    <a:lnTo>
                      <a:pt x="138" y="158"/>
                    </a:lnTo>
                    <a:lnTo>
                      <a:pt x="130" y="151"/>
                    </a:lnTo>
                    <a:lnTo>
                      <a:pt x="121" y="139"/>
                    </a:lnTo>
                    <a:lnTo>
                      <a:pt x="120" y="139"/>
                    </a:lnTo>
                    <a:lnTo>
                      <a:pt x="114" y="135"/>
                    </a:lnTo>
                    <a:lnTo>
                      <a:pt x="113" y="135"/>
                    </a:lnTo>
                    <a:lnTo>
                      <a:pt x="106" y="136"/>
                    </a:lnTo>
                    <a:lnTo>
                      <a:pt x="102" y="142"/>
                    </a:lnTo>
                    <a:lnTo>
                      <a:pt x="91" y="146"/>
                    </a:lnTo>
                    <a:lnTo>
                      <a:pt x="90" y="145"/>
                    </a:lnTo>
                    <a:lnTo>
                      <a:pt x="81" y="142"/>
                    </a:lnTo>
                    <a:lnTo>
                      <a:pt x="74" y="152"/>
                    </a:lnTo>
                    <a:lnTo>
                      <a:pt x="66" y="160"/>
                    </a:lnTo>
                    <a:lnTo>
                      <a:pt x="66" y="165"/>
                    </a:lnTo>
                    <a:lnTo>
                      <a:pt x="63" y="169"/>
                    </a:lnTo>
                    <a:lnTo>
                      <a:pt x="61" y="170"/>
                    </a:lnTo>
                    <a:lnTo>
                      <a:pt x="60" y="170"/>
                    </a:lnTo>
                    <a:lnTo>
                      <a:pt x="60" y="172"/>
                    </a:lnTo>
                    <a:lnTo>
                      <a:pt x="43" y="189"/>
                    </a:lnTo>
                    <a:lnTo>
                      <a:pt x="40" y="194"/>
                    </a:lnTo>
                    <a:lnTo>
                      <a:pt x="38" y="199"/>
                    </a:lnTo>
                    <a:lnTo>
                      <a:pt x="39" y="206"/>
                    </a:lnTo>
                    <a:lnTo>
                      <a:pt x="40" y="209"/>
                    </a:lnTo>
                    <a:lnTo>
                      <a:pt x="42" y="211"/>
                    </a:lnTo>
                    <a:lnTo>
                      <a:pt x="42" y="212"/>
                    </a:lnTo>
                    <a:lnTo>
                      <a:pt x="40" y="213"/>
                    </a:lnTo>
                    <a:lnTo>
                      <a:pt x="42" y="216"/>
                    </a:lnTo>
                    <a:lnTo>
                      <a:pt x="46" y="219"/>
                    </a:lnTo>
                    <a:lnTo>
                      <a:pt x="60" y="233"/>
                    </a:lnTo>
                    <a:lnTo>
                      <a:pt x="81" y="244"/>
                    </a:lnTo>
                    <a:lnTo>
                      <a:pt x="81" y="246"/>
                    </a:lnTo>
                    <a:lnTo>
                      <a:pt x="83" y="248"/>
                    </a:lnTo>
                    <a:lnTo>
                      <a:pt x="77" y="254"/>
                    </a:lnTo>
                    <a:lnTo>
                      <a:pt x="71" y="258"/>
                    </a:lnTo>
                    <a:lnTo>
                      <a:pt x="70" y="261"/>
                    </a:lnTo>
                    <a:lnTo>
                      <a:pt x="68" y="261"/>
                    </a:lnTo>
                    <a:lnTo>
                      <a:pt x="68" y="264"/>
                    </a:lnTo>
                    <a:lnTo>
                      <a:pt x="70" y="265"/>
                    </a:lnTo>
                    <a:lnTo>
                      <a:pt x="70" y="266"/>
                    </a:lnTo>
                    <a:lnTo>
                      <a:pt x="68" y="268"/>
                    </a:lnTo>
                    <a:lnTo>
                      <a:pt x="67" y="268"/>
                    </a:lnTo>
                    <a:lnTo>
                      <a:pt x="59" y="272"/>
                    </a:lnTo>
                    <a:lnTo>
                      <a:pt x="57" y="272"/>
                    </a:lnTo>
                    <a:lnTo>
                      <a:pt x="54" y="273"/>
                    </a:lnTo>
                    <a:lnTo>
                      <a:pt x="53" y="275"/>
                    </a:lnTo>
                    <a:lnTo>
                      <a:pt x="53" y="276"/>
                    </a:lnTo>
                    <a:lnTo>
                      <a:pt x="52" y="276"/>
                    </a:lnTo>
                    <a:lnTo>
                      <a:pt x="52" y="278"/>
                    </a:lnTo>
                    <a:lnTo>
                      <a:pt x="50" y="279"/>
                    </a:lnTo>
                    <a:lnTo>
                      <a:pt x="50" y="282"/>
                    </a:lnTo>
                    <a:lnTo>
                      <a:pt x="49" y="283"/>
                    </a:lnTo>
                    <a:lnTo>
                      <a:pt x="47" y="283"/>
                    </a:lnTo>
                    <a:lnTo>
                      <a:pt x="47" y="285"/>
                    </a:lnTo>
                    <a:lnTo>
                      <a:pt x="46" y="285"/>
                    </a:lnTo>
                    <a:lnTo>
                      <a:pt x="45" y="283"/>
                    </a:lnTo>
                    <a:lnTo>
                      <a:pt x="40" y="282"/>
                    </a:lnTo>
                    <a:lnTo>
                      <a:pt x="39" y="280"/>
                    </a:lnTo>
                    <a:lnTo>
                      <a:pt x="38" y="280"/>
                    </a:lnTo>
                    <a:lnTo>
                      <a:pt x="35" y="278"/>
                    </a:lnTo>
                    <a:lnTo>
                      <a:pt x="33" y="275"/>
                    </a:lnTo>
                    <a:lnTo>
                      <a:pt x="32" y="273"/>
                    </a:lnTo>
                    <a:lnTo>
                      <a:pt x="31" y="271"/>
                    </a:lnTo>
                    <a:lnTo>
                      <a:pt x="29" y="269"/>
                    </a:lnTo>
                    <a:lnTo>
                      <a:pt x="28" y="266"/>
                    </a:lnTo>
                    <a:lnTo>
                      <a:pt x="28" y="264"/>
                    </a:lnTo>
                    <a:lnTo>
                      <a:pt x="25" y="262"/>
                    </a:lnTo>
                    <a:lnTo>
                      <a:pt x="25" y="258"/>
                    </a:lnTo>
                    <a:lnTo>
                      <a:pt x="28" y="257"/>
                    </a:lnTo>
                    <a:lnTo>
                      <a:pt x="28" y="255"/>
                    </a:lnTo>
                    <a:lnTo>
                      <a:pt x="29" y="254"/>
                    </a:lnTo>
                    <a:lnTo>
                      <a:pt x="31" y="251"/>
                    </a:lnTo>
                    <a:lnTo>
                      <a:pt x="32" y="249"/>
                    </a:lnTo>
                    <a:lnTo>
                      <a:pt x="32" y="248"/>
                    </a:lnTo>
                    <a:lnTo>
                      <a:pt x="33" y="244"/>
                    </a:lnTo>
                    <a:lnTo>
                      <a:pt x="33" y="241"/>
                    </a:lnTo>
                    <a:lnTo>
                      <a:pt x="32" y="241"/>
                    </a:lnTo>
                    <a:lnTo>
                      <a:pt x="31" y="240"/>
                    </a:lnTo>
                    <a:lnTo>
                      <a:pt x="28" y="239"/>
                    </a:lnTo>
                    <a:lnTo>
                      <a:pt x="28" y="240"/>
                    </a:lnTo>
                    <a:lnTo>
                      <a:pt x="24" y="240"/>
                    </a:lnTo>
                    <a:lnTo>
                      <a:pt x="18" y="241"/>
                    </a:lnTo>
                    <a:lnTo>
                      <a:pt x="17" y="241"/>
                    </a:lnTo>
                    <a:lnTo>
                      <a:pt x="17" y="243"/>
                    </a:lnTo>
                    <a:lnTo>
                      <a:pt x="14" y="243"/>
                    </a:lnTo>
                    <a:lnTo>
                      <a:pt x="13" y="244"/>
                    </a:lnTo>
                    <a:lnTo>
                      <a:pt x="10" y="244"/>
                    </a:lnTo>
                    <a:lnTo>
                      <a:pt x="8" y="246"/>
                    </a:lnTo>
                    <a:lnTo>
                      <a:pt x="8" y="248"/>
                    </a:lnTo>
                    <a:lnTo>
                      <a:pt x="11" y="249"/>
                    </a:lnTo>
                    <a:lnTo>
                      <a:pt x="13" y="255"/>
                    </a:lnTo>
                    <a:lnTo>
                      <a:pt x="13" y="261"/>
                    </a:lnTo>
                    <a:lnTo>
                      <a:pt x="7" y="268"/>
                    </a:lnTo>
                    <a:lnTo>
                      <a:pt x="7" y="279"/>
                    </a:lnTo>
                    <a:lnTo>
                      <a:pt x="0" y="289"/>
                    </a:lnTo>
                    <a:lnTo>
                      <a:pt x="10" y="299"/>
                    </a:lnTo>
                    <a:lnTo>
                      <a:pt x="18" y="301"/>
                    </a:lnTo>
                    <a:lnTo>
                      <a:pt x="29" y="307"/>
                    </a:lnTo>
                    <a:lnTo>
                      <a:pt x="31" y="310"/>
                    </a:lnTo>
                    <a:lnTo>
                      <a:pt x="31" y="317"/>
                    </a:lnTo>
                    <a:lnTo>
                      <a:pt x="32" y="319"/>
                    </a:lnTo>
                    <a:lnTo>
                      <a:pt x="32" y="328"/>
                    </a:lnTo>
                    <a:lnTo>
                      <a:pt x="35" y="335"/>
                    </a:lnTo>
                    <a:lnTo>
                      <a:pt x="43" y="335"/>
                    </a:lnTo>
                    <a:lnTo>
                      <a:pt x="49" y="338"/>
                    </a:lnTo>
                    <a:lnTo>
                      <a:pt x="54" y="343"/>
                    </a:lnTo>
                    <a:lnTo>
                      <a:pt x="59" y="346"/>
                    </a:lnTo>
                    <a:lnTo>
                      <a:pt x="83" y="335"/>
                    </a:lnTo>
                    <a:lnTo>
                      <a:pt x="92" y="333"/>
                    </a:lnTo>
                    <a:lnTo>
                      <a:pt x="95" y="335"/>
                    </a:lnTo>
                    <a:lnTo>
                      <a:pt x="95" y="333"/>
                    </a:lnTo>
                    <a:lnTo>
                      <a:pt x="96" y="332"/>
                    </a:lnTo>
                    <a:lnTo>
                      <a:pt x="100" y="332"/>
                    </a:lnTo>
                    <a:lnTo>
                      <a:pt x="106" y="336"/>
                    </a:lnTo>
                    <a:lnTo>
                      <a:pt x="112" y="345"/>
                    </a:lnTo>
                    <a:lnTo>
                      <a:pt x="117" y="349"/>
                    </a:lnTo>
                    <a:lnTo>
                      <a:pt x="124" y="357"/>
                    </a:lnTo>
                    <a:lnTo>
                      <a:pt x="124" y="359"/>
                    </a:lnTo>
                    <a:lnTo>
                      <a:pt x="129" y="356"/>
                    </a:lnTo>
                    <a:lnTo>
                      <a:pt x="129" y="354"/>
                    </a:lnTo>
                    <a:lnTo>
                      <a:pt x="130" y="354"/>
                    </a:lnTo>
                    <a:lnTo>
                      <a:pt x="130" y="353"/>
                    </a:lnTo>
                    <a:lnTo>
                      <a:pt x="131" y="353"/>
                    </a:lnTo>
                    <a:lnTo>
                      <a:pt x="152" y="342"/>
                    </a:lnTo>
                    <a:lnTo>
                      <a:pt x="154" y="339"/>
                    </a:lnTo>
                    <a:lnTo>
                      <a:pt x="154" y="338"/>
                    </a:lnTo>
                    <a:lnTo>
                      <a:pt x="155" y="338"/>
                    </a:lnTo>
                    <a:lnTo>
                      <a:pt x="157" y="336"/>
                    </a:lnTo>
                    <a:lnTo>
                      <a:pt x="159" y="332"/>
                    </a:lnTo>
                    <a:lnTo>
                      <a:pt x="162" y="331"/>
                    </a:lnTo>
                    <a:lnTo>
                      <a:pt x="165" y="329"/>
                    </a:lnTo>
                    <a:lnTo>
                      <a:pt x="166" y="329"/>
                    </a:lnTo>
                    <a:lnTo>
                      <a:pt x="165" y="328"/>
                    </a:lnTo>
                    <a:lnTo>
                      <a:pt x="163" y="322"/>
                    </a:lnTo>
                    <a:lnTo>
                      <a:pt x="163" y="318"/>
                    </a:lnTo>
                    <a:lnTo>
                      <a:pt x="151" y="299"/>
                    </a:lnTo>
                    <a:lnTo>
                      <a:pt x="150" y="296"/>
                    </a:lnTo>
                    <a:lnTo>
                      <a:pt x="151" y="296"/>
                    </a:lnTo>
                    <a:lnTo>
                      <a:pt x="154" y="293"/>
                    </a:lnTo>
                    <a:lnTo>
                      <a:pt x="154" y="286"/>
                    </a:lnTo>
                    <a:lnTo>
                      <a:pt x="152" y="285"/>
                    </a:lnTo>
                    <a:lnTo>
                      <a:pt x="152" y="283"/>
                    </a:lnTo>
                    <a:lnTo>
                      <a:pt x="151" y="282"/>
                    </a:lnTo>
                    <a:lnTo>
                      <a:pt x="151" y="278"/>
                    </a:lnTo>
                    <a:lnTo>
                      <a:pt x="152" y="276"/>
                    </a:lnTo>
                    <a:lnTo>
                      <a:pt x="155" y="276"/>
                    </a:lnTo>
                    <a:lnTo>
                      <a:pt x="157" y="275"/>
                    </a:lnTo>
                    <a:lnTo>
                      <a:pt x="158" y="275"/>
                    </a:lnTo>
                    <a:lnTo>
                      <a:pt x="158" y="276"/>
                    </a:lnTo>
                    <a:lnTo>
                      <a:pt x="159" y="276"/>
                    </a:lnTo>
                    <a:lnTo>
                      <a:pt x="162" y="278"/>
                    </a:lnTo>
                    <a:lnTo>
                      <a:pt x="163" y="278"/>
                    </a:lnTo>
                    <a:lnTo>
                      <a:pt x="165" y="280"/>
                    </a:lnTo>
                    <a:lnTo>
                      <a:pt x="165" y="282"/>
                    </a:lnTo>
                    <a:lnTo>
                      <a:pt x="170" y="287"/>
                    </a:lnTo>
                    <a:lnTo>
                      <a:pt x="177" y="290"/>
                    </a:lnTo>
                    <a:lnTo>
                      <a:pt x="197" y="290"/>
                    </a:lnTo>
                    <a:lnTo>
                      <a:pt x="197" y="287"/>
                    </a:lnTo>
                    <a:lnTo>
                      <a:pt x="201" y="289"/>
                    </a:lnTo>
                    <a:lnTo>
                      <a:pt x="208" y="294"/>
                    </a:lnTo>
                    <a:lnTo>
                      <a:pt x="210" y="294"/>
                    </a:lnTo>
                    <a:lnTo>
                      <a:pt x="210" y="297"/>
                    </a:lnTo>
                    <a:lnTo>
                      <a:pt x="211" y="299"/>
                    </a:lnTo>
                    <a:lnTo>
                      <a:pt x="215" y="299"/>
                    </a:lnTo>
                    <a:lnTo>
                      <a:pt x="217" y="297"/>
                    </a:lnTo>
                    <a:lnTo>
                      <a:pt x="217" y="296"/>
                    </a:lnTo>
                    <a:lnTo>
                      <a:pt x="227" y="293"/>
                    </a:lnTo>
                    <a:lnTo>
                      <a:pt x="253" y="292"/>
                    </a:lnTo>
                    <a:lnTo>
                      <a:pt x="254" y="293"/>
                    </a:lnTo>
                    <a:lnTo>
                      <a:pt x="254" y="294"/>
                    </a:lnTo>
                    <a:lnTo>
                      <a:pt x="264" y="315"/>
                    </a:lnTo>
                    <a:lnTo>
                      <a:pt x="265" y="315"/>
                    </a:lnTo>
                    <a:lnTo>
                      <a:pt x="265" y="308"/>
                    </a:lnTo>
                    <a:lnTo>
                      <a:pt x="267" y="307"/>
                    </a:lnTo>
                    <a:lnTo>
                      <a:pt x="268" y="301"/>
                    </a:lnTo>
                    <a:lnTo>
                      <a:pt x="275" y="297"/>
                    </a:lnTo>
                    <a:lnTo>
                      <a:pt x="282" y="292"/>
                    </a:lnTo>
                    <a:lnTo>
                      <a:pt x="286" y="290"/>
                    </a:lnTo>
                    <a:lnTo>
                      <a:pt x="293" y="287"/>
                    </a:lnTo>
                    <a:lnTo>
                      <a:pt x="297" y="287"/>
                    </a:lnTo>
                    <a:lnTo>
                      <a:pt x="301" y="286"/>
                    </a:lnTo>
                    <a:lnTo>
                      <a:pt x="304" y="280"/>
                    </a:lnTo>
                    <a:lnTo>
                      <a:pt x="309" y="275"/>
                    </a:lnTo>
                    <a:lnTo>
                      <a:pt x="304" y="268"/>
                    </a:lnTo>
                    <a:lnTo>
                      <a:pt x="304" y="265"/>
                    </a:lnTo>
                    <a:lnTo>
                      <a:pt x="301" y="264"/>
                    </a:lnTo>
                    <a:lnTo>
                      <a:pt x="297" y="259"/>
                    </a:lnTo>
                    <a:lnTo>
                      <a:pt x="297" y="257"/>
                    </a:lnTo>
                    <a:lnTo>
                      <a:pt x="303" y="251"/>
                    </a:lnTo>
                    <a:lnTo>
                      <a:pt x="307" y="248"/>
                    </a:lnTo>
                    <a:lnTo>
                      <a:pt x="310" y="244"/>
                    </a:lnTo>
                    <a:lnTo>
                      <a:pt x="313" y="248"/>
                    </a:lnTo>
                    <a:lnTo>
                      <a:pt x="314" y="252"/>
                    </a:lnTo>
                    <a:lnTo>
                      <a:pt x="314" y="255"/>
                    </a:lnTo>
                    <a:lnTo>
                      <a:pt x="316" y="259"/>
                    </a:lnTo>
                    <a:lnTo>
                      <a:pt x="317" y="261"/>
                    </a:lnTo>
                    <a:lnTo>
                      <a:pt x="317" y="262"/>
                    </a:lnTo>
                    <a:lnTo>
                      <a:pt x="325" y="268"/>
                    </a:lnTo>
                    <a:lnTo>
                      <a:pt x="327" y="265"/>
                    </a:lnTo>
                    <a:lnTo>
                      <a:pt x="327" y="262"/>
                    </a:lnTo>
                    <a:lnTo>
                      <a:pt x="328" y="262"/>
                    </a:lnTo>
                    <a:lnTo>
                      <a:pt x="330" y="259"/>
                    </a:lnTo>
                    <a:lnTo>
                      <a:pt x="332" y="257"/>
                    </a:lnTo>
                    <a:lnTo>
                      <a:pt x="334" y="257"/>
                    </a:lnTo>
                    <a:lnTo>
                      <a:pt x="342" y="252"/>
                    </a:lnTo>
                    <a:lnTo>
                      <a:pt x="346" y="254"/>
                    </a:lnTo>
                    <a:lnTo>
                      <a:pt x="349" y="257"/>
                    </a:lnTo>
                    <a:lnTo>
                      <a:pt x="355" y="266"/>
                    </a:lnTo>
                    <a:lnTo>
                      <a:pt x="353" y="271"/>
                    </a:lnTo>
                    <a:lnTo>
                      <a:pt x="351" y="273"/>
                    </a:lnTo>
                    <a:lnTo>
                      <a:pt x="349" y="273"/>
                    </a:lnTo>
                    <a:lnTo>
                      <a:pt x="349" y="275"/>
                    </a:lnTo>
                    <a:lnTo>
                      <a:pt x="351" y="276"/>
                    </a:lnTo>
                    <a:lnTo>
                      <a:pt x="362" y="273"/>
                    </a:lnTo>
                    <a:lnTo>
                      <a:pt x="363" y="273"/>
                    </a:lnTo>
                    <a:lnTo>
                      <a:pt x="363" y="272"/>
                    </a:lnTo>
                    <a:lnTo>
                      <a:pt x="363" y="271"/>
                    </a:lnTo>
                    <a:lnTo>
                      <a:pt x="360" y="268"/>
                    </a:lnTo>
                    <a:lnTo>
                      <a:pt x="360" y="265"/>
                    </a:lnTo>
                    <a:lnTo>
                      <a:pt x="356" y="264"/>
                    </a:lnTo>
                    <a:lnTo>
                      <a:pt x="344" y="249"/>
                    </a:lnTo>
                    <a:lnTo>
                      <a:pt x="317" y="230"/>
                    </a:lnTo>
                    <a:lnTo>
                      <a:pt x="309" y="222"/>
                    </a:lnTo>
                    <a:lnTo>
                      <a:pt x="297" y="216"/>
                    </a:lnTo>
                    <a:lnTo>
                      <a:pt x="293" y="216"/>
                    </a:lnTo>
                    <a:lnTo>
                      <a:pt x="274" y="192"/>
                    </a:lnTo>
                    <a:lnTo>
                      <a:pt x="272" y="191"/>
                    </a:lnTo>
                    <a:lnTo>
                      <a:pt x="272" y="188"/>
                    </a:lnTo>
                    <a:lnTo>
                      <a:pt x="274" y="188"/>
                    </a:lnTo>
                    <a:lnTo>
                      <a:pt x="285" y="179"/>
                    </a:lnTo>
                    <a:lnTo>
                      <a:pt x="296" y="174"/>
                    </a:lnTo>
                    <a:lnTo>
                      <a:pt x="299" y="172"/>
                    </a:lnTo>
                    <a:lnTo>
                      <a:pt x="300" y="172"/>
                    </a:lnTo>
                    <a:lnTo>
                      <a:pt x="296" y="169"/>
                    </a:lnTo>
                    <a:lnTo>
                      <a:pt x="285" y="166"/>
                    </a:lnTo>
                    <a:lnTo>
                      <a:pt x="281" y="162"/>
                    </a:lnTo>
                    <a:lnTo>
                      <a:pt x="281" y="158"/>
                    </a:lnTo>
                    <a:lnTo>
                      <a:pt x="285" y="156"/>
                    </a:lnTo>
                    <a:lnTo>
                      <a:pt x="288" y="155"/>
                    </a:lnTo>
                    <a:lnTo>
                      <a:pt x="289" y="152"/>
                    </a:lnTo>
                    <a:lnTo>
                      <a:pt x="291" y="151"/>
                    </a:lnTo>
                    <a:lnTo>
                      <a:pt x="294" y="145"/>
                    </a:lnTo>
                    <a:lnTo>
                      <a:pt x="291" y="144"/>
                    </a:lnTo>
                    <a:lnTo>
                      <a:pt x="289" y="144"/>
                    </a:lnTo>
                    <a:lnTo>
                      <a:pt x="275" y="139"/>
                    </a:lnTo>
                    <a:lnTo>
                      <a:pt x="270" y="136"/>
                    </a:lnTo>
                    <a:lnTo>
                      <a:pt x="254" y="134"/>
                    </a:lnTo>
                    <a:lnTo>
                      <a:pt x="253" y="134"/>
                    </a:lnTo>
                    <a:lnTo>
                      <a:pt x="250" y="135"/>
                    </a:lnTo>
                    <a:lnTo>
                      <a:pt x="247" y="138"/>
                    </a:lnTo>
                    <a:lnTo>
                      <a:pt x="246" y="138"/>
                    </a:lnTo>
                    <a:lnTo>
                      <a:pt x="241" y="144"/>
                    </a:lnTo>
                    <a:lnTo>
                      <a:pt x="240" y="145"/>
                    </a:lnTo>
                    <a:lnTo>
                      <a:pt x="239" y="145"/>
                    </a:lnTo>
                    <a:lnTo>
                      <a:pt x="239" y="144"/>
                    </a:lnTo>
                    <a:lnTo>
                      <a:pt x="240" y="136"/>
                    </a:lnTo>
                    <a:lnTo>
                      <a:pt x="246" y="124"/>
                    </a:lnTo>
                    <a:lnTo>
                      <a:pt x="251" y="117"/>
                    </a:lnTo>
                    <a:lnTo>
                      <a:pt x="251" y="112"/>
                    </a:lnTo>
                    <a:lnTo>
                      <a:pt x="249" y="110"/>
                    </a:lnTo>
                    <a:lnTo>
                      <a:pt x="244" y="106"/>
                    </a:lnTo>
                    <a:lnTo>
                      <a:pt x="244" y="105"/>
                    </a:lnTo>
                    <a:lnTo>
                      <a:pt x="246" y="102"/>
                    </a:lnTo>
                    <a:lnTo>
                      <a:pt x="246" y="100"/>
                    </a:lnTo>
                    <a:lnTo>
                      <a:pt x="249" y="98"/>
                    </a:lnTo>
                    <a:lnTo>
                      <a:pt x="251" y="96"/>
                    </a:lnTo>
                    <a:lnTo>
                      <a:pt x="254" y="99"/>
                    </a:lnTo>
                    <a:lnTo>
                      <a:pt x="256" y="103"/>
                    </a:lnTo>
                    <a:lnTo>
                      <a:pt x="258" y="106"/>
                    </a:lnTo>
                    <a:lnTo>
                      <a:pt x="261" y="106"/>
                    </a:lnTo>
                    <a:lnTo>
                      <a:pt x="261" y="105"/>
                    </a:lnTo>
                    <a:lnTo>
                      <a:pt x="270" y="96"/>
                    </a:lnTo>
                    <a:lnTo>
                      <a:pt x="270" y="95"/>
                    </a:lnTo>
                    <a:lnTo>
                      <a:pt x="271" y="93"/>
                    </a:lnTo>
                    <a:lnTo>
                      <a:pt x="271" y="91"/>
                    </a:lnTo>
                    <a:lnTo>
                      <a:pt x="272" y="91"/>
                    </a:lnTo>
                    <a:lnTo>
                      <a:pt x="270" y="88"/>
                    </a:lnTo>
                    <a:lnTo>
                      <a:pt x="254" y="61"/>
                    </a:lnTo>
                    <a:lnTo>
                      <a:pt x="256" y="58"/>
                    </a:lnTo>
                    <a:lnTo>
                      <a:pt x="256" y="54"/>
                    </a:lnTo>
                    <a:lnTo>
                      <a:pt x="246" y="45"/>
                    </a:lnTo>
                    <a:lnTo>
                      <a:pt x="237" y="40"/>
                    </a:lnTo>
                    <a:lnTo>
                      <a:pt x="225" y="38"/>
                    </a:lnTo>
                    <a:lnTo>
                      <a:pt x="212" y="45"/>
                    </a:lnTo>
                    <a:lnTo>
                      <a:pt x="208" y="4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25" name="Freeform 1157">
                <a:extLst>
                  <a:ext uri="{FF2B5EF4-FFF2-40B4-BE49-F238E27FC236}">
                    <a16:creationId xmlns:a16="http://schemas.microsoft.com/office/drawing/2014/main" id="{E086DD0A-1233-A55E-6903-6CF9B116D2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5" y="3143"/>
                <a:ext cx="108" cy="95"/>
              </a:xfrm>
              <a:custGeom>
                <a:avLst/>
                <a:gdLst>
                  <a:gd name="T0" fmla="*/ 331 w 436"/>
                  <a:gd name="T1" fmla="*/ 13 h 377"/>
                  <a:gd name="T2" fmla="*/ 324 w 436"/>
                  <a:gd name="T3" fmla="*/ 24 h 377"/>
                  <a:gd name="T4" fmla="*/ 313 w 436"/>
                  <a:gd name="T5" fmla="*/ 8 h 377"/>
                  <a:gd name="T6" fmla="*/ 296 w 436"/>
                  <a:gd name="T7" fmla="*/ 13 h 377"/>
                  <a:gd name="T8" fmla="*/ 308 w 436"/>
                  <a:gd name="T9" fmla="*/ 31 h 377"/>
                  <a:gd name="T10" fmla="*/ 285 w 436"/>
                  <a:gd name="T11" fmla="*/ 46 h 377"/>
                  <a:gd name="T12" fmla="*/ 264 w 436"/>
                  <a:gd name="T13" fmla="*/ 64 h 377"/>
                  <a:gd name="T14" fmla="*/ 252 w 436"/>
                  <a:gd name="T15" fmla="*/ 48 h 377"/>
                  <a:gd name="T16" fmla="*/ 210 w 436"/>
                  <a:gd name="T17" fmla="*/ 55 h 377"/>
                  <a:gd name="T18" fmla="*/ 196 w 436"/>
                  <a:gd name="T19" fmla="*/ 43 h 377"/>
                  <a:gd name="T20" fmla="*/ 164 w 436"/>
                  <a:gd name="T21" fmla="*/ 36 h 377"/>
                  <a:gd name="T22" fmla="*/ 157 w 436"/>
                  <a:gd name="T23" fmla="*/ 31 h 377"/>
                  <a:gd name="T24" fmla="*/ 150 w 436"/>
                  <a:gd name="T25" fmla="*/ 38 h 377"/>
                  <a:gd name="T26" fmla="*/ 150 w 436"/>
                  <a:gd name="T27" fmla="*/ 52 h 377"/>
                  <a:gd name="T28" fmla="*/ 164 w 436"/>
                  <a:gd name="T29" fmla="*/ 84 h 377"/>
                  <a:gd name="T30" fmla="*/ 156 w 436"/>
                  <a:gd name="T31" fmla="*/ 92 h 377"/>
                  <a:gd name="T32" fmla="*/ 130 w 436"/>
                  <a:gd name="T33" fmla="*/ 109 h 377"/>
                  <a:gd name="T34" fmla="*/ 130 w 436"/>
                  <a:gd name="T35" fmla="*/ 117 h 377"/>
                  <a:gd name="T36" fmla="*/ 146 w 436"/>
                  <a:gd name="T37" fmla="*/ 144 h 377"/>
                  <a:gd name="T38" fmla="*/ 149 w 436"/>
                  <a:gd name="T39" fmla="*/ 166 h 377"/>
                  <a:gd name="T40" fmla="*/ 115 w 436"/>
                  <a:gd name="T41" fmla="*/ 172 h 377"/>
                  <a:gd name="T42" fmla="*/ 95 w 436"/>
                  <a:gd name="T43" fmla="*/ 170 h 377"/>
                  <a:gd name="T44" fmla="*/ 84 w 436"/>
                  <a:gd name="T45" fmla="*/ 179 h 377"/>
                  <a:gd name="T46" fmla="*/ 48 w 436"/>
                  <a:gd name="T47" fmla="*/ 212 h 377"/>
                  <a:gd name="T48" fmla="*/ 12 w 436"/>
                  <a:gd name="T49" fmla="*/ 226 h 377"/>
                  <a:gd name="T50" fmla="*/ 9 w 436"/>
                  <a:gd name="T51" fmla="*/ 261 h 377"/>
                  <a:gd name="T52" fmla="*/ 22 w 436"/>
                  <a:gd name="T53" fmla="*/ 263 h 377"/>
                  <a:gd name="T54" fmla="*/ 27 w 436"/>
                  <a:gd name="T55" fmla="*/ 292 h 377"/>
                  <a:gd name="T56" fmla="*/ 62 w 436"/>
                  <a:gd name="T57" fmla="*/ 281 h 377"/>
                  <a:gd name="T58" fmla="*/ 58 w 436"/>
                  <a:gd name="T59" fmla="*/ 246 h 377"/>
                  <a:gd name="T60" fmla="*/ 97 w 436"/>
                  <a:gd name="T61" fmla="*/ 189 h 377"/>
                  <a:gd name="T62" fmla="*/ 102 w 436"/>
                  <a:gd name="T63" fmla="*/ 203 h 377"/>
                  <a:gd name="T64" fmla="*/ 112 w 436"/>
                  <a:gd name="T65" fmla="*/ 236 h 377"/>
                  <a:gd name="T66" fmla="*/ 146 w 436"/>
                  <a:gd name="T67" fmla="*/ 252 h 377"/>
                  <a:gd name="T68" fmla="*/ 151 w 436"/>
                  <a:gd name="T69" fmla="*/ 268 h 377"/>
                  <a:gd name="T70" fmla="*/ 183 w 436"/>
                  <a:gd name="T71" fmla="*/ 324 h 377"/>
                  <a:gd name="T72" fmla="*/ 214 w 436"/>
                  <a:gd name="T73" fmla="*/ 341 h 377"/>
                  <a:gd name="T74" fmla="*/ 250 w 436"/>
                  <a:gd name="T75" fmla="*/ 303 h 377"/>
                  <a:gd name="T76" fmla="*/ 259 w 436"/>
                  <a:gd name="T77" fmla="*/ 297 h 377"/>
                  <a:gd name="T78" fmla="*/ 266 w 436"/>
                  <a:gd name="T79" fmla="*/ 312 h 377"/>
                  <a:gd name="T80" fmla="*/ 270 w 436"/>
                  <a:gd name="T81" fmla="*/ 335 h 377"/>
                  <a:gd name="T82" fmla="*/ 274 w 436"/>
                  <a:gd name="T83" fmla="*/ 349 h 377"/>
                  <a:gd name="T84" fmla="*/ 284 w 436"/>
                  <a:gd name="T85" fmla="*/ 358 h 377"/>
                  <a:gd name="T86" fmla="*/ 303 w 436"/>
                  <a:gd name="T87" fmla="*/ 363 h 377"/>
                  <a:gd name="T88" fmla="*/ 365 w 436"/>
                  <a:gd name="T89" fmla="*/ 372 h 377"/>
                  <a:gd name="T90" fmla="*/ 355 w 436"/>
                  <a:gd name="T91" fmla="*/ 328 h 377"/>
                  <a:gd name="T92" fmla="*/ 380 w 436"/>
                  <a:gd name="T93" fmla="*/ 314 h 377"/>
                  <a:gd name="T94" fmla="*/ 400 w 436"/>
                  <a:gd name="T95" fmla="*/ 334 h 377"/>
                  <a:gd name="T96" fmla="*/ 428 w 436"/>
                  <a:gd name="T97" fmla="*/ 313 h 377"/>
                  <a:gd name="T98" fmla="*/ 418 w 436"/>
                  <a:gd name="T99" fmla="*/ 288 h 377"/>
                  <a:gd name="T100" fmla="*/ 429 w 436"/>
                  <a:gd name="T101" fmla="*/ 252 h 377"/>
                  <a:gd name="T102" fmla="*/ 408 w 436"/>
                  <a:gd name="T103" fmla="*/ 254 h 377"/>
                  <a:gd name="T104" fmla="*/ 373 w 436"/>
                  <a:gd name="T105" fmla="*/ 245 h 377"/>
                  <a:gd name="T106" fmla="*/ 365 w 436"/>
                  <a:gd name="T107" fmla="*/ 229 h 377"/>
                  <a:gd name="T108" fmla="*/ 363 w 436"/>
                  <a:gd name="T109" fmla="*/ 179 h 377"/>
                  <a:gd name="T110" fmla="*/ 354 w 436"/>
                  <a:gd name="T111" fmla="*/ 122 h 377"/>
                  <a:gd name="T112" fmla="*/ 347 w 436"/>
                  <a:gd name="T113" fmla="*/ 87 h 377"/>
                  <a:gd name="T114" fmla="*/ 340 w 436"/>
                  <a:gd name="T115" fmla="*/ 78 h 377"/>
                  <a:gd name="T116" fmla="*/ 331 w 436"/>
                  <a:gd name="T117" fmla="*/ 55 h 377"/>
                  <a:gd name="T118" fmla="*/ 343 w 436"/>
                  <a:gd name="T119" fmla="*/ 32 h 377"/>
                  <a:gd name="T120" fmla="*/ 350 w 436"/>
                  <a:gd name="T121" fmla="*/ 29 h 3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36" h="377">
                    <a:moveTo>
                      <a:pt x="348" y="13"/>
                    </a:moveTo>
                    <a:lnTo>
                      <a:pt x="345" y="10"/>
                    </a:lnTo>
                    <a:lnTo>
                      <a:pt x="341" y="8"/>
                    </a:lnTo>
                    <a:lnTo>
                      <a:pt x="333" y="13"/>
                    </a:lnTo>
                    <a:lnTo>
                      <a:pt x="331" y="13"/>
                    </a:lnTo>
                    <a:lnTo>
                      <a:pt x="329" y="15"/>
                    </a:lnTo>
                    <a:lnTo>
                      <a:pt x="327" y="18"/>
                    </a:lnTo>
                    <a:lnTo>
                      <a:pt x="326" y="18"/>
                    </a:lnTo>
                    <a:lnTo>
                      <a:pt x="326" y="21"/>
                    </a:lnTo>
                    <a:lnTo>
                      <a:pt x="324" y="24"/>
                    </a:lnTo>
                    <a:lnTo>
                      <a:pt x="316" y="18"/>
                    </a:lnTo>
                    <a:lnTo>
                      <a:pt x="316" y="17"/>
                    </a:lnTo>
                    <a:lnTo>
                      <a:pt x="315" y="15"/>
                    </a:lnTo>
                    <a:lnTo>
                      <a:pt x="313" y="11"/>
                    </a:lnTo>
                    <a:lnTo>
                      <a:pt x="313" y="8"/>
                    </a:lnTo>
                    <a:lnTo>
                      <a:pt x="312" y="4"/>
                    </a:lnTo>
                    <a:lnTo>
                      <a:pt x="309" y="0"/>
                    </a:lnTo>
                    <a:lnTo>
                      <a:pt x="306" y="4"/>
                    </a:lnTo>
                    <a:lnTo>
                      <a:pt x="302" y="7"/>
                    </a:lnTo>
                    <a:lnTo>
                      <a:pt x="296" y="13"/>
                    </a:lnTo>
                    <a:lnTo>
                      <a:pt x="296" y="15"/>
                    </a:lnTo>
                    <a:lnTo>
                      <a:pt x="300" y="20"/>
                    </a:lnTo>
                    <a:lnTo>
                      <a:pt x="303" y="21"/>
                    </a:lnTo>
                    <a:lnTo>
                      <a:pt x="303" y="24"/>
                    </a:lnTo>
                    <a:lnTo>
                      <a:pt x="308" y="31"/>
                    </a:lnTo>
                    <a:lnTo>
                      <a:pt x="303" y="36"/>
                    </a:lnTo>
                    <a:lnTo>
                      <a:pt x="300" y="42"/>
                    </a:lnTo>
                    <a:lnTo>
                      <a:pt x="296" y="43"/>
                    </a:lnTo>
                    <a:lnTo>
                      <a:pt x="292" y="43"/>
                    </a:lnTo>
                    <a:lnTo>
                      <a:pt x="285" y="46"/>
                    </a:lnTo>
                    <a:lnTo>
                      <a:pt x="281" y="48"/>
                    </a:lnTo>
                    <a:lnTo>
                      <a:pt x="274" y="53"/>
                    </a:lnTo>
                    <a:lnTo>
                      <a:pt x="267" y="57"/>
                    </a:lnTo>
                    <a:lnTo>
                      <a:pt x="266" y="63"/>
                    </a:lnTo>
                    <a:lnTo>
                      <a:pt x="264" y="64"/>
                    </a:lnTo>
                    <a:lnTo>
                      <a:pt x="264" y="71"/>
                    </a:lnTo>
                    <a:lnTo>
                      <a:pt x="263" y="71"/>
                    </a:lnTo>
                    <a:lnTo>
                      <a:pt x="253" y="50"/>
                    </a:lnTo>
                    <a:lnTo>
                      <a:pt x="253" y="49"/>
                    </a:lnTo>
                    <a:lnTo>
                      <a:pt x="252" y="48"/>
                    </a:lnTo>
                    <a:lnTo>
                      <a:pt x="226" y="49"/>
                    </a:lnTo>
                    <a:lnTo>
                      <a:pt x="216" y="52"/>
                    </a:lnTo>
                    <a:lnTo>
                      <a:pt x="216" y="53"/>
                    </a:lnTo>
                    <a:lnTo>
                      <a:pt x="214" y="55"/>
                    </a:lnTo>
                    <a:lnTo>
                      <a:pt x="210" y="55"/>
                    </a:lnTo>
                    <a:lnTo>
                      <a:pt x="209" y="53"/>
                    </a:lnTo>
                    <a:lnTo>
                      <a:pt x="209" y="50"/>
                    </a:lnTo>
                    <a:lnTo>
                      <a:pt x="207" y="50"/>
                    </a:lnTo>
                    <a:lnTo>
                      <a:pt x="200" y="45"/>
                    </a:lnTo>
                    <a:lnTo>
                      <a:pt x="196" y="43"/>
                    </a:lnTo>
                    <a:lnTo>
                      <a:pt x="196" y="46"/>
                    </a:lnTo>
                    <a:lnTo>
                      <a:pt x="176" y="46"/>
                    </a:lnTo>
                    <a:lnTo>
                      <a:pt x="169" y="43"/>
                    </a:lnTo>
                    <a:lnTo>
                      <a:pt x="164" y="38"/>
                    </a:lnTo>
                    <a:lnTo>
                      <a:pt x="164" y="36"/>
                    </a:lnTo>
                    <a:lnTo>
                      <a:pt x="162" y="34"/>
                    </a:lnTo>
                    <a:lnTo>
                      <a:pt x="161" y="34"/>
                    </a:lnTo>
                    <a:lnTo>
                      <a:pt x="158" y="32"/>
                    </a:lnTo>
                    <a:lnTo>
                      <a:pt x="157" y="32"/>
                    </a:lnTo>
                    <a:lnTo>
                      <a:pt x="157" y="31"/>
                    </a:lnTo>
                    <a:lnTo>
                      <a:pt x="156" y="31"/>
                    </a:lnTo>
                    <a:lnTo>
                      <a:pt x="154" y="32"/>
                    </a:lnTo>
                    <a:lnTo>
                      <a:pt x="151" y="32"/>
                    </a:lnTo>
                    <a:lnTo>
                      <a:pt x="150" y="34"/>
                    </a:lnTo>
                    <a:lnTo>
                      <a:pt x="150" y="38"/>
                    </a:lnTo>
                    <a:lnTo>
                      <a:pt x="151" y="39"/>
                    </a:lnTo>
                    <a:lnTo>
                      <a:pt x="151" y="41"/>
                    </a:lnTo>
                    <a:lnTo>
                      <a:pt x="153" y="42"/>
                    </a:lnTo>
                    <a:lnTo>
                      <a:pt x="153" y="49"/>
                    </a:lnTo>
                    <a:lnTo>
                      <a:pt x="150" y="52"/>
                    </a:lnTo>
                    <a:lnTo>
                      <a:pt x="149" y="52"/>
                    </a:lnTo>
                    <a:lnTo>
                      <a:pt x="150" y="55"/>
                    </a:lnTo>
                    <a:lnTo>
                      <a:pt x="162" y="74"/>
                    </a:lnTo>
                    <a:lnTo>
                      <a:pt x="162" y="78"/>
                    </a:lnTo>
                    <a:lnTo>
                      <a:pt x="164" y="84"/>
                    </a:lnTo>
                    <a:lnTo>
                      <a:pt x="165" y="85"/>
                    </a:lnTo>
                    <a:lnTo>
                      <a:pt x="164" y="85"/>
                    </a:lnTo>
                    <a:lnTo>
                      <a:pt x="161" y="87"/>
                    </a:lnTo>
                    <a:lnTo>
                      <a:pt x="158" y="88"/>
                    </a:lnTo>
                    <a:lnTo>
                      <a:pt x="156" y="92"/>
                    </a:lnTo>
                    <a:lnTo>
                      <a:pt x="154" y="94"/>
                    </a:lnTo>
                    <a:lnTo>
                      <a:pt x="153" y="94"/>
                    </a:lnTo>
                    <a:lnTo>
                      <a:pt x="153" y="95"/>
                    </a:lnTo>
                    <a:lnTo>
                      <a:pt x="151" y="98"/>
                    </a:lnTo>
                    <a:lnTo>
                      <a:pt x="130" y="109"/>
                    </a:lnTo>
                    <a:lnTo>
                      <a:pt x="129" y="109"/>
                    </a:lnTo>
                    <a:lnTo>
                      <a:pt x="129" y="110"/>
                    </a:lnTo>
                    <a:lnTo>
                      <a:pt x="129" y="112"/>
                    </a:lnTo>
                    <a:lnTo>
                      <a:pt x="130" y="115"/>
                    </a:lnTo>
                    <a:lnTo>
                      <a:pt x="130" y="117"/>
                    </a:lnTo>
                    <a:lnTo>
                      <a:pt x="132" y="123"/>
                    </a:lnTo>
                    <a:lnTo>
                      <a:pt x="137" y="133"/>
                    </a:lnTo>
                    <a:lnTo>
                      <a:pt x="142" y="136"/>
                    </a:lnTo>
                    <a:lnTo>
                      <a:pt x="142" y="138"/>
                    </a:lnTo>
                    <a:lnTo>
                      <a:pt x="146" y="144"/>
                    </a:lnTo>
                    <a:lnTo>
                      <a:pt x="149" y="155"/>
                    </a:lnTo>
                    <a:lnTo>
                      <a:pt x="151" y="156"/>
                    </a:lnTo>
                    <a:lnTo>
                      <a:pt x="151" y="159"/>
                    </a:lnTo>
                    <a:lnTo>
                      <a:pt x="149" y="165"/>
                    </a:lnTo>
                    <a:lnTo>
                      <a:pt x="149" y="166"/>
                    </a:lnTo>
                    <a:lnTo>
                      <a:pt x="137" y="166"/>
                    </a:lnTo>
                    <a:lnTo>
                      <a:pt x="133" y="168"/>
                    </a:lnTo>
                    <a:lnTo>
                      <a:pt x="128" y="168"/>
                    </a:lnTo>
                    <a:lnTo>
                      <a:pt x="125" y="169"/>
                    </a:lnTo>
                    <a:lnTo>
                      <a:pt x="115" y="172"/>
                    </a:lnTo>
                    <a:lnTo>
                      <a:pt x="111" y="170"/>
                    </a:lnTo>
                    <a:lnTo>
                      <a:pt x="102" y="163"/>
                    </a:lnTo>
                    <a:lnTo>
                      <a:pt x="98" y="158"/>
                    </a:lnTo>
                    <a:lnTo>
                      <a:pt x="95" y="165"/>
                    </a:lnTo>
                    <a:lnTo>
                      <a:pt x="95" y="170"/>
                    </a:lnTo>
                    <a:lnTo>
                      <a:pt x="97" y="177"/>
                    </a:lnTo>
                    <a:lnTo>
                      <a:pt x="95" y="177"/>
                    </a:lnTo>
                    <a:lnTo>
                      <a:pt x="90" y="176"/>
                    </a:lnTo>
                    <a:lnTo>
                      <a:pt x="87" y="176"/>
                    </a:lnTo>
                    <a:lnTo>
                      <a:pt x="84" y="179"/>
                    </a:lnTo>
                    <a:lnTo>
                      <a:pt x="82" y="186"/>
                    </a:lnTo>
                    <a:lnTo>
                      <a:pt x="75" y="199"/>
                    </a:lnTo>
                    <a:lnTo>
                      <a:pt x="63" y="208"/>
                    </a:lnTo>
                    <a:lnTo>
                      <a:pt x="55" y="212"/>
                    </a:lnTo>
                    <a:lnTo>
                      <a:pt x="48" y="212"/>
                    </a:lnTo>
                    <a:lnTo>
                      <a:pt x="37" y="215"/>
                    </a:lnTo>
                    <a:lnTo>
                      <a:pt x="34" y="219"/>
                    </a:lnTo>
                    <a:lnTo>
                      <a:pt x="30" y="228"/>
                    </a:lnTo>
                    <a:lnTo>
                      <a:pt x="15" y="228"/>
                    </a:lnTo>
                    <a:lnTo>
                      <a:pt x="12" y="226"/>
                    </a:lnTo>
                    <a:lnTo>
                      <a:pt x="2" y="232"/>
                    </a:lnTo>
                    <a:lnTo>
                      <a:pt x="0" y="232"/>
                    </a:lnTo>
                    <a:lnTo>
                      <a:pt x="2" y="233"/>
                    </a:lnTo>
                    <a:lnTo>
                      <a:pt x="9" y="252"/>
                    </a:lnTo>
                    <a:lnTo>
                      <a:pt x="9" y="261"/>
                    </a:lnTo>
                    <a:lnTo>
                      <a:pt x="10" y="263"/>
                    </a:lnTo>
                    <a:lnTo>
                      <a:pt x="10" y="266"/>
                    </a:lnTo>
                    <a:lnTo>
                      <a:pt x="16" y="264"/>
                    </a:lnTo>
                    <a:lnTo>
                      <a:pt x="19" y="263"/>
                    </a:lnTo>
                    <a:lnTo>
                      <a:pt x="22" y="263"/>
                    </a:lnTo>
                    <a:lnTo>
                      <a:pt x="23" y="264"/>
                    </a:lnTo>
                    <a:lnTo>
                      <a:pt x="28" y="276"/>
                    </a:lnTo>
                    <a:lnTo>
                      <a:pt x="28" y="281"/>
                    </a:lnTo>
                    <a:lnTo>
                      <a:pt x="27" y="288"/>
                    </a:lnTo>
                    <a:lnTo>
                      <a:pt x="27" y="292"/>
                    </a:lnTo>
                    <a:lnTo>
                      <a:pt x="28" y="290"/>
                    </a:lnTo>
                    <a:lnTo>
                      <a:pt x="48" y="289"/>
                    </a:lnTo>
                    <a:lnTo>
                      <a:pt x="58" y="282"/>
                    </a:lnTo>
                    <a:lnTo>
                      <a:pt x="60" y="282"/>
                    </a:lnTo>
                    <a:lnTo>
                      <a:pt x="62" y="281"/>
                    </a:lnTo>
                    <a:lnTo>
                      <a:pt x="65" y="281"/>
                    </a:lnTo>
                    <a:lnTo>
                      <a:pt x="70" y="279"/>
                    </a:lnTo>
                    <a:lnTo>
                      <a:pt x="69" y="278"/>
                    </a:lnTo>
                    <a:lnTo>
                      <a:pt x="58" y="252"/>
                    </a:lnTo>
                    <a:lnTo>
                      <a:pt x="58" y="246"/>
                    </a:lnTo>
                    <a:lnTo>
                      <a:pt x="75" y="237"/>
                    </a:lnTo>
                    <a:lnTo>
                      <a:pt x="83" y="228"/>
                    </a:lnTo>
                    <a:lnTo>
                      <a:pt x="90" y="222"/>
                    </a:lnTo>
                    <a:lnTo>
                      <a:pt x="97" y="219"/>
                    </a:lnTo>
                    <a:lnTo>
                      <a:pt x="97" y="189"/>
                    </a:lnTo>
                    <a:lnTo>
                      <a:pt x="98" y="189"/>
                    </a:lnTo>
                    <a:lnTo>
                      <a:pt x="98" y="192"/>
                    </a:lnTo>
                    <a:lnTo>
                      <a:pt x="99" y="194"/>
                    </a:lnTo>
                    <a:lnTo>
                      <a:pt x="99" y="196"/>
                    </a:lnTo>
                    <a:lnTo>
                      <a:pt x="102" y="203"/>
                    </a:lnTo>
                    <a:lnTo>
                      <a:pt x="106" y="205"/>
                    </a:lnTo>
                    <a:lnTo>
                      <a:pt x="113" y="209"/>
                    </a:lnTo>
                    <a:lnTo>
                      <a:pt x="115" y="211"/>
                    </a:lnTo>
                    <a:lnTo>
                      <a:pt x="111" y="230"/>
                    </a:lnTo>
                    <a:lnTo>
                      <a:pt x="112" y="236"/>
                    </a:lnTo>
                    <a:lnTo>
                      <a:pt x="123" y="243"/>
                    </a:lnTo>
                    <a:lnTo>
                      <a:pt x="140" y="243"/>
                    </a:lnTo>
                    <a:lnTo>
                      <a:pt x="146" y="245"/>
                    </a:lnTo>
                    <a:lnTo>
                      <a:pt x="149" y="250"/>
                    </a:lnTo>
                    <a:lnTo>
                      <a:pt x="146" y="252"/>
                    </a:lnTo>
                    <a:lnTo>
                      <a:pt x="146" y="256"/>
                    </a:lnTo>
                    <a:lnTo>
                      <a:pt x="149" y="264"/>
                    </a:lnTo>
                    <a:lnTo>
                      <a:pt x="149" y="266"/>
                    </a:lnTo>
                    <a:lnTo>
                      <a:pt x="150" y="266"/>
                    </a:lnTo>
                    <a:lnTo>
                      <a:pt x="151" y="268"/>
                    </a:lnTo>
                    <a:lnTo>
                      <a:pt x="156" y="272"/>
                    </a:lnTo>
                    <a:lnTo>
                      <a:pt x="161" y="281"/>
                    </a:lnTo>
                    <a:lnTo>
                      <a:pt x="162" y="282"/>
                    </a:lnTo>
                    <a:lnTo>
                      <a:pt x="179" y="309"/>
                    </a:lnTo>
                    <a:lnTo>
                      <a:pt x="183" y="324"/>
                    </a:lnTo>
                    <a:lnTo>
                      <a:pt x="183" y="327"/>
                    </a:lnTo>
                    <a:lnTo>
                      <a:pt x="185" y="327"/>
                    </a:lnTo>
                    <a:lnTo>
                      <a:pt x="197" y="331"/>
                    </a:lnTo>
                    <a:lnTo>
                      <a:pt x="214" y="342"/>
                    </a:lnTo>
                    <a:lnTo>
                      <a:pt x="214" y="341"/>
                    </a:lnTo>
                    <a:lnTo>
                      <a:pt x="228" y="327"/>
                    </a:lnTo>
                    <a:lnTo>
                      <a:pt x="232" y="316"/>
                    </a:lnTo>
                    <a:lnTo>
                      <a:pt x="242" y="314"/>
                    </a:lnTo>
                    <a:lnTo>
                      <a:pt x="248" y="310"/>
                    </a:lnTo>
                    <a:lnTo>
                      <a:pt x="250" y="303"/>
                    </a:lnTo>
                    <a:lnTo>
                      <a:pt x="250" y="300"/>
                    </a:lnTo>
                    <a:lnTo>
                      <a:pt x="255" y="296"/>
                    </a:lnTo>
                    <a:lnTo>
                      <a:pt x="257" y="295"/>
                    </a:lnTo>
                    <a:lnTo>
                      <a:pt x="259" y="296"/>
                    </a:lnTo>
                    <a:lnTo>
                      <a:pt x="259" y="297"/>
                    </a:lnTo>
                    <a:lnTo>
                      <a:pt x="260" y="299"/>
                    </a:lnTo>
                    <a:lnTo>
                      <a:pt x="262" y="303"/>
                    </a:lnTo>
                    <a:lnTo>
                      <a:pt x="262" y="305"/>
                    </a:lnTo>
                    <a:lnTo>
                      <a:pt x="263" y="307"/>
                    </a:lnTo>
                    <a:lnTo>
                      <a:pt x="266" y="312"/>
                    </a:lnTo>
                    <a:lnTo>
                      <a:pt x="267" y="313"/>
                    </a:lnTo>
                    <a:lnTo>
                      <a:pt x="269" y="317"/>
                    </a:lnTo>
                    <a:lnTo>
                      <a:pt x="269" y="319"/>
                    </a:lnTo>
                    <a:lnTo>
                      <a:pt x="270" y="320"/>
                    </a:lnTo>
                    <a:lnTo>
                      <a:pt x="270" y="335"/>
                    </a:lnTo>
                    <a:lnTo>
                      <a:pt x="271" y="342"/>
                    </a:lnTo>
                    <a:lnTo>
                      <a:pt x="271" y="345"/>
                    </a:lnTo>
                    <a:lnTo>
                      <a:pt x="273" y="346"/>
                    </a:lnTo>
                    <a:lnTo>
                      <a:pt x="273" y="349"/>
                    </a:lnTo>
                    <a:lnTo>
                      <a:pt x="274" y="349"/>
                    </a:lnTo>
                    <a:lnTo>
                      <a:pt x="276" y="350"/>
                    </a:lnTo>
                    <a:lnTo>
                      <a:pt x="277" y="353"/>
                    </a:lnTo>
                    <a:lnTo>
                      <a:pt x="280" y="355"/>
                    </a:lnTo>
                    <a:lnTo>
                      <a:pt x="281" y="355"/>
                    </a:lnTo>
                    <a:lnTo>
                      <a:pt x="284" y="358"/>
                    </a:lnTo>
                    <a:lnTo>
                      <a:pt x="293" y="360"/>
                    </a:lnTo>
                    <a:lnTo>
                      <a:pt x="295" y="362"/>
                    </a:lnTo>
                    <a:lnTo>
                      <a:pt x="298" y="362"/>
                    </a:lnTo>
                    <a:lnTo>
                      <a:pt x="302" y="363"/>
                    </a:lnTo>
                    <a:lnTo>
                      <a:pt x="303" y="363"/>
                    </a:lnTo>
                    <a:lnTo>
                      <a:pt x="362" y="377"/>
                    </a:lnTo>
                    <a:lnTo>
                      <a:pt x="363" y="377"/>
                    </a:lnTo>
                    <a:lnTo>
                      <a:pt x="365" y="376"/>
                    </a:lnTo>
                    <a:lnTo>
                      <a:pt x="366" y="372"/>
                    </a:lnTo>
                    <a:lnTo>
                      <a:pt x="365" y="372"/>
                    </a:lnTo>
                    <a:lnTo>
                      <a:pt x="357" y="369"/>
                    </a:lnTo>
                    <a:lnTo>
                      <a:pt x="352" y="365"/>
                    </a:lnTo>
                    <a:lnTo>
                      <a:pt x="362" y="348"/>
                    </a:lnTo>
                    <a:lnTo>
                      <a:pt x="355" y="330"/>
                    </a:lnTo>
                    <a:lnTo>
                      <a:pt x="355" y="328"/>
                    </a:lnTo>
                    <a:lnTo>
                      <a:pt x="359" y="321"/>
                    </a:lnTo>
                    <a:lnTo>
                      <a:pt x="362" y="319"/>
                    </a:lnTo>
                    <a:lnTo>
                      <a:pt x="368" y="316"/>
                    </a:lnTo>
                    <a:lnTo>
                      <a:pt x="369" y="314"/>
                    </a:lnTo>
                    <a:lnTo>
                      <a:pt x="380" y="314"/>
                    </a:lnTo>
                    <a:lnTo>
                      <a:pt x="380" y="316"/>
                    </a:lnTo>
                    <a:lnTo>
                      <a:pt x="383" y="317"/>
                    </a:lnTo>
                    <a:lnTo>
                      <a:pt x="386" y="320"/>
                    </a:lnTo>
                    <a:lnTo>
                      <a:pt x="387" y="323"/>
                    </a:lnTo>
                    <a:lnTo>
                      <a:pt x="400" y="334"/>
                    </a:lnTo>
                    <a:lnTo>
                      <a:pt x="407" y="330"/>
                    </a:lnTo>
                    <a:lnTo>
                      <a:pt x="417" y="321"/>
                    </a:lnTo>
                    <a:lnTo>
                      <a:pt x="418" y="319"/>
                    </a:lnTo>
                    <a:lnTo>
                      <a:pt x="418" y="317"/>
                    </a:lnTo>
                    <a:lnTo>
                      <a:pt x="428" y="313"/>
                    </a:lnTo>
                    <a:lnTo>
                      <a:pt x="435" y="312"/>
                    </a:lnTo>
                    <a:lnTo>
                      <a:pt x="436" y="310"/>
                    </a:lnTo>
                    <a:lnTo>
                      <a:pt x="432" y="306"/>
                    </a:lnTo>
                    <a:lnTo>
                      <a:pt x="426" y="296"/>
                    </a:lnTo>
                    <a:lnTo>
                      <a:pt x="418" y="288"/>
                    </a:lnTo>
                    <a:lnTo>
                      <a:pt x="418" y="279"/>
                    </a:lnTo>
                    <a:lnTo>
                      <a:pt x="420" y="264"/>
                    </a:lnTo>
                    <a:lnTo>
                      <a:pt x="425" y="254"/>
                    </a:lnTo>
                    <a:lnTo>
                      <a:pt x="428" y="253"/>
                    </a:lnTo>
                    <a:lnTo>
                      <a:pt x="429" y="252"/>
                    </a:lnTo>
                    <a:lnTo>
                      <a:pt x="428" y="250"/>
                    </a:lnTo>
                    <a:lnTo>
                      <a:pt x="425" y="250"/>
                    </a:lnTo>
                    <a:lnTo>
                      <a:pt x="410" y="243"/>
                    </a:lnTo>
                    <a:lnTo>
                      <a:pt x="408" y="253"/>
                    </a:lnTo>
                    <a:lnTo>
                      <a:pt x="408" y="254"/>
                    </a:lnTo>
                    <a:lnTo>
                      <a:pt x="407" y="256"/>
                    </a:lnTo>
                    <a:lnTo>
                      <a:pt x="397" y="256"/>
                    </a:lnTo>
                    <a:lnTo>
                      <a:pt x="377" y="246"/>
                    </a:lnTo>
                    <a:lnTo>
                      <a:pt x="376" y="245"/>
                    </a:lnTo>
                    <a:lnTo>
                      <a:pt x="373" y="245"/>
                    </a:lnTo>
                    <a:lnTo>
                      <a:pt x="370" y="242"/>
                    </a:lnTo>
                    <a:lnTo>
                      <a:pt x="369" y="242"/>
                    </a:lnTo>
                    <a:lnTo>
                      <a:pt x="365" y="232"/>
                    </a:lnTo>
                    <a:lnTo>
                      <a:pt x="363" y="230"/>
                    </a:lnTo>
                    <a:lnTo>
                      <a:pt x="365" y="229"/>
                    </a:lnTo>
                    <a:lnTo>
                      <a:pt x="365" y="226"/>
                    </a:lnTo>
                    <a:lnTo>
                      <a:pt x="366" y="225"/>
                    </a:lnTo>
                    <a:lnTo>
                      <a:pt x="368" y="222"/>
                    </a:lnTo>
                    <a:lnTo>
                      <a:pt x="363" y="187"/>
                    </a:lnTo>
                    <a:lnTo>
                      <a:pt x="363" y="179"/>
                    </a:lnTo>
                    <a:lnTo>
                      <a:pt x="354" y="154"/>
                    </a:lnTo>
                    <a:lnTo>
                      <a:pt x="352" y="152"/>
                    </a:lnTo>
                    <a:lnTo>
                      <a:pt x="348" y="133"/>
                    </a:lnTo>
                    <a:lnTo>
                      <a:pt x="350" y="126"/>
                    </a:lnTo>
                    <a:lnTo>
                      <a:pt x="354" y="122"/>
                    </a:lnTo>
                    <a:lnTo>
                      <a:pt x="355" y="122"/>
                    </a:lnTo>
                    <a:lnTo>
                      <a:pt x="355" y="117"/>
                    </a:lnTo>
                    <a:lnTo>
                      <a:pt x="351" y="98"/>
                    </a:lnTo>
                    <a:lnTo>
                      <a:pt x="348" y="89"/>
                    </a:lnTo>
                    <a:lnTo>
                      <a:pt x="347" y="87"/>
                    </a:lnTo>
                    <a:lnTo>
                      <a:pt x="345" y="85"/>
                    </a:lnTo>
                    <a:lnTo>
                      <a:pt x="344" y="82"/>
                    </a:lnTo>
                    <a:lnTo>
                      <a:pt x="341" y="80"/>
                    </a:lnTo>
                    <a:lnTo>
                      <a:pt x="341" y="78"/>
                    </a:lnTo>
                    <a:lnTo>
                      <a:pt x="340" y="78"/>
                    </a:lnTo>
                    <a:lnTo>
                      <a:pt x="331" y="64"/>
                    </a:lnTo>
                    <a:lnTo>
                      <a:pt x="330" y="63"/>
                    </a:lnTo>
                    <a:lnTo>
                      <a:pt x="330" y="60"/>
                    </a:lnTo>
                    <a:lnTo>
                      <a:pt x="331" y="60"/>
                    </a:lnTo>
                    <a:lnTo>
                      <a:pt x="331" y="55"/>
                    </a:lnTo>
                    <a:lnTo>
                      <a:pt x="333" y="46"/>
                    </a:lnTo>
                    <a:lnTo>
                      <a:pt x="337" y="38"/>
                    </a:lnTo>
                    <a:lnTo>
                      <a:pt x="340" y="35"/>
                    </a:lnTo>
                    <a:lnTo>
                      <a:pt x="340" y="34"/>
                    </a:lnTo>
                    <a:lnTo>
                      <a:pt x="343" y="32"/>
                    </a:lnTo>
                    <a:lnTo>
                      <a:pt x="344" y="32"/>
                    </a:lnTo>
                    <a:lnTo>
                      <a:pt x="345" y="31"/>
                    </a:lnTo>
                    <a:lnTo>
                      <a:pt x="348" y="31"/>
                    </a:lnTo>
                    <a:lnTo>
                      <a:pt x="348" y="29"/>
                    </a:lnTo>
                    <a:lnTo>
                      <a:pt x="350" y="29"/>
                    </a:lnTo>
                    <a:lnTo>
                      <a:pt x="352" y="27"/>
                    </a:lnTo>
                    <a:lnTo>
                      <a:pt x="354" y="22"/>
                    </a:lnTo>
                    <a:lnTo>
                      <a:pt x="348" y="1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26" name="Freeform 1158">
                <a:extLst>
                  <a:ext uri="{FF2B5EF4-FFF2-40B4-BE49-F238E27FC236}">
                    <a16:creationId xmlns:a16="http://schemas.microsoft.com/office/drawing/2014/main" id="{683F6D76-49A7-A3F1-9BD8-A6556CDC96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2" y="3097"/>
                <a:ext cx="100" cy="132"/>
              </a:xfrm>
              <a:custGeom>
                <a:avLst/>
                <a:gdLst>
                  <a:gd name="T0" fmla="*/ 343 w 403"/>
                  <a:gd name="T1" fmla="*/ 272 h 525"/>
                  <a:gd name="T2" fmla="*/ 286 w 403"/>
                  <a:gd name="T3" fmla="*/ 274 h 525"/>
                  <a:gd name="T4" fmla="*/ 269 w 403"/>
                  <a:gd name="T5" fmla="*/ 240 h 525"/>
                  <a:gd name="T6" fmla="*/ 264 w 403"/>
                  <a:gd name="T7" fmla="*/ 194 h 525"/>
                  <a:gd name="T8" fmla="*/ 265 w 403"/>
                  <a:gd name="T9" fmla="*/ 182 h 525"/>
                  <a:gd name="T10" fmla="*/ 279 w 403"/>
                  <a:gd name="T11" fmla="*/ 178 h 525"/>
                  <a:gd name="T12" fmla="*/ 283 w 403"/>
                  <a:gd name="T13" fmla="*/ 188 h 525"/>
                  <a:gd name="T14" fmla="*/ 276 w 403"/>
                  <a:gd name="T15" fmla="*/ 201 h 525"/>
                  <a:gd name="T16" fmla="*/ 284 w 403"/>
                  <a:gd name="T17" fmla="*/ 214 h 525"/>
                  <a:gd name="T18" fmla="*/ 297 w 403"/>
                  <a:gd name="T19" fmla="*/ 224 h 525"/>
                  <a:gd name="T20" fmla="*/ 303 w 403"/>
                  <a:gd name="T21" fmla="*/ 217 h 525"/>
                  <a:gd name="T22" fmla="*/ 310 w 403"/>
                  <a:gd name="T23" fmla="*/ 211 h 525"/>
                  <a:gd name="T24" fmla="*/ 319 w 403"/>
                  <a:gd name="T25" fmla="*/ 200 h 525"/>
                  <a:gd name="T26" fmla="*/ 332 w 403"/>
                  <a:gd name="T27" fmla="*/ 183 h 525"/>
                  <a:gd name="T28" fmla="*/ 293 w 403"/>
                  <a:gd name="T29" fmla="*/ 150 h 525"/>
                  <a:gd name="T30" fmla="*/ 311 w 403"/>
                  <a:gd name="T31" fmla="*/ 111 h 525"/>
                  <a:gd name="T32" fmla="*/ 294 w 403"/>
                  <a:gd name="T33" fmla="*/ 70 h 525"/>
                  <a:gd name="T34" fmla="*/ 301 w 403"/>
                  <a:gd name="T35" fmla="*/ 39 h 525"/>
                  <a:gd name="T36" fmla="*/ 276 w 403"/>
                  <a:gd name="T37" fmla="*/ 11 h 525"/>
                  <a:gd name="T38" fmla="*/ 271 w 403"/>
                  <a:gd name="T39" fmla="*/ 23 h 525"/>
                  <a:gd name="T40" fmla="*/ 257 w 403"/>
                  <a:gd name="T41" fmla="*/ 4 h 525"/>
                  <a:gd name="T42" fmla="*/ 229 w 403"/>
                  <a:gd name="T43" fmla="*/ 14 h 525"/>
                  <a:gd name="T44" fmla="*/ 173 w 403"/>
                  <a:gd name="T45" fmla="*/ 23 h 525"/>
                  <a:gd name="T46" fmla="*/ 131 w 403"/>
                  <a:gd name="T47" fmla="*/ 28 h 525"/>
                  <a:gd name="T48" fmla="*/ 67 w 403"/>
                  <a:gd name="T49" fmla="*/ 66 h 525"/>
                  <a:gd name="T50" fmla="*/ 60 w 403"/>
                  <a:gd name="T51" fmla="*/ 80 h 525"/>
                  <a:gd name="T52" fmla="*/ 71 w 403"/>
                  <a:gd name="T53" fmla="*/ 90 h 525"/>
                  <a:gd name="T54" fmla="*/ 86 w 403"/>
                  <a:gd name="T55" fmla="*/ 105 h 525"/>
                  <a:gd name="T56" fmla="*/ 104 w 403"/>
                  <a:gd name="T57" fmla="*/ 108 h 525"/>
                  <a:gd name="T58" fmla="*/ 127 w 403"/>
                  <a:gd name="T59" fmla="*/ 128 h 525"/>
                  <a:gd name="T60" fmla="*/ 117 w 403"/>
                  <a:gd name="T61" fmla="*/ 135 h 525"/>
                  <a:gd name="T62" fmla="*/ 106 w 403"/>
                  <a:gd name="T63" fmla="*/ 164 h 525"/>
                  <a:gd name="T64" fmla="*/ 90 w 403"/>
                  <a:gd name="T65" fmla="*/ 169 h 525"/>
                  <a:gd name="T66" fmla="*/ 58 w 403"/>
                  <a:gd name="T67" fmla="*/ 172 h 525"/>
                  <a:gd name="T68" fmla="*/ 49 w 403"/>
                  <a:gd name="T69" fmla="*/ 201 h 525"/>
                  <a:gd name="T70" fmla="*/ 46 w 403"/>
                  <a:gd name="T71" fmla="*/ 226 h 525"/>
                  <a:gd name="T72" fmla="*/ 30 w 403"/>
                  <a:gd name="T73" fmla="*/ 247 h 525"/>
                  <a:gd name="T74" fmla="*/ 42 w 403"/>
                  <a:gd name="T75" fmla="*/ 278 h 525"/>
                  <a:gd name="T76" fmla="*/ 35 w 403"/>
                  <a:gd name="T77" fmla="*/ 298 h 525"/>
                  <a:gd name="T78" fmla="*/ 37 w 403"/>
                  <a:gd name="T79" fmla="*/ 319 h 525"/>
                  <a:gd name="T80" fmla="*/ 7 w 403"/>
                  <a:gd name="T81" fmla="*/ 332 h 525"/>
                  <a:gd name="T82" fmla="*/ 5 w 403"/>
                  <a:gd name="T83" fmla="*/ 370 h 525"/>
                  <a:gd name="T84" fmla="*/ 16 w 403"/>
                  <a:gd name="T85" fmla="*/ 395 h 525"/>
                  <a:gd name="T86" fmla="*/ 19 w 403"/>
                  <a:gd name="T87" fmla="*/ 430 h 525"/>
                  <a:gd name="T88" fmla="*/ 33 w 403"/>
                  <a:gd name="T89" fmla="*/ 495 h 525"/>
                  <a:gd name="T90" fmla="*/ 53 w 403"/>
                  <a:gd name="T91" fmla="*/ 476 h 525"/>
                  <a:gd name="T92" fmla="*/ 85 w 403"/>
                  <a:gd name="T93" fmla="*/ 473 h 525"/>
                  <a:gd name="T94" fmla="*/ 87 w 403"/>
                  <a:gd name="T95" fmla="*/ 451 h 525"/>
                  <a:gd name="T96" fmla="*/ 128 w 403"/>
                  <a:gd name="T97" fmla="*/ 465 h 525"/>
                  <a:gd name="T98" fmla="*/ 162 w 403"/>
                  <a:gd name="T99" fmla="*/ 483 h 525"/>
                  <a:gd name="T100" fmla="*/ 180 w 403"/>
                  <a:gd name="T101" fmla="*/ 482 h 525"/>
                  <a:gd name="T102" fmla="*/ 197 w 403"/>
                  <a:gd name="T103" fmla="*/ 524 h 525"/>
                  <a:gd name="T104" fmla="*/ 205 w 403"/>
                  <a:gd name="T105" fmla="*/ 507 h 525"/>
                  <a:gd name="T106" fmla="*/ 251 w 403"/>
                  <a:gd name="T107" fmla="*/ 455 h 525"/>
                  <a:gd name="T108" fmla="*/ 252 w 403"/>
                  <a:gd name="T109" fmla="*/ 415 h 525"/>
                  <a:gd name="T110" fmla="*/ 289 w 403"/>
                  <a:gd name="T111" fmla="*/ 398 h 525"/>
                  <a:gd name="T112" fmla="*/ 336 w 403"/>
                  <a:gd name="T113" fmla="*/ 362 h 525"/>
                  <a:gd name="T114" fmla="*/ 347 w 403"/>
                  <a:gd name="T115" fmla="*/ 348 h 525"/>
                  <a:gd name="T116" fmla="*/ 380 w 403"/>
                  <a:gd name="T117" fmla="*/ 351 h 525"/>
                  <a:gd name="T118" fmla="*/ 403 w 403"/>
                  <a:gd name="T119" fmla="*/ 339 h 525"/>
                  <a:gd name="T120" fmla="*/ 384 w 403"/>
                  <a:gd name="T121" fmla="*/ 306 h 525"/>
                  <a:gd name="T122" fmla="*/ 380 w 403"/>
                  <a:gd name="T123" fmla="*/ 295 h 5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03" h="525">
                    <a:moveTo>
                      <a:pt x="357" y="275"/>
                    </a:moveTo>
                    <a:lnTo>
                      <a:pt x="351" y="271"/>
                    </a:lnTo>
                    <a:lnTo>
                      <a:pt x="347" y="271"/>
                    </a:lnTo>
                    <a:lnTo>
                      <a:pt x="346" y="272"/>
                    </a:lnTo>
                    <a:lnTo>
                      <a:pt x="346" y="274"/>
                    </a:lnTo>
                    <a:lnTo>
                      <a:pt x="343" y="272"/>
                    </a:lnTo>
                    <a:lnTo>
                      <a:pt x="334" y="274"/>
                    </a:lnTo>
                    <a:lnTo>
                      <a:pt x="310" y="285"/>
                    </a:lnTo>
                    <a:lnTo>
                      <a:pt x="305" y="282"/>
                    </a:lnTo>
                    <a:lnTo>
                      <a:pt x="300" y="277"/>
                    </a:lnTo>
                    <a:lnTo>
                      <a:pt x="294" y="274"/>
                    </a:lnTo>
                    <a:lnTo>
                      <a:pt x="286" y="274"/>
                    </a:lnTo>
                    <a:lnTo>
                      <a:pt x="283" y="267"/>
                    </a:lnTo>
                    <a:lnTo>
                      <a:pt x="283" y="258"/>
                    </a:lnTo>
                    <a:lnTo>
                      <a:pt x="282" y="256"/>
                    </a:lnTo>
                    <a:lnTo>
                      <a:pt x="282" y="249"/>
                    </a:lnTo>
                    <a:lnTo>
                      <a:pt x="280" y="246"/>
                    </a:lnTo>
                    <a:lnTo>
                      <a:pt x="269" y="240"/>
                    </a:lnTo>
                    <a:lnTo>
                      <a:pt x="261" y="238"/>
                    </a:lnTo>
                    <a:lnTo>
                      <a:pt x="251" y="228"/>
                    </a:lnTo>
                    <a:lnTo>
                      <a:pt x="258" y="218"/>
                    </a:lnTo>
                    <a:lnTo>
                      <a:pt x="258" y="207"/>
                    </a:lnTo>
                    <a:lnTo>
                      <a:pt x="264" y="200"/>
                    </a:lnTo>
                    <a:lnTo>
                      <a:pt x="264" y="194"/>
                    </a:lnTo>
                    <a:lnTo>
                      <a:pt x="262" y="188"/>
                    </a:lnTo>
                    <a:lnTo>
                      <a:pt x="259" y="187"/>
                    </a:lnTo>
                    <a:lnTo>
                      <a:pt x="259" y="185"/>
                    </a:lnTo>
                    <a:lnTo>
                      <a:pt x="261" y="183"/>
                    </a:lnTo>
                    <a:lnTo>
                      <a:pt x="264" y="183"/>
                    </a:lnTo>
                    <a:lnTo>
                      <a:pt x="265" y="182"/>
                    </a:lnTo>
                    <a:lnTo>
                      <a:pt x="268" y="182"/>
                    </a:lnTo>
                    <a:lnTo>
                      <a:pt x="268" y="180"/>
                    </a:lnTo>
                    <a:lnTo>
                      <a:pt x="269" y="180"/>
                    </a:lnTo>
                    <a:lnTo>
                      <a:pt x="275" y="179"/>
                    </a:lnTo>
                    <a:lnTo>
                      <a:pt x="279" y="179"/>
                    </a:lnTo>
                    <a:lnTo>
                      <a:pt x="279" y="178"/>
                    </a:lnTo>
                    <a:lnTo>
                      <a:pt x="282" y="179"/>
                    </a:lnTo>
                    <a:lnTo>
                      <a:pt x="283" y="180"/>
                    </a:lnTo>
                    <a:lnTo>
                      <a:pt x="284" y="180"/>
                    </a:lnTo>
                    <a:lnTo>
                      <a:pt x="284" y="183"/>
                    </a:lnTo>
                    <a:lnTo>
                      <a:pt x="283" y="187"/>
                    </a:lnTo>
                    <a:lnTo>
                      <a:pt x="283" y="188"/>
                    </a:lnTo>
                    <a:lnTo>
                      <a:pt x="282" y="190"/>
                    </a:lnTo>
                    <a:lnTo>
                      <a:pt x="280" y="193"/>
                    </a:lnTo>
                    <a:lnTo>
                      <a:pt x="279" y="194"/>
                    </a:lnTo>
                    <a:lnTo>
                      <a:pt x="279" y="196"/>
                    </a:lnTo>
                    <a:lnTo>
                      <a:pt x="276" y="197"/>
                    </a:lnTo>
                    <a:lnTo>
                      <a:pt x="276" y="201"/>
                    </a:lnTo>
                    <a:lnTo>
                      <a:pt x="279" y="203"/>
                    </a:lnTo>
                    <a:lnTo>
                      <a:pt x="279" y="205"/>
                    </a:lnTo>
                    <a:lnTo>
                      <a:pt x="280" y="208"/>
                    </a:lnTo>
                    <a:lnTo>
                      <a:pt x="282" y="210"/>
                    </a:lnTo>
                    <a:lnTo>
                      <a:pt x="283" y="212"/>
                    </a:lnTo>
                    <a:lnTo>
                      <a:pt x="284" y="214"/>
                    </a:lnTo>
                    <a:lnTo>
                      <a:pt x="286" y="217"/>
                    </a:lnTo>
                    <a:lnTo>
                      <a:pt x="289" y="219"/>
                    </a:lnTo>
                    <a:lnTo>
                      <a:pt x="290" y="219"/>
                    </a:lnTo>
                    <a:lnTo>
                      <a:pt x="291" y="221"/>
                    </a:lnTo>
                    <a:lnTo>
                      <a:pt x="296" y="222"/>
                    </a:lnTo>
                    <a:lnTo>
                      <a:pt x="297" y="224"/>
                    </a:lnTo>
                    <a:lnTo>
                      <a:pt x="298" y="224"/>
                    </a:lnTo>
                    <a:lnTo>
                      <a:pt x="298" y="222"/>
                    </a:lnTo>
                    <a:lnTo>
                      <a:pt x="300" y="222"/>
                    </a:lnTo>
                    <a:lnTo>
                      <a:pt x="301" y="221"/>
                    </a:lnTo>
                    <a:lnTo>
                      <a:pt x="301" y="218"/>
                    </a:lnTo>
                    <a:lnTo>
                      <a:pt x="303" y="217"/>
                    </a:lnTo>
                    <a:lnTo>
                      <a:pt x="303" y="215"/>
                    </a:lnTo>
                    <a:lnTo>
                      <a:pt x="304" y="215"/>
                    </a:lnTo>
                    <a:lnTo>
                      <a:pt x="304" y="214"/>
                    </a:lnTo>
                    <a:lnTo>
                      <a:pt x="305" y="212"/>
                    </a:lnTo>
                    <a:lnTo>
                      <a:pt x="308" y="211"/>
                    </a:lnTo>
                    <a:lnTo>
                      <a:pt x="310" y="211"/>
                    </a:lnTo>
                    <a:lnTo>
                      <a:pt x="318" y="207"/>
                    </a:lnTo>
                    <a:lnTo>
                      <a:pt x="319" y="207"/>
                    </a:lnTo>
                    <a:lnTo>
                      <a:pt x="321" y="205"/>
                    </a:lnTo>
                    <a:lnTo>
                      <a:pt x="321" y="204"/>
                    </a:lnTo>
                    <a:lnTo>
                      <a:pt x="319" y="203"/>
                    </a:lnTo>
                    <a:lnTo>
                      <a:pt x="319" y="200"/>
                    </a:lnTo>
                    <a:lnTo>
                      <a:pt x="321" y="200"/>
                    </a:lnTo>
                    <a:lnTo>
                      <a:pt x="322" y="197"/>
                    </a:lnTo>
                    <a:lnTo>
                      <a:pt x="328" y="193"/>
                    </a:lnTo>
                    <a:lnTo>
                      <a:pt x="334" y="187"/>
                    </a:lnTo>
                    <a:lnTo>
                      <a:pt x="332" y="185"/>
                    </a:lnTo>
                    <a:lnTo>
                      <a:pt x="332" y="183"/>
                    </a:lnTo>
                    <a:lnTo>
                      <a:pt x="311" y="172"/>
                    </a:lnTo>
                    <a:lnTo>
                      <a:pt x="297" y="158"/>
                    </a:lnTo>
                    <a:lnTo>
                      <a:pt x="293" y="155"/>
                    </a:lnTo>
                    <a:lnTo>
                      <a:pt x="291" y="152"/>
                    </a:lnTo>
                    <a:lnTo>
                      <a:pt x="293" y="151"/>
                    </a:lnTo>
                    <a:lnTo>
                      <a:pt x="293" y="150"/>
                    </a:lnTo>
                    <a:lnTo>
                      <a:pt x="291" y="148"/>
                    </a:lnTo>
                    <a:lnTo>
                      <a:pt x="290" y="145"/>
                    </a:lnTo>
                    <a:lnTo>
                      <a:pt x="289" y="138"/>
                    </a:lnTo>
                    <a:lnTo>
                      <a:pt x="291" y="133"/>
                    </a:lnTo>
                    <a:lnTo>
                      <a:pt x="294" y="128"/>
                    </a:lnTo>
                    <a:lnTo>
                      <a:pt x="311" y="111"/>
                    </a:lnTo>
                    <a:lnTo>
                      <a:pt x="310" y="109"/>
                    </a:lnTo>
                    <a:lnTo>
                      <a:pt x="303" y="101"/>
                    </a:lnTo>
                    <a:lnTo>
                      <a:pt x="298" y="98"/>
                    </a:lnTo>
                    <a:lnTo>
                      <a:pt x="296" y="94"/>
                    </a:lnTo>
                    <a:lnTo>
                      <a:pt x="296" y="74"/>
                    </a:lnTo>
                    <a:lnTo>
                      <a:pt x="294" y="70"/>
                    </a:lnTo>
                    <a:lnTo>
                      <a:pt x="293" y="70"/>
                    </a:lnTo>
                    <a:lnTo>
                      <a:pt x="293" y="68"/>
                    </a:lnTo>
                    <a:lnTo>
                      <a:pt x="291" y="67"/>
                    </a:lnTo>
                    <a:lnTo>
                      <a:pt x="286" y="45"/>
                    </a:lnTo>
                    <a:lnTo>
                      <a:pt x="290" y="39"/>
                    </a:lnTo>
                    <a:lnTo>
                      <a:pt x="301" y="39"/>
                    </a:lnTo>
                    <a:lnTo>
                      <a:pt x="301" y="37"/>
                    </a:lnTo>
                    <a:lnTo>
                      <a:pt x="296" y="27"/>
                    </a:lnTo>
                    <a:lnTo>
                      <a:pt x="293" y="25"/>
                    </a:lnTo>
                    <a:lnTo>
                      <a:pt x="282" y="15"/>
                    </a:lnTo>
                    <a:lnTo>
                      <a:pt x="279" y="14"/>
                    </a:lnTo>
                    <a:lnTo>
                      <a:pt x="276" y="11"/>
                    </a:lnTo>
                    <a:lnTo>
                      <a:pt x="275" y="10"/>
                    </a:lnTo>
                    <a:lnTo>
                      <a:pt x="275" y="11"/>
                    </a:lnTo>
                    <a:lnTo>
                      <a:pt x="274" y="11"/>
                    </a:lnTo>
                    <a:lnTo>
                      <a:pt x="272" y="13"/>
                    </a:lnTo>
                    <a:lnTo>
                      <a:pt x="272" y="20"/>
                    </a:lnTo>
                    <a:lnTo>
                      <a:pt x="271" y="23"/>
                    </a:lnTo>
                    <a:lnTo>
                      <a:pt x="262" y="20"/>
                    </a:lnTo>
                    <a:lnTo>
                      <a:pt x="261" y="18"/>
                    </a:lnTo>
                    <a:lnTo>
                      <a:pt x="259" y="18"/>
                    </a:lnTo>
                    <a:lnTo>
                      <a:pt x="259" y="13"/>
                    </a:lnTo>
                    <a:lnTo>
                      <a:pt x="258" y="7"/>
                    </a:lnTo>
                    <a:lnTo>
                      <a:pt x="257" y="4"/>
                    </a:lnTo>
                    <a:lnTo>
                      <a:pt x="254" y="0"/>
                    </a:lnTo>
                    <a:lnTo>
                      <a:pt x="252" y="0"/>
                    </a:lnTo>
                    <a:lnTo>
                      <a:pt x="245" y="4"/>
                    </a:lnTo>
                    <a:lnTo>
                      <a:pt x="244" y="4"/>
                    </a:lnTo>
                    <a:lnTo>
                      <a:pt x="233" y="13"/>
                    </a:lnTo>
                    <a:lnTo>
                      <a:pt x="229" y="14"/>
                    </a:lnTo>
                    <a:lnTo>
                      <a:pt x="226" y="14"/>
                    </a:lnTo>
                    <a:lnTo>
                      <a:pt x="220" y="15"/>
                    </a:lnTo>
                    <a:lnTo>
                      <a:pt x="215" y="15"/>
                    </a:lnTo>
                    <a:lnTo>
                      <a:pt x="194" y="21"/>
                    </a:lnTo>
                    <a:lnTo>
                      <a:pt x="176" y="21"/>
                    </a:lnTo>
                    <a:lnTo>
                      <a:pt x="173" y="23"/>
                    </a:lnTo>
                    <a:lnTo>
                      <a:pt x="152" y="25"/>
                    </a:lnTo>
                    <a:lnTo>
                      <a:pt x="144" y="25"/>
                    </a:lnTo>
                    <a:lnTo>
                      <a:pt x="139" y="24"/>
                    </a:lnTo>
                    <a:lnTo>
                      <a:pt x="132" y="24"/>
                    </a:lnTo>
                    <a:lnTo>
                      <a:pt x="131" y="25"/>
                    </a:lnTo>
                    <a:lnTo>
                      <a:pt x="131" y="28"/>
                    </a:lnTo>
                    <a:lnTo>
                      <a:pt x="95" y="48"/>
                    </a:lnTo>
                    <a:lnTo>
                      <a:pt x="93" y="48"/>
                    </a:lnTo>
                    <a:lnTo>
                      <a:pt x="90" y="49"/>
                    </a:lnTo>
                    <a:lnTo>
                      <a:pt x="87" y="49"/>
                    </a:lnTo>
                    <a:lnTo>
                      <a:pt x="79" y="54"/>
                    </a:lnTo>
                    <a:lnTo>
                      <a:pt x="67" y="66"/>
                    </a:lnTo>
                    <a:lnTo>
                      <a:pt x="65" y="66"/>
                    </a:lnTo>
                    <a:lnTo>
                      <a:pt x="65" y="67"/>
                    </a:lnTo>
                    <a:lnTo>
                      <a:pt x="64" y="70"/>
                    </a:lnTo>
                    <a:lnTo>
                      <a:pt x="64" y="75"/>
                    </a:lnTo>
                    <a:lnTo>
                      <a:pt x="60" y="78"/>
                    </a:lnTo>
                    <a:lnTo>
                      <a:pt x="60" y="80"/>
                    </a:lnTo>
                    <a:lnTo>
                      <a:pt x="56" y="81"/>
                    </a:lnTo>
                    <a:lnTo>
                      <a:pt x="58" y="91"/>
                    </a:lnTo>
                    <a:lnTo>
                      <a:pt x="61" y="92"/>
                    </a:lnTo>
                    <a:lnTo>
                      <a:pt x="63" y="92"/>
                    </a:lnTo>
                    <a:lnTo>
                      <a:pt x="68" y="90"/>
                    </a:lnTo>
                    <a:lnTo>
                      <a:pt x="71" y="90"/>
                    </a:lnTo>
                    <a:lnTo>
                      <a:pt x="71" y="92"/>
                    </a:lnTo>
                    <a:lnTo>
                      <a:pt x="70" y="94"/>
                    </a:lnTo>
                    <a:lnTo>
                      <a:pt x="70" y="95"/>
                    </a:lnTo>
                    <a:lnTo>
                      <a:pt x="71" y="97"/>
                    </a:lnTo>
                    <a:lnTo>
                      <a:pt x="82" y="104"/>
                    </a:lnTo>
                    <a:lnTo>
                      <a:pt x="86" y="105"/>
                    </a:lnTo>
                    <a:lnTo>
                      <a:pt x="89" y="101"/>
                    </a:lnTo>
                    <a:lnTo>
                      <a:pt x="92" y="101"/>
                    </a:lnTo>
                    <a:lnTo>
                      <a:pt x="92" y="102"/>
                    </a:lnTo>
                    <a:lnTo>
                      <a:pt x="96" y="104"/>
                    </a:lnTo>
                    <a:lnTo>
                      <a:pt x="100" y="106"/>
                    </a:lnTo>
                    <a:lnTo>
                      <a:pt x="104" y="108"/>
                    </a:lnTo>
                    <a:lnTo>
                      <a:pt x="109" y="112"/>
                    </a:lnTo>
                    <a:lnTo>
                      <a:pt x="110" y="116"/>
                    </a:lnTo>
                    <a:lnTo>
                      <a:pt x="114" y="121"/>
                    </a:lnTo>
                    <a:lnTo>
                      <a:pt x="116" y="121"/>
                    </a:lnTo>
                    <a:lnTo>
                      <a:pt x="127" y="127"/>
                    </a:lnTo>
                    <a:lnTo>
                      <a:pt x="127" y="128"/>
                    </a:lnTo>
                    <a:lnTo>
                      <a:pt x="125" y="131"/>
                    </a:lnTo>
                    <a:lnTo>
                      <a:pt x="123" y="133"/>
                    </a:lnTo>
                    <a:lnTo>
                      <a:pt x="121" y="133"/>
                    </a:lnTo>
                    <a:lnTo>
                      <a:pt x="120" y="134"/>
                    </a:lnTo>
                    <a:lnTo>
                      <a:pt x="117" y="134"/>
                    </a:lnTo>
                    <a:lnTo>
                      <a:pt x="117" y="135"/>
                    </a:lnTo>
                    <a:lnTo>
                      <a:pt x="116" y="138"/>
                    </a:lnTo>
                    <a:lnTo>
                      <a:pt x="114" y="140"/>
                    </a:lnTo>
                    <a:lnTo>
                      <a:pt x="114" y="141"/>
                    </a:lnTo>
                    <a:lnTo>
                      <a:pt x="116" y="154"/>
                    </a:lnTo>
                    <a:lnTo>
                      <a:pt x="107" y="158"/>
                    </a:lnTo>
                    <a:lnTo>
                      <a:pt x="106" y="164"/>
                    </a:lnTo>
                    <a:lnTo>
                      <a:pt x="104" y="166"/>
                    </a:lnTo>
                    <a:lnTo>
                      <a:pt x="100" y="168"/>
                    </a:lnTo>
                    <a:lnTo>
                      <a:pt x="97" y="168"/>
                    </a:lnTo>
                    <a:lnTo>
                      <a:pt x="95" y="169"/>
                    </a:lnTo>
                    <a:lnTo>
                      <a:pt x="93" y="171"/>
                    </a:lnTo>
                    <a:lnTo>
                      <a:pt x="90" y="169"/>
                    </a:lnTo>
                    <a:lnTo>
                      <a:pt x="85" y="164"/>
                    </a:lnTo>
                    <a:lnTo>
                      <a:pt x="77" y="162"/>
                    </a:lnTo>
                    <a:lnTo>
                      <a:pt x="70" y="162"/>
                    </a:lnTo>
                    <a:lnTo>
                      <a:pt x="61" y="169"/>
                    </a:lnTo>
                    <a:lnTo>
                      <a:pt x="61" y="171"/>
                    </a:lnTo>
                    <a:lnTo>
                      <a:pt x="58" y="172"/>
                    </a:lnTo>
                    <a:lnTo>
                      <a:pt x="40" y="185"/>
                    </a:lnTo>
                    <a:lnTo>
                      <a:pt x="39" y="185"/>
                    </a:lnTo>
                    <a:lnTo>
                      <a:pt x="39" y="187"/>
                    </a:lnTo>
                    <a:lnTo>
                      <a:pt x="42" y="193"/>
                    </a:lnTo>
                    <a:lnTo>
                      <a:pt x="46" y="198"/>
                    </a:lnTo>
                    <a:lnTo>
                      <a:pt x="49" y="201"/>
                    </a:lnTo>
                    <a:lnTo>
                      <a:pt x="49" y="204"/>
                    </a:lnTo>
                    <a:lnTo>
                      <a:pt x="51" y="211"/>
                    </a:lnTo>
                    <a:lnTo>
                      <a:pt x="50" y="219"/>
                    </a:lnTo>
                    <a:lnTo>
                      <a:pt x="47" y="224"/>
                    </a:lnTo>
                    <a:lnTo>
                      <a:pt x="46" y="225"/>
                    </a:lnTo>
                    <a:lnTo>
                      <a:pt x="46" y="226"/>
                    </a:lnTo>
                    <a:lnTo>
                      <a:pt x="51" y="238"/>
                    </a:lnTo>
                    <a:lnTo>
                      <a:pt x="51" y="243"/>
                    </a:lnTo>
                    <a:lnTo>
                      <a:pt x="50" y="245"/>
                    </a:lnTo>
                    <a:lnTo>
                      <a:pt x="47" y="246"/>
                    </a:lnTo>
                    <a:lnTo>
                      <a:pt x="32" y="246"/>
                    </a:lnTo>
                    <a:lnTo>
                      <a:pt x="30" y="247"/>
                    </a:lnTo>
                    <a:lnTo>
                      <a:pt x="30" y="261"/>
                    </a:lnTo>
                    <a:lnTo>
                      <a:pt x="32" y="270"/>
                    </a:lnTo>
                    <a:lnTo>
                      <a:pt x="35" y="271"/>
                    </a:lnTo>
                    <a:lnTo>
                      <a:pt x="39" y="274"/>
                    </a:lnTo>
                    <a:lnTo>
                      <a:pt x="40" y="274"/>
                    </a:lnTo>
                    <a:lnTo>
                      <a:pt x="42" y="278"/>
                    </a:lnTo>
                    <a:lnTo>
                      <a:pt x="42" y="284"/>
                    </a:lnTo>
                    <a:lnTo>
                      <a:pt x="40" y="291"/>
                    </a:lnTo>
                    <a:lnTo>
                      <a:pt x="39" y="291"/>
                    </a:lnTo>
                    <a:lnTo>
                      <a:pt x="33" y="293"/>
                    </a:lnTo>
                    <a:lnTo>
                      <a:pt x="33" y="296"/>
                    </a:lnTo>
                    <a:lnTo>
                      <a:pt x="35" y="298"/>
                    </a:lnTo>
                    <a:lnTo>
                      <a:pt x="36" y="300"/>
                    </a:lnTo>
                    <a:lnTo>
                      <a:pt x="37" y="300"/>
                    </a:lnTo>
                    <a:lnTo>
                      <a:pt x="42" y="305"/>
                    </a:lnTo>
                    <a:lnTo>
                      <a:pt x="43" y="305"/>
                    </a:lnTo>
                    <a:lnTo>
                      <a:pt x="43" y="310"/>
                    </a:lnTo>
                    <a:lnTo>
                      <a:pt x="37" y="319"/>
                    </a:lnTo>
                    <a:lnTo>
                      <a:pt x="23" y="335"/>
                    </a:lnTo>
                    <a:lnTo>
                      <a:pt x="18" y="339"/>
                    </a:lnTo>
                    <a:lnTo>
                      <a:pt x="10" y="338"/>
                    </a:lnTo>
                    <a:lnTo>
                      <a:pt x="10" y="335"/>
                    </a:lnTo>
                    <a:lnTo>
                      <a:pt x="8" y="332"/>
                    </a:lnTo>
                    <a:lnTo>
                      <a:pt x="7" y="332"/>
                    </a:lnTo>
                    <a:lnTo>
                      <a:pt x="7" y="339"/>
                    </a:lnTo>
                    <a:lnTo>
                      <a:pt x="11" y="344"/>
                    </a:lnTo>
                    <a:lnTo>
                      <a:pt x="13" y="348"/>
                    </a:lnTo>
                    <a:lnTo>
                      <a:pt x="8" y="359"/>
                    </a:lnTo>
                    <a:lnTo>
                      <a:pt x="3" y="365"/>
                    </a:lnTo>
                    <a:lnTo>
                      <a:pt x="5" y="370"/>
                    </a:lnTo>
                    <a:lnTo>
                      <a:pt x="15" y="375"/>
                    </a:lnTo>
                    <a:lnTo>
                      <a:pt x="16" y="376"/>
                    </a:lnTo>
                    <a:lnTo>
                      <a:pt x="26" y="376"/>
                    </a:lnTo>
                    <a:lnTo>
                      <a:pt x="26" y="377"/>
                    </a:lnTo>
                    <a:lnTo>
                      <a:pt x="20" y="386"/>
                    </a:lnTo>
                    <a:lnTo>
                      <a:pt x="16" y="395"/>
                    </a:lnTo>
                    <a:lnTo>
                      <a:pt x="0" y="411"/>
                    </a:lnTo>
                    <a:lnTo>
                      <a:pt x="10" y="416"/>
                    </a:lnTo>
                    <a:lnTo>
                      <a:pt x="15" y="422"/>
                    </a:lnTo>
                    <a:lnTo>
                      <a:pt x="16" y="429"/>
                    </a:lnTo>
                    <a:lnTo>
                      <a:pt x="16" y="430"/>
                    </a:lnTo>
                    <a:lnTo>
                      <a:pt x="19" y="430"/>
                    </a:lnTo>
                    <a:lnTo>
                      <a:pt x="19" y="432"/>
                    </a:lnTo>
                    <a:lnTo>
                      <a:pt x="25" y="480"/>
                    </a:lnTo>
                    <a:lnTo>
                      <a:pt x="25" y="488"/>
                    </a:lnTo>
                    <a:lnTo>
                      <a:pt x="29" y="492"/>
                    </a:lnTo>
                    <a:lnTo>
                      <a:pt x="30" y="495"/>
                    </a:lnTo>
                    <a:lnTo>
                      <a:pt x="33" y="495"/>
                    </a:lnTo>
                    <a:lnTo>
                      <a:pt x="46" y="492"/>
                    </a:lnTo>
                    <a:lnTo>
                      <a:pt x="46" y="473"/>
                    </a:lnTo>
                    <a:lnTo>
                      <a:pt x="47" y="473"/>
                    </a:lnTo>
                    <a:lnTo>
                      <a:pt x="49" y="475"/>
                    </a:lnTo>
                    <a:lnTo>
                      <a:pt x="51" y="475"/>
                    </a:lnTo>
                    <a:lnTo>
                      <a:pt x="53" y="476"/>
                    </a:lnTo>
                    <a:lnTo>
                      <a:pt x="53" y="478"/>
                    </a:lnTo>
                    <a:lnTo>
                      <a:pt x="56" y="478"/>
                    </a:lnTo>
                    <a:lnTo>
                      <a:pt x="61" y="476"/>
                    </a:lnTo>
                    <a:lnTo>
                      <a:pt x="77" y="475"/>
                    </a:lnTo>
                    <a:lnTo>
                      <a:pt x="82" y="475"/>
                    </a:lnTo>
                    <a:lnTo>
                      <a:pt x="85" y="473"/>
                    </a:lnTo>
                    <a:lnTo>
                      <a:pt x="86" y="472"/>
                    </a:lnTo>
                    <a:lnTo>
                      <a:pt x="86" y="466"/>
                    </a:lnTo>
                    <a:lnTo>
                      <a:pt x="85" y="464"/>
                    </a:lnTo>
                    <a:lnTo>
                      <a:pt x="85" y="461"/>
                    </a:lnTo>
                    <a:lnTo>
                      <a:pt x="86" y="451"/>
                    </a:lnTo>
                    <a:lnTo>
                      <a:pt x="87" y="451"/>
                    </a:lnTo>
                    <a:lnTo>
                      <a:pt x="90" y="455"/>
                    </a:lnTo>
                    <a:lnTo>
                      <a:pt x="96" y="473"/>
                    </a:lnTo>
                    <a:lnTo>
                      <a:pt x="109" y="485"/>
                    </a:lnTo>
                    <a:lnTo>
                      <a:pt x="111" y="485"/>
                    </a:lnTo>
                    <a:lnTo>
                      <a:pt x="127" y="466"/>
                    </a:lnTo>
                    <a:lnTo>
                      <a:pt x="128" y="465"/>
                    </a:lnTo>
                    <a:lnTo>
                      <a:pt x="134" y="462"/>
                    </a:lnTo>
                    <a:lnTo>
                      <a:pt x="137" y="462"/>
                    </a:lnTo>
                    <a:lnTo>
                      <a:pt x="137" y="464"/>
                    </a:lnTo>
                    <a:lnTo>
                      <a:pt x="156" y="473"/>
                    </a:lnTo>
                    <a:lnTo>
                      <a:pt x="162" y="482"/>
                    </a:lnTo>
                    <a:lnTo>
                      <a:pt x="162" y="483"/>
                    </a:lnTo>
                    <a:lnTo>
                      <a:pt x="164" y="486"/>
                    </a:lnTo>
                    <a:lnTo>
                      <a:pt x="169" y="489"/>
                    </a:lnTo>
                    <a:lnTo>
                      <a:pt x="173" y="490"/>
                    </a:lnTo>
                    <a:lnTo>
                      <a:pt x="176" y="490"/>
                    </a:lnTo>
                    <a:lnTo>
                      <a:pt x="178" y="483"/>
                    </a:lnTo>
                    <a:lnTo>
                      <a:pt x="180" y="482"/>
                    </a:lnTo>
                    <a:lnTo>
                      <a:pt x="180" y="483"/>
                    </a:lnTo>
                    <a:lnTo>
                      <a:pt x="183" y="485"/>
                    </a:lnTo>
                    <a:lnTo>
                      <a:pt x="184" y="486"/>
                    </a:lnTo>
                    <a:lnTo>
                      <a:pt x="188" y="495"/>
                    </a:lnTo>
                    <a:lnTo>
                      <a:pt x="190" y="503"/>
                    </a:lnTo>
                    <a:lnTo>
                      <a:pt x="197" y="524"/>
                    </a:lnTo>
                    <a:lnTo>
                      <a:pt x="198" y="524"/>
                    </a:lnTo>
                    <a:lnTo>
                      <a:pt x="199" y="525"/>
                    </a:lnTo>
                    <a:lnTo>
                      <a:pt x="205" y="516"/>
                    </a:lnTo>
                    <a:lnTo>
                      <a:pt x="204" y="516"/>
                    </a:lnTo>
                    <a:lnTo>
                      <a:pt x="204" y="509"/>
                    </a:lnTo>
                    <a:lnTo>
                      <a:pt x="205" y="507"/>
                    </a:lnTo>
                    <a:lnTo>
                      <a:pt x="205" y="506"/>
                    </a:lnTo>
                    <a:lnTo>
                      <a:pt x="215" y="500"/>
                    </a:lnTo>
                    <a:lnTo>
                      <a:pt x="215" y="479"/>
                    </a:lnTo>
                    <a:lnTo>
                      <a:pt x="231" y="464"/>
                    </a:lnTo>
                    <a:lnTo>
                      <a:pt x="243" y="458"/>
                    </a:lnTo>
                    <a:lnTo>
                      <a:pt x="251" y="455"/>
                    </a:lnTo>
                    <a:lnTo>
                      <a:pt x="262" y="449"/>
                    </a:lnTo>
                    <a:lnTo>
                      <a:pt x="262" y="446"/>
                    </a:lnTo>
                    <a:lnTo>
                      <a:pt x="261" y="444"/>
                    </a:lnTo>
                    <a:lnTo>
                      <a:pt x="261" y="435"/>
                    </a:lnTo>
                    <a:lnTo>
                      <a:pt x="254" y="416"/>
                    </a:lnTo>
                    <a:lnTo>
                      <a:pt x="252" y="415"/>
                    </a:lnTo>
                    <a:lnTo>
                      <a:pt x="254" y="415"/>
                    </a:lnTo>
                    <a:lnTo>
                      <a:pt x="264" y="409"/>
                    </a:lnTo>
                    <a:lnTo>
                      <a:pt x="267" y="411"/>
                    </a:lnTo>
                    <a:lnTo>
                      <a:pt x="282" y="411"/>
                    </a:lnTo>
                    <a:lnTo>
                      <a:pt x="286" y="402"/>
                    </a:lnTo>
                    <a:lnTo>
                      <a:pt x="289" y="398"/>
                    </a:lnTo>
                    <a:lnTo>
                      <a:pt x="300" y="395"/>
                    </a:lnTo>
                    <a:lnTo>
                      <a:pt x="307" y="395"/>
                    </a:lnTo>
                    <a:lnTo>
                      <a:pt x="315" y="391"/>
                    </a:lnTo>
                    <a:lnTo>
                      <a:pt x="327" y="382"/>
                    </a:lnTo>
                    <a:lnTo>
                      <a:pt x="334" y="369"/>
                    </a:lnTo>
                    <a:lnTo>
                      <a:pt x="336" y="362"/>
                    </a:lnTo>
                    <a:lnTo>
                      <a:pt x="339" y="359"/>
                    </a:lnTo>
                    <a:lnTo>
                      <a:pt x="342" y="359"/>
                    </a:lnTo>
                    <a:lnTo>
                      <a:pt x="347" y="360"/>
                    </a:lnTo>
                    <a:lnTo>
                      <a:pt x="349" y="360"/>
                    </a:lnTo>
                    <a:lnTo>
                      <a:pt x="347" y="353"/>
                    </a:lnTo>
                    <a:lnTo>
                      <a:pt x="347" y="348"/>
                    </a:lnTo>
                    <a:lnTo>
                      <a:pt x="350" y="341"/>
                    </a:lnTo>
                    <a:lnTo>
                      <a:pt x="354" y="346"/>
                    </a:lnTo>
                    <a:lnTo>
                      <a:pt x="363" y="353"/>
                    </a:lnTo>
                    <a:lnTo>
                      <a:pt x="367" y="355"/>
                    </a:lnTo>
                    <a:lnTo>
                      <a:pt x="377" y="352"/>
                    </a:lnTo>
                    <a:lnTo>
                      <a:pt x="380" y="351"/>
                    </a:lnTo>
                    <a:lnTo>
                      <a:pt x="385" y="351"/>
                    </a:lnTo>
                    <a:lnTo>
                      <a:pt x="389" y="349"/>
                    </a:lnTo>
                    <a:lnTo>
                      <a:pt x="401" y="349"/>
                    </a:lnTo>
                    <a:lnTo>
                      <a:pt x="401" y="348"/>
                    </a:lnTo>
                    <a:lnTo>
                      <a:pt x="403" y="342"/>
                    </a:lnTo>
                    <a:lnTo>
                      <a:pt x="403" y="339"/>
                    </a:lnTo>
                    <a:lnTo>
                      <a:pt x="401" y="338"/>
                    </a:lnTo>
                    <a:lnTo>
                      <a:pt x="398" y="327"/>
                    </a:lnTo>
                    <a:lnTo>
                      <a:pt x="394" y="321"/>
                    </a:lnTo>
                    <a:lnTo>
                      <a:pt x="394" y="319"/>
                    </a:lnTo>
                    <a:lnTo>
                      <a:pt x="389" y="316"/>
                    </a:lnTo>
                    <a:lnTo>
                      <a:pt x="384" y="306"/>
                    </a:lnTo>
                    <a:lnTo>
                      <a:pt x="382" y="300"/>
                    </a:lnTo>
                    <a:lnTo>
                      <a:pt x="382" y="298"/>
                    </a:lnTo>
                    <a:lnTo>
                      <a:pt x="381" y="295"/>
                    </a:lnTo>
                    <a:lnTo>
                      <a:pt x="381" y="293"/>
                    </a:lnTo>
                    <a:lnTo>
                      <a:pt x="380" y="293"/>
                    </a:lnTo>
                    <a:lnTo>
                      <a:pt x="380" y="295"/>
                    </a:lnTo>
                    <a:lnTo>
                      <a:pt x="375" y="298"/>
                    </a:lnTo>
                    <a:lnTo>
                      <a:pt x="375" y="296"/>
                    </a:lnTo>
                    <a:lnTo>
                      <a:pt x="368" y="288"/>
                    </a:lnTo>
                    <a:lnTo>
                      <a:pt x="363" y="284"/>
                    </a:lnTo>
                    <a:lnTo>
                      <a:pt x="357" y="27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27" name="Freeform 1159">
                <a:extLst>
                  <a:ext uri="{FF2B5EF4-FFF2-40B4-BE49-F238E27FC236}">
                    <a16:creationId xmlns:a16="http://schemas.microsoft.com/office/drawing/2014/main" id="{AB00884F-AE4B-0C2D-F46D-04353FE958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3191"/>
                <a:ext cx="149" cy="107"/>
              </a:xfrm>
              <a:custGeom>
                <a:avLst/>
                <a:gdLst>
                  <a:gd name="T0" fmla="*/ 229 w 599"/>
                  <a:gd name="T1" fmla="*/ 30 h 430"/>
                  <a:gd name="T2" fmla="*/ 201 w 599"/>
                  <a:gd name="T3" fmla="*/ 89 h 430"/>
                  <a:gd name="T4" fmla="*/ 180 w 599"/>
                  <a:gd name="T5" fmla="*/ 100 h 430"/>
                  <a:gd name="T6" fmla="*/ 155 w 599"/>
                  <a:gd name="T7" fmla="*/ 75 h 430"/>
                  <a:gd name="T8" fmla="*/ 123 w 599"/>
                  <a:gd name="T9" fmla="*/ 86 h 430"/>
                  <a:gd name="T10" fmla="*/ 84 w 599"/>
                  <a:gd name="T11" fmla="*/ 137 h 430"/>
                  <a:gd name="T12" fmla="*/ 44 w 599"/>
                  <a:gd name="T13" fmla="*/ 184 h 430"/>
                  <a:gd name="T14" fmla="*/ 32 w 599"/>
                  <a:gd name="T15" fmla="*/ 208 h 430"/>
                  <a:gd name="T16" fmla="*/ 7 w 599"/>
                  <a:gd name="T17" fmla="*/ 243 h 430"/>
                  <a:gd name="T18" fmla="*/ 29 w 599"/>
                  <a:gd name="T19" fmla="*/ 261 h 430"/>
                  <a:gd name="T20" fmla="*/ 15 w 599"/>
                  <a:gd name="T21" fmla="*/ 291 h 430"/>
                  <a:gd name="T22" fmla="*/ 3 w 599"/>
                  <a:gd name="T23" fmla="*/ 326 h 430"/>
                  <a:gd name="T24" fmla="*/ 11 w 599"/>
                  <a:gd name="T25" fmla="*/ 338 h 430"/>
                  <a:gd name="T26" fmla="*/ 47 w 599"/>
                  <a:gd name="T27" fmla="*/ 354 h 430"/>
                  <a:gd name="T28" fmla="*/ 74 w 599"/>
                  <a:gd name="T29" fmla="*/ 375 h 430"/>
                  <a:gd name="T30" fmla="*/ 114 w 599"/>
                  <a:gd name="T31" fmla="*/ 335 h 430"/>
                  <a:gd name="T32" fmla="*/ 138 w 599"/>
                  <a:gd name="T33" fmla="*/ 361 h 430"/>
                  <a:gd name="T34" fmla="*/ 163 w 599"/>
                  <a:gd name="T35" fmla="*/ 386 h 430"/>
                  <a:gd name="T36" fmla="*/ 205 w 599"/>
                  <a:gd name="T37" fmla="*/ 396 h 430"/>
                  <a:gd name="T38" fmla="*/ 197 w 599"/>
                  <a:gd name="T39" fmla="*/ 412 h 430"/>
                  <a:gd name="T40" fmla="*/ 195 w 599"/>
                  <a:gd name="T41" fmla="*/ 428 h 430"/>
                  <a:gd name="T42" fmla="*/ 221 w 599"/>
                  <a:gd name="T43" fmla="*/ 423 h 430"/>
                  <a:gd name="T44" fmla="*/ 288 w 599"/>
                  <a:gd name="T45" fmla="*/ 396 h 430"/>
                  <a:gd name="T46" fmla="*/ 271 w 599"/>
                  <a:gd name="T47" fmla="*/ 391 h 430"/>
                  <a:gd name="T48" fmla="*/ 289 w 599"/>
                  <a:gd name="T49" fmla="*/ 385 h 430"/>
                  <a:gd name="T50" fmla="*/ 315 w 599"/>
                  <a:gd name="T51" fmla="*/ 378 h 430"/>
                  <a:gd name="T52" fmla="*/ 349 w 599"/>
                  <a:gd name="T53" fmla="*/ 364 h 430"/>
                  <a:gd name="T54" fmla="*/ 392 w 599"/>
                  <a:gd name="T55" fmla="*/ 350 h 430"/>
                  <a:gd name="T56" fmla="*/ 378 w 599"/>
                  <a:gd name="T57" fmla="*/ 312 h 430"/>
                  <a:gd name="T58" fmla="*/ 352 w 599"/>
                  <a:gd name="T59" fmla="*/ 311 h 430"/>
                  <a:gd name="T60" fmla="*/ 334 w 599"/>
                  <a:gd name="T61" fmla="*/ 318 h 430"/>
                  <a:gd name="T62" fmla="*/ 311 w 599"/>
                  <a:gd name="T63" fmla="*/ 296 h 430"/>
                  <a:gd name="T64" fmla="*/ 353 w 599"/>
                  <a:gd name="T65" fmla="*/ 284 h 430"/>
                  <a:gd name="T66" fmla="*/ 385 w 599"/>
                  <a:gd name="T67" fmla="*/ 286 h 430"/>
                  <a:gd name="T68" fmla="*/ 388 w 599"/>
                  <a:gd name="T69" fmla="*/ 262 h 430"/>
                  <a:gd name="T70" fmla="*/ 389 w 599"/>
                  <a:gd name="T71" fmla="*/ 245 h 430"/>
                  <a:gd name="T72" fmla="*/ 389 w 599"/>
                  <a:gd name="T73" fmla="*/ 231 h 430"/>
                  <a:gd name="T74" fmla="*/ 442 w 599"/>
                  <a:gd name="T75" fmla="*/ 231 h 430"/>
                  <a:gd name="T76" fmla="*/ 470 w 599"/>
                  <a:gd name="T77" fmla="*/ 254 h 430"/>
                  <a:gd name="T78" fmla="*/ 509 w 599"/>
                  <a:gd name="T79" fmla="*/ 255 h 430"/>
                  <a:gd name="T80" fmla="*/ 546 w 599"/>
                  <a:gd name="T81" fmla="*/ 190 h 430"/>
                  <a:gd name="T82" fmla="*/ 561 w 599"/>
                  <a:gd name="T83" fmla="*/ 199 h 430"/>
                  <a:gd name="T84" fmla="*/ 561 w 599"/>
                  <a:gd name="T85" fmla="*/ 216 h 430"/>
                  <a:gd name="T86" fmla="*/ 578 w 599"/>
                  <a:gd name="T87" fmla="*/ 219 h 430"/>
                  <a:gd name="T88" fmla="*/ 596 w 599"/>
                  <a:gd name="T89" fmla="*/ 195 h 430"/>
                  <a:gd name="T90" fmla="*/ 579 w 599"/>
                  <a:gd name="T91" fmla="*/ 144 h 430"/>
                  <a:gd name="T92" fmla="*/ 519 w 599"/>
                  <a:gd name="T93" fmla="*/ 134 h 430"/>
                  <a:gd name="T94" fmla="*/ 500 w 599"/>
                  <a:gd name="T95" fmla="*/ 127 h 430"/>
                  <a:gd name="T96" fmla="*/ 484 w 599"/>
                  <a:gd name="T97" fmla="*/ 176 h 430"/>
                  <a:gd name="T98" fmla="*/ 494 w 599"/>
                  <a:gd name="T99" fmla="*/ 188 h 430"/>
                  <a:gd name="T100" fmla="*/ 416 w 599"/>
                  <a:gd name="T101" fmla="*/ 169 h 430"/>
                  <a:gd name="T102" fmla="*/ 405 w 599"/>
                  <a:gd name="T103" fmla="*/ 160 h 430"/>
                  <a:gd name="T104" fmla="*/ 401 w 599"/>
                  <a:gd name="T105" fmla="*/ 130 h 430"/>
                  <a:gd name="T106" fmla="*/ 394 w 599"/>
                  <a:gd name="T107" fmla="*/ 114 h 430"/>
                  <a:gd name="T108" fmla="*/ 382 w 599"/>
                  <a:gd name="T109" fmla="*/ 111 h 430"/>
                  <a:gd name="T110" fmla="*/ 346 w 599"/>
                  <a:gd name="T111" fmla="*/ 152 h 430"/>
                  <a:gd name="T112" fmla="*/ 311 w 599"/>
                  <a:gd name="T113" fmla="*/ 120 h 430"/>
                  <a:gd name="T114" fmla="*/ 281 w 599"/>
                  <a:gd name="T115" fmla="*/ 77 h 430"/>
                  <a:gd name="T116" fmla="*/ 272 w 599"/>
                  <a:gd name="T117" fmla="*/ 54 h 430"/>
                  <a:gd name="T118" fmla="*/ 238 w 599"/>
                  <a:gd name="T119" fmla="*/ 16 h 4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99" h="430">
                    <a:moveTo>
                      <a:pt x="231" y="7"/>
                    </a:moveTo>
                    <a:lnTo>
                      <a:pt x="231" y="5"/>
                    </a:lnTo>
                    <a:lnTo>
                      <a:pt x="230" y="3"/>
                    </a:lnTo>
                    <a:lnTo>
                      <a:pt x="230" y="0"/>
                    </a:lnTo>
                    <a:lnTo>
                      <a:pt x="229" y="0"/>
                    </a:lnTo>
                    <a:lnTo>
                      <a:pt x="229" y="30"/>
                    </a:lnTo>
                    <a:lnTo>
                      <a:pt x="222" y="33"/>
                    </a:lnTo>
                    <a:lnTo>
                      <a:pt x="215" y="39"/>
                    </a:lnTo>
                    <a:lnTo>
                      <a:pt x="207" y="48"/>
                    </a:lnTo>
                    <a:lnTo>
                      <a:pt x="190" y="57"/>
                    </a:lnTo>
                    <a:lnTo>
                      <a:pt x="190" y="63"/>
                    </a:lnTo>
                    <a:lnTo>
                      <a:pt x="201" y="89"/>
                    </a:lnTo>
                    <a:lnTo>
                      <a:pt x="202" y="90"/>
                    </a:lnTo>
                    <a:lnTo>
                      <a:pt x="197" y="92"/>
                    </a:lnTo>
                    <a:lnTo>
                      <a:pt x="194" y="92"/>
                    </a:lnTo>
                    <a:lnTo>
                      <a:pt x="192" y="93"/>
                    </a:lnTo>
                    <a:lnTo>
                      <a:pt x="190" y="93"/>
                    </a:lnTo>
                    <a:lnTo>
                      <a:pt x="180" y="100"/>
                    </a:lnTo>
                    <a:lnTo>
                      <a:pt x="160" y="101"/>
                    </a:lnTo>
                    <a:lnTo>
                      <a:pt x="159" y="103"/>
                    </a:lnTo>
                    <a:lnTo>
                      <a:pt x="159" y="99"/>
                    </a:lnTo>
                    <a:lnTo>
                      <a:pt x="160" y="92"/>
                    </a:lnTo>
                    <a:lnTo>
                      <a:pt x="160" y="87"/>
                    </a:lnTo>
                    <a:lnTo>
                      <a:pt x="155" y="75"/>
                    </a:lnTo>
                    <a:lnTo>
                      <a:pt x="154" y="74"/>
                    </a:lnTo>
                    <a:lnTo>
                      <a:pt x="151" y="74"/>
                    </a:lnTo>
                    <a:lnTo>
                      <a:pt x="148" y="75"/>
                    </a:lnTo>
                    <a:lnTo>
                      <a:pt x="142" y="77"/>
                    </a:lnTo>
                    <a:lnTo>
                      <a:pt x="131" y="83"/>
                    </a:lnTo>
                    <a:lnTo>
                      <a:pt x="123" y="86"/>
                    </a:lnTo>
                    <a:lnTo>
                      <a:pt x="111" y="92"/>
                    </a:lnTo>
                    <a:lnTo>
                      <a:pt x="95" y="107"/>
                    </a:lnTo>
                    <a:lnTo>
                      <a:pt x="95" y="128"/>
                    </a:lnTo>
                    <a:lnTo>
                      <a:pt x="85" y="134"/>
                    </a:lnTo>
                    <a:lnTo>
                      <a:pt x="85" y="135"/>
                    </a:lnTo>
                    <a:lnTo>
                      <a:pt x="84" y="137"/>
                    </a:lnTo>
                    <a:lnTo>
                      <a:pt x="84" y="144"/>
                    </a:lnTo>
                    <a:lnTo>
                      <a:pt x="85" y="144"/>
                    </a:lnTo>
                    <a:lnTo>
                      <a:pt x="79" y="153"/>
                    </a:lnTo>
                    <a:lnTo>
                      <a:pt x="78" y="153"/>
                    </a:lnTo>
                    <a:lnTo>
                      <a:pt x="56" y="171"/>
                    </a:lnTo>
                    <a:lnTo>
                      <a:pt x="44" y="184"/>
                    </a:lnTo>
                    <a:lnTo>
                      <a:pt x="42" y="188"/>
                    </a:lnTo>
                    <a:lnTo>
                      <a:pt x="35" y="204"/>
                    </a:lnTo>
                    <a:lnTo>
                      <a:pt x="35" y="205"/>
                    </a:lnTo>
                    <a:lnTo>
                      <a:pt x="33" y="206"/>
                    </a:lnTo>
                    <a:lnTo>
                      <a:pt x="32" y="206"/>
                    </a:lnTo>
                    <a:lnTo>
                      <a:pt x="32" y="208"/>
                    </a:lnTo>
                    <a:lnTo>
                      <a:pt x="30" y="209"/>
                    </a:lnTo>
                    <a:lnTo>
                      <a:pt x="17" y="230"/>
                    </a:lnTo>
                    <a:lnTo>
                      <a:pt x="12" y="234"/>
                    </a:lnTo>
                    <a:lnTo>
                      <a:pt x="11" y="237"/>
                    </a:lnTo>
                    <a:lnTo>
                      <a:pt x="10" y="238"/>
                    </a:lnTo>
                    <a:lnTo>
                      <a:pt x="7" y="243"/>
                    </a:lnTo>
                    <a:lnTo>
                      <a:pt x="7" y="248"/>
                    </a:lnTo>
                    <a:lnTo>
                      <a:pt x="12" y="254"/>
                    </a:lnTo>
                    <a:lnTo>
                      <a:pt x="22" y="258"/>
                    </a:lnTo>
                    <a:lnTo>
                      <a:pt x="24" y="259"/>
                    </a:lnTo>
                    <a:lnTo>
                      <a:pt x="27" y="259"/>
                    </a:lnTo>
                    <a:lnTo>
                      <a:pt x="29" y="261"/>
                    </a:lnTo>
                    <a:lnTo>
                      <a:pt x="27" y="261"/>
                    </a:lnTo>
                    <a:lnTo>
                      <a:pt x="21" y="268"/>
                    </a:lnTo>
                    <a:lnTo>
                      <a:pt x="12" y="269"/>
                    </a:lnTo>
                    <a:lnTo>
                      <a:pt x="11" y="278"/>
                    </a:lnTo>
                    <a:lnTo>
                      <a:pt x="15" y="287"/>
                    </a:lnTo>
                    <a:lnTo>
                      <a:pt x="15" y="291"/>
                    </a:lnTo>
                    <a:lnTo>
                      <a:pt x="17" y="291"/>
                    </a:lnTo>
                    <a:lnTo>
                      <a:pt x="22" y="294"/>
                    </a:lnTo>
                    <a:lnTo>
                      <a:pt x="18" y="307"/>
                    </a:lnTo>
                    <a:lnTo>
                      <a:pt x="11" y="319"/>
                    </a:lnTo>
                    <a:lnTo>
                      <a:pt x="5" y="324"/>
                    </a:lnTo>
                    <a:lnTo>
                      <a:pt x="3" y="326"/>
                    </a:lnTo>
                    <a:lnTo>
                      <a:pt x="0" y="328"/>
                    </a:lnTo>
                    <a:lnTo>
                      <a:pt x="1" y="328"/>
                    </a:lnTo>
                    <a:lnTo>
                      <a:pt x="3" y="331"/>
                    </a:lnTo>
                    <a:lnTo>
                      <a:pt x="4" y="332"/>
                    </a:lnTo>
                    <a:lnTo>
                      <a:pt x="4" y="333"/>
                    </a:lnTo>
                    <a:lnTo>
                      <a:pt x="11" y="338"/>
                    </a:lnTo>
                    <a:lnTo>
                      <a:pt x="24" y="340"/>
                    </a:lnTo>
                    <a:lnTo>
                      <a:pt x="32" y="343"/>
                    </a:lnTo>
                    <a:lnTo>
                      <a:pt x="32" y="345"/>
                    </a:lnTo>
                    <a:lnTo>
                      <a:pt x="33" y="343"/>
                    </a:lnTo>
                    <a:lnTo>
                      <a:pt x="36" y="346"/>
                    </a:lnTo>
                    <a:lnTo>
                      <a:pt x="47" y="354"/>
                    </a:lnTo>
                    <a:lnTo>
                      <a:pt x="56" y="361"/>
                    </a:lnTo>
                    <a:lnTo>
                      <a:pt x="68" y="365"/>
                    </a:lnTo>
                    <a:lnTo>
                      <a:pt x="61" y="371"/>
                    </a:lnTo>
                    <a:lnTo>
                      <a:pt x="72" y="378"/>
                    </a:lnTo>
                    <a:lnTo>
                      <a:pt x="74" y="377"/>
                    </a:lnTo>
                    <a:lnTo>
                      <a:pt x="74" y="375"/>
                    </a:lnTo>
                    <a:lnTo>
                      <a:pt x="77" y="370"/>
                    </a:lnTo>
                    <a:lnTo>
                      <a:pt x="92" y="354"/>
                    </a:lnTo>
                    <a:lnTo>
                      <a:pt x="97" y="351"/>
                    </a:lnTo>
                    <a:lnTo>
                      <a:pt x="113" y="335"/>
                    </a:lnTo>
                    <a:lnTo>
                      <a:pt x="113" y="333"/>
                    </a:lnTo>
                    <a:lnTo>
                      <a:pt x="114" y="335"/>
                    </a:lnTo>
                    <a:lnTo>
                      <a:pt x="128" y="339"/>
                    </a:lnTo>
                    <a:lnTo>
                      <a:pt x="128" y="340"/>
                    </a:lnTo>
                    <a:lnTo>
                      <a:pt x="130" y="340"/>
                    </a:lnTo>
                    <a:lnTo>
                      <a:pt x="130" y="343"/>
                    </a:lnTo>
                    <a:lnTo>
                      <a:pt x="134" y="354"/>
                    </a:lnTo>
                    <a:lnTo>
                      <a:pt x="138" y="361"/>
                    </a:lnTo>
                    <a:lnTo>
                      <a:pt x="149" y="367"/>
                    </a:lnTo>
                    <a:lnTo>
                      <a:pt x="151" y="368"/>
                    </a:lnTo>
                    <a:lnTo>
                      <a:pt x="156" y="384"/>
                    </a:lnTo>
                    <a:lnTo>
                      <a:pt x="159" y="385"/>
                    </a:lnTo>
                    <a:lnTo>
                      <a:pt x="162" y="386"/>
                    </a:lnTo>
                    <a:lnTo>
                      <a:pt x="163" y="386"/>
                    </a:lnTo>
                    <a:lnTo>
                      <a:pt x="171" y="388"/>
                    </a:lnTo>
                    <a:lnTo>
                      <a:pt x="181" y="391"/>
                    </a:lnTo>
                    <a:lnTo>
                      <a:pt x="192" y="389"/>
                    </a:lnTo>
                    <a:lnTo>
                      <a:pt x="199" y="389"/>
                    </a:lnTo>
                    <a:lnTo>
                      <a:pt x="202" y="392"/>
                    </a:lnTo>
                    <a:lnTo>
                      <a:pt x="205" y="396"/>
                    </a:lnTo>
                    <a:lnTo>
                      <a:pt x="208" y="402"/>
                    </a:lnTo>
                    <a:lnTo>
                      <a:pt x="205" y="409"/>
                    </a:lnTo>
                    <a:lnTo>
                      <a:pt x="204" y="409"/>
                    </a:lnTo>
                    <a:lnTo>
                      <a:pt x="199" y="410"/>
                    </a:lnTo>
                    <a:lnTo>
                      <a:pt x="198" y="410"/>
                    </a:lnTo>
                    <a:lnTo>
                      <a:pt x="197" y="412"/>
                    </a:lnTo>
                    <a:lnTo>
                      <a:pt x="194" y="412"/>
                    </a:lnTo>
                    <a:lnTo>
                      <a:pt x="194" y="413"/>
                    </a:lnTo>
                    <a:lnTo>
                      <a:pt x="191" y="417"/>
                    </a:lnTo>
                    <a:lnTo>
                      <a:pt x="191" y="423"/>
                    </a:lnTo>
                    <a:lnTo>
                      <a:pt x="192" y="424"/>
                    </a:lnTo>
                    <a:lnTo>
                      <a:pt x="195" y="428"/>
                    </a:lnTo>
                    <a:lnTo>
                      <a:pt x="197" y="428"/>
                    </a:lnTo>
                    <a:lnTo>
                      <a:pt x="202" y="430"/>
                    </a:lnTo>
                    <a:lnTo>
                      <a:pt x="207" y="430"/>
                    </a:lnTo>
                    <a:lnTo>
                      <a:pt x="209" y="427"/>
                    </a:lnTo>
                    <a:lnTo>
                      <a:pt x="215" y="425"/>
                    </a:lnTo>
                    <a:lnTo>
                      <a:pt x="221" y="423"/>
                    </a:lnTo>
                    <a:lnTo>
                      <a:pt x="281" y="403"/>
                    </a:lnTo>
                    <a:lnTo>
                      <a:pt x="283" y="401"/>
                    </a:lnTo>
                    <a:lnTo>
                      <a:pt x="285" y="401"/>
                    </a:lnTo>
                    <a:lnTo>
                      <a:pt x="285" y="399"/>
                    </a:lnTo>
                    <a:lnTo>
                      <a:pt x="286" y="396"/>
                    </a:lnTo>
                    <a:lnTo>
                      <a:pt x="288" y="396"/>
                    </a:lnTo>
                    <a:lnTo>
                      <a:pt x="288" y="395"/>
                    </a:lnTo>
                    <a:lnTo>
                      <a:pt x="276" y="392"/>
                    </a:lnTo>
                    <a:lnTo>
                      <a:pt x="275" y="392"/>
                    </a:lnTo>
                    <a:lnTo>
                      <a:pt x="275" y="393"/>
                    </a:lnTo>
                    <a:lnTo>
                      <a:pt x="272" y="391"/>
                    </a:lnTo>
                    <a:lnTo>
                      <a:pt x="271" y="391"/>
                    </a:lnTo>
                    <a:lnTo>
                      <a:pt x="271" y="381"/>
                    </a:lnTo>
                    <a:lnTo>
                      <a:pt x="283" y="375"/>
                    </a:lnTo>
                    <a:lnTo>
                      <a:pt x="285" y="372"/>
                    </a:lnTo>
                    <a:lnTo>
                      <a:pt x="286" y="377"/>
                    </a:lnTo>
                    <a:lnTo>
                      <a:pt x="288" y="378"/>
                    </a:lnTo>
                    <a:lnTo>
                      <a:pt x="289" y="385"/>
                    </a:lnTo>
                    <a:lnTo>
                      <a:pt x="290" y="385"/>
                    </a:lnTo>
                    <a:lnTo>
                      <a:pt x="298" y="384"/>
                    </a:lnTo>
                    <a:lnTo>
                      <a:pt x="310" y="379"/>
                    </a:lnTo>
                    <a:lnTo>
                      <a:pt x="312" y="379"/>
                    </a:lnTo>
                    <a:lnTo>
                      <a:pt x="314" y="379"/>
                    </a:lnTo>
                    <a:lnTo>
                      <a:pt x="315" y="378"/>
                    </a:lnTo>
                    <a:lnTo>
                      <a:pt x="328" y="378"/>
                    </a:lnTo>
                    <a:lnTo>
                      <a:pt x="329" y="377"/>
                    </a:lnTo>
                    <a:lnTo>
                      <a:pt x="332" y="375"/>
                    </a:lnTo>
                    <a:lnTo>
                      <a:pt x="334" y="374"/>
                    </a:lnTo>
                    <a:lnTo>
                      <a:pt x="348" y="364"/>
                    </a:lnTo>
                    <a:lnTo>
                      <a:pt x="349" y="364"/>
                    </a:lnTo>
                    <a:lnTo>
                      <a:pt x="352" y="363"/>
                    </a:lnTo>
                    <a:lnTo>
                      <a:pt x="368" y="361"/>
                    </a:lnTo>
                    <a:lnTo>
                      <a:pt x="371" y="361"/>
                    </a:lnTo>
                    <a:lnTo>
                      <a:pt x="380" y="354"/>
                    </a:lnTo>
                    <a:lnTo>
                      <a:pt x="388" y="350"/>
                    </a:lnTo>
                    <a:lnTo>
                      <a:pt x="392" y="350"/>
                    </a:lnTo>
                    <a:lnTo>
                      <a:pt x="394" y="342"/>
                    </a:lnTo>
                    <a:lnTo>
                      <a:pt x="389" y="326"/>
                    </a:lnTo>
                    <a:lnTo>
                      <a:pt x="389" y="319"/>
                    </a:lnTo>
                    <a:lnTo>
                      <a:pt x="387" y="315"/>
                    </a:lnTo>
                    <a:lnTo>
                      <a:pt x="385" y="315"/>
                    </a:lnTo>
                    <a:lnTo>
                      <a:pt x="378" y="312"/>
                    </a:lnTo>
                    <a:lnTo>
                      <a:pt x="377" y="312"/>
                    </a:lnTo>
                    <a:lnTo>
                      <a:pt x="370" y="314"/>
                    </a:lnTo>
                    <a:lnTo>
                      <a:pt x="358" y="314"/>
                    </a:lnTo>
                    <a:lnTo>
                      <a:pt x="356" y="312"/>
                    </a:lnTo>
                    <a:lnTo>
                      <a:pt x="355" y="312"/>
                    </a:lnTo>
                    <a:lnTo>
                      <a:pt x="352" y="311"/>
                    </a:lnTo>
                    <a:lnTo>
                      <a:pt x="350" y="311"/>
                    </a:lnTo>
                    <a:lnTo>
                      <a:pt x="349" y="312"/>
                    </a:lnTo>
                    <a:lnTo>
                      <a:pt x="348" y="312"/>
                    </a:lnTo>
                    <a:lnTo>
                      <a:pt x="342" y="317"/>
                    </a:lnTo>
                    <a:lnTo>
                      <a:pt x="339" y="319"/>
                    </a:lnTo>
                    <a:lnTo>
                      <a:pt x="334" y="318"/>
                    </a:lnTo>
                    <a:lnTo>
                      <a:pt x="328" y="314"/>
                    </a:lnTo>
                    <a:lnTo>
                      <a:pt x="325" y="305"/>
                    </a:lnTo>
                    <a:lnTo>
                      <a:pt x="318" y="298"/>
                    </a:lnTo>
                    <a:lnTo>
                      <a:pt x="308" y="298"/>
                    </a:lnTo>
                    <a:lnTo>
                      <a:pt x="307" y="297"/>
                    </a:lnTo>
                    <a:lnTo>
                      <a:pt x="311" y="296"/>
                    </a:lnTo>
                    <a:lnTo>
                      <a:pt x="311" y="294"/>
                    </a:lnTo>
                    <a:lnTo>
                      <a:pt x="324" y="284"/>
                    </a:lnTo>
                    <a:lnTo>
                      <a:pt x="339" y="275"/>
                    </a:lnTo>
                    <a:lnTo>
                      <a:pt x="341" y="275"/>
                    </a:lnTo>
                    <a:lnTo>
                      <a:pt x="349" y="279"/>
                    </a:lnTo>
                    <a:lnTo>
                      <a:pt x="353" y="284"/>
                    </a:lnTo>
                    <a:lnTo>
                      <a:pt x="353" y="287"/>
                    </a:lnTo>
                    <a:lnTo>
                      <a:pt x="355" y="289"/>
                    </a:lnTo>
                    <a:lnTo>
                      <a:pt x="364" y="289"/>
                    </a:lnTo>
                    <a:lnTo>
                      <a:pt x="374" y="286"/>
                    </a:lnTo>
                    <a:lnTo>
                      <a:pt x="378" y="289"/>
                    </a:lnTo>
                    <a:lnTo>
                      <a:pt x="385" y="286"/>
                    </a:lnTo>
                    <a:lnTo>
                      <a:pt x="392" y="289"/>
                    </a:lnTo>
                    <a:lnTo>
                      <a:pt x="396" y="284"/>
                    </a:lnTo>
                    <a:lnTo>
                      <a:pt x="398" y="280"/>
                    </a:lnTo>
                    <a:lnTo>
                      <a:pt x="392" y="269"/>
                    </a:lnTo>
                    <a:lnTo>
                      <a:pt x="388" y="264"/>
                    </a:lnTo>
                    <a:lnTo>
                      <a:pt x="388" y="262"/>
                    </a:lnTo>
                    <a:lnTo>
                      <a:pt x="385" y="261"/>
                    </a:lnTo>
                    <a:lnTo>
                      <a:pt x="380" y="255"/>
                    </a:lnTo>
                    <a:lnTo>
                      <a:pt x="380" y="252"/>
                    </a:lnTo>
                    <a:lnTo>
                      <a:pt x="381" y="251"/>
                    </a:lnTo>
                    <a:lnTo>
                      <a:pt x="389" y="247"/>
                    </a:lnTo>
                    <a:lnTo>
                      <a:pt x="389" y="245"/>
                    </a:lnTo>
                    <a:lnTo>
                      <a:pt x="391" y="244"/>
                    </a:lnTo>
                    <a:lnTo>
                      <a:pt x="391" y="241"/>
                    </a:lnTo>
                    <a:lnTo>
                      <a:pt x="389" y="240"/>
                    </a:lnTo>
                    <a:lnTo>
                      <a:pt x="389" y="238"/>
                    </a:lnTo>
                    <a:lnTo>
                      <a:pt x="388" y="236"/>
                    </a:lnTo>
                    <a:lnTo>
                      <a:pt x="389" y="231"/>
                    </a:lnTo>
                    <a:lnTo>
                      <a:pt x="401" y="220"/>
                    </a:lnTo>
                    <a:lnTo>
                      <a:pt x="402" y="221"/>
                    </a:lnTo>
                    <a:lnTo>
                      <a:pt x="416" y="230"/>
                    </a:lnTo>
                    <a:lnTo>
                      <a:pt x="428" y="233"/>
                    </a:lnTo>
                    <a:lnTo>
                      <a:pt x="441" y="233"/>
                    </a:lnTo>
                    <a:lnTo>
                      <a:pt x="442" y="231"/>
                    </a:lnTo>
                    <a:lnTo>
                      <a:pt x="448" y="230"/>
                    </a:lnTo>
                    <a:lnTo>
                      <a:pt x="452" y="230"/>
                    </a:lnTo>
                    <a:lnTo>
                      <a:pt x="454" y="231"/>
                    </a:lnTo>
                    <a:lnTo>
                      <a:pt x="458" y="234"/>
                    </a:lnTo>
                    <a:lnTo>
                      <a:pt x="465" y="248"/>
                    </a:lnTo>
                    <a:lnTo>
                      <a:pt x="470" y="254"/>
                    </a:lnTo>
                    <a:lnTo>
                      <a:pt x="480" y="255"/>
                    </a:lnTo>
                    <a:lnTo>
                      <a:pt x="493" y="252"/>
                    </a:lnTo>
                    <a:lnTo>
                      <a:pt x="495" y="252"/>
                    </a:lnTo>
                    <a:lnTo>
                      <a:pt x="502" y="251"/>
                    </a:lnTo>
                    <a:lnTo>
                      <a:pt x="508" y="251"/>
                    </a:lnTo>
                    <a:lnTo>
                      <a:pt x="509" y="255"/>
                    </a:lnTo>
                    <a:lnTo>
                      <a:pt x="532" y="216"/>
                    </a:lnTo>
                    <a:lnTo>
                      <a:pt x="543" y="201"/>
                    </a:lnTo>
                    <a:lnTo>
                      <a:pt x="543" y="199"/>
                    </a:lnTo>
                    <a:lnTo>
                      <a:pt x="544" y="197"/>
                    </a:lnTo>
                    <a:lnTo>
                      <a:pt x="544" y="191"/>
                    </a:lnTo>
                    <a:lnTo>
                      <a:pt x="546" y="190"/>
                    </a:lnTo>
                    <a:lnTo>
                      <a:pt x="547" y="190"/>
                    </a:lnTo>
                    <a:lnTo>
                      <a:pt x="547" y="191"/>
                    </a:lnTo>
                    <a:lnTo>
                      <a:pt x="554" y="197"/>
                    </a:lnTo>
                    <a:lnTo>
                      <a:pt x="557" y="197"/>
                    </a:lnTo>
                    <a:lnTo>
                      <a:pt x="558" y="198"/>
                    </a:lnTo>
                    <a:lnTo>
                      <a:pt x="561" y="199"/>
                    </a:lnTo>
                    <a:lnTo>
                      <a:pt x="561" y="201"/>
                    </a:lnTo>
                    <a:lnTo>
                      <a:pt x="562" y="204"/>
                    </a:lnTo>
                    <a:lnTo>
                      <a:pt x="564" y="209"/>
                    </a:lnTo>
                    <a:lnTo>
                      <a:pt x="562" y="212"/>
                    </a:lnTo>
                    <a:lnTo>
                      <a:pt x="561" y="213"/>
                    </a:lnTo>
                    <a:lnTo>
                      <a:pt x="561" y="216"/>
                    </a:lnTo>
                    <a:lnTo>
                      <a:pt x="562" y="220"/>
                    </a:lnTo>
                    <a:lnTo>
                      <a:pt x="562" y="221"/>
                    </a:lnTo>
                    <a:lnTo>
                      <a:pt x="568" y="227"/>
                    </a:lnTo>
                    <a:lnTo>
                      <a:pt x="571" y="226"/>
                    </a:lnTo>
                    <a:lnTo>
                      <a:pt x="575" y="223"/>
                    </a:lnTo>
                    <a:lnTo>
                      <a:pt x="578" y="219"/>
                    </a:lnTo>
                    <a:lnTo>
                      <a:pt x="590" y="206"/>
                    </a:lnTo>
                    <a:lnTo>
                      <a:pt x="595" y="206"/>
                    </a:lnTo>
                    <a:lnTo>
                      <a:pt x="599" y="202"/>
                    </a:lnTo>
                    <a:lnTo>
                      <a:pt x="597" y="199"/>
                    </a:lnTo>
                    <a:lnTo>
                      <a:pt x="597" y="198"/>
                    </a:lnTo>
                    <a:lnTo>
                      <a:pt x="596" y="195"/>
                    </a:lnTo>
                    <a:lnTo>
                      <a:pt x="596" y="194"/>
                    </a:lnTo>
                    <a:lnTo>
                      <a:pt x="588" y="170"/>
                    </a:lnTo>
                    <a:lnTo>
                      <a:pt x="588" y="166"/>
                    </a:lnTo>
                    <a:lnTo>
                      <a:pt x="586" y="154"/>
                    </a:lnTo>
                    <a:lnTo>
                      <a:pt x="582" y="146"/>
                    </a:lnTo>
                    <a:lnTo>
                      <a:pt x="579" y="144"/>
                    </a:lnTo>
                    <a:lnTo>
                      <a:pt x="552" y="131"/>
                    </a:lnTo>
                    <a:lnTo>
                      <a:pt x="550" y="130"/>
                    </a:lnTo>
                    <a:lnTo>
                      <a:pt x="549" y="132"/>
                    </a:lnTo>
                    <a:lnTo>
                      <a:pt x="539" y="141"/>
                    </a:lnTo>
                    <a:lnTo>
                      <a:pt x="532" y="145"/>
                    </a:lnTo>
                    <a:lnTo>
                      <a:pt x="519" y="134"/>
                    </a:lnTo>
                    <a:lnTo>
                      <a:pt x="518" y="131"/>
                    </a:lnTo>
                    <a:lnTo>
                      <a:pt x="515" y="128"/>
                    </a:lnTo>
                    <a:lnTo>
                      <a:pt x="512" y="127"/>
                    </a:lnTo>
                    <a:lnTo>
                      <a:pt x="512" y="125"/>
                    </a:lnTo>
                    <a:lnTo>
                      <a:pt x="501" y="125"/>
                    </a:lnTo>
                    <a:lnTo>
                      <a:pt x="500" y="127"/>
                    </a:lnTo>
                    <a:lnTo>
                      <a:pt x="494" y="130"/>
                    </a:lnTo>
                    <a:lnTo>
                      <a:pt x="491" y="132"/>
                    </a:lnTo>
                    <a:lnTo>
                      <a:pt x="487" y="139"/>
                    </a:lnTo>
                    <a:lnTo>
                      <a:pt x="487" y="141"/>
                    </a:lnTo>
                    <a:lnTo>
                      <a:pt x="494" y="159"/>
                    </a:lnTo>
                    <a:lnTo>
                      <a:pt x="484" y="176"/>
                    </a:lnTo>
                    <a:lnTo>
                      <a:pt x="489" y="180"/>
                    </a:lnTo>
                    <a:lnTo>
                      <a:pt x="497" y="183"/>
                    </a:lnTo>
                    <a:lnTo>
                      <a:pt x="498" y="183"/>
                    </a:lnTo>
                    <a:lnTo>
                      <a:pt x="497" y="187"/>
                    </a:lnTo>
                    <a:lnTo>
                      <a:pt x="495" y="188"/>
                    </a:lnTo>
                    <a:lnTo>
                      <a:pt x="494" y="188"/>
                    </a:lnTo>
                    <a:lnTo>
                      <a:pt x="435" y="174"/>
                    </a:lnTo>
                    <a:lnTo>
                      <a:pt x="434" y="174"/>
                    </a:lnTo>
                    <a:lnTo>
                      <a:pt x="430" y="173"/>
                    </a:lnTo>
                    <a:lnTo>
                      <a:pt x="427" y="173"/>
                    </a:lnTo>
                    <a:lnTo>
                      <a:pt x="425" y="171"/>
                    </a:lnTo>
                    <a:lnTo>
                      <a:pt x="416" y="169"/>
                    </a:lnTo>
                    <a:lnTo>
                      <a:pt x="413" y="166"/>
                    </a:lnTo>
                    <a:lnTo>
                      <a:pt x="412" y="166"/>
                    </a:lnTo>
                    <a:lnTo>
                      <a:pt x="409" y="164"/>
                    </a:lnTo>
                    <a:lnTo>
                      <a:pt x="408" y="161"/>
                    </a:lnTo>
                    <a:lnTo>
                      <a:pt x="406" y="160"/>
                    </a:lnTo>
                    <a:lnTo>
                      <a:pt x="405" y="160"/>
                    </a:lnTo>
                    <a:lnTo>
                      <a:pt x="405" y="157"/>
                    </a:lnTo>
                    <a:lnTo>
                      <a:pt x="403" y="156"/>
                    </a:lnTo>
                    <a:lnTo>
                      <a:pt x="403" y="153"/>
                    </a:lnTo>
                    <a:lnTo>
                      <a:pt x="402" y="146"/>
                    </a:lnTo>
                    <a:lnTo>
                      <a:pt x="402" y="131"/>
                    </a:lnTo>
                    <a:lnTo>
                      <a:pt x="401" y="130"/>
                    </a:lnTo>
                    <a:lnTo>
                      <a:pt x="401" y="128"/>
                    </a:lnTo>
                    <a:lnTo>
                      <a:pt x="399" y="124"/>
                    </a:lnTo>
                    <a:lnTo>
                      <a:pt x="398" y="123"/>
                    </a:lnTo>
                    <a:lnTo>
                      <a:pt x="395" y="118"/>
                    </a:lnTo>
                    <a:lnTo>
                      <a:pt x="394" y="116"/>
                    </a:lnTo>
                    <a:lnTo>
                      <a:pt x="394" y="114"/>
                    </a:lnTo>
                    <a:lnTo>
                      <a:pt x="392" y="110"/>
                    </a:lnTo>
                    <a:lnTo>
                      <a:pt x="391" y="108"/>
                    </a:lnTo>
                    <a:lnTo>
                      <a:pt x="391" y="107"/>
                    </a:lnTo>
                    <a:lnTo>
                      <a:pt x="389" y="106"/>
                    </a:lnTo>
                    <a:lnTo>
                      <a:pt x="387" y="107"/>
                    </a:lnTo>
                    <a:lnTo>
                      <a:pt x="382" y="111"/>
                    </a:lnTo>
                    <a:lnTo>
                      <a:pt x="382" y="114"/>
                    </a:lnTo>
                    <a:lnTo>
                      <a:pt x="380" y="121"/>
                    </a:lnTo>
                    <a:lnTo>
                      <a:pt x="374" y="125"/>
                    </a:lnTo>
                    <a:lnTo>
                      <a:pt x="364" y="127"/>
                    </a:lnTo>
                    <a:lnTo>
                      <a:pt x="360" y="138"/>
                    </a:lnTo>
                    <a:lnTo>
                      <a:pt x="346" y="152"/>
                    </a:lnTo>
                    <a:lnTo>
                      <a:pt x="346" y="153"/>
                    </a:lnTo>
                    <a:lnTo>
                      <a:pt x="329" y="142"/>
                    </a:lnTo>
                    <a:lnTo>
                      <a:pt x="317" y="138"/>
                    </a:lnTo>
                    <a:lnTo>
                      <a:pt x="315" y="138"/>
                    </a:lnTo>
                    <a:lnTo>
                      <a:pt x="315" y="135"/>
                    </a:lnTo>
                    <a:lnTo>
                      <a:pt x="311" y="120"/>
                    </a:lnTo>
                    <a:lnTo>
                      <a:pt x="294" y="93"/>
                    </a:lnTo>
                    <a:lnTo>
                      <a:pt x="293" y="92"/>
                    </a:lnTo>
                    <a:lnTo>
                      <a:pt x="288" y="83"/>
                    </a:lnTo>
                    <a:lnTo>
                      <a:pt x="283" y="79"/>
                    </a:lnTo>
                    <a:lnTo>
                      <a:pt x="282" y="77"/>
                    </a:lnTo>
                    <a:lnTo>
                      <a:pt x="281" y="77"/>
                    </a:lnTo>
                    <a:lnTo>
                      <a:pt x="281" y="75"/>
                    </a:lnTo>
                    <a:lnTo>
                      <a:pt x="278" y="67"/>
                    </a:lnTo>
                    <a:lnTo>
                      <a:pt x="278" y="63"/>
                    </a:lnTo>
                    <a:lnTo>
                      <a:pt x="281" y="61"/>
                    </a:lnTo>
                    <a:lnTo>
                      <a:pt x="278" y="56"/>
                    </a:lnTo>
                    <a:lnTo>
                      <a:pt x="272" y="54"/>
                    </a:lnTo>
                    <a:lnTo>
                      <a:pt x="255" y="54"/>
                    </a:lnTo>
                    <a:lnTo>
                      <a:pt x="244" y="47"/>
                    </a:lnTo>
                    <a:lnTo>
                      <a:pt x="243" y="41"/>
                    </a:lnTo>
                    <a:lnTo>
                      <a:pt x="247" y="22"/>
                    </a:lnTo>
                    <a:lnTo>
                      <a:pt x="245" y="20"/>
                    </a:lnTo>
                    <a:lnTo>
                      <a:pt x="238" y="16"/>
                    </a:lnTo>
                    <a:lnTo>
                      <a:pt x="234" y="14"/>
                    </a:lnTo>
                    <a:lnTo>
                      <a:pt x="231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28" name="Freeform 1160">
                <a:extLst>
                  <a:ext uri="{FF2B5EF4-FFF2-40B4-BE49-F238E27FC236}">
                    <a16:creationId xmlns:a16="http://schemas.microsoft.com/office/drawing/2014/main" id="{5C43766A-4F3A-2588-EA1B-3DC1BC6ACE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8" y="3245"/>
                <a:ext cx="74" cy="73"/>
              </a:xfrm>
              <a:custGeom>
                <a:avLst/>
                <a:gdLst>
                  <a:gd name="T0" fmla="*/ 0 w 295"/>
                  <a:gd name="T1" fmla="*/ 77 h 291"/>
                  <a:gd name="T2" fmla="*/ 21 w 295"/>
                  <a:gd name="T3" fmla="*/ 94 h 291"/>
                  <a:gd name="T4" fmla="*/ 41 w 295"/>
                  <a:gd name="T5" fmla="*/ 92 h 291"/>
                  <a:gd name="T6" fmla="*/ 48 w 295"/>
                  <a:gd name="T7" fmla="*/ 92 h 291"/>
                  <a:gd name="T8" fmla="*/ 70 w 295"/>
                  <a:gd name="T9" fmla="*/ 92 h 291"/>
                  <a:gd name="T10" fmla="*/ 82 w 295"/>
                  <a:gd name="T11" fmla="*/ 99 h 291"/>
                  <a:gd name="T12" fmla="*/ 81 w 295"/>
                  <a:gd name="T13" fmla="*/ 130 h 291"/>
                  <a:gd name="T14" fmla="*/ 45 w 295"/>
                  <a:gd name="T15" fmla="*/ 143 h 291"/>
                  <a:gd name="T16" fmla="*/ 25 w 295"/>
                  <a:gd name="T17" fmla="*/ 155 h 291"/>
                  <a:gd name="T18" fmla="*/ 7 w 295"/>
                  <a:gd name="T19" fmla="*/ 159 h 291"/>
                  <a:gd name="T20" fmla="*/ 17 w 295"/>
                  <a:gd name="T21" fmla="*/ 166 h 291"/>
                  <a:gd name="T22" fmla="*/ 34 w 295"/>
                  <a:gd name="T23" fmla="*/ 189 h 291"/>
                  <a:gd name="T24" fmla="*/ 49 w 295"/>
                  <a:gd name="T25" fmla="*/ 207 h 291"/>
                  <a:gd name="T26" fmla="*/ 77 w 295"/>
                  <a:gd name="T27" fmla="*/ 219 h 291"/>
                  <a:gd name="T28" fmla="*/ 103 w 295"/>
                  <a:gd name="T29" fmla="*/ 238 h 291"/>
                  <a:gd name="T30" fmla="*/ 117 w 295"/>
                  <a:gd name="T31" fmla="*/ 275 h 291"/>
                  <a:gd name="T32" fmla="*/ 144 w 295"/>
                  <a:gd name="T33" fmla="*/ 270 h 291"/>
                  <a:gd name="T34" fmla="*/ 155 w 295"/>
                  <a:gd name="T35" fmla="*/ 253 h 291"/>
                  <a:gd name="T36" fmla="*/ 165 w 295"/>
                  <a:gd name="T37" fmla="*/ 250 h 291"/>
                  <a:gd name="T38" fmla="*/ 162 w 295"/>
                  <a:gd name="T39" fmla="*/ 272 h 291"/>
                  <a:gd name="T40" fmla="*/ 175 w 295"/>
                  <a:gd name="T41" fmla="*/ 286 h 291"/>
                  <a:gd name="T42" fmla="*/ 186 w 295"/>
                  <a:gd name="T43" fmla="*/ 291 h 291"/>
                  <a:gd name="T44" fmla="*/ 194 w 295"/>
                  <a:gd name="T45" fmla="*/ 286 h 291"/>
                  <a:gd name="T46" fmla="*/ 207 w 295"/>
                  <a:gd name="T47" fmla="*/ 257 h 291"/>
                  <a:gd name="T48" fmla="*/ 225 w 295"/>
                  <a:gd name="T49" fmla="*/ 264 h 291"/>
                  <a:gd name="T50" fmla="*/ 230 w 295"/>
                  <a:gd name="T51" fmla="*/ 249 h 291"/>
                  <a:gd name="T52" fmla="*/ 258 w 295"/>
                  <a:gd name="T53" fmla="*/ 219 h 291"/>
                  <a:gd name="T54" fmla="*/ 261 w 295"/>
                  <a:gd name="T55" fmla="*/ 208 h 291"/>
                  <a:gd name="T56" fmla="*/ 281 w 295"/>
                  <a:gd name="T57" fmla="*/ 171 h 291"/>
                  <a:gd name="T58" fmla="*/ 292 w 295"/>
                  <a:gd name="T59" fmla="*/ 151 h 291"/>
                  <a:gd name="T60" fmla="*/ 281 w 295"/>
                  <a:gd name="T61" fmla="*/ 138 h 291"/>
                  <a:gd name="T62" fmla="*/ 225 w 295"/>
                  <a:gd name="T63" fmla="*/ 155 h 291"/>
                  <a:gd name="T64" fmla="*/ 209 w 295"/>
                  <a:gd name="T65" fmla="*/ 144 h 291"/>
                  <a:gd name="T66" fmla="*/ 211 w 295"/>
                  <a:gd name="T67" fmla="*/ 122 h 291"/>
                  <a:gd name="T68" fmla="*/ 218 w 295"/>
                  <a:gd name="T69" fmla="*/ 112 h 291"/>
                  <a:gd name="T70" fmla="*/ 207 w 295"/>
                  <a:gd name="T71" fmla="*/ 98 h 291"/>
                  <a:gd name="T72" fmla="*/ 205 w 295"/>
                  <a:gd name="T73" fmla="*/ 83 h 291"/>
                  <a:gd name="T74" fmla="*/ 176 w 295"/>
                  <a:gd name="T75" fmla="*/ 71 h 291"/>
                  <a:gd name="T76" fmla="*/ 202 w 295"/>
                  <a:gd name="T77" fmla="*/ 37 h 291"/>
                  <a:gd name="T78" fmla="*/ 188 w 295"/>
                  <a:gd name="T79" fmla="*/ 32 h 291"/>
                  <a:gd name="T80" fmla="*/ 158 w 295"/>
                  <a:gd name="T81" fmla="*/ 28 h 291"/>
                  <a:gd name="T82" fmla="*/ 141 w 295"/>
                  <a:gd name="T83" fmla="*/ 10 h 291"/>
                  <a:gd name="T84" fmla="*/ 109 w 295"/>
                  <a:gd name="T85" fmla="*/ 10 h 291"/>
                  <a:gd name="T86" fmla="*/ 81 w 295"/>
                  <a:gd name="T87" fmla="*/ 16 h 291"/>
                  <a:gd name="T88" fmla="*/ 84 w 295"/>
                  <a:gd name="T89" fmla="*/ 24 h 291"/>
                  <a:gd name="T90" fmla="*/ 73 w 295"/>
                  <a:gd name="T91" fmla="*/ 32 h 291"/>
                  <a:gd name="T92" fmla="*/ 81 w 295"/>
                  <a:gd name="T93" fmla="*/ 44 h 291"/>
                  <a:gd name="T94" fmla="*/ 85 w 295"/>
                  <a:gd name="T95" fmla="*/ 69 h 291"/>
                  <a:gd name="T96" fmla="*/ 57 w 295"/>
                  <a:gd name="T97" fmla="*/ 69 h 291"/>
                  <a:gd name="T98" fmla="*/ 42 w 295"/>
                  <a:gd name="T99" fmla="*/ 59 h 2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95" h="291">
                    <a:moveTo>
                      <a:pt x="17" y="64"/>
                    </a:moveTo>
                    <a:lnTo>
                      <a:pt x="4" y="74"/>
                    </a:lnTo>
                    <a:lnTo>
                      <a:pt x="4" y="76"/>
                    </a:lnTo>
                    <a:lnTo>
                      <a:pt x="0" y="77"/>
                    </a:lnTo>
                    <a:lnTo>
                      <a:pt x="1" y="78"/>
                    </a:lnTo>
                    <a:lnTo>
                      <a:pt x="11" y="78"/>
                    </a:lnTo>
                    <a:lnTo>
                      <a:pt x="18" y="85"/>
                    </a:lnTo>
                    <a:lnTo>
                      <a:pt x="21" y="94"/>
                    </a:lnTo>
                    <a:lnTo>
                      <a:pt x="27" y="98"/>
                    </a:lnTo>
                    <a:lnTo>
                      <a:pt x="32" y="99"/>
                    </a:lnTo>
                    <a:lnTo>
                      <a:pt x="35" y="97"/>
                    </a:lnTo>
                    <a:lnTo>
                      <a:pt x="41" y="92"/>
                    </a:lnTo>
                    <a:lnTo>
                      <a:pt x="42" y="92"/>
                    </a:lnTo>
                    <a:lnTo>
                      <a:pt x="43" y="91"/>
                    </a:lnTo>
                    <a:lnTo>
                      <a:pt x="45" y="91"/>
                    </a:lnTo>
                    <a:lnTo>
                      <a:pt x="48" y="92"/>
                    </a:lnTo>
                    <a:lnTo>
                      <a:pt x="49" y="92"/>
                    </a:lnTo>
                    <a:lnTo>
                      <a:pt x="51" y="94"/>
                    </a:lnTo>
                    <a:lnTo>
                      <a:pt x="63" y="94"/>
                    </a:lnTo>
                    <a:lnTo>
                      <a:pt x="70" y="92"/>
                    </a:lnTo>
                    <a:lnTo>
                      <a:pt x="71" y="92"/>
                    </a:lnTo>
                    <a:lnTo>
                      <a:pt x="78" y="95"/>
                    </a:lnTo>
                    <a:lnTo>
                      <a:pt x="80" y="95"/>
                    </a:lnTo>
                    <a:lnTo>
                      <a:pt x="82" y="99"/>
                    </a:lnTo>
                    <a:lnTo>
                      <a:pt x="82" y="106"/>
                    </a:lnTo>
                    <a:lnTo>
                      <a:pt x="87" y="122"/>
                    </a:lnTo>
                    <a:lnTo>
                      <a:pt x="85" y="130"/>
                    </a:lnTo>
                    <a:lnTo>
                      <a:pt x="81" y="130"/>
                    </a:lnTo>
                    <a:lnTo>
                      <a:pt x="73" y="134"/>
                    </a:lnTo>
                    <a:lnTo>
                      <a:pt x="64" y="141"/>
                    </a:lnTo>
                    <a:lnTo>
                      <a:pt x="61" y="141"/>
                    </a:lnTo>
                    <a:lnTo>
                      <a:pt x="45" y="143"/>
                    </a:lnTo>
                    <a:lnTo>
                      <a:pt x="42" y="144"/>
                    </a:lnTo>
                    <a:lnTo>
                      <a:pt x="41" y="144"/>
                    </a:lnTo>
                    <a:lnTo>
                      <a:pt x="27" y="154"/>
                    </a:lnTo>
                    <a:lnTo>
                      <a:pt x="25" y="155"/>
                    </a:lnTo>
                    <a:lnTo>
                      <a:pt x="22" y="157"/>
                    </a:lnTo>
                    <a:lnTo>
                      <a:pt x="21" y="158"/>
                    </a:lnTo>
                    <a:lnTo>
                      <a:pt x="8" y="158"/>
                    </a:lnTo>
                    <a:lnTo>
                      <a:pt x="7" y="159"/>
                    </a:lnTo>
                    <a:lnTo>
                      <a:pt x="5" y="159"/>
                    </a:lnTo>
                    <a:lnTo>
                      <a:pt x="5" y="161"/>
                    </a:lnTo>
                    <a:lnTo>
                      <a:pt x="7" y="162"/>
                    </a:lnTo>
                    <a:lnTo>
                      <a:pt x="17" y="166"/>
                    </a:lnTo>
                    <a:lnTo>
                      <a:pt x="21" y="166"/>
                    </a:lnTo>
                    <a:lnTo>
                      <a:pt x="24" y="168"/>
                    </a:lnTo>
                    <a:lnTo>
                      <a:pt x="27" y="171"/>
                    </a:lnTo>
                    <a:lnTo>
                      <a:pt x="34" y="189"/>
                    </a:lnTo>
                    <a:lnTo>
                      <a:pt x="41" y="203"/>
                    </a:lnTo>
                    <a:lnTo>
                      <a:pt x="41" y="204"/>
                    </a:lnTo>
                    <a:lnTo>
                      <a:pt x="45" y="204"/>
                    </a:lnTo>
                    <a:lnTo>
                      <a:pt x="49" y="207"/>
                    </a:lnTo>
                    <a:lnTo>
                      <a:pt x="56" y="208"/>
                    </a:lnTo>
                    <a:lnTo>
                      <a:pt x="65" y="214"/>
                    </a:lnTo>
                    <a:lnTo>
                      <a:pt x="73" y="217"/>
                    </a:lnTo>
                    <a:lnTo>
                      <a:pt x="77" y="219"/>
                    </a:lnTo>
                    <a:lnTo>
                      <a:pt x="78" y="219"/>
                    </a:lnTo>
                    <a:lnTo>
                      <a:pt x="87" y="224"/>
                    </a:lnTo>
                    <a:lnTo>
                      <a:pt x="88" y="225"/>
                    </a:lnTo>
                    <a:lnTo>
                      <a:pt x="103" y="238"/>
                    </a:lnTo>
                    <a:lnTo>
                      <a:pt x="108" y="243"/>
                    </a:lnTo>
                    <a:lnTo>
                      <a:pt x="113" y="259"/>
                    </a:lnTo>
                    <a:lnTo>
                      <a:pt x="117" y="265"/>
                    </a:lnTo>
                    <a:lnTo>
                      <a:pt x="117" y="275"/>
                    </a:lnTo>
                    <a:lnTo>
                      <a:pt x="120" y="281"/>
                    </a:lnTo>
                    <a:lnTo>
                      <a:pt x="131" y="272"/>
                    </a:lnTo>
                    <a:lnTo>
                      <a:pt x="140" y="271"/>
                    </a:lnTo>
                    <a:lnTo>
                      <a:pt x="144" y="270"/>
                    </a:lnTo>
                    <a:lnTo>
                      <a:pt x="147" y="267"/>
                    </a:lnTo>
                    <a:lnTo>
                      <a:pt x="149" y="265"/>
                    </a:lnTo>
                    <a:lnTo>
                      <a:pt x="149" y="260"/>
                    </a:lnTo>
                    <a:lnTo>
                      <a:pt x="155" y="253"/>
                    </a:lnTo>
                    <a:lnTo>
                      <a:pt x="156" y="250"/>
                    </a:lnTo>
                    <a:lnTo>
                      <a:pt x="161" y="249"/>
                    </a:lnTo>
                    <a:lnTo>
                      <a:pt x="163" y="250"/>
                    </a:lnTo>
                    <a:lnTo>
                      <a:pt x="165" y="250"/>
                    </a:lnTo>
                    <a:lnTo>
                      <a:pt x="161" y="255"/>
                    </a:lnTo>
                    <a:lnTo>
                      <a:pt x="161" y="256"/>
                    </a:lnTo>
                    <a:lnTo>
                      <a:pt x="158" y="264"/>
                    </a:lnTo>
                    <a:lnTo>
                      <a:pt x="162" y="272"/>
                    </a:lnTo>
                    <a:lnTo>
                      <a:pt x="168" y="279"/>
                    </a:lnTo>
                    <a:lnTo>
                      <a:pt x="169" y="279"/>
                    </a:lnTo>
                    <a:lnTo>
                      <a:pt x="175" y="285"/>
                    </a:lnTo>
                    <a:lnTo>
                      <a:pt x="175" y="286"/>
                    </a:lnTo>
                    <a:lnTo>
                      <a:pt x="176" y="286"/>
                    </a:lnTo>
                    <a:lnTo>
                      <a:pt x="179" y="289"/>
                    </a:lnTo>
                    <a:lnTo>
                      <a:pt x="180" y="289"/>
                    </a:lnTo>
                    <a:lnTo>
                      <a:pt x="186" y="291"/>
                    </a:lnTo>
                    <a:lnTo>
                      <a:pt x="188" y="291"/>
                    </a:lnTo>
                    <a:lnTo>
                      <a:pt x="193" y="289"/>
                    </a:lnTo>
                    <a:lnTo>
                      <a:pt x="194" y="289"/>
                    </a:lnTo>
                    <a:lnTo>
                      <a:pt x="194" y="286"/>
                    </a:lnTo>
                    <a:lnTo>
                      <a:pt x="195" y="285"/>
                    </a:lnTo>
                    <a:lnTo>
                      <a:pt x="205" y="260"/>
                    </a:lnTo>
                    <a:lnTo>
                      <a:pt x="205" y="259"/>
                    </a:lnTo>
                    <a:lnTo>
                      <a:pt x="207" y="257"/>
                    </a:lnTo>
                    <a:lnTo>
                      <a:pt x="208" y="257"/>
                    </a:lnTo>
                    <a:lnTo>
                      <a:pt x="223" y="267"/>
                    </a:lnTo>
                    <a:lnTo>
                      <a:pt x="225" y="265"/>
                    </a:lnTo>
                    <a:lnTo>
                      <a:pt x="225" y="264"/>
                    </a:lnTo>
                    <a:lnTo>
                      <a:pt x="226" y="257"/>
                    </a:lnTo>
                    <a:lnTo>
                      <a:pt x="229" y="250"/>
                    </a:lnTo>
                    <a:lnTo>
                      <a:pt x="230" y="250"/>
                    </a:lnTo>
                    <a:lnTo>
                      <a:pt x="230" y="249"/>
                    </a:lnTo>
                    <a:lnTo>
                      <a:pt x="240" y="232"/>
                    </a:lnTo>
                    <a:lnTo>
                      <a:pt x="242" y="232"/>
                    </a:lnTo>
                    <a:lnTo>
                      <a:pt x="247" y="229"/>
                    </a:lnTo>
                    <a:lnTo>
                      <a:pt x="258" y="219"/>
                    </a:lnTo>
                    <a:lnTo>
                      <a:pt x="268" y="219"/>
                    </a:lnTo>
                    <a:lnTo>
                      <a:pt x="267" y="217"/>
                    </a:lnTo>
                    <a:lnTo>
                      <a:pt x="265" y="215"/>
                    </a:lnTo>
                    <a:lnTo>
                      <a:pt x="261" y="208"/>
                    </a:lnTo>
                    <a:lnTo>
                      <a:pt x="265" y="189"/>
                    </a:lnTo>
                    <a:lnTo>
                      <a:pt x="272" y="185"/>
                    </a:lnTo>
                    <a:lnTo>
                      <a:pt x="278" y="179"/>
                    </a:lnTo>
                    <a:lnTo>
                      <a:pt x="281" y="171"/>
                    </a:lnTo>
                    <a:lnTo>
                      <a:pt x="290" y="161"/>
                    </a:lnTo>
                    <a:lnTo>
                      <a:pt x="295" y="154"/>
                    </a:lnTo>
                    <a:lnTo>
                      <a:pt x="295" y="152"/>
                    </a:lnTo>
                    <a:lnTo>
                      <a:pt x="292" y="151"/>
                    </a:lnTo>
                    <a:lnTo>
                      <a:pt x="282" y="144"/>
                    </a:lnTo>
                    <a:lnTo>
                      <a:pt x="282" y="143"/>
                    </a:lnTo>
                    <a:lnTo>
                      <a:pt x="281" y="143"/>
                    </a:lnTo>
                    <a:lnTo>
                      <a:pt x="281" y="138"/>
                    </a:lnTo>
                    <a:lnTo>
                      <a:pt x="282" y="137"/>
                    </a:lnTo>
                    <a:lnTo>
                      <a:pt x="282" y="136"/>
                    </a:lnTo>
                    <a:lnTo>
                      <a:pt x="229" y="147"/>
                    </a:lnTo>
                    <a:lnTo>
                      <a:pt x="225" y="155"/>
                    </a:lnTo>
                    <a:lnTo>
                      <a:pt x="215" y="148"/>
                    </a:lnTo>
                    <a:lnTo>
                      <a:pt x="212" y="148"/>
                    </a:lnTo>
                    <a:lnTo>
                      <a:pt x="211" y="144"/>
                    </a:lnTo>
                    <a:lnTo>
                      <a:pt x="209" y="144"/>
                    </a:lnTo>
                    <a:lnTo>
                      <a:pt x="205" y="140"/>
                    </a:lnTo>
                    <a:lnTo>
                      <a:pt x="204" y="140"/>
                    </a:lnTo>
                    <a:lnTo>
                      <a:pt x="204" y="138"/>
                    </a:lnTo>
                    <a:lnTo>
                      <a:pt x="211" y="122"/>
                    </a:lnTo>
                    <a:lnTo>
                      <a:pt x="216" y="116"/>
                    </a:lnTo>
                    <a:lnTo>
                      <a:pt x="218" y="116"/>
                    </a:lnTo>
                    <a:lnTo>
                      <a:pt x="219" y="115"/>
                    </a:lnTo>
                    <a:lnTo>
                      <a:pt x="218" y="112"/>
                    </a:lnTo>
                    <a:lnTo>
                      <a:pt x="218" y="109"/>
                    </a:lnTo>
                    <a:lnTo>
                      <a:pt x="215" y="105"/>
                    </a:lnTo>
                    <a:lnTo>
                      <a:pt x="208" y="98"/>
                    </a:lnTo>
                    <a:lnTo>
                      <a:pt x="207" y="98"/>
                    </a:lnTo>
                    <a:lnTo>
                      <a:pt x="205" y="94"/>
                    </a:lnTo>
                    <a:lnTo>
                      <a:pt x="204" y="92"/>
                    </a:lnTo>
                    <a:lnTo>
                      <a:pt x="204" y="87"/>
                    </a:lnTo>
                    <a:lnTo>
                      <a:pt x="205" y="83"/>
                    </a:lnTo>
                    <a:lnTo>
                      <a:pt x="195" y="76"/>
                    </a:lnTo>
                    <a:lnTo>
                      <a:pt x="194" y="74"/>
                    </a:lnTo>
                    <a:lnTo>
                      <a:pt x="182" y="71"/>
                    </a:lnTo>
                    <a:lnTo>
                      <a:pt x="176" y="71"/>
                    </a:lnTo>
                    <a:lnTo>
                      <a:pt x="176" y="64"/>
                    </a:lnTo>
                    <a:lnTo>
                      <a:pt x="200" y="39"/>
                    </a:lnTo>
                    <a:lnTo>
                      <a:pt x="201" y="39"/>
                    </a:lnTo>
                    <a:lnTo>
                      <a:pt x="202" y="37"/>
                    </a:lnTo>
                    <a:lnTo>
                      <a:pt x="202" y="35"/>
                    </a:lnTo>
                    <a:lnTo>
                      <a:pt x="201" y="31"/>
                    </a:lnTo>
                    <a:lnTo>
                      <a:pt x="195" y="31"/>
                    </a:lnTo>
                    <a:lnTo>
                      <a:pt x="188" y="32"/>
                    </a:lnTo>
                    <a:lnTo>
                      <a:pt x="186" y="32"/>
                    </a:lnTo>
                    <a:lnTo>
                      <a:pt x="173" y="35"/>
                    </a:lnTo>
                    <a:lnTo>
                      <a:pt x="163" y="34"/>
                    </a:lnTo>
                    <a:lnTo>
                      <a:pt x="158" y="28"/>
                    </a:lnTo>
                    <a:lnTo>
                      <a:pt x="151" y="14"/>
                    </a:lnTo>
                    <a:lnTo>
                      <a:pt x="147" y="11"/>
                    </a:lnTo>
                    <a:lnTo>
                      <a:pt x="145" y="10"/>
                    </a:lnTo>
                    <a:lnTo>
                      <a:pt x="141" y="10"/>
                    </a:lnTo>
                    <a:lnTo>
                      <a:pt x="135" y="11"/>
                    </a:lnTo>
                    <a:lnTo>
                      <a:pt x="134" y="13"/>
                    </a:lnTo>
                    <a:lnTo>
                      <a:pt x="121" y="13"/>
                    </a:lnTo>
                    <a:lnTo>
                      <a:pt x="109" y="10"/>
                    </a:lnTo>
                    <a:lnTo>
                      <a:pt x="95" y="1"/>
                    </a:lnTo>
                    <a:lnTo>
                      <a:pt x="94" y="0"/>
                    </a:lnTo>
                    <a:lnTo>
                      <a:pt x="82" y="11"/>
                    </a:lnTo>
                    <a:lnTo>
                      <a:pt x="81" y="16"/>
                    </a:lnTo>
                    <a:lnTo>
                      <a:pt x="82" y="18"/>
                    </a:lnTo>
                    <a:lnTo>
                      <a:pt x="82" y="20"/>
                    </a:lnTo>
                    <a:lnTo>
                      <a:pt x="84" y="21"/>
                    </a:lnTo>
                    <a:lnTo>
                      <a:pt x="84" y="24"/>
                    </a:lnTo>
                    <a:lnTo>
                      <a:pt x="82" y="25"/>
                    </a:lnTo>
                    <a:lnTo>
                      <a:pt x="82" y="27"/>
                    </a:lnTo>
                    <a:lnTo>
                      <a:pt x="74" y="31"/>
                    </a:lnTo>
                    <a:lnTo>
                      <a:pt x="73" y="32"/>
                    </a:lnTo>
                    <a:lnTo>
                      <a:pt x="73" y="35"/>
                    </a:lnTo>
                    <a:lnTo>
                      <a:pt x="78" y="41"/>
                    </a:lnTo>
                    <a:lnTo>
                      <a:pt x="81" y="42"/>
                    </a:lnTo>
                    <a:lnTo>
                      <a:pt x="81" y="44"/>
                    </a:lnTo>
                    <a:lnTo>
                      <a:pt x="85" y="49"/>
                    </a:lnTo>
                    <a:lnTo>
                      <a:pt x="91" y="60"/>
                    </a:lnTo>
                    <a:lnTo>
                      <a:pt x="89" y="64"/>
                    </a:lnTo>
                    <a:lnTo>
                      <a:pt x="85" y="69"/>
                    </a:lnTo>
                    <a:lnTo>
                      <a:pt x="78" y="66"/>
                    </a:lnTo>
                    <a:lnTo>
                      <a:pt x="71" y="69"/>
                    </a:lnTo>
                    <a:lnTo>
                      <a:pt x="67" y="66"/>
                    </a:lnTo>
                    <a:lnTo>
                      <a:pt x="57" y="69"/>
                    </a:lnTo>
                    <a:lnTo>
                      <a:pt x="48" y="69"/>
                    </a:lnTo>
                    <a:lnTo>
                      <a:pt x="46" y="67"/>
                    </a:lnTo>
                    <a:lnTo>
                      <a:pt x="46" y="64"/>
                    </a:lnTo>
                    <a:lnTo>
                      <a:pt x="42" y="59"/>
                    </a:lnTo>
                    <a:lnTo>
                      <a:pt x="34" y="55"/>
                    </a:lnTo>
                    <a:lnTo>
                      <a:pt x="32" y="55"/>
                    </a:lnTo>
                    <a:lnTo>
                      <a:pt x="17" y="6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29" name="Freeform 1161">
                <a:extLst>
                  <a:ext uri="{FF2B5EF4-FFF2-40B4-BE49-F238E27FC236}">
                    <a16:creationId xmlns:a16="http://schemas.microsoft.com/office/drawing/2014/main" id="{200F388D-4D87-91AE-EF53-86F35423BE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2" y="3233"/>
                <a:ext cx="73" cy="80"/>
              </a:xfrm>
              <a:custGeom>
                <a:avLst/>
                <a:gdLst>
                  <a:gd name="T0" fmla="*/ 133 w 292"/>
                  <a:gd name="T1" fmla="*/ 17 h 320"/>
                  <a:gd name="T2" fmla="*/ 119 w 292"/>
                  <a:gd name="T3" fmla="*/ 27 h 320"/>
                  <a:gd name="T4" fmla="*/ 114 w 292"/>
                  <a:gd name="T5" fmla="*/ 28 h 320"/>
                  <a:gd name="T6" fmla="*/ 107 w 292"/>
                  <a:gd name="T7" fmla="*/ 36 h 320"/>
                  <a:gd name="T8" fmla="*/ 85 w 292"/>
                  <a:gd name="T9" fmla="*/ 57 h 320"/>
                  <a:gd name="T10" fmla="*/ 78 w 292"/>
                  <a:gd name="T11" fmla="*/ 43 h 320"/>
                  <a:gd name="T12" fmla="*/ 78 w 292"/>
                  <a:gd name="T13" fmla="*/ 31 h 320"/>
                  <a:gd name="T14" fmla="*/ 71 w 292"/>
                  <a:gd name="T15" fmla="*/ 27 h 320"/>
                  <a:gd name="T16" fmla="*/ 61 w 292"/>
                  <a:gd name="T17" fmla="*/ 21 h 320"/>
                  <a:gd name="T18" fmla="*/ 49 w 292"/>
                  <a:gd name="T19" fmla="*/ 46 h 320"/>
                  <a:gd name="T20" fmla="*/ 24 w 292"/>
                  <a:gd name="T21" fmla="*/ 89 h 320"/>
                  <a:gd name="T22" fmla="*/ 18 w 292"/>
                  <a:gd name="T23" fmla="*/ 124 h 320"/>
                  <a:gd name="T24" fmla="*/ 28 w 292"/>
                  <a:gd name="T25" fmla="*/ 142 h 320"/>
                  <a:gd name="T26" fmla="*/ 39 w 292"/>
                  <a:gd name="T27" fmla="*/ 155 h 320"/>
                  <a:gd name="T28" fmla="*/ 42 w 292"/>
                  <a:gd name="T29" fmla="*/ 166 h 320"/>
                  <a:gd name="T30" fmla="*/ 28 w 292"/>
                  <a:gd name="T31" fmla="*/ 190 h 320"/>
                  <a:gd name="T32" fmla="*/ 36 w 292"/>
                  <a:gd name="T33" fmla="*/ 198 h 320"/>
                  <a:gd name="T34" fmla="*/ 106 w 292"/>
                  <a:gd name="T35" fmla="*/ 186 h 320"/>
                  <a:gd name="T36" fmla="*/ 106 w 292"/>
                  <a:gd name="T37" fmla="*/ 193 h 320"/>
                  <a:gd name="T38" fmla="*/ 127 w 292"/>
                  <a:gd name="T39" fmla="*/ 202 h 320"/>
                  <a:gd name="T40" fmla="*/ 134 w 292"/>
                  <a:gd name="T41" fmla="*/ 212 h 320"/>
                  <a:gd name="T42" fmla="*/ 146 w 292"/>
                  <a:gd name="T43" fmla="*/ 212 h 320"/>
                  <a:gd name="T44" fmla="*/ 152 w 292"/>
                  <a:gd name="T45" fmla="*/ 225 h 320"/>
                  <a:gd name="T46" fmla="*/ 170 w 292"/>
                  <a:gd name="T47" fmla="*/ 235 h 320"/>
                  <a:gd name="T48" fmla="*/ 180 w 292"/>
                  <a:gd name="T49" fmla="*/ 233 h 320"/>
                  <a:gd name="T50" fmla="*/ 183 w 292"/>
                  <a:gd name="T51" fmla="*/ 240 h 320"/>
                  <a:gd name="T52" fmla="*/ 177 w 292"/>
                  <a:gd name="T53" fmla="*/ 251 h 320"/>
                  <a:gd name="T54" fmla="*/ 184 w 292"/>
                  <a:gd name="T55" fmla="*/ 303 h 320"/>
                  <a:gd name="T56" fmla="*/ 200 w 292"/>
                  <a:gd name="T57" fmla="*/ 307 h 320"/>
                  <a:gd name="T58" fmla="*/ 209 w 292"/>
                  <a:gd name="T59" fmla="*/ 318 h 320"/>
                  <a:gd name="T60" fmla="*/ 226 w 292"/>
                  <a:gd name="T61" fmla="*/ 315 h 320"/>
                  <a:gd name="T62" fmla="*/ 230 w 292"/>
                  <a:gd name="T63" fmla="*/ 313 h 320"/>
                  <a:gd name="T64" fmla="*/ 282 w 292"/>
                  <a:gd name="T65" fmla="*/ 309 h 320"/>
                  <a:gd name="T66" fmla="*/ 285 w 292"/>
                  <a:gd name="T67" fmla="*/ 302 h 320"/>
                  <a:gd name="T68" fmla="*/ 292 w 292"/>
                  <a:gd name="T69" fmla="*/ 283 h 320"/>
                  <a:gd name="T70" fmla="*/ 282 w 292"/>
                  <a:gd name="T71" fmla="*/ 261 h 320"/>
                  <a:gd name="T72" fmla="*/ 273 w 292"/>
                  <a:gd name="T73" fmla="*/ 254 h 320"/>
                  <a:gd name="T74" fmla="*/ 278 w 292"/>
                  <a:gd name="T75" fmla="*/ 221 h 320"/>
                  <a:gd name="T76" fmla="*/ 275 w 292"/>
                  <a:gd name="T77" fmla="*/ 216 h 320"/>
                  <a:gd name="T78" fmla="*/ 254 w 292"/>
                  <a:gd name="T79" fmla="*/ 215 h 320"/>
                  <a:gd name="T80" fmla="*/ 249 w 292"/>
                  <a:gd name="T81" fmla="*/ 209 h 320"/>
                  <a:gd name="T82" fmla="*/ 208 w 292"/>
                  <a:gd name="T83" fmla="*/ 187 h 320"/>
                  <a:gd name="T84" fmla="*/ 213 w 292"/>
                  <a:gd name="T85" fmla="*/ 140 h 320"/>
                  <a:gd name="T86" fmla="*/ 165 w 292"/>
                  <a:gd name="T87" fmla="*/ 92 h 320"/>
                  <a:gd name="T88" fmla="*/ 174 w 292"/>
                  <a:gd name="T89" fmla="*/ 88 h 320"/>
                  <a:gd name="T90" fmla="*/ 166 w 292"/>
                  <a:gd name="T91" fmla="*/ 77 h 320"/>
                  <a:gd name="T92" fmla="*/ 158 w 292"/>
                  <a:gd name="T93" fmla="*/ 50 h 320"/>
                  <a:gd name="T94" fmla="*/ 166 w 292"/>
                  <a:gd name="T95" fmla="*/ 4 h 3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92" h="320">
                    <a:moveTo>
                      <a:pt x="149" y="0"/>
                    </a:moveTo>
                    <a:lnTo>
                      <a:pt x="141" y="1"/>
                    </a:lnTo>
                    <a:lnTo>
                      <a:pt x="136" y="6"/>
                    </a:lnTo>
                    <a:lnTo>
                      <a:pt x="133" y="17"/>
                    </a:lnTo>
                    <a:lnTo>
                      <a:pt x="124" y="28"/>
                    </a:lnTo>
                    <a:lnTo>
                      <a:pt x="124" y="29"/>
                    </a:lnTo>
                    <a:lnTo>
                      <a:pt x="120" y="27"/>
                    </a:lnTo>
                    <a:lnTo>
                      <a:pt x="119" y="27"/>
                    </a:lnTo>
                    <a:lnTo>
                      <a:pt x="117" y="25"/>
                    </a:lnTo>
                    <a:lnTo>
                      <a:pt x="113" y="24"/>
                    </a:lnTo>
                    <a:lnTo>
                      <a:pt x="113" y="25"/>
                    </a:lnTo>
                    <a:lnTo>
                      <a:pt x="114" y="28"/>
                    </a:lnTo>
                    <a:lnTo>
                      <a:pt x="114" y="29"/>
                    </a:lnTo>
                    <a:lnTo>
                      <a:pt x="116" y="32"/>
                    </a:lnTo>
                    <a:lnTo>
                      <a:pt x="112" y="36"/>
                    </a:lnTo>
                    <a:lnTo>
                      <a:pt x="107" y="36"/>
                    </a:lnTo>
                    <a:lnTo>
                      <a:pt x="95" y="49"/>
                    </a:lnTo>
                    <a:lnTo>
                      <a:pt x="92" y="53"/>
                    </a:lnTo>
                    <a:lnTo>
                      <a:pt x="88" y="56"/>
                    </a:lnTo>
                    <a:lnTo>
                      <a:pt x="85" y="57"/>
                    </a:lnTo>
                    <a:lnTo>
                      <a:pt x="79" y="51"/>
                    </a:lnTo>
                    <a:lnTo>
                      <a:pt x="79" y="50"/>
                    </a:lnTo>
                    <a:lnTo>
                      <a:pt x="78" y="46"/>
                    </a:lnTo>
                    <a:lnTo>
                      <a:pt x="78" y="43"/>
                    </a:lnTo>
                    <a:lnTo>
                      <a:pt x="79" y="42"/>
                    </a:lnTo>
                    <a:lnTo>
                      <a:pt x="81" y="39"/>
                    </a:lnTo>
                    <a:lnTo>
                      <a:pt x="79" y="34"/>
                    </a:lnTo>
                    <a:lnTo>
                      <a:pt x="78" y="31"/>
                    </a:lnTo>
                    <a:lnTo>
                      <a:pt x="78" y="29"/>
                    </a:lnTo>
                    <a:lnTo>
                      <a:pt x="75" y="28"/>
                    </a:lnTo>
                    <a:lnTo>
                      <a:pt x="74" y="27"/>
                    </a:lnTo>
                    <a:lnTo>
                      <a:pt x="71" y="27"/>
                    </a:lnTo>
                    <a:lnTo>
                      <a:pt x="64" y="21"/>
                    </a:lnTo>
                    <a:lnTo>
                      <a:pt x="64" y="20"/>
                    </a:lnTo>
                    <a:lnTo>
                      <a:pt x="63" y="20"/>
                    </a:lnTo>
                    <a:lnTo>
                      <a:pt x="61" y="21"/>
                    </a:lnTo>
                    <a:lnTo>
                      <a:pt x="61" y="27"/>
                    </a:lnTo>
                    <a:lnTo>
                      <a:pt x="60" y="29"/>
                    </a:lnTo>
                    <a:lnTo>
                      <a:pt x="60" y="31"/>
                    </a:lnTo>
                    <a:lnTo>
                      <a:pt x="49" y="46"/>
                    </a:lnTo>
                    <a:lnTo>
                      <a:pt x="26" y="85"/>
                    </a:lnTo>
                    <a:lnTo>
                      <a:pt x="26" y="87"/>
                    </a:lnTo>
                    <a:lnTo>
                      <a:pt x="25" y="89"/>
                    </a:lnTo>
                    <a:lnTo>
                      <a:pt x="24" y="89"/>
                    </a:lnTo>
                    <a:lnTo>
                      <a:pt x="0" y="114"/>
                    </a:lnTo>
                    <a:lnTo>
                      <a:pt x="0" y="121"/>
                    </a:lnTo>
                    <a:lnTo>
                      <a:pt x="6" y="121"/>
                    </a:lnTo>
                    <a:lnTo>
                      <a:pt x="18" y="124"/>
                    </a:lnTo>
                    <a:lnTo>
                      <a:pt x="19" y="126"/>
                    </a:lnTo>
                    <a:lnTo>
                      <a:pt x="29" y="133"/>
                    </a:lnTo>
                    <a:lnTo>
                      <a:pt x="28" y="137"/>
                    </a:lnTo>
                    <a:lnTo>
                      <a:pt x="28" y="142"/>
                    </a:lnTo>
                    <a:lnTo>
                      <a:pt x="29" y="144"/>
                    </a:lnTo>
                    <a:lnTo>
                      <a:pt x="31" y="148"/>
                    </a:lnTo>
                    <a:lnTo>
                      <a:pt x="32" y="148"/>
                    </a:lnTo>
                    <a:lnTo>
                      <a:pt x="39" y="155"/>
                    </a:lnTo>
                    <a:lnTo>
                      <a:pt x="42" y="159"/>
                    </a:lnTo>
                    <a:lnTo>
                      <a:pt x="42" y="162"/>
                    </a:lnTo>
                    <a:lnTo>
                      <a:pt x="43" y="165"/>
                    </a:lnTo>
                    <a:lnTo>
                      <a:pt x="42" y="166"/>
                    </a:lnTo>
                    <a:lnTo>
                      <a:pt x="40" y="166"/>
                    </a:lnTo>
                    <a:lnTo>
                      <a:pt x="35" y="172"/>
                    </a:lnTo>
                    <a:lnTo>
                      <a:pt x="28" y="188"/>
                    </a:lnTo>
                    <a:lnTo>
                      <a:pt x="28" y="190"/>
                    </a:lnTo>
                    <a:lnTo>
                      <a:pt x="29" y="190"/>
                    </a:lnTo>
                    <a:lnTo>
                      <a:pt x="33" y="194"/>
                    </a:lnTo>
                    <a:lnTo>
                      <a:pt x="35" y="194"/>
                    </a:lnTo>
                    <a:lnTo>
                      <a:pt x="36" y="198"/>
                    </a:lnTo>
                    <a:lnTo>
                      <a:pt x="39" y="198"/>
                    </a:lnTo>
                    <a:lnTo>
                      <a:pt x="49" y="205"/>
                    </a:lnTo>
                    <a:lnTo>
                      <a:pt x="53" y="197"/>
                    </a:lnTo>
                    <a:lnTo>
                      <a:pt x="106" y="186"/>
                    </a:lnTo>
                    <a:lnTo>
                      <a:pt x="106" y="187"/>
                    </a:lnTo>
                    <a:lnTo>
                      <a:pt x="105" y="188"/>
                    </a:lnTo>
                    <a:lnTo>
                      <a:pt x="105" y="193"/>
                    </a:lnTo>
                    <a:lnTo>
                      <a:pt x="106" y="193"/>
                    </a:lnTo>
                    <a:lnTo>
                      <a:pt x="106" y="194"/>
                    </a:lnTo>
                    <a:lnTo>
                      <a:pt x="116" y="201"/>
                    </a:lnTo>
                    <a:lnTo>
                      <a:pt x="119" y="202"/>
                    </a:lnTo>
                    <a:lnTo>
                      <a:pt x="127" y="202"/>
                    </a:lnTo>
                    <a:lnTo>
                      <a:pt x="127" y="205"/>
                    </a:lnTo>
                    <a:lnTo>
                      <a:pt x="129" y="207"/>
                    </a:lnTo>
                    <a:lnTo>
                      <a:pt x="130" y="211"/>
                    </a:lnTo>
                    <a:lnTo>
                      <a:pt x="134" y="212"/>
                    </a:lnTo>
                    <a:lnTo>
                      <a:pt x="136" y="214"/>
                    </a:lnTo>
                    <a:lnTo>
                      <a:pt x="141" y="214"/>
                    </a:lnTo>
                    <a:lnTo>
                      <a:pt x="144" y="212"/>
                    </a:lnTo>
                    <a:lnTo>
                      <a:pt x="146" y="212"/>
                    </a:lnTo>
                    <a:lnTo>
                      <a:pt x="149" y="214"/>
                    </a:lnTo>
                    <a:lnTo>
                      <a:pt x="149" y="215"/>
                    </a:lnTo>
                    <a:lnTo>
                      <a:pt x="146" y="219"/>
                    </a:lnTo>
                    <a:lnTo>
                      <a:pt x="152" y="225"/>
                    </a:lnTo>
                    <a:lnTo>
                      <a:pt x="165" y="235"/>
                    </a:lnTo>
                    <a:lnTo>
                      <a:pt x="165" y="236"/>
                    </a:lnTo>
                    <a:lnTo>
                      <a:pt x="167" y="236"/>
                    </a:lnTo>
                    <a:lnTo>
                      <a:pt x="170" y="235"/>
                    </a:lnTo>
                    <a:lnTo>
                      <a:pt x="172" y="233"/>
                    </a:lnTo>
                    <a:lnTo>
                      <a:pt x="174" y="232"/>
                    </a:lnTo>
                    <a:lnTo>
                      <a:pt x="177" y="232"/>
                    </a:lnTo>
                    <a:lnTo>
                      <a:pt x="180" y="233"/>
                    </a:lnTo>
                    <a:lnTo>
                      <a:pt x="183" y="236"/>
                    </a:lnTo>
                    <a:lnTo>
                      <a:pt x="186" y="238"/>
                    </a:lnTo>
                    <a:lnTo>
                      <a:pt x="186" y="239"/>
                    </a:lnTo>
                    <a:lnTo>
                      <a:pt x="183" y="240"/>
                    </a:lnTo>
                    <a:lnTo>
                      <a:pt x="182" y="243"/>
                    </a:lnTo>
                    <a:lnTo>
                      <a:pt x="179" y="247"/>
                    </a:lnTo>
                    <a:lnTo>
                      <a:pt x="177" y="250"/>
                    </a:lnTo>
                    <a:lnTo>
                      <a:pt x="177" y="251"/>
                    </a:lnTo>
                    <a:lnTo>
                      <a:pt x="174" y="260"/>
                    </a:lnTo>
                    <a:lnTo>
                      <a:pt x="173" y="274"/>
                    </a:lnTo>
                    <a:lnTo>
                      <a:pt x="180" y="299"/>
                    </a:lnTo>
                    <a:lnTo>
                      <a:pt x="184" y="303"/>
                    </a:lnTo>
                    <a:lnTo>
                      <a:pt x="190" y="303"/>
                    </a:lnTo>
                    <a:lnTo>
                      <a:pt x="197" y="305"/>
                    </a:lnTo>
                    <a:lnTo>
                      <a:pt x="198" y="305"/>
                    </a:lnTo>
                    <a:lnTo>
                      <a:pt x="200" y="307"/>
                    </a:lnTo>
                    <a:lnTo>
                      <a:pt x="200" y="309"/>
                    </a:lnTo>
                    <a:lnTo>
                      <a:pt x="203" y="313"/>
                    </a:lnTo>
                    <a:lnTo>
                      <a:pt x="204" y="315"/>
                    </a:lnTo>
                    <a:lnTo>
                      <a:pt x="209" y="318"/>
                    </a:lnTo>
                    <a:lnTo>
                      <a:pt x="212" y="320"/>
                    </a:lnTo>
                    <a:lnTo>
                      <a:pt x="213" y="320"/>
                    </a:lnTo>
                    <a:lnTo>
                      <a:pt x="225" y="315"/>
                    </a:lnTo>
                    <a:lnTo>
                      <a:pt x="226" y="315"/>
                    </a:lnTo>
                    <a:lnTo>
                      <a:pt x="227" y="314"/>
                    </a:lnTo>
                    <a:lnTo>
                      <a:pt x="227" y="313"/>
                    </a:lnTo>
                    <a:lnTo>
                      <a:pt x="229" y="314"/>
                    </a:lnTo>
                    <a:lnTo>
                      <a:pt x="230" y="313"/>
                    </a:lnTo>
                    <a:lnTo>
                      <a:pt x="236" y="313"/>
                    </a:lnTo>
                    <a:lnTo>
                      <a:pt x="254" y="315"/>
                    </a:lnTo>
                    <a:lnTo>
                      <a:pt x="256" y="315"/>
                    </a:lnTo>
                    <a:lnTo>
                      <a:pt x="282" y="309"/>
                    </a:lnTo>
                    <a:lnTo>
                      <a:pt x="283" y="306"/>
                    </a:lnTo>
                    <a:lnTo>
                      <a:pt x="283" y="305"/>
                    </a:lnTo>
                    <a:lnTo>
                      <a:pt x="283" y="303"/>
                    </a:lnTo>
                    <a:lnTo>
                      <a:pt x="285" y="302"/>
                    </a:lnTo>
                    <a:lnTo>
                      <a:pt x="285" y="299"/>
                    </a:lnTo>
                    <a:lnTo>
                      <a:pt x="286" y="296"/>
                    </a:lnTo>
                    <a:lnTo>
                      <a:pt x="287" y="292"/>
                    </a:lnTo>
                    <a:lnTo>
                      <a:pt x="292" y="283"/>
                    </a:lnTo>
                    <a:lnTo>
                      <a:pt x="292" y="274"/>
                    </a:lnTo>
                    <a:lnTo>
                      <a:pt x="286" y="262"/>
                    </a:lnTo>
                    <a:lnTo>
                      <a:pt x="286" y="261"/>
                    </a:lnTo>
                    <a:lnTo>
                      <a:pt x="282" y="261"/>
                    </a:lnTo>
                    <a:lnTo>
                      <a:pt x="280" y="260"/>
                    </a:lnTo>
                    <a:lnTo>
                      <a:pt x="279" y="260"/>
                    </a:lnTo>
                    <a:lnTo>
                      <a:pt x="275" y="257"/>
                    </a:lnTo>
                    <a:lnTo>
                      <a:pt x="273" y="254"/>
                    </a:lnTo>
                    <a:lnTo>
                      <a:pt x="275" y="243"/>
                    </a:lnTo>
                    <a:lnTo>
                      <a:pt x="279" y="233"/>
                    </a:lnTo>
                    <a:lnTo>
                      <a:pt x="279" y="222"/>
                    </a:lnTo>
                    <a:lnTo>
                      <a:pt x="278" y="221"/>
                    </a:lnTo>
                    <a:lnTo>
                      <a:pt x="278" y="219"/>
                    </a:lnTo>
                    <a:lnTo>
                      <a:pt x="279" y="218"/>
                    </a:lnTo>
                    <a:lnTo>
                      <a:pt x="279" y="216"/>
                    </a:lnTo>
                    <a:lnTo>
                      <a:pt x="275" y="216"/>
                    </a:lnTo>
                    <a:lnTo>
                      <a:pt x="271" y="215"/>
                    </a:lnTo>
                    <a:lnTo>
                      <a:pt x="265" y="215"/>
                    </a:lnTo>
                    <a:lnTo>
                      <a:pt x="261" y="216"/>
                    </a:lnTo>
                    <a:lnTo>
                      <a:pt x="254" y="215"/>
                    </a:lnTo>
                    <a:lnTo>
                      <a:pt x="253" y="214"/>
                    </a:lnTo>
                    <a:lnTo>
                      <a:pt x="253" y="212"/>
                    </a:lnTo>
                    <a:lnTo>
                      <a:pt x="251" y="211"/>
                    </a:lnTo>
                    <a:lnTo>
                      <a:pt x="249" y="209"/>
                    </a:lnTo>
                    <a:lnTo>
                      <a:pt x="219" y="197"/>
                    </a:lnTo>
                    <a:lnTo>
                      <a:pt x="209" y="188"/>
                    </a:lnTo>
                    <a:lnTo>
                      <a:pt x="208" y="188"/>
                    </a:lnTo>
                    <a:lnTo>
                      <a:pt x="208" y="187"/>
                    </a:lnTo>
                    <a:lnTo>
                      <a:pt x="205" y="186"/>
                    </a:lnTo>
                    <a:lnTo>
                      <a:pt x="204" y="180"/>
                    </a:lnTo>
                    <a:lnTo>
                      <a:pt x="212" y="142"/>
                    </a:lnTo>
                    <a:lnTo>
                      <a:pt x="213" y="140"/>
                    </a:lnTo>
                    <a:lnTo>
                      <a:pt x="211" y="138"/>
                    </a:lnTo>
                    <a:lnTo>
                      <a:pt x="196" y="134"/>
                    </a:lnTo>
                    <a:lnTo>
                      <a:pt x="186" y="128"/>
                    </a:lnTo>
                    <a:lnTo>
                      <a:pt x="165" y="92"/>
                    </a:lnTo>
                    <a:lnTo>
                      <a:pt x="165" y="89"/>
                    </a:lnTo>
                    <a:lnTo>
                      <a:pt x="167" y="89"/>
                    </a:lnTo>
                    <a:lnTo>
                      <a:pt x="167" y="91"/>
                    </a:lnTo>
                    <a:lnTo>
                      <a:pt x="174" y="88"/>
                    </a:lnTo>
                    <a:lnTo>
                      <a:pt x="176" y="87"/>
                    </a:lnTo>
                    <a:lnTo>
                      <a:pt x="172" y="85"/>
                    </a:lnTo>
                    <a:lnTo>
                      <a:pt x="166" y="81"/>
                    </a:lnTo>
                    <a:lnTo>
                      <a:pt x="166" y="77"/>
                    </a:lnTo>
                    <a:lnTo>
                      <a:pt x="163" y="63"/>
                    </a:lnTo>
                    <a:lnTo>
                      <a:pt x="159" y="54"/>
                    </a:lnTo>
                    <a:lnTo>
                      <a:pt x="158" y="53"/>
                    </a:lnTo>
                    <a:lnTo>
                      <a:pt x="158" y="50"/>
                    </a:lnTo>
                    <a:lnTo>
                      <a:pt x="156" y="49"/>
                    </a:lnTo>
                    <a:lnTo>
                      <a:pt x="155" y="31"/>
                    </a:lnTo>
                    <a:lnTo>
                      <a:pt x="155" y="27"/>
                    </a:lnTo>
                    <a:lnTo>
                      <a:pt x="166" y="4"/>
                    </a:lnTo>
                    <a:lnTo>
                      <a:pt x="165" y="3"/>
                    </a:lnTo>
                    <a:lnTo>
                      <a:pt x="14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30" name="Freeform 1162">
                <a:extLst>
                  <a:ext uri="{FF2B5EF4-FFF2-40B4-BE49-F238E27FC236}">
                    <a16:creationId xmlns:a16="http://schemas.microsoft.com/office/drawing/2014/main" id="{2CC18F83-A575-8430-76A1-02B4BE3000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3090"/>
                <a:ext cx="102" cy="103"/>
              </a:xfrm>
              <a:custGeom>
                <a:avLst/>
                <a:gdLst>
                  <a:gd name="T0" fmla="*/ 314 w 409"/>
                  <a:gd name="T1" fmla="*/ 62 h 415"/>
                  <a:gd name="T2" fmla="*/ 297 w 409"/>
                  <a:gd name="T3" fmla="*/ 57 h 415"/>
                  <a:gd name="T4" fmla="*/ 287 w 409"/>
                  <a:gd name="T5" fmla="*/ 56 h 415"/>
                  <a:gd name="T6" fmla="*/ 271 w 409"/>
                  <a:gd name="T7" fmla="*/ 33 h 415"/>
                  <a:gd name="T8" fmla="*/ 293 w 409"/>
                  <a:gd name="T9" fmla="*/ 31 h 415"/>
                  <a:gd name="T10" fmla="*/ 297 w 409"/>
                  <a:gd name="T11" fmla="*/ 17 h 415"/>
                  <a:gd name="T12" fmla="*/ 282 w 409"/>
                  <a:gd name="T13" fmla="*/ 4 h 415"/>
                  <a:gd name="T14" fmla="*/ 245 w 409"/>
                  <a:gd name="T15" fmla="*/ 19 h 415"/>
                  <a:gd name="T16" fmla="*/ 216 w 409"/>
                  <a:gd name="T17" fmla="*/ 70 h 415"/>
                  <a:gd name="T18" fmla="*/ 180 w 409"/>
                  <a:gd name="T19" fmla="*/ 66 h 415"/>
                  <a:gd name="T20" fmla="*/ 153 w 409"/>
                  <a:gd name="T21" fmla="*/ 83 h 415"/>
                  <a:gd name="T22" fmla="*/ 168 w 409"/>
                  <a:gd name="T23" fmla="*/ 102 h 415"/>
                  <a:gd name="T24" fmla="*/ 159 w 409"/>
                  <a:gd name="T25" fmla="*/ 103 h 415"/>
                  <a:gd name="T26" fmla="*/ 159 w 409"/>
                  <a:gd name="T27" fmla="*/ 126 h 415"/>
                  <a:gd name="T28" fmla="*/ 138 w 409"/>
                  <a:gd name="T29" fmla="*/ 126 h 415"/>
                  <a:gd name="T30" fmla="*/ 120 w 409"/>
                  <a:gd name="T31" fmla="*/ 130 h 415"/>
                  <a:gd name="T32" fmla="*/ 85 w 409"/>
                  <a:gd name="T33" fmla="*/ 138 h 415"/>
                  <a:gd name="T34" fmla="*/ 67 w 409"/>
                  <a:gd name="T35" fmla="*/ 151 h 415"/>
                  <a:gd name="T36" fmla="*/ 79 w 409"/>
                  <a:gd name="T37" fmla="*/ 175 h 415"/>
                  <a:gd name="T38" fmla="*/ 79 w 409"/>
                  <a:gd name="T39" fmla="*/ 211 h 415"/>
                  <a:gd name="T40" fmla="*/ 54 w 409"/>
                  <a:gd name="T41" fmla="*/ 204 h 415"/>
                  <a:gd name="T42" fmla="*/ 36 w 409"/>
                  <a:gd name="T43" fmla="*/ 211 h 415"/>
                  <a:gd name="T44" fmla="*/ 12 w 409"/>
                  <a:gd name="T45" fmla="*/ 242 h 415"/>
                  <a:gd name="T46" fmla="*/ 5 w 409"/>
                  <a:gd name="T47" fmla="*/ 290 h 415"/>
                  <a:gd name="T48" fmla="*/ 18 w 409"/>
                  <a:gd name="T49" fmla="*/ 307 h 415"/>
                  <a:gd name="T50" fmla="*/ 29 w 409"/>
                  <a:gd name="T51" fmla="*/ 351 h 415"/>
                  <a:gd name="T52" fmla="*/ 75 w 409"/>
                  <a:gd name="T53" fmla="*/ 330 h 415"/>
                  <a:gd name="T54" fmla="*/ 100 w 409"/>
                  <a:gd name="T55" fmla="*/ 362 h 415"/>
                  <a:gd name="T56" fmla="*/ 100 w 409"/>
                  <a:gd name="T57" fmla="*/ 394 h 415"/>
                  <a:gd name="T58" fmla="*/ 142 w 409"/>
                  <a:gd name="T59" fmla="*/ 409 h 415"/>
                  <a:gd name="T60" fmla="*/ 149 w 409"/>
                  <a:gd name="T61" fmla="*/ 408 h 415"/>
                  <a:gd name="T62" fmla="*/ 175 w 409"/>
                  <a:gd name="T63" fmla="*/ 405 h 415"/>
                  <a:gd name="T64" fmla="*/ 201 w 409"/>
                  <a:gd name="T65" fmla="*/ 397 h 415"/>
                  <a:gd name="T66" fmla="*/ 215 w 409"/>
                  <a:gd name="T67" fmla="*/ 378 h 415"/>
                  <a:gd name="T68" fmla="*/ 227 w 409"/>
                  <a:gd name="T69" fmla="*/ 378 h 415"/>
                  <a:gd name="T70" fmla="*/ 249 w 409"/>
                  <a:gd name="T71" fmla="*/ 363 h 415"/>
                  <a:gd name="T72" fmla="*/ 283 w 409"/>
                  <a:gd name="T73" fmla="*/ 347 h 415"/>
                  <a:gd name="T74" fmla="*/ 292 w 409"/>
                  <a:gd name="T75" fmla="*/ 367 h 415"/>
                  <a:gd name="T76" fmla="*/ 325 w 409"/>
                  <a:gd name="T77" fmla="*/ 342 h 415"/>
                  <a:gd name="T78" fmla="*/ 317 w 409"/>
                  <a:gd name="T79" fmla="*/ 330 h 415"/>
                  <a:gd name="T80" fmla="*/ 324 w 409"/>
                  <a:gd name="T81" fmla="*/ 316 h 415"/>
                  <a:gd name="T82" fmla="*/ 314 w 409"/>
                  <a:gd name="T83" fmla="*/ 302 h 415"/>
                  <a:gd name="T84" fmla="*/ 332 w 409"/>
                  <a:gd name="T85" fmla="*/ 277 h 415"/>
                  <a:gd name="T86" fmla="*/ 329 w 409"/>
                  <a:gd name="T87" fmla="*/ 256 h 415"/>
                  <a:gd name="T88" fmla="*/ 328 w 409"/>
                  <a:gd name="T89" fmla="*/ 230 h 415"/>
                  <a:gd name="T90" fmla="*/ 340 w 409"/>
                  <a:gd name="T91" fmla="*/ 204 h 415"/>
                  <a:gd name="T92" fmla="*/ 367 w 409"/>
                  <a:gd name="T93" fmla="*/ 196 h 415"/>
                  <a:gd name="T94" fmla="*/ 382 w 409"/>
                  <a:gd name="T95" fmla="*/ 200 h 415"/>
                  <a:gd name="T96" fmla="*/ 396 w 409"/>
                  <a:gd name="T97" fmla="*/ 173 h 415"/>
                  <a:gd name="T98" fmla="*/ 402 w 409"/>
                  <a:gd name="T99" fmla="*/ 166 h 415"/>
                  <a:gd name="T100" fmla="*/ 409 w 409"/>
                  <a:gd name="T101" fmla="*/ 159 h 415"/>
                  <a:gd name="T102" fmla="*/ 386 w 409"/>
                  <a:gd name="T103" fmla="*/ 140 h 415"/>
                  <a:gd name="T104" fmla="*/ 371 w 409"/>
                  <a:gd name="T105" fmla="*/ 133 h 415"/>
                  <a:gd name="T106" fmla="*/ 352 w 409"/>
                  <a:gd name="T107" fmla="*/ 126 h 415"/>
                  <a:gd name="T108" fmla="*/ 343 w 409"/>
                  <a:gd name="T109" fmla="*/ 124 h 415"/>
                  <a:gd name="T110" fmla="*/ 346 w 409"/>
                  <a:gd name="T111" fmla="*/ 107 h 4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409" h="415">
                    <a:moveTo>
                      <a:pt x="335" y="81"/>
                    </a:moveTo>
                    <a:lnTo>
                      <a:pt x="324" y="60"/>
                    </a:lnTo>
                    <a:lnTo>
                      <a:pt x="322" y="60"/>
                    </a:lnTo>
                    <a:lnTo>
                      <a:pt x="317" y="62"/>
                    </a:lnTo>
                    <a:lnTo>
                      <a:pt x="314" y="62"/>
                    </a:lnTo>
                    <a:lnTo>
                      <a:pt x="312" y="63"/>
                    </a:lnTo>
                    <a:lnTo>
                      <a:pt x="312" y="66"/>
                    </a:lnTo>
                    <a:lnTo>
                      <a:pt x="307" y="66"/>
                    </a:lnTo>
                    <a:lnTo>
                      <a:pt x="301" y="62"/>
                    </a:lnTo>
                    <a:lnTo>
                      <a:pt x="297" y="57"/>
                    </a:lnTo>
                    <a:lnTo>
                      <a:pt x="297" y="56"/>
                    </a:lnTo>
                    <a:lnTo>
                      <a:pt x="295" y="56"/>
                    </a:lnTo>
                    <a:lnTo>
                      <a:pt x="293" y="55"/>
                    </a:lnTo>
                    <a:lnTo>
                      <a:pt x="287" y="55"/>
                    </a:lnTo>
                    <a:lnTo>
                      <a:pt x="287" y="56"/>
                    </a:lnTo>
                    <a:lnTo>
                      <a:pt x="283" y="56"/>
                    </a:lnTo>
                    <a:lnTo>
                      <a:pt x="276" y="49"/>
                    </a:lnTo>
                    <a:lnTo>
                      <a:pt x="276" y="47"/>
                    </a:lnTo>
                    <a:lnTo>
                      <a:pt x="273" y="43"/>
                    </a:lnTo>
                    <a:lnTo>
                      <a:pt x="271" y="33"/>
                    </a:lnTo>
                    <a:lnTo>
                      <a:pt x="271" y="28"/>
                    </a:lnTo>
                    <a:lnTo>
                      <a:pt x="273" y="28"/>
                    </a:lnTo>
                    <a:lnTo>
                      <a:pt x="276" y="29"/>
                    </a:lnTo>
                    <a:lnTo>
                      <a:pt x="282" y="31"/>
                    </a:lnTo>
                    <a:lnTo>
                      <a:pt x="293" y="31"/>
                    </a:lnTo>
                    <a:lnTo>
                      <a:pt x="295" y="29"/>
                    </a:lnTo>
                    <a:lnTo>
                      <a:pt x="297" y="29"/>
                    </a:lnTo>
                    <a:lnTo>
                      <a:pt x="297" y="28"/>
                    </a:lnTo>
                    <a:lnTo>
                      <a:pt x="298" y="24"/>
                    </a:lnTo>
                    <a:lnTo>
                      <a:pt x="297" y="17"/>
                    </a:lnTo>
                    <a:lnTo>
                      <a:pt x="297" y="16"/>
                    </a:lnTo>
                    <a:lnTo>
                      <a:pt x="293" y="16"/>
                    </a:lnTo>
                    <a:lnTo>
                      <a:pt x="292" y="14"/>
                    </a:lnTo>
                    <a:lnTo>
                      <a:pt x="287" y="9"/>
                    </a:lnTo>
                    <a:lnTo>
                      <a:pt x="282" y="4"/>
                    </a:lnTo>
                    <a:lnTo>
                      <a:pt x="264" y="0"/>
                    </a:lnTo>
                    <a:lnTo>
                      <a:pt x="255" y="0"/>
                    </a:lnTo>
                    <a:lnTo>
                      <a:pt x="252" y="2"/>
                    </a:lnTo>
                    <a:lnTo>
                      <a:pt x="248" y="7"/>
                    </a:lnTo>
                    <a:lnTo>
                      <a:pt x="245" y="19"/>
                    </a:lnTo>
                    <a:lnTo>
                      <a:pt x="231" y="46"/>
                    </a:lnTo>
                    <a:lnTo>
                      <a:pt x="223" y="64"/>
                    </a:lnTo>
                    <a:lnTo>
                      <a:pt x="222" y="71"/>
                    </a:lnTo>
                    <a:lnTo>
                      <a:pt x="219" y="71"/>
                    </a:lnTo>
                    <a:lnTo>
                      <a:pt x="216" y="70"/>
                    </a:lnTo>
                    <a:lnTo>
                      <a:pt x="212" y="70"/>
                    </a:lnTo>
                    <a:lnTo>
                      <a:pt x="209" y="69"/>
                    </a:lnTo>
                    <a:lnTo>
                      <a:pt x="205" y="69"/>
                    </a:lnTo>
                    <a:lnTo>
                      <a:pt x="188" y="66"/>
                    </a:lnTo>
                    <a:lnTo>
                      <a:pt x="180" y="66"/>
                    </a:lnTo>
                    <a:lnTo>
                      <a:pt x="173" y="64"/>
                    </a:lnTo>
                    <a:lnTo>
                      <a:pt x="163" y="64"/>
                    </a:lnTo>
                    <a:lnTo>
                      <a:pt x="164" y="69"/>
                    </a:lnTo>
                    <a:lnTo>
                      <a:pt x="158" y="71"/>
                    </a:lnTo>
                    <a:lnTo>
                      <a:pt x="153" y="83"/>
                    </a:lnTo>
                    <a:lnTo>
                      <a:pt x="153" y="98"/>
                    </a:lnTo>
                    <a:lnTo>
                      <a:pt x="156" y="98"/>
                    </a:lnTo>
                    <a:lnTo>
                      <a:pt x="164" y="100"/>
                    </a:lnTo>
                    <a:lnTo>
                      <a:pt x="168" y="100"/>
                    </a:lnTo>
                    <a:lnTo>
                      <a:pt x="168" y="102"/>
                    </a:lnTo>
                    <a:lnTo>
                      <a:pt x="167" y="105"/>
                    </a:lnTo>
                    <a:lnTo>
                      <a:pt x="166" y="106"/>
                    </a:lnTo>
                    <a:lnTo>
                      <a:pt x="164" y="106"/>
                    </a:lnTo>
                    <a:lnTo>
                      <a:pt x="163" y="105"/>
                    </a:lnTo>
                    <a:lnTo>
                      <a:pt x="159" y="103"/>
                    </a:lnTo>
                    <a:lnTo>
                      <a:pt x="158" y="107"/>
                    </a:lnTo>
                    <a:lnTo>
                      <a:pt x="158" y="109"/>
                    </a:lnTo>
                    <a:lnTo>
                      <a:pt x="160" y="119"/>
                    </a:lnTo>
                    <a:lnTo>
                      <a:pt x="160" y="124"/>
                    </a:lnTo>
                    <a:lnTo>
                      <a:pt x="159" y="126"/>
                    </a:lnTo>
                    <a:lnTo>
                      <a:pt x="155" y="129"/>
                    </a:lnTo>
                    <a:lnTo>
                      <a:pt x="152" y="130"/>
                    </a:lnTo>
                    <a:lnTo>
                      <a:pt x="151" y="131"/>
                    </a:lnTo>
                    <a:lnTo>
                      <a:pt x="142" y="131"/>
                    </a:lnTo>
                    <a:lnTo>
                      <a:pt x="138" y="126"/>
                    </a:lnTo>
                    <a:lnTo>
                      <a:pt x="131" y="120"/>
                    </a:lnTo>
                    <a:lnTo>
                      <a:pt x="124" y="117"/>
                    </a:lnTo>
                    <a:lnTo>
                      <a:pt x="121" y="123"/>
                    </a:lnTo>
                    <a:lnTo>
                      <a:pt x="121" y="130"/>
                    </a:lnTo>
                    <a:lnTo>
                      <a:pt x="120" y="130"/>
                    </a:lnTo>
                    <a:lnTo>
                      <a:pt x="115" y="133"/>
                    </a:lnTo>
                    <a:lnTo>
                      <a:pt x="108" y="140"/>
                    </a:lnTo>
                    <a:lnTo>
                      <a:pt x="108" y="143"/>
                    </a:lnTo>
                    <a:lnTo>
                      <a:pt x="99" y="143"/>
                    </a:lnTo>
                    <a:lnTo>
                      <a:pt x="85" y="138"/>
                    </a:lnTo>
                    <a:lnTo>
                      <a:pt x="82" y="140"/>
                    </a:lnTo>
                    <a:lnTo>
                      <a:pt x="81" y="140"/>
                    </a:lnTo>
                    <a:lnTo>
                      <a:pt x="69" y="143"/>
                    </a:lnTo>
                    <a:lnTo>
                      <a:pt x="67" y="144"/>
                    </a:lnTo>
                    <a:lnTo>
                      <a:pt x="67" y="151"/>
                    </a:lnTo>
                    <a:lnTo>
                      <a:pt x="68" y="151"/>
                    </a:lnTo>
                    <a:lnTo>
                      <a:pt x="68" y="153"/>
                    </a:lnTo>
                    <a:lnTo>
                      <a:pt x="74" y="160"/>
                    </a:lnTo>
                    <a:lnTo>
                      <a:pt x="78" y="173"/>
                    </a:lnTo>
                    <a:lnTo>
                      <a:pt x="79" y="175"/>
                    </a:lnTo>
                    <a:lnTo>
                      <a:pt x="76" y="177"/>
                    </a:lnTo>
                    <a:lnTo>
                      <a:pt x="75" y="193"/>
                    </a:lnTo>
                    <a:lnTo>
                      <a:pt x="76" y="201"/>
                    </a:lnTo>
                    <a:lnTo>
                      <a:pt x="81" y="210"/>
                    </a:lnTo>
                    <a:lnTo>
                      <a:pt x="79" y="211"/>
                    </a:lnTo>
                    <a:lnTo>
                      <a:pt x="72" y="205"/>
                    </a:lnTo>
                    <a:lnTo>
                      <a:pt x="64" y="207"/>
                    </a:lnTo>
                    <a:lnTo>
                      <a:pt x="60" y="207"/>
                    </a:lnTo>
                    <a:lnTo>
                      <a:pt x="55" y="204"/>
                    </a:lnTo>
                    <a:lnTo>
                      <a:pt x="54" y="204"/>
                    </a:lnTo>
                    <a:lnTo>
                      <a:pt x="51" y="198"/>
                    </a:lnTo>
                    <a:lnTo>
                      <a:pt x="48" y="198"/>
                    </a:lnTo>
                    <a:lnTo>
                      <a:pt x="48" y="200"/>
                    </a:lnTo>
                    <a:lnTo>
                      <a:pt x="46" y="204"/>
                    </a:lnTo>
                    <a:lnTo>
                      <a:pt x="36" y="211"/>
                    </a:lnTo>
                    <a:lnTo>
                      <a:pt x="32" y="212"/>
                    </a:lnTo>
                    <a:lnTo>
                      <a:pt x="21" y="223"/>
                    </a:lnTo>
                    <a:lnTo>
                      <a:pt x="14" y="239"/>
                    </a:lnTo>
                    <a:lnTo>
                      <a:pt x="14" y="240"/>
                    </a:lnTo>
                    <a:lnTo>
                      <a:pt x="12" y="242"/>
                    </a:lnTo>
                    <a:lnTo>
                      <a:pt x="12" y="244"/>
                    </a:lnTo>
                    <a:lnTo>
                      <a:pt x="0" y="275"/>
                    </a:lnTo>
                    <a:lnTo>
                      <a:pt x="4" y="289"/>
                    </a:lnTo>
                    <a:lnTo>
                      <a:pt x="4" y="290"/>
                    </a:lnTo>
                    <a:lnTo>
                      <a:pt x="5" y="290"/>
                    </a:lnTo>
                    <a:lnTo>
                      <a:pt x="14" y="289"/>
                    </a:lnTo>
                    <a:lnTo>
                      <a:pt x="19" y="303"/>
                    </a:lnTo>
                    <a:lnTo>
                      <a:pt x="19" y="304"/>
                    </a:lnTo>
                    <a:lnTo>
                      <a:pt x="18" y="306"/>
                    </a:lnTo>
                    <a:lnTo>
                      <a:pt x="18" y="307"/>
                    </a:lnTo>
                    <a:lnTo>
                      <a:pt x="19" y="311"/>
                    </a:lnTo>
                    <a:lnTo>
                      <a:pt x="21" y="313"/>
                    </a:lnTo>
                    <a:lnTo>
                      <a:pt x="22" y="332"/>
                    </a:lnTo>
                    <a:lnTo>
                      <a:pt x="22" y="335"/>
                    </a:lnTo>
                    <a:lnTo>
                      <a:pt x="29" y="351"/>
                    </a:lnTo>
                    <a:lnTo>
                      <a:pt x="32" y="355"/>
                    </a:lnTo>
                    <a:lnTo>
                      <a:pt x="34" y="353"/>
                    </a:lnTo>
                    <a:lnTo>
                      <a:pt x="47" y="342"/>
                    </a:lnTo>
                    <a:lnTo>
                      <a:pt x="74" y="330"/>
                    </a:lnTo>
                    <a:lnTo>
                      <a:pt x="75" y="330"/>
                    </a:lnTo>
                    <a:lnTo>
                      <a:pt x="86" y="351"/>
                    </a:lnTo>
                    <a:lnTo>
                      <a:pt x="103" y="356"/>
                    </a:lnTo>
                    <a:lnTo>
                      <a:pt x="104" y="360"/>
                    </a:lnTo>
                    <a:lnTo>
                      <a:pt x="101" y="360"/>
                    </a:lnTo>
                    <a:lnTo>
                      <a:pt x="100" y="362"/>
                    </a:lnTo>
                    <a:lnTo>
                      <a:pt x="96" y="364"/>
                    </a:lnTo>
                    <a:lnTo>
                      <a:pt x="100" y="378"/>
                    </a:lnTo>
                    <a:lnTo>
                      <a:pt x="103" y="381"/>
                    </a:lnTo>
                    <a:lnTo>
                      <a:pt x="100" y="391"/>
                    </a:lnTo>
                    <a:lnTo>
                      <a:pt x="100" y="394"/>
                    </a:lnTo>
                    <a:lnTo>
                      <a:pt x="107" y="401"/>
                    </a:lnTo>
                    <a:lnTo>
                      <a:pt x="110" y="401"/>
                    </a:lnTo>
                    <a:lnTo>
                      <a:pt x="111" y="401"/>
                    </a:lnTo>
                    <a:lnTo>
                      <a:pt x="127" y="404"/>
                    </a:lnTo>
                    <a:lnTo>
                      <a:pt x="142" y="409"/>
                    </a:lnTo>
                    <a:lnTo>
                      <a:pt x="145" y="411"/>
                    </a:lnTo>
                    <a:lnTo>
                      <a:pt x="146" y="407"/>
                    </a:lnTo>
                    <a:lnTo>
                      <a:pt x="148" y="407"/>
                    </a:lnTo>
                    <a:lnTo>
                      <a:pt x="148" y="408"/>
                    </a:lnTo>
                    <a:lnTo>
                      <a:pt x="149" y="408"/>
                    </a:lnTo>
                    <a:lnTo>
                      <a:pt x="151" y="409"/>
                    </a:lnTo>
                    <a:lnTo>
                      <a:pt x="153" y="411"/>
                    </a:lnTo>
                    <a:lnTo>
                      <a:pt x="167" y="415"/>
                    </a:lnTo>
                    <a:lnTo>
                      <a:pt x="168" y="415"/>
                    </a:lnTo>
                    <a:lnTo>
                      <a:pt x="175" y="405"/>
                    </a:lnTo>
                    <a:lnTo>
                      <a:pt x="175" y="404"/>
                    </a:lnTo>
                    <a:lnTo>
                      <a:pt x="185" y="391"/>
                    </a:lnTo>
                    <a:lnTo>
                      <a:pt x="187" y="391"/>
                    </a:lnTo>
                    <a:lnTo>
                      <a:pt x="191" y="394"/>
                    </a:lnTo>
                    <a:lnTo>
                      <a:pt x="201" y="397"/>
                    </a:lnTo>
                    <a:lnTo>
                      <a:pt x="204" y="392"/>
                    </a:lnTo>
                    <a:lnTo>
                      <a:pt x="204" y="391"/>
                    </a:lnTo>
                    <a:lnTo>
                      <a:pt x="208" y="384"/>
                    </a:lnTo>
                    <a:lnTo>
                      <a:pt x="209" y="380"/>
                    </a:lnTo>
                    <a:lnTo>
                      <a:pt x="215" y="378"/>
                    </a:lnTo>
                    <a:lnTo>
                      <a:pt x="216" y="380"/>
                    </a:lnTo>
                    <a:lnTo>
                      <a:pt x="219" y="380"/>
                    </a:lnTo>
                    <a:lnTo>
                      <a:pt x="222" y="381"/>
                    </a:lnTo>
                    <a:lnTo>
                      <a:pt x="223" y="383"/>
                    </a:lnTo>
                    <a:lnTo>
                      <a:pt x="227" y="378"/>
                    </a:lnTo>
                    <a:lnTo>
                      <a:pt x="231" y="363"/>
                    </a:lnTo>
                    <a:lnTo>
                      <a:pt x="233" y="360"/>
                    </a:lnTo>
                    <a:lnTo>
                      <a:pt x="236" y="364"/>
                    </a:lnTo>
                    <a:lnTo>
                      <a:pt x="245" y="363"/>
                    </a:lnTo>
                    <a:lnTo>
                      <a:pt x="249" y="363"/>
                    </a:lnTo>
                    <a:lnTo>
                      <a:pt x="258" y="364"/>
                    </a:lnTo>
                    <a:lnTo>
                      <a:pt x="264" y="364"/>
                    </a:lnTo>
                    <a:lnTo>
                      <a:pt x="268" y="362"/>
                    </a:lnTo>
                    <a:lnTo>
                      <a:pt x="276" y="353"/>
                    </a:lnTo>
                    <a:lnTo>
                      <a:pt x="283" y="347"/>
                    </a:lnTo>
                    <a:lnTo>
                      <a:pt x="285" y="347"/>
                    </a:lnTo>
                    <a:lnTo>
                      <a:pt x="285" y="348"/>
                    </a:lnTo>
                    <a:lnTo>
                      <a:pt x="289" y="364"/>
                    </a:lnTo>
                    <a:lnTo>
                      <a:pt x="290" y="364"/>
                    </a:lnTo>
                    <a:lnTo>
                      <a:pt x="292" y="367"/>
                    </a:lnTo>
                    <a:lnTo>
                      <a:pt x="292" y="370"/>
                    </a:lnTo>
                    <a:lnTo>
                      <a:pt x="300" y="371"/>
                    </a:lnTo>
                    <a:lnTo>
                      <a:pt x="305" y="367"/>
                    </a:lnTo>
                    <a:lnTo>
                      <a:pt x="319" y="351"/>
                    </a:lnTo>
                    <a:lnTo>
                      <a:pt x="325" y="342"/>
                    </a:lnTo>
                    <a:lnTo>
                      <a:pt x="325" y="337"/>
                    </a:lnTo>
                    <a:lnTo>
                      <a:pt x="324" y="337"/>
                    </a:lnTo>
                    <a:lnTo>
                      <a:pt x="319" y="332"/>
                    </a:lnTo>
                    <a:lnTo>
                      <a:pt x="318" y="332"/>
                    </a:lnTo>
                    <a:lnTo>
                      <a:pt x="317" y="330"/>
                    </a:lnTo>
                    <a:lnTo>
                      <a:pt x="315" y="328"/>
                    </a:lnTo>
                    <a:lnTo>
                      <a:pt x="315" y="325"/>
                    </a:lnTo>
                    <a:lnTo>
                      <a:pt x="321" y="323"/>
                    </a:lnTo>
                    <a:lnTo>
                      <a:pt x="322" y="323"/>
                    </a:lnTo>
                    <a:lnTo>
                      <a:pt x="324" y="316"/>
                    </a:lnTo>
                    <a:lnTo>
                      <a:pt x="324" y="310"/>
                    </a:lnTo>
                    <a:lnTo>
                      <a:pt x="322" y="306"/>
                    </a:lnTo>
                    <a:lnTo>
                      <a:pt x="321" y="306"/>
                    </a:lnTo>
                    <a:lnTo>
                      <a:pt x="317" y="303"/>
                    </a:lnTo>
                    <a:lnTo>
                      <a:pt x="314" y="302"/>
                    </a:lnTo>
                    <a:lnTo>
                      <a:pt x="312" y="293"/>
                    </a:lnTo>
                    <a:lnTo>
                      <a:pt x="312" y="279"/>
                    </a:lnTo>
                    <a:lnTo>
                      <a:pt x="314" y="278"/>
                    </a:lnTo>
                    <a:lnTo>
                      <a:pt x="329" y="278"/>
                    </a:lnTo>
                    <a:lnTo>
                      <a:pt x="332" y="277"/>
                    </a:lnTo>
                    <a:lnTo>
                      <a:pt x="333" y="275"/>
                    </a:lnTo>
                    <a:lnTo>
                      <a:pt x="333" y="270"/>
                    </a:lnTo>
                    <a:lnTo>
                      <a:pt x="328" y="258"/>
                    </a:lnTo>
                    <a:lnTo>
                      <a:pt x="328" y="257"/>
                    </a:lnTo>
                    <a:lnTo>
                      <a:pt x="329" y="256"/>
                    </a:lnTo>
                    <a:lnTo>
                      <a:pt x="332" y="251"/>
                    </a:lnTo>
                    <a:lnTo>
                      <a:pt x="333" y="243"/>
                    </a:lnTo>
                    <a:lnTo>
                      <a:pt x="331" y="236"/>
                    </a:lnTo>
                    <a:lnTo>
                      <a:pt x="331" y="233"/>
                    </a:lnTo>
                    <a:lnTo>
                      <a:pt x="328" y="230"/>
                    </a:lnTo>
                    <a:lnTo>
                      <a:pt x="324" y="225"/>
                    </a:lnTo>
                    <a:lnTo>
                      <a:pt x="321" y="219"/>
                    </a:lnTo>
                    <a:lnTo>
                      <a:pt x="321" y="217"/>
                    </a:lnTo>
                    <a:lnTo>
                      <a:pt x="322" y="217"/>
                    </a:lnTo>
                    <a:lnTo>
                      <a:pt x="340" y="204"/>
                    </a:lnTo>
                    <a:lnTo>
                      <a:pt x="343" y="203"/>
                    </a:lnTo>
                    <a:lnTo>
                      <a:pt x="343" y="201"/>
                    </a:lnTo>
                    <a:lnTo>
                      <a:pt x="352" y="194"/>
                    </a:lnTo>
                    <a:lnTo>
                      <a:pt x="359" y="194"/>
                    </a:lnTo>
                    <a:lnTo>
                      <a:pt x="367" y="196"/>
                    </a:lnTo>
                    <a:lnTo>
                      <a:pt x="372" y="201"/>
                    </a:lnTo>
                    <a:lnTo>
                      <a:pt x="375" y="203"/>
                    </a:lnTo>
                    <a:lnTo>
                      <a:pt x="377" y="201"/>
                    </a:lnTo>
                    <a:lnTo>
                      <a:pt x="379" y="200"/>
                    </a:lnTo>
                    <a:lnTo>
                      <a:pt x="382" y="200"/>
                    </a:lnTo>
                    <a:lnTo>
                      <a:pt x="386" y="198"/>
                    </a:lnTo>
                    <a:lnTo>
                      <a:pt x="388" y="196"/>
                    </a:lnTo>
                    <a:lnTo>
                      <a:pt x="389" y="190"/>
                    </a:lnTo>
                    <a:lnTo>
                      <a:pt x="398" y="186"/>
                    </a:lnTo>
                    <a:lnTo>
                      <a:pt x="396" y="173"/>
                    </a:lnTo>
                    <a:lnTo>
                      <a:pt x="396" y="172"/>
                    </a:lnTo>
                    <a:lnTo>
                      <a:pt x="398" y="170"/>
                    </a:lnTo>
                    <a:lnTo>
                      <a:pt x="399" y="167"/>
                    </a:lnTo>
                    <a:lnTo>
                      <a:pt x="399" y="166"/>
                    </a:lnTo>
                    <a:lnTo>
                      <a:pt x="402" y="166"/>
                    </a:lnTo>
                    <a:lnTo>
                      <a:pt x="403" y="165"/>
                    </a:lnTo>
                    <a:lnTo>
                      <a:pt x="405" y="165"/>
                    </a:lnTo>
                    <a:lnTo>
                      <a:pt x="407" y="163"/>
                    </a:lnTo>
                    <a:lnTo>
                      <a:pt x="409" y="160"/>
                    </a:lnTo>
                    <a:lnTo>
                      <a:pt x="409" y="159"/>
                    </a:lnTo>
                    <a:lnTo>
                      <a:pt x="398" y="153"/>
                    </a:lnTo>
                    <a:lnTo>
                      <a:pt x="396" y="153"/>
                    </a:lnTo>
                    <a:lnTo>
                      <a:pt x="392" y="148"/>
                    </a:lnTo>
                    <a:lnTo>
                      <a:pt x="391" y="144"/>
                    </a:lnTo>
                    <a:lnTo>
                      <a:pt x="386" y="140"/>
                    </a:lnTo>
                    <a:lnTo>
                      <a:pt x="382" y="138"/>
                    </a:lnTo>
                    <a:lnTo>
                      <a:pt x="378" y="136"/>
                    </a:lnTo>
                    <a:lnTo>
                      <a:pt x="374" y="134"/>
                    </a:lnTo>
                    <a:lnTo>
                      <a:pt x="374" y="133"/>
                    </a:lnTo>
                    <a:lnTo>
                      <a:pt x="371" y="133"/>
                    </a:lnTo>
                    <a:lnTo>
                      <a:pt x="368" y="137"/>
                    </a:lnTo>
                    <a:lnTo>
                      <a:pt x="364" y="136"/>
                    </a:lnTo>
                    <a:lnTo>
                      <a:pt x="353" y="129"/>
                    </a:lnTo>
                    <a:lnTo>
                      <a:pt x="352" y="127"/>
                    </a:lnTo>
                    <a:lnTo>
                      <a:pt x="352" y="126"/>
                    </a:lnTo>
                    <a:lnTo>
                      <a:pt x="353" y="124"/>
                    </a:lnTo>
                    <a:lnTo>
                      <a:pt x="353" y="122"/>
                    </a:lnTo>
                    <a:lnTo>
                      <a:pt x="350" y="122"/>
                    </a:lnTo>
                    <a:lnTo>
                      <a:pt x="345" y="124"/>
                    </a:lnTo>
                    <a:lnTo>
                      <a:pt x="343" y="124"/>
                    </a:lnTo>
                    <a:lnTo>
                      <a:pt x="340" y="123"/>
                    </a:lnTo>
                    <a:lnTo>
                      <a:pt x="338" y="113"/>
                    </a:lnTo>
                    <a:lnTo>
                      <a:pt x="342" y="112"/>
                    </a:lnTo>
                    <a:lnTo>
                      <a:pt x="342" y="110"/>
                    </a:lnTo>
                    <a:lnTo>
                      <a:pt x="346" y="107"/>
                    </a:lnTo>
                    <a:lnTo>
                      <a:pt x="346" y="102"/>
                    </a:lnTo>
                    <a:lnTo>
                      <a:pt x="347" y="99"/>
                    </a:lnTo>
                    <a:lnTo>
                      <a:pt x="347" y="98"/>
                    </a:lnTo>
                    <a:lnTo>
                      <a:pt x="335" y="8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31" name="Freeform 1163">
                <a:extLst>
                  <a:ext uri="{FF2B5EF4-FFF2-40B4-BE49-F238E27FC236}">
                    <a16:creationId xmlns:a16="http://schemas.microsoft.com/office/drawing/2014/main" id="{1BD5E864-ECC1-45E5-6602-B133AF60A6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6" y="3176"/>
                <a:ext cx="115" cy="113"/>
              </a:xfrm>
              <a:custGeom>
                <a:avLst/>
                <a:gdLst>
                  <a:gd name="T0" fmla="*/ 92 w 460"/>
                  <a:gd name="T1" fmla="*/ 64 h 452"/>
                  <a:gd name="T2" fmla="*/ 79 w 460"/>
                  <a:gd name="T3" fmla="*/ 77 h 452"/>
                  <a:gd name="T4" fmla="*/ 78 w 460"/>
                  <a:gd name="T5" fmla="*/ 89 h 452"/>
                  <a:gd name="T6" fmla="*/ 55 w 460"/>
                  <a:gd name="T7" fmla="*/ 103 h 452"/>
                  <a:gd name="T8" fmla="*/ 44 w 460"/>
                  <a:gd name="T9" fmla="*/ 122 h 452"/>
                  <a:gd name="T10" fmla="*/ 33 w 460"/>
                  <a:gd name="T11" fmla="*/ 142 h 452"/>
                  <a:gd name="T12" fmla="*/ 0 w 460"/>
                  <a:gd name="T13" fmla="*/ 164 h 452"/>
                  <a:gd name="T14" fmla="*/ 2 w 460"/>
                  <a:gd name="T15" fmla="*/ 184 h 452"/>
                  <a:gd name="T16" fmla="*/ 63 w 460"/>
                  <a:gd name="T17" fmla="*/ 184 h 452"/>
                  <a:gd name="T18" fmla="*/ 78 w 460"/>
                  <a:gd name="T19" fmla="*/ 196 h 452"/>
                  <a:gd name="T20" fmla="*/ 114 w 460"/>
                  <a:gd name="T21" fmla="*/ 213 h 452"/>
                  <a:gd name="T22" fmla="*/ 120 w 460"/>
                  <a:gd name="T23" fmla="*/ 202 h 452"/>
                  <a:gd name="T24" fmla="*/ 147 w 460"/>
                  <a:gd name="T25" fmla="*/ 220 h 452"/>
                  <a:gd name="T26" fmla="*/ 175 w 460"/>
                  <a:gd name="T27" fmla="*/ 240 h 452"/>
                  <a:gd name="T28" fmla="*/ 181 w 460"/>
                  <a:gd name="T29" fmla="*/ 248 h 452"/>
                  <a:gd name="T30" fmla="*/ 171 w 460"/>
                  <a:gd name="T31" fmla="*/ 252 h 452"/>
                  <a:gd name="T32" fmla="*/ 159 w 460"/>
                  <a:gd name="T33" fmla="*/ 276 h 452"/>
                  <a:gd name="T34" fmla="*/ 164 w 460"/>
                  <a:gd name="T35" fmla="*/ 300 h 452"/>
                  <a:gd name="T36" fmla="*/ 191 w 460"/>
                  <a:gd name="T37" fmla="*/ 328 h 452"/>
                  <a:gd name="T38" fmla="*/ 180 w 460"/>
                  <a:gd name="T39" fmla="*/ 333 h 452"/>
                  <a:gd name="T40" fmla="*/ 173 w 460"/>
                  <a:gd name="T41" fmla="*/ 354 h 452"/>
                  <a:gd name="T42" fmla="*/ 204 w 460"/>
                  <a:gd name="T43" fmla="*/ 381 h 452"/>
                  <a:gd name="T44" fmla="*/ 190 w 460"/>
                  <a:gd name="T45" fmla="*/ 400 h 452"/>
                  <a:gd name="T46" fmla="*/ 171 w 460"/>
                  <a:gd name="T47" fmla="*/ 441 h 452"/>
                  <a:gd name="T48" fmla="*/ 210 w 460"/>
                  <a:gd name="T49" fmla="*/ 441 h 452"/>
                  <a:gd name="T50" fmla="*/ 245 w 460"/>
                  <a:gd name="T51" fmla="*/ 448 h 452"/>
                  <a:gd name="T52" fmla="*/ 276 w 460"/>
                  <a:gd name="T53" fmla="*/ 450 h 452"/>
                  <a:gd name="T54" fmla="*/ 290 w 460"/>
                  <a:gd name="T55" fmla="*/ 434 h 452"/>
                  <a:gd name="T56" fmla="*/ 361 w 460"/>
                  <a:gd name="T57" fmla="*/ 428 h 452"/>
                  <a:gd name="T58" fmla="*/ 411 w 460"/>
                  <a:gd name="T59" fmla="*/ 407 h 452"/>
                  <a:gd name="T60" fmla="*/ 392 w 460"/>
                  <a:gd name="T61" fmla="*/ 395 h 452"/>
                  <a:gd name="T62" fmla="*/ 381 w 460"/>
                  <a:gd name="T63" fmla="*/ 385 h 452"/>
                  <a:gd name="T64" fmla="*/ 403 w 460"/>
                  <a:gd name="T65" fmla="*/ 351 h 452"/>
                  <a:gd name="T66" fmla="*/ 393 w 460"/>
                  <a:gd name="T67" fmla="*/ 326 h 452"/>
                  <a:gd name="T68" fmla="*/ 405 w 460"/>
                  <a:gd name="T69" fmla="*/ 316 h 452"/>
                  <a:gd name="T70" fmla="*/ 391 w 460"/>
                  <a:gd name="T71" fmla="*/ 295 h 452"/>
                  <a:gd name="T72" fmla="*/ 413 w 460"/>
                  <a:gd name="T73" fmla="*/ 265 h 452"/>
                  <a:gd name="T74" fmla="*/ 423 w 460"/>
                  <a:gd name="T75" fmla="*/ 245 h 452"/>
                  <a:gd name="T76" fmla="*/ 459 w 460"/>
                  <a:gd name="T77" fmla="*/ 209 h 452"/>
                  <a:gd name="T78" fmla="*/ 444 w 460"/>
                  <a:gd name="T79" fmla="*/ 170 h 452"/>
                  <a:gd name="T80" fmla="*/ 434 w 460"/>
                  <a:gd name="T81" fmla="*/ 175 h 452"/>
                  <a:gd name="T82" fmla="*/ 417 w 460"/>
                  <a:gd name="T83" fmla="*/ 158 h 452"/>
                  <a:gd name="T84" fmla="*/ 388 w 460"/>
                  <a:gd name="T85" fmla="*/ 151 h 452"/>
                  <a:gd name="T86" fmla="*/ 348 w 460"/>
                  <a:gd name="T87" fmla="*/ 136 h 452"/>
                  <a:gd name="T88" fmla="*/ 347 w 460"/>
                  <a:gd name="T89" fmla="*/ 157 h 452"/>
                  <a:gd name="T90" fmla="*/ 317 w 460"/>
                  <a:gd name="T91" fmla="*/ 163 h 452"/>
                  <a:gd name="T92" fmla="*/ 308 w 460"/>
                  <a:gd name="T93" fmla="*/ 158 h 452"/>
                  <a:gd name="T94" fmla="*/ 290 w 460"/>
                  <a:gd name="T95" fmla="*/ 177 h 452"/>
                  <a:gd name="T96" fmla="*/ 277 w 460"/>
                  <a:gd name="T97" fmla="*/ 115 h 452"/>
                  <a:gd name="T98" fmla="*/ 277 w 460"/>
                  <a:gd name="T99" fmla="*/ 80 h 452"/>
                  <a:gd name="T100" fmla="*/ 276 w 460"/>
                  <a:gd name="T101" fmla="*/ 60 h 452"/>
                  <a:gd name="T102" fmla="*/ 272 w 460"/>
                  <a:gd name="T103" fmla="*/ 29 h 452"/>
                  <a:gd name="T104" fmla="*/ 262 w 460"/>
                  <a:gd name="T105" fmla="*/ 0 h 452"/>
                  <a:gd name="T106" fmla="*/ 228 w 460"/>
                  <a:gd name="T107" fmla="*/ 16 h 452"/>
                  <a:gd name="T108" fmla="*/ 206 w 460"/>
                  <a:gd name="T109" fmla="*/ 31 h 452"/>
                  <a:gd name="T110" fmla="*/ 194 w 460"/>
                  <a:gd name="T111" fmla="*/ 31 h 452"/>
                  <a:gd name="T112" fmla="*/ 180 w 460"/>
                  <a:gd name="T113" fmla="*/ 50 h 452"/>
                  <a:gd name="T114" fmla="*/ 154 w 460"/>
                  <a:gd name="T115" fmla="*/ 58 h 452"/>
                  <a:gd name="T116" fmla="*/ 128 w 460"/>
                  <a:gd name="T117" fmla="*/ 61 h 452"/>
                  <a:gd name="T118" fmla="*/ 121 w 460"/>
                  <a:gd name="T119" fmla="*/ 62 h 4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60" h="452">
                    <a:moveTo>
                      <a:pt x="90" y="54"/>
                    </a:moveTo>
                    <a:lnTo>
                      <a:pt x="89" y="54"/>
                    </a:lnTo>
                    <a:lnTo>
                      <a:pt x="89" y="55"/>
                    </a:lnTo>
                    <a:lnTo>
                      <a:pt x="92" y="62"/>
                    </a:lnTo>
                    <a:lnTo>
                      <a:pt x="92" y="64"/>
                    </a:lnTo>
                    <a:lnTo>
                      <a:pt x="90" y="67"/>
                    </a:lnTo>
                    <a:lnTo>
                      <a:pt x="90" y="69"/>
                    </a:lnTo>
                    <a:lnTo>
                      <a:pt x="89" y="71"/>
                    </a:lnTo>
                    <a:lnTo>
                      <a:pt x="85" y="73"/>
                    </a:lnTo>
                    <a:lnTo>
                      <a:pt x="79" y="77"/>
                    </a:lnTo>
                    <a:lnTo>
                      <a:pt x="76" y="82"/>
                    </a:lnTo>
                    <a:lnTo>
                      <a:pt x="78" y="84"/>
                    </a:lnTo>
                    <a:lnTo>
                      <a:pt x="79" y="84"/>
                    </a:lnTo>
                    <a:lnTo>
                      <a:pt x="79" y="86"/>
                    </a:lnTo>
                    <a:lnTo>
                      <a:pt x="78" y="89"/>
                    </a:lnTo>
                    <a:lnTo>
                      <a:pt x="68" y="94"/>
                    </a:lnTo>
                    <a:lnTo>
                      <a:pt x="65" y="94"/>
                    </a:lnTo>
                    <a:lnTo>
                      <a:pt x="65" y="96"/>
                    </a:lnTo>
                    <a:lnTo>
                      <a:pt x="64" y="96"/>
                    </a:lnTo>
                    <a:lnTo>
                      <a:pt x="55" y="103"/>
                    </a:lnTo>
                    <a:lnTo>
                      <a:pt x="54" y="103"/>
                    </a:lnTo>
                    <a:lnTo>
                      <a:pt x="50" y="105"/>
                    </a:lnTo>
                    <a:lnTo>
                      <a:pt x="46" y="113"/>
                    </a:lnTo>
                    <a:lnTo>
                      <a:pt x="43" y="121"/>
                    </a:lnTo>
                    <a:lnTo>
                      <a:pt x="44" y="122"/>
                    </a:lnTo>
                    <a:lnTo>
                      <a:pt x="44" y="124"/>
                    </a:lnTo>
                    <a:lnTo>
                      <a:pt x="40" y="129"/>
                    </a:lnTo>
                    <a:lnTo>
                      <a:pt x="34" y="135"/>
                    </a:lnTo>
                    <a:lnTo>
                      <a:pt x="34" y="139"/>
                    </a:lnTo>
                    <a:lnTo>
                      <a:pt x="33" y="142"/>
                    </a:lnTo>
                    <a:lnTo>
                      <a:pt x="26" y="144"/>
                    </a:lnTo>
                    <a:lnTo>
                      <a:pt x="23" y="144"/>
                    </a:lnTo>
                    <a:lnTo>
                      <a:pt x="13" y="149"/>
                    </a:lnTo>
                    <a:lnTo>
                      <a:pt x="4" y="154"/>
                    </a:lnTo>
                    <a:lnTo>
                      <a:pt x="0" y="164"/>
                    </a:lnTo>
                    <a:lnTo>
                      <a:pt x="1" y="168"/>
                    </a:lnTo>
                    <a:lnTo>
                      <a:pt x="1" y="170"/>
                    </a:lnTo>
                    <a:lnTo>
                      <a:pt x="1" y="173"/>
                    </a:lnTo>
                    <a:lnTo>
                      <a:pt x="2" y="180"/>
                    </a:lnTo>
                    <a:lnTo>
                      <a:pt x="2" y="184"/>
                    </a:lnTo>
                    <a:lnTo>
                      <a:pt x="13" y="199"/>
                    </a:lnTo>
                    <a:lnTo>
                      <a:pt x="27" y="195"/>
                    </a:lnTo>
                    <a:lnTo>
                      <a:pt x="41" y="194"/>
                    </a:lnTo>
                    <a:lnTo>
                      <a:pt x="57" y="185"/>
                    </a:lnTo>
                    <a:lnTo>
                      <a:pt x="63" y="184"/>
                    </a:lnTo>
                    <a:lnTo>
                      <a:pt x="64" y="182"/>
                    </a:lnTo>
                    <a:lnTo>
                      <a:pt x="64" y="184"/>
                    </a:lnTo>
                    <a:lnTo>
                      <a:pt x="71" y="188"/>
                    </a:lnTo>
                    <a:lnTo>
                      <a:pt x="78" y="194"/>
                    </a:lnTo>
                    <a:lnTo>
                      <a:pt x="78" y="196"/>
                    </a:lnTo>
                    <a:lnTo>
                      <a:pt x="79" y="196"/>
                    </a:lnTo>
                    <a:lnTo>
                      <a:pt x="89" y="202"/>
                    </a:lnTo>
                    <a:lnTo>
                      <a:pt x="97" y="210"/>
                    </a:lnTo>
                    <a:lnTo>
                      <a:pt x="103" y="213"/>
                    </a:lnTo>
                    <a:lnTo>
                      <a:pt x="114" y="213"/>
                    </a:lnTo>
                    <a:lnTo>
                      <a:pt x="115" y="211"/>
                    </a:lnTo>
                    <a:lnTo>
                      <a:pt x="115" y="209"/>
                    </a:lnTo>
                    <a:lnTo>
                      <a:pt x="117" y="203"/>
                    </a:lnTo>
                    <a:lnTo>
                      <a:pt x="118" y="202"/>
                    </a:lnTo>
                    <a:lnTo>
                      <a:pt x="120" y="202"/>
                    </a:lnTo>
                    <a:lnTo>
                      <a:pt x="132" y="201"/>
                    </a:lnTo>
                    <a:lnTo>
                      <a:pt x="145" y="214"/>
                    </a:lnTo>
                    <a:lnTo>
                      <a:pt x="145" y="216"/>
                    </a:lnTo>
                    <a:lnTo>
                      <a:pt x="146" y="216"/>
                    </a:lnTo>
                    <a:lnTo>
                      <a:pt x="147" y="220"/>
                    </a:lnTo>
                    <a:lnTo>
                      <a:pt x="149" y="221"/>
                    </a:lnTo>
                    <a:lnTo>
                      <a:pt x="163" y="227"/>
                    </a:lnTo>
                    <a:lnTo>
                      <a:pt x="166" y="227"/>
                    </a:lnTo>
                    <a:lnTo>
                      <a:pt x="168" y="234"/>
                    </a:lnTo>
                    <a:lnTo>
                      <a:pt x="175" y="240"/>
                    </a:lnTo>
                    <a:lnTo>
                      <a:pt x="180" y="241"/>
                    </a:lnTo>
                    <a:lnTo>
                      <a:pt x="183" y="242"/>
                    </a:lnTo>
                    <a:lnTo>
                      <a:pt x="185" y="247"/>
                    </a:lnTo>
                    <a:lnTo>
                      <a:pt x="184" y="248"/>
                    </a:lnTo>
                    <a:lnTo>
                      <a:pt x="181" y="248"/>
                    </a:lnTo>
                    <a:lnTo>
                      <a:pt x="181" y="249"/>
                    </a:lnTo>
                    <a:lnTo>
                      <a:pt x="180" y="249"/>
                    </a:lnTo>
                    <a:lnTo>
                      <a:pt x="177" y="251"/>
                    </a:lnTo>
                    <a:lnTo>
                      <a:pt x="175" y="251"/>
                    </a:lnTo>
                    <a:lnTo>
                      <a:pt x="171" y="252"/>
                    </a:lnTo>
                    <a:lnTo>
                      <a:pt x="159" y="259"/>
                    </a:lnTo>
                    <a:lnTo>
                      <a:pt x="159" y="262"/>
                    </a:lnTo>
                    <a:lnTo>
                      <a:pt x="157" y="266"/>
                    </a:lnTo>
                    <a:lnTo>
                      <a:pt x="157" y="269"/>
                    </a:lnTo>
                    <a:lnTo>
                      <a:pt x="159" y="276"/>
                    </a:lnTo>
                    <a:lnTo>
                      <a:pt x="157" y="283"/>
                    </a:lnTo>
                    <a:lnTo>
                      <a:pt x="157" y="288"/>
                    </a:lnTo>
                    <a:lnTo>
                      <a:pt x="159" y="290"/>
                    </a:lnTo>
                    <a:lnTo>
                      <a:pt x="163" y="298"/>
                    </a:lnTo>
                    <a:lnTo>
                      <a:pt x="164" y="300"/>
                    </a:lnTo>
                    <a:lnTo>
                      <a:pt x="166" y="300"/>
                    </a:lnTo>
                    <a:lnTo>
                      <a:pt x="177" y="308"/>
                    </a:lnTo>
                    <a:lnTo>
                      <a:pt x="183" y="314"/>
                    </a:lnTo>
                    <a:lnTo>
                      <a:pt x="191" y="326"/>
                    </a:lnTo>
                    <a:lnTo>
                      <a:pt x="191" y="328"/>
                    </a:lnTo>
                    <a:lnTo>
                      <a:pt x="194" y="335"/>
                    </a:lnTo>
                    <a:lnTo>
                      <a:pt x="194" y="336"/>
                    </a:lnTo>
                    <a:lnTo>
                      <a:pt x="191" y="336"/>
                    </a:lnTo>
                    <a:lnTo>
                      <a:pt x="183" y="335"/>
                    </a:lnTo>
                    <a:lnTo>
                      <a:pt x="180" y="333"/>
                    </a:lnTo>
                    <a:lnTo>
                      <a:pt x="170" y="333"/>
                    </a:lnTo>
                    <a:lnTo>
                      <a:pt x="170" y="337"/>
                    </a:lnTo>
                    <a:lnTo>
                      <a:pt x="171" y="340"/>
                    </a:lnTo>
                    <a:lnTo>
                      <a:pt x="171" y="353"/>
                    </a:lnTo>
                    <a:lnTo>
                      <a:pt x="173" y="354"/>
                    </a:lnTo>
                    <a:lnTo>
                      <a:pt x="188" y="362"/>
                    </a:lnTo>
                    <a:lnTo>
                      <a:pt x="209" y="367"/>
                    </a:lnTo>
                    <a:lnTo>
                      <a:pt x="210" y="367"/>
                    </a:lnTo>
                    <a:lnTo>
                      <a:pt x="210" y="369"/>
                    </a:lnTo>
                    <a:lnTo>
                      <a:pt x="204" y="381"/>
                    </a:lnTo>
                    <a:lnTo>
                      <a:pt x="201" y="383"/>
                    </a:lnTo>
                    <a:lnTo>
                      <a:pt x="195" y="386"/>
                    </a:lnTo>
                    <a:lnTo>
                      <a:pt x="195" y="390"/>
                    </a:lnTo>
                    <a:lnTo>
                      <a:pt x="192" y="395"/>
                    </a:lnTo>
                    <a:lnTo>
                      <a:pt x="190" y="400"/>
                    </a:lnTo>
                    <a:lnTo>
                      <a:pt x="187" y="402"/>
                    </a:lnTo>
                    <a:lnTo>
                      <a:pt x="177" y="417"/>
                    </a:lnTo>
                    <a:lnTo>
                      <a:pt x="175" y="425"/>
                    </a:lnTo>
                    <a:lnTo>
                      <a:pt x="173" y="432"/>
                    </a:lnTo>
                    <a:lnTo>
                      <a:pt x="171" y="441"/>
                    </a:lnTo>
                    <a:lnTo>
                      <a:pt x="171" y="445"/>
                    </a:lnTo>
                    <a:lnTo>
                      <a:pt x="183" y="452"/>
                    </a:lnTo>
                    <a:lnTo>
                      <a:pt x="195" y="452"/>
                    </a:lnTo>
                    <a:lnTo>
                      <a:pt x="205" y="442"/>
                    </a:lnTo>
                    <a:lnTo>
                      <a:pt x="210" y="441"/>
                    </a:lnTo>
                    <a:lnTo>
                      <a:pt x="234" y="439"/>
                    </a:lnTo>
                    <a:lnTo>
                      <a:pt x="240" y="442"/>
                    </a:lnTo>
                    <a:lnTo>
                      <a:pt x="241" y="443"/>
                    </a:lnTo>
                    <a:lnTo>
                      <a:pt x="244" y="448"/>
                    </a:lnTo>
                    <a:lnTo>
                      <a:pt x="245" y="448"/>
                    </a:lnTo>
                    <a:lnTo>
                      <a:pt x="247" y="445"/>
                    </a:lnTo>
                    <a:lnTo>
                      <a:pt x="248" y="445"/>
                    </a:lnTo>
                    <a:lnTo>
                      <a:pt x="262" y="448"/>
                    </a:lnTo>
                    <a:lnTo>
                      <a:pt x="268" y="450"/>
                    </a:lnTo>
                    <a:lnTo>
                      <a:pt x="276" y="450"/>
                    </a:lnTo>
                    <a:lnTo>
                      <a:pt x="281" y="443"/>
                    </a:lnTo>
                    <a:lnTo>
                      <a:pt x="283" y="441"/>
                    </a:lnTo>
                    <a:lnTo>
                      <a:pt x="283" y="438"/>
                    </a:lnTo>
                    <a:lnTo>
                      <a:pt x="288" y="435"/>
                    </a:lnTo>
                    <a:lnTo>
                      <a:pt x="290" y="434"/>
                    </a:lnTo>
                    <a:lnTo>
                      <a:pt x="304" y="429"/>
                    </a:lnTo>
                    <a:lnTo>
                      <a:pt x="307" y="429"/>
                    </a:lnTo>
                    <a:lnTo>
                      <a:pt x="318" y="427"/>
                    </a:lnTo>
                    <a:lnTo>
                      <a:pt x="353" y="425"/>
                    </a:lnTo>
                    <a:lnTo>
                      <a:pt x="361" y="428"/>
                    </a:lnTo>
                    <a:lnTo>
                      <a:pt x="381" y="431"/>
                    </a:lnTo>
                    <a:lnTo>
                      <a:pt x="382" y="431"/>
                    </a:lnTo>
                    <a:lnTo>
                      <a:pt x="392" y="424"/>
                    </a:lnTo>
                    <a:lnTo>
                      <a:pt x="405" y="411"/>
                    </a:lnTo>
                    <a:lnTo>
                      <a:pt x="411" y="407"/>
                    </a:lnTo>
                    <a:lnTo>
                      <a:pt x="411" y="403"/>
                    </a:lnTo>
                    <a:lnTo>
                      <a:pt x="413" y="402"/>
                    </a:lnTo>
                    <a:lnTo>
                      <a:pt x="413" y="400"/>
                    </a:lnTo>
                    <a:lnTo>
                      <a:pt x="405" y="397"/>
                    </a:lnTo>
                    <a:lnTo>
                      <a:pt x="392" y="395"/>
                    </a:lnTo>
                    <a:lnTo>
                      <a:pt x="385" y="390"/>
                    </a:lnTo>
                    <a:lnTo>
                      <a:pt x="385" y="389"/>
                    </a:lnTo>
                    <a:lnTo>
                      <a:pt x="384" y="388"/>
                    </a:lnTo>
                    <a:lnTo>
                      <a:pt x="382" y="385"/>
                    </a:lnTo>
                    <a:lnTo>
                      <a:pt x="381" y="385"/>
                    </a:lnTo>
                    <a:lnTo>
                      <a:pt x="384" y="383"/>
                    </a:lnTo>
                    <a:lnTo>
                      <a:pt x="386" y="381"/>
                    </a:lnTo>
                    <a:lnTo>
                      <a:pt x="392" y="376"/>
                    </a:lnTo>
                    <a:lnTo>
                      <a:pt x="399" y="364"/>
                    </a:lnTo>
                    <a:lnTo>
                      <a:pt x="403" y="351"/>
                    </a:lnTo>
                    <a:lnTo>
                      <a:pt x="398" y="348"/>
                    </a:lnTo>
                    <a:lnTo>
                      <a:pt x="396" y="348"/>
                    </a:lnTo>
                    <a:lnTo>
                      <a:pt x="396" y="344"/>
                    </a:lnTo>
                    <a:lnTo>
                      <a:pt x="392" y="335"/>
                    </a:lnTo>
                    <a:lnTo>
                      <a:pt x="393" y="326"/>
                    </a:lnTo>
                    <a:lnTo>
                      <a:pt x="402" y="325"/>
                    </a:lnTo>
                    <a:lnTo>
                      <a:pt x="408" y="318"/>
                    </a:lnTo>
                    <a:lnTo>
                      <a:pt x="410" y="318"/>
                    </a:lnTo>
                    <a:lnTo>
                      <a:pt x="408" y="316"/>
                    </a:lnTo>
                    <a:lnTo>
                      <a:pt x="405" y="316"/>
                    </a:lnTo>
                    <a:lnTo>
                      <a:pt x="403" y="315"/>
                    </a:lnTo>
                    <a:lnTo>
                      <a:pt x="393" y="311"/>
                    </a:lnTo>
                    <a:lnTo>
                      <a:pt x="388" y="305"/>
                    </a:lnTo>
                    <a:lnTo>
                      <a:pt x="388" y="300"/>
                    </a:lnTo>
                    <a:lnTo>
                      <a:pt x="391" y="295"/>
                    </a:lnTo>
                    <a:lnTo>
                      <a:pt x="392" y="294"/>
                    </a:lnTo>
                    <a:lnTo>
                      <a:pt x="393" y="291"/>
                    </a:lnTo>
                    <a:lnTo>
                      <a:pt x="398" y="287"/>
                    </a:lnTo>
                    <a:lnTo>
                      <a:pt x="411" y="266"/>
                    </a:lnTo>
                    <a:lnTo>
                      <a:pt x="413" y="265"/>
                    </a:lnTo>
                    <a:lnTo>
                      <a:pt x="413" y="263"/>
                    </a:lnTo>
                    <a:lnTo>
                      <a:pt x="414" y="263"/>
                    </a:lnTo>
                    <a:lnTo>
                      <a:pt x="416" y="262"/>
                    </a:lnTo>
                    <a:lnTo>
                      <a:pt x="416" y="261"/>
                    </a:lnTo>
                    <a:lnTo>
                      <a:pt x="423" y="245"/>
                    </a:lnTo>
                    <a:lnTo>
                      <a:pt x="425" y="241"/>
                    </a:lnTo>
                    <a:lnTo>
                      <a:pt x="437" y="228"/>
                    </a:lnTo>
                    <a:lnTo>
                      <a:pt x="459" y="210"/>
                    </a:lnTo>
                    <a:lnTo>
                      <a:pt x="460" y="210"/>
                    </a:lnTo>
                    <a:lnTo>
                      <a:pt x="459" y="209"/>
                    </a:lnTo>
                    <a:lnTo>
                      <a:pt x="458" y="209"/>
                    </a:lnTo>
                    <a:lnTo>
                      <a:pt x="451" y="188"/>
                    </a:lnTo>
                    <a:lnTo>
                      <a:pt x="449" y="180"/>
                    </a:lnTo>
                    <a:lnTo>
                      <a:pt x="445" y="171"/>
                    </a:lnTo>
                    <a:lnTo>
                      <a:pt x="444" y="170"/>
                    </a:lnTo>
                    <a:lnTo>
                      <a:pt x="441" y="168"/>
                    </a:lnTo>
                    <a:lnTo>
                      <a:pt x="441" y="167"/>
                    </a:lnTo>
                    <a:lnTo>
                      <a:pt x="439" y="168"/>
                    </a:lnTo>
                    <a:lnTo>
                      <a:pt x="437" y="175"/>
                    </a:lnTo>
                    <a:lnTo>
                      <a:pt x="434" y="175"/>
                    </a:lnTo>
                    <a:lnTo>
                      <a:pt x="430" y="174"/>
                    </a:lnTo>
                    <a:lnTo>
                      <a:pt x="425" y="171"/>
                    </a:lnTo>
                    <a:lnTo>
                      <a:pt x="423" y="168"/>
                    </a:lnTo>
                    <a:lnTo>
                      <a:pt x="423" y="167"/>
                    </a:lnTo>
                    <a:lnTo>
                      <a:pt x="417" y="158"/>
                    </a:lnTo>
                    <a:lnTo>
                      <a:pt x="398" y="149"/>
                    </a:lnTo>
                    <a:lnTo>
                      <a:pt x="398" y="147"/>
                    </a:lnTo>
                    <a:lnTo>
                      <a:pt x="395" y="147"/>
                    </a:lnTo>
                    <a:lnTo>
                      <a:pt x="389" y="150"/>
                    </a:lnTo>
                    <a:lnTo>
                      <a:pt x="388" y="151"/>
                    </a:lnTo>
                    <a:lnTo>
                      <a:pt x="372" y="170"/>
                    </a:lnTo>
                    <a:lnTo>
                      <a:pt x="370" y="170"/>
                    </a:lnTo>
                    <a:lnTo>
                      <a:pt x="357" y="158"/>
                    </a:lnTo>
                    <a:lnTo>
                      <a:pt x="351" y="140"/>
                    </a:lnTo>
                    <a:lnTo>
                      <a:pt x="348" y="136"/>
                    </a:lnTo>
                    <a:lnTo>
                      <a:pt x="347" y="136"/>
                    </a:lnTo>
                    <a:lnTo>
                      <a:pt x="346" y="146"/>
                    </a:lnTo>
                    <a:lnTo>
                      <a:pt x="346" y="149"/>
                    </a:lnTo>
                    <a:lnTo>
                      <a:pt x="347" y="151"/>
                    </a:lnTo>
                    <a:lnTo>
                      <a:pt x="347" y="157"/>
                    </a:lnTo>
                    <a:lnTo>
                      <a:pt x="346" y="158"/>
                    </a:lnTo>
                    <a:lnTo>
                      <a:pt x="343" y="160"/>
                    </a:lnTo>
                    <a:lnTo>
                      <a:pt x="338" y="160"/>
                    </a:lnTo>
                    <a:lnTo>
                      <a:pt x="322" y="161"/>
                    </a:lnTo>
                    <a:lnTo>
                      <a:pt x="317" y="163"/>
                    </a:lnTo>
                    <a:lnTo>
                      <a:pt x="314" y="163"/>
                    </a:lnTo>
                    <a:lnTo>
                      <a:pt x="314" y="161"/>
                    </a:lnTo>
                    <a:lnTo>
                      <a:pt x="312" y="160"/>
                    </a:lnTo>
                    <a:lnTo>
                      <a:pt x="310" y="160"/>
                    </a:lnTo>
                    <a:lnTo>
                      <a:pt x="308" y="158"/>
                    </a:lnTo>
                    <a:lnTo>
                      <a:pt x="307" y="158"/>
                    </a:lnTo>
                    <a:lnTo>
                      <a:pt x="307" y="177"/>
                    </a:lnTo>
                    <a:lnTo>
                      <a:pt x="294" y="180"/>
                    </a:lnTo>
                    <a:lnTo>
                      <a:pt x="291" y="180"/>
                    </a:lnTo>
                    <a:lnTo>
                      <a:pt x="290" y="177"/>
                    </a:lnTo>
                    <a:lnTo>
                      <a:pt x="286" y="173"/>
                    </a:lnTo>
                    <a:lnTo>
                      <a:pt x="286" y="165"/>
                    </a:lnTo>
                    <a:lnTo>
                      <a:pt x="280" y="117"/>
                    </a:lnTo>
                    <a:lnTo>
                      <a:pt x="280" y="115"/>
                    </a:lnTo>
                    <a:lnTo>
                      <a:pt x="277" y="115"/>
                    </a:lnTo>
                    <a:lnTo>
                      <a:pt x="277" y="114"/>
                    </a:lnTo>
                    <a:lnTo>
                      <a:pt x="276" y="107"/>
                    </a:lnTo>
                    <a:lnTo>
                      <a:pt x="271" y="101"/>
                    </a:lnTo>
                    <a:lnTo>
                      <a:pt x="261" y="96"/>
                    </a:lnTo>
                    <a:lnTo>
                      <a:pt x="277" y="80"/>
                    </a:lnTo>
                    <a:lnTo>
                      <a:pt x="281" y="71"/>
                    </a:lnTo>
                    <a:lnTo>
                      <a:pt x="287" y="62"/>
                    </a:lnTo>
                    <a:lnTo>
                      <a:pt x="287" y="61"/>
                    </a:lnTo>
                    <a:lnTo>
                      <a:pt x="277" y="61"/>
                    </a:lnTo>
                    <a:lnTo>
                      <a:pt x="276" y="60"/>
                    </a:lnTo>
                    <a:lnTo>
                      <a:pt x="266" y="55"/>
                    </a:lnTo>
                    <a:lnTo>
                      <a:pt x="264" y="50"/>
                    </a:lnTo>
                    <a:lnTo>
                      <a:pt x="269" y="44"/>
                    </a:lnTo>
                    <a:lnTo>
                      <a:pt x="274" y="33"/>
                    </a:lnTo>
                    <a:lnTo>
                      <a:pt x="272" y="29"/>
                    </a:lnTo>
                    <a:lnTo>
                      <a:pt x="268" y="24"/>
                    </a:lnTo>
                    <a:lnTo>
                      <a:pt x="268" y="17"/>
                    </a:lnTo>
                    <a:lnTo>
                      <a:pt x="264" y="1"/>
                    </a:lnTo>
                    <a:lnTo>
                      <a:pt x="264" y="0"/>
                    </a:lnTo>
                    <a:lnTo>
                      <a:pt x="262" y="0"/>
                    </a:lnTo>
                    <a:lnTo>
                      <a:pt x="255" y="6"/>
                    </a:lnTo>
                    <a:lnTo>
                      <a:pt x="247" y="15"/>
                    </a:lnTo>
                    <a:lnTo>
                      <a:pt x="243" y="17"/>
                    </a:lnTo>
                    <a:lnTo>
                      <a:pt x="237" y="17"/>
                    </a:lnTo>
                    <a:lnTo>
                      <a:pt x="228" y="16"/>
                    </a:lnTo>
                    <a:lnTo>
                      <a:pt x="224" y="16"/>
                    </a:lnTo>
                    <a:lnTo>
                      <a:pt x="215" y="17"/>
                    </a:lnTo>
                    <a:lnTo>
                      <a:pt x="212" y="13"/>
                    </a:lnTo>
                    <a:lnTo>
                      <a:pt x="210" y="16"/>
                    </a:lnTo>
                    <a:lnTo>
                      <a:pt x="206" y="31"/>
                    </a:lnTo>
                    <a:lnTo>
                      <a:pt x="202" y="36"/>
                    </a:lnTo>
                    <a:lnTo>
                      <a:pt x="201" y="34"/>
                    </a:lnTo>
                    <a:lnTo>
                      <a:pt x="198" y="33"/>
                    </a:lnTo>
                    <a:lnTo>
                      <a:pt x="195" y="33"/>
                    </a:lnTo>
                    <a:lnTo>
                      <a:pt x="194" y="31"/>
                    </a:lnTo>
                    <a:lnTo>
                      <a:pt x="188" y="33"/>
                    </a:lnTo>
                    <a:lnTo>
                      <a:pt x="187" y="37"/>
                    </a:lnTo>
                    <a:lnTo>
                      <a:pt x="183" y="44"/>
                    </a:lnTo>
                    <a:lnTo>
                      <a:pt x="183" y="45"/>
                    </a:lnTo>
                    <a:lnTo>
                      <a:pt x="180" y="50"/>
                    </a:lnTo>
                    <a:lnTo>
                      <a:pt x="170" y="47"/>
                    </a:lnTo>
                    <a:lnTo>
                      <a:pt x="166" y="44"/>
                    </a:lnTo>
                    <a:lnTo>
                      <a:pt x="164" y="44"/>
                    </a:lnTo>
                    <a:lnTo>
                      <a:pt x="154" y="57"/>
                    </a:lnTo>
                    <a:lnTo>
                      <a:pt x="154" y="58"/>
                    </a:lnTo>
                    <a:lnTo>
                      <a:pt x="147" y="68"/>
                    </a:lnTo>
                    <a:lnTo>
                      <a:pt x="146" y="68"/>
                    </a:lnTo>
                    <a:lnTo>
                      <a:pt x="132" y="64"/>
                    </a:lnTo>
                    <a:lnTo>
                      <a:pt x="130" y="62"/>
                    </a:lnTo>
                    <a:lnTo>
                      <a:pt x="128" y="61"/>
                    </a:lnTo>
                    <a:lnTo>
                      <a:pt x="127" y="61"/>
                    </a:lnTo>
                    <a:lnTo>
                      <a:pt x="127" y="60"/>
                    </a:lnTo>
                    <a:lnTo>
                      <a:pt x="125" y="60"/>
                    </a:lnTo>
                    <a:lnTo>
                      <a:pt x="124" y="64"/>
                    </a:lnTo>
                    <a:lnTo>
                      <a:pt x="121" y="62"/>
                    </a:lnTo>
                    <a:lnTo>
                      <a:pt x="106" y="57"/>
                    </a:lnTo>
                    <a:lnTo>
                      <a:pt x="90" y="5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32" name="Freeform 1164">
                <a:extLst>
                  <a:ext uri="{FF2B5EF4-FFF2-40B4-BE49-F238E27FC236}">
                    <a16:creationId xmlns:a16="http://schemas.microsoft.com/office/drawing/2014/main" id="{E1083B37-47AA-E63D-6F36-9058853AB0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9" y="3214"/>
                <a:ext cx="116" cy="137"/>
              </a:xfrm>
              <a:custGeom>
                <a:avLst/>
                <a:gdLst>
                  <a:gd name="T0" fmla="*/ 17 w 465"/>
                  <a:gd name="T1" fmla="*/ 3 h 547"/>
                  <a:gd name="T2" fmla="*/ 2 w 465"/>
                  <a:gd name="T3" fmla="*/ 8 h 547"/>
                  <a:gd name="T4" fmla="*/ 2 w 465"/>
                  <a:gd name="T5" fmla="*/ 57 h 547"/>
                  <a:gd name="T6" fmla="*/ 15 w 465"/>
                  <a:gd name="T7" fmla="*/ 82 h 547"/>
                  <a:gd name="T8" fmla="*/ 6 w 465"/>
                  <a:gd name="T9" fmla="*/ 102 h 547"/>
                  <a:gd name="T10" fmla="*/ 35 w 465"/>
                  <a:gd name="T11" fmla="*/ 134 h 547"/>
                  <a:gd name="T12" fmla="*/ 49 w 465"/>
                  <a:gd name="T13" fmla="*/ 148 h 547"/>
                  <a:gd name="T14" fmla="*/ 52 w 465"/>
                  <a:gd name="T15" fmla="*/ 161 h 547"/>
                  <a:gd name="T16" fmla="*/ 53 w 465"/>
                  <a:gd name="T17" fmla="*/ 184 h 547"/>
                  <a:gd name="T18" fmla="*/ 69 w 465"/>
                  <a:gd name="T19" fmla="*/ 202 h 547"/>
                  <a:gd name="T20" fmla="*/ 105 w 465"/>
                  <a:gd name="T21" fmla="*/ 200 h 547"/>
                  <a:gd name="T22" fmla="*/ 88 w 465"/>
                  <a:gd name="T23" fmla="*/ 235 h 547"/>
                  <a:gd name="T24" fmla="*/ 42 w 465"/>
                  <a:gd name="T25" fmla="*/ 216 h 547"/>
                  <a:gd name="T26" fmla="*/ 60 w 465"/>
                  <a:gd name="T27" fmla="*/ 281 h 547"/>
                  <a:gd name="T28" fmla="*/ 50 w 465"/>
                  <a:gd name="T29" fmla="*/ 299 h 547"/>
                  <a:gd name="T30" fmla="*/ 32 w 465"/>
                  <a:gd name="T31" fmla="*/ 309 h 547"/>
                  <a:gd name="T32" fmla="*/ 42 w 465"/>
                  <a:gd name="T33" fmla="*/ 317 h 547"/>
                  <a:gd name="T34" fmla="*/ 38 w 465"/>
                  <a:gd name="T35" fmla="*/ 338 h 547"/>
                  <a:gd name="T36" fmla="*/ 88 w 465"/>
                  <a:gd name="T37" fmla="*/ 349 h 547"/>
                  <a:gd name="T38" fmla="*/ 82 w 465"/>
                  <a:gd name="T39" fmla="*/ 366 h 547"/>
                  <a:gd name="T40" fmla="*/ 109 w 465"/>
                  <a:gd name="T41" fmla="*/ 376 h 547"/>
                  <a:gd name="T42" fmla="*/ 103 w 465"/>
                  <a:gd name="T43" fmla="*/ 383 h 547"/>
                  <a:gd name="T44" fmla="*/ 87 w 465"/>
                  <a:gd name="T45" fmla="*/ 408 h 547"/>
                  <a:gd name="T46" fmla="*/ 148 w 465"/>
                  <a:gd name="T47" fmla="*/ 427 h 547"/>
                  <a:gd name="T48" fmla="*/ 165 w 465"/>
                  <a:gd name="T49" fmla="*/ 447 h 547"/>
                  <a:gd name="T50" fmla="*/ 214 w 465"/>
                  <a:gd name="T51" fmla="*/ 458 h 547"/>
                  <a:gd name="T52" fmla="*/ 240 w 465"/>
                  <a:gd name="T53" fmla="*/ 499 h 547"/>
                  <a:gd name="T54" fmla="*/ 252 w 465"/>
                  <a:gd name="T55" fmla="*/ 510 h 547"/>
                  <a:gd name="T56" fmla="*/ 279 w 465"/>
                  <a:gd name="T57" fmla="*/ 503 h 547"/>
                  <a:gd name="T58" fmla="*/ 290 w 465"/>
                  <a:gd name="T59" fmla="*/ 521 h 547"/>
                  <a:gd name="T60" fmla="*/ 327 w 465"/>
                  <a:gd name="T61" fmla="*/ 546 h 547"/>
                  <a:gd name="T62" fmla="*/ 353 w 465"/>
                  <a:gd name="T63" fmla="*/ 533 h 547"/>
                  <a:gd name="T64" fmla="*/ 366 w 465"/>
                  <a:gd name="T65" fmla="*/ 521 h 547"/>
                  <a:gd name="T66" fmla="*/ 419 w 465"/>
                  <a:gd name="T67" fmla="*/ 536 h 547"/>
                  <a:gd name="T68" fmla="*/ 465 w 465"/>
                  <a:gd name="T69" fmla="*/ 525 h 547"/>
                  <a:gd name="T70" fmla="*/ 436 w 465"/>
                  <a:gd name="T71" fmla="*/ 493 h 547"/>
                  <a:gd name="T72" fmla="*/ 453 w 465"/>
                  <a:gd name="T73" fmla="*/ 448 h 547"/>
                  <a:gd name="T74" fmla="*/ 434 w 465"/>
                  <a:gd name="T75" fmla="*/ 440 h 547"/>
                  <a:gd name="T76" fmla="*/ 405 w 465"/>
                  <a:gd name="T77" fmla="*/ 434 h 547"/>
                  <a:gd name="T78" fmla="*/ 390 w 465"/>
                  <a:gd name="T79" fmla="*/ 408 h 547"/>
                  <a:gd name="T80" fmla="*/ 362 w 465"/>
                  <a:gd name="T81" fmla="*/ 374 h 547"/>
                  <a:gd name="T82" fmla="*/ 328 w 465"/>
                  <a:gd name="T83" fmla="*/ 345 h 547"/>
                  <a:gd name="T84" fmla="*/ 312 w 465"/>
                  <a:gd name="T85" fmla="*/ 300 h 547"/>
                  <a:gd name="T86" fmla="*/ 279 w 465"/>
                  <a:gd name="T87" fmla="*/ 288 h 547"/>
                  <a:gd name="T88" fmla="*/ 242 w 465"/>
                  <a:gd name="T89" fmla="*/ 279 h 547"/>
                  <a:gd name="T90" fmla="*/ 264 w 465"/>
                  <a:gd name="T91" fmla="*/ 237 h 547"/>
                  <a:gd name="T92" fmla="*/ 278 w 465"/>
                  <a:gd name="T93" fmla="*/ 214 h 547"/>
                  <a:gd name="T94" fmla="*/ 239 w 465"/>
                  <a:gd name="T95" fmla="*/ 180 h 547"/>
                  <a:gd name="T96" fmla="*/ 260 w 465"/>
                  <a:gd name="T97" fmla="*/ 175 h 547"/>
                  <a:gd name="T98" fmla="*/ 232 w 465"/>
                  <a:gd name="T99" fmla="*/ 145 h 547"/>
                  <a:gd name="T100" fmla="*/ 226 w 465"/>
                  <a:gd name="T101" fmla="*/ 113 h 547"/>
                  <a:gd name="T102" fmla="*/ 249 w 465"/>
                  <a:gd name="T103" fmla="*/ 96 h 547"/>
                  <a:gd name="T104" fmla="*/ 249 w 465"/>
                  <a:gd name="T105" fmla="*/ 88 h 547"/>
                  <a:gd name="T106" fmla="*/ 216 w 465"/>
                  <a:gd name="T107" fmla="*/ 67 h 547"/>
                  <a:gd name="T108" fmla="*/ 187 w 465"/>
                  <a:gd name="T109" fmla="*/ 49 h 547"/>
                  <a:gd name="T110" fmla="*/ 166 w 465"/>
                  <a:gd name="T111" fmla="*/ 57 h 547"/>
                  <a:gd name="T112" fmla="*/ 133 w 465"/>
                  <a:gd name="T113" fmla="*/ 31 h 547"/>
                  <a:gd name="T114" fmla="*/ 82 w 465"/>
                  <a:gd name="T115" fmla="*/ 46 h 547"/>
                  <a:gd name="T116" fmla="*/ 56 w 465"/>
                  <a:gd name="T117" fmla="*/ 20 h 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465" h="547">
                    <a:moveTo>
                      <a:pt x="56" y="20"/>
                    </a:moveTo>
                    <a:lnTo>
                      <a:pt x="55" y="20"/>
                    </a:lnTo>
                    <a:lnTo>
                      <a:pt x="42" y="17"/>
                    </a:lnTo>
                    <a:lnTo>
                      <a:pt x="28" y="15"/>
                    </a:lnTo>
                    <a:lnTo>
                      <a:pt x="17" y="5"/>
                    </a:lnTo>
                    <a:lnTo>
                      <a:pt x="17" y="3"/>
                    </a:lnTo>
                    <a:lnTo>
                      <a:pt x="15" y="1"/>
                    </a:lnTo>
                    <a:lnTo>
                      <a:pt x="14" y="1"/>
                    </a:lnTo>
                    <a:lnTo>
                      <a:pt x="9" y="0"/>
                    </a:lnTo>
                    <a:lnTo>
                      <a:pt x="4" y="0"/>
                    </a:lnTo>
                    <a:lnTo>
                      <a:pt x="3" y="1"/>
                    </a:lnTo>
                    <a:lnTo>
                      <a:pt x="2" y="8"/>
                    </a:lnTo>
                    <a:lnTo>
                      <a:pt x="2" y="11"/>
                    </a:lnTo>
                    <a:lnTo>
                      <a:pt x="3" y="24"/>
                    </a:lnTo>
                    <a:lnTo>
                      <a:pt x="2" y="28"/>
                    </a:lnTo>
                    <a:lnTo>
                      <a:pt x="0" y="38"/>
                    </a:lnTo>
                    <a:lnTo>
                      <a:pt x="0" y="45"/>
                    </a:lnTo>
                    <a:lnTo>
                      <a:pt x="2" y="57"/>
                    </a:lnTo>
                    <a:lnTo>
                      <a:pt x="6" y="67"/>
                    </a:lnTo>
                    <a:lnTo>
                      <a:pt x="17" y="74"/>
                    </a:lnTo>
                    <a:lnTo>
                      <a:pt x="25" y="74"/>
                    </a:lnTo>
                    <a:lnTo>
                      <a:pt x="29" y="77"/>
                    </a:lnTo>
                    <a:lnTo>
                      <a:pt x="29" y="78"/>
                    </a:lnTo>
                    <a:lnTo>
                      <a:pt x="15" y="82"/>
                    </a:lnTo>
                    <a:lnTo>
                      <a:pt x="9" y="85"/>
                    </a:lnTo>
                    <a:lnTo>
                      <a:pt x="7" y="88"/>
                    </a:lnTo>
                    <a:lnTo>
                      <a:pt x="2" y="94"/>
                    </a:lnTo>
                    <a:lnTo>
                      <a:pt x="0" y="99"/>
                    </a:lnTo>
                    <a:lnTo>
                      <a:pt x="2" y="99"/>
                    </a:lnTo>
                    <a:lnTo>
                      <a:pt x="6" y="102"/>
                    </a:lnTo>
                    <a:lnTo>
                      <a:pt x="22" y="116"/>
                    </a:lnTo>
                    <a:lnTo>
                      <a:pt x="24" y="117"/>
                    </a:lnTo>
                    <a:lnTo>
                      <a:pt x="25" y="121"/>
                    </a:lnTo>
                    <a:lnTo>
                      <a:pt x="27" y="123"/>
                    </a:lnTo>
                    <a:lnTo>
                      <a:pt x="35" y="133"/>
                    </a:lnTo>
                    <a:lnTo>
                      <a:pt x="35" y="134"/>
                    </a:lnTo>
                    <a:lnTo>
                      <a:pt x="36" y="134"/>
                    </a:lnTo>
                    <a:lnTo>
                      <a:pt x="46" y="135"/>
                    </a:lnTo>
                    <a:lnTo>
                      <a:pt x="48" y="135"/>
                    </a:lnTo>
                    <a:lnTo>
                      <a:pt x="48" y="140"/>
                    </a:lnTo>
                    <a:lnTo>
                      <a:pt x="49" y="147"/>
                    </a:lnTo>
                    <a:lnTo>
                      <a:pt x="49" y="148"/>
                    </a:lnTo>
                    <a:lnTo>
                      <a:pt x="50" y="148"/>
                    </a:lnTo>
                    <a:lnTo>
                      <a:pt x="52" y="156"/>
                    </a:lnTo>
                    <a:lnTo>
                      <a:pt x="53" y="158"/>
                    </a:lnTo>
                    <a:lnTo>
                      <a:pt x="53" y="159"/>
                    </a:lnTo>
                    <a:lnTo>
                      <a:pt x="52" y="159"/>
                    </a:lnTo>
                    <a:lnTo>
                      <a:pt x="52" y="161"/>
                    </a:lnTo>
                    <a:lnTo>
                      <a:pt x="49" y="161"/>
                    </a:lnTo>
                    <a:lnTo>
                      <a:pt x="46" y="162"/>
                    </a:lnTo>
                    <a:lnTo>
                      <a:pt x="45" y="166"/>
                    </a:lnTo>
                    <a:lnTo>
                      <a:pt x="45" y="169"/>
                    </a:lnTo>
                    <a:lnTo>
                      <a:pt x="48" y="176"/>
                    </a:lnTo>
                    <a:lnTo>
                      <a:pt x="53" y="184"/>
                    </a:lnTo>
                    <a:lnTo>
                      <a:pt x="64" y="188"/>
                    </a:lnTo>
                    <a:lnTo>
                      <a:pt x="67" y="193"/>
                    </a:lnTo>
                    <a:lnTo>
                      <a:pt x="67" y="198"/>
                    </a:lnTo>
                    <a:lnTo>
                      <a:pt x="66" y="200"/>
                    </a:lnTo>
                    <a:lnTo>
                      <a:pt x="66" y="202"/>
                    </a:lnTo>
                    <a:lnTo>
                      <a:pt x="69" y="202"/>
                    </a:lnTo>
                    <a:lnTo>
                      <a:pt x="73" y="204"/>
                    </a:lnTo>
                    <a:lnTo>
                      <a:pt x="82" y="202"/>
                    </a:lnTo>
                    <a:lnTo>
                      <a:pt x="94" y="195"/>
                    </a:lnTo>
                    <a:lnTo>
                      <a:pt x="101" y="193"/>
                    </a:lnTo>
                    <a:lnTo>
                      <a:pt x="102" y="193"/>
                    </a:lnTo>
                    <a:lnTo>
                      <a:pt x="105" y="200"/>
                    </a:lnTo>
                    <a:lnTo>
                      <a:pt x="105" y="202"/>
                    </a:lnTo>
                    <a:lnTo>
                      <a:pt x="106" y="219"/>
                    </a:lnTo>
                    <a:lnTo>
                      <a:pt x="99" y="237"/>
                    </a:lnTo>
                    <a:lnTo>
                      <a:pt x="98" y="239"/>
                    </a:lnTo>
                    <a:lnTo>
                      <a:pt x="96" y="239"/>
                    </a:lnTo>
                    <a:lnTo>
                      <a:pt x="88" y="235"/>
                    </a:lnTo>
                    <a:lnTo>
                      <a:pt x="66" y="229"/>
                    </a:lnTo>
                    <a:lnTo>
                      <a:pt x="50" y="222"/>
                    </a:lnTo>
                    <a:lnTo>
                      <a:pt x="48" y="218"/>
                    </a:lnTo>
                    <a:lnTo>
                      <a:pt x="43" y="215"/>
                    </a:lnTo>
                    <a:lnTo>
                      <a:pt x="43" y="216"/>
                    </a:lnTo>
                    <a:lnTo>
                      <a:pt x="42" y="216"/>
                    </a:lnTo>
                    <a:lnTo>
                      <a:pt x="42" y="225"/>
                    </a:lnTo>
                    <a:lnTo>
                      <a:pt x="46" y="242"/>
                    </a:lnTo>
                    <a:lnTo>
                      <a:pt x="49" y="247"/>
                    </a:lnTo>
                    <a:lnTo>
                      <a:pt x="53" y="264"/>
                    </a:lnTo>
                    <a:lnTo>
                      <a:pt x="53" y="265"/>
                    </a:lnTo>
                    <a:lnTo>
                      <a:pt x="60" y="281"/>
                    </a:lnTo>
                    <a:lnTo>
                      <a:pt x="60" y="289"/>
                    </a:lnTo>
                    <a:lnTo>
                      <a:pt x="56" y="290"/>
                    </a:lnTo>
                    <a:lnTo>
                      <a:pt x="53" y="293"/>
                    </a:lnTo>
                    <a:lnTo>
                      <a:pt x="52" y="296"/>
                    </a:lnTo>
                    <a:lnTo>
                      <a:pt x="52" y="297"/>
                    </a:lnTo>
                    <a:lnTo>
                      <a:pt x="50" y="299"/>
                    </a:lnTo>
                    <a:lnTo>
                      <a:pt x="49" y="306"/>
                    </a:lnTo>
                    <a:lnTo>
                      <a:pt x="49" y="309"/>
                    </a:lnTo>
                    <a:lnTo>
                      <a:pt x="46" y="312"/>
                    </a:lnTo>
                    <a:lnTo>
                      <a:pt x="36" y="312"/>
                    </a:lnTo>
                    <a:lnTo>
                      <a:pt x="34" y="309"/>
                    </a:lnTo>
                    <a:lnTo>
                      <a:pt x="32" y="309"/>
                    </a:lnTo>
                    <a:lnTo>
                      <a:pt x="32" y="310"/>
                    </a:lnTo>
                    <a:lnTo>
                      <a:pt x="29" y="313"/>
                    </a:lnTo>
                    <a:lnTo>
                      <a:pt x="29" y="314"/>
                    </a:lnTo>
                    <a:lnTo>
                      <a:pt x="31" y="314"/>
                    </a:lnTo>
                    <a:lnTo>
                      <a:pt x="36" y="317"/>
                    </a:lnTo>
                    <a:lnTo>
                      <a:pt x="42" y="317"/>
                    </a:lnTo>
                    <a:lnTo>
                      <a:pt x="43" y="320"/>
                    </a:lnTo>
                    <a:lnTo>
                      <a:pt x="42" y="324"/>
                    </a:lnTo>
                    <a:lnTo>
                      <a:pt x="42" y="325"/>
                    </a:lnTo>
                    <a:lnTo>
                      <a:pt x="36" y="334"/>
                    </a:lnTo>
                    <a:lnTo>
                      <a:pt x="38" y="336"/>
                    </a:lnTo>
                    <a:lnTo>
                      <a:pt x="38" y="338"/>
                    </a:lnTo>
                    <a:lnTo>
                      <a:pt x="42" y="348"/>
                    </a:lnTo>
                    <a:lnTo>
                      <a:pt x="48" y="349"/>
                    </a:lnTo>
                    <a:lnTo>
                      <a:pt x="52" y="349"/>
                    </a:lnTo>
                    <a:lnTo>
                      <a:pt x="62" y="348"/>
                    </a:lnTo>
                    <a:lnTo>
                      <a:pt x="70" y="349"/>
                    </a:lnTo>
                    <a:lnTo>
                      <a:pt x="88" y="349"/>
                    </a:lnTo>
                    <a:lnTo>
                      <a:pt x="89" y="352"/>
                    </a:lnTo>
                    <a:lnTo>
                      <a:pt x="84" y="355"/>
                    </a:lnTo>
                    <a:lnTo>
                      <a:pt x="78" y="356"/>
                    </a:lnTo>
                    <a:lnTo>
                      <a:pt x="80" y="360"/>
                    </a:lnTo>
                    <a:lnTo>
                      <a:pt x="82" y="365"/>
                    </a:lnTo>
                    <a:lnTo>
                      <a:pt x="82" y="366"/>
                    </a:lnTo>
                    <a:lnTo>
                      <a:pt x="84" y="367"/>
                    </a:lnTo>
                    <a:lnTo>
                      <a:pt x="85" y="367"/>
                    </a:lnTo>
                    <a:lnTo>
                      <a:pt x="91" y="362"/>
                    </a:lnTo>
                    <a:lnTo>
                      <a:pt x="96" y="365"/>
                    </a:lnTo>
                    <a:lnTo>
                      <a:pt x="108" y="373"/>
                    </a:lnTo>
                    <a:lnTo>
                      <a:pt x="109" y="376"/>
                    </a:lnTo>
                    <a:lnTo>
                      <a:pt x="109" y="377"/>
                    </a:lnTo>
                    <a:lnTo>
                      <a:pt x="108" y="377"/>
                    </a:lnTo>
                    <a:lnTo>
                      <a:pt x="108" y="379"/>
                    </a:lnTo>
                    <a:lnTo>
                      <a:pt x="106" y="381"/>
                    </a:lnTo>
                    <a:lnTo>
                      <a:pt x="106" y="383"/>
                    </a:lnTo>
                    <a:lnTo>
                      <a:pt x="103" y="383"/>
                    </a:lnTo>
                    <a:lnTo>
                      <a:pt x="103" y="384"/>
                    </a:lnTo>
                    <a:lnTo>
                      <a:pt x="105" y="387"/>
                    </a:lnTo>
                    <a:lnTo>
                      <a:pt x="105" y="392"/>
                    </a:lnTo>
                    <a:lnTo>
                      <a:pt x="99" y="395"/>
                    </a:lnTo>
                    <a:lnTo>
                      <a:pt x="87" y="406"/>
                    </a:lnTo>
                    <a:lnTo>
                      <a:pt x="87" y="408"/>
                    </a:lnTo>
                    <a:lnTo>
                      <a:pt x="89" y="412"/>
                    </a:lnTo>
                    <a:lnTo>
                      <a:pt x="91" y="413"/>
                    </a:lnTo>
                    <a:lnTo>
                      <a:pt x="105" y="415"/>
                    </a:lnTo>
                    <a:lnTo>
                      <a:pt x="132" y="422"/>
                    </a:lnTo>
                    <a:lnTo>
                      <a:pt x="137" y="422"/>
                    </a:lnTo>
                    <a:lnTo>
                      <a:pt x="148" y="427"/>
                    </a:lnTo>
                    <a:lnTo>
                      <a:pt x="149" y="429"/>
                    </a:lnTo>
                    <a:lnTo>
                      <a:pt x="154" y="434"/>
                    </a:lnTo>
                    <a:lnTo>
                      <a:pt x="156" y="441"/>
                    </a:lnTo>
                    <a:lnTo>
                      <a:pt x="163" y="446"/>
                    </a:lnTo>
                    <a:lnTo>
                      <a:pt x="166" y="446"/>
                    </a:lnTo>
                    <a:lnTo>
                      <a:pt x="165" y="447"/>
                    </a:lnTo>
                    <a:lnTo>
                      <a:pt x="170" y="448"/>
                    </a:lnTo>
                    <a:lnTo>
                      <a:pt x="172" y="448"/>
                    </a:lnTo>
                    <a:lnTo>
                      <a:pt x="173" y="447"/>
                    </a:lnTo>
                    <a:lnTo>
                      <a:pt x="186" y="454"/>
                    </a:lnTo>
                    <a:lnTo>
                      <a:pt x="211" y="459"/>
                    </a:lnTo>
                    <a:lnTo>
                      <a:pt x="214" y="458"/>
                    </a:lnTo>
                    <a:lnTo>
                      <a:pt x="215" y="462"/>
                    </a:lnTo>
                    <a:lnTo>
                      <a:pt x="223" y="478"/>
                    </a:lnTo>
                    <a:lnTo>
                      <a:pt x="225" y="479"/>
                    </a:lnTo>
                    <a:lnTo>
                      <a:pt x="229" y="480"/>
                    </a:lnTo>
                    <a:lnTo>
                      <a:pt x="233" y="485"/>
                    </a:lnTo>
                    <a:lnTo>
                      <a:pt x="240" y="499"/>
                    </a:lnTo>
                    <a:lnTo>
                      <a:pt x="243" y="501"/>
                    </a:lnTo>
                    <a:lnTo>
                      <a:pt x="243" y="503"/>
                    </a:lnTo>
                    <a:lnTo>
                      <a:pt x="244" y="503"/>
                    </a:lnTo>
                    <a:lnTo>
                      <a:pt x="250" y="506"/>
                    </a:lnTo>
                    <a:lnTo>
                      <a:pt x="250" y="507"/>
                    </a:lnTo>
                    <a:lnTo>
                      <a:pt x="252" y="510"/>
                    </a:lnTo>
                    <a:lnTo>
                      <a:pt x="257" y="515"/>
                    </a:lnTo>
                    <a:lnTo>
                      <a:pt x="271" y="517"/>
                    </a:lnTo>
                    <a:lnTo>
                      <a:pt x="281" y="513"/>
                    </a:lnTo>
                    <a:lnTo>
                      <a:pt x="279" y="506"/>
                    </a:lnTo>
                    <a:lnTo>
                      <a:pt x="278" y="504"/>
                    </a:lnTo>
                    <a:lnTo>
                      <a:pt x="279" y="503"/>
                    </a:lnTo>
                    <a:lnTo>
                      <a:pt x="282" y="503"/>
                    </a:lnTo>
                    <a:lnTo>
                      <a:pt x="283" y="504"/>
                    </a:lnTo>
                    <a:lnTo>
                      <a:pt x="284" y="504"/>
                    </a:lnTo>
                    <a:lnTo>
                      <a:pt x="296" y="511"/>
                    </a:lnTo>
                    <a:lnTo>
                      <a:pt x="292" y="521"/>
                    </a:lnTo>
                    <a:lnTo>
                      <a:pt x="290" y="521"/>
                    </a:lnTo>
                    <a:lnTo>
                      <a:pt x="292" y="522"/>
                    </a:lnTo>
                    <a:lnTo>
                      <a:pt x="293" y="526"/>
                    </a:lnTo>
                    <a:lnTo>
                      <a:pt x="304" y="538"/>
                    </a:lnTo>
                    <a:lnTo>
                      <a:pt x="323" y="545"/>
                    </a:lnTo>
                    <a:lnTo>
                      <a:pt x="324" y="547"/>
                    </a:lnTo>
                    <a:lnTo>
                      <a:pt x="327" y="546"/>
                    </a:lnTo>
                    <a:lnTo>
                      <a:pt x="327" y="543"/>
                    </a:lnTo>
                    <a:lnTo>
                      <a:pt x="337" y="536"/>
                    </a:lnTo>
                    <a:lnTo>
                      <a:pt x="338" y="535"/>
                    </a:lnTo>
                    <a:lnTo>
                      <a:pt x="338" y="536"/>
                    </a:lnTo>
                    <a:lnTo>
                      <a:pt x="348" y="539"/>
                    </a:lnTo>
                    <a:lnTo>
                      <a:pt x="353" y="533"/>
                    </a:lnTo>
                    <a:lnTo>
                      <a:pt x="353" y="530"/>
                    </a:lnTo>
                    <a:lnTo>
                      <a:pt x="355" y="530"/>
                    </a:lnTo>
                    <a:lnTo>
                      <a:pt x="356" y="532"/>
                    </a:lnTo>
                    <a:lnTo>
                      <a:pt x="360" y="535"/>
                    </a:lnTo>
                    <a:lnTo>
                      <a:pt x="366" y="523"/>
                    </a:lnTo>
                    <a:lnTo>
                      <a:pt x="366" y="521"/>
                    </a:lnTo>
                    <a:lnTo>
                      <a:pt x="367" y="517"/>
                    </a:lnTo>
                    <a:lnTo>
                      <a:pt x="367" y="518"/>
                    </a:lnTo>
                    <a:lnTo>
                      <a:pt x="386" y="536"/>
                    </a:lnTo>
                    <a:lnTo>
                      <a:pt x="405" y="547"/>
                    </a:lnTo>
                    <a:lnTo>
                      <a:pt x="405" y="546"/>
                    </a:lnTo>
                    <a:lnTo>
                      <a:pt x="419" y="536"/>
                    </a:lnTo>
                    <a:lnTo>
                      <a:pt x="429" y="525"/>
                    </a:lnTo>
                    <a:lnTo>
                      <a:pt x="443" y="525"/>
                    </a:lnTo>
                    <a:lnTo>
                      <a:pt x="447" y="528"/>
                    </a:lnTo>
                    <a:lnTo>
                      <a:pt x="451" y="528"/>
                    </a:lnTo>
                    <a:lnTo>
                      <a:pt x="462" y="525"/>
                    </a:lnTo>
                    <a:lnTo>
                      <a:pt x="465" y="525"/>
                    </a:lnTo>
                    <a:lnTo>
                      <a:pt x="461" y="517"/>
                    </a:lnTo>
                    <a:lnTo>
                      <a:pt x="453" y="510"/>
                    </a:lnTo>
                    <a:lnTo>
                      <a:pt x="444" y="507"/>
                    </a:lnTo>
                    <a:lnTo>
                      <a:pt x="443" y="506"/>
                    </a:lnTo>
                    <a:lnTo>
                      <a:pt x="434" y="494"/>
                    </a:lnTo>
                    <a:lnTo>
                      <a:pt x="436" y="493"/>
                    </a:lnTo>
                    <a:lnTo>
                      <a:pt x="436" y="486"/>
                    </a:lnTo>
                    <a:lnTo>
                      <a:pt x="451" y="455"/>
                    </a:lnTo>
                    <a:lnTo>
                      <a:pt x="454" y="455"/>
                    </a:lnTo>
                    <a:lnTo>
                      <a:pt x="454" y="451"/>
                    </a:lnTo>
                    <a:lnTo>
                      <a:pt x="453" y="450"/>
                    </a:lnTo>
                    <a:lnTo>
                      <a:pt x="453" y="448"/>
                    </a:lnTo>
                    <a:lnTo>
                      <a:pt x="448" y="447"/>
                    </a:lnTo>
                    <a:lnTo>
                      <a:pt x="447" y="447"/>
                    </a:lnTo>
                    <a:lnTo>
                      <a:pt x="443" y="446"/>
                    </a:lnTo>
                    <a:lnTo>
                      <a:pt x="443" y="447"/>
                    </a:lnTo>
                    <a:lnTo>
                      <a:pt x="440" y="444"/>
                    </a:lnTo>
                    <a:lnTo>
                      <a:pt x="434" y="440"/>
                    </a:lnTo>
                    <a:lnTo>
                      <a:pt x="432" y="437"/>
                    </a:lnTo>
                    <a:lnTo>
                      <a:pt x="422" y="430"/>
                    </a:lnTo>
                    <a:lnTo>
                      <a:pt x="412" y="433"/>
                    </a:lnTo>
                    <a:lnTo>
                      <a:pt x="409" y="436"/>
                    </a:lnTo>
                    <a:lnTo>
                      <a:pt x="405" y="436"/>
                    </a:lnTo>
                    <a:lnTo>
                      <a:pt x="405" y="434"/>
                    </a:lnTo>
                    <a:lnTo>
                      <a:pt x="402" y="433"/>
                    </a:lnTo>
                    <a:lnTo>
                      <a:pt x="401" y="432"/>
                    </a:lnTo>
                    <a:lnTo>
                      <a:pt x="401" y="429"/>
                    </a:lnTo>
                    <a:lnTo>
                      <a:pt x="398" y="416"/>
                    </a:lnTo>
                    <a:lnTo>
                      <a:pt x="393" y="408"/>
                    </a:lnTo>
                    <a:lnTo>
                      <a:pt x="390" y="408"/>
                    </a:lnTo>
                    <a:lnTo>
                      <a:pt x="386" y="403"/>
                    </a:lnTo>
                    <a:lnTo>
                      <a:pt x="380" y="402"/>
                    </a:lnTo>
                    <a:lnTo>
                      <a:pt x="353" y="374"/>
                    </a:lnTo>
                    <a:lnTo>
                      <a:pt x="356" y="373"/>
                    </a:lnTo>
                    <a:lnTo>
                      <a:pt x="359" y="373"/>
                    </a:lnTo>
                    <a:lnTo>
                      <a:pt x="362" y="374"/>
                    </a:lnTo>
                    <a:lnTo>
                      <a:pt x="362" y="370"/>
                    </a:lnTo>
                    <a:lnTo>
                      <a:pt x="359" y="367"/>
                    </a:lnTo>
                    <a:lnTo>
                      <a:pt x="353" y="363"/>
                    </a:lnTo>
                    <a:lnTo>
                      <a:pt x="340" y="346"/>
                    </a:lnTo>
                    <a:lnTo>
                      <a:pt x="334" y="345"/>
                    </a:lnTo>
                    <a:lnTo>
                      <a:pt x="328" y="345"/>
                    </a:lnTo>
                    <a:lnTo>
                      <a:pt x="330" y="339"/>
                    </a:lnTo>
                    <a:lnTo>
                      <a:pt x="327" y="334"/>
                    </a:lnTo>
                    <a:lnTo>
                      <a:pt x="327" y="332"/>
                    </a:lnTo>
                    <a:lnTo>
                      <a:pt x="321" y="325"/>
                    </a:lnTo>
                    <a:lnTo>
                      <a:pt x="317" y="310"/>
                    </a:lnTo>
                    <a:lnTo>
                      <a:pt x="312" y="300"/>
                    </a:lnTo>
                    <a:lnTo>
                      <a:pt x="313" y="296"/>
                    </a:lnTo>
                    <a:lnTo>
                      <a:pt x="313" y="295"/>
                    </a:lnTo>
                    <a:lnTo>
                      <a:pt x="310" y="290"/>
                    </a:lnTo>
                    <a:lnTo>
                      <a:pt x="309" y="289"/>
                    </a:lnTo>
                    <a:lnTo>
                      <a:pt x="303" y="286"/>
                    </a:lnTo>
                    <a:lnTo>
                      <a:pt x="279" y="288"/>
                    </a:lnTo>
                    <a:lnTo>
                      <a:pt x="274" y="289"/>
                    </a:lnTo>
                    <a:lnTo>
                      <a:pt x="264" y="299"/>
                    </a:lnTo>
                    <a:lnTo>
                      <a:pt x="252" y="299"/>
                    </a:lnTo>
                    <a:lnTo>
                      <a:pt x="240" y="292"/>
                    </a:lnTo>
                    <a:lnTo>
                      <a:pt x="240" y="288"/>
                    </a:lnTo>
                    <a:lnTo>
                      <a:pt x="242" y="279"/>
                    </a:lnTo>
                    <a:lnTo>
                      <a:pt x="244" y="272"/>
                    </a:lnTo>
                    <a:lnTo>
                      <a:pt x="246" y="264"/>
                    </a:lnTo>
                    <a:lnTo>
                      <a:pt x="256" y="249"/>
                    </a:lnTo>
                    <a:lnTo>
                      <a:pt x="259" y="247"/>
                    </a:lnTo>
                    <a:lnTo>
                      <a:pt x="261" y="242"/>
                    </a:lnTo>
                    <a:lnTo>
                      <a:pt x="264" y="237"/>
                    </a:lnTo>
                    <a:lnTo>
                      <a:pt x="264" y="233"/>
                    </a:lnTo>
                    <a:lnTo>
                      <a:pt x="270" y="230"/>
                    </a:lnTo>
                    <a:lnTo>
                      <a:pt x="273" y="228"/>
                    </a:lnTo>
                    <a:lnTo>
                      <a:pt x="279" y="216"/>
                    </a:lnTo>
                    <a:lnTo>
                      <a:pt x="279" y="214"/>
                    </a:lnTo>
                    <a:lnTo>
                      <a:pt x="278" y="214"/>
                    </a:lnTo>
                    <a:lnTo>
                      <a:pt x="257" y="209"/>
                    </a:lnTo>
                    <a:lnTo>
                      <a:pt x="242" y="201"/>
                    </a:lnTo>
                    <a:lnTo>
                      <a:pt x="240" y="200"/>
                    </a:lnTo>
                    <a:lnTo>
                      <a:pt x="240" y="187"/>
                    </a:lnTo>
                    <a:lnTo>
                      <a:pt x="239" y="184"/>
                    </a:lnTo>
                    <a:lnTo>
                      <a:pt x="239" y="180"/>
                    </a:lnTo>
                    <a:lnTo>
                      <a:pt x="249" y="180"/>
                    </a:lnTo>
                    <a:lnTo>
                      <a:pt x="252" y="182"/>
                    </a:lnTo>
                    <a:lnTo>
                      <a:pt x="260" y="183"/>
                    </a:lnTo>
                    <a:lnTo>
                      <a:pt x="263" y="183"/>
                    </a:lnTo>
                    <a:lnTo>
                      <a:pt x="263" y="182"/>
                    </a:lnTo>
                    <a:lnTo>
                      <a:pt x="260" y="175"/>
                    </a:lnTo>
                    <a:lnTo>
                      <a:pt x="260" y="173"/>
                    </a:lnTo>
                    <a:lnTo>
                      <a:pt x="252" y="161"/>
                    </a:lnTo>
                    <a:lnTo>
                      <a:pt x="246" y="155"/>
                    </a:lnTo>
                    <a:lnTo>
                      <a:pt x="235" y="147"/>
                    </a:lnTo>
                    <a:lnTo>
                      <a:pt x="233" y="147"/>
                    </a:lnTo>
                    <a:lnTo>
                      <a:pt x="232" y="145"/>
                    </a:lnTo>
                    <a:lnTo>
                      <a:pt x="228" y="137"/>
                    </a:lnTo>
                    <a:lnTo>
                      <a:pt x="226" y="135"/>
                    </a:lnTo>
                    <a:lnTo>
                      <a:pt x="226" y="130"/>
                    </a:lnTo>
                    <a:lnTo>
                      <a:pt x="228" y="123"/>
                    </a:lnTo>
                    <a:lnTo>
                      <a:pt x="226" y="116"/>
                    </a:lnTo>
                    <a:lnTo>
                      <a:pt x="226" y="113"/>
                    </a:lnTo>
                    <a:lnTo>
                      <a:pt x="228" y="109"/>
                    </a:lnTo>
                    <a:lnTo>
                      <a:pt x="228" y="106"/>
                    </a:lnTo>
                    <a:lnTo>
                      <a:pt x="240" y="99"/>
                    </a:lnTo>
                    <a:lnTo>
                      <a:pt x="244" y="98"/>
                    </a:lnTo>
                    <a:lnTo>
                      <a:pt x="246" y="98"/>
                    </a:lnTo>
                    <a:lnTo>
                      <a:pt x="249" y="96"/>
                    </a:lnTo>
                    <a:lnTo>
                      <a:pt x="250" y="96"/>
                    </a:lnTo>
                    <a:lnTo>
                      <a:pt x="250" y="95"/>
                    </a:lnTo>
                    <a:lnTo>
                      <a:pt x="253" y="95"/>
                    </a:lnTo>
                    <a:lnTo>
                      <a:pt x="254" y="94"/>
                    </a:lnTo>
                    <a:lnTo>
                      <a:pt x="252" y="89"/>
                    </a:lnTo>
                    <a:lnTo>
                      <a:pt x="249" y="88"/>
                    </a:lnTo>
                    <a:lnTo>
                      <a:pt x="244" y="87"/>
                    </a:lnTo>
                    <a:lnTo>
                      <a:pt x="237" y="81"/>
                    </a:lnTo>
                    <a:lnTo>
                      <a:pt x="235" y="74"/>
                    </a:lnTo>
                    <a:lnTo>
                      <a:pt x="232" y="74"/>
                    </a:lnTo>
                    <a:lnTo>
                      <a:pt x="218" y="68"/>
                    </a:lnTo>
                    <a:lnTo>
                      <a:pt x="216" y="67"/>
                    </a:lnTo>
                    <a:lnTo>
                      <a:pt x="215" y="63"/>
                    </a:lnTo>
                    <a:lnTo>
                      <a:pt x="214" y="63"/>
                    </a:lnTo>
                    <a:lnTo>
                      <a:pt x="214" y="61"/>
                    </a:lnTo>
                    <a:lnTo>
                      <a:pt x="201" y="48"/>
                    </a:lnTo>
                    <a:lnTo>
                      <a:pt x="189" y="49"/>
                    </a:lnTo>
                    <a:lnTo>
                      <a:pt x="187" y="49"/>
                    </a:lnTo>
                    <a:lnTo>
                      <a:pt x="186" y="50"/>
                    </a:lnTo>
                    <a:lnTo>
                      <a:pt x="184" y="56"/>
                    </a:lnTo>
                    <a:lnTo>
                      <a:pt x="184" y="58"/>
                    </a:lnTo>
                    <a:lnTo>
                      <a:pt x="183" y="60"/>
                    </a:lnTo>
                    <a:lnTo>
                      <a:pt x="172" y="60"/>
                    </a:lnTo>
                    <a:lnTo>
                      <a:pt x="166" y="57"/>
                    </a:lnTo>
                    <a:lnTo>
                      <a:pt x="158" y="49"/>
                    </a:lnTo>
                    <a:lnTo>
                      <a:pt x="148" y="43"/>
                    </a:lnTo>
                    <a:lnTo>
                      <a:pt x="147" y="43"/>
                    </a:lnTo>
                    <a:lnTo>
                      <a:pt x="147" y="41"/>
                    </a:lnTo>
                    <a:lnTo>
                      <a:pt x="140" y="35"/>
                    </a:lnTo>
                    <a:lnTo>
                      <a:pt x="133" y="31"/>
                    </a:lnTo>
                    <a:lnTo>
                      <a:pt x="133" y="29"/>
                    </a:lnTo>
                    <a:lnTo>
                      <a:pt x="132" y="31"/>
                    </a:lnTo>
                    <a:lnTo>
                      <a:pt x="126" y="32"/>
                    </a:lnTo>
                    <a:lnTo>
                      <a:pt x="110" y="41"/>
                    </a:lnTo>
                    <a:lnTo>
                      <a:pt x="96" y="42"/>
                    </a:lnTo>
                    <a:lnTo>
                      <a:pt x="82" y="46"/>
                    </a:lnTo>
                    <a:lnTo>
                      <a:pt x="71" y="31"/>
                    </a:lnTo>
                    <a:lnTo>
                      <a:pt x="71" y="27"/>
                    </a:lnTo>
                    <a:lnTo>
                      <a:pt x="70" y="20"/>
                    </a:lnTo>
                    <a:lnTo>
                      <a:pt x="70" y="17"/>
                    </a:lnTo>
                    <a:lnTo>
                      <a:pt x="69" y="17"/>
                    </a:lnTo>
                    <a:lnTo>
                      <a:pt x="56" y="2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33" name="Freeform 1165">
                <a:extLst>
                  <a:ext uri="{FF2B5EF4-FFF2-40B4-BE49-F238E27FC236}">
                    <a16:creationId xmlns:a16="http://schemas.microsoft.com/office/drawing/2014/main" id="{20DA70CC-780B-397B-8538-745789C226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7" y="3274"/>
                <a:ext cx="131" cy="78"/>
              </a:xfrm>
              <a:custGeom>
                <a:avLst/>
                <a:gdLst>
                  <a:gd name="T0" fmla="*/ 251 w 523"/>
                  <a:gd name="T1" fmla="*/ 0 h 313"/>
                  <a:gd name="T2" fmla="*/ 215 w 523"/>
                  <a:gd name="T3" fmla="*/ 37 h 313"/>
                  <a:gd name="T4" fmla="*/ 199 w 523"/>
                  <a:gd name="T5" fmla="*/ 38 h 313"/>
                  <a:gd name="T6" fmla="*/ 174 w 523"/>
                  <a:gd name="T7" fmla="*/ 13 h 313"/>
                  <a:gd name="T8" fmla="*/ 168 w 523"/>
                  <a:gd name="T9" fmla="*/ 17 h 313"/>
                  <a:gd name="T10" fmla="*/ 138 w 523"/>
                  <a:gd name="T11" fmla="*/ 41 h 313"/>
                  <a:gd name="T12" fmla="*/ 64 w 523"/>
                  <a:gd name="T13" fmla="*/ 39 h 313"/>
                  <a:gd name="T14" fmla="*/ 40 w 523"/>
                  <a:gd name="T15" fmla="*/ 48 h 313"/>
                  <a:gd name="T16" fmla="*/ 25 w 523"/>
                  <a:gd name="T17" fmla="*/ 60 h 313"/>
                  <a:gd name="T18" fmla="*/ 2 w 523"/>
                  <a:gd name="T19" fmla="*/ 58 h 313"/>
                  <a:gd name="T20" fmla="*/ 5 w 523"/>
                  <a:gd name="T21" fmla="*/ 73 h 313"/>
                  <a:gd name="T22" fmla="*/ 18 w 523"/>
                  <a:gd name="T23" fmla="*/ 102 h 313"/>
                  <a:gd name="T24" fmla="*/ 41 w 523"/>
                  <a:gd name="T25" fmla="*/ 126 h 313"/>
                  <a:gd name="T26" fmla="*/ 47 w 523"/>
                  <a:gd name="T27" fmla="*/ 136 h 313"/>
                  <a:gd name="T28" fmla="*/ 74 w 523"/>
                  <a:gd name="T29" fmla="*/ 166 h 313"/>
                  <a:gd name="T30" fmla="*/ 89 w 523"/>
                  <a:gd name="T31" fmla="*/ 192 h 313"/>
                  <a:gd name="T32" fmla="*/ 93 w 523"/>
                  <a:gd name="T33" fmla="*/ 199 h 313"/>
                  <a:gd name="T34" fmla="*/ 120 w 523"/>
                  <a:gd name="T35" fmla="*/ 200 h 313"/>
                  <a:gd name="T36" fmla="*/ 131 w 523"/>
                  <a:gd name="T37" fmla="*/ 209 h 313"/>
                  <a:gd name="T38" fmla="*/ 141 w 523"/>
                  <a:gd name="T39" fmla="*/ 213 h 313"/>
                  <a:gd name="T40" fmla="*/ 124 w 523"/>
                  <a:gd name="T41" fmla="*/ 249 h 313"/>
                  <a:gd name="T42" fmla="*/ 132 w 523"/>
                  <a:gd name="T43" fmla="*/ 270 h 313"/>
                  <a:gd name="T44" fmla="*/ 155 w 523"/>
                  <a:gd name="T45" fmla="*/ 286 h 313"/>
                  <a:gd name="T46" fmla="*/ 188 w 523"/>
                  <a:gd name="T47" fmla="*/ 291 h 313"/>
                  <a:gd name="T48" fmla="*/ 212 w 523"/>
                  <a:gd name="T49" fmla="*/ 298 h 313"/>
                  <a:gd name="T50" fmla="*/ 222 w 523"/>
                  <a:gd name="T51" fmla="*/ 302 h 313"/>
                  <a:gd name="T52" fmla="*/ 254 w 523"/>
                  <a:gd name="T53" fmla="*/ 306 h 313"/>
                  <a:gd name="T54" fmla="*/ 270 w 523"/>
                  <a:gd name="T55" fmla="*/ 298 h 313"/>
                  <a:gd name="T56" fmla="*/ 283 w 523"/>
                  <a:gd name="T57" fmla="*/ 288 h 313"/>
                  <a:gd name="T58" fmla="*/ 297 w 523"/>
                  <a:gd name="T59" fmla="*/ 281 h 313"/>
                  <a:gd name="T60" fmla="*/ 328 w 523"/>
                  <a:gd name="T61" fmla="*/ 257 h 313"/>
                  <a:gd name="T62" fmla="*/ 332 w 523"/>
                  <a:gd name="T63" fmla="*/ 245 h 313"/>
                  <a:gd name="T64" fmla="*/ 339 w 523"/>
                  <a:gd name="T65" fmla="*/ 255 h 313"/>
                  <a:gd name="T66" fmla="*/ 361 w 523"/>
                  <a:gd name="T67" fmla="*/ 312 h 313"/>
                  <a:gd name="T68" fmla="*/ 417 w 523"/>
                  <a:gd name="T69" fmla="*/ 270 h 313"/>
                  <a:gd name="T70" fmla="*/ 445 w 523"/>
                  <a:gd name="T71" fmla="*/ 241 h 313"/>
                  <a:gd name="T72" fmla="*/ 450 w 523"/>
                  <a:gd name="T73" fmla="*/ 233 h 313"/>
                  <a:gd name="T74" fmla="*/ 503 w 523"/>
                  <a:gd name="T75" fmla="*/ 213 h 313"/>
                  <a:gd name="T76" fmla="*/ 509 w 523"/>
                  <a:gd name="T77" fmla="*/ 206 h 313"/>
                  <a:gd name="T78" fmla="*/ 505 w 523"/>
                  <a:gd name="T79" fmla="*/ 190 h 313"/>
                  <a:gd name="T80" fmla="*/ 498 w 523"/>
                  <a:gd name="T81" fmla="*/ 178 h 313"/>
                  <a:gd name="T82" fmla="*/ 465 w 523"/>
                  <a:gd name="T83" fmla="*/ 144 h 313"/>
                  <a:gd name="T84" fmla="*/ 465 w 523"/>
                  <a:gd name="T85" fmla="*/ 136 h 313"/>
                  <a:gd name="T86" fmla="*/ 479 w 523"/>
                  <a:gd name="T87" fmla="*/ 142 h 313"/>
                  <a:gd name="T88" fmla="*/ 519 w 523"/>
                  <a:gd name="T89" fmla="*/ 123 h 313"/>
                  <a:gd name="T90" fmla="*/ 510 w 523"/>
                  <a:gd name="T91" fmla="*/ 101 h 313"/>
                  <a:gd name="T92" fmla="*/ 486 w 523"/>
                  <a:gd name="T93" fmla="*/ 91 h 313"/>
                  <a:gd name="T94" fmla="*/ 469 w 523"/>
                  <a:gd name="T95" fmla="*/ 55 h 313"/>
                  <a:gd name="T96" fmla="*/ 450 w 523"/>
                  <a:gd name="T97" fmla="*/ 48 h 313"/>
                  <a:gd name="T98" fmla="*/ 428 w 523"/>
                  <a:gd name="T99" fmla="*/ 52 h 313"/>
                  <a:gd name="T100" fmla="*/ 423 w 523"/>
                  <a:gd name="T101" fmla="*/ 39 h 313"/>
                  <a:gd name="T102" fmla="*/ 410 w 523"/>
                  <a:gd name="T103" fmla="*/ 58 h 313"/>
                  <a:gd name="T104" fmla="*/ 426 w 523"/>
                  <a:gd name="T105" fmla="*/ 62 h 313"/>
                  <a:gd name="T106" fmla="*/ 423 w 523"/>
                  <a:gd name="T107" fmla="*/ 68 h 313"/>
                  <a:gd name="T108" fmla="*/ 353 w 523"/>
                  <a:gd name="T109" fmla="*/ 92 h 313"/>
                  <a:gd name="T110" fmla="*/ 335 w 523"/>
                  <a:gd name="T111" fmla="*/ 95 h 313"/>
                  <a:gd name="T112" fmla="*/ 329 w 523"/>
                  <a:gd name="T113" fmla="*/ 84 h 313"/>
                  <a:gd name="T114" fmla="*/ 336 w 523"/>
                  <a:gd name="T115" fmla="*/ 77 h 313"/>
                  <a:gd name="T116" fmla="*/ 346 w 523"/>
                  <a:gd name="T117" fmla="*/ 69 h 313"/>
                  <a:gd name="T118" fmla="*/ 330 w 523"/>
                  <a:gd name="T119" fmla="*/ 56 h 313"/>
                  <a:gd name="T120" fmla="*/ 300 w 523"/>
                  <a:gd name="T121" fmla="*/ 53 h 313"/>
                  <a:gd name="T122" fmla="*/ 287 w 523"/>
                  <a:gd name="T123" fmla="*/ 34 h 313"/>
                  <a:gd name="T124" fmla="*/ 268 w 523"/>
                  <a:gd name="T125" fmla="*/ 7 h 3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23" h="313">
                    <a:moveTo>
                      <a:pt x="266" y="7"/>
                    </a:moveTo>
                    <a:lnTo>
                      <a:pt x="266" y="6"/>
                    </a:lnTo>
                    <a:lnTo>
                      <a:pt x="252" y="2"/>
                    </a:lnTo>
                    <a:lnTo>
                      <a:pt x="251" y="0"/>
                    </a:lnTo>
                    <a:lnTo>
                      <a:pt x="251" y="2"/>
                    </a:lnTo>
                    <a:lnTo>
                      <a:pt x="235" y="18"/>
                    </a:lnTo>
                    <a:lnTo>
                      <a:pt x="230" y="21"/>
                    </a:lnTo>
                    <a:lnTo>
                      <a:pt x="215" y="37"/>
                    </a:lnTo>
                    <a:lnTo>
                      <a:pt x="212" y="42"/>
                    </a:lnTo>
                    <a:lnTo>
                      <a:pt x="212" y="44"/>
                    </a:lnTo>
                    <a:lnTo>
                      <a:pt x="210" y="45"/>
                    </a:lnTo>
                    <a:lnTo>
                      <a:pt x="199" y="38"/>
                    </a:lnTo>
                    <a:lnTo>
                      <a:pt x="206" y="32"/>
                    </a:lnTo>
                    <a:lnTo>
                      <a:pt x="194" y="28"/>
                    </a:lnTo>
                    <a:lnTo>
                      <a:pt x="185" y="21"/>
                    </a:lnTo>
                    <a:lnTo>
                      <a:pt x="174" y="13"/>
                    </a:lnTo>
                    <a:lnTo>
                      <a:pt x="171" y="10"/>
                    </a:lnTo>
                    <a:lnTo>
                      <a:pt x="170" y="12"/>
                    </a:lnTo>
                    <a:lnTo>
                      <a:pt x="168" y="13"/>
                    </a:lnTo>
                    <a:lnTo>
                      <a:pt x="168" y="17"/>
                    </a:lnTo>
                    <a:lnTo>
                      <a:pt x="162" y="21"/>
                    </a:lnTo>
                    <a:lnTo>
                      <a:pt x="149" y="34"/>
                    </a:lnTo>
                    <a:lnTo>
                      <a:pt x="139" y="41"/>
                    </a:lnTo>
                    <a:lnTo>
                      <a:pt x="138" y="41"/>
                    </a:lnTo>
                    <a:lnTo>
                      <a:pt x="118" y="38"/>
                    </a:lnTo>
                    <a:lnTo>
                      <a:pt x="110" y="35"/>
                    </a:lnTo>
                    <a:lnTo>
                      <a:pt x="75" y="37"/>
                    </a:lnTo>
                    <a:lnTo>
                      <a:pt x="64" y="39"/>
                    </a:lnTo>
                    <a:lnTo>
                      <a:pt x="61" y="39"/>
                    </a:lnTo>
                    <a:lnTo>
                      <a:pt x="47" y="44"/>
                    </a:lnTo>
                    <a:lnTo>
                      <a:pt x="45" y="45"/>
                    </a:lnTo>
                    <a:lnTo>
                      <a:pt x="40" y="48"/>
                    </a:lnTo>
                    <a:lnTo>
                      <a:pt x="40" y="51"/>
                    </a:lnTo>
                    <a:lnTo>
                      <a:pt x="38" y="53"/>
                    </a:lnTo>
                    <a:lnTo>
                      <a:pt x="33" y="60"/>
                    </a:lnTo>
                    <a:lnTo>
                      <a:pt x="25" y="60"/>
                    </a:lnTo>
                    <a:lnTo>
                      <a:pt x="19" y="58"/>
                    </a:lnTo>
                    <a:lnTo>
                      <a:pt x="5" y="55"/>
                    </a:lnTo>
                    <a:lnTo>
                      <a:pt x="4" y="55"/>
                    </a:lnTo>
                    <a:lnTo>
                      <a:pt x="2" y="58"/>
                    </a:lnTo>
                    <a:lnTo>
                      <a:pt x="1" y="58"/>
                    </a:lnTo>
                    <a:lnTo>
                      <a:pt x="1" y="59"/>
                    </a:lnTo>
                    <a:lnTo>
                      <a:pt x="0" y="63"/>
                    </a:lnTo>
                    <a:lnTo>
                      <a:pt x="5" y="73"/>
                    </a:lnTo>
                    <a:lnTo>
                      <a:pt x="9" y="88"/>
                    </a:lnTo>
                    <a:lnTo>
                      <a:pt x="15" y="95"/>
                    </a:lnTo>
                    <a:lnTo>
                      <a:pt x="15" y="97"/>
                    </a:lnTo>
                    <a:lnTo>
                      <a:pt x="18" y="102"/>
                    </a:lnTo>
                    <a:lnTo>
                      <a:pt x="16" y="108"/>
                    </a:lnTo>
                    <a:lnTo>
                      <a:pt x="22" y="108"/>
                    </a:lnTo>
                    <a:lnTo>
                      <a:pt x="28" y="109"/>
                    </a:lnTo>
                    <a:lnTo>
                      <a:pt x="41" y="126"/>
                    </a:lnTo>
                    <a:lnTo>
                      <a:pt x="47" y="130"/>
                    </a:lnTo>
                    <a:lnTo>
                      <a:pt x="50" y="133"/>
                    </a:lnTo>
                    <a:lnTo>
                      <a:pt x="50" y="137"/>
                    </a:lnTo>
                    <a:lnTo>
                      <a:pt x="47" y="136"/>
                    </a:lnTo>
                    <a:lnTo>
                      <a:pt x="44" y="136"/>
                    </a:lnTo>
                    <a:lnTo>
                      <a:pt x="41" y="137"/>
                    </a:lnTo>
                    <a:lnTo>
                      <a:pt x="68" y="165"/>
                    </a:lnTo>
                    <a:lnTo>
                      <a:pt x="74" y="166"/>
                    </a:lnTo>
                    <a:lnTo>
                      <a:pt x="78" y="171"/>
                    </a:lnTo>
                    <a:lnTo>
                      <a:pt x="81" y="171"/>
                    </a:lnTo>
                    <a:lnTo>
                      <a:pt x="86" y="179"/>
                    </a:lnTo>
                    <a:lnTo>
                      <a:pt x="89" y="192"/>
                    </a:lnTo>
                    <a:lnTo>
                      <a:pt x="89" y="195"/>
                    </a:lnTo>
                    <a:lnTo>
                      <a:pt x="90" y="196"/>
                    </a:lnTo>
                    <a:lnTo>
                      <a:pt x="93" y="197"/>
                    </a:lnTo>
                    <a:lnTo>
                      <a:pt x="93" y="199"/>
                    </a:lnTo>
                    <a:lnTo>
                      <a:pt x="97" y="199"/>
                    </a:lnTo>
                    <a:lnTo>
                      <a:pt x="100" y="196"/>
                    </a:lnTo>
                    <a:lnTo>
                      <a:pt x="110" y="193"/>
                    </a:lnTo>
                    <a:lnTo>
                      <a:pt x="120" y="200"/>
                    </a:lnTo>
                    <a:lnTo>
                      <a:pt x="122" y="203"/>
                    </a:lnTo>
                    <a:lnTo>
                      <a:pt x="128" y="207"/>
                    </a:lnTo>
                    <a:lnTo>
                      <a:pt x="131" y="210"/>
                    </a:lnTo>
                    <a:lnTo>
                      <a:pt x="131" y="209"/>
                    </a:lnTo>
                    <a:lnTo>
                      <a:pt x="135" y="210"/>
                    </a:lnTo>
                    <a:lnTo>
                      <a:pt x="136" y="210"/>
                    </a:lnTo>
                    <a:lnTo>
                      <a:pt x="141" y="211"/>
                    </a:lnTo>
                    <a:lnTo>
                      <a:pt x="141" y="213"/>
                    </a:lnTo>
                    <a:lnTo>
                      <a:pt x="142" y="214"/>
                    </a:lnTo>
                    <a:lnTo>
                      <a:pt x="142" y="218"/>
                    </a:lnTo>
                    <a:lnTo>
                      <a:pt x="139" y="218"/>
                    </a:lnTo>
                    <a:lnTo>
                      <a:pt x="124" y="249"/>
                    </a:lnTo>
                    <a:lnTo>
                      <a:pt x="124" y="256"/>
                    </a:lnTo>
                    <a:lnTo>
                      <a:pt x="122" y="257"/>
                    </a:lnTo>
                    <a:lnTo>
                      <a:pt x="131" y="269"/>
                    </a:lnTo>
                    <a:lnTo>
                      <a:pt x="132" y="270"/>
                    </a:lnTo>
                    <a:lnTo>
                      <a:pt x="141" y="273"/>
                    </a:lnTo>
                    <a:lnTo>
                      <a:pt x="149" y="280"/>
                    </a:lnTo>
                    <a:lnTo>
                      <a:pt x="153" y="288"/>
                    </a:lnTo>
                    <a:lnTo>
                      <a:pt x="155" y="286"/>
                    </a:lnTo>
                    <a:lnTo>
                      <a:pt x="175" y="284"/>
                    </a:lnTo>
                    <a:lnTo>
                      <a:pt x="181" y="285"/>
                    </a:lnTo>
                    <a:lnTo>
                      <a:pt x="187" y="289"/>
                    </a:lnTo>
                    <a:lnTo>
                      <a:pt x="188" y="291"/>
                    </a:lnTo>
                    <a:lnTo>
                      <a:pt x="191" y="292"/>
                    </a:lnTo>
                    <a:lnTo>
                      <a:pt x="194" y="292"/>
                    </a:lnTo>
                    <a:lnTo>
                      <a:pt x="209" y="298"/>
                    </a:lnTo>
                    <a:lnTo>
                      <a:pt x="212" y="298"/>
                    </a:lnTo>
                    <a:lnTo>
                      <a:pt x="213" y="299"/>
                    </a:lnTo>
                    <a:lnTo>
                      <a:pt x="213" y="301"/>
                    </a:lnTo>
                    <a:lnTo>
                      <a:pt x="217" y="301"/>
                    </a:lnTo>
                    <a:lnTo>
                      <a:pt x="222" y="302"/>
                    </a:lnTo>
                    <a:lnTo>
                      <a:pt x="223" y="302"/>
                    </a:lnTo>
                    <a:lnTo>
                      <a:pt x="235" y="312"/>
                    </a:lnTo>
                    <a:lnTo>
                      <a:pt x="235" y="310"/>
                    </a:lnTo>
                    <a:lnTo>
                      <a:pt x="254" y="306"/>
                    </a:lnTo>
                    <a:lnTo>
                      <a:pt x="256" y="305"/>
                    </a:lnTo>
                    <a:lnTo>
                      <a:pt x="261" y="303"/>
                    </a:lnTo>
                    <a:lnTo>
                      <a:pt x="266" y="299"/>
                    </a:lnTo>
                    <a:lnTo>
                      <a:pt x="270" y="298"/>
                    </a:lnTo>
                    <a:lnTo>
                      <a:pt x="275" y="298"/>
                    </a:lnTo>
                    <a:lnTo>
                      <a:pt x="277" y="296"/>
                    </a:lnTo>
                    <a:lnTo>
                      <a:pt x="277" y="293"/>
                    </a:lnTo>
                    <a:lnTo>
                      <a:pt x="283" y="288"/>
                    </a:lnTo>
                    <a:lnTo>
                      <a:pt x="290" y="288"/>
                    </a:lnTo>
                    <a:lnTo>
                      <a:pt x="294" y="284"/>
                    </a:lnTo>
                    <a:lnTo>
                      <a:pt x="294" y="281"/>
                    </a:lnTo>
                    <a:lnTo>
                      <a:pt x="297" y="281"/>
                    </a:lnTo>
                    <a:lnTo>
                      <a:pt x="312" y="271"/>
                    </a:lnTo>
                    <a:lnTo>
                      <a:pt x="318" y="269"/>
                    </a:lnTo>
                    <a:lnTo>
                      <a:pt x="328" y="259"/>
                    </a:lnTo>
                    <a:lnTo>
                      <a:pt x="328" y="257"/>
                    </a:lnTo>
                    <a:lnTo>
                      <a:pt x="329" y="253"/>
                    </a:lnTo>
                    <a:lnTo>
                      <a:pt x="329" y="250"/>
                    </a:lnTo>
                    <a:lnTo>
                      <a:pt x="330" y="249"/>
                    </a:lnTo>
                    <a:lnTo>
                      <a:pt x="332" y="245"/>
                    </a:lnTo>
                    <a:lnTo>
                      <a:pt x="333" y="245"/>
                    </a:lnTo>
                    <a:lnTo>
                      <a:pt x="333" y="246"/>
                    </a:lnTo>
                    <a:lnTo>
                      <a:pt x="337" y="253"/>
                    </a:lnTo>
                    <a:lnTo>
                      <a:pt x="339" y="255"/>
                    </a:lnTo>
                    <a:lnTo>
                      <a:pt x="342" y="269"/>
                    </a:lnTo>
                    <a:lnTo>
                      <a:pt x="336" y="292"/>
                    </a:lnTo>
                    <a:lnTo>
                      <a:pt x="346" y="302"/>
                    </a:lnTo>
                    <a:lnTo>
                      <a:pt x="361" y="312"/>
                    </a:lnTo>
                    <a:lnTo>
                      <a:pt x="364" y="313"/>
                    </a:lnTo>
                    <a:lnTo>
                      <a:pt x="402" y="285"/>
                    </a:lnTo>
                    <a:lnTo>
                      <a:pt x="407" y="277"/>
                    </a:lnTo>
                    <a:lnTo>
                      <a:pt x="417" y="270"/>
                    </a:lnTo>
                    <a:lnTo>
                      <a:pt x="448" y="259"/>
                    </a:lnTo>
                    <a:lnTo>
                      <a:pt x="448" y="256"/>
                    </a:lnTo>
                    <a:lnTo>
                      <a:pt x="446" y="250"/>
                    </a:lnTo>
                    <a:lnTo>
                      <a:pt x="445" y="241"/>
                    </a:lnTo>
                    <a:lnTo>
                      <a:pt x="445" y="239"/>
                    </a:lnTo>
                    <a:lnTo>
                      <a:pt x="443" y="238"/>
                    </a:lnTo>
                    <a:lnTo>
                      <a:pt x="443" y="235"/>
                    </a:lnTo>
                    <a:lnTo>
                      <a:pt x="450" y="233"/>
                    </a:lnTo>
                    <a:lnTo>
                      <a:pt x="458" y="229"/>
                    </a:lnTo>
                    <a:lnTo>
                      <a:pt x="479" y="221"/>
                    </a:lnTo>
                    <a:lnTo>
                      <a:pt x="496" y="217"/>
                    </a:lnTo>
                    <a:lnTo>
                      <a:pt x="503" y="213"/>
                    </a:lnTo>
                    <a:lnTo>
                      <a:pt x="505" y="213"/>
                    </a:lnTo>
                    <a:lnTo>
                      <a:pt x="505" y="211"/>
                    </a:lnTo>
                    <a:lnTo>
                      <a:pt x="508" y="206"/>
                    </a:lnTo>
                    <a:lnTo>
                      <a:pt x="509" y="206"/>
                    </a:lnTo>
                    <a:lnTo>
                      <a:pt x="505" y="202"/>
                    </a:lnTo>
                    <a:lnTo>
                      <a:pt x="503" y="199"/>
                    </a:lnTo>
                    <a:lnTo>
                      <a:pt x="503" y="195"/>
                    </a:lnTo>
                    <a:lnTo>
                      <a:pt x="505" y="190"/>
                    </a:lnTo>
                    <a:lnTo>
                      <a:pt x="505" y="188"/>
                    </a:lnTo>
                    <a:lnTo>
                      <a:pt x="503" y="183"/>
                    </a:lnTo>
                    <a:lnTo>
                      <a:pt x="501" y="179"/>
                    </a:lnTo>
                    <a:lnTo>
                      <a:pt x="498" y="178"/>
                    </a:lnTo>
                    <a:lnTo>
                      <a:pt x="470" y="151"/>
                    </a:lnTo>
                    <a:lnTo>
                      <a:pt x="469" y="151"/>
                    </a:lnTo>
                    <a:lnTo>
                      <a:pt x="465" y="146"/>
                    </a:lnTo>
                    <a:lnTo>
                      <a:pt x="465" y="144"/>
                    </a:lnTo>
                    <a:lnTo>
                      <a:pt x="463" y="142"/>
                    </a:lnTo>
                    <a:lnTo>
                      <a:pt x="463" y="139"/>
                    </a:lnTo>
                    <a:lnTo>
                      <a:pt x="465" y="137"/>
                    </a:lnTo>
                    <a:lnTo>
                      <a:pt x="465" y="136"/>
                    </a:lnTo>
                    <a:lnTo>
                      <a:pt x="466" y="136"/>
                    </a:lnTo>
                    <a:lnTo>
                      <a:pt x="470" y="137"/>
                    </a:lnTo>
                    <a:lnTo>
                      <a:pt x="473" y="140"/>
                    </a:lnTo>
                    <a:lnTo>
                      <a:pt x="479" y="142"/>
                    </a:lnTo>
                    <a:lnTo>
                      <a:pt x="493" y="140"/>
                    </a:lnTo>
                    <a:lnTo>
                      <a:pt x="510" y="130"/>
                    </a:lnTo>
                    <a:lnTo>
                      <a:pt x="510" y="129"/>
                    </a:lnTo>
                    <a:lnTo>
                      <a:pt x="519" y="123"/>
                    </a:lnTo>
                    <a:lnTo>
                      <a:pt x="523" y="106"/>
                    </a:lnTo>
                    <a:lnTo>
                      <a:pt x="522" y="106"/>
                    </a:lnTo>
                    <a:lnTo>
                      <a:pt x="518" y="104"/>
                    </a:lnTo>
                    <a:lnTo>
                      <a:pt x="510" y="101"/>
                    </a:lnTo>
                    <a:lnTo>
                      <a:pt x="501" y="95"/>
                    </a:lnTo>
                    <a:lnTo>
                      <a:pt x="494" y="94"/>
                    </a:lnTo>
                    <a:lnTo>
                      <a:pt x="490" y="91"/>
                    </a:lnTo>
                    <a:lnTo>
                      <a:pt x="486" y="91"/>
                    </a:lnTo>
                    <a:lnTo>
                      <a:pt x="486" y="90"/>
                    </a:lnTo>
                    <a:lnTo>
                      <a:pt x="479" y="76"/>
                    </a:lnTo>
                    <a:lnTo>
                      <a:pt x="472" y="58"/>
                    </a:lnTo>
                    <a:lnTo>
                      <a:pt x="469" y="55"/>
                    </a:lnTo>
                    <a:lnTo>
                      <a:pt x="466" y="53"/>
                    </a:lnTo>
                    <a:lnTo>
                      <a:pt x="462" y="53"/>
                    </a:lnTo>
                    <a:lnTo>
                      <a:pt x="452" y="49"/>
                    </a:lnTo>
                    <a:lnTo>
                      <a:pt x="450" y="48"/>
                    </a:lnTo>
                    <a:lnTo>
                      <a:pt x="450" y="46"/>
                    </a:lnTo>
                    <a:lnTo>
                      <a:pt x="448" y="46"/>
                    </a:lnTo>
                    <a:lnTo>
                      <a:pt x="436" y="51"/>
                    </a:lnTo>
                    <a:lnTo>
                      <a:pt x="428" y="52"/>
                    </a:lnTo>
                    <a:lnTo>
                      <a:pt x="427" y="52"/>
                    </a:lnTo>
                    <a:lnTo>
                      <a:pt x="426" y="45"/>
                    </a:lnTo>
                    <a:lnTo>
                      <a:pt x="424" y="44"/>
                    </a:lnTo>
                    <a:lnTo>
                      <a:pt x="423" y="39"/>
                    </a:lnTo>
                    <a:lnTo>
                      <a:pt x="421" y="42"/>
                    </a:lnTo>
                    <a:lnTo>
                      <a:pt x="409" y="48"/>
                    </a:lnTo>
                    <a:lnTo>
                      <a:pt x="409" y="58"/>
                    </a:lnTo>
                    <a:lnTo>
                      <a:pt x="410" y="58"/>
                    </a:lnTo>
                    <a:lnTo>
                      <a:pt x="413" y="60"/>
                    </a:lnTo>
                    <a:lnTo>
                      <a:pt x="413" y="59"/>
                    </a:lnTo>
                    <a:lnTo>
                      <a:pt x="414" y="59"/>
                    </a:lnTo>
                    <a:lnTo>
                      <a:pt x="426" y="62"/>
                    </a:lnTo>
                    <a:lnTo>
                      <a:pt x="426" y="63"/>
                    </a:lnTo>
                    <a:lnTo>
                      <a:pt x="424" y="63"/>
                    </a:lnTo>
                    <a:lnTo>
                      <a:pt x="423" y="66"/>
                    </a:lnTo>
                    <a:lnTo>
                      <a:pt x="423" y="68"/>
                    </a:lnTo>
                    <a:lnTo>
                      <a:pt x="421" y="68"/>
                    </a:lnTo>
                    <a:lnTo>
                      <a:pt x="419" y="70"/>
                    </a:lnTo>
                    <a:lnTo>
                      <a:pt x="359" y="90"/>
                    </a:lnTo>
                    <a:lnTo>
                      <a:pt x="353" y="92"/>
                    </a:lnTo>
                    <a:lnTo>
                      <a:pt x="347" y="94"/>
                    </a:lnTo>
                    <a:lnTo>
                      <a:pt x="345" y="97"/>
                    </a:lnTo>
                    <a:lnTo>
                      <a:pt x="340" y="97"/>
                    </a:lnTo>
                    <a:lnTo>
                      <a:pt x="335" y="95"/>
                    </a:lnTo>
                    <a:lnTo>
                      <a:pt x="333" y="95"/>
                    </a:lnTo>
                    <a:lnTo>
                      <a:pt x="330" y="91"/>
                    </a:lnTo>
                    <a:lnTo>
                      <a:pt x="329" y="90"/>
                    </a:lnTo>
                    <a:lnTo>
                      <a:pt x="329" y="84"/>
                    </a:lnTo>
                    <a:lnTo>
                      <a:pt x="332" y="80"/>
                    </a:lnTo>
                    <a:lnTo>
                      <a:pt x="332" y="79"/>
                    </a:lnTo>
                    <a:lnTo>
                      <a:pt x="335" y="79"/>
                    </a:lnTo>
                    <a:lnTo>
                      <a:pt x="336" y="77"/>
                    </a:lnTo>
                    <a:lnTo>
                      <a:pt x="337" y="77"/>
                    </a:lnTo>
                    <a:lnTo>
                      <a:pt x="342" y="76"/>
                    </a:lnTo>
                    <a:lnTo>
                      <a:pt x="343" y="76"/>
                    </a:lnTo>
                    <a:lnTo>
                      <a:pt x="346" y="69"/>
                    </a:lnTo>
                    <a:lnTo>
                      <a:pt x="343" y="63"/>
                    </a:lnTo>
                    <a:lnTo>
                      <a:pt x="340" y="59"/>
                    </a:lnTo>
                    <a:lnTo>
                      <a:pt x="337" y="56"/>
                    </a:lnTo>
                    <a:lnTo>
                      <a:pt x="330" y="56"/>
                    </a:lnTo>
                    <a:lnTo>
                      <a:pt x="319" y="58"/>
                    </a:lnTo>
                    <a:lnTo>
                      <a:pt x="309" y="55"/>
                    </a:lnTo>
                    <a:lnTo>
                      <a:pt x="301" y="53"/>
                    </a:lnTo>
                    <a:lnTo>
                      <a:pt x="300" y="53"/>
                    </a:lnTo>
                    <a:lnTo>
                      <a:pt x="297" y="52"/>
                    </a:lnTo>
                    <a:lnTo>
                      <a:pt x="294" y="51"/>
                    </a:lnTo>
                    <a:lnTo>
                      <a:pt x="289" y="35"/>
                    </a:lnTo>
                    <a:lnTo>
                      <a:pt x="287" y="34"/>
                    </a:lnTo>
                    <a:lnTo>
                      <a:pt x="276" y="28"/>
                    </a:lnTo>
                    <a:lnTo>
                      <a:pt x="272" y="21"/>
                    </a:lnTo>
                    <a:lnTo>
                      <a:pt x="268" y="10"/>
                    </a:lnTo>
                    <a:lnTo>
                      <a:pt x="268" y="7"/>
                    </a:lnTo>
                    <a:lnTo>
                      <a:pt x="266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34" name="Freeform 1166">
                <a:extLst>
                  <a:ext uri="{FF2B5EF4-FFF2-40B4-BE49-F238E27FC236}">
                    <a16:creationId xmlns:a16="http://schemas.microsoft.com/office/drawing/2014/main" id="{5F161FAF-303B-B99F-9B60-B98F7EA834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8" y="3344"/>
                <a:ext cx="104" cy="65"/>
              </a:xfrm>
              <a:custGeom>
                <a:avLst/>
                <a:gdLst>
                  <a:gd name="T0" fmla="*/ 145 w 420"/>
                  <a:gd name="T1" fmla="*/ 19 h 262"/>
                  <a:gd name="T2" fmla="*/ 93 w 420"/>
                  <a:gd name="T3" fmla="*/ 1 h 262"/>
                  <a:gd name="T4" fmla="*/ 86 w 420"/>
                  <a:gd name="T5" fmla="*/ 18 h 262"/>
                  <a:gd name="T6" fmla="*/ 79 w 420"/>
                  <a:gd name="T7" fmla="*/ 16 h 262"/>
                  <a:gd name="T8" fmla="*/ 63 w 420"/>
                  <a:gd name="T9" fmla="*/ 19 h 262"/>
                  <a:gd name="T10" fmla="*/ 49 w 420"/>
                  <a:gd name="T11" fmla="*/ 30 h 262"/>
                  <a:gd name="T12" fmla="*/ 45 w 420"/>
                  <a:gd name="T13" fmla="*/ 44 h 262"/>
                  <a:gd name="T14" fmla="*/ 22 w 420"/>
                  <a:gd name="T15" fmla="*/ 68 h 262"/>
                  <a:gd name="T16" fmla="*/ 18 w 420"/>
                  <a:gd name="T17" fmla="*/ 90 h 262"/>
                  <a:gd name="T18" fmla="*/ 32 w 420"/>
                  <a:gd name="T19" fmla="*/ 96 h 262"/>
                  <a:gd name="T20" fmla="*/ 22 w 420"/>
                  <a:gd name="T21" fmla="*/ 113 h 262"/>
                  <a:gd name="T22" fmla="*/ 10 w 420"/>
                  <a:gd name="T23" fmla="*/ 121 h 262"/>
                  <a:gd name="T24" fmla="*/ 4 w 420"/>
                  <a:gd name="T25" fmla="*/ 127 h 262"/>
                  <a:gd name="T26" fmla="*/ 23 w 420"/>
                  <a:gd name="T27" fmla="*/ 143 h 262"/>
                  <a:gd name="T28" fmla="*/ 14 w 420"/>
                  <a:gd name="T29" fmla="*/ 159 h 262"/>
                  <a:gd name="T30" fmla="*/ 0 w 420"/>
                  <a:gd name="T31" fmla="*/ 180 h 262"/>
                  <a:gd name="T32" fmla="*/ 5 w 420"/>
                  <a:gd name="T33" fmla="*/ 201 h 262"/>
                  <a:gd name="T34" fmla="*/ 21 w 420"/>
                  <a:gd name="T35" fmla="*/ 206 h 262"/>
                  <a:gd name="T36" fmla="*/ 42 w 420"/>
                  <a:gd name="T37" fmla="*/ 205 h 262"/>
                  <a:gd name="T38" fmla="*/ 74 w 420"/>
                  <a:gd name="T39" fmla="*/ 193 h 262"/>
                  <a:gd name="T40" fmla="*/ 74 w 420"/>
                  <a:gd name="T41" fmla="*/ 223 h 262"/>
                  <a:gd name="T42" fmla="*/ 128 w 420"/>
                  <a:gd name="T43" fmla="*/ 262 h 262"/>
                  <a:gd name="T44" fmla="*/ 155 w 420"/>
                  <a:gd name="T45" fmla="*/ 223 h 262"/>
                  <a:gd name="T46" fmla="*/ 176 w 420"/>
                  <a:gd name="T47" fmla="*/ 224 h 262"/>
                  <a:gd name="T48" fmla="*/ 181 w 420"/>
                  <a:gd name="T49" fmla="*/ 215 h 262"/>
                  <a:gd name="T50" fmla="*/ 203 w 420"/>
                  <a:gd name="T51" fmla="*/ 215 h 262"/>
                  <a:gd name="T52" fmla="*/ 215 w 420"/>
                  <a:gd name="T53" fmla="*/ 238 h 262"/>
                  <a:gd name="T54" fmla="*/ 225 w 420"/>
                  <a:gd name="T55" fmla="*/ 234 h 262"/>
                  <a:gd name="T56" fmla="*/ 230 w 420"/>
                  <a:gd name="T57" fmla="*/ 226 h 262"/>
                  <a:gd name="T58" fmla="*/ 240 w 420"/>
                  <a:gd name="T59" fmla="*/ 223 h 262"/>
                  <a:gd name="T60" fmla="*/ 243 w 420"/>
                  <a:gd name="T61" fmla="*/ 215 h 262"/>
                  <a:gd name="T62" fmla="*/ 234 w 420"/>
                  <a:gd name="T63" fmla="*/ 198 h 262"/>
                  <a:gd name="T64" fmla="*/ 240 w 420"/>
                  <a:gd name="T65" fmla="*/ 198 h 262"/>
                  <a:gd name="T66" fmla="*/ 265 w 420"/>
                  <a:gd name="T67" fmla="*/ 198 h 262"/>
                  <a:gd name="T68" fmla="*/ 294 w 420"/>
                  <a:gd name="T69" fmla="*/ 209 h 262"/>
                  <a:gd name="T70" fmla="*/ 313 w 420"/>
                  <a:gd name="T71" fmla="*/ 216 h 262"/>
                  <a:gd name="T72" fmla="*/ 311 w 420"/>
                  <a:gd name="T73" fmla="*/ 229 h 262"/>
                  <a:gd name="T74" fmla="*/ 315 w 420"/>
                  <a:gd name="T75" fmla="*/ 243 h 262"/>
                  <a:gd name="T76" fmla="*/ 343 w 420"/>
                  <a:gd name="T77" fmla="*/ 240 h 262"/>
                  <a:gd name="T78" fmla="*/ 352 w 420"/>
                  <a:gd name="T79" fmla="*/ 227 h 262"/>
                  <a:gd name="T80" fmla="*/ 394 w 420"/>
                  <a:gd name="T81" fmla="*/ 209 h 262"/>
                  <a:gd name="T82" fmla="*/ 410 w 420"/>
                  <a:gd name="T83" fmla="*/ 195 h 262"/>
                  <a:gd name="T84" fmla="*/ 420 w 420"/>
                  <a:gd name="T85" fmla="*/ 177 h 262"/>
                  <a:gd name="T86" fmla="*/ 398 w 420"/>
                  <a:gd name="T87" fmla="*/ 177 h 262"/>
                  <a:gd name="T88" fmla="*/ 359 w 420"/>
                  <a:gd name="T89" fmla="*/ 181 h 262"/>
                  <a:gd name="T90" fmla="*/ 353 w 420"/>
                  <a:gd name="T91" fmla="*/ 131 h 262"/>
                  <a:gd name="T92" fmla="*/ 335 w 420"/>
                  <a:gd name="T93" fmla="*/ 106 h 262"/>
                  <a:gd name="T94" fmla="*/ 321 w 420"/>
                  <a:gd name="T95" fmla="*/ 100 h 262"/>
                  <a:gd name="T96" fmla="*/ 307 w 420"/>
                  <a:gd name="T97" fmla="*/ 113 h 262"/>
                  <a:gd name="T98" fmla="*/ 297 w 420"/>
                  <a:gd name="T99" fmla="*/ 110 h 262"/>
                  <a:gd name="T100" fmla="*/ 278 w 420"/>
                  <a:gd name="T101" fmla="*/ 81 h 262"/>
                  <a:gd name="T102" fmla="*/ 273 w 420"/>
                  <a:gd name="T103" fmla="*/ 44 h 262"/>
                  <a:gd name="T104" fmla="*/ 243 w 420"/>
                  <a:gd name="T105" fmla="*/ 53 h 262"/>
                  <a:gd name="T106" fmla="*/ 208 w 420"/>
                  <a:gd name="T107" fmla="*/ 37 h 262"/>
                  <a:gd name="T108" fmla="*/ 218 w 420"/>
                  <a:gd name="T109" fmla="*/ 21 h 262"/>
                  <a:gd name="T110" fmla="*/ 219 w 420"/>
                  <a:gd name="T111" fmla="*/ 5 h 262"/>
                  <a:gd name="T112" fmla="*/ 188 w 420"/>
                  <a:gd name="T113" fmla="*/ 8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420" h="262">
                    <a:moveTo>
                      <a:pt x="173" y="11"/>
                    </a:moveTo>
                    <a:lnTo>
                      <a:pt x="169" y="8"/>
                    </a:lnTo>
                    <a:lnTo>
                      <a:pt x="155" y="8"/>
                    </a:lnTo>
                    <a:lnTo>
                      <a:pt x="145" y="19"/>
                    </a:lnTo>
                    <a:lnTo>
                      <a:pt x="131" y="29"/>
                    </a:lnTo>
                    <a:lnTo>
                      <a:pt x="131" y="30"/>
                    </a:lnTo>
                    <a:lnTo>
                      <a:pt x="112" y="19"/>
                    </a:lnTo>
                    <a:lnTo>
                      <a:pt x="93" y="1"/>
                    </a:lnTo>
                    <a:lnTo>
                      <a:pt x="93" y="0"/>
                    </a:lnTo>
                    <a:lnTo>
                      <a:pt x="92" y="4"/>
                    </a:lnTo>
                    <a:lnTo>
                      <a:pt x="92" y="6"/>
                    </a:lnTo>
                    <a:lnTo>
                      <a:pt x="86" y="18"/>
                    </a:lnTo>
                    <a:lnTo>
                      <a:pt x="82" y="15"/>
                    </a:lnTo>
                    <a:lnTo>
                      <a:pt x="81" y="13"/>
                    </a:lnTo>
                    <a:lnTo>
                      <a:pt x="79" y="13"/>
                    </a:lnTo>
                    <a:lnTo>
                      <a:pt x="79" y="16"/>
                    </a:lnTo>
                    <a:lnTo>
                      <a:pt x="74" y="22"/>
                    </a:lnTo>
                    <a:lnTo>
                      <a:pt x="64" y="19"/>
                    </a:lnTo>
                    <a:lnTo>
                      <a:pt x="64" y="18"/>
                    </a:lnTo>
                    <a:lnTo>
                      <a:pt x="63" y="19"/>
                    </a:lnTo>
                    <a:lnTo>
                      <a:pt x="53" y="26"/>
                    </a:lnTo>
                    <a:lnTo>
                      <a:pt x="53" y="29"/>
                    </a:lnTo>
                    <a:lnTo>
                      <a:pt x="50" y="30"/>
                    </a:lnTo>
                    <a:lnTo>
                      <a:pt x="49" y="30"/>
                    </a:lnTo>
                    <a:lnTo>
                      <a:pt x="49" y="37"/>
                    </a:lnTo>
                    <a:lnTo>
                      <a:pt x="47" y="39"/>
                    </a:lnTo>
                    <a:lnTo>
                      <a:pt x="46" y="43"/>
                    </a:lnTo>
                    <a:lnTo>
                      <a:pt x="45" y="44"/>
                    </a:lnTo>
                    <a:lnTo>
                      <a:pt x="42" y="43"/>
                    </a:lnTo>
                    <a:lnTo>
                      <a:pt x="23" y="60"/>
                    </a:lnTo>
                    <a:lnTo>
                      <a:pt x="25" y="61"/>
                    </a:lnTo>
                    <a:lnTo>
                      <a:pt x="22" y="68"/>
                    </a:lnTo>
                    <a:lnTo>
                      <a:pt x="21" y="68"/>
                    </a:lnTo>
                    <a:lnTo>
                      <a:pt x="21" y="71"/>
                    </a:lnTo>
                    <a:lnTo>
                      <a:pt x="18" y="79"/>
                    </a:lnTo>
                    <a:lnTo>
                      <a:pt x="18" y="90"/>
                    </a:lnTo>
                    <a:lnTo>
                      <a:pt x="22" y="90"/>
                    </a:lnTo>
                    <a:lnTo>
                      <a:pt x="30" y="95"/>
                    </a:lnTo>
                    <a:lnTo>
                      <a:pt x="32" y="95"/>
                    </a:lnTo>
                    <a:lnTo>
                      <a:pt x="32" y="96"/>
                    </a:lnTo>
                    <a:lnTo>
                      <a:pt x="30" y="97"/>
                    </a:lnTo>
                    <a:lnTo>
                      <a:pt x="28" y="106"/>
                    </a:lnTo>
                    <a:lnTo>
                      <a:pt x="23" y="114"/>
                    </a:lnTo>
                    <a:lnTo>
                      <a:pt x="22" y="113"/>
                    </a:lnTo>
                    <a:lnTo>
                      <a:pt x="21" y="113"/>
                    </a:lnTo>
                    <a:lnTo>
                      <a:pt x="21" y="116"/>
                    </a:lnTo>
                    <a:lnTo>
                      <a:pt x="15" y="120"/>
                    </a:lnTo>
                    <a:lnTo>
                      <a:pt x="10" y="121"/>
                    </a:lnTo>
                    <a:lnTo>
                      <a:pt x="9" y="121"/>
                    </a:lnTo>
                    <a:lnTo>
                      <a:pt x="1" y="120"/>
                    </a:lnTo>
                    <a:lnTo>
                      <a:pt x="0" y="120"/>
                    </a:lnTo>
                    <a:lnTo>
                      <a:pt x="4" y="127"/>
                    </a:lnTo>
                    <a:lnTo>
                      <a:pt x="10" y="133"/>
                    </a:lnTo>
                    <a:lnTo>
                      <a:pt x="16" y="138"/>
                    </a:lnTo>
                    <a:lnTo>
                      <a:pt x="18" y="138"/>
                    </a:lnTo>
                    <a:lnTo>
                      <a:pt x="23" y="143"/>
                    </a:lnTo>
                    <a:lnTo>
                      <a:pt x="23" y="146"/>
                    </a:lnTo>
                    <a:lnTo>
                      <a:pt x="18" y="156"/>
                    </a:lnTo>
                    <a:lnTo>
                      <a:pt x="16" y="157"/>
                    </a:lnTo>
                    <a:lnTo>
                      <a:pt x="14" y="159"/>
                    </a:lnTo>
                    <a:lnTo>
                      <a:pt x="12" y="159"/>
                    </a:lnTo>
                    <a:lnTo>
                      <a:pt x="7" y="169"/>
                    </a:lnTo>
                    <a:lnTo>
                      <a:pt x="4" y="177"/>
                    </a:lnTo>
                    <a:lnTo>
                      <a:pt x="0" y="180"/>
                    </a:lnTo>
                    <a:lnTo>
                      <a:pt x="0" y="190"/>
                    </a:lnTo>
                    <a:lnTo>
                      <a:pt x="4" y="198"/>
                    </a:lnTo>
                    <a:lnTo>
                      <a:pt x="5" y="200"/>
                    </a:lnTo>
                    <a:lnTo>
                      <a:pt x="5" y="201"/>
                    </a:lnTo>
                    <a:lnTo>
                      <a:pt x="7" y="201"/>
                    </a:lnTo>
                    <a:lnTo>
                      <a:pt x="18" y="205"/>
                    </a:lnTo>
                    <a:lnTo>
                      <a:pt x="19" y="205"/>
                    </a:lnTo>
                    <a:lnTo>
                      <a:pt x="21" y="206"/>
                    </a:lnTo>
                    <a:lnTo>
                      <a:pt x="29" y="206"/>
                    </a:lnTo>
                    <a:lnTo>
                      <a:pt x="33" y="209"/>
                    </a:lnTo>
                    <a:lnTo>
                      <a:pt x="35" y="210"/>
                    </a:lnTo>
                    <a:lnTo>
                      <a:pt x="42" y="205"/>
                    </a:lnTo>
                    <a:lnTo>
                      <a:pt x="43" y="201"/>
                    </a:lnTo>
                    <a:lnTo>
                      <a:pt x="56" y="195"/>
                    </a:lnTo>
                    <a:lnTo>
                      <a:pt x="71" y="193"/>
                    </a:lnTo>
                    <a:lnTo>
                      <a:pt x="74" y="193"/>
                    </a:lnTo>
                    <a:lnTo>
                      <a:pt x="93" y="200"/>
                    </a:lnTo>
                    <a:lnTo>
                      <a:pt x="89" y="209"/>
                    </a:lnTo>
                    <a:lnTo>
                      <a:pt x="76" y="223"/>
                    </a:lnTo>
                    <a:lnTo>
                      <a:pt x="74" y="223"/>
                    </a:lnTo>
                    <a:lnTo>
                      <a:pt x="74" y="224"/>
                    </a:lnTo>
                    <a:lnTo>
                      <a:pt x="76" y="227"/>
                    </a:lnTo>
                    <a:lnTo>
                      <a:pt x="88" y="245"/>
                    </a:lnTo>
                    <a:lnTo>
                      <a:pt x="128" y="262"/>
                    </a:lnTo>
                    <a:lnTo>
                      <a:pt x="130" y="262"/>
                    </a:lnTo>
                    <a:lnTo>
                      <a:pt x="136" y="250"/>
                    </a:lnTo>
                    <a:lnTo>
                      <a:pt x="153" y="223"/>
                    </a:lnTo>
                    <a:lnTo>
                      <a:pt x="155" y="223"/>
                    </a:lnTo>
                    <a:lnTo>
                      <a:pt x="155" y="222"/>
                    </a:lnTo>
                    <a:lnTo>
                      <a:pt x="156" y="222"/>
                    </a:lnTo>
                    <a:lnTo>
                      <a:pt x="167" y="224"/>
                    </a:lnTo>
                    <a:lnTo>
                      <a:pt x="176" y="224"/>
                    </a:lnTo>
                    <a:lnTo>
                      <a:pt x="179" y="223"/>
                    </a:lnTo>
                    <a:lnTo>
                      <a:pt x="180" y="220"/>
                    </a:lnTo>
                    <a:lnTo>
                      <a:pt x="180" y="217"/>
                    </a:lnTo>
                    <a:lnTo>
                      <a:pt x="181" y="215"/>
                    </a:lnTo>
                    <a:lnTo>
                      <a:pt x="188" y="213"/>
                    </a:lnTo>
                    <a:lnTo>
                      <a:pt x="193" y="213"/>
                    </a:lnTo>
                    <a:lnTo>
                      <a:pt x="198" y="215"/>
                    </a:lnTo>
                    <a:lnTo>
                      <a:pt x="203" y="215"/>
                    </a:lnTo>
                    <a:lnTo>
                      <a:pt x="206" y="217"/>
                    </a:lnTo>
                    <a:lnTo>
                      <a:pt x="211" y="226"/>
                    </a:lnTo>
                    <a:lnTo>
                      <a:pt x="213" y="237"/>
                    </a:lnTo>
                    <a:lnTo>
                      <a:pt x="215" y="238"/>
                    </a:lnTo>
                    <a:lnTo>
                      <a:pt x="218" y="237"/>
                    </a:lnTo>
                    <a:lnTo>
                      <a:pt x="220" y="237"/>
                    </a:lnTo>
                    <a:lnTo>
                      <a:pt x="223" y="236"/>
                    </a:lnTo>
                    <a:lnTo>
                      <a:pt x="225" y="234"/>
                    </a:lnTo>
                    <a:lnTo>
                      <a:pt x="227" y="229"/>
                    </a:lnTo>
                    <a:lnTo>
                      <a:pt x="229" y="227"/>
                    </a:lnTo>
                    <a:lnTo>
                      <a:pt x="230" y="227"/>
                    </a:lnTo>
                    <a:lnTo>
                      <a:pt x="230" y="226"/>
                    </a:lnTo>
                    <a:lnTo>
                      <a:pt x="232" y="226"/>
                    </a:lnTo>
                    <a:lnTo>
                      <a:pt x="234" y="224"/>
                    </a:lnTo>
                    <a:lnTo>
                      <a:pt x="239" y="223"/>
                    </a:lnTo>
                    <a:lnTo>
                      <a:pt x="240" y="223"/>
                    </a:lnTo>
                    <a:lnTo>
                      <a:pt x="240" y="222"/>
                    </a:lnTo>
                    <a:lnTo>
                      <a:pt x="241" y="220"/>
                    </a:lnTo>
                    <a:lnTo>
                      <a:pt x="243" y="216"/>
                    </a:lnTo>
                    <a:lnTo>
                      <a:pt x="243" y="215"/>
                    </a:lnTo>
                    <a:lnTo>
                      <a:pt x="244" y="213"/>
                    </a:lnTo>
                    <a:lnTo>
                      <a:pt x="243" y="209"/>
                    </a:lnTo>
                    <a:lnTo>
                      <a:pt x="237" y="208"/>
                    </a:lnTo>
                    <a:lnTo>
                      <a:pt x="234" y="198"/>
                    </a:lnTo>
                    <a:lnTo>
                      <a:pt x="236" y="195"/>
                    </a:lnTo>
                    <a:lnTo>
                      <a:pt x="236" y="197"/>
                    </a:lnTo>
                    <a:lnTo>
                      <a:pt x="239" y="197"/>
                    </a:lnTo>
                    <a:lnTo>
                      <a:pt x="240" y="198"/>
                    </a:lnTo>
                    <a:lnTo>
                      <a:pt x="243" y="200"/>
                    </a:lnTo>
                    <a:lnTo>
                      <a:pt x="248" y="201"/>
                    </a:lnTo>
                    <a:lnTo>
                      <a:pt x="254" y="201"/>
                    </a:lnTo>
                    <a:lnTo>
                      <a:pt x="265" y="198"/>
                    </a:lnTo>
                    <a:lnTo>
                      <a:pt x="290" y="195"/>
                    </a:lnTo>
                    <a:lnTo>
                      <a:pt x="293" y="197"/>
                    </a:lnTo>
                    <a:lnTo>
                      <a:pt x="294" y="198"/>
                    </a:lnTo>
                    <a:lnTo>
                      <a:pt x="294" y="209"/>
                    </a:lnTo>
                    <a:lnTo>
                      <a:pt x="296" y="212"/>
                    </a:lnTo>
                    <a:lnTo>
                      <a:pt x="296" y="213"/>
                    </a:lnTo>
                    <a:lnTo>
                      <a:pt x="308" y="213"/>
                    </a:lnTo>
                    <a:lnTo>
                      <a:pt x="313" y="216"/>
                    </a:lnTo>
                    <a:lnTo>
                      <a:pt x="313" y="219"/>
                    </a:lnTo>
                    <a:lnTo>
                      <a:pt x="314" y="227"/>
                    </a:lnTo>
                    <a:lnTo>
                      <a:pt x="314" y="229"/>
                    </a:lnTo>
                    <a:lnTo>
                      <a:pt x="311" y="229"/>
                    </a:lnTo>
                    <a:lnTo>
                      <a:pt x="311" y="230"/>
                    </a:lnTo>
                    <a:lnTo>
                      <a:pt x="314" y="236"/>
                    </a:lnTo>
                    <a:lnTo>
                      <a:pt x="315" y="240"/>
                    </a:lnTo>
                    <a:lnTo>
                      <a:pt x="315" y="243"/>
                    </a:lnTo>
                    <a:lnTo>
                      <a:pt x="317" y="241"/>
                    </a:lnTo>
                    <a:lnTo>
                      <a:pt x="321" y="244"/>
                    </a:lnTo>
                    <a:lnTo>
                      <a:pt x="343" y="245"/>
                    </a:lnTo>
                    <a:lnTo>
                      <a:pt x="343" y="240"/>
                    </a:lnTo>
                    <a:lnTo>
                      <a:pt x="345" y="238"/>
                    </a:lnTo>
                    <a:lnTo>
                      <a:pt x="346" y="231"/>
                    </a:lnTo>
                    <a:lnTo>
                      <a:pt x="349" y="229"/>
                    </a:lnTo>
                    <a:lnTo>
                      <a:pt x="352" y="227"/>
                    </a:lnTo>
                    <a:lnTo>
                      <a:pt x="356" y="224"/>
                    </a:lnTo>
                    <a:lnTo>
                      <a:pt x="370" y="216"/>
                    </a:lnTo>
                    <a:lnTo>
                      <a:pt x="385" y="210"/>
                    </a:lnTo>
                    <a:lnTo>
                      <a:pt x="394" y="209"/>
                    </a:lnTo>
                    <a:lnTo>
                      <a:pt x="398" y="209"/>
                    </a:lnTo>
                    <a:lnTo>
                      <a:pt x="398" y="206"/>
                    </a:lnTo>
                    <a:lnTo>
                      <a:pt x="399" y="206"/>
                    </a:lnTo>
                    <a:lnTo>
                      <a:pt x="410" y="195"/>
                    </a:lnTo>
                    <a:lnTo>
                      <a:pt x="414" y="181"/>
                    </a:lnTo>
                    <a:lnTo>
                      <a:pt x="416" y="180"/>
                    </a:lnTo>
                    <a:lnTo>
                      <a:pt x="420" y="178"/>
                    </a:lnTo>
                    <a:lnTo>
                      <a:pt x="420" y="177"/>
                    </a:lnTo>
                    <a:lnTo>
                      <a:pt x="407" y="177"/>
                    </a:lnTo>
                    <a:lnTo>
                      <a:pt x="406" y="178"/>
                    </a:lnTo>
                    <a:lnTo>
                      <a:pt x="405" y="177"/>
                    </a:lnTo>
                    <a:lnTo>
                      <a:pt x="398" y="177"/>
                    </a:lnTo>
                    <a:lnTo>
                      <a:pt x="375" y="184"/>
                    </a:lnTo>
                    <a:lnTo>
                      <a:pt x="366" y="184"/>
                    </a:lnTo>
                    <a:lnTo>
                      <a:pt x="360" y="183"/>
                    </a:lnTo>
                    <a:lnTo>
                      <a:pt x="359" y="181"/>
                    </a:lnTo>
                    <a:lnTo>
                      <a:pt x="350" y="177"/>
                    </a:lnTo>
                    <a:lnTo>
                      <a:pt x="350" y="152"/>
                    </a:lnTo>
                    <a:lnTo>
                      <a:pt x="353" y="138"/>
                    </a:lnTo>
                    <a:lnTo>
                      <a:pt x="353" y="131"/>
                    </a:lnTo>
                    <a:lnTo>
                      <a:pt x="350" y="124"/>
                    </a:lnTo>
                    <a:lnTo>
                      <a:pt x="343" y="116"/>
                    </a:lnTo>
                    <a:lnTo>
                      <a:pt x="338" y="111"/>
                    </a:lnTo>
                    <a:lnTo>
                      <a:pt x="335" y="106"/>
                    </a:lnTo>
                    <a:lnTo>
                      <a:pt x="332" y="104"/>
                    </a:lnTo>
                    <a:lnTo>
                      <a:pt x="327" y="96"/>
                    </a:lnTo>
                    <a:lnTo>
                      <a:pt x="321" y="99"/>
                    </a:lnTo>
                    <a:lnTo>
                      <a:pt x="321" y="100"/>
                    </a:lnTo>
                    <a:lnTo>
                      <a:pt x="320" y="102"/>
                    </a:lnTo>
                    <a:lnTo>
                      <a:pt x="318" y="102"/>
                    </a:lnTo>
                    <a:lnTo>
                      <a:pt x="317" y="106"/>
                    </a:lnTo>
                    <a:lnTo>
                      <a:pt x="307" y="113"/>
                    </a:lnTo>
                    <a:lnTo>
                      <a:pt x="303" y="113"/>
                    </a:lnTo>
                    <a:lnTo>
                      <a:pt x="299" y="111"/>
                    </a:lnTo>
                    <a:lnTo>
                      <a:pt x="297" y="111"/>
                    </a:lnTo>
                    <a:lnTo>
                      <a:pt x="297" y="110"/>
                    </a:lnTo>
                    <a:lnTo>
                      <a:pt x="286" y="90"/>
                    </a:lnTo>
                    <a:lnTo>
                      <a:pt x="279" y="82"/>
                    </a:lnTo>
                    <a:lnTo>
                      <a:pt x="278" y="82"/>
                    </a:lnTo>
                    <a:lnTo>
                      <a:pt x="278" y="81"/>
                    </a:lnTo>
                    <a:lnTo>
                      <a:pt x="285" y="60"/>
                    </a:lnTo>
                    <a:lnTo>
                      <a:pt x="285" y="58"/>
                    </a:lnTo>
                    <a:lnTo>
                      <a:pt x="276" y="46"/>
                    </a:lnTo>
                    <a:lnTo>
                      <a:pt x="273" y="44"/>
                    </a:lnTo>
                    <a:lnTo>
                      <a:pt x="264" y="43"/>
                    </a:lnTo>
                    <a:lnTo>
                      <a:pt x="261" y="43"/>
                    </a:lnTo>
                    <a:lnTo>
                      <a:pt x="248" y="47"/>
                    </a:lnTo>
                    <a:lnTo>
                      <a:pt x="243" y="53"/>
                    </a:lnTo>
                    <a:lnTo>
                      <a:pt x="241" y="53"/>
                    </a:lnTo>
                    <a:lnTo>
                      <a:pt x="226" y="44"/>
                    </a:lnTo>
                    <a:lnTo>
                      <a:pt x="218" y="43"/>
                    </a:lnTo>
                    <a:lnTo>
                      <a:pt x="208" y="37"/>
                    </a:lnTo>
                    <a:lnTo>
                      <a:pt x="209" y="30"/>
                    </a:lnTo>
                    <a:lnTo>
                      <a:pt x="211" y="29"/>
                    </a:lnTo>
                    <a:lnTo>
                      <a:pt x="213" y="23"/>
                    </a:lnTo>
                    <a:lnTo>
                      <a:pt x="218" y="21"/>
                    </a:lnTo>
                    <a:lnTo>
                      <a:pt x="225" y="11"/>
                    </a:lnTo>
                    <a:lnTo>
                      <a:pt x="226" y="11"/>
                    </a:lnTo>
                    <a:lnTo>
                      <a:pt x="225" y="9"/>
                    </a:lnTo>
                    <a:lnTo>
                      <a:pt x="219" y="5"/>
                    </a:lnTo>
                    <a:lnTo>
                      <a:pt x="213" y="4"/>
                    </a:lnTo>
                    <a:lnTo>
                      <a:pt x="193" y="6"/>
                    </a:lnTo>
                    <a:lnTo>
                      <a:pt x="191" y="8"/>
                    </a:lnTo>
                    <a:lnTo>
                      <a:pt x="188" y="8"/>
                    </a:lnTo>
                    <a:lnTo>
                      <a:pt x="177" y="11"/>
                    </a:lnTo>
                    <a:lnTo>
                      <a:pt x="173" y="1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35" name="Freeform 1167">
                <a:extLst>
                  <a:ext uri="{FF2B5EF4-FFF2-40B4-BE49-F238E27FC236}">
                    <a16:creationId xmlns:a16="http://schemas.microsoft.com/office/drawing/2014/main" id="{C1EE2FB3-4458-80A4-5C6E-C1EE81220F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5" y="3318"/>
                <a:ext cx="105" cy="150"/>
              </a:xfrm>
              <a:custGeom>
                <a:avLst/>
                <a:gdLst>
                  <a:gd name="T0" fmla="*/ 352 w 419"/>
                  <a:gd name="T1" fmla="*/ 102 h 602"/>
                  <a:gd name="T2" fmla="*/ 328 w 419"/>
                  <a:gd name="T3" fmla="*/ 72 h 602"/>
                  <a:gd name="T4" fmla="*/ 268 w 419"/>
                  <a:gd name="T5" fmla="*/ 34 h 602"/>
                  <a:gd name="T6" fmla="*/ 244 w 419"/>
                  <a:gd name="T7" fmla="*/ 16 h 602"/>
                  <a:gd name="T8" fmla="*/ 164 w 419"/>
                  <a:gd name="T9" fmla="*/ 9 h 602"/>
                  <a:gd name="T10" fmla="*/ 169 w 419"/>
                  <a:gd name="T11" fmla="*/ 27 h 602"/>
                  <a:gd name="T12" fmla="*/ 158 w 419"/>
                  <a:gd name="T13" fmla="*/ 62 h 602"/>
                  <a:gd name="T14" fmla="*/ 130 w 419"/>
                  <a:gd name="T15" fmla="*/ 65 h 602"/>
                  <a:gd name="T16" fmla="*/ 101 w 419"/>
                  <a:gd name="T17" fmla="*/ 84 h 602"/>
                  <a:gd name="T18" fmla="*/ 69 w 419"/>
                  <a:gd name="T19" fmla="*/ 109 h 602"/>
                  <a:gd name="T20" fmla="*/ 80 w 419"/>
                  <a:gd name="T21" fmla="*/ 137 h 602"/>
                  <a:gd name="T22" fmla="*/ 84 w 419"/>
                  <a:gd name="T23" fmla="*/ 177 h 602"/>
                  <a:gd name="T24" fmla="*/ 143 w 419"/>
                  <a:gd name="T25" fmla="*/ 204 h 602"/>
                  <a:gd name="T26" fmla="*/ 173 w 419"/>
                  <a:gd name="T27" fmla="*/ 235 h 602"/>
                  <a:gd name="T28" fmla="*/ 165 w 419"/>
                  <a:gd name="T29" fmla="*/ 260 h 602"/>
                  <a:gd name="T30" fmla="*/ 140 w 419"/>
                  <a:gd name="T31" fmla="*/ 271 h 602"/>
                  <a:gd name="T32" fmla="*/ 124 w 419"/>
                  <a:gd name="T33" fmla="*/ 281 h 602"/>
                  <a:gd name="T34" fmla="*/ 119 w 419"/>
                  <a:gd name="T35" fmla="*/ 302 h 602"/>
                  <a:gd name="T36" fmla="*/ 101 w 419"/>
                  <a:gd name="T37" fmla="*/ 304 h 602"/>
                  <a:gd name="T38" fmla="*/ 57 w 419"/>
                  <a:gd name="T39" fmla="*/ 304 h 602"/>
                  <a:gd name="T40" fmla="*/ 25 w 419"/>
                  <a:gd name="T41" fmla="*/ 312 h 602"/>
                  <a:gd name="T42" fmla="*/ 40 w 419"/>
                  <a:gd name="T43" fmla="*/ 334 h 602"/>
                  <a:gd name="T44" fmla="*/ 84 w 419"/>
                  <a:gd name="T45" fmla="*/ 365 h 602"/>
                  <a:gd name="T46" fmla="*/ 94 w 419"/>
                  <a:gd name="T47" fmla="*/ 408 h 602"/>
                  <a:gd name="T48" fmla="*/ 76 w 419"/>
                  <a:gd name="T49" fmla="*/ 414 h 602"/>
                  <a:gd name="T50" fmla="*/ 76 w 419"/>
                  <a:gd name="T51" fmla="*/ 429 h 602"/>
                  <a:gd name="T52" fmla="*/ 56 w 419"/>
                  <a:gd name="T53" fmla="*/ 422 h 602"/>
                  <a:gd name="T54" fmla="*/ 64 w 419"/>
                  <a:gd name="T55" fmla="*/ 438 h 602"/>
                  <a:gd name="T56" fmla="*/ 34 w 419"/>
                  <a:gd name="T57" fmla="*/ 446 h 602"/>
                  <a:gd name="T58" fmla="*/ 28 w 419"/>
                  <a:gd name="T59" fmla="*/ 458 h 602"/>
                  <a:gd name="T60" fmla="*/ 18 w 419"/>
                  <a:gd name="T61" fmla="*/ 485 h 602"/>
                  <a:gd name="T62" fmla="*/ 0 w 419"/>
                  <a:gd name="T63" fmla="*/ 499 h 602"/>
                  <a:gd name="T64" fmla="*/ 40 w 419"/>
                  <a:gd name="T65" fmla="*/ 510 h 602"/>
                  <a:gd name="T66" fmla="*/ 45 w 419"/>
                  <a:gd name="T67" fmla="*/ 556 h 602"/>
                  <a:gd name="T68" fmla="*/ 56 w 419"/>
                  <a:gd name="T69" fmla="*/ 567 h 602"/>
                  <a:gd name="T70" fmla="*/ 116 w 419"/>
                  <a:gd name="T71" fmla="*/ 602 h 602"/>
                  <a:gd name="T72" fmla="*/ 122 w 419"/>
                  <a:gd name="T73" fmla="*/ 572 h 602"/>
                  <a:gd name="T74" fmla="*/ 133 w 419"/>
                  <a:gd name="T75" fmla="*/ 555 h 602"/>
                  <a:gd name="T76" fmla="*/ 145 w 419"/>
                  <a:gd name="T77" fmla="*/ 541 h 602"/>
                  <a:gd name="T78" fmla="*/ 157 w 419"/>
                  <a:gd name="T79" fmla="*/ 522 h 602"/>
                  <a:gd name="T80" fmla="*/ 164 w 419"/>
                  <a:gd name="T81" fmla="*/ 493 h 602"/>
                  <a:gd name="T82" fmla="*/ 182 w 419"/>
                  <a:gd name="T83" fmla="*/ 467 h 602"/>
                  <a:gd name="T84" fmla="*/ 154 w 419"/>
                  <a:gd name="T85" fmla="*/ 450 h 602"/>
                  <a:gd name="T86" fmla="*/ 144 w 419"/>
                  <a:gd name="T87" fmla="*/ 433 h 602"/>
                  <a:gd name="T88" fmla="*/ 161 w 419"/>
                  <a:gd name="T89" fmla="*/ 419 h 602"/>
                  <a:gd name="T90" fmla="*/ 194 w 419"/>
                  <a:gd name="T91" fmla="*/ 395 h 602"/>
                  <a:gd name="T92" fmla="*/ 203 w 419"/>
                  <a:gd name="T93" fmla="*/ 398 h 602"/>
                  <a:gd name="T94" fmla="*/ 222 w 419"/>
                  <a:gd name="T95" fmla="*/ 411 h 602"/>
                  <a:gd name="T96" fmla="*/ 240 w 419"/>
                  <a:gd name="T97" fmla="*/ 418 h 602"/>
                  <a:gd name="T98" fmla="*/ 229 w 419"/>
                  <a:gd name="T99" fmla="*/ 379 h 602"/>
                  <a:gd name="T100" fmla="*/ 246 w 419"/>
                  <a:gd name="T101" fmla="*/ 348 h 602"/>
                  <a:gd name="T102" fmla="*/ 201 w 419"/>
                  <a:gd name="T103" fmla="*/ 327 h 602"/>
                  <a:gd name="T104" fmla="*/ 232 w 419"/>
                  <a:gd name="T105" fmla="*/ 304 h 602"/>
                  <a:gd name="T106" fmla="*/ 267 w 419"/>
                  <a:gd name="T107" fmla="*/ 266 h 602"/>
                  <a:gd name="T108" fmla="*/ 303 w 419"/>
                  <a:gd name="T109" fmla="*/ 284 h 602"/>
                  <a:gd name="T110" fmla="*/ 306 w 419"/>
                  <a:gd name="T111" fmla="*/ 307 h 602"/>
                  <a:gd name="T112" fmla="*/ 370 w 419"/>
                  <a:gd name="T113" fmla="*/ 304 h 602"/>
                  <a:gd name="T114" fmla="*/ 381 w 419"/>
                  <a:gd name="T115" fmla="*/ 263 h 602"/>
                  <a:gd name="T116" fmla="*/ 379 w 419"/>
                  <a:gd name="T117" fmla="*/ 237 h 602"/>
                  <a:gd name="T118" fmla="*/ 390 w 419"/>
                  <a:gd name="T119" fmla="*/ 217 h 602"/>
                  <a:gd name="T120" fmla="*/ 391 w 419"/>
                  <a:gd name="T121" fmla="*/ 194 h 602"/>
                  <a:gd name="T122" fmla="*/ 411 w 419"/>
                  <a:gd name="T123" fmla="*/ 147 h 602"/>
                  <a:gd name="T124" fmla="*/ 399 w 419"/>
                  <a:gd name="T125" fmla="*/ 125 h 6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19" h="602">
                    <a:moveTo>
                      <a:pt x="378" y="91"/>
                    </a:moveTo>
                    <a:lnTo>
                      <a:pt x="377" y="90"/>
                    </a:lnTo>
                    <a:lnTo>
                      <a:pt x="374" y="90"/>
                    </a:lnTo>
                    <a:lnTo>
                      <a:pt x="373" y="91"/>
                    </a:lnTo>
                    <a:lnTo>
                      <a:pt x="374" y="93"/>
                    </a:lnTo>
                    <a:lnTo>
                      <a:pt x="376" y="100"/>
                    </a:lnTo>
                    <a:lnTo>
                      <a:pt x="366" y="104"/>
                    </a:lnTo>
                    <a:lnTo>
                      <a:pt x="352" y="102"/>
                    </a:lnTo>
                    <a:lnTo>
                      <a:pt x="347" y="97"/>
                    </a:lnTo>
                    <a:lnTo>
                      <a:pt x="345" y="94"/>
                    </a:lnTo>
                    <a:lnTo>
                      <a:pt x="345" y="93"/>
                    </a:lnTo>
                    <a:lnTo>
                      <a:pt x="339" y="90"/>
                    </a:lnTo>
                    <a:lnTo>
                      <a:pt x="338" y="90"/>
                    </a:lnTo>
                    <a:lnTo>
                      <a:pt x="338" y="88"/>
                    </a:lnTo>
                    <a:lnTo>
                      <a:pt x="335" y="86"/>
                    </a:lnTo>
                    <a:lnTo>
                      <a:pt x="328" y="72"/>
                    </a:lnTo>
                    <a:lnTo>
                      <a:pt x="324" y="67"/>
                    </a:lnTo>
                    <a:lnTo>
                      <a:pt x="320" y="66"/>
                    </a:lnTo>
                    <a:lnTo>
                      <a:pt x="318" y="65"/>
                    </a:lnTo>
                    <a:lnTo>
                      <a:pt x="310" y="49"/>
                    </a:lnTo>
                    <a:lnTo>
                      <a:pt x="309" y="45"/>
                    </a:lnTo>
                    <a:lnTo>
                      <a:pt x="306" y="46"/>
                    </a:lnTo>
                    <a:lnTo>
                      <a:pt x="281" y="41"/>
                    </a:lnTo>
                    <a:lnTo>
                      <a:pt x="268" y="34"/>
                    </a:lnTo>
                    <a:lnTo>
                      <a:pt x="267" y="35"/>
                    </a:lnTo>
                    <a:lnTo>
                      <a:pt x="265" y="35"/>
                    </a:lnTo>
                    <a:lnTo>
                      <a:pt x="260" y="34"/>
                    </a:lnTo>
                    <a:lnTo>
                      <a:pt x="261" y="33"/>
                    </a:lnTo>
                    <a:lnTo>
                      <a:pt x="258" y="33"/>
                    </a:lnTo>
                    <a:lnTo>
                      <a:pt x="251" y="28"/>
                    </a:lnTo>
                    <a:lnTo>
                      <a:pt x="249" y="21"/>
                    </a:lnTo>
                    <a:lnTo>
                      <a:pt x="244" y="16"/>
                    </a:lnTo>
                    <a:lnTo>
                      <a:pt x="243" y="14"/>
                    </a:lnTo>
                    <a:lnTo>
                      <a:pt x="232" y="9"/>
                    </a:lnTo>
                    <a:lnTo>
                      <a:pt x="227" y="9"/>
                    </a:lnTo>
                    <a:lnTo>
                      <a:pt x="200" y="2"/>
                    </a:lnTo>
                    <a:lnTo>
                      <a:pt x="186" y="0"/>
                    </a:lnTo>
                    <a:lnTo>
                      <a:pt x="179" y="3"/>
                    </a:lnTo>
                    <a:lnTo>
                      <a:pt x="162" y="7"/>
                    </a:lnTo>
                    <a:lnTo>
                      <a:pt x="164" y="9"/>
                    </a:lnTo>
                    <a:lnTo>
                      <a:pt x="165" y="12"/>
                    </a:lnTo>
                    <a:lnTo>
                      <a:pt x="172" y="13"/>
                    </a:lnTo>
                    <a:lnTo>
                      <a:pt x="177" y="16"/>
                    </a:lnTo>
                    <a:lnTo>
                      <a:pt x="179" y="16"/>
                    </a:lnTo>
                    <a:lnTo>
                      <a:pt x="173" y="27"/>
                    </a:lnTo>
                    <a:lnTo>
                      <a:pt x="172" y="28"/>
                    </a:lnTo>
                    <a:lnTo>
                      <a:pt x="172" y="27"/>
                    </a:lnTo>
                    <a:lnTo>
                      <a:pt x="169" y="27"/>
                    </a:lnTo>
                    <a:lnTo>
                      <a:pt x="166" y="28"/>
                    </a:lnTo>
                    <a:lnTo>
                      <a:pt x="158" y="31"/>
                    </a:lnTo>
                    <a:lnTo>
                      <a:pt x="147" y="33"/>
                    </a:lnTo>
                    <a:lnTo>
                      <a:pt x="145" y="35"/>
                    </a:lnTo>
                    <a:lnTo>
                      <a:pt x="147" y="41"/>
                    </a:lnTo>
                    <a:lnTo>
                      <a:pt x="147" y="42"/>
                    </a:lnTo>
                    <a:lnTo>
                      <a:pt x="151" y="46"/>
                    </a:lnTo>
                    <a:lnTo>
                      <a:pt x="158" y="62"/>
                    </a:lnTo>
                    <a:lnTo>
                      <a:pt x="165" y="69"/>
                    </a:lnTo>
                    <a:lnTo>
                      <a:pt x="169" y="74"/>
                    </a:lnTo>
                    <a:lnTo>
                      <a:pt x="172" y="74"/>
                    </a:lnTo>
                    <a:lnTo>
                      <a:pt x="172" y="77"/>
                    </a:lnTo>
                    <a:lnTo>
                      <a:pt x="169" y="76"/>
                    </a:lnTo>
                    <a:lnTo>
                      <a:pt x="158" y="69"/>
                    </a:lnTo>
                    <a:lnTo>
                      <a:pt x="145" y="66"/>
                    </a:lnTo>
                    <a:lnTo>
                      <a:pt x="130" y="65"/>
                    </a:lnTo>
                    <a:lnTo>
                      <a:pt x="112" y="67"/>
                    </a:lnTo>
                    <a:lnTo>
                      <a:pt x="107" y="67"/>
                    </a:lnTo>
                    <a:lnTo>
                      <a:pt x="101" y="66"/>
                    </a:lnTo>
                    <a:lnTo>
                      <a:pt x="98" y="66"/>
                    </a:lnTo>
                    <a:lnTo>
                      <a:pt x="98" y="74"/>
                    </a:lnTo>
                    <a:lnTo>
                      <a:pt x="102" y="83"/>
                    </a:lnTo>
                    <a:lnTo>
                      <a:pt x="102" y="84"/>
                    </a:lnTo>
                    <a:lnTo>
                      <a:pt x="101" y="84"/>
                    </a:lnTo>
                    <a:lnTo>
                      <a:pt x="98" y="83"/>
                    </a:lnTo>
                    <a:lnTo>
                      <a:pt x="97" y="81"/>
                    </a:lnTo>
                    <a:lnTo>
                      <a:pt x="80" y="87"/>
                    </a:lnTo>
                    <a:lnTo>
                      <a:pt x="77" y="88"/>
                    </a:lnTo>
                    <a:lnTo>
                      <a:pt x="77" y="90"/>
                    </a:lnTo>
                    <a:lnTo>
                      <a:pt x="73" y="102"/>
                    </a:lnTo>
                    <a:lnTo>
                      <a:pt x="69" y="108"/>
                    </a:lnTo>
                    <a:lnTo>
                      <a:pt x="69" y="109"/>
                    </a:lnTo>
                    <a:lnTo>
                      <a:pt x="60" y="122"/>
                    </a:lnTo>
                    <a:lnTo>
                      <a:pt x="60" y="129"/>
                    </a:lnTo>
                    <a:lnTo>
                      <a:pt x="62" y="130"/>
                    </a:lnTo>
                    <a:lnTo>
                      <a:pt x="66" y="130"/>
                    </a:lnTo>
                    <a:lnTo>
                      <a:pt x="74" y="133"/>
                    </a:lnTo>
                    <a:lnTo>
                      <a:pt x="77" y="134"/>
                    </a:lnTo>
                    <a:lnTo>
                      <a:pt x="80" y="134"/>
                    </a:lnTo>
                    <a:lnTo>
                      <a:pt x="80" y="137"/>
                    </a:lnTo>
                    <a:lnTo>
                      <a:pt x="81" y="139"/>
                    </a:lnTo>
                    <a:lnTo>
                      <a:pt x="80" y="139"/>
                    </a:lnTo>
                    <a:lnTo>
                      <a:pt x="80" y="140"/>
                    </a:lnTo>
                    <a:lnTo>
                      <a:pt x="78" y="141"/>
                    </a:lnTo>
                    <a:lnTo>
                      <a:pt x="78" y="154"/>
                    </a:lnTo>
                    <a:lnTo>
                      <a:pt x="77" y="158"/>
                    </a:lnTo>
                    <a:lnTo>
                      <a:pt x="77" y="168"/>
                    </a:lnTo>
                    <a:lnTo>
                      <a:pt x="84" y="177"/>
                    </a:lnTo>
                    <a:lnTo>
                      <a:pt x="84" y="180"/>
                    </a:lnTo>
                    <a:lnTo>
                      <a:pt x="85" y="180"/>
                    </a:lnTo>
                    <a:lnTo>
                      <a:pt x="101" y="186"/>
                    </a:lnTo>
                    <a:lnTo>
                      <a:pt x="126" y="204"/>
                    </a:lnTo>
                    <a:lnTo>
                      <a:pt x="131" y="206"/>
                    </a:lnTo>
                    <a:lnTo>
                      <a:pt x="140" y="206"/>
                    </a:lnTo>
                    <a:lnTo>
                      <a:pt x="141" y="204"/>
                    </a:lnTo>
                    <a:lnTo>
                      <a:pt x="143" y="204"/>
                    </a:lnTo>
                    <a:lnTo>
                      <a:pt x="154" y="218"/>
                    </a:lnTo>
                    <a:lnTo>
                      <a:pt x="157" y="221"/>
                    </a:lnTo>
                    <a:lnTo>
                      <a:pt x="161" y="224"/>
                    </a:lnTo>
                    <a:lnTo>
                      <a:pt x="162" y="225"/>
                    </a:lnTo>
                    <a:lnTo>
                      <a:pt x="169" y="229"/>
                    </a:lnTo>
                    <a:lnTo>
                      <a:pt x="175" y="231"/>
                    </a:lnTo>
                    <a:lnTo>
                      <a:pt x="176" y="232"/>
                    </a:lnTo>
                    <a:lnTo>
                      <a:pt x="173" y="235"/>
                    </a:lnTo>
                    <a:lnTo>
                      <a:pt x="179" y="245"/>
                    </a:lnTo>
                    <a:lnTo>
                      <a:pt x="179" y="249"/>
                    </a:lnTo>
                    <a:lnTo>
                      <a:pt x="177" y="249"/>
                    </a:lnTo>
                    <a:lnTo>
                      <a:pt x="176" y="250"/>
                    </a:lnTo>
                    <a:lnTo>
                      <a:pt x="175" y="250"/>
                    </a:lnTo>
                    <a:lnTo>
                      <a:pt x="172" y="253"/>
                    </a:lnTo>
                    <a:lnTo>
                      <a:pt x="168" y="254"/>
                    </a:lnTo>
                    <a:lnTo>
                      <a:pt x="165" y="260"/>
                    </a:lnTo>
                    <a:lnTo>
                      <a:pt x="165" y="264"/>
                    </a:lnTo>
                    <a:lnTo>
                      <a:pt x="161" y="268"/>
                    </a:lnTo>
                    <a:lnTo>
                      <a:pt x="157" y="267"/>
                    </a:lnTo>
                    <a:lnTo>
                      <a:pt x="150" y="263"/>
                    </a:lnTo>
                    <a:lnTo>
                      <a:pt x="147" y="263"/>
                    </a:lnTo>
                    <a:lnTo>
                      <a:pt x="143" y="264"/>
                    </a:lnTo>
                    <a:lnTo>
                      <a:pt x="140" y="270"/>
                    </a:lnTo>
                    <a:lnTo>
                      <a:pt x="140" y="271"/>
                    </a:lnTo>
                    <a:lnTo>
                      <a:pt x="144" y="273"/>
                    </a:lnTo>
                    <a:lnTo>
                      <a:pt x="147" y="273"/>
                    </a:lnTo>
                    <a:lnTo>
                      <a:pt x="150" y="274"/>
                    </a:lnTo>
                    <a:lnTo>
                      <a:pt x="148" y="280"/>
                    </a:lnTo>
                    <a:lnTo>
                      <a:pt x="140" y="282"/>
                    </a:lnTo>
                    <a:lnTo>
                      <a:pt x="134" y="282"/>
                    </a:lnTo>
                    <a:lnTo>
                      <a:pt x="131" y="281"/>
                    </a:lnTo>
                    <a:lnTo>
                      <a:pt x="124" y="281"/>
                    </a:lnTo>
                    <a:lnTo>
                      <a:pt x="123" y="282"/>
                    </a:lnTo>
                    <a:lnTo>
                      <a:pt x="120" y="282"/>
                    </a:lnTo>
                    <a:lnTo>
                      <a:pt x="115" y="285"/>
                    </a:lnTo>
                    <a:lnTo>
                      <a:pt x="115" y="287"/>
                    </a:lnTo>
                    <a:lnTo>
                      <a:pt x="112" y="292"/>
                    </a:lnTo>
                    <a:lnTo>
                      <a:pt x="112" y="297"/>
                    </a:lnTo>
                    <a:lnTo>
                      <a:pt x="117" y="302"/>
                    </a:lnTo>
                    <a:lnTo>
                      <a:pt x="119" y="302"/>
                    </a:lnTo>
                    <a:lnTo>
                      <a:pt x="117" y="305"/>
                    </a:lnTo>
                    <a:lnTo>
                      <a:pt x="117" y="307"/>
                    </a:lnTo>
                    <a:lnTo>
                      <a:pt x="116" y="305"/>
                    </a:lnTo>
                    <a:lnTo>
                      <a:pt x="115" y="305"/>
                    </a:lnTo>
                    <a:lnTo>
                      <a:pt x="113" y="304"/>
                    </a:lnTo>
                    <a:lnTo>
                      <a:pt x="110" y="302"/>
                    </a:lnTo>
                    <a:lnTo>
                      <a:pt x="104" y="302"/>
                    </a:lnTo>
                    <a:lnTo>
                      <a:pt x="101" y="304"/>
                    </a:lnTo>
                    <a:lnTo>
                      <a:pt x="94" y="304"/>
                    </a:lnTo>
                    <a:lnTo>
                      <a:pt x="92" y="302"/>
                    </a:lnTo>
                    <a:lnTo>
                      <a:pt x="88" y="299"/>
                    </a:lnTo>
                    <a:lnTo>
                      <a:pt x="78" y="284"/>
                    </a:lnTo>
                    <a:lnTo>
                      <a:pt x="73" y="288"/>
                    </a:lnTo>
                    <a:lnTo>
                      <a:pt x="62" y="301"/>
                    </a:lnTo>
                    <a:lnTo>
                      <a:pt x="60" y="304"/>
                    </a:lnTo>
                    <a:lnTo>
                      <a:pt x="57" y="304"/>
                    </a:lnTo>
                    <a:lnTo>
                      <a:pt x="57" y="305"/>
                    </a:lnTo>
                    <a:lnTo>
                      <a:pt x="56" y="305"/>
                    </a:lnTo>
                    <a:lnTo>
                      <a:pt x="52" y="316"/>
                    </a:lnTo>
                    <a:lnTo>
                      <a:pt x="45" y="319"/>
                    </a:lnTo>
                    <a:lnTo>
                      <a:pt x="34" y="316"/>
                    </a:lnTo>
                    <a:lnTo>
                      <a:pt x="32" y="316"/>
                    </a:lnTo>
                    <a:lnTo>
                      <a:pt x="28" y="314"/>
                    </a:lnTo>
                    <a:lnTo>
                      <a:pt x="25" y="312"/>
                    </a:lnTo>
                    <a:lnTo>
                      <a:pt x="24" y="312"/>
                    </a:lnTo>
                    <a:lnTo>
                      <a:pt x="23" y="310"/>
                    </a:lnTo>
                    <a:lnTo>
                      <a:pt x="20" y="310"/>
                    </a:lnTo>
                    <a:lnTo>
                      <a:pt x="18" y="312"/>
                    </a:lnTo>
                    <a:lnTo>
                      <a:pt x="20" y="314"/>
                    </a:lnTo>
                    <a:lnTo>
                      <a:pt x="24" y="316"/>
                    </a:lnTo>
                    <a:lnTo>
                      <a:pt x="39" y="333"/>
                    </a:lnTo>
                    <a:lnTo>
                      <a:pt x="40" y="334"/>
                    </a:lnTo>
                    <a:lnTo>
                      <a:pt x="42" y="334"/>
                    </a:lnTo>
                    <a:lnTo>
                      <a:pt x="43" y="342"/>
                    </a:lnTo>
                    <a:lnTo>
                      <a:pt x="56" y="348"/>
                    </a:lnTo>
                    <a:lnTo>
                      <a:pt x="62" y="348"/>
                    </a:lnTo>
                    <a:lnTo>
                      <a:pt x="69" y="349"/>
                    </a:lnTo>
                    <a:lnTo>
                      <a:pt x="83" y="358"/>
                    </a:lnTo>
                    <a:lnTo>
                      <a:pt x="84" y="364"/>
                    </a:lnTo>
                    <a:lnTo>
                      <a:pt x="84" y="365"/>
                    </a:lnTo>
                    <a:lnTo>
                      <a:pt x="85" y="368"/>
                    </a:lnTo>
                    <a:lnTo>
                      <a:pt x="84" y="380"/>
                    </a:lnTo>
                    <a:lnTo>
                      <a:pt x="85" y="381"/>
                    </a:lnTo>
                    <a:lnTo>
                      <a:pt x="92" y="384"/>
                    </a:lnTo>
                    <a:lnTo>
                      <a:pt x="102" y="391"/>
                    </a:lnTo>
                    <a:lnTo>
                      <a:pt x="102" y="393"/>
                    </a:lnTo>
                    <a:lnTo>
                      <a:pt x="99" y="395"/>
                    </a:lnTo>
                    <a:lnTo>
                      <a:pt x="94" y="408"/>
                    </a:lnTo>
                    <a:lnTo>
                      <a:pt x="92" y="409"/>
                    </a:lnTo>
                    <a:lnTo>
                      <a:pt x="91" y="414"/>
                    </a:lnTo>
                    <a:lnTo>
                      <a:pt x="90" y="414"/>
                    </a:lnTo>
                    <a:lnTo>
                      <a:pt x="85" y="412"/>
                    </a:lnTo>
                    <a:lnTo>
                      <a:pt x="84" y="411"/>
                    </a:lnTo>
                    <a:lnTo>
                      <a:pt x="84" y="409"/>
                    </a:lnTo>
                    <a:lnTo>
                      <a:pt x="80" y="409"/>
                    </a:lnTo>
                    <a:lnTo>
                      <a:pt x="76" y="414"/>
                    </a:lnTo>
                    <a:lnTo>
                      <a:pt x="76" y="415"/>
                    </a:lnTo>
                    <a:lnTo>
                      <a:pt x="80" y="415"/>
                    </a:lnTo>
                    <a:lnTo>
                      <a:pt x="84" y="417"/>
                    </a:lnTo>
                    <a:lnTo>
                      <a:pt x="84" y="419"/>
                    </a:lnTo>
                    <a:lnTo>
                      <a:pt x="83" y="422"/>
                    </a:lnTo>
                    <a:lnTo>
                      <a:pt x="83" y="429"/>
                    </a:lnTo>
                    <a:lnTo>
                      <a:pt x="81" y="431"/>
                    </a:lnTo>
                    <a:lnTo>
                      <a:pt x="76" y="429"/>
                    </a:lnTo>
                    <a:lnTo>
                      <a:pt x="71" y="426"/>
                    </a:lnTo>
                    <a:lnTo>
                      <a:pt x="73" y="425"/>
                    </a:lnTo>
                    <a:lnTo>
                      <a:pt x="70" y="424"/>
                    </a:lnTo>
                    <a:lnTo>
                      <a:pt x="66" y="424"/>
                    </a:lnTo>
                    <a:lnTo>
                      <a:pt x="66" y="425"/>
                    </a:lnTo>
                    <a:lnTo>
                      <a:pt x="64" y="426"/>
                    </a:lnTo>
                    <a:lnTo>
                      <a:pt x="60" y="424"/>
                    </a:lnTo>
                    <a:lnTo>
                      <a:pt x="56" y="422"/>
                    </a:lnTo>
                    <a:lnTo>
                      <a:pt x="53" y="422"/>
                    </a:lnTo>
                    <a:lnTo>
                      <a:pt x="50" y="425"/>
                    </a:lnTo>
                    <a:lnTo>
                      <a:pt x="52" y="425"/>
                    </a:lnTo>
                    <a:lnTo>
                      <a:pt x="53" y="429"/>
                    </a:lnTo>
                    <a:lnTo>
                      <a:pt x="53" y="431"/>
                    </a:lnTo>
                    <a:lnTo>
                      <a:pt x="60" y="431"/>
                    </a:lnTo>
                    <a:lnTo>
                      <a:pt x="64" y="432"/>
                    </a:lnTo>
                    <a:lnTo>
                      <a:pt x="64" y="438"/>
                    </a:lnTo>
                    <a:lnTo>
                      <a:pt x="63" y="439"/>
                    </a:lnTo>
                    <a:lnTo>
                      <a:pt x="60" y="439"/>
                    </a:lnTo>
                    <a:lnTo>
                      <a:pt x="59" y="438"/>
                    </a:lnTo>
                    <a:lnTo>
                      <a:pt x="57" y="438"/>
                    </a:lnTo>
                    <a:lnTo>
                      <a:pt x="49" y="455"/>
                    </a:lnTo>
                    <a:lnTo>
                      <a:pt x="43" y="453"/>
                    </a:lnTo>
                    <a:lnTo>
                      <a:pt x="39" y="448"/>
                    </a:lnTo>
                    <a:lnTo>
                      <a:pt x="34" y="446"/>
                    </a:lnTo>
                    <a:lnTo>
                      <a:pt x="27" y="446"/>
                    </a:lnTo>
                    <a:lnTo>
                      <a:pt x="24" y="450"/>
                    </a:lnTo>
                    <a:lnTo>
                      <a:pt x="20" y="454"/>
                    </a:lnTo>
                    <a:lnTo>
                      <a:pt x="18" y="454"/>
                    </a:lnTo>
                    <a:lnTo>
                      <a:pt x="20" y="455"/>
                    </a:lnTo>
                    <a:lnTo>
                      <a:pt x="24" y="455"/>
                    </a:lnTo>
                    <a:lnTo>
                      <a:pt x="25" y="457"/>
                    </a:lnTo>
                    <a:lnTo>
                      <a:pt x="28" y="458"/>
                    </a:lnTo>
                    <a:lnTo>
                      <a:pt x="32" y="462"/>
                    </a:lnTo>
                    <a:lnTo>
                      <a:pt x="27" y="468"/>
                    </a:lnTo>
                    <a:lnTo>
                      <a:pt x="25" y="472"/>
                    </a:lnTo>
                    <a:lnTo>
                      <a:pt x="27" y="478"/>
                    </a:lnTo>
                    <a:lnTo>
                      <a:pt x="28" y="479"/>
                    </a:lnTo>
                    <a:lnTo>
                      <a:pt x="28" y="481"/>
                    </a:lnTo>
                    <a:lnTo>
                      <a:pt x="27" y="481"/>
                    </a:lnTo>
                    <a:lnTo>
                      <a:pt x="18" y="485"/>
                    </a:lnTo>
                    <a:lnTo>
                      <a:pt x="16" y="488"/>
                    </a:lnTo>
                    <a:lnTo>
                      <a:pt x="14" y="486"/>
                    </a:lnTo>
                    <a:lnTo>
                      <a:pt x="10" y="486"/>
                    </a:lnTo>
                    <a:lnTo>
                      <a:pt x="4" y="485"/>
                    </a:lnTo>
                    <a:lnTo>
                      <a:pt x="3" y="486"/>
                    </a:lnTo>
                    <a:lnTo>
                      <a:pt x="2" y="489"/>
                    </a:lnTo>
                    <a:lnTo>
                      <a:pt x="2" y="495"/>
                    </a:lnTo>
                    <a:lnTo>
                      <a:pt x="0" y="499"/>
                    </a:lnTo>
                    <a:lnTo>
                      <a:pt x="2" y="502"/>
                    </a:lnTo>
                    <a:lnTo>
                      <a:pt x="6" y="503"/>
                    </a:lnTo>
                    <a:lnTo>
                      <a:pt x="7" y="503"/>
                    </a:lnTo>
                    <a:lnTo>
                      <a:pt x="7" y="502"/>
                    </a:lnTo>
                    <a:lnTo>
                      <a:pt x="11" y="502"/>
                    </a:lnTo>
                    <a:lnTo>
                      <a:pt x="20" y="503"/>
                    </a:lnTo>
                    <a:lnTo>
                      <a:pt x="23" y="505"/>
                    </a:lnTo>
                    <a:lnTo>
                      <a:pt x="40" y="510"/>
                    </a:lnTo>
                    <a:lnTo>
                      <a:pt x="57" y="517"/>
                    </a:lnTo>
                    <a:lnTo>
                      <a:pt x="57" y="522"/>
                    </a:lnTo>
                    <a:lnTo>
                      <a:pt x="52" y="532"/>
                    </a:lnTo>
                    <a:lnTo>
                      <a:pt x="47" y="544"/>
                    </a:lnTo>
                    <a:lnTo>
                      <a:pt x="46" y="549"/>
                    </a:lnTo>
                    <a:lnTo>
                      <a:pt x="43" y="552"/>
                    </a:lnTo>
                    <a:lnTo>
                      <a:pt x="42" y="555"/>
                    </a:lnTo>
                    <a:lnTo>
                      <a:pt x="45" y="556"/>
                    </a:lnTo>
                    <a:lnTo>
                      <a:pt x="46" y="558"/>
                    </a:lnTo>
                    <a:lnTo>
                      <a:pt x="49" y="559"/>
                    </a:lnTo>
                    <a:lnTo>
                      <a:pt x="49" y="558"/>
                    </a:lnTo>
                    <a:lnTo>
                      <a:pt x="52" y="559"/>
                    </a:lnTo>
                    <a:lnTo>
                      <a:pt x="55" y="562"/>
                    </a:lnTo>
                    <a:lnTo>
                      <a:pt x="53" y="563"/>
                    </a:lnTo>
                    <a:lnTo>
                      <a:pt x="55" y="565"/>
                    </a:lnTo>
                    <a:lnTo>
                      <a:pt x="56" y="567"/>
                    </a:lnTo>
                    <a:lnTo>
                      <a:pt x="57" y="569"/>
                    </a:lnTo>
                    <a:lnTo>
                      <a:pt x="77" y="575"/>
                    </a:lnTo>
                    <a:lnTo>
                      <a:pt x="87" y="580"/>
                    </a:lnTo>
                    <a:lnTo>
                      <a:pt x="87" y="581"/>
                    </a:lnTo>
                    <a:lnTo>
                      <a:pt x="88" y="581"/>
                    </a:lnTo>
                    <a:lnTo>
                      <a:pt x="115" y="601"/>
                    </a:lnTo>
                    <a:lnTo>
                      <a:pt x="116" y="601"/>
                    </a:lnTo>
                    <a:lnTo>
                      <a:pt x="116" y="602"/>
                    </a:lnTo>
                    <a:lnTo>
                      <a:pt x="119" y="601"/>
                    </a:lnTo>
                    <a:lnTo>
                      <a:pt x="122" y="598"/>
                    </a:lnTo>
                    <a:lnTo>
                      <a:pt x="127" y="591"/>
                    </a:lnTo>
                    <a:lnTo>
                      <a:pt x="129" y="588"/>
                    </a:lnTo>
                    <a:lnTo>
                      <a:pt x="126" y="582"/>
                    </a:lnTo>
                    <a:lnTo>
                      <a:pt x="119" y="580"/>
                    </a:lnTo>
                    <a:lnTo>
                      <a:pt x="119" y="577"/>
                    </a:lnTo>
                    <a:lnTo>
                      <a:pt x="122" y="572"/>
                    </a:lnTo>
                    <a:lnTo>
                      <a:pt x="124" y="570"/>
                    </a:lnTo>
                    <a:lnTo>
                      <a:pt x="126" y="570"/>
                    </a:lnTo>
                    <a:lnTo>
                      <a:pt x="126" y="569"/>
                    </a:lnTo>
                    <a:lnTo>
                      <a:pt x="127" y="567"/>
                    </a:lnTo>
                    <a:lnTo>
                      <a:pt x="130" y="560"/>
                    </a:lnTo>
                    <a:lnTo>
                      <a:pt x="136" y="560"/>
                    </a:lnTo>
                    <a:lnTo>
                      <a:pt x="136" y="556"/>
                    </a:lnTo>
                    <a:lnTo>
                      <a:pt x="133" y="555"/>
                    </a:lnTo>
                    <a:lnTo>
                      <a:pt x="131" y="548"/>
                    </a:lnTo>
                    <a:lnTo>
                      <a:pt x="122" y="538"/>
                    </a:lnTo>
                    <a:lnTo>
                      <a:pt x="123" y="532"/>
                    </a:lnTo>
                    <a:lnTo>
                      <a:pt x="124" y="532"/>
                    </a:lnTo>
                    <a:lnTo>
                      <a:pt x="130" y="535"/>
                    </a:lnTo>
                    <a:lnTo>
                      <a:pt x="134" y="539"/>
                    </a:lnTo>
                    <a:lnTo>
                      <a:pt x="137" y="541"/>
                    </a:lnTo>
                    <a:lnTo>
                      <a:pt x="145" y="541"/>
                    </a:lnTo>
                    <a:lnTo>
                      <a:pt x="147" y="539"/>
                    </a:lnTo>
                    <a:lnTo>
                      <a:pt x="151" y="539"/>
                    </a:lnTo>
                    <a:lnTo>
                      <a:pt x="152" y="539"/>
                    </a:lnTo>
                    <a:lnTo>
                      <a:pt x="157" y="538"/>
                    </a:lnTo>
                    <a:lnTo>
                      <a:pt x="162" y="538"/>
                    </a:lnTo>
                    <a:lnTo>
                      <a:pt x="162" y="532"/>
                    </a:lnTo>
                    <a:lnTo>
                      <a:pt x="161" y="531"/>
                    </a:lnTo>
                    <a:lnTo>
                      <a:pt x="157" y="522"/>
                    </a:lnTo>
                    <a:lnTo>
                      <a:pt x="154" y="521"/>
                    </a:lnTo>
                    <a:lnTo>
                      <a:pt x="154" y="520"/>
                    </a:lnTo>
                    <a:lnTo>
                      <a:pt x="147" y="517"/>
                    </a:lnTo>
                    <a:lnTo>
                      <a:pt x="143" y="513"/>
                    </a:lnTo>
                    <a:lnTo>
                      <a:pt x="141" y="513"/>
                    </a:lnTo>
                    <a:lnTo>
                      <a:pt x="140" y="510"/>
                    </a:lnTo>
                    <a:lnTo>
                      <a:pt x="141" y="510"/>
                    </a:lnTo>
                    <a:lnTo>
                      <a:pt x="164" y="493"/>
                    </a:lnTo>
                    <a:lnTo>
                      <a:pt x="168" y="485"/>
                    </a:lnTo>
                    <a:lnTo>
                      <a:pt x="169" y="484"/>
                    </a:lnTo>
                    <a:lnTo>
                      <a:pt x="173" y="478"/>
                    </a:lnTo>
                    <a:lnTo>
                      <a:pt x="175" y="477"/>
                    </a:lnTo>
                    <a:lnTo>
                      <a:pt x="175" y="474"/>
                    </a:lnTo>
                    <a:lnTo>
                      <a:pt x="179" y="470"/>
                    </a:lnTo>
                    <a:lnTo>
                      <a:pt x="182" y="468"/>
                    </a:lnTo>
                    <a:lnTo>
                      <a:pt x="182" y="467"/>
                    </a:lnTo>
                    <a:lnTo>
                      <a:pt x="184" y="460"/>
                    </a:lnTo>
                    <a:lnTo>
                      <a:pt x="182" y="460"/>
                    </a:lnTo>
                    <a:lnTo>
                      <a:pt x="177" y="458"/>
                    </a:lnTo>
                    <a:lnTo>
                      <a:pt x="173" y="455"/>
                    </a:lnTo>
                    <a:lnTo>
                      <a:pt x="169" y="454"/>
                    </a:lnTo>
                    <a:lnTo>
                      <a:pt x="168" y="453"/>
                    </a:lnTo>
                    <a:lnTo>
                      <a:pt x="158" y="450"/>
                    </a:lnTo>
                    <a:lnTo>
                      <a:pt x="154" y="450"/>
                    </a:lnTo>
                    <a:lnTo>
                      <a:pt x="150" y="455"/>
                    </a:lnTo>
                    <a:lnTo>
                      <a:pt x="147" y="455"/>
                    </a:lnTo>
                    <a:lnTo>
                      <a:pt x="143" y="454"/>
                    </a:lnTo>
                    <a:lnTo>
                      <a:pt x="136" y="450"/>
                    </a:lnTo>
                    <a:lnTo>
                      <a:pt x="134" y="448"/>
                    </a:lnTo>
                    <a:lnTo>
                      <a:pt x="136" y="446"/>
                    </a:lnTo>
                    <a:lnTo>
                      <a:pt x="143" y="438"/>
                    </a:lnTo>
                    <a:lnTo>
                      <a:pt x="144" y="433"/>
                    </a:lnTo>
                    <a:lnTo>
                      <a:pt x="144" y="431"/>
                    </a:lnTo>
                    <a:lnTo>
                      <a:pt x="143" y="425"/>
                    </a:lnTo>
                    <a:lnTo>
                      <a:pt x="143" y="422"/>
                    </a:lnTo>
                    <a:lnTo>
                      <a:pt x="145" y="419"/>
                    </a:lnTo>
                    <a:lnTo>
                      <a:pt x="150" y="419"/>
                    </a:lnTo>
                    <a:lnTo>
                      <a:pt x="151" y="421"/>
                    </a:lnTo>
                    <a:lnTo>
                      <a:pt x="157" y="421"/>
                    </a:lnTo>
                    <a:lnTo>
                      <a:pt x="161" y="419"/>
                    </a:lnTo>
                    <a:lnTo>
                      <a:pt x="165" y="412"/>
                    </a:lnTo>
                    <a:lnTo>
                      <a:pt x="166" y="402"/>
                    </a:lnTo>
                    <a:lnTo>
                      <a:pt x="166" y="400"/>
                    </a:lnTo>
                    <a:lnTo>
                      <a:pt x="172" y="400"/>
                    </a:lnTo>
                    <a:lnTo>
                      <a:pt x="191" y="408"/>
                    </a:lnTo>
                    <a:lnTo>
                      <a:pt x="193" y="407"/>
                    </a:lnTo>
                    <a:lnTo>
                      <a:pt x="193" y="398"/>
                    </a:lnTo>
                    <a:lnTo>
                      <a:pt x="194" y="395"/>
                    </a:lnTo>
                    <a:lnTo>
                      <a:pt x="201" y="388"/>
                    </a:lnTo>
                    <a:lnTo>
                      <a:pt x="203" y="388"/>
                    </a:lnTo>
                    <a:lnTo>
                      <a:pt x="205" y="387"/>
                    </a:lnTo>
                    <a:lnTo>
                      <a:pt x="207" y="391"/>
                    </a:lnTo>
                    <a:lnTo>
                      <a:pt x="208" y="393"/>
                    </a:lnTo>
                    <a:lnTo>
                      <a:pt x="208" y="397"/>
                    </a:lnTo>
                    <a:lnTo>
                      <a:pt x="204" y="397"/>
                    </a:lnTo>
                    <a:lnTo>
                      <a:pt x="203" y="398"/>
                    </a:lnTo>
                    <a:lnTo>
                      <a:pt x="203" y="400"/>
                    </a:lnTo>
                    <a:lnTo>
                      <a:pt x="201" y="401"/>
                    </a:lnTo>
                    <a:lnTo>
                      <a:pt x="201" y="405"/>
                    </a:lnTo>
                    <a:lnTo>
                      <a:pt x="204" y="408"/>
                    </a:lnTo>
                    <a:lnTo>
                      <a:pt x="205" y="408"/>
                    </a:lnTo>
                    <a:lnTo>
                      <a:pt x="211" y="409"/>
                    </a:lnTo>
                    <a:lnTo>
                      <a:pt x="219" y="409"/>
                    </a:lnTo>
                    <a:lnTo>
                      <a:pt x="222" y="411"/>
                    </a:lnTo>
                    <a:lnTo>
                      <a:pt x="224" y="412"/>
                    </a:lnTo>
                    <a:lnTo>
                      <a:pt x="228" y="418"/>
                    </a:lnTo>
                    <a:lnTo>
                      <a:pt x="228" y="419"/>
                    </a:lnTo>
                    <a:lnTo>
                      <a:pt x="229" y="419"/>
                    </a:lnTo>
                    <a:lnTo>
                      <a:pt x="232" y="421"/>
                    </a:lnTo>
                    <a:lnTo>
                      <a:pt x="236" y="419"/>
                    </a:lnTo>
                    <a:lnTo>
                      <a:pt x="240" y="419"/>
                    </a:lnTo>
                    <a:lnTo>
                      <a:pt x="240" y="418"/>
                    </a:lnTo>
                    <a:lnTo>
                      <a:pt x="242" y="418"/>
                    </a:lnTo>
                    <a:lnTo>
                      <a:pt x="242" y="417"/>
                    </a:lnTo>
                    <a:lnTo>
                      <a:pt x="239" y="397"/>
                    </a:lnTo>
                    <a:lnTo>
                      <a:pt x="239" y="387"/>
                    </a:lnTo>
                    <a:lnTo>
                      <a:pt x="240" y="386"/>
                    </a:lnTo>
                    <a:lnTo>
                      <a:pt x="235" y="383"/>
                    </a:lnTo>
                    <a:lnTo>
                      <a:pt x="231" y="379"/>
                    </a:lnTo>
                    <a:lnTo>
                      <a:pt x="229" y="379"/>
                    </a:lnTo>
                    <a:lnTo>
                      <a:pt x="229" y="377"/>
                    </a:lnTo>
                    <a:lnTo>
                      <a:pt x="235" y="358"/>
                    </a:lnTo>
                    <a:lnTo>
                      <a:pt x="236" y="358"/>
                    </a:lnTo>
                    <a:lnTo>
                      <a:pt x="236" y="355"/>
                    </a:lnTo>
                    <a:lnTo>
                      <a:pt x="239" y="354"/>
                    </a:lnTo>
                    <a:lnTo>
                      <a:pt x="244" y="349"/>
                    </a:lnTo>
                    <a:lnTo>
                      <a:pt x="246" y="349"/>
                    </a:lnTo>
                    <a:lnTo>
                      <a:pt x="246" y="348"/>
                    </a:lnTo>
                    <a:lnTo>
                      <a:pt x="244" y="348"/>
                    </a:lnTo>
                    <a:lnTo>
                      <a:pt x="243" y="347"/>
                    </a:lnTo>
                    <a:lnTo>
                      <a:pt x="217" y="349"/>
                    </a:lnTo>
                    <a:lnTo>
                      <a:pt x="210" y="340"/>
                    </a:lnTo>
                    <a:lnTo>
                      <a:pt x="201" y="334"/>
                    </a:lnTo>
                    <a:lnTo>
                      <a:pt x="193" y="331"/>
                    </a:lnTo>
                    <a:lnTo>
                      <a:pt x="191" y="331"/>
                    </a:lnTo>
                    <a:lnTo>
                      <a:pt x="201" y="327"/>
                    </a:lnTo>
                    <a:lnTo>
                      <a:pt x="201" y="324"/>
                    </a:lnTo>
                    <a:lnTo>
                      <a:pt x="205" y="305"/>
                    </a:lnTo>
                    <a:lnTo>
                      <a:pt x="208" y="298"/>
                    </a:lnTo>
                    <a:lnTo>
                      <a:pt x="210" y="297"/>
                    </a:lnTo>
                    <a:lnTo>
                      <a:pt x="211" y="297"/>
                    </a:lnTo>
                    <a:lnTo>
                      <a:pt x="212" y="295"/>
                    </a:lnTo>
                    <a:lnTo>
                      <a:pt x="215" y="295"/>
                    </a:lnTo>
                    <a:lnTo>
                      <a:pt x="232" y="304"/>
                    </a:lnTo>
                    <a:lnTo>
                      <a:pt x="234" y="304"/>
                    </a:lnTo>
                    <a:lnTo>
                      <a:pt x="250" y="298"/>
                    </a:lnTo>
                    <a:lnTo>
                      <a:pt x="257" y="294"/>
                    </a:lnTo>
                    <a:lnTo>
                      <a:pt x="257" y="288"/>
                    </a:lnTo>
                    <a:lnTo>
                      <a:pt x="263" y="273"/>
                    </a:lnTo>
                    <a:lnTo>
                      <a:pt x="264" y="271"/>
                    </a:lnTo>
                    <a:lnTo>
                      <a:pt x="267" y="267"/>
                    </a:lnTo>
                    <a:lnTo>
                      <a:pt x="267" y="266"/>
                    </a:lnTo>
                    <a:lnTo>
                      <a:pt x="270" y="266"/>
                    </a:lnTo>
                    <a:lnTo>
                      <a:pt x="282" y="268"/>
                    </a:lnTo>
                    <a:lnTo>
                      <a:pt x="284" y="268"/>
                    </a:lnTo>
                    <a:lnTo>
                      <a:pt x="289" y="270"/>
                    </a:lnTo>
                    <a:lnTo>
                      <a:pt x="299" y="275"/>
                    </a:lnTo>
                    <a:lnTo>
                      <a:pt x="306" y="281"/>
                    </a:lnTo>
                    <a:lnTo>
                      <a:pt x="306" y="284"/>
                    </a:lnTo>
                    <a:lnTo>
                      <a:pt x="303" y="284"/>
                    </a:lnTo>
                    <a:lnTo>
                      <a:pt x="302" y="287"/>
                    </a:lnTo>
                    <a:lnTo>
                      <a:pt x="298" y="292"/>
                    </a:lnTo>
                    <a:lnTo>
                      <a:pt x="295" y="295"/>
                    </a:lnTo>
                    <a:lnTo>
                      <a:pt x="295" y="301"/>
                    </a:lnTo>
                    <a:lnTo>
                      <a:pt x="296" y="302"/>
                    </a:lnTo>
                    <a:lnTo>
                      <a:pt x="296" y="304"/>
                    </a:lnTo>
                    <a:lnTo>
                      <a:pt x="298" y="304"/>
                    </a:lnTo>
                    <a:lnTo>
                      <a:pt x="306" y="307"/>
                    </a:lnTo>
                    <a:lnTo>
                      <a:pt x="314" y="312"/>
                    </a:lnTo>
                    <a:lnTo>
                      <a:pt x="317" y="314"/>
                    </a:lnTo>
                    <a:lnTo>
                      <a:pt x="323" y="321"/>
                    </a:lnTo>
                    <a:lnTo>
                      <a:pt x="324" y="323"/>
                    </a:lnTo>
                    <a:lnTo>
                      <a:pt x="328" y="319"/>
                    </a:lnTo>
                    <a:lnTo>
                      <a:pt x="354" y="302"/>
                    </a:lnTo>
                    <a:lnTo>
                      <a:pt x="366" y="304"/>
                    </a:lnTo>
                    <a:lnTo>
                      <a:pt x="370" y="304"/>
                    </a:lnTo>
                    <a:lnTo>
                      <a:pt x="374" y="305"/>
                    </a:lnTo>
                    <a:lnTo>
                      <a:pt x="374" y="304"/>
                    </a:lnTo>
                    <a:lnTo>
                      <a:pt x="373" y="302"/>
                    </a:lnTo>
                    <a:lnTo>
                      <a:pt x="369" y="294"/>
                    </a:lnTo>
                    <a:lnTo>
                      <a:pt x="369" y="284"/>
                    </a:lnTo>
                    <a:lnTo>
                      <a:pt x="373" y="281"/>
                    </a:lnTo>
                    <a:lnTo>
                      <a:pt x="376" y="273"/>
                    </a:lnTo>
                    <a:lnTo>
                      <a:pt x="381" y="263"/>
                    </a:lnTo>
                    <a:lnTo>
                      <a:pt x="383" y="263"/>
                    </a:lnTo>
                    <a:lnTo>
                      <a:pt x="385" y="261"/>
                    </a:lnTo>
                    <a:lnTo>
                      <a:pt x="387" y="260"/>
                    </a:lnTo>
                    <a:lnTo>
                      <a:pt x="392" y="250"/>
                    </a:lnTo>
                    <a:lnTo>
                      <a:pt x="392" y="247"/>
                    </a:lnTo>
                    <a:lnTo>
                      <a:pt x="387" y="242"/>
                    </a:lnTo>
                    <a:lnTo>
                      <a:pt x="385" y="242"/>
                    </a:lnTo>
                    <a:lnTo>
                      <a:pt x="379" y="237"/>
                    </a:lnTo>
                    <a:lnTo>
                      <a:pt x="373" y="231"/>
                    </a:lnTo>
                    <a:lnTo>
                      <a:pt x="369" y="224"/>
                    </a:lnTo>
                    <a:lnTo>
                      <a:pt x="370" y="224"/>
                    </a:lnTo>
                    <a:lnTo>
                      <a:pt x="378" y="225"/>
                    </a:lnTo>
                    <a:lnTo>
                      <a:pt x="379" y="225"/>
                    </a:lnTo>
                    <a:lnTo>
                      <a:pt x="384" y="224"/>
                    </a:lnTo>
                    <a:lnTo>
                      <a:pt x="390" y="220"/>
                    </a:lnTo>
                    <a:lnTo>
                      <a:pt x="390" y="217"/>
                    </a:lnTo>
                    <a:lnTo>
                      <a:pt x="391" y="217"/>
                    </a:lnTo>
                    <a:lnTo>
                      <a:pt x="392" y="218"/>
                    </a:lnTo>
                    <a:lnTo>
                      <a:pt x="397" y="210"/>
                    </a:lnTo>
                    <a:lnTo>
                      <a:pt x="399" y="201"/>
                    </a:lnTo>
                    <a:lnTo>
                      <a:pt x="401" y="200"/>
                    </a:lnTo>
                    <a:lnTo>
                      <a:pt x="401" y="199"/>
                    </a:lnTo>
                    <a:lnTo>
                      <a:pt x="399" y="199"/>
                    </a:lnTo>
                    <a:lnTo>
                      <a:pt x="391" y="194"/>
                    </a:lnTo>
                    <a:lnTo>
                      <a:pt x="387" y="194"/>
                    </a:lnTo>
                    <a:lnTo>
                      <a:pt x="387" y="183"/>
                    </a:lnTo>
                    <a:lnTo>
                      <a:pt x="390" y="175"/>
                    </a:lnTo>
                    <a:lnTo>
                      <a:pt x="390" y="172"/>
                    </a:lnTo>
                    <a:lnTo>
                      <a:pt x="391" y="172"/>
                    </a:lnTo>
                    <a:lnTo>
                      <a:pt x="394" y="165"/>
                    </a:lnTo>
                    <a:lnTo>
                      <a:pt x="392" y="164"/>
                    </a:lnTo>
                    <a:lnTo>
                      <a:pt x="411" y="147"/>
                    </a:lnTo>
                    <a:lnTo>
                      <a:pt x="414" y="148"/>
                    </a:lnTo>
                    <a:lnTo>
                      <a:pt x="415" y="147"/>
                    </a:lnTo>
                    <a:lnTo>
                      <a:pt x="416" y="143"/>
                    </a:lnTo>
                    <a:lnTo>
                      <a:pt x="418" y="141"/>
                    </a:lnTo>
                    <a:lnTo>
                      <a:pt x="418" y="134"/>
                    </a:lnTo>
                    <a:lnTo>
                      <a:pt x="419" y="134"/>
                    </a:lnTo>
                    <a:lnTo>
                      <a:pt x="418" y="132"/>
                    </a:lnTo>
                    <a:lnTo>
                      <a:pt x="399" y="125"/>
                    </a:lnTo>
                    <a:lnTo>
                      <a:pt x="388" y="113"/>
                    </a:lnTo>
                    <a:lnTo>
                      <a:pt x="387" y="109"/>
                    </a:lnTo>
                    <a:lnTo>
                      <a:pt x="385" y="108"/>
                    </a:lnTo>
                    <a:lnTo>
                      <a:pt x="387" y="108"/>
                    </a:lnTo>
                    <a:lnTo>
                      <a:pt x="391" y="98"/>
                    </a:lnTo>
                    <a:lnTo>
                      <a:pt x="379" y="91"/>
                    </a:lnTo>
                    <a:lnTo>
                      <a:pt x="378" y="9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36" name="Freeform 1168">
                <a:extLst>
                  <a:ext uri="{FF2B5EF4-FFF2-40B4-BE49-F238E27FC236}">
                    <a16:creationId xmlns:a16="http://schemas.microsoft.com/office/drawing/2014/main" id="{6320A410-B9A7-E15C-B92D-8262C50B70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9" y="3384"/>
                <a:ext cx="105" cy="95"/>
              </a:xfrm>
              <a:custGeom>
                <a:avLst/>
                <a:gdLst>
                  <a:gd name="T0" fmla="*/ 194 w 422"/>
                  <a:gd name="T1" fmla="*/ 53 h 378"/>
                  <a:gd name="T2" fmla="*/ 164 w 422"/>
                  <a:gd name="T3" fmla="*/ 38 h 378"/>
                  <a:gd name="T4" fmla="*/ 168 w 422"/>
                  <a:gd name="T5" fmla="*/ 21 h 378"/>
                  <a:gd name="T6" fmla="*/ 150 w 422"/>
                  <a:gd name="T7" fmla="*/ 2 h 378"/>
                  <a:gd name="T8" fmla="*/ 129 w 422"/>
                  <a:gd name="T9" fmla="*/ 7 h 378"/>
                  <a:gd name="T10" fmla="*/ 81 w 422"/>
                  <a:gd name="T11" fmla="*/ 29 h 378"/>
                  <a:gd name="T12" fmla="*/ 67 w 422"/>
                  <a:gd name="T13" fmla="*/ 58 h 378"/>
                  <a:gd name="T14" fmla="*/ 83 w 422"/>
                  <a:gd name="T15" fmla="*/ 83 h 378"/>
                  <a:gd name="T16" fmla="*/ 105 w 422"/>
                  <a:gd name="T17" fmla="*/ 88 h 378"/>
                  <a:gd name="T18" fmla="*/ 97 w 422"/>
                  <a:gd name="T19" fmla="*/ 113 h 378"/>
                  <a:gd name="T20" fmla="*/ 108 w 422"/>
                  <a:gd name="T21" fmla="*/ 152 h 378"/>
                  <a:gd name="T22" fmla="*/ 94 w 422"/>
                  <a:gd name="T23" fmla="*/ 153 h 378"/>
                  <a:gd name="T24" fmla="*/ 71 w 422"/>
                  <a:gd name="T25" fmla="*/ 142 h 378"/>
                  <a:gd name="T26" fmla="*/ 70 w 422"/>
                  <a:gd name="T27" fmla="*/ 131 h 378"/>
                  <a:gd name="T28" fmla="*/ 67 w 422"/>
                  <a:gd name="T29" fmla="*/ 122 h 378"/>
                  <a:gd name="T30" fmla="*/ 32 w 422"/>
                  <a:gd name="T31" fmla="*/ 134 h 378"/>
                  <a:gd name="T32" fmla="*/ 16 w 422"/>
                  <a:gd name="T33" fmla="*/ 153 h 378"/>
                  <a:gd name="T34" fmla="*/ 9 w 422"/>
                  <a:gd name="T35" fmla="*/ 172 h 378"/>
                  <a:gd name="T36" fmla="*/ 16 w 422"/>
                  <a:gd name="T37" fmla="*/ 189 h 378"/>
                  <a:gd name="T38" fmla="*/ 43 w 422"/>
                  <a:gd name="T39" fmla="*/ 192 h 378"/>
                  <a:gd name="T40" fmla="*/ 41 w 422"/>
                  <a:gd name="T41" fmla="*/ 208 h 378"/>
                  <a:gd name="T42" fmla="*/ 7 w 422"/>
                  <a:gd name="T43" fmla="*/ 244 h 378"/>
                  <a:gd name="T44" fmla="*/ 20 w 422"/>
                  <a:gd name="T45" fmla="*/ 255 h 378"/>
                  <a:gd name="T46" fmla="*/ 18 w 422"/>
                  <a:gd name="T47" fmla="*/ 273 h 378"/>
                  <a:gd name="T48" fmla="*/ 66 w 422"/>
                  <a:gd name="T49" fmla="*/ 304 h 378"/>
                  <a:gd name="T50" fmla="*/ 113 w 422"/>
                  <a:gd name="T51" fmla="*/ 287 h 378"/>
                  <a:gd name="T52" fmla="*/ 130 w 422"/>
                  <a:gd name="T53" fmla="*/ 282 h 378"/>
                  <a:gd name="T54" fmla="*/ 175 w 422"/>
                  <a:gd name="T55" fmla="*/ 296 h 378"/>
                  <a:gd name="T56" fmla="*/ 208 w 422"/>
                  <a:gd name="T57" fmla="*/ 304 h 378"/>
                  <a:gd name="T58" fmla="*/ 221 w 422"/>
                  <a:gd name="T59" fmla="*/ 318 h 378"/>
                  <a:gd name="T60" fmla="*/ 243 w 422"/>
                  <a:gd name="T61" fmla="*/ 345 h 378"/>
                  <a:gd name="T62" fmla="*/ 261 w 422"/>
                  <a:gd name="T63" fmla="*/ 333 h 378"/>
                  <a:gd name="T64" fmla="*/ 271 w 422"/>
                  <a:gd name="T65" fmla="*/ 360 h 378"/>
                  <a:gd name="T66" fmla="*/ 289 w 422"/>
                  <a:gd name="T67" fmla="*/ 377 h 378"/>
                  <a:gd name="T68" fmla="*/ 310 w 422"/>
                  <a:gd name="T69" fmla="*/ 354 h 378"/>
                  <a:gd name="T70" fmla="*/ 317 w 422"/>
                  <a:gd name="T71" fmla="*/ 336 h 378"/>
                  <a:gd name="T72" fmla="*/ 326 w 422"/>
                  <a:gd name="T73" fmla="*/ 287 h 378"/>
                  <a:gd name="T74" fmla="*/ 352 w 422"/>
                  <a:gd name="T75" fmla="*/ 278 h 378"/>
                  <a:gd name="T76" fmla="*/ 342 w 422"/>
                  <a:gd name="T77" fmla="*/ 258 h 378"/>
                  <a:gd name="T78" fmla="*/ 362 w 422"/>
                  <a:gd name="T79" fmla="*/ 233 h 378"/>
                  <a:gd name="T80" fmla="*/ 370 w 422"/>
                  <a:gd name="T81" fmla="*/ 219 h 378"/>
                  <a:gd name="T82" fmla="*/ 373 w 422"/>
                  <a:gd name="T83" fmla="*/ 201 h 378"/>
                  <a:gd name="T84" fmla="*/ 368 w 422"/>
                  <a:gd name="T85" fmla="*/ 163 h 378"/>
                  <a:gd name="T86" fmla="*/ 365 w 422"/>
                  <a:gd name="T87" fmla="*/ 156 h 378"/>
                  <a:gd name="T88" fmla="*/ 386 w 422"/>
                  <a:gd name="T89" fmla="*/ 143 h 378"/>
                  <a:gd name="T90" fmla="*/ 409 w 422"/>
                  <a:gd name="T91" fmla="*/ 125 h 378"/>
                  <a:gd name="T92" fmla="*/ 401 w 422"/>
                  <a:gd name="T93" fmla="*/ 113 h 378"/>
                  <a:gd name="T94" fmla="*/ 388 w 422"/>
                  <a:gd name="T95" fmla="*/ 105 h 378"/>
                  <a:gd name="T96" fmla="*/ 398 w 422"/>
                  <a:gd name="T97" fmla="*/ 86 h 378"/>
                  <a:gd name="T98" fmla="*/ 421 w 422"/>
                  <a:gd name="T99" fmla="*/ 83 h 378"/>
                  <a:gd name="T100" fmla="*/ 388 w 422"/>
                  <a:gd name="T101" fmla="*/ 61 h 378"/>
                  <a:gd name="T102" fmla="*/ 309 w 422"/>
                  <a:gd name="T103" fmla="*/ 62 h 378"/>
                  <a:gd name="T104" fmla="*/ 306 w 422"/>
                  <a:gd name="T105" fmla="*/ 31 h 378"/>
                  <a:gd name="T106" fmla="*/ 264 w 422"/>
                  <a:gd name="T107" fmla="*/ 44 h 3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422" h="378">
                    <a:moveTo>
                      <a:pt x="242" y="39"/>
                    </a:moveTo>
                    <a:lnTo>
                      <a:pt x="240" y="39"/>
                    </a:lnTo>
                    <a:lnTo>
                      <a:pt x="236" y="38"/>
                    </a:lnTo>
                    <a:lnTo>
                      <a:pt x="232" y="38"/>
                    </a:lnTo>
                    <a:lnTo>
                      <a:pt x="220" y="36"/>
                    </a:lnTo>
                    <a:lnTo>
                      <a:pt x="194" y="53"/>
                    </a:lnTo>
                    <a:lnTo>
                      <a:pt x="190" y="57"/>
                    </a:lnTo>
                    <a:lnTo>
                      <a:pt x="189" y="55"/>
                    </a:lnTo>
                    <a:lnTo>
                      <a:pt x="183" y="48"/>
                    </a:lnTo>
                    <a:lnTo>
                      <a:pt x="180" y="46"/>
                    </a:lnTo>
                    <a:lnTo>
                      <a:pt x="172" y="41"/>
                    </a:lnTo>
                    <a:lnTo>
                      <a:pt x="164" y="38"/>
                    </a:lnTo>
                    <a:lnTo>
                      <a:pt x="162" y="38"/>
                    </a:lnTo>
                    <a:lnTo>
                      <a:pt x="162" y="36"/>
                    </a:lnTo>
                    <a:lnTo>
                      <a:pt x="161" y="35"/>
                    </a:lnTo>
                    <a:lnTo>
                      <a:pt x="161" y="29"/>
                    </a:lnTo>
                    <a:lnTo>
                      <a:pt x="164" y="26"/>
                    </a:lnTo>
                    <a:lnTo>
                      <a:pt x="168" y="21"/>
                    </a:lnTo>
                    <a:lnTo>
                      <a:pt x="169" y="18"/>
                    </a:lnTo>
                    <a:lnTo>
                      <a:pt x="172" y="18"/>
                    </a:lnTo>
                    <a:lnTo>
                      <a:pt x="172" y="15"/>
                    </a:lnTo>
                    <a:lnTo>
                      <a:pt x="165" y="9"/>
                    </a:lnTo>
                    <a:lnTo>
                      <a:pt x="155" y="4"/>
                    </a:lnTo>
                    <a:lnTo>
                      <a:pt x="150" y="2"/>
                    </a:lnTo>
                    <a:lnTo>
                      <a:pt x="148" y="2"/>
                    </a:lnTo>
                    <a:lnTo>
                      <a:pt x="136" y="0"/>
                    </a:lnTo>
                    <a:lnTo>
                      <a:pt x="133" y="0"/>
                    </a:lnTo>
                    <a:lnTo>
                      <a:pt x="133" y="1"/>
                    </a:lnTo>
                    <a:lnTo>
                      <a:pt x="130" y="5"/>
                    </a:lnTo>
                    <a:lnTo>
                      <a:pt x="129" y="7"/>
                    </a:lnTo>
                    <a:lnTo>
                      <a:pt x="123" y="22"/>
                    </a:lnTo>
                    <a:lnTo>
                      <a:pt x="123" y="28"/>
                    </a:lnTo>
                    <a:lnTo>
                      <a:pt x="116" y="32"/>
                    </a:lnTo>
                    <a:lnTo>
                      <a:pt x="100" y="38"/>
                    </a:lnTo>
                    <a:lnTo>
                      <a:pt x="98" y="38"/>
                    </a:lnTo>
                    <a:lnTo>
                      <a:pt x="81" y="29"/>
                    </a:lnTo>
                    <a:lnTo>
                      <a:pt x="78" y="29"/>
                    </a:lnTo>
                    <a:lnTo>
                      <a:pt x="77" y="31"/>
                    </a:lnTo>
                    <a:lnTo>
                      <a:pt x="76" y="31"/>
                    </a:lnTo>
                    <a:lnTo>
                      <a:pt x="74" y="32"/>
                    </a:lnTo>
                    <a:lnTo>
                      <a:pt x="71" y="39"/>
                    </a:lnTo>
                    <a:lnTo>
                      <a:pt x="67" y="58"/>
                    </a:lnTo>
                    <a:lnTo>
                      <a:pt x="67" y="61"/>
                    </a:lnTo>
                    <a:lnTo>
                      <a:pt x="57" y="65"/>
                    </a:lnTo>
                    <a:lnTo>
                      <a:pt x="59" y="65"/>
                    </a:lnTo>
                    <a:lnTo>
                      <a:pt x="67" y="68"/>
                    </a:lnTo>
                    <a:lnTo>
                      <a:pt x="76" y="74"/>
                    </a:lnTo>
                    <a:lnTo>
                      <a:pt x="83" y="83"/>
                    </a:lnTo>
                    <a:lnTo>
                      <a:pt x="109" y="81"/>
                    </a:lnTo>
                    <a:lnTo>
                      <a:pt x="110" y="82"/>
                    </a:lnTo>
                    <a:lnTo>
                      <a:pt x="112" y="82"/>
                    </a:lnTo>
                    <a:lnTo>
                      <a:pt x="112" y="83"/>
                    </a:lnTo>
                    <a:lnTo>
                      <a:pt x="110" y="83"/>
                    </a:lnTo>
                    <a:lnTo>
                      <a:pt x="105" y="88"/>
                    </a:lnTo>
                    <a:lnTo>
                      <a:pt x="102" y="89"/>
                    </a:lnTo>
                    <a:lnTo>
                      <a:pt x="102" y="92"/>
                    </a:lnTo>
                    <a:lnTo>
                      <a:pt x="101" y="92"/>
                    </a:lnTo>
                    <a:lnTo>
                      <a:pt x="95" y="111"/>
                    </a:lnTo>
                    <a:lnTo>
                      <a:pt x="95" y="113"/>
                    </a:lnTo>
                    <a:lnTo>
                      <a:pt x="97" y="113"/>
                    </a:lnTo>
                    <a:lnTo>
                      <a:pt x="101" y="117"/>
                    </a:lnTo>
                    <a:lnTo>
                      <a:pt x="106" y="120"/>
                    </a:lnTo>
                    <a:lnTo>
                      <a:pt x="105" y="121"/>
                    </a:lnTo>
                    <a:lnTo>
                      <a:pt x="105" y="131"/>
                    </a:lnTo>
                    <a:lnTo>
                      <a:pt x="108" y="151"/>
                    </a:lnTo>
                    <a:lnTo>
                      <a:pt x="108" y="152"/>
                    </a:lnTo>
                    <a:lnTo>
                      <a:pt x="106" y="152"/>
                    </a:lnTo>
                    <a:lnTo>
                      <a:pt x="106" y="153"/>
                    </a:lnTo>
                    <a:lnTo>
                      <a:pt x="102" y="153"/>
                    </a:lnTo>
                    <a:lnTo>
                      <a:pt x="98" y="155"/>
                    </a:lnTo>
                    <a:lnTo>
                      <a:pt x="95" y="153"/>
                    </a:lnTo>
                    <a:lnTo>
                      <a:pt x="94" y="153"/>
                    </a:lnTo>
                    <a:lnTo>
                      <a:pt x="94" y="152"/>
                    </a:lnTo>
                    <a:lnTo>
                      <a:pt x="90" y="146"/>
                    </a:lnTo>
                    <a:lnTo>
                      <a:pt x="88" y="145"/>
                    </a:lnTo>
                    <a:lnTo>
                      <a:pt x="85" y="143"/>
                    </a:lnTo>
                    <a:lnTo>
                      <a:pt x="77" y="143"/>
                    </a:lnTo>
                    <a:lnTo>
                      <a:pt x="71" y="142"/>
                    </a:lnTo>
                    <a:lnTo>
                      <a:pt x="70" y="142"/>
                    </a:lnTo>
                    <a:lnTo>
                      <a:pt x="67" y="139"/>
                    </a:lnTo>
                    <a:lnTo>
                      <a:pt x="67" y="135"/>
                    </a:lnTo>
                    <a:lnTo>
                      <a:pt x="69" y="134"/>
                    </a:lnTo>
                    <a:lnTo>
                      <a:pt x="69" y="132"/>
                    </a:lnTo>
                    <a:lnTo>
                      <a:pt x="70" y="131"/>
                    </a:lnTo>
                    <a:lnTo>
                      <a:pt x="74" y="131"/>
                    </a:lnTo>
                    <a:lnTo>
                      <a:pt x="74" y="127"/>
                    </a:lnTo>
                    <a:lnTo>
                      <a:pt x="73" y="125"/>
                    </a:lnTo>
                    <a:lnTo>
                      <a:pt x="71" y="121"/>
                    </a:lnTo>
                    <a:lnTo>
                      <a:pt x="69" y="122"/>
                    </a:lnTo>
                    <a:lnTo>
                      <a:pt x="67" y="122"/>
                    </a:lnTo>
                    <a:lnTo>
                      <a:pt x="60" y="129"/>
                    </a:lnTo>
                    <a:lnTo>
                      <a:pt x="59" y="132"/>
                    </a:lnTo>
                    <a:lnTo>
                      <a:pt x="59" y="141"/>
                    </a:lnTo>
                    <a:lnTo>
                      <a:pt x="57" y="142"/>
                    </a:lnTo>
                    <a:lnTo>
                      <a:pt x="38" y="134"/>
                    </a:lnTo>
                    <a:lnTo>
                      <a:pt x="32" y="134"/>
                    </a:lnTo>
                    <a:lnTo>
                      <a:pt x="32" y="136"/>
                    </a:lnTo>
                    <a:lnTo>
                      <a:pt x="31" y="146"/>
                    </a:lnTo>
                    <a:lnTo>
                      <a:pt x="27" y="153"/>
                    </a:lnTo>
                    <a:lnTo>
                      <a:pt x="23" y="155"/>
                    </a:lnTo>
                    <a:lnTo>
                      <a:pt x="17" y="155"/>
                    </a:lnTo>
                    <a:lnTo>
                      <a:pt x="16" y="153"/>
                    </a:lnTo>
                    <a:lnTo>
                      <a:pt x="11" y="153"/>
                    </a:lnTo>
                    <a:lnTo>
                      <a:pt x="9" y="156"/>
                    </a:lnTo>
                    <a:lnTo>
                      <a:pt x="9" y="159"/>
                    </a:lnTo>
                    <a:lnTo>
                      <a:pt x="10" y="165"/>
                    </a:lnTo>
                    <a:lnTo>
                      <a:pt x="10" y="167"/>
                    </a:lnTo>
                    <a:lnTo>
                      <a:pt x="9" y="172"/>
                    </a:lnTo>
                    <a:lnTo>
                      <a:pt x="2" y="180"/>
                    </a:lnTo>
                    <a:lnTo>
                      <a:pt x="0" y="182"/>
                    </a:lnTo>
                    <a:lnTo>
                      <a:pt x="2" y="184"/>
                    </a:lnTo>
                    <a:lnTo>
                      <a:pt x="9" y="188"/>
                    </a:lnTo>
                    <a:lnTo>
                      <a:pt x="13" y="189"/>
                    </a:lnTo>
                    <a:lnTo>
                      <a:pt x="16" y="189"/>
                    </a:lnTo>
                    <a:lnTo>
                      <a:pt x="20" y="184"/>
                    </a:lnTo>
                    <a:lnTo>
                      <a:pt x="24" y="184"/>
                    </a:lnTo>
                    <a:lnTo>
                      <a:pt x="34" y="187"/>
                    </a:lnTo>
                    <a:lnTo>
                      <a:pt x="35" y="188"/>
                    </a:lnTo>
                    <a:lnTo>
                      <a:pt x="39" y="189"/>
                    </a:lnTo>
                    <a:lnTo>
                      <a:pt x="43" y="192"/>
                    </a:lnTo>
                    <a:lnTo>
                      <a:pt x="48" y="194"/>
                    </a:lnTo>
                    <a:lnTo>
                      <a:pt x="50" y="194"/>
                    </a:lnTo>
                    <a:lnTo>
                      <a:pt x="48" y="201"/>
                    </a:lnTo>
                    <a:lnTo>
                      <a:pt x="48" y="202"/>
                    </a:lnTo>
                    <a:lnTo>
                      <a:pt x="45" y="204"/>
                    </a:lnTo>
                    <a:lnTo>
                      <a:pt x="41" y="208"/>
                    </a:lnTo>
                    <a:lnTo>
                      <a:pt x="41" y="211"/>
                    </a:lnTo>
                    <a:lnTo>
                      <a:pt x="39" y="212"/>
                    </a:lnTo>
                    <a:lnTo>
                      <a:pt x="35" y="218"/>
                    </a:lnTo>
                    <a:lnTo>
                      <a:pt x="34" y="219"/>
                    </a:lnTo>
                    <a:lnTo>
                      <a:pt x="30" y="227"/>
                    </a:lnTo>
                    <a:lnTo>
                      <a:pt x="7" y="244"/>
                    </a:lnTo>
                    <a:lnTo>
                      <a:pt x="6" y="244"/>
                    </a:lnTo>
                    <a:lnTo>
                      <a:pt x="7" y="247"/>
                    </a:lnTo>
                    <a:lnTo>
                      <a:pt x="9" y="247"/>
                    </a:lnTo>
                    <a:lnTo>
                      <a:pt x="13" y="251"/>
                    </a:lnTo>
                    <a:lnTo>
                      <a:pt x="20" y="254"/>
                    </a:lnTo>
                    <a:lnTo>
                      <a:pt x="20" y="255"/>
                    </a:lnTo>
                    <a:lnTo>
                      <a:pt x="23" y="256"/>
                    </a:lnTo>
                    <a:lnTo>
                      <a:pt x="27" y="265"/>
                    </a:lnTo>
                    <a:lnTo>
                      <a:pt x="28" y="266"/>
                    </a:lnTo>
                    <a:lnTo>
                      <a:pt x="28" y="272"/>
                    </a:lnTo>
                    <a:lnTo>
                      <a:pt x="23" y="272"/>
                    </a:lnTo>
                    <a:lnTo>
                      <a:pt x="18" y="273"/>
                    </a:lnTo>
                    <a:lnTo>
                      <a:pt x="17" y="273"/>
                    </a:lnTo>
                    <a:lnTo>
                      <a:pt x="20" y="276"/>
                    </a:lnTo>
                    <a:lnTo>
                      <a:pt x="20" y="278"/>
                    </a:lnTo>
                    <a:lnTo>
                      <a:pt x="55" y="297"/>
                    </a:lnTo>
                    <a:lnTo>
                      <a:pt x="64" y="306"/>
                    </a:lnTo>
                    <a:lnTo>
                      <a:pt x="66" y="304"/>
                    </a:lnTo>
                    <a:lnTo>
                      <a:pt x="70" y="290"/>
                    </a:lnTo>
                    <a:lnTo>
                      <a:pt x="77" y="280"/>
                    </a:lnTo>
                    <a:lnTo>
                      <a:pt x="83" y="276"/>
                    </a:lnTo>
                    <a:lnTo>
                      <a:pt x="83" y="275"/>
                    </a:lnTo>
                    <a:lnTo>
                      <a:pt x="84" y="276"/>
                    </a:lnTo>
                    <a:lnTo>
                      <a:pt x="113" y="287"/>
                    </a:lnTo>
                    <a:lnTo>
                      <a:pt x="113" y="289"/>
                    </a:lnTo>
                    <a:lnTo>
                      <a:pt x="115" y="289"/>
                    </a:lnTo>
                    <a:lnTo>
                      <a:pt x="116" y="287"/>
                    </a:lnTo>
                    <a:lnTo>
                      <a:pt x="129" y="283"/>
                    </a:lnTo>
                    <a:lnTo>
                      <a:pt x="130" y="283"/>
                    </a:lnTo>
                    <a:lnTo>
                      <a:pt x="130" y="282"/>
                    </a:lnTo>
                    <a:lnTo>
                      <a:pt x="131" y="282"/>
                    </a:lnTo>
                    <a:lnTo>
                      <a:pt x="131" y="280"/>
                    </a:lnTo>
                    <a:lnTo>
                      <a:pt x="144" y="283"/>
                    </a:lnTo>
                    <a:lnTo>
                      <a:pt x="160" y="289"/>
                    </a:lnTo>
                    <a:lnTo>
                      <a:pt x="167" y="289"/>
                    </a:lnTo>
                    <a:lnTo>
                      <a:pt x="175" y="296"/>
                    </a:lnTo>
                    <a:lnTo>
                      <a:pt x="179" y="297"/>
                    </a:lnTo>
                    <a:lnTo>
                      <a:pt x="180" y="299"/>
                    </a:lnTo>
                    <a:lnTo>
                      <a:pt x="190" y="299"/>
                    </a:lnTo>
                    <a:lnTo>
                      <a:pt x="200" y="297"/>
                    </a:lnTo>
                    <a:lnTo>
                      <a:pt x="208" y="297"/>
                    </a:lnTo>
                    <a:lnTo>
                      <a:pt x="208" y="304"/>
                    </a:lnTo>
                    <a:lnTo>
                      <a:pt x="210" y="304"/>
                    </a:lnTo>
                    <a:lnTo>
                      <a:pt x="211" y="306"/>
                    </a:lnTo>
                    <a:lnTo>
                      <a:pt x="214" y="306"/>
                    </a:lnTo>
                    <a:lnTo>
                      <a:pt x="222" y="309"/>
                    </a:lnTo>
                    <a:lnTo>
                      <a:pt x="222" y="316"/>
                    </a:lnTo>
                    <a:lnTo>
                      <a:pt x="221" y="318"/>
                    </a:lnTo>
                    <a:lnTo>
                      <a:pt x="221" y="319"/>
                    </a:lnTo>
                    <a:lnTo>
                      <a:pt x="227" y="321"/>
                    </a:lnTo>
                    <a:lnTo>
                      <a:pt x="227" y="324"/>
                    </a:lnTo>
                    <a:lnTo>
                      <a:pt x="240" y="339"/>
                    </a:lnTo>
                    <a:lnTo>
                      <a:pt x="243" y="343"/>
                    </a:lnTo>
                    <a:lnTo>
                      <a:pt x="243" y="345"/>
                    </a:lnTo>
                    <a:lnTo>
                      <a:pt x="245" y="345"/>
                    </a:lnTo>
                    <a:lnTo>
                      <a:pt x="247" y="339"/>
                    </a:lnTo>
                    <a:lnTo>
                      <a:pt x="247" y="336"/>
                    </a:lnTo>
                    <a:lnTo>
                      <a:pt x="249" y="338"/>
                    </a:lnTo>
                    <a:lnTo>
                      <a:pt x="260" y="338"/>
                    </a:lnTo>
                    <a:lnTo>
                      <a:pt x="261" y="333"/>
                    </a:lnTo>
                    <a:lnTo>
                      <a:pt x="263" y="331"/>
                    </a:lnTo>
                    <a:lnTo>
                      <a:pt x="264" y="331"/>
                    </a:lnTo>
                    <a:lnTo>
                      <a:pt x="267" y="332"/>
                    </a:lnTo>
                    <a:lnTo>
                      <a:pt x="270" y="335"/>
                    </a:lnTo>
                    <a:lnTo>
                      <a:pt x="275" y="352"/>
                    </a:lnTo>
                    <a:lnTo>
                      <a:pt x="271" y="360"/>
                    </a:lnTo>
                    <a:lnTo>
                      <a:pt x="271" y="361"/>
                    </a:lnTo>
                    <a:lnTo>
                      <a:pt x="271" y="364"/>
                    </a:lnTo>
                    <a:lnTo>
                      <a:pt x="273" y="366"/>
                    </a:lnTo>
                    <a:lnTo>
                      <a:pt x="287" y="378"/>
                    </a:lnTo>
                    <a:lnTo>
                      <a:pt x="289" y="378"/>
                    </a:lnTo>
                    <a:lnTo>
                      <a:pt x="289" y="377"/>
                    </a:lnTo>
                    <a:lnTo>
                      <a:pt x="306" y="370"/>
                    </a:lnTo>
                    <a:lnTo>
                      <a:pt x="307" y="371"/>
                    </a:lnTo>
                    <a:lnTo>
                      <a:pt x="307" y="370"/>
                    </a:lnTo>
                    <a:lnTo>
                      <a:pt x="309" y="363"/>
                    </a:lnTo>
                    <a:lnTo>
                      <a:pt x="309" y="360"/>
                    </a:lnTo>
                    <a:lnTo>
                      <a:pt x="310" y="354"/>
                    </a:lnTo>
                    <a:lnTo>
                      <a:pt x="311" y="354"/>
                    </a:lnTo>
                    <a:lnTo>
                      <a:pt x="320" y="353"/>
                    </a:lnTo>
                    <a:lnTo>
                      <a:pt x="323" y="349"/>
                    </a:lnTo>
                    <a:lnTo>
                      <a:pt x="323" y="347"/>
                    </a:lnTo>
                    <a:lnTo>
                      <a:pt x="320" y="346"/>
                    </a:lnTo>
                    <a:lnTo>
                      <a:pt x="317" y="336"/>
                    </a:lnTo>
                    <a:lnTo>
                      <a:pt x="317" y="322"/>
                    </a:lnTo>
                    <a:lnTo>
                      <a:pt x="313" y="304"/>
                    </a:lnTo>
                    <a:lnTo>
                      <a:pt x="310" y="299"/>
                    </a:lnTo>
                    <a:lnTo>
                      <a:pt x="310" y="297"/>
                    </a:lnTo>
                    <a:lnTo>
                      <a:pt x="314" y="293"/>
                    </a:lnTo>
                    <a:lnTo>
                      <a:pt x="326" y="287"/>
                    </a:lnTo>
                    <a:lnTo>
                      <a:pt x="330" y="289"/>
                    </a:lnTo>
                    <a:lnTo>
                      <a:pt x="331" y="289"/>
                    </a:lnTo>
                    <a:lnTo>
                      <a:pt x="333" y="290"/>
                    </a:lnTo>
                    <a:lnTo>
                      <a:pt x="338" y="292"/>
                    </a:lnTo>
                    <a:lnTo>
                      <a:pt x="347" y="292"/>
                    </a:lnTo>
                    <a:lnTo>
                      <a:pt x="352" y="278"/>
                    </a:lnTo>
                    <a:lnTo>
                      <a:pt x="352" y="273"/>
                    </a:lnTo>
                    <a:lnTo>
                      <a:pt x="345" y="265"/>
                    </a:lnTo>
                    <a:lnTo>
                      <a:pt x="345" y="261"/>
                    </a:lnTo>
                    <a:lnTo>
                      <a:pt x="344" y="261"/>
                    </a:lnTo>
                    <a:lnTo>
                      <a:pt x="342" y="259"/>
                    </a:lnTo>
                    <a:lnTo>
                      <a:pt x="342" y="258"/>
                    </a:lnTo>
                    <a:lnTo>
                      <a:pt x="347" y="249"/>
                    </a:lnTo>
                    <a:lnTo>
                      <a:pt x="351" y="245"/>
                    </a:lnTo>
                    <a:lnTo>
                      <a:pt x="361" y="239"/>
                    </a:lnTo>
                    <a:lnTo>
                      <a:pt x="361" y="236"/>
                    </a:lnTo>
                    <a:lnTo>
                      <a:pt x="362" y="234"/>
                    </a:lnTo>
                    <a:lnTo>
                      <a:pt x="362" y="233"/>
                    </a:lnTo>
                    <a:lnTo>
                      <a:pt x="363" y="229"/>
                    </a:lnTo>
                    <a:lnTo>
                      <a:pt x="363" y="227"/>
                    </a:lnTo>
                    <a:lnTo>
                      <a:pt x="365" y="222"/>
                    </a:lnTo>
                    <a:lnTo>
                      <a:pt x="363" y="218"/>
                    </a:lnTo>
                    <a:lnTo>
                      <a:pt x="370" y="218"/>
                    </a:lnTo>
                    <a:lnTo>
                      <a:pt x="370" y="219"/>
                    </a:lnTo>
                    <a:lnTo>
                      <a:pt x="371" y="218"/>
                    </a:lnTo>
                    <a:lnTo>
                      <a:pt x="371" y="209"/>
                    </a:lnTo>
                    <a:lnTo>
                      <a:pt x="374" y="205"/>
                    </a:lnTo>
                    <a:lnTo>
                      <a:pt x="374" y="204"/>
                    </a:lnTo>
                    <a:lnTo>
                      <a:pt x="374" y="202"/>
                    </a:lnTo>
                    <a:lnTo>
                      <a:pt x="373" y="201"/>
                    </a:lnTo>
                    <a:lnTo>
                      <a:pt x="366" y="198"/>
                    </a:lnTo>
                    <a:lnTo>
                      <a:pt x="344" y="181"/>
                    </a:lnTo>
                    <a:lnTo>
                      <a:pt x="342" y="181"/>
                    </a:lnTo>
                    <a:lnTo>
                      <a:pt x="344" y="180"/>
                    </a:lnTo>
                    <a:lnTo>
                      <a:pt x="359" y="166"/>
                    </a:lnTo>
                    <a:lnTo>
                      <a:pt x="368" y="163"/>
                    </a:lnTo>
                    <a:lnTo>
                      <a:pt x="368" y="162"/>
                    </a:lnTo>
                    <a:lnTo>
                      <a:pt x="370" y="162"/>
                    </a:lnTo>
                    <a:lnTo>
                      <a:pt x="370" y="159"/>
                    </a:lnTo>
                    <a:lnTo>
                      <a:pt x="366" y="159"/>
                    </a:lnTo>
                    <a:lnTo>
                      <a:pt x="365" y="158"/>
                    </a:lnTo>
                    <a:lnTo>
                      <a:pt x="365" y="156"/>
                    </a:lnTo>
                    <a:lnTo>
                      <a:pt x="368" y="158"/>
                    </a:lnTo>
                    <a:lnTo>
                      <a:pt x="388" y="158"/>
                    </a:lnTo>
                    <a:lnTo>
                      <a:pt x="391" y="153"/>
                    </a:lnTo>
                    <a:lnTo>
                      <a:pt x="391" y="152"/>
                    </a:lnTo>
                    <a:lnTo>
                      <a:pt x="387" y="148"/>
                    </a:lnTo>
                    <a:lnTo>
                      <a:pt x="386" y="143"/>
                    </a:lnTo>
                    <a:lnTo>
                      <a:pt x="386" y="141"/>
                    </a:lnTo>
                    <a:lnTo>
                      <a:pt x="393" y="136"/>
                    </a:lnTo>
                    <a:lnTo>
                      <a:pt x="395" y="131"/>
                    </a:lnTo>
                    <a:lnTo>
                      <a:pt x="398" y="128"/>
                    </a:lnTo>
                    <a:lnTo>
                      <a:pt x="402" y="127"/>
                    </a:lnTo>
                    <a:lnTo>
                      <a:pt x="409" y="125"/>
                    </a:lnTo>
                    <a:lnTo>
                      <a:pt x="411" y="125"/>
                    </a:lnTo>
                    <a:lnTo>
                      <a:pt x="415" y="127"/>
                    </a:lnTo>
                    <a:lnTo>
                      <a:pt x="416" y="127"/>
                    </a:lnTo>
                    <a:lnTo>
                      <a:pt x="415" y="124"/>
                    </a:lnTo>
                    <a:lnTo>
                      <a:pt x="408" y="120"/>
                    </a:lnTo>
                    <a:lnTo>
                      <a:pt x="401" y="113"/>
                    </a:lnTo>
                    <a:lnTo>
                      <a:pt x="401" y="110"/>
                    </a:lnTo>
                    <a:lnTo>
                      <a:pt x="400" y="108"/>
                    </a:lnTo>
                    <a:lnTo>
                      <a:pt x="393" y="108"/>
                    </a:lnTo>
                    <a:lnTo>
                      <a:pt x="390" y="106"/>
                    </a:lnTo>
                    <a:lnTo>
                      <a:pt x="388" y="106"/>
                    </a:lnTo>
                    <a:lnTo>
                      <a:pt x="388" y="105"/>
                    </a:lnTo>
                    <a:lnTo>
                      <a:pt x="390" y="103"/>
                    </a:lnTo>
                    <a:lnTo>
                      <a:pt x="393" y="99"/>
                    </a:lnTo>
                    <a:lnTo>
                      <a:pt x="393" y="96"/>
                    </a:lnTo>
                    <a:lnTo>
                      <a:pt x="391" y="92"/>
                    </a:lnTo>
                    <a:lnTo>
                      <a:pt x="394" y="89"/>
                    </a:lnTo>
                    <a:lnTo>
                      <a:pt x="398" y="86"/>
                    </a:lnTo>
                    <a:lnTo>
                      <a:pt x="402" y="86"/>
                    </a:lnTo>
                    <a:lnTo>
                      <a:pt x="411" y="91"/>
                    </a:lnTo>
                    <a:lnTo>
                      <a:pt x="415" y="89"/>
                    </a:lnTo>
                    <a:lnTo>
                      <a:pt x="418" y="86"/>
                    </a:lnTo>
                    <a:lnTo>
                      <a:pt x="422" y="86"/>
                    </a:lnTo>
                    <a:lnTo>
                      <a:pt x="421" y="83"/>
                    </a:lnTo>
                    <a:lnTo>
                      <a:pt x="405" y="69"/>
                    </a:lnTo>
                    <a:lnTo>
                      <a:pt x="401" y="68"/>
                    </a:lnTo>
                    <a:lnTo>
                      <a:pt x="400" y="68"/>
                    </a:lnTo>
                    <a:lnTo>
                      <a:pt x="393" y="64"/>
                    </a:lnTo>
                    <a:lnTo>
                      <a:pt x="390" y="61"/>
                    </a:lnTo>
                    <a:lnTo>
                      <a:pt x="388" y="61"/>
                    </a:lnTo>
                    <a:lnTo>
                      <a:pt x="371" y="88"/>
                    </a:lnTo>
                    <a:lnTo>
                      <a:pt x="365" y="100"/>
                    </a:lnTo>
                    <a:lnTo>
                      <a:pt x="363" y="100"/>
                    </a:lnTo>
                    <a:lnTo>
                      <a:pt x="323" y="83"/>
                    </a:lnTo>
                    <a:lnTo>
                      <a:pt x="311" y="65"/>
                    </a:lnTo>
                    <a:lnTo>
                      <a:pt x="309" y="62"/>
                    </a:lnTo>
                    <a:lnTo>
                      <a:pt x="309" y="61"/>
                    </a:lnTo>
                    <a:lnTo>
                      <a:pt x="311" y="61"/>
                    </a:lnTo>
                    <a:lnTo>
                      <a:pt x="324" y="47"/>
                    </a:lnTo>
                    <a:lnTo>
                      <a:pt x="328" y="38"/>
                    </a:lnTo>
                    <a:lnTo>
                      <a:pt x="309" y="31"/>
                    </a:lnTo>
                    <a:lnTo>
                      <a:pt x="306" y="31"/>
                    </a:lnTo>
                    <a:lnTo>
                      <a:pt x="291" y="33"/>
                    </a:lnTo>
                    <a:lnTo>
                      <a:pt x="278" y="39"/>
                    </a:lnTo>
                    <a:lnTo>
                      <a:pt x="277" y="43"/>
                    </a:lnTo>
                    <a:lnTo>
                      <a:pt x="270" y="48"/>
                    </a:lnTo>
                    <a:lnTo>
                      <a:pt x="268" y="47"/>
                    </a:lnTo>
                    <a:lnTo>
                      <a:pt x="264" y="44"/>
                    </a:lnTo>
                    <a:lnTo>
                      <a:pt x="256" y="44"/>
                    </a:lnTo>
                    <a:lnTo>
                      <a:pt x="254" y="43"/>
                    </a:lnTo>
                    <a:lnTo>
                      <a:pt x="253" y="43"/>
                    </a:lnTo>
                    <a:lnTo>
                      <a:pt x="242" y="3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37" name="Freeform 1169">
                <a:extLst>
                  <a:ext uri="{FF2B5EF4-FFF2-40B4-BE49-F238E27FC236}">
                    <a16:creationId xmlns:a16="http://schemas.microsoft.com/office/drawing/2014/main" id="{B7EDB9DB-E15D-F1C0-D562-A7DF78958B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9" y="3335"/>
                <a:ext cx="78" cy="73"/>
              </a:xfrm>
              <a:custGeom>
                <a:avLst/>
                <a:gdLst>
                  <a:gd name="T0" fmla="*/ 162 w 309"/>
                  <a:gd name="T1" fmla="*/ 0 h 292"/>
                  <a:gd name="T2" fmla="*/ 159 w 309"/>
                  <a:gd name="T3" fmla="*/ 8 h 292"/>
                  <a:gd name="T4" fmla="*/ 148 w 309"/>
                  <a:gd name="T5" fmla="*/ 24 h 292"/>
                  <a:gd name="T6" fmla="*/ 124 w 309"/>
                  <a:gd name="T7" fmla="*/ 36 h 292"/>
                  <a:gd name="T8" fmla="*/ 113 w 309"/>
                  <a:gd name="T9" fmla="*/ 43 h 292"/>
                  <a:gd name="T10" fmla="*/ 105 w 309"/>
                  <a:gd name="T11" fmla="*/ 53 h 292"/>
                  <a:gd name="T12" fmla="*/ 91 w 309"/>
                  <a:gd name="T13" fmla="*/ 58 h 292"/>
                  <a:gd name="T14" fmla="*/ 65 w 309"/>
                  <a:gd name="T15" fmla="*/ 65 h 292"/>
                  <a:gd name="T16" fmla="*/ 52 w 309"/>
                  <a:gd name="T17" fmla="*/ 57 h 292"/>
                  <a:gd name="T18" fmla="*/ 43 w 309"/>
                  <a:gd name="T19" fmla="*/ 54 h 292"/>
                  <a:gd name="T20" fmla="*/ 24 w 309"/>
                  <a:gd name="T21" fmla="*/ 47 h 292"/>
                  <a:gd name="T22" fmla="*/ 17 w 309"/>
                  <a:gd name="T23" fmla="*/ 46 h 292"/>
                  <a:gd name="T24" fmla="*/ 3 w 309"/>
                  <a:gd name="T25" fmla="*/ 64 h 292"/>
                  <a:gd name="T26" fmla="*/ 10 w 309"/>
                  <a:gd name="T27" fmla="*/ 78 h 292"/>
                  <a:gd name="T28" fmla="*/ 35 w 309"/>
                  <a:gd name="T29" fmla="*/ 88 h 292"/>
                  <a:gd name="T30" fmla="*/ 56 w 309"/>
                  <a:gd name="T31" fmla="*/ 78 h 292"/>
                  <a:gd name="T32" fmla="*/ 77 w 309"/>
                  <a:gd name="T33" fmla="*/ 93 h 292"/>
                  <a:gd name="T34" fmla="*/ 70 w 309"/>
                  <a:gd name="T35" fmla="*/ 117 h 292"/>
                  <a:gd name="T36" fmla="*/ 89 w 309"/>
                  <a:gd name="T37" fmla="*/ 145 h 292"/>
                  <a:gd name="T38" fmla="*/ 95 w 309"/>
                  <a:gd name="T39" fmla="*/ 148 h 292"/>
                  <a:gd name="T40" fmla="*/ 110 w 309"/>
                  <a:gd name="T41" fmla="*/ 137 h 292"/>
                  <a:gd name="T42" fmla="*/ 113 w 309"/>
                  <a:gd name="T43" fmla="*/ 134 h 292"/>
                  <a:gd name="T44" fmla="*/ 127 w 309"/>
                  <a:gd name="T45" fmla="*/ 141 h 292"/>
                  <a:gd name="T46" fmla="*/ 142 w 309"/>
                  <a:gd name="T47" fmla="*/ 159 h 292"/>
                  <a:gd name="T48" fmla="*/ 142 w 309"/>
                  <a:gd name="T49" fmla="*/ 187 h 292"/>
                  <a:gd name="T50" fmla="*/ 152 w 309"/>
                  <a:gd name="T51" fmla="*/ 218 h 292"/>
                  <a:gd name="T52" fmla="*/ 190 w 309"/>
                  <a:gd name="T53" fmla="*/ 212 h 292"/>
                  <a:gd name="T54" fmla="*/ 199 w 309"/>
                  <a:gd name="T55" fmla="*/ 212 h 292"/>
                  <a:gd name="T56" fmla="*/ 208 w 309"/>
                  <a:gd name="T57" fmla="*/ 215 h 292"/>
                  <a:gd name="T58" fmla="*/ 191 w 309"/>
                  <a:gd name="T59" fmla="*/ 241 h 292"/>
                  <a:gd name="T60" fmla="*/ 191 w 309"/>
                  <a:gd name="T61" fmla="*/ 244 h 292"/>
                  <a:gd name="T62" fmla="*/ 216 w 309"/>
                  <a:gd name="T63" fmla="*/ 259 h 292"/>
                  <a:gd name="T64" fmla="*/ 216 w 309"/>
                  <a:gd name="T65" fmla="*/ 268 h 292"/>
                  <a:gd name="T66" fmla="*/ 239 w 309"/>
                  <a:gd name="T67" fmla="*/ 285 h 292"/>
                  <a:gd name="T68" fmla="*/ 257 w 309"/>
                  <a:gd name="T69" fmla="*/ 290 h 292"/>
                  <a:gd name="T70" fmla="*/ 279 w 309"/>
                  <a:gd name="T71" fmla="*/ 279 h 292"/>
                  <a:gd name="T72" fmla="*/ 286 w 309"/>
                  <a:gd name="T73" fmla="*/ 272 h 292"/>
                  <a:gd name="T74" fmla="*/ 304 w 309"/>
                  <a:gd name="T75" fmla="*/ 235 h 292"/>
                  <a:gd name="T76" fmla="*/ 303 w 309"/>
                  <a:gd name="T77" fmla="*/ 219 h 292"/>
                  <a:gd name="T78" fmla="*/ 266 w 309"/>
                  <a:gd name="T79" fmla="*/ 201 h 292"/>
                  <a:gd name="T80" fmla="*/ 262 w 309"/>
                  <a:gd name="T81" fmla="*/ 191 h 292"/>
                  <a:gd name="T82" fmla="*/ 271 w 309"/>
                  <a:gd name="T83" fmla="*/ 181 h 292"/>
                  <a:gd name="T84" fmla="*/ 280 w 309"/>
                  <a:gd name="T85" fmla="*/ 169 h 292"/>
                  <a:gd name="T86" fmla="*/ 253 w 309"/>
                  <a:gd name="T87" fmla="*/ 160 h 292"/>
                  <a:gd name="T88" fmla="*/ 246 w 309"/>
                  <a:gd name="T89" fmla="*/ 158 h 292"/>
                  <a:gd name="T90" fmla="*/ 233 w 309"/>
                  <a:gd name="T91" fmla="*/ 152 h 292"/>
                  <a:gd name="T92" fmla="*/ 206 w 309"/>
                  <a:gd name="T93" fmla="*/ 146 h 292"/>
                  <a:gd name="T94" fmla="*/ 175 w 309"/>
                  <a:gd name="T95" fmla="*/ 138 h 292"/>
                  <a:gd name="T96" fmla="*/ 165 w 309"/>
                  <a:gd name="T97" fmla="*/ 125 h 292"/>
                  <a:gd name="T98" fmla="*/ 156 w 309"/>
                  <a:gd name="T99" fmla="*/ 111 h 292"/>
                  <a:gd name="T100" fmla="*/ 173 w 309"/>
                  <a:gd name="T101" fmla="*/ 82 h 292"/>
                  <a:gd name="T102" fmla="*/ 187 w 309"/>
                  <a:gd name="T103" fmla="*/ 72 h 292"/>
                  <a:gd name="T104" fmla="*/ 176 w 309"/>
                  <a:gd name="T105" fmla="*/ 57 h 292"/>
                  <a:gd name="T106" fmla="*/ 169 w 309"/>
                  <a:gd name="T107" fmla="*/ 10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09" h="292">
                    <a:moveTo>
                      <a:pt x="163" y="1"/>
                    </a:moveTo>
                    <a:lnTo>
                      <a:pt x="163" y="0"/>
                    </a:lnTo>
                    <a:lnTo>
                      <a:pt x="162" y="0"/>
                    </a:lnTo>
                    <a:lnTo>
                      <a:pt x="160" y="4"/>
                    </a:lnTo>
                    <a:lnTo>
                      <a:pt x="159" y="5"/>
                    </a:lnTo>
                    <a:lnTo>
                      <a:pt x="159" y="8"/>
                    </a:lnTo>
                    <a:lnTo>
                      <a:pt x="158" y="12"/>
                    </a:lnTo>
                    <a:lnTo>
                      <a:pt x="158" y="14"/>
                    </a:lnTo>
                    <a:lnTo>
                      <a:pt x="148" y="24"/>
                    </a:lnTo>
                    <a:lnTo>
                      <a:pt x="142" y="26"/>
                    </a:lnTo>
                    <a:lnTo>
                      <a:pt x="127" y="36"/>
                    </a:lnTo>
                    <a:lnTo>
                      <a:pt x="124" y="36"/>
                    </a:lnTo>
                    <a:lnTo>
                      <a:pt x="124" y="39"/>
                    </a:lnTo>
                    <a:lnTo>
                      <a:pt x="120" y="43"/>
                    </a:lnTo>
                    <a:lnTo>
                      <a:pt x="113" y="43"/>
                    </a:lnTo>
                    <a:lnTo>
                      <a:pt x="107" y="48"/>
                    </a:lnTo>
                    <a:lnTo>
                      <a:pt x="107" y="51"/>
                    </a:lnTo>
                    <a:lnTo>
                      <a:pt x="105" y="53"/>
                    </a:lnTo>
                    <a:lnTo>
                      <a:pt x="100" y="53"/>
                    </a:lnTo>
                    <a:lnTo>
                      <a:pt x="96" y="54"/>
                    </a:lnTo>
                    <a:lnTo>
                      <a:pt x="91" y="58"/>
                    </a:lnTo>
                    <a:lnTo>
                      <a:pt x="86" y="60"/>
                    </a:lnTo>
                    <a:lnTo>
                      <a:pt x="84" y="61"/>
                    </a:lnTo>
                    <a:lnTo>
                      <a:pt x="65" y="65"/>
                    </a:lnTo>
                    <a:lnTo>
                      <a:pt x="65" y="67"/>
                    </a:lnTo>
                    <a:lnTo>
                      <a:pt x="53" y="57"/>
                    </a:lnTo>
                    <a:lnTo>
                      <a:pt x="52" y="57"/>
                    </a:lnTo>
                    <a:lnTo>
                      <a:pt x="47" y="56"/>
                    </a:lnTo>
                    <a:lnTo>
                      <a:pt x="43" y="56"/>
                    </a:lnTo>
                    <a:lnTo>
                      <a:pt x="43" y="54"/>
                    </a:lnTo>
                    <a:lnTo>
                      <a:pt x="42" y="53"/>
                    </a:lnTo>
                    <a:lnTo>
                      <a:pt x="39" y="53"/>
                    </a:lnTo>
                    <a:lnTo>
                      <a:pt x="24" y="47"/>
                    </a:lnTo>
                    <a:lnTo>
                      <a:pt x="21" y="47"/>
                    </a:lnTo>
                    <a:lnTo>
                      <a:pt x="18" y="46"/>
                    </a:lnTo>
                    <a:lnTo>
                      <a:pt x="17" y="46"/>
                    </a:lnTo>
                    <a:lnTo>
                      <a:pt x="10" y="56"/>
                    </a:lnTo>
                    <a:lnTo>
                      <a:pt x="5" y="58"/>
                    </a:lnTo>
                    <a:lnTo>
                      <a:pt x="3" y="64"/>
                    </a:lnTo>
                    <a:lnTo>
                      <a:pt x="1" y="65"/>
                    </a:lnTo>
                    <a:lnTo>
                      <a:pt x="0" y="72"/>
                    </a:lnTo>
                    <a:lnTo>
                      <a:pt x="10" y="78"/>
                    </a:lnTo>
                    <a:lnTo>
                      <a:pt x="18" y="79"/>
                    </a:lnTo>
                    <a:lnTo>
                      <a:pt x="33" y="88"/>
                    </a:lnTo>
                    <a:lnTo>
                      <a:pt x="35" y="88"/>
                    </a:lnTo>
                    <a:lnTo>
                      <a:pt x="40" y="82"/>
                    </a:lnTo>
                    <a:lnTo>
                      <a:pt x="53" y="78"/>
                    </a:lnTo>
                    <a:lnTo>
                      <a:pt x="56" y="78"/>
                    </a:lnTo>
                    <a:lnTo>
                      <a:pt x="65" y="79"/>
                    </a:lnTo>
                    <a:lnTo>
                      <a:pt x="68" y="81"/>
                    </a:lnTo>
                    <a:lnTo>
                      <a:pt x="77" y="93"/>
                    </a:lnTo>
                    <a:lnTo>
                      <a:pt x="77" y="95"/>
                    </a:lnTo>
                    <a:lnTo>
                      <a:pt x="70" y="116"/>
                    </a:lnTo>
                    <a:lnTo>
                      <a:pt x="70" y="117"/>
                    </a:lnTo>
                    <a:lnTo>
                      <a:pt x="71" y="117"/>
                    </a:lnTo>
                    <a:lnTo>
                      <a:pt x="78" y="125"/>
                    </a:lnTo>
                    <a:lnTo>
                      <a:pt x="89" y="145"/>
                    </a:lnTo>
                    <a:lnTo>
                      <a:pt x="89" y="146"/>
                    </a:lnTo>
                    <a:lnTo>
                      <a:pt x="91" y="146"/>
                    </a:lnTo>
                    <a:lnTo>
                      <a:pt x="95" y="148"/>
                    </a:lnTo>
                    <a:lnTo>
                      <a:pt x="99" y="148"/>
                    </a:lnTo>
                    <a:lnTo>
                      <a:pt x="109" y="141"/>
                    </a:lnTo>
                    <a:lnTo>
                      <a:pt x="110" y="137"/>
                    </a:lnTo>
                    <a:lnTo>
                      <a:pt x="112" y="137"/>
                    </a:lnTo>
                    <a:lnTo>
                      <a:pt x="113" y="135"/>
                    </a:lnTo>
                    <a:lnTo>
                      <a:pt x="113" y="134"/>
                    </a:lnTo>
                    <a:lnTo>
                      <a:pt x="119" y="131"/>
                    </a:lnTo>
                    <a:lnTo>
                      <a:pt x="124" y="139"/>
                    </a:lnTo>
                    <a:lnTo>
                      <a:pt x="127" y="141"/>
                    </a:lnTo>
                    <a:lnTo>
                      <a:pt x="130" y="146"/>
                    </a:lnTo>
                    <a:lnTo>
                      <a:pt x="135" y="151"/>
                    </a:lnTo>
                    <a:lnTo>
                      <a:pt x="142" y="159"/>
                    </a:lnTo>
                    <a:lnTo>
                      <a:pt x="145" y="166"/>
                    </a:lnTo>
                    <a:lnTo>
                      <a:pt x="145" y="173"/>
                    </a:lnTo>
                    <a:lnTo>
                      <a:pt x="142" y="187"/>
                    </a:lnTo>
                    <a:lnTo>
                      <a:pt x="142" y="212"/>
                    </a:lnTo>
                    <a:lnTo>
                      <a:pt x="151" y="216"/>
                    </a:lnTo>
                    <a:lnTo>
                      <a:pt x="152" y="218"/>
                    </a:lnTo>
                    <a:lnTo>
                      <a:pt x="158" y="219"/>
                    </a:lnTo>
                    <a:lnTo>
                      <a:pt x="167" y="219"/>
                    </a:lnTo>
                    <a:lnTo>
                      <a:pt x="190" y="212"/>
                    </a:lnTo>
                    <a:lnTo>
                      <a:pt x="197" y="212"/>
                    </a:lnTo>
                    <a:lnTo>
                      <a:pt x="198" y="213"/>
                    </a:lnTo>
                    <a:lnTo>
                      <a:pt x="199" y="212"/>
                    </a:lnTo>
                    <a:lnTo>
                      <a:pt x="212" y="212"/>
                    </a:lnTo>
                    <a:lnTo>
                      <a:pt x="212" y="213"/>
                    </a:lnTo>
                    <a:lnTo>
                      <a:pt x="208" y="215"/>
                    </a:lnTo>
                    <a:lnTo>
                      <a:pt x="206" y="216"/>
                    </a:lnTo>
                    <a:lnTo>
                      <a:pt x="202" y="230"/>
                    </a:lnTo>
                    <a:lnTo>
                      <a:pt x="191" y="241"/>
                    </a:lnTo>
                    <a:lnTo>
                      <a:pt x="190" y="241"/>
                    </a:lnTo>
                    <a:lnTo>
                      <a:pt x="190" y="244"/>
                    </a:lnTo>
                    <a:lnTo>
                      <a:pt x="191" y="244"/>
                    </a:lnTo>
                    <a:lnTo>
                      <a:pt x="206" y="251"/>
                    </a:lnTo>
                    <a:lnTo>
                      <a:pt x="208" y="252"/>
                    </a:lnTo>
                    <a:lnTo>
                      <a:pt x="216" y="259"/>
                    </a:lnTo>
                    <a:lnTo>
                      <a:pt x="215" y="261"/>
                    </a:lnTo>
                    <a:lnTo>
                      <a:pt x="215" y="264"/>
                    </a:lnTo>
                    <a:lnTo>
                      <a:pt x="216" y="268"/>
                    </a:lnTo>
                    <a:lnTo>
                      <a:pt x="219" y="273"/>
                    </a:lnTo>
                    <a:lnTo>
                      <a:pt x="233" y="280"/>
                    </a:lnTo>
                    <a:lnTo>
                      <a:pt x="239" y="285"/>
                    </a:lnTo>
                    <a:lnTo>
                      <a:pt x="254" y="290"/>
                    </a:lnTo>
                    <a:lnTo>
                      <a:pt x="257" y="292"/>
                    </a:lnTo>
                    <a:lnTo>
                      <a:pt x="257" y="290"/>
                    </a:lnTo>
                    <a:lnTo>
                      <a:pt x="265" y="280"/>
                    </a:lnTo>
                    <a:lnTo>
                      <a:pt x="271" y="275"/>
                    </a:lnTo>
                    <a:lnTo>
                      <a:pt x="279" y="279"/>
                    </a:lnTo>
                    <a:lnTo>
                      <a:pt x="285" y="275"/>
                    </a:lnTo>
                    <a:lnTo>
                      <a:pt x="285" y="273"/>
                    </a:lnTo>
                    <a:lnTo>
                      <a:pt x="286" y="272"/>
                    </a:lnTo>
                    <a:lnTo>
                      <a:pt x="286" y="268"/>
                    </a:lnTo>
                    <a:lnTo>
                      <a:pt x="292" y="248"/>
                    </a:lnTo>
                    <a:lnTo>
                      <a:pt x="304" y="235"/>
                    </a:lnTo>
                    <a:lnTo>
                      <a:pt x="309" y="233"/>
                    </a:lnTo>
                    <a:lnTo>
                      <a:pt x="309" y="230"/>
                    </a:lnTo>
                    <a:lnTo>
                      <a:pt x="303" y="219"/>
                    </a:lnTo>
                    <a:lnTo>
                      <a:pt x="295" y="213"/>
                    </a:lnTo>
                    <a:lnTo>
                      <a:pt x="283" y="211"/>
                    </a:lnTo>
                    <a:lnTo>
                      <a:pt x="266" y="201"/>
                    </a:lnTo>
                    <a:lnTo>
                      <a:pt x="265" y="201"/>
                    </a:lnTo>
                    <a:lnTo>
                      <a:pt x="261" y="197"/>
                    </a:lnTo>
                    <a:lnTo>
                      <a:pt x="262" y="191"/>
                    </a:lnTo>
                    <a:lnTo>
                      <a:pt x="262" y="188"/>
                    </a:lnTo>
                    <a:lnTo>
                      <a:pt x="265" y="185"/>
                    </a:lnTo>
                    <a:lnTo>
                      <a:pt x="271" y="181"/>
                    </a:lnTo>
                    <a:lnTo>
                      <a:pt x="272" y="181"/>
                    </a:lnTo>
                    <a:lnTo>
                      <a:pt x="280" y="171"/>
                    </a:lnTo>
                    <a:lnTo>
                      <a:pt x="280" y="169"/>
                    </a:lnTo>
                    <a:lnTo>
                      <a:pt x="279" y="169"/>
                    </a:lnTo>
                    <a:lnTo>
                      <a:pt x="254" y="160"/>
                    </a:lnTo>
                    <a:lnTo>
                      <a:pt x="253" y="160"/>
                    </a:lnTo>
                    <a:lnTo>
                      <a:pt x="253" y="162"/>
                    </a:lnTo>
                    <a:lnTo>
                      <a:pt x="250" y="162"/>
                    </a:lnTo>
                    <a:lnTo>
                      <a:pt x="246" y="158"/>
                    </a:lnTo>
                    <a:lnTo>
                      <a:pt x="239" y="153"/>
                    </a:lnTo>
                    <a:lnTo>
                      <a:pt x="237" y="153"/>
                    </a:lnTo>
                    <a:lnTo>
                      <a:pt x="233" y="152"/>
                    </a:lnTo>
                    <a:lnTo>
                      <a:pt x="225" y="153"/>
                    </a:lnTo>
                    <a:lnTo>
                      <a:pt x="208" y="148"/>
                    </a:lnTo>
                    <a:lnTo>
                      <a:pt x="206" y="146"/>
                    </a:lnTo>
                    <a:lnTo>
                      <a:pt x="190" y="145"/>
                    </a:lnTo>
                    <a:lnTo>
                      <a:pt x="182" y="142"/>
                    </a:lnTo>
                    <a:lnTo>
                      <a:pt x="175" y="138"/>
                    </a:lnTo>
                    <a:lnTo>
                      <a:pt x="175" y="137"/>
                    </a:lnTo>
                    <a:lnTo>
                      <a:pt x="172" y="132"/>
                    </a:lnTo>
                    <a:lnTo>
                      <a:pt x="165" y="125"/>
                    </a:lnTo>
                    <a:lnTo>
                      <a:pt x="152" y="123"/>
                    </a:lnTo>
                    <a:lnTo>
                      <a:pt x="149" y="121"/>
                    </a:lnTo>
                    <a:lnTo>
                      <a:pt x="156" y="111"/>
                    </a:lnTo>
                    <a:lnTo>
                      <a:pt x="156" y="110"/>
                    </a:lnTo>
                    <a:lnTo>
                      <a:pt x="173" y="84"/>
                    </a:lnTo>
                    <a:lnTo>
                      <a:pt x="173" y="82"/>
                    </a:lnTo>
                    <a:lnTo>
                      <a:pt x="180" y="78"/>
                    </a:lnTo>
                    <a:lnTo>
                      <a:pt x="184" y="74"/>
                    </a:lnTo>
                    <a:lnTo>
                      <a:pt x="187" y="72"/>
                    </a:lnTo>
                    <a:lnTo>
                      <a:pt x="194" y="68"/>
                    </a:lnTo>
                    <a:lnTo>
                      <a:pt x="191" y="67"/>
                    </a:lnTo>
                    <a:lnTo>
                      <a:pt x="176" y="57"/>
                    </a:lnTo>
                    <a:lnTo>
                      <a:pt x="166" y="47"/>
                    </a:lnTo>
                    <a:lnTo>
                      <a:pt x="172" y="24"/>
                    </a:lnTo>
                    <a:lnTo>
                      <a:pt x="169" y="10"/>
                    </a:lnTo>
                    <a:lnTo>
                      <a:pt x="167" y="8"/>
                    </a:lnTo>
                    <a:lnTo>
                      <a:pt x="163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38" name="Freeform 1170">
                <a:extLst>
                  <a:ext uri="{FF2B5EF4-FFF2-40B4-BE49-F238E27FC236}">
                    <a16:creationId xmlns:a16="http://schemas.microsoft.com/office/drawing/2014/main" id="{16B34001-D20E-6FE0-676C-6035138524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7" y="3300"/>
                <a:ext cx="139" cy="113"/>
              </a:xfrm>
              <a:custGeom>
                <a:avLst/>
                <a:gdLst>
                  <a:gd name="T0" fmla="*/ 7 w 558"/>
                  <a:gd name="T1" fmla="*/ 250 h 450"/>
                  <a:gd name="T2" fmla="*/ 26 w 558"/>
                  <a:gd name="T3" fmla="*/ 277 h 450"/>
                  <a:gd name="T4" fmla="*/ 84 w 558"/>
                  <a:gd name="T5" fmla="*/ 291 h 450"/>
                  <a:gd name="T6" fmla="*/ 104 w 558"/>
                  <a:gd name="T7" fmla="*/ 299 h 450"/>
                  <a:gd name="T8" fmla="*/ 122 w 558"/>
                  <a:gd name="T9" fmla="*/ 320 h 450"/>
                  <a:gd name="T10" fmla="*/ 117 w 558"/>
                  <a:gd name="T11" fmla="*/ 340 h 450"/>
                  <a:gd name="T12" fmla="*/ 155 w 558"/>
                  <a:gd name="T13" fmla="*/ 374 h 450"/>
                  <a:gd name="T14" fmla="*/ 140 w 558"/>
                  <a:gd name="T15" fmla="*/ 414 h 450"/>
                  <a:gd name="T16" fmla="*/ 174 w 558"/>
                  <a:gd name="T17" fmla="*/ 449 h 450"/>
                  <a:gd name="T18" fmla="*/ 222 w 558"/>
                  <a:gd name="T19" fmla="*/ 439 h 450"/>
                  <a:gd name="T20" fmla="*/ 208 w 558"/>
                  <a:gd name="T21" fmla="*/ 400 h 450"/>
                  <a:gd name="T22" fmla="*/ 221 w 558"/>
                  <a:gd name="T23" fmla="*/ 397 h 450"/>
                  <a:gd name="T24" fmla="*/ 274 w 558"/>
                  <a:gd name="T25" fmla="*/ 397 h 450"/>
                  <a:gd name="T26" fmla="*/ 305 w 558"/>
                  <a:gd name="T27" fmla="*/ 405 h 450"/>
                  <a:gd name="T28" fmla="*/ 333 w 558"/>
                  <a:gd name="T29" fmla="*/ 422 h 450"/>
                  <a:gd name="T30" fmla="*/ 348 w 558"/>
                  <a:gd name="T31" fmla="*/ 383 h 450"/>
                  <a:gd name="T32" fmla="*/ 365 w 558"/>
                  <a:gd name="T33" fmla="*/ 389 h 450"/>
                  <a:gd name="T34" fmla="*/ 394 w 558"/>
                  <a:gd name="T35" fmla="*/ 383 h 450"/>
                  <a:gd name="T36" fmla="*/ 423 w 558"/>
                  <a:gd name="T37" fmla="*/ 397 h 450"/>
                  <a:gd name="T38" fmla="*/ 447 w 558"/>
                  <a:gd name="T39" fmla="*/ 424 h 450"/>
                  <a:gd name="T40" fmla="*/ 460 w 558"/>
                  <a:gd name="T41" fmla="*/ 425 h 450"/>
                  <a:gd name="T42" fmla="*/ 448 w 558"/>
                  <a:gd name="T43" fmla="*/ 382 h 450"/>
                  <a:gd name="T44" fmla="*/ 465 w 558"/>
                  <a:gd name="T45" fmla="*/ 365 h 450"/>
                  <a:gd name="T46" fmla="*/ 486 w 558"/>
                  <a:gd name="T47" fmla="*/ 375 h 450"/>
                  <a:gd name="T48" fmla="*/ 507 w 558"/>
                  <a:gd name="T49" fmla="*/ 374 h 450"/>
                  <a:gd name="T50" fmla="*/ 531 w 558"/>
                  <a:gd name="T51" fmla="*/ 367 h 450"/>
                  <a:gd name="T52" fmla="*/ 549 w 558"/>
                  <a:gd name="T53" fmla="*/ 320 h 450"/>
                  <a:gd name="T54" fmla="*/ 555 w 558"/>
                  <a:gd name="T55" fmla="*/ 297 h 450"/>
                  <a:gd name="T56" fmla="*/ 535 w 558"/>
                  <a:gd name="T57" fmla="*/ 292 h 450"/>
                  <a:gd name="T58" fmla="*/ 520 w 558"/>
                  <a:gd name="T59" fmla="*/ 274 h 450"/>
                  <a:gd name="T60" fmla="*/ 505 w 558"/>
                  <a:gd name="T61" fmla="*/ 278 h 450"/>
                  <a:gd name="T62" fmla="*/ 482 w 558"/>
                  <a:gd name="T63" fmla="*/ 235 h 450"/>
                  <a:gd name="T64" fmla="*/ 488 w 558"/>
                  <a:gd name="T65" fmla="*/ 197 h 450"/>
                  <a:gd name="T66" fmla="*/ 460 w 558"/>
                  <a:gd name="T67" fmla="*/ 196 h 450"/>
                  <a:gd name="T68" fmla="*/ 432 w 558"/>
                  <a:gd name="T69" fmla="*/ 211 h 450"/>
                  <a:gd name="T70" fmla="*/ 398 w 558"/>
                  <a:gd name="T71" fmla="*/ 185 h 450"/>
                  <a:gd name="T72" fmla="*/ 365 w 558"/>
                  <a:gd name="T73" fmla="*/ 160 h 450"/>
                  <a:gd name="T74" fmla="*/ 354 w 558"/>
                  <a:gd name="T75" fmla="*/ 183 h 450"/>
                  <a:gd name="T76" fmla="*/ 338 w 558"/>
                  <a:gd name="T77" fmla="*/ 151 h 450"/>
                  <a:gd name="T78" fmla="*/ 331 w 558"/>
                  <a:gd name="T79" fmla="*/ 129 h 450"/>
                  <a:gd name="T80" fmla="*/ 308 w 558"/>
                  <a:gd name="T81" fmla="*/ 101 h 450"/>
                  <a:gd name="T82" fmla="*/ 316 w 558"/>
                  <a:gd name="T83" fmla="*/ 98 h 450"/>
                  <a:gd name="T84" fmla="*/ 319 w 558"/>
                  <a:gd name="T85" fmla="*/ 70 h 450"/>
                  <a:gd name="T86" fmla="*/ 301 w 558"/>
                  <a:gd name="T87" fmla="*/ 67 h 450"/>
                  <a:gd name="T88" fmla="*/ 287 w 558"/>
                  <a:gd name="T89" fmla="*/ 37 h 450"/>
                  <a:gd name="T90" fmla="*/ 281 w 558"/>
                  <a:gd name="T91" fmla="*/ 34 h 450"/>
                  <a:gd name="T92" fmla="*/ 257 w 558"/>
                  <a:gd name="T93" fmla="*/ 53 h 450"/>
                  <a:gd name="T94" fmla="*/ 229 w 558"/>
                  <a:gd name="T95" fmla="*/ 19 h 450"/>
                  <a:gd name="T96" fmla="*/ 191 w 558"/>
                  <a:gd name="T97" fmla="*/ 24 h 450"/>
                  <a:gd name="T98" fmla="*/ 146 w 558"/>
                  <a:gd name="T99" fmla="*/ 30 h 450"/>
                  <a:gd name="T100" fmla="*/ 150 w 558"/>
                  <a:gd name="T101" fmla="*/ 45 h 450"/>
                  <a:gd name="T102" fmla="*/ 186 w 558"/>
                  <a:gd name="T103" fmla="*/ 84 h 450"/>
                  <a:gd name="T104" fmla="*/ 186 w 558"/>
                  <a:gd name="T105" fmla="*/ 105 h 450"/>
                  <a:gd name="T106" fmla="*/ 131 w 558"/>
                  <a:gd name="T107" fmla="*/ 127 h 450"/>
                  <a:gd name="T108" fmla="*/ 129 w 558"/>
                  <a:gd name="T109" fmla="*/ 150 h 450"/>
                  <a:gd name="T110" fmla="*/ 38 w 558"/>
                  <a:gd name="T111" fmla="*/ 211 h 4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558" h="450">
                    <a:moveTo>
                      <a:pt x="35" y="213"/>
                    </a:moveTo>
                    <a:lnTo>
                      <a:pt x="31" y="217"/>
                    </a:lnTo>
                    <a:lnTo>
                      <a:pt x="24" y="221"/>
                    </a:lnTo>
                    <a:lnTo>
                      <a:pt x="24" y="223"/>
                    </a:lnTo>
                    <a:lnTo>
                      <a:pt x="7" y="249"/>
                    </a:lnTo>
                    <a:lnTo>
                      <a:pt x="7" y="250"/>
                    </a:lnTo>
                    <a:lnTo>
                      <a:pt x="0" y="260"/>
                    </a:lnTo>
                    <a:lnTo>
                      <a:pt x="3" y="262"/>
                    </a:lnTo>
                    <a:lnTo>
                      <a:pt x="16" y="264"/>
                    </a:lnTo>
                    <a:lnTo>
                      <a:pt x="23" y="271"/>
                    </a:lnTo>
                    <a:lnTo>
                      <a:pt x="26" y="276"/>
                    </a:lnTo>
                    <a:lnTo>
                      <a:pt x="26" y="277"/>
                    </a:lnTo>
                    <a:lnTo>
                      <a:pt x="33" y="281"/>
                    </a:lnTo>
                    <a:lnTo>
                      <a:pt x="41" y="284"/>
                    </a:lnTo>
                    <a:lnTo>
                      <a:pt x="57" y="285"/>
                    </a:lnTo>
                    <a:lnTo>
                      <a:pt x="59" y="287"/>
                    </a:lnTo>
                    <a:lnTo>
                      <a:pt x="76" y="292"/>
                    </a:lnTo>
                    <a:lnTo>
                      <a:pt x="84" y="291"/>
                    </a:lnTo>
                    <a:lnTo>
                      <a:pt x="88" y="292"/>
                    </a:lnTo>
                    <a:lnTo>
                      <a:pt x="90" y="292"/>
                    </a:lnTo>
                    <a:lnTo>
                      <a:pt x="97" y="297"/>
                    </a:lnTo>
                    <a:lnTo>
                      <a:pt x="101" y="301"/>
                    </a:lnTo>
                    <a:lnTo>
                      <a:pt x="104" y="301"/>
                    </a:lnTo>
                    <a:lnTo>
                      <a:pt x="104" y="299"/>
                    </a:lnTo>
                    <a:lnTo>
                      <a:pt x="105" y="299"/>
                    </a:lnTo>
                    <a:lnTo>
                      <a:pt x="130" y="308"/>
                    </a:lnTo>
                    <a:lnTo>
                      <a:pt x="131" y="308"/>
                    </a:lnTo>
                    <a:lnTo>
                      <a:pt x="131" y="310"/>
                    </a:lnTo>
                    <a:lnTo>
                      <a:pt x="123" y="320"/>
                    </a:lnTo>
                    <a:lnTo>
                      <a:pt x="122" y="320"/>
                    </a:lnTo>
                    <a:lnTo>
                      <a:pt x="116" y="324"/>
                    </a:lnTo>
                    <a:lnTo>
                      <a:pt x="113" y="327"/>
                    </a:lnTo>
                    <a:lnTo>
                      <a:pt x="113" y="330"/>
                    </a:lnTo>
                    <a:lnTo>
                      <a:pt x="112" y="336"/>
                    </a:lnTo>
                    <a:lnTo>
                      <a:pt x="116" y="340"/>
                    </a:lnTo>
                    <a:lnTo>
                      <a:pt x="117" y="340"/>
                    </a:lnTo>
                    <a:lnTo>
                      <a:pt x="134" y="350"/>
                    </a:lnTo>
                    <a:lnTo>
                      <a:pt x="146" y="352"/>
                    </a:lnTo>
                    <a:lnTo>
                      <a:pt x="154" y="358"/>
                    </a:lnTo>
                    <a:lnTo>
                      <a:pt x="160" y="369"/>
                    </a:lnTo>
                    <a:lnTo>
                      <a:pt x="160" y="372"/>
                    </a:lnTo>
                    <a:lnTo>
                      <a:pt x="155" y="374"/>
                    </a:lnTo>
                    <a:lnTo>
                      <a:pt x="143" y="387"/>
                    </a:lnTo>
                    <a:lnTo>
                      <a:pt x="137" y="407"/>
                    </a:lnTo>
                    <a:lnTo>
                      <a:pt x="137" y="411"/>
                    </a:lnTo>
                    <a:lnTo>
                      <a:pt x="136" y="412"/>
                    </a:lnTo>
                    <a:lnTo>
                      <a:pt x="139" y="412"/>
                    </a:lnTo>
                    <a:lnTo>
                      <a:pt x="140" y="414"/>
                    </a:lnTo>
                    <a:lnTo>
                      <a:pt x="144" y="415"/>
                    </a:lnTo>
                    <a:lnTo>
                      <a:pt x="147" y="417"/>
                    </a:lnTo>
                    <a:lnTo>
                      <a:pt x="148" y="418"/>
                    </a:lnTo>
                    <a:lnTo>
                      <a:pt x="153" y="421"/>
                    </a:lnTo>
                    <a:lnTo>
                      <a:pt x="161" y="436"/>
                    </a:lnTo>
                    <a:lnTo>
                      <a:pt x="174" y="449"/>
                    </a:lnTo>
                    <a:lnTo>
                      <a:pt x="174" y="450"/>
                    </a:lnTo>
                    <a:lnTo>
                      <a:pt x="197" y="446"/>
                    </a:lnTo>
                    <a:lnTo>
                      <a:pt x="213" y="436"/>
                    </a:lnTo>
                    <a:lnTo>
                      <a:pt x="215" y="436"/>
                    </a:lnTo>
                    <a:lnTo>
                      <a:pt x="220" y="441"/>
                    </a:lnTo>
                    <a:lnTo>
                      <a:pt x="222" y="439"/>
                    </a:lnTo>
                    <a:lnTo>
                      <a:pt x="218" y="434"/>
                    </a:lnTo>
                    <a:lnTo>
                      <a:pt x="217" y="429"/>
                    </a:lnTo>
                    <a:lnTo>
                      <a:pt x="220" y="419"/>
                    </a:lnTo>
                    <a:lnTo>
                      <a:pt x="217" y="418"/>
                    </a:lnTo>
                    <a:lnTo>
                      <a:pt x="215" y="418"/>
                    </a:lnTo>
                    <a:lnTo>
                      <a:pt x="208" y="400"/>
                    </a:lnTo>
                    <a:lnTo>
                      <a:pt x="210" y="391"/>
                    </a:lnTo>
                    <a:lnTo>
                      <a:pt x="211" y="390"/>
                    </a:lnTo>
                    <a:lnTo>
                      <a:pt x="213" y="391"/>
                    </a:lnTo>
                    <a:lnTo>
                      <a:pt x="215" y="393"/>
                    </a:lnTo>
                    <a:lnTo>
                      <a:pt x="218" y="396"/>
                    </a:lnTo>
                    <a:lnTo>
                      <a:pt x="221" y="397"/>
                    </a:lnTo>
                    <a:lnTo>
                      <a:pt x="227" y="403"/>
                    </a:lnTo>
                    <a:lnTo>
                      <a:pt x="234" y="412"/>
                    </a:lnTo>
                    <a:lnTo>
                      <a:pt x="239" y="412"/>
                    </a:lnTo>
                    <a:lnTo>
                      <a:pt x="260" y="401"/>
                    </a:lnTo>
                    <a:lnTo>
                      <a:pt x="267" y="398"/>
                    </a:lnTo>
                    <a:lnTo>
                      <a:pt x="274" y="397"/>
                    </a:lnTo>
                    <a:lnTo>
                      <a:pt x="291" y="398"/>
                    </a:lnTo>
                    <a:lnTo>
                      <a:pt x="292" y="397"/>
                    </a:lnTo>
                    <a:lnTo>
                      <a:pt x="296" y="400"/>
                    </a:lnTo>
                    <a:lnTo>
                      <a:pt x="301" y="401"/>
                    </a:lnTo>
                    <a:lnTo>
                      <a:pt x="302" y="401"/>
                    </a:lnTo>
                    <a:lnTo>
                      <a:pt x="305" y="405"/>
                    </a:lnTo>
                    <a:lnTo>
                      <a:pt x="305" y="407"/>
                    </a:lnTo>
                    <a:lnTo>
                      <a:pt x="306" y="407"/>
                    </a:lnTo>
                    <a:lnTo>
                      <a:pt x="327" y="419"/>
                    </a:lnTo>
                    <a:lnTo>
                      <a:pt x="327" y="421"/>
                    </a:lnTo>
                    <a:lnTo>
                      <a:pt x="333" y="424"/>
                    </a:lnTo>
                    <a:lnTo>
                      <a:pt x="333" y="422"/>
                    </a:lnTo>
                    <a:lnTo>
                      <a:pt x="330" y="419"/>
                    </a:lnTo>
                    <a:lnTo>
                      <a:pt x="327" y="412"/>
                    </a:lnTo>
                    <a:lnTo>
                      <a:pt x="327" y="405"/>
                    </a:lnTo>
                    <a:lnTo>
                      <a:pt x="337" y="393"/>
                    </a:lnTo>
                    <a:lnTo>
                      <a:pt x="341" y="390"/>
                    </a:lnTo>
                    <a:lnTo>
                      <a:pt x="348" y="383"/>
                    </a:lnTo>
                    <a:lnTo>
                      <a:pt x="354" y="380"/>
                    </a:lnTo>
                    <a:lnTo>
                      <a:pt x="356" y="380"/>
                    </a:lnTo>
                    <a:lnTo>
                      <a:pt x="358" y="382"/>
                    </a:lnTo>
                    <a:lnTo>
                      <a:pt x="358" y="383"/>
                    </a:lnTo>
                    <a:lnTo>
                      <a:pt x="362" y="386"/>
                    </a:lnTo>
                    <a:lnTo>
                      <a:pt x="365" y="389"/>
                    </a:lnTo>
                    <a:lnTo>
                      <a:pt x="372" y="389"/>
                    </a:lnTo>
                    <a:lnTo>
                      <a:pt x="376" y="387"/>
                    </a:lnTo>
                    <a:lnTo>
                      <a:pt x="381" y="387"/>
                    </a:lnTo>
                    <a:lnTo>
                      <a:pt x="391" y="382"/>
                    </a:lnTo>
                    <a:lnTo>
                      <a:pt x="393" y="380"/>
                    </a:lnTo>
                    <a:lnTo>
                      <a:pt x="394" y="383"/>
                    </a:lnTo>
                    <a:lnTo>
                      <a:pt x="397" y="387"/>
                    </a:lnTo>
                    <a:lnTo>
                      <a:pt x="404" y="394"/>
                    </a:lnTo>
                    <a:lnTo>
                      <a:pt x="408" y="396"/>
                    </a:lnTo>
                    <a:lnTo>
                      <a:pt x="411" y="396"/>
                    </a:lnTo>
                    <a:lnTo>
                      <a:pt x="418" y="397"/>
                    </a:lnTo>
                    <a:lnTo>
                      <a:pt x="423" y="397"/>
                    </a:lnTo>
                    <a:lnTo>
                      <a:pt x="423" y="398"/>
                    </a:lnTo>
                    <a:lnTo>
                      <a:pt x="425" y="398"/>
                    </a:lnTo>
                    <a:lnTo>
                      <a:pt x="429" y="403"/>
                    </a:lnTo>
                    <a:lnTo>
                      <a:pt x="443" y="419"/>
                    </a:lnTo>
                    <a:lnTo>
                      <a:pt x="444" y="422"/>
                    </a:lnTo>
                    <a:lnTo>
                      <a:pt x="447" y="424"/>
                    </a:lnTo>
                    <a:lnTo>
                      <a:pt x="448" y="424"/>
                    </a:lnTo>
                    <a:lnTo>
                      <a:pt x="457" y="427"/>
                    </a:lnTo>
                    <a:lnTo>
                      <a:pt x="461" y="429"/>
                    </a:lnTo>
                    <a:lnTo>
                      <a:pt x="461" y="428"/>
                    </a:lnTo>
                    <a:lnTo>
                      <a:pt x="460" y="427"/>
                    </a:lnTo>
                    <a:lnTo>
                      <a:pt x="460" y="425"/>
                    </a:lnTo>
                    <a:lnTo>
                      <a:pt x="453" y="410"/>
                    </a:lnTo>
                    <a:lnTo>
                      <a:pt x="458" y="393"/>
                    </a:lnTo>
                    <a:lnTo>
                      <a:pt x="458" y="391"/>
                    </a:lnTo>
                    <a:lnTo>
                      <a:pt x="450" y="386"/>
                    </a:lnTo>
                    <a:lnTo>
                      <a:pt x="447" y="383"/>
                    </a:lnTo>
                    <a:lnTo>
                      <a:pt x="448" y="382"/>
                    </a:lnTo>
                    <a:lnTo>
                      <a:pt x="451" y="377"/>
                    </a:lnTo>
                    <a:lnTo>
                      <a:pt x="460" y="369"/>
                    </a:lnTo>
                    <a:lnTo>
                      <a:pt x="461" y="365"/>
                    </a:lnTo>
                    <a:lnTo>
                      <a:pt x="462" y="364"/>
                    </a:lnTo>
                    <a:lnTo>
                      <a:pt x="464" y="364"/>
                    </a:lnTo>
                    <a:lnTo>
                      <a:pt x="465" y="365"/>
                    </a:lnTo>
                    <a:lnTo>
                      <a:pt x="469" y="365"/>
                    </a:lnTo>
                    <a:lnTo>
                      <a:pt x="469" y="364"/>
                    </a:lnTo>
                    <a:lnTo>
                      <a:pt x="472" y="365"/>
                    </a:lnTo>
                    <a:lnTo>
                      <a:pt x="479" y="367"/>
                    </a:lnTo>
                    <a:lnTo>
                      <a:pt x="485" y="369"/>
                    </a:lnTo>
                    <a:lnTo>
                      <a:pt x="486" y="375"/>
                    </a:lnTo>
                    <a:lnTo>
                      <a:pt x="485" y="377"/>
                    </a:lnTo>
                    <a:lnTo>
                      <a:pt x="488" y="379"/>
                    </a:lnTo>
                    <a:lnTo>
                      <a:pt x="489" y="380"/>
                    </a:lnTo>
                    <a:lnTo>
                      <a:pt x="492" y="382"/>
                    </a:lnTo>
                    <a:lnTo>
                      <a:pt x="496" y="383"/>
                    </a:lnTo>
                    <a:lnTo>
                      <a:pt x="507" y="374"/>
                    </a:lnTo>
                    <a:lnTo>
                      <a:pt x="514" y="364"/>
                    </a:lnTo>
                    <a:lnTo>
                      <a:pt x="514" y="362"/>
                    </a:lnTo>
                    <a:lnTo>
                      <a:pt x="515" y="364"/>
                    </a:lnTo>
                    <a:lnTo>
                      <a:pt x="529" y="368"/>
                    </a:lnTo>
                    <a:lnTo>
                      <a:pt x="531" y="368"/>
                    </a:lnTo>
                    <a:lnTo>
                      <a:pt x="531" y="367"/>
                    </a:lnTo>
                    <a:lnTo>
                      <a:pt x="528" y="352"/>
                    </a:lnTo>
                    <a:lnTo>
                      <a:pt x="531" y="345"/>
                    </a:lnTo>
                    <a:lnTo>
                      <a:pt x="538" y="333"/>
                    </a:lnTo>
                    <a:lnTo>
                      <a:pt x="539" y="331"/>
                    </a:lnTo>
                    <a:lnTo>
                      <a:pt x="541" y="331"/>
                    </a:lnTo>
                    <a:lnTo>
                      <a:pt x="549" y="320"/>
                    </a:lnTo>
                    <a:lnTo>
                      <a:pt x="553" y="305"/>
                    </a:lnTo>
                    <a:lnTo>
                      <a:pt x="553" y="304"/>
                    </a:lnTo>
                    <a:lnTo>
                      <a:pt x="556" y="301"/>
                    </a:lnTo>
                    <a:lnTo>
                      <a:pt x="558" y="301"/>
                    </a:lnTo>
                    <a:lnTo>
                      <a:pt x="556" y="298"/>
                    </a:lnTo>
                    <a:lnTo>
                      <a:pt x="555" y="297"/>
                    </a:lnTo>
                    <a:lnTo>
                      <a:pt x="552" y="295"/>
                    </a:lnTo>
                    <a:lnTo>
                      <a:pt x="549" y="302"/>
                    </a:lnTo>
                    <a:lnTo>
                      <a:pt x="539" y="299"/>
                    </a:lnTo>
                    <a:lnTo>
                      <a:pt x="536" y="297"/>
                    </a:lnTo>
                    <a:lnTo>
                      <a:pt x="534" y="295"/>
                    </a:lnTo>
                    <a:lnTo>
                      <a:pt x="535" y="292"/>
                    </a:lnTo>
                    <a:lnTo>
                      <a:pt x="536" y="291"/>
                    </a:lnTo>
                    <a:lnTo>
                      <a:pt x="538" y="288"/>
                    </a:lnTo>
                    <a:lnTo>
                      <a:pt x="532" y="283"/>
                    </a:lnTo>
                    <a:lnTo>
                      <a:pt x="528" y="281"/>
                    </a:lnTo>
                    <a:lnTo>
                      <a:pt x="520" y="273"/>
                    </a:lnTo>
                    <a:lnTo>
                      <a:pt x="520" y="274"/>
                    </a:lnTo>
                    <a:lnTo>
                      <a:pt x="518" y="276"/>
                    </a:lnTo>
                    <a:lnTo>
                      <a:pt x="517" y="278"/>
                    </a:lnTo>
                    <a:lnTo>
                      <a:pt x="513" y="283"/>
                    </a:lnTo>
                    <a:lnTo>
                      <a:pt x="511" y="283"/>
                    </a:lnTo>
                    <a:lnTo>
                      <a:pt x="511" y="281"/>
                    </a:lnTo>
                    <a:lnTo>
                      <a:pt x="505" y="278"/>
                    </a:lnTo>
                    <a:lnTo>
                      <a:pt x="484" y="270"/>
                    </a:lnTo>
                    <a:lnTo>
                      <a:pt x="482" y="270"/>
                    </a:lnTo>
                    <a:lnTo>
                      <a:pt x="485" y="241"/>
                    </a:lnTo>
                    <a:lnTo>
                      <a:pt x="485" y="238"/>
                    </a:lnTo>
                    <a:lnTo>
                      <a:pt x="481" y="238"/>
                    </a:lnTo>
                    <a:lnTo>
                      <a:pt x="482" y="235"/>
                    </a:lnTo>
                    <a:lnTo>
                      <a:pt x="481" y="230"/>
                    </a:lnTo>
                    <a:lnTo>
                      <a:pt x="484" y="214"/>
                    </a:lnTo>
                    <a:lnTo>
                      <a:pt x="486" y="211"/>
                    </a:lnTo>
                    <a:lnTo>
                      <a:pt x="486" y="210"/>
                    </a:lnTo>
                    <a:lnTo>
                      <a:pt x="488" y="209"/>
                    </a:lnTo>
                    <a:lnTo>
                      <a:pt x="488" y="197"/>
                    </a:lnTo>
                    <a:lnTo>
                      <a:pt x="486" y="195"/>
                    </a:lnTo>
                    <a:lnTo>
                      <a:pt x="481" y="195"/>
                    </a:lnTo>
                    <a:lnTo>
                      <a:pt x="479" y="193"/>
                    </a:lnTo>
                    <a:lnTo>
                      <a:pt x="464" y="187"/>
                    </a:lnTo>
                    <a:lnTo>
                      <a:pt x="462" y="187"/>
                    </a:lnTo>
                    <a:lnTo>
                      <a:pt x="460" y="196"/>
                    </a:lnTo>
                    <a:lnTo>
                      <a:pt x="447" y="202"/>
                    </a:lnTo>
                    <a:lnTo>
                      <a:pt x="446" y="203"/>
                    </a:lnTo>
                    <a:lnTo>
                      <a:pt x="446" y="204"/>
                    </a:lnTo>
                    <a:lnTo>
                      <a:pt x="443" y="209"/>
                    </a:lnTo>
                    <a:lnTo>
                      <a:pt x="433" y="210"/>
                    </a:lnTo>
                    <a:lnTo>
                      <a:pt x="432" y="211"/>
                    </a:lnTo>
                    <a:lnTo>
                      <a:pt x="416" y="206"/>
                    </a:lnTo>
                    <a:lnTo>
                      <a:pt x="415" y="206"/>
                    </a:lnTo>
                    <a:lnTo>
                      <a:pt x="414" y="204"/>
                    </a:lnTo>
                    <a:lnTo>
                      <a:pt x="411" y="203"/>
                    </a:lnTo>
                    <a:lnTo>
                      <a:pt x="409" y="200"/>
                    </a:lnTo>
                    <a:lnTo>
                      <a:pt x="398" y="185"/>
                    </a:lnTo>
                    <a:lnTo>
                      <a:pt x="395" y="179"/>
                    </a:lnTo>
                    <a:lnTo>
                      <a:pt x="377" y="164"/>
                    </a:lnTo>
                    <a:lnTo>
                      <a:pt x="372" y="160"/>
                    </a:lnTo>
                    <a:lnTo>
                      <a:pt x="372" y="158"/>
                    </a:lnTo>
                    <a:lnTo>
                      <a:pt x="366" y="158"/>
                    </a:lnTo>
                    <a:lnTo>
                      <a:pt x="365" y="160"/>
                    </a:lnTo>
                    <a:lnTo>
                      <a:pt x="365" y="164"/>
                    </a:lnTo>
                    <a:lnTo>
                      <a:pt x="359" y="175"/>
                    </a:lnTo>
                    <a:lnTo>
                      <a:pt x="359" y="178"/>
                    </a:lnTo>
                    <a:lnTo>
                      <a:pt x="356" y="179"/>
                    </a:lnTo>
                    <a:lnTo>
                      <a:pt x="355" y="180"/>
                    </a:lnTo>
                    <a:lnTo>
                      <a:pt x="354" y="183"/>
                    </a:lnTo>
                    <a:lnTo>
                      <a:pt x="352" y="183"/>
                    </a:lnTo>
                    <a:lnTo>
                      <a:pt x="354" y="180"/>
                    </a:lnTo>
                    <a:lnTo>
                      <a:pt x="355" y="170"/>
                    </a:lnTo>
                    <a:lnTo>
                      <a:pt x="352" y="163"/>
                    </a:lnTo>
                    <a:lnTo>
                      <a:pt x="342" y="156"/>
                    </a:lnTo>
                    <a:lnTo>
                      <a:pt x="338" y="151"/>
                    </a:lnTo>
                    <a:lnTo>
                      <a:pt x="335" y="151"/>
                    </a:lnTo>
                    <a:lnTo>
                      <a:pt x="338" y="139"/>
                    </a:lnTo>
                    <a:lnTo>
                      <a:pt x="337" y="139"/>
                    </a:lnTo>
                    <a:lnTo>
                      <a:pt x="333" y="135"/>
                    </a:lnTo>
                    <a:lnTo>
                      <a:pt x="334" y="135"/>
                    </a:lnTo>
                    <a:lnTo>
                      <a:pt x="331" y="129"/>
                    </a:lnTo>
                    <a:lnTo>
                      <a:pt x="328" y="125"/>
                    </a:lnTo>
                    <a:lnTo>
                      <a:pt x="306" y="112"/>
                    </a:lnTo>
                    <a:lnTo>
                      <a:pt x="306" y="105"/>
                    </a:lnTo>
                    <a:lnTo>
                      <a:pt x="305" y="103"/>
                    </a:lnTo>
                    <a:lnTo>
                      <a:pt x="306" y="101"/>
                    </a:lnTo>
                    <a:lnTo>
                      <a:pt x="308" y="101"/>
                    </a:lnTo>
                    <a:lnTo>
                      <a:pt x="310" y="100"/>
                    </a:lnTo>
                    <a:lnTo>
                      <a:pt x="312" y="101"/>
                    </a:lnTo>
                    <a:lnTo>
                      <a:pt x="312" y="100"/>
                    </a:lnTo>
                    <a:lnTo>
                      <a:pt x="313" y="100"/>
                    </a:lnTo>
                    <a:lnTo>
                      <a:pt x="314" y="98"/>
                    </a:lnTo>
                    <a:lnTo>
                      <a:pt x="316" y="98"/>
                    </a:lnTo>
                    <a:lnTo>
                      <a:pt x="321" y="91"/>
                    </a:lnTo>
                    <a:lnTo>
                      <a:pt x="327" y="77"/>
                    </a:lnTo>
                    <a:lnTo>
                      <a:pt x="327" y="76"/>
                    </a:lnTo>
                    <a:lnTo>
                      <a:pt x="320" y="72"/>
                    </a:lnTo>
                    <a:lnTo>
                      <a:pt x="320" y="70"/>
                    </a:lnTo>
                    <a:lnTo>
                      <a:pt x="319" y="70"/>
                    </a:lnTo>
                    <a:lnTo>
                      <a:pt x="314" y="72"/>
                    </a:lnTo>
                    <a:lnTo>
                      <a:pt x="312" y="72"/>
                    </a:lnTo>
                    <a:lnTo>
                      <a:pt x="306" y="70"/>
                    </a:lnTo>
                    <a:lnTo>
                      <a:pt x="305" y="70"/>
                    </a:lnTo>
                    <a:lnTo>
                      <a:pt x="302" y="67"/>
                    </a:lnTo>
                    <a:lnTo>
                      <a:pt x="301" y="67"/>
                    </a:lnTo>
                    <a:lnTo>
                      <a:pt x="301" y="66"/>
                    </a:lnTo>
                    <a:lnTo>
                      <a:pt x="295" y="60"/>
                    </a:lnTo>
                    <a:lnTo>
                      <a:pt x="294" y="60"/>
                    </a:lnTo>
                    <a:lnTo>
                      <a:pt x="288" y="53"/>
                    </a:lnTo>
                    <a:lnTo>
                      <a:pt x="284" y="45"/>
                    </a:lnTo>
                    <a:lnTo>
                      <a:pt x="287" y="37"/>
                    </a:lnTo>
                    <a:lnTo>
                      <a:pt x="287" y="36"/>
                    </a:lnTo>
                    <a:lnTo>
                      <a:pt x="291" y="31"/>
                    </a:lnTo>
                    <a:lnTo>
                      <a:pt x="289" y="31"/>
                    </a:lnTo>
                    <a:lnTo>
                      <a:pt x="287" y="30"/>
                    </a:lnTo>
                    <a:lnTo>
                      <a:pt x="282" y="31"/>
                    </a:lnTo>
                    <a:lnTo>
                      <a:pt x="281" y="34"/>
                    </a:lnTo>
                    <a:lnTo>
                      <a:pt x="275" y="41"/>
                    </a:lnTo>
                    <a:lnTo>
                      <a:pt x="275" y="46"/>
                    </a:lnTo>
                    <a:lnTo>
                      <a:pt x="273" y="48"/>
                    </a:lnTo>
                    <a:lnTo>
                      <a:pt x="270" y="51"/>
                    </a:lnTo>
                    <a:lnTo>
                      <a:pt x="266" y="52"/>
                    </a:lnTo>
                    <a:lnTo>
                      <a:pt x="257" y="53"/>
                    </a:lnTo>
                    <a:lnTo>
                      <a:pt x="246" y="62"/>
                    </a:lnTo>
                    <a:lnTo>
                      <a:pt x="243" y="56"/>
                    </a:lnTo>
                    <a:lnTo>
                      <a:pt x="243" y="46"/>
                    </a:lnTo>
                    <a:lnTo>
                      <a:pt x="239" y="40"/>
                    </a:lnTo>
                    <a:lnTo>
                      <a:pt x="234" y="24"/>
                    </a:lnTo>
                    <a:lnTo>
                      <a:pt x="229" y="19"/>
                    </a:lnTo>
                    <a:lnTo>
                      <a:pt x="214" y="6"/>
                    </a:lnTo>
                    <a:lnTo>
                      <a:pt x="213" y="5"/>
                    </a:lnTo>
                    <a:lnTo>
                      <a:pt x="204" y="0"/>
                    </a:lnTo>
                    <a:lnTo>
                      <a:pt x="200" y="17"/>
                    </a:lnTo>
                    <a:lnTo>
                      <a:pt x="191" y="23"/>
                    </a:lnTo>
                    <a:lnTo>
                      <a:pt x="191" y="24"/>
                    </a:lnTo>
                    <a:lnTo>
                      <a:pt x="174" y="34"/>
                    </a:lnTo>
                    <a:lnTo>
                      <a:pt x="160" y="36"/>
                    </a:lnTo>
                    <a:lnTo>
                      <a:pt x="154" y="34"/>
                    </a:lnTo>
                    <a:lnTo>
                      <a:pt x="151" y="31"/>
                    </a:lnTo>
                    <a:lnTo>
                      <a:pt x="147" y="30"/>
                    </a:lnTo>
                    <a:lnTo>
                      <a:pt x="146" y="30"/>
                    </a:lnTo>
                    <a:lnTo>
                      <a:pt x="146" y="31"/>
                    </a:lnTo>
                    <a:lnTo>
                      <a:pt x="144" y="33"/>
                    </a:lnTo>
                    <a:lnTo>
                      <a:pt x="144" y="36"/>
                    </a:lnTo>
                    <a:lnTo>
                      <a:pt x="146" y="38"/>
                    </a:lnTo>
                    <a:lnTo>
                      <a:pt x="146" y="40"/>
                    </a:lnTo>
                    <a:lnTo>
                      <a:pt x="150" y="45"/>
                    </a:lnTo>
                    <a:lnTo>
                      <a:pt x="151" y="45"/>
                    </a:lnTo>
                    <a:lnTo>
                      <a:pt x="179" y="72"/>
                    </a:lnTo>
                    <a:lnTo>
                      <a:pt x="182" y="73"/>
                    </a:lnTo>
                    <a:lnTo>
                      <a:pt x="184" y="77"/>
                    </a:lnTo>
                    <a:lnTo>
                      <a:pt x="186" y="82"/>
                    </a:lnTo>
                    <a:lnTo>
                      <a:pt x="186" y="84"/>
                    </a:lnTo>
                    <a:lnTo>
                      <a:pt x="184" y="89"/>
                    </a:lnTo>
                    <a:lnTo>
                      <a:pt x="184" y="93"/>
                    </a:lnTo>
                    <a:lnTo>
                      <a:pt x="186" y="96"/>
                    </a:lnTo>
                    <a:lnTo>
                      <a:pt x="190" y="100"/>
                    </a:lnTo>
                    <a:lnTo>
                      <a:pt x="189" y="100"/>
                    </a:lnTo>
                    <a:lnTo>
                      <a:pt x="186" y="105"/>
                    </a:lnTo>
                    <a:lnTo>
                      <a:pt x="186" y="107"/>
                    </a:lnTo>
                    <a:lnTo>
                      <a:pt x="184" y="107"/>
                    </a:lnTo>
                    <a:lnTo>
                      <a:pt x="177" y="111"/>
                    </a:lnTo>
                    <a:lnTo>
                      <a:pt x="160" y="115"/>
                    </a:lnTo>
                    <a:lnTo>
                      <a:pt x="139" y="123"/>
                    </a:lnTo>
                    <a:lnTo>
                      <a:pt x="131" y="127"/>
                    </a:lnTo>
                    <a:lnTo>
                      <a:pt x="124" y="129"/>
                    </a:lnTo>
                    <a:lnTo>
                      <a:pt x="124" y="132"/>
                    </a:lnTo>
                    <a:lnTo>
                      <a:pt x="126" y="133"/>
                    </a:lnTo>
                    <a:lnTo>
                      <a:pt x="126" y="135"/>
                    </a:lnTo>
                    <a:lnTo>
                      <a:pt x="127" y="144"/>
                    </a:lnTo>
                    <a:lnTo>
                      <a:pt x="129" y="150"/>
                    </a:lnTo>
                    <a:lnTo>
                      <a:pt x="129" y="153"/>
                    </a:lnTo>
                    <a:lnTo>
                      <a:pt x="98" y="164"/>
                    </a:lnTo>
                    <a:lnTo>
                      <a:pt x="88" y="171"/>
                    </a:lnTo>
                    <a:lnTo>
                      <a:pt x="83" y="179"/>
                    </a:lnTo>
                    <a:lnTo>
                      <a:pt x="45" y="207"/>
                    </a:lnTo>
                    <a:lnTo>
                      <a:pt x="38" y="211"/>
                    </a:lnTo>
                    <a:lnTo>
                      <a:pt x="35" y="21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39" name="Freeform 1171">
                <a:extLst>
                  <a:ext uri="{FF2B5EF4-FFF2-40B4-BE49-F238E27FC236}">
                    <a16:creationId xmlns:a16="http://schemas.microsoft.com/office/drawing/2014/main" id="{360E0175-D9A9-C673-92B1-274E07FFEB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4" y="3393"/>
                <a:ext cx="137" cy="87"/>
              </a:xfrm>
              <a:custGeom>
                <a:avLst/>
                <a:gdLst>
                  <a:gd name="T0" fmla="*/ 136 w 548"/>
                  <a:gd name="T1" fmla="*/ 21 h 351"/>
                  <a:gd name="T2" fmla="*/ 123 w 548"/>
                  <a:gd name="T3" fmla="*/ 31 h 351"/>
                  <a:gd name="T4" fmla="*/ 111 w 548"/>
                  <a:gd name="T5" fmla="*/ 42 h 351"/>
                  <a:gd name="T6" fmla="*/ 86 w 548"/>
                  <a:gd name="T7" fmla="*/ 18 h 351"/>
                  <a:gd name="T8" fmla="*/ 60 w 548"/>
                  <a:gd name="T9" fmla="*/ 29 h 351"/>
                  <a:gd name="T10" fmla="*/ 63 w 548"/>
                  <a:gd name="T11" fmla="*/ 36 h 351"/>
                  <a:gd name="T12" fmla="*/ 56 w 548"/>
                  <a:gd name="T13" fmla="*/ 53 h 351"/>
                  <a:gd name="T14" fmla="*/ 46 w 548"/>
                  <a:gd name="T15" fmla="*/ 73 h 351"/>
                  <a:gd name="T16" fmla="*/ 73 w 548"/>
                  <a:gd name="T17" fmla="*/ 91 h 351"/>
                  <a:gd name="T18" fmla="*/ 53 w 548"/>
                  <a:gd name="T19" fmla="*/ 98 h 351"/>
                  <a:gd name="T20" fmla="*/ 46 w 548"/>
                  <a:gd name="T21" fmla="*/ 125 h 351"/>
                  <a:gd name="T22" fmla="*/ 26 w 548"/>
                  <a:gd name="T23" fmla="*/ 129 h 351"/>
                  <a:gd name="T24" fmla="*/ 31 w 548"/>
                  <a:gd name="T25" fmla="*/ 168 h 351"/>
                  <a:gd name="T26" fmla="*/ 87 w 548"/>
                  <a:gd name="T27" fmla="*/ 194 h 351"/>
                  <a:gd name="T28" fmla="*/ 88 w 548"/>
                  <a:gd name="T29" fmla="*/ 152 h 351"/>
                  <a:gd name="T30" fmla="*/ 84 w 548"/>
                  <a:gd name="T31" fmla="*/ 134 h 351"/>
                  <a:gd name="T32" fmla="*/ 105 w 548"/>
                  <a:gd name="T33" fmla="*/ 125 h 351"/>
                  <a:gd name="T34" fmla="*/ 108 w 548"/>
                  <a:gd name="T35" fmla="*/ 101 h 351"/>
                  <a:gd name="T36" fmla="*/ 133 w 548"/>
                  <a:gd name="T37" fmla="*/ 85 h 351"/>
                  <a:gd name="T38" fmla="*/ 203 w 548"/>
                  <a:gd name="T39" fmla="*/ 98 h 351"/>
                  <a:gd name="T40" fmla="*/ 236 w 548"/>
                  <a:gd name="T41" fmla="*/ 132 h 351"/>
                  <a:gd name="T42" fmla="*/ 232 w 548"/>
                  <a:gd name="T43" fmla="*/ 154 h 351"/>
                  <a:gd name="T44" fmla="*/ 249 w 548"/>
                  <a:gd name="T45" fmla="*/ 179 h 351"/>
                  <a:gd name="T46" fmla="*/ 266 w 548"/>
                  <a:gd name="T47" fmla="*/ 197 h 351"/>
                  <a:gd name="T48" fmla="*/ 298 w 548"/>
                  <a:gd name="T49" fmla="*/ 200 h 351"/>
                  <a:gd name="T50" fmla="*/ 326 w 548"/>
                  <a:gd name="T51" fmla="*/ 193 h 351"/>
                  <a:gd name="T52" fmla="*/ 316 w 548"/>
                  <a:gd name="T53" fmla="*/ 225 h 351"/>
                  <a:gd name="T54" fmla="*/ 291 w 548"/>
                  <a:gd name="T55" fmla="*/ 263 h 351"/>
                  <a:gd name="T56" fmla="*/ 247 w 548"/>
                  <a:gd name="T57" fmla="*/ 321 h 351"/>
                  <a:gd name="T58" fmla="*/ 283 w 548"/>
                  <a:gd name="T59" fmla="*/ 327 h 351"/>
                  <a:gd name="T60" fmla="*/ 320 w 548"/>
                  <a:gd name="T61" fmla="*/ 337 h 351"/>
                  <a:gd name="T62" fmla="*/ 324 w 548"/>
                  <a:gd name="T63" fmla="*/ 316 h 351"/>
                  <a:gd name="T64" fmla="*/ 336 w 548"/>
                  <a:gd name="T65" fmla="*/ 312 h 351"/>
                  <a:gd name="T66" fmla="*/ 358 w 548"/>
                  <a:gd name="T67" fmla="*/ 310 h 351"/>
                  <a:gd name="T68" fmla="*/ 396 w 548"/>
                  <a:gd name="T69" fmla="*/ 321 h 351"/>
                  <a:gd name="T70" fmla="*/ 396 w 548"/>
                  <a:gd name="T71" fmla="*/ 302 h 351"/>
                  <a:gd name="T72" fmla="*/ 415 w 548"/>
                  <a:gd name="T73" fmla="*/ 281 h 351"/>
                  <a:gd name="T74" fmla="*/ 458 w 548"/>
                  <a:gd name="T75" fmla="*/ 281 h 351"/>
                  <a:gd name="T76" fmla="*/ 477 w 548"/>
                  <a:gd name="T77" fmla="*/ 215 h 351"/>
                  <a:gd name="T78" fmla="*/ 501 w 548"/>
                  <a:gd name="T79" fmla="*/ 222 h 351"/>
                  <a:gd name="T80" fmla="*/ 500 w 548"/>
                  <a:gd name="T81" fmla="*/ 209 h 351"/>
                  <a:gd name="T82" fmla="*/ 525 w 548"/>
                  <a:gd name="T83" fmla="*/ 158 h 351"/>
                  <a:gd name="T84" fmla="*/ 513 w 548"/>
                  <a:gd name="T85" fmla="*/ 115 h 351"/>
                  <a:gd name="T86" fmla="*/ 518 w 548"/>
                  <a:gd name="T87" fmla="*/ 88 h 351"/>
                  <a:gd name="T88" fmla="*/ 548 w 548"/>
                  <a:gd name="T89" fmla="*/ 84 h 351"/>
                  <a:gd name="T90" fmla="*/ 532 w 548"/>
                  <a:gd name="T91" fmla="*/ 67 h 351"/>
                  <a:gd name="T92" fmla="*/ 541 w 548"/>
                  <a:gd name="T93" fmla="*/ 43 h 351"/>
                  <a:gd name="T94" fmla="*/ 510 w 548"/>
                  <a:gd name="T95" fmla="*/ 32 h 351"/>
                  <a:gd name="T96" fmla="*/ 463 w 548"/>
                  <a:gd name="T97" fmla="*/ 22 h 351"/>
                  <a:gd name="T98" fmla="*/ 467 w 548"/>
                  <a:gd name="T99" fmla="*/ 60 h 351"/>
                  <a:gd name="T100" fmla="*/ 424 w 548"/>
                  <a:gd name="T101" fmla="*/ 81 h 351"/>
                  <a:gd name="T102" fmla="*/ 390 w 548"/>
                  <a:gd name="T103" fmla="*/ 45 h 351"/>
                  <a:gd name="T104" fmla="*/ 358 w 548"/>
                  <a:gd name="T105" fmla="*/ 60 h 351"/>
                  <a:gd name="T106" fmla="*/ 316 w 548"/>
                  <a:gd name="T107" fmla="*/ 34 h 351"/>
                  <a:gd name="T108" fmla="*/ 287 w 548"/>
                  <a:gd name="T109" fmla="*/ 14 h 351"/>
                  <a:gd name="T110" fmla="*/ 236 w 548"/>
                  <a:gd name="T111" fmla="*/ 45 h 351"/>
                  <a:gd name="T112" fmla="*/ 204 w 548"/>
                  <a:gd name="T113" fmla="*/ 35 h 351"/>
                  <a:gd name="T114" fmla="*/ 189 w 548"/>
                  <a:gd name="T115" fmla="*/ 18 h 351"/>
                  <a:gd name="T116" fmla="*/ 147 w 548"/>
                  <a:gd name="T117" fmla="*/ 6 h 3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548" h="351">
                    <a:moveTo>
                      <a:pt x="129" y="0"/>
                    </a:moveTo>
                    <a:lnTo>
                      <a:pt x="127" y="3"/>
                    </a:lnTo>
                    <a:lnTo>
                      <a:pt x="130" y="13"/>
                    </a:lnTo>
                    <a:lnTo>
                      <a:pt x="136" y="14"/>
                    </a:lnTo>
                    <a:lnTo>
                      <a:pt x="137" y="18"/>
                    </a:lnTo>
                    <a:lnTo>
                      <a:pt x="136" y="20"/>
                    </a:lnTo>
                    <a:lnTo>
                      <a:pt x="136" y="21"/>
                    </a:lnTo>
                    <a:lnTo>
                      <a:pt x="134" y="25"/>
                    </a:lnTo>
                    <a:lnTo>
                      <a:pt x="133" y="27"/>
                    </a:lnTo>
                    <a:lnTo>
                      <a:pt x="133" y="28"/>
                    </a:lnTo>
                    <a:lnTo>
                      <a:pt x="132" y="28"/>
                    </a:lnTo>
                    <a:lnTo>
                      <a:pt x="127" y="29"/>
                    </a:lnTo>
                    <a:lnTo>
                      <a:pt x="125" y="31"/>
                    </a:lnTo>
                    <a:lnTo>
                      <a:pt x="123" y="31"/>
                    </a:lnTo>
                    <a:lnTo>
                      <a:pt x="123" y="32"/>
                    </a:lnTo>
                    <a:lnTo>
                      <a:pt x="122" y="32"/>
                    </a:lnTo>
                    <a:lnTo>
                      <a:pt x="120" y="34"/>
                    </a:lnTo>
                    <a:lnTo>
                      <a:pt x="118" y="39"/>
                    </a:lnTo>
                    <a:lnTo>
                      <a:pt x="116" y="41"/>
                    </a:lnTo>
                    <a:lnTo>
                      <a:pt x="113" y="42"/>
                    </a:lnTo>
                    <a:lnTo>
                      <a:pt x="111" y="42"/>
                    </a:lnTo>
                    <a:lnTo>
                      <a:pt x="108" y="43"/>
                    </a:lnTo>
                    <a:lnTo>
                      <a:pt x="106" y="42"/>
                    </a:lnTo>
                    <a:lnTo>
                      <a:pt x="104" y="31"/>
                    </a:lnTo>
                    <a:lnTo>
                      <a:pt x="99" y="22"/>
                    </a:lnTo>
                    <a:lnTo>
                      <a:pt x="96" y="20"/>
                    </a:lnTo>
                    <a:lnTo>
                      <a:pt x="91" y="20"/>
                    </a:lnTo>
                    <a:lnTo>
                      <a:pt x="86" y="18"/>
                    </a:lnTo>
                    <a:lnTo>
                      <a:pt x="81" y="18"/>
                    </a:lnTo>
                    <a:lnTo>
                      <a:pt x="74" y="20"/>
                    </a:lnTo>
                    <a:lnTo>
                      <a:pt x="73" y="22"/>
                    </a:lnTo>
                    <a:lnTo>
                      <a:pt x="73" y="25"/>
                    </a:lnTo>
                    <a:lnTo>
                      <a:pt x="72" y="28"/>
                    </a:lnTo>
                    <a:lnTo>
                      <a:pt x="69" y="29"/>
                    </a:lnTo>
                    <a:lnTo>
                      <a:pt x="60" y="29"/>
                    </a:lnTo>
                    <a:lnTo>
                      <a:pt x="49" y="27"/>
                    </a:lnTo>
                    <a:lnTo>
                      <a:pt x="48" y="27"/>
                    </a:lnTo>
                    <a:lnTo>
                      <a:pt x="48" y="28"/>
                    </a:lnTo>
                    <a:lnTo>
                      <a:pt x="51" y="31"/>
                    </a:lnTo>
                    <a:lnTo>
                      <a:pt x="58" y="35"/>
                    </a:lnTo>
                    <a:lnTo>
                      <a:pt x="59" y="35"/>
                    </a:lnTo>
                    <a:lnTo>
                      <a:pt x="63" y="36"/>
                    </a:lnTo>
                    <a:lnTo>
                      <a:pt x="79" y="50"/>
                    </a:lnTo>
                    <a:lnTo>
                      <a:pt x="80" y="53"/>
                    </a:lnTo>
                    <a:lnTo>
                      <a:pt x="76" y="53"/>
                    </a:lnTo>
                    <a:lnTo>
                      <a:pt x="73" y="56"/>
                    </a:lnTo>
                    <a:lnTo>
                      <a:pt x="69" y="58"/>
                    </a:lnTo>
                    <a:lnTo>
                      <a:pt x="60" y="53"/>
                    </a:lnTo>
                    <a:lnTo>
                      <a:pt x="56" y="53"/>
                    </a:lnTo>
                    <a:lnTo>
                      <a:pt x="52" y="56"/>
                    </a:lnTo>
                    <a:lnTo>
                      <a:pt x="49" y="59"/>
                    </a:lnTo>
                    <a:lnTo>
                      <a:pt x="51" y="63"/>
                    </a:lnTo>
                    <a:lnTo>
                      <a:pt x="51" y="66"/>
                    </a:lnTo>
                    <a:lnTo>
                      <a:pt x="48" y="70"/>
                    </a:lnTo>
                    <a:lnTo>
                      <a:pt x="46" y="72"/>
                    </a:lnTo>
                    <a:lnTo>
                      <a:pt x="46" y="73"/>
                    </a:lnTo>
                    <a:lnTo>
                      <a:pt x="48" y="73"/>
                    </a:lnTo>
                    <a:lnTo>
                      <a:pt x="51" y="75"/>
                    </a:lnTo>
                    <a:lnTo>
                      <a:pt x="58" y="75"/>
                    </a:lnTo>
                    <a:lnTo>
                      <a:pt x="59" y="77"/>
                    </a:lnTo>
                    <a:lnTo>
                      <a:pt x="59" y="80"/>
                    </a:lnTo>
                    <a:lnTo>
                      <a:pt x="66" y="87"/>
                    </a:lnTo>
                    <a:lnTo>
                      <a:pt x="73" y="91"/>
                    </a:lnTo>
                    <a:lnTo>
                      <a:pt x="74" y="94"/>
                    </a:lnTo>
                    <a:lnTo>
                      <a:pt x="73" y="94"/>
                    </a:lnTo>
                    <a:lnTo>
                      <a:pt x="69" y="92"/>
                    </a:lnTo>
                    <a:lnTo>
                      <a:pt x="67" y="92"/>
                    </a:lnTo>
                    <a:lnTo>
                      <a:pt x="60" y="94"/>
                    </a:lnTo>
                    <a:lnTo>
                      <a:pt x="56" y="95"/>
                    </a:lnTo>
                    <a:lnTo>
                      <a:pt x="53" y="98"/>
                    </a:lnTo>
                    <a:lnTo>
                      <a:pt x="51" y="103"/>
                    </a:lnTo>
                    <a:lnTo>
                      <a:pt x="44" y="108"/>
                    </a:lnTo>
                    <a:lnTo>
                      <a:pt x="44" y="110"/>
                    </a:lnTo>
                    <a:lnTo>
                      <a:pt x="45" y="115"/>
                    </a:lnTo>
                    <a:lnTo>
                      <a:pt x="49" y="119"/>
                    </a:lnTo>
                    <a:lnTo>
                      <a:pt x="49" y="120"/>
                    </a:lnTo>
                    <a:lnTo>
                      <a:pt x="46" y="125"/>
                    </a:lnTo>
                    <a:lnTo>
                      <a:pt x="26" y="125"/>
                    </a:lnTo>
                    <a:lnTo>
                      <a:pt x="23" y="123"/>
                    </a:lnTo>
                    <a:lnTo>
                      <a:pt x="23" y="125"/>
                    </a:lnTo>
                    <a:lnTo>
                      <a:pt x="24" y="126"/>
                    </a:lnTo>
                    <a:lnTo>
                      <a:pt x="28" y="126"/>
                    </a:lnTo>
                    <a:lnTo>
                      <a:pt x="28" y="129"/>
                    </a:lnTo>
                    <a:lnTo>
                      <a:pt x="26" y="129"/>
                    </a:lnTo>
                    <a:lnTo>
                      <a:pt x="26" y="130"/>
                    </a:lnTo>
                    <a:lnTo>
                      <a:pt x="17" y="133"/>
                    </a:lnTo>
                    <a:lnTo>
                      <a:pt x="2" y="147"/>
                    </a:lnTo>
                    <a:lnTo>
                      <a:pt x="0" y="148"/>
                    </a:lnTo>
                    <a:lnTo>
                      <a:pt x="2" y="148"/>
                    </a:lnTo>
                    <a:lnTo>
                      <a:pt x="24" y="165"/>
                    </a:lnTo>
                    <a:lnTo>
                      <a:pt x="31" y="168"/>
                    </a:lnTo>
                    <a:lnTo>
                      <a:pt x="32" y="169"/>
                    </a:lnTo>
                    <a:lnTo>
                      <a:pt x="32" y="171"/>
                    </a:lnTo>
                    <a:lnTo>
                      <a:pt x="34" y="171"/>
                    </a:lnTo>
                    <a:lnTo>
                      <a:pt x="44" y="172"/>
                    </a:lnTo>
                    <a:lnTo>
                      <a:pt x="84" y="196"/>
                    </a:lnTo>
                    <a:lnTo>
                      <a:pt x="87" y="196"/>
                    </a:lnTo>
                    <a:lnTo>
                      <a:pt x="87" y="194"/>
                    </a:lnTo>
                    <a:lnTo>
                      <a:pt x="81" y="180"/>
                    </a:lnTo>
                    <a:lnTo>
                      <a:pt x="83" y="179"/>
                    </a:lnTo>
                    <a:lnTo>
                      <a:pt x="88" y="171"/>
                    </a:lnTo>
                    <a:lnTo>
                      <a:pt x="96" y="168"/>
                    </a:lnTo>
                    <a:lnTo>
                      <a:pt x="104" y="163"/>
                    </a:lnTo>
                    <a:lnTo>
                      <a:pt x="93" y="156"/>
                    </a:lnTo>
                    <a:lnTo>
                      <a:pt x="88" y="152"/>
                    </a:lnTo>
                    <a:lnTo>
                      <a:pt x="88" y="151"/>
                    </a:lnTo>
                    <a:lnTo>
                      <a:pt x="86" y="148"/>
                    </a:lnTo>
                    <a:lnTo>
                      <a:pt x="80" y="140"/>
                    </a:lnTo>
                    <a:lnTo>
                      <a:pt x="77" y="137"/>
                    </a:lnTo>
                    <a:lnTo>
                      <a:pt x="77" y="136"/>
                    </a:lnTo>
                    <a:lnTo>
                      <a:pt x="76" y="134"/>
                    </a:lnTo>
                    <a:lnTo>
                      <a:pt x="84" y="134"/>
                    </a:lnTo>
                    <a:lnTo>
                      <a:pt x="90" y="136"/>
                    </a:lnTo>
                    <a:lnTo>
                      <a:pt x="101" y="137"/>
                    </a:lnTo>
                    <a:lnTo>
                      <a:pt x="113" y="137"/>
                    </a:lnTo>
                    <a:lnTo>
                      <a:pt x="113" y="136"/>
                    </a:lnTo>
                    <a:lnTo>
                      <a:pt x="112" y="134"/>
                    </a:lnTo>
                    <a:lnTo>
                      <a:pt x="111" y="130"/>
                    </a:lnTo>
                    <a:lnTo>
                      <a:pt x="105" y="125"/>
                    </a:lnTo>
                    <a:lnTo>
                      <a:pt x="102" y="123"/>
                    </a:lnTo>
                    <a:lnTo>
                      <a:pt x="98" y="119"/>
                    </a:lnTo>
                    <a:lnTo>
                      <a:pt x="95" y="112"/>
                    </a:lnTo>
                    <a:lnTo>
                      <a:pt x="93" y="110"/>
                    </a:lnTo>
                    <a:lnTo>
                      <a:pt x="95" y="110"/>
                    </a:lnTo>
                    <a:lnTo>
                      <a:pt x="99" y="106"/>
                    </a:lnTo>
                    <a:lnTo>
                      <a:pt x="108" y="101"/>
                    </a:lnTo>
                    <a:lnTo>
                      <a:pt x="119" y="102"/>
                    </a:lnTo>
                    <a:lnTo>
                      <a:pt x="127" y="102"/>
                    </a:lnTo>
                    <a:lnTo>
                      <a:pt x="129" y="101"/>
                    </a:lnTo>
                    <a:lnTo>
                      <a:pt x="130" y="98"/>
                    </a:lnTo>
                    <a:lnTo>
                      <a:pt x="132" y="89"/>
                    </a:lnTo>
                    <a:lnTo>
                      <a:pt x="132" y="85"/>
                    </a:lnTo>
                    <a:lnTo>
                      <a:pt x="133" y="85"/>
                    </a:lnTo>
                    <a:lnTo>
                      <a:pt x="136" y="84"/>
                    </a:lnTo>
                    <a:lnTo>
                      <a:pt x="141" y="84"/>
                    </a:lnTo>
                    <a:lnTo>
                      <a:pt x="180" y="89"/>
                    </a:lnTo>
                    <a:lnTo>
                      <a:pt x="183" y="91"/>
                    </a:lnTo>
                    <a:lnTo>
                      <a:pt x="185" y="91"/>
                    </a:lnTo>
                    <a:lnTo>
                      <a:pt x="200" y="92"/>
                    </a:lnTo>
                    <a:lnTo>
                      <a:pt x="203" y="98"/>
                    </a:lnTo>
                    <a:lnTo>
                      <a:pt x="203" y="103"/>
                    </a:lnTo>
                    <a:lnTo>
                      <a:pt x="201" y="109"/>
                    </a:lnTo>
                    <a:lnTo>
                      <a:pt x="211" y="116"/>
                    </a:lnTo>
                    <a:lnTo>
                      <a:pt x="218" y="116"/>
                    </a:lnTo>
                    <a:lnTo>
                      <a:pt x="235" y="126"/>
                    </a:lnTo>
                    <a:lnTo>
                      <a:pt x="236" y="130"/>
                    </a:lnTo>
                    <a:lnTo>
                      <a:pt x="236" y="132"/>
                    </a:lnTo>
                    <a:lnTo>
                      <a:pt x="228" y="136"/>
                    </a:lnTo>
                    <a:lnTo>
                      <a:pt x="225" y="137"/>
                    </a:lnTo>
                    <a:lnTo>
                      <a:pt x="221" y="148"/>
                    </a:lnTo>
                    <a:lnTo>
                      <a:pt x="221" y="151"/>
                    </a:lnTo>
                    <a:lnTo>
                      <a:pt x="224" y="152"/>
                    </a:lnTo>
                    <a:lnTo>
                      <a:pt x="228" y="152"/>
                    </a:lnTo>
                    <a:lnTo>
                      <a:pt x="232" y="154"/>
                    </a:lnTo>
                    <a:lnTo>
                      <a:pt x="235" y="156"/>
                    </a:lnTo>
                    <a:lnTo>
                      <a:pt x="233" y="163"/>
                    </a:lnTo>
                    <a:lnTo>
                      <a:pt x="225" y="186"/>
                    </a:lnTo>
                    <a:lnTo>
                      <a:pt x="225" y="192"/>
                    </a:lnTo>
                    <a:lnTo>
                      <a:pt x="231" y="192"/>
                    </a:lnTo>
                    <a:lnTo>
                      <a:pt x="239" y="183"/>
                    </a:lnTo>
                    <a:lnTo>
                      <a:pt x="249" y="179"/>
                    </a:lnTo>
                    <a:lnTo>
                      <a:pt x="257" y="178"/>
                    </a:lnTo>
                    <a:lnTo>
                      <a:pt x="264" y="179"/>
                    </a:lnTo>
                    <a:lnTo>
                      <a:pt x="267" y="179"/>
                    </a:lnTo>
                    <a:lnTo>
                      <a:pt x="268" y="178"/>
                    </a:lnTo>
                    <a:lnTo>
                      <a:pt x="268" y="187"/>
                    </a:lnTo>
                    <a:lnTo>
                      <a:pt x="266" y="192"/>
                    </a:lnTo>
                    <a:lnTo>
                      <a:pt x="266" y="197"/>
                    </a:lnTo>
                    <a:lnTo>
                      <a:pt x="268" y="204"/>
                    </a:lnTo>
                    <a:lnTo>
                      <a:pt x="270" y="206"/>
                    </a:lnTo>
                    <a:lnTo>
                      <a:pt x="292" y="212"/>
                    </a:lnTo>
                    <a:lnTo>
                      <a:pt x="295" y="211"/>
                    </a:lnTo>
                    <a:lnTo>
                      <a:pt x="296" y="206"/>
                    </a:lnTo>
                    <a:lnTo>
                      <a:pt x="296" y="204"/>
                    </a:lnTo>
                    <a:lnTo>
                      <a:pt x="298" y="200"/>
                    </a:lnTo>
                    <a:lnTo>
                      <a:pt x="298" y="196"/>
                    </a:lnTo>
                    <a:lnTo>
                      <a:pt x="299" y="193"/>
                    </a:lnTo>
                    <a:lnTo>
                      <a:pt x="305" y="185"/>
                    </a:lnTo>
                    <a:lnTo>
                      <a:pt x="306" y="182"/>
                    </a:lnTo>
                    <a:lnTo>
                      <a:pt x="307" y="182"/>
                    </a:lnTo>
                    <a:lnTo>
                      <a:pt x="323" y="190"/>
                    </a:lnTo>
                    <a:lnTo>
                      <a:pt x="326" y="193"/>
                    </a:lnTo>
                    <a:lnTo>
                      <a:pt x="329" y="194"/>
                    </a:lnTo>
                    <a:lnTo>
                      <a:pt x="327" y="196"/>
                    </a:lnTo>
                    <a:lnTo>
                      <a:pt x="327" y="199"/>
                    </a:lnTo>
                    <a:lnTo>
                      <a:pt x="326" y="200"/>
                    </a:lnTo>
                    <a:lnTo>
                      <a:pt x="320" y="208"/>
                    </a:lnTo>
                    <a:lnTo>
                      <a:pt x="317" y="214"/>
                    </a:lnTo>
                    <a:lnTo>
                      <a:pt x="316" y="225"/>
                    </a:lnTo>
                    <a:lnTo>
                      <a:pt x="310" y="236"/>
                    </a:lnTo>
                    <a:lnTo>
                      <a:pt x="310" y="238"/>
                    </a:lnTo>
                    <a:lnTo>
                      <a:pt x="299" y="243"/>
                    </a:lnTo>
                    <a:lnTo>
                      <a:pt x="295" y="252"/>
                    </a:lnTo>
                    <a:lnTo>
                      <a:pt x="292" y="253"/>
                    </a:lnTo>
                    <a:lnTo>
                      <a:pt x="292" y="259"/>
                    </a:lnTo>
                    <a:lnTo>
                      <a:pt x="291" y="263"/>
                    </a:lnTo>
                    <a:lnTo>
                      <a:pt x="290" y="273"/>
                    </a:lnTo>
                    <a:lnTo>
                      <a:pt x="287" y="278"/>
                    </a:lnTo>
                    <a:lnTo>
                      <a:pt x="287" y="279"/>
                    </a:lnTo>
                    <a:lnTo>
                      <a:pt x="271" y="286"/>
                    </a:lnTo>
                    <a:lnTo>
                      <a:pt x="250" y="306"/>
                    </a:lnTo>
                    <a:lnTo>
                      <a:pt x="247" y="313"/>
                    </a:lnTo>
                    <a:lnTo>
                      <a:pt x="247" y="321"/>
                    </a:lnTo>
                    <a:lnTo>
                      <a:pt x="249" y="324"/>
                    </a:lnTo>
                    <a:lnTo>
                      <a:pt x="252" y="317"/>
                    </a:lnTo>
                    <a:lnTo>
                      <a:pt x="254" y="321"/>
                    </a:lnTo>
                    <a:lnTo>
                      <a:pt x="259" y="326"/>
                    </a:lnTo>
                    <a:lnTo>
                      <a:pt x="273" y="330"/>
                    </a:lnTo>
                    <a:lnTo>
                      <a:pt x="277" y="327"/>
                    </a:lnTo>
                    <a:lnTo>
                      <a:pt x="283" y="327"/>
                    </a:lnTo>
                    <a:lnTo>
                      <a:pt x="290" y="331"/>
                    </a:lnTo>
                    <a:lnTo>
                      <a:pt x="303" y="345"/>
                    </a:lnTo>
                    <a:lnTo>
                      <a:pt x="305" y="345"/>
                    </a:lnTo>
                    <a:lnTo>
                      <a:pt x="309" y="349"/>
                    </a:lnTo>
                    <a:lnTo>
                      <a:pt x="313" y="351"/>
                    </a:lnTo>
                    <a:lnTo>
                      <a:pt x="314" y="349"/>
                    </a:lnTo>
                    <a:lnTo>
                      <a:pt x="320" y="337"/>
                    </a:lnTo>
                    <a:lnTo>
                      <a:pt x="321" y="326"/>
                    </a:lnTo>
                    <a:lnTo>
                      <a:pt x="320" y="326"/>
                    </a:lnTo>
                    <a:lnTo>
                      <a:pt x="317" y="324"/>
                    </a:lnTo>
                    <a:lnTo>
                      <a:pt x="317" y="323"/>
                    </a:lnTo>
                    <a:lnTo>
                      <a:pt x="319" y="320"/>
                    </a:lnTo>
                    <a:lnTo>
                      <a:pt x="320" y="319"/>
                    </a:lnTo>
                    <a:lnTo>
                      <a:pt x="324" y="316"/>
                    </a:lnTo>
                    <a:lnTo>
                      <a:pt x="327" y="313"/>
                    </a:lnTo>
                    <a:lnTo>
                      <a:pt x="327" y="310"/>
                    </a:lnTo>
                    <a:lnTo>
                      <a:pt x="329" y="309"/>
                    </a:lnTo>
                    <a:lnTo>
                      <a:pt x="329" y="307"/>
                    </a:lnTo>
                    <a:lnTo>
                      <a:pt x="331" y="309"/>
                    </a:lnTo>
                    <a:lnTo>
                      <a:pt x="333" y="310"/>
                    </a:lnTo>
                    <a:lnTo>
                      <a:pt x="336" y="312"/>
                    </a:lnTo>
                    <a:lnTo>
                      <a:pt x="336" y="313"/>
                    </a:lnTo>
                    <a:lnTo>
                      <a:pt x="337" y="313"/>
                    </a:lnTo>
                    <a:lnTo>
                      <a:pt x="345" y="303"/>
                    </a:lnTo>
                    <a:lnTo>
                      <a:pt x="347" y="303"/>
                    </a:lnTo>
                    <a:lnTo>
                      <a:pt x="354" y="305"/>
                    </a:lnTo>
                    <a:lnTo>
                      <a:pt x="359" y="309"/>
                    </a:lnTo>
                    <a:lnTo>
                      <a:pt x="358" y="310"/>
                    </a:lnTo>
                    <a:lnTo>
                      <a:pt x="359" y="312"/>
                    </a:lnTo>
                    <a:lnTo>
                      <a:pt x="359" y="313"/>
                    </a:lnTo>
                    <a:lnTo>
                      <a:pt x="366" y="316"/>
                    </a:lnTo>
                    <a:lnTo>
                      <a:pt x="377" y="319"/>
                    </a:lnTo>
                    <a:lnTo>
                      <a:pt x="384" y="319"/>
                    </a:lnTo>
                    <a:lnTo>
                      <a:pt x="389" y="320"/>
                    </a:lnTo>
                    <a:lnTo>
                      <a:pt x="396" y="321"/>
                    </a:lnTo>
                    <a:lnTo>
                      <a:pt x="398" y="323"/>
                    </a:lnTo>
                    <a:lnTo>
                      <a:pt x="400" y="323"/>
                    </a:lnTo>
                    <a:lnTo>
                      <a:pt x="403" y="326"/>
                    </a:lnTo>
                    <a:lnTo>
                      <a:pt x="403" y="324"/>
                    </a:lnTo>
                    <a:lnTo>
                      <a:pt x="398" y="317"/>
                    </a:lnTo>
                    <a:lnTo>
                      <a:pt x="387" y="305"/>
                    </a:lnTo>
                    <a:lnTo>
                      <a:pt x="396" y="302"/>
                    </a:lnTo>
                    <a:lnTo>
                      <a:pt x="401" y="302"/>
                    </a:lnTo>
                    <a:lnTo>
                      <a:pt x="414" y="293"/>
                    </a:lnTo>
                    <a:lnTo>
                      <a:pt x="414" y="292"/>
                    </a:lnTo>
                    <a:lnTo>
                      <a:pt x="415" y="291"/>
                    </a:lnTo>
                    <a:lnTo>
                      <a:pt x="417" y="286"/>
                    </a:lnTo>
                    <a:lnTo>
                      <a:pt x="417" y="281"/>
                    </a:lnTo>
                    <a:lnTo>
                      <a:pt x="415" y="281"/>
                    </a:lnTo>
                    <a:lnTo>
                      <a:pt x="418" y="279"/>
                    </a:lnTo>
                    <a:lnTo>
                      <a:pt x="424" y="279"/>
                    </a:lnTo>
                    <a:lnTo>
                      <a:pt x="430" y="278"/>
                    </a:lnTo>
                    <a:lnTo>
                      <a:pt x="433" y="276"/>
                    </a:lnTo>
                    <a:lnTo>
                      <a:pt x="453" y="276"/>
                    </a:lnTo>
                    <a:lnTo>
                      <a:pt x="454" y="279"/>
                    </a:lnTo>
                    <a:lnTo>
                      <a:pt x="458" y="281"/>
                    </a:lnTo>
                    <a:lnTo>
                      <a:pt x="460" y="281"/>
                    </a:lnTo>
                    <a:lnTo>
                      <a:pt x="460" y="278"/>
                    </a:lnTo>
                    <a:lnTo>
                      <a:pt x="465" y="260"/>
                    </a:lnTo>
                    <a:lnTo>
                      <a:pt x="471" y="225"/>
                    </a:lnTo>
                    <a:lnTo>
                      <a:pt x="471" y="222"/>
                    </a:lnTo>
                    <a:lnTo>
                      <a:pt x="474" y="218"/>
                    </a:lnTo>
                    <a:lnTo>
                      <a:pt x="477" y="215"/>
                    </a:lnTo>
                    <a:lnTo>
                      <a:pt x="481" y="218"/>
                    </a:lnTo>
                    <a:lnTo>
                      <a:pt x="482" y="219"/>
                    </a:lnTo>
                    <a:lnTo>
                      <a:pt x="496" y="226"/>
                    </a:lnTo>
                    <a:lnTo>
                      <a:pt x="496" y="228"/>
                    </a:lnTo>
                    <a:lnTo>
                      <a:pt x="503" y="228"/>
                    </a:lnTo>
                    <a:lnTo>
                      <a:pt x="503" y="225"/>
                    </a:lnTo>
                    <a:lnTo>
                      <a:pt x="501" y="222"/>
                    </a:lnTo>
                    <a:lnTo>
                      <a:pt x="500" y="218"/>
                    </a:lnTo>
                    <a:lnTo>
                      <a:pt x="499" y="218"/>
                    </a:lnTo>
                    <a:lnTo>
                      <a:pt x="499" y="216"/>
                    </a:lnTo>
                    <a:lnTo>
                      <a:pt x="497" y="216"/>
                    </a:lnTo>
                    <a:lnTo>
                      <a:pt x="497" y="211"/>
                    </a:lnTo>
                    <a:lnTo>
                      <a:pt x="499" y="211"/>
                    </a:lnTo>
                    <a:lnTo>
                      <a:pt x="500" y="209"/>
                    </a:lnTo>
                    <a:lnTo>
                      <a:pt x="518" y="209"/>
                    </a:lnTo>
                    <a:lnTo>
                      <a:pt x="524" y="208"/>
                    </a:lnTo>
                    <a:lnTo>
                      <a:pt x="527" y="208"/>
                    </a:lnTo>
                    <a:lnTo>
                      <a:pt x="518" y="183"/>
                    </a:lnTo>
                    <a:lnTo>
                      <a:pt x="524" y="173"/>
                    </a:lnTo>
                    <a:lnTo>
                      <a:pt x="525" y="166"/>
                    </a:lnTo>
                    <a:lnTo>
                      <a:pt x="525" y="158"/>
                    </a:lnTo>
                    <a:lnTo>
                      <a:pt x="524" y="155"/>
                    </a:lnTo>
                    <a:lnTo>
                      <a:pt x="524" y="154"/>
                    </a:lnTo>
                    <a:lnTo>
                      <a:pt x="513" y="144"/>
                    </a:lnTo>
                    <a:lnTo>
                      <a:pt x="514" y="129"/>
                    </a:lnTo>
                    <a:lnTo>
                      <a:pt x="516" y="125"/>
                    </a:lnTo>
                    <a:lnTo>
                      <a:pt x="516" y="122"/>
                    </a:lnTo>
                    <a:lnTo>
                      <a:pt x="513" y="115"/>
                    </a:lnTo>
                    <a:lnTo>
                      <a:pt x="509" y="110"/>
                    </a:lnTo>
                    <a:lnTo>
                      <a:pt x="509" y="109"/>
                    </a:lnTo>
                    <a:lnTo>
                      <a:pt x="503" y="96"/>
                    </a:lnTo>
                    <a:lnTo>
                      <a:pt x="506" y="96"/>
                    </a:lnTo>
                    <a:lnTo>
                      <a:pt x="511" y="94"/>
                    </a:lnTo>
                    <a:lnTo>
                      <a:pt x="516" y="91"/>
                    </a:lnTo>
                    <a:lnTo>
                      <a:pt x="518" y="88"/>
                    </a:lnTo>
                    <a:lnTo>
                      <a:pt x="520" y="88"/>
                    </a:lnTo>
                    <a:lnTo>
                      <a:pt x="524" y="96"/>
                    </a:lnTo>
                    <a:lnTo>
                      <a:pt x="530" y="98"/>
                    </a:lnTo>
                    <a:lnTo>
                      <a:pt x="537" y="96"/>
                    </a:lnTo>
                    <a:lnTo>
                      <a:pt x="541" y="98"/>
                    </a:lnTo>
                    <a:lnTo>
                      <a:pt x="542" y="98"/>
                    </a:lnTo>
                    <a:lnTo>
                      <a:pt x="548" y="84"/>
                    </a:lnTo>
                    <a:lnTo>
                      <a:pt x="546" y="82"/>
                    </a:lnTo>
                    <a:lnTo>
                      <a:pt x="542" y="81"/>
                    </a:lnTo>
                    <a:lnTo>
                      <a:pt x="538" y="81"/>
                    </a:lnTo>
                    <a:lnTo>
                      <a:pt x="535" y="78"/>
                    </a:lnTo>
                    <a:lnTo>
                      <a:pt x="532" y="73"/>
                    </a:lnTo>
                    <a:lnTo>
                      <a:pt x="530" y="70"/>
                    </a:lnTo>
                    <a:lnTo>
                      <a:pt x="532" y="67"/>
                    </a:lnTo>
                    <a:lnTo>
                      <a:pt x="534" y="67"/>
                    </a:lnTo>
                    <a:lnTo>
                      <a:pt x="535" y="66"/>
                    </a:lnTo>
                    <a:lnTo>
                      <a:pt x="538" y="65"/>
                    </a:lnTo>
                    <a:lnTo>
                      <a:pt x="539" y="63"/>
                    </a:lnTo>
                    <a:lnTo>
                      <a:pt x="539" y="60"/>
                    </a:lnTo>
                    <a:lnTo>
                      <a:pt x="541" y="50"/>
                    </a:lnTo>
                    <a:lnTo>
                      <a:pt x="541" y="43"/>
                    </a:lnTo>
                    <a:lnTo>
                      <a:pt x="538" y="41"/>
                    </a:lnTo>
                    <a:lnTo>
                      <a:pt x="537" y="41"/>
                    </a:lnTo>
                    <a:lnTo>
                      <a:pt x="538" y="34"/>
                    </a:lnTo>
                    <a:lnTo>
                      <a:pt x="541" y="29"/>
                    </a:lnTo>
                    <a:lnTo>
                      <a:pt x="524" y="28"/>
                    </a:lnTo>
                    <a:lnTo>
                      <a:pt x="517" y="29"/>
                    </a:lnTo>
                    <a:lnTo>
                      <a:pt x="510" y="32"/>
                    </a:lnTo>
                    <a:lnTo>
                      <a:pt x="489" y="43"/>
                    </a:lnTo>
                    <a:lnTo>
                      <a:pt x="484" y="43"/>
                    </a:lnTo>
                    <a:lnTo>
                      <a:pt x="477" y="34"/>
                    </a:lnTo>
                    <a:lnTo>
                      <a:pt x="471" y="28"/>
                    </a:lnTo>
                    <a:lnTo>
                      <a:pt x="468" y="27"/>
                    </a:lnTo>
                    <a:lnTo>
                      <a:pt x="465" y="24"/>
                    </a:lnTo>
                    <a:lnTo>
                      <a:pt x="463" y="22"/>
                    </a:lnTo>
                    <a:lnTo>
                      <a:pt x="461" y="21"/>
                    </a:lnTo>
                    <a:lnTo>
                      <a:pt x="460" y="22"/>
                    </a:lnTo>
                    <a:lnTo>
                      <a:pt x="458" y="31"/>
                    </a:lnTo>
                    <a:lnTo>
                      <a:pt x="465" y="49"/>
                    </a:lnTo>
                    <a:lnTo>
                      <a:pt x="467" y="49"/>
                    </a:lnTo>
                    <a:lnTo>
                      <a:pt x="470" y="50"/>
                    </a:lnTo>
                    <a:lnTo>
                      <a:pt x="467" y="60"/>
                    </a:lnTo>
                    <a:lnTo>
                      <a:pt x="468" y="65"/>
                    </a:lnTo>
                    <a:lnTo>
                      <a:pt x="472" y="70"/>
                    </a:lnTo>
                    <a:lnTo>
                      <a:pt x="470" y="72"/>
                    </a:lnTo>
                    <a:lnTo>
                      <a:pt x="465" y="67"/>
                    </a:lnTo>
                    <a:lnTo>
                      <a:pt x="463" y="67"/>
                    </a:lnTo>
                    <a:lnTo>
                      <a:pt x="447" y="77"/>
                    </a:lnTo>
                    <a:lnTo>
                      <a:pt x="424" y="81"/>
                    </a:lnTo>
                    <a:lnTo>
                      <a:pt x="424" y="80"/>
                    </a:lnTo>
                    <a:lnTo>
                      <a:pt x="411" y="67"/>
                    </a:lnTo>
                    <a:lnTo>
                      <a:pt x="403" y="52"/>
                    </a:lnTo>
                    <a:lnTo>
                      <a:pt x="398" y="49"/>
                    </a:lnTo>
                    <a:lnTo>
                      <a:pt x="397" y="48"/>
                    </a:lnTo>
                    <a:lnTo>
                      <a:pt x="394" y="46"/>
                    </a:lnTo>
                    <a:lnTo>
                      <a:pt x="390" y="45"/>
                    </a:lnTo>
                    <a:lnTo>
                      <a:pt x="389" y="43"/>
                    </a:lnTo>
                    <a:lnTo>
                      <a:pt x="386" y="43"/>
                    </a:lnTo>
                    <a:lnTo>
                      <a:pt x="386" y="45"/>
                    </a:lnTo>
                    <a:lnTo>
                      <a:pt x="380" y="49"/>
                    </a:lnTo>
                    <a:lnTo>
                      <a:pt x="372" y="45"/>
                    </a:lnTo>
                    <a:lnTo>
                      <a:pt x="366" y="50"/>
                    </a:lnTo>
                    <a:lnTo>
                      <a:pt x="358" y="60"/>
                    </a:lnTo>
                    <a:lnTo>
                      <a:pt x="358" y="62"/>
                    </a:lnTo>
                    <a:lnTo>
                      <a:pt x="355" y="60"/>
                    </a:lnTo>
                    <a:lnTo>
                      <a:pt x="340" y="55"/>
                    </a:lnTo>
                    <a:lnTo>
                      <a:pt x="334" y="50"/>
                    </a:lnTo>
                    <a:lnTo>
                      <a:pt x="320" y="43"/>
                    </a:lnTo>
                    <a:lnTo>
                      <a:pt x="317" y="38"/>
                    </a:lnTo>
                    <a:lnTo>
                      <a:pt x="316" y="34"/>
                    </a:lnTo>
                    <a:lnTo>
                      <a:pt x="316" y="31"/>
                    </a:lnTo>
                    <a:lnTo>
                      <a:pt x="317" y="29"/>
                    </a:lnTo>
                    <a:lnTo>
                      <a:pt x="309" y="22"/>
                    </a:lnTo>
                    <a:lnTo>
                      <a:pt x="307" y="21"/>
                    </a:lnTo>
                    <a:lnTo>
                      <a:pt x="292" y="14"/>
                    </a:lnTo>
                    <a:lnTo>
                      <a:pt x="291" y="14"/>
                    </a:lnTo>
                    <a:lnTo>
                      <a:pt x="287" y="14"/>
                    </a:lnTo>
                    <a:lnTo>
                      <a:pt x="278" y="15"/>
                    </a:lnTo>
                    <a:lnTo>
                      <a:pt x="263" y="21"/>
                    </a:lnTo>
                    <a:lnTo>
                      <a:pt x="245" y="32"/>
                    </a:lnTo>
                    <a:lnTo>
                      <a:pt x="242" y="34"/>
                    </a:lnTo>
                    <a:lnTo>
                      <a:pt x="239" y="36"/>
                    </a:lnTo>
                    <a:lnTo>
                      <a:pt x="238" y="43"/>
                    </a:lnTo>
                    <a:lnTo>
                      <a:pt x="236" y="45"/>
                    </a:lnTo>
                    <a:lnTo>
                      <a:pt x="236" y="50"/>
                    </a:lnTo>
                    <a:lnTo>
                      <a:pt x="214" y="49"/>
                    </a:lnTo>
                    <a:lnTo>
                      <a:pt x="210" y="46"/>
                    </a:lnTo>
                    <a:lnTo>
                      <a:pt x="208" y="48"/>
                    </a:lnTo>
                    <a:lnTo>
                      <a:pt x="208" y="45"/>
                    </a:lnTo>
                    <a:lnTo>
                      <a:pt x="207" y="41"/>
                    </a:lnTo>
                    <a:lnTo>
                      <a:pt x="204" y="35"/>
                    </a:lnTo>
                    <a:lnTo>
                      <a:pt x="204" y="34"/>
                    </a:lnTo>
                    <a:lnTo>
                      <a:pt x="207" y="34"/>
                    </a:lnTo>
                    <a:lnTo>
                      <a:pt x="207" y="32"/>
                    </a:lnTo>
                    <a:lnTo>
                      <a:pt x="206" y="24"/>
                    </a:lnTo>
                    <a:lnTo>
                      <a:pt x="206" y="21"/>
                    </a:lnTo>
                    <a:lnTo>
                      <a:pt x="201" y="18"/>
                    </a:lnTo>
                    <a:lnTo>
                      <a:pt x="189" y="18"/>
                    </a:lnTo>
                    <a:lnTo>
                      <a:pt x="189" y="17"/>
                    </a:lnTo>
                    <a:lnTo>
                      <a:pt x="187" y="14"/>
                    </a:lnTo>
                    <a:lnTo>
                      <a:pt x="187" y="3"/>
                    </a:lnTo>
                    <a:lnTo>
                      <a:pt x="186" y="2"/>
                    </a:lnTo>
                    <a:lnTo>
                      <a:pt x="183" y="0"/>
                    </a:lnTo>
                    <a:lnTo>
                      <a:pt x="158" y="3"/>
                    </a:lnTo>
                    <a:lnTo>
                      <a:pt x="147" y="6"/>
                    </a:lnTo>
                    <a:lnTo>
                      <a:pt x="141" y="6"/>
                    </a:lnTo>
                    <a:lnTo>
                      <a:pt x="136" y="5"/>
                    </a:lnTo>
                    <a:lnTo>
                      <a:pt x="133" y="3"/>
                    </a:lnTo>
                    <a:lnTo>
                      <a:pt x="132" y="2"/>
                    </a:lnTo>
                    <a:lnTo>
                      <a:pt x="129" y="2"/>
                    </a:lnTo>
                    <a:lnTo>
                      <a:pt x="12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40" name="Freeform 1172">
                <a:extLst>
                  <a:ext uri="{FF2B5EF4-FFF2-40B4-BE49-F238E27FC236}">
                    <a16:creationId xmlns:a16="http://schemas.microsoft.com/office/drawing/2014/main" id="{E251C3D9-A644-AD5B-E024-B9A23FCDB4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2" y="3413"/>
                <a:ext cx="115" cy="170"/>
              </a:xfrm>
              <a:custGeom>
                <a:avLst/>
                <a:gdLst>
                  <a:gd name="T0" fmla="*/ 4 w 460"/>
                  <a:gd name="T1" fmla="*/ 366 h 680"/>
                  <a:gd name="T2" fmla="*/ 16 w 460"/>
                  <a:gd name="T3" fmla="*/ 408 h 680"/>
                  <a:gd name="T4" fmla="*/ 45 w 460"/>
                  <a:gd name="T5" fmla="*/ 409 h 680"/>
                  <a:gd name="T6" fmla="*/ 49 w 460"/>
                  <a:gd name="T7" fmla="*/ 433 h 680"/>
                  <a:gd name="T8" fmla="*/ 91 w 460"/>
                  <a:gd name="T9" fmla="*/ 466 h 680"/>
                  <a:gd name="T10" fmla="*/ 98 w 460"/>
                  <a:gd name="T11" fmla="*/ 503 h 680"/>
                  <a:gd name="T12" fmla="*/ 80 w 460"/>
                  <a:gd name="T13" fmla="*/ 499 h 680"/>
                  <a:gd name="T14" fmla="*/ 43 w 460"/>
                  <a:gd name="T15" fmla="*/ 501 h 680"/>
                  <a:gd name="T16" fmla="*/ 17 w 460"/>
                  <a:gd name="T17" fmla="*/ 549 h 680"/>
                  <a:gd name="T18" fmla="*/ 25 w 460"/>
                  <a:gd name="T19" fmla="*/ 595 h 680"/>
                  <a:gd name="T20" fmla="*/ 56 w 460"/>
                  <a:gd name="T21" fmla="*/ 614 h 680"/>
                  <a:gd name="T22" fmla="*/ 85 w 460"/>
                  <a:gd name="T23" fmla="*/ 588 h 680"/>
                  <a:gd name="T24" fmla="*/ 116 w 460"/>
                  <a:gd name="T25" fmla="*/ 630 h 680"/>
                  <a:gd name="T26" fmla="*/ 144 w 460"/>
                  <a:gd name="T27" fmla="*/ 623 h 680"/>
                  <a:gd name="T28" fmla="*/ 210 w 460"/>
                  <a:gd name="T29" fmla="*/ 676 h 680"/>
                  <a:gd name="T30" fmla="*/ 211 w 460"/>
                  <a:gd name="T31" fmla="*/ 662 h 680"/>
                  <a:gd name="T32" fmla="*/ 257 w 460"/>
                  <a:gd name="T33" fmla="*/ 634 h 680"/>
                  <a:gd name="T34" fmla="*/ 307 w 460"/>
                  <a:gd name="T35" fmla="*/ 680 h 680"/>
                  <a:gd name="T36" fmla="*/ 320 w 460"/>
                  <a:gd name="T37" fmla="*/ 647 h 680"/>
                  <a:gd name="T38" fmla="*/ 327 w 460"/>
                  <a:gd name="T39" fmla="*/ 619 h 680"/>
                  <a:gd name="T40" fmla="*/ 307 w 460"/>
                  <a:gd name="T41" fmla="*/ 585 h 680"/>
                  <a:gd name="T42" fmla="*/ 278 w 460"/>
                  <a:gd name="T43" fmla="*/ 597 h 680"/>
                  <a:gd name="T44" fmla="*/ 233 w 460"/>
                  <a:gd name="T45" fmla="*/ 599 h 680"/>
                  <a:gd name="T46" fmla="*/ 237 w 460"/>
                  <a:gd name="T47" fmla="*/ 546 h 680"/>
                  <a:gd name="T48" fmla="*/ 272 w 460"/>
                  <a:gd name="T49" fmla="*/ 510 h 680"/>
                  <a:gd name="T50" fmla="*/ 230 w 460"/>
                  <a:gd name="T51" fmla="*/ 487 h 680"/>
                  <a:gd name="T52" fmla="*/ 244 w 460"/>
                  <a:gd name="T53" fmla="*/ 417 h 680"/>
                  <a:gd name="T54" fmla="*/ 271 w 460"/>
                  <a:gd name="T55" fmla="*/ 437 h 680"/>
                  <a:gd name="T56" fmla="*/ 293 w 460"/>
                  <a:gd name="T57" fmla="*/ 436 h 680"/>
                  <a:gd name="T58" fmla="*/ 316 w 460"/>
                  <a:gd name="T59" fmla="*/ 413 h 680"/>
                  <a:gd name="T60" fmla="*/ 285 w 460"/>
                  <a:gd name="T61" fmla="*/ 363 h 680"/>
                  <a:gd name="T62" fmla="*/ 316 w 460"/>
                  <a:gd name="T63" fmla="*/ 334 h 680"/>
                  <a:gd name="T64" fmla="*/ 274 w 460"/>
                  <a:gd name="T65" fmla="*/ 311 h 680"/>
                  <a:gd name="T66" fmla="*/ 321 w 460"/>
                  <a:gd name="T67" fmla="*/ 290 h 680"/>
                  <a:gd name="T68" fmla="*/ 380 w 460"/>
                  <a:gd name="T69" fmla="*/ 242 h 680"/>
                  <a:gd name="T70" fmla="*/ 421 w 460"/>
                  <a:gd name="T71" fmla="*/ 189 h 680"/>
                  <a:gd name="T72" fmla="*/ 447 w 460"/>
                  <a:gd name="T73" fmla="*/ 141 h 680"/>
                  <a:gd name="T74" fmla="*/ 454 w 460"/>
                  <a:gd name="T75" fmla="*/ 106 h 680"/>
                  <a:gd name="T76" fmla="*/ 427 w 460"/>
                  <a:gd name="T77" fmla="*/ 122 h 680"/>
                  <a:gd name="T78" fmla="*/ 399 w 460"/>
                  <a:gd name="T79" fmla="*/ 94 h 680"/>
                  <a:gd name="T80" fmla="*/ 356 w 460"/>
                  <a:gd name="T81" fmla="*/ 102 h 680"/>
                  <a:gd name="T82" fmla="*/ 356 w 460"/>
                  <a:gd name="T83" fmla="*/ 53 h 680"/>
                  <a:gd name="T84" fmla="*/ 334 w 460"/>
                  <a:gd name="T85" fmla="*/ 19 h 680"/>
                  <a:gd name="T86" fmla="*/ 264 w 460"/>
                  <a:gd name="T87" fmla="*/ 1 h 680"/>
                  <a:gd name="T88" fmla="*/ 230 w 460"/>
                  <a:gd name="T89" fmla="*/ 22 h 680"/>
                  <a:gd name="T90" fmla="*/ 243 w 460"/>
                  <a:gd name="T91" fmla="*/ 50 h 680"/>
                  <a:gd name="T92" fmla="*/ 208 w 460"/>
                  <a:gd name="T93" fmla="*/ 53 h 680"/>
                  <a:gd name="T94" fmla="*/ 219 w 460"/>
                  <a:gd name="T95" fmla="*/ 87 h 680"/>
                  <a:gd name="T96" fmla="*/ 163 w 460"/>
                  <a:gd name="T97" fmla="*/ 87 h 680"/>
                  <a:gd name="T98" fmla="*/ 152 w 460"/>
                  <a:gd name="T99" fmla="*/ 110 h 680"/>
                  <a:gd name="T100" fmla="*/ 131 w 460"/>
                  <a:gd name="T101" fmla="*/ 141 h 680"/>
                  <a:gd name="T102" fmla="*/ 127 w 460"/>
                  <a:gd name="T103" fmla="*/ 175 h 680"/>
                  <a:gd name="T104" fmla="*/ 102 w 460"/>
                  <a:gd name="T105" fmla="*/ 187 h 680"/>
                  <a:gd name="T106" fmla="*/ 99 w 460"/>
                  <a:gd name="T107" fmla="*/ 237 h 680"/>
                  <a:gd name="T108" fmla="*/ 76 w 460"/>
                  <a:gd name="T109" fmla="*/ 261 h 680"/>
                  <a:gd name="T110" fmla="*/ 47 w 460"/>
                  <a:gd name="T111" fmla="*/ 253 h 680"/>
                  <a:gd name="T112" fmla="*/ 54 w 460"/>
                  <a:gd name="T113" fmla="*/ 269 h 680"/>
                  <a:gd name="T114" fmla="*/ 50 w 460"/>
                  <a:gd name="T115" fmla="*/ 288 h 680"/>
                  <a:gd name="T116" fmla="*/ 83 w 460"/>
                  <a:gd name="T117" fmla="*/ 311 h 680"/>
                  <a:gd name="T118" fmla="*/ 31 w 460"/>
                  <a:gd name="T119" fmla="*/ 325 h 6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60" h="680">
                    <a:moveTo>
                      <a:pt x="16" y="336"/>
                    </a:moveTo>
                    <a:lnTo>
                      <a:pt x="10" y="336"/>
                    </a:lnTo>
                    <a:lnTo>
                      <a:pt x="9" y="338"/>
                    </a:lnTo>
                    <a:lnTo>
                      <a:pt x="9" y="339"/>
                    </a:lnTo>
                    <a:lnTo>
                      <a:pt x="21" y="353"/>
                    </a:lnTo>
                    <a:lnTo>
                      <a:pt x="21" y="355"/>
                    </a:lnTo>
                    <a:lnTo>
                      <a:pt x="20" y="355"/>
                    </a:lnTo>
                    <a:lnTo>
                      <a:pt x="4" y="366"/>
                    </a:lnTo>
                    <a:lnTo>
                      <a:pt x="4" y="367"/>
                    </a:lnTo>
                    <a:lnTo>
                      <a:pt x="3" y="369"/>
                    </a:lnTo>
                    <a:lnTo>
                      <a:pt x="0" y="379"/>
                    </a:lnTo>
                    <a:lnTo>
                      <a:pt x="2" y="386"/>
                    </a:lnTo>
                    <a:lnTo>
                      <a:pt x="10" y="399"/>
                    </a:lnTo>
                    <a:lnTo>
                      <a:pt x="10" y="406"/>
                    </a:lnTo>
                    <a:lnTo>
                      <a:pt x="9" y="408"/>
                    </a:lnTo>
                    <a:lnTo>
                      <a:pt x="16" y="408"/>
                    </a:lnTo>
                    <a:lnTo>
                      <a:pt x="20" y="409"/>
                    </a:lnTo>
                    <a:lnTo>
                      <a:pt x="20" y="406"/>
                    </a:lnTo>
                    <a:lnTo>
                      <a:pt x="21" y="403"/>
                    </a:lnTo>
                    <a:lnTo>
                      <a:pt x="24" y="402"/>
                    </a:lnTo>
                    <a:lnTo>
                      <a:pt x="33" y="406"/>
                    </a:lnTo>
                    <a:lnTo>
                      <a:pt x="34" y="406"/>
                    </a:lnTo>
                    <a:lnTo>
                      <a:pt x="42" y="408"/>
                    </a:lnTo>
                    <a:lnTo>
                      <a:pt x="45" y="409"/>
                    </a:lnTo>
                    <a:lnTo>
                      <a:pt x="46" y="410"/>
                    </a:lnTo>
                    <a:lnTo>
                      <a:pt x="47" y="413"/>
                    </a:lnTo>
                    <a:lnTo>
                      <a:pt x="50" y="416"/>
                    </a:lnTo>
                    <a:lnTo>
                      <a:pt x="50" y="417"/>
                    </a:lnTo>
                    <a:lnTo>
                      <a:pt x="49" y="419"/>
                    </a:lnTo>
                    <a:lnTo>
                      <a:pt x="49" y="420"/>
                    </a:lnTo>
                    <a:lnTo>
                      <a:pt x="47" y="427"/>
                    </a:lnTo>
                    <a:lnTo>
                      <a:pt x="49" y="433"/>
                    </a:lnTo>
                    <a:lnTo>
                      <a:pt x="49" y="440"/>
                    </a:lnTo>
                    <a:lnTo>
                      <a:pt x="47" y="447"/>
                    </a:lnTo>
                    <a:lnTo>
                      <a:pt x="49" y="447"/>
                    </a:lnTo>
                    <a:lnTo>
                      <a:pt x="50" y="448"/>
                    </a:lnTo>
                    <a:lnTo>
                      <a:pt x="53" y="448"/>
                    </a:lnTo>
                    <a:lnTo>
                      <a:pt x="77" y="469"/>
                    </a:lnTo>
                    <a:lnTo>
                      <a:pt x="90" y="466"/>
                    </a:lnTo>
                    <a:lnTo>
                      <a:pt x="91" y="466"/>
                    </a:lnTo>
                    <a:lnTo>
                      <a:pt x="91" y="480"/>
                    </a:lnTo>
                    <a:lnTo>
                      <a:pt x="90" y="480"/>
                    </a:lnTo>
                    <a:lnTo>
                      <a:pt x="95" y="487"/>
                    </a:lnTo>
                    <a:lnTo>
                      <a:pt x="100" y="493"/>
                    </a:lnTo>
                    <a:lnTo>
                      <a:pt x="102" y="493"/>
                    </a:lnTo>
                    <a:lnTo>
                      <a:pt x="100" y="494"/>
                    </a:lnTo>
                    <a:lnTo>
                      <a:pt x="100" y="501"/>
                    </a:lnTo>
                    <a:lnTo>
                      <a:pt x="98" y="503"/>
                    </a:lnTo>
                    <a:lnTo>
                      <a:pt x="96" y="503"/>
                    </a:lnTo>
                    <a:lnTo>
                      <a:pt x="96" y="501"/>
                    </a:lnTo>
                    <a:lnTo>
                      <a:pt x="93" y="500"/>
                    </a:lnTo>
                    <a:lnTo>
                      <a:pt x="83" y="497"/>
                    </a:lnTo>
                    <a:lnTo>
                      <a:pt x="83" y="499"/>
                    </a:lnTo>
                    <a:lnTo>
                      <a:pt x="81" y="499"/>
                    </a:lnTo>
                    <a:lnTo>
                      <a:pt x="80" y="500"/>
                    </a:lnTo>
                    <a:lnTo>
                      <a:pt x="80" y="499"/>
                    </a:lnTo>
                    <a:lnTo>
                      <a:pt x="73" y="496"/>
                    </a:lnTo>
                    <a:lnTo>
                      <a:pt x="71" y="496"/>
                    </a:lnTo>
                    <a:lnTo>
                      <a:pt x="69" y="499"/>
                    </a:lnTo>
                    <a:lnTo>
                      <a:pt x="70" y="504"/>
                    </a:lnTo>
                    <a:lnTo>
                      <a:pt x="67" y="507"/>
                    </a:lnTo>
                    <a:lnTo>
                      <a:pt x="53" y="511"/>
                    </a:lnTo>
                    <a:lnTo>
                      <a:pt x="47" y="507"/>
                    </a:lnTo>
                    <a:lnTo>
                      <a:pt x="43" y="501"/>
                    </a:lnTo>
                    <a:lnTo>
                      <a:pt x="40" y="499"/>
                    </a:lnTo>
                    <a:lnTo>
                      <a:pt x="36" y="501"/>
                    </a:lnTo>
                    <a:lnTo>
                      <a:pt x="23" y="507"/>
                    </a:lnTo>
                    <a:lnTo>
                      <a:pt x="10" y="532"/>
                    </a:lnTo>
                    <a:lnTo>
                      <a:pt x="10" y="537"/>
                    </a:lnTo>
                    <a:lnTo>
                      <a:pt x="11" y="544"/>
                    </a:lnTo>
                    <a:lnTo>
                      <a:pt x="13" y="544"/>
                    </a:lnTo>
                    <a:lnTo>
                      <a:pt x="17" y="549"/>
                    </a:lnTo>
                    <a:lnTo>
                      <a:pt x="17" y="550"/>
                    </a:lnTo>
                    <a:lnTo>
                      <a:pt x="24" y="571"/>
                    </a:lnTo>
                    <a:lnTo>
                      <a:pt x="20" y="577"/>
                    </a:lnTo>
                    <a:lnTo>
                      <a:pt x="20" y="581"/>
                    </a:lnTo>
                    <a:lnTo>
                      <a:pt x="21" y="584"/>
                    </a:lnTo>
                    <a:lnTo>
                      <a:pt x="23" y="585"/>
                    </a:lnTo>
                    <a:lnTo>
                      <a:pt x="24" y="593"/>
                    </a:lnTo>
                    <a:lnTo>
                      <a:pt x="25" y="595"/>
                    </a:lnTo>
                    <a:lnTo>
                      <a:pt x="38" y="600"/>
                    </a:lnTo>
                    <a:lnTo>
                      <a:pt x="40" y="606"/>
                    </a:lnTo>
                    <a:lnTo>
                      <a:pt x="39" y="613"/>
                    </a:lnTo>
                    <a:lnTo>
                      <a:pt x="42" y="621"/>
                    </a:lnTo>
                    <a:lnTo>
                      <a:pt x="45" y="623"/>
                    </a:lnTo>
                    <a:lnTo>
                      <a:pt x="54" y="619"/>
                    </a:lnTo>
                    <a:lnTo>
                      <a:pt x="54" y="617"/>
                    </a:lnTo>
                    <a:lnTo>
                      <a:pt x="56" y="614"/>
                    </a:lnTo>
                    <a:lnTo>
                      <a:pt x="64" y="593"/>
                    </a:lnTo>
                    <a:lnTo>
                      <a:pt x="66" y="589"/>
                    </a:lnTo>
                    <a:lnTo>
                      <a:pt x="66" y="588"/>
                    </a:lnTo>
                    <a:lnTo>
                      <a:pt x="67" y="587"/>
                    </a:lnTo>
                    <a:lnTo>
                      <a:pt x="69" y="587"/>
                    </a:lnTo>
                    <a:lnTo>
                      <a:pt x="84" y="585"/>
                    </a:lnTo>
                    <a:lnTo>
                      <a:pt x="85" y="585"/>
                    </a:lnTo>
                    <a:lnTo>
                      <a:pt x="85" y="588"/>
                    </a:lnTo>
                    <a:lnTo>
                      <a:pt x="88" y="589"/>
                    </a:lnTo>
                    <a:lnTo>
                      <a:pt x="95" y="595"/>
                    </a:lnTo>
                    <a:lnTo>
                      <a:pt x="98" y="596"/>
                    </a:lnTo>
                    <a:lnTo>
                      <a:pt x="103" y="597"/>
                    </a:lnTo>
                    <a:lnTo>
                      <a:pt x="103" y="599"/>
                    </a:lnTo>
                    <a:lnTo>
                      <a:pt x="115" y="627"/>
                    </a:lnTo>
                    <a:lnTo>
                      <a:pt x="116" y="628"/>
                    </a:lnTo>
                    <a:lnTo>
                      <a:pt x="116" y="630"/>
                    </a:lnTo>
                    <a:lnTo>
                      <a:pt x="122" y="630"/>
                    </a:lnTo>
                    <a:lnTo>
                      <a:pt x="124" y="626"/>
                    </a:lnTo>
                    <a:lnTo>
                      <a:pt x="124" y="623"/>
                    </a:lnTo>
                    <a:lnTo>
                      <a:pt x="122" y="613"/>
                    </a:lnTo>
                    <a:lnTo>
                      <a:pt x="122" y="612"/>
                    </a:lnTo>
                    <a:lnTo>
                      <a:pt x="126" y="612"/>
                    </a:lnTo>
                    <a:lnTo>
                      <a:pt x="129" y="613"/>
                    </a:lnTo>
                    <a:lnTo>
                      <a:pt x="144" y="623"/>
                    </a:lnTo>
                    <a:lnTo>
                      <a:pt x="151" y="626"/>
                    </a:lnTo>
                    <a:lnTo>
                      <a:pt x="152" y="624"/>
                    </a:lnTo>
                    <a:lnTo>
                      <a:pt x="157" y="628"/>
                    </a:lnTo>
                    <a:lnTo>
                      <a:pt x="163" y="638"/>
                    </a:lnTo>
                    <a:lnTo>
                      <a:pt x="165" y="649"/>
                    </a:lnTo>
                    <a:lnTo>
                      <a:pt x="165" y="652"/>
                    </a:lnTo>
                    <a:lnTo>
                      <a:pt x="172" y="660"/>
                    </a:lnTo>
                    <a:lnTo>
                      <a:pt x="210" y="676"/>
                    </a:lnTo>
                    <a:lnTo>
                      <a:pt x="210" y="674"/>
                    </a:lnTo>
                    <a:lnTo>
                      <a:pt x="208" y="674"/>
                    </a:lnTo>
                    <a:lnTo>
                      <a:pt x="208" y="670"/>
                    </a:lnTo>
                    <a:lnTo>
                      <a:pt x="207" y="669"/>
                    </a:lnTo>
                    <a:lnTo>
                      <a:pt x="208" y="669"/>
                    </a:lnTo>
                    <a:lnTo>
                      <a:pt x="210" y="665"/>
                    </a:lnTo>
                    <a:lnTo>
                      <a:pt x="210" y="663"/>
                    </a:lnTo>
                    <a:lnTo>
                      <a:pt x="211" y="662"/>
                    </a:lnTo>
                    <a:lnTo>
                      <a:pt x="212" y="662"/>
                    </a:lnTo>
                    <a:lnTo>
                      <a:pt x="214" y="660"/>
                    </a:lnTo>
                    <a:lnTo>
                      <a:pt x="222" y="659"/>
                    </a:lnTo>
                    <a:lnTo>
                      <a:pt x="227" y="656"/>
                    </a:lnTo>
                    <a:lnTo>
                      <a:pt x="237" y="656"/>
                    </a:lnTo>
                    <a:lnTo>
                      <a:pt x="242" y="651"/>
                    </a:lnTo>
                    <a:lnTo>
                      <a:pt x="242" y="649"/>
                    </a:lnTo>
                    <a:lnTo>
                      <a:pt x="257" y="634"/>
                    </a:lnTo>
                    <a:lnTo>
                      <a:pt x="258" y="635"/>
                    </a:lnTo>
                    <a:lnTo>
                      <a:pt x="261" y="637"/>
                    </a:lnTo>
                    <a:lnTo>
                      <a:pt x="282" y="663"/>
                    </a:lnTo>
                    <a:lnTo>
                      <a:pt x="284" y="667"/>
                    </a:lnTo>
                    <a:lnTo>
                      <a:pt x="284" y="669"/>
                    </a:lnTo>
                    <a:lnTo>
                      <a:pt x="287" y="672"/>
                    </a:lnTo>
                    <a:lnTo>
                      <a:pt x="296" y="676"/>
                    </a:lnTo>
                    <a:lnTo>
                      <a:pt x="307" y="680"/>
                    </a:lnTo>
                    <a:lnTo>
                      <a:pt x="311" y="680"/>
                    </a:lnTo>
                    <a:lnTo>
                      <a:pt x="316" y="677"/>
                    </a:lnTo>
                    <a:lnTo>
                      <a:pt x="323" y="666"/>
                    </a:lnTo>
                    <a:lnTo>
                      <a:pt x="324" y="665"/>
                    </a:lnTo>
                    <a:lnTo>
                      <a:pt x="320" y="660"/>
                    </a:lnTo>
                    <a:lnTo>
                      <a:pt x="318" y="656"/>
                    </a:lnTo>
                    <a:lnTo>
                      <a:pt x="318" y="654"/>
                    </a:lnTo>
                    <a:lnTo>
                      <a:pt x="320" y="647"/>
                    </a:lnTo>
                    <a:lnTo>
                      <a:pt x="320" y="645"/>
                    </a:lnTo>
                    <a:lnTo>
                      <a:pt x="324" y="641"/>
                    </a:lnTo>
                    <a:lnTo>
                      <a:pt x="330" y="641"/>
                    </a:lnTo>
                    <a:lnTo>
                      <a:pt x="334" y="637"/>
                    </a:lnTo>
                    <a:lnTo>
                      <a:pt x="335" y="637"/>
                    </a:lnTo>
                    <a:lnTo>
                      <a:pt x="334" y="635"/>
                    </a:lnTo>
                    <a:lnTo>
                      <a:pt x="334" y="633"/>
                    </a:lnTo>
                    <a:lnTo>
                      <a:pt x="327" y="619"/>
                    </a:lnTo>
                    <a:lnTo>
                      <a:pt x="327" y="616"/>
                    </a:lnTo>
                    <a:lnTo>
                      <a:pt x="324" y="616"/>
                    </a:lnTo>
                    <a:lnTo>
                      <a:pt x="320" y="612"/>
                    </a:lnTo>
                    <a:lnTo>
                      <a:pt x="316" y="606"/>
                    </a:lnTo>
                    <a:lnTo>
                      <a:pt x="316" y="602"/>
                    </a:lnTo>
                    <a:lnTo>
                      <a:pt x="314" y="602"/>
                    </a:lnTo>
                    <a:lnTo>
                      <a:pt x="311" y="600"/>
                    </a:lnTo>
                    <a:lnTo>
                      <a:pt x="307" y="585"/>
                    </a:lnTo>
                    <a:lnTo>
                      <a:pt x="306" y="577"/>
                    </a:lnTo>
                    <a:lnTo>
                      <a:pt x="304" y="577"/>
                    </a:lnTo>
                    <a:lnTo>
                      <a:pt x="302" y="575"/>
                    </a:lnTo>
                    <a:lnTo>
                      <a:pt x="295" y="575"/>
                    </a:lnTo>
                    <a:lnTo>
                      <a:pt x="289" y="574"/>
                    </a:lnTo>
                    <a:lnTo>
                      <a:pt x="281" y="582"/>
                    </a:lnTo>
                    <a:lnTo>
                      <a:pt x="278" y="596"/>
                    </a:lnTo>
                    <a:lnTo>
                      <a:pt x="278" y="597"/>
                    </a:lnTo>
                    <a:lnTo>
                      <a:pt x="258" y="593"/>
                    </a:lnTo>
                    <a:lnTo>
                      <a:pt x="247" y="593"/>
                    </a:lnTo>
                    <a:lnTo>
                      <a:pt x="239" y="597"/>
                    </a:lnTo>
                    <a:lnTo>
                      <a:pt x="237" y="597"/>
                    </a:lnTo>
                    <a:lnTo>
                      <a:pt x="236" y="599"/>
                    </a:lnTo>
                    <a:lnTo>
                      <a:pt x="235" y="599"/>
                    </a:lnTo>
                    <a:lnTo>
                      <a:pt x="235" y="600"/>
                    </a:lnTo>
                    <a:lnTo>
                      <a:pt x="233" y="599"/>
                    </a:lnTo>
                    <a:lnTo>
                      <a:pt x="235" y="592"/>
                    </a:lnTo>
                    <a:lnTo>
                      <a:pt x="233" y="584"/>
                    </a:lnTo>
                    <a:lnTo>
                      <a:pt x="230" y="578"/>
                    </a:lnTo>
                    <a:lnTo>
                      <a:pt x="232" y="577"/>
                    </a:lnTo>
                    <a:lnTo>
                      <a:pt x="230" y="575"/>
                    </a:lnTo>
                    <a:lnTo>
                      <a:pt x="230" y="552"/>
                    </a:lnTo>
                    <a:lnTo>
                      <a:pt x="232" y="549"/>
                    </a:lnTo>
                    <a:lnTo>
                      <a:pt x="237" y="546"/>
                    </a:lnTo>
                    <a:lnTo>
                      <a:pt x="239" y="546"/>
                    </a:lnTo>
                    <a:lnTo>
                      <a:pt x="240" y="544"/>
                    </a:lnTo>
                    <a:lnTo>
                      <a:pt x="254" y="533"/>
                    </a:lnTo>
                    <a:lnTo>
                      <a:pt x="260" y="528"/>
                    </a:lnTo>
                    <a:lnTo>
                      <a:pt x="268" y="521"/>
                    </a:lnTo>
                    <a:lnTo>
                      <a:pt x="274" y="511"/>
                    </a:lnTo>
                    <a:lnTo>
                      <a:pt x="274" y="508"/>
                    </a:lnTo>
                    <a:lnTo>
                      <a:pt x="272" y="510"/>
                    </a:lnTo>
                    <a:lnTo>
                      <a:pt x="265" y="510"/>
                    </a:lnTo>
                    <a:lnTo>
                      <a:pt x="261" y="504"/>
                    </a:lnTo>
                    <a:lnTo>
                      <a:pt x="260" y="504"/>
                    </a:lnTo>
                    <a:lnTo>
                      <a:pt x="260" y="503"/>
                    </a:lnTo>
                    <a:lnTo>
                      <a:pt x="249" y="492"/>
                    </a:lnTo>
                    <a:lnTo>
                      <a:pt x="243" y="490"/>
                    </a:lnTo>
                    <a:lnTo>
                      <a:pt x="236" y="490"/>
                    </a:lnTo>
                    <a:lnTo>
                      <a:pt x="230" y="487"/>
                    </a:lnTo>
                    <a:lnTo>
                      <a:pt x="226" y="483"/>
                    </a:lnTo>
                    <a:lnTo>
                      <a:pt x="218" y="472"/>
                    </a:lnTo>
                    <a:lnTo>
                      <a:pt x="211" y="463"/>
                    </a:lnTo>
                    <a:lnTo>
                      <a:pt x="211" y="462"/>
                    </a:lnTo>
                    <a:lnTo>
                      <a:pt x="210" y="462"/>
                    </a:lnTo>
                    <a:lnTo>
                      <a:pt x="236" y="432"/>
                    </a:lnTo>
                    <a:lnTo>
                      <a:pt x="244" y="419"/>
                    </a:lnTo>
                    <a:lnTo>
                      <a:pt x="244" y="417"/>
                    </a:lnTo>
                    <a:lnTo>
                      <a:pt x="246" y="417"/>
                    </a:lnTo>
                    <a:lnTo>
                      <a:pt x="247" y="416"/>
                    </a:lnTo>
                    <a:lnTo>
                      <a:pt x="247" y="417"/>
                    </a:lnTo>
                    <a:lnTo>
                      <a:pt x="254" y="426"/>
                    </a:lnTo>
                    <a:lnTo>
                      <a:pt x="255" y="427"/>
                    </a:lnTo>
                    <a:lnTo>
                      <a:pt x="268" y="439"/>
                    </a:lnTo>
                    <a:lnTo>
                      <a:pt x="268" y="440"/>
                    </a:lnTo>
                    <a:lnTo>
                      <a:pt x="271" y="437"/>
                    </a:lnTo>
                    <a:lnTo>
                      <a:pt x="274" y="439"/>
                    </a:lnTo>
                    <a:lnTo>
                      <a:pt x="275" y="439"/>
                    </a:lnTo>
                    <a:lnTo>
                      <a:pt x="281" y="433"/>
                    </a:lnTo>
                    <a:lnTo>
                      <a:pt x="282" y="433"/>
                    </a:lnTo>
                    <a:lnTo>
                      <a:pt x="282" y="429"/>
                    </a:lnTo>
                    <a:lnTo>
                      <a:pt x="284" y="429"/>
                    </a:lnTo>
                    <a:lnTo>
                      <a:pt x="285" y="427"/>
                    </a:lnTo>
                    <a:lnTo>
                      <a:pt x="293" y="436"/>
                    </a:lnTo>
                    <a:lnTo>
                      <a:pt x="293" y="439"/>
                    </a:lnTo>
                    <a:lnTo>
                      <a:pt x="292" y="440"/>
                    </a:lnTo>
                    <a:lnTo>
                      <a:pt x="292" y="444"/>
                    </a:lnTo>
                    <a:lnTo>
                      <a:pt x="293" y="446"/>
                    </a:lnTo>
                    <a:lnTo>
                      <a:pt x="295" y="446"/>
                    </a:lnTo>
                    <a:lnTo>
                      <a:pt x="300" y="444"/>
                    </a:lnTo>
                    <a:lnTo>
                      <a:pt x="300" y="443"/>
                    </a:lnTo>
                    <a:lnTo>
                      <a:pt x="316" y="413"/>
                    </a:lnTo>
                    <a:lnTo>
                      <a:pt x="316" y="412"/>
                    </a:lnTo>
                    <a:lnTo>
                      <a:pt x="318" y="409"/>
                    </a:lnTo>
                    <a:lnTo>
                      <a:pt x="318" y="408"/>
                    </a:lnTo>
                    <a:lnTo>
                      <a:pt x="304" y="396"/>
                    </a:lnTo>
                    <a:lnTo>
                      <a:pt x="274" y="379"/>
                    </a:lnTo>
                    <a:lnTo>
                      <a:pt x="275" y="379"/>
                    </a:lnTo>
                    <a:lnTo>
                      <a:pt x="275" y="374"/>
                    </a:lnTo>
                    <a:lnTo>
                      <a:pt x="285" y="363"/>
                    </a:lnTo>
                    <a:lnTo>
                      <a:pt x="285" y="360"/>
                    </a:lnTo>
                    <a:lnTo>
                      <a:pt x="297" y="348"/>
                    </a:lnTo>
                    <a:lnTo>
                      <a:pt x="302" y="345"/>
                    </a:lnTo>
                    <a:lnTo>
                      <a:pt x="303" y="345"/>
                    </a:lnTo>
                    <a:lnTo>
                      <a:pt x="303" y="343"/>
                    </a:lnTo>
                    <a:lnTo>
                      <a:pt x="304" y="343"/>
                    </a:lnTo>
                    <a:lnTo>
                      <a:pt x="304" y="342"/>
                    </a:lnTo>
                    <a:lnTo>
                      <a:pt x="316" y="334"/>
                    </a:lnTo>
                    <a:lnTo>
                      <a:pt x="323" y="334"/>
                    </a:lnTo>
                    <a:lnTo>
                      <a:pt x="327" y="332"/>
                    </a:lnTo>
                    <a:lnTo>
                      <a:pt x="328" y="332"/>
                    </a:lnTo>
                    <a:lnTo>
                      <a:pt x="321" y="325"/>
                    </a:lnTo>
                    <a:lnTo>
                      <a:pt x="316" y="321"/>
                    </a:lnTo>
                    <a:lnTo>
                      <a:pt x="307" y="319"/>
                    </a:lnTo>
                    <a:lnTo>
                      <a:pt x="292" y="310"/>
                    </a:lnTo>
                    <a:lnTo>
                      <a:pt x="274" y="311"/>
                    </a:lnTo>
                    <a:lnTo>
                      <a:pt x="274" y="310"/>
                    </a:lnTo>
                    <a:lnTo>
                      <a:pt x="282" y="293"/>
                    </a:lnTo>
                    <a:lnTo>
                      <a:pt x="289" y="286"/>
                    </a:lnTo>
                    <a:lnTo>
                      <a:pt x="293" y="285"/>
                    </a:lnTo>
                    <a:lnTo>
                      <a:pt x="296" y="282"/>
                    </a:lnTo>
                    <a:lnTo>
                      <a:pt x="303" y="289"/>
                    </a:lnTo>
                    <a:lnTo>
                      <a:pt x="307" y="290"/>
                    </a:lnTo>
                    <a:lnTo>
                      <a:pt x="321" y="290"/>
                    </a:lnTo>
                    <a:lnTo>
                      <a:pt x="321" y="289"/>
                    </a:lnTo>
                    <a:lnTo>
                      <a:pt x="323" y="288"/>
                    </a:lnTo>
                    <a:lnTo>
                      <a:pt x="325" y="283"/>
                    </a:lnTo>
                    <a:lnTo>
                      <a:pt x="338" y="269"/>
                    </a:lnTo>
                    <a:lnTo>
                      <a:pt x="344" y="267"/>
                    </a:lnTo>
                    <a:lnTo>
                      <a:pt x="376" y="243"/>
                    </a:lnTo>
                    <a:lnTo>
                      <a:pt x="378" y="243"/>
                    </a:lnTo>
                    <a:lnTo>
                      <a:pt x="380" y="242"/>
                    </a:lnTo>
                    <a:lnTo>
                      <a:pt x="380" y="240"/>
                    </a:lnTo>
                    <a:lnTo>
                      <a:pt x="378" y="237"/>
                    </a:lnTo>
                    <a:lnTo>
                      <a:pt x="378" y="229"/>
                    </a:lnTo>
                    <a:lnTo>
                      <a:pt x="381" y="222"/>
                    </a:lnTo>
                    <a:lnTo>
                      <a:pt x="402" y="202"/>
                    </a:lnTo>
                    <a:lnTo>
                      <a:pt x="418" y="195"/>
                    </a:lnTo>
                    <a:lnTo>
                      <a:pt x="418" y="194"/>
                    </a:lnTo>
                    <a:lnTo>
                      <a:pt x="421" y="189"/>
                    </a:lnTo>
                    <a:lnTo>
                      <a:pt x="422" y="179"/>
                    </a:lnTo>
                    <a:lnTo>
                      <a:pt x="423" y="175"/>
                    </a:lnTo>
                    <a:lnTo>
                      <a:pt x="423" y="169"/>
                    </a:lnTo>
                    <a:lnTo>
                      <a:pt x="426" y="168"/>
                    </a:lnTo>
                    <a:lnTo>
                      <a:pt x="430" y="159"/>
                    </a:lnTo>
                    <a:lnTo>
                      <a:pt x="441" y="154"/>
                    </a:lnTo>
                    <a:lnTo>
                      <a:pt x="441" y="152"/>
                    </a:lnTo>
                    <a:lnTo>
                      <a:pt x="447" y="141"/>
                    </a:lnTo>
                    <a:lnTo>
                      <a:pt x="448" y="130"/>
                    </a:lnTo>
                    <a:lnTo>
                      <a:pt x="451" y="124"/>
                    </a:lnTo>
                    <a:lnTo>
                      <a:pt x="457" y="116"/>
                    </a:lnTo>
                    <a:lnTo>
                      <a:pt x="458" y="115"/>
                    </a:lnTo>
                    <a:lnTo>
                      <a:pt x="458" y="112"/>
                    </a:lnTo>
                    <a:lnTo>
                      <a:pt x="460" y="110"/>
                    </a:lnTo>
                    <a:lnTo>
                      <a:pt x="457" y="109"/>
                    </a:lnTo>
                    <a:lnTo>
                      <a:pt x="454" y="106"/>
                    </a:lnTo>
                    <a:lnTo>
                      <a:pt x="438" y="98"/>
                    </a:lnTo>
                    <a:lnTo>
                      <a:pt x="437" y="98"/>
                    </a:lnTo>
                    <a:lnTo>
                      <a:pt x="436" y="101"/>
                    </a:lnTo>
                    <a:lnTo>
                      <a:pt x="430" y="109"/>
                    </a:lnTo>
                    <a:lnTo>
                      <a:pt x="429" y="112"/>
                    </a:lnTo>
                    <a:lnTo>
                      <a:pt x="429" y="116"/>
                    </a:lnTo>
                    <a:lnTo>
                      <a:pt x="427" y="120"/>
                    </a:lnTo>
                    <a:lnTo>
                      <a:pt x="427" y="122"/>
                    </a:lnTo>
                    <a:lnTo>
                      <a:pt x="426" y="127"/>
                    </a:lnTo>
                    <a:lnTo>
                      <a:pt x="423" y="128"/>
                    </a:lnTo>
                    <a:lnTo>
                      <a:pt x="401" y="122"/>
                    </a:lnTo>
                    <a:lnTo>
                      <a:pt x="399" y="120"/>
                    </a:lnTo>
                    <a:lnTo>
                      <a:pt x="397" y="113"/>
                    </a:lnTo>
                    <a:lnTo>
                      <a:pt x="397" y="108"/>
                    </a:lnTo>
                    <a:lnTo>
                      <a:pt x="399" y="103"/>
                    </a:lnTo>
                    <a:lnTo>
                      <a:pt x="399" y="94"/>
                    </a:lnTo>
                    <a:lnTo>
                      <a:pt x="398" y="95"/>
                    </a:lnTo>
                    <a:lnTo>
                      <a:pt x="395" y="95"/>
                    </a:lnTo>
                    <a:lnTo>
                      <a:pt x="388" y="94"/>
                    </a:lnTo>
                    <a:lnTo>
                      <a:pt x="380" y="95"/>
                    </a:lnTo>
                    <a:lnTo>
                      <a:pt x="370" y="99"/>
                    </a:lnTo>
                    <a:lnTo>
                      <a:pt x="362" y="108"/>
                    </a:lnTo>
                    <a:lnTo>
                      <a:pt x="356" y="108"/>
                    </a:lnTo>
                    <a:lnTo>
                      <a:pt x="356" y="102"/>
                    </a:lnTo>
                    <a:lnTo>
                      <a:pt x="364" y="79"/>
                    </a:lnTo>
                    <a:lnTo>
                      <a:pt x="366" y="72"/>
                    </a:lnTo>
                    <a:lnTo>
                      <a:pt x="363" y="70"/>
                    </a:lnTo>
                    <a:lnTo>
                      <a:pt x="359" y="68"/>
                    </a:lnTo>
                    <a:lnTo>
                      <a:pt x="355" y="68"/>
                    </a:lnTo>
                    <a:lnTo>
                      <a:pt x="352" y="67"/>
                    </a:lnTo>
                    <a:lnTo>
                      <a:pt x="352" y="64"/>
                    </a:lnTo>
                    <a:lnTo>
                      <a:pt x="356" y="53"/>
                    </a:lnTo>
                    <a:lnTo>
                      <a:pt x="359" y="52"/>
                    </a:lnTo>
                    <a:lnTo>
                      <a:pt x="367" y="48"/>
                    </a:lnTo>
                    <a:lnTo>
                      <a:pt x="367" y="46"/>
                    </a:lnTo>
                    <a:lnTo>
                      <a:pt x="366" y="42"/>
                    </a:lnTo>
                    <a:lnTo>
                      <a:pt x="349" y="32"/>
                    </a:lnTo>
                    <a:lnTo>
                      <a:pt x="342" y="32"/>
                    </a:lnTo>
                    <a:lnTo>
                      <a:pt x="332" y="25"/>
                    </a:lnTo>
                    <a:lnTo>
                      <a:pt x="334" y="19"/>
                    </a:lnTo>
                    <a:lnTo>
                      <a:pt x="334" y="14"/>
                    </a:lnTo>
                    <a:lnTo>
                      <a:pt x="331" y="8"/>
                    </a:lnTo>
                    <a:lnTo>
                      <a:pt x="316" y="7"/>
                    </a:lnTo>
                    <a:lnTo>
                      <a:pt x="314" y="7"/>
                    </a:lnTo>
                    <a:lnTo>
                      <a:pt x="311" y="5"/>
                    </a:lnTo>
                    <a:lnTo>
                      <a:pt x="272" y="0"/>
                    </a:lnTo>
                    <a:lnTo>
                      <a:pt x="267" y="0"/>
                    </a:lnTo>
                    <a:lnTo>
                      <a:pt x="264" y="1"/>
                    </a:lnTo>
                    <a:lnTo>
                      <a:pt x="263" y="1"/>
                    </a:lnTo>
                    <a:lnTo>
                      <a:pt x="263" y="5"/>
                    </a:lnTo>
                    <a:lnTo>
                      <a:pt x="261" y="14"/>
                    </a:lnTo>
                    <a:lnTo>
                      <a:pt x="260" y="17"/>
                    </a:lnTo>
                    <a:lnTo>
                      <a:pt x="258" y="18"/>
                    </a:lnTo>
                    <a:lnTo>
                      <a:pt x="250" y="18"/>
                    </a:lnTo>
                    <a:lnTo>
                      <a:pt x="239" y="17"/>
                    </a:lnTo>
                    <a:lnTo>
                      <a:pt x="230" y="22"/>
                    </a:lnTo>
                    <a:lnTo>
                      <a:pt x="226" y="26"/>
                    </a:lnTo>
                    <a:lnTo>
                      <a:pt x="224" y="26"/>
                    </a:lnTo>
                    <a:lnTo>
                      <a:pt x="226" y="28"/>
                    </a:lnTo>
                    <a:lnTo>
                      <a:pt x="229" y="35"/>
                    </a:lnTo>
                    <a:lnTo>
                      <a:pt x="233" y="39"/>
                    </a:lnTo>
                    <a:lnTo>
                      <a:pt x="236" y="41"/>
                    </a:lnTo>
                    <a:lnTo>
                      <a:pt x="242" y="46"/>
                    </a:lnTo>
                    <a:lnTo>
                      <a:pt x="243" y="50"/>
                    </a:lnTo>
                    <a:lnTo>
                      <a:pt x="244" y="52"/>
                    </a:lnTo>
                    <a:lnTo>
                      <a:pt x="244" y="53"/>
                    </a:lnTo>
                    <a:lnTo>
                      <a:pt x="232" y="53"/>
                    </a:lnTo>
                    <a:lnTo>
                      <a:pt x="221" y="52"/>
                    </a:lnTo>
                    <a:lnTo>
                      <a:pt x="215" y="50"/>
                    </a:lnTo>
                    <a:lnTo>
                      <a:pt x="207" y="50"/>
                    </a:lnTo>
                    <a:lnTo>
                      <a:pt x="208" y="52"/>
                    </a:lnTo>
                    <a:lnTo>
                      <a:pt x="208" y="53"/>
                    </a:lnTo>
                    <a:lnTo>
                      <a:pt x="211" y="56"/>
                    </a:lnTo>
                    <a:lnTo>
                      <a:pt x="217" y="64"/>
                    </a:lnTo>
                    <a:lnTo>
                      <a:pt x="219" y="67"/>
                    </a:lnTo>
                    <a:lnTo>
                      <a:pt x="219" y="68"/>
                    </a:lnTo>
                    <a:lnTo>
                      <a:pt x="224" y="72"/>
                    </a:lnTo>
                    <a:lnTo>
                      <a:pt x="235" y="79"/>
                    </a:lnTo>
                    <a:lnTo>
                      <a:pt x="227" y="84"/>
                    </a:lnTo>
                    <a:lnTo>
                      <a:pt x="219" y="87"/>
                    </a:lnTo>
                    <a:lnTo>
                      <a:pt x="214" y="95"/>
                    </a:lnTo>
                    <a:lnTo>
                      <a:pt x="212" y="96"/>
                    </a:lnTo>
                    <a:lnTo>
                      <a:pt x="218" y="110"/>
                    </a:lnTo>
                    <a:lnTo>
                      <a:pt x="218" y="112"/>
                    </a:lnTo>
                    <a:lnTo>
                      <a:pt x="215" y="112"/>
                    </a:lnTo>
                    <a:lnTo>
                      <a:pt x="175" y="88"/>
                    </a:lnTo>
                    <a:lnTo>
                      <a:pt x="165" y="87"/>
                    </a:lnTo>
                    <a:lnTo>
                      <a:pt x="163" y="87"/>
                    </a:lnTo>
                    <a:lnTo>
                      <a:pt x="163" y="88"/>
                    </a:lnTo>
                    <a:lnTo>
                      <a:pt x="160" y="92"/>
                    </a:lnTo>
                    <a:lnTo>
                      <a:pt x="160" y="101"/>
                    </a:lnTo>
                    <a:lnTo>
                      <a:pt x="159" y="102"/>
                    </a:lnTo>
                    <a:lnTo>
                      <a:pt x="159" y="101"/>
                    </a:lnTo>
                    <a:lnTo>
                      <a:pt x="152" y="101"/>
                    </a:lnTo>
                    <a:lnTo>
                      <a:pt x="154" y="105"/>
                    </a:lnTo>
                    <a:lnTo>
                      <a:pt x="152" y="110"/>
                    </a:lnTo>
                    <a:lnTo>
                      <a:pt x="152" y="112"/>
                    </a:lnTo>
                    <a:lnTo>
                      <a:pt x="151" y="116"/>
                    </a:lnTo>
                    <a:lnTo>
                      <a:pt x="151" y="117"/>
                    </a:lnTo>
                    <a:lnTo>
                      <a:pt x="150" y="119"/>
                    </a:lnTo>
                    <a:lnTo>
                      <a:pt x="150" y="122"/>
                    </a:lnTo>
                    <a:lnTo>
                      <a:pt x="140" y="128"/>
                    </a:lnTo>
                    <a:lnTo>
                      <a:pt x="136" y="132"/>
                    </a:lnTo>
                    <a:lnTo>
                      <a:pt x="131" y="141"/>
                    </a:lnTo>
                    <a:lnTo>
                      <a:pt x="131" y="142"/>
                    </a:lnTo>
                    <a:lnTo>
                      <a:pt x="133" y="144"/>
                    </a:lnTo>
                    <a:lnTo>
                      <a:pt x="134" y="144"/>
                    </a:lnTo>
                    <a:lnTo>
                      <a:pt x="134" y="148"/>
                    </a:lnTo>
                    <a:lnTo>
                      <a:pt x="141" y="156"/>
                    </a:lnTo>
                    <a:lnTo>
                      <a:pt x="141" y="161"/>
                    </a:lnTo>
                    <a:lnTo>
                      <a:pt x="136" y="175"/>
                    </a:lnTo>
                    <a:lnTo>
                      <a:pt x="127" y="175"/>
                    </a:lnTo>
                    <a:lnTo>
                      <a:pt x="122" y="173"/>
                    </a:lnTo>
                    <a:lnTo>
                      <a:pt x="120" y="172"/>
                    </a:lnTo>
                    <a:lnTo>
                      <a:pt x="119" y="172"/>
                    </a:lnTo>
                    <a:lnTo>
                      <a:pt x="115" y="170"/>
                    </a:lnTo>
                    <a:lnTo>
                      <a:pt x="103" y="176"/>
                    </a:lnTo>
                    <a:lnTo>
                      <a:pt x="99" y="180"/>
                    </a:lnTo>
                    <a:lnTo>
                      <a:pt x="99" y="182"/>
                    </a:lnTo>
                    <a:lnTo>
                      <a:pt x="102" y="187"/>
                    </a:lnTo>
                    <a:lnTo>
                      <a:pt x="106" y="205"/>
                    </a:lnTo>
                    <a:lnTo>
                      <a:pt x="106" y="219"/>
                    </a:lnTo>
                    <a:lnTo>
                      <a:pt x="109" y="229"/>
                    </a:lnTo>
                    <a:lnTo>
                      <a:pt x="112" y="230"/>
                    </a:lnTo>
                    <a:lnTo>
                      <a:pt x="112" y="232"/>
                    </a:lnTo>
                    <a:lnTo>
                      <a:pt x="109" y="236"/>
                    </a:lnTo>
                    <a:lnTo>
                      <a:pt x="100" y="237"/>
                    </a:lnTo>
                    <a:lnTo>
                      <a:pt x="99" y="237"/>
                    </a:lnTo>
                    <a:lnTo>
                      <a:pt x="98" y="243"/>
                    </a:lnTo>
                    <a:lnTo>
                      <a:pt x="98" y="246"/>
                    </a:lnTo>
                    <a:lnTo>
                      <a:pt x="96" y="253"/>
                    </a:lnTo>
                    <a:lnTo>
                      <a:pt x="96" y="254"/>
                    </a:lnTo>
                    <a:lnTo>
                      <a:pt x="95" y="253"/>
                    </a:lnTo>
                    <a:lnTo>
                      <a:pt x="78" y="260"/>
                    </a:lnTo>
                    <a:lnTo>
                      <a:pt x="78" y="261"/>
                    </a:lnTo>
                    <a:lnTo>
                      <a:pt x="76" y="261"/>
                    </a:lnTo>
                    <a:lnTo>
                      <a:pt x="62" y="249"/>
                    </a:lnTo>
                    <a:lnTo>
                      <a:pt x="60" y="247"/>
                    </a:lnTo>
                    <a:lnTo>
                      <a:pt x="60" y="244"/>
                    </a:lnTo>
                    <a:lnTo>
                      <a:pt x="59" y="244"/>
                    </a:lnTo>
                    <a:lnTo>
                      <a:pt x="57" y="243"/>
                    </a:lnTo>
                    <a:lnTo>
                      <a:pt x="52" y="243"/>
                    </a:lnTo>
                    <a:lnTo>
                      <a:pt x="52" y="244"/>
                    </a:lnTo>
                    <a:lnTo>
                      <a:pt x="47" y="253"/>
                    </a:lnTo>
                    <a:lnTo>
                      <a:pt x="45" y="256"/>
                    </a:lnTo>
                    <a:lnTo>
                      <a:pt x="43" y="260"/>
                    </a:lnTo>
                    <a:lnTo>
                      <a:pt x="43" y="265"/>
                    </a:lnTo>
                    <a:lnTo>
                      <a:pt x="45" y="265"/>
                    </a:lnTo>
                    <a:lnTo>
                      <a:pt x="46" y="267"/>
                    </a:lnTo>
                    <a:lnTo>
                      <a:pt x="49" y="267"/>
                    </a:lnTo>
                    <a:lnTo>
                      <a:pt x="53" y="269"/>
                    </a:lnTo>
                    <a:lnTo>
                      <a:pt x="54" y="269"/>
                    </a:lnTo>
                    <a:lnTo>
                      <a:pt x="62" y="281"/>
                    </a:lnTo>
                    <a:lnTo>
                      <a:pt x="63" y="282"/>
                    </a:lnTo>
                    <a:lnTo>
                      <a:pt x="60" y="283"/>
                    </a:lnTo>
                    <a:lnTo>
                      <a:pt x="59" y="283"/>
                    </a:lnTo>
                    <a:lnTo>
                      <a:pt x="56" y="282"/>
                    </a:lnTo>
                    <a:lnTo>
                      <a:pt x="53" y="282"/>
                    </a:lnTo>
                    <a:lnTo>
                      <a:pt x="52" y="283"/>
                    </a:lnTo>
                    <a:lnTo>
                      <a:pt x="50" y="288"/>
                    </a:lnTo>
                    <a:lnTo>
                      <a:pt x="50" y="289"/>
                    </a:lnTo>
                    <a:lnTo>
                      <a:pt x="56" y="293"/>
                    </a:lnTo>
                    <a:lnTo>
                      <a:pt x="57" y="295"/>
                    </a:lnTo>
                    <a:lnTo>
                      <a:pt x="59" y="295"/>
                    </a:lnTo>
                    <a:lnTo>
                      <a:pt x="62" y="296"/>
                    </a:lnTo>
                    <a:lnTo>
                      <a:pt x="63" y="296"/>
                    </a:lnTo>
                    <a:lnTo>
                      <a:pt x="71" y="300"/>
                    </a:lnTo>
                    <a:lnTo>
                      <a:pt x="83" y="311"/>
                    </a:lnTo>
                    <a:lnTo>
                      <a:pt x="81" y="311"/>
                    </a:lnTo>
                    <a:lnTo>
                      <a:pt x="78" y="313"/>
                    </a:lnTo>
                    <a:lnTo>
                      <a:pt x="67" y="313"/>
                    </a:lnTo>
                    <a:lnTo>
                      <a:pt x="46" y="316"/>
                    </a:lnTo>
                    <a:lnTo>
                      <a:pt x="34" y="320"/>
                    </a:lnTo>
                    <a:lnTo>
                      <a:pt x="32" y="320"/>
                    </a:lnTo>
                    <a:lnTo>
                      <a:pt x="32" y="321"/>
                    </a:lnTo>
                    <a:lnTo>
                      <a:pt x="31" y="325"/>
                    </a:lnTo>
                    <a:lnTo>
                      <a:pt x="31" y="328"/>
                    </a:lnTo>
                    <a:lnTo>
                      <a:pt x="32" y="332"/>
                    </a:lnTo>
                    <a:lnTo>
                      <a:pt x="31" y="336"/>
                    </a:lnTo>
                    <a:lnTo>
                      <a:pt x="20" y="338"/>
                    </a:lnTo>
                    <a:lnTo>
                      <a:pt x="16" y="33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41" name="Freeform 1173">
                <a:extLst>
                  <a:ext uri="{FF2B5EF4-FFF2-40B4-BE49-F238E27FC236}">
                    <a16:creationId xmlns:a16="http://schemas.microsoft.com/office/drawing/2014/main" id="{DAA0D025-3ECA-2029-0918-BEEF39DFD3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3468"/>
                <a:ext cx="98" cy="137"/>
              </a:xfrm>
              <a:custGeom>
                <a:avLst/>
                <a:gdLst>
                  <a:gd name="T0" fmla="*/ 134 w 391"/>
                  <a:gd name="T1" fmla="*/ 48 h 546"/>
                  <a:gd name="T2" fmla="*/ 93 w 391"/>
                  <a:gd name="T3" fmla="*/ 70 h 546"/>
                  <a:gd name="T4" fmla="*/ 82 w 391"/>
                  <a:gd name="T5" fmla="*/ 91 h 546"/>
                  <a:gd name="T6" fmla="*/ 106 w 391"/>
                  <a:gd name="T7" fmla="*/ 115 h 546"/>
                  <a:gd name="T8" fmla="*/ 75 w 391"/>
                  <a:gd name="T9" fmla="*/ 141 h 546"/>
                  <a:gd name="T10" fmla="*/ 108 w 391"/>
                  <a:gd name="T11" fmla="*/ 190 h 546"/>
                  <a:gd name="T12" fmla="*/ 82 w 391"/>
                  <a:gd name="T13" fmla="*/ 225 h 546"/>
                  <a:gd name="T14" fmla="*/ 72 w 391"/>
                  <a:gd name="T15" fmla="*/ 214 h 546"/>
                  <a:gd name="T16" fmla="*/ 48 w 391"/>
                  <a:gd name="T17" fmla="*/ 211 h 546"/>
                  <a:gd name="T18" fmla="*/ 34 w 391"/>
                  <a:gd name="T19" fmla="*/ 200 h 546"/>
                  <a:gd name="T20" fmla="*/ 20 w 391"/>
                  <a:gd name="T21" fmla="*/ 268 h 546"/>
                  <a:gd name="T22" fmla="*/ 55 w 391"/>
                  <a:gd name="T23" fmla="*/ 291 h 546"/>
                  <a:gd name="T24" fmla="*/ 30 w 391"/>
                  <a:gd name="T25" fmla="*/ 325 h 546"/>
                  <a:gd name="T26" fmla="*/ 20 w 391"/>
                  <a:gd name="T27" fmla="*/ 359 h 546"/>
                  <a:gd name="T28" fmla="*/ 27 w 391"/>
                  <a:gd name="T29" fmla="*/ 378 h 546"/>
                  <a:gd name="T30" fmla="*/ 79 w 391"/>
                  <a:gd name="T31" fmla="*/ 355 h 546"/>
                  <a:gd name="T32" fmla="*/ 104 w 391"/>
                  <a:gd name="T33" fmla="*/ 383 h 546"/>
                  <a:gd name="T34" fmla="*/ 124 w 391"/>
                  <a:gd name="T35" fmla="*/ 414 h 546"/>
                  <a:gd name="T36" fmla="*/ 110 w 391"/>
                  <a:gd name="T37" fmla="*/ 428 h 546"/>
                  <a:gd name="T38" fmla="*/ 142 w 391"/>
                  <a:gd name="T39" fmla="*/ 474 h 546"/>
                  <a:gd name="T40" fmla="*/ 160 w 391"/>
                  <a:gd name="T41" fmla="*/ 508 h 546"/>
                  <a:gd name="T42" fmla="*/ 216 w 391"/>
                  <a:gd name="T43" fmla="*/ 539 h 546"/>
                  <a:gd name="T44" fmla="*/ 252 w 391"/>
                  <a:gd name="T45" fmla="*/ 502 h 546"/>
                  <a:gd name="T46" fmla="*/ 265 w 391"/>
                  <a:gd name="T47" fmla="*/ 479 h 546"/>
                  <a:gd name="T48" fmla="*/ 241 w 391"/>
                  <a:gd name="T49" fmla="*/ 435 h 546"/>
                  <a:gd name="T50" fmla="*/ 221 w 391"/>
                  <a:gd name="T51" fmla="*/ 436 h 546"/>
                  <a:gd name="T52" fmla="*/ 195 w 391"/>
                  <a:gd name="T53" fmla="*/ 430 h 546"/>
                  <a:gd name="T54" fmla="*/ 170 w 391"/>
                  <a:gd name="T55" fmla="*/ 419 h 546"/>
                  <a:gd name="T56" fmla="*/ 187 w 391"/>
                  <a:gd name="T57" fmla="*/ 365 h 546"/>
                  <a:gd name="T58" fmla="*/ 213 w 391"/>
                  <a:gd name="T59" fmla="*/ 373 h 546"/>
                  <a:gd name="T60" fmla="*/ 237 w 391"/>
                  <a:gd name="T61" fmla="*/ 361 h 546"/>
                  <a:gd name="T62" fmla="*/ 240 w 391"/>
                  <a:gd name="T63" fmla="*/ 352 h 546"/>
                  <a:gd name="T64" fmla="*/ 273 w 391"/>
                  <a:gd name="T65" fmla="*/ 362 h 546"/>
                  <a:gd name="T66" fmla="*/ 300 w 391"/>
                  <a:gd name="T67" fmla="*/ 362 h 546"/>
                  <a:gd name="T68" fmla="*/ 350 w 391"/>
                  <a:gd name="T69" fmla="*/ 324 h 546"/>
                  <a:gd name="T70" fmla="*/ 389 w 391"/>
                  <a:gd name="T71" fmla="*/ 295 h 546"/>
                  <a:gd name="T72" fmla="*/ 379 w 391"/>
                  <a:gd name="T73" fmla="*/ 271 h 546"/>
                  <a:gd name="T74" fmla="*/ 350 w 391"/>
                  <a:gd name="T75" fmla="*/ 267 h 546"/>
                  <a:gd name="T76" fmla="*/ 322 w 391"/>
                  <a:gd name="T77" fmla="*/ 243 h 546"/>
                  <a:gd name="T78" fmla="*/ 301 w 391"/>
                  <a:gd name="T79" fmla="*/ 231 h 546"/>
                  <a:gd name="T80" fmla="*/ 284 w 391"/>
                  <a:gd name="T81" fmla="*/ 208 h 546"/>
                  <a:gd name="T82" fmla="*/ 291 w 391"/>
                  <a:gd name="T83" fmla="*/ 175 h 546"/>
                  <a:gd name="T84" fmla="*/ 305 w 391"/>
                  <a:gd name="T85" fmla="*/ 172 h 546"/>
                  <a:gd name="T86" fmla="*/ 371 w 391"/>
                  <a:gd name="T87" fmla="*/ 144 h 546"/>
                  <a:gd name="T88" fmla="*/ 386 w 391"/>
                  <a:gd name="T89" fmla="*/ 106 h 546"/>
                  <a:gd name="T90" fmla="*/ 370 w 391"/>
                  <a:gd name="T91" fmla="*/ 101 h 546"/>
                  <a:gd name="T92" fmla="*/ 345 w 391"/>
                  <a:gd name="T93" fmla="*/ 102 h 546"/>
                  <a:gd name="T94" fmla="*/ 358 w 391"/>
                  <a:gd name="T95" fmla="*/ 83 h 546"/>
                  <a:gd name="T96" fmla="*/ 325 w 391"/>
                  <a:gd name="T97" fmla="*/ 48 h 546"/>
                  <a:gd name="T98" fmla="*/ 317 w 391"/>
                  <a:gd name="T99" fmla="*/ 18 h 546"/>
                  <a:gd name="T100" fmla="*/ 279 w 391"/>
                  <a:gd name="T101" fmla="*/ 7 h 546"/>
                  <a:gd name="T102" fmla="*/ 257 w 391"/>
                  <a:gd name="T103" fmla="*/ 9 h 546"/>
                  <a:gd name="T104" fmla="*/ 245 w 391"/>
                  <a:gd name="T105" fmla="*/ 13 h 546"/>
                  <a:gd name="T106" fmla="*/ 241 w 391"/>
                  <a:gd name="T107" fmla="*/ 34 h 546"/>
                  <a:gd name="T108" fmla="*/ 204 w 391"/>
                  <a:gd name="T109" fmla="*/ 24 h 5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91" h="546">
                    <a:moveTo>
                      <a:pt x="175" y="18"/>
                    </a:moveTo>
                    <a:lnTo>
                      <a:pt x="173" y="14"/>
                    </a:lnTo>
                    <a:lnTo>
                      <a:pt x="170" y="21"/>
                    </a:lnTo>
                    <a:lnTo>
                      <a:pt x="170" y="23"/>
                    </a:lnTo>
                    <a:lnTo>
                      <a:pt x="168" y="24"/>
                    </a:lnTo>
                    <a:lnTo>
                      <a:pt x="166" y="24"/>
                    </a:lnTo>
                    <a:lnTo>
                      <a:pt x="134" y="48"/>
                    </a:lnTo>
                    <a:lnTo>
                      <a:pt x="128" y="50"/>
                    </a:lnTo>
                    <a:lnTo>
                      <a:pt x="115" y="64"/>
                    </a:lnTo>
                    <a:lnTo>
                      <a:pt x="113" y="69"/>
                    </a:lnTo>
                    <a:lnTo>
                      <a:pt x="111" y="70"/>
                    </a:lnTo>
                    <a:lnTo>
                      <a:pt x="111" y="71"/>
                    </a:lnTo>
                    <a:lnTo>
                      <a:pt x="97" y="71"/>
                    </a:lnTo>
                    <a:lnTo>
                      <a:pt x="93" y="70"/>
                    </a:lnTo>
                    <a:lnTo>
                      <a:pt x="86" y="63"/>
                    </a:lnTo>
                    <a:lnTo>
                      <a:pt x="83" y="66"/>
                    </a:lnTo>
                    <a:lnTo>
                      <a:pt x="79" y="67"/>
                    </a:lnTo>
                    <a:lnTo>
                      <a:pt x="72" y="74"/>
                    </a:lnTo>
                    <a:lnTo>
                      <a:pt x="64" y="91"/>
                    </a:lnTo>
                    <a:lnTo>
                      <a:pt x="64" y="92"/>
                    </a:lnTo>
                    <a:lnTo>
                      <a:pt x="82" y="91"/>
                    </a:lnTo>
                    <a:lnTo>
                      <a:pt x="97" y="100"/>
                    </a:lnTo>
                    <a:lnTo>
                      <a:pt x="106" y="102"/>
                    </a:lnTo>
                    <a:lnTo>
                      <a:pt x="111" y="106"/>
                    </a:lnTo>
                    <a:lnTo>
                      <a:pt x="118" y="113"/>
                    </a:lnTo>
                    <a:lnTo>
                      <a:pt x="117" y="113"/>
                    </a:lnTo>
                    <a:lnTo>
                      <a:pt x="113" y="115"/>
                    </a:lnTo>
                    <a:lnTo>
                      <a:pt x="106" y="115"/>
                    </a:lnTo>
                    <a:lnTo>
                      <a:pt x="94" y="123"/>
                    </a:lnTo>
                    <a:lnTo>
                      <a:pt x="94" y="124"/>
                    </a:lnTo>
                    <a:lnTo>
                      <a:pt x="93" y="124"/>
                    </a:lnTo>
                    <a:lnTo>
                      <a:pt x="93" y="126"/>
                    </a:lnTo>
                    <a:lnTo>
                      <a:pt x="92" y="126"/>
                    </a:lnTo>
                    <a:lnTo>
                      <a:pt x="87" y="129"/>
                    </a:lnTo>
                    <a:lnTo>
                      <a:pt x="75" y="141"/>
                    </a:lnTo>
                    <a:lnTo>
                      <a:pt x="75" y="144"/>
                    </a:lnTo>
                    <a:lnTo>
                      <a:pt x="65" y="155"/>
                    </a:lnTo>
                    <a:lnTo>
                      <a:pt x="65" y="160"/>
                    </a:lnTo>
                    <a:lnTo>
                      <a:pt x="64" y="160"/>
                    </a:lnTo>
                    <a:lnTo>
                      <a:pt x="94" y="177"/>
                    </a:lnTo>
                    <a:lnTo>
                      <a:pt x="108" y="189"/>
                    </a:lnTo>
                    <a:lnTo>
                      <a:pt x="108" y="190"/>
                    </a:lnTo>
                    <a:lnTo>
                      <a:pt x="106" y="193"/>
                    </a:lnTo>
                    <a:lnTo>
                      <a:pt x="106" y="194"/>
                    </a:lnTo>
                    <a:lnTo>
                      <a:pt x="90" y="224"/>
                    </a:lnTo>
                    <a:lnTo>
                      <a:pt x="90" y="225"/>
                    </a:lnTo>
                    <a:lnTo>
                      <a:pt x="85" y="227"/>
                    </a:lnTo>
                    <a:lnTo>
                      <a:pt x="83" y="227"/>
                    </a:lnTo>
                    <a:lnTo>
                      <a:pt x="82" y="225"/>
                    </a:lnTo>
                    <a:lnTo>
                      <a:pt x="82" y="221"/>
                    </a:lnTo>
                    <a:lnTo>
                      <a:pt x="83" y="220"/>
                    </a:lnTo>
                    <a:lnTo>
                      <a:pt x="83" y="217"/>
                    </a:lnTo>
                    <a:lnTo>
                      <a:pt x="75" y="208"/>
                    </a:lnTo>
                    <a:lnTo>
                      <a:pt x="74" y="210"/>
                    </a:lnTo>
                    <a:lnTo>
                      <a:pt x="72" y="210"/>
                    </a:lnTo>
                    <a:lnTo>
                      <a:pt x="72" y="214"/>
                    </a:lnTo>
                    <a:lnTo>
                      <a:pt x="71" y="214"/>
                    </a:lnTo>
                    <a:lnTo>
                      <a:pt x="65" y="220"/>
                    </a:lnTo>
                    <a:lnTo>
                      <a:pt x="64" y="220"/>
                    </a:lnTo>
                    <a:lnTo>
                      <a:pt x="61" y="218"/>
                    </a:lnTo>
                    <a:lnTo>
                      <a:pt x="58" y="221"/>
                    </a:lnTo>
                    <a:lnTo>
                      <a:pt x="58" y="220"/>
                    </a:lnTo>
                    <a:lnTo>
                      <a:pt x="48" y="211"/>
                    </a:lnTo>
                    <a:lnTo>
                      <a:pt x="45" y="208"/>
                    </a:lnTo>
                    <a:lnTo>
                      <a:pt x="44" y="207"/>
                    </a:lnTo>
                    <a:lnTo>
                      <a:pt x="37" y="198"/>
                    </a:lnTo>
                    <a:lnTo>
                      <a:pt x="37" y="197"/>
                    </a:lnTo>
                    <a:lnTo>
                      <a:pt x="36" y="198"/>
                    </a:lnTo>
                    <a:lnTo>
                      <a:pt x="34" y="198"/>
                    </a:lnTo>
                    <a:lnTo>
                      <a:pt x="34" y="200"/>
                    </a:lnTo>
                    <a:lnTo>
                      <a:pt x="26" y="213"/>
                    </a:lnTo>
                    <a:lnTo>
                      <a:pt x="0" y="243"/>
                    </a:lnTo>
                    <a:lnTo>
                      <a:pt x="1" y="243"/>
                    </a:lnTo>
                    <a:lnTo>
                      <a:pt x="1" y="244"/>
                    </a:lnTo>
                    <a:lnTo>
                      <a:pt x="8" y="253"/>
                    </a:lnTo>
                    <a:lnTo>
                      <a:pt x="16" y="264"/>
                    </a:lnTo>
                    <a:lnTo>
                      <a:pt x="20" y="268"/>
                    </a:lnTo>
                    <a:lnTo>
                      <a:pt x="26" y="271"/>
                    </a:lnTo>
                    <a:lnTo>
                      <a:pt x="33" y="271"/>
                    </a:lnTo>
                    <a:lnTo>
                      <a:pt x="39" y="273"/>
                    </a:lnTo>
                    <a:lnTo>
                      <a:pt x="50" y="284"/>
                    </a:lnTo>
                    <a:lnTo>
                      <a:pt x="50" y="285"/>
                    </a:lnTo>
                    <a:lnTo>
                      <a:pt x="51" y="285"/>
                    </a:lnTo>
                    <a:lnTo>
                      <a:pt x="55" y="291"/>
                    </a:lnTo>
                    <a:lnTo>
                      <a:pt x="62" y="291"/>
                    </a:lnTo>
                    <a:lnTo>
                      <a:pt x="64" y="289"/>
                    </a:lnTo>
                    <a:lnTo>
                      <a:pt x="64" y="292"/>
                    </a:lnTo>
                    <a:lnTo>
                      <a:pt x="58" y="302"/>
                    </a:lnTo>
                    <a:lnTo>
                      <a:pt x="50" y="309"/>
                    </a:lnTo>
                    <a:lnTo>
                      <a:pt x="44" y="314"/>
                    </a:lnTo>
                    <a:lnTo>
                      <a:pt x="30" y="325"/>
                    </a:lnTo>
                    <a:lnTo>
                      <a:pt x="29" y="327"/>
                    </a:lnTo>
                    <a:lnTo>
                      <a:pt x="27" y="327"/>
                    </a:lnTo>
                    <a:lnTo>
                      <a:pt x="22" y="330"/>
                    </a:lnTo>
                    <a:lnTo>
                      <a:pt x="20" y="333"/>
                    </a:lnTo>
                    <a:lnTo>
                      <a:pt x="20" y="356"/>
                    </a:lnTo>
                    <a:lnTo>
                      <a:pt x="22" y="358"/>
                    </a:lnTo>
                    <a:lnTo>
                      <a:pt x="20" y="359"/>
                    </a:lnTo>
                    <a:lnTo>
                      <a:pt x="23" y="365"/>
                    </a:lnTo>
                    <a:lnTo>
                      <a:pt x="25" y="373"/>
                    </a:lnTo>
                    <a:lnTo>
                      <a:pt x="23" y="380"/>
                    </a:lnTo>
                    <a:lnTo>
                      <a:pt x="25" y="381"/>
                    </a:lnTo>
                    <a:lnTo>
                      <a:pt x="25" y="380"/>
                    </a:lnTo>
                    <a:lnTo>
                      <a:pt x="26" y="380"/>
                    </a:lnTo>
                    <a:lnTo>
                      <a:pt x="27" y="378"/>
                    </a:lnTo>
                    <a:lnTo>
                      <a:pt x="29" y="378"/>
                    </a:lnTo>
                    <a:lnTo>
                      <a:pt x="37" y="374"/>
                    </a:lnTo>
                    <a:lnTo>
                      <a:pt x="48" y="374"/>
                    </a:lnTo>
                    <a:lnTo>
                      <a:pt x="68" y="378"/>
                    </a:lnTo>
                    <a:lnTo>
                      <a:pt x="68" y="377"/>
                    </a:lnTo>
                    <a:lnTo>
                      <a:pt x="71" y="363"/>
                    </a:lnTo>
                    <a:lnTo>
                      <a:pt x="79" y="355"/>
                    </a:lnTo>
                    <a:lnTo>
                      <a:pt x="85" y="356"/>
                    </a:lnTo>
                    <a:lnTo>
                      <a:pt x="92" y="356"/>
                    </a:lnTo>
                    <a:lnTo>
                      <a:pt x="94" y="358"/>
                    </a:lnTo>
                    <a:lnTo>
                      <a:pt x="96" y="358"/>
                    </a:lnTo>
                    <a:lnTo>
                      <a:pt x="97" y="366"/>
                    </a:lnTo>
                    <a:lnTo>
                      <a:pt x="101" y="381"/>
                    </a:lnTo>
                    <a:lnTo>
                      <a:pt x="104" y="383"/>
                    </a:lnTo>
                    <a:lnTo>
                      <a:pt x="106" y="383"/>
                    </a:lnTo>
                    <a:lnTo>
                      <a:pt x="106" y="387"/>
                    </a:lnTo>
                    <a:lnTo>
                      <a:pt x="110" y="393"/>
                    </a:lnTo>
                    <a:lnTo>
                      <a:pt x="114" y="397"/>
                    </a:lnTo>
                    <a:lnTo>
                      <a:pt x="117" y="397"/>
                    </a:lnTo>
                    <a:lnTo>
                      <a:pt x="117" y="400"/>
                    </a:lnTo>
                    <a:lnTo>
                      <a:pt x="124" y="414"/>
                    </a:lnTo>
                    <a:lnTo>
                      <a:pt x="124" y="416"/>
                    </a:lnTo>
                    <a:lnTo>
                      <a:pt x="125" y="418"/>
                    </a:lnTo>
                    <a:lnTo>
                      <a:pt x="124" y="418"/>
                    </a:lnTo>
                    <a:lnTo>
                      <a:pt x="120" y="422"/>
                    </a:lnTo>
                    <a:lnTo>
                      <a:pt x="114" y="422"/>
                    </a:lnTo>
                    <a:lnTo>
                      <a:pt x="110" y="426"/>
                    </a:lnTo>
                    <a:lnTo>
                      <a:pt x="110" y="428"/>
                    </a:lnTo>
                    <a:lnTo>
                      <a:pt x="108" y="435"/>
                    </a:lnTo>
                    <a:lnTo>
                      <a:pt x="108" y="437"/>
                    </a:lnTo>
                    <a:lnTo>
                      <a:pt x="110" y="441"/>
                    </a:lnTo>
                    <a:lnTo>
                      <a:pt x="114" y="446"/>
                    </a:lnTo>
                    <a:lnTo>
                      <a:pt x="114" y="447"/>
                    </a:lnTo>
                    <a:lnTo>
                      <a:pt x="139" y="472"/>
                    </a:lnTo>
                    <a:lnTo>
                      <a:pt x="142" y="474"/>
                    </a:lnTo>
                    <a:lnTo>
                      <a:pt x="144" y="475"/>
                    </a:lnTo>
                    <a:lnTo>
                      <a:pt x="153" y="485"/>
                    </a:lnTo>
                    <a:lnTo>
                      <a:pt x="157" y="488"/>
                    </a:lnTo>
                    <a:lnTo>
                      <a:pt x="160" y="492"/>
                    </a:lnTo>
                    <a:lnTo>
                      <a:pt x="160" y="495"/>
                    </a:lnTo>
                    <a:lnTo>
                      <a:pt x="163" y="500"/>
                    </a:lnTo>
                    <a:lnTo>
                      <a:pt x="160" y="508"/>
                    </a:lnTo>
                    <a:lnTo>
                      <a:pt x="170" y="528"/>
                    </a:lnTo>
                    <a:lnTo>
                      <a:pt x="175" y="546"/>
                    </a:lnTo>
                    <a:lnTo>
                      <a:pt x="187" y="546"/>
                    </a:lnTo>
                    <a:lnTo>
                      <a:pt x="202" y="543"/>
                    </a:lnTo>
                    <a:lnTo>
                      <a:pt x="204" y="542"/>
                    </a:lnTo>
                    <a:lnTo>
                      <a:pt x="205" y="542"/>
                    </a:lnTo>
                    <a:lnTo>
                      <a:pt x="216" y="539"/>
                    </a:lnTo>
                    <a:lnTo>
                      <a:pt x="220" y="539"/>
                    </a:lnTo>
                    <a:lnTo>
                      <a:pt x="226" y="536"/>
                    </a:lnTo>
                    <a:lnTo>
                      <a:pt x="226" y="522"/>
                    </a:lnTo>
                    <a:lnTo>
                      <a:pt x="224" y="514"/>
                    </a:lnTo>
                    <a:lnTo>
                      <a:pt x="227" y="508"/>
                    </a:lnTo>
                    <a:lnTo>
                      <a:pt x="233" y="506"/>
                    </a:lnTo>
                    <a:lnTo>
                      <a:pt x="252" y="502"/>
                    </a:lnTo>
                    <a:lnTo>
                      <a:pt x="252" y="499"/>
                    </a:lnTo>
                    <a:lnTo>
                      <a:pt x="254" y="497"/>
                    </a:lnTo>
                    <a:lnTo>
                      <a:pt x="254" y="493"/>
                    </a:lnTo>
                    <a:lnTo>
                      <a:pt x="255" y="492"/>
                    </a:lnTo>
                    <a:lnTo>
                      <a:pt x="258" y="486"/>
                    </a:lnTo>
                    <a:lnTo>
                      <a:pt x="264" y="482"/>
                    </a:lnTo>
                    <a:lnTo>
                      <a:pt x="265" y="479"/>
                    </a:lnTo>
                    <a:lnTo>
                      <a:pt x="266" y="479"/>
                    </a:lnTo>
                    <a:lnTo>
                      <a:pt x="280" y="482"/>
                    </a:lnTo>
                    <a:lnTo>
                      <a:pt x="280" y="481"/>
                    </a:lnTo>
                    <a:lnTo>
                      <a:pt x="251" y="451"/>
                    </a:lnTo>
                    <a:lnTo>
                      <a:pt x="244" y="440"/>
                    </a:lnTo>
                    <a:lnTo>
                      <a:pt x="244" y="435"/>
                    </a:lnTo>
                    <a:lnTo>
                      <a:pt x="241" y="435"/>
                    </a:lnTo>
                    <a:lnTo>
                      <a:pt x="241" y="436"/>
                    </a:lnTo>
                    <a:lnTo>
                      <a:pt x="240" y="436"/>
                    </a:lnTo>
                    <a:lnTo>
                      <a:pt x="238" y="437"/>
                    </a:lnTo>
                    <a:lnTo>
                      <a:pt x="237" y="437"/>
                    </a:lnTo>
                    <a:lnTo>
                      <a:pt x="233" y="440"/>
                    </a:lnTo>
                    <a:lnTo>
                      <a:pt x="228" y="437"/>
                    </a:lnTo>
                    <a:lnTo>
                      <a:pt x="221" y="436"/>
                    </a:lnTo>
                    <a:lnTo>
                      <a:pt x="220" y="436"/>
                    </a:lnTo>
                    <a:lnTo>
                      <a:pt x="220" y="435"/>
                    </a:lnTo>
                    <a:lnTo>
                      <a:pt x="212" y="435"/>
                    </a:lnTo>
                    <a:lnTo>
                      <a:pt x="202" y="433"/>
                    </a:lnTo>
                    <a:lnTo>
                      <a:pt x="197" y="432"/>
                    </a:lnTo>
                    <a:lnTo>
                      <a:pt x="197" y="430"/>
                    </a:lnTo>
                    <a:lnTo>
                      <a:pt x="195" y="430"/>
                    </a:lnTo>
                    <a:lnTo>
                      <a:pt x="189" y="429"/>
                    </a:lnTo>
                    <a:lnTo>
                      <a:pt x="185" y="429"/>
                    </a:lnTo>
                    <a:lnTo>
                      <a:pt x="178" y="428"/>
                    </a:lnTo>
                    <a:lnTo>
                      <a:pt x="174" y="426"/>
                    </a:lnTo>
                    <a:lnTo>
                      <a:pt x="173" y="425"/>
                    </a:lnTo>
                    <a:lnTo>
                      <a:pt x="170" y="421"/>
                    </a:lnTo>
                    <a:lnTo>
                      <a:pt x="170" y="419"/>
                    </a:lnTo>
                    <a:lnTo>
                      <a:pt x="168" y="418"/>
                    </a:lnTo>
                    <a:lnTo>
                      <a:pt x="166" y="408"/>
                    </a:lnTo>
                    <a:lnTo>
                      <a:pt x="168" y="407"/>
                    </a:lnTo>
                    <a:lnTo>
                      <a:pt x="177" y="401"/>
                    </a:lnTo>
                    <a:lnTo>
                      <a:pt x="184" y="390"/>
                    </a:lnTo>
                    <a:lnTo>
                      <a:pt x="184" y="370"/>
                    </a:lnTo>
                    <a:lnTo>
                      <a:pt x="187" y="365"/>
                    </a:lnTo>
                    <a:lnTo>
                      <a:pt x="191" y="362"/>
                    </a:lnTo>
                    <a:lnTo>
                      <a:pt x="195" y="362"/>
                    </a:lnTo>
                    <a:lnTo>
                      <a:pt x="205" y="361"/>
                    </a:lnTo>
                    <a:lnTo>
                      <a:pt x="208" y="361"/>
                    </a:lnTo>
                    <a:lnTo>
                      <a:pt x="209" y="362"/>
                    </a:lnTo>
                    <a:lnTo>
                      <a:pt x="212" y="370"/>
                    </a:lnTo>
                    <a:lnTo>
                      <a:pt x="213" y="373"/>
                    </a:lnTo>
                    <a:lnTo>
                      <a:pt x="216" y="373"/>
                    </a:lnTo>
                    <a:lnTo>
                      <a:pt x="217" y="370"/>
                    </a:lnTo>
                    <a:lnTo>
                      <a:pt x="220" y="370"/>
                    </a:lnTo>
                    <a:lnTo>
                      <a:pt x="220" y="369"/>
                    </a:lnTo>
                    <a:lnTo>
                      <a:pt x="223" y="368"/>
                    </a:lnTo>
                    <a:lnTo>
                      <a:pt x="227" y="366"/>
                    </a:lnTo>
                    <a:lnTo>
                      <a:pt x="237" y="361"/>
                    </a:lnTo>
                    <a:lnTo>
                      <a:pt x="238" y="359"/>
                    </a:lnTo>
                    <a:lnTo>
                      <a:pt x="238" y="358"/>
                    </a:lnTo>
                    <a:lnTo>
                      <a:pt x="235" y="358"/>
                    </a:lnTo>
                    <a:lnTo>
                      <a:pt x="237" y="356"/>
                    </a:lnTo>
                    <a:lnTo>
                      <a:pt x="237" y="355"/>
                    </a:lnTo>
                    <a:lnTo>
                      <a:pt x="238" y="355"/>
                    </a:lnTo>
                    <a:lnTo>
                      <a:pt x="240" y="352"/>
                    </a:lnTo>
                    <a:lnTo>
                      <a:pt x="241" y="352"/>
                    </a:lnTo>
                    <a:lnTo>
                      <a:pt x="244" y="351"/>
                    </a:lnTo>
                    <a:lnTo>
                      <a:pt x="245" y="349"/>
                    </a:lnTo>
                    <a:lnTo>
                      <a:pt x="247" y="349"/>
                    </a:lnTo>
                    <a:lnTo>
                      <a:pt x="248" y="351"/>
                    </a:lnTo>
                    <a:lnTo>
                      <a:pt x="257" y="354"/>
                    </a:lnTo>
                    <a:lnTo>
                      <a:pt x="273" y="362"/>
                    </a:lnTo>
                    <a:lnTo>
                      <a:pt x="275" y="362"/>
                    </a:lnTo>
                    <a:lnTo>
                      <a:pt x="278" y="359"/>
                    </a:lnTo>
                    <a:lnTo>
                      <a:pt x="286" y="354"/>
                    </a:lnTo>
                    <a:lnTo>
                      <a:pt x="287" y="354"/>
                    </a:lnTo>
                    <a:lnTo>
                      <a:pt x="288" y="352"/>
                    </a:lnTo>
                    <a:lnTo>
                      <a:pt x="298" y="361"/>
                    </a:lnTo>
                    <a:lnTo>
                      <a:pt x="300" y="362"/>
                    </a:lnTo>
                    <a:lnTo>
                      <a:pt x="315" y="351"/>
                    </a:lnTo>
                    <a:lnTo>
                      <a:pt x="317" y="349"/>
                    </a:lnTo>
                    <a:lnTo>
                      <a:pt x="319" y="349"/>
                    </a:lnTo>
                    <a:lnTo>
                      <a:pt x="317" y="337"/>
                    </a:lnTo>
                    <a:lnTo>
                      <a:pt x="322" y="337"/>
                    </a:lnTo>
                    <a:lnTo>
                      <a:pt x="346" y="324"/>
                    </a:lnTo>
                    <a:lnTo>
                      <a:pt x="350" y="324"/>
                    </a:lnTo>
                    <a:lnTo>
                      <a:pt x="354" y="323"/>
                    </a:lnTo>
                    <a:lnTo>
                      <a:pt x="360" y="323"/>
                    </a:lnTo>
                    <a:lnTo>
                      <a:pt x="364" y="324"/>
                    </a:lnTo>
                    <a:lnTo>
                      <a:pt x="371" y="330"/>
                    </a:lnTo>
                    <a:lnTo>
                      <a:pt x="381" y="317"/>
                    </a:lnTo>
                    <a:lnTo>
                      <a:pt x="386" y="306"/>
                    </a:lnTo>
                    <a:lnTo>
                      <a:pt x="389" y="295"/>
                    </a:lnTo>
                    <a:lnTo>
                      <a:pt x="391" y="292"/>
                    </a:lnTo>
                    <a:lnTo>
                      <a:pt x="389" y="287"/>
                    </a:lnTo>
                    <a:lnTo>
                      <a:pt x="388" y="284"/>
                    </a:lnTo>
                    <a:lnTo>
                      <a:pt x="379" y="277"/>
                    </a:lnTo>
                    <a:lnTo>
                      <a:pt x="381" y="275"/>
                    </a:lnTo>
                    <a:lnTo>
                      <a:pt x="379" y="274"/>
                    </a:lnTo>
                    <a:lnTo>
                      <a:pt x="379" y="271"/>
                    </a:lnTo>
                    <a:lnTo>
                      <a:pt x="375" y="265"/>
                    </a:lnTo>
                    <a:lnTo>
                      <a:pt x="370" y="271"/>
                    </a:lnTo>
                    <a:lnTo>
                      <a:pt x="367" y="270"/>
                    </a:lnTo>
                    <a:lnTo>
                      <a:pt x="354" y="267"/>
                    </a:lnTo>
                    <a:lnTo>
                      <a:pt x="351" y="265"/>
                    </a:lnTo>
                    <a:lnTo>
                      <a:pt x="350" y="265"/>
                    </a:lnTo>
                    <a:lnTo>
                      <a:pt x="350" y="267"/>
                    </a:lnTo>
                    <a:lnTo>
                      <a:pt x="343" y="268"/>
                    </a:lnTo>
                    <a:lnTo>
                      <a:pt x="324" y="257"/>
                    </a:lnTo>
                    <a:lnTo>
                      <a:pt x="308" y="253"/>
                    </a:lnTo>
                    <a:lnTo>
                      <a:pt x="307" y="253"/>
                    </a:lnTo>
                    <a:lnTo>
                      <a:pt x="308" y="251"/>
                    </a:lnTo>
                    <a:lnTo>
                      <a:pt x="317" y="246"/>
                    </a:lnTo>
                    <a:lnTo>
                      <a:pt x="322" y="243"/>
                    </a:lnTo>
                    <a:lnTo>
                      <a:pt x="325" y="243"/>
                    </a:lnTo>
                    <a:lnTo>
                      <a:pt x="325" y="236"/>
                    </a:lnTo>
                    <a:lnTo>
                      <a:pt x="324" y="234"/>
                    </a:lnTo>
                    <a:lnTo>
                      <a:pt x="324" y="232"/>
                    </a:lnTo>
                    <a:lnTo>
                      <a:pt x="319" y="232"/>
                    </a:lnTo>
                    <a:lnTo>
                      <a:pt x="314" y="234"/>
                    </a:lnTo>
                    <a:lnTo>
                      <a:pt x="301" y="231"/>
                    </a:lnTo>
                    <a:lnTo>
                      <a:pt x="294" y="228"/>
                    </a:lnTo>
                    <a:lnTo>
                      <a:pt x="280" y="231"/>
                    </a:lnTo>
                    <a:lnTo>
                      <a:pt x="279" y="231"/>
                    </a:lnTo>
                    <a:lnTo>
                      <a:pt x="275" y="229"/>
                    </a:lnTo>
                    <a:lnTo>
                      <a:pt x="275" y="227"/>
                    </a:lnTo>
                    <a:lnTo>
                      <a:pt x="284" y="217"/>
                    </a:lnTo>
                    <a:lnTo>
                      <a:pt x="284" y="208"/>
                    </a:lnTo>
                    <a:lnTo>
                      <a:pt x="278" y="200"/>
                    </a:lnTo>
                    <a:lnTo>
                      <a:pt x="275" y="193"/>
                    </a:lnTo>
                    <a:lnTo>
                      <a:pt x="275" y="190"/>
                    </a:lnTo>
                    <a:lnTo>
                      <a:pt x="273" y="186"/>
                    </a:lnTo>
                    <a:lnTo>
                      <a:pt x="278" y="186"/>
                    </a:lnTo>
                    <a:lnTo>
                      <a:pt x="288" y="184"/>
                    </a:lnTo>
                    <a:lnTo>
                      <a:pt x="291" y="175"/>
                    </a:lnTo>
                    <a:lnTo>
                      <a:pt x="291" y="167"/>
                    </a:lnTo>
                    <a:lnTo>
                      <a:pt x="294" y="168"/>
                    </a:lnTo>
                    <a:lnTo>
                      <a:pt x="297" y="168"/>
                    </a:lnTo>
                    <a:lnTo>
                      <a:pt x="300" y="169"/>
                    </a:lnTo>
                    <a:lnTo>
                      <a:pt x="304" y="169"/>
                    </a:lnTo>
                    <a:lnTo>
                      <a:pt x="304" y="172"/>
                    </a:lnTo>
                    <a:lnTo>
                      <a:pt x="305" y="172"/>
                    </a:lnTo>
                    <a:lnTo>
                      <a:pt x="308" y="173"/>
                    </a:lnTo>
                    <a:lnTo>
                      <a:pt x="315" y="152"/>
                    </a:lnTo>
                    <a:lnTo>
                      <a:pt x="315" y="150"/>
                    </a:lnTo>
                    <a:lnTo>
                      <a:pt x="318" y="147"/>
                    </a:lnTo>
                    <a:lnTo>
                      <a:pt x="324" y="143"/>
                    </a:lnTo>
                    <a:lnTo>
                      <a:pt x="342" y="137"/>
                    </a:lnTo>
                    <a:lnTo>
                      <a:pt x="371" y="144"/>
                    </a:lnTo>
                    <a:lnTo>
                      <a:pt x="381" y="148"/>
                    </a:lnTo>
                    <a:lnTo>
                      <a:pt x="381" y="147"/>
                    </a:lnTo>
                    <a:lnTo>
                      <a:pt x="382" y="140"/>
                    </a:lnTo>
                    <a:lnTo>
                      <a:pt x="382" y="137"/>
                    </a:lnTo>
                    <a:lnTo>
                      <a:pt x="385" y="116"/>
                    </a:lnTo>
                    <a:lnTo>
                      <a:pt x="386" y="115"/>
                    </a:lnTo>
                    <a:lnTo>
                      <a:pt x="386" y="106"/>
                    </a:lnTo>
                    <a:lnTo>
                      <a:pt x="385" y="106"/>
                    </a:lnTo>
                    <a:lnTo>
                      <a:pt x="385" y="105"/>
                    </a:lnTo>
                    <a:lnTo>
                      <a:pt x="379" y="100"/>
                    </a:lnTo>
                    <a:lnTo>
                      <a:pt x="372" y="98"/>
                    </a:lnTo>
                    <a:lnTo>
                      <a:pt x="371" y="97"/>
                    </a:lnTo>
                    <a:lnTo>
                      <a:pt x="370" y="97"/>
                    </a:lnTo>
                    <a:lnTo>
                      <a:pt x="370" y="101"/>
                    </a:lnTo>
                    <a:lnTo>
                      <a:pt x="371" y="102"/>
                    </a:lnTo>
                    <a:lnTo>
                      <a:pt x="371" y="108"/>
                    </a:lnTo>
                    <a:lnTo>
                      <a:pt x="368" y="110"/>
                    </a:lnTo>
                    <a:lnTo>
                      <a:pt x="361" y="112"/>
                    </a:lnTo>
                    <a:lnTo>
                      <a:pt x="357" y="112"/>
                    </a:lnTo>
                    <a:lnTo>
                      <a:pt x="345" y="108"/>
                    </a:lnTo>
                    <a:lnTo>
                      <a:pt x="345" y="102"/>
                    </a:lnTo>
                    <a:lnTo>
                      <a:pt x="343" y="102"/>
                    </a:lnTo>
                    <a:lnTo>
                      <a:pt x="343" y="101"/>
                    </a:lnTo>
                    <a:lnTo>
                      <a:pt x="353" y="95"/>
                    </a:lnTo>
                    <a:lnTo>
                      <a:pt x="354" y="95"/>
                    </a:lnTo>
                    <a:lnTo>
                      <a:pt x="357" y="92"/>
                    </a:lnTo>
                    <a:lnTo>
                      <a:pt x="357" y="85"/>
                    </a:lnTo>
                    <a:lnTo>
                      <a:pt x="358" y="83"/>
                    </a:lnTo>
                    <a:lnTo>
                      <a:pt x="358" y="78"/>
                    </a:lnTo>
                    <a:lnTo>
                      <a:pt x="355" y="78"/>
                    </a:lnTo>
                    <a:lnTo>
                      <a:pt x="343" y="76"/>
                    </a:lnTo>
                    <a:lnTo>
                      <a:pt x="333" y="69"/>
                    </a:lnTo>
                    <a:lnTo>
                      <a:pt x="331" y="57"/>
                    </a:lnTo>
                    <a:lnTo>
                      <a:pt x="331" y="52"/>
                    </a:lnTo>
                    <a:lnTo>
                      <a:pt x="325" y="48"/>
                    </a:lnTo>
                    <a:lnTo>
                      <a:pt x="328" y="42"/>
                    </a:lnTo>
                    <a:lnTo>
                      <a:pt x="322" y="27"/>
                    </a:lnTo>
                    <a:lnTo>
                      <a:pt x="322" y="24"/>
                    </a:lnTo>
                    <a:lnTo>
                      <a:pt x="324" y="23"/>
                    </a:lnTo>
                    <a:lnTo>
                      <a:pt x="321" y="20"/>
                    </a:lnTo>
                    <a:lnTo>
                      <a:pt x="319" y="20"/>
                    </a:lnTo>
                    <a:lnTo>
                      <a:pt x="317" y="18"/>
                    </a:lnTo>
                    <a:lnTo>
                      <a:pt x="310" y="17"/>
                    </a:lnTo>
                    <a:lnTo>
                      <a:pt x="305" y="16"/>
                    </a:lnTo>
                    <a:lnTo>
                      <a:pt x="298" y="16"/>
                    </a:lnTo>
                    <a:lnTo>
                      <a:pt x="287" y="13"/>
                    </a:lnTo>
                    <a:lnTo>
                      <a:pt x="280" y="10"/>
                    </a:lnTo>
                    <a:lnTo>
                      <a:pt x="280" y="9"/>
                    </a:lnTo>
                    <a:lnTo>
                      <a:pt x="279" y="7"/>
                    </a:lnTo>
                    <a:lnTo>
                      <a:pt x="280" y="6"/>
                    </a:lnTo>
                    <a:lnTo>
                      <a:pt x="275" y="2"/>
                    </a:lnTo>
                    <a:lnTo>
                      <a:pt x="268" y="0"/>
                    </a:lnTo>
                    <a:lnTo>
                      <a:pt x="266" y="0"/>
                    </a:lnTo>
                    <a:lnTo>
                      <a:pt x="258" y="10"/>
                    </a:lnTo>
                    <a:lnTo>
                      <a:pt x="257" y="10"/>
                    </a:lnTo>
                    <a:lnTo>
                      <a:pt x="257" y="9"/>
                    </a:lnTo>
                    <a:lnTo>
                      <a:pt x="254" y="7"/>
                    </a:lnTo>
                    <a:lnTo>
                      <a:pt x="252" y="6"/>
                    </a:lnTo>
                    <a:lnTo>
                      <a:pt x="250" y="4"/>
                    </a:lnTo>
                    <a:lnTo>
                      <a:pt x="250" y="6"/>
                    </a:lnTo>
                    <a:lnTo>
                      <a:pt x="248" y="7"/>
                    </a:lnTo>
                    <a:lnTo>
                      <a:pt x="248" y="10"/>
                    </a:lnTo>
                    <a:lnTo>
                      <a:pt x="245" y="13"/>
                    </a:lnTo>
                    <a:lnTo>
                      <a:pt x="241" y="16"/>
                    </a:lnTo>
                    <a:lnTo>
                      <a:pt x="240" y="17"/>
                    </a:lnTo>
                    <a:lnTo>
                      <a:pt x="238" y="20"/>
                    </a:lnTo>
                    <a:lnTo>
                      <a:pt x="238" y="21"/>
                    </a:lnTo>
                    <a:lnTo>
                      <a:pt x="241" y="23"/>
                    </a:lnTo>
                    <a:lnTo>
                      <a:pt x="242" y="23"/>
                    </a:lnTo>
                    <a:lnTo>
                      <a:pt x="241" y="34"/>
                    </a:lnTo>
                    <a:lnTo>
                      <a:pt x="235" y="46"/>
                    </a:lnTo>
                    <a:lnTo>
                      <a:pt x="234" y="48"/>
                    </a:lnTo>
                    <a:lnTo>
                      <a:pt x="230" y="46"/>
                    </a:lnTo>
                    <a:lnTo>
                      <a:pt x="226" y="42"/>
                    </a:lnTo>
                    <a:lnTo>
                      <a:pt x="224" y="42"/>
                    </a:lnTo>
                    <a:lnTo>
                      <a:pt x="211" y="28"/>
                    </a:lnTo>
                    <a:lnTo>
                      <a:pt x="204" y="24"/>
                    </a:lnTo>
                    <a:lnTo>
                      <a:pt x="198" y="24"/>
                    </a:lnTo>
                    <a:lnTo>
                      <a:pt x="194" y="27"/>
                    </a:lnTo>
                    <a:lnTo>
                      <a:pt x="180" y="23"/>
                    </a:lnTo>
                    <a:lnTo>
                      <a:pt x="175" y="1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42" name="Freeform 1174">
                <a:extLst>
                  <a:ext uri="{FF2B5EF4-FFF2-40B4-BE49-F238E27FC236}">
                    <a16:creationId xmlns:a16="http://schemas.microsoft.com/office/drawing/2014/main" id="{6BB7EA52-5026-3288-D229-5CAB3C71D0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6" y="3283"/>
                <a:ext cx="83" cy="94"/>
              </a:xfrm>
              <a:custGeom>
                <a:avLst/>
                <a:gdLst>
                  <a:gd name="T0" fmla="*/ 92 w 331"/>
                  <a:gd name="T1" fmla="*/ 17 h 374"/>
                  <a:gd name="T2" fmla="*/ 90 w 331"/>
                  <a:gd name="T3" fmla="*/ 10 h 374"/>
                  <a:gd name="T4" fmla="*/ 76 w 331"/>
                  <a:gd name="T5" fmla="*/ 9 h 374"/>
                  <a:gd name="T6" fmla="*/ 65 w 331"/>
                  <a:gd name="T7" fmla="*/ 0 h 374"/>
                  <a:gd name="T8" fmla="*/ 48 w 331"/>
                  <a:gd name="T9" fmla="*/ 27 h 374"/>
                  <a:gd name="T10" fmla="*/ 35 w 331"/>
                  <a:gd name="T11" fmla="*/ 63 h 374"/>
                  <a:gd name="T12" fmla="*/ 17 w 331"/>
                  <a:gd name="T13" fmla="*/ 77 h 374"/>
                  <a:gd name="T14" fmla="*/ 0 w 331"/>
                  <a:gd name="T15" fmla="*/ 98 h 374"/>
                  <a:gd name="T16" fmla="*/ 3 w 331"/>
                  <a:gd name="T17" fmla="*/ 113 h 374"/>
                  <a:gd name="T18" fmla="*/ 28 w 331"/>
                  <a:gd name="T19" fmla="*/ 134 h 374"/>
                  <a:gd name="T20" fmla="*/ 51 w 331"/>
                  <a:gd name="T21" fmla="*/ 147 h 374"/>
                  <a:gd name="T22" fmla="*/ 23 w 331"/>
                  <a:gd name="T23" fmla="*/ 172 h 374"/>
                  <a:gd name="T24" fmla="*/ 21 w 331"/>
                  <a:gd name="T25" fmla="*/ 179 h 374"/>
                  <a:gd name="T26" fmla="*/ 31 w 331"/>
                  <a:gd name="T27" fmla="*/ 207 h 374"/>
                  <a:gd name="T28" fmla="*/ 41 w 331"/>
                  <a:gd name="T29" fmla="*/ 220 h 374"/>
                  <a:gd name="T30" fmla="*/ 72 w 331"/>
                  <a:gd name="T31" fmla="*/ 209 h 374"/>
                  <a:gd name="T32" fmla="*/ 62 w 331"/>
                  <a:gd name="T33" fmla="*/ 196 h 374"/>
                  <a:gd name="T34" fmla="*/ 60 w 331"/>
                  <a:gd name="T35" fmla="*/ 183 h 374"/>
                  <a:gd name="T36" fmla="*/ 70 w 331"/>
                  <a:gd name="T37" fmla="*/ 167 h 374"/>
                  <a:gd name="T38" fmla="*/ 101 w 331"/>
                  <a:gd name="T39" fmla="*/ 193 h 374"/>
                  <a:gd name="T40" fmla="*/ 122 w 331"/>
                  <a:gd name="T41" fmla="*/ 204 h 374"/>
                  <a:gd name="T42" fmla="*/ 112 w 331"/>
                  <a:gd name="T43" fmla="*/ 224 h 374"/>
                  <a:gd name="T44" fmla="*/ 105 w 331"/>
                  <a:gd name="T45" fmla="*/ 253 h 374"/>
                  <a:gd name="T46" fmla="*/ 125 w 331"/>
                  <a:gd name="T47" fmla="*/ 262 h 374"/>
                  <a:gd name="T48" fmla="*/ 130 w 331"/>
                  <a:gd name="T49" fmla="*/ 277 h 374"/>
                  <a:gd name="T50" fmla="*/ 126 w 331"/>
                  <a:gd name="T51" fmla="*/ 302 h 374"/>
                  <a:gd name="T52" fmla="*/ 126 w 331"/>
                  <a:gd name="T53" fmla="*/ 337 h 374"/>
                  <a:gd name="T54" fmla="*/ 155 w 331"/>
                  <a:gd name="T55" fmla="*/ 350 h 374"/>
                  <a:gd name="T56" fmla="*/ 164 w 331"/>
                  <a:gd name="T57" fmla="*/ 341 h 374"/>
                  <a:gd name="T58" fmla="*/ 182 w 331"/>
                  <a:gd name="T59" fmla="*/ 355 h 374"/>
                  <a:gd name="T60" fmla="*/ 180 w 331"/>
                  <a:gd name="T61" fmla="*/ 364 h 374"/>
                  <a:gd name="T62" fmla="*/ 199 w 331"/>
                  <a:gd name="T63" fmla="*/ 364 h 374"/>
                  <a:gd name="T64" fmla="*/ 204 w 331"/>
                  <a:gd name="T65" fmla="*/ 364 h 374"/>
                  <a:gd name="T66" fmla="*/ 217 w 331"/>
                  <a:gd name="T67" fmla="*/ 364 h 374"/>
                  <a:gd name="T68" fmla="*/ 257 w 331"/>
                  <a:gd name="T69" fmla="*/ 372 h 374"/>
                  <a:gd name="T70" fmla="*/ 250 w 331"/>
                  <a:gd name="T71" fmla="*/ 352 h 374"/>
                  <a:gd name="T72" fmla="*/ 252 w 331"/>
                  <a:gd name="T73" fmla="*/ 333 h 374"/>
                  <a:gd name="T74" fmla="*/ 274 w 331"/>
                  <a:gd name="T75" fmla="*/ 320 h 374"/>
                  <a:gd name="T76" fmla="*/ 284 w 331"/>
                  <a:gd name="T77" fmla="*/ 297 h 374"/>
                  <a:gd name="T78" fmla="*/ 320 w 331"/>
                  <a:gd name="T79" fmla="*/ 274 h 374"/>
                  <a:gd name="T80" fmla="*/ 319 w 331"/>
                  <a:gd name="T81" fmla="*/ 242 h 374"/>
                  <a:gd name="T82" fmla="*/ 315 w 331"/>
                  <a:gd name="T83" fmla="*/ 216 h 374"/>
                  <a:gd name="T84" fmla="*/ 248 w 331"/>
                  <a:gd name="T85" fmla="*/ 193 h 374"/>
                  <a:gd name="T86" fmla="*/ 236 w 331"/>
                  <a:gd name="T87" fmla="*/ 183 h 374"/>
                  <a:gd name="T88" fmla="*/ 233 w 331"/>
                  <a:gd name="T89" fmla="*/ 174 h 374"/>
                  <a:gd name="T90" fmla="*/ 228 w 331"/>
                  <a:gd name="T91" fmla="*/ 147 h 374"/>
                  <a:gd name="T92" fmla="*/ 239 w 331"/>
                  <a:gd name="T93" fmla="*/ 132 h 374"/>
                  <a:gd name="T94" fmla="*/ 239 w 331"/>
                  <a:gd name="T95" fmla="*/ 108 h 374"/>
                  <a:gd name="T96" fmla="*/ 231 w 331"/>
                  <a:gd name="T97" fmla="*/ 103 h 374"/>
                  <a:gd name="T98" fmla="*/ 202 w 331"/>
                  <a:gd name="T99" fmla="*/ 113 h 374"/>
                  <a:gd name="T100" fmla="*/ 175 w 331"/>
                  <a:gd name="T101" fmla="*/ 112 h 374"/>
                  <a:gd name="T102" fmla="*/ 171 w 331"/>
                  <a:gd name="T103" fmla="*/ 113 h 374"/>
                  <a:gd name="T104" fmla="*/ 150 w 331"/>
                  <a:gd name="T105" fmla="*/ 113 h 374"/>
                  <a:gd name="T106" fmla="*/ 144 w 331"/>
                  <a:gd name="T107" fmla="*/ 103 h 374"/>
                  <a:gd name="T108" fmla="*/ 126 w 331"/>
                  <a:gd name="T109" fmla="*/ 97 h 374"/>
                  <a:gd name="T110" fmla="*/ 123 w 331"/>
                  <a:gd name="T111" fmla="*/ 48 h 374"/>
                  <a:gd name="T112" fmla="*/ 132 w 331"/>
                  <a:gd name="T113" fmla="*/ 37 h 374"/>
                  <a:gd name="T114" fmla="*/ 123 w 331"/>
                  <a:gd name="T115" fmla="*/ 30 h 374"/>
                  <a:gd name="T116" fmla="*/ 113 w 331"/>
                  <a:gd name="T117" fmla="*/ 34 h 3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31" h="374">
                    <a:moveTo>
                      <a:pt x="111" y="34"/>
                    </a:moveTo>
                    <a:lnTo>
                      <a:pt x="111" y="33"/>
                    </a:lnTo>
                    <a:lnTo>
                      <a:pt x="98" y="23"/>
                    </a:lnTo>
                    <a:lnTo>
                      <a:pt x="92" y="17"/>
                    </a:lnTo>
                    <a:lnTo>
                      <a:pt x="95" y="13"/>
                    </a:lnTo>
                    <a:lnTo>
                      <a:pt x="95" y="12"/>
                    </a:lnTo>
                    <a:lnTo>
                      <a:pt x="92" y="10"/>
                    </a:lnTo>
                    <a:lnTo>
                      <a:pt x="90" y="10"/>
                    </a:lnTo>
                    <a:lnTo>
                      <a:pt x="87" y="12"/>
                    </a:lnTo>
                    <a:lnTo>
                      <a:pt x="82" y="12"/>
                    </a:lnTo>
                    <a:lnTo>
                      <a:pt x="80" y="10"/>
                    </a:lnTo>
                    <a:lnTo>
                      <a:pt x="76" y="9"/>
                    </a:lnTo>
                    <a:lnTo>
                      <a:pt x="75" y="5"/>
                    </a:lnTo>
                    <a:lnTo>
                      <a:pt x="73" y="3"/>
                    </a:lnTo>
                    <a:lnTo>
                      <a:pt x="73" y="0"/>
                    </a:lnTo>
                    <a:lnTo>
                      <a:pt x="65" y="0"/>
                    </a:lnTo>
                    <a:lnTo>
                      <a:pt x="65" y="2"/>
                    </a:lnTo>
                    <a:lnTo>
                      <a:pt x="60" y="9"/>
                    </a:lnTo>
                    <a:lnTo>
                      <a:pt x="51" y="19"/>
                    </a:lnTo>
                    <a:lnTo>
                      <a:pt x="48" y="27"/>
                    </a:lnTo>
                    <a:lnTo>
                      <a:pt x="42" y="33"/>
                    </a:lnTo>
                    <a:lnTo>
                      <a:pt x="35" y="37"/>
                    </a:lnTo>
                    <a:lnTo>
                      <a:pt x="31" y="56"/>
                    </a:lnTo>
                    <a:lnTo>
                      <a:pt x="35" y="63"/>
                    </a:lnTo>
                    <a:lnTo>
                      <a:pt x="37" y="65"/>
                    </a:lnTo>
                    <a:lnTo>
                      <a:pt x="38" y="67"/>
                    </a:lnTo>
                    <a:lnTo>
                      <a:pt x="28" y="67"/>
                    </a:lnTo>
                    <a:lnTo>
                      <a:pt x="17" y="77"/>
                    </a:lnTo>
                    <a:lnTo>
                      <a:pt x="12" y="80"/>
                    </a:lnTo>
                    <a:lnTo>
                      <a:pt x="10" y="80"/>
                    </a:lnTo>
                    <a:lnTo>
                      <a:pt x="0" y="97"/>
                    </a:lnTo>
                    <a:lnTo>
                      <a:pt x="0" y="98"/>
                    </a:lnTo>
                    <a:lnTo>
                      <a:pt x="2" y="98"/>
                    </a:lnTo>
                    <a:lnTo>
                      <a:pt x="5" y="100"/>
                    </a:lnTo>
                    <a:lnTo>
                      <a:pt x="2" y="108"/>
                    </a:lnTo>
                    <a:lnTo>
                      <a:pt x="3" y="113"/>
                    </a:lnTo>
                    <a:lnTo>
                      <a:pt x="15" y="129"/>
                    </a:lnTo>
                    <a:lnTo>
                      <a:pt x="20" y="133"/>
                    </a:lnTo>
                    <a:lnTo>
                      <a:pt x="20" y="134"/>
                    </a:lnTo>
                    <a:lnTo>
                      <a:pt x="28" y="134"/>
                    </a:lnTo>
                    <a:lnTo>
                      <a:pt x="30" y="133"/>
                    </a:lnTo>
                    <a:lnTo>
                      <a:pt x="31" y="134"/>
                    </a:lnTo>
                    <a:lnTo>
                      <a:pt x="49" y="146"/>
                    </a:lnTo>
                    <a:lnTo>
                      <a:pt x="51" y="147"/>
                    </a:lnTo>
                    <a:lnTo>
                      <a:pt x="48" y="149"/>
                    </a:lnTo>
                    <a:lnTo>
                      <a:pt x="46" y="153"/>
                    </a:lnTo>
                    <a:lnTo>
                      <a:pt x="31" y="167"/>
                    </a:lnTo>
                    <a:lnTo>
                      <a:pt x="23" y="172"/>
                    </a:lnTo>
                    <a:lnTo>
                      <a:pt x="21" y="175"/>
                    </a:lnTo>
                    <a:lnTo>
                      <a:pt x="20" y="175"/>
                    </a:lnTo>
                    <a:lnTo>
                      <a:pt x="20" y="179"/>
                    </a:lnTo>
                    <a:lnTo>
                      <a:pt x="21" y="179"/>
                    </a:lnTo>
                    <a:lnTo>
                      <a:pt x="21" y="180"/>
                    </a:lnTo>
                    <a:lnTo>
                      <a:pt x="30" y="202"/>
                    </a:lnTo>
                    <a:lnTo>
                      <a:pt x="31" y="202"/>
                    </a:lnTo>
                    <a:lnTo>
                      <a:pt x="31" y="207"/>
                    </a:lnTo>
                    <a:lnTo>
                      <a:pt x="28" y="217"/>
                    </a:lnTo>
                    <a:lnTo>
                      <a:pt x="30" y="221"/>
                    </a:lnTo>
                    <a:lnTo>
                      <a:pt x="31" y="221"/>
                    </a:lnTo>
                    <a:lnTo>
                      <a:pt x="41" y="220"/>
                    </a:lnTo>
                    <a:lnTo>
                      <a:pt x="52" y="221"/>
                    </a:lnTo>
                    <a:lnTo>
                      <a:pt x="60" y="224"/>
                    </a:lnTo>
                    <a:lnTo>
                      <a:pt x="67" y="218"/>
                    </a:lnTo>
                    <a:lnTo>
                      <a:pt x="72" y="209"/>
                    </a:lnTo>
                    <a:lnTo>
                      <a:pt x="72" y="207"/>
                    </a:lnTo>
                    <a:lnTo>
                      <a:pt x="70" y="207"/>
                    </a:lnTo>
                    <a:lnTo>
                      <a:pt x="69" y="203"/>
                    </a:lnTo>
                    <a:lnTo>
                      <a:pt x="62" y="196"/>
                    </a:lnTo>
                    <a:lnTo>
                      <a:pt x="59" y="192"/>
                    </a:lnTo>
                    <a:lnTo>
                      <a:pt x="59" y="187"/>
                    </a:lnTo>
                    <a:lnTo>
                      <a:pt x="60" y="185"/>
                    </a:lnTo>
                    <a:lnTo>
                      <a:pt x="60" y="183"/>
                    </a:lnTo>
                    <a:lnTo>
                      <a:pt x="65" y="179"/>
                    </a:lnTo>
                    <a:lnTo>
                      <a:pt x="67" y="170"/>
                    </a:lnTo>
                    <a:lnTo>
                      <a:pt x="67" y="164"/>
                    </a:lnTo>
                    <a:lnTo>
                      <a:pt x="70" y="167"/>
                    </a:lnTo>
                    <a:lnTo>
                      <a:pt x="72" y="163"/>
                    </a:lnTo>
                    <a:lnTo>
                      <a:pt x="83" y="175"/>
                    </a:lnTo>
                    <a:lnTo>
                      <a:pt x="91" y="180"/>
                    </a:lnTo>
                    <a:lnTo>
                      <a:pt x="101" y="193"/>
                    </a:lnTo>
                    <a:lnTo>
                      <a:pt x="109" y="199"/>
                    </a:lnTo>
                    <a:lnTo>
                      <a:pt x="116" y="202"/>
                    </a:lnTo>
                    <a:lnTo>
                      <a:pt x="118" y="203"/>
                    </a:lnTo>
                    <a:lnTo>
                      <a:pt x="122" y="204"/>
                    </a:lnTo>
                    <a:lnTo>
                      <a:pt x="123" y="206"/>
                    </a:lnTo>
                    <a:lnTo>
                      <a:pt x="122" y="213"/>
                    </a:lnTo>
                    <a:lnTo>
                      <a:pt x="112" y="223"/>
                    </a:lnTo>
                    <a:lnTo>
                      <a:pt x="112" y="224"/>
                    </a:lnTo>
                    <a:lnTo>
                      <a:pt x="113" y="228"/>
                    </a:lnTo>
                    <a:lnTo>
                      <a:pt x="113" y="235"/>
                    </a:lnTo>
                    <a:lnTo>
                      <a:pt x="111" y="245"/>
                    </a:lnTo>
                    <a:lnTo>
                      <a:pt x="105" y="253"/>
                    </a:lnTo>
                    <a:lnTo>
                      <a:pt x="106" y="253"/>
                    </a:lnTo>
                    <a:lnTo>
                      <a:pt x="108" y="254"/>
                    </a:lnTo>
                    <a:lnTo>
                      <a:pt x="123" y="260"/>
                    </a:lnTo>
                    <a:lnTo>
                      <a:pt x="125" y="262"/>
                    </a:lnTo>
                    <a:lnTo>
                      <a:pt x="130" y="262"/>
                    </a:lnTo>
                    <a:lnTo>
                      <a:pt x="132" y="264"/>
                    </a:lnTo>
                    <a:lnTo>
                      <a:pt x="132" y="276"/>
                    </a:lnTo>
                    <a:lnTo>
                      <a:pt x="130" y="277"/>
                    </a:lnTo>
                    <a:lnTo>
                      <a:pt x="130" y="278"/>
                    </a:lnTo>
                    <a:lnTo>
                      <a:pt x="128" y="281"/>
                    </a:lnTo>
                    <a:lnTo>
                      <a:pt x="125" y="297"/>
                    </a:lnTo>
                    <a:lnTo>
                      <a:pt x="126" y="302"/>
                    </a:lnTo>
                    <a:lnTo>
                      <a:pt x="125" y="305"/>
                    </a:lnTo>
                    <a:lnTo>
                      <a:pt x="129" y="305"/>
                    </a:lnTo>
                    <a:lnTo>
                      <a:pt x="129" y="308"/>
                    </a:lnTo>
                    <a:lnTo>
                      <a:pt x="126" y="337"/>
                    </a:lnTo>
                    <a:lnTo>
                      <a:pt x="128" y="337"/>
                    </a:lnTo>
                    <a:lnTo>
                      <a:pt x="149" y="345"/>
                    </a:lnTo>
                    <a:lnTo>
                      <a:pt x="155" y="348"/>
                    </a:lnTo>
                    <a:lnTo>
                      <a:pt x="155" y="350"/>
                    </a:lnTo>
                    <a:lnTo>
                      <a:pt x="157" y="350"/>
                    </a:lnTo>
                    <a:lnTo>
                      <a:pt x="161" y="345"/>
                    </a:lnTo>
                    <a:lnTo>
                      <a:pt x="162" y="343"/>
                    </a:lnTo>
                    <a:lnTo>
                      <a:pt x="164" y="341"/>
                    </a:lnTo>
                    <a:lnTo>
                      <a:pt x="164" y="340"/>
                    </a:lnTo>
                    <a:lnTo>
                      <a:pt x="172" y="348"/>
                    </a:lnTo>
                    <a:lnTo>
                      <a:pt x="176" y="350"/>
                    </a:lnTo>
                    <a:lnTo>
                      <a:pt x="182" y="355"/>
                    </a:lnTo>
                    <a:lnTo>
                      <a:pt x="180" y="358"/>
                    </a:lnTo>
                    <a:lnTo>
                      <a:pt x="179" y="359"/>
                    </a:lnTo>
                    <a:lnTo>
                      <a:pt x="178" y="362"/>
                    </a:lnTo>
                    <a:lnTo>
                      <a:pt x="180" y="364"/>
                    </a:lnTo>
                    <a:lnTo>
                      <a:pt x="183" y="366"/>
                    </a:lnTo>
                    <a:lnTo>
                      <a:pt x="193" y="369"/>
                    </a:lnTo>
                    <a:lnTo>
                      <a:pt x="196" y="362"/>
                    </a:lnTo>
                    <a:lnTo>
                      <a:pt x="199" y="364"/>
                    </a:lnTo>
                    <a:lnTo>
                      <a:pt x="200" y="365"/>
                    </a:lnTo>
                    <a:lnTo>
                      <a:pt x="202" y="368"/>
                    </a:lnTo>
                    <a:lnTo>
                      <a:pt x="203" y="365"/>
                    </a:lnTo>
                    <a:lnTo>
                      <a:pt x="204" y="364"/>
                    </a:lnTo>
                    <a:lnTo>
                      <a:pt x="206" y="364"/>
                    </a:lnTo>
                    <a:lnTo>
                      <a:pt x="211" y="361"/>
                    </a:lnTo>
                    <a:lnTo>
                      <a:pt x="213" y="361"/>
                    </a:lnTo>
                    <a:lnTo>
                      <a:pt x="217" y="364"/>
                    </a:lnTo>
                    <a:lnTo>
                      <a:pt x="235" y="364"/>
                    </a:lnTo>
                    <a:lnTo>
                      <a:pt x="253" y="369"/>
                    </a:lnTo>
                    <a:lnTo>
                      <a:pt x="256" y="371"/>
                    </a:lnTo>
                    <a:lnTo>
                      <a:pt x="257" y="372"/>
                    </a:lnTo>
                    <a:lnTo>
                      <a:pt x="262" y="374"/>
                    </a:lnTo>
                    <a:lnTo>
                      <a:pt x="262" y="371"/>
                    </a:lnTo>
                    <a:lnTo>
                      <a:pt x="257" y="361"/>
                    </a:lnTo>
                    <a:lnTo>
                      <a:pt x="250" y="352"/>
                    </a:lnTo>
                    <a:lnTo>
                      <a:pt x="249" y="345"/>
                    </a:lnTo>
                    <a:lnTo>
                      <a:pt x="249" y="338"/>
                    </a:lnTo>
                    <a:lnTo>
                      <a:pt x="250" y="333"/>
                    </a:lnTo>
                    <a:lnTo>
                      <a:pt x="252" y="333"/>
                    </a:lnTo>
                    <a:lnTo>
                      <a:pt x="257" y="336"/>
                    </a:lnTo>
                    <a:lnTo>
                      <a:pt x="260" y="334"/>
                    </a:lnTo>
                    <a:lnTo>
                      <a:pt x="274" y="322"/>
                    </a:lnTo>
                    <a:lnTo>
                      <a:pt x="274" y="320"/>
                    </a:lnTo>
                    <a:lnTo>
                      <a:pt x="277" y="320"/>
                    </a:lnTo>
                    <a:lnTo>
                      <a:pt x="278" y="316"/>
                    </a:lnTo>
                    <a:lnTo>
                      <a:pt x="278" y="313"/>
                    </a:lnTo>
                    <a:lnTo>
                      <a:pt x="284" y="297"/>
                    </a:lnTo>
                    <a:lnTo>
                      <a:pt x="291" y="290"/>
                    </a:lnTo>
                    <a:lnTo>
                      <a:pt x="299" y="281"/>
                    </a:lnTo>
                    <a:lnTo>
                      <a:pt x="302" y="280"/>
                    </a:lnTo>
                    <a:lnTo>
                      <a:pt x="320" y="274"/>
                    </a:lnTo>
                    <a:lnTo>
                      <a:pt x="329" y="274"/>
                    </a:lnTo>
                    <a:lnTo>
                      <a:pt x="331" y="273"/>
                    </a:lnTo>
                    <a:lnTo>
                      <a:pt x="331" y="260"/>
                    </a:lnTo>
                    <a:lnTo>
                      <a:pt x="319" y="242"/>
                    </a:lnTo>
                    <a:lnTo>
                      <a:pt x="317" y="231"/>
                    </a:lnTo>
                    <a:lnTo>
                      <a:pt x="319" y="217"/>
                    </a:lnTo>
                    <a:lnTo>
                      <a:pt x="317" y="217"/>
                    </a:lnTo>
                    <a:lnTo>
                      <a:pt x="315" y="216"/>
                    </a:lnTo>
                    <a:lnTo>
                      <a:pt x="292" y="210"/>
                    </a:lnTo>
                    <a:lnTo>
                      <a:pt x="248" y="207"/>
                    </a:lnTo>
                    <a:lnTo>
                      <a:pt x="246" y="206"/>
                    </a:lnTo>
                    <a:lnTo>
                      <a:pt x="248" y="193"/>
                    </a:lnTo>
                    <a:lnTo>
                      <a:pt x="246" y="189"/>
                    </a:lnTo>
                    <a:lnTo>
                      <a:pt x="243" y="186"/>
                    </a:lnTo>
                    <a:lnTo>
                      <a:pt x="242" y="186"/>
                    </a:lnTo>
                    <a:lnTo>
                      <a:pt x="236" y="183"/>
                    </a:lnTo>
                    <a:lnTo>
                      <a:pt x="235" y="183"/>
                    </a:lnTo>
                    <a:lnTo>
                      <a:pt x="232" y="180"/>
                    </a:lnTo>
                    <a:lnTo>
                      <a:pt x="233" y="179"/>
                    </a:lnTo>
                    <a:lnTo>
                      <a:pt x="233" y="174"/>
                    </a:lnTo>
                    <a:lnTo>
                      <a:pt x="232" y="168"/>
                    </a:lnTo>
                    <a:lnTo>
                      <a:pt x="225" y="156"/>
                    </a:lnTo>
                    <a:lnTo>
                      <a:pt x="225" y="153"/>
                    </a:lnTo>
                    <a:lnTo>
                      <a:pt x="228" y="147"/>
                    </a:lnTo>
                    <a:lnTo>
                      <a:pt x="228" y="146"/>
                    </a:lnTo>
                    <a:lnTo>
                      <a:pt x="229" y="144"/>
                    </a:lnTo>
                    <a:lnTo>
                      <a:pt x="232" y="143"/>
                    </a:lnTo>
                    <a:lnTo>
                      <a:pt x="239" y="132"/>
                    </a:lnTo>
                    <a:lnTo>
                      <a:pt x="242" y="120"/>
                    </a:lnTo>
                    <a:lnTo>
                      <a:pt x="242" y="119"/>
                    </a:lnTo>
                    <a:lnTo>
                      <a:pt x="239" y="111"/>
                    </a:lnTo>
                    <a:lnTo>
                      <a:pt x="239" y="108"/>
                    </a:lnTo>
                    <a:lnTo>
                      <a:pt x="238" y="107"/>
                    </a:lnTo>
                    <a:lnTo>
                      <a:pt x="238" y="105"/>
                    </a:lnTo>
                    <a:lnTo>
                      <a:pt x="233" y="105"/>
                    </a:lnTo>
                    <a:lnTo>
                      <a:pt x="231" y="103"/>
                    </a:lnTo>
                    <a:lnTo>
                      <a:pt x="229" y="103"/>
                    </a:lnTo>
                    <a:lnTo>
                      <a:pt x="229" y="104"/>
                    </a:lnTo>
                    <a:lnTo>
                      <a:pt x="228" y="107"/>
                    </a:lnTo>
                    <a:lnTo>
                      <a:pt x="202" y="113"/>
                    </a:lnTo>
                    <a:lnTo>
                      <a:pt x="200" y="113"/>
                    </a:lnTo>
                    <a:lnTo>
                      <a:pt x="182" y="111"/>
                    </a:lnTo>
                    <a:lnTo>
                      <a:pt x="176" y="111"/>
                    </a:lnTo>
                    <a:lnTo>
                      <a:pt x="175" y="112"/>
                    </a:lnTo>
                    <a:lnTo>
                      <a:pt x="173" y="111"/>
                    </a:lnTo>
                    <a:lnTo>
                      <a:pt x="173" y="112"/>
                    </a:lnTo>
                    <a:lnTo>
                      <a:pt x="172" y="113"/>
                    </a:lnTo>
                    <a:lnTo>
                      <a:pt x="171" y="113"/>
                    </a:lnTo>
                    <a:lnTo>
                      <a:pt x="159" y="118"/>
                    </a:lnTo>
                    <a:lnTo>
                      <a:pt x="158" y="118"/>
                    </a:lnTo>
                    <a:lnTo>
                      <a:pt x="155" y="116"/>
                    </a:lnTo>
                    <a:lnTo>
                      <a:pt x="150" y="113"/>
                    </a:lnTo>
                    <a:lnTo>
                      <a:pt x="149" y="111"/>
                    </a:lnTo>
                    <a:lnTo>
                      <a:pt x="146" y="107"/>
                    </a:lnTo>
                    <a:lnTo>
                      <a:pt x="146" y="105"/>
                    </a:lnTo>
                    <a:lnTo>
                      <a:pt x="144" y="103"/>
                    </a:lnTo>
                    <a:lnTo>
                      <a:pt x="143" y="103"/>
                    </a:lnTo>
                    <a:lnTo>
                      <a:pt x="136" y="101"/>
                    </a:lnTo>
                    <a:lnTo>
                      <a:pt x="130" y="101"/>
                    </a:lnTo>
                    <a:lnTo>
                      <a:pt x="126" y="97"/>
                    </a:lnTo>
                    <a:lnTo>
                      <a:pt x="119" y="72"/>
                    </a:lnTo>
                    <a:lnTo>
                      <a:pt x="120" y="58"/>
                    </a:lnTo>
                    <a:lnTo>
                      <a:pt x="123" y="49"/>
                    </a:lnTo>
                    <a:lnTo>
                      <a:pt x="123" y="48"/>
                    </a:lnTo>
                    <a:lnTo>
                      <a:pt x="125" y="45"/>
                    </a:lnTo>
                    <a:lnTo>
                      <a:pt x="128" y="41"/>
                    </a:lnTo>
                    <a:lnTo>
                      <a:pt x="129" y="38"/>
                    </a:lnTo>
                    <a:lnTo>
                      <a:pt x="132" y="37"/>
                    </a:lnTo>
                    <a:lnTo>
                      <a:pt x="132" y="36"/>
                    </a:lnTo>
                    <a:lnTo>
                      <a:pt x="129" y="34"/>
                    </a:lnTo>
                    <a:lnTo>
                      <a:pt x="126" y="31"/>
                    </a:lnTo>
                    <a:lnTo>
                      <a:pt x="123" y="30"/>
                    </a:lnTo>
                    <a:lnTo>
                      <a:pt x="120" y="30"/>
                    </a:lnTo>
                    <a:lnTo>
                      <a:pt x="118" y="31"/>
                    </a:lnTo>
                    <a:lnTo>
                      <a:pt x="116" y="33"/>
                    </a:lnTo>
                    <a:lnTo>
                      <a:pt x="113" y="34"/>
                    </a:lnTo>
                    <a:lnTo>
                      <a:pt x="111" y="3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43" name="Freeform 1175">
                <a:extLst>
                  <a:ext uri="{FF2B5EF4-FFF2-40B4-BE49-F238E27FC236}">
                    <a16:creationId xmlns:a16="http://schemas.microsoft.com/office/drawing/2014/main" id="{66AA0D4C-6043-1A7E-0B57-82D7ED6A2F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3" y="3308"/>
                <a:ext cx="44" cy="45"/>
              </a:xfrm>
              <a:custGeom>
                <a:avLst/>
                <a:gdLst>
                  <a:gd name="T0" fmla="*/ 152 w 174"/>
                  <a:gd name="T1" fmla="*/ 95 h 180"/>
                  <a:gd name="T2" fmla="*/ 123 w 174"/>
                  <a:gd name="T3" fmla="*/ 65 h 180"/>
                  <a:gd name="T4" fmla="*/ 118 w 174"/>
                  <a:gd name="T5" fmla="*/ 72 h 180"/>
                  <a:gd name="T6" fmla="*/ 111 w 174"/>
                  <a:gd name="T7" fmla="*/ 87 h 180"/>
                  <a:gd name="T8" fmla="*/ 113 w 174"/>
                  <a:gd name="T9" fmla="*/ 98 h 180"/>
                  <a:gd name="T10" fmla="*/ 123 w 174"/>
                  <a:gd name="T11" fmla="*/ 109 h 180"/>
                  <a:gd name="T12" fmla="*/ 111 w 174"/>
                  <a:gd name="T13" fmla="*/ 126 h 180"/>
                  <a:gd name="T14" fmla="*/ 82 w 174"/>
                  <a:gd name="T15" fmla="*/ 123 h 180"/>
                  <a:gd name="T16" fmla="*/ 82 w 174"/>
                  <a:gd name="T17" fmla="*/ 109 h 180"/>
                  <a:gd name="T18" fmla="*/ 72 w 174"/>
                  <a:gd name="T19" fmla="*/ 82 h 180"/>
                  <a:gd name="T20" fmla="*/ 71 w 174"/>
                  <a:gd name="T21" fmla="*/ 77 h 180"/>
                  <a:gd name="T22" fmla="*/ 82 w 174"/>
                  <a:gd name="T23" fmla="*/ 69 h 180"/>
                  <a:gd name="T24" fmla="*/ 102 w 174"/>
                  <a:gd name="T25" fmla="*/ 49 h 180"/>
                  <a:gd name="T26" fmla="*/ 81 w 174"/>
                  <a:gd name="T27" fmla="*/ 35 h 180"/>
                  <a:gd name="T28" fmla="*/ 71 w 174"/>
                  <a:gd name="T29" fmla="*/ 35 h 180"/>
                  <a:gd name="T30" fmla="*/ 53 w 174"/>
                  <a:gd name="T31" fmla="*/ 10 h 180"/>
                  <a:gd name="T32" fmla="*/ 51 w 174"/>
                  <a:gd name="T33" fmla="*/ 0 h 180"/>
                  <a:gd name="T34" fmla="*/ 46 w 174"/>
                  <a:gd name="T35" fmla="*/ 14 h 180"/>
                  <a:gd name="T36" fmla="*/ 29 w 174"/>
                  <a:gd name="T37" fmla="*/ 7 h 180"/>
                  <a:gd name="T38" fmla="*/ 26 w 174"/>
                  <a:gd name="T39" fmla="*/ 10 h 180"/>
                  <a:gd name="T40" fmla="*/ 15 w 174"/>
                  <a:gd name="T41" fmla="*/ 39 h 180"/>
                  <a:gd name="T42" fmla="*/ 22 w 174"/>
                  <a:gd name="T43" fmla="*/ 46 h 180"/>
                  <a:gd name="T44" fmla="*/ 9 w 174"/>
                  <a:gd name="T45" fmla="*/ 67 h 180"/>
                  <a:gd name="T46" fmla="*/ 7 w 174"/>
                  <a:gd name="T47" fmla="*/ 70 h 180"/>
                  <a:gd name="T48" fmla="*/ 1 w 174"/>
                  <a:gd name="T49" fmla="*/ 70 h 180"/>
                  <a:gd name="T50" fmla="*/ 1 w 174"/>
                  <a:gd name="T51" fmla="*/ 81 h 180"/>
                  <a:gd name="T52" fmla="*/ 29 w 174"/>
                  <a:gd name="T53" fmla="*/ 104 h 180"/>
                  <a:gd name="T54" fmla="*/ 33 w 174"/>
                  <a:gd name="T55" fmla="*/ 108 h 180"/>
                  <a:gd name="T56" fmla="*/ 37 w 174"/>
                  <a:gd name="T57" fmla="*/ 125 h 180"/>
                  <a:gd name="T58" fmla="*/ 49 w 174"/>
                  <a:gd name="T59" fmla="*/ 149 h 180"/>
                  <a:gd name="T60" fmla="*/ 50 w 174"/>
                  <a:gd name="T61" fmla="*/ 149 h 180"/>
                  <a:gd name="T62" fmla="*/ 54 w 174"/>
                  <a:gd name="T63" fmla="*/ 144 h 180"/>
                  <a:gd name="T64" fmla="*/ 61 w 174"/>
                  <a:gd name="T65" fmla="*/ 127 h 180"/>
                  <a:gd name="T66" fmla="*/ 72 w 174"/>
                  <a:gd name="T67" fmla="*/ 133 h 180"/>
                  <a:gd name="T68" fmla="*/ 104 w 174"/>
                  <a:gd name="T69" fmla="*/ 169 h 180"/>
                  <a:gd name="T70" fmla="*/ 110 w 174"/>
                  <a:gd name="T71" fmla="*/ 175 h 180"/>
                  <a:gd name="T72" fmla="*/ 128 w 174"/>
                  <a:gd name="T73" fmla="*/ 179 h 180"/>
                  <a:gd name="T74" fmla="*/ 141 w 174"/>
                  <a:gd name="T75" fmla="*/ 172 h 180"/>
                  <a:gd name="T76" fmla="*/ 157 w 174"/>
                  <a:gd name="T77" fmla="*/ 156 h 180"/>
                  <a:gd name="T78" fmla="*/ 156 w 174"/>
                  <a:gd name="T79" fmla="*/ 155 h 180"/>
                  <a:gd name="T80" fmla="*/ 164 w 174"/>
                  <a:gd name="T81" fmla="*/ 130 h 180"/>
                  <a:gd name="T82" fmla="*/ 173 w 174"/>
                  <a:gd name="T83" fmla="*/ 115 h 180"/>
                  <a:gd name="T84" fmla="*/ 169 w 174"/>
                  <a:gd name="T85" fmla="*/ 105 h 1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74" h="180">
                    <a:moveTo>
                      <a:pt x="167" y="104"/>
                    </a:moveTo>
                    <a:lnTo>
                      <a:pt x="160" y="101"/>
                    </a:lnTo>
                    <a:lnTo>
                      <a:pt x="152" y="95"/>
                    </a:lnTo>
                    <a:lnTo>
                      <a:pt x="142" y="82"/>
                    </a:lnTo>
                    <a:lnTo>
                      <a:pt x="134" y="77"/>
                    </a:lnTo>
                    <a:lnTo>
                      <a:pt x="123" y="65"/>
                    </a:lnTo>
                    <a:lnTo>
                      <a:pt x="121" y="69"/>
                    </a:lnTo>
                    <a:lnTo>
                      <a:pt x="118" y="66"/>
                    </a:lnTo>
                    <a:lnTo>
                      <a:pt x="118" y="72"/>
                    </a:lnTo>
                    <a:lnTo>
                      <a:pt x="116" y="81"/>
                    </a:lnTo>
                    <a:lnTo>
                      <a:pt x="111" y="85"/>
                    </a:lnTo>
                    <a:lnTo>
                      <a:pt x="111" y="87"/>
                    </a:lnTo>
                    <a:lnTo>
                      <a:pt x="110" y="89"/>
                    </a:lnTo>
                    <a:lnTo>
                      <a:pt x="110" y="94"/>
                    </a:lnTo>
                    <a:lnTo>
                      <a:pt x="113" y="98"/>
                    </a:lnTo>
                    <a:lnTo>
                      <a:pt x="120" y="105"/>
                    </a:lnTo>
                    <a:lnTo>
                      <a:pt x="121" y="109"/>
                    </a:lnTo>
                    <a:lnTo>
                      <a:pt x="123" y="109"/>
                    </a:lnTo>
                    <a:lnTo>
                      <a:pt x="123" y="111"/>
                    </a:lnTo>
                    <a:lnTo>
                      <a:pt x="118" y="120"/>
                    </a:lnTo>
                    <a:lnTo>
                      <a:pt x="111" y="126"/>
                    </a:lnTo>
                    <a:lnTo>
                      <a:pt x="103" y="123"/>
                    </a:lnTo>
                    <a:lnTo>
                      <a:pt x="92" y="122"/>
                    </a:lnTo>
                    <a:lnTo>
                      <a:pt x="82" y="123"/>
                    </a:lnTo>
                    <a:lnTo>
                      <a:pt x="81" y="123"/>
                    </a:lnTo>
                    <a:lnTo>
                      <a:pt x="79" y="119"/>
                    </a:lnTo>
                    <a:lnTo>
                      <a:pt x="82" y="109"/>
                    </a:lnTo>
                    <a:lnTo>
                      <a:pt x="82" y="104"/>
                    </a:lnTo>
                    <a:lnTo>
                      <a:pt x="81" y="104"/>
                    </a:lnTo>
                    <a:lnTo>
                      <a:pt x="72" y="82"/>
                    </a:lnTo>
                    <a:lnTo>
                      <a:pt x="72" y="81"/>
                    </a:lnTo>
                    <a:lnTo>
                      <a:pt x="71" y="81"/>
                    </a:lnTo>
                    <a:lnTo>
                      <a:pt x="71" y="77"/>
                    </a:lnTo>
                    <a:lnTo>
                      <a:pt x="72" y="77"/>
                    </a:lnTo>
                    <a:lnTo>
                      <a:pt x="74" y="74"/>
                    </a:lnTo>
                    <a:lnTo>
                      <a:pt x="82" y="69"/>
                    </a:lnTo>
                    <a:lnTo>
                      <a:pt x="97" y="55"/>
                    </a:lnTo>
                    <a:lnTo>
                      <a:pt x="99" y="51"/>
                    </a:lnTo>
                    <a:lnTo>
                      <a:pt x="102" y="49"/>
                    </a:lnTo>
                    <a:lnTo>
                      <a:pt x="100" y="48"/>
                    </a:lnTo>
                    <a:lnTo>
                      <a:pt x="82" y="36"/>
                    </a:lnTo>
                    <a:lnTo>
                      <a:pt x="81" y="35"/>
                    </a:lnTo>
                    <a:lnTo>
                      <a:pt x="79" y="36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66" y="31"/>
                    </a:lnTo>
                    <a:lnTo>
                      <a:pt x="54" y="15"/>
                    </a:lnTo>
                    <a:lnTo>
                      <a:pt x="53" y="10"/>
                    </a:lnTo>
                    <a:lnTo>
                      <a:pt x="56" y="2"/>
                    </a:lnTo>
                    <a:lnTo>
                      <a:pt x="53" y="0"/>
                    </a:lnTo>
                    <a:lnTo>
                      <a:pt x="51" y="0"/>
                    </a:lnTo>
                    <a:lnTo>
                      <a:pt x="50" y="0"/>
                    </a:lnTo>
                    <a:lnTo>
                      <a:pt x="47" y="7"/>
                    </a:lnTo>
                    <a:lnTo>
                      <a:pt x="46" y="14"/>
                    </a:lnTo>
                    <a:lnTo>
                      <a:pt x="46" y="15"/>
                    </a:lnTo>
                    <a:lnTo>
                      <a:pt x="44" y="17"/>
                    </a:lnTo>
                    <a:lnTo>
                      <a:pt x="29" y="7"/>
                    </a:lnTo>
                    <a:lnTo>
                      <a:pt x="28" y="7"/>
                    </a:lnTo>
                    <a:lnTo>
                      <a:pt x="26" y="9"/>
                    </a:lnTo>
                    <a:lnTo>
                      <a:pt x="26" y="10"/>
                    </a:lnTo>
                    <a:lnTo>
                      <a:pt x="16" y="35"/>
                    </a:lnTo>
                    <a:lnTo>
                      <a:pt x="15" y="36"/>
                    </a:lnTo>
                    <a:lnTo>
                      <a:pt x="15" y="39"/>
                    </a:lnTo>
                    <a:lnTo>
                      <a:pt x="15" y="41"/>
                    </a:lnTo>
                    <a:lnTo>
                      <a:pt x="22" y="45"/>
                    </a:lnTo>
                    <a:lnTo>
                      <a:pt x="22" y="46"/>
                    </a:lnTo>
                    <a:lnTo>
                      <a:pt x="16" y="60"/>
                    </a:lnTo>
                    <a:lnTo>
                      <a:pt x="11" y="67"/>
                    </a:lnTo>
                    <a:lnTo>
                      <a:pt x="9" y="67"/>
                    </a:lnTo>
                    <a:lnTo>
                      <a:pt x="8" y="69"/>
                    </a:lnTo>
                    <a:lnTo>
                      <a:pt x="7" y="69"/>
                    </a:lnTo>
                    <a:lnTo>
                      <a:pt x="7" y="70"/>
                    </a:lnTo>
                    <a:lnTo>
                      <a:pt x="5" y="69"/>
                    </a:lnTo>
                    <a:lnTo>
                      <a:pt x="3" y="70"/>
                    </a:lnTo>
                    <a:lnTo>
                      <a:pt x="1" y="70"/>
                    </a:lnTo>
                    <a:lnTo>
                      <a:pt x="0" y="72"/>
                    </a:lnTo>
                    <a:lnTo>
                      <a:pt x="1" y="74"/>
                    </a:lnTo>
                    <a:lnTo>
                      <a:pt x="1" y="81"/>
                    </a:lnTo>
                    <a:lnTo>
                      <a:pt x="23" y="94"/>
                    </a:lnTo>
                    <a:lnTo>
                      <a:pt x="26" y="98"/>
                    </a:lnTo>
                    <a:lnTo>
                      <a:pt x="29" y="104"/>
                    </a:lnTo>
                    <a:lnTo>
                      <a:pt x="28" y="104"/>
                    </a:lnTo>
                    <a:lnTo>
                      <a:pt x="32" y="108"/>
                    </a:lnTo>
                    <a:lnTo>
                      <a:pt x="33" y="108"/>
                    </a:lnTo>
                    <a:lnTo>
                      <a:pt x="30" y="120"/>
                    </a:lnTo>
                    <a:lnTo>
                      <a:pt x="33" y="120"/>
                    </a:lnTo>
                    <a:lnTo>
                      <a:pt x="37" y="125"/>
                    </a:lnTo>
                    <a:lnTo>
                      <a:pt x="47" y="132"/>
                    </a:lnTo>
                    <a:lnTo>
                      <a:pt x="50" y="139"/>
                    </a:lnTo>
                    <a:lnTo>
                      <a:pt x="49" y="149"/>
                    </a:lnTo>
                    <a:lnTo>
                      <a:pt x="47" y="152"/>
                    </a:lnTo>
                    <a:lnTo>
                      <a:pt x="49" y="152"/>
                    </a:lnTo>
                    <a:lnTo>
                      <a:pt x="50" y="149"/>
                    </a:lnTo>
                    <a:lnTo>
                      <a:pt x="51" y="148"/>
                    </a:lnTo>
                    <a:lnTo>
                      <a:pt x="54" y="147"/>
                    </a:lnTo>
                    <a:lnTo>
                      <a:pt x="54" y="144"/>
                    </a:lnTo>
                    <a:lnTo>
                      <a:pt x="60" y="133"/>
                    </a:lnTo>
                    <a:lnTo>
                      <a:pt x="60" y="129"/>
                    </a:lnTo>
                    <a:lnTo>
                      <a:pt x="61" y="127"/>
                    </a:lnTo>
                    <a:lnTo>
                      <a:pt x="67" y="127"/>
                    </a:lnTo>
                    <a:lnTo>
                      <a:pt x="67" y="129"/>
                    </a:lnTo>
                    <a:lnTo>
                      <a:pt x="72" y="133"/>
                    </a:lnTo>
                    <a:lnTo>
                      <a:pt x="90" y="148"/>
                    </a:lnTo>
                    <a:lnTo>
                      <a:pt x="93" y="154"/>
                    </a:lnTo>
                    <a:lnTo>
                      <a:pt x="104" y="169"/>
                    </a:lnTo>
                    <a:lnTo>
                      <a:pt x="106" y="172"/>
                    </a:lnTo>
                    <a:lnTo>
                      <a:pt x="109" y="173"/>
                    </a:lnTo>
                    <a:lnTo>
                      <a:pt x="110" y="175"/>
                    </a:lnTo>
                    <a:lnTo>
                      <a:pt x="111" y="175"/>
                    </a:lnTo>
                    <a:lnTo>
                      <a:pt x="127" y="180"/>
                    </a:lnTo>
                    <a:lnTo>
                      <a:pt x="128" y="179"/>
                    </a:lnTo>
                    <a:lnTo>
                      <a:pt x="138" y="178"/>
                    </a:lnTo>
                    <a:lnTo>
                      <a:pt x="141" y="173"/>
                    </a:lnTo>
                    <a:lnTo>
                      <a:pt x="141" y="172"/>
                    </a:lnTo>
                    <a:lnTo>
                      <a:pt x="142" y="171"/>
                    </a:lnTo>
                    <a:lnTo>
                      <a:pt x="155" y="165"/>
                    </a:lnTo>
                    <a:lnTo>
                      <a:pt x="157" y="156"/>
                    </a:lnTo>
                    <a:lnTo>
                      <a:pt x="159" y="156"/>
                    </a:lnTo>
                    <a:lnTo>
                      <a:pt x="157" y="155"/>
                    </a:lnTo>
                    <a:lnTo>
                      <a:pt x="156" y="155"/>
                    </a:lnTo>
                    <a:lnTo>
                      <a:pt x="162" y="147"/>
                    </a:lnTo>
                    <a:lnTo>
                      <a:pt x="164" y="137"/>
                    </a:lnTo>
                    <a:lnTo>
                      <a:pt x="164" y="130"/>
                    </a:lnTo>
                    <a:lnTo>
                      <a:pt x="163" y="126"/>
                    </a:lnTo>
                    <a:lnTo>
                      <a:pt x="163" y="125"/>
                    </a:lnTo>
                    <a:lnTo>
                      <a:pt x="173" y="115"/>
                    </a:lnTo>
                    <a:lnTo>
                      <a:pt x="174" y="108"/>
                    </a:lnTo>
                    <a:lnTo>
                      <a:pt x="173" y="106"/>
                    </a:lnTo>
                    <a:lnTo>
                      <a:pt x="169" y="105"/>
                    </a:lnTo>
                    <a:lnTo>
                      <a:pt x="167" y="10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44" name="Freeform 1176">
                <a:extLst>
                  <a:ext uri="{FF2B5EF4-FFF2-40B4-BE49-F238E27FC236}">
                    <a16:creationId xmlns:a16="http://schemas.microsoft.com/office/drawing/2014/main" id="{B390C142-7485-7F41-5B7E-1604072797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0" y="3391"/>
                <a:ext cx="101" cy="80"/>
              </a:xfrm>
              <a:custGeom>
                <a:avLst/>
                <a:gdLst>
                  <a:gd name="T0" fmla="*/ 195 w 406"/>
                  <a:gd name="T1" fmla="*/ 18 h 317"/>
                  <a:gd name="T2" fmla="*/ 200 w 406"/>
                  <a:gd name="T3" fmla="*/ 46 h 317"/>
                  <a:gd name="T4" fmla="*/ 204 w 406"/>
                  <a:gd name="T5" fmla="*/ 63 h 317"/>
                  <a:gd name="T6" fmla="*/ 176 w 406"/>
                  <a:gd name="T7" fmla="*/ 39 h 317"/>
                  <a:gd name="T8" fmla="*/ 158 w 406"/>
                  <a:gd name="T9" fmla="*/ 32 h 317"/>
                  <a:gd name="T10" fmla="*/ 140 w 406"/>
                  <a:gd name="T11" fmla="*/ 16 h 317"/>
                  <a:gd name="T12" fmla="*/ 112 w 406"/>
                  <a:gd name="T13" fmla="*/ 25 h 317"/>
                  <a:gd name="T14" fmla="*/ 101 w 406"/>
                  <a:gd name="T15" fmla="*/ 16 h 317"/>
                  <a:gd name="T16" fmla="*/ 74 w 406"/>
                  <a:gd name="T17" fmla="*/ 48 h 317"/>
                  <a:gd name="T18" fmla="*/ 74 w 406"/>
                  <a:gd name="T19" fmla="*/ 55 h 317"/>
                  <a:gd name="T20" fmla="*/ 48 w 406"/>
                  <a:gd name="T21" fmla="*/ 37 h 317"/>
                  <a:gd name="T22" fmla="*/ 34 w 406"/>
                  <a:gd name="T23" fmla="*/ 46 h 317"/>
                  <a:gd name="T24" fmla="*/ 36 w 406"/>
                  <a:gd name="T25" fmla="*/ 68 h 317"/>
                  <a:gd name="T26" fmla="*/ 27 w 406"/>
                  <a:gd name="T27" fmla="*/ 75 h 317"/>
                  <a:gd name="T28" fmla="*/ 43 w 406"/>
                  <a:gd name="T29" fmla="*/ 87 h 317"/>
                  <a:gd name="T30" fmla="*/ 27 w 406"/>
                  <a:gd name="T31" fmla="*/ 103 h 317"/>
                  <a:gd name="T32" fmla="*/ 8 w 406"/>
                  <a:gd name="T33" fmla="*/ 99 h 317"/>
                  <a:gd name="T34" fmla="*/ 10 w 406"/>
                  <a:gd name="T35" fmla="*/ 120 h 317"/>
                  <a:gd name="T36" fmla="*/ 21 w 406"/>
                  <a:gd name="T37" fmla="*/ 159 h 317"/>
                  <a:gd name="T38" fmla="*/ 15 w 406"/>
                  <a:gd name="T39" fmla="*/ 188 h 317"/>
                  <a:gd name="T40" fmla="*/ 77 w 406"/>
                  <a:gd name="T41" fmla="*/ 211 h 317"/>
                  <a:gd name="T42" fmla="*/ 89 w 406"/>
                  <a:gd name="T43" fmla="*/ 198 h 317"/>
                  <a:gd name="T44" fmla="*/ 95 w 406"/>
                  <a:gd name="T45" fmla="*/ 211 h 317"/>
                  <a:gd name="T46" fmla="*/ 119 w 406"/>
                  <a:gd name="T47" fmla="*/ 226 h 317"/>
                  <a:gd name="T48" fmla="*/ 118 w 406"/>
                  <a:gd name="T49" fmla="*/ 269 h 317"/>
                  <a:gd name="T50" fmla="*/ 94 w 406"/>
                  <a:gd name="T51" fmla="*/ 265 h 317"/>
                  <a:gd name="T52" fmla="*/ 96 w 406"/>
                  <a:gd name="T53" fmla="*/ 273 h 317"/>
                  <a:gd name="T54" fmla="*/ 137 w 406"/>
                  <a:gd name="T55" fmla="*/ 286 h 317"/>
                  <a:gd name="T56" fmla="*/ 165 w 406"/>
                  <a:gd name="T57" fmla="*/ 290 h 317"/>
                  <a:gd name="T58" fmla="*/ 180 w 406"/>
                  <a:gd name="T59" fmla="*/ 250 h 317"/>
                  <a:gd name="T60" fmla="*/ 204 w 406"/>
                  <a:gd name="T61" fmla="*/ 250 h 317"/>
                  <a:gd name="T62" fmla="*/ 218 w 406"/>
                  <a:gd name="T63" fmla="*/ 254 h 317"/>
                  <a:gd name="T64" fmla="*/ 219 w 406"/>
                  <a:gd name="T65" fmla="*/ 259 h 317"/>
                  <a:gd name="T66" fmla="*/ 252 w 406"/>
                  <a:gd name="T67" fmla="*/ 317 h 317"/>
                  <a:gd name="T68" fmla="*/ 254 w 406"/>
                  <a:gd name="T69" fmla="*/ 297 h 317"/>
                  <a:gd name="T70" fmla="*/ 261 w 406"/>
                  <a:gd name="T71" fmla="*/ 257 h 317"/>
                  <a:gd name="T72" fmla="*/ 278 w 406"/>
                  <a:gd name="T73" fmla="*/ 241 h 317"/>
                  <a:gd name="T74" fmla="*/ 298 w 406"/>
                  <a:gd name="T75" fmla="*/ 230 h 317"/>
                  <a:gd name="T76" fmla="*/ 322 w 406"/>
                  <a:gd name="T77" fmla="*/ 226 h 317"/>
                  <a:gd name="T78" fmla="*/ 335 w 406"/>
                  <a:gd name="T79" fmla="*/ 209 h 317"/>
                  <a:gd name="T80" fmla="*/ 342 w 406"/>
                  <a:gd name="T81" fmla="*/ 188 h 317"/>
                  <a:gd name="T82" fmla="*/ 338 w 406"/>
                  <a:gd name="T83" fmla="*/ 180 h 317"/>
                  <a:gd name="T84" fmla="*/ 360 w 406"/>
                  <a:gd name="T85" fmla="*/ 191 h 317"/>
                  <a:gd name="T86" fmla="*/ 359 w 406"/>
                  <a:gd name="T87" fmla="*/ 181 h 317"/>
                  <a:gd name="T88" fmla="*/ 383 w 406"/>
                  <a:gd name="T89" fmla="*/ 184 h 317"/>
                  <a:gd name="T90" fmla="*/ 406 w 406"/>
                  <a:gd name="T91" fmla="*/ 177 h 317"/>
                  <a:gd name="T92" fmla="*/ 399 w 406"/>
                  <a:gd name="T93" fmla="*/ 166 h 317"/>
                  <a:gd name="T94" fmla="*/ 384 w 406"/>
                  <a:gd name="T95" fmla="*/ 150 h 317"/>
                  <a:gd name="T96" fmla="*/ 359 w 406"/>
                  <a:gd name="T97" fmla="*/ 125 h 317"/>
                  <a:gd name="T98" fmla="*/ 327 w 406"/>
                  <a:gd name="T99" fmla="*/ 120 h 317"/>
                  <a:gd name="T100" fmla="*/ 310 w 406"/>
                  <a:gd name="T101" fmla="*/ 128 h 317"/>
                  <a:gd name="T102" fmla="*/ 286 w 406"/>
                  <a:gd name="T103" fmla="*/ 93 h 317"/>
                  <a:gd name="T104" fmla="*/ 265 w 406"/>
                  <a:gd name="T105" fmla="*/ 74 h 317"/>
                  <a:gd name="T106" fmla="*/ 265 w 406"/>
                  <a:gd name="T107" fmla="*/ 54 h 317"/>
                  <a:gd name="T108" fmla="*/ 243 w 406"/>
                  <a:gd name="T109" fmla="*/ 54 h 317"/>
                  <a:gd name="T110" fmla="*/ 228 w 406"/>
                  <a:gd name="T111" fmla="*/ 33 h 317"/>
                  <a:gd name="T112" fmla="*/ 239 w 406"/>
                  <a:gd name="T113" fmla="*/ 18 h 317"/>
                  <a:gd name="T114" fmla="*/ 232 w 406"/>
                  <a:gd name="T115" fmla="*/ 5 h 317"/>
                  <a:gd name="T116" fmla="*/ 212 w 406"/>
                  <a:gd name="T117" fmla="*/ 1 h 3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406" h="317">
                    <a:moveTo>
                      <a:pt x="209" y="0"/>
                    </a:moveTo>
                    <a:lnTo>
                      <a:pt x="208" y="1"/>
                    </a:lnTo>
                    <a:lnTo>
                      <a:pt x="207" y="5"/>
                    </a:lnTo>
                    <a:lnTo>
                      <a:pt x="198" y="13"/>
                    </a:lnTo>
                    <a:lnTo>
                      <a:pt x="195" y="18"/>
                    </a:lnTo>
                    <a:lnTo>
                      <a:pt x="194" y="19"/>
                    </a:lnTo>
                    <a:lnTo>
                      <a:pt x="197" y="22"/>
                    </a:lnTo>
                    <a:lnTo>
                      <a:pt x="205" y="27"/>
                    </a:lnTo>
                    <a:lnTo>
                      <a:pt x="205" y="29"/>
                    </a:lnTo>
                    <a:lnTo>
                      <a:pt x="200" y="46"/>
                    </a:lnTo>
                    <a:lnTo>
                      <a:pt x="207" y="61"/>
                    </a:lnTo>
                    <a:lnTo>
                      <a:pt x="207" y="63"/>
                    </a:lnTo>
                    <a:lnTo>
                      <a:pt x="208" y="64"/>
                    </a:lnTo>
                    <a:lnTo>
                      <a:pt x="208" y="65"/>
                    </a:lnTo>
                    <a:lnTo>
                      <a:pt x="204" y="63"/>
                    </a:lnTo>
                    <a:lnTo>
                      <a:pt x="195" y="60"/>
                    </a:lnTo>
                    <a:lnTo>
                      <a:pt x="194" y="60"/>
                    </a:lnTo>
                    <a:lnTo>
                      <a:pt x="191" y="58"/>
                    </a:lnTo>
                    <a:lnTo>
                      <a:pt x="190" y="55"/>
                    </a:lnTo>
                    <a:lnTo>
                      <a:pt x="176" y="39"/>
                    </a:lnTo>
                    <a:lnTo>
                      <a:pt x="172" y="34"/>
                    </a:lnTo>
                    <a:lnTo>
                      <a:pt x="170" y="34"/>
                    </a:lnTo>
                    <a:lnTo>
                      <a:pt x="170" y="33"/>
                    </a:lnTo>
                    <a:lnTo>
                      <a:pt x="165" y="33"/>
                    </a:lnTo>
                    <a:lnTo>
                      <a:pt x="158" y="32"/>
                    </a:lnTo>
                    <a:lnTo>
                      <a:pt x="155" y="32"/>
                    </a:lnTo>
                    <a:lnTo>
                      <a:pt x="151" y="30"/>
                    </a:lnTo>
                    <a:lnTo>
                      <a:pt x="144" y="23"/>
                    </a:lnTo>
                    <a:lnTo>
                      <a:pt x="141" y="19"/>
                    </a:lnTo>
                    <a:lnTo>
                      <a:pt x="140" y="16"/>
                    </a:lnTo>
                    <a:lnTo>
                      <a:pt x="138" y="18"/>
                    </a:lnTo>
                    <a:lnTo>
                      <a:pt x="128" y="23"/>
                    </a:lnTo>
                    <a:lnTo>
                      <a:pt x="123" y="23"/>
                    </a:lnTo>
                    <a:lnTo>
                      <a:pt x="119" y="25"/>
                    </a:lnTo>
                    <a:lnTo>
                      <a:pt x="112" y="25"/>
                    </a:lnTo>
                    <a:lnTo>
                      <a:pt x="109" y="22"/>
                    </a:lnTo>
                    <a:lnTo>
                      <a:pt x="105" y="19"/>
                    </a:lnTo>
                    <a:lnTo>
                      <a:pt x="105" y="18"/>
                    </a:lnTo>
                    <a:lnTo>
                      <a:pt x="103" y="16"/>
                    </a:lnTo>
                    <a:lnTo>
                      <a:pt x="101" y="16"/>
                    </a:lnTo>
                    <a:lnTo>
                      <a:pt x="95" y="19"/>
                    </a:lnTo>
                    <a:lnTo>
                      <a:pt x="88" y="26"/>
                    </a:lnTo>
                    <a:lnTo>
                      <a:pt x="84" y="29"/>
                    </a:lnTo>
                    <a:lnTo>
                      <a:pt x="74" y="41"/>
                    </a:lnTo>
                    <a:lnTo>
                      <a:pt x="74" y="48"/>
                    </a:lnTo>
                    <a:lnTo>
                      <a:pt x="77" y="55"/>
                    </a:lnTo>
                    <a:lnTo>
                      <a:pt x="80" y="58"/>
                    </a:lnTo>
                    <a:lnTo>
                      <a:pt x="80" y="60"/>
                    </a:lnTo>
                    <a:lnTo>
                      <a:pt x="74" y="57"/>
                    </a:lnTo>
                    <a:lnTo>
                      <a:pt x="74" y="55"/>
                    </a:lnTo>
                    <a:lnTo>
                      <a:pt x="53" y="43"/>
                    </a:lnTo>
                    <a:lnTo>
                      <a:pt x="52" y="43"/>
                    </a:lnTo>
                    <a:lnTo>
                      <a:pt x="52" y="41"/>
                    </a:lnTo>
                    <a:lnTo>
                      <a:pt x="49" y="37"/>
                    </a:lnTo>
                    <a:lnTo>
                      <a:pt x="48" y="37"/>
                    </a:lnTo>
                    <a:lnTo>
                      <a:pt x="43" y="36"/>
                    </a:lnTo>
                    <a:lnTo>
                      <a:pt x="39" y="33"/>
                    </a:lnTo>
                    <a:lnTo>
                      <a:pt x="38" y="34"/>
                    </a:lnTo>
                    <a:lnTo>
                      <a:pt x="35" y="39"/>
                    </a:lnTo>
                    <a:lnTo>
                      <a:pt x="34" y="46"/>
                    </a:lnTo>
                    <a:lnTo>
                      <a:pt x="35" y="46"/>
                    </a:lnTo>
                    <a:lnTo>
                      <a:pt x="38" y="48"/>
                    </a:lnTo>
                    <a:lnTo>
                      <a:pt x="38" y="55"/>
                    </a:lnTo>
                    <a:lnTo>
                      <a:pt x="36" y="65"/>
                    </a:lnTo>
                    <a:lnTo>
                      <a:pt x="36" y="68"/>
                    </a:lnTo>
                    <a:lnTo>
                      <a:pt x="35" y="70"/>
                    </a:lnTo>
                    <a:lnTo>
                      <a:pt x="32" y="71"/>
                    </a:lnTo>
                    <a:lnTo>
                      <a:pt x="31" y="72"/>
                    </a:lnTo>
                    <a:lnTo>
                      <a:pt x="29" y="72"/>
                    </a:lnTo>
                    <a:lnTo>
                      <a:pt x="27" y="75"/>
                    </a:lnTo>
                    <a:lnTo>
                      <a:pt x="29" y="78"/>
                    </a:lnTo>
                    <a:lnTo>
                      <a:pt x="32" y="83"/>
                    </a:lnTo>
                    <a:lnTo>
                      <a:pt x="35" y="86"/>
                    </a:lnTo>
                    <a:lnTo>
                      <a:pt x="39" y="86"/>
                    </a:lnTo>
                    <a:lnTo>
                      <a:pt x="43" y="87"/>
                    </a:lnTo>
                    <a:lnTo>
                      <a:pt x="45" y="89"/>
                    </a:lnTo>
                    <a:lnTo>
                      <a:pt x="39" y="103"/>
                    </a:lnTo>
                    <a:lnTo>
                      <a:pt x="38" y="103"/>
                    </a:lnTo>
                    <a:lnTo>
                      <a:pt x="34" y="101"/>
                    </a:lnTo>
                    <a:lnTo>
                      <a:pt x="27" y="103"/>
                    </a:lnTo>
                    <a:lnTo>
                      <a:pt x="21" y="101"/>
                    </a:lnTo>
                    <a:lnTo>
                      <a:pt x="17" y="93"/>
                    </a:lnTo>
                    <a:lnTo>
                      <a:pt x="15" y="93"/>
                    </a:lnTo>
                    <a:lnTo>
                      <a:pt x="13" y="96"/>
                    </a:lnTo>
                    <a:lnTo>
                      <a:pt x="8" y="99"/>
                    </a:lnTo>
                    <a:lnTo>
                      <a:pt x="3" y="101"/>
                    </a:lnTo>
                    <a:lnTo>
                      <a:pt x="0" y="101"/>
                    </a:lnTo>
                    <a:lnTo>
                      <a:pt x="6" y="114"/>
                    </a:lnTo>
                    <a:lnTo>
                      <a:pt x="6" y="115"/>
                    </a:lnTo>
                    <a:lnTo>
                      <a:pt x="10" y="120"/>
                    </a:lnTo>
                    <a:lnTo>
                      <a:pt x="13" y="127"/>
                    </a:lnTo>
                    <a:lnTo>
                      <a:pt x="13" y="130"/>
                    </a:lnTo>
                    <a:lnTo>
                      <a:pt x="11" y="134"/>
                    </a:lnTo>
                    <a:lnTo>
                      <a:pt x="10" y="149"/>
                    </a:lnTo>
                    <a:lnTo>
                      <a:pt x="21" y="159"/>
                    </a:lnTo>
                    <a:lnTo>
                      <a:pt x="21" y="160"/>
                    </a:lnTo>
                    <a:lnTo>
                      <a:pt x="22" y="163"/>
                    </a:lnTo>
                    <a:lnTo>
                      <a:pt x="22" y="171"/>
                    </a:lnTo>
                    <a:lnTo>
                      <a:pt x="21" y="178"/>
                    </a:lnTo>
                    <a:lnTo>
                      <a:pt x="15" y="188"/>
                    </a:lnTo>
                    <a:lnTo>
                      <a:pt x="24" y="213"/>
                    </a:lnTo>
                    <a:lnTo>
                      <a:pt x="32" y="213"/>
                    </a:lnTo>
                    <a:lnTo>
                      <a:pt x="43" y="211"/>
                    </a:lnTo>
                    <a:lnTo>
                      <a:pt x="50" y="216"/>
                    </a:lnTo>
                    <a:lnTo>
                      <a:pt x="77" y="211"/>
                    </a:lnTo>
                    <a:lnTo>
                      <a:pt x="78" y="211"/>
                    </a:lnTo>
                    <a:lnTo>
                      <a:pt x="80" y="209"/>
                    </a:lnTo>
                    <a:lnTo>
                      <a:pt x="81" y="209"/>
                    </a:lnTo>
                    <a:lnTo>
                      <a:pt x="85" y="205"/>
                    </a:lnTo>
                    <a:lnTo>
                      <a:pt x="89" y="198"/>
                    </a:lnTo>
                    <a:lnTo>
                      <a:pt x="91" y="198"/>
                    </a:lnTo>
                    <a:lnTo>
                      <a:pt x="91" y="197"/>
                    </a:lnTo>
                    <a:lnTo>
                      <a:pt x="94" y="194"/>
                    </a:lnTo>
                    <a:lnTo>
                      <a:pt x="95" y="195"/>
                    </a:lnTo>
                    <a:lnTo>
                      <a:pt x="95" y="211"/>
                    </a:lnTo>
                    <a:lnTo>
                      <a:pt x="101" y="220"/>
                    </a:lnTo>
                    <a:lnTo>
                      <a:pt x="110" y="224"/>
                    </a:lnTo>
                    <a:lnTo>
                      <a:pt x="112" y="224"/>
                    </a:lnTo>
                    <a:lnTo>
                      <a:pt x="118" y="226"/>
                    </a:lnTo>
                    <a:lnTo>
                      <a:pt x="119" y="226"/>
                    </a:lnTo>
                    <a:lnTo>
                      <a:pt x="120" y="227"/>
                    </a:lnTo>
                    <a:lnTo>
                      <a:pt x="120" y="228"/>
                    </a:lnTo>
                    <a:lnTo>
                      <a:pt x="126" y="236"/>
                    </a:lnTo>
                    <a:lnTo>
                      <a:pt x="124" y="238"/>
                    </a:lnTo>
                    <a:lnTo>
                      <a:pt x="118" y="269"/>
                    </a:lnTo>
                    <a:lnTo>
                      <a:pt x="116" y="271"/>
                    </a:lnTo>
                    <a:lnTo>
                      <a:pt x="113" y="269"/>
                    </a:lnTo>
                    <a:lnTo>
                      <a:pt x="108" y="268"/>
                    </a:lnTo>
                    <a:lnTo>
                      <a:pt x="103" y="265"/>
                    </a:lnTo>
                    <a:lnTo>
                      <a:pt x="94" y="265"/>
                    </a:lnTo>
                    <a:lnTo>
                      <a:pt x="94" y="268"/>
                    </a:lnTo>
                    <a:lnTo>
                      <a:pt x="95" y="269"/>
                    </a:lnTo>
                    <a:lnTo>
                      <a:pt x="95" y="271"/>
                    </a:lnTo>
                    <a:lnTo>
                      <a:pt x="96" y="271"/>
                    </a:lnTo>
                    <a:lnTo>
                      <a:pt x="96" y="273"/>
                    </a:lnTo>
                    <a:lnTo>
                      <a:pt x="99" y="280"/>
                    </a:lnTo>
                    <a:lnTo>
                      <a:pt x="102" y="278"/>
                    </a:lnTo>
                    <a:lnTo>
                      <a:pt x="109" y="280"/>
                    </a:lnTo>
                    <a:lnTo>
                      <a:pt x="131" y="288"/>
                    </a:lnTo>
                    <a:lnTo>
                      <a:pt x="137" y="286"/>
                    </a:lnTo>
                    <a:lnTo>
                      <a:pt x="148" y="291"/>
                    </a:lnTo>
                    <a:lnTo>
                      <a:pt x="149" y="293"/>
                    </a:lnTo>
                    <a:lnTo>
                      <a:pt x="154" y="296"/>
                    </a:lnTo>
                    <a:lnTo>
                      <a:pt x="156" y="300"/>
                    </a:lnTo>
                    <a:lnTo>
                      <a:pt x="165" y="290"/>
                    </a:lnTo>
                    <a:lnTo>
                      <a:pt x="170" y="280"/>
                    </a:lnTo>
                    <a:lnTo>
                      <a:pt x="186" y="262"/>
                    </a:lnTo>
                    <a:lnTo>
                      <a:pt x="187" y="259"/>
                    </a:lnTo>
                    <a:lnTo>
                      <a:pt x="180" y="251"/>
                    </a:lnTo>
                    <a:lnTo>
                      <a:pt x="180" y="250"/>
                    </a:lnTo>
                    <a:lnTo>
                      <a:pt x="185" y="250"/>
                    </a:lnTo>
                    <a:lnTo>
                      <a:pt x="187" y="251"/>
                    </a:lnTo>
                    <a:lnTo>
                      <a:pt x="191" y="251"/>
                    </a:lnTo>
                    <a:lnTo>
                      <a:pt x="197" y="250"/>
                    </a:lnTo>
                    <a:lnTo>
                      <a:pt x="204" y="250"/>
                    </a:lnTo>
                    <a:lnTo>
                      <a:pt x="207" y="251"/>
                    </a:lnTo>
                    <a:lnTo>
                      <a:pt x="208" y="251"/>
                    </a:lnTo>
                    <a:lnTo>
                      <a:pt x="209" y="252"/>
                    </a:lnTo>
                    <a:lnTo>
                      <a:pt x="216" y="252"/>
                    </a:lnTo>
                    <a:lnTo>
                      <a:pt x="218" y="254"/>
                    </a:lnTo>
                    <a:lnTo>
                      <a:pt x="219" y="254"/>
                    </a:lnTo>
                    <a:lnTo>
                      <a:pt x="219" y="255"/>
                    </a:lnTo>
                    <a:lnTo>
                      <a:pt x="218" y="255"/>
                    </a:lnTo>
                    <a:lnTo>
                      <a:pt x="218" y="257"/>
                    </a:lnTo>
                    <a:lnTo>
                      <a:pt x="219" y="259"/>
                    </a:lnTo>
                    <a:lnTo>
                      <a:pt x="219" y="261"/>
                    </a:lnTo>
                    <a:lnTo>
                      <a:pt x="223" y="262"/>
                    </a:lnTo>
                    <a:lnTo>
                      <a:pt x="246" y="311"/>
                    </a:lnTo>
                    <a:lnTo>
                      <a:pt x="249" y="315"/>
                    </a:lnTo>
                    <a:lnTo>
                      <a:pt x="252" y="317"/>
                    </a:lnTo>
                    <a:lnTo>
                      <a:pt x="254" y="315"/>
                    </a:lnTo>
                    <a:lnTo>
                      <a:pt x="254" y="314"/>
                    </a:lnTo>
                    <a:lnTo>
                      <a:pt x="258" y="312"/>
                    </a:lnTo>
                    <a:lnTo>
                      <a:pt x="258" y="310"/>
                    </a:lnTo>
                    <a:lnTo>
                      <a:pt x="254" y="297"/>
                    </a:lnTo>
                    <a:lnTo>
                      <a:pt x="252" y="290"/>
                    </a:lnTo>
                    <a:lnTo>
                      <a:pt x="252" y="283"/>
                    </a:lnTo>
                    <a:lnTo>
                      <a:pt x="253" y="280"/>
                    </a:lnTo>
                    <a:lnTo>
                      <a:pt x="258" y="262"/>
                    </a:lnTo>
                    <a:lnTo>
                      <a:pt x="261" y="257"/>
                    </a:lnTo>
                    <a:lnTo>
                      <a:pt x="261" y="255"/>
                    </a:lnTo>
                    <a:lnTo>
                      <a:pt x="264" y="254"/>
                    </a:lnTo>
                    <a:lnTo>
                      <a:pt x="264" y="252"/>
                    </a:lnTo>
                    <a:lnTo>
                      <a:pt x="272" y="247"/>
                    </a:lnTo>
                    <a:lnTo>
                      <a:pt x="278" y="241"/>
                    </a:lnTo>
                    <a:lnTo>
                      <a:pt x="286" y="228"/>
                    </a:lnTo>
                    <a:lnTo>
                      <a:pt x="288" y="227"/>
                    </a:lnTo>
                    <a:lnTo>
                      <a:pt x="291" y="227"/>
                    </a:lnTo>
                    <a:lnTo>
                      <a:pt x="296" y="233"/>
                    </a:lnTo>
                    <a:lnTo>
                      <a:pt x="298" y="230"/>
                    </a:lnTo>
                    <a:lnTo>
                      <a:pt x="303" y="227"/>
                    </a:lnTo>
                    <a:lnTo>
                      <a:pt x="307" y="227"/>
                    </a:lnTo>
                    <a:lnTo>
                      <a:pt x="312" y="231"/>
                    </a:lnTo>
                    <a:lnTo>
                      <a:pt x="320" y="228"/>
                    </a:lnTo>
                    <a:lnTo>
                      <a:pt x="322" y="226"/>
                    </a:lnTo>
                    <a:lnTo>
                      <a:pt x="324" y="224"/>
                    </a:lnTo>
                    <a:lnTo>
                      <a:pt x="325" y="224"/>
                    </a:lnTo>
                    <a:lnTo>
                      <a:pt x="327" y="219"/>
                    </a:lnTo>
                    <a:lnTo>
                      <a:pt x="332" y="209"/>
                    </a:lnTo>
                    <a:lnTo>
                      <a:pt x="335" y="209"/>
                    </a:lnTo>
                    <a:lnTo>
                      <a:pt x="338" y="204"/>
                    </a:lnTo>
                    <a:lnTo>
                      <a:pt x="338" y="202"/>
                    </a:lnTo>
                    <a:lnTo>
                      <a:pt x="342" y="195"/>
                    </a:lnTo>
                    <a:lnTo>
                      <a:pt x="346" y="191"/>
                    </a:lnTo>
                    <a:lnTo>
                      <a:pt x="342" y="188"/>
                    </a:lnTo>
                    <a:lnTo>
                      <a:pt x="339" y="185"/>
                    </a:lnTo>
                    <a:lnTo>
                      <a:pt x="336" y="181"/>
                    </a:lnTo>
                    <a:lnTo>
                      <a:pt x="335" y="181"/>
                    </a:lnTo>
                    <a:lnTo>
                      <a:pt x="336" y="180"/>
                    </a:lnTo>
                    <a:lnTo>
                      <a:pt x="338" y="180"/>
                    </a:lnTo>
                    <a:lnTo>
                      <a:pt x="342" y="178"/>
                    </a:lnTo>
                    <a:lnTo>
                      <a:pt x="343" y="178"/>
                    </a:lnTo>
                    <a:lnTo>
                      <a:pt x="343" y="180"/>
                    </a:lnTo>
                    <a:lnTo>
                      <a:pt x="353" y="190"/>
                    </a:lnTo>
                    <a:lnTo>
                      <a:pt x="360" y="191"/>
                    </a:lnTo>
                    <a:lnTo>
                      <a:pt x="363" y="187"/>
                    </a:lnTo>
                    <a:lnTo>
                      <a:pt x="362" y="185"/>
                    </a:lnTo>
                    <a:lnTo>
                      <a:pt x="362" y="184"/>
                    </a:lnTo>
                    <a:lnTo>
                      <a:pt x="359" y="183"/>
                    </a:lnTo>
                    <a:lnTo>
                      <a:pt x="359" y="181"/>
                    </a:lnTo>
                    <a:lnTo>
                      <a:pt x="360" y="178"/>
                    </a:lnTo>
                    <a:lnTo>
                      <a:pt x="369" y="187"/>
                    </a:lnTo>
                    <a:lnTo>
                      <a:pt x="379" y="187"/>
                    </a:lnTo>
                    <a:lnTo>
                      <a:pt x="380" y="185"/>
                    </a:lnTo>
                    <a:lnTo>
                      <a:pt x="383" y="184"/>
                    </a:lnTo>
                    <a:lnTo>
                      <a:pt x="394" y="176"/>
                    </a:lnTo>
                    <a:lnTo>
                      <a:pt x="398" y="178"/>
                    </a:lnTo>
                    <a:lnTo>
                      <a:pt x="402" y="183"/>
                    </a:lnTo>
                    <a:lnTo>
                      <a:pt x="405" y="180"/>
                    </a:lnTo>
                    <a:lnTo>
                      <a:pt x="406" y="177"/>
                    </a:lnTo>
                    <a:lnTo>
                      <a:pt x="406" y="176"/>
                    </a:lnTo>
                    <a:lnTo>
                      <a:pt x="404" y="168"/>
                    </a:lnTo>
                    <a:lnTo>
                      <a:pt x="404" y="167"/>
                    </a:lnTo>
                    <a:lnTo>
                      <a:pt x="401" y="167"/>
                    </a:lnTo>
                    <a:lnTo>
                      <a:pt x="399" y="166"/>
                    </a:lnTo>
                    <a:lnTo>
                      <a:pt x="395" y="166"/>
                    </a:lnTo>
                    <a:lnTo>
                      <a:pt x="391" y="164"/>
                    </a:lnTo>
                    <a:lnTo>
                      <a:pt x="387" y="163"/>
                    </a:lnTo>
                    <a:lnTo>
                      <a:pt x="386" y="159"/>
                    </a:lnTo>
                    <a:lnTo>
                      <a:pt x="384" y="150"/>
                    </a:lnTo>
                    <a:lnTo>
                      <a:pt x="384" y="142"/>
                    </a:lnTo>
                    <a:lnTo>
                      <a:pt x="376" y="141"/>
                    </a:lnTo>
                    <a:lnTo>
                      <a:pt x="365" y="141"/>
                    </a:lnTo>
                    <a:lnTo>
                      <a:pt x="363" y="139"/>
                    </a:lnTo>
                    <a:lnTo>
                      <a:pt x="359" y="125"/>
                    </a:lnTo>
                    <a:lnTo>
                      <a:pt x="358" y="124"/>
                    </a:lnTo>
                    <a:lnTo>
                      <a:pt x="334" y="118"/>
                    </a:lnTo>
                    <a:lnTo>
                      <a:pt x="332" y="120"/>
                    </a:lnTo>
                    <a:lnTo>
                      <a:pt x="328" y="121"/>
                    </a:lnTo>
                    <a:lnTo>
                      <a:pt x="327" y="120"/>
                    </a:lnTo>
                    <a:lnTo>
                      <a:pt x="325" y="120"/>
                    </a:lnTo>
                    <a:lnTo>
                      <a:pt x="320" y="125"/>
                    </a:lnTo>
                    <a:lnTo>
                      <a:pt x="320" y="127"/>
                    </a:lnTo>
                    <a:lnTo>
                      <a:pt x="316" y="131"/>
                    </a:lnTo>
                    <a:lnTo>
                      <a:pt x="310" y="128"/>
                    </a:lnTo>
                    <a:lnTo>
                      <a:pt x="307" y="125"/>
                    </a:lnTo>
                    <a:lnTo>
                      <a:pt x="300" y="115"/>
                    </a:lnTo>
                    <a:lnTo>
                      <a:pt x="302" y="106"/>
                    </a:lnTo>
                    <a:lnTo>
                      <a:pt x="293" y="96"/>
                    </a:lnTo>
                    <a:lnTo>
                      <a:pt x="286" y="93"/>
                    </a:lnTo>
                    <a:lnTo>
                      <a:pt x="275" y="83"/>
                    </a:lnTo>
                    <a:lnTo>
                      <a:pt x="275" y="82"/>
                    </a:lnTo>
                    <a:lnTo>
                      <a:pt x="274" y="82"/>
                    </a:lnTo>
                    <a:lnTo>
                      <a:pt x="274" y="80"/>
                    </a:lnTo>
                    <a:lnTo>
                      <a:pt x="265" y="74"/>
                    </a:lnTo>
                    <a:lnTo>
                      <a:pt x="257" y="70"/>
                    </a:lnTo>
                    <a:lnTo>
                      <a:pt x="253" y="64"/>
                    </a:lnTo>
                    <a:lnTo>
                      <a:pt x="252" y="64"/>
                    </a:lnTo>
                    <a:lnTo>
                      <a:pt x="254" y="61"/>
                    </a:lnTo>
                    <a:lnTo>
                      <a:pt x="265" y="54"/>
                    </a:lnTo>
                    <a:lnTo>
                      <a:pt x="265" y="51"/>
                    </a:lnTo>
                    <a:lnTo>
                      <a:pt x="261" y="47"/>
                    </a:lnTo>
                    <a:lnTo>
                      <a:pt x="250" y="47"/>
                    </a:lnTo>
                    <a:lnTo>
                      <a:pt x="243" y="53"/>
                    </a:lnTo>
                    <a:lnTo>
                      <a:pt x="243" y="54"/>
                    </a:lnTo>
                    <a:lnTo>
                      <a:pt x="240" y="53"/>
                    </a:lnTo>
                    <a:lnTo>
                      <a:pt x="231" y="43"/>
                    </a:lnTo>
                    <a:lnTo>
                      <a:pt x="231" y="34"/>
                    </a:lnTo>
                    <a:lnTo>
                      <a:pt x="229" y="33"/>
                    </a:lnTo>
                    <a:lnTo>
                      <a:pt x="228" y="33"/>
                    </a:lnTo>
                    <a:lnTo>
                      <a:pt x="228" y="32"/>
                    </a:lnTo>
                    <a:lnTo>
                      <a:pt x="231" y="26"/>
                    </a:lnTo>
                    <a:lnTo>
                      <a:pt x="235" y="22"/>
                    </a:lnTo>
                    <a:lnTo>
                      <a:pt x="238" y="18"/>
                    </a:lnTo>
                    <a:lnTo>
                      <a:pt x="239" y="18"/>
                    </a:lnTo>
                    <a:lnTo>
                      <a:pt x="236" y="16"/>
                    </a:lnTo>
                    <a:lnTo>
                      <a:pt x="235" y="15"/>
                    </a:lnTo>
                    <a:lnTo>
                      <a:pt x="232" y="13"/>
                    </a:lnTo>
                    <a:lnTo>
                      <a:pt x="233" y="11"/>
                    </a:lnTo>
                    <a:lnTo>
                      <a:pt x="232" y="5"/>
                    </a:lnTo>
                    <a:lnTo>
                      <a:pt x="226" y="3"/>
                    </a:lnTo>
                    <a:lnTo>
                      <a:pt x="219" y="1"/>
                    </a:lnTo>
                    <a:lnTo>
                      <a:pt x="216" y="0"/>
                    </a:lnTo>
                    <a:lnTo>
                      <a:pt x="216" y="1"/>
                    </a:lnTo>
                    <a:lnTo>
                      <a:pt x="212" y="1"/>
                    </a:lnTo>
                    <a:lnTo>
                      <a:pt x="211" y="0"/>
                    </a:lnTo>
                    <a:lnTo>
                      <a:pt x="20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45" name="Freeform 1177">
                <a:extLst>
                  <a:ext uri="{FF2B5EF4-FFF2-40B4-BE49-F238E27FC236}">
                    <a16:creationId xmlns:a16="http://schemas.microsoft.com/office/drawing/2014/main" id="{D981C70B-0D98-BEDE-94B0-DBB4A847CD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1" y="3440"/>
                <a:ext cx="91" cy="111"/>
              </a:xfrm>
              <a:custGeom>
                <a:avLst/>
                <a:gdLst>
                  <a:gd name="T0" fmla="*/ 205 w 362"/>
                  <a:gd name="T1" fmla="*/ 4 h 444"/>
                  <a:gd name="T2" fmla="*/ 193 w 362"/>
                  <a:gd name="T3" fmla="*/ 17 h 444"/>
                  <a:gd name="T4" fmla="*/ 137 w 362"/>
                  <a:gd name="T5" fmla="*/ 19 h 444"/>
                  <a:gd name="T6" fmla="*/ 110 w 362"/>
                  <a:gd name="T7" fmla="*/ 27 h 444"/>
                  <a:gd name="T8" fmla="*/ 116 w 362"/>
                  <a:gd name="T9" fmla="*/ 36 h 444"/>
                  <a:gd name="T10" fmla="*/ 94 w 362"/>
                  <a:gd name="T11" fmla="*/ 29 h 444"/>
                  <a:gd name="T12" fmla="*/ 78 w 362"/>
                  <a:gd name="T13" fmla="*/ 71 h 444"/>
                  <a:gd name="T14" fmla="*/ 66 w 362"/>
                  <a:gd name="T15" fmla="*/ 87 h 444"/>
                  <a:gd name="T16" fmla="*/ 28 w 362"/>
                  <a:gd name="T17" fmla="*/ 92 h 444"/>
                  <a:gd name="T18" fmla="*/ 27 w 362"/>
                  <a:gd name="T19" fmla="*/ 104 h 444"/>
                  <a:gd name="T20" fmla="*/ 16 w 362"/>
                  <a:gd name="T21" fmla="*/ 135 h 444"/>
                  <a:gd name="T22" fmla="*/ 17 w 362"/>
                  <a:gd name="T23" fmla="*/ 162 h 444"/>
                  <a:gd name="T24" fmla="*/ 47 w 362"/>
                  <a:gd name="T25" fmla="*/ 192 h 444"/>
                  <a:gd name="T26" fmla="*/ 46 w 362"/>
                  <a:gd name="T27" fmla="*/ 209 h 444"/>
                  <a:gd name="T28" fmla="*/ 37 w 362"/>
                  <a:gd name="T29" fmla="*/ 222 h 444"/>
                  <a:gd name="T30" fmla="*/ 63 w 362"/>
                  <a:gd name="T31" fmla="*/ 216 h 444"/>
                  <a:gd name="T32" fmla="*/ 71 w 362"/>
                  <a:gd name="T33" fmla="*/ 214 h 444"/>
                  <a:gd name="T34" fmla="*/ 77 w 362"/>
                  <a:gd name="T35" fmla="*/ 230 h 444"/>
                  <a:gd name="T36" fmla="*/ 71 w 362"/>
                  <a:gd name="T37" fmla="*/ 264 h 444"/>
                  <a:gd name="T38" fmla="*/ 66 w 362"/>
                  <a:gd name="T39" fmla="*/ 278 h 444"/>
                  <a:gd name="T40" fmla="*/ 97 w 362"/>
                  <a:gd name="T41" fmla="*/ 317 h 444"/>
                  <a:gd name="T42" fmla="*/ 112 w 362"/>
                  <a:gd name="T43" fmla="*/ 325 h 444"/>
                  <a:gd name="T44" fmla="*/ 140 w 362"/>
                  <a:gd name="T45" fmla="*/ 368 h 444"/>
                  <a:gd name="T46" fmla="*/ 145 w 362"/>
                  <a:gd name="T47" fmla="*/ 430 h 444"/>
                  <a:gd name="T48" fmla="*/ 161 w 362"/>
                  <a:gd name="T49" fmla="*/ 435 h 444"/>
                  <a:gd name="T50" fmla="*/ 187 w 362"/>
                  <a:gd name="T51" fmla="*/ 444 h 444"/>
                  <a:gd name="T52" fmla="*/ 203 w 362"/>
                  <a:gd name="T53" fmla="*/ 432 h 444"/>
                  <a:gd name="T54" fmla="*/ 215 w 362"/>
                  <a:gd name="T55" fmla="*/ 415 h 444"/>
                  <a:gd name="T56" fmla="*/ 234 w 362"/>
                  <a:gd name="T57" fmla="*/ 424 h 444"/>
                  <a:gd name="T58" fmla="*/ 242 w 362"/>
                  <a:gd name="T59" fmla="*/ 403 h 444"/>
                  <a:gd name="T60" fmla="*/ 231 w 362"/>
                  <a:gd name="T61" fmla="*/ 392 h 444"/>
                  <a:gd name="T62" fmla="*/ 239 w 362"/>
                  <a:gd name="T63" fmla="*/ 368 h 444"/>
                  <a:gd name="T64" fmla="*/ 231 w 362"/>
                  <a:gd name="T65" fmla="*/ 365 h 444"/>
                  <a:gd name="T66" fmla="*/ 225 w 362"/>
                  <a:gd name="T67" fmla="*/ 354 h 444"/>
                  <a:gd name="T68" fmla="*/ 224 w 362"/>
                  <a:gd name="T69" fmla="*/ 334 h 444"/>
                  <a:gd name="T70" fmla="*/ 240 w 362"/>
                  <a:gd name="T71" fmla="*/ 304 h 444"/>
                  <a:gd name="T72" fmla="*/ 256 w 362"/>
                  <a:gd name="T73" fmla="*/ 298 h 444"/>
                  <a:gd name="T74" fmla="*/ 258 w 362"/>
                  <a:gd name="T75" fmla="*/ 312 h 444"/>
                  <a:gd name="T76" fmla="*/ 260 w 362"/>
                  <a:gd name="T77" fmla="*/ 338 h 444"/>
                  <a:gd name="T78" fmla="*/ 282 w 362"/>
                  <a:gd name="T79" fmla="*/ 328 h 444"/>
                  <a:gd name="T80" fmla="*/ 292 w 362"/>
                  <a:gd name="T81" fmla="*/ 329 h 444"/>
                  <a:gd name="T82" fmla="*/ 313 w 362"/>
                  <a:gd name="T83" fmla="*/ 350 h 444"/>
                  <a:gd name="T84" fmla="*/ 332 w 362"/>
                  <a:gd name="T85" fmla="*/ 354 h 444"/>
                  <a:gd name="T86" fmla="*/ 325 w 362"/>
                  <a:gd name="T87" fmla="*/ 341 h 444"/>
                  <a:gd name="T88" fmla="*/ 332 w 362"/>
                  <a:gd name="T89" fmla="*/ 329 h 444"/>
                  <a:gd name="T90" fmla="*/ 341 w 362"/>
                  <a:gd name="T91" fmla="*/ 329 h 444"/>
                  <a:gd name="T92" fmla="*/ 354 w 362"/>
                  <a:gd name="T93" fmla="*/ 287 h 444"/>
                  <a:gd name="T94" fmla="*/ 328 w 362"/>
                  <a:gd name="T95" fmla="*/ 244 h 444"/>
                  <a:gd name="T96" fmla="*/ 302 w 362"/>
                  <a:gd name="T97" fmla="*/ 211 h 444"/>
                  <a:gd name="T98" fmla="*/ 263 w 362"/>
                  <a:gd name="T99" fmla="*/ 199 h 444"/>
                  <a:gd name="T100" fmla="*/ 264 w 362"/>
                  <a:gd name="T101" fmla="*/ 181 h 444"/>
                  <a:gd name="T102" fmla="*/ 274 w 362"/>
                  <a:gd name="T103" fmla="*/ 164 h 444"/>
                  <a:gd name="T104" fmla="*/ 274 w 362"/>
                  <a:gd name="T105" fmla="*/ 146 h 444"/>
                  <a:gd name="T106" fmla="*/ 294 w 362"/>
                  <a:gd name="T107" fmla="*/ 123 h 444"/>
                  <a:gd name="T108" fmla="*/ 265 w 362"/>
                  <a:gd name="T109" fmla="*/ 99 h 444"/>
                  <a:gd name="T110" fmla="*/ 218 w 362"/>
                  <a:gd name="T111" fmla="*/ 84 h 444"/>
                  <a:gd name="T112" fmla="*/ 211 w 362"/>
                  <a:gd name="T113" fmla="*/ 75 h 444"/>
                  <a:gd name="T114" fmla="*/ 229 w 362"/>
                  <a:gd name="T115" fmla="*/ 75 h 444"/>
                  <a:gd name="T116" fmla="*/ 236 w 362"/>
                  <a:gd name="T117" fmla="*/ 34 h 444"/>
                  <a:gd name="T118" fmla="*/ 226 w 362"/>
                  <a:gd name="T119" fmla="*/ 30 h 4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2" h="444">
                    <a:moveTo>
                      <a:pt x="211" y="1"/>
                    </a:moveTo>
                    <a:lnTo>
                      <a:pt x="210" y="0"/>
                    </a:lnTo>
                    <a:lnTo>
                      <a:pt x="207" y="3"/>
                    </a:lnTo>
                    <a:lnTo>
                      <a:pt x="207" y="4"/>
                    </a:lnTo>
                    <a:lnTo>
                      <a:pt x="205" y="4"/>
                    </a:lnTo>
                    <a:lnTo>
                      <a:pt x="201" y="11"/>
                    </a:lnTo>
                    <a:lnTo>
                      <a:pt x="197" y="15"/>
                    </a:lnTo>
                    <a:lnTo>
                      <a:pt x="196" y="15"/>
                    </a:lnTo>
                    <a:lnTo>
                      <a:pt x="194" y="17"/>
                    </a:lnTo>
                    <a:lnTo>
                      <a:pt x="193" y="17"/>
                    </a:lnTo>
                    <a:lnTo>
                      <a:pt x="166" y="22"/>
                    </a:lnTo>
                    <a:lnTo>
                      <a:pt x="159" y="17"/>
                    </a:lnTo>
                    <a:lnTo>
                      <a:pt x="148" y="19"/>
                    </a:lnTo>
                    <a:lnTo>
                      <a:pt x="140" y="19"/>
                    </a:lnTo>
                    <a:lnTo>
                      <a:pt x="137" y="19"/>
                    </a:lnTo>
                    <a:lnTo>
                      <a:pt x="131" y="20"/>
                    </a:lnTo>
                    <a:lnTo>
                      <a:pt x="113" y="20"/>
                    </a:lnTo>
                    <a:lnTo>
                      <a:pt x="112" y="22"/>
                    </a:lnTo>
                    <a:lnTo>
                      <a:pt x="110" y="22"/>
                    </a:lnTo>
                    <a:lnTo>
                      <a:pt x="110" y="27"/>
                    </a:lnTo>
                    <a:lnTo>
                      <a:pt x="112" y="27"/>
                    </a:lnTo>
                    <a:lnTo>
                      <a:pt x="112" y="29"/>
                    </a:lnTo>
                    <a:lnTo>
                      <a:pt x="113" y="29"/>
                    </a:lnTo>
                    <a:lnTo>
                      <a:pt x="114" y="33"/>
                    </a:lnTo>
                    <a:lnTo>
                      <a:pt x="116" y="36"/>
                    </a:lnTo>
                    <a:lnTo>
                      <a:pt x="116" y="39"/>
                    </a:lnTo>
                    <a:lnTo>
                      <a:pt x="109" y="39"/>
                    </a:lnTo>
                    <a:lnTo>
                      <a:pt x="109" y="37"/>
                    </a:lnTo>
                    <a:lnTo>
                      <a:pt x="95" y="30"/>
                    </a:lnTo>
                    <a:lnTo>
                      <a:pt x="94" y="29"/>
                    </a:lnTo>
                    <a:lnTo>
                      <a:pt x="90" y="26"/>
                    </a:lnTo>
                    <a:lnTo>
                      <a:pt x="87" y="29"/>
                    </a:lnTo>
                    <a:lnTo>
                      <a:pt x="84" y="33"/>
                    </a:lnTo>
                    <a:lnTo>
                      <a:pt x="84" y="36"/>
                    </a:lnTo>
                    <a:lnTo>
                      <a:pt x="78" y="71"/>
                    </a:lnTo>
                    <a:lnTo>
                      <a:pt x="73" y="89"/>
                    </a:lnTo>
                    <a:lnTo>
                      <a:pt x="73" y="92"/>
                    </a:lnTo>
                    <a:lnTo>
                      <a:pt x="71" y="92"/>
                    </a:lnTo>
                    <a:lnTo>
                      <a:pt x="67" y="90"/>
                    </a:lnTo>
                    <a:lnTo>
                      <a:pt x="66" y="87"/>
                    </a:lnTo>
                    <a:lnTo>
                      <a:pt x="46" y="87"/>
                    </a:lnTo>
                    <a:lnTo>
                      <a:pt x="43" y="89"/>
                    </a:lnTo>
                    <a:lnTo>
                      <a:pt x="37" y="90"/>
                    </a:lnTo>
                    <a:lnTo>
                      <a:pt x="31" y="90"/>
                    </a:lnTo>
                    <a:lnTo>
                      <a:pt x="28" y="92"/>
                    </a:lnTo>
                    <a:lnTo>
                      <a:pt x="30" y="92"/>
                    </a:lnTo>
                    <a:lnTo>
                      <a:pt x="30" y="97"/>
                    </a:lnTo>
                    <a:lnTo>
                      <a:pt x="28" y="102"/>
                    </a:lnTo>
                    <a:lnTo>
                      <a:pt x="27" y="103"/>
                    </a:lnTo>
                    <a:lnTo>
                      <a:pt x="27" y="104"/>
                    </a:lnTo>
                    <a:lnTo>
                      <a:pt x="14" y="113"/>
                    </a:lnTo>
                    <a:lnTo>
                      <a:pt x="9" y="113"/>
                    </a:lnTo>
                    <a:lnTo>
                      <a:pt x="0" y="116"/>
                    </a:lnTo>
                    <a:lnTo>
                      <a:pt x="11" y="128"/>
                    </a:lnTo>
                    <a:lnTo>
                      <a:pt x="16" y="135"/>
                    </a:lnTo>
                    <a:lnTo>
                      <a:pt x="16" y="137"/>
                    </a:lnTo>
                    <a:lnTo>
                      <a:pt x="14" y="138"/>
                    </a:lnTo>
                    <a:lnTo>
                      <a:pt x="14" y="141"/>
                    </a:lnTo>
                    <a:lnTo>
                      <a:pt x="20" y="156"/>
                    </a:lnTo>
                    <a:lnTo>
                      <a:pt x="17" y="162"/>
                    </a:lnTo>
                    <a:lnTo>
                      <a:pt x="23" y="166"/>
                    </a:lnTo>
                    <a:lnTo>
                      <a:pt x="23" y="171"/>
                    </a:lnTo>
                    <a:lnTo>
                      <a:pt x="25" y="183"/>
                    </a:lnTo>
                    <a:lnTo>
                      <a:pt x="35" y="190"/>
                    </a:lnTo>
                    <a:lnTo>
                      <a:pt x="47" y="192"/>
                    </a:lnTo>
                    <a:lnTo>
                      <a:pt x="50" y="192"/>
                    </a:lnTo>
                    <a:lnTo>
                      <a:pt x="50" y="197"/>
                    </a:lnTo>
                    <a:lnTo>
                      <a:pt x="49" y="199"/>
                    </a:lnTo>
                    <a:lnTo>
                      <a:pt x="49" y="206"/>
                    </a:lnTo>
                    <a:lnTo>
                      <a:pt x="46" y="209"/>
                    </a:lnTo>
                    <a:lnTo>
                      <a:pt x="45" y="209"/>
                    </a:lnTo>
                    <a:lnTo>
                      <a:pt x="35" y="215"/>
                    </a:lnTo>
                    <a:lnTo>
                      <a:pt x="35" y="216"/>
                    </a:lnTo>
                    <a:lnTo>
                      <a:pt x="37" y="216"/>
                    </a:lnTo>
                    <a:lnTo>
                      <a:pt x="37" y="222"/>
                    </a:lnTo>
                    <a:lnTo>
                      <a:pt x="49" y="226"/>
                    </a:lnTo>
                    <a:lnTo>
                      <a:pt x="53" y="226"/>
                    </a:lnTo>
                    <a:lnTo>
                      <a:pt x="60" y="224"/>
                    </a:lnTo>
                    <a:lnTo>
                      <a:pt x="63" y="222"/>
                    </a:lnTo>
                    <a:lnTo>
                      <a:pt x="63" y="216"/>
                    </a:lnTo>
                    <a:lnTo>
                      <a:pt x="62" y="215"/>
                    </a:lnTo>
                    <a:lnTo>
                      <a:pt x="62" y="211"/>
                    </a:lnTo>
                    <a:lnTo>
                      <a:pt x="63" y="211"/>
                    </a:lnTo>
                    <a:lnTo>
                      <a:pt x="64" y="212"/>
                    </a:lnTo>
                    <a:lnTo>
                      <a:pt x="71" y="214"/>
                    </a:lnTo>
                    <a:lnTo>
                      <a:pt x="77" y="219"/>
                    </a:lnTo>
                    <a:lnTo>
                      <a:pt x="77" y="220"/>
                    </a:lnTo>
                    <a:lnTo>
                      <a:pt x="78" y="220"/>
                    </a:lnTo>
                    <a:lnTo>
                      <a:pt x="78" y="229"/>
                    </a:lnTo>
                    <a:lnTo>
                      <a:pt x="77" y="230"/>
                    </a:lnTo>
                    <a:lnTo>
                      <a:pt x="74" y="251"/>
                    </a:lnTo>
                    <a:lnTo>
                      <a:pt x="74" y="254"/>
                    </a:lnTo>
                    <a:lnTo>
                      <a:pt x="73" y="261"/>
                    </a:lnTo>
                    <a:lnTo>
                      <a:pt x="73" y="262"/>
                    </a:lnTo>
                    <a:lnTo>
                      <a:pt x="71" y="264"/>
                    </a:lnTo>
                    <a:lnTo>
                      <a:pt x="67" y="265"/>
                    </a:lnTo>
                    <a:lnTo>
                      <a:pt x="63" y="269"/>
                    </a:lnTo>
                    <a:lnTo>
                      <a:pt x="63" y="276"/>
                    </a:lnTo>
                    <a:lnTo>
                      <a:pt x="64" y="278"/>
                    </a:lnTo>
                    <a:lnTo>
                      <a:pt x="66" y="278"/>
                    </a:lnTo>
                    <a:lnTo>
                      <a:pt x="71" y="282"/>
                    </a:lnTo>
                    <a:lnTo>
                      <a:pt x="74" y="287"/>
                    </a:lnTo>
                    <a:lnTo>
                      <a:pt x="77" y="294"/>
                    </a:lnTo>
                    <a:lnTo>
                      <a:pt x="83" y="303"/>
                    </a:lnTo>
                    <a:lnTo>
                      <a:pt x="97" y="317"/>
                    </a:lnTo>
                    <a:lnTo>
                      <a:pt x="99" y="317"/>
                    </a:lnTo>
                    <a:lnTo>
                      <a:pt x="106" y="318"/>
                    </a:lnTo>
                    <a:lnTo>
                      <a:pt x="110" y="322"/>
                    </a:lnTo>
                    <a:lnTo>
                      <a:pt x="110" y="324"/>
                    </a:lnTo>
                    <a:lnTo>
                      <a:pt x="112" y="325"/>
                    </a:lnTo>
                    <a:lnTo>
                      <a:pt x="117" y="329"/>
                    </a:lnTo>
                    <a:lnTo>
                      <a:pt x="122" y="335"/>
                    </a:lnTo>
                    <a:lnTo>
                      <a:pt x="123" y="339"/>
                    </a:lnTo>
                    <a:lnTo>
                      <a:pt x="138" y="360"/>
                    </a:lnTo>
                    <a:lnTo>
                      <a:pt x="140" y="368"/>
                    </a:lnTo>
                    <a:lnTo>
                      <a:pt x="140" y="381"/>
                    </a:lnTo>
                    <a:lnTo>
                      <a:pt x="137" y="385"/>
                    </a:lnTo>
                    <a:lnTo>
                      <a:pt x="133" y="389"/>
                    </a:lnTo>
                    <a:lnTo>
                      <a:pt x="127" y="410"/>
                    </a:lnTo>
                    <a:lnTo>
                      <a:pt x="145" y="430"/>
                    </a:lnTo>
                    <a:lnTo>
                      <a:pt x="147" y="430"/>
                    </a:lnTo>
                    <a:lnTo>
                      <a:pt x="151" y="432"/>
                    </a:lnTo>
                    <a:lnTo>
                      <a:pt x="157" y="434"/>
                    </a:lnTo>
                    <a:lnTo>
                      <a:pt x="158" y="434"/>
                    </a:lnTo>
                    <a:lnTo>
                      <a:pt x="161" y="435"/>
                    </a:lnTo>
                    <a:lnTo>
                      <a:pt x="162" y="437"/>
                    </a:lnTo>
                    <a:lnTo>
                      <a:pt x="171" y="439"/>
                    </a:lnTo>
                    <a:lnTo>
                      <a:pt x="173" y="439"/>
                    </a:lnTo>
                    <a:lnTo>
                      <a:pt x="175" y="441"/>
                    </a:lnTo>
                    <a:lnTo>
                      <a:pt x="187" y="444"/>
                    </a:lnTo>
                    <a:lnTo>
                      <a:pt x="193" y="441"/>
                    </a:lnTo>
                    <a:lnTo>
                      <a:pt x="198" y="435"/>
                    </a:lnTo>
                    <a:lnTo>
                      <a:pt x="198" y="434"/>
                    </a:lnTo>
                    <a:lnTo>
                      <a:pt x="200" y="434"/>
                    </a:lnTo>
                    <a:lnTo>
                      <a:pt x="203" y="432"/>
                    </a:lnTo>
                    <a:lnTo>
                      <a:pt x="204" y="431"/>
                    </a:lnTo>
                    <a:lnTo>
                      <a:pt x="205" y="427"/>
                    </a:lnTo>
                    <a:lnTo>
                      <a:pt x="205" y="421"/>
                    </a:lnTo>
                    <a:lnTo>
                      <a:pt x="207" y="421"/>
                    </a:lnTo>
                    <a:lnTo>
                      <a:pt x="215" y="415"/>
                    </a:lnTo>
                    <a:lnTo>
                      <a:pt x="222" y="416"/>
                    </a:lnTo>
                    <a:lnTo>
                      <a:pt x="224" y="417"/>
                    </a:lnTo>
                    <a:lnTo>
                      <a:pt x="225" y="421"/>
                    </a:lnTo>
                    <a:lnTo>
                      <a:pt x="226" y="421"/>
                    </a:lnTo>
                    <a:lnTo>
                      <a:pt x="234" y="424"/>
                    </a:lnTo>
                    <a:lnTo>
                      <a:pt x="242" y="425"/>
                    </a:lnTo>
                    <a:lnTo>
                      <a:pt x="242" y="417"/>
                    </a:lnTo>
                    <a:lnTo>
                      <a:pt x="240" y="417"/>
                    </a:lnTo>
                    <a:lnTo>
                      <a:pt x="242" y="415"/>
                    </a:lnTo>
                    <a:lnTo>
                      <a:pt x="242" y="403"/>
                    </a:lnTo>
                    <a:lnTo>
                      <a:pt x="228" y="398"/>
                    </a:lnTo>
                    <a:lnTo>
                      <a:pt x="226" y="396"/>
                    </a:lnTo>
                    <a:lnTo>
                      <a:pt x="225" y="396"/>
                    </a:lnTo>
                    <a:lnTo>
                      <a:pt x="228" y="394"/>
                    </a:lnTo>
                    <a:lnTo>
                      <a:pt x="231" y="392"/>
                    </a:lnTo>
                    <a:lnTo>
                      <a:pt x="243" y="375"/>
                    </a:lnTo>
                    <a:lnTo>
                      <a:pt x="243" y="372"/>
                    </a:lnTo>
                    <a:lnTo>
                      <a:pt x="242" y="372"/>
                    </a:lnTo>
                    <a:lnTo>
                      <a:pt x="240" y="370"/>
                    </a:lnTo>
                    <a:lnTo>
                      <a:pt x="239" y="368"/>
                    </a:lnTo>
                    <a:lnTo>
                      <a:pt x="236" y="368"/>
                    </a:lnTo>
                    <a:lnTo>
                      <a:pt x="235" y="367"/>
                    </a:lnTo>
                    <a:lnTo>
                      <a:pt x="234" y="367"/>
                    </a:lnTo>
                    <a:lnTo>
                      <a:pt x="234" y="365"/>
                    </a:lnTo>
                    <a:lnTo>
                      <a:pt x="231" y="365"/>
                    </a:lnTo>
                    <a:lnTo>
                      <a:pt x="225" y="364"/>
                    </a:lnTo>
                    <a:lnTo>
                      <a:pt x="222" y="358"/>
                    </a:lnTo>
                    <a:lnTo>
                      <a:pt x="224" y="357"/>
                    </a:lnTo>
                    <a:lnTo>
                      <a:pt x="224" y="356"/>
                    </a:lnTo>
                    <a:lnTo>
                      <a:pt x="225" y="354"/>
                    </a:lnTo>
                    <a:lnTo>
                      <a:pt x="225" y="353"/>
                    </a:lnTo>
                    <a:lnTo>
                      <a:pt x="226" y="350"/>
                    </a:lnTo>
                    <a:lnTo>
                      <a:pt x="226" y="349"/>
                    </a:lnTo>
                    <a:lnTo>
                      <a:pt x="225" y="348"/>
                    </a:lnTo>
                    <a:lnTo>
                      <a:pt x="224" y="334"/>
                    </a:lnTo>
                    <a:lnTo>
                      <a:pt x="231" y="324"/>
                    </a:lnTo>
                    <a:lnTo>
                      <a:pt x="231" y="308"/>
                    </a:lnTo>
                    <a:lnTo>
                      <a:pt x="232" y="298"/>
                    </a:lnTo>
                    <a:lnTo>
                      <a:pt x="232" y="297"/>
                    </a:lnTo>
                    <a:lnTo>
                      <a:pt x="240" y="304"/>
                    </a:lnTo>
                    <a:lnTo>
                      <a:pt x="246" y="305"/>
                    </a:lnTo>
                    <a:lnTo>
                      <a:pt x="250" y="304"/>
                    </a:lnTo>
                    <a:lnTo>
                      <a:pt x="250" y="300"/>
                    </a:lnTo>
                    <a:lnTo>
                      <a:pt x="251" y="298"/>
                    </a:lnTo>
                    <a:lnTo>
                      <a:pt x="256" y="298"/>
                    </a:lnTo>
                    <a:lnTo>
                      <a:pt x="258" y="300"/>
                    </a:lnTo>
                    <a:lnTo>
                      <a:pt x="261" y="303"/>
                    </a:lnTo>
                    <a:lnTo>
                      <a:pt x="261" y="304"/>
                    </a:lnTo>
                    <a:lnTo>
                      <a:pt x="258" y="311"/>
                    </a:lnTo>
                    <a:lnTo>
                      <a:pt x="258" y="312"/>
                    </a:lnTo>
                    <a:lnTo>
                      <a:pt x="260" y="314"/>
                    </a:lnTo>
                    <a:lnTo>
                      <a:pt x="260" y="319"/>
                    </a:lnTo>
                    <a:lnTo>
                      <a:pt x="258" y="325"/>
                    </a:lnTo>
                    <a:lnTo>
                      <a:pt x="260" y="335"/>
                    </a:lnTo>
                    <a:lnTo>
                      <a:pt x="260" y="338"/>
                    </a:lnTo>
                    <a:lnTo>
                      <a:pt x="261" y="339"/>
                    </a:lnTo>
                    <a:lnTo>
                      <a:pt x="263" y="339"/>
                    </a:lnTo>
                    <a:lnTo>
                      <a:pt x="265" y="338"/>
                    </a:lnTo>
                    <a:lnTo>
                      <a:pt x="268" y="335"/>
                    </a:lnTo>
                    <a:lnTo>
                      <a:pt x="282" y="328"/>
                    </a:lnTo>
                    <a:lnTo>
                      <a:pt x="285" y="325"/>
                    </a:lnTo>
                    <a:lnTo>
                      <a:pt x="291" y="324"/>
                    </a:lnTo>
                    <a:lnTo>
                      <a:pt x="291" y="325"/>
                    </a:lnTo>
                    <a:lnTo>
                      <a:pt x="292" y="327"/>
                    </a:lnTo>
                    <a:lnTo>
                      <a:pt x="292" y="329"/>
                    </a:lnTo>
                    <a:lnTo>
                      <a:pt x="295" y="328"/>
                    </a:lnTo>
                    <a:lnTo>
                      <a:pt x="299" y="328"/>
                    </a:lnTo>
                    <a:lnTo>
                      <a:pt x="310" y="345"/>
                    </a:lnTo>
                    <a:lnTo>
                      <a:pt x="311" y="350"/>
                    </a:lnTo>
                    <a:lnTo>
                      <a:pt x="313" y="350"/>
                    </a:lnTo>
                    <a:lnTo>
                      <a:pt x="320" y="367"/>
                    </a:lnTo>
                    <a:lnTo>
                      <a:pt x="323" y="370"/>
                    </a:lnTo>
                    <a:lnTo>
                      <a:pt x="324" y="367"/>
                    </a:lnTo>
                    <a:lnTo>
                      <a:pt x="327" y="364"/>
                    </a:lnTo>
                    <a:lnTo>
                      <a:pt x="332" y="354"/>
                    </a:lnTo>
                    <a:lnTo>
                      <a:pt x="334" y="353"/>
                    </a:lnTo>
                    <a:lnTo>
                      <a:pt x="334" y="346"/>
                    </a:lnTo>
                    <a:lnTo>
                      <a:pt x="330" y="342"/>
                    </a:lnTo>
                    <a:lnTo>
                      <a:pt x="327" y="341"/>
                    </a:lnTo>
                    <a:lnTo>
                      <a:pt x="325" y="341"/>
                    </a:lnTo>
                    <a:lnTo>
                      <a:pt x="325" y="336"/>
                    </a:lnTo>
                    <a:lnTo>
                      <a:pt x="328" y="334"/>
                    </a:lnTo>
                    <a:lnTo>
                      <a:pt x="328" y="332"/>
                    </a:lnTo>
                    <a:lnTo>
                      <a:pt x="330" y="329"/>
                    </a:lnTo>
                    <a:lnTo>
                      <a:pt x="332" y="329"/>
                    </a:lnTo>
                    <a:lnTo>
                      <a:pt x="332" y="332"/>
                    </a:lnTo>
                    <a:lnTo>
                      <a:pt x="334" y="334"/>
                    </a:lnTo>
                    <a:lnTo>
                      <a:pt x="338" y="334"/>
                    </a:lnTo>
                    <a:lnTo>
                      <a:pt x="339" y="332"/>
                    </a:lnTo>
                    <a:lnTo>
                      <a:pt x="341" y="329"/>
                    </a:lnTo>
                    <a:lnTo>
                      <a:pt x="341" y="312"/>
                    </a:lnTo>
                    <a:lnTo>
                      <a:pt x="345" y="300"/>
                    </a:lnTo>
                    <a:lnTo>
                      <a:pt x="347" y="297"/>
                    </a:lnTo>
                    <a:lnTo>
                      <a:pt x="347" y="296"/>
                    </a:lnTo>
                    <a:lnTo>
                      <a:pt x="354" y="287"/>
                    </a:lnTo>
                    <a:lnTo>
                      <a:pt x="361" y="281"/>
                    </a:lnTo>
                    <a:lnTo>
                      <a:pt x="362" y="279"/>
                    </a:lnTo>
                    <a:lnTo>
                      <a:pt x="362" y="278"/>
                    </a:lnTo>
                    <a:lnTo>
                      <a:pt x="331" y="250"/>
                    </a:lnTo>
                    <a:lnTo>
                      <a:pt x="328" y="244"/>
                    </a:lnTo>
                    <a:lnTo>
                      <a:pt x="328" y="241"/>
                    </a:lnTo>
                    <a:lnTo>
                      <a:pt x="323" y="226"/>
                    </a:lnTo>
                    <a:lnTo>
                      <a:pt x="310" y="208"/>
                    </a:lnTo>
                    <a:lnTo>
                      <a:pt x="309" y="209"/>
                    </a:lnTo>
                    <a:lnTo>
                      <a:pt x="302" y="211"/>
                    </a:lnTo>
                    <a:lnTo>
                      <a:pt x="301" y="212"/>
                    </a:lnTo>
                    <a:lnTo>
                      <a:pt x="286" y="204"/>
                    </a:lnTo>
                    <a:lnTo>
                      <a:pt x="274" y="201"/>
                    </a:lnTo>
                    <a:lnTo>
                      <a:pt x="264" y="201"/>
                    </a:lnTo>
                    <a:lnTo>
                      <a:pt x="263" y="199"/>
                    </a:lnTo>
                    <a:lnTo>
                      <a:pt x="249" y="180"/>
                    </a:lnTo>
                    <a:lnTo>
                      <a:pt x="251" y="180"/>
                    </a:lnTo>
                    <a:lnTo>
                      <a:pt x="257" y="178"/>
                    </a:lnTo>
                    <a:lnTo>
                      <a:pt x="261" y="178"/>
                    </a:lnTo>
                    <a:lnTo>
                      <a:pt x="264" y="181"/>
                    </a:lnTo>
                    <a:lnTo>
                      <a:pt x="267" y="181"/>
                    </a:lnTo>
                    <a:lnTo>
                      <a:pt x="270" y="180"/>
                    </a:lnTo>
                    <a:lnTo>
                      <a:pt x="277" y="171"/>
                    </a:lnTo>
                    <a:lnTo>
                      <a:pt x="277" y="166"/>
                    </a:lnTo>
                    <a:lnTo>
                      <a:pt x="274" y="164"/>
                    </a:lnTo>
                    <a:lnTo>
                      <a:pt x="265" y="156"/>
                    </a:lnTo>
                    <a:lnTo>
                      <a:pt x="267" y="153"/>
                    </a:lnTo>
                    <a:lnTo>
                      <a:pt x="270" y="149"/>
                    </a:lnTo>
                    <a:lnTo>
                      <a:pt x="270" y="148"/>
                    </a:lnTo>
                    <a:lnTo>
                      <a:pt x="274" y="146"/>
                    </a:lnTo>
                    <a:lnTo>
                      <a:pt x="289" y="146"/>
                    </a:lnTo>
                    <a:lnTo>
                      <a:pt x="296" y="148"/>
                    </a:lnTo>
                    <a:lnTo>
                      <a:pt x="298" y="148"/>
                    </a:lnTo>
                    <a:lnTo>
                      <a:pt x="298" y="146"/>
                    </a:lnTo>
                    <a:lnTo>
                      <a:pt x="294" y="123"/>
                    </a:lnTo>
                    <a:lnTo>
                      <a:pt x="291" y="117"/>
                    </a:lnTo>
                    <a:lnTo>
                      <a:pt x="275" y="107"/>
                    </a:lnTo>
                    <a:lnTo>
                      <a:pt x="272" y="106"/>
                    </a:lnTo>
                    <a:lnTo>
                      <a:pt x="270" y="102"/>
                    </a:lnTo>
                    <a:lnTo>
                      <a:pt x="265" y="99"/>
                    </a:lnTo>
                    <a:lnTo>
                      <a:pt x="264" y="97"/>
                    </a:lnTo>
                    <a:lnTo>
                      <a:pt x="253" y="92"/>
                    </a:lnTo>
                    <a:lnTo>
                      <a:pt x="247" y="94"/>
                    </a:lnTo>
                    <a:lnTo>
                      <a:pt x="225" y="86"/>
                    </a:lnTo>
                    <a:lnTo>
                      <a:pt x="218" y="84"/>
                    </a:lnTo>
                    <a:lnTo>
                      <a:pt x="215" y="86"/>
                    </a:lnTo>
                    <a:lnTo>
                      <a:pt x="212" y="79"/>
                    </a:lnTo>
                    <a:lnTo>
                      <a:pt x="212" y="77"/>
                    </a:lnTo>
                    <a:lnTo>
                      <a:pt x="211" y="77"/>
                    </a:lnTo>
                    <a:lnTo>
                      <a:pt x="211" y="75"/>
                    </a:lnTo>
                    <a:lnTo>
                      <a:pt x="210" y="74"/>
                    </a:lnTo>
                    <a:lnTo>
                      <a:pt x="210" y="71"/>
                    </a:lnTo>
                    <a:lnTo>
                      <a:pt x="219" y="71"/>
                    </a:lnTo>
                    <a:lnTo>
                      <a:pt x="224" y="74"/>
                    </a:lnTo>
                    <a:lnTo>
                      <a:pt x="229" y="75"/>
                    </a:lnTo>
                    <a:lnTo>
                      <a:pt x="232" y="77"/>
                    </a:lnTo>
                    <a:lnTo>
                      <a:pt x="234" y="75"/>
                    </a:lnTo>
                    <a:lnTo>
                      <a:pt x="240" y="44"/>
                    </a:lnTo>
                    <a:lnTo>
                      <a:pt x="242" y="42"/>
                    </a:lnTo>
                    <a:lnTo>
                      <a:pt x="236" y="34"/>
                    </a:lnTo>
                    <a:lnTo>
                      <a:pt x="236" y="33"/>
                    </a:lnTo>
                    <a:lnTo>
                      <a:pt x="235" y="32"/>
                    </a:lnTo>
                    <a:lnTo>
                      <a:pt x="234" y="32"/>
                    </a:lnTo>
                    <a:lnTo>
                      <a:pt x="228" y="30"/>
                    </a:lnTo>
                    <a:lnTo>
                      <a:pt x="226" y="30"/>
                    </a:lnTo>
                    <a:lnTo>
                      <a:pt x="217" y="26"/>
                    </a:lnTo>
                    <a:lnTo>
                      <a:pt x="211" y="17"/>
                    </a:lnTo>
                    <a:lnTo>
                      <a:pt x="211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46" name="Freeform 1178">
                <a:extLst>
                  <a:ext uri="{FF2B5EF4-FFF2-40B4-BE49-F238E27FC236}">
                    <a16:creationId xmlns:a16="http://schemas.microsoft.com/office/drawing/2014/main" id="{7D6A9514-B71A-5460-1A6B-F12992F03A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5" y="3502"/>
                <a:ext cx="94" cy="125"/>
              </a:xfrm>
              <a:custGeom>
                <a:avLst/>
                <a:gdLst>
                  <a:gd name="T0" fmla="*/ 139 w 373"/>
                  <a:gd name="T1" fmla="*/ 35 h 499"/>
                  <a:gd name="T2" fmla="*/ 128 w 373"/>
                  <a:gd name="T3" fmla="*/ 31 h 499"/>
                  <a:gd name="T4" fmla="*/ 107 w 373"/>
                  <a:gd name="T5" fmla="*/ 49 h 499"/>
                  <a:gd name="T6" fmla="*/ 118 w 373"/>
                  <a:gd name="T7" fmla="*/ 80 h 499"/>
                  <a:gd name="T8" fmla="*/ 128 w 373"/>
                  <a:gd name="T9" fmla="*/ 91 h 499"/>
                  <a:gd name="T10" fmla="*/ 158 w 373"/>
                  <a:gd name="T11" fmla="*/ 97 h 499"/>
                  <a:gd name="T12" fmla="*/ 142 w 373"/>
                  <a:gd name="T13" fmla="*/ 114 h 499"/>
                  <a:gd name="T14" fmla="*/ 184 w 373"/>
                  <a:gd name="T15" fmla="*/ 130 h 499"/>
                  <a:gd name="T16" fmla="*/ 204 w 373"/>
                  <a:gd name="T17" fmla="*/ 134 h 499"/>
                  <a:gd name="T18" fmla="*/ 213 w 373"/>
                  <a:gd name="T19" fmla="*/ 140 h 499"/>
                  <a:gd name="T20" fmla="*/ 220 w 373"/>
                  <a:gd name="T21" fmla="*/ 169 h 499"/>
                  <a:gd name="T22" fmla="*/ 188 w 373"/>
                  <a:gd name="T23" fmla="*/ 186 h 499"/>
                  <a:gd name="T24" fmla="*/ 153 w 373"/>
                  <a:gd name="T25" fmla="*/ 212 h 499"/>
                  <a:gd name="T26" fmla="*/ 122 w 373"/>
                  <a:gd name="T27" fmla="*/ 215 h 499"/>
                  <a:gd name="T28" fmla="*/ 107 w 373"/>
                  <a:gd name="T29" fmla="*/ 225 h 499"/>
                  <a:gd name="T30" fmla="*/ 78 w 373"/>
                  <a:gd name="T31" fmla="*/ 214 h 499"/>
                  <a:gd name="T32" fmla="*/ 71 w 373"/>
                  <a:gd name="T33" fmla="*/ 219 h 499"/>
                  <a:gd name="T34" fmla="*/ 61 w 373"/>
                  <a:gd name="T35" fmla="*/ 229 h 499"/>
                  <a:gd name="T36" fmla="*/ 50 w 373"/>
                  <a:gd name="T37" fmla="*/ 236 h 499"/>
                  <a:gd name="T38" fmla="*/ 39 w 373"/>
                  <a:gd name="T39" fmla="*/ 224 h 499"/>
                  <a:gd name="T40" fmla="*/ 18 w 373"/>
                  <a:gd name="T41" fmla="*/ 253 h 499"/>
                  <a:gd name="T42" fmla="*/ 4 w 373"/>
                  <a:gd name="T43" fmla="*/ 282 h 499"/>
                  <a:gd name="T44" fmla="*/ 19 w 373"/>
                  <a:gd name="T45" fmla="*/ 292 h 499"/>
                  <a:gd name="T46" fmla="*/ 36 w 373"/>
                  <a:gd name="T47" fmla="*/ 296 h 499"/>
                  <a:gd name="T48" fmla="*/ 62 w 373"/>
                  <a:gd name="T49" fmla="*/ 300 h 499"/>
                  <a:gd name="T50" fmla="*/ 75 w 373"/>
                  <a:gd name="T51" fmla="*/ 299 h 499"/>
                  <a:gd name="T52" fmla="*/ 114 w 373"/>
                  <a:gd name="T53" fmla="*/ 344 h 499"/>
                  <a:gd name="T54" fmla="*/ 92 w 373"/>
                  <a:gd name="T55" fmla="*/ 349 h 499"/>
                  <a:gd name="T56" fmla="*/ 86 w 373"/>
                  <a:gd name="T57" fmla="*/ 365 h 499"/>
                  <a:gd name="T58" fmla="*/ 60 w 373"/>
                  <a:gd name="T59" fmla="*/ 399 h 499"/>
                  <a:gd name="T60" fmla="*/ 39 w 373"/>
                  <a:gd name="T61" fmla="*/ 406 h 499"/>
                  <a:gd name="T62" fmla="*/ 40 w 373"/>
                  <a:gd name="T63" fmla="*/ 471 h 499"/>
                  <a:gd name="T64" fmla="*/ 54 w 373"/>
                  <a:gd name="T65" fmla="*/ 489 h 499"/>
                  <a:gd name="T66" fmla="*/ 91 w 373"/>
                  <a:gd name="T67" fmla="*/ 485 h 499"/>
                  <a:gd name="T68" fmla="*/ 129 w 373"/>
                  <a:gd name="T69" fmla="*/ 496 h 499"/>
                  <a:gd name="T70" fmla="*/ 151 w 373"/>
                  <a:gd name="T71" fmla="*/ 495 h 499"/>
                  <a:gd name="T72" fmla="*/ 184 w 373"/>
                  <a:gd name="T73" fmla="*/ 476 h 499"/>
                  <a:gd name="T74" fmla="*/ 219 w 373"/>
                  <a:gd name="T75" fmla="*/ 483 h 499"/>
                  <a:gd name="T76" fmla="*/ 252 w 373"/>
                  <a:gd name="T77" fmla="*/ 472 h 499"/>
                  <a:gd name="T78" fmla="*/ 266 w 373"/>
                  <a:gd name="T79" fmla="*/ 485 h 499"/>
                  <a:gd name="T80" fmla="*/ 286 w 373"/>
                  <a:gd name="T81" fmla="*/ 478 h 499"/>
                  <a:gd name="T82" fmla="*/ 296 w 373"/>
                  <a:gd name="T83" fmla="*/ 472 h 499"/>
                  <a:gd name="T84" fmla="*/ 317 w 373"/>
                  <a:gd name="T85" fmla="*/ 450 h 499"/>
                  <a:gd name="T86" fmla="*/ 319 w 373"/>
                  <a:gd name="T87" fmla="*/ 432 h 499"/>
                  <a:gd name="T88" fmla="*/ 329 w 373"/>
                  <a:gd name="T89" fmla="*/ 428 h 499"/>
                  <a:gd name="T90" fmla="*/ 343 w 373"/>
                  <a:gd name="T91" fmla="*/ 416 h 499"/>
                  <a:gd name="T92" fmla="*/ 357 w 373"/>
                  <a:gd name="T93" fmla="*/ 380 h 499"/>
                  <a:gd name="T94" fmla="*/ 360 w 373"/>
                  <a:gd name="T95" fmla="*/ 349 h 499"/>
                  <a:gd name="T96" fmla="*/ 352 w 373"/>
                  <a:gd name="T97" fmla="*/ 316 h 499"/>
                  <a:gd name="T98" fmla="*/ 335 w 373"/>
                  <a:gd name="T99" fmla="*/ 285 h 499"/>
                  <a:gd name="T100" fmla="*/ 318 w 373"/>
                  <a:gd name="T101" fmla="*/ 260 h 499"/>
                  <a:gd name="T102" fmla="*/ 350 w 373"/>
                  <a:gd name="T103" fmla="*/ 228 h 499"/>
                  <a:gd name="T104" fmla="*/ 368 w 373"/>
                  <a:gd name="T105" fmla="*/ 210 h 499"/>
                  <a:gd name="T106" fmla="*/ 347 w 373"/>
                  <a:gd name="T107" fmla="*/ 200 h 499"/>
                  <a:gd name="T108" fmla="*/ 340 w 373"/>
                  <a:gd name="T109" fmla="*/ 184 h 499"/>
                  <a:gd name="T110" fmla="*/ 313 w 373"/>
                  <a:gd name="T111" fmla="*/ 188 h 499"/>
                  <a:gd name="T112" fmla="*/ 293 w 373"/>
                  <a:gd name="T113" fmla="*/ 181 h 499"/>
                  <a:gd name="T114" fmla="*/ 279 w 373"/>
                  <a:gd name="T115" fmla="*/ 134 h 499"/>
                  <a:gd name="T116" fmla="*/ 264 w 373"/>
                  <a:gd name="T117" fmla="*/ 84 h 499"/>
                  <a:gd name="T118" fmla="*/ 248 w 373"/>
                  <a:gd name="T119" fmla="*/ 67 h 499"/>
                  <a:gd name="T120" fmla="*/ 216 w 373"/>
                  <a:gd name="T121" fmla="*/ 36 h 499"/>
                  <a:gd name="T122" fmla="*/ 205 w 373"/>
                  <a:gd name="T123" fmla="*/ 18 h 499"/>
                  <a:gd name="T124" fmla="*/ 176 w 373"/>
                  <a:gd name="T125" fmla="*/ 0 h 4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73" h="499">
                    <a:moveTo>
                      <a:pt x="152" y="10"/>
                    </a:moveTo>
                    <a:lnTo>
                      <a:pt x="149" y="13"/>
                    </a:lnTo>
                    <a:lnTo>
                      <a:pt x="149" y="15"/>
                    </a:lnTo>
                    <a:lnTo>
                      <a:pt x="142" y="36"/>
                    </a:lnTo>
                    <a:lnTo>
                      <a:pt x="139" y="35"/>
                    </a:lnTo>
                    <a:lnTo>
                      <a:pt x="138" y="35"/>
                    </a:lnTo>
                    <a:lnTo>
                      <a:pt x="138" y="32"/>
                    </a:lnTo>
                    <a:lnTo>
                      <a:pt x="134" y="32"/>
                    </a:lnTo>
                    <a:lnTo>
                      <a:pt x="131" y="31"/>
                    </a:lnTo>
                    <a:lnTo>
                      <a:pt x="128" y="31"/>
                    </a:lnTo>
                    <a:lnTo>
                      <a:pt x="125" y="30"/>
                    </a:lnTo>
                    <a:lnTo>
                      <a:pt x="125" y="38"/>
                    </a:lnTo>
                    <a:lnTo>
                      <a:pt x="122" y="47"/>
                    </a:lnTo>
                    <a:lnTo>
                      <a:pt x="112" y="49"/>
                    </a:lnTo>
                    <a:lnTo>
                      <a:pt x="107" y="49"/>
                    </a:lnTo>
                    <a:lnTo>
                      <a:pt x="109" y="53"/>
                    </a:lnTo>
                    <a:lnTo>
                      <a:pt x="109" y="56"/>
                    </a:lnTo>
                    <a:lnTo>
                      <a:pt x="112" y="63"/>
                    </a:lnTo>
                    <a:lnTo>
                      <a:pt x="118" y="71"/>
                    </a:lnTo>
                    <a:lnTo>
                      <a:pt x="118" y="80"/>
                    </a:lnTo>
                    <a:lnTo>
                      <a:pt x="109" y="90"/>
                    </a:lnTo>
                    <a:lnTo>
                      <a:pt x="109" y="92"/>
                    </a:lnTo>
                    <a:lnTo>
                      <a:pt x="113" y="94"/>
                    </a:lnTo>
                    <a:lnTo>
                      <a:pt x="114" y="94"/>
                    </a:lnTo>
                    <a:lnTo>
                      <a:pt x="128" y="91"/>
                    </a:lnTo>
                    <a:lnTo>
                      <a:pt x="135" y="94"/>
                    </a:lnTo>
                    <a:lnTo>
                      <a:pt x="148" y="97"/>
                    </a:lnTo>
                    <a:lnTo>
                      <a:pt x="153" y="95"/>
                    </a:lnTo>
                    <a:lnTo>
                      <a:pt x="158" y="95"/>
                    </a:lnTo>
                    <a:lnTo>
                      <a:pt x="158" y="97"/>
                    </a:lnTo>
                    <a:lnTo>
                      <a:pt x="159" y="99"/>
                    </a:lnTo>
                    <a:lnTo>
                      <a:pt x="159" y="106"/>
                    </a:lnTo>
                    <a:lnTo>
                      <a:pt x="156" y="106"/>
                    </a:lnTo>
                    <a:lnTo>
                      <a:pt x="151" y="109"/>
                    </a:lnTo>
                    <a:lnTo>
                      <a:pt x="142" y="114"/>
                    </a:lnTo>
                    <a:lnTo>
                      <a:pt x="141" y="116"/>
                    </a:lnTo>
                    <a:lnTo>
                      <a:pt x="142" y="116"/>
                    </a:lnTo>
                    <a:lnTo>
                      <a:pt x="158" y="120"/>
                    </a:lnTo>
                    <a:lnTo>
                      <a:pt x="177" y="131"/>
                    </a:lnTo>
                    <a:lnTo>
                      <a:pt x="184" y="130"/>
                    </a:lnTo>
                    <a:lnTo>
                      <a:pt x="184" y="128"/>
                    </a:lnTo>
                    <a:lnTo>
                      <a:pt x="185" y="128"/>
                    </a:lnTo>
                    <a:lnTo>
                      <a:pt x="188" y="130"/>
                    </a:lnTo>
                    <a:lnTo>
                      <a:pt x="201" y="133"/>
                    </a:lnTo>
                    <a:lnTo>
                      <a:pt x="204" y="134"/>
                    </a:lnTo>
                    <a:lnTo>
                      <a:pt x="209" y="128"/>
                    </a:lnTo>
                    <a:lnTo>
                      <a:pt x="213" y="134"/>
                    </a:lnTo>
                    <a:lnTo>
                      <a:pt x="213" y="137"/>
                    </a:lnTo>
                    <a:lnTo>
                      <a:pt x="215" y="138"/>
                    </a:lnTo>
                    <a:lnTo>
                      <a:pt x="213" y="140"/>
                    </a:lnTo>
                    <a:lnTo>
                      <a:pt x="222" y="147"/>
                    </a:lnTo>
                    <a:lnTo>
                      <a:pt x="223" y="150"/>
                    </a:lnTo>
                    <a:lnTo>
                      <a:pt x="225" y="155"/>
                    </a:lnTo>
                    <a:lnTo>
                      <a:pt x="223" y="158"/>
                    </a:lnTo>
                    <a:lnTo>
                      <a:pt x="220" y="169"/>
                    </a:lnTo>
                    <a:lnTo>
                      <a:pt x="215" y="180"/>
                    </a:lnTo>
                    <a:lnTo>
                      <a:pt x="205" y="193"/>
                    </a:lnTo>
                    <a:lnTo>
                      <a:pt x="198" y="187"/>
                    </a:lnTo>
                    <a:lnTo>
                      <a:pt x="194" y="186"/>
                    </a:lnTo>
                    <a:lnTo>
                      <a:pt x="188" y="186"/>
                    </a:lnTo>
                    <a:lnTo>
                      <a:pt x="184" y="187"/>
                    </a:lnTo>
                    <a:lnTo>
                      <a:pt x="180" y="187"/>
                    </a:lnTo>
                    <a:lnTo>
                      <a:pt x="156" y="200"/>
                    </a:lnTo>
                    <a:lnTo>
                      <a:pt x="151" y="200"/>
                    </a:lnTo>
                    <a:lnTo>
                      <a:pt x="153" y="212"/>
                    </a:lnTo>
                    <a:lnTo>
                      <a:pt x="151" y="212"/>
                    </a:lnTo>
                    <a:lnTo>
                      <a:pt x="149" y="214"/>
                    </a:lnTo>
                    <a:lnTo>
                      <a:pt x="134" y="225"/>
                    </a:lnTo>
                    <a:lnTo>
                      <a:pt x="132" y="224"/>
                    </a:lnTo>
                    <a:lnTo>
                      <a:pt x="122" y="215"/>
                    </a:lnTo>
                    <a:lnTo>
                      <a:pt x="121" y="217"/>
                    </a:lnTo>
                    <a:lnTo>
                      <a:pt x="120" y="217"/>
                    </a:lnTo>
                    <a:lnTo>
                      <a:pt x="112" y="222"/>
                    </a:lnTo>
                    <a:lnTo>
                      <a:pt x="109" y="225"/>
                    </a:lnTo>
                    <a:lnTo>
                      <a:pt x="107" y="225"/>
                    </a:lnTo>
                    <a:lnTo>
                      <a:pt x="91" y="217"/>
                    </a:lnTo>
                    <a:lnTo>
                      <a:pt x="82" y="214"/>
                    </a:lnTo>
                    <a:lnTo>
                      <a:pt x="81" y="212"/>
                    </a:lnTo>
                    <a:lnTo>
                      <a:pt x="79" y="212"/>
                    </a:lnTo>
                    <a:lnTo>
                      <a:pt x="78" y="214"/>
                    </a:lnTo>
                    <a:lnTo>
                      <a:pt x="75" y="215"/>
                    </a:lnTo>
                    <a:lnTo>
                      <a:pt x="74" y="215"/>
                    </a:lnTo>
                    <a:lnTo>
                      <a:pt x="72" y="218"/>
                    </a:lnTo>
                    <a:lnTo>
                      <a:pt x="71" y="218"/>
                    </a:lnTo>
                    <a:lnTo>
                      <a:pt x="71" y="219"/>
                    </a:lnTo>
                    <a:lnTo>
                      <a:pt x="69" y="221"/>
                    </a:lnTo>
                    <a:lnTo>
                      <a:pt x="72" y="221"/>
                    </a:lnTo>
                    <a:lnTo>
                      <a:pt x="72" y="222"/>
                    </a:lnTo>
                    <a:lnTo>
                      <a:pt x="71" y="224"/>
                    </a:lnTo>
                    <a:lnTo>
                      <a:pt x="61" y="229"/>
                    </a:lnTo>
                    <a:lnTo>
                      <a:pt x="57" y="231"/>
                    </a:lnTo>
                    <a:lnTo>
                      <a:pt x="54" y="232"/>
                    </a:lnTo>
                    <a:lnTo>
                      <a:pt x="54" y="233"/>
                    </a:lnTo>
                    <a:lnTo>
                      <a:pt x="51" y="233"/>
                    </a:lnTo>
                    <a:lnTo>
                      <a:pt x="50" y="236"/>
                    </a:lnTo>
                    <a:lnTo>
                      <a:pt x="47" y="236"/>
                    </a:lnTo>
                    <a:lnTo>
                      <a:pt x="46" y="233"/>
                    </a:lnTo>
                    <a:lnTo>
                      <a:pt x="43" y="225"/>
                    </a:lnTo>
                    <a:lnTo>
                      <a:pt x="42" y="224"/>
                    </a:lnTo>
                    <a:lnTo>
                      <a:pt x="39" y="224"/>
                    </a:lnTo>
                    <a:lnTo>
                      <a:pt x="29" y="225"/>
                    </a:lnTo>
                    <a:lnTo>
                      <a:pt x="25" y="225"/>
                    </a:lnTo>
                    <a:lnTo>
                      <a:pt x="21" y="228"/>
                    </a:lnTo>
                    <a:lnTo>
                      <a:pt x="18" y="233"/>
                    </a:lnTo>
                    <a:lnTo>
                      <a:pt x="18" y="253"/>
                    </a:lnTo>
                    <a:lnTo>
                      <a:pt x="11" y="264"/>
                    </a:lnTo>
                    <a:lnTo>
                      <a:pt x="2" y="270"/>
                    </a:lnTo>
                    <a:lnTo>
                      <a:pt x="0" y="271"/>
                    </a:lnTo>
                    <a:lnTo>
                      <a:pt x="2" y="281"/>
                    </a:lnTo>
                    <a:lnTo>
                      <a:pt x="4" y="282"/>
                    </a:lnTo>
                    <a:lnTo>
                      <a:pt x="4" y="284"/>
                    </a:lnTo>
                    <a:lnTo>
                      <a:pt x="7" y="288"/>
                    </a:lnTo>
                    <a:lnTo>
                      <a:pt x="8" y="289"/>
                    </a:lnTo>
                    <a:lnTo>
                      <a:pt x="12" y="291"/>
                    </a:lnTo>
                    <a:lnTo>
                      <a:pt x="19" y="292"/>
                    </a:lnTo>
                    <a:lnTo>
                      <a:pt x="23" y="292"/>
                    </a:lnTo>
                    <a:lnTo>
                      <a:pt x="29" y="293"/>
                    </a:lnTo>
                    <a:lnTo>
                      <a:pt x="31" y="293"/>
                    </a:lnTo>
                    <a:lnTo>
                      <a:pt x="31" y="295"/>
                    </a:lnTo>
                    <a:lnTo>
                      <a:pt x="36" y="296"/>
                    </a:lnTo>
                    <a:lnTo>
                      <a:pt x="46" y="298"/>
                    </a:lnTo>
                    <a:lnTo>
                      <a:pt x="54" y="298"/>
                    </a:lnTo>
                    <a:lnTo>
                      <a:pt x="54" y="299"/>
                    </a:lnTo>
                    <a:lnTo>
                      <a:pt x="55" y="299"/>
                    </a:lnTo>
                    <a:lnTo>
                      <a:pt x="62" y="300"/>
                    </a:lnTo>
                    <a:lnTo>
                      <a:pt x="67" y="303"/>
                    </a:lnTo>
                    <a:lnTo>
                      <a:pt x="71" y="300"/>
                    </a:lnTo>
                    <a:lnTo>
                      <a:pt x="72" y="300"/>
                    </a:lnTo>
                    <a:lnTo>
                      <a:pt x="74" y="299"/>
                    </a:lnTo>
                    <a:lnTo>
                      <a:pt x="75" y="299"/>
                    </a:lnTo>
                    <a:lnTo>
                      <a:pt x="75" y="298"/>
                    </a:lnTo>
                    <a:lnTo>
                      <a:pt x="78" y="298"/>
                    </a:lnTo>
                    <a:lnTo>
                      <a:pt x="78" y="303"/>
                    </a:lnTo>
                    <a:lnTo>
                      <a:pt x="85" y="314"/>
                    </a:lnTo>
                    <a:lnTo>
                      <a:pt x="114" y="344"/>
                    </a:lnTo>
                    <a:lnTo>
                      <a:pt x="114" y="345"/>
                    </a:lnTo>
                    <a:lnTo>
                      <a:pt x="100" y="342"/>
                    </a:lnTo>
                    <a:lnTo>
                      <a:pt x="99" y="342"/>
                    </a:lnTo>
                    <a:lnTo>
                      <a:pt x="98" y="345"/>
                    </a:lnTo>
                    <a:lnTo>
                      <a:pt x="92" y="349"/>
                    </a:lnTo>
                    <a:lnTo>
                      <a:pt x="89" y="355"/>
                    </a:lnTo>
                    <a:lnTo>
                      <a:pt x="88" y="356"/>
                    </a:lnTo>
                    <a:lnTo>
                      <a:pt x="88" y="360"/>
                    </a:lnTo>
                    <a:lnTo>
                      <a:pt x="86" y="362"/>
                    </a:lnTo>
                    <a:lnTo>
                      <a:pt x="86" y="365"/>
                    </a:lnTo>
                    <a:lnTo>
                      <a:pt x="67" y="369"/>
                    </a:lnTo>
                    <a:lnTo>
                      <a:pt x="61" y="371"/>
                    </a:lnTo>
                    <a:lnTo>
                      <a:pt x="58" y="377"/>
                    </a:lnTo>
                    <a:lnTo>
                      <a:pt x="60" y="385"/>
                    </a:lnTo>
                    <a:lnTo>
                      <a:pt x="60" y="399"/>
                    </a:lnTo>
                    <a:lnTo>
                      <a:pt x="54" y="402"/>
                    </a:lnTo>
                    <a:lnTo>
                      <a:pt x="50" y="402"/>
                    </a:lnTo>
                    <a:lnTo>
                      <a:pt x="39" y="405"/>
                    </a:lnTo>
                    <a:lnTo>
                      <a:pt x="38" y="405"/>
                    </a:lnTo>
                    <a:lnTo>
                      <a:pt x="39" y="406"/>
                    </a:lnTo>
                    <a:lnTo>
                      <a:pt x="40" y="425"/>
                    </a:lnTo>
                    <a:lnTo>
                      <a:pt x="28" y="451"/>
                    </a:lnTo>
                    <a:lnTo>
                      <a:pt x="28" y="452"/>
                    </a:lnTo>
                    <a:lnTo>
                      <a:pt x="38" y="465"/>
                    </a:lnTo>
                    <a:lnTo>
                      <a:pt x="40" y="471"/>
                    </a:lnTo>
                    <a:lnTo>
                      <a:pt x="42" y="472"/>
                    </a:lnTo>
                    <a:lnTo>
                      <a:pt x="40" y="478"/>
                    </a:lnTo>
                    <a:lnTo>
                      <a:pt x="39" y="481"/>
                    </a:lnTo>
                    <a:lnTo>
                      <a:pt x="39" y="482"/>
                    </a:lnTo>
                    <a:lnTo>
                      <a:pt x="54" y="489"/>
                    </a:lnTo>
                    <a:lnTo>
                      <a:pt x="55" y="490"/>
                    </a:lnTo>
                    <a:lnTo>
                      <a:pt x="58" y="490"/>
                    </a:lnTo>
                    <a:lnTo>
                      <a:pt x="74" y="493"/>
                    </a:lnTo>
                    <a:lnTo>
                      <a:pt x="81" y="493"/>
                    </a:lnTo>
                    <a:lnTo>
                      <a:pt x="91" y="485"/>
                    </a:lnTo>
                    <a:lnTo>
                      <a:pt x="98" y="476"/>
                    </a:lnTo>
                    <a:lnTo>
                      <a:pt x="107" y="478"/>
                    </a:lnTo>
                    <a:lnTo>
                      <a:pt x="120" y="485"/>
                    </a:lnTo>
                    <a:lnTo>
                      <a:pt x="128" y="496"/>
                    </a:lnTo>
                    <a:lnTo>
                      <a:pt x="129" y="496"/>
                    </a:lnTo>
                    <a:lnTo>
                      <a:pt x="129" y="497"/>
                    </a:lnTo>
                    <a:lnTo>
                      <a:pt x="132" y="499"/>
                    </a:lnTo>
                    <a:lnTo>
                      <a:pt x="139" y="496"/>
                    </a:lnTo>
                    <a:lnTo>
                      <a:pt x="148" y="496"/>
                    </a:lnTo>
                    <a:lnTo>
                      <a:pt x="151" y="495"/>
                    </a:lnTo>
                    <a:lnTo>
                      <a:pt x="153" y="496"/>
                    </a:lnTo>
                    <a:lnTo>
                      <a:pt x="169" y="482"/>
                    </a:lnTo>
                    <a:lnTo>
                      <a:pt x="174" y="478"/>
                    </a:lnTo>
                    <a:lnTo>
                      <a:pt x="177" y="478"/>
                    </a:lnTo>
                    <a:lnTo>
                      <a:pt x="184" y="476"/>
                    </a:lnTo>
                    <a:lnTo>
                      <a:pt x="191" y="473"/>
                    </a:lnTo>
                    <a:lnTo>
                      <a:pt x="212" y="479"/>
                    </a:lnTo>
                    <a:lnTo>
                      <a:pt x="213" y="479"/>
                    </a:lnTo>
                    <a:lnTo>
                      <a:pt x="216" y="481"/>
                    </a:lnTo>
                    <a:lnTo>
                      <a:pt x="219" y="483"/>
                    </a:lnTo>
                    <a:lnTo>
                      <a:pt x="219" y="485"/>
                    </a:lnTo>
                    <a:lnTo>
                      <a:pt x="223" y="485"/>
                    </a:lnTo>
                    <a:lnTo>
                      <a:pt x="239" y="473"/>
                    </a:lnTo>
                    <a:lnTo>
                      <a:pt x="244" y="472"/>
                    </a:lnTo>
                    <a:lnTo>
                      <a:pt x="252" y="472"/>
                    </a:lnTo>
                    <a:lnTo>
                      <a:pt x="252" y="475"/>
                    </a:lnTo>
                    <a:lnTo>
                      <a:pt x="251" y="476"/>
                    </a:lnTo>
                    <a:lnTo>
                      <a:pt x="249" y="482"/>
                    </a:lnTo>
                    <a:lnTo>
                      <a:pt x="249" y="488"/>
                    </a:lnTo>
                    <a:lnTo>
                      <a:pt x="266" y="485"/>
                    </a:lnTo>
                    <a:lnTo>
                      <a:pt x="269" y="481"/>
                    </a:lnTo>
                    <a:lnTo>
                      <a:pt x="272" y="481"/>
                    </a:lnTo>
                    <a:lnTo>
                      <a:pt x="276" y="479"/>
                    </a:lnTo>
                    <a:lnTo>
                      <a:pt x="283" y="478"/>
                    </a:lnTo>
                    <a:lnTo>
                      <a:pt x="286" y="478"/>
                    </a:lnTo>
                    <a:lnTo>
                      <a:pt x="289" y="475"/>
                    </a:lnTo>
                    <a:lnTo>
                      <a:pt x="289" y="469"/>
                    </a:lnTo>
                    <a:lnTo>
                      <a:pt x="294" y="471"/>
                    </a:lnTo>
                    <a:lnTo>
                      <a:pt x="296" y="471"/>
                    </a:lnTo>
                    <a:lnTo>
                      <a:pt x="296" y="472"/>
                    </a:lnTo>
                    <a:lnTo>
                      <a:pt x="299" y="471"/>
                    </a:lnTo>
                    <a:lnTo>
                      <a:pt x="307" y="471"/>
                    </a:lnTo>
                    <a:lnTo>
                      <a:pt x="313" y="464"/>
                    </a:lnTo>
                    <a:lnTo>
                      <a:pt x="317" y="461"/>
                    </a:lnTo>
                    <a:lnTo>
                      <a:pt x="317" y="450"/>
                    </a:lnTo>
                    <a:lnTo>
                      <a:pt x="311" y="447"/>
                    </a:lnTo>
                    <a:lnTo>
                      <a:pt x="311" y="443"/>
                    </a:lnTo>
                    <a:lnTo>
                      <a:pt x="313" y="441"/>
                    </a:lnTo>
                    <a:lnTo>
                      <a:pt x="318" y="433"/>
                    </a:lnTo>
                    <a:lnTo>
                      <a:pt x="319" y="432"/>
                    </a:lnTo>
                    <a:lnTo>
                      <a:pt x="319" y="430"/>
                    </a:lnTo>
                    <a:lnTo>
                      <a:pt x="325" y="430"/>
                    </a:lnTo>
                    <a:lnTo>
                      <a:pt x="328" y="429"/>
                    </a:lnTo>
                    <a:lnTo>
                      <a:pt x="329" y="429"/>
                    </a:lnTo>
                    <a:lnTo>
                      <a:pt x="329" y="428"/>
                    </a:lnTo>
                    <a:lnTo>
                      <a:pt x="332" y="423"/>
                    </a:lnTo>
                    <a:lnTo>
                      <a:pt x="332" y="422"/>
                    </a:lnTo>
                    <a:lnTo>
                      <a:pt x="331" y="420"/>
                    </a:lnTo>
                    <a:lnTo>
                      <a:pt x="332" y="420"/>
                    </a:lnTo>
                    <a:lnTo>
                      <a:pt x="343" y="416"/>
                    </a:lnTo>
                    <a:lnTo>
                      <a:pt x="357" y="413"/>
                    </a:lnTo>
                    <a:lnTo>
                      <a:pt x="370" y="401"/>
                    </a:lnTo>
                    <a:lnTo>
                      <a:pt x="371" y="401"/>
                    </a:lnTo>
                    <a:lnTo>
                      <a:pt x="360" y="388"/>
                    </a:lnTo>
                    <a:lnTo>
                      <a:pt x="357" y="380"/>
                    </a:lnTo>
                    <a:lnTo>
                      <a:pt x="357" y="377"/>
                    </a:lnTo>
                    <a:lnTo>
                      <a:pt x="356" y="376"/>
                    </a:lnTo>
                    <a:lnTo>
                      <a:pt x="359" y="355"/>
                    </a:lnTo>
                    <a:lnTo>
                      <a:pt x="360" y="351"/>
                    </a:lnTo>
                    <a:lnTo>
                      <a:pt x="360" y="349"/>
                    </a:lnTo>
                    <a:lnTo>
                      <a:pt x="361" y="345"/>
                    </a:lnTo>
                    <a:lnTo>
                      <a:pt x="360" y="345"/>
                    </a:lnTo>
                    <a:lnTo>
                      <a:pt x="354" y="335"/>
                    </a:lnTo>
                    <a:lnTo>
                      <a:pt x="352" y="324"/>
                    </a:lnTo>
                    <a:lnTo>
                      <a:pt x="352" y="316"/>
                    </a:lnTo>
                    <a:lnTo>
                      <a:pt x="346" y="316"/>
                    </a:lnTo>
                    <a:lnTo>
                      <a:pt x="345" y="313"/>
                    </a:lnTo>
                    <a:lnTo>
                      <a:pt x="340" y="309"/>
                    </a:lnTo>
                    <a:lnTo>
                      <a:pt x="340" y="295"/>
                    </a:lnTo>
                    <a:lnTo>
                      <a:pt x="335" y="285"/>
                    </a:lnTo>
                    <a:lnTo>
                      <a:pt x="326" y="278"/>
                    </a:lnTo>
                    <a:lnTo>
                      <a:pt x="319" y="267"/>
                    </a:lnTo>
                    <a:lnTo>
                      <a:pt x="319" y="265"/>
                    </a:lnTo>
                    <a:lnTo>
                      <a:pt x="318" y="263"/>
                    </a:lnTo>
                    <a:lnTo>
                      <a:pt x="318" y="260"/>
                    </a:lnTo>
                    <a:lnTo>
                      <a:pt x="329" y="248"/>
                    </a:lnTo>
                    <a:lnTo>
                      <a:pt x="336" y="239"/>
                    </a:lnTo>
                    <a:lnTo>
                      <a:pt x="338" y="236"/>
                    </a:lnTo>
                    <a:lnTo>
                      <a:pt x="338" y="233"/>
                    </a:lnTo>
                    <a:lnTo>
                      <a:pt x="350" y="228"/>
                    </a:lnTo>
                    <a:lnTo>
                      <a:pt x="366" y="224"/>
                    </a:lnTo>
                    <a:lnTo>
                      <a:pt x="373" y="215"/>
                    </a:lnTo>
                    <a:lnTo>
                      <a:pt x="373" y="212"/>
                    </a:lnTo>
                    <a:lnTo>
                      <a:pt x="370" y="211"/>
                    </a:lnTo>
                    <a:lnTo>
                      <a:pt x="368" y="210"/>
                    </a:lnTo>
                    <a:lnTo>
                      <a:pt x="361" y="210"/>
                    </a:lnTo>
                    <a:lnTo>
                      <a:pt x="350" y="205"/>
                    </a:lnTo>
                    <a:lnTo>
                      <a:pt x="350" y="204"/>
                    </a:lnTo>
                    <a:lnTo>
                      <a:pt x="349" y="203"/>
                    </a:lnTo>
                    <a:lnTo>
                      <a:pt x="347" y="200"/>
                    </a:lnTo>
                    <a:lnTo>
                      <a:pt x="347" y="198"/>
                    </a:lnTo>
                    <a:lnTo>
                      <a:pt x="345" y="181"/>
                    </a:lnTo>
                    <a:lnTo>
                      <a:pt x="342" y="183"/>
                    </a:lnTo>
                    <a:lnTo>
                      <a:pt x="340" y="183"/>
                    </a:lnTo>
                    <a:lnTo>
                      <a:pt x="340" y="184"/>
                    </a:lnTo>
                    <a:lnTo>
                      <a:pt x="335" y="190"/>
                    </a:lnTo>
                    <a:lnTo>
                      <a:pt x="329" y="193"/>
                    </a:lnTo>
                    <a:lnTo>
                      <a:pt x="317" y="190"/>
                    </a:lnTo>
                    <a:lnTo>
                      <a:pt x="315" y="188"/>
                    </a:lnTo>
                    <a:lnTo>
                      <a:pt x="313" y="188"/>
                    </a:lnTo>
                    <a:lnTo>
                      <a:pt x="304" y="186"/>
                    </a:lnTo>
                    <a:lnTo>
                      <a:pt x="303" y="184"/>
                    </a:lnTo>
                    <a:lnTo>
                      <a:pt x="300" y="183"/>
                    </a:lnTo>
                    <a:lnTo>
                      <a:pt x="299" y="183"/>
                    </a:lnTo>
                    <a:lnTo>
                      <a:pt x="293" y="181"/>
                    </a:lnTo>
                    <a:lnTo>
                      <a:pt x="289" y="179"/>
                    </a:lnTo>
                    <a:lnTo>
                      <a:pt x="287" y="179"/>
                    </a:lnTo>
                    <a:lnTo>
                      <a:pt x="269" y="159"/>
                    </a:lnTo>
                    <a:lnTo>
                      <a:pt x="275" y="138"/>
                    </a:lnTo>
                    <a:lnTo>
                      <a:pt x="279" y="134"/>
                    </a:lnTo>
                    <a:lnTo>
                      <a:pt x="282" y="130"/>
                    </a:lnTo>
                    <a:lnTo>
                      <a:pt x="282" y="117"/>
                    </a:lnTo>
                    <a:lnTo>
                      <a:pt x="280" y="109"/>
                    </a:lnTo>
                    <a:lnTo>
                      <a:pt x="265" y="88"/>
                    </a:lnTo>
                    <a:lnTo>
                      <a:pt x="264" y="84"/>
                    </a:lnTo>
                    <a:lnTo>
                      <a:pt x="259" y="78"/>
                    </a:lnTo>
                    <a:lnTo>
                      <a:pt x="254" y="74"/>
                    </a:lnTo>
                    <a:lnTo>
                      <a:pt x="252" y="73"/>
                    </a:lnTo>
                    <a:lnTo>
                      <a:pt x="252" y="71"/>
                    </a:lnTo>
                    <a:lnTo>
                      <a:pt x="248" y="67"/>
                    </a:lnTo>
                    <a:lnTo>
                      <a:pt x="241" y="66"/>
                    </a:lnTo>
                    <a:lnTo>
                      <a:pt x="239" y="66"/>
                    </a:lnTo>
                    <a:lnTo>
                      <a:pt x="225" y="52"/>
                    </a:lnTo>
                    <a:lnTo>
                      <a:pt x="219" y="43"/>
                    </a:lnTo>
                    <a:lnTo>
                      <a:pt x="216" y="36"/>
                    </a:lnTo>
                    <a:lnTo>
                      <a:pt x="213" y="31"/>
                    </a:lnTo>
                    <a:lnTo>
                      <a:pt x="208" y="27"/>
                    </a:lnTo>
                    <a:lnTo>
                      <a:pt x="206" y="27"/>
                    </a:lnTo>
                    <a:lnTo>
                      <a:pt x="205" y="25"/>
                    </a:lnTo>
                    <a:lnTo>
                      <a:pt x="205" y="18"/>
                    </a:lnTo>
                    <a:lnTo>
                      <a:pt x="209" y="14"/>
                    </a:lnTo>
                    <a:lnTo>
                      <a:pt x="213" y="13"/>
                    </a:lnTo>
                    <a:lnTo>
                      <a:pt x="215" y="11"/>
                    </a:lnTo>
                    <a:lnTo>
                      <a:pt x="205" y="7"/>
                    </a:lnTo>
                    <a:lnTo>
                      <a:pt x="176" y="0"/>
                    </a:lnTo>
                    <a:lnTo>
                      <a:pt x="158" y="6"/>
                    </a:lnTo>
                    <a:lnTo>
                      <a:pt x="152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47" name="Freeform 1179">
                <a:extLst>
                  <a:ext uri="{FF2B5EF4-FFF2-40B4-BE49-F238E27FC236}">
                    <a16:creationId xmlns:a16="http://schemas.microsoft.com/office/drawing/2014/main" id="{F078F318-03B7-F105-52DE-499399461C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5" y="3514"/>
                <a:ext cx="106" cy="114"/>
              </a:xfrm>
              <a:custGeom>
                <a:avLst/>
                <a:gdLst>
                  <a:gd name="T0" fmla="*/ 50 w 425"/>
                  <a:gd name="T1" fmla="*/ 52 h 457"/>
                  <a:gd name="T2" fmla="*/ 46 w 425"/>
                  <a:gd name="T3" fmla="*/ 61 h 457"/>
                  <a:gd name="T4" fmla="*/ 60 w 425"/>
                  <a:gd name="T5" fmla="*/ 71 h 457"/>
                  <a:gd name="T6" fmla="*/ 55 w 425"/>
                  <a:gd name="T7" fmla="*/ 95 h 457"/>
                  <a:gd name="T8" fmla="*/ 66 w 425"/>
                  <a:gd name="T9" fmla="*/ 118 h 457"/>
                  <a:gd name="T10" fmla="*/ 49 w 425"/>
                  <a:gd name="T11" fmla="*/ 124 h 457"/>
                  <a:gd name="T12" fmla="*/ 29 w 425"/>
                  <a:gd name="T13" fmla="*/ 130 h 457"/>
                  <a:gd name="T14" fmla="*/ 32 w 425"/>
                  <a:gd name="T15" fmla="*/ 158 h 457"/>
                  <a:gd name="T16" fmla="*/ 55 w 425"/>
                  <a:gd name="T17" fmla="*/ 169 h 457"/>
                  <a:gd name="T18" fmla="*/ 11 w 425"/>
                  <a:gd name="T19" fmla="*/ 202 h 457"/>
                  <a:gd name="T20" fmla="*/ 17 w 425"/>
                  <a:gd name="T21" fmla="*/ 239 h 457"/>
                  <a:gd name="T22" fmla="*/ 34 w 425"/>
                  <a:gd name="T23" fmla="*/ 278 h 457"/>
                  <a:gd name="T24" fmla="*/ 41 w 425"/>
                  <a:gd name="T25" fmla="*/ 309 h 457"/>
                  <a:gd name="T26" fmla="*/ 58 w 425"/>
                  <a:gd name="T27" fmla="*/ 355 h 457"/>
                  <a:gd name="T28" fmla="*/ 96 w 425"/>
                  <a:gd name="T29" fmla="*/ 352 h 457"/>
                  <a:gd name="T30" fmla="*/ 101 w 425"/>
                  <a:gd name="T31" fmla="*/ 418 h 457"/>
                  <a:gd name="T32" fmla="*/ 147 w 425"/>
                  <a:gd name="T33" fmla="*/ 362 h 457"/>
                  <a:gd name="T34" fmla="*/ 186 w 425"/>
                  <a:gd name="T35" fmla="*/ 374 h 457"/>
                  <a:gd name="T36" fmla="*/ 221 w 425"/>
                  <a:gd name="T37" fmla="*/ 399 h 457"/>
                  <a:gd name="T38" fmla="*/ 238 w 425"/>
                  <a:gd name="T39" fmla="*/ 363 h 457"/>
                  <a:gd name="T40" fmla="*/ 309 w 425"/>
                  <a:gd name="T41" fmla="*/ 362 h 457"/>
                  <a:gd name="T42" fmla="*/ 312 w 425"/>
                  <a:gd name="T43" fmla="*/ 386 h 457"/>
                  <a:gd name="T44" fmla="*/ 334 w 425"/>
                  <a:gd name="T45" fmla="*/ 398 h 457"/>
                  <a:gd name="T46" fmla="*/ 324 w 425"/>
                  <a:gd name="T47" fmla="*/ 432 h 457"/>
                  <a:gd name="T48" fmla="*/ 360 w 425"/>
                  <a:gd name="T49" fmla="*/ 454 h 457"/>
                  <a:gd name="T50" fmla="*/ 379 w 425"/>
                  <a:gd name="T51" fmla="*/ 429 h 457"/>
                  <a:gd name="T52" fmla="*/ 381 w 425"/>
                  <a:gd name="T53" fmla="*/ 406 h 457"/>
                  <a:gd name="T54" fmla="*/ 388 w 425"/>
                  <a:gd name="T55" fmla="*/ 370 h 457"/>
                  <a:gd name="T56" fmla="*/ 383 w 425"/>
                  <a:gd name="T57" fmla="*/ 360 h 457"/>
                  <a:gd name="T58" fmla="*/ 374 w 425"/>
                  <a:gd name="T59" fmla="*/ 332 h 457"/>
                  <a:gd name="T60" fmla="*/ 363 w 425"/>
                  <a:gd name="T61" fmla="*/ 295 h 457"/>
                  <a:gd name="T62" fmla="*/ 358 w 425"/>
                  <a:gd name="T63" fmla="*/ 271 h 457"/>
                  <a:gd name="T64" fmla="*/ 373 w 425"/>
                  <a:gd name="T65" fmla="*/ 238 h 457"/>
                  <a:gd name="T66" fmla="*/ 423 w 425"/>
                  <a:gd name="T67" fmla="*/ 246 h 457"/>
                  <a:gd name="T68" fmla="*/ 383 w 425"/>
                  <a:gd name="T69" fmla="*/ 217 h 457"/>
                  <a:gd name="T70" fmla="*/ 335 w 425"/>
                  <a:gd name="T71" fmla="*/ 190 h 457"/>
                  <a:gd name="T72" fmla="*/ 351 w 425"/>
                  <a:gd name="T73" fmla="*/ 155 h 457"/>
                  <a:gd name="T74" fmla="*/ 351 w 425"/>
                  <a:gd name="T75" fmla="*/ 140 h 457"/>
                  <a:gd name="T76" fmla="*/ 321 w 425"/>
                  <a:gd name="T77" fmla="*/ 92 h 457"/>
                  <a:gd name="T78" fmla="*/ 307 w 425"/>
                  <a:gd name="T79" fmla="*/ 38 h 457"/>
                  <a:gd name="T80" fmla="*/ 259 w 425"/>
                  <a:gd name="T81" fmla="*/ 60 h 457"/>
                  <a:gd name="T82" fmla="*/ 265 w 425"/>
                  <a:gd name="T83" fmla="*/ 81 h 457"/>
                  <a:gd name="T84" fmla="*/ 238 w 425"/>
                  <a:gd name="T85" fmla="*/ 101 h 457"/>
                  <a:gd name="T86" fmla="*/ 202 w 425"/>
                  <a:gd name="T87" fmla="*/ 61 h 457"/>
                  <a:gd name="T88" fmla="*/ 186 w 425"/>
                  <a:gd name="T89" fmla="*/ 48 h 457"/>
                  <a:gd name="T90" fmla="*/ 163 w 425"/>
                  <a:gd name="T91" fmla="*/ 35 h 457"/>
                  <a:gd name="T92" fmla="*/ 152 w 425"/>
                  <a:gd name="T93" fmla="*/ 35 h 457"/>
                  <a:gd name="T94" fmla="*/ 158 w 425"/>
                  <a:gd name="T95" fmla="*/ 49 h 457"/>
                  <a:gd name="T96" fmla="*/ 144 w 425"/>
                  <a:gd name="T97" fmla="*/ 70 h 457"/>
                  <a:gd name="T98" fmla="*/ 116 w 425"/>
                  <a:gd name="T99" fmla="*/ 32 h 457"/>
                  <a:gd name="T100" fmla="*/ 92 w 425"/>
                  <a:gd name="T101" fmla="*/ 38 h 457"/>
                  <a:gd name="T102" fmla="*/ 82 w 425"/>
                  <a:gd name="T103" fmla="*/ 28 h 457"/>
                  <a:gd name="T104" fmla="*/ 85 w 425"/>
                  <a:gd name="T105" fmla="*/ 6 h 457"/>
                  <a:gd name="T106" fmla="*/ 70 w 425"/>
                  <a:gd name="T107" fmla="*/ 8 h 4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425" h="457">
                    <a:moveTo>
                      <a:pt x="56" y="1"/>
                    </a:moveTo>
                    <a:lnTo>
                      <a:pt x="55" y="11"/>
                    </a:lnTo>
                    <a:lnTo>
                      <a:pt x="55" y="27"/>
                    </a:lnTo>
                    <a:lnTo>
                      <a:pt x="48" y="37"/>
                    </a:lnTo>
                    <a:lnTo>
                      <a:pt x="49" y="51"/>
                    </a:lnTo>
                    <a:lnTo>
                      <a:pt x="50" y="52"/>
                    </a:lnTo>
                    <a:lnTo>
                      <a:pt x="50" y="53"/>
                    </a:lnTo>
                    <a:lnTo>
                      <a:pt x="49" y="56"/>
                    </a:lnTo>
                    <a:lnTo>
                      <a:pt x="49" y="57"/>
                    </a:lnTo>
                    <a:lnTo>
                      <a:pt x="48" y="59"/>
                    </a:lnTo>
                    <a:lnTo>
                      <a:pt x="48" y="60"/>
                    </a:lnTo>
                    <a:lnTo>
                      <a:pt x="46" y="61"/>
                    </a:lnTo>
                    <a:lnTo>
                      <a:pt x="49" y="67"/>
                    </a:lnTo>
                    <a:lnTo>
                      <a:pt x="55" y="68"/>
                    </a:lnTo>
                    <a:lnTo>
                      <a:pt x="58" y="68"/>
                    </a:lnTo>
                    <a:lnTo>
                      <a:pt x="58" y="70"/>
                    </a:lnTo>
                    <a:lnTo>
                      <a:pt x="59" y="70"/>
                    </a:lnTo>
                    <a:lnTo>
                      <a:pt x="60" y="71"/>
                    </a:lnTo>
                    <a:lnTo>
                      <a:pt x="63" y="71"/>
                    </a:lnTo>
                    <a:lnTo>
                      <a:pt x="64" y="73"/>
                    </a:lnTo>
                    <a:lnTo>
                      <a:pt x="66" y="75"/>
                    </a:lnTo>
                    <a:lnTo>
                      <a:pt x="67" y="75"/>
                    </a:lnTo>
                    <a:lnTo>
                      <a:pt x="67" y="78"/>
                    </a:lnTo>
                    <a:lnTo>
                      <a:pt x="55" y="95"/>
                    </a:lnTo>
                    <a:lnTo>
                      <a:pt x="52" y="97"/>
                    </a:lnTo>
                    <a:lnTo>
                      <a:pt x="49" y="99"/>
                    </a:lnTo>
                    <a:lnTo>
                      <a:pt x="50" y="99"/>
                    </a:lnTo>
                    <a:lnTo>
                      <a:pt x="52" y="101"/>
                    </a:lnTo>
                    <a:lnTo>
                      <a:pt x="66" y="106"/>
                    </a:lnTo>
                    <a:lnTo>
                      <a:pt x="66" y="118"/>
                    </a:lnTo>
                    <a:lnTo>
                      <a:pt x="64" y="120"/>
                    </a:lnTo>
                    <a:lnTo>
                      <a:pt x="66" y="120"/>
                    </a:lnTo>
                    <a:lnTo>
                      <a:pt x="66" y="128"/>
                    </a:lnTo>
                    <a:lnTo>
                      <a:pt x="58" y="127"/>
                    </a:lnTo>
                    <a:lnTo>
                      <a:pt x="50" y="124"/>
                    </a:lnTo>
                    <a:lnTo>
                      <a:pt x="49" y="124"/>
                    </a:lnTo>
                    <a:lnTo>
                      <a:pt x="48" y="120"/>
                    </a:lnTo>
                    <a:lnTo>
                      <a:pt x="46" y="119"/>
                    </a:lnTo>
                    <a:lnTo>
                      <a:pt x="39" y="118"/>
                    </a:lnTo>
                    <a:lnTo>
                      <a:pt x="31" y="124"/>
                    </a:lnTo>
                    <a:lnTo>
                      <a:pt x="29" y="124"/>
                    </a:lnTo>
                    <a:lnTo>
                      <a:pt x="29" y="130"/>
                    </a:lnTo>
                    <a:lnTo>
                      <a:pt x="28" y="134"/>
                    </a:lnTo>
                    <a:lnTo>
                      <a:pt x="27" y="135"/>
                    </a:lnTo>
                    <a:lnTo>
                      <a:pt x="29" y="152"/>
                    </a:lnTo>
                    <a:lnTo>
                      <a:pt x="29" y="154"/>
                    </a:lnTo>
                    <a:lnTo>
                      <a:pt x="31" y="157"/>
                    </a:lnTo>
                    <a:lnTo>
                      <a:pt x="32" y="158"/>
                    </a:lnTo>
                    <a:lnTo>
                      <a:pt x="32" y="159"/>
                    </a:lnTo>
                    <a:lnTo>
                      <a:pt x="43" y="164"/>
                    </a:lnTo>
                    <a:lnTo>
                      <a:pt x="50" y="164"/>
                    </a:lnTo>
                    <a:lnTo>
                      <a:pt x="52" y="165"/>
                    </a:lnTo>
                    <a:lnTo>
                      <a:pt x="55" y="166"/>
                    </a:lnTo>
                    <a:lnTo>
                      <a:pt x="55" y="169"/>
                    </a:lnTo>
                    <a:lnTo>
                      <a:pt x="48" y="178"/>
                    </a:lnTo>
                    <a:lnTo>
                      <a:pt x="32" y="182"/>
                    </a:lnTo>
                    <a:lnTo>
                      <a:pt x="20" y="187"/>
                    </a:lnTo>
                    <a:lnTo>
                      <a:pt x="20" y="190"/>
                    </a:lnTo>
                    <a:lnTo>
                      <a:pt x="18" y="193"/>
                    </a:lnTo>
                    <a:lnTo>
                      <a:pt x="11" y="202"/>
                    </a:lnTo>
                    <a:lnTo>
                      <a:pt x="0" y="214"/>
                    </a:lnTo>
                    <a:lnTo>
                      <a:pt x="0" y="217"/>
                    </a:lnTo>
                    <a:lnTo>
                      <a:pt x="1" y="219"/>
                    </a:lnTo>
                    <a:lnTo>
                      <a:pt x="1" y="221"/>
                    </a:lnTo>
                    <a:lnTo>
                      <a:pt x="8" y="232"/>
                    </a:lnTo>
                    <a:lnTo>
                      <a:pt x="17" y="239"/>
                    </a:lnTo>
                    <a:lnTo>
                      <a:pt x="22" y="249"/>
                    </a:lnTo>
                    <a:lnTo>
                      <a:pt x="22" y="263"/>
                    </a:lnTo>
                    <a:lnTo>
                      <a:pt x="27" y="267"/>
                    </a:lnTo>
                    <a:lnTo>
                      <a:pt x="28" y="270"/>
                    </a:lnTo>
                    <a:lnTo>
                      <a:pt x="34" y="270"/>
                    </a:lnTo>
                    <a:lnTo>
                      <a:pt x="34" y="278"/>
                    </a:lnTo>
                    <a:lnTo>
                      <a:pt x="36" y="289"/>
                    </a:lnTo>
                    <a:lnTo>
                      <a:pt x="42" y="299"/>
                    </a:lnTo>
                    <a:lnTo>
                      <a:pt x="43" y="299"/>
                    </a:lnTo>
                    <a:lnTo>
                      <a:pt x="42" y="303"/>
                    </a:lnTo>
                    <a:lnTo>
                      <a:pt x="42" y="305"/>
                    </a:lnTo>
                    <a:lnTo>
                      <a:pt x="41" y="309"/>
                    </a:lnTo>
                    <a:lnTo>
                      <a:pt x="38" y="330"/>
                    </a:lnTo>
                    <a:lnTo>
                      <a:pt x="39" y="331"/>
                    </a:lnTo>
                    <a:lnTo>
                      <a:pt x="39" y="334"/>
                    </a:lnTo>
                    <a:lnTo>
                      <a:pt x="42" y="342"/>
                    </a:lnTo>
                    <a:lnTo>
                      <a:pt x="53" y="355"/>
                    </a:lnTo>
                    <a:lnTo>
                      <a:pt x="58" y="355"/>
                    </a:lnTo>
                    <a:lnTo>
                      <a:pt x="87" y="348"/>
                    </a:lnTo>
                    <a:lnTo>
                      <a:pt x="89" y="345"/>
                    </a:lnTo>
                    <a:lnTo>
                      <a:pt x="92" y="344"/>
                    </a:lnTo>
                    <a:lnTo>
                      <a:pt x="95" y="344"/>
                    </a:lnTo>
                    <a:lnTo>
                      <a:pt x="95" y="345"/>
                    </a:lnTo>
                    <a:lnTo>
                      <a:pt x="96" y="352"/>
                    </a:lnTo>
                    <a:lnTo>
                      <a:pt x="88" y="398"/>
                    </a:lnTo>
                    <a:lnTo>
                      <a:pt x="88" y="399"/>
                    </a:lnTo>
                    <a:lnTo>
                      <a:pt x="91" y="409"/>
                    </a:lnTo>
                    <a:lnTo>
                      <a:pt x="91" y="411"/>
                    </a:lnTo>
                    <a:lnTo>
                      <a:pt x="98" y="418"/>
                    </a:lnTo>
                    <a:lnTo>
                      <a:pt x="101" y="418"/>
                    </a:lnTo>
                    <a:lnTo>
                      <a:pt x="127" y="390"/>
                    </a:lnTo>
                    <a:lnTo>
                      <a:pt x="137" y="383"/>
                    </a:lnTo>
                    <a:lnTo>
                      <a:pt x="137" y="382"/>
                    </a:lnTo>
                    <a:lnTo>
                      <a:pt x="138" y="369"/>
                    </a:lnTo>
                    <a:lnTo>
                      <a:pt x="142" y="363"/>
                    </a:lnTo>
                    <a:lnTo>
                      <a:pt x="147" y="362"/>
                    </a:lnTo>
                    <a:lnTo>
                      <a:pt x="149" y="362"/>
                    </a:lnTo>
                    <a:lnTo>
                      <a:pt x="156" y="363"/>
                    </a:lnTo>
                    <a:lnTo>
                      <a:pt x="162" y="366"/>
                    </a:lnTo>
                    <a:lnTo>
                      <a:pt x="178" y="372"/>
                    </a:lnTo>
                    <a:lnTo>
                      <a:pt x="186" y="372"/>
                    </a:lnTo>
                    <a:lnTo>
                      <a:pt x="186" y="374"/>
                    </a:lnTo>
                    <a:lnTo>
                      <a:pt x="183" y="391"/>
                    </a:lnTo>
                    <a:lnTo>
                      <a:pt x="180" y="395"/>
                    </a:lnTo>
                    <a:lnTo>
                      <a:pt x="194" y="401"/>
                    </a:lnTo>
                    <a:lnTo>
                      <a:pt x="214" y="404"/>
                    </a:lnTo>
                    <a:lnTo>
                      <a:pt x="218" y="404"/>
                    </a:lnTo>
                    <a:lnTo>
                      <a:pt x="221" y="399"/>
                    </a:lnTo>
                    <a:lnTo>
                      <a:pt x="225" y="395"/>
                    </a:lnTo>
                    <a:lnTo>
                      <a:pt x="225" y="394"/>
                    </a:lnTo>
                    <a:lnTo>
                      <a:pt x="226" y="384"/>
                    </a:lnTo>
                    <a:lnTo>
                      <a:pt x="236" y="366"/>
                    </a:lnTo>
                    <a:lnTo>
                      <a:pt x="236" y="362"/>
                    </a:lnTo>
                    <a:lnTo>
                      <a:pt x="238" y="363"/>
                    </a:lnTo>
                    <a:lnTo>
                      <a:pt x="246" y="360"/>
                    </a:lnTo>
                    <a:lnTo>
                      <a:pt x="247" y="359"/>
                    </a:lnTo>
                    <a:lnTo>
                      <a:pt x="249" y="362"/>
                    </a:lnTo>
                    <a:lnTo>
                      <a:pt x="250" y="363"/>
                    </a:lnTo>
                    <a:lnTo>
                      <a:pt x="257" y="362"/>
                    </a:lnTo>
                    <a:lnTo>
                      <a:pt x="309" y="362"/>
                    </a:lnTo>
                    <a:lnTo>
                      <a:pt x="309" y="365"/>
                    </a:lnTo>
                    <a:lnTo>
                      <a:pt x="306" y="377"/>
                    </a:lnTo>
                    <a:lnTo>
                      <a:pt x="309" y="384"/>
                    </a:lnTo>
                    <a:lnTo>
                      <a:pt x="307" y="384"/>
                    </a:lnTo>
                    <a:lnTo>
                      <a:pt x="310" y="386"/>
                    </a:lnTo>
                    <a:lnTo>
                      <a:pt x="312" y="386"/>
                    </a:lnTo>
                    <a:lnTo>
                      <a:pt x="312" y="387"/>
                    </a:lnTo>
                    <a:lnTo>
                      <a:pt x="324" y="397"/>
                    </a:lnTo>
                    <a:lnTo>
                      <a:pt x="326" y="395"/>
                    </a:lnTo>
                    <a:lnTo>
                      <a:pt x="329" y="395"/>
                    </a:lnTo>
                    <a:lnTo>
                      <a:pt x="332" y="397"/>
                    </a:lnTo>
                    <a:lnTo>
                      <a:pt x="334" y="398"/>
                    </a:lnTo>
                    <a:lnTo>
                      <a:pt x="334" y="406"/>
                    </a:lnTo>
                    <a:lnTo>
                      <a:pt x="332" y="409"/>
                    </a:lnTo>
                    <a:lnTo>
                      <a:pt x="332" y="419"/>
                    </a:lnTo>
                    <a:lnTo>
                      <a:pt x="326" y="427"/>
                    </a:lnTo>
                    <a:lnTo>
                      <a:pt x="326" y="430"/>
                    </a:lnTo>
                    <a:lnTo>
                      <a:pt x="324" y="432"/>
                    </a:lnTo>
                    <a:lnTo>
                      <a:pt x="324" y="433"/>
                    </a:lnTo>
                    <a:lnTo>
                      <a:pt x="327" y="436"/>
                    </a:lnTo>
                    <a:lnTo>
                      <a:pt x="331" y="437"/>
                    </a:lnTo>
                    <a:lnTo>
                      <a:pt x="335" y="442"/>
                    </a:lnTo>
                    <a:lnTo>
                      <a:pt x="359" y="457"/>
                    </a:lnTo>
                    <a:lnTo>
                      <a:pt x="360" y="454"/>
                    </a:lnTo>
                    <a:lnTo>
                      <a:pt x="362" y="451"/>
                    </a:lnTo>
                    <a:lnTo>
                      <a:pt x="363" y="450"/>
                    </a:lnTo>
                    <a:lnTo>
                      <a:pt x="367" y="447"/>
                    </a:lnTo>
                    <a:lnTo>
                      <a:pt x="367" y="446"/>
                    </a:lnTo>
                    <a:lnTo>
                      <a:pt x="370" y="444"/>
                    </a:lnTo>
                    <a:lnTo>
                      <a:pt x="379" y="429"/>
                    </a:lnTo>
                    <a:lnTo>
                      <a:pt x="383" y="416"/>
                    </a:lnTo>
                    <a:lnTo>
                      <a:pt x="381" y="415"/>
                    </a:lnTo>
                    <a:lnTo>
                      <a:pt x="380" y="412"/>
                    </a:lnTo>
                    <a:lnTo>
                      <a:pt x="380" y="408"/>
                    </a:lnTo>
                    <a:lnTo>
                      <a:pt x="381" y="408"/>
                    </a:lnTo>
                    <a:lnTo>
                      <a:pt x="381" y="406"/>
                    </a:lnTo>
                    <a:lnTo>
                      <a:pt x="383" y="405"/>
                    </a:lnTo>
                    <a:lnTo>
                      <a:pt x="384" y="399"/>
                    </a:lnTo>
                    <a:lnTo>
                      <a:pt x="384" y="384"/>
                    </a:lnTo>
                    <a:lnTo>
                      <a:pt x="383" y="374"/>
                    </a:lnTo>
                    <a:lnTo>
                      <a:pt x="383" y="373"/>
                    </a:lnTo>
                    <a:lnTo>
                      <a:pt x="388" y="370"/>
                    </a:lnTo>
                    <a:lnTo>
                      <a:pt x="390" y="370"/>
                    </a:lnTo>
                    <a:lnTo>
                      <a:pt x="391" y="369"/>
                    </a:lnTo>
                    <a:lnTo>
                      <a:pt x="391" y="366"/>
                    </a:lnTo>
                    <a:lnTo>
                      <a:pt x="390" y="366"/>
                    </a:lnTo>
                    <a:lnTo>
                      <a:pt x="390" y="365"/>
                    </a:lnTo>
                    <a:lnTo>
                      <a:pt x="383" y="360"/>
                    </a:lnTo>
                    <a:lnTo>
                      <a:pt x="372" y="345"/>
                    </a:lnTo>
                    <a:lnTo>
                      <a:pt x="372" y="344"/>
                    </a:lnTo>
                    <a:lnTo>
                      <a:pt x="370" y="338"/>
                    </a:lnTo>
                    <a:lnTo>
                      <a:pt x="373" y="335"/>
                    </a:lnTo>
                    <a:lnTo>
                      <a:pt x="373" y="334"/>
                    </a:lnTo>
                    <a:lnTo>
                      <a:pt x="374" y="332"/>
                    </a:lnTo>
                    <a:lnTo>
                      <a:pt x="374" y="328"/>
                    </a:lnTo>
                    <a:lnTo>
                      <a:pt x="359" y="309"/>
                    </a:lnTo>
                    <a:lnTo>
                      <a:pt x="359" y="306"/>
                    </a:lnTo>
                    <a:lnTo>
                      <a:pt x="358" y="302"/>
                    </a:lnTo>
                    <a:lnTo>
                      <a:pt x="358" y="300"/>
                    </a:lnTo>
                    <a:lnTo>
                      <a:pt x="363" y="295"/>
                    </a:lnTo>
                    <a:lnTo>
                      <a:pt x="362" y="293"/>
                    </a:lnTo>
                    <a:lnTo>
                      <a:pt x="362" y="274"/>
                    </a:lnTo>
                    <a:lnTo>
                      <a:pt x="360" y="274"/>
                    </a:lnTo>
                    <a:lnTo>
                      <a:pt x="360" y="272"/>
                    </a:lnTo>
                    <a:lnTo>
                      <a:pt x="359" y="271"/>
                    </a:lnTo>
                    <a:lnTo>
                      <a:pt x="358" y="271"/>
                    </a:lnTo>
                    <a:lnTo>
                      <a:pt x="358" y="263"/>
                    </a:lnTo>
                    <a:lnTo>
                      <a:pt x="362" y="249"/>
                    </a:lnTo>
                    <a:lnTo>
                      <a:pt x="362" y="239"/>
                    </a:lnTo>
                    <a:lnTo>
                      <a:pt x="363" y="239"/>
                    </a:lnTo>
                    <a:lnTo>
                      <a:pt x="367" y="236"/>
                    </a:lnTo>
                    <a:lnTo>
                      <a:pt x="373" y="238"/>
                    </a:lnTo>
                    <a:lnTo>
                      <a:pt x="380" y="238"/>
                    </a:lnTo>
                    <a:lnTo>
                      <a:pt x="387" y="235"/>
                    </a:lnTo>
                    <a:lnTo>
                      <a:pt x="406" y="239"/>
                    </a:lnTo>
                    <a:lnTo>
                      <a:pt x="412" y="245"/>
                    </a:lnTo>
                    <a:lnTo>
                      <a:pt x="418" y="249"/>
                    </a:lnTo>
                    <a:lnTo>
                      <a:pt x="423" y="246"/>
                    </a:lnTo>
                    <a:lnTo>
                      <a:pt x="425" y="243"/>
                    </a:lnTo>
                    <a:lnTo>
                      <a:pt x="422" y="242"/>
                    </a:lnTo>
                    <a:lnTo>
                      <a:pt x="406" y="232"/>
                    </a:lnTo>
                    <a:lnTo>
                      <a:pt x="399" y="229"/>
                    </a:lnTo>
                    <a:lnTo>
                      <a:pt x="393" y="224"/>
                    </a:lnTo>
                    <a:lnTo>
                      <a:pt x="383" y="217"/>
                    </a:lnTo>
                    <a:lnTo>
                      <a:pt x="377" y="208"/>
                    </a:lnTo>
                    <a:lnTo>
                      <a:pt x="377" y="202"/>
                    </a:lnTo>
                    <a:lnTo>
                      <a:pt x="374" y="200"/>
                    </a:lnTo>
                    <a:lnTo>
                      <a:pt x="367" y="197"/>
                    </a:lnTo>
                    <a:lnTo>
                      <a:pt x="365" y="197"/>
                    </a:lnTo>
                    <a:lnTo>
                      <a:pt x="335" y="190"/>
                    </a:lnTo>
                    <a:lnTo>
                      <a:pt x="334" y="190"/>
                    </a:lnTo>
                    <a:lnTo>
                      <a:pt x="334" y="187"/>
                    </a:lnTo>
                    <a:lnTo>
                      <a:pt x="332" y="176"/>
                    </a:lnTo>
                    <a:lnTo>
                      <a:pt x="335" y="169"/>
                    </a:lnTo>
                    <a:lnTo>
                      <a:pt x="344" y="158"/>
                    </a:lnTo>
                    <a:lnTo>
                      <a:pt x="351" y="155"/>
                    </a:lnTo>
                    <a:lnTo>
                      <a:pt x="355" y="150"/>
                    </a:lnTo>
                    <a:lnTo>
                      <a:pt x="353" y="147"/>
                    </a:lnTo>
                    <a:lnTo>
                      <a:pt x="353" y="145"/>
                    </a:lnTo>
                    <a:lnTo>
                      <a:pt x="352" y="144"/>
                    </a:lnTo>
                    <a:lnTo>
                      <a:pt x="352" y="142"/>
                    </a:lnTo>
                    <a:lnTo>
                      <a:pt x="351" y="140"/>
                    </a:lnTo>
                    <a:lnTo>
                      <a:pt x="349" y="140"/>
                    </a:lnTo>
                    <a:lnTo>
                      <a:pt x="349" y="130"/>
                    </a:lnTo>
                    <a:lnTo>
                      <a:pt x="352" y="128"/>
                    </a:lnTo>
                    <a:lnTo>
                      <a:pt x="353" y="128"/>
                    </a:lnTo>
                    <a:lnTo>
                      <a:pt x="353" y="127"/>
                    </a:lnTo>
                    <a:lnTo>
                      <a:pt x="321" y="92"/>
                    </a:lnTo>
                    <a:lnTo>
                      <a:pt x="323" y="80"/>
                    </a:lnTo>
                    <a:lnTo>
                      <a:pt x="326" y="74"/>
                    </a:lnTo>
                    <a:lnTo>
                      <a:pt x="324" y="67"/>
                    </a:lnTo>
                    <a:lnTo>
                      <a:pt x="320" y="56"/>
                    </a:lnTo>
                    <a:lnTo>
                      <a:pt x="309" y="38"/>
                    </a:lnTo>
                    <a:lnTo>
                      <a:pt x="307" y="38"/>
                    </a:lnTo>
                    <a:lnTo>
                      <a:pt x="306" y="37"/>
                    </a:lnTo>
                    <a:lnTo>
                      <a:pt x="295" y="27"/>
                    </a:lnTo>
                    <a:lnTo>
                      <a:pt x="291" y="24"/>
                    </a:lnTo>
                    <a:lnTo>
                      <a:pt x="289" y="24"/>
                    </a:lnTo>
                    <a:lnTo>
                      <a:pt x="289" y="27"/>
                    </a:lnTo>
                    <a:lnTo>
                      <a:pt x="259" y="60"/>
                    </a:lnTo>
                    <a:lnTo>
                      <a:pt x="257" y="63"/>
                    </a:lnTo>
                    <a:lnTo>
                      <a:pt x="257" y="67"/>
                    </a:lnTo>
                    <a:lnTo>
                      <a:pt x="259" y="73"/>
                    </a:lnTo>
                    <a:lnTo>
                      <a:pt x="259" y="74"/>
                    </a:lnTo>
                    <a:lnTo>
                      <a:pt x="262" y="77"/>
                    </a:lnTo>
                    <a:lnTo>
                      <a:pt x="265" y="81"/>
                    </a:lnTo>
                    <a:lnTo>
                      <a:pt x="265" y="87"/>
                    </a:lnTo>
                    <a:lnTo>
                      <a:pt x="264" y="92"/>
                    </a:lnTo>
                    <a:lnTo>
                      <a:pt x="250" y="101"/>
                    </a:lnTo>
                    <a:lnTo>
                      <a:pt x="243" y="102"/>
                    </a:lnTo>
                    <a:lnTo>
                      <a:pt x="238" y="102"/>
                    </a:lnTo>
                    <a:lnTo>
                      <a:pt x="238" y="101"/>
                    </a:lnTo>
                    <a:lnTo>
                      <a:pt x="240" y="73"/>
                    </a:lnTo>
                    <a:lnTo>
                      <a:pt x="240" y="71"/>
                    </a:lnTo>
                    <a:lnTo>
                      <a:pt x="239" y="70"/>
                    </a:lnTo>
                    <a:lnTo>
                      <a:pt x="218" y="64"/>
                    </a:lnTo>
                    <a:lnTo>
                      <a:pt x="215" y="64"/>
                    </a:lnTo>
                    <a:lnTo>
                      <a:pt x="202" y="61"/>
                    </a:lnTo>
                    <a:lnTo>
                      <a:pt x="198" y="57"/>
                    </a:lnTo>
                    <a:lnTo>
                      <a:pt x="194" y="51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89" y="48"/>
                    </a:lnTo>
                    <a:lnTo>
                      <a:pt x="186" y="48"/>
                    </a:lnTo>
                    <a:lnTo>
                      <a:pt x="172" y="45"/>
                    </a:lnTo>
                    <a:lnTo>
                      <a:pt x="171" y="45"/>
                    </a:lnTo>
                    <a:lnTo>
                      <a:pt x="169" y="44"/>
                    </a:lnTo>
                    <a:lnTo>
                      <a:pt x="165" y="34"/>
                    </a:lnTo>
                    <a:lnTo>
                      <a:pt x="165" y="32"/>
                    </a:lnTo>
                    <a:lnTo>
                      <a:pt x="163" y="35"/>
                    </a:lnTo>
                    <a:lnTo>
                      <a:pt x="162" y="37"/>
                    </a:lnTo>
                    <a:lnTo>
                      <a:pt x="158" y="37"/>
                    </a:lnTo>
                    <a:lnTo>
                      <a:pt x="156" y="35"/>
                    </a:lnTo>
                    <a:lnTo>
                      <a:pt x="156" y="32"/>
                    </a:lnTo>
                    <a:lnTo>
                      <a:pt x="154" y="32"/>
                    </a:lnTo>
                    <a:lnTo>
                      <a:pt x="152" y="35"/>
                    </a:lnTo>
                    <a:lnTo>
                      <a:pt x="152" y="37"/>
                    </a:lnTo>
                    <a:lnTo>
                      <a:pt x="149" y="39"/>
                    </a:lnTo>
                    <a:lnTo>
                      <a:pt x="149" y="44"/>
                    </a:lnTo>
                    <a:lnTo>
                      <a:pt x="151" y="44"/>
                    </a:lnTo>
                    <a:lnTo>
                      <a:pt x="154" y="45"/>
                    </a:lnTo>
                    <a:lnTo>
                      <a:pt x="158" y="49"/>
                    </a:lnTo>
                    <a:lnTo>
                      <a:pt x="158" y="56"/>
                    </a:lnTo>
                    <a:lnTo>
                      <a:pt x="156" y="57"/>
                    </a:lnTo>
                    <a:lnTo>
                      <a:pt x="151" y="67"/>
                    </a:lnTo>
                    <a:lnTo>
                      <a:pt x="148" y="70"/>
                    </a:lnTo>
                    <a:lnTo>
                      <a:pt x="147" y="73"/>
                    </a:lnTo>
                    <a:lnTo>
                      <a:pt x="144" y="70"/>
                    </a:lnTo>
                    <a:lnTo>
                      <a:pt x="137" y="53"/>
                    </a:lnTo>
                    <a:lnTo>
                      <a:pt x="135" y="53"/>
                    </a:lnTo>
                    <a:lnTo>
                      <a:pt x="134" y="48"/>
                    </a:lnTo>
                    <a:lnTo>
                      <a:pt x="123" y="31"/>
                    </a:lnTo>
                    <a:lnTo>
                      <a:pt x="119" y="31"/>
                    </a:lnTo>
                    <a:lnTo>
                      <a:pt x="116" y="32"/>
                    </a:lnTo>
                    <a:lnTo>
                      <a:pt x="116" y="30"/>
                    </a:lnTo>
                    <a:lnTo>
                      <a:pt x="115" y="28"/>
                    </a:lnTo>
                    <a:lnTo>
                      <a:pt x="115" y="27"/>
                    </a:lnTo>
                    <a:lnTo>
                      <a:pt x="109" y="28"/>
                    </a:lnTo>
                    <a:lnTo>
                      <a:pt x="106" y="31"/>
                    </a:lnTo>
                    <a:lnTo>
                      <a:pt x="92" y="38"/>
                    </a:lnTo>
                    <a:lnTo>
                      <a:pt x="89" y="41"/>
                    </a:lnTo>
                    <a:lnTo>
                      <a:pt x="87" y="42"/>
                    </a:lnTo>
                    <a:lnTo>
                      <a:pt x="85" y="42"/>
                    </a:lnTo>
                    <a:lnTo>
                      <a:pt x="84" y="41"/>
                    </a:lnTo>
                    <a:lnTo>
                      <a:pt x="84" y="38"/>
                    </a:lnTo>
                    <a:lnTo>
                      <a:pt x="82" y="28"/>
                    </a:lnTo>
                    <a:lnTo>
                      <a:pt x="84" y="22"/>
                    </a:lnTo>
                    <a:lnTo>
                      <a:pt x="84" y="17"/>
                    </a:lnTo>
                    <a:lnTo>
                      <a:pt x="82" y="15"/>
                    </a:lnTo>
                    <a:lnTo>
                      <a:pt x="82" y="14"/>
                    </a:lnTo>
                    <a:lnTo>
                      <a:pt x="85" y="7"/>
                    </a:lnTo>
                    <a:lnTo>
                      <a:pt x="85" y="6"/>
                    </a:lnTo>
                    <a:lnTo>
                      <a:pt x="82" y="3"/>
                    </a:lnTo>
                    <a:lnTo>
                      <a:pt x="80" y="1"/>
                    </a:lnTo>
                    <a:lnTo>
                      <a:pt x="75" y="1"/>
                    </a:lnTo>
                    <a:lnTo>
                      <a:pt x="74" y="3"/>
                    </a:lnTo>
                    <a:lnTo>
                      <a:pt x="74" y="7"/>
                    </a:lnTo>
                    <a:lnTo>
                      <a:pt x="70" y="8"/>
                    </a:lnTo>
                    <a:lnTo>
                      <a:pt x="64" y="7"/>
                    </a:lnTo>
                    <a:lnTo>
                      <a:pt x="56" y="0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48" name="Freeform 1180">
                <a:extLst>
                  <a:ext uri="{FF2B5EF4-FFF2-40B4-BE49-F238E27FC236}">
                    <a16:creationId xmlns:a16="http://schemas.microsoft.com/office/drawing/2014/main" id="{86ECB93C-2E2B-6DA3-A694-5A380D8420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4" y="3573"/>
                <a:ext cx="90" cy="105"/>
              </a:xfrm>
              <a:custGeom>
                <a:avLst/>
                <a:gdLst>
                  <a:gd name="T0" fmla="*/ 4 w 359"/>
                  <a:gd name="T1" fmla="*/ 4 h 421"/>
                  <a:gd name="T2" fmla="*/ 2 w 359"/>
                  <a:gd name="T3" fmla="*/ 39 h 421"/>
                  <a:gd name="T4" fmla="*/ 1 w 359"/>
                  <a:gd name="T5" fmla="*/ 71 h 421"/>
                  <a:gd name="T6" fmla="*/ 12 w 359"/>
                  <a:gd name="T7" fmla="*/ 103 h 421"/>
                  <a:gd name="T8" fmla="*/ 33 w 359"/>
                  <a:gd name="T9" fmla="*/ 131 h 421"/>
                  <a:gd name="T10" fmla="*/ 26 w 359"/>
                  <a:gd name="T11" fmla="*/ 149 h 421"/>
                  <a:gd name="T12" fmla="*/ 22 w 359"/>
                  <a:gd name="T13" fmla="*/ 177 h 421"/>
                  <a:gd name="T14" fmla="*/ 53 w 359"/>
                  <a:gd name="T15" fmla="*/ 195 h 421"/>
                  <a:gd name="T16" fmla="*/ 47 w 359"/>
                  <a:gd name="T17" fmla="*/ 231 h 421"/>
                  <a:gd name="T18" fmla="*/ 32 w 359"/>
                  <a:gd name="T19" fmla="*/ 236 h 421"/>
                  <a:gd name="T20" fmla="*/ 16 w 359"/>
                  <a:gd name="T21" fmla="*/ 264 h 421"/>
                  <a:gd name="T22" fmla="*/ 19 w 359"/>
                  <a:gd name="T23" fmla="*/ 279 h 421"/>
                  <a:gd name="T24" fmla="*/ 30 w 359"/>
                  <a:gd name="T25" fmla="*/ 318 h 421"/>
                  <a:gd name="T26" fmla="*/ 88 w 359"/>
                  <a:gd name="T27" fmla="*/ 307 h 421"/>
                  <a:gd name="T28" fmla="*/ 106 w 359"/>
                  <a:gd name="T29" fmla="*/ 324 h 421"/>
                  <a:gd name="T30" fmla="*/ 121 w 359"/>
                  <a:gd name="T31" fmla="*/ 334 h 421"/>
                  <a:gd name="T32" fmla="*/ 175 w 359"/>
                  <a:gd name="T33" fmla="*/ 334 h 421"/>
                  <a:gd name="T34" fmla="*/ 142 w 359"/>
                  <a:gd name="T35" fmla="*/ 304 h 421"/>
                  <a:gd name="T36" fmla="*/ 185 w 359"/>
                  <a:gd name="T37" fmla="*/ 324 h 421"/>
                  <a:gd name="T38" fmla="*/ 210 w 359"/>
                  <a:gd name="T39" fmla="*/ 334 h 421"/>
                  <a:gd name="T40" fmla="*/ 234 w 359"/>
                  <a:gd name="T41" fmla="*/ 345 h 421"/>
                  <a:gd name="T42" fmla="*/ 210 w 359"/>
                  <a:gd name="T43" fmla="*/ 367 h 421"/>
                  <a:gd name="T44" fmla="*/ 212 w 359"/>
                  <a:gd name="T45" fmla="*/ 417 h 421"/>
                  <a:gd name="T46" fmla="*/ 218 w 359"/>
                  <a:gd name="T47" fmla="*/ 403 h 421"/>
                  <a:gd name="T48" fmla="*/ 233 w 359"/>
                  <a:gd name="T49" fmla="*/ 398 h 421"/>
                  <a:gd name="T50" fmla="*/ 301 w 359"/>
                  <a:gd name="T51" fmla="*/ 370 h 421"/>
                  <a:gd name="T52" fmla="*/ 352 w 359"/>
                  <a:gd name="T53" fmla="*/ 380 h 421"/>
                  <a:gd name="T54" fmla="*/ 354 w 359"/>
                  <a:gd name="T55" fmla="*/ 365 h 421"/>
                  <a:gd name="T56" fmla="*/ 342 w 359"/>
                  <a:gd name="T57" fmla="*/ 367 h 421"/>
                  <a:gd name="T58" fmla="*/ 332 w 359"/>
                  <a:gd name="T59" fmla="*/ 329 h 421"/>
                  <a:gd name="T60" fmla="*/ 333 w 359"/>
                  <a:gd name="T61" fmla="*/ 305 h 421"/>
                  <a:gd name="T62" fmla="*/ 315 w 359"/>
                  <a:gd name="T63" fmla="*/ 282 h 421"/>
                  <a:gd name="T64" fmla="*/ 335 w 359"/>
                  <a:gd name="T65" fmla="*/ 245 h 421"/>
                  <a:gd name="T66" fmla="*/ 321 w 359"/>
                  <a:gd name="T67" fmla="*/ 224 h 421"/>
                  <a:gd name="T68" fmla="*/ 292 w 359"/>
                  <a:gd name="T69" fmla="*/ 212 h 421"/>
                  <a:gd name="T70" fmla="*/ 276 w 359"/>
                  <a:gd name="T71" fmla="*/ 201 h 421"/>
                  <a:gd name="T72" fmla="*/ 278 w 359"/>
                  <a:gd name="T73" fmla="*/ 180 h 421"/>
                  <a:gd name="T74" fmla="*/ 307 w 359"/>
                  <a:gd name="T75" fmla="*/ 177 h 421"/>
                  <a:gd name="T76" fmla="*/ 289 w 359"/>
                  <a:gd name="T77" fmla="*/ 151 h 421"/>
                  <a:gd name="T78" fmla="*/ 294 w 359"/>
                  <a:gd name="T79" fmla="*/ 141 h 421"/>
                  <a:gd name="T80" fmla="*/ 289 w 359"/>
                  <a:gd name="T81" fmla="*/ 116 h 421"/>
                  <a:gd name="T82" fmla="*/ 289 w 359"/>
                  <a:gd name="T83" fmla="*/ 85 h 421"/>
                  <a:gd name="T84" fmla="*/ 256 w 359"/>
                  <a:gd name="T85" fmla="*/ 64 h 421"/>
                  <a:gd name="T86" fmla="*/ 232 w 359"/>
                  <a:gd name="T87" fmla="*/ 61 h 421"/>
                  <a:gd name="T88" fmla="*/ 220 w 359"/>
                  <a:gd name="T89" fmla="*/ 81 h 421"/>
                  <a:gd name="T90" fmla="*/ 209 w 359"/>
                  <a:gd name="T91" fmla="*/ 84 h 421"/>
                  <a:gd name="T92" fmla="*/ 198 w 359"/>
                  <a:gd name="T93" fmla="*/ 58 h 421"/>
                  <a:gd name="T94" fmla="*/ 199 w 359"/>
                  <a:gd name="T95" fmla="*/ 33 h 421"/>
                  <a:gd name="T96" fmla="*/ 166 w 359"/>
                  <a:gd name="T97" fmla="*/ 35 h 421"/>
                  <a:gd name="T98" fmla="*/ 150 w 359"/>
                  <a:gd name="T99" fmla="*/ 18 h 421"/>
                  <a:gd name="T100" fmla="*/ 125 w 359"/>
                  <a:gd name="T101" fmla="*/ 36 h 421"/>
                  <a:gd name="T102" fmla="*/ 121 w 359"/>
                  <a:gd name="T103" fmla="*/ 29 h 421"/>
                  <a:gd name="T104" fmla="*/ 67 w 359"/>
                  <a:gd name="T105" fmla="*/ 8 h 4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59" h="421">
                    <a:moveTo>
                      <a:pt x="29" y="0"/>
                    </a:moveTo>
                    <a:lnTo>
                      <a:pt x="22" y="3"/>
                    </a:lnTo>
                    <a:lnTo>
                      <a:pt x="15" y="3"/>
                    </a:lnTo>
                    <a:lnTo>
                      <a:pt x="9" y="1"/>
                    </a:lnTo>
                    <a:lnTo>
                      <a:pt x="5" y="4"/>
                    </a:lnTo>
                    <a:lnTo>
                      <a:pt x="4" y="4"/>
                    </a:lnTo>
                    <a:lnTo>
                      <a:pt x="4" y="14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1" y="36"/>
                    </a:lnTo>
                    <a:lnTo>
                      <a:pt x="2" y="37"/>
                    </a:lnTo>
                    <a:lnTo>
                      <a:pt x="2" y="39"/>
                    </a:lnTo>
                    <a:lnTo>
                      <a:pt x="4" y="39"/>
                    </a:lnTo>
                    <a:lnTo>
                      <a:pt x="4" y="58"/>
                    </a:lnTo>
                    <a:lnTo>
                      <a:pt x="5" y="60"/>
                    </a:lnTo>
                    <a:lnTo>
                      <a:pt x="0" y="65"/>
                    </a:lnTo>
                    <a:lnTo>
                      <a:pt x="0" y="67"/>
                    </a:lnTo>
                    <a:lnTo>
                      <a:pt x="1" y="71"/>
                    </a:lnTo>
                    <a:lnTo>
                      <a:pt x="1" y="74"/>
                    </a:lnTo>
                    <a:lnTo>
                      <a:pt x="16" y="93"/>
                    </a:lnTo>
                    <a:lnTo>
                      <a:pt x="16" y="97"/>
                    </a:lnTo>
                    <a:lnTo>
                      <a:pt x="15" y="99"/>
                    </a:lnTo>
                    <a:lnTo>
                      <a:pt x="15" y="100"/>
                    </a:lnTo>
                    <a:lnTo>
                      <a:pt x="12" y="103"/>
                    </a:lnTo>
                    <a:lnTo>
                      <a:pt x="14" y="109"/>
                    </a:lnTo>
                    <a:lnTo>
                      <a:pt x="14" y="110"/>
                    </a:lnTo>
                    <a:lnTo>
                      <a:pt x="25" y="125"/>
                    </a:lnTo>
                    <a:lnTo>
                      <a:pt x="32" y="130"/>
                    </a:lnTo>
                    <a:lnTo>
                      <a:pt x="32" y="131"/>
                    </a:lnTo>
                    <a:lnTo>
                      <a:pt x="33" y="131"/>
                    </a:lnTo>
                    <a:lnTo>
                      <a:pt x="33" y="134"/>
                    </a:lnTo>
                    <a:lnTo>
                      <a:pt x="32" y="135"/>
                    </a:lnTo>
                    <a:lnTo>
                      <a:pt x="30" y="135"/>
                    </a:lnTo>
                    <a:lnTo>
                      <a:pt x="25" y="138"/>
                    </a:lnTo>
                    <a:lnTo>
                      <a:pt x="25" y="139"/>
                    </a:lnTo>
                    <a:lnTo>
                      <a:pt x="26" y="149"/>
                    </a:lnTo>
                    <a:lnTo>
                      <a:pt x="26" y="164"/>
                    </a:lnTo>
                    <a:lnTo>
                      <a:pt x="25" y="170"/>
                    </a:lnTo>
                    <a:lnTo>
                      <a:pt x="23" y="171"/>
                    </a:lnTo>
                    <a:lnTo>
                      <a:pt x="23" y="173"/>
                    </a:lnTo>
                    <a:lnTo>
                      <a:pt x="22" y="173"/>
                    </a:lnTo>
                    <a:lnTo>
                      <a:pt x="22" y="177"/>
                    </a:lnTo>
                    <a:lnTo>
                      <a:pt x="23" y="180"/>
                    </a:lnTo>
                    <a:lnTo>
                      <a:pt x="25" y="181"/>
                    </a:lnTo>
                    <a:lnTo>
                      <a:pt x="35" y="187"/>
                    </a:lnTo>
                    <a:lnTo>
                      <a:pt x="37" y="187"/>
                    </a:lnTo>
                    <a:lnTo>
                      <a:pt x="43" y="191"/>
                    </a:lnTo>
                    <a:lnTo>
                      <a:pt x="53" y="195"/>
                    </a:lnTo>
                    <a:lnTo>
                      <a:pt x="53" y="197"/>
                    </a:lnTo>
                    <a:lnTo>
                      <a:pt x="54" y="197"/>
                    </a:lnTo>
                    <a:lnTo>
                      <a:pt x="54" y="198"/>
                    </a:lnTo>
                    <a:lnTo>
                      <a:pt x="53" y="209"/>
                    </a:lnTo>
                    <a:lnTo>
                      <a:pt x="53" y="212"/>
                    </a:lnTo>
                    <a:lnTo>
                      <a:pt x="47" y="231"/>
                    </a:lnTo>
                    <a:lnTo>
                      <a:pt x="46" y="231"/>
                    </a:lnTo>
                    <a:lnTo>
                      <a:pt x="46" y="233"/>
                    </a:lnTo>
                    <a:lnTo>
                      <a:pt x="43" y="233"/>
                    </a:lnTo>
                    <a:lnTo>
                      <a:pt x="38" y="234"/>
                    </a:lnTo>
                    <a:lnTo>
                      <a:pt x="37" y="236"/>
                    </a:lnTo>
                    <a:lnTo>
                      <a:pt x="32" y="236"/>
                    </a:lnTo>
                    <a:lnTo>
                      <a:pt x="28" y="234"/>
                    </a:lnTo>
                    <a:lnTo>
                      <a:pt x="26" y="234"/>
                    </a:lnTo>
                    <a:lnTo>
                      <a:pt x="25" y="233"/>
                    </a:lnTo>
                    <a:lnTo>
                      <a:pt x="25" y="250"/>
                    </a:lnTo>
                    <a:lnTo>
                      <a:pt x="21" y="260"/>
                    </a:lnTo>
                    <a:lnTo>
                      <a:pt x="16" y="264"/>
                    </a:lnTo>
                    <a:lnTo>
                      <a:pt x="18" y="265"/>
                    </a:lnTo>
                    <a:lnTo>
                      <a:pt x="19" y="265"/>
                    </a:lnTo>
                    <a:lnTo>
                      <a:pt x="21" y="267"/>
                    </a:lnTo>
                    <a:lnTo>
                      <a:pt x="21" y="268"/>
                    </a:lnTo>
                    <a:lnTo>
                      <a:pt x="22" y="274"/>
                    </a:lnTo>
                    <a:lnTo>
                      <a:pt x="19" y="279"/>
                    </a:lnTo>
                    <a:lnTo>
                      <a:pt x="16" y="282"/>
                    </a:lnTo>
                    <a:lnTo>
                      <a:pt x="14" y="286"/>
                    </a:lnTo>
                    <a:lnTo>
                      <a:pt x="14" y="294"/>
                    </a:lnTo>
                    <a:lnTo>
                      <a:pt x="26" y="315"/>
                    </a:lnTo>
                    <a:lnTo>
                      <a:pt x="29" y="318"/>
                    </a:lnTo>
                    <a:lnTo>
                      <a:pt x="30" y="318"/>
                    </a:lnTo>
                    <a:lnTo>
                      <a:pt x="48" y="308"/>
                    </a:lnTo>
                    <a:lnTo>
                      <a:pt x="50" y="308"/>
                    </a:lnTo>
                    <a:lnTo>
                      <a:pt x="55" y="303"/>
                    </a:lnTo>
                    <a:lnTo>
                      <a:pt x="55" y="301"/>
                    </a:lnTo>
                    <a:lnTo>
                      <a:pt x="67" y="296"/>
                    </a:lnTo>
                    <a:lnTo>
                      <a:pt x="88" y="307"/>
                    </a:lnTo>
                    <a:lnTo>
                      <a:pt x="89" y="307"/>
                    </a:lnTo>
                    <a:lnTo>
                      <a:pt x="92" y="308"/>
                    </a:lnTo>
                    <a:lnTo>
                      <a:pt x="93" y="308"/>
                    </a:lnTo>
                    <a:lnTo>
                      <a:pt x="96" y="314"/>
                    </a:lnTo>
                    <a:lnTo>
                      <a:pt x="104" y="322"/>
                    </a:lnTo>
                    <a:lnTo>
                      <a:pt x="106" y="324"/>
                    </a:lnTo>
                    <a:lnTo>
                      <a:pt x="114" y="328"/>
                    </a:lnTo>
                    <a:lnTo>
                      <a:pt x="118" y="329"/>
                    </a:lnTo>
                    <a:lnTo>
                      <a:pt x="120" y="329"/>
                    </a:lnTo>
                    <a:lnTo>
                      <a:pt x="120" y="331"/>
                    </a:lnTo>
                    <a:lnTo>
                      <a:pt x="121" y="332"/>
                    </a:lnTo>
                    <a:lnTo>
                      <a:pt x="121" y="334"/>
                    </a:lnTo>
                    <a:lnTo>
                      <a:pt x="138" y="342"/>
                    </a:lnTo>
                    <a:lnTo>
                      <a:pt x="139" y="343"/>
                    </a:lnTo>
                    <a:lnTo>
                      <a:pt x="143" y="345"/>
                    </a:lnTo>
                    <a:lnTo>
                      <a:pt x="152" y="345"/>
                    </a:lnTo>
                    <a:lnTo>
                      <a:pt x="166" y="342"/>
                    </a:lnTo>
                    <a:lnTo>
                      <a:pt x="175" y="334"/>
                    </a:lnTo>
                    <a:lnTo>
                      <a:pt x="177" y="334"/>
                    </a:lnTo>
                    <a:lnTo>
                      <a:pt x="175" y="332"/>
                    </a:lnTo>
                    <a:lnTo>
                      <a:pt x="152" y="322"/>
                    </a:lnTo>
                    <a:lnTo>
                      <a:pt x="136" y="310"/>
                    </a:lnTo>
                    <a:lnTo>
                      <a:pt x="136" y="304"/>
                    </a:lnTo>
                    <a:lnTo>
                      <a:pt x="142" y="304"/>
                    </a:lnTo>
                    <a:lnTo>
                      <a:pt x="146" y="305"/>
                    </a:lnTo>
                    <a:lnTo>
                      <a:pt x="167" y="304"/>
                    </a:lnTo>
                    <a:lnTo>
                      <a:pt x="171" y="307"/>
                    </a:lnTo>
                    <a:lnTo>
                      <a:pt x="173" y="307"/>
                    </a:lnTo>
                    <a:lnTo>
                      <a:pt x="185" y="321"/>
                    </a:lnTo>
                    <a:lnTo>
                      <a:pt x="185" y="324"/>
                    </a:lnTo>
                    <a:lnTo>
                      <a:pt x="187" y="322"/>
                    </a:lnTo>
                    <a:lnTo>
                      <a:pt x="188" y="325"/>
                    </a:lnTo>
                    <a:lnTo>
                      <a:pt x="189" y="327"/>
                    </a:lnTo>
                    <a:lnTo>
                      <a:pt x="191" y="327"/>
                    </a:lnTo>
                    <a:lnTo>
                      <a:pt x="195" y="329"/>
                    </a:lnTo>
                    <a:lnTo>
                      <a:pt x="210" y="334"/>
                    </a:lnTo>
                    <a:lnTo>
                      <a:pt x="213" y="334"/>
                    </a:lnTo>
                    <a:lnTo>
                      <a:pt x="213" y="338"/>
                    </a:lnTo>
                    <a:lnTo>
                      <a:pt x="216" y="338"/>
                    </a:lnTo>
                    <a:lnTo>
                      <a:pt x="220" y="339"/>
                    </a:lnTo>
                    <a:lnTo>
                      <a:pt x="233" y="339"/>
                    </a:lnTo>
                    <a:lnTo>
                      <a:pt x="234" y="345"/>
                    </a:lnTo>
                    <a:lnTo>
                      <a:pt x="234" y="348"/>
                    </a:lnTo>
                    <a:lnTo>
                      <a:pt x="232" y="350"/>
                    </a:lnTo>
                    <a:lnTo>
                      <a:pt x="223" y="364"/>
                    </a:lnTo>
                    <a:lnTo>
                      <a:pt x="223" y="365"/>
                    </a:lnTo>
                    <a:lnTo>
                      <a:pt x="216" y="365"/>
                    </a:lnTo>
                    <a:lnTo>
                      <a:pt x="210" y="367"/>
                    </a:lnTo>
                    <a:lnTo>
                      <a:pt x="206" y="374"/>
                    </a:lnTo>
                    <a:lnTo>
                      <a:pt x="202" y="388"/>
                    </a:lnTo>
                    <a:lnTo>
                      <a:pt x="202" y="389"/>
                    </a:lnTo>
                    <a:lnTo>
                      <a:pt x="203" y="401"/>
                    </a:lnTo>
                    <a:lnTo>
                      <a:pt x="205" y="405"/>
                    </a:lnTo>
                    <a:lnTo>
                      <a:pt x="212" y="417"/>
                    </a:lnTo>
                    <a:lnTo>
                      <a:pt x="212" y="419"/>
                    </a:lnTo>
                    <a:lnTo>
                      <a:pt x="213" y="421"/>
                    </a:lnTo>
                    <a:lnTo>
                      <a:pt x="219" y="421"/>
                    </a:lnTo>
                    <a:lnTo>
                      <a:pt x="219" y="419"/>
                    </a:lnTo>
                    <a:lnTo>
                      <a:pt x="218" y="419"/>
                    </a:lnTo>
                    <a:lnTo>
                      <a:pt x="218" y="403"/>
                    </a:lnTo>
                    <a:lnTo>
                      <a:pt x="219" y="402"/>
                    </a:lnTo>
                    <a:lnTo>
                      <a:pt x="222" y="396"/>
                    </a:lnTo>
                    <a:lnTo>
                      <a:pt x="226" y="394"/>
                    </a:lnTo>
                    <a:lnTo>
                      <a:pt x="227" y="394"/>
                    </a:lnTo>
                    <a:lnTo>
                      <a:pt x="230" y="395"/>
                    </a:lnTo>
                    <a:lnTo>
                      <a:pt x="233" y="398"/>
                    </a:lnTo>
                    <a:lnTo>
                      <a:pt x="263" y="407"/>
                    </a:lnTo>
                    <a:lnTo>
                      <a:pt x="266" y="385"/>
                    </a:lnTo>
                    <a:lnTo>
                      <a:pt x="278" y="380"/>
                    </a:lnTo>
                    <a:lnTo>
                      <a:pt x="286" y="378"/>
                    </a:lnTo>
                    <a:lnTo>
                      <a:pt x="287" y="374"/>
                    </a:lnTo>
                    <a:lnTo>
                      <a:pt x="301" y="370"/>
                    </a:lnTo>
                    <a:lnTo>
                      <a:pt x="321" y="370"/>
                    </a:lnTo>
                    <a:lnTo>
                      <a:pt x="325" y="373"/>
                    </a:lnTo>
                    <a:lnTo>
                      <a:pt x="336" y="384"/>
                    </a:lnTo>
                    <a:lnTo>
                      <a:pt x="346" y="384"/>
                    </a:lnTo>
                    <a:lnTo>
                      <a:pt x="349" y="382"/>
                    </a:lnTo>
                    <a:lnTo>
                      <a:pt x="352" y="380"/>
                    </a:lnTo>
                    <a:lnTo>
                      <a:pt x="353" y="377"/>
                    </a:lnTo>
                    <a:lnTo>
                      <a:pt x="353" y="375"/>
                    </a:lnTo>
                    <a:lnTo>
                      <a:pt x="354" y="373"/>
                    </a:lnTo>
                    <a:lnTo>
                      <a:pt x="359" y="368"/>
                    </a:lnTo>
                    <a:lnTo>
                      <a:pt x="359" y="367"/>
                    </a:lnTo>
                    <a:lnTo>
                      <a:pt x="354" y="365"/>
                    </a:lnTo>
                    <a:lnTo>
                      <a:pt x="353" y="368"/>
                    </a:lnTo>
                    <a:lnTo>
                      <a:pt x="353" y="370"/>
                    </a:lnTo>
                    <a:lnTo>
                      <a:pt x="349" y="370"/>
                    </a:lnTo>
                    <a:lnTo>
                      <a:pt x="345" y="368"/>
                    </a:lnTo>
                    <a:lnTo>
                      <a:pt x="343" y="368"/>
                    </a:lnTo>
                    <a:lnTo>
                      <a:pt x="342" y="367"/>
                    </a:lnTo>
                    <a:lnTo>
                      <a:pt x="335" y="361"/>
                    </a:lnTo>
                    <a:lnTo>
                      <a:pt x="332" y="360"/>
                    </a:lnTo>
                    <a:lnTo>
                      <a:pt x="332" y="356"/>
                    </a:lnTo>
                    <a:lnTo>
                      <a:pt x="333" y="353"/>
                    </a:lnTo>
                    <a:lnTo>
                      <a:pt x="333" y="336"/>
                    </a:lnTo>
                    <a:lnTo>
                      <a:pt x="332" y="329"/>
                    </a:lnTo>
                    <a:lnTo>
                      <a:pt x="333" y="315"/>
                    </a:lnTo>
                    <a:lnTo>
                      <a:pt x="336" y="311"/>
                    </a:lnTo>
                    <a:lnTo>
                      <a:pt x="336" y="310"/>
                    </a:lnTo>
                    <a:lnTo>
                      <a:pt x="335" y="310"/>
                    </a:lnTo>
                    <a:lnTo>
                      <a:pt x="335" y="308"/>
                    </a:lnTo>
                    <a:lnTo>
                      <a:pt x="333" y="305"/>
                    </a:lnTo>
                    <a:lnTo>
                      <a:pt x="333" y="304"/>
                    </a:lnTo>
                    <a:lnTo>
                      <a:pt x="336" y="300"/>
                    </a:lnTo>
                    <a:lnTo>
                      <a:pt x="333" y="293"/>
                    </a:lnTo>
                    <a:lnTo>
                      <a:pt x="333" y="291"/>
                    </a:lnTo>
                    <a:lnTo>
                      <a:pt x="312" y="285"/>
                    </a:lnTo>
                    <a:lnTo>
                      <a:pt x="315" y="282"/>
                    </a:lnTo>
                    <a:lnTo>
                      <a:pt x="318" y="276"/>
                    </a:lnTo>
                    <a:lnTo>
                      <a:pt x="326" y="267"/>
                    </a:lnTo>
                    <a:lnTo>
                      <a:pt x="333" y="252"/>
                    </a:lnTo>
                    <a:lnTo>
                      <a:pt x="333" y="247"/>
                    </a:lnTo>
                    <a:lnTo>
                      <a:pt x="335" y="247"/>
                    </a:lnTo>
                    <a:lnTo>
                      <a:pt x="335" y="245"/>
                    </a:lnTo>
                    <a:lnTo>
                      <a:pt x="333" y="243"/>
                    </a:lnTo>
                    <a:lnTo>
                      <a:pt x="333" y="241"/>
                    </a:lnTo>
                    <a:lnTo>
                      <a:pt x="328" y="233"/>
                    </a:lnTo>
                    <a:lnTo>
                      <a:pt x="326" y="231"/>
                    </a:lnTo>
                    <a:lnTo>
                      <a:pt x="321" y="227"/>
                    </a:lnTo>
                    <a:lnTo>
                      <a:pt x="321" y="224"/>
                    </a:lnTo>
                    <a:lnTo>
                      <a:pt x="322" y="224"/>
                    </a:lnTo>
                    <a:lnTo>
                      <a:pt x="318" y="216"/>
                    </a:lnTo>
                    <a:lnTo>
                      <a:pt x="316" y="215"/>
                    </a:lnTo>
                    <a:lnTo>
                      <a:pt x="301" y="209"/>
                    </a:lnTo>
                    <a:lnTo>
                      <a:pt x="292" y="209"/>
                    </a:lnTo>
                    <a:lnTo>
                      <a:pt x="292" y="212"/>
                    </a:lnTo>
                    <a:lnTo>
                      <a:pt x="293" y="215"/>
                    </a:lnTo>
                    <a:lnTo>
                      <a:pt x="289" y="215"/>
                    </a:lnTo>
                    <a:lnTo>
                      <a:pt x="279" y="208"/>
                    </a:lnTo>
                    <a:lnTo>
                      <a:pt x="278" y="207"/>
                    </a:lnTo>
                    <a:lnTo>
                      <a:pt x="276" y="204"/>
                    </a:lnTo>
                    <a:lnTo>
                      <a:pt x="276" y="201"/>
                    </a:lnTo>
                    <a:lnTo>
                      <a:pt x="278" y="197"/>
                    </a:lnTo>
                    <a:lnTo>
                      <a:pt x="278" y="192"/>
                    </a:lnTo>
                    <a:lnTo>
                      <a:pt x="276" y="191"/>
                    </a:lnTo>
                    <a:lnTo>
                      <a:pt x="276" y="190"/>
                    </a:lnTo>
                    <a:lnTo>
                      <a:pt x="275" y="188"/>
                    </a:lnTo>
                    <a:lnTo>
                      <a:pt x="278" y="180"/>
                    </a:lnTo>
                    <a:lnTo>
                      <a:pt x="279" y="178"/>
                    </a:lnTo>
                    <a:lnTo>
                      <a:pt x="282" y="180"/>
                    </a:lnTo>
                    <a:lnTo>
                      <a:pt x="293" y="181"/>
                    </a:lnTo>
                    <a:lnTo>
                      <a:pt x="301" y="180"/>
                    </a:lnTo>
                    <a:lnTo>
                      <a:pt x="304" y="180"/>
                    </a:lnTo>
                    <a:lnTo>
                      <a:pt x="307" y="177"/>
                    </a:lnTo>
                    <a:lnTo>
                      <a:pt x="307" y="176"/>
                    </a:lnTo>
                    <a:lnTo>
                      <a:pt x="299" y="164"/>
                    </a:lnTo>
                    <a:lnTo>
                      <a:pt x="289" y="157"/>
                    </a:lnTo>
                    <a:lnTo>
                      <a:pt x="287" y="156"/>
                    </a:lnTo>
                    <a:lnTo>
                      <a:pt x="287" y="151"/>
                    </a:lnTo>
                    <a:lnTo>
                      <a:pt x="289" y="151"/>
                    </a:lnTo>
                    <a:lnTo>
                      <a:pt x="289" y="149"/>
                    </a:lnTo>
                    <a:lnTo>
                      <a:pt x="290" y="148"/>
                    </a:lnTo>
                    <a:lnTo>
                      <a:pt x="293" y="148"/>
                    </a:lnTo>
                    <a:lnTo>
                      <a:pt x="296" y="145"/>
                    </a:lnTo>
                    <a:lnTo>
                      <a:pt x="294" y="142"/>
                    </a:lnTo>
                    <a:lnTo>
                      <a:pt x="294" y="141"/>
                    </a:lnTo>
                    <a:lnTo>
                      <a:pt x="296" y="139"/>
                    </a:lnTo>
                    <a:lnTo>
                      <a:pt x="296" y="138"/>
                    </a:lnTo>
                    <a:lnTo>
                      <a:pt x="294" y="135"/>
                    </a:lnTo>
                    <a:lnTo>
                      <a:pt x="294" y="131"/>
                    </a:lnTo>
                    <a:lnTo>
                      <a:pt x="293" y="128"/>
                    </a:lnTo>
                    <a:lnTo>
                      <a:pt x="289" y="116"/>
                    </a:lnTo>
                    <a:lnTo>
                      <a:pt x="289" y="100"/>
                    </a:lnTo>
                    <a:lnTo>
                      <a:pt x="290" y="100"/>
                    </a:lnTo>
                    <a:lnTo>
                      <a:pt x="290" y="99"/>
                    </a:lnTo>
                    <a:lnTo>
                      <a:pt x="292" y="97"/>
                    </a:lnTo>
                    <a:lnTo>
                      <a:pt x="289" y="89"/>
                    </a:lnTo>
                    <a:lnTo>
                      <a:pt x="289" y="85"/>
                    </a:lnTo>
                    <a:lnTo>
                      <a:pt x="283" y="79"/>
                    </a:lnTo>
                    <a:lnTo>
                      <a:pt x="273" y="75"/>
                    </a:lnTo>
                    <a:lnTo>
                      <a:pt x="261" y="75"/>
                    </a:lnTo>
                    <a:lnTo>
                      <a:pt x="261" y="74"/>
                    </a:lnTo>
                    <a:lnTo>
                      <a:pt x="259" y="67"/>
                    </a:lnTo>
                    <a:lnTo>
                      <a:pt x="256" y="64"/>
                    </a:lnTo>
                    <a:lnTo>
                      <a:pt x="248" y="60"/>
                    </a:lnTo>
                    <a:lnTo>
                      <a:pt x="247" y="60"/>
                    </a:lnTo>
                    <a:lnTo>
                      <a:pt x="244" y="58"/>
                    </a:lnTo>
                    <a:lnTo>
                      <a:pt x="242" y="58"/>
                    </a:lnTo>
                    <a:lnTo>
                      <a:pt x="233" y="61"/>
                    </a:lnTo>
                    <a:lnTo>
                      <a:pt x="232" y="61"/>
                    </a:lnTo>
                    <a:lnTo>
                      <a:pt x="229" y="63"/>
                    </a:lnTo>
                    <a:lnTo>
                      <a:pt x="227" y="64"/>
                    </a:lnTo>
                    <a:lnTo>
                      <a:pt x="226" y="64"/>
                    </a:lnTo>
                    <a:lnTo>
                      <a:pt x="226" y="75"/>
                    </a:lnTo>
                    <a:lnTo>
                      <a:pt x="220" y="79"/>
                    </a:lnTo>
                    <a:lnTo>
                      <a:pt x="220" y="81"/>
                    </a:lnTo>
                    <a:lnTo>
                      <a:pt x="219" y="84"/>
                    </a:lnTo>
                    <a:lnTo>
                      <a:pt x="218" y="85"/>
                    </a:lnTo>
                    <a:lnTo>
                      <a:pt x="218" y="89"/>
                    </a:lnTo>
                    <a:lnTo>
                      <a:pt x="215" y="92"/>
                    </a:lnTo>
                    <a:lnTo>
                      <a:pt x="212" y="89"/>
                    </a:lnTo>
                    <a:lnTo>
                      <a:pt x="209" y="84"/>
                    </a:lnTo>
                    <a:lnTo>
                      <a:pt x="209" y="82"/>
                    </a:lnTo>
                    <a:lnTo>
                      <a:pt x="212" y="79"/>
                    </a:lnTo>
                    <a:lnTo>
                      <a:pt x="212" y="74"/>
                    </a:lnTo>
                    <a:lnTo>
                      <a:pt x="199" y="70"/>
                    </a:lnTo>
                    <a:lnTo>
                      <a:pt x="198" y="70"/>
                    </a:lnTo>
                    <a:lnTo>
                      <a:pt x="198" y="58"/>
                    </a:lnTo>
                    <a:lnTo>
                      <a:pt x="199" y="57"/>
                    </a:lnTo>
                    <a:lnTo>
                      <a:pt x="199" y="47"/>
                    </a:lnTo>
                    <a:lnTo>
                      <a:pt x="198" y="44"/>
                    </a:lnTo>
                    <a:lnTo>
                      <a:pt x="198" y="36"/>
                    </a:lnTo>
                    <a:lnTo>
                      <a:pt x="199" y="35"/>
                    </a:lnTo>
                    <a:lnTo>
                      <a:pt x="199" y="33"/>
                    </a:lnTo>
                    <a:lnTo>
                      <a:pt x="198" y="35"/>
                    </a:lnTo>
                    <a:lnTo>
                      <a:pt x="194" y="42"/>
                    </a:lnTo>
                    <a:lnTo>
                      <a:pt x="188" y="42"/>
                    </a:lnTo>
                    <a:lnTo>
                      <a:pt x="170" y="37"/>
                    </a:lnTo>
                    <a:lnTo>
                      <a:pt x="166" y="37"/>
                    </a:lnTo>
                    <a:lnTo>
                      <a:pt x="166" y="35"/>
                    </a:lnTo>
                    <a:lnTo>
                      <a:pt x="163" y="15"/>
                    </a:lnTo>
                    <a:lnTo>
                      <a:pt x="162" y="10"/>
                    </a:lnTo>
                    <a:lnTo>
                      <a:pt x="160" y="10"/>
                    </a:lnTo>
                    <a:lnTo>
                      <a:pt x="156" y="12"/>
                    </a:lnTo>
                    <a:lnTo>
                      <a:pt x="150" y="14"/>
                    </a:lnTo>
                    <a:lnTo>
                      <a:pt x="150" y="18"/>
                    </a:lnTo>
                    <a:lnTo>
                      <a:pt x="152" y="23"/>
                    </a:lnTo>
                    <a:lnTo>
                      <a:pt x="157" y="26"/>
                    </a:lnTo>
                    <a:lnTo>
                      <a:pt x="160" y="30"/>
                    </a:lnTo>
                    <a:lnTo>
                      <a:pt x="162" y="33"/>
                    </a:lnTo>
                    <a:lnTo>
                      <a:pt x="159" y="36"/>
                    </a:lnTo>
                    <a:lnTo>
                      <a:pt x="125" y="36"/>
                    </a:lnTo>
                    <a:lnTo>
                      <a:pt x="125" y="35"/>
                    </a:lnTo>
                    <a:lnTo>
                      <a:pt x="124" y="33"/>
                    </a:lnTo>
                    <a:lnTo>
                      <a:pt x="124" y="32"/>
                    </a:lnTo>
                    <a:lnTo>
                      <a:pt x="122" y="30"/>
                    </a:lnTo>
                    <a:lnTo>
                      <a:pt x="121" y="30"/>
                    </a:lnTo>
                    <a:lnTo>
                      <a:pt x="121" y="29"/>
                    </a:lnTo>
                    <a:lnTo>
                      <a:pt x="117" y="29"/>
                    </a:lnTo>
                    <a:lnTo>
                      <a:pt x="114" y="26"/>
                    </a:lnTo>
                    <a:lnTo>
                      <a:pt x="107" y="22"/>
                    </a:lnTo>
                    <a:lnTo>
                      <a:pt x="102" y="17"/>
                    </a:lnTo>
                    <a:lnTo>
                      <a:pt x="68" y="8"/>
                    </a:lnTo>
                    <a:lnTo>
                      <a:pt x="67" y="8"/>
                    </a:lnTo>
                    <a:lnTo>
                      <a:pt x="65" y="11"/>
                    </a:lnTo>
                    <a:lnTo>
                      <a:pt x="60" y="14"/>
                    </a:lnTo>
                    <a:lnTo>
                      <a:pt x="54" y="10"/>
                    </a:lnTo>
                    <a:lnTo>
                      <a:pt x="48" y="4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49" name="Freeform 1181">
                <a:extLst>
                  <a:ext uri="{FF2B5EF4-FFF2-40B4-BE49-F238E27FC236}">
                    <a16:creationId xmlns:a16="http://schemas.microsoft.com/office/drawing/2014/main" id="{C2852F19-0056-B603-C556-BD4EBCE01A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8" y="3600"/>
                <a:ext cx="120" cy="109"/>
              </a:xfrm>
              <a:custGeom>
                <a:avLst/>
                <a:gdLst>
                  <a:gd name="T0" fmla="*/ 315 w 481"/>
                  <a:gd name="T1" fmla="*/ 16 h 435"/>
                  <a:gd name="T2" fmla="*/ 294 w 481"/>
                  <a:gd name="T3" fmla="*/ 50 h 435"/>
                  <a:gd name="T4" fmla="*/ 263 w 481"/>
                  <a:gd name="T5" fmla="*/ 57 h 435"/>
                  <a:gd name="T6" fmla="*/ 247 w 481"/>
                  <a:gd name="T7" fmla="*/ 28 h 435"/>
                  <a:gd name="T8" fmla="*/ 211 w 481"/>
                  <a:gd name="T9" fmla="*/ 19 h 435"/>
                  <a:gd name="T10" fmla="*/ 170 w 481"/>
                  <a:gd name="T11" fmla="*/ 74 h 435"/>
                  <a:gd name="T12" fmla="*/ 157 w 481"/>
                  <a:gd name="T13" fmla="*/ 54 h 435"/>
                  <a:gd name="T14" fmla="*/ 158 w 481"/>
                  <a:gd name="T15" fmla="*/ 1 h 435"/>
                  <a:gd name="T16" fmla="*/ 108 w 481"/>
                  <a:gd name="T17" fmla="*/ 23 h 435"/>
                  <a:gd name="T18" fmla="*/ 83 w 481"/>
                  <a:gd name="T19" fmla="*/ 33 h 435"/>
                  <a:gd name="T20" fmla="*/ 70 w 481"/>
                  <a:gd name="T21" fmla="*/ 40 h 435"/>
                  <a:gd name="T22" fmla="*/ 62 w 481"/>
                  <a:gd name="T23" fmla="*/ 57 h 435"/>
                  <a:gd name="T24" fmla="*/ 124 w 481"/>
                  <a:gd name="T25" fmla="*/ 100 h 435"/>
                  <a:gd name="T26" fmla="*/ 128 w 481"/>
                  <a:gd name="T27" fmla="*/ 113 h 435"/>
                  <a:gd name="T28" fmla="*/ 146 w 481"/>
                  <a:gd name="T29" fmla="*/ 142 h 435"/>
                  <a:gd name="T30" fmla="*/ 144 w 481"/>
                  <a:gd name="T31" fmla="*/ 169 h 435"/>
                  <a:gd name="T32" fmla="*/ 147 w 481"/>
                  <a:gd name="T33" fmla="*/ 182 h 435"/>
                  <a:gd name="T34" fmla="*/ 133 w 481"/>
                  <a:gd name="T35" fmla="*/ 196 h 435"/>
                  <a:gd name="T36" fmla="*/ 100 w 481"/>
                  <a:gd name="T37" fmla="*/ 215 h 435"/>
                  <a:gd name="T38" fmla="*/ 70 w 481"/>
                  <a:gd name="T39" fmla="*/ 233 h 435"/>
                  <a:gd name="T40" fmla="*/ 66 w 481"/>
                  <a:gd name="T41" fmla="*/ 244 h 435"/>
                  <a:gd name="T42" fmla="*/ 34 w 481"/>
                  <a:gd name="T43" fmla="*/ 249 h 435"/>
                  <a:gd name="T44" fmla="*/ 22 w 481"/>
                  <a:gd name="T45" fmla="*/ 266 h 435"/>
                  <a:gd name="T46" fmla="*/ 15 w 481"/>
                  <a:gd name="T47" fmla="*/ 271 h 435"/>
                  <a:gd name="T48" fmla="*/ 3 w 481"/>
                  <a:gd name="T49" fmla="*/ 286 h 435"/>
                  <a:gd name="T50" fmla="*/ 2 w 481"/>
                  <a:gd name="T51" fmla="*/ 328 h 435"/>
                  <a:gd name="T52" fmla="*/ 51 w 481"/>
                  <a:gd name="T53" fmla="*/ 345 h 435"/>
                  <a:gd name="T54" fmla="*/ 73 w 481"/>
                  <a:gd name="T55" fmla="*/ 347 h 435"/>
                  <a:gd name="T56" fmla="*/ 86 w 481"/>
                  <a:gd name="T57" fmla="*/ 349 h 435"/>
                  <a:gd name="T58" fmla="*/ 142 w 481"/>
                  <a:gd name="T59" fmla="*/ 346 h 435"/>
                  <a:gd name="T60" fmla="*/ 188 w 481"/>
                  <a:gd name="T61" fmla="*/ 353 h 435"/>
                  <a:gd name="T62" fmla="*/ 204 w 481"/>
                  <a:gd name="T63" fmla="*/ 357 h 435"/>
                  <a:gd name="T64" fmla="*/ 223 w 481"/>
                  <a:gd name="T65" fmla="*/ 371 h 435"/>
                  <a:gd name="T66" fmla="*/ 249 w 481"/>
                  <a:gd name="T67" fmla="*/ 381 h 435"/>
                  <a:gd name="T68" fmla="*/ 263 w 481"/>
                  <a:gd name="T69" fmla="*/ 391 h 435"/>
                  <a:gd name="T70" fmla="*/ 298 w 481"/>
                  <a:gd name="T71" fmla="*/ 361 h 435"/>
                  <a:gd name="T72" fmla="*/ 304 w 481"/>
                  <a:gd name="T73" fmla="*/ 347 h 435"/>
                  <a:gd name="T74" fmla="*/ 316 w 481"/>
                  <a:gd name="T75" fmla="*/ 371 h 435"/>
                  <a:gd name="T76" fmla="*/ 365 w 481"/>
                  <a:gd name="T77" fmla="*/ 433 h 435"/>
                  <a:gd name="T78" fmla="*/ 386 w 481"/>
                  <a:gd name="T79" fmla="*/ 427 h 435"/>
                  <a:gd name="T80" fmla="*/ 374 w 481"/>
                  <a:gd name="T81" fmla="*/ 373 h 435"/>
                  <a:gd name="T82" fmla="*/ 382 w 481"/>
                  <a:gd name="T83" fmla="*/ 357 h 435"/>
                  <a:gd name="T84" fmla="*/ 389 w 481"/>
                  <a:gd name="T85" fmla="*/ 346 h 435"/>
                  <a:gd name="T86" fmla="*/ 411 w 481"/>
                  <a:gd name="T87" fmla="*/ 328 h 435"/>
                  <a:gd name="T88" fmla="*/ 414 w 481"/>
                  <a:gd name="T89" fmla="*/ 294 h 435"/>
                  <a:gd name="T90" fmla="*/ 396 w 481"/>
                  <a:gd name="T91" fmla="*/ 272 h 435"/>
                  <a:gd name="T92" fmla="*/ 393 w 481"/>
                  <a:gd name="T93" fmla="*/ 265 h 435"/>
                  <a:gd name="T94" fmla="*/ 403 w 481"/>
                  <a:gd name="T95" fmla="*/ 233 h 435"/>
                  <a:gd name="T96" fmla="*/ 428 w 481"/>
                  <a:gd name="T97" fmla="*/ 230 h 435"/>
                  <a:gd name="T98" fmla="*/ 456 w 481"/>
                  <a:gd name="T99" fmla="*/ 209 h 435"/>
                  <a:gd name="T100" fmla="*/ 446 w 481"/>
                  <a:gd name="T101" fmla="*/ 170 h 435"/>
                  <a:gd name="T102" fmla="*/ 445 w 481"/>
                  <a:gd name="T103" fmla="*/ 156 h 435"/>
                  <a:gd name="T104" fmla="*/ 453 w 481"/>
                  <a:gd name="T105" fmla="*/ 125 h 435"/>
                  <a:gd name="T106" fmla="*/ 470 w 481"/>
                  <a:gd name="T107" fmla="*/ 124 h 435"/>
                  <a:gd name="T108" fmla="*/ 480 w 481"/>
                  <a:gd name="T109" fmla="*/ 100 h 435"/>
                  <a:gd name="T110" fmla="*/ 470 w 481"/>
                  <a:gd name="T111" fmla="*/ 82 h 435"/>
                  <a:gd name="T112" fmla="*/ 439 w 481"/>
                  <a:gd name="T113" fmla="*/ 100 h 435"/>
                  <a:gd name="T114" fmla="*/ 429 w 481"/>
                  <a:gd name="T115" fmla="*/ 110 h 435"/>
                  <a:gd name="T116" fmla="*/ 393 w 481"/>
                  <a:gd name="T117" fmla="*/ 89 h 435"/>
                  <a:gd name="T118" fmla="*/ 401 w 481"/>
                  <a:gd name="T119" fmla="*/ 65 h 435"/>
                  <a:gd name="T120" fmla="*/ 395 w 481"/>
                  <a:gd name="T121" fmla="*/ 51 h 435"/>
                  <a:gd name="T122" fmla="*/ 376 w 481"/>
                  <a:gd name="T123" fmla="*/ 40 h 435"/>
                  <a:gd name="T124" fmla="*/ 326 w 481"/>
                  <a:gd name="T125" fmla="*/ 18 h 4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81" h="435">
                    <a:moveTo>
                      <a:pt x="326" y="18"/>
                    </a:moveTo>
                    <a:lnTo>
                      <a:pt x="319" y="19"/>
                    </a:lnTo>
                    <a:lnTo>
                      <a:pt x="318" y="18"/>
                    </a:lnTo>
                    <a:lnTo>
                      <a:pt x="316" y="15"/>
                    </a:lnTo>
                    <a:lnTo>
                      <a:pt x="315" y="16"/>
                    </a:lnTo>
                    <a:lnTo>
                      <a:pt x="307" y="19"/>
                    </a:lnTo>
                    <a:lnTo>
                      <a:pt x="305" y="18"/>
                    </a:lnTo>
                    <a:lnTo>
                      <a:pt x="305" y="22"/>
                    </a:lnTo>
                    <a:lnTo>
                      <a:pt x="295" y="40"/>
                    </a:lnTo>
                    <a:lnTo>
                      <a:pt x="294" y="50"/>
                    </a:lnTo>
                    <a:lnTo>
                      <a:pt x="294" y="51"/>
                    </a:lnTo>
                    <a:lnTo>
                      <a:pt x="290" y="55"/>
                    </a:lnTo>
                    <a:lnTo>
                      <a:pt x="287" y="60"/>
                    </a:lnTo>
                    <a:lnTo>
                      <a:pt x="283" y="60"/>
                    </a:lnTo>
                    <a:lnTo>
                      <a:pt x="263" y="57"/>
                    </a:lnTo>
                    <a:lnTo>
                      <a:pt x="249" y="51"/>
                    </a:lnTo>
                    <a:lnTo>
                      <a:pt x="252" y="47"/>
                    </a:lnTo>
                    <a:lnTo>
                      <a:pt x="255" y="30"/>
                    </a:lnTo>
                    <a:lnTo>
                      <a:pt x="255" y="28"/>
                    </a:lnTo>
                    <a:lnTo>
                      <a:pt x="247" y="28"/>
                    </a:lnTo>
                    <a:lnTo>
                      <a:pt x="231" y="22"/>
                    </a:lnTo>
                    <a:lnTo>
                      <a:pt x="225" y="19"/>
                    </a:lnTo>
                    <a:lnTo>
                      <a:pt x="218" y="18"/>
                    </a:lnTo>
                    <a:lnTo>
                      <a:pt x="216" y="18"/>
                    </a:lnTo>
                    <a:lnTo>
                      <a:pt x="211" y="19"/>
                    </a:lnTo>
                    <a:lnTo>
                      <a:pt x="207" y="25"/>
                    </a:lnTo>
                    <a:lnTo>
                      <a:pt x="206" y="38"/>
                    </a:lnTo>
                    <a:lnTo>
                      <a:pt x="206" y="39"/>
                    </a:lnTo>
                    <a:lnTo>
                      <a:pt x="196" y="46"/>
                    </a:lnTo>
                    <a:lnTo>
                      <a:pt x="170" y="74"/>
                    </a:lnTo>
                    <a:lnTo>
                      <a:pt x="167" y="74"/>
                    </a:lnTo>
                    <a:lnTo>
                      <a:pt x="160" y="67"/>
                    </a:lnTo>
                    <a:lnTo>
                      <a:pt x="160" y="65"/>
                    </a:lnTo>
                    <a:lnTo>
                      <a:pt x="157" y="55"/>
                    </a:lnTo>
                    <a:lnTo>
                      <a:pt x="157" y="54"/>
                    </a:lnTo>
                    <a:lnTo>
                      <a:pt x="165" y="8"/>
                    </a:lnTo>
                    <a:lnTo>
                      <a:pt x="164" y="1"/>
                    </a:lnTo>
                    <a:lnTo>
                      <a:pt x="164" y="0"/>
                    </a:lnTo>
                    <a:lnTo>
                      <a:pt x="161" y="0"/>
                    </a:lnTo>
                    <a:lnTo>
                      <a:pt x="158" y="1"/>
                    </a:lnTo>
                    <a:lnTo>
                      <a:pt x="156" y="4"/>
                    </a:lnTo>
                    <a:lnTo>
                      <a:pt x="127" y="11"/>
                    </a:lnTo>
                    <a:lnTo>
                      <a:pt x="122" y="11"/>
                    </a:lnTo>
                    <a:lnTo>
                      <a:pt x="121" y="11"/>
                    </a:lnTo>
                    <a:lnTo>
                      <a:pt x="108" y="23"/>
                    </a:lnTo>
                    <a:lnTo>
                      <a:pt x="94" y="26"/>
                    </a:lnTo>
                    <a:lnTo>
                      <a:pt x="83" y="30"/>
                    </a:lnTo>
                    <a:lnTo>
                      <a:pt x="82" y="30"/>
                    </a:lnTo>
                    <a:lnTo>
                      <a:pt x="83" y="32"/>
                    </a:lnTo>
                    <a:lnTo>
                      <a:pt x="83" y="33"/>
                    </a:lnTo>
                    <a:lnTo>
                      <a:pt x="80" y="38"/>
                    </a:lnTo>
                    <a:lnTo>
                      <a:pt x="80" y="39"/>
                    </a:lnTo>
                    <a:lnTo>
                      <a:pt x="79" y="39"/>
                    </a:lnTo>
                    <a:lnTo>
                      <a:pt x="76" y="40"/>
                    </a:lnTo>
                    <a:lnTo>
                      <a:pt x="70" y="40"/>
                    </a:lnTo>
                    <a:lnTo>
                      <a:pt x="70" y="42"/>
                    </a:lnTo>
                    <a:lnTo>
                      <a:pt x="69" y="43"/>
                    </a:lnTo>
                    <a:lnTo>
                      <a:pt x="64" y="51"/>
                    </a:lnTo>
                    <a:lnTo>
                      <a:pt x="62" y="53"/>
                    </a:lnTo>
                    <a:lnTo>
                      <a:pt x="62" y="57"/>
                    </a:lnTo>
                    <a:lnTo>
                      <a:pt x="73" y="63"/>
                    </a:lnTo>
                    <a:lnTo>
                      <a:pt x="118" y="91"/>
                    </a:lnTo>
                    <a:lnTo>
                      <a:pt x="117" y="92"/>
                    </a:lnTo>
                    <a:lnTo>
                      <a:pt x="117" y="93"/>
                    </a:lnTo>
                    <a:lnTo>
                      <a:pt x="124" y="100"/>
                    </a:lnTo>
                    <a:lnTo>
                      <a:pt x="129" y="103"/>
                    </a:lnTo>
                    <a:lnTo>
                      <a:pt x="132" y="105"/>
                    </a:lnTo>
                    <a:lnTo>
                      <a:pt x="129" y="106"/>
                    </a:lnTo>
                    <a:lnTo>
                      <a:pt x="128" y="109"/>
                    </a:lnTo>
                    <a:lnTo>
                      <a:pt x="128" y="113"/>
                    </a:lnTo>
                    <a:lnTo>
                      <a:pt x="125" y="114"/>
                    </a:lnTo>
                    <a:lnTo>
                      <a:pt x="125" y="125"/>
                    </a:lnTo>
                    <a:lnTo>
                      <a:pt x="133" y="128"/>
                    </a:lnTo>
                    <a:lnTo>
                      <a:pt x="140" y="134"/>
                    </a:lnTo>
                    <a:lnTo>
                      <a:pt x="146" y="142"/>
                    </a:lnTo>
                    <a:lnTo>
                      <a:pt x="147" y="149"/>
                    </a:lnTo>
                    <a:lnTo>
                      <a:pt x="147" y="156"/>
                    </a:lnTo>
                    <a:lnTo>
                      <a:pt x="149" y="163"/>
                    </a:lnTo>
                    <a:lnTo>
                      <a:pt x="150" y="166"/>
                    </a:lnTo>
                    <a:lnTo>
                      <a:pt x="144" y="169"/>
                    </a:lnTo>
                    <a:lnTo>
                      <a:pt x="144" y="170"/>
                    </a:lnTo>
                    <a:lnTo>
                      <a:pt x="147" y="176"/>
                    </a:lnTo>
                    <a:lnTo>
                      <a:pt x="149" y="177"/>
                    </a:lnTo>
                    <a:lnTo>
                      <a:pt x="149" y="181"/>
                    </a:lnTo>
                    <a:lnTo>
                      <a:pt x="147" y="182"/>
                    </a:lnTo>
                    <a:lnTo>
                      <a:pt x="147" y="184"/>
                    </a:lnTo>
                    <a:lnTo>
                      <a:pt x="146" y="187"/>
                    </a:lnTo>
                    <a:lnTo>
                      <a:pt x="137" y="196"/>
                    </a:lnTo>
                    <a:lnTo>
                      <a:pt x="135" y="198"/>
                    </a:lnTo>
                    <a:lnTo>
                      <a:pt x="133" y="196"/>
                    </a:lnTo>
                    <a:lnTo>
                      <a:pt x="132" y="196"/>
                    </a:lnTo>
                    <a:lnTo>
                      <a:pt x="125" y="195"/>
                    </a:lnTo>
                    <a:lnTo>
                      <a:pt x="115" y="195"/>
                    </a:lnTo>
                    <a:lnTo>
                      <a:pt x="115" y="196"/>
                    </a:lnTo>
                    <a:lnTo>
                      <a:pt x="100" y="215"/>
                    </a:lnTo>
                    <a:lnTo>
                      <a:pt x="94" y="223"/>
                    </a:lnTo>
                    <a:lnTo>
                      <a:pt x="86" y="229"/>
                    </a:lnTo>
                    <a:lnTo>
                      <a:pt x="72" y="232"/>
                    </a:lnTo>
                    <a:lnTo>
                      <a:pt x="72" y="233"/>
                    </a:lnTo>
                    <a:lnTo>
                      <a:pt x="70" y="233"/>
                    </a:lnTo>
                    <a:lnTo>
                      <a:pt x="69" y="236"/>
                    </a:lnTo>
                    <a:lnTo>
                      <a:pt x="69" y="240"/>
                    </a:lnTo>
                    <a:lnTo>
                      <a:pt x="68" y="243"/>
                    </a:lnTo>
                    <a:lnTo>
                      <a:pt x="66" y="243"/>
                    </a:lnTo>
                    <a:lnTo>
                      <a:pt x="66" y="244"/>
                    </a:lnTo>
                    <a:lnTo>
                      <a:pt x="51" y="247"/>
                    </a:lnTo>
                    <a:lnTo>
                      <a:pt x="47" y="247"/>
                    </a:lnTo>
                    <a:lnTo>
                      <a:pt x="44" y="248"/>
                    </a:lnTo>
                    <a:lnTo>
                      <a:pt x="40" y="248"/>
                    </a:lnTo>
                    <a:lnTo>
                      <a:pt x="34" y="249"/>
                    </a:lnTo>
                    <a:lnTo>
                      <a:pt x="30" y="249"/>
                    </a:lnTo>
                    <a:lnTo>
                      <a:pt x="23" y="256"/>
                    </a:lnTo>
                    <a:lnTo>
                      <a:pt x="23" y="262"/>
                    </a:lnTo>
                    <a:lnTo>
                      <a:pt x="22" y="264"/>
                    </a:lnTo>
                    <a:lnTo>
                      <a:pt x="22" y="266"/>
                    </a:lnTo>
                    <a:lnTo>
                      <a:pt x="20" y="266"/>
                    </a:lnTo>
                    <a:lnTo>
                      <a:pt x="20" y="268"/>
                    </a:lnTo>
                    <a:lnTo>
                      <a:pt x="17" y="269"/>
                    </a:lnTo>
                    <a:lnTo>
                      <a:pt x="16" y="271"/>
                    </a:lnTo>
                    <a:lnTo>
                      <a:pt x="15" y="271"/>
                    </a:lnTo>
                    <a:lnTo>
                      <a:pt x="9" y="276"/>
                    </a:lnTo>
                    <a:lnTo>
                      <a:pt x="6" y="280"/>
                    </a:lnTo>
                    <a:lnTo>
                      <a:pt x="5" y="282"/>
                    </a:lnTo>
                    <a:lnTo>
                      <a:pt x="5" y="283"/>
                    </a:lnTo>
                    <a:lnTo>
                      <a:pt x="3" y="286"/>
                    </a:lnTo>
                    <a:lnTo>
                      <a:pt x="2" y="287"/>
                    </a:lnTo>
                    <a:lnTo>
                      <a:pt x="2" y="319"/>
                    </a:lnTo>
                    <a:lnTo>
                      <a:pt x="0" y="322"/>
                    </a:lnTo>
                    <a:lnTo>
                      <a:pt x="0" y="326"/>
                    </a:lnTo>
                    <a:lnTo>
                      <a:pt x="2" y="328"/>
                    </a:lnTo>
                    <a:lnTo>
                      <a:pt x="3" y="328"/>
                    </a:lnTo>
                    <a:lnTo>
                      <a:pt x="12" y="331"/>
                    </a:lnTo>
                    <a:lnTo>
                      <a:pt x="19" y="332"/>
                    </a:lnTo>
                    <a:lnTo>
                      <a:pt x="36" y="332"/>
                    </a:lnTo>
                    <a:lnTo>
                      <a:pt x="51" y="345"/>
                    </a:lnTo>
                    <a:lnTo>
                      <a:pt x="58" y="347"/>
                    </a:lnTo>
                    <a:lnTo>
                      <a:pt x="59" y="349"/>
                    </a:lnTo>
                    <a:lnTo>
                      <a:pt x="61" y="349"/>
                    </a:lnTo>
                    <a:lnTo>
                      <a:pt x="70" y="349"/>
                    </a:lnTo>
                    <a:lnTo>
                      <a:pt x="73" y="347"/>
                    </a:lnTo>
                    <a:lnTo>
                      <a:pt x="77" y="347"/>
                    </a:lnTo>
                    <a:lnTo>
                      <a:pt x="79" y="346"/>
                    </a:lnTo>
                    <a:lnTo>
                      <a:pt x="80" y="347"/>
                    </a:lnTo>
                    <a:lnTo>
                      <a:pt x="82" y="347"/>
                    </a:lnTo>
                    <a:lnTo>
                      <a:pt x="86" y="349"/>
                    </a:lnTo>
                    <a:lnTo>
                      <a:pt x="101" y="350"/>
                    </a:lnTo>
                    <a:lnTo>
                      <a:pt x="111" y="349"/>
                    </a:lnTo>
                    <a:lnTo>
                      <a:pt x="140" y="349"/>
                    </a:lnTo>
                    <a:lnTo>
                      <a:pt x="142" y="347"/>
                    </a:lnTo>
                    <a:lnTo>
                      <a:pt x="142" y="346"/>
                    </a:lnTo>
                    <a:lnTo>
                      <a:pt x="144" y="347"/>
                    </a:lnTo>
                    <a:lnTo>
                      <a:pt x="149" y="349"/>
                    </a:lnTo>
                    <a:lnTo>
                      <a:pt x="151" y="349"/>
                    </a:lnTo>
                    <a:lnTo>
                      <a:pt x="182" y="353"/>
                    </a:lnTo>
                    <a:lnTo>
                      <a:pt x="188" y="353"/>
                    </a:lnTo>
                    <a:lnTo>
                      <a:pt x="195" y="352"/>
                    </a:lnTo>
                    <a:lnTo>
                      <a:pt x="200" y="350"/>
                    </a:lnTo>
                    <a:lnTo>
                      <a:pt x="200" y="352"/>
                    </a:lnTo>
                    <a:lnTo>
                      <a:pt x="203" y="356"/>
                    </a:lnTo>
                    <a:lnTo>
                      <a:pt x="204" y="357"/>
                    </a:lnTo>
                    <a:lnTo>
                      <a:pt x="204" y="359"/>
                    </a:lnTo>
                    <a:lnTo>
                      <a:pt x="206" y="360"/>
                    </a:lnTo>
                    <a:lnTo>
                      <a:pt x="206" y="361"/>
                    </a:lnTo>
                    <a:lnTo>
                      <a:pt x="221" y="370"/>
                    </a:lnTo>
                    <a:lnTo>
                      <a:pt x="223" y="371"/>
                    </a:lnTo>
                    <a:lnTo>
                      <a:pt x="224" y="371"/>
                    </a:lnTo>
                    <a:lnTo>
                      <a:pt x="240" y="374"/>
                    </a:lnTo>
                    <a:lnTo>
                      <a:pt x="248" y="379"/>
                    </a:lnTo>
                    <a:lnTo>
                      <a:pt x="248" y="381"/>
                    </a:lnTo>
                    <a:lnTo>
                      <a:pt x="249" y="381"/>
                    </a:lnTo>
                    <a:lnTo>
                      <a:pt x="249" y="382"/>
                    </a:lnTo>
                    <a:lnTo>
                      <a:pt x="261" y="395"/>
                    </a:lnTo>
                    <a:lnTo>
                      <a:pt x="262" y="395"/>
                    </a:lnTo>
                    <a:lnTo>
                      <a:pt x="262" y="393"/>
                    </a:lnTo>
                    <a:lnTo>
                      <a:pt x="263" y="391"/>
                    </a:lnTo>
                    <a:lnTo>
                      <a:pt x="266" y="391"/>
                    </a:lnTo>
                    <a:lnTo>
                      <a:pt x="266" y="389"/>
                    </a:lnTo>
                    <a:lnTo>
                      <a:pt x="284" y="367"/>
                    </a:lnTo>
                    <a:lnTo>
                      <a:pt x="295" y="364"/>
                    </a:lnTo>
                    <a:lnTo>
                      <a:pt x="298" y="361"/>
                    </a:lnTo>
                    <a:lnTo>
                      <a:pt x="300" y="359"/>
                    </a:lnTo>
                    <a:lnTo>
                      <a:pt x="302" y="356"/>
                    </a:lnTo>
                    <a:lnTo>
                      <a:pt x="302" y="353"/>
                    </a:lnTo>
                    <a:lnTo>
                      <a:pt x="304" y="352"/>
                    </a:lnTo>
                    <a:lnTo>
                      <a:pt x="304" y="347"/>
                    </a:lnTo>
                    <a:lnTo>
                      <a:pt x="311" y="349"/>
                    </a:lnTo>
                    <a:lnTo>
                      <a:pt x="312" y="352"/>
                    </a:lnTo>
                    <a:lnTo>
                      <a:pt x="318" y="366"/>
                    </a:lnTo>
                    <a:lnTo>
                      <a:pt x="318" y="367"/>
                    </a:lnTo>
                    <a:lnTo>
                      <a:pt x="316" y="371"/>
                    </a:lnTo>
                    <a:lnTo>
                      <a:pt x="316" y="382"/>
                    </a:lnTo>
                    <a:lnTo>
                      <a:pt x="322" y="393"/>
                    </a:lnTo>
                    <a:lnTo>
                      <a:pt x="329" y="403"/>
                    </a:lnTo>
                    <a:lnTo>
                      <a:pt x="343" y="412"/>
                    </a:lnTo>
                    <a:lnTo>
                      <a:pt x="365" y="433"/>
                    </a:lnTo>
                    <a:lnTo>
                      <a:pt x="368" y="434"/>
                    </a:lnTo>
                    <a:lnTo>
                      <a:pt x="369" y="434"/>
                    </a:lnTo>
                    <a:lnTo>
                      <a:pt x="383" y="435"/>
                    </a:lnTo>
                    <a:lnTo>
                      <a:pt x="385" y="435"/>
                    </a:lnTo>
                    <a:lnTo>
                      <a:pt x="386" y="427"/>
                    </a:lnTo>
                    <a:lnTo>
                      <a:pt x="386" y="414"/>
                    </a:lnTo>
                    <a:lnTo>
                      <a:pt x="385" y="413"/>
                    </a:lnTo>
                    <a:lnTo>
                      <a:pt x="385" y="392"/>
                    </a:lnTo>
                    <a:lnTo>
                      <a:pt x="379" y="379"/>
                    </a:lnTo>
                    <a:lnTo>
                      <a:pt x="374" y="373"/>
                    </a:lnTo>
                    <a:lnTo>
                      <a:pt x="374" y="371"/>
                    </a:lnTo>
                    <a:lnTo>
                      <a:pt x="378" y="367"/>
                    </a:lnTo>
                    <a:lnTo>
                      <a:pt x="379" y="364"/>
                    </a:lnTo>
                    <a:lnTo>
                      <a:pt x="379" y="361"/>
                    </a:lnTo>
                    <a:lnTo>
                      <a:pt x="382" y="357"/>
                    </a:lnTo>
                    <a:lnTo>
                      <a:pt x="382" y="353"/>
                    </a:lnTo>
                    <a:lnTo>
                      <a:pt x="383" y="353"/>
                    </a:lnTo>
                    <a:lnTo>
                      <a:pt x="385" y="352"/>
                    </a:lnTo>
                    <a:lnTo>
                      <a:pt x="388" y="346"/>
                    </a:lnTo>
                    <a:lnTo>
                      <a:pt x="389" y="346"/>
                    </a:lnTo>
                    <a:lnTo>
                      <a:pt x="390" y="345"/>
                    </a:lnTo>
                    <a:lnTo>
                      <a:pt x="405" y="340"/>
                    </a:lnTo>
                    <a:lnTo>
                      <a:pt x="407" y="340"/>
                    </a:lnTo>
                    <a:lnTo>
                      <a:pt x="410" y="329"/>
                    </a:lnTo>
                    <a:lnTo>
                      <a:pt x="411" y="328"/>
                    </a:lnTo>
                    <a:lnTo>
                      <a:pt x="411" y="326"/>
                    </a:lnTo>
                    <a:lnTo>
                      <a:pt x="413" y="308"/>
                    </a:lnTo>
                    <a:lnTo>
                      <a:pt x="411" y="307"/>
                    </a:lnTo>
                    <a:lnTo>
                      <a:pt x="414" y="301"/>
                    </a:lnTo>
                    <a:lnTo>
                      <a:pt x="414" y="294"/>
                    </a:lnTo>
                    <a:lnTo>
                      <a:pt x="407" y="282"/>
                    </a:lnTo>
                    <a:lnTo>
                      <a:pt x="405" y="282"/>
                    </a:lnTo>
                    <a:lnTo>
                      <a:pt x="404" y="279"/>
                    </a:lnTo>
                    <a:lnTo>
                      <a:pt x="398" y="272"/>
                    </a:lnTo>
                    <a:lnTo>
                      <a:pt x="396" y="272"/>
                    </a:lnTo>
                    <a:lnTo>
                      <a:pt x="393" y="271"/>
                    </a:lnTo>
                    <a:lnTo>
                      <a:pt x="392" y="269"/>
                    </a:lnTo>
                    <a:lnTo>
                      <a:pt x="382" y="266"/>
                    </a:lnTo>
                    <a:lnTo>
                      <a:pt x="389" y="266"/>
                    </a:lnTo>
                    <a:lnTo>
                      <a:pt x="393" y="265"/>
                    </a:lnTo>
                    <a:lnTo>
                      <a:pt x="401" y="261"/>
                    </a:lnTo>
                    <a:lnTo>
                      <a:pt x="404" y="256"/>
                    </a:lnTo>
                    <a:lnTo>
                      <a:pt x="408" y="256"/>
                    </a:lnTo>
                    <a:lnTo>
                      <a:pt x="405" y="254"/>
                    </a:lnTo>
                    <a:lnTo>
                      <a:pt x="403" y="233"/>
                    </a:lnTo>
                    <a:lnTo>
                      <a:pt x="408" y="233"/>
                    </a:lnTo>
                    <a:lnTo>
                      <a:pt x="413" y="234"/>
                    </a:lnTo>
                    <a:lnTo>
                      <a:pt x="415" y="229"/>
                    </a:lnTo>
                    <a:lnTo>
                      <a:pt x="420" y="230"/>
                    </a:lnTo>
                    <a:lnTo>
                      <a:pt x="428" y="230"/>
                    </a:lnTo>
                    <a:lnTo>
                      <a:pt x="435" y="225"/>
                    </a:lnTo>
                    <a:lnTo>
                      <a:pt x="455" y="215"/>
                    </a:lnTo>
                    <a:lnTo>
                      <a:pt x="457" y="211"/>
                    </a:lnTo>
                    <a:lnTo>
                      <a:pt x="457" y="209"/>
                    </a:lnTo>
                    <a:lnTo>
                      <a:pt x="456" y="209"/>
                    </a:lnTo>
                    <a:lnTo>
                      <a:pt x="453" y="206"/>
                    </a:lnTo>
                    <a:lnTo>
                      <a:pt x="441" y="185"/>
                    </a:lnTo>
                    <a:lnTo>
                      <a:pt x="441" y="177"/>
                    </a:lnTo>
                    <a:lnTo>
                      <a:pt x="443" y="173"/>
                    </a:lnTo>
                    <a:lnTo>
                      <a:pt x="446" y="170"/>
                    </a:lnTo>
                    <a:lnTo>
                      <a:pt x="449" y="165"/>
                    </a:lnTo>
                    <a:lnTo>
                      <a:pt x="448" y="159"/>
                    </a:lnTo>
                    <a:lnTo>
                      <a:pt x="448" y="158"/>
                    </a:lnTo>
                    <a:lnTo>
                      <a:pt x="446" y="156"/>
                    </a:lnTo>
                    <a:lnTo>
                      <a:pt x="445" y="156"/>
                    </a:lnTo>
                    <a:lnTo>
                      <a:pt x="443" y="155"/>
                    </a:lnTo>
                    <a:lnTo>
                      <a:pt x="448" y="151"/>
                    </a:lnTo>
                    <a:lnTo>
                      <a:pt x="452" y="141"/>
                    </a:lnTo>
                    <a:lnTo>
                      <a:pt x="452" y="124"/>
                    </a:lnTo>
                    <a:lnTo>
                      <a:pt x="453" y="125"/>
                    </a:lnTo>
                    <a:lnTo>
                      <a:pt x="455" y="125"/>
                    </a:lnTo>
                    <a:lnTo>
                      <a:pt x="459" y="127"/>
                    </a:lnTo>
                    <a:lnTo>
                      <a:pt x="464" y="127"/>
                    </a:lnTo>
                    <a:lnTo>
                      <a:pt x="465" y="125"/>
                    </a:lnTo>
                    <a:lnTo>
                      <a:pt x="470" y="124"/>
                    </a:lnTo>
                    <a:lnTo>
                      <a:pt x="473" y="124"/>
                    </a:lnTo>
                    <a:lnTo>
                      <a:pt x="473" y="122"/>
                    </a:lnTo>
                    <a:lnTo>
                      <a:pt x="474" y="122"/>
                    </a:lnTo>
                    <a:lnTo>
                      <a:pt x="480" y="103"/>
                    </a:lnTo>
                    <a:lnTo>
                      <a:pt x="480" y="100"/>
                    </a:lnTo>
                    <a:lnTo>
                      <a:pt x="481" y="89"/>
                    </a:lnTo>
                    <a:lnTo>
                      <a:pt x="481" y="88"/>
                    </a:lnTo>
                    <a:lnTo>
                      <a:pt x="480" y="88"/>
                    </a:lnTo>
                    <a:lnTo>
                      <a:pt x="480" y="86"/>
                    </a:lnTo>
                    <a:lnTo>
                      <a:pt x="470" y="82"/>
                    </a:lnTo>
                    <a:lnTo>
                      <a:pt x="464" y="78"/>
                    </a:lnTo>
                    <a:lnTo>
                      <a:pt x="462" y="78"/>
                    </a:lnTo>
                    <a:lnTo>
                      <a:pt x="452" y="72"/>
                    </a:lnTo>
                    <a:lnTo>
                      <a:pt x="448" y="85"/>
                    </a:lnTo>
                    <a:lnTo>
                      <a:pt x="439" y="100"/>
                    </a:lnTo>
                    <a:lnTo>
                      <a:pt x="436" y="102"/>
                    </a:lnTo>
                    <a:lnTo>
                      <a:pt x="436" y="103"/>
                    </a:lnTo>
                    <a:lnTo>
                      <a:pt x="432" y="106"/>
                    </a:lnTo>
                    <a:lnTo>
                      <a:pt x="431" y="107"/>
                    </a:lnTo>
                    <a:lnTo>
                      <a:pt x="429" y="110"/>
                    </a:lnTo>
                    <a:lnTo>
                      <a:pt x="428" y="113"/>
                    </a:lnTo>
                    <a:lnTo>
                      <a:pt x="404" y="98"/>
                    </a:lnTo>
                    <a:lnTo>
                      <a:pt x="400" y="93"/>
                    </a:lnTo>
                    <a:lnTo>
                      <a:pt x="396" y="92"/>
                    </a:lnTo>
                    <a:lnTo>
                      <a:pt x="393" y="89"/>
                    </a:lnTo>
                    <a:lnTo>
                      <a:pt x="393" y="88"/>
                    </a:lnTo>
                    <a:lnTo>
                      <a:pt x="395" y="86"/>
                    </a:lnTo>
                    <a:lnTo>
                      <a:pt x="395" y="83"/>
                    </a:lnTo>
                    <a:lnTo>
                      <a:pt x="401" y="75"/>
                    </a:lnTo>
                    <a:lnTo>
                      <a:pt x="401" y="65"/>
                    </a:lnTo>
                    <a:lnTo>
                      <a:pt x="403" y="62"/>
                    </a:lnTo>
                    <a:lnTo>
                      <a:pt x="403" y="54"/>
                    </a:lnTo>
                    <a:lnTo>
                      <a:pt x="401" y="53"/>
                    </a:lnTo>
                    <a:lnTo>
                      <a:pt x="398" y="51"/>
                    </a:lnTo>
                    <a:lnTo>
                      <a:pt x="395" y="51"/>
                    </a:lnTo>
                    <a:lnTo>
                      <a:pt x="393" y="53"/>
                    </a:lnTo>
                    <a:lnTo>
                      <a:pt x="381" y="43"/>
                    </a:lnTo>
                    <a:lnTo>
                      <a:pt x="381" y="42"/>
                    </a:lnTo>
                    <a:lnTo>
                      <a:pt x="379" y="42"/>
                    </a:lnTo>
                    <a:lnTo>
                      <a:pt x="376" y="40"/>
                    </a:lnTo>
                    <a:lnTo>
                      <a:pt x="378" y="40"/>
                    </a:lnTo>
                    <a:lnTo>
                      <a:pt x="375" y="33"/>
                    </a:lnTo>
                    <a:lnTo>
                      <a:pt x="378" y="21"/>
                    </a:lnTo>
                    <a:lnTo>
                      <a:pt x="378" y="18"/>
                    </a:lnTo>
                    <a:lnTo>
                      <a:pt x="326" y="1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50" name="Freeform 1182">
                <a:extLst>
                  <a:ext uri="{FF2B5EF4-FFF2-40B4-BE49-F238E27FC236}">
                    <a16:creationId xmlns:a16="http://schemas.microsoft.com/office/drawing/2014/main" id="{CBA1B822-1071-ACA1-901F-D88980A22F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5" y="3572"/>
                <a:ext cx="230" cy="202"/>
              </a:xfrm>
              <a:custGeom>
                <a:avLst/>
                <a:gdLst>
                  <a:gd name="T0" fmla="*/ 579 w 920"/>
                  <a:gd name="T1" fmla="*/ 212 h 807"/>
                  <a:gd name="T2" fmla="*/ 559 w 920"/>
                  <a:gd name="T3" fmla="*/ 187 h 807"/>
                  <a:gd name="T4" fmla="*/ 530 w 920"/>
                  <a:gd name="T5" fmla="*/ 131 h 807"/>
                  <a:gd name="T6" fmla="*/ 499 w 920"/>
                  <a:gd name="T7" fmla="*/ 60 h 807"/>
                  <a:gd name="T8" fmla="*/ 452 w 920"/>
                  <a:gd name="T9" fmla="*/ 46 h 807"/>
                  <a:gd name="T10" fmla="*/ 402 w 920"/>
                  <a:gd name="T11" fmla="*/ 0 h 807"/>
                  <a:gd name="T12" fmla="*/ 356 w 920"/>
                  <a:gd name="T13" fmla="*/ 28 h 807"/>
                  <a:gd name="T14" fmla="*/ 355 w 920"/>
                  <a:gd name="T15" fmla="*/ 42 h 807"/>
                  <a:gd name="T16" fmla="*/ 308 w 920"/>
                  <a:gd name="T17" fmla="*/ 49 h 807"/>
                  <a:gd name="T18" fmla="*/ 289 w 920"/>
                  <a:gd name="T19" fmla="*/ 98 h 807"/>
                  <a:gd name="T20" fmla="*/ 254 w 920"/>
                  <a:gd name="T21" fmla="*/ 81 h 807"/>
                  <a:gd name="T22" fmla="*/ 243 w 920"/>
                  <a:gd name="T23" fmla="*/ 78 h 807"/>
                  <a:gd name="T24" fmla="*/ 225 w 920"/>
                  <a:gd name="T25" fmla="*/ 116 h 807"/>
                  <a:gd name="T26" fmla="*/ 243 w 920"/>
                  <a:gd name="T27" fmla="*/ 137 h 807"/>
                  <a:gd name="T28" fmla="*/ 215 w 920"/>
                  <a:gd name="T29" fmla="*/ 154 h 807"/>
                  <a:gd name="T30" fmla="*/ 219 w 920"/>
                  <a:gd name="T31" fmla="*/ 193 h 807"/>
                  <a:gd name="T32" fmla="*/ 215 w 920"/>
                  <a:gd name="T33" fmla="*/ 221 h 807"/>
                  <a:gd name="T34" fmla="*/ 262 w 920"/>
                  <a:gd name="T35" fmla="*/ 261 h 807"/>
                  <a:gd name="T36" fmla="*/ 229 w 920"/>
                  <a:gd name="T37" fmla="*/ 284 h 807"/>
                  <a:gd name="T38" fmla="*/ 204 w 920"/>
                  <a:gd name="T39" fmla="*/ 321 h 807"/>
                  <a:gd name="T40" fmla="*/ 149 w 920"/>
                  <a:gd name="T41" fmla="*/ 338 h 807"/>
                  <a:gd name="T42" fmla="*/ 96 w 920"/>
                  <a:gd name="T43" fmla="*/ 351 h 807"/>
                  <a:gd name="T44" fmla="*/ 70 w 920"/>
                  <a:gd name="T45" fmla="*/ 348 h 807"/>
                  <a:gd name="T46" fmla="*/ 77 w 920"/>
                  <a:gd name="T47" fmla="*/ 397 h 807"/>
                  <a:gd name="T48" fmla="*/ 8 w 920"/>
                  <a:gd name="T49" fmla="*/ 415 h 807"/>
                  <a:gd name="T50" fmla="*/ 8 w 920"/>
                  <a:gd name="T51" fmla="*/ 438 h 807"/>
                  <a:gd name="T52" fmla="*/ 10 w 920"/>
                  <a:gd name="T53" fmla="*/ 504 h 807"/>
                  <a:gd name="T54" fmla="*/ 39 w 920"/>
                  <a:gd name="T55" fmla="*/ 585 h 807"/>
                  <a:gd name="T56" fmla="*/ 53 w 920"/>
                  <a:gd name="T57" fmla="*/ 602 h 807"/>
                  <a:gd name="T58" fmla="*/ 106 w 920"/>
                  <a:gd name="T59" fmla="*/ 641 h 807"/>
                  <a:gd name="T60" fmla="*/ 142 w 920"/>
                  <a:gd name="T61" fmla="*/ 641 h 807"/>
                  <a:gd name="T62" fmla="*/ 202 w 920"/>
                  <a:gd name="T63" fmla="*/ 660 h 807"/>
                  <a:gd name="T64" fmla="*/ 247 w 920"/>
                  <a:gd name="T65" fmla="*/ 660 h 807"/>
                  <a:gd name="T66" fmla="*/ 325 w 920"/>
                  <a:gd name="T67" fmla="*/ 660 h 807"/>
                  <a:gd name="T68" fmla="*/ 349 w 920"/>
                  <a:gd name="T69" fmla="*/ 686 h 807"/>
                  <a:gd name="T70" fmla="*/ 394 w 920"/>
                  <a:gd name="T71" fmla="*/ 728 h 807"/>
                  <a:gd name="T72" fmla="*/ 412 w 920"/>
                  <a:gd name="T73" fmla="*/ 781 h 807"/>
                  <a:gd name="T74" fmla="*/ 449 w 920"/>
                  <a:gd name="T75" fmla="*/ 807 h 807"/>
                  <a:gd name="T76" fmla="*/ 525 w 920"/>
                  <a:gd name="T77" fmla="*/ 775 h 807"/>
                  <a:gd name="T78" fmla="*/ 616 w 920"/>
                  <a:gd name="T79" fmla="*/ 792 h 807"/>
                  <a:gd name="T80" fmla="*/ 660 w 920"/>
                  <a:gd name="T81" fmla="*/ 782 h 807"/>
                  <a:gd name="T82" fmla="*/ 733 w 920"/>
                  <a:gd name="T83" fmla="*/ 772 h 807"/>
                  <a:gd name="T84" fmla="*/ 739 w 920"/>
                  <a:gd name="T85" fmla="*/ 744 h 807"/>
                  <a:gd name="T86" fmla="*/ 757 w 920"/>
                  <a:gd name="T87" fmla="*/ 683 h 807"/>
                  <a:gd name="T88" fmla="*/ 772 w 920"/>
                  <a:gd name="T89" fmla="*/ 630 h 807"/>
                  <a:gd name="T90" fmla="*/ 807 w 920"/>
                  <a:gd name="T91" fmla="*/ 593 h 807"/>
                  <a:gd name="T92" fmla="*/ 814 w 920"/>
                  <a:gd name="T93" fmla="*/ 553 h 807"/>
                  <a:gd name="T94" fmla="*/ 815 w 920"/>
                  <a:gd name="T95" fmla="*/ 494 h 807"/>
                  <a:gd name="T96" fmla="*/ 829 w 920"/>
                  <a:gd name="T97" fmla="*/ 461 h 807"/>
                  <a:gd name="T98" fmla="*/ 770 w 920"/>
                  <a:gd name="T99" fmla="*/ 438 h 807"/>
                  <a:gd name="T100" fmla="*/ 779 w 920"/>
                  <a:gd name="T101" fmla="*/ 388 h 807"/>
                  <a:gd name="T102" fmla="*/ 793 w 920"/>
                  <a:gd name="T103" fmla="*/ 374 h 807"/>
                  <a:gd name="T104" fmla="*/ 836 w 920"/>
                  <a:gd name="T105" fmla="*/ 356 h 807"/>
                  <a:gd name="T106" fmla="*/ 856 w 920"/>
                  <a:gd name="T107" fmla="*/ 341 h 807"/>
                  <a:gd name="T108" fmla="*/ 905 w 920"/>
                  <a:gd name="T109" fmla="*/ 310 h 807"/>
                  <a:gd name="T110" fmla="*/ 914 w 920"/>
                  <a:gd name="T111" fmla="*/ 282 h 807"/>
                  <a:gd name="T112" fmla="*/ 903 w 920"/>
                  <a:gd name="T113" fmla="*/ 240 h 807"/>
                  <a:gd name="T114" fmla="*/ 894 w 920"/>
                  <a:gd name="T115" fmla="*/ 212 h 807"/>
                  <a:gd name="T116" fmla="*/ 828 w 920"/>
                  <a:gd name="T117" fmla="*/ 193 h 807"/>
                  <a:gd name="T118" fmla="*/ 804 w 920"/>
                  <a:gd name="T119" fmla="*/ 200 h 807"/>
                  <a:gd name="T120" fmla="*/ 773 w 920"/>
                  <a:gd name="T121" fmla="*/ 197 h 807"/>
                  <a:gd name="T122" fmla="*/ 734 w 920"/>
                  <a:gd name="T123" fmla="*/ 201 h 807"/>
                  <a:gd name="T124" fmla="*/ 672 w 920"/>
                  <a:gd name="T125" fmla="*/ 217 h 8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920" h="807">
                    <a:moveTo>
                      <a:pt x="649" y="218"/>
                    </a:moveTo>
                    <a:lnTo>
                      <a:pt x="641" y="207"/>
                    </a:lnTo>
                    <a:lnTo>
                      <a:pt x="628" y="200"/>
                    </a:lnTo>
                    <a:lnTo>
                      <a:pt x="619" y="198"/>
                    </a:lnTo>
                    <a:lnTo>
                      <a:pt x="612" y="207"/>
                    </a:lnTo>
                    <a:lnTo>
                      <a:pt x="602" y="215"/>
                    </a:lnTo>
                    <a:lnTo>
                      <a:pt x="595" y="215"/>
                    </a:lnTo>
                    <a:lnTo>
                      <a:pt x="579" y="212"/>
                    </a:lnTo>
                    <a:lnTo>
                      <a:pt x="576" y="212"/>
                    </a:lnTo>
                    <a:lnTo>
                      <a:pt x="575" y="211"/>
                    </a:lnTo>
                    <a:lnTo>
                      <a:pt x="560" y="204"/>
                    </a:lnTo>
                    <a:lnTo>
                      <a:pt x="560" y="203"/>
                    </a:lnTo>
                    <a:lnTo>
                      <a:pt x="561" y="200"/>
                    </a:lnTo>
                    <a:lnTo>
                      <a:pt x="563" y="194"/>
                    </a:lnTo>
                    <a:lnTo>
                      <a:pt x="561" y="193"/>
                    </a:lnTo>
                    <a:lnTo>
                      <a:pt x="559" y="187"/>
                    </a:lnTo>
                    <a:lnTo>
                      <a:pt x="549" y="174"/>
                    </a:lnTo>
                    <a:lnTo>
                      <a:pt x="549" y="173"/>
                    </a:lnTo>
                    <a:lnTo>
                      <a:pt x="561" y="147"/>
                    </a:lnTo>
                    <a:lnTo>
                      <a:pt x="560" y="128"/>
                    </a:lnTo>
                    <a:lnTo>
                      <a:pt x="559" y="127"/>
                    </a:lnTo>
                    <a:lnTo>
                      <a:pt x="557" y="128"/>
                    </a:lnTo>
                    <a:lnTo>
                      <a:pt x="542" y="131"/>
                    </a:lnTo>
                    <a:lnTo>
                      <a:pt x="530" y="131"/>
                    </a:lnTo>
                    <a:lnTo>
                      <a:pt x="525" y="113"/>
                    </a:lnTo>
                    <a:lnTo>
                      <a:pt x="515" y="93"/>
                    </a:lnTo>
                    <a:lnTo>
                      <a:pt x="518" y="85"/>
                    </a:lnTo>
                    <a:lnTo>
                      <a:pt x="515" y="80"/>
                    </a:lnTo>
                    <a:lnTo>
                      <a:pt x="515" y="77"/>
                    </a:lnTo>
                    <a:lnTo>
                      <a:pt x="512" y="73"/>
                    </a:lnTo>
                    <a:lnTo>
                      <a:pt x="508" y="70"/>
                    </a:lnTo>
                    <a:lnTo>
                      <a:pt x="499" y="60"/>
                    </a:lnTo>
                    <a:lnTo>
                      <a:pt x="497" y="59"/>
                    </a:lnTo>
                    <a:lnTo>
                      <a:pt x="494" y="57"/>
                    </a:lnTo>
                    <a:lnTo>
                      <a:pt x="469" y="32"/>
                    </a:lnTo>
                    <a:lnTo>
                      <a:pt x="469" y="31"/>
                    </a:lnTo>
                    <a:lnTo>
                      <a:pt x="468" y="32"/>
                    </a:lnTo>
                    <a:lnTo>
                      <a:pt x="461" y="43"/>
                    </a:lnTo>
                    <a:lnTo>
                      <a:pt x="456" y="46"/>
                    </a:lnTo>
                    <a:lnTo>
                      <a:pt x="452" y="46"/>
                    </a:lnTo>
                    <a:lnTo>
                      <a:pt x="441" y="42"/>
                    </a:lnTo>
                    <a:lnTo>
                      <a:pt x="432" y="38"/>
                    </a:lnTo>
                    <a:lnTo>
                      <a:pt x="429" y="35"/>
                    </a:lnTo>
                    <a:lnTo>
                      <a:pt x="429" y="33"/>
                    </a:lnTo>
                    <a:lnTo>
                      <a:pt x="427" y="29"/>
                    </a:lnTo>
                    <a:lnTo>
                      <a:pt x="406" y="3"/>
                    </a:lnTo>
                    <a:lnTo>
                      <a:pt x="403" y="1"/>
                    </a:lnTo>
                    <a:lnTo>
                      <a:pt x="402" y="0"/>
                    </a:lnTo>
                    <a:lnTo>
                      <a:pt x="387" y="15"/>
                    </a:lnTo>
                    <a:lnTo>
                      <a:pt x="387" y="17"/>
                    </a:lnTo>
                    <a:lnTo>
                      <a:pt x="382" y="22"/>
                    </a:lnTo>
                    <a:lnTo>
                      <a:pt x="372" y="22"/>
                    </a:lnTo>
                    <a:lnTo>
                      <a:pt x="367" y="25"/>
                    </a:lnTo>
                    <a:lnTo>
                      <a:pt x="359" y="26"/>
                    </a:lnTo>
                    <a:lnTo>
                      <a:pt x="357" y="28"/>
                    </a:lnTo>
                    <a:lnTo>
                      <a:pt x="356" y="28"/>
                    </a:lnTo>
                    <a:lnTo>
                      <a:pt x="355" y="29"/>
                    </a:lnTo>
                    <a:lnTo>
                      <a:pt x="355" y="31"/>
                    </a:lnTo>
                    <a:lnTo>
                      <a:pt x="353" y="35"/>
                    </a:lnTo>
                    <a:lnTo>
                      <a:pt x="352" y="35"/>
                    </a:lnTo>
                    <a:lnTo>
                      <a:pt x="353" y="36"/>
                    </a:lnTo>
                    <a:lnTo>
                      <a:pt x="353" y="40"/>
                    </a:lnTo>
                    <a:lnTo>
                      <a:pt x="355" y="40"/>
                    </a:lnTo>
                    <a:lnTo>
                      <a:pt x="355" y="42"/>
                    </a:lnTo>
                    <a:lnTo>
                      <a:pt x="317" y="26"/>
                    </a:lnTo>
                    <a:lnTo>
                      <a:pt x="310" y="18"/>
                    </a:lnTo>
                    <a:lnTo>
                      <a:pt x="308" y="20"/>
                    </a:lnTo>
                    <a:lnTo>
                      <a:pt x="308" y="21"/>
                    </a:lnTo>
                    <a:lnTo>
                      <a:pt x="304" y="29"/>
                    </a:lnTo>
                    <a:lnTo>
                      <a:pt x="304" y="39"/>
                    </a:lnTo>
                    <a:lnTo>
                      <a:pt x="307" y="43"/>
                    </a:lnTo>
                    <a:lnTo>
                      <a:pt x="308" y="49"/>
                    </a:lnTo>
                    <a:lnTo>
                      <a:pt x="308" y="54"/>
                    </a:lnTo>
                    <a:lnTo>
                      <a:pt x="305" y="63"/>
                    </a:lnTo>
                    <a:lnTo>
                      <a:pt x="305" y="66"/>
                    </a:lnTo>
                    <a:lnTo>
                      <a:pt x="302" y="67"/>
                    </a:lnTo>
                    <a:lnTo>
                      <a:pt x="299" y="71"/>
                    </a:lnTo>
                    <a:lnTo>
                      <a:pt x="297" y="73"/>
                    </a:lnTo>
                    <a:lnTo>
                      <a:pt x="289" y="96"/>
                    </a:lnTo>
                    <a:lnTo>
                      <a:pt x="289" y="98"/>
                    </a:lnTo>
                    <a:lnTo>
                      <a:pt x="288" y="99"/>
                    </a:lnTo>
                    <a:lnTo>
                      <a:pt x="288" y="100"/>
                    </a:lnTo>
                    <a:lnTo>
                      <a:pt x="279" y="100"/>
                    </a:lnTo>
                    <a:lnTo>
                      <a:pt x="275" y="99"/>
                    </a:lnTo>
                    <a:lnTo>
                      <a:pt x="258" y="84"/>
                    </a:lnTo>
                    <a:lnTo>
                      <a:pt x="255" y="84"/>
                    </a:lnTo>
                    <a:lnTo>
                      <a:pt x="254" y="82"/>
                    </a:lnTo>
                    <a:lnTo>
                      <a:pt x="254" y="81"/>
                    </a:lnTo>
                    <a:lnTo>
                      <a:pt x="251" y="75"/>
                    </a:lnTo>
                    <a:lnTo>
                      <a:pt x="251" y="74"/>
                    </a:lnTo>
                    <a:lnTo>
                      <a:pt x="250" y="74"/>
                    </a:lnTo>
                    <a:lnTo>
                      <a:pt x="245" y="75"/>
                    </a:lnTo>
                    <a:lnTo>
                      <a:pt x="240" y="73"/>
                    </a:lnTo>
                    <a:lnTo>
                      <a:pt x="240" y="74"/>
                    </a:lnTo>
                    <a:lnTo>
                      <a:pt x="241" y="77"/>
                    </a:lnTo>
                    <a:lnTo>
                      <a:pt x="243" y="78"/>
                    </a:lnTo>
                    <a:lnTo>
                      <a:pt x="244" y="82"/>
                    </a:lnTo>
                    <a:lnTo>
                      <a:pt x="244" y="92"/>
                    </a:lnTo>
                    <a:lnTo>
                      <a:pt x="243" y="92"/>
                    </a:lnTo>
                    <a:lnTo>
                      <a:pt x="236" y="99"/>
                    </a:lnTo>
                    <a:lnTo>
                      <a:pt x="226" y="102"/>
                    </a:lnTo>
                    <a:lnTo>
                      <a:pt x="226" y="110"/>
                    </a:lnTo>
                    <a:lnTo>
                      <a:pt x="225" y="110"/>
                    </a:lnTo>
                    <a:lnTo>
                      <a:pt x="225" y="116"/>
                    </a:lnTo>
                    <a:lnTo>
                      <a:pt x="226" y="117"/>
                    </a:lnTo>
                    <a:lnTo>
                      <a:pt x="228" y="120"/>
                    </a:lnTo>
                    <a:lnTo>
                      <a:pt x="236" y="126"/>
                    </a:lnTo>
                    <a:lnTo>
                      <a:pt x="241" y="127"/>
                    </a:lnTo>
                    <a:lnTo>
                      <a:pt x="241" y="128"/>
                    </a:lnTo>
                    <a:lnTo>
                      <a:pt x="243" y="130"/>
                    </a:lnTo>
                    <a:lnTo>
                      <a:pt x="244" y="134"/>
                    </a:lnTo>
                    <a:lnTo>
                      <a:pt x="243" y="137"/>
                    </a:lnTo>
                    <a:lnTo>
                      <a:pt x="240" y="140"/>
                    </a:lnTo>
                    <a:lnTo>
                      <a:pt x="235" y="140"/>
                    </a:lnTo>
                    <a:lnTo>
                      <a:pt x="235" y="141"/>
                    </a:lnTo>
                    <a:lnTo>
                      <a:pt x="232" y="145"/>
                    </a:lnTo>
                    <a:lnTo>
                      <a:pt x="212" y="145"/>
                    </a:lnTo>
                    <a:lnTo>
                      <a:pt x="209" y="147"/>
                    </a:lnTo>
                    <a:lnTo>
                      <a:pt x="208" y="147"/>
                    </a:lnTo>
                    <a:lnTo>
                      <a:pt x="215" y="154"/>
                    </a:lnTo>
                    <a:lnTo>
                      <a:pt x="215" y="155"/>
                    </a:lnTo>
                    <a:lnTo>
                      <a:pt x="216" y="158"/>
                    </a:lnTo>
                    <a:lnTo>
                      <a:pt x="216" y="167"/>
                    </a:lnTo>
                    <a:lnTo>
                      <a:pt x="212" y="181"/>
                    </a:lnTo>
                    <a:lnTo>
                      <a:pt x="212" y="183"/>
                    </a:lnTo>
                    <a:lnTo>
                      <a:pt x="214" y="186"/>
                    </a:lnTo>
                    <a:lnTo>
                      <a:pt x="215" y="187"/>
                    </a:lnTo>
                    <a:lnTo>
                      <a:pt x="219" y="193"/>
                    </a:lnTo>
                    <a:lnTo>
                      <a:pt x="222" y="193"/>
                    </a:lnTo>
                    <a:lnTo>
                      <a:pt x="225" y="191"/>
                    </a:lnTo>
                    <a:lnTo>
                      <a:pt x="226" y="191"/>
                    </a:lnTo>
                    <a:lnTo>
                      <a:pt x="226" y="207"/>
                    </a:lnTo>
                    <a:lnTo>
                      <a:pt x="225" y="207"/>
                    </a:lnTo>
                    <a:lnTo>
                      <a:pt x="215" y="197"/>
                    </a:lnTo>
                    <a:lnTo>
                      <a:pt x="214" y="197"/>
                    </a:lnTo>
                    <a:lnTo>
                      <a:pt x="215" y="221"/>
                    </a:lnTo>
                    <a:lnTo>
                      <a:pt x="216" y="229"/>
                    </a:lnTo>
                    <a:lnTo>
                      <a:pt x="216" y="233"/>
                    </a:lnTo>
                    <a:lnTo>
                      <a:pt x="218" y="236"/>
                    </a:lnTo>
                    <a:lnTo>
                      <a:pt x="229" y="236"/>
                    </a:lnTo>
                    <a:lnTo>
                      <a:pt x="245" y="246"/>
                    </a:lnTo>
                    <a:lnTo>
                      <a:pt x="258" y="260"/>
                    </a:lnTo>
                    <a:lnTo>
                      <a:pt x="260" y="260"/>
                    </a:lnTo>
                    <a:lnTo>
                      <a:pt x="262" y="261"/>
                    </a:lnTo>
                    <a:lnTo>
                      <a:pt x="261" y="261"/>
                    </a:lnTo>
                    <a:lnTo>
                      <a:pt x="251" y="264"/>
                    </a:lnTo>
                    <a:lnTo>
                      <a:pt x="243" y="264"/>
                    </a:lnTo>
                    <a:lnTo>
                      <a:pt x="243" y="265"/>
                    </a:lnTo>
                    <a:lnTo>
                      <a:pt x="235" y="272"/>
                    </a:lnTo>
                    <a:lnTo>
                      <a:pt x="235" y="274"/>
                    </a:lnTo>
                    <a:lnTo>
                      <a:pt x="232" y="278"/>
                    </a:lnTo>
                    <a:lnTo>
                      <a:pt x="229" y="284"/>
                    </a:lnTo>
                    <a:lnTo>
                      <a:pt x="229" y="285"/>
                    </a:lnTo>
                    <a:lnTo>
                      <a:pt x="226" y="289"/>
                    </a:lnTo>
                    <a:lnTo>
                      <a:pt x="226" y="294"/>
                    </a:lnTo>
                    <a:lnTo>
                      <a:pt x="225" y="294"/>
                    </a:lnTo>
                    <a:lnTo>
                      <a:pt x="225" y="296"/>
                    </a:lnTo>
                    <a:lnTo>
                      <a:pt x="211" y="310"/>
                    </a:lnTo>
                    <a:lnTo>
                      <a:pt x="207" y="315"/>
                    </a:lnTo>
                    <a:lnTo>
                      <a:pt x="204" y="321"/>
                    </a:lnTo>
                    <a:lnTo>
                      <a:pt x="204" y="324"/>
                    </a:lnTo>
                    <a:lnTo>
                      <a:pt x="199" y="325"/>
                    </a:lnTo>
                    <a:lnTo>
                      <a:pt x="198" y="327"/>
                    </a:lnTo>
                    <a:lnTo>
                      <a:pt x="191" y="327"/>
                    </a:lnTo>
                    <a:lnTo>
                      <a:pt x="185" y="330"/>
                    </a:lnTo>
                    <a:lnTo>
                      <a:pt x="184" y="330"/>
                    </a:lnTo>
                    <a:lnTo>
                      <a:pt x="168" y="337"/>
                    </a:lnTo>
                    <a:lnTo>
                      <a:pt x="149" y="338"/>
                    </a:lnTo>
                    <a:lnTo>
                      <a:pt x="149" y="337"/>
                    </a:lnTo>
                    <a:lnTo>
                      <a:pt x="144" y="335"/>
                    </a:lnTo>
                    <a:lnTo>
                      <a:pt x="135" y="335"/>
                    </a:lnTo>
                    <a:lnTo>
                      <a:pt x="135" y="337"/>
                    </a:lnTo>
                    <a:lnTo>
                      <a:pt x="116" y="348"/>
                    </a:lnTo>
                    <a:lnTo>
                      <a:pt x="111" y="349"/>
                    </a:lnTo>
                    <a:lnTo>
                      <a:pt x="103" y="349"/>
                    </a:lnTo>
                    <a:lnTo>
                      <a:pt x="96" y="351"/>
                    </a:lnTo>
                    <a:lnTo>
                      <a:pt x="91" y="351"/>
                    </a:lnTo>
                    <a:lnTo>
                      <a:pt x="87" y="349"/>
                    </a:lnTo>
                    <a:lnTo>
                      <a:pt x="84" y="349"/>
                    </a:lnTo>
                    <a:lnTo>
                      <a:pt x="81" y="348"/>
                    </a:lnTo>
                    <a:lnTo>
                      <a:pt x="79" y="346"/>
                    </a:lnTo>
                    <a:lnTo>
                      <a:pt x="78" y="346"/>
                    </a:lnTo>
                    <a:lnTo>
                      <a:pt x="74" y="348"/>
                    </a:lnTo>
                    <a:lnTo>
                      <a:pt x="70" y="348"/>
                    </a:lnTo>
                    <a:lnTo>
                      <a:pt x="65" y="349"/>
                    </a:lnTo>
                    <a:lnTo>
                      <a:pt x="67" y="351"/>
                    </a:lnTo>
                    <a:lnTo>
                      <a:pt x="67" y="364"/>
                    </a:lnTo>
                    <a:lnTo>
                      <a:pt x="72" y="378"/>
                    </a:lnTo>
                    <a:lnTo>
                      <a:pt x="72" y="380"/>
                    </a:lnTo>
                    <a:lnTo>
                      <a:pt x="78" y="390"/>
                    </a:lnTo>
                    <a:lnTo>
                      <a:pt x="78" y="395"/>
                    </a:lnTo>
                    <a:lnTo>
                      <a:pt x="77" y="397"/>
                    </a:lnTo>
                    <a:lnTo>
                      <a:pt x="70" y="402"/>
                    </a:lnTo>
                    <a:lnTo>
                      <a:pt x="68" y="404"/>
                    </a:lnTo>
                    <a:lnTo>
                      <a:pt x="65" y="405"/>
                    </a:lnTo>
                    <a:lnTo>
                      <a:pt x="28" y="408"/>
                    </a:lnTo>
                    <a:lnTo>
                      <a:pt x="19" y="411"/>
                    </a:lnTo>
                    <a:lnTo>
                      <a:pt x="18" y="411"/>
                    </a:lnTo>
                    <a:lnTo>
                      <a:pt x="14" y="415"/>
                    </a:lnTo>
                    <a:lnTo>
                      <a:pt x="8" y="415"/>
                    </a:lnTo>
                    <a:lnTo>
                      <a:pt x="5" y="418"/>
                    </a:lnTo>
                    <a:lnTo>
                      <a:pt x="4" y="418"/>
                    </a:lnTo>
                    <a:lnTo>
                      <a:pt x="3" y="420"/>
                    </a:lnTo>
                    <a:lnTo>
                      <a:pt x="1" y="420"/>
                    </a:lnTo>
                    <a:lnTo>
                      <a:pt x="1" y="422"/>
                    </a:lnTo>
                    <a:lnTo>
                      <a:pt x="0" y="424"/>
                    </a:lnTo>
                    <a:lnTo>
                      <a:pt x="0" y="426"/>
                    </a:lnTo>
                    <a:lnTo>
                      <a:pt x="8" y="438"/>
                    </a:lnTo>
                    <a:lnTo>
                      <a:pt x="10" y="450"/>
                    </a:lnTo>
                    <a:lnTo>
                      <a:pt x="10" y="451"/>
                    </a:lnTo>
                    <a:lnTo>
                      <a:pt x="18" y="458"/>
                    </a:lnTo>
                    <a:lnTo>
                      <a:pt x="19" y="468"/>
                    </a:lnTo>
                    <a:lnTo>
                      <a:pt x="19" y="472"/>
                    </a:lnTo>
                    <a:lnTo>
                      <a:pt x="18" y="476"/>
                    </a:lnTo>
                    <a:lnTo>
                      <a:pt x="10" y="494"/>
                    </a:lnTo>
                    <a:lnTo>
                      <a:pt x="10" y="504"/>
                    </a:lnTo>
                    <a:lnTo>
                      <a:pt x="15" y="511"/>
                    </a:lnTo>
                    <a:lnTo>
                      <a:pt x="21" y="512"/>
                    </a:lnTo>
                    <a:lnTo>
                      <a:pt x="24" y="514"/>
                    </a:lnTo>
                    <a:lnTo>
                      <a:pt x="27" y="514"/>
                    </a:lnTo>
                    <a:lnTo>
                      <a:pt x="27" y="528"/>
                    </a:lnTo>
                    <a:lnTo>
                      <a:pt x="40" y="564"/>
                    </a:lnTo>
                    <a:lnTo>
                      <a:pt x="40" y="575"/>
                    </a:lnTo>
                    <a:lnTo>
                      <a:pt x="39" y="585"/>
                    </a:lnTo>
                    <a:lnTo>
                      <a:pt x="39" y="586"/>
                    </a:lnTo>
                    <a:lnTo>
                      <a:pt x="36" y="586"/>
                    </a:lnTo>
                    <a:lnTo>
                      <a:pt x="36" y="588"/>
                    </a:lnTo>
                    <a:lnTo>
                      <a:pt x="39" y="589"/>
                    </a:lnTo>
                    <a:lnTo>
                      <a:pt x="40" y="592"/>
                    </a:lnTo>
                    <a:lnTo>
                      <a:pt x="42" y="593"/>
                    </a:lnTo>
                    <a:lnTo>
                      <a:pt x="42" y="595"/>
                    </a:lnTo>
                    <a:lnTo>
                      <a:pt x="53" y="602"/>
                    </a:lnTo>
                    <a:lnTo>
                      <a:pt x="53" y="603"/>
                    </a:lnTo>
                    <a:lnTo>
                      <a:pt x="56" y="603"/>
                    </a:lnTo>
                    <a:lnTo>
                      <a:pt x="70" y="608"/>
                    </a:lnTo>
                    <a:lnTo>
                      <a:pt x="72" y="610"/>
                    </a:lnTo>
                    <a:lnTo>
                      <a:pt x="77" y="613"/>
                    </a:lnTo>
                    <a:lnTo>
                      <a:pt x="84" y="620"/>
                    </a:lnTo>
                    <a:lnTo>
                      <a:pt x="92" y="627"/>
                    </a:lnTo>
                    <a:lnTo>
                      <a:pt x="106" y="641"/>
                    </a:lnTo>
                    <a:lnTo>
                      <a:pt x="120" y="649"/>
                    </a:lnTo>
                    <a:lnTo>
                      <a:pt x="123" y="652"/>
                    </a:lnTo>
                    <a:lnTo>
                      <a:pt x="132" y="655"/>
                    </a:lnTo>
                    <a:lnTo>
                      <a:pt x="135" y="655"/>
                    </a:lnTo>
                    <a:lnTo>
                      <a:pt x="135" y="653"/>
                    </a:lnTo>
                    <a:lnTo>
                      <a:pt x="139" y="646"/>
                    </a:lnTo>
                    <a:lnTo>
                      <a:pt x="141" y="642"/>
                    </a:lnTo>
                    <a:lnTo>
                      <a:pt x="142" y="641"/>
                    </a:lnTo>
                    <a:lnTo>
                      <a:pt x="144" y="641"/>
                    </a:lnTo>
                    <a:lnTo>
                      <a:pt x="169" y="627"/>
                    </a:lnTo>
                    <a:lnTo>
                      <a:pt x="170" y="625"/>
                    </a:lnTo>
                    <a:lnTo>
                      <a:pt x="177" y="628"/>
                    </a:lnTo>
                    <a:lnTo>
                      <a:pt x="188" y="641"/>
                    </a:lnTo>
                    <a:lnTo>
                      <a:pt x="199" y="659"/>
                    </a:lnTo>
                    <a:lnTo>
                      <a:pt x="201" y="659"/>
                    </a:lnTo>
                    <a:lnTo>
                      <a:pt x="202" y="660"/>
                    </a:lnTo>
                    <a:lnTo>
                      <a:pt x="211" y="660"/>
                    </a:lnTo>
                    <a:lnTo>
                      <a:pt x="216" y="659"/>
                    </a:lnTo>
                    <a:lnTo>
                      <a:pt x="218" y="659"/>
                    </a:lnTo>
                    <a:lnTo>
                      <a:pt x="229" y="653"/>
                    </a:lnTo>
                    <a:lnTo>
                      <a:pt x="232" y="653"/>
                    </a:lnTo>
                    <a:lnTo>
                      <a:pt x="233" y="655"/>
                    </a:lnTo>
                    <a:lnTo>
                      <a:pt x="240" y="659"/>
                    </a:lnTo>
                    <a:lnTo>
                      <a:pt x="247" y="660"/>
                    </a:lnTo>
                    <a:lnTo>
                      <a:pt x="251" y="660"/>
                    </a:lnTo>
                    <a:lnTo>
                      <a:pt x="261" y="662"/>
                    </a:lnTo>
                    <a:lnTo>
                      <a:pt x="269" y="662"/>
                    </a:lnTo>
                    <a:lnTo>
                      <a:pt x="295" y="670"/>
                    </a:lnTo>
                    <a:lnTo>
                      <a:pt x="315" y="668"/>
                    </a:lnTo>
                    <a:lnTo>
                      <a:pt x="322" y="665"/>
                    </a:lnTo>
                    <a:lnTo>
                      <a:pt x="324" y="662"/>
                    </a:lnTo>
                    <a:lnTo>
                      <a:pt x="325" y="660"/>
                    </a:lnTo>
                    <a:lnTo>
                      <a:pt x="328" y="660"/>
                    </a:lnTo>
                    <a:lnTo>
                      <a:pt x="331" y="663"/>
                    </a:lnTo>
                    <a:lnTo>
                      <a:pt x="332" y="666"/>
                    </a:lnTo>
                    <a:lnTo>
                      <a:pt x="332" y="668"/>
                    </a:lnTo>
                    <a:lnTo>
                      <a:pt x="336" y="676"/>
                    </a:lnTo>
                    <a:lnTo>
                      <a:pt x="343" y="683"/>
                    </a:lnTo>
                    <a:lnTo>
                      <a:pt x="348" y="684"/>
                    </a:lnTo>
                    <a:lnTo>
                      <a:pt x="349" y="686"/>
                    </a:lnTo>
                    <a:lnTo>
                      <a:pt x="352" y="687"/>
                    </a:lnTo>
                    <a:lnTo>
                      <a:pt x="384" y="712"/>
                    </a:lnTo>
                    <a:lnTo>
                      <a:pt x="389" y="718"/>
                    </a:lnTo>
                    <a:lnTo>
                      <a:pt x="389" y="720"/>
                    </a:lnTo>
                    <a:lnTo>
                      <a:pt x="391" y="720"/>
                    </a:lnTo>
                    <a:lnTo>
                      <a:pt x="392" y="722"/>
                    </a:lnTo>
                    <a:lnTo>
                      <a:pt x="392" y="725"/>
                    </a:lnTo>
                    <a:lnTo>
                      <a:pt x="394" y="728"/>
                    </a:lnTo>
                    <a:lnTo>
                      <a:pt x="394" y="744"/>
                    </a:lnTo>
                    <a:lnTo>
                      <a:pt x="398" y="761"/>
                    </a:lnTo>
                    <a:lnTo>
                      <a:pt x="398" y="762"/>
                    </a:lnTo>
                    <a:lnTo>
                      <a:pt x="396" y="764"/>
                    </a:lnTo>
                    <a:lnTo>
                      <a:pt x="396" y="769"/>
                    </a:lnTo>
                    <a:lnTo>
                      <a:pt x="405" y="778"/>
                    </a:lnTo>
                    <a:lnTo>
                      <a:pt x="409" y="781"/>
                    </a:lnTo>
                    <a:lnTo>
                      <a:pt x="412" y="781"/>
                    </a:lnTo>
                    <a:lnTo>
                      <a:pt x="420" y="788"/>
                    </a:lnTo>
                    <a:lnTo>
                      <a:pt x="426" y="795"/>
                    </a:lnTo>
                    <a:lnTo>
                      <a:pt x="430" y="799"/>
                    </a:lnTo>
                    <a:lnTo>
                      <a:pt x="433" y="800"/>
                    </a:lnTo>
                    <a:lnTo>
                      <a:pt x="433" y="802"/>
                    </a:lnTo>
                    <a:lnTo>
                      <a:pt x="441" y="806"/>
                    </a:lnTo>
                    <a:lnTo>
                      <a:pt x="445" y="807"/>
                    </a:lnTo>
                    <a:lnTo>
                      <a:pt x="449" y="807"/>
                    </a:lnTo>
                    <a:lnTo>
                      <a:pt x="451" y="806"/>
                    </a:lnTo>
                    <a:lnTo>
                      <a:pt x="452" y="806"/>
                    </a:lnTo>
                    <a:lnTo>
                      <a:pt x="452" y="804"/>
                    </a:lnTo>
                    <a:lnTo>
                      <a:pt x="465" y="795"/>
                    </a:lnTo>
                    <a:lnTo>
                      <a:pt x="508" y="786"/>
                    </a:lnTo>
                    <a:lnTo>
                      <a:pt x="516" y="781"/>
                    </a:lnTo>
                    <a:lnTo>
                      <a:pt x="523" y="773"/>
                    </a:lnTo>
                    <a:lnTo>
                      <a:pt x="525" y="775"/>
                    </a:lnTo>
                    <a:lnTo>
                      <a:pt x="543" y="782"/>
                    </a:lnTo>
                    <a:lnTo>
                      <a:pt x="552" y="789"/>
                    </a:lnTo>
                    <a:lnTo>
                      <a:pt x="552" y="790"/>
                    </a:lnTo>
                    <a:lnTo>
                      <a:pt x="553" y="792"/>
                    </a:lnTo>
                    <a:lnTo>
                      <a:pt x="588" y="799"/>
                    </a:lnTo>
                    <a:lnTo>
                      <a:pt x="599" y="795"/>
                    </a:lnTo>
                    <a:lnTo>
                      <a:pt x="614" y="792"/>
                    </a:lnTo>
                    <a:lnTo>
                      <a:pt x="616" y="792"/>
                    </a:lnTo>
                    <a:lnTo>
                      <a:pt x="621" y="793"/>
                    </a:lnTo>
                    <a:lnTo>
                      <a:pt x="631" y="793"/>
                    </a:lnTo>
                    <a:lnTo>
                      <a:pt x="635" y="792"/>
                    </a:lnTo>
                    <a:lnTo>
                      <a:pt x="648" y="786"/>
                    </a:lnTo>
                    <a:lnTo>
                      <a:pt x="650" y="783"/>
                    </a:lnTo>
                    <a:lnTo>
                      <a:pt x="652" y="783"/>
                    </a:lnTo>
                    <a:lnTo>
                      <a:pt x="655" y="782"/>
                    </a:lnTo>
                    <a:lnTo>
                      <a:pt x="660" y="782"/>
                    </a:lnTo>
                    <a:lnTo>
                      <a:pt x="662" y="783"/>
                    </a:lnTo>
                    <a:lnTo>
                      <a:pt x="665" y="783"/>
                    </a:lnTo>
                    <a:lnTo>
                      <a:pt x="666" y="788"/>
                    </a:lnTo>
                    <a:lnTo>
                      <a:pt x="673" y="792"/>
                    </a:lnTo>
                    <a:lnTo>
                      <a:pt x="693" y="792"/>
                    </a:lnTo>
                    <a:lnTo>
                      <a:pt x="703" y="775"/>
                    </a:lnTo>
                    <a:lnTo>
                      <a:pt x="716" y="772"/>
                    </a:lnTo>
                    <a:lnTo>
                      <a:pt x="733" y="772"/>
                    </a:lnTo>
                    <a:lnTo>
                      <a:pt x="733" y="771"/>
                    </a:lnTo>
                    <a:lnTo>
                      <a:pt x="737" y="768"/>
                    </a:lnTo>
                    <a:lnTo>
                      <a:pt x="737" y="766"/>
                    </a:lnTo>
                    <a:lnTo>
                      <a:pt x="739" y="766"/>
                    </a:lnTo>
                    <a:lnTo>
                      <a:pt x="739" y="764"/>
                    </a:lnTo>
                    <a:lnTo>
                      <a:pt x="736" y="756"/>
                    </a:lnTo>
                    <a:lnTo>
                      <a:pt x="736" y="753"/>
                    </a:lnTo>
                    <a:lnTo>
                      <a:pt x="739" y="744"/>
                    </a:lnTo>
                    <a:lnTo>
                      <a:pt x="743" y="737"/>
                    </a:lnTo>
                    <a:lnTo>
                      <a:pt x="743" y="736"/>
                    </a:lnTo>
                    <a:lnTo>
                      <a:pt x="744" y="735"/>
                    </a:lnTo>
                    <a:lnTo>
                      <a:pt x="746" y="732"/>
                    </a:lnTo>
                    <a:lnTo>
                      <a:pt x="746" y="730"/>
                    </a:lnTo>
                    <a:lnTo>
                      <a:pt x="748" y="725"/>
                    </a:lnTo>
                    <a:lnTo>
                      <a:pt x="755" y="702"/>
                    </a:lnTo>
                    <a:lnTo>
                      <a:pt x="757" y="683"/>
                    </a:lnTo>
                    <a:lnTo>
                      <a:pt x="760" y="675"/>
                    </a:lnTo>
                    <a:lnTo>
                      <a:pt x="761" y="668"/>
                    </a:lnTo>
                    <a:lnTo>
                      <a:pt x="761" y="665"/>
                    </a:lnTo>
                    <a:lnTo>
                      <a:pt x="758" y="656"/>
                    </a:lnTo>
                    <a:lnTo>
                      <a:pt x="762" y="644"/>
                    </a:lnTo>
                    <a:lnTo>
                      <a:pt x="765" y="641"/>
                    </a:lnTo>
                    <a:lnTo>
                      <a:pt x="769" y="637"/>
                    </a:lnTo>
                    <a:lnTo>
                      <a:pt x="772" y="630"/>
                    </a:lnTo>
                    <a:lnTo>
                      <a:pt x="772" y="622"/>
                    </a:lnTo>
                    <a:lnTo>
                      <a:pt x="775" y="613"/>
                    </a:lnTo>
                    <a:lnTo>
                      <a:pt x="779" y="608"/>
                    </a:lnTo>
                    <a:lnTo>
                      <a:pt x="792" y="599"/>
                    </a:lnTo>
                    <a:lnTo>
                      <a:pt x="804" y="596"/>
                    </a:lnTo>
                    <a:lnTo>
                      <a:pt x="806" y="595"/>
                    </a:lnTo>
                    <a:lnTo>
                      <a:pt x="806" y="593"/>
                    </a:lnTo>
                    <a:lnTo>
                      <a:pt x="807" y="593"/>
                    </a:lnTo>
                    <a:lnTo>
                      <a:pt x="808" y="582"/>
                    </a:lnTo>
                    <a:lnTo>
                      <a:pt x="806" y="568"/>
                    </a:lnTo>
                    <a:lnTo>
                      <a:pt x="806" y="567"/>
                    </a:lnTo>
                    <a:lnTo>
                      <a:pt x="808" y="565"/>
                    </a:lnTo>
                    <a:lnTo>
                      <a:pt x="808" y="564"/>
                    </a:lnTo>
                    <a:lnTo>
                      <a:pt x="810" y="561"/>
                    </a:lnTo>
                    <a:lnTo>
                      <a:pt x="811" y="556"/>
                    </a:lnTo>
                    <a:lnTo>
                      <a:pt x="814" y="553"/>
                    </a:lnTo>
                    <a:lnTo>
                      <a:pt x="820" y="546"/>
                    </a:lnTo>
                    <a:lnTo>
                      <a:pt x="821" y="546"/>
                    </a:lnTo>
                    <a:lnTo>
                      <a:pt x="821" y="522"/>
                    </a:lnTo>
                    <a:lnTo>
                      <a:pt x="824" y="517"/>
                    </a:lnTo>
                    <a:lnTo>
                      <a:pt x="825" y="508"/>
                    </a:lnTo>
                    <a:lnTo>
                      <a:pt x="827" y="507"/>
                    </a:lnTo>
                    <a:lnTo>
                      <a:pt x="824" y="503"/>
                    </a:lnTo>
                    <a:lnTo>
                      <a:pt x="815" y="494"/>
                    </a:lnTo>
                    <a:lnTo>
                      <a:pt x="815" y="493"/>
                    </a:lnTo>
                    <a:lnTo>
                      <a:pt x="822" y="478"/>
                    </a:lnTo>
                    <a:lnTo>
                      <a:pt x="824" y="473"/>
                    </a:lnTo>
                    <a:lnTo>
                      <a:pt x="825" y="472"/>
                    </a:lnTo>
                    <a:lnTo>
                      <a:pt x="827" y="468"/>
                    </a:lnTo>
                    <a:lnTo>
                      <a:pt x="828" y="466"/>
                    </a:lnTo>
                    <a:lnTo>
                      <a:pt x="831" y="461"/>
                    </a:lnTo>
                    <a:lnTo>
                      <a:pt x="829" y="461"/>
                    </a:lnTo>
                    <a:lnTo>
                      <a:pt x="828" y="459"/>
                    </a:lnTo>
                    <a:lnTo>
                      <a:pt x="821" y="457"/>
                    </a:lnTo>
                    <a:lnTo>
                      <a:pt x="806" y="444"/>
                    </a:lnTo>
                    <a:lnTo>
                      <a:pt x="789" y="444"/>
                    </a:lnTo>
                    <a:lnTo>
                      <a:pt x="782" y="443"/>
                    </a:lnTo>
                    <a:lnTo>
                      <a:pt x="773" y="440"/>
                    </a:lnTo>
                    <a:lnTo>
                      <a:pt x="772" y="440"/>
                    </a:lnTo>
                    <a:lnTo>
                      <a:pt x="770" y="438"/>
                    </a:lnTo>
                    <a:lnTo>
                      <a:pt x="770" y="434"/>
                    </a:lnTo>
                    <a:lnTo>
                      <a:pt x="772" y="431"/>
                    </a:lnTo>
                    <a:lnTo>
                      <a:pt x="772" y="399"/>
                    </a:lnTo>
                    <a:lnTo>
                      <a:pt x="773" y="398"/>
                    </a:lnTo>
                    <a:lnTo>
                      <a:pt x="775" y="395"/>
                    </a:lnTo>
                    <a:lnTo>
                      <a:pt x="775" y="394"/>
                    </a:lnTo>
                    <a:lnTo>
                      <a:pt x="776" y="392"/>
                    </a:lnTo>
                    <a:lnTo>
                      <a:pt x="779" y="388"/>
                    </a:lnTo>
                    <a:lnTo>
                      <a:pt x="785" y="383"/>
                    </a:lnTo>
                    <a:lnTo>
                      <a:pt x="786" y="383"/>
                    </a:lnTo>
                    <a:lnTo>
                      <a:pt x="787" y="381"/>
                    </a:lnTo>
                    <a:lnTo>
                      <a:pt x="790" y="380"/>
                    </a:lnTo>
                    <a:lnTo>
                      <a:pt x="790" y="378"/>
                    </a:lnTo>
                    <a:lnTo>
                      <a:pt x="792" y="378"/>
                    </a:lnTo>
                    <a:lnTo>
                      <a:pt x="792" y="376"/>
                    </a:lnTo>
                    <a:lnTo>
                      <a:pt x="793" y="374"/>
                    </a:lnTo>
                    <a:lnTo>
                      <a:pt x="793" y="368"/>
                    </a:lnTo>
                    <a:lnTo>
                      <a:pt x="800" y="361"/>
                    </a:lnTo>
                    <a:lnTo>
                      <a:pt x="804" y="361"/>
                    </a:lnTo>
                    <a:lnTo>
                      <a:pt x="810" y="360"/>
                    </a:lnTo>
                    <a:lnTo>
                      <a:pt x="814" y="360"/>
                    </a:lnTo>
                    <a:lnTo>
                      <a:pt x="817" y="359"/>
                    </a:lnTo>
                    <a:lnTo>
                      <a:pt x="821" y="359"/>
                    </a:lnTo>
                    <a:lnTo>
                      <a:pt x="836" y="356"/>
                    </a:lnTo>
                    <a:lnTo>
                      <a:pt x="836" y="355"/>
                    </a:lnTo>
                    <a:lnTo>
                      <a:pt x="838" y="355"/>
                    </a:lnTo>
                    <a:lnTo>
                      <a:pt x="839" y="352"/>
                    </a:lnTo>
                    <a:lnTo>
                      <a:pt x="839" y="348"/>
                    </a:lnTo>
                    <a:lnTo>
                      <a:pt x="840" y="345"/>
                    </a:lnTo>
                    <a:lnTo>
                      <a:pt x="842" y="345"/>
                    </a:lnTo>
                    <a:lnTo>
                      <a:pt x="842" y="344"/>
                    </a:lnTo>
                    <a:lnTo>
                      <a:pt x="856" y="341"/>
                    </a:lnTo>
                    <a:lnTo>
                      <a:pt x="864" y="335"/>
                    </a:lnTo>
                    <a:lnTo>
                      <a:pt x="870" y="327"/>
                    </a:lnTo>
                    <a:lnTo>
                      <a:pt x="885" y="308"/>
                    </a:lnTo>
                    <a:lnTo>
                      <a:pt x="885" y="307"/>
                    </a:lnTo>
                    <a:lnTo>
                      <a:pt x="895" y="307"/>
                    </a:lnTo>
                    <a:lnTo>
                      <a:pt x="902" y="308"/>
                    </a:lnTo>
                    <a:lnTo>
                      <a:pt x="903" y="308"/>
                    </a:lnTo>
                    <a:lnTo>
                      <a:pt x="905" y="310"/>
                    </a:lnTo>
                    <a:lnTo>
                      <a:pt x="907" y="308"/>
                    </a:lnTo>
                    <a:lnTo>
                      <a:pt x="916" y="299"/>
                    </a:lnTo>
                    <a:lnTo>
                      <a:pt x="917" y="296"/>
                    </a:lnTo>
                    <a:lnTo>
                      <a:pt x="917" y="294"/>
                    </a:lnTo>
                    <a:lnTo>
                      <a:pt x="919" y="293"/>
                    </a:lnTo>
                    <a:lnTo>
                      <a:pt x="919" y="289"/>
                    </a:lnTo>
                    <a:lnTo>
                      <a:pt x="917" y="288"/>
                    </a:lnTo>
                    <a:lnTo>
                      <a:pt x="914" y="282"/>
                    </a:lnTo>
                    <a:lnTo>
                      <a:pt x="914" y="281"/>
                    </a:lnTo>
                    <a:lnTo>
                      <a:pt x="920" y="278"/>
                    </a:lnTo>
                    <a:lnTo>
                      <a:pt x="919" y="275"/>
                    </a:lnTo>
                    <a:lnTo>
                      <a:pt x="917" y="268"/>
                    </a:lnTo>
                    <a:lnTo>
                      <a:pt x="917" y="261"/>
                    </a:lnTo>
                    <a:lnTo>
                      <a:pt x="916" y="254"/>
                    </a:lnTo>
                    <a:lnTo>
                      <a:pt x="910" y="246"/>
                    </a:lnTo>
                    <a:lnTo>
                      <a:pt x="903" y="240"/>
                    </a:lnTo>
                    <a:lnTo>
                      <a:pt x="895" y="237"/>
                    </a:lnTo>
                    <a:lnTo>
                      <a:pt x="895" y="226"/>
                    </a:lnTo>
                    <a:lnTo>
                      <a:pt x="898" y="225"/>
                    </a:lnTo>
                    <a:lnTo>
                      <a:pt x="898" y="221"/>
                    </a:lnTo>
                    <a:lnTo>
                      <a:pt x="899" y="218"/>
                    </a:lnTo>
                    <a:lnTo>
                      <a:pt x="902" y="217"/>
                    </a:lnTo>
                    <a:lnTo>
                      <a:pt x="899" y="215"/>
                    </a:lnTo>
                    <a:lnTo>
                      <a:pt x="894" y="212"/>
                    </a:lnTo>
                    <a:lnTo>
                      <a:pt x="887" y="205"/>
                    </a:lnTo>
                    <a:lnTo>
                      <a:pt x="887" y="204"/>
                    </a:lnTo>
                    <a:lnTo>
                      <a:pt x="888" y="203"/>
                    </a:lnTo>
                    <a:lnTo>
                      <a:pt x="843" y="175"/>
                    </a:lnTo>
                    <a:lnTo>
                      <a:pt x="838" y="172"/>
                    </a:lnTo>
                    <a:lnTo>
                      <a:pt x="838" y="183"/>
                    </a:lnTo>
                    <a:lnTo>
                      <a:pt x="834" y="186"/>
                    </a:lnTo>
                    <a:lnTo>
                      <a:pt x="828" y="193"/>
                    </a:lnTo>
                    <a:lnTo>
                      <a:pt x="820" y="193"/>
                    </a:lnTo>
                    <a:lnTo>
                      <a:pt x="817" y="194"/>
                    </a:lnTo>
                    <a:lnTo>
                      <a:pt x="817" y="193"/>
                    </a:lnTo>
                    <a:lnTo>
                      <a:pt x="815" y="193"/>
                    </a:lnTo>
                    <a:lnTo>
                      <a:pt x="810" y="191"/>
                    </a:lnTo>
                    <a:lnTo>
                      <a:pt x="810" y="197"/>
                    </a:lnTo>
                    <a:lnTo>
                      <a:pt x="807" y="200"/>
                    </a:lnTo>
                    <a:lnTo>
                      <a:pt x="804" y="200"/>
                    </a:lnTo>
                    <a:lnTo>
                      <a:pt x="797" y="201"/>
                    </a:lnTo>
                    <a:lnTo>
                      <a:pt x="793" y="203"/>
                    </a:lnTo>
                    <a:lnTo>
                      <a:pt x="790" y="203"/>
                    </a:lnTo>
                    <a:lnTo>
                      <a:pt x="787" y="207"/>
                    </a:lnTo>
                    <a:lnTo>
                      <a:pt x="770" y="210"/>
                    </a:lnTo>
                    <a:lnTo>
                      <a:pt x="770" y="204"/>
                    </a:lnTo>
                    <a:lnTo>
                      <a:pt x="772" y="198"/>
                    </a:lnTo>
                    <a:lnTo>
                      <a:pt x="773" y="197"/>
                    </a:lnTo>
                    <a:lnTo>
                      <a:pt x="773" y="194"/>
                    </a:lnTo>
                    <a:lnTo>
                      <a:pt x="765" y="194"/>
                    </a:lnTo>
                    <a:lnTo>
                      <a:pt x="760" y="195"/>
                    </a:lnTo>
                    <a:lnTo>
                      <a:pt x="744" y="207"/>
                    </a:lnTo>
                    <a:lnTo>
                      <a:pt x="740" y="207"/>
                    </a:lnTo>
                    <a:lnTo>
                      <a:pt x="740" y="205"/>
                    </a:lnTo>
                    <a:lnTo>
                      <a:pt x="737" y="203"/>
                    </a:lnTo>
                    <a:lnTo>
                      <a:pt x="734" y="201"/>
                    </a:lnTo>
                    <a:lnTo>
                      <a:pt x="733" y="201"/>
                    </a:lnTo>
                    <a:lnTo>
                      <a:pt x="712" y="195"/>
                    </a:lnTo>
                    <a:lnTo>
                      <a:pt x="705" y="198"/>
                    </a:lnTo>
                    <a:lnTo>
                      <a:pt x="698" y="200"/>
                    </a:lnTo>
                    <a:lnTo>
                      <a:pt x="695" y="200"/>
                    </a:lnTo>
                    <a:lnTo>
                      <a:pt x="690" y="204"/>
                    </a:lnTo>
                    <a:lnTo>
                      <a:pt x="674" y="218"/>
                    </a:lnTo>
                    <a:lnTo>
                      <a:pt x="672" y="217"/>
                    </a:lnTo>
                    <a:lnTo>
                      <a:pt x="669" y="218"/>
                    </a:lnTo>
                    <a:lnTo>
                      <a:pt x="660" y="218"/>
                    </a:lnTo>
                    <a:lnTo>
                      <a:pt x="653" y="221"/>
                    </a:lnTo>
                    <a:lnTo>
                      <a:pt x="650" y="219"/>
                    </a:lnTo>
                    <a:lnTo>
                      <a:pt x="650" y="218"/>
                    </a:lnTo>
                    <a:lnTo>
                      <a:pt x="649" y="21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51" name="Freeform 1183">
                <a:extLst>
                  <a:ext uri="{FF2B5EF4-FFF2-40B4-BE49-F238E27FC236}">
                    <a16:creationId xmlns:a16="http://schemas.microsoft.com/office/drawing/2014/main" id="{3C268F4A-6923-3D6F-8E15-5D16C48023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7" y="3687"/>
                <a:ext cx="93" cy="71"/>
              </a:xfrm>
              <a:custGeom>
                <a:avLst/>
                <a:gdLst>
                  <a:gd name="T0" fmla="*/ 50 w 375"/>
                  <a:gd name="T1" fmla="*/ 3 h 286"/>
                  <a:gd name="T2" fmla="*/ 43 w 375"/>
                  <a:gd name="T3" fmla="*/ 0 h 286"/>
                  <a:gd name="T4" fmla="*/ 34 w 375"/>
                  <a:gd name="T5" fmla="*/ 3 h 286"/>
                  <a:gd name="T6" fmla="*/ 21 w 375"/>
                  <a:gd name="T7" fmla="*/ 10 h 286"/>
                  <a:gd name="T8" fmla="*/ 16 w 375"/>
                  <a:gd name="T9" fmla="*/ 20 h 286"/>
                  <a:gd name="T10" fmla="*/ 18 w 375"/>
                  <a:gd name="T11" fmla="*/ 45 h 286"/>
                  <a:gd name="T12" fmla="*/ 18 w 375"/>
                  <a:gd name="T13" fmla="*/ 59 h 286"/>
                  <a:gd name="T14" fmla="*/ 14 w 375"/>
                  <a:gd name="T15" fmla="*/ 88 h 286"/>
                  <a:gd name="T16" fmla="*/ 4 w 375"/>
                  <a:gd name="T17" fmla="*/ 103 h 286"/>
                  <a:gd name="T18" fmla="*/ 0 w 375"/>
                  <a:gd name="T19" fmla="*/ 109 h 286"/>
                  <a:gd name="T20" fmla="*/ 1 w 375"/>
                  <a:gd name="T21" fmla="*/ 135 h 286"/>
                  <a:gd name="T22" fmla="*/ 1 w 375"/>
                  <a:gd name="T23" fmla="*/ 138 h 286"/>
                  <a:gd name="T24" fmla="*/ 7 w 375"/>
                  <a:gd name="T25" fmla="*/ 141 h 286"/>
                  <a:gd name="T26" fmla="*/ 32 w 375"/>
                  <a:gd name="T27" fmla="*/ 162 h 286"/>
                  <a:gd name="T28" fmla="*/ 48 w 375"/>
                  <a:gd name="T29" fmla="*/ 155 h 286"/>
                  <a:gd name="T30" fmla="*/ 51 w 375"/>
                  <a:gd name="T31" fmla="*/ 155 h 286"/>
                  <a:gd name="T32" fmla="*/ 67 w 375"/>
                  <a:gd name="T33" fmla="*/ 161 h 286"/>
                  <a:gd name="T34" fmla="*/ 76 w 375"/>
                  <a:gd name="T35" fmla="*/ 174 h 286"/>
                  <a:gd name="T36" fmla="*/ 114 w 375"/>
                  <a:gd name="T37" fmla="*/ 179 h 286"/>
                  <a:gd name="T38" fmla="*/ 153 w 375"/>
                  <a:gd name="T39" fmla="*/ 221 h 286"/>
                  <a:gd name="T40" fmla="*/ 163 w 375"/>
                  <a:gd name="T41" fmla="*/ 221 h 286"/>
                  <a:gd name="T42" fmla="*/ 173 w 375"/>
                  <a:gd name="T43" fmla="*/ 228 h 286"/>
                  <a:gd name="T44" fmla="*/ 192 w 375"/>
                  <a:gd name="T45" fmla="*/ 244 h 286"/>
                  <a:gd name="T46" fmla="*/ 198 w 375"/>
                  <a:gd name="T47" fmla="*/ 270 h 286"/>
                  <a:gd name="T48" fmla="*/ 206 w 375"/>
                  <a:gd name="T49" fmla="*/ 275 h 286"/>
                  <a:gd name="T50" fmla="*/ 215 w 375"/>
                  <a:gd name="T51" fmla="*/ 278 h 286"/>
                  <a:gd name="T52" fmla="*/ 225 w 375"/>
                  <a:gd name="T53" fmla="*/ 285 h 286"/>
                  <a:gd name="T54" fmla="*/ 231 w 375"/>
                  <a:gd name="T55" fmla="*/ 285 h 286"/>
                  <a:gd name="T56" fmla="*/ 251 w 375"/>
                  <a:gd name="T57" fmla="*/ 247 h 286"/>
                  <a:gd name="T58" fmla="*/ 240 w 375"/>
                  <a:gd name="T59" fmla="*/ 207 h 286"/>
                  <a:gd name="T60" fmla="*/ 231 w 375"/>
                  <a:gd name="T61" fmla="*/ 194 h 286"/>
                  <a:gd name="T62" fmla="*/ 227 w 375"/>
                  <a:gd name="T63" fmla="*/ 176 h 286"/>
                  <a:gd name="T64" fmla="*/ 235 w 375"/>
                  <a:gd name="T65" fmla="*/ 172 h 286"/>
                  <a:gd name="T66" fmla="*/ 256 w 375"/>
                  <a:gd name="T67" fmla="*/ 181 h 286"/>
                  <a:gd name="T68" fmla="*/ 264 w 375"/>
                  <a:gd name="T69" fmla="*/ 180 h 286"/>
                  <a:gd name="T70" fmla="*/ 278 w 375"/>
                  <a:gd name="T71" fmla="*/ 176 h 286"/>
                  <a:gd name="T72" fmla="*/ 300 w 375"/>
                  <a:gd name="T73" fmla="*/ 179 h 286"/>
                  <a:gd name="T74" fmla="*/ 305 w 375"/>
                  <a:gd name="T75" fmla="*/ 169 h 286"/>
                  <a:gd name="T76" fmla="*/ 309 w 375"/>
                  <a:gd name="T77" fmla="*/ 162 h 286"/>
                  <a:gd name="T78" fmla="*/ 318 w 375"/>
                  <a:gd name="T79" fmla="*/ 162 h 286"/>
                  <a:gd name="T80" fmla="*/ 340 w 375"/>
                  <a:gd name="T81" fmla="*/ 154 h 286"/>
                  <a:gd name="T82" fmla="*/ 364 w 375"/>
                  <a:gd name="T83" fmla="*/ 148 h 286"/>
                  <a:gd name="T84" fmla="*/ 367 w 375"/>
                  <a:gd name="T85" fmla="*/ 128 h 286"/>
                  <a:gd name="T86" fmla="*/ 364 w 375"/>
                  <a:gd name="T87" fmla="*/ 116 h 286"/>
                  <a:gd name="T88" fmla="*/ 350 w 375"/>
                  <a:gd name="T89" fmla="*/ 92 h 286"/>
                  <a:gd name="T90" fmla="*/ 347 w 375"/>
                  <a:gd name="T91" fmla="*/ 89 h 286"/>
                  <a:gd name="T92" fmla="*/ 329 w 375"/>
                  <a:gd name="T93" fmla="*/ 87 h 286"/>
                  <a:gd name="T94" fmla="*/ 286 w 375"/>
                  <a:gd name="T95" fmla="*/ 47 h 286"/>
                  <a:gd name="T96" fmla="*/ 282 w 375"/>
                  <a:gd name="T97" fmla="*/ 21 h 286"/>
                  <a:gd name="T98" fmla="*/ 275 w 375"/>
                  <a:gd name="T99" fmla="*/ 3 h 286"/>
                  <a:gd name="T100" fmla="*/ 266 w 375"/>
                  <a:gd name="T101" fmla="*/ 7 h 286"/>
                  <a:gd name="T102" fmla="*/ 262 w 375"/>
                  <a:gd name="T103" fmla="*/ 15 h 286"/>
                  <a:gd name="T104" fmla="*/ 230 w 375"/>
                  <a:gd name="T105" fmla="*/ 43 h 286"/>
                  <a:gd name="T106" fmla="*/ 226 w 375"/>
                  <a:gd name="T107" fmla="*/ 47 h 286"/>
                  <a:gd name="T108" fmla="*/ 213 w 375"/>
                  <a:gd name="T109" fmla="*/ 36 h 286"/>
                  <a:gd name="T110" fmla="*/ 212 w 375"/>
                  <a:gd name="T111" fmla="*/ 33 h 286"/>
                  <a:gd name="T112" fmla="*/ 187 w 375"/>
                  <a:gd name="T113" fmla="*/ 25 h 286"/>
                  <a:gd name="T114" fmla="*/ 170 w 375"/>
                  <a:gd name="T115" fmla="*/ 14 h 286"/>
                  <a:gd name="T116" fmla="*/ 167 w 375"/>
                  <a:gd name="T117" fmla="*/ 10 h 286"/>
                  <a:gd name="T118" fmla="*/ 159 w 375"/>
                  <a:gd name="T119" fmla="*/ 6 h 286"/>
                  <a:gd name="T120" fmla="*/ 115 w 375"/>
                  <a:gd name="T121" fmla="*/ 3 h 286"/>
                  <a:gd name="T122" fmla="*/ 106 w 375"/>
                  <a:gd name="T123" fmla="*/ 0 h 286"/>
                  <a:gd name="T124" fmla="*/ 75 w 375"/>
                  <a:gd name="T125" fmla="*/ 3 h 2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75" h="286">
                    <a:moveTo>
                      <a:pt x="75" y="3"/>
                    </a:moveTo>
                    <a:lnTo>
                      <a:pt x="65" y="4"/>
                    </a:lnTo>
                    <a:lnTo>
                      <a:pt x="50" y="3"/>
                    </a:lnTo>
                    <a:lnTo>
                      <a:pt x="46" y="1"/>
                    </a:lnTo>
                    <a:lnTo>
                      <a:pt x="44" y="1"/>
                    </a:lnTo>
                    <a:lnTo>
                      <a:pt x="43" y="0"/>
                    </a:lnTo>
                    <a:lnTo>
                      <a:pt x="41" y="1"/>
                    </a:lnTo>
                    <a:lnTo>
                      <a:pt x="37" y="1"/>
                    </a:lnTo>
                    <a:lnTo>
                      <a:pt x="34" y="3"/>
                    </a:lnTo>
                    <a:lnTo>
                      <a:pt x="25" y="3"/>
                    </a:lnTo>
                    <a:lnTo>
                      <a:pt x="22" y="8"/>
                    </a:lnTo>
                    <a:lnTo>
                      <a:pt x="21" y="10"/>
                    </a:lnTo>
                    <a:lnTo>
                      <a:pt x="19" y="14"/>
                    </a:lnTo>
                    <a:lnTo>
                      <a:pt x="18" y="15"/>
                    </a:lnTo>
                    <a:lnTo>
                      <a:pt x="16" y="20"/>
                    </a:lnTo>
                    <a:lnTo>
                      <a:pt x="9" y="35"/>
                    </a:lnTo>
                    <a:lnTo>
                      <a:pt x="9" y="36"/>
                    </a:lnTo>
                    <a:lnTo>
                      <a:pt x="18" y="45"/>
                    </a:lnTo>
                    <a:lnTo>
                      <a:pt x="21" y="49"/>
                    </a:lnTo>
                    <a:lnTo>
                      <a:pt x="19" y="50"/>
                    </a:lnTo>
                    <a:lnTo>
                      <a:pt x="18" y="59"/>
                    </a:lnTo>
                    <a:lnTo>
                      <a:pt x="15" y="64"/>
                    </a:lnTo>
                    <a:lnTo>
                      <a:pt x="15" y="88"/>
                    </a:lnTo>
                    <a:lnTo>
                      <a:pt x="14" y="88"/>
                    </a:lnTo>
                    <a:lnTo>
                      <a:pt x="8" y="95"/>
                    </a:lnTo>
                    <a:lnTo>
                      <a:pt x="5" y="98"/>
                    </a:lnTo>
                    <a:lnTo>
                      <a:pt x="4" y="103"/>
                    </a:lnTo>
                    <a:lnTo>
                      <a:pt x="2" y="106"/>
                    </a:lnTo>
                    <a:lnTo>
                      <a:pt x="2" y="107"/>
                    </a:lnTo>
                    <a:lnTo>
                      <a:pt x="0" y="109"/>
                    </a:lnTo>
                    <a:lnTo>
                      <a:pt x="0" y="110"/>
                    </a:lnTo>
                    <a:lnTo>
                      <a:pt x="2" y="124"/>
                    </a:lnTo>
                    <a:lnTo>
                      <a:pt x="1" y="135"/>
                    </a:lnTo>
                    <a:lnTo>
                      <a:pt x="0" y="135"/>
                    </a:lnTo>
                    <a:lnTo>
                      <a:pt x="0" y="137"/>
                    </a:lnTo>
                    <a:lnTo>
                      <a:pt x="1" y="138"/>
                    </a:lnTo>
                    <a:lnTo>
                      <a:pt x="4" y="140"/>
                    </a:lnTo>
                    <a:lnTo>
                      <a:pt x="5" y="140"/>
                    </a:lnTo>
                    <a:lnTo>
                      <a:pt x="7" y="141"/>
                    </a:lnTo>
                    <a:lnTo>
                      <a:pt x="23" y="161"/>
                    </a:lnTo>
                    <a:lnTo>
                      <a:pt x="26" y="162"/>
                    </a:lnTo>
                    <a:lnTo>
                      <a:pt x="32" y="162"/>
                    </a:lnTo>
                    <a:lnTo>
                      <a:pt x="40" y="159"/>
                    </a:lnTo>
                    <a:lnTo>
                      <a:pt x="41" y="159"/>
                    </a:lnTo>
                    <a:lnTo>
                      <a:pt x="48" y="155"/>
                    </a:lnTo>
                    <a:lnTo>
                      <a:pt x="50" y="155"/>
                    </a:lnTo>
                    <a:lnTo>
                      <a:pt x="51" y="154"/>
                    </a:lnTo>
                    <a:lnTo>
                      <a:pt x="51" y="155"/>
                    </a:lnTo>
                    <a:lnTo>
                      <a:pt x="53" y="157"/>
                    </a:lnTo>
                    <a:lnTo>
                      <a:pt x="60" y="158"/>
                    </a:lnTo>
                    <a:lnTo>
                      <a:pt x="67" y="161"/>
                    </a:lnTo>
                    <a:lnTo>
                      <a:pt x="67" y="162"/>
                    </a:lnTo>
                    <a:lnTo>
                      <a:pt x="72" y="170"/>
                    </a:lnTo>
                    <a:lnTo>
                      <a:pt x="76" y="174"/>
                    </a:lnTo>
                    <a:lnTo>
                      <a:pt x="106" y="177"/>
                    </a:lnTo>
                    <a:lnTo>
                      <a:pt x="113" y="179"/>
                    </a:lnTo>
                    <a:lnTo>
                      <a:pt x="114" y="179"/>
                    </a:lnTo>
                    <a:lnTo>
                      <a:pt x="145" y="207"/>
                    </a:lnTo>
                    <a:lnTo>
                      <a:pt x="152" y="218"/>
                    </a:lnTo>
                    <a:lnTo>
                      <a:pt x="153" y="221"/>
                    </a:lnTo>
                    <a:lnTo>
                      <a:pt x="153" y="222"/>
                    </a:lnTo>
                    <a:lnTo>
                      <a:pt x="156" y="221"/>
                    </a:lnTo>
                    <a:lnTo>
                      <a:pt x="163" y="221"/>
                    </a:lnTo>
                    <a:lnTo>
                      <a:pt x="164" y="222"/>
                    </a:lnTo>
                    <a:lnTo>
                      <a:pt x="171" y="226"/>
                    </a:lnTo>
                    <a:lnTo>
                      <a:pt x="173" y="228"/>
                    </a:lnTo>
                    <a:lnTo>
                      <a:pt x="189" y="240"/>
                    </a:lnTo>
                    <a:lnTo>
                      <a:pt x="191" y="243"/>
                    </a:lnTo>
                    <a:lnTo>
                      <a:pt x="192" y="244"/>
                    </a:lnTo>
                    <a:lnTo>
                      <a:pt x="195" y="254"/>
                    </a:lnTo>
                    <a:lnTo>
                      <a:pt x="195" y="262"/>
                    </a:lnTo>
                    <a:lnTo>
                      <a:pt x="198" y="270"/>
                    </a:lnTo>
                    <a:lnTo>
                      <a:pt x="202" y="274"/>
                    </a:lnTo>
                    <a:lnTo>
                      <a:pt x="204" y="274"/>
                    </a:lnTo>
                    <a:lnTo>
                      <a:pt x="206" y="275"/>
                    </a:lnTo>
                    <a:lnTo>
                      <a:pt x="212" y="277"/>
                    </a:lnTo>
                    <a:lnTo>
                      <a:pt x="213" y="278"/>
                    </a:lnTo>
                    <a:lnTo>
                      <a:pt x="215" y="278"/>
                    </a:lnTo>
                    <a:lnTo>
                      <a:pt x="219" y="281"/>
                    </a:lnTo>
                    <a:lnTo>
                      <a:pt x="220" y="282"/>
                    </a:lnTo>
                    <a:lnTo>
                      <a:pt x="225" y="285"/>
                    </a:lnTo>
                    <a:lnTo>
                      <a:pt x="226" y="286"/>
                    </a:lnTo>
                    <a:lnTo>
                      <a:pt x="227" y="286"/>
                    </a:lnTo>
                    <a:lnTo>
                      <a:pt x="231" y="285"/>
                    </a:lnTo>
                    <a:lnTo>
                      <a:pt x="237" y="281"/>
                    </a:lnTo>
                    <a:lnTo>
                      <a:pt x="252" y="248"/>
                    </a:lnTo>
                    <a:lnTo>
                      <a:pt x="251" y="247"/>
                    </a:lnTo>
                    <a:lnTo>
                      <a:pt x="251" y="244"/>
                    </a:lnTo>
                    <a:lnTo>
                      <a:pt x="247" y="237"/>
                    </a:lnTo>
                    <a:lnTo>
                      <a:pt x="240" y="207"/>
                    </a:lnTo>
                    <a:lnTo>
                      <a:pt x="237" y="201"/>
                    </a:lnTo>
                    <a:lnTo>
                      <a:pt x="231" y="195"/>
                    </a:lnTo>
                    <a:lnTo>
                      <a:pt x="231" y="194"/>
                    </a:lnTo>
                    <a:lnTo>
                      <a:pt x="230" y="190"/>
                    </a:lnTo>
                    <a:lnTo>
                      <a:pt x="227" y="188"/>
                    </a:lnTo>
                    <a:lnTo>
                      <a:pt x="227" y="176"/>
                    </a:lnTo>
                    <a:lnTo>
                      <a:pt x="226" y="173"/>
                    </a:lnTo>
                    <a:lnTo>
                      <a:pt x="226" y="172"/>
                    </a:lnTo>
                    <a:lnTo>
                      <a:pt x="235" y="172"/>
                    </a:lnTo>
                    <a:lnTo>
                      <a:pt x="240" y="173"/>
                    </a:lnTo>
                    <a:lnTo>
                      <a:pt x="255" y="180"/>
                    </a:lnTo>
                    <a:lnTo>
                      <a:pt x="256" y="181"/>
                    </a:lnTo>
                    <a:lnTo>
                      <a:pt x="259" y="183"/>
                    </a:lnTo>
                    <a:lnTo>
                      <a:pt x="259" y="184"/>
                    </a:lnTo>
                    <a:lnTo>
                      <a:pt x="264" y="180"/>
                    </a:lnTo>
                    <a:lnTo>
                      <a:pt x="266" y="180"/>
                    </a:lnTo>
                    <a:lnTo>
                      <a:pt x="268" y="181"/>
                    </a:lnTo>
                    <a:lnTo>
                      <a:pt x="278" y="176"/>
                    </a:lnTo>
                    <a:lnTo>
                      <a:pt x="285" y="174"/>
                    </a:lnTo>
                    <a:lnTo>
                      <a:pt x="292" y="177"/>
                    </a:lnTo>
                    <a:lnTo>
                      <a:pt x="300" y="179"/>
                    </a:lnTo>
                    <a:lnTo>
                      <a:pt x="304" y="179"/>
                    </a:lnTo>
                    <a:lnTo>
                      <a:pt x="305" y="173"/>
                    </a:lnTo>
                    <a:lnTo>
                      <a:pt x="305" y="169"/>
                    </a:lnTo>
                    <a:lnTo>
                      <a:pt x="307" y="167"/>
                    </a:lnTo>
                    <a:lnTo>
                      <a:pt x="307" y="165"/>
                    </a:lnTo>
                    <a:lnTo>
                      <a:pt x="309" y="162"/>
                    </a:lnTo>
                    <a:lnTo>
                      <a:pt x="309" y="161"/>
                    </a:lnTo>
                    <a:lnTo>
                      <a:pt x="311" y="161"/>
                    </a:lnTo>
                    <a:lnTo>
                      <a:pt x="318" y="162"/>
                    </a:lnTo>
                    <a:lnTo>
                      <a:pt x="319" y="161"/>
                    </a:lnTo>
                    <a:lnTo>
                      <a:pt x="321" y="161"/>
                    </a:lnTo>
                    <a:lnTo>
                      <a:pt x="340" y="154"/>
                    </a:lnTo>
                    <a:lnTo>
                      <a:pt x="343" y="154"/>
                    </a:lnTo>
                    <a:lnTo>
                      <a:pt x="354" y="152"/>
                    </a:lnTo>
                    <a:lnTo>
                      <a:pt x="364" y="148"/>
                    </a:lnTo>
                    <a:lnTo>
                      <a:pt x="375" y="138"/>
                    </a:lnTo>
                    <a:lnTo>
                      <a:pt x="375" y="137"/>
                    </a:lnTo>
                    <a:lnTo>
                      <a:pt x="367" y="128"/>
                    </a:lnTo>
                    <a:lnTo>
                      <a:pt x="365" y="126"/>
                    </a:lnTo>
                    <a:lnTo>
                      <a:pt x="364" y="120"/>
                    </a:lnTo>
                    <a:lnTo>
                      <a:pt x="364" y="116"/>
                    </a:lnTo>
                    <a:lnTo>
                      <a:pt x="365" y="98"/>
                    </a:lnTo>
                    <a:lnTo>
                      <a:pt x="353" y="94"/>
                    </a:lnTo>
                    <a:lnTo>
                      <a:pt x="350" y="92"/>
                    </a:lnTo>
                    <a:lnTo>
                      <a:pt x="350" y="91"/>
                    </a:lnTo>
                    <a:lnTo>
                      <a:pt x="349" y="89"/>
                    </a:lnTo>
                    <a:lnTo>
                      <a:pt x="347" y="89"/>
                    </a:lnTo>
                    <a:lnTo>
                      <a:pt x="333" y="88"/>
                    </a:lnTo>
                    <a:lnTo>
                      <a:pt x="332" y="88"/>
                    </a:lnTo>
                    <a:lnTo>
                      <a:pt x="329" y="87"/>
                    </a:lnTo>
                    <a:lnTo>
                      <a:pt x="307" y="66"/>
                    </a:lnTo>
                    <a:lnTo>
                      <a:pt x="293" y="57"/>
                    </a:lnTo>
                    <a:lnTo>
                      <a:pt x="286" y="47"/>
                    </a:lnTo>
                    <a:lnTo>
                      <a:pt x="280" y="36"/>
                    </a:lnTo>
                    <a:lnTo>
                      <a:pt x="280" y="25"/>
                    </a:lnTo>
                    <a:lnTo>
                      <a:pt x="282" y="21"/>
                    </a:lnTo>
                    <a:lnTo>
                      <a:pt x="282" y="20"/>
                    </a:lnTo>
                    <a:lnTo>
                      <a:pt x="276" y="6"/>
                    </a:lnTo>
                    <a:lnTo>
                      <a:pt x="275" y="3"/>
                    </a:lnTo>
                    <a:lnTo>
                      <a:pt x="268" y="1"/>
                    </a:lnTo>
                    <a:lnTo>
                      <a:pt x="268" y="6"/>
                    </a:lnTo>
                    <a:lnTo>
                      <a:pt x="266" y="7"/>
                    </a:lnTo>
                    <a:lnTo>
                      <a:pt x="266" y="10"/>
                    </a:lnTo>
                    <a:lnTo>
                      <a:pt x="264" y="13"/>
                    </a:lnTo>
                    <a:lnTo>
                      <a:pt x="262" y="15"/>
                    </a:lnTo>
                    <a:lnTo>
                      <a:pt x="259" y="18"/>
                    </a:lnTo>
                    <a:lnTo>
                      <a:pt x="248" y="21"/>
                    </a:lnTo>
                    <a:lnTo>
                      <a:pt x="230" y="43"/>
                    </a:lnTo>
                    <a:lnTo>
                      <a:pt x="230" y="45"/>
                    </a:lnTo>
                    <a:lnTo>
                      <a:pt x="227" y="45"/>
                    </a:lnTo>
                    <a:lnTo>
                      <a:pt x="226" y="47"/>
                    </a:lnTo>
                    <a:lnTo>
                      <a:pt x="226" y="49"/>
                    </a:lnTo>
                    <a:lnTo>
                      <a:pt x="225" y="49"/>
                    </a:lnTo>
                    <a:lnTo>
                      <a:pt x="213" y="36"/>
                    </a:lnTo>
                    <a:lnTo>
                      <a:pt x="213" y="35"/>
                    </a:lnTo>
                    <a:lnTo>
                      <a:pt x="212" y="35"/>
                    </a:lnTo>
                    <a:lnTo>
                      <a:pt x="212" y="33"/>
                    </a:lnTo>
                    <a:lnTo>
                      <a:pt x="204" y="28"/>
                    </a:lnTo>
                    <a:lnTo>
                      <a:pt x="188" y="25"/>
                    </a:lnTo>
                    <a:lnTo>
                      <a:pt x="187" y="25"/>
                    </a:lnTo>
                    <a:lnTo>
                      <a:pt x="185" y="24"/>
                    </a:lnTo>
                    <a:lnTo>
                      <a:pt x="170" y="15"/>
                    </a:lnTo>
                    <a:lnTo>
                      <a:pt x="170" y="14"/>
                    </a:lnTo>
                    <a:lnTo>
                      <a:pt x="168" y="13"/>
                    </a:lnTo>
                    <a:lnTo>
                      <a:pt x="168" y="11"/>
                    </a:lnTo>
                    <a:lnTo>
                      <a:pt x="167" y="10"/>
                    </a:lnTo>
                    <a:lnTo>
                      <a:pt x="164" y="6"/>
                    </a:lnTo>
                    <a:lnTo>
                      <a:pt x="164" y="4"/>
                    </a:lnTo>
                    <a:lnTo>
                      <a:pt x="159" y="6"/>
                    </a:lnTo>
                    <a:lnTo>
                      <a:pt x="152" y="7"/>
                    </a:lnTo>
                    <a:lnTo>
                      <a:pt x="146" y="7"/>
                    </a:lnTo>
                    <a:lnTo>
                      <a:pt x="115" y="3"/>
                    </a:lnTo>
                    <a:lnTo>
                      <a:pt x="113" y="3"/>
                    </a:lnTo>
                    <a:lnTo>
                      <a:pt x="108" y="1"/>
                    </a:lnTo>
                    <a:lnTo>
                      <a:pt x="106" y="0"/>
                    </a:lnTo>
                    <a:lnTo>
                      <a:pt x="106" y="1"/>
                    </a:lnTo>
                    <a:lnTo>
                      <a:pt x="104" y="3"/>
                    </a:lnTo>
                    <a:lnTo>
                      <a:pt x="75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52" name="Freeform 1184">
                <a:extLst>
                  <a:ext uri="{FF2B5EF4-FFF2-40B4-BE49-F238E27FC236}">
                    <a16:creationId xmlns:a16="http://schemas.microsoft.com/office/drawing/2014/main" id="{840F10FA-B4B8-BF04-8646-724C321686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6" y="3721"/>
                <a:ext cx="273" cy="118"/>
              </a:xfrm>
              <a:custGeom>
                <a:avLst/>
                <a:gdLst>
                  <a:gd name="T0" fmla="*/ 63 w 1093"/>
                  <a:gd name="T1" fmla="*/ 137 h 472"/>
                  <a:gd name="T2" fmla="*/ 56 w 1093"/>
                  <a:gd name="T3" fmla="*/ 171 h 472"/>
                  <a:gd name="T4" fmla="*/ 10 w 1093"/>
                  <a:gd name="T5" fmla="*/ 204 h 472"/>
                  <a:gd name="T6" fmla="*/ 4 w 1093"/>
                  <a:gd name="T7" fmla="*/ 233 h 472"/>
                  <a:gd name="T8" fmla="*/ 51 w 1093"/>
                  <a:gd name="T9" fmla="*/ 257 h 472"/>
                  <a:gd name="T10" fmla="*/ 90 w 1093"/>
                  <a:gd name="T11" fmla="*/ 366 h 472"/>
                  <a:gd name="T12" fmla="*/ 164 w 1093"/>
                  <a:gd name="T13" fmla="*/ 391 h 472"/>
                  <a:gd name="T14" fmla="*/ 170 w 1093"/>
                  <a:gd name="T15" fmla="*/ 322 h 472"/>
                  <a:gd name="T16" fmla="*/ 224 w 1093"/>
                  <a:gd name="T17" fmla="*/ 332 h 472"/>
                  <a:gd name="T18" fmla="*/ 266 w 1093"/>
                  <a:gd name="T19" fmla="*/ 320 h 472"/>
                  <a:gd name="T20" fmla="*/ 303 w 1093"/>
                  <a:gd name="T21" fmla="*/ 352 h 472"/>
                  <a:gd name="T22" fmla="*/ 396 w 1093"/>
                  <a:gd name="T23" fmla="*/ 371 h 472"/>
                  <a:gd name="T24" fmla="*/ 444 w 1093"/>
                  <a:gd name="T25" fmla="*/ 377 h 472"/>
                  <a:gd name="T26" fmla="*/ 509 w 1093"/>
                  <a:gd name="T27" fmla="*/ 395 h 472"/>
                  <a:gd name="T28" fmla="*/ 494 w 1093"/>
                  <a:gd name="T29" fmla="*/ 440 h 472"/>
                  <a:gd name="T30" fmla="*/ 561 w 1093"/>
                  <a:gd name="T31" fmla="*/ 455 h 472"/>
                  <a:gd name="T32" fmla="*/ 618 w 1093"/>
                  <a:gd name="T33" fmla="*/ 459 h 472"/>
                  <a:gd name="T34" fmla="*/ 689 w 1093"/>
                  <a:gd name="T35" fmla="*/ 454 h 472"/>
                  <a:gd name="T36" fmla="*/ 722 w 1093"/>
                  <a:gd name="T37" fmla="*/ 408 h 472"/>
                  <a:gd name="T38" fmla="*/ 740 w 1093"/>
                  <a:gd name="T39" fmla="*/ 410 h 472"/>
                  <a:gd name="T40" fmla="*/ 783 w 1093"/>
                  <a:gd name="T41" fmla="*/ 403 h 472"/>
                  <a:gd name="T42" fmla="*/ 821 w 1093"/>
                  <a:gd name="T43" fmla="*/ 395 h 472"/>
                  <a:gd name="T44" fmla="*/ 847 w 1093"/>
                  <a:gd name="T45" fmla="*/ 341 h 472"/>
                  <a:gd name="T46" fmla="*/ 883 w 1093"/>
                  <a:gd name="T47" fmla="*/ 331 h 472"/>
                  <a:gd name="T48" fmla="*/ 921 w 1093"/>
                  <a:gd name="T49" fmla="*/ 313 h 472"/>
                  <a:gd name="T50" fmla="*/ 1016 w 1093"/>
                  <a:gd name="T51" fmla="*/ 306 h 472"/>
                  <a:gd name="T52" fmla="*/ 1067 w 1093"/>
                  <a:gd name="T53" fmla="*/ 315 h 472"/>
                  <a:gd name="T54" fmla="*/ 1092 w 1093"/>
                  <a:gd name="T55" fmla="*/ 283 h 472"/>
                  <a:gd name="T56" fmla="*/ 1050 w 1093"/>
                  <a:gd name="T57" fmla="*/ 240 h 472"/>
                  <a:gd name="T58" fmla="*/ 1029 w 1093"/>
                  <a:gd name="T59" fmla="*/ 219 h 472"/>
                  <a:gd name="T60" fmla="*/ 1000 w 1093"/>
                  <a:gd name="T61" fmla="*/ 197 h 472"/>
                  <a:gd name="T62" fmla="*/ 976 w 1093"/>
                  <a:gd name="T63" fmla="*/ 178 h 472"/>
                  <a:gd name="T64" fmla="*/ 933 w 1093"/>
                  <a:gd name="T65" fmla="*/ 148 h 472"/>
                  <a:gd name="T66" fmla="*/ 903 w 1093"/>
                  <a:gd name="T67" fmla="*/ 163 h 472"/>
                  <a:gd name="T68" fmla="*/ 877 w 1093"/>
                  <a:gd name="T69" fmla="*/ 178 h 472"/>
                  <a:gd name="T70" fmla="*/ 850 w 1093"/>
                  <a:gd name="T71" fmla="*/ 183 h 472"/>
                  <a:gd name="T72" fmla="*/ 775 w 1093"/>
                  <a:gd name="T73" fmla="*/ 155 h 472"/>
                  <a:gd name="T74" fmla="*/ 743 w 1093"/>
                  <a:gd name="T75" fmla="*/ 133 h 472"/>
                  <a:gd name="T76" fmla="*/ 768 w 1093"/>
                  <a:gd name="T77" fmla="*/ 111 h 472"/>
                  <a:gd name="T78" fmla="*/ 727 w 1093"/>
                  <a:gd name="T79" fmla="*/ 53 h 472"/>
                  <a:gd name="T80" fmla="*/ 679 w 1093"/>
                  <a:gd name="T81" fmla="*/ 33 h 472"/>
                  <a:gd name="T82" fmla="*/ 638 w 1093"/>
                  <a:gd name="T83" fmla="*/ 35 h 472"/>
                  <a:gd name="T84" fmla="*/ 562 w 1093"/>
                  <a:gd name="T85" fmla="*/ 28 h 472"/>
                  <a:gd name="T86" fmla="*/ 509 w 1093"/>
                  <a:gd name="T87" fmla="*/ 7 h 472"/>
                  <a:gd name="T88" fmla="*/ 444 w 1093"/>
                  <a:gd name="T89" fmla="*/ 24 h 472"/>
                  <a:gd name="T90" fmla="*/ 428 w 1093"/>
                  <a:gd name="T91" fmla="*/ 32 h 472"/>
                  <a:gd name="T92" fmla="*/ 389 w 1093"/>
                  <a:gd name="T93" fmla="*/ 43 h 472"/>
                  <a:gd name="T94" fmla="*/ 349 w 1093"/>
                  <a:gd name="T95" fmla="*/ 35 h 472"/>
                  <a:gd name="T96" fmla="*/ 363 w 1093"/>
                  <a:gd name="T97" fmla="*/ 70 h 472"/>
                  <a:gd name="T98" fmla="*/ 349 w 1093"/>
                  <a:gd name="T99" fmla="*/ 149 h 472"/>
                  <a:gd name="T100" fmla="*/ 327 w 1093"/>
                  <a:gd name="T101" fmla="*/ 137 h 472"/>
                  <a:gd name="T102" fmla="*/ 296 w 1093"/>
                  <a:gd name="T103" fmla="*/ 91 h 472"/>
                  <a:gd name="T104" fmla="*/ 268 w 1093"/>
                  <a:gd name="T105" fmla="*/ 70 h 472"/>
                  <a:gd name="T106" fmla="*/ 183 w 1093"/>
                  <a:gd name="T107" fmla="*/ 21 h 472"/>
                  <a:gd name="T108" fmla="*/ 155 w 1093"/>
                  <a:gd name="T109" fmla="*/ 25 h 472"/>
                  <a:gd name="T110" fmla="*/ 121 w 1093"/>
                  <a:gd name="T111" fmla="*/ 1 h 472"/>
                  <a:gd name="T112" fmla="*/ 79 w 1093"/>
                  <a:gd name="T113" fmla="*/ 49 h 4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093" h="472">
                    <a:moveTo>
                      <a:pt x="78" y="70"/>
                    </a:moveTo>
                    <a:lnTo>
                      <a:pt x="78" y="73"/>
                    </a:lnTo>
                    <a:lnTo>
                      <a:pt x="77" y="80"/>
                    </a:lnTo>
                    <a:lnTo>
                      <a:pt x="74" y="88"/>
                    </a:lnTo>
                    <a:lnTo>
                      <a:pt x="72" y="107"/>
                    </a:lnTo>
                    <a:lnTo>
                      <a:pt x="65" y="130"/>
                    </a:lnTo>
                    <a:lnTo>
                      <a:pt x="63" y="135"/>
                    </a:lnTo>
                    <a:lnTo>
                      <a:pt x="63" y="137"/>
                    </a:lnTo>
                    <a:lnTo>
                      <a:pt x="61" y="140"/>
                    </a:lnTo>
                    <a:lnTo>
                      <a:pt x="60" y="141"/>
                    </a:lnTo>
                    <a:lnTo>
                      <a:pt x="60" y="142"/>
                    </a:lnTo>
                    <a:lnTo>
                      <a:pt x="56" y="149"/>
                    </a:lnTo>
                    <a:lnTo>
                      <a:pt x="53" y="158"/>
                    </a:lnTo>
                    <a:lnTo>
                      <a:pt x="53" y="161"/>
                    </a:lnTo>
                    <a:lnTo>
                      <a:pt x="56" y="169"/>
                    </a:lnTo>
                    <a:lnTo>
                      <a:pt x="56" y="171"/>
                    </a:lnTo>
                    <a:lnTo>
                      <a:pt x="54" y="171"/>
                    </a:lnTo>
                    <a:lnTo>
                      <a:pt x="54" y="173"/>
                    </a:lnTo>
                    <a:lnTo>
                      <a:pt x="50" y="176"/>
                    </a:lnTo>
                    <a:lnTo>
                      <a:pt x="50" y="177"/>
                    </a:lnTo>
                    <a:lnTo>
                      <a:pt x="33" y="177"/>
                    </a:lnTo>
                    <a:lnTo>
                      <a:pt x="20" y="180"/>
                    </a:lnTo>
                    <a:lnTo>
                      <a:pt x="10" y="197"/>
                    </a:lnTo>
                    <a:lnTo>
                      <a:pt x="10" y="204"/>
                    </a:lnTo>
                    <a:lnTo>
                      <a:pt x="8" y="207"/>
                    </a:lnTo>
                    <a:lnTo>
                      <a:pt x="3" y="215"/>
                    </a:lnTo>
                    <a:lnTo>
                      <a:pt x="0" y="223"/>
                    </a:lnTo>
                    <a:lnTo>
                      <a:pt x="0" y="225"/>
                    </a:lnTo>
                    <a:lnTo>
                      <a:pt x="1" y="225"/>
                    </a:lnTo>
                    <a:lnTo>
                      <a:pt x="1" y="226"/>
                    </a:lnTo>
                    <a:lnTo>
                      <a:pt x="3" y="231"/>
                    </a:lnTo>
                    <a:lnTo>
                      <a:pt x="4" y="233"/>
                    </a:lnTo>
                    <a:lnTo>
                      <a:pt x="22" y="241"/>
                    </a:lnTo>
                    <a:lnTo>
                      <a:pt x="29" y="241"/>
                    </a:lnTo>
                    <a:lnTo>
                      <a:pt x="37" y="244"/>
                    </a:lnTo>
                    <a:lnTo>
                      <a:pt x="44" y="250"/>
                    </a:lnTo>
                    <a:lnTo>
                      <a:pt x="46" y="251"/>
                    </a:lnTo>
                    <a:lnTo>
                      <a:pt x="47" y="251"/>
                    </a:lnTo>
                    <a:lnTo>
                      <a:pt x="50" y="255"/>
                    </a:lnTo>
                    <a:lnTo>
                      <a:pt x="51" y="257"/>
                    </a:lnTo>
                    <a:lnTo>
                      <a:pt x="51" y="261"/>
                    </a:lnTo>
                    <a:lnTo>
                      <a:pt x="50" y="262"/>
                    </a:lnTo>
                    <a:lnTo>
                      <a:pt x="49" y="267"/>
                    </a:lnTo>
                    <a:lnTo>
                      <a:pt x="49" y="285"/>
                    </a:lnTo>
                    <a:lnTo>
                      <a:pt x="57" y="289"/>
                    </a:lnTo>
                    <a:lnTo>
                      <a:pt x="72" y="311"/>
                    </a:lnTo>
                    <a:lnTo>
                      <a:pt x="81" y="320"/>
                    </a:lnTo>
                    <a:lnTo>
                      <a:pt x="90" y="366"/>
                    </a:lnTo>
                    <a:lnTo>
                      <a:pt x="96" y="374"/>
                    </a:lnTo>
                    <a:lnTo>
                      <a:pt x="102" y="388"/>
                    </a:lnTo>
                    <a:lnTo>
                      <a:pt x="102" y="392"/>
                    </a:lnTo>
                    <a:lnTo>
                      <a:pt x="109" y="402"/>
                    </a:lnTo>
                    <a:lnTo>
                      <a:pt x="116" y="408"/>
                    </a:lnTo>
                    <a:lnTo>
                      <a:pt x="139" y="408"/>
                    </a:lnTo>
                    <a:lnTo>
                      <a:pt x="155" y="402"/>
                    </a:lnTo>
                    <a:lnTo>
                      <a:pt x="164" y="391"/>
                    </a:lnTo>
                    <a:lnTo>
                      <a:pt x="164" y="388"/>
                    </a:lnTo>
                    <a:lnTo>
                      <a:pt x="155" y="359"/>
                    </a:lnTo>
                    <a:lnTo>
                      <a:pt x="155" y="355"/>
                    </a:lnTo>
                    <a:lnTo>
                      <a:pt x="156" y="350"/>
                    </a:lnTo>
                    <a:lnTo>
                      <a:pt x="160" y="346"/>
                    </a:lnTo>
                    <a:lnTo>
                      <a:pt x="167" y="336"/>
                    </a:lnTo>
                    <a:lnTo>
                      <a:pt x="167" y="331"/>
                    </a:lnTo>
                    <a:lnTo>
                      <a:pt x="170" y="322"/>
                    </a:lnTo>
                    <a:lnTo>
                      <a:pt x="174" y="321"/>
                    </a:lnTo>
                    <a:lnTo>
                      <a:pt x="187" y="320"/>
                    </a:lnTo>
                    <a:lnTo>
                      <a:pt x="188" y="320"/>
                    </a:lnTo>
                    <a:lnTo>
                      <a:pt x="188" y="321"/>
                    </a:lnTo>
                    <a:lnTo>
                      <a:pt x="195" y="332"/>
                    </a:lnTo>
                    <a:lnTo>
                      <a:pt x="198" y="334"/>
                    </a:lnTo>
                    <a:lnTo>
                      <a:pt x="222" y="334"/>
                    </a:lnTo>
                    <a:lnTo>
                      <a:pt x="224" y="332"/>
                    </a:lnTo>
                    <a:lnTo>
                      <a:pt x="224" y="331"/>
                    </a:lnTo>
                    <a:lnTo>
                      <a:pt x="226" y="329"/>
                    </a:lnTo>
                    <a:lnTo>
                      <a:pt x="226" y="328"/>
                    </a:lnTo>
                    <a:lnTo>
                      <a:pt x="229" y="327"/>
                    </a:lnTo>
                    <a:lnTo>
                      <a:pt x="248" y="322"/>
                    </a:lnTo>
                    <a:lnTo>
                      <a:pt x="261" y="317"/>
                    </a:lnTo>
                    <a:lnTo>
                      <a:pt x="265" y="318"/>
                    </a:lnTo>
                    <a:lnTo>
                      <a:pt x="266" y="320"/>
                    </a:lnTo>
                    <a:lnTo>
                      <a:pt x="266" y="321"/>
                    </a:lnTo>
                    <a:lnTo>
                      <a:pt x="287" y="329"/>
                    </a:lnTo>
                    <a:lnTo>
                      <a:pt x="289" y="331"/>
                    </a:lnTo>
                    <a:lnTo>
                      <a:pt x="296" y="331"/>
                    </a:lnTo>
                    <a:lnTo>
                      <a:pt x="296" y="334"/>
                    </a:lnTo>
                    <a:lnTo>
                      <a:pt x="297" y="339"/>
                    </a:lnTo>
                    <a:lnTo>
                      <a:pt x="301" y="346"/>
                    </a:lnTo>
                    <a:lnTo>
                      <a:pt x="303" y="352"/>
                    </a:lnTo>
                    <a:lnTo>
                      <a:pt x="307" y="356"/>
                    </a:lnTo>
                    <a:lnTo>
                      <a:pt x="310" y="356"/>
                    </a:lnTo>
                    <a:lnTo>
                      <a:pt x="324" y="364"/>
                    </a:lnTo>
                    <a:lnTo>
                      <a:pt x="329" y="368"/>
                    </a:lnTo>
                    <a:lnTo>
                      <a:pt x="336" y="368"/>
                    </a:lnTo>
                    <a:lnTo>
                      <a:pt x="342" y="370"/>
                    </a:lnTo>
                    <a:lnTo>
                      <a:pt x="382" y="368"/>
                    </a:lnTo>
                    <a:lnTo>
                      <a:pt x="396" y="371"/>
                    </a:lnTo>
                    <a:lnTo>
                      <a:pt x="399" y="373"/>
                    </a:lnTo>
                    <a:lnTo>
                      <a:pt x="401" y="375"/>
                    </a:lnTo>
                    <a:lnTo>
                      <a:pt x="401" y="377"/>
                    </a:lnTo>
                    <a:lnTo>
                      <a:pt x="402" y="380"/>
                    </a:lnTo>
                    <a:lnTo>
                      <a:pt x="402" y="381"/>
                    </a:lnTo>
                    <a:lnTo>
                      <a:pt x="403" y="381"/>
                    </a:lnTo>
                    <a:lnTo>
                      <a:pt x="409" y="384"/>
                    </a:lnTo>
                    <a:lnTo>
                      <a:pt x="444" y="377"/>
                    </a:lnTo>
                    <a:lnTo>
                      <a:pt x="461" y="381"/>
                    </a:lnTo>
                    <a:lnTo>
                      <a:pt x="473" y="391"/>
                    </a:lnTo>
                    <a:lnTo>
                      <a:pt x="483" y="394"/>
                    </a:lnTo>
                    <a:lnTo>
                      <a:pt x="498" y="394"/>
                    </a:lnTo>
                    <a:lnTo>
                      <a:pt x="507" y="389"/>
                    </a:lnTo>
                    <a:lnTo>
                      <a:pt x="508" y="389"/>
                    </a:lnTo>
                    <a:lnTo>
                      <a:pt x="508" y="394"/>
                    </a:lnTo>
                    <a:lnTo>
                      <a:pt x="509" y="395"/>
                    </a:lnTo>
                    <a:lnTo>
                      <a:pt x="509" y="398"/>
                    </a:lnTo>
                    <a:lnTo>
                      <a:pt x="511" y="401"/>
                    </a:lnTo>
                    <a:lnTo>
                      <a:pt x="508" y="401"/>
                    </a:lnTo>
                    <a:lnTo>
                      <a:pt x="504" y="406"/>
                    </a:lnTo>
                    <a:lnTo>
                      <a:pt x="497" y="419"/>
                    </a:lnTo>
                    <a:lnTo>
                      <a:pt x="495" y="420"/>
                    </a:lnTo>
                    <a:lnTo>
                      <a:pt x="494" y="425"/>
                    </a:lnTo>
                    <a:lnTo>
                      <a:pt x="494" y="440"/>
                    </a:lnTo>
                    <a:lnTo>
                      <a:pt x="497" y="442"/>
                    </a:lnTo>
                    <a:lnTo>
                      <a:pt x="507" y="442"/>
                    </a:lnTo>
                    <a:lnTo>
                      <a:pt x="515" y="444"/>
                    </a:lnTo>
                    <a:lnTo>
                      <a:pt x="530" y="452"/>
                    </a:lnTo>
                    <a:lnTo>
                      <a:pt x="542" y="456"/>
                    </a:lnTo>
                    <a:lnTo>
                      <a:pt x="557" y="456"/>
                    </a:lnTo>
                    <a:lnTo>
                      <a:pt x="560" y="455"/>
                    </a:lnTo>
                    <a:lnTo>
                      <a:pt x="561" y="455"/>
                    </a:lnTo>
                    <a:lnTo>
                      <a:pt x="562" y="454"/>
                    </a:lnTo>
                    <a:lnTo>
                      <a:pt x="567" y="454"/>
                    </a:lnTo>
                    <a:lnTo>
                      <a:pt x="574" y="469"/>
                    </a:lnTo>
                    <a:lnTo>
                      <a:pt x="575" y="470"/>
                    </a:lnTo>
                    <a:lnTo>
                      <a:pt x="588" y="472"/>
                    </a:lnTo>
                    <a:lnTo>
                      <a:pt x="592" y="472"/>
                    </a:lnTo>
                    <a:lnTo>
                      <a:pt x="613" y="461"/>
                    </a:lnTo>
                    <a:lnTo>
                      <a:pt x="618" y="459"/>
                    </a:lnTo>
                    <a:lnTo>
                      <a:pt x="624" y="456"/>
                    </a:lnTo>
                    <a:lnTo>
                      <a:pt x="625" y="456"/>
                    </a:lnTo>
                    <a:lnTo>
                      <a:pt x="636" y="454"/>
                    </a:lnTo>
                    <a:lnTo>
                      <a:pt x="666" y="454"/>
                    </a:lnTo>
                    <a:lnTo>
                      <a:pt x="685" y="456"/>
                    </a:lnTo>
                    <a:lnTo>
                      <a:pt x="691" y="456"/>
                    </a:lnTo>
                    <a:lnTo>
                      <a:pt x="691" y="455"/>
                    </a:lnTo>
                    <a:lnTo>
                      <a:pt x="689" y="454"/>
                    </a:lnTo>
                    <a:lnTo>
                      <a:pt x="689" y="442"/>
                    </a:lnTo>
                    <a:lnTo>
                      <a:pt x="705" y="442"/>
                    </a:lnTo>
                    <a:lnTo>
                      <a:pt x="708" y="441"/>
                    </a:lnTo>
                    <a:lnTo>
                      <a:pt x="710" y="438"/>
                    </a:lnTo>
                    <a:lnTo>
                      <a:pt x="716" y="427"/>
                    </a:lnTo>
                    <a:lnTo>
                      <a:pt x="719" y="419"/>
                    </a:lnTo>
                    <a:lnTo>
                      <a:pt x="717" y="418"/>
                    </a:lnTo>
                    <a:lnTo>
                      <a:pt x="722" y="408"/>
                    </a:lnTo>
                    <a:lnTo>
                      <a:pt x="724" y="398"/>
                    </a:lnTo>
                    <a:lnTo>
                      <a:pt x="726" y="398"/>
                    </a:lnTo>
                    <a:lnTo>
                      <a:pt x="727" y="399"/>
                    </a:lnTo>
                    <a:lnTo>
                      <a:pt x="729" y="402"/>
                    </a:lnTo>
                    <a:lnTo>
                      <a:pt x="730" y="403"/>
                    </a:lnTo>
                    <a:lnTo>
                      <a:pt x="732" y="406"/>
                    </a:lnTo>
                    <a:lnTo>
                      <a:pt x="734" y="409"/>
                    </a:lnTo>
                    <a:lnTo>
                      <a:pt x="740" y="410"/>
                    </a:lnTo>
                    <a:lnTo>
                      <a:pt x="744" y="410"/>
                    </a:lnTo>
                    <a:lnTo>
                      <a:pt x="754" y="408"/>
                    </a:lnTo>
                    <a:lnTo>
                      <a:pt x="759" y="408"/>
                    </a:lnTo>
                    <a:lnTo>
                      <a:pt x="763" y="412"/>
                    </a:lnTo>
                    <a:lnTo>
                      <a:pt x="773" y="415"/>
                    </a:lnTo>
                    <a:lnTo>
                      <a:pt x="782" y="409"/>
                    </a:lnTo>
                    <a:lnTo>
                      <a:pt x="783" y="409"/>
                    </a:lnTo>
                    <a:lnTo>
                      <a:pt x="783" y="403"/>
                    </a:lnTo>
                    <a:lnTo>
                      <a:pt x="787" y="398"/>
                    </a:lnTo>
                    <a:lnTo>
                      <a:pt x="789" y="396"/>
                    </a:lnTo>
                    <a:lnTo>
                      <a:pt x="794" y="392"/>
                    </a:lnTo>
                    <a:lnTo>
                      <a:pt x="804" y="394"/>
                    </a:lnTo>
                    <a:lnTo>
                      <a:pt x="810" y="395"/>
                    </a:lnTo>
                    <a:lnTo>
                      <a:pt x="811" y="396"/>
                    </a:lnTo>
                    <a:lnTo>
                      <a:pt x="815" y="396"/>
                    </a:lnTo>
                    <a:lnTo>
                      <a:pt x="821" y="395"/>
                    </a:lnTo>
                    <a:lnTo>
                      <a:pt x="822" y="394"/>
                    </a:lnTo>
                    <a:lnTo>
                      <a:pt x="825" y="389"/>
                    </a:lnTo>
                    <a:lnTo>
                      <a:pt x="828" y="387"/>
                    </a:lnTo>
                    <a:lnTo>
                      <a:pt x="833" y="368"/>
                    </a:lnTo>
                    <a:lnTo>
                      <a:pt x="842" y="349"/>
                    </a:lnTo>
                    <a:lnTo>
                      <a:pt x="842" y="345"/>
                    </a:lnTo>
                    <a:lnTo>
                      <a:pt x="846" y="342"/>
                    </a:lnTo>
                    <a:lnTo>
                      <a:pt x="847" y="341"/>
                    </a:lnTo>
                    <a:lnTo>
                      <a:pt x="847" y="339"/>
                    </a:lnTo>
                    <a:lnTo>
                      <a:pt x="854" y="318"/>
                    </a:lnTo>
                    <a:lnTo>
                      <a:pt x="857" y="315"/>
                    </a:lnTo>
                    <a:lnTo>
                      <a:pt x="859" y="315"/>
                    </a:lnTo>
                    <a:lnTo>
                      <a:pt x="861" y="317"/>
                    </a:lnTo>
                    <a:lnTo>
                      <a:pt x="864" y="320"/>
                    </a:lnTo>
                    <a:lnTo>
                      <a:pt x="883" y="329"/>
                    </a:lnTo>
                    <a:lnTo>
                      <a:pt x="883" y="331"/>
                    </a:lnTo>
                    <a:lnTo>
                      <a:pt x="897" y="331"/>
                    </a:lnTo>
                    <a:lnTo>
                      <a:pt x="914" y="324"/>
                    </a:lnTo>
                    <a:lnTo>
                      <a:pt x="916" y="324"/>
                    </a:lnTo>
                    <a:lnTo>
                      <a:pt x="916" y="322"/>
                    </a:lnTo>
                    <a:lnTo>
                      <a:pt x="917" y="320"/>
                    </a:lnTo>
                    <a:lnTo>
                      <a:pt x="917" y="318"/>
                    </a:lnTo>
                    <a:lnTo>
                      <a:pt x="920" y="313"/>
                    </a:lnTo>
                    <a:lnTo>
                      <a:pt x="921" y="313"/>
                    </a:lnTo>
                    <a:lnTo>
                      <a:pt x="931" y="314"/>
                    </a:lnTo>
                    <a:lnTo>
                      <a:pt x="969" y="310"/>
                    </a:lnTo>
                    <a:lnTo>
                      <a:pt x="979" y="310"/>
                    </a:lnTo>
                    <a:lnTo>
                      <a:pt x="986" y="313"/>
                    </a:lnTo>
                    <a:lnTo>
                      <a:pt x="994" y="311"/>
                    </a:lnTo>
                    <a:lnTo>
                      <a:pt x="1000" y="311"/>
                    </a:lnTo>
                    <a:lnTo>
                      <a:pt x="1005" y="310"/>
                    </a:lnTo>
                    <a:lnTo>
                      <a:pt x="1016" y="306"/>
                    </a:lnTo>
                    <a:lnTo>
                      <a:pt x="1017" y="303"/>
                    </a:lnTo>
                    <a:lnTo>
                      <a:pt x="1026" y="303"/>
                    </a:lnTo>
                    <a:lnTo>
                      <a:pt x="1034" y="306"/>
                    </a:lnTo>
                    <a:lnTo>
                      <a:pt x="1048" y="314"/>
                    </a:lnTo>
                    <a:lnTo>
                      <a:pt x="1057" y="317"/>
                    </a:lnTo>
                    <a:lnTo>
                      <a:pt x="1062" y="317"/>
                    </a:lnTo>
                    <a:lnTo>
                      <a:pt x="1065" y="315"/>
                    </a:lnTo>
                    <a:lnTo>
                      <a:pt x="1067" y="315"/>
                    </a:lnTo>
                    <a:lnTo>
                      <a:pt x="1077" y="314"/>
                    </a:lnTo>
                    <a:lnTo>
                      <a:pt x="1078" y="314"/>
                    </a:lnTo>
                    <a:lnTo>
                      <a:pt x="1078" y="311"/>
                    </a:lnTo>
                    <a:lnTo>
                      <a:pt x="1077" y="310"/>
                    </a:lnTo>
                    <a:lnTo>
                      <a:pt x="1078" y="308"/>
                    </a:lnTo>
                    <a:lnTo>
                      <a:pt x="1079" y="298"/>
                    </a:lnTo>
                    <a:lnTo>
                      <a:pt x="1089" y="289"/>
                    </a:lnTo>
                    <a:lnTo>
                      <a:pt x="1092" y="283"/>
                    </a:lnTo>
                    <a:lnTo>
                      <a:pt x="1093" y="282"/>
                    </a:lnTo>
                    <a:lnTo>
                      <a:pt x="1093" y="281"/>
                    </a:lnTo>
                    <a:lnTo>
                      <a:pt x="1092" y="279"/>
                    </a:lnTo>
                    <a:lnTo>
                      <a:pt x="1086" y="265"/>
                    </a:lnTo>
                    <a:lnTo>
                      <a:pt x="1085" y="260"/>
                    </a:lnTo>
                    <a:lnTo>
                      <a:pt x="1081" y="255"/>
                    </a:lnTo>
                    <a:lnTo>
                      <a:pt x="1072" y="247"/>
                    </a:lnTo>
                    <a:lnTo>
                      <a:pt x="1050" y="240"/>
                    </a:lnTo>
                    <a:lnTo>
                      <a:pt x="1048" y="240"/>
                    </a:lnTo>
                    <a:lnTo>
                      <a:pt x="1046" y="238"/>
                    </a:lnTo>
                    <a:lnTo>
                      <a:pt x="1046" y="226"/>
                    </a:lnTo>
                    <a:lnTo>
                      <a:pt x="1044" y="226"/>
                    </a:lnTo>
                    <a:lnTo>
                      <a:pt x="1040" y="223"/>
                    </a:lnTo>
                    <a:lnTo>
                      <a:pt x="1034" y="221"/>
                    </a:lnTo>
                    <a:lnTo>
                      <a:pt x="1032" y="221"/>
                    </a:lnTo>
                    <a:lnTo>
                      <a:pt x="1029" y="219"/>
                    </a:lnTo>
                    <a:lnTo>
                      <a:pt x="1029" y="218"/>
                    </a:lnTo>
                    <a:lnTo>
                      <a:pt x="1023" y="215"/>
                    </a:lnTo>
                    <a:lnTo>
                      <a:pt x="1017" y="209"/>
                    </a:lnTo>
                    <a:lnTo>
                      <a:pt x="1016" y="207"/>
                    </a:lnTo>
                    <a:lnTo>
                      <a:pt x="1012" y="204"/>
                    </a:lnTo>
                    <a:lnTo>
                      <a:pt x="1009" y="204"/>
                    </a:lnTo>
                    <a:lnTo>
                      <a:pt x="1009" y="202"/>
                    </a:lnTo>
                    <a:lnTo>
                      <a:pt x="1000" y="197"/>
                    </a:lnTo>
                    <a:lnTo>
                      <a:pt x="994" y="191"/>
                    </a:lnTo>
                    <a:lnTo>
                      <a:pt x="993" y="191"/>
                    </a:lnTo>
                    <a:lnTo>
                      <a:pt x="993" y="190"/>
                    </a:lnTo>
                    <a:lnTo>
                      <a:pt x="991" y="188"/>
                    </a:lnTo>
                    <a:lnTo>
                      <a:pt x="990" y="188"/>
                    </a:lnTo>
                    <a:lnTo>
                      <a:pt x="980" y="184"/>
                    </a:lnTo>
                    <a:lnTo>
                      <a:pt x="979" y="181"/>
                    </a:lnTo>
                    <a:lnTo>
                      <a:pt x="976" y="178"/>
                    </a:lnTo>
                    <a:lnTo>
                      <a:pt x="976" y="177"/>
                    </a:lnTo>
                    <a:lnTo>
                      <a:pt x="974" y="169"/>
                    </a:lnTo>
                    <a:lnTo>
                      <a:pt x="974" y="155"/>
                    </a:lnTo>
                    <a:lnTo>
                      <a:pt x="970" y="155"/>
                    </a:lnTo>
                    <a:lnTo>
                      <a:pt x="952" y="151"/>
                    </a:lnTo>
                    <a:lnTo>
                      <a:pt x="941" y="147"/>
                    </a:lnTo>
                    <a:lnTo>
                      <a:pt x="935" y="147"/>
                    </a:lnTo>
                    <a:lnTo>
                      <a:pt x="933" y="148"/>
                    </a:lnTo>
                    <a:lnTo>
                      <a:pt x="926" y="155"/>
                    </a:lnTo>
                    <a:lnTo>
                      <a:pt x="926" y="156"/>
                    </a:lnTo>
                    <a:lnTo>
                      <a:pt x="924" y="159"/>
                    </a:lnTo>
                    <a:lnTo>
                      <a:pt x="923" y="159"/>
                    </a:lnTo>
                    <a:lnTo>
                      <a:pt x="917" y="163"/>
                    </a:lnTo>
                    <a:lnTo>
                      <a:pt x="912" y="164"/>
                    </a:lnTo>
                    <a:lnTo>
                      <a:pt x="906" y="163"/>
                    </a:lnTo>
                    <a:lnTo>
                      <a:pt x="903" y="163"/>
                    </a:lnTo>
                    <a:lnTo>
                      <a:pt x="902" y="167"/>
                    </a:lnTo>
                    <a:lnTo>
                      <a:pt x="902" y="173"/>
                    </a:lnTo>
                    <a:lnTo>
                      <a:pt x="896" y="176"/>
                    </a:lnTo>
                    <a:lnTo>
                      <a:pt x="895" y="177"/>
                    </a:lnTo>
                    <a:lnTo>
                      <a:pt x="892" y="177"/>
                    </a:lnTo>
                    <a:lnTo>
                      <a:pt x="888" y="176"/>
                    </a:lnTo>
                    <a:lnTo>
                      <a:pt x="881" y="176"/>
                    </a:lnTo>
                    <a:lnTo>
                      <a:pt x="877" y="178"/>
                    </a:lnTo>
                    <a:lnTo>
                      <a:pt x="870" y="186"/>
                    </a:lnTo>
                    <a:lnTo>
                      <a:pt x="866" y="187"/>
                    </a:lnTo>
                    <a:lnTo>
                      <a:pt x="864" y="184"/>
                    </a:lnTo>
                    <a:lnTo>
                      <a:pt x="861" y="183"/>
                    </a:lnTo>
                    <a:lnTo>
                      <a:pt x="860" y="183"/>
                    </a:lnTo>
                    <a:lnTo>
                      <a:pt x="859" y="181"/>
                    </a:lnTo>
                    <a:lnTo>
                      <a:pt x="857" y="181"/>
                    </a:lnTo>
                    <a:lnTo>
                      <a:pt x="850" y="183"/>
                    </a:lnTo>
                    <a:lnTo>
                      <a:pt x="849" y="184"/>
                    </a:lnTo>
                    <a:lnTo>
                      <a:pt x="844" y="184"/>
                    </a:lnTo>
                    <a:lnTo>
                      <a:pt x="843" y="183"/>
                    </a:lnTo>
                    <a:lnTo>
                      <a:pt x="822" y="180"/>
                    </a:lnTo>
                    <a:lnTo>
                      <a:pt x="801" y="180"/>
                    </a:lnTo>
                    <a:lnTo>
                      <a:pt x="790" y="171"/>
                    </a:lnTo>
                    <a:lnTo>
                      <a:pt x="784" y="161"/>
                    </a:lnTo>
                    <a:lnTo>
                      <a:pt x="775" y="155"/>
                    </a:lnTo>
                    <a:lnTo>
                      <a:pt x="770" y="154"/>
                    </a:lnTo>
                    <a:lnTo>
                      <a:pt x="769" y="154"/>
                    </a:lnTo>
                    <a:lnTo>
                      <a:pt x="770" y="152"/>
                    </a:lnTo>
                    <a:lnTo>
                      <a:pt x="769" y="147"/>
                    </a:lnTo>
                    <a:lnTo>
                      <a:pt x="768" y="145"/>
                    </a:lnTo>
                    <a:lnTo>
                      <a:pt x="762" y="145"/>
                    </a:lnTo>
                    <a:lnTo>
                      <a:pt x="754" y="142"/>
                    </a:lnTo>
                    <a:lnTo>
                      <a:pt x="743" y="133"/>
                    </a:lnTo>
                    <a:lnTo>
                      <a:pt x="743" y="130"/>
                    </a:lnTo>
                    <a:lnTo>
                      <a:pt x="740" y="128"/>
                    </a:lnTo>
                    <a:lnTo>
                      <a:pt x="739" y="123"/>
                    </a:lnTo>
                    <a:lnTo>
                      <a:pt x="740" y="123"/>
                    </a:lnTo>
                    <a:lnTo>
                      <a:pt x="741" y="121"/>
                    </a:lnTo>
                    <a:lnTo>
                      <a:pt x="743" y="121"/>
                    </a:lnTo>
                    <a:lnTo>
                      <a:pt x="761" y="117"/>
                    </a:lnTo>
                    <a:lnTo>
                      <a:pt x="768" y="111"/>
                    </a:lnTo>
                    <a:lnTo>
                      <a:pt x="761" y="106"/>
                    </a:lnTo>
                    <a:lnTo>
                      <a:pt x="748" y="91"/>
                    </a:lnTo>
                    <a:lnTo>
                      <a:pt x="746" y="84"/>
                    </a:lnTo>
                    <a:lnTo>
                      <a:pt x="733" y="65"/>
                    </a:lnTo>
                    <a:lnTo>
                      <a:pt x="732" y="64"/>
                    </a:lnTo>
                    <a:lnTo>
                      <a:pt x="730" y="64"/>
                    </a:lnTo>
                    <a:lnTo>
                      <a:pt x="727" y="61"/>
                    </a:lnTo>
                    <a:lnTo>
                      <a:pt x="727" y="53"/>
                    </a:lnTo>
                    <a:lnTo>
                      <a:pt x="722" y="47"/>
                    </a:lnTo>
                    <a:lnTo>
                      <a:pt x="717" y="46"/>
                    </a:lnTo>
                    <a:lnTo>
                      <a:pt x="716" y="44"/>
                    </a:lnTo>
                    <a:lnTo>
                      <a:pt x="715" y="44"/>
                    </a:lnTo>
                    <a:lnTo>
                      <a:pt x="695" y="39"/>
                    </a:lnTo>
                    <a:lnTo>
                      <a:pt x="692" y="39"/>
                    </a:lnTo>
                    <a:lnTo>
                      <a:pt x="680" y="33"/>
                    </a:lnTo>
                    <a:lnTo>
                      <a:pt x="679" y="33"/>
                    </a:lnTo>
                    <a:lnTo>
                      <a:pt x="677" y="30"/>
                    </a:lnTo>
                    <a:lnTo>
                      <a:pt x="676" y="28"/>
                    </a:lnTo>
                    <a:lnTo>
                      <a:pt x="676" y="27"/>
                    </a:lnTo>
                    <a:lnTo>
                      <a:pt x="674" y="27"/>
                    </a:lnTo>
                    <a:lnTo>
                      <a:pt x="649" y="33"/>
                    </a:lnTo>
                    <a:lnTo>
                      <a:pt x="643" y="33"/>
                    </a:lnTo>
                    <a:lnTo>
                      <a:pt x="641" y="35"/>
                    </a:lnTo>
                    <a:lnTo>
                      <a:pt x="638" y="35"/>
                    </a:lnTo>
                    <a:lnTo>
                      <a:pt x="634" y="37"/>
                    </a:lnTo>
                    <a:lnTo>
                      <a:pt x="634" y="39"/>
                    </a:lnTo>
                    <a:lnTo>
                      <a:pt x="629" y="39"/>
                    </a:lnTo>
                    <a:lnTo>
                      <a:pt x="628" y="40"/>
                    </a:lnTo>
                    <a:lnTo>
                      <a:pt x="581" y="28"/>
                    </a:lnTo>
                    <a:lnTo>
                      <a:pt x="576" y="32"/>
                    </a:lnTo>
                    <a:lnTo>
                      <a:pt x="575" y="32"/>
                    </a:lnTo>
                    <a:lnTo>
                      <a:pt x="562" y="28"/>
                    </a:lnTo>
                    <a:lnTo>
                      <a:pt x="558" y="28"/>
                    </a:lnTo>
                    <a:lnTo>
                      <a:pt x="549" y="25"/>
                    </a:lnTo>
                    <a:lnTo>
                      <a:pt x="546" y="25"/>
                    </a:lnTo>
                    <a:lnTo>
                      <a:pt x="536" y="24"/>
                    </a:lnTo>
                    <a:lnTo>
                      <a:pt x="526" y="15"/>
                    </a:lnTo>
                    <a:lnTo>
                      <a:pt x="523" y="15"/>
                    </a:lnTo>
                    <a:lnTo>
                      <a:pt x="511" y="7"/>
                    </a:lnTo>
                    <a:lnTo>
                      <a:pt x="509" y="7"/>
                    </a:lnTo>
                    <a:lnTo>
                      <a:pt x="508" y="5"/>
                    </a:lnTo>
                    <a:lnTo>
                      <a:pt x="500" y="3"/>
                    </a:lnTo>
                    <a:lnTo>
                      <a:pt x="498" y="1"/>
                    </a:lnTo>
                    <a:lnTo>
                      <a:pt x="487" y="11"/>
                    </a:lnTo>
                    <a:lnTo>
                      <a:pt x="477" y="15"/>
                    </a:lnTo>
                    <a:lnTo>
                      <a:pt x="466" y="17"/>
                    </a:lnTo>
                    <a:lnTo>
                      <a:pt x="463" y="17"/>
                    </a:lnTo>
                    <a:lnTo>
                      <a:pt x="444" y="24"/>
                    </a:lnTo>
                    <a:lnTo>
                      <a:pt x="442" y="24"/>
                    </a:lnTo>
                    <a:lnTo>
                      <a:pt x="441" y="25"/>
                    </a:lnTo>
                    <a:lnTo>
                      <a:pt x="434" y="24"/>
                    </a:lnTo>
                    <a:lnTo>
                      <a:pt x="432" y="24"/>
                    </a:lnTo>
                    <a:lnTo>
                      <a:pt x="432" y="25"/>
                    </a:lnTo>
                    <a:lnTo>
                      <a:pt x="430" y="28"/>
                    </a:lnTo>
                    <a:lnTo>
                      <a:pt x="430" y="30"/>
                    </a:lnTo>
                    <a:lnTo>
                      <a:pt x="428" y="32"/>
                    </a:lnTo>
                    <a:lnTo>
                      <a:pt x="428" y="36"/>
                    </a:lnTo>
                    <a:lnTo>
                      <a:pt x="427" y="42"/>
                    </a:lnTo>
                    <a:lnTo>
                      <a:pt x="423" y="42"/>
                    </a:lnTo>
                    <a:lnTo>
                      <a:pt x="415" y="40"/>
                    </a:lnTo>
                    <a:lnTo>
                      <a:pt x="408" y="37"/>
                    </a:lnTo>
                    <a:lnTo>
                      <a:pt x="401" y="39"/>
                    </a:lnTo>
                    <a:lnTo>
                      <a:pt x="391" y="44"/>
                    </a:lnTo>
                    <a:lnTo>
                      <a:pt x="389" y="43"/>
                    </a:lnTo>
                    <a:lnTo>
                      <a:pt x="387" y="43"/>
                    </a:lnTo>
                    <a:lnTo>
                      <a:pt x="382" y="47"/>
                    </a:lnTo>
                    <a:lnTo>
                      <a:pt x="382" y="46"/>
                    </a:lnTo>
                    <a:lnTo>
                      <a:pt x="379" y="44"/>
                    </a:lnTo>
                    <a:lnTo>
                      <a:pt x="378" y="43"/>
                    </a:lnTo>
                    <a:lnTo>
                      <a:pt x="363" y="36"/>
                    </a:lnTo>
                    <a:lnTo>
                      <a:pt x="358" y="35"/>
                    </a:lnTo>
                    <a:lnTo>
                      <a:pt x="349" y="35"/>
                    </a:lnTo>
                    <a:lnTo>
                      <a:pt x="349" y="36"/>
                    </a:lnTo>
                    <a:lnTo>
                      <a:pt x="350" y="39"/>
                    </a:lnTo>
                    <a:lnTo>
                      <a:pt x="350" y="51"/>
                    </a:lnTo>
                    <a:lnTo>
                      <a:pt x="353" y="53"/>
                    </a:lnTo>
                    <a:lnTo>
                      <a:pt x="354" y="57"/>
                    </a:lnTo>
                    <a:lnTo>
                      <a:pt x="354" y="58"/>
                    </a:lnTo>
                    <a:lnTo>
                      <a:pt x="360" y="64"/>
                    </a:lnTo>
                    <a:lnTo>
                      <a:pt x="363" y="70"/>
                    </a:lnTo>
                    <a:lnTo>
                      <a:pt x="370" y="100"/>
                    </a:lnTo>
                    <a:lnTo>
                      <a:pt x="374" y="107"/>
                    </a:lnTo>
                    <a:lnTo>
                      <a:pt x="374" y="110"/>
                    </a:lnTo>
                    <a:lnTo>
                      <a:pt x="375" y="111"/>
                    </a:lnTo>
                    <a:lnTo>
                      <a:pt x="360" y="144"/>
                    </a:lnTo>
                    <a:lnTo>
                      <a:pt x="354" y="148"/>
                    </a:lnTo>
                    <a:lnTo>
                      <a:pt x="350" y="149"/>
                    </a:lnTo>
                    <a:lnTo>
                      <a:pt x="349" y="149"/>
                    </a:lnTo>
                    <a:lnTo>
                      <a:pt x="348" y="148"/>
                    </a:lnTo>
                    <a:lnTo>
                      <a:pt x="343" y="145"/>
                    </a:lnTo>
                    <a:lnTo>
                      <a:pt x="342" y="144"/>
                    </a:lnTo>
                    <a:lnTo>
                      <a:pt x="338" y="141"/>
                    </a:lnTo>
                    <a:lnTo>
                      <a:pt x="336" y="141"/>
                    </a:lnTo>
                    <a:lnTo>
                      <a:pt x="335" y="140"/>
                    </a:lnTo>
                    <a:lnTo>
                      <a:pt x="329" y="138"/>
                    </a:lnTo>
                    <a:lnTo>
                      <a:pt x="327" y="137"/>
                    </a:lnTo>
                    <a:lnTo>
                      <a:pt x="325" y="137"/>
                    </a:lnTo>
                    <a:lnTo>
                      <a:pt x="321" y="133"/>
                    </a:lnTo>
                    <a:lnTo>
                      <a:pt x="318" y="125"/>
                    </a:lnTo>
                    <a:lnTo>
                      <a:pt x="318" y="117"/>
                    </a:lnTo>
                    <a:lnTo>
                      <a:pt x="315" y="107"/>
                    </a:lnTo>
                    <a:lnTo>
                      <a:pt x="314" y="106"/>
                    </a:lnTo>
                    <a:lnTo>
                      <a:pt x="312" y="103"/>
                    </a:lnTo>
                    <a:lnTo>
                      <a:pt x="296" y="91"/>
                    </a:lnTo>
                    <a:lnTo>
                      <a:pt x="294" y="89"/>
                    </a:lnTo>
                    <a:lnTo>
                      <a:pt x="287" y="85"/>
                    </a:lnTo>
                    <a:lnTo>
                      <a:pt x="286" y="84"/>
                    </a:lnTo>
                    <a:lnTo>
                      <a:pt x="279" y="84"/>
                    </a:lnTo>
                    <a:lnTo>
                      <a:pt x="276" y="85"/>
                    </a:lnTo>
                    <a:lnTo>
                      <a:pt x="276" y="84"/>
                    </a:lnTo>
                    <a:lnTo>
                      <a:pt x="275" y="81"/>
                    </a:lnTo>
                    <a:lnTo>
                      <a:pt x="268" y="70"/>
                    </a:lnTo>
                    <a:lnTo>
                      <a:pt x="237" y="42"/>
                    </a:lnTo>
                    <a:lnTo>
                      <a:pt x="236" y="42"/>
                    </a:lnTo>
                    <a:lnTo>
                      <a:pt x="229" y="40"/>
                    </a:lnTo>
                    <a:lnTo>
                      <a:pt x="199" y="37"/>
                    </a:lnTo>
                    <a:lnTo>
                      <a:pt x="195" y="33"/>
                    </a:lnTo>
                    <a:lnTo>
                      <a:pt x="190" y="25"/>
                    </a:lnTo>
                    <a:lnTo>
                      <a:pt x="190" y="24"/>
                    </a:lnTo>
                    <a:lnTo>
                      <a:pt x="183" y="21"/>
                    </a:lnTo>
                    <a:lnTo>
                      <a:pt x="176" y="20"/>
                    </a:lnTo>
                    <a:lnTo>
                      <a:pt x="174" y="18"/>
                    </a:lnTo>
                    <a:lnTo>
                      <a:pt x="174" y="17"/>
                    </a:lnTo>
                    <a:lnTo>
                      <a:pt x="173" y="18"/>
                    </a:lnTo>
                    <a:lnTo>
                      <a:pt x="171" y="18"/>
                    </a:lnTo>
                    <a:lnTo>
                      <a:pt x="164" y="22"/>
                    </a:lnTo>
                    <a:lnTo>
                      <a:pt x="163" y="22"/>
                    </a:lnTo>
                    <a:lnTo>
                      <a:pt x="155" y="25"/>
                    </a:lnTo>
                    <a:lnTo>
                      <a:pt x="149" y="25"/>
                    </a:lnTo>
                    <a:lnTo>
                      <a:pt x="146" y="24"/>
                    </a:lnTo>
                    <a:lnTo>
                      <a:pt x="130" y="4"/>
                    </a:lnTo>
                    <a:lnTo>
                      <a:pt x="128" y="3"/>
                    </a:lnTo>
                    <a:lnTo>
                      <a:pt x="127" y="3"/>
                    </a:lnTo>
                    <a:lnTo>
                      <a:pt x="124" y="1"/>
                    </a:lnTo>
                    <a:lnTo>
                      <a:pt x="123" y="0"/>
                    </a:lnTo>
                    <a:lnTo>
                      <a:pt x="121" y="1"/>
                    </a:lnTo>
                    <a:lnTo>
                      <a:pt x="109" y="4"/>
                    </a:lnTo>
                    <a:lnTo>
                      <a:pt x="96" y="13"/>
                    </a:lnTo>
                    <a:lnTo>
                      <a:pt x="92" y="18"/>
                    </a:lnTo>
                    <a:lnTo>
                      <a:pt x="89" y="27"/>
                    </a:lnTo>
                    <a:lnTo>
                      <a:pt x="89" y="35"/>
                    </a:lnTo>
                    <a:lnTo>
                      <a:pt x="86" y="42"/>
                    </a:lnTo>
                    <a:lnTo>
                      <a:pt x="82" y="46"/>
                    </a:lnTo>
                    <a:lnTo>
                      <a:pt x="79" y="49"/>
                    </a:lnTo>
                    <a:lnTo>
                      <a:pt x="75" y="61"/>
                    </a:lnTo>
                    <a:lnTo>
                      <a:pt x="78" y="7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53" name="Freeform 1185">
                <a:extLst>
                  <a:ext uri="{FF2B5EF4-FFF2-40B4-BE49-F238E27FC236}">
                    <a16:creationId xmlns:a16="http://schemas.microsoft.com/office/drawing/2014/main" id="{F6B7FC38-BAE0-5AD9-D059-575DBFD115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1" y="3647"/>
                <a:ext cx="98" cy="84"/>
              </a:xfrm>
              <a:custGeom>
                <a:avLst/>
                <a:gdLst>
                  <a:gd name="T0" fmla="*/ 226 w 392"/>
                  <a:gd name="T1" fmla="*/ 11 h 336"/>
                  <a:gd name="T2" fmla="*/ 195 w 392"/>
                  <a:gd name="T3" fmla="*/ 8 h 336"/>
                  <a:gd name="T4" fmla="*/ 228 w 392"/>
                  <a:gd name="T5" fmla="*/ 36 h 336"/>
                  <a:gd name="T6" fmla="*/ 205 w 392"/>
                  <a:gd name="T7" fmla="*/ 49 h 336"/>
                  <a:gd name="T8" fmla="*/ 174 w 392"/>
                  <a:gd name="T9" fmla="*/ 38 h 336"/>
                  <a:gd name="T10" fmla="*/ 171 w 392"/>
                  <a:gd name="T11" fmla="*/ 33 h 336"/>
                  <a:gd name="T12" fmla="*/ 149 w 392"/>
                  <a:gd name="T13" fmla="*/ 18 h 336"/>
                  <a:gd name="T14" fmla="*/ 141 w 392"/>
                  <a:gd name="T15" fmla="*/ 11 h 336"/>
                  <a:gd name="T16" fmla="*/ 103 w 392"/>
                  <a:gd name="T17" fmla="*/ 12 h 336"/>
                  <a:gd name="T18" fmla="*/ 83 w 392"/>
                  <a:gd name="T19" fmla="*/ 24 h 336"/>
                  <a:gd name="T20" fmla="*/ 46 w 392"/>
                  <a:gd name="T21" fmla="*/ 43 h 336"/>
                  <a:gd name="T22" fmla="*/ 29 w 392"/>
                  <a:gd name="T23" fmla="*/ 46 h 336"/>
                  <a:gd name="T24" fmla="*/ 27 w 392"/>
                  <a:gd name="T25" fmla="*/ 74 h 336"/>
                  <a:gd name="T26" fmla="*/ 18 w 392"/>
                  <a:gd name="T27" fmla="*/ 82 h 336"/>
                  <a:gd name="T28" fmla="*/ 30 w 392"/>
                  <a:gd name="T29" fmla="*/ 92 h 336"/>
                  <a:gd name="T30" fmla="*/ 40 w 392"/>
                  <a:gd name="T31" fmla="*/ 114 h 336"/>
                  <a:gd name="T32" fmla="*/ 37 w 392"/>
                  <a:gd name="T33" fmla="*/ 141 h 336"/>
                  <a:gd name="T34" fmla="*/ 16 w 392"/>
                  <a:gd name="T35" fmla="*/ 158 h 336"/>
                  <a:gd name="T36" fmla="*/ 9 w 392"/>
                  <a:gd name="T37" fmla="*/ 166 h 336"/>
                  <a:gd name="T38" fmla="*/ 5 w 392"/>
                  <a:gd name="T39" fmla="*/ 177 h 336"/>
                  <a:gd name="T40" fmla="*/ 5 w 392"/>
                  <a:gd name="T41" fmla="*/ 192 h 336"/>
                  <a:gd name="T42" fmla="*/ 12 w 392"/>
                  <a:gd name="T43" fmla="*/ 240 h 336"/>
                  <a:gd name="T44" fmla="*/ 15 w 392"/>
                  <a:gd name="T45" fmla="*/ 253 h 336"/>
                  <a:gd name="T46" fmla="*/ 27 w 392"/>
                  <a:gd name="T47" fmla="*/ 285 h 336"/>
                  <a:gd name="T48" fmla="*/ 39 w 392"/>
                  <a:gd name="T49" fmla="*/ 299 h 336"/>
                  <a:gd name="T50" fmla="*/ 62 w 392"/>
                  <a:gd name="T51" fmla="*/ 311 h 336"/>
                  <a:gd name="T52" fmla="*/ 88 w 392"/>
                  <a:gd name="T53" fmla="*/ 321 h 336"/>
                  <a:gd name="T54" fmla="*/ 115 w 392"/>
                  <a:gd name="T55" fmla="*/ 328 h 336"/>
                  <a:gd name="T56" fmla="*/ 173 w 392"/>
                  <a:gd name="T57" fmla="*/ 335 h 336"/>
                  <a:gd name="T58" fmla="*/ 182 w 392"/>
                  <a:gd name="T59" fmla="*/ 329 h 336"/>
                  <a:gd name="T60" fmla="*/ 215 w 392"/>
                  <a:gd name="T61" fmla="*/ 314 h 336"/>
                  <a:gd name="T62" fmla="*/ 233 w 392"/>
                  <a:gd name="T63" fmla="*/ 297 h 336"/>
                  <a:gd name="T64" fmla="*/ 240 w 392"/>
                  <a:gd name="T65" fmla="*/ 283 h 336"/>
                  <a:gd name="T66" fmla="*/ 240 w 392"/>
                  <a:gd name="T67" fmla="*/ 272 h 336"/>
                  <a:gd name="T68" fmla="*/ 343 w 392"/>
                  <a:gd name="T69" fmla="*/ 256 h 336"/>
                  <a:gd name="T70" fmla="*/ 385 w 392"/>
                  <a:gd name="T71" fmla="*/ 234 h 336"/>
                  <a:gd name="T72" fmla="*/ 392 w 392"/>
                  <a:gd name="T73" fmla="*/ 174 h 336"/>
                  <a:gd name="T74" fmla="*/ 389 w 392"/>
                  <a:gd name="T75" fmla="*/ 163 h 336"/>
                  <a:gd name="T76" fmla="*/ 381 w 392"/>
                  <a:gd name="T77" fmla="*/ 145 h 336"/>
                  <a:gd name="T78" fmla="*/ 378 w 392"/>
                  <a:gd name="T79" fmla="*/ 131 h 336"/>
                  <a:gd name="T80" fmla="*/ 316 w 392"/>
                  <a:gd name="T81" fmla="*/ 111 h 336"/>
                  <a:gd name="T82" fmla="*/ 279 w 392"/>
                  <a:gd name="T83" fmla="*/ 98 h 336"/>
                  <a:gd name="T84" fmla="*/ 271 w 392"/>
                  <a:gd name="T85" fmla="*/ 123 h 336"/>
                  <a:gd name="T86" fmla="*/ 265 w 392"/>
                  <a:gd name="T87" fmla="*/ 123 h 336"/>
                  <a:gd name="T88" fmla="*/ 255 w 392"/>
                  <a:gd name="T89" fmla="*/ 93 h 336"/>
                  <a:gd name="T90" fmla="*/ 269 w 392"/>
                  <a:gd name="T91" fmla="*/ 69 h 336"/>
                  <a:gd name="T92" fmla="*/ 287 w 392"/>
                  <a:gd name="T93" fmla="*/ 52 h 336"/>
                  <a:gd name="T94" fmla="*/ 269 w 392"/>
                  <a:gd name="T95" fmla="*/ 42 h 336"/>
                  <a:gd name="T96" fmla="*/ 248 w 392"/>
                  <a:gd name="T97" fmla="*/ 33 h 336"/>
                  <a:gd name="T98" fmla="*/ 240 w 392"/>
                  <a:gd name="T99" fmla="*/ 26 h 3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392" h="336">
                    <a:moveTo>
                      <a:pt x="240" y="26"/>
                    </a:moveTo>
                    <a:lnTo>
                      <a:pt x="238" y="28"/>
                    </a:lnTo>
                    <a:lnTo>
                      <a:pt x="238" y="25"/>
                    </a:lnTo>
                    <a:lnTo>
                      <a:pt x="226" y="11"/>
                    </a:lnTo>
                    <a:lnTo>
                      <a:pt x="224" y="11"/>
                    </a:lnTo>
                    <a:lnTo>
                      <a:pt x="220" y="8"/>
                    </a:lnTo>
                    <a:lnTo>
                      <a:pt x="199" y="9"/>
                    </a:lnTo>
                    <a:lnTo>
                      <a:pt x="195" y="8"/>
                    </a:lnTo>
                    <a:lnTo>
                      <a:pt x="189" y="8"/>
                    </a:lnTo>
                    <a:lnTo>
                      <a:pt x="189" y="14"/>
                    </a:lnTo>
                    <a:lnTo>
                      <a:pt x="205" y="26"/>
                    </a:lnTo>
                    <a:lnTo>
                      <a:pt x="228" y="36"/>
                    </a:lnTo>
                    <a:lnTo>
                      <a:pt x="230" y="38"/>
                    </a:lnTo>
                    <a:lnTo>
                      <a:pt x="228" y="38"/>
                    </a:lnTo>
                    <a:lnTo>
                      <a:pt x="219" y="46"/>
                    </a:lnTo>
                    <a:lnTo>
                      <a:pt x="205" y="49"/>
                    </a:lnTo>
                    <a:lnTo>
                      <a:pt x="196" y="49"/>
                    </a:lnTo>
                    <a:lnTo>
                      <a:pt x="192" y="47"/>
                    </a:lnTo>
                    <a:lnTo>
                      <a:pt x="191" y="46"/>
                    </a:lnTo>
                    <a:lnTo>
                      <a:pt x="174" y="38"/>
                    </a:lnTo>
                    <a:lnTo>
                      <a:pt x="174" y="36"/>
                    </a:lnTo>
                    <a:lnTo>
                      <a:pt x="173" y="35"/>
                    </a:lnTo>
                    <a:lnTo>
                      <a:pt x="173" y="33"/>
                    </a:lnTo>
                    <a:lnTo>
                      <a:pt x="171" y="33"/>
                    </a:lnTo>
                    <a:lnTo>
                      <a:pt x="167" y="32"/>
                    </a:lnTo>
                    <a:lnTo>
                      <a:pt x="159" y="28"/>
                    </a:lnTo>
                    <a:lnTo>
                      <a:pt x="157" y="26"/>
                    </a:lnTo>
                    <a:lnTo>
                      <a:pt x="149" y="18"/>
                    </a:lnTo>
                    <a:lnTo>
                      <a:pt x="146" y="12"/>
                    </a:lnTo>
                    <a:lnTo>
                      <a:pt x="145" y="12"/>
                    </a:lnTo>
                    <a:lnTo>
                      <a:pt x="142" y="11"/>
                    </a:lnTo>
                    <a:lnTo>
                      <a:pt x="141" y="11"/>
                    </a:lnTo>
                    <a:lnTo>
                      <a:pt x="120" y="0"/>
                    </a:lnTo>
                    <a:lnTo>
                      <a:pt x="108" y="5"/>
                    </a:lnTo>
                    <a:lnTo>
                      <a:pt x="108" y="7"/>
                    </a:lnTo>
                    <a:lnTo>
                      <a:pt x="103" y="12"/>
                    </a:lnTo>
                    <a:lnTo>
                      <a:pt x="101" y="12"/>
                    </a:lnTo>
                    <a:lnTo>
                      <a:pt x="85" y="22"/>
                    </a:lnTo>
                    <a:lnTo>
                      <a:pt x="83" y="22"/>
                    </a:lnTo>
                    <a:lnTo>
                      <a:pt x="83" y="24"/>
                    </a:lnTo>
                    <a:lnTo>
                      <a:pt x="81" y="28"/>
                    </a:lnTo>
                    <a:lnTo>
                      <a:pt x="61" y="38"/>
                    </a:lnTo>
                    <a:lnTo>
                      <a:pt x="54" y="43"/>
                    </a:lnTo>
                    <a:lnTo>
                      <a:pt x="46" y="43"/>
                    </a:lnTo>
                    <a:lnTo>
                      <a:pt x="41" y="42"/>
                    </a:lnTo>
                    <a:lnTo>
                      <a:pt x="39" y="47"/>
                    </a:lnTo>
                    <a:lnTo>
                      <a:pt x="34" y="46"/>
                    </a:lnTo>
                    <a:lnTo>
                      <a:pt x="29" y="46"/>
                    </a:lnTo>
                    <a:lnTo>
                      <a:pt x="31" y="67"/>
                    </a:lnTo>
                    <a:lnTo>
                      <a:pt x="34" y="69"/>
                    </a:lnTo>
                    <a:lnTo>
                      <a:pt x="30" y="69"/>
                    </a:lnTo>
                    <a:lnTo>
                      <a:pt x="27" y="74"/>
                    </a:lnTo>
                    <a:lnTo>
                      <a:pt x="19" y="78"/>
                    </a:lnTo>
                    <a:lnTo>
                      <a:pt x="15" y="79"/>
                    </a:lnTo>
                    <a:lnTo>
                      <a:pt x="8" y="79"/>
                    </a:lnTo>
                    <a:lnTo>
                      <a:pt x="18" y="82"/>
                    </a:lnTo>
                    <a:lnTo>
                      <a:pt x="19" y="84"/>
                    </a:lnTo>
                    <a:lnTo>
                      <a:pt x="22" y="85"/>
                    </a:lnTo>
                    <a:lnTo>
                      <a:pt x="24" y="85"/>
                    </a:lnTo>
                    <a:lnTo>
                      <a:pt x="30" y="92"/>
                    </a:lnTo>
                    <a:lnTo>
                      <a:pt x="31" y="95"/>
                    </a:lnTo>
                    <a:lnTo>
                      <a:pt x="33" y="95"/>
                    </a:lnTo>
                    <a:lnTo>
                      <a:pt x="40" y="107"/>
                    </a:lnTo>
                    <a:lnTo>
                      <a:pt x="40" y="114"/>
                    </a:lnTo>
                    <a:lnTo>
                      <a:pt x="37" y="120"/>
                    </a:lnTo>
                    <a:lnTo>
                      <a:pt x="39" y="121"/>
                    </a:lnTo>
                    <a:lnTo>
                      <a:pt x="37" y="139"/>
                    </a:lnTo>
                    <a:lnTo>
                      <a:pt x="37" y="141"/>
                    </a:lnTo>
                    <a:lnTo>
                      <a:pt x="36" y="142"/>
                    </a:lnTo>
                    <a:lnTo>
                      <a:pt x="33" y="153"/>
                    </a:lnTo>
                    <a:lnTo>
                      <a:pt x="31" y="153"/>
                    </a:lnTo>
                    <a:lnTo>
                      <a:pt x="16" y="158"/>
                    </a:lnTo>
                    <a:lnTo>
                      <a:pt x="15" y="159"/>
                    </a:lnTo>
                    <a:lnTo>
                      <a:pt x="14" y="159"/>
                    </a:lnTo>
                    <a:lnTo>
                      <a:pt x="11" y="165"/>
                    </a:lnTo>
                    <a:lnTo>
                      <a:pt x="9" y="166"/>
                    </a:lnTo>
                    <a:lnTo>
                      <a:pt x="8" y="166"/>
                    </a:lnTo>
                    <a:lnTo>
                      <a:pt x="8" y="170"/>
                    </a:lnTo>
                    <a:lnTo>
                      <a:pt x="5" y="174"/>
                    </a:lnTo>
                    <a:lnTo>
                      <a:pt x="5" y="177"/>
                    </a:lnTo>
                    <a:lnTo>
                      <a:pt x="4" y="180"/>
                    </a:lnTo>
                    <a:lnTo>
                      <a:pt x="0" y="184"/>
                    </a:lnTo>
                    <a:lnTo>
                      <a:pt x="0" y="186"/>
                    </a:lnTo>
                    <a:lnTo>
                      <a:pt x="5" y="192"/>
                    </a:lnTo>
                    <a:lnTo>
                      <a:pt x="11" y="205"/>
                    </a:lnTo>
                    <a:lnTo>
                      <a:pt x="11" y="226"/>
                    </a:lnTo>
                    <a:lnTo>
                      <a:pt x="12" y="227"/>
                    </a:lnTo>
                    <a:lnTo>
                      <a:pt x="12" y="240"/>
                    </a:lnTo>
                    <a:lnTo>
                      <a:pt x="11" y="248"/>
                    </a:lnTo>
                    <a:lnTo>
                      <a:pt x="12" y="250"/>
                    </a:lnTo>
                    <a:lnTo>
                      <a:pt x="12" y="251"/>
                    </a:lnTo>
                    <a:lnTo>
                      <a:pt x="15" y="253"/>
                    </a:lnTo>
                    <a:lnTo>
                      <a:pt x="27" y="257"/>
                    </a:lnTo>
                    <a:lnTo>
                      <a:pt x="26" y="275"/>
                    </a:lnTo>
                    <a:lnTo>
                      <a:pt x="26" y="279"/>
                    </a:lnTo>
                    <a:lnTo>
                      <a:pt x="27" y="285"/>
                    </a:lnTo>
                    <a:lnTo>
                      <a:pt x="29" y="287"/>
                    </a:lnTo>
                    <a:lnTo>
                      <a:pt x="37" y="296"/>
                    </a:lnTo>
                    <a:lnTo>
                      <a:pt x="37" y="297"/>
                    </a:lnTo>
                    <a:lnTo>
                      <a:pt x="39" y="299"/>
                    </a:lnTo>
                    <a:lnTo>
                      <a:pt x="47" y="301"/>
                    </a:lnTo>
                    <a:lnTo>
                      <a:pt x="48" y="303"/>
                    </a:lnTo>
                    <a:lnTo>
                      <a:pt x="50" y="303"/>
                    </a:lnTo>
                    <a:lnTo>
                      <a:pt x="62" y="311"/>
                    </a:lnTo>
                    <a:lnTo>
                      <a:pt x="65" y="311"/>
                    </a:lnTo>
                    <a:lnTo>
                      <a:pt x="75" y="320"/>
                    </a:lnTo>
                    <a:lnTo>
                      <a:pt x="85" y="321"/>
                    </a:lnTo>
                    <a:lnTo>
                      <a:pt x="88" y="321"/>
                    </a:lnTo>
                    <a:lnTo>
                      <a:pt x="97" y="324"/>
                    </a:lnTo>
                    <a:lnTo>
                      <a:pt x="101" y="324"/>
                    </a:lnTo>
                    <a:lnTo>
                      <a:pt x="114" y="328"/>
                    </a:lnTo>
                    <a:lnTo>
                      <a:pt x="115" y="328"/>
                    </a:lnTo>
                    <a:lnTo>
                      <a:pt x="120" y="324"/>
                    </a:lnTo>
                    <a:lnTo>
                      <a:pt x="167" y="336"/>
                    </a:lnTo>
                    <a:lnTo>
                      <a:pt x="168" y="335"/>
                    </a:lnTo>
                    <a:lnTo>
                      <a:pt x="173" y="335"/>
                    </a:lnTo>
                    <a:lnTo>
                      <a:pt x="173" y="333"/>
                    </a:lnTo>
                    <a:lnTo>
                      <a:pt x="177" y="331"/>
                    </a:lnTo>
                    <a:lnTo>
                      <a:pt x="180" y="331"/>
                    </a:lnTo>
                    <a:lnTo>
                      <a:pt x="182" y="329"/>
                    </a:lnTo>
                    <a:lnTo>
                      <a:pt x="188" y="329"/>
                    </a:lnTo>
                    <a:lnTo>
                      <a:pt x="213" y="323"/>
                    </a:lnTo>
                    <a:lnTo>
                      <a:pt x="215" y="323"/>
                    </a:lnTo>
                    <a:lnTo>
                      <a:pt x="215" y="314"/>
                    </a:lnTo>
                    <a:lnTo>
                      <a:pt x="216" y="311"/>
                    </a:lnTo>
                    <a:lnTo>
                      <a:pt x="216" y="310"/>
                    </a:lnTo>
                    <a:lnTo>
                      <a:pt x="223" y="304"/>
                    </a:lnTo>
                    <a:lnTo>
                      <a:pt x="233" y="297"/>
                    </a:lnTo>
                    <a:lnTo>
                      <a:pt x="238" y="289"/>
                    </a:lnTo>
                    <a:lnTo>
                      <a:pt x="238" y="287"/>
                    </a:lnTo>
                    <a:lnTo>
                      <a:pt x="240" y="286"/>
                    </a:lnTo>
                    <a:lnTo>
                      <a:pt x="240" y="283"/>
                    </a:lnTo>
                    <a:lnTo>
                      <a:pt x="238" y="282"/>
                    </a:lnTo>
                    <a:lnTo>
                      <a:pt x="237" y="279"/>
                    </a:lnTo>
                    <a:lnTo>
                      <a:pt x="237" y="278"/>
                    </a:lnTo>
                    <a:lnTo>
                      <a:pt x="240" y="272"/>
                    </a:lnTo>
                    <a:lnTo>
                      <a:pt x="244" y="266"/>
                    </a:lnTo>
                    <a:lnTo>
                      <a:pt x="331" y="262"/>
                    </a:lnTo>
                    <a:lnTo>
                      <a:pt x="332" y="261"/>
                    </a:lnTo>
                    <a:lnTo>
                      <a:pt x="343" y="256"/>
                    </a:lnTo>
                    <a:lnTo>
                      <a:pt x="349" y="251"/>
                    </a:lnTo>
                    <a:lnTo>
                      <a:pt x="367" y="243"/>
                    </a:lnTo>
                    <a:lnTo>
                      <a:pt x="378" y="239"/>
                    </a:lnTo>
                    <a:lnTo>
                      <a:pt x="385" y="234"/>
                    </a:lnTo>
                    <a:lnTo>
                      <a:pt x="378" y="222"/>
                    </a:lnTo>
                    <a:lnTo>
                      <a:pt x="378" y="220"/>
                    </a:lnTo>
                    <a:lnTo>
                      <a:pt x="381" y="208"/>
                    </a:lnTo>
                    <a:lnTo>
                      <a:pt x="392" y="174"/>
                    </a:lnTo>
                    <a:lnTo>
                      <a:pt x="392" y="173"/>
                    </a:lnTo>
                    <a:lnTo>
                      <a:pt x="391" y="165"/>
                    </a:lnTo>
                    <a:lnTo>
                      <a:pt x="389" y="165"/>
                    </a:lnTo>
                    <a:lnTo>
                      <a:pt x="389" y="163"/>
                    </a:lnTo>
                    <a:lnTo>
                      <a:pt x="386" y="152"/>
                    </a:lnTo>
                    <a:lnTo>
                      <a:pt x="382" y="148"/>
                    </a:lnTo>
                    <a:lnTo>
                      <a:pt x="381" y="148"/>
                    </a:lnTo>
                    <a:lnTo>
                      <a:pt x="381" y="145"/>
                    </a:lnTo>
                    <a:lnTo>
                      <a:pt x="379" y="141"/>
                    </a:lnTo>
                    <a:lnTo>
                      <a:pt x="379" y="139"/>
                    </a:lnTo>
                    <a:lnTo>
                      <a:pt x="378" y="134"/>
                    </a:lnTo>
                    <a:lnTo>
                      <a:pt x="378" y="131"/>
                    </a:lnTo>
                    <a:lnTo>
                      <a:pt x="343" y="119"/>
                    </a:lnTo>
                    <a:lnTo>
                      <a:pt x="336" y="117"/>
                    </a:lnTo>
                    <a:lnTo>
                      <a:pt x="333" y="116"/>
                    </a:lnTo>
                    <a:lnTo>
                      <a:pt x="316" y="111"/>
                    </a:lnTo>
                    <a:lnTo>
                      <a:pt x="286" y="102"/>
                    </a:lnTo>
                    <a:lnTo>
                      <a:pt x="283" y="99"/>
                    </a:lnTo>
                    <a:lnTo>
                      <a:pt x="280" y="98"/>
                    </a:lnTo>
                    <a:lnTo>
                      <a:pt x="279" y="98"/>
                    </a:lnTo>
                    <a:lnTo>
                      <a:pt x="275" y="100"/>
                    </a:lnTo>
                    <a:lnTo>
                      <a:pt x="272" y="106"/>
                    </a:lnTo>
                    <a:lnTo>
                      <a:pt x="271" y="107"/>
                    </a:lnTo>
                    <a:lnTo>
                      <a:pt x="271" y="123"/>
                    </a:lnTo>
                    <a:lnTo>
                      <a:pt x="272" y="123"/>
                    </a:lnTo>
                    <a:lnTo>
                      <a:pt x="272" y="125"/>
                    </a:lnTo>
                    <a:lnTo>
                      <a:pt x="266" y="125"/>
                    </a:lnTo>
                    <a:lnTo>
                      <a:pt x="265" y="123"/>
                    </a:lnTo>
                    <a:lnTo>
                      <a:pt x="265" y="121"/>
                    </a:lnTo>
                    <a:lnTo>
                      <a:pt x="258" y="109"/>
                    </a:lnTo>
                    <a:lnTo>
                      <a:pt x="256" y="105"/>
                    </a:lnTo>
                    <a:lnTo>
                      <a:pt x="255" y="93"/>
                    </a:lnTo>
                    <a:lnTo>
                      <a:pt x="255" y="92"/>
                    </a:lnTo>
                    <a:lnTo>
                      <a:pt x="259" y="78"/>
                    </a:lnTo>
                    <a:lnTo>
                      <a:pt x="263" y="71"/>
                    </a:lnTo>
                    <a:lnTo>
                      <a:pt x="269" y="69"/>
                    </a:lnTo>
                    <a:lnTo>
                      <a:pt x="276" y="69"/>
                    </a:lnTo>
                    <a:lnTo>
                      <a:pt x="276" y="68"/>
                    </a:lnTo>
                    <a:lnTo>
                      <a:pt x="285" y="54"/>
                    </a:lnTo>
                    <a:lnTo>
                      <a:pt x="287" y="52"/>
                    </a:lnTo>
                    <a:lnTo>
                      <a:pt x="287" y="49"/>
                    </a:lnTo>
                    <a:lnTo>
                      <a:pt x="286" y="43"/>
                    </a:lnTo>
                    <a:lnTo>
                      <a:pt x="273" y="43"/>
                    </a:lnTo>
                    <a:lnTo>
                      <a:pt x="269" y="42"/>
                    </a:lnTo>
                    <a:lnTo>
                      <a:pt x="266" y="42"/>
                    </a:lnTo>
                    <a:lnTo>
                      <a:pt x="266" y="38"/>
                    </a:lnTo>
                    <a:lnTo>
                      <a:pt x="263" y="38"/>
                    </a:lnTo>
                    <a:lnTo>
                      <a:pt x="248" y="33"/>
                    </a:lnTo>
                    <a:lnTo>
                      <a:pt x="244" y="31"/>
                    </a:lnTo>
                    <a:lnTo>
                      <a:pt x="242" y="31"/>
                    </a:lnTo>
                    <a:lnTo>
                      <a:pt x="241" y="29"/>
                    </a:lnTo>
                    <a:lnTo>
                      <a:pt x="240" y="2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54" name="Freeform 1186">
                <a:extLst>
                  <a:ext uri="{FF2B5EF4-FFF2-40B4-BE49-F238E27FC236}">
                    <a16:creationId xmlns:a16="http://schemas.microsoft.com/office/drawing/2014/main" id="{F45D5B39-566B-D8D0-17CF-D5421E48B9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5" y="3606"/>
                <a:ext cx="169" cy="200"/>
              </a:xfrm>
              <a:custGeom>
                <a:avLst/>
                <a:gdLst>
                  <a:gd name="T0" fmla="*/ 23 w 677"/>
                  <a:gd name="T1" fmla="*/ 451 h 801"/>
                  <a:gd name="T2" fmla="*/ 0 w 677"/>
                  <a:gd name="T3" fmla="*/ 488 h 801"/>
                  <a:gd name="T4" fmla="*/ 41 w 677"/>
                  <a:gd name="T5" fmla="*/ 506 h 801"/>
                  <a:gd name="T6" fmla="*/ 72 w 677"/>
                  <a:gd name="T7" fmla="*/ 551 h 801"/>
                  <a:gd name="T8" fmla="*/ 64 w 677"/>
                  <a:gd name="T9" fmla="*/ 588 h 801"/>
                  <a:gd name="T10" fmla="*/ 93 w 677"/>
                  <a:gd name="T11" fmla="*/ 614 h 801"/>
                  <a:gd name="T12" fmla="*/ 168 w 677"/>
                  <a:gd name="T13" fmla="*/ 644 h 801"/>
                  <a:gd name="T14" fmla="*/ 190 w 677"/>
                  <a:gd name="T15" fmla="*/ 647 h 801"/>
                  <a:gd name="T16" fmla="*/ 226 w 677"/>
                  <a:gd name="T17" fmla="*/ 633 h 801"/>
                  <a:gd name="T18" fmla="*/ 250 w 677"/>
                  <a:gd name="T19" fmla="*/ 616 h 801"/>
                  <a:gd name="T20" fmla="*/ 298 w 677"/>
                  <a:gd name="T21" fmla="*/ 629 h 801"/>
                  <a:gd name="T22" fmla="*/ 317 w 677"/>
                  <a:gd name="T23" fmla="*/ 651 h 801"/>
                  <a:gd name="T24" fmla="*/ 347 w 677"/>
                  <a:gd name="T25" fmla="*/ 675 h 801"/>
                  <a:gd name="T26" fmla="*/ 370 w 677"/>
                  <a:gd name="T27" fmla="*/ 698 h 801"/>
                  <a:gd name="T28" fmla="*/ 417 w 677"/>
                  <a:gd name="T29" fmla="*/ 741 h 801"/>
                  <a:gd name="T30" fmla="*/ 402 w 677"/>
                  <a:gd name="T31" fmla="*/ 774 h 801"/>
                  <a:gd name="T32" fmla="*/ 437 w 677"/>
                  <a:gd name="T33" fmla="*/ 795 h 801"/>
                  <a:gd name="T34" fmla="*/ 498 w 677"/>
                  <a:gd name="T35" fmla="*/ 752 h 801"/>
                  <a:gd name="T36" fmla="*/ 533 w 677"/>
                  <a:gd name="T37" fmla="*/ 700 h 801"/>
                  <a:gd name="T38" fmla="*/ 565 w 677"/>
                  <a:gd name="T39" fmla="*/ 710 h 801"/>
                  <a:gd name="T40" fmla="*/ 645 w 677"/>
                  <a:gd name="T41" fmla="*/ 668 h 801"/>
                  <a:gd name="T42" fmla="*/ 656 w 677"/>
                  <a:gd name="T43" fmla="*/ 646 h 801"/>
                  <a:gd name="T44" fmla="*/ 648 w 677"/>
                  <a:gd name="T45" fmla="*/ 608 h 801"/>
                  <a:gd name="T46" fmla="*/ 639 w 677"/>
                  <a:gd name="T47" fmla="*/ 530 h 801"/>
                  <a:gd name="T48" fmla="*/ 608 w 677"/>
                  <a:gd name="T49" fmla="*/ 487 h 801"/>
                  <a:gd name="T50" fmla="*/ 677 w 677"/>
                  <a:gd name="T51" fmla="*/ 447 h 801"/>
                  <a:gd name="T52" fmla="*/ 621 w 677"/>
                  <a:gd name="T53" fmla="*/ 417 h 801"/>
                  <a:gd name="T54" fmla="*/ 579 w 677"/>
                  <a:gd name="T55" fmla="*/ 352 h 801"/>
                  <a:gd name="T56" fmla="*/ 511 w 677"/>
                  <a:gd name="T57" fmla="*/ 324 h 801"/>
                  <a:gd name="T58" fmla="*/ 499 w 677"/>
                  <a:gd name="T59" fmla="*/ 283 h 801"/>
                  <a:gd name="T60" fmla="*/ 492 w 677"/>
                  <a:gd name="T61" fmla="*/ 280 h 801"/>
                  <a:gd name="T62" fmla="*/ 432 w 677"/>
                  <a:gd name="T63" fmla="*/ 257 h 801"/>
                  <a:gd name="T64" fmla="*/ 392 w 677"/>
                  <a:gd name="T65" fmla="*/ 250 h 801"/>
                  <a:gd name="T66" fmla="*/ 315 w 677"/>
                  <a:gd name="T67" fmla="*/ 270 h 801"/>
                  <a:gd name="T68" fmla="*/ 297 w 677"/>
                  <a:gd name="T69" fmla="*/ 226 h 801"/>
                  <a:gd name="T70" fmla="*/ 311 w 677"/>
                  <a:gd name="T71" fmla="*/ 196 h 801"/>
                  <a:gd name="T72" fmla="*/ 298 w 677"/>
                  <a:gd name="T73" fmla="*/ 120 h 801"/>
                  <a:gd name="T74" fmla="*/ 276 w 677"/>
                  <a:gd name="T75" fmla="*/ 86 h 801"/>
                  <a:gd name="T76" fmla="*/ 247 w 677"/>
                  <a:gd name="T77" fmla="*/ 60 h 801"/>
                  <a:gd name="T78" fmla="*/ 240 w 677"/>
                  <a:gd name="T79" fmla="*/ 46 h 801"/>
                  <a:gd name="T80" fmla="*/ 230 w 677"/>
                  <a:gd name="T81" fmla="*/ 34 h 801"/>
                  <a:gd name="T82" fmla="*/ 188 w 677"/>
                  <a:gd name="T83" fmla="*/ 0 h 801"/>
                  <a:gd name="T84" fmla="*/ 170 w 677"/>
                  <a:gd name="T85" fmla="*/ 12 h 801"/>
                  <a:gd name="T86" fmla="*/ 128 w 677"/>
                  <a:gd name="T87" fmla="*/ 16 h 801"/>
                  <a:gd name="T88" fmla="*/ 145 w 677"/>
                  <a:gd name="T89" fmla="*/ 45 h 801"/>
                  <a:gd name="T90" fmla="*/ 114 w 677"/>
                  <a:gd name="T91" fmla="*/ 58 h 801"/>
                  <a:gd name="T92" fmla="*/ 127 w 677"/>
                  <a:gd name="T93" fmla="*/ 83 h 801"/>
                  <a:gd name="T94" fmla="*/ 159 w 677"/>
                  <a:gd name="T95" fmla="*/ 92 h 801"/>
                  <a:gd name="T96" fmla="*/ 171 w 677"/>
                  <a:gd name="T97" fmla="*/ 115 h 801"/>
                  <a:gd name="T98" fmla="*/ 174 w 677"/>
                  <a:gd name="T99" fmla="*/ 168 h 801"/>
                  <a:gd name="T100" fmla="*/ 170 w 677"/>
                  <a:gd name="T101" fmla="*/ 197 h 801"/>
                  <a:gd name="T102" fmla="*/ 183 w 677"/>
                  <a:gd name="T103" fmla="*/ 236 h 801"/>
                  <a:gd name="T104" fmla="*/ 191 w 677"/>
                  <a:gd name="T105" fmla="*/ 243 h 801"/>
                  <a:gd name="T106" fmla="*/ 139 w 677"/>
                  <a:gd name="T107" fmla="*/ 238 h 801"/>
                  <a:gd name="T108" fmla="*/ 128 w 677"/>
                  <a:gd name="T109" fmla="*/ 283 h 801"/>
                  <a:gd name="T110" fmla="*/ 171 w 677"/>
                  <a:gd name="T111" fmla="*/ 316 h 801"/>
                  <a:gd name="T112" fmla="*/ 163 w 677"/>
                  <a:gd name="T113" fmla="*/ 386 h 801"/>
                  <a:gd name="T114" fmla="*/ 29 w 677"/>
                  <a:gd name="T115" fmla="*/ 430 h 8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677" h="801">
                    <a:moveTo>
                      <a:pt x="29" y="430"/>
                    </a:moveTo>
                    <a:lnTo>
                      <a:pt x="25" y="436"/>
                    </a:lnTo>
                    <a:lnTo>
                      <a:pt x="22" y="442"/>
                    </a:lnTo>
                    <a:lnTo>
                      <a:pt x="22" y="443"/>
                    </a:lnTo>
                    <a:lnTo>
                      <a:pt x="23" y="446"/>
                    </a:lnTo>
                    <a:lnTo>
                      <a:pt x="25" y="447"/>
                    </a:lnTo>
                    <a:lnTo>
                      <a:pt x="25" y="450"/>
                    </a:lnTo>
                    <a:lnTo>
                      <a:pt x="23" y="451"/>
                    </a:lnTo>
                    <a:lnTo>
                      <a:pt x="23" y="453"/>
                    </a:lnTo>
                    <a:lnTo>
                      <a:pt x="18" y="461"/>
                    </a:lnTo>
                    <a:lnTo>
                      <a:pt x="8" y="468"/>
                    </a:lnTo>
                    <a:lnTo>
                      <a:pt x="1" y="474"/>
                    </a:lnTo>
                    <a:lnTo>
                      <a:pt x="1" y="475"/>
                    </a:lnTo>
                    <a:lnTo>
                      <a:pt x="0" y="478"/>
                    </a:lnTo>
                    <a:lnTo>
                      <a:pt x="0" y="487"/>
                    </a:lnTo>
                    <a:lnTo>
                      <a:pt x="0" y="488"/>
                    </a:lnTo>
                    <a:lnTo>
                      <a:pt x="1" y="490"/>
                    </a:lnTo>
                    <a:lnTo>
                      <a:pt x="3" y="493"/>
                    </a:lnTo>
                    <a:lnTo>
                      <a:pt x="4" y="493"/>
                    </a:lnTo>
                    <a:lnTo>
                      <a:pt x="16" y="499"/>
                    </a:lnTo>
                    <a:lnTo>
                      <a:pt x="19" y="499"/>
                    </a:lnTo>
                    <a:lnTo>
                      <a:pt x="39" y="504"/>
                    </a:lnTo>
                    <a:lnTo>
                      <a:pt x="40" y="504"/>
                    </a:lnTo>
                    <a:lnTo>
                      <a:pt x="41" y="506"/>
                    </a:lnTo>
                    <a:lnTo>
                      <a:pt x="46" y="507"/>
                    </a:lnTo>
                    <a:lnTo>
                      <a:pt x="51" y="513"/>
                    </a:lnTo>
                    <a:lnTo>
                      <a:pt x="51" y="521"/>
                    </a:lnTo>
                    <a:lnTo>
                      <a:pt x="54" y="524"/>
                    </a:lnTo>
                    <a:lnTo>
                      <a:pt x="56" y="524"/>
                    </a:lnTo>
                    <a:lnTo>
                      <a:pt x="57" y="525"/>
                    </a:lnTo>
                    <a:lnTo>
                      <a:pt x="70" y="544"/>
                    </a:lnTo>
                    <a:lnTo>
                      <a:pt x="72" y="551"/>
                    </a:lnTo>
                    <a:lnTo>
                      <a:pt x="85" y="566"/>
                    </a:lnTo>
                    <a:lnTo>
                      <a:pt x="92" y="571"/>
                    </a:lnTo>
                    <a:lnTo>
                      <a:pt x="85" y="577"/>
                    </a:lnTo>
                    <a:lnTo>
                      <a:pt x="67" y="581"/>
                    </a:lnTo>
                    <a:lnTo>
                      <a:pt x="65" y="581"/>
                    </a:lnTo>
                    <a:lnTo>
                      <a:pt x="64" y="583"/>
                    </a:lnTo>
                    <a:lnTo>
                      <a:pt x="63" y="583"/>
                    </a:lnTo>
                    <a:lnTo>
                      <a:pt x="64" y="588"/>
                    </a:lnTo>
                    <a:lnTo>
                      <a:pt x="67" y="590"/>
                    </a:lnTo>
                    <a:lnTo>
                      <a:pt x="67" y="593"/>
                    </a:lnTo>
                    <a:lnTo>
                      <a:pt x="78" y="602"/>
                    </a:lnTo>
                    <a:lnTo>
                      <a:pt x="86" y="605"/>
                    </a:lnTo>
                    <a:lnTo>
                      <a:pt x="92" y="605"/>
                    </a:lnTo>
                    <a:lnTo>
                      <a:pt x="93" y="607"/>
                    </a:lnTo>
                    <a:lnTo>
                      <a:pt x="94" y="612"/>
                    </a:lnTo>
                    <a:lnTo>
                      <a:pt x="93" y="614"/>
                    </a:lnTo>
                    <a:lnTo>
                      <a:pt x="94" y="614"/>
                    </a:lnTo>
                    <a:lnTo>
                      <a:pt x="99" y="615"/>
                    </a:lnTo>
                    <a:lnTo>
                      <a:pt x="108" y="621"/>
                    </a:lnTo>
                    <a:lnTo>
                      <a:pt x="114" y="631"/>
                    </a:lnTo>
                    <a:lnTo>
                      <a:pt x="125" y="640"/>
                    </a:lnTo>
                    <a:lnTo>
                      <a:pt x="146" y="640"/>
                    </a:lnTo>
                    <a:lnTo>
                      <a:pt x="167" y="643"/>
                    </a:lnTo>
                    <a:lnTo>
                      <a:pt x="168" y="644"/>
                    </a:lnTo>
                    <a:lnTo>
                      <a:pt x="173" y="644"/>
                    </a:lnTo>
                    <a:lnTo>
                      <a:pt x="174" y="643"/>
                    </a:lnTo>
                    <a:lnTo>
                      <a:pt x="181" y="641"/>
                    </a:lnTo>
                    <a:lnTo>
                      <a:pt x="183" y="641"/>
                    </a:lnTo>
                    <a:lnTo>
                      <a:pt x="184" y="643"/>
                    </a:lnTo>
                    <a:lnTo>
                      <a:pt x="185" y="643"/>
                    </a:lnTo>
                    <a:lnTo>
                      <a:pt x="188" y="644"/>
                    </a:lnTo>
                    <a:lnTo>
                      <a:pt x="190" y="647"/>
                    </a:lnTo>
                    <a:lnTo>
                      <a:pt x="194" y="646"/>
                    </a:lnTo>
                    <a:lnTo>
                      <a:pt x="201" y="638"/>
                    </a:lnTo>
                    <a:lnTo>
                      <a:pt x="205" y="636"/>
                    </a:lnTo>
                    <a:lnTo>
                      <a:pt x="212" y="636"/>
                    </a:lnTo>
                    <a:lnTo>
                      <a:pt x="216" y="637"/>
                    </a:lnTo>
                    <a:lnTo>
                      <a:pt x="219" y="637"/>
                    </a:lnTo>
                    <a:lnTo>
                      <a:pt x="220" y="636"/>
                    </a:lnTo>
                    <a:lnTo>
                      <a:pt x="226" y="633"/>
                    </a:lnTo>
                    <a:lnTo>
                      <a:pt x="226" y="627"/>
                    </a:lnTo>
                    <a:lnTo>
                      <a:pt x="227" y="623"/>
                    </a:lnTo>
                    <a:lnTo>
                      <a:pt x="230" y="623"/>
                    </a:lnTo>
                    <a:lnTo>
                      <a:pt x="236" y="624"/>
                    </a:lnTo>
                    <a:lnTo>
                      <a:pt x="241" y="623"/>
                    </a:lnTo>
                    <a:lnTo>
                      <a:pt x="247" y="619"/>
                    </a:lnTo>
                    <a:lnTo>
                      <a:pt x="248" y="619"/>
                    </a:lnTo>
                    <a:lnTo>
                      <a:pt x="250" y="616"/>
                    </a:lnTo>
                    <a:lnTo>
                      <a:pt x="250" y="615"/>
                    </a:lnTo>
                    <a:lnTo>
                      <a:pt x="257" y="608"/>
                    </a:lnTo>
                    <a:lnTo>
                      <a:pt x="259" y="607"/>
                    </a:lnTo>
                    <a:lnTo>
                      <a:pt x="265" y="607"/>
                    </a:lnTo>
                    <a:lnTo>
                      <a:pt x="276" y="611"/>
                    </a:lnTo>
                    <a:lnTo>
                      <a:pt x="294" y="615"/>
                    </a:lnTo>
                    <a:lnTo>
                      <a:pt x="298" y="615"/>
                    </a:lnTo>
                    <a:lnTo>
                      <a:pt x="298" y="629"/>
                    </a:lnTo>
                    <a:lnTo>
                      <a:pt x="300" y="637"/>
                    </a:lnTo>
                    <a:lnTo>
                      <a:pt x="300" y="638"/>
                    </a:lnTo>
                    <a:lnTo>
                      <a:pt x="303" y="641"/>
                    </a:lnTo>
                    <a:lnTo>
                      <a:pt x="304" y="644"/>
                    </a:lnTo>
                    <a:lnTo>
                      <a:pt x="314" y="648"/>
                    </a:lnTo>
                    <a:lnTo>
                      <a:pt x="315" y="648"/>
                    </a:lnTo>
                    <a:lnTo>
                      <a:pt x="317" y="650"/>
                    </a:lnTo>
                    <a:lnTo>
                      <a:pt x="317" y="651"/>
                    </a:lnTo>
                    <a:lnTo>
                      <a:pt x="318" y="651"/>
                    </a:lnTo>
                    <a:lnTo>
                      <a:pt x="324" y="657"/>
                    </a:lnTo>
                    <a:lnTo>
                      <a:pt x="333" y="662"/>
                    </a:lnTo>
                    <a:lnTo>
                      <a:pt x="333" y="664"/>
                    </a:lnTo>
                    <a:lnTo>
                      <a:pt x="336" y="664"/>
                    </a:lnTo>
                    <a:lnTo>
                      <a:pt x="340" y="667"/>
                    </a:lnTo>
                    <a:lnTo>
                      <a:pt x="341" y="669"/>
                    </a:lnTo>
                    <a:lnTo>
                      <a:pt x="347" y="675"/>
                    </a:lnTo>
                    <a:lnTo>
                      <a:pt x="353" y="678"/>
                    </a:lnTo>
                    <a:lnTo>
                      <a:pt x="353" y="679"/>
                    </a:lnTo>
                    <a:lnTo>
                      <a:pt x="356" y="681"/>
                    </a:lnTo>
                    <a:lnTo>
                      <a:pt x="358" y="681"/>
                    </a:lnTo>
                    <a:lnTo>
                      <a:pt x="364" y="683"/>
                    </a:lnTo>
                    <a:lnTo>
                      <a:pt x="368" y="686"/>
                    </a:lnTo>
                    <a:lnTo>
                      <a:pt x="370" y="686"/>
                    </a:lnTo>
                    <a:lnTo>
                      <a:pt x="370" y="698"/>
                    </a:lnTo>
                    <a:lnTo>
                      <a:pt x="372" y="700"/>
                    </a:lnTo>
                    <a:lnTo>
                      <a:pt x="374" y="700"/>
                    </a:lnTo>
                    <a:lnTo>
                      <a:pt x="396" y="707"/>
                    </a:lnTo>
                    <a:lnTo>
                      <a:pt x="405" y="715"/>
                    </a:lnTo>
                    <a:lnTo>
                      <a:pt x="409" y="720"/>
                    </a:lnTo>
                    <a:lnTo>
                      <a:pt x="410" y="725"/>
                    </a:lnTo>
                    <a:lnTo>
                      <a:pt x="416" y="739"/>
                    </a:lnTo>
                    <a:lnTo>
                      <a:pt x="417" y="741"/>
                    </a:lnTo>
                    <a:lnTo>
                      <a:pt x="417" y="742"/>
                    </a:lnTo>
                    <a:lnTo>
                      <a:pt x="416" y="743"/>
                    </a:lnTo>
                    <a:lnTo>
                      <a:pt x="413" y="749"/>
                    </a:lnTo>
                    <a:lnTo>
                      <a:pt x="403" y="758"/>
                    </a:lnTo>
                    <a:lnTo>
                      <a:pt x="402" y="768"/>
                    </a:lnTo>
                    <a:lnTo>
                      <a:pt x="401" y="770"/>
                    </a:lnTo>
                    <a:lnTo>
                      <a:pt x="402" y="771"/>
                    </a:lnTo>
                    <a:lnTo>
                      <a:pt x="402" y="774"/>
                    </a:lnTo>
                    <a:lnTo>
                      <a:pt x="405" y="777"/>
                    </a:lnTo>
                    <a:lnTo>
                      <a:pt x="416" y="792"/>
                    </a:lnTo>
                    <a:lnTo>
                      <a:pt x="416" y="794"/>
                    </a:lnTo>
                    <a:lnTo>
                      <a:pt x="417" y="798"/>
                    </a:lnTo>
                    <a:lnTo>
                      <a:pt x="417" y="799"/>
                    </a:lnTo>
                    <a:lnTo>
                      <a:pt x="416" y="801"/>
                    </a:lnTo>
                    <a:lnTo>
                      <a:pt x="417" y="801"/>
                    </a:lnTo>
                    <a:lnTo>
                      <a:pt x="437" y="795"/>
                    </a:lnTo>
                    <a:lnTo>
                      <a:pt x="435" y="789"/>
                    </a:lnTo>
                    <a:lnTo>
                      <a:pt x="435" y="784"/>
                    </a:lnTo>
                    <a:lnTo>
                      <a:pt x="437" y="782"/>
                    </a:lnTo>
                    <a:lnTo>
                      <a:pt x="438" y="782"/>
                    </a:lnTo>
                    <a:lnTo>
                      <a:pt x="452" y="775"/>
                    </a:lnTo>
                    <a:lnTo>
                      <a:pt x="468" y="763"/>
                    </a:lnTo>
                    <a:lnTo>
                      <a:pt x="476" y="758"/>
                    </a:lnTo>
                    <a:lnTo>
                      <a:pt x="498" y="752"/>
                    </a:lnTo>
                    <a:lnTo>
                      <a:pt x="499" y="752"/>
                    </a:lnTo>
                    <a:lnTo>
                      <a:pt x="505" y="748"/>
                    </a:lnTo>
                    <a:lnTo>
                      <a:pt x="509" y="743"/>
                    </a:lnTo>
                    <a:lnTo>
                      <a:pt x="516" y="729"/>
                    </a:lnTo>
                    <a:lnTo>
                      <a:pt x="521" y="715"/>
                    </a:lnTo>
                    <a:lnTo>
                      <a:pt x="525" y="711"/>
                    </a:lnTo>
                    <a:lnTo>
                      <a:pt x="528" y="710"/>
                    </a:lnTo>
                    <a:lnTo>
                      <a:pt x="533" y="700"/>
                    </a:lnTo>
                    <a:lnTo>
                      <a:pt x="533" y="694"/>
                    </a:lnTo>
                    <a:lnTo>
                      <a:pt x="535" y="694"/>
                    </a:lnTo>
                    <a:lnTo>
                      <a:pt x="536" y="697"/>
                    </a:lnTo>
                    <a:lnTo>
                      <a:pt x="544" y="703"/>
                    </a:lnTo>
                    <a:lnTo>
                      <a:pt x="544" y="704"/>
                    </a:lnTo>
                    <a:lnTo>
                      <a:pt x="547" y="706"/>
                    </a:lnTo>
                    <a:lnTo>
                      <a:pt x="550" y="706"/>
                    </a:lnTo>
                    <a:lnTo>
                      <a:pt x="565" y="710"/>
                    </a:lnTo>
                    <a:lnTo>
                      <a:pt x="571" y="710"/>
                    </a:lnTo>
                    <a:lnTo>
                      <a:pt x="576" y="708"/>
                    </a:lnTo>
                    <a:lnTo>
                      <a:pt x="582" y="706"/>
                    </a:lnTo>
                    <a:lnTo>
                      <a:pt x="610" y="697"/>
                    </a:lnTo>
                    <a:lnTo>
                      <a:pt x="611" y="697"/>
                    </a:lnTo>
                    <a:lnTo>
                      <a:pt x="617" y="690"/>
                    </a:lnTo>
                    <a:lnTo>
                      <a:pt x="643" y="667"/>
                    </a:lnTo>
                    <a:lnTo>
                      <a:pt x="645" y="668"/>
                    </a:lnTo>
                    <a:lnTo>
                      <a:pt x="646" y="667"/>
                    </a:lnTo>
                    <a:lnTo>
                      <a:pt x="653" y="664"/>
                    </a:lnTo>
                    <a:lnTo>
                      <a:pt x="655" y="662"/>
                    </a:lnTo>
                    <a:lnTo>
                      <a:pt x="656" y="658"/>
                    </a:lnTo>
                    <a:lnTo>
                      <a:pt x="656" y="657"/>
                    </a:lnTo>
                    <a:lnTo>
                      <a:pt x="657" y="653"/>
                    </a:lnTo>
                    <a:lnTo>
                      <a:pt x="657" y="650"/>
                    </a:lnTo>
                    <a:lnTo>
                      <a:pt x="656" y="646"/>
                    </a:lnTo>
                    <a:lnTo>
                      <a:pt x="655" y="631"/>
                    </a:lnTo>
                    <a:lnTo>
                      <a:pt x="655" y="630"/>
                    </a:lnTo>
                    <a:lnTo>
                      <a:pt x="653" y="626"/>
                    </a:lnTo>
                    <a:lnTo>
                      <a:pt x="650" y="623"/>
                    </a:lnTo>
                    <a:lnTo>
                      <a:pt x="650" y="619"/>
                    </a:lnTo>
                    <a:lnTo>
                      <a:pt x="649" y="616"/>
                    </a:lnTo>
                    <a:lnTo>
                      <a:pt x="649" y="614"/>
                    </a:lnTo>
                    <a:lnTo>
                      <a:pt x="648" y="608"/>
                    </a:lnTo>
                    <a:lnTo>
                      <a:pt x="646" y="587"/>
                    </a:lnTo>
                    <a:lnTo>
                      <a:pt x="641" y="569"/>
                    </a:lnTo>
                    <a:lnTo>
                      <a:pt x="641" y="559"/>
                    </a:lnTo>
                    <a:lnTo>
                      <a:pt x="639" y="547"/>
                    </a:lnTo>
                    <a:lnTo>
                      <a:pt x="639" y="537"/>
                    </a:lnTo>
                    <a:lnTo>
                      <a:pt x="641" y="531"/>
                    </a:lnTo>
                    <a:lnTo>
                      <a:pt x="641" y="530"/>
                    </a:lnTo>
                    <a:lnTo>
                      <a:pt x="639" y="530"/>
                    </a:lnTo>
                    <a:lnTo>
                      <a:pt x="631" y="528"/>
                    </a:lnTo>
                    <a:lnTo>
                      <a:pt x="626" y="524"/>
                    </a:lnTo>
                    <a:lnTo>
                      <a:pt x="625" y="495"/>
                    </a:lnTo>
                    <a:lnTo>
                      <a:pt x="621" y="490"/>
                    </a:lnTo>
                    <a:lnTo>
                      <a:pt x="618" y="490"/>
                    </a:lnTo>
                    <a:lnTo>
                      <a:pt x="612" y="488"/>
                    </a:lnTo>
                    <a:lnTo>
                      <a:pt x="608" y="488"/>
                    </a:lnTo>
                    <a:lnTo>
                      <a:pt x="608" y="487"/>
                    </a:lnTo>
                    <a:lnTo>
                      <a:pt x="610" y="480"/>
                    </a:lnTo>
                    <a:lnTo>
                      <a:pt x="615" y="468"/>
                    </a:lnTo>
                    <a:lnTo>
                      <a:pt x="617" y="468"/>
                    </a:lnTo>
                    <a:lnTo>
                      <a:pt x="619" y="464"/>
                    </a:lnTo>
                    <a:lnTo>
                      <a:pt x="632" y="458"/>
                    </a:lnTo>
                    <a:lnTo>
                      <a:pt x="674" y="450"/>
                    </a:lnTo>
                    <a:lnTo>
                      <a:pt x="677" y="449"/>
                    </a:lnTo>
                    <a:lnTo>
                      <a:pt x="677" y="447"/>
                    </a:lnTo>
                    <a:lnTo>
                      <a:pt x="657" y="428"/>
                    </a:lnTo>
                    <a:lnTo>
                      <a:pt x="656" y="425"/>
                    </a:lnTo>
                    <a:lnTo>
                      <a:pt x="655" y="423"/>
                    </a:lnTo>
                    <a:lnTo>
                      <a:pt x="642" y="417"/>
                    </a:lnTo>
                    <a:lnTo>
                      <a:pt x="636" y="417"/>
                    </a:lnTo>
                    <a:lnTo>
                      <a:pt x="634" y="418"/>
                    </a:lnTo>
                    <a:lnTo>
                      <a:pt x="621" y="418"/>
                    </a:lnTo>
                    <a:lnTo>
                      <a:pt x="621" y="417"/>
                    </a:lnTo>
                    <a:lnTo>
                      <a:pt x="619" y="415"/>
                    </a:lnTo>
                    <a:lnTo>
                      <a:pt x="619" y="414"/>
                    </a:lnTo>
                    <a:lnTo>
                      <a:pt x="589" y="384"/>
                    </a:lnTo>
                    <a:lnTo>
                      <a:pt x="585" y="377"/>
                    </a:lnTo>
                    <a:lnTo>
                      <a:pt x="582" y="356"/>
                    </a:lnTo>
                    <a:lnTo>
                      <a:pt x="581" y="354"/>
                    </a:lnTo>
                    <a:lnTo>
                      <a:pt x="581" y="352"/>
                    </a:lnTo>
                    <a:lnTo>
                      <a:pt x="579" y="352"/>
                    </a:lnTo>
                    <a:lnTo>
                      <a:pt x="569" y="356"/>
                    </a:lnTo>
                    <a:lnTo>
                      <a:pt x="559" y="358"/>
                    </a:lnTo>
                    <a:lnTo>
                      <a:pt x="545" y="358"/>
                    </a:lnTo>
                    <a:lnTo>
                      <a:pt x="532" y="351"/>
                    </a:lnTo>
                    <a:lnTo>
                      <a:pt x="518" y="331"/>
                    </a:lnTo>
                    <a:lnTo>
                      <a:pt x="518" y="330"/>
                    </a:lnTo>
                    <a:lnTo>
                      <a:pt x="515" y="324"/>
                    </a:lnTo>
                    <a:lnTo>
                      <a:pt x="511" y="324"/>
                    </a:lnTo>
                    <a:lnTo>
                      <a:pt x="511" y="320"/>
                    </a:lnTo>
                    <a:lnTo>
                      <a:pt x="506" y="298"/>
                    </a:lnTo>
                    <a:lnTo>
                      <a:pt x="506" y="296"/>
                    </a:lnTo>
                    <a:lnTo>
                      <a:pt x="508" y="293"/>
                    </a:lnTo>
                    <a:lnTo>
                      <a:pt x="506" y="293"/>
                    </a:lnTo>
                    <a:lnTo>
                      <a:pt x="502" y="291"/>
                    </a:lnTo>
                    <a:lnTo>
                      <a:pt x="498" y="285"/>
                    </a:lnTo>
                    <a:lnTo>
                      <a:pt x="499" y="283"/>
                    </a:lnTo>
                    <a:lnTo>
                      <a:pt x="501" y="281"/>
                    </a:lnTo>
                    <a:lnTo>
                      <a:pt x="499" y="280"/>
                    </a:lnTo>
                    <a:lnTo>
                      <a:pt x="498" y="281"/>
                    </a:lnTo>
                    <a:lnTo>
                      <a:pt x="497" y="281"/>
                    </a:lnTo>
                    <a:lnTo>
                      <a:pt x="497" y="283"/>
                    </a:lnTo>
                    <a:lnTo>
                      <a:pt x="494" y="283"/>
                    </a:lnTo>
                    <a:lnTo>
                      <a:pt x="494" y="281"/>
                    </a:lnTo>
                    <a:lnTo>
                      <a:pt x="492" y="280"/>
                    </a:lnTo>
                    <a:lnTo>
                      <a:pt x="488" y="271"/>
                    </a:lnTo>
                    <a:lnTo>
                      <a:pt x="478" y="264"/>
                    </a:lnTo>
                    <a:lnTo>
                      <a:pt x="453" y="260"/>
                    </a:lnTo>
                    <a:lnTo>
                      <a:pt x="451" y="259"/>
                    </a:lnTo>
                    <a:lnTo>
                      <a:pt x="448" y="256"/>
                    </a:lnTo>
                    <a:lnTo>
                      <a:pt x="445" y="255"/>
                    </a:lnTo>
                    <a:lnTo>
                      <a:pt x="444" y="255"/>
                    </a:lnTo>
                    <a:lnTo>
                      <a:pt x="432" y="257"/>
                    </a:lnTo>
                    <a:lnTo>
                      <a:pt x="430" y="257"/>
                    </a:lnTo>
                    <a:lnTo>
                      <a:pt x="425" y="259"/>
                    </a:lnTo>
                    <a:lnTo>
                      <a:pt x="423" y="260"/>
                    </a:lnTo>
                    <a:lnTo>
                      <a:pt x="411" y="269"/>
                    </a:lnTo>
                    <a:lnTo>
                      <a:pt x="410" y="269"/>
                    </a:lnTo>
                    <a:lnTo>
                      <a:pt x="407" y="267"/>
                    </a:lnTo>
                    <a:lnTo>
                      <a:pt x="393" y="252"/>
                    </a:lnTo>
                    <a:lnTo>
                      <a:pt x="392" y="250"/>
                    </a:lnTo>
                    <a:lnTo>
                      <a:pt x="381" y="255"/>
                    </a:lnTo>
                    <a:lnTo>
                      <a:pt x="365" y="255"/>
                    </a:lnTo>
                    <a:lnTo>
                      <a:pt x="358" y="260"/>
                    </a:lnTo>
                    <a:lnTo>
                      <a:pt x="358" y="262"/>
                    </a:lnTo>
                    <a:lnTo>
                      <a:pt x="357" y="263"/>
                    </a:lnTo>
                    <a:lnTo>
                      <a:pt x="357" y="262"/>
                    </a:lnTo>
                    <a:lnTo>
                      <a:pt x="344" y="263"/>
                    </a:lnTo>
                    <a:lnTo>
                      <a:pt x="315" y="270"/>
                    </a:lnTo>
                    <a:lnTo>
                      <a:pt x="298" y="271"/>
                    </a:lnTo>
                    <a:lnTo>
                      <a:pt x="297" y="269"/>
                    </a:lnTo>
                    <a:lnTo>
                      <a:pt x="297" y="266"/>
                    </a:lnTo>
                    <a:lnTo>
                      <a:pt x="296" y="266"/>
                    </a:lnTo>
                    <a:lnTo>
                      <a:pt x="296" y="263"/>
                    </a:lnTo>
                    <a:lnTo>
                      <a:pt x="294" y="252"/>
                    </a:lnTo>
                    <a:lnTo>
                      <a:pt x="297" y="235"/>
                    </a:lnTo>
                    <a:lnTo>
                      <a:pt x="297" y="226"/>
                    </a:lnTo>
                    <a:lnTo>
                      <a:pt x="296" y="220"/>
                    </a:lnTo>
                    <a:lnTo>
                      <a:pt x="296" y="217"/>
                    </a:lnTo>
                    <a:lnTo>
                      <a:pt x="297" y="216"/>
                    </a:lnTo>
                    <a:lnTo>
                      <a:pt x="301" y="216"/>
                    </a:lnTo>
                    <a:lnTo>
                      <a:pt x="303" y="217"/>
                    </a:lnTo>
                    <a:lnTo>
                      <a:pt x="304" y="216"/>
                    </a:lnTo>
                    <a:lnTo>
                      <a:pt x="311" y="197"/>
                    </a:lnTo>
                    <a:lnTo>
                      <a:pt x="311" y="196"/>
                    </a:lnTo>
                    <a:lnTo>
                      <a:pt x="307" y="186"/>
                    </a:lnTo>
                    <a:lnTo>
                      <a:pt x="307" y="166"/>
                    </a:lnTo>
                    <a:lnTo>
                      <a:pt x="315" y="158"/>
                    </a:lnTo>
                    <a:lnTo>
                      <a:pt x="321" y="154"/>
                    </a:lnTo>
                    <a:lnTo>
                      <a:pt x="319" y="151"/>
                    </a:lnTo>
                    <a:lnTo>
                      <a:pt x="314" y="146"/>
                    </a:lnTo>
                    <a:lnTo>
                      <a:pt x="297" y="132"/>
                    </a:lnTo>
                    <a:lnTo>
                      <a:pt x="298" y="120"/>
                    </a:lnTo>
                    <a:lnTo>
                      <a:pt x="289" y="106"/>
                    </a:lnTo>
                    <a:lnTo>
                      <a:pt x="289" y="99"/>
                    </a:lnTo>
                    <a:lnTo>
                      <a:pt x="286" y="99"/>
                    </a:lnTo>
                    <a:lnTo>
                      <a:pt x="284" y="98"/>
                    </a:lnTo>
                    <a:lnTo>
                      <a:pt x="283" y="98"/>
                    </a:lnTo>
                    <a:lnTo>
                      <a:pt x="281" y="97"/>
                    </a:lnTo>
                    <a:lnTo>
                      <a:pt x="276" y="92"/>
                    </a:lnTo>
                    <a:lnTo>
                      <a:pt x="276" y="86"/>
                    </a:lnTo>
                    <a:lnTo>
                      <a:pt x="274" y="86"/>
                    </a:lnTo>
                    <a:lnTo>
                      <a:pt x="269" y="76"/>
                    </a:lnTo>
                    <a:lnTo>
                      <a:pt x="258" y="76"/>
                    </a:lnTo>
                    <a:lnTo>
                      <a:pt x="236" y="72"/>
                    </a:lnTo>
                    <a:lnTo>
                      <a:pt x="236" y="70"/>
                    </a:lnTo>
                    <a:lnTo>
                      <a:pt x="240" y="69"/>
                    </a:lnTo>
                    <a:lnTo>
                      <a:pt x="247" y="62"/>
                    </a:lnTo>
                    <a:lnTo>
                      <a:pt x="247" y="60"/>
                    </a:lnTo>
                    <a:lnTo>
                      <a:pt x="248" y="59"/>
                    </a:lnTo>
                    <a:lnTo>
                      <a:pt x="250" y="53"/>
                    </a:lnTo>
                    <a:lnTo>
                      <a:pt x="250" y="52"/>
                    </a:lnTo>
                    <a:lnTo>
                      <a:pt x="243" y="52"/>
                    </a:lnTo>
                    <a:lnTo>
                      <a:pt x="243" y="51"/>
                    </a:lnTo>
                    <a:lnTo>
                      <a:pt x="241" y="51"/>
                    </a:lnTo>
                    <a:lnTo>
                      <a:pt x="240" y="48"/>
                    </a:lnTo>
                    <a:lnTo>
                      <a:pt x="240" y="46"/>
                    </a:lnTo>
                    <a:lnTo>
                      <a:pt x="238" y="44"/>
                    </a:lnTo>
                    <a:lnTo>
                      <a:pt x="241" y="37"/>
                    </a:lnTo>
                    <a:lnTo>
                      <a:pt x="241" y="35"/>
                    </a:lnTo>
                    <a:lnTo>
                      <a:pt x="240" y="35"/>
                    </a:lnTo>
                    <a:lnTo>
                      <a:pt x="240" y="34"/>
                    </a:lnTo>
                    <a:lnTo>
                      <a:pt x="238" y="35"/>
                    </a:lnTo>
                    <a:lnTo>
                      <a:pt x="231" y="35"/>
                    </a:lnTo>
                    <a:lnTo>
                      <a:pt x="230" y="34"/>
                    </a:lnTo>
                    <a:lnTo>
                      <a:pt x="223" y="28"/>
                    </a:lnTo>
                    <a:lnTo>
                      <a:pt x="214" y="27"/>
                    </a:lnTo>
                    <a:lnTo>
                      <a:pt x="213" y="27"/>
                    </a:lnTo>
                    <a:lnTo>
                      <a:pt x="207" y="24"/>
                    </a:lnTo>
                    <a:lnTo>
                      <a:pt x="202" y="17"/>
                    </a:lnTo>
                    <a:lnTo>
                      <a:pt x="197" y="3"/>
                    </a:lnTo>
                    <a:lnTo>
                      <a:pt x="191" y="0"/>
                    </a:lnTo>
                    <a:lnTo>
                      <a:pt x="188" y="0"/>
                    </a:lnTo>
                    <a:lnTo>
                      <a:pt x="188" y="2"/>
                    </a:lnTo>
                    <a:lnTo>
                      <a:pt x="187" y="7"/>
                    </a:lnTo>
                    <a:lnTo>
                      <a:pt x="187" y="15"/>
                    </a:lnTo>
                    <a:lnTo>
                      <a:pt x="185" y="17"/>
                    </a:lnTo>
                    <a:lnTo>
                      <a:pt x="177" y="20"/>
                    </a:lnTo>
                    <a:lnTo>
                      <a:pt x="177" y="19"/>
                    </a:lnTo>
                    <a:lnTo>
                      <a:pt x="174" y="15"/>
                    </a:lnTo>
                    <a:lnTo>
                      <a:pt x="170" y="12"/>
                    </a:lnTo>
                    <a:lnTo>
                      <a:pt x="168" y="10"/>
                    </a:lnTo>
                    <a:lnTo>
                      <a:pt x="167" y="10"/>
                    </a:lnTo>
                    <a:lnTo>
                      <a:pt x="166" y="9"/>
                    </a:lnTo>
                    <a:lnTo>
                      <a:pt x="164" y="9"/>
                    </a:lnTo>
                    <a:lnTo>
                      <a:pt x="137" y="15"/>
                    </a:lnTo>
                    <a:lnTo>
                      <a:pt x="134" y="13"/>
                    </a:lnTo>
                    <a:lnTo>
                      <a:pt x="131" y="16"/>
                    </a:lnTo>
                    <a:lnTo>
                      <a:pt x="128" y="16"/>
                    </a:lnTo>
                    <a:lnTo>
                      <a:pt x="127" y="17"/>
                    </a:lnTo>
                    <a:lnTo>
                      <a:pt x="127" y="19"/>
                    </a:lnTo>
                    <a:lnTo>
                      <a:pt x="125" y="19"/>
                    </a:lnTo>
                    <a:lnTo>
                      <a:pt x="125" y="24"/>
                    </a:lnTo>
                    <a:lnTo>
                      <a:pt x="127" y="25"/>
                    </a:lnTo>
                    <a:lnTo>
                      <a:pt x="137" y="32"/>
                    </a:lnTo>
                    <a:lnTo>
                      <a:pt x="145" y="44"/>
                    </a:lnTo>
                    <a:lnTo>
                      <a:pt x="145" y="45"/>
                    </a:lnTo>
                    <a:lnTo>
                      <a:pt x="142" y="48"/>
                    </a:lnTo>
                    <a:lnTo>
                      <a:pt x="139" y="48"/>
                    </a:lnTo>
                    <a:lnTo>
                      <a:pt x="131" y="49"/>
                    </a:lnTo>
                    <a:lnTo>
                      <a:pt x="120" y="48"/>
                    </a:lnTo>
                    <a:lnTo>
                      <a:pt x="117" y="46"/>
                    </a:lnTo>
                    <a:lnTo>
                      <a:pt x="116" y="48"/>
                    </a:lnTo>
                    <a:lnTo>
                      <a:pt x="113" y="56"/>
                    </a:lnTo>
                    <a:lnTo>
                      <a:pt x="114" y="58"/>
                    </a:lnTo>
                    <a:lnTo>
                      <a:pt x="114" y="59"/>
                    </a:lnTo>
                    <a:lnTo>
                      <a:pt x="116" y="60"/>
                    </a:lnTo>
                    <a:lnTo>
                      <a:pt x="116" y="65"/>
                    </a:lnTo>
                    <a:lnTo>
                      <a:pt x="114" y="69"/>
                    </a:lnTo>
                    <a:lnTo>
                      <a:pt x="114" y="72"/>
                    </a:lnTo>
                    <a:lnTo>
                      <a:pt x="116" y="75"/>
                    </a:lnTo>
                    <a:lnTo>
                      <a:pt x="117" y="76"/>
                    </a:lnTo>
                    <a:lnTo>
                      <a:pt x="127" y="83"/>
                    </a:lnTo>
                    <a:lnTo>
                      <a:pt x="131" y="83"/>
                    </a:lnTo>
                    <a:lnTo>
                      <a:pt x="130" y="80"/>
                    </a:lnTo>
                    <a:lnTo>
                      <a:pt x="130" y="77"/>
                    </a:lnTo>
                    <a:lnTo>
                      <a:pt x="139" y="77"/>
                    </a:lnTo>
                    <a:lnTo>
                      <a:pt x="154" y="83"/>
                    </a:lnTo>
                    <a:lnTo>
                      <a:pt x="156" y="84"/>
                    </a:lnTo>
                    <a:lnTo>
                      <a:pt x="160" y="92"/>
                    </a:lnTo>
                    <a:lnTo>
                      <a:pt x="159" y="92"/>
                    </a:lnTo>
                    <a:lnTo>
                      <a:pt x="159" y="95"/>
                    </a:lnTo>
                    <a:lnTo>
                      <a:pt x="164" y="99"/>
                    </a:lnTo>
                    <a:lnTo>
                      <a:pt x="166" y="101"/>
                    </a:lnTo>
                    <a:lnTo>
                      <a:pt x="171" y="109"/>
                    </a:lnTo>
                    <a:lnTo>
                      <a:pt x="171" y="111"/>
                    </a:lnTo>
                    <a:lnTo>
                      <a:pt x="173" y="113"/>
                    </a:lnTo>
                    <a:lnTo>
                      <a:pt x="173" y="115"/>
                    </a:lnTo>
                    <a:lnTo>
                      <a:pt x="171" y="115"/>
                    </a:lnTo>
                    <a:lnTo>
                      <a:pt x="171" y="120"/>
                    </a:lnTo>
                    <a:lnTo>
                      <a:pt x="164" y="135"/>
                    </a:lnTo>
                    <a:lnTo>
                      <a:pt x="156" y="144"/>
                    </a:lnTo>
                    <a:lnTo>
                      <a:pt x="153" y="150"/>
                    </a:lnTo>
                    <a:lnTo>
                      <a:pt x="150" y="153"/>
                    </a:lnTo>
                    <a:lnTo>
                      <a:pt x="171" y="159"/>
                    </a:lnTo>
                    <a:lnTo>
                      <a:pt x="171" y="161"/>
                    </a:lnTo>
                    <a:lnTo>
                      <a:pt x="174" y="168"/>
                    </a:lnTo>
                    <a:lnTo>
                      <a:pt x="171" y="172"/>
                    </a:lnTo>
                    <a:lnTo>
                      <a:pt x="171" y="173"/>
                    </a:lnTo>
                    <a:lnTo>
                      <a:pt x="173" y="176"/>
                    </a:lnTo>
                    <a:lnTo>
                      <a:pt x="173" y="178"/>
                    </a:lnTo>
                    <a:lnTo>
                      <a:pt x="174" y="178"/>
                    </a:lnTo>
                    <a:lnTo>
                      <a:pt x="174" y="179"/>
                    </a:lnTo>
                    <a:lnTo>
                      <a:pt x="171" y="183"/>
                    </a:lnTo>
                    <a:lnTo>
                      <a:pt x="170" y="197"/>
                    </a:lnTo>
                    <a:lnTo>
                      <a:pt x="171" y="204"/>
                    </a:lnTo>
                    <a:lnTo>
                      <a:pt x="171" y="221"/>
                    </a:lnTo>
                    <a:lnTo>
                      <a:pt x="170" y="224"/>
                    </a:lnTo>
                    <a:lnTo>
                      <a:pt x="170" y="228"/>
                    </a:lnTo>
                    <a:lnTo>
                      <a:pt x="173" y="229"/>
                    </a:lnTo>
                    <a:lnTo>
                      <a:pt x="180" y="235"/>
                    </a:lnTo>
                    <a:lnTo>
                      <a:pt x="181" y="236"/>
                    </a:lnTo>
                    <a:lnTo>
                      <a:pt x="183" y="236"/>
                    </a:lnTo>
                    <a:lnTo>
                      <a:pt x="187" y="238"/>
                    </a:lnTo>
                    <a:lnTo>
                      <a:pt x="191" y="238"/>
                    </a:lnTo>
                    <a:lnTo>
                      <a:pt x="191" y="236"/>
                    </a:lnTo>
                    <a:lnTo>
                      <a:pt x="192" y="233"/>
                    </a:lnTo>
                    <a:lnTo>
                      <a:pt x="197" y="235"/>
                    </a:lnTo>
                    <a:lnTo>
                      <a:pt x="197" y="236"/>
                    </a:lnTo>
                    <a:lnTo>
                      <a:pt x="192" y="241"/>
                    </a:lnTo>
                    <a:lnTo>
                      <a:pt x="191" y="243"/>
                    </a:lnTo>
                    <a:lnTo>
                      <a:pt x="191" y="245"/>
                    </a:lnTo>
                    <a:lnTo>
                      <a:pt x="190" y="248"/>
                    </a:lnTo>
                    <a:lnTo>
                      <a:pt x="187" y="250"/>
                    </a:lnTo>
                    <a:lnTo>
                      <a:pt x="184" y="252"/>
                    </a:lnTo>
                    <a:lnTo>
                      <a:pt x="174" y="252"/>
                    </a:lnTo>
                    <a:lnTo>
                      <a:pt x="163" y="241"/>
                    </a:lnTo>
                    <a:lnTo>
                      <a:pt x="159" y="238"/>
                    </a:lnTo>
                    <a:lnTo>
                      <a:pt x="139" y="238"/>
                    </a:lnTo>
                    <a:lnTo>
                      <a:pt x="125" y="242"/>
                    </a:lnTo>
                    <a:lnTo>
                      <a:pt x="124" y="246"/>
                    </a:lnTo>
                    <a:lnTo>
                      <a:pt x="116" y="248"/>
                    </a:lnTo>
                    <a:lnTo>
                      <a:pt x="104" y="253"/>
                    </a:lnTo>
                    <a:lnTo>
                      <a:pt x="101" y="275"/>
                    </a:lnTo>
                    <a:lnTo>
                      <a:pt x="118" y="280"/>
                    </a:lnTo>
                    <a:lnTo>
                      <a:pt x="121" y="281"/>
                    </a:lnTo>
                    <a:lnTo>
                      <a:pt x="128" y="283"/>
                    </a:lnTo>
                    <a:lnTo>
                      <a:pt x="163" y="295"/>
                    </a:lnTo>
                    <a:lnTo>
                      <a:pt x="163" y="298"/>
                    </a:lnTo>
                    <a:lnTo>
                      <a:pt x="164" y="303"/>
                    </a:lnTo>
                    <a:lnTo>
                      <a:pt x="164" y="305"/>
                    </a:lnTo>
                    <a:lnTo>
                      <a:pt x="166" y="309"/>
                    </a:lnTo>
                    <a:lnTo>
                      <a:pt x="166" y="312"/>
                    </a:lnTo>
                    <a:lnTo>
                      <a:pt x="167" y="312"/>
                    </a:lnTo>
                    <a:lnTo>
                      <a:pt x="171" y="316"/>
                    </a:lnTo>
                    <a:lnTo>
                      <a:pt x="174" y="327"/>
                    </a:lnTo>
                    <a:lnTo>
                      <a:pt x="174" y="329"/>
                    </a:lnTo>
                    <a:lnTo>
                      <a:pt x="176" y="329"/>
                    </a:lnTo>
                    <a:lnTo>
                      <a:pt x="177" y="337"/>
                    </a:lnTo>
                    <a:lnTo>
                      <a:pt x="177" y="338"/>
                    </a:lnTo>
                    <a:lnTo>
                      <a:pt x="166" y="372"/>
                    </a:lnTo>
                    <a:lnTo>
                      <a:pt x="163" y="384"/>
                    </a:lnTo>
                    <a:lnTo>
                      <a:pt x="163" y="386"/>
                    </a:lnTo>
                    <a:lnTo>
                      <a:pt x="170" y="398"/>
                    </a:lnTo>
                    <a:lnTo>
                      <a:pt x="163" y="403"/>
                    </a:lnTo>
                    <a:lnTo>
                      <a:pt x="152" y="407"/>
                    </a:lnTo>
                    <a:lnTo>
                      <a:pt x="134" y="415"/>
                    </a:lnTo>
                    <a:lnTo>
                      <a:pt x="128" y="420"/>
                    </a:lnTo>
                    <a:lnTo>
                      <a:pt x="117" y="425"/>
                    </a:lnTo>
                    <a:lnTo>
                      <a:pt x="116" y="426"/>
                    </a:lnTo>
                    <a:lnTo>
                      <a:pt x="29" y="43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55" name="Freeform 1187">
                <a:extLst>
                  <a:ext uri="{FF2B5EF4-FFF2-40B4-BE49-F238E27FC236}">
                    <a16:creationId xmlns:a16="http://schemas.microsoft.com/office/drawing/2014/main" id="{CFBFEC1E-223B-BFA5-EBB7-34531D2B99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9" y="3549"/>
                <a:ext cx="124" cy="126"/>
              </a:xfrm>
              <a:custGeom>
                <a:avLst/>
                <a:gdLst>
                  <a:gd name="T0" fmla="*/ 414 w 494"/>
                  <a:gd name="T1" fmla="*/ 44 h 501"/>
                  <a:gd name="T2" fmla="*/ 395 w 494"/>
                  <a:gd name="T3" fmla="*/ 45 h 501"/>
                  <a:gd name="T4" fmla="*/ 371 w 494"/>
                  <a:gd name="T5" fmla="*/ 77 h 501"/>
                  <a:gd name="T6" fmla="*/ 352 w 494"/>
                  <a:gd name="T7" fmla="*/ 41 h 501"/>
                  <a:gd name="T8" fmla="*/ 346 w 494"/>
                  <a:gd name="T9" fmla="*/ 5 h 501"/>
                  <a:gd name="T10" fmla="*/ 322 w 494"/>
                  <a:gd name="T11" fmla="*/ 20 h 501"/>
                  <a:gd name="T12" fmla="*/ 312 w 494"/>
                  <a:gd name="T13" fmla="*/ 24 h 501"/>
                  <a:gd name="T14" fmla="*/ 285 w 494"/>
                  <a:gd name="T15" fmla="*/ 31 h 501"/>
                  <a:gd name="T16" fmla="*/ 271 w 494"/>
                  <a:gd name="T17" fmla="*/ 34 h 501"/>
                  <a:gd name="T18" fmla="*/ 262 w 494"/>
                  <a:gd name="T19" fmla="*/ 49 h 501"/>
                  <a:gd name="T20" fmla="*/ 233 w 494"/>
                  <a:gd name="T21" fmla="*/ 53 h 501"/>
                  <a:gd name="T22" fmla="*/ 218 w 494"/>
                  <a:gd name="T23" fmla="*/ 65 h 501"/>
                  <a:gd name="T24" fmla="*/ 185 w 494"/>
                  <a:gd name="T25" fmla="*/ 56 h 501"/>
                  <a:gd name="T26" fmla="*/ 173 w 494"/>
                  <a:gd name="T27" fmla="*/ 73 h 501"/>
                  <a:gd name="T28" fmla="*/ 161 w 494"/>
                  <a:gd name="T29" fmla="*/ 89 h 501"/>
                  <a:gd name="T30" fmla="*/ 171 w 494"/>
                  <a:gd name="T31" fmla="*/ 108 h 501"/>
                  <a:gd name="T32" fmla="*/ 164 w 494"/>
                  <a:gd name="T33" fmla="*/ 121 h 501"/>
                  <a:gd name="T34" fmla="*/ 213 w 494"/>
                  <a:gd name="T35" fmla="*/ 150 h 501"/>
                  <a:gd name="T36" fmla="*/ 233 w 494"/>
                  <a:gd name="T37" fmla="*/ 161 h 501"/>
                  <a:gd name="T38" fmla="*/ 202 w 494"/>
                  <a:gd name="T39" fmla="*/ 189 h 501"/>
                  <a:gd name="T40" fmla="*/ 185 w 494"/>
                  <a:gd name="T41" fmla="*/ 225 h 501"/>
                  <a:gd name="T42" fmla="*/ 143 w 494"/>
                  <a:gd name="T43" fmla="*/ 237 h 501"/>
                  <a:gd name="T44" fmla="*/ 106 w 494"/>
                  <a:gd name="T45" fmla="*/ 257 h 501"/>
                  <a:gd name="T46" fmla="*/ 90 w 494"/>
                  <a:gd name="T47" fmla="*/ 235 h 501"/>
                  <a:gd name="T48" fmla="*/ 71 w 494"/>
                  <a:gd name="T49" fmla="*/ 230 h 501"/>
                  <a:gd name="T50" fmla="*/ 64 w 494"/>
                  <a:gd name="T51" fmla="*/ 257 h 501"/>
                  <a:gd name="T52" fmla="*/ 61 w 494"/>
                  <a:gd name="T53" fmla="*/ 274 h 501"/>
                  <a:gd name="T54" fmla="*/ 62 w 494"/>
                  <a:gd name="T55" fmla="*/ 308 h 501"/>
                  <a:gd name="T56" fmla="*/ 53 w 494"/>
                  <a:gd name="T57" fmla="*/ 329 h 501"/>
                  <a:gd name="T58" fmla="*/ 33 w 494"/>
                  <a:gd name="T59" fmla="*/ 365 h 501"/>
                  <a:gd name="T60" fmla="*/ 19 w 494"/>
                  <a:gd name="T61" fmla="*/ 382 h 501"/>
                  <a:gd name="T62" fmla="*/ 1 w 494"/>
                  <a:gd name="T63" fmla="*/ 403 h 501"/>
                  <a:gd name="T64" fmla="*/ 14 w 494"/>
                  <a:gd name="T65" fmla="*/ 450 h 501"/>
                  <a:gd name="T66" fmla="*/ 90 w 494"/>
                  <a:gd name="T67" fmla="*/ 475 h 501"/>
                  <a:gd name="T68" fmla="*/ 110 w 494"/>
                  <a:gd name="T69" fmla="*/ 488 h 501"/>
                  <a:gd name="T70" fmla="*/ 149 w 494"/>
                  <a:gd name="T71" fmla="*/ 485 h 501"/>
                  <a:gd name="T72" fmla="*/ 173 w 494"/>
                  <a:gd name="T73" fmla="*/ 451 h 501"/>
                  <a:gd name="T74" fmla="*/ 194 w 494"/>
                  <a:gd name="T75" fmla="*/ 482 h 501"/>
                  <a:gd name="T76" fmla="*/ 203 w 494"/>
                  <a:gd name="T77" fmla="*/ 501 h 501"/>
                  <a:gd name="T78" fmla="*/ 262 w 494"/>
                  <a:gd name="T79" fmla="*/ 485 h 501"/>
                  <a:gd name="T80" fmla="*/ 249 w 494"/>
                  <a:gd name="T81" fmla="*/ 439 h 501"/>
                  <a:gd name="T82" fmla="*/ 268 w 494"/>
                  <a:gd name="T83" fmla="*/ 439 h 501"/>
                  <a:gd name="T84" fmla="*/ 300 w 494"/>
                  <a:gd name="T85" fmla="*/ 438 h 501"/>
                  <a:gd name="T86" fmla="*/ 352 w 494"/>
                  <a:gd name="T87" fmla="*/ 427 h 501"/>
                  <a:gd name="T88" fmla="*/ 388 w 494"/>
                  <a:gd name="T89" fmla="*/ 414 h 501"/>
                  <a:gd name="T90" fmla="*/ 410 w 494"/>
                  <a:gd name="T91" fmla="*/ 384 h 501"/>
                  <a:gd name="T92" fmla="*/ 419 w 494"/>
                  <a:gd name="T93" fmla="*/ 362 h 501"/>
                  <a:gd name="T94" fmla="*/ 444 w 494"/>
                  <a:gd name="T95" fmla="*/ 350 h 501"/>
                  <a:gd name="T96" fmla="*/ 400 w 494"/>
                  <a:gd name="T97" fmla="*/ 319 h 501"/>
                  <a:gd name="T98" fmla="*/ 410 w 494"/>
                  <a:gd name="T99" fmla="*/ 281 h 501"/>
                  <a:gd name="T100" fmla="*/ 396 w 494"/>
                  <a:gd name="T101" fmla="*/ 273 h 501"/>
                  <a:gd name="T102" fmla="*/ 392 w 494"/>
                  <a:gd name="T103" fmla="*/ 237 h 501"/>
                  <a:gd name="T104" fmla="*/ 424 w 494"/>
                  <a:gd name="T105" fmla="*/ 230 h 501"/>
                  <a:gd name="T106" fmla="*/ 420 w 494"/>
                  <a:gd name="T107" fmla="*/ 216 h 501"/>
                  <a:gd name="T108" fmla="*/ 410 w 494"/>
                  <a:gd name="T109" fmla="*/ 192 h 501"/>
                  <a:gd name="T110" fmla="*/ 425 w 494"/>
                  <a:gd name="T111" fmla="*/ 167 h 501"/>
                  <a:gd name="T112" fmla="*/ 435 w 494"/>
                  <a:gd name="T113" fmla="*/ 165 h 501"/>
                  <a:gd name="T114" fmla="*/ 463 w 494"/>
                  <a:gd name="T115" fmla="*/ 190 h 501"/>
                  <a:gd name="T116" fmla="*/ 483 w 494"/>
                  <a:gd name="T117" fmla="*/ 161 h 501"/>
                  <a:gd name="T118" fmla="*/ 491 w 494"/>
                  <a:gd name="T119" fmla="*/ 133 h 501"/>
                  <a:gd name="T120" fmla="*/ 494 w 494"/>
                  <a:gd name="T121" fmla="*/ 105 h 501"/>
                  <a:gd name="T122" fmla="*/ 458 w 494"/>
                  <a:gd name="T123" fmla="*/ 69 h 501"/>
                  <a:gd name="T124" fmla="*/ 451 w 494"/>
                  <a:gd name="T125" fmla="*/ 86 h 5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94" h="501">
                    <a:moveTo>
                      <a:pt x="432" y="55"/>
                    </a:moveTo>
                    <a:lnTo>
                      <a:pt x="432" y="53"/>
                    </a:lnTo>
                    <a:lnTo>
                      <a:pt x="427" y="52"/>
                    </a:lnTo>
                    <a:lnTo>
                      <a:pt x="424" y="51"/>
                    </a:lnTo>
                    <a:lnTo>
                      <a:pt x="417" y="45"/>
                    </a:lnTo>
                    <a:lnTo>
                      <a:pt x="414" y="44"/>
                    </a:lnTo>
                    <a:lnTo>
                      <a:pt x="414" y="41"/>
                    </a:lnTo>
                    <a:lnTo>
                      <a:pt x="413" y="41"/>
                    </a:lnTo>
                    <a:lnTo>
                      <a:pt x="398" y="43"/>
                    </a:lnTo>
                    <a:lnTo>
                      <a:pt x="396" y="43"/>
                    </a:lnTo>
                    <a:lnTo>
                      <a:pt x="395" y="44"/>
                    </a:lnTo>
                    <a:lnTo>
                      <a:pt x="395" y="45"/>
                    </a:lnTo>
                    <a:lnTo>
                      <a:pt x="393" y="49"/>
                    </a:lnTo>
                    <a:lnTo>
                      <a:pt x="385" y="70"/>
                    </a:lnTo>
                    <a:lnTo>
                      <a:pt x="383" y="73"/>
                    </a:lnTo>
                    <a:lnTo>
                      <a:pt x="383" y="75"/>
                    </a:lnTo>
                    <a:lnTo>
                      <a:pt x="374" y="79"/>
                    </a:lnTo>
                    <a:lnTo>
                      <a:pt x="371" y="77"/>
                    </a:lnTo>
                    <a:lnTo>
                      <a:pt x="368" y="69"/>
                    </a:lnTo>
                    <a:lnTo>
                      <a:pt x="369" y="62"/>
                    </a:lnTo>
                    <a:lnTo>
                      <a:pt x="367" y="56"/>
                    </a:lnTo>
                    <a:lnTo>
                      <a:pt x="354" y="51"/>
                    </a:lnTo>
                    <a:lnTo>
                      <a:pt x="353" y="49"/>
                    </a:lnTo>
                    <a:lnTo>
                      <a:pt x="352" y="41"/>
                    </a:lnTo>
                    <a:lnTo>
                      <a:pt x="350" y="40"/>
                    </a:lnTo>
                    <a:lnTo>
                      <a:pt x="349" y="37"/>
                    </a:lnTo>
                    <a:lnTo>
                      <a:pt x="349" y="33"/>
                    </a:lnTo>
                    <a:lnTo>
                      <a:pt x="353" y="27"/>
                    </a:lnTo>
                    <a:lnTo>
                      <a:pt x="346" y="6"/>
                    </a:lnTo>
                    <a:lnTo>
                      <a:pt x="346" y="5"/>
                    </a:lnTo>
                    <a:lnTo>
                      <a:pt x="342" y="0"/>
                    </a:lnTo>
                    <a:lnTo>
                      <a:pt x="340" y="0"/>
                    </a:lnTo>
                    <a:lnTo>
                      <a:pt x="332" y="6"/>
                    </a:lnTo>
                    <a:lnTo>
                      <a:pt x="326" y="12"/>
                    </a:lnTo>
                    <a:lnTo>
                      <a:pt x="322" y="19"/>
                    </a:lnTo>
                    <a:lnTo>
                      <a:pt x="322" y="20"/>
                    </a:lnTo>
                    <a:lnTo>
                      <a:pt x="319" y="20"/>
                    </a:lnTo>
                    <a:lnTo>
                      <a:pt x="316" y="22"/>
                    </a:lnTo>
                    <a:lnTo>
                      <a:pt x="315" y="22"/>
                    </a:lnTo>
                    <a:lnTo>
                      <a:pt x="314" y="23"/>
                    </a:lnTo>
                    <a:lnTo>
                      <a:pt x="314" y="24"/>
                    </a:lnTo>
                    <a:lnTo>
                      <a:pt x="312" y="24"/>
                    </a:lnTo>
                    <a:lnTo>
                      <a:pt x="302" y="22"/>
                    </a:lnTo>
                    <a:lnTo>
                      <a:pt x="294" y="22"/>
                    </a:lnTo>
                    <a:lnTo>
                      <a:pt x="294" y="23"/>
                    </a:lnTo>
                    <a:lnTo>
                      <a:pt x="293" y="23"/>
                    </a:lnTo>
                    <a:lnTo>
                      <a:pt x="291" y="24"/>
                    </a:lnTo>
                    <a:lnTo>
                      <a:pt x="285" y="31"/>
                    </a:lnTo>
                    <a:lnTo>
                      <a:pt x="276" y="36"/>
                    </a:lnTo>
                    <a:lnTo>
                      <a:pt x="285" y="44"/>
                    </a:lnTo>
                    <a:lnTo>
                      <a:pt x="278" y="41"/>
                    </a:lnTo>
                    <a:lnTo>
                      <a:pt x="275" y="38"/>
                    </a:lnTo>
                    <a:lnTo>
                      <a:pt x="272" y="37"/>
                    </a:lnTo>
                    <a:lnTo>
                      <a:pt x="271" y="34"/>
                    </a:lnTo>
                    <a:lnTo>
                      <a:pt x="269" y="34"/>
                    </a:lnTo>
                    <a:lnTo>
                      <a:pt x="265" y="33"/>
                    </a:lnTo>
                    <a:lnTo>
                      <a:pt x="265" y="34"/>
                    </a:lnTo>
                    <a:lnTo>
                      <a:pt x="263" y="37"/>
                    </a:lnTo>
                    <a:lnTo>
                      <a:pt x="263" y="49"/>
                    </a:lnTo>
                    <a:lnTo>
                      <a:pt x="262" y="49"/>
                    </a:lnTo>
                    <a:lnTo>
                      <a:pt x="261" y="51"/>
                    </a:lnTo>
                    <a:lnTo>
                      <a:pt x="259" y="51"/>
                    </a:lnTo>
                    <a:lnTo>
                      <a:pt x="245" y="56"/>
                    </a:lnTo>
                    <a:lnTo>
                      <a:pt x="237" y="55"/>
                    </a:lnTo>
                    <a:lnTo>
                      <a:pt x="234" y="55"/>
                    </a:lnTo>
                    <a:lnTo>
                      <a:pt x="233" y="53"/>
                    </a:lnTo>
                    <a:lnTo>
                      <a:pt x="228" y="53"/>
                    </a:lnTo>
                    <a:lnTo>
                      <a:pt x="228" y="55"/>
                    </a:lnTo>
                    <a:lnTo>
                      <a:pt x="226" y="65"/>
                    </a:lnTo>
                    <a:lnTo>
                      <a:pt x="223" y="70"/>
                    </a:lnTo>
                    <a:lnTo>
                      <a:pt x="219" y="68"/>
                    </a:lnTo>
                    <a:lnTo>
                      <a:pt x="218" y="65"/>
                    </a:lnTo>
                    <a:lnTo>
                      <a:pt x="216" y="63"/>
                    </a:lnTo>
                    <a:lnTo>
                      <a:pt x="215" y="60"/>
                    </a:lnTo>
                    <a:lnTo>
                      <a:pt x="203" y="49"/>
                    </a:lnTo>
                    <a:lnTo>
                      <a:pt x="201" y="49"/>
                    </a:lnTo>
                    <a:lnTo>
                      <a:pt x="189" y="55"/>
                    </a:lnTo>
                    <a:lnTo>
                      <a:pt x="185" y="56"/>
                    </a:lnTo>
                    <a:lnTo>
                      <a:pt x="184" y="58"/>
                    </a:lnTo>
                    <a:lnTo>
                      <a:pt x="184" y="62"/>
                    </a:lnTo>
                    <a:lnTo>
                      <a:pt x="182" y="68"/>
                    </a:lnTo>
                    <a:lnTo>
                      <a:pt x="182" y="70"/>
                    </a:lnTo>
                    <a:lnTo>
                      <a:pt x="178" y="70"/>
                    </a:lnTo>
                    <a:lnTo>
                      <a:pt x="173" y="73"/>
                    </a:lnTo>
                    <a:lnTo>
                      <a:pt x="170" y="79"/>
                    </a:lnTo>
                    <a:lnTo>
                      <a:pt x="168" y="87"/>
                    </a:lnTo>
                    <a:lnTo>
                      <a:pt x="168" y="90"/>
                    </a:lnTo>
                    <a:lnTo>
                      <a:pt x="167" y="91"/>
                    </a:lnTo>
                    <a:lnTo>
                      <a:pt x="161" y="90"/>
                    </a:lnTo>
                    <a:lnTo>
                      <a:pt x="161" y="89"/>
                    </a:lnTo>
                    <a:lnTo>
                      <a:pt x="153" y="87"/>
                    </a:lnTo>
                    <a:lnTo>
                      <a:pt x="148" y="87"/>
                    </a:lnTo>
                    <a:lnTo>
                      <a:pt x="152" y="98"/>
                    </a:lnTo>
                    <a:lnTo>
                      <a:pt x="157" y="104"/>
                    </a:lnTo>
                    <a:lnTo>
                      <a:pt x="159" y="105"/>
                    </a:lnTo>
                    <a:lnTo>
                      <a:pt x="171" y="108"/>
                    </a:lnTo>
                    <a:lnTo>
                      <a:pt x="173" y="108"/>
                    </a:lnTo>
                    <a:lnTo>
                      <a:pt x="171" y="110"/>
                    </a:lnTo>
                    <a:lnTo>
                      <a:pt x="163" y="118"/>
                    </a:lnTo>
                    <a:lnTo>
                      <a:pt x="161" y="119"/>
                    </a:lnTo>
                    <a:lnTo>
                      <a:pt x="161" y="121"/>
                    </a:lnTo>
                    <a:lnTo>
                      <a:pt x="164" y="121"/>
                    </a:lnTo>
                    <a:lnTo>
                      <a:pt x="178" y="135"/>
                    </a:lnTo>
                    <a:lnTo>
                      <a:pt x="178" y="139"/>
                    </a:lnTo>
                    <a:lnTo>
                      <a:pt x="180" y="140"/>
                    </a:lnTo>
                    <a:lnTo>
                      <a:pt x="187" y="140"/>
                    </a:lnTo>
                    <a:lnTo>
                      <a:pt x="211" y="147"/>
                    </a:lnTo>
                    <a:lnTo>
                      <a:pt x="213" y="150"/>
                    </a:lnTo>
                    <a:lnTo>
                      <a:pt x="218" y="151"/>
                    </a:lnTo>
                    <a:lnTo>
                      <a:pt x="218" y="153"/>
                    </a:lnTo>
                    <a:lnTo>
                      <a:pt x="219" y="153"/>
                    </a:lnTo>
                    <a:lnTo>
                      <a:pt x="220" y="154"/>
                    </a:lnTo>
                    <a:lnTo>
                      <a:pt x="227" y="158"/>
                    </a:lnTo>
                    <a:lnTo>
                      <a:pt x="233" y="161"/>
                    </a:lnTo>
                    <a:lnTo>
                      <a:pt x="240" y="175"/>
                    </a:lnTo>
                    <a:lnTo>
                      <a:pt x="240" y="183"/>
                    </a:lnTo>
                    <a:lnTo>
                      <a:pt x="235" y="185"/>
                    </a:lnTo>
                    <a:lnTo>
                      <a:pt x="206" y="190"/>
                    </a:lnTo>
                    <a:lnTo>
                      <a:pt x="205" y="189"/>
                    </a:lnTo>
                    <a:lnTo>
                      <a:pt x="202" y="189"/>
                    </a:lnTo>
                    <a:lnTo>
                      <a:pt x="199" y="192"/>
                    </a:lnTo>
                    <a:lnTo>
                      <a:pt x="198" y="196"/>
                    </a:lnTo>
                    <a:lnTo>
                      <a:pt x="198" y="197"/>
                    </a:lnTo>
                    <a:lnTo>
                      <a:pt x="195" y="223"/>
                    </a:lnTo>
                    <a:lnTo>
                      <a:pt x="194" y="223"/>
                    </a:lnTo>
                    <a:lnTo>
                      <a:pt x="185" y="225"/>
                    </a:lnTo>
                    <a:lnTo>
                      <a:pt x="180" y="230"/>
                    </a:lnTo>
                    <a:lnTo>
                      <a:pt x="161" y="237"/>
                    </a:lnTo>
                    <a:lnTo>
                      <a:pt x="156" y="237"/>
                    </a:lnTo>
                    <a:lnTo>
                      <a:pt x="156" y="238"/>
                    </a:lnTo>
                    <a:lnTo>
                      <a:pt x="148" y="237"/>
                    </a:lnTo>
                    <a:lnTo>
                      <a:pt x="143" y="237"/>
                    </a:lnTo>
                    <a:lnTo>
                      <a:pt x="132" y="234"/>
                    </a:lnTo>
                    <a:lnTo>
                      <a:pt x="120" y="235"/>
                    </a:lnTo>
                    <a:lnTo>
                      <a:pt x="117" y="250"/>
                    </a:lnTo>
                    <a:lnTo>
                      <a:pt x="117" y="253"/>
                    </a:lnTo>
                    <a:lnTo>
                      <a:pt x="111" y="256"/>
                    </a:lnTo>
                    <a:lnTo>
                      <a:pt x="106" y="257"/>
                    </a:lnTo>
                    <a:lnTo>
                      <a:pt x="104" y="257"/>
                    </a:lnTo>
                    <a:lnTo>
                      <a:pt x="103" y="253"/>
                    </a:lnTo>
                    <a:lnTo>
                      <a:pt x="94" y="241"/>
                    </a:lnTo>
                    <a:lnTo>
                      <a:pt x="93" y="240"/>
                    </a:lnTo>
                    <a:lnTo>
                      <a:pt x="91" y="237"/>
                    </a:lnTo>
                    <a:lnTo>
                      <a:pt x="90" y="235"/>
                    </a:lnTo>
                    <a:lnTo>
                      <a:pt x="81" y="235"/>
                    </a:lnTo>
                    <a:lnTo>
                      <a:pt x="78" y="234"/>
                    </a:lnTo>
                    <a:lnTo>
                      <a:pt x="76" y="232"/>
                    </a:lnTo>
                    <a:lnTo>
                      <a:pt x="76" y="231"/>
                    </a:lnTo>
                    <a:lnTo>
                      <a:pt x="72" y="230"/>
                    </a:lnTo>
                    <a:lnTo>
                      <a:pt x="71" y="230"/>
                    </a:lnTo>
                    <a:lnTo>
                      <a:pt x="69" y="231"/>
                    </a:lnTo>
                    <a:lnTo>
                      <a:pt x="68" y="234"/>
                    </a:lnTo>
                    <a:lnTo>
                      <a:pt x="67" y="240"/>
                    </a:lnTo>
                    <a:lnTo>
                      <a:pt x="60" y="255"/>
                    </a:lnTo>
                    <a:lnTo>
                      <a:pt x="62" y="257"/>
                    </a:lnTo>
                    <a:lnTo>
                      <a:pt x="64" y="257"/>
                    </a:lnTo>
                    <a:lnTo>
                      <a:pt x="65" y="259"/>
                    </a:lnTo>
                    <a:lnTo>
                      <a:pt x="67" y="262"/>
                    </a:lnTo>
                    <a:lnTo>
                      <a:pt x="68" y="263"/>
                    </a:lnTo>
                    <a:lnTo>
                      <a:pt x="68" y="273"/>
                    </a:lnTo>
                    <a:lnTo>
                      <a:pt x="62" y="273"/>
                    </a:lnTo>
                    <a:lnTo>
                      <a:pt x="61" y="274"/>
                    </a:lnTo>
                    <a:lnTo>
                      <a:pt x="60" y="274"/>
                    </a:lnTo>
                    <a:lnTo>
                      <a:pt x="57" y="278"/>
                    </a:lnTo>
                    <a:lnTo>
                      <a:pt x="57" y="281"/>
                    </a:lnTo>
                    <a:lnTo>
                      <a:pt x="57" y="283"/>
                    </a:lnTo>
                    <a:lnTo>
                      <a:pt x="61" y="295"/>
                    </a:lnTo>
                    <a:lnTo>
                      <a:pt x="62" y="308"/>
                    </a:lnTo>
                    <a:lnTo>
                      <a:pt x="62" y="311"/>
                    </a:lnTo>
                    <a:lnTo>
                      <a:pt x="55" y="319"/>
                    </a:lnTo>
                    <a:lnTo>
                      <a:pt x="54" y="319"/>
                    </a:lnTo>
                    <a:lnTo>
                      <a:pt x="54" y="324"/>
                    </a:lnTo>
                    <a:lnTo>
                      <a:pt x="53" y="327"/>
                    </a:lnTo>
                    <a:lnTo>
                      <a:pt x="53" y="329"/>
                    </a:lnTo>
                    <a:lnTo>
                      <a:pt x="51" y="330"/>
                    </a:lnTo>
                    <a:lnTo>
                      <a:pt x="51" y="343"/>
                    </a:lnTo>
                    <a:lnTo>
                      <a:pt x="41" y="350"/>
                    </a:lnTo>
                    <a:lnTo>
                      <a:pt x="39" y="364"/>
                    </a:lnTo>
                    <a:lnTo>
                      <a:pt x="39" y="365"/>
                    </a:lnTo>
                    <a:lnTo>
                      <a:pt x="33" y="365"/>
                    </a:lnTo>
                    <a:lnTo>
                      <a:pt x="21" y="368"/>
                    </a:lnTo>
                    <a:lnTo>
                      <a:pt x="12" y="372"/>
                    </a:lnTo>
                    <a:lnTo>
                      <a:pt x="12" y="374"/>
                    </a:lnTo>
                    <a:lnTo>
                      <a:pt x="18" y="378"/>
                    </a:lnTo>
                    <a:lnTo>
                      <a:pt x="21" y="379"/>
                    </a:lnTo>
                    <a:lnTo>
                      <a:pt x="19" y="382"/>
                    </a:lnTo>
                    <a:lnTo>
                      <a:pt x="4" y="391"/>
                    </a:lnTo>
                    <a:lnTo>
                      <a:pt x="2" y="394"/>
                    </a:lnTo>
                    <a:lnTo>
                      <a:pt x="0" y="396"/>
                    </a:lnTo>
                    <a:lnTo>
                      <a:pt x="0" y="397"/>
                    </a:lnTo>
                    <a:lnTo>
                      <a:pt x="1" y="401"/>
                    </a:lnTo>
                    <a:lnTo>
                      <a:pt x="1" y="403"/>
                    </a:lnTo>
                    <a:lnTo>
                      <a:pt x="2" y="404"/>
                    </a:lnTo>
                    <a:lnTo>
                      <a:pt x="8" y="415"/>
                    </a:lnTo>
                    <a:lnTo>
                      <a:pt x="7" y="439"/>
                    </a:lnTo>
                    <a:lnTo>
                      <a:pt x="11" y="445"/>
                    </a:lnTo>
                    <a:lnTo>
                      <a:pt x="14" y="449"/>
                    </a:lnTo>
                    <a:lnTo>
                      <a:pt x="14" y="450"/>
                    </a:lnTo>
                    <a:lnTo>
                      <a:pt x="16" y="446"/>
                    </a:lnTo>
                    <a:lnTo>
                      <a:pt x="16" y="443"/>
                    </a:lnTo>
                    <a:lnTo>
                      <a:pt x="26" y="445"/>
                    </a:lnTo>
                    <a:lnTo>
                      <a:pt x="88" y="474"/>
                    </a:lnTo>
                    <a:lnTo>
                      <a:pt x="90" y="474"/>
                    </a:lnTo>
                    <a:lnTo>
                      <a:pt x="90" y="475"/>
                    </a:lnTo>
                    <a:lnTo>
                      <a:pt x="88" y="475"/>
                    </a:lnTo>
                    <a:lnTo>
                      <a:pt x="82" y="481"/>
                    </a:lnTo>
                    <a:lnTo>
                      <a:pt x="82" y="485"/>
                    </a:lnTo>
                    <a:lnTo>
                      <a:pt x="91" y="489"/>
                    </a:lnTo>
                    <a:lnTo>
                      <a:pt x="107" y="489"/>
                    </a:lnTo>
                    <a:lnTo>
                      <a:pt x="110" y="488"/>
                    </a:lnTo>
                    <a:lnTo>
                      <a:pt x="113" y="488"/>
                    </a:lnTo>
                    <a:lnTo>
                      <a:pt x="117" y="487"/>
                    </a:lnTo>
                    <a:lnTo>
                      <a:pt x="120" y="485"/>
                    </a:lnTo>
                    <a:lnTo>
                      <a:pt x="135" y="481"/>
                    </a:lnTo>
                    <a:lnTo>
                      <a:pt x="145" y="482"/>
                    </a:lnTo>
                    <a:lnTo>
                      <a:pt x="149" y="485"/>
                    </a:lnTo>
                    <a:lnTo>
                      <a:pt x="156" y="484"/>
                    </a:lnTo>
                    <a:lnTo>
                      <a:pt x="164" y="464"/>
                    </a:lnTo>
                    <a:lnTo>
                      <a:pt x="170" y="456"/>
                    </a:lnTo>
                    <a:lnTo>
                      <a:pt x="171" y="453"/>
                    </a:lnTo>
                    <a:lnTo>
                      <a:pt x="171" y="451"/>
                    </a:lnTo>
                    <a:lnTo>
                      <a:pt x="173" y="451"/>
                    </a:lnTo>
                    <a:lnTo>
                      <a:pt x="174" y="450"/>
                    </a:lnTo>
                    <a:lnTo>
                      <a:pt x="175" y="450"/>
                    </a:lnTo>
                    <a:lnTo>
                      <a:pt x="192" y="463"/>
                    </a:lnTo>
                    <a:lnTo>
                      <a:pt x="195" y="464"/>
                    </a:lnTo>
                    <a:lnTo>
                      <a:pt x="196" y="467"/>
                    </a:lnTo>
                    <a:lnTo>
                      <a:pt x="194" y="482"/>
                    </a:lnTo>
                    <a:lnTo>
                      <a:pt x="194" y="485"/>
                    </a:lnTo>
                    <a:lnTo>
                      <a:pt x="196" y="487"/>
                    </a:lnTo>
                    <a:lnTo>
                      <a:pt x="198" y="487"/>
                    </a:lnTo>
                    <a:lnTo>
                      <a:pt x="202" y="489"/>
                    </a:lnTo>
                    <a:lnTo>
                      <a:pt x="202" y="498"/>
                    </a:lnTo>
                    <a:lnTo>
                      <a:pt x="203" y="501"/>
                    </a:lnTo>
                    <a:lnTo>
                      <a:pt x="212" y="498"/>
                    </a:lnTo>
                    <a:lnTo>
                      <a:pt x="249" y="495"/>
                    </a:lnTo>
                    <a:lnTo>
                      <a:pt x="252" y="494"/>
                    </a:lnTo>
                    <a:lnTo>
                      <a:pt x="254" y="492"/>
                    </a:lnTo>
                    <a:lnTo>
                      <a:pt x="261" y="487"/>
                    </a:lnTo>
                    <a:lnTo>
                      <a:pt x="262" y="485"/>
                    </a:lnTo>
                    <a:lnTo>
                      <a:pt x="262" y="480"/>
                    </a:lnTo>
                    <a:lnTo>
                      <a:pt x="256" y="470"/>
                    </a:lnTo>
                    <a:lnTo>
                      <a:pt x="256" y="468"/>
                    </a:lnTo>
                    <a:lnTo>
                      <a:pt x="251" y="454"/>
                    </a:lnTo>
                    <a:lnTo>
                      <a:pt x="251" y="441"/>
                    </a:lnTo>
                    <a:lnTo>
                      <a:pt x="249" y="439"/>
                    </a:lnTo>
                    <a:lnTo>
                      <a:pt x="254" y="438"/>
                    </a:lnTo>
                    <a:lnTo>
                      <a:pt x="258" y="438"/>
                    </a:lnTo>
                    <a:lnTo>
                      <a:pt x="262" y="436"/>
                    </a:lnTo>
                    <a:lnTo>
                      <a:pt x="263" y="436"/>
                    </a:lnTo>
                    <a:lnTo>
                      <a:pt x="265" y="438"/>
                    </a:lnTo>
                    <a:lnTo>
                      <a:pt x="268" y="439"/>
                    </a:lnTo>
                    <a:lnTo>
                      <a:pt x="271" y="439"/>
                    </a:lnTo>
                    <a:lnTo>
                      <a:pt x="275" y="441"/>
                    </a:lnTo>
                    <a:lnTo>
                      <a:pt x="280" y="441"/>
                    </a:lnTo>
                    <a:lnTo>
                      <a:pt x="287" y="439"/>
                    </a:lnTo>
                    <a:lnTo>
                      <a:pt x="295" y="439"/>
                    </a:lnTo>
                    <a:lnTo>
                      <a:pt x="300" y="438"/>
                    </a:lnTo>
                    <a:lnTo>
                      <a:pt x="319" y="427"/>
                    </a:lnTo>
                    <a:lnTo>
                      <a:pt x="319" y="425"/>
                    </a:lnTo>
                    <a:lnTo>
                      <a:pt x="328" y="425"/>
                    </a:lnTo>
                    <a:lnTo>
                      <a:pt x="333" y="427"/>
                    </a:lnTo>
                    <a:lnTo>
                      <a:pt x="333" y="428"/>
                    </a:lnTo>
                    <a:lnTo>
                      <a:pt x="352" y="427"/>
                    </a:lnTo>
                    <a:lnTo>
                      <a:pt x="368" y="420"/>
                    </a:lnTo>
                    <a:lnTo>
                      <a:pt x="369" y="420"/>
                    </a:lnTo>
                    <a:lnTo>
                      <a:pt x="375" y="417"/>
                    </a:lnTo>
                    <a:lnTo>
                      <a:pt x="382" y="417"/>
                    </a:lnTo>
                    <a:lnTo>
                      <a:pt x="383" y="415"/>
                    </a:lnTo>
                    <a:lnTo>
                      <a:pt x="388" y="414"/>
                    </a:lnTo>
                    <a:lnTo>
                      <a:pt x="388" y="411"/>
                    </a:lnTo>
                    <a:lnTo>
                      <a:pt x="391" y="405"/>
                    </a:lnTo>
                    <a:lnTo>
                      <a:pt x="395" y="400"/>
                    </a:lnTo>
                    <a:lnTo>
                      <a:pt x="409" y="386"/>
                    </a:lnTo>
                    <a:lnTo>
                      <a:pt x="409" y="384"/>
                    </a:lnTo>
                    <a:lnTo>
                      <a:pt x="410" y="384"/>
                    </a:lnTo>
                    <a:lnTo>
                      <a:pt x="410" y="379"/>
                    </a:lnTo>
                    <a:lnTo>
                      <a:pt x="413" y="375"/>
                    </a:lnTo>
                    <a:lnTo>
                      <a:pt x="413" y="374"/>
                    </a:lnTo>
                    <a:lnTo>
                      <a:pt x="416" y="368"/>
                    </a:lnTo>
                    <a:lnTo>
                      <a:pt x="419" y="364"/>
                    </a:lnTo>
                    <a:lnTo>
                      <a:pt x="419" y="362"/>
                    </a:lnTo>
                    <a:lnTo>
                      <a:pt x="427" y="355"/>
                    </a:lnTo>
                    <a:lnTo>
                      <a:pt x="427" y="354"/>
                    </a:lnTo>
                    <a:lnTo>
                      <a:pt x="435" y="354"/>
                    </a:lnTo>
                    <a:lnTo>
                      <a:pt x="445" y="351"/>
                    </a:lnTo>
                    <a:lnTo>
                      <a:pt x="446" y="351"/>
                    </a:lnTo>
                    <a:lnTo>
                      <a:pt x="444" y="350"/>
                    </a:lnTo>
                    <a:lnTo>
                      <a:pt x="442" y="350"/>
                    </a:lnTo>
                    <a:lnTo>
                      <a:pt x="429" y="336"/>
                    </a:lnTo>
                    <a:lnTo>
                      <a:pt x="413" y="326"/>
                    </a:lnTo>
                    <a:lnTo>
                      <a:pt x="402" y="326"/>
                    </a:lnTo>
                    <a:lnTo>
                      <a:pt x="400" y="323"/>
                    </a:lnTo>
                    <a:lnTo>
                      <a:pt x="400" y="319"/>
                    </a:lnTo>
                    <a:lnTo>
                      <a:pt x="399" y="311"/>
                    </a:lnTo>
                    <a:lnTo>
                      <a:pt x="398" y="287"/>
                    </a:lnTo>
                    <a:lnTo>
                      <a:pt x="399" y="287"/>
                    </a:lnTo>
                    <a:lnTo>
                      <a:pt x="409" y="297"/>
                    </a:lnTo>
                    <a:lnTo>
                      <a:pt x="410" y="297"/>
                    </a:lnTo>
                    <a:lnTo>
                      <a:pt x="410" y="281"/>
                    </a:lnTo>
                    <a:lnTo>
                      <a:pt x="409" y="281"/>
                    </a:lnTo>
                    <a:lnTo>
                      <a:pt x="406" y="283"/>
                    </a:lnTo>
                    <a:lnTo>
                      <a:pt x="403" y="283"/>
                    </a:lnTo>
                    <a:lnTo>
                      <a:pt x="399" y="277"/>
                    </a:lnTo>
                    <a:lnTo>
                      <a:pt x="398" y="276"/>
                    </a:lnTo>
                    <a:lnTo>
                      <a:pt x="396" y="273"/>
                    </a:lnTo>
                    <a:lnTo>
                      <a:pt x="396" y="271"/>
                    </a:lnTo>
                    <a:lnTo>
                      <a:pt x="400" y="257"/>
                    </a:lnTo>
                    <a:lnTo>
                      <a:pt x="400" y="248"/>
                    </a:lnTo>
                    <a:lnTo>
                      <a:pt x="399" y="245"/>
                    </a:lnTo>
                    <a:lnTo>
                      <a:pt x="399" y="244"/>
                    </a:lnTo>
                    <a:lnTo>
                      <a:pt x="392" y="237"/>
                    </a:lnTo>
                    <a:lnTo>
                      <a:pt x="393" y="237"/>
                    </a:lnTo>
                    <a:lnTo>
                      <a:pt x="396" y="235"/>
                    </a:lnTo>
                    <a:lnTo>
                      <a:pt x="416" y="235"/>
                    </a:lnTo>
                    <a:lnTo>
                      <a:pt x="419" y="231"/>
                    </a:lnTo>
                    <a:lnTo>
                      <a:pt x="419" y="230"/>
                    </a:lnTo>
                    <a:lnTo>
                      <a:pt x="424" y="230"/>
                    </a:lnTo>
                    <a:lnTo>
                      <a:pt x="427" y="227"/>
                    </a:lnTo>
                    <a:lnTo>
                      <a:pt x="428" y="224"/>
                    </a:lnTo>
                    <a:lnTo>
                      <a:pt x="427" y="220"/>
                    </a:lnTo>
                    <a:lnTo>
                      <a:pt x="425" y="218"/>
                    </a:lnTo>
                    <a:lnTo>
                      <a:pt x="425" y="217"/>
                    </a:lnTo>
                    <a:lnTo>
                      <a:pt x="420" y="216"/>
                    </a:lnTo>
                    <a:lnTo>
                      <a:pt x="412" y="210"/>
                    </a:lnTo>
                    <a:lnTo>
                      <a:pt x="410" y="207"/>
                    </a:lnTo>
                    <a:lnTo>
                      <a:pt x="409" y="206"/>
                    </a:lnTo>
                    <a:lnTo>
                      <a:pt x="409" y="200"/>
                    </a:lnTo>
                    <a:lnTo>
                      <a:pt x="410" y="200"/>
                    </a:lnTo>
                    <a:lnTo>
                      <a:pt x="410" y="192"/>
                    </a:lnTo>
                    <a:lnTo>
                      <a:pt x="420" y="189"/>
                    </a:lnTo>
                    <a:lnTo>
                      <a:pt x="427" y="182"/>
                    </a:lnTo>
                    <a:lnTo>
                      <a:pt x="428" y="182"/>
                    </a:lnTo>
                    <a:lnTo>
                      <a:pt x="428" y="172"/>
                    </a:lnTo>
                    <a:lnTo>
                      <a:pt x="427" y="168"/>
                    </a:lnTo>
                    <a:lnTo>
                      <a:pt x="425" y="167"/>
                    </a:lnTo>
                    <a:lnTo>
                      <a:pt x="424" y="164"/>
                    </a:lnTo>
                    <a:lnTo>
                      <a:pt x="424" y="163"/>
                    </a:lnTo>
                    <a:lnTo>
                      <a:pt x="429" y="165"/>
                    </a:lnTo>
                    <a:lnTo>
                      <a:pt x="434" y="164"/>
                    </a:lnTo>
                    <a:lnTo>
                      <a:pt x="435" y="164"/>
                    </a:lnTo>
                    <a:lnTo>
                      <a:pt x="435" y="165"/>
                    </a:lnTo>
                    <a:lnTo>
                      <a:pt x="438" y="171"/>
                    </a:lnTo>
                    <a:lnTo>
                      <a:pt x="438" y="172"/>
                    </a:lnTo>
                    <a:lnTo>
                      <a:pt x="439" y="174"/>
                    </a:lnTo>
                    <a:lnTo>
                      <a:pt x="442" y="174"/>
                    </a:lnTo>
                    <a:lnTo>
                      <a:pt x="459" y="189"/>
                    </a:lnTo>
                    <a:lnTo>
                      <a:pt x="463" y="190"/>
                    </a:lnTo>
                    <a:lnTo>
                      <a:pt x="472" y="190"/>
                    </a:lnTo>
                    <a:lnTo>
                      <a:pt x="472" y="189"/>
                    </a:lnTo>
                    <a:lnTo>
                      <a:pt x="473" y="188"/>
                    </a:lnTo>
                    <a:lnTo>
                      <a:pt x="473" y="186"/>
                    </a:lnTo>
                    <a:lnTo>
                      <a:pt x="481" y="163"/>
                    </a:lnTo>
                    <a:lnTo>
                      <a:pt x="483" y="161"/>
                    </a:lnTo>
                    <a:lnTo>
                      <a:pt x="486" y="157"/>
                    </a:lnTo>
                    <a:lnTo>
                      <a:pt x="489" y="156"/>
                    </a:lnTo>
                    <a:lnTo>
                      <a:pt x="489" y="153"/>
                    </a:lnTo>
                    <a:lnTo>
                      <a:pt x="492" y="144"/>
                    </a:lnTo>
                    <a:lnTo>
                      <a:pt x="492" y="139"/>
                    </a:lnTo>
                    <a:lnTo>
                      <a:pt x="491" y="133"/>
                    </a:lnTo>
                    <a:lnTo>
                      <a:pt x="488" y="129"/>
                    </a:lnTo>
                    <a:lnTo>
                      <a:pt x="488" y="119"/>
                    </a:lnTo>
                    <a:lnTo>
                      <a:pt x="492" y="111"/>
                    </a:lnTo>
                    <a:lnTo>
                      <a:pt x="492" y="110"/>
                    </a:lnTo>
                    <a:lnTo>
                      <a:pt x="494" y="108"/>
                    </a:lnTo>
                    <a:lnTo>
                      <a:pt x="494" y="105"/>
                    </a:lnTo>
                    <a:lnTo>
                      <a:pt x="492" y="94"/>
                    </a:lnTo>
                    <a:lnTo>
                      <a:pt x="486" y="84"/>
                    </a:lnTo>
                    <a:lnTo>
                      <a:pt x="481" y="80"/>
                    </a:lnTo>
                    <a:lnTo>
                      <a:pt x="480" y="82"/>
                    </a:lnTo>
                    <a:lnTo>
                      <a:pt x="473" y="79"/>
                    </a:lnTo>
                    <a:lnTo>
                      <a:pt x="458" y="69"/>
                    </a:lnTo>
                    <a:lnTo>
                      <a:pt x="455" y="68"/>
                    </a:lnTo>
                    <a:lnTo>
                      <a:pt x="451" y="68"/>
                    </a:lnTo>
                    <a:lnTo>
                      <a:pt x="451" y="69"/>
                    </a:lnTo>
                    <a:lnTo>
                      <a:pt x="453" y="79"/>
                    </a:lnTo>
                    <a:lnTo>
                      <a:pt x="453" y="82"/>
                    </a:lnTo>
                    <a:lnTo>
                      <a:pt x="451" y="86"/>
                    </a:lnTo>
                    <a:lnTo>
                      <a:pt x="445" y="86"/>
                    </a:lnTo>
                    <a:lnTo>
                      <a:pt x="445" y="84"/>
                    </a:lnTo>
                    <a:lnTo>
                      <a:pt x="444" y="83"/>
                    </a:lnTo>
                    <a:lnTo>
                      <a:pt x="432" y="5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56" name="Freeform 1188">
                <a:extLst>
                  <a:ext uri="{FF2B5EF4-FFF2-40B4-BE49-F238E27FC236}">
                    <a16:creationId xmlns:a16="http://schemas.microsoft.com/office/drawing/2014/main" id="{959B9870-C707-2C7D-A1A2-F3086312752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758" y="3818"/>
                <a:ext cx="135" cy="122"/>
              </a:xfrm>
              <a:custGeom>
                <a:avLst/>
                <a:gdLst>
                  <a:gd name="T0" fmla="*/ 130 w 542"/>
                  <a:gd name="T1" fmla="*/ 71 h 489"/>
                  <a:gd name="T2" fmla="*/ 86 w 542"/>
                  <a:gd name="T3" fmla="*/ 81 h 489"/>
                  <a:gd name="T4" fmla="*/ 51 w 542"/>
                  <a:gd name="T5" fmla="*/ 95 h 489"/>
                  <a:gd name="T6" fmla="*/ 24 w 542"/>
                  <a:gd name="T7" fmla="*/ 110 h 489"/>
                  <a:gd name="T8" fmla="*/ 4 w 542"/>
                  <a:gd name="T9" fmla="*/ 171 h 489"/>
                  <a:gd name="T10" fmla="*/ 9 w 542"/>
                  <a:gd name="T11" fmla="*/ 221 h 489"/>
                  <a:gd name="T12" fmla="*/ 49 w 542"/>
                  <a:gd name="T13" fmla="*/ 235 h 489"/>
                  <a:gd name="T14" fmla="*/ 109 w 542"/>
                  <a:gd name="T15" fmla="*/ 233 h 489"/>
                  <a:gd name="T16" fmla="*/ 158 w 542"/>
                  <a:gd name="T17" fmla="*/ 255 h 489"/>
                  <a:gd name="T18" fmla="*/ 174 w 542"/>
                  <a:gd name="T19" fmla="*/ 279 h 489"/>
                  <a:gd name="T20" fmla="*/ 191 w 542"/>
                  <a:gd name="T21" fmla="*/ 278 h 489"/>
                  <a:gd name="T22" fmla="*/ 213 w 542"/>
                  <a:gd name="T23" fmla="*/ 303 h 489"/>
                  <a:gd name="T24" fmla="*/ 228 w 542"/>
                  <a:gd name="T25" fmla="*/ 306 h 489"/>
                  <a:gd name="T26" fmla="*/ 255 w 542"/>
                  <a:gd name="T27" fmla="*/ 313 h 489"/>
                  <a:gd name="T28" fmla="*/ 289 w 542"/>
                  <a:gd name="T29" fmla="*/ 328 h 489"/>
                  <a:gd name="T30" fmla="*/ 291 w 542"/>
                  <a:gd name="T31" fmla="*/ 345 h 489"/>
                  <a:gd name="T32" fmla="*/ 305 w 542"/>
                  <a:gd name="T33" fmla="*/ 349 h 489"/>
                  <a:gd name="T34" fmla="*/ 313 w 542"/>
                  <a:gd name="T35" fmla="*/ 392 h 489"/>
                  <a:gd name="T36" fmla="*/ 322 w 542"/>
                  <a:gd name="T37" fmla="*/ 436 h 489"/>
                  <a:gd name="T38" fmla="*/ 334 w 542"/>
                  <a:gd name="T39" fmla="*/ 447 h 489"/>
                  <a:gd name="T40" fmla="*/ 352 w 542"/>
                  <a:gd name="T41" fmla="*/ 471 h 489"/>
                  <a:gd name="T42" fmla="*/ 387 w 542"/>
                  <a:gd name="T43" fmla="*/ 485 h 489"/>
                  <a:gd name="T44" fmla="*/ 418 w 542"/>
                  <a:gd name="T45" fmla="*/ 473 h 489"/>
                  <a:gd name="T46" fmla="*/ 460 w 542"/>
                  <a:gd name="T47" fmla="*/ 461 h 489"/>
                  <a:gd name="T48" fmla="*/ 484 w 542"/>
                  <a:gd name="T49" fmla="*/ 447 h 489"/>
                  <a:gd name="T50" fmla="*/ 505 w 542"/>
                  <a:gd name="T51" fmla="*/ 435 h 489"/>
                  <a:gd name="T52" fmla="*/ 517 w 542"/>
                  <a:gd name="T53" fmla="*/ 408 h 489"/>
                  <a:gd name="T54" fmla="*/ 529 w 542"/>
                  <a:gd name="T55" fmla="*/ 346 h 489"/>
                  <a:gd name="T56" fmla="*/ 472 w 542"/>
                  <a:gd name="T57" fmla="*/ 277 h 489"/>
                  <a:gd name="T58" fmla="*/ 452 w 542"/>
                  <a:gd name="T59" fmla="*/ 250 h 489"/>
                  <a:gd name="T60" fmla="*/ 397 w 542"/>
                  <a:gd name="T61" fmla="*/ 243 h 489"/>
                  <a:gd name="T62" fmla="*/ 402 w 542"/>
                  <a:gd name="T63" fmla="*/ 215 h 489"/>
                  <a:gd name="T64" fmla="*/ 393 w 542"/>
                  <a:gd name="T65" fmla="*/ 191 h 489"/>
                  <a:gd name="T66" fmla="*/ 327 w 542"/>
                  <a:gd name="T67" fmla="*/ 190 h 489"/>
                  <a:gd name="T68" fmla="*/ 337 w 542"/>
                  <a:gd name="T69" fmla="*/ 159 h 489"/>
                  <a:gd name="T70" fmla="*/ 382 w 542"/>
                  <a:gd name="T71" fmla="*/ 137 h 489"/>
                  <a:gd name="T72" fmla="*/ 389 w 542"/>
                  <a:gd name="T73" fmla="*/ 116 h 489"/>
                  <a:gd name="T74" fmla="*/ 369 w 542"/>
                  <a:gd name="T75" fmla="*/ 112 h 489"/>
                  <a:gd name="T76" fmla="*/ 376 w 542"/>
                  <a:gd name="T77" fmla="*/ 84 h 489"/>
                  <a:gd name="T78" fmla="*/ 379 w 542"/>
                  <a:gd name="T79" fmla="*/ 57 h 489"/>
                  <a:gd name="T80" fmla="*/ 355 w 542"/>
                  <a:gd name="T81" fmla="*/ 24 h 489"/>
                  <a:gd name="T82" fmla="*/ 340 w 542"/>
                  <a:gd name="T83" fmla="*/ 0 h 489"/>
                  <a:gd name="T84" fmla="*/ 327 w 542"/>
                  <a:gd name="T85" fmla="*/ 8 h 489"/>
                  <a:gd name="T86" fmla="*/ 301 w 542"/>
                  <a:gd name="T87" fmla="*/ 8 h 489"/>
                  <a:gd name="T88" fmla="*/ 285 w 542"/>
                  <a:gd name="T89" fmla="*/ 27 h 489"/>
                  <a:gd name="T90" fmla="*/ 252 w 542"/>
                  <a:gd name="T91" fmla="*/ 22 h 489"/>
                  <a:gd name="T92" fmla="*/ 239 w 542"/>
                  <a:gd name="T93" fmla="*/ 11 h 489"/>
                  <a:gd name="T94" fmla="*/ 231 w 542"/>
                  <a:gd name="T95" fmla="*/ 31 h 489"/>
                  <a:gd name="T96" fmla="*/ 201 w 542"/>
                  <a:gd name="T97" fmla="*/ 54 h 489"/>
                  <a:gd name="T98" fmla="*/ 178 w 542"/>
                  <a:gd name="T99" fmla="*/ 66 h 489"/>
                  <a:gd name="T100" fmla="*/ 335 w 542"/>
                  <a:gd name="T101" fmla="*/ 243 h 489"/>
                  <a:gd name="T102" fmla="*/ 347 w 542"/>
                  <a:gd name="T103" fmla="*/ 228 h 489"/>
                  <a:gd name="T104" fmla="*/ 348 w 542"/>
                  <a:gd name="T105" fmla="*/ 268 h 489"/>
                  <a:gd name="T106" fmla="*/ 373 w 542"/>
                  <a:gd name="T107" fmla="*/ 295 h 489"/>
                  <a:gd name="T108" fmla="*/ 382 w 542"/>
                  <a:gd name="T109" fmla="*/ 311 h 489"/>
                  <a:gd name="T110" fmla="*/ 338 w 542"/>
                  <a:gd name="T111" fmla="*/ 310 h 489"/>
                  <a:gd name="T112" fmla="*/ 308 w 542"/>
                  <a:gd name="T113" fmla="*/ 293 h 4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542" h="489">
                    <a:moveTo>
                      <a:pt x="178" y="66"/>
                    </a:moveTo>
                    <a:lnTo>
                      <a:pt x="148" y="66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0" y="71"/>
                    </a:lnTo>
                    <a:lnTo>
                      <a:pt x="125" y="73"/>
                    </a:lnTo>
                    <a:lnTo>
                      <a:pt x="104" y="84"/>
                    </a:lnTo>
                    <a:lnTo>
                      <a:pt x="100" y="84"/>
                    </a:lnTo>
                    <a:lnTo>
                      <a:pt x="87" y="82"/>
                    </a:lnTo>
                    <a:lnTo>
                      <a:pt x="86" y="81"/>
                    </a:lnTo>
                    <a:lnTo>
                      <a:pt x="66" y="94"/>
                    </a:lnTo>
                    <a:lnTo>
                      <a:pt x="63" y="97"/>
                    </a:lnTo>
                    <a:lnTo>
                      <a:pt x="58" y="97"/>
                    </a:lnTo>
                    <a:lnTo>
                      <a:pt x="56" y="95"/>
                    </a:lnTo>
                    <a:lnTo>
                      <a:pt x="51" y="95"/>
                    </a:lnTo>
                    <a:lnTo>
                      <a:pt x="42" y="97"/>
                    </a:lnTo>
                    <a:lnTo>
                      <a:pt x="41" y="97"/>
                    </a:lnTo>
                    <a:lnTo>
                      <a:pt x="37" y="98"/>
                    </a:lnTo>
                    <a:lnTo>
                      <a:pt x="34" y="99"/>
                    </a:lnTo>
                    <a:lnTo>
                      <a:pt x="24" y="110"/>
                    </a:lnTo>
                    <a:lnTo>
                      <a:pt x="17" y="126"/>
                    </a:lnTo>
                    <a:lnTo>
                      <a:pt x="16" y="135"/>
                    </a:lnTo>
                    <a:lnTo>
                      <a:pt x="16" y="148"/>
                    </a:lnTo>
                    <a:lnTo>
                      <a:pt x="13" y="158"/>
                    </a:lnTo>
                    <a:lnTo>
                      <a:pt x="4" y="171"/>
                    </a:lnTo>
                    <a:lnTo>
                      <a:pt x="2" y="177"/>
                    </a:lnTo>
                    <a:lnTo>
                      <a:pt x="0" y="183"/>
                    </a:lnTo>
                    <a:lnTo>
                      <a:pt x="3" y="200"/>
                    </a:lnTo>
                    <a:lnTo>
                      <a:pt x="3" y="205"/>
                    </a:lnTo>
                    <a:lnTo>
                      <a:pt x="9" y="221"/>
                    </a:lnTo>
                    <a:lnTo>
                      <a:pt x="14" y="222"/>
                    </a:lnTo>
                    <a:lnTo>
                      <a:pt x="21" y="222"/>
                    </a:lnTo>
                    <a:lnTo>
                      <a:pt x="30" y="221"/>
                    </a:lnTo>
                    <a:lnTo>
                      <a:pt x="49" y="233"/>
                    </a:lnTo>
                    <a:lnTo>
                      <a:pt x="49" y="235"/>
                    </a:lnTo>
                    <a:lnTo>
                      <a:pt x="51" y="235"/>
                    </a:lnTo>
                    <a:lnTo>
                      <a:pt x="51" y="236"/>
                    </a:lnTo>
                    <a:lnTo>
                      <a:pt x="52" y="236"/>
                    </a:lnTo>
                    <a:lnTo>
                      <a:pt x="74" y="238"/>
                    </a:lnTo>
                    <a:lnTo>
                      <a:pt x="109" y="233"/>
                    </a:lnTo>
                    <a:lnTo>
                      <a:pt x="128" y="240"/>
                    </a:lnTo>
                    <a:lnTo>
                      <a:pt x="143" y="244"/>
                    </a:lnTo>
                    <a:lnTo>
                      <a:pt x="151" y="250"/>
                    </a:lnTo>
                    <a:lnTo>
                      <a:pt x="157" y="255"/>
                    </a:lnTo>
                    <a:lnTo>
                      <a:pt x="158" y="255"/>
                    </a:lnTo>
                    <a:lnTo>
                      <a:pt x="160" y="257"/>
                    </a:lnTo>
                    <a:lnTo>
                      <a:pt x="162" y="267"/>
                    </a:lnTo>
                    <a:lnTo>
                      <a:pt x="167" y="274"/>
                    </a:lnTo>
                    <a:lnTo>
                      <a:pt x="172" y="279"/>
                    </a:lnTo>
                    <a:lnTo>
                      <a:pt x="174" y="279"/>
                    </a:lnTo>
                    <a:lnTo>
                      <a:pt x="178" y="282"/>
                    </a:lnTo>
                    <a:lnTo>
                      <a:pt x="179" y="282"/>
                    </a:lnTo>
                    <a:lnTo>
                      <a:pt x="181" y="281"/>
                    </a:lnTo>
                    <a:lnTo>
                      <a:pt x="185" y="278"/>
                    </a:lnTo>
                    <a:lnTo>
                      <a:pt x="191" y="278"/>
                    </a:lnTo>
                    <a:lnTo>
                      <a:pt x="208" y="286"/>
                    </a:lnTo>
                    <a:lnTo>
                      <a:pt x="208" y="288"/>
                    </a:lnTo>
                    <a:lnTo>
                      <a:pt x="210" y="289"/>
                    </a:lnTo>
                    <a:lnTo>
                      <a:pt x="210" y="292"/>
                    </a:lnTo>
                    <a:lnTo>
                      <a:pt x="213" y="303"/>
                    </a:lnTo>
                    <a:lnTo>
                      <a:pt x="214" y="306"/>
                    </a:lnTo>
                    <a:lnTo>
                      <a:pt x="221" y="310"/>
                    </a:lnTo>
                    <a:lnTo>
                      <a:pt x="225" y="310"/>
                    </a:lnTo>
                    <a:lnTo>
                      <a:pt x="228" y="307"/>
                    </a:lnTo>
                    <a:lnTo>
                      <a:pt x="228" y="306"/>
                    </a:lnTo>
                    <a:lnTo>
                      <a:pt x="229" y="305"/>
                    </a:lnTo>
                    <a:lnTo>
                      <a:pt x="234" y="305"/>
                    </a:lnTo>
                    <a:lnTo>
                      <a:pt x="252" y="311"/>
                    </a:lnTo>
                    <a:lnTo>
                      <a:pt x="253" y="313"/>
                    </a:lnTo>
                    <a:lnTo>
                      <a:pt x="255" y="313"/>
                    </a:lnTo>
                    <a:lnTo>
                      <a:pt x="260" y="311"/>
                    </a:lnTo>
                    <a:lnTo>
                      <a:pt x="278" y="298"/>
                    </a:lnTo>
                    <a:lnTo>
                      <a:pt x="287" y="307"/>
                    </a:lnTo>
                    <a:lnTo>
                      <a:pt x="289" y="315"/>
                    </a:lnTo>
                    <a:lnTo>
                      <a:pt x="289" y="328"/>
                    </a:lnTo>
                    <a:lnTo>
                      <a:pt x="288" y="330"/>
                    </a:lnTo>
                    <a:lnTo>
                      <a:pt x="287" y="334"/>
                    </a:lnTo>
                    <a:lnTo>
                      <a:pt x="287" y="339"/>
                    </a:lnTo>
                    <a:lnTo>
                      <a:pt x="289" y="345"/>
                    </a:lnTo>
                    <a:lnTo>
                      <a:pt x="291" y="345"/>
                    </a:lnTo>
                    <a:lnTo>
                      <a:pt x="292" y="346"/>
                    </a:lnTo>
                    <a:lnTo>
                      <a:pt x="298" y="346"/>
                    </a:lnTo>
                    <a:lnTo>
                      <a:pt x="301" y="348"/>
                    </a:lnTo>
                    <a:lnTo>
                      <a:pt x="304" y="348"/>
                    </a:lnTo>
                    <a:lnTo>
                      <a:pt x="305" y="349"/>
                    </a:lnTo>
                    <a:lnTo>
                      <a:pt x="309" y="352"/>
                    </a:lnTo>
                    <a:lnTo>
                      <a:pt x="309" y="356"/>
                    </a:lnTo>
                    <a:lnTo>
                      <a:pt x="306" y="373"/>
                    </a:lnTo>
                    <a:lnTo>
                      <a:pt x="311" y="388"/>
                    </a:lnTo>
                    <a:lnTo>
                      <a:pt x="313" y="392"/>
                    </a:lnTo>
                    <a:lnTo>
                      <a:pt x="313" y="397"/>
                    </a:lnTo>
                    <a:lnTo>
                      <a:pt x="312" y="401"/>
                    </a:lnTo>
                    <a:lnTo>
                      <a:pt x="312" y="404"/>
                    </a:lnTo>
                    <a:lnTo>
                      <a:pt x="313" y="413"/>
                    </a:lnTo>
                    <a:lnTo>
                      <a:pt x="322" y="436"/>
                    </a:lnTo>
                    <a:lnTo>
                      <a:pt x="326" y="443"/>
                    </a:lnTo>
                    <a:lnTo>
                      <a:pt x="326" y="444"/>
                    </a:lnTo>
                    <a:lnTo>
                      <a:pt x="327" y="445"/>
                    </a:lnTo>
                    <a:lnTo>
                      <a:pt x="331" y="447"/>
                    </a:lnTo>
                    <a:lnTo>
                      <a:pt x="334" y="447"/>
                    </a:lnTo>
                    <a:lnTo>
                      <a:pt x="338" y="451"/>
                    </a:lnTo>
                    <a:lnTo>
                      <a:pt x="345" y="465"/>
                    </a:lnTo>
                    <a:lnTo>
                      <a:pt x="349" y="469"/>
                    </a:lnTo>
                    <a:lnTo>
                      <a:pt x="351" y="469"/>
                    </a:lnTo>
                    <a:lnTo>
                      <a:pt x="352" y="471"/>
                    </a:lnTo>
                    <a:lnTo>
                      <a:pt x="354" y="471"/>
                    </a:lnTo>
                    <a:lnTo>
                      <a:pt x="368" y="478"/>
                    </a:lnTo>
                    <a:lnTo>
                      <a:pt x="379" y="486"/>
                    </a:lnTo>
                    <a:lnTo>
                      <a:pt x="386" y="489"/>
                    </a:lnTo>
                    <a:lnTo>
                      <a:pt x="387" y="485"/>
                    </a:lnTo>
                    <a:lnTo>
                      <a:pt x="393" y="479"/>
                    </a:lnTo>
                    <a:lnTo>
                      <a:pt x="393" y="478"/>
                    </a:lnTo>
                    <a:lnTo>
                      <a:pt x="397" y="478"/>
                    </a:lnTo>
                    <a:lnTo>
                      <a:pt x="407" y="475"/>
                    </a:lnTo>
                    <a:lnTo>
                      <a:pt x="418" y="473"/>
                    </a:lnTo>
                    <a:lnTo>
                      <a:pt x="440" y="473"/>
                    </a:lnTo>
                    <a:lnTo>
                      <a:pt x="449" y="471"/>
                    </a:lnTo>
                    <a:lnTo>
                      <a:pt x="452" y="468"/>
                    </a:lnTo>
                    <a:lnTo>
                      <a:pt x="460" y="462"/>
                    </a:lnTo>
                    <a:lnTo>
                      <a:pt x="460" y="461"/>
                    </a:lnTo>
                    <a:lnTo>
                      <a:pt x="462" y="461"/>
                    </a:lnTo>
                    <a:lnTo>
                      <a:pt x="469" y="462"/>
                    </a:lnTo>
                    <a:lnTo>
                      <a:pt x="475" y="465"/>
                    </a:lnTo>
                    <a:lnTo>
                      <a:pt x="479" y="461"/>
                    </a:lnTo>
                    <a:lnTo>
                      <a:pt x="484" y="447"/>
                    </a:lnTo>
                    <a:lnTo>
                      <a:pt x="484" y="445"/>
                    </a:lnTo>
                    <a:lnTo>
                      <a:pt x="486" y="445"/>
                    </a:lnTo>
                    <a:lnTo>
                      <a:pt x="488" y="444"/>
                    </a:lnTo>
                    <a:lnTo>
                      <a:pt x="492" y="440"/>
                    </a:lnTo>
                    <a:lnTo>
                      <a:pt x="505" y="435"/>
                    </a:lnTo>
                    <a:lnTo>
                      <a:pt x="507" y="435"/>
                    </a:lnTo>
                    <a:lnTo>
                      <a:pt x="517" y="430"/>
                    </a:lnTo>
                    <a:lnTo>
                      <a:pt x="519" y="429"/>
                    </a:lnTo>
                    <a:lnTo>
                      <a:pt x="517" y="409"/>
                    </a:lnTo>
                    <a:lnTo>
                      <a:pt x="517" y="408"/>
                    </a:lnTo>
                    <a:lnTo>
                      <a:pt x="539" y="376"/>
                    </a:lnTo>
                    <a:lnTo>
                      <a:pt x="542" y="373"/>
                    </a:lnTo>
                    <a:lnTo>
                      <a:pt x="537" y="367"/>
                    </a:lnTo>
                    <a:lnTo>
                      <a:pt x="535" y="365"/>
                    </a:lnTo>
                    <a:lnTo>
                      <a:pt x="529" y="346"/>
                    </a:lnTo>
                    <a:lnTo>
                      <a:pt x="526" y="342"/>
                    </a:lnTo>
                    <a:lnTo>
                      <a:pt x="512" y="330"/>
                    </a:lnTo>
                    <a:lnTo>
                      <a:pt x="489" y="302"/>
                    </a:lnTo>
                    <a:lnTo>
                      <a:pt x="479" y="285"/>
                    </a:lnTo>
                    <a:lnTo>
                      <a:pt x="472" y="277"/>
                    </a:lnTo>
                    <a:lnTo>
                      <a:pt x="468" y="277"/>
                    </a:lnTo>
                    <a:lnTo>
                      <a:pt x="454" y="260"/>
                    </a:lnTo>
                    <a:lnTo>
                      <a:pt x="456" y="254"/>
                    </a:lnTo>
                    <a:lnTo>
                      <a:pt x="453" y="248"/>
                    </a:lnTo>
                    <a:lnTo>
                      <a:pt x="452" y="250"/>
                    </a:lnTo>
                    <a:lnTo>
                      <a:pt x="440" y="255"/>
                    </a:lnTo>
                    <a:lnTo>
                      <a:pt x="417" y="263"/>
                    </a:lnTo>
                    <a:lnTo>
                      <a:pt x="415" y="261"/>
                    </a:lnTo>
                    <a:lnTo>
                      <a:pt x="401" y="251"/>
                    </a:lnTo>
                    <a:lnTo>
                      <a:pt x="397" y="243"/>
                    </a:lnTo>
                    <a:lnTo>
                      <a:pt x="395" y="240"/>
                    </a:lnTo>
                    <a:lnTo>
                      <a:pt x="397" y="239"/>
                    </a:lnTo>
                    <a:lnTo>
                      <a:pt x="400" y="229"/>
                    </a:lnTo>
                    <a:lnTo>
                      <a:pt x="400" y="226"/>
                    </a:lnTo>
                    <a:lnTo>
                      <a:pt x="402" y="215"/>
                    </a:lnTo>
                    <a:lnTo>
                      <a:pt x="404" y="212"/>
                    </a:lnTo>
                    <a:lnTo>
                      <a:pt x="407" y="208"/>
                    </a:lnTo>
                    <a:lnTo>
                      <a:pt x="411" y="198"/>
                    </a:lnTo>
                    <a:lnTo>
                      <a:pt x="400" y="194"/>
                    </a:lnTo>
                    <a:lnTo>
                      <a:pt x="393" y="191"/>
                    </a:lnTo>
                    <a:lnTo>
                      <a:pt x="392" y="191"/>
                    </a:lnTo>
                    <a:lnTo>
                      <a:pt x="382" y="194"/>
                    </a:lnTo>
                    <a:lnTo>
                      <a:pt x="356" y="194"/>
                    </a:lnTo>
                    <a:lnTo>
                      <a:pt x="335" y="188"/>
                    </a:lnTo>
                    <a:lnTo>
                      <a:pt x="327" y="190"/>
                    </a:lnTo>
                    <a:lnTo>
                      <a:pt x="326" y="191"/>
                    </a:lnTo>
                    <a:lnTo>
                      <a:pt x="326" y="188"/>
                    </a:lnTo>
                    <a:lnTo>
                      <a:pt x="331" y="166"/>
                    </a:lnTo>
                    <a:lnTo>
                      <a:pt x="337" y="161"/>
                    </a:lnTo>
                    <a:lnTo>
                      <a:pt x="337" y="159"/>
                    </a:lnTo>
                    <a:lnTo>
                      <a:pt x="338" y="159"/>
                    </a:lnTo>
                    <a:lnTo>
                      <a:pt x="364" y="150"/>
                    </a:lnTo>
                    <a:lnTo>
                      <a:pt x="373" y="140"/>
                    </a:lnTo>
                    <a:lnTo>
                      <a:pt x="380" y="137"/>
                    </a:lnTo>
                    <a:lnTo>
                      <a:pt x="382" y="137"/>
                    </a:lnTo>
                    <a:lnTo>
                      <a:pt x="383" y="135"/>
                    </a:lnTo>
                    <a:lnTo>
                      <a:pt x="386" y="127"/>
                    </a:lnTo>
                    <a:lnTo>
                      <a:pt x="386" y="126"/>
                    </a:lnTo>
                    <a:lnTo>
                      <a:pt x="389" y="117"/>
                    </a:lnTo>
                    <a:lnTo>
                      <a:pt x="389" y="116"/>
                    </a:lnTo>
                    <a:lnTo>
                      <a:pt x="387" y="117"/>
                    </a:lnTo>
                    <a:lnTo>
                      <a:pt x="385" y="117"/>
                    </a:lnTo>
                    <a:lnTo>
                      <a:pt x="375" y="116"/>
                    </a:lnTo>
                    <a:lnTo>
                      <a:pt x="372" y="116"/>
                    </a:lnTo>
                    <a:lnTo>
                      <a:pt x="369" y="112"/>
                    </a:lnTo>
                    <a:lnTo>
                      <a:pt x="369" y="110"/>
                    </a:lnTo>
                    <a:lnTo>
                      <a:pt x="366" y="104"/>
                    </a:lnTo>
                    <a:lnTo>
                      <a:pt x="366" y="97"/>
                    </a:lnTo>
                    <a:lnTo>
                      <a:pt x="372" y="91"/>
                    </a:lnTo>
                    <a:lnTo>
                      <a:pt x="376" y="84"/>
                    </a:lnTo>
                    <a:lnTo>
                      <a:pt x="373" y="81"/>
                    </a:lnTo>
                    <a:lnTo>
                      <a:pt x="371" y="80"/>
                    </a:lnTo>
                    <a:lnTo>
                      <a:pt x="369" y="78"/>
                    </a:lnTo>
                    <a:lnTo>
                      <a:pt x="369" y="74"/>
                    </a:lnTo>
                    <a:lnTo>
                      <a:pt x="379" y="57"/>
                    </a:lnTo>
                    <a:lnTo>
                      <a:pt x="378" y="52"/>
                    </a:lnTo>
                    <a:lnTo>
                      <a:pt x="375" y="50"/>
                    </a:lnTo>
                    <a:lnTo>
                      <a:pt x="366" y="43"/>
                    </a:lnTo>
                    <a:lnTo>
                      <a:pt x="358" y="27"/>
                    </a:lnTo>
                    <a:lnTo>
                      <a:pt x="355" y="24"/>
                    </a:lnTo>
                    <a:lnTo>
                      <a:pt x="349" y="13"/>
                    </a:lnTo>
                    <a:lnTo>
                      <a:pt x="347" y="13"/>
                    </a:lnTo>
                    <a:lnTo>
                      <a:pt x="347" y="11"/>
                    </a:lnTo>
                    <a:lnTo>
                      <a:pt x="344" y="6"/>
                    </a:lnTo>
                    <a:lnTo>
                      <a:pt x="340" y="0"/>
                    </a:lnTo>
                    <a:lnTo>
                      <a:pt x="338" y="0"/>
                    </a:lnTo>
                    <a:lnTo>
                      <a:pt x="337" y="1"/>
                    </a:lnTo>
                    <a:lnTo>
                      <a:pt x="334" y="6"/>
                    </a:lnTo>
                    <a:lnTo>
                      <a:pt x="333" y="7"/>
                    </a:lnTo>
                    <a:lnTo>
                      <a:pt x="327" y="8"/>
                    </a:lnTo>
                    <a:lnTo>
                      <a:pt x="323" y="8"/>
                    </a:lnTo>
                    <a:lnTo>
                      <a:pt x="322" y="7"/>
                    </a:lnTo>
                    <a:lnTo>
                      <a:pt x="316" y="6"/>
                    </a:lnTo>
                    <a:lnTo>
                      <a:pt x="306" y="4"/>
                    </a:lnTo>
                    <a:lnTo>
                      <a:pt x="301" y="8"/>
                    </a:lnTo>
                    <a:lnTo>
                      <a:pt x="299" y="10"/>
                    </a:lnTo>
                    <a:lnTo>
                      <a:pt x="295" y="15"/>
                    </a:lnTo>
                    <a:lnTo>
                      <a:pt x="295" y="21"/>
                    </a:lnTo>
                    <a:lnTo>
                      <a:pt x="294" y="21"/>
                    </a:lnTo>
                    <a:lnTo>
                      <a:pt x="285" y="27"/>
                    </a:lnTo>
                    <a:lnTo>
                      <a:pt x="275" y="24"/>
                    </a:lnTo>
                    <a:lnTo>
                      <a:pt x="271" y="20"/>
                    </a:lnTo>
                    <a:lnTo>
                      <a:pt x="266" y="20"/>
                    </a:lnTo>
                    <a:lnTo>
                      <a:pt x="256" y="22"/>
                    </a:lnTo>
                    <a:lnTo>
                      <a:pt x="252" y="22"/>
                    </a:lnTo>
                    <a:lnTo>
                      <a:pt x="246" y="21"/>
                    </a:lnTo>
                    <a:lnTo>
                      <a:pt x="244" y="18"/>
                    </a:lnTo>
                    <a:lnTo>
                      <a:pt x="242" y="15"/>
                    </a:lnTo>
                    <a:lnTo>
                      <a:pt x="241" y="14"/>
                    </a:lnTo>
                    <a:lnTo>
                      <a:pt x="239" y="11"/>
                    </a:lnTo>
                    <a:lnTo>
                      <a:pt x="238" y="10"/>
                    </a:lnTo>
                    <a:lnTo>
                      <a:pt x="236" y="10"/>
                    </a:lnTo>
                    <a:lnTo>
                      <a:pt x="234" y="20"/>
                    </a:lnTo>
                    <a:lnTo>
                      <a:pt x="229" y="30"/>
                    </a:lnTo>
                    <a:lnTo>
                      <a:pt x="231" y="31"/>
                    </a:lnTo>
                    <a:lnTo>
                      <a:pt x="228" y="39"/>
                    </a:lnTo>
                    <a:lnTo>
                      <a:pt x="222" y="50"/>
                    </a:lnTo>
                    <a:lnTo>
                      <a:pt x="220" y="53"/>
                    </a:lnTo>
                    <a:lnTo>
                      <a:pt x="217" y="54"/>
                    </a:lnTo>
                    <a:lnTo>
                      <a:pt x="201" y="54"/>
                    </a:lnTo>
                    <a:lnTo>
                      <a:pt x="201" y="66"/>
                    </a:lnTo>
                    <a:lnTo>
                      <a:pt x="203" y="67"/>
                    </a:lnTo>
                    <a:lnTo>
                      <a:pt x="203" y="68"/>
                    </a:lnTo>
                    <a:lnTo>
                      <a:pt x="197" y="68"/>
                    </a:lnTo>
                    <a:lnTo>
                      <a:pt x="178" y="66"/>
                    </a:lnTo>
                    <a:close/>
                    <a:moveTo>
                      <a:pt x="313" y="270"/>
                    </a:moveTo>
                    <a:lnTo>
                      <a:pt x="315" y="267"/>
                    </a:lnTo>
                    <a:lnTo>
                      <a:pt x="315" y="265"/>
                    </a:lnTo>
                    <a:lnTo>
                      <a:pt x="326" y="250"/>
                    </a:lnTo>
                    <a:lnTo>
                      <a:pt x="335" y="243"/>
                    </a:lnTo>
                    <a:lnTo>
                      <a:pt x="337" y="235"/>
                    </a:lnTo>
                    <a:lnTo>
                      <a:pt x="338" y="232"/>
                    </a:lnTo>
                    <a:lnTo>
                      <a:pt x="338" y="226"/>
                    </a:lnTo>
                    <a:lnTo>
                      <a:pt x="341" y="226"/>
                    </a:lnTo>
                    <a:lnTo>
                      <a:pt x="347" y="228"/>
                    </a:lnTo>
                    <a:lnTo>
                      <a:pt x="359" y="236"/>
                    </a:lnTo>
                    <a:lnTo>
                      <a:pt x="365" y="244"/>
                    </a:lnTo>
                    <a:lnTo>
                      <a:pt x="361" y="246"/>
                    </a:lnTo>
                    <a:lnTo>
                      <a:pt x="348" y="261"/>
                    </a:lnTo>
                    <a:lnTo>
                      <a:pt x="348" y="268"/>
                    </a:lnTo>
                    <a:lnTo>
                      <a:pt x="349" y="271"/>
                    </a:lnTo>
                    <a:lnTo>
                      <a:pt x="355" y="279"/>
                    </a:lnTo>
                    <a:lnTo>
                      <a:pt x="369" y="292"/>
                    </a:lnTo>
                    <a:lnTo>
                      <a:pt x="371" y="292"/>
                    </a:lnTo>
                    <a:lnTo>
                      <a:pt x="373" y="295"/>
                    </a:lnTo>
                    <a:lnTo>
                      <a:pt x="375" y="295"/>
                    </a:lnTo>
                    <a:lnTo>
                      <a:pt x="380" y="298"/>
                    </a:lnTo>
                    <a:lnTo>
                      <a:pt x="385" y="303"/>
                    </a:lnTo>
                    <a:lnTo>
                      <a:pt x="383" y="310"/>
                    </a:lnTo>
                    <a:lnTo>
                      <a:pt x="382" y="311"/>
                    </a:lnTo>
                    <a:lnTo>
                      <a:pt x="373" y="311"/>
                    </a:lnTo>
                    <a:lnTo>
                      <a:pt x="366" y="313"/>
                    </a:lnTo>
                    <a:lnTo>
                      <a:pt x="352" y="313"/>
                    </a:lnTo>
                    <a:lnTo>
                      <a:pt x="341" y="311"/>
                    </a:lnTo>
                    <a:lnTo>
                      <a:pt x="338" y="310"/>
                    </a:lnTo>
                    <a:lnTo>
                      <a:pt x="319" y="302"/>
                    </a:lnTo>
                    <a:lnTo>
                      <a:pt x="312" y="300"/>
                    </a:lnTo>
                    <a:lnTo>
                      <a:pt x="312" y="299"/>
                    </a:lnTo>
                    <a:lnTo>
                      <a:pt x="309" y="295"/>
                    </a:lnTo>
                    <a:lnTo>
                      <a:pt x="308" y="293"/>
                    </a:lnTo>
                    <a:lnTo>
                      <a:pt x="308" y="292"/>
                    </a:lnTo>
                    <a:lnTo>
                      <a:pt x="312" y="271"/>
                    </a:lnTo>
                    <a:lnTo>
                      <a:pt x="313" y="27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57" name="Freeform 1189">
                <a:extLst>
                  <a:ext uri="{FF2B5EF4-FFF2-40B4-BE49-F238E27FC236}">
                    <a16:creationId xmlns:a16="http://schemas.microsoft.com/office/drawing/2014/main" id="{DE03E41B-8593-429B-CD67-5DA07865B4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0" y="3526"/>
                <a:ext cx="166" cy="170"/>
              </a:xfrm>
              <a:custGeom>
                <a:avLst/>
                <a:gdLst>
                  <a:gd name="T0" fmla="*/ 548 w 666"/>
                  <a:gd name="T1" fmla="*/ 4 h 681"/>
                  <a:gd name="T2" fmla="*/ 518 w 666"/>
                  <a:gd name="T3" fmla="*/ 20 h 681"/>
                  <a:gd name="T4" fmla="*/ 493 w 666"/>
                  <a:gd name="T5" fmla="*/ 37 h 681"/>
                  <a:gd name="T6" fmla="*/ 467 w 666"/>
                  <a:gd name="T7" fmla="*/ 18 h 681"/>
                  <a:gd name="T8" fmla="*/ 426 w 666"/>
                  <a:gd name="T9" fmla="*/ 4 h 681"/>
                  <a:gd name="T10" fmla="*/ 400 w 666"/>
                  <a:gd name="T11" fmla="*/ 40 h 681"/>
                  <a:gd name="T12" fmla="*/ 368 w 666"/>
                  <a:gd name="T13" fmla="*/ 67 h 681"/>
                  <a:gd name="T14" fmla="*/ 358 w 666"/>
                  <a:gd name="T15" fmla="*/ 90 h 681"/>
                  <a:gd name="T16" fmla="*/ 325 w 666"/>
                  <a:gd name="T17" fmla="*/ 90 h 681"/>
                  <a:gd name="T18" fmla="*/ 320 w 666"/>
                  <a:gd name="T19" fmla="*/ 134 h 681"/>
                  <a:gd name="T20" fmla="*/ 325 w 666"/>
                  <a:gd name="T21" fmla="*/ 176 h 681"/>
                  <a:gd name="T22" fmla="*/ 303 w 666"/>
                  <a:gd name="T23" fmla="*/ 231 h 681"/>
                  <a:gd name="T24" fmla="*/ 261 w 666"/>
                  <a:gd name="T25" fmla="*/ 298 h 681"/>
                  <a:gd name="T26" fmla="*/ 214 w 666"/>
                  <a:gd name="T27" fmla="*/ 315 h 681"/>
                  <a:gd name="T28" fmla="*/ 243 w 666"/>
                  <a:gd name="T29" fmla="*/ 347 h 681"/>
                  <a:gd name="T30" fmla="*/ 258 w 666"/>
                  <a:gd name="T31" fmla="*/ 365 h 681"/>
                  <a:gd name="T32" fmla="*/ 242 w 666"/>
                  <a:gd name="T33" fmla="*/ 405 h 681"/>
                  <a:gd name="T34" fmla="*/ 162 w 666"/>
                  <a:gd name="T35" fmla="*/ 431 h 681"/>
                  <a:gd name="T36" fmla="*/ 140 w 666"/>
                  <a:gd name="T37" fmla="*/ 425 h 681"/>
                  <a:gd name="T38" fmla="*/ 143 w 666"/>
                  <a:gd name="T39" fmla="*/ 406 h 681"/>
                  <a:gd name="T40" fmla="*/ 124 w 666"/>
                  <a:gd name="T41" fmla="*/ 409 h 681"/>
                  <a:gd name="T42" fmla="*/ 137 w 666"/>
                  <a:gd name="T43" fmla="*/ 430 h 681"/>
                  <a:gd name="T44" fmla="*/ 120 w 666"/>
                  <a:gd name="T45" fmla="*/ 432 h 681"/>
                  <a:gd name="T46" fmla="*/ 87 w 666"/>
                  <a:gd name="T47" fmla="*/ 456 h 681"/>
                  <a:gd name="T48" fmla="*/ 63 w 666"/>
                  <a:gd name="T49" fmla="*/ 455 h 681"/>
                  <a:gd name="T50" fmla="*/ 10 w 666"/>
                  <a:gd name="T51" fmla="*/ 529 h 681"/>
                  <a:gd name="T52" fmla="*/ 28 w 666"/>
                  <a:gd name="T53" fmla="*/ 586 h 681"/>
                  <a:gd name="T54" fmla="*/ 28 w 666"/>
                  <a:gd name="T55" fmla="*/ 608 h 681"/>
                  <a:gd name="T56" fmla="*/ 88 w 666"/>
                  <a:gd name="T57" fmla="*/ 614 h 681"/>
                  <a:gd name="T58" fmla="*/ 110 w 666"/>
                  <a:gd name="T59" fmla="*/ 645 h 681"/>
                  <a:gd name="T60" fmla="*/ 151 w 666"/>
                  <a:gd name="T61" fmla="*/ 660 h 681"/>
                  <a:gd name="T62" fmla="*/ 189 w 666"/>
                  <a:gd name="T63" fmla="*/ 666 h 681"/>
                  <a:gd name="T64" fmla="*/ 239 w 666"/>
                  <a:gd name="T65" fmla="*/ 656 h 681"/>
                  <a:gd name="T66" fmla="*/ 302 w 666"/>
                  <a:gd name="T67" fmla="*/ 642 h 681"/>
                  <a:gd name="T68" fmla="*/ 287 w 666"/>
                  <a:gd name="T69" fmla="*/ 610 h 681"/>
                  <a:gd name="T70" fmla="*/ 317 w 666"/>
                  <a:gd name="T71" fmla="*/ 588 h 681"/>
                  <a:gd name="T72" fmla="*/ 394 w 666"/>
                  <a:gd name="T73" fmla="*/ 595 h 681"/>
                  <a:gd name="T74" fmla="*/ 401 w 666"/>
                  <a:gd name="T75" fmla="*/ 606 h 681"/>
                  <a:gd name="T76" fmla="*/ 426 w 666"/>
                  <a:gd name="T77" fmla="*/ 617 h 681"/>
                  <a:gd name="T78" fmla="*/ 447 w 666"/>
                  <a:gd name="T79" fmla="*/ 585 h 681"/>
                  <a:gd name="T80" fmla="*/ 482 w 666"/>
                  <a:gd name="T81" fmla="*/ 557 h 681"/>
                  <a:gd name="T82" fmla="*/ 508 w 666"/>
                  <a:gd name="T83" fmla="*/ 514 h 681"/>
                  <a:gd name="T84" fmla="*/ 517 w 666"/>
                  <a:gd name="T85" fmla="*/ 484 h 681"/>
                  <a:gd name="T86" fmla="*/ 510 w 666"/>
                  <a:gd name="T87" fmla="*/ 466 h 681"/>
                  <a:gd name="T88" fmla="*/ 485 w 666"/>
                  <a:gd name="T89" fmla="*/ 445 h 681"/>
                  <a:gd name="T90" fmla="*/ 492 w 666"/>
                  <a:gd name="T91" fmla="*/ 418 h 681"/>
                  <a:gd name="T92" fmla="*/ 496 w 666"/>
                  <a:gd name="T93" fmla="*/ 379 h 681"/>
                  <a:gd name="T94" fmla="*/ 566 w 666"/>
                  <a:gd name="T95" fmla="*/ 377 h 681"/>
                  <a:gd name="T96" fmla="*/ 595 w 666"/>
                  <a:gd name="T97" fmla="*/ 403 h 681"/>
                  <a:gd name="T98" fmla="*/ 622 w 666"/>
                  <a:gd name="T99" fmla="*/ 398 h 681"/>
                  <a:gd name="T100" fmla="*/ 651 w 666"/>
                  <a:gd name="T101" fmla="*/ 356 h 681"/>
                  <a:gd name="T102" fmla="*/ 663 w 666"/>
                  <a:gd name="T103" fmla="*/ 346 h 681"/>
                  <a:gd name="T104" fmla="*/ 655 w 666"/>
                  <a:gd name="T105" fmla="*/ 321 h 681"/>
                  <a:gd name="T106" fmla="*/ 620 w 666"/>
                  <a:gd name="T107" fmla="*/ 294 h 681"/>
                  <a:gd name="T108" fmla="*/ 601 w 666"/>
                  <a:gd name="T109" fmla="*/ 266 h 681"/>
                  <a:gd name="T110" fmla="*/ 587 w 666"/>
                  <a:gd name="T111" fmla="*/ 254 h 681"/>
                  <a:gd name="T112" fmla="*/ 595 w 666"/>
                  <a:gd name="T113" fmla="*/ 209 h 681"/>
                  <a:gd name="T114" fmla="*/ 613 w 666"/>
                  <a:gd name="T115" fmla="*/ 177 h 681"/>
                  <a:gd name="T116" fmla="*/ 609 w 666"/>
                  <a:gd name="T117" fmla="*/ 135 h 681"/>
                  <a:gd name="T118" fmla="*/ 602 w 666"/>
                  <a:gd name="T119" fmla="*/ 124 h 681"/>
                  <a:gd name="T120" fmla="*/ 617 w 666"/>
                  <a:gd name="T121" fmla="*/ 61 h 681"/>
                  <a:gd name="T122" fmla="*/ 601 w 666"/>
                  <a:gd name="T123" fmla="*/ 49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666" h="681">
                    <a:moveTo>
                      <a:pt x="578" y="5"/>
                    </a:moveTo>
                    <a:lnTo>
                      <a:pt x="578" y="4"/>
                    </a:lnTo>
                    <a:lnTo>
                      <a:pt x="577" y="3"/>
                    </a:lnTo>
                    <a:lnTo>
                      <a:pt x="567" y="8"/>
                    </a:lnTo>
                    <a:lnTo>
                      <a:pt x="562" y="8"/>
                    </a:lnTo>
                    <a:lnTo>
                      <a:pt x="548" y="4"/>
                    </a:lnTo>
                    <a:lnTo>
                      <a:pt x="534" y="4"/>
                    </a:lnTo>
                    <a:lnTo>
                      <a:pt x="529" y="3"/>
                    </a:lnTo>
                    <a:lnTo>
                      <a:pt x="529" y="4"/>
                    </a:lnTo>
                    <a:lnTo>
                      <a:pt x="524" y="16"/>
                    </a:lnTo>
                    <a:lnTo>
                      <a:pt x="520" y="20"/>
                    </a:lnTo>
                    <a:lnTo>
                      <a:pt x="518" y="20"/>
                    </a:lnTo>
                    <a:lnTo>
                      <a:pt x="514" y="23"/>
                    </a:lnTo>
                    <a:lnTo>
                      <a:pt x="510" y="29"/>
                    </a:lnTo>
                    <a:lnTo>
                      <a:pt x="510" y="33"/>
                    </a:lnTo>
                    <a:lnTo>
                      <a:pt x="507" y="33"/>
                    </a:lnTo>
                    <a:lnTo>
                      <a:pt x="503" y="34"/>
                    </a:lnTo>
                    <a:lnTo>
                      <a:pt x="493" y="37"/>
                    </a:lnTo>
                    <a:lnTo>
                      <a:pt x="483" y="39"/>
                    </a:lnTo>
                    <a:lnTo>
                      <a:pt x="483" y="37"/>
                    </a:lnTo>
                    <a:lnTo>
                      <a:pt x="471" y="22"/>
                    </a:lnTo>
                    <a:lnTo>
                      <a:pt x="469" y="20"/>
                    </a:lnTo>
                    <a:lnTo>
                      <a:pt x="468" y="20"/>
                    </a:lnTo>
                    <a:lnTo>
                      <a:pt x="467" y="18"/>
                    </a:lnTo>
                    <a:lnTo>
                      <a:pt x="465" y="16"/>
                    </a:lnTo>
                    <a:lnTo>
                      <a:pt x="452" y="8"/>
                    </a:lnTo>
                    <a:lnTo>
                      <a:pt x="443" y="3"/>
                    </a:lnTo>
                    <a:lnTo>
                      <a:pt x="440" y="0"/>
                    </a:lnTo>
                    <a:lnTo>
                      <a:pt x="426" y="3"/>
                    </a:lnTo>
                    <a:lnTo>
                      <a:pt x="426" y="4"/>
                    </a:lnTo>
                    <a:lnTo>
                      <a:pt x="426" y="8"/>
                    </a:lnTo>
                    <a:lnTo>
                      <a:pt x="429" y="29"/>
                    </a:lnTo>
                    <a:lnTo>
                      <a:pt x="405" y="37"/>
                    </a:lnTo>
                    <a:lnTo>
                      <a:pt x="404" y="39"/>
                    </a:lnTo>
                    <a:lnTo>
                      <a:pt x="402" y="39"/>
                    </a:lnTo>
                    <a:lnTo>
                      <a:pt x="400" y="40"/>
                    </a:lnTo>
                    <a:lnTo>
                      <a:pt x="387" y="51"/>
                    </a:lnTo>
                    <a:lnTo>
                      <a:pt x="377" y="56"/>
                    </a:lnTo>
                    <a:lnTo>
                      <a:pt x="368" y="61"/>
                    </a:lnTo>
                    <a:lnTo>
                      <a:pt x="369" y="64"/>
                    </a:lnTo>
                    <a:lnTo>
                      <a:pt x="369" y="65"/>
                    </a:lnTo>
                    <a:lnTo>
                      <a:pt x="368" y="67"/>
                    </a:lnTo>
                    <a:lnTo>
                      <a:pt x="366" y="71"/>
                    </a:lnTo>
                    <a:lnTo>
                      <a:pt x="366" y="72"/>
                    </a:lnTo>
                    <a:lnTo>
                      <a:pt x="365" y="75"/>
                    </a:lnTo>
                    <a:lnTo>
                      <a:pt x="359" y="87"/>
                    </a:lnTo>
                    <a:lnTo>
                      <a:pt x="358" y="89"/>
                    </a:lnTo>
                    <a:lnTo>
                      <a:pt x="358" y="90"/>
                    </a:lnTo>
                    <a:lnTo>
                      <a:pt x="347" y="97"/>
                    </a:lnTo>
                    <a:lnTo>
                      <a:pt x="345" y="99"/>
                    </a:lnTo>
                    <a:lnTo>
                      <a:pt x="342" y="99"/>
                    </a:lnTo>
                    <a:lnTo>
                      <a:pt x="331" y="92"/>
                    </a:lnTo>
                    <a:lnTo>
                      <a:pt x="330" y="90"/>
                    </a:lnTo>
                    <a:lnTo>
                      <a:pt x="325" y="90"/>
                    </a:lnTo>
                    <a:lnTo>
                      <a:pt x="320" y="94"/>
                    </a:lnTo>
                    <a:lnTo>
                      <a:pt x="313" y="106"/>
                    </a:lnTo>
                    <a:lnTo>
                      <a:pt x="311" y="114"/>
                    </a:lnTo>
                    <a:lnTo>
                      <a:pt x="318" y="123"/>
                    </a:lnTo>
                    <a:lnTo>
                      <a:pt x="320" y="132"/>
                    </a:lnTo>
                    <a:lnTo>
                      <a:pt x="320" y="134"/>
                    </a:lnTo>
                    <a:lnTo>
                      <a:pt x="318" y="135"/>
                    </a:lnTo>
                    <a:lnTo>
                      <a:pt x="318" y="137"/>
                    </a:lnTo>
                    <a:lnTo>
                      <a:pt x="317" y="138"/>
                    </a:lnTo>
                    <a:lnTo>
                      <a:pt x="318" y="139"/>
                    </a:lnTo>
                    <a:lnTo>
                      <a:pt x="324" y="153"/>
                    </a:lnTo>
                    <a:lnTo>
                      <a:pt x="325" y="176"/>
                    </a:lnTo>
                    <a:lnTo>
                      <a:pt x="320" y="184"/>
                    </a:lnTo>
                    <a:lnTo>
                      <a:pt x="313" y="219"/>
                    </a:lnTo>
                    <a:lnTo>
                      <a:pt x="311" y="220"/>
                    </a:lnTo>
                    <a:lnTo>
                      <a:pt x="311" y="224"/>
                    </a:lnTo>
                    <a:lnTo>
                      <a:pt x="318" y="231"/>
                    </a:lnTo>
                    <a:lnTo>
                      <a:pt x="303" y="231"/>
                    </a:lnTo>
                    <a:lnTo>
                      <a:pt x="303" y="233"/>
                    </a:lnTo>
                    <a:lnTo>
                      <a:pt x="299" y="251"/>
                    </a:lnTo>
                    <a:lnTo>
                      <a:pt x="299" y="252"/>
                    </a:lnTo>
                    <a:lnTo>
                      <a:pt x="298" y="254"/>
                    </a:lnTo>
                    <a:lnTo>
                      <a:pt x="292" y="268"/>
                    </a:lnTo>
                    <a:lnTo>
                      <a:pt x="261" y="298"/>
                    </a:lnTo>
                    <a:lnTo>
                      <a:pt x="257" y="301"/>
                    </a:lnTo>
                    <a:lnTo>
                      <a:pt x="254" y="305"/>
                    </a:lnTo>
                    <a:lnTo>
                      <a:pt x="229" y="326"/>
                    </a:lnTo>
                    <a:lnTo>
                      <a:pt x="221" y="321"/>
                    </a:lnTo>
                    <a:lnTo>
                      <a:pt x="219" y="318"/>
                    </a:lnTo>
                    <a:lnTo>
                      <a:pt x="214" y="315"/>
                    </a:lnTo>
                    <a:lnTo>
                      <a:pt x="211" y="315"/>
                    </a:lnTo>
                    <a:lnTo>
                      <a:pt x="207" y="319"/>
                    </a:lnTo>
                    <a:lnTo>
                      <a:pt x="208" y="319"/>
                    </a:lnTo>
                    <a:lnTo>
                      <a:pt x="208" y="322"/>
                    </a:lnTo>
                    <a:lnTo>
                      <a:pt x="214" y="328"/>
                    </a:lnTo>
                    <a:lnTo>
                      <a:pt x="243" y="347"/>
                    </a:lnTo>
                    <a:lnTo>
                      <a:pt x="244" y="346"/>
                    </a:lnTo>
                    <a:lnTo>
                      <a:pt x="250" y="349"/>
                    </a:lnTo>
                    <a:lnTo>
                      <a:pt x="254" y="353"/>
                    </a:lnTo>
                    <a:lnTo>
                      <a:pt x="254" y="354"/>
                    </a:lnTo>
                    <a:lnTo>
                      <a:pt x="256" y="354"/>
                    </a:lnTo>
                    <a:lnTo>
                      <a:pt x="258" y="365"/>
                    </a:lnTo>
                    <a:lnTo>
                      <a:pt x="260" y="367"/>
                    </a:lnTo>
                    <a:lnTo>
                      <a:pt x="260" y="374"/>
                    </a:lnTo>
                    <a:lnTo>
                      <a:pt x="254" y="377"/>
                    </a:lnTo>
                    <a:lnTo>
                      <a:pt x="250" y="392"/>
                    </a:lnTo>
                    <a:lnTo>
                      <a:pt x="250" y="406"/>
                    </a:lnTo>
                    <a:lnTo>
                      <a:pt x="242" y="405"/>
                    </a:lnTo>
                    <a:lnTo>
                      <a:pt x="235" y="405"/>
                    </a:lnTo>
                    <a:lnTo>
                      <a:pt x="221" y="431"/>
                    </a:lnTo>
                    <a:lnTo>
                      <a:pt x="219" y="431"/>
                    </a:lnTo>
                    <a:lnTo>
                      <a:pt x="219" y="432"/>
                    </a:lnTo>
                    <a:lnTo>
                      <a:pt x="169" y="432"/>
                    </a:lnTo>
                    <a:lnTo>
                      <a:pt x="162" y="431"/>
                    </a:lnTo>
                    <a:lnTo>
                      <a:pt x="157" y="431"/>
                    </a:lnTo>
                    <a:lnTo>
                      <a:pt x="145" y="434"/>
                    </a:lnTo>
                    <a:lnTo>
                      <a:pt x="144" y="434"/>
                    </a:lnTo>
                    <a:lnTo>
                      <a:pt x="140" y="432"/>
                    </a:lnTo>
                    <a:lnTo>
                      <a:pt x="138" y="432"/>
                    </a:lnTo>
                    <a:lnTo>
                      <a:pt x="140" y="425"/>
                    </a:lnTo>
                    <a:lnTo>
                      <a:pt x="143" y="421"/>
                    </a:lnTo>
                    <a:lnTo>
                      <a:pt x="144" y="417"/>
                    </a:lnTo>
                    <a:lnTo>
                      <a:pt x="145" y="416"/>
                    </a:lnTo>
                    <a:lnTo>
                      <a:pt x="148" y="414"/>
                    </a:lnTo>
                    <a:lnTo>
                      <a:pt x="144" y="410"/>
                    </a:lnTo>
                    <a:lnTo>
                      <a:pt x="143" y="406"/>
                    </a:lnTo>
                    <a:lnTo>
                      <a:pt x="140" y="405"/>
                    </a:lnTo>
                    <a:lnTo>
                      <a:pt x="140" y="403"/>
                    </a:lnTo>
                    <a:lnTo>
                      <a:pt x="137" y="405"/>
                    </a:lnTo>
                    <a:lnTo>
                      <a:pt x="130" y="405"/>
                    </a:lnTo>
                    <a:lnTo>
                      <a:pt x="126" y="406"/>
                    </a:lnTo>
                    <a:lnTo>
                      <a:pt x="124" y="409"/>
                    </a:lnTo>
                    <a:lnTo>
                      <a:pt x="126" y="411"/>
                    </a:lnTo>
                    <a:lnTo>
                      <a:pt x="126" y="414"/>
                    </a:lnTo>
                    <a:lnTo>
                      <a:pt x="130" y="418"/>
                    </a:lnTo>
                    <a:lnTo>
                      <a:pt x="134" y="421"/>
                    </a:lnTo>
                    <a:lnTo>
                      <a:pt x="137" y="428"/>
                    </a:lnTo>
                    <a:lnTo>
                      <a:pt x="137" y="430"/>
                    </a:lnTo>
                    <a:lnTo>
                      <a:pt x="136" y="431"/>
                    </a:lnTo>
                    <a:lnTo>
                      <a:pt x="134" y="431"/>
                    </a:lnTo>
                    <a:lnTo>
                      <a:pt x="134" y="430"/>
                    </a:lnTo>
                    <a:lnTo>
                      <a:pt x="129" y="430"/>
                    </a:lnTo>
                    <a:lnTo>
                      <a:pt x="123" y="431"/>
                    </a:lnTo>
                    <a:lnTo>
                      <a:pt x="120" y="432"/>
                    </a:lnTo>
                    <a:lnTo>
                      <a:pt x="119" y="434"/>
                    </a:lnTo>
                    <a:lnTo>
                      <a:pt x="108" y="438"/>
                    </a:lnTo>
                    <a:lnTo>
                      <a:pt x="106" y="438"/>
                    </a:lnTo>
                    <a:lnTo>
                      <a:pt x="91" y="438"/>
                    </a:lnTo>
                    <a:lnTo>
                      <a:pt x="87" y="455"/>
                    </a:lnTo>
                    <a:lnTo>
                      <a:pt x="87" y="456"/>
                    </a:lnTo>
                    <a:lnTo>
                      <a:pt x="85" y="456"/>
                    </a:lnTo>
                    <a:lnTo>
                      <a:pt x="85" y="455"/>
                    </a:lnTo>
                    <a:lnTo>
                      <a:pt x="84" y="455"/>
                    </a:lnTo>
                    <a:lnTo>
                      <a:pt x="78" y="452"/>
                    </a:lnTo>
                    <a:lnTo>
                      <a:pt x="63" y="452"/>
                    </a:lnTo>
                    <a:lnTo>
                      <a:pt x="63" y="455"/>
                    </a:lnTo>
                    <a:lnTo>
                      <a:pt x="60" y="480"/>
                    </a:lnTo>
                    <a:lnTo>
                      <a:pt x="55" y="492"/>
                    </a:lnTo>
                    <a:lnTo>
                      <a:pt x="40" y="508"/>
                    </a:lnTo>
                    <a:lnTo>
                      <a:pt x="37" y="509"/>
                    </a:lnTo>
                    <a:lnTo>
                      <a:pt x="37" y="511"/>
                    </a:lnTo>
                    <a:lnTo>
                      <a:pt x="10" y="529"/>
                    </a:lnTo>
                    <a:lnTo>
                      <a:pt x="0" y="543"/>
                    </a:lnTo>
                    <a:lnTo>
                      <a:pt x="6" y="544"/>
                    </a:lnTo>
                    <a:lnTo>
                      <a:pt x="25" y="557"/>
                    </a:lnTo>
                    <a:lnTo>
                      <a:pt x="34" y="569"/>
                    </a:lnTo>
                    <a:lnTo>
                      <a:pt x="34" y="571"/>
                    </a:lnTo>
                    <a:lnTo>
                      <a:pt x="28" y="586"/>
                    </a:lnTo>
                    <a:lnTo>
                      <a:pt x="27" y="588"/>
                    </a:lnTo>
                    <a:lnTo>
                      <a:pt x="27" y="589"/>
                    </a:lnTo>
                    <a:lnTo>
                      <a:pt x="25" y="597"/>
                    </a:lnTo>
                    <a:lnTo>
                      <a:pt x="27" y="604"/>
                    </a:lnTo>
                    <a:lnTo>
                      <a:pt x="27" y="606"/>
                    </a:lnTo>
                    <a:lnTo>
                      <a:pt x="28" y="608"/>
                    </a:lnTo>
                    <a:lnTo>
                      <a:pt x="43" y="615"/>
                    </a:lnTo>
                    <a:lnTo>
                      <a:pt x="45" y="615"/>
                    </a:lnTo>
                    <a:lnTo>
                      <a:pt x="59" y="612"/>
                    </a:lnTo>
                    <a:lnTo>
                      <a:pt x="76" y="615"/>
                    </a:lnTo>
                    <a:lnTo>
                      <a:pt x="84" y="615"/>
                    </a:lnTo>
                    <a:lnTo>
                      <a:pt x="88" y="614"/>
                    </a:lnTo>
                    <a:lnTo>
                      <a:pt x="90" y="615"/>
                    </a:lnTo>
                    <a:lnTo>
                      <a:pt x="97" y="627"/>
                    </a:lnTo>
                    <a:lnTo>
                      <a:pt x="102" y="632"/>
                    </a:lnTo>
                    <a:lnTo>
                      <a:pt x="102" y="634"/>
                    </a:lnTo>
                    <a:lnTo>
                      <a:pt x="109" y="643"/>
                    </a:lnTo>
                    <a:lnTo>
                      <a:pt x="110" y="645"/>
                    </a:lnTo>
                    <a:lnTo>
                      <a:pt x="110" y="649"/>
                    </a:lnTo>
                    <a:lnTo>
                      <a:pt x="115" y="664"/>
                    </a:lnTo>
                    <a:lnTo>
                      <a:pt x="117" y="669"/>
                    </a:lnTo>
                    <a:lnTo>
                      <a:pt x="117" y="681"/>
                    </a:lnTo>
                    <a:lnTo>
                      <a:pt x="133" y="669"/>
                    </a:lnTo>
                    <a:lnTo>
                      <a:pt x="151" y="660"/>
                    </a:lnTo>
                    <a:lnTo>
                      <a:pt x="152" y="660"/>
                    </a:lnTo>
                    <a:lnTo>
                      <a:pt x="155" y="659"/>
                    </a:lnTo>
                    <a:lnTo>
                      <a:pt x="180" y="659"/>
                    </a:lnTo>
                    <a:lnTo>
                      <a:pt x="187" y="664"/>
                    </a:lnTo>
                    <a:lnTo>
                      <a:pt x="187" y="666"/>
                    </a:lnTo>
                    <a:lnTo>
                      <a:pt x="189" y="666"/>
                    </a:lnTo>
                    <a:lnTo>
                      <a:pt x="193" y="669"/>
                    </a:lnTo>
                    <a:lnTo>
                      <a:pt x="194" y="669"/>
                    </a:lnTo>
                    <a:lnTo>
                      <a:pt x="198" y="670"/>
                    </a:lnTo>
                    <a:lnTo>
                      <a:pt x="214" y="670"/>
                    </a:lnTo>
                    <a:lnTo>
                      <a:pt x="235" y="659"/>
                    </a:lnTo>
                    <a:lnTo>
                      <a:pt x="239" y="656"/>
                    </a:lnTo>
                    <a:lnTo>
                      <a:pt x="257" y="653"/>
                    </a:lnTo>
                    <a:lnTo>
                      <a:pt x="258" y="653"/>
                    </a:lnTo>
                    <a:lnTo>
                      <a:pt x="270" y="650"/>
                    </a:lnTo>
                    <a:lnTo>
                      <a:pt x="272" y="650"/>
                    </a:lnTo>
                    <a:lnTo>
                      <a:pt x="302" y="643"/>
                    </a:lnTo>
                    <a:lnTo>
                      <a:pt x="302" y="642"/>
                    </a:lnTo>
                    <a:lnTo>
                      <a:pt x="306" y="641"/>
                    </a:lnTo>
                    <a:lnTo>
                      <a:pt x="313" y="639"/>
                    </a:lnTo>
                    <a:lnTo>
                      <a:pt x="313" y="636"/>
                    </a:lnTo>
                    <a:lnTo>
                      <a:pt x="310" y="624"/>
                    </a:lnTo>
                    <a:lnTo>
                      <a:pt x="296" y="614"/>
                    </a:lnTo>
                    <a:lnTo>
                      <a:pt x="287" y="610"/>
                    </a:lnTo>
                    <a:lnTo>
                      <a:pt x="284" y="606"/>
                    </a:lnTo>
                    <a:lnTo>
                      <a:pt x="282" y="606"/>
                    </a:lnTo>
                    <a:lnTo>
                      <a:pt x="291" y="599"/>
                    </a:lnTo>
                    <a:lnTo>
                      <a:pt x="291" y="597"/>
                    </a:lnTo>
                    <a:lnTo>
                      <a:pt x="316" y="588"/>
                    </a:lnTo>
                    <a:lnTo>
                      <a:pt x="317" y="588"/>
                    </a:lnTo>
                    <a:lnTo>
                      <a:pt x="335" y="597"/>
                    </a:lnTo>
                    <a:lnTo>
                      <a:pt x="347" y="608"/>
                    </a:lnTo>
                    <a:lnTo>
                      <a:pt x="373" y="618"/>
                    </a:lnTo>
                    <a:lnTo>
                      <a:pt x="390" y="600"/>
                    </a:lnTo>
                    <a:lnTo>
                      <a:pt x="391" y="597"/>
                    </a:lnTo>
                    <a:lnTo>
                      <a:pt x="394" y="595"/>
                    </a:lnTo>
                    <a:lnTo>
                      <a:pt x="397" y="595"/>
                    </a:lnTo>
                    <a:lnTo>
                      <a:pt x="398" y="600"/>
                    </a:lnTo>
                    <a:lnTo>
                      <a:pt x="398" y="603"/>
                    </a:lnTo>
                    <a:lnTo>
                      <a:pt x="400" y="604"/>
                    </a:lnTo>
                    <a:lnTo>
                      <a:pt x="401" y="604"/>
                    </a:lnTo>
                    <a:lnTo>
                      <a:pt x="401" y="606"/>
                    </a:lnTo>
                    <a:lnTo>
                      <a:pt x="407" y="608"/>
                    </a:lnTo>
                    <a:lnTo>
                      <a:pt x="412" y="608"/>
                    </a:lnTo>
                    <a:lnTo>
                      <a:pt x="422" y="612"/>
                    </a:lnTo>
                    <a:lnTo>
                      <a:pt x="422" y="614"/>
                    </a:lnTo>
                    <a:lnTo>
                      <a:pt x="423" y="614"/>
                    </a:lnTo>
                    <a:lnTo>
                      <a:pt x="426" y="617"/>
                    </a:lnTo>
                    <a:lnTo>
                      <a:pt x="429" y="618"/>
                    </a:lnTo>
                    <a:lnTo>
                      <a:pt x="433" y="612"/>
                    </a:lnTo>
                    <a:lnTo>
                      <a:pt x="432" y="608"/>
                    </a:lnTo>
                    <a:lnTo>
                      <a:pt x="436" y="602"/>
                    </a:lnTo>
                    <a:lnTo>
                      <a:pt x="441" y="592"/>
                    </a:lnTo>
                    <a:lnTo>
                      <a:pt x="447" y="585"/>
                    </a:lnTo>
                    <a:lnTo>
                      <a:pt x="448" y="583"/>
                    </a:lnTo>
                    <a:lnTo>
                      <a:pt x="448" y="582"/>
                    </a:lnTo>
                    <a:lnTo>
                      <a:pt x="451" y="582"/>
                    </a:lnTo>
                    <a:lnTo>
                      <a:pt x="462" y="578"/>
                    </a:lnTo>
                    <a:lnTo>
                      <a:pt x="468" y="575"/>
                    </a:lnTo>
                    <a:lnTo>
                      <a:pt x="482" y="557"/>
                    </a:lnTo>
                    <a:lnTo>
                      <a:pt x="483" y="555"/>
                    </a:lnTo>
                    <a:lnTo>
                      <a:pt x="490" y="540"/>
                    </a:lnTo>
                    <a:lnTo>
                      <a:pt x="507" y="522"/>
                    </a:lnTo>
                    <a:lnTo>
                      <a:pt x="505" y="519"/>
                    </a:lnTo>
                    <a:lnTo>
                      <a:pt x="507" y="514"/>
                    </a:lnTo>
                    <a:lnTo>
                      <a:pt x="508" y="514"/>
                    </a:lnTo>
                    <a:lnTo>
                      <a:pt x="514" y="505"/>
                    </a:lnTo>
                    <a:lnTo>
                      <a:pt x="527" y="507"/>
                    </a:lnTo>
                    <a:lnTo>
                      <a:pt x="529" y="507"/>
                    </a:lnTo>
                    <a:lnTo>
                      <a:pt x="528" y="505"/>
                    </a:lnTo>
                    <a:lnTo>
                      <a:pt x="517" y="490"/>
                    </a:lnTo>
                    <a:lnTo>
                      <a:pt x="517" y="484"/>
                    </a:lnTo>
                    <a:lnTo>
                      <a:pt x="518" y="478"/>
                    </a:lnTo>
                    <a:lnTo>
                      <a:pt x="518" y="477"/>
                    </a:lnTo>
                    <a:lnTo>
                      <a:pt x="515" y="472"/>
                    </a:lnTo>
                    <a:lnTo>
                      <a:pt x="511" y="468"/>
                    </a:lnTo>
                    <a:lnTo>
                      <a:pt x="511" y="466"/>
                    </a:lnTo>
                    <a:lnTo>
                      <a:pt x="510" y="466"/>
                    </a:lnTo>
                    <a:lnTo>
                      <a:pt x="500" y="463"/>
                    </a:lnTo>
                    <a:lnTo>
                      <a:pt x="489" y="458"/>
                    </a:lnTo>
                    <a:lnTo>
                      <a:pt x="483" y="456"/>
                    </a:lnTo>
                    <a:lnTo>
                      <a:pt x="481" y="455"/>
                    </a:lnTo>
                    <a:lnTo>
                      <a:pt x="481" y="454"/>
                    </a:lnTo>
                    <a:lnTo>
                      <a:pt x="485" y="445"/>
                    </a:lnTo>
                    <a:lnTo>
                      <a:pt x="485" y="427"/>
                    </a:lnTo>
                    <a:lnTo>
                      <a:pt x="486" y="425"/>
                    </a:lnTo>
                    <a:lnTo>
                      <a:pt x="488" y="425"/>
                    </a:lnTo>
                    <a:lnTo>
                      <a:pt x="489" y="424"/>
                    </a:lnTo>
                    <a:lnTo>
                      <a:pt x="492" y="420"/>
                    </a:lnTo>
                    <a:lnTo>
                      <a:pt x="492" y="418"/>
                    </a:lnTo>
                    <a:lnTo>
                      <a:pt x="493" y="416"/>
                    </a:lnTo>
                    <a:lnTo>
                      <a:pt x="499" y="389"/>
                    </a:lnTo>
                    <a:lnTo>
                      <a:pt x="499" y="384"/>
                    </a:lnTo>
                    <a:lnTo>
                      <a:pt x="497" y="382"/>
                    </a:lnTo>
                    <a:lnTo>
                      <a:pt x="497" y="381"/>
                    </a:lnTo>
                    <a:lnTo>
                      <a:pt x="496" y="379"/>
                    </a:lnTo>
                    <a:lnTo>
                      <a:pt x="495" y="371"/>
                    </a:lnTo>
                    <a:lnTo>
                      <a:pt x="496" y="371"/>
                    </a:lnTo>
                    <a:lnTo>
                      <a:pt x="529" y="375"/>
                    </a:lnTo>
                    <a:lnTo>
                      <a:pt x="542" y="378"/>
                    </a:lnTo>
                    <a:lnTo>
                      <a:pt x="560" y="378"/>
                    </a:lnTo>
                    <a:lnTo>
                      <a:pt x="566" y="377"/>
                    </a:lnTo>
                    <a:lnTo>
                      <a:pt x="588" y="375"/>
                    </a:lnTo>
                    <a:lnTo>
                      <a:pt x="588" y="377"/>
                    </a:lnTo>
                    <a:lnTo>
                      <a:pt x="589" y="379"/>
                    </a:lnTo>
                    <a:lnTo>
                      <a:pt x="589" y="394"/>
                    </a:lnTo>
                    <a:lnTo>
                      <a:pt x="594" y="402"/>
                    </a:lnTo>
                    <a:lnTo>
                      <a:pt x="595" y="403"/>
                    </a:lnTo>
                    <a:lnTo>
                      <a:pt x="595" y="402"/>
                    </a:lnTo>
                    <a:lnTo>
                      <a:pt x="599" y="399"/>
                    </a:lnTo>
                    <a:lnTo>
                      <a:pt x="602" y="396"/>
                    </a:lnTo>
                    <a:lnTo>
                      <a:pt x="612" y="396"/>
                    </a:lnTo>
                    <a:lnTo>
                      <a:pt x="619" y="398"/>
                    </a:lnTo>
                    <a:lnTo>
                      <a:pt x="622" y="398"/>
                    </a:lnTo>
                    <a:lnTo>
                      <a:pt x="623" y="395"/>
                    </a:lnTo>
                    <a:lnTo>
                      <a:pt x="624" y="394"/>
                    </a:lnTo>
                    <a:lnTo>
                      <a:pt x="636" y="375"/>
                    </a:lnTo>
                    <a:lnTo>
                      <a:pt x="636" y="368"/>
                    </a:lnTo>
                    <a:lnTo>
                      <a:pt x="638" y="364"/>
                    </a:lnTo>
                    <a:lnTo>
                      <a:pt x="651" y="356"/>
                    </a:lnTo>
                    <a:lnTo>
                      <a:pt x="654" y="356"/>
                    </a:lnTo>
                    <a:lnTo>
                      <a:pt x="658" y="354"/>
                    </a:lnTo>
                    <a:lnTo>
                      <a:pt x="662" y="354"/>
                    </a:lnTo>
                    <a:lnTo>
                      <a:pt x="662" y="353"/>
                    </a:lnTo>
                    <a:lnTo>
                      <a:pt x="663" y="351"/>
                    </a:lnTo>
                    <a:lnTo>
                      <a:pt x="663" y="346"/>
                    </a:lnTo>
                    <a:lnTo>
                      <a:pt x="665" y="339"/>
                    </a:lnTo>
                    <a:lnTo>
                      <a:pt x="666" y="326"/>
                    </a:lnTo>
                    <a:lnTo>
                      <a:pt x="666" y="325"/>
                    </a:lnTo>
                    <a:lnTo>
                      <a:pt x="665" y="324"/>
                    </a:lnTo>
                    <a:lnTo>
                      <a:pt x="658" y="324"/>
                    </a:lnTo>
                    <a:lnTo>
                      <a:pt x="655" y="321"/>
                    </a:lnTo>
                    <a:lnTo>
                      <a:pt x="654" y="321"/>
                    </a:lnTo>
                    <a:lnTo>
                      <a:pt x="647" y="322"/>
                    </a:lnTo>
                    <a:lnTo>
                      <a:pt x="636" y="322"/>
                    </a:lnTo>
                    <a:lnTo>
                      <a:pt x="632" y="317"/>
                    </a:lnTo>
                    <a:lnTo>
                      <a:pt x="627" y="301"/>
                    </a:lnTo>
                    <a:lnTo>
                      <a:pt x="620" y="294"/>
                    </a:lnTo>
                    <a:lnTo>
                      <a:pt x="617" y="290"/>
                    </a:lnTo>
                    <a:lnTo>
                      <a:pt x="617" y="284"/>
                    </a:lnTo>
                    <a:lnTo>
                      <a:pt x="620" y="269"/>
                    </a:lnTo>
                    <a:lnTo>
                      <a:pt x="617" y="262"/>
                    </a:lnTo>
                    <a:lnTo>
                      <a:pt x="610" y="265"/>
                    </a:lnTo>
                    <a:lnTo>
                      <a:pt x="601" y="266"/>
                    </a:lnTo>
                    <a:lnTo>
                      <a:pt x="594" y="264"/>
                    </a:lnTo>
                    <a:lnTo>
                      <a:pt x="592" y="262"/>
                    </a:lnTo>
                    <a:lnTo>
                      <a:pt x="589" y="257"/>
                    </a:lnTo>
                    <a:lnTo>
                      <a:pt x="589" y="255"/>
                    </a:lnTo>
                    <a:lnTo>
                      <a:pt x="588" y="254"/>
                    </a:lnTo>
                    <a:lnTo>
                      <a:pt x="587" y="254"/>
                    </a:lnTo>
                    <a:lnTo>
                      <a:pt x="591" y="248"/>
                    </a:lnTo>
                    <a:lnTo>
                      <a:pt x="591" y="245"/>
                    </a:lnTo>
                    <a:lnTo>
                      <a:pt x="594" y="229"/>
                    </a:lnTo>
                    <a:lnTo>
                      <a:pt x="594" y="227"/>
                    </a:lnTo>
                    <a:lnTo>
                      <a:pt x="596" y="217"/>
                    </a:lnTo>
                    <a:lnTo>
                      <a:pt x="595" y="209"/>
                    </a:lnTo>
                    <a:lnTo>
                      <a:pt x="595" y="199"/>
                    </a:lnTo>
                    <a:lnTo>
                      <a:pt x="599" y="188"/>
                    </a:lnTo>
                    <a:lnTo>
                      <a:pt x="603" y="183"/>
                    </a:lnTo>
                    <a:lnTo>
                      <a:pt x="606" y="181"/>
                    </a:lnTo>
                    <a:lnTo>
                      <a:pt x="608" y="180"/>
                    </a:lnTo>
                    <a:lnTo>
                      <a:pt x="613" y="177"/>
                    </a:lnTo>
                    <a:lnTo>
                      <a:pt x="624" y="169"/>
                    </a:lnTo>
                    <a:lnTo>
                      <a:pt x="627" y="153"/>
                    </a:lnTo>
                    <a:lnTo>
                      <a:pt x="624" y="150"/>
                    </a:lnTo>
                    <a:lnTo>
                      <a:pt x="608" y="139"/>
                    </a:lnTo>
                    <a:lnTo>
                      <a:pt x="609" y="137"/>
                    </a:lnTo>
                    <a:lnTo>
                      <a:pt x="609" y="135"/>
                    </a:lnTo>
                    <a:lnTo>
                      <a:pt x="605" y="132"/>
                    </a:lnTo>
                    <a:lnTo>
                      <a:pt x="602" y="130"/>
                    </a:lnTo>
                    <a:lnTo>
                      <a:pt x="602" y="128"/>
                    </a:lnTo>
                    <a:lnTo>
                      <a:pt x="601" y="128"/>
                    </a:lnTo>
                    <a:lnTo>
                      <a:pt x="601" y="125"/>
                    </a:lnTo>
                    <a:lnTo>
                      <a:pt x="602" y="124"/>
                    </a:lnTo>
                    <a:lnTo>
                      <a:pt x="608" y="117"/>
                    </a:lnTo>
                    <a:lnTo>
                      <a:pt x="619" y="97"/>
                    </a:lnTo>
                    <a:lnTo>
                      <a:pt x="626" y="72"/>
                    </a:lnTo>
                    <a:lnTo>
                      <a:pt x="626" y="71"/>
                    </a:lnTo>
                    <a:lnTo>
                      <a:pt x="624" y="70"/>
                    </a:lnTo>
                    <a:lnTo>
                      <a:pt x="617" y="61"/>
                    </a:lnTo>
                    <a:lnTo>
                      <a:pt x="612" y="60"/>
                    </a:lnTo>
                    <a:lnTo>
                      <a:pt x="608" y="63"/>
                    </a:lnTo>
                    <a:lnTo>
                      <a:pt x="606" y="63"/>
                    </a:lnTo>
                    <a:lnTo>
                      <a:pt x="606" y="61"/>
                    </a:lnTo>
                    <a:lnTo>
                      <a:pt x="602" y="54"/>
                    </a:lnTo>
                    <a:lnTo>
                      <a:pt x="601" y="49"/>
                    </a:lnTo>
                    <a:lnTo>
                      <a:pt x="578" y="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58" name="Freeform 1190">
                <a:extLst>
                  <a:ext uri="{FF2B5EF4-FFF2-40B4-BE49-F238E27FC236}">
                    <a16:creationId xmlns:a16="http://schemas.microsoft.com/office/drawing/2014/main" id="{371081FB-845A-6D5C-F6D5-730A070D4A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6" y="3619"/>
                <a:ext cx="180" cy="152"/>
              </a:xfrm>
              <a:custGeom>
                <a:avLst/>
                <a:gdLst>
                  <a:gd name="T0" fmla="*/ 528 w 720"/>
                  <a:gd name="T1" fmla="*/ 30 h 609"/>
                  <a:gd name="T2" fmla="*/ 498 w 720"/>
                  <a:gd name="T3" fmla="*/ 25 h 609"/>
                  <a:gd name="T4" fmla="*/ 485 w 720"/>
                  <a:gd name="T5" fmla="*/ 8 h 609"/>
                  <a:gd name="T6" fmla="*/ 425 w 720"/>
                  <a:gd name="T7" fmla="*/ 4 h 609"/>
                  <a:gd name="T8" fmla="*/ 395 w 720"/>
                  <a:gd name="T9" fmla="*/ 13 h 609"/>
                  <a:gd name="T10" fmla="*/ 384 w 720"/>
                  <a:gd name="T11" fmla="*/ 54 h 609"/>
                  <a:gd name="T12" fmla="*/ 379 w 720"/>
                  <a:gd name="T13" fmla="*/ 85 h 609"/>
                  <a:gd name="T14" fmla="*/ 411 w 720"/>
                  <a:gd name="T15" fmla="*/ 101 h 609"/>
                  <a:gd name="T16" fmla="*/ 425 w 720"/>
                  <a:gd name="T17" fmla="*/ 136 h 609"/>
                  <a:gd name="T18" fmla="*/ 403 w 720"/>
                  <a:gd name="T19" fmla="*/ 151 h 609"/>
                  <a:gd name="T20" fmla="*/ 347 w 720"/>
                  <a:gd name="T21" fmla="*/ 211 h 609"/>
                  <a:gd name="T22" fmla="*/ 328 w 720"/>
                  <a:gd name="T23" fmla="*/ 237 h 609"/>
                  <a:gd name="T24" fmla="*/ 318 w 720"/>
                  <a:gd name="T25" fmla="*/ 241 h 609"/>
                  <a:gd name="T26" fmla="*/ 294 w 720"/>
                  <a:gd name="T27" fmla="*/ 232 h 609"/>
                  <a:gd name="T28" fmla="*/ 269 w 720"/>
                  <a:gd name="T29" fmla="*/ 247 h 609"/>
                  <a:gd name="T30" fmla="*/ 187 w 720"/>
                  <a:gd name="T31" fmla="*/ 228 h 609"/>
                  <a:gd name="T32" fmla="*/ 209 w 720"/>
                  <a:gd name="T33" fmla="*/ 265 h 609"/>
                  <a:gd name="T34" fmla="*/ 166 w 720"/>
                  <a:gd name="T35" fmla="*/ 279 h 609"/>
                  <a:gd name="T36" fmla="*/ 94 w 720"/>
                  <a:gd name="T37" fmla="*/ 299 h 609"/>
                  <a:gd name="T38" fmla="*/ 76 w 720"/>
                  <a:gd name="T39" fmla="*/ 288 h 609"/>
                  <a:gd name="T40" fmla="*/ 13 w 720"/>
                  <a:gd name="T41" fmla="*/ 311 h 609"/>
                  <a:gd name="T42" fmla="*/ 53 w 720"/>
                  <a:gd name="T43" fmla="*/ 391 h 609"/>
                  <a:gd name="T44" fmla="*/ 111 w 720"/>
                  <a:gd name="T45" fmla="*/ 398 h 609"/>
                  <a:gd name="T46" fmla="*/ 140 w 720"/>
                  <a:gd name="T47" fmla="*/ 404 h 609"/>
                  <a:gd name="T48" fmla="*/ 194 w 720"/>
                  <a:gd name="T49" fmla="*/ 416 h 609"/>
                  <a:gd name="T50" fmla="*/ 261 w 720"/>
                  <a:gd name="T51" fmla="*/ 416 h 609"/>
                  <a:gd name="T52" fmla="*/ 328 w 720"/>
                  <a:gd name="T53" fmla="*/ 421 h 609"/>
                  <a:gd name="T54" fmla="*/ 361 w 720"/>
                  <a:gd name="T55" fmla="*/ 415 h 609"/>
                  <a:gd name="T56" fmla="*/ 389 w 720"/>
                  <a:gd name="T57" fmla="*/ 351 h 609"/>
                  <a:gd name="T58" fmla="*/ 462 w 720"/>
                  <a:gd name="T59" fmla="*/ 304 h 609"/>
                  <a:gd name="T60" fmla="*/ 547 w 720"/>
                  <a:gd name="T61" fmla="*/ 300 h 609"/>
                  <a:gd name="T62" fmla="*/ 581 w 720"/>
                  <a:gd name="T63" fmla="*/ 311 h 609"/>
                  <a:gd name="T64" fmla="*/ 576 w 720"/>
                  <a:gd name="T65" fmla="*/ 359 h 609"/>
                  <a:gd name="T66" fmla="*/ 566 w 720"/>
                  <a:gd name="T67" fmla="*/ 378 h 609"/>
                  <a:gd name="T68" fmla="*/ 476 w 720"/>
                  <a:gd name="T69" fmla="*/ 399 h 609"/>
                  <a:gd name="T70" fmla="*/ 469 w 720"/>
                  <a:gd name="T71" fmla="*/ 432 h 609"/>
                  <a:gd name="T72" fmla="*/ 515 w 720"/>
                  <a:gd name="T73" fmla="*/ 481 h 609"/>
                  <a:gd name="T74" fmla="*/ 586 w 720"/>
                  <a:gd name="T75" fmla="*/ 500 h 609"/>
                  <a:gd name="T76" fmla="*/ 585 w 720"/>
                  <a:gd name="T77" fmla="*/ 538 h 609"/>
                  <a:gd name="T78" fmla="*/ 565 w 720"/>
                  <a:gd name="T79" fmla="*/ 535 h 609"/>
                  <a:gd name="T80" fmla="*/ 565 w 720"/>
                  <a:gd name="T81" fmla="*/ 578 h 609"/>
                  <a:gd name="T82" fmla="*/ 597 w 720"/>
                  <a:gd name="T83" fmla="*/ 609 h 609"/>
                  <a:gd name="T84" fmla="*/ 621 w 720"/>
                  <a:gd name="T85" fmla="*/ 595 h 609"/>
                  <a:gd name="T86" fmla="*/ 639 w 720"/>
                  <a:gd name="T87" fmla="*/ 591 h 609"/>
                  <a:gd name="T88" fmla="*/ 671 w 720"/>
                  <a:gd name="T89" fmla="*/ 592 h 609"/>
                  <a:gd name="T90" fmla="*/ 679 w 720"/>
                  <a:gd name="T91" fmla="*/ 552 h 609"/>
                  <a:gd name="T92" fmla="*/ 670 w 720"/>
                  <a:gd name="T93" fmla="*/ 538 h 609"/>
                  <a:gd name="T94" fmla="*/ 625 w 720"/>
                  <a:gd name="T95" fmla="*/ 497 h 609"/>
                  <a:gd name="T96" fmla="*/ 720 w 720"/>
                  <a:gd name="T97" fmla="*/ 390 h 609"/>
                  <a:gd name="T98" fmla="*/ 701 w 720"/>
                  <a:gd name="T99" fmla="*/ 351 h 609"/>
                  <a:gd name="T100" fmla="*/ 706 w 720"/>
                  <a:gd name="T101" fmla="*/ 306 h 609"/>
                  <a:gd name="T102" fmla="*/ 710 w 720"/>
                  <a:gd name="T103" fmla="*/ 256 h 609"/>
                  <a:gd name="T104" fmla="*/ 696 w 720"/>
                  <a:gd name="T105" fmla="*/ 256 h 609"/>
                  <a:gd name="T106" fmla="*/ 655 w 720"/>
                  <a:gd name="T107" fmla="*/ 285 h 609"/>
                  <a:gd name="T108" fmla="*/ 589 w 720"/>
                  <a:gd name="T109" fmla="*/ 299 h 609"/>
                  <a:gd name="T110" fmla="*/ 576 w 720"/>
                  <a:gd name="T111" fmla="*/ 198 h 609"/>
                  <a:gd name="T112" fmla="*/ 566 w 720"/>
                  <a:gd name="T113" fmla="*/ 84 h 6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720" h="609">
                    <a:moveTo>
                      <a:pt x="534" y="46"/>
                    </a:moveTo>
                    <a:lnTo>
                      <a:pt x="534" y="45"/>
                    </a:lnTo>
                    <a:lnTo>
                      <a:pt x="537" y="34"/>
                    </a:lnTo>
                    <a:lnTo>
                      <a:pt x="534" y="31"/>
                    </a:lnTo>
                    <a:lnTo>
                      <a:pt x="532" y="31"/>
                    </a:lnTo>
                    <a:lnTo>
                      <a:pt x="528" y="30"/>
                    </a:lnTo>
                    <a:lnTo>
                      <a:pt x="523" y="30"/>
                    </a:lnTo>
                    <a:lnTo>
                      <a:pt x="519" y="28"/>
                    </a:lnTo>
                    <a:lnTo>
                      <a:pt x="518" y="27"/>
                    </a:lnTo>
                    <a:lnTo>
                      <a:pt x="515" y="27"/>
                    </a:lnTo>
                    <a:lnTo>
                      <a:pt x="508" y="25"/>
                    </a:lnTo>
                    <a:lnTo>
                      <a:pt x="498" y="25"/>
                    </a:lnTo>
                    <a:lnTo>
                      <a:pt x="495" y="28"/>
                    </a:lnTo>
                    <a:lnTo>
                      <a:pt x="491" y="31"/>
                    </a:lnTo>
                    <a:lnTo>
                      <a:pt x="491" y="32"/>
                    </a:lnTo>
                    <a:lnTo>
                      <a:pt x="490" y="31"/>
                    </a:lnTo>
                    <a:lnTo>
                      <a:pt x="485" y="23"/>
                    </a:lnTo>
                    <a:lnTo>
                      <a:pt x="485" y="8"/>
                    </a:lnTo>
                    <a:lnTo>
                      <a:pt x="484" y="6"/>
                    </a:lnTo>
                    <a:lnTo>
                      <a:pt x="484" y="4"/>
                    </a:lnTo>
                    <a:lnTo>
                      <a:pt x="462" y="6"/>
                    </a:lnTo>
                    <a:lnTo>
                      <a:pt x="456" y="7"/>
                    </a:lnTo>
                    <a:lnTo>
                      <a:pt x="438" y="7"/>
                    </a:lnTo>
                    <a:lnTo>
                      <a:pt x="425" y="4"/>
                    </a:lnTo>
                    <a:lnTo>
                      <a:pt x="392" y="0"/>
                    </a:lnTo>
                    <a:lnTo>
                      <a:pt x="391" y="0"/>
                    </a:lnTo>
                    <a:lnTo>
                      <a:pt x="392" y="8"/>
                    </a:lnTo>
                    <a:lnTo>
                      <a:pt x="393" y="10"/>
                    </a:lnTo>
                    <a:lnTo>
                      <a:pt x="393" y="11"/>
                    </a:lnTo>
                    <a:lnTo>
                      <a:pt x="395" y="13"/>
                    </a:lnTo>
                    <a:lnTo>
                      <a:pt x="395" y="18"/>
                    </a:lnTo>
                    <a:lnTo>
                      <a:pt x="389" y="45"/>
                    </a:lnTo>
                    <a:lnTo>
                      <a:pt x="388" y="47"/>
                    </a:lnTo>
                    <a:lnTo>
                      <a:pt x="388" y="49"/>
                    </a:lnTo>
                    <a:lnTo>
                      <a:pt x="385" y="53"/>
                    </a:lnTo>
                    <a:lnTo>
                      <a:pt x="384" y="54"/>
                    </a:lnTo>
                    <a:lnTo>
                      <a:pt x="382" y="54"/>
                    </a:lnTo>
                    <a:lnTo>
                      <a:pt x="381" y="56"/>
                    </a:lnTo>
                    <a:lnTo>
                      <a:pt x="381" y="74"/>
                    </a:lnTo>
                    <a:lnTo>
                      <a:pt x="377" y="83"/>
                    </a:lnTo>
                    <a:lnTo>
                      <a:pt x="377" y="84"/>
                    </a:lnTo>
                    <a:lnTo>
                      <a:pt x="379" y="85"/>
                    </a:lnTo>
                    <a:lnTo>
                      <a:pt x="385" y="87"/>
                    </a:lnTo>
                    <a:lnTo>
                      <a:pt x="396" y="92"/>
                    </a:lnTo>
                    <a:lnTo>
                      <a:pt x="406" y="95"/>
                    </a:lnTo>
                    <a:lnTo>
                      <a:pt x="407" y="95"/>
                    </a:lnTo>
                    <a:lnTo>
                      <a:pt x="407" y="97"/>
                    </a:lnTo>
                    <a:lnTo>
                      <a:pt x="411" y="101"/>
                    </a:lnTo>
                    <a:lnTo>
                      <a:pt x="414" y="106"/>
                    </a:lnTo>
                    <a:lnTo>
                      <a:pt x="414" y="107"/>
                    </a:lnTo>
                    <a:lnTo>
                      <a:pt x="413" y="113"/>
                    </a:lnTo>
                    <a:lnTo>
                      <a:pt x="413" y="119"/>
                    </a:lnTo>
                    <a:lnTo>
                      <a:pt x="424" y="134"/>
                    </a:lnTo>
                    <a:lnTo>
                      <a:pt x="425" y="136"/>
                    </a:lnTo>
                    <a:lnTo>
                      <a:pt x="423" y="136"/>
                    </a:lnTo>
                    <a:lnTo>
                      <a:pt x="410" y="134"/>
                    </a:lnTo>
                    <a:lnTo>
                      <a:pt x="404" y="143"/>
                    </a:lnTo>
                    <a:lnTo>
                      <a:pt x="403" y="143"/>
                    </a:lnTo>
                    <a:lnTo>
                      <a:pt x="401" y="148"/>
                    </a:lnTo>
                    <a:lnTo>
                      <a:pt x="403" y="151"/>
                    </a:lnTo>
                    <a:lnTo>
                      <a:pt x="386" y="169"/>
                    </a:lnTo>
                    <a:lnTo>
                      <a:pt x="379" y="184"/>
                    </a:lnTo>
                    <a:lnTo>
                      <a:pt x="378" y="186"/>
                    </a:lnTo>
                    <a:lnTo>
                      <a:pt x="364" y="204"/>
                    </a:lnTo>
                    <a:lnTo>
                      <a:pt x="358" y="207"/>
                    </a:lnTo>
                    <a:lnTo>
                      <a:pt x="347" y="211"/>
                    </a:lnTo>
                    <a:lnTo>
                      <a:pt x="344" y="211"/>
                    </a:lnTo>
                    <a:lnTo>
                      <a:pt x="344" y="212"/>
                    </a:lnTo>
                    <a:lnTo>
                      <a:pt x="343" y="214"/>
                    </a:lnTo>
                    <a:lnTo>
                      <a:pt x="337" y="221"/>
                    </a:lnTo>
                    <a:lnTo>
                      <a:pt x="332" y="231"/>
                    </a:lnTo>
                    <a:lnTo>
                      <a:pt x="328" y="237"/>
                    </a:lnTo>
                    <a:lnTo>
                      <a:pt x="329" y="241"/>
                    </a:lnTo>
                    <a:lnTo>
                      <a:pt x="325" y="247"/>
                    </a:lnTo>
                    <a:lnTo>
                      <a:pt x="322" y="246"/>
                    </a:lnTo>
                    <a:lnTo>
                      <a:pt x="319" y="243"/>
                    </a:lnTo>
                    <a:lnTo>
                      <a:pt x="318" y="243"/>
                    </a:lnTo>
                    <a:lnTo>
                      <a:pt x="318" y="241"/>
                    </a:lnTo>
                    <a:lnTo>
                      <a:pt x="308" y="237"/>
                    </a:lnTo>
                    <a:lnTo>
                      <a:pt x="303" y="237"/>
                    </a:lnTo>
                    <a:lnTo>
                      <a:pt x="297" y="235"/>
                    </a:lnTo>
                    <a:lnTo>
                      <a:pt x="297" y="233"/>
                    </a:lnTo>
                    <a:lnTo>
                      <a:pt x="296" y="233"/>
                    </a:lnTo>
                    <a:lnTo>
                      <a:pt x="294" y="232"/>
                    </a:lnTo>
                    <a:lnTo>
                      <a:pt x="294" y="229"/>
                    </a:lnTo>
                    <a:lnTo>
                      <a:pt x="293" y="224"/>
                    </a:lnTo>
                    <a:lnTo>
                      <a:pt x="290" y="224"/>
                    </a:lnTo>
                    <a:lnTo>
                      <a:pt x="287" y="226"/>
                    </a:lnTo>
                    <a:lnTo>
                      <a:pt x="286" y="229"/>
                    </a:lnTo>
                    <a:lnTo>
                      <a:pt x="269" y="247"/>
                    </a:lnTo>
                    <a:lnTo>
                      <a:pt x="243" y="237"/>
                    </a:lnTo>
                    <a:lnTo>
                      <a:pt x="231" y="226"/>
                    </a:lnTo>
                    <a:lnTo>
                      <a:pt x="213" y="217"/>
                    </a:lnTo>
                    <a:lnTo>
                      <a:pt x="212" y="217"/>
                    </a:lnTo>
                    <a:lnTo>
                      <a:pt x="187" y="226"/>
                    </a:lnTo>
                    <a:lnTo>
                      <a:pt x="187" y="228"/>
                    </a:lnTo>
                    <a:lnTo>
                      <a:pt x="178" y="235"/>
                    </a:lnTo>
                    <a:lnTo>
                      <a:pt x="180" y="235"/>
                    </a:lnTo>
                    <a:lnTo>
                      <a:pt x="183" y="239"/>
                    </a:lnTo>
                    <a:lnTo>
                      <a:pt x="192" y="243"/>
                    </a:lnTo>
                    <a:lnTo>
                      <a:pt x="206" y="253"/>
                    </a:lnTo>
                    <a:lnTo>
                      <a:pt x="209" y="265"/>
                    </a:lnTo>
                    <a:lnTo>
                      <a:pt x="209" y="268"/>
                    </a:lnTo>
                    <a:lnTo>
                      <a:pt x="202" y="270"/>
                    </a:lnTo>
                    <a:lnTo>
                      <a:pt x="198" y="271"/>
                    </a:lnTo>
                    <a:lnTo>
                      <a:pt x="198" y="272"/>
                    </a:lnTo>
                    <a:lnTo>
                      <a:pt x="168" y="279"/>
                    </a:lnTo>
                    <a:lnTo>
                      <a:pt x="166" y="279"/>
                    </a:lnTo>
                    <a:lnTo>
                      <a:pt x="154" y="282"/>
                    </a:lnTo>
                    <a:lnTo>
                      <a:pt x="153" y="282"/>
                    </a:lnTo>
                    <a:lnTo>
                      <a:pt x="135" y="285"/>
                    </a:lnTo>
                    <a:lnTo>
                      <a:pt x="131" y="288"/>
                    </a:lnTo>
                    <a:lnTo>
                      <a:pt x="110" y="299"/>
                    </a:lnTo>
                    <a:lnTo>
                      <a:pt x="94" y="299"/>
                    </a:lnTo>
                    <a:lnTo>
                      <a:pt x="90" y="298"/>
                    </a:lnTo>
                    <a:lnTo>
                      <a:pt x="89" y="298"/>
                    </a:lnTo>
                    <a:lnTo>
                      <a:pt x="85" y="295"/>
                    </a:lnTo>
                    <a:lnTo>
                      <a:pt x="83" y="295"/>
                    </a:lnTo>
                    <a:lnTo>
                      <a:pt x="83" y="293"/>
                    </a:lnTo>
                    <a:lnTo>
                      <a:pt x="76" y="288"/>
                    </a:lnTo>
                    <a:lnTo>
                      <a:pt x="51" y="288"/>
                    </a:lnTo>
                    <a:lnTo>
                      <a:pt x="48" y="289"/>
                    </a:lnTo>
                    <a:lnTo>
                      <a:pt x="47" y="289"/>
                    </a:lnTo>
                    <a:lnTo>
                      <a:pt x="29" y="298"/>
                    </a:lnTo>
                    <a:lnTo>
                      <a:pt x="13" y="310"/>
                    </a:lnTo>
                    <a:lnTo>
                      <a:pt x="13" y="311"/>
                    </a:lnTo>
                    <a:lnTo>
                      <a:pt x="0" y="318"/>
                    </a:lnTo>
                    <a:lnTo>
                      <a:pt x="13" y="356"/>
                    </a:lnTo>
                    <a:lnTo>
                      <a:pt x="44" y="391"/>
                    </a:lnTo>
                    <a:lnTo>
                      <a:pt x="46" y="390"/>
                    </a:lnTo>
                    <a:lnTo>
                      <a:pt x="51" y="390"/>
                    </a:lnTo>
                    <a:lnTo>
                      <a:pt x="53" y="391"/>
                    </a:lnTo>
                    <a:lnTo>
                      <a:pt x="55" y="392"/>
                    </a:lnTo>
                    <a:lnTo>
                      <a:pt x="64" y="399"/>
                    </a:lnTo>
                    <a:lnTo>
                      <a:pt x="65" y="405"/>
                    </a:lnTo>
                    <a:lnTo>
                      <a:pt x="90" y="401"/>
                    </a:lnTo>
                    <a:lnTo>
                      <a:pt x="103" y="401"/>
                    </a:lnTo>
                    <a:lnTo>
                      <a:pt x="111" y="398"/>
                    </a:lnTo>
                    <a:lnTo>
                      <a:pt x="118" y="399"/>
                    </a:lnTo>
                    <a:lnTo>
                      <a:pt x="121" y="399"/>
                    </a:lnTo>
                    <a:lnTo>
                      <a:pt x="123" y="401"/>
                    </a:lnTo>
                    <a:lnTo>
                      <a:pt x="125" y="401"/>
                    </a:lnTo>
                    <a:lnTo>
                      <a:pt x="130" y="404"/>
                    </a:lnTo>
                    <a:lnTo>
                      <a:pt x="140" y="404"/>
                    </a:lnTo>
                    <a:lnTo>
                      <a:pt x="142" y="405"/>
                    </a:lnTo>
                    <a:lnTo>
                      <a:pt x="173" y="415"/>
                    </a:lnTo>
                    <a:lnTo>
                      <a:pt x="180" y="416"/>
                    </a:lnTo>
                    <a:lnTo>
                      <a:pt x="184" y="418"/>
                    </a:lnTo>
                    <a:lnTo>
                      <a:pt x="190" y="418"/>
                    </a:lnTo>
                    <a:lnTo>
                      <a:pt x="194" y="416"/>
                    </a:lnTo>
                    <a:lnTo>
                      <a:pt x="213" y="416"/>
                    </a:lnTo>
                    <a:lnTo>
                      <a:pt x="220" y="418"/>
                    </a:lnTo>
                    <a:lnTo>
                      <a:pt x="223" y="421"/>
                    </a:lnTo>
                    <a:lnTo>
                      <a:pt x="227" y="421"/>
                    </a:lnTo>
                    <a:lnTo>
                      <a:pt x="259" y="416"/>
                    </a:lnTo>
                    <a:lnTo>
                      <a:pt x="261" y="416"/>
                    </a:lnTo>
                    <a:lnTo>
                      <a:pt x="265" y="418"/>
                    </a:lnTo>
                    <a:lnTo>
                      <a:pt x="276" y="425"/>
                    </a:lnTo>
                    <a:lnTo>
                      <a:pt x="281" y="426"/>
                    </a:lnTo>
                    <a:lnTo>
                      <a:pt x="283" y="428"/>
                    </a:lnTo>
                    <a:lnTo>
                      <a:pt x="305" y="428"/>
                    </a:lnTo>
                    <a:lnTo>
                      <a:pt x="328" y="421"/>
                    </a:lnTo>
                    <a:lnTo>
                      <a:pt x="329" y="421"/>
                    </a:lnTo>
                    <a:lnTo>
                      <a:pt x="332" y="422"/>
                    </a:lnTo>
                    <a:lnTo>
                      <a:pt x="341" y="422"/>
                    </a:lnTo>
                    <a:lnTo>
                      <a:pt x="346" y="421"/>
                    </a:lnTo>
                    <a:lnTo>
                      <a:pt x="348" y="419"/>
                    </a:lnTo>
                    <a:lnTo>
                      <a:pt x="361" y="415"/>
                    </a:lnTo>
                    <a:lnTo>
                      <a:pt x="364" y="412"/>
                    </a:lnTo>
                    <a:lnTo>
                      <a:pt x="368" y="406"/>
                    </a:lnTo>
                    <a:lnTo>
                      <a:pt x="372" y="404"/>
                    </a:lnTo>
                    <a:lnTo>
                      <a:pt x="379" y="390"/>
                    </a:lnTo>
                    <a:lnTo>
                      <a:pt x="389" y="352"/>
                    </a:lnTo>
                    <a:lnTo>
                      <a:pt x="389" y="351"/>
                    </a:lnTo>
                    <a:lnTo>
                      <a:pt x="407" y="332"/>
                    </a:lnTo>
                    <a:lnTo>
                      <a:pt x="411" y="327"/>
                    </a:lnTo>
                    <a:lnTo>
                      <a:pt x="424" y="314"/>
                    </a:lnTo>
                    <a:lnTo>
                      <a:pt x="425" y="311"/>
                    </a:lnTo>
                    <a:lnTo>
                      <a:pt x="453" y="307"/>
                    </a:lnTo>
                    <a:lnTo>
                      <a:pt x="462" y="304"/>
                    </a:lnTo>
                    <a:lnTo>
                      <a:pt x="487" y="281"/>
                    </a:lnTo>
                    <a:lnTo>
                      <a:pt x="502" y="278"/>
                    </a:lnTo>
                    <a:lnTo>
                      <a:pt x="526" y="271"/>
                    </a:lnTo>
                    <a:lnTo>
                      <a:pt x="532" y="279"/>
                    </a:lnTo>
                    <a:lnTo>
                      <a:pt x="536" y="282"/>
                    </a:lnTo>
                    <a:lnTo>
                      <a:pt x="547" y="300"/>
                    </a:lnTo>
                    <a:lnTo>
                      <a:pt x="548" y="304"/>
                    </a:lnTo>
                    <a:lnTo>
                      <a:pt x="550" y="304"/>
                    </a:lnTo>
                    <a:lnTo>
                      <a:pt x="551" y="306"/>
                    </a:lnTo>
                    <a:lnTo>
                      <a:pt x="555" y="307"/>
                    </a:lnTo>
                    <a:lnTo>
                      <a:pt x="558" y="307"/>
                    </a:lnTo>
                    <a:lnTo>
                      <a:pt x="581" y="311"/>
                    </a:lnTo>
                    <a:lnTo>
                      <a:pt x="589" y="325"/>
                    </a:lnTo>
                    <a:lnTo>
                      <a:pt x="595" y="331"/>
                    </a:lnTo>
                    <a:lnTo>
                      <a:pt x="595" y="334"/>
                    </a:lnTo>
                    <a:lnTo>
                      <a:pt x="593" y="335"/>
                    </a:lnTo>
                    <a:lnTo>
                      <a:pt x="582" y="349"/>
                    </a:lnTo>
                    <a:lnTo>
                      <a:pt x="576" y="359"/>
                    </a:lnTo>
                    <a:lnTo>
                      <a:pt x="576" y="362"/>
                    </a:lnTo>
                    <a:lnTo>
                      <a:pt x="575" y="368"/>
                    </a:lnTo>
                    <a:lnTo>
                      <a:pt x="575" y="369"/>
                    </a:lnTo>
                    <a:lnTo>
                      <a:pt x="573" y="371"/>
                    </a:lnTo>
                    <a:lnTo>
                      <a:pt x="569" y="377"/>
                    </a:lnTo>
                    <a:lnTo>
                      <a:pt x="566" y="378"/>
                    </a:lnTo>
                    <a:lnTo>
                      <a:pt x="555" y="388"/>
                    </a:lnTo>
                    <a:lnTo>
                      <a:pt x="552" y="390"/>
                    </a:lnTo>
                    <a:lnTo>
                      <a:pt x="551" y="390"/>
                    </a:lnTo>
                    <a:lnTo>
                      <a:pt x="508" y="402"/>
                    </a:lnTo>
                    <a:lnTo>
                      <a:pt x="498" y="402"/>
                    </a:lnTo>
                    <a:lnTo>
                      <a:pt x="476" y="399"/>
                    </a:lnTo>
                    <a:lnTo>
                      <a:pt x="474" y="402"/>
                    </a:lnTo>
                    <a:lnTo>
                      <a:pt x="467" y="411"/>
                    </a:lnTo>
                    <a:lnTo>
                      <a:pt x="458" y="425"/>
                    </a:lnTo>
                    <a:lnTo>
                      <a:pt x="459" y="425"/>
                    </a:lnTo>
                    <a:lnTo>
                      <a:pt x="462" y="428"/>
                    </a:lnTo>
                    <a:lnTo>
                      <a:pt x="469" y="432"/>
                    </a:lnTo>
                    <a:lnTo>
                      <a:pt x="473" y="436"/>
                    </a:lnTo>
                    <a:lnTo>
                      <a:pt x="478" y="444"/>
                    </a:lnTo>
                    <a:lnTo>
                      <a:pt x="501" y="454"/>
                    </a:lnTo>
                    <a:lnTo>
                      <a:pt x="508" y="458"/>
                    </a:lnTo>
                    <a:lnTo>
                      <a:pt x="511" y="461"/>
                    </a:lnTo>
                    <a:lnTo>
                      <a:pt x="515" y="481"/>
                    </a:lnTo>
                    <a:lnTo>
                      <a:pt x="516" y="481"/>
                    </a:lnTo>
                    <a:lnTo>
                      <a:pt x="538" y="466"/>
                    </a:lnTo>
                    <a:lnTo>
                      <a:pt x="544" y="465"/>
                    </a:lnTo>
                    <a:lnTo>
                      <a:pt x="590" y="486"/>
                    </a:lnTo>
                    <a:lnTo>
                      <a:pt x="588" y="493"/>
                    </a:lnTo>
                    <a:lnTo>
                      <a:pt x="586" y="500"/>
                    </a:lnTo>
                    <a:lnTo>
                      <a:pt x="585" y="502"/>
                    </a:lnTo>
                    <a:lnTo>
                      <a:pt x="588" y="522"/>
                    </a:lnTo>
                    <a:lnTo>
                      <a:pt x="588" y="532"/>
                    </a:lnTo>
                    <a:lnTo>
                      <a:pt x="586" y="533"/>
                    </a:lnTo>
                    <a:lnTo>
                      <a:pt x="586" y="535"/>
                    </a:lnTo>
                    <a:lnTo>
                      <a:pt x="585" y="538"/>
                    </a:lnTo>
                    <a:lnTo>
                      <a:pt x="583" y="538"/>
                    </a:lnTo>
                    <a:lnTo>
                      <a:pt x="582" y="536"/>
                    </a:lnTo>
                    <a:lnTo>
                      <a:pt x="575" y="533"/>
                    </a:lnTo>
                    <a:lnTo>
                      <a:pt x="573" y="532"/>
                    </a:lnTo>
                    <a:lnTo>
                      <a:pt x="568" y="532"/>
                    </a:lnTo>
                    <a:lnTo>
                      <a:pt x="565" y="535"/>
                    </a:lnTo>
                    <a:lnTo>
                      <a:pt x="565" y="538"/>
                    </a:lnTo>
                    <a:lnTo>
                      <a:pt x="564" y="539"/>
                    </a:lnTo>
                    <a:lnTo>
                      <a:pt x="564" y="563"/>
                    </a:lnTo>
                    <a:lnTo>
                      <a:pt x="559" y="574"/>
                    </a:lnTo>
                    <a:lnTo>
                      <a:pt x="559" y="575"/>
                    </a:lnTo>
                    <a:lnTo>
                      <a:pt x="565" y="578"/>
                    </a:lnTo>
                    <a:lnTo>
                      <a:pt x="566" y="581"/>
                    </a:lnTo>
                    <a:lnTo>
                      <a:pt x="566" y="586"/>
                    </a:lnTo>
                    <a:lnTo>
                      <a:pt x="565" y="592"/>
                    </a:lnTo>
                    <a:lnTo>
                      <a:pt x="569" y="599"/>
                    </a:lnTo>
                    <a:lnTo>
                      <a:pt x="582" y="606"/>
                    </a:lnTo>
                    <a:lnTo>
                      <a:pt x="597" y="609"/>
                    </a:lnTo>
                    <a:lnTo>
                      <a:pt x="604" y="608"/>
                    </a:lnTo>
                    <a:lnTo>
                      <a:pt x="607" y="608"/>
                    </a:lnTo>
                    <a:lnTo>
                      <a:pt x="608" y="603"/>
                    </a:lnTo>
                    <a:lnTo>
                      <a:pt x="611" y="598"/>
                    </a:lnTo>
                    <a:lnTo>
                      <a:pt x="617" y="594"/>
                    </a:lnTo>
                    <a:lnTo>
                      <a:pt x="621" y="595"/>
                    </a:lnTo>
                    <a:lnTo>
                      <a:pt x="622" y="596"/>
                    </a:lnTo>
                    <a:lnTo>
                      <a:pt x="626" y="598"/>
                    </a:lnTo>
                    <a:lnTo>
                      <a:pt x="628" y="598"/>
                    </a:lnTo>
                    <a:lnTo>
                      <a:pt x="631" y="595"/>
                    </a:lnTo>
                    <a:lnTo>
                      <a:pt x="635" y="592"/>
                    </a:lnTo>
                    <a:lnTo>
                      <a:pt x="639" y="591"/>
                    </a:lnTo>
                    <a:lnTo>
                      <a:pt x="648" y="591"/>
                    </a:lnTo>
                    <a:lnTo>
                      <a:pt x="652" y="595"/>
                    </a:lnTo>
                    <a:lnTo>
                      <a:pt x="649" y="598"/>
                    </a:lnTo>
                    <a:lnTo>
                      <a:pt x="650" y="603"/>
                    </a:lnTo>
                    <a:lnTo>
                      <a:pt x="650" y="601"/>
                    </a:lnTo>
                    <a:lnTo>
                      <a:pt x="671" y="592"/>
                    </a:lnTo>
                    <a:lnTo>
                      <a:pt x="671" y="589"/>
                    </a:lnTo>
                    <a:lnTo>
                      <a:pt x="668" y="577"/>
                    </a:lnTo>
                    <a:lnTo>
                      <a:pt x="668" y="567"/>
                    </a:lnTo>
                    <a:lnTo>
                      <a:pt x="671" y="563"/>
                    </a:lnTo>
                    <a:lnTo>
                      <a:pt x="677" y="552"/>
                    </a:lnTo>
                    <a:lnTo>
                      <a:pt x="679" y="552"/>
                    </a:lnTo>
                    <a:lnTo>
                      <a:pt x="679" y="549"/>
                    </a:lnTo>
                    <a:lnTo>
                      <a:pt x="678" y="548"/>
                    </a:lnTo>
                    <a:lnTo>
                      <a:pt x="677" y="545"/>
                    </a:lnTo>
                    <a:lnTo>
                      <a:pt x="674" y="542"/>
                    </a:lnTo>
                    <a:lnTo>
                      <a:pt x="670" y="539"/>
                    </a:lnTo>
                    <a:lnTo>
                      <a:pt x="670" y="538"/>
                    </a:lnTo>
                    <a:lnTo>
                      <a:pt x="656" y="535"/>
                    </a:lnTo>
                    <a:lnTo>
                      <a:pt x="653" y="533"/>
                    </a:lnTo>
                    <a:lnTo>
                      <a:pt x="631" y="517"/>
                    </a:lnTo>
                    <a:lnTo>
                      <a:pt x="626" y="505"/>
                    </a:lnTo>
                    <a:lnTo>
                      <a:pt x="626" y="502"/>
                    </a:lnTo>
                    <a:lnTo>
                      <a:pt x="625" y="497"/>
                    </a:lnTo>
                    <a:lnTo>
                      <a:pt x="626" y="475"/>
                    </a:lnTo>
                    <a:lnTo>
                      <a:pt x="638" y="462"/>
                    </a:lnTo>
                    <a:lnTo>
                      <a:pt x="645" y="451"/>
                    </a:lnTo>
                    <a:lnTo>
                      <a:pt x="653" y="441"/>
                    </a:lnTo>
                    <a:lnTo>
                      <a:pt x="719" y="391"/>
                    </a:lnTo>
                    <a:lnTo>
                      <a:pt x="720" y="390"/>
                    </a:lnTo>
                    <a:lnTo>
                      <a:pt x="717" y="388"/>
                    </a:lnTo>
                    <a:lnTo>
                      <a:pt x="713" y="384"/>
                    </a:lnTo>
                    <a:lnTo>
                      <a:pt x="685" y="363"/>
                    </a:lnTo>
                    <a:lnTo>
                      <a:pt x="688" y="362"/>
                    </a:lnTo>
                    <a:lnTo>
                      <a:pt x="693" y="353"/>
                    </a:lnTo>
                    <a:lnTo>
                      <a:pt x="701" y="351"/>
                    </a:lnTo>
                    <a:lnTo>
                      <a:pt x="702" y="346"/>
                    </a:lnTo>
                    <a:lnTo>
                      <a:pt x="702" y="341"/>
                    </a:lnTo>
                    <a:lnTo>
                      <a:pt x="699" y="330"/>
                    </a:lnTo>
                    <a:lnTo>
                      <a:pt x="702" y="316"/>
                    </a:lnTo>
                    <a:lnTo>
                      <a:pt x="705" y="307"/>
                    </a:lnTo>
                    <a:lnTo>
                      <a:pt x="706" y="306"/>
                    </a:lnTo>
                    <a:lnTo>
                      <a:pt x="710" y="296"/>
                    </a:lnTo>
                    <a:lnTo>
                      <a:pt x="710" y="286"/>
                    </a:lnTo>
                    <a:lnTo>
                      <a:pt x="709" y="281"/>
                    </a:lnTo>
                    <a:lnTo>
                      <a:pt x="712" y="270"/>
                    </a:lnTo>
                    <a:lnTo>
                      <a:pt x="712" y="260"/>
                    </a:lnTo>
                    <a:lnTo>
                      <a:pt x="710" y="256"/>
                    </a:lnTo>
                    <a:lnTo>
                      <a:pt x="710" y="253"/>
                    </a:lnTo>
                    <a:lnTo>
                      <a:pt x="709" y="251"/>
                    </a:lnTo>
                    <a:lnTo>
                      <a:pt x="701" y="247"/>
                    </a:lnTo>
                    <a:lnTo>
                      <a:pt x="693" y="247"/>
                    </a:lnTo>
                    <a:lnTo>
                      <a:pt x="696" y="254"/>
                    </a:lnTo>
                    <a:lnTo>
                      <a:pt x="696" y="256"/>
                    </a:lnTo>
                    <a:lnTo>
                      <a:pt x="695" y="257"/>
                    </a:lnTo>
                    <a:lnTo>
                      <a:pt x="685" y="257"/>
                    </a:lnTo>
                    <a:lnTo>
                      <a:pt x="682" y="260"/>
                    </a:lnTo>
                    <a:lnTo>
                      <a:pt x="682" y="261"/>
                    </a:lnTo>
                    <a:lnTo>
                      <a:pt x="656" y="285"/>
                    </a:lnTo>
                    <a:lnTo>
                      <a:pt x="655" y="285"/>
                    </a:lnTo>
                    <a:lnTo>
                      <a:pt x="648" y="289"/>
                    </a:lnTo>
                    <a:lnTo>
                      <a:pt x="639" y="291"/>
                    </a:lnTo>
                    <a:lnTo>
                      <a:pt x="635" y="292"/>
                    </a:lnTo>
                    <a:lnTo>
                      <a:pt x="619" y="295"/>
                    </a:lnTo>
                    <a:lnTo>
                      <a:pt x="610" y="295"/>
                    </a:lnTo>
                    <a:lnTo>
                      <a:pt x="589" y="299"/>
                    </a:lnTo>
                    <a:lnTo>
                      <a:pt x="588" y="300"/>
                    </a:lnTo>
                    <a:lnTo>
                      <a:pt x="588" y="298"/>
                    </a:lnTo>
                    <a:lnTo>
                      <a:pt x="590" y="270"/>
                    </a:lnTo>
                    <a:lnTo>
                      <a:pt x="611" y="247"/>
                    </a:lnTo>
                    <a:lnTo>
                      <a:pt x="625" y="208"/>
                    </a:lnTo>
                    <a:lnTo>
                      <a:pt x="576" y="198"/>
                    </a:lnTo>
                    <a:lnTo>
                      <a:pt x="575" y="198"/>
                    </a:lnTo>
                    <a:lnTo>
                      <a:pt x="552" y="145"/>
                    </a:lnTo>
                    <a:lnTo>
                      <a:pt x="552" y="143"/>
                    </a:lnTo>
                    <a:lnTo>
                      <a:pt x="569" y="90"/>
                    </a:lnTo>
                    <a:lnTo>
                      <a:pt x="569" y="87"/>
                    </a:lnTo>
                    <a:lnTo>
                      <a:pt x="566" y="84"/>
                    </a:lnTo>
                    <a:lnTo>
                      <a:pt x="537" y="67"/>
                    </a:lnTo>
                    <a:lnTo>
                      <a:pt x="536" y="66"/>
                    </a:lnTo>
                    <a:lnTo>
                      <a:pt x="530" y="54"/>
                    </a:lnTo>
                    <a:lnTo>
                      <a:pt x="532" y="47"/>
                    </a:lnTo>
                    <a:lnTo>
                      <a:pt x="534" y="4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59" name="Freeform 1191">
                <a:extLst>
                  <a:ext uri="{FF2B5EF4-FFF2-40B4-BE49-F238E27FC236}">
                    <a16:creationId xmlns:a16="http://schemas.microsoft.com/office/drawing/2014/main" id="{1F288166-393B-0F3A-454D-53C86AFA7B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5" y="3687"/>
                <a:ext cx="151" cy="137"/>
              </a:xfrm>
              <a:custGeom>
                <a:avLst/>
                <a:gdLst>
                  <a:gd name="T0" fmla="*/ 251 w 606"/>
                  <a:gd name="T1" fmla="*/ 61 h 549"/>
                  <a:gd name="T2" fmla="*/ 208 w 606"/>
                  <a:gd name="T3" fmla="*/ 141 h 549"/>
                  <a:gd name="T4" fmla="*/ 173 w 606"/>
                  <a:gd name="T5" fmla="*/ 150 h 549"/>
                  <a:gd name="T6" fmla="*/ 109 w 606"/>
                  <a:gd name="T7" fmla="*/ 147 h 549"/>
                  <a:gd name="T8" fmla="*/ 77 w 606"/>
                  <a:gd name="T9" fmla="*/ 170 h 549"/>
                  <a:gd name="T10" fmla="*/ 98 w 606"/>
                  <a:gd name="T11" fmla="*/ 183 h 549"/>
                  <a:gd name="T12" fmla="*/ 105 w 606"/>
                  <a:gd name="T13" fmla="*/ 210 h 549"/>
                  <a:gd name="T14" fmla="*/ 125 w 606"/>
                  <a:gd name="T15" fmla="*/ 233 h 549"/>
                  <a:gd name="T16" fmla="*/ 106 w 606"/>
                  <a:gd name="T17" fmla="*/ 240 h 549"/>
                  <a:gd name="T18" fmla="*/ 121 w 606"/>
                  <a:gd name="T19" fmla="*/ 264 h 549"/>
                  <a:gd name="T20" fmla="*/ 101 w 606"/>
                  <a:gd name="T21" fmla="*/ 303 h 549"/>
                  <a:gd name="T22" fmla="*/ 56 w 606"/>
                  <a:gd name="T23" fmla="*/ 298 h 549"/>
                  <a:gd name="T24" fmla="*/ 11 w 606"/>
                  <a:gd name="T25" fmla="*/ 289 h 549"/>
                  <a:gd name="T26" fmla="*/ 8 w 606"/>
                  <a:gd name="T27" fmla="*/ 325 h 549"/>
                  <a:gd name="T28" fmla="*/ 41 w 606"/>
                  <a:gd name="T29" fmla="*/ 331 h 549"/>
                  <a:gd name="T30" fmla="*/ 81 w 606"/>
                  <a:gd name="T31" fmla="*/ 338 h 549"/>
                  <a:gd name="T32" fmla="*/ 105 w 606"/>
                  <a:gd name="T33" fmla="*/ 321 h 549"/>
                  <a:gd name="T34" fmla="*/ 128 w 606"/>
                  <a:gd name="T35" fmla="*/ 341 h 549"/>
                  <a:gd name="T36" fmla="*/ 166 w 606"/>
                  <a:gd name="T37" fmla="*/ 332 h 549"/>
                  <a:gd name="T38" fmla="*/ 195 w 606"/>
                  <a:gd name="T39" fmla="*/ 345 h 549"/>
                  <a:gd name="T40" fmla="*/ 214 w 606"/>
                  <a:gd name="T41" fmla="*/ 377 h 549"/>
                  <a:gd name="T42" fmla="*/ 191 w 606"/>
                  <a:gd name="T43" fmla="*/ 409 h 549"/>
                  <a:gd name="T44" fmla="*/ 194 w 606"/>
                  <a:gd name="T45" fmla="*/ 468 h 549"/>
                  <a:gd name="T46" fmla="*/ 278 w 606"/>
                  <a:gd name="T47" fmla="*/ 461 h 549"/>
                  <a:gd name="T48" fmla="*/ 272 w 606"/>
                  <a:gd name="T49" fmla="*/ 489 h 549"/>
                  <a:gd name="T50" fmla="*/ 233 w 606"/>
                  <a:gd name="T51" fmla="*/ 525 h 549"/>
                  <a:gd name="T52" fmla="*/ 267 w 606"/>
                  <a:gd name="T53" fmla="*/ 539 h 549"/>
                  <a:gd name="T54" fmla="*/ 288 w 606"/>
                  <a:gd name="T55" fmla="*/ 535 h 549"/>
                  <a:gd name="T56" fmla="*/ 341 w 606"/>
                  <a:gd name="T57" fmla="*/ 540 h 549"/>
                  <a:gd name="T58" fmla="*/ 367 w 606"/>
                  <a:gd name="T59" fmla="*/ 536 h 549"/>
                  <a:gd name="T60" fmla="*/ 391 w 606"/>
                  <a:gd name="T61" fmla="*/ 535 h 549"/>
                  <a:gd name="T62" fmla="*/ 402 w 606"/>
                  <a:gd name="T63" fmla="*/ 522 h 549"/>
                  <a:gd name="T64" fmla="*/ 462 w 606"/>
                  <a:gd name="T65" fmla="*/ 512 h 549"/>
                  <a:gd name="T66" fmla="*/ 459 w 606"/>
                  <a:gd name="T67" fmla="*/ 478 h 549"/>
                  <a:gd name="T68" fmla="*/ 493 w 606"/>
                  <a:gd name="T69" fmla="*/ 486 h 549"/>
                  <a:gd name="T70" fmla="*/ 504 w 606"/>
                  <a:gd name="T71" fmla="*/ 495 h 549"/>
                  <a:gd name="T72" fmla="*/ 550 w 606"/>
                  <a:gd name="T73" fmla="*/ 476 h 549"/>
                  <a:gd name="T74" fmla="*/ 578 w 606"/>
                  <a:gd name="T75" fmla="*/ 503 h 549"/>
                  <a:gd name="T76" fmla="*/ 596 w 606"/>
                  <a:gd name="T77" fmla="*/ 423 h 549"/>
                  <a:gd name="T78" fmla="*/ 605 w 606"/>
                  <a:gd name="T79" fmla="*/ 387 h 549"/>
                  <a:gd name="T80" fmla="*/ 599 w 606"/>
                  <a:gd name="T81" fmla="*/ 384 h 549"/>
                  <a:gd name="T82" fmla="*/ 599 w 606"/>
                  <a:gd name="T83" fmla="*/ 335 h 549"/>
                  <a:gd name="T84" fmla="*/ 600 w 606"/>
                  <a:gd name="T85" fmla="*/ 270 h 549"/>
                  <a:gd name="T86" fmla="*/ 581 w 606"/>
                  <a:gd name="T87" fmla="*/ 127 h 549"/>
                  <a:gd name="T88" fmla="*/ 482 w 606"/>
                  <a:gd name="T89" fmla="*/ 191 h 549"/>
                  <a:gd name="T90" fmla="*/ 497 w 606"/>
                  <a:gd name="T91" fmla="*/ 262 h 549"/>
                  <a:gd name="T92" fmla="*/ 522 w 606"/>
                  <a:gd name="T93" fmla="*/ 277 h 549"/>
                  <a:gd name="T94" fmla="*/ 512 w 606"/>
                  <a:gd name="T95" fmla="*/ 306 h 549"/>
                  <a:gd name="T96" fmla="*/ 496 w 606"/>
                  <a:gd name="T97" fmla="*/ 324 h 549"/>
                  <a:gd name="T98" fmla="*/ 470 w 606"/>
                  <a:gd name="T99" fmla="*/ 327 h 549"/>
                  <a:gd name="T100" fmla="*/ 451 w 606"/>
                  <a:gd name="T101" fmla="*/ 337 h 549"/>
                  <a:gd name="T102" fmla="*/ 410 w 606"/>
                  <a:gd name="T103" fmla="*/ 315 h 549"/>
                  <a:gd name="T104" fmla="*/ 408 w 606"/>
                  <a:gd name="T105" fmla="*/ 268 h 549"/>
                  <a:gd name="T106" fmla="*/ 426 w 606"/>
                  <a:gd name="T107" fmla="*/ 265 h 549"/>
                  <a:gd name="T108" fmla="*/ 432 w 606"/>
                  <a:gd name="T109" fmla="*/ 251 h 549"/>
                  <a:gd name="T110" fmla="*/ 382 w 606"/>
                  <a:gd name="T111" fmla="*/ 195 h 549"/>
                  <a:gd name="T112" fmla="*/ 322 w 606"/>
                  <a:gd name="T113" fmla="*/ 173 h 549"/>
                  <a:gd name="T114" fmla="*/ 311 w 606"/>
                  <a:gd name="T115" fmla="*/ 140 h 549"/>
                  <a:gd name="T116" fmla="*/ 396 w 606"/>
                  <a:gd name="T117" fmla="*/ 119 h 549"/>
                  <a:gd name="T118" fmla="*/ 419 w 606"/>
                  <a:gd name="T119" fmla="*/ 97 h 549"/>
                  <a:gd name="T120" fmla="*/ 439 w 606"/>
                  <a:gd name="T121" fmla="*/ 60 h 549"/>
                  <a:gd name="T122" fmla="*/ 394 w 606"/>
                  <a:gd name="T123" fmla="*/ 33 h 549"/>
                  <a:gd name="T124" fmla="*/ 346 w 606"/>
                  <a:gd name="T125" fmla="*/ 7 h 5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606" h="549">
                    <a:moveTo>
                      <a:pt x="306" y="33"/>
                    </a:moveTo>
                    <a:lnTo>
                      <a:pt x="297" y="36"/>
                    </a:lnTo>
                    <a:lnTo>
                      <a:pt x="269" y="40"/>
                    </a:lnTo>
                    <a:lnTo>
                      <a:pt x="268" y="43"/>
                    </a:lnTo>
                    <a:lnTo>
                      <a:pt x="255" y="56"/>
                    </a:lnTo>
                    <a:lnTo>
                      <a:pt x="251" y="61"/>
                    </a:lnTo>
                    <a:lnTo>
                      <a:pt x="233" y="80"/>
                    </a:lnTo>
                    <a:lnTo>
                      <a:pt x="233" y="81"/>
                    </a:lnTo>
                    <a:lnTo>
                      <a:pt x="223" y="119"/>
                    </a:lnTo>
                    <a:lnTo>
                      <a:pt x="216" y="133"/>
                    </a:lnTo>
                    <a:lnTo>
                      <a:pt x="212" y="135"/>
                    </a:lnTo>
                    <a:lnTo>
                      <a:pt x="208" y="141"/>
                    </a:lnTo>
                    <a:lnTo>
                      <a:pt x="205" y="144"/>
                    </a:lnTo>
                    <a:lnTo>
                      <a:pt x="192" y="148"/>
                    </a:lnTo>
                    <a:lnTo>
                      <a:pt x="190" y="150"/>
                    </a:lnTo>
                    <a:lnTo>
                      <a:pt x="185" y="151"/>
                    </a:lnTo>
                    <a:lnTo>
                      <a:pt x="176" y="151"/>
                    </a:lnTo>
                    <a:lnTo>
                      <a:pt x="173" y="150"/>
                    </a:lnTo>
                    <a:lnTo>
                      <a:pt x="172" y="150"/>
                    </a:lnTo>
                    <a:lnTo>
                      <a:pt x="149" y="157"/>
                    </a:lnTo>
                    <a:lnTo>
                      <a:pt x="127" y="157"/>
                    </a:lnTo>
                    <a:lnTo>
                      <a:pt x="125" y="155"/>
                    </a:lnTo>
                    <a:lnTo>
                      <a:pt x="120" y="154"/>
                    </a:lnTo>
                    <a:lnTo>
                      <a:pt x="109" y="147"/>
                    </a:lnTo>
                    <a:lnTo>
                      <a:pt x="105" y="145"/>
                    </a:lnTo>
                    <a:lnTo>
                      <a:pt x="103" y="145"/>
                    </a:lnTo>
                    <a:lnTo>
                      <a:pt x="71" y="150"/>
                    </a:lnTo>
                    <a:lnTo>
                      <a:pt x="68" y="158"/>
                    </a:lnTo>
                    <a:lnTo>
                      <a:pt x="68" y="161"/>
                    </a:lnTo>
                    <a:lnTo>
                      <a:pt x="77" y="170"/>
                    </a:lnTo>
                    <a:lnTo>
                      <a:pt x="77" y="172"/>
                    </a:lnTo>
                    <a:lnTo>
                      <a:pt x="82" y="176"/>
                    </a:lnTo>
                    <a:lnTo>
                      <a:pt x="88" y="176"/>
                    </a:lnTo>
                    <a:lnTo>
                      <a:pt x="92" y="179"/>
                    </a:lnTo>
                    <a:lnTo>
                      <a:pt x="94" y="180"/>
                    </a:lnTo>
                    <a:lnTo>
                      <a:pt x="98" y="183"/>
                    </a:lnTo>
                    <a:lnTo>
                      <a:pt x="101" y="188"/>
                    </a:lnTo>
                    <a:lnTo>
                      <a:pt x="101" y="190"/>
                    </a:lnTo>
                    <a:lnTo>
                      <a:pt x="102" y="193"/>
                    </a:lnTo>
                    <a:lnTo>
                      <a:pt x="102" y="202"/>
                    </a:lnTo>
                    <a:lnTo>
                      <a:pt x="103" y="205"/>
                    </a:lnTo>
                    <a:lnTo>
                      <a:pt x="105" y="210"/>
                    </a:lnTo>
                    <a:lnTo>
                      <a:pt x="108" y="214"/>
                    </a:lnTo>
                    <a:lnTo>
                      <a:pt x="109" y="215"/>
                    </a:lnTo>
                    <a:lnTo>
                      <a:pt x="109" y="217"/>
                    </a:lnTo>
                    <a:lnTo>
                      <a:pt x="110" y="217"/>
                    </a:lnTo>
                    <a:lnTo>
                      <a:pt x="124" y="228"/>
                    </a:lnTo>
                    <a:lnTo>
                      <a:pt x="125" y="233"/>
                    </a:lnTo>
                    <a:lnTo>
                      <a:pt x="118" y="236"/>
                    </a:lnTo>
                    <a:lnTo>
                      <a:pt x="117" y="236"/>
                    </a:lnTo>
                    <a:lnTo>
                      <a:pt x="117" y="237"/>
                    </a:lnTo>
                    <a:lnTo>
                      <a:pt x="113" y="239"/>
                    </a:lnTo>
                    <a:lnTo>
                      <a:pt x="109" y="239"/>
                    </a:lnTo>
                    <a:lnTo>
                      <a:pt x="106" y="240"/>
                    </a:lnTo>
                    <a:lnTo>
                      <a:pt x="105" y="243"/>
                    </a:lnTo>
                    <a:lnTo>
                      <a:pt x="109" y="251"/>
                    </a:lnTo>
                    <a:lnTo>
                      <a:pt x="110" y="253"/>
                    </a:lnTo>
                    <a:lnTo>
                      <a:pt x="116" y="255"/>
                    </a:lnTo>
                    <a:lnTo>
                      <a:pt x="120" y="260"/>
                    </a:lnTo>
                    <a:lnTo>
                      <a:pt x="121" y="264"/>
                    </a:lnTo>
                    <a:lnTo>
                      <a:pt x="121" y="277"/>
                    </a:lnTo>
                    <a:lnTo>
                      <a:pt x="120" y="279"/>
                    </a:lnTo>
                    <a:lnTo>
                      <a:pt x="120" y="281"/>
                    </a:lnTo>
                    <a:lnTo>
                      <a:pt x="106" y="306"/>
                    </a:lnTo>
                    <a:lnTo>
                      <a:pt x="105" y="304"/>
                    </a:lnTo>
                    <a:lnTo>
                      <a:pt x="101" y="303"/>
                    </a:lnTo>
                    <a:lnTo>
                      <a:pt x="87" y="292"/>
                    </a:lnTo>
                    <a:lnTo>
                      <a:pt x="77" y="288"/>
                    </a:lnTo>
                    <a:lnTo>
                      <a:pt x="74" y="289"/>
                    </a:lnTo>
                    <a:lnTo>
                      <a:pt x="65" y="292"/>
                    </a:lnTo>
                    <a:lnTo>
                      <a:pt x="57" y="301"/>
                    </a:lnTo>
                    <a:lnTo>
                      <a:pt x="56" y="298"/>
                    </a:lnTo>
                    <a:lnTo>
                      <a:pt x="49" y="291"/>
                    </a:lnTo>
                    <a:lnTo>
                      <a:pt x="49" y="289"/>
                    </a:lnTo>
                    <a:lnTo>
                      <a:pt x="47" y="289"/>
                    </a:lnTo>
                    <a:lnTo>
                      <a:pt x="34" y="286"/>
                    </a:lnTo>
                    <a:lnTo>
                      <a:pt x="21" y="286"/>
                    </a:lnTo>
                    <a:lnTo>
                      <a:pt x="11" y="289"/>
                    </a:lnTo>
                    <a:lnTo>
                      <a:pt x="7" y="292"/>
                    </a:lnTo>
                    <a:lnTo>
                      <a:pt x="1" y="298"/>
                    </a:lnTo>
                    <a:lnTo>
                      <a:pt x="0" y="303"/>
                    </a:lnTo>
                    <a:lnTo>
                      <a:pt x="0" y="307"/>
                    </a:lnTo>
                    <a:lnTo>
                      <a:pt x="1" y="308"/>
                    </a:lnTo>
                    <a:lnTo>
                      <a:pt x="8" y="325"/>
                    </a:lnTo>
                    <a:lnTo>
                      <a:pt x="8" y="327"/>
                    </a:lnTo>
                    <a:lnTo>
                      <a:pt x="31" y="332"/>
                    </a:lnTo>
                    <a:lnTo>
                      <a:pt x="32" y="331"/>
                    </a:lnTo>
                    <a:lnTo>
                      <a:pt x="34" y="331"/>
                    </a:lnTo>
                    <a:lnTo>
                      <a:pt x="36" y="330"/>
                    </a:lnTo>
                    <a:lnTo>
                      <a:pt x="41" y="331"/>
                    </a:lnTo>
                    <a:lnTo>
                      <a:pt x="46" y="331"/>
                    </a:lnTo>
                    <a:lnTo>
                      <a:pt x="56" y="332"/>
                    </a:lnTo>
                    <a:lnTo>
                      <a:pt x="60" y="338"/>
                    </a:lnTo>
                    <a:lnTo>
                      <a:pt x="64" y="341"/>
                    </a:lnTo>
                    <a:lnTo>
                      <a:pt x="71" y="342"/>
                    </a:lnTo>
                    <a:lnTo>
                      <a:pt x="81" y="338"/>
                    </a:lnTo>
                    <a:lnTo>
                      <a:pt x="96" y="323"/>
                    </a:lnTo>
                    <a:lnTo>
                      <a:pt x="101" y="308"/>
                    </a:lnTo>
                    <a:lnTo>
                      <a:pt x="102" y="307"/>
                    </a:lnTo>
                    <a:lnTo>
                      <a:pt x="108" y="307"/>
                    </a:lnTo>
                    <a:lnTo>
                      <a:pt x="108" y="311"/>
                    </a:lnTo>
                    <a:lnTo>
                      <a:pt x="105" y="321"/>
                    </a:lnTo>
                    <a:lnTo>
                      <a:pt x="106" y="325"/>
                    </a:lnTo>
                    <a:lnTo>
                      <a:pt x="108" y="335"/>
                    </a:lnTo>
                    <a:lnTo>
                      <a:pt x="113" y="344"/>
                    </a:lnTo>
                    <a:lnTo>
                      <a:pt x="113" y="345"/>
                    </a:lnTo>
                    <a:lnTo>
                      <a:pt x="120" y="344"/>
                    </a:lnTo>
                    <a:lnTo>
                      <a:pt x="128" y="341"/>
                    </a:lnTo>
                    <a:lnTo>
                      <a:pt x="131" y="341"/>
                    </a:lnTo>
                    <a:lnTo>
                      <a:pt x="132" y="339"/>
                    </a:lnTo>
                    <a:lnTo>
                      <a:pt x="134" y="339"/>
                    </a:lnTo>
                    <a:lnTo>
                      <a:pt x="151" y="342"/>
                    </a:lnTo>
                    <a:lnTo>
                      <a:pt x="152" y="342"/>
                    </a:lnTo>
                    <a:lnTo>
                      <a:pt x="166" y="332"/>
                    </a:lnTo>
                    <a:lnTo>
                      <a:pt x="173" y="331"/>
                    </a:lnTo>
                    <a:lnTo>
                      <a:pt x="176" y="331"/>
                    </a:lnTo>
                    <a:lnTo>
                      <a:pt x="180" y="330"/>
                    </a:lnTo>
                    <a:lnTo>
                      <a:pt x="183" y="330"/>
                    </a:lnTo>
                    <a:lnTo>
                      <a:pt x="184" y="331"/>
                    </a:lnTo>
                    <a:lnTo>
                      <a:pt x="195" y="345"/>
                    </a:lnTo>
                    <a:lnTo>
                      <a:pt x="197" y="346"/>
                    </a:lnTo>
                    <a:lnTo>
                      <a:pt x="197" y="348"/>
                    </a:lnTo>
                    <a:lnTo>
                      <a:pt x="198" y="352"/>
                    </a:lnTo>
                    <a:lnTo>
                      <a:pt x="205" y="367"/>
                    </a:lnTo>
                    <a:lnTo>
                      <a:pt x="211" y="375"/>
                    </a:lnTo>
                    <a:lnTo>
                      <a:pt x="214" y="377"/>
                    </a:lnTo>
                    <a:lnTo>
                      <a:pt x="215" y="380"/>
                    </a:lnTo>
                    <a:lnTo>
                      <a:pt x="212" y="416"/>
                    </a:lnTo>
                    <a:lnTo>
                      <a:pt x="212" y="418"/>
                    </a:lnTo>
                    <a:lnTo>
                      <a:pt x="209" y="416"/>
                    </a:lnTo>
                    <a:lnTo>
                      <a:pt x="192" y="411"/>
                    </a:lnTo>
                    <a:lnTo>
                      <a:pt x="191" y="409"/>
                    </a:lnTo>
                    <a:lnTo>
                      <a:pt x="191" y="413"/>
                    </a:lnTo>
                    <a:lnTo>
                      <a:pt x="190" y="415"/>
                    </a:lnTo>
                    <a:lnTo>
                      <a:pt x="187" y="434"/>
                    </a:lnTo>
                    <a:lnTo>
                      <a:pt x="188" y="462"/>
                    </a:lnTo>
                    <a:lnTo>
                      <a:pt x="187" y="468"/>
                    </a:lnTo>
                    <a:lnTo>
                      <a:pt x="194" y="468"/>
                    </a:lnTo>
                    <a:lnTo>
                      <a:pt x="223" y="462"/>
                    </a:lnTo>
                    <a:lnTo>
                      <a:pt x="245" y="455"/>
                    </a:lnTo>
                    <a:lnTo>
                      <a:pt x="248" y="455"/>
                    </a:lnTo>
                    <a:lnTo>
                      <a:pt x="247" y="457"/>
                    </a:lnTo>
                    <a:lnTo>
                      <a:pt x="264" y="462"/>
                    </a:lnTo>
                    <a:lnTo>
                      <a:pt x="278" y="461"/>
                    </a:lnTo>
                    <a:lnTo>
                      <a:pt x="278" y="464"/>
                    </a:lnTo>
                    <a:lnTo>
                      <a:pt x="279" y="469"/>
                    </a:lnTo>
                    <a:lnTo>
                      <a:pt x="281" y="472"/>
                    </a:lnTo>
                    <a:lnTo>
                      <a:pt x="282" y="473"/>
                    </a:lnTo>
                    <a:lnTo>
                      <a:pt x="282" y="475"/>
                    </a:lnTo>
                    <a:lnTo>
                      <a:pt x="272" y="489"/>
                    </a:lnTo>
                    <a:lnTo>
                      <a:pt x="271" y="493"/>
                    </a:lnTo>
                    <a:lnTo>
                      <a:pt x="269" y="493"/>
                    </a:lnTo>
                    <a:lnTo>
                      <a:pt x="268" y="496"/>
                    </a:lnTo>
                    <a:lnTo>
                      <a:pt x="260" y="504"/>
                    </a:lnTo>
                    <a:lnTo>
                      <a:pt x="239" y="518"/>
                    </a:lnTo>
                    <a:lnTo>
                      <a:pt x="233" y="525"/>
                    </a:lnTo>
                    <a:lnTo>
                      <a:pt x="233" y="535"/>
                    </a:lnTo>
                    <a:lnTo>
                      <a:pt x="235" y="547"/>
                    </a:lnTo>
                    <a:lnTo>
                      <a:pt x="235" y="549"/>
                    </a:lnTo>
                    <a:lnTo>
                      <a:pt x="237" y="549"/>
                    </a:lnTo>
                    <a:lnTo>
                      <a:pt x="251" y="546"/>
                    </a:lnTo>
                    <a:lnTo>
                      <a:pt x="267" y="539"/>
                    </a:lnTo>
                    <a:lnTo>
                      <a:pt x="268" y="540"/>
                    </a:lnTo>
                    <a:lnTo>
                      <a:pt x="274" y="540"/>
                    </a:lnTo>
                    <a:lnTo>
                      <a:pt x="276" y="539"/>
                    </a:lnTo>
                    <a:lnTo>
                      <a:pt x="279" y="539"/>
                    </a:lnTo>
                    <a:lnTo>
                      <a:pt x="285" y="538"/>
                    </a:lnTo>
                    <a:lnTo>
                      <a:pt x="288" y="535"/>
                    </a:lnTo>
                    <a:lnTo>
                      <a:pt x="288" y="533"/>
                    </a:lnTo>
                    <a:lnTo>
                      <a:pt x="295" y="533"/>
                    </a:lnTo>
                    <a:lnTo>
                      <a:pt x="306" y="536"/>
                    </a:lnTo>
                    <a:lnTo>
                      <a:pt x="321" y="536"/>
                    </a:lnTo>
                    <a:lnTo>
                      <a:pt x="338" y="540"/>
                    </a:lnTo>
                    <a:lnTo>
                      <a:pt x="341" y="540"/>
                    </a:lnTo>
                    <a:lnTo>
                      <a:pt x="343" y="539"/>
                    </a:lnTo>
                    <a:lnTo>
                      <a:pt x="353" y="536"/>
                    </a:lnTo>
                    <a:lnTo>
                      <a:pt x="359" y="533"/>
                    </a:lnTo>
                    <a:lnTo>
                      <a:pt x="362" y="533"/>
                    </a:lnTo>
                    <a:lnTo>
                      <a:pt x="366" y="535"/>
                    </a:lnTo>
                    <a:lnTo>
                      <a:pt x="367" y="536"/>
                    </a:lnTo>
                    <a:lnTo>
                      <a:pt x="369" y="539"/>
                    </a:lnTo>
                    <a:lnTo>
                      <a:pt x="370" y="538"/>
                    </a:lnTo>
                    <a:lnTo>
                      <a:pt x="372" y="533"/>
                    </a:lnTo>
                    <a:lnTo>
                      <a:pt x="378" y="533"/>
                    </a:lnTo>
                    <a:lnTo>
                      <a:pt x="382" y="535"/>
                    </a:lnTo>
                    <a:lnTo>
                      <a:pt x="391" y="535"/>
                    </a:lnTo>
                    <a:lnTo>
                      <a:pt x="394" y="531"/>
                    </a:lnTo>
                    <a:lnTo>
                      <a:pt x="399" y="525"/>
                    </a:lnTo>
                    <a:lnTo>
                      <a:pt x="401" y="525"/>
                    </a:lnTo>
                    <a:lnTo>
                      <a:pt x="403" y="524"/>
                    </a:lnTo>
                    <a:lnTo>
                      <a:pt x="402" y="524"/>
                    </a:lnTo>
                    <a:lnTo>
                      <a:pt x="402" y="522"/>
                    </a:lnTo>
                    <a:lnTo>
                      <a:pt x="403" y="517"/>
                    </a:lnTo>
                    <a:lnTo>
                      <a:pt x="436" y="529"/>
                    </a:lnTo>
                    <a:lnTo>
                      <a:pt x="454" y="532"/>
                    </a:lnTo>
                    <a:lnTo>
                      <a:pt x="455" y="531"/>
                    </a:lnTo>
                    <a:lnTo>
                      <a:pt x="461" y="515"/>
                    </a:lnTo>
                    <a:lnTo>
                      <a:pt x="462" y="512"/>
                    </a:lnTo>
                    <a:lnTo>
                      <a:pt x="461" y="512"/>
                    </a:lnTo>
                    <a:lnTo>
                      <a:pt x="458" y="501"/>
                    </a:lnTo>
                    <a:lnTo>
                      <a:pt x="458" y="485"/>
                    </a:lnTo>
                    <a:lnTo>
                      <a:pt x="461" y="480"/>
                    </a:lnTo>
                    <a:lnTo>
                      <a:pt x="459" y="479"/>
                    </a:lnTo>
                    <a:lnTo>
                      <a:pt x="459" y="478"/>
                    </a:lnTo>
                    <a:lnTo>
                      <a:pt x="456" y="475"/>
                    </a:lnTo>
                    <a:lnTo>
                      <a:pt x="459" y="475"/>
                    </a:lnTo>
                    <a:lnTo>
                      <a:pt x="468" y="479"/>
                    </a:lnTo>
                    <a:lnTo>
                      <a:pt x="469" y="480"/>
                    </a:lnTo>
                    <a:lnTo>
                      <a:pt x="490" y="487"/>
                    </a:lnTo>
                    <a:lnTo>
                      <a:pt x="493" y="486"/>
                    </a:lnTo>
                    <a:lnTo>
                      <a:pt x="494" y="486"/>
                    </a:lnTo>
                    <a:lnTo>
                      <a:pt x="497" y="489"/>
                    </a:lnTo>
                    <a:lnTo>
                      <a:pt x="496" y="490"/>
                    </a:lnTo>
                    <a:lnTo>
                      <a:pt x="499" y="493"/>
                    </a:lnTo>
                    <a:lnTo>
                      <a:pt x="501" y="493"/>
                    </a:lnTo>
                    <a:lnTo>
                      <a:pt x="504" y="495"/>
                    </a:lnTo>
                    <a:lnTo>
                      <a:pt x="506" y="492"/>
                    </a:lnTo>
                    <a:lnTo>
                      <a:pt x="504" y="489"/>
                    </a:lnTo>
                    <a:lnTo>
                      <a:pt x="511" y="489"/>
                    </a:lnTo>
                    <a:lnTo>
                      <a:pt x="514" y="487"/>
                    </a:lnTo>
                    <a:lnTo>
                      <a:pt x="549" y="475"/>
                    </a:lnTo>
                    <a:lnTo>
                      <a:pt x="550" y="476"/>
                    </a:lnTo>
                    <a:lnTo>
                      <a:pt x="552" y="476"/>
                    </a:lnTo>
                    <a:lnTo>
                      <a:pt x="553" y="478"/>
                    </a:lnTo>
                    <a:lnTo>
                      <a:pt x="553" y="480"/>
                    </a:lnTo>
                    <a:lnTo>
                      <a:pt x="556" y="490"/>
                    </a:lnTo>
                    <a:lnTo>
                      <a:pt x="556" y="495"/>
                    </a:lnTo>
                    <a:lnTo>
                      <a:pt x="578" y="503"/>
                    </a:lnTo>
                    <a:lnTo>
                      <a:pt x="579" y="503"/>
                    </a:lnTo>
                    <a:lnTo>
                      <a:pt x="593" y="500"/>
                    </a:lnTo>
                    <a:lnTo>
                      <a:pt x="596" y="497"/>
                    </a:lnTo>
                    <a:lnTo>
                      <a:pt x="595" y="495"/>
                    </a:lnTo>
                    <a:lnTo>
                      <a:pt x="595" y="430"/>
                    </a:lnTo>
                    <a:lnTo>
                      <a:pt x="596" y="423"/>
                    </a:lnTo>
                    <a:lnTo>
                      <a:pt x="596" y="409"/>
                    </a:lnTo>
                    <a:lnTo>
                      <a:pt x="599" y="394"/>
                    </a:lnTo>
                    <a:lnTo>
                      <a:pt x="599" y="390"/>
                    </a:lnTo>
                    <a:lnTo>
                      <a:pt x="603" y="390"/>
                    </a:lnTo>
                    <a:lnTo>
                      <a:pt x="605" y="388"/>
                    </a:lnTo>
                    <a:lnTo>
                      <a:pt x="605" y="387"/>
                    </a:lnTo>
                    <a:lnTo>
                      <a:pt x="603" y="388"/>
                    </a:lnTo>
                    <a:lnTo>
                      <a:pt x="596" y="388"/>
                    </a:lnTo>
                    <a:lnTo>
                      <a:pt x="589" y="387"/>
                    </a:lnTo>
                    <a:lnTo>
                      <a:pt x="585" y="383"/>
                    </a:lnTo>
                    <a:lnTo>
                      <a:pt x="592" y="384"/>
                    </a:lnTo>
                    <a:lnTo>
                      <a:pt x="599" y="384"/>
                    </a:lnTo>
                    <a:lnTo>
                      <a:pt x="602" y="365"/>
                    </a:lnTo>
                    <a:lnTo>
                      <a:pt x="602" y="360"/>
                    </a:lnTo>
                    <a:lnTo>
                      <a:pt x="603" y="349"/>
                    </a:lnTo>
                    <a:lnTo>
                      <a:pt x="602" y="349"/>
                    </a:lnTo>
                    <a:lnTo>
                      <a:pt x="600" y="345"/>
                    </a:lnTo>
                    <a:lnTo>
                      <a:pt x="599" y="335"/>
                    </a:lnTo>
                    <a:lnTo>
                      <a:pt x="599" y="315"/>
                    </a:lnTo>
                    <a:lnTo>
                      <a:pt x="600" y="314"/>
                    </a:lnTo>
                    <a:lnTo>
                      <a:pt x="600" y="304"/>
                    </a:lnTo>
                    <a:lnTo>
                      <a:pt x="599" y="296"/>
                    </a:lnTo>
                    <a:lnTo>
                      <a:pt x="599" y="277"/>
                    </a:lnTo>
                    <a:lnTo>
                      <a:pt x="600" y="270"/>
                    </a:lnTo>
                    <a:lnTo>
                      <a:pt x="600" y="257"/>
                    </a:lnTo>
                    <a:lnTo>
                      <a:pt x="599" y="250"/>
                    </a:lnTo>
                    <a:lnTo>
                      <a:pt x="603" y="172"/>
                    </a:lnTo>
                    <a:lnTo>
                      <a:pt x="605" y="162"/>
                    </a:lnTo>
                    <a:lnTo>
                      <a:pt x="606" y="144"/>
                    </a:lnTo>
                    <a:lnTo>
                      <a:pt x="581" y="127"/>
                    </a:lnTo>
                    <a:lnTo>
                      <a:pt x="566" y="120"/>
                    </a:lnTo>
                    <a:lnTo>
                      <a:pt x="564" y="119"/>
                    </a:lnTo>
                    <a:lnTo>
                      <a:pt x="563" y="120"/>
                    </a:lnTo>
                    <a:lnTo>
                      <a:pt x="497" y="170"/>
                    </a:lnTo>
                    <a:lnTo>
                      <a:pt x="489" y="180"/>
                    </a:lnTo>
                    <a:lnTo>
                      <a:pt x="482" y="191"/>
                    </a:lnTo>
                    <a:lnTo>
                      <a:pt x="470" y="204"/>
                    </a:lnTo>
                    <a:lnTo>
                      <a:pt x="469" y="226"/>
                    </a:lnTo>
                    <a:lnTo>
                      <a:pt x="470" y="231"/>
                    </a:lnTo>
                    <a:lnTo>
                      <a:pt x="470" y="234"/>
                    </a:lnTo>
                    <a:lnTo>
                      <a:pt x="475" y="246"/>
                    </a:lnTo>
                    <a:lnTo>
                      <a:pt x="497" y="262"/>
                    </a:lnTo>
                    <a:lnTo>
                      <a:pt x="500" y="264"/>
                    </a:lnTo>
                    <a:lnTo>
                      <a:pt x="514" y="267"/>
                    </a:lnTo>
                    <a:lnTo>
                      <a:pt x="514" y="268"/>
                    </a:lnTo>
                    <a:lnTo>
                      <a:pt x="518" y="271"/>
                    </a:lnTo>
                    <a:lnTo>
                      <a:pt x="521" y="274"/>
                    </a:lnTo>
                    <a:lnTo>
                      <a:pt x="522" y="277"/>
                    </a:lnTo>
                    <a:lnTo>
                      <a:pt x="523" y="278"/>
                    </a:lnTo>
                    <a:lnTo>
                      <a:pt x="523" y="281"/>
                    </a:lnTo>
                    <a:lnTo>
                      <a:pt x="521" y="281"/>
                    </a:lnTo>
                    <a:lnTo>
                      <a:pt x="515" y="292"/>
                    </a:lnTo>
                    <a:lnTo>
                      <a:pt x="512" y="296"/>
                    </a:lnTo>
                    <a:lnTo>
                      <a:pt x="512" y="306"/>
                    </a:lnTo>
                    <a:lnTo>
                      <a:pt x="515" y="318"/>
                    </a:lnTo>
                    <a:lnTo>
                      <a:pt x="515" y="321"/>
                    </a:lnTo>
                    <a:lnTo>
                      <a:pt x="494" y="330"/>
                    </a:lnTo>
                    <a:lnTo>
                      <a:pt x="494" y="332"/>
                    </a:lnTo>
                    <a:lnTo>
                      <a:pt x="493" y="327"/>
                    </a:lnTo>
                    <a:lnTo>
                      <a:pt x="496" y="324"/>
                    </a:lnTo>
                    <a:lnTo>
                      <a:pt x="492" y="320"/>
                    </a:lnTo>
                    <a:lnTo>
                      <a:pt x="483" y="320"/>
                    </a:lnTo>
                    <a:lnTo>
                      <a:pt x="479" y="321"/>
                    </a:lnTo>
                    <a:lnTo>
                      <a:pt x="475" y="324"/>
                    </a:lnTo>
                    <a:lnTo>
                      <a:pt x="472" y="327"/>
                    </a:lnTo>
                    <a:lnTo>
                      <a:pt x="470" y="327"/>
                    </a:lnTo>
                    <a:lnTo>
                      <a:pt x="466" y="325"/>
                    </a:lnTo>
                    <a:lnTo>
                      <a:pt x="465" y="324"/>
                    </a:lnTo>
                    <a:lnTo>
                      <a:pt x="461" y="323"/>
                    </a:lnTo>
                    <a:lnTo>
                      <a:pt x="455" y="327"/>
                    </a:lnTo>
                    <a:lnTo>
                      <a:pt x="452" y="332"/>
                    </a:lnTo>
                    <a:lnTo>
                      <a:pt x="451" y="337"/>
                    </a:lnTo>
                    <a:lnTo>
                      <a:pt x="448" y="337"/>
                    </a:lnTo>
                    <a:lnTo>
                      <a:pt x="441" y="338"/>
                    </a:lnTo>
                    <a:lnTo>
                      <a:pt x="426" y="335"/>
                    </a:lnTo>
                    <a:lnTo>
                      <a:pt x="413" y="328"/>
                    </a:lnTo>
                    <a:lnTo>
                      <a:pt x="409" y="321"/>
                    </a:lnTo>
                    <a:lnTo>
                      <a:pt x="410" y="315"/>
                    </a:lnTo>
                    <a:lnTo>
                      <a:pt x="410" y="310"/>
                    </a:lnTo>
                    <a:lnTo>
                      <a:pt x="409" y="307"/>
                    </a:lnTo>
                    <a:lnTo>
                      <a:pt x="403" y="304"/>
                    </a:lnTo>
                    <a:lnTo>
                      <a:pt x="403" y="303"/>
                    </a:lnTo>
                    <a:lnTo>
                      <a:pt x="408" y="292"/>
                    </a:lnTo>
                    <a:lnTo>
                      <a:pt x="408" y="268"/>
                    </a:lnTo>
                    <a:lnTo>
                      <a:pt x="409" y="267"/>
                    </a:lnTo>
                    <a:lnTo>
                      <a:pt x="409" y="264"/>
                    </a:lnTo>
                    <a:lnTo>
                      <a:pt x="412" y="261"/>
                    </a:lnTo>
                    <a:lnTo>
                      <a:pt x="417" y="261"/>
                    </a:lnTo>
                    <a:lnTo>
                      <a:pt x="419" y="262"/>
                    </a:lnTo>
                    <a:lnTo>
                      <a:pt x="426" y="265"/>
                    </a:lnTo>
                    <a:lnTo>
                      <a:pt x="427" y="267"/>
                    </a:lnTo>
                    <a:lnTo>
                      <a:pt x="429" y="267"/>
                    </a:lnTo>
                    <a:lnTo>
                      <a:pt x="430" y="264"/>
                    </a:lnTo>
                    <a:lnTo>
                      <a:pt x="430" y="262"/>
                    </a:lnTo>
                    <a:lnTo>
                      <a:pt x="432" y="261"/>
                    </a:lnTo>
                    <a:lnTo>
                      <a:pt x="432" y="251"/>
                    </a:lnTo>
                    <a:lnTo>
                      <a:pt x="429" y="231"/>
                    </a:lnTo>
                    <a:lnTo>
                      <a:pt x="430" y="229"/>
                    </a:lnTo>
                    <a:lnTo>
                      <a:pt x="432" y="222"/>
                    </a:lnTo>
                    <a:lnTo>
                      <a:pt x="434" y="215"/>
                    </a:lnTo>
                    <a:lnTo>
                      <a:pt x="388" y="194"/>
                    </a:lnTo>
                    <a:lnTo>
                      <a:pt x="382" y="195"/>
                    </a:lnTo>
                    <a:lnTo>
                      <a:pt x="360" y="210"/>
                    </a:lnTo>
                    <a:lnTo>
                      <a:pt x="359" y="210"/>
                    </a:lnTo>
                    <a:lnTo>
                      <a:pt x="355" y="190"/>
                    </a:lnTo>
                    <a:lnTo>
                      <a:pt x="352" y="187"/>
                    </a:lnTo>
                    <a:lnTo>
                      <a:pt x="345" y="183"/>
                    </a:lnTo>
                    <a:lnTo>
                      <a:pt x="322" y="173"/>
                    </a:lnTo>
                    <a:lnTo>
                      <a:pt x="317" y="165"/>
                    </a:lnTo>
                    <a:lnTo>
                      <a:pt x="313" y="161"/>
                    </a:lnTo>
                    <a:lnTo>
                      <a:pt x="306" y="157"/>
                    </a:lnTo>
                    <a:lnTo>
                      <a:pt x="303" y="154"/>
                    </a:lnTo>
                    <a:lnTo>
                      <a:pt x="302" y="154"/>
                    </a:lnTo>
                    <a:lnTo>
                      <a:pt x="311" y="140"/>
                    </a:lnTo>
                    <a:lnTo>
                      <a:pt x="318" y="131"/>
                    </a:lnTo>
                    <a:lnTo>
                      <a:pt x="320" y="128"/>
                    </a:lnTo>
                    <a:lnTo>
                      <a:pt x="342" y="131"/>
                    </a:lnTo>
                    <a:lnTo>
                      <a:pt x="352" y="131"/>
                    </a:lnTo>
                    <a:lnTo>
                      <a:pt x="395" y="119"/>
                    </a:lnTo>
                    <a:lnTo>
                      <a:pt x="396" y="119"/>
                    </a:lnTo>
                    <a:lnTo>
                      <a:pt x="399" y="117"/>
                    </a:lnTo>
                    <a:lnTo>
                      <a:pt x="410" y="107"/>
                    </a:lnTo>
                    <a:lnTo>
                      <a:pt x="413" y="106"/>
                    </a:lnTo>
                    <a:lnTo>
                      <a:pt x="417" y="100"/>
                    </a:lnTo>
                    <a:lnTo>
                      <a:pt x="419" y="98"/>
                    </a:lnTo>
                    <a:lnTo>
                      <a:pt x="419" y="97"/>
                    </a:lnTo>
                    <a:lnTo>
                      <a:pt x="420" y="91"/>
                    </a:lnTo>
                    <a:lnTo>
                      <a:pt x="420" y="88"/>
                    </a:lnTo>
                    <a:lnTo>
                      <a:pt x="426" y="78"/>
                    </a:lnTo>
                    <a:lnTo>
                      <a:pt x="437" y="64"/>
                    </a:lnTo>
                    <a:lnTo>
                      <a:pt x="439" y="63"/>
                    </a:lnTo>
                    <a:lnTo>
                      <a:pt x="439" y="60"/>
                    </a:lnTo>
                    <a:lnTo>
                      <a:pt x="433" y="54"/>
                    </a:lnTo>
                    <a:lnTo>
                      <a:pt x="425" y="40"/>
                    </a:lnTo>
                    <a:lnTo>
                      <a:pt x="402" y="36"/>
                    </a:lnTo>
                    <a:lnTo>
                      <a:pt x="399" y="36"/>
                    </a:lnTo>
                    <a:lnTo>
                      <a:pt x="395" y="35"/>
                    </a:lnTo>
                    <a:lnTo>
                      <a:pt x="394" y="33"/>
                    </a:lnTo>
                    <a:lnTo>
                      <a:pt x="392" y="33"/>
                    </a:lnTo>
                    <a:lnTo>
                      <a:pt x="391" y="29"/>
                    </a:lnTo>
                    <a:lnTo>
                      <a:pt x="380" y="11"/>
                    </a:lnTo>
                    <a:lnTo>
                      <a:pt x="376" y="8"/>
                    </a:lnTo>
                    <a:lnTo>
                      <a:pt x="370" y="0"/>
                    </a:lnTo>
                    <a:lnTo>
                      <a:pt x="346" y="7"/>
                    </a:lnTo>
                    <a:lnTo>
                      <a:pt x="331" y="10"/>
                    </a:lnTo>
                    <a:lnTo>
                      <a:pt x="306" y="3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60" name="Freeform 1192">
                <a:extLst>
                  <a:ext uri="{FF2B5EF4-FFF2-40B4-BE49-F238E27FC236}">
                    <a16:creationId xmlns:a16="http://schemas.microsoft.com/office/drawing/2014/main" id="{8CE75BB1-2442-E4C2-3B66-287C4662E2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7" y="3716"/>
                <a:ext cx="119" cy="82"/>
              </a:xfrm>
              <a:custGeom>
                <a:avLst/>
                <a:gdLst>
                  <a:gd name="T0" fmla="*/ 385 w 476"/>
                  <a:gd name="T1" fmla="*/ 28 h 326"/>
                  <a:gd name="T2" fmla="*/ 337 w 476"/>
                  <a:gd name="T3" fmla="*/ 15 h 326"/>
                  <a:gd name="T4" fmla="*/ 318 w 476"/>
                  <a:gd name="T5" fmla="*/ 11 h 326"/>
                  <a:gd name="T6" fmla="*/ 298 w 476"/>
                  <a:gd name="T7" fmla="*/ 11 h 326"/>
                  <a:gd name="T8" fmla="*/ 250 w 476"/>
                  <a:gd name="T9" fmla="*/ 2 h 326"/>
                  <a:gd name="T10" fmla="*/ 239 w 476"/>
                  <a:gd name="T11" fmla="*/ 1 h 326"/>
                  <a:gd name="T12" fmla="*/ 189 w 476"/>
                  <a:gd name="T13" fmla="*/ 22 h 326"/>
                  <a:gd name="T14" fmla="*/ 176 w 476"/>
                  <a:gd name="T15" fmla="*/ 25 h 326"/>
                  <a:gd name="T16" fmla="*/ 161 w 476"/>
                  <a:gd name="T17" fmla="*/ 22 h 326"/>
                  <a:gd name="T18" fmla="*/ 104 w 476"/>
                  <a:gd name="T19" fmla="*/ 9 h 326"/>
                  <a:gd name="T20" fmla="*/ 80 w 476"/>
                  <a:gd name="T21" fmla="*/ 4 h 326"/>
                  <a:gd name="T22" fmla="*/ 66 w 476"/>
                  <a:gd name="T23" fmla="*/ 8 h 326"/>
                  <a:gd name="T24" fmla="*/ 7 w 476"/>
                  <a:gd name="T25" fmla="*/ 26 h 326"/>
                  <a:gd name="T26" fmla="*/ 4 w 476"/>
                  <a:gd name="T27" fmla="*/ 46 h 326"/>
                  <a:gd name="T28" fmla="*/ 18 w 476"/>
                  <a:gd name="T29" fmla="*/ 82 h 326"/>
                  <a:gd name="T30" fmla="*/ 33 w 476"/>
                  <a:gd name="T31" fmla="*/ 89 h 326"/>
                  <a:gd name="T32" fmla="*/ 33 w 476"/>
                  <a:gd name="T33" fmla="*/ 127 h 326"/>
                  <a:gd name="T34" fmla="*/ 41 w 476"/>
                  <a:gd name="T35" fmla="*/ 174 h 326"/>
                  <a:gd name="T36" fmla="*/ 47 w 476"/>
                  <a:gd name="T37" fmla="*/ 188 h 326"/>
                  <a:gd name="T38" fmla="*/ 49 w 476"/>
                  <a:gd name="T39" fmla="*/ 211 h 326"/>
                  <a:gd name="T40" fmla="*/ 45 w 476"/>
                  <a:gd name="T41" fmla="*/ 222 h 326"/>
                  <a:gd name="T42" fmla="*/ 9 w 476"/>
                  <a:gd name="T43" fmla="*/ 248 h 326"/>
                  <a:gd name="T44" fmla="*/ 31 w 476"/>
                  <a:gd name="T45" fmla="*/ 258 h 326"/>
                  <a:gd name="T46" fmla="*/ 52 w 476"/>
                  <a:gd name="T47" fmla="*/ 266 h 326"/>
                  <a:gd name="T48" fmla="*/ 55 w 476"/>
                  <a:gd name="T49" fmla="*/ 261 h 326"/>
                  <a:gd name="T50" fmla="*/ 141 w 476"/>
                  <a:gd name="T51" fmla="*/ 314 h 326"/>
                  <a:gd name="T52" fmla="*/ 197 w 476"/>
                  <a:gd name="T53" fmla="*/ 320 h 326"/>
                  <a:gd name="T54" fmla="*/ 207 w 476"/>
                  <a:gd name="T55" fmla="*/ 276 h 326"/>
                  <a:gd name="T56" fmla="*/ 210 w 476"/>
                  <a:gd name="T57" fmla="*/ 230 h 326"/>
                  <a:gd name="T58" fmla="*/ 215 w 476"/>
                  <a:gd name="T59" fmla="*/ 223 h 326"/>
                  <a:gd name="T60" fmla="*/ 229 w 476"/>
                  <a:gd name="T61" fmla="*/ 233 h 326"/>
                  <a:gd name="T62" fmla="*/ 249 w 476"/>
                  <a:gd name="T63" fmla="*/ 227 h 326"/>
                  <a:gd name="T64" fmla="*/ 281 w 476"/>
                  <a:gd name="T65" fmla="*/ 236 h 326"/>
                  <a:gd name="T66" fmla="*/ 320 w 476"/>
                  <a:gd name="T67" fmla="*/ 232 h 326"/>
                  <a:gd name="T68" fmla="*/ 344 w 476"/>
                  <a:gd name="T69" fmla="*/ 227 h 326"/>
                  <a:gd name="T70" fmla="*/ 359 w 476"/>
                  <a:gd name="T71" fmla="*/ 209 h 326"/>
                  <a:gd name="T72" fmla="*/ 351 w 476"/>
                  <a:gd name="T73" fmla="*/ 188 h 326"/>
                  <a:gd name="T74" fmla="*/ 362 w 476"/>
                  <a:gd name="T75" fmla="*/ 170 h 326"/>
                  <a:gd name="T76" fmla="*/ 400 w 476"/>
                  <a:gd name="T77" fmla="*/ 170 h 326"/>
                  <a:gd name="T78" fmla="*/ 416 w 476"/>
                  <a:gd name="T79" fmla="*/ 173 h 326"/>
                  <a:gd name="T80" fmla="*/ 452 w 476"/>
                  <a:gd name="T81" fmla="*/ 184 h 326"/>
                  <a:gd name="T82" fmla="*/ 471 w 476"/>
                  <a:gd name="T83" fmla="*/ 160 h 326"/>
                  <a:gd name="T84" fmla="*/ 467 w 476"/>
                  <a:gd name="T85" fmla="*/ 136 h 326"/>
                  <a:gd name="T86" fmla="*/ 457 w 476"/>
                  <a:gd name="T87" fmla="*/ 121 h 326"/>
                  <a:gd name="T88" fmla="*/ 468 w 476"/>
                  <a:gd name="T89" fmla="*/ 117 h 326"/>
                  <a:gd name="T90" fmla="*/ 461 w 476"/>
                  <a:gd name="T91" fmla="*/ 98 h 326"/>
                  <a:gd name="T92" fmla="*/ 456 w 476"/>
                  <a:gd name="T93" fmla="*/ 91 h 326"/>
                  <a:gd name="T94" fmla="*/ 452 w 476"/>
                  <a:gd name="T95" fmla="*/ 71 h 326"/>
                  <a:gd name="T96" fmla="*/ 443 w 476"/>
                  <a:gd name="T97" fmla="*/ 60 h 326"/>
                  <a:gd name="T98" fmla="*/ 428 w 476"/>
                  <a:gd name="T99" fmla="*/ 51 h 326"/>
                  <a:gd name="T100" fmla="*/ 418 w 476"/>
                  <a:gd name="T101" fmla="*/ 31 h 3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476" h="326">
                    <a:moveTo>
                      <a:pt x="415" y="28"/>
                    </a:moveTo>
                    <a:lnTo>
                      <a:pt x="408" y="26"/>
                    </a:lnTo>
                    <a:lnTo>
                      <a:pt x="389" y="26"/>
                    </a:lnTo>
                    <a:lnTo>
                      <a:pt x="385" y="28"/>
                    </a:lnTo>
                    <a:lnTo>
                      <a:pt x="379" y="28"/>
                    </a:lnTo>
                    <a:lnTo>
                      <a:pt x="375" y="26"/>
                    </a:lnTo>
                    <a:lnTo>
                      <a:pt x="368" y="25"/>
                    </a:lnTo>
                    <a:lnTo>
                      <a:pt x="337" y="15"/>
                    </a:lnTo>
                    <a:lnTo>
                      <a:pt x="335" y="14"/>
                    </a:lnTo>
                    <a:lnTo>
                      <a:pt x="325" y="14"/>
                    </a:lnTo>
                    <a:lnTo>
                      <a:pt x="320" y="11"/>
                    </a:lnTo>
                    <a:lnTo>
                      <a:pt x="318" y="11"/>
                    </a:lnTo>
                    <a:lnTo>
                      <a:pt x="316" y="9"/>
                    </a:lnTo>
                    <a:lnTo>
                      <a:pt x="313" y="9"/>
                    </a:lnTo>
                    <a:lnTo>
                      <a:pt x="306" y="8"/>
                    </a:lnTo>
                    <a:lnTo>
                      <a:pt x="298" y="11"/>
                    </a:lnTo>
                    <a:lnTo>
                      <a:pt x="285" y="11"/>
                    </a:lnTo>
                    <a:lnTo>
                      <a:pt x="260" y="15"/>
                    </a:lnTo>
                    <a:lnTo>
                      <a:pt x="259" y="9"/>
                    </a:lnTo>
                    <a:lnTo>
                      <a:pt x="250" y="2"/>
                    </a:lnTo>
                    <a:lnTo>
                      <a:pt x="248" y="1"/>
                    </a:lnTo>
                    <a:lnTo>
                      <a:pt x="246" y="0"/>
                    </a:lnTo>
                    <a:lnTo>
                      <a:pt x="241" y="0"/>
                    </a:lnTo>
                    <a:lnTo>
                      <a:pt x="239" y="1"/>
                    </a:lnTo>
                    <a:lnTo>
                      <a:pt x="231" y="7"/>
                    </a:lnTo>
                    <a:lnTo>
                      <a:pt x="229" y="8"/>
                    </a:lnTo>
                    <a:lnTo>
                      <a:pt x="189" y="21"/>
                    </a:lnTo>
                    <a:lnTo>
                      <a:pt x="189" y="22"/>
                    </a:lnTo>
                    <a:lnTo>
                      <a:pt x="185" y="22"/>
                    </a:lnTo>
                    <a:lnTo>
                      <a:pt x="183" y="23"/>
                    </a:lnTo>
                    <a:lnTo>
                      <a:pt x="181" y="23"/>
                    </a:lnTo>
                    <a:lnTo>
                      <a:pt x="176" y="25"/>
                    </a:lnTo>
                    <a:lnTo>
                      <a:pt x="172" y="25"/>
                    </a:lnTo>
                    <a:lnTo>
                      <a:pt x="165" y="23"/>
                    </a:lnTo>
                    <a:lnTo>
                      <a:pt x="164" y="23"/>
                    </a:lnTo>
                    <a:lnTo>
                      <a:pt x="161" y="22"/>
                    </a:lnTo>
                    <a:lnTo>
                      <a:pt x="112" y="14"/>
                    </a:lnTo>
                    <a:lnTo>
                      <a:pt x="108" y="12"/>
                    </a:lnTo>
                    <a:lnTo>
                      <a:pt x="107" y="11"/>
                    </a:lnTo>
                    <a:lnTo>
                      <a:pt x="104" y="9"/>
                    </a:lnTo>
                    <a:lnTo>
                      <a:pt x="102" y="8"/>
                    </a:lnTo>
                    <a:lnTo>
                      <a:pt x="100" y="8"/>
                    </a:lnTo>
                    <a:lnTo>
                      <a:pt x="88" y="4"/>
                    </a:lnTo>
                    <a:lnTo>
                      <a:pt x="80" y="4"/>
                    </a:lnTo>
                    <a:lnTo>
                      <a:pt x="78" y="5"/>
                    </a:lnTo>
                    <a:lnTo>
                      <a:pt x="78" y="7"/>
                    </a:lnTo>
                    <a:lnTo>
                      <a:pt x="69" y="7"/>
                    </a:lnTo>
                    <a:lnTo>
                      <a:pt x="66" y="8"/>
                    </a:lnTo>
                    <a:lnTo>
                      <a:pt x="24" y="16"/>
                    </a:lnTo>
                    <a:lnTo>
                      <a:pt x="11" y="22"/>
                    </a:lnTo>
                    <a:lnTo>
                      <a:pt x="9" y="26"/>
                    </a:lnTo>
                    <a:lnTo>
                      <a:pt x="7" y="26"/>
                    </a:lnTo>
                    <a:lnTo>
                      <a:pt x="2" y="38"/>
                    </a:lnTo>
                    <a:lnTo>
                      <a:pt x="0" y="45"/>
                    </a:lnTo>
                    <a:lnTo>
                      <a:pt x="0" y="46"/>
                    </a:lnTo>
                    <a:lnTo>
                      <a:pt x="4" y="46"/>
                    </a:lnTo>
                    <a:lnTo>
                      <a:pt x="10" y="48"/>
                    </a:lnTo>
                    <a:lnTo>
                      <a:pt x="13" y="48"/>
                    </a:lnTo>
                    <a:lnTo>
                      <a:pt x="17" y="53"/>
                    </a:lnTo>
                    <a:lnTo>
                      <a:pt x="18" y="82"/>
                    </a:lnTo>
                    <a:lnTo>
                      <a:pt x="23" y="86"/>
                    </a:lnTo>
                    <a:lnTo>
                      <a:pt x="31" y="88"/>
                    </a:lnTo>
                    <a:lnTo>
                      <a:pt x="33" y="88"/>
                    </a:lnTo>
                    <a:lnTo>
                      <a:pt x="33" y="89"/>
                    </a:lnTo>
                    <a:lnTo>
                      <a:pt x="31" y="95"/>
                    </a:lnTo>
                    <a:lnTo>
                      <a:pt x="31" y="105"/>
                    </a:lnTo>
                    <a:lnTo>
                      <a:pt x="33" y="117"/>
                    </a:lnTo>
                    <a:lnTo>
                      <a:pt x="33" y="127"/>
                    </a:lnTo>
                    <a:lnTo>
                      <a:pt x="38" y="145"/>
                    </a:lnTo>
                    <a:lnTo>
                      <a:pt x="40" y="166"/>
                    </a:lnTo>
                    <a:lnTo>
                      <a:pt x="41" y="172"/>
                    </a:lnTo>
                    <a:lnTo>
                      <a:pt x="41" y="174"/>
                    </a:lnTo>
                    <a:lnTo>
                      <a:pt x="42" y="177"/>
                    </a:lnTo>
                    <a:lnTo>
                      <a:pt x="42" y="181"/>
                    </a:lnTo>
                    <a:lnTo>
                      <a:pt x="45" y="184"/>
                    </a:lnTo>
                    <a:lnTo>
                      <a:pt x="47" y="188"/>
                    </a:lnTo>
                    <a:lnTo>
                      <a:pt x="47" y="189"/>
                    </a:lnTo>
                    <a:lnTo>
                      <a:pt x="48" y="204"/>
                    </a:lnTo>
                    <a:lnTo>
                      <a:pt x="49" y="208"/>
                    </a:lnTo>
                    <a:lnTo>
                      <a:pt x="49" y="211"/>
                    </a:lnTo>
                    <a:lnTo>
                      <a:pt x="48" y="215"/>
                    </a:lnTo>
                    <a:lnTo>
                      <a:pt x="48" y="216"/>
                    </a:lnTo>
                    <a:lnTo>
                      <a:pt x="47" y="220"/>
                    </a:lnTo>
                    <a:lnTo>
                      <a:pt x="45" y="222"/>
                    </a:lnTo>
                    <a:lnTo>
                      <a:pt x="38" y="225"/>
                    </a:lnTo>
                    <a:lnTo>
                      <a:pt x="37" y="226"/>
                    </a:lnTo>
                    <a:lnTo>
                      <a:pt x="35" y="225"/>
                    </a:lnTo>
                    <a:lnTo>
                      <a:pt x="9" y="248"/>
                    </a:lnTo>
                    <a:lnTo>
                      <a:pt x="3" y="255"/>
                    </a:lnTo>
                    <a:lnTo>
                      <a:pt x="13" y="255"/>
                    </a:lnTo>
                    <a:lnTo>
                      <a:pt x="28" y="258"/>
                    </a:lnTo>
                    <a:lnTo>
                      <a:pt x="31" y="258"/>
                    </a:lnTo>
                    <a:lnTo>
                      <a:pt x="34" y="261"/>
                    </a:lnTo>
                    <a:lnTo>
                      <a:pt x="49" y="269"/>
                    </a:lnTo>
                    <a:lnTo>
                      <a:pt x="49" y="268"/>
                    </a:lnTo>
                    <a:lnTo>
                      <a:pt x="52" y="266"/>
                    </a:lnTo>
                    <a:lnTo>
                      <a:pt x="54" y="265"/>
                    </a:lnTo>
                    <a:lnTo>
                      <a:pt x="54" y="264"/>
                    </a:lnTo>
                    <a:lnTo>
                      <a:pt x="55" y="262"/>
                    </a:lnTo>
                    <a:lnTo>
                      <a:pt x="55" y="261"/>
                    </a:lnTo>
                    <a:lnTo>
                      <a:pt x="73" y="292"/>
                    </a:lnTo>
                    <a:lnTo>
                      <a:pt x="120" y="299"/>
                    </a:lnTo>
                    <a:lnTo>
                      <a:pt x="115" y="324"/>
                    </a:lnTo>
                    <a:lnTo>
                      <a:pt x="141" y="314"/>
                    </a:lnTo>
                    <a:lnTo>
                      <a:pt x="148" y="296"/>
                    </a:lnTo>
                    <a:lnTo>
                      <a:pt x="162" y="291"/>
                    </a:lnTo>
                    <a:lnTo>
                      <a:pt x="171" y="326"/>
                    </a:lnTo>
                    <a:lnTo>
                      <a:pt x="197" y="320"/>
                    </a:lnTo>
                    <a:lnTo>
                      <a:pt x="205" y="297"/>
                    </a:lnTo>
                    <a:lnTo>
                      <a:pt x="225" y="301"/>
                    </a:lnTo>
                    <a:lnTo>
                      <a:pt x="225" y="288"/>
                    </a:lnTo>
                    <a:lnTo>
                      <a:pt x="207" y="276"/>
                    </a:lnTo>
                    <a:lnTo>
                      <a:pt x="200" y="233"/>
                    </a:lnTo>
                    <a:lnTo>
                      <a:pt x="201" y="233"/>
                    </a:lnTo>
                    <a:lnTo>
                      <a:pt x="207" y="230"/>
                    </a:lnTo>
                    <a:lnTo>
                      <a:pt x="210" y="230"/>
                    </a:lnTo>
                    <a:lnTo>
                      <a:pt x="213" y="229"/>
                    </a:lnTo>
                    <a:lnTo>
                      <a:pt x="213" y="222"/>
                    </a:lnTo>
                    <a:lnTo>
                      <a:pt x="214" y="223"/>
                    </a:lnTo>
                    <a:lnTo>
                      <a:pt x="215" y="223"/>
                    </a:lnTo>
                    <a:lnTo>
                      <a:pt x="215" y="225"/>
                    </a:lnTo>
                    <a:lnTo>
                      <a:pt x="222" y="232"/>
                    </a:lnTo>
                    <a:lnTo>
                      <a:pt x="227" y="233"/>
                    </a:lnTo>
                    <a:lnTo>
                      <a:pt x="229" y="233"/>
                    </a:lnTo>
                    <a:lnTo>
                      <a:pt x="238" y="232"/>
                    </a:lnTo>
                    <a:lnTo>
                      <a:pt x="245" y="225"/>
                    </a:lnTo>
                    <a:lnTo>
                      <a:pt x="246" y="225"/>
                    </a:lnTo>
                    <a:lnTo>
                      <a:pt x="249" y="227"/>
                    </a:lnTo>
                    <a:lnTo>
                      <a:pt x="256" y="232"/>
                    </a:lnTo>
                    <a:lnTo>
                      <a:pt x="267" y="232"/>
                    </a:lnTo>
                    <a:lnTo>
                      <a:pt x="271" y="234"/>
                    </a:lnTo>
                    <a:lnTo>
                      <a:pt x="281" y="236"/>
                    </a:lnTo>
                    <a:lnTo>
                      <a:pt x="299" y="230"/>
                    </a:lnTo>
                    <a:lnTo>
                      <a:pt x="301" y="230"/>
                    </a:lnTo>
                    <a:lnTo>
                      <a:pt x="315" y="230"/>
                    </a:lnTo>
                    <a:lnTo>
                      <a:pt x="320" y="232"/>
                    </a:lnTo>
                    <a:lnTo>
                      <a:pt x="335" y="230"/>
                    </a:lnTo>
                    <a:lnTo>
                      <a:pt x="338" y="229"/>
                    </a:lnTo>
                    <a:lnTo>
                      <a:pt x="340" y="227"/>
                    </a:lnTo>
                    <a:lnTo>
                      <a:pt x="344" y="227"/>
                    </a:lnTo>
                    <a:lnTo>
                      <a:pt x="347" y="226"/>
                    </a:lnTo>
                    <a:lnTo>
                      <a:pt x="349" y="223"/>
                    </a:lnTo>
                    <a:lnTo>
                      <a:pt x="358" y="213"/>
                    </a:lnTo>
                    <a:lnTo>
                      <a:pt x="359" y="209"/>
                    </a:lnTo>
                    <a:lnTo>
                      <a:pt x="359" y="208"/>
                    </a:lnTo>
                    <a:lnTo>
                      <a:pt x="359" y="206"/>
                    </a:lnTo>
                    <a:lnTo>
                      <a:pt x="352" y="189"/>
                    </a:lnTo>
                    <a:lnTo>
                      <a:pt x="351" y="188"/>
                    </a:lnTo>
                    <a:lnTo>
                      <a:pt x="351" y="184"/>
                    </a:lnTo>
                    <a:lnTo>
                      <a:pt x="352" y="179"/>
                    </a:lnTo>
                    <a:lnTo>
                      <a:pt x="358" y="173"/>
                    </a:lnTo>
                    <a:lnTo>
                      <a:pt x="362" y="170"/>
                    </a:lnTo>
                    <a:lnTo>
                      <a:pt x="372" y="167"/>
                    </a:lnTo>
                    <a:lnTo>
                      <a:pt x="385" y="167"/>
                    </a:lnTo>
                    <a:lnTo>
                      <a:pt x="398" y="170"/>
                    </a:lnTo>
                    <a:lnTo>
                      <a:pt x="400" y="170"/>
                    </a:lnTo>
                    <a:lnTo>
                      <a:pt x="400" y="172"/>
                    </a:lnTo>
                    <a:lnTo>
                      <a:pt x="407" y="179"/>
                    </a:lnTo>
                    <a:lnTo>
                      <a:pt x="408" y="182"/>
                    </a:lnTo>
                    <a:lnTo>
                      <a:pt x="416" y="173"/>
                    </a:lnTo>
                    <a:lnTo>
                      <a:pt x="425" y="170"/>
                    </a:lnTo>
                    <a:lnTo>
                      <a:pt x="428" y="169"/>
                    </a:lnTo>
                    <a:lnTo>
                      <a:pt x="438" y="173"/>
                    </a:lnTo>
                    <a:lnTo>
                      <a:pt x="452" y="184"/>
                    </a:lnTo>
                    <a:lnTo>
                      <a:pt x="456" y="185"/>
                    </a:lnTo>
                    <a:lnTo>
                      <a:pt x="457" y="187"/>
                    </a:lnTo>
                    <a:lnTo>
                      <a:pt x="471" y="162"/>
                    </a:lnTo>
                    <a:lnTo>
                      <a:pt x="471" y="160"/>
                    </a:lnTo>
                    <a:lnTo>
                      <a:pt x="472" y="158"/>
                    </a:lnTo>
                    <a:lnTo>
                      <a:pt x="472" y="145"/>
                    </a:lnTo>
                    <a:lnTo>
                      <a:pt x="471" y="141"/>
                    </a:lnTo>
                    <a:lnTo>
                      <a:pt x="467" y="136"/>
                    </a:lnTo>
                    <a:lnTo>
                      <a:pt x="461" y="134"/>
                    </a:lnTo>
                    <a:lnTo>
                      <a:pt x="460" y="132"/>
                    </a:lnTo>
                    <a:lnTo>
                      <a:pt x="456" y="124"/>
                    </a:lnTo>
                    <a:lnTo>
                      <a:pt x="457" y="121"/>
                    </a:lnTo>
                    <a:lnTo>
                      <a:pt x="460" y="120"/>
                    </a:lnTo>
                    <a:lnTo>
                      <a:pt x="464" y="120"/>
                    </a:lnTo>
                    <a:lnTo>
                      <a:pt x="468" y="118"/>
                    </a:lnTo>
                    <a:lnTo>
                      <a:pt x="468" y="117"/>
                    </a:lnTo>
                    <a:lnTo>
                      <a:pt x="469" y="117"/>
                    </a:lnTo>
                    <a:lnTo>
                      <a:pt x="476" y="114"/>
                    </a:lnTo>
                    <a:lnTo>
                      <a:pt x="475" y="109"/>
                    </a:lnTo>
                    <a:lnTo>
                      <a:pt x="461" y="98"/>
                    </a:lnTo>
                    <a:lnTo>
                      <a:pt x="460" y="98"/>
                    </a:lnTo>
                    <a:lnTo>
                      <a:pt x="460" y="96"/>
                    </a:lnTo>
                    <a:lnTo>
                      <a:pt x="459" y="95"/>
                    </a:lnTo>
                    <a:lnTo>
                      <a:pt x="456" y="91"/>
                    </a:lnTo>
                    <a:lnTo>
                      <a:pt x="454" y="86"/>
                    </a:lnTo>
                    <a:lnTo>
                      <a:pt x="453" y="83"/>
                    </a:lnTo>
                    <a:lnTo>
                      <a:pt x="453" y="74"/>
                    </a:lnTo>
                    <a:lnTo>
                      <a:pt x="452" y="71"/>
                    </a:lnTo>
                    <a:lnTo>
                      <a:pt x="452" y="69"/>
                    </a:lnTo>
                    <a:lnTo>
                      <a:pt x="449" y="64"/>
                    </a:lnTo>
                    <a:lnTo>
                      <a:pt x="445" y="61"/>
                    </a:lnTo>
                    <a:lnTo>
                      <a:pt x="443" y="60"/>
                    </a:lnTo>
                    <a:lnTo>
                      <a:pt x="439" y="57"/>
                    </a:lnTo>
                    <a:lnTo>
                      <a:pt x="433" y="57"/>
                    </a:lnTo>
                    <a:lnTo>
                      <a:pt x="428" y="53"/>
                    </a:lnTo>
                    <a:lnTo>
                      <a:pt x="428" y="51"/>
                    </a:lnTo>
                    <a:lnTo>
                      <a:pt x="419" y="42"/>
                    </a:lnTo>
                    <a:lnTo>
                      <a:pt x="419" y="39"/>
                    </a:lnTo>
                    <a:lnTo>
                      <a:pt x="422" y="31"/>
                    </a:lnTo>
                    <a:lnTo>
                      <a:pt x="418" y="31"/>
                    </a:lnTo>
                    <a:lnTo>
                      <a:pt x="415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61" name="Freeform 1193">
                <a:extLst>
                  <a:ext uri="{FF2B5EF4-FFF2-40B4-BE49-F238E27FC236}">
                    <a16:creationId xmlns:a16="http://schemas.microsoft.com/office/drawing/2014/main" id="{3A3E57BA-FFD7-3C4C-39B9-B7FDB54427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3" y="3763"/>
                <a:ext cx="76" cy="95"/>
              </a:xfrm>
              <a:custGeom>
                <a:avLst/>
                <a:gdLst>
                  <a:gd name="T0" fmla="*/ 83 w 300"/>
                  <a:gd name="T1" fmla="*/ 35 h 379"/>
                  <a:gd name="T2" fmla="*/ 72 w 300"/>
                  <a:gd name="T3" fmla="*/ 41 h 379"/>
                  <a:gd name="T4" fmla="*/ 35 w 300"/>
                  <a:gd name="T5" fmla="*/ 42 h 379"/>
                  <a:gd name="T6" fmla="*/ 42 w 300"/>
                  <a:gd name="T7" fmla="*/ 70 h 379"/>
                  <a:gd name="T8" fmla="*/ 21 w 300"/>
                  <a:gd name="T9" fmla="*/ 90 h 379"/>
                  <a:gd name="T10" fmla="*/ 1 w 300"/>
                  <a:gd name="T11" fmla="*/ 92 h 379"/>
                  <a:gd name="T12" fmla="*/ 11 w 300"/>
                  <a:gd name="T13" fmla="*/ 162 h 379"/>
                  <a:gd name="T14" fmla="*/ 23 w 300"/>
                  <a:gd name="T15" fmla="*/ 162 h 379"/>
                  <a:gd name="T16" fmla="*/ 32 w 300"/>
                  <a:gd name="T17" fmla="*/ 173 h 379"/>
                  <a:gd name="T18" fmla="*/ 37 w 300"/>
                  <a:gd name="T19" fmla="*/ 225 h 379"/>
                  <a:gd name="T20" fmla="*/ 35 w 300"/>
                  <a:gd name="T21" fmla="*/ 229 h 379"/>
                  <a:gd name="T22" fmla="*/ 16 w 300"/>
                  <a:gd name="T23" fmla="*/ 229 h 379"/>
                  <a:gd name="T24" fmla="*/ 16 w 300"/>
                  <a:gd name="T25" fmla="*/ 243 h 379"/>
                  <a:gd name="T26" fmla="*/ 9 w 300"/>
                  <a:gd name="T27" fmla="*/ 282 h 379"/>
                  <a:gd name="T28" fmla="*/ 47 w 300"/>
                  <a:gd name="T29" fmla="*/ 335 h 379"/>
                  <a:gd name="T30" fmla="*/ 57 w 300"/>
                  <a:gd name="T31" fmla="*/ 324 h 379"/>
                  <a:gd name="T32" fmla="*/ 82 w 300"/>
                  <a:gd name="T33" fmla="*/ 339 h 379"/>
                  <a:gd name="T34" fmla="*/ 99 w 300"/>
                  <a:gd name="T35" fmla="*/ 356 h 379"/>
                  <a:gd name="T36" fmla="*/ 102 w 300"/>
                  <a:gd name="T37" fmla="*/ 365 h 379"/>
                  <a:gd name="T38" fmla="*/ 150 w 300"/>
                  <a:gd name="T39" fmla="*/ 360 h 379"/>
                  <a:gd name="T40" fmla="*/ 165 w 300"/>
                  <a:gd name="T41" fmla="*/ 377 h 379"/>
                  <a:gd name="T42" fmla="*/ 173 w 300"/>
                  <a:gd name="T43" fmla="*/ 369 h 379"/>
                  <a:gd name="T44" fmla="*/ 169 w 300"/>
                  <a:gd name="T45" fmla="*/ 332 h 379"/>
                  <a:gd name="T46" fmla="*/ 208 w 300"/>
                  <a:gd name="T47" fmla="*/ 316 h 379"/>
                  <a:gd name="T48" fmla="*/ 190 w 300"/>
                  <a:gd name="T49" fmla="*/ 313 h 379"/>
                  <a:gd name="T50" fmla="*/ 179 w 300"/>
                  <a:gd name="T51" fmla="*/ 281 h 379"/>
                  <a:gd name="T52" fmla="*/ 150 w 300"/>
                  <a:gd name="T53" fmla="*/ 285 h 379"/>
                  <a:gd name="T54" fmla="*/ 131 w 300"/>
                  <a:gd name="T55" fmla="*/ 272 h 379"/>
                  <a:gd name="T56" fmla="*/ 119 w 300"/>
                  <a:gd name="T57" fmla="*/ 260 h 379"/>
                  <a:gd name="T58" fmla="*/ 131 w 300"/>
                  <a:gd name="T59" fmla="*/ 260 h 379"/>
                  <a:gd name="T60" fmla="*/ 143 w 300"/>
                  <a:gd name="T61" fmla="*/ 226 h 379"/>
                  <a:gd name="T62" fmla="*/ 138 w 300"/>
                  <a:gd name="T63" fmla="*/ 210 h 379"/>
                  <a:gd name="T64" fmla="*/ 152 w 300"/>
                  <a:gd name="T65" fmla="*/ 201 h 379"/>
                  <a:gd name="T66" fmla="*/ 179 w 300"/>
                  <a:gd name="T67" fmla="*/ 207 h 379"/>
                  <a:gd name="T68" fmla="*/ 181 w 300"/>
                  <a:gd name="T69" fmla="*/ 210 h 379"/>
                  <a:gd name="T70" fmla="*/ 201 w 300"/>
                  <a:gd name="T71" fmla="*/ 186 h 379"/>
                  <a:gd name="T72" fmla="*/ 216 w 300"/>
                  <a:gd name="T73" fmla="*/ 172 h 379"/>
                  <a:gd name="T74" fmla="*/ 236 w 300"/>
                  <a:gd name="T75" fmla="*/ 148 h 379"/>
                  <a:gd name="T76" fmla="*/ 241 w 300"/>
                  <a:gd name="T77" fmla="*/ 140 h 379"/>
                  <a:gd name="T78" fmla="*/ 268 w 300"/>
                  <a:gd name="T79" fmla="*/ 159 h 379"/>
                  <a:gd name="T80" fmla="*/ 272 w 300"/>
                  <a:gd name="T81" fmla="*/ 127 h 379"/>
                  <a:gd name="T82" fmla="*/ 277 w 300"/>
                  <a:gd name="T83" fmla="*/ 104 h 379"/>
                  <a:gd name="T84" fmla="*/ 300 w 300"/>
                  <a:gd name="T85" fmla="*/ 73 h 379"/>
                  <a:gd name="T86" fmla="*/ 283 w 300"/>
                  <a:gd name="T87" fmla="*/ 45 h 379"/>
                  <a:gd name="T88" fmla="*/ 269 w 300"/>
                  <a:gd name="T89" fmla="*/ 24 h 379"/>
                  <a:gd name="T90" fmla="*/ 258 w 300"/>
                  <a:gd name="T91" fmla="*/ 24 h 379"/>
                  <a:gd name="T92" fmla="*/ 219 w 300"/>
                  <a:gd name="T93" fmla="*/ 32 h 379"/>
                  <a:gd name="T94" fmla="*/ 205 w 300"/>
                  <a:gd name="T95" fmla="*/ 37 h 379"/>
                  <a:gd name="T96" fmla="*/ 191 w 300"/>
                  <a:gd name="T97" fmla="*/ 18 h 379"/>
                  <a:gd name="T98" fmla="*/ 187 w 300"/>
                  <a:gd name="T99" fmla="*/ 0 h 379"/>
                  <a:gd name="T100" fmla="*/ 156 w 300"/>
                  <a:gd name="T101" fmla="*/ 35 h 379"/>
                  <a:gd name="T102" fmla="*/ 131 w 300"/>
                  <a:gd name="T103" fmla="*/ 24 h 379"/>
                  <a:gd name="T104" fmla="*/ 117 w 300"/>
                  <a:gd name="T105" fmla="*/ 24 h 3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00" h="379">
                    <a:moveTo>
                      <a:pt x="93" y="20"/>
                    </a:moveTo>
                    <a:lnTo>
                      <a:pt x="93" y="21"/>
                    </a:lnTo>
                    <a:lnTo>
                      <a:pt x="92" y="25"/>
                    </a:lnTo>
                    <a:lnTo>
                      <a:pt x="83" y="35"/>
                    </a:lnTo>
                    <a:lnTo>
                      <a:pt x="81" y="38"/>
                    </a:lnTo>
                    <a:lnTo>
                      <a:pt x="78" y="39"/>
                    </a:lnTo>
                    <a:lnTo>
                      <a:pt x="74" y="39"/>
                    </a:lnTo>
                    <a:lnTo>
                      <a:pt x="72" y="41"/>
                    </a:lnTo>
                    <a:lnTo>
                      <a:pt x="69" y="42"/>
                    </a:lnTo>
                    <a:lnTo>
                      <a:pt x="54" y="44"/>
                    </a:lnTo>
                    <a:lnTo>
                      <a:pt x="49" y="42"/>
                    </a:lnTo>
                    <a:lnTo>
                      <a:pt x="35" y="42"/>
                    </a:lnTo>
                    <a:lnTo>
                      <a:pt x="35" y="51"/>
                    </a:lnTo>
                    <a:lnTo>
                      <a:pt x="37" y="63"/>
                    </a:lnTo>
                    <a:lnTo>
                      <a:pt x="40" y="68"/>
                    </a:lnTo>
                    <a:lnTo>
                      <a:pt x="42" y="70"/>
                    </a:lnTo>
                    <a:lnTo>
                      <a:pt x="42" y="71"/>
                    </a:lnTo>
                    <a:lnTo>
                      <a:pt x="40" y="73"/>
                    </a:lnTo>
                    <a:lnTo>
                      <a:pt x="30" y="85"/>
                    </a:lnTo>
                    <a:lnTo>
                      <a:pt x="21" y="90"/>
                    </a:lnTo>
                    <a:lnTo>
                      <a:pt x="19" y="90"/>
                    </a:lnTo>
                    <a:lnTo>
                      <a:pt x="14" y="94"/>
                    </a:lnTo>
                    <a:lnTo>
                      <a:pt x="14" y="95"/>
                    </a:lnTo>
                    <a:lnTo>
                      <a:pt x="1" y="92"/>
                    </a:lnTo>
                    <a:lnTo>
                      <a:pt x="0" y="92"/>
                    </a:lnTo>
                    <a:lnTo>
                      <a:pt x="5" y="99"/>
                    </a:lnTo>
                    <a:lnTo>
                      <a:pt x="7" y="154"/>
                    </a:lnTo>
                    <a:lnTo>
                      <a:pt x="11" y="162"/>
                    </a:lnTo>
                    <a:lnTo>
                      <a:pt x="11" y="165"/>
                    </a:lnTo>
                    <a:lnTo>
                      <a:pt x="16" y="165"/>
                    </a:lnTo>
                    <a:lnTo>
                      <a:pt x="22" y="164"/>
                    </a:lnTo>
                    <a:lnTo>
                      <a:pt x="23" y="162"/>
                    </a:lnTo>
                    <a:lnTo>
                      <a:pt x="25" y="162"/>
                    </a:lnTo>
                    <a:lnTo>
                      <a:pt x="25" y="161"/>
                    </a:lnTo>
                    <a:lnTo>
                      <a:pt x="30" y="166"/>
                    </a:lnTo>
                    <a:lnTo>
                      <a:pt x="32" y="173"/>
                    </a:lnTo>
                    <a:lnTo>
                      <a:pt x="32" y="189"/>
                    </a:lnTo>
                    <a:lnTo>
                      <a:pt x="33" y="190"/>
                    </a:lnTo>
                    <a:lnTo>
                      <a:pt x="29" y="207"/>
                    </a:lnTo>
                    <a:lnTo>
                      <a:pt x="37" y="225"/>
                    </a:lnTo>
                    <a:lnTo>
                      <a:pt x="40" y="228"/>
                    </a:lnTo>
                    <a:lnTo>
                      <a:pt x="39" y="228"/>
                    </a:lnTo>
                    <a:lnTo>
                      <a:pt x="36" y="229"/>
                    </a:lnTo>
                    <a:lnTo>
                      <a:pt x="35" y="229"/>
                    </a:lnTo>
                    <a:lnTo>
                      <a:pt x="25" y="231"/>
                    </a:lnTo>
                    <a:lnTo>
                      <a:pt x="21" y="231"/>
                    </a:lnTo>
                    <a:lnTo>
                      <a:pt x="18" y="229"/>
                    </a:lnTo>
                    <a:lnTo>
                      <a:pt x="16" y="229"/>
                    </a:lnTo>
                    <a:lnTo>
                      <a:pt x="16" y="231"/>
                    </a:lnTo>
                    <a:lnTo>
                      <a:pt x="18" y="233"/>
                    </a:lnTo>
                    <a:lnTo>
                      <a:pt x="16" y="239"/>
                    </a:lnTo>
                    <a:lnTo>
                      <a:pt x="16" y="243"/>
                    </a:lnTo>
                    <a:lnTo>
                      <a:pt x="18" y="252"/>
                    </a:lnTo>
                    <a:lnTo>
                      <a:pt x="18" y="265"/>
                    </a:lnTo>
                    <a:lnTo>
                      <a:pt x="15" y="270"/>
                    </a:lnTo>
                    <a:lnTo>
                      <a:pt x="9" y="282"/>
                    </a:lnTo>
                    <a:lnTo>
                      <a:pt x="14" y="296"/>
                    </a:lnTo>
                    <a:lnTo>
                      <a:pt x="14" y="299"/>
                    </a:lnTo>
                    <a:lnTo>
                      <a:pt x="18" y="305"/>
                    </a:lnTo>
                    <a:lnTo>
                      <a:pt x="47" y="335"/>
                    </a:lnTo>
                    <a:lnTo>
                      <a:pt x="49" y="328"/>
                    </a:lnTo>
                    <a:lnTo>
                      <a:pt x="49" y="327"/>
                    </a:lnTo>
                    <a:lnTo>
                      <a:pt x="50" y="324"/>
                    </a:lnTo>
                    <a:lnTo>
                      <a:pt x="57" y="324"/>
                    </a:lnTo>
                    <a:lnTo>
                      <a:pt x="60" y="327"/>
                    </a:lnTo>
                    <a:lnTo>
                      <a:pt x="61" y="327"/>
                    </a:lnTo>
                    <a:lnTo>
                      <a:pt x="71" y="335"/>
                    </a:lnTo>
                    <a:lnTo>
                      <a:pt x="82" y="339"/>
                    </a:lnTo>
                    <a:lnTo>
                      <a:pt x="89" y="345"/>
                    </a:lnTo>
                    <a:lnTo>
                      <a:pt x="93" y="351"/>
                    </a:lnTo>
                    <a:lnTo>
                      <a:pt x="97" y="353"/>
                    </a:lnTo>
                    <a:lnTo>
                      <a:pt x="99" y="356"/>
                    </a:lnTo>
                    <a:lnTo>
                      <a:pt x="99" y="358"/>
                    </a:lnTo>
                    <a:lnTo>
                      <a:pt x="97" y="359"/>
                    </a:lnTo>
                    <a:lnTo>
                      <a:pt x="96" y="359"/>
                    </a:lnTo>
                    <a:lnTo>
                      <a:pt x="102" y="365"/>
                    </a:lnTo>
                    <a:lnTo>
                      <a:pt x="116" y="369"/>
                    </a:lnTo>
                    <a:lnTo>
                      <a:pt x="120" y="363"/>
                    </a:lnTo>
                    <a:lnTo>
                      <a:pt x="127" y="359"/>
                    </a:lnTo>
                    <a:lnTo>
                      <a:pt x="150" y="360"/>
                    </a:lnTo>
                    <a:lnTo>
                      <a:pt x="156" y="362"/>
                    </a:lnTo>
                    <a:lnTo>
                      <a:pt x="157" y="362"/>
                    </a:lnTo>
                    <a:lnTo>
                      <a:pt x="160" y="370"/>
                    </a:lnTo>
                    <a:lnTo>
                      <a:pt x="165" y="377"/>
                    </a:lnTo>
                    <a:lnTo>
                      <a:pt x="165" y="379"/>
                    </a:lnTo>
                    <a:lnTo>
                      <a:pt x="169" y="376"/>
                    </a:lnTo>
                    <a:lnTo>
                      <a:pt x="173" y="372"/>
                    </a:lnTo>
                    <a:lnTo>
                      <a:pt x="173" y="369"/>
                    </a:lnTo>
                    <a:lnTo>
                      <a:pt x="172" y="356"/>
                    </a:lnTo>
                    <a:lnTo>
                      <a:pt x="167" y="341"/>
                    </a:lnTo>
                    <a:lnTo>
                      <a:pt x="167" y="337"/>
                    </a:lnTo>
                    <a:lnTo>
                      <a:pt x="169" y="332"/>
                    </a:lnTo>
                    <a:lnTo>
                      <a:pt x="172" y="331"/>
                    </a:lnTo>
                    <a:lnTo>
                      <a:pt x="180" y="324"/>
                    </a:lnTo>
                    <a:lnTo>
                      <a:pt x="208" y="317"/>
                    </a:lnTo>
                    <a:lnTo>
                      <a:pt x="208" y="316"/>
                    </a:lnTo>
                    <a:lnTo>
                      <a:pt x="203" y="316"/>
                    </a:lnTo>
                    <a:lnTo>
                      <a:pt x="193" y="315"/>
                    </a:lnTo>
                    <a:lnTo>
                      <a:pt x="191" y="313"/>
                    </a:lnTo>
                    <a:lnTo>
                      <a:pt x="190" y="313"/>
                    </a:lnTo>
                    <a:lnTo>
                      <a:pt x="187" y="310"/>
                    </a:lnTo>
                    <a:lnTo>
                      <a:pt x="187" y="308"/>
                    </a:lnTo>
                    <a:lnTo>
                      <a:pt x="179" y="282"/>
                    </a:lnTo>
                    <a:lnTo>
                      <a:pt x="179" y="281"/>
                    </a:lnTo>
                    <a:lnTo>
                      <a:pt x="174" y="277"/>
                    </a:lnTo>
                    <a:lnTo>
                      <a:pt x="172" y="275"/>
                    </a:lnTo>
                    <a:lnTo>
                      <a:pt x="157" y="279"/>
                    </a:lnTo>
                    <a:lnTo>
                      <a:pt x="150" y="285"/>
                    </a:lnTo>
                    <a:lnTo>
                      <a:pt x="145" y="285"/>
                    </a:lnTo>
                    <a:lnTo>
                      <a:pt x="139" y="282"/>
                    </a:lnTo>
                    <a:lnTo>
                      <a:pt x="134" y="277"/>
                    </a:lnTo>
                    <a:lnTo>
                      <a:pt x="131" y="272"/>
                    </a:lnTo>
                    <a:lnTo>
                      <a:pt x="127" y="271"/>
                    </a:lnTo>
                    <a:lnTo>
                      <a:pt x="126" y="271"/>
                    </a:lnTo>
                    <a:lnTo>
                      <a:pt x="123" y="268"/>
                    </a:lnTo>
                    <a:lnTo>
                      <a:pt x="119" y="260"/>
                    </a:lnTo>
                    <a:lnTo>
                      <a:pt x="120" y="257"/>
                    </a:lnTo>
                    <a:lnTo>
                      <a:pt x="120" y="256"/>
                    </a:lnTo>
                    <a:lnTo>
                      <a:pt x="123" y="256"/>
                    </a:lnTo>
                    <a:lnTo>
                      <a:pt x="131" y="260"/>
                    </a:lnTo>
                    <a:lnTo>
                      <a:pt x="136" y="255"/>
                    </a:lnTo>
                    <a:lnTo>
                      <a:pt x="146" y="250"/>
                    </a:lnTo>
                    <a:lnTo>
                      <a:pt x="148" y="240"/>
                    </a:lnTo>
                    <a:lnTo>
                      <a:pt x="143" y="226"/>
                    </a:lnTo>
                    <a:lnTo>
                      <a:pt x="142" y="225"/>
                    </a:lnTo>
                    <a:lnTo>
                      <a:pt x="141" y="222"/>
                    </a:lnTo>
                    <a:lnTo>
                      <a:pt x="138" y="212"/>
                    </a:lnTo>
                    <a:lnTo>
                      <a:pt x="138" y="210"/>
                    </a:lnTo>
                    <a:lnTo>
                      <a:pt x="136" y="208"/>
                    </a:lnTo>
                    <a:lnTo>
                      <a:pt x="138" y="207"/>
                    </a:lnTo>
                    <a:lnTo>
                      <a:pt x="143" y="204"/>
                    </a:lnTo>
                    <a:lnTo>
                      <a:pt x="152" y="201"/>
                    </a:lnTo>
                    <a:lnTo>
                      <a:pt x="159" y="203"/>
                    </a:lnTo>
                    <a:lnTo>
                      <a:pt x="165" y="200"/>
                    </a:lnTo>
                    <a:lnTo>
                      <a:pt x="169" y="200"/>
                    </a:lnTo>
                    <a:lnTo>
                      <a:pt x="179" y="207"/>
                    </a:lnTo>
                    <a:lnTo>
                      <a:pt x="180" y="208"/>
                    </a:lnTo>
                    <a:lnTo>
                      <a:pt x="180" y="210"/>
                    </a:lnTo>
                    <a:lnTo>
                      <a:pt x="181" y="211"/>
                    </a:lnTo>
                    <a:lnTo>
                      <a:pt x="181" y="210"/>
                    </a:lnTo>
                    <a:lnTo>
                      <a:pt x="186" y="205"/>
                    </a:lnTo>
                    <a:lnTo>
                      <a:pt x="194" y="200"/>
                    </a:lnTo>
                    <a:lnTo>
                      <a:pt x="198" y="196"/>
                    </a:lnTo>
                    <a:lnTo>
                      <a:pt x="201" y="186"/>
                    </a:lnTo>
                    <a:lnTo>
                      <a:pt x="201" y="183"/>
                    </a:lnTo>
                    <a:lnTo>
                      <a:pt x="202" y="182"/>
                    </a:lnTo>
                    <a:lnTo>
                      <a:pt x="202" y="180"/>
                    </a:lnTo>
                    <a:lnTo>
                      <a:pt x="216" y="172"/>
                    </a:lnTo>
                    <a:lnTo>
                      <a:pt x="227" y="159"/>
                    </a:lnTo>
                    <a:lnTo>
                      <a:pt x="234" y="155"/>
                    </a:lnTo>
                    <a:lnTo>
                      <a:pt x="234" y="154"/>
                    </a:lnTo>
                    <a:lnTo>
                      <a:pt x="236" y="148"/>
                    </a:lnTo>
                    <a:lnTo>
                      <a:pt x="236" y="144"/>
                    </a:lnTo>
                    <a:lnTo>
                      <a:pt x="234" y="141"/>
                    </a:lnTo>
                    <a:lnTo>
                      <a:pt x="240" y="141"/>
                    </a:lnTo>
                    <a:lnTo>
                      <a:pt x="241" y="140"/>
                    </a:lnTo>
                    <a:lnTo>
                      <a:pt x="243" y="140"/>
                    </a:lnTo>
                    <a:lnTo>
                      <a:pt x="263" y="155"/>
                    </a:lnTo>
                    <a:lnTo>
                      <a:pt x="266" y="159"/>
                    </a:lnTo>
                    <a:lnTo>
                      <a:pt x="268" y="159"/>
                    </a:lnTo>
                    <a:lnTo>
                      <a:pt x="269" y="161"/>
                    </a:lnTo>
                    <a:lnTo>
                      <a:pt x="272" y="161"/>
                    </a:lnTo>
                    <a:lnTo>
                      <a:pt x="273" y="155"/>
                    </a:lnTo>
                    <a:lnTo>
                      <a:pt x="272" y="127"/>
                    </a:lnTo>
                    <a:lnTo>
                      <a:pt x="275" y="108"/>
                    </a:lnTo>
                    <a:lnTo>
                      <a:pt x="276" y="106"/>
                    </a:lnTo>
                    <a:lnTo>
                      <a:pt x="276" y="102"/>
                    </a:lnTo>
                    <a:lnTo>
                      <a:pt x="277" y="104"/>
                    </a:lnTo>
                    <a:lnTo>
                      <a:pt x="294" y="109"/>
                    </a:lnTo>
                    <a:lnTo>
                      <a:pt x="297" y="111"/>
                    </a:lnTo>
                    <a:lnTo>
                      <a:pt x="297" y="109"/>
                    </a:lnTo>
                    <a:lnTo>
                      <a:pt x="300" y="73"/>
                    </a:lnTo>
                    <a:lnTo>
                      <a:pt x="299" y="70"/>
                    </a:lnTo>
                    <a:lnTo>
                      <a:pt x="296" y="68"/>
                    </a:lnTo>
                    <a:lnTo>
                      <a:pt x="290" y="60"/>
                    </a:lnTo>
                    <a:lnTo>
                      <a:pt x="283" y="45"/>
                    </a:lnTo>
                    <a:lnTo>
                      <a:pt x="282" y="41"/>
                    </a:lnTo>
                    <a:lnTo>
                      <a:pt x="282" y="39"/>
                    </a:lnTo>
                    <a:lnTo>
                      <a:pt x="280" y="38"/>
                    </a:lnTo>
                    <a:lnTo>
                      <a:pt x="269" y="24"/>
                    </a:lnTo>
                    <a:lnTo>
                      <a:pt x="268" y="23"/>
                    </a:lnTo>
                    <a:lnTo>
                      <a:pt x="265" y="23"/>
                    </a:lnTo>
                    <a:lnTo>
                      <a:pt x="261" y="24"/>
                    </a:lnTo>
                    <a:lnTo>
                      <a:pt x="258" y="24"/>
                    </a:lnTo>
                    <a:lnTo>
                      <a:pt x="251" y="25"/>
                    </a:lnTo>
                    <a:lnTo>
                      <a:pt x="237" y="35"/>
                    </a:lnTo>
                    <a:lnTo>
                      <a:pt x="236" y="35"/>
                    </a:lnTo>
                    <a:lnTo>
                      <a:pt x="219" y="32"/>
                    </a:lnTo>
                    <a:lnTo>
                      <a:pt x="217" y="32"/>
                    </a:lnTo>
                    <a:lnTo>
                      <a:pt x="216" y="34"/>
                    </a:lnTo>
                    <a:lnTo>
                      <a:pt x="213" y="34"/>
                    </a:lnTo>
                    <a:lnTo>
                      <a:pt x="205" y="37"/>
                    </a:lnTo>
                    <a:lnTo>
                      <a:pt x="198" y="38"/>
                    </a:lnTo>
                    <a:lnTo>
                      <a:pt x="198" y="37"/>
                    </a:lnTo>
                    <a:lnTo>
                      <a:pt x="193" y="28"/>
                    </a:lnTo>
                    <a:lnTo>
                      <a:pt x="191" y="18"/>
                    </a:lnTo>
                    <a:lnTo>
                      <a:pt x="190" y="14"/>
                    </a:lnTo>
                    <a:lnTo>
                      <a:pt x="193" y="4"/>
                    </a:lnTo>
                    <a:lnTo>
                      <a:pt x="193" y="0"/>
                    </a:lnTo>
                    <a:lnTo>
                      <a:pt x="187" y="0"/>
                    </a:lnTo>
                    <a:lnTo>
                      <a:pt x="186" y="1"/>
                    </a:lnTo>
                    <a:lnTo>
                      <a:pt x="181" y="16"/>
                    </a:lnTo>
                    <a:lnTo>
                      <a:pt x="166" y="31"/>
                    </a:lnTo>
                    <a:lnTo>
                      <a:pt x="156" y="35"/>
                    </a:lnTo>
                    <a:lnTo>
                      <a:pt x="149" y="34"/>
                    </a:lnTo>
                    <a:lnTo>
                      <a:pt x="145" y="31"/>
                    </a:lnTo>
                    <a:lnTo>
                      <a:pt x="141" y="25"/>
                    </a:lnTo>
                    <a:lnTo>
                      <a:pt x="131" y="24"/>
                    </a:lnTo>
                    <a:lnTo>
                      <a:pt x="126" y="24"/>
                    </a:lnTo>
                    <a:lnTo>
                      <a:pt x="121" y="23"/>
                    </a:lnTo>
                    <a:lnTo>
                      <a:pt x="119" y="24"/>
                    </a:lnTo>
                    <a:lnTo>
                      <a:pt x="117" y="24"/>
                    </a:lnTo>
                    <a:lnTo>
                      <a:pt x="116" y="25"/>
                    </a:lnTo>
                    <a:lnTo>
                      <a:pt x="93" y="2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62" name="Freeform 1194">
                <a:extLst>
                  <a:ext uri="{FF2B5EF4-FFF2-40B4-BE49-F238E27FC236}">
                    <a16:creationId xmlns:a16="http://schemas.microsoft.com/office/drawing/2014/main" id="{CBA543D8-72BF-06E3-78C9-7B232C7D33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7" y="3567"/>
                <a:ext cx="180" cy="156"/>
              </a:xfrm>
              <a:custGeom>
                <a:avLst/>
                <a:gdLst>
                  <a:gd name="T0" fmla="*/ 341 w 720"/>
                  <a:gd name="T1" fmla="*/ 46 h 620"/>
                  <a:gd name="T2" fmla="*/ 286 w 720"/>
                  <a:gd name="T3" fmla="*/ 47 h 620"/>
                  <a:gd name="T4" fmla="*/ 237 w 720"/>
                  <a:gd name="T5" fmla="*/ 5 h 620"/>
                  <a:gd name="T6" fmla="*/ 213 w 720"/>
                  <a:gd name="T7" fmla="*/ 17 h 620"/>
                  <a:gd name="T8" fmla="*/ 197 w 720"/>
                  <a:gd name="T9" fmla="*/ 14 h 620"/>
                  <a:gd name="T10" fmla="*/ 211 w 720"/>
                  <a:gd name="T11" fmla="*/ 29 h 620"/>
                  <a:gd name="T12" fmla="*/ 199 w 720"/>
                  <a:gd name="T13" fmla="*/ 64 h 620"/>
                  <a:gd name="T14" fmla="*/ 171 w 720"/>
                  <a:gd name="T15" fmla="*/ 64 h 620"/>
                  <a:gd name="T16" fmla="*/ 141 w 720"/>
                  <a:gd name="T17" fmla="*/ 51 h 620"/>
                  <a:gd name="T18" fmla="*/ 120 w 720"/>
                  <a:gd name="T19" fmla="*/ 58 h 620"/>
                  <a:gd name="T20" fmla="*/ 82 w 720"/>
                  <a:gd name="T21" fmla="*/ 56 h 620"/>
                  <a:gd name="T22" fmla="*/ 85 w 720"/>
                  <a:gd name="T23" fmla="*/ 77 h 620"/>
                  <a:gd name="T24" fmla="*/ 110 w 720"/>
                  <a:gd name="T25" fmla="*/ 85 h 620"/>
                  <a:gd name="T26" fmla="*/ 74 w 720"/>
                  <a:gd name="T27" fmla="*/ 103 h 620"/>
                  <a:gd name="T28" fmla="*/ 49 w 720"/>
                  <a:gd name="T29" fmla="*/ 114 h 620"/>
                  <a:gd name="T30" fmla="*/ 4 w 720"/>
                  <a:gd name="T31" fmla="*/ 121 h 620"/>
                  <a:gd name="T32" fmla="*/ 7 w 720"/>
                  <a:gd name="T33" fmla="*/ 159 h 620"/>
                  <a:gd name="T34" fmla="*/ 39 w 720"/>
                  <a:gd name="T35" fmla="*/ 162 h 620"/>
                  <a:gd name="T36" fmla="*/ 58 w 720"/>
                  <a:gd name="T37" fmla="*/ 170 h 620"/>
                  <a:gd name="T38" fmla="*/ 75 w 720"/>
                  <a:gd name="T39" fmla="*/ 170 h 620"/>
                  <a:gd name="T40" fmla="*/ 111 w 720"/>
                  <a:gd name="T41" fmla="*/ 188 h 620"/>
                  <a:gd name="T42" fmla="*/ 113 w 720"/>
                  <a:gd name="T43" fmla="*/ 201 h 620"/>
                  <a:gd name="T44" fmla="*/ 120 w 720"/>
                  <a:gd name="T45" fmla="*/ 213 h 620"/>
                  <a:gd name="T46" fmla="*/ 147 w 720"/>
                  <a:gd name="T47" fmla="*/ 239 h 620"/>
                  <a:gd name="T48" fmla="*/ 162 w 720"/>
                  <a:gd name="T49" fmla="*/ 252 h 620"/>
                  <a:gd name="T50" fmla="*/ 188 w 720"/>
                  <a:gd name="T51" fmla="*/ 311 h 620"/>
                  <a:gd name="T52" fmla="*/ 174 w 720"/>
                  <a:gd name="T53" fmla="*/ 369 h 620"/>
                  <a:gd name="T54" fmla="*/ 169 w 720"/>
                  <a:gd name="T55" fmla="*/ 416 h 620"/>
                  <a:gd name="T56" fmla="*/ 230 w 720"/>
                  <a:gd name="T57" fmla="*/ 415 h 620"/>
                  <a:gd name="T58" fmla="*/ 266 w 720"/>
                  <a:gd name="T59" fmla="*/ 405 h 620"/>
                  <a:gd name="T60" fmla="*/ 305 w 720"/>
                  <a:gd name="T61" fmla="*/ 410 h 620"/>
                  <a:gd name="T62" fmla="*/ 361 w 720"/>
                  <a:gd name="T63" fmla="*/ 424 h 620"/>
                  <a:gd name="T64" fmla="*/ 372 w 720"/>
                  <a:gd name="T65" fmla="*/ 433 h 620"/>
                  <a:gd name="T66" fmla="*/ 379 w 720"/>
                  <a:gd name="T67" fmla="*/ 449 h 620"/>
                  <a:gd name="T68" fmla="*/ 405 w 720"/>
                  <a:gd name="T69" fmla="*/ 504 h 620"/>
                  <a:gd name="T70" fmla="*/ 455 w 720"/>
                  <a:gd name="T71" fmla="*/ 509 h 620"/>
                  <a:gd name="T72" fmla="*/ 507 w 720"/>
                  <a:gd name="T73" fmla="*/ 571 h 620"/>
                  <a:gd name="T74" fmla="*/ 550 w 720"/>
                  <a:gd name="T75" fmla="*/ 602 h 620"/>
                  <a:gd name="T76" fmla="*/ 585 w 720"/>
                  <a:gd name="T77" fmla="*/ 604 h 620"/>
                  <a:gd name="T78" fmla="*/ 653 w 720"/>
                  <a:gd name="T79" fmla="*/ 620 h 620"/>
                  <a:gd name="T80" fmla="*/ 710 w 720"/>
                  <a:gd name="T81" fmla="*/ 603 h 620"/>
                  <a:gd name="T82" fmla="*/ 689 w 720"/>
                  <a:gd name="T83" fmla="*/ 503 h 620"/>
                  <a:gd name="T84" fmla="*/ 669 w 720"/>
                  <a:gd name="T85" fmla="*/ 461 h 620"/>
                  <a:gd name="T86" fmla="*/ 615 w 720"/>
                  <a:gd name="T87" fmla="*/ 449 h 620"/>
                  <a:gd name="T88" fmla="*/ 600 w 720"/>
                  <a:gd name="T89" fmla="*/ 420 h 620"/>
                  <a:gd name="T90" fmla="*/ 609 w 720"/>
                  <a:gd name="T91" fmla="*/ 345 h 620"/>
                  <a:gd name="T92" fmla="*/ 650 w 720"/>
                  <a:gd name="T93" fmla="*/ 286 h 620"/>
                  <a:gd name="T94" fmla="*/ 678 w 720"/>
                  <a:gd name="T95" fmla="*/ 272 h 620"/>
                  <a:gd name="T96" fmla="*/ 676 w 720"/>
                  <a:gd name="T97" fmla="*/ 236 h 620"/>
                  <a:gd name="T98" fmla="*/ 650 w 720"/>
                  <a:gd name="T99" fmla="*/ 219 h 620"/>
                  <a:gd name="T100" fmla="*/ 631 w 720"/>
                  <a:gd name="T101" fmla="*/ 206 h 620"/>
                  <a:gd name="T102" fmla="*/ 610 w 720"/>
                  <a:gd name="T103" fmla="*/ 176 h 620"/>
                  <a:gd name="T104" fmla="*/ 629 w 720"/>
                  <a:gd name="T105" fmla="*/ 162 h 620"/>
                  <a:gd name="T106" fmla="*/ 642 w 720"/>
                  <a:gd name="T107" fmla="*/ 124 h 620"/>
                  <a:gd name="T108" fmla="*/ 579 w 720"/>
                  <a:gd name="T109" fmla="*/ 138 h 620"/>
                  <a:gd name="T110" fmla="*/ 547 w 720"/>
                  <a:gd name="T111" fmla="*/ 113 h 620"/>
                  <a:gd name="T112" fmla="*/ 488 w 720"/>
                  <a:gd name="T113" fmla="*/ 127 h 620"/>
                  <a:gd name="T114" fmla="*/ 401 w 720"/>
                  <a:gd name="T115" fmla="*/ 139 h 620"/>
                  <a:gd name="T116" fmla="*/ 363 w 720"/>
                  <a:gd name="T117" fmla="*/ 103 h 620"/>
                  <a:gd name="T118" fmla="*/ 364 w 720"/>
                  <a:gd name="T119" fmla="*/ 49 h 6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720" h="620">
                    <a:moveTo>
                      <a:pt x="347" y="32"/>
                    </a:moveTo>
                    <a:lnTo>
                      <a:pt x="343" y="32"/>
                    </a:lnTo>
                    <a:lnTo>
                      <a:pt x="342" y="33"/>
                    </a:lnTo>
                    <a:lnTo>
                      <a:pt x="342" y="35"/>
                    </a:lnTo>
                    <a:lnTo>
                      <a:pt x="343" y="39"/>
                    </a:lnTo>
                    <a:lnTo>
                      <a:pt x="341" y="44"/>
                    </a:lnTo>
                    <a:lnTo>
                      <a:pt x="341" y="46"/>
                    </a:lnTo>
                    <a:lnTo>
                      <a:pt x="338" y="47"/>
                    </a:lnTo>
                    <a:lnTo>
                      <a:pt x="335" y="47"/>
                    </a:lnTo>
                    <a:lnTo>
                      <a:pt x="332" y="49"/>
                    </a:lnTo>
                    <a:lnTo>
                      <a:pt x="317" y="49"/>
                    </a:lnTo>
                    <a:lnTo>
                      <a:pt x="315" y="50"/>
                    </a:lnTo>
                    <a:lnTo>
                      <a:pt x="294" y="50"/>
                    </a:lnTo>
                    <a:lnTo>
                      <a:pt x="286" y="47"/>
                    </a:lnTo>
                    <a:lnTo>
                      <a:pt x="282" y="47"/>
                    </a:lnTo>
                    <a:lnTo>
                      <a:pt x="271" y="36"/>
                    </a:lnTo>
                    <a:lnTo>
                      <a:pt x="261" y="32"/>
                    </a:lnTo>
                    <a:lnTo>
                      <a:pt x="261" y="22"/>
                    </a:lnTo>
                    <a:lnTo>
                      <a:pt x="258" y="22"/>
                    </a:lnTo>
                    <a:lnTo>
                      <a:pt x="243" y="14"/>
                    </a:lnTo>
                    <a:lnTo>
                      <a:pt x="237" y="5"/>
                    </a:lnTo>
                    <a:lnTo>
                      <a:pt x="234" y="3"/>
                    </a:lnTo>
                    <a:lnTo>
                      <a:pt x="230" y="0"/>
                    </a:lnTo>
                    <a:lnTo>
                      <a:pt x="230" y="4"/>
                    </a:lnTo>
                    <a:lnTo>
                      <a:pt x="229" y="11"/>
                    </a:lnTo>
                    <a:lnTo>
                      <a:pt x="220" y="15"/>
                    </a:lnTo>
                    <a:lnTo>
                      <a:pt x="217" y="15"/>
                    </a:lnTo>
                    <a:lnTo>
                      <a:pt x="213" y="17"/>
                    </a:lnTo>
                    <a:lnTo>
                      <a:pt x="209" y="17"/>
                    </a:lnTo>
                    <a:lnTo>
                      <a:pt x="205" y="15"/>
                    </a:lnTo>
                    <a:lnTo>
                      <a:pt x="205" y="14"/>
                    </a:lnTo>
                    <a:lnTo>
                      <a:pt x="202" y="14"/>
                    </a:lnTo>
                    <a:lnTo>
                      <a:pt x="201" y="12"/>
                    </a:lnTo>
                    <a:lnTo>
                      <a:pt x="198" y="12"/>
                    </a:lnTo>
                    <a:lnTo>
                      <a:pt x="197" y="14"/>
                    </a:lnTo>
                    <a:lnTo>
                      <a:pt x="197" y="15"/>
                    </a:lnTo>
                    <a:lnTo>
                      <a:pt x="199" y="18"/>
                    </a:lnTo>
                    <a:lnTo>
                      <a:pt x="202" y="24"/>
                    </a:lnTo>
                    <a:lnTo>
                      <a:pt x="202" y="26"/>
                    </a:lnTo>
                    <a:lnTo>
                      <a:pt x="205" y="26"/>
                    </a:lnTo>
                    <a:lnTo>
                      <a:pt x="206" y="28"/>
                    </a:lnTo>
                    <a:lnTo>
                      <a:pt x="211" y="29"/>
                    </a:lnTo>
                    <a:lnTo>
                      <a:pt x="216" y="35"/>
                    </a:lnTo>
                    <a:lnTo>
                      <a:pt x="216" y="40"/>
                    </a:lnTo>
                    <a:lnTo>
                      <a:pt x="214" y="44"/>
                    </a:lnTo>
                    <a:lnTo>
                      <a:pt x="209" y="50"/>
                    </a:lnTo>
                    <a:lnTo>
                      <a:pt x="206" y="63"/>
                    </a:lnTo>
                    <a:lnTo>
                      <a:pt x="204" y="64"/>
                    </a:lnTo>
                    <a:lnTo>
                      <a:pt x="199" y="64"/>
                    </a:lnTo>
                    <a:lnTo>
                      <a:pt x="181" y="72"/>
                    </a:lnTo>
                    <a:lnTo>
                      <a:pt x="180" y="72"/>
                    </a:lnTo>
                    <a:lnTo>
                      <a:pt x="178" y="71"/>
                    </a:lnTo>
                    <a:lnTo>
                      <a:pt x="177" y="71"/>
                    </a:lnTo>
                    <a:lnTo>
                      <a:pt x="173" y="67"/>
                    </a:lnTo>
                    <a:lnTo>
                      <a:pt x="173" y="65"/>
                    </a:lnTo>
                    <a:lnTo>
                      <a:pt x="171" y="64"/>
                    </a:lnTo>
                    <a:lnTo>
                      <a:pt x="167" y="54"/>
                    </a:lnTo>
                    <a:lnTo>
                      <a:pt x="163" y="49"/>
                    </a:lnTo>
                    <a:lnTo>
                      <a:pt x="156" y="44"/>
                    </a:lnTo>
                    <a:lnTo>
                      <a:pt x="147" y="40"/>
                    </a:lnTo>
                    <a:lnTo>
                      <a:pt x="142" y="40"/>
                    </a:lnTo>
                    <a:lnTo>
                      <a:pt x="142" y="46"/>
                    </a:lnTo>
                    <a:lnTo>
                      <a:pt x="141" y="51"/>
                    </a:lnTo>
                    <a:lnTo>
                      <a:pt x="139" y="53"/>
                    </a:lnTo>
                    <a:lnTo>
                      <a:pt x="138" y="51"/>
                    </a:lnTo>
                    <a:lnTo>
                      <a:pt x="134" y="49"/>
                    </a:lnTo>
                    <a:lnTo>
                      <a:pt x="132" y="49"/>
                    </a:lnTo>
                    <a:lnTo>
                      <a:pt x="128" y="51"/>
                    </a:lnTo>
                    <a:lnTo>
                      <a:pt x="123" y="57"/>
                    </a:lnTo>
                    <a:lnTo>
                      <a:pt x="120" y="58"/>
                    </a:lnTo>
                    <a:lnTo>
                      <a:pt x="111" y="64"/>
                    </a:lnTo>
                    <a:lnTo>
                      <a:pt x="109" y="63"/>
                    </a:lnTo>
                    <a:lnTo>
                      <a:pt x="103" y="61"/>
                    </a:lnTo>
                    <a:lnTo>
                      <a:pt x="85" y="47"/>
                    </a:lnTo>
                    <a:lnTo>
                      <a:pt x="83" y="47"/>
                    </a:lnTo>
                    <a:lnTo>
                      <a:pt x="83" y="54"/>
                    </a:lnTo>
                    <a:lnTo>
                      <a:pt x="82" y="56"/>
                    </a:lnTo>
                    <a:lnTo>
                      <a:pt x="77" y="58"/>
                    </a:lnTo>
                    <a:lnTo>
                      <a:pt x="77" y="60"/>
                    </a:lnTo>
                    <a:lnTo>
                      <a:pt x="74" y="63"/>
                    </a:lnTo>
                    <a:lnTo>
                      <a:pt x="74" y="65"/>
                    </a:lnTo>
                    <a:lnTo>
                      <a:pt x="78" y="74"/>
                    </a:lnTo>
                    <a:lnTo>
                      <a:pt x="80" y="75"/>
                    </a:lnTo>
                    <a:lnTo>
                      <a:pt x="85" y="77"/>
                    </a:lnTo>
                    <a:lnTo>
                      <a:pt x="97" y="77"/>
                    </a:lnTo>
                    <a:lnTo>
                      <a:pt x="104" y="75"/>
                    </a:lnTo>
                    <a:lnTo>
                      <a:pt x="107" y="74"/>
                    </a:lnTo>
                    <a:lnTo>
                      <a:pt x="110" y="75"/>
                    </a:lnTo>
                    <a:lnTo>
                      <a:pt x="111" y="77"/>
                    </a:lnTo>
                    <a:lnTo>
                      <a:pt x="111" y="81"/>
                    </a:lnTo>
                    <a:lnTo>
                      <a:pt x="110" y="85"/>
                    </a:lnTo>
                    <a:lnTo>
                      <a:pt x="103" y="85"/>
                    </a:lnTo>
                    <a:lnTo>
                      <a:pt x="100" y="86"/>
                    </a:lnTo>
                    <a:lnTo>
                      <a:pt x="99" y="86"/>
                    </a:lnTo>
                    <a:lnTo>
                      <a:pt x="90" y="95"/>
                    </a:lnTo>
                    <a:lnTo>
                      <a:pt x="78" y="103"/>
                    </a:lnTo>
                    <a:lnTo>
                      <a:pt x="78" y="105"/>
                    </a:lnTo>
                    <a:lnTo>
                      <a:pt x="74" y="103"/>
                    </a:lnTo>
                    <a:lnTo>
                      <a:pt x="61" y="103"/>
                    </a:lnTo>
                    <a:lnTo>
                      <a:pt x="56" y="105"/>
                    </a:lnTo>
                    <a:lnTo>
                      <a:pt x="54" y="105"/>
                    </a:lnTo>
                    <a:lnTo>
                      <a:pt x="54" y="106"/>
                    </a:lnTo>
                    <a:lnTo>
                      <a:pt x="53" y="109"/>
                    </a:lnTo>
                    <a:lnTo>
                      <a:pt x="53" y="110"/>
                    </a:lnTo>
                    <a:lnTo>
                      <a:pt x="49" y="114"/>
                    </a:lnTo>
                    <a:lnTo>
                      <a:pt x="41" y="118"/>
                    </a:lnTo>
                    <a:lnTo>
                      <a:pt x="40" y="120"/>
                    </a:lnTo>
                    <a:lnTo>
                      <a:pt x="40" y="123"/>
                    </a:lnTo>
                    <a:lnTo>
                      <a:pt x="32" y="125"/>
                    </a:lnTo>
                    <a:lnTo>
                      <a:pt x="25" y="125"/>
                    </a:lnTo>
                    <a:lnTo>
                      <a:pt x="8" y="123"/>
                    </a:lnTo>
                    <a:lnTo>
                      <a:pt x="4" y="121"/>
                    </a:lnTo>
                    <a:lnTo>
                      <a:pt x="1" y="121"/>
                    </a:lnTo>
                    <a:lnTo>
                      <a:pt x="0" y="121"/>
                    </a:lnTo>
                    <a:lnTo>
                      <a:pt x="0" y="137"/>
                    </a:lnTo>
                    <a:lnTo>
                      <a:pt x="4" y="149"/>
                    </a:lnTo>
                    <a:lnTo>
                      <a:pt x="5" y="152"/>
                    </a:lnTo>
                    <a:lnTo>
                      <a:pt x="5" y="156"/>
                    </a:lnTo>
                    <a:lnTo>
                      <a:pt x="7" y="159"/>
                    </a:lnTo>
                    <a:lnTo>
                      <a:pt x="7" y="160"/>
                    </a:lnTo>
                    <a:lnTo>
                      <a:pt x="5" y="162"/>
                    </a:lnTo>
                    <a:lnTo>
                      <a:pt x="5" y="163"/>
                    </a:lnTo>
                    <a:lnTo>
                      <a:pt x="7" y="166"/>
                    </a:lnTo>
                    <a:lnTo>
                      <a:pt x="10" y="168"/>
                    </a:lnTo>
                    <a:lnTo>
                      <a:pt x="37" y="162"/>
                    </a:lnTo>
                    <a:lnTo>
                      <a:pt x="39" y="162"/>
                    </a:lnTo>
                    <a:lnTo>
                      <a:pt x="40" y="163"/>
                    </a:lnTo>
                    <a:lnTo>
                      <a:pt x="41" y="163"/>
                    </a:lnTo>
                    <a:lnTo>
                      <a:pt x="43" y="165"/>
                    </a:lnTo>
                    <a:lnTo>
                      <a:pt x="47" y="168"/>
                    </a:lnTo>
                    <a:lnTo>
                      <a:pt x="50" y="172"/>
                    </a:lnTo>
                    <a:lnTo>
                      <a:pt x="50" y="173"/>
                    </a:lnTo>
                    <a:lnTo>
                      <a:pt x="58" y="170"/>
                    </a:lnTo>
                    <a:lnTo>
                      <a:pt x="60" y="168"/>
                    </a:lnTo>
                    <a:lnTo>
                      <a:pt x="60" y="160"/>
                    </a:lnTo>
                    <a:lnTo>
                      <a:pt x="61" y="155"/>
                    </a:lnTo>
                    <a:lnTo>
                      <a:pt x="61" y="153"/>
                    </a:lnTo>
                    <a:lnTo>
                      <a:pt x="64" y="153"/>
                    </a:lnTo>
                    <a:lnTo>
                      <a:pt x="70" y="156"/>
                    </a:lnTo>
                    <a:lnTo>
                      <a:pt x="75" y="170"/>
                    </a:lnTo>
                    <a:lnTo>
                      <a:pt x="80" y="177"/>
                    </a:lnTo>
                    <a:lnTo>
                      <a:pt x="86" y="180"/>
                    </a:lnTo>
                    <a:lnTo>
                      <a:pt x="87" y="180"/>
                    </a:lnTo>
                    <a:lnTo>
                      <a:pt x="96" y="181"/>
                    </a:lnTo>
                    <a:lnTo>
                      <a:pt x="103" y="187"/>
                    </a:lnTo>
                    <a:lnTo>
                      <a:pt x="104" y="188"/>
                    </a:lnTo>
                    <a:lnTo>
                      <a:pt x="111" y="188"/>
                    </a:lnTo>
                    <a:lnTo>
                      <a:pt x="113" y="187"/>
                    </a:lnTo>
                    <a:lnTo>
                      <a:pt x="113" y="188"/>
                    </a:lnTo>
                    <a:lnTo>
                      <a:pt x="114" y="188"/>
                    </a:lnTo>
                    <a:lnTo>
                      <a:pt x="114" y="190"/>
                    </a:lnTo>
                    <a:lnTo>
                      <a:pt x="111" y="197"/>
                    </a:lnTo>
                    <a:lnTo>
                      <a:pt x="113" y="199"/>
                    </a:lnTo>
                    <a:lnTo>
                      <a:pt x="113" y="201"/>
                    </a:lnTo>
                    <a:lnTo>
                      <a:pt x="114" y="204"/>
                    </a:lnTo>
                    <a:lnTo>
                      <a:pt x="116" y="204"/>
                    </a:lnTo>
                    <a:lnTo>
                      <a:pt x="116" y="205"/>
                    </a:lnTo>
                    <a:lnTo>
                      <a:pt x="123" y="205"/>
                    </a:lnTo>
                    <a:lnTo>
                      <a:pt x="123" y="206"/>
                    </a:lnTo>
                    <a:lnTo>
                      <a:pt x="121" y="212"/>
                    </a:lnTo>
                    <a:lnTo>
                      <a:pt x="120" y="213"/>
                    </a:lnTo>
                    <a:lnTo>
                      <a:pt x="120" y="215"/>
                    </a:lnTo>
                    <a:lnTo>
                      <a:pt x="113" y="222"/>
                    </a:lnTo>
                    <a:lnTo>
                      <a:pt x="109" y="223"/>
                    </a:lnTo>
                    <a:lnTo>
                      <a:pt x="109" y="225"/>
                    </a:lnTo>
                    <a:lnTo>
                      <a:pt x="131" y="229"/>
                    </a:lnTo>
                    <a:lnTo>
                      <a:pt x="142" y="229"/>
                    </a:lnTo>
                    <a:lnTo>
                      <a:pt x="147" y="239"/>
                    </a:lnTo>
                    <a:lnTo>
                      <a:pt x="149" y="239"/>
                    </a:lnTo>
                    <a:lnTo>
                      <a:pt x="149" y="245"/>
                    </a:lnTo>
                    <a:lnTo>
                      <a:pt x="154" y="250"/>
                    </a:lnTo>
                    <a:lnTo>
                      <a:pt x="156" y="251"/>
                    </a:lnTo>
                    <a:lnTo>
                      <a:pt x="157" y="251"/>
                    </a:lnTo>
                    <a:lnTo>
                      <a:pt x="159" y="252"/>
                    </a:lnTo>
                    <a:lnTo>
                      <a:pt x="162" y="252"/>
                    </a:lnTo>
                    <a:lnTo>
                      <a:pt x="162" y="259"/>
                    </a:lnTo>
                    <a:lnTo>
                      <a:pt x="171" y="273"/>
                    </a:lnTo>
                    <a:lnTo>
                      <a:pt x="170" y="285"/>
                    </a:lnTo>
                    <a:lnTo>
                      <a:pt x="187" y="299"/>
                    </a:lnTo>
                    <a:lnTo>
                      <a:pt x="192" y="304"/>
                    </a:lnTo>
                    <a:lnTo>
                      <a:pt x="194" y="307"/>
                    </a:lnTo>
                    <a:lnTo>
                      <a:pt x="188" y="311"/>
                    </a:lnTo>
                    <a:lnTo>
                      <a:pt x="180" y="319"/>
                    </a:lnTo>
                    <a:lnTo>
                      <a:pt x="180" y="339"/>
                    </a:lnTo>
                    <a:lnTo>
                      <a:pt x="184" y="349"/>
                    </a:lnTo>
                    <a:lnTo>
                      <a:pt x="184" y="350"/>
                    </a:lnTo>
                    <a:lnTo>
                      <a:pt x="177" y="369"/>
                    </a:lnTo>
                    <a:lnTo>
                      <a:pt x="176" y="370"/>
                    </a:lnTo>
                    <a:lnTo>
                      <a:pt x="174" y="369"/>
                    </a:lnTo>
                    <a:lnTo>
                      <a:pt x="170" y="369"/>
                    </a:lnTo>
                    <a:lnTo>
                      <a:pt x="169" y="370"/>
                    </a:lnTo>
                    <a:lnTo>
                      <a:pt x="169" y="373"/>
                    </a:lnTo>
                    <a:lnTo>
                      <a:pt x="170" y="379"/>
                    </a:lnTo>
                    <a:lnTo>
                      <a:pt x="170" y="388"/>
                    </a:lnTo>
                    <a:lnTo>
                      <a:pt x="167" y="405"/>
                    </a:lnTo>
                    <a:lnTo>
                      <a:pt x="169" y="416"/>
                    </a:lnTo>
                    <a:lnTo>
                      <a:pt x="169" y="419"/>
                    </a:lnTo>
                    <a:lnTo>
                      <a:pt x="170" y="419"/>
                    </a:lnTo>
                    <a:lnTo>
                      <a:pt x="170" y="422"/>
                    </a:lnTo>
                    <a:lnTo>
                      <a:pt x="171" y="424"/>
                    </a:lnTo>
                    <a:lnTo>
                      <a:pt x="188" y="423"/>
                    </a:lnTo>
                    <a:lnTo>
                      <a:pt x="217" y="416"/>
                    </a:lnTo>
                    <a:lnTo>
                      <a:pt x="230" y="415"/>
                    </a:lnTo>
                    <a:lnTo>
                      <a:pt x="230" y="416"/>
                    </a:lnTo>
                    <a:lnTo>
                      <a:pt x="231" y="415"/>
                    </a:lnTo>
                    <a:lnTo>
                      <a:pt x="231" y="413"/>
                    </a:lnTo>
                    <a:lnTo>
                      <a:pt x="238" y="408"/>
                    </a:lnTo>
                    <a:lnTo>
                      <a:pt x="254" y="408"/>
                    </a:lnTo>
                    <a:lnTo>
                      <a:pt x="265" y="403"/>
                    </a:lnTo>
                    <a:lnTo>
                      <a:pt x="266" y="405"/>
                    </a:lnTo>
                    <a:lnTo>
                      <a:pt x="280" y="420"/>
                    </a:lnTo>
                    <a:lnTo>
                      <a:pt x="283" y="422"/>
                    </a:lnTo>
                    <a:lnTo>
                      <a:pt x="284" y="422"/>
                    </a:lnTo>
                    <a:lnTo>
                      <a:pt x="296" y="413"/>
                    </a:lnTo>
                    <a:lnTo>
                      <a:pt x="298" y="412"/>
                    </a:lnTo>
                    <a:lnTo>
                      <a:pt x="303" y="410"/>
                    </a:lnTo>
                    <a:lnTo>
                      <a:pt x="305" y="410"/>
                    </a:lnTo>
                    <a:lnTo>
                      <a:pt x="317" y="408"/>
                    </a:lnTo>
                    <a:lnTo>
                      <a:pt x="318" y="408"/>
                    </a:lnTo>
                    <a:lnTo>
                      <a:pt x="321" y="409"/>
                    </a:lnTo>
                    <a:lnTo>
                      <a:pt x="324" y="412"/>
                    </a:lnTo>
                    <a:lnTo>
                      <a:pt x="326" y="413"/>
                    </a:lnTo>
                    <a:lnTo>
                      <a:pt x="351" y="417"/>
                    </a:lnTo>
                    <a:lnTo>
                      <a:pt x="361" y="424"/>
                    </a:lnTo>
                    <a:lnTo>
                      <a:pt x="365" y="433"/>
                    </a:lnTo>
                    <a:lnTo>
                      <a:pt x="367" y="434"/>
                    </a:lnTo>
                    <a:lnTo>
                      <a:pt x="367" y="436"/>
                    </a:lnTo>
                    <a:lnTo>
                      <a:pt x="370" y="436"/>
                    </a:lnTo>
                    <a:lnTo>
                      <a:pt x="370" y="434"/>
                    </a:lnTo>
                    <a:lnTo>
                      <a:pt x="371" y="434"/>
                    </a:lnTo>
                    <a:lnTo>
                      <a:pt x="372" y="433"/>
                    </a:lnTo>
                    <a:lnTo>
                      <a:pt x="374" y="434"/>
                    </a:lnTo>
                    <a:lnTo>
                      <a:pt x="372" y="436"/>
                    </a:lnTo>
                    <a:lnTo>
                      <a:pt x="371" y="438"/>
                    </a:lnTo>
                    <a:lnTo>
                      <a:pt x="375" y="444"/>
                    </a:lnTo>
                    <a:lnTo>
                      <a:pt x="379" y="446"/>
                    </a:lnTo>
                    <a:lnTo>
                      <a:pt x="381" y="446"/>
                    </a:lnTo>
                    <a:lnTo>
                      <a:pt x="379" y="449"/>
                    </a:lnTo>
                    <a:lnTo>
                      <a:pt x="379" y="451"/>
                    </a:lnTo>
                    <a:lnTo>
                      <a:pt x="384" y="473"/>
                    </a:lnTo>
                    <a:lnTo>
                      <a:pt x="384" y="477"/>
                    </a:lnTo>
                    <a:lnTo>
                      <a:pt x="388" y="477"/>
                    </a:lnTo>
                    <a:lnTo>
                      <a:pt x="391" y="483"/>
                    </a:lnTo>
                    <a:lnTo>
                      <a:pt x="391" y="484"/>
                    </a:lnTo>
                    <a:lnTo>
                      <a:pt x="405" y="504"/>
                    </a:lnTo>
                    <a:lnTo>
                      <a:pt x="418" y="511"/>
                    </a:lnTo>
                    <a:lnTo>
                      <a:pt x="432" y="511"/>
                    </a:lnTo>
                    <a:lnTo>
                      <a:pt x="442" y="509"/>
                    </a:lnTo>
                    <a:lnTo>
                      <a:pt x="452" y="505"/>
                    </a:lnTo>
                    <a:lnTo>
                      <a:pt x="454" y="505"/>
                    </a:lnTo>
                    <a:lnTo>
                      <a:pt x="454" y="507"/>
                    </a:lnTo>
                    <a:lnTo>
                      <a:pt x="455" y="509"/>
                    </a:lnTo>
                    <a:lnTo>
                      <a:pt x="458" y="530"/>
                    </a:lnTo>
                    <a:lnTo>
                      <a:pt x="462" y="537"/>
                    </a:lnTo>
                    <a:lnTo>
                      <a:pt x="492" y="567"/>
                    </a:lnTo>
                    <a:lnTo>
                      <a:pt x="492" y="568"/>
                    </a:lnTo>
                    <a:lnTo>
                      <a:pt x="494" y="570"/>
                    </a:lnTo>
                    <a:lnTo>
                      <a:pt x="494" y="571"/>
                    </a:lnTo>
                    <a:lnTo>
                      <a:pt x="507" y="571"/>
                    </a:lnTo>
                    <a:lnTo>
                      <a:pt x="509" y="570"/>
                    </a:lnTo>
                    <a:lnTo>
                      <a:pt x="515" y="570"/>
                    </a:lnTo>
                    <a:lnTo>
                      <a:pt x="528" y="576"/>
                    </a:lnTo>
                    <a:lnTo>
                      <a:pt x="529" y="578"/>
                    </a:lnTo>
                    <a:lnTo>
                      <a:pt x="530" y="581"/>
                    </a:lnTo>
                    <a:lnTo>
                      <a:pt x="550" y="600"/>
                    </a:lnTo>
                    <a:lnTo>
                      <a:pt x="550" y="602"/>
                    </a:lnTo>
                    <a:lnTo>
                      <a:pt x="559" y="602"/>
                    </a:lnTo>
                    <a:lnTo>
                      <a:pt x="559" y="600"/>
                    </a:lnTo>
                    <a:lnTo>
                      <a:pt x="561" y="599"/>
                    </a:lnTo>
                    <a:lnTo>
                      <a:pt x="569" y="599"/>
                    </a:lnTo>
                    <a:lnTo>
                      <a:pt x="581" y="603"/>
                    </a:lnTo>
                    <a:lnTo>
                      <a:pt x="583" y="603"/>
                    </a:lnTo>
                    <a:lnTo>
                      <a:pt x="585" y="604"/>
                    </a:lnTo>
                    <a:lnTo>
                      <a:pt x="588" y="606"/>
                    </a:lnTo>
                    <a:lnTo>
                      <a:pt x="589" y="607"/>
                    </a:lnTo>
                    <a:lnTo>
                      <a:pt x="593" y="609"/>
                    </a:lnTo>
                    <a:lnTo>
                      <a:pt x="642" y="617"/>
                    </a:lnTo>
                    <a:lnTo>
                      <a:pt x="645" y="618"/>
                    </a:lnTo>
                    <a:lnTo>
                      <a:pt x="646" y="618"/>
                    </a:lnTo>
                    <a:lnTo>
                      <a:pt x="653" y="620"/>
                    </a:lnTo>
                    <a:lnTo>
                      <a:pt x="657" y="620"/>
                    </a:lnTo>
                    <a:lnTo>
                      <a:pt x="662" y="618"/>
                    </a:lnTo>
                    <a:lnTo>
                      <a:pt x="664" y="618"/>
                    </a:lnTo>
                    <a:lnTo>
                      <a:pt x="666" y="617"/>
                    </a:lnTo>
                    <a:lnTo>
                      <a:pt x="670" y="617"/>
                    </a:lnTo>
                    <a:lnTo>
                      <a:pt x="670" y="616"/>
                    </a:lnTo>
                    <a:lnTo>
                      <a:pt x="710" y="603"/>
                    </a:lnTo>
                    <a:lnTo>
                      <a:pt x="712" y="602"/>
                    </a:lnTo>
                    <a:lnTo>
                      <a:pt x="720" y="596"/>
                    </a:lnTo>
                    <a:lnTo>
                      <a:pt x="689" y="561"/>
                    </a:lnTo>
                    <a:lnTo>
                      <a:pt x="676" y="523"/>
                    </a:lnTo>
                    <a:lnTo>
                      <a:pt x="689" y="516"/>
                    </a:lnTo>
                    <a:lnTo>
                      <a:pt x="689" y="515"/>
                    </a:lnTo>
                    <a:lnTo>
                      <a:pt x="689" y="503"/>
                    </a:lnTo>
                    <a:lnTo>
                      <a:pt x="687" y="498"/>
                    </a:lnTo>
                    <a:lnTo>
                      <a:pt x="682" y="483"/>
                    </a:lnTo>
                    <a:lnTo>
                      <a:pt x="682" y="479"/>
                    </a:lnTo>
                    <a:lnTo>
                      <a:pt x="681" y="477"/>
                    </a:lnTo>
                    <a:lnTo>
                      <a:pt x="674" y="468"/>
                    </a:lnTo>
                    <a:lnTo>
                      <a:pt x="674" y="466"/>
                    </a:lnTo>
                    <a:lnTo>
                      <a:pt x="669" y="461"/>
                    </a:lnTo>
                    <a:lnTo>
                      <a:pt x="662" y="449"/>
                    </a:lnTo>
                    <a:lnTo>
                      <a:pt x="660" y="448"/>
                    </a:lnTo>
                    <a:lnTo>
                      <a:pt x="656" y="449"/>
                    </a:lnTo>
                    <a:lnTo>
                      <a:pt x="648" y="449"/>
                    </a:lnTo>
                    <a:lnTo>
                      <a:pt x="631" y="446"/>
                    </a:lnTo>
                    <a:lnTo>
                      <a:pt x="617" y="449"/>
                    </a:lnTo>
                    <a:lnTo>
                      <a:pt x="615" y="449"/>
                    </a:lnTo>
                    <a:lnTo>
                      <a:pt x="600" y="442"/>
                    </a:lnTo>
                    <a:lnTo>
                      <a:pt x="599" y="440"/>
                    </a:lnTo>
                    <a:lnTo>
                      <a:pt x="599" y="438"/>
                    </a:lnTo>
                    <a:lnTo>
                      <a:pt x="597" y="431"/>
                    </a:lnTo>
                    <a:lnTo>
                      <a:pt x="599" y="423"/>
                    </a:lnTo>
                    <a:lnTo>
                      <a:pt x="599" y="422"/>
                    </a:lnTo>
                    <a:lnTo>
                      <a:pt x="600" y="420"/>
                    </a:lnTo>
                    <a:lnTo>
                      <a:pt x="606" y="405"/>
                    </a:lnTo>
                    <a:lnTo>
                      <a:pt x="606" y="403"/>
                    </a:lnTo>
                    <a:lnTo>
                      <a:pt x="597" y="391"/>
                    </a:lnTo>
                    <a:lnTo>
                      <a:pt x="578" y="378"/>
                    </a:lnTo>
                    <a:lnTo>
                      <a:pt x="572" y="377"/>
                    </a:lnTo>
                    <a:lnTo>
                      <a:pt x="582" y="363"/>
                    </a:lnTo>
                    <a:lnTo>
                      <a:pt x="609" y="345"/>
                    </a:lnTo>
                    <a:lnTo>
                      <a:pt x="609" y="343"/>
                    </a:lnTo>
                    <a:lnTo>
                      <a:pt x="612" y="342"/>
                    </a:lnTo>
                    <a:lnTo>
                      <a:pt x="627" y="326"/>
                    </a:lnTo>
                    <a:lnTo>
                      <a:pt x="632" y="314"/>
                    </a:lnTo>
                    <a:lnTo>
                      <a:pt x="635" y="289"/>
                    </a:lnTo>
                    <a:lnTo>
                      <a:pt x="635" y="286"/>
                    </a:lnTo>
                    <a:lnTo>
                      <a:pt x="650" y="286"/>
                    </a:lnTo>
                    <a:lnTo>
                      <a:pt x="656" y="289"/>
                    </a:lnTo>
                    <a:lnTo>
                      <a:pt x="657" y="289"/>
                    </a:lnTo>
                    <a:lnTo>
                      <a:pt x="657" y="290"/>
                    </a:lnTo>
                    <a:lnTo>
                      <a:pt x="659" y="290"/>
                    </a:lnTo>
                    <a:lnTo>
                      <a:pt x="659" y="289"/>
                    </a:lnTo>
                    <a:lnTo>
                      <a:pt x="663" y="272"/>
                    </a:lnTo>
                    <a:lnTo>
                      <a:pt x="678" y="272"/>
                    </a:lnTo>
                    <a:lnTo>
                      <a:pt x="680" y="271"/>
                    </a:lnTo>
                    <a:lnTo>
                      <a:pt x="684" y="265"/>
                    </a:lnTo>
                    <a:lnTo>
                      <a:pt x="685" y="248"/>
                    </a:lnTo>
                    <a:lnTo>
                      <a:pt x="685" y="244"/>
                    </a:lnTo>
                    <a:lnTo>
                      <a:pt x="681" y="240"/>
                    </a:lnTo>
                    <a:lnTo>
                      <a:pt x="678" y="236"/>
                    </a:lnTo>
                    <a:lnTo>
                      <a:pt x="676" y="236"/>
                    </a:lnTo>
                    <a:lnTo>
                      <a:pt x="670" y="233"/>
                    </a:lnTo>
                    <a:lnTo>
                      <a:pt x="663" y="233"/>
                    </a:lnTo>
                    <a:lnTo>
                      <a:pt x="662" y="232"/>
                    </a:lnTo>
                    <a:lnTo>
                      <a:pt x="656" y="232"/>
                    </a:lnTo>
                    <a:lnTo>
                      <a:pt x="650" y="225"/>
                    </a:lnTo>
                    <a:lnTo>
                      <a:pt x="649" y="221"/>
                    </a:lnTo>
                    <a:lnTo>
                      <a:pt x="650" y="219"/>
                    </a:lnTo>
                    <a:lnTo>
                      <a:pt x="649" y="218"/>
                    </a:lnTo>
                    <a:lnTo>
                      <a:pt x="648" y="218"/>
                    </a:lnTo>
                    <a:lnTo>
                      <a:pt x="646" y="216"/>
                    </a:lnTo>
                    <a:lnTo>
                      <a:pt x="645" y="213"/>
                    </a:lnTo>
                    <a:lnTo>
                      <a:pt x="639" y="211"/>
                    </a:lnTo>
                    <a:lnTo>
                      <a:pt x="635" y="208"/>
                    </a:lnTo>
                    <a:lnTo>
                      <a:pt x="631" y="206"/>
                    </a:lnTo>
                    <a:lnTo>
                      <a:pt x="631" y="205"/>
                    </a:lnTo>
                    <a:lnTo>
                      <a:pt x="628" y="199"/>
                    </a:lnTo>
                    <a:lnTo>
                      <a:pt x="628" y="197"/>
                    </a:lnTo>
                    <a:lnTo>
                      <a:pt x="627" y="195"/>
                    </a:lnTo>
                    <a:lnTo>
                      <a:pt x="627" y="194"/>
                    </a:lnTo>
                    <a:lnTo>
                      <a:pt x="612" y="178"/>
                    </a:lnTo>
                    <a:lnTo>
                      <a:pt x="610" y="176"/>
                    </a:lnTo>
                    <a:lnTo>
                      <a:pt x="612" y="173"/>
                    </a:lnTo>
                    <a:lnTo>
                      <a:pt x="612" y="172"/>
                    </a:lnTo>
                    <a:lnTo>
                      <a:pt x="615" y="170"/>
                    </a:lnTo>
                    <a:lnTo>
                      <a:pt x="617" y="170"/>
                    </a:lnTo>
                    <a:lnTo>
                      <a:pt x="625" y="165"/>
                    </a:lnTo>
                    <a:lnTo>
                      <a:pt x="627" y="163"/>
                    </a:lnTo>
                    <a:lnTo>
                      <a:pt x="629" y="162"/>
                    </a:lnTo>
                    <a:lnTo>
                      <a:pt x="632" y="162"/>
                    </a:lnTo>
                    <a:lnTo>
                      <a:pt x="657" y="148"/>
                    </a:lnTo>
                    <a:lnTo>
                      <a:pt x="659" y="148"/>
                    </a:lnTo>
                    <a:lnTo>
                      <a:pt x="657" y="146"/>
                    </a:lnTo>
                    <a:lnTo>
                      <a:pt x="657" y="145"/>
                    </a:lnTo>
                    <a:lnTo>
                      <a:pt x="645" y="124"/>
                    </a:lnTo>
                    <a:lnTo>
                      <a:pt x="642" y="124"/>
                    </a:lnTo>
                    <a:lnTo>
                      <a:pt x="639" y="123"/>
                    </a:lnTo>
                    <a:lnTo>
                      <a:pt x="624" y="118"/>
                    </a:lnTo>
                    <a:lnTo>
                      <a:pt x="622" y="120"/>
                    </a:lnTo>
                    <a:lnTo>
                      <a:pt x="604" y="127"/>
                    </a:lnTo>
                    <a:lnTo>
                      <a:pt x="590" y="137"/>
                    </a:lnTo>
                    <a:lnTo>
                      <a:pt x="582" y="138"/>
                    </a:lnTo>
                    <a:lnTo>
                      <a:pt x="579" y="138"/>
                    </a:lnTo>
                    <a:lnTo>
                      <a:pt x="576" y="132"/>
                    </a:lnTo>
                    <a:lnTo>
                      <a:pt x="576" y="131"/>
                    </a:lnTo>
                    <a:lnTo>
                      <a:pt x="569" y="121"/>
                    </a:lnTo>
                    <a:lnTo>
                      <a:pt x="564" y="120"/>
                    </a:lnTo>
                    <a:lnTo>
                      <a:pt x="558" y="120"/>
                    </a:lnTo>
                    <a:lnTo>
                      <a:pt x="548" y="116"/>
                    </a:lnTo>
                    <a:lnTo>
                      <a:pt x="547" y="113"/>
                    </a:lnTo>
                    <a:lnTo>
                      <a:pt x="543" y="98"/>
                    </a:lnTo>
                    <a:lnTo>
                      <a:pt x="540" y="98"/>
                    </a:lnTo>
                    <a:lnTo>
                      <a:pt x="529" y="105"/>
                    </a:lnTo>
                    <a:lnTo>
                      <a:pt x="529" y="106"/>
                    </a:lnTo>
                    <a:lnTo>
                      <a:pt x="507" y="130"/>
                    </a:lnTo>
                    <a:lnTo>
                      <a:pt x="504" y="130"/>
                    </a:lnTo>
                    <a:lnTo>
                      <a:pt x="488" y="127"/>
                    </a:lnTo>
                    <a:lnTo>
                      <a:pt x="483" y="123"/>
                    </a:lnTo>
                    <a:lnTo>
                      <a:pt x="484" y="124"/>
                    </a:lnTo>
                    <a:lnTo>
                      <a:pt x="459" y="154"/>
                    </a:lnTo>
                    <a:lnTo>
                      <a:pt x="440" y="154"/>
                    </a:lnTo>
                    <a:lnTo>
                      <a:pt x="440" y="182"/>
                    </a:lnTo>
                    <a:lnTo>
                      <a:pt x="418" y="139"/>
                    </a:lnTo>
                    <a:lnTo>
                      <a:pt x="401" y="139"/>
                    </a:lnTo>
                    <a:lnTo>
                      <a:pt x="401" y="116"/>
                    </a:lnTo>
                    <a:lnTo>
                      <a:pt x="396" y="113"/>
                    </a:lnTo>
                    <a:lnTo>
                      <a:pt x="386" y="113"/>
                    </a:lnTo>
                    <a:lnTo>
                      <a:pt x="377" y="121"/>
                    </a:lnTo>
                    <a:lnTo>
                      <a:pt x="364" y="121"/>
                    </a:lnTo>
                    <a:lnTo>
                      <a:pt x="364" y="105"/>
                    </a:lnTo>
                    <a:lnTo>
                      <a:pt x="363" y="103"/>
                    </a:lnTo>
                    <a:lnTo>
                      <a:pt x="363" y="100"/>
                    </a:lnTo>
                    <a:lnTo>
                      <a:pt x="361" y="99"/>
                    </a:lnTo>
                    <a:lnTo>
                      <a:pt x="358" y="99"/>
                    </a:lnTo>
                    <a:lnTo>
                      <a:pt x="358" y="98"/>
                    </a:lnTo>
                    <a:lnTo>
                      <a:pt x="363" y="88"/>
                    </a:lnTo>
                    <a:lnTo>
                      <a:pt x="363" y="60"/>
                    </a:lnTo>
                    <a:lnTo>
                      <a:pt x="364" y="49"/>
                    </a:lnTo>
                    <a:lnTo>
                      <a:pt x="367" y="40"/>
                    </a:lnTo>
                    <a:lnTo>
                      <a:pt x="372" y="33"/>
                    </a:lnTo>
                    <a:lnTo>
                      <a:pt x="374" y="32"/>
                    </a:lnTo>
                    <a:lnTo>
                      <a:pt x="357" y="33"/>
                    </a:lnTo>
                    <a:lnTo>
                      <a:pt x="347" y="3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63" name="Freeform 1195">
                <a:extLst>
                  <a:ext uri="{FF2B5EF4-FFF2-40B4-BE49-F238E27FC236}">
                    <a16:creationId xmlns:a16="http://schemas.microsoft.com/office/drawing/2014/main" id="{E9D5126B-675C-787A-D42A-AC16FDAD7E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8" y="3772"/>
                <a:ext cx="137" cy="138"/>
              </a:xfrm>
              <a:custGeom>
                <a:avLst/>
                <a:gdLst>
                  <a:gd name="T0" fmla="*/ 465 w 549"/>
                  <a:gd name="T1" fmla="*/ 11 h 554"/>
                  <a:gd name="T2" fmla="*/ 450 w 549"/>
                  <a:gd name="T3" fmla="*/ 1 h 554"/>
                  <a:gd name="T4" fmla="*/ 437 w 549"/>
                  <a:gd name="T5" fmla="*/ 11 h 554"/>
                  <a:gd name="T6" fmla="*/ 441 w 549"/>
                  <a:gd name="T7" fmla="*/ 75 h 554"/>
                  <a:gd name="T8" fmla="*/ 377 w 549"/>
                  <a:gd name="T9" fmla="*/ 92 h 554"/>
                  <a:gd name="T10" fmla="*/ 291 w 549"/>
                  <a:gd name="T11" fmla="*/ 40 h 554"/>
                  <a:gd name="T12" fmla="*/ 285 w 549"/>
                  <a:gd name="T13" fmla="*/ 47 h 554"/>
                  <a:gd name="T14" fmla="*/ 239 w 549"/>
                  <a:gd name="T15" fmla="*/ 33 h 554"/>
                  <a:gd name="T16" fmla="*/ 193 w 549"/>
                  <a:gd name="T17" fmla="*/ 46 h 554"/>
                  <a:gd name="T18" fmla="*/ 164 w 549"/>
                  <a:gd name="T19" fmla="*/ 33 h 554"/>
                  <a:gd name="T20" fmla="*/ 153 w 549"/>
                  <a:gd name="T21" fmla="*/ 47 h 554"/>
                  <a:gd name="T22" fmla="*/ 127 w 549"/>
                  <a:gd name="T23" fmla="*/ 88 h 554"/>
                  <a:gd name="T24" fmla="*/ 66 w 549"/>
                  <a:gd name="T25" fmla="*/ 118 h 554"/>
                  <a:gd name="T26" fmla="*/ 66 w 549"/>
                  <a:gd name="T27" fmla="*/ 132 h 554"/>
                  <a:gd name="T28" fmla="*/ 77 w 549"/>
                  <a:gd name="T29" fmla="*/ 132 h 554"/>
                  <a:gd name="T30" fmla="*/ 73 w 549"/>
                  <a:gd name="T31" fmla="*/ 166 h 554"/>
                  <a:gd name="T32" fmla="*/ 84 w 549"/>
                  <a:gd name="T33" fmla="*/ 194 h 554"/>
                  <a:gd name="T34" fmla="*/ 84 w 549"/>
                  <a:gd name="T35" fmla="*/ 208 h 554"/>
                  <a:gd name="T36" fmla="*/ 69 w 549"/>
                  <a:gd name="T37" fmla="*/ 241 h 554"/>
                  <a:gd name="T38" fmla="*/ 60 w 549"/>
                  <a:gd name="T39" fmla="*/ 250 h 554"/>
                  <a:gd name="T40" fmla="*/ 80 w 549"/>
                  <a:gd name="T41" fmla="*/ 289 h 554"/>
                  <a:gd name="T42" fmla="*/ 144 w 549"/>
                  <a:gd name="T43" fmla="*/ 315 h 554"/>
                  <a:gd name="T44" fmla="*/ 119 w 549"/>
                  <a:gd name="T45" fmla="*/ 321 h 554"/>
                  <a:gd name="T46" fmla="*/ 65 w 549"/>
                  <a:gd name="T47" fmla="*/ 343 h 554"/>
                  <a:gd name="T48" fmla="*/ 37 w 549"/>
                  <a:gd name="T49" fmla="*/ 355 h 554"/>
                  <a:gd name="T50" fmla="*/ 33 w 549"/>
                  <a:gd name="T51" fmla="*/ 361 h 554"/>
                  <a:gd name="T52" fmla="*/ 31 w 549"/>
                  <a:gd name="T53" fmla="*/ 389 h 554"/>
                  <a:gd name="T54" fmla="*/ 13 w 549"/>
                  <a:gd name="T55" fmla="*/ 396 h 554"/>
                  <a:gd name="T56" fmla="*/ 19 w 549"/>
                  <a:gd name="T57" fmla="*/ 427 h 554"/>
                  <a:gd name="T58" fmla="*/ 6 w 549"/>
                  <a:gd name="T59" fmla="*/ 515 h 554"/>
                  <a:gd name="T60" fmla="*/ 12 w 549"/>
                  <a:gd name="T61" fmla="*/ 536 h 554"/>
                  <a:gd name="T62" fmla="*/ 17 w 549"/>
                  <a:gd name="T63" fmla="*/ 543 h 554"/>
                  <a:gd name="T64" fmla="*/ 101 w 549"/>
                  <a:gd name="T65" fmla="*/ 540 h 554"/>
                  <a:gd name="T66" fmla="*/ 141 w 549"/>
                  <a:gd name="T67" fmla="*/ 519 h 554"/>
                  <a:gd name="T68" fmla="*/ 182 w 549"/>
                  <a:gd name="T69" fmla="*/ 535 h 554"/>
                  <a:gd name="T70" fmla="*/ 204 w 549"/>
                  <a:gd name="T71" fmla="*/ 542 h 554"/>
                  <a:gd name="T72" fmla="*/ 223 w 549"/>
                  <a:gd name="T73" fmla="*/ 535 h 554"/>
                  <a:gd name="T74" fmla="*/ 238 w 549"/>
                  <a:gd name="T75" fmla="*/ 539 h 554"/>
                  <a:gd name="T76" fmla="*/ 255 w 549"/>
                  <a:gd name="T77" fmla="*/ 532 h 554"/>
                  <a:gd name="T78" fmla="*/ 327 w 549"/>
                  <a:gd name="T79" fmla="*/ 495 h 554"/>
                  <a:gd name="T80" fmla="*/ 361 w 549"/>
                  <a:gd name="T81" fmla="*/ 461 h 554"/>
                  <a:gd name="T82" fmla="*/ 422 w 549"/>
                  <a:gd name="T83" fmla="*/ 417 h 554"/>
                  <a:gd name="T84" fmla="*/ 428 w 549"/>
                  <a:gd name="T85" fmla="*/ 408 h 554"/>
                  <a:gd name="T86" fmla="*/ 475 w 549"/>
                  <a:gd name="T87" fmla="*/ 403 h 554"/>
                  <a:gd name="T88" fmla="*/ 495 w 549"/>
                  <a:gd name="T89" fmla="*/ 409 h 554"/>
                  <a:gd name="T90" fmla="*/ 538 w 549"/>
                  <a:gd name="T91" fmla="*/ 384 h 554"/>
                  <a:gd name="T92" fmla="*/ 542 w 549"/>
                  <a:gd name="T93" fmla="*/ 350 h 554"/>
                  <a:gd name="T94" fmla="*/ 520 w 549"/>
                  <a:gd name="T95" fmla="*/ 271 h 554"/>
                  <a:gd name="T96" fmla="*/ 520 w 549"/>
                  <a:gd name="T97" fmla="*/ 231 h 554"/>
                  <a:gd name="T98" fmla="*/ 518 w 549"/>
                  <a:gd name="T99" fmla="*/ 197 h 554"/>
                  <a:gd name="T100" fmla="*/ 537 w 549"/>
                  <a:gd name="T101" fmla="*/ 195 h 554"/>
                  <a:gd name="T102" fmla="*/ 531 w 549"/>
                  <a:gd name="T103" fmla="*/ 173 h 554"/>
                  <a:gd name="T104" fmla="*/ 527 w 549"/>
                  <a:gd name="T105" fmla="*/ 127 h 554"/>
                  <a:gd name="T106" fmla="*/ 513 w 549"/>
                  <a:gd name="T107" fmla="*/ 131 h 554"/>
                  <a:gd name="T108" fmla="*/ 503 w 549"/>
                  <a:gd name="T109" fmla="*/ 58 h 554"/>
                  <a:gd name="T110" fmla="*/ 532 w 549"/>
                  <a:gd name="T111" fmla="*/ 51 h 554"/>
                  <a:gd name="T112" fmla="*/ 539 w 549"/>
                  <a:gd name="T113" fmla="*/ 29 h 554"/>
                  <a:gd name="T114" fmla="*/ 507 w 549"/>
                  <a:gd name="T115" fmla="*/ 12 h 5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549" h="554">
                    <a:moveTo>
                      <a:pt x="485" y="5"/>
                    </a:moveTo>
                    <a:lnTo>
                      <a:pt x="482" y="3"/>
                    </a:lnTo>
                    <a:lnTo>
                      <a:pt x="481" y="3"/>
                    </a:lnTo>
                    <a:lnTo>
                      <a:pt x="474" y="10"/>
                    </a:lnTo>
                    <a:lnTo>
                      <a:pt x="465" y="11"/>
                    </a:lnTo>
                    <a:lnTo>
                      <a:pt x="463" y="11"/>
                    </a:lnTo>
                    <a:lnTo>
                      <a:pt x="458" y="10"/>
                    </a:lnTo>
                    <a:lnTo>
                      <a:pt x="451" y="3"/>
                    </a:lnTo>
                    <a:lnTo>
                      <a:pt x="451" y="1"/>
                    </a:lnTo>
                    <a:lnTo>
                      <a:pt x="450" y="1"/>
                    </a:lnTo>
                    <a:lnTo>
                      <a:pt x="449" y="0"/>
                    </a:lnTo>
                    <a:lnTo>
                      <a:pt x="449" y="7"/>
                    </a:lnTo>
                    <a:lnTo>
                      <a:pt x="446" y="8"/>
                    </a:lnTo>
                    <a:lnTo>
                      <a:pt x="443" y="8"/>
                    </a:lnTo>
                    <a:lnTo>
                      <a:pt x="437" y="11"/>
                    </a:lnTo>
                    <a:lnTo>
                      <a:pt x="436" y="11"/>
                    </a:lnTo>
                    <a:lnTo>
                      <a:pt x="443" y="54"/>
                    </a:lnTo>
                    <a:lnTo>
                      <a:pt x="461" y="66"/>
                    </a:lnTo>
                    <a:lnTo>
                      <a:pt x="461" y="79"/>
                    </a:lnTo>
                    <a:lnTo>
                      <a:pt x="441" y="75"/>
                    </a:lnTo>
                    <a:lnTo>
                      <a:pt x="433" y="98"/>
                    </a:lnTo>
                    <a:lnTo>
                      <a:pt x="407" y="104"/>
                    </a:lnTo>
                    <a:lnTo>
                      <a:pt x="398" y="69"/>
                    </a:lnTo>
                    <a:lnTo>
                      <a:pt x="384" y="74"/>
                    </a:lnTo>
                    <a:lnTo>
                      <a:pt x="377" y="92"/>
                    </a:lnTo>
                    <a:lnTo>
                      <a:pt x="351" y="102"/>
                    </a:lnTo>
                    <a:lnTo>
                      <a:pt x="356" y="77"/>
                    </a:lnTo>
                    <a:lnTo>
                      <a:pt x="309" y="70"/>
                    </a:lnTo>
                    <a:lnTo>
                      <a:pt x="291" y="39"/>
                    </a:lnTo>
                    <a:lnTo>
                      <a:pt x="291" y="40"/>
                    </a:lnTo>
                    <a:lnTo>
                      <a:pt x="290" y="42"/>
                    </a:lnTo>
                    <a:lnTo>
                      <a:pt x="290" y="43"/>
                    </a:lnTo>
                    <a:lnTo>
                      <a:pt x="288" y="44"/>
                    </a:lnTo>
                    <a:lnTo>
                      <a:pt x="285" y="46"/>
                    </a:lnTo>
                    <a:lnTo>
                      <a:pt x="285" y="47"/>
                    </a:lnTo>
                    <a:lnTo>
                      <a:pt x="270" y="39"/>
                    </a:lnTo>
                    <a:lnTo>
                      <a:pt x="267" y="36"/>
                    </a:lnTo>
                    <a:lnTo>
                      <a:pt x="264" y="36"/>
                    </a:lnTo>
                    <a:lnTo>
                      <a:pt x="249" y="33"/>
                    </a:lnTo>
                    <a:lnTo>
                      <a:pt x="239" y="33"/>
                    </a:lnTo>
                    <a:lnTo>
                      <a:pt x="238" y="33"/>
                    </a:lnTo>
                    <a:lnTo>
                      <a:pt x="210" y="42"/>
                    </a:lnTo>
                    <a:lnTo>
                      <a:pt x="204" y="44"/>
                    </a:lnTo>
                    <a:lnTo>
                      <a:pt x="199" y="46"/>
                    </a:lnTo>
                    <a:lnTo>
                      <a:pt x="193" y="46"/>
                    </a:lnTo>
                    <a:lnTo>
                      <a:pt x="178" y="42"/>
                    </a:lnTo>
                    <a:lnTo>
                      <a:pt x="175" y="42"/>
                    </a:lnTo>
                    <a:lnTo>
                      <a:pt x="172" y="40"/>
                    </a:lnTo>
                    <a:lnTo>
                      <a:pt x="172" y="39"/>
                    </a:lnTo>
                    <a:lnTo>
                      <a:pt x="164" y="33"/>
                    </a:lnTo>
                    <a:lnTo>
                      <a:pt x="163" y="30"/>
                    </a:lnTo>
                    <a:lnTo>
                      <a:pt x="161" y="30"/>
                    </a:lnTo>
                    <a:lnTo>
                      <a:pt x="161" y="36"/>
                    </a:lnTo>
                    <a:lnTo>
                      <a:pt x="156" y="46"/>
                    </a:lnTo>
                    <a:lnTo>
                      <a:pt x="153" y="47"/>
                    </a:lnTo>
                    <a:lnTo>
                      <a:pt x="149" y="51"/>
                    </a:lnTo>
                    <a:lnTo>
                      <a:pt x="144" y="65"/>
                    </a:lnTo>
                    <a:lnTo>
                      <a:pt x="137" y="79"/>
                    </a:lnTo>
                    <a:lnTo>
                      <a:pt x="133" y="84"/>
                    </a:lnTo>
                    <a:lnTo>
                      <a:pt x="127" y="88"/>
                    </a:lnTo>
                    <a:lnTo>
                      <a:pt x="126" y="88"/>
                    </a:lnTo>
                    <a:lnTo>
                      <a:pt x="104" y="94"/>
                    </a:lnTo>
                    <a:lnTo>
                      <a:pt x="96" y="99"/>
                    </a:lnTo>
                    <a:lnTo>
                      <a:pt x="80" y="111"/>
                    </a:lnTo>
                    <a:lnTo>
                      <a:pt x="66" y="118"/>
                    </a:lnTo>
                    <a:lnTo>
                      <a:pt x="65" y="118"/>
                    </a:lnTo>
                    <a:lnTo>
                      <a:pt x="63" y="120"/>
                    </a:lnTo>
                    <a:lnTo>
                      <a:pt x="63" y="125"/>
                    </a:lnTo>
                    <a:lnTo>
                      <a:pt x="65" y="131"/>
                    </a:lnTo>
                    <a:lnTo>
                      <a:pt x="66" y="132"/>
                    </a:lnTo>
                    <a:lnTo>
                      <a:pt x="67" y="132"/>
                    </a:lnTo>
                    <a:lnTo>
                      <a:pt x="70" y="130"/>
                    </a:lnTo>
                    <a:lnTo>
                      <a:pt x="73" y="130"/>
                    </a:lnTo>
                    <a:lnTo>
                      <a:pt x="76" y="132"/>
                    </a:lnTo>
                    <a:lnTo>
                      <a:pt x="77" y="132"/>
                    </a:lnTo>
                    <a:lnTo>
                      <a:pt x="76" y="149"/>
                    </a:lnTo>
                    <a:lnTo>
                      <a:pt x="76" y="154"/>
                    </a:lnTo>
                    <a:lnTo>
                      <a:pt x="77" y="159"/>
                    </a:lnTo>
                    <a:lnTo>
                      <a:pt x="76" y="163"/>
                    </a:lnTo>
                    <a:lnTo>
                      <a:pt x="73" y="166"/>
                    </a:lnTo>
                    <a:lnTo>
                      <a:pt x="66" y="180"/>
                    </a:lnTo>
                    <a:lnTo>
                      <a:pt x="67" y="185"/>
                    </a:lnTo>
                    <a:lnTo>
                      <a:pt x="67" y="187"/>
                    </a:lnTo>
                    <a:lnTo>
                      <a:pt x="77" y="190"/>
                    </a:lnTo>
                    <a:lnTo>
                      <a:pt x="84" y="194"/>
                    </a:lnTo>
                    <a:lnTo>
                      <a:pt x="87" y="197"/>
                    </a:lnTo>
                    <a:lnTo>
                      <a:pt x="87" y="198"/>
                    </a:lnTo>
                    <a:lnTo>
                      <a:pt x="86" y="202"/>
                    </a:lnTo>
                    <a:lnTo>
                      <a:pt x="86" y="204"/>
                    </a:lnTo>
                    <a:lnTo>
                      <a:pt x="84" y="208"/>
                    </a:lnTo>
                    <a:lnTo>
                      <a:pt x="73" y="227"/>
                    </a:lnTo>
                    <a:lnTo>
                      <a:pt x="72" y="229"/>
                    </a:lnTo>
                    <a:lnTo>
                      <a:pt x="72" y="230"/>
                    </a:lnTo>
                    <a:lnTo>
                      <a:pt x="70" y="240"/>
                    </a:lnTo>
                    <a:lnTo>
                      <a:pt x="69" y="241"/>
                    </a:lnTo>
                    <a:lnTo>
                      <a:pt x="65" y="247"/>
                    </a:lnTo>
                    <a:lnTo>
                      <a:pt x="59" y="247"/>
                    </a:lnTo>
                    <a:lnTo>
                      <a:pt x="59" y="248"/>
                    </a:lnTo>
                    <a:lnTo>
                      <a:pt x="60" y="248"/>
                    </a:lnTo>
                    <a:lnTo>
                      <a:pt x="60" y="250"/>
                    </a:lnTo>
                    <a:lnTo>
                      <a:pt x="62" y="251"/>
                    </a:lnTo>
                    <a:lnTo>
                      <a:pt x="73" y="265"/>
                    </a:lnTo>
                    <a:lnTo>
                      <a:pt x="74" y="266"/>
                    </a:lnTo>
                    <a:lnTo>
                      <a:pt x="74" y="268"/>
                    </a:lnTo>
                    <a:lnTo>
                      <a:pt x="80" y="289"/>
                    </a:lnTo>
                    <a:lnTo>
                      <a:pt x="96" y="300"/>
                    </a:lnTo>
                    <a:lnTo>
                      <a:pt x="129" y="307"/>
                    </a:lnTo>
                    <a:lnTo>
                      <a:pt x="133" y="312"/>
                    </a:lnTo>
                    <a:lnTo>
                      <a:pt x="141" y="317"/>
                    </a:lnTo>
                    <a:lnTo>
                      <a:pt x="144" y="315"/>
                    </a:lnTo>
                    <a:lnTo>
                      <a:pt x="150" y="315"/>
                    </a:lnTo>
                    <a:lnTo>
                      <a:pt x="146" y="318"/>
                    </a:lnTo>
                    <a:lnTo>
                      <a:pt x="139" y="319"/>
                    </a:lnTo>
                    <a:lnTo>
                      <a:pt x="130" y="319"/>
                    </a:lnTo>
                    <a:lnTo>
                      <a:pt x="119" y="321"/>
                    </a:lnTo>
                    <a:lnTo>
                      <a:pt x="118" y="321"/>
                    </a:lnTo>
                    <a:lnTo>
                      <a:pt x="113" y="324"/>
                    </a:lnTo>
                    <a:lnTo>
                      <a:pt x="76" y="342"/>
                    </a:lnTo>
                    <a:lnTo>
                      <a:pt x="67" y="343"/>
                    </a:lnTo>
                    <a:lnTo>
                      <a:pt x="65" y="343"/>
                    </a:lnTo>
                    <a:lnTo>
                      <a:pt x="49" y="345"/>
                    </a:lnTo>
                    <a:lnTo>
                      <a:pt x="37" y="348"/>
                    </a:lnTo>
                    <a:lnTo>
                      <a:pt x="38" y="350"/>
                    </a:lnTo>
                    <a:lnTo>
                      <a:pt x="38" y="352"/>
                    </a:lnTo>
                    <a:lnTo>
                      <a:pt x="37" y="355"/>
                    </a:lnTo>
                    <a:lnTo>
                      <a:pt x="35" y="356"/>
                    </a:lnTo>
                    <a:lnTo>
                      <a:pt x="37" y="356"/>
                    </a:lnTo>
                    <a:lnTo>
                      <a:pt x="35" y="357"/>
                    </a:lnTo>
                    <a:lnTo>
                      <a:pt x="35" y="360"/>
                    </a:lnTo>
                    <a:lnTo>
                      <a:pt x="33" y="361"/>
                    </a:lnTo>
                    <a:lnTo>
                      <a:pt x="31" y="364"/>
                    </a:lnTo>
                    <a:lnTo>
                      <a:pt x="30" y="371"/>
                    </a:lnTo>
                    <a:lnTo>
                      <a:pt x="30" y="375"/>
                    </a:lnTo>
                    <a:lnTo>
                      <a:pt x="31" y="379"/>
                    </a:lnTo>
                    <a:lnTo>
                      <a:pt x="31" y="389"/>
                    </a:lnTo>
                    <a:lnTo>
                      <a:pt x="30" y="391"/>
                    </a:lnTo>
                    <a:lnTo>
                      <a:pt x="27" y="392"/>
                    </a:lnTo>
                    <a:lnTo>
                      <a:pt x="26" y="394"/>
                    </a:lnTo>
                    <a:lnTo>
                      <a:pt x="19" y="396"/>
                    </a:lnTo>
                    <a:lnTo>
                      <a:pt x="13" y="396"/>
                    </a:lnTo>
                    <a:lnTo>
                      <a:pt x="3" y="398"/>
                    </a:lnTo>
                    <a:lnTo>
                      <a:pt x="6" y="399"/>
                    </a:lnTo>
                    <a:lnTo>
                      <a:pt x="9" y="402"/>
                    </a:lnTo>
                    <a:lnTo>
                      <a:pt x="13" y="408"/>
                    </a:lnTo>
                    <a:lnTo>
                      <a:pt x="19" y="427"/>
                    </a:lnTo>
                    <a:lnTo>
                      <a:pt x="19" y="447"/>
                    </a:lnTo>
                    <a:lnTo>
                      <a:pt x="17" y="458"/>
                    </a:lnTo>
                    <a:lnTo>
                      <a:pt x="19" y="472"/>
                    </a:lnTo>
                    <a:lnTo>
                      <a:pt x="7" y="515"/>
                    </a:lnTo>
                    <a:lnTo>
                      <a:pt x="6" y="515"/>
                    </a:lnTo>
                    <a:lnTo>
                      <a:pt x="6" y="516"/>
                    </a:lnTo>
                    <a:lnTo>
                      <a:pt x="2" y="521"/>
                    </a:lnTo>
                    <a:lnTo>
                      <a:pt x="0" y="521"/>
                    </a:lnTo>
                    <a:lnTo>
                      <a:pt x="9" y="535"/>
                    </a:lnTo>
                    <a:lnTo>
                      <a:pt x="12" y="536"/>
                    </a:lnTo>
                    <a:lnTo>
                      <a:pt x="14" y="539"/>
                    </a:lnTo>
                    <a:lnTo>
                      <a:pt x="14" y="540"/>
                    </a:lnTo>
                    <a:lnTo>
                      <a:pt x="13" y="540"/>
                    </a:lnTo>
                    <a:lnTo>
                      <a:pt x="14" y="542"/>
                    </a:lnTo>
                    <a:lnTo>
                      <a:pt x="17" y="543"/>
                    </a:lnTo>
                    <a:lnTo>
                      <a:pt x="23" y="543"/>
                    </a:lnTo>
                    <a:lnTo>
                      <a:pt x="70" y="554"/>
                    </a:lnTo>
                    <a:lnTo>
                      <a:pt x="73" y="554"/>
                    </a:lnTo>
                    <a:lnTo>
                      <a:pt x="77" y="553"/>
                    </a:lnTo>
                    <a:lnTo>
                      <a:pt x="101" y="540"/>
                    </a:lnTo>
                    <a:lnTo>
                      <a:pt x="133" y="532"/>
                    </a:lnTo>
                    <a:lnTo>
                      <a:pt x="139" y="525"/>
                    </a:lnTo>
                    <a:lnTo>
                      <a:pt x="140" y="523"/>
                    </a:lnTo>
                    <a:lnTo>
                      <a:pt x="140" y="519"/>
                    </a:lnTo>
                    <a:lnTo>
                      <a:pt x="141" y="519"/>
                    </a:lnTo>
                    <a:lnTo>
                      <a:pt x="147" y="515"/>
                    </a:lnTo>
                    <a:lnTo>
                      <a:pt x="149" y="516"/>
                    </a:lnTo>
                    <a:lnTo>
                      <a:pt x="153" y="518"/>
                    </a:lnTo>
                    <a:lnTo>
                      <a:pt x="178" y="530"/>
                    </a:lnTo>
                    <a:lnTo>
                      <a:pt x="182" y="535"/>
                    </a:lnTo>
                    <a:lnTo>
                      <a:pt x="186" y="537"/>
                    </a:lnTo>
                    <a:lnTo>
                      <a:pt x="190" y="542"/>
                    </a:lnTo>
                    <a:lnTo>
                      <a:pt x="194" y="543"/>
                    </a:lnTo>
                    <a:lnTo>
                      <a:pt x="201" y="543"/>
                    </a:lnTo>
                    <a:lnTo>
                      <a:pt x="204" y="542"/>
                    </a:lnTo>
                    <a:lnTo>
                      <a:pt x="211" y="535"/>
                    </a:lnTo>
                    <a:lnTo>
                      <a:pt x="211" y="533"/>
                    </a:lnTo>
                    <a:lnTo>
                      <a:pt x="217" y="533"/>
                    </a:lnTo>
                    <a:lnTo>
                      <a:pt x="220" y="535"/>
                    </a:lnTo>
                    <a:lnTo>
                      <a:pt x="223" y="535"/>
                    </a:lnTo>
                    <a:lnTo>
                      <a:pt x="225" y="536"/>
                    </a:lnTo>
                    <a:lnTo>
                      <a:pt x="228" y="539"/>
                    </a:lnTo>
                    <a:lnTo>
                      <a:pt x="228" y="540"/>
                    </a:lnTo>
                    <a:lnTo>
                      <a:pt x="231" y="540"/>
                    </a:lnTo>
                    <a:lnTo>
                      <a:pt x="238" y="539"/>
                    </a:lnTo>
                    <a:lnTo>
                      <a:pt x="242" y="539"/>
                    </a:lnTo>
                    <a:lnTo>
                      <a:pt x="243" y="537"/>
                    </a:lnTo>
                    <a:lnTo>
                      <a:pt x="249" y="536"/>
                    </a:lnTo>
                    <a:lnTo>
                      <a:pt x="253" y="533"/>
                    </a:lnTo>
                    <a:lnTo>
                      <a:pt x="255" y="532"/>
                    </a:lnTo>
                    <a:lnTo>
                      <a:pt x="303" y="514"/>
                    </a:lnTo>
                    <a:lnTo>
                      <a:pt x="305" y="512"/>
                    </a:lnTo>
                    <a:lnTo>
                      <a:pt x="306" y="512"/>
                    </a:lnTo>
                    <a:lnTo>
                      <a:pt x="307" y="509"/>
                    </a:lnTo>
                    <a:lnTo>
                      <a:pt x="327" y="495"/>
                    </a:lnTo>
                    <a:lnTo>
                      <a:pt x="343" y="479"/>
                    </a:lnTo>
                    <a:lnTo>
                      <a:pt x="359" y="466"/>
                    </a:lnTo>
                    <a:lnTo>
                      <a:pt x="359" y="463"/>
                    </a:lnTo>
                    <a:lnTo>
                      <a:pt x="361" y="462"/>
                    </a:lnTo>
                    <a:lnTo>
                      <a:pt x="361" y="461"/>
                    </a:lnTo>
                    <a:lnTo>
                      <a:pt x="387" y="441"/>
                    </a:lnTo>
                    <a:lnTo>
                      <a:pt x="390" y="438"/>
                    </a:lnTo>
                    <a:lnTo>
                      <a:pt x="394" y="435"/>
                    </a:lnTo>
                    <a:lnTo>
                      <a:pt x="408" y="431"/>
                    </a:lnTo>
                    <a:lnTo>
                      <a:pt x="422" y="417"/>
                    </a:lnTo>
                    <a:lnTo>
                      <a:pt x="424" y="417"/>
                    </a:lnTo>
                    <a:lnTo>
                      <a:pt x="424" y="416"/>
                    </a:lnTo>
                    <a:lnTo>
                      <a:pt x="425" y="412"/>
                    </a:lnTo>
                    <a:lnTo>
                      <a:pt x="428" y="409"/>
                    </a:lnTo>
                    <a:lnTo>
                      <a:pt x="428" y="408"/>
                    </a:lnTo>
                    <a:lnTo>
                      <a:pt x="431" y="406"/>
                    </a:lnTo>
                    <a:lnTo>
                      <a:pt x="439" y="406"/>
                    </a:lnTo>
                    <a:lnTo>
                      <a:pt x="457" y="401"/>
                    </a:lnTo>
                    <a:lnTo>
                      <a:pt x="458" y="401"/>
                    </a:lnTo>
                    <a:lnTo>
                      <a:pt x="475" y="403"/>
                    </a:lnTo>
                    <a:lnTo>
                      <a:pt x="484" y="408"/>
                    </a:lnTo>
                    <a:lnTo>
                      <a:pt x="488" y="409"/>
                    </a:lnTo>
                    <a:lnTo>
                      <a:pt x="491" y="410"/>
                    </a:lnTo>
                    <a:lnTo>
                      <a:pt x="494" y="410"/>
                    </a:lnTo>
                    <a:lnTo>
                      <a:pt x="495" y="409"/>
                    </a:lnTo>
                    <a:lnTo>
                      <a:pt x="523" y="396"/>
                    </a:lnTo>
                    <a:lnTo>
                      <a:pt x="530" y="389"/>
                    </a:lnTo>
                    <a:lnTo>
                      <a:pt x="532" y="385"/>
                    </a:lnTo>
                    <a:lnTo>
                      <a:pt x="535" y="385"/>
                    </a:lnTo>
                    <a:lnTo>
                      <a:pt x="538" y="384"/>
                    </a:lnTo>
                    <a:lnTo>
                      <a:pt x="541" y="384"/>
                    </a:lnTo>
                    <a:lnTo>
                      <a:pt x="542" y="382"/>
                    </a:lnTo>
                    <a:lnTo>
                      <a:pt x="544" y="374"/>
                    </a:lnTo>
                    <a:lnTo>
                      <a:pt x="542" y="371"/>
                    </a:lnTo>
                    <a:lnTo>
                      <a:pt x="542" y="350"/>
                    </a:lnTo>
                    <a:lnTo>
                      <a:pt x="544" y="339"/>
                    </a:lnTo>
                    <a:lnTo>
                      <a:pt x="541" y="325"/>
                    </a:lnTo>
                    <a:lnTo>
                      <a:pt x="541" y="324"/>
                    </a:lnTo>
                    <a:lnTo>
                      <a:pt x="549" y="301"/>
                    </a:lnTo>
                    <a:lnTo>
                      <a:pt x="520" y="271"/>
                    </a:lnTo>
                    <a:lnTo>
                      <a:pt x="516" y="265"/>
                    </a:lnTo>
                    <a:lnTo>
                      <a:pt x="516" y="262"/>
                    </a:lnTo>
                    <a:lnTo>
                      <a:pt x="511" y="248"/>
                    </a:lnTo>
                    <a:lnTo>
                      <a:pt x="517" y="236"/>
                    </a:lnTo>
                    <a:lnTo>
                      <a:pt x="520" y="231"/>
                    </a:lnTo>
                    <a:lnTo>
                      <a:pt x="520" y="218"/>
                    </a:lnTo>
                    <a:lnTo>
                      <a:pt x="518" y="209"/>
                    </a:lnTo>
                    <a:lnTo>
                      <a:pt x="518" y="205"/>
                    </a:lnTo>
                    <a:lnTo>
                      <a:pt x="520" y="199"/>
                    </a:lnTo>
                    <a:lnTo>
                      <a:pt x="518" y="197"/>
                    </a:lnTo>
                    <a:lnTo>
                      <a:pt x="518" y="195"/>
                    </a:lnTo>
                    <a:lnTo>
                      <a:pt x="520" y="195"/>
                    </a:lnTo>
                    <a:lnTo>
                      <a:pt x="523" y="197"/>
                    </a:lnTo>
                    <a:lnTo>
                      <a:pt x="527" y="197"/>
                    </a:lnTo>
                    <a:lnTo>
                      <a:pt x="537" y="195"/>
                    </a:lnTo>
                    <a:lnTo>
                      <a:pt x="538" y="195"/>
                    </a:lnTo>
                    <a:lnTo>
                      <a:pt x="541" y="194"/>
                    </a:lnTo>
                    <a:lnTo>
                      <a:pt x="542" y="194"/>
                    </a:lnTo>
                    <a:lnTo>
                      <a:pt x="539" y="191"/>
                    </a:lnTo>
                    <a:lnTo>
                      <a:pt x="531" y="173"/>
                    </a:lnTo>
                    <a:lnTo>
                      <a:pt x="535" y="156"/>
                    </a:lnTo>
                    <a:lnTo>
                      <a:pt x="534" y="155"/>
                    </a:lnTo>
                    <a:lnTo>
                      <a:pt x="534" y="139"/>
                    </a:lnTo>
                    <a:lnTo>
                      <a:pt x="532" y="132"/>
                    </a:lnTo>
                    <a:lnTo>
                      <a:pt x="527" y="127"/>
                    </a:lnTo>
                    <a:lnTo>
                      <a:pt x="527" y="128"/>
                    </a:lnTo>
                    <a:lnTo>
                      <a:pt x="525" y="128"/>
                    </a:lnTo>
                    <a:lnTo>
                      <a:pt x="524" y="130"/>
                    </a:lnTo>
                    <a:lnTo>
                      <a:pt x="518" y="131"/>
                    </a:lnTo>
                    <a:lnTo>
                      <a:pt x="513" y="131"/>
                    </a:lnTo>
                    <a:lnTo>
                      <a:pt x="513" y="128"/>
                    </a:lnTo>
                    <a:lnTo>
                      <a:pt x="509" y="120"/>
                    </a:lnTo>
                    <a:lnTo>
                      <a:pt x="507" y="65"/>
                    </a:lnTo>
                    <a:lnTo>
                      <a:pt x="502" y="58"/>
                    </a:lnTo>
                    <a:lnTo>
                      <a:pt x="503" y="58"/>
                    </a:lnTo>
                    <a:lnTo>
                      <a:pt x="516" y="61"/>
                    </a:lnTo>
                    <a:lnTo>
                      <a:pt x="516" y="60"/>
                    </a:lnTo>
                    <a:lnTo>
                      <a:pt x="521" y="56"/>
                    </a:lnTo>
                    <a:lnTo>
                      <a:pt x="523" y="56"/>
                    </a:lnTo>
                    <a:lnTo>
                      <a:pt x="532" y="51"/>
                    </a:lnTo>
                    <a:lnTo>
                      <a:pt x="542" y="39"/>
                    </a:lnTo>
                    <a:lnTo>
                      <a:pt x="544" y="37"/>
                    </a:lnTo>
                    <a:lnTo>
                      <a:pt x="544" y="36"/>
                    </a:lnTo>
                    <a:lnTo>
                      <a:pt x="542" y="34"/>
                    </a:lnTo>
                    <a:lnTo>
                      <a:pt x="539" y="29"/>
                    </a:lnTo>
                    <a:lnTo>
                      <a:pt x="537" y="17"/>
                    </a:lnTo>
                    <a:lnTo>
                      <a:pt x="537" y="8"/>
                    </a:lnTo>
                    <a:lnTo>
                      <a:pt x="535" y="8"/>
                    </a:lnTo>
                    <a:lnTo>
                      <a:pt x="517" y="14"/>
                    </a:lnTo>
                    <a:lnTo>
                      <a:pt x="507" y="12"/>
                    </a:lnTo>
                    <a:lnTo>
                      <a:pt x="503" y="10"/>
                    </a:lnTo>
                    <a:lnTo>
                      <a:pt x="492" y="10"/>
                    </a:lnTo>
                    <a:lnTo>
                      <a:pt x="485" y="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64" name="Freeform 1196">
                <a:extLst>
                  <a:ext uri="{FF2B5EF4-FFF2-40B4-BE49-F238E27FC236}">
                    <a16:creationId xmlns:a16="http://schemas.microsoft.com/office/drawing/2014/main" id="{53319697-C786-9D1F-7F6D-C28F98C16E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0" y="3796"/>
                <a:ext cx="96" cy="115"/>
              </a:xfrm>
              <a:custGeom>
                <a:avLst/>
                <a:gdLst>
                  <a:gd name="T0" fmla="*/ 321 w 384"/>
                  <a:gd name="T1" fmla="*/ 99 h 458"/>
                  <a:gd name="T2" fmla="*/ 301 w 384"/>
                  <a:gd name="T3" fmla="*/ 88 h 458"/>
                  <a:gd name="T4" fmla="*/ 310 w 384"/>
                  <a:gd name="T5" fmla="*/ 64 h 458"/>
                  <a:gd name="T6" fmla="*/ 311 w 384"/>
                  <a:gd name="T7" fmla="*/ 33 h 458"/>
                  <a:gd name="T8" fmla="*/ 301 w 384"/>
                  <a:gd name="T9" fmla="*/ 33 h 458"/>
                  <a:gd name="T10" fmla="*/ 278 w 384"/>
                  <a:gd name="T11" fmla="*/ 38 h 458"/>
                  <a:gd name="T12" fmla="*/ 278 w 384"/>
                  <a:gd name="T13" fmla="*/ 29 h 458"/>
                  <a:gd name="T14" fmla="*/ 253 w 384"/>
                  <a:gd name="T15" fmla="*/ 12 h 458"/>
                  <a:gd name="T16" fmla="*/ 234 w 384"/>
                  <a:gd name="T17" fmla="*/ 11 h 458"/>
                  <a:gd name="T18" fmla="*/ 202 w 384"/>
                  <a:gd name="T19" fmla="*/ 3 h 458"/>
                  <a:gd name="T20" fmla="*/ 172 w 384"/>
                  <a:gd name="T21" fmla="*/ 10 h 458"/>
                  <a:gd name="T22" fmla="*/ 107 w 384"/>
                  <a:gd name="T23" fmla="*/ 10 h 458"/>
                  <a:gd name="T24" fmla="*/ 102 w 384"/>
                  <a:gd name="T25" fmla="*/ 19 h 458"/>
                  <a:gd name="T26" fmla="*/ 69 w 384"/>
                  <a:gd name="T27" fmla="*/ 28 h 458"/>
                  <a:gd name="T28" fmla="*/ 45 w 384"/>
                  <a:gd name="T29" fmla="*/ 12 h 458"/>
                  <a:gd name="T30" fmla="*/ 33 w 384"/>
                  <a:gd name="T31" fmla="*/ 38 h 458"/>
                  <a:gd name="T32" fmla="*/ 19 w 384"/>
                  <a:gd name="T33" fmla="*/ 65 h 458"/>
                  <a:gd name="T34" fmla="*/ 18 w 384"/>
                  <a:gd name="T35" fmla="*/ 91 h 458"/>
                  <a:gd name="T36" fmla="*/ 29 w 384"/>
                  <a:gd name="T37" fmla="*/ 109 h 458"/>
                  <a:gd name="T38" fmla="*/ 52 w 384"/>
                  <a:gd name="T39" fmla="*/ 137 h 458"/>
                  <a:gd name="T40" fmla="*/ 45 w 384"/>
                  <a:gd name="T41" fmla="*/ 165 h 458"/>
                  <a:gd name="T42" fmla="*/ 40 w 384"/>
                  <a:gd name="T43" fmla="*/ 182 h 458"/>
                  <a:gd name="T44" fmla="*/ 46 w 384"/>
                  <a:gd name="T45" fmla="*/ 201 h 458"/>
                  <a:gd name="T46" fmla="*/ 63 w 384"/>
                  <a:gd name="T47" fmla="*/ 201 h 458"/>
                  <a:gd name="T48" fmla="*/ 57 w 384"/>
                  <a:gd name="T49" fmla="*/ 220 h 458"/>
                  <a:gd name="T50" fmla="*/ 38 w 384"/>
                  <a:gd name="T51" fmla="*/ 235 h 458"/>
                  <a:gd name="T52" fmla="*/ 5 w 384"/>
                  <a:gd name="T53" fmla="*/ 251 h 458"/>
                  <a:gd name="T54" fmla="*/ 9 w 384"/>
                  <a:gd name="T55" fmla="*/ 273 h 458"/>
                  <a:gd name="T56" fmla="*/ 67 w 384"/>
                  <a:gd name="T57" fmla="*/ 276 h 458"/>
                  <a:gd name="T58" fmla="*/ 78 w 384"/>
                  <a:gd name="T59" fmla="*/ 297 h 458"/>
                  <a:gd name="T60" fmla="*/ 71 w 384"/>
                  <a:gd name="T61" fmla="*/ 324 h 458"/>
                  <a:gd name="T62" fmla="*/ 89 w 384"/>
                  <a:gd name="T63" fmla="*/ 346 h 458"/>
                  <a:gd name="T64" fmla="*/ 127 w 384"/>
                  <a:gd name="T65" fmla="*/ 333 h 458"/>
                  <a:gd name="T66" fmla="*/ 146 w 384"/>
                  <a:gd name="T67" fmla="*/ 362 h 458"/>
                  <a:gd name="T68" fmla="*/ 200 w 384"/>
                  <a:gd name="T69" fmla="*/ 427 h 458"/>
                  <a:gd name="T70" fmla="*/ 216 w 384"/>
                  <a:gd name="T71" fmla="*/ 458 h 458"/>
                  <a:gd name="T72" fmla="*/ 248 w 384"/>
                  <a:gd name="T73" fmla="*/ 441 h 458"/>
                  <a:gd name="T74" fmla="*/ 234 w 384"/>
                  <a:gd name="T75" fmla="*/ 422 h 458"/>
                  <a:gd name="T76" fmla="*/ 241 w 384"/>
                  <a:gd name="T77" fmla="*/ 416 h 458"/>
                  <a:gd name="T78" fmla="*/ 253 w 384"/>
                  <a:gd name="T79" fmla="*/ 328 h 458"/>
                  <a:gd name="T80" fmla="*/ 237 w 384"/>
                  <a:gd name="T81" fmla="*/ 299 h 458"/>
                  <a:gd name="T82" fmla="*/ 261 w 384"/>
                  <a:gd name="T83" fmla="*/ 293 h 458"/>
                  <a:gd name="T84" fmla="*/ 264 w 384"/>
                  <a:gd name="T85" fmla="*/ 276 h 458"/>
                  <a:gd name="T86" fmla="*/ 269 w 384"/>
                  <a:gd name="T87" fmla="*/ 261 h 458"/>
                  <a:gd name="T88" fmla="*/ 271 w 384"/>
                  <a:gd name="T89" fmla="*/ 256 h 458"/>
                  <a:gd name="T90" fmla="*/ 283 w 384"/>
                  <a:gd name="T91" fmla="*/ 246 h 458"/>
                  <a:gd name="T92" fmla="*/ 347 w 384"/>
                  <a:gd name="T93" fmla="*/ 225 h 458"/>
                  <a:gd name="T94" fmla="*/ 373 w 384"/>
                  <a:gd name="T95" fmla="*/ 220 h 458"/>
                  <a:gd name="T96" fmla="*/ 375 w 384"/>
                  <a:gd name="T97" fmla="*/ 218 h 458"/>
                  <a:gd name="T98" fmla="*/ 314 w 384"/>
                  <a:gd name="T99" fmla="*/ 190 h 458"/>
                  <a:gd name="T100" fmla="*/ 296 w 384"/>
                  <a:gd name="T101" fmla="*/ 152 h 458"/>
                  <a:gd name="T102" fmla="*/ 293 w 384"/>
                  <a:gd name="T103" fmla="*/ 148 h 458"/>
                  <a:gd name="T104" fmla="*/ 306 w 384"/>
                  <a:gd name="T105" fmla="*/ 131 h 4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84" h="458">
                    <a:moveTo>
                      <a:pt x="318" y="109"/>
                    </a:moveTo>
                    <a:lnTo>
                      <a:pt x="320" y="105"/>
                    </a:lnTo>
                    <a:lnTo>
                      <a:pt x="320" y="103"/>
                    </a:lnTo>
                    <a:lnTo>
                      <a:pt x="321" y="99"/>
                    </a:lnTo>
                    <a:lnTo>
                      <a:pt x="321" y="98"/>
                    </a:lnTo>
                    <a:lnTo>
                      <a:pt x="318" y="95"/>
                    </a:lnTo>
                    <a:lnTo>
                      <a:pt x="311" y="91"/>
                    </a:lnTo>
                    <a:lnTo>
                      <a:pt x="301" y="88"/>
                    </a:lnTo>
                    <a:lnTo>
                      <a:pt x="301" y="86"/>
                    </a:lnTo>
                    <a:lnTo>
                      <a:pt x="300" y="81"/>
                    </a:lnTo>
                    <a:lnTo>
                      <a:pt x="307" y="67"/>
                    </a:lnTo>
                    <a:lnTo>
                      <a:pt x="310" y="64"/>
                    </a:lnTo>
                    <a:lnTo>
                      <a:pt x="311" y="60"/>
                    </a:lnTo>
                    <a:lnTo>
                      <a:pt x="310" y="55"/>
                    </a:lnTo>
                    <a:lnTo>
                      <a:pt x="310" y="50"/>
                    </a:lnTo>
                    <a:lnTo>
                      <a:pt x="311" y="33"/>
                    </a:lnTo>
                    <a:lnTo>
                      <a:pt x="310" y="33"/>
                    </a:lnTo>
                    <a:lnTo>
                      <a:pt x="307" y="31"/>
                    </a:lnTo>
                    <a:lnTo>
                      <a:pt x="304" y="31"/>
                    </a:lnTo>
                    <a:lnTo>
                      <a:pt x="301" y="33"/>
                    </a:lnTo>
                    <a:lnTo>
                      <a:pt x="300" y="33"/>
                    </a:lnTo>
                    <a:lnTo>
                      <a:pt x="299" y="32"/>
                    </a:lnTo>
                    <a:lnTo>
                      <a:pt x="279" y="38"/>
                    </a:lnTo>
                    <a:lnTo>
                      <a:pt x="278" y="38"/>
                    </a:lnTo>
                    <a:lnTo>
                      <a:pt x="279" y="36"/>
                    </a:lnTo>
                    <a:lnTo>
                      <a:pt x="279" y="35"/>
                    </a:lnTo>
                    <a:lnTo>
                      <a:pt x="278" y="31"/>
                    </a:lnTo>
                    <a:lnTo>
                      <a:pt x="278" y="29"/>
                    </a:lnTo>
                    <a:lnTo>
                      <a:pt x="267" y="14"/>
                    </a:lnTo>
                    <a:lnTo>
                      <a:pt x="264" y="11"/>
                    </a:lnTo>
                    <a:lnTo>
                      <a:pt x="263" y="11"/>
                    </a:lnTo>
                    <a:lnTo>
                      <a:pt x="253" y="12"/>
                    </a:lnTo>
                    <a:lnTo>
                      <a:pt x="251" y="12"/>
                    </a:lnTo>
                    <a:lnTo>
                      <a:pt x="248" y="14"/>
                    </a:lnTo>
                    <a:lnTo>
                      <a:pt x="243" y="14"/>
                    </a:lnTo>
                    <a:lnTo>
                      <a:pt x="234" y="11"/>
                    </a:lnTo>
                    <a:lnTo>
                      <a:pt x="220" y="3"/>
                    </a:lnTo>
                    <a:lnTo>
                      <a:pt x="212" y="0"/>
                    </a:lnTo>
                    <a:lnTo>
                      <a:pt x="203" y="0"/>
                    </a:lnTo>
                    <a:lnTo>
                      <a:pt x="202" y="3"/>
                    </a:lnTo>
                    <a:lnTo>
                      <a:pt x="191" y="7"/>
                    </a:lnTo>
                    <a:lnTo>
                      <a:pt x="186" y="8"/>
                    </a:lnTo>
                    <a:lnTo>
                      <a:pt x="180" y="8"/>
                    </a:lnTo>
                    <a:lnTo>
                      <a:pt x="172" y="10"/>
                    </a:lnTo>
                    <a:lnTo>
                      <a:pt x="165" y="7"/>
                    </a:lnTo>
                    <a:lnTo>
                      <a:pt x="155" y="7"/>
                    </a:lnTo>
                    <a:lnTo>
                      <a:pt x="117" y="11"/>
                    </a:lnTo>
                    <a:lnTo>
                      <a:pt x="107" y="10"/>
                    </a:lnTo>
                    <a:lnTo>
                      <a:pt x="106" y="10"/>
                    </a:lnTo>
                    <a:lnTo>
                      <a:pt x="103" y="15"/>
                    </a:lnTo>
                    <a:lnTo>
                      <a:pt x="103" y="17"/>
                    </a:lnTo>
                    <a:lnTo>
                      <a:pt x="102" y="19"/>
                    </a:lnTo>
                    <a:lnTo>
                      <a:pt x="102" y="21"/>
                    </a:lnTo>
                    <a:lnTo>
                      <a:pt x="100" y="21"/>
                    </a:lnTo>
                    <a:lnTo>
                      <a:pt x="83" y="28"/>
                    </a:lnTo>
                    <a:lnTo>
                      <a:pt x="69" y="28"/>
                    </a:lnTo>
                    <a:lnTo>
                      <a:pt x="69" y="26"/>
                    </a:lnTo>
                    <a:lnTo>
                      <a:pt x="50" y="17"/>
                    </a:lnTo>
                    <a:lnTo>
                      <a:pt x="47" y="14"/>
                    </a:lnTo>
                    <a:lnTo>
                      <a:pt x="45" y="12"/>
                    </a:lnTo>
                    <a:lnTo>
                      <a:pt x="43" y="12"/>
                    </a:lnTo>
                    <a:lnTo>
                      <a:pt x="40" y="15"/>
                    </a:lnTo>
                    <a:lnTo>
                      <a:pt x="33" y="36"/>
                    </a:lnTo>
                    <a:lnTo>
                      <a:pt x="33" y="38"/>
                    </a:lnTo>
                    <a:lnTo>
                      <a:pt x="32" y="39"/>
                    </a:lnTo>
                    <a:lnTo>
                      <a:pt x="28" y="42"/>
                    </a:lnTo>
                    <a:lnTo>
                      <a:pt x="28" y="46"/>
                    </a:lnTo>
                    <a:lnTo>
                      <a:pt x="19" y="65"/>
                    </a:lnTo>
                    <a:lnTo>
                      <a:pt x="14" y="84"/>
                    </a:lnTo>
                    <a:lnTo>
                      <a:pt x="12" y="85"/>
                    </a:lnTo>
                    <a:lnTo>
                      <a:pt x="14" y="85"/>
                    </a:lnTo>
                    <a:lnTo>
                      <a:pt x="18" y="91"/>
                    </a:lnTo>
                    <a:lnTo>
                      <a:pt x="21" y="96"/>
                    </a:lnTo>
                    <a:lnTo>
                      <a:pt x="21" y="98"/>
                    </a:lnTo>
                    <a:lnTo>
                      <a:pt x="23" y="98"/>
                    </a:lnTo>
                    <a:lnTo>
                      <a:pt x="29" y="109"/>
                    </a:lnTo>
                    <a:lnTo>
                      <a:pt x="32" y="112"/>
                    </a:lnTo>
                    <a:lnTo>
                      <a:pt x="40" y="128"/>
                    </a:lnTo>
                    <a:lnTo>
                      <a:pt x="49" y="135"/>
                    </a:lnTo>
                    <a:lnTo>
                      <a:pt x="52" y="137"/>
                    </a:lnTo>
                    <a:lnTo>
                      <a:pt x="53" y="142"/>
                    </a:lnTo>
                    <a:lnTo>
                      <a:pt x="43" y="159"/>
                    </a:lnTo>
                    <a:lnTo>
                      <a:pt x="43" y="163"/>
                    </a:lnTo>
                    <a:lnTo>
                      <a:pt x="45" y="165"/>
                    </a:lnTo>
                    <a:lnTo>
                      <a:pt x="47" y="166"/>
                    </a:lnTo>
                    <a:lnTo>
                      <a:pt x="50" y="169"/>
                    </a:lnTo>
                    <a:lnTo>
                      <a:pt x="46" y="176"/>
                    </a:lnTo>
                    <a:lnTo>
                      <a:pt x="40" y="182"/>
                    </a:lnTo>
                    <a:lnTo>
                      <a:pt x="40" y="189"/>
                    </a:lnTo>
                    <a:lnTo>
                      <a:pt x="43" y="195"/>
                    </a:lnTo>
                    <a:lnTo>
                      <a:pt x="43" y="197"/>
                    </a:lnTo>
                    <a:lnTo>
                      <a:pt x="46" y="201"/>
                    </a:lnTo>
                    <a:lnTo>
                      <a:pt x="49" y="201"/>
                    </a:lnTo>
                    <a:lnTo>
                      <a:pt x="59" y="202"/>
                    </a:lnTo>
                    <a:lnTo>
                      <a:pt x="61" y="202"/>
                    </a:lnTo>
                    <a:lnTo>
                      <a:pt x="63" y="201"/>
                    </a:lnTo>
                    <a:lnTo>
                      <a:pt x="63" y="202"/>
                    </a:lnTo>
                    <a:lnTo>
                      <a:pt x="60" y="211"/>
                    </a:lnTo>
                    <a:lnTo>
                      <a:pt x="60" y="212"/>
                    </a:lnTo>
                    <a:lnTo>
                      <a:pt x="57" y="220"/>
                    </a:lnTo>
                    <a:lnTo>
                      <a:pt x="56" y="222"/>
                    </a:lnTo>
                    <a:lnTo>
                      <a:pt x="54" y="222"/>
                    </a:lnTo>
                    <a:lnTo>
                      <a:pt x="47" y="225"/>
                    </a:lnTo>
                    <a:lnTo>
                      <a:pt x="38" y="235"/>
                    </a:lnTo>
                    <a:lnTo>
                      <a:pt x="12" y="244"/>
                    </a:lnTo>
                    <a:lnTo>
                      <a:pt x="11" y="244"/>
                    </a:lnTo>
                    <a:lnTo>
                      <a:pt x="11" y="246"/>
                    </a:lnTo>
                    <a:lnTo>
                      <a:pt x="5" y="251"/>
                    </a:lnTo>
                    <a:lnTo>
                      <a:pt x="0" y="273"/>
                    </a:lnTo>
                    <a:lnTo>
                      <a:pt x="0" y="276"/>
                    </a:lnTo>
                    <a:lnTo>
                      <a:pt x="1" y="275"/>
                    </a:lnTo>
                    <a:lnTo>
                      <a:pt x="9" y="273"/>
                    </a:lnTo>
                    <a:lnTo>
                      <a:pt x="30" y="279"/>
                    </a:lnTo>
                    <a:lnTo>
                      <a:pt x="56" y="279"/>
                    </a:lnTo>
                    <a:lnTo>
                      <a:pt x="66" y="276"/>
                    </a:lnTo>
                    <a:lnTo>
                      <a:pt x="67" y="276"/>
                    </a:lnTo>
                    <a:lnTo>
                      <a:pt x="74" y="279"/>
                    </a:lnTo>
                    <a:lnTo>
                      <a:pt x="85" y="283"/>
                    </a:lnTo>
                    <a:lnTo>
                      <a:pt x="81" y="293"/>
                    </a:lnTo>
                    <a:lnTo>
                      <a:pt x="78" y="297"/>
                    </a:lnTo>
                    <a:lnTo>
                      <a:pt x="76" y="300"/>
                    </a:lnTo>
                    <a:lnTo>
                      <a:pt x="74" y="311"/>
                    </a:lnTo>
                    <a:lnTo>
                      <a:pt x="74" y="314"/>
                    </a:lnTo>
                    <a:lnTo>
                      <a:pt x="71" y="324"/>
                    </a:lnTo>
                    <a:lnTo>
                      <a:pt x="69" y="325"/>
                    </a:lnTo>
                    <a:lnTo>
                      <a:pt x="71" y="328"/>
                    </a:lnTo>
                    <a:lnTo>
                      <a:pt x="75" y="336"/>
                    </a:lnTo>
                    <a:lnTo>
                      <a:pt x="89" y="346"/>
                    </a:lnTo>
                    <a:lnTo>
                      <a:pt x="91" y="348"/>
                    </a:lnTo>
                    <a:lnTo>
                      <a:pt x="114" y="340"/>
                    </a:lnTo>
                    <a:lnTo>
                      <a:pt x="126" y="335"/>
                    </a:lnTo>
                    <a:lnTo>
                      <a:pt x="127" y="333"/>
                    </a:lnTo>
                    <a:lnTo>
                      <a:pt x="130" y="339"/>
                    </a:lnTo>
                    <a:lnTo>
                      <a:pt x="128" y="345"/>
                    </a:lnTo>
                    <a:lnTo>
                      <a:pt x="142" y="362"/>
                    </a:lnTo>
                    <a:lnTo>
                      <a:pt x="146" y="362"/>
                    </a:lnTo>
                    <a:lnTo>
                      <a:pt x="153" y="370"/>
                    </a:lnTo>
                    <a:lnTo>
                      <a:pt x="163" y="387"/>
                    </a:lnTo>
                    <a:lnTo>
                      <a:pt x="186" y="415"/>
                    </a:lnTo>
                    <a:lnTo>
                      <a:pt x="200" y="427"/>
                    </a:lnTo>
                    <a:lnTo>
                      <a:pt x="203" y="431"/>
                    </a:lnTo>
                    <a:lnTo>
                      <a:pt x="209" y="450"/>
                    </a:lnTo>
                    <a:lnTo>
                      <a:pt x="211" y="452"/>
                    </a:lnTo>
                    <a:lnTo>
                      <a:pt x="216" y="458"/>
                    </a:lnTo>
                    <a:lnTo>
                      <a:pt x="223" y="454"/>
                    </a:lnTo>
                    <a:lnTo>
                      <a:pt x="239" y="447"/>
                    </a:lnTo>
                    <a:lnTo>
                      <a:pt x="247" y="441"/>
                    </a:lnTo>
                    <a:lnTo>
                      <a:pt x="248" y="441"/>
                    </a:lnTo>
                    <a:lnTo>
                      <a:pt x="248" y="440"/>
                    </a:lnTo>
                    <a:lnTo>
                      <a:pt x="246" y="437"/>
                    </a:lnTo>
                    <a:lnTo>
                      <a:pt x="243" y="436"/>
                    </a:lnTo>
                    <a:lnTo>
                      <a:pt x="234" y="422"/>
                    </a:lnTo>
                    <a:lnTo>
                      <a:pt x="236" y="422"/>
                    </a:lnTo>
                    <a:lnTo>
                      <a:pt x="240" y="417"/>
                    </a:lnTo>
                    <a:lnTo>
                      <a:pt x="240" y="416"/>
                    </a:lnTo>
                    <a:lnTo>
                      <a:pt x="241" y="416"/>
                    </a:lnTo>
                    <a:lnTo>
                      <a:pt x="253" y="373"/>
                    </a:lnTo>
                    <a:lnTo>
                      <a:pt x="251" y="359"/>
                    </a:lnTo>
                    <a:lnTo>
                      <a:pt x="253" y="348"/>
                    </a:lnTo>
                    <a:lnTo>
                      <a:pt x="253" y="328"/>
                    </a:lnTo>
                    <a:lnTo>
                      <a:pt x="247" y="309"/>
                    </a:lnTo>
                    <a:lnTo>
                      <a:pt x="243" y="303"/>
                    </a:lnTo>
                    <a:lnTo>
                      <a:pt x="240" y="300"/>
                    </a:lnTo>
                    <a:lnTo>
                      <a:pt x="237" y="299"/>
                    </a:lnTo>
                    <a:lnTo>
                      <a:pt x="247" y="297"/>
                    </a:lnTo>
                    <a:lnTo>
                      <a:pt x="253" y="297"/>
                    </a:lnTo>
                    <a:lnTo>
                      <a:pt x="260" y="295"/>
                    </a:lnTo>
                    <a:lnTo>
                      <a:pt x="261" y="293"/>
                    </a:lnTo>
                    <a:lnTo>
                      <a:pt x="264" y="292"/>
                    </a:lnTo>
                    <a:lnTo>
                      <a:pt x="265" y="290"/>
                    </a:lnTo>
                    <a:lnTo>
                      <a:pt x="265" y="280"/>
                    </a:lnTo>
                    <a:lnTo>
                      <a:pt x="264" y="276"/>
                    </a:lnTo>
                    <a:lnTo>
                      <a:pt x="264" y="272"/>
                    </a:lnTo>
                    <a:lnTo>
                      <a:pt x="265" y="265"/>
                    </a:lnTo>
                    <a:lnTo>
                      <a:pt x="267" y="262"/>
                    </a:lnTo>
                    <a:lnTo>
                      <a:pt x="269" y="261"/>
                    </a:lnTo>
                    <a:lnTo>
                      <a:pt x="269" y="258"/>
                    </a:lnTo>
                    <a:lnTo>
                      <a:pt x="271" y="257"/>
                    </a:lnTo>
                    <a:lnTo>
                      <a:pt x="269" y="257"/>
                    </a:lnTo>
                    <a:lnTo>
                      <a:pt x="271" y="256"/>
                    </a:lnTo>
                    <a:lnTo>
                      <a:pt x="272" y="253"/>
                    </a:lnTo>
                    <a:lnTo>
                      <a:pt x="272" y="251"/>
                    </a:lnTo>
                    <a:lnTo>
                      <a:pt x="271" y="249"/>
                    </a:lnTo>
                    <a:lnTo>
                      <a:pt x="283" y="246"/>
                    </a:lnTo>
                    <a:lnTo>
                      <a:pt x="299" y="244"/>
                    </a:lnTo>
                    <a:lnTo>
                      <a:pt x="301" y="244"/>
                    </a:lnTo>
                    <a:lnTo>
                      <a:pt x="310" y="243"/>
                    </a:lnTo>
                    <a:lnTo>
                      <a:pt x="347" y="225"/>
                    </a:lnTo>
                    <a:lnTo>
                      <a:pt x="352" y="222"/>
                    </a:lnTo>
                    <a:lnTo>
                      <a:pt x="353" y="222"/>
                    </a:lnTo>
                    <a:lnTo>
                      <a:pt x="364" y="220"/>
                    </a:lnTo>
                    <a:lnTo>
                      <a:pt x="373" y="220"/>
                    </a:lnTo>
                    <a:lnTo>
                      <a:pt x="380" y="219"/>
                    </a:lnTo>
                    <a:lnTo>
                      <a:pt x="384" y="216"/>
                    </a:lnTo>
                    <a:lnTo>
                      <a:pt x="378" y="216"/>
                    </a:lnTo>
                    <a:lnTo>
                      <a:pt x="375" y="218"/>
                    </a:lnTo>
                    <a:lnTo>
                      <a:pt x="367" y="213"/>
                    </a:lnTo>
                    <a:lnTo>
                      <a:pt x="363" y="208"/>
                    </a:lnTo>
                    <a:lnTo>
                      <a:pt x="330" y="201"/>
                    </a:lnTo>
                    <a:lnTo>
                      <a:pt x="314" y="190"/>
                    </a:lnTo>
                    <a:lnTo>
                      <a:pt x="308" y="169"/>
                    </a:lnTo>
                    <a:lnTo>
                      <a:pt x="308" y="167"/>
                    </a:lnTo>
                    <a:lnTo>
                      <a:pt x="307" y="166"/>
                    </a:lnTo>
                    <a:lnTo>
                      <a:pt x="296" y="152"/>
                    </a:lnTo>
                    <a:lnTo>
                      <a:pt x="294" y="151"/>
                    </a:lnTo>
                    <a:lnTo>
                      <a:pt x="294" y="149"/>
                    </a:lnTo>
                    <a:lnTo>
                      <a:pt x="293" y="149"/>
                    </a:lnTo>
                    <a:lnTo>
                      <a:pt x="293" y="148"/>
                    </a:lnTo>
                    <a:lnTo>
                      <a:pt x="299" y="148"/>
                    </a:lnTo>
                    <a:lnTo>
                      <a:pt x="303" y="142"/>
                    </a:lnTo>
                    <a:lnTo>
                      <a:pt x="304" y="141"/>
                    </a:lnTo>
                    <a:lnTo>
                      <a:pt x="306" y="131"/>
                    </a:lnTo>
                    <a:lnTo>
                      <a:pt x="306" y="130"/>
                    </a:lnTo>
                    <a:lnTo>
                      <a:pt x="307" y="128"/>
                    </a:lnTo>
                    <a:lnTo>
                      <a:pt x="318" y="10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65" name="Freeform 1197">
                <a:extLst>
                  <a:ext uri="{FF2B5EF4-FFF2-40B4-BE49-F238E27FC236}">
                    <a16:creationId xmlns:a16="http://schemas.microsoft.com/office/drawing/2014/main" id="{87D90415-4AD6-1313-ECFA-91BAFCED5F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5" y="3844"/>
                <a:ext cx="135" cy="105"/>
              </a:xfrm>
              <a:custGeom>
                <a:avLst/>
                <a:gdLst>
                  <a:gd name="T0" fmla="*/ 78 w 540"/>
                  <a:gd name="T1" fmla="*/ 222 h 418"/>
                  <a:gd name="T2" fmla="*/ 25 w 540"/>
                  <a:gd name="T3" fmla="*/ 243 h 418"/>
                  <a:gd name="T4" fmla="*/ 10 w 540"/>
                  <a:gd name="T5" fmla="*/ 249 h 418"/>
                  <a:gd name="T6" fmla="*/ 7 w 540"/>
                  <a:gd name="T7" fmla="*/ 260 h 418"/>
                  <a:gd name="T8" fmla="*/ 18 w 540"/>
                  <a:gd name="T9" fmla="*/ 267 h 418"/>
                  <a:gd name="T10" fmla="*/ 39 w 540"/>
                  <a:gd name="T11" fmla="*/ 282 h 418"/>
                  <a:gd name="T12" fmla="*/ 53 w 540"/>
                  <a:gd name="T13" fmla="*/ 289 h 418"/>
                  <a:gd name="T14" fmla="*/ 103 w 540"/>
                  <a:gd name="T15" fmla="*/ 305 h 418"/>
                  <a:gd name="T16" fmla="*/ 148 w 540"/>
                  <a:gd name="T17" fmla="*/ 306 h 418"/>
                  <a:gd name="T18" fmla="*/ 155 w 540"/>
                  <a:gd name="T19" fmla="*/ 310 h 418"/>
                  <a:gd name="T20" fmla="*/ 155 w 540"/>
                  <a:gd name="T21" fmla="*/ 327 h 418"/>
                  <a:gd name="T22" fmla="*/ 177 w 540"/>
                  <a:gd name="T23" fmla="*/ 352 h 418"/>
                  <a:gd name="T24" fmla="*/ 211 w 540"/>
                  <a:gd name="T25" fmla="*/ 391 h 418"/>
                  <a:gd name="T26" fmla="*/ 219 w 540"/>
                  <a:gd name="T27" fmla="*/ 405 h 418"/>
                  <a:gd name="T28" fmla="*/ 242 w 540"/>
                  <a:gd name="T29" fmla="*/ 398 h 418"/>
                  <a:gd name="T30" fmla="*/ 261 w 540"/>
                  <a:gd name="T31" fmla="*/ 412 h 418"/>
                  <a:gd name="T32" fmla="*/ 295 w 540"/>
                  <a:gd name="T33" fmla="*/ 416 h 418"/>
                  <a:gd name="T34" fmla="*/ 317 w 540"/>
                  <a:gd name="T35" fmla="*/ 380 h 418"/>
                  <a:gd name="T36" fmla="*/ 357 w 540"/>
                  <a:gd name="T37" fmla="*/ 374 h 418"/>
                  <a:gd name="T38" fmla="*/ 359 w 540"/>
                  <a:gd name="T39" fmla="*/ 380 h 418"/>
                  <a:gd name="T40" fmla="*/ 374 w 540"/>
                  <a:gd name="T41" fmla="*/ 384 h 418"/>
                  <a:gd name="T42" fmla="*/ 395 w 540"/>
                  <a:gd name="T43" fmla="*/ 396 h 418"/>
                  <a:gd name="T44" fmla="*/ 447 w 540"/>
                  <a:gd name="T45" fmla="*/ 401 h 418"/>
                  <a:gd name="T46" fmla="*/ 473 w 540"/>
                  <a:gd name="T47" fmla="*/ 401 h 418"/>
                  <a:gd name="T48" fmla="*/ 468 w 540"/>
                  <a:gd name="T49" fmla="*/ 369 h 418"/>
                  <a:gd name="T50" fmla="*/ 458 w 540"/>
                  <a:gd name="T51" fmla="*/ 348 h 418"/>
                  <a:gd name="T52" fmla="*/ 454 w 540"/>
                  <a:gd name="T53" fmla="*/ 334 h 418"/>
                  <a:gd name="T54" fmla="*/ 444 w 540"/>
                  <a:gd name="T55" fmla="*/ 324 h 418"/>
                  <a:gd name="T56" fmla="*/ 448 w 540"/>
                  <a:gd name="T57" fmla="*/ 319 h 418"/>
                  <a:gd name="T58" fmla="*/ 462 w 540"/>
                  <a:gd name="T59" fmla="*/ 324 h 418"/>
                  <a:gd name="T60" fmla="*/ 472 w 540"/>
                  <a:gd name="T61" fmla="*/ 306 h 418"/>
                  <a:gd name="T62" fmla="*/ 475 w 540"/>
                  <a:gd name="T63" fmla="*/ 289 h 418"/>
                  <a:gd name="T64" fmla="*/ 532 w 540"/>
                  <a:gd name="T65" fmla="*/ 259 h 418"/>
                  <a:gd name="T66" fmla="*/ 535 w 540"/>
                  <a:gd name="T67" fmla="*/ 243 h 418"/>
                  <a:gd name="T68" fmla="*/ 521 w 540"/>
                  <a:gd name="T69" fmla="*/ 228 h 418"/>
                  <a:gd name="T70" fmla="*/ 511 w 540"/>
                  <a:gd name="T71" fmla="*/ 211 h 418"/>
                  <a:gd name="T72" fmla="*/ 501 w 540"/>
                  <a:gd name="T73" fmla="*/ 201 h 418"/>
                  <a:gd name="T74" fmla="*/ 482 w 540"/>
                  <a:gd name="T75" fmla="*/ 193 h 418"/>
                  <a:gd name="T76" fmla="*/ 479 w 540"/>
                  <a:gd name="T77" fmla="*/ 179 h 418"/>
                  <a:gd name="T78" fmla="*/ 496 w 540"/>
                  <a:gd name="T79" fmla="*/ 172 h 418"/>
                  <a:gd name="T80" fmla="*/ 497 w 540"/>
                  <a:gd name="T81" fmla="*/ 137 h 418"/>
                  <a:gd name="T82" fmla="*/ 455 w 540"/>
                  <a:gd name="T83" fmla="*/ 125 h 418"/>
                  <a:gd name="T84" fmla="*/ 457 w 540"/>
                  <a:gd name="T85" fmla="*/ 102 h 418"/>
                  <a:gd name="T86" fmla="*/ 458 w 540"/>
                  <a:gd name="T87" fmla="*/ 98 h 418"/>
                  <a:gd name="T88" fmla="*/ 441 w 540"/>
                  <a:gd name="T89" fmla="*/ 73 h 418"/>
                  <a:gd name="T90" fmla="*/ 444 w 540"/>
                  <a:gd name="T91" fmla="*/ 70 h 418"/>
                  <a:gd name="T92" fmla="*/ 436 w 540"/>
                  <a:gd name="T93" fmla="*/ 60 h 418"/>
                  <a:gd name="T94" fmla="*/ 431 w 540"/>
                  <a:gd name="T95" fmla="*/ 38 h 418"/>
                  <a:gd name="T96" fmla="*/ 394 w 540"/>
                  <a:gd name="T97" fmla="*/ 39 h 418"/>
                  <a:gd name="T98" fmla="*/ 371 w 540"/>
                  <a:gd name="T99" fmla="*/ 35 h 418"/>
                  <a:gd name="T100" fmla="*/ 367 w 540"/>
                  <a:gd name="T101" fmla="*/ 27 h 418"/>
                  <a:gd name="T102" fmla="*/ 335 w 540"/>
                  <a:gd name="T103" fmla="*/ 3 h 418"/>
                  <a:gd name="T104" fmla="*/ 323 w 540"/>
                  <a:gd name="T105" fmla="*/ 3 h 418"/>
                  <a:gd name="T106" fmla="*/ 313 w 540"/>
                  <a:gd name="T107" fmla="*/ 35 h 418"/>
                  <a:gd name="T108" fmla="*/ 316 w 540"/>
                  <a:gd name="T109" fmla="*/ 84 h 418"/>
                  <a:gd name="T110" fmla="*/ 307 w 540"/>
                  <a:gd name="T111" fmla="*/ 95 h 418"/>
                  <a:gd name="T112" fmla="*/ 267 w 540"/>
                  <a:gd name="T113" fmla="*/ 119 h 418"/>
                  <a:gd name="T114" fmla="*/ 256 w 540"/>
                  <a:gd name="T115" fmla="*/ 118 h 418"/>
                  <a:gd name="T116" fmla="*/ 211 w 540"/>
                  <a:gd name="T117" fmla="*/ 116 h 418"/>
                  <a:gd name="T118" fmla="*/ 197 w 540"/>
                  <a:gd name="T119" fmla="*/ 122 h 418"/>
                  <a:gd name="T120" fmla="*/ 180 w 540"/>
                  <a:gd name="T121" fmla="*/ 141 h 418"/>
                  <a:gd name="T122" fmla="*/ 133 w 540"/>
                  <a:gd name="T123" fmla="*/ 171 h 418"/>
                  <a:gd name="T124" fmla="*/ 115 w 540"/>
                  <a:gd name="T125" fmla="*/ 189 h 4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40" h="418">
                    <a:moveTo>
                      <a:pt x="115" y="189"/>
                    </a:moveTo>
                    <a:lnTo>
                      <a:pt x="99" y="205"/>
                    </a:lnTo>
                    <a:lnTo>
                      <a:pt x="79" y="219"/>
                    </a:lnTo>
                    <a:lnTo>
                      <a:pt x="78" y="222"/>
                    </a:lnTo>
                    <a:lnTo>
                      <a:pt x="77" y="222"/>
                    </a:lnTo>
                    <a:lnTo>
                      <a:pt x="75" y="224"/>
                    </a:lnTo>
                    <a:lnTo>
                      <a:pt x="27" y="242"/>
                    </a:lnTo>
                    <a:lnTo>
                      <a:pt x="25" y="243"/>
                    </a:lnTo>
                    <a:lnTo>
                      <a:pt x="21" y="246"/>
                    </a:lnTo>
                    <a:lnTo>
                      <a:pt x="15" y="247"/>
                    </a:lnTo>
                    <a:lnTo>
                      <a:pt x="14" y="249"/>
                    </a:lnTo>
                    <a:lnTo>
                      <a:pt x="10" y="249"/>
                    </a:lnTo>
                    <a:lnTo>
                      <a:pt x="3" y="250"/>
                    </a:lnTo>
                    <a:lnTo>
                      <a:pt x="0" y="250"/>
                    </a:lnTo>
                    <a:lnTo>
                      <a:pt x="0" y="256"/>
                    </a:lnTo>
                    <a:lnTo>
                      <a:pt x="7" y="260"/>
                    </a:lnTo>
                    <a:lnTo>
                      <a:pt x="8" y="263"/>
                    </a:lnTo>
                    <a:lnTo>
                      <a:pt x="10" y="263"/>
                    </a:lnTo>
                    <a:lnTo>
                      <a:pt x="11" y="264"/>
                    </a:lnTo>
                    <a:lnTo>
                      <a:pt x="18" y="267"/>
                    </a:lnTo>
                    <a:lnTo>
                      <a:pt x="22" y="267"/>
                    </a:lnTo>
                    <a:lnTo>
                      <a:pt x="36" y="277"/>
                    </a:lnTo>
                    <a:lnTo>
                      <a:pt x="38" y="281"/>
                    </a:lnTo>
                    <a:lnTo>
                      <a:pt x="39" y="282"/>
                    </a:lnTo>
                    <a:lnTo>
                      <a:pt x="41" y="282"/>
                    </a:lnTo>
                    <a:lnTo>
                      <a:pt x="41" y="284"/>
                    </a:lnTo>
                    <a:lnTo>
                      <a:pt x="45" y="285"/>
                    </a:lnTo>
                    <a:lnTo>
                      <a:pt x="53" y="289"/>
                    </a:lnTo>
                    <a:lnTo>
                      <a:pt x="95" y="299"/>
                    </a:lnTo>
                    <a:lnTo>
                      <a:pt x="99" y="303"/>
                    </a:lnTo>
                    <a:lnTo>
                      <a:pt x="102" y="305"/>
                    </a:lnTo>
                    <a:lnTo>
                      <a:pt x="103" y="305"/>
                    </a:lnTo>
                    <a:lnTo>
                      <a:pt x="130" y="310"/>
                    </a:lnTo>
                    <a:lnTo>
                      <a:pt x="133" y="309"/>
                    </a:lnTo>
                    <a:lnTo>
                      <a:pt x="137" y="309"/>
                    </a:lnTo>
                    <a:lnTo>
                      <a:pt x="148" y="306"/>
                    </a:lnTo>
                    <a:lnTo>
                      <a:pt x="152" y="307"/>
                    </a:lnTo>
                    <a:lnTo>
                      <a:pt x="152" y="309"/>
                    </a:lnTo>
                    <a:lnTo>
                      <a:pt x="154" y="309"/>
                    </a:lnTo>
                    <a:lnTo>
                      <a:pt x="155" y="310"/>
                    </a:lnTo>
                    <a:lnTo>
                      <a:pt x="155" y="312"/>
                    </a:lnTo>
                    <a:lnTo>
                      <a:pt x="156" y="316"/>
                    </a:lnTo>
                    <a:lnTo>
                      <a:pt x="155" y="323"/>
                    </a:lnTo>
                    <a:lnTo>
                      <a:pt x="155" y="327"/>
                    </a:lnTo>
                    <a:lnTo>
                      <a:pt x="154" y="331"/>
                    </a:lnTo>
                    <a:lnTo>
                      <a:pt x="154" y="338"/>
                    </a:lnTo>
                    <a:lnTo>
                      <a:pt x="169" y="352"/>
                    </a:lnTo>
                    <a:lnTo>
                      <a:pt x="177" y="352"/>
                    </a:lnTo>
                    <a:lnTo>
                      <a:pt x="197" y="370"/>
                    </a:lnTo>
                    <a:lnTo>
                      <a:pt x="209" y="390"/>
                    </a:lnTo>
                    <a:lnTo>
                      <a:pt x="211" y="390"/>
                    </a:lnTo>
                    <a:lnTo>
                      <a:pt x="211" y="391"/>
                    </a:lnTo>
                    <a:lnTo>
                      <a:pt x="212" y="396"/>
                    </a:lnTo>
                    <a:lnTo>
                      <a:pt x="216" y="404"/>
                    </a:lnTo>
                    <a:lnTo>
                      <a:pt x="218" y="405"/>
                    </a:lnTo>
                    <a:lnTo>
                      <a:pt x="219" y="405"/>
                    </a:lnTo>
                    <a:lnTo>
                      <a:pt x="229" y="401"/>
                    </a:lnTo>
                    <a:lnTo>
                      <a:pt x="232" y="400"/>
                    </a:lnTo>
                    <a:lnTo>
                      <a:pt x="240" y="398"/>
                    </a:lnTo>
                    <a:lnTo>
                      <a:pt x="242" y="398"/>
                    </a:lnTo>
                    <a:lnTo>
                      <a:pt x="250" y="404"/>
                    </a:lnTo>
                    <a:lnTo>
                      <a:pt x="253" y="406"/>
                    </a:lnTo>
                    <a:lnTo>
                      <a:pt x="254" y="406"/>
                    </a:lnTo>
                    <a:lnTo>
                      <a:pt x="261" y="412"/>
                    </a:lnTo>
                    <a:lnTo>
                      <a:pt x="276" y="416"/>
                    </a:lnTo>
                    <a:lnTo>
                      <a:pt x="278" y="418"/>
                    </a:lnTo>
                    <a:lnTo>
                      <a:pt x="285" y="418"/>
                    </a:lnTo>
                    <a:lnTo>
                      <a:pt x="295" y="416"/>
                    </a:lnTo>
                    <a:lnTo>
                      <a:pt x="299" y="411"/>
                    </a:lnTo>
                    <a:lnTo>
                      <a:pt x="303" y="406"/>
                    </a:lnTo>
                    <a:lnTo>
                      <a:pt x="307" y="405"/>
                    </a:lnTo>
                    <a:lnTo>
                      <a:pt x="317" y="380"/>
                    </a:lnTo>
                    <a:lnTo>
                      <a:pt x="323" y="376"/>
                    </a:lnTo>
                    <a:lnTo>
                      <a:pt x="324" y="374"/>
                    </a:lnTo>
                    <a:lnTo>
                      <a:pt x="346" y="373"/>
                    </a:lnTo>
                    <a:lnTo>
                      <a:pt x="357" y="374"/>
                    </a:lnTo>
                    <a:lnTo>
                      <a:pt x="359" y="374"/>
                    </a:lnTo>
                    <a:lnTo>
                      <a:pt x="359" y="376"/>
                    </a:lnTo>
                    <a:lnTo>
                      <a:pt x="357" y="379"/>
                    </a:lnTo>
                    <a:lnTo>
                      <a:pt x="359" y="380"/>
                    </a:lnTo>
                    <a:lnTo>
                      <a:pt x="363" y="381"/>
                    </a:lnTo>
                    <a:lnTo>
                      <a:pt x="366" y="381"/>
                    </a:lnTo>
                    <a:lnTo>
                      <a:pt x="369" y="383"/>
                    </a:lnTo>
                    <a:lnTo>
                      <a:pt x="374" y="384"/>
                    </a:lnTo>
                    <a:lnTo>
                      <a:pt x="380" y="389"/>
                    </a:lnTo>
                    <a:lnTo>
                      <a:pt x="386" y="391"/>
                    </a:lnTo>
                    <a:lnTo>
                      <a:pt x="391" y="393"/>
                    </a:lnTo>
                    <a:lnTo>
                      <a:pt x="395" y="396"/>
                    </a:lnTo>
                    <a:lnTo>
                      <a:pt x="409" y="396"/>
                    </a:lnTo>
                    <a:lnTo>
                      <a:pt x="429" y="398"/>
                    </a:lnTo>
                    <a:lnTo>
                      <a:pt x="440" y="398"/>
                    </a:lnTo>
                    <a:lnTo>
                      <a:pt x="447" y="401"/>
                    </a:lnTo>
                    <a:lnTo>
                      <a:pt x="448" y="404"/>
                    </a:lnTo>
                    <a:lnTo>
                      <a:pt x="453" y="405"/>
                    </a:lnTo>
                    <a:lnTo>
                      <a:pt x="469" y="405"/>
                    </a:lnTo>
                    <a:lnTo>
                      <a:pt x="473" y="401"/>
                    </a:lnTo>
                    <a:lnTo>
                      <a:pt x="476" y="400"/>
                    </a:lnTo>
                    <a:lnTo>
                      <a:pt x="476" y="384"/>
                    </a:lnTo>
                    <a:lnTo>
                      <a:pt x="472" y="370"/>
                    </a:lnTo>
                    <a:lnTo>
                      <a:pt x="468" y="369"/>
                    </a:lnTo>
                    <a:lnTo>
                      <a:pt x="465" y="366"/>
                    </a:lnTo>
                    <a:lnTo>
                      <a:pt x="455" y="359"/>
                    </a:lnTo>
                    <a:lnTo>
                      <a:pt x="455" y="353"/>
                    </a:lnTo>
                    <a:lnTo>
                      <a:pt x="458" y="348"/>
                    </a:lnTo>
                    <a:lnTo>
                      <a:pt x="457" y="342"/>
                    </a:lnTo>
                    <a:lnTo>
                      <a:pt x="455" y="339"/>
                    </a:lnTo>
                    <a:lnTo>
                      <a:pt x="455" y="338"/>
                    </a:lnTo>
                    <a:lnTo>
                      <a:pt x="454" y="334"/>
                    </a:lnTo>
                    <a:lnTo>
                      <a:pt x="453" y="334"/>
                    </a:lnTo>
                    <a:lnTo>
                      <a:pt x="451" y="331"/>
                    </a:lnTo>
                    <a:lnTo>
                      <a:pt x="444" y="326"/>
                    </a:lnTo>
                    <a:lnTo>
                      <a:pt x="444" y="324"/>
                    </a:lnTo>
                    <a:lnTo>
                      <a:pt x="443" y="323"/>
                    </a:lnTo>
                    <a:lnTo>
                      <a:pt x="443" y="321"/>
                    </a:lnTo>
                    <a:lnTo>
                      <a:pt x="446" y="319"/>
                    </a:lnTo>
                    <a:lnTo>
                      <a:pt x="448" y="319"/>
                    </a:lnTo>
                    <a:lnTo>
                      <a:pt x="454" y="321"/>
                    </a:lnTo>
                    <a:lnTo>
                      <a:pt x="455" y="321"/>
                    </a:lnTo>
                    <a:lnTo>
                      <a:pt x="461" y="324"/>
                    </a:lnTo>
                    <a:lnTo>
                      <a:pt x="462" y="324"/>
                    </a:lnTo>
                    <a:lnTo>
                      <a:pt x="462" y="323"/>
                    </a:lnTo>
                    <a:lnTo>
                      <a:pt x="469" y="320"/>
                    </a:lnTo>
                    <a:lnTo>
                      <a:pt x="469" y="317"/>
                    </a:lnTo>
                    <a:lnTo>
                      <a:pt x="472" y="306"/>
                    </a:lnTo>
                    <a:lnTo>
                      <a:pt x="473" y="300"/>
                    </a:lnTo>
                    <a:lnTo>
                      <a:pt x="472" y="296"/>
                    </a:lnTo>
                    <a:lnTo>
                      <a:pt x="473" y="291"/>
                    </a:lnTo>
                    <a:lnTo>
                      <a:pt x="475" y="289"/>
                    </a:lnTo>
                    <a:lnTo>
                      <a:pt x="501" y="285"/>
                    </a:lnTo>
                    <a:lnTo>
                      <a:pt x="515" y="275"/>
                    </a:lnTo>
                    <a:lnTo>
                      <a:pt x="529" y="260"/>
                    </a:lnTo>
                    <a:lnTo>
                      <a:pt x="532" y="259"/>
                    </a:lnTo>
                    <a:lnTo>
                      <a:pt x="534" y="259"/>
                    </a:lnTo>
                    <a:lnTo>
                      <a:pt x="540" y="257"/>
                    </a:lnTo>
                    <a:lnTo>
                      <a:pt x="540" y="253"/>
                    </a:lnTo>
                    <a:lnTo>
                      <a:pt x="535" y="243"/>
                    </a:lnTo>
                    <a:lnTo>
                      <a:pt x="529" y="236"/>
                    </a:lnTo>
                    <a:lnTo>
                      <a:pt x="528" y="235"/>
                    </a:lnTo>
                    <a:lnTo>
                      <a:pt x="525" y="233"/>
                    </a:lnTo>
                    <a:lnTo>
                      <a:pt x="521" y="228"/>
                    </a:lnTo>
                    <a:lnTo>
                      <a:pt x="518" y="224"/>
                    </a:lnTo>
                    <a:lnTo>
                      <a:pt x="518" y="222"/>
                    </a:lnTo>
                    <a:lnTo>
                      <a:pt x="514" y="214"/>
                    </a:lnTo>
                    <a:lnTo>
                      <a:pt x="511" y="211"/>
                    </a:lnTo>
                    <a:lnTo>
                      <a:pt x="511" y="209"/>
                    </a:lnTo>
                    <a:lnTo>
                      <a:pt x="510" y="208"/>
                    </a:lnTo>
                    <a:lnTo>
                      <a:pt x="504" y="204"/>
                    </a:lnTo>
                    <a:lnTo>
                      <a:pt x="501" y="201"/>
                    </a:lnTo>
                    <a:lnTo>
                      <a:pt x="496" y="196"/>
                    </a:lnTo>
                    <a:lnTo>
                      <a:pt x="489" y="192"/>
                    </a:lnTo>
                    <a:lnTo>
                      <a:pt x="486" y="192"/>
                    </a:lnTo>
                    <a:lnTo>
                      <a:pt x="482" y="193"/>
                    </a:lnTo>
                    <a:lnTo>
                      <a:pt x="477" y="193"/>
                    </a:lnTo>
                    <a:lnTo>
                      <a:pt x="472" y="192"/>
                    </a:lnTo>
                    <a:lnTo>
                      <a:pt x="472" y="182"/>
                    </a:lnTo>
                    <a:lnTo>
                      <a:pt x="479" y="179"/>
                    </a:lnTo>
                    <a:lnTo>
                      <a:pt x="480" y="179"/>
                    </a:lnTo>
                    <a:lnTo>
                      <a:pt x="491" y="175"/>
                    </a:lnTo>
                    <a:lnTo>
                      <a:pt x="494" y="173"/>
                    </a:lnTo>
                    <a:lnTo>
                      <a:pt x="496" y="172"/>
                    </a:lnTo>
                    <a:lnTo>
                      <a:pt x="497" y="169"/>
                    </a:lnTo>
                    <a:lnTo>
                      <a:pt x="499" y="158"/>
                    </a:lnTo>
                    <a:lnTo>
                      <a:pt x="504" y="147"/>
                    </a:lnTo>
                    <a:lnTo>
                      <a:pt x="497" y="137"/>
                    </a:lnTo>
                    <a:lnTo>
                      <a:pt x="480" y="133"/>
                    </a:lnTo>
                    <a:lnTo>
                      <a:pt x="469" y="130"/>
                    </a:lnTo>
                    <a:lnTo>
                      <a:pt x="457" y="125"/>
                    </a:lnTo>
                    <a:lnTo>
                      <a:pt x="455" y="125"/>
                    </a:lnTo>
                    <a:lnTo>
                      <a:pt x="455" y="123"/>
                    </a:lnTo>
                    <a:lnTo>
                      <a:pt x="451" y="115"/>
                    </a:lnTo>
                    <a:lnTo>
                      <a:pt x="451" y="113"/>
                    </a:lnTo>
                    <a:lnTo>
                      <a:pt x="457" y="102"/>
                    </a:lnTo>
                    <a:lnTo>
                      <a:pt x="462" y="102"/>
                    </a:lnTo>
                    <a:lnTo>
                      <a:pt x="462" y="99"/>
                    </a:lnTo>
                    <a:lnTo>
                      <a:pt x="460" y="98"/>
                    </a:lnTo>
                    <a:lnTo>
                      <a:pt x="458" y="98"/>
                    </a:lnTo>
                    <a:lnTo>
                      <a:pt x="458" y="97"/>
                    </a:lnTo>
                    <a:lnTo>
                      <a:pt x="451" y="89"/>
                    </a:lnTo>
                    <a:lnTo>
                      <a:pt x="446" y="87"/>
                    </a:lnTo>
                    <a:lnTo>
                      <a:pt x="441" y="73"/>
                    </a:lnTo>
                    <a:lnTo>
                      <a:pt x="441" y="71"/>
                    </a:lnTo>
                    <a:lnTo>
                      <a:pt x="443" y="71"/>
                    </a:lnTo>
                    <a:lnTo>
                      <a:pt x="443" y="70"/>
                    </a:lnTo>
                    <a:lnTo>
                      <a:pt x="444" y="70"/>
                    </a:lnTo>
                    <a:lnTo>
                      <a:pt x="443" y="67"/>
                    </a:lnTo>
                    <a:lnTo>
                      <a:pt x="441" y="67"/>
                    </a:lnTo>
                    <a:lnTo>
                      <a:pt x="436" y="62"/>
                    </a:lnTo>
                    <a:lnTo>
                      <a:pt x="436" y="60"/>
                    </a:lnTo>
                    <a:lnTo>
                      <a:pt x="439" y="55"/>
                    </a:lnTo>
                    <a:lnTo>
                      <a:pt x="439" y="53"/>
                    </a:lnTo>
                    <a:lnTo>
                      <a:pt x="434" y="46"/>
                    </a:lnTo>
                    <a:lnTo>
                      <a:pt x="431" y="38"/>
                    </a:lnTo>
                    <a:lnTo>
                      <a:pt x="430" y="38"/>
                    </a:lnTo>
                    <a:lnTo>
                      <a:pt x="424" y="36"/>
                    </a:lnTo>
                    <a:lnTo>
                      <a:pt x="401" y="35"/>
                    </a:lnTo>
                    <a:lnTo>
                      <a:pt x="394" y="39"/>
                    </a:lnTo>
                    <a:lnTo>
                      <a:pt x="390" y="45"/>
                    </a:lnTo>
                    <a:lnTo>
                      <a:pt x="376" y="41"/>
                    </a:lnTo>
                    <a:lnTo>
                      <a:pt x="370" y="35"/>
                    </a:lnTo>
                    <a:lnTo>
                      <a:pt x="371" y="35"/>
                    </a:lnTo>
                    <a:lnTo>
                      <a:pt x="373" y="34"/>
                    </a:lnTo>
                    <a:lnTo>
                      <a:pt x="373" y="32"/>
                    </a:lnTo>
                    <a:lnTo>
                      <a:pt x="371" y="29"/>
                    </a:lnTo>
                    <a:lnTo>
                      <a:pt x="367" y="27"/>
                    </a:lnTo>
                    <a:lnTo>
                      <a:pt x="363" y="21"/>
                    </a:lnTo>
                    <a:lnTo>
                      <a:pt x="356" y="15"/>
                    </a:lnTo>
                    <a:lnTo>
                      <a:pt x="345" y="11"/>
                    </a:lnTo>
                    <a:lnTo>
                      <a:pt x="335" y="3"/>
                    </a:lnTo>
                    <a:lnTo>
                      <a:pt x="334" y="3"/>
                    </a:lnTo>
                    <a:lnTo>
                      <a:pt x="331" y="0"/>
                    </a:lnTo>
                    <a:lnTo>
                      <a:pt x="324" y="0"/>
                    </a:lnTo>
                    <a:lnTo>
                      <a:pt x="323" y="3"/>
                    </a:lnTo>
                    <a:lnTo>
                      <a:pt x="323" y="4"/>
                    </a:lnTo>
                    <a:lnTo>
                      <a:pt x="321" y="11"/>
                    </a:lnTo>
                    <a:lnTo>
                      <a:pt x="313" y="34"/>
                    </a:lnTo>
                    <a:lnTo>
                      <a:pt x="313" y="35"/>
                    </a:lnTo>
                    <a:lnTo>
                      <a:pt x="316" y="49"/>
                    </a:lnTo>
                    <a:lnTo>
                      <a:pt x="314" y="60"/>
                    </a:lnTo>
                    <a:lnTo>
                      <a:pt x="314" y="81"/>
                    </a:lnTo>
                    <a:lnTo>
                      <a:pt x="316" y="84"/>
                    </a:lnTo>
                    <a:lnTo>
                      <a:pt x="314" y="92"/>
                    </a:lnTo>
                    <a:lnTo>
                      <a:pt x="313" y="94"/>
                    </a:lnTo>
                    <a:lnTo>
                      <a:pt x="310" y="94"/>
                    </a:lnTo>
                    <a:lnTo>
                      <a:pt x="307" y="95"/>
                    </a:lnTo>
                    <a:lnTo>
                      <a:pt x="304" y="95"/>
                    </a:lnTo>
                    <a:lnTo>
                      <a:pt x="302" y="99"/>
                    </a:lnTo>
                    <a:lnTo>
                      <a:pt x="295" y="106"/>
                    </a:lnTo>
                    <a:lnTo>
                      <a:pt x="267" y="119"/>
                    </a:lnTo>
                    <a:lnTo>
                      <a:pt x="266" y="120"/>
                    </a:lnTo>
                    <a:lnTo>
                      <a:pt x="263" y="120"/>
                    </a:lnTo>
                    <a:lnTo>
                      <a:pt x="260" y="119"/>
                    </a:lnTo>
                    <a:lnTo>
                      <a:pt x="256" y="118"/>
                    </a:lnTo>
                    <a:lnTo>
                      <a:pt x="247" y="113"/>
                    </a:lnTo>
                    <a:lnTo>
                      <a:pt x="230" y="111"/>
                    </a:lnTo>
                    <a:lnTo>
                      <a:pt x="229" y="111"/>
                    </a:lnTo>
                    <a:lnTo>
                      <a:pt x="211" y="116"/>
                    </a:lnTo>
                    <a:lnTo>
                      <a:pt x="203" y="116"/>
                    </a:lnTo>
                    <a:lnTo>
                      <a:pt x="200" y="118"/>
                    </a:lnTo>
                    <a:lnTo>
                      <a:pt x="200" y="119"/>
                    </a:lnTo>
                    <a:lnTo>
                      <a:pt x="197" y="122"/>
                    </a:lnTo>
                    <a:lnTo>
                      <a:pt x="196" y="126"/>
                    </a:lnTo>
                    <a:lnTo>
                      <a:pt x="196" y="127"/>
                    </a:lnTo>
                    <a:lnTo>
                      <a:pt x="194" y="127"/>
                    </a:lnTo>
                    <a:lnTo>
                      <a:pt x="180" y="141"/>
                    </a:lnTo>
                    <a:lnTo>
                      <a:pt x="166" y="145"/>
                    </a:lnTo>
                    <a:lnTo>
                      <a:pt x="162" y="148"/>
                    </a:lnTo>
                    <a:lnTo>
                      <a:pt x="159" y="151"/>
                    </a:lnTo>
                    <a:lnTo>
                      <a:pt x="133" y="171"/>
                    </a:lnTo>
                    <a:lnTo>
                      <a:pt x="133" y="172"/>
                    </a:lnTo>
                    <a:lnTo>
                      <a:pt x="131" y="173"/>
                    </a:lnTo>
                    <a:lnTo>
                      <a:pt x="131" y="176"/>
                    </a:lnTo>
                    <a:lnTo>
                      <a:pt x="115" y="18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66" name="Freeform 1198">
                <a:extLst>
                  <a:ext uri="{FF2B5EF4-FFF2-40B4-BE49-F238E27FC236}">
                    <a16:creationId xmlns:a16="http://schemas.microsoft.com/office/drawing/2014/main" id="{C6A5D01B-C0D0-A2FC-7845-7BF18BAF47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5" y="3805"/>
                <a:ext cx="51" cy="27"/>
              </a:xfrm>
              <a:custGeom>
                <a:avLst/>
                <a:gdLst>
                  <a:gd name="T0" fmla="*/ 176 w 204"/>
                  <a:gd name="T1" fmla="*/ 28 h 107"/>
                  <a:gd name="T2" fmla="*/ 154 w 204"/>
                  <a:gd name="T3" fmla="*/ 15 h 107"/>
                  <a:gd name="T4" fmla="*/ 151 w 204"/>
                  <a:gd name="T5" fmla="*/ 3 h 107"/>
                  <a:gd name="T6" fmla="*/ 148 w 204"/>
                  <a:gd name="T7" fmla="*/ 1 h 107"/>
                  <a:gd name="T8" fmla="*/ 112 w 204"/>
                  <a:gd name="T9" fmla="*/ 12 h 107"/>
                  <a:gd name="T10" fmla="*/ 102 w 204"/>
                  <a:gd name="T11" fmla="*/ 14 h 107"/>
                  <a:gd name="T12" fmla="*/ 102 w 204"/>
                  <a:gd name="T13" fmla="*/ 20 h 107"/>
                  <a:gd name="T14" fmla="*/ 97 w 204"/>
                  <a:gd name="T15" fmla="*/ 18 h 107"/>
                  <a:gd name="T16" fmla="*/ 95 w 204"/>
                  <a:gd name="T17" fmla="*/ 14 h 107"/>
                  <a:gd name="T18" fmla="*/ 91 w 204"/>
                  <a:gd name="T19" fmla="*/ 11 h 107"/>
                  <a:gd name="T20" fmla="*/ 67 w 204"/>
                  <a:gd name="T21" fmla="*/ 5 h 107"/>
                  <a:gd name="T22" fmla="*/ 57 w 204"/>
                  <a:gd name="T23" fmla="*/ 0 h 107"/>
                  <a:gd name="T24" fmla="*/ 57 w 204"/>
                  <a:gd name="T25" fmla="*/ 3 h 107"/>
                  <a:gd name="T26" fmla="*/ 59 w 204"/>
                  <a:gd name="T27" fmla="*/ 5 h 107"/>
                  <a:gd name="T28" fmla="*/ 56 w 204"/>
                  <a:gd name="T29" fmla="*/ 26 h 107"/>
                  <a:gd name="T30" fmla="*/ 60 w 204"/>
                  <a:gd name="T31" fmla="*/ 37 h 107"/>
                  <a:gd name="T32" fmla="*/ 53 w 204"/>
                  <a:gd name="T33" fmla="*/ 56 h 107"/>
                  <a:gd name="T34" fmla="*/ 34 w 204"/>
                  <a:gd name="T35" fmla="*/ 54 h 107"/>
                  <a:gd name="T36" fmla="*/ 0 w 204"/>
                  <a:gd name="T37" fmla="*/ 47 h 107"/>
                  <a:gd name="T38" fmla="*/ 1 w 204"/>
                  <a:gd name="T39" fmla="*/ 49 h 107"/>
                  <a:gd name="T40" fmla="*/ 6 w 204"/>
                  <a:gd name="T41" fmla="*/ 50 h 107"/>
                  <a:gd name="T42" fmla="*/ 31 w 204"/>
                  <a:gd name="T43" fmla="*/ 77 h 107"/>
                  <a:gd name="T44" fmla="*/ 32 w 204"/>
                  <a:gd name="T45" fmla="*/ 84 h 107"/>
                  <a:gd name="T46" fmla="*/ 42 w 204"/>
                  <a:gd name="T47" fmla="*/ 88 h 107"/>
                  <a:gd name="T48" fmla="*/ 46 w 204"/>
                  <a:gd name="T49" fmla="*/ 92 h 107"/>
                  <a:gd name="T50" fmla="*/ 59 w 204"/>
                  <a:gd name="T51" fmla="*/ 93 h 107"/>
                  <a:gd name="T52" fmla="*/ 71 w 204"/>
                  <a:gd name="T53" fmla="*/ 85 h 107"/>
                  <a:gd name="T54" fmla="*/ 77 w 204"/>
                  <a:gd name="T55" fmla="*/ 74 h 107"/>
                  <a:gd name="T56" fmla="*/ 102 w 204"/>
                  <a:gd name="T57" fmla="*/ 65 h 107"/>
                  <a:gd name="T58" fmla="*/ 110 w 204"/>
                  <a:gd name="T59" fmla="*/ 60 h 107"/>
                  <a:gd name="T60" fmla="*/ 109 w 204"/>
                  <a:gd name="T61" fmla="*/ 50 h 107"/>
                  <a:gd name="T62" fmla="*/ 102 w 204"/>
                  <a:gd name="T63" fmla="*/ 43 h 107"/>
                  <a:gd name="T64" fmla="*/ 116 w 204"/>
                  <a:gd name="T65" fmla="*/ 44 h 107"/>
                  <a:gd name="T66" fmla="*/ 130 w 204"/>
                  <a:gd name="T67" fmla="*/ 37 h 107"/>
                  <a:gd name="T68" fmla="*/ 131 w 204"/>
                  <a:gd name="T69" fmla="*/ 37 h 107"/>
                  <a:gd name="T70" fmla="*/ 130 w 204"/>
                  <a:gd name="T71" fmla="*/ 49 h 107"/>
                  <a:gd name="T72" fmla="*/ 134 w 204"/>
                  <a:gd name="T73" fmla="*/ 75 h 107"/>
                  <a:gd name="T74" fmla="*/ 147 w 204"/>
                  <a:gd name="T75" fmla="*/ 104 h 107"/>
                  <a:gd name="T76" fmla="*/ 161 w 204"/>
                  <a:gd name="T77" fmla="*/ 107 h 107"/>
                  <a:gd name="T78" fmla="*/ 164 w 204"/>
                  <a:gd name="T79" fmla="*/ 106 h 107"/>
                  <a:gd name="T80" fmla="*/ 166 w 204"/>
                  <a:gd name="T81" fmla="*/ 100 h 107"/>
                  <a:gd name="T82" fmla="*/ 169 w 204"/>
                  <a:gd name="T83" fmla="*/ 99 h 107"/>
                  <a:gd name="T84" fmla="*/ 179 w 204"/>
                  <a:gd name="T85" fmla="*/ 96 h 107"/>
                  <a:gd name="T86" fmla="*/ 184 w 204"/>
                  <a:gd name="T87" fmla="*/ 103 h 107"/>
                  <a:gd name="T88" fmla="*/ 204 w 204"/>
                  <a:gd name="T89" fmla="*/ 96 h 107"/>
                  <a:gd name="T90" fmla="*/ 194 w 204"/>
                  <a:gd name="T91" fmla="*/ 22 h 107"/>
                  <a:gd name="T92" fmla="*/ 177 w 204"/>
                  <a:gd name="T93" fmla="*/ 28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04" h="107">
                    <a:moveTo>
                      <a:pt x="177" y="28"/>
                    </a:moveTo>
                    <a:lnTo>
                      <a:pt x="176" y="28"/>
                    </a:lnTo>
                    <a:lnTo>
                      <a:pt x="154" y="20"/>
                    </a:lnTo>
                    <a:lnTo>
                      <a:pt x="154" y="15"/>
                    </a:lnTo>
                    <a:lnTo>
                      <a:pt x="151" y="5"/>
                    </a:lnTo>
                    <a:lnTo>
                      <a:pt x="151" y="3"/>
                    </a:lnTo>
                    <a:lnTo>
                      <a:pt x="150" y="1"/>
                    </a:lnTo>
                    <a:lnTo>
                      <a:pt x="148" y="1"/>
                    </a:lnTo>
                    <a:lnTo>
                      <a:pt x="147" y="0"/>
                    </a:lnTo>
                    <a:lnTo>
                      <a:pt x="112" y="12"/>
                    </a:lnTo>
                    <a:lnTo>
                      <a:pt x="109" y="14"/>
                    </a:lnTo>
                    <a:lnTo>
                      <a:pt x="102" y="14"/>
                    </a:lnTo>
                    <a:lnTo>
                      <a:pt x="104" y="17"/>
                    </a:lnTo>
                    <a:lnTo>
                      <a:pt x="102" y="20"/>
                    </a:lnTo>
                    <a:lnTo>
                      <a:pt x="99" y="18"/>
                    </a:lnTo>
                    <a:lnTo>
                      <a:pt x="97" y="18"/>
                    </a:lnTo>
                    <a:lnTo>
                      <a:pt x="94" y="15"/>
                    </a:lnTo>
                    <a:lnTo>
                      <a:pt x="95" y="14"/>
                    </a:lnTo>
                    <a:lnTo>
                      <a:pt x="92" y="11"/>
                    </a:lnTo>
                    <a:lnTo>
                      <a:pt x="91" y="11"/>
                    </a:lnTo>
                    <a:lnTo>
                      <a:pt x="88" y="12"/>
                    </a:lnTo>
                    <a:lnTo>
                      <a:pt x="67" y="5"/>
                    </a:lnTo>
                    <a:lnTo>
                      <a:pt x="66" y="4"/>
                    </a:lnTo>
                    <a:lnTo>
                      <a:pt x="57" y="0"/>
                    </a:lnTo>
                    <a:lnTo>
                      <a:pt x="54" y="0"/>
                    </a:lnTo>
                    <a:lnTo>
                      <a:pt x="57" y="3"/>
                    </a:lnTo>
                    <a:lnTo>
                      <a:pt x="57" y="4"/>
                    </a:lnTo>
                    <a:lnTo>
                      <a:pt x="59" y="5"/>
                    </a:lnTo>
                    <a:lnTo>
                      <a:pt x="56" y="10"/>
                    </a:lnTo>
                    <a:lnTo>
                      <a:pt x="56" y="26"/>
                    </a:lnTo>
                    <a:lnTo>
                      <a:pt x="59" y="37"/>
                    </a:lnTo>
                    <a:lnTo>
                      <a:pt x="60" y="37"/>
                    </a:lnTo>
                    <a:lnTo>
                      <a:pt x="59" y="40"/>
                    </a:lnTo>
                    <a:lnTo>
                      <a:pt x="53" y="56"/>
                    </a:lnTo>
                    <a:lnTo>
                      <a:pt x="52" y="57"/>
                    </a:lnTo>
                    <a:lnTo>
                      <a:pt x="34" y="54"/>
                    </a:lnTo>
                    <a:lnTo>
                      <a:pt x="1" y="42"/>
                    </a:lnTo>
                    <a:lnTo>
                      <a:pt x="0" y="47"/>
                    </a:lnTo>
                    <a:lnTo>
                      <a:pt x="0" y="49"/>
                    </a:lnTo>
                    <a:lnTo>
                      <a:pt x="1" y="49"/>
                    </a:lnTo>
                    <a:lnTo>
                      <a:pt x="4" y="49"/>
                    </a:lnTo>
                    <a:lnTo>
                      <a:pt x="6" y="50"/>
                    </a:lnTo>
                    <a:lnTo>
                      <a:pt x="24" y="61"/>
                    </a:lnTo>
                    <a:lnTo>
                      <a:pt x="31" y="77"/>
                    </a:lnTo>
                    <a:lnTo>
                      <a:pt x="32" y="82"/>
                    </a:lnTo>
                    <a:lnTo>
                      <a:pt x="32" y="84"/>
                    </a:lnTo>
                    <a:lnTo>
                      <a:pt x="31" y="85"/>
                    </a:lnTo>
                    <a:lnTo>
                      <a:pt x="42" y="88"/>
                    </a:lnTo>
                    <a:lnTo>
                      <a:pt x="45" y="89"/>
                    </a:lnTo>
                    <a:lnTo>
                      <a:pt x="46" y="92"/>
                    </a:lnTo>
                    <a:lnTo>
                      <a:pt x="52" y="93"/>
                    </a:lnTo>
                    <a:lnTo>
                      <a:pt x="59" y="93"/>
                    </a:lnTo>
                    <a:lnTo>
                      <a:pt x="66" y="89"/>
                    </a:lnTo>
                    <a:lnTo>
                      <a:pt x="71" y="85"/>
                    </a:lnTo>
                    <a:lnTo>
                      <a:pt x="77" y="78"/>
                    </a:lnTo>
                    <a:lnTo>
                      <a:pt x="77" y="74"/>
                    </a:lnTo>
                    <a:lnTo>
                      <a:pt x="78" y="75"/>
                    </a:lnTo>
                    <a:lnTo>
                      <a:pt x="102" y="65"/>
                    </a:lnTo>
                    <a:lnTo>
                      <a:pt x="106" y="63"/>
                    </a:lnTo>
                    <a:lnTo>
                      <a:pt x="110" y="60"/>
                    </a:lnTo>
                    <a:lnTo>
                      <a:pt x="112" y="57"/>
                    </a:lnTo>
                    <a:lnTo>
                      <a:pt x="109" y="50"/>
                    </a:lnTo>
                    <a:lnTo>
                      <a:pt x="102" y="44"/>
                    </a:lnTo>
                    <a:lnTo>
                      <a:pt x="102" y="43"/>
                    </a:lnTo>
                    <a:lnTo>
                      <a:pt x="104" y="44"/>
                    </a:lnTo>
                    <a:lnTo>
                      <a:pt x="116" y="44"/>
                    </a:lnTo>
                    <a:lnTo>
                      <a:pt x="124" y="42"/>
                    </a:lnTo>
                    <a:lnTo>
                      <a:pt x="130" y="37"/>
                    </a:lnTo>
                    <a:lnTo>
                      <a:pt x="131" y="36"/>
                    </a:lnTo>
                    <a:lnTo>
                      <a:pt x="131" y="37"/>
                    </a:lnTo>
                    <a:lnTo>
                      <a:pt x="133" y="40"/>
                    </a:lnTo>
                    <a:lnTo>
                      <a:pt x="130" y="49"/>
                    </a:lnTo>
                    <a:lnTo>
                      <a:pt x="127" y="68"/>
                    </a:lnTo>
                    <a:lnTo>
                      <a:pt x="134" y="75"/>
                    </a:lnTo>
                    <a:lnTo>
                      <a:pt x="145" y="99"/>
                    </a:lnTo>
                    <a:lnTo>
                      <a:pt x="147" y="104"/>
                    </a:lnTo>
                    <a:lnTo>
                      <a:pt x="155" y="107"/>
                    </a:lnTo>
                    <a:lnTo>
                      <a:pt x="161" y="107"/>
                    </a:lnTo>
                    <a:lnTo>
                      <a:pt x="162" y="106"/>
                    </a:lnTo>
                    <a:lnTo>
                      <a:pt x="164" y="106"/>
                    </a:lnTo>
                    <a:lnTo>
                      <a:pt x="166" y="103"/>
                    </a:lnTo>
                    <a:lnTo>
                      <a:pt x="166" y="100"/>
                    </a:lnTo>
                    <a:lnTo>
                      <a:pt x="168" y="100"/>
                    </a:lnTo>
                    <a:lnTo>
                      <a:pt x="169" y="99"/>
                    </a:lnTo>
                    <a:lnTo>
                      <a:pt x="173" y="96"/>
                    </a:lnTo>
                    <a:lnTo>
                      <a:pt x="179" y="96"/>
                    </a:lnTo>
                    <a:lnTo>
                      <a:pt x="179" y="102"/>
                    </a:lnTo>
                    <a:lnTo>
                      <a:pt x="184" y="103"/>
                    </a:lnTo>
                    <a:lnTo>
                      <a:pt x="197" y="103"/>
                    </a:lnTo>
                    <a:lnTo>
                      <a:pt x="204" y="96"/>
                    </a:lnTo>
                    <a:lnTo>
                      <a:pt x="196" y="56"/>
                    </a:lnTo>
                    <a:lnTo>
                      <a:pt x="194" y="22"/>
                    </a:lnTo>
                    <a:lnTo>
                      <a:pt x="191" y="25"/>
                    </a:lnTo>
                    <a:lnTo>
                      <a:pt x="177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67" name="Freeform 1199">
                <a:extLst>
                  <a:ext uri="{FF2B5EF4-FFF2-40B4-BE49-F238E27FC236}">
                    <a16:creationId xmlns:a16="http://schemas.microsoft.com/office/drawing/2014/main" id="{8B19E5A0-011F-0071-C1EF-FCE2577267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9" y="3814"/>
                <a:ext cx="111" cy="94"/>
              </a:xfrm>
              <a:custGeom>
                <a:avLst/>
                <a:gdLst>
                  <a:gd name="T0" fmla="*/ 193 w 441"/>
                  <a:gd name="T1" fmla="*/ 1 h 374"/>
                  <a:gd name="T2" fmla="*/ 165 w 441"/>
                  <a:gd name="T3" fmla="*/ 8 h 374"/>
                  <a:gd name="T4" fmla="*/ 165 w 441"/>
                  <a:gd name="T5" fmla="*/ 29 h 374"/>
                  <a:gd name="T6" fmla="*/ 129 w 441"/>
                  <a:gd name="T7" fmla="*/ 53 h 374"/>
                  <a:gd name="T8" fmla="*/ 105 w 441"/>
                  <a:gd name="T9" fmla="*/ 52 h 374"/>
                  <a:gd name="T10" fmla="*/ 87 w 441"/>
                  <a:gd name="T11" fmla="*/ 25 h 374"/>
                  <a:gd name="T12" fmla="*/ 60 w 441"/>
                  <a:gd name="T13" fmla="*/ 14 h 374"/>
                  <a:gd name="T14" fmla="*/ 33 w 441"/>
                  <a:gd name="T15" fmla="*/ 22 h 374"/>
                  <a:gd name="T16" fmla="*/ 31 w 441"/>
                  <a:gd name="T17" fmla="*/ 51 h 374"/>
                  <a:gd name="T18" fmla="*/ 49 w 441"/>
                  <a:gd name="T19" fmla="*/ 71 h 374"/>
                  <a:gd name="T20" fmla="*/ 76 w 441"/>
                  <a:gd name="T21" fmla="*/ 88 h 374"/>
                  <a:gd name="T22" fmla="*/ 98 w 441"/>
                  <a:gd name="T23" fmla="*/ 112 h 374"/>
                  <a:gd name="T24" fmla="*/ 94 w 441"/>
                  <a:gd name="T25" fmla="*/ 128 h 374"/>
                  <a:gd name="T26" fmla="*/ 66 w 441"/>
                  <a:gd name="T27" fmla="*/ 134 h 374"/>
                  <a:gd name="T28" fmla="*/ 45 w 441"/>
                  <a:gd name="T29" fmla="*/ 151 h 374"/>
                  <a:gd name="T30" fmla="*/ 16 w 441"/>
                  <a:gd name="T31" fmla="*/ 178 h 374"/>
                  <a:gd name="T32" fmla="*/ 4 w 441"/>
                  <a:gd name="T33" fmla="*/ 186 h 374"/>
                  <a:gd name="T34" fmla="*/ 28 w 441"/>
                  <a:gd name="T35" fmla="*/ 225 h 374"/>
                  <a:gd name="T36" fmla="*/ 6 w 441"/>
                  <a:gd name="T37" fmla="*/ 226 h 374"/>
                  <a:gd name="T38" fmla="*/ 24 w 441"/>
                  <a:gd name="T39" fmla="*/ 247 h 374"/>
                  <a:gd name="T40" fmla="*/ 33 w 441"/>
                  <a:gd name="T41" fmla="*/ 254 h 374"/>
                  <a:gd name="T42" fmla="*/ 52 w 441"/>
                  <a:gd name="T43" fmla="*/ 249 h 374"/>
                  <a:gd name="T44" fmla="*/ 69 w 441"/>
                  <a:gd name="T45" fmla="*/ 253 h 374"/>
                  <a:gd name="T46" fmla="*/ 88 w 441"/>
                  <a:gd name="T47" fmla="*/ 262 h 374"/>
                  <a:gd name="T48" fmla="*/ 100 w 441"/>
                  <a:gd name="T49" fmla="*/ 269 h 374"/>
                  <a:gd name="T50" fmla="*/ 120 w 441"/>
                  <a:gd name="T51" fmla="*/ 285 h 374"/>
                  <a:gd name="T52" fmla="*/ 138 w 441"/>
                  <a:gd name="T53" fmla="*/ 272 h 374"/>
                  <a:gd name="T54" fmla="*/ 177 w 441"/>
                  <a:gd name="T55" fmla="*/ 298 h 374"/>
                  <a:gd name="T56" fmla="*/ 218 w 441"/>
                  <a:gd name="T57" fmla="*/ 295 h 374"/>
                  <a:gd name="T58" fmla="*/ 235 w 441"/>
                  <a:gd name="T59" fmla="*/ 292 h 374"/>
                  <a:gd name="T60" fmla="*/ 259 w 441"/>
                  <a:gd name="T61" fmla="*/ 288 h 374"/>
                  <a:gd name="T62" fmla="*/ 285 w 441"/>
                  <a:gd name="T63" fmla="*/ 335 h 374"/>
                  <a:gd name="T64" fmla="*/ 316 w 441"/>
                  <a:gd name="T65" fmla="*/ 367 h 374"/>
                  <a:gd name="T66" fmla="*/ 345 w 441"/>
                  <a:gd name="T67" fmla="*/ 372 h 374"/>
                  <a:gd name="T68" fmla="*/ 371 w 441"/>
                  <a:gd name="T69" fmla="*/ 353 h 374"/>
                  <a:gd name="T70" fmla="*/ 441 w 441"/>
                  <a:gd name="T71" fmla="*/ 356 h 374"/>
                  <a:gd name="T72" fmla="*/ 441 w 441"/>
                  <a:gd name="T73" fmla="*/ 349 h 374"/>
                  <a:gd name="T74" fmla="*/ 421 w 441"/>
                  <a:gd name="T75" fmla="*/ 327 h 374"/>
                  <a:gd name="T76" fmla="*/ 425 w 441"/>
                  <a:gd name="T77" fmla="*/ 314 h 374"/>
                  <a:gd name="T78" fmla="*/ 425 w 441"/>
                  <a:gd name="T79" fmla="*/ 303 h 374"/>
                  <a:gd name="T80" fmla="*/ 412 w 441"/>
                  <a:gd name="T81" fmla="*/ 279 h 374"/>
                  <a:gd name="T82" fmla="*/ 384 w 441"/>
                  <a:gd name="T83" fmla="*/ 257 h 374"/>
                  <a:gd name="T84" fmla="*/ 390 w 441"/>
                  <a:gd name="T85" fmla="*/ 242 h 374"/>
                  <a:gd name="T86" fmla="*/ 384 w 441"/>
                  <a:gd name="T87" fmla="*/ 239 h 374"/>
                  <a:gd name="T88" fmla="*/ 376 w 441"/>
                  <a:gd name="T89" fmla="*/ 229 h 374"/>
                  <a:gd name="T90" fmla="*/ 388 w 441"/>
                  <a:gd name="T91" fmla="*/ 215 h 374"/>
                  <a:gd name="T92" fmla="*/ 379 w 441"/>
                  <a:gd name="T93" fmla="*/ 204 h 374"/>
                  <a:gd name="T94" fmla="*/ 352 w 441"/>
                  <a:gd name="T95" fmla="*/ 194 h 374"/>
                  <a:gd name="T96" fmla="*/ 340 w 441"/>
                  <a:gd name="T97" fmla="*/ 195 h 374"/>
                  <a:gd name="T98" fmla="*/ 324 w 441"/>
                  <a:gd name="T99" fmla="*/ 191 h 374"/>
                  <a:gd name="T100" fmla="*/ 309 w 441"/>
                  <a:gd name="T101" fmla="*/ 179 h 374"/>
                  <a:gd name="T102" fmla="*/ 277 w 441"/>
                  <a:gd name="T103" fmla="*/ 158 h 374"/>
                  <a:gd name="T104" fmla="*/ 271 w 441"/>
                  <a:gd name="T105" fmla="*/ 120 h 374"/>
                  <a:gd name="T106" fmla="*/ 270 w 441"/>
                  <a:gd name="T107" fmla="*/ 71 h 374"/>
                  <a:gd name="T108" fmla="*/ 260 w 441"/>
                  <a:gd name="T109" fmla="*/ 67 h 374"/>
                  <a:gd name="T110" fmla="*/ 232 w 441"/>
                  <a:gd name="T111" fmla="*/ 63 h 374"/>
                  <a:gd name="T112" fmla="*/ 225 w 441"/>
                  <a:gd name="T113" fmla="*/ 70 h 374"/>
                  <a:gd name="T114" fmla="*/ 197 w 441"/>
                  <a:gd name="T115" fmla="*/ 39 h 3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441" h="374">
                    <a:moveTo>
                      <a:pt x="193" y="13"/>
                    </a:moveTo>
                    <a:lnTo>
                      <a:pt x="196" y="4"/>
                    </a:lnTo>
                    <a:lnTo>
                      <a:pt x="194" y="1"/>
                    </a:lnTo>
                    <a:lnTo>
                      <a:pt x="194" y="0"/>
                    </a:lnTo>
                    <a:lnTo>
                      <a:pt x="193" y="1"/>
                    </a:lnTo>
                    <a:lnTo>
                      <a:pt x="187" y="6"/>
                    </a:lnTo>
                    <a:lnTo>
                      <a:pt x="179" y="8"/>
                    </a:lnTo>
                    <a:lnTo>
                      <a:pt x="167" y="8"/>
                    </a:lnTo>
                    <a:lnTo>
                      <a:pt x="165" y="7"/>
                    </a:lnTo>
                    <a:lnTo>
                      <a:pt x="165" y="8"/>
                    </a:lnTo>
                    <a:lnTo>
                      <a:pt x="172" y="14"/>
                    </a:lnTo>
                    <a:lnTo>
                      <a:pt x="175" y="21"/>
                    </a:lnTo>
                    <a:lnTo>
                      <a:pt x="173" y="24"/>
                    </a:lnTo>
                    <a:lnTo>
                      <a:pt x="169" y="27"/>
                    </a:lnTo>
                    <a:lnTo>
                      <a:pt x="165" y="29"/>
                    </a:lnTo>
                    <a:lnTo>
                      <a:pt x="141" y="39"/>
                    </a:lnTo>
                    <a:lnTo>
                      <a:pt x="140" y="38"/>
                    </a:lnTo>
                    <a:lnTo>
                      <a:pt x="140" y="42"/>
                    </a:lnTo>
                    <a:lnTo>
                      <a:pt x="134" y="49"/>
                    </a:lnTo>
                    <a:lnTo>
                      <a:pt x="129" y="53"/>
                    </a:lnTo>
                    <a:lnTo>
                      <a:pt x="122" y="57"/>
                    </a:lnTo>
                    <a:lnTo>
                      <a:pt x="115" y="57"/>
                    </a:lnTo>
                    <a:lnTo>
                      <a:pt x="109" y="56"/>
                    </a:lnTo>
                    <a:lnTo>
                      <a:pt x="108" y="53"/>
                    </a:lnTo>
                    <a:lnTo>
                      <a:pt x="105" y="52"/>
                    </a:lnTo>
                    <a:lnTo>
                      <a:pt x="94" y="49"/>
                    </a:lnTo>
                    <a:lnTo>
                      <a:pt x="95" y="48"/>
                    </a:lnTo>
                    <a:lnTo>
                      <a:pt x="95" y="46"/>
                    </a:lnTo>
                    <a:lnTo>
                      <a:pt x="94" y="41"/>
                    </a:lnTo>
                    <a:lnTo>
                      <a:pt x="87" y="25"/>
                    </a:lnTo>
                    <a:lnTo>
                      <a:pt x="69" y="14"/>
                    </a:lnTo>
                    <a:lnTo>
                      <a:pt x="67" y="13"/>
                    </a:lnTo>
                    <a:lnTo>
                      <a:pt x="64" y="13"/>
                    </a:lnTo>
                    <a:lnTo>
                      <a:pt x="62" y="14"/>
                    </a:lnTo>
                    <a:lnTo>
                      <a:pt x="60" y="14"/>
                    </a:lnTo>
                    <a:lnTo>
                      <a:pt x="55" y="20"/>
                    </a:lnTo>
                    <a:lnTo>
                      <a:pt x="52" y="24"/>
                    </a:lnTo>
                    <a:lnTo>
                      <a:pt x="43" y="24"/>
                    </a:lnTo>
                    <a:lnTo>
                      <a:pt x="39" y="22"/>
                    </a:lnTo>
                    <a:lnTo>
                      <a:pt x="33" y="22"/>
                    </a:lnTo>
                    <a:lnTo>
                      <a:pt x="31" y="27"/>
                    </a:lnTo>
                    <a:lnTo>
                      <a:pt x="31" y="31"/>
                    </a:lnTo>
                    <a:lnTo>
                      <a:pt x="30" y="35"/>
                    </a:lnTo>
                    <a:lnTo>
                      <a:pt x="30" y="45"/>
                    </a:lnTo>
                    <a:lnTo>
                      <a:pt x="31" y="51"/>
                    </a:lnTo>
                    <a:lnTo>
                      <a:pt x="35" y="60"/>
                    </a:lnTo>
                    <a:lnTo>
                      <a:pt x="35" y="63"/>
                    </a:lnTo>
                    <a:lnTo>
                      <a:pt x="34" y="67"/>
                    </a:lnTo>
                    <a:lnTo>
                      <a:pt x="35" y="68"/>
                    </a:lnTo>
                    <a:lnTo>
                      <a:pt x="49" y="71"/>
                    </a:lnTo>
                    <a:lnTo>
                      <a:pt x="63" y="80"/>
                    </a:lnTo>
                    <a:lnTo>
                      <a:pt x="64" y="81"/>
                    </a:lnTo>
                    <a:lnTo>
                      <a:pt x="66" y="81"/>
                    </a:lnTo>
                    <a:lnTo>
                      <a:pt x="71" y="87"/>
                    </a:lnTo>
                    <a:lnTo>
                      <a:pt x="76" y="88"/>
                    </a:lnTo>
                    <a:lnTo>
                      <a:pt x="91" y="96"/>
                    </a:lnTo>
                    <a:lnTo>
                      <a:pt x="94" y="102"/>
                    </a:lnTo>
                    <a:lnTo>
                      <a:pt x="100" y="111"/>
                    </a:lnTo>
                    <a:lnTo>
                      <a:pt x="100" y="112"/>
                    </a:lnTo>
                    <a:lnTo>
                      <a:pt x="98" y="112"/>
                    </a:lnTo>
                    <a:lnTo>
                      <a:pt x="94" y="113"/>
                    </a:lnTo>
                    <a:lnTo>
                      <a:pt x="93" y="116"/>
                    </a:lnTo>
                    <a:lnTo>
                      <a:pt x="93" y="119"/>
                    </a:lnTo>
                    <a:lnTo>
                      <a:pt x="94" y="120"/>
                    </a:lnTo>
                    <a:lnTo>
                      <a:pt x="94" y="128"/>
                    </a:lnTo>
                    <a:lnTo>
                      <a:pt x="91" y="131"/>
                    </a:lnTo>
                    <a:lnTo>
                      <a:pt x="83" y="137"/>
                    </a:lnTo>
                    <a:lnTo>
                      <a:pt x="80" y="140"/>
                    </a:lnTo>
                    <a:lnTo>
                      <a:pt x="77" y="137"/>
                    </a:lnTo>
                    <a:lnTo>
                      <a:pt x="66" y="134"/>
                    </a:lnTo>
                    <a:lnTo>
                      <a:pt x="64" y="135"/>
                    </a:lnTo>
                    <a:lnTo>
                      <a:pt x="63" y="135"/>
                    </a:lnTo>
                    <a:lnTo>
                      <a:pt x="57" y="147"/>
                    </a:lnTo>
                    <a:lnTo>
                      <a:pt x="55" y="147"/>
                    </a:lnTo>
                    <a:lnTo>
                      <a:pt x="45" y="151"/>
                    </a:lnTo>
                    <a:lnTo>
                      <a:pt x="41" y="155"/>
                    </a:lnTo>
                    <a:lnTo>
                      <a:pt x="41" y="156"/>
                    </a:lnTo>
                    <a:lnTo>
                      <a:pt x="39" y="156"/>
                    </a:lnTo>
                    <a:lnTo>
                      <a:pt x="18" y="176"/>
                    </a:lnTo>
                    <a:lnTo>
                      <a:pt x="16" y="178"/>
                    </a:lnTo>
                    <a:lnTo>
                      <a:pt x="13" y="178"/>
                    </a:lnTo>
                    <a:lnTo>
                      <a:pt x="10" y="178"/>
                    </a:lnTo>
                    <a:lnTo>
                      <a:pt x="9" y="179"/>
                    </a:lnTo>
                    <a:lnTo>
                      <a:pt x="6" y="180"/>
                    </a:lnTo>
                    <a:lnTo>
                      <a:pt x="4" y="186"/>
                    </a:lnTo>
                    <a:lnTo>
                      <a:pt x="4" y="187"/>
                    </a:lnTo>
                    <a:lnTo>
                      <a:pt x="11" y="195"/>
                    </a:lnTo>
                    <a:lnTo>
                      <a:pt x="27" y="217"/>
                    </a:lnTo>
                    <a:lnTo>
                      <a:pt x="28" y="219"/>
                    </a:lnTo>
                    <a:lnTo>
                      <a:pt x="28" y="225"/>
                    </a:lnTo>
                    <a:lnTo>
                      <a:pt x="24" y="228"/>
                    </a:lnTo>
                    <a:lnTo>
                      <a:pt x="23" y="228"/>
                    </a:lnTo>
                    <a:lnTo>
                      <a:pt x="17" y="225"/>
                    </a:lnTo>
                    <a:lnTo>
                      <a:pt x="10" y="225"/>
                    </a:lnTo>
                    <a:lnTo>
                      <a:pt x="6" y="226"/>
                    </a:lnTo>
                    <a:lnTo>
                      <a:pt x="3" y="229"/>
                    </a:lnTo>
                    <a:lnTo>
                      <a:pt x="0" y="229"/>
                    </a:lnTo>
                    <a:lnTo>
                      <a:pt x="14" y="239"/>
                    </a:lnTo>
                    <a:lnTo>
                      <a:pt x="20" y="242"/>
                    </a:lnTo>
                    <a:lnTo>
                      <a:pt x="24" y="247"/>
                    </a:lnTo>
                    <a:lnTo>
                      <a:pt x="25" y="252"/>
                    </a:lnTo>
                    <a:lnTo>
                      <a:pt x="25" y="258"/>
                    </a:lnTo>
                    <a:lnTo>
                      <a:pt x="27" y="258"/>
                    </a:lnTo>
                    <a:lnTo>
                      <a:pt x="28" y="257"/>
                    </a:lnTo>
                    <a:lnTo>
                      <a:pt x="33" y="254"/>
                    </a:lnTo>
                    <a:lnTo>
                      <a:pt x="41" y="249"/>
                    </a:lnTo>
                    <a:lnTo>
                      <a:pt x="42" y="247"/>
                    </a:lnTo>
                    <a:lnTo>
                      <a:pt x="48" y="246"/>
                    </a:lnTo>
                    <a:lnTo>
                      <a:pt x="50" y="246"/>
                    </a:lnTo>
                    <a:lnTo>
                      <a:pt x="52" y="249"/>
                    </a:lnTo>
                    <a:lnTo>
                      <a:pt x="56" y="252"/>
                    </a:lnTo>
                    <a:lnTo>
                      <a:pt x="57" y="253"/>
                    </a:lnTo>
                    <a:lnTo>
                      <a:pt x="57" y="254"/>
                    </a:lnTo>
                    <a:lnTo>
                      <a:pt x="62" y="254"/>
                    </a:lnTo>
                    <a:lnTo>
                      <a:pt x="69" y="253"/>
                    </a:lnTo>
                    <a:lnTo>
                      <a:pt x="70" y="254"/>
                    </a:lnTo>
                    <a:lnTo>
                      <a:pt x="84" y="261"/>
                    </a:lnTo>
                    <a:lnTo>
                      <a:pt x="86" y="261"/>
                    </a:lnTo>
                    <a:lnTo>
                      <a:pt x="87" y="262"/>
                    </a:lnTo>
                    <a:lnTo>
                      <a:pt x="88" y="262"/>
                    </a:lnTo>
                    <a:lnTo>
                      <a:pt x="91" y="261"/>
                    </a:lnTo>
                    <a:lnTo>
                      <a:pt x="93" y="261"/>
                    </a:lnTo>
                    <a:lnTo>
                      <a:pt x="94" y="262"/>
                    </a:lnTo>
                    <a:lnTo>
                      <a:pt x="98" y="268"/>
                    </a:lnTo>
                    <a:lnTo>
                      <a:pt x="100" y="269"/>
                    </a:lnTo>
                    <a:lnTo>
                      <a:pt x="101" y="272"/>
                    </a:lnTo>
                    <a:lnTo>
                      <a:pt x="102" y="274"/>
                    </a:lnTo>
                    <a:lnTo>
                      <a:pt x="116" y="284"/>
                    </a:lnTo>
                    <a:lnTo>
                      <a:pt x="119" y="285"/>
                    </a:lnTo>
                    <a:lnTo>
                      <a:pt x="120" y="285"/>
                    </a:lnTo>
                    <a:lnTo>
                      <a:pt x="122" y="286"/>
                    </a:lnTo>
                    <a:lnTo>
                      <a:pt x="123" y="285"/>
                    </a:lnTo>
                    <a:lnTo>
                      <a:pt x="126" y="284"/>
                    </a:lnTo>
                    <a:lnTo>
                      <a:pt x="126" y="282"/>
                    </a:lnTo>
                    <a:lnTo>
                      <a:pt x="138" y="272"/>
                    </a:lnTo>
                    <a:lnTo>
                      <a:pt x="160" y="293"/>
                    </a:lnTo>
                    <a:lnTo>
                      <a:pt x="164" y="299"/>
                    </a:lnTo>
                    <a:lnTo>
                      <a:pt x="168" y="300"/>
                    </a:lnTo>
                    <a:lnTo>
                      <a:pt x="169" y="300"/>
                    </a:lnTo>
                    <a:lnTo>
                      <a:pt x="177" y="298"/>
                    </a:lnTo>
                    <a:lnTo>
                      <a:pt x="186" y="291"/>
                    </a:lnTo>
                    <a:lnTo>
                      <a:pt x="203" y="288"/>
                    </a:lnTo>
                    <a:lnTo>
                      <a:pt x="210" y="288"/>
                    </a:lnTo>
                    <a:lnTo>
                      <a:pt x="211" y="289"/>
                    </a:lnTo>
                    <a:lnTo>
                      <a:pt x="218" y="295"/>
                    </a:lnTo>
                    <a:lnTo>
                      <a:pt x="225" y="299"/>
                    </a:lnTo>
                    <a:lnTo>
                      <a:pt x="228" y="299"/>
                    </a:lnTo>
                    <a:lnTo>
                      <a:pt x="229" y="296"/>
                    </a:lnTo>
                    <a:lnTo>
                      <a:pt x="232" y="295"/>
                    </a:lnTo>
                    <a:lnTo>
                      <a:pt x="235" y="292"/>
                    </a:lnTo>
                    <a:lnTo>
                      <a:pt x="236" y="292"/>
                    </a:lnTo>
                    <a:lnTo>
                      <a:pt x="247" y="288"/>
                    </a:lnTo>
                    <a:lnTo>
                      <a:pt x="256" y="286"/>
                    </a:lnTo>
                    <a:lnTo>
                      <a:pt x="257" y="286"/>
                    </a:lnTo>
                    <a:lnTo>
                      <a:pt x="259" y="288"/>
                    </a:lnTo>
                    <a:lnTo>
                      <a:pt x="261" y="286"/>
                    </a:lnTo>
                    <a:lnTo>
                      <a:pt x="263" y="285"/>
                    </a:lnTo>
                    <a:lnTo>
                      <a:pt x="263" y="288"/>
                    </a:lnTo>
                    <a:lnTo>
                      <a:pt x="274" y="319"/>
                    </a:lnTo>
                    <a:lnTo>
                      <a:pt x="285" y="335"/>
                    </a:lnTo>
                    <a:lnTo>
                      <a:pt x="289" y="339"/>
                    </a:lnTo>
                    <a:lnTo>
                      <a:pt x="294" y="341"/>
                    </a:lnTo>
                    <a:lnTo>
                      <a:pt x="299" y="348"/>
                    </a:lnTo>
                    <a:lnTo>
                      <a:pt x="304" y="356"/>
                    </a:lnTo>
                    <a:lnTo>
                      <a:pt x="316" y="367"/>
                    </a:lnTo>
                    <a:lnTo>
                      <a:pt x="319" y="369"/>
                    </a:lnTo>
                    <a:lnTo>
                      <a:pt x="323" y="373"/>
                    </a:lnTo>
                    <a:lnTo>
                      <a:pt x="340" y="374"/>
                    </a:lnTo>
                    <a:lnTo>
                      <a:pt x="344" y="372"/>
                    </a:lnTo>
                    <a:lnTo>
                      <a:pt x="345" y="372"/>
                    </a:lnTo>
                    <a:lnTo>
                      <a:pt x="345" y="370"/>
                    </a:lnTo>
                    <a:lnTo>
                      <a:pt x="351" y="360"/>
                    </a:lnTo>
                    <a:lnTo>
                      <a:pt x="369" y="351"/>
                    </a:lnTo>
                    <a:lnTo>
                      <a:pt x="369" y="352"/>
                    </a:lnTo>
                    <a:lnTo>
                      <a:pt x="371" y="353"/>
                    </a:lnTo>
                    <a:lnTo>
                      <a:pt x="371" y="355"/>
                    </a:lnTo>
                    <a:lnTo>
                      <a:pt x="374" y="356"/>
                    </a:lnTo>
                    <a:lnTo>
                      <a:pt x="383" y="356"/>
                    </a:lnTo>
                    <a:lnTo>
                      <a:pt x="394" y="358"/>
                    </a:lnTo>
                    <a:lnTo>
                      <a:pt x="441" y="356"/>
                    </a:lnTo>
                    <a:lnTo>
                      <a:pt x="441" y="355"/>
                    </a:lnTo>
                    <a:lnTo>
                      <a:pt x="440" y="355"/>
                    </a:lnTo>
                    <a:lnTo>
                      <a:pt x="440" y="352"/>
                    </a:lnTo>
                    <a:lnTo>
                      <a:pt x="441" y="351"/>
                    </a:lnTo>
                    <a:lnTo>
                      <a:pt x="441" y="349"/>
                    </a:lnTo>
                    <a:lnTo>
                      <a:pt x="440" y="346"/>
                    </a:lnTo>
                    <a:lnTo>
                      <a:pt x="433" y="341"/>
                    </a:lnTo>
                    <a:lnTo>
                      <a:pt x="433" y="337"/>
                    </a:lnTo>
                    <a:lnTo>
                      <a:pt x="430" y="332"/>
                    </a:lnTo>
                    <a:lnTo>
                      <a:pt x="421" y="327"/>
                    </a:lnTo>
                    <a:lnTo>
                      <a:pt x="421" y="325"/>
                    </a:lnTo>
                    <a:lnTo>
                      <a:pt x="422" y="325"/>
                    </a:lnTo>
                    <a:lnTo>
                      <a:pt x="423" y="324"/>
                    </a:lnTo>
                    <a:lnTo>
                      <a:pt x="425" y="319"/>
                    </a:lnTo>
                    <a:lnTo>
                      <a:pt x="425" y="314"/>
                    </a:lnTo>
                    <a:lnTo>
                      <a:pt x="419" y="313"/>
                    </a:lnTo>
                    <a:lnTo>
                      <a:pt x="418" y="312"/>
                    </a:lnTo>
                    <a:lnTo>
                      <a:pt x="418" y="309"/>
                    </a:lnTo>
                    <a:lnTo>
                      <a:pt x="422" y="307"/>
                    </a:lnTo>
                    <a:lnTo>
                      <a:pt x="425" y="303"/>
                    </a:lnTo>
                    <a:lnTo>
                      <a:pt x="425" y="302"/>
                    </a:lnTo>
                    <a:lnTo>
                      <a:pt x="415" y="293"/>
                    </a:lnTo>
                    <a:lnTo>
                      <a:pt x="414" y="291"/>
                    </a:lnTo>
                    <a:lnTo>
                      <a:pt x="414" y="288"/>
                    </a:lnTo>
                    <a:lnTo>
                      <a:pt x="412" y="279"/>
                    </a:lnTo>
                    <a:lnTo>
                      <a:pt x="393" y="274"/>
                    </a:lnTo>
                    <a:lnTo>
                      <a:pt x="386" y="274"/>
                    </a:lnTo>
                    <a:lnTo>
                      <a:pt x="383" y="267"/>
                    </a:lnTo>
                    <a:lnTo>
                      <a:pt x="383" y="261"/>
                    </a:lnTo>
                    <a:lnTo>
                      <a:pt x="384" y="257"/>
                    </a:lnTo>
                    <a:lnTo>
                      <a:pt x="386" y="257"/>
                    </a:lnTo>
                    <a:lnTo>
                      <a:pt x="386" y="245"/>
                    </a:lnTo>
                    <a:lnTo>
                      <a:pt x="387" y="243"/>
                    </a:lnTo>
                    <a:lnTo>
                      <a:pt x="388" y="243"/>
                    </a:lnTo>
                    <a:lnTo>
                      <a:pt x="390" y="242"/>
                    </a:lnTo>
                    <a:lnTo>
                      <a:pt x="390" y="239"/>
                    </a:lnTo>
                    <a:lnTo>
                      <a:pt x="388" y="239"/>
                    </a:lnTo>
                    <a:lnTo>
                      <a:pt x="388" y="238"/>
                    </a:lnTo>
                    <a:lnTo>
                      <a:pt x="387" y="238"/>
                    </a:lnTo>
                    <a:lnTo>
                      <a:pt x="384" y="239"/>
                    </a:lnTo>
                    <a:lnTo>
                      <a:pt x="383" y="240"/>
                    </a:lnTo>
                    <a:lnTo>
                      <a:pt x="381" y="240"/>
                    </a:lnTo>
                    <a:lnTo>
                      <a:pt x="373" y="232"/>
                    </a:lnTo>
                    <a:lnTo>
                      <a:pt x="373" y="229"/>
                    </a:lnTo>
                    <a:lnTo>
                      <a:pt x="376" y="229"/>
                    </a:lnTo>
                    <a:lnTo>
                      <a:pt x="377" y="228"/>
                    </a:lnTo>
                    <a:lnTo>
                      <a:pt x="380" y="226"/>
                    </a:lnTo>
                    <a:lnTo>
                      <a:pt x="383" y="222"/>
                    </a:lnTo>
                    <a:lnTo>
                      <a:pt x="384" y="219"/>
                    </a:lnTo>
                    <a:lnTo>
                      <a:pt x="388" y="215"/>
                    </a:lnTo>
                    <a:lnTo>
                      <a:pt x="393" y="212"/>
                    </a:lnTo>
                    <a:lnTo>
                      <a:pt x="394" y="212"/>
                    </a:lnTo>
                    <a:lnTo>
                      <a:pt x="391" y="209"/>
                    </a:lnTo>
                    <a:lnTo>
                      <a:pt x="384" y="208"/>
                    </a:lnTo>
                    <a:lnTo>
                      <a:pt x="379" y="204"/>
                    </a:lnTo>
                    <a:lnTo>
                      <a:pt x="374" y="202"/>
                    </a:lnTo>
                    <a:lnTo>
                      <a:pt x="373" y="201"/>
                    </a:lnTo>
                    <a:lnTo>
                      <a:pt x="366" y="200"/>
                    </a:lnTo>
                    <a:lnTo>
                      <a:pt x="358" y="200"/>
                    </a:lnTo>
                    <a:lnTo>
                      <a:pt x="352" y="194"/>
                    </a:lnTo>
                    <a:lnTo>
                      <a:pt x="345" y="194"/>
                    </a:lnTo>
                    <a:lnTo>
                      <a:pt x="344" y="195"/>
                    </a:lnTo>
                    <a:lnTo>
                      <a:pt x="341" y="197"/>
                    </a:lnTo>
                    <a:lnTo>
                      <a:pt x="341" y="195"/>
                    </a:lnTo>
                    <a:lnTo>
                      <a:pt x="340" y="195"/>
                    </a:lnTo>
                    <a:lnTo>
                      <a:pt x="338" y="194"/>
                    </a:lnTo>
                    <a:lnTo>
                      <a:pt x="337" y="194"/>
                    </a:lnTo>
                    <a:lnTo>
                      <a:pt x="333" y="195"/>
                    </a:lnTo>
                    <a:lnTo>
                      <a:pt x="327" y="194"/>
                    </a:lnTo>
                    <a:lnTo>
                      <a:pt x="324" y="191"/>
                    </a:lnTo>
                    <a:lnTo>
                      <a:pt x="323" y="187"/>
                    </a:lnTo>
                    <a:lnTo>
                      <a:pt x="314" y="179"/>
                    </a:lnTo>
                    <a:lnTo>
                      <a:pt x="311" y="178"/>
                    </a:lnTo>
                    <a:lnTo>
                      <a:pt x="311" y="179"/>
                    </a:lnTo>
                    <a:lnTo>
                      <a:pt x="309" y="179"/>
                    </a:lnTo>
                    <a:lnTo>
                      <a:pt x="289" y="175"/>
                    </a:lnTo>
                    <a:lnTo>
                      <a:pt x="287" y="175"/>
                    </a:lnTo>
                    <a:lnTo>
                      <a:pt x="285" y="172"/>
                    </a:lnTo>
                    <a:lnTo>
                      <a:pt x="282" y="169"/>
                    </a:lnTo>
                    <a:lnTo>
                      <a:pt x="277" y="158"/>
                    </a:lnTo>
                    <a:lnTo>
                      <a:pt x="275" y="149"/>
                    </a:lnTo>
                    <a:lnTo>
                      <a:pt x="274" y="148"/>
                    </a:lnTo>
                    <a:lnTo>
                      <a:pt x="274" y="145"/>
                    </a:lnTo>
                    <a:lnTo>
                      <a:pt x="271" y="127"/>
                    </a:lnTo>
                    <a:lnTo>
                      <a:pt x="271" y="120"/>
                    </a:lnTo>
                    <a:lnTo>
                      <a:pt x="270" y="111"/>
                    </a:lnTo>
                    <a:lnTo>
                      <a:pt x="270" y="82"/>
                    </a:lnTo>
                    <a:lnTo>
                      <a:pt x="268" y="73"/>
                    </a:lnTo>
                    <a:lnTo>
                      <a:pt x="268" y="71"/>
                    </a:lnTo>
                    <a:lnTo>
                      <a:pt x="270" y="71"/>
                    </a:lnTo>
                    <a:lnTo>
                      <a:pt x="268" y="70"/>
                    </a:lnTo>
                    <a:lnTo>
                      <a:pt x="268" y="67"/>
                    </a:lnTo>
                    <a:lnTo>
                      <a:pt x="267" y="66"/>
                    </a:lnTo>
                    <a:lnTo>
                      <a:pt x="267" y="60"/>
                    </a:lnTo>
                    <a:lnTo>
                      <a:pt x="260" y="67"/>
                    </a:lnTo>
                    <a:lnTo>
                      <a:pt x="247" y="67"/>
                    </a:lnTo>
                    <a:lnTo>
                      <a:pt x="242" y="66"/>
                    </a:lnTo>
                    <a:lnTo>
                      <a:pt x="242" y="60"/>
                    </a:lnTo>
                    <a:lnTo>
                      <a:pt x="236" y="60"/>
                    </a:lnTo>
                    <a:lnTo>
                      <a:pt x="232" y="63"/>
                    </a:lnTo>
                    <a:lnTo>
                      <a:pt x="231" y="64"/>
                    </a:lnTo>
                    <a:lnTo>
                      <a:pt x="229" y="64"/>
                    </a:lnTo>
                    <a:lnTo>
                      <a:pt x="229" y="67"/>
                    </a:lnTo>
                    <a:lnTo>
                      <a:pt x="227" y="70"/>
                    </a:lnTo>
                    <a:lnTo>
                      <a:pt x="225" y="70"/>
                    </a:lnTo>
                    <a:lnTo>
                      <a:pt x="224" y="71"/>
                    </a:lnTo>
                    <a:lnTo>
                      <a:pt x="218" y="71"/>
                    </a:lnTo>
                    <a:lnTo>
                      <a:pt x="210" y="68"/>
                    </a:lnTo>
                    <a:lnTo>
                      <a:pt x="208" y="63"/>
                    </a:lnTo>
                    <a:lnTo>
                      <a:pt x="197" y="39"/>
                    </a:lnTo>
                    <a:lnTo>
                      <a:pt x="190" y="32"/>
                    </a:lnTo>
                    <a:lnTo>
                      <a:pt x="193" y="1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68" name="Freeform 1200">
                <a:extLst>
                  <a:ext uri="{FF2B5EF4-FFF2-40B4-BE49-F238E27FC236}">
                    <a16:creationId xmlns:a16="http://schemas.microsoft.com/office/drawing/2014/main" id="{297A57B2-A2B5-C34A-C9CA-3F0448317F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3" y="3798"/>
                <a:ext cx="102" cy="73"/>
              </a:xfrm>
              <a:custGeom>
                <a:avLst/>
                <a:gdLst>
                  <a:gd name="T0" fmla="*/ 261 w 405"/>
                  <a:gd name="T1" fmla="*/ 86 h 290"/>
                  <a:gd name="T2" fmla="*/ 245 w 405"/>
                  <a:gd name="T3" fmla="*/ 92 h 290"/>
                  <a:gd name="T4" fmla="*/ 233 w 405"/>
                  <a:gd name="T5" fmla="*/ 92 h 290"/>
                  <a:gd name="T6" fmla="*/ 201 w 405"/>
                  <a:gd name="T7" fmla="*/ 100 h 290"/>
                  <a:gd name="T8" fmla="*/ 226 w 405"/>
                  <a:gd name="T9" fmla="*/ 57 h 290"/>
                  <a:gd name="T10" fmla="*/ 238 w 405"/>
                  <a:gd name="T11" fmla="*/ 42 h 290"/>
                  <a:gd name="T12" fmla="*/ 245 w 405"/>
                  <a:gd name="T13" fmla="*/ 22 h 290"/>
                  <a:gd name="T14" fmla="*/ 213 w 405"/>
                  <a:gd name="T15" fmla="*/ 10 h 290"/>
                  <a:gd name="T16" fmla="*/ 160 w 405"/>
                  <a:gd name="T17" fmla="*/ 21 h 290"/>
                  <a:gd name="T18" fmla="*/ 147 w 405"/>
                  <a:gd name="T19" fmla="*/ 19 h 290"/>
                  <a:gd name="T20" fmla="*/ 121 w 405"/>
                  <a:gd name="T21" fmla="*/ 1 h 290"/>
                  <a:gd name="T22" fmla="*/ 115 w 405"/>
                  <a:gd name="T23" fmla="*/ 14 h 290"/>
                  <a:gd name="T24" fmla="*/ 83 w 405"/>
                  <a:gd name="T25" fmla="*/ 40 h 290"/>
                  <a:gd name="T26" fmla="*/ 79 w 405"/>
                  <a:gd name="T27" fmla="*/ 56 h 290"/>
                  <a:gd name="T28" fmla="*/ 62 w 405"/>
                  <a:gd name="T29" fmla="*/ 71 h 290"/>
                  <a:gd name="T30" fmla="*/ 50 w 405"/>
                  <a:gd name="T31" fmla="*/ 60 h 290"/>
                  <a:gd name="T32" fmla="*/ 24 w 405"/>
                  <a:gd name="T33" fmla="*/ 64 h 290"/>
                  <a:gd name="T34" fmla="*/ 19 w 405"/>
                  <a:gd name="T35" fmla="*/ 72 h 290"/>
                  <a:gd name="T36" fmla="*/ 29 w 405"/>
                  <a:gd name="T37" fmla="*/ 100 h 290"/>
                  <a:gd name="T38" fmla="*/ 4 w 405"/>
                  <a:gd name="T39" fmla="*/ 116 h 290"/>
                  <a:gd name="T40" fmla="*/ 4 w 405"/>
                  <a:gd name="T41" fmla="*/ 128 h 290"/>
                  <a:gd name="T42" fmla="*/ 15 w 405"/>
                  <a:gd name="T43" fmla="*/ 137 h 290"/>
                  <a:gd name="T44" fmla="*/ 38 w 405"/>
                  <a:gd name="T45" fmla="*/ 139 h 290"/>
                  <a:gd name="T46" fmla="*/ 60 w 405"/>
                  <a:gd name="T47" fmla="*/ 142 h 290"/>
                  <a:gd name="T48" fmla="*/ 72 w 405"/>
                  <a:gd name="T49" fmla="*/ 173 h 290"/>
                  <a:gd name="T50" fmla="*/ 89 w 405"/>
                  <a:gd name="T51" fmla="*/ 177 h 290"/>
                  <a:gd name="T52" fmla="*/ 48 w 405"/>
                  <a:gd name="T53" fmla="*/ 197 h 290"/>
                  <a:gd name="T54" fmla="*/ 54 w 405"/>
                  <a:gd name="T55" fmla="*/ 232 h 290"/>
                  <a:gd name="T56" fmla="*/ 43 w 405"/>
                  <a:gd name="T57" fmla="*/ 246 h 290"/>
                  <a:gd name="T58" fmla="*/ 50 w 405"/>
                  <a:gd name="T59" fmla="*/ 254 h 290"/>
                  <a:gd name="T60" fmla="*/ 76 w 405"/>
                  <a:gd name="T61" fmla="*/ 244 h 290"/>
                  <a:gd name="T62" fmla="*/ 89 w 405"/>
                  <a:gd name="T63" fmla="*/ 240 h 290"/>
                  <a:gd name="T64" fmla="*/ 93 w 405"/>
                  <a:gd name="T65" fmla="*/ 255 h 290"/>
                  <a:gd name="T66" fmla="*/ 132 w 405"/>
                  <a:gd name="T67" fmla="*/ 290 h 290"/>
                  <a:gd name="T68" fmla="*/ 160 w 405"/>
                  <a:gd name="T69" fmla="*/ 275 h 290"/>
                  <a:gd name="T70" fmla="*/ 167 w 405"/>
                  <a:gd name="T71" fmla="*/ 264 h 290"/>
                  <a:gd name="T72" fmla="*/ 174 w 405"/>
                  <a:gd name="T73" fmla="*/ 246 h 290"/>
                  <a:gd name="T74" fmla="*/ 209 w 405"/>
                  <a:gd name="T75" fmla="*/ 226 h 290"/>
                  <a:gd name="T76" fmla="*/ 230 w 405"/>
                  <a:gd name="T77" fmla="*/ 218 h 290"/>
                  <a:gd name="T78" fmla="*/ 240 w 405"/>
                  <a:gd name="T79" fmla="*/ 228 h 290"/>
                  <a:gd name="T80" fmla="*/ 252 w 405"/>
                  <a:gd name="T81" fmla="*/ 229 h 290"/>
                  <a:gd name="T82" fmla="*/ 268 w 405"/>
                  <a:gd name="T83" fmla="*/ 218 h 290"/>
                  <a:gd name="T84" fmla="*/ 318 w 405"/>
                  <a:gd name="T85" fmla="*/ 240 h 290"/>
                  <a:gd name="T86" fmla="*/ 344 w 405"/>
                  <a:gd name="T87" fmla="*/ 220 h 290"/>
                  <a:gd name="T88" fmla="*/ 360 w 405"/>
                  <a:gd name="T89" fmla="*/ 211 h 290"/>
                  <a:gd name="T90" fmla="*/ 371 w 405"/>
                  <a:gd name="T91" fmla="*/ 198 h 290"/>
                  <a:gd name="T92" fmla="*/ 396 w 405"/>
                  <a:gd name="T93" fmla="*/ 195 h 290"/>
                  <a:gd name="T94" fmla="*/ 398 w 405"/>
                  <a:gd name="T95" fmla="*/ 180 h 290"/>
                  <a:gd name="T96" fmla="*/ 405 w 405"/>
                  <a:gd name="T97" fmla="*/ 175 h 290"/>
                  <a:gd name="T98" fmla="*/ 376 w 405"/>
                  <a:gd name="T99" fmla="*/ 151 h 290"/>
                  <a:gd name="T100" fmla="*/ 354 w 405"/>
                  <a:gd name="T101" fmla="*/ 135 h 290"/>
                  <a:gd name="T102" fmla="*/ 340 w 405"/>
                  <a:gd name="T103" fmla="*/ 124 h 290"/>
                  <a:gd name="T104" fmla="*/ 336 w 405"/>
                  <a:gd name="T105" fmla="*/ 95 h 290"/>
                  <a:gd name="T106" fmla="*/ 332 w 405"/>
                  <a:gd name="T107" fmla="*/ 88 h 290"/>
                  <a:gd name="T108" fmla="*/ 309 w 405"/>
                  <a:gd name="T109" fmla="*/ 92 h 2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405" h="290">
                    <a:moveTo>
                      <a:pt x="304" y="93"/>
                    </a:moveTo>
                    <a:lnTo>
                      <a:pt x="287" y="89"/>
                    </a:lnTo>
                    <a:lnTo>
                      <a:pt x="272" y="89"/>
                    </a:lnTo>
                    <a:lnTo>
                      <a:pt x="261" y="86"/>
                    </a:lnTo>
                    <a:lnTo>
                      <a:pt x="254" y="86"/>
                    </a:lnTo>
                    <a:lnTo>
                      <a:pt x="254" y="88"/>
                    </a:lnTo>
                    <a:lnTo>
                      <a:pt x="251" y="91"/>
                    </a:lnTo>
                    <a:lnTo>
                      <a:pt x="245" y="92"/>
                    </a:lnTo>
                    <a:lnTo>
                      <a:pt x="242" y="92"/>
                    </a:lnTo>
                    <a:lnTo>
                      <a:pt x="240" y="93"/>
                    </a:lnTo>
                    <a:lnTo>
                      <a:pt x="234" y="93"/>
                    </a:lnTo>
                    <a:lnTo>
                      <a:pt x="233" y="92"/>
                    </a:lnTo>
                    <a:lnTo>
                      <a:pt x="217" y="99"/>
                    </a:lnTo>
                    <a:lnTo>
                      <a:pt x="203" y="102"/>
                    </a:lnTo>
                    <a:lnTo>
                      <a:pt x="201" y="102"/>
                    </a:lnTo>
                    <a:lnTo>
                      <a:pt x="201" y="100"/>
                    </a:lnTo>
                    <a:lnTo>
                      <a:pt x="199" y="88"/>
                    </a:lnTo>
                    <a:lnTo>
                      <a:pt x="199" y="78"/>
                    </a:lnTo>
                    <a:lnTo>
                      <a:pt x="205" y="71"/>
                    </a:lnTo>
                    <a:lnTo>
                      <a:pt x="226" y="57"/>
                    </a:lnTo>
                    <a:lnTo>
                      <a:pt x="234" y="49"/>
                    </a:lnTo>
                    <a:lnTo>
                      <a:pt x="235" y="46"/>
                    </a:lnTo>
                    <a:lnTo>
                      <a:pt x="237" y="46"/>
                    </a:lnTo>
                    <a:lnTo>
                      <a:pt x="238" y="42"/>
                    </a:lnTo>
                    <a:lnTo>
                      <a:pt x="248" y="28"/>
                    </a:lnTo>
                    <a:lnTo>
                      <a:pt x="248" y="26"/>
                    </a:lnTo>
                    <a:lnTo>
                      <a:pt x="247" y="25"/>
                    </a:lnTo>
                    <a:lnTo>
                      <a:pt x="245" y="22"/>
                    </a:lnTo>
                    <a:lnTo>
                      <a:pt x="244" y="17"/>
                    </a:lnTo>
                    <a:lnTo>
                      <a:pt x="244" y="14"/>
                    </a:lnTo>
                    <a:lnTo>
                      <a:pt x="230" y="15"/>
                    </a:lnTo>
                    <a:lnTo>
                      <a:pt x="213" y="10"/>
                    </a:lnTo>
                    <a:lnTo>
                      <a:pt x="214" y="8"/>
                    </a:lnTo>
                    <a:lnTo>
                      <a:pt x="211" y="8"/>
                    </a:lnTo>
                    <a:lnTo>
                      <a:pt x="189" y="15"/>
                    </a:lnTo>
                    <a:lnTo>
                      <a:pt x="160" y="21"/>
                    </a:lnTo>
                    <a:lnTo>
                      <a:pt x="153" y="21"/>
                    </a:lnTo>
                    <a:lnTo>
                      <a:pt x="150" y="21"/>
                    </a:lnTo>
                    <a:lnTo>
                      <a:pt x="149" y="19"/>
                    </a:lnTo>
                    <a:lnTo>
                      <a:pt x="147" y="19"/>
                    </a:lnTo>
                    <a:lnTo>
                      <a:pt x="144" y="15"/>
                    </a:lnTo>
                    <a:lnTo>
                      <a:pt x="124" y="0"/>
                    </a:lnTo>
                    <a:lnTo>
                      <a:pt x="122" y="0"/>
                    </a:lnTo>
                    <a:lnTo>
                      <a:pt x="121" y="1"/>
                    </a:lnTo>
                    <a:lnTo>
                      <a:pt x="115" y="1"/>
                    </a:lnTo>
                    <a:lnTo>
                      <a:pt x="117" y="4"/>
                    </a:lnTo>
                    <a:lnTo>
                      <a:pt x="117" y="8"/>
                    </a:lnTo>
                    <a:lnTo>
                      <a:pt x="115" y="14"/>
                    </a:lnTo>
                    <a:lnTo>
                      <a:pt x="115" y="15"/>
                    </a:lnTo>
                    <a:lnTo>
                      <a:pt x="108" y="19"/>
                    </a:lnTo>
                    <a:lnTo>
                      <a:pt x="97" y="32"/>
                    </a:lnTo>
                    <a:lnTo>
                      <a:pt x="83" y="40"/>
                    </a:lnTo>
                    <a:lnTo>
                      <a:pt x="83" y="42"/>
                    </a:lnTo>
                    <a:lnTo>
                      <a:pt x="82" y="43"/>
                    </a:lnTo>
                    <a:lnTo>
                      <a:pt x="82" y="46"/>
                    </a:lnTo>
                    <a:lnTo>
                      <a:pt x="79" y="56"/>
                    </a:lnTo>
                    <a:lnTo>
                      <a:pt x="75" y="60"/>
                    </a:lnTo>
                    <a:lnTo>
                      <a:pt x="67" y="65"/>
                    </a:lnTo>
                    <a:lnTo>
                      <a:pt x="62" y="70"/>
                    </a:lnTo>
                    <a:lnTo>
                      <a:pt x="62" y="71"/>
                    </a:lnTo>
                    <a:lnTo>
                      <a:pt x="61" y="70"/>
                    </a:lnTo>
                    <a:lnTo>
                      <a:pt x="61" y="68"/>
                    </a:lnTo>
                    <a:lnTo>
                      <a:pt x="60" y="67"/>
                    </a:lnTo>
                    <a:lnTo>
                      <a:pt x="50" y="60"/>
                    </a:lnTo>
                    <a:lnTo>
                      <a:pt x="46" y="60"/>
                    </a:lnTo>
                    <a:lnTo>
                      <a:pt x="40" y="63"/>
                    </a:lnTo>
                    <a:lnTo>
                      <a:pt x="33" y="61"/>
                    </a:lnTo>
                    <a:lnTo>
                      <a:pt x="24" y="64"/>
                    </a:lnTo>
                    <a:lnTo>
                      <a:pt x="19" y="67"/>
                    </a:lnTo>
                    <a:lnTo>
                      <a:pt x="17" y="68"/>
                    </a:lnTo>
                    <a:lnTo>
                      <a:pt x="19" y="70"/>
                    </a:lnTo>
                    <a:lnTo>
                      <a:pt x="19" y="72"/>
                    </a:lnTo>
                    <a:lnTo>
                      <a:pt x="22" y="82"/>
                    </a:lnTo>
                    <a:lnTo>
                      <a:pt x="23" y="85"/>
                    </a:lnTo>
                    <a:lnTo>
                      <a:pt x="24" y="86"/>
                    </a:lnTo>
                    <a:lnTo>
                      <a:pt x="29" y="100"/>
                    </a:lnTo>
                    <a:lnTo>
                      <a:pt x="27" y="110"/>
                    </a:lnTo>
                    <a:lnTo>
                      <a:pt x="17" y="115"/>
                    </a:lnTo>
                    <a:lnTo>
                      <a:pt x="12" y="120"/>
                    </a:lnTo>
                    <a:lnTo>
                      <a:pt x="4" y="116"/>
                    </a:lnTo>
                    <a:lnTo>
                      <a:pt x="1" y="116"/>
                    </a:lnTo>
                    <a:lnTo>
                      <a:pt x="1" y="117"/>
                    </a:lnTo>
                    <a:lnTo>
                      <a:pt x="0" y="120"/>
                    </a:lnTo>
                    <a:lnTo>
                      <a:pt x="4" y="128"/>
                    </a:lnTo>
                    <a:lnTo>
                      <a:pt x="7" y="131"/>
                    </a:lnTo>
                    <a:lnTo>
                      <a:pt x="8" y="131"/>
                    </a:lnTo>
                    <a:lnTo>
                      <a:pt x="12" y="132"/>
                    </a:lnTo>
                    <a:lnTo>
                      <a:pt x="15" y="137"/>
                    </a:lnTo>
                    <a:lnTo>
                      <a:pt x="20" y="142"/>
                    </a:lnTo>
                    <a:lnTo>
                      <a:pt x="26" y="145"/>
                    </a:lnTo>
                    <a:lnTo>
                      <a:pt x="31" y="145"/>
                    </a:lnTo>
                    <a:lnTo>
                      <a:pt x="38" y="139"/>
                    </a:lnTo>
                    <a:lnTo>
                      <a:pt x="53" y="135"/>
                    </a:lnTo>
                    <a:lnTo>
                      <a:pt x="55" y="137"/>
                    </a:lnTo>
                    <a:lnTo>
                      <a:pt x="60" y="141"/>
                    </a:lnTo>
                    <a:lnTo>
                      <a:pt x="60" y="142"/>
                    </a:lnTo>
                    <a:lnTo>
                      <a:pt x="68" y="168"/>
                    </a:lnTo>
                    <a:lnTo>
                      <a:pt x="68" y="170"/>
                    </a:lnTo>
                    <a:lnTo>
                      <a:pt x="71" y="173"/>
                    </a:lnTo>
                    <a:lnTo>
                      <a:pt x="72" y="173"/>
                    </a:lnTo>
                    <a:lnTo>
                      <a:pt x="74" y="175"/>
                    </a:lnTo>
                    <a:lnTo>
                      <a:pt x="84" y="176"/>
                    </a:lnTo>
                    <a:lnTo>
                      <a:pt x="89" y="176"/>
                    </a:lnTo>
                    <a:lnTo>
                      <a:pt x="89" y="177"/>
                    </a:lnTo>
                    <a:lnTo>
                      <a:pt x="61" y="184"/>
                    </a:lnTo>
                    <a:lnTo>
                      <a:pt x="53" y="191"/>
                    </a:lnTo>
                    <a:lnTo>
                      <a:pt x="50" y="192"/>
                    </a:lnTo>
                    <a:lnTo>
                      <a:pt x="48" y="197"/>
                    </a:lnTo>
                    <a:lnTo>
                      <a:pt x="48" y="201"/>
                    </a:lnTo>
                    <a:lnTo>
                      <a:pt x="53" y="216"/>
                    </a:lnTo>
                    <a:lnTo>
                      <a:pt x="54" y="229"/>
                    </a:lnTo>
                    <a:lnTo>
                      <a:pt x="54" y="232"/>
                    </a:lnTo>
                    <a:lnTo>
                      <a:pt x="50" y="236"/>
                    </a:lnTo>
                    <a:lnTo>
                      <a:pt x="46" y="239"/>
                    </a:lnTo>
                    <a:lnTo>
                      <a:pt x="43" y="244"/>
                    </a:lnTo>
                    <a:lnTo>
                      <a:pt x="43" y="246"/>
                    </a:lnTo>
                    <a:lnTo>
                      <a:pt x="48" y="251"/>
                    </a:lnTo>
                    <a:lnTo>
                      <a:pt x="50" y="251"/>
                    </a:lnTo>
                    <a:lnTo>
                      <a:pt x="51" y="254"/>
                    </a:lnTo>
                    <a:lnTo>
                      <a:pt x="50" y="254"/>
                    </a:lnTo>
                    <a:lnTo>
                      <a:pt x="50" y="255"/>
                    </a:lnTo>
                    <a:lnTo>
                      <a:pt x="51" y="255"/>
                    </a:lnTo>
                    <a:lnTo>
                      <a:pt x="75" y="246"/>
                    </a:lnTo>
                    <a:lnTo>
                      <a:pt x="76" y="244"/>
                    </a:lnTo>
                    <a:lnTo>
                      <a:pt x="82" y="243"/>
                    </a:lnTo>
                    <a:lnTo>
                      <a:pt x="86" y="239"/>
                    </a:lnTo>
                    <a:lnTo>
                      <a:pt x="89" y="239"/>
                    </a:lnTo>
                    <a:lnTo>
                      <a:pt x="89" y="240"/>
                    </a:lnTo>
                    <a:lnTo>
                      <a:pt x="91" y="244"/>
                    </a:lnTo>
                    <a:lnTo>
                      <a:pt x="91" y="247"/>
                    </a:lnTo>
                    <a:lnTo>
                      <a:pt x="93" y="251"/>
                    </a:lnTo>
                    <a:lnTo>
                      <a:pt x="93" y="255"/>
                    </a:lnTo>
                    <a:lnTo>
                      <a:pt x="94" y="258"/>
                    </a:lnTo>
                    <a:lnTo>
                      <a:pt x="118" y="271"/>
                    </a:lnTo>
                    <a:lnTo>
                      <a:pt x="124" y="276"/>
                    </a:lnTo>
                    <a:lnTo>
                      <a:pt x="132" y="290"/>
                    </a:lnTo>
                    <a:lnTo>
                      <a:pt x="147" y="290"/>
                    </a:lnTo>
                    <a:lnTo>
                      <a:pt x="153" y="288"/>
                    </a:lnTo>
                    <a:lnTo>
                      <a:pt x="158" y="281"/>
                    </a:lnTo>
                    <a:lnTo>
                      <a:pt x="160" y="275"/>
                    </a:lnTo>
                    <a:lnTo>
                      <a:pt x="160" y="265"/>
                    </a:lnTo>
                    <a:lnTo>
                      <a:pt x="163" y="262"/>
                    </a:lnTo>
                    <a:lnTo>
                      <a:pt x="166" y="264"/>
                    </a:lnTo>
                    <a:lnTo>
                      <a:pt x="167" y="264"/>
                    </a:lnTo>
                    <a:lnTo>
                      <a:pt x="167" y="261"/>
                    </a:lnTo>
                    <a:lnTo>
                      <a:pt x="170" y="255"/>
                    </a:lnTo>
                    <a:lnTo>
                      <a:pt x="170" y="254"/>
                    </a:lnTo>
                    <a:lnTo>
                      <a:pt x="174" y="246"/>
                    </a:lnTo>
                    <a:lnTo>
                      <a:pt x="188" y="232"/>
                    </a:lnTo>
                    <a:lnTo>
                      <a:pt x="199" y="228"/>
                    </a:lnTo>
                    <a:lnTo>
                      <a:pt x="208" y="226"/>
                    </a:lnTo>
                    <a:lnTo>
                      <a:pt x="209" y="226"/>
                    </a:lnTo>
                    <a:lnTo>
                      <a:pt x="213" y="225"/>
                    </a:lnTo>
                    <a:lnTo>
                      <a:pt x="213" y="223"/>
                    </a:lnTo>
                    <a:lnTo>
                      <a:pt x="224" y="218"/>
                    </a:lnTo>
                    <a:lnTo>
                      <a:pt x="230" y="218"/>
                    </a:lnTo>
                    <a:lnTo>
                      <a:pt x="234" y="220"/>
                    </a:lnTo>
                    <a:lnTo>
                      <a:pt x="237" y="226"/>
                    </a:lnTo>
                    <a:lnTo>
                      <a:pt x="240" y="229"/>
                    </a:lnTo>
                    <a:lnTo>
                      <a:pt x="240" y="228"/>
                    </a:lnTo>
                    <a:lnTo>
                      <a:pt x="241" y="226"/>
                    </a:lnTo>
                    <a:lnTo>
                      <a:pt x="244" y="226"/>
                    </a:lnTo>
                    <a:lnTo>
                      <a:pt x="247" y="228"/>
                    </a:lnTo>
                    <a:lnTo>
                      <a:pt x="252" y="229"/>
                    </a:lnTo>
                    <a:lnTo>
                      <a:pt x="254" y="230"/>
                    </a:lnTo>
                    <a:lnTo>
                      <a:pt x="254" y="229"/>
                    </a:lnTo>
                    <a:lnTo>
                      <a:pt x="263" y="223"/>
                    </a:lnTo>
                    <a:lnTo>
                      <a:pt x="268" y="218"/>
                    </a:lnTo>
                    <a:lnTo>
                      <a:pt x="269" y="216"/>
                    </a:lnTo>
                    <a:lnTo>
                      <a:pt x="305" y="225"/>
                    </a:lnTo>
                    <a:lnTo>
                      <a:pt x="307" y="228"/>
                    </a:lnTo>
                    <a:lnTo>
                      <a:pt x="318" y="240"/>
                    </a:lnTo>
                    <a:lnTo>
                      <a:pt x="318" y="242"/>
                    </a:lnTo>
                    <a:lnTo>
                      <a:pt x="321" y="242"/>
                    </a:lnTo>
                    <a:lnTo>
                      <a:pt x="323" y="240"/>
                    </a:lnTo>
                    <a:lnTo>
                      <a:pt x="344" y="220"/>
                    </a:lnTo>
                    <a:lnTo>
                      <a:pt x="346" y="220"/>
                    </a:lnTo>
                    <a:lnTo>
                      <a:pt x="346" y="219"/>
                    </a:lnTo>
                    <a:lnTo>
                      <a:pt x="350" y="215"/>
                    </a:lnTo>
                    <a:lnTo>
                      <a:pt x="360" y="211"/>
                    </a:lnTo>
                    <a:lnTo>
                      <a:pt x="362" y="211"/>
                    </a:lnTo>
                    <a:lnTo>
                      <a:pt x="368" y="199"/>
                    </a:lnTo>
                    <a:lnTo>
                      <a:pt x="369" y="199"/>
                    </a:lnTo>
                    <a:lnTo>
                      <a:pt x="371" y="198"/>
                    </a:lnTo>
                    <a:lnTo>
                      <a:pt x="382" y="201"/>
                    </a:lnTo>
                    <a:lnTo>
                      <a:pt x="385" y="204"/>
                    </a:lnTo>
                    <a:lnTo>
                      <a:pt x="388" y="201"/>
                    </a:lnTo>
                    <a:lnTo>
                      <a:pt x="396" y="195"/>
                    </a:lnTo>
                    <a:lnTo>
                      <a:pt x="399" y="192"/>
                    </a:lnTo>
                    <a:lnTo>
                      <a:pt x="399" y="184"/>
                    </a:lnTo>
                    <a:lnTo>
                      <a:pt x="398" y="183"/>
                    </a:lnTo>
                    <a:lnTo>
                      <a:pt x="398" y="180"/>
                    </a:lnTo>
                    <a:lnTo>
                      <a:pt x="399" y="177"/>
                    </a:lnTo>
                    <a:lnTo>
                      <a:pt x="403" y="176"/>
                    </a:lnTo>
                    <a:lnTo>
                      <a:pt x="405" y="176"/>
                    </a:lnTo>
                    <a:lnTo>
                      <a:pt x="405" y="175"/>
                    </a:lnTo>
                    <a:lnTo>
                      <a:pt x="399" y="166"/>
                    </a:lnTo>
                    <a:lnTo>
                      <a:pt x="396" y="160"/>
                    </a:lnTo>
                    <a:lnTo>
                      <a:pt x="381" y="152"/>
                    </a:lnTo>
                    <a:lnTo>
                      <a:pt x="376" y="151"/>
                    </a:lnTo>
                    <a:lnTo>
                      <a:pt x="371" y="145"/>
                    </a:lnTo>
                    <a:lnTo>
                      <a:pt x="369" y="145"/>
                    </a:lnTo>
                    <a:lnTo>
                      <a:pt x="368" y="144"/>
                    </a:lnTo>
                    <a:lnTo>
                      <a:pt x="354" y="135"/>
                    </a:lnTo>
                    <a:lnTo>
                      <a:pt x="340" y="132"/>
                    </a:lnTo>
                    <a:lnTo>
                      <a:pt x="339" y="131"/>
                    </a:lnTo>
                    <a:lnTo>
                      <a:pt x="340" y="127"/>
                    </a:lnTo>
                    <a:lnTo>
                      <a:pt x="340" y="124"/>
                    </a:lnTo>
                    <a:lnTo>
                      <a:pt x="336" y="115"/>
                    </a:lnTo>
                    <a:lnTo>
                      <a:pt x="335" y="109"/>
                    </a:lnTo>
                    <a:lnTo>
                      <a:pt x="335" y="99"/>
                    </a:lnTo>
                    <a:lnTo>
                      <a:pt x="336" y="95"/>
                    </a:lnTo>
                    <a:lnTo>
                      <a:pt x="336" y="91"/>
                    </a:lnTo>
                    <a:lnTo>
                      <a:pt x="335" y="92"/>
                    </a:lnTo>
                    <a:lnTo>
                      <a:pt x="333" y="89"/>
                    </a:lnTo>
                    <a:lnTo>
                      <a:pt x="332" y="88"/>
                    </a:lnTo>
                    <a:lnTo>
                      <a:pt x="328" y="86"/>
                    </a:lnTo>
                    <a:lnTo>
                      <a:pt x="325" y="86"/>
                    </a:lnTo>
                    <a:lnTo>
                      <a:pt x="319" y="89"/>
                    </a:lnTo>
                    <a:lnTo>
                      <a:pt x="309" y="92"/>
                    </a:lnTo>
                    <a:lnTo>
                      <a:pt x="307" y="93"/>
                    </a:lnTo>
                    <a:lnTo>
                      <a:pt x="304" y="9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69" name="Freeform 1201">
                <a:extLst>
                  <a:ext uri="{FF2B5EF4-FFF2-40B4-BE49-F238E27FC236}">
                    <a16:creationId xmlns:a16="http://schemas.microsoft.com/office/drawing/2014/main" id="{96606182-0110-23B8-0562-F70710091E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5" y="3852"/>
                <a:ext cx="94" cy="62"/>
              </a:xfrm>
              <a:custGeom>
                <a:avLst/>
                <a:gdLst>
                  <a:gd name="T0" fmla="*/ 220 w 377"/>
                  <a:gd name="T1" fmla="*/ 2 h 246"/>
                  <a:gd name="T2" fmla="*/ 204 w 377"/>
                  <a:gd name="T3" fmla="*/ 13 h 246"/>
                  <a:gd name="T4" fmla="*/ 192 w 377"/>
                  <a:gd name="T5" fmla="*/ 12 h 246"/>
                  <a:gd name="T6" fmla="*/ 182 w 377"/>
                  <a:gd name="T7" fmla="*/ 2 h 246"/>
                  <a:gd name="T8" fmla="*/ 161 w 377"/>
                  <a:gd name="T9" fmla="*/ 10 h 246"/>
                  <a:gd name="T10" fmla="*/ 126 w 377"/>
                  <a:gd name="T11" fmla="*/ 30 h 246"/>
                  <a:gd name="T12" fmla="*/ 119 w 377"/>
                  <a:gd name="T13" fmla="*/ 48 h 246"/>
                  <a:gd name="T14" fmla="*/ 112 w 377"/>
                  <a:gd name="T15" fmla="*/ 59 h 246"/>
                  <a:gd name="T16" fmla="*/ 84 w 377"/>
                  <a:gd name="T17" fmla="*/ 74 h 246"/>
                  <a:gd name="T18" fmla="*/ 45 w 377"/>
                  <a:gd name="T19" fmla="*/ 39 h 246"/>
                  <a:gd name="T20" fmla="*/ 41 w 377"/>
                  <a:gd name="T21" fmla="*/ 24 h 246"/>
                  <a:gd name="T22" fmla="*/ 28 w 377"/>
                  <a:gd name="T23" fmla="*/ 28 h 246"/>
                  <a:gd name="T24" fmla="*/ 0 w 377"/>
                  <a:gd name="T25" fmla="*/ 39 h 246"/>
                  <a:gd name="T26" fmla="*/ 17 w 377"/>
                  <a:gd name="T27" fmla="*/ 65 h 246"/>
                  <a:gd name="T28" fmla="*/ 21 w 377"/>
                  <a:gd name="T29" fmla="*/ 70 h 246"/>
                  <a:gd name="T30" fmla="*/ 14 w 377"/>
                  <a:gd name="T31" fmla="*/ 91 h 246"/>
                  <a:gd name="T32" fmla="*/ 39 w 377"/>
                  <a:gd name="T33" fmla="*/ 101 h 246"/>
                  <a:gd name="T34" fmla="*/ 56 w 377"/>
                  <a:gd name="T35" fmla="*/ 137 h 246"/>
                  <a:gd name="T36" fmla="*/ 39 w 377"/>
                  <a:gd name="T37" fmla="*/ 147 h 246"/>
                  <a:gd name="T38" fmla="*/ 36 w 377"/>
                  <a:gd name="T39" fmla="*/ 161 h 246"/>
                  <a:gd name="T40" fmla="*/ 55 w 377"/>
                  <a:gd name="T41" fmla="*/ 164 h 246"/>
                  <a:gd name="T42" fmla="*/ 70 w 377"/>
                  <a:gd name="T43" fmla="*/ 177 h 246"/>
                  <a:gd name="T44" fmla="*/ 77 w 377"/>
                  <a:gd name="T45" fmla="*/ 192 h 246"/>
                  <a:gd name="T46" fmla="*/ 88 w 377"/>
                  <a:gd name="T47" fmla="*/ 204 h 246"/>
                  <a:gd name="T48" fmla="*/ 108 w 377"/>
                  <a:gd name="T49" fmla="*/ 225 h 246"/>
                  <a:gd name="T50" fmla="*/ 150 w 377"/>
                  <a:gd name="T51" fmla="*/ 235 h 246"/>
                  <a:gd name="T52" fmla="*/ 172 w 377"/>
                  <a:gd name="T53" fmla="*/ 245 h 246"/>
                  <a:gd name="T54" fmla="*/ 199 w 377"/>
                  <a:gd name="T55" fmla="*/ 232 h 246"/>
                  <a:gd name="T56" fmla="*/ 203 w 377"/>
                  <a:gd name="T57" fmla="*/ 218 h 246"/>
                  <a:gd name="T58" fmla="*/ 220 w 377"/>
                  <a:gd name="T59" fmla="*/ 197 h 246"/>
                  <a:gd name="T60" fmla="*/ 232 w 377"/>
                  <a:gd name="T61" fmla="*/ 196 h 246"/>
                  <a:gd name="T62" fmla="*/ 243 w 377"/>
                  <a:gd name="T63" fmla="*/ 187 h 246"/>
                  <a:gd name="T64" fmla="*/ 245 w 377"/>
                  <a:gd name="T65" fmla="*/ 172 h 246"/>
                  <a:gd name="T66" fmla="*/ 260 w 377"/>
                  <a:gd name="T67" fmla="*/ 162 h 246"/>
                  <a:gd name="T68" fmla="*/ 282 w 377"/>
                  <a:gd name="T69" fmla="*/ 167 h 246"/>
                  <a:gd name="T70" fmla="*/ 290 w 377"/>
                  <a:gd name="T71" fmla="*/ 148 h 246"/>
                  <a:gd name="T72" fmla="*/ 310 w 377"/>
                  <a:gd name="T73" fmla="*/ 158 h 246"/>
                  <a:gd name="T74" fmla="*/ 319 w 377"/>
                  <a:gd name="T75" fmla="*/ 157 h 246"/>
                  <a:gd name="T76" fmla="*/ 331 w 377"/>
                  <a:gd name="T77" fmla="*/ 160 h 246"/>
                  <a:gd name="T78" fmla="*/ 357 w 377"/>
                  <a:gd name="T79" fmla="*/ 165 h 246"/>
                  <a:gd name="T80" fmla="*/ 370 w 377"/>
                  <a:gd name="T81" fmla="*/ 148 h 246"/>
                  <a:gd name="T82" fmla="*/ 376 w 377"/>
                  <a:gd name="T83" fmla="*/ 133 h 246"/>
                  <a:gd name="T84" fmla="*/ 357 w 377"/>
                  <a:gd name="T85" fmla="*/ 117 h 246"/>
                  <a:gd name="T86" fmla="*/ 348 w 377"/>
                  <a:gd name="T87" fmla="*/ 109 h 246"/>
                  <a:gd name="T88" fmla="*/ 341 w 377"/>
                  <a:gd name="T89" fmla="*/ 109 h 246"/>
                  <a:gd name="T90" fmla="*/ 314 w 377"/>
                  <a:gd name="T91" fmla="*/ 102 h 246"/>
                  <a:gd name="T92" fmla="*/ 307 w 377"/>
                  <a:gd name="T93" fmla="*/ 94 h 246"/>
                  <a:gd name="T94" fmla="*/ 290 w 377"/>
                  <a:gd name="T95" fmla="*/ 102 h 246"/>
                  <a:gd name="T96" fmla="*/ 282 w 377"/>
                  <a:gd name="T97" fmla="*/ 100 h 246"/>
                  <a:gd name="T98" fmla="*/ 257 w 377"/>
                  <a:gd name="T99" fmla="*/ 77 h 246"/>
                  <a:gd name="T100" fmla="*/ 274 w 377"/>
                  <a:gd name="T101" fmla="*/ 73 h 246"/>
                  <a:gd name="T102" fmla="*/ 285 w 377"/>
                  <a:gd name="T103" fmla="*/ 67 h 246"/>
                  <a:gd name="T104" fmla="*/ 261 w 377"/>
                  <a:gd name="T105" fmla="*/ 34 h 246"/>
                  <a:gd name="T106" fmla="*/ 270 w 377"/>
                  <a:gd name="T107" fmla="*/ 26 h 2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77" h="246">
                    <a:moveTo>
                      <a:pt x="259" y="12"/>
                    </a:moveTo>
                    <a:lnTo>
                      <a:pt x="257" y="9"/>
                    </a:lnTo>
                    <a:lnTo>
                      <a:pt x="221" y="0"/>
                    </a:lnTo>
                    <a:lnTo>
                      <a:pt x="220" y="2"/>
                    </a:lnTo>
                    <a:lnTo>
                      <a:pt x="215" y="7"/>
                    </a:lnTo>
                    <a:lnTo>
                      <a:pt x="206" y="13"/>
                    </a:lnTo>
                    <a:lnTo>
                      <a:pt x="206" y="14"/>
                    </a:lnTo>
                    <a:lnTo>
                      <a:pt x="204" y="13"/>
                    </a:lnTo>
                    <a:lnTo>
                      <a:pt x="199" y="12"/>
                    </a:lnTo>
                    <a:lnTo>
                      <a:pt x="196" y="10"/>
                    </a:lnTo>
                    <a:lnTo>
                      <a:pt x="193" y="10"/>
                    </a:lnTo>
                    <a:lnTo>
                      <a:pt x="192" y="12"/>
                    </a:lnTo>
                    <a:lnTo>
                      <a:pt x="192" y="13"/>
                    </a:lnTo>
                    <a:lnTo>
                      <a:pt x="189" y="10"/>
                    </a:lnTo>
                    <a:lnTo>
                      <a:pt x="186" y="4"/>
                    </a:lnTo>
                    <a:lnTo>
                      <a:pt x="182" y="2"/>
                    </a:lnTo>
                    <a:lnTo>
                      <a:pt x="176" y="2"/>
                    </a:lnTo>
                    <a:lnTo>
                      <a:pt x="165" y="7"/>
                    </a:lnTo>
                    <a:lnTo>
                      <a:pt x="165" y="9"/>
                    </a:lnTo>
                    <a:lnTo>
                      <a:pt x="161" y="10"/>
                    </a:lnTo>
                    <a:lnTo>
                      <a:pt x="160" y="10"/>
                    </a:lnTo>
                    <a:lnTo>
                      <a:pt x="151" y="12"/>
                    </a:lnTo>
                    <a:lnTo>
                      <a:pt x="140" y="16"/>
                    </a:lnTo>
                    <a:lnTo>
                      <a:pt x="126" y="30"/>
                    </a:lnTo>
                    <a:lnTo>
                      <a:pt x="122" y="38"/>
                    </a:lnTo>
                    <a:lnTo>
                      <a:pt x="122" y="39"/>
                    </a:lnTo>
                    <a:lnTo>
                      <a:pt x="119" y="45"/>
                    </a:lnTo>
                    <a:lnTo>
                      <a:pt x="119" y="48"/>
                    </a:lnTo>
                    <a:lnTo>
                      <a:pt x="118" y="48"/>
                    </a:lnTo>
                    <a:lnTo>
                      <a:pt x="115" y="46"/>
                    </a:lnTo>
                    <a:lnTo>
                      <a:pt x="112" y="49"/>
                    </a:lnTo>
                    <a:lnTo>
                      <a:pt x="112" y="59"/>
                    </a:lnTo>
                    <a:lnTo>
                      <a:pt x="110" y="65"/>
                    </a:lnTo>
                    <a:lnTo>
                      <a:pt x="105" y="72"/>
                    </a:lnTo>
                    <a:lnTo>
                      <a:pt x="99" y="74"/>
                    </a:lnTo>
                    <a:lnTo>
                      <a:pt x="84" y="74"/>
                    </a:lnTo>
                    <a:lnTo>
                      <a:pt x="76" y="60"/>
                    </a:lnTo>
                    <a:lnTo>
                      <a:pt x="70" y="55"/>
                    </a:lnTo>
                    <a:lnTo>
                      <a:pt x="46" y="42"/>
                    </a:lnTo>
                    <a:lnTo>
                      <a:pt x="45" y="39"/>
                    </a:lnTo>
                    <a:lnTo>
                      <a:pt x="45" y="35"/>
                    </a:lnTo>
                    <a:lnTo>
                      <a:pt x="43" y="31"/>
                    </a:lnTo>
                    <a:lnTo>
                      <a:pt x="43" y="28"/>
                    </a:lnTo>
                    <a:lnTo>
                      <a:pt x="41" y="24"/>
                    </a:lnTo>
                    <a:lnTo>
                      <a:pt x="41" y="23"/>
                    </a:lnTo>
                    <a:lnTo>
                      <a:pt x="38" y="23"/>
                    </a:lnTo>
                    <a:lnTo>
                      <a:pt x="34" y="27"/>
                    </a:lnTo>
                    <a:lnTo>
                      <a:pt x="28" y="28"/>
                    </a:lnTo>
                    <a:lnTo>
                      <a:pt x="27" y="30"/>
                    </a:lnTo>
                    <a:lnTo>
                      <a:pt x="3" y="39"/>
                    </a:lnTo>
                    <a:lnTo>
                      <a:pt x="2" y="39"/>
                    </a:lnTo>
                    <a:lnTo>
                      <a:pt x="0" y="39"/>
                    </a:lnTo>
                    <a:lnTo>
                      <a:pt x="0" y="41"/>
                    </a:lnTo>
                    <a:lnTo>
                      <a:pt x="5" y="55"/>
                    </a:lnTo>
                    <a:lnTo>
                      <a:pt x="10" y="57"/>
                    </a:lnTo>
                    <a:lnTo>
                      <a:pt x="17" y="65"/>
                    </a:lnTo>
                    <a:lnTo>
                      <a:pt x="17" y="66"/>
                    </a:lnTo>
                    <a:lnTo>
                      <a:pt x="19" y="66"/>
                    </a:lnTo>
                    <a:lnTo>
                      <a:pt x="21" y="67"/>
                    </a:lnTo>
                    <a:lnTo>
                      <a:pt x="21" y="70"/>
                    </a:lnTo>
                    <a:lnTo>
                      <a:pt x="16" y="70"/>
                    </a:lnTo>
                    <a:lnTo>
                      <a:pt x="10" y="81"/>
                    </a:lnTo>
                    <a:lnTo>
                      <a:pt x="10" y="83"/>
                    </a:lnTo>
                    <a:lnTo>
                      <a:pt x="14" y="91"/>
                    </a:lnTo>
                    <a:lnTo>
                      <a:pt x="14" y="93"/>
                    </a:lnTo>
                    <a:lnTo>
                      <a:pt x="16" y="93"/>
                    </a:lnTo>
                    <a:lnTo>
                      <a:pt x="28" y="98"/>
                    </a:lnTo>
                    <a:lnTo>
                      <a:pt x="39" y="101"/>
                    </a:lnTo>
                    <a:lnTo>
                      <a:pt x="56" y="105"/>
                    </a:lnTo>
                    <a:lnTo>
                      <a:pt x="63" y="115"/>
                    </a:lnTo>
                    <a:lnTo>
                      <a:pt x="58" y="126"/>
                    </a:lnTo>
                    <a:lnTo>
                      <a:pt x="56" y="137"/>
                    </a:lnTo>
                    <a:lnTo>
                      <a:pt x="55" y="140"/>
                    </a:lnTo>
                    <a:lnTo>
                      <a:pt x="53" y="141"/>
                    </a:lnTo>
                    <a:lnTo>
                      <a:pt x="50" y="143"/>
                    </a:lnTo>
                    <a:lnTo>
                      <a:pt x="39" y="147"/>
                    </a:lnTo>
                    <a:lnTo>
                      <a:pt x="38" y="147"/>
                    </a:lnTo>
                    <a:lnTo>
                      <a:pt x="31" y="150"/>
                    </a:lnTo>
                    <a:lnTo>
                      <a:pt x="31" y="160"/>
                    </a:lnTo>
                    <a:lnTo>
                      <a:pt x="36" y="161"/>
                    </a:lnTo>
                    <a:lnTo>
                      <a:pt x="41" y="161"/>
                    </a:lnTo>
                    <a:lnTo>
                      <a:pt x="45" y="160"/>
                    </a:lnTo>
                    <a:lnTo>
                      <a:pt x="48" y="160"/>
                    </a:lnTo>
                    <a:lnTo>
                      <a:pt x="55" y="164"/>
                    </a:lnTo>
                    <a:lnTo>
                      <a:pt x="60" y="169"/>
                    </a:lnTo>
                    <a:lnTo>
                      <a:pt x="63" y="172"/>
                    </a:lnTo>
                    <a:lnTo>
                      <a:pt x="69" y="176"/>
                    </a:lnTo>
                    <a:lnTo>
                      <a:pt x="70" y="177"/>
                    </a:lnTo>
                    <a:lnTo>
                      <a:pt x="70" y="179"/>
                    </a:lnTo>
                    <a:lnTo>
                      <a:pt x="73" y="182"/>
                    </a:lnTo>
                    <a:lnTo>
                      <a:pt x="77" y="190"/>
                    </a:lnTo>
                    <a:lnTo>
                      <a:pt x="77" y="192"/>
                    </a:lnTo>
                    <a:lnTo>
                      <a:pt x="80" y="196"/>
                    </a:lnTo>
                    <a:lnTo>
                      <a:pt x="84" y="201"/>
                    </a:lnTo>
                    <a:lnTo>
                      <a:pt x="87" y="203"/>
                    </a:lnTo>
                    <a:lnTo>
                      <a:pt x="88" y="204"/>
                    </a:lnTo>
                    <a:lnTo>
                      <a:pt x="94" y="211"/>
                    </a:lnTo>
                    <a:lnTo>
                      <a:pt x="99" y="221"/>
                    </a:lnTo>
                    <a:lnTo>
                      <a:pt x="99" y="225"/>
                    </a:lnTo>
                    <a:lnTo>
                      <a:pt x="108" y="225"/>
                    </a:lnTo>
                    <a:lnTo>
                      <a:pt x="133" y="221"/>
                    </a:lnTo>
                    <a:lnTo>
                      <a:pt x="137" y="221"/>
                    </a:lnTo>
                    <a:lnTo>
                      <a:pt x="144" y="225"/>
                    </a:lnTo>
                    <a:lnTo>
                      <a:pt x="150" y="235"/>
                    </a:lnTo>
                    <a:lnTo>
                      <a:pt x="158" y="243"/>
                    </a:lnTo>
                    <a:lnTo>
                      <a:pt x="169" y="246"/>
                    </a:lnTo>
                    <a:lnTo>
                      <a:pt x="172" y="246"/>
                    </a:lnTo>
                    <a:lnTo>
                      <a:pt x="172" y="245"/>
                    </a:lnTo>
                    <a:lnTo>
                      <a:pt x="175" y="242"/>
                    </a:lnTo>
                    <a:lnTo>
                      <a:pt x="189" y="234"/>
                    </a:lnTo>
                    <a:lnTo>
                      <a:pt x="197" y="234"/>
                    </a:lnTo>
                    <a:lnTo>
                      <a:pt x="199" y="232"/>
                    </a:lnTo>
                    <a:lnTo>
                      <a:pt x="200" y="232"/>
                    </a:lnTo>
                    <a:lnTo>
                      <a:pt x="201" y="228"/>
                    </a:lnTo>
                    <a:lnTo>
                      <a:pt x="201" y="224"/>
                    </a:lnTo>
                    <a:lnTo>
                      <a:pt x="203" y="218"/>
                    </a:lnTo>
                    <a:lnTo>
                      <a:pt x="204" y="215"/>
                    </a:lnTo>
                    <a:lnTo>
                      <a:pt x="208" y="210"/>
                    </a:lnTo>
                    <a:lnTo>
                      <a:pt x="217" y="203"/>
                    </a:lnTo>
                    <a:lnTo>
                      <a:pt x="220" y="197"/>
                    </a:lnTo>
                    <a:lnTo>
                      <a:pt x="221" y="196"/>
                    </a:lnTo>
                    <a:lnTo>
                      <a:pt x="227" y="194"/>
                    </a:lnTo>
                    <a:lnTo>
                      <a:pt x="231" y="194"/>
                    </a:lnTo>
                    <a:lnTo>
                      <a:pt x="232" y="196"/>
                    </a:lnTo>
                    <a:lnTo>
                      <a:pt x="235" y="197"/>
                    </a:lnTo>
                    <a:lnTo>
                      <a:pt x="236" y="197"/>
                    </a:lnTo>
                    <a:lnTo>
                      <a:pt x="240" y="193"/>
                    </a:lnTo>
                    <a:lnTo>
                      <a:pt x="243" y="187"/>
                    </a:lnTo>
                    <a:lnTo>
                      <a:pt x="245" y="180"/>
                    </a:lnTo>
                    <a:lnTo>
                      <a:pt x="246" y="179"/>
                    </a:lnTo>
                    <a:lnTo>
                      <a:pt x="245" y="179"/>
                    </a:lnTo>
                    <a:lnTo>
                      <a:pt x="245" y="172"/>
                    </a:lnTo>
                    <a:lnTo>
                      <a:pt x="249" y="167"/>
                    </a:lnTo>
                    <a:lnTo>
                      <a:pt x="256" y="161"/>
                    </a:lnTo>
                    <a:lnTo>
                      <a:pt x="259" y="162"/>
                    </a:lnTo>
                    <a:lnTo>
                      <a:pt x="260" y="162"/>
                    </a:lnTo>
                    <a:lnTo>
                      <a:pt x="264" y="165"/>
                    </a:lnTo>
                    <a:lnTo>
                      <a:pt x="273" y="168"/>
                    </a:lnTo>
                    <a:lnTo>
                      <a:pt x="280" y="168"/>
                    </a:lnTo>
                    <a:lnTo>
                      <a:pt x="282" y="167"/>
                    </a:lnTo>
                    <a:lnTo>
                      <a:pt x="285" y="160"/>
                    </a:lnTo>
                    <a:lnTo>
                      <a:pt x="284" y="153"/>
                    </a:lnTo>
                    <a:lnTo>
                      <a:pt x="285" y="151"/>
                    </a:lnTo>
                    <a:lnTo>
                      <a:pt x="290" y="148"/>
                    </a:lnTo>
                    <a:lnTo>
                      <a:pt x="292" y="146"/>
                    </a:lnTo>
                    <a:lnTo>
                      <a:pt x="296" y="146"/>
                    </a:lnTo>
                    <a:lnTo>
                      <a:pt x="300" y="148"/>
                    </a:lnTo>
                    <a:lnTo>
                      <a:pt x="310" y="158"/>
                    </a:lnTo>
                    <a:lnTo>
                      <a:pt x="313" y="160"/>
                    </a:lnTo>
                    <a:lnTo>
                      <a:pt x="314" y="160"/>
                    </a:lnTo>
                    <a:lnTo>
                      <a:pt x="316" y="158"/>
                    </a:lnTo>
                    <a:lnTo>
                      <a:pt x="319" y="157"/>
                    </a:lnTo>
                    <a:lnTo>
                      <a:pt x="319" y="155"/>
                    </a:lnTo>
                    <a:lnTo>
                      <a:pt x="323" y="155"/>
                    </a:lnTo>
                    <a:lnTo>
                      <a:pt x="330" y="158"/>
                    </a:lnTo>
                    <a:lnTo>
                      <a:pt x="331" y="160"/>
                    </a:lnTo>
                    <a:lnTo>
                      <a:pt x="334" y="161"/>
                    </a:lnTo>
                    <a:lnTo>
                      <a:pt x="343" y="164"/>
                    </a:lnTo>
                    <a:lnTo>
                      <a:pt x="355" y="165"/>
                    </a:lnTo>
                    <a:lnTo>
                      <a:pt x="357" y="165"/>
                    </a:lnTo>
                    <a:lnTo>
                      <a:pt x="366" y="162"/>
                    </a:lnTo>
                    <a:lnTo>
                      <a:pt x="367" y="157"/>
                    </a:lnTo>
                    <a:lnTo>
                      <a:pt x="367" y="155"/>
                    </a:lnTo>
                    <a:lnTo>
                      <a:pt x="370" y="148"/>
                    </a:lnTo>
                    <a:lnTo>
                      <a:pt x="373" y="137"/>
                    </a:lnTo>
                    <a:lnTo>
                      <a:pt x="374" y="137"/>
                    </a:lnTo>
                    <a:lnTo>
                      <a:pt x="377" y="133"/>
                    </a:lnTo>
                    <a:lnTo>
                      <a:pt x="376" y="133"/>
                    </a:lnTo>
                    <a:lnTo>
                      <a:pt x="373" y="132"/>
                    </a:lnTo>
                    <a:lnTo>
                      <a:pt x="359" y="122"/>
                    </a:lnTo>
                    <a:lnTo>
                      <a:pt x="358" y="120"/>
                    </a:lnTo>
                    <a:lnTo>
                      <a:pt x="357" y="117"/>
                    </a:lnTo>
                    <a:lnTo>
                      <a:pt x="355" y="116"/>
                    </a:lnTo>
                    <a:lnTo>
                      <a:pt x="351" y="110"/>
                    </a:lnTo>
                    <a:lnTo>
                      <a:pt x="350" y="109"/>
                    </a:lnTo>
                    <a:lnTo>
                      <a:pt x="348" y="109"/>
                    </a:lnTo>
                    <a:lnTo>
                      <a:pt x="345" y="110"/>
                    </a:lnTo>
                    <a:lnTo>
                      <a:pt x="344" y="110"/>
                    </a:lnTo>
                    <a:lnTo>
                      <a:pt x="343" y="109"/>
                    </a:lnTo>
                    <a:lnTo>
                      <a:pt x="341" y="109"/>
                    </a:lnTo>
                    <a:lnTo>
                      <a:pt x="327" y="102"/>
                    </a:lnTo>
                    <a:lnTo>
                      <a:pt x="326" y="101"/>
                    </a:lnTo>
                    <a:lnTo>
                      <a:pt x="319" y="102"/>
                    </a:lnTo>
                    <a:lnTo>
                      <a:pt x="314" y="102"/>
                    </a:lnTo>
                    <a:lnTo>
                      <a:pt x="314" y="101"/>
                    </a:lnTo>
                    <a:lnTo>
                      <a:pt x="313" y="100"/>
                    </a:lnTo>
                    <a:lnTo>
                      <a:pt x="309" y="97"/>
                    </a:lnTo>
                    <a:lnTo>
                      <a:pt x="307" y="94"/>
                    </a:lnTo>
                    <a:lnTo>
                      <a:pt x="305" y="94"/>
                    </a:lnTo>
                    <a:lnTo>
                      <a:pt x="299" y="95"/>
                    </a:lnTo>
                    <a:lnTo>
                      <a:pt x="298" y="97"/>
                    </a:lnTo>
                    <a:lnTo>
                      <a:pt x="290" y="102"/>
                    </a:lnTo>
                    <a:lnTo>
                      <a:pt x="285" y="105"/>
                    </a:lnTo>
                    <a:lnTo>
                      <a:pt x="284" y="106"/>
                    </a:lnTo>
                    <a:lnTo>
                      <a:pt x="282" y="106"/>
                    </a:lnTo>
                    <a:lnTo>
                      <a:pt x="282" y="100"/>
                    </a:lnTo>
                    <a:lnTo>
                      <a:pt x="281" y="95"/>
                    </a:lnTo>
                    <a:lnTo>
                      <a:pt x="277" y="90"/>
                    </a:lnTo>
                    <a:lnTo>
                      <a:pt x="271" y="87"/>
                    </a:lnTo>
                    <a:lnTo>
                      <a:pt x="257" y="77"/>
                    </a:lnTo>
                    <a:lnTo>
                      <a:pt x="260" y="77"/>
                    </a:lnTo>
                    <a:lnTo>
                      <a:pt x="263" y="74"/>
                    </a:lnTo>
                    <a:lnTo>
                      <a:pt x="267" y="73"/>
                    </a:lnTo>
                    <a:lnTo>
                      <a:pt x="274" y="73"/>
                    </a:lnTo>
                    <a:lnTo>
                      <a:pt x="280" y="76"/>
                    </a:lnTo>
                    <a:lnTo>
                      <a:pt x="281" y="76"/>
                    </a:lnTo>
                    <a:lnTo>
                      <a:pt x="285" y="73"/>
                    </a:lnTo>
                    <a:lnTo>
                      <a:pt x="285" y="67"/>
                    </a:lnTo>
                    <a:lnTo>
                      <a:pt x="284" y="65"/>
                    </a:lnTo>
                    <a:lnTo>
                      <a:pt x="268" y="43"/>
                    </a:lnTo>
                    <a:lnTo>
                      <a:pt x="261" y="35"/>
                    </a:lnTo>
                    <a:lnTo>
                      <a:pt x="261" y="34"/>
                    </a:lnTo>
                    <a:lnTo>
                      <a:pt x="263" y="28"/>
                    </a:lnTo>
                    <a:lnTo>
                      <a:pt x="266" y="27"/>
                    </a:lnTo>
                    <a:lnTo>
                      <a:pt x="267" y="26"/>
                    </a:lnTo>
                    <a:lnTo>
                      <a:pt x="270" y="26"/>
                    </a:lnTo>
                    <a:lnTo>
                      <a:pt x="270" y="24"/>
                    </a:lnTo>
                    <a:lnTo>
                      <a:pt x="259" y="1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70" name="Freeform 1202">
                <a:extLst>
                  <a:ext uri="{FF2B5EF4-FFF2-40B4-BE49-F238E27FC236}">
                    <a16:creationId xmlns:a16="http://schemas.microsoft.com/office/drawing/2014/main" id="{05041EEA-2A0E-A6E5-A99E-CD41D90482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3" y="3051"/>
                <a:ext cx="159" cy="70"/>
              </a:xfrm>
              <a:custGeom>
                <a:avLst/>
                <a:gdLst>
                  <a:gd name="T0" fmla="*/ 604 w 633"/>
                  <a:gd name="T1" fmla="*/ 181 h 281"/>
                  <a:gd name="T2" fmla="*/ 567 w 633"/>
                  <a:gd name="T3" fmla="*/ 193 h 281"/>
                  <a:gd name="T4" fmla="*/ 544 w 633"/>
                  <a:gd name="T5" fmla="*/ 184 h 281"/>
                  <a:gd name="T6" fmla="*/ 522 w 633"/>
                  <a:gd name="T7" fmla="*/ 191 h 281"/>
                  <a:gd name="T8" fmla="*/ 508 w 633"/>
                  <a:gd name="T9" fmla="*/ 176 h 281"/>
                  <a:gd name="T10" fmla="*/ 490 w 633"/>
                  <a:gd name="T11" fmla="*/ 165 h 281"/>
                  <a:gd name="T12" fmla="*/ 465 w 633"/>
                  <a:gd name="T13" fmla="*/ 151 h 281"/>
                  <a:gd name="T14" fmla="*/ 452 w 633"/>
                  <a:gd name="T15" fmla="*/ 147 h 281"/>
                  <a:gd name="T16" fmla="*/ 424 w 633"/>
                  <a:gd name="T17" fmla="*/ 150 h 281"/>
                  <a:gd name="T18" fmla="*/ 416 w 633"/>
                  <a:gd name="T19" fmla="*/ 150 h 281"/>
                  <a:gd name="T20" fmla="*/ 391 w 633"/>
                  <a:gd name="T21" fmla="*/ 117 h 281"/>
                  <a:gd name="T22" fmla="*/ 385 w 633"/>
                  <a:gd name="T23" fmla="*/ 95 h 281"/>
                  <a:gd name="T24" fmla="*/ 371 w 633"/>
                  <a:gd name="T25" fmla="*/ 97 h 281"/>
                  <a:gd name="T26" fmla="*/ 341 w 633"/>
                  <a:gd name="T27" fmla="*/ 124 h 281"/>
                  <a:gd name="T28" fmla="*/ 332 w 633"/>
                  <a:gd name="T29" fmla="*/ 85 h 281"/>
                  <a:gd name="T30" fmla="*/ 321 w 633"/>
                  <a:gd name="T31" fmla="*/ 64 h 281"/>
                  <a:gd name="T32" fmla="*/ 338 w 633"/>
                  <a:gd name="T33" fmla="*/ 50 h 281"/>
                  <a:gd name="T34" fmla="*/ 350 w 633"/>
                  <a:gd name="T35" fmla="*/ 10 h 281"/>
                  <a:gd name="T36" fmla="*/ 343 w 633"/>
                  <a:gd name="T37" fmla="*/ 0 h 281"/>
                  <a:gd name="T38" fmla="*/ 332 w 633"/>
                  <a:gd name="T39" fmla="*/ 6 h 281"/>
                  <a:gd name="T40" fmla="*/ 304 w 633"/>
                  <a:gd name="T41" fmla="*/ 37 h 281"/>
                  <a:gd name="T42" fmla="*/ 235 w 633"/>
                  <a:gd name="T43" fmla="*/ 60 h 281"/>
                  <a:gd name="T44" fmla="*/ 225 w 633"/>
                  <a:gd name="T45" fmla="*/ 54 h 281"/>
                  <a:gd name="T46" fmla="*/ 204 w 633"/>
                  <a:gd name="T47" fmla="*/ 18 h 281"/>
                  <a:gd name="T48" fmla="*/ 169 w 633"/>
                  <a:gd name="T49" fmla="*/ 34 h 281"/>
                  <a:gd name="T50" fmla="*/ 151 w 633"/>
                  <a:gd name="T51" fmla="*/ 46 h 281"/>
                  <a:gd name="T52" fmla="*/ 116 w 633"/>
                  <a:gd name="T53" fmla="*/ 59 h 281"/>
                  <a:gd name="T54" fmla="*/ 102 w 633"/>
                  <a:gd name="T55" fmla="*/ 64 h 281"/>
                  <a:gd name="T56" fmla="*/ 72 w 633"/>
                  <a:gd name="T57" fmla="*/ 82 h 281"/>
                  <a:gd name="T58" fmla="*/ 44 w 633"/>
                  <a:gd name="T59" fmla="*/ 102 h 281"/>
                  <a:gd name="T60" fmla="*/ 32 w 633"/>
                  <a:gd name="T61" fmla="*/ 120 h 281"/>
                  <a:gd name="T62" fmla="*/ 0 w 633"/>
                  <a:gd name="T63" fmla="*/ 151 h 281"/>
                  <a:gd name="T64" fmla="*/ 11 w 633"/>
                  <a:gd name="T65" fmla="*/ 187 h 281"/>
                  <a:gd name="T66" fmla="*/ 44 w 633"/>
                  <a:gd name="T67" fmla="*/ 194 h 281"/>
                  <a:gd name="T68" fmla="*/ 51 w 633"/>
                  <a:gd name="T69" fmla="*/ 217 h 281"/>
                  <a:gd name="T70" fmla="*/ 86 w 633"/>
                  <a:gd name="T71" fmla="*/ 217 h 281"/>
                  <a:gd name="T72" fmla="*/ 101 w 633"/>
                  <a:gd name="T73" fmla="*/ 231 h 281"/>
                  <a:gd name="T74" fmla="*/ 111 w 633"/>
                  <a:gd name="T75" fmla="*/ 229 h 281"/>
                  <a:gd name="T76" fmla="*/ 151 w 633"/>
                  <a:gd name="T77" fmla="*/ 248 h 281"/>
                  <a:gd name="T78" fmla="*/ 174 w 633"/>
                  <a:gd name="T79" fmla="*/ 235 h 281"/>
                  <a:gd name="T80" fmla="*/ 184 w 633"/>
                  <a:gd name="T81" fmla="*/ 228 h 281"/>
                  <a:gd name="T82" fmla="*/ 219 w 633"/>
                  <a:gd name="T83" fmla="*/ 225 h 281"/>
                  <a:gd name="T84" fmla="*/ 251 w 633"/>
                  <a:gd name="T85" fmla="*/ 224 h 281"/>
                  <a:gd name="T86" fmla="*/ 272 w 633"/>
                  <a:gd name="T87" fmla="*/ 191 h 281"/>
                  <a:gd name="T88" fmla="*/ 315 w 633"/>
                  <a:gd name="T89" fmla="*/ 197 h 281"/>
                  <a:gd name="T90" fmla="*/ 334 w 633"/>
                  <a:gd name="T91" fmla="*/ 187 h 281"/>
                  <a:gd name="T92" fmla="*/ 349 w 633"/>
                  <a:gd name="T93" fmla="*/ 161 h 281"/>
                  <a:gd name="T94" fmla="*/ 396 w 633"/>
                  <a:gd name="T95" fmla="*/ 179 h 281"/>
                  <a:gd name="T96" fmla="*/ 440 w 633"/>
                  <a:gd name="T97" fmla="*/ 191 h 281"/>
                  <a:gd name="T98" fmla="*/ 452 w 633"/>
                  <a:gd name="T99" fmla="*/ 215 h 281"/>
                  <a:gd name="T100" fmla="*/ 496 w 633"/>
                  <a:gd name="T101" fmla="*/ 228 h 281"/>
                  <a:gd name="T102" fmla="*/ 529 w 633"/>
                  <a:gd name="T103" fmla="*/ 265 h 281"/>
                  <a:gd name="T104" fmla="*/ 589 w 633"/>
                  <a:gd name="T105" fmla="*/ 271 h 281"/>
                  <a:gd name="T106" fmla="*/ 614 w 633"/>
                  <a:gd name="T107" fmla="*/ 281 h 281"/>
                  <a:gd name="T108" fmla="*/ 630 w 633"/>
                  <a:gd name="T109" fmla="*/ 278 h 281"/>
                  <a:gd name="T110" fmla="*/ 627 w 633"/>
                  <a:gd name="T111" fmla="*/ 200 h 281"/>
                  <a:gd name="T112" fmla="*/ 620 w 633"/>
                  <a:gd name="T113" fmla="*/ 190 h 2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633" h="281">
                    <a:moveTo>
                      <a:pt x="619" y="190"/>
                    </a:moveTo>
                    <a:lnTo>
                      <a:pt x="609" y="184"/>
                    </a:lnTo>
                    <a:lnTo>
                      <a:pt x="604" y="183"/>
                    </a:lnTo>
                    <a:lnTo>
                      <a:pt x="604" y="181"/>
                    </a:lnTo>
                    <a:lnTo>
                      <a:pt x="595" y="177"/>
                    </a:lnTo>
                    <a:lnTo>
                      <a:pt x="589" y="176"/>
                    </a:lnTo>
                    <a:lnTo>
                      <a:pt x="582" y="180"/>
                    </a:lnTo>
                    <a:lnTo>
                      <a:pt x="567" y="193"/>
                    </a:lnTo>
                    <a:lnTo>
                      <a:pt x="554" y="190"/>
                    </a:lnTo>
                    <a:lnTo>
                      <a:pt x="552" y="187"/>
                    </a:lnTo>
                    <a:lnTo>
                      <a:pt x="549" y="186"/>
                    </a:lnTo>
                    <a:lnTo>
                      <a:pt x="544" y="184"/>
                    </a:lnTo>
                    <a:lnTo>
                      <a:pt x="543" y="183"/>
                    </a:lnTo>
                    <a:lnTo>
                      <a:pt x="535" y="186"/>
                    </a:lnTo>
                    <a:lnTo>
                      <a:pt x="525" y="191"/>
                    </a:lnTo>
                    <a:lnTo>
                      <a:pt x="522" y="191"/>
                    </a:lnTo>
                    <a:lnTo>
                      <a:pt x="519" y="190"/>
                    </a:lnTo>
                    <a:lnTo>
                      <a:pt x="516" y="187"/>
                    </a:lnTo>
                    <a:lnTo>
                      <a:pt x="516" y="186"/>
                    </a:lnTo>
                    <a:lnTo>
                      <a:pt x="508" y="176"/>
                    </a:lnTo>
                    <a:lnTo>
                      <a:pt x="497" y="168"/>
                    </a:lnTo>
                    <a:lnTo>
                      <a:pt x="493" y="166"/>
                    </a:lnTo>
                    <a:lnTo>
                      <a:pt x="490" y="166"/>
                    </a:lnTo>
                    <a:lnTo>
                      <a:pt x="490" y="165"/>
                    </a:lnTo>
                    <a:lnTo>
                      <a:pt x="487" y="164"/>
                    </a:lnTo>
                    <a:lnTo>
                      <a:pt x="477" y="157"/>
                    </a:lnTo>
                    <a:lnTo>
                      <a:pt x="473" y="155"/>
                    </a:lnTo>
                    <a:lnTo>
                      <a:pt x="465" y="151"/>
                    </a:lnTo>
                    <a:lnTo>
                      <a:pt x="463" y="150"/>
                    </a:lnTo>
                    <a:lnTo>
                      <a:pt x="462" y="150"/>
                    </a:lnTo>
                    <a:lnTo>
                      <a:pt x="461" y="148"/>
                    </a:lnTo>
                    <a:lnTo>
                      <a:pt x="452" y="147"/>
                    </a:lnTo>
                    <a:lnTo>
                      <a:pt x="452" y="148"/>
                    </a:lnTo>
                    <a:lnTo>
                      <a:pt x="441" y="148"/>
                    </a:lnTo>
                    <a:lnTo>
                      <a:pt x="431" y="150"/>
                    </a:lnTo>
                    <a:lnTo>
                      <a:pt x="424" y="150"/>
                    </a:lnTo>
                    <a:lnTo>
                      <a:pt x="422" y="151"/>
                    </a:lnTo>
                    <a:lnTo>
                      <a:pt x="420" y="151"/>
                    </a:lnTo>
                    <a:lnTo>
                      <a:pt x="417" y="150"/>
                    </a:lnTo>
                    <a:lnTo>
                      <a:pt x="416" y="150"/>
                    </a:lnTo>
                    <a:lnTo>
                      <a:pt x="403" y="138"/>
                    </a:lnTo>
                    <a:lnTo>
                      <a:pt x="396" y="130"/>
                    </a:lnTo>
                    <a:lnTo>
                      <a:pt x="392" y="123"/>
                    </a:lnTo>
                    <a:lnTo>
                      <a:pt x="391" y="117"/>
                    </a:lnTo>
                    <a:lnTo>
                      <a:pt x="392" y="112"/>
                    </a:lnTo>
                    <a:lnTo>
                      <a:pt x="392" y="110"/>
                    </a:lnTo>
                    <a:lnTo>
                      <a:pt x="391" y="98"/>
                    </a:lnTo>
                    <a:lnTo>
                      <a:pt x="385" y="95"/>
                    </a:lnTo>
                    <a:lnTo>
                      <a:pt x="384" y="95"/>
                    </a:lnTo>
                    <a:lnTo>
                      <a:pt x="380" y="94"/>
                    </a:lnTo>
                    <a:lnTo>
                      <a:pt x="375" y="94"/>
                    </a:lnTo>
                    <a:lnTo>
                      <a:pt x="371" y="97"/>
                    </a:lnTo>
                    <a:lnTo>
                      <a:pt x="366" y="101"/>
                    </a:lnTo>
                    <a:lnTo>
                      <a:pt x="364" y="102"/>
                    </a:lnTo>
                    <a:lnTo>
                      <a:pt x="348" y="116"/>
                    </a:lnTo>
                    <a:lnTo>
                      <a:pt x="341" y="124"/>
                    </a:lnTo>
                    <a:lnTo>
                      <a:pt x="339" y="124"/>
                    </a:lnTo>
                    <a:lnTo>
                      <a:pt x="339" y="123"/>
                    </a:lnTo>
                    <a:lnTo>
                      <a:pt x="336" y="95"/>
                    </a:lnTo>
                    <a:lnTo>
                      <a:pt x="332" y="85"/>
                    </a:lnTo>
                    <a:lnTo>
                      <a:pt x="321" y="82"/>
                    </a:lnTo>
                    <a:lnTo>
                      <a:pt x="320" y="82"/>
                    </a:lnTo>
                    <a:lnTo>
                      <a:pt x="320" y="71"/>
                    </a:lnTo>
                    <a:lnTo>
                      <a:pt x="321" y="64"/>
                    </a:lnTo>
                    <a:lnTo>
                      <a:pt x="321" y="63"/>
                    </a:lnTo>
                    <a:lnTo>
                      <a:pt x="322" y="60"/>
                    </a:lnTo>
                    <a:lnTo>
                      <a:pt x="328" y="56"/>
                    </a:lnTo>
                    <a:lnTo>
                      <a:pt x="338" y="50"/>
                    </a:lnTo>
                    <a:lnTo>
                      <a:pt x="343" y="42"/>
                    </a:lnTo>
                    <a:lnTo>
                      <a:pt x="348" y="31"/>
                    </a:lnTo>
                    <a:lnTo>
                      <a:pt x="348" y="27"/>
                    </a:lnTo>
                    <a:lnTo>
                      <a:pt x="350" y="10"/>
                    </a:lnTo>
                    <a:lnTo>
                      <a:pt x="348" y="6"/>
                    </a:lnTo>
                    <a:lnTo>
                      <a:pt x="345" y="3"/>
                    </a:lnTo>
                    <a:lnTo>
                      <a:pt x="345" y="1"/>
                    </a:lnTo>
                    <a:lnTo>
                      <a:pt x="343" y="0"/>
                    </a:lnTo>
                    <a:lnTo>
                      <a:pt x="342" y="0"/>
                    </a:lnTo>
                    <a:lnTo>
                      <a:pt x="342" y="1"/>
                    </a:lnTo>
                    <a:lnTo>
                      <a:pt x="338" y="3"/>
                    </a:lnTo>
                    <a:lnTo>
                      <a:pt x="332" y="6"/>
                    </a:lnTo>
                    <a:lnTo>
                      <a:pt x="327" y="10"/>
                    </a:lnTo>
                    <a:lnTo>
                      <a:pt x="325" y="14"/>
                    </a:lnTo>
                    <a:lnTo>
                      <a:pt x="328" y="24"/>
                    </a:lnTo>
                    <a:lnTo>
                      <a:pt x="304" y="37"/>
                    </a:lnTo>
                    <a:lnTo>
                      <a:pt x="268" y="64"/>
                    </a:lnTo>
                    <a:lnTo>
                      <a:pt x="241" y="59"/>
                    </a:lnTo>
                    <a:lnTo>
                      <a:pt x="240" y="60"/>
                    </a:lnTo>
                    <a:lnTo>
                      <a:pt x="235" y="60"/>
                    </a:lnTo>
                    <a:lnTo>
                      <a:pt x="228" y="59"/>
                    </a:lnTo>
                    <a:lnTo>
                      <a:pt x="226" y="57"/>
                    </a:lnTo>
                    <a:lnTo>
                      <a:pt x="226" y="56"/>
                    </a:lnTo>
                    <a:lnTo>
                      <a:pt x="225" y="54"/>
                    </a:lnTo>
                    <a:lnTo>
                      <a:pt x="216" y="37"/>
                    </a:lnTo>
                    <a:lnTo>
                      <a:pt x="215" y="28"/>
                    </a:lnTo>
                    <a:lnTo>
                      <a:pt x="207" y="15"/>
                    </a:lnTo>
                    <a:lnTo>
                      <a:pt x="204" y="18"/>
                    </a:lnTo>
                    <a:lnTo>
                      <a:pt x="178" y="32"/>
                    </a:lnTo>
                    <a:lnTo>
                      <a:pt x="174" y="32"/>
                    </a:lnTo>
                    <a:lnTo>
                      <a:pt x="170" y="34"/>
                    </a:lnTo>
                    <a:lnTo>
                      <a:pt x="169" y="34"/>
                    </a:lnTo>
                    <a:lnTo>
                      <a:pt x="166" y="35"/>
                    </a:lnTo>
                    <a:lnTo>
                      <a:pt x="165" y="35"/>
                    </a:lnTo>
                    <a:lnTo>
                      <a:pt x="156" y="39"/>
                    </a:lnTo>
                    <a:lnTo>
                      <a:pt x="151" y="46"/>
                    </a:lnTo>
                    <a:lnTo>
                      <a:pt x="147" y="47"/>
                    </a:lnTo>
                    <a:lnTo>
                      <a:pt x="138" y="56"/>
                    </a:lnTo>
                    <a:lnTo>
                      <a:pt x="120" y="59"/>
                    </a:lnTo>
                    <a:lnTo>
                      <a:pt x="116" y="59"/>
                    </a:lnTo>
                    <a:lnTo>
                      <a:pt x="110" y="59"/>
                    </a:lnTo>
                    <a:lnTo>
                      <a:pt x="105" y="60"/>
                    </a:lnTo>
                    <a:lnTo>
                      <a:pt x="102" y="63"/>
                    </a:lnTo>
                    <a:lnTo>
                      <a:pt x="102" y="64"/>
                    </a:lnTo>
                    <a:lnTo>
                      <a:pt x="94" y="68"/>
                    </a:lnTo>
                    <a:lnTo>
                      <a:pt x="91" y="71"/>
                    </a:lnTo>
                    <a:lnTo>
                      <a:pt x="78" y="80"/>
                    </a:lnTo>
                    <a:lnTo>
                      <a:pt x="72" y="82"/>
                    </a:lnTo>
                    <a:lnTo>
                      <a:pt x="68" y="85"/>
                    </a:lnTo>
                    <a:lnTo>
                      <a:pt x="63" y="87"/>
                    </a:lnTo>
                    <a:lnTo>
                      <a:pt x="47" y="98"/>
                    </a:lnTo>
                    <a:lnTo>
                      <a:pt x="44" y="102"/>
                    </a:lnTo>
                    <a:lnTo>
                      <a:pt x="40" y="112"/>
                    </a:lnTo>
                    <a:lnTo>
                      <a:pt x="38" y="113"/>
                    </a:lnTo>
                    <a:lnTo>
                      <a:pt x="35" y="120"/>
                    </a:lnTo>
                    <a:lnTo>
                      <a:pt x="32" y="120"/>
                    </a:lnTo>
                    <a:lnTo>
                      <a:pt x="22" y="124"/>
                    </a:lnTo>
                    <a:lnTo>
                      <a:pt x="15" y="131"/>
                    </a:lnTo>
                    <a:lnTo>
                      <a:pt x="0" y="140"/>
                    </a:lnTo>
                    <a:lnTo>
                      <a:pt x="0" y="151"/>
                    </a:lnTo>
                    <a:lnTo>
                      <a:pt x="1" y="157"/>
                    </a:lnTo>
                    <a:lnTo>
                      <a:pt x="5" y="168"/>
                    </a:lnTo>
                    <a:lnTo>
                      <a:pt x="8" y="184"/>
                    </a:lnTo>
                    <a:lnTo>
                      <a:pt x="11" y="187"/>
                    </a:lnTo>
                    <a:lnTo>
                      <a:pt x="22" y="195"/>
                    </a:lnTo>
                    <a:lnTo>
                      <a:pt x="24" y="200"/>
                    </a:lnTo>
                    <a:lnTo>
                      <a:pt x="25" y="200"/>
                    </a:lnTo>
                    <a:lnTo>
                      <a:pt x="44" y="194"/>
                    </a:lnTo>
                    <a:lnTo>
                      <a:pt x="49" y="198"/>
                    </a:lnTo>
                    <a:lnTo>
                      <a:pt x="50" y="205"/>
                    </a:lnTo>
                    <a:lnTo>
                      <a:pt x="50" y="217"/>
                    </a:lnTo>
                    <a:lnTo>
                      <a:pt x="51" y="217"/>
                    </a:lnTo>
                    <a:lnTo>
                      <a:pt x="67" y="210"/>
                    </a:lnTo>
                    <a:lnTo>
                      <a:pt x="75" y="208"/>
                    </a:lnTo>
                    <a:lnTo>
                      <a:pt x="81" y="208"/>
                    </a:lnTo>
                    <a:lnTo>
                      <a:pt x="86" y="217"/>
                    </a:lnTo>
                    <a:lnTo>
                      <a:pt x="92" y="222"/>
                    </a:lnTo>
                    <a:lnTo>
                      <a:pt x="94" y="225"/>
                    </a:lnTo>
                    <a:lnTo>
                      <a:pt x="96" y="228"/>
                    </a:lnTo>
                    <a:lnTo>
                      <a:pt x="101" y="231"/>
                    </a:lnTo>
                    <a:lnTo>
                      <a:pt x="103" y="232"/>
                    </a:lnTo>
                    <a:lnTo>
                      <a:pt x="110" y="232"/>
                    </a:lnTo>
                    <a:lnTo>
                      <a:pt x="110" y="231"/>
                    </a:lnTo>
                    <a:lnTo>
                      <a:pt x="111" y="229"/>
                    </a:lnTo>
                    <a:lnTo>
                      <a:pt x="113" y="231"/>
                    </a:lnTo>
                    <a:lnTo>
                      <a:pt x="127" y="235"/>
                    </a:lnTo>
                    <a:lnTo>
                      <a:pt x="144" y="246"/>
                    </a:lnTo>
                    <a:lnTo>
                      <a:pt x="151" y="248"/>
                    </a:lnTo>
                    <a:lnTo>
                      <a:pt x="166" y="247"/>
                    </a:lnTo>
                    <a:lnTo>
                      <a:pt x="170" y="244"/>
                    </a:lnTo>
                    <a:lnTo>
                      <a:pt x="174" y="236"/>
                    </a:lnTo>
                    <a:lnTo>
                      <a:pt x="174" y="235"/>
                    </a:lnTo>
                    <a:lnTo>
                      <a:pt x="176" y="233"/>
                    </a:lnTo>
                    <a:lnTo>
                      <a:pt x="176" y="232"/>
                    </a:lnTo>
                    <a:lnTo>
                      <a:pt x="177" y="232"/>
                    </a:lnTo>
                    <a:lnTo>
                      <a:pt x="184" y="228"/>
                    </a:lnTo>
                    <a:lnTo>
                      <a:pt x="194" y="226"/>
                    </a:lnTo>
                    <a:lnTo>
                      <a:pt x="214" y="221"/>
                    </a:lnTo>
                    <a:lnTo>
                      <a:pt x="218" y="225"/>
                    </a:lnTo>
                    <a:lnTo>
                      <a:pt x="219" y="225"/>
                    </a:lnTo>
                    <a:lnTo>
                      <a:pt x="222" y="228"/>
                    </a:lnTo>
                    <a:lnTo>
                      <a:pt x="222" y="226"/>
                    </a:lnTo>
                    <a:lnTo>
                      <a:pt x="225" y="224"/>
                    </a:lnTo>
                    <a:lnTo>
                      <a:pt x="251" y="224"/>
                    </a:lnTo>
                    <a:lnTo>
                      <a:pt x="251" y="222"/>
                    </a:lnTo>
                    <a:lnTo>
                      <a:pt x="255" y="214"/>
                    </a:lnTo>
                    <a:lnTo>
                      <a:pt x="267" y="197"/>
                    </a:lnTo>
                    <a:lnTo>
                      <a:pt x="272" y="191"/>
                    </a:lnTo>
                    <a:lnTo>
                      <a:pt x="292" y="201"/>
                    </a:lnTo>
                    <a:lnTo>
                      <a:pt x="297" y="202"/>
                    </a:lnTo>
                    <a:lnTo>
                      <a:pt x="302" y="202"/>
                    </a:lnTo>
                    <a:lnTo>
                      <a:pt x="315" y="197"/>
                    </a:lnTo>
                    <a:lnTo>
                      <a:pt x="322" y="198"/>
                    </a:lnTo>
                    <a:lnTo>
                      <a:pt x="329" y="193"/>
                    </a:lnTo>
                    <a:lnTo>
                      <a:pt x="332" y="190"/>
                    </a:lnTo>
                    <a:lnTo>
                      <a:pt x="334" y="187"/>
                    </a:lnTo>
                    <a:lnTo>
                      <a:pt x="341" y="179"/>
                    </a:lnTo>
                    <a:lnTo>
                      <a:pt x="345" y="166"/>
                    </a:lnTo>
                    <a:lnTo>
                      <a:pt x="348" y="161"/>
                    </a:lnTo>
                    <a:lnTo>
                      <a:pt x="349" y="161"/>
                    </a:lnTo>
                    <a:lnTo>
                      <a:pt x="353" y="165"/>
                    </a:lnTo>
                    <a:lnTo>
                      <a:pt x="356" y="166"/>
                    </a:lnTo>
                    <a:lnTo>
                      <a:pt x="387" y="174"/>
                    </a:lnTo>
                    <a:lnTo>
                      <a:pt x="396" y="179"/>
                    </a:lnTo>
                    <a:lnTo>
                      <a:pt x="416" y="179"/>
                    </a:lnTo>
                    <a:lnTo>
                      <a:pt x="426" y="180"/>
                    </a:lnTo>
                    <a:lnTo>
                      <a:pt x="440" y="180"/>
                    </a:lnTo>
                    <a:lnTo>
                      <a:pt x="440" y="191"/>
                    </a:lnTo>
                    <a:lnTo>
                      <a:pt x="447" y="201"/>
                    </a:lnTo>
                    <a:lnTo>
                      <a:pt x="447" y="207"/>
                    </a:lnTo>
                    <a:lnTo>
                      <a:pt x="449" y="212"/>
                    </a:lnTo>
                    <a:lnTo>
                      <a:pt x="452" y="215"/>
                    </a:lnTo>
                    <a:lnTo>
                      <a:pt x="459" y="215"/>
                    </a:lnTo>
                    <a:lnTo>
                      <a:pt x="472" y="217"/>
                    </a:lnTo>
                    <a:lnTo>
                      <a:pt x="491" y="224"/>
                    </a:lnTo>
                    <a:lnTo>
                      <a:pt x="496" y="228"/>
                    </a:lnTo>
                    <a:lnTo>
                      <a:pt x="493" y="246"/>
                    </a:lnTo>
                    <a:lnTo>
                      <a:pt x="493" y="250"/>
                    </a:lnTo>
                    <a:lnTo>
                      <a:pt x="509" y="253"/>
                    </a:lnTo>
                    <a:lnTo>
                      <a:pt x="529" y="265"/>
                    </a:lnTo>
                    <a:lnTo>
                      <a:pt x="554" y="272"/>
                    </a:lnTo>
                    <a:lnTo>
                      <a:pt x="556" y="272"/>
                    </a:lnTo>
                    <a:lnTo>
                      <a:pt x="568" y="277"/>
                    </a:lnTo>
                    <a:lnTo>
                      <a:pt x="589" y="271"/>
                    </a:lnTo>
                    <a:lnTo>
                      <a:pt x="593" y="271"/>
                    </a:lnTo>
                    <a:lnTo>
                      <a:pt x="603" y="277"/>
                    </a:lnTo>
                    <a:lnTo>
                      <a:pt x="612" y="279"/>
                    </a:lnTo>
                    <a:lnTo>
                      <a:pt x="614" y="281"/>
                    </a:lnTo>
                    <a:lnTo>
                      <a:pt x="614" y="279"/>
                    </a:lnTo>
                    <a:lnTo>
                      <a:pt x="617" y="279"/>
                    </a:lnTo>
                    <a:lnTo>
                      <a:pt x="620" y="278"/>
                    </a:lnTo>
                    <a:lnTo>
                      <a:pt x="630" y="278"/>
                    </a:lnTo>
                    <a:lnTo>
                      <a:pt x="630" y="260"/>
                    </a:lnTo>
                    <a:lnTo>
                      <a:pt x="633" y="239"/>
                    </a:lnTo>
                    <a:lnTo>
                      <a:pt x="627" y="201"/>
                    </a:lnTo>
                    <a:lnTo>
                      <a:pt x="627" y="200"/>
                    </a:lnTo>
                    <a:lnTo>
                      <a:pt x="628" y="197"/>
                    </a:lnTo>
                    <a:lnTo>
                      <a:pt x="627" y="195"/>
                    </a:lnTo>
                    <a:lnTo>
                      <a:pt x="624" y="194"/>
                    </a:lnTo>
                    <a:lnTo>
                      <a:pt x="620" y="190"/>
                    </a:lnTo>
                    <a:lnTo>
                      <a:pt x="619" y="19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71" name="Freeform 1203">
                <a:extLst>
                  <a:ext uri="{FF2B5EF4-FFF2-40B4-BE49-F238E27FC236}">
                    <a16:creationId xmlns:a16="http://schemas.microsoft.com/office/drawing/2014/main" id="{3A7B5B61-06BC-1DA8-E886-EB0F1AB5DF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1" y="3113"/>
                <a:ext cx="134" cy="87"/>
              </a:xfrm>
              <a:custGeom>
                <a:avLst/>
                <a:gdLst>
                  <a:gd name="T0" fmla="*/ 385 w 535"/>
                  <a:gd name="T1" fmla="*/ 32 h 349"/>
                  <a:gd name="T2" fmla="*/ 318 w 535"/>
                  <a:gd name="T3" fmla="*/ 28 h 349"/>
                  <a:gd name="T4" fmla="*/ 302 w 535"/>
                  <a:gd name="T5" fmla="*/ 31 h 349"/>
                  <a:gd name="T6" fmla="*/ 277 w 535"/>
                  <a:gd name="T7" fmla="*/ 21 h 349"/>
                  <a:gd name="T8" fmla="*/ 238 w 535"/>
                  <a:gd name="T9" fmla="*/ 63 h 349"/>
                  <a:gd name="T10" fmla="*/ 234 w 535"/>
                  <a:gd name="T11" fmla="*/ 102 h 349"/>
                  <a:gd name="T12" fmla="*/ 225 w 535"/>
                  <a:gd name="T13" fmla="*/ 131 h 349"/>
                  <a:gd name="T14" fmla="*/ 217 w 535"/>
                  <a:gd name="T15" fmla="*/ 140 h 349"/>
                  <a:gd name="T16" fmla="*/ 184 w 535"/>
                  <a:gd name="T17" fmla="*/ 154 h 349"/>
                  <a:gd name="T18" fmla="*/ 144 w 535"/>
                  <a:gd name="T19" fmla="*/ 161 h 349"/>
                  <a:gd name="T20" fmla="*/ 115 w 535"/>
                  <a:gd name="T21" fmla="*/ 169 h 349"/>
                  <a:gd name="T22" fmla="*/ 84 w 535"/>
                  <a:gd name="T23" fmla="*/ 135 h 349"/>
                  <a:gd name="T24" fmla="*/ 38 w 535"/>
                  <a:gd name="T25" fmla="*/ 149 h 349"/>
                  <a:gd name="T26" fmla="*/ 31 w 535"/>
                  <a:gd name="T27" fmla="*/ 158 h 349"/>
                  <a:gd name="T28" fmla="*/ 36 w 535"/>
                  <a:gd name="T29" fmla="*/ 165 h 349"/>
                  <a:gd name="T30" fmla="*/ 36 w 535"/>
                  <a:gd name="T31" fmla="*/ 202 h 349"/>
                  <a:gd name="T32" fmla="*/ 58 w 535"/>
                  <a:gd name="T33" fmla="*/ 232 h 349"/>
                  <a:gd name="T34" fmla="*/ 63 w 535"/>
                  <a:gd name="T35" fmla="*/ 252 h 349"/>
                  <a:gd name="T36" fmla="*/ 23 w 535"/>
                  <a:gd name="T37" fmla="*/ 254 h 349"/>
                  <a:gd name="T38" fmla="*/ 0 w 535"/>
                  <a:gd name="T39" fmla="*/ 276 h 349"/>
                  <a:gd name="T40" fmla="*/ 30 w 535"/>
                  <a:gd name="T41" fmla="*/ 302 h 349"/>
                  <a:gd name="T42" fmla="*/ 50 w 535"/>
                  <a:gd name="T43" fmla="*/ 312 h 349"/>
                  <a:gd name="T44" fmla="*/ 73 w 535"/>
                  <a:gd name="T45" fmla="*/ 323 h 349"/>
                  <a:gd name="T46" fmla="*/ 110 w 535"/>
                  <a:gd name="T47" fmla="*/ 332 h 349"/>
                  <a:gd name="T48" fmla="*/ 119 w 535"/>
                  <a:gd name="T49" fmla="*/ 343 h 349"/>
                  <a:gd name="T50" fmla="*/ 187 w 535"/>
                  <a:gd name="T51" fmla="*/ 320 h 349"/>
                  <a:gd name="T52" fmla="*/ 224 w 535"/>
                  <a:gd name="T53" fmla="*/ 278 h 349"/>
                  <a:gd name="T54" fmla="*/ 235 w 535"/>
                  <a:gd name="T55" fmla="*/ 269 h 349"/>
                  <a:gd name="T56" fmla="*/ 245 w 535"/>
                  <a:gd name="T57" fmla="*/ 281 h 349"/>
                  <a:gd name="T58" fmla="*/ 294 w 535"/>
                  <a:gd name="T59" fmla="*/ 307 h 349"/>
                  <a:gd name="T60" fmla="*/ 305 w 535"/>
                  <a:gd name="T61" fmla="*/ 314 h 349"/>
                  <a:gd name="T62" fmla="*/ 388 w 535"/>
                  <a:gd name="T63" fmla="*/ 279 h 349"/>
                  <a:gd name="T64" fmla="*/ 413 w 535"/>
                  <a:gd name="T65" fmla="*/ 278 h 349"/>
                  <a:gd name="T66" fmla="*/ 436 w 535"/>
                  <a:gd name="T67" fmla="*/ 262 h 349"/>
                  <a:gd name="T68" fmla="*/ 448 w 535"/>
                  <a:gd name="T69" fmla="*/ 276 h 349"/>
                  <a:gd name="T70" fmla="*/ 467 w 535"/>
                  <a:gd name="T71" fmla="*/ 313 h 349"/>
                  <a:gd name="T72" fmla="*/ 488 w 535"/>
                  <a:gd name="T73" fmla="*/ 332 h 349"/>
                  <a:gd name="T74" fmla="*/ 499 w 535"/>
                  <a:gd name="T75" fmla="*/ 329 h 349"/>
                  <a:gd name="T76" fmla="*/ 519 w 535"/>
                  <a:gd name="T77" fmla="*/ 282 h 349"/>
                  <a:gd name="T78" fmla="*/ 505 w 535"/>
                  <a:gd name="T79" fmla="*/ 184 h 349"/>
                  <a:gd name="T80" fmla="*/ 474 w 535"/>
                  <a:gd name="T81" fmla="*/ 179 h 349"/>
                  <a:gd name="T82" fmla="*/ 470 w 535"/>
                  <a:gd name="T83" fmla="*/ 115 h 349"/>
                  <a:gd name="T84" fmla="*/ 477 w 535"/>
                  <a:gd name="T85" fmla="*/ 94 h 349"/>
                  <a:gd name="T86" fmla="*/ 512 w 535"/>
                  <a:gd name="T87" fmla="*/ 68 h 349"/>
                  <a:gd name="T88" fmla="*/ 534 w 535"/>
                  <a:gd name="T89" fmla="*/ 31 h 349"/>
                  <a:gd name="T90" fmla="*/ 487 w 535"/>
                  <a:gd name="T91" fmla="*/ 32 h 349"/>
                  <a:gd name="T92" fmla="*/ 457 w 535"/>
                  <a:gd name="T93" fmla="*/ 14 h 349"/>
                  <a:gd name="T94" fmla="*/ 441 w 535"/>
                  <a:gd name="T95" fmla="*/ 0 h 349"/>
                  <a:gd name="T96" fmla="*/ 417 w 535"/>
                  <a:gd name="T97" fmla="*/ 17 h 349"/>
                  <a:gd name="T98" fmla="*/ 401 w 535"/>
                  <a:gd name="T99" fmla="*/ 60 h 3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535" h="349">
                    <a:moveTo>
                      <a:pt x="398" y="58"/>
                    </a:moveTo>
                    <a:lnTo>
                      <a:pt x="393" y="53"/>
                    </a:lnTo>
                    <a:lnTo>
                      <a:pt x="388" y="48"/>
                    </a:lnTo>
                    <a:lnTo>
                      <a:pt x="385" y="32"/>
                    </a:lnTo>
                    <a:lnTo>
                      <a:pt x="327" y="31"/>
                    </a:lnTo>
                    <a:lnTo>
                      <a:pt x="322" y="29"/>
                    </a:lnTo>
                    <a:lnTo>
                      <a:pt x="319" y="28"/>
                    </a:lnTo>
                    <a:lnTo>
                      <a:pt x="318" y="28"/>
                    </a:lnTo>
                    <a:lnTo>
                      <a:pt x="308" y="28"/>
                    </a:lnTo>
                    <a:lnTo>
                      <a:pt x="305" y="29"/>
                    </a:lnTo>
                    <a:lnTo>
                      <a:pt x="302" y="29"/>
                    </a:lnTo>
                    <a:lnTo>
                      <a:pt x="302" y="31"/>
                    </a:lnTo>
                    <a:lnTo>
                      <a:pt x="300" y="29"/>
                    </a:lnTo>
                    <a:lnTo>
                      <a:pt x="291" y="27"/>
                    </a:lnTo>
                    <a:lnTo>
                      <a:pt x="281" y="21"/>
                    </a:lnTo>
                    <a:lnTo>
                      <a:pt x="277" y="21"/>
                    </a:lnTo>
                    <a:lnTo>
                      <a:pt x="256" y="27"/>
                    </a:lnTo>
                    <a:lnTo>
                      <a:pt x="244" y="22"/>
                    </a:lnTo>
                    <a:lnTo>
                      <a:pt x="244" y="52"/>
                    </a:lnTo>
                    <a:lnTo>
                      <a:pt x="238" y="63"/>
                    </a:lnTo>
                    <a:lnTo>
                      <a:pt x="234" y="65"/>
                    </a:lnTo>
                    <a:lnTo>
                      <a:pt x="230" y="78"/>
                    </a:lnTo>
                    <a:lnTo>
                      <a:pt x="234" y="96"/>
                    </a:lnTo>
                    <a:lnTo>
                      <a:pt x="234" y="102"/>
                    </a:lnTo>
                    <a:lnTo>
                      <a:pt x="232" y="109"/>
                    </a:lnTo>
                    <a:lnTo>
                      <a:pt x="232" y="113"/>
                    </a:lnTo>
                    <a:lnTo>
                      <a:pt x="228" y="127"/>
                    </a:lnTo>
                    <a:lnTo>
                      <a:pt x="225" y="131"/>
                    </a:lnTo>
                    <a:lnTo>
                      <a:pt x="223" y="134"/>
                    </a:lnTo>
                    <a:lnTo>
                      <a:pt x="220" y="135"/>
                    </a:lnTo>
                    <a:lnTo>
                      <a:pt x="218" y="138"/>
                    </a:lnTo>
                    <a:lnTo>
                      <a:pt x="217" y="140"/>
                    </a:lnTo>
                    <a:lnTo>
                      <a:pt x="217" y="144"/>
                    </a:lnTo>
                    <a:lnTo>
                      <a:pt x="213" y="148"/>
                    </a:lnTo>
                    <a:lnTo>
                      <a:pt x="213" y="149"/>
                    </a:lnTo>
                    <a:lnTo>
                      <a:pt x="184" y="154"/>
                    </a:lnTo>
                    <a:lnTo>
                      <a:pt x="171" y="158"/>
                    </a:lnTo>
                    <a:lnTo>
                      <a:pt x="164" y="159"/>
                    </a:lnTo>
                    <a:lnTo>
                      <a:pt x="156" y="159"/>
                    </a:lnTo>
                    <a:lnTo>
                      <a:pt x="144" y="161"/>
                    </a:lnTo>
                    <a:lnTo>
                      <a:pt x="128" y="165"/>
                    </a:lnTo>
                    <a:lnTo>
                      <a:pt x="117" y="169"/>
                    </a:lnTo>
                    <a:lnTo>
                      <a:pt x="117" y="170"/>
                    </a:lnTo>
                    <a:lnTo>
                      <a:pt x="115" y="169"/>
                    </a:lnTo>
                    <a:lnTo>
                      <a:pt x="97" y="148"/>
                    </a:lnTo>
                    <a:lnTo>
                      <a:pt x="91" y="134"/>
                    </a:lnTo>
                    <a:lnTo>
                      <a:pt x="90" y="134"/>
                    </a:lnTo>
                    <a:lnTo>
                      <a:pt x="84" y="135"/>
                    </a:lnTo>
                    <a:lnTo>
                      <a:pt x="83" y="135"/>
                    </a:lnTo>
                    <a:lnTo>
                      <a:pt x="62" y="144"/>
                    </a:lnTo>
                    <a:lnTo>
                      <a:pt x="48" y="145"/>
                    </a:lnTo>
                    <a:lnTo>
                      <a:pt x="38" y="149"/>
                    </a:lnTo>
                    <a:lnTo>
                      <a:pt x="37" y="149"/>
                    </a:lnTo>
                    <a:lnTo>
                      <a:pt x="36" y="151"/>
                    </a:lnTo>
                    <a:lnTo>
                      <a:pt x="33" y="155"/>
                    </a:lnTo>
                    <a:lnTo>
                      <a:pt x="31" y="158"/>
                    </a:lnTo>
                    <a:lnTo>
                      <a:pt x="31" y="161"/>
                    </a:lnTo>
                    <a:lnTo>
                      <a:pt x="33" y="162"/>
                    </a:lnTo>
                    <a:lnTo>
                      <a:pt x="33" y="163"/>
                    </a:lnTo>
                    <a:lnTo>
                      <a:pt x="36" y="165"/>
                    </a:lnTo>
                    <a:lnTo>
                      <a:pt x="37" y="166"/>
                    </a:lnTo>
                    <a:lnTo>
                      <a:pt x="38" y="173"/>
                    </a:lnTo>
                    <a:lnTo>
                      <a:pt x="38" y="179"/>
                    </a:lnTo>
                    <a:lnTo>
                      <a:pt x="36" y="202"/>
                    </a:lnTo>
                    <a:lnTo>
                      <a:pt x="37" y="212"/>
                    </a:lnTo>
                    <a:lnTo>
                      <a:pt x="40" y="218"/>
                    </a:lnTo>
                    <a:lnTo>
                      <a:pt x="44" y="222"/>
                    </a:lnTo>
                    <a:lnTo>
                      <a:pt x="58" y="232"/>
                    </a:lnTo>
                    <a:lnTo>
                      <a:pt x="63" y="236"/>
                    </a:lnTo>
                    <a:lnTo>
                      <a:pt x="69" y="247"/>
                    </a:lnTo>
                    <a:lnTo>
                      <a:pt x="69" y="249"/>
                    </a:lnTo>
                    <a:lnTo>
                      <a:pt x="63" y="252"/>
                    </a:lnTo>
                    <a:lnTo>
                      <a:pt x="58" y="252"/>
                    </a:lnTo>
                    <a:lnTo>
                      <a:pt x="51" y="253"/>
                    </a:lnTo>
                    <a:lnTo>
                      <a:pt x="34" y="253"/>
                    </a:lnTo>
                    <a:lnTo>
                      <a:pt x="23" y="254"/>
                    </a:lnTo>
                    <a:lnTo>
                      <a:pt x="6" y="265"/>
                    </a:lnTo>
                    <a:lnTo>
                      <a:pt x="3" y="269"/>
                    </a:lnTo>
                    <a:lnTo>
                      <a:pt x="2" y="275"/>
                    </a:lnTo>
                    <a:lnTo>
                      <a:pt x="0" y="276"/>
                    </a:lnTo>
                    <a:lnTo>
                      <a:pt x="3" y="276"/>
                    </a:lnTo>
                    <a:lnTo>
                      <a:pt x="19" y="282"/>
                    </a:lnTo>
                    <a:lnTo>
                      <a:pt x="30" y="297"/>
                    </a:lnTo>
                    <a:lnTo>
                      <a:pt x="30" y="302"/>
                    </a:lnTo>
                    <a:lnTo>
                      <a:pt x="36" y="306"/>
                    </a:lnTo>
                    <a:lnTo>
                      <a:pt x="37" y="307"/>
                    </a:lnTo>
                    <a:lnTo>
                      <a:pt x="38" y="307"/>
                    </a:lnTo>
                    <a:lnTo>
                      <a:pt x="50" y="312"/>
                    </a:lnTo>
                    <a:lnTo>
                      <a:pt x="65" y="309"/>
                    </a:lnTo>
                    <a:lnTo>
                      <a:pt x="66" y="309"/>
                    </a:lnTo>
                    <a:lnTo>
                      <a:pt x="66" y="310"/>
                    </a:lnTo>
                    <a:lnTo>
                      <a:pt x="73" y="323"/>
                    </a:lnTo>
                    <a:lnTo>
                      <a:pt x="75" y="325"/>
                    </a:lnTo>
                    <a:lnTo>
                      <a:pt x="77" y="325"/>
                    </a:lnTo>
                    <a:lnTo>
                      <a:pt x="94" y="328"/>
                    </a:lnTo>
                    <a:lnTo>
                      <a:pt x="110" y="332"/>
                    </a:lnTo>
                    <a:lnTo>
                      <a:pt x="112" y="335"/>
                    </a:lnTo>
                    <a:lnTo>
                      <a:pt x="118" y="338"/>
                    </a:lnTo>
                    <a:lnTo>
                      <a:pt x="119" y="339"/>
                    </a:lnTo>
                    <a:lnTo>
                      <a:pt x="119" y="343"/>
                    </a:lnTo>
                    <a:lnTo>
                      <a:pt x="121" y="343"/>
                    </a:lnTo>
                    <a:lnTo>
                      <a:pt x="144" y="335"/>
                    </a:lnTo>
                    <a:lnTo>
                      <a:pt x="158" y="321"/>
                    </a:lnTo>
                    <a:lnTo>
                      <a:pt x="187" y="320"/>
                    </a:lnTo>
                    <a:lnTo>
                      <a:pt x="200" y="314"/>
                    </a:lnTo>
                    <a:lnTo>
                      <a:pt x="202" y="314"/>
                    </a:lnTo>
                    <a:lnTo>
                      <a:pt x="210" y="295"/>
                    </a:lnTo>
                    <a:lnTo>
                      <a:pt x="224" y="278"/>
                    </a:lnTo>
                    <a:lnTo>
                      <a:pt x="225" y="276"/>
                    </a:lnTo>
                    <a:lnTo>
                      <a:pt x="228" y="275"/>
                    </a:lnTo>
                    <a:lnTo>
                      <a:pt x="230" y="274"/>
                    </a:lnTo>
                    <a:lnTo>
                      <a:pt x="235" y="269"/>
                    </a:lnTo>
                    <a:lnTo>
                      <a:pt x="235" y="271"/>
                    </a:lnTo>
                    <a:lnTo>
                      <a:pt x="237" y="274"/>
                    </a:lnTo>
                    <a:lnTo>
                      <a:pt x="240" y="275"/>
                    </a:lnTo>
                    <a:lnTo>
                      <a:pt x="245" y="281"/>
                    </a:lnTo>
                    <a:lnTo>
                      <a:pt x="263" y="285"/>
                    </a:lnTo>
                    <a:lnTo>
                      <a:pt x="269" y="288"/>
                    </a:lnTo>
                    <a:lnTo>
                      <a:pt x="285" y="299"/>
                    </a:lnTo>
                    <a:lnTo>
                      <a:pt x="294" y="307"/>
                    </a:lnTo>
                    <a:lnTo>
                      <a:pt x="294" y="309"/>
                    </a:lnTo>
                    <a:lnTo>
                      <a:pt x="295" y="310"/>
                    </a:lnTo>
                    <a:lnTo>
                      <a:pt x="295" y="314"/>
                    </a:lnTo>
                    <a:lnTo>
                      <a:pt x="305" y="314"/>
                    </a:lnTo>
                    <a:lnTo>
                      <a:pt x="308" y="313"/>
                    </a:lnTo>
                    <a:lnTo>
                      <a:pt x="311" y="310"/>
                    </a:lnTo>
                    <a:lnTo>
                      <a:pt x="375" y="282"/>
                    </a:lnTo>
                    <a:lnTo>
                      <a:pt x="388" y="279"/>
                    </a:lnTo>
                    <a:lnTo>
                      <a:pt x="400" y="279"/>
                    </a:lnTo>
                    <a:lnTo>
                      <a:pt x="407" y="276"/>
                    </a:lnTo>
                    <a:lnTo>
                      <a:pt x="408" y="276"/>
                    </a:lnTo>
                    <a:lnTo>
                      <a:pt x="413" y="278"/>
                    </a:lnTo>
                    <a:lnTo>
                      <a:pt x="427" y="274"/>
                    </a:lnTo>
                    <a:lnTo>
                      <a:pt x="431" y="268"/>
                    </a:lnTo>
                    <a:lnTo>
                      <a:pt x="436" y="264"/>
                    </a:lnTo>
                    <a:lnTo>
                      <a:pt x="436" y="262"/>
                    </a:lnTo>
                    <a:lnTo>
                      <a:pt x="439" y="262"/>
                    </a:lnTo>
                    <a:lnTo>
                      <a:pt x="443" y="268"/>
                    </a:lnTo>
                    <a:lnTo>
                      <a:pt x="443" y="269"/>
                    </a:lnTo>
                    <a:lnTo>
                      <a:pt x="448" y="276"/>
                    </a:lnTo>
                    <a:lnTo>
                      <a:pt x="452" y="286"/>
                    </a:lnTo>
                    <a:lnTo>
                      <a:pt x="463" y="300"/>
                    </a:lnTo>
                    <a:lnTo>
                      <a:pt x="465" y="306"/>
                    </a:lnTo>
                    <a:lnTo>
                      <a:pt x="467" y="313"/>
                    </a:lnTo>
                    <a:lnTo>
                      <a:pt x="471" y="317"/>
                    </a:lnTo>
                    <a:lnTo>
                      <a:pt x="473" y="320"/>
                    </a:lnTo>
                    <a:lnTo>
                      <a:pt x="485" y="329"/>
                    </a:lnTo>
                    <a:lnTo>
                      <a:pt x="488" y="332"/>
                    </a:lnTo>
                    <a:lnTo>
                      <a:pt x="488" y="336"/>
                    </a:lnTo>
                    <a:lnTo>
                      <a:pt x="495" y="349"/>
                    </a:lnTo>
                    <a:lnTo>
                      <a:pt x="496" y="349"/>
                    </a:lnTo>
                    <a:lnTo>
                      <a:pt x="499" y="329"/>
                    </a:lnTo>
                    <a:lnTo>
                      <a:pt x="501" y="323"/>
                    </a:lnTo>
                    <a:lnTo>
                      <a:pt x="501" y="319"/>
                    </a:lnTo>
                    <a:lnTo>
                      <a:pt x="513" y="288"/>
                    </a:lnTo>
                    <a:lnTo>
                      <a:pt x="519" y="282"/>
                    </a:lnTo>
                    <a:lnTo>
                      <a:pt x="528" y="264"/>
                    </a:lnTo>
                    <a:lnTo>
                      <a:pt x="533" y="249"/>
                    </a:lnTo>
                    <a:lnTo>
                      <a:pt x="531" y="175"/>
                    </a:lnTo>
                    <a:lnTo>
                      <a:pt x="505" y="184"/>
                    </a:lnTo>
                    <a:lnTo>
                      <a:pt x="489" y="187"/>
                    </a:lnTo>
                    <a:lnTo>
                      <a:pt x="477" y="187"/>
                    </a:lnTo>
                    <a:lnTo>
                      <a:pt x="477" y="183"/>
                    </a:lnTo>
                    <a:lnTo>
                      <a:pt x="474" y="179"/>
                    </a:lnTo>
                    <a:lnTo>
                      <a:pt x="471" y="173"/>
                    </a:lnTo>
                    <a:lnTo>
                      <a:pt x="473" y="122"/>
                    </a:lnTo>
                    <a:lnTo>
                      <a:pt x="471" y="120"/>
                    </a:lnTo>
                    <a:lnTo>
                      <a:pt x="470" y="115"/>
                    </a:lnTo>
                    <a:lnTo>
                      <a:pt x="470" y="95"/>
                    </a:lnTo>
                    <a:lnTo>
                      <a:pt x="474" y="95"/>
                    </a:lnTo>
                    <a:lnTo>
                      <a:pt x="475" y="94"/>
                    </a:lnTo>
                    <a:lnTo>
                      <a:pt x="477" y="94"/>
                    </a:lnTo>
                    <a:lnTo>
                      <a:pt x="481" y="89"/>
                    </a:lnTo>
                    <a:lnTo>
                      <a:pt x="482" y="87"/>
                    </a:lnTo>
                    <a:lnTo>
                      <a:pt x="495" y="74"/>
                    </a:lnTo>
                    <a:lnTo>
                      <a:pt x="512" y="68"/>
                    </a:lnTo>
                    <a:lnTo>
                      <a:pt x="527" y="55"/>
                    </a:lnTo>
                    <a:lnTo>
                      <a:pt x="535" y="34"/>
                    </a:lnTo>
                    <a:lnTo>
                      <a:pt x="535" y="31"/>
                    </a:lnTo>
                    <a:lnTo>
                      <a:pt x="534" y="31"/>
                    </a:lnTo>
                    <a:lnTo>
                      <a:pt x="512" y="35"/>
                    </a:lnTo>
                    <a:lnTo>
                      <a:pt x="508" y="36"/>
                    </a:lnTo>
                    <a:lnTo>
                      <a:pt x="503" y="36"/>
                    </a:lnTo>
                    <a:lnTo>
                      <a:pt x="487" y="32"/>
                    </a:lnTo>
                    <a:lnTo>
                      <a:pt x="465" y="20"/>
                    </a:lnTo>
                    <a:lnTo>
                      <a:pt x="464" y="20"/>
                    </a:lnTo>
                    <a:lnTo>
                      <a:pt x="463" y="17"/>
                    </a:lnTo>
                    <a:lnTo>
                      <a:pt x="457" y="14"/>
                    </a:lnTo>
                    <a:lnTo>
                      <a:pt x="455" y="8"/>
                    </a:lnTo>
                    <a:lnTo>
                      <a:pt x="450" y="3"/>
                    </a:lnTo>
                    <a:lnTo>
                      <a:pt x="446" y="0"/>
                    </a:lnTo>
                    <a:lnTo>
                      <a:pt x="441" y="0"/>
                    </a:lnTo>
                    <a:lnTo>
                      <a:pt x="438" y="1"/>
                    </a:lnTo>
                    <a:lnTo>
                      <a:pt x="431" y="7"/>
                    </a:lnTo>
                    <a:lnTo>
                      <a:pt x="417" y="15"/>
                    </a:lnTo>
                    <a:lnTo>
                      <a:pt x="417" y="17"/>
                    </a:lnTo>
                    <a:lnTo>
                      <a:pt x="410" y="34"/>
                    </a:lnTo>
                    <a:lnTo>
                      <a:pt x="404" y="55"/>
                    </a:lnTo>
                    <a:lnTo>
                      <a:pt x="403" y="58"/>
                    </a:lnTo>
                    <a:lnTo>
                      <a:pt x="401" y="60"/>
                    </a:lnTo>
                    <a:lnTo>
                      <a:pt x="398" y="5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72" name="Freeform 1204">
                <a:extLst>
                  <a:ext uri="{FF2B5EF4-FFF2-40B4-BE49-F238E27FC236}">
                    <a16:creationId xmlns:a16="http://schemas.microsoft.com/office/drawing/2014/main" id="{DD34450D-7EB9-17AF-F113-670AAC596F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0" y="3091"/>
                <a:ext cx="132" cy="123"/>
              </a:xfrm>
              <a:custGeom>
                <a:avLst/>
                <a:gdLst>
                  <a:gd name="T0" fmla="*/ 323 w 530"/>
                  <a:gd name="T1" fmla="*/ 0 h 494"/>
                  <a:gd name="T2" fmla="*/ 306 w 530"/>
                  <a:gd name="T3" fmla="*/ 29 h 494"/>
                  <a:gd name="T4" fmla="*/ 271 w 530"/>
                  <a:gd name="T5" fmla="*/ 41 h 494"/>
                  <a:gd name="T6" fmla="*/ 225 w 530"/>
                  <a:gd name="T7" fmla="*/ 61 h 494"/>
                  <a:gd name="T8" fmla="*/ 193 w 530"/>
                  <a:gd name="T9" fmla="*/ 64 h 494"/>
                  <a:gd name="T10" fmla="*/ 151 w 530"/>
                  <a:gd name="T11" fmla="*/ 71 h 494"/>
                  <a:gd name="T12" fmla="*/ 144 w 530"/>
                  <a:gd name="T13" fmla="*/ 83 h 494"/>
                  <a:gd name="T14" fmla="*/ 87 w 530"/>
                  <a:gd name="T15" fmla="*/ 70 h 494"/>
                  <a:gd name="T16" fmla="*/ 79 w 530"/>
                  <a:gd name="T17" fmla="*/ 77 h 494"/>
                  <a:gd name="T18" fmla="*/ 55 w 530"/>
                  <a:gd name="T19" fmla="*/ 130 h 494"/>
                  <a:gd name="T20" fmla="*/ 49 w 530"/>
                  <a:gd name="T21" fmla="*/ 176 h 494"/>
                  <a:gd name="T22" fmla="*/ 35 w 530"/>
                  <a:gd name="T23" fmla="*/ 184 h 494"/>
                  <a:gd name="T24" fmla="*/ 23 w 530"/>
                  <a:gd name="T25" fmla="*/ 195 h 494"/>
                  <a:gd name="T26" fmla="*/ 2 w 530"/>
                  <a:gd name="T27" fmla="*/ 227 h 494"/>
                  <a:gd name="T28" fmla="*/ 28 w 530"/>
                  <a:gd name="T29" fmla="*/ 275 h 494"/>
                  <a:gd name="T30" fmla="*/ 38 w 530"/>
                  <a:gd name="T31" fmla="*/ 311 h 494"/>
                  <a:gd name="T32" fmla="*/ 95 w 530"/>
                  <a:gd name="T33" fmla="*/ 290 h 494"/>
                  <a:gd name="T34" fmla="*/ 106 w 530"/>
                  <a:gd name="T35" fmla="*/ 291 h 494"/>
                  <a:gd name="T36" fmla="*/ 126 w 530"/>
                  <a:gd name="T37" fmla="*/ 304 h 494"/>
                  <a:gd name="T38" fmla="*/ 142 w 530"/>
                  <a:gd name="T39" fmla="*/ 318 h 494"/>
                  <a:gd name="T40" fmla="*/ 154 w 530"/>
                  <a:gd name="T41" fmla="*/ 360 h 494"/>
                  <a:gd name="T42" fmla="*/ 206 w 530"/>
                  <a:gd name="T43" fmla="*/ 354 h 494"/>
                  <a:gd name="T44" fmla="*/ 236 w 530"/>
                  <a:gd name="T45" fmla="*/ 357 h 494"/>
                  <a:gd name="T46" fmla="*/ 248 w 530"/>
                  <a:gd name="T47" fmla="*/ 377 h 494"/>
                  <a:gd name="T48" fmla="*/ 239 w 530"/>
                  <a:gd name="T49" fmla="*/ 395 h 494"/>
                  <a:gd name="T50" fmla="*/ 239 w 530"/>
                  <a:gd name="T51" fmla="*/ 409 h 494"/>
                  <a:gd name="T52" fmla="*/ 225 w 530"/>
                  <a:gd name="T53" fmla="*/ 459 h 494"/>
                  <a:gd name="T54" fmla="*/ 248 w 530"/>
                  <a:gd name="T55" fmla="*/ 476 h 494"/>
                  <a:gd name="T56" fmla="*/ 286 w 530"/>
                  <a:gd name="T57" fmla="*/ 485 h 494"/>
                  <a:gd name="T58" fmla="*/ 326 w 530"/>
                  <a:gd name="T59" fmla="*/ 492 h 494"/>
                  <a:gd name="T60" fmla="*/ 370 w 530"/>
                  <a:gd name="T61" fmla="*/ 492 h 494"/>
                  <a:gd name="T62" fmla="*/ 387 w 530"/>
                  <a:gd name="T63" fmla="*/ 449 h 494"/>
                  <a:gd name="T64" fmla="*/ 404 w 530"/>
                  <a:gd name="T65" fmla="*/ 427 h 494"/>
                  <a:gd name="T66" fmla="*/ 359 w 530"/>
                  <a:gd name="T67" fmla="*/ 412 h 494"/>
                  <a:gd name="T68" fmla="*/ 324 w 530"/>
                  <a:gd name="T69" fmla="*/ 396 h 494"/>
                  <a:gd name="T70" fmla="*/ 305 w 530"/>
                  <a:gd name="T71" fmla="*/ 371 h 494"/>
                  <a:gd name="T72" fmla="*/ 292 w 530"/>
                  <a:gd name="T73" fmla="*/ 354 h 494"/>
                  <a:gd name="T74" fmla="*/ 349 w 530"/>
                  <a:gd name="T75" fmla="*/ 341 h 494"/>
                  <a:gd name="T76" fmla="*/ 330 w 530"/>
                  <a:gd name="T77" fmla="*/ 311 h 494"/>
                  <a:gd name="T78" fmla="*/ 324 w 530"/>
                  <a:gd name="T79" fmla="*/ 262 h 494"/>
                  <a:gd name="T80" fmla="*/ 317 w 530"/>
                  <a:gd name="T81" fmla="*/ 250 h 494"/>
                  <a:gd name="T82" fmla="*/ 324 w 530"/>
                  <a:gd name="T83" fmla="*/ 238 h 494"/>
                  <a:gd name="T84" fmla="*/ 376 w 530"/>
                  <a:gd name="T85" fmla="*/ 223 h 494"/>
                  <a:gd name="T86" fmla="*/ 403 w 530"/>
                  <a:gd name="T87" fmla="*/ 258 h 494"/>
                  <a:gd name="T88" fmla="*/ 457 w 530"/>
                  <a:gd name="T89" fmla="*/ 247 h 494"/>
                  <a:gd name="T90" fmla="*/ 503 w 530"/>
                  <a:gd name="T91" fmla="*/ 229 h 494"/>
                  <a:gd name="T92" fmla="*/ 514 w 530"/>
                  <a:gd name="T93" fmla="*/ 216 h 494"/>
                  <a:gd name="T94" fmla="*/ 516 w 530"/>
                  <a:gd name="T95" fmla="*/ 167 h 494"/>
                  <a:gd name="T96" fmla="*/ 528 w 530"/>
                  <a:gd name="T97" fmla="*/ 111 h 494"/>
                  <a:gd name="T98" fmla="*/ 470 w 530"/>
                  <a:gd name="T99" fmla="*/ 67 h 494"/>
                  <a:gd name="T100" fmla="*/ 423 w 530"/>
                  <a:gd name="T101" fmla="*/ 51 h 494"/>
                  <a:gd name="T102" fmla="*/ 400 w 530"/>
                  <a:gd name="T103" fmla="*/ 19 h 4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530" h="494">
                    <a:moveTo>
                      <a:pt x="370" y="18"/>
                    </a:moveTo>
                    <a:lnTo>
                      <a:pt x="361" y="13"/>
                    </a:lnTo>
                    <a:lnTo>
                      <a:pt x="330" y="5"/>
                    </a:lnTo>
                    <a:lnTo>
                      <a:pt x="327" y="4"/>
                    </a:lnTo>
                    <a:lnTo>
                      <a:pt x="323" y="0"/>
                    </a:lnTo>
                    <a:lnTo>
                      <a:pt x="322" y="0"/>
                    </a:lnTo>
                    <a:lnTo>
                      <a:pt x="319" y="5"/>
                    </a:lnTo>
                    <a:lnTo>
                      <a:pt x="315" y="18"/>
                    </a:lnTo>
                    <a:lnTo>
                      <a:pt x="308" y="26"/>
                    </a:lnTo>
                    <a:lnTo>
                      <a:pt x="306" y="29"/>
                    </a:lnTo>
                    <a:lnTo>
                      <a:pt x="303" y="32"/>
                    </a:lnTo>
                    <a:lnTo>
                      <a:pt x="296" y="37"/>
                    </a:lnTo>
                    <a:lnTo>
                      <a:pt x="289" y="36"/>
                    </a:lnTo>
                    <a:lnTo>
                      <a:pt x="276" y="41"/>
                    </a:lnTo>
                    <a:lnTo>
                      <a:pt x="271" y="41"/>
                    </a:lnTo>
                    <a:lnTo>
                      <a:pt x="266" y="40"/>
                    </a:lnTo>
                    <a:lnTo>
                      <a:pt x="246" y="30"/>
                    </a:lnTo>
                    <a:lnTo>
                      <a:pt x="241" y="36"/>
                    </a:lnTo>
                    <a:lnTo>
                      <a:pt x="229" y="53"/>
                    </a:lnTo>
                    <a:lnTo>
                      <a:pt x="225" y="61"/>
                    </a:lnTo>
                    <a:lnTo>
                      <a:pt x="225" y="63"/>
                    </a:lnTo>
                    <a:lnTo>
                      <a:pt x="199" y="63"/>
                    </a:lnTo>
                    <a:lnTo>
                      <a:pt x="196" y="65"/>
                    </a:lnTo>
                    <a:lnTo>
                      <a:pt x="196" y="67"/>
                    </a:lnTo>
                    <a:lnTo>
                      <a:pt x="193" y="64"/>
                    </a:lnTo>
                    <a:lnTo>
                      <a:pt x="192" y="64"/>
                    </a:lnTo>
                    <a:lnTo>
                      <a:pt x="188" y="60"/>
                    </a:lnTo>
                    <a:lnTo>
                      <a:pt x="168" y="65"/>
                    </a:lnTo>
                    <a:lnTo>
                      <a:pt x="158" y="67"/>
                    </a:lnTo>
                    <a:lnTo>
                      <a:pt x="151" y="71"/>
                    </a:lnTo>
                    <a:lnTo>
                      <a:pt x="150" y="71"/>
                    </a:lnTo>
                    <a:lnTo>
                      <a:pt x="150" y="72"/>
                    </a:lnTo>
                    <a:lnTo>
                      <a:pt x="148" y="74"/>
                    </a:lnTo>
                    <a:lnTo>
                      <a:pt x="148" y="75"/>
                    </a:lnTo>
                    <a:lnTo>
                      <a:pt x="144" y="83"/>
                    </a:lnTo>
                    <a:lnTo>
                      <a:pt x="140" y="86"/>
                    </a:lnTo>
                    <a:lnTo>
                      <a:pt x="125" y="87"/>
                    </a:lnTo>
                    <a:lnTo>
                      <a:pt x="118" y="85"/>
                    </a:lnTo>
                    <a:lnTo>
                      <a:pt x="101" y="74"/>
                    </a:lnTo>
                    <a:lnTo>
                      <a:pt x="87" y="70"/>
                    </a:lnTo>
                    <a:lnTo>
                      <a:pt x="85" y="68"/>
                    </a:lnTo>
                    <a:lnTo>
                      <a:pt x="84" y="70"/>
                    </a:lnTo>
                    <a:lnTo>
                      <a:pt x="84" y="71"/>
                    </a:lnTo>
                    <a:lnTo>
                      <a:pt x="81" y="74"/>
                    </a:lnTo>
                    <a:lnTo>
                      <a:pt x="79" y="77"/>
                    </a:lnTo>
                    <a:lnTo>
                      <a:pt x="77" y="78"/>
                    </a:lnTo>
                    <a:lnTo>
                      <a:pt x="58" y="124"/>
                    </a:lnTo>
                    <a:lnTo>
                      <a:pt x="56" y="128"/>
                    </a:lnTo>
                    <a:lnTo>
                      <a:pt x="55" y="128"/>
                    </a:lnTo>
                    <a:lnTo>
                      <a:pt x="55" y="130"/>
                    </a:lnTo>
                    <a:lnTo>
                      <a:pt x="48" y="139"/>
                    </a:lnTo>
                    <a:lnTo>
                      <a:pt x="48" y="142"/>
                    </a:lnTo>
                    <a:lnTo>
                      <a:pt x="48" y="156"/>
                    </a:lnTo>
                    <a:lnTo>
                      <a:pt x="49" y="160"/>
                    </a:lnTo>
                    <a:lnTo>
                      <a:pt x="49" y="176"/>
                    </a:lnTo>
                    <a:lnTo>
                      <a:pt x="48" y="177"/>
                    </a:lnTo>
                    <a:lnTo>
                      <a:pt x="48" y="178"/>
                    </a:lnTo>
                    <a:lnTo>
                      <a:pt x="46" y="180"/>
                    </a:lnTo>
                    <a:lnTo>
                      <a:pt x="44" y="181"/>
                    </a:lnTo>
                    <a:lnTo>
                      <a:pt x="35" y="184"/>
                    </a:lnTo>
                    <a:lnTo>
                      <a:pt x="34" y="184"/>
                    </a:lnTo>
                    <a:lnTo>
                      <a:pt x="30" y="188"/>
                    </a:lnTo>
                    <a:lnTo>
                      <a:pt x="27" y="190"/>
                    </a:lnTo>
                    <a:lnTo>
                      <a:pt x="24" y="192"/>
                    </a:lnTo>
                    <a:lnTo>
                      <a:pt x="23" y="195"/>
                    </a:lnTo>
                    <a:lnTo>
                      <a:pt x="21" y="197"/>
                    </a:lnTo>
                    <a:lnTo>
                      <a:pt x="5" y="223"/>
                    </a:lnTo>
                    <a:lnTo>
                      <a:pt x="3" y="226"/>
                    </a:lnTo>
                    <a:lnTo>
                      <a:pt x="2" y="226"/>
                    </a:lnTo>
                    <a:lnTo>
                      <a:pt x="2" y="227"/>
                    </a:lnTo>
                    <a:lnTo>
                      <a:pt x="0" y="229"/>
                    </a:lnTo>
                    <a:lnTo>
                      <a:pt x="2" y="230"/>
                    </a:lnTo>
                    <a:lnTo>
                      <a:pt x="20" y="258"/>
                    </a:lnTo>
                    <a:lnTo>
                      <a:pt x="27" y="275"/>
                    </a:lnTo>
                    <a:lnTo>
                      <a:pt x="28" y="275"/>
                    </a:lnTo>
                    <a:lnTo>
                      <a:pt x="34" y="282"/>
                    </a:lnTo>
                    <a:lnTo>
                      <a:pt x="34" y="284"/>
                    </a:lnTo>
                    <a:lnTo>
                      <a:pt x="37" y="294"/>
                    </a:lnTo>
                    <a:lnTo>
                      <a:pt x="37" y="301"/>
                    </a:lnTo>
                    <a:lnTo>
                      <a:pt x="38" y="311"/>
                    </a:lnTo>
                    <a:lnTo>
                      <a:pt x="39" y="314"/>
                    </a:lnTo>
                    <a:lnTo>
                      <a:pt x="52" y="310"/>
                    </a:lnTo>
                    <a:lnTo>
                      <a:pt x="70" y="300"/>
                    </a:lnTo>
                    <a:lnTo>
                      <a:pt x="87" y="294"/>
                    </a:lnTo>
                    <a:lnTo>
                      <a:pt x="95" y="290"/>
                    </a:lnTo>
                    <a:lnTo>
                      <a:pt x="95" y="289"/>
                    </a:lnTo>
                    <a:lnTo>
                      <a:pt x="97" y="289"/>
                    </a:lnTo>
                    <a:lnTo>
                      <a:pt x="99" y="286"/>
                    </a:lnTo>
                    <a:lnTo>
                      <a:pt x="101" y="286"/>
                    </a:lnTo>
                    <a:lnTo>
                      <a:pt x="106" y="291"/>
                    </a:lnTo>
                    <a:lnTo>
                      <a:pt x="108" y="294"/>
                    </a:lnTo>
                    <a:lnTo>
                      <a:pt x="109" y="300"/>
                    </a:lnTo>
                    <a:lnTo>
                      <a:pt x="115" y="304"/>
                    </a:lnTo>
                    <a:lnTo>
                      <a:pt x="121" y="307"/>
                    </a:lnTo>
                    <a:lnTo>
                      <a:pt x="126" y="304"/>
                    </a:lnTo>
                    <a:lnTo>
                      <a:pt x="132" y="303"/>
                    </a:lnTo>
                    <a:lnTo>
                      <a:pt x="133" y="303"/>
                    </a:lnTo>
                    <a:lnTo>
                      <a:pt x="133" y="305"/>
                    </a:lnTo>
                    <a:lnTo>
                      <a:pt x="137" y="314"/>
                    </a:lnTo>
                    <a:lnTo>
                      <a:pt x="142" y="318"/>
                    </a:lnTo>
                    <a:lnTo>
                      <a:pt x="142" y="319"/>
                    </a:lnTo>
                    <a:lnTo>
                      <a:pt x="144" y="325"/>
                    </a:lnTo>
                    <a:lnTo>
                      <a:pt x="151" y="354"/>
                    </a:lnTo>
                    <a:lnTo>
                      <a:pt x="151" y="356"/>
                    </a:lnTo>
                    <a:lnTo>
                      <a:pt x="154" y="360"/>
                    </a:lnTo>
                    <a:lnTo>
                      <a:pt x="162" y="368"/>
                    </a:lnTo>
                    <a:lnTo>
                      <a:pt x="178" y="358"/>
                    </a:lnTo>
                    <a:lnTo>
                      <a:pt x="188" y="356"/>
                    </a:lnTo>
                    <a:lnTo>
                      <a:pt x="197" y="356"/>
                    </a:lnTo>
                    <a:lnTo>
                      <a:pt x="206" y="354"/>
                    </a:lnTo>
                    <a:lnTo>
                      <a:pt x="217" y="354"/>
                    </a:lnTo>
                    <a:lnTo>
                      <a:pt x="224" y="356"/>
                    </a:lnTo>
                    <a:lnTo>
                      <a:pt x="226" y="356"/>
                    </a:lnTo>
                    <a:lnTo>
                      <a:pt x="233" y="357"/>
                    </a:lnTo>
                    <a:lnTo>
                      <a:pt x="236" y="357"/>
                    </a:lnTo>
                    <a:lnTo>
                      <a:pt x="241" y="360"/>
                    </a:lnTo>
                    <a:lnTo>
                      <a:pt x="246" y="360"/>
                    </a:lnTo>
                    <a:lnTo>
                      <a:pt x="250" y="361"/>
                    </a:lnTo>
                    <a:lnTo>
                      <a:pt x="253" y="361"/>
                    </a:lnTo>
                    <a:lnTo>
                      <a:pt x="248" y="377"/>
                    </a:lnTo>
                    <a:lnTo>
                      <a:pt x="242" y="384"/>
                    </a:lnTo>
                    <a:lnTo>
                      <a:pt x="242" y="385"/>
                    </a:lnTo>
                    <a:lnTo>
                      <a:pt x="241" y="386"/>
                    </a:lnTo>
                    <a:lnTo>
                      <a:pt x="239" y="392"/>
                    </a:lnTo>
                    <a:lnTo>
                      <a:pt x="239" y="395"/>
                    </a:lnTo>
                    <a:lnTo>
                      <a:pt x="241" y="398"/>
                    </a:lnTo>
                    <a:lnTo>
                      <a:pt x="243" y="401"/>
                    </a:lnTo>
                    <a:lnTo>
                      <a:pt x="243" y="406"/>
                    </a:lnTo>
                    <a:lnTo>
                      <a:pt x="242" y="408"/>
                    </a:lnTo>
                    <a:lnTo>
                      <a:pt x="239" y="409"/>
                    </a:lnTo>
                    <a:lnTo>
                      <a:pt x="231" y="421"/>
                    </a:lnTo>
                    <a:lnTo>
                      <a:pt x="226" y="438"/>
                    </a:lnTo>
                    <a:lnTo>
                      <a:pt x="229" y="448"/>
                    </a:lnTo>
                    <a:lnTo>
                      <a:pt x="228" y="456"/>
                    </a:lnTo>
                    <a:lnTo>
                      <a:pt x="225" y="459"/>
                    </a:lnTo>
                    <a:lnTo>
                      <a:pt x="217" y="472"/>
                    </a:lnTo>
                    <a:lnTo>
                      <a:pt x="231" y="487"/>
                    </a:lnTo>
                    <a:lnTo>
                      <a:pt x="232" y="485"/>
                    </a:lnTo>
                    <a:lnTo>
                      <a:pt x="239" y="475"/>
                    </a:lnTo>
                    <a:lnTo>
                      <a:pt x="248" y="476"/>
                    </a:lnTo>
                    <a:lnTo>
                      <a:pt x="262" y="476"/>
                    </a:lnTo>
                    <a:lnTo>
                      <a:pt x="274" y="483"/>
                    </a:lnTo>
                    <a:lnTo>
                      <a:pt x="274" y="484"/>
                    </a:lnTo>
                    <a:lnTo>
                      <a:pt x="277" y="485"/>
                    </a:lnTo>
                    <a:lnTo>
                      <a:pt x="286" y="485"/>
                    </a:lnTo>
                    <a:lnTo>
                      <a:pt x="288" y="484"/>
                    </a:lnTo>
                    <a:lnTo>
                      <a:pt x="291" y="484"/>
                    </a:lnTo>
                    <a:lnTo>
                      <a:pt x="324" y="494"/>
                    </a:lnTo>
                    <a:lnTo>
                      <a:pt x="326" y="494"/>
                    </a:lnTo>
                    <a:lnTo>
                      <a:pt x="326" y="492"/>
                    </a:lnTo>
                    <a:lnTo>
                      <a:pt x="330" y="491"/>
                    </a:lnTo>
                    <a:lnTo>
                      <a:pt x="333" y="491"/>
                    </a:lnTo>
                    <a:lnTo>
                      <a:pt x="336" y="490"/>
                    </a:lnTo>
                    <a:lnTo>
                      <a:pt x="352" y="488"/>
                    </a:lnTo>
                    <a:lnTo>
                      <a:pt x="370" y="492"/>
                    </a:lnTo>
                    <a:lnTo>
                      <a:pt x="372" y="492"/>
                    </a:lnTo>
                    <a:lnTo>
                      <a:pt x="372" y="488"/>
                    </a:lnTo>
                    <a:lnTo>
                      <a:pt x="377" y="469"/>
                    </a:lnTo>
                    <a:lnTo>
                      <a:pt x="386" y="458"/>
                    </a:lnTo>
                    <a:lnTo>
                      <a:pt x="387" y="449"/>
                    </a:lnTo>
                    <a:lnTo>
                      <a:pt x="391" y="438"/>
                    </a:lnTo>
                    <a:lnTo>
                      <a:pt x="404" y="432"/>
                    </a:lnTo>
                    <a:lnTo>
                      <a:pt x="405" y="432"/>
                    </a:lnTo>
                    <a:lnTo>
                      <a:pt x="405" y="428"/>
                    </a:lnTo>
                    <a:lnTo>
                      <a:pt x="404" y="427"/>
                    </a:lnTo>
                    <a:lnTo>
                      <a:pt x="398" y="424"/>
                    </a:lnTo>
                    <a:lnTo>
                      <a:pt x="396" y="421"/>
                    </a:lnTo>
                    <a:lnTo>
                      <a:pt x="363" y="414"/>
                    </a:lnTo>
                    <a:lnTo>
                      <a:pt x="361" y="414"/>
                    </a:lnTo>
                    <a:lnTo>
                      <a:pt x="359" y="412"/>
                    </a:lnTo>
                    <a:lnTo>
                      <a:pt x="352" y="399"/>
                    </a:lnTo>
                    <a:lnTo>
                      <a:pt x="352" y="398"/>
                    </a:lnTo>
                    <a:lnTo>
                      <a:pt x="351" y="398"/>
                    </a:lnTo>
                    <a:lnTo>
                      <a:pt x="336" y="401"/>
                    </a:lnTo>
                    <a:lnTo>
                      <a:pt x="324" y="396"/>
                    </a:lnTo>
                    <a:lnTo>
                      <a:pt x="323" y="396"/>
                    </a:lnTo>
                    <a:lnTo>
                      <a:pt x="322" y="395"/>
                    </a:lnTo>
                    <a:lnTo>
                      <a:pt x="316" y="391"/>
                    </a:lnTo>
                    <a:lnTo>
                      <a:pt x="316" y="386"/>
                    </a:lnTo>
                    <a:lnTo>
                      <a:pt x="305" y="371"/>
                    </a:lnTo>
                    <a:lnTo>
                      <a:pt x="289" y="365"/>
                    </a:lnTo>
                    <a:lnTo>
                      <a:pt x="286" y="365"/>
                    </a:lnTo>
                    <a:lnTo>
                      <a:pt x="288" y="364"/>
                    </a:lnTo>
                    <a:lnTo>
                      <a:pt x="289" y="358"/>
                    </a:lnTo>
                    <a:lnTo>
                      <a:pt x="292" y="354"/>
                    </a:lnTo>
                    <a:lnTo>
                      <a:pt x="309" y="343"/>
                    </a:lnTo>
                    <a:lnTo>
                      <a:pt x="320" y="342"/>
                    </a:lnTo>
                    <a:lnTo>
                      <a:pt x="337" y="342"/>
                    </a:lnTo>
                    <a:lnTo>
                      <a:pt x="344" y="341"/>
                    </a:lnTo>
                    <a:lnTo>
                      <a:pt x="349" y="341"/>
                    </a:lnTo>
                    <a:lnTo>
                      <a:pt x="355" y="338"/>
                    </a:lnTo>
                    <a:lnTo>
                      <a:pt x="355" y="336"/>
                    </a:lnTo>
                    <a:lnTo>
                      <a:pt x="349" y="325"/>
                    </a:lnTo>
                    <a:lnTo>
                      <a:pt x="344" y="321"/>
                    </a:lnTo>
                    <a:lnTo>
                      <a:pt x="330" y="311"/>
                    </a:lnTo>
                    <a:lnTo>
                      <a:pt x="326" y="307"/>
                    </a:lnTo>
                    <a:lnTo>
                      <a:pt x="323" y="301"/>
                    </a:lnTo>
                    <a:lnTo>
                      <a:pt x="322" y="291"/>
                    </a:lnTo>
                    <a:lnTo>
                      <a:pt x="324" y="268"/>
                    </a:lnTo>
                    <a:lnTo>
                      <a:pt x="324" y="262"/>
                    </a:lnTo>
                    <a:lnTo>
                      <a:pt x="323" y="255"/>
                    </a:lnTo>
                    <a:lnTo>
                      <a:pt x="322" y="254"/>
                    </a:lnTo>
                    <a:lnTo>
                      <a:pt x="319" y="252"/>
                    </a:lnTo>
                    <a:lnTo>
                      <a:pt x="319" y="251"/>
                    </a:lnTo>
                    <a:lnTo>
                      <a:pt x="317" y="250"/>
                    </a:lnTo>
                    <a:lnTo>
                      <a:pt x="317" y="247"/>
                    </a:lnTo>
                    <a:lnTo>
                      <a:pt x="319" y="244"/>
                    </a:lnTo>
                    <a:lnTo>
                      <a:pt x="322" y="240"/>
                    </a:lnTo>
                    <a:lnTo>
                      <a:pt x="323" y="238"/>
                    </a:lnTo>
                    <a:lnTo>
                      <a:pt x="324" y="238"/>
                    </a:lnTo>
                    <a:lnTo>
                      <a:pt x="334" y="234"/>
                    </a:lnTo>
                    <a:lnTo>
                      <a:pt x="348" y="233"/>
                    </a:lnTo>
                    <a:lnTo>
                      <a:pt x="369" y="224"/>
                    </a:lnTo>
                    <a:lnTo>
                      <a:pt x="370" y="224"/>
                    </a:lnTo>
                    <a:lnTo>
                      <a:pt x="376" y="223"/>
                    </a:lnTo>
                    <a:lnTo>
                      <a:pt x="377" y="223"/>
                    </a:lnTo>
                    <a:lnTo>
                      <a:pt x="383" y="237"/>
                    </a:lnTo>
                    <a:lnTo>
                      <a:pt x="401" y="258"/>
                    </a:lnTo>
                    <a:lnTo>
                      <a:pt x="403" y="259"/>
                    </a:lnTo>
                    <a:lnTo>
                      <a:pt x="403" y="258"/>
                    </a:lnTo>
                    <a:lnTo>
                      <a:pt x="414" y="254"/>
                    </a:lnTo>
                    <a:lnTo>
                      <a:pt x="430" y="250"/>
                    </a:lnTo>
                    <a:lnTo>
                      <a:pt x="442" y="248"/>
                    </a:lnTo>
                    <a:lnTo>
                      <a:pt x="450" y="248"/>
                    </a:lnTo>
                    <a:lnTo>
                      <a:pt x="457" y="247"/>
                    </a:lnTo>
                    <a:lnTo>
                      <a:pt x="470" y="243"/>
                    </a:lnTo>
                    <a:lnTo>
                      <a:pt x="499" y="238"/>
                    </a:lnTo>
                    <a:lnTo>
                      <a:pt x="499" y="237"/>
                    </a:lnTo>
                    <a:lnTo>
                      <a:pt x="503" y="233"/>
                    </a:lnTo>
                    <a:lnTo>
                      <a:pt x="503" y="229"/>
                    </a:lnTo>
                    <a:lnTo>
                      <a:pt x="504" y="227"/>
                    </a:lnTo>
                    <a:lnTo>
                      <a:pt x="506" y="224"/>
                    </a:lnTo>
                    <a:lnTo>
                      <a:pt x="509" y="223"/>
                    </a:lnTo>
                    <a:lnTo>
                      <a:pt x="511" y="220"/>
                    </a:lnTo>
                    <a:lnTo>
                      <a:pt x="514" y="216"/>
                    </a:lnTo>
                    <a:lnTo>
                      <a:pt x="518" y="202"/>
                    </a:lnTo>
                    <a:lnTo>
                      <a:pt x="518" y="198"/>
                    </a:lnTo>
                    <a:lnTo>
                      <a:pt x="520" y="191"/>
                    </a:lnTo>
                    <a:lnTo>
                      <a:pt x="520" y="185"/>
                    </a:lnTo>
                    <a:lnTo>
                      <a:pt x="516" y="167"/>
                    </a:lnTo>
                    <a:lnTo>
                      <a:pt x="520" y="154"/>
                    </a:lnTo>
                    <a:lnTo>
                      <a:pt x="524" y="152"/>
                    </a:lnTo>
                    <a:lnTo>
                      <a:pt x="530" y="141"/>
                    </a:lnTo>
                    <a:lnTo>
                      <a:pt x="530" y="111"/>
                    </a:lnTo>
                    <a:lnTo>
                      <a:pt x="528" y="111"/>
                    </a:lnTo>
                    <a:lnTo>
                      <a:pt x="503" y="104"/>
                    </a:lnTo>
                    <a:lnTo>
                      <a:pt x="483" y="92"/>
                    </a:lnTo>
                    <a:lnTo>
                      <a:pt x="467" y="89"/>
                    </a:lnTo>
                    <a:lnTo>
                      <a:pt x="467" y="85"/>
                    </a:lnTo>
                    <a:lnTo>
                      <a:pt x="470" y="67"/>
                    </a:lnTo>
                    <a:lnTo>
                      <a:pt x="465" y="63"/>
                    </a:lnTo>
                    <a:lnTo>
                      <a:pt x="446" y="56"/>
                    </a:lnTo>
                    <a:lnTo>
                      <a:pt x="433" y="54"/>
                    </a:lnTo>
                    <a:lnTo>
                      <a:pt x="426" y="54"/>
                    </a:lnTo>
                    <a:lnTo>
                      <a:pt x="423" y="51"/>
                    </a:lnTo>
                    <a:lnTo>
                      <a:pt x="421" y="46"/>
                    </a:lnTo>
                    <a:lnTo>
                      <a:pt x="421" y="40"/>
                    </a:lnTo>
                    <a:lnTo>
                      <a:pt x="414" y="30"/>
                    </a:lnTo>
                    <a:lnTo>
                      <a:pt x="414" y="19"/>
                    </a:lnTo>
                    <a:lnTo>
                      <a:pt x="400" y="19"/>
                    </a:lnTo>
                    <a:lnTo>
                      <a:pt x="390" y="18"/>
                    </a:lnTo>
                    <a:lnTo>
                      <a:pt x="370" y="1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73" name="Freeform 1205">
                <a:extLst>
                  <a:ext uri="{FF2B5EF4-FFF2-40B4-BE49-F238E27FC236}">
                    <a16:creationId xmlns:a16="http://schemas.microsoft.com/office/drawing/2014/main" id="{C3F72C14-368F-5D93-9126-23184A1C4F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8" y="3179"/>
                <a:ext cx="148" cy="109"/>
              </a:xfrm>
              <a:custGeom>
                <a:avLst/>
                <a:gdLst>
                  <a:gd name="T0" fmla="*/ 25 w 592"/>
                  <a:gd name="T1" fmla="*/ 118 h 436"/>
                  <a:gd name="T2" fmla="*/ 24 w 592"/>
                  <a:gd name="T3" fmla="*/ 140 h 436"/>
                  <a:gd name="T4" fmla="*/ 37 w 592"/>
                  <a:gd name="T5" fmla="*/ 150 h 436"/>
                  <a:gd name="T6" fmla="*/ 58 w 592"/>
                  <a:gd name="T7" fmla="*/ 168 h 436"/>
                  <a:gd name="T8" fmla="*/ 69 w 592"/>
                  <a:gd name="T9" fmla="*/ 172 h 436"/>
                  <a:gd name="T10" fmla="*/ 91 w 592"/>
                  <a:gd name="T11" fmla="*/ 221 h 436"/>
                  <a:gd name="T12" fmla="*/ 88 w 592"/>
                  <a:gd name="T13" fmla="*/ 232 h 436"/>
                  <a:gd name="T14" fmla="*/ 78 w 592"/>
                  <a:gd name="T15" fmla="*/ 253 h 436"/>
                  <a:gd name="T16" fmla="*/ 44 w 592"/>
                  <a:gd name="T17" fmla="*/ 270 h 436"/>
                  <a:gd name="T18" fmla="*/ 30 w 592"/>
                  <a:gd name="T19" fmla="*/ 283 h 436"/>
                  <a:gd name="T20" fmla="*/ 48 w 592"/>
                  <a:gd name="T21" fmla="*/ 297 h 436"/>
                  <a:gd name="T22" fmla="*/ 45 w 592"/>
                  <a:gd name="T23" fmla="*/ 311 h 436"/>
                  <a:gd name="T24" fmla="*/ 14 w 592"/>
                  <a:gd name="T25" fmla="*/ 302 h 436"/>
                  <a:gd name="T26" fmla="*/ 7 w 592"/>
                  <a:gd name="T27" fmla="*/ 309 h 436"/>
                  <a:gd name="T28" fmla="*/ 20 w 592"/>
                  <a:gd name="T29" fmla="*/ 336 h 436"/>
                  <a:gd name="T30" fmla="*/ 28 w 592"/>
                  <a:gd name="T31" fmla="*/ 403 h 436"/>
                  <a:gd name="T32" fmla="*/ 56 w 592"/>
                  <a:gd name="T33" fmla="*/ 422 h 436"/>
                  <a:gd name="T34" fmla="*/ 99 w 592"/>
                  <a:gd name="T35" fmla="*/ 412 h 436"/>
                  <a:gd name="T36" fmla="*/ 123 w 592"/>
                  <a:gd name="T37" fmla="*/ 419 h 436"/>
                  <a:gd name="T38" fmla="*/ 188 w 592"/>
                  <a:gd name="T39" fmla="*/ 429 h 436"/>
                  <a:gd name="T40" fmla="*/ 194 w 592"/>
                  <a:gd name="T41" fmla="*/ 436 h 436"/>
                  <a:gd name="T42" fmla="*/ 203 w 592"/>
                  <a:gd name="T43" fmla="*/ 432 h 436"/>
                  <a:gd name="T44" fmla="*/ 212 w 592"/>
                  <a:gd name="T45" fmla="*/ 421 h 436"/>
                  <a:gd name="T46" fmla="*/ 219 w 592"/>
                  <a:gd name="T47" fmla="*/ 417 h 436"/>
                  <a:gd name="T48" fmla="*/ 245 w 592"/>
                  <a:gd name="T49" fmla="*/ 407 h 436"/>
                  <a:gd name="T50" fmla="*/ 275 w 592"/>
                  <a:gd name="T51" fmla="*/ 398 h 436"/>
                  <a:gd name="T52" fmla="*/ 286 w 592"/>
                  <a:gd name="T53" fmla="*/ 390 h 436"/>
                  <a:gd name="T54" fmla="*/ 299 w 592"/>
                  <a:gd name="T55" fmla="*/ 387 h 436"/>
                  <a:gd name="T56" fmla="*/ 319 w 592"/>
                  <a:gd name="T57" fmla="*/ 376 h 436"/>
                  <a:gd name="T58" fmla="*/ 334 w 592"/>
                  <a:gd name="T59" fmla="*/ 383 h 436"/>
                  <a:gd name="T60" fmla="*/ 349 w 592"/>
                  <a:gd name="T61" fmla="*/ 369 h 436"/>
                  <a:gd name="T62" fmla="*/ 361 w 592"/>
                  <a:gd name="T63" fmla="*/ 376 h 436"/>
                  <a:gd name="T64" fmla="*/ 380 w 592"/>
                  <a:gd name="T65" fmla="*/ 372 h 436"/>
                  <a:gd name="T66" fmla="*/ 462 w 592"/>
                  <a:gd name="T67" fmla="*/ 364 h 436"/>
                  <a:gd name="T68" fmla="*/ 521 w 592"/>
                  <a:gd name="T69" fmla="*/ 341 h 436"/>
                  <a:gd name="T70" fmla="*/ 576 w 592"/>
                  <a:gd name="T71" fmla="*/ 340 h 436"/>
                  <a:gd name="T72" fmla="*/ 587 w 592"/>
                  <a:gd name="T73" fmla="*/ 316 h 436"/>
                  <a:gd name="T74" fmla="*/ 581 w 592"/>
                  <a:gd name="T75" fmla="*/ 291 h 436"/>
                  <a:gd name="T76" fmla="*/ 560 w 592"/>
                  <a:gd name="T77" fmla="*/ 235 h 436"/>
                  <a:gd name="T78" fmla="*/ 535 w 592"/>
                  <a:gd name="T79" fmla="*/ 232 h 436"/>
                  <a:gd name="T80" fmla="*/ 555 w 592"/>
                  <a:gd name="T81" fmla="*/ 186 h 436"/>
                  <a:gd name="T82" fmla="*/ 520 w 592"/>
                  <a:gd name="T83" fmla="*/ 179 h 436"/>
                  <a:gd name="T84" fmla="*/ 511 w 592"/>
                  <a:gd name="T85" fmla="*/ 161 h 436"/>
                  <a:gd name="T86" fmla="*/ 490 w 592"/>
                  <a:gd name="T87" fmla="*/ 140 h 436"/>
                  <a:gd name="T88" fmla="*/ 453 w 592"/>
                  <a:gd name="T89" fmla="*/ 136 h 436"/>
                  <a:gd name="T90" fmla="*/ 429 w 592"/>
                  <a:gd name="T91" fmla="*/ 137 h 436"/>
                  <a:gd name="T92" fmla="*/ 429 w 592"/>
                  <a:gd name="T93" fmla="*/ 87 h 436"/>
                  <a:gd name="T94" fmla="*/ 407 w 592"/>
                  <a:gd name="T95" fmla="*/ 58 h 436"/>
                  <a:gd name="T96" fmla="*/ 397 w 592"/>
                  <a:gd name="T97" fmla="*/ 38 h 436"/>
                  <a:gd name="T98" fmla="*/ 377 w 592"/>
                  <a:gd name="T99" fmla="*/ 6 h 436"/>
                  <a:gd name="T100" fmla="*/ 365 w 592"/>
                  <a:gd name="T101" fmla="*/ 6 h 436"/>
                  <a:gd name="T102" fmla="*/ 341 w 592"/>
                  <a:gd name="T103" fmla="*/ 14 h 436"/>
                  <a:gd name="T104" fmla="*/ 245 w 592"/>
                  <a:gd name="T105" fmla="*/ 48 h 436"/>
                  <a:gd name="T106" fmla="*/ 229 w 592"/>
                  <a:gd name="T107" fmla="*/ 48 h 436"/>
                  <a:gd name="T108" fmla="*/ 203 w 592"/>
                  <a:gd name="T109" fmla="*/ 26 h 436"/>
                  <a:gd name="T110" fmla="*/ 171 w 592"/>
                  <a:gd name="T111" fmla="*/ 12 h 436"/>
                  <a:gd name="T112" fmla="*/ 162 w 592"/>
                  <a:gd name="T113" fmla="*/ 13 h 436"/>
                  <a:gd name="T114" fmla="*/ 136 w 592"/>
                  <a:gd name="T115" fmla="*/ 52 h 436"/>
                  <a:gd name="T116" fmla="*/ 78 w 592"/>
                  <a:gd name="T117" fmla="*/ 73 h 436"/>
                  <a:gd name="T118" fmla="*/ 39 w 592"/>
                  <a:gd name="T119" fmla="*/ 87 h 4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92" h="436">
                    <a:moveTo>
                      <a:pt x="39" y="87"/>
                    </a:moveTo>
                    <a:lnTo>
                      <a:pt x="35" y="98"/>
                    </a:lnTo>
                    <a:lnTo>
                      <a:pt x="34" y="107"/>
                    </a:lnTo>
                    <a:lnTo>
                      <a:pt x="25" y="118"/>
                    </a:lnTo>
                    <a:lnTo>
                      <a:pt x="20" y="137"/>
                    </a:lnTo>
                    <a:lnTo>
                      <a:pt x="20" y="141"/>
                    </a:lnTo>
                    <a:lnTo>
                      <a:pt x="21" y="141"/>
                    </a:lnTo>
                    <a:lnTo>
                      <a:pt x="24" y="140"/>
                    </a:lnTo>
                    <a:lnTo>
                      <a:pt x="30" y="143"/>
                    </a:lnTo>
                    <a:lnTo>
                      <a:pt x="34" y="146"/>
                    </a:lnTo>
                    <a:lnTo>
                      <a:pt x="35" y="147"/>
                    </a:lnTo>
                    <a:lnTo>
                      <a:pt x="37" y="150"/>
                    </a:lnTo>
                    <a:lnTo>
                      <a:pt x="45" y="160"/>
                    </a:lnTo>
                    <a:lnTo>
                      <a:pt x="45" y="161"/>
                    </a:lnTo>
                    <a:lnTo>
                      <a:pt x="46" y="161"/>
                    </a:lnTo>
                    <a:lnTo>
                      <a:pt x="58" y="168"/>
                    </a:lnTo>
                    <a:lnTo>
                      <a:pt x="63" y="170"/>
                    </a:lnTo>
                    <a:lnTo>
                      <a:pt x="66" y="170"/>
                    </a:lnTo>
                    <a:lnTo>
                      <a:pt x="66" y="171"/>
                    </a:lnTo>
                    <a:lnTo>
                      <a:pt x="69" y="172"/>
                    </a:lnTo>
                    <a:lnTo>
                      <a:pt x="76" y="182"/>
                    </a:lnTo>
                    <a:lnTo>
                      <a:pt x="78" y="191"/>
                    </a:lnTo>
                    <a:lnTo>
                      <a:pt x="88" y="211"/>
                    </a:lnTo>
                    <a:lnTo>
                      <a:pt x="91" y="221"/>
                    </a:lnTo>
                    <a:lnTo>
                      <a:pt x="91" y="225"/>
                    </a:lnTo>
                    <a:lnTo>
                      <a:pt x="90" y="227"/>
                    </a:lnTo>
                    <a:lnTo>
                      <a:pt x="88" y="231"/>
                    </a:lnTo>
                    <a:lnTo>
                      <a:pt x="88" y="232"/>
                    </a:lnTo>
                    <a:lnTo>
                      <a:pt x="87" y="235"/>
                    </a:lnTo>
                    <a:lnTo>
                      <a:pt x="87" y="239"/>
                    </a:lnTo>
                    <a:lnTo>
                      <a:pt x="78" y="252"/>
                    </a:lnTo>
                    <a:lnTo>
                      <a:pt x="78" y="253"/>
                    </a:lnTo>
                    <a:lnTo>
                      <a:pt x="77" y="253"/>
                    </a:lnTo>
                    <a:lnTo>
                      <a:pt x="71" y="256"/>
                    </a:lnTo>
                    <a:lnTo>
                      <a:pt x="53" y="256"/>
                    </a:lnTo>
                    <a:lnTo>
                      <a:pt x="44" y="270"/>
                    </a:lnTo>
                    <a:lnTo>
                      <a:pt x="42" y="273"/>
                    </a:lnTo>
                    <a:lnTo>
                      <a:pt x="28" y="280"/>
                    </a:lnTo>
                    <a:lnTo>
                      <a:pt x="28" y="283"/>
                    </a:lnTo>
                    <a:lnTo>
                      <a:pt x="30" y="283"/>
                    </a:lnTo>
                    <a:lnTo>
                      <a:pt x="37" y="284"/>
                    </a:lnTo>
                    <a:lnTo>
                      <a:pt x="42" y="287"/>
                    </a:lnTo>
                    <a:lnTo>
                      <a:pt x="49" y="294"/>
                    </a:lnTo>
                    <a:lnTo>
                      <a:pt x="48" y="297"/>
                    </a:lnTo>
                    <a:lnTo>
                      <a:pt x="48" y="306"/>
                    </a:lnTo>
                    <a:lnTo>
                      <a:pt x="49" y="309"/>
                    </a:lnTo>
                    <a:lnTo>
                      <a:pt x="46" y="309"/>
                    </a:lnTo>
                    <a:lnTo>
                      <a:pt x="45" y="311"/>
                    </a:lnTo>
                    <a:lnTo>
                      <a:pt x="44" y="311"/>
                    </a:lnTo>
                    <a:lnTo>
                      <a:pt x="25" y="306"/>
                    </a:lnTo>
                    <a:lnTo>
                      <a:pt x="16" y="302"/>
                    </a:lnTo>
                    <a:lnTo>
                      <a:pt x="14" y="302"/>
                    </a:lnTo>
                    <a:lnTo>
                      <a:pt x="2" y="299"/>
                    </a:lnTo>
                    <a:lnTo>
                      <a:pt x="0" y="299"/>
                    </a:lnTo>
                    <a:lnTo>
                      <a:pt x="3" y="302"/>
                    </a:lnTo>
                    <a:lnTo>
                      <a:pt x="7" y="309"/>
                    </a:lnTo>
                    <a:lnTo>
                      <a:pt x="11" y="313"/>
                    </a:lnTo>
                    <a:lnTo>
                      <a:pt x="13" y="316"/>
                    </a:lnTo>
                    <a:lnTo>
                      <a:pt x="18" y="333"/>
                    </a:lnTo>
                    <a:lnTo>
                      <a:pt x="20" y="336"/>
                    </a:lnTo>
                    <a:lnTo>
                      <a:pt x="30" y="372"/>
                    </a:lnTo>
                    <a:lnTo>
                      <a:pt x="30" y="378"/>
                    </a:lnTo>
                    <a:lnTo>
                      <a:pt x="28" y="386"/>
                    </a:lnTo>
                    <a:lnTo>
                      <a:pt x="28" y="403"/>
                    </a:lnTo>
                    <a:lnTo>
                      <a:pt x="30" y="404"/>
                    </a:lnTo>
                    <a:lnTo>
                      <a:pt x="30" y="417"/>
                    </a:lnTo>
                    <a:lnTo>
                      <a:pt x="31" y="419"/>
                    </a:lnTo>
                    <a:lnTo>
                      <a:pt x="56" y="422"/>
                    </a:lnTo>
                    <a:lnTo>
                      <a:pt x="63" y="424"/>
                    </a:lnTo>
                    <a:lnTo>
                      <a:pt x="70" y="424"/>
                    </a:lnTo>
                    <a:lnTo>
                      <a:pt x="71" y="422"/>
                    </a:lnTo>
                    <a:lnTo>
                      <a:pt x="99" y="412"/>
                    </a:lnTo>
                    <a:lnTo>
                      <a:pt x="102" y="410"/>
                    </a:lnTo>
                    <a:lnTo>
                      <a:pt x="106" y="410"/>
                    </a:lnTo>
                    <a:lnTo>
                      <a:pt x="119" y="418"/>
                    </a:lnTo>
                    <a:lnTo>
                      <a:pt x="123" y="419"/>
                    </a:lnTo>
                    <a:lnTo>
                      <a:pt x="125" y="419"/>
                    </a:lnTo>
                    <a:lnTo>
                      <a:pt x="130" y="421"/>
                    </a:lnTo>
                    <a:lnTo>
                      <a:pt x="176" y="429"/>
                    </a:lnTo>
                    <a:lnTo>
                      <a:pt x="188" y="429"/>
                    </a:lnTo>
                    <a:lnTo>
                      <a:pt x="189" y="432"/>
                    </a:lnTo>
                    <a:lnTo>
                      <a:pt x="192" y="435"/>
                    </a:lnTo>
                    <a:lnTo>
                      <a:pt x="192" y="436"/>
                    </a:lnTo>
                    <a:lnTo>
                      <a:pt x="194" y="436"/>
                    </a:lnTo>
                    <a:lnTo>
                      <a:pt x="194" y="435"/>
                    </a:lnTo>
                    <a:lnTo>
                      <a:pt x="198" y="433"/>
                    </a:lnTo>
                    <a:lnTo>
                      <a:pt x="201" y="433"/>
                    </a:lnTo>
                    <a:lnTo>
                      <a:pt x="203" y="432"/>
                    </a:lnTo>
                    <a:lnTo>
                      <a:pt x="205" y="432"/>
                    </a:lnTo>
                    <a:lnTo>
                      <a:pt x="205" y="429"/>
                    </a:lnTo>
                    <a:lnTo>
                      <a:pt x="207" y="428"/>
                    </a:lnTo>
                    <a:lnTo>
                      <a:pt x="212" y="421"/>
                    </a:lnTo>
                    <a:lnTo>
                      <a:pt x="212" y="419"/>
                    </a:lnTo>
                    <a:lnTo>
                      <a:pt x="217" y="419"/>
                    </a:lnTo>
                    <a:lnTo>
                      <a:pt x="217" y="418"/>
                    </a:lnTo>
                    <a:lnTo>
                      <a:pt x="219" y="417"/>
                    </a:lnTo>
                    <a:lnTo>
                      <a:pt x="219" y="415"/>
                    </a:lnTo>
                    <a:lnTo>
                      <a:pt x="226" y="415"/>
                    </a:lnTo>
                    <a:lnTo>
                      <a:pt x="239" y="411"/>
                    </a:lnTo>
                    <a:lnTo>
                      <a:pt x="245" y="407"/>
                    </a:lnTo>
                    <a:lnTo>
                      <a:pt x="260" y="392"/>
                    </a:lnTo>
                    <a:lnTo>
                      <a:pt x="263" y="392"/>
                    </a:lnTo>
                    <a:lnTo>
                      <a:pt x="272" y="396"/>
                    </a:lnTo>
                    <a:lnTo>
                      <a:pt x="275" y="398"/>
                    </a:lnTo>
                    <a:lnTo>
                      <a:pt x="279" y="398"/>
                    </a:lnTo>
                    <a:lnTo>
                      <a:pt x="284" y="392"/>
                    </a:lnTo>
                    <a:lnTo>
                      <a:pt x="285" y="390"/>
                    </a:lnTo>
                    <a:lnTo>
                      <a:pt x="286" y="390"/>
                    </a:lnTo>
                    <a:lnTo>
                      <a:pt x="289" y="389"/>
                    </a:lnTo>
                    <a:lnTo>
                      <a:pt x="295" y="389"/>
                    </a:lnTo>
                    <a:lnTo>
                      <a:pt x="298" y="387"/>
                    </a:lnTo>
                    <a:lnTo>
                      <a:pt x="299" y="387"/>
                    </a:lnTo>
                    <a:lnTo>
                      <a:pt x="306" y="382"/>
                    </a:lnTo>
                    <a:lnTo>
                      <a:pt x="315" y="378"/>
                    </a:lnTo>
                    <a:lnTo>
                      <a:pt x="316" y="378"/>
                    </a:lnTo>
                    <a:lnTo>
                      <a:pt x="319" y="376"/>
                    </a:lnTo>
                    <a:lnTo>
                      <a:pt x="320" y="376"/>
                    </a:lnTo>
                    <a:lnTo>
                      <a:pt x="328" y="382"/>
                    </a:lnTo>
                    <a:lnTo>
                      <a:pt x="330" y="382"/>
                    </a:lnTo>
                    <a:lnTo>
                      <a:pt x="334" y="383"/>
                    </a:lnTo>
                    <a:lnTo>
                      <a:pt x="338" y="382"/>
                    </a:lnTo>
                    <a:lnTo>
                      <a:pt x="341" y="380"/>
                    </a:lnTo>
                    <a:lnTo>
                      <a:pt x="345" y="376"/>
                    </a:lnTo>
                    <a:lnTo>
                      <a:pt x="349" y="369"/>
                    </a:lnTo>
                    <a:lnTo>
                      <a:pt x="351" y="369"/>
                    </a:lnTo>
                    <a:lnTo>
                      <a:pt x="355" y="372"/>
                    </a:lnTo>
                    <a:lnTo>
                      <a:pt x="358" y="373"/>
                    </a:lnTo>
                    <a:lnTo>
                      <a:pt x="361" y="376"/>
                    </a:lnTo>
                    <a:lnTo>
                      <a:pt x="365" y="378"/>
                    </a:lnTo>
                    <a:lnTo>
                      <a:pt x="375" y="375"/>
                    </a:lnTo>
                    <a:lnTo>
                      <a:pt x="377" y="372"/>
                    </a:lnTo>
                    <a:lnTo>
                      <a:pt x="380" y="372"/>
                    </a:lnTo>
                    <a:lnTo>
                      <a:pt x="405" y="366"/>
                    </a:lnTo>
                    <a:lnTo>
                      <a:pt x="409" y="366"/>
                    </a:lnTo>
                    <a:lnTo>
                      <a:pt x="457" y="362"/>
                    </a:lnTo>
                    <a:lnTo>
                      <a:pt x="462" y="364"/>
                    </a:lnTo>
                    <a:lnTo>
                      <a:pt x="488" y="365"/>
                    </a:lnTo>
                    <a:lnTo>
                      <a:pt x="500" y="358"/>
                    </a:lnTo>
                    <a:lnTo>
                      <a:pt x="507" y="347"/>
                    </a:lnTo>
                    <a:lnTo>
                      <a:pt x="521" y="341"/>
                    </a:lnTo>
                    <a:lnTo>
                      <a:pt x="539" y="344"/>
                    </a:lnTo>
                    <a:lnTo>
                      <a:pt x="548" y="344"/>
                    </a:lnTo>
                    <a:lnTo>
                      <a:pt x="555" y="345"/>
                    </a:lnTo>
                    <a:lnTo>
                      <a:pt x="576" y="340"/>
                    </a:lnTo>
                    <a:lnTo>
                      <a:pt x="588" y="340"/>
                    </a:lnTo>
                    <a:lnTo>
                      <a:pt x="592" y="343"/>
                    </a:lnTo>
                    <a:lnTo>
                      <a:pt x="592" y="325"/>
                    </a:lnTo>
                    <a:lnTo>
                      <a:pt x="587" y="316"/>
                    </a:lnTo>
                    <a:lnTo>
                      <a:pt x="580" y="309"/>
                    </a:lnTo>
                    <a:lnTo>
                      <a:pt x="580" y="299"/>
                    </a:lnTo>
                    <a:lnTo>
                      <a:pt x="581" y="295"/>
                    </a:lnTo>
                    <a:lnTo>
                      <a:pt x="581" y="291"/>
                    </a:lnTo>
                    <a:lnTo>
                      <a:pt x="580" y="291"/>
                    </a:lnTo>
                    <a:lnTo>
                      <a:pt x="573" y="271"/>
                    </a:lnTo>
                    <a:lnTo>
                      <a:pt x="569" y="264"/>
                    </a:lnTo>
                    <a:lnTo>
                      <a:pt x="560" y="235"/>
                    </a:lnTo>
                    <a:lnTo>
                      <a:pt x="560" y="234"/>
                    </a:lnTo>
                    <a:lnTo>
                      <a:pt x="559" y="234"/>
                    </a:lnTo>
                    <a:lnTo>
                      <a:pt x="535" y="238"/>
                    </a:lnTo>
                    <a:lnTo>
                      <a:pt x="535" y="232"/>
                    </a:lnTo>
                    <a:lnTo>
                      <a:pt x="550" y="199"/>
                    </a:lnTo>
                    <a:lnTo>
                      <a:pt x="553" y="196"/>
                    </a:lnTo>
                    <a:lnTo>
                      <a:pt x="555" y="189"/>
                    </a:lnTo>
                    <a:lnTo>
                      <a:pt x="555" y="186"/>
                    </a:lnTo>
                    <a:lnTo>
                      <a:pt x="553" y="185"/>
                    </a:lnTo>
                    <a:lnTo>
                      <a:pt x="534" y="185"/>
                    </a:lnTo>
                    <a:lnTo>
                      <a:pt x="521" y="188"/>
                    </a:lnTo>
                    <a:lnTo>
                      <a:pt x="520" y="179"/>
                    </a:lnTo>
                    <a:lnTo>
                      <a:pt x="520" y="174"/>
                    </a:lnTo>
                    <a:lnTo>
                      <a:pt x="519" y="170"/>
                    </a:lnTo>
                    <a:lnTo>
                      <a:pt x="516" y="165"/>
                    </a:lnTo>
                    <a:lnTo>
                      <a:pt x="511" y="161"/>
                    </a:lnTo>
                    <a:lnTo>
                      <a:pt x="504" y="144"/>
                    </a:lnTo>
                    <a:lnTo>
                      <a:pt x="504" y="143"/>
                    </a:lnTo>
                    <a:lnTo>
                      <a:pt x="502" y="140"/>
                    </a:lnTo>
                    <a:lnTo>
                      <a:pt x="490" y="140"/>
                    </a:lnTo>
                    <a:lnTo>
                      <a:pt x="476" y="146"/>
                    </a:lnTo>
                    <a:lnTo>
                      <a:pt x="474" y="147"/>
                    </a:lnTo>
                    <a:lnTo>
                      <a:pt x="469" y="146"/>
                    </a:lnTo>
                    <a:lnTo>
                      <a:pt x="453" y="136"/>
                    </a:lnTo>
                    <a:lnTo>
                      <a:pt x="444" y="136"/>
                    </a:lnTo>
                    <a:lnTo>
                      <a:pt x="433" y="139"/>
                    </a:lnTo>
                    <a:lnTo>
                      <a:pt x="430" y="137"/>
                    </a:lnTo>
                    <a:lnTo>
                      <a:pt x="429" y="137"/>
                    </a:lnTo>
                    <a:lnTo>
                      <a:pt x="425" y="119"/>
                    </a:lnTo>
                    <a:lnTo>
                      <a:pt x="425" y="111"/>
                    </a:lnTo>
                    <a:lnTo>
                      <a:pt x="429" y="98"/>
                    </a:lnTo>
                    <a:lnTo>
                      <a:pt x="429" y="87"/>
                    </a:lnTo>
                    <a:lnTo>
                      <a:pt x="422" y="74"/>
                    </a:lnTo>
                    <a:lnTo>
                      <a:pt x="422" y="70"/>
                    </a:lnTo>
                    <a:lnTo>
                      <a:pt x="419" y="67"/>
                    </a:lnTo>
                    <a:lnTo>
                      <a:pt x="407" y="58"/>
                    </a:lnTo>
                    <a:lnTo>
                      <a:pt x="405" y="55"/>
                    </a:lnTo>
                    <a:lnTo>
                      <a:pt x="401" y="51"/>
                    </a:lnTo>
                    <a:lnTo>
                      <a:pt x="399" y="44"/>
                    </a:lnTo>
                    <a:lnTo>
                      <a:pt x="397" y="38"/>
                    </a:lnTo>
                    <a:lnTo>
                      <a:pt x="386" y="24"/>
                    </a:lnTo>
                    <a:lnTo>
                      <a:pt x="382" y="14"/>
                    </a:lnTo>
                    <a:lnTo>
                      <a:pt x="377" y="7"/>
                    </a:lnTo>
                    <a:lnTo>
                      <a:pt x="377" y="6"/>
                    </a:lnTo>
                    <a:lnTo>
                      <a:pt x="373" y="0"/>
                    </a:lnTo>
                    <a:lnTo>
                      <a:pt x="370" y="0"/>
                    </a:lnTo>
                    <a:lnTo>
                      <a:pt x="370" y="2"/>
                    </a:lnTo>
                    <a:lnTo>
                      <a:pt x="365" y="6"/>
                    </a:lnTo>
                    <a:lnTo>
                      <a:pt x="361" y="12"/>
                    </a:lnTo>
                    <a:lnTo>
                      <a:pt x="347" y="16"/>
                    </a:lnTo>
                    <a:lnTo>
                      <a:pt x="342" y="14"/>
                    </a:lnTo>
                    <a:lnTo>
                      <a:pt x="341" y="14"/>
                    </a:lnTo>
                    <a:lnTo>
                      <a:pt x="334" y="17"/>
                    </a:lnTo>
                    <a:lnTo>
                      <a:pt x="322" y="17"/>
                    </a:lnTo>
                    <a:lnTo>
                      <a:pt x="309" y="20"/>
                    </a:lnTo>
                    <a:lnTo>
                      <a:pt x="245" y="48"/>
                    </a:lnTo>
                    <a:lnTo>
                      <a:pt x="242" y="51"/>
                    </a:lnTo>
                    <a:lnTo>
                      <a:pt x="239" y="52"/>
                    </a:lnTo>
                    <a:lnTo>
                      <a:pt x="229" y="52"/>
                    </a:lnTo>
                    <a:lnTo>
                      <a:pt x="229" y="48"/>
                    </a:lnTo>
                    <a:lnTo>
                      <a:pt x="228" y="47"/>
                    </a:lnTo>
                    <a:lnTo>
                      <a:pt x="228" y="45"/>
                    </a:lnTo>
                    <a:lnTo>
                      <a:pt x="219" y="37"/>
                    </a:lnTo>
                    <a:lnTo>
                      <a:pt x="203" y="26"/>
                    </a:lnTo>
                    <a:lnTo>
                      <a:pt x="197" y="23"/>
                    </a:lnTo>
                    <a:lnTo>
                      <a:pt x="179" y="19"/>
                    </a:lnTo>
                    <a:lnTo>
                      <a:pt x="174" y="13"/>
                    </a:lnTo>
                    <a:lnTo>
                      <a:pt x="171" y="12"/>
                    </a:lnTo>
                    <a:lnTo>
                      <a:pt x="169" y="9"/>
                    </a:lnTo>
                    <a:lnTo>
                      <a:pt x="169" y="7"/>
                    </a:lnTo>
                    <a:lnTo>
                      <a:pt x="164" y="12"/>
                    </a:lnTo>
                    <a:lnTo>
                      <a:pt x="162" y="13"/>
                    </a:lnTo>
                    <a:lnTo>
                      <a:pt x="159" y="14"/>
                    </a:lnTo>
                    <a:lnTo>
                      <a:pt x="158" y="16"/>
                    </a:lnTo>
                    <a:lnTo>
                      <a:pt x="144" y="33"/>
                    </a:lnTo>
                    <a:lnTo>
                      <a:pt x="136" y="52"/>
                    </a:lnTo>
                    <a:lnTo>
                      <a:pt x="134" y="52"/>
                    </a:lnTo>
                    <a:lnTo>
                      <a:pt x="121" y="58"/>
                    </a:lnTo>
                    <a:lnTo>
                      <a:pt x="92" y="59"/>
                    </a:lnTo>
                    <a:lnTo>
                      <a:pt x="78" y="73"/>
                    </a:lnTo>
                    <a:lnTo>
                      <a:pt x="55" y="81"/>
                    </a:lnTo>
                    <a:lnTo>
                      <a:pt x="53" y="81"/>
                    </a:lnTo>
                    <a:lnTo>
                      <a:pt x="52" y="81"/>
                    </a:lnTo>
                    <a:lnTo>
                      <a:pt x="39" y="8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74" name="Freeform 1206">
                <a:extLst>
                  <a:ext uri="{FF2B5EF4-FFF2-40B4-BE49-F238E27FC236}">
                    <a16:creationId xmlns:a16="http://schemas.microsoft.com/office/drawing/2014/main" id="{336A288C-45AE-37A2-D7BB-2C042229E1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2" y="3160"/>
                <a:ext cx="101" cy="49"/>
              </a:xfrm>
              <a:custGeom>
                <a:avLst/>
                <a:gdLst>
                  <a:gd name="T0" fmla="*/ 396 w 403"/>
                  <a:gd name="T1" fmla="*/ 85 h 197"/>
                  <a:gd name="T2" fmla="*/ 383 w 403"/>
                  <a:gd name="T3" fmla="*/ 82 h 197"/>
                  <a:gd name="T4" fmla="*/ 367 w 403"/>
                  <a:gd name="T5" fmla="*/ 79 h 197"/>
                  <a:gd name="T6" fmla="*/ 338 w 403"/>
                  <a:gd name="T7" fmla="*/ 81 h 197"/>
                  <a:gd name="T8" fmla="*/ 304 w 403"/>
                  <a:gd name="T9" fmla="*/ 85 h 197"/>
                  <a:gd name="T10" fmla="*/ 294 w 403"/>
                  <a:gd name="T11" fmla="*/ 50 h 197"/>
                  <a:gd name="T12" fmla="*/ 287 w 403"/>
                  <a:gd name="T13" fmla="*/ 39 h 197"/>
                  <a:gd name="T14" fmla="*/ 282 w 403"/>
                  <a:gd name="T15" fmla="*/ 28 h 197"/>
                  <a:gd name="T16" fmla="*/ 265 w 403"/>
                  <a:gd name="T17" fmla="*/ 29 h 197"/>
                  <a:gd name="T18" fmla="*/ 256 w 403"/>
                  <a:gd name="T19" fmla="*/ 16 h 197"/>
                  <a:gd name="T20" fmla="*/ 247 w 403"/>
                  <a:gd name="T21" fmla="*/ 14 h 197"/>
                  <a:gd name="T22" fmla="*/ 237 w 403"/>
                  <a:gd name="T23" fmla="*/ 19 h 197"/>
                  <a:gd name="T24" fmla="*/ 189 w 403"/>
                  <a:gd name="T25" fmla="*/ 39 h 197"/>
                  <a:gd name="T26" fmla="*/ 187 w 403"/>
                  <a:gd name="T27" fmla="*/ 19 h 197"/>
                  <a:gd name="T28" fmla="*/ 178 w 403"/>
                  <a:gd name="T29" fmla="*/ 0 h 197"/>
                  <a:gd name="T30" fmla="*/ 171 w 403"/>
                  <a:gd name="T31" fmla="*/ 8 h 197"/>
                  <a:gd name="T32" fmla="*/ 134 w 403"/>
                  <a:gd name="T33" fmla="*/ 19 h 197"/>
                  <a:gd name="T34" fmla="*/ 131 w 403"/>
                  <a:gd name="T35" fmla="*/ 26 h 197"/>
                  <a:gd name="T36" fmla="*/ 121 w 403"/>
                  <a:gd name="T37" fmla="*/ 30 h 197"/>
                  <a:gd name="T38" fmla="*/ 100 w 403"/>
                  <a:gd name="T39" fmla="*/ 33 h 197"/>
                  <a:gd name="T40" fmla="*/ 88 w 403"/>
                  <a:gd name="T41" fmla="*/ 40 h 197"/>
                  <a:gd name="T42" fmla="*/ 76 w 403"/>
                  <a:gd name="T43" fmla="*/ 74 h 197"/>
                  <a:gd name="T44" fmla="*/ 47 w 403"/>
                  <a:gd name="T45" fmla="*/ 75 h 197"/>
                  <a:gd name="T46" fmla="*/ 19 w 403"/>
                  <a:gd name="T47" fmla="*/ 51 h 197"/>
                  <a:gd name="T48" fmla="*/ 5 w 403"/>
                  <a:gd name="T49" fmla="*/ 51 h 197"/>
                  <a:gd name="T50" fmla="*/ 1 w 403"/>
                  <a:gd name="T51" fmla="*/ 56 h 197"/>
                  <a:gd name="T52" fmla="*/ 16 w 403"/>
                  <a:gd name="T53" fmla="*/ 68 h 197"/>
                  <a:gd name="T54" fmla="*/ 28 w 403"/>
                  <a:gd name="T55" fmla="*/ 85 h 197"/>
                  <a:gd name="T56" fmla="*/ 33 w 403"/>
                  <a:gd name="T57" fmla="*/ 109 h 197"/>
                  <a:gd name="T58" fmla="*/ 36 w 403"/>
                  <a:gd name="T59" fmla="*/ 111 h 197"/>
                  <a:gd name="T60" fmla="*/ 47 w 403"/>
                  <a:gd name="T61" fmla="*/ 111 h 197"/>
                  <a:gd name="T62" fmla="*/ 57 w 403"/>
                  <a:gd name="T63" fmla="*/ 113 h 197"/>
                  <a:gd name="T64" fmla="*/ 64 w 403"/>
                  <a:gd name="T65" fmla="*/ 130 h 197"/>
                  <a:gd name="T66" fmla="*/ 67 w 403"/>
                  <a:gd name="T67" fmla="*/ 146 h 197"/>
                  <a:gd name="T68" fmla="*/ 74 w 403"/>
                  <a:gd name="T69" fmla="*/ 157 h 197"/>
                  <a:gd name="T70" fmla="*/ 83 w 403"/>
                  <a:gd name="T71" fmla="*/ 156 h 197"/>
                  <a:gd name="T72" fmla="*/ 111 w 403"/>
                  <a:gd name="T73" fmla="*/ 166 h 197"/>
                  <a:gd name="T74" fmla="*/ 122 w 403"/>
                  <a:gd name="T75" fmla="*/ 166 h 197"/>
                  <a:gd name="T76" fmla="*/ 150 w 403"/>
                  <a:gd name="T77" fmla="*/ 149 h 197"/>
                  <a:gd name="T78" fmla="*/ 145 w 403"/>
                  <a:gd name="T79" fmla="*/ 128 h 197"/>
                  <a:gd name="T80" fmla="*/ 149 w 403"/>
                  <a:gd name="T81" fmla="*/ 110 h 197"/>
                  <a:gd name="T82" fmla="*/ 171 w 403"/>
                  <a:gd name="T83" fmla="*/ 96 h 197"/>
                  <a:gd name="T84" fmla="*/ 184 w 403"/>
                  <a:gd name="T85" fmla="*/ 96 h 197"/>
                  <a:gd name="T86" fmla="*/ 201 w 403"/>
                  <a:gd name="T87" fmla="*/ 130 h 197"/>
                  <a:gd name="T88" fmla="*/ 216 w 403"/>
                  <a:gd name="T89" fmla="*/ 156 h 197"/>
                  <a:gd name="T90" fmla="*/ 203 w 403"/>
                  <a:gd name="T91" fmla="*/ 181 h 197"/>
                  <a:gd name="T92" fmla="*/ 215 w 403"/>
                  <a:gd name="T93" fmla="*/ 184 h 197"/>
                  <a:gd name="T94" fmla="*/ 259 w 403"/>
                  <a:gd name="T95" fmla="*/ 187 h 197"/>
                  <a:gd name="T96" fmla="*/ 311 w 403"/>
                  <a:gd name="T97" fmla="*/ 176 h 197"/>
                  <a:gd name="T98" fmla="*/ 338 w 403"/>
                  <a:gd name="T99" fmla="*/ 183 h 197"/>
                  <a:gd name="T100" fmla="*/ 353 w 403"/>
                  <a:gd name="T101" fmla="*/ 187 h 197"/>
                  <a:gd name="T102" fmla="*/ 367 w 403"/>
                  <a:gd name="T103" fmla="*/ 197 h 197"/>
                  <a:gd name="T104" fmla="*/ 379 w 403"/>
                  <a:gd name="T105" fmla="*/ 173 h 197"/>
                  <a:gd name="T106" fmla="*/ 389 w 403"/>
                  <a:gd name="T107" fmla="*/ 134 h 197"/>
                  <a:gd name="T108" fmla="*/ 393 w 403"/>
                  <a:gd name="T109" fmla="*/ 126 h 197"/>
                  <a:gd name="T110" fmla="*/ 389 w 403"/>
                  <a:gd name="T111" fmla="*/ 117 h 197"/>
                  <a:gd name="T112" fmla="*/ 392 w 403"/>
                  <a:gd name="T113" fmla="*/ 109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403" h="197">
                    <a:moveTo>
                      <a:pt x="403" y="86"/>
                    </a:moveTo>
                    <a:lnTo>
                      <a:pt x="400" y="86"/>
                    </a:lnTo>
                    <a:lnTo>
                      <a:pt x="396" y="85"/>
                    </a:lnTo>
                    <a:lnTo>
                      <a:pt x="391" y="85"/>
                    </a:lnTo>
                    <a:lnTo>
                      <a:pt x="386" y="82"/>
                    </a:lnTo>
                    <a:lnTo>
                      <a:pt x="383" y="82"/>
                    </a:lnTo>
                    <a:lnTo>
                      <a:pt x="376" y="81"/>
                    </a:lnTo>
                    <a:lnTo>
                      <a:pt x="374" y="81"/>
                    </a:lnTo>
                    <a:lnTo>
                      <a:pt x="367" y="79"/>
                    </a:lnTo>
                    <a:lnTo>
                      <a:pt x="356" y="79"/>
                    </a:lnTo>
                    <a:lnTo>
                      <a:pt x="347" y="81"/>
                    </a:lnTo>
                    <a:lnTo>
                      <a:pt x="338" y="81"/>
                    </a:lnTo>
                    <a:lnTo>
                      <a:pt x="328" y="83"/>
                    </a:lnTo>
                    <a:lnTo>
                      <a:pt x="312" y="93"/>
                    </a:lnTo>
                    <a:lnTo>
                      <a:pt x="304" y="85"/>
                    </a:lnTo>
                    <a:lnTo>
                      <a:pt x="301" y="81"/>
                    </a:lnTo>
                    <a:lnTo>
                      <a:pt x="301" y="79"/>
                    </a:lnTo>
                    <a:lnTo>
                      <a:pt x="294" y="50"/>
                    </a:lnTo>
                    <a:lnTo>
                      <a:pt x="292" y="44"/>
                    </a:lnTo>
                    <a:lnTo>
                      <a:pt x="292" y="43"/>
                    </a:lnTo>
                    <a:lnTo>
                      <a:pt x="287" y="39"/>
                    </a:lnTo>
                    <a:lnTo>
                      <a:pt x="283" y="30"/>
                    </a:lnTo>
                    <a:lnTo>
                      <a:pt x="283" y="28"/>
                    </a:lnTo>
                    <a:lnTo>
                      <a:pt x="282" y="28"/>
                    </a:lnTo>
                    <a:lnTo>
                      <a:pt x="276" y="29"/>
                    </a:lnTo>
                    <a:lnTo>
                      <a:pt x="271" y="32"/>
                    </a:lnTo>
                    <a:lnTo>
                      <a:pt x="265" y="29"/>
                    </a:lnTo>
                    <a:lnTo>
                      <a:pt x="259" y="25"/>
                    </a:lnTo>
                    <a:lnTo>
                      <a:pt x="258" y="19"/>
                    </a:lnTo>
                    <a:lnTo>
                      <a:pt x="256" y="16"/>
                    </a:lnTo>
                    <a:lnTo>
                      <a:pt x="251" y="11"/>
                    </a:lnTo>
                    <a:lnTo>
                      <a:pt x="249" y="11"/>
                    </a:lnTo>
                    <a:lnTo>
                      <a:pt x="247" y="14"/>
                    </a:lnTo>
                    <a:lnTo>
                      <a:pt x="245" y="14"/>
                    </a:lnTo>
                    <a:lnTo>
                      <a:pt x="245" y="15"/>
                    </a:lnTo>
                    <a:lnTo>
                      <a:pt x="237" y="19"/>
                    </a:lnTo>
                    <a:lnTo>
                      <a:pt x="220" y="25"/>
                    </a:lnTo>
                    <a:lnTo>
                      <a:pt x="202" y="35"/>
                    </a:lnTo>
                    <a:lnTo>
                      <a:pt x="189" y="39"/>
                    </a:lnTo>
                    <a:lnTo>
                      <a:pt x="188" y="36"/>
                    </a:lnTo>
                    <a:lnTo>
                      <a:pt x="187" y="26"/>
                    </a:lnTo>
                    <a:lnTo>
                      <a:pt x="187" y="19"/>
                    </a:lnTo>
                    <a:lnTo>
                      <a:pt x="184" y="9"/>
                    </a:lnTo>
                    <a:lnTo>
                      <a:pt x="184" y="7"/>
                    </a:lnTo>
                    <a:lnTo>
                      <a:pt x="178" y="0"/>
                    </a:lnTo>
                    <a:lnTo>
                      <a:pt x="177" y="0"/>
                    </a:lnTo>
                    <a:lnTo>
                      <a:pt x="177" y="1"/>
                    </a:lnTo>
                    <a:lnTo>
                      <a:pt x="171" y="8"/>
                    </a:lnTo>
                    <a:lnTo>
                      <a:pt x="148" y="8"/>
                    </a:lnTo>
                    <a:lnTo>
                      <a:pt x="141" y="12"/>
                    </a:lnTo>
                    <a:lnTo>
                      <a:pt x="134" y="19"/>
                    </a:lnTo>
                    <a:lnTo>
                      <a:pt x="134" y="21"/>
                    </a:lnTo>
                    <a:lnTo>
                      <a:pt x="132" y="25"/>
                    </a:lnTo>
                    <a:lnTo>
                      <a:pt x="131" y="26"/>
                    </a:lnTo>
                    <a:lnTo>
                      <a:pt x="127" y="29"/>
                    </a:lnTo>
                    <a:lnTo>
                      <a:pt x="122" y="30"/>
                    </a:lnTo>
                    <a:lnTo>
                      <a:pt x="121" y="30"/>
                    </a:lnTo>
                    <a:lnTo>
                      <a:pt x="120" y="32"/>
                    </a:lnTo>
                    <a:lnTo>
                      <a:pt x="108" y="33"/>
                    </a:lnTo>
                    <a:lnTo>
                      <a:pt x="100" y="33"/>
                    </a:lnTo>
                    <a:lnTo>
                      <a:pt x="89" y="36"/>
                    </a:lnTo>
                    <a:lnTo>
                      <a:pt x="89" y="37"/>
                    </a:lnTo>
                    <a:lnTo>
                      <a:pt x="88" y="40"/>
                    </a:lnTo>
                    <a:lnTo>
                      <a:pt x="86" y="75"/>
                    </a:lnTo>
                    <a:lnTo>
                      <a:pt x="83" y="74"/>
                    </a:lnTo>
                    <a:lnTo>
                      <a:pt x="76" y="74"/>
                    </a:lnTo>
                    <a:lnTo>
                      <a:pt x="67" y="76"/>
                    </a:lnTo>
                    <a:lnTo>
                      <a:pt x="64" y="76"/>
                    </a:lnTo>
                    <a:lnTo>
                      <a:pt x="47" y="75"/>
                    </a:lnTo>
                    <a:lnTo>
                      <a:pt x="37" y="68"/>
                    </a:lnTo>
                    <a:lnTo>
                      <a:pt x="21" y="54"/>
                    </a:lnTo>
                    <a:lnTo>
                      <a:pt x="19" y="51"/>
                    </a:lnTo>
                    <a:lnTo>
                      <a:pt x="16" y="50"/>
                    </a:lnTo>
                    <a:lnTo>
                      <a:pt x="8" y="50"/>
                    </a:lnTo>
                    <a:lnTo>
                      <a:pt x="5" y="51"/>
                    </a:lnTo>
                    <a:lnTo>
                      <a:pt x="4" y="53"/>
                    </a:lnTo>
                    <a:lnTo>
                      <a:pt x="0" y="54"/>
                    </a:lnTo>
                    <a:lnTo>
                      <a:pt x="1" y="56"/>
                    </a:lnTo>
                    <a:lnTo>
                      <a:pt x="4" y="57"/>
                    </a:lnTo>
                    <a:lnTo>
                      <a:pt x="15" y="68"/>
                    </a:lnTo>
                    <a:lnTo>
                      <a:pt x="16" y="68"/>
                    </a:lnTo>
                    <a:lnTo>
                      <a:pt x="23" y="78"/>
                    </a:lnTo>
                    <a:lnTo>
                      <a:pt x="26" y="83"/>
                    </a:lnTo>
                    <a:lnTo>
                      <a:pt x="28" y="85"/>
                    </a:lnTo>
                    <a:lnTo>
                      <a:pt x="28" y="93"/>
                    </a:lnTo>
                    <a:lnTo>
                      <a:pt x="30" y="106"/>
                    </a:lnTo>
                    <a:lnTo>
                      <a:pt x="33" y="109"/>
                    </a:lnTo>
                    <a:lnTo>
                      <a:pt x="33" y="110"/>
                    </a:lnTo>
                    <a:lnTo>
                      <a:pt x="34" y="110"/>
                    </a:lnTo>
                    <a:lnTo>
                      <a:pt x="36" y="111"/>
                    </a:lnTo>
                    <a:lnTo>
                      <a:pt x="40" y="111"/>
                    </a:lnTo>
                    <a:lnTo>
                      <a:pt x="41" y="110"/>
                    </a:lnTo>
                    <a:lnTo>
                      <a:pt x="47" y="111"/>
                    </a:lnTo>
                    <a:lnTo>
                      <a:pt x="51" y="111"/>
                    </a:lnTo>
                    <a:lnTo>
                      <a:pt x="55" y="113"/>
                    </a:lnTo>
                    <a:lnTo>
                      <a:pt x="57" y="113"/>
                    </a:lnTo>
                    <a:lnTo>
                      <a:pt x="60" y="116"/>
                    </a:lnTo>
                    <a:lnTo>
                      <a:pt x="64" y="124"/>
                    </a:lnTo>
                    <a:lnTo>
                      <a:pt x="64" y="130"/>
                    </a:lnTo>
                    <a:lnTo>
                      <a:pt x="65" y="133"/>
                    </a:lnTo>
                    <a:lnTo>
                      <a:pt x="65" y="143"/>
                    </a:lnTo>
                    <a:lnTo>
                      <a:pt x="67" y="146"/>
                    </a:lnTo>
                    <a:lnTo>
                      <a:pt x="67" y="148"/>
                    </a:lnTo>
                    <a:lnTo>
                      <a:pt x="69" y="150"/>
                    </a:lnTo>
                    <a:lnTo>
                      <a:pt x="74" y="157"/>
                    </a:lnTo>
                    <a:lnTo>
                      <a:pt x="75" y="159"/>
                    </a:lnTo>
                    <a:lnTo>
                      <a:pt x="82" y="156"/>
                    </a:lnTo>
                    <a:lnTo>
                      <a:pt x="83" y="156"/>
                    </a:lnTo>
                    <a:lnTo>
                      <a:pt x="90" y="157"/>
                    </a:lnTo>
                    <a:lnTo>
                      <a:pt x="95" y="157"/>
                    </a:lnTo>
                    <a:lnTo>
                      <a:pt x="111" y="166"/>
                    </a:lnTo>
                    <a:lnTo>
                      <a:pt x="117" y="170"/>
                    </a:lnTo>
                    <a:lnTo>
                      <a:pt x="118" y="170"/>
                    </a:lnTo>
                    <a:lnTo>
                      <a:pt x="122" y="166"/>
                    </a:lnTo>
                    <a:lnTo>
                      <a:pt x="145" y="155"/>
                    </a:lnTo>
                    <a:lnTo>
                      <a:pt x="149" y="152"/>
                    </a:lnTo>
                    <a:lnTo>
                      <a:pt x="150" y="149"/>
                    </a:lnTo>
                    <a:lnTo>
                      <a:pt x="150" y="143"/>
                    </a:lnTo>
                    <a:lnTo>
                      <a:pt x="148" y="139"/>
                    </a:lnTo>
                    <a:lnTo>
                      <a:pt x="145" y="128"/>
                    </a:lnTo>
                    <a:lnTo>
                      <a:pt x="146" y="119"/>
                    </a:lnTo>
                    <a:lnTo>
                      <a:pt x="146" y="116"/>
                    </a:lnTo>
                    <a:lnTo>
                      <a:pt x="149" y="110"/>
                    </a:lnTo>
                    <a:lnTo>
                      <a:pt x="155" y="103"/>
                    </a:lnTo>
                    <a:lnTo>
                      <a:pt x="160" y="103"/>
                    </a:lnTo>
                    <a:lnTo>
                      <a:pt x="171" y="96"/>
                    </a:lnTo>
                    <a:lnTo>
                      <a:pt x="181" y="93"/>
                    </a:lnTo>
                    <a:lnTo>
                      <a:pt x="182" y="93"/>
                    </a:lnTo>
                    <a:lnTo>
                      <a:pt x="184" y="96"/>
                    </a:lnTo>
                    <a:lnTo>
                      <a:pt x="184" y="99"/>
                    </a:lnTo>
                    <a:lnTo>
                      <a:pt x="196" y="126"/>
                    </a:lnTo>
                    <a:lnTo>
                      <a:pt x="201" y="130"/>
                    </a:lnTo>
                    <a:lnTo>
                      <a:pt x="205" y="135"/>
                    </a:lnTo>
                    <a:lnTo>
                      <a:pt x="206" y="137"/>
                    </a:lnTo>
                    <a:lnTo>
                      <a:pt x="216" y="156"/>
                    </a:lnTo>
                    <a:lnTo>
                      <a:pt x="218" y="162"/>
                    </a:lnTo>
                    <a:lnTo>
                      <a:pt x="216" y="163"/>
                    </a:lnTo>
                    <a:lnTo>
                      <a:pt x="203" y="181"/>
                    </a:lnTo>
                    <a:lnTo>
                      <a:pt x="205" y="181"/>
                    </a:lnTo>
                    <a:lnTo>
                      <a:pt x="213" y="186"/>
                    </a:lnTo>
                    <a:lnTo>
                      <a:pt x="215" y="184"/>
                    </a:lnTo>
                    <a:lnTo>
                      <a:pt x="223" y="186"/>
                    </a:lnTo>
                    <a:lnTo>
                      <a:pt x="254" y="186"/>
                    </a:lnTo>
                    <a:lnTo>
                      <a:pt x="259" y="187"/>
                    </a:lnTo>
                    <a:lnTo>
                      <a:pt x="279" y="186"/>
                    </a:lnTo>
                    <a:lnTo>
                      <a:pt x="292" y="179"/>
                    </a:lnTo>
                    <a:lnTo>
                      <a:pt x="311" y="176"/>
                    </a:lnTo>
                    <a:lnTo>
                      <a:pt x="322" y="176"/>
                    </a:lnTo>
                    <a:lnTo>
                      <a:pt x="328" y="177"/>
                    </a:lnTo>
                    <a:lnTo>
                      <a:pt x="338" y="183"/>
                    </a:lnTo>
                    <a:lnTo>
                      <a:pt x="345" y="183"/>
                    </a:lnTo>
                    <a:lnTo>
                      <a:pt x="349" y="184"/>
                    </a:lnTo>
                    <a:lnTo>
                      <a:pt x="353" y="187"/>
                    </a:lnTo>
                    <a:lnTo>
                      <a:pt x="356" y="195"/>
                    </a:lnTo>
                    <a:lnTo>
                      <a:pt x="357" y="197"/>
                    </a:lnTo>
                    <a:lnTo>
                      <a:pt x="367" y="197"/>
                    </a:lnTo>
                    <a:lnTo>
                      <a:pt x="375" y="184"/>
                    </a:lnTo>
                    <a:lnTo>
                      <a:pt x="378" y="181"/>
                    </a:lnTo>
                    <a:lnTo>
                      <a:pt x="379" y="173"/>
                    </a:lnTo>
                    <a:lnTo>
                      <a:pt x="376" y="163"/>
                    </a:lnTo>
                    <a:lnTo>
                      <a:pt x="381" y="146"/>
                    </a:lnTo>
                    <a:lnTo>
                      <a:pt x="389" y="134"/>
                    </a:lnTo>
                    <a:lnTo>
                      <a:pt x="392" y="133"/>
                    </a:lnTo>
                    <a:lnTo>
                      <a:pt x="393" y="131"/>
                    </a:lnTo>
                    <a:lnTo>
                      <a:pt x="393" y="126"/>
                    </a:lnTo>
                    <a:lnTo>
                      <a:pt x="391" y="123"/>
                    </a:lnTo>
                    <a:lnTo>
                      <a:pt x="389" y="120"/>
                    </a:lnTo>
                    <a:lnTo>
                      <a:pt x="389" y="117"/>
                    </a:lnTo>
                    <a:lnTo>
                      <a:pt x="391" y="111"/>
                    </a:lnTo>
                    <a:lnTo>
                      <a:pt x="392" y="110"/>
                    </a:lnTo>
                    <a:lnTo>
                      <a:pt x="392" y="109"/>
                    </a:lnTo>
                    <a:lnTo>
                      <a:pt x="398" y="102"/>
                    </a:lnTo>
                    <a:lnTo>
                      <a:pt x="403" y="8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75" name="Freeform 1207">
                <a:extLst>
                  <a:ext uri="{FF2B5EF4-FFF2-40B4-BE49-F238E27FC236}">
                    <a16:creationId xmlns:a16="http://schemas.microsoft.com/office/drawing/2014/main" id="{D8797571-FB84-190A-5227-D6D1829B49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5" y="3162"/>
                <a:ext cx="146" cy="98"/>
              </a:xfrm>
              <a:custGeom>
                <a:avLst/>
                <a:gdLst>
                  <a:gd name="T0" fmla="*/ 549 w 583"/>
                  <a:gd name="T1" fmla="*/ 168 h 394"/>
                  <a:gd name="T2" fmla="*/ 481 w 583"/>
                  <a:gd name="T3" fmla="*/ 178 h 394"/>
                  <a:gd name="T4" fmla="*/ 430 w 583"/>
                  <a:gd name="T5" fmla="*/ 173 h 394"/>
                  <a:gd name="T6" fmla="*/ 432 w 583"/>
                  <a:gd name="T7" fmla="*/ 127 h 394"/>
                  <a:gd name="T8" fmla="*/ 409 w 583"/>
                  <a:gd name="T9" fmla="*/ 85 h 394"/>
                  <a:gd name="T10" fmla="*/ 376 w 583"/>
                  <a:gd name="T11" fmla="*/ 102 h 394"/>
                  <a:gd name="T12" fmla="*/ 377 w 583"/>
                  <a:gd name="T13" fmla="*/ 135 h 394"/>
                  <a:gd name="T14" fmla="*/ 345 w 583"/>
                  <a:gd name="T15" fmla="*/ 162 h 394"/>
                  <a:gd name="T16" fmla="*/ 310 w 583"/>
                  <a:gd name="T17" fmla="*/ 148 h 394"/>
                  <a:gd name="T18" fmla="*/ 294 w 583"/>
                  <a:gd name="T19" fmla="*/ 140 h 394"/>
                  <a:gd name="T20" fmla="*/ 291 w 583"/>
                  <a:gd name="T21" fmla="*/ 116 h 394"/>
                  <a:gd name="T22" fmla="*/ 274 w 583"/>
                  <a:gd name="T23" fmla="*/ 103 h 394"/>
                  <a:gd name="T24" fmla="*/ 260 w 583"/>
                  <a:gd name="T25" fmla="*/ 102 h 394"/>
                  <a:gd name="T26" fmla="*/ 253 w 583"/>
                  <a:gd name="T27" fmla="*/ 75 h 394"/>
                  <a:gd name="T28" fmla="*/ 228 w 583"/>
                  <a:gd name="T29" fmla="*/ 48 h 394"/>
                  <a:gd name="T30" fmla="*/ 215 w 583"/>
                  <a:gd name="T31" fmla="*/ 34 h 394"/>
                  <a:gd name="T32" fmla="*/ 183 w 583"/>
                  <a:gd name="T33" fmla="*/ 0 h 394"/>
                  <a:gd name="T34" fmla="*/ 175 w 583"/>
                  <a:gd name="T35" fmla="*/ 17 h 394"/>
                  <a:gd name="T36" fmla="*/ 134 w 583"/>
                  <a:gd name="T37" fmla="*/ 41 h 394"/>
                  <a:gd name="T38" fmla="*/ 118 w 583"/>
                  <a:gd name="T39" fmla="*/ 70 h 394"/>
                  <a:gd name="T40" fmla="*/ 129 w 583"/>
                  <a:gd name="T41" fmla="*/ 98 h 394"/>
                  <a:gd name="T42" fmla="*/ 141 w 583"/>
                  <a:gd name="T43" fmla="*/ 108 h 394"/>
                  <a:gd name="T44" fmla="*/ 138 w 583"/>
                  <a:gd name="T45" fmla="*/ 147 h 394"/>
                  <a:gd name="T46" fmla="*/ 127 w 583"/>
                  <a:gd name="T47" fmla="*/ 152 h 394"/>
                  <a:gd name="T48" fmla="*/ 17 w 583"/>
                  <a:gd name="T49" fmla="*/ 106 h 394"/>
                  <a:gd name="T50" fmla="*/ 2 w 583"/>
                  <a:gd name="T51" fmla="*/ 112 h 394"/>
                  <a:gd name="T52" fmla="*/ 6 w 583"/>
                  <a:gd name="T53" fmla="*/ 144 h 394"/>
                  <a:gd name="T54" fmla="*/ 23 w 583"/>
                  <a:gd name="T55" fmla="*/ 145 h 394"/>
                  <a:gd name="T56" fmla="*/ 45 w 583"/>
                  <a:gd name="T57" fmla="*/ 193 h 394"/>
                  <a:gd name="T58" fmla="*/ 52 w 583"/>
                  <a:gd name="T59" fmla="*/ 197 h 394"/>
                  <a:gd name="T60" fmla="*/ 66 w 583"/>
                  <a:gd name="T61" fmla="*/ 214 h 394"/>
                  <a:gd name="T62" fmla="*/ 71 w 583"/>
                  <a:gd name="T63" fmla="*/ 249 h 394"/>
                  <a:gd name="T64" fmla="*/ 101 w 583"/>
                  <a:gd name="T65" fmla="*/ 259 h 394"/>
                  <a:gd name="T66" fmla="*/ 143 w 583"/>
                  <a:gd name="T67" fmla="*/ 260 h 394"/>
                  <a:gd name="T68" fmla="*/ 154 w 583"/>
                  <a:gd name="T69" fmla="*/ 285 h 394"/>
                  <a:gd name="T70" fmla="*/ 198 w 583"/>
                  <a:gd name="T71" fmla="*/ 276 h 394"/>
                  <a:gd name="T72" fmla="*/ 264 w 583"/>
                  <a:gd name="T73" fmla="*/ 288 h 394"/>
                  <a:gd name="T74" fmla="*/ 333 w 583"/>
                  <a:gd name="T75" fmla="*/ 300 h 394"/>
                  <a:gd name="T76" fmla="*/ 379 w 583"/>
                  <a:gd name="T77" fmla="*/ 334 h 394"/>
                  <a:gd name="T78" fmla="*/ 409 w 583"/>
                  <a:gd name="T79" fmla="*/ 336 h 394"/>
                  <a:gd name="T80" fmla="*/ 468 w 583"/>
                  <a:gd name="T81" fmla="*/ 366 h 394"/>
                  <a:gd name="T82" fmla="*/ 489 w 583"/>
                  <a:gd name="T83" fmla="*/ 394 h 394"/>
                  <a:gd name="T84" fmla="*/ 478 w 583"/>
                  <a:gd name="T85" fmla="*/ 326 h 394"/>
                  <a:gd name="T86" fmla="*/ 447 w 583"/>
                  <a:gd name="T87" fmla="*/ 289 h 394"/>
                  <a:gd name="T88" fmla="*/ 409 w 583"/>
                  <a:gd name="T89" fmla="*/ 289 h 394"/>
                  <a:gd name="T90" fmla="*/ 400 w 583"/>
                  <a:gd name="T91" fmla="*/ 284 h 394"/>
                  <a:gd name="T92" fmla="*/ 391 w 583"/>
                  <a:gd name="T93" fmla="*/ 275 h 394"/>
                  <a:gd name="T94" fmla="*/ 397 w 583"/>
                  <a:gd name="T95" fmla="*/ 219 h 394"/>
                  <a:gd name="T96" fmla="*/ 402 w 583"/>
                  <a:gd name="T97" fmla="*/ 223 h 394"/>
                  <a:gd name="T98" fmla="*/ 432 w 583"/>
                  <a:gd name="T99" fmla="*/ 223 h 394"/>
                  <a:gd name="T100" fmla="*/ 442 w 583"/>
                  <a:gd name="T101" fmla="*/ 209 h 394"/>
                  <a:gd name="T102" fmla="*/ 439 w 583"/>
                  <a:gd name="T103" fmla="*/ 194 h 394"/>
                  <a:gd name="T104" fmla="*/ 469 w 583"/>
                  <a:gd name="T105" fmla="*/ 185 h 394"/>
                  <a:gd name="T106" fmla="*/ 498 w 583"/>
                  <a:gd name="T107" fmla="*/ 208 h 394"/>
                  <a:gd name="T108" fmla="*/ 514 w 583"/>
                  <a:gd name="T109" fmla="*/ 225 h 394"/>
                  <a:gd name="T110" fmla="*/ 546 w 583"/>
                  <a:gd name="T111" fmla="*/ 223 h 394"/>
                  <a:gd name="T112" fmla="*/ 583 w 583"/>
                  <a:gd name="T113" fmla="*/ 187 h 3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583" h="394">
                    <a:moveTo>
                      <a:pt x="576" y="176"/>
                    </a:moveTo>
                    <a:lnTo>
                      <a:pt x="572" y="175"/>
                    </a:lnTo>
                    <a:lnTo>
                      <a:pt x="565" y="175"/>
                    </a:lnTo>
                    <a:lnTo>
                      <a:pt x="555" y="169"/>
                    </a:lnTo>
                    <a:lnTo>
                      <a:pt x="549" y="168"/>
                    </a:lnTo>
                    <a:lnTo>
                      <a:pt x="538" y="168"/>
                    </a:lnTo>
                    <a:lnTo>
                      <a:pt x="519" y="171"/>
                    </a:lnTo>
                    <a:lnTo>
                      <a:pt x="506" y="178"/>
                    </a:lnTo>
                    <a:lnTo>
                      <a:pt x="486" y="179"/>
                    </a:lnTo>
                    <a:lnTo>
                      <a:pt x="481" y="178"/>
                    </a:lnTo>
                    <a:lnTo>
                      <a:pt x="450" y="178"/>
                    </a:lnTo>
                    <a:lnTo>
                      <a:pt x="442" y="176"/>
                    </a:lnTo>
                    <a:lnTo>
                      <a:pt x="440" y="178"/>
                    </a:lnTo>
                    <a:lnTo>
                      <a:pt x="432" y="173"/>
                    </a:lnTo>
                    <a:lnTo>
                      <a:pt x="430" y="173"/>
                    </a:lnTo>
                    <a:lnTo>
                      <a:pt x="443" y="155"/>
                    </a:lnTo>
                    <a:lnTo>
                      <a:pt x="445" y="154"/>
                    </a:lnTo>
                    <a:lnTo>
                      <a:pt x="443" y="148"/>
                    </a:lnTo>
                    <a:lnTo>
                      <a:pt x="433" y="129"/>
                    </a:lnTo>
                    <a:lnTo>
                      <a:pt x="432" y="127"/>
                    </a:lnTo>
                    <a:lnTo>
                      <a:pt x="428" y="122"/>
                    </a:lnTo>
                    <a:lnTo>
                      <a:pt x="423" y="118"/>
                    </a:lnTo>
                    <a:lnTo>
                      <a:pt x="411" y="91"/>
                    </a:lnTo>
                    <a:lnTo>
                      <a:pt x="411" y="88"/>
                    </a:lnTo>
                    <a:lnTo>
                      <a:pt x="409" y="85"/>
                    </a:lnTo>
                    <a:lnTo>
                      <a:pt x="408" y="85"/>
                    </a:lnTo>
                    <a:lnTo>
                      <a:pt x="398" y="88"/>
                    </a:lnTo>
                    <a:lnTo>
                      <a:pt x="387" y="95"/>
                    </a:lnTo>
                    <a:lnTo>
                      <a:pt x="382" y="95"/>
                    </a:lnTo>
                    <a:lnTo>
                      <a:pt x="376" y="102"/>
                    </a:lnTo>
                    <a:lnTo>
                      <a:pt x="373" y="108"/>
                    </a:lnTo>
                    <a:lnTo>
                      <a:pt x="373" y="111"/>
                    </a:lnTo>
                    <a:lnTo>
                      <a:pt x="372" y="120"/>
                    </a:lnTo>
                    <a:lnTo>
                      <a:pt x="375" y="131"/>
                    </a:lnTo>
                    <a:lnTo>
                      <a:pt x="377" y="135"/>
                    </a:lnTo>
                    <a:lnTo>
                      <a:pt x="377" y="141"/>
                    </a:lnTo>
                    <a:lnTo>
                      <a:pt x="376" y="144"/>
                    </a:lnTo>
                    <a:lnTo>
                      <a:pt x="372" y="147"/>
                    </a:lnTo>
                    <a:lnTo>
                      <a:pt x="349" y="158"/>
                    </a:lnTo>
                    <a:lnTo>
                      <a:pt x="345" y="162"/>
                    </a:lnTo>
                    <a:lnTo>
                      <a:pt x="344" y="162"/>
                    </a:lnTo>
                    <a:lnTo>
                      <a:pt x="338" y="158"/>
                    </a:lnTo>
                    <a:lnTo>
                      <a:pt x="322" y="149"/>
                    </a:lnTo>
                    <a:lnTo>
                      <a:pt x="317" y="149"/>
                    </a:lnTo>
                    <a:lnTo>
                      <a:pt x="310" y="148"/>
                    </a:lnTo>
                    <a:lnTo>
                      <a:pt x="309" y="148"/>
                    </a:lnTo>
                    <a:lnTo>
                      <a:pt x="302" y="151"/>
                    </a:lnTo>
                    <a:lnTo>
                      <a:pt x="301" y="149"/>
                    </a:lnTo>
                    <a:lnTo>
                      <a:pt x="296" y="142"/>
                    </a:lnTo>
                    <a:lnTo>
                      <a:pt x="294" y="140"/>
                    </a:lnTo>
                    <a:lnTo>
                      <a:pt x="294" y="138"/>
                    </a:lnTo>
                    <a:lnTo>
                      <a:pt x="292" y="135"/>
                    </a:lnTo>
                    <a:lnTo>
                      <a:pt x="292" y="125"/>
                    </a:lnTo>
                    <a:lnTo>
                      <a:pt x="291" y="122"/>
                    </a:lnTo>
                    <a:lnTo>
                      <a:pt x="291" y="116"/>
                    </a:lnTo>
                    <a:lnTo>
                      <a:pt x="287" y="108"/>
                    </a:lnTo>
                    <a:lnTo>
                      <a:pt x="284" y="105"/>
                    </a:lnTo>
                    <a:lnTo>
                      <a:pt x="282" y="105"/>
                    </a:lnTo>
                    <a:lnTo>
                      <a:pt x="278" y="103"/>
                    </a:lnTo>
                    <a:lnTo>
                      <a:pt x="274" y="103"/>
                    </a:lnTo>
                    <a:lnTo>
                      <a:pt x="268" y="102"/>
                    </a:lnTo>
                    <a:lnTo>
                      <a:pt x="267" y="103"/>
                    </a:lnTo>
                    <a:lnTo>
                      <a:pt x="263" y="103"/>
                    </a:lnTo>
                    <a:lnTo>
                      <a:pt x="261" y="102"/>
                    </a:lnTo>
                    <a:lnTo>
                      <a:pt x="260" y="102"/>
                    </a:lnTo>
                    <a:lnTo>
                      <a:pt x="260" y="101"/>
                    </a:lnTo>
                    <a:lnTo>
                      <a:pt x="257" y="98"/>
                    </a:lnTo>
                    <a:lnTo>
                      <a:pt x="255" y="85"/>
                    </a:lnTo>
                    <a:lnTo>
                      <a:pt x="255" y="77"/>
                    </a:lnTo>
                    <a:lnTo>
                      <a:pt x="253" y="75"/>
                    </a:lnTo>
                    <a:lnTo>
                      <a:pt x="250" y="70"/>
                    </a:lnTo>
                    <a:lnTo>
                      <a:pt x="243" y="60"/>
                    </a:lnTo>
                    <a:lnTo>
                      <a:pt x="242" y="60"/>
                    </a:lnTo>
                    <a:lnTo>
                      <a:pt x="231" y="49"/>
                    </a:lnTo>
                    <a:lnTo>
                      <a:pt x="228" y="48"/>
                    </a:lnTo>
                    <a:lnTo>
                      <a:pt x="224" y="43"/>
                    </a:lnTo>
                    <a:lnTo>
                      <a:pt x="222" y="43"/>
                    </a:lnTo>
                    <a:lnTo>
                      <a:pt x="217" y="38"/>
                    </a:lnTo>
                    <a:lnTo>
                      <a:pt x="217" y="36"/>
                    </a:lnTo>
                    <a:lnTo>
                      <a:pt x="215" y="34"/>
                    </a:lnTo>
                    <a:lnTo>
                      <a:pt x="217" y="29"/>
                    </a:lnTo>
                    <a:lnTo>
                      <a:pt x="217" y="17"/>
                    </a:lnTo>
                    <a:lnTo>
                      <a:pt x="213" y="13"/>
                    </a:lnTo>
                    <a:lnTo>
                      <a:pt x="197" y="7"/>
                    </a:lnTo>
                    <a:lnTo>
                      <a:pt x="183" y="0"/>
                    </a:lnTo>
                    <a:lnTo>
                      <a:pt x="179" y="0"/>
                    </a:lnTo>
                    <a:lnTo>
                      <a:pt x="175" y="0"/>
                    </a:lnTo>
                    <a:lnTo>
                      <a:pt x="174" y="1"/>
                    </a:lnTo>
                    <a:lnTo>
                      <a:pt x="174" y="13"/>
                    </a:lnTo>
                    <a:lnTo>
                      <a:pt x="175" y="17"/>
                    </a:lnTo>
                    <a:lnTo>
                      <a:pt x="175" y="36"/>
                    </a:lnTo>
                    <a:lnTo>
                      <a:pt x="165" y="39"/>
                    </a:lnTo>
                    <a:lnTo>
                      <a:pt x="148" y="39"/>
                    </a:lnTo>
                    <a:lnTo>
                      <a:pt x="136" y="41"/>
                    </a:lnTo>
                    <a:lnTo>
                      <a:pt x="134" y="41"/>
                    </a:lnTo>
                    <a:lnTo>
                      <a:pt x="136" y="43"/>
                    </a:lnTo>
                    <a:lnTo>
                      <a:pt x="134" y="50"/>
                    </a:lnTo>
                    <a:lnTo>
                      <a:pt x="129" y="55"/>
                    </a:lnTo>
                    <a:lnTo>
                      <a:pt x="121" y="67"/>
                    </a:lnTo>
                    <a:lnTo>
                      <a:pt x="118" y="70"/>
                    </a:lnTo>
                    <a:lnTo>
                      <a:pt x="122" y="75"/>
                    </a:lnTo>
                    <a:lnTo>
                      <a:pt x="122" y="77"/>
                    </a:lnTo>
                    <a:lnTo>
                      <a:pt x="126" y="91"/>
                    </a:lnTo>
                    <a:lnTo>
                      <a:pt x="127" y="92"/>
                    </a:lnTo>
                    <a:lnTo>
                      <a:pt x="129" y="98"/>
                    </a:lnTo>
                    <a:lnTo>
                      <a:pt x="131" y="99"/>
                    </a:lnTo>
                    <a:lnTo>
                      <a:pt x="136" y="105"/>
                    </a:lnTo>
                    <a:lnTo>
                      <a:pt x="137" y="106"/>
                    </a:lnTo>
                    <a:lnTo>
                      <a:pt x="138" y="109"/>
                    </a:lnTo>
                    <a:lnTo>
                      <a:pt x="141" y="108"/>
                    </a:lnTo>
                    <a:lnTo>
                      <a:pt x="145" y="108"/>
                    </a:lnTo>
                    <a:lnTo>
                      <a:pt x="154" y="111"/>
                    </a:lnTo>
                    <a:lnTo>
                      <a:pt x="158" y="120"/>
                    </a:lnTo>
                    <a:lnTo>
                      <a:pt x="151" y="137"/>
                    </a:lnTo>
                    <a:lnTo>
                      <a:pt x="138" y="147"/>
                    </a:lnTo>
                    <a:lnTo>
                      <a:pt x="138" y="148"/>
                    </a:lnTo>
                    <a:lnTo>
                      <a:pt x="137" y="147"/>
                    </a:lnTo>
                    <a:lnTo>
                      <a:pt x="134" y="147"/>
                    </a:lnTo>
                    <a:lnTo>
                      <a:pt x="131" y="151"/>
                    </a:lnTo>
                    <a:lnTo>
                      <a:pt x="127" y="152"/>
                    </a:lnTo>
                    <a:lnTo>
                      <a:pt x="123" y="152"/>
                    </a:lnTo>
                    <a:lnTo>
                      <a:pt x="90" y="140"/>
                    </a:lnTo>
                    <a:lnTo>
                      <a:pt x="77" y="138"/>
                    </a:lnTo>
                    <a:lnTo>
                      <a:pt x="23" y="119"/>
                    </a:lnTo>
                    <a:lnTo>
                      <a:pt x="17" y="106"/>
                    </a:lnTo>
                    <a:lnTo>
                      <a:pt x="20" y="105"/>
                    </a:lnTo>
                    <a:lnTo>
                      <a:pt x="14" y="106"/>
                    </a:lnTo>
                    <a:lnTo>
                      <a:pt x="13" y="106"/>
                    </a:lnTo>
                    <a:lnTo>
                      <a:pt x="2" y="108"/>
                    </a:lnTo>
                    <a:lnTo>
                      <a:pt x="2" y="112"/>
                    </a:lnTo>
                    <a:lnTo>
                      <a:pt x="0" y="120"/>
                    </a:lnTo>
                    <a:lnTo>
                      <a:pt x="0" y="125"/>
                    </a:lnTo>
                    <a:lnTo>
                      <a:pt x="3" y="129"/>
                    </a:lnTo>
                    <a:lnTo>
                      <a:pt x="4" y="140"/>
                    </a:lnTo>
                    <a:lnTo>
                      <a:pt x="6" y="144"/>
                    </a:lnTo>
                    <a:lnTo>
                      <a:pt x="6" y="147"/>
                    </a:lnTo>
                    <a:lnTo>
                      <a:pt x="10" y="148"/>
                    </a:lnTo>
                    <a:lnTo>
                      <a:pt x="13" y="148"/>
                    </a:lnTo>
                    <a:lnTo>
                      <a:pt x="21" y="145"/>
                    </a:lnTo>
                    <a:lnTo>
                      <a:pt x="23" y="145"/>
                    </a:lnTo>
                    <a:lnTo>
                      <a:pt x="24" y="147"/>
                    </a:lnTo>
                    <a:lnTo>
                      <a:pt x="24" y="155"/>
                    </a:lnTo>
                    <a:lnTo>
                      <a:pt x="27" y="158"/>
                    </a:lnTo>
                    <a:lnTo>
                      <a:pt x="40" y="185"/>
                    </a:lnTo>
                    <a:lnTo>
                      <a:pt x="45" y="193"/>
                    </a:lnTo>
                    <a:lnTo>
                      <a:pt x="45" y="194"/>
                    </a:lnTo>
                    <a:lnTo>
                      <a:pt x="47" y="198"/>
                    </a:lnTo>
                    <a:lnTo>
                      <a:pt x="48" y="198"/>
                    </a:lnTo>
                    <a:lnTo>
                      <a:pt x="51" y="197"/>
                    </a:lnTo>
                    <a:lnTo>
                      <a:pt x="52" y="197"/>
                    </a:lnTo>
                    <a:lnTo>
                      <a:pt x="59" y="200"/>
                    </a:lnTo>
                    <a:lnTo>
                      <a:pt x="60" y="201"/>
                    </a:lnTo>
                    <a:lnTo>
                      <a:pt x="64" y="209"/>
                    </a:lnTo>
                    <a:lnTo>
                      <a:pt x="66" y="211"/>
                    </a:lnTo>
                    <a:lnTo>
                      <a:pt x="66" y="214"/>
                    </a:lnTo>
                    <a:lnTo>
                      <a:pt x="71" y="223"/>
                    </a:lnTo>
                    <a:lnTo>
                      <a:pt x="71" y="228"/>
                    </a:lnTo>
                    <a:lnTo>
                      <a:pt x="64" y="240"/>
                    </a:lnTo>
                    <a:lnTo>
                      <a:pt x="64" y="247"/>
                    </a:lnTo>
                    <a:lnTo>
                      <a:pt x="71" y="249"/>
                    </a:lnTo>
                    <a:lnTo>
                      <a:pt x="74" y="252"/>
                    </a:lnTo>
                    <a:lnTo>
                      <a:pt x="78" y="261"/>
                    </a:lnTo>
                    <a:lnTo>
                      <a:pt x="81" y="267"/>
                    </a:lnTo>
                    <a:lnTo>
                      <a:pt x="84" y="265"/>
                    </a:lnTo>
                    <a:lnTo>
                      <a:pt x="101" y="259"/>
                    </a:lnTo>
                    <a:lnTo>
                      <a:pt x="102" y="259"/>
                    </a:lnTo>
                    <a:lnTo>
                      <a:pt x="107" y="257"/>
                    </a:lnTo>
                    <a:lnTo>
                      <a:pt x="134" y="257"/>
                    </a:lnTo>
                    <a:lnTo>
                      <a:pt x="141" y="259"/>
                    </a:lnTo>
                    <a:lnTo>
                      <a:pt x="143" y="260"/>
                    </a:lnTo>
                    <a:lnTo>
                      <a:pt x="150" y="260"/>
                    </a:lnTo>
                    <a:lnTo>
                      <a:pt x="150" y="261"/>
                    </a:lnTo>
                    <a:lnTo>
                      <a:pt x="153" y="272"/>
                    </a:lnTo>
                    <a:lnTo>
                      <a:pt x="154" y="282"/>
                    </a:lnTo>
                    <a:lnTo>
                      <a:pt x="154" y="285"/>
                    </a:lnTo>
                    <a:lnTo>
                      <a:pt x="157" y="282"/>
                    </a:lnTo>
                    <a:lnTo>
                      <a:pt x="160" y="278"/>
                    </a:lnTo>
                    <a:lnTo>
                      <a:pt x="160" y="275"/>
                    </a:lnTo>
                    <a:lnTo>
                      <a:pt x="158" y="271"/>
                    </a:lnTo>
                    <a:lnTo>
                      <a:pt x="198" y="276"/>
                    </a:lnTo>
                    <a:lnTo>
                      <a:pt x="204" y="278"/>
                    </a:lnTo>
                    <a:lnTo>
                      <a:pt x="248" y="285"/>
                    </a:lnTo>
                    <a:lnTo>
                      <a:pt x="252" y="286"/>
                    </a:lnTo>
                    <a:lnTo>
                      <a:pt x="255" y="286"/>
                    </a:lnTo>
                    <a:lnTo>
                      <a:pt x="264" y="288"/>
                    </a:lnTo>
                    <a:lnTo>
                      <a:pt x="267" y="288"/>
                    </a:lnTo>
                    <a:lnTo>
                      <a:pt x="277" y="289"/>
                    </a:lnTo>
                    <a:lnTo>
                      <a:pt x="299" y="289"/>
                    </a:lnTo>
                    <a:lnTo>
                      <a:pt x="306" y="291"/>
                    </a:lnTo>
                    <a:lnTo>
                      <a:pt x="333" y="300"/>
                    </a:lnTo>
                    <a:lnTo>
                      <a:pt x="337" y="303"/>
                    </a:lnTo>
                    <a:lnTo>
                      <a:pt x="349" y="309"/>
                    </a:lnTo>
                    <a:lnTo>
                      <a:pt x="372" y="331"/>
                    </a:lnTo>
                    <a:lnTo>
                      <a:pt x="373" y="331"/>
                    </a:lnTo>
                    <a:lnTo>
                      <a:pt x="379" y="334"/>
                    </a:lnTo>
                    <a:lnTo>
                      <a:pt x="380" y="334"/>
                    </a:lnTo>
                    <a:lnTo>
                      <a:pt x="398" y="332"/>
                    </a:lnTo>
                    <a:lnTo>
                      <a:pt x="402" y="332"/>
                    </a:lnTo>
                    <a:lnTo>
                      <a:pt x="408" y="336"/>
                    </a:lnTo>
                    <a:lnTo>
                      <a:pt x="409" y="336"/>
                    </a:lnTo>
                    <a:lnTo>
                      <a:pt x="426" y="345"/>
                    </a:lnTo>
                    <a:lnTo>
                      <a:pt x="428" y="346"/>
                    </a:lnTo>
                    <a:lnTo>
                      <a:pt x="453" y="356"/>
                    </a:lnTo>
                    <a:lnTo>
                      <a:pt x="454" y="358"/>
                    </a:lnTo>
                    <a:lnTo>
                      <a:pt x="468" y="366"/>
                    </a:lnTo>
                    <a:lnTo>
                      <a:pt x="469" y="367"/>
                    </a:lnTo>
                    <a:lnTo>
                      <a:pt x="472" y="373"/>
                    </a:lnTo>
                    <a:lnTo>
                      <a:pt x="476" y="377"/>
                    </a:lnTo>
                    <a:lnTo>
                      <a:pt x="488" y="393"/>
                    </a:lnTo>
                    <a:lnTo>
                      <a:pt x="489" y="394"/>
                    </a:lnTo>
                    <a:lnTo>
                      <a:pt x="489" y="393"/>
                    </a:lnTo>
                    <a:lnTo>
                      <a:pt x="467" y="342"/>
                    </a:lnTo>
                    <a:lnTo>
                      <a:pt x="465" y="338"/>
                    </a:lnTo>
                    <a:lnTo>
                      <a:pt x="465" y="335"/>
                    </a:lnTo>
                    <a:lnTo>
                      <a:pt x="478" y="326"/>
                    </a:lnTo>
                    <a:lnTo>
                      <a:pt x="492" y="321"/>
                    </a:lnTo>
                    <a:lnTo>
                      <a:pt x="481" y="313"/>
                    </a:lnTo>
                    <a:lnTo>
                      <a:pt x="456" y="286"/>
                    </a:lnTo>
                    <a:lnTo>
                      <a:pt x="454" y="286"/>
                    </a:lnTo>
                    <a:lnTo>
                      <a:pt x="447" y="289"/>
                    </a:lnTo>
                    <a:lnTo>
                      <a:pt x="440" y="288"/>
                    </a:lnTo>
                    <a:lnTo>
                      <a:pt x="421" y="288"/>
                    </a:lnTo>
                    <a:lnTo>
                      <a:pt x="419" y="292"/>
                    </a:lnTo>
                    <a:lnTo>
                      <a:pt x="412" y="291"/>
                    </a:lnTo>
                    <a:lnTo>
                      <a:pt x="409" y="289"/>
                    </a:lnTo>
                    <a:lnTo>
                      <a:pt x="408" y="289"/>
                    </a:lnTo>
                    <a:lnTo>
                      <a:pt x="408" y="288"/>
                    </a:lnTo>
                    <a:lnTo>
                      <a:pt x="407" y="288"/>
                    </a:lnTo>
                    <a:lnTo>
                      <a:pt x="401" y="284"/>
                    </a:lnTo>
                    <a:lnTo>
                      <a:pt x="400" y="284"/>
                    </a:lnTo>
                    <a:lnTo>
                      <a:pt x="397" y="285"/>
                    </a:lnTo>
                    <a:lnTo>
                      <a:pt x="395" y="286"/>
                    </a:lnTo>
                    <a:lnTo>
                      <a:pt x="395" y="285"/>
                    </a:lnTo>
                    <a:lnTo>
                      <a:pt x="391" y="276"/>
                    </a:lnTo>
                    <a:lnTo>
                      <a:pt x="391" y="275"/>
                    </a:lnTo>
                    <a:lnTo>
                      <a:pt x="395" y="257"/>
                    </a:lnTo>
                    <a:lnTo>
                      <a:pt x="395" y="245"/>
                    </a:lnTo>
                    <a:lnTo>
                      <a:pt x="394" y="236"/>
                    </a:lnTo>
                    <a:lnTo>
                      <a:pt x="394" y="228"/>
                    </a:lnTo>
                    <a:lnTo>
                      <a:pt x="397" y="219"/>
                    </a:lnTo>
                    <a:lnTo>
                      <a:pt x="397" y="215"/>
                    </a:lnTo>
                    <a:lnTo>
                      <a:pt x="400" y="215"/>
                    </a:lnTo>
                    <a:lnTo>
                      <a:pt x="401" y="218"/>
                    </a:lnTo>
                    <a:lnTo>
                      <a:pt x="402" y="218"/>
                    </a:lnTo>
                    <a:lnTo>
                      <a:pt x="402" y="223"/>
                    </a:lnTo>
                    <a:lnTo>
                      <a:pt x="411" y="232"/>
                    </a:lnTo>
                    <a:lnTo>
                      <a:pt x="412" y="232"/>
                    </a:lnTo>
                    <a:lnTo>
                      <a:pt x="425" y="229"/>
                    </a:lnTo>
                    <a:lnTo>
                      <a:pt x="430" y="225"/>
                    </a:lnTo>
                    <a:lnTo>
                      <a:pt x="432" y="223"/>
                    </a:lnTo>
                    <a:lnTo>
                      <a:pt x="432" y="222"/>
                    </a:lnTo>
                    <a:lnTo>
                      <a:pt x="442" y="221"/>
                    </a:lnTo>
                    <a:lnTo>
                      <a:pt x="443" y="221"/>
                    </a:lnTo>
                    <a:lnTo>
                      <a:pt x="443" y="212"/>
                    </a:lnTo>
                    <a:lnTo>
                      <a:pt x="442" y="209"/>
                    </a:lnTo>
                    <a:lnTo>
                      <a:pt x="439" y="207"/>
                    </a:lnTo>
                    <a:lnTo>
                      <a:pt x="437" y="207"/>
                    </a:lnTo>
                    <a:lnTo>
                      <a:pt x="437" y="202"/>
                    </a:lnTo>
                    <a:lnTo>
                      <a:pt x="436" y="200"/>
                    </a:lnTo>
                    <a:lnTo>
                      <a:pt x="439" y="194"/>
                    </a:lnTo>
                    <a:lnTo>
                      <a:pt x="443" y="192"/>
                    </a:lnTo>
                    <a:lnTo>
                      <a:pt x="452" y="189"/>
                    </a:lnTo>
                    <a:lnTo>
                      <a:pt x="456" y="186"/>
                    </a:lnTo>
                    <a:lnTo>
                      <a:pt x="462" y="185"/>
                    </a:lnTo>
                    <a:lnTo>
                      <a:pt x="469" y="185"/>
                    </a:lnTo>
                    <a:lnTo>
                      <a:pt x="471" y="186"/>
                    </a:lnTo>
                    <a:lnTo>
                      <a:pt x="486" y="192"/>
                    </a:lnTo>
                    <a:lnTo>
                      <a:pt x="492" y="197"/>
                    </a:lnTo>
                    <a:lnTo>
                      <a:pt x="496" y="202"/>
                    </a:lnTo>
                    <a:lnTo>
                      <a:pt x="498" y="208"/>
                    </a:lnTo>
                    <a:lnTo>
                      <a:pt x="499" y="211"/>
                    </a:lnTo>
                    <a:lnTo>
                      <a:pt x="499" y="214"/>
                    </a:lnTo>
                    <a:lnTo>
                      <a:pt x="503" y="222"/>
                    </a:lnTo>
                    <a:lnTo>
                      <a:pt x="510" y="225"/>
                    </a:lnTo>
                    <a:lnTo>
                      <a:pt x="514" y="225"/>
                    </a:lnTo>
                    <a:lnTo>
                      <a:pt x="517" y="226"/>
                    </a:lnTo>
                    <a:lnTo>
                      <a:pt x="517" y="225"/>
                    </a:lnTo>
                    <a:lnTo>
                      <a:pt x="528" y="222"/>
                    </a:lnTo>
                    <a:lnTo>
                      <a:pt x="543" y="222"/>
                    </a:lnTo>
                    <a:lnTo>
                      <a:pt x="546" y="223"/>
                    </a:lnTo>
                    <a:lnTo>
                      <a:pt x="549" y="223"/>
                    </a:lnTo>
                    <a:lnTo>
                      <a:pt x="558" y="219"/>
                    </a:lnTo>
                    <a:lnTo>
                      <a:pt x="572" y="208"/>
                    </a:lnTo>
                    <a:lnTo>
                      <a:pt x="583" y="190"/>
                    </a:lnTo>
                    <a:lnTo>
                      <a:pt x="583" y="187"/>
                    </a:lnTo>
                    <a:lnTo>
                      <a:pt x="580" y="179"/>
                    </a:lnTo>
                    <a:lnTo>
                      <a:pt x="576" y="17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76" name="Freeform 1208">
                <a:extLst>
                  <a:ext uri="{FF2B5EF4-FFF2-40B4-BE49-F238E27FC236}">
                    <a16:creationId xmlns:a16="http://schemas.microsoft.com/office/drawing/2014/main" id="{3C0CF50F-D986-93B5-8331-995BF50CBE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2" y="3213"/>
                <a:ext cx="149" cy="103"/>
              </a:xfrm>
              <a:custGeom>
                <a:avLst/>
                <a:gdLst>
                  <a:gd name="T0" fmla="*/ 282 w 599"/>
                  <a:gd name="T1" fmla="*/ 4 h 414"/>
                  <a:gd name="T2" fmla="*/ 242 w 599"/>
                  <a:gd name="T3" fmla="*/ 3 h 414"/>
                  <a:gd name="T4" fmla="*/ 236 w 599"/>
                  <a:gd name="T5" fmla="*/ 20 h 414"/>
                  <a:gd name="T6" fmla="*/ 229 w 599"/>
                  <a:gd name="T7" fmla="*/ 26 h 414"/>
                  <a:gd name="T8" fmla="*/ 220 w 599"/>
                  <a:gd name="T9" fmla="*/ 69 h 414"/>
                  <a:gd name="T10" fmla="*/ 169 w 599"/>
                  <a:gd name="T11" fmla="*/ 76 h 414"/>
                  <a:gd name="T12" fmla="*/ 168 w 599"/>
                  <a:gd name="T13" fmla="*/ 84 h 414"/>
                  <a:gd name="T14" fmla="*/ 155 w 599"/>
                  <a:gd name="T15" fmla="*/ 93 h 414"/>
                  <a:gd name="T16" fmla="*/ 141 w 599"/>
                  <a:gd name="T17" fmla="*/ 134 h 414"/>
                  <a:gd name="T18" fmla="*/ 94 w 599"/>
                  <a:gd name="T19" fmla="*/ 144 h 414"/>
                  <a:gd name="T20" fmla="*/ 27 w 599"/>
                  <a:gd name="T21" fmla="*/ 118 h 414"/>
                  <a:gd name="T22" fmla="*/ 0 w 599"/>
                  <a:gd name="T23" fmla="*/ 133 h 414"/>
                  <a:gd name="T24" fmla="*/ 25 w 599"/>
                  <a:gd name="T25" fmla="*/ 190 h 414"/>
                  <a:gd name="T26" fmla="*/ 63 w 599"/>
                  <a:gd name="T27" fmla="*/ 221 h 414"/>
                  <a:gd name="T28" fmla="*/ 93 w 599"/>
                  <a:gd name="T29" fmla="*/ 266 h 414"/>
                  <a:gd name="T30" fmla="*/ 95 w 599"/>
                  <a:gd name="T31" fmla="*/ 288 h 414"/>
                  <a:gd name="T32" fmla="*/ 102 w 599"/>
                  <a:gd name="T33" fmla="*/ 298 h 414"/>
                  <a:gd name="T34" fmla="*/ 200 w 599"/>
                  <a:gd name="T35" fmla="*/ 349 h 414"/>
                  <a:gd name="T36" fmla="*/ 285 w 599"/>
                  <a:gd name="T37" fmla="*/ 389 h 414"/>
                  <a:gd name="T38" fmla="*/ 356 w 599"/>
                  <a:gd name="T39" fmla="*/ 366 h 414"/>
                  <a:gd name="T40" fmla="*/ 383 w 599"/>
                  <a:gd name="T41" fmla="*/ 371 h 414"/>
                  <a:gd name="T42" fmla="*/ 414 w 599"/>
                  <a:gd name="T43" fmla="*/ 378 h 414"/>
                  <a:gd name="T44" fmla="*/ 449 w 599"/>
                  <a:gd name="T45" fmla="*/ 382 h 414"/>
                  <a:gd name="T46" fmla="*/ 478 w 599"/>
                  <a:gd name="T47" fmla="*/ 407 h 414"/>
                  <a:gd name="T48" fmla="*/ 489 w 599"/>
                  <a:gd name="T49" fmla="*/ 412 h 414"/>
                  <a:gd name="T50" fmla="*/ 492 w 599"/>
                  <a:gd name="T51" fmla="*/ 371 h 414"/>
                  <a:gd name="T52" fmla="*/ 517 w 599"/>
                  <a:gd name="T53" fmla="*/ 354 h 414"/>
                  <a:gd name="T54" fmla="*/ 541 w 599"/>
                  <a:gd name="T55" fmla="*/ 347 h 414"/>
                  <a:gd name="T56" fmla="*/ 570 w 599"/>
                  <a:gd name="T57" fmla="*/ 368 h 414"/>
                  <a:gd name="T58" fmla="*/ 592 w 599"/>
                  <a:gd name="T59" fmla="*/ 380 h 414"/>
                  <a:gd name="T60" fmla="*/ 598 w 599"/>
                  <a:gd name="T61" fmla="*/ 368 h 414"/>
                  <a:gd name="T62" fmla="*/ 566 w 599"/>
                  <a:gd name="T63" fmla="*/ 327 h 414"/>
                  <a:gd name="T64" fmla="*/ 580 w 599"/>
                  <a:gd name="T65" fmla="*/ 312 h 414"/>
                  <a:gd name="T66" fmla="*/ 580 w 599"/>
                  <a:gd name="T67" fmla="*/ 241 h 414"/>
                  <a:gd name="T68" fmla="*/ 562 w 599"/>
                  <a:gd name="T69" fmla="*/ 250 h 414"/>
                  <a:gd name="T70" fmla="*/ 549 w 599"/>
                  <a:gd name="T71" fmla="*/ 253 h 414"/>
                  <a:gd name="T72" fmla="*/ 536 w 599"/>
                  <a:gd name="T73" fmla="*/ 259 h 414"/>
                  <a:gd name="T74" fmla="*/ 503 w 599"/>
                  <a:gd name="T75" fmla="*/ 274 h 414"/>
                  <a:gd name="T76" fmla="*/ 481 w 599"/>
                  <a:gd name="T77" fmla="*/ 281 h 414"/>
                  <a:gd name="T78" fmla="*/ 471 w 599"/>
                  <a:gd name="T79" fmla="*/ 291 h 414"/>
                  <a:gd name="T80" fmla="*/ 465 w 599"/>
                  <a:gd name="T81" fmla="*/ 296 h 414"/>
                  <a:gd name="T82" fmla="*/ 456 w 599"/>
                  <a:gd name="T83" fmla="*/ 299 h 414"/>
                  <a:gd name="T84" fmla="*/ 440 w 599"/>
                  <a:gd name="T85" fmla="*/ 292 h 414"/>
                  <a:gd name="T86" fmla="*/ 383 w 599"/>
                  <a:gd name="T87" fmla="*/ 281 h 414"/>
                  <a:gd name="T88" fmla="*/ 335 w 599"/>
                  <a:gd name="T89" fmla="*/ 285 h 414"/>
                  <a:gd name="T90" fmla="*/ 295 w 599"/>
                  <a:gd name="T91" fmla="*/ 282 h 414"/>
                  <a:gd name="T92" fmla="*/ 292 w 599"/>
                  <a:gd name="T93" fmla="*/ 249 h 414"/>
                  <a:gd name="T94" fmla="*/ 282 w 599"/>
                  <a:gd name="T95" fmla="*/ 196 h 414"/>
                  <a:gd name="T96" fmla="*/ 267 w 599"/>
                  <a:gd name="T97" fmla="*/ 165 h 414"/>
                  <a:gd name="T98" fmla="*/ 280 w 599"/>
                  <a:gd name="T99" fmla="*/ 165 h 414"/>
                  <a:gd name="T100" fmla="*/ 310 w 599"/>
                  <a:gd name="T101" fmla="*/ 172 h 414"/>
                  <a:gd name="T102" fmla="*/ 313 w 599"/>
                  <a:gd name="T103" fmla="*/ 157 h 414"/>
                  <a:gd name="T104" fmla="*/ 292 w 599"/>
                  <a:gd name="T105" fmla="*/ 146 h 414"/>
                  <a:gd name="T106" fmla="*/ 317 w 599"/>
                  <a:gd name="T107" fmla="*/ 119 h 414"/>
                  <a:gd name="T108" fmla="*/ 342 w 599"/>
                  <a:gd name="T109" fmla="*/ 115 h 414"/>
                  <a:gd name="T110" fmla="*/ 352 w 599"/>
                  <a:gd name="T111" fmla="*/ 94 h 414"/>
                  <a:gd name="T112" fmla="*/ 352 w 599"/>
                  <a:gd name="T113" fmla="*/ 74 h 414"/>
                  <a:gd name="T114" fmla="*/ 330 w 599"/>
                  <a:gd name="T115" fmla="*/ 34 h 414"/>
                  <a:gd name="T116" fmla="*/ 310 w 599"/>
                  <a:gd name="T117" fmla="*/ 24 h 414"/>
                  <a:gd name="T118" fmla="*/ 299 w 599"/>
                  <a:gd name="T119" fmla="*/ 10 h 4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99" h="414">
                    <a:moveTo>
                      <a:pt x="288" y="3"/>
                    </a:moveTo>
                    <a:lnTo>
                      <a:pt x="285" y="4"/>
                    </a:lnTo>
                    <a:lnTo>
                      <a:pt x="284" y="4"/>
                    </a:lnTo>
                    <a:lnTo>
                      <a:pt x="282" y="4"/>
                    </a:lnTo>
                    <a:lnTo>
                      <a:pt x="264" y="0"/>
                    </a:lnTo>
                    <a:lnTo>
                      <a:pt x="248" y="2"/>
                    </a:lnTo>
                    <a:lnTo>
                      <a:pt x="245" y="3"/>
                    </a:lnTo>
                    <a:lnTo>
                      <a:pt x="242" y="3"/>
                    </a:lnTo>
                    <a:lnTo>
                      <a:pt x="238" y="4"/>
                    </a:lnTo>
                    <a:lnTo>
                      <a:pt x="238" y="6"/>
                    </a:lnTo>
                    <a:lnTo>
                      <a:pt x="236" y="6"/>
                    </a:lnTo>
                    <a:lnTo>
                      <a:pt x="236" y="20"/>
                    </a:lnTo>
                    <a:lnTo>
                      <a:pt x="232" y="20"/>
                    </a:lnTo>
                    <a:lnTo>
                      <a:pt x="231" y="21"/>
                    </a:lnTo>
                    <a:lnTo>
                      <a:pt x="229" y="24"/>
                    </a:lnTo>
                    <a:lnTo>
                      <a:pt x="229" y="26"/>
                    </a:lnTo>
                    <a:lnTo>
                      <a:pt x="228" y="27"/>
                    </a:lnTo>
                    <a:lnTo>
                      <a:pt x="222" y="51"/>
                    </a:lnTo>
                    <a:lnTo>
                      <a:pt x="221" y="66"/>
                    </a:lnTo>
                    <a:lnTo>
                      <a:pt x="220" y="69"/>
                    </a:lnTo>
                    <a:lnTo>
                      <a:pt x="218" y="69"/>
                    </a:lnTo>
                    <a:lnTo>
                      <a:pt x="190" y="84"/>
                    </a:lnTo>
                    <a:lnTo>
                      <a:pt x="172" y="79"/>
                    </a:lnTo>
                    <a:lnTo>
                      <a:pt x="169" y="76"/>
                    </a:lnTo>
                    <a:lnTo>
                      <a:pt x="168" y="77"/>
                    </a:lnTo>
                    <a:lnTo>
                      <a:pt x="167" y="80"/>
                    </a:lnTo>
                    <a:lnTo>
                      <a:pt x="167" y="83"/>
                    </a:lnTo>
                    <a:lnTo>
                      <a:pt x="168" y="84"/>
                    </a:lnTo>
                    <a:lnTo>
                      <a:pt x="168" y="91"/>
                    </a:lnTo>
                    <a:lnTo>
                      <a:pt x="164" y="95"/>
                    </a:lnTo>
                    <a:lnTo>
                      <a:pt x="160" y="93"/>
                    </a:lnTo>
                    <a:lnTo>
                      <a:pt x="155" y="93"/>
                    </a:lnTo>
                    <a:lnTo>
                      <a:pt x="153" y="94"/>
                    </a:lnTo>
                    <a:lnTo>
                      <a:pt x="147" y="100"/>
                    </a:lnTo>
                    <a:lnTo>
                      <a:pt x="147" y="105"/>
                    </a:lnTo>
                    <a:lnTo>
                      <a:pt x="141" y="134"/>
                    </a:lnTo>
                    <a:lnTo>
                      <a:pt x="141" y="144"/>
                    </a:lnTo>
                    <a:lnTo>
                      <a:pt x="140" y="144"/>
                    </a:lnTo>
                    <a:lnTo>
                      <a:pt x="127" y="146"/>
                    </a:lnTo>
                    <a:lnTo>
                      <a:pt x="94" y="144"/>
                    </a:lnTo>
                    <a:lnTo>
                      <a:pt x="63" y="137"/>
                    </a:lnTo>
                    <a:lnTo>
                      <a:pt x="62" y="137"/>
                    </a:lnTo>
                    <a:lnTo>
                      <a:pt x="40" y="133"/>
                    </a:lnTo>
                    <a:lnTo>
                      <a:pt x="27" y="118"/>
                    </a:lnTo>
                    <a:lnTo>
                      <a:pt x="27" y="116"/>
                    </a:lnTo>
                    <a:lnTo>
                      <a:pt x="13" y="121"/>
                    </a:lnTo>
                    <a:lnTo>
                      <a:pt x="0" y="130"/>
                    </a:lnTo>
                    <a:lnTo>
                      <a:pt x="0" y="133"/>
                    </a:lnTo>
                    <a:lnTo>
                      <a:pt x="2" y="137"/>
                    </a:lnTo>
                    <a:lnTo>
                      <a:pt x="24" y="188"/>
                    </a:lnTo>
                    <a:lnTo>
                      <a:pt x="24" y="189"/>
                    </a:lnTo>
                    <a:lnTo>
                      <a:pt x="25" y="190"/>
                    </a:lnTo>
                    <a:lnTo>
                      <a:pt x="30" y="197"/>
                    </a:lnTo>
                    <a:lnTo>
                      <a:pt x="34" y="201"/>
                    </a:lnTo>
                    <a:lnTo>
                      <a:pt x="49" y="214"/>
                    </a:lnTo>
                    <a:lnTo>
                      <a:pt x="63" y="221"/>
                    </a:lnTo>
                    <a:lnTo>
                      <a:pt x="67" y="225"/>
                    </a:lnTo>
                    <a:lnTo>
                      <a:pt x="74" y="229"/>
                    </a:lnTo>
                    <a:lnTo>
                      <a:pt x="76" y="229"/>
                    </a:lnTo>
                    <a:lnTo>
                      <a:pt x="93" y="266"/>
                    </a:lnTo>
                    <a:lnTo>
                      <a:pt x="93" y="277"/>
                    </a:lnTo>
                    <a:lnTo>
                      <a:pt x="94" y="281"/>
                    </a:lnTo>
                    <a:lnTo>
                      <a:pt x="94" y="285"/>
                    </a:lnTo>
                    <a:lnTo>
                      <a:pt x="95" y="288"/>
                    </a:lnTo>
                    <a:lnTo>
                      <a:pt x="95" y="291"/>
                    </a:lnTo>
                    <a:lnTo>
                      <a:pt x="98" y="294"/>
                    </a:lnTo>
                    <a:lnTo>
                      <a:pt x="100" y="296"/>
                    </a:lnTo>
                    <a:lnTo>
                      <a:pt x="102" y="298"/>
                    </a:lnTo>
                    <a:lnTo>
                      <a:pt x="104" y="299"/>
                    </a:lnTo>
                    <a:lnTo>
                      <a:pt x="156" y="327"/>
                    </a:lnTo>
                    <a:lnTo>
                      <a:pt x="157" y="327"/>
                    </a:lnTo>
                    <a:lnTo>
                      <a:pt x="200" y="349"/>
                    </a:lnTo>
                    <a:lnTo>
                      <a:pt x="201" y="349"/>
                    </a:lnTo>
                    <a:lnTo>
                      <a:pt x="266" y="383"/>
                    </a:lnTo>
                    <a:lnTo>
                      <a:pt x="284" y="389"/>
                    </a:lnTo>
                    <a:lnTo>
                      <a:pt x="285" y="389"/>
                    </a:lnTo>
                    <a:lnTo>
                      <a:pt x="338" y="366"/>
                    </a:lnTo>
                    <a:lnTo>
                      <a:pt x="338" y="365"/>
                    </a:lnTo>
                    <a:lnTo>
                      <a:pt x="347" y="365"/>
                    </a:lnTo>
                    <a:lnTo>
                      <a:pt x="356" y="366"/>
                    </a:lnTo>
                    <a:lnTo>
                      <a:pt x="372" y="366"/>
                    </a:lnTo>
                    <a:lnTo>
                      <a:pt x="373" y="368"/>
                    </a:lnTo>
                    <a:lnTo>
                      <a:pt x="380" y="369"/>
                    </a:lnTo>
                    <a:lnTo>
                      <a:pt x="383" y="371"/>
                    </a:lnTo>
                    <a:lnTo>
                      <a:pt x="398" y="375"/>
                    </a:lnTo>
                    <a:lnTo>
                      <a:pt x="407" y="376"/>
                    </a:lnTo>
                    <a:lnTo>
                      <a:pt x="412" y="376"/>
                    </a:lnTo>
                    <a:lnTo>
                      <a:pt x="414" y="378"/>
                    </a:lnTo>
                    <a:lnTo>
                      <a:pt x="419" y="378"/>
                    </a:lnTo>
                    <a:lnTo>
                      <a:pt x="440" y="380"/>
                    </a:lnTo>
                    <a:lnTo>
                      <a:pt x="443" y="380"/>
                    </a:lnTo>
                    <a:lnTo>
                      <a:pt x="449" y="382"/>
                    </a:lnTo>
                    <a:lnTo>
                      <a:pt x="453" y="385"/>
                    </a:lnTo>
                    <a:lnTo>
                      <a:pt x="464" y="395"/>
                    </a:lnTo>
                    <a:lnTo>
                      <a:pt x="465" y="395"/>
                    </a:lnTo>
                    <a:lnTo>
                      <a:pt x="478" y="407"/>
                    </a:lnTo>
                    <a:lnTo>
                      <a:pt x="482" y="409"/>
                    </a:lnTo>
                    <a:lnTo>
                      <a:pt x="485" y="412"/>
                    </a:lnTo>
                    <a:lnTo>
                      <a:pt x="488" y="414"/>
                    </a:lnTo>
                    <a:lnTo>
                      <a:pt x="489" y="412"/>
                    </a:lnTo>
                    <a:lnTo>
                      <a:pt x="493" y="405"/>
                    </a:lnTo>
                    <a:lnTo>
                      <a:pt x="502" y="394"/>
                    </a:lnTo>
                    <a:lnTo>
                      <a:pt x="492" y="378"/>
                    </a:lnTo>
                    <a:lnTo>
                      <a:pt x="492" y="371"/>
                    </a:lnTo>
                    <a:lnTo>
                      <a:pt x="499" y="351"/>
                    </a:lnTo>
                    <a:lnTo>
                      <a:pt x="499" y="349"/>
                    </a:lnTo>
                    <a:lnTo>
                      <a:pt x="502" y="351"/>
                    </a:lnTo>
                    <a:lnTo>
                      <a:pt x="517" y="354"/>
                    </a:lnTo>
                    <a:lnTo>
                      <a:pt x="536" y="348"/>
                    </a:lnTo>
                    <a:lnTo>
                      <a:pt x="538" y="348"/>
                    </a:lnTo>
                    <a:lnTo>
                      <a:pt x="539" y="347"/>
                    </a:lnTo>
                    <a:lnTo>
                      <a:pt x="541" y="347"/>
                    </a:lnTo>
                    <a:lnTo>
                      <a:pt x="541" y="342"/>
                    </a:lnTo>
                    <a:lnTo>
                      <a:pt x="546" y="344"/>
                    </a:lnTo>
                    <a:lnTo>
                      <a:pt x="560" y="356"/>
                    </a:lnTo>
                    <a:lnTo>
                      <a:pt x="570" y="368"/>
                    </a:lnTo>
                    <a:lnTo>
                      <a:pt x="570" y="371"/>
                    </a:lnTo>
                    <a:lnTo>
                      <a:pt x="588" y="382"/>
                    </a:lnTo>
                    <a:lnTo>
                      <a:pt x="591" y="382"/>
                    </a:lnTo>
                    <a:lnTo>
                      <a:pt x="592" y="380"/>
                    </a:lnTo>
                    <a:lnTo>
                      <a:pt x="598" y="372"/>
                    </a:lnTo>
                    <a:lnTo>
                      <a:pt x="598" y="369"/>
                    </a:lnTo>
                    <a:lnTo>
                      <a:pt x="599" y="368"/>
                    </a:lnTo>
                    <a:lnTo>
                      <a:pt x="598" y="368"/>
                    </a:lnTo>
                    <a:lnTo>
                      <a:pt x="581" y="359"/>
                    </a:lnTo>
                    <a:lnTo>
                      <a:pt x="572" y="352"/>
                    </a:lnTo>
                    <a:lnTo>
                      <a:pt x="566" y="344"/>
                    </a:lnTo>
                    <a:lnTo>
                      <a:pt x="566" y="327"/>
                    </a:lnTo>
                    <a:lnTo>
                      <a:pt x="567" y="323"/>
                    </a:lnTo>
                    <a:lnTo>
                      <a:pt x="567" y="322"/>
                    </a:lnTo>
                    <a:lnTo>
                      <a:pt x="577" y="315"/>
                    </a:lnTo>
                    <a:lnTo>
                      <a:pt x="580" y="312"/>
                    </a:lnTo>
                    <a:lnTo>
                      <a:pt x="584" y="303"/>
                    </a:lnTo>
                    <a:lnTo>
                      <a:pt x="588" y="278"/>
                    </a:lnTo>
                    <a:lnTo>
                      <a:pt x="583" y="261"/>
                    </a:lnTo>
                    <a:lnTo>
                      <a:pt x="580" y="241"/>
                    </a:lnTo>
                    <a:lnTo>
                      <a:pt x="579" y="241"/>
                    </a:lnTo>
                    <a:lnTo>
                      <a:pt x="570" y="245"/>
                    </a:lnTo>
                    <a:lnTo>
                      <a:pt x="563" y="250"/>
                    </a:lnTo>
                    <a:lnTo>
                      <a:pt x="562" y="250"/>
                    </a:lnTo>
                    <a:lnTo>
                      <a:pt x="559" y="252"/>
                    </a:lnTo>
                    <a:lnTo>
                      <a:pt x="553" y="252"/>
                    </a:lnTo>
                    <a:lnTo>
                      <a:pt x="550" y="253"/>
                    </a:lnTo>
                    <a:lnTo>
                      <a:pt x="549" y="253"/>
                    </a:lnTo>
                    <a:lnTo>
                      <a:pt x="548" y="255"/>
                    </a:lnTo>
                    <a:lnTo>
                      <a:pt x="543" y="261"/>
                    </a:lnTo>
                    <a:lnTo>
                      <a:pt x="539" y="261"/>
                    </a:lnTo>
                    <a:lnTo>
                      <a:pt x="536" y="259"/>
                    </a:lnTo>
                    <a:lnTo>
                      <a:pt x="527" y="255"/>
                    </a:lnTo>
                    <a:lnTo>
                      <a:pt x="524" y="255"/>
                    </a:lnTo>
                    <a:lnTo>
                      <a:pt x="509" y="270"/>
                    </a:lnTo>
                    <a:lnTo>
                      <a:pt x="503" y="274"/>
                    </a:lnTo>
                    <a:lnTo>
                      <a:pt x="490" y="278"/>
                    </a:lnTo>
                    <a:lnTo>
                      <a:pt x="483" y="278"/>
                    </a:lnTo>
                    <a:lnTo>
                      <a:pt x="483" y="280"/>
                    </a:lnTo>
                    <a:lnTo>
                      <a:pt x="481" y="281"/>
                    </a:lnTo>
                    <a:lnTo>
                      <a:pt x="481" y="282"/>
                    </a:lnTo>
                    <a:lnTo>
                      <a:pt x="476" y="282"/>
                    </a:lnTo>
                    <a:lnTo>
                      <a:pt x="476" y="284"/>
                    </a:lnTo>
                    <a:lnTo>
                      <a:pt x="471" y="291"/>
                    </a:lnTo>
                    <a:lnTo>
                      <a:pt x="469" y="292"/>
                    </a:lnTo>
                    <a:lnTo>
                      <a:pt x="469" y="295"/>
                    </a:lnTo>
                    <a:lnTo>
                      <a:pt x="467" y="295"/>
                    </a:lnTo>
                    <a:lnTo>
                      <a:pt x="465" y="296"/>
                    </a:lnTo>
                    <a:lnTo>
                      <a:pt x="462" y="296"/>
                    </a:lnTo>
                    <a:lnTo>
                      <a:pt x="458" y="298"/>
                    </a:lnTo>
                    <a:lnTo>
                      <a:pt x="458" y="299"/>
                    </a:lnTo>
                    <a:lnTo>
                      <a:pt x="456" y="299"/>
                    </a:lnTo>
                    <a:lnTo>
                      <a:pt x="456" y="298"/>
                    </a:lnTo>
                    <a:lnTo>
                      <a:pt x="453" y="295"/>
                    </a:lnTo>
                    <a:lnTo>
                      <a:pt x="452" y="292"/>
                    </a:lnTo>
                    <a:lnTo>
                      <a:pt x="440" y="292"/>
                    </a:lnTo>
                    <a:lnTo>
                      <a:pt x="394" y="284"/>
                    </a:lnTo>
                    <a:lnTo>
                      <a:pt x="389" y="282"/>
                    </a:lnTo>
                    <a:lnTo>
                      <a:pt x="387" y="282"/>
                    </a:lnTo>
                    <a:lnTo>
                      <a:pt x="383" y="281"/>
                    </a:lnTo>
                    <a:lnTo>
                      <a:pt x="370" y="273"/>
                    </a:lnTo>
                    <a:lnTo>
                      <a:pt x="366" y="273"/>
                    </a:lnTo>
                    <a:lnTo>
                      <a:pt x="363" y="275"/>
                    </a:lnTo>
                    <a:lnTo>
                      <a:pt x="335" y="285"/>
                    </a:lnTo>
                    <a:lnTo>
                      <a:pt x="334" y="287"/>
                    </a:lnTo>
                    <a:lnTo>
                      <a:pt x="327" y="287"/>
                    </a:lnTo>
                    <a:lnTo>
                      <a:pt x="320" y="285"/>
                    </a:lnTo>
                    <a:lnTo>
                      <a:pt x="295" y="282"/>
                    </a:lnTo>
                    <a:lnTo>
                      <a:pt x="294" y="280"/>
                    </a:lnTo>
                    <a:lnTo>
                      <a:pt x="294" y="267"/>
                    </a:lnTo>
                    <a:lnTo>
                      <a:pt x="292" y="266"/>
                    </a:lnTo>
                    <a:lnTo>
                      <a:pt x="292" y="249"/>
                    </a:lnTo>
                    <a:lnTo>
                      <a:pt x="294" y="241"/>
                    </a:lnTo>
                    <a:lnTo>
                      <a:pt x="294" y="235"/>
                    </a:lnTo>
                    <a:lnTo>
                      <a:pt x="284" y="199"/>
                    </a:lnTo>
                    <a:lnTo>
                      <a:pt x="282" y="196"/>
                    </a:lnTo>
                    <a:lnTo>
                      <a:pt x="277" y="179"/>
                    </a:lnTo>
                    <a:lnTo>
                      <a:pt x="275" y="176"/>
                    </a:lnTo>
                    <a:lnTo>
                      <a:pt x="271" y="172"/>
                    </a:lnTo>
                    <a:lnTo>
                      <a:pt x="267" y="165"/>
                    </a:lnTo>
                    <a:lnTo>
                      <a:pt x="264" y="162"/>
                    </a:lnTo>
                    <a:lnTo>
                      <a:pt x="266" y="162"/>
                    </a:lnTo>
                    <a:lnTo>
                      <a:pt x="278" y="165"/>
                    </a:lnTo>
                    <a:lnTo>
                      <a:pt x="280" y="165"/>
                    </a:lnTo>
                    <a:lnTo>
                      <a:pt x="289" y="169"/>
                    </a:lnTo>
                    <a:lnTo>
                      <a:pt x="308" y="174"/>
                    </a:lnTo>
                    <a:lnTo>
                      <a:pt x="309" y="174"/>
                    </a:lnTo>
                    <a:lnTo>
                      <a:pt x="310" y="172"/>
                    </a:lnTo>
                    <a:lnTo>
                      <a:pt x="313" y="172"/>
                    </a:lnTo>
                    <a:lnTo>
                      <a:pt x="312" y="169"/>
                    </a:lnTo>
                    <a:lnTo>
                      <a:pt x="312" y="160"/>
                    </a:lnTo>
                    <a:lnTo>
                      <a:pt x="313" y="157"/>
                    </a:lnTo>
                    <a:lnTo>
                      <a:pt x="306" y="150"/>
                    </a:lnTo>
                    <a:lnTo>
                      <a:pt x="301" y="147"/>
                    </a:lnTo>
                    <a:lnTo>
                      <a:pt x="294" y="146"/>
                    </a:lnTo>
                    <a:lnTo>
                      <a:pt x="292" y="146"/>
                    </a:lnTo>
                    <a:lnTo>
                      <a:pt x="292" y="143"/>
                    </a:lnTo>
                    <a:lnTo>
                      <a:pt x="306" y="136"/>
                    </a:lnTo>
                    <a:lnTo>
                      <a:pt x="308" y="133"/>
                    </a:lnTo>
                    <a:lnTo>
                      <a:pt x="317" y="119"/>
                    </a:lnTo>
                    <a:lnTo>
                      <a:pt x="335" y="119"/>
                    </a:lnTo>
                    <a:lnTo>
                      <a:pt x="341" y="116"/>
                    </a:lnTo>
                    <a:lnTo>
                      <a:pt x="342" y="116"/>
                    </a:lnTo>
                    <a:lnTo>
                      <a:pt x="342" y="115"/>
                    </a:lnTo>
                    <a:lnTo>
                      <a:pt x="351" y="102"/>
                    </a:lnTo>
                    <a:lnTo>
                      <a:pt x="351" y="98"/>
                    </a:lnTo>
                    <a:lnTo>
                      <a:pt x="352" y="95"/>
                    </a:lnTo>
                    <a:lnTo>
                      <a:pt x="352" y="94"/>
                    </a:lnTo>
                    <a:lnTo>
                      <a:pt x="354" y="90"/>
                    </a:lnTo>
                    <a:lnTo>
                      <a:pt x="355" y="88"/>
                    </a:lnTo>
                    <a:lnTo>
                      <a:pt x="355" y="84"/>
                    </a:lnTo>
                    <a:lnTo>
                      <a:pt x="352" y="74"/>
                    </a:lnTo>
                    <a:lnTo>
                      <a:pt x="342" y="54"/>
                    </a:lnTo>
                    <a:lnTo>
                      <a:pt x="340" y="45"/>
                    </a:lnTo>
                    <a:lnTo>
                      <a:pt x="333" y="35"/>
                    </a:lnTo>
                    <a:lnTo>
                      <a:pt x="330" y="34"/>
                    </a:lnTo>
                    <a:lnTo>
                      <a:pt x="330" y="33"/>
                    </a:lnTo>
                    <a:lnTo>
                      <a:pt x="327" y="33"/>
                    </a:lnTo>
                    <a:lnTo>
                      <a:pt x="322" y="31"/>
                    </a:lnTo>
                    <a:lnTo>
                      <a:pt x="310" y="24"/>
                    </a:lnTo>
                    <a:lnTo>
                      <a:pt x="309" y="24"/>
                    </a:lnTo>
                    <a:lnTo>
                      <a:pt x="309" y="23"/>
                    </a:lnTo>
                    <a:lnTo>
                      <a:pt x="301" y="13"/>
                    </a:lnTo>
                    <a:lnTo>
                      <a:pt x="299" y="10"/>
                    </a:lnTo>
                    <a:lnTo>
                      <a:pt x="298" y="9"/>
                    </a:lnTo>
                    <a:lnTo>
                      <a:pt x="294" y="6"/>
                    </a:lnTo>
                    <a:lnTo>
                      <a:pt x="288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77" name="Freeform 1209">
                <a:extLst>
                  <a:ext uri="{FF2B5EF4-FFF2-40B4-BE49-F238E27FC236}">
                    <a16:creationId xmlns:a16="http://schemas.microsoft.com/office/drawing/2014/main" id="{EB981E50-D656-53EC-57CD-281EC02E4B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3" y="3208"/>
                <a:ext cx="78" cy="41"/>
              </a:xfrm>
              <a:custGeom>
                <a:avLst/>
                <a:gdLst>
                  <a:gd name="T0" fmla="*/ 274 w 310"/>
                  <a:gd name="T1" fmla="*/ 16 h 166"/>
                  <a:gd name="T2" fmla="*/ 263 w 310"/>
                  <a:gd name="T3" fmla="*/ 17 h 166"/>
                  <a:gd name="T4" fmla="*/ 260 w 310"/>
                  <a:gd name="T5" fmla="*/ 15 h 166"/>
                  <a:gd name="T6" fmla="*/ 234 w 310"/>
                  <a:gd name="T7" fmla="*/ 8 h 166"/>
                  <a:gd name="T8" fmla="*/ 218 w 310"/>
                  <a:gd name="T9" fmla="*/ 17 h 166"/>
                  <a:gd name="T10" fmla="*/ 203 w 310"/>
                  <a:gd name="T11" fmla="*/ 4 h 166"/>
                  <a:gd name="T12" fmla="*/ 192 w 310"/>
                  <a:gd name="T13" fmla="*/ 2 h 166"/>
                  <a:gd name="T14" fmla="*/ 181 w 310"/>
                  <a:gd name="T15" fmla="*/ 23 h 166"/>
                  <a:gd name="T16" fmla="*/ 158 w 310"/>
                  <a:gd name="T17" fmla="*/ 38 h 166"/>
                  <a:gd name="T18" fmla="*/ 152 w 310"/>
                  <a:gd name="T19" fmla="*/ 37 h 166"/>
                  <a:gd name="T20" fmla="*/ 126 w 310"/>
                  <a:gd name="T21" fmla="*/ 40 h 166"/>
                  <a:gd name="T22" fmla="*/ 123 w 310"/>
                  <a:gd name="T23" fmla="*/ 40 h 166"/>
                  <a:gd name="T24" fmla="*/ 112 w 310"/>
                  <a:gd name="T25" fmla="*/ 37 h 166"/>
                  <a:gd name="T26" fmla="*/ 108 w 310"/>
                  <a:gd name="T27" fmla="*/ 26 h 166"/>
                  <a:gd name="T28" fmla="*/ 105 w 310"/>
                  <a:gd name="T29" fmla="*/ 17 h 166"/>
                  <a:gd name="T30" fmla="*/ 95 w 310"/>
                  <a:gd name="T31" fmla="*/ 7 h 166"/>
                  <a:gd name="T32" fmla="*/ 78 w 310"/>
                  <a:gd name="T33" fmla="*/ 0 h 166"/>
                  <a:gd name="T34" fmla="*/ 65 w 310"/>
                  <a:gd name="T35" fmla="*/ 1 h 166"/>
                  <a:gd name="T36" fmla="*/ 52 w 310"/>
                  <a:gd name="T37" fmla="*/ 7 h 166"/>
                  <a:gd name="T38" fmla="*/ 45 w 310"/>
                  <a:gd name="T39" fmla="*/ 15 h 166"/>
                  <a:gd name="T40" fmla="*/ 46 w 310"/>
                  <a:gd name="T41" fmla="*/ 22 h 166"/>
                  <a:gd name="T42" fmla="*/ 51 w 310"/>
                  <a:gd name="T43" fmla="*/ 24 h 166"/>
                  <a:gd name="T44" fmla="*/ 52 w 310"/>
                  <a:gd name="T45" fmla="*/ 36 h 166"/>
                  <a:gd name="T46" fmla="*/ 41 w 310"/>
                  <a:gd name="T47" fmla="*/ 37 h 166"/>
                  <a:gd name="T48" fmla="*/ 39 w 310"/>
                  <a:gd name="T49" fmla="*/ 40 h 166"/>
                  <a:gd name="T50" fmla="*/ 21 w 310"/>
                  <a:gd name="T51" fmla="*/ 47 h 166"/>
                  <a:gd name="T52" fmla="*/ 11 w 310"/>
                  <a:gd name="T53" fmla="*/ 38 h 166"/>
                  <a:gd name="T54" fmla="*/ 10 w 310"/>
                  <a:gd name="T55" fmla="*/ 33 h 166"/>
                  <a:gd name="T56" fmla="*/ 6 w 310"/>
                  <a:gd name="T57" fmla="*/ 30 h 166"/>
                  <a:gd name="T58" fmla="*/ 3 w 310"/>
                  <a:gd name="T59" fmla="*/ 43 h 166"/>
                  <a:gd name="T60" fmla="*/ 4 w 310"/>
                  <a:gd name="T61" fmla="*/ 60 h 166"/>
                  <a:gd name="T62" fmla="*/ 0 w 310"/>
                  <a:gd name="T63" fmla="*/ 90 h 166"/>
                  <a:gd name="T64" fmla="*/ 4 w 310"/>
                  <a:gd name="T65" fmla="*/ 100 h 166"/>
                  <a:gd name="T66" fmla="*/ 6 w 310"/>
                  <a:gd name="T67" fmla="*/ 100 h 166"/>
                  <a:gd name="T68" fmla="*/ 10 w 310"/>
                  <a:gd name="T69" fmla="*/ 99 h 166"/>
                  <a:gd name="T70" fmla="*/ 17 w 310"/>
                  <a:gd name="T71" fmla="*/ 103 h 166"/>
                  <a:gd name="T72" fmla="*/ 18 w 310"/>
                  <a:gd name="T73" fmla="*/ 104 h 166"/>
                  <a:gd name="T74" fmla="*/ 28 w 310"/>
                  <a:gd name="T75" fmla="*/ 107 h 166"/>
                  <a:gd name="T76" fmla="*/ 49 w 310"/>
                  <a:gd name="T77" fmla="*/ 103 h 166"/>
                  <a:gd name="T78" fmla="*/ 63 w 310"/>
                  <a:gd name="T79" fmla="*/ 101 h 166"/>
                  <a:gd name="T80" fmla="*/ 90 w 310"/>
                  <a:gd name="T81" fmla="*/ 128 h 166"/>
                  <a:gd name="T82" fmla="*/ 101 w 310"/>
                  <a:gd name="T83" fmla="*/ 138 h 166"/>
                  <a:gd name="T84" fmla="*/ 136 w 310"/>
                  <a:gd name="T85" fmla="*/ 157 h 166"/>
                  <a:gd name="T86" fmla="*/ 168 w 310"/>
                  <a:gd name="T87" fmla="*/ 164 h 166"/>
                  <a:gd name="T88" fmla="*/ 214 w 310"/>
                  <a:gd name="T89" fmla="*/ 164 h 166"/>
                  <a:gd name="T90" fmla="*/ 215 w 310"/>
                  <a:gd name="T91" fmla="*/ 154 h 166"/>
                  <a:gd name="T92" fmla="*/ 221 w 310"/>
                  <a:gd name="T93" fmla="*/ 120 h 166"/>
                  <a:gd name="T94" fmla="*/ 229 w 310"/>
                  <a:gd name="T95" fmla="*/ 113 h 166"/>
                  <a:gd name="T96" fmla="*/ 238 w 310"/>
                  <a:gd name="T97" fmla="*/ 115 h 166"/>
                  <a:gd name="T98" fmla="*/ 242 w 310"/>
                  <a:gd name="T99" fmla="*/ 104 h 166"/>
                  <a:gd name="T100" fmla="*/ 241 w 310"/>
                  <a:gd name="T101" fmla="*/ 100 h 166"/>
                  <a:gd name="T102" fmla="*/ 243 w 310"/>
                  <a:gd name="T103" fmla="*/ 96 h 166"/>
                  <a:gd name="T104" fmla="*/ 264 w 310"/>
                  <a:gd name="T105" fmla="*/ 104 h 166"/>
                  <a:gd name="T106" fmla="*/ 294 w 310"/>
                  <a:gd name="T107" fmla="*/ 89 h 166"/>
                  <a:gd name="T108" fmla="*/ 296 w 310"/>
                  <a:gd name="T109" fmla="*/ 71 h 166"/>
                  <a:gd name="T110" fmla="*/ 303 w 310"/>
                  <a:gd name="T111" fmla="*/ 46 h 166"/>
                  <a:gd name="T112" fmla="*/ 305 w 310"/>
                  <a:gd name="T113" fmla="*/ 41 h 166"/>
                  <a:gd name="T114" fmla="*/ 310 w 310"/>
                  <a:gd name="T115" fmla="*/ 40 h 166"/>
                  <a:gd name="T116" fmla="*/ 277 w 310"/>
                  <a:gd name="T117" fmla="*/ 16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10" h="166">
                    <a:moveTo>
                      <a:pt x="277" y="16"/>
                    </a:moveTo>
                    <a:lnTo>
                      <a:pt x="274" y="16"/>
                    </a:lnTo>
                    <a:lnTo>
                      <a:pt x="272" y="17"/>
                    </a:lnTo>
                    <a:lnTo>
                      <a:pt x="263" y="17"/>
                    </a:lnTo>
                    <a:lnTo>
                      <a:pt x="260" y="16"/>
                    </a:lnTo>
                    <a:lnTo>
                      <a:pt x="260" y="15"/>
                    </a:lnTo>
                    <a:lnTo>
                      <a:pt x="248" y="8"/>
                    </a:lnTo>
                    <a:lnTo>
                      <a:pt x="234" y="8"/>
                    </a:lnTo>
                    <a:lnTo>
                      <a:pt x="225" y="7"/>
                    </a:lnTo>
                    <a:lnTo>
                      <a:pt x="218" y="17"/>
                    </a:lnTo>
                    <a:lnTo>
                      <a:pt x="217" y="19"/>
                    </a:lnTo>
                    <a:lnTo>
                      <a:pt x="203" y="4"/>
                    </a:lnTo>
                    <a:lnTo>
                      <a:pt x="193" y="4"/>
                    </a:lnTo>
                    <a:lnTo>
                      <a:pt x="192" y="2"/>
                    </a:lnTo>
                    <a:lnTo>
                      <a:pt x="192" y="5"/>
                    </a:lnTo>
                    <a:lnTo>
                      <a:pt x="181" y="23"/>
                    </a:lnTo>
                    <a:lnTo>
                      <a:pt x="167" y="34"/>
                    </a:lnTo>
                    <a:lnTo>
                      <a:pt x="158" y="38"/>
                    </a:lnTo>
                    <a:lnTo>
                      <a:pt x="155" y="38"/>
                    </a:lnTo>
                    <a:lnTo>
                      <a:pt x="152" y="37"/>
                    </a:lnTo>
                    <a:lnTo>
                      <a:pt x="137" y="37"/>
                    </a:lnTo>
                    <a:lnTo>
                      <a:pt x="126" y="40"/>
                    </a:lnTo>
                    <a:lnTo>
                      <a:pt x="126" y="41"/>
                    </a:lnTo>
                    <a:lnTo>
                      <a:pt x="123" y="40"/>
                    </a:lnTo>
                    <a:lnTo>
                      <a:pt x="119" y="40"/>
                    </a:lnTo>
                    <a:lnTo>
                      <a:pt x="112" y="37"/>
                    </a:lnTo>
                    <a:lnTo>
                      <a:pt x="108" y="29"/>
                    </a:lnTo>
                    <a:lnTo>
                      <a:pt x="108" y="26"/>
                    </a:lnTo>
                    <a:lnTo>
                      <a:pt x="107" y="23"/>
                    </a:lnTo>
                    <a:lnTo>
                      <a:pt x="105" y="17"/>
                    </a:lnTo>
                    <a:lnTo>
                      <a:pt x="101" y="12"/>
                    </a:lnTo>
                    <a:lnTo>
                      <a:pt x="95" y="7"/>
                    </a:lnTo>
                    <a:lnTo>
                      <a:pt x="80" y="1"/>
                    </a:lnTo>
                    <a:lnTo>
                      <a:pt x="78" y="0"/>
                    </a:lnTo>
                    <a:lnTo>
                      <a:pt x="71" y="0"/>
                    </a:lnTo>
                    <a:lnTo>
                      <a:pt x="65" y="1"/>
                    </a:lnTo>
                    <a:lnTo>
                      <a:pt x="61" y="4"/>
                    </a:lnTo>
                    <a:lnTo>
                      <a:pt x="52" y="7"/>
                    </a:lnTo>
                    <a:lnTo>
                      <a:pt x="48" y="9"/>
                    </a:lnTo>
                    <a:lnTo>
                      <a:pt x="45" y="15"/>
                    </a:lnTo>
                    <a:lnTo>
                      <a:pt x="46" y="17"/>
                    </a:lnTo>
                    <a:lnTo>
                      <a:pt x="46" y="22"/>
                    </a:lnTo>
                    <a:lnTo>
                      <a:pt x="48" y="22"/>
                    </a:lnTo>
                    <a:lnTo>
                      <a:pt x="51" y="24"/>
                    </a:lnTo>
                    <a:lnTo>
                      <a:pt x="52" y="27"/>
                    </a:lnTo>
                    <a:lnTo>
                      <a:pt x="52" y="36"/>
                    </a:lnTo>
                    <a:lnTo>
                      <a:pt x="51" y="36"/>
                    </a:lnTo>
                    <a:lnTo>
                      <a:pt x="41" y="37"/>
                    </a:lnTo>
                    <a:lnTo>
                      <a:pt x="41" y="38"/>
                    </a:lnTo>
                    <a:lnTo>
                      <a:pt x="39" y="40"/>
                    </a:lnTo>
                    <a:lnTo>
                      <a:pt x="34" y="44"/>
                    </a:lnTo>
                    <a:lnTo>
                      <a:pt x="21" y="47"/>
                    </a:lnTo>
                    <a:lnTo>
                      <a:pt x="20" y="47"/>
                    </a:lnTo>
                    <a:lnTo>
                      <a:pt x="11" y="38"/>
                    </a:lnTo>
                    <a:lnTo>
                      <a:pt x="11" y="33"/>
                    </a:lnTo>
                    <a:lnTo>
                      <a:pt x="10" y="33"/>
                    </a:lnTo>
                    <a:lnTo>
                      <a:pt x="9" y="30"/>
                    </a:lnTo>
                    <a:lnTo>
                      <a:pt x="6" y="30"/>
                    </a:lnTo>
                    <a:lnTo>
                      <a:pt x="6" y="34"/>
                    </a:lnTo>
                    <a:lnTo>
                      <a:pt x="3" y="43"/>
                    </a:lnTo>
                    <a:lnTo>
                      <a:pt x="3" y="51"/>
                    </a:lnTo>
                    <a:lnTo>
                      <a:pt x="4" y="60"/>
                    </a:lnTo>
                    <a:lnTo>
                      <a:pt x="4" y="72"/>
                    </a:lnTo>
                    <a:lnTo>
                      <a:pt x="0" y="90"/>
                    </a:lnTo>
                    <a:lnTo>
                      <a:pt x="0" y="91"/>
                    </a:lnTo>
                    <a:lnTo>
                      <a:pt x="4" y="100"/>
                    </a:lnTo>
                    <a:lnTo>
                      <a:pt x="4" y="101"/>
                    </a:lnTo>
                    <a:lnTo>
                      <a:pt x="6" y="100"/>
                    </a:lnTo>
                    <a:lnTo>
                      <a:pt x="9" y="99"/>
                    </a:lnTo>
                    <a:lnTo>
                      <a:pt x="10" y="99"/>
                    </a:lnTo>
                    <a:lnTo>
                      <a:pt x="16" y="103"/>
                    </a:lnTo>
                    <a:lnTo>
                      <a:pt x="17" y="103"/>
                    </a:lnTo>
                    <a:lnTo>
                      <a:pt x="17" y="104"/>
                    </a:lnTo>
                    <a:lnTo>
                      <a:pt x="18" y="104"/>
                    </a:lnTo>
                    <a:lnTo>
                      <a:pt x="21" y="106"/>
                    </a:lnTo>
                    <a:lnTo>
                      <a:pt x="28" y="107"/>
                    </a:lnTo>
                    <a:lnTo>
                      <a:pt x="30" y="103"/>
                    </a:lnTo>
                    <a:lnTo>
                      <a:pt x="49" y="103"/>
                    </a:lnTo>
                    <a:lnTo>
                      <a:pt x="56" y="104"/>
                    </a:lnTo>
                    <a:lnTo>
                      <a:pt x="63" y="101"/>
                    </a:lnTo>
                    <a:lnTo>
                      <a:pt x="65" y="101"/>
                    </a:lnTo>
                    <a:lnTo>
                      <a:pt x="90" y="128"/>
                    </a:lnTo>
                    <a:lnTo>
                      <a:pt x="101" y="136"/>
                    </a:lnTo>
                    <a:lnTo>
                      <a:pt x="101" y="138"/>
                    </a:lnTo>
                    <a:lnTo>
                      <a:pt x="114" y="153"/>
                    </a:lnTo>
                    <a:lnTo>
                      <a:pt x="136" y="157"/>
                    </a:lnTo>
                    <a:lnTo>
                      <a:pt x="137" y="157"/>
                    </a:lnTo>
                    <a:lnTo>
                      <a:pt x="168" y="164"/>
                    </a:lnTo>
                    <a:lnTo>
                      <a:pt x="201" y="166"/>
                    </a:lnTo>
                    <a:lnTo>
                      <a:pt x="214" y="164"/>
                    </a:lnTo>
                    <a:lnTo>
                      <a:pt x="215" y="164"/>
                    </a:lnTo>
                    <a:lnTo>
                      <a:pt x="215" y="154"/>
                    </a:lnTo>
                    <a:lnTo>
                      <a:pt x="221" y="125"/>
                    </a:lnTo>
                    <a:lnTo>
                      <a:pt x="221" y="120"/>
                    </a:lnTo>
                    <a:lnTo>
                      <a:pt x="227" y="114"/>
                    </a:lnTo>
                    <a:lnTo>
                      <a:pt x="229" y="113"/>
                    </a:lnTo>
                    <a:lnTo>
                      <a:pt x="234" y="113"/>
                    </a:lnTo>
                    <a:lnTo>
                      <a:pt x="238" y="115"/>
                    </a:lnTo>
                    <a:lnTo>
                      <a:pt x="242" y="111"/>
                    </a:lnTo>
                    <a:lnTo>
                      <a:pt x="242" y="104"/>
                    </a:lnTo>
                    <a:lnTo>
                      <a:pt x="241" y="103"/>
                    </a:lnTo>
                    <a:lnTo>
                      <a:pt x="241" y="100"/>
                    </a:lnTo>
                    <a:lnTo>
                      <a:pt x="242" y="97"/>
                    </a:lnTo>
                    <a:lnTo>
                      <a:pt x="243" y="96"/>
                    </a:lnTo>
                    <a:lnTo>
                      <a:pt x="246" y="99"/>
                    </a:lnTo>
                    <a:lnTo>
                      <a:pt x="264" y="104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5" y="86"/>
                    </a:lnTo>
                    <a:lnTo>
                      <a:pt x="296" y="71"/>
                    </a:lnTo>
                    <a:lnTo>
                      <a:pt x="302" y="47"/>
                    </a:lnTo>
                    <a:lnTo>
                      <a:pt x="303" y="46"/>
                    </a:lnTo>
                    <a:lnTo>
                      <a:pt x="303" y="44"/>
                    </a:lnTo>
                    <a:lnTo>
                      <a:pt x="305" y="41"/>
                    </a:lnTo>
                    <a:lnTo>
                      <a:pt x="306" y="40"/>
                    </a:lnTo>
                    <a:lnTo>
                      <a:pt x="310" y="40"/>
                    </a:lnTo>
                    <a:lnTo>
                      <a:pt x="310" y="26"/>
                    </a:lnTo>
                    <a:lnTo>
                      <a:pt x="277" y="1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</p:grpSp>
        <p:grpSp>
          <p:nvGrpSpPr>
            <p:cNvPr id="12" name="Group 1411">
              <a:extLst>
                <a:ext uri="{FF2B5EF4-FFF2-40B4-BE49-F238E27FC236}">
                  <a16:creationId xmlns:a16="http://schemas.microsoft.com/office/drawing/2014/main" id="{4846B549-3C6F-6B54-3C27-BE21853124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07" y="713"/>
              <a:ext cx="4061" cy="3513"/>
              <a:chOff x="1807" y="713"/>
              <a:chExt cx="4061" cy="3513"/>
            </a:xfrm>
          </p:grpSpPr>
          <p:sp>
            <p:nvSpPr>
              <p:cNvPr id="5378" name="Freeform 1211">
                <a:extLst>
                  <a:ext uri="{FF2B5EF4-FFF2-40B4-BE49-F238E27FC236}">
                    <a16:creationId xmlns:a16="http://schemas.microsoft.com/office/drawing/2014/main" id="{E3E76FE0-8EA9-424B-1B66-95DEA8792F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5" y="3076"/>
                <a:ext cx="86" cy="58"/>
              </a:xfrm>
              <a:custGeom>
                <a:avLst/>
                <a:gdLst>
                  <a:gd name="T0" fmla="*/ 276 w 342"/>
                  <a:gd name="T1" fmla="*/ 3 h 236"/>
                  <a:gd name="T2" fmla="*/ 256 w 342"/>
                  <a:gd name="T3" fmla="*/ 8 h 236"/>
                  <a:gd name="T4" fmla="*/ 236 w 342"/>
                  <a:gd name="T5" fmla="*/ 0 h 236"/>
                  <a:gd name="T6" fmla="*/ 207 w 342"/>
                  <a:gd name="T7" fmla="*/ 6 h 236"/>
                  <a:gd name="T8" fmla="*/ 193 w 342"/>
                  <a:gd name="T9" fmla="*/ 17 h 236"/>
                  <a:gd name="T10" fmla="*/ 163 w 342"/>
                  <a:gd name="T11" fmla="*/ 43 h 236"/>
                  <a:gd name="T12" fmla="*/ 129 w 342"/>
                  <a:gd name="T13" fmla="*/ 65 h 236"/>
                  <a:gd name="T14" fmla="*/ 120 w 342"/>
                  <a:gd name="T15" fmla="*/ 43 h 236"/>
                  <a:gd name="T16" fmla="*/ 102 w 342"/>
                  <a:gd name="T17" fmla="*/ 45 h 236"/>
                  <a:gd name="T18" fmla="*/ 81 w 342"/>
                  <a:gd name="T19" fmla="*/ 43 h 236"/>
                  <a:gd name="T20" fmla="*/ 70 w 342"/>
                  <a:gd name="T21" fmla="*/ 51 h 236"/>
                  <a:gd name="T22" fmla="*/ 74 w 342"/>
                  <a:gd name="T23" fmla="*/ 56 h 236"/>
                  <a:gd name="T24" fmla="*/ 79 w 342"/>
                  <a:gd name="T25" fmla="*/ 75 h 236"/>
                  <a:gd name="T26" fmla="*/ 79 w 342"/>
                  <a:gd name="T27" fmla="*/ 101 h 236"/>
                  <a:gd name="T28" fmla="*/ 64 w 342"/>
                  <a:gd name="T29" fmla="*/ 112 h 236"/>
                  <a:gd name="T30" fmla="*/ 49 w 342"/>
                  <a:gd name="T31" fmla="*/ 122 h 236"/>
                  <a:gd name="T32" fmla="*/ 34 w 342"/>
                  <a:gd name="T33" fmla="*/ 149 h 236"/>
                  <a:gd name="T34" fmla="*/ 32 w 342"/>
                  <a:gd name="T35" fmla="*/ 182 h 236"/>
                  <a:gd name="T36" fmla="*/ 7 w 342"/>
                  <a:gd name="T37" fmla="*/ 182 h 236"/>
                  <a:gd name="T38" fmla="*/ 2 w 342"/>
                  <a:gd name="T39" fmla="*/ 200 h 236"/>
                  <a:gd name="T40" fmla="*/ 11 w 342"/>
                  <a:gd name="T41" fmla="*/ 211 h 236"/>
                  <a:gd name="T42" fmla="*/ 17 w 342"/>
                  <a:gd name="T43" fmla="*/ 218 h 236"/>
                  <a:gd name="T44" fmla="*/ 25 w 342"/>
                  <a:gd name="T45" fmla="*/ 209 h 236"/>
                  <a:gd name="T46" fmla="*/ 35 w 342"/>
                  <a:gd name="T47" fmla="*/ 200 h 236"/>
                  <a:gd name="T48" fmla="*/ 57 w 342"/>
                  <a:gd name="T49" fmla="*/ 203 h 236"/>
                  <a:gd name="T50" fmla="*/ 91 w 342"/>
                  <a:gd name="T51" fmla="*/ 186 h 236"/>
                  <a:gd name="T52" fmla="*/ 124 w 342"/>
                  <a:gd name="T53" fmla="*/ 151 h 236"/>
                  <a:gd name="T54" fmla="*/ 133 w 342"/>
                  <a:gd name="T55" fmla="*/ 140 h 236"/>
                  <a:gd name="T56" fmla="*/ 134 w 342"/>
                  <a:gd name="T57" fmla="*/ 162 h 236"/>
                  <a:gd name="T58" fmla="*/ 138 w 342"/>
                  <a:gd name="T59" fmla="*/ 182 h 236"/>
                  <a:gd name="T60" fmla="*/ 151 w 342"/>
                  <a:gd name="T61" fmla="*/ 166 h 236"/>
                  <a:gd name="T62" fmla="*/ 166 w 342"/>
                  <a:gd name="T63" fmla="*/ 158 h 236"/>
                  <a:gd name="T64" fmla="*/ 175 w 342"/>
                  <a:gd name="T65" fmla="*/ 161 h 236"/>
                  <a:gd name="T66" fmla="*/ 172 w 342"/>
                  <a:gd name="T67" fmla="*/ 166 h 236"/>
                  <a:gd name="T68" fmla="*/ 169 w 342"/>
                  <a:gd name="T69" fmla="*/ 185 h 236"/>
                  <a:gd name="T70" fmla="*/ 170 w 342"/>
                  <a:gd name="T71" fmla="*/ 200 h 236"/>
                  <a:gd name="T72" fmla="*/ 176 w 342"/>
                  <a:gd name="T73" fmla="*/ 207 h 236"/>
                  <a:gd name="T74" fmla="*/ 191 w 342"/>
                  <a:gd name="T75" fmla="*/ 211 h 236"/>
                  <a:gd name="T76" fmla="*/ 211 w 342"/>
                  <a:gd name="T77" fmla="*/ 235 h 236"/>
                  <a:gd name="T78" fmla="*/ 221 w 342"/>
                  <a:gd name="T79" fmla="*/ 225 h 236"/>
                  <a:gd name="T80" fmla="*/ 258 w 342"/>
                  <a:gd name="T81" fmla="*/ 186 h 236"/>
                  <a:gd name="T82" fmla="*/ 268 w 342"/>
                  <a:gd name="T83" fmla="*/ 187 h 236"/>
                  <a:gd name="T84" fmla="*/ 278 w 342"/>
                  <a:gd name="T85" fmla="*/ 196 h 236"/>
                  <a:gd name="T86" fmla="*/ 306 w 342"/>
                  <a:gd name="T87" fmla="*/ 204 h 236"/>
                  <a:gd name="T88" fmla="*/ 313 w 342"/>
                  <a:gd name="T89" fmla="*/ 190 h 236"/>
                  <a:gd name="T90" fmla="*/ 335 w 342"/>
                  <a:gd name="T91" fmla="*/ 140 h 236"/>
                  <a:gd name="T92" fmla="*/ 342 w 342"/>
                  <a:gd name="T93" fmla="*/ 133 h 236"/>
                  <a:gd name="T94" fmla="*/ 328 w 342"/>
                  <a:gd name="T95" fmla="*/ 129 h 236"/>
                  <a:gd name="T96" fmla="*/ 318 w 342"/>
                  <a:gd name="T97" fmla="*/ 118 h 236"/>
                  <a:gd name="T98" fmla="*/ 299 w 342"/>
                  <a:gd name="T99" fmla="*/ 111 h 236"/>
                  <a:gd name="T100" fmla="*/ 282 w 342"/>
                  <a:gd name="T101" fmla="*/ 106 h 236"/>
                  <a:gd name="T102" fmla="*/ 257 w 342"/>
                  <a:gd name="T103" fmla="*/ 101 h 236"/>
                  <a:gd name="T104" fmla="*/ 243 w 342"/>
                  <a:gd name="T105" fmla="*/ 88 h 236"/>
                  <a:gd name="T106" fmla="*/ 233 w 342"/>
                  <a:gd name="T107" fmla="*/ 58 h 236"/>
                  <a:gd name="T108" fmla="*/ 247 w 342"/>
                  <a:gd name="T109" fmla="*/ 32 h 236"/>
                  <a:gd name="T110" fmla="*/ 267 w 342"/>
                  <a:gd name="T111" fmla="*/ 21 h 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342" h="236">
                    <a:moveTo>
                      <a:pt x="270" y="14"/>
                    </a:moveTo>
                    <a:lnTo>
                      <a:pt x="272" y="13"/>
                    </a:lnTo>
                    <a:lnTo>
                      <a:pt x="276" y="3"/>
                    </a:lnTo>
                    <a:lnTo>
                      <a:pt x="270" y="3"/>
                    </a:lnTo>
                    <a:lnTo>
                      <a:pt x="263" y="6"/>
                    </a:lnTo>
                    <a:lnTo>
                      <a:pt x="256" y="8"/>
                    </a:lnTo>
                    <a:lnTo>
                      <a:pt x="242" y="8"/>
                    </a:lnTo>
                    <a:lnTo>
                      <a:pt x="237" y="6"/>
                    </a:lnTo>
                    <a:lnTo>
                      <a:pt x="236" y="0"/>
                    </a:lnTo>
                    <a:lnTo>
                      <a:pt x="229" y="0"/>
                    </a:lnTo>
                    <a:lnTo>
                      <a:pt x="209" y="6"/>
                    </a:lnTo>
                    <a:lnTo>
                      <a:pt x="207" y="6"/>
                    </a:lnTo>
                    <a:lnTo>
                      <a:pt x="201" y="10"/>
                    </a:lnTo>
                    <a:lnTo>
                      <a:pt x="200" y="11"/>
                    </a:lnTo>
                    <a:lnTo>
                      <a:pt x="193" y="17"/>
                    </a:lnTo>
                    <a:lnTo>
                      <a:pt x="179" y="32"/>
                    </a:lnTo>
                    <a:lnTo>
                      <a:pt x="179" y="35"/>
                    </a:lnTo>
                    <a:lnTo>
                      <a:pt x="163" y="43"/>
                    </a:lnTo>
                    <a:lnTo>
                      <a:pt x="141" y="67"/>
                    </a:lnTo>
                    <a:lnTo>
                      <a:pt x="138" y="67"/>
                    </a:lnTo>
                    <a:lnTo>
                      <a:pt x="129" y="65"/>
                    </a:lnTo>
                    <a:lnTo>
                      <a:pt x="123" y="60"/>
                    </a:lnTo>
                    <a:lnTo>
                      <a:pt x="123" y="52"/>
                    </a:lnTo>
                    <a:lnTo>
                      <a:pt x="120" y="43"/>
                    </a:lnTo>
                    <a:lnTo>
                      <a:pt x="108" y="43"/>
                    </a:lnTo>
                    <a:lnTo>
                      <a:pt x="106" y="45"/>
                    </a:lnTo>
                    <a:lnTo>
                      <a:pt x="102" y="45"/>
                    </a:lnTo>
                    <a:lnTo>
                      <a:pt x="91" y="46"/>
                    </a:lnTo>
                    <a:lnTo>
                      <a:pt x="85" y="46"/>
                    </a:lnTo>
                    <a:lnTo>
                      <a:pt x="81" y="43"/>
                    </a:lnTo>
                    <a:lnTo>
                      <a:pt x="67" y="46"/>
                    </a:lnTo>
                    <a:lnTo>
                      <a:pt x="69" y="49"/>
                    </a:lnTo>
                    <a:lnTo>
                      <a:pt x="70" y="51"/>
                    </a:lnTo>
                    <a:lnTo>
                      <a:pt x="70" y="52"/>
                    </a:lnTo>
                    <a:lnTo>
                      <a:pt x="74" y="55"/>
                    </a:lnTo>
                    <a:lnTo>
                      <a:pt x="74" y="56"/>
                    </a:lnTo>
                    <a:lnTo>
                      <a:pt x="81" y="65"/>
                    </a:lnTo>
                    <a:lnTo>
                      <a:pt x="82" y="72"/>
                    </a:lnTo>
                    <a:lnTo>
                      <a:pt x="79" y="75"/>
                    </a:lnTo>
                    <a:lnTo>
                      <a:pt x="78" y="80"/>
                    </a:lnTo>
                    <a:lnTo>
                      <a:pt x="78" y="94"/>
                    </a:lnTo>
                    <a:lnTo>
                      <a:pt x="79" y="101"/>
                    </a:lnTo>
                    <a:lnTo>
                      <a:pt x="66" y="101"/>
                    </a:lnTo>
                    <a:lnTo>
                      <a:pt x="64" y="108"/>
                    </a:lnTo>
                    <a:lnTo>
                      <a:pt x="64" y="112"/>
                    </a:lnTo>
                    <a:lnTo>
                      <a:pt x="60" y="118"/>
                    </a:lnTo>
                    <a:lnTo>
                      <a:pt x="55" y="122"/>
                    </a:lnTo>
                    <a:lnTo>
                      <a:pt x="49" y="122"/>
                    </a:lnTo>
                    <a:lnTo>
                      <a:pt x="41" y="123"/>
                    </a:lnTo>
                    <a:lnTo>
                      <a:pt x="39" y="133"/>
                    </a:lnTo>
                    <a:lnTo>
                      <a:pt x="34" y="149"/>
                    </a:lnTo>
                    <a:lnTo>
                      <a:pt x="39" y="165"/>
                    </a:lnTo>
                    <a:lnTo>
                      <a:pt x="41" y="171"/>
                    </a:lnTo>
                    <a:lnTo>
                      <a:pt x="32" y="182"/>
                    </a:lnTo>
                    <a:lnTo>
                      <a:pt x="18" y="186"/>
                    </a:lnTo>
                    <a:lnTo>
                      <a:pt x="8" y="183"/>
                    </a:lnTo>
                    <a:lnTo>
                      <a:pt x="7" y="182"/>
                    </a:lnTo>
                    <a:lnTo>
                      <a:pt x="0" y="182"/>
                    </a:lnTo>
                    <a:lnTo>
                      <a:pt x="2" y="189"/>
                    </a:lnTo>
                    <a:lnTo>
                      <a:pt x="2" y="200"/>
                    </a:lnTo>
                    <a:lnTo>
                      <a:pt x="3" y="206"/>
                    </a:lnTo>
                    <a:lnTo>
                      <a:pt x="4" y="206"/>
                    </a:lnTo>
                    <a:lnTo>
                      <a:pt x="11" y="211"/>
                    </a:lnTo>
                    <a:lnTo>
                      <a:pt x="15" y="215"/>
                    </a:lnTo>
                    <a:lnTo>
                      <a:pt x="15" y="216"/>
                    </a:lnTo>
                    <a:lnTo>
                      <a:pt x="17" y="218"/>
                    </a:lnTo>
                    <a:lnTo>
                      <a:pt x="21" y="215"/>
                    </a:lnTo>
                    <a:lnTo>
                      <a:pt x="22" y="215"/>
                    </a:lnTo>
                    <a:lnTo>
                      <a:pt x="25" y="209"/>
                    </a:lnTo>
                    <a:lnTo>
                      <a:pt x="26" y="207"/>
                    </a:lnTo>
                    <a:lnTo>
                      <a:pt x="26" y="204"/>
                    </a:lnTo>
                    <a:lnTo>
                      <a:pt x="35" y="200"/>
                    </a:lnTo>
                    <a:lnTo>
                      <a:pt x="46" y="199"/>
                    </a:lnTo>
                    <a:lnTo>
                      <a:pt x="55" y="203"/>
                    </a:lnTo>
                    <a:lnTo>
                      <a:pt x="57" y="203"/>
                    </a:lnTo>
                    <a:lnTo>
                      <a:pt x="74" y="201"/>
                    </a:lnTo>
                    <a:lnTo>
                      <a:pt x="81" y="199"/>
                    </a:lnTo>
                    <a:lnTo>
                      <a:pt x="91" y="186"/>
                    </a:lnTo>
                    <a:lnTo>
                      <a:pt x="110" y="169"/>
                    </a:lnTo>
                    <a:lnTo>
                      <a:pt x="110" y="161"/>
                    </a:lnTo>
                    <a:lnTo>
                      <a:pt x="124" y="151"/>
                    </a:lnTo>
                    <a:lnTo>
                      <a:pt x="127" y="144"/>
                    </a:lnTo>
                    <a:lnTo>
                      <a:pt x="127" y="140"/>
                    </a:lnTo>
                    <a:lnTo>
                      <a:pt x="133" y="140"/>
                    </a:lnTo>
                    <a:lnTo>
                      <a:pt x="136" y="149"/>
                    </a:lnTo>
                    <a:lnTo>
                      <a:pt x="136" y="156"/>
                    </a:lnTo>
                    <a:lnTo>
                      <a:pt x="134" y="162"/>
                    </a:lnTo>
                    <a:lnTo>
                      <a:pt x="134" y="179"/>
                    </a:lnTo>
                    <a:lnTo>
                      <a:pt x="137" y="182"/>
                    </a:lnTo>
                    <a:lnTo>
                      <a:pt x="138" y="182"/>
                    </a:lnTo>
                    <a:lnTo>
                      <a:pt x="145" y="176"/>
                    </a:lnTo>
                    <a:lnTo>
                      <a:pt x="151" y="168"/>
                    </a:lnTo>
                    <a:lnTo>
                      <a:pt x="151" y="166"/>
                    </a:lnTo>
                    <a:lnTo>
                      <a:pt x="159" y="159"/>
                    </a:lnTo>
                    <a:lnTo>
                      <a:pt x="161" y="159"/>
                    </a:lnTo>
                    <a:lnTo>
                      <a:pt x="166" y="158"/>
                    </a:lnTo>
                    <a:lnTo>
                      <a:pt x="170" y="158"/>
                    </a:lnTo>
                    <a:lnTo>
                      <a:pt x="172" y="159"/>
                    </a:lnTo>
                    <a:lnTo>
                      <a:pt x="175" y="161"/>
                    </a:lnTo>
                    <a:lnTo>
                      <a:pt x="173" y="163"/>
                    </a:lnTo>
                    <a:lnTo>
                      <a:pt x="173" y="165"/>
                    </a:lnTo>
                    <a:lnTo>
                      <a:pt x="172" y="166"/>
                    </a:lnTo>
                    <a:lnTo>
                      <a:pt x="170" y="169"/>
                    </a:lnTo>
                    <a:lnTo>
                      <a:pt x="170" y="176"/>
                    </a:lnTo>
                    <a:lnTo>
                      <a:pt x="169" y="185"/>
                    </a:lnTo>
                    <a:lnTo>
                      <a:pt x="169" y="190"/>
                    </a:lnTo>
                    <a:lnTo>
                      <a:pt x="170" y="199"/>
                    </a:lnTo>
                    <a:lnTo>
                      <a:pt x="170" y="200"/>
                    </a:lnTo>
                    <a:lnTo>
                      <a:pt x="172" y="201"/>
                    </a:lnTo>
                    <a:lnTo>
                      <a:pt x="173" y="204"/>
                    </a:lnTo>
                    <a:lnTo>
                      <a:pt x="176" y="207"/>
                    </a:lnTo>
                    <a:lnTo>
                      <a:pt x="182" y="207"/>
                    </a:lnTo>
                    <a:lnTo>
                      <a:pt x="189" y="211"/>
                    </a:lnTo>
                    <a:lnTo>
                      <a:pt x="191" y="211"/>
                    </a:lnTo>
                    <a:lnTo>
                      <a:pt x="191" y="212"/>
                    </a:lnTo>
                    <a:lnTo>
                      <a:pt x="194" y="215"/>
                    </a:lnTo>
                    <a:lnTo>
                      <a:pt x="211" y="235"/>
                    </a:lnTo>
                    <a:lnTo>
                      <a:pt x="212" y="236"/>
                    </a:lnTo>
                    <a:lnTo>
                      <a:pt x="212" y="235"/>
                    </a:lnTo>
                    <a:lnTo>
                      <a:pt x="221" y="225"/>
                    </a:lnTo>
                    <a:lnTo>
                      <a:pt x="229" y="212"/>
                    </a:lnTo>
                    <a:lnTo>
                      <a:pt x="235" y="209"/>
                    </a:lnTo>
                    <a:lnTo>
                      <a:pt x="258" y="186"/>
                    </a:lnTo>
                    <a:lnTo>
                      <a:pt x="264" y="186"/>
                    </a:lnTo>
                    <a:lnTo>
                      <a:pt x="264" y="187"/>
                    </a:lnTo>
                    <a:lnTo>
                      <a:pt x="268" y="187"/>
                    </a:lnTo>
                    <a:lnTo>
                      <a:pt x="276" y="190"/>
                    </a:lnTo>
                    <a:lnTo>
                      <a:pt x="279" y="190"/>
                    </a:lnTo>
                    <a:lnTo>
                      <a:pt x="278" y="196"/>
                    </a:lnTo>
                    <a:lnTo>
                      <a:pt x="283" y="201"/>
                    </a:lnTo>
                    <a:lnTo>
                      <a:pt x="304" y="204"/>
                    </a:lnTo>
                    <a:lnTo>
                      <a:pt x="306" y="204"/>
                    </a:lnTo>
                    <a:lnTo>
                      <a:pt x="306" y="201"/>
                    </a:lnTo>
                    <a:lnTo>
                      <a:pt x="313" y="192"/>
                    </a:lnTo>
                    <a:lnTo>
                      <a:pt x="313" y="190"/>
                    </a:lnTo>
                    <a:lnTo>
                      <a:pt x="314" y="190"/>
                    </a:lnTo>
                    <a:lnTo>
                      <a:pt x="316" y="186"/>
                    </a:lnTo>
                    <a:lnTo>
                      <a:pt x="335" y="140"/>
                    </a:lnTo>
                    <a:lnTo>
                      <a:pt x="337" y="139"/>
                    </a:lnTo>
                    <a:lnTo>
                      <a:pt x="339" y="136"/>
                    </a:lnTo>
                    <a:lnTo>
                      <a:pt x="342" y="133"/>
                    </a:lnTo>
                    <a:lnTo>
                      <a:pt x="335" y="133"/>
                    </a:lnTo>
                    <a:lnTo>
                      <a:pt x="333" y="132"/>
                    </a:lnTo>
                    <a:lnTo>
                      <a:pt x="328" y="129"/>
                    </a:lnTo>
                    <a:lnTo>
                      <a:pt x="326" y="126"/>
                    </a:lnTo>
                    <a:lnTo>
                      <a:pt x="324" y="123"/>
                    </a:lnTo>
                    <a:lnTo>
                      <a:pt x="318" y="118"/>
                    </a:lnTo>
                    <a:lnTo>
                      <a:pt x="313" y="109"/>
                    </a:lnTo>
                    <a:lnTo>
                      <a:pt x="307" y="109"/>
                    </a:lnTo>
                    <a:lnTo>
                      <a:pt x="299" y="111"/>
                    </a:lnTo>
                    <a:lnTo>
                      <a:pt x="283" y="118"/>
                    </a:lnTo>
                    <a:lnTo>
                      <a:pt x="282" y="118"/>
                    </a:lnTo>
                    <a:lnTo>
                      <a:pt x="282" y="106"/>
                    </a:lnTo>
                    <a:lnTo>
                      <a:pt x="281" y="99"/>
                    </a:lnTo>
                    <a:lnTo>
                      <a:pt x="276" y="95"/>
                    </a:lnTo>
                    <a:lnTo>
                      <a:pt x="257" y="101"/>
                    </a:lnTo>
                    <a:lnTo>
                      <a:pt x="256" y="101"/>
                    </a:lnTo>
                    <a:lnTo>
                      <a:pt x="254" y="96"/>
                    </a:lnTo>
                    <a:lnTo>
                      <a:pt x="243" y="88"/>
                    </a:lnTo>
                    <a:lnTo>
                      <a:pt x="240" y="85"/>
                    </a:lnTo>
                    <a:lnTo>
                      <a:pt x="237" y="69"/>
                    </a:lnTo>
                    <a:lnTo>
                      <a:pt x="233" y="58"/>
                    </a:lnTo>
                    <a:lnTo>
                      <a:pt x="232" y="52"/>
                    </a:lnTo>
                    <a:lnTo>
                      <a:pt x="232" y="41"/>
                    </a:lnTo>
                    <a:lnTo>
                      <a:pt x="247" y="32"/>
                    </a:lnTo>
                    <a:lnTo>
                      <a:pt x="254" y="25"/>
                    </a:lnTo>
                    <a:lnTo>
                      <a:pt x="264" y="21"/>
                    </a:lnTo>
                    <a:lnTo>
                      <a:pt x="267" y="21"/>
                    </a:lnTo>
                    <a:lnTo>
                      <a:pt x="270" y="1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79" name="Freeform 1212">
                <a:extLst>
                  <a:ext uri="{FF2B5EF4-FFF2-40B4-BE49-F238E27FC236}">
                    <a16:creationId xmlns:a16="http://schemas.microsoft.com/office/drawing/2014/main" id="{117F81CC-578E-5B71-77ED-99655D9326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3" y="3048"/>
                <a:ext cx="53" cy="74"/>
              </a:xfrm>
              <a:custGeom>
                <a:avLst/>
                <a:gdLst>
                  <a:gd name="T0" fmla="*/ 200 w 213"/>
                  <a:gd name="T1" fmla="*/ 41 h 295"/>
                  <a:gd name="T2" fmla="*/ 193 w 213"/>
                  <a:gd name="T3" fmla="*/ 42 h 295"/>
                  <a:gd name="T4" fmla="*/ 185 w 213"/>
                  <a:gd name="T5" fmla="*/ 37 h 295"/>
                  <a:gd name="T6" fmla="*/ 150 w 213"/>
                  <a:gd name="T7" fmla="*/ 10 h 295"/>
                  <a:gd name="T8" fmla="*/ 146 w 213"/>
                  <a:gd name="T9" fmla="*/ 6 h 295"/>
                  <a:gd name="T10" fmla="*/ 136 w 213"/>
                  <a:gd name="T11" fmla="*/ 4 h 295"/>
                  <a:gd name="T12" fmla="*/ 122 w 213"/>
                  <a:gd name="T13" fmla="*/ 6 h 295"/>
                  <a:gd name="T14" fmla="*/ 91 w 213"/>
                  <a:gd name="T15" fmla="*/ 4 h 295"/>
                  <a:gd name="T16" fmla="*/ 81 w 213"/>
                  <a:gd name="T17" fmla="*/ 6 h 295"/>
                  <a:gd name="T18" fmla="*/ 80 w 213"/>
                  <a:gd name="T19" fmla="*/ 10 h 295"/>
                  <a:gd name="T20" fmla="*/ 38 w 213"/>
                  <a:gd name="T21" fmla="*/ 16 h 295"/>
                  <a:gd name="T22" fmla="*/ 0 w 213"/>
                  <a:gd name="T23" fmla="*/ 0 h 295"/>
                  <a:gd name="T24" fmla="*/ 3 w 213"/>
                  <a:gd name="T25" fmla="*/ 41 h 295"/>
                  <a:gd name="T26" fmla="*/ 6 w 213"/>
                  <a:gd name="T27" fmla="*/ 63 h 295"/>
                  <a:gd name="T28" fmla="*/ 3 w 213"/>
                  <a:gd name="T29" fmla="*/ 101 h 295"/>
                  <a:gd name="T30" fmla="*/ 2 w 213"/>
                  <a:gd name="T31" fmla="*/ 107 h 295"/>
                  <a:gd name="T32" fmla="*/ 3 w 213"/>
                  <a:gd name="T33" fmla="*/ 123 h 295"/>
                  <a:gd name="T34" fmla="*/ 6 w 213"/>
                  <a:gd name="T35" fmla="*/ 130 h 295"/>
                  <a:gd name="T36" fmla="*/ 7 w 213"/>
                  <a:gd name="T37" fmla="*/ 136 h 295"/>
                  <a:gd name="T38" fmla="*/ 16 w 213"/>
                  <a:gd name="T39" fmla="*/ 145 h 295"/>
                  <a:gd name="T40" fmla="*/ 32 w 213"/>
                  <a:gd name="T41" fmla="*/ 158 h 295"/>
                  <a:gd name="T42" fmla="*/ 39 w 213"/>
                  <a:gd name="T43" fmla="*/ 171 h 295"/>
                  <a:gd name="T44" fmla="*/ 41 w 213"/>
                  <a:gd name="T45" fmla="*/ 181 h 295"/>
                  <a:gd name="T46" fmla="*/ 38 w 213"/>
                  <a:gd name="T47" fmla="*/ 186 h 295"/>
                  <a:gd name="T48" fmla="*/ 34 w 213"/>
                  <a:gd name="T49" fmla="*/ 198 h 295"/>
                  <a:gd name="T50" fmla="*/ 35 w 213"/>
                  <a:gd name="T51" fmla="*/ 204 h 295"/>
                  <a:gd name="T52" fmla="*/ 36 w 213"/>
                  <a:gd name="T53" fmla="*/ 207 h 295"/>
                  <a:gd name="T54" fmla="*/ 39 w 213"/>
                  <a:gd name="T55" fmla="*/ 210 h 295"/>
                  <a:gd name="T56" fmla="*/ 50 w 213"/>
                  <a:gd name="T57" fmla="*/ 208 h 295"/>
                  <a:gd name="T58" fmla="*/ 59 w 213"/>
                  <a:gd name="T59" fmla="*/ 204 h 295"/>
                  <a:gd name="T60" fmla="*/ 67 w 213"/>
                  <a:gd name="T61" fmla="*/ 203 h 295"/>
                  <a:gd name="T62" fmla="*/ 74 w 213"/>
                  <a:gd name="T63" fmla="*/ 204 h 295"/>
                  <a:gd name="T64" fmla="*/ 79 w 213"/>
                  <a:gd name="T65" fmla="*/ 207 h 295"/>
                  <a:gd name="T66" fmla="*/ 81 w 213"/>
                  <a:gd name="T67" fmla="*/ 218 h 295"/>
                  <a:gd name="T68" fmla="*/ 74 w 213"/>
                  <a:gd name="T69" fmla="*/ 234 h 295"/>
                  <a:gd name="T70" fmla="*/ 88 w 213"/>
                  <a:gd name="T71" fmla="*/ 246 h 295"/>
                  <a:gd name="T72" fmla="*/ 95 w 213"/>
                  <a:gd name="T73" fmla="*/ 251 h 295"/>
                  <a:gd name="T74" fmla="*/ 99 w 213"/>
                  <a:gd name="T75" fmla="*/ 258 h 295"/>
                  <a:gd name="T76" fmla="*/ 91 w 213"/>
                  <a:gd name="T77" fmla="*/ 288 h 295"/>
                  <a:gd name="T78" fmla="*/ 98 w 213"/>
                  <a:gd name="T79" fmla="*/ 291 h 295"/>
                  <a:gd name="T80" fmla="*/ 109 w 213"/>
                  <a:gd name="T81" fmla="*/ 295 h 295"/>
                  <a:gd name="T82" fmla="*/ 132 w 213"/>
                  <a:gd name="T83" fmla="*/ 280 h 295"/>
                  <a:gd name="T84" fmla="*/ 125 w 213"/>
                  <a:gd name="T85" fmla="*/ 258 h 295"/>
                  <a:gd name="T86" fmla="*/ 132 w 213"/>
                  <a:gd name="T87" fmla="*/ 232 h 295"/>
                  <a:gd name="T88" fmla="*/ 146 w 213"/>
                  <a:gd name="T89" fmla="*/ 231 h 295"/>
                  <a:gd name="T90" fmla="*/ 155 w 213"/>
                  <a:gd name="T91" fmla="*/ 221 h 295"/>
                  <a:gd name="T92" fmla="*/ 157 w 213"/>
                  <a:gd name="T93" fmla="*/ 210 h 295"/>
                  <a:gd name="T94" fmla="*/ 169 w 213"/>
                  <a:gd name="T95" fmla="*/ 203 h 295"/>
                  <a:gd name="T96" fmla="*/ 170 w 213"/>
                  <a:gd name="T97" fmla="*/ 184 h 295"/>
                  <a:gd name="T98" fmla="*/ 172 w 213"/>
                  <a:gd name="T99" fmla="*/ 174 h 295"/>
                  <a:gd name="T100" fmla="*/ 165 w 213"/>
                  <a:gd name="T101" fmla="*/ 164 h 295"/>
                  <a:gd name="T102" fmla="*/ 161 w 213"/>
                  <a:gd name="T103" fmla="*/ 160 h 295"/>
                  <a:gd name="T104" fmla="*/ 158 w 213"/>
                  <a:gd name="T105" fmla="*/ 155 h 295"/>
                  <a:gd name="T106" fmla="*/ 176 w 213"/>
                  <a:gd name="T107" fmla="*/ 155 h 295"/>
                  <a:gd name="T108" fmla="*/ 193 w 213"/>
                  <a:gd name="T109" fmla="*/ 154 h 295"/>
                  <a:gd name="T110" fmla="*/ 199 w 213"/>
                  <a:gd name="T111" fmla="*/ 152 h 295"/>
                  <a:gd name="T112" fmla="*/ 213 w 213"/>
                  <a:gd name="T113" fmla="*/ 148 h 295"/>
                  <a:gd name="T114" fmla="*/ 211 w 213"/>
                  <a:gd name="T115" fmla="*/ 124 h 295"/>
                  <a:gd name="T116" fmla="*/ 203 w 213"/>
                  <a:gd name="T117" fmla="*/ 105 h 295"/>
                  <a:gd name="T118" fmla="*/ 200 w 213"/>
                  <a:gd name="T119" fmla="*/ 104 h 295"/>
                  <a:gd name="T120" fmla="*/ 204 w 213"/>
                  <a:gd name="T121" fmla="*/ 97 h 295"/>
                  <a:gd name="T122" fmla="*/ 201 w 213"/>
                  <a:gd name="T123" fmla="*/ 88 h 295"/>
                  <a:gd name="T124" fmla="*/ 199 w 213"/>
                  <a:gd name="T125" fmla="*/ 85 h 2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13" h="295">
                    <a:moveTo>
                      <a:pt x="199" y="48"/>
                    </a:moveTo>
                    <a:lnTo>
                      <a:pt x="200" y="41"/>
                    </a:lnTo>
                    <a:lnTo>
                      <a:pt x="194" y="42"/>
                    </a:lnTo>
                    <a:lnTo>
                      <a:pt x="193" y="42"/>
                    </a:lnTo>
                    <a:lnTo>
                      <a:pt x="190" y="41"/>
                    </a:lnTo>
                    <a:lnTo>
                      <a:pt x="185" y="37"/>
                    </a:lnTo>
                    <a:lnTo>
                      <a:pt x="172" y="21"/>
                    </a:lnTo>
                    <a:lnTo>
                      <a:pt x="150" y="10"/>
                    </a:lnTo>
                    <a:lnTo>
                      <a:pt x="147" y="6"/>
                    </a:lnTo>
                    <a:lnTo>
                      <a:pt x="146" y="6"/>
                    </a:lnTo>
                    <a:lnTo>
                      <a:pt x="144" y="4"/>
                    </a:lnTo>
                    <a:lnTo>
                      <a:pt x="136" y="4"/>
                    </a:lnTo>
                    <a:lnTo>
                      <a:pt x="129" y="6"/>
                    </a:lnTo>
                    <a:lnTo>
                      <a:pt x="122" y="6"/>
                    </a:lnTo>
                    <a:lnTo>
                      <a:pt x="110" y="4"/>
                    </a:lnTo>
                    <a:lnTo>
                      <a:pt x="91" y="4"/>
                    </a:lnTo>
                    <a:lnTo>
                      <a:pt x="90" y="3"/>
                    </a:lnTo>
                    <a:lnTo>
                      <a:pt x="81" y="6"/>
                    </a:lnTo>
                    <a:lnTo>
                      <a:pt x="80" y="9"/>
                    </a:lnTo>
                    <a:lnTo>
                      <a:pt x="80" y="10"/>
                    </a:lnTo>
                    <a:lnTo>
                      <a:pt x="81" y="14"/>
                    </a:lnTo>
                    <a:lnTo>
                      <a:pt x="38" y="16"/>
                    </a:lnTo>
                    <a:lnTo>
                      <a:pt x="27" y="10"/>
                    </a:lnTo>
                    <a:lnTo>
                      <a:pt x="0" y="0"/>
                    </a:lnTo>
                    <a:lnTo>
                      <a:pt x="2" y="4"/>
                    </a:lnTo>
                    <a:lnTo>
                      <a:pt x="3" y="41"/>
                    </a:lnTo>
                    <a:lnTo>
                      <a:pt x="6" y="49"/>
                    </a:lnTo>
                    <a:lnTo>
                      <a:pt x="6" y="63"/>
                    </a:lnTo>
                    <a:lnTo>
                      <a:pt x="4" y="70"/>
                    </a:lnTo>
                    <a:lnTo>
                      <a:pt x="3" y="101"/>
                    </a:lnTo>
                    <a:lnTo>
                      <a:pt x="2" y="102"/>
                    </a:lnTo>
                    <a:lnTo>
                      <a:pt x="2" y="107"/>
                    </a:lnTo>
                    <a:lnTo>
                      <a:pt x="2" y="120"/>
                    </a:lnTo>
                    <a:lnTo>
                      <a:pt x="3" y="123"/>
                    </a:lnTo>
                    <a:lnTo>
                      <a:pt x="3" y="124"/>
                    </a:lnTo>
                    <a:lnTo>
                      <a:pt x="6" y="130"/>
                    </a:lnTo>
                    <a:lnTo>
                      <a:pt x="7" y="131"/>
                    </a:lnTo>
                    <a:lnTo>
                      <a:pt x="7" y="136"/>
                    </a:lnTo>
                    <a:lnTo>
                      <a:pt x="12" y="140"/>
                    </a:lnTo>
                    <a:lnTo>
                      <a:pt x="16" y="145"/>
                    </a:lnTo>
                    <a:lnTo>
                      <a:pt x="28" y="158"/>
                    </a:lnTo>
                    <a:lnTo>
                      <a:pt x="32" y="158"/>
                    </a:lnTo>
                    <a:lnTo>
                      <a:pt x="36" y="162"/>
                    </a:lnTo>
                    <a:lnTo>
                      <a:pt x="39" y="171"/>
                    </a:lnTo>
                    <a:lnTo>
                      <a:pt x="41" y="172"/>
                    </a:lnTo>
                    <a:lnTo>
                      <a:pt x="41" y="181"/>
                    </a:lnTo>
                    <a:lnTo>
                      <a:pt x="39" y="184"/>
                    </a:lnTo>
                    <a:lnTo>
                      <a:pt x="38" y="186"/>
                    </a:lnTo>
                    <a:lnTo>
                      <a:pt x="38" y="187"/>
                    </a:lnTo>
                    <a:lnTo>
                      <a:pt x="34" y="198"/>
                    </a:lnTo>
                    <a:lnTo>
                      <a:pt x="34" y="203"/>
                    </a:lnTo>
                    <a:lnTo>
                      <a:pt x="35" y="204"/>
                    </a:lnTo>
                    <a:lnTo>
                      <a:pt x="35" y="205"/>
                    </a:lnTo>
                    <a:lnTo>
                      <a:pt x="36" y="207"/>
                    </a:lnTo>
                    <a:lnTo>
                      <a:pt x="36" y="208"/>
                    </a:lnTo>
                    <a:lnTo>
                      <a:pt x="39" y="210"/>
                    </a:lnTo>
                    <a:lnTo>
                      <a:pt x="48" y="210"/>
                    </a:lnTo>
                    <a:lnTo>
                      <a:pt x="50" y="208"/>
                    </a:lnTo>
                    <a:lnTo>
                      <a:pt x="55" y="207"/>
                    </a:lnTo>
                    <a:lnTo>
                      <a:pt x="59" y="204"/>
                    </a:lnTo>
                    <a:lnTo>
                      <a:pt x="62" y="204"/>
                    </a:lnTo>
                    <a:lnTo>
                      <a:pt x="67" y="203"/>
                    </a:lnTo>
                    <a:lnTo>
                      <a:pt x="73" y="203"/>
                    </a:lnTo>
                    <a:lnTo>
                      <a:pt x="74" y="204"/>
                    </a:lnTo>
                    <a:lnTo>
                      <a:pt x="77" y="205"/>
                    </a:lnTo>
                    <a:lnTo>
                      <a:pt x="79" y="207"/>
                    </a:lnTo>
                    <a:lnTo>
                      <a:pt x="81" y="212"/>
                    </a:lnTo>
                    <a:lnTo>
                      <a:pt x="81" y="218"/>
                    </a:lnTo>
                    <a:lnTo>
                      <a:pt x="80" y="222"/>
                    </a:lnTo>
                    <a:lnTo>
                      <a:pt x="74" y="234"/>
                    </a:lnTo>
                    <a:lnTo>
                      <a:pt x="74" y="235"/>
                    </a:lnTo>
                    <a:lnTo>
                      <a:pt x="88" y="246"/>
                    </a:lnTo>
                    <a:lnTo>
                      <a:pt x="95" y="249"/>
                    </a:lnTo>
                    <a:lnTo>
                      <a:pt x="95" y="251"/>
                    </a:lnTo>
                    <a:lnTo>
                      <a:pt x="99" y="253"/>
                    </a:lnTo>
                    <a:lnTo>
                      <a:pt x="99" y="258"/>
                    </a:lnTo>
                    <a:lnTo>
                      <a:pt x="93" y="278"/>
                    </a:lnTo>
                    <a:lnTo>
                      <a:pt x="91" y="288"/>
                    </a:lnTo>
                    <a:lnTo>
                      <a:pt x="91" y="291"/>
                    </a:lnTo>
                    <a:lnTo>
                      <a:pt x="98" y="291"/>
                    </a:lnTo>
                    <a:lnTo>
                      <a:pt x="99" y="292"/>
                    </a:lnTo>
                    <a:lnTo>
                      <a:pt x="109" y="295"/>
                    </a:lnTo>
                    <a:lnTo>
                      <a:pt x="123" y="291"/>
                    </a:lnTo>
                    <a:lnTo>
                      <a:pt x="132" y="280"/>
                    </a:lnTo>
                    <a:lnTo>
                      <a:pt x="130" y="274"/>
                    </a:lnTo>
                    <a:lnTo>
                      <a:pt x="125" y="258"/>
                    </a:lnTo>
                    <a:lnTo>
                      <a:pt x="130" y="242"/>
                    </a:lnTo>
                    <a:lnTo>
                      <a:pt x="132" y="232"/>
                    </a:lnTo>
                    <a:lnTo>
                      <a:pt x="140" y="231"/>
                    </a:lnTo>
                    <a:lnTo>
                      <a:pt x="146" y="231"/>
                    </a:lnTo>
                    <a:lnTo>
                      <a:pt x="151" y="227"/>
                    </a:lnTo>
                    <a:lnTo>
                      <a:pt x="155" y="221"/>
                    </a:lnTo>
                    <a:lnTo>
                      <a:pt x="155" y="217"/>
                    </a:lnTo>
                    <a:lnTo>
                      <a:pt x="157" y="210"/>
                    </a:lnTo>
                    <a:lnTo>
                      <a:pt x="170" y="210"/>
                    </a:lnTo>
                    <a:lnTo>
                      <a:pt x="169" y="203"/>
                    </a:lnTo>
                    <a:lnTo>
                      <a:pt x="169" y="189"/>
                    </a:lnTo>
                    <a:lnTo>
                      <a:pt x="170" y="184"/>
                    </a:lnTo>
                    <a:lnTo>
                      <a:pt x="173" y="181"/>
                    </a:lnTo>
                    <a:lnTo>
                      <a:pt x="172" y="174"/>
                    </a:lnTo>
                    <a:lnTo>
                      <a:pt x="165" y="165"/>
                    </a:lnTo>
                    <a:lnTo>
                      <a:pt x="165" y="164"/>
                    </a:lnTo>
                    <a:lnTo>
                      <a:pt x="161" y="161"/>
                    </a:lnTo>
                    <a:lnTo>
                      <a:pt x="161" y="160"/>
                    </a:lnTo>
                    <a:lnTo>
                      <a:pt x="160" y="158"/>
                    </a:lnTo>
                    <a:lnTo>
                      <a:pt x="158" y="155"/>
                    </a:lnTo>
                    <a:lnTo>
                      <a:pt x="172" y="152"/>
                    </a:lnTo>
                    <a:lnTo>
                      <a:pt x="176" y="155"/>
                    </a:lnTo>
                    <a:lnTo>
                      <a:pt x="182" y="155"/>
                    </a:lnTo>
                    <a:lnTo>
                      <a:pt x="193" y="154"/>
                    </a:lnTo>
                    <a:lnTo>
                      <a:pt x="197" y="154"/>
                    </a:lnTo>
                    <a:lnTo>
                      <a:pt x="199" y="152"/>
                    </a:lnTo>
                    <a:lnTo>
                      <a:pt x="211" y="152"/>
                    </a:lnTo>
                    <a:lnTo>
                      <a:pt x="213" y="148"/>
                    </a:lnTo>
                    <a:lnTo>
                      <a:pt x="213" y="134"/>
                    </a:lnTo>
                    <a:lnTo>
                      <a:pt x="211" y="124"/>
                    </a:lnTo>
                    <a:lnTo>
                      <a:pt x="208" y="114"/>
                    </a:lnTo>
                    <a:lnTo>
                      <a:pt x="203" y="105"/>
                    </a:lnTo>
                    <a:lnTo>
                      <a:pt x="201" y="104"/>
                    </a:lnTo>
                    <a:lnTo>
                      <a:pt x="200" y="104"/>
                    </a:lnTo>
                    <a:lnTo>
                      <a:pt x="201" y="102"/>
                    </a:lnTo>
                    <a:lnTo>
                      <a:pt x="204" y="97"/>
                    </a:lnTo>
                    <a:lnTo>
                      <a:pt x="203" y="95"/>
                    </a:lnTo>
                    <a:lnTo>
                      <a:pt x="201" y="88"/>
                    </a:lnTo>
                    <a:lnTo>
                      <a:pt x="200" y="88"/>
                    </a:lnTo>
                    <a:lnTo>
                      <a:pt x="199" y="85"/>
                    </a:lnTo>
                    <a:lnTo>
                      <a:pt x="199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80" name="Freeform 1213">
                <a:extLst>
                  <a:ext uri="{FF2B5EF4-FFF2-40B4-BE49-F238E27FC236}">
                    <a16:creationId xmlns:a16="http://schemas.microsoft.com/office/drawing/2014/main" id="{006EBC3B-FFA1-434C-1485-E2F325AA92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3" y="3111"/>
                <a:ext cx="79" cy="68"/>
              </a:xfrm>
              <a:custGeom>
                <a:avLst/>
                <a:gdLst>
                  <a:gd name="T0" fmla="*/ 135 w 318"/>
                  <a:gd name="T1" fmla="*/ 11 h 273"/>
                  <a:gd name="T2" fmla="*/ 102 w 318"/>
                  <a:gd name="T3" fmla="*/ 46 h 273"/>
                  <a:gd name="T4" fmla="*/ 68 w 318"/>
                  <a:gd name="T5" fmla="*/ 63 h 273"/>
                  <a:gd name="T6" fmla="*/ 46 w 318"/>
                  <a:gd name="T7" fmla="*/ 60 h 273"/>
                  <a:gd name="T8" fmla="*/ 36 w 318"/>
                  <a:gd name="T9" fmla="*/ 69 h 273"/>
                  <a:gd name="T10" fmla="*/ 28 w 318"/>
                  <a:gd name="T11" fmla="*/ 78 h 273"/>
                  <a:gd name="T12" fmla="*/ 22 w 318"/>
                  <a:gd name="T13" fmla="*/ 71 h 273"/>
                  <a:gd name="T14" fmla="*/ 15 w 318"/>
                  <a:gd name="T15" fmla="*/ 75 h 273"/>
                  <a:gd name="T16" fmla="*/ 10 w 318"/>
                  <a:gd name="T17" fmla="*/ 93 h 273"/>
                  <a:gd name="T18" fmla="*/ 1 w 318"/>
                  <a:gd name="T19" fmla="*/ 152 h 273"/>
                  <a:gd name="T20" fmla="*/ 19 w 318"/>
                  <a:gd name="T21" fmla="*/ 184 h 273"/>
                  <a:gd name="T22" fmla="*/ 21 w 318"/>
                  <a:gd name="T23" fmla="*/ 193 h 273"/>
                  <a:gd name="T24" fmla="*/ 32 w 318"/>
                  <a:gd name="T25" fmla="*/ 198 h 273"/>
                  <a:gd name="T26" fmla="*/ 57 w 318"/>
                  <a:gd name="T27" fmla="*/ 183 h 273"/>
                  <a:gd name="T28" fmla="*/ 67 w 318"/>
                  <a:gd name="T29" fmla="*/ 180 h 273"/>
                  <a:gd name="T30" fmla="*/ 71 w 318"/>
                  <a:gd name="T31" fmla="*/ 183 h 273"/>
                  <a:gd name="T32" fmla="*/ 71 w 318"/>
                  <a:gd name="T33" fmla="*/ 205 h 273"/>
                  <a:gd name="T34" fmla="*/ 105 w 318"/>
                  <a:gd name="T35" fmla="*/ 218 h 273"/>
                  <a:gd name="T36" fmla="*/ 107 w 318"/>
                  <a:gd name="T37" fmla="*/ 239 h 273"/>
                  <a:gd name="T38" fmla="*/ 114 w 318"/>
                  <a:gd name="T39" fmla="*/ 248 h 273"/>
                  <a:gd name="T40" fmla="*/ 123 w 318"/>
                  <a:gd name="T41" fmla="*/ 250 h 273"/>
                  <a:gd name="T42" fmla="*/ 135 w 318"/>
                  <a:gd name="T43" fmla="*/ 247 h 273"/>
                  <a:gd name="T44" fmla="*/ 156 w 318"/>
                  <a:gd name="T45" fmla="*/ 265 h 273"/>
                  <a:gd name="T46" fmla="*/ 186 w 318"/>
                  <a:gd name="T47" fmla="*/ 273 h 273"/>
                  <a:gd name="T48" fmla="*/ 205 w 318"/>
                  <a:gd name="T49" fmla="*/ 272 h 273"/>
                  <a:gd name="T50" fmla="*/ 208 w 318"/>
                  <a:gd name="T51" fmla="*/ 233 h 273"/>
                  <a:gd name="T52" fmla="*/ 239 w 318"/>
                  <a:gd name="T53" fmla="*/ 229 h 273"/>
                  <a:gd name="T54" fmla="*/ 246 w 318"/>
                  <a:gd name="T55" fmla="*/ 226 h 273"/>
                  <a:gd name="T56" fmla="*/ 253 w 318"/>
                  <a:gd name="T57" fmla="*/ 218 h 273"/>
                  <a:gd name="T58" fmla="*/ 267 w 318"/>
                  <a:gd name="T59" fmla="*/ 205 h 273"/>
                  <a:gd name="T60" fmla="*/ 296 w 318"/>
                  <a:gd name="T61" fmla="*/ 197 h 273"/>
                  <a:gd name="T62" fmla="*/ 269 w 318"/>
                  <a:gd name="T63" fmla="*/ 151 h 273"/>
                  <a:gd name="T64" fmla="*/ 272 w 318"/>
                  <a:gd name="T65" fmla="*/ 148 h 273"/>
                  <a:gd name="T66" fmla="*/ 292 w 318"/>
                  <a:gd name="T67" fmla="*/ 117 h 273"/>
                  <a:gd name="T68" fmla="*/ 299 w 318"/>
                  <a:gd name="T69" fmla="*/ 110 h 273"/>
                  <a:gd name="T70" fmla="*/ 313 w 318"/>
                  <a:gd name="T71" fmla="*/ 103 h 273"/>
                  <a:gd name="T72" fmla="*/ 317 w 318"/>
                  <a:gd name="T73" fmla="*/ 99 h 273"/>
                  <a:gd name="T74" fmla="*/ 317 w 318"/>
                  <a:gd name="T75" fmla="*/ 78 h 273"/>
                  <a:gd name="T76" fmla="*/ 294 w 318"/>
                  <a:gd name="T77" fmla="*/ 61 h 273"/>
                  <a:gd name="T78" fmla="*/ 287 w 318"/>
                  <a:gd name="T79" fmla="*/ 50 h 273"/>
                  <a:gd name="T80" fmla="*/ 275 w 318"/>
                  <a:gd name="T81" fmla="*/ 46 h 273"/>
                  <a:gd name="T82" fmla="*/ 240 w 318"/>
                  <a:gd name="T83" fmla="*/ 72 h 273"/>
                  <a:gd name="T84" fmla="*/ 223 w 318"/>
                  <a:gd name="T85" fmla="*/ 96 h 273"/>
                  <a:gd name="T86" fmla="*/ 202 w 318"/>
                  <a:gd name="T87" fmla="*/ 72 h 273"/>
                  <a:gd name="T88" fmla="*/ 193 w 318"/>
                  <a:gd name="T89" fmla="*/ 67 h 273"/>
                  <a:gd name="T90" fmla="*/ 183 w 318"/>
                  <a:gd name="T91" fmla="*/ 61 h 273"/>
                  <a:gd name="T92" fmla="*/ 180 w 318"/>
                  <a:gd name="T93" fmla="*/ 50 h 273"/>
                  <a:gd name="T94" fmla="*/ 181 w 318"/>
                  <a:gd name="T95" fmla="*/ 29 h 273"/>
                  <a:gd name="T96" fmla="*/ 184 w 318"/>
                  <a:gd name="T97" fmla="*/ 23 h 273"/>
                  <a:gd name="T98" fmla="*/ 181 w 318"/>
                  <a:gd name="T99" fmla="*/ 18 h 273"/>
                  <a:gd name="T100" fmla="*/ 170 w 318"/>
                  <a:gd name="T101" fmla="*/ 19 h 273"/>
                  <a:gd name="T102" fmla="*/ 156 w 318"/>
                  <a:gd name="T103" fmla="*/ 36 h 273"/>
                  <a:gd name="T104" fmla="*/ 145 w 318"/>
                  <a:gd name="T105" fmla="*/ 39 h 273"/>
                  <a:gd name="T106" fmla="*/ 147 w 318"/>
                  <a:gd name="T107" fmla="*/ 9 h 2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18" h="273">
                    <a:moveTo>
                      <a:pt x="138" y="0"/>
                    </a:moveTo>
                    <a:lnTo>
                      <a:pt x="138" y="4"/>
                    </a:lnTo>
                    <a:lnTo>
                      <a:pt x="135" y="11"/>
                    </a:lnTo>
                    <a:lnTo>
                      <a:pt x="121" y="21"/>
                    </a:lnTo>
                    <a:lnTo>
                      <a:pt x="121" y="29"/>
                    </a:lnTo>
                    <a:lnTo>
                      <a:pt x="102" y="46"/>
                    </a:lnTo>
                    <a:lnTo>
                      <a:pt x="92" y="59"/>
                    </a:lnTo>
                    <a:lnTo>
                      <a:pt x="85" y="61"/>
                    </a:lnTo>
                    <a:lnTo>
                      <a:pt x="68" y="63"/>
                    </a:lnTo>
                    <a:lnTo>
                      <a:pt x="66" y="63"/>
                    </a:lnTo>
                    <a:lnTo>
                      <a:pt x="57" y="59"/>
                    </a:lnTo>
                    <a:lnTo>
                      <a:pt x="46" y="60"/>
                    </a:lnTo>
                    <a:lnTo>
                      <a:pt x="37" y="64"/>
                    </a:lnTo>
                    <a:lnTo>
                      <a:pt x="37" y="67"/>
                    </a:lnTo>
                    <a:lnTo>
                      <a:pt x="36" y="69"/>
                    </a:lnTo>
                    <a:lnTo>
                      <a:pt x="33" y="75"/>
                    </a:lnTo>
                    <a:lnTo>
                      <a:pt x="32" y="75"/>
                    </a:lnTo>
                    <a:lnTo>
                      <a:pt x="28" y="78"/>
                    </a:lnTo>
                    <a:lnTo>
                      <a:pt x="26" y="76"/>
                    </a:lnTo>
                    <a:lnTo>
                      <a:pt x="26" y="75"/>
                    </a:lnTo>
                    <a:lnTo>
                      <a:pt x="22" y="71"/>
                    </a:lnTo>
                    <a:lnTo>
                      <a:pt x="15" y="66"/>
                    </a:lnTo>
                    <a:lnTo>
                      <a:pt x="14" y="66"/>
                    </a:lnTo>
                    <a:lnTo>
                      <a:pt x="15" y="75"/>
                    </a:lnTo>
                    <a:lnTo>
                      <a:pt x="15" y="81"/>
                    </a:lnTo>
                    <a:lnTo>
                      <a:pt x="14" y="86"/>
                    </a:lnTo>
                    <a:lnTo>
                      <a:pt x="10" y="93"/>
                    </a:lnTo>
                    <a:lnTo>
                      <a:pt x="0" y="144"/>
                    </a:lnTo>
                    <a:lnTo>
                      <a:pt x="0" y="148"/>
                    </a:lnTo>
                    <a:lnTo>
                      <a:pt x="1" y="152"/>
                    </a:lnTo>
                    <a:lnTo>
                      <a:pt x="4" y="158"/>
                    </a:lnTo>
                    <a:lnTo>
                      <a:pt x="8" y="163"/>
                    </a:lnTo>
                    <a:lnTo>
                      <a:pt x="19" y="184"/>
                    </a:lnTo>
                    <a:lnTo>
                      <a:pt x="19" y="186"/>
                    </a:lnTo>
                    <a:lnTo>
                      <a:pt x="21" y="190"/>
                    </a:lnTo>
                    <a:lnTo>
                      <a:pt x="21" y="193"/>
                    </a:lnTo>
                    <a:lnTo>
                      <a:pt x="22" y="195"/>
                    </a:lnTo>
                    <a:lnTo>
                      <a:pt x="25" y="198"/>
                    </a:lnTo>
                    <a:lnTo>
                      <a:pt x="32" y="198"/>
                    </a:lnTo>
                    <a:lnTo>
                      <a:pt x="35" y="195"/>
                    </a:lnTo>
                    <a:lnTo>
                      <a:pt x="46" y="187"/>
                    </a:lnTo>
                    <a:lnTo>
                      <a:pt x="57" y="183"/>
                    </a:lnTo>
                    <a:lnTo>
                      <a:pt x="59" y="181"/>
                    </a:lnTo>
                    <a:lnTo>
                      <a:pt x="64" y="180"/>
                    </a:lnTo>
                    <a:lnTo>
                      <a:pt x="67" y="180"/>
                    </a:lnTo>
                    <a:lnTo>
                      <a:pt x="68" y="181"/>
                    </a:lnTo>
                    <a:lnTo>
                      <a:pt x="70" y="181"/>
                    </a:lnTo>
                    <a:lnTo>
                      <a:pt x="71" y="183"/>
                    </a:lnTo>
                    <a:lnTo>
                      <a:pt x="71" y="197"/>
                    </a:lnTo>
                    <a:lnTo>
                      <a:pt x="68" y="200"/>
                    </a:lnTo>
                    <a:lnTo>
                      <a:pt x="71" y="205"/>
                    </a:lnTo>
                    <a:lnTo>
                      <a:pt x="75" y="205"/>
                    </a:lnTo>
                    <a:lnTo>
                      <a:pt x="89" y="212"/>
                    </a:lnTo>
                    <a:lnTo>
                      <a:pt x="105" y="218"/>
                    </a:lnTo>
                    <a:lnTo>
                      <a:pt x="109" y="222"/>
                    </a:lnTo>
                    <a:lnTo>
                      <a:pt x="109" y="234"/>
                    </a:lnTo>
                    <a:lnTo>
                      <a:pt x="107" y="239"/>
                    </a:lnTo>
                    <a:lnTo>
                      <a:pt x="109" y="241"/>
                    </a:lnTo>
                    <a:lnTo>
                      <a:pt x="109" y="243"/>
                    </a:lnTo>
                    <a:lnTo>
                      <a:pt x="114" y="248"/>
                    </a:lnTo>
                    <a:lnTo>
                      <a:pt x="116" y="248"/>
                    </a:lnTo>
                    <a:lnTo>
                      <a:pt x="119" y="251"/>
                    </a:lnTo>
                    <a:lnTo>
                      <a:pt x="123" y="250"/>
                    </a:lnTo>
                    <a:lnTo>
                      <a:pt x="124" y="248"/>
                    </a:lnTo>
                    <a:lnTo>
                      <a:pt x="127" y="247"/>
                    </a:lnTo>
                    <a:lnTo>
                      <a:pt x="135" y="247"/>
                    </a:lnTo>
                    <a:lnTo>
                      <a:pt x="138" y="248"/>
                    </a:lnTo>
                    <a:lnTo>
                      <a:pt x="140" y="251"/>
                    </a:lnTo>
                    <a:lnTo>
                      <a:pt x="156" y="265"/>
                    </a:lnTo>
                    <a:lnTo>
                      <a:pt x="166" y="272"/>
                    </a:lnTo>
                    <a:lnTo>
                      <a:pt x="183" y="273"/>
                    </a:lnTo>
                    <a:lnTo>
                      <a:pt x="186" y="273"/>
                    </a:lnTo>
                    <a:lnTo>
                      <a:pt x="195" y="271"/>
                    </a:lnTo>
                    <a:lnTo>
                      <a:pt x="202" y="271"/>
                    </a:lnTo>
                    <a:lnTo>
                      <a:pt x="205" y="272"/>
                    </a:lnTo>
                    <a:lnTo>
                      <a:pt x="207" y="237"/>
                    </a:lnTo>
                    <a:lnTo>
                      <a:pt x="208" y="234"/>
                    </a:lnTo>
                    <a:lnTo>
                      <a:pt x="208" y="233"/>
                    </a:lnTo>
                    <a:lnTo>
                      <a:pt x="219" y="230"/>
                    </a:lnTo>
                    <a:lnTo>
                      <a:pt x="227" y="230"/>
                    </a:lnTo>
                    <a:lnTo>
                      <a:pt x="239" y="229"/>
                    </a:lnTo>
                    <a:lnTo>
                      <a:pt x="240" y="227"/>
                    </a:lnTo>
                    <a:lnTo>
                      <a:pt x="241" y="227"/>
                    </a:lnTo>
                    <a:lnTo>
                      <a:pt x="246" y="226"/>
                    </a:lnTo>
                    <a:lnTo>
                      <a:pt x="250" y="223"/>
                    </a:lnTo>
                    <a:lnTo>
                      <a:pt x="251" y="222"/>
                    </a:lnTo>
                    <a:lnTo>
                      <a:pt x="253" y="218"/>
                    </a:lnTo>
                    <a:lnTo>
                      <a:pt x="253" y="216"/>
                    </a:lnTo>
                    <a:lnTo>
                      <a:pt x="260" y="209"/>
                    </a:lnTo>
                    <a:lnTo>
                      <a:pt x="267" y="205"/>
                    </a:lnTo>
                    <a:lnTo>
                      <a:pt x="290" y="205"/>
                    </a:lnTo>
                    <a:lnTo>
                      <a:pt x="296" y="198"/>
                    </a:lnTo>
                    <a:lnTo>
                      <a:pt x="296" y="197"/>
                    </a:lnTo>
                    <a:lnTo>
                      <a:pt x="289" y="180"/>
                    </a:lnTo>
                    <a:lnTo>
                      <a:pt x="271" y="152"/>
                    </a:lnTo>
                    <a:lnTo>
                      <a:pt x="269" y="151"/>
                    </a:lnTo>
                    <a:lnTo>
                      <a:pt x="271" y="149"/>
                    </a:lnTo>
                    <a:lnTo>
                      <a:pt x="271" y="148"/>
                    </a:lnTo>
                    <a:lnTo>
                      <a:pt x="272" y="148"/>
                    </a:lnTo>
                    <a:lnTo>
                      <a:pt x="274" y="145"/>
                    </a:lnTo>
                    <a:lnTo>
                      <a:pt x="290" y="119"/>
                    </a:lnTo>
                    <a:lnTo>
                      <a:pt x="292" y="117"/>
                    </a:lnTo>
                    <a:lnTo>
                      <a:pt x="293" y="114"/>
                    </a:lnTo>
                    <a:lnTo>
                      <a:pt x="296" y="112"/>
                    </a:lnTo>
                    <a:lnTo>
                      <a:pt x="299" y="110"/>
                    </a:lnTo>
                    <a:lnTo>
                      <a:pt x="303" y="106"/>
                    </a:lnTo>
                    <a:lnTo>
                      <a:pt x="304" y="106"/>
                    </a:lnTo>
                    <a:lnTo>
                      <a:pt x="313" y="103"/>
                    </a:lnTo>
                    <a:lnTo>
                      <a:pt x="315" y="102"/>
                    </a:lnTo>
                    <a:lnTo>
                      <a:pt x="317" y="100"/>
                    </a:lnTo>
                    <a:lnTo>
                      <a:pt x="317" y="99"/>
                    </a:lnTo>
                    <a:lnTo>
                      <a:pt x="318" y="98"/>
                    </a:lnTo>
                    <a:lnTo>
                      <a:pt x="318" y="82"/>
                    </a:lnTo>
                    <a:lnTo>
                      <a:pt x="317" y="78"/>
                    </a:lnTo>
                    <a:lnTo>
                      <a:pt x="317" y="64"/>
                    </a:lnTo>
                    <a:lnTo>
                      <a:pt x="315" y="64"/>
                    </a:lnTo>
                    <a:lnTo>
                      <a:pt x="294" y="61"/>
                    </a:lnTo>
                    <a:lnTo>
                      <a:pt x="289" y="56"/>
                    </a:lnTo>
                    <a:lnTo>
                      <a:pt x="290" y="50"/>
                    </a:lnTo>
                    <a:lnTo>
                      <a:pt x="287" y="50"/>
                    </a:lnTo>
                    <a:lnTo>
                      <a:pt x="279" y="47"/>
                    </a:lnTo>
                    <a:lnTo>
                      <a:pt x="275" y="47"/>
                    </a:lnTo>
                    <a:lnTo>
                      <a:pt x="275" y="46"/>
                    </a:lnTo>
                    <a:lnTo>
                      <a:pt x="269" y="46"/>
                    </a:lnTo>
                    <a:lnTo>
                      <a:pt x="246" y="69"/>
                    </a:lnTo>
                    <a:lnTo>
                      <a:pt x="240" y="72"/>
                    </a:lnTo>
                    <a:lnTo>
                      <a:pt x="232" y="85"/>
                    </a:lnTo>
                    <a:lnTo>
                      <a:pt x="223" y="95"/>
                    </a:lnTo>
                    <a:lnTo>
                      <a:pt x="223" y="96"/>
                    </a:lnTo>
                    <a:lnTo>
                      <a:pt x="222" y="95"/>
                    </a:lnTo>
                    <a:lnTo>
                      <a:pt x="205" y="75"/>
                    </a:lnTo>
                    <a:lnTo>
                      <a:pt x="202" y="72"/>
                    </a:lnTo>
                    <a:lnTo>
                      <a:pt x="202" y="71"/>
                    </a:lnTo>
                    <a:lnTo>
                      <a:pt x="200" y="71"/>
                    </a:lnTo>
                    <a:lnTo>
                      <a:pt x="193" y="67"/>
                    </a:lnTo>
                    <a:lnTo>
                      <a:pt x="187" y="67"/>
                    </a:lnTo>
                    <a:lnTo>
                      <a:pt x="184" y="64"/>
                    </a:lnTo>
                    <a:lnTo>
                      <a:pt x="183" y="61"/>
                    </a:lnTo>
                    <a:lnTo>
                      <a:pt x="181" y="60"/>
                    </a:lnTo>
                    <a:lnTo>
                      <a:pt x="181" y="59"/>
                    </a:lnTo>
                    <a:lnTo>
                      <a:pt x="180" y="50"/>
                    </a:lnTo>
                    <a:lnTo>
                      <a:pt x="180" y="45"/>
                    </a:lnTo>
                    <a:lnTo>
                      <a:pt x="181" y="36"/>
                    </a:lnTo>
                    <a:lnTo>
                      <a:pt x="181" y="29"/>
                    </a:lnTo>
                    <a:lnTo>
                      <a:pt x="183" y="26"/>
                    </a:lnTo>
                    <a:lnTo>
                      <a:pt x="184" y="25"/>
                    </a:lnTo>
                    <a:lnTo>
                      <a:pt x="184" y="23"/>
                    </a:lnTo>
                    <a:lnTo>
                      <a:pt x="186" y="21"/>
                    </a:lnTo>
                    <a:lnTo>
                      <a:pt x="183" y="19"/>
                    </a:lnTo>
                    <a:lnTo>
                      <a:pt x="181" y="18"/>
                    </a:lnTo>
                    <a:lnTo>
                      <a:pt x="177" y="18"/>
                    </a:lnTo>
                    <a:lnTo>
                      <a:pt x="172" y="19"/>
                    </a:lnTo>
                    <a:lnTo>
                      <a:pt x="170" y="19"/>
                    </a:lnTo>
                    <a:lnTo>
                      <a:pt x="162" y="26"/>
                    </a:lnTo>
                    <a:lnTo>
                      <a:pt x="162" y="28"/>
                    </a:lnTo>
                    <a:lnTo>
                      <a:pt x="156" y="36"/>
                    </a:lnTo>
                    <a:lnTo>
                      <a:pt x="149" y="42"/>
                    </a:lnTo>
                    <a:lnTo>
                      <a:pt x="148" y="42"/>
                    </a:lnTo>
                    <a:lnTo>
                      <a:pt x="145" y="39"/>
                    </a:lnTo>
                    <a:lnTo>
                      <a:pt x="145" y="22"/>
                    </a:lnTo>
                    <a:lnTo>
                      <a:pt x="147" y="16"/>
                    </a:lnTo>
                    <a:lnTo>
                      <a:pt x="147" y="9"/>
                    </a:lnTo>
                    <a:lnTo>
                      <a:pt x="144" y="0"/>
                    </a:lnTo>
                    <a:lnTo>
                      <a:pt x="13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81" name="Freeform 1214">
                <a:extLst>
                  <a:ext uri="{FF2B5EF4-FFF2-40B4-BE49-F238E27FC236}">
                    <a16:creationId xmlns:a16="http://schemas.microsoft.com/office/drawing/2014/main" id="{0728F079-F5EF-C52F-AC77-165DCF2F50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6" y="3044"/>
                <a:ext cx="124" cy="156"/>
              </a:xfrm>
              <a:custGeom>
                <a:avLst/>
                <a:gdLst>
                  <a:gd name="T0" fmla="*/ 247 w 496"/>
                  <a:gd name="T1" fmla="*/ 73 h 624"/>
                  <a:gd name="T2" fmla="*/ 225 w 496"/>
                  <a:gd name="T3" fmla="*/ 66 h 624"/>
                  <a:gd name="T4" fmla="*/ 215 w 496"/>
                  <a:gd name="T5" fmla="*/ 32 h 624"/>
                  <a:gd name="T6" fmla="*/ 206 w 496"/>
                  <a:gd name="T7" fmla="*/ 31 h 624"/>
                  <a:gd name="T8" fmla="*/ 175 w 496"/>
                  <a:gd name="T9" fmla="*/ 21 h 624"/>
                  <a:gd name="T10" fmla="*/ 144 w 496"/>
                  <a:gd name="T11" fmla="*/ 7 h 624"/>
                  <a:gd name="T12" fmla="*/ 107 w 496"/>
                  <a:gd name="T13" fmla="*/ 3 h 624"/>
                  <a:gd name="T14" fmla="*/ 88 w 496"/>
                  <a:gd name="T15" fmla="*/ 14 h 624"/>
                  <a:gd name="T16" fmla="*/ 93 w 496"/>
                  <a:gd name="T17" fmla="*/ 81 h 624"/>
                  <a:gd name="T18" fmla="*/ 67 w 496"/>
                  <a:gd name="T19" fmla="*/ 103 h 624"/>
                  <a:gd name="T20" fmla="*/ 19 w 496"/>
                  <a:gd name="T21" fmla="*/ 94 h 624"/>
                  <a:gd name="T22" fmla="*/ 7 w 496"/>
                  <a:gd name="T23" fmla="*/ 130 h 624"/>
                  <a:gd name="T24" fmla="*/ 23 w 496"/>
                  <a:gd name="T25" fmla="*/ 138 h 624"/>
                  <a:gd name="T26" fmla="*/ 23 w 496"/>
                  <a:gd name="T27" fmla="*/ 154 h 624"/>
                  <a:gd name="T28" fmla="*/ 34 w 496"/>
                  <a:gd name="T29" fmla="*/ 196 h 624"/>
                  <a:gd name="T30" fmla="*/ 28 w 496"/>
                  <a:gd name="T31" fmla="*/ 229 h 624"/>
                  <a:gd name="T32" fmla="*/ 62 w 496"/>
                  <a:gd name="T33" fmla="*/ 267 h 624"/>
                  <a:gd name="T34" fmla="*/ 41 w 496"/>
                  <a:gd name="T35" fmla="*/ 307 h 624"/>
                  <a:gd name="T36" fmla="*/ 65 w 496"/>
                  <a:gd name="T37" fmla="*/ 355 h 624"/>
                  <a:gd name="T38" fmla="*/ 91 w 496"/>
                  <a:gd name="T39" fmla="*/ 373 h 624"/>
                  <a:gd name="T40" fmla="*/ 144 w 496"/>
                  <a:gd name="T41" fmla="*/ 386 h 624"/>
                  <a:gd name="T42" fmla="*/ 147 w 496"/>
                  <a:gd name="T43" fmla="*/ 406 h 624"/>
                  <a:gd name="T44" fmla="*/ 157 w 496"/>
                  <a:gd name="T45" fmla="*/ 422 h 624"/>
                  <a:gd name="T46" fmla="*/ 190 w 496"/>
                  <a:gd name="T47" fmla="*/ 464 h 624"/>
                  <a:gd name="T48" fmla="*/ 185 w 496"/>
                  <a:gd name="T49" fmla="*/ 475 h 624"/>
                  <a:gd name="T50" fmla="*/ 213 w 496"/>
                  <a:gd name="T51" fmla="*/ 480 h 624"/>
                  <a:gd name="T52" fmla="*/ 221 w 496"/>
                  <a:gd name="T53" fmla="*/ 487 h 624"/>
                  <a:gd name="T54" fmla="*/ 238 w 496"/>
                  <a:gd name="T55" fmla="*/ 503 h 624"/>
                  <a:gd name="T56" fmla="*/ 264 w 496"/>
                  <a:gd name="T57" fmla="*/ 499 h 624"/>
                  <a:gd name="T58" fmla="*/ 301 w 496"/>
                  <a:gd name="T59" fmla="*/ 538 h 624"/>
                  <a:gd name="T60" fmla="*/ 323 w 496"/>
                  <a:gd name="T61" fmla="*/ 560 h 624"/>
                  <a:gd name="T62" fmla="*/ 334 w 496"/>
                  <a:gd name="T63" fmla="*/ 578 h 624"/>
                  <a:gd name="T64" fmla="*/ 448 w 496"/>
                  <a:gd name="T65" fmla="*/ 623 h 624"/>
                  <a:gd name="T66" fmla="*/ 475 w 496"/>
                  <a:gd name="T67" fmla="*/ 592 h 624"/>
                  <a:gd name="T68" fmla="*/ 453 w 496"/>
                  <a:gd name="T69" fmla="*/ 577 h 624"/>
                  <a:gd name="T70" fmla="*/ 439 w 496"/>
                  <a:gd name="T71" fmla="*/ 547 h 624"/>
                  <a:gd name="T72" fmla="*/ 451 w 496"/>
                  <a:gd name="T73" fmla="*/ 513 h 624"/>
                  <a:gd name="T74" fmla="*/ 491 w 496"/>
                  <a:gd name="T75" fmla="*/ 485 h 624"/>
                  <a:gd name="T76" fmla="*/ 496 w 496"/>
                  <a:gd name="T77" fmla="*/ 450 h 624"/>
                  <a:gd name="T78" fmla="*/ 482 w 496"/>
                  <a:gd name="T79" fmla="*/ 450 h 624"/>
                  <a:gd name="T80" fmla="*/ 446 w 496"/>
                  <a:gd name="T81" fmla="*/ 460 h 624"/>
                  <a:gd name="T82" fmla="*/ 426 w 496"/>
                  <a:gd name="T83" fmla="*/ 419 h 624"/>
                  <a:gd name="T84" fmla="*/ 440 w 496"/>
                  <a:gd name="T85" fmla="*/ 342 h 624"/>
                  <a:gd name="T86" fmla="*/ 444 w 496"/>
                  <a:gd name="T87" fmla="*/ 276 h 624"/>
                  <a:gd name="T88" fmla="*/ 419 w 496"/>
                  <a:gd name="T89" fmla="*/ 252 h 624"/>
                  <a:gd name="T90" fmla="*/ 419 w 496"/>
                  <a:gd name="T91" fmla="*/ 222 h 624"/>
                  <a:gd name="T92" fmla="*/ 395 w 496"/>
                  <a:gd name="T93" fmla="*/ 226 h 624"/>
                  <a:gd name="T94" fmla="*/ 380 w 496"/>
                  <a:gd name="T95" fmla="*/ 222 h 624"/>
                  <a:gd name="T96" fmla="*/ 386 w 496"/>
                  <a:gd name="T97" fmla="*/ 199 h 624"/>
                  <a:gd name="T98" fmla="*/ 361 w 496"/>
                  <a:gd name="T99" fmla="*/ 163 h 624"/>
                  <a:gd name="T100" fmla="*/ 348 w 496"/>
                  <a:gd name="T101" fmla="*/ 141 h 624"/>
                  <a:gd name="T102" fmla="*/ 334 w 496"/>
                  <a:gd name="T103" fmla="*/ 106 h 624"/>
                  <a:gd name="T104" fmla="*/ 324 w 496"/>
                  <a:gd name="T105" fmla="*/ 98 h 624"/>
                  <a:gd name="T106" fmla="*/ 304 w 496"/>
                  <a:gd name="T107" fmla="*/ 112 h 624"/>
                  <a:gd name="T108" fmla="*/ 294 w 496"/>
                  <a:gd name="T109" fmla="*/ 92 h 624"/>
                  <a:gd name="T110" fmla="*/ 278 w 496"/>
                  <a:gd name="T111" fmla="*/ 88 h 6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496" h="624">
                    <a:moveTo>
                      <a:pt x="257" y="78"/>
                    </a:moveTo>
                    <a:lnTo>
                      <a:pt x="257" y="77"/>
                    </a:lnTo>
                    <a:lnTo>
                      <a:pt x="254" y="74"/>
                    </a:lnTo>
                    <a:lnTo>
                      <a:pt x="253" y="74"/>
                    </a:lnTo>
                    <a:lnTo>
                      <a:pt x="253" y="73"/>
                    </a:lnTo>
                    <a:lnTo>
                      <a:pt x="247" y="73"/>
                    </a:lnTo>
                    <a:lnTo>
                      <a:pt x="245" y="74"/>
                    </a:lnTo>
                    <a:lnTo>
                      <a:pt x="242" y="75"/>
                    </a:lnTo>
                    <a:lnTo>
                      <a:pt x="241" y="74"/>
                    </a:lnTo>
                    <a:lnTo>
                      <a:pt x="231" y="71"/>
                    </a:lnTo>
                    <a:lnTo>
                      <a:pt x="229" y="71"/>
                    </a:lnTo>
                    <a:lnTo>
                      <a:pt x="225" y="66"/>
                    </a:lnTo>
                    <a:lnTo>
                      <a:pt x="210" y="36"/>
                    </a:lnTo>
                    <a:lnTo>
                      <a:pt x="210" y="35"/>
                    </a:lnTo>
                    <a:lnTo>
                      <a:pt x="211" y="34"/>
                    </a:lnTo>
                    <a:lnTo>
                      <a:pt x="213" y="34"/>
                    </a:lnTo>
                    <a:lnTo>
                      <a:pt x="214" y="32"/>
                    </a:lnTo>
                    <a:lnTo>
                      <a:pt x="215" y="32"/>
                    </a:lnTo>
                    <a:lnTo>
                      <a:pt x="215" y="28"/>
                    </a:lnTo>
                    <a:lnTo>
                      <a:pt x="214" y="27"/>
                    </a:lnTo>
                    <a:lnTo>
                      <a:pt x="210" y="27"/>
                    </a:lnTo>
                    <a:lnTo>
                      <a:pt x="207" y="29"/>
                    </a:lnTo>
                    <a:lnTo>
                      <a:pt x="207" y="31"/>
                    </a:lnTo>
                    <a:lnTo>
                      <a:pt x="206" y="31"/>
                    </a:lnTo>
                    <a:lnTo>
                      <a:pt x="204" y="32"/>
                    </a:lnTo>
                    <a:lnTo>
                      <a:pt x="203" y="32"/>
                    </a:lnTo>
                    <a:lnTo>
                      <a:pt x="194" y="34"/>
                    </a:lnTo>
                    <a:lnTo>
                      <a:pt x="192" y="32"/>
                    </a:lnTo>
                    <a:lnTo>
                      <a:pt x="190" y="29"/>
                    </a:lnTo>
                    <a:lnTo>
                      <a:pt x="175" y="21"/>
                    </a:lnTo>
                    <a:lnTo>
                      <a:pt x="168" y="14"/>
                    </a:lnTo>
                    <a:lnTo>
                      <a:pt x="168" y="13"/>
                    </a:lnTo>
                    <a:lnTo>
                      <a:pt x="167" y="11"/>
                    </a:lnTo>
                    <a:lnTo>
                      <a:pt x="165" y="11"/>
                    </a:lnTo>
                    <a:lnTo>
                      <a:pt x="155" y="3"/>
                    </a:lnTo>
                    <a:lnTo>
                      <a:pt x="144" y="7"/>
                    </a:lnTo>
                    <a:lnTo>
                      <a:pt x="132" y="8"/>
                    </a:lnTo>
                    <a:lnTo>
                      <a:pt x="122" y="3"/>
                    </a:lnTo>
                    <a:lnTo>
                      <a:pt x="113" y="3"/>
                    </a:lnTo>
                    <a:lnTo>
                      <a:pt x="109" y="4"/>
                    </a:lnTo>
                    <a:lnTo>
                      <a:pt x="107" y="4"/>
                    </a:lnTo>
                    <a:lnTo>
                      <a:pt x="107" y="3"/>
                    </a:lnTo>
                    <a:lnTo>
                      <a:pt x="105" y="0"/>
                    </a:lnTo>
                    <a:lnTo>
                      <a:pt x="97" y="0"/>
                    </a:lnTo>
                    <a:lnTo>
                      <a:pt x="97" y="3"/>
                    </a:lnTo>
                    <a:lnTo>
                      <a:pt x="90" y="8"/>
                    </a:lnTo>
                    <a:lnTo>
                      <a:pt x="90" y="10"/>
                    </a:lnTo>
                    <a:lnTo>
                      <a:pt x="88" y="14"/>
                    </a:lnTo>
                    <a:lnTo>
                      <a:pt x="88" y="48"/>
                    </a:lnTo>
                    <a:lnTo>
                      <a:pt x="87" y="55"/>
                    </a:lnTo>
                    <a:lnTo>
                      <a:pt x="87" y="67"/>
                    </a:lnTo>
                    <a:lnTo>
                      <a:pt x="90" y="81"/>
                    </a:lnTo>
                    <a:lnTo>
                      <a:pt x="93" y="80"/>
                    </a:lnTo>
                    <a:lnTo>
                      <a:pt x="93" y="81"/>
                    </a:lnTo>
                    <a:lnTo>
                      <a:pt x="84" y="95"/>
                    </a:lnTo>
                    <a:lnTo>
                      <a:pt x="79" y="102"/>
                    </a:lnTo>
                    <a:lnTo>
                      <a:pt x="77" y="103"/>
                    </a:lnTo>
                    <a:lnTo>
                      <a:pt x="77" y="106"/>
                    </a:lnTo>
                    <a:lnTo>
                      <a:pt x="70" y="106"/>
                    </a:lnTo>
                    <a:lnTo>
                      <a:pt x="67" y="103"/>
                    </a:lnTo>
                    <a:lnTo>
                      <a:pt x="60" y="102"/>
                    </a:lnTo>
                    <a:lnTo>
                      <a:pt x="53" y="99"/>
                    </a:lnTo>
                    <a:lnTo>
                      <a:pt x="34" y="99"/>
                    </a:lnTo>
                    <a:lnTo>
                      <a:pt x="23" y="98"/>
                    </a:lnTo>
                    <a:lnTo>
                      <a:pt x="19" y="95"/>
                    </a:lnTo>
                    <a:lnTo>
                      <a:pt x="19" y="94"/>
                    </a:lnTo>
                    <a:lnTo>
                      <a:pt x="16" y="89"/>
                    </a:lnTo>
                    <a:lnTo>
                      <a:pt x="16" y="88"/>
                    </a:lnTo>
                    <a:lnTo>
                      <a:pt x="6" y="88"/>
                    </a:lnTo>
                    <a:lnTo>
                      <a:pt x="0" y="101"/>
                    </a:lnTo>
                    <a:lnTo>
                      <a:pt x="0" y="109"/>
                    </a:lnTo>
                    <a:lnTo>
                      <a:pt x="7" y="130"/>
                    </a:lnTo>
                    <a:lnTo>
                      <a:pt x="7" y="137"/>
                    </a:lnTo>
                    <a:lnTo>
                      <a:pt x="9" y="138"/>
                    </a:lnTo>
                    <a:lnTo>
                      <a:pt x="16" y="148"/>
                    </a:lnTo>
                    <a:lnTo>
                      <a:pt x="21" y="140"/>
                    </a:lnTo>
                    <a:lnTo>
                      <a:pt x="20" y="138"/>
                    </a:lnTo>
                    <a:lnTo>
                      <a:pt x="23" y="138"/>
                    </a:lnTo>
                    <a:lnTo>
                      <a:pt x="24" y="141"/>
                    </a:lnTo>
                    <a:lnTo>
                      <a:pt x="26" y="141"/>
                    </a:lnTo>
                    <a:lnTo>
                      <a:pt x="26" y="142"/>
                    </a:lnTo>
                    <a:lnTo>
                      <a:pt x="27" y="144"/>
                    </a:lnTo>
                    <a:lnTo>
                      <a:pt x="27" y="149"/>
                    </a:lnTo>
                    <a:lnTo>
                      <a:pt x="23" y="154"/>
                    </a:lnTo>
                    <a:lnTo>
                      <a:pt x="23" y="161"/>
                    </a:lnTo>
                    <a:lnTo>
                      <a:pt x="24" y="169"/>
                    </a:lnTo>
                    <a:lnTo>
                      <a:pt x="27" y="176"/>
                    </a:lnTo>
                    <a:lnTo>
                      <a:pt x="26" y="186"/>
                    </a:lnTo>
                    <a:lnTo>
                      <a:pt x="26" y="187"/>
                    </a:lnTo>
                    <a:lnTo>
                      <a:pt x="34" y="196"/>
                    </a:lnTo>
                    <a:lnTo>
                      <a:pt x="35" y="196"/>
                    </a:lnTo>
                    <a:lnTo>
                      <a:pt x="34" y="197"/>
                    </a:lnTo>
                    <a:lnTo>
                      <a:pt x="28" y="214"/>
                    </a:lnTo>
                    <a:lnTo>
                      <a:pt x="27" y="219"/>
                    </a:lnTo>
                    <a:lnTo>
                      <a:pt x="28" y="226"/>
                    </a:lnTo>
                    <a:lnTo>
                      <a:pt x="28" y="229"/>
                    </a:lnTo>
                    <a:lnTo>
                      <a:pt x="19" y="245"/>
                    </a:lnTo>
                    <a:lnTo>
                      <a:pt x="14" y="254"/>
                    </a:lnTo>
                    <a:lnTo>
                      <a:pt x="26" y="260"/>
                    </a:lnTo>
                    <a:lnTo>
                      <a:pt x="40" y="261"/>
                    </a:lnTo>
                    <a:lnTo>
                      <a:pt x="56" y="267"/>
                    </a:lnTo>
                    <a:lnTo>
                      <a:pt x="62" y="267"/>
                    </a:lnTo>
                    <a:lnTo>
                      <a:pt x="66" y="271"/>
                    </a:lnTo>
                    <a:lnTo>
                      <a:pt x="66" y="272"/>
                    </a:lnTo>
                    <a:lnTo>
                      <a:pt x="40" y="295"/>
                    </a:lnTo>
                    <a:lnTo>
                      <a:pt x="40" y="300"/>
                    </a:lnTo>
                    <a:lnTo>
                      <a:pt x="41" y="306"/>
                    </a:lnTo>
                    <a:lnTo>
                      <a:pt x="41" y="307"/>
                    </a:lnTo>
                    <a:lnTo>
                      <a:pt x="45" y="320"/>
                    </a:lnTo>
                    <a:lnTo>
                      <a:pt x="45" y="323"/>
                    </a:lnTo>
                    <a:lnTo>
                      <a:pt x="52" y="353"/>
                    </a:lnTo>
                    <a:lnTo>
                      <a:pt x="52" y="356"/>
                    </a:lnTo>
                    <a:lnTo>
                      <a:pt x="53" y="356"/>
                    </a:lnTo>
                    <a:lnTo>
                      <a:pt x="65" y="355"/>
                    </a:lnTo>
                    <a:lnTo>
                      <a:pt x="72" y="358"/>
                    </a:lnTo>
                    <a:lnTo>
                      <a:pt x="72" y="369"/>
                    </a:lnTo>
                    <a:lnTo>
                      <a:pt x="79" y="372"/>
                    </a:lnTo>
                    <a:lnTo>
                      <a:pt x="87" y="372"/>
                    </a:lnTo>
                    <a:lnTo>
                      <a:pt x="90" y="373"/>
                    </a:lnTo>
                    <a:lnTo>
                      <a:pt x="91" y="373"/>
                    </a:lnTo>
                    <a:lnTo>
                      <a:pt x="102" y="380"/>
                    </a:lnTo>
                    <a:lnTo>
                      <a:pt x="105" y="381"/>
                    </a:lnTo>
                    <a:lnTo>
                      <a:pt x="107" y="381"/>
                    </a:lnTo>
                    <a:lnTo>
                      <a:pt x="122" y="383"/>
                    </a:lnTo>
                    <a:lnTo>
                      <a:pt x="134" y="380"/>
                    </a:lnTo>
                    <a:lnTo>
                      <a:pt x="144" y="386"/>
                    </a:lnTo>
                    <a:lnTo>
                      <a:pt x="146" y="387"/>
                    </a:lnTo>
                    <a:lnTo>
                      <a:pt x="144" y="387"/>
                    </a:lnTo>
                    <a:lnTo>
                      <a:pt x="141" y="391"/>
                    </a:lnTo>
                    <a:lnTo>
                      <a:pt x="144" y="405"/>
                    </a:lnTo>
                    <a:lnTo>
                      <a:pt x="146" y="405"/>
                    </a:lnTo>
                    <a:lnTo>
                      <a:pt x="147" y="406"/>
                    </a:lnTo>
                    <a:lnTo>
                      <a:pt x="147" y="408"/>
                    </a:lnTo>
                    <a:lnTo>
                      <a:pt x="148" y="408"/>
                    </a:lnTo>
                    <a:lnTo>
                      <a:pt x="153" y="415"/>
                    </a:lnTo>
                    <a:lnTo>
                      <a:pt x="155" y="422"/>
                    </a:lnTo>
                    <a:lnTo>
                      <a:pt x="155" y="423"/>
                    </a:lnTo>
                    <a:lnTo>
                      <a:pt x="157" y="422"/>
                    </a:lnTo>
                    <a:lnTo>
                      <a:pt x="174" y="422"/>
                    </a:lnTo>
                    <a:lnTo>
                      <a:pt x="182" y="425"/>
                    </a:lnTo>
                    <a:lnTo>
                      <a:pt x="194" y="427"/>
                    </a:lnTo>
                    <a:lnTo>
                      <a:pt x="192" y="458"/>
                    </a:lnTo>
                    <a:lnTo>
                      <a:pt x="192" y="462"/>
                    </a:lnTo>
                    <a:lnTo>
                      <a:pt x="190" y="464"/>
                    </a:lnTo>
                    <a:lnTo>
                      <a:pt x="190" y="465"/>
                    </a:lnTo>
                    <a:lnTo>
                      <a:pt x="189" y="469"/>
                    </a:lnTo>
                    <a:lnTo>
                      <a:pt x="187" y="471"/>
                    </a:lnTo>
                    <a:lnTo>
                      <a:pt x="186" y="473"/>
                    </a:lnTo>
                    <a:lnTo>
                      <a:pt x="186" y="475"/>
                    </a:lnTo>
                    <a:lnTo>
                      <a:pt x="185" y="475"/>
                    </a:lnTo>
                    <a:lnTo>
                      <a:pt x="185" y="478"/>
                    </a:lnTo>
                    <a:lnTo>
                      <a:pt x="187" y="478"/>
                    </a:lnTo>
                    <a:lnTo>
                      <a:pt x="196" y="479"/>
                    </a:lnTo>
                    <a:lnTo>
                      <a:pt x="211" y="479"/>
                    </a:lnTo>
                    <a:lnTo>
                      <a:pt x="211" y="480"/>
                    </a:lnTo>
                    <a:lnTo>
                      <a:pt x="213" y="480"/>
                    </a:lnTo>
                    <a:lnTo>
                      <a:pt x="213" y="482"/>
                    </a:lnTo>
                    <a:lnTo>
                      <a:pt x="214" y="483"/>
                    </a:lnTo>
                    <a:lnTo>
                      <a:pt x="214" y="486"/>
                    </a:lnTo>
                    <a:lnTo>
                      <a:pt x="213" y="487"/>
                    </a:lnTo>
                    <a:lnTo>
                      <a:pt x="217" y="490"/>
                    </a:lnTo>
                    <a:lnTo>
                      <a:pt x="221" y="487"/>
                    </a:lnTo>
                    <a:lnTo>
                      <a:pt x="229" y="485"/>
                    </a:lnTo>
                    <a:lnTo>
                      <a:pt x="229" y="483"/>
                    </a:lnTo>
                    <a:lnTo>
                      <a:pt x="231" y="483"/>
                    </a:lnTo>
                    <a:lnTo>
                      <a:pt x="231" y="490"/>
                    </a:lnTo>
                    <a:lnTo>
                      <a:pt x="235" y="501"/>
                    </a:lnTo>
                    <a:lnTo>
                      <a:pt x="238" y="503"/>
                    </a:lnTo>
                    <a:lnTo>
                      <a:pt x="239" y="504"/>
                    </a:lnTo>
                    <a:lnTo>
                      <a:pt x="250" y="506"/>
                    </a:lnTo>
                    <a:lnTo>
                      <a:pt x="254" y="503"/>
                    </a:lnTo>
                    <a:lnTo>
                      <a:pt x="260" y="500"/>
                    </a:lnTo>
                    <a:lnTo>
                      <a:pt x="260" y="499"/>
                    </a:lnTo>
                    <a:lnTo>
                      <a:pt x="264" y="499"/>
                    </a:lnTo>
                    <a:lnTo>
                      <a:pt x="271" y="500"/>
                    </a:lnTo>
                    <a:lnTo>
                      <a:pt x="271" y="504"/>
                    </a:lnTo>
                    <a:lnTo>
                      <a:pt x="274" y="511"/>
                    </a:lnTo>
                    <a:lnTo>
                      <a:pt x="278" y="517"/>
                    </a:lnTo>
                    <a:lnTo>
                      <a:pt x="301" y="527"/>
                    </a:lnTo>
                    <a:lnTo>
                      <a:pt x="301" y="538"/>
                    </a:lnTo>
                    <a:lnTo>
                      <a:pt x="304" y="543"/>
                    </a:lnTo>
                    <a:lnTo>
                      <a:pt x="305" y="547"/>
                    </a:lnTo>
                    <a:lnTo>
                      <a:pt x="310" y="550"/>
                    </a:lnTo>
                    <a:lnTo>
                      <a:pt x="317" y="557"/>
                    </a:lnTo>
                    <a:lnTo>
                      <a:pt x="319" y="560"/>
                    </a:lnTo>
                    <a:lnTo>
                      <a:pt x="323" y="560"/>
                    </a:lnTo>
                    <a:lnTo>
                      <a:pt x="326" y="563"/>
                    </a:lnTo>
                    <a:lnTo>
                      <a:pt x="330" y="570"/>
                    </a:lnTo>
                    <a:lnTo>
                      <a:pt x="331" y="577"/>
                    </a:lnTo>
                    <a:lnTo>
                      <a:pt x="331" y="578"/>
                    </a:lnTo>
                    <a:lnTo>
                      <a:pt x="337" y="577"/>
                    </a:lnTo>
                    <a:lnTo>
                      <a:pt x="334" y="578"/>
                    </a:lnTo>
                    <a:lnTo>
                      <a:pt x="340" y="591"/>
                    </a:lnTo>
                    <a:lnTo>
                      <a:pt x="394" y="610"/>
                    </a:lnTo>
                    <a:lnTo>
                      <a:pt x="407" y="612"/>
                    </a:lnTo>
                    <a:lnTo>
                      <a:pt x="440" y="624"/>
                    </a:lnTo>
                    <a:lnTo>
                      <a:pt x="444" y="624"/>
                    </a:lnTo>
                    <a:lnTo>
                      <a:pt x="448" y="623"/>
                    </a:lnTo>
                    <a:lnTo>
                      <a:pt x="451" y="619"/>
                    </a:lnTo>
                    <a:lnTo>
                      <a:pt x="454" y="619"/>
                    </a:lnTo>
                    <a:lnTo>
                      <a:pt x="455" y="620"/>
                    </a:lnTo>
                    <a:lnTo>
                      <a:pt x="455" y="619"/>
                    </a:lnTo>
                    <a:lnTo>
                      <a:pt x="468" y="609"/>
                    </a:lnTo>
                    <a:lnTo>
                      <a:pt x="475" y="592"/>
                    </a:lnTo>
                    <a:lnTo>
                      <a:pt x="471" y="583"/>
                    </a:lnTo>
                    <a:lnTo>
                      <a:pt x="462" y="580"/>
                    </a:lnTo>
                    <a:lnTo>
                      <a:pt x="458" y="580"/>
                    </a:lnTo>
                    <a:lnTo>
                      <a:pt x="455" y="581"/>
                    </a:lnTo>
                    <a:lnTo>
                      <a:pt x="454" y="578"/>
                    </a:lnTo>
                    <a:lnTo>
                      <a:pt x="453" y="577"/>
                    </a:lnTo>
                    <a:lnTo>
                      <a:pt x="448" y="571"/>
                    </a:lnTo>
                    <a:lnTo>
                      <a:pt x="446" y="570"/>
                    </a:lnTo>
                    <a:lnTo>
                      <a:pt x="444" y="564"/>
                    </a:lnTo>
                    <a:lnTo>
                      <a:pt x="443" y="563"/>
                    </a:lnTo>
                    <a:lnTo>
                      <a:pt x="439" y="549"/>
                    </a:lnTo>
                    <a:lnTo>
                      <a:pt x="439" y="547"/>
                    </a:lnTo>
                    <a:lnTo>
                      <a:pt x="435" y="542"/>
                    </a:lnTo>
                    <a:lnTo>
                      <a:pt x="438" y="539"/>
                    </a:lnTo>
                    <a:lnTo>
                      <a:pt x="446" y="527"/>
                    </a:lnTo>
                    <a:lnTo>
                      <a:pt x="451" y="522"/>
                    </a:lnTo>
                    <a:lnTo>
                      <a:pt x="453" y="515"/>
                    </a:lnTo>
                    <a:lnTo>
                      <a:pt x="451" y="513"/>
                    </a:lnTo>
                    <a:lnTo>
                      <a:pt x="453" y="513"/>
                    </a:lnTo>
                    <a:lnTo>
                      <a:pt x="465" y="511"/>
                    </a:lnTo>
                    <a:lnTo>
                      <a:pt x="482" y="511"/>
                    </a:lnTo>
                    <a:lnTo>
                      <a:pt x="492" y="508"/>
                    </a:lnTo>
                    <a:lnTo>
                      <a:pt x="492" y="489"/>
                    </a:lnTo>
                    <a:lnTo>
                      <a:pt x="491" y="485"/>
                    </a:lnTo>
                    <a:lnTo>
                      <a:pt x="491" y="473"/>
                    </a:lnTo>
                    <a:lnTo>
                      <a:pt x="492" y="472"/>
                    </a:lnTo>
                    <a:lnTo>
                      <a:pt x="496" y="472"/>
                    </a:lnTo>
                    <a:lnTo>
                      <a:pt x="493" y="467"/>
                    </a:lnTo>
                    <a:lnTo>
                      <a:pt x="496" y="464"/>
                    </a:lnTo>
                    <a:lnTo>
                      <a:pt x="496" y="450"/>
                    </a:lnTo>
                    <a:lnTo>
                      <a:pt x="495" y="448"/>
                    </a:lnTo>
                    <a:lnTo>
                      <a:pt x="493" y="448"/>
                    </a:lnTo>
                    <a:lnTo>
                      <a:pt x="492" y="447"/>
                    </a:lnTo>
                    <a:lnTo>
                      <a:pt x="489" y="447"/>
                    </a:lnTo>
                    <a:lnTo>
                      <a:pt x="484" y="448"/>
                    </a:lnTo>
                    <a:lnTo>
                      <a:pt x="482" y="450"/>
                    </a:lnTo>
                    <a:lnTo>
                      <a:pt x="471" y="454"/>
                    </a:lnTo>
                    <a:lnTo>
                      <a:pt x="460" y="462"/>
                    </a:lnTo>
                    <a:lnTo>
                      <a:pt x="457" y="465"/>
                    </a:lnTo>
                    <a:lnTo>
                      <a:pt x="450" y="465"/>
                    </a:lnTo>
                    <a:lnTo>
                      <a:pt x="447" y="462"/>
                    </a:lnTo>
                    <a:lnTo>
                      <a:pt x="446" y="460"/>
                    </a:lnTo>
                    <a:lnTo>
                      <a:pt x="446" y="457"/>
                    </a:lnTo>
                    <a:lnTo>
                      <a:pt x="444" y="453"/>
                    </a:lnTo>
                    <a:lnTo>
                      <a:pt x="444" y="451"/>
                    </a:lnTo>
                    <a:lnTo>
                      <a:pt x="433" y="430"/>
                    </a:lnTo>
                    <a:lnTo>
                      <a:pt x="429" y="425"/>
                    </a:lnTo>
                    <a:lnTo>
                      <a:pt x="426" y="419"/>
                    </a:lnTo>
                    <a:lnTo>
                      <a:pt x="425" y="415"/>
                    </a:lnTo>
                    <a:lnTo>
                      <a:pt x="425" y="411"/>
                    </a:lnTo>
                    <a:lnTo>
                      <a:pt x="435" y="360"/>
                    </a:lnTo>
                    <a:lnTo>
                      <a:pt x="439" y="353"/>
                    </a:lnTo>
                    <a:lnTo>
                      <a:pt x="440" y="348"/>
                    </a:lnTo>
                    <a:lnTo>
                      <a:pt x="440" y="342"/>
                    </a:lnTo>
                    <a:lnTo>
                      <a:pt x="438" y="327"/>
                    </a:lnTo>
                    <a:lnTo>
                      <a:pt x="438" y="316"/>
                    </a:lnTo>
                    <a:lnTo>
                      <a:pt x="436" y="309"/>
                    </a:lnTo>
                    <a:lnTo>
                      <a:pt x="436" y="306"/>
                    </a:lnTo>
                    <a:lnTo>
                      <a:pt x="438" y="296"/>
                    </a:lnTo>
                    <a:lnTo>
                      <a:pt x="444" y="276"/>
                    </a:lnTo>
                    <a:lnTo>
                      <a:pt x="444" y="271"/>
                    </a:lnTo>
                    <a:lnTo>
                      <a:pt x="440" y="269"/>
                    </a:lnTo>
                    <a:lnTo>
                      <a:pt x="440" y="267"/>
                    </a:lnTo>
                    <a:lnTo>
                      <a:pt x="433" y="264"/>
                    </a:lnTo>
                    <a:lnTo>
                      <a:pt x="419" y="253"/>
                    </a:lnTo>
                    <a:lnTo>
                      <a:pt x="419" y="252"/>
                    </a:lnTo>
                    <a:lnTo>
                      <a:pt x="425" y="240"/>
                    </a:lnTo>
                    <a:lnTo>
                      <a:pt x="426" y="236"/>
                    </a:lnTo>
                    <a:lnTo>
                      <a:pt x="426" y="230"/>
                    </a:lnTo>
                    <a:lnTo>
                      <a:pt x="424" y="225"/>
                    </a:lnTo>
                    <a:lnTo>
                      <a:pt x="422" y="223"/>
                    </a:lnTo>
                    <a:lnTo>
                      <a:pt x="419" y="222"/>
                    </a:lnTo>
                    <a:lnTo>
                      <a:pt x="418" y="221"/>
                    </a:lnTo>
                    <a:lnTo>
                      <a:pt x="412" y="221"/>
                    </a:lnTo>
                    <a:lnTo>
                      <a:pt x="407" y="222"/>
                    </a:lnTo>
                    <a:lnTo>
                      <a:pt x="404" y="222"/>
                    </a:lnTo>
                    <a:lnTo>
                      <a:pt x="400" y="225"/>
                    </a:lnTo>
                    <a:lnTo>
                      <a:pt x="395" y="226"/>
                    </a:lnTo>
                    <a:lnTo>
                      <a:pt x="393" y="228"/>
                    </a:lnTo>
                    <a:lnTo>
                      <a:pt x="384" y="228"/>
                    </a:lnTo>
                    <a:lnTo>
                      <a:pt x="381" y="226"/>
                    </a:lnTo>
                    <a:lnTo>
                      <a:pt x="381" y="225"/>
                    </a:lnTo>
                    <a:lnTo>
                      <a:pt x="380" y="223"/>
                    </a:lnTo>
                    <a:lnTo>
                      <a:pt x="380" y="222"/>
                    </a:lnTo>
                    <a:lnTo>
                      <a:pt x="379" y="221"/>
                    </a:lnTo>
                    <a:lnTo>
                      <a:pt x="379" y="216"/>
                    </a:lnTo>
                    <a:lnTo>
                      <a:pt x="383" y="205"/>
                    </a:lnTo>
                    <a:lnTo>
                      <a:pt x="383" y="204"/>
                    </a:lnTo>
                    <a:lnTo>
                      <a:pt x="384" y="202"/>
                    </a:lnTo>
                    <a:lnTo>
                      <a:pt x="386" y="199"/>
                    </a:lnTo>
                    <a:lnTo>
                      <a:pt x="386" y="190"/>
                    </a:lnTo>
                    <a:lnTo>
                      <a:pt x="384" y="189"/>
                    </a:lnTo>
                    <a:lnTo>
                      <a:pt x="381" y="180"/>
                    </a:lnTo>
                    <a:lnTo>
                      <a:pt x="377" y="176"/>
                    </a:lnTo>
                    <a:lnTo>
                      <a:pt x="373" y="176"/>
                    </a:lnTo>
                    <a:lnTo>
                      <a:pt x="361" y="163"/>
                    </a:lnTo>
                    <a:lnTo>
                      <a:pt x="357" y="158"/>
                    </a:lnTo>
                    <a:lnTo>
                      <a:pt x="352" y="154"/>
                    </a:lnTo>
                    <a:lnTo>
                      <a:pt x="352" y="149"/>
                    </a:lnTo>
                    <a:lnTo>
                      <a:pt x="351" y="148"/>
                    </a:lnTo>
                    <a:lnTo>
                      <a:pt x="348" y="142"/>
                    </a:lnTo>
                    <a:lnTo>
                      <a:pt x="348" y="141"/>
                    </a:lnTo>
                    <a:lnTo>
                      <a:pt x="347" y="138"/>
                    </a:lnTo>
                    <a:lnTo>
                      <a:pt x="347" y="125"/>
                    </a:lnTo>
                    <a:lnTo>
                      <a:pt x="341" y="123"/>
                    </a:lnTo>
                    <a:lnTo>
                      <a:pt x="337" y="117"/>
                    </a:lnTo>
                    <a:lnTo>
                      <a:pt x="334" y="108"/>
                    </a:lnTo>
                    <a:lnTo>
                      <a:pt x="334" y="106"/>
                    </a:lnTo>
                    <a:lnTo>
                      <a:pt x="333" y="105"/>
                    </a:lnTo>
                    <a:lnTo>
                      <a:pt x="333" y="103"/>
                    </a:lnTo>
                    <a:lnTo>
                      <a:pt x="328" y="99"/>
                    </a:lnTo>
                    <a:lnTo>
                      <a:pt x="327" y="99"/>
                    </a:lnTo>
                    <a:lnTo>
                      <a:pt x="326" y="98"/>
                    </a:lnTo>
                    <a:lnTo>
                      <a:pt x="324" y="98"/>
                    </a:lnTo>
                    <a:lnTo>
                      <a:pt x="323" y="99"/>
                    </a:lnTo>
                    <a:lnTo>
                      <a:pt x="321" y="99"/>
                    </a:lnTo>
                    <a:lnTo>
                      <a:pt x="320" y="101"/>
                    </a:lnTo>
                    <a:lnTo>
                      <a:pt x="313" y="106"/>
                    </a:lnTo>
                    <a:lnTo>
                      <a:pt x="306" y="109"/>
                    </a:lnTo>
                    <a:lnTo>
                      <a:pt x="304" y="112"/>
                    </a:lnTo>
                    <a:lnTo>
                      <a:pt x="299" y="108"/>
                    </a:lnTo>
                    <a:lnTo>
                      <a:pt x="299" y="105"/>
                    </a:lnTo>
                    <a:lnTo>
                      <a:pt x="298" y="101"/>
                    </a:lnTo>
                    <a:lnTo>
                      <a:pt x="298" y="96"/>
                    </a:lnTo>
                    <a:lnTo>
                      <a:pt x="295" y="92"/>
                    </a:lnTo>
                    <a:lnTo>
                      <a:pt x="294" y="92"/>
                    </a:lnTo>
                    <a:lnTo>
                      <a:pt x="289" y="88"/>
                    </a:lnTo>
                    <a:lnTo>
                      <a:pt x="288" y="88"/>
                    </a:lnTo>
                    <a:lnTo>
                      <a:pt x="285" y="87"/>
                    </a:lnTo>
                    <a:lnTo>
                      <a:pt x="282" y="87"/>
                    </a:lnTo>
                    <a:lnTo>
                      <a:pt x="281" y="88"/>
                    </a:lnTo>
                    <a:lnTo>
                      <a:pt x="278" y="88"/>
                    </a:lnTo>
                    <a:lnTo>
                      <a:pt x="277" y="87"/>
                    </a:lnTo>
                    <a:lnTo>
                      <a:pt x="257" y="7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82" name="Freeform 1215">
                <a:extLst>
                  <a:ext uri="{FF2B5EF4-FFF2-40B4-BE49-F238E27FC236}">
                    <a16:creationId xmlns:a16="http://schemas.microsoft.com/office/drawing/2014/main" id="{E6462DF5-E011-BB51-C2A1-778CD0580F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5" y="3105"/>
                <a:ext cx="114" cy="124"/>
              </a:xfrm>
              <a:custGeom>
                <a:avLst/>
                <a:gdLst>
                  <a:gd name="T0" fmla="*/ 220 w 456"/>
                  <a:gd name="T1" fmla="*/ 9 h 496"/>
                  <a:gd name="T2" fmla="*/ 184 w 456"/>
                  <a:gd name="T3" fmla="*/ 0 h 496"/>
                  <a:gd name="T4" fmla="*/ 128 w 456"/>
                  <a:gd name="T5" fmla="*/ 19 h 496"/>
                  <a:gd name="T6" fmla="*/ 110 w 456"/>
                  <a:gd name="T7" fmla="*/ 51 h 496"/>
                  <a:gd name="T8" fmla="*/ 102 w 456"/>
                  <a:gd name="T9" fmla="*/ 53 h 496"/>
                  <a:gd name="T10" fmla="*/ 90 w 456"/>
                  <a:gd name="T11" fmla="*/ 40 h 496"/>
                  <a:gd name="T12" fmla="*/ 81 w 456"/>
                  <a:gd name="T13" fmla="*/ 45 h 496"/>
                  <a:gd name="T14" fmla="*/ 68 w 456"/>
                  <a:gd name="T15" fmla="*/ 40 h 496"/>
                  <a:gd name="T16" fmla="*/ 58 w 456"/>
                  <a:gd name="T17" fmla="*/ 40 h 496"/>
                  <a:gd name="T18" fmla="*/ 39 w 456"/>
                  <a:gd name="T19" fmla="*/ 76 h 496"/>
                  <a:gd name="T20" fmla="*/ 51 w 456"/>
                  <a:gd name="T21" fmla="*/ 96 h 496"/>
                  <a:gd name="T22" fmla="*/ 89 w 456"/>
                  <a:gd name="T23" fmla="*/ 136 h 496"/>
                  <a:gd name="T24" fmla="*/ 142 w 456"/>
                  <a:gd name="T25" fmla="*/ 167 h 496"/>
                  <a:gd name="T26" fmla="*/ 141 w 456"/>
                  <a:gd name="T27" fmla="*/ 184 h 496"/>
                  <a:gd name="T28" fmla="*/ 121 w 456"/>
                  <a:gd name="T29" fmla="*/ 202 h 496"/>
                  <a:gd name="T30" fmla="*/ 69 w 456"/>
                  <a:gd name="T31" fmla="*/ 233 h 496"/>
                  <a:gd name="T32" fmla="*/ 55 w 456"/>
                  <a:gd name="T33" fmla="*/ 242 h 496"/>
                  <a:gd name="T34" fmla="*/ 51 w 456"/>
                  <a:gd name="T35" fmla="*/ 259 h 496"/>
                  <a:gd name="T36" fmla="*/ 57 w 456"/>
                  <a:gd name="T37" fmla="*/ 282 h 496"/>
                  <a:gd name="T38" fmla="*/ 67 w 456"/>
                  <a:gd name="T39" fmla="*/ 333 h 496"/>
                  <a:gd name="T40" fmla="*/ 75 w 456"/>
                  <a:gd name="T41" fmla="*/ 349 h 496"/>
                  <a:gd name="T42" fmla="*/ 45 w 456"/>
                  <a:gd name="T43" fmla="*/ 385 h 496"/>
                  <a:gd name="T44" fmla="*/ 39 w 456"/>
                  <a:gd name="T45" fmla="*/ 389 h 496"/>
                  <a:gd name="T46" fmla="*/ 4 w 456"/>
                  <a:gd name="T47" fmla="*/ 405 h 496"/>
                  <a:gd name="T48" fmla="*/ 1 w 456"/>
                  <a:gd name="T49" fmla="*/ 421 h 496"/>
                  <a:gd name="T50" fmla="*/ 9 w 456"/>
                  <a:gd name="T51" fmla="*/ 432 h 496"/>
                  <a:gd name="T52" fmla="*/ 21 w 456"/>
                  <a:gd name="T53" fmla="*/ 436 h 496"/>
                  <a:gd name="T54" fmla="*/ 69 w 456"/>
                  <a:gd name="T55" fmla="*/ 402 h 496"/>
                  <a:gd name="T56" fmla="*/ 99 w 456"/>
                  <a:gd name="T57" fmla="*/ 402 h 496"/>
                  <a:gd name="T58" fmla="*/ 114 w 456"/>
                  <a:gd name="T59" fmla="*/ 427 h 496"/>
                  <a:gd name="T60" fmla="*/ 131 w 456"/>
                  <a:gd name="T61" fmla="*/ 431 h 496"/>
                  <a:gd name="T62" fmla="*/ 163 w 456"/>
                  <a:gd name="T63" fmla="*/ 436 h 496"/>
                  <a:gd name="T64" fmla="*/ 169 w 456"/>
                  <a:gd name="T65" fmla="*/ 448 h 496"/>
                  <a:gd name="T66" fmla="*/ 213 w 456"/>
                  <a:gd name="T67" fmla="*/ 460 h 496"/>
                  <a:gd name="T68" fmla="*/ 220 w 456"/>
                  <a:gd name="T69" fmla="*/ 477 h 496"/>
                  <a:gd name="T70" fmla="*/ 251 w 456"/>
                  <a:gd name="T71" fmla="*/ 488 h 496"/>
                  <a:gd name="T72" fmla="*/ 297 w 456"/>
                  <a:gd name="T73" fmla="*/ 470 h 496"/>
                  <a:gd name="T74" fmla="*/ 301 w 456"/>
                  <a:gd name="T75" fmla="*/ 443 h 496"/>
                  <a:gd name="T76" fmla="*/ 307 w 456"/>
                  <a:gd name="T77" fmla="*/ 435 h 496"/>
                  <a:gd name="T78" fmla="*/ 315 w 456"/>
                  <a:gd name="T79" fmla="*/ 412 h 496"/>
                  <a:gd name="T80" fmla="*/ 340 w 456"/>
                  <a:gd name="T81" fmla="*/ 379 h 496"/>
                  <a:gd name="T82" fmla="*/ 357 w 456"/>
                  <a:gd name="T83" fmla="*/ 372 h 496"/>
                  <a:gd name="T84" fmla="*/ 406 w 456"/>
                  <a:gd name="T85" fmla="*/ 375 h 496"/>
                  <a:gd name="T86" fmla="*/ 413 w 456"/>
                  <a:gd name="T87" fmla="*/ 356 h 496"/>
                  <a:gd name="T88" fmla="*/ 426 w 456"/>
                  <a:gd name="T89" fmla="*/ 343 h 496"/>
                  <a:gd name="T90" fmla="*/ 441 w 456"/>
                  <a:gd name="T91" fmla="*/ 336 h 496"/>
                  <a:gd name="T92" fmla="*/ 448 w 456"/>
                  <a:gd name="T93" fmla="*/ 315 h 496"/>
                  <a:gd name="T94" fmla="*/ 428 w 456"/>
                  <a:gd name="T95" fmla="*/ 309 h 496"/>
                  <a:gd name="T96" fmla="*/ 444 w 456"/>
                  <a:gd name="T97" fmla="*/ 276 h 496"/>
                  <a:gd name="T98" fmla="*/ 435 w 456"/>
                  <a:gd name="T99" fmla="*/ 238 h 496"/>
                  <a:gd name="T100" fmla="*/ 420 w 456"/>
                  <a:gd name="T101" fmla="*/ 241 h 496"/>
                  <a:gd name="T102" fmla="*/ 417 w 456"/>
                  <a:gd name="T103" fmla="*/ 234 h 496"/>
                  <a:gd name="T104" fmla="*/ 392 w 456"/>
                  <a:gd name="T105" fmla="*/ 230 h 496"/>
                  <a:gd name="T106" fmla="*/ 396 w 456"/>
                  <a:gd name="T107" fmla="*/ 219 h 496"/>
                  <a:gd name="T108" fmla="*/ 380 w 456"/>
                  <a:gd name="T109" fmla="*/ 177 h 496"/>
                  <a:gd name="T110" fmla="*/ 354 w 456"/>
                  <a:gd name="T111" fmla="*/ 163 h 496"/>
                  <a:gd name="T112" fmla="*/ 347 w 456"/>
                  <a:gd name="T113" fmla="*/ 146 h 496"/>
                  <a:gd name="T114" fmla="*/ 328 w 456"/>
                  <a:gd name="T115" fmla="*/ 138 h 496"/>
                  <a:gd name="T116" fmla="*/ 296 w 456"/>
                  <a:gd name="T117" fmla="*/ 128 h 496"/>
                  <a:gd name="T118" fmla="*/ 271 w 456"/>
                  <a:gd name="T119" fmla="*/ 110 h 496"/>
                  <a:gd name="T120" fmla="*/ 251 w 456"/>
                  <a:gd name="T121" fmla="*/ 75 h 496"/>
                  <a:gd name="T122" fmla="*/ 272 w 456"/>
                  <a:gd name="T123" fmla="*/ 27 h 4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56" h="496">
                    <a:moveTo>
                      <a:pt x="268" y="22"/>
                    </a:moveTo>
                    <a:lnTo>
                      <a:pt x="262" y="22"/>
                    </a:lnTo>
                    <a:lnTo>
                      <a:pt x="246" y="16"/>
                    </a:lnTo>
                    <a:lnTo>
                      <a:pt x="232" y="15"/>
                    </a:lnTo>
                    <a:lnTo>
                      <a:pt x="220" y="9"/>
                    </a:lnTo>
                    <a:lnTo>
                      <a:pt x="201" y="9"/>
                    </a:lnTo>
                    <a:lnTo>
                      <a:pt x="189" y="5"/>
                    </a:lnTo>
                    <a:lnTo>
                      <a:pt x="188" y="2"/>
                    </a:lnTo>
                    <a:lnTo>
                      <a:pt x="185" y="1"/>
                    </a:lnTo>
                    <a:lnTo>
                      <a:pt x="184" y="0"/>
                    </a:lnTo>
                    <a:lnTo>
                      <a:pt x="180" y="1"/>
                    </a:lnTo>
                    <a:lnTo>
                      <a:pt x="179" y="1"/>
                    </a:lnTo>
                    <a:lnTo>
                      <a:pt x="169" y="5"/>
                    </a:lnTo>
                    <a:lnTo>
                      <a:pt x="168" y="6"/>
                    </a:lnTo>
                    <a:lnTo>
                      <a:pt x="128" y="19"/>
                    </a:lnTo>
                    <a:lnTo>
                      <a:pt x="125" y="19"/>
                    </a:lnTo>
                    <a:lnTo>
                      <a:pt x="120" y="16"/>
                    </a:lnTo>
                    <a:lnTo>
                      <a:pt x="117" y="18"/>
                    </a:lnTo>
                    <a:lnTo>
                      <a:pt x="117" y="31"/>
                    </a:lnTo>
                    <a:lnTo>
                      <a:pt x="110" y="51"/>
                    </a:lnTo>
                    <a:lnTo>
                      <a:pt x="110" y="53"/>
                    </a:lnTo>
                    <a:lnTo>
                      <a:pt x="105" y="57"/>
                    </a:lnTo>
                    <a:lnTo>
                      <a:pt x="103" y="57"/>
                    </a:lnTo>
                    <a:lnTo>
                      <a:pt x="102" y="55"/>
                    </a:lnTo>
                    <a:lnTo>
                      <a:pt x="102" y="53"/>
                    </a:lnTo>
                    <a:lnTo>
                      <a:pt x="100" y="50"/>
                    </a:lnTo>
                    <a:lnTo>
                      <a:pt x="98" y="47"/>
                    </a:lnTo>
                    <a:lnTo>
                      <a:pt x="96" y="44"/>
                    </a:lnTo>
                    <a:lnTo>
                      <a:pt x="93" y="41"/>
                    </a:lnTo>
                    <a:lnTo>
                      <a:pt x="90" y="40"/>
                    </a:lnTo>
                    <a:lnTo>
                      <a:pt x="85" y="38"/>
                    </a:lnTo>
                    <a:lnTo>
                      <a:pt x="83" y="38"/>
                    </a:lnTo>
                    <a:lnTo>
                      <a:pt x="83" y="40"/>
                    </a:lnTo>
                    <a:lnTo>
                      <a:pt x="81" y="43"/>
                    </a:lnTo>
                    <a:lnTo>
                      <a:pt x="81" y="45"/>
                    </a:lnTo>
                    <a:lnTo>
                      <a:pt x="79" y="51"/>
                    </a:lnTo>
                    <a:lnTo>
                      <a:pt x="69" y="43"/>
                    </a:lnTo>
                    <a:lnTo>
                      <a:pt x="67" y="41"/>
                    </a:lnTo>
                    <a:lnTo>
                      <a:pt x="68" y="41"/>
                    </a:lnTo>
                    <a:lnTo>
                      <a:pt x="68" y="40"/>
                    </a:lnTo>
                    <a:lnTo>
                      <a:pt x="67" y="37"/>
                    </a:lnTo>
                    <a:lnTo>
                      <a:pt x="62" y="36"/>
                    </a:lnTo>
                    <a:lnTo>
                      <a:pt x="62" y="34"/>
                    </a:lnTo>
                    <a:lnTo>
                      <a:pt x="58" y="38"/>
                    </a:lnTo>
                    <a:lnTo>
                      <a:pt x="58" y="40"/>
                    </a:lnTo>
                    <a:lnTo>
                      <a:pt x="57" y="40"/>
                    </a:lnTo>
                    <a:lnTo>
                      <a:pt x="55" y="44"/>
                    </a:lnTo>
                    <a:lnTo>
                      <a:pt x="55" y="45"/>
                    </a:lnTo>
                    <a:lnTo>
                      <a:pt x="47" y="47"/>
                    </a:lnTo>
                    <a:lnTo>
                      <a:pt x="39" y="76"/>
                    </a:lnTo>
                    <a:lnTo>
                      <a:pt x="40" y="76"/>
                    </a:lnTo>
                    <a:lnTo>
                      <a:pt x="40" y="81"/>
                    </a:lnTo>
                    <a:lnTo>
                      <a:pt x="45" y="83"/>
                    </a:lnTo>
                    <a:lnTo>
                      <a:pt x="49" y="89"/>
                    </a:lnTo>
                    <a:lnTo>
                      <a:pt x="51" y="96"/>
                    </a:lnTo>
                    <a:lnTo>
                      <a:pt x="51" y="97"/>
                    </a:lnTo>
                    <a:lnTo>
                      <a:pt x="53" y="108"/>
                    </a:lnTo>
                    <a:lnTo>
                      <a:pt x="53" y="114"/>
                    </a:lnTo>
                    <a:lnTo>
                      <a:pt x="73" y="128"/>
                    </a:lnTo>
                    <a:lnTo>
                      <a:pt x="89" y="136"/>
                    </a:lnTo>
                    <a:lnTo>
                      <a:pt x="108" y="125"/>
                    </a:lnTo>
                    <a:lnTo>
                      <a:pt x="123" y="139"/>
                    </a:lnTo>
                    <a:lnTo>
                      <a:pt x="113" y="171"/>
                    </a:lnTo>
                    <a:lnTo>
                      <a:pt x="142" y="166"/>
                    </a:lnTo>
                    <a:lnTo>
                      <a:pt x="142" y="167"/>
                    </a:lnTo>
                    <a:lnTo>
                      <a:pt x="141" y="167"/>
                    </a:lnTo>
                    <a:lnTo>
                      <a:pt x="141" y="168"/>
                    </a:lnTo>
                    <a:lnTo>
                      <a:pt x="142" y="168"/>
                    </a:lnTo>
                    <a:lnTo>
                      <a:pt x="142" y="178"/>
                    </a:lnTo>
                    <a:lnTo>
                      <a:pt x="141" y="184"/>
                    </a:lnTo>
                    <a:lnTo>
                      <a:pt x="141" y="187"/>
                    </a:lnTo>
                    <a:lnTo>
                      <a:pt x="139" y="187"/>
                    </a:lnTo>
                    <a:lnTo>
                      <a:pt x="135" y="198"/>
                    </a:lnTo>
                    <a:lnTo>
                      <a:pt x="127" y="206"/>
                    </a:lnTo>
                    <a:lnTo>
                      <a:pt x="121" y="202"/>
                    </a:lnTo>
                    <a:lnTo>
                      <a:pt x="76" y="188"/>
                    </a:lnTo>
                    <a:lnTo>
                      <a:pt x="75" y="188"/>
                    </a:lnTo>
                    <a:lnTo>
                      <a:pt x="74" y="194"/>
                    </a:lnTo>
                    <a:lnTo>
                      <a:pt x="74" y="213"/>
                    </a:lnTo>
                    <a:lnTo>
                      <a:pt x="69" y="233"/>
                    </a:lnTo>
                    <a:lnTo>
                      <a:pt x="67" y="238"/>
                    </a:lnTo>
                    <a:lnTo>
                      <a:pt x="65" y="240"/>
                    </a:lnTo>
                    <a:lnTo>
                      <a:pt x="65" y="241"/>
                    </a:lnTo>
                    <a:lnTo>
                      <a:pt x="57" y="237"/>
                    </a:lnTo>
                    <a:lnTo>
                      <a:pt x="55" y="242"/>
                    </a:lnTo>
                    <a:lnTo>
                      <a:pt x="53" y="248"/>
                    </a:lnTo>
                    <a:lnTo>
                      <a:pt x="49" y="252"/>
                    </a:lnTo>
                    <a:lnTo>
                      <a:pt x="45" y="256"/>
                    </a:lnTo>
                    <a:lnTo>
                      <a:pt x="45" y="259"/>
                    </a:lnTo>
                    <a:lnTo>
                      <a:pt x="51" y="259"/>
                    </a:lnTo>
                    <a:lnTo>
                      <a:pt x="54" y="261"/>
                    </a:lnTo>
                    <a:lnTo>
                      <a:pt x="54" y="263"/>
                    </a:lnTo>
                    <a:lnTo>
                      <a:pt x="49" y="272"/>
                    </a:lnTo>
                    <a:lnTo>
                      <a:pt x="49" y="275"/>
                    </a:lnTo>
                    <a:lnTo>
                      <a:pt x="57" y="282"/>
                    </a:lnTo>
                    <a:lnTo>
                      <a:pt x="72" y="311"/>
                    </a:lnTo>
                    <a:lnTo>
                      <a:pt x="72" y="316"/>
                    </a:lnTo>
                    <a:lnTo>
                      <a:pt x="71" y="319"/>
                    </a:lnTo>
                    <a:lnTo>
                      <a:pt x="71" y="321"/>
                    </a:lnTo>
                    <a:lnTo>
                      <a:pt x="67" y="333"/>
                    </a:lnTo>
                    <a:lnTo>
                      <a:pt x="67" y="336"/>
                    </a:lnTo>
                    <a:lnTo>
                      <a:pt x="69" y="338"/>
                    </a:lnTo>
                    <a:lnTo>
                      <a:pt x="72" y="340"/>
                    </a:lnTo>
                    <a:lnTo>
                      <a:pt x="75" y="347"/>
                    </a:lnTo>
                    <a:lnTo>
                      <a:pt x="75" y="349"/>
                    </a:lnTo>
                    <a:lnTo>
                      <a:pt x="74" y="349"/>
                    </a:lnTo>
                    <a:lnTo>
                      <a:pt x="64" y="360"/>
                    </a:lnTo>
                    <a:lnTo>
                      <a:pt x="62" y="360"/>
                    </a:lnTo>
                    <a:lnTo>
                      <a:pt x="46" y="382"/>
                    </a:lnTo>
                    <a:lnTo>
                      <a:pt x="45" y="385"/>
                    </a:lnTo>
                    <a:lnTo>
                      <a:pt x="43" y="390"/>
                    </a:lnTo>
                    <a:lnTo>
                      <a:pt x="42" y="393"/>
                    </a:lnTo>
                    <a:lnTo>
                      <a:pt x="40" y="395"/>
                    </a:lnTo>
                    <a:lnTo>
                      <a:pt x="40" y="392"/>
                    </a:lnTo>
                    <a:lnTo>
                      <a:pt x="39" y="389"/>
                    </a:lnTo>
                    <a:lnTo>
                      <a:pt x="35" y="389"/>
                    </a:lnTo>
                    <a:lnTo>
                      <a:pt x="29" y="388"/>
                    </a:lnTo>
                    <a:lnTo>
                      <a:pt x="23" y="388"/>
                    </a:lnTo>
                    <a:lnTo>
                      <a:pt x="21" y="389"/>
                    </a:lnTo>
                    <a:lnTo>
                      <a:pt x="4" y="405"/>
                    </a:lnTo>
                    <a:lnTo>
                      <a:pt x="2" y="405"/>
                    </a:lnTo>
                    <a:lnTo>
                      <a:pt x="2" y="406"/>
                    </a:lnTo>
                    <a:lnTo>
                      <a:pt x="0" y="412"/>
                    </a:lnTo>
                    <a:lnTo>
                      <a:pt x="0" y="419"/>
                    </a:lnTo>
                    <a:lnTo>
                      <a:pt x="1" y="421"/>
                    </a:lnTo>
                    <a:lnTo>
                      <a:pt x="1" y="424"/>
                    </a:lnTo>
                    <a:lnTo>
                      <a:pt x="0" y="425"/>
                    </a:lnTo>
                    <a:lnTo>
                      <a:pt x="2" y="427"/>
                    </a:lnTo>
                    <a:lnTo>
                      <a:pt x="4" y="427"/>
                    </a:lnTo>
                    <a:lnTo>
                      <a:pt x="9" y="432"/>
                    </a:lnTo>
                    <a:lnTo>
                      <a:pt x="12" y="434"/>
                    </a:lnTo>
                    <a:lnTo>
                      <a:pt x="14" y="435"/>
                    </a:lnTo>
                    <a:lnTo>
                      <a:pt x="16" y="435"/>
                    </a:lnTo>
                    <a:lnTo>
                      <a:pt x="19" y="436"/>
                    </a:lnTo>
                    <a:lnTo>
                      <a:pt x="21" y="436"/>
                    </a:lnTo>
                    <a:lnTo>
                      <a:pt x="49" y="432"/>
                    </a:lnTo>
                    <a:lnTo>
                      <a:pt x="54" y="431"/>
                    </a:lnTo>
                    <a:lnTo>
                      <a:pt x="53" y="405"/>
                    </a:lnTo>
                    <a:lnTo>
                      <a:pt x="60" y="405"/>
                    </a:lnTo>
                    <a:lnTo>
                      <a:pt x="69" y="402"/>
                    </a:lnTo>
                    <a:lnTo>
                      <a:pt x="72" y="399"/>
                    </a:lnTo>
                    <a:lnTo>
                      <a:pt x="75" y="399"/>
                    </a:lnTo>
                    <a:lnTo>
                      <a:pt x="93" y="393"/>
                    </a:lnTo>
                    <a:lnTo>
                      <a:pt x="95" y="393"/>
                    </a:lnTo>
                    <a:lnTo>
                      <a:pt x="99" y="402"/>
                    </a:lnTo>
                    <a:lnTo>
                      <a:pt x="99" y="403"/>
                    </a:lnTo>
                    <a:lnTo>
                      <a:pt x="100" y="409"/>
                    </a:lnTo>
                    <a:lnTo>
                      <a:pt x="113" y="425"/>
                    </a:lnTo>
                    <a:lnTo>
                      <a:pt x="113" y="427"/>
                    </a:lnTo>
                    <a:lnTo>
                      <a:pt x="114" y="427"/>
                    </a:lnTo>
                    <a:lnTo>
                      <a:pt x="114" y="428"/>
                    </a:lnTo>
                    <a:lnTo>
                      <a:pt x="117" y="431"/>
                    </a:lnTo>
                    <a:lnTo>
                      <a:pt x="117" y="434"/>
                    </a:lnTo>
                    <a:lnTo>
                      <a:pt x="118" y="432"/>
                    </a:lnTo>
                    <a:lnTo>
                      <a:pt x="131" y="431"/>
                    </a:lnTo>
                    <a:lnTo>
                      <a:pt x="134" y="432"/>
                    </a:lnTo>
                    <a:lnTo>
                      <a:pt x="138" y="435"/>
                    </a:lnTo>
                    <a:lnTo>
                      <a:pt x="149" y="438"/>
                    </a:lnTo>
                    <a:lnTo>
                      <a:pt x="162" y="438"/>
                    </a:lnTo>
                    <a:lnTo>
                      <a:pt x="163" y="436"/>
                    </a:lnTo>
                    <a:lnTo>
                      <a:pt x="165" y="439"/>
                    </a:lnTo>
                    <a:lnTo>
                      <a:pt x="166" y="439"/>
                    </a:lnTo>
                    <a:lnTo>
                      <a:pt x="166" y="442"/>
                    </a:lnTo>
                    <a:lnTo>
                      <a:pt x="167" y="443"/>
                    </a:lnTo>
                    <a:lnTo>
                      <a:pt x="169" y="448"/>
                    </a:lnTo>
                    <a:lnTo>
                      <a:pt x="176" y="455"/>
                    </a:lnTo>
                    <a:lnTo>
                      <a:pt x="195" y="466"/>
                    </a:lnTo>
                    <a:lnTo>
                      <a:pt x="199" y="466"/>
                    </a:lnTo>
                    <a:lnTo>
                      <a:pt x="206" y="462"/>
                    </a:lnTo>
                    <a:lnTo>
                      <a:pt x="213" y="460"/>
                    </a:lnTo>
                    <a:lnTo>
                      <a:pt x="226" y="460"/>
                    </a:lnTo>
                    <a:lnTo>
                      <a:pt x="227" y="462"/>
                    </a:lnTo>
                    <a:lnTo>
                      <a:pt x="229" y="465"/>
                    </a:lnTo>
                    <a:lnTo>
                      <a:pt x="225" y="466"/>
                    </a:lnTo>
                    <a:lnTo>
                      <a:pt x="220" y="477"/>
                    </a:lnTo>
                    <a:lnTo>
                      <a:pt x="222" y="483"/>
                    </a:lnTo>
                    <a:lnTo>
                      <a:pt x="227" y="491"/>
                    </a:lnTo>
                    <a:lnTo>
                      <a:pt x="227" y="492"/>
                    </a:lnTo>
                    <a:lnTo>
                      <a:pt x="234" y="492"/>
                    </a:lnTo>
                    <a:lnTo>
                      <a:pt x="251" y="488"/>
                    </a:lnTo>
                    <a:lnTo>
                      <a:pt x="254" y="491"/>
                    </a:lnTo>
                    <a:lnTo>
                      <a:pt x="255" y="491"/>
                    </a:lnTo>
                    <a:lnTo>
                      <a:pt x="292" y="496"/>
                    </a:lnTo>
                    <a:lnTo>
                      <a:pt x="299" y="496"/>
                    </a:lnTo>
                    <a:lnTo>
                      <a:pt x="297" y="470"/>
                    </a:lnTo>
                    <a:lnTo>
                      <a:pt x="296" y="469"/>
                    </a:lnTo>
                    <a:lnTo>
                      <a:pt x="296" y="463"/>
                    </a:lnTo>
                    <a:lnTo>
                      <a:pt x="297" y="462"/>
                    </a:lnTo>
                    <a:lnTo>
                      <a:pt x="300" y="445"/>
                    </a:lnTo>
                    <a:lnTo>
                      <a:pt x="301" y="443"/>
                    </a:lnTo>
                    <a:lnTo>
                      <a:pt x="301" y="439"/>
                    </a:lnTo>
                    <a:lnTo>
                      <a:pt x="304" y="438"/>
                    </a:lnTo>
                    <a:lnTo>
                      <a:pt x="306" y="436"/>
                    </a:lnTo>
                    <a:lnTo>
                      <a:pt x="307" y="436"/>
                    </a:lnTo>
                    <a:lnTo>
                      <a:pt x="307" y="435"/>
                    </a:lnTo>
                    <a:lnTo>
                      <a:pt x="308" y="435"/>
                    </a:lnTo>
                    <a:lnTo>
                      <a:pt x="310" y="434"/>
                    </a:lnTo>
                    <a:lnTo>
                      <a:pt x="311" y="434"/>
                    </a:lnTo>
                    <a:lnTo>
                      <a:pt x="311" y="427"/>
                    </a:lnTo>
                    <a:lnTo>
                      <a:pt x="315" y="412"/>
                    </a:lnTo>
                    <a:lnTo>
                      <a:pt x="331" y="406"/>
                    </a:lnTo>
                    <a:lnTo>
                      <a:pt x="336" y="406"/>
                    </a:lnTo>
                    <a:lnTo>
                      <a:pt x="336" y="405"/>
                    </a:lnTo>
                    <a:lnTo>
                      <a:pt x="342" y="383"/>
                    </a:lnTo>
                    <a:lnTo>
                      <a:pt x="340" y="379"/>
                    </a:lnTo>
                    <a:lnTo>
                      <a:pt x="340" y="378"/>
                    </a:lnTo>
                    <a:lnTo>
                      <a:pt x="352" y="375"/>
                    </a:lnTo>
                    <a:lnTo>
                      <a:pt x="353" y="375"/>
                    </a:lnTo>
                    <a:lnTo>
                      <a:pt x="356" y="374"/>
                    </a:lnTo>
                    <a:lnTo>
                      <a:pt x="357" y="372"/>
                    </a:lnTo>
                    <a:lnTo>
                      <a:pt x="359" y="372"/>
                    </a:lnTo>
                    <a:lnTo>
                      <a:pt x="360" y="368"/>
                    </a:lnTo>
                    <a:lnTo>
                      <a:pt x="375" y="368"/>
                    </a:lnTo>
                    <a:lnTo>
                      <a:pt x="405" y="374"/>
                    </a:lnTo>
                    <a:lnTo>
                      <a:pt x="406" y="375"/>
                    </a:lnTo>
                    <a:lnTo>
                      <a:pt x="410" y="374"/>
                    </a:lnTo>
                    <a:lnTo>
                      <a:pt x="412" y="372"/>
                    </a:lnTo>
                    <a:lnTo>
                      <a:pt x="414" y="371"/>
                    </a:lnTo>
                    <a:lnTo>
                      <a:pt x="413" y="364"/>
                    </a:lnTo>
                    <a:lnTo>
                      <a:pt x="413" y="356"/>
                    </a:lnTo>
                    <a:lnTo>
                      <a:pt x="412" y="347"/>
                    </a:lnTo>
                    <a:lnTo>
                      <a:pt x="413" y="347"/>
                    </a:lnTo>
                    <a:lnTo>
                      <a:pt x="419" y="350"/>
                    </a:lnTo>
                    <a:lnTo>
                      <a:pt x="419" y="347"/>
                    </a:lnTo>
                    <a:lnTo>
                      <a:pt x="426" y="343"/>
                    </a:lnTo>
                    <a:lnTo>
                      <a:pt x="430" y="340"/>
                    </a:lnTo>
                    <a:lnTo>
                      <a:pt x="433" y="339"/>
                    </a:lnTo>
                    <a:lnTo>
                      <a:pt x="434" y="338"/>
                    </a:lnTo>
                    <a:lnTo>
                      <a:pt x="438" y="336"/>
                    </a:lnTo>
                    <a:lnTo>
                      <a:pt x="441" y="336"/>
                    </a:lnTo>
                    <a:lnTo>
                      <a:pt x="451" y="333"/>
                    </a:lnTo>
                    <a:lnTo>
                      <a:pt x="456" y="329"/>
                    </a:lnTo>
                    <a:lnTo>
                      <a:pt x="456" y="328"/>
                    </a:lnTo>
                    <a:lnTo>
                      <a:pt x="455" y="326"/>
                    </a:lnTo>
                    <a:lnTo>
                      <a:pt x="448" y="315"/>
                    </a:lnTo>
                    <a:lnTo>
                      <a:pt x="448" y="314"/>
                    </a:lnTo>
                    <a:lnTo>
                      <a:pt x="438" y="314"/>
                    </a:lnTo>
                    <a:lnTo>
                      <a:pt x="434" y="315"/>
                    </a:lnTo>
                    <a:lnTo>
                      <a:pt x="428" y="315"/>
                    </a:lnTo>
                    <a:lnTo>
                      <a:pt x="428" y="309"/>
                    </a:lnTo>
                    <a:lnTo>
                      <a:pt x="431" y="300"/>
                    </a:lnTo>
                    <a:lnTo>
                      <a:pt x="433" y="298"/>
                    </a:lnTo>
                    <a:lnTo>
                      <a:pt x="433" y="294"/>
                    </a:lnTo>
                    <a:lnTo>
                      <a:pt x="443" y="277"/>
                    </a:lnTo>
                    <a:lnTo>
                      <a:pt x="444" y="276"/>
                    </a:lnTo>
                    <a:lnTo>
                      <a:pt x="444" y="258"/>
                    </a:lnTo>
                    <a:lnTo>
                      <a:pt x="441" y="256"/>
                    </a:lnTo>
                    <a:lnTo>
                      <a:pt x="437" y="245"/>
                    </a:lnTo>
                    <a:lnTo>
                      <a:pt x="437" y="238"/>
                    </a:lnTo>
                    <a:lnTo>
                      <a:pt x="435" y="238"/>
                    </a:lnTo>
                    <a:lnTo>
                      <a:pt x="435" y="240"/>
                    </a:lnTo>
                    <a:lnTo>
                      <a:pt x="427" y="242"/>
                    </a:lnTo>
                    <a:lnTo>
                      <a:pt x="423" y="245"/>
                    </a:lnTo>
                    <a:lnTo>
                      <a:pt x="419" y="242"/>
                    </a:lnTo>
                    <a:lnTo>
                      <a:pt x="420" y="241"/>
                    </a:lnTo>
                    <a:lnTo>
                      <a:pt x="420" y="238"/>
                    </a:lnTo>
                    <a:lnTo>
                      <a:pt x="419" y="237"/>
                    </a:lnTo>
                    <a:lnTo>
                      <a:pt x="419" y="235"/>
                    </a:lnTo>
                    <a:lnTo>
                      <a:pt x="417" y="235"/>
                    </a:lnTo>
                    <a:lnTo>
                      <a:pt x="417" y="234"/>
                    </a:lnTo>
                    <a:lnTo>
                      <a:pt x="402" y="234"/>
                    </a:lnTo>
                    <a:lnTo>
                      <a:pt x="393" y="233"/>
                    </a:lnTo>
                    <a:lnTo>
                      <a:pt x="391" y="233"/>
                    </a:lnTo>
                    <a:lnTo>
                      <a:pt x="391" y="230"/>
                    </a:lnTo>
                    <a:lnTo>
                      <a:pt x="392" y="230"/>
                    </a:lnTo>
                    <a:lnTo>
                      <a:pt x="392" y="228"/>
                    </a:lnTo>
                    <a:lnTo>
                      <a:pt x="393" y="226"/>
                    </a:lnTo>
                    <a:lnTo>
                      <a:pt x="395" y="224"/>
                    </a:lnTo>
                    <a:lnTo>
                      <a:pt x="396" y="220"/>
                    </a:lnTo>
                    <a:lnTo>
                      <a:pt x="396" y="219"/>
                    </a:lnTo>
                    <a:lnTo>
                      <a:pt x="398" y="217"/>
                    </a:lnTo>
                    <a:lnTo>
                      <a:pt x="398" y="213"/>
                    </a:lnTo>
                    <a:lnTo>
                      <a:pt x="400" y="182"/>
                    </a:lnTo>
                    <a:lnTo>
                      <a:pt x="388" y="180"/>
                    </a:lnTo>
                    <a:lnTo>
                      <a:pt x="380" y="177"/>
                    </a:lnTo>
                    <a:lnTo>
                      <a:pt x="363" y="177"/>
                    </a:lnTo>
                    <a:lnTo>
                      <a:pt x="361" y="178"/>
                    </a:lnTo>
                    <a:lnTo>
                      <a:pt x="361" y="177"/>
                    </a:lnTo>
                    <a:lnTo>
                      <a:pt x="359" y="170"/>
                    </a:lnTo>
                    <a:lnTo>
                      <a:pt x="354" y="163"/>
                    </a:lnTo>
                    <a:lnTo>
                      <a:pt x="353" y="163"/>
                    </a:lnTo>
                    <a:lnTo>
                      <a:pt x="353" y="161"/>
                    </a:lnTo>
                    <a:lnTo>
                      <a:pt x="352" y="160"/>
                    </a:lnTo>
                    <a:lnTo>
                      <a:pt x="350" y="160"/>
                    </a:lnTo>
                    <a:lnTo>
                      <a:pt x="347" y="146"/>
                    </a:lnTo>
                    <a:lnTo>
                      <a:pt x="350" y="142"/>
                    </a:lnTo>
                    <a:lnTo>
                      <a:pt x="352" y="142"/>
                    </a:lnTo>
                    <a:lnTo>
                      <a:pt x="350" y="141"/>
                    </a:lnTo>
                    <a:lnTo>
                      <a:pt x="340" y="135"/>
                    </a:lnTo>
                    <a:lnTo>
                      <a:pt x="328" y="138"/>
                    </a:lnTo>
                    <a:lnTo>
                      <a:pt x="313" y="136"/>
                    </a:lnTo>
                    <a:lnTo>
                      <a:pt x="311" y="136"/>
                    </a:lnTo>
                    <a:lnTo>
                      <a:pt x="308" y="135"/>
                    </a:lnTo>
                    <a:lnTo>
                      <a:pt x="297" y="128"/>
                    </a:lnTo>
                    <a:lnTo>
                      <a:pt x="296" y="128"/>
                    </a:lnTo>
                    <a:lnTo>
                      <a:pt x="293" y="127"/>
                    </a:lnTo>
                    <a:lnTo>
                      <a:pt x="285" y="127"/>
                    </a:lnTo>
                    <a:lnTo>
                      <a:pt x="278" y="124"/>
                    </a:lnTo>
                    <a:lnTo>
                      <a:pt x="278" y="113"/>
                    </a:lnTo>
                    <a:lnTo>
                      <a:pt x="271" y="110"/>
                    </a:lnTo>
                    <a:lnTo>
                      <a:pt x="259" y="111"/>
                    </a:lnTo>
                    <a:lnTo>
                      <a:pt x="258" y="111"/>
                    </a:lnTo>
                    <a:lnTo>
                      <a:pt x="258" y="108"/>
                    </a:lnTo>
                    <a:lnTo>
                      <a:pt x="251" y="78"/>
                    </a:lnTo>
                    <a:lnTo>
                      <a:pt x="251" y="75"/>
                    </a:lnTo>
                    <a:lnTo>
                      <a:pt x="247" y="62"/>
                    </a:lnTo>
                    <a:lnTo>
                      <a:pt x="247" y="61"/>
                    </a:lnTo>
                    <a:lnTo>
                      <a:pt x="246" y="55"/>
                    </a:lnTo>
                    <a:lnTo>
                      <a:pt x="246" y="50"/>
                    </a:lnTo>
                    <a:lnTo>
                      <a:pt x="272" y="27"/>
                    </a:lnTo>
                    <a:lnTo>
                      <a:pt x="272" y="26"/>
                    </a:lnTo>
                    <a:lnTo>
                      <a:pt x="268" y="2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83" name="Freeform 1216">
                <a:extLst>
                  <a:ext uri="{FF2B5EF4-FFF2-40B4-BE49-F238E27FC236}">
                    <a16:creationId xmlns:a16="http://schemas.microsoft.com/office/drawing/2014/main" id="{567E8F5E-4E54-C4D6-9BA7-009549C73D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9" y="3168"/>
                <a:ext cx="95" cy="101"/>
              </a:xfrm>
              <a:custGeom>
                <a:avLst/>
                <a:gdLst>
                  <a:gd name="T0" fmla="*/ 174 w 381"/>
                  <a:gd name="T1" fmla="*/ 0 h 402"/>
                  <a:gd name="T2" fmla="*/ 149 w 381"/>
                  <a:gd name="T3" fmla="*/ 5 h 402"/>
                  <a:gd name="T4" fmla="*/ 137 w 381"/>
                  <a:gd name="T5" fmla="*/ 44 h 402"/>
                  <a:gd name="T6" fmla="*/ 142 w 381"/>
                  <a:gd name="T7" fmla="*/ 60 h 402"/>
                  <a:gd name="T8" fmla="*/ 160 w 381"/>
                  <a:gd name="T9" fmla="*/ 75 h 402"/>
                  <a:gd name="T10" fmla="*/ 137 w 381"/>
                  <a:gd name="T11" fmla="*/ 85 h 402"/>
                  <a:gd name="T12" fmla="*/ 117 w 381"/>
                  <a:gd name="T13" fmla="*/ 93 h 402"/>
                  <a:gd name="T14" fmla="*/ 116 w 381"/>
                  <a:gd name="T15" fmla="*/ 118 h 402"/>
                  <a:gd name="T16" fmla="*/ 64 w 381"/>
                  <a:gd name="T17" fmla="*/ 114 h 402"/>
                  <a:gd name="T18" fmla="*/ 56 w 381"/>
                  <a:gd name="T19" fmla="*/ 121 h 402"/>
                  <a:gd name="T20" fmla="*/ 40 w 381"/>
                  <a:gd name="T21" fmla="*/ 152 h 402"/>
                  <a:gd name="T22" fmla="*/ 14 w 381"/>
                  <a:gd name="T23" fmla="*/ 180 h 402"/>
                  <a:gd name="T24" fmla="*/ 8 w 381"/>
                  <a:gd name="T25" fmla="*/ 184 h 402"/>
                  <a:gd name="T26" fmla="*/ 0 w 381"/>
                  <a:gd name="T27" fmla="*/ 209 h 402"/>
                  <a:gd name="T28" fmla="*/ 29 w 381"/>
                  <a:gd name="T29" fmla="*/ 241 h 402"/>
                  <a:gd name="T30" fmla="*/ 49 w 381"/>
                  <a:gd name="T31" fmla="*/ 259 h 402"/>
                  <a:gd name="T32" fmla="*/ 68 w 381"/>
                  <a:gd name="T33" fmla="*/ 219 h 402"/>
                  <a:gd name="T34" fmla="*/ 96 w 381"/>
                  <a:gd name="T35" fmla="*/ 227 h 402"/>
                  <a:gd name="T36" fmla="*/ 106 w 381"/>
                  <a:gd name="T37" fmla="*/ 229 h 402"/>
                  <a:gd name="T38" fmla="*/ 106 w 381"/>
                  <a:gd name="T39" fmla="*/ 254 h 402"/>
                  <a:gd name="T40" fmla="*/ 141 w 381"/>
                  <a:gd name="T41" fmla="*/ 255 h 402"/>
                  <a:gd name="T42" fmla="*/ 151 w 381"/>
                  <a:gd name="T43" fmla="*/ 233 h 402"/>
                  <a:gd name="T44" fmla="*/ 160 w 381"/>
                  <a:gd name="T45" fmla="*/ 245 h 402"/>
                  <a:gd name="T46" fmla="*/ 184 w 381"/>
                  <a:gd name="T47" fmla="*/ 286 h 402"/>
                  <a:gd name="T48" fmla="*/ 141 w 381"/>
                  <a:gd name="T49" fmla="*/ 300 h 402"/>
                  <a:gd name="T50" fmla="*/ 128 w 381"/>
                  <a:gd name="T51" fmla="*/ 325 h 402"/>
                  <a:gd name="T52" fmla="*/ 109 w 381"/>
                  <a:gd name="T53" fmla="*/ 364 h 402"/>
                  <a:gd name="T54" fmla="*/ 134 w 381"/>
                  <a:gd name="T55" fmla="*/ 377 h 402"/>
                  <a:gd name="T56" fmla="*/ 157 w 381"/>
                  <a:gd name="T57" fmla="*/ 384 h 402"/>
                  <a:gd name="T58" fmla="*/ 170 w 381"/>
                  <a:gd name="T59" fmla="*/ 395 h 402"/>
                  <a:gd name="T60" fmla="*/ 204 w 381"/>
                  <a:gd name="T61" fmla="*/ 398 h 402"/>
                  <a:gd name="T62" fmla="*/ 236 w 381"/>
                  <a:gd name="T63" fmla="*/ 399 h 402"/>
                  <a:gd name="T64" fmla="*/ 226 w 381"/>
                  <a:gd name="T65" fmla="*/ 363 h 402"/>
                  <a:gd name="T66" fmla="*/ 238 w 381"/>
                  <a:gd name="T67" fmla="*/ 328 h 402"/>
                  <a:gd name="T68" fmla="*/ 258 w 381"/>
                  <a:gd name="T69" fmla="*/ 307 h 402"/>
                  <a:gd name="T70" fmla="*/ 262 w 381"/>
                  <a:gd name="T71" fmla="*/ 347 h 402"/>
                  <a:gd name="T72" fmla="*/ 287 w 381"/>
                  <a:gd name="T73" fmla="*/ 333 h 402"/>
                  <a:gd name="T74" fmla="*/ 293 w 381"/>
                  <a:gd name="T75" fmla="*/ 333 h 402"/>
                  <a:gd name="T76" fmla="*/ 328 w 381"/>
                  <a:gd name="T77" fmla="*/ 315 h 402"/>
                  <a:gd name="T78" fmla="*/ 348 w 381"/>
                  <a:gd name="T79" fmla="*/ 290 h 402"/>
                  <a:gd name="T80" fmla="*/ 341 w 381"/>
                  <a:gd name="T81" fmla="*/ 289 h 402"/>
                  <a:gd name="T82" fmla="*/ 370 w 381"/>
                  <a:gd name="T83" fmla="*/ 271 h 402"/>
                  <a:gd name="T84" fmla="*/ 380 w 381"/>
                  <a:gd name="T85" fmla="*/ 245 h 402"/>
                  <a:gd name="T86" fmla="*/ 361 w 381"/>
                  <a:gd name="T87" fmla="*/ 230 h 402"/>
                  <a:gd name="T88" fmla="*/ 308 w 381"/>
                  <a:gd name="T89" fmla="*/ 240 h 402"/>
                  <a:gd name="T90" fmla="*/ 291 w 381"/>
                  <a:gd name="T91" fmla="*/ 213 h 402"/>
                  <a:gd name="T92" fmla="*/ 291 w 381"/>
                  <a:gd name="T93" fmla="*/ 182 h 402"/>
                  <a:gd name="T94" fmla="*/ 275 w 381"/>
                  <a:gd name="T95" fmla="*/ 171 h 402"/>
                  <a:gd name="T96" fmla="*/ 254 w 381"/>
                  <a:gd name="T97" fmla="*/ 131 h 402"/>
                  <a:gd name="T98" fmla="*/ 240 w 381"/>
                  <a:gd name="T99" fmla="*/ 121 h 402"/>
                  <a:gd name="T100" fmla="*/ 230 w 381"/>
                  <a:gd name="T101" fmla="*/ 102 h 402"/>
                  <a:gd name="T102" fmla="*/ 240 w 381"/>
                  <a:gd name="T103" fmla="*/ 79 h 402"/>
                  <a:gd name="T104" fmla="*/ 233 w 381"/>
                  <a:gd name="T105" fmla="*/ 61 h 402"/>
                  <a:gd name="T106" fmla="*/ 214 w 381"/>
                  <a:gd name="T107" fmla="*/ 44 h 4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81" h="402">
                    <a:moveTo>
                      <a:pt x="188" y="18"/>
                    </a:moveTo>
                    <a:lnTo>
                      <a:pt x="184" y="12"/>
                    </a:lnTo>
                    <a:lnTo>
                      <a:pt x="181" y="5"/>
                    </a:lnTo>
                    <a:lnTo>
                      <a:pt x="181" y="1"/>
                    </a:lnTo>
                    <a:lnTo>
                      <a:pt x="174" y="0"/>
                    </a:lnTo>
                    <a:lnTo>
                      <a:pt x="170" y="0"/>
                    </a:lnTo>
                    <a:lnTo>
                      <a:pt x="170" y="1"/>
                    </a:lnTo>
                    <a:lnTo>
                      <a:pt x="164" y="4"/>
                    </a:lnTo>
                    <a:lnTo>
                      <a:pt x="160" y="7"/>
                    </a:lnTo>
                    <a:lnTo>
                      <a:pt x="149" y="5"/>
                    </a:lnTo>
                    <a:lnTo>
                      <a:pt x="148" y="4"/>
                    </a:lnTo>
                    <a:lnTo>
                      <a:pt x="148" y="22"/>
                    </a:lnTo>
                    <a:lnTo>
                      <a:pt x="147" y="23"/>
                    </a:lnTo>
                    <a:lnTo>
                      <a:pt x="137" y="40"/>
                    </a:lnTo>
                    <a:lnTo>
                      <a:pt x="137" y="44"/>
                    </a:lnTo>
                    <a:lnTo>
                      <a:pt x="135" y="46"/>
                    </a:lnTo>
                    <a:lnTo>
                      <a:pt x="132" y="55"/>
                    </a:lnTo>
                    <a:lnTo>
                      <a:pt x="132" y="61"/>
                    </a:lnTo>
                    <a:lnTo>
                      <a:pt x="138" y="61"/>
                    </a:lnTo>
                    <a:lnTo>
                      <a:pt x="142" y="60"/>
                    </a:lnTo>
                    <a:lnTo>
                      <a:pt x="152" y="60"/>
                    </a:lnTo>
                    <a:lnTo>
                      <a:pt x="152" y="61"/>
                    </a:lnTo>
                    <a:lnTo>
                      <a:pt x="159" y="72"/>
                    </a:lnTo>
                    <a:lnTo>
                      <a:pt x="160" y="74"/>
                    </a:lnTo>
                    <a:lnTo>
                      <a:pt x="160" y="75"/>
                    </a:lnTo>
                    <a:lnTo>
                      <a:pt x="155" y="79"/>
                    </a:lnTo>
                    <a:lnTo>
                      <a:pt x="145" y="82"/>
                    </a:lnTo>
                    <a:lnTo>
                      <a:pt x="142" y="82"/>
                    </a:lnTo>
                    <a:lnTo>
                      <a:pt x="138" y="84"/>
                    </a:lnTo>
                    <a:lnTo>
                      <a:pt x="137" y="85"/>
                    </a:lnTo>
                    <a:lnTo>
                      <a:pt x="134" y="86"/>
                    </a:lnTo>
                    <a:lnTo>
                      <a:pt x="130" y="89"/>
                    </a:lnTo>
                    <a:lnTo>
                      <a:pt x="123" y="93"/>
                    </a:lnTo>
                    <a:lnTo>
                      <a:pt x="123" y="96"/>
                    </a:lnTo>
                    <a:lnTo>
                      <a:pt x="117" y="93"/>
                    </a:lnTo>
                    <a:lnTo>
                      <a:pt x="116" y="93"/>
                    </a:lnTo>
                    <a:lnTo>
                      <a:pt x="117" y="102"/>
                    </a:lnTo>
                    <a:lnTo>
                      <a:pt x="117" y="110"/>
                    </a:lnTo>
                    <a:lnTo>
                      <a:pt x="118" y="117"/>
                    </a:lnTo>
                    <a:lnTo>
                      <a:pt x="116" y="118"/>
                    </a:lnTo>
                    <a:lnTo>
                      <a:pt x="114" y="120"/>
                    </a:lnTo>
                    <a:lnTo>
                      <a:pt x="110" y="121"/>
                    </a:lnTo>
                    <a:lnTo>
                      <a:pt x="109" y="120"/>
                    </a:lnTo>
                    <a:lnTo>
                      <a:pt x="79" y="114"/>
                    </a:lnTo>
                    <a:lnTo>
                      <a:pt x="64" y="114"/>
                    </a:lnTo>
                    <a:lnTo>
                      <a:pt x="63" y="118"/>
                    </a:lnTo>
                    <a:lnTo>
                      <a:pt x="61" y="118"/>
                    </a:lnTo>
                    <a:lnTo>
                      <a:pt x="60" y="120"/>
                    </a:lnTo>
                    <a:lnTo>
                      <a:pt x="57" y="121"/>
                    </a:lnTo>
                    <a:lnTo>
                      <a:pt x="56" y="121"/>
                    </a:lnTo>
                    <a:lnTo>
                      <a:pt x="44" y="124"/>
                    </a:lnTo>
                    <a:lnTo>
                      <a:pt x="44" y="125"/>
                    </a:lnTo>
                    <a:lnTo>
                      <a:pt x="46" y="129"/>
                    </a:lnTo>
                    <a:lnTo>
                      <a:pt x="40" y="151"/>
                    </a:lnTo>
                    <a:lnTo>
                      <a:pt x="40" y="152"/>
                    </a:lnTo>
                    <a:lnTo>
                      <a:pt x="35" y="152"/>
                    </a:lnTo>
                    <a:lnTo>
                      <a:pt x="19" y="158"/>
                    </a:lnTo>
                    <a:lnTo>
                      <a:pt x="15" y="173"/>
                    </a:lnTo>
                    <a:lnTo>
                      <a:pt x="15" y="180"/>
                    </a:lnTo>
                    <a:lnTo>
                      <a:pt x="14" y="180"/>
                    </a:lnTo>
                    <a:lnTo>
                      <a:pt x="12" y="181"/>
                    </a:lnTo>
                    <a:lnTo>
                      <a:pt x="11" y="181"/>
                    </a:lnTo>
                    <a:lnTo>
                      <a:pt x="11" y="182"/>
                    </a:lnTo>
                    <a:lnTo>
                      <a:pt x="10" y="182"/>
                    </a:lnTo>
                    <a:lnTo>
                      <a:pt x="8" y="184"/>
                    </a:lnTo>
                    <a:lnTo>
                      <a:pt x="5" y="185"/>
                    </a:lnTo>
                    <a:lnTo>
                      <a:pt x="5" y="189"/>
                    </a:lnTo>
                    <a:lnTo>
                      <a:pt x="4" y="191"/>
                    </a:lnTo>
                    <a:lnTo>
                      <a:pt x="1" y="208"/>
                    </a:lnTo>
                    <a:lnTo>
                      <a:pt x="0" y="209"/>
                    </a:lnTo>
                    <a:lnTo>
                      <a:pt x="0" y="215"/>
                    </a:lnTo>
                    <a:lnTo>
                      <a:pt x="1" y="216"/>
                    </a:lnTo>
                    <a:lnTo>
                      <a:pt x="3" y="242"/>
                    </a:lnTo>
                    <a:lnTo>
                      <a:pt x="5" y="241"/>
                    </a:lnTo>
                    <a:lnTo>
                      <a:pt x="29" y="241"/>
                    </a:lnTo>
                    <a:lnTo>
                      <a:pt x="36" y="242"/>
                    </a:lnTo>
                    <a:lnTo>
                      <a:pt x="39" y="244"/>
                    </a:lnTo>
                    <a:lnTo>
                      <a:pt x="40" y="247"/>
                    </a:lnTo>
                    <a:lnTo>
                      <a:pt x="47" y="258"/>
                    </a:lnTo>
                    <a:lnTo>
                      <a:pt x="49" y="259"/>
                    </a:lnTo>
                    <a:lnTo>
                      <a:pt x="54" y="261"/>
                    </a:lnTo>
                    <a:lnTo>
                      <a:pt x="60" y="261"/>
                    </a:lnTo>
                    <a:lnTo>
                      <a:pt x="60" y="258"/>
                    </a:lnTo>
                    <a:lnTo>
                      <a:pt x="68" y="222"/>
                    </a:lnTo>
                    <a:lnTo>
                      <a:pt x="68" y="219"/>
                    </a:lnTo>
                    <a:lnTo>
                      <a:pt x="72" y="215"/>
                    </a:lnTo>
                    <a:lnTo>
                      <a:pt x="75" y="218"/>
                    </a:lnTo>
                    <a:lnTo>
                      <a:pt x="89" y="226"/>
                    </a:lnTo>
                    <a:lnTo>
                      <a:pt x="90" y="227"/>
                    </a:lnTo>
                    <a:lnTo>
                      <a:pt x="96" y="227"/>
                    </a:lnTo>
                    <a:lnTo>
                      <a:pt x="100" y="226"/>
                    </a:lnTo>
                    <a:lnTo>
                      <a:pt x="103" y="226"/>
                    </a:lnTo>
                    <a:lnTo>
                      <a:pt x="103" y="225"/>
                    </a:lnTo>
                    <a:lnTo>
                      <a:pt x="106" y="227"/>
                    </a:lnTo>
                    <a:lnTo>
                      <a:pt x="106" y="229"/>
                    </a:lnTo>
                    <a:lnTo>
                      <a:pt x="103" y="247"/>
                    </a:lnTo>
                    <a:lnTo>
                      <a:pt x="103" y="251"/>
                    </a:lnTo>
                    <a:lnTo>
                      <a:pt x="104" y="252"/>
                    </a:lnTo>
                    <a:lnTo>
                      <a:pt x="104" y="254"/>
                    </a:lnTo>
                    <a:lnTo>
                      <a:pt x="106" y="254"/>
                    </a:lnTo>
                    <a:lnTo>
                      <a:pt x="106" y="255"/>
                    </a:lnTo>
                    <a:lnTo>
                      <a:pt x="114" y="262"/>
                    </a:lnTo>
                    <a:lnTo>
                      <a:pt x="117" y="269"/>
                    </a:lnTo>
                    <a:lnTo>
                      <a:pt x="130" y="272"/>
                    </a:lnTo>
                    <a:lnTo>
                      <a:pt x="141" y="255"/>
                    </a:lnTo>
                    <a:lnTo>
                      <a:pt x="145" y="251"/>
                    </a:lnTo>
                    <a:lnTo>
                      <a:pt x="151" y="242"/>
                    </a:lnTo>
                    <a:lnTo>
                      <a:pt x="152" y="237"/>
                    </a:lnTo>
                    <a:lnTo>
                      <a:pt x="152" y="233"/>
                    </a:lnTo>
                    <a:lnTo>
                      <a:pt x="151" y="233"/>
                    </a:lnTo>
                    <a:lnTo>
                      <a:pt x="151" y="230"/>
                    </a:lnTo>
                    <a:lnTo>
                      <a:pt x="152" y="230"/>
                    </a:lnTo>
                    <a:lnTo>
                      <a:pt x="156" y="234"/>
                    </a:lnTo>
                    <a:lnTo>
                      <a:pt x="157" y="240"/>
                    </a:lnTo>
                    <a:lnTo>
                      <a:pt x="160" y="245"/>
                    </a:lnTo>
                    <a:lnTo>
                      <a:pt x="162" y="247"/>
                    </a:lnTo>
                    <a:lnTo>
                      <a:pt x="167" y="248"/>
                    </a:lnTo>
                    <a:lnTo>
                      <a:pt x="178" y="248"/>
                    </a:lnTo>
                    <a:lnTo>
                      <a:pt x="178" y="261"/>
                    </a:lnTo>
                    <a:lnTo>
                      <a:pt x="184" y="286"/>
                    </a:lnTo>
                    <a:lnTo>
                      <a:pt x="184" y="287"/>
                    </a:lnTo>
                    <a:lnTo>
                      <a:pt x="185" y="289"/>
                    </a:lnTo>
                    <a:lnTo>
                      <a:pt x="176" y="292"/>
                    </a:lnTo>
                    <a:lnTo>
                      <a:pt x="138" y="293"/>
                    </a:lnTo>
                    <a:lnTo>
                      <a:pt x="141" y="300"/>
                    </a:lnTo>
                    <a:lnTo>
                      <a:pt x="142" y="304"/>
                    </a:lnTo>
                    <a:lnTo>
                      <a:pt x="142" y="312"/>
                    </a:lnTo>
                    <a:lnTo>
                      <a:pt x="137" y="312"/>
                    </a:lnTo>
                    <a:lnTo>
                      <a:pt x="127" y="315"/>
                    </a:lnTo>
                    <a:lnTo>
                      <a:pt x="128" y="325"/>
                    </a:lnTo>
                    <a:lnTo>
                      <a:pt x="124" y="329"/>
                    </a:lnTo>
                    <a:lnTo>
                      <a:pt x="120" y="332"/>
                    </a:lnTo>
                    <a:lnTo>
                      <a:pt x="109" y="332"/>
                    </a:lnTo>
                    <a:lnTo>
                      <a:pt x="104" y="352"/>
                    </a:lnTo>
                    <a:lnTo>
                      <a:pt x="109" y="364"/>
                    </a:lnTo>
                    <a:lnTo>
                      <a:pt x="110" y="363"/>
                    </a:lnTo>
                    <a:lnTo>
                      <a:pt x="116" y="363"/>
                    </a:lnTo>
                    <a:lnTo>
                      <a:pt x="124" y="372"/>
                    </a:lnTo>
                    <a:lnTo>
                      <a:pt x="125" y="372"/>
                    </a:lnTo>
                    <a:lnTo>
                      <a:pt x="134" y="377"/>
                    </a:lnTo>
                    <a:lnTo>
                      <a:pt x="138" y="378"/>
                    </a:lnTo>
                    <a:lnTo>
                      <a:pt x="145" y="378"/>
                    </a:lnTo>
                    <a:lnTo>
                      <a:pt x="145" y="381"/>
                    </a:lnTo>
                    <a:lnTo>
                      <a:pt x="152" y="382"/>
                    </a:lnTo>
                    <a:lnTo>
                      <a:pt x="157" y="384"/>
                    </a:lnTo>
                    <a:lnTo>
                      <a:pt x="159" y="384"/>
                    </a:lnTo>
                    <a:lnTo>
                      <a:pt x="163" y="386"/>
                    </a:lnTo>
                    <a:lnTo>
                      <a:pt x="164" y="386"/>
                    </a:lnTo>
                    <a:lnTo>
                      <a:pt x="167" y="389"/>
                    </a:lnTo>
                    <a:lnTo>
                      <a:pt x="170" y="395"/>
                    </a:lnTo>
                    <a:lnTo>
                      <a:pt x="174" y="396"/>
                    </a:lnTo>
                    <a:lnTo>
                      <a:pt x="178" y="396"/>
                    </a:lnTo>
                    <a:lnTo>
                      <a:pt x="194" y="400"/>
                    </a:lnTo>
                    <a:lnTo>
                      <a:pt x="202" y="396"/>
                    </a:lnTo>
                    <a:lnTo>
                      <a:pt x="204" y="398"/>
                    </a:lnTo>
                    <a:lnTo>
                      <a:pt x="204" y="399"/>
                    </a:lnTo>
                    <a:lnTo>
                      <a:pt x="202" y="400"/>
                    </a:lnTo>
                    <a:lnTo>
                      <a:pt x="207" y="402"/>
                    </a:lnTo>
                    <a:lnTo>
                      <a:pt x="236" y="402"/>
                    </a:lnTo>
                    <a:lnTo>
                      <a:pt x="236" y="399"/>
                    </a:lnTo>
                    <a:lnTo>
                      <a:pt x="230" y="391"/>
                    </a:lnTo>
                    <a:lnTo>
                      <a:pt x="227" y="384"/>
                    </a:lnTo>
                    <a:lnTo>
                      <a:pt x="227" y="366"/>
                    </a:lnTo>
                    <a:lnTo>
                      <a:pt x="226" y="364"/>
                    </a:lnTo>
                    <a:lnTo>
                      <a:pt x="226" y="363"/>
                    </a:lnTo>
                    <a:lnTo>
                      <a:pt x="223" y="360"/>
                    </a:lnTo>
                    <a:lnTo>
                      <a:pt x="215" y="360"/>
                    </a:lnTo>
                    <a:lnTo>
                      <a:pt x="216" y="357"/>
                    </a:lnTo>
                    <a:lnTo>
                      <a:pt x="230" y="343"/>
                    </a:lnTo>
                    <a:lnTo>
                      <a:pt x="238" y="328"/>
                    </a:lnTo>
                    <a:lnTo>
                      <a:pt x="237" y="322"/>
                    </a:lnTo>
                    <a:lnTo>
                      <a:pt x="240" y="322"/>
                    </a:lnTo>
                    <a:lnTo>
                      <a:pt x="244" y="311"/>
                    </a:lnTo>
                    <a:lnTo>
                      <a:pt x="255" y="307"/>
                    </a:lnTo>
                    <a:lnTo>
                      <a:pt x="258" y="307"/>
                    </a:lnTo>
                    <a:lnTo>
                      <a:pt x="258" y="312"/>
                    </a:lnTo>
                    <a:lnTo>
                      <a:pt x="257" y="322"/>
                    </a:lnTo>
                    <a:lnTo>
                      <a:pt x="257" y="325"/>
                    </a:lnTo>
                    <a:lnTo>
                      <a:pt x="261" y="345"/>
                    </a:lnTo>
                    <a:lnTo>
                      <a:pt x="262" y="347"/>
                    </a:lnTo>
                    <a:lnTo>
                      <a:pt x="267" y="345"/>
                    </a:lnTo>
                    <a:lnTo>
                      <a:pt x="271" y="345"/>
                    </a:lnTo>
                    <a:lnTo>
                      <a:pt x="283" y="332"/>
                    </a:lnTo>
                    <a:lnTo>
                      <a:pt x="287" y="332"/>
                    </a:lnTo>
                    <a:lnTo>
                      <a:pt x="287" y="333"/>
                    </a:lnTo>
                    <a:lnTo>
                      <a:pt x="289" y="340"/>
                    </a:lnTo>
                    <a:lnTo>
                      <a:pt x="290" y="340"/>
                    </a:lnTo>
                    <a:lnTo>
                      <a:pt x="291" y="339"/>
                    </a:lnTo>
                    <a:lnTo>
                      <a:pt x="293" y="339"/>
                    </a:lnTo>
                    <a:lnTo>
                      <a:pt x="293" y="333"/>
                    </a:lnTo>
                    <a:lnTo>
                      <a:pt x="294" y="332"/>
                    </a:lnTo>
                    <a:lnTo>
                      <a:pt x="318" y="321"/>
                    </a:lnTo>
                    <a:lnTo>
                      <a:pt x="320" y="319"/>
                    </a:lnTo>
                    <a:lnTo>
                      <a:pt x="324" y="317"/>
                    </a:lnTo>
                    <a:lnTo>
                      <a:pt x="328" y="315"/>
                    </a:lnTo>
                    <a:lnTo>
                      <a:pt x="335" y="308"/>
                    </a:lnTo>
                    <a:lnTo>
                      <a:pt x="345" y="294"/>
                    </a:lnTo>
                    <a:lnTo>
                      <a:pt x="346" y="294"/>
                    </a:lnTo>
                    <a:lnTo>
                      <a:pt x="348" y="293"/>
                    </a:lnTo>
                    <a:lnTo>
                      <a:pt x="348" y="290"/>
                    </a:lnTo>
                    <a:lnTo>
                      <a:pt x="343" y="292"/>
                    </a:lnTo>
                    <a:lnTo>
                      <a:pt x="335" y="293"/>
                    </a:lnTo>
                    <a:lnTo>
                      <a:pt x="334" y="293"/>
                    </a:lnTo>
                    <a:lnTo>
                      <a:pt x="336" y="290"/>
                    </a:lnTo>
                    <a:lnTo>
                      <a:pt x="341" y="289"/>
                    </a:lnTo>
                    <a:lnTo>
                      <a:pt x="358" y="282"/>
                    </a:lnTo>
                    <a:lnTo>
                      <a:pt x="367" y="276"/>
                    </a:lnTo>
                    <a:lnTo>
                      <a:pt x="368" y="273"/>
                    </a:lnTo>
                    <a:lnTo>
                      <a:pt x="370" y="272"/>
                    </a:lnTo>
                    <a:lnTo>
                      <a:pt x="370" y="271"/>
                    </a:lnTo>
                    <a:lnTo>
                      <a:pt x="372" y="268"/>
                    </a:lnTo>
                    <a:lnTo>
                      <a:pt x="374" y="265"/>
                    </a:lnTo>
                    <a:lnTo>
                      <a:pt x="381" y="258"/>
                    </a:lnTo>
                    <a:lnTo>
                      <a:pt x="381" y="255"/>
                    </a:lnTo>
                    <a:lnTo>
                      <a:pt x="380" y="245"/>
                    </a:lnTo>
                    <a:lnTo>
                      <a:pt x="377" y="234"/>
                    </a:lnTo>
                    <a:lnTo>
                      <a:pt x="377" y="233"/>
                    </a:lnTo>
                    <a:lnTo>
                      <a:pt x="370" y="233"/>
                    </a:lnTo>
                    <a:lnTo>
                      <a:pt x="368" y="232"/>
                    </a:lnTo>
                    <a:lnTo>
                      <a:pt x="361" y="230"/>
                    </a:lnTo>
                    <a:lnTo>
                      <a:pt x="334" y="230"/>
                    </a:lnTo>
                    <a:lnTo>
                      <a:pt x="329" y="232"/>
                    </a:lnTo>
                    <a:lnTo>
                      <a:pt x="328" y="232"/>
                    </a:lnTo>
                    <a:lnTo>
                      <a:pt x="311" y="238"/>
                    </a:lnTo>
                    <a:lnTo>
                      <a:pt x="308" y="240"/>
                    </a:lnTo>
                    <a:lnTo>
                      <a:pt x="305" y="234"/>
                    </a:lnTo>
                    <a:lnTo>
                      <a:pt x="301" y="225"/>
                    </a:lnTo>
                    <a:lnTo>
                      <a:pt x="298" y="222"/>
                    </a:lnTo>
                    <a:lnTo>
                      <a:pt x="291" y="220"/>
                    </a:lnTo>
                    <a:lnTo>
                      <a:pt x="291" y="213"/>
                    </a:lnTo>
                    <a:lnTo>
                      <a:pt x="298" y="201"/>
                    </a:lnTo>
                    <a:lnTo>
                      <a:pt x="298" y="196"/>
                    </a:lnTo>
                    <a:lnTo>
                      <a:pt x="293" y="187"/>
                    </a:lnTo>
                    <a:lnTo>
                      <a:pt x="293" y="184"/>
                    </a:lnTo>
                    <a:lnTo>
                      <a:pt x="291" y="182"/>
                    </a:lnTo>
                    <a:lnTo>
                      <a:pt x="287" y="174"/>
                    </a:lnTo>
                    <a:lnTo>
                      <a:pt x="286" y="173"/>
                    </a:lnTo>
                    <a:lnTo>
                      <a:pt x="279" y="170"/>
                    </a:lnTo>
                    <a:lnTo>
                      <a:pt x="278" y="170"/>
                    </a:lnTo>
                    <a:lnTo>
                      <a:pt x="275" y="171"/>
                    </a:lnTo>
                    <a:lnTo>
                      <a:pt x="274" y="171"/>
                    </a:lnTo>
                    <a:lnTo>
                      <a:pt x="272" y="167"/>
                    </a:lnTo>
                    <a:lnTo>
                      <a:pt x="272" y="166"/>
                    </a:lnTo>
                    <a:lnTo>
                      <a:pt x="267" y="158"/>
                    </a:lnTo>
                    <a:lnTo>
                      <a:pt x="254" y="131"/>
                    </a:lnTo>
                    <a:lnTo>
                      <a:pt x="251" y="128"/>
                    </a:lnTo>
                    <a:lnTo>
                      <a:pt x="251" y="120"/>
                    </a:lnTo>
                    <a:lnTo>
                      <a:pt x="250" y="118"/>
                    </a:lnTo>
                    <a:lnTo>
                      <a:pt x="248" y="118"/>
                    </a:lnTo>
                    <a:lnTo>
                      <a:pt x="240" y="121"/>
                    </a:lnTo>
                    <a:lnTo>
                      <a:pt x="237" y="121"/>
                    </a:lnTo>
                    <a:lnTo>
                      <a:pt x="233" y="120"/>
                    </a:lnTo>
                    <a:lnTo>
                      <a:pt x="233" y="117"/>
                    </a:lnTo>
                    <a:lnTo>
                      <a:pt x="231" y="113"/>
                    </a:lnTo>
                    <a:lnTo>
                      <a:pt x="230" y="102"/>
                    </a:lnTo>
                    <a:lnTo>
                      <a:pt x="227" y="98"/>
                    </a:lnTo>
                    <a:lnTo>
                      <a:pt x="227" y="93"/>
                    </a:lnTo>
                    <a:lnTo>
                      <a:pt x="229" y="85"/>
                    </a:lnTo>
                    <a:lnTo>
                      <a:pt x="229" y="81"/>
                    </a:lnTo>
                    <a:lnTo>
                      <a:pt x="240" y="79"/>
                    </a:lnTo>
                    <a:lnTo>
                      <a:pt x="241" y="79"/>
                    </a:lnTo>
                    <a:lnTo>
                      <a:pt x="241" y="78"/>
                    </a:lnTo>
                    <a:lnTo>
                      <a:pt x="240" y="71"/>
                    </a:lnTo>
                    <a:lnTo>
                      <a:pt x="236" y="64"/>
                    </a:lnTo>
                    <a:lnTo>
                      <a:pt x="233" y="61"/>
                    </a:lnTo>
                    <a:lnTo>
                      <a:pt x="229" y="61"/>
                    </a:lnTo>
                    <a:lnTo>
                      <a:pt x="227" y="58"/>
                    </a:lnTo>
                    <a:lnTo>
                      <a:pt x="220" y="51"/>
                    </a:lnTo>
                    <a:lnTo>
                      <a:pt x="215" y="48"/>
                    </a:lnTo>
                    <a:lnTo>
                      <a:pt x="214" y="44"/>
                    </a:lnTo>
                    <a:lnTo>
                      <a:pt x="211" y="39"/>
                    </a:lnTo>
                    <a:lnTo>
                      <a:pt x="211" y="28"/>
                    </a:lnTo>
                    <a:lnTo>
                      <a:pt x="188" y="1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84" name="Freeform 1217">
                <a:extLst>
                  <a:ext uri="{FF2B5EF4-FFF2-40B4-BE49-F238E27FC236}">
                    <a16:creationId xmlns:a16="http://schemas.microsoft.com/office/drawing/2014/main" id="{F318A6EA-3E1C-EE4E-7831-04CFF5E55C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8" y="3203"/>
                <a:ext cx="157" cy="198"/>
              </a:xfrm>
              <a:custGeom>
                <a:avLst/>
                <a:gdLst>
                  <a:gd name="T0" fmla="*/ 531 w 627"/>
                  <a:gd name="T1" fmla="*/ 87 h 791"/>
                  <a:gd name="T2" fmla="*/ 491 w 627"/>
                  <a:gd name="T3" fmla="*/ 120 h 791"/>
                  <a:gd name="T4" fmla="*/ 438 w 627"/>
                  <a:gd name="T5" fmla="*/ 103 h 791"/>
                  <a:gd name="T6" fmla="*/ 366 w 627"/>
                  <a:gd name="T7" fmla="*/ 84 h 791"/>
                  <a:gd name="T8" fmla="*/ 341 w 627"/>
                  <a:gd name="T9" fmla="*/ 73 h 791"/>
                  <a:gd name="T10" fmla="*/ 308 w 627"/>
                  <a:gd name="T11" fmla="*/ 45 h 791"/>
                  <a:gd name="T12" fmla="*/ 260 w 627"/>
                  <a:gd name="T13" fmla="*/ 35 h 791"/>
                  <a:gd name="T14" fmla="*/ 239 w 627"/>
                  <a:gd name="T15" fmla="*/ 0 h 791"/>
                  <a:gd name="T16" fmla="*/ 167 w 627"/>
                  <a:gd name="T17" fmla="*/ 43 h 791"/>
                  <a:gd name="T18" fmla="*/ 146 w 627"/>
                  <a:gd name="T19" fmla="*/ 32 h 791"/>
                  <a:gd name="T20" fmla="*/ 109 w 627"/>
                  <a:gd name="T21" fmla="*/ 38 h 791"/>
                  <a:gd name="T22" fmla="*/ 62 w 627"/>
                  <a:gd name="T23" fmla="*/ 6 h 791"/>
                  <a:gd name="T24" fmla="*/ 55 w 627"/>
                  <a:gd name="T25" fmla="*/ 57 h 791"/>
                  <a:gd name="T26" fmla="*/ 21 w 627"/>
                  <a:gd name="T27" fmla="*/ 88 h 791"/>
                  <a:gd name="T28" fmla="*/ 16 w 627"/>
                  <a:gd name="T29" fmla="*/ 122 h 791"/>
                  <a:gd name="T30" fmla="*/ 58 w 627"/>
                  <a:gd name="T31" fmla="*/ 187 h 791"/>
                  <a:gd name="T32" fmla="*/ 114 w 627"/>
                  <a:gd name="T33" fmla="*/ 228 h 791"/>
                  <a:gd name="T34" fmla="*/ 178 w 627"/>
                  <a:gd name="T35" fmla="*/ 204 h 791"/>
                  <a:gd name="T36" fmla="*/ 133 w 627"/>
                  <a:gd name="T37" fmla="*/ 253 h 791"/>
                  <a:gd name="T38" fmla="*/ 108 w 627"/>
                  <a:gd name="T39" fmla="*/ 254 h 791"/>
                  <a:gd name="T40" fmla="*/ 77 w 627"/>
                  <a:gd name="T41" fmla="*/ 305 h 791"/>
                  <a:gd name="T42" fmla="*/ 144 w 627"/>
                  <a:gd name="T43" fmla="*/ 327 h 791"/>
                  <a:gd name="T44" fmla="*/ 199 w 627"/>
                  <a:gd name="T45" fmla="*/ 354 h 791"/>
                  <a:gd name="T46" fmla="*/ 208 w 627"/>
                  <a:gd name="T47" fmla="*/ 380 h 791"/>
                  <a:gd name="T48" fmla="*/ 253 w 627"/>
                  <a:gd name="T49" fmla="*/ 436 h 791"/>
                  <a:gd name="T50" fmla="*/ 263 w 627"/>
                  <a:gd name="T51" fmla="*/ 407 h 791"/>
                  <a:gd name="T52" fmla="*/ 280 w 627"/>
                  <a:gd name="T53" fmla="*/ 394 h 791"/>
                  <a:gd name="T54" fmla="*/ 305 w 627"/>
                  <a:gd name="T55" fmla="*/ 408 h 791"/>
                  <a:gd name="T56" fmla="*/ 304 w 627"/>
                  <a:gd name="T57" fmla="*/ 455 h 791"/>
                  <a:gd name="T58" fmla="*/ 337 w 627"/>
                  <a:gd name="T59" fmla="*/ 592 h 791"/>
                  <a:gd name="T60" fmla="*/ 341 w 627"/>
                  <a:gd name="T61" fmla="*/ 680 h 791"/>
                  <a:gd name="T62" fmla="*/ 340 w 627"/>
                  <a:gd name="T63" fmla="*/ 789 h 791"/>
                  <a:gd name="T64" fmla="*/ 375 w 627"/>
                  <a:gd name="T65" fmla="*/ 779 h 791"/>
                  <a:gd name="T66" fmla="*/ 401 w 627"/>
                  <a:gd name="T67" fmla="*/ 767 h 791"/>
                  <a:gd name="T68" fmla="*/ 421 w 627"/>
                  <a:gd name="T69" fmla="*/ 753 h 791"/>
                  <a:gd name="T70" fmla="*/ 415 w 627"/>
                  <a:gd name="T71" fmla="*/ 742 h 791"/>
                  <a:gd name="T72" fmla="*/ 422 w 627"/>
                  <a:gd name="T73" fmla="*/ 728 h 791"/>
                  <a:gd name="T74" fmla="*/ 464 w 627"/>
                  <a:gd name="T75" fmla="*/ 722 h 791"/>
                  <a:gd name="T76" fmla="*/ 486 w 627"/>
                  <a:gd name="T77" fmla="*/ 692 h 791"/>
                  <a:gd name="T78" fmla="*/ 491 w 627"/>
                  <a:gd name="T79" fmla="*/ 669 h 791"/>
                  <a:gd name="T80" fmla="*/ 467 w 627"/>
                  <a:gd name="T81" fmla="*/ 673 h 791"/>
                  <a:gd name="T82" fmla="*/ 432 w 627"/>
                  <a:gd name="T83" fmla="*/ 655 h 791"/>
                  <a:gd name="T84" fmla="*/ 446 w 627"/>
                  <a:gd name="T85" fmla="*/ 616 h 791"/>
                  <a:gd name="T86" fmla="*/ 472 w 627"/>
                  <a:gd name="T87" fmla="*/ 571 h 791"/>
                  <a:gd name="T88" fmla="*/ 495 w 627"/>
                  <a:gd name="T89" fmla="*/ 546 h 791"/>
                  <a:gd name="T90" fmla="*/ 502 w 627"/>
                  <a:gd name="T91" fmla="*/ 511 h 791"/>
                  <a:gd name="T92" fmla="*/ 468 w 627"/>
                  <a:gd name="T93" fmla="*/ 491 h 791"/>
                  <a:gd name="T94" fmla="*/ 450 w 627"/>
                  <a:gd name="T95" fmla="*/ 429 h 791"/>
                  <a:gd name="T96" fmla="*/ 485 w 627"/>
                  <a:gd name="T97" fmla="*/ 376 h 791"/>
                  <a:gd name="T98" fmla="*/ 558 w 627"/>
                  <a:gd name="T99" fmla="*/ 354 h 791"/>
                  <a:gd name="T100" fmla="*/ 566 w 627"/>
                  <a:gd name="T101" fmla="*/ 257 h 791"/>
                  <a:gd name="T102" fmla="*/ 562 w 627"/>
                  <a:gd name="T103" fmla="*/ 193 h 791"/>
                  <a:gd name="T104" fmla="*/ 580 w 627"/>
                  <a:gd name="T105" fmla="*/ 154 h 791"/>
                  <a:gd name="T106" fmla="*/ 604 w 627"/>
                  <a:gd name="T107" fmla="*/ 108 h 791"/>
                  <a:gd name="T108" fmla="*/ 594 w 627"/>
                  <a:gd name="T109" fmla="*/ 98 h 791"/>
                  <a:gd name="T110" fmla="*/ 548 w 627"/>
                  <a:gd name="T111" fmla="*/ 115 h 7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627" h="791">
                    <a:moveTo>
                      <a:pt x="548" y="90"/>
                    </a:moveTo>
                    <a:lnTo>
                      <a:pt x="548" y="88"/>
                    </a:lnTo>
                    <a:lnTo>
                      <a:pt x="545" y="86"/>
                    </a:lnTo>
                    <a:lnTo>
                      <a:pt x="545" y="87"/>
                    </a:lnTo>
                    <a:lnTo>
                      <a:pt x="542" y="87"/>
                    </a:lnTo>
                    <a:lnTo>
                      <a:pt x="538" y="88"/>
                    </a:lnTo>
                    <a:lnTo>
                      <a:pt x="532" y="88"/>
                    </a:lnTo>
                    <a:lnTo>
                      <a:pt x="531" y="87"/>
                    </a:lnTo>
                    <a:lnTo>
                      <a:pt x="517" y="79"/>
                    </a:lnTo>
                    <a:lnTo>
                      <a:pt x="514" y="76"/>
                    </a:lnTo>
                    <a:lnTo>
                      <a:pt x="510" y="80"/>
                    </a:lnTo>
                    <a:lnTo>
                      <a:pt x="510" y="83"/>
                    </a:lnTo>
                    <a:lnTo>
                      <a:pt x="502" y="119"/>
                    </a:lnTo>
                    <a:lnTo>
                      <a:pt x="502" y="122"/>
                    </a:lnTo>
                    <a:lnTo>
                      <a:pt x="496" y="122"/>
                    </a:lnTo>
                    <a:lnTo>
                      <a:pt x="491" y="120"/>
                    </a:lnTo>
                    <a:lnTo>
                      <a:pt x="489" y="119"/>
                    </a:lnTo>
                    <a:lnTo>
                      <a:pt x="482" y="108"/>
                    </a:lnTo>
                    <a:lnTo>
                      <a:pt x="481" y="105"/>
                    </a:lnTo>
                    <a:lnTo>
                      <a:pt x="478" y="103"/>
                    </a:lnTo>
                    <a:lnTo>
                      <a:pt x="471" y="102"/>
                    </a:lnTo>
                    <a:lnTo>
                      <a:pt x="447" y="102"/>
                    </a:lnTo>
                    <a:lnTo>
                      <a:pt x="445" y="103"/>
                    </a:lnTo>
                    <a:lnTo>
                      <a:pt x="438" y="103"/>
                    </a:lnTo>
                    <a:lnTo>
                      <a:pt x="401" y="98"/>
                    </a:lnTo>
                    <a:lnTo>
                      <a:pt x="400" y="98"/>
                    </a:lnTo>
                    <a:lnTo>
                      <a:pt x="397" y="95"/>
                    </a:lnTo>
                    <a:lnTo>
                      <a:pt x="380" y="99"/>
                    </a:lnTo>
                    <a:lnTo>
                      <a:pt x="373" y="99"/>
                    </a:lnTo>
                    <a:lnTo>
                      <a:pt x="373" y="98"/>
                    </a:lnTo>
                    <a:lnTo>
                      <a:pt x="368" y="90"/>
                    </a:lnTo>
                    <a:lnTo>
                      <a:pt x="366" y="84"/>
                    </a:lnTo>
                    <a:lnTo>
                      <a:pt x="371" y="73"/>
                    </a:lnTo>
                    <a:lnTo>
                      <a:pt x="375" y="72"/>
                    </a:lnTo>
                    <a:lnTo>
                      <a:pt x="373" y="69"/>
                    </a:lnTo>
                    <a:lnTo>
                      <a:pt x="372" y="67"/>
                    </a:lnTo>
                    <a:lnTo>
                      <a:pt x="359" y="67"/>
                    </a:lnTo>
                    <a:lnTo>
                      <a:pt x="352" y="69"/>
                    </a:lnTo>
                    <a:lnTo>
                      <a:pt x="345" y="73"/>
                    </a:lnTo>
                    <a:lnTo>
                      <a:pt x="341" y="73"/>
                    </a:lnTo>
                    <a:lnTo>
                      <a:pt x="322" y="62"/>
                    </a:lnTo>
                    <a:lnTo>
                      <a:pt x="315" y="55"/>
                    </a:lnTo>
                    <a:lnTo>
                      <a:pt x="313" y="50"/>
                    </a:lnTo>
                    <a:lnTo>
                      <a:pt x="312" y="49"/>
                    </a:lnTo>
                    <a:lnTo>
                      <a:pt x="312" y="46"/>
                    </a:lnTo>
                    <a:lnTo>
                      <a:pt x="311" y="46"/>
                    </a:lnTo>
                    <a:lnTo>
                      <a:pt x="309" y="43"/>
                    </a:lnTo>
                    <a:lnTo>
                      <a:pt x="308" y="45"/>
                    </a:lnTo>
                    <a:lnTo>
                      <a:pt x="295" y="45"/>
                    </a:lnTo>
                    <a:lnTo>
                      <a:pt x="284" y="42"/>
                    </a:lnTo>
                    <a:lnTo>
                      <a:pt x="280" y="39"/>
                    </a:lnTo>
                    <a:lnTo>
                      <a:pt x="277" y="38"/>
                    </a:lnTo>
                    <a:lnTo>
                      <a:pt x="264" y="39"/>
                    </a:lnTo>
                    <a:lnTo>
                      <a:pt x="263" y="41"/>
                    </a:lnTo>
                    <a:lnTo>
                      <a:pt x="263" y="38"/>
                    </a:lnTo>
                    <a:lnTo>
                      <a:pt x="260" y="35"/>
                    </a:lnTo>
                    <a:lnTo>
                      <a:pt x="260" y="34"/>
                    </a:lnTo>
                    <a:lnTo>
                      <a:pt x="259" y="34"/>
                    </a:lnTo>
                    <a:lnTo>
                      <a:pt x="259" y="32"/>
                    </a:lnTo>
                    <a:lnTo>
                      <a:pt x="246" y="16"/>
                    </a:lnTo>
                    <a:lnTo>
                      <a:pt x="245" y="10"/>
                    </a:lnTo>
                    <a:lnTo>
                      <a:pt x="245" y="9"/>
                    </a:lnTo>
                    <a:lnTo>
                      <a:pt x="241" y="0"/>
                    </a:lnTo>
                    <a:lnTo>
                      <a:pt x="239" y="0"/>
                    </a:lnTo>
                    <a:lnTo>
                      <a:pt x="221" y="6"/>
                    </a:lnTo>
                    <a:lnTo>
                      <a:pt x="218" y="6"/>
                    </a:lnTo>
                    <a:lnTo>
                      <a:pt x="215" y="9"/>
                    </a:lnTo>
                    <a:lnTo>
                      <a:pt x="206" y="12"/>
                    </a:lnTo>
                    <a:lnTo>
                      <a:pt x="199" y="12"/>
                    </a:lnTo>
                    <a:lnTo>
                      <a:pt x="200" y="38"/>
                    </a:lnTo>
                    <a:lnTo>
                      <a:pt x="195" y="39"/>
                    </a:lnTo>
                    <a:lnTo>
                      <a:pt x="167" y="43"/>
                    </a:lnTo>
                    <a:lnTo>
                      <a:pt x="165" y="43"/>
                    </a:lnTo>
                    <a:lnTo>
                      <a:pt x="162" y="42"/>
                    </a:lnTo>
                    <a:lnTo>
                      <a:pt x="160" y="42"/>
                    </a:lnTo>
                    <a:lnTo>
                      <a:pt x="158" y="41"/>
                    </a:lnTo>
                    <a:lnTo>
                      <a:pt x="155" y="39"/>
                    </a:lnTo>
                    <a:lnTo>
                      <a:pt x="150" y="34"/>
                    </a:lnTo>
                    <a:lnTo>
                      <a:pt x="148" y="34"/>
                    </a:lnTo>
                    <a:lnTo>
                      <a:pt x="146" y="32"/>
                    </a:lnTo>
                    <a:lnTo>
                      <a:pt x="144" y="31"/>
                    </a:lnTo>
                    <a:lnTo>
                      <a:pt x="143" y="32"/>
                    </a:lnTo>
                    <a:lnTo>
                      <a:pt x="121" y="39"/>
                    </a:lnTo>
                    <a:lnTo>
                      <a:pt x="112" y="46"/>
                    </a:lnTo>
                    <a:lnTo>
                      <a:pt x="112" y="43"/>
                    </a:lnTo>
                    <a:lnTo>
                      <a:pt x="111" y="42"/>
                    </a:lnTo>
                    <a:lnTo>
                      <a:pt x="111" y="41"/>
                    </a:lnTo>
                    <a:lnTo>
                      <a:pt x="109" y="38"/>
                    </a:lnTo>
                    <a:lnTo>
                      <a:pt x="109" y="36"/>
                    </a:lnTo>
                    <a:lnTo>
                      <a:pt x="104" y="26"/>
                    </a:lnTo>
                    <a:lnTo>
                      <a:pt x="90" y="12"/>
                    </a:lnTo>
                    <a:lnTo>
                      <a:pt x="77" y="3"/>
                    </a:lnTo>
                    <a:lnTo>
                      <a:pt x="74" y="0"/>
                    </a:lnTo>
                    <a:lnTo>
                      <a:pt x="72" y="0"/>
                    </a:lnTo>
                    <a:lnTo>
                      <a:pt x="62" y="5"/>
                    </a:lnTo>
                    <a:lnTo>
                      <a:pt x="62" y="6"/>
                    </a:lnTo>
                    <a:lnTo>
                      <a:pt x="58" y="10"/>
                    </a:lnTo>
                    <a:lnTo>
                      <a:pt x="56" y="14"/>
                    </a:lnTo>
                    <a:lnTo>
                      <a:pt x="56" y="28"/>
                    </a:lnTo>
                    <a:lnTo>
                      <a:pt x="55" y="32"/>
                    </a:lnTo>
                    <a:lnTo>
                      <a:pt x="55" y="35"/>
                    </a:lnTo>
                    <a:lnTo>
                      <a:pt x="56" y="36"/>
                    </a:lnTo>
                    <a:lnTo>
                      <a:pt x="56" y="50"/>
                    </a:lnTo>
                    <a:lnTo>
                      <a:pt x="55" y="57"/>
                    </a:lnTo>
                    <a:lnTo>
                      <a:pt x="55" y="62"/>
                    </a:lnTo>
                    <a:lnTo>
                      <a:pt x="52" y="65"/>
                    </a:lnTo>
                    <a:lnTo>
                      <a:pt x="35" y="76"/>
                    </a:lnTo>
                    <a:lnTo>
                      <a:pt x="34" y="77"/>
                    </a:lnTo>
                    <a:lnTo>
                      <a:pt x="30" y="80"/>
                    </a:lnTo>
                    <a:lnTo>
                      <a:pt x="27" y="84"/>
                    </a:lnTo>
                    <a:lnTo>
                      <a:pt x="26" y="87"/>
                    </a:lnTo>
                    <a:lnTo>
                      <a:pt x="21" y="88"/>
                    </a:lnTo>
                    <a:lnTo>
                      <a:pt x="0" y="79"/>
                    </a:lnTo>
                    <a:lnTo>
                      <a:pt x="2" y="99"/>
                    </a:lnTo>
                    <a:lnTo>
                      <a:pt x="3" y="101"/>
                    </a:lnTo>
                    <a:lnTo>
                      <a:pt x="4" y="101"/>
                    </a:lnTo>
                    <a:lnTo>
                      <a:pt x="6" y="103"/>
                    </a:lnTo>
                    <a:lnTo>
                      <a:pt x="7" y="105"/>
                    </a:lnTo>
                    <a:lnTo>
                      <a:pt x="14" y="120"/>
                    </a:lnTo>
                    <a:lnTo>
                      <a:pt x="16" y="122"/>
                    </a:lnTo>
                    <a:lnTo>
                      <a:pt x="17" y="122"/>
                    </a:lnTo>
                    <a:lnTo>
                      <a:pt x="47" y="153"/>
                    </a:lnTo>
                    <a:lnTo>
                      <a:pt x="62" y="153"/>
                    </a:lnTo>
                    <a:lnTo>
                      <a:pt x="64" y="154"/>
                    </a:lnTo>
                    <a:lnTo>
                      <a:pt x="61" y="166"/>
                    </a:lnTo>
                    <a:lnTo>
                      <a:pt x="59" y="169"/>
                    </a:lnTo>
                    <a:lnTo>
                      <a:pt x="59" y="175"/>
                    </a:lnTo>
                    <a:lnTo>
                      <a:pt x="58" y="187"/>
                    </a:lnTo>
                    <a:lnTo>
                      <a:pt x="56" y="190"/>
                    </a:lnTo>
                    <a:lnTo>
                      <a:pt x="56" y="193"/>
                    </a:lnTo>
                    <a:lnTo>
                      <a:pt x="61" y="196"/>
                    </a:lnTo>
                    <a:lnTo>
                      <a:pt x="84" y="221"/>
                    </a:lnTo>
                    <a:lnTo>
                      <a:pt x="90" y="225"/>
                    </a:lnTo>
                    <a:lnTo>
                      <a:pt x="97" y="227"/>
                    </a:lnTo>
                    <a:lnTo>
                      <a:pt x="104" y="227"/>
                    </a:lnTo>
                    <a:lnTo>
                      <a:pt x="114" y="228"/>
                    </a:lnTo>
                    <a:lnTo>
                      <a:pt x="121" y="207"/>
                    </a:lnTo>
                    <a:lnTo>
                      <a:pt x="129" y="194"/>
                    </a:lnTo>
                    <a:lnTo>
                      <a:pt x="133" y="194"/>
                    </a:lnTo>
                    <a:lnTo>
                      <a:pt x="141" y="183"/>
                    </a:lnTo>
                    <a:lnTo>
                      <a:pt x="143" y="183"/>
                    </a:lnTo>
                    <a:lnTo>
                      <a:pt x="169" y="187"/>
                    </a:lnTo>
                    <a:lnTo>
                      <a:pt x="176" y="199"/>
                    </a:lnTo>
                    <a:lnTo>
                      <a:pt x="178" y="204"/>
                    </a:lnTo>
                    <a:lnTo>
                      <a:pt x="179" y="236"/>
                    </a:lnTo>
                    <a:lnTo>
                      <a:pt x="181" y="238"/>
                    </a:lnTo>
                    <a:lnTo>
                      <a:pt x="175" y="235"/>
                    </a:lnTo>
                    <a:lnTo>
                      <a:pt x="167" y="232"/>
                    </a:lnTo>
                    <a:lnTo>
                      <a:pt x="155" y="232"/>
                    </a:lnTo>
                    <a:lnTo>
                      <a:pt x="146" y="236"/>
                    </a:lnTo>
                    <a:lnTo>
                      <a:pt x="143" y="246"/>
                    </a:lnTo>
                    <a:lnTo>
                      <a:pt x="133" y="253"/>
                    </a:lnTo>
                    <a:lnTo>
                      <a:pt x="132" y="252"/>
                    </a:lnTo>
                    <a:lnTo>
                      <a:pt x="123" y="238"/>
                    </a:lnTo>
                    <a:lnTo>
                      <a:pt x="115" y="236"/>
                    </a:lnTo>
                    <a:lnTo>
                      <a:pt x="112" y="236"/>
                    </a:lnTo>
                    <a:lnTo>
                      <a:pt x="112" y="240"/>
                    </a:lnTo>
                    <a:lnTo>
                      <a:pt x="109" y="249"/>
                    </a:lnTo>
                    <a:lnTo>
                      <a:pt x="109" y="252"/>
                    </a:lnTo>
                    <a:lnTo>
                      <a:pt x="108" y="254"/>
                    </a:lnTo>
                    <a:lnTo>
                      <a:pt x="83" y="280"/>
                    </a:lnTo>
                    <a:lnTo>
                      <a:pt x="81" y="282"/>
                    </a:lnTo>
                    <a:lnTo>
                      <a:pt x="80" y="282"/>
                    </a:lnTo>
                    <a:lnTo>
                      <a:pt x="80" y="284"/>
                    </a:lnTo>
                    <a:lnTo>
                      <a:pt x="79" y="285"/>
                    </a:lnTo>
                    <a:lnTo>
                      <a:pt x="79" y="288"/>
                    </a:lnTo>
                    <a:lnTo>
                      <a:pt x="77" y="291"/>
                    </a:lnTo>
                    <a:lnTo>
                      <a:pt x="77" y="305"/>
                    </a:lnTo>
                    <a:lnTo>
                      <a:pt x="87" y="305"/>
                    </a:lnTo>
                    <a:lnTo>
                      <a:pt x="108" y="307"/>
                    </a:lnTo>
                    <a:lnTo>
                      <a:pt x="112" y="309"/>
                    </a:lnTo>
                    <a:lnTo>
                      <a:pt x="116" y="309"/>
                    </a:lnTo>
                    <a:lnTo>
                      <a:pt x="129" y="314"/>
                    </a:lnTo>
                    <a:lnTo>
                      <a:pt x="139" y="320"/>
                    </a:lnTo>
                    <a:lnTo>
                      <a:pt x="141" y="321"/>
                    </a:lnTo>
                    <a:lnTo>
                      <a:pt x="144" y="327"/>
                    </a:lnTo>
                    <a:lnTo>
                      <a:pt x="147" y="344"/>
                    </a:lnTo>
                    <a:lnTo>
                      <a:pt x="147" y="347"/>
                    </a:lnTo>
                    <a:lnTo>
                      <a:pt x="150" y="347"/>
                    </a:lnTo>
                    <a:lnTo>
                      <a:pt x="155" y="345"/>
                    </a:lnTo>
                    <a:lnTo>
                      <a:pt x="162" y="345"/>
                    </a:lnTo>
                    <a:lnTo>
                      <a:pt x="176" y="342"/>
                    </a:lnTo>
                    <a:lnTo>
                      <a:pt x="182" y="342"/>
                    </a:lnTo>
                    <a:lnTo>
                      <a:pt x="199" y="354"/>
                    </a:lnTo>
                    <a:lnTo>
                      <a:pt x="207" y="365"/>
                    </a:lnTo>
                    <a:lnTo>
                      <a:pt x="210" y="366"/>
                    </a:lnTo>
                    <a:lnTo>
                      <a:pt x="207" y="367"/>
                    </a:lnTo>
                    <a:lnTo>
                      <a:pt x="206" y="367"/>
                    </a:lnTo>
                    <a:lnTo>
                      <a:pt x="206" y="369"/>
                    </a:lnTo>
                    <a:lnTo>
                      <a:pt x="204" y="369"/>
                    </a:lnTo>
                    <a:lnTo>
                      <a:pt x="204" y="373"/>
                    </a:lnTo>
                    <a:lnTo>
                      <a:pt x="208" y="380"/>
                    </a:lnTo>
                    <a:lnTo>
                      <a:pt x="225" y="395"/>
                    </a:lnTo>
                    <a:lnTo>
                      <a:pt x="258" y="453"/>
                    </a:lnTo>
                    <a:lnTo>
                      <a:pt x="266" y="453"/>
                    </a:lnTo>
                    <a:lnTo>
                      <a:pt x="268" y="451"/>
                    </a:lnTo>
                    <a:lnTo>
                      <a:pt x="267" y="450"/>
                    </a:lnTo>
                    <a:lnTo>
                      <a:pt x="264" y="444"/>
                    </a:lnTo>
                    <a:lnTo>
                      <a:pt x="256" y="443"/>
                    </a:lnTo>
                    <a:lnTo>
                      <a:pt x="253" y="436"/>
                    </a:lnTo>
                    <a:lnTo>
                      <a:pt x="253" y="433"/>
                    </a:lnTo>
                    <a:lnTo>
                      <a:pt x="258" y="429"/>
                    </a:lnTo>
                    <a:lnTo>
                      <a:pt x="267" y="422"/>
                    </a:lnTo>
                    <a:lnTo>
                      <a:pt x="266" y="421"/>
                    </a:lnTo>
                    <a:lnTo>
                      <a:pt x="264" y="418"/>
                    </a:lnTo>
                    <a:lnTo>
                      <a:pt x="260" y="408"/>
                    </a:lnTo>
                    <a:lnTo>
                      <a:pt x="263" y="408"/>
                    </a:lnTo>
                    <a:lnTo>
                      <a:pt x="263" y="407"/>
                    </a:lnTo>
                    <a:lnTo>
                      <a:pt x="264" y="405"/>
                    </a:lnTo>
                    <a:lnTo>
                      <a:pt x="266" y="405"/>
                    </a:lnTo>
                    <a:lnTo>
                      <a:pt x="267" y="407"/>
                    </a:lnTo>
                    <a:lnTo>
                      <a:pt x="268" y="407"/>
                    </a:lnTo>
                    <a:lnTo>
                      <a:pt x="271" y="405"/>
                    </a:lnTo>
                    <a:lnTo>
                      <a:pt x="277" y="400"/>
                    </a:lnTo>
                    <a:lnTo>
                      <a:pt x="277" y="395"/>
                    </a:lnTo>
                    <a:lnTo>
                      <a:pt x="280" y="394"/>
                    </a:lnTo>
                    <a:lnTo>
                      <a:pt x="285" y="390"/>
                    </a:lnTo>
                    <a:lnTo>
                      <a:pt x="285" y="388"/>
                    </a:lnTo>
                    <a:lnTo>
                      <a:pt x="288" y="388"/>
                    </a:lnTo>
                    <a:lnTo>
                      <a:pt x="288" y="390"/>
                    </a:lnTo>
                    <a:lnTo>
                      <a:pt x="291" y="394"/>
                    </a:lnTo>
                    <a:lnTo>
                      <a:pt x="292" y="395"/>
                    </a:lnTo>
                    <a:lnTo>
                      <a:pt x="294" y="398"/>
                    </a:lnTo>
                    <a:lnTo>
                      <a:pt x="305" y="408"/>
                    </a:lnTo>
                    <a:lnTo>
                      <a:pt x="309" y="414"/>
                    </a:lnTo>
                    <a:lnTo>
                      <a:pt x="315" y="425"/>
                    </a:lnTo>
                    <a:lnTo>
                      <a:pt x="319" y="429"/>
                    </a:lnTo>
                    <a:lnTo>
                      <a:pt x="318" y="433"/>
                    </a:lnTo>
                    <a:lnTo>
                      <a:pt x="304" y="448"/>
                    </a:lnTo>
                    <a:lnTo>
                      <a:pt x="302" y="451"/>
                    </a:lnTo>
                    <a:lnTo>
                      <a:pt x="302" y="454"/>
                    </a:lnTo>
                    <a:lnTo>
                      <a:pt x="304" y="455"/>
                    </a:lnTo>
                    <a:lnTo>
                      <a:pt x="309" y="472"/>
                    </a:lnTo>
                    <a:lnTo>
                      <a:pt x="311" y="479"/>
                    </a:lnTo>
                    <a:lnTo>
                      <a:pt x="315" y="524"/>
                    </a:lnTo>
                    <a:lnTo>
                      <a:pt x="315" y="531"/>
                    </a:lnTo>
                    <a:lnTo>
                      <a:pt x="318" y="551"/>
                    </a:lnTo>
                    <a:lnTo>
                      <a:pt x="318" y="552"/>
                    </a:lnTo>
                    <a:lnTo>
                      <a:pt x="323" y="573"/>
                    </a:lnTo>
                    <a:lnTo>
                      <a:pt x="337" y="592"/>
                    </a:lnTo>
                    <a:lnTo>
                      <a:pt x="338" y="599"/>
                    </a:lnTo>
                    <a:lnTo>
                      <a:pt x="333" y="611"/>
                    </a:lnTo>
                    <a:lnTo>
                      <a:pt x="331" y="616"/>
                    </a:lnTo>
                    <a:lnTo>
                      <a:pt x="333" y="618"/>
                    </a:lnTo>
                    <a:lnTo>
                      <a:pt x="340" y="671"/>
                    </a:lnTo>
                    <a:lnTo>
                      <a:pt x="340" y="675"/>
                    </a:lnTo>
                    <a:lnTo>
                      <a:pt x="341" y="679"/>
                    </a:lnTo>
                    <a:lnTo>
                      <a:pt x="341" y="680"/>
                    </a:lnTo>
                    <a:lnTo>
                      <a:pt x="349" y="708"/>
                    </a:lnTo>
                    <a:lnTo>
                      <a:pt x="351" y="711"/>
                    </a:lnTo>
                    <a:lnTo>
                      <a:pt x="356" y="736"/>
                    </a:lnTo>
                    <a:lnTo>
                      <a:pt x="352" y="740"/>
                    </a:lnTo>
                    <a:lnTo>
                      <a:pt x="371" y="759"/>
                    </a:lnTo>
                    <a:lnTo>
                      <a:pt x="355" y="777"/>
                    </a:lnTo>
                    <a:lnTo>
                      <a:pt x="340" y="786"/>
                    </a:lnTo>
                    <a:lnTo>
                      <a:pt x="340" y="789"/>
                    </a:lnTo>
                    <a:lnTo>
                      <a:pt x="344" y="789"/>
                    </a:lnTo>
                    <a:lnTo>
                      <a:pt x="348" y="791"/>
                    </a:lnTo>
                    <a:lnTo>
                      <a:pt x="352" y="791"/>
                    </a:lnTo>
                    <a:lnTo>
                      <a:pt x="355" y="789"/>
                    </a:lnTo>
                    <a:lnTo>
                      <a:pt x="358" y="789"/>
                    </a:lnTo>
                    <a:lnTo>
                      <a:pt x="359" y="788"/>
                    </a:lnTo>
                    <a:lnTo>
                      <a:pt x="373" y="781"/>
                    </a:lnTo>
                    <a:lnTo>
                      <a:pt x="375" y="779"/>
                    </a:lnTo>
                    <a:lnTo>
                      <a:pt x="376" y="779"/>
                    </a:lnTo>
                    <a:lnTo>
                      <a:pt x="378" y="778"/>
                    </a:lnTo>
                    <a:lnTo>
                      <a:pt x="379" y="775"/>
                    </a:lnTo>
                    <a:lnTo>
                      <a:pt x="382" y="772"/>
                    </a:lnTo>
                    <a:lnTo>
                      <a:pt x="382" y="768"/>
                    </a:lnTo>
                    <a:lnTo>
                      <a:pt x="383" y="765"/>
                    </a:lnTo>
                    <a:lnTo>
                      <a:pt x="390" y="763"/>
                    </a:lnTo>
                    <a:lnTo>
                      <a:pt x="401" y="767"/>
                    </a:lnTo>
                    <a:lnTo>
                      <a:pt x="402" y="767"/>
                    </a:lnTo>
                    <a:lnTo>
                      <a:pt x="405" y="768"/>
                    </a:lnTo>
                    <a:lnTo>
                      <a:pt x="407" y="767"/>
                    </a:lnTo>
                    <a:lnTo>
                      <a:pt x="408" y="767"/>
                    </a:lnTo>
                    <a:lnTo>
                      <a:pt x="412" y="763"/>
                    </a:lnTo>
                    <a:lnTo>
                      <a:pt x="418" y="757"/>
                    </a:lnTo>
                    <a:lnTo>
                      <a:pt x="419" y="755"/>
                    </a:lnTo>
                    <a:lnTo>
                      <a:pt x="421" y="753"/>
                    </a:lnTo>
                    <a:lnTo>
                      <a:pt x="421" y="750"/>
                    </a:lnTo>
                    <a:lnTo>
                      <a:pt x="422" y="749"/>
                    </a:lnTo>
                    <a:lnTo>
                      <a:pt x="422" y="747"/>
                    </a:lnTo>
                    <a:lnTo>
                      <a:pt x="421" y="745"/>
                    </a:lnTo>
                    <a:lnTo>
                      <a:pt x="421" y="743"/>
                    </a:lnTo>
                    <a:lnTo>
                      <a:pt x="419" y="743"/>
                    </a:lnTo>
                    <a:lnTo>
                      <a:pt x="418" y="742"/>
                    </a:lnTo>
                    <a:lnTo>
                      <a:pt x="415" y="742"/>
                    </a:lnTo>
                    <a:lnTo>
                      <a:pt x="411" y="743"/>
                    </a:lnTo>
                    <a:lnTo>
                      <a:pt x="408" y="743"/>
                    </a:lnTo>
                    <a:lnTo>
                      <a:pt x="407" y="745"/>
                    </a:lnTo>
                    <a:lnTo>
                      <a:pt x="405" y="743"/>
                    </a:lnTo>
                    <a:lnTo>
                      <a:pt x="404" y="743"/>
                    </a:lnTo>
                    <a:lnTo>
                      <a:pt x="404" y="742"/>
                    </a:lnTo>
                    <a:lnTo>
                      <a:pt x="405" y="740"/>
                    </a:lnTo>
                    <a:lnTo>
                      <a:pt x="422" y="728"/>
                    </a:lnTo>
                    <a:lnTo>
                      <a:pt x="425" y="725"/>
                    </a:lnTo>
                    <a:lnTo>
                      <a:pt x="432" y="721"/>
                    </a:lnTo>
                    <a:lnTo>
                      <a:pt x="433" y="719"/>
                    </a:lnTo>
                    <a:lnTo>
                      <a:pt x="443" y="719"/>
                    </a:lnTo>
                    <a:lnTo>
                      <a:pt x="449" y="722"/>
                    </a:lnTo>
                    <a:lnTo>
                      <a:pt x="454" y="724"/>
                    </a:lnTo>
                    <a:lnTo>
                      <a:pt x="460" y="724"/>
                    </a:lnTo>
                    <a:lnTo>
                      <a:pt x="464" y="722"/>
                    </a:lnTo>
                    <a:lnTo>
                      <a:pt x="465" y="722"/>
                    </a:lnTo>
                    <a:lnTo>
                      <a:pt x="468" y="721"/>
                    </a:lnTo>
                    <a:lnTo>
                      <a:pt x="472" y="718"/>
                    </a:lnTo>
                    <a:lnTo>
                      <a:pt x="478" y="712"/>
                    </a:lnTo>
                    <a:lnTo>
                      <a:pt x="481" y="707"/>
                    </a:lnTo>
                    <a:lnTo>
                      <a:pt x="484" y="698"/>
                    </a:lnTo>
                    <a:lnTo>
                      <a:pt x="486" y="693"/>
                    </a:lnTo>
                    <a:lnTo>
                      <a:pt x="486" y="692"/>
                    </a:lnTo>
                    <a:lnTo>
                      <a:pt x="492" y="689"/>
                    </a:lnTo>
                    <a:lnTo>
                      <a:pt x="493" y="687"/>
                    </a:lnTo>
                    <a:lnTo>
                      <a:pt x="493" y="686"/>
                    </a:lnTo>
                    <a:lnTo>
                      <a:pt x="496" y="683"/>
                    </a:lnTo>
                    <a:lnTo>
                      <a:pt x="496" y="675"/>
                    </a:lnTo>
                    <a:lnTo>
                      <a:pt x="495" y="675"/>
                    </a:lnTo>
                    <a:lnTo>
                      <a:pt x="493" y="672"/>
                    </a:lnTo>
                    <a:lnTo>
                      <a:pt x="491" y="669"/>
                    </a:lnTo>
                    <a:lnTo>
                      <a:pt x="489" y="666"/>
                    </a:lnTo>
                    <a:lnTo>
                      <a:pt x="486" y="666"/>
                    </a:lnTo>
                    <a:lnTo>
                      <a:pt x="485" y="665"/>
                    </a:lnTo>
                    <a:lnTo>
                      <a:pt x="482" y="665"/>
                    </a:lnTo>
                    <a:lnTo>
                      <a:pt x="479" y="666"/>
                    </a:lnTo>
                    <a:lnTo>
                      <a:pt x="478" y="666"/>
                    </a:lnTo>
                    <a:lnTo>
                      <a:pt x="475" y="669"/>
                    </a:lnTo>
                    <a:lnTo>
                      <a:pt x="467" y="673"/>
                    </a:lnTo>
                    <a:lnTo>
                      <a:pt x="460" y="675"/>
                    </a:lnTo>
                    <a:lnTo>
                      <a:pt x="452" y="675"/>
                    </a:lnTo>
                    <a:lnTo>
                      <a:pt x="450" y="673"/>
                    </a:lnTo>
                    <a:lnTo>
                      <a:pt x="447" y="672"/>
                    </a:lnTo>
                    <a:lnTo>
                      <a:pt x="446" y="671"/>
                    </a:lnTo>
                    <a:lnTo>
                      <a:pt x="443" y="669"/>
                    </a:lnTo>
                    <a:lnTo>
                      <a:pt x="433" y="657"/>
                    </a:lnTo>
                    <a:lnTo>
                      <a:pt x="432" y="655"/>
                    </a:lnTo>
                    <a:lnTo>
                      <a:pt x="432" y="650"/>
                    </a:lnTo>
                    <a:lnTo>
                      <a:pt x="433" y="647"/>
                    </a:lnTo>
                    <a:lnTo>
                      <a:pt x="433" y="645"/>
                    </a:lnTo>
                    <a:lnTo>
                      <a:pt x="439" y="640"/>
                    </a:lnTo>
                    <a:lnTo>
                      <a:pt x="439" y="638"/>
                    </a:lnTo>
                    <a:lnTo>
                      <a:pt x="440" y="635"/>
                    </a:lnTo>
                    <a:lnTo>
                      <a:pt x="442" y="634"/>
                    </a:lnTo>
                    <a:lnTo>
                      <a:pt x="446" y="616"/>
                    </a:lnTo>
                    <a:lnTo>
                      <a:pt x="446" y="613"/>
                    </a:lnTo>
                    <a:lnTo>
                      <a:pt x="450" y="605"/>
                    </a:lnTo>
                    <a:lnTo>
                      <a:pt x="452" y="599"/>
                    </a:lnTo>
                    <a:lnTo>
                      <a:pt x="454" y="595"/>
                    </a:lnTo>
                    <a:lnTo>
                      <a:pt x="465" y="575"/>
                    </a:lnTo>
                    <a:lnTo>
                      <a:pt x="468" y="574"/>
                    </a:lnTo>
                    <a:lnTo>
                      <a:pt x="469" y="573"/>
                    </a:lnTo>
                    <a:lnTo>
                      <a:pt x="472" y="571"/>
                    </a:lnTo>
                    <a:lnTo>
                      <a:pt x="481" y="568"/>
                    </a:lnTo>
                    <a:lnTo>
                      <a:pt x="488" y="568"/>
                    </a:lnTo>
                    <a:lnTo>
                      <a:pt x="492" y="567"/>
                    </a:lnTo>
                    <a:lnTo>
                      <a:pt x="495" y="566"/>
                    </a:lnTo>
                    <a:lnTo>
                      <a:pt x="498" y="562"/>
                    </a:lnTo>
                    <a:lnTo>
                      <a:pt x="498" y="552"/>
                    </a:lnTo>
                    <a:lnTo>
                      <a:pt x="496" y="548"/>
                    </a:lnTo>
                    <a:lnTo>
                      <a:pt x="495" y="546"/>
                    </a:lnTo>
                    <a:lnTo>
                      <a:pt x="495" y="538"/>
                    </a:lnTo>
                    <a:lnTo>
                      <a:pt x="496" y="531"/>
                    </a:lnTo>
                    <a:lnTo>
                      <a:pt x="498" y="528"/>
                    </a:lnTo>
                    <a:lnTo>
                      <a:pt x="500" y="525"/>
                    </a:lnTo>
                    <a:lnTo>
                      <a:pt x="505" y="518"/>
                    </a:lnTo>
                    <a:lnTo>
                      <a:pt x="507" y="515"/>
                    </a:lnTo>
                    <a:lnTo>
                      <a:pt x="506" y="513"/>
                    </a:lnTo>
                    <a:lnTo>
                      <a:pt x="502" y="511"/>
                    </a:lnTo>
                    <a:lnTo>
                      <a:pt x="493" y="507"/>
                    </a:lnTo>
                    <a:lnTo>
                      <a:pt x="486" y="501"/>
                    </a:lnTo>
                    <a:lnTo>
                      <a:pt x="484" y="500"/>
                    </a:lnTo>
                    <a:lnTo>
                      <a:pt x="479" y="496"/>
                    </a:lnTo>
                    <a:lnTo>
                      <a:pt x="478" y="496"/>
                    </a:lnTo>
                    <a:lnTo>
                      <a:pt x="471" y="492"/>
                    </a:lnTo>
                    <a:lnTo>
                      <a:pt x="469" y="491"/>
                    </a:lnTo>
                    <a:lnTo>
                      <a:pt x="468" y="491"/>
                    </a:lnTo>
                    <a:lnTo>
                      <a:pt x="460" y="484"/>
                    </a:lnTo>
                    <a:lnTo>
                      <a:pt x="454" y="474"/>
                    </a:lnTo>
                    <a:lnTo>
                      <a:pt x="454" y="462"/>
                    </a:lnTo>
                    <a:lnTo>
                      <a:pt x="450" y="443"/>
                    </a:lnTo>
                    <a:lnTo>
                      <a:pt x="449" y="440"/>
                    </a:lnTo>
                    <a:lnTo>
                      <a:pt x="449" y="437"/>
                    </a:lnTo>
                    <a:lnTo>
                      <a:pt x="447" y="432"/>
                    </a:lnTo>
                    <a:lnTo>
                      <a:pt x="450" y="429"/>
                    </a:lnTo>
                    <a:lnTo>
                      <a:pt x="459" y="426"/>
                    </a:lnTo>
                    <a:lnTo>
                      <a:pt x="461" y="424"/>
                    </a:lnTo>
                    <a:lnTo>
                      <a:pt x="464" y="421"/>
                    </a:lnTo>
                    <a:lnTo>
                      <a:pt x="467" y="404"/>
                    </a:lnTo>
                    <a:lnTo>
                      <a:pt x="477" y="391"/>
                    </a:lnTo>
                    <a:lnTo>
                      <a:pt x="482" y="381"/>
                    </a:lnTo>
                    <a:lnTo>
                      <a:pt x="482" y="380"/>
                    </a:lnTo>
                    <a:lnTo>
                      <a:pt x="485" y="376"/>
                    </a:lnTo>
                    <a:lnTo>
                      <a:pt x="491" y="370"/>
                    </a:lnTo>
                    <a:lnTo>
                      <a:pt x="493" y="369"/>
                    </a:lnTo>
                    <a:lnTo>
                      <a:pt x="499" y="367"/>
                    </a:lnTo>
                    <a:lnTo>
                      <a:pt x="502" y="366"/>
                    </a:lnTo>
                    <a:lnTo>
                      <a:pt x="529" y="365"/>
                    </a:lnTo>
                    <a:lnTo>
                      <a:pt x="551" y="358"/>
                    </a:lnTo>
                    <a:lnTo>
                      <a:pt x="553" y="357"/>
                    </a:lnTo>
                    <a:lnTo>
                      <a:pt x="558" y="354"/>
                    </a:lnTo>
                    <a:lnTo>
                      <a:pt x="573" y="334"/>
                    </a:lnTo>
                    <a:lnTo>
                      <a:pt x="573" y="333"/>
                    </a:lnTo>
                    <a:lnTo>
                      <a:pt x="567" y="319"/>
                    </a:lnTo>
                    <a:lnTo>
                      <a:pt x="567" y="317"/>
                    </a:lnTo>
                    <a:lnTo>
                      <a:pt x="556" y="298"/>
                    </a:lnTo>
                    <a:lnTo>
                      <a:pt x="553" y="278"/>
                    </a:lnTo>
                    <a:lnTo>
                      <a:pt x="558" y="267"/>
                    </a:lnTo>
                    <a:lnTo>
                      <a:pt x="566" y="257"/>
                    </a:lnTo>
                    <a:lnTo>
                      <a:pt x="565" y="236"/>
                    </a:lnTo>
                    <a:lnTo>
                      <a:pt x="566" y="233"/>
                    </a:lnTo>
                    <a:lnTo>
                      <a:pt x="558" y="224"/>
                    </a:lnTo>
                    <a:lnTo>
                      <a:pt x="552" y="224"/>
                    </a:lnTo>
                    <a:lnTo>
                      <a:pt x="551" y="225"/>
                    </a:lnTo>
                    <a:lnTo>
                      <a:pt x="546" y="213"/>
                    </a:lnTo>
                    <a:lnTo>
                      <a:pt x="551" y="193"/>
                    </a:lnTo>
                    <a:lnTo>
                      <a:pt x="562" y="193"/>
                    </a:lnTo>
                    <a:lnTo>
                      <a:pt x="566" y="190"/>
                    </a:lnTo>
                    <a:lnTo>
                      <a:pt x="570" y="186"/>
                    </a:lnTo>
                    <a:lnTo>
                      <a:pt x="569" y="176"/>
                    </a:lnTo>
                    <a:lnTo>
                      <a:pt x="579" y="173"/>
                    </a:lnTo>
                    <a:lnTo>
                      <a:pt x="584" y="173"/>
                    </a:lnTo>
                    <a:lnTo>
                      <a:pt x="584" y="165"/>
                    </a:lnTo>
                    <a:lnTo>
                      <a:pt x="583" y="161"/>
                    </a:lnTo>
                    <a:lnTo>
                      <a:pt x="580" y="154"/>
                    </a:lnTo>
                    <a:lnTo>
                      <a:pt x="618" y="153"/>
                    </a:lnTo>
                    <a:lnTo>
                      <a:pt x="627" y="150"/>
                    </a:lnTo>
                    <a:lnTo>
                      <a:pt x="626" y="148"/>
                    </a:lnTo>
                    <a:lnTo>
                      <a:pt x="626" y="147"/>
                    </a:lnTo>
                    <a:lnTo>
                      <a:pt x="620" y="122"/>
                    </a:lnTo>
                    <a:lnTo>
                      <a:pt x="620" y="109"/>
                    </a:lnTo>
                    <a:lnTo>
                      <a:pt x="609" y="109"/>
                    </a:lnTo>
                    <a:lnTo>
                      <a:pt x="604" y="108"/>
                    </a:lnTo>
                    <a:lnTo>
                      <a:pt x="602" y="106"/>
                    </a:lnTo>
                    <a:lnTo>
                      <a:pt x="599" y="101"/>
                    </a:lnTo>
                    <a:lnTo>
                      <a:pt x="598" y="95"/>
                    </a:lnTo>
                    <a:lnTo>
                      <a:pt x="594" y="91"/>
                    </a:lnTo>
                    <a:lnTo>
                      <a:pt x="593" y="91"/>
                    </a:lnTo>
                    <a:lnTo>
                      <a:pt x="593" y="94"/>
                    </a:lnTo>
                    <a:lnTo>
                      <a:pt x="594" y="94"/>
                    </a:lnTo>
                    <a:lnTo>
                      <a:pt x="594" y="98"/>
                    </a:lnTo>
                    <a:lnTo>
                      <a:pt x="593" y="103"/>
                    </a:lnTo>
                    <a:lnTo>
                      <a:pt x="587" y="112"/>
                    </a:lnTo>
                    <a:lnTo>
                      <a:pt x="583" y="116"/>
                    </a:lnTo>
                    <a:lnTo>
                      <a:pt x="572" y="133"/>
                    </a:lnTo>
                    <a:lnTo>
                      <a:pt x="559" y="130"/>
                    </a:lnTo>
                    <a:lnTo>
                      <a:pt x="556" y="123"/>
                    </a:lnTo>
                    <a:lnTo>
                      <a:pt x="548" y="116"/>
                    </a:lnTo>
                    <a:lnTo>
                      <a:pt x="548" y="115"/>
                    </a:lnTo>
                    <a:lnTo>
                      <a:pt x="546" y="115"/>
                    </a:lnTo>
                    <a:lnTo>
                      <a:pt x="546" y="113"/>
                    </a:lnTo>
                    <a:lnTo>
                      <a:pt x="545" y="112"/>
                    </a:lnTo>
                    <a:lnTo>
                      <a:pt x="545" y="108"/>
                    </a:lnTo>
                    <a:lnTo>
                      <a:pt x="548" y="9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85" name="Freeform 1218">
                <a:extLst>
                  <a:ext uri="{FF2B5EF4-FFF2-40B4-BE49-F238E27FC236}">
                    <a16:creationId xmlns:a16="http://schemas.microsoft.com/office/drawing/2014/main" id="{F042EB2D-CBF8-8EA5-34C1-8AE6EBAA22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0" y="3245"/>
                <a:ext cx="73" cy="92"/>
              </a:xfrm>
              <a:custGeom>
                <a:avLst/>
                <a:gdLst>
                  <a:gd name="T0" fmla="*/ 119 w 291"/>
                  <a:gd name="T1" fmla="*/ 89 h 367"/>
                  <a:gd name="T2" fmla="*/ 109 w 291"/>
                  <a:gd name="T3" fmla="*/ 130 h 367"/>
                  <a:gd name="T4" fmla="*/ 126 w 291"/>
                  <a:gd name="T5" fmla="*/ 165 h 367"/>
                  <a:gd name="T6" fmla="*/ 106 w 291"/>
                  <a:gd name="T7" fmla="*/ 189 h 367"/>
                  <a:gd name="T8" fmla="*/ 55 w 291"/>
                  <a:gd name="T9" fmla="*/ 198 h 367"/>
                  <a:gd name="T10" fmla="*/ 44 w 291"/>
                  <a:gd name="T11" fmla="*/ 202 h 367"/>
                  <a:gd name="T12" fmla="*/ 35 w 291"/>
                  <a:gd name="T13" fmla="*/ 213 h 367"/>
                  <a:gd name="T14" fmla="*/ 17 w 291"/>
                  <a:gd name="T15" fmla="*/ 253 h 367"/>
                  <a:gd name="T16" fmla="*/ 3 w 291"/>
                  <a:gd name="T17" fmla="*/ 261 h 367"/>
                  <a:gd name="T18" fmla="*/ 2 w 291"/>
                  <a:gd name="T19" fmla="*/ 272 h 367"/>
                  <a:gd name="T20" fmla="*/ 7 w 291"/>
                  <a:gd name="T21" fmla="*/ 306 h 367"/>
                  <a:gd name="T22" fmla="*/ 22 w 291"/>
                  <a:gd name="T23" fmla="*/ 323 h 367"/>
                  <a:gd name="T24" fmla="*/ 32 w 291"/>
                  <a:gd name="T25" fmla="*/ 328 h 367"/>
                  <a:gd name="T26" fmla="*/ 46 w 291"/>
                  <a:gd name="T27" fmla="*/ 339 h 367"/>
                  <a:gd name="T28" fmla="*/ 60 w 291"/>
                  <a:gd name="T29" fmla="*/ 347 h 367"/>
                  <a:gd name="T30" fmla="*/ 73 w 291"/>
                  <a:gd name="T31" fmla="*/ 342 h 367"/>
                  <a:gd name="T32" fmla="*/ 120 w 291"/>
                  <a:gd name="T33" fmla="*/ 332 h 367"/>
                  <a:gd name="T34" fmla="*/ 132 w 291"/>
                  <a:gd name="T35" fmla="*/ 332 h 367"/>
                  <a:gd name="T36" fmla="*/ 140 w 291"/>
                  <a:gd name="T37" fmla="*/ 336 h 367"/>
                  <a:gd name="T38" fmla="*/ 151 w 291"/>
                  <a:gd name="T39" fmla="*/ 343 h 367"/>
                  <a:gd name="T40" fmla="*/ 161 w 291"/>
                  <a:gd name="T41" fmla="*/ 346 h 367"/>
                  <a:gd name="T42" fmla="*/ 183 w 291"/>
                  <a:gd name="T43" fmla="*/ 347 h 367"/>
                  <a:gd name="T44" fmla="*/ 197 w 291"/>
                  <a:gd name="T45" fmla="*/ 363 h 367"/>
                  <a:gd name="T46" fmla="*/ 206 w 291"/>
                  <a:gd name="T47" fmla="*/ 366 h 367"/>
                  <a:gd name="T48" fmla="*/ 222 w 291"/>
                  <a:gd name="T49" fmla="*/ 364 h 367"/>
                  <a:gd name="T50" fmla="*/ 235 w 291"/>
                  <a:gd name="T51" fmla="*/ 363 h 367"/>
                  <a:gd name="T52" fmla="*/ 245 w 291"/>
                  <a:gd name="T53" fmla="*/ 364 h 367"/>
                  <a:gd name="T54" fmla="*/ 239 w 291"/>
                  <a:gd name="T55" fmla="*/ 343 h 367"/>
                  <a:gd name="T56" fmla="*/ 229 w 291"/>
                  <a:gd name="T57" fmla="*/ 328 h 367"/>
                  <a:gd name="T58" fmla="*/ 225 w 291"/>
                  <a:gd name="T59" fmla="*/ 311 h 367"/>
                  <a:gd name="T60" fmla="*/ 225 w 291"/>
                  <a:gd name="T61" fmla="*/ 292 h 367"/>
                  <a:gd name="T62" fmla="*/ 240 w 291"/>
                  <a:gd name="T63" fmla="*/ 253 h 367"/>
                  <a:gd name="T64" fmla="*/ 243 w 291"/>
                  <a:gd name="T65" fmla="*/ 237 h 367"/>
                  <a:gd name="T66" fmla="*/ 262 w 291"/>
                  <a:gd name="T67" fmla="*/ 206 h 367"/>
                  <a:gd name="T68" fmla="*/ 273 w 291"/>
                  <a:gd name="T69" fmla="*/ 190 h 367"/>
                  <a:gd name="T70" fmla="*/ 276 w 291"/>
                  <a:gd name="T71" fmla="*/ 158 h 367"/>
                  <a:gd name="T72" fmla="*/ 271 w 291"/>
                  <a:gd name="T73" fmla="*/ 130 h 367"/>
                  <a:gd name="T74" fmla="*/ 262 w 291"/>
                  <a:gd name="T75" fmla="*/ 114 h 367"/>
                  <a:gd name="T76" fmla="*/ 260 w 291"/>
                  <a:gd name="T77" fmla="*/ 102 h 367"/>
                  <a:gd name="T78" fmla="*/ 270 w 291"/>
                  <a:gd name="T79" fmla="*/ 89 h 367"/>
                  <a:gd name="T80" fmla="*/ 277 w 291"/>
                  <a:gd name="T81" fmla="*/ 88 h 367"/>
                  <a:gd name="T82" fmla="*/ 288 w 291"/>
                  <a:gd name="T83" fmla="*/ 82 h 367"/>
                  <a:gd name="T84" fmla="*/ 291 w 291"/>
                  <a:gd name="T85" fmla="*/ 78 h 367"/>
                  <a:gd name="T86" fmla="*/ 289 w 291"/>
                  <a:gd name="T87" fmla="*/ 71 h 367"/>
                  <a:gd name="T88" fmla="*/ 270 w 291"/>
                  <a:gd name="T89" fmla="*/ 68 h 367"/>
                  <a:gd name="T90" fmla="*/ 263 w 291"/>
                  <a:gd name="T91" fmla="*/ 68 h 367"/>
                  <a:gd name="T92" fmla="*/ 257 w 291"/>
                  <a:gd name="T93" fmla="*/ 45 h 367"/>
                  <a:gd name="T94" fmla="*/ 252 w 291"/>
                  <a:gd name="T95" fmla="*/ 18 h 367"/>
                  <a:gd name="T96" fmla="*/ 253 w 291"/>
                  <a:gd name="T97" fmla="*/ 0 h 367"/>
                  <a:gd name="T98" fmla="*/ 235 w 291"/>
                  <a:gd name="T99" fmla="*/ 15 h 367"/>
                  <a:gd name="T100" fmla="*/ 225 w 291"/>
                  <a:gd name="T101" fmla="*/ 36 h 367"/>
                  <a:gd name="T102" fmla="*/ 218 w 291"/>
                  <a:gd name="T103" fmla="*/ 53 h 367"/>
                  <a:gd name="T104" fmla="*/ 222 w 291"/>
                  <a:gd name="T105" fmla="*/ 59 h 367"/>
                  <a:gd name="T106" fmla="*/ 231 w 291"/>
                  <a:gd name="T107" fmla="*/ 92 h 367"/>
                  <a:gd name="T108" fmla="*/ 197 w 291"/>
                  <a:gd name="T109" fmla="*/ 93 h 367"/>
                  <a:gd name="T110" fmla="*/ 197 w 291"/>
                  <a:gd name="T111" fmla="*/ 89 h 367"/>
                  <a:gd name="T112" fmla="*/ 169 w 291"/>
                  <a:gd name="T113" fmla="*/ 89 h 367"/>
                  <a:gd name="T114" fmla="*/ 159 w 291"/>
                  <a:gd name="T115" fmla="*/ 79 h 367"/>
                  <a:gd name="T116" fmla="*/ 152 w 291"/>
                  <a:gd name="T117" fmla="*/ 77 h 367"/>
                  <a:gd name="T118" fmla="*/ 140 w 291"/>
                  <a:gd name="T119" fmla="*/ 71 h 367"/>
                  <a:gd name="T120" fmla="*/ 120 w 291"/>
                  <a:gd name="T121" fmla="*/ 65 h 3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91" h="367">
                    <a:moveTo>
                      <a:pt x="119" y="65"/>
                    </a:moveTo>
                    <a:lnTo>
                      <a:pt x="118" y="68"/>
                    </a:lnTo>
                    <a:lnTo>
                      <a:pt x="119" y="89"/>
                    </a:lnTo>
                    <a:lnTo>
                      <a:pt x="111" y="99"/>
                    </a:lnTo>
                    <a:lnTo>
                      <a:pt x="106" y="110"/>
                    </a:lnTo>
                    <a:lnTo>
                      <a:pt x="109" y="130"/>
                    </a:lnTo>
                    <a:lnTo>
                      <a:pt x="120" y="149"/>
                    </a:lnTo>
                    <a:lnTo>
                      <a:pt x="120" y="151"/>
                    </a:lnTo>
                    <a:lnTo>
                      <a:pt x="126" y="165"/>
                    </a:lnTo>
                    <a:lnTo>
                      <a:pt x="126" y="166"/>
                    </a:lnTo>
                    <a:lnTo>
                      <a:pt x="111" y="186"/>
                    </a:lnTo>
                    <a:lnTo>
                      <a:pt x="106" y="189"/>
                    </a:lnTo>
                    <a:lnTo>
                      <a:pt x="104" y="190"/>
                    </a:lnTo>
                    <a:lnTo>
                      <a:pt x="82" y="197"/>
                    </a:lnTo>
                    <a:lnTo>
                      <a:pt x="55" y="198"/>
                    </a:lnTo>
                    <a:lnTo>
                      <a:pt x="52" y="199"/>
                    </a:lnTo>
                    <a:lnTo>
                      <a:pt x="46" y="201"/>
                    </a:lnTo>
                    <a:lnTo>
                      <a:pt x="44" y="202"/>
                    </a:lnTo>
                    <a:lnTo>
                      <a:pt x="38" y="208"/>
                    </a:lnTo>
                    <a:lnTo>
                      <a:pt x="35" y="212"/>
                    </a:lnTo>
                    <a:lnTo>
                      <a:pt x="35" y="213"/>
                    </a:lnTo>
                    <a:lnTo>
                      <a:pt x="30" y="223"/>
                    </a:lnTo>
                    <a:lnTo>
                      <a:pt x="20" y="236"/>
                    </a:lnTo>
                    <a:lnTo>
                      <a:pt x="17" y="253"/>
                    </a:lnTo>
                    <a:lnTo>
                      <a:pt x="14" y="256"/>
                    </a:lnTo>
                    <a:lnTo>
                      <a:pt x="12" y="258"/>
                    </a:lnTo>
                    <a:lnTo>
                      <a:pt x="3" y="261"/>
                    </a:lnTo>
                    <a:lnTo>
                      <a:pt x="0" y="264"/>
                    </a:lnTo>
                    <a:lnTo>
                      <a:pt x="2" y="269"/>
                    </a:lnTo>
                    <a:lnTo>
                      <a:pt x="2" y="272"/>
                    </a:lnTo>
                    <a:lnTo>
                      <a:pt x="3" y="275"/>
                    </a:lnTo>
                    <a:lnTo>
                      <a:pt x="7" y="294"/>
                    </a:lnTo>
                    <a:lnTo>
                      <a:pt x="7" y="306"/>
                    </a:lnTo>
                    <a:lnTo>
                      <a:pt x="13" y="316"/>
                    </a:lnTo>
                    <a:lnTo>
                      <a:pt x="21" y="323"/>
                    </a:lnTo>
                    <a:lnTo>
                      <a:pt x="22" y="323"/>
                    </a:lnTo>
                    <a:lnTo>
                      <a:pt x="24" y="324"/>
                    </a:lnTo>
                    <a:lnTo>
                      <a:pt x="31" y="328"/>
                    </a:lnTo>
                    <a:lnTo>
                      <a:pt x="32" y="328"/>
                    </a:lnTo>
                    <a:lnTo>
                      <a:pt x="37" y="332"/>
                    </a:lnTo>
                    <a:lnTo>
                      <a:pt x="39" y="333"/>
                    </a:lnTo>
                    <a:lnTo>
                      <a:pt x="46" y="339"/>
                    </a:lnTo>
                    <a:lnTo>
                      <a:pt x="55" y="343"/>
                    </a:lnTo>
                    <a:lnTo>
                      <a:pt x="59" y="345"/>
                    </a:lnTo>
                    <a:lnTo>
                      <a:pt x="60" y="347"/>
                    </a:lnTo>
                    <a:lnTo>
                      <a:pt x="62" y="346"/>
                    </a:lnTo>
                    <a:lnTo>
                      <a:pt x="66" y="343"/>
                    </a:lnTo>
                    <a:lnTo>
                      <a:pt x="73" y="342"/>
                    </a:lnTo>
                    <a:lnTo>
                      <a:pt x="77" y="340"/>
                    </a:lnTo>
                    <a:lnTo>
                      <a:pt x="112" y="340"/>
                    </a:lnTo>
                    <a:lnTo>
                      <a:pt x="120" y="332"/>
                    </a:lnTo>
                    <a:lnTo>
                      <a:pt x="123" y="331"/>
                    </a:lnTo>
                    <a:lnTo>
                      <a:pt x="130" y="331"/>
                    </a:lnTo>
                    <a:lnTo>
                      <a:pt x="132" y="332"/>
                    </a:lnTo>
                    <a:lnTo>
                      <a:pt x="134" y="333"/>
                    </a:lnTo>
                    <a:lnTo>
                      <a:pt x="137" y="333"/>
                    </a:lnTo>
                    <a:lnTo>
                      <a:pt x="140" y="336"/>
                    </a:lnTo>
                    <a:lnTo>
                      <a:pt x="144" y="339"/>
                    </a:lnTo>
                    <a:lnTo>
                      <a:pt x="147" y="340"/>
                    </a:lnTo>
                    <a:lnTo>
                      <a:pt x="151" y="343"/>
                    </a:lnTo>
                    <a:lnTo>
                      <a:pt x="154" y="345"/>
                    </a:lnTo>
                    <a:lnTo>
                      <a:pt x="158" y="345"/>
                    </a:lnTo>
                    <a:lnTo>
                      <a:pt x="161" y="346"/>
                    </a:lnTo>
                    <a:lnTo>
                      <a:pt x="178" y="346"/>
                    </a:lnTo>
                    <a:lnTo>
                      <a:pt x="180" y="347"/>
                    </a:lnTo>
                    <a:lnTo>
                      <a:pt x="183" y="347"/>
                    </a:lnTo>
                    <a:lnTo>
                      <a:pt x="189" y="353"/>
                    </a:lnTo>
                    <a:lnTo>
                      <a:pt x="189" y="355"/>
                    </a:lnTo>
                    <a:lnTo>
                      <a:pt x="197" y="363"/>
                    </a:lnTo>
                    <a:lnTo>
                      <a:pt x="200" y="364"/>
                    </a:lnTo>
                    <a:lnTo>
                      <a:pt x="202" y="366"/>
                    </a:lnTo>
                    <a:lnTo>
                      <a:pt x="206" y="366"/>
                    </a:lnTo>
                    <a:lnTo>
                      <a:pt x="211" y="367"/>
                    </a:lnTo>
                    <a:lnTo>
                      <a:pt x="217" y="367"/>
                    </a:lnTo>
                    <a:lnTo>
                      <a:pt x="222" y="364"/>
                    </a:lnTo>
                    <a:lnTo>
                      <a:pt x="229" y="362"/>
                    </a:lnTo>
                    <a:lnTo>
                      <a:pt x="233" y="362"/>
                    </a:lnTo>
                    <a:lnTo>
                      <a:pt x="235" y="363"/>
                    </a:lnTo>
                    <a:lnTo>
                      <a:pt x="240" y="366"/>
                    </a:lnTo>
                    <a:lnTo>
                      <a:pt x="242" y="367"/>
                    </a:lnTo>
                    <a:lnTo>
                      <a:pt x="245" y="364"/>
                    </a:lnTo>
                    <a:lnTo>
                      <a:pt x="245" y="359"/>
                    </a:lnTo>
                    <a:lnTo>
                      <a:pt x="242" y="349"/>
                    </a:lnTo>
                    <a:lnTo>
                      <a:pt x="239" y="343"/>
                    </a:lnTo>
                    <a:lnTo>
                      <a:pt x="236" y="339"/>
                    </a:lnTo>
                    <a:lnTo>
                      <a:pt x="235" y="336"/>
                    </a:lnTo>
                    <a:lnTo>
                      <a:pt x="229" y="328"/>
                    </a:lnTo>
                    <a:lnTo>
                      <a:pt x="226" y="321"/>
                    </a:lnTo>
                    <a:lnTo>
                      <a:pt x="225" y="316"/>
                    </a:lnTo>
                    <a:lnTo>
                      <a:pt x="225" y="311"/>
                    </a:lnTo>
                    <a:lnTo>
                      <a:pt x="224" y="309"/>
                    </a:lnTo>
                    <a:lnTo>
                      <a:pt x="224" y="294"/>
                    </a:lnTo>
                    <a:lnTo>
                      <a:pt x="225" y="292"/>
                    </a:lnTo>
                    <a:lnTo>
                      <a:pt x="225" y="287"/>
                    </a:lnTo>
                    <a:lnTo>
                      <a:pt x="233" y="272"/>
                    </a:lnTo>
                    <a:lnTo>
                      <a:pt x="240" y="253"/>
                    </a:lnTo>
                    <a:lnTo>
                      <a:pt x="242" y="243"/>
                    </a:lnTo>
                    <a:lnTo>
                      <a:pt x="242" y="240"/>
                    </a:lnTo>
                    <a:lnTo>
                      <a:pt x="243" y="237"/>
                    </a:lnTo>
                    <a:lnTo>
                      <a:pt x="243" y="233"/>
                    </a:lnTo>
                    <a:lnTo>
                      <a:pt x="260" y="209"/>
                    </a:lnTo>
                    <a:lnTo>
                      <a:pt x="262" y="206"/>
                    </a:lnTo>
                    <a:lnTo>
                      <a:pt x="266" y="202"/>
                    </a:lnTo>
                    <a:lnTo>
                      <a:pt x="271" y="193"/>
                    </a:lnTo>
                    <a:lnTo>
                      <a:pt x="273" y="190"/>
                    </a:lnTo>
                    <a:lnTo>
                      <a:pt x="274" y="180"/>
                    </a:lnTo>
                    <a:lnTo>
                      <a:pt x="274" y="166"/>
                    </a:lnTo>
                    <a:lnTo>
                      <a:pt x="276" y="158"/>
                    </a:lnTo>
                    <a:lnTo>
                      <a:pt x="276" y="149"/>
                    </a:lnTo>
                    <a:lnTo>
                      <a:pt x="271" y="131"/>
                    </a:lnTo>
                    <a:lnTo>
                      <a:pt x="271" y="130"/>
                    </a:lnTo>
                    <a:lnTo>
                      <a:pt x="267" y="121"/>
                    </a:lnTo>
                    <a:lnTo>
                      <a:pt x="262" y="116"/>
                    </a:lnTo>
                    <a:lnTo>
                      <a:pt x="262" y="114"/>
                    </a:lnTo>
                    <a:lnTo>
                      <a:pt x="259" y="110"/>
                    </a:lnTo>
                    <a:lnTo>
                      <a:pt x="259" y="103"/>
                    </a:lnTo>
                    <a:lnTo>
                      <a:pt x="260" y="102"/>
                    </a:lnTo>
                    <a:lnTo>
                      <a:pt x="262" y="99"/>
                    </a:lnTo>
                    <a:lnTo>
                      <a:pt x="269" y="91"/>
                    </a:lnTo>
                    <a:lnTo>
                      <a:pt x="270" y="89"/>
                    </a:lnTo>
                    <a:lnTo>
                      <a:pt x="271" y="89"/>
                    </a:lnTo>
                    <a:lnTo>
                      <a:pt x="276" y="88"/>
                    </a:lnTo>
                    <a:lnTo>
                      <a:pt x="277" y="88"/>
                    </a:lnTo>
                    <a:lnTo>
                      <a:pt x="282" y="86"/>
                    </a:lnTo>
                    <a:lnTo>
                      <a:pt x="285" y="85"/>
                    </a:lnTo>
                    <a:lnTo>
                      <a:pt x="288" y="82"/>
                    </a:lnTo>
                    <a:lnTo>
                      <a:pt x="289" y="82"/>
                    </a:lnTo>
                    <a:lnTo>
                      <a:pt x="289" y="81"/>
                    </a:lnTo>
                    <a:lnTo>
                      <a:pt x="291" y="78"/>
                    </a:lnTo>
                    <a:lnTo>
                      <a:pt x="291" y="77"/>
                    </a:lnTo>
                    <a:lnTo>
                      <a:pt x="289" y="74"/>
                    </a:lnTo>
                    <a:lnTo>
                      <a:pt x="289" y="71"/>
                    </a:lnTo>
                    <a:lnTo>
                      <a:pt x="285" y="67"/>
                    </a:lnTo>
                    <a:lnTo>
                      <a:pt x="278" y="67"/>
                    </a:lnTo>
                    <a:lnTo>
                      <a:pt x="270" y="68"/>
                    </a:lnTo>
                    <a:lnTo>
                      <a:pt x="269" y="68"/>
                    </a:lnTo>
                    <a:lnTo>
                      <a:pt x="264" y="70"/>
                    </a:lnTo>
                    <a:lnTo>
                      <a:pt x="263" y="68"/>
                    </a:lnTo>
                    <a:lnTo>
                      <a:pt x="260" y="61"/>
                    </a:lnTo>
                    <a:lnTo>
                      <a:pt x="259" y="47"/>
                    </a:lnTo>
                    <a:lnTo>
                      <a:pt x="257" y="45"/>
                    </a:lnTo>
                    <a:lnTo>
                      <a:pt x="257" y="40"/>
                    </a:lnTo>
                    <a:lnTo>
                      <a:pt x="256" y="38"/>
                    </a:lnTo>
                    <a:lnTo>
                      <a:pt x="252" y="18"/>
                    </a:lnTo>
                    <a:lnTo>
                      <a:pt x="252" y="15"/>
                    </a:lnTo>
                    <a:lnTo>
                      <a:pt x="253" y="5"/>
                    </a:lnTo>
                    <a:lnTo>
                      <a:pt x="253" y="0"/>
                    </a:lnTo>
                    <a:lnTo>
                      <a:pt x="250" y="0"/>
                    </a:lnTo>
                    <a:lnTo>
                      <a:pt x="239" y="4"/>
                    </a:lnTo>
                    <a:lnTo>
                      <a:pt x="235" y="15"/>
                    </a:lnTo>
                    <a:lnTo>
                      <a:pt x="232" y="15"/>
                    </a:lnTo>
                    <a:lnTo>
                      <a:pt x="233" y="21"/>
                    </a:lnTo>
                    <a:lnTo>
                      <a:pt x="225" y="36"/>
                    </a:lnTo>
                    <a:lnTo>
                      <a:pt x="211" y="50"/>
                    </a:lnTo>
                    <a:lnTo>
                      <a:pt x="210" y="53"/>
                    </a:lnTo>
                    <a:lnTo>
                      <a:pt x="218" y="53"/>
                    </a:lnTo>
                    <a:lnTo>
                      <a:pt x="221" y="56"/>
                    </a:lnTo>
                    <a:lnTo>
                      <a:pt x="221" y="57"/>
                    </a:lnTo>
                    <a:lnTo>
                      <a:pt x="222" y="59"/>
                    </a:lnTo>
                    <a:lnTo>
                      <a:pt x="222" y="77"/>
                    </a:lnTo>
                    <a:lnTo>
                      <a:pt x="225" y="84"/>
                    </a:lnTo>
                    <a:lnTo>
                      <a:pt x="231" y="92"/>
                    </a:lnTo>
                    <a:lnTo>
                      <a:pt x="231" y="95"/>
                    </a:lnTo>
                    <a:lnTo>
                      <a:pt x="202" y="95"/>
                    </a:lnTo>
                    <a:lnTo>
                      <a:pt x="197" y="93"/>
                    </a:lnTo>
                    <a:lnTo>
                      <a:pt x="199" y="92"/>
                    </a:lnTo>
                    <a:lnTo>
                      <a:pt x="199" y="91"/>
                    </a:lnTo>
                    <a:lnTo>
                      <a:pt x="197" y="89"/>
                    </a:lnTo>
                    <a:lnTo>
                      <a:pt x="189" y="93"/>
                    </a:lnTo>
                    <a:lnTo>
                      <a:pt x="173" y="89"/>
                    </a:lnTo>
                    <a:lnTo>
                      <a:pt x="169" y="89"/>
                    </a:lnTo>
                    <a:lnTo>
                      <a:pt x="165" y="88"/>
                    </a:lnTo>
                    <a:lnTo>
                      <a:pt x="162" y="82"/>
                    </a:lnTo>
                    <a:lnTo>
                      <a:pt x="159" y="79"/>
                    </a:lnTo>
                    <a:lnTo>
                      <a:pt x="158" y="79"/>
                    </a:lnTo>
                    <a:lnTo>
                      <a:pt x="154" y="77"/>
                    </a:lnTo>
                    <a:lnTo>
                      <a:pt x="152" y="77"/>
                    </a:lnTo>
                    <a:lnTo>
                      <a:pt x="147" y="75"/>
                    </a:lnTo>
                    <a:lnTo>
                      <a:pt x="140" y="74"/>
                    </a:lnTo>
                    <a:lnTo>
                      <a:pt x="140" y="71"/>
                    </a:lnTo>
                    <a:lnTo>
                      <a:pt x="133" y="71"/>
                    </a:lnTo>
                    <a:lnTo>
                      <a:pt x="129" y="70"/>
                    </a:lnTo>
                    <a:lnTo>
                      <a:pt x="120" y="65"/>
                    </a:lnTo>
                    <a:lnTo>
                      <a:pt x="119" y="6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86" name="Freeform 1219">
                <a:extLst>
                  <a:ext uri="{FF2B5EF4-FFF2-40B4-BE49-F238E27FC236}">
                    <a16:creationId xmlns:a16="http://schemas.microsoft.com/office/drawing/2014/main" id="{2D1CD02E-11E9-BEB2-9ABC-BA35B6B7B3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4" y="3241"/>
                <a:ext cx="246" cy="254"/>
              </a:xfrm>
              <a:custGeom>
                <a:avLst/>
                <a:gdLst>
                  <a:gd name="T0" fmla="*/ 579 w 984"/>
                  <a:gd name="T1" fmla="*/ 32 h 1018"/>
                  <a:gd name="T2" fmla="*/ 532 w 984"/>
                  <a:gd name="T3" fmla="*/ 56 h 1018"/>
                  <a:gd name="T4" fmla="*/ 544 w 984"/>
                  <a:gd name="T5" fmla="*/ 85 h 1018"/>
                  <a:gd name="T6" fmla="*/ 548 w 984"/>
                  <a:gd name="T7" fmla="*/ 104 h 1018"/>
                  <a:gd name="T8" fmla="*/ 528 w 984"/>
                  <a:gd name="T9" fmla="*/ 132 h 1018"/>
                  <a:gd name="T10" fmla="*/ 537 w 984"/>
                  <a:gd name="T11" fmla="*/ 211 h 1018"/>
                  <a:gd name="T12" fmla="*/ 491 w 984"/>
                  <a:gd name="T13" fmla="*/ 305 h 1018"/>
                  <a:gd name="T14" fmla="*/ 505 w 984"/>
                  <a:gd name="T15" fmla="*/ 361 h 1018"/>
                  <a:gd name="T16" fmla="*/ 483 w 984"/>
                  <a:gd name="T17" fmla="*/ 385 h 1018"/>
                  <a:gd name="T18" fmla="*/ 444 w 984"/>
                  <a:gd name="T19" fmla="*/ 364 h 1018"/>
                  <a:gd name="T20" fmla="*/ 398 w 984"/>
                  <a:gd name="T21" fmla="*/ 350 h 1018"/>
                  <a:gd name="T22" fmla="*/ 319 w 984"/>
                  <a:gd name="T23" fmla="*/ 375 h 1018"/>
                  <a:gd name="T24" fmla="*/ 307 w 984"/>
                  <a:gd name="T25" fmla="*/ 418 h 1018"/>
                  <a:gd name="T26" fmla="*/ 265 w 984"/>
                  <a:gd name="T27" fmla="*/ 466 h 1018"/>
                  <a:gd name="T28" fmla="*/ 262 w 984"/>
                  <a:gd name="T29" fmla="*/ 519 h 1018"/>
                  <a:gd name="T30" fmla="*/ 301 w 984"/>
                  <a:gd name="T31" fmla="*/ 515 h 1018"/>
                  <a:gd name="T32" fmla="*/ 312 w 984"/>
                  <a:gd name="T33" fmla="*/ 537 h 1018"/>
                  <a:gd name="T34" fmla="*/ 283 w 984"/>
                  <a:gd name="T35" fmla="*/ 572 h 1018"/>
                  <a:gd name="T36" fmla="*/ 223 w 984"/>
                  <a:gd name="T37" fmla="*/ 592 h 1018"/>
                  <a:gd name="T38" fmla="*/ 240 w 984"/>
                  <a:gd name="T39" fmla="*/ 595 h 1018"/>
                  <a:gd name="T40" fmla="*/ 224 w 984"/>
                  <a:gd name="T41" fmla="*/ 618 h 1018"/>
                  <a:gd name="T42" fmla="*/ 194 w 984"/>
                  <a:gd name="T43" fmla="*/ 629 h 1018"/>
                  <a:gd name="T44" fmla="*/ 156 w 984"/>
                  <a:gd name="T45" fmla="*/ 641 h 1018"/>
                  <a:gd name="T46" fmla="*/ 131 w 984"/>
                  <a:gd name="T47" fmla="*/ 660 h 1018"/>
                  <a:gd name="T48" fmla="*/ 115 w 984"/>
                  <a:gd name="T49" fmla="*/ 625 h 1018"/>
                  <a:gd name="T50" fmla="*/ 111 w 984"/>
                  <a:gd name="T51" fmla="*/ 680 h 1018"/>
                  <a:gd name="T52" fmla="*/ 53 w 984"/>
                  <a:gd name="T53" fmla="*/ 712 h 1018"/>
                  <a:gd name="T54" fmla="*/ 8 w 984"/>
                  <a:gd name="T55" fmla="*/ 733 h 1018"/>
                  <a:gd name="T56" fmla="*/ 265 w 984"/>
                  <a:gd name="T57" fmla="*/ 810 h 1018"/>
                  <a:gd name="T58" fmla="*/ 413 w 984"/>
                  <a:gd name="T59" fmla="*/ 811 h 1018"/>
                  <a:gd name="T60" fmla="*/ 468 w 984"/>
                  <a:gd name="T61" fmla="*/ 854 h 1018"/>
                  <a:gd name="T62" fmla="*/ 473 w 984"/>
                  <a:gd name="T63" fmla="*/ 892 h 1018"/>
                  <a:gd name="T64" fmla="*/ 428 w 984"/>
                  <a:gd name="T65" fmla="*/ 924 h 1018"/>
                  <a:gd name="T66" fmla="*/ 483 w 984"/>
                  <a:gd name="T67" fmla="*/ 974 h 1018"/>
                  <a:gd name="T68" fmla="*/ 597 w 984"/>
                  <a:gd name="T69" fmla="*/ 991 h 1018"/>
                  <a:gd name="T70" fmla="*/ 703 w 984"/>
                  <a:gd name="T71" fmla="*/ 984 h 1018"/>
                  <a:gd name="T72" fmla="*/ 784 w 984"/>
                  <a:gd name="T73" fmla="*/ 1010 h 1018"/>
                  <a:gd name="T74" fmla="*/ 794 w 984"/>
                  <a:gd name="T75" fmla="*/ 980 h 1018"/>
                  <a:gd name="T76" fmla="*/ 744 w 984"/>
                  <a:gd name="T77" fmla="*/ 916 h 1018"/>
                  <a:gd name="T78" fmla="*/ 678 w 984"/>
                  <a:gd name="T79" fmla="*/ 866 h 1018"/>
                  <a:gd name="T80" fmla="*/ 667 w 984"/>
                  <a:gd name="T81" fmla="*/ 815 h 1018"/>
                  <a:gd name="T82" fmla="*/ 733 w 984"/>
                  <a:gd name="T83" fmla="*/ 759 h 1018"/>
                  <a:gd name="T84" fmla="*/ 761 w 984"/>
                  <a:gd name="T85" fmla="*/ 768 h 1018"/>
                  <a:gd name="T86" fmla="*/ 836 w 984"/>
                  <a:gd name="T87" fmla="*/ 732 h 1018"/>
                  <a:gd name="T88" fmla="*/ 889 w 984"/>
                  <a:gd name="T89" fmla="*/ 672 h 1018"/>
                  <a:gd name="T90" fmla="*/ 850 w 984"/>
                  <a:gd name="T91" fmla="*/ 555 h 1018"/>
                  <a:gd name="T92" fmla="*/ 914 w 984"/>
                  <a:gd name="T93" fmla="*/ 495 h 1018"/>
                  <a:gd name="T94" fmla="*/ 984 w 984"/>
                  <a:gd name="T95" fmla="*/ 495 h 1018"/>
                  <a:gd name="T96" fmla="*/ 967 w 984"/>
                  <a:gd name="T97" fmla="*/ 402 h 1018"/>
                  <a:gd name="T98" fmla="*/ 969 w 984"/>
                  <a:gd name="T99" fmla="*/ 317 h 1018"/>
                  <a:gd name="T100" fmla="*/ 942 w 984"/>
                  <a:gd name="T101" fmla="*/ 418 h 1018"/>
                  <a:gd name="T102" fmla="*/ 865 w 984"/>
                  <a:gd name="T103" fmla="*/ 403 h 1018"/>
                  <a:gd name="T104" fmla="*/ 823 w 984"/>
                  <a:gd name="T105" fmla="*/ 392 h 1018"/>
                  <a:gd name="T106" fmla="*/ 716 w 984"/>
                  <a:gd name="T107" fmla="*/ 385 h 1018"/>
                  <a:gd name="T108" fmla="*/ 609 w 984"/>
                  <a:gd name="T109" fmla="*/ 356 h 1018"/>
                  <a:gd name="T110" fmla="*/ 571 w 984"/>
                  <a:gd name="T111" fmla="*/ 367 h 1018"/>
                  <a:gd name="T112" fmla="*/ 554 w 984"/>
                  <a:gd name="T113" fmla="*/ 343 h 1018"/>
                  <a:gd name="T114" fmla="*/ 572 w 984"/>
                  <a:gd name="T115" fmla="*/ 310 h 1018"/>
                  <a:gd name="T116" fmla="*/ 636 w 984"/>
                  <a:gd name="T117" fmla="*/ 268 h 1018"/>
                  <a:gd name="T118" fmla="*/ 609 w 984"/>
                  <a:gd name="T119" fmla="*/ 229 h 1018"/>
                  <a:gd name="T120" fmla="*/ 618 w 984"/>
                  <a:gd name="T121" fmla="*/ 155 h 1018"/>
                  <a:gd name="T122" fmla="*/ 653 w 984"/>
                  <a:gd name="T123" fmla="*/ 111 h 1018"/>
                  <a:gd name="T124" fmla="*/ 635 w 984"/>
                  <a:gd name="T125" fmla="*/ 43 h 10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984" h="1018">
                    <a:moveTo>
                      <a:pt x="611" y="0"/>
                    </a:moveTo>
                    <a:lnTo>
                      <a:pt x="609" y="1"/>
                    </a:lnTo>
                    <a:lnTo>
                      <a:pt x="609" y="4"/>
                    </a:lnTo>
                    <a:lnTo>
                      <a:pt x="607" y="5"/>
                    </a:lnTo>
                    <a:lnTo>
                      <a:pt x="606" y="5"/>
                    </a:lnTo>
                    <a:lnTo>
                      <a:pt x="596" y="19"/>
                    </a:lnTo>
                    <a:lnTo>
                      <a:pt x="589" y="26"/>
                    </a:lnTo>
                    <a:lnTo>
                      <a:pt x="585" y="28"/>
                    </a:lnTo>
                    <a:lnTo>
                      <a:pt x="581" y="30"/>
                    </a:lnTo>
                    <a:lnTo>
                      <a:pt x="579" y="32"/>
                    </a:lnTo>
                    <a:lnTo>
                      <a:pt x="555" y="43"/>
                    </a:lnTo>
                    <a:lnTo>
                      <a:pt x="554" y="44"/>
                    </a:lnTo>
                    <a:lnTo>
                      <a:pt x="554" y="50"/>
                    </a:lnTo>
                    <a:lnTo>
                      <a:pt x="552" y="50"/>
                    </a:lnTo>
                    <a:lnTo>
                      <a:pt x="551" y="51"/>
                    </a:lnTo>
                    <a:lnTo>
                      <a:pt x="550" y="51"/>
                    </a:lnTo>
                    <a:lnTo>
                      <a:pt x="548" y="44"/>
                    </a:lnTo>
                    <a:lnTo>
                      <a:pt x="548" y="43"/>
                    </a:lnTo>
                    <a:lnTo>
                      <a:pt x="544" y="43"/>
                    </a:lnTo>
                    <a:lnTo>
                      <a:pt x="532" y="56"/>
                    </a:lnTo>
                    <a:lnTo>
                      <a:pt x="528" y="56"/>
                    </a:lnTo>
                    <a:lnTo>
                      <a:pt x="523" y="58"/>
                    </a:lnTo>
                    <a:lnTo>
                      <a:pt x="523" y="63"/>
                    </a:lnTo>
                    <a:lnTo>
                      <a:pt x="525" y="65"/>
                    </a:lnTo>
                    <a:lnTo>
                      <a:pt x="526" y="79"/>
                    </a:lnTo>
                    <a:lnTo>
                      <a:pt x="529" y="86"/>
                    </a:lnTo>
                    <a:lnTo>
                      <a:pt x="530" y="88"/>
                    </a:lnTo>
                    <a:lnTo>
                      <a:pt x="535" y="86"/>
                    </a:lnTo>
                    <a:lnTo>
                      <a:pt x="536" y="86"/>
                    </a:lnTo>
                    <a:lnTo>
                      <a:pt x="544" y="85"/>
                    </a:lnTo>
                    <a:lnTo>
                      <a:pt x="551" y="85"/>
                    </a:lnTo>
                    <a:lnTo>
                      <a:pt x="555" y="89"/>
                    </a:lnTo>
                    <a:lnTo>
                      <a:pt x="555" y="92"/>
                    </a:lnTo>
                    <a:lnTo>
                      <a:pt x="557" y="95"/>
                    </a:lnTo>
                    <a:lnTo>
                      <a:pt x="557" y="96"/>
                    </a:lnTo>
                    <a:lnTo>
                      <a:pt x="555" y="99"/>
                    </a:lnTo>
                    <a:lnTo>
                      <a:pt x="555" y="100"/>
                    </a:lnTo>
                    <a:lnTo>
                      <a:pt x="554" y="100"/>
                    </a:lnTo>
                    <a:lnTo>
                      <a:pt x="551" y="103"/>
                    </a:lnTo>
                    <a:lnTo>
                      <a:pt x="548" y="104"/>
                    </a:lnTo>
                    <a:lnTo>
                      <a:pt x="543" y="106"/>
                    </a:lnTo>
                    <a:lnTo>
                      <a:pt x="542" y="106"/>
                    </a:lnTo>
                    <a:lnTo>
                      <a:pt x="537" y="107"/>
                    </a:lnTo>
                    <a:lnTo>
                      <a:pt x="536" y="107"/>
                    </a:lnTo>
                    <a:lnTo>
                      <a:pt x="535" y="109"/>
                    </a:lnTo>
                    <a:lnTo>
                      <a:pt x="528" y="117"/>
                    </a:lnTo>
                    <a:lnTo>
                      <a:pt x="526" y="120"/>
                    </a:lnTo>
                    <a:lnTo>
                      <a:pt x="525" y="121"/>
                    </a:lnTo>
                    <a:lnTo>
                      <a:pt x="525" y="128"/>
                    </a:lnTo>
                    <a:lnTo>
                      <a:pt x="528" y="132"/>
                    </a:lnTo>
                    <a:lnTo>
                      <a:pt x="528" y="134"/>
                    </a:lnTo>
                    <a:lnTo>
                      <a:pt x="533" y="139"/>
                    </a:lnTo>
                    <a:lnTo>
                      <a:pt x="537" y="148"/>
                    </a:lnTo>
                    <a:lnTo>
                      <a:pt x="537" y="149"/>
                    </a:lnTo>
                    <a:lnTo>
                      <a:pt x="542" y="167"/>
                    </a:lnTo>
                    <a:lnTo>
                      <a:pt x="542" y="176"/>
                    </a:lnTo>
                    <a:lnTo>
                      <a:pt x="540" y="184"/>
                    </a:lnTo>
                    <a:lnTo>
                      <a:pt x="540" y="198"/>
                    </a:lnTo>
                    <a:lnTo>
                      <a:pt x="539" y="208"/>
                    </a:lnTo>
                    <a:lnTo>
                      <a:pt x="537" y="211"/>
                    </a:lnTo>
                    <a:lnTo>
                      <a:pt x="532" y="220"/>
                    </a:lnTo>
                    <a:lnTo>
                      <a:pt x="528" y="224"/>
                    </a:lnTo>
                    <a:lnTo>
                      <a:pt x="526" y="227"/>
                    </a:lnTo>
                    <a:lnTo>
                      <a:pt x="509" y="251"/>
                    </a:lnTo>
                    <a:lnTo>
                      <a:pt x="509" y="255"/>
                    </a:lnTo>
                    <a:lnTo>
                      <a:pt x="508" y="258"/>
                    </a:lnTo>
                    <a:lnTo>
                      <a:pt x="508" y="261"/>
                    </a:lnTo>
                    <a:lnTo>
                      <a:pt x="506" y="271"/>
                    </a:lnTo>
                    <a:lnTo>
                      <a:pt x="499" y="290"/>
                    </a:lnTo>
                    <a:lnTo>
                      <a:pt x="491" y="305"/>
                    </a:lnTo>
                    <a:lnTo>
                      <a:pt x="491" y="310"/>
                    </a:lnTo>
                    <a:lnTo>
                      <a:pt x="490" y="312"/>
                    </a:lnTo>
                    <a:lnTo>
                      <a:pt x="490" y="327"/>
                    </a:lnTo>
                    <a:lnTo>
                      <a:pt x="491" y="329"/>
                    </a:lnTo>
                    <a:lnTo>
                      <a:pt x="491" y="334"/>
                    </a:lnTo>
                    <a:lnTo>
                      <a:pt x="492" y="339"/>
                    </a:lnTo>
                    <a:lnTo>
                      <a:pt x="495" y="346"/>
                    </a:lnTo>
                    <a:lnTo>
                      <a:pt x="501" y="354"/>
                    </a:lnTo>
                    <a:lnTo>
                      <a:pt x="502" y="357"/>
                    </a:lnTo>
                    <a:lnTo>
                      <a:pt x="505" y="361"/>
                    </a:lnTo>
                    <a:lnTo>
                      <a:pt x="508" y="367"/>
                    </a:lnTo>
                    <a:lnTo>
                      <a:pt x="511" y="377"/>
                    </a:lnTo>
                    <a:lnTo>
                      <a:pt x="511" y="382"/>
                    </a:lnTo>
                    <a:lnTo>
                      <a:pt x="508" y="385"/>
                    </a:lnTo>
                    <a:lnTo>
                      <a:pt x="506" y="384"/>
                    </a:lnTo>
                    <a:lnTo>
                      <a:pt x="501" y="381"/>
                    </a:lnTo>
                    <a:lnTo>
                      <a:pt x="499" y="380"/>
                    </a:lnTo>
                    <a:lnTo>
                      <a:pt x="495" y="380"/>
                    </a:lnTo>
                    <a:lnTo>
                      <a:pt x="488" y="382"/>
                    </a:lnTo>
                    <a:lnTo>
                      <a:pt x="483" y="385"/>
                    </a:lnTo>
                    <a:lnTo>
                      <a:pt x="477" y="385"/>
                    </a:lnTo>
                    <a:lnTo>
                      <a:pt x="472" y="384"/>
                    </a:lnTo>
                    <a:lnTo>
                      <a:pt x="468" y="384"/>
                    </a:lnTo>
                    <a:lnTo>
                      <a:pt x="466" y="382"/>
                    </a:lnTo>
                    <a:lnTo>
                      <a:pt x="463" y="381"/>
                    </a:lnTo>
                    <a:lnTo>
                      <a:pt x="455" y="373"/>
                    </a:lnTo>
                    <a:lnTo>
                      <a:pt x="455" y="371"/>
                    </a:lnTo>
                    <a:lnTo>
                      <a:pt x="449" y="365"/>
                    </a:lnTo>
                    <a:lnTo>
                      <a:pt x="446" y="365"/>
                    </a:lnTo>
                    <a:lnTo>
                      <a:pt x="444" y="364"/>
                    </a:lnTo>
                    <a:lnTo>
                      <a:pt x="427" y="364"/>
                    </a:lnTo>
                    <a:lnTo>
                      <a:pt x="424" y="363"/>
                    </a:lnTo>
                    <a:lnTo>
                      <a:pt x="420" y="363"/>
                    </a:lnTo>
                    <a:lnTo>
                      <a:pt x="417" y="361"/>
                    </a:lnTo>
                    <a:lnTo>
                      <a:pt x="413" y="358"/>
                    </a:lnTo>
                    <a:lnTo>
                      <a:pt x="410" y="357"/>
                    </a:lnTo>
                    <a:lnTo>
                      <a:pt x="406" y="354"/>
                    </a:lnTo>
                    <a:lnTo>
                      <a:pt x="403" y="351"/>
                    </a:lnTo>
                    <a:lnTo>
                      <a:pt x="400" y="351"/>
                    </a:lnTo>
                    <a:lnTo>
                      <a:pt x="398" y="350"/>
                    </a:lnTo>
                    <a:lnTo>
                      <a:pt x="396" y="349"/>
                    </a:lnTo>
                    <a:lnTo>
                      <a:pt x="389" y="349"/>
                    </a:lnTo>
                    <a:lnTo>
                      <a:pt x="386" y="350"/>
                    </a:lnTo>
                    <a:lnTo>
                      <a:pt x="378" y="358"/>
                    </a:lnTo>
                    <a:lnTo>
                      <a:pt x="343" y="358"/>
                    </a:lnTo>
                    <a:lnTo>
                      <a:pt x="339" y="360"/>
                    </a:lnTo>
                    <a:lnTo>
                      <a:pt x="332" y="361"/>
                    </a:lnTo>
                    <a:lnTo>
                      <a:pt x="328" y="364"/>
                    </a:lnTo>
                    <a:lnTo>
                      <a:pt x="324" y="368"/>
                    </a:lnTo>
                    <a:lnTo>
                      <a:pt x="319" y="375"/>
                    </a:lnTo>
                    <a:lnTo>
                      <a:pt x="317" y="378"/>
                    </a:lnTo>
                    <a:lnTo>
                      <a:pt x="315" y="381"/>
                    </a:lnTo>
                    <a:lnTo>
                      <a:pt x="314" y="388"/>
                    </a:lnTo>
                    <a:lnTo>
                      <a:pt x="314" y="396"/>
                    </a:lnTo>
                    <a:lnTo>
                      <a:pt x="315" y="398"/>
                    </a:lnTo>
                    <a:lnTo>
                      <a:pt x="317" y="402"/>
                    </a:lnTo>
                    <a:lnTo>
                      <a:pt x="317" y="412"/>
                    </a:lnTo>
                    <a:lnTo>
                      <a:pt x="314" y="416"/>
                    </a:lnTo>
                    <a:lnTo>
                      <a:pt x="311" y="417"/>
                    </a:lnTo>
                    <a:lnTo>
                      <a:pt x="307" y="418"/>
                    </a:lnTo>
                    <a:lnTo>
                      <a:pt x="300" y="418"/>
                    </a:lnTo>
                    <a:lnTo>
                      <a:pt x="291" y="421"/>
                    </a:lnTo>
                    <a:lnTo>
                      <a:pt x="288" y="423"/>
                    </a:lnTo>
                    <a:lnTo>
                      <a:pt x="287" y="424"/>
                    </a:lnTo>
                    <a:lnTo>
                      <a:pt x="284" y="425"/>
                    </a:lnTo>
                    <a:lnTo>
                      <a:pt x="273" y="445"/>
                    </a:lnTo>
                    <a:lnTo>
                      <a:pt x="271" y="449"/>
                    </a:lnTo>
                    <a:lnTo>
                      <a:pt x="269" y="455"/>
                    </a:lnTo>
                    <a:lnTo>
                      <a:pt x="265" y="463"/>
                    </a:lnTo>
                    <a:lnTo>
                      <a:pt x="265" y="466"/>
                    </a:lnTo>
                    <a:lnTo>
                      <a:pt x="261" y="484"/>
                    </a:lnTo>
                    <a:lnTo>
                      <a:pt x="259" y="485"/>
                    </a:lnTo>
                    <a:lnTo>
                      <a:pt x="258" y="488"/>
                    </a:lnTo>
                    <a:lnTo>
                      <a:pt x="258" y="490"/>
                    </a:lnTo>
                    <a:lnTo>
                      <a:pt x="252" y="495"/>
                    </a:lnTo>
                    <a:lnTo>
                      <a:pt x="252" y="497"/>
                    </a:lnTo>
                    <a:lnTo>
                      <a:pt x="251" y="500"/>
                    </a:lnTo>
                    <a:lnTo>
                      <a:pt x="251" y="505"/>
                    </a:lnTo>
                    <a:lnTo>
                      <a:pt x="252" y="507"/>
                    </a:lnTo>
                    <a:lnTo>
                      <a:pt x="262" y="519"/>
                    </a:lnTo>
                    <a:lnTo>
                      <a:pt x="265" y="521"/>
                    </a:lnTo>
                    <a:lnTo>
                      <a:pt x="266" y="522"/>
                    </a:lnTo>
                    <a:lnTo>
                      <a:pt x="269" y="523"/>
                    </a:lnTo>
                    <a:lnTo>
                      <a:pt x="271" y="525"/>
                    </a:lnTo>
                    <a:lnTo>
                      <a:pt x="279" y="525"/>
                    </a:lnTo>
                    <a:lnTo>
                      <a:pt x="286" y="523"/>
                    </a:lnTo>
                    <a:lnTo>
                      <a:pt x="294" y="519"/>
                    </a:lnTo>
                    <a:lnTo>
                      <a:pt x="297" y="516"/>
                    </a:lnTo>
                    <a:lnTo>
                      <a:pt x="298" y="516"/>
                    </a:lnTo>
                    <a:lnTo>
                      <a:pt x="301" y="515"/>
                    </a:lnTo>
                    <a:lnTo>
                      <a:pt x="304" y="515"/>
                    </a:lnTo>
                    <a:lnTo>
                      <a:pt x="305" y="516"/>
                    </a:lnTo>
                    <a:lnTo>
                      <a:pt x="308" y="516"/>
                    </a:lnTo>
                    <a:lnTo>
                      <a:pt x="310" y="519"/>
                    </a:lnTo>
                    <a:lnTo>
                      <a:pt x="312" y="522"/>
                    </a:lnTo>
                    <a:lnTo>
                      <a:pt x="314" y="525"/>
                    </a:lnTo>
                    <a:lnTo>
                      <a:pt x="315" y="525"/>
                    </a:lnTo>
                    <a:lnTo>
                      <a:pt x="315" y="533"/>
                    </a:lnTo>
                    <a:lnTo>
                      <a:pt x="312" y="536"/>
                    </a:lnTo>
                    <a:lnTo>
                      <a:pt x="312" y="537"/>
                    </a:lnTo>
                    <a:lnTo>
                      <a:pt x="311" y="539"/>
                    </a:lnTo>
                    <a:lnTo>
                      <a:pt x="305" y="542"/>
                    </a:lnTo>
                    <a:lnTo>
                      <a:pt x="305" y="543"/>
                    </a:lnTo>
                    <a:lnTo>
                      <a:pt x="303" y="548"/>
                    </a:lnTo>
                    <a:lnTo>
                      <a:pt x="300" y="557"/>
                    </a:lnTo>
                    <a:lnTo>
                      <a:pt x="297" y="562"/>
                    </a:lnTo>
                    <a:lnTo>
                      <a:pt x="291" y="568"/>
                    </a:lnTo>
                    <a:lnTo>
                      <a:pt x="287" y="571"/>
                    </a:lnTo>
                    <a:lnTo>
                      <a:pt x="284" y="572"/>
                    </a:lnTo>
                    <a:lnTo>
                      <a:pt x="283" y="572"/>
                    </a:lnTo>
                    <a:lnTo>
                      <a:pt x="279" y="574"/>
                    </a:lnTo>
                    <a:lnTo>
                      <a:pt x="273" y="574"/>
                    </a:lnTo>
                    <a:lnTo>
                      <a:pt x="268" y="572"/>
                    </a:lnTo>
                    <a:lnTo>
                      <a:pt x="262" y="569"/>
                    </a:lnTo>
                    <a:lnTo>
                      <a:pt x="252" y="569"/>
                    </a:lnTo>
                    <a:lnTo>
                      <a:pt x="251" y="571"/>
                    </a:lnTo>
                    <a:lnTo>
                      <a:pt x="244" y="575"/>
                    </a:lnTo>
                    <a:lnTo>
                      <a:pt x="241" y="578"/>
                    </a:lnTo>
                    <a:lnTo>
                      <a:pt x="224" y="590"/>
                    </a:lnTo>
                    <a:lnTo>
                      <a:pt x="223" y="592"/>
                    </a:lnTo>
                    <a:lnTo>
                      <a:pt x="223" y="593"/>
                    </a:lnTo>
                    <a:lnTo>
                      <a:pt x="224" y="593"/>
                    </a:lnTo>
                    <a:lnTo>
                      <a:pt x="226" y="595"/>
                    </a:lnTo>
                    <a:lnTo>
                      <a:pt x="227" y="593"/>
                    </a:lnTo>
                    <a:lnTo>
                      <a:pt x="230" y="593"/>
                    </a:lnTo>
                    <a:lnTo>
                      <a:pt x="234" y="592"/>
                    </a:lnTo>
                    <a:lnTo>
                      <a:pt x="237" y="592"/>
                    </a:lnTo>
                    <a:lnTo>
                      <a:pt x="238" y="593"/>
                    </a:lnTo>
                    <a:lnTo>
                      <a:pt x="240" y="593"/>
                    </a:lnTo>
                    <a:lnTo>
                      <a:pt x="240" y="595"/>
                    </a:lnTo>
                    <a:lnTo>
                      <a:pt x="241" y="597"/>
                    </a:lnTo>
                    <a:lnTo>
                      <a:pt x="241" y="599"/>
                    </a:lnTo>
                    <a:lnTo>
                      <a:pt x="240" y="600"/>
                    </a:lnTo>
                    <a:lnTo>
                      <a:pt x="240" y="603"/>
                    </a:lnTo>
                    <a:lnTo>
                      <a:pt x="238" y="605"/>
                    </a:lnTo>
                    <a:lnTo>
                      <a:pt x="237" y="607"/>
                    </a:lnTo>
                    <a:lnTo>
                      <a:pt x="231" y="613"/>
                    </a:lnTo>
                    <a:lnTo>
                      <a:pt x="227" y="617"/>
                    </a:lnTo>
                    <a:lnTo>
                      <a:pt x="226" y="617"/>
                    </a:lnTo>
                    <a:lnTo>
                      <a:pt x="224" y="618"/>
                    </a:lnTo>
                    <a:lnTo>
                      <a:pt x="221" y="617"/>
                    </a:lnTo>
                    <a:lnTo>
                      <a:pt x="220" y="617"/>
                    </a:lnTo>
                    <a:lnTo>
                      <a:pt x="209" y="613"/>
                    </a:lnTo>
                    <a:lnTo>
                      <a:pt x="202" y="615"/>
                    </a:lnTo>
                    <a:lnTo>
                      <a:pt x="201" y="618"/>
                    </a:lnTo>
                    <a:lnTo>
                      <a:pt x="201" y="622"/>
                    </a:lnTo>
                    <a:lnTo>
                      <a:pt x="198" y="625"/>
                    </a:lnTo>
                    <a:lnTo>
                      <a:pt x="197" y="628"/>
                    </a:lnTo>
                    <a:lnTo>
                      <a:pt x="195" y="629"/>
                    </a:lnTo>
                    <a:lnTo>
                      <a:pt x="194" y="629"/>
                    </a:lnTo>
                    <a:lnTo>
                      <a:pt x="192" y="631"/>
                    </a:lnTo>
                    <a:lnTo>
                      <a:pt x="178" y="638"/>
                    </a:lnTo>
                    <a:lnTo>
                      <a:pt x="177" y="639"/>
                    </a:lnTo>
                    <a:lnTo>
                      <a:pt x="174" y="639"/>
                    </a:lnTo>
                    <a:lnTo>
                      <a:pt x="171" y="641"/>
                    </a:lnTo>
                    <a:lnTo>
                      <a:pt x="167" y="641"/>
                    </a:lnTo>
                    <a:lnTo>
                      <a:pt x="163" y="639"/>
                    </a:lnTo>
                    <a:lnTo>
                      <a:pt x="159" y="639"/>
                    </a:lnTo>
                    <a:lnTo>
                      <a:pt x="157" y="639"/>
                    </a:lnTo>
                    <a:lnTo>
                      <a:pt x="156" y="641"/>
                    </a:lnTo>
                    <a:lnTo>
                      <a:pt x="154" y="641"/>
                    </a:lnTo>
                    <a:lnTo>
                      <a:pt x="154" y="643"/>
                    </a:lnTo>
                    <a:lnTo>
                      <a:pt x="152" y="649"/>
                    </a:lnTo>
                    <a:lnTo>
                      <a:pt x="146" y="653"/>
                    </a:lnTo>
                    <a:lnTo>
                      <a:pt x="144" y="655"/>
                    </a:lnTo>
                    <a:lnTo>
                      <a:pt x="141" y="657"/>
                    </a:lnTo>
                    <a:lnTo>
                      <a:pt x="138" y="659"/>
                    </a:lnTo>
                    <a:lnTo>
                      <a:pt x="134" y="662"/>
                    </a:lnTo>
                    <a:lnTo>
                      <a:pt x="132" y="662"/>
                    </a:lnTo>
                    <a:lnTo>
                      <a:pt x="131" y="660"/>
                    </a:lnTo>
                    <a:lnTo>
                      <a:pt x="128" y="660"/>
                    </a:lnTo>
                    <a:lnTo>
                      <a:pt x="117" y="652"/>
                    </a:lnTo>
                    <a:lnTo>
                      <a:pt x="111" y="646"/>
                    </a:lnTo>
                    <a:lnTo>
                      <a:pt x="110" y="646"/>
                    </a:lnTo>
                    <a:lnTo>
                      <a:pt x="110" y="639"/>
                    </a:lnTo>
                    <a:lnTo>
                      <a:pt x="115" y="634"/>
                    </a:lnTo>
                    <a:lnTo>
                      <a:pt x="117" y="634"/>
                    </a:lnTo>
                    <a:lnTo>
                      <a:pt x="118" y="632"/>
                    </a:lnTo>
                    <a:lnTo>
                      <a:pt x="118" y="628"/>
                    </a:lnTo>
                    <a:lnTo>
                      <a:pt x="115" y="625"/>
                    </a:lnTo>
                    <a:lnTo>
                      <a:pt x="113" y="624"/>
                    </a:lnTo>
                    <a:lnTo>
                      <a:pt x="106" y="634"/>
                    </a:lnTo>
                    <a:lnTo>
                      <a:pt x="103" y="641"/>
                    </a:lnTo>
                    <a:lnTo>
                      <a:pt x="101" y="648"/>
                    </a:lnTo>
                    <a:lnTo>
                      <a:pt x="108" y="660"/>
                    </a:lnTo>
                    <a:lnTo>
                      <a:pt x="118" y="670"/>
                    </a:lnTo>
                    <a:lnTo>
                      <a:pt x="121" y="676"/>
                    </a:lnTo>
                    <a:lnTo>
                      <a:pt x="115" y="679"/>
                    </a:lnTo>
                    <a:lnTo>
                      <a:pt x="115" y="680"/>
                    </a:lnTo>
                    <a:lnTo>
                      <a:pt x="111" y="680"/>
                    </a:lnTo>
                    <a:lnTo>
                      <a:pt x="110" y="682"/>
                    </a:lnTo>
                    <a:lnTo>
                      <a:pt x="108" y="682"/>
                    </a:lnTo>
                    <a:lnTo>
                      <a:pt x="96" y="688"/>
                    </a:lnTo>
                    <a:lnTo>
                      <a:pt x="93" y="692"/>
                    </a:lnTo>
                    <a:lnTo>
                      <a:pt x="87" y="698"/>
                    </a:lnTo>
                    <a:lnTo>
                      <a:pt x="82" y="701"/>
                    </a:lnTo>
                    <a:lnTo>
                      <a:pt x="68" y="705"/>
                    </a:lnTo>
                    <a:lnTo>
                      <a:pt x="58" y="710"/>
                    </a:lnTo>
                    <a:lnTo>
                      <a:pt x="55" y="710"/>
                    </a:lnTo>
                    <a:lnTo>
                      <a:pt x="53" y="712"/>
                    </a:lnTo>
                    <a:lnTo>
                      <a:pt x="37" y="712"/>
                    </a:lnTo>
                    <a:lnTo>
                      <a:pt x="33" y="716"/>
                    </a:lnTo>
                    <a:lnTo>
                      <a:pt x="20" y="723"/>
                    </a:lnTo>
                    <a:lnTo>
                      <a:pt x="19" y="723"/>
                    </a:lnTo>
                    <a:lnTo>
                      <a:pt x="18" y="725"/>
                    </a:lnTo>
                    <a:lnTo>
                      <a:pt x="11" y="729"/>
                    </a:lnTo>
                    <a:lnTo>
                      <a:pt x="10" y="730"/>
                    </a:lnTo>
                    <a:lnTo>
                      <a:pt x="10" y="732"/>
                    </a:lnTo>
                    <a:lnTo>
                      <a:pt x="8" y="732"/>
                    </a:lnTo>
                    <a:lnTo>
                      <a:pt x="8" y="733"/>
                    </a:lnTo>
                    <a:lnTo>
                      <a:pt x="1" y="769"/>
                    </a:lnTo>
                    <a:lnTo>
                      <a:pt x="0" y="799"/>
                    </a:lnTo>
                    <a:lnTo>
                      <a:pt x="123" y="804"/>
                    </a:lnTo>
                    <a:lnTo>
                      <a:pt x="132" y="806"/>
                    </a:lnTo>
                    <a:lnTo>
                      <a:pt x="149" y="806"/>
                    </a:lnTo>
                    <a:lnTo>
                      <a:pt x="170" y="808"/>
                    </a:lnTo>
                    <a:lnTo>
                      <a:pt x="198" y="808"/>
                    </a:lnTo>
                    <a:lnTo>
                      <a:pt x="228" y="816"/>
                    </a:lnTo>
                    <a:lnTo>
                      <a:pt x="245" y="815"/>
                    </a:lnTo>
                    <a:lnTo>
                      <a:pt x="265" y="810"/>
                    </a:lnTo>
                    <a:lnTo>
                      <a:pt x="266" y="808"/>
                    </a:lnTo>
                    <a:lnTo>
                      <a:pt x="272" y="806"/>
                    </a:lnTo>
                    <a:lnTo>
                      <a:pt x="276" y="803"/>
                    </a:lnTo>
                    <a:lnTo>
                      <a:pt x="286" y="801"/>
                    </a:lnTo>
                    <a:lnTo>
                      <a:pt x="288" y="800"/>
                    </a:lnTo>
                    <a:lnTo>
                      <a:pt x="291" y="800"/>
                    </a:lnTo>
                    <a:lnTo>
                      <a:pt x="298" y="799"/>
                    </a:lnTo>
                    <a:lnTo>
                      <a:pt x="364" y="800"/>
                    </a:lnTo>
                    <a:lnTo>
                      <a:pt x="382" y="803"/>
                    </a:lnTo>
                    <a:lnTo>
                      <a:pt x="413" y="811"/>
                    </a:lnTo>
                    <a:lnTo>
                      <a:pt x="417" y="813"/>
                    </a:lnTo>
                    <a:lnTo>
                      <a:pt x="423" y="815"/>
                    </a:lnTo>
                    <a:lnTo>
                      <a:pt x="425" y="816"/>
                    </a:lnTo>
                    <a:lnTo>
                      <a:pt x="427" y="818"/>
                    </a:lnTo>
                    <a:lnTo>
                      <a:pt x="434" y="822"/>
                    </a:lnTo>
                    <a:lnTo>
                      <a:pt x="435" y="822"/>
                    </a:lnTo>
                    <a:lnTo>
                      <a:pt x="442" y="826"/>
                    </a:lnTo>
                    <a:lnTo>
                      <a:pt x="445" y="829"/>
                    </a:lnTo>
                    <a:lnTo>
                      <a:pt x="455" y="836"/>
                    </a:lnTo>
                    <a:lnTo>
                      <a:pt x="468" y="854"/>
                    </a:lnTo>
                    <a:lnTo>
                      <a:pt x="470" y="863"/>
                    </a:lnTo>
                    <a:lnTo>
                      <a:pt x="472" y="866"/>
                    </a:lnTo>
                    <a:lnTo>
                      <a:pt x="476" y="880"/>
                    </a:lnTo>
                    <a:lnTo>
                      <a:pt x="475" y="885"/>
                    </a:lnTo>
                    <a:lnTo>
                      <a:pt x="475" y="886"/>
                    </a:lnTo>
                    <a:lnTo>
                      <a:pt x="479" y="886"/>
                    </a:lnTo>
                    <a:lnTo>
                      <a:pt x="477" y="888"/>
                    </a:lnTo>
                    <a:lnTo>
                      <a:pt x="476" y="888"/>
                    </a:lnTo>
                    <a:lnTo>
                      <a:pt x="473" y="890"/>
                    </a:lnTo>
                    <a:lnTo>
                      <a:pt x="473" y="892"/>
                    </a:lnTo>
                    <a:lnTo>
                      <a:pt x="472" y="895"/>
                    </a:lnTo>
                    <a:lnTo>
                      <a:pt x="469" y="898"/>
                    </a:lnTo>
                    <a:lnTo>
                      <a:pt x="463" y="902"/>
                    </a:lnTo>
                    <a:lnTo>
                      <a:pt x="462" y="903"/>
                    </a:lnTo>
                    <a:lnTo>
                      <a:pt x="451" y="910"/>
                    </a:lnTo>
                    <a:lnTo>
                      <a:pt x="444" y="912"/>
                    </a:lnTo>
                    <a:lnTo>
                      <a:pt x="444" y="910"/>
                    </a:lnTo>
                    <a:lnTo>
                      <a:pt x="441" y="910"/>
                    </a:lnTo>
                    <a:lnTo>
                      <a:pt x="437" y="913"/>
                    </a:lnTo>
                    <a:lnTo>
                      <a:pt x="428" y="924"/>
                    </a:lnTo>
                    <a:lnTo>
                      <a:pt x="428" y="930"/>
                    </a:lnTo>
                    <a:lnTo>
                      <a:pt x="432" y="940"/>
                    </a:lnTo>
                    <a:lnTo>
                      <a:pt x="432" y="942"/>
                    </a:lnTo>
                    <a:lnTo>
                      <a:pt x="451" y="960"/>
                    </a:lnTo>
                    <a:lnTo>
                      <a:pt x="455" y="962"/>
                    </a:lnTo>
                    <a:lnTo>
                      <a:pt x="463" y="967"/>
                    </a:lnTo>
                    <a:lnTo>
                      <a:pt x="466" y="969"/>
                    </a:lnTo>
                    <a:lnTo>
                      <a:pt x="468" y="970"/>
                    </a:lnTo>
                    <a:lnTo>
                      <a:pt x="477" y="974"/>
                    </a:lnTo>
                    <a:lnTo>
                      <a:pt x="483" y="974"/>
                    </a:lnTo>
                    <a:lnTo>
                      <a:pt x="487" y="976"/>
                    </a:lnTo>
                    <a:lnTo>
                      <a:pt x="494" y="977"/>
                    </a:lnTo>
                    <a:lnTo>
                      <a:pt x="499" y="980"/>
                    </a:lnTo>
                    <a:lnTo>
                      <a:pt x="504" y="980"/>
                    </a:lnTo>
                    <a:lnTo>
                      <a:pt x="519" y="983"/>
                    </a:lnTo>
                    <a:lnTo>
                      <a:pt x="526" y="983"/>
                    </a:lnTo>
                    <a:lnTo>
                      <a:pt x="529" y="984"/>
                    </a:lnTo>
                    <a:lnTo>
                      <a:pt x="536" y="984"/>
                    </a:lnTo>
                    <a:lnTo>
                      <a:pt x="568" y="993"/>
                    </a:lnTo>
                    <a:lnTo>
                      <a:pt x="597" y="991"/>
                    </a:lnTo>
                    <a:lnTo>
                      <a:pt x="597" y="990"/>
                    </a:lnTo>
                    <a:lnTo>
                      <a:pt x="600" y="990"/>
                    </a:lnTo>
                    <a:lnTo>
                      <a:pt x="618" y="987"/>
                    </a:lnTo>
                    <a:lnTo>
                      <a:pt x="625" y="988"/>
                    </a:lnTo>
                    <a:lnTo>
                      <a:pt x="626" y="988"/>
                    </a:lnTo>
                    <a:lnTo>
                      <a:pt x="639" y="984"/>
                    </a:lnTo>
                    <a:lnTo>
                      <a:pt x="642" y="984"/>
                    </a:lnTo>
                    <a:lnTo>
                      <a:pt x="642" y="983"/>
                    </a:lnTo>
                    <a:lnTo>
                      <a:pt x="696" y="983"/>
                    </a:lnTo>
                    <a:lnTo>
                      <a:pt x="703" y="984"/>
                    </a:lnTo>
                    <a:lnTo>
                      <a:pt x="727" y="987"/>
                    </a:lnTo>
                    <a:lnTo>
                      <a:pt x="730" y="988"/>
                    </a:lnTo>
                    <a:lnTo>
                      <a:pt x="740" y="990"/>
                    </a:lnTo>
                    <a:lnTo>
                      <a:pt x="745" y="993"/>
                    </a:lnTo>
                    <a:lnTo>
                      <a:pt x="752" y="994"/>
                    </a:lnTo>
                    <a:lnTo>
                      <a:pt x="763" y="998"/>
                    </a:lnTo>
                    <a:lnTo>
                      <a:pt x="769" y="1001"/>
                    </a:lnTo>
                    <a:lnTo>
                      <a:pt x="777" y="1004"/>
                    </a:lnTo>
                    <a:lnTo>
                      <a:pt x="780" y="1005"/>
                    </a:lnTo>
                    <a:lnTo>
                      <a:pt x="784" y="1010"/>
                    </a:lnTo>
                    <a:lnTo>
                      <a:pt x="789" y="1012"/>
                    </a:lnTo>
                    <a:lnTo>
                      <a:pt x="793" y="1018"/>
                    </a:lnTo>
                    <a:lnTo>
                      <a:pt x="807" y="1012"/>
                    </a:lnTo>
                    <a:lnTo>
                      <a:pt x="801" y="1007"/>
                    </a:lnTo>
                    <a:lnTo>
                      <a:pt x="798" y="1002"/>
                    </a:lnTo>
                    <a:lnTo>
                      <a:pt x="794" y="993"/>
                    </a:lnTo>
                    <a:lnTo>
                      <a:pt x="794" y="988"/>
                    </a:lnTo>
                    <a:lnTo>
                      <a:pt x="793" y="986"/>
                    </a:lnTo>
                    <a:lnTo>
                      <a:pt x="793" y="984"/>
                    </a:lnTo>
                    <a:lnTo>
                      <a:pt x="794" y="980"/>
                    </a:lnTo>
                    <a:lnTo>
                      <a:pt x="794" y="967"/>
                    </a:lnTo>
                    <a:lnTo>
                      <a:pt x="793" y="965"/>
                    </a:lnTo>
                    <a:lnTo>
                      <a:pt x="793" y="959"/>
                    </a:lnTo>
                    <a:lnTo>
                      <a:pt x="791" y="955"/>
                    </a:lnTo>
                    <a:lnTo>
                      <a:pt x="791" y="952"/>
                    </a:lnTo>
                    <a:lnTo>
                      <a:pt x="790" y="951"/>
                    </a:lnTo>
                    <a:lnTo>
                      <a:pt x="790" y="949"/>
                    </a:lnTo>
                    <a:lnTo>
                      <a:pt x="789" y="947"/>
                    </a:lnTo>
                    <a:lnTo>
                      <a:pt x="777" y="941"/>
                    </a:lnTo>
                    <a:lnTo>
                      <a:pt x="744" y="916"/>
                    </a:lnTo>
                    <a:lnTo>
                      <a:pt x="724" y="905"/>
                    </a:lnTo>
                    <a:lnTo>
                      <a:pt x="717" y="898"/>
                    </a:lnTo>
                    <a:lnTo>
                      <a:pt x="705" y="889"/>
                    </a:lnTo>
                    <a:lnTo>
                      <a:pt x="702" y="886"/>
                    </a:lnTo>
                    <a:lnTo>
                      <a:pt x="696" y="883"/>
                    </a:lnTo>
                    <a:lnTo>
                      <a:pt x="692" y="882"/>
                    </a:lnTo>
                    <a:lnTo>
                      <a:pt x="691" y="880"/>
                    </a:lnTo>
                    <a:lnTo>
                      <a:pt x="686" y="877"/>
                    </a:lnTo>
                    <a:lnTo>
                      <a:pt x="685" y="874"/>
                    </a:lnTo>
                    <a:lnTo>
                      <a:pt x="678" y="866"/>
                    </a:lnTo>
                    <a:lnTo>
                      <a:pt x="677" y="861"/>
                    </a:lnTo>
                    <a:lnTo>
                      <a:pt x="669" y="853"/>
                    </a:lnTo>
                    <a:lnTo>
                      <a:pt x="667" y="850"/>
                    </a:lnTo>
                    <a:lnTo>
                      <a:pt x="663" y="847"/>
                    </a:lnTo>
                    <a:lnTo>
                      <a:pt x="659" y="843"/>
                    </a:lnTo>
                    <a:lnTo>
                      <a:pt x="659" y="839"/>
                    </a:lnTo>
                    <a:lnTo>
                      <a:pt x="662" y="826"/>
                    </a:lnTo>
                    <a:lnTo>
                      <a:pt x="664" y="822"/>
                    </a:lnTo>
                    <a:lnTo>
                      <a:pt x="664" y="821"/>
                    </a:lnTo>
                    <a:lnTo>
                      <a:pt x="667" y="815"/>
                    </a:lnTo>
                    <a:lnTo>
                      <a:pt x="669" y="810"/>
                    </a:lnTo>
                    <a:lnTo>
                      <a:pt x="670" y="808"/>
                    </a:lnTo>
                    <a:lnTo>
                      <a:pt x="670" y="807"/>
                    </a:lnTo>
                    <a:lnTo>
                      <a:pt x="677" y="789"/>
                    </a:lnTo>
                    <a:lnTo>
                      <a:pt x="698" y="759"/>
                    </a:lnTo>
                    <a:lnTo>
                      <a:pt x="705" y="755"/>
                    </a:lnTo>
                    <a:lnTo>
                      <a:pt x="717" y="751"/>
                    </a:lnTo>
                    <a:lnTo>
                      <a:pt x="723" y="751"/>
                    </a:lnTo>
                    <a:lnTo>
                      <a:pt x="724" y="752"/>
                    </a:lnTo>
                    <a:lnTo>
                      <a:pt x="733" y="759"/>
                    </a:lnTo>
                    <a:lnTo>
                      <a:pt x="740" y="752"/>
                    </a:lnTo>
                    <a:lnTo>
                      <a:pt x="748" y="751"/>
                    </a:lnTo>
                    <a:lnTo>
                      <a:pt x="749" y="752"/>
                    </a:lnTo>
                    <a:lnTo>
                      <a:pt x="752" y="752"/>
                    </a:lnTo>
                    <a:lnTo>
                      <a:pt x="752" y="756"/>
                    </a:lnTo>
                    <a:lnTo>
                      <a:pt x="753" y="758"/>
                    </a:lnTo>
                    <a:lnTo>
                      <a:pt x="755" y="761"/>
                    </a:lnTo>
                    <a:lnTo>
                      <a:pt x="756" y="762"/>
                    </a:lnTo>
                    <a:lnTo>
                      <a:pt x="758" y="765"/>
                    </a:lnTo>
                    <a:lnTo>
                      <a:pt x="761" y="768"/>
                    </a:lnTo>
                    <a:lnTo>
                      <a:pt x="763" y="769"/>
                    </a:lnTo>
                    <a:lnTo>
                      <a:pt x="770" y="763"/>
                    </a:lnTo>
                    <a:lnTo>
                      <a:pt x="773" y="759"/>
                    </a:lnTo>
                    <a:lnTo>
                      <a:pt x="776" y="761"/>
                    </a:lnTo>
                    <a:lnTo>
                      <a:pt x="794" y="779"/>
                    </a:lnTo>
                    <a:lnTo>
                      <a:pt x="814" y="773"/>
                    </a:lnTo>
                    <a:lnTo>
                      <a:pt x="815" y="772"/>
                    </a:lnTo>
                    <a:lnTo>
                      <a:pt x="818" y="770"/>
                    </a:lnTo>
                    <a:lnTo>
                      <a:pt x="833" y="741"/>
                    </a:lnTo>
                    <a:lnTo>
                      <a:pt x="836" y="732"/>
                    </a:lnTo>
                    <a:lnTo>
                      <a:pt x="840" y="723"/>
                    </a:lnTo>
                    <a:lnTo>
                      <a:pt x="849" y="715"/>
                    </a:lnTo>
                    <a:lnTo>
                      <a:pt x="893" y="694"/>
                    </a:lnTo>
                    <a:lnTo>
                      <a:pt x="896" y="694"/>
                    </a:lnTo>
                    <a:lnTo>
                      <a:pt x="910" y="691"/>
                    </a:lnTo>
                    <a:lnTo>
                      <a:pt x="911" y="691"/>
                    </a:lnTo>
                    <a:lnTo>
                      <a:pt x="910" y="689"/>
                    </a:lnTo>
                    <a:lnTo>
                      <a:pt x="895" y="676"/>
                    </a:lnTo>
                    <a:lnTo>
                      <a:pt x="892" y="673"/>
                    </a:lnTo>
                    <a:lnTo>
                      <a:pt x="889" y="672"/>
                    </a:lnTo>
                    <a:lnTo>
                      <a:pt x="879" y="662"/>
                    </a:lnTo>
                    <a:lnTo>
                      <a:pt x="875" y="660"/>
                    </a:lnTo>
                    <a:lnTo>
                      <a:pt x="860" y="646"/>
                    </a:lnTo>
                    <a:lnTo>
                      <a:pt x="846" y="636"/>
                    </a:lnTo>
                    <a:lnTo>
                      <a:pt x="849" y="632"/>
                    </a:lnTo>
                    <a:lnTo>
                      <a:pt x="857" y="617"/>
                    </a:lnTo>
                    <a:lnTo>
                      <a:pt x="857" y="605"/>
                    </a:lnTo>
                    <a:lnTo>
                      <a:pt x="847" y="572"/>
                    </a:lnTo>
                    <a:lnTo>
                      <a:pt x="847" y="569"/>
                    </a:lnTo>
                    <a:lnTo>
                      <a:pt x="850" y="555"/>
                    </a:lnTo>
                    <a:lnTo>
                      <a:pt x="850" y="551"/>
                    </a:lnTo>
                    <a:lnTo>
                      <a:pt x="853" y="545"/>
                    </a:lnTo>
                    <a:lnTo>
                      <a:pt x="883" y="514"/>
                    </a:lnTo>
                    <a:lnTo>
                      <a:pt x="885" y="511"/>
                    </a:lnTo>
                    <a:lnTo>
                      <a:pt x="886" y="511"/>
                    </a:lnTo>
                    <a:lnTo>
                      <a:pt x="889" y="507"/>
                    </a:lnTo>
                    <a:lnTo>
                      <a:pt x="893" y="502"/>
                    </a:lnTo>
                    <a:lnTo>
                      <a:pt x="895" y="502"/>
                    </a:lnTo>
                    <a:lnTo>
                      <a:pt x="896" y="501"/>
                    </a:lnTo>
                    <a:lnTo>
                      <a:pt x="914" y="495"/>
                    </a:lnTo>
                    <a:lnTo>
                      <a:pt x="925" y="490"/>
                    </a:lnTo>
                    <a:lnTo>
                      <a:pt x="925" y="488"/>
                    </a:lnTo>
                    <a:lnTo>
                      <a:pt x="931" y="495"/>
                    </a:lnTo>
                    <a:lnTo>
                      <a:pt x="933" y="498"/>
                    </a:lnTo>
                    <a:lnTo>
                      <a:pt x="934" y="504"/>
                    </a:lnTo>
                    <a:lnTo>
                      <a:pt x="935" y="507"/>
                    </a:lnTo>
                    <a:lnTo>
                      <a:pt x="969" y="500"/>
                    </a:lnTo>
                    <a:lnTo>
                      <a:pt x="970" y="500"/>
                    </a:lnTo>
                    <a:lnTo>
                      <a:pt x="977" y="497"/>
                    </a:lnTo>
                    <a:lnTo>
                      <a:pt x="984" y="495"/>
                    </a:lnTo>
                    <a:lnTo>
                      <a:pt x="983" y="495"/>
                    </a:lnTo>
                    <a:lnTo>
                      <a:pt x="983" y="494"/>
                    </a:lnTo>
                    <a:lnTo>
                      <a:pt x="978" y="493"/>
                    </a:lnTo>
                    <a:lnTo>
                      <a:pt x="974" y="488"/>
                    </a:lnTo>
                    <a:lnTo>
                      <a:pt x="937" y="459"/>
                    </a:lnTo>
                    <a:lnTo>
                      <a:pt x="938" y="458"/>
                    </a:lnTo>
                    <a:lnTo>
                      <a:pt x="938" y="455"/>
                    </a:lnTo>
                    <a:lnTo>
                      <a:pt x="956" y="425"/>
                    </a:lnTo>
                    <a:lnTo>
                      <a:pt x="956" y="424"/>
                    </a:lnTo>
                    <a:lnTo>
                      <a:pt x="967" y="402"/>
                    </a:lnTo>
                    <a:lnTo>
                      <a:pt x="973" y="382"/>
                    </a:lnTo>
                    <a:lnTo>
                      <a:pt x="973" y="378"/>
                    </a:lnTo>
                    <a:lnTo>
                      <a:pt x="971" y="373"/>
                    </a:lnTo>
                    <a:lnTo>
                      <a:pt x="971" y="371"/>
                    </a:lnTo>
                    <a:lnTo>
                      <a:pt x="969" y="349"/>
                    </a:lnTo>
                    <a:lnTo>
                      <a:pt x="969" y="345"/>
                    </a:lnTo>
                    <a:lnTo>
                      <a:pt x="967" y="342"/>
                    </a:lnTo>
                    <a:lnTo>
                      <a:pt x="967" y="336"/>
                    </a:lnTo>
                    <a:lnTo>
                      <a:pt x="969" y="329"/>
                    </a:lnTo>
                    <a:lnTo>
                      <a:pt x="969" y="317"/>
                    </a:lnTo>
                    <a:lnTo>
                      <a:pt x="952" y="312"/>
                    </a:lnTo>
                    <a:lnTo>
                      <a:pt x="949" y="312"/>
                    </a:lnTo>
                    <a:lnTo>
                      <a:pt x="948" y="320"/>
                    </a:lnTo>
                    <a:lnTo>
                      <a:pt x="948" y="335"/>
                    </a:lnTo>
                    <a:lnTo>
                      <a:pt x="949" y="341"/>
                    </a:lnTo>
                    <a:lnTo>
                      <a:pt x="950" y="399"/>
                    </a:lnTo>
                    <a:lnTo>
                      <a:pt x="953" y="416"/>
                    </a:lnTo>
                    <a:lnTo>
                      <a:pt x="952" y="420"/>
                    </a:lnTo>
                    <a:lnTo>
                      <a:pt x="948" y="420"/>
                    </a:lnTo>
                    <a:lnTo>
                      <a:pt x="942" y="418"/>
                    </a:lnTo>
                    <a:lnTo>
                      <a:pt x="910" y="403"/>
                    </a:lnTo>
                    <a:lnTo>
                      <a:pt x="904" y="373"/>
                    </a:lnTo>
                    <a:lnTo>
                      <a:pt x="902" y="374"/>
                    </a:lnTo>
                    <a:lnTo>
                      <a:pt x="900" y="374"/>
                    </a:lnTo>
                    <a:lnTo>
                      <a:pt x="900" y="375"/>
                    </a:lnTo>
                    <a:lnTo>
                      <a:pt x="904" y="388"/>
                    </a:lnTo>
                    <a:lnTo>
                      <a:pt x="904" y="402"/>
                    </a:lnTo>
                    <a:lnTo>
                      <a:pt x="877" y="405"/>
                    </a:lnTo>
                    <a:lnTo>
                      <a:pt x="870" y="403"/>
                    </a:lnTo>
                    <a:lnTo>
                      <a:pt x="865" y="403"/>
                    </a:lnTo>
                    <a:lnTo>
                      <a:pt x="861" y="402"/>
                    </a:lnTo>
                    <a:lnTo>
                      <a:pt x="860" y="401"/>
                    </a:lnTo>
                    <a:lnTo>
                      <a:pt x="853" y="396"/>
                    </a:lnTo>
                    <a:lnTo>
                      <a:pt x="851" y="396"/>
                    </a:lnTo>
                    <a:lnTo>
                      <a:pt x="847" y="394"/>
                    </a:lnTo>
                    <a:lnTo>
                      <a:pt x="837" y="391"/>
                    </a:lnTo>
                    <a:lnTo>
                      <a:pt x="835" y="389"/>
                    </a:lnTo>
                    <a:lnTo>
                      <a:pt x="830" y="389"/>
                    </a:lnTo>
                    <a:lnTo>
                      <a:pt x="825" y="392"/>
                    </a:lnTo>
                    <a:lnTo>
                      <a:pt x="823" y="392"/>
                    </a:lnTo>
                    <a:lnTo>
                      <a:pt x="821" y="391"/>
                    </a:lnTo>
                    <a:lnTo>
                      <a:pt x="811" y="391"/>
                    </a:lnTo>
                    <a:lnTo>
                      <a:pt x="794" y="388"/>
                    </a:lnTo>
                    <a:lnTo>
                      <a:pt x="766" y="389"/>
                    </a:lnTo>
                    <a:lnTo>
                      <a:pt x="762" y="391"/>
                    </a:lnTo>
                    <a:lnTo>
                      <a:pt x="741" y="391"/>
                    </a:lnTo>
                    <a:lnTo>
                      <a:pt x="726" y="388"/>
                    </a:lnTo>
                    <a:lnTo>
                      <a:pt x="724" y="388"/>
                    </a:lnTo>
                    <a:lnTo>
                      <a:pt x="722" y="387"/>
                    </a:lnTo>
                    <a:lnTo>
                      <a:pt x="716" y="385"/>
                    </a:lnTo>
                    <a:lnTo>
                      <a:pt x="713" y="384"/>
                    </a:lnTo>
                    <a:lnTo>
                      <a:pt x="710" y="385"/>
                    </a:lnTo>
                    <a:lnTo>
                      <a:pt x="703" y="382"/>
                    </a:lnTo>
                    <a:lnTo>
                      <a:pt x="682" y="367"/>
                    </a:lnTo>
                    <a:lnTo>
                      <a:pt x="681" y="363"/>
                    </a:lnTo>
                    <a:lnTo>
                      <a:pt x="678" y="364"/>
                    </a:lnTo>
                    <a:lnTo>
                      <a:pt x="656" y="364"/>
                    </a:lnTo>
                    <a:lnTo>
                      <a:pt x="626" y="360"/>
                    </a:lnTo>
                    <a:lnTo>
                      <a:pt x="611" y="356"/>
                    </a:lnTo>
                    <a:lnTo>
                      <a:pt x="609" y="356"/>
                    </a:lnTo>
                    <a:lnTo>
                      <a:pt x="604" y="354"/>
                    </a:lnTo>
                    <a:lnTo>
                      <a:pt x="599" y="354"/>
                    </a:lnTo>
                    <a:lnTo>
                      <a:pt x="595" y="356"/>
                    </a:lnTo>
                    <a:lnTo>
                      <a:pt x="593" y="357"/>
                    </a:lnTo>
                    <a:lnTo>
                      <a:pt x="593" y="358"/>
                    </a:lnTo>
                    <a:lnTo>
                      <a:pt x="592" y="363"/>
                    </a:lnTo>
                    <a:lnTo>
                      <a:pt x="590" y="364"/>
                    </a:lnTo>
                    <a:lnTo>
                      <a:pt x="586" y="365"/>
                    </a:lnTo>
                    <a:lnTo>
                      <a:pt x="585" y="367"/>
                    </a:lnTo>
                    <a:lnTo>
                      <a:pt x="571" y="367"/>
                    </a:lnTo>
                    <a:lnTo>
                      <a:pt x="566" y="365"/>
                    </a:lnTo>
                    <a:lnTo>
                      <a:pt x="565" y="365"/>
                    </a:lnTo>
                    <a:lnTo>
                      <a:pt x="562" y="363"/>
                    </a:lnTo>
                    <a:lnTo>
                      <a:pt x="562" y="358"/>
                    </a:lnTo>
                    <a:lnTo>
                      <a:pt x="564" y="356"/>
                    </a:lnTo>
                    <a:lnTo>
                      <a:pt x="565" y="354"/>
                    </a:lnTo>
                    <a:lnTo>
                      <a:pt x="565" y="346"/>
                    </a:lnTo>
                    <a:lnTo>
                      <a:pt x="562" y="345"/>
                    </a:lnTo>
                    <a:lnTo>
                      <a:pt x="561" y="342"/>
                    </a:lnTo>
                    <a:lnTo>
                      <a:pt x="554" y="343"/>
                    </a:lnTo>
                    <a:lnTo>
                      <a:pt x="552" y="345"/>
                    </a:lnTo>
                    <a:lnTo>
                      <a:pt x="544" y="339"/>
                    </a:lnTo>
                    <a:lnTo>
                      <a:pt x="542" y="336"/>
                    </a:lnTo>
                    <a:lnTo>
                      <a:pt x="551" y="325"/>
                    </a:lnTo>
                    <a:lnTo>
                      <a:pt x="559" y="318"/>
                    </a:lnTo>
                    <a:lnTo>
                      <a:pt x="562" y="315"/>
                    </a:lnTo>
                    <a:lnTo>
                      <a:pt x="568" y="311"/>
                    </a:lnTo>
                    <a:lnTo>
                      <a:pt x="569" y="311"/>
                    </a:lnTo>
                    <a:lnTo>
                      <a:pt x="571" y="310"/>
                    </a:lnTo>
                    <a:lnTo>
                      <a:pt x="572" y="310"/>
                    </a:lnTo>
                    <a:lnTo>
                      <a:pt x="575" y="308"/>
                    </a:lnTo>
                    <a:lnTo>
                      <a:pt x="576" y="307"/>
                    </a:lnTo>
                    <a:lnTo>
                      <a:pt x="578" y="307"/>
                    </a:lnTo>
                    <a:lnTo>
                      <a:pt x="581" y="304"/>
                    </a:lnTo>
                    <a:lnTo>
                      <a:pt x="597" y="300"/>
                    </a:lnTo>
                    <a:lnTo>
                      <a:pt x="611" y="298"/>
                    </a:lnTo>
                    <a:lnTo>
                      <a:pt x="624" y="294"/>
                    </a:lnTo>
                    <a:lnTo>
                      <a:pt x="629" y="282"/>
                    </a:lnTo>
                    <a:lnTo>
                      <a:pt x="632" y="276"/>
                    </a:lnTo>
                    <a:lnTo>
                      <a:pt x="636" y="268"/>
                    </a:lnTo>
                    <a:lnTo>
                      <a:pt x="641" y="264"/>
                    </a:lnTo>
                    <a:lnTo>
                      <a:pt x="643" y="262"/>
                    </a:lnTo>
                    <a:lnTo>
                      <a:pt x="646" y="260"/>
                    </a:lnTo>
                    <a:lnTo>
                      <a:pt x="645" y="258"/>
                    </a:lnTo>
                    <a:lnTo>
                      <a:pt x="643" y="258"/>
                    </a:lnTo>
                    <a:lnTo>
                      <a:pt x="611" y="251"/>
                    </a:lnTo>
                    <a:lnTo>
                      <a:pt x="610" y="251"/>
                    </a:lnTo>
                    <a:lnTo>
                      <a:pt x="611" y="240"/>
                    </a:lnTo>
                    <a:lnTo>
                      <a:pt x="609" y="231"/>
                    </a:lnTo>
                    <a:lnTo>
                      <a:pt x="609" y="229"/>
                    </a:lnTo>
                    <a:lnTo>
                      <a:pt x="607" y="226"/>
                    </a:lnTo>
                    <a:lnTo>
                      <a:pt x="606" y="224"/>
                    </a:lnTo>
                    <a:lnTo>
                      <a:pt x="604" y="224"/>
                    </a:lnTo>
                    <a:lnTo>
                      <a:pt x="603" y="223"/>
                    </a:lnTo>
                    <a:lnTo>
                      <a:pt x="603" y="211"/>
                    </a:lnTo>
                    <a:lnTo>
                      <a:pt x="611" y="195"/>
                    </a:lnTo>
                    <a:lnTo>
                      <a:pt x="617" y="184"/>
                    </a:lnTo>
                    <a:lnTo>
                      <a:pt x="617" y="171"/>
                    </a:lnTo>
                    <a:lnTo>
                      <a:pt x="618" y="162"/>
                    </a:lnTo>
                    <a:lnTo>
                      <a:pt x="618" y="155"/>
                    </a:lnTo>
                    <a:lnTo>
                      <a:pt x="621" y="150"/>
                    </a:lnTo>
                    <a:lnTo>
                      <a:pt x="625" y="145"/>
                    </a:lnTo>
                    <a:lnTo>
                      <a:pt x="638" y="145"/>
                    </a:lnTo>
                    <a:lnTo>
                      <a:pt x="641" y="144"/>
                    </a:lnTo>
                    <a:lnTo>
                      <a:pt x="641" y="141"/>
                    </a:lnTo>
                    <a:lnTo>
                      <a:pt x="642" y="141"/>
                    </a:lnTo>
                    <a:lnTo>
                      <a:pt x="645" y="137"/>
                    </a:lnTo>
                    <a:lnTo>
                      <a:pt x="648" y="131"/>
                    </a:lnTo>
                    <a:lnTo>
                      <a:pt x="649" y="124"/>
                    </a:lnTo>
                    <a:lnTo>
                      <a:pt x="653" y="111"/>
                    </a:lnTo>
                    <a:lnTo>
                      <a:pt x="653" y="102"/>
                    </a:lnTo>
                    <a:lnTo>
                      <a:pt x="650" y="93"/>
                    </a:lnTo>
                    <a:lnTo>
                      <a:pt x="646" y="86"/>
                    </a:lnTo>
                    <a:lnTo>
                      <a:pt x="643" y="75"/>
                    </a:lnTo>
                    <a:lnTo>
                      <a:pt x="643" y="72"/>
                    </a:lnTo>
                    <a:lnTo>
                      <a:pt x="638" y="61"/>
                    </a:lnTo>
                    <a:lnTo>
                      <a:pt x="636" y="61"/>
                    </a:lnTo>
                    <a:lnTo>
                      <a:pt x="636" y="60"/>
                    </a:lnTo>
                    <a:lnTo>
                      <a:pt x="635" y="58"/>
                    </a:lnTo>
                    <a:lnTo>
                      <a:pt x="635" y="43"/>
                    </a:lnTo>
                    <a:lnTo>
                      <a:pt x="633" y="33"/>
                    </a:lnTo>
                    <a:lnTo>
                      <a:pt x="632" y="32"/>
                    </a:lnTo>
                    <a:lnTo>
                      <a:pt x="628" y="32"/>
                    </a:lnTo>
                    <a:lnTo>
                      <a:pt x="624" y="30"/>
                    </a:lnTo>
                    <a:lnTo>
                      <a:pt x="618" y="23"/>
                    </a:lnTo>
                    <a:lnTo>
                      <a:pt x="618" y="22"/>
                    </a:lnTo>
                    <a:lnTo>
                      <a:pt x="615" y="10"/>
                    </a:lnTo>
                    <a:lnTo>
                      <a:pt x="615" y="8"/>
                    </a:lnTo>
                    <a:lnTo>
                      <a:pt x="61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87" name="Freeform 1220">
                <a:extLst>
                  <a:ext uri="{FF2B5EF4-FFF2-40B4-BE49-F238E27FC236}">
                    <a16:creationId xmlns:a16="http://schemas.microsoft.com/office/drawing/2014/main" id="{B6C1258A-3558-9B80-3724-D58AE4016A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2" y="3229"/>
                <a:ext cx="129" cy="77"/>
              </a:xfrm>
              <a:custGeom>
                <a:avLst/>
                <a:gdLst>
                  <a:gd name="T0" fmla="*/ 20 w 514"/>
                  <a:gd name="T1" fmla="*/ 53 h 306"/>
                  <a:gd name="T2" fmla="*/ 23 w 514"/>
                  <a:gd name="T3" fmla="*/ 68 h 306"/>
                  <a:gd name="T4" fmla="*/ 37 w 514"/>
                  <a:gd name="T5" fmla="*/ 77 h 306"/>
                  <a:gd name="T6" fmla="*/ 40 w 514"/>
                  <a:gd name="T7" fmla="*/ 103 h 306"/>
                  <a:gd name="T8" fmla="*/ 43 w 514"/>
                  <a:gd name="T9" fmla="*/ 106 h 306"/>
                  <a:gd name="T10" fmla="*/ 51 w 514"/>
                  <a:gd name="T11" fmla="*/ 131 h 306"/>
                  <a:gd name="T12" fmla="*/ 58 w 514"/>
                  <a:gd name="T13" fmla="*/ 156 h 306"/>
                  <a:gd name="T14" fmla="*/ 50 w 514"/>
                  <a:gd name="T15" fmla="*/ 182 h 306"/>
                  <a:gd name="T16" fmla="*/ 48 w 514"/>
                  <a:gd name="T17" fmla="*/ 189 h 306"/>
                  <a:gd name="T18" fmla="*/ 69 w 514"/>
                  <a:gd name="T19" fmla="*/ 190 h 306"/>
                  <a:gd name="T20" fmla="*/ 78 w 514"/>
                  <a:gd name="T21" fmla="*/ 202 h 306"/>
                  <a:gd name="T22" fmla="*/ 83 w 514"/>
                  <a:gd name="T23" fmla="*/ 214 h 306"/>
                  <a:gd name="T24" fmla="*/ 125 w 514"/>
                  <a:gd name="T25" fmla="*/ 207 h 306"/>
                  <a:gd name="T26" fmla="*/ 153 w 514"/>
                  <a:gd name="T27" fmla="*/ 189 h 306"/>
                  <a:gd name="T28" fmla="*/ 156 w 514"/>
                  <a:gd name="T29" fmla="*/ 173 h 306"/>
                  <a:gd name="T30" fmla="*/ 201 w 514"/>
                  <a:gd name="T31" fmla="*/ 175 h 306"/>
                  <a:gd name="T32" fmla="*/ 224 w 514"/>
                  <a:gd name="T33" fmla="*/ 165 h 306"/>
                  <a:gd name="T34" fmla="*/ 238 w 514"/>
                  <a:gd name="T35" fmla="*/ 179 h 306"/>
                  <a:gd name="T36" fmla="*/ 252 w 514"/>
                  <a:gd name="T37" fmla="*/ 182 h 306"/>
                  <a:gd name="T38" fmla="*/ 275 w 514"/>
                  <a:gd name="T39" fmla="*/ 183 h 306"/>
                  <a:gd name="T40" fmla="*/ 295 w 514"/>
                  <a:gd name="T41" fmla="*/ 216 h 306"/>
                  <a:gd name="T42" fmla="*/ 309 w 514"/>
                  <a:gd name="T43" fmla="*/ 223 h 306"/>
                  <a:gd name="T44" fmla="*/ 336 w 514"/>
                  <a:gd name="T45" fmla="*/ 237 h 306"/>
                  <a:gd name="T46" fmla="*/ 354 w 514"/>
                  <a:gd name="T47" fmla="*/ 230 h 306"/>
                  <a:gd name="T48" fmla="*/ 360 w 514"/>
                  <a:gd name="T49" fmla="*/ 236 h 306"/>
                  <a:gd name="T50" fmla="*/ 369 w 514"/>
                  <a:gd name="T51" fmla="*/ 247 h 306"/>
                  <a:gd name="T52" fmla="*/ 381 w 514"/>
                  <a:gd name="T53" fmla="*/ 268 h 306"/>
                  <a:gd name="T54" fmla="*/ 392 w 514"/>
                  <a:gd name="T55" fmla="*/ 295 h 306"/>
                  <a:gd name="T56" fmla="*/ 395 w 514"/>
                  <a:gd name="T57" fmla="*/ 306 h 306"/>
                  <a:gd name="T58" fmla="*/ 421 w 514"/>
                  <a:gd name="T59" fmla="*/ 302 h 306"/>
                  <a:gd name="T60" fmla="*/ 432 w 514"/>
                  <a:gd name="T61" fmla="*/ 296 h 306"/>
                  <a:gd name="T62" fmla="*/ 462 w 514"/>
                  <a:gd name="T63" fmla="*/ 276 h 306"/>
                  <a:gd name="T64" fmla="*/ 479 w 514"/>
                  <a:gd name="T65" fmla="*/ 276 h 306"/>
                  <a:gd name="T66" fmla="*/ 498 w 514"/>
                  <a:gd name="T67" fmla="*/ 271 h 306"/>
                  <a:gd name="T68" fmla="*/ 462 w 514"/>
                  <a:gd name="T69" fmla="*/ 233 h 306"/>
                  <a:gd name="T70" fmla="*/ 456 w 514"/>
                  <a:gd name="T71" fmla="*/ 228 h 306"/>
                  <a:gd name="T72" fmla="*/ 452 w 514"/>
                  <a:gd name="T73" fmla="*/ 219 h 306"/>
                  <a:gd name="T74" fmla="*/ 451 w 514"/>
                  <a:gd name="T75" fmla="*/ 200 h 306"/>
                  <a:gd name="T76" fmla="*/ 425 w 514"/>
                  <a:gd name="T77" fmla="*/ 159 h 306"/>
                  <a:gd name="T78" fmla="*/ 392 w 514"/>
                  <a:gd name="T79" fmla="*/ 135 h 306"/>
                  <a:gd name="T80" fmla="*/ 382 w 514"/>
                  <a:gd name="T81" fmla="*/ 123 h 306"/>
                  <a:gd name="T82" fmla="*/ 365 w 514"/>
                  <a:gd name="T83" fmla="*/ 102 h 306"/>
                  <a:gd name="T84" fmla="*/ 347 w 514"/>
                  <a:gd name="T85" fmla="*/ 87 h 306"/>
                  <a:gd name="T86" fmla="*/ 319 w 514"/>
                  <a:gd name="T87" fmla="*/ 74 h 306"/>
                  <a:gd name="T88" fmla="*/ 295 w 514"/>
                  <a:gd name="T89" fmla="*/ 61 h 306"/>
                  <a:gd name="T90" fmla="*/ 272 w 514"/>
                  <a:gd name="T91" fmla="*/ 63 h 306"/>
                  <a:gd name="T92" fmla="*/ 242 w 514"/>
                  <a:gd name="T93" fmla="*/ 38 h 306"/>
                  <a:gd name="T94" fmla="*/ 199 w 514"/>
                  <a:gd name="T95" fmla="*/ 20 h 306"/>
                  <a:gd name="T96" fmla="*/ 160 w 514"/>
                  <a:gd name="T97" fmla="*/ 17 h 306"/>
                  <a:gd name="T98" fmla="*/ 145 w 514"/>
                  <a:gd name="T99" fmla="*/ 15 h 306"/>
                  <a:gd name="T100" fmla="*/ 91 w 514"/>
                  <a:gd name="T101" fmla="*/ 5 h 306"/>
                  <a:gd name="T102" fmla="*/ 53 w 514"/>
                  <a:gd name="T103" fmla="*/ 7 h 306"/>
                  <a:gd name="T104" fmla="*/ 38 w 514"/>
                  <a:gd name="T105" fmla="*/ 24 h 306"/>
                  <a:gd name="T106" fmla="*/ 34 w 514"/>
                  <a:gd name="T107" fmla="*/ 29 h 306"/>
                  <a:gd name="T108" fmla="*/ 7 w 514"/>
                  <a:gd name="T109" fmla="*/ 45 h 306"/>
                  <a:gd name="T110" fmla="*/ 1 w 514"/>
                  <a:gd name="T111" fmla="*/ 49 h 3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514" h="306">
                    <a:moveTo>
                      <a:pt x="14" y="46"/>
                    </a:moveTo>
                    <a:lnTo>
                      <a:pt x="16" y="45"/>
                    </a:lnTo>
                    <a:lnTo>
                      <a:pt x="20" y="53"/>
                    </a:lnTo>
                    <a:lnTo>
                      <a:pt x="20" y="55"/>
                    </a:lnTo>
                    <a:lnTo>
                      <a:pt x="23" y="67"/>
                    </a:lnTo>
                    <a:lnTo>
                      <a:pt x="23" y="68"/>
                    </a:lnTo>
                    <a:lnTo>
                      <a:pt x="29" y="75"/>
                    </a:lnTo>
                    <a:lnTo>
                      <a:pt x="33" y="77"/>
                    </a:lnTo>
                    <a:lnTo>
                      <a:pt x="37" y="77"/>
                    </a:lnTo>
                    <a:lnTo>
                      <a:pt x="38" y="78"/>
                    </a:lnTo>
                    <a:lnTo>
                      <a:pt x="40" y="88"/>
                    </a:lnTo>
                    <a:lnTo>
                      <a:pt x="40" y="103"/>
                    </a:lnTo>
                    <a:lnTo>
                      <a:pt x="41" y="105"/>
                    </a:lnTo>
                    <a:lnTo>
                      <a:pt x="41" y="106"/>
                    </a:lnTo>
                    <a:lnTo>
                      <a:pt x="43" y="106"/>
                    </a:lnTo>
                    <a:lnTo>
                      <a:pt x="48" y="117"/>
                    </a:lnTo>
                    <a:lnTo>
                      <a:pt x="48" y="120"/>
                    </a:lnTo>
                    <a:lnTo>
                      <a:pt x="51" y="131"/>
                    </a:lnTo>
                    <a:lnTo>
                      <a:pt x="55" y="138"/>
                    </a:lnTo>
                    <a:lnTo>
                      <a:pt x="58" y="147"/>
                    </a:lnTo>
                    <a:lnTo>
                      <a:pt x="58" y="156"/>
                    </a:lnTo>
                    <a:lnTo>
                      <a:pt x="54" y="169"/>
                    </a:lnTo>
                    <a:lnTo>
                      <a:pt x="53" y="176"/>
                    </a:lnTo>
                    <a:lnTo>
                      <a:pt x="50" y="182"/>
                    </a:lnTo>
                    <a:lnTo>
                      <a:pt x="47" y="186"/>
                    </a:lnTo>
                    <a:lnTo>
                      <a:pt x="47" y="187"/>
                    </a:lnTo>
                    <a:lnTo>
                      <a:pt x="48" y="189"/>
                    </a:lnTo>
                    <a:lnTo>
                      <a:pt x="50" y="189"/>
                    </a:lnTo>
                    <a:lnTo>
                      <a:pt x="60" y="193"/>
                    </a:lnTo>
                    <a:lnTo>
                      <a:pt x="69" y="190"/>
                    </a:lnTo>
                    <a:lnTo>
                      <a:pt x="71" y="190"/>
                    </a:lnTo>
                    <a:lnTo>
                      <a:pt x="72" y="193"/>
                    </a:lnTo>
                    <a:lnTo>
                      <a:pt x="78" y="202"/>
                    </a:lnTo>
                    <a:lnTo>
                      <a:pt x="79" y="208"/>
                    </a:lnTo>
                    <a:lnTo>
                      <a:pt x="81" y="211"/>
                    </a:lnTo>
                    <a:lnTo>
                      <a:pt x="83" y="214"/>
                    </a:lnTo>
                    <a:lnTo>
                      <a:pt x="90" y="223"/>
                    </a:lnTo>
                    <a:lnTo>
                      <a:pt x="97" y="216"/>
                    </a:lnTo>
                    <a:lnTo>
                      <a:pt x="125" y="207"/>
                    </a:lnTo>
                    <a:lnTo>
                      <a:pt x="134" y="205"/>
                    </a:lnTo>
                    <a:lnTo>
                      <a:pt x="143" y="198"/>
                    </a:lnTo>
                    <a:lnTo>
                      <a:pt x="153" y="189"/>
                    </a:lnTo>
                    <a:lnTo>
                      <a:pt x="153" y="186"/>
                    </a:lnTo>
                    <a:lnTo>
                      <a:pt x="156" y="177"/>
                    </a:lnTo>
                    <a:lnTo>
                      <a:pt x="156" y="173"/>
                    </a:lnTo>
                    <a:lnTo>
                      <a:pt x="160" y="173"/>
                    </a:lnTo>
                    <a:lnTo>
                      <a:pt x="173" y="176"/>
                    </a:lnTo>
                    <a:lnTo>
                      <a:pt x="201" y="175"/>
                    </a:lnTo>
                    <a:lnTo>
                      <a:pt x="206" y="173"/>
                    </a:lnTo>
                    <a:lnTo>
                      <a:pt x="223" y="166"/>
                    </a:lnTo>
                    <a:lnTo>
                      <a:pt x="224" y="165"/>
                    </a:lnTo>
                    <a:lnTo>
                      <a:pt x="228" y="170"/>
                    </a:lnTo>
                    <a:lnTo>
                      <a:pt x="231" y="173"/>
                    </a:lnTo>
                    <a:lnTo>
                      <a:pt x="238" y="179"/>
                    </a:lnTo>
                    <a:lnTo>
                      <a:pt x="240" y="179"/>
                    </a:lnTo>
                    <a:lnTo>
                      <a:pt x="241" y="180"/>
                    </a:lnTo>
                    <a:lnTo>
                      <a:pt x="252" y="182"/>
                    </a:lnTo>
                    <a:lnTo>
                      <a:pt x="259" y="182"/>
                    </a:lnTo>
                    <a:lnTo>
                      <a:pt x="266" y="183"/>
                    </a:lnTo>
                    <a:lnTo>
                      <a:pt x="275" y="183"/>
                    </a:lnTo>
                    <a:lnTo>
                      <a:pt x="278" y="211"/>
                    </a:lnTo>
                    <a:lnTo>
                      <a:pt x="278" y="212"/>
                    </a:lnTo>
                    <a:lnTo>
                      <a:pt x="295" y="216"/>
                    </a:lnTo>
                    <a:lnTo>
                      <a:pt x="297" y="218"/>
                    </a:lnTo>
                    <a:lnTo>
                      <a:pt x="298" y="218"/>
                    </a:lnTo>
                    <a:lnTo>
                      <a:pt x="309" y="223"/>
                    </a:lnTo>
                    <a:lnTo>
                      <a:pt x="318" y="230"/>
                    </a:lnTo>
                    <a:lnTo>
                      <a:pt x="325" y="239"/>
                    </a:lnTo>
                    <a:lnTo>
                      <a:pt x="336" y="237"/>
                    </a:lnTo>
                    <a:lnTo>
                      <a:pt x="346" y="233"/>
                    </a:lnTo>
                    <a:lnTo>
                      <a:pt x="353" y="229"/>
                    </a:lnTo>
                    <a:lnTo>
                      <a:pt x="354" y="230"/>
                    </a:lnTo>
                    <a:lnTo>
                      <a:pt x="355" y="230"/>
                    </a:lnTo>
                    <a:lnTo>
                      <a:pt x="355" y="232"/>
                    </a:lnTo>
                    <a:lnTo>
                      <a:pt x="360" y="236"/>
                    </a:lnTo>
                    <a:lnTo>
                      <a:pt x="362" y="240"/>
                    </a:lnTo>
                    <a:lnTo>
                      <a:pt x="367" y="243"/>
                    </a:lnTo>
                    <a:lnTo>
                      <a:pt x="369" y="247"/>
                    </a:lnTo>
                    <a:lnTo>
                      <a:pt x="372" y="250"/>
                    </a:lnTo>
                    <a:lnTo>
                      <a:pt x="378" y="264"/>
                    </a:lnTo>
                    <a:lnTo>
                      <a:pt x="381" y="268"/>
                    </a:lnTo>
                    <a:lnTo>
                      <a:pt x="386" y="285"/>
                    </a:lnTo>
                    <a:lnTo>
                      <a:pt x="391" y="293"/>
                    </a:lnTo>
                    <a:lnTo>
                      <a:pt x="392" y="295"/>
                    </a:lnTo>
                    <a:lnTo>
                      <a:pt x="395" y="302"/>
                    </a:lnTo>
                    <a:lnTo>
                      <a:pt x="395" y="305"/>
                    </a:lnTo>
                    <a:lnTo>
                      <a:pt x="395" y="306"/>
                    </a:lnTo>
                    <a:lnTo>
                      <a:pt x="420" y="303"/>
                    </a:lnTo>
                    <a:lnTo>
                      <a:pt x="421" y="303"/>
                    </a:lnTo>
                    <a:lnTo>
                      <a:pt x="421" y="302"/>
                    </a:lnTo>
                    <a:lnTo>
                      <a:pt x="427" y="297"/>
                    </a:lnTo>
                    <a:lnTo>
                      <a:pt x="429" y="296"/>
                    </a:lnTo>
                    <a:lnTo>
                      <a:pt x="432" y="296"/>
                    </a:lnTo>
                    <a:lnTo>
                      <a:pt x="434" y="297"/>
                    </a:lnTo>
                    <a:lnTo>
                      <a:pt x="445" y="292"/>
                    </a:lnTo>
                    <a:lnTo>
                      <a:pt x="462" y="276"/>
                    </a:lnTo>
                    <a:lnTo>
                      <a:pt x="469" y="275"/>
                    </a:lnTo>
                    <a:lnTo>
                      <a:pt x="474" y="276"/>
                    </a:lnTo>
                    <a:lnTo>
                      <a:pt x="479" y="276"/>
                    </a:lnTo>
                    <a:lnTo>
                      <a:pt x="487" y="275"/>
                    </a:lnTo>
                    <a:lnTo>
                      <a:pt x="495" y="271"/>
                    </a:lnTo>
                    <a:lnTo>
                      <a:pt x="498" y="271"/>
                    </a:lnTo>
                    <a:lnTo>
                      <a:pt x="512" y="262"/>
                    </a:lnTo>
                    <a:lnTo>
                      <a:pt x="514" y="261"/>
                    </a:lnTo>
                    <a:lnTo>
                      <a:pt x="462" y="233"/>
                    </a:lnTo>
                    <a:lnTo>
                      <a:pt x="460" y="232"/>
                    </a:lnTo>
                    <a:lnTo>
                      <a:pt x="458" y="230"/>
                    </a:lnTo>
                    <a:lnTo>
                      <a:pt x="456" y="228"/>
                    </a:lnTo>
                    <a:lnTo>
                      <a:pt x="453" y="225"/>
                    </a:lnTo>
                    <a:lnTo>
                      <a:pt x="453" y="222"/>
                    </a:lnTo>
                    <a:lnTo>
                      <a:pt x="452" y="219"/>
                    </a:lnTo>
                    <a:lnTo>
                      <a:pt x="452" y="215"/>
                    </a:lnTo>
                    <a:lnTo>
                      <a:pt x="451" y="211"/>
                    </a:lnTo>
                    <a:lnTo>
                      <a:pt x="451" y="200"/>
                    </a:lnTo>
                    <a:lnTo>
                      <a:pt x="434" y="163"/>
                    </a:lnTo>
                    <a:lnTo>
                      <a:pt x="432" y="163"/>
                    </a:lnTo>
                    <a:lnTo>
                      <a:pt x="425" y="159"/>
                    </a:lnTo>
                    <a:lnTo>
                      <a:pt x="421" y="155"/>
                    </a:lnTo>
                    <a:lnTo>
                      <a:pt x="407" y="148"/>
                    </a:lnTo>
                    <a:lnTo>
                      <a:pt x="392" y="135"/>
                    </a:lnTo>
                    <a:lnTo>
                      <a:pt x="388" y="131"/>
                    </a:lnTo>
                    <a:lnTo>
                      <a:pt x="383" y="124"/>
                    </a:lnTo>
                    <a:lnTo>
                      <a:pt x="382" y="123"/>
                    </a:lnTo>
                    <a:lnTo>
                      <a:pt x="381" y="122"/>
                    </a:lnTo>
                    <a:lnTo>
                      <a:pt x="369" y="106"/>
                    </a:lnTo>
                    <a:lnTo>
                      <a:pt x="365" y="102"/>
                    </a:lnTo>
                    <a:lnTo>
                      <a:pt x="362" y="96"/>
                    </a:lnTo>
                    <a:lnTo>
                      <a:pt x="361" y="95"/>
                    </a:lnTo>
                    <a:lnTo>
                      <a:pt x="347" y="87"/>
                    </a:lnTo>
                    <a:lnTo>
                      <a:pt x="346" y="85"/>
                    </a:lnTo>
                    <a:lnTo>
                      <a:pt x="321" y="75"/>
                    </a:lnTo>
                    <a:lnTo>
                      <a:pt x="319" y="74"/>
                    </a:lnTo>
                    <a:lnTo>
                      <a:pt x="302" y="65"/>
                    </a:lnTo>
                    <a:lnTo>
                      <a:pt x="301" y="65"/>
                    </a:lnTo>
                    <a:lnTo>
                      <a:pt x="295" y="61"/>
                    </a:lnTo>
                    <a:lnTo>
                      <a:pt x="291" y="61"/>
                    </a:lnTo>
                    <a:lnTo>
                      <a:pt x="273" y="63"/>
                    </a:lnTo>
                    <a:lnTo>
                      <a:pt x="272" y="63"/>
                    </a:lnTo>
                    <a:lnTo>
                      <a:pt x="266" y="60"/>
                    </a:lnTo>
                    <a:lnTo>
                      <a:pt x="265" y="60"/>
                    </a:lnTo>
                    <a:lnTo>
                      <a:pt x="242" y="38"/>
                    </a:lnTo>
                    <a:lnTo>
                      <a:pt x="230" y="32"/>
                    </a:lnTo>
                    <a:lnTo>
                      <a:pt x="226" y="29"/>
                    </a:lnTo>
                    <a:lnTo>
                      <a:pt x="199" y="20"/>
                    </a:lnTo>
                    <a:lnTo>
                      <a:pt x="192" y="18"/>
                    </a:lnTo>
                    <a:lnTo>
                      <a:pt x="170" y="18"/>
                    </a:lnTo>
                    <a:lnTo>
                      <a:pt x="160" y="17"/>
                    </a:lnTo>
                    <a:lnTo>
                      <a:pt x="157" y="17"/>
                    </a:lnTo>
                    <a:lnTo>
                      <a:pt x="148" y="15"/>
                    </a:lnTo>
                    <a:lnTo>
                      <a:pt x="145" y="15"/>
                    </a:lnTo>
                    <a:lnTo>
                      <a:pt x="141" y="14"/>
                    </a:lnTo>
                    <a:lnTo>
                      <a:pt x="97" y="7"/>
                    </a:lnTo>
                    <a:lnTo>
                      <a:pt x="91" y="5"/>
                    </a:lnTo>
                    <a:lnTo>
                      <a:pt x="51" y="0"/>
                    </a:lnTo>
                    <a:lnTo>
                      <a:pt x="53" y="4"/>
                    </a:lnTo>
                    <a:lnTo>
                      <a:pt x="53" y="7"/>
                    </a:lnTo>
                    <a:lnTo>
                      <a:pt x="50" y="11"/>
                    </a:lnTo>
                    <a:lnTo>
                      <a:pt x="40" y="21"/>
                    </a:lnTo>
                    <a:lnTo>
                      <a:pt x="38" y="24"/>
                    </a:lnTo>
                    <a:lnTo>
                      <a:pt x="36" y="27"/>
                    </a:lnTo>
                    <a:lnTo>
                      <a:pt x="36" y="28"/>
                    </a:lnTo>
                    <a:lnTo>
                      <a:pt x="34" y="29"/>
                    </a:lnTo>
                    <a:lnTo>
                      <a:pt x="33" y="32"/>
                    </a:lnTo>
                    <a:lnTo>
                      <a:pt x="24" y="38"/>
                    </a:lnTo>
                    <a:lnTo>
                      <a:pt x="7" y="45"/>
                    </a:lnTo>
                    <a:lnTo>
                      <a:pt x="2" y="46"/>
                    </a:lnTo>
                    <a:lnTo>
                      <a:pt x="0" y="49"/>
                    </a:lnTo>
                    <a:lnTo>
                      <a:pt x="1" y="49"/>
                    </a:lnTo>
                    <a:lnTo>
                      <a:pt x="9" y="48"/>
                    </a:lnTo>
                    <a:lnTo>
                      <a:pt x="14" y="4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88" name="Freeform 1221">
                <a:extLst>
                  <a:ext uri="{FF2B5EF4-FFF2-40B4-BE49-F238E27FC236}">
                    <a16:creationId xmlns:a16="http://schemas.microsoft.com/office/drawing/2014/main" id="{352F67BD-5336-8D34-5792-776DFD7793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9" y="3271"/>
                <a:ext cx="112" cy="75"/>
              </a:xfrm>
              <a:custGeom>
                <a:avLst/>
                <a:gdLst>
                  <a:gd name="T0" fmla="*/ 415 w 448"/>
                  <a:gd name="T1" fmla="*/ 75 h 300"/>
                  <a:gd name="T2" fmla="*/ 408 w 448"/>
                  <a:gd name="T3" fmla="*/ 65 h 300"/>
                  <a:gd name="T4" fmla="*/ 399 w 448"/>
                  <a:gd name="T5" fmla="*/ 68 h 300"/>
                  <a:gd name="T6" fmla="*/ 371 w 448"/>
                  <a:gd name="T7" fmla="*/ 65 h 300"/>
                  <a:gd name="T8" fmla="*/ 350 w 448"/>
                  <a:gd name="T9" fmla="*/ 53 h 300"/>
                  <a:gd name="T10" fmla="*/ 331 w 448"/>
                  <a:gd name="T11" fmla="*/ 46 h 300"/>
                  <a:gd name="T12" fmla="*/ 312 w 448"/>
                  <a:gd name="T13" fmla="*/ 17 h 300"/>
                  <a:gd name="T14" fmla="*/ 293 w 448"/>
                  <a:gd name="T15" fmla="*/ 14 h 300"/>
                  <a:gd name="T16" fmla="*/ 281 w 448"/>
                  <a:gd name="T17" fmla="*/ 5 h 300"/>
                  <a:gd name="T18" fmla="*/ 259 w 448"/>
                  <a:gd name="T19" fmla="*/ 8 h 300"/>
                  <a:gd name="T20" fmla="*/ 213 w 448"/>
                  <a:gd name="T21" fmla="*/ 8 h 300"/>
                  <a:gd name="T22" fmla="*/ 206 w 448"/>
                  <a:gd name="T23" fmla="*/ 21 h 300"/>
                  <a:gd name="T24" fmla="*/ 187 w 448"/>
                  <a:gd name="T25" fmla="*/ 40 h 300"/>
                  <a:gd name="T26" fmla="*/ 143 w 448"/>
                  <a:gd name="T27" fmla="*/ 58 h 300"/>
                  <a:gd name="T28" fmla="*/ 132 w 448"/>
                  <a:gd name="T29" fmla="*/ 43 h 300"/>
                  <a:gd name="T30" fmla="*/ 124 w 448"/>
                  <a:gd name="T31" fmla="*/ 25 h 300"/>
                  <a:gd name="T32" fmla="*/ 103 w 448"/>
                  <a:gd name="T33" fmla="*/ 24 h 300"/>
                  <a:gd name="T34" fmla="*/ 100 w 448"/>
                  <a:gd name="T35" fmla="*/ 21 h 300"/>
                  <a:gd name="T36" fmla="*/ 96 w 448"/>
                  <a:gd name="T37" fmla="*/ 25 h 300"/>
                  <a:gd name="T38" fmla="*/ 76 w 448"/>
                  <a:gd name="T39" fmla="*/ 35 h 300"/>
                  <a:gd name="T40" fmla="*/ 75 w 448"/>
                  <a:gd name="T41" fmla="*/ 64 h 300"/>
                  <a:gd name="T42" fmla="*/ 61 w 448"/>
                  <a:gd name="T43" fmla="*/ 103 h 300"/>
                  <a:gd name="T44" fmla="*/ 65 w 448"/>
                  <a:gd name="T45" fmla="*/ 106 h 300"/>
                  <a:gd name="T46" fmla="*/ 69 w 448"/>
                  <a:gd name="T47" fmla="*/ 120 h 300"/>
                  <a:gd name="T48" fmla="*/ 101 w 448"/>
                  <a:gd name="T49" fmla="*/ 138 h 300"/>
                  <a:gd name="T50" fmla="*/ 101 w 448"/>
                  <a:gd name="T51" fmla="*/ 142 h 300"/>
                  <a:gd name="T52" fmla="*/ 90 w 448"/>
                  <a:gd name="T53" fmla="*/ 156 h 300"/>
                  <a:gd name="T54" fmla="*/ 69 w 448"/>
                  <a:gd name="T55" fmla="*/ 178 h 300"/>
                  <a:gd name="T56" fmla="*/ 36 w 448"/>
                  <a:gd name="T57" fmla="*/ 187 h 300"/>
                  <a:gd name="T58" fmla="*/ 30 w 448"/>
                  <a:gd name="T59" fmla="*/ 190 h 300"/>
                  <a:gd name="T60" fmla="*/ 26 w 448"/>
                  <a:gd name="T61" fmla="*/ 191 h 300"/>
                  <a:gd name="T62" fmla="*/ 9 w 448"/>
                  <a:gd name="T63" fmla="*/ 205 h 300"/>
                  <a:gd name="T64" fmla="*/ 10 w 448"/>
                  <a:gd name="T65" fmla="*/ 225 h 300"/>
                  <a:gd name="T66" fmla="*/ 20 w 448"/>
                  <a:gd name="T67" fmla="*/ 225 h 300"/>
                  <a:gd name="T68" fmla="*/ 22 w 448"/>
                  <a:gd name="T69" fmla="*/ 236 h 300"/>
                  <a:gd name="T70" fmla="*/ 23 w 448"/>
                  <a:gd name="T71" fmla="*/ 245 h 300"/>
                  <a:gd name="T72" fmla="*/ 43 w 448"/>
                  <a:gd name="T73" fmla="*/ 247 h 300"/>
                  <a:gd name="T74" fmla="*/ 50 w 448"/>
                  <a:gd name="T75" fmla="*/ 243 h 300"/>
                  <a:gd name="T76" fmla="*/ 53 w 448"/>
                  <a:gd name="T77" fmla="*/ 236 h 300"/>
                  <a:gd name="T78" fmla="*/ 67 w 448"/>
                  <a:gd name="T79" fmla="*/ 236 h 300"/>
                  <a:gd name="T80" fmla="*/ 114 w 448"/>
                  <a:gd name="T81" fmla="*/ 244 h 300"/>
                  <a:gd name="T82" fmla="*/ 140 w 448"/>
                  <a:gd name="T83" fmla="*/ 247 h 300"/>
                  <a:gd name="T84" fmla="*/ 171 w 448"/>
                  <a:gd name="T85" fmla="*/ 264 h 300"/>
                  <a:gd name="T86" fmla="*/ 182 w 448"/>
                  <a:gd name="T87" fmla="*/ 268 h 300"/>
                  <a:gd name="T88" fmla="*/ 220 w 448"/>
                  <a:gd name="T89" fmla="*/ 271 h 300"/>
                  <a:gd name="T90" fmla="*/ 269 w 448"/>
                  <a:gd name="T91" fmla="*/ 271 h 300"/>
                  <a:gd name="T92" fmla="*/ 283 w 448"/>
                  <a:gd name="T93" fmla="*/ 272 h 300"/>
                  <a:gd name="T94" fmla="*/ 295 w 448"/>
                  <a:gd name="T95" fmla="*/ 271 h 300"/>
                  <a:gd name="T96" fmla="*/ 311 w 448"/>
                  <a:gd name="T97" fmla="*/ 276 h 300"/>
                  <a:gd name="T98" fmla="*/ 323 w 448"/>
                  <a:gd name="T99" fmla="*/ 283 h 300"/>
                  <a:gd name="T100" fmla="*/ 362 w 448"/>
                  <a:gd name="T101" fmla="*/ 282 h 300"/>
                  <a:gd name="T102" fmla="*/ 358 w 448"/>
                  <a:gd name="T103" fmla="*/ 254 h 300"/>
                  <a:gd name="T104" fmla="*/ 368 w 448"/>
                  <a:gd name="T105" fmla="*/ 283 h 300"/>
                  <a:gd name="T106" fmla="*/ 410 w 448"/>
                  <a:gd name="T107" fmla="*/ 300 h 300"/>
                  <a:gd name="T108" fmla="*/ 407 w 448"/>
                  <a:gd name="T109" fmla="*/ 221 h 300"/>
                  <a:gd name="T110" fmla="*/ 407 w 448"/>
                  <a:gd name="T111" fmla="*/ 192 h 300"/>
                  <a:gd name="T112" fmla="*/ 392 w 448"/>
                  <a:gd name="T113" fmla="*/ 184 h 300"/>
                  <a:gd name="T114" fmla="*/ 392 w 448"/>
                  <a:gd name="T115" fmla="*/ 178 h 300"/>
                  <a:gd name="T116" fmla="*/ 448 w 448"/>
                  <a:gd name="T117" fmla="*/ 140 h 300"/>
                  <a:gd name="T118" fmla="*/ 444 w 448"/>
                  <a:gd name="T119" fmla="*/ 128 h 300"/>
                  <a:gd name="T120" fmla="*/ 431 w 448"/>
                  <a:gd name="T121" fmla="*/ 99 h 3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48" h="300">
                    <a:moveTo>
                      <a:pt x="422" y="82"/>
                    </a:moveTo>
                    <a:lnTo>
                      <a:pt x="420" y="78"/>
                    </a:lnTo>
                    <a:lnTo>
                      <a:pt x="415" y="75"/>
                    </a:lnTo>
                    <a:lnTo>
                      <a:pt x="413" y="71"/>
                    </a:lnTo>
                    <a:lnTo>
                      <a:pt x="408" y="67"/>
                    </a:lnTo>
                    <a:lnTo>
                      <a:pt x="408" y="65"/>
                    </a:lnTo>
                    <a:lnTo>
                      <a:pt x="407" y="65"/>
                    </a:lnTo>
                    <a:lnTo>
                      <a:pt x="406" y="64"/>
                    </a:lnTo>
                    <a:lnTo>
                      <a:pt x="399" y="68"/>
                    </a:lnTo>
                    <a:lnTo>
                      <a:pt x="389" y="72"/>
                    </a:lnTo>
                    <a:lnTo>
                      <a:pt x="378" y="74"/>
                    </a:lnTo>
                    <a:lnTo>
                      <a:pt x="371" y="65"/>
                    </a:lnTo>
                    <a:lnTo>
                      <a:pt x="362" y="58"/>
                    </a:lnTo>
                    <a:lnTo>
                      <a:pt x="351" y="53"/>
                    </a:lnTo>
                    <a:lnTo>
                      <a:pt x="350" y="53"/>
                    </a:lnTo>
                    <a:lnTo>
                      <a:pt x="348" y="51"/>
                    </a:lnTo>
                    <a:lnTo>
                      <a:pt x="331" y="47"/>
                    </a:lnTo>
                    <a:lnTo>
                      <a:pt x="331" y="46"/>
                    </a:lnTo>
                    <a:lnTo>
                      <a:pt x="328" y="18"/>
                    </a:lnTo>
                    <a:lnTo>
                      <a:pt x="319" y="18"/>
                    </a:lnTo>
                    <a:lnTo>
                      <a:pt x="312" y="17"/>
                    </a:lnTo>
                    <a:lnTo>
                      <a:pt x="305" y="17"/>
                    </a:lnTo>
                    <a:lnTo>
                      <a:pt x="294" y="15"/>
                    </a:lnTo>
                    <a:lnTo>
                      <a:pt x="293" y="14"/>
                    </a:lnTo>
                    <a:lnTo>
                      <a:pt x="291" y="14"/>
                    </a:lnTo>
                    <a:lnTo>
                      <a:pt x="284" y="8"/>
                    </a:lnTo>
                    <a:lnTo>
                      <a:pt x="281" y="5"/>
                    </a:lnTo>
                    <a:lnTo>
                      <a:pt x="277" y="0"/>
                    </a:lnTo>
                    <a:lnTo>
                      <a:pt x="276" y="1"/>
                    </a:lnTo>
                    <a:lnTo>
                      <a:pt x="259" y="8"/>
                    </a:lnTo>
                    <a:lnTo>
                      <a:pt x="254" y="10"/>
                    </a:lnTo>
                    <a:lnTo>
                      <a:pt x="226" y="11"/>
                    </a:lnTo>
                    <a:lnTo>
                      <a:pt x="213" y="8"/>
                    </a:lnTo>
                    <a:lnTo>
                      <a:pt x="209" y="8"/>
                    </a:lnTo>
                    <a:lnTo>
                      <a:pt x="209" y="12"/>
                    </a:lnTo>
                    <a:lnTo>
                      <a:pt x="206" y="21"/>
                    </a:lnTo>
                    <a:lnTo>
                      <a:pt x="206" y="24"/>
                    </a:lnTo>
                    <a:lnTo>
                      <a:pt x="196" y="33"/>
                    </a:lnTo>
                    <a:lnTo>
                      <a:pt x="187" y="40"/>
                    </a:lnTo>
                    <a:lnTo>
                      <a:pt x="178" y="42"/>
                    </a:lnTo>
                    <a:lnTo>
                      <a:pt x="150" y="51"/>
                    </a:lnTo>
                    <a:lnTo>
                      <a:pt x="143" y="58"/>
                    </a:lnTo>
                    <a:lnTo>
                      <a:pt x="136" y="49"/>
                    </a:lnTo>
                    <a:lnTo>
                      <a:pt x="134" y="46"/>
                    </a:lnTo>
                    <a:lnTo>
                      <a:pt x="132" y="43"/>
                    </a:lnTo>
                    <a:lnTo>
                      <a:pt x="131" y="37"/>
                    </a:lnTo>
                    <a:lnTo>
                      <a:pt x="125" y="28"/>
                    </a:lnTo>
                    <a:lnTo>
                      <a:pt x="124" y="25"/>
                    </a:lnTo>
                    <a:lnTo>
                      <a:pt x="122" y="25"/>
                    </a:lnTo>
                    <a:lnTo>
                      <a:pt x="113" y="28"/>
                    </a:lnTo>
                    <a:lnTo>
                      <a:pt x="103" y="24"/>
                    </a:lnTo>
                    <a:lnTo>
                      <a:pt x="101" y="24"/>
                    </a:lnTo>
                    <a:lnTo>
                      <a:pt x="100" y="22"/>
                    </a:lnTo>
                    <a:lnTo>
                      <a:pt x="100" y="21"/>
                    </a:lnTo>
                    <a:lnTo>
                      <a:pt x="99" y="21"/>
                    </a:lnTo>
                    <a:lnTo>
                      <a:pt x="99" y="24"/>
                    </a:lnTo>
                    <a:lnTo>
                      <a:pt x="96" y="25"/>
                    </a:lnTo>
                    <a:lnTo>
                      <a:pt x="83" y="25"/>
                    </a:lnTo>
                    <a:lnTo>
                      <a:pt x="79" y="30"/>
                    </a:lnTo>
                    <a:lnTo>
                      <a:pt x="76" y="35"/>
                    </a:lnTo>
                    <a:lnTo>
                      <a:pt x="76" y="42"/>
                    </a:lnTo>
                    <a:lnTo>
                      <a:pt x="75" y="51"/>
                    </a:lnTo>
                    <a:lnTo>
                      <a:pt x="75" y="64"/>
                    </a:lnTo>
                    <a:lnTo>
                      <a:pt x="69" y="75"/>
                    </a:lnTo>
                    <a:lnTo>
                      <a:pt x="61" y="91"/>
                    </a:lnTo>
                    <a:lnTo>
                      <a:pt x="61" y="103"/>
                    </a:lnTo>
                    <a:lnTo>
                      <a:pt x="62" y="104"/>
                    </a:lnTo>
                    <a:lnTo>
                      <a:pt x="64" y="104"/>
                    </a:lnTo>
                    <a:lnTo>
                      <a:pt x="65" y="106"/>
                    </a:lnTo>
                    <a:lnTo>
                      <a:pt x="67" y="109"/>
                    </a:lnTo>
                    <a:lnTo>
                      <a:pt x="67" y="111"/>
                    </a:lnTo>
                    <a:lnTo>
                      <a:pt x="69" y="120"/>
                    </a:lnTo>
                    <a:lnTo>
                      <a:pt x="68" y="131"/>
                    </a:lnTo>
                    <a:lnTo>
                      <a:pt x="69" y="131"/>
                    </a:lnTo>
                    <a:lnTo>
                      <a:pt x="101" y="138"/>
                    </a:lnTo>
                    <a:lnTo>
                      <a:pt x="103" y="138"/>
                    </a:lnTo>
                    <a:lnTo>
                      <a:pt x="104" y="140"/>
                    </a:lnTo>
                    <a:lnTo>
                      <a:pt x="101" y="142"/>
                    </a:lnTo>
                    <a:lnTo>
                      <a:pt x="99" y="144"/>
                    </a:lnTo>
                    <a:lnTo>
                      <a:pt x="94" y="148"/>
                    </a:lnTo>
                    <a:lnTo>
                      <a:pt x="90" y="156"/>
                    </a:lnTo>
                    <a:lnTo>
                      <a:pt x="87" y="162"/>
                    </a:lnTo>
                    <a:lnTo>
                      <a:pt x="82" y="174"/>
                    </a:lnTo>
                    <a:lnTo>
                      <a:pt x="69" y="178"/>
                    </a:lnTo>
                    <a:lnTo>
                      <a:pt x="55" y="180"/>
                    </a:lnTo>
                    <a:lnTo>
                      <a:pt x="39" y="184"/>
                    </a:lnTo>
                    <a:lnTo>
                      <a:pt x="36" y="187"/>
                    </a:lnTo>
                    <a:lnTo>
                      <a:pt x="34" y="187"/>
                    </a:lnTo>
                    <a:lnTo>
                      <a:pt x="33" y="188"/>
                    </a:lnTo>
                    <a:lnTo>
                      <a:pt x="30" y="190"/>
                    </a:lnTo>
                    <a:lnTo>
                      <a:pt x="29" y="190"/>
                    </a:lnTo>
                    <a:lnTo>
                      <a:pt x="27" y="191"/>
                    </a:lnTo>
                    <a:lnTo>
                      <a:pt x="26" y="191"/>
                    </a:lnTo>
                    <a:lnTo>
                      <a:pt x="20" y="195"/>
                    </a:lnTo>
                    <a:lnTo>
                      <a:pt x="17" y="198"/>
                    </a:lnTo>
                    <a:lnTo>
                      <a:pt x="9" y="205"/>
                    </a:lnTo>
                    <a:lnTo>
                      <a:pt x="0" y="216"/>
                    </a:lnTo>
                    <a:lnTo>
                      <a:pt x="2" y="219"/>
                    </a:lnTo>
                    <a:lnTo>
                      <a:pt x="10" y="225"/>
                    </a:lnTo>
                    <a:lnTo>
                      <a:pt x="12" y="223"/>
                    </a:lnTo>
                    <a:lnTo>
                      <a:pt x="19" y="222"/>
                    </a:lnTo>
                    <a:lnTo>
                      <a:pt x="20" y="225"/>
                    </a:lnTo>
                    <a:lnTo>
                      <a:pt x="23" y="226"/>
                    </a:lnTo>
                    <a:lnTo>
                      <a:pt x="23" y="234"/>
                    </a:lnTo>
                    <a:lnTo>
                      <a:pt x="22" y="236"/>
                    </a:lnTo>
                    <a:lnTo>
                      <a:pt x="20" y="238"/>
                    </a:lnTo>
                    <a:lnTo>
                      <a:pt x="20" y="243"/>
                    </a:lnTo>
                    <a:lnTo>
                      <a:pt x="23" y="245"/>
                    </a:lnTo>
                    <a:lnTo>
                      <a:pt x="24" y="245"/>
                    </a:lnTo>
                    <a:lnTo>
                      <a:pt x="29" y="247"/>
                    </a:lnTo>
                    <a:lnTo>
                      <a:pt x="43" y="247"/>
                    </a:lnTo>
                    <a:lnTo>
                      <a:pt x="44" y="245"/>
                    </a:lnTo>
                    <a:lnTo>
                      <a:pt x="48" y="244"/>
                    </a:lnTo>
                    <a:lnTo>
                      <a:pt x="50" y="243"/>
                    </a:lnTo>
                    <a:lnTo>
                      <a:pt x="51" y="238"/>
                    </a:lnTo>
                    <a:lnTo>
                      <a:pt x="51" y="237"/>
                    </a:lnTo>
                    <a:lnTo>
                      <a:pt x="53" y="236"/>
                    </a:lnTo>
                    <a:lnTo>
                      <a:pt x="57" y="234"/>
                    </a:lnTo>
                    <a:lnTo>
                      <a:pt x="62" y="234"/>
                    </a:lnTo>
                    <a:lnTo>
                      <a:pt x="67" y="236"/>
                    </a:lnTo>
                    <a:lnTo>
                      <a:pt x="69" y="236"/>
                    </a:lnTo>
                    <a:lnTo>
                      <a:pt x="84" y="240"/>
                    </a:lnTo>
                    <a:lnTo>
                      <a:pt x="114" y="244"/>
                    </a:lnTo>
                    <a:lnTo>
                      <a:pt x="136" y="244"/>
                    </a:lnTo>
                    <a:lnTo>
                      <a:pt x="139" y="243"/>
                    </a:lnTo>
                    <a:lnTo>
                      <a:pt x="140" y="247"/>
                    </a:lnTo>
                    <a:lnTo>
                      <a:pt x="161" y="262"/>
                    </a:lnTo>
                    <a:lnTo>
                      <a:pt x="168" y="265"/>
                    </a:lnTo>
                    <a:lnTo>
                      <a:pt x="171" y="264"/>
                    </a:lnTo>
                    <a:lnTo>
                      <a:pt x="174" y="265"/>
                    </a:lnTo>
                    <a:lnTo>
                      <a:pt x="180" y="267"/>
                    </a:lnTo>
                    <a:lnTo>
                      <a:pt x="182" y="268"/>
                    </a:lnTo>
                    <a:lnTo>
                      <a:pt x="184" y="268"/>
                    </a:lnTo>
                    <a:lnTo>
                      <a:pt x="199" y="271"/>
                    </a:lnTo>
                    <a:lnTo>
                      <a:pt x="220" y="271"/>
                    </a:lnTo>
                    <a:lnTo>
                      <a:pt x="224" y="269"/>
                    </a:lnTo>
                    <a:lnTo>
                      <a:pt x="252" y="268"/>
                    </a:lnTo>
                    <a:lnTo>
                      <a:pt x="269" y="271"/>
                    </a:lnTo>
                    <a:lnTo>
                      <a:pt x="279" y="271"/>
                    </a:lnTo>
                    <a:lnTo>
                      <a:pt x="281" y="272"/>
                    </a:lnTo>
                    <a:lnTo>
                      <a:pt x="283" y="272"/>
                    </a:lnTo>
                    <a:lnTo>
                      <a:pt x="288" y="269"/>
                    </a:lnTo>
                    <a:lnTo>
                      <a:pt x="293" y="269"/>
                    </a:lnTo>
                    <a:lnTo>
                      <a:pt x="295" y="271"/>
                    </a:lnTo>
                    <a:lnTo>
                      <a:pt x="305" y="274"/>
                    </a:lnTo>
                    <a:lnTo>
                      <a:pt x="309" y="276"/>
                    </a:lnTo>
                    <a:lnTo>
                      <a:pt x="311" y="276"/>
                    </a:lnTo>
                    <a:lnTo>
                      <a:pt x="318" y="281"/>
                    </a:lnTo>
                    <a:lnTo>
                      <a:pt x="319" y="282"/>
                    </a:lnTo>
                    <a:lnTo>
                      <a:pt x="323" y="283"/>
                    </a:lnTo>
                    <a:lnTo>
                      <a:pt x="328" y="283"/>
                    </a:lnTo>
                    <a:lnTo>
                      <a:pt x="335" y="285"/>
                    </a:lnTo>
                    <a:lnTo>
                      <a:pt x="362" y="282"/>
                    </a:lnTo>
                    <a:lnTo>
                      <a:pt x="362" y="268"/>
                    </a:lnTo>
                    <a:lnTo>
                      <a:pt x="358" y="255"/>
                    </a:lnTo>
                    <a:lnTo>
                      <a:pt x="358" y="254"/>
                    </a:lnTo>
                    <a:lnTo>
                      <a:pt x="360" y="254"/>
                    </a:lnTo>
                    <a:lnTo>
                      <a:pt x="362" y="253"/>
                    </a:lnTo>
                    <a:lnTo>
                      <a:pt x="368" y="283"/>
                    </a:lnTo>
                    <a:lnTo>
                      <a:pt x="400" y="298"/>
                    </a:lnTo>
                    <a:lnTo>
                      <a:pt x="406" y="300"/>
                    </a:lnTo>
                    <a:lnTo>
                      <a:pt x="410" y="300"/>
                    </a:lnTo>
                    <a:lnTo>
                      <a:pt x="411" y="296"/>
                    </a:lnTo>
                    <a:lnTo>
                      <a:pt x="408" y="279"/>
                    </a:lnTo>
                    <a:lnTo>
                      <a:pt x="407" y="221"/>
                    </a:lnTo>
                    <a:lnTo>
                      <a:pt x="406" y="215"/>
                    </a:lnTo>
                    <a:lnTo>
                      <a:pt x="406" y="200"/>
                    </a:lnTo>
                    <a:lnTo>
                      <a:pt x="407" y="192"/>
                    </a:lnTo>
                    <a:lnTo>
                      <a:pt x="400" y="191"/>
                    </a:lnTo>
                    <a:lnTo>
                      <a:pt x="398" y="191"/>
                    </a:lnTo>
                    <a:lnTo>
                      <a:pt x="392" y="184"/>
                    </a:lnTo>
                    <a:lnTo>
                      <a:pt x="391" y="183"/>
                    </a:lnTo>
                    <a:lnTo>
                      <a:pt x="391" y="178"/>
                    </a:lnTo>
                    <a:lnTo>
                      <a:pt x="392" y="178"/>
                    </a:lnTo>
                    <a:lnTo>
                      <a:pt x="435" y="147"/>
                    </a:lnTo>
                    <a:lnTo>
                      <a:pt x="446" y="141"/>
                    </a:lnTo>
                    <a:lnTo>
                      <a:pt x="448" y="140"/>
                    </a:lnTo>
                    <a:lnTo>
                      <a:pt x="448" y="137"/>
                    </a:lnTo>
                    <a:lnTo>
                      <a:pt x="445" y="130"/>
                    </a:lnTo>
                    <a:lnTo>
                      <a:pt x="444" y="128"/>
                    </a:lnTo>
                    <a:lnTo>
                      <a:pt x="439" y="120"/>
                    </a:lnTo>
                    <a:lnTo>
                      <a:pt x="434" y="103"/>
                    </a:lnTo>
                    <a:lnTo>
                      <a:pt x="431" y="99"/>
                    </a:lnTo>
                    <a:lnTo>
                      <a:pt x="425" y="85"/>
                    </a:lnTo>
                    <a:lnTo>
                      <a:pt x="422" y="8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89" name="Freeform 1222">
                <a:extLst>
                  <a:ext uri="{FF2B5EF4-FFF2-40B4-BE49-F238E27FC236}">
                    <a16:creationId xmlns:a16="http://schemas.microsoft.com/office/drawing/2014/main" id="{81EEA9F8-EDE8-3279-ECA4-BDE4477795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5" y="3042"/>
                <a:ext cx="120" cy="92"/>
              </a:xfrm>
              <a:custGeom>
                <a:avLst/>
                <a:gdLst>
                  <a:gd name="T0" fmla="*/ 376 w 479"/>
                  <a:gd name="T1" fmla="*/ 21 h 367"/>
                  <a:gd name="T2" fmla="*/ 367 w 479"/>
                  <a:gd name="T3" fmla="*/ 43 h 367"/>
                  <a:gd name="T4" fmla="*/ 330 w 479"/>
                  <a:gd name="T5" fmla="*/ 59 h 367"/>
                  <a:gd name="T6" fmla="*/ 306 w 479"/>
                  <a:gd name="T7" fmla="*/ 46 h 367"/>
                  <a:gd name="T8" fmla="*/ 277 w 479"/>
                  <a:gd name="T9" fmla="*/ 46 h 367"/>
                  <a:gd name="T10" fmla="*/ 247 w 479"/>
                  <a:gd name="T11" fmla="*/ 96 h 367"/>
                  <a:gd name="T12" fmla="*/ 204 w 479"/>
                  <a:gd name="T13" fmla="*/ 94 h 367"/>
                  <a:gd name="T14" fmla="*/ 182 w 479"/>
                  <a:gd name="T15" fmla="*/ 56 h 367"/>
                  <a:gd name="T16" fmla="*/ 151 w 479"/>
                  <a:gd name="T17" fmla="*/ 66 h 367"/>
                  <a:gd name="T18" fmla="*/ 123 w 479"/>
                  <a:gd name="T19" fmla="*/ 31 h 367"/>
                  <a:gd name="T20" fmla="*/ 108 w 479"/>
                  <a:gd name="T21" fmla="*/ 29 h 367"/>
                  <a:gd name="T22" fmla="*/ 86 w 479"/>
                  <a:gd name="T23" fmla="*/ 29 h 367"/>
                  <a:gd name="T24" fmla="*/ 34 w 479"/>
                  <a:gd name="T25" fmla="*/ 50 h 367"/>
                  <a:gd name="T26" fmla="*/ 21 w 479"/>
                  <a:gd name="T27" fmla="*/ 62 h 367"/>
                  <a:gd name="T28" fmla="*/ 7 w 479"/>
                  <a:gd name="T29" fmla="*/ 102 h 367"/>
                  <a:gd name="T30" fmla="*/ 2 w 479"/>
                  <a:gd name="T31" fmla="*/ 122 h 367"/>
                  <a:gd name="T32" fmla="*/ 27 w 479"/>
                  <a:gd name="T33" fmla="*/ 132 h 367"/>
                  <a:gd name="T34" fmla="*/ 52 w 479"/>
                  <a:gd name="T35" fmla="*/ 137 h 367"/>
                  <a:gd name="T36" fmla="*/ 84 w 479"/>
                  <a:gd name="T37" fmla="*/ 152 h 367"/>
                  <a:gd name="T38" fmla="*/ 99 w 479"/>
                  <a:gd name="T39" fmla="*/ 158 h 367"/>
                  <a:gd name="T40" fmla="*/ 113 w 479"/>
                  <a:gd name="T41" fmla="*/ 180 h 367"/>
                  <a:gd name="T42" fmla="*/ 127 w 479"/>
                  <a:gd name="T43" fmla="*/ 185 h 367"/>
                  <a:gd name="T44" fmla="*/ 169 w 479"/>
                  <a:gd name="T45" fmla="*/ 183 h 367"/>
                  <a:gd name="T46" fmla="*/ 214 w 479"/>
                  <a:gd name="T47" fmla="*/ 207 h 367"/>
                  <a:gd name="T48" fmla="*/ 215 w 479"/>
                  <a:gd name="T49" fmla="*/ 228 h 367"/>
                  <a:gd name="T50" fmla="*/ 238 w 479"/>
                  <a:gd name="T51" fmla="*/ 254 h 367"/>
                  <a:gd name="T52" fmla="*/ 233 w 479"/>
                  <a:gd name="T53" fmla="*/ 266 h 367"/>
                  <a:gd name="T54" fmla="*/ 226 w 479"/>
                  <a:gd name="T55" fmla="*/ 313 h 367"/>
                  <a:gd name="T56" fmla="*/ 243 w 479"/>
                  <a:gd name="T57" fmla="*/ 345 h 367"/>
                  <a:gd name="T58" fmla="*/ 260 w 479"/>
                  <a:gd name="T59" fmla="*/ 356 h 367"/>
                  <a:gd name="T60" fmla="*/ 291 w 479"/>
                  <a:gd name="T61" fmla="*/ 366 h 367"/>
                  <a:gd name="T62" fmla="*/ 283 w 479"/>
                  <a:gd name="T63" fmla="*/ 335 h 367"/>
                  <a:gd name="T64" fmla="*/ 293 w 479"/>
                  <a:gd name="T65" fmla="*/ 297 h 367"/>
                  <a:gd name="T66" fmla="*/ 300 w 479"/>
                  <a:gd name="T67" fmla="*/ 286 h 367"/>
                  <a:gd name="T68" fmla="*/ 305 w 479"/>
                  <a:gd name="T69" fmla="*/ 293 h 367"/>
                  <a:gd name="T70" fmla="*/ 321 w 479"/>
                  <a:gd name="T71" fmla="*/ 292 h 367"/>
                  <a:gd name="T72" fmla="*/ 334 w 479"/>
                  <a:gd name="T73" fmla="*/ 296 h 367"/>
                  <a:gd name="T74" fmla="*/ 341 w 479"/>
                  <a:gd name="T75" fmla="*/ 309 h 367"/>
                  <a:gd name="T76" fmla="*/ 355 w 479"/>
                  <a:gd name="T77" fmla="*/ 270 h 367"/>
                  <a:gd name="T78" fmla="*/ 407 w 479"/>
                  <a:gd name="T79" fmla="*/ 257 h 367"/>
                  <a:gd name="T80" fmla="*/ 426 w 479"/>
                  <a:gd name="T81" fmla="*/ 254 h 367"/>
                  <a:gd name="T82" fmla="*/ 472 w 479"/>
                  <a:gd name="T83" fmla="*/ 236 h 367"/>
                  <a:gd name="T84" fmla="*/ 479 w 479"/>
                  <a:gd name="T85" fmla="*/ 203 h 367"/>
                  <a:gd name="T86" fmla="*/ 468 w 479"/>
                  <a:gd name="T87" fmla="*/ 176 h 367"/>
                  <a:gd name="T88" fmla="*/ 470 w 479"/>
                  <a:gd name="T89" fmla="*/ 149 h 367"/>
                  <a:gd name="T90" fmla="*/ 465 w 479"/>
                  <a:gd name="T91" fmla="*/ 147 h 367"/>
                  <a:gd name="T92" fmla="*/ 444 w 479"/>
                  <a:gd name="T93" fmla="*/ 116 h 367"/>
                  <a:gd name="T94" fmla="*/ 457 w 479"/>
                  <a:gd name="T95" fmla="*/ 85 h 367"/>
                  <a:gd name="T96" fmla="*/ 471 w 479"/>
                  <a:gd name="T97" fmla="*/ 24 h 367"/>
                  <a:gd name="T98" fmla="*/ 450 w 479"/>
                  <a:gd name="T99" fmla="*/ 0 h 367"/>
                  <a:gd name="T100" fmla="*/ 427 w 479"/>
                  <a:gd name="T101" fmla="*/ 14 h 3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479" h="367">
                    <a:moveTo>
                      <a:pt x="425" y="15"/>
                    </a:moveTo>
                    <a:lnTo>
                      <a:pt x="412" y="14"/>
                    </a:lnTo>
                    <a:lnTo>
                      <a:pt x="373" y="17"/>
                    </a:lnTo>
                    <a:lnTo>
                      <a:pt x="372" y="18"/>
                    </a:lnTo>
                    <a:lnTo>
                      <a:pt x="376" y="21"/>
                    </a:lnTo>
                    <a:lnTo>
                      <a:pt x="376" y="24"/>
                    </a:lnTo>
                    <a:lnTo>
                      <a:pt x="377" y="27"/>
                    </a:lnTo>
                    <a:lnTo>
                      <a:pt x="373" y="31"/>
                    </a:lnTo>
                    <a:lnTo>
                      <a:pt x="369" y="39"/>
                    </a:lnTo>
                    <a:lnTo>
                      <a:pt x="367" y="43"/>
                    </a:lnTo>
                    <a:lnTo>
                      <a:pt x="344" y="59"/>
                    </a:lnTo>
                    <a:lnTo>
                      <a:pt x="344" y="60"/>
                    </a:lnTo>
                    <a:lnTo>
                      <a:pt x="343" y="60"/>
                    </a:lnTo>
                    <a:lnTo>
                      <a:pt x="337" y="62"/>
                    </a:lnTo>
                    <a:lnTo>
                      <a:pt x="330" y="59"/>
                    </a:lnTo>
                    <a:lnTo>
                      <a:pt x="324" y="59"/>
                    </a:lnTo>
                    <a:lnTo>
                      <a:pt x="324" y="60"/>
                    </a:lnTo>
                    <a:lnTo>
                      <a:pt x="323" y="59"/>
                    </a:lnTo>
                    <a:lnTo>
                      <a:pt x="313" y="53"/>
                    </a:lnTo>
                    <a:lnTo>
                      <a:pt x="306" y="46"/>
                    </a:lnTo>
                    <a:lnTo>
                      <a:pt x="298" y="42"/>
                    </a:lnTo>
                    <a:lnTo>
                      <a:pt x="296" y="43"/>
                    </a:lnTo>
                    <a:lnTo>
                      <a:pt x="295" y="43"/>
                    </a:lnTo>
                    <a:lnTo>
                      <a:pt x="293" y="42"/>
                    </a:lnTo>
                    <a:lnTo>
                      <a:pt x="277" y="46"/>
                    </a:lnTo>
                    <a:lnTo>
                      <a:pt x="277" y="48"/>
                    </a:lnTo>
                    <a:lnTo>
                      <a:pt x="276" y="48"/>
                    </a:lnTo>
                    <a:lnTo>
                      <a:pt x="267" y="53"/>
                    </a:lnTo>
                    <a:lnTo>
                      <a:pt x="253" y="88"/>
                    </a:lnTo>
                    <a:lnTo>
                      <a:pt x="247" y="96"/>
                    </a:lnTo>
                    <a:lnTo>
                      <a:pt x="235" y="106"/>
                    </a:lnTo>
                    <a:lnTo>
                      <a:pt x="232" y="108"/>
                    </a:lnTo>
                    <a:lnTo>
                      <a:pt x="232" y="106"/>
                    </a:lnTo>
                    <a:lnTo>
                      <a:pt x="211" y="98"/>
                    </a:lnTo>
                    <a:lnTo>
                      <a:pt x="204" y="94"/>
                    </a:lnTo>
                    <a:lnTo>
                      <a:pt x="193" y="89"/>
                    </a:lnTo>
                    <a:lnTo>
                      <a:pt x="183" y="62"/>
                    </a:lnTo>
                    <a:lnTo>
                      <a:pt x="183" y="59"/>
                    </a:lnTo>
                    <a:lnTo>
                      <a:pt x="182" y="57"/>
                    </a:lnTo>
                    <a:lnTo>
                      <a:pt x="182" y="56"/>
                    </a:lnTo>
                    <a:lnTo>
                      <a:pt x="178" y="56"/>
                    </a:lnTo>
                    <a:lnTo>
                      <a:pt x="176" y="57"/>
                    </a:lnTo>
                    <a:lnTo>
                      <a:pt x="173" y="59"/>
                    </a:lnTo>
                    <a:lnTo>
                      <a:pt x="172" y="60"/>
                    </a:lnTo>
                    <a:lnTo>
                      <a:pt x="151" y="66"/>
                    </a:lnTo>
                    <a:lnTo>
                      <a:pt x="136" y="66"/>
                    </a:lnTo>
                    <a:lnTo>
                      <a:pt x="136" y="64"/>
                    </a:lnTo>
                    <a:lnTo>
                      <a:pt x="134" y="59"/>
                    </a:lnTo>
                    <a:lnTo>
                      <a:pt x="133" y="39"/>
                    </a:lnTo>
                    <a:lnTo>
                      <a:pt x="123" y="31"/>
                    </a:lnTo>
                    <a:lnTo>
                      <a:pt x="116" y="22"/>
                    </a:lnTo>
                    <a:lnTo>
                      <a:pt x="115" y="24"/>
                    </a:lnTo>
                    <a:lnTo>
                      <a:pt x="112" y="25"/>
                    </a:lnTo>
                    <a:lnTo>
                      <a:pt x="112" y="27"/>
                    </a:lnTo>
                    <a:lnTo>
                      <a:pt x="108" y="29"/>
                    </a:lnTo>
                    <a:lnTo>
                      <a:pt x="106" y="32"/>
                    </a:lnTo>
                    <a:lnTo>
                      <a:pt x="98" y="38"/>
                    </a:lnTo>
                    <a:lnTo>
                      <a:pt x="95" y="36"/>
                    </a:lnTo>
                    <a:lnTo>
                      <a:pt x="94" y="35"/>
                    </a:lnTo>
                    <a:lnTo>
                      <a:pt x="86" y="29"/>
                    </a:lnTo>
                    <a:lnTo>
                      <a:pt x="86" y="31"/>
                    </a:lnTo>
                    <a:lnTo>
                      <a:pt x="84" y="31"/>
                    </a:lnTo>
                    <a:lnTo>
                      <a:pt x="45" y="42"/>
                    </a:lnTo>
                    <a:lnTo>
                      <a:pt x="36" y="49"/>
                    </a:lnTo>
                    <a:lnTo>
                      <a:pt x="34" y="50"/>
                    </a:lnTo>
                    <a:lnTo>
                      <a:pt x="31" y="55"/>
                    </a:lnTo>
                    <a:lnTo>
                      <a:pt x="28" y="55"/>
                    </a:lnTo>
                    <a:lnTo>
                      <a:pt x="20" y="59"/>
                    </a:lnTo>
                    <a:lnTo>
                      <a:pt x="19" y="60"/>
                    </a:lnTo>
                    <a:lnTo>
                      <a:pt x="21" y="62"/>
                    </a:lnTo>
                    <a:lnTo>
                      <a:pt x="21" y="63"/>
                    </a:lnTo>
                    <a:lnTo>
                      <a:pt x="25" y="70"/>
                    </a:lnTo>
                    <a:lnTo>
                      <a:pt x="19" y="87"/>
                    </a:lnTo>
                    <a:lnTo>
                      <a:pt x="9" y="101"/>
                    </a:lnTo>
                    <a:lnTo>
                      <a:pt x="7" y="102"/>
                    </a:lnTo>
                    <a:lnTo>
                      <a:pt x="6" y="102"/>
                    </a:lnTo>
                    <a:lnTo>
                      <a:pt x="5" y="103"/>
                    </a:lnTo>
                    <a:lnTo>
                      <a:pt x="0" y="112"/>
                    </a:lnTo>
                    <a:lnTo>
                      <a:pt x="0" y="119"/>
                    </a:lnTo>
                    <a:lnTo>
                      <a:pt x="2" y="122"/>
                    </a:lnTo>
                    <a:lnTo>
                      <a:pt x="3" y="123"/>
                    </a:lnTo>
                    <a:lnTo>
                      <a:pt x="5" y="123"/>
                    </a:lnTo>
                    <a:lnTo>
                      <a:pt x="20" y="130"/>
                    </a:lnTo>
                    <a:lnTo>
                      <a:pt x="24" y="130"/>
                    </a:lnTo>
                    <a:lnTo>
                      <a:pt x="27" y="132"/>
                    </a:lnTo>
                    <a:lnTo>
                      <a:pt x="28" y="133"/>
                    </a:lnTo>
                    <a:lnTo>
                      <a:pt x="28" y="134"/>
                    </a:lnTo>
                    <a:lnTo>
                      <a:pt x="29" y="136"/>
                    </a:lnTo>
                    <a:lnTo>
                      <a:pt x="41" y="136"/>
                    </a:lnTo>
                    <a:lnTo>
                      <a:pt x="52" y="137"/>
                    </a:lnTo>
                    <a:lnTo>
                      <a:pt x="58" y="139"/>
                    </a:lnTo>
                    <a:lnTo>
                      <a:pt x="65" y="145"/>
                    </a:lnTo>
                    <a:lnTo>
                      <a:pt x="70" y="152"/>
                    </a:lnTo>
                    <a:lnTo>
                      <a:pt x="77" y="155"/>
                    </a:lnTo>
                    <a:lnTo>
                      <a:pt x="84" y="152"/>
                    </a:lnTo>
                    <a:lnTo>
                      <a:pt x="94" y="152"/>
                    </a:lnTo>
                    <a:lnTo>
                      <a:pt x="96" y="155"/>
                    </a:lnTo>
                    <a:lnTo>
                      <a:pt x="98" y="155"/>
                    </a:lnTo>
                    <a:lnTo>
                      <a:pt x="98" y="158"/>
                    </a:lnTo>
                    <a:lnTo>
                      <a:pt x="99" y="158"/>
                    </a:lnTo>
                    <a:lnTo>
                      <a:pt x="102" y="163"/>
                    </a:lnTo>
                    <a:lnTo>
                      <a:pt x="102" y="169"/>
                    </a:lnTo>
                    <a:lnTo>
                      <a:pt x="104" y="170"/>
                    </a:lnTo>
                    <a:lnTo>
                      <a:pt x="105" y="175"/>
                    </a:lnTo>
                    <a:lnTo>
                      <a:pt x="113" y="180"/>
                    </a:lnTo>
                    <a:lnTo>
                      <a:pt x="115" y="180"/>
                    </a:lnTo>
                    <a:lnTo>
                      <a:pt x="119" y="182"/>
                    </a:lnTo>
                    <a:lnTo>
                      <a:pt x="122" y="177"/>
                    </a:lnTo>
                    <a:lnTo>
                      <a:pt x="127" y="183"/>
                    </a:lnTo>
                    <a:lnTo>
                      <a:pt x="127" y="185"/>
                    </a:lnTo>
                    <a:lnTo>
                      <a:pt x="130" y="185"/>
                    </a:lnTo>
                    <a:lnTo>
                      <a:pt x="141" y="180"/>
                    </a:lnTo>
                    <a:lnTo>
                      <a:pt x="164" y="180"/>
                    </a:lnTo>
                    <a:lnTo>
                      <a:pt x="166" y="183"/>
                    </a:lnTo>
                    <a:lnTo>
                      <a:pt x="169" y="183"/>
                    </a:lnTo>
                    <a:lnTo>
                      <a:pt x="179" y="185"/>
                    </a:lnTo>
                    <a:lnTo>
                      <a:pt x="190" y="189"/>
                    </a:lnTo>
                    <a:lnTo>
                      <a:pt x="204" y="201"/>
                    </a:lnTo>
                    <a:lnTo>
                      <a:pt x="213" y="207"/>
                    </a:lnTo>
                    <a:lnTo>
                      <a:pt x="214" y="207"/>
                    </a:lnTo>
                    <a:lnTo>
                      <a:pt x="215" y="209"/>
                    </a:lnTo>
                    <a:lnTo>
                      <a:pt x="215" y="214"/>
                    </a:lnTo>
                    <a:lnTo>
                      <a:pt x="217" y="218"/>
                    </a:lnTo>
                    <a:lnTo>
                      <a:pt x="215" y="219"/>
                    </a:lnTo>
                    <a:lnTo>
                      <a:pt x="215" y="228"/>
                    </a:lnTo>
                    <a:lnTo>
                      <a:pt x="217" y="229"/>
                    </a:lnTo>
                    <a:lnTo>
                      <a:pt x="226" y="230"/>
                    </a:lnTo>
                    <a:lnTo>
                      <a:pt x="235" y="235"/>
                    </a:lnTo>
                    <a:lnTo>
                      <a:pt x="238" y="250"/>
                    </a:lnTo>
                    <a:lnTo>
                      <a:pt x="238" y="254"/>
                    </a:lnTo>
                    <a:lnTo>
                      <a:pt x="239" y="256"/>
                    </a:lnTo>
                    <a:lnTo>
                      <a:pt x="239" y="266"/>
                    </a:lnTo>
                    <a:lnTo>
                      <a:pt x="238" y="267"/>
                    </a:lnTo>
                    <a:lnTo>
                      <a:pt x="236" y="267"/>
                    </a:lnTo>
                    <a:lnTo>
                      <a:pt x="233" y="266"/>
                    </a:lnTo>
                    <a:lnTo>
                      <a:pt x="233" y="267"/>
                    </a:lnTo>
                    <a:lnTo>
                      <a:pt x="218" y="293"/>
                    </a:lnTo>
                    <a:lnTo>
                      <a:pt x="215" y="303"/>
                    </a:lnTo>
                    <a:lnTo>
                      <a:pt x="215" y="305"/>
                    </a:lnTo>
                    <a:lnTo>
                      <a:pt x="226" y="313"/>
                    </a:lnTo>
                    <a:lnTo>
                      <a:pt x="228" y="316"/>
                    </a:lnTo>
                    <a:lnTo>
                      <a:pt x="229" y="321"/>
                    </a:lnTo>
                    <a:lnTo>
                      <a:pt x="238" y="343"/>
                    </a:lnTo>
                    <a:lnTo>
                      <a:pt x="238" y="345"/>
                    </a:lnTo>
                    <a:lnTo>
                      <a:pt x="243" y="345"/>
                    </a:lnTo>
                    <a:lnTo>
                      <a:pt x="246" y="349"/>
                    </a:lnTo>
                    <a:lnTo>
                      <a:pt x="246" y="353"/>
                    </a:lnTo>
                    <a:lnTo>
                      <a:pt x="249" y="355"/>
                    </a:lnTo>
                    <a:lnTo>
                      <a:pt x="252" y="355"/>
                    </a:lnTo>
                    <a:lnTo>
                      <a:pt x="260" y="356"/>
                    </a:lnTo>
                    <a:lnTo>
                      <a:pt x="273" y="360"/>
                    </a:lnTo>
                    <a:lnTo>
                      <a:pt x="276" y="362"/>
                    </a:lnTo>
                    <a:lnTo>
                      <a:pt x="284" y="367"/>
                    </a:lnTo>
                    <a:lnTo>
                      <a:pt x="285" y="366"/>
                    </a:lnTo>
                    <a:lnTo>
                      <a:pt x="291" y="366"/>
                    </a:lnTo>
                    <a:lnTo>
                      <a:pt x="291" y="360"/>
                    </a:lnTo>
                    <a:lnTo>
                      <a:pt x="289" y="349"/>
                    </a:lnTo>
                    <a:lnTo>
                      <a:pt x="289" y="348"/>
                    </a:lnTo>
                    <a:lnTo>
                      <a:pt x="287" y="341"/>
                    </a:lnTo>
                    <a:lnTo>
                      <a:pt x="283" y="335"/>
                    </a:lnTo>
                    <a:lnTo>
                      <a:pt x="278" y="333"/>
                    </a:lnTo>
                    <a:lnTo>
                      <a:pt x="278" y="328"/>
                    </a:lnTo>
                    <a:lnTo>
                      <a:pt x="277" y="328"/>
                    </a:lnTo>
                    <a:lnTo>
                      <a:pt x="285" y="299"/>
                    </a:lnTo>
                    <a:lnTo>
                      <a:pt x="293" y="297"/>
                    </a:lnTo>
                    <a:lnTo>
                      <a:pt x="293" y="296"/>
                    </a:lnTo>
                    <a:lnTo>
                      <a:pt x="295" y="292"/>
                    </a:lnTo>
                    <a:lnTo>
                      <a:pt x="296" y="292"/>
                    </a:lnTo>
                    <a:lnTo>
                      <a:pt x="296" y="290"/>
                    </a:lnTo>
                    <a:lnTo>
                      <a:pt x="300" y="286"/>
                    </a:lnTo>
                    <a:lnTo>
                      <a:pt x="300" y="288"/>
                    </a:lnTo>
                    <a:lnTo>
                      <a:pt x="305" y="289"/>
                    </a:lnTo>
                    <a:lnTo>
                      <a:pt x="306" y="292"/>
                    </a:lnTo>
                    <a:lnTo>
                      <a:pt x="306" y="293"/>
                    </a:lnTo>
                    <a:lnTo>
                      <a:pt x="305" y="293"/>
                    </a:lnTo>
                    <a:lnTo>
                      <a:pt x="307" y="295"/>
                    </a:lnTo>
                    <a:lnTo>
                      <a:pt x="317" y="303"/>
                    </a:lnTo>
                    <a:lnTo>
                      <a:pt x="319" y="297"/>
                    </a:lnTo>
                    <a:lnTo>
                      <a:pt x="319" y="295"/>
                    </a:lnTo>
                    <a:lnTo>
                      <a:pt x="321" y="292"/>
                    </a:lnTo>
                    <a:lnTo>
                      <a:pt x="321" y="290"/>
                    </a:lnTo>
                    <a:lnTo>
                      <a:pt x="323" y="290"/>
                    </a:lnTo>
                    <a:lnTo>
                      <a:pt x="328" y="292"/>
                    </a:lnTo>
                    <a:lnTo>
                      <a:pt x="331" y="293"/>
                    </a:lnTo>
                    <a:lnTo>
                      <a:pt x="334" y="296"/>
                    </a:lnTo>
                    <a:lnTo>
                      <a:pt x="336" y="299"/>
                    </a:lnTo>
                    <a:lnTo>
                      <a:pt x="338" y="302"/>
                    </a:lnTo>
                    <a:lnTo>
                      <a:pt x="340" y="305"/>
                    </a:lnTo>
                    <a:lnTo>
                      <a:pt x="340" y="307"/>
                    </a:lnTo>
                    <a:lnTo>
                      <a:pt x="341" y="309"/>
                    </a:lnTo>
                    <a:lnTo>
                      <a:pt x="343" y="309"/>
                    </a:lnTo>
                    <a:lnTo>
                      <a:pt x="348" y="305"/>
                    </a:lnTo>
                    <a:lnTo>
                      <a:pt x="348" y="303"/>
                    </a:lnTo>
                    <a:lnTo>
                      <a:pt x="355" y="283"/>
                    </a:lnTo>
                    <a:lnTo>
                      <a:pt x="355" y="270"/>
                    </a:lnTo>
                    <a:lnTo>
                      <a:pt x="358" y="268"/>
                    </a:lnTo>
                    <a:lnTo>
                      <a:pt x="363" y="271"/>
                    </a:lnTo>
                    <a:lnTo>
                      <a:pt x="366" y="271"/>
                    </a:lnTo>
                    <a:lnTo>
                      <a:pt x="406" y="258"/>
                    </a:lnTo>
                    <a:lnTo>
                      <a:pt x="407" y="257"/>
                    </a:lnTo>
                    <a:lnTo>
                      <a:pt x="417" y="253"/>
                    </a:lnTo>
                    <a:lnTo>
                      <a:pt x="418" y="253"/>
                    </a:lnTo>
                    <a:lnTo>
                      <a:pt x="422" y="252"/>
                    </a:lnTo>
                    <a:lnTo>
                      <a:pt x="423" y="253"/>
                    </a:lnTo>
                    <a:lnTo>
                      <a:pt x="426" y="254"/>
                    </a:lnTo>
                    <a:lnTo>
                      <a:pt x="427" y="257"/>
                    </a:lnTo>
                    <a:lnTo>
                      <a:pt x="439" y="261"/>
                    </a:lnTo>
                    <a:lnTo>
                      <a:pt x="458" y="261"/>
                    </a:lnTo>
                    <a:lnTo>
                      <a:pt x="463" y="252"/>
                    </a:lnTo>
                    <a:lnTo>
                      <a:pt x="472" y="236"/>
                    </a:lnTo>
                    <a:lnTo>
                      <a:pt x="472" y="233"/>
                    </a:lnTo>
                    <a:lnTo>
                      <a:pt x="471" y="226"/>
                    </a:lnTo>
                    <a:lnTo>
                      <a:pt x="472" y="221"/>
                    </a:lnTo>
                    <a:lnTo>
                      <a:pt x="478" y="204"/>
                    </a:lnTo>
                    <a:lnTo>
                      <a:pt x="479" y="203"/>
                    </a:lnTo>
                    <a:lnTo>
                      <a:pt x="478" y="203"/>
                    </a:lnTo>
                    <a:lnTo>
                      <a:pt x="470" y="194"/>
                    </a:lnTo>
                    <a:lnTo>
                      <a:pt x="470" y="193"/>
                    </a:lnTo>
                    <a:lnTo>
                      <a:pt x="471" y="183"/>
                    </a:lnTo>
                    <a:lnTo>
                      <a:pt x="468" y="176"/>
                    </a:lnTo>
                    <a:lnTo>
                      <a:pt x="467" y="168"/>
                    </a:lnTo>
                    <a:lnTo>
                      <a:pt x="467" y="161"/>
                    </a:lnTo>
                    <a:lnTo>
                      <a:pt x="471" y="156"/>
                    </a:lnTo>
                    <a:lnTo>
                      <a:pt x="471" y="151"/>
                    </a:lnTo>
                    <a:lnTo>
                      <a:pt x="470" y="149"/>
                    </a:lnTo>
                    <a:lnTo>
                      <a:pt x="470" y="148"/>
                    </a:lnTo>
                    <a:lnTo>
                      <a:pt x="468" y="148"/>
                    </a:lnTo>
                    <a:lnTo>
                      <a:pt x="467" y="145"/>
                    </a:lnTo>
                    <a:lnTo>
                      <a:pt x="464" y="145"/>
                    </a:lnTo>
                    <a:lnTo>
                      <a:pt x="465" y="147"/>
                    </a:lnTo>
                    <a:lnTo>
                      <a:pt x="460" y="155"/>
                    </a:lnTo>
                    <a:lnTo>
                      <a:pt x="453" y="145"/>
                    </a:lnTo>
                    <a:lnTo>
                      <a:pt x="451" y="144"/>
                    </a:lnTo>
                    <a:lnTo>
                      <a:pt x="451" y="137"/>
                    </a:lnTo>
                    <a:lnTo>
                      <a:pt x="444" y="116"/>
                    </a:lnTo>
                    <a:lnTo>
                      <a:pt x="444" y="108"/>
                    </a:lnTo>
                    <a:lnTo>
                      <a:pt x="450" y="95"/>
                    </a:lnTo>
                    <a:lnTo>
                      <a:pt x="460" y="95"/>
                    </a:lnTo>
                    <a:lnTo>
                      <a:pt x="460" y="88"/>
                    </a:lnTo>
                    <a:lnTo>
                      <a:pt x="457" y="85"/>
                    </a:lnTo>
                    <a:lnTo>
                      <a:pt x="457" y="80"/>
                    </a:lnTo>
                    <a:lnTo>
                      <a:pt x="470" y="34"/>
                    </a:lnTo>
                    <a:lnTo>
                      <a:pt x="470" y="29"/>
                    </a:lnTo>
                    <a:lnTo>
                      <a:pt x="471" y="29"/>
                    </a:lnTo>
                    <a:lnTo>
                      <a:pt x="471" y="24"/>
                    </a:lnTo>
                    <a:lnTo>
                      <a:pt x="470" y="21"/>
                    </a:lnTo>
                    <a:lnTo>
                      <a:pt x="460" y="3"/>
                    </a:lnTo>
                    <a:lnTo>
                      <a:pt x="457" y="2"/>
                    </a:lnTo>
                    <a:lnTo>
                      <a:pt x="456" y="0"/>
                    </a:lnTo>
                    <a:lnTo>
                      <a:pt x="450" y="0"/>
                    </a:lnTo>
                    <a:lnTo>
                      <a:pt x="444" y="6"/>
                    </a:lnTo>
                    <a:lnTo>
                      <a:pt x="441" y="7"/>
                    </a:lnTo>
                    <a:lnTo>
                      <a:pt x="440" y="10"/>
                    </a:lnTo>
                    <a:lnTo>
                      <a:pt x="430" y="14"/>
                    </a:lnTo>
                    <a:lnTo>
                      <a:pt x="427" y="14"/>
                    </a:lnTo>
                    <a:lnTo>
                      <a:pt x="425" y="1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90" name="Freeform 1223">
                <a:extLst>
                  <a:ext uri="{FF2B5EF4-FFF2-40B4-BE49-F238E27FC236}">
                    <a16:creationId xmlns:a16="http://schemas.microsoft.com/office/drawing/2014/main" id="{7A6A6099-B83F-AAA1-2E4F-58575A2426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7" y="3023"/>
                <a:ext cx="163" cy="192"/>
              </a:xfrm>
              <a:custGeom>
                <a:avLst/>
                <a:gdLst>
                  <a:gd name="T0" fmla="*/ 303 w 655"/>
                  <a:gd name="T1" fmla="*/ 211 h 768"/>
                  <a:gd name="T2" fmla="*/ 280 w 655"/>
                  <a:gd name="T3" fmla="*/ 180 h 768"/>
                  <a:gd name="T4" fmla="*/ 289 w 655"/>
                  <a:gd name="T5" fmla="*/ 134 h 768"/>
                  <a:gd name="T6" fmla="*/ 296 w 655"/>
                  <a:gd name="T7" fmla="*/ 63 h 768"/>
                  <a:gd name="T8" fmla="*/ 282 w 655"/>
                  <a:gd name="T9" fmla="*/ 16 h 768"/>
                  <a:gd name="T10" fmla="*/ 207 w 655"/>
                  <a:gd name="T11" fmla="*/ 24 h 768"/>
                  <a:gd name="T12" fmla="*/ 160 w 655"/>
                  <a:gd name="T13" fmla="*/ 22 h 768"/>
                  <a:gd name="T14" fmla="*/ 99 w 655"/>
                  <a:gd name="T15" fmla="*/ 5 h 768"/>
                  <a:gd name="T16" fmla="*/ 115 w 655"/>
                  <a:gd name="T17" fmla="*/ 49 h 768"/>
                  <a:gd name="T18" fmla="*/ 151 w 655"/>
                  <a:gd name="T19" fmla="*/ 105 h 768"/>
                  <a:gd name="T20" fmla="*/ 162 w 655"/>
                  <a:gd name="T21" fmla="*/ 126 h 768"/>
                  <a:gd name="T22" fmla="*/ 136 w 655"/>
                  <a:gd name="T23" fmla="*/ 155 h 768"/>
                  <a:gd name="T24" fmla="*/ 151 w 655"/>
                  <a:gd name="T25" fmla="*/ 194 h 768"/>
                  <a:gd name="T26" fmla="*/ 161 w 655"/>
                  <a:gd name="T27" fmla="*/ 229 h 768"/>
                  <a:gd name="T28" fmla="*/ 197 w 655"/>
                  <a:gd name="T29" fmla="*/ 247 h 768"/>
                  <a:gd name="T30" fmla="*/ 172 w 655"/>
                  <a:gd name="T31" fmla="*/ 262 h 768"/>
                  <a:gd name="T32" fmla="*/ 162 w 655"/>
                  <a:gd name="T33" fmla="*/ 302 h 768"/>
                  <a:gd name="T34" fmla="*/ 150 w 655"/>
                  <a:gd name="T35" fmla="*/ 359 h 768"/>
                  <a:gd name="T36" fmla="*/ 186 w 655"/>
                  <a:gd name="T37" fmla="*/ 390 h 768"/>
                  <a:gd name="T38" fmla="*/ 200 w 655"/>
                  <a:gd name="T39" fmla="*/ 400 h 768"/>
                  <a:gd name="T40" fmla="*/ 173 w 655"/>
                  <a:gd name="T41" fmla="*/ 403 h 768"/>
                  <a:gd name="T42" fmla="*/ 130 w 655"/>
                  <a:gd name="T43" fmla="*/ 384 h 768"/>
                  <a:gd name="T44" fmla="*/ 113 w 655"/>
                  <a:gd name="T45" fmla="*/ 442 h 768"/>
                  <a:gd name="T46" fmla="*/ 16 w 655"/>
                  <a:gd name="T47" fmla="*/ 463 h 768"/>
                  <a:gd name="T48" fmla="*/ 18 w 655"/>
                  <a:gd name="T49" fmla="*/ 503 h 768"/>
                  <a:gd name="T50" fmla="*/ 43 w 655"/>
                  <a:gd name="T51" fmla="*/ 590 h 768"/>
                  <a:gd name="T52" fmla="*/ 83 w 655"/>
                  <a:gd name="T53" fmla="*/ 615 h 768"/>
                  <a:gd name="T54" fmla="*/ 63 w 655"/>
                  <a:gd name="T55" fmla="*/ 618 h 768"/>
                  <a:gd name="T56" fmla="*/ 56 w 655"/>
                  <a:gd name="T57" fmla="*/ 662 h 768"/>
                  <a:gd name="T58" fmla="*/ 63 w 655"/>
                  <a:gd name="T59" fmla="*/ 687 h 768"/>
                  <a:gd name="T60" fmla="*/ 109 w 655"/>
                  <a:gd name="T61" fmla="*/ 657 h 768"/>
                  <a:gd name="T62" fmla="*/ 120 w 655"/>
                  <a:gd name="T63" fmla="*/ 622 h 768"/>
                  <a:gd name="T64" fmla="*/ 155 w 655"/>
                  <a:gd name="T65" fmla="*/ 636 h 768"/>
                  <a:gd name="T66" fmla="*/ 191 w 655"/>
                  <a:gd name="T67" fmla="*/ 690 h 768"/>
                  <a:gd name="T68" fmla="*/ 220 w 655"/>
                  <a:gd name="T69" fmla="*/ 722 h 768"/>
                  <a:gd name="T70" fmla="*/ 273 w 655"/>
                  <a:gd name="T71" fmla="*/ 705 h 768"/>
                  <a:gd name="T72" fmla="*/ 323 w 655"/>
                  <a:gd name="T73" fmla="*/ 750 h 768"/>
                  <a:gd name="T74" fmla="*/ 361 w 655"/>
                  <a:gd name="T75" fmla="*/ 724 h 768"/>
                  <a:gd name="T76" fmla="*/ 326 w 655"/>
                  <a:gd name="T77" fmla="*/ 694 h 768"/>
                  <a:gd name="T78" fmla="*/ 328 w 655"/>
                  <a:gd name="T79" fmla="*/ 654 h 768"/>
                  <a:gd name="T80" fmla="*/ 370 w 655"/>
                  <a:gd name="T81" fmla="*/ 674 h 768"/>
                  <a:gd name="T82" fmla="*/ 397 w 655"/>
                  <a:gd name="T83" fmla="*/ 648 h 768"/>
                  <a:gd name="T84" fmla="*/ 434 w 655"/>
                  <a:gd name="T85" fmla="*/ 676 h 768"/>
                  <a:gd name="T86" fmla="*/ 457 w 655"/>
                  <a:gd name="T87" fmla="*/ 734 h 768"/>
                  <a:gd name="T88" fmla="*/ 511 w 655"/>
                  <a:gd name="T89" fmla="*/ 753 h 768"/>
                  <a:gd name="T90" fmla="*/ 536 w 655"/>
                  <a:gd name="T91" fmla="*/ 717 h 768"/>
                  <a:gd name="T92" fmla="*/ 575 w 655"/>
                  <a:gd name="T93" fmla="*/ 689 h 768"/>
                  <a:gd name="T94" fmla="*/ 584 w 655"/>
                  <a:gd name="T95" fmla="*/ 648 h 768"/>
                  <a:gd name="T96" fmla="*/ 558 w 655"/>
                  <a:gd name="T97" fmla="*/ 585 h 768"/>
                  <a:gd name="T98" fmla="*/ 587 w 655"/>
                  <a:gd name="T99" fmla="*/ 523 h 768"/>
                  <a:gd name="T100" fmla="*/ 655 w 655"/>
                  <a:gd name="T101" fmla="*/ 497 h 768"/>
                  <a:gd name="T102" fmla="*/ 566 w 655"/>
                  <a:gd name="T103" fmla="*/ 443 h 768"/>
                  <a:gd name="T104" fmla="*/ 518 w 655"/>
                  <a:gd name="T105" fmla="*/ 422 h 768"/>
                  <a:gd name="T106" fmla="*/ 508 w 655"/>
                  <a:gd name="T107" fmla="*/ 343 h 768"/>
                  <a:gd name="T108" fmla="*/ 490 w 655"/>
                  <a:gd name="T109" fmla="*/ 305 h 768"/>
                  <a:gd name="T110" fmla="*/ 444 w 655"/>
                  <a:gd name="T111" fmla="*/ 260 h 768"/>
                  <a:gd name="T112" fmla="*/ 388 w 655"/>
                  <a:gd name="T113" fmla="*/ 257 h 7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655" h="768">
                    <a:moveTo>
                      <a:pt x="369" y="229"/>
                    </a:moveTo>
                    <a:lnTo>
                      <a:pt x="359" y="229"/>
                    </a:lnTo>
                    <a:lnTo>
                      <a:pt x="352" y="232"/>
                    </a:lnTo>
                    <a:lnTo>
                      <a:pt x="345" y="229"/>
                    </a:lnTo>
                    <a:lnTo>
                      <a:pt x="340" y="222"/>
                    </a:lnTo>
                    <a:lnTo>
                      <a:pt x="333" y="216"/>
                    </a:lnTo>
                    <a:lnTo>
                      <a:pt x="327" y="214"/>
                    </a:lnTo>
                    <a:lnTo>
                      <a:pt x="316" y="213"/>
                    </a:lnTo>
                    <a:lnTo>
                      <a:pt x="304" y="213"/>
                    </a:lnTo>
                    <a:lnTo>
                      <a:pt x="303" y="211"/>
                    </a:lnTo>
                    <a:lnTo>
                      <a:pt x="303" y="210"/>
                    </a:lnTo>
                    <a:lnTo>
                      <a:pt x="302" y="209"/>
                    </a:lnTo>
                    <a:lnTo>
                      <a:pt x="299" y="207"/>
                    </a:lnTo>
                    <a:lnTo>
                      <a:pt x="295" y="207"/>
                    </a:lnTo>
                    <a:lnTo>
                      <a:pt x="280" y="200"/>
                    </a:lnTo>
                    <a:lnTo>
                      <a:pt x="278" y="200"/>
                    </a:lnTo>
                    <a:lnTo>
                      <a:pt x="277" y="199"/>
                    </a:lnTo>
                    <a:lnTo>
                      <a:pt x="275" y="196"/>
                    </a:lnTo>
                    <a:lnTo>
                      <a:pt x="275" y="189"/>
                    </a:lnTo>
                    <a:lnTo>
                      <a:pt x="280" y="180"/>
                    </a:lnTo>
                    <a:lnTo>
                      <a:pt x="281" y="179"/>
                    </a:lnTo>
                    <a:lnTo>
                      <a:pt x="282" y="179"/>
                    </a:lnTo>
                    <a:lnTo>
                      <a:pt x="284" y="178"/>
                    </a:lnTo>
                    <a:lnTo>
                      <a:pt x="294" y="164"/>
                    </a:lnTo>
                    <a:lnTo>
                      <a:pt x="300" y="147"/>
                    </a:lnTo>
                    <a:lnTo>
                      <a:pt x="296" y="140"/>
                    </a:lnTo>
                    <a:lnTo>
                      <a:pt x="296" y="139"/>
                    </a:lnTo>
                    <a:lnTo>
                      <a:pt x="294" y="137"/>
                    </a:lnTo>
                    <a:lnTo>
                      <a:pt x="291" y="134"/>
                    </a:lnTo>
                    <a:lnTo>
                      <a:pt x="289" y="134"/>
                    </a:lnTo>
                    <a:lnTo>
                      <a:pt x="288" y="133"/>
                    </a:lnTo>
                    <a:lnTo>
                      <a:pt x="282" y="123"/>
                    </a:lnTo>
                    <a:lnTo>
                      <a:pt x="274" y="116"/>
                    </a:lnTo>
                    <a:lnTo>
                      <a:pt x="274" y="115"/>
                    </a:lnTo>
                    <a:lnTo>
                      <a:pt x="275" y="113"/>
                    </a:lnTo>
                    <a:lnTo>
                      <a:pt x="285" y="109"/>
                    </a:lnTo>
                    <a:lnTo>
                      <a:pt x="295" y="95"/>
                    </a:lnTo>
                    <a:lnTo>
                      <a:pt x="299" y="76"/>
                    </a:lnTo>
                    <a:lnTo>
                      <a:pt x="299" y="73"/>
                    </a:lnTo>
                    <a:lnTo>
                      <a:pt x="296" y="63"/>
                    </a:lnTo>
                    <a:lnTo>
                      <a:pt x="295" y="63"/>
                    </a:lnTo>
                    <a:lnTo>
                      <a:pt x="299" y="60"/>
                    </a:lnTo>
                    <a:lnTo>
                      <a:pt x="299" y="51"/>
                    </a:lnTo>
                    <a:lnTo>
                      <a:pt x="294" y="44"/>
                    </a:lnTo>
                    <a:lnTo>
                      <a:pt x="292" y="35"/>
                    </a:lnTo>
                    <a:lnTo>
                      <a:pt x="292" y="29"/>
                    </a:lnTo>
                    <a:lnTo>
                      <a:pt x="294" y="28"/>
                    </a:lnTo>
                    <a:lnTo>
                      <a:pt x="292" y="27"/>
                    </a:lnTo>
                    <a:lnTo>
                      <a:pt x="282" y="17"/>
                    </a:lnTo>
                    <a:lnTo>
                      <a:pt x="282" y="16"/>
                    </a:lnTo>
                    <a:lnTo>
                      <a:pt x="270" y="10"/>
                    </a:lnTo>
                    <a:lnTo>
                      <a:pt x="263" y="6"/>
                    </a:lnTo>
                    <a:lnTo>
                      <a:pt x="249" y="0"/>
                    </a:lnTo>
                    <a:lnTo>
                      <a:pt x="250" y="3"/>
                    </a:lnTo>
                    <a:lnTo>
                      <a:pt x="251" y="25"/>
                    </a:lnTo>
                    <a:lnTo>
                      <a:pt x="239" y="31"/>
                    </a:lnTo>
                    <a:lnTo>
                      <a:pt x="224" y="32"/>
                    </a:lnTo>
                    <a:lnTo>
                      <a:pt x="221" y="31"/>
                    </a:lnTo>
                    <a:lnTo>
                      <a:pt x="218" y="27"/>
                    </a:lnTo>
                    <a:lnTo>
                      <a:pt x="207" y="24"/>
                    </a:lnTo>
                    <a:lnTo>
                      <a:pt x="206" y="22"/>
                    </a:lnTo>
                    <a:lnTo>
                      <a:pt x="203" y="12"/>
                    </a:lnTo>
                    <a:lnTo>
                      <a:pt x="203" y="6"/>
                    </a:lnTo>
                    <a:lnTo>
                      <a:pt x="200" y="3"/>
                    </a:lnTo>
                    <a:lnTo>
                      <a:pt x="200" y="2"/>
                    </a:lnTo>
                    <a:lnTo>
                      <a:pt x="198" y="3"/>
                    </a:lnTo>
                    <a:lnTo>
                      <a:pt x="194" y="17"/>
                    </a:lnTo>
                    <a:lnTo>
                      <a:pt x="191" y="21"/>
                    </a:lnTo>
                    <a:lnTo>
                      <a:pt x="186" y="22"/>
                    </a:lnTo>
                    <a:lnTo>
                      <a:pt x="160" y="22"/>
                    </a:lnTo>
                    <a:lnTo>
                      <a:pt x="154" y="21"/>
                    </a:lnTo>
                    <a:lnTo>
                      <a:pt x="147" y="16"/>
                    </a:lnTo>
                    <a:lnTo>
                      <a:pt x="136" y="14"/>
                    </a:lnTo>
                    <a:lnTo>
                      <a:pt x="127" y="14"/>
                    </a:lnTo>
                    <a:lnTo>
                      <a:pt x="122" y="16"/>
                    </a:lnTo>
                    <a:lnTo>
                      <a:pt x="115" y="20"/>
                    </a:lnTo>
                    <a:lnTo>
                      <a:pt x="110" y="20"/>
                    </a:lnTo>
                    <a:lnTo>
                      <a:pt x="108" y="21"/>
                    </a:lnTo>
                    <a:lnTo>
                      <a:pt x="99" y="9"/>
                    </a:lnTo>
                    <a:lnTo>
                      <a:pt x="99" y="5"/>
                    </a:lnTo>
                    <a:lnTo>
                      <a:pt x="83" y="5"/>
                    </a:lnTo>
                    <a:lnTo>
                      <a:pt x="83" y="7"/>
                    </a:lnTo>
                    <a:lnTo>
                      <a:pt x="80" y="13"/>
                    </a:lnTo>
                    <a:lnTo>
                      <a:pt x="80" y="14"/>
                    </a:lnTo>
                    <a:lnTo>
                      <a:pt x="95" y="32"/>
                    </a:lnTo>
                    <a:lnTo>
                      <a:pt x="97" y="32"/>
                    </a:lnTo>
                    <a:lnTo>
                      <a:pt x="113" y="44"/>
                    </a:lnTo>
                    <a:lnTo>
                      <a:pt x="113" y="45"/>
                    </a:lnTo>
                    <a:lnTo>
                      <a:pt x="115" y="46"/>
                    </a:lnTo>
                    <a:lnTo>
                      <a:pt x="115" y="49"/>
                    </a:lnTo>
                    <a:lnTo>
                      <a:pt x="116" y="55"/>
                    </a:lnTo>
                    <a:lnTo>
                      <a:pt x="119" y="62"/>
                    </a:lnTo>
                    <a:lnTo>
                      <a:pt x="120" y="63"/>
                    </a:lnTo>
                    <a:lnTo>
                      <a:pt x="120" y="65"/>
                    </a:lnTo>
                    <a:lnTo>
                      <a:pt x="127" y="72"/>
                    </a:lnTo>
                    <a:lnTo>
                      <a:pt x="133" y="83"/>
                    </a:lnTo>
                    <a:lnTo>
                      <a:pt x="134" y="92"/>
                    </a:lnTo>
                    <a:lnTo>
                      <a:pt x="143" y="99"/>
                    </a:lnTo>
                    <a:lnTo>
                      <a:pt x="145" y="104"/>
                    </a:lnTo>
                    <a:lnTo>
                      <a:pt x="151" y="105"/>
                    </a:lnTo>
                    <a:lnTo>
                      <a:pt x="155" y="105"/>
                    </a:lnTo>
                    <a:lnTo>
                      <a:pt x="157" y="106"/>
                    </a:lnTo>
                    <a:lnTo>
                      <a:pt x="162" y="108"/>
                    </a:lnTo>
                    <a:lnTo>
                      <a:pt x="165" y="109"/>
                    </a:lnTo>
                    <a:lnTo>
                      <a:pt x="166" y="112"/>
                    </a:lnTo>
                    <a:lnTo>
                      <a:pt x="166" y="115"/>
                    </a:lnTo>
                    <a:lnTo>
                      <a:pt x="168" y="116"/>
                    </a:lnTo>
                    <a:lnTo>
                      <a:pt x="168" y="119"/>
                    </a:lnTo>
                    <a:lnTo>
                      <a:pt x="166" y="119"/>
                    </a:lnTo>
                    <a:lnTo>
                      <a:pt x="162" y="126"/>
                    </a:lnTo>
                    <a:lnTo>
                      <a:pt x="161" y="127"/>
                    </a:lnTo>
                    <a:lnTo>
                      <a:pt x="161" y="122"/>
                    </a:lnTo>
                    <a:lnTo>
                      <a:pt x="162" y="122"/>
                    </a:lnTo>
                    <a:lnTo>
                      <a:pt x="162" y="120"/>
                    </a:lnTo>
                    <a:lnTo>
                      <a:pt x="161" y="120"/>
                    </a:lnTo>
                    <a:lnTo>
                      <a:pt x="158" y="123"/>
                    </a:lnTo>
                    <a:lnTo>
                      <a:pt x="157" y="126"/>
                    </a:lnTo>
                    <a:lnTo>
                      <a:pt x="157" y="136"/>
                    </a:lnTo>
                    <a:lnTo>
                      <a:pt x="138" y="154"/>
                    </a:lnTo>
                    <a:lnTo>
                      <a:pt x="136" y="155"/>
                    </a:lnTo>
                    <a:lnTo>
                      <a:pt x="131" y="159"/>
                    </a:lnTo>
                    <a:lnTo>
                      <a:pt x="129" y="161"/>
                    </a:lnTo>
                    <a:lnTo>
                      <a:pt x="131" y="165"/>
                    </a:lnTo>
                    <a:lnTo>
                      <a:pt x="131" y="169"/>
                    </a:lnTo>
                    <a:lnTo>
                      <a:pt x="134" y="172"/>
                    </a:lnTo>
                    <a:lnTo>
                      <a:pt x="141" y="175"/>
                    </a:lnTo>
                    <a:lnTo>
                      <a:pt x="144" y="178"/>
                    </a:lnTo>
                    <a:lnTo>
                      <a:pt x="147" y="182"/>
                    </a:lnTo>
                    <a:lnTo>
                      <a:pt x="150" y="193"/>
                    </a:lnTo>
                    <a:lnTo>
                      <a:pt x="151" y="194"/>
                    </a:lnTo>
                    <a:lnTo>
                      <a:pt x="151" y="200"/>
                    </a:lnTo>
                    <a:lnTo>
                      <a:pt x="150" y="200"/>
                    </a:lnTo>
                    <a:lnTo>
                      <a:pt x="148" y="204"/>
                    </a:lnTo>
                    <a:lnTo>
                      <a:pt x="145" y="209"/>
                    </a:lnTo>
                    <a:lnTo>
                      <a:pt x="145" y="216"/>
                    </a:lnTo>
                    <a:lnTo>
                      <a:pt x="158" y="229"/>
                    </a:lnTo>
                    <a:lnTo>
                      <a:pt x="158" y="231"/>
                    </a:lnTo>
                    <a:lnTo>
                      <a:pt x="160" y="231"/>
                    </a:lnTo>
                    <a:lnTo>
                      <a:pt x="160" y="229"/>
                    </a:lnTo>
                    <a:lnTo>
                      <a:pt x="161" y="229"/>
                    </a:lnTo>
                    <a:lnTo>
                      <a:pt x="166" y="225"/>
                    </a:lnTo>
                    <a:lnTo>
                      <a:pt x="172" y="222"/>
                    </a:lnTo>
                    <a:lnTo>
                      <a:pt x="173" y="221"/>
                    </a:lnTo>
                    <a:lnTo>
                      <a:pt x="177" y="222"/>
                    </a:lnTo>
                    <a:lnTo>
                      <a:pt x="179" y="224"/>
                    </a:lnTo>
                    <a:lnTo>
                      <a:pt x="180" y="226"/>
                    </a:lnTo>
                    <a:lnTo>
                      <a:pt x="184" y="231"/>
                    </a:lnTo>
                    <a:lnTo>
                      <a:pt x="190" y="233"/>
                    </a:lnTo>
                    <a:lnTo>
                      <a:pt x="197" y="240"/>
                    </a:lnTo>
                    <a:lnTo>
                      <a:pt x="197" y="247"/>
                    </a:lnTo>
                    <a:lnTo>
                      <a:pt x="194" y="256"/>
                    </a:lnTo>
                    <a:lnTo>
                      <a:pt x="193" y="256"/>
                    </a:lnTo>
                    <a:lnTo>
                      <a:pt x="193" y="259"/>
                    </a:lnTo>
                    <a:lnTo>
                      <a:pt x="191" y="257"/>
                    </a:lnTo>
                    <a:lnTo>
                      <a:pt x="189" y="257"/>
                    </a:lnTo>
                    <a:lnTo>
                      <a:pt x="177" y="264"/>
                    </a:lnTo>
                    <a:lnTo>
                      <a:pt x="170" y="264"/>
                    </a:lnTo>
                    <a:lnTo>
                      <a:pt x="170" y="263"/>
                    </a:lnTo>
                    <a:lnTo>
                      <a:pt x="172" y="263"/>
                    </a:lnTo>
                    <a:lnTo>
                      <a:pt x="172" y="262"/>
                    </a:lnTo>
                    <a:lnTo>
                      <a:pt x="173" y="262"/>
                    </a:lnTo>
                    <a:lnTo>
                      <a:pt x="173" y="260"/>
                    </a:lnTo>
                    <a:lnTo>
                      <a:pt x="172" y="260"/>
                    </a:lnTo>
                    <a:lnTo>
                      <a:pt x="170" y="262"/>
                    </a:lnTo>
                    <a:lnTo>
                      <a:pt x="169" y="262"/>
                    </a:lnTo>
                    <a:lnTo>
                      <a:pt x="168" y="263"/>
                    </a:lnTo>
                    <a:lnTo>
                      <a:pt x="162" y="269"/>
                    </a:lnTo>
                    <a:lnTo>
                      <a:pt x="160" y="277"/>
                    </a:lnTo>
                    <a:lnTo>
                      <a:pt x="160" y="293"/>
                    </a:lnTo>
                    <a:lnTo>
                      <a:pt x="162" y="302"/>
                    </a:lnTo>
                    <a:lnTo>
                      <a:pt x="166" y="307"/>
                    </a:lnTo>
                    <a:lnTo>
                      <a:pt x="168" y="319"/>
                    </a:lnTo>
                    <a:lnTo>
                      <a:pt x="166" y="319"/>
                    </a:lnTo>
                    <a:lnTo>
                      <a:pt x="162" y="320"/>
                    </a:lnTo>
                    <a:lnTo>
                      <a:pt x="161" y="322"/>
                    </a:lnTo>
                    <a:lnTo>
                      <a:pt x="161" y="324"/>
                    </a:lnTo>
                    <a:lnTo>
                      <a:pt x="157" y="343"/>
                    </a:lnTo>
                    <a:lnTo>
                      <a:pt x="153" y="351"/>
                    </a:lnTo>
                    <a:lnTo>
                      <a:pt x="150" y="356"/>
                    </a:lnTo>
                    <a:lnTo>
                      <a:pt x="150" y="359"/>
                    </a:lnTo>
                    <a:lnTo>
                      <a:pt x="153" y="362"/>
                    </a:lnTo>
                    <a:lnTo>
                      <a:pt x="155" y="362"/>
                    </a:lnTo>
                    <a:lnTo>
                      <a:pt x="161" y="360"/>
                    </a:lnTo>
                    <a:lnTo>
                      <a:pt x="169" y="360"/>
                    </a:lnTo>
                    <a:lnTo>
                      <a:pt x="175" y="362"/>
                    </a:lnTo>
                    <a:lnTo>
                      <a:pt x="179" y="365"/>
                    </a:lnTo>
                    <a:lnTo>
                      <a:pt x="182" y="369"/>
                    </a:lnTo>
                    <a:lnTo>
                      <a:pt x="179" y="372"/>
                    </a:lnTo>
                    <a:lnTo>
                      <a:pt x="179" y="377"/>
                    </a:lnTo>
                    <a:lnTo>
                      <a:pt x="186" y="390"/>
                    </a:lnTo>
                    <a:lnTo>
                      <a:pt x="187" y="394"/>
                    </a:lnTo>
                    <a:lnTo>
                      <a:pt x="187" y="400"/>
                    </a:lnTo>
                    <a:lnTo>
                      <a:pt x="186" y="400"/>
                    </a:lnTo>
                    <a:lnTo>
                      <a:pt x="186" y="401"/>
                    </a:lnTo>
                    <a:lnTo>
                      <a:pt x="187" y="401"/>
                    </a:lnTo>
                    <a:lnTo>
                      <a:pt x="191" y="398"/>
                    </a:lnTo>
                    <a:lnTo>
                      <a:pt x="194" y="397"/>
                    </a:lnTo>
                    <a:lnTo>
                      <a:pt x="196" y="397"/>
                    </a:lnTo>
                    <a:lnTo>
                      <a:pt x="198" y="398"/>
                    </a:lnTo>
                    <a:lnTo>
                      <a:pt x="200" y="400"/>
                    </a:lnTo>
                    <a:lnTo>
                      <a:pt x="201" y="400"/>
                    </a:lnTo>
                    <a:lnTo>
                      <a:pt x="201" y="403"/>
                    </a:lnTo>
                    <a:lnTo>
                      <a:pt x="198" y="411"/>
                    </a:lnTo>
                    <a:lnTo>
                      <a:pt x="198" y="412"/>
                    </a:lnTo>
                    <a:lnTo>
                      <a:pt x="193" y="412"/>
                    </a:lnTo>
                    <a:lnTo>
                      <a:pt x="190" y="408"/>
                    </a:lnTo>
                    <a:lnTo>
                      <a:pt x="187" y="408"/>
                    </a:lnTo>
                    <a:lnTo>
                      <a:pt x="176" y="401"/>
                    </a:lnTo>
                    <a:lnTo>
                      <a:pt x="175" y="403"/>
                    </a:lnTo>
                    <a:lnTo>
                      <a:pt x="173" y="403"/>
                    </a:lnTo>
                    <a:lnTo>
                      <a:pt x="170" y="401"/>
                    </a:lnTo>
                    <a:lnTo>
                      <a:pt x="169" y="400"/>
                    </a:lnTo>
                    <a:lnTo>
                      <a:pt x="165" y="398"/>
                    </a:lnTo>
                    <a:lnTo>
                      <a:pt x="162" y="397"/>
                    </a:lnTo>
                    <a:lnTo>
                      <a:pt x="155" y="391"/>
                    </a:lnTo>
                    <a:lnTo>
                      <a:pt x="147" y="387"/>
                    </a:lnTo>
                    <a:lnTo>
                      <a:pt x="140" y="382"/>
                    </a:lnTo>
                    <a:lnTo>
                      <a:pt x="131" y="382"/>
                    </a:lnTo>
                    <a:lnTo>
                      <a:pt x="131" y="383"/>
                    </a:lnTo>
                    <a:lnTo>
                      <a:pt x="130" y="384"/>
                    </a:lnTo>
                    <a:lnTo>
                      <a:pt x="130" y="387"/>
                    </a:lnTo>
                    <a:lnTo>
                      <a:pt x="137" y="394"/>
                    </a:lnTo>
                    <a:lnTo>
                      <a:pt x="138" y="400"/>
                    </a:lnTo>
                    <a:lnTo>
                      <a:pt x="137" y="418"/>
                    </a:lnTo>
                    <a:lnTo>
                      <a:pt x="119" y="422"/>
                    </a:lnTo>
                    <a:lnTo>
                      <a:pt x="117" y="422"/>
                    </a:lnTo>
                    <a:lnTo>
                      <a:pt x="119" y="423"/>
                    </a:lnTo>
                    <a:lnTo>
                      <a:pt x="119" y="427"/>
                    </a:lnTo>
                    <a:lnTo>
                      <a:pt x="117" y="439"/>
                    </a:lnTo>
                    <a:lnTo>
                      <a:pt x="113" y="442"/>
                    </a:lnTo>
                    <a:lnTo>
                      <a:pt x="109" y="442"/>
                    </a:lnTo>
                    <a:lnTo>
                      <a:pt x="108" y="440"/>
                    </a:lnTo>
                    <a:lnTo>
                      <a:pt x="103" y="440"/>
                    </a:lnTo>
                    <a:lnTo>
                      <a:pt x="95" y="444"/>
                    </a:lnTo>
                    <a:lnTo>
                      <a:pt x="84" y="456"/>
                    </a:lnTo>
                    <a:lnTo>
                      <a:pt x="74" y="471"/>
                    </a:lnTo>
                    <a:lnTo>
                      <a:pt x="55" y="475"/>
                    </a:lnTo>
                    <a:lnTo>
                      <a:pt x="39" y="470"/>
                    </a:lnTo>
                    <a:lnTo>
                      <a:pt x="25" y="467"/>
                    </a:lnTo>
                    <a:lnTo>
                      <a:pt x="16" y="463"/>
                    </a:lnTo>
                    <a:lnTo>
                      <a:pt x="14" y="463"/>
                    </a:lnTo>
                    <a:lnTo>
                      <a:pt x="6" y="464"/>
                    </a:lnTo>
                    <a:lnTo>
                      <a:pt x="3" y="465"/>
                    </a:lnTo>
                    <a:lnTo>
                      <a:pt x="2" y="465"/>
                    </a:lnTo>
                    <a:lnTo>
                      <a:pt x="2" y="467"/>
                    </a:lnTo>
                    <a:lnTo>
                      <a:pt x="0" y="470"/>
                    </a:lnTo>
                    <a:lnTo>
                      <a:pt x="0" y="472"/>
                    </a:lnTo>
                    <a:lnTo>
                      <a:pt x="2" y="474"/>
                    </a:lnTo>
                    <a:lnTo>
                      <a:pt x="10" y="486"/>
                    </a:lnTo>
                    <a:lnTo>
                      <a:pt x="18" y="503"/>
                    </a:lnTo>
                    <a:lnTo>
                      <a:pt x="25" y="511"/>
                    </a:lnTo>
                    <a:lnTo>
                      <a:pt x="30" y="524"/>
                    </a:lnTo>
                    <a:lnTo>
                      <a:pt x="31" y="535"/>
                    </a:lnTo>
                    <a:lnTo>
                      <a:pt x="30" y="539"/>
                    </a:lnTo>
                    <a:lnTo>
                      <a:pt x="28" y="548"/>
                    </a:lnTo>
                    <a:lnTo>
                      <a:pt x="28" y="567"/>
                    </a:lnTo>
                    <a:lnTo>
                      <a:pt x="30" y="576"/>
                    </a:lnTo>
                    <a:lnTo>
                      <a:pt x="34" y="583"/>
                    </a:lnTo>
                    <a:lnTo>
                      <a:pt x="35" y="583"/>
                    </a:lnTo>
                    <a:lnTo>
                      <a:pt x="43" y="590"/>
                    </a:lnTo>
                    <a:lnTo>
                      <a:pt x="50" y="598"/>
                    </a:lnTo>
                    <a:lnTo>
                      <a:pt x="66" y="608"/>
                    </a:lnTo>
                    <a:lnTo>
                      <a:pt x="69" y="605"/>
                    </a:lnTo>
                    <a:lnTo>
                      <a:pt x="71" y="604"/>
                    </a:lnTo>
                    <a:lnTo>
                      <a:pt x="74" y="604"/>
                    </a:lnTo>
                    <a:lnTo>
                      <a:pt x="76" y="606"/>
                    </a:lnTo>
                    <a:lnTo>
                      <a:pt x="80" y="609"/>
                    </a:lnTo>
                    <a:lnTo>
                      <a:pt x="83" y="612"/>
                    </a:lnTo>
                    <a:lnTo>
                      <a:pt x="85" y="612"/>
                    </a:lnTo>
                    <a:lnTo>
                      <a:pt x="83" y="615"/>
                    </a:lnTo>
                    <a:lnTo>
                      <a:pt x="81" y="620"/>
                    </a:lnTo>
                    <a:lnTo>
                      <a:pt x="80" y="623"/>
                    </a:lnTo>
                    <a:lnTo>
                      <a:pt x="80" y="627"/>
                    </a:lnTo>
                    <a:lnTo>
                      <a:pt x="78" y="629"/>
                    </a:lnTo>
                    <a:lnTo>
                      <a:pt x="77" y="629"/>
                    </a:lnTo>
                    <a:lnTo>
                      <a:pt x="77" y="627"/>
                    </a:lnTo>
                    <a:lnTo>
                      <a:pt x="76" y="627"/>
                    </a:lnTo>
                    <a:lnTo>
                      <a:pt x="69" y="623"/>
                    </a:lnTo>
                    <a:lnTo>
                      <a:pt x="64" y="618"/>
                    </a:lnTo>
                    <a:lnTo>
                      <a:pt x="63" y="618"/>
                    </a:lnTo>
                    <a:lnTo>
                      <a:pt x="57" y="620"/>
                    </a:lnTo>
                    <a:lnTo>
                      <a:pt x="57" y="622"/>
                    </a:lnTo>
                    <a:lnTo>
                      <a:pt x="59" y="623"/>
                    </a:lnTo>
                    <a:lnTo>
                      <a:pt x="59" y="624"/>
                    </a:lnTo>
                    <a:lnTo>
                      <a:pt x="60" y="626"/>
                    </a:lnTo>
                    <a:lnTo>
                      <a:pt x="62" y="633"/>
                    </a:lnTo>
                    <a:lnTo>
                      <a:pt x="59" y="637"/>
                    </a:lnTo>
                    <a:lnTo>
                      <a:pt x="53" y="651"/>
                    </a:lnTo>
                    <a:lnTo>
                      <a:pt x="53" y="654"/>
                    </a:lnTo>
                    <a:lnTo>
                      <a:pt x="56" y="662"/>
                    </a:lnTo>
                    <a:lnTo>
                      <a:pt x="62" y="668"/>
                    </a:lnTo>
                    <a:lnTo>
                      <a:pt x="62" y="669"/>
                    </a:lnTo>
                    <a:lnTo>
                      <a:pt x="60" y="669"/>
                    </a:lnTo>
                    <a:lnTo>
                      <a:pt x="60" y="671"/>
                    </a:lnTo>
                    <a:lnTo>
                      <a:pt x="59" y="676"/>
                    </a:lnTo>
                    <a:lnTo>
                      <a:pt x="59" y="678"/>
                    </a:lnTo>
                    <a:lnTo>
                      <a:pt x="59" y="682"/>
                    </a:lnTo>
                    <a:lnTo>
                      <a:pt x="60" y="682"/>
                    </a:lnTo>
                    <a:lnTo>
                      <a:pt x="63" y="685"/>
                    </a:lnTo>
                    <a:lnTo>
                      <a:pt x="63" y="687"/>
                    </a:lnTo>
                    <a:lnTo>
                      <a:pt x="64" y="687"/>
                    </a:lnTo>
                    <a:lnTo>
                      <a:pt x="66" y="689"/>
                    </a:lnTo>
                    <a:lnTo>
                      <a:pt x="70" y="689"/>
                    </a:lnTo>
                    <a:lnTo>
                      <a:pt x="83" y="676"/>
                    </a:lnTo>
                    <a:lnTo>
                      <a:pt x="85" y="675"/>
                    </a:lnTo>
                    <a:lnTo>
                      <a:pt x="87" y="675"/>
                    </a:lnTo>
                    <a:lnTo>
                      <a:pt x="106" y="664"/>
                    </a:lnTo>
                    <a:lnTo>
                      <a:pt x="108" y="662"/>
                    </a:lnTo>
                    <a:lnTo>
                      <a:pt x="109" y="659"/>
                    </a:lnTo>
                    <a:lnTo>
                      <a:pt x="109" y="657"/>
                    </a:lnTo>
                    <a:lnTo>
                      <a:pt x="110" y="655"/>
                    </a:lnTo>
                    <a:lnTo>
                      <a:pt x="110" y="654"/>
                    </a:lnTo>
                    <a:lnTo>
                      <a:pt x="113" y="638"/>
                    </a:lnTo>
                    <a:lnTo>
                      <a:pt x="113" y="634"/>
                    </a:lnTo>
                    <a:lnTo>
                      <a:pt x="112" y="633"/>
                    </a:lnTo>
                    <a:lnTo>
                      <a:pt x="110" y="633"/>
                    </a:lnTo>
                    <a:lnTo>
                      <a:pt x="110" y="631"/>
                    </a:lnTo>
                    <a:lnTo>
                      <a:pt x="117" y="623"/>
                    </a:lnTo>
                    <a:lnTo>
                      <a:pt x="119" y="622"/>
                    </a:lnTo>
                    <a:lnTo>
                      <a:pt x="120" y="622"/>
                    </a:lnTo>
                    <a:lnTo>
                      <a:pt x="123" y="620"/>
                    </a:lnTo>
                    <a:lnTo>
                      <a:pt x="129" y="620"/>
                    </a:lnTo>
                    <a:lnTo>
                      <a:pt x="140" y="624"/>
                    </a:lnTo>
                    <a:lnTo>
                      <a:pt x="143" y="624"/>
                    </a:lnTo>
                    <a:lnTo>
                      <a:pt x="144" y="626"/>
                    </a:lnTo>
                    <a:lnTo>
                      <a:pt x="151" y="630"/>
                    </a:lnTo>
                    <a:lnTo>
                      <a:pt x="153" y="633"/>
                    </a:lnTo>
                    <a:lnTo>
                      <a:pt x="153" y="634"/>
                    </a:lnTo>
                    <a:lnTo>
                      <a:pt x="154" y="636"/>
                    </a:lnTo>
                    <a:lnTo>
                      <a:pt x="155" y="636"/>
                    </a:lnTo>
                    <a:lnTo>
                      <a:pt x="157" y="634"/>
                    </a:lnTo>
                    <a:lnTo>
                      <a:pt x="157" y="636"/>
                    </a:lnTo>
                    <a:lnTo>
                      <a:pt x="158" y="647"/>
                    </a:lnTo>
                    <a:lnTo>
                      <a:pt x="158" y="648"/>
                    </a:lnTo>
                    <a:lnTo>
                      <a:pt x="166" y="652"/>
                    </a:lnTo>
                    <a:lnTo>
                      <a:pt x="176" y="662"/>
                    </a:lnTo>
                    <a:lnTo>
                      <a:pt x="184" y="678"/>
                    </a:lnTo>
                    <a:lnTo>
                      <a:pt x="184" y="691"/>
                    </a:lnTo>
                    <a:lnTo>
                      <a:pt x="187" y="694"/>
                    </a:lnTo>
                    <a:lnTo>
                      <a:pt x="191" y="690"/>
                    </a:lnTo>
                    <a:lnTo>
                      <a:pt x="196" y="687"/>
                    </a:lnTo>
                    <a:lnTo>
                      <a:pt x="197" y="687"/>
                    </a:lnTo>
                    <a:lnTo>
                      <a:pt x="200" y="690"/>
                    </a:lnTo>
                    <a:lnTo>
                      <a:pt x="200" y="708"/>
                    </a:lnTo>
                    <a:lnTo>
                      <a:pt x="198" y="711"/>
                    </a:lnTo>
                    <a:lnTo>
                      <a:pt x="198" y="712"/>
                    </a:lnTo>
                    <a:lnTo>
                      <a:pt x="204" y="718"/>
                    </a:lnTo>
                    <a:lnTo>
                      <a:pt x="215" y="722"/>
                    </a:lnTo>
                    <a:lnTo>
                      <a:pt x="218" y="724"/>
                    </a:lnTo>
                    <a:lnTo>
                      <a:pt x="220" y="722"/>
                    </a:lnTo>
                    <a:lnTo>
                      <a:pt x="229" y="718"/>
                    </a:lnTo>
                    <a:lnTo>
                      <a:pt x="242" y="711"/>
                    </a:lnTo>
                    <a:lnTo>
                      <a:pt x="243" y="710"/>
                    </a:lnTo>
                    <a:lnTo>
                      <a:pt x="250" y="705"/>
                    </a:lnTo>
                    <a:lnTo>
                      <a:pt x="257" y="705"/>
                    </a:lnTo>
                    <a:lnTo>
                      <a:pt x="261" y="710"/>
                    </a:lnTo>
                    <a:lnTo>
                      <a:pt x="264" y="711"/>
                    </a:lnTo>
                    <a:lnTo>
                      <a:pt x="266" y="710"/>
                    </a:lnTo>
                    <a:lnTo>
                      <a:pt x="267" y="710"/>
                    </a:lnTo>
                    <a:lnTo>
                      <a:pt x="273" y="705"/>
                    </a:lnTo>
                    <a:lnTo>
                      <a:pt x="274" y="704"/>
                    </a:lnTo>
                    <a:lnTo>
                      <a:pt x="275" y="704"/>
                    </a:lnTo>
                    <a:lnTo>
                      <a:pt x="292" y="711"/>
                    </a:lnTo>
                    <a:lnTo>
                      <a:pt x="294" y="712"/>
                    </a:lnTo>
                    <a:lnTo>
                      <a:pt x="296" y="712"/>
                    </a:lnTo>
                    <a:lnTo>
                      <a:pt x="300" y="714"/>
                    </a:lnTo>
                    <a:lnTo>
                      <a:pt x="304" y="712"/>
                    </a:lnTo>
                    <a:lnTo>
                      <a:pt x="304" y="714"/>
                    </a:lnTo>
                    <a:lnTo>
                      <a:pt x="317" y="734"/>
                    </a:lnTo>
                    <a:lnTo>
                      <a:pt x="323" y="750"/>
                    </a:lnTo>
                    <a:lnTo>
                      <a:pt x="327" y="754"/>
                    </a:lnTo>
                    <a:lnTo>
                      <a:pt x="337" y="750"/>
                    </a:lnTo>
                    <a:lnTo>
                      <a:pt x="342" y="748"/>
                    </a:lnTo>
                    <a:lnTo>
                      <a:pt x="354" y="748"/>
                    </a:lnTo>
                    <a:lnTo>
                      <a:pt x="356" y="743"/>
                    </a:lnTo>
                    <a:lnTo>
                      <a:pt x="358" y="739"/>
                    </a:lnTo>
                    <a:lnTo>
                      <a:pt x="358" y="736"/>
                    </a:lnTo>
                    <a:lnTo>
                      <a:pt x="359" y="735"/>
                    </a:lnTo>
                    <a:lnTo>
                      <a:pt x="359" y="729"/>
                    </a:lnTo>
                    <a:lnTo>
                      <a:pt x="361" y="724"/>
                    </a:lnTo>
                    <a:lnTo>
                      <a:pt x="356" y="722"/>
                    </a:lnTo>
                    <a:lnTo>
                      <a:pt x="355" y="719"/>
                    </a:lnTo>
                    <a:lnTo>
                      <a:pt x="355" y="718"/>
                    </a:lnTo>
                    <a:lnTo>
                      <a:pt x="356" y="712"/>
                    </a:lnTo>
                    <a:lnTo>
                      <a:pt x="356" y="711"/>
                    </a:lnTo>
                    <a:lnTo>
                      <a:pt x="355" y="710"/>
                    </a:lnTo>
                    <a:lnTo>
                      <a:pt x="349" y="705"/>
                    </a:lnTo>
                    <a:lnTo>
                      <a:pt x="345" y="704"/>
                    </a:lnTo>
                    <a:lnTo>
                      <a:pt x="338" y="700"/>
                    </a:lnTo>
                    <a:lnTo>
                      <a:pt x="326" y="694"/>
                    </a:lnTo>
                    <a:lnTo>
                      <a:pt x="326" y="693"/>
                    </a:lnTo>
                    <a:lnTo>
                      <a:pt x="328" y="687"/>
                    </a:lnTo>
                    <a:lnTo>
                      <a:pt x="330" y="679"/>
                    </a:lnTo>
                    <a:lnTo>
                      <a:pt x="330" y="674"/>
                    </a:lnTo>
                    <a:lnTo>
                      <a:pt x="327" y="661"/>
                    </a:lnTo>
                    <a:lnTo>
                      <a:pt x="327" y="659"/>
                    </a:lnTo>
                    <a:lnTo>
                      <a:pt x="324" y="657"/>
                    </a:lnTo>
                    <a:lnTo>
                      <a:pt x="324" y="655"/>
                    </a:lnTo>
                    <a:lnTo>
                      <a:pt x="327" y="654"/>
                    </a:lnTo>
                    <a:lnTo>
                      <a:pt x="328" y="654"/>
                    </a:lnTo>
                    <a:lnTo>
                      <a:pt x="331" y="652"/>
                    </a:lnTo>
                    <a:lnTo>
                      <a:pt x="345" y="650"/>
                    </a:lnTo>
                    <a:lnTo>
                      <a:pt x="349" y="650"/>
                    </a:lnTo>
                    <a:lnTo>
                      <a:pt x="367" y="657"/>
                    </a:lnTo>
                    <a:lnTo>
                      <a:pt x="371" y="657"/>
                    </a:lnTo>
                    <a:lnTo>
                      <a:pt x="371" y="659"/>
                    </a:lnTo>
                    <a:lnTo>
                      <a:pt x="369" y="662"/>
                    </a:lnTo>
                    <a:lnTo>
                      <a:pt x="366" y="667"/>
                    </a:lnTo>
                    <a:lnTo>
                      <a:pt x="367" y="668"/>
                    </a:lnTo>
                    <a:lnTo>
                      <a:pt x="370" y="674"/>
                    </a:lnTo>
                    <a:lnTo>
                      <a:pt x="371" y="674"/>
                    </a:lnTo>
                    <a:lnTo>
                      <a:pt x="371" y="675"/>
                    </a:lnTo>
                    <a:lnTo>
                      <a:pt x="373" y="675"/>
                    </a:lnTo>
                    <a:lnTo>
                      <a:pt x="374" y="676"/>
                    </a:lnTo>
                    <a:lnTo>
                      <a:pt x="386" y="674"/>
                    </a:lnTo>
                    <a:lnTo>
                      <a:pt x="387" y="672"/>
                    </a:lnTo>
                    <a:lnTo>
                      <a:pt x="388" y="661"/>
                    </a:lnTo>
                    <a:lnTo>
                      <a:pt x="388" y="651"/>
                    </a:lnTo>
                    <a:lnTo>
                      <a:pt x="398" y="650"/>
                    </a:lnTo>
                    <a:lnTo>
                      <a:pt x="397" y="648"/>
                    </a:lnTo>
                    <a:lnTo>
                      <a:pt x="402" y="648"/>
                    </a:lnTo>
                    <a:lnTo>
                      <a:pt x="418" y="654"/>
                    </a:lnTo>
                    <a:lnTo>
                      <a:pt x="419" y="654"/>
                    </a:lnTo>
                    <a:lnTo>
                      <a:pt x="422" y="655"/>
                    </a:lnTo>
                    <a:lnTo>
                      <a:pt x="421" y="657"/>
                    </a:lnTo>
                    <a:lnTo>
                      <a:pt x="412" y="676"/>
                    </a:lnTo>
                    <a:lnTo>
                      <a:pt x="412" y="682"/>
                    </a:lnTo>
                    <a:lnTo>
                      <a:pt x="423" y="683"/>
                    </a:lnTo>
                    <a:lnTo>
                      <a:pt x="428" y="682"/>
                    </a:lnTo>
                    <a:lnTo>
                      <a:pt x="434" y="676"/>
                    </a:lnTo>
                    <a:lnTo>
                      <a:pt x="433" y="705"/>
                    </a:lnTo>
                    <a:lnTo>
                      <a:pt x="434" y="710"/>
                    </a:lnTo>
                    <a:lnTo>
                      <a:pt x="437" y="711"/>
                    </a:lnTo>
                    <a:lnTo>
                      <a:pt x="437" y="712"/>
                    </a:lnTo>
                    <a:lnTo>
                      <a:pt x="439" y="715"/>
                    </a:lnTo>
                    <a:lnTo>
                      <a:pt x="440" y="717"/>
                    </a:lnTo>
                    <a:lnTo>
                      <a:pt x="440" y="719"/>
                    </a:lnTo>
                    <a:lnTo>
                      <a:pt x="441" y="722"/>
                    </a:lnTo>
                    <a:lnTo>
                      <a:pt x="444" y="725"/>
                    </a:lnTo>
                    <a:lnTo>
                      <a:pt x="457" y="734"/>
                    </a:lnTo>
                    <a:lnTo>
                      <a:pt x="471" y="748"/>
                    </a:lnTo>
                    <a:lnTo>
                      <a:pt x="476" y="758"/>
                    </a:lnTo>
                    <a:lnTo>
                      <a:pt x="476" y="760"/>
                    </a:lnTo>
                    <a:lnTo>
                      <a:pt x="478" y="763"/>
                    </a:lnTo>
                    <a:lnTo>
                      <a:pt x="478" y="764"/>
                    </a:lnTo>
                    <a:lnTo>
                      <a:pt x="479" y="765"/>
                    </a:lnTo>
                    <a:lnTo>
                      <a:pt x="479" y="768"/>
                    </a:lnTo>
                    <a:lnTo>
                      <a:pt x="488" y="761"/>
                    </a:lnTo>
                    <a:lnTo>
                      <a:pt x="510" y="754"/>
                    </a:lnTo>
                    <a:lnTo>
                      <a:pt x="511" y="753"/>
                    </a:lnTo>
                    <a:lnTo>
                      <a:pt x="513" y="754"/>
                    </a:lnTo>
                    <a:lnTo>
                      <a:pt x="514" y="753"/>
                    </a:lnTo>
                    <a:lnTo>
                      <a:pt x="514" y="750"/>
                    </a:lnTo>
                    <a:lnTo>
                      <a:pt x="513" y="748"/>
                    </a:lnTo>
                    <a:lnTo>
                      <a:pt x="513" y="741"/>
                    </a:lnTo>
                    <a:lnTo>
                      <a:pt x="515" y="735"/>
                    </a:lnTo>
                    <a:lnTo>
                      <a:pt x="515" y="734"/>
                    </a:lnTo>
                    <a:lnTo>
                      <a:pt x="517" y="734"/>
                    </a:lnTo>
                    <a:lnTo>
                      <a:pt x="534" y="718"/>
                    </a:lnTo>
                    <a:lnTo>
                      <a:pt x="536" y="717"/>
                    </a:lnTo>
                    <a:lnTo>
                      <a:pt x="542" y="717"/>
                    </a:lnTo>
                    <a:lnTo>
                      <a:pt x="548" y="718"/>
                    </a:lnTo>
                    <a:lnTo>
                      <a:pt x="552" y="718"/>
                    </a:lnTo>
                    <a:lnTo>
                      <a:pt x="553" y="721"/>
                    </a:lnTo>
                    <a:lnTo>
                      <a:pt x="553" y="724"/>
                    </a:lnTo>
                    <a:lnTo>
                      <a:pt x="555" y="722"/>
                    </a:lnTo>
                    <a:lnTo>
                      <a:pt x="556" y="719"/>
                    </a:lnTo>
                    <a:lnTo>
                      <a:pt x="558" y="714"/>
                    </a:lnTo>
                    <a:lnTo>
                      <a:pt x="559" y="711"/>
                    </a:lnTo>
                    <a:lnTo>
                      <a:pt x="575" y="689"/>
                    </a:lnTo>
                    <a:lnTo>
                      <a:pt x="577" y="689"/>
                    </a:lnTo>
                    <a:lnTo>
                      <a:pt x="587" y="678"/>
                    </a:lnTo>
                    <a:lnTo>
                      <a:pt x="588" y="678"/>
                    </a:lnTo>
                    <a:lnTo>
                      <a:pt x="588" y="676"/>
                    </a:lnTo>
                    <a:lnTo>
                      <a:pt x="585" y="669"/>
                    </a:lnTo>
                    <a:lnTo>
                      <a:pt x="582" y="667"/>
                    </a:lnTo>
                    <a:lnTo>
                      <a:pt x="580" y="665"/>
                    </a:lnTo>
                    <a:lnTo>
                      <a:pt x="580" y="662"/>
                    </a:lnTo>
                    <a:lnTo>
                      <a:pt x="584" y="650"/>
                    </a:lnTo>
                    <a:lnTo>
                      <a:pt x="584" y="648"/>
                    </a:lnTo>
                    <a:lnTo>
                      <a:pt x="585" y="645"/>
                    </a:lnTo>
                    <a:lnTo>
                      <a:pt x="585" y="640"/>
                    </a:lnTo>
                    <a:lnTo>
                      <a:pt x="570" y="611"/>
                    </a:lnTo>
                    <a:lnTo>
                      <a:pt x="562" y="604"/>
                    </a:lnTo>
                    <a:lnTo>
                      <a:pt x="562" y="601"/>
                    </a:lnTo>
                    <a:lnTo>
                      <a:pt x="567" y="592"/>
                    </a:lnTo>
                    <a:lnTo>
                      <a:pt x="567" y="590"/>
                    </a:lnTo>
                    <a:lnTo>
                      <a:pt x="564" y="588"/>
                    </a:lnTo>
                    <a:lnTo>
                      <a:pt x="558" y="588"/>
                    </a:lnTo>
                    <a:lnTo>
                      <a:pt x="558" y="585"/>
                    </a:lnTo>
                    <a:lnTo>
                      <a:pt x="562" y="581"/>
                    </a:lnTo>
                    <a:lnTo>
                      <a:pt x="566" y="577"/>
                    </a:lnTo>
                    <a:lnTo>
                      <a:pt x="568" y="571"/>
                    </a:lnTo>
                    <a:lnTo>
                      <a:pt x="570" y="566"/>
                    </a:lnTo>
                    <a:lnTo>
                      <a:pt x="578" y="570"/>
                    </a:lnTo>
                    <a:lnTo>
                      <a:pt x="578" y="569"/>
                    </a:lnTo>
                    <a:lnTo>
                      <a:pt x="580" y="567"/>
                    </a:lnTo>
                    <a:lnTo>
                      <a:pt x="582" y="562"/>
                    </a:lnTo>
                    <a:lnTo>
                      <a:pt x="587" y="542"/>
                    </a:lnTo>
                    <a:lnTo>
                      <a:pt x="587" y="523"/>
                    </a:lnTo>
                    <a:lnTo>
                      <a:pt x="588" y="517"/>
                    </a:lnTo>
                    <a:lnTo>
                      <a:pt x="589" y="517"/>
                    </a:lnTo>
                    <a:lnTo>
                      <a:pt x="634" y="531"/>
                    </a:lnTo>
                    <a:lnTo>
                      <a:pt x="640" y="535"/>
                    </a:lnTo>
                    <a:lnTo>
                      <a:pt x="648" y="527"/>
                    </a:lnTo>
                    <a:lnTo>
                      <a:pt x="652" y="516"/>
                    </a:lnTo>
                    <a:lnTo>
                      <a:pt x="654" y="516"/>
                    </a:lnTo>
                    <a:lnTo>
                      <a:pt x="654" y="513"/>
                    </a:lnTo>
                    <a:lnTo>
                      <a:pt x="655" y="507"/>
                    </a:lnTo>
                    <a:lnTo>
                      <a:pt x="655" y="497"/>
                    </a:lnTo>
                    <a:lnTo>
                      <a:pt x="654" y="497"/>
                    </a:lnTo>
                    <a:lnTo>
                      <a:pt x="654" y="496"/>
                    </a:lnTo>
                    <a:lnTo>
                      <a:pt x="655" y="496"/>
                    </a:lnTo>
                    <a:lnTo>
                      <a:pt x="655" y="495"/>
                    </a:lnTo>
                    <a:lnTo>
                      <a:pt x="626" y="500"/>
                    </a:lnTo>
                    <a:lnTo>
                      <a:pt x="636" y="468"/>
                    </a:lnTo>
                    <a:lnTo>
                      <a:pt x="621" y="454"/>
                    </a:lnTo>
                    <a:lnTo>
                      <a:pt x="602" y="465"/>
                    </a:lnTo>
                    <a:lnTo>
                      <a:pt x="586" y="457"/>
                    </a:lnTo>
                    <a:lnTo>
                      <a:pt x="566" y="443"/>
                    </a:lnTo>
                    <a:lnTo>
                      <a:pt x="560" y="443"/>
                    </a:lnTo>
                    <a:lnTo>
                      <a:pt x="559" y="444"/>
                    </a:lnTo>
                    <a:lnTo>
                      <a:pt x="551" y="439"/>
                    </a:lnTo>
                    <a:lnTo>
                      <a:pt x="548" y="437"/>
                    </a:lnTo>
                    <a:lnTo>
                      <a:pt x="535" y="433"/>
                    </a:lnTo>
                    <a:lnTo>
                      <a:pt x="527" y="432"/>
                    </a:lnTo>
                    <a:lnTo>
                      <a:pt x="524" y="432"/>
                    </a:lnTo>
                    <a:lnTo>
                      <a:pt x="521" y="430"/>
                    </a:lnTo>
                    <a:lnTo>
                      <a:pt x="521" y="426"/>
                    </a:lnTo>
                    <a:lnTo>
                      <a:pt x="518" y="422"/>
                    </a:lnTo>
                    <a:lnTo>
                      <a:pt x="513" y="422"/>
                    </a:lnTo>
                    <a:lnTo>
                      <a:pt x="513" y="420"/>
                    </a:lnTo>
                    <a:lnTo>
                      <a:pt x="504" y="398"/>
                    </a:lnTo>
                    <a:lnTo>
                      <a:pt x="503" y="393"/>
                    </a:lnTo>
                    <a:lnTo>
                      <a:pt x="501" y="390"/>
                    </a:lnTo>
                    <a:lnTo>
                      <a:pt x="490" y="382"/>
                    </a:lnTo>
                    <a:lnTo>
                      <a:pt x="490" y="380"/>
                    </a:lnTo>
                    <a:lnTo>
                      <a:pt x="493" y="370"/>
                    </a:lnTo>
                    <a:lnTo>
                      <a:pt x="508" y="344"/>
                    </a:lnTo>
                    <a:lnTo>
                      <a:pt x="508" y="343"/>
                    </a:lnTo>
                    <a:lnTo>
                      <a:pt x="511" y="344"/>
                    </a:lnTo>
                    <a:lnTo>
                      <a:pt x="513" y="344"/>
                    </a:lnTo>
                    <a:lnTo>
                      <a:pt x="514" y="343"/>
                    </a:lnTo>
                    <a:lnTo>
                      <a:pt x="514" y="333"/>
                    </a:lnTo>
                    <a:lnTo>
                      <a:pt x="513" y="331"/>
                    </a:lnTo>
                    <a:lnTo>
                      <a:pt x="513" y="327"/>
                    </a:lnTo>
                    <a:lnTo>
                      <a:pt x="510" y="312"/>
                    </a:lnTo>
                    <a:lnTo>
                      <a:pt x="501" y="307"/>
                    </a:lnTo>
                    <a:lnTo>
                      <a:pt x="492" y="306"/>
                    </a:lnTo>
                    <a:lnTo>
                      <a:pt x="490" y="305"/>
                    </a:lnTo>
                    <a:lnTo>
                      <a:pt x="490" y="296"/>
                    </a:lnTo>
                    <a:lnTo>
                      <a:pt x="492" y="295"/>
                    </a:lnTo>
                    <a:lnTo>
                      <a:pt x="490" y="291"/>
                    </a:lnTo>
                    <a:lnTo>
                      <a:pt x="490" y="286"/>
                    </a:lnTo>
                    <a:lnTo>
                      <a:pt x="489" y="284"/>
                    </a:lnTo>
                    <a:lnTo>
                      <a:pt x="488" y="284"/>
                    </a:lnTo>
                    <a:lnTo>
                      <a:pt x="479" y="278"/>
                    </a:lnTo>
                    <a:lnTo>
                      <a:pt x="465" y="266"/>
                    </a:lnTo>
                    <a:lnTo>
                      <a:pt x="454" y="262"/>
                    </a:lnTo>
                    <a:lnTo>
                      <a:pt x="444" y="260"/>
                    </a:lnTo>
                    <a:lnTo>
                      <a:pt x="441" y="260"/>
                    </a:lnTo>
                    <a:lnTo>
                      <a:pt x="439" y="257"/>
                    </a:lnTo>
                    <a:lnTo>
                      <a:pt x="416" y="257"/>
                    </a:lnTo>
                    <a:lnTo>
                      <a:pt x="405" y="262"/>
                    </a:lnTo>
                    <a:lnTo>
                      <a:pt x="402" y="262"/>
                    </a:lnTo>
                    <a:lnTo>
                      <a:pt x="402" y="260"/>
                    </a:lnTo>
                    <a:lnTo>
                      <a:pt x="397" y="254"/>
                    </a:lnTo>
                    <a:lnTo>
                      <a:pt x="394" y="259"/>
                    </a:lnTo>
                    <a:lnTo>
                      <a:pt x="390" y="257"/>
                    </a:lnTo>
                    <a:lnTo>
                      <a:pt x="388" y="257"/>
                    </a:lnTo>
                    <a:lnTo>
                      <a:pt x="380" y="252"/>
                    </a:lnTo>
                    <a:lnTo>
                      <a:pt x="379" y="247"/>
                    </a:lnTo>
                    <a:lnTo>
                      <a:pt x="377" y="246"/>
                    </a:lnTo>
                    <a:lnTo>
                      <a:pt x="377" y="240"/>
                    </a:lnTo>
                    <a:lnTo>
                      <a:pt x="374" y="235"/>
                    </a:lnTo>
                    <a:lnTo>
                      <a:pt x="373" y="235"/>
                    </a:lnTo>
                    <a:lnTo>
                      <a:pt x="373" y="232"/>
                    </a:lnTo>
                    <a:lnTo>
                      <a:pt x="371" y="232"/>
                    </a:lnTo>
                    <a:lnTo>
                      <a:pt x="369" y="22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91" name="Freeform 1224">
                <a:extLst>
                  <a:ext uri="{FF2B5EF4-FFF2-40B4-BE49-F238E27FC236}">
                    <a16:creationId xmlns:a16="http://schemas.microsoft.com/office/drawing/2014/main" id="{527AA441-20F6-295B-1562-2F74B1186A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7" y="3119"/>
                <a:ext cx="201" cy="84"/>
              </a:xfrm>
              <a:custGeom>
                <a:avLst/>
                <a:gdLst>
                  <a:gd name="T0" fmla="*/ 664 w 805"/>
                  <a:gd name="T1" fmla="*/ 74 h 337"/>
                  <a:gd name="T2" fmla="*/ 645 w 805"/>
                  <a:gd name="T3" fmla="*/ 58 h 337"/>
                  <a:gd name="T4" fmla="*/ 611 w 805"/>
                  <a:gd name="T5" fmla="*/ 48 h 337"/>
                  <a:gd name="T6" fmla="*/ 550 w 805"/>
                  <a:gd name="T7" fmla="*/ 14 h 337"/>
                  <a:gd name="T8" fmla="*/ 528 w 805"/>
                  <a:gd name="T9" fmla="*/ 6 h 337"/>
                  <a:gd name="T10" fmla="*/ 509 w 805"/>
                  <a:gd name="T11" fmla="*/ 17 h 337"/>
                  <a:gd name="T12" fmla="*/ 482 w 805"/>
                  <a:gd name="T13" fmla="*/ 23 h 337"/>
                  <a:gd name="T14" fmla="*/ 504 w 805"/>
                  <a:gd name="T15" fmla="*/ 67 h 337"/>
                  <a:gd name="T16" fmla="*/ 477 w 805"/>
                  <a:gd name="T17" fmla="*/ 111 h 337"/>
                  <a:gd name="T18" fmla="*/ 453 w 805"/>
                  <a:gd name="T19" fmla="*/ 118 h 337"/>
                  <a:gd name="T20" fmla="*/ 385 w 805"/>
                  <a:gd name="T21" fmla="*/ 112 h 337"/>
                  <a:gd name="T22" fmla="*/ 336 w 805"/>
                  <a:gd name="T23" fmla="*/ 113 h 337"/>
                  <a:gd name="T24" fmla="*/ 296 w 805"/>
                  <a:gd name="T25" fmla="*/ 106 h 337"/>
                  <a:gd name="T26" fmla="*/ 266 w 805"/>
                  <a:gd name="T27" fmla="*/ 102 h 337"/>
                  <a:gd name="T28" fmla="*/ 228 w 805"/>
                  <a:gd name="T29" fmla="*/ 95 h 337"/>
                  <a:gd name="T30" fmla="*/ 218 w 805"/>
                  <a:gd name="T31" fmla="*/ 66 h 337"/>
                  <a:gd name="T32" fmla="*/ 156 w 805"/>
                  <a:gd name="T33" fmla="*/ 24 h 337"/>
                  <a:gd name="T34" fmla="*/ 130 w 805"/>
                  <a:gd name="T35" fmla="*/ 30 h 337"/>
                  <a:gd name="T36" fmla="*/ 90 w 805"/>
                  <a:gd name="T37" fmla="*/ 65 h 337"/>
                  <a:gd name="T38" fmla="*/ 77 w 805"/>
                  <a:gd name="T39" fmla="*/ 98 h 337"/>
                  <a:gd name="T40" fmla="*/ 70 w 805"/>
                  <a:gd name="T41" fmla="*/ 137 h 337"/>
                  <a:gd name="T42" fmla="*/ 10 w 805"/>
                  <a:gd name="T43" fmla="*/ 157 h 337"/>
                  <a:gd name="T44" fmla="*/ 33 w 805"/>
                  <a:gd name="T45" fmla="*/ 197 h 337"/>
                  <a:gd name="T46" fmla="*/ 77 w 805"/>
                  <a:gd name="T47" fmla="*/ 187 h 337"/>
                  <a:gd name="T48" fmla="*/ 92 w 805"/>
                  <a:gd name="T49" fmla="*/ 197 h 337"/>
                  <a:gd name="T50" fmla="*/ 113 w 805"/>
                  <a:gd name="T51" fmla="*/ 239 h 337"/>
                  <a:gd name="T52" fmla="*/ 135 w 805"/>
                  <a:gd name="T53" fmla="*/ 225 h 337"/>
                  <a:gd name="T54" fmla="*/ 166 w 805"/>
                  <a:gd name="T55" fmla="*/ 234 h 337"/>
                  <a:gd name="T56" fmla="*/ 197 w 805"/>
                  <a:gd name="T57" fmla="*/ 256 h 337"/>
                  <a:gd name="T58" fmla="*/ 261 w 805"/>
                  <a:gd name="T59" fmla="*/ 288 h 337"/>
                  <a:gd name="T60" fmla="*/ 291 w 805"/>
                  <a:gd name="T61" fmla="*/ 267 h 337"/>
                  <a:gd name="T62" fmla="*/ 345 w 805"/>
                  <a:gd name="T63" fmla="*/ 257 h 337"/>
                  <a:gd name="T64" fmla="*/ 352 w 805"/>
                  <a:gd name="T65" fmla="*/ 243 h 337"/>
                  <a:gd name="T66" fmla="*/ 364 w 805"/>
                  <a:gd name="T67" fmla="*/ 203 h 337"/>
                  <a:gd name="T68" fmla="*/ 375 w 805"/>
                  <a:gd name="T69" fmla="*/ 186 h 337"/>
                  <a:gd name="T70" fmla="*/ 413 w 805"/>
                  <a:gd name="T71" fmla="*/ 199 h 337"/>
                  <a:gd name="T72" fmla="*/ 442 w 805"/>
                  <a:gd name="T73" fmla="*/ 211 h 337"/>
                  <a:gd name="T74" fmla="*/ 452 w 805"/>
                  <a:gd name="T75" fmla="*/ 242 h 337"/>
                  <a:gd name="T76" fmla="*/ 491 w 805"/>
                  <a:gd name="T77" fmla="*/ 245 h 337"/>
                  <a:gd name="T78" fmla="*/ 506 w 805"/>
                  <a:gd name="T79" fmla="*/ 273 h 337"/>
                  <a:gd name="T80" fmla="*/ 498 w 805"/>
                  <a:gd name="T81" fmla="*/ 303 h 337"/>
                  <a:gd name="T82" fmla="*/ 530 w 805"/>
                  <a:gd name="T83" fmla="*/ 331 h 337"/>
                  <a:gd name="T84" fmla="*/ 537 w 805"/>
                  <a:gd name="T85" fmla="*/ 334 h 337"/>
                  <a:gd name="T86" fmla="*/ 542 w 805"/>
                  <a:gd name="T87" fmla="*/ 298 h 337"/>
                  <a:gd name="T88" fmla="*/ 583 w 805"/>
                  <a:gd name="T89" fmla="*/ 287 h 337"/>
                  <a:gd name="T90" fmla="*/ 599 w 805"/>
                  <a:gd name="T91" fmla="*/ 267 h 337"/>
                  <a:gd name="T92" fmla="*/ 603 w 805"/>
                  <a:gd name="T93" fmla="*/ 231 h 337"/>
                  <a:gd name="T94" fmla="*/ 635 w 805"/>
                  <a:gd name="T95" fmla="*/ 207 h 337"/>
                  <a:gd name="T96" fmla="*/ 671 w 805"/>
                  <a:gd name="T97" fmla="*/ 249 h 337"/>
                  <a:gd name="T98" fmla="*/ 680 w 805"/>
                  <a:gd name="T99" fmla="*/ 240 h 337"/>
                  <a:gd name="T100" fmla="*/ 710 w 805"/>
                  <a:gd name="T101" fmla="*/ 236 h 337"/>
                  <a:gd name="T102" fmla="*/ 717 w 805"/>
                  <a:gd name="T103" fmla="*/ 256 h 337"/>
                  <a:gd name="T104" fmla="*/ 750 w 805"/>
                  <a:gd name="T105" fmla="*/ 252 h 337"/>
                  <a:gd name="T106" fmla="*/ 759 w 805"/>
                  <a:gd name="T107" fmla="*/ 283 h 337"/>
                  <a:gd name="T108" fmla="*/ 780 w 805"/>
                  <a:gd name="T109" fmla="*/ 287 h 337"/>
                  <a:gd name="T110" fmla="*/ 773 w 805"/>
                  <a:gd name="T111" fmla="*/ 267 h 337"/>
                  <a:gd name="T112" fmla="*/ 777 w 805"/>
                  <a:gd name="T113" fmla="*/ 238 h 337"/>
                  <a:gd name="T114" fmla="*/ 797 w 805"/>
                  <a:gd name="T115" fmla="*/ 243 h 337"/>
                  <a:gd name="T116" fmla="*/ 803 w 805"/>
                  <a:gd name="T117" fmla="*/ 231 h 337"/>
                  <a:gd name="T118" fmla="*/ 791 w 805"/>
                  <a:gd name="T119" fmla="*/ 220 h 337"/>
                  <a:gd name="T120" fmla="*/ 754 w 805"/>
                  <a:gd name="T121" fmla="*/ 199 h 337"/>
                  <a:gd name="T122" fmla="*/ 750 w 805"/>
                  <a:gd name="T123" fmla="*/ 140 h 337"/>
                  <a:gd name="T124" fmla="*/ 716 w 805"/>
                  <a:gd name="T125" fmla="*/ 88 h 3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805" h="337">
                    <a:moveTo>
                      <a:pt x="708" y="95"/>
                    </a:moveTo>
                    <a:lnTo>
                      <a:pt x="702" y="94"/>
                    </a:lnTo>
                    <a:lnTo>
                      <a:pt x="692" y="97"/>
                    </a:lnTo>
                    <a:lnTo>
                      <a:pt x="689" y="97"/>
                    </a:lnTo>
                    <a:lnTo>
                      <a:pt x="674" y="87"/>
                    </a:lnTo>
                    <a:lnTo>
                      <a:pt x="664" y="74"/>
                    </a:lnTo>
                    <a:lnTo>
                      <a:pt x="662" y="72"/>
                    </a:lnTo>
                    <a:lnTo>
                      <a:pt x="659" y="73"/>
                    </a:lnTo>
                    <a:lnTo>
                      <a:pt x="659" y="72"/>
                    </a:lnTo>
                    <a:lnTo>
                      <a:pt x="652" y="73"/>
                    </a:lnTo>
                    <a:lnTo>
                      <a:pt x="645" y="60"/>
                    </a:lnTo>
                    <a:lnTo>
                      <a:pt x="645" y="58"/>
                    </a:lnTo>
                    <a:lnTo>
                      <a:pt x="642" y="55"/>
                    </a:lnTo>
                    <a:lnTo>
                      <a:pt x="636" y="55"/>
                    </a:lnTo>
                    <a:lnTo>
                      <a:pt x="633" y="58"/>
                    </a:lnTo>
                    <a:lnTo>
                      <a:pt x="632" y="56"/>
                    </a:lnTo>
                    <a:lnTo>
                      <a:pt x="614" y="48"/>
                    </a:lnTo>
                    <a:lnTo>
                      <a:pt x="611" y="48"/>
                    </a:lnTo>
                    <a:lnTo>
                      <a:pt x="597" y="31"/>
                    </a:lnTo>
                    <a:lnTo>
                      <a:pt x="585" y="31"/>
                    </a:lnTo>
                    <a:lnTo>
                      <a:pt x="568" y="27"/>
                    </a:lnTo>
                    <a:lnTo>
                      <a:pt x="557" y="21"/>
                    </a:lnTo>
                    <a:lnTo>
                      <a:pt x="555" y="20"/>
                    </a:lnTo>
                    <a:lnTo>
                      <a:pt x="550" y="14"/>
                    </a:lnTo>
                    <a:lnTo>
                      <a:pt x="549" y="13"/>
                    </a:lnTo>
                    <a:lnTo>
                      <a:pt x="543" y="6"/>
                    </a:lnTo>
                    <a:lnTo>
                      <a:pt x="543" y="2"/>
                    </a:lnTo>
                    <a:lnTo>
                      <a:pt x="544" y="0"/>
                    </a:lnTo>
                    <a:lnTo>
                      <a:pt x="536" y="0"/>
                    </a:lnTo>
                    <a:lnTo>
                      <a:pt x="528" y="6"/>
                    </a:lnTo>
                    <a:lnTo>
                      <a:pt x="526" y="6"/>
                    </a:lnTo>
                    <a:lnTo>
                      <a:pt x="525" y="9"/>
                    </a:lnTo>
                    <a:lnTo>
                      <a:pt x="515" y="14"/>
                    </a:lnTo>
                    <a:lnTo>
                      <a:pt x="513" y="16"/>
                    </a:lnTo>
                    <a:lnTo>
                      <a:pt x="511" y="17"/>
                    </a:lnTo>
                    <a:lnTo>
                      <a:pt x="509" y="17"/>
                    </a:lnTo>
                    <a:lnTo>
                      <a:pt x="499" y="5"/>
                    </a:lnTo>
                    <a:lnTo>
                      <a:pt x="499" y="3"/>
                    </a:lnTo>
                    <a:lnTo>
                      <a:pt x="498" y="3"/>
                    </a:lnTo>
                    <a:lnTo>
                      <a:pt x="491" y="6"/>
                    </a:lnTo>
                    <a:lnTo>
                      <a:pt x="483" y="13"/>
                    </a:lnTo>
                    <a:lnTo>
                      <a:pt x="482" y="23"/>
                    </a:lnTo>
                    <a:lnTo>
                      <a:pt x="472" y="50"/>
                    </a:lnTo>
                    <a:lnTo>
                      <a:pt x="472" y="53"/>
                    </a:lnTo>
                    <a:lnTo>
                      <a:pt x="476" y="56"/>
                    </a:lnTo>
                    <a:lnTo>
                      <a:pt x="488" y="59"/>
                    </a:lnTo>
                    <a:lnTo>
                      <a:pt x="501" y="65"/>
                    </a:lnTo>
                    <a:lnTo>
                      <a:pt x="504" y="67"/>
                    </a:lnTo>
                    <a:lnTo>
                      <a:pt x="499" y="70"/>
                    </a:lnTo>
                    <a:lnTo>
                      <a:pt x="488" y="73"/>
                    </a:lnTo>
                    <a:lnTo>
                      <a:pt x="482" y="76"/>
                    </a:lnTo>
                    <a:lnTo>
                      <a:pt x="480" y="83"/>
                    </a:lnTo>
                    <a:lnTo>
                      <a:pt x="479" y="108"/>
                    </a:lnTo>
                    <a:lnTo>
                      <a:pt x="477" y="111"/>
                    </a:lnTo>
                    <a:lnTo>
                      <a:pt x="476" y="111"/>
                    </a:lnTo>
                    <a:lnTo>
                      <a:pt x="462" y="113"/>
                    </a:lnTo>
                    <a:lnTo>
                      <a:pt x="460" y="115"/>
                    </a:lnTo>
                    <a:lnTo>
                      <a:pt x="456" y="115"/>
                    </a:lnTo>
                    <a:lnTo>
                      <a:pt x="453" y="116"/>
                    </a:lnTo>
                    <a:lnTo>
                      <a:pt x="453" y="118"/>
                    </a:lnTo>
                    <a:lnTo>
                      <a:pt x="445" y="120"/>
                    </a:lnTo>
                    <a:lnTo>
                      <a:pt x="430" y="115"/>
                    </a:lnTo>
                    <a:lnTo>
                      <a:pt x="413" y="113"/>
                    </a:lnTo>
                    <a:lnTo>
                      <a:pt x="398" y="109"/>
                    </a:lnTo>
                    <a:lnTo>
                      <a:pt x="395" y="109"/>
                    </a:lnTo>
                    <a:lnTo>
                      <a:pt x="385" y="112"/>
                    </a:lnTo>
                    <a:lnTo>
                      <a:pt x="375" y="120"/>
                    </a:lnTo>
                    <a:lnTo>
                      <a:pt x="367" y="125"/>
                    </a:lnTo>
                    <a:lnTo>
                      <a:pt x="363" y="123"/>
                    </a:lnTo>
                    <a:lnTo>
                      <a:pt x="360" y="116"/>
                    </a:lnTo>
                    <a:lnTo>
                      <a:pt x="343" y="113"/>
                    </a:lnTo>
                    <a:lnTo>
                      <a:pt x="336" y="113"/>
                    </a:lnTo>
                    <a:lnTo>
                      <a:pt x="329" y="109"/>
                    </a:lnTo>
                    <a:lnTo>
                      <a:pt x="326" y="109"/>
                    </a:lnTo>
                    <a:lnTo>
                      <a:pt x="322" y="105"/>
                    </a:lnTo>
                    <a:lnTo>
                      <a:pt x="318" y="103"/>
                    </a:lnTo>
                    <a:lnTo>
                      <a:pt x="312" y="103"/>
                    </a:lnTo>
                    <a:lnTo>
                      <a:pt x="296" y="106"/>
                    </a:lnTo>
                    <a:lnTo>
                      <a:pt x="294" y="108"/>
                    </a:lnTo>
                    <a:lnTo>
                      <a:pt x="282" y="108"/>
                    </a:lnTo>
                    <a:lnTo>
                      <a:pt x="275" y="105"/>
                    </a:lnTo>
                    <a:lnTo>
                      <a:pt x="273" y="105"/>
                    </a:lnTo>
                    <a:lnTo>
                      <a:pt x="269" y="102"/>
                    </a:lnTo>
                    <a:lnTo>
                      <a:pt x="266" y="102"/>
                    </a:lnTo>
                    <a:lnTo>
                      <a:pt x="262" y="100"/>
                    </a:lnTo>
                    <a:lnTo>
                      <a:pt x="254" y="100"/>
                    </a:lnTo>
                    <a:lnTo>
                      <a:pt x="252" y="102"/>
                    </a:lnTo>
                    <a:lnTo>
                      <a:pt x="248" y="102"/>
                    </a:lnTo>
                    <a:lnTo>
                      <a:pt x="230" y="98"/>
                    </a:lnTo>
                    <a:lnTo>
                      <a:pt x="228" y="95"/>
                    </a:lnTo>
                    <a:lnTo>
                      <a:pt x="226" y="94"/>
                    </a:lnTo>
                    <a:lnTo>
                      <a:pt x="221" y="88"/>
                    </a:lnTo>
                    <a:lnTo>
                      <a:pt x="219" y="86"/>
                    </a:lnTo>
                    <a:lnTo>
                      <a:pt x="219" y="72"/>
                    </a:lnTo>
                    <a:lnTo>
                      <a:pt x="218" y="67"/>
                    </a:lnTo>
                    <a:lnTo>
                      <a:pt x="218" y="66"/>
                    </a:lnTo>
                    <a:lnTo>
                      <a:pt x="216" y="65"/>
                    </a:lnTo>
                    <a:lnTo>
                      <a:pt x="208" y="58"/>
                    </a:lnTo>
                    <a:lnTo>
                      <a:pt x="197" y="55"/>
                    </a:lnTo>
                    <a:lnTo>
                      <a:pt x="176" y="38"/>
                    </a:lnTo>
                    <a:lnTo>
                      <a:pt x="167" y="27"/>
                    </a:lnTo>
                    <a:lnTo>
                      <a:pt x="156" y="24"/>
                    </a:lnTo>
                    <a:lnTo>
                      <a:pt x="142" y="24"/>
                    </a:lnTo>
                    <a:lnTo>
                      <a:pt x="142" y="26"/>
                    </a:lnTo>
                    <a:lnTo>
                      <a:pt x="141" y="27"/>
                    </a:lnTo>
                    <a:lnTo>
                      <a:pt x="139" y="27"/>
                    </a:lnTo>
                    <a:lnTo>
                      <a:pt x="131" y="28"/>
                    </a:lnTo>
                    <a:lnTo>
                      <a:pt x="130" y="30"/>
                    </a:lnTo>
                    <a:lnTo>
                      <a:pt x="127" y="30"/>
                    </a:lnTo>
                    <a:lnTo>
                      <a:pt x="120" y="33"/>
                    </a:lnTo>
                    <a:lnTo>
                      <a:pt x="110" y="41"/>
                    </a:lnTo>
                    <a:lnTo>
                      <a:pt x="96" y="46"/>
                    </a:lnTo>
                    <a:lnTo>
                      <a:pt x="93" y="52"/>
                    </a:lnTo>
                    <a:lnTo>
                      <a:pt x="90" y="65"/>
                    </a:lnTo>
                    <a:lnTo>
                      <a:pt x="90" y="76"/>
                    </a:lnTo>
                    <a:lnTo>
                      <a:pt x="86" y="76"/>
                    </a:lnTo>
                    <a:lnTo>
                      <a:pt x="74" y="87"/>
                    </a:lnTo>
                    <a:lnTo>
                      <a:pt x="75" y="88"/>
                    </a:lnTo>
                    <a:lnTo>
                      <a:pt x="75" y="97"/>
                    </a:lnTo>
                    <a:lnTo>
                      <a:pt x="77" y="98"/>
                    </a:lnTo>
                    <a:lnTo>
                      <a:pt x="78" y="102"/>
                    </a:lnTo>
                    <a:lnTo>
                      <a:pt x="78" y="103"/>
                    </a:lnTo>
                    <a:lnTo>
                      <a:pt x="79" y="105"/>
                    </a:lnTo>
                    <a:lnTo>
                      <a:pt x="79" y="134"/>
                    </a:lnTo>
                    <a:lnTo>
                      <a:pt x="75" y="134"/>
                    </a:lnTo>
                    <a:lnTo>
                      <a:pt x="70" y="137"/>
                    </a:lnTo>
                    <a:lnTo>
                      <a:pt x="67" y="140"/>
                    </a:lnTo>
                    <a:lnTo>
                      <a:pt x="58" y="141"/>
                    </a:lnTo>
                    <a:lnTo>
                      <a:pt x="40" y="141"/>
                    </a:lnTo>
                    <a:lnTo>
                      <a:pt x="36" y="143"/>
                    </a:lnTo>
                    <a:lnTo>
                      <a:pt x="26" y="151"/>
                    </a:lnTo>
                    <a:lnTo>
                      <a:pt x="10" y="157"/>
                    </a:lnTo>
                    <a:lnTo>
                      <a:pt x="1" y="161"/>
                    </a:lnTo>
                    <a:lnTo>
                      <a:pt x="0" y="162"/>
                    </a:lnTo>
                    <a:lnTo>
                      <a:pt x="0" y="164"/>
                    </a:lnTo>
                    <a:lnTo>
                      <a:pt x="1" y="164"/>
                    </a:lnTo>
                    <a:lnTo>
                      <a:pt x="25" y="186"/>
                    </a:lnTo>
                    <a:lnTo>
                      <a:pt x="33" y="197"/>
                    </a:lnTo>
                    <a:lnTo>
                      <a:pt x="41" y="206"/>
                    </a:lnTo>
                    <a:lnTo>
                      <a:pt x="47" y="207"/>
                    </a:lnTo>
                    <a:lnTo>
                      <a:pt x="60" y="204"/>
                    </a:lnTo>
                    <a:lnTo>
                      <a:pt x="64" y="200"/>
                    </a:lnTo>
                    <a:lnTo>
                      <a:pt x="72" y="189"/>
                    </a:lnTo>
                    <a:lnTo>
                      <a:pt x="77" y="187"/>
                    </a:lnTo>
                    <a:lnTo>
                      <a:pt x="79" y="187"/>
                    </a:lnTo>
                    <a:lnTo>
                      <a:pt x="85" y="189"/>
                    </a:lnTo>
                    <a:lnTo>
                      <a:pt x="89" y="192"/>
                    </a:lnTo>
                    <a:lnTo>
                      <a:pt x="89" y="193"/>
                    </a:lnTo>
                    <a:lnTo>
                      <a:pt x="90" y="194"/>
                    </a:lnTo>
                    <a:lnTo>
                      <a:pt x="92" y="197"/>
                    </a:lnTo>
                    <a:lnTo>
                      <a:pt x="92" y="199"/>
                    </a:lnTo>
                    <a:lnTo>
                      <a:pt x="97" y="218"/>
                    </a:lnTo>
                    <a:lnTo>
                      <a:pt x="110" y="236"/>
                    </a:lnTo>
                    <a:lnTo>
                      <a:pt x="111" y="236"/>
                    </a:lnTo>
                    <a:lnTo>
                      <a:pt x="111" y="238"/>
                    </a:lnTo>
                    <a:lnTo>
                      <a:pt x="113" y="239"/>
                    </a:lnTo>
                    <a:lnTo>
                      <a:pt x="116" y="240"/>
                    </a:lnTo>
                    <a:lnTo>
                      <a:pt x="117" y="240"/>
                    </a:lnTo>
                    <a:lnTo>
                      <a:pt x="124" y="236"/>
                    </a:lnTo>
                    <a:lnTo>
                      <a:pt x="125" y="234"/>
                    </a:lnTo>
                    <a:lnTo>
                      <a:pt x="130" y="231"/>
                    </a:lnTo>
                    <a:lnTo>
                      <a:pt x="135" y="225"/>
                    </a:lnTo>
                    <a:lnTo>
                      <a:pt x="137" y="225"/>
                    </a:lnTo>
                    <a:lnTo>
                      <a:pt x="141" y="240"/>
                    </a:lnTo>
                    <a:lnTo>
                      <a:pt x="151" y="232"/>
                    </a:lnTo>
                    <a:lnTo>
                      <a:pt x="159" y="231"/>
                    </a:lnTo>
                    <a:lnTo>
                      <a:pt x="166" y="231"/>
                    </a:lnTo>
                    <a:lnTo>
                      <a:pt x="166" y="234"/>
                    </a:lnTo>
                    <a:lnTo>
                      <a:pt x="170" y="245"/>
                    </a:lnTo>
                    <a:lnTo>
                      <a:pt x="171" y="245"/>
                    </a:lnTo>
                    <a:lnTo>
                      <a:pt x="177" y="252"/>
                    </a:lnTo>
                    <a:lnTo>
                      <a:pt x="178" y="252"/>
                    </a:lnTo>
                    <a:lnTo>
                      <a:pt x="180" y="253"/>
                    </a:lnTo>
                    <a:lnTo>
                      <a:pt x="197" y="256"/>
                    </a:lnTo>
                    <a:lnTo>
                      <a:pt x="205" y="260"/>
                    </a:lnTo>
                    <a:lnTo>
                      <a:pt x="227" y="277"/>
                    </a:lnTo>
                    <a:lnTo>
                      <a:pt x="234" y="285"/>
                    </a:lnTo>
                    <a:lnTo>
                      <a:pt x="237" y="285"/>
                    </a:lnTo>
                    <a:lnTo>
                      <a:pt x="244" y="288"/>
                    </a:lnTo>
                    <a:lnTo>
                      <a:pt x="261" y="288"/>
                    </a:lnTo>
                    <a:lnTo>
                      <a:pt x="268" y="284"/>
                    </a:lnTo>
                    <a:lnTo>
                      <a:pt x="272" y="284"/>
                    </a:lnTo>
                    <a:lnTo>
                      <a:pt x="289" y="277"/>
                    </a:lnTo>
                    <a:lnTo>
                      <a:pt x="289" y="271"/>
                    </a:lnTo>
                    <a:lnTo>
                      <a:pt x="290" y="267"/>
                    </a:lnTo>
                    <a:lnTo>
                      <a:pt x="291" y="267"/>
                    </a:lnTo>
                    <a:lnTo>
                      <a:pt x="291" y="266"/>
                    </a:lnTo>
                    <a:lnTo>
                      <a:pt x="297" y="266"/>
                    </a:lnTo>
                    <a:lnTo>
                      <a:pt x="312" y="260"/>
                    </a:lnTo>
                    <a:lnTo>
                      <a:pt x="314" y="260"/>
                    </a:lnTo>
                    <a:lnTo>
                      <a:pt x="317" y="259"/>
                    </a:lnTo>
                    <a:lnTo>
                      <a:pt x="345" y="257"/>
                    </a:lnTo>
                    <a:lnTo>
                      <a:pt x="349" y="259"/>
                    </a:lnTo>
                    <a:lnTo>
                      <a:pt x="349" y="257"/>
                    </a:lnTo>
                    <a:lnTo>
                      <a:pt x="350" y="257"/>
                    </a:lnTo>
                    <a:lnTo>
                      <a:pt x="354" y="253"/>
                    </a:lnTo>
                    <a:lnTo>
                      <a:pt x="354" y="246"/>
                    </a:lnTo>
                    <a:lnTo>
                      <a:pt x="352" y="243"/>
                    </a:lnTo>
                    <a:lnTo>
                      <a:pt x="352" y="240"/>
                    </a:lnTo>
                    <a:lnTo>
                      <a:pt x="350" y="239"/>
                    </a:lnTo>
                    <a:lnTo>
                      <a:pt x="350" y="228"/>
                    </a:lnTo>
                    <a:lnTo>
                      <a:pt x="352" y="221"/>
                    </a:lnTo>
                    <a:lnTo>
                      <a:pt x="356" y="213"/>
                    </a:lnTo>
                    <a:lnTo>
                      <a:pt x="364" y="203"/>
                    </a:lnTo>
                    <a:lnTo>
                      <a:pt x="368" y="196"/>
                    </a:lnTo>
                    <a:lnTo>
                      <a:pt x="370" y="194"/>
                    </a:lnTo>
                    <a:lnTo>
                      <a:pt x="371" y="192"/>
                    </a:lnTo>
                    <a:lnTo>
                      <a:pt x="371" y="189"/>
                    </a:lnTo>
                    <a:lnTo>
                      <a:pt x="372" y="187"/>
                    </a:lnTo>
                    <a:lnTo>
                      <a:pt x="375" y="186"/>
                    </a:lnTo>
                    <a:lnTo>
                      <a:pt x="377" y="186"/>
                    </a:lnTo>
                    <a:lnTo>
                      <a:pt x="386" y="187"/>
                    </a:lnTo>
                    <a:lnTo>
                      <a:pt x="388" y="189"/>
                    </a:lnTo>
                    <a:lnTo>
                      <a:pt x="395" y="189"/>
                    </a:lnTo>
                    <a:lnTo>
                      <a:pt x="412" y="197"/>
                    </a:lnTo>
                    <a:lnTo>
                      <a:pt x="413" y="199"/>
                    </a:lnTo>
                    <a:lnTo>
                      <a:pt x="424" y="206"/>
                    </a:lnTo>
                    <a:lnTo>
                      <a:pt x="425" y="206"/>
                    </a:lnTo>
                    <a:lnTo>
                      <a:pt x="427" y="207"/>
                    </a:lnTo>
                    <a:lnTo>
                      <a:pt x="432" y="208"/>
                    </a:lnTo>
                    <a:lnTo>
                      <a:pt x="438" y="211"/>
                    </a:lnTo>
                    <a:lnTo>
                      <a:pt x="442" y="211"/>
                    </a:lnTo>
                    <a:lnTo>
                      <a:pt x="442" y="213"/>
                    </a:lnTo>
                    <a:lnTo>
                      <a:pt x="444" y="213"/>
                    </a:lnTo>
                    <a:lnTo>
                      <a:pt x="444" y="218"/>
                    </a:lnTo>
                    <a:lnTo>
                      <a:pt x="442" y="228"/>
                    </a:lnTo>
                    <a:lnTo>
                      <a:pt x="445" y="239"/>
                    </a:lnTo>
                    <a:lnTo>
                      <a:pt x="452" y="242"/>
                    </a:lnTo>
                    <a:lnTo>
                      <a:pt x="452" y="243"/>
                    </a:lnTo>
                    <a:lnTo>
                      <a:pt x="456" y="243"/>
                    </a:lnTo>
                    <a:lnTo>
                      <a:pt x="469" y="250"/>
                    </a:lnTo>
                    <a:lnTo>
                      <a:pt x="476" y="250"/>
                    </a:lnTo>
                    <a:lnTo>
                      <a:pt x="482" y="246"/>
                    </a:lnTo>
                    <a:lnTo>
                      <a:pt x="491" y="245"/>
                    </a:lnTo>
                    <a:lnTo>
                      <a:pt x="494" y="245"/>
                    </a:lnTo>
                    <a:lnTo>
                      <a:pt x="494" y="246"/>
                    </a:lnTo>
                    <a:lnTo>
                      <a:pt x="495" y="246"/>
                    </a:lnTo>
                    <a:lnTo>
                      <a:pt x="495" y="249"/>
                    </a:lnTo>
                    <a:lnTo>
                      <a:pt x="497" y="250"/>
                    </a:lnTo>
                    <a:lnTo>
                      <a:pt x="506" y="273"/>
                    </a:lnTo>
                    <a:lnTo>
                      <a:pt x="506" y="281"/>
                    </a:lnTo>
                    <a:lnTo>
                      <a:pt x="505" y="283"/>
                    </a:lnTo>
                    <a:lnTo>
                      <a:pt x="505" y="284"/>
                    </a:lnTo>
                    <a:lnTo>
                      <a:pt x="504" y="285"/>
                    </a:lnTo>
                    <a:lnTo>
                      <a:pt x="504" y="287"/>
                    </a:lnTo>
                    <a:lnTo>
                      <a:pt x="498" y="303"/>
                    </a:lnTo>
                    <a:lnTo>
                      <a:pt x="499" y="316"/>
                    </a:lnTo>
                    <a:lnTo>
                      <a:pt x="499" y="317"/>
                    </a:lnTo>
                    <a:lnTo>
                      <a:pt x="504" y="317"/>
                    </a:lnTo>
                    <a:lnTo>
                      <a:pt x="508" y="319"/>
                    </a:lnTo>
                    <a:lnTo>
                      <a:pt x="512" y="323"/>
                    </a:lnTo>
                    <a:lnTo>
                      <a:pt x="530" y="331"/>
                    </a:lnTo>
                    <a:lnTo>
                      <a:pt x="533" y="331"/>
                    </a:lnTo>
                    <a:lnTo>
                      <a:pt x="535" y="333"/>
                    </a:lnTo>
                    <a:lnTo>
                      <a:pt x="535" y="335"/>
                    </a:lnTo>
                    <a:lnTo>
                      <a:pt x="536" y="337"/>
                    </a:lnTo>
                    <a:lnTo>
                      <a:pt x="536" y="335"/>
                    </a:lnTo>
                    <a:lnTo>
                      <a:pt x="537" y="334"/>
                    </a:lnTo>
                    <a:lnTo>
                      <a:pt x="537" y="330"/>
                    </a:lnTo>
                    <a:lnTo>
                      <a:pt x="533" y="312"/>
                    </a:lnTo>
                    <a:lnTo>
                      <a:pt x="533" y="310"/>
                    </a:lnTo>
                    <a:lnTo>
                      <a:pt x="535" y="309"/>
                    </a:lnTo>
                    <a:lnTo>
                      <a:pt x="535" y="307"/>
                    </a:lnTo>
                    <a:lnTo>
                      <a:pt x="542" y="298"/>
                    </a:lnTo>
                    <a:lnTo>
                      <a:pt x="543" y="297"/>
                    </a:lnTo>
                    <a:lnTo>
                      <a:pt x="546" y="297"/>
                    </a:lnTo>
                    <a:lnTo>
                      <a:pt x="566" y="299"/>
                    </a:lnTo>
                    <a:lnTo>
                      <a:pt x="569" y="299"/>
                    </a:lnTo>
                    <a:lnTo>
                      <a:pt x="575" y="295"/>
                    </a:lnTo>
                    <a:lnTo>
                      <a:pt x="583" y="287"/>
                    </a:lnTo>
                    <a:lnTo>
                      <a:pt x="585" y="287"/>
                    </a:lnTo>
                    <a:lnTo>
                      <a:pt x="585" y="285"/>
                    </a:lnTo>
                    <a:lnTo>
                      <a:pt x="597" y="271"/>
                    </a:lnTo>
                    <a:lnTo>
                      <a:pt x="597" y="270"/>
                    </a:lnTo>
                    <a:lnTo>
                      <a:pt x="599" y="268"/>
                    </a:lnTo>
                    <a:lnTo>
                      <a:pt x="599" y="267"/>
                    </a:lnTo>
                    <a:lnTo>
                      <a:pt x="597" y="264"/>
                    </a:lnTo>
                    <a:lnTo>
                      <a:pt x="596" y="264"/>
                    </a:lnTo>
                    <a:lnTo>
                      <a:pt x="596" y="261"/>
                    </a:lnTo>
                    <a:lnTo>
                      <a:pt x="597" y="259"/>
                    </a:lnTo>
                    <a:lnTo>
                      <a:pt x="599" y="254"/>
                    </a:lnTo>
                    <a:lnTo>
                      <a:pt x="603" y="231"/>
                    </a:lnTo>
                    <a:lnTo>
                      <a:pt x="604" y="228"/>
                    </a:lnTo>
                    <a:lnTo>
                      <a:pt x="611" y="221"/>
                    </a:lnTo>
                    <a:lnTo>
                      <a:pt x="614" y="221"/>
                    </a:lnTo>
                    <a:lnTo>
                      <a:pt x="625" y="217"/>
                    </a:lnTo>
                    <a:lnTo>
                      <a:pt x="635" y="208"/>
                    </a:lnTo>
                    <a:lnTo>
                      <a:pt x="635" y="207"/>
                    </a:lnTo>
                    <a:lnTo>
                      <a:pt x="636" y="207"/>
                    </a:lnTo>
                    <a:lnTo>
                      <a:pt x="645" y="210"/>
                    </a:lnTo>
                    <a:lnTo>
                      <a:pt x="653" y="220"/>
                    </a:lnTo>
                    <a:lnTo>
                      <a:pt x="656" y="232"/>
                    </a:lnTo>
                    <a:lnTo>
                      <a:pt x="662" y="242"/>
                    </a:lnTo>
                    <a:lnTo>
                      <a:pt x="671" y="249"/>
                    </a:lnTo>
                    <a:lnTo>
                      <a:pt x="673" y="249"/>
                    </a:lnTo>
                    <a:lnTo>
                      <a:pt x="674" y="247"/>
                    </a:lnTo>
                    <a:lnTo>
                      <a:pt x="676" y="245"/>
                    </a:lnTo>
                    <a:lnTo>
                      <a:pt x="678" y="242"/>
                    </a:lnTo>
                    <a:lnTo>
                      <a:pt x="678" y="240"/>
                    </a:lnTo>
                    <a:lnTo>
                      <a:pt x="680" y="240"/>
                    </a:lnTo>
                    <a:lnTo>
                      <a:pt x="683" y="238"/>
                    </a:lnTo>
                    <a:lnTo>
                      <a:pt x="689" y="236"/>
                    </a:lnTo>
                    <a:lnTo>
                      <a:pt x="692" y="234"/>
                    </a:lnTo>
                    <a:lnTo>
                      <a:pt x="701" y="234"/>
                    </a:lnTo>
                    <a:lnTo>
                      <a:pt x="708" y="236"/>
                    </a:lnTo>
                    <a:lnTo>
                      <a:pt x="710" y="236"/>
                    </a:lnTo>
                    <a:lnTo>
                      <a:pt x="717" y="240"/>
                    </a:lnTo>
                    <a:lnTo>
                      <a:pt x="720" y="240"/>
                    </a:lnTo>
                    <a:lnTo>
                      <a:pt x="720" y="242"/>
                    </a:lnTo>
                    <a:lnTo>
                      <a:pt x="722" y="246"/>
                    </a:lnTo>
                    <a:lnTo>
                      <a:pt x="720" y="250"/>
                    </a:lnTo>
                    <a:lnTo>
                      <a:pt x="717" y="256"/>
                    </a:lnTo>
                    <a:lnTo>
                      <a:pt x="719" y="261"/>
                    </a:lnTo>
                    <a:lnTo>
                      <a:pt x="726" y="266"/>
                    </a:lnTo>
                    <a:lnTo>
                      <a:pt x="743" y="256"/>
                    </a:lnTo>
                    <a:lnTo>
                      <a:pt x="745" y="250"/>
                    </a:lnTo>
                    <a:lnTo>
                      <a:pt x="750" y="250"/>
                    </a:lnTo>
                    <a:lnTo>
                      <a:pt x="750" y="252"/>
                    </a:lnTo>
                    <a:lnTo>
                      <a:pt x="754" y="254"/>
                    </a:lnTo>
                    <a:lnTo>
                      <a:pt x="755" y="257"/>
                    </a:lnTo>
                    <a:lnTo>
                      <a:pt x="756" y="259"/>
                    </a:lnTo>
                    <a:lnTo>
                      <a:pt x="756" y="261"/>
                    </a:lnTo>
                    <a:lnTo>
                      <a:pt x="761" y="280"/>
                    </a:lnTo>
                    <a:lnTo>
                      <a:pt x="759" y="283"/>
                    </a:lnTo>
                    <a:lnTo>
                      <a:pt x="759" y="285"/>
                    </a:lnTo>
                    <a:lnTo>
                      <a:pt x="761" y="285"/>
                    </a:lnTo>
                    <a:lnTo>
                      <a:pt x="762" y="287"/>
                    </a:lnTo>
                    <a:lnTo>
                      <a:pt x="779" y="294"/>
                    </a:lnTo>
                    <a:lnTo>
                      <a:pt x="779" y="292"/>
                    </a:lnTo>
                    <a:lnTo>
                      <a:pt x="780" y="287"/>
                    </a:lnTo>
                    <a:lnTo>
                      <a:pt x="780" y="285"/>
                    </a:lnTo>
                    <a:lnTo>
                      <a:pt x="782" y="285"/>
                    </a:lnTo>
                    <a:lnTo>
                      <a:pt x="782" y="284"/>
                    </a:lnTo>
                    <a:lnTo>
                      <a:pt x="776" y="278"/>
                    </a:lnTo>
                    <a:lnTo>
                      <a:pt x="773" y="270"/>
                    </a:lnTo>
                    <a:lnTo>
                      <a:pt x="773" y="267"/>
                    </a:lnTo>
                    <a:lnTo>
                      <a:pt x="779" y="253"/>
                    </a:lnTo>
                    <a:lnTo>
                      <a:pt x="782" y="249"/>
                    </a:lnTo>
                    <a:lnTo>
                      <a:pt x="780" y="242"/>
                    </a:lnTo>
                    <a:lnTo>
                      <a:pt x="779" y="240"/>
                    </a:lnTo>
                    <a:lnTo>
                      <a:pt x="779" y="239"/>
                    </a:lnTo>
                    <a:lnTo>
                      <a:pt x="777" y="238"/>
                    </a:lnTo>
                    <a:lnTo>
                      <a:pt x="777" y="236"/>
                    </a:lnTo>
                    <a:lnTo>
                      <a:pt x="783" y="234"/>
                    </a:lnTo>
                    <a:lnTo>
                      <a:pt x="784" y="234"/>
                    </a:lnTo>
                    <a:lnTo>
                      <a:pt x="789" y="239"/>
                    </a:lnTo>
                    <a:lnTo>
                      <a:pt x="796" y="243"/>
                    </a:lnTo>
                    <a:lnTo>
                      <a:pt x="797" y="243"/>
                    </a:lnTo>
                    <a:lnTo>
                      <a:pt x="797" y="245"/>
                    </a:lnTo>
                    <a:lnTo>
                      <a:pt x="798" y="245"/>
                    </a:lnTo>
                    <a:lnTo>
                      <a:pt x="800" y="243"/>
                    </a:lnTo>
                    <a:lnTo>
                      <a:pt x="800" y="239"/>
                    </a:lnTo>
                    <a:lnTo>
                      <a:pt x="801" y="236"/>
                    </a:lnTo>
                    <a:lnTo>
                      <a:pt x="803" y="231"/>
                    </a:lnTo>
                    <a:lnTo>
                      <a:pt x="805" y="228"/>
                    </a:lnTo>
                    <a:lnTo>
                      <a:pt x="803" y="228"/>
                    </a:lnTo>
                    <a:lnTo>
                      <a:pt x="800" y="225"/>
                    </a:lnTo>
                    <a:lnTo>
                      <a:pt x="796" y="222"/>
                    </a:lnTo>
                    <a:lnTo>
                      <a:pt x="794" y="220"/>
                    </a:lnTo>
                    <a:lnTo>
                      <a:pt x="791" y="220"/>
                    </a:lnTo>
                    <a:lnTo>
                      <a:pt x="789" y="221"/>
                    </a:lnTo>
                    <a:lnTo>
                      <a:pt x="786" y="224"/>
                    </a:lnTo>
                    <a:lnTo>
                      <a:pt x="770" y="214"/>
                    </a:lnTo>
                    <a:lnTo>
                      <a:pt x="763" y="206"/>
                    </a:lnTo>
                    <a:lnTo>
                      <a:pt x="755" y="199"/>
                    </a:lnTo>
                    <a:lnTo>
                      <a:pt x="754" y="199"/>
                    </a:lnTo>
                    <a:lnTo>
                      <a:pt x="750" y="192"/>
                    </a:lnTo>
                    <a:lnTo>
                      <a:pt x="748" y="183"/>
                    </a:lnTo>
                    <a:lnTo>
                      <a:pt x="748" y="164"/>
                    </a:lnTo>
                    <a:lnTo>
                      <a:pt x="750" y="155"/>
                    </a:lnTo>
                    <a:lnTo>
                      <a:pt x="751" y="151"/>
                    </a:lnTo>
                    <a:lnTo>
                      <a:pt x="750" y="140"/>
                    </a:lnTo>
                    <a:lnTo>
                      <a:pt x="745" y="127"/>
                    </a:lnTo>
                    <a:lnTo>
                      <a:pt x="738" y="119"/>
                    </a:lnTo>
                    <a:lnTo>
                      <a:pt x="730" y="102"/>
                    </a:lnTo>
                    <a:lnTo>
                      <a:pt x="722" y="90"/>
                    </a:lnTo>
                    <a:lnTo>
                      <a:pt x="720" y="88"/>
                    </a:lnTo>
                    <a:lnTo>
                      <a:pt x="716" y="88"/>
                    </a:lnTo>
                    <a:lnTo>
                      <a:pt x="713" y="91"/>
                    </a:lnTo>
                    <a:lnTo>
                      <a:pt x="712" y="94"/>
                    </a:lnTo>
                    <a:lnTo>
                      <a:pt x="710" y="94"/>
                    </a:lnTo>
                    <a:lnTo>
                      <a:pt x="708" y="9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92" name="Freeform 1225">
                <a:extLst>
                  <a:ext uri="{FF2B5EF4-FFF2-40B4-BE49-F238E27FC236}">
                    <a16:creationId xmlns:a16="http://schemas.microsoft.com/office/drawing/2014/main" id="{F053A657-FAEB-6C93-5DDD-6B6213A4BB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5" y="3177"/>
                <a:ext cx="122" cy="112"/>
              </a:xfrm>
              <a:custGeom>
                <a:avLst/>
                <a:gdLst>
                  <a:gd name="T0" fmla="*/ 170 w 488"/>
                  <a:gd name="T1" fmla="*/ 2 h 445"/>
                  <a:gd name="T2" fmla="*/ 160 w 488"/>
                  <a:gd name="T3" fmla="*/ 16 h 445"/>
                  <a:gd name="T4" fmla="*/ 153 w 488"/>
                  <a:gd name="T5" fmla="*/ 46 h 445"/>
                  <a:gd name="T6" fmla="*/ 110 w 488"/>
                  <a:gd name="T7" fmla="*/ 69 h 445"/>
                  <a:gd name="T8" fmla="*/ 86 w 488"/>
                  <a:gd name="T9" fmla="*/ 51 h 445"/>
                  <a:gd name="T10" fmla="*/ 77 w 488"/>
                  <a:gd name="T11" fmla="*/ 18 h 445"/>
                  <a:gd name="T12" fmla="*/ 47 w 488"/>
                  <a:gd name="T13" fmla="*/ 16 h 445"/>
                  <a:gd name="T14" fmla="*/ 28 w 488"/>
                  <a:gd name="T15" fmla="*/ 0 h 445"/>
                  <a:gd name="T16" fmla="*/ 3 w 488"/>
                  <a:gd name="T17" fmla="*/ 11 h 445"/>
                  <a:gd name="T18" fmla="*/ 7 w 488"/>
                  <a:gd name="T19" fmla="*/ 44 h 445"/>
                  <a:gd name="T20" fmla="*/ 32 w 488"/>
                  <a:gd name="T21" fmla="*/ 80 h 445"/>
                  <a:gd name="T22" fmla="*/ 22 w 488"/>
                  <a:gd name="T23" fmla="*/ 103 h 445"/>
                  <a:gd name="T24" fmla="*/ 10 w 488"/>
                  <a:gd name="T25" fmla="*/ 131 h 445"/>
                  <a:gd name="T26" fmla="*/ 29 w 488"/>
                  <a:gd name="T27" fmla="*/ 152 h 445"/>
                  <a:gd name="T28" fmla="*/ 5 w 488"/>
                  <a:gd name="T29" fmla="*/ 167 h 445"/>
                  <a:gd name="T30" fmla="*/ 19 w 488"/>
                  <a:gd name="T31" fmla="*/ 195 h 445"/>
                  <a:gd name="T32" fmla="*/ 57 w 488"/>
                  <a:gd name="T33" fmla="*/ 236 h 445"/>
                  <a:gd name="T34" fmla="*/ 25 w 488"/>
                  <a:gd name="T35" fmla="*/ 289 h 445"/>
                  <a:gd name="T36" fmla="*/ 51 w 488"/>
                  <a:gd name="T37" fmla="*/ 315 h 445"/>
                  <a:gd name="T38" fmla="*/ 107 w 488"/>
                  <a:gd name="T39" fmla="*/ 311 h 445"/>
                  <a:gd name="T40" fmla="*/ 171 w 488"/>
                  <a:gd name="T41" fmla="*/ 297 h 445"/>
                  <a:gd name="T42" fmla="*/ 183 w 488"/>
                  <a:gd name="T43" fmla="*/ 336 h 445"/>
                  <a:gd name="T44" fmla="*/ 220 w 488"/>
                  <a:gd name="T45" fmla="*/ 353 h 445"/>
                  <a:gd name="T46" fmla="*/ 237 w 488"/>
                  <a:gd name="T47" fmla="*/ 371 h 445"/>
                  <a:gd name="T48" fmla="*/ 245 w 488"/>
                  <a:gd name="T49" fmla="*/ 406 h 445"/>
                  <a:gd name="T50" fmla="*/ 236 w 488"/>
                  <a:gd name="T51" fmla="*/ 438 h 445"/>
                  <a:gd name="T52" fmla="*/ 297 w 488"/>
                  <a:gd name="T53" fmla="*/ 416 h 445"/>
                  <a:gd name="T54" fmla="*/ 311 w 488"/>
                  <a:gd name="T55" fmla="*/ 375 h 445"/>
                  <a:gd name="T56" fmla="*/ 339 w 488"/>
                  <a:gd name="T57" fmla="*/ 382 h 445"/>
                  <a:gd name="T58" fmla="*/ 351 w 488"/>
                  <a:gd name="T59" fmla="*/ 346 h 445"/>
                  <a:gd name="T60" fmla="*/ 374 w 488"/>
                  <a:gd name="T61" fmla="*/ 353 h 445"/>
                  <a:gd name="T62" fmla="*/ 414 w 488"/>
                  <a:gd name="T63" fmla="*/ 344 h 445"/>
                  <a:gd name="T64" fmla="*/ 399 w 488"/>
                  <a:gd name="T65" fmla="*/ 305 h 445"/>
                  <a:gd name="T66" fmla="*/ 385 w 488"/>
                  <a:gd name="T67" fmla="*/ 297 h 445"/>
                  <a:gd name="T68" fmla="*/ 377 w 488"/>
                  <a:gd name="T69" fmla="*/ 276 h 445"/>
                  <a:gd name="T70" fmla="*/ 371 w 488"/>
                  <a:gd name="T71" fmla="*/ 222 h 445"/>
                  <a:gd name="T72" fmla="*/ 409 w 488"/>
                  <a:gd name="T73" fmla="*/ 212 h 445"/>
                  <a:gd name="T74" fmla="*/ 435 w 488"/>
                  <a:gd name="T75" fmla="*/ 192 h 445"/>
                  <a:gd name="T76" fmla="*/ 469 w 488"/>
                  <a:gd name="T77" fmla="*/ 166 h 445"/>
                  <a:gd name="T78" fmla="*/ 470 w 488"/>
                  <a:gd name="T79" fmla="*/ 118 h 445"/>
                  <a:gd name="T80" fmla="*/ 487 w 488"/>
                  <a:gd name="T81" fmla="*/ 99 h 445"/>
                  <a:gd name="T82" fmla="*/ 475 w 488"/>
                  <a:gd name="T83" fmla="*/ 64 h 445"/>
                  <a:gd name="T84" fmla="*/ 465 w 488"/>
                  <a:gd name="T85" fmla="*/ 36 h 445"/>
                  <a:gd name="T86" fmla="*/ 433 w 488"/>
                  <a:gd name="T87" fmla="*/ 56 h 445"/>
                  <a:gd name="T88" fmla="*/ 413 w 488"/>
                  <a:gd name="T89" fmla="*/ 49 h 445"/>
                  <a:gd name="T90" fmla="*/ 378 w 488"/>
                  <a:gd name="T91" fmla="*/ 34 h 445"/>
                  <a:gd name="T92" fmla="*/ 377 w 488"/>
                  <a:gd name="T93" fmla="*/ 56 h 445"/>
                  <a:gd name="T94" fmla="*/ 396 w 488"/>
                  <a:gd name="T95" fmla="*/ 87 h 445"/>
                  <a:gd name="T96" fmla="*/ 408 w 488"/>
                  <a:gd name="T97" fmla="*/ 106 h 445"/>
                  <a:gd name="T98" fmla="*/ 389 w 488"/>
                  <a:gd name="T99" fmla="*/ 130 h 445"/>
                  <a:gd name="T100" fmla="*/ 347 w 488"/>
                  <a:gd name="T101" fmla="*/ 96 h 445"/>
                  <a:gd name="T102" fmla="*/ 314 w 488"/>
                  <a:gd name="T103" fmla="*/ 92 h 445"/>
                  <a:gd name="T104" fmla="*/ 289 w 488"/>
                  <a:gd name="T105" fmla="*/ 93 h 445"/>
                  <a:gd name="T106" fmla="*/ 245 w 488"/>
                  <a:gd name="T107" fmla="*/ 93 h 445"/>
                  <a:gd name="T108" fmla="*/ 231 w 488"/>
                  <a:gd name="T109" fmla="*/ 73 h 445"/>
                  <a:gd name="T110" fmla="*/ 204 w 488"/>
                  <a:gd name="T111" fmla="*/ 16 h 4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488" h="445">
                    <a:moveTo>
                      <a:pt x="200" y="15"/>
                    </a:moveTo>
                    <a:lnTo>
                      <a:pt x="198" y="12"/>
                    </a:lnTo>
                    <a:lnTo>
                      <a:pt x="191" y="8"/>
                    </a:lnTo>
                    <a:lnTo>
                      <a:pt x="190" y="6"/>
                    </a:lnTo>
                    <a:lnTo>
                      <a:pt x="187" y="6"/>
                    </a:lnTo>
                    <a:lnTo>
                      <a:pt x="176" y="2"/>
                    </a:lnTo>
                    <a:lnTo>
                      <a:pt x="170" y="2"/>
                    </a:lnTo>
                    <a:lnTo>
                      <a:pt x="167" y="4"/>
                    </a:lnTo>
                    <a:lnTo>
                      <a:pt x="166" y="4"/>
                    </a:lnTo>
                    <a:lnTo>
                      <a:pt x="164" y="5"/>
                    </a:lnTo>
                    <a:lnTo>
                      <a:pt x="157" y="13"/>
                    </a:lnTo>
                    <a:lnTo>
                      <a:pt x="157" y="15"/>
                    </a:lnTo>
                    <a:lnTo>
                      <a:pt x="159" y="15"/>
                    </a:lnTo>
                    <a:lnTo>
                      <a:pt x="160" y="16"/>
                    </a:lnTo>
                    <a:lnTo>
                      <a:pt x="160" y="20"/>
                    </a:lnTo>
                    <a:lnTo>
                      <a:pt x="157" y="36"/>
                    </a:lnTo>
                    <a:lnTo>
                      <a:pt x="157" y="37"/>
                    </a:lnTo>
                    <a:lnTo>
                      <a:pt x="156" y="39"/>
                    </a:lnTo>
                    <a:lnTo>
                      <a:pt x="156" y="41"/>
                    </a:lnTo>
                    <a:lnTo>
                      <a:pt x="155" y="44"/>
                    </a:lnTo>
                    <a:lnTo>
                      <a:pt x="153" y="46"/>
                    </a:lnTo>
                    <a:lnTo>
                      <a:pt x="134" y="57"/>
                    </a:lnTo>
                    <a:lnTo>
                      <a:pt x="132" y="57"/>
                    </a:lnTo>
                    <a:lnTo>
                      <a:pt x="130" y="58"/>
                    </a:lnTo>
                    <a:lnTo>
                      <a:pt x="117" y="71"/>
                    </a:lnTo>
                    <a:lnTo>
                      <a:pt x="113" y="71"/>
                    </a:lnTo>
                    <a:lnTo>
                      <a:pt x="111" y="69"/>
                    </a:lnTo>
                    <a:lnTo>
                      <a:pt x="110" y="69"/>
                    </a:lnTo>
                    <a:lnTo>
                      <a:pt x="110" y="67"/>
                    </a:lnTo>
                    <a:lnTo>
                      <a:pt x="107" y="64"/>
                    </a:lnTo>
                    <a:lnTo>
                      <a:pt x="106" y="64"/>
                    </a:lnTo>
                    <a:lnTo>
                      <a:pt x="106" y="60"/>
                    </a:lnTo>
                    <a:lnTo>
                      <a:pt x="89" y="53"/>
                    </a:lnTo>
                    <a:lnTo>
                      <a:pt x="88" y="51"/>
                    </a:lnTo>
                    <a:lnTo>
                      <a:pt x="86" y="51"/>
                    </a:lnTo>
                    <a:lnTo>
                      <a:pt x="86" y="49"/>
                    </a:lnTo>
                    <a:lnTo>
                      <a:pt x="88" y="46"/>
                    </a:lnTo>
                    <a:lnTo>
                      <a:pt x="83" y="27"/>
                    </a:lnTo>
                    <a:lnTo>
                      <a:pt x="83" y="25"/>
                    </a:lnTo>
                    <a:lnTo>
                      <a:pt x="82" y="23"/>
                    </a:lnTo>
                    <a:lnTo>
                      <a:pt x="81" y="20"/>
                    </a:lnTo>
                    <a:lnTo>
                      <a:pt x="77" y="18"/>
                    </a:lnTo>
                    <a:lnTo>
                      <a:pt x="77" y="16"/>
                    </a:lnTo>
                    <a:lnTo>
                      <a:pt x="72" y="16"/>
                    </a:lnTo>
                    <a:lnTo>
                      <a:pt x="70" y="22"/>
                    </a:lnTo>
                    <a:lnTo>
                      <a:pt x="53" y="32"/>
                    </a:lnTo>
                    <a:lnTo>
                      <a:pt x="46" y="27"/>
                    </a:lnTo>
                    <a:lnTo>
                      <a:pt x="44" y="22"/>
                    </a:lnTo>
                    <a:lnTo>
                      <a:pt x="47" y="16"/>
                    </a:lnTo>
                    <a:lnTo>
                      <a:pt x="49" y="12"/>
                    </a:lnTo>
                    <a:lnTo>
                      <a:pt x="47" y="8"/>
                    </a:lnTo>
                    <a:lnTo>
                      <a:pt x="47" y="6"/>
                    </a:lnTo>
                    <a:lnTo>
                      <a:pt x="44" y="6"/>
                    </a:lnTo>
                    <a:lnTo>
                      <a:pt x="37" y="2"/>
                    </a:lnTo>
                    <a:lnTo>
                      <a:pt x="35" y="2"/>
                    </a:lnTo>
                    <a:lnTo>
                      <a:pt x="28" y="0"/>
                    </a:lnTo>
                    <a:lnTo>
                      <a:pt x="19" y="0"/>
                    </a:lnTo>
                    <a:lnTo>
                      <a:pt x="16" y="2"/>
                    </a:lnTo>
                    <a:lnTo>
                      <a:pt x="10" y="4"/>
                    </a:lnTo>
                    <a:lnTo>
                      <a:pt x="7" y="6"/>
                    </a:lnTo>
                    <a:lnTo>
                      <a:pt x="5" y="6"/>
                    </a:lnTo>
                    <a:lnTo>
                      <a:pt x="5" y="8"/>
                    </a:lnTo>
                    <a:lnTo>
                      <a:pt x="3" y="11"/>
                    </a:lnTo>
                    <a:lnTo>
                      <a:pt x="1" y="13"/>
                    </a:lnTo>
                    <a:lnTo>
                      <a:pt x="0" y="15"/>
                    </a:lnTo>
                    <a:lnTo>
                      <a:pt x="0" y="20"/>
                    </a:lnTo>
                    <a:lnTo>
                      <a:pt x="3" y="30"/>
                    </a:lnTo>
                    <a:lnTo>
                      <a:pt x="11" y="39"/>
                    </a:lnTo>
                    <a:lnTo>
                      <a:pt x="11" y="40"/>
                    </a:lnTo>
                    <a:lnTo>
                      <a:pt x="7" y="44"/>
                    </a:lnTo>
                    <a:lnTo>
                      <a:pt x="7" y="46"/>
                    </a:lnTo>
                    <a:lnTo>
                      <a:pt x="5" y="57"/>
                    </a:lnTo>
                    <a:lnTo>
                      <a:pt x="5" y="60"/>
                    </a:lnTo>
                    <a:lnTo>
                      <a:pt x="8" y="61"/>
                    </a:lnTo>
                    <a:lnTo>
                      <a:pt x="25" y="76"/>
                    </a:lnTo>
                    <a:lnTo>
                      <a:pt x="28" y="80"/>
                    </a:lnTo>
                    <a:lnTo>
                      <a:pt x="32" y="80"/>
                    </a:lnTo>
                    <a:lnTo>
                      <a:pt x="36" y="82"/>
                    </a:lnTo>
                    <a:lnTo>
                      <a:pt x="37" y="85"/>
                    </a:lnTo>
                    <a:lnTo>
                      <a:pt x="37" y="89"/>
                    </a:lnTo>
                    <a:lnTo>
                      <a:pt x="32" y="97"/>
                    </a:lnTo>
                    <a:lnTo>
                      <a:pt x="25" y="104"/>
                    </a:lnTo>
                    <a:lnTo>
                      <a:pt x="23" y="103"/>
                    </a:lnTo>
                    <a:lnTo>
                      <a:pt x="22" y="103"/>
                    </a:lnTo>
                    <a:lnTo>
                      <a:pt x="22" y="101"/>
                    </a:lnTo>
                    <a:lnTo>
                      <a:pt x="19" y="101"/>
                    </a:lnTo>
                    <a:lnTo>
                      <a:pt x="19" y="113"/>
                    </a:lnTo>
                    <a:lnTo>
                      <a:pt x="16" y="117"/>
                    </a:lnTo>
                    <a:lnTo>
                      <a:pt x="13" y="123"/>
                    </a:lnTo>
                    <a:lnTo>
                      <a:pt x="11" y="124"/>
                    </a:lnTo>
                    <a:lnTo>
                      <a:pt x="10" y="131"/>
                    </a:lnTo>
                    <a:lnTo>
                      <a:pt x="10" y="136"/>
                    </a:lnTo>
                    <a:lnTo>
                      <a:pt x="11" y="136"/>
                    </a:lnTo>
                    <a:lnTo>
                      <a:pt x="22" y="140"/>
                    </a:lnTo>
                    <a:lnTo>
                      <a:pt x="28" y="145"/>
                    </a:lnTo>
                    <a:lnTo>
                      <a:pt x="33" y="147"/>
                    </a:lnTo>
                    <a:lnTo>
                      <a:pt x="30" y="152"/>
                    </a:lnTo>
                    <a:lnTo>
                      <a:pt x="29" y="152"/>
                    </a:lnTo>
                    <a:lnTo>
                      <a:pt x="28" y="153"/>
                    </a:lnTo>
                    <a:lnTo>
                      <a:pt x="19" y="153"/>
                    </a:lnTo>
                    <a:lnTo>
                      <a:pt x="8" y="152"/>
                    </a:lnTo>
                    <a:lnTo>
                      <a:pt x="7" y="152"/>
                    </a:lnTo>
                    <a:lnTo>
                      <a:pt x="7" y="154"/>
                    </a:lnTo>
                    <a:lnTo>
                      <a:pt x="5" y="161"/>
                    </a:lnTo>
                    <a:lnTo>
                      <a:pt x="5" y="167"/>
                    </a:lnTo>
                    <a:lnTo>
                      <a:pt x="7" y="173"/>
                    </a:lnTo>
                    <a:lnTo>
                      <a:pt x="7" y="177"/>
                    </a:lnTo>
                    <a:lnTo>
                      <a:pt x="8" y="178"/>
                    </a:lnTo>
                    <a:lnTo>
                      <a:pt x="10" y="181"/>
                    </a:lnTo>
                    <a:lnTo>
                      <a:pt x="10" y="183"/>
                    </a:lnTo>
                    <a:lnTo>
                      <a:pt x="18" y="194"/>
                    </a:lnTo>
                    <a:lnTo>
                      <a:pt x="19" y="195"/>
                    </a:lnTo>
                    <a:lnTo>
                      <a:pt x="19" y="194"/>
                    </a:lnTo>
                    <a:lnTo>
                      <a:pt x="50" y="194"/>
                    </a:lnTo>
                    <a:lnTo>
                      <a:pt x="54" y="198"/>
                    </a:lnTo>
                    <a:lnTo>
                      <a:pt x="58" y="206"/>
                    </a:lnTo>
                    <a:lnTo>
                      <a:pt x="60" y="206"/>
                    </a:lnTo>
                    <a:lnTo>
                      <a:pt x="60" y="224"/>
                    </a:lnTo>
                    <a:lnTo>
                      <a:pt x="57" y="236"/>
                    </a:lnTo>
                    <a:lnTo>
                      <a:pt x="57" y="237"/>
                    </a:lnTo>
                    <a:lnTo>
                      <a:pt x="56" y="238"/>
                    </a:lnTo>
                    <a:lnTo>
                      <a:pt x="56" y="240"/>
                    </a:lnTo>
                    <a:lnTo>
                      <a:pt x="35" y="276"/>
                    </a:lnTo>
                    <a:lnTo>
                      <a:pt x="26" y="286"/>
                    </a:lnTo>
                    <a:lnTo>
                      <a:pt x="25" y="287"/>
                    </a:lnTo>
                    <a:lnTo>
                      <a:pt x="25" y="289"/>
                    </a:lnTo>
                    <a:lnTo>
                      <a:pt x="28" y="296"/>
                    </a:lnTo>
                    <a:lnTo>
                      <a:pt x="29" y="304"/>
                    </a:lnTo>
                    <a:lnTo>
                      <a:pt x="30" y="307"/>
                    </a:lnTo>
                    <a:lnTo>
                      <a:pt x="30" y="308"/>
                    </a:lnTo>
                    <a:lnTo>
                      <a:pt x="33" y="311"/>
                    </a:lnTo>
                    <a:lnTo>
                      <a:pt x="40" y="311"/>
                    </a:lnTo>
                    <a:lnTo>
                      <a:pt x="51" y="315"/>
                    </a:lnTo>
                    <a:lnTo>
                      <a:pt x="54" y="315"/>
                    </a:lnTo>
                    <a:lnTo>
                      <a:pt x="58" y="322"/>
                    </a:lnTo>
                    <a:lnTo>
                      <a:pt x="65" y="331"/>
                    </a:lnTo>
                    <a:lnTo>
                      <a:pt x="74" y="322"/>
                    </a:lnTo>
                    <a:lnTo>
                      <a:pt x="75" y="322"/>
                    </a:lnTo>
                    <a:lnTo>
                      <a:pt x="93" y="319"/>
                    </a:lnTo>
                    <a:lnTo>
                      <a:pt x="107" y="311"/>
                    </a:lnTo>
                    <a:lnTo>
                      <a:pt x="125" y="310"/>
                    </a:lnTo>
                    <a:lnTo>
                      <a:pt x="127" y="308"/>
                    </a:lnTo>
                    <a:lnTo>
                      <a:pt x="152" y="310"/>
                    </a:lnTo>
                    <a:lnTo>
                      <a:pt x="159" y="307"/>
                    </a:lnTo>
                    <a:lnTo>
                      <a:pt x="160" y="307"/>
                    </a:lnTo>
                    <a:lnTo>
                      <a:pt x="164" y="301"/>
                    </a:lnTo>
                    <a:lnTo>
                      <a:pt x="171" y="297"/>
                    </a:lnTo>
                    <a:lnTo>
                      <a:pt x="177" y="296"/>
                    </a:lnTo>
                    <a:lnTo>
                      <a:pt x="181" y="303"/>
                    </a:lnTo>
                    <a:lnTo>
                      <a:pt x="180" y="310"/>
                    </a:lnTo>
                    <a:lnTo>
                      <a:pt x="180" y="329"/>
                    </a:lnTo>
                    <a:lnTo>
                      <a:pt x="181" y="331"/>
                    </a:lnTo>
                    <a:lnTo>
                      <a:pt x="181" y="332"/>
                    </a:lnTo>
                    <a:lnTo>
                      <a:pt x="183" y="336"/>
                    </a:lnTo>
                    <a:lnTo>
                      <a:pt x="184" y="342"/>
                    </a:lnTo>
                    <a:lnTo>
                      <a:pt x="184" y="344"/>
                    </a:lnTo>
                    <a:lnTo>
                      <a:pt x="190" y="349"/>
                    </a:lnTo>
                    <a:lnTo>
                      <a:pt x="191" y="350"/>
                    </a:lnTo>
                    <a:lnTo>
                      <a:pt x="194" y="350"/>
                    </a:lnTo>
                    <a:lnTo>
                      <a:pt x="205" y="353"/>
                    </a:lnTo>
                    <a:lnTo>
                      <a:pt x="220" y="353"/>
                    </a:lnTo>
                    <a:lnTo>
                      <a:pt x="231" y="351"/>
                    </a:lnTo>
                    <a:lnTo>
                      <a:pt x="233" y="353"/>
                    </a:lnTo>
                    <a:lnTo>
                      <a:pt x="231" y="354"/>
                    </a:lnTo>
                    <a:lnTo>
                      <a:pt x="230" y="364"/>
                    </a:lnTo>
                    <a:lnTo>
                      <a:pt x="230" y="367"/>
                    </a:lnTo>
                    <a:lnTo>
                      <a:pt x="234" y="371"/>
                    </a:lnTo>
                    <a:lnTo>
                      <a:pt x="237" y="371"/>
                    </a:lnTo>
                    <a:lnTo>
                      <a:pt x="244" y="370"/>
                    </a:lnTo>
                    <a:lnTo>
                      <a:pt x="258" y="371"/>
                    </a:lnTo>
                    <a:lnTo>
                      <a:pt x="261" y="371"/>
                    </a:lnTo>
                    <a:lnTo>
                      <a:pt x="258" y="374"/>
                    </a:lnTo>
                    <a:lnTo>
                      <a:pt x="255" y="381"/>
                    </a:lnTo>
                    <a:lnTo>
                      <a:pt x="254" y="388"/>
                    </a:lnTo>
                    <a:lnTo>
                      <a:pt x="245" y="406"/>
                    </a:lnTo>
                    <a:lnTo>
                      <a:pt x="240" y="413"/>
                    </a:lnTo>
                    <a:lnTo>
                      <a:pt x="237" y="418"/>
                    </a:lnTo>
                    <a:lnTo>
                      <a:pt x="237" y="431"/>
                    </a:lnTo>
                    <a:lnTo>
                      <a:pt x="236" y="435"/>
                    </a:lnTo>
                    <a:lnTo>
                      <a:pt x="236" y="437"/>
                    </a:lnTo>
                    <a:lnTo>
                      <a:pt x="234" y="439"/>
                    </a:lnTo>
                    <a:lnTo>
                      <a:pt x="236" y="438"/>
                    </a:lnTo>
                    <a:lnTo>
                      <a:pt x="253" y="442"/>
                    </a:lnTo>
                    <a:lnTo>
                      <a:pt x="254" y="445"/>
                    </a:lnTo>
                    <a:lnTo>
                      <a:pt x="280" y="431"/>
                    </a:lnTo>
                    <a:lnTo>
                      <a:pt x="286" y="425"/>
                    </a:lnTo>
                    <a:lnTo>
                      <a:pt x="291" y="423"/>
                    </a:lnTo>
                    <a:lnTo>
                      <a:pt x="297" y="417"/>
                    </a:lnTo>
                    <a:lnTo>
                      <a:pt x="297" y="416"/>
                    </a:lnTo>
                    <a:lnTo>
                      <a:pt x="298" y="414"/>
                    </a:lnTo>
                    <a:lnTo>
                      <a:pt x="307" y="395"/>
                    </a:lnTo>
                    <a:lnTo>
                      <a:pt x="310" y="386"/>
                    </a:lnTo>
                    <a:lnTo>
                      <a:pt x="304" y="382"/>
                    </a:lnTo>
                    <a:lnTo>
                      <a:pt x="304" y="381"/>
                    </a:lnTo>
                    <a:lnTo>
                      <a:pt x="307" y="378"/>
                    </a:lnTo>
                    <a:lnTo>
                      <a:pt x="311" y="375"/>
                    </a:lnTo>
                    <a:lnTo>
                      <a:pt x="315" y="371"/>
                    </a:lnTo>
                    <a:lnTo>
                      <a:pt x="317" y="371"/>
                    </a:lnTo>
                    <a:lnTo>
                      <a:pt x="331" y="382"/>
                    </a:lnTo>
                    <a:lnTo>
                      <a:pt x="343" y="396"/>
                    </a:lnTo>
                    <a:lnTo>
                      <a:pt x="347" y="393"/>
                    </a:lnTo>
                    <a:lnTo>
                      <a:pt x="346" y="392"/>
                    </a:lnTo>
                    <a:lnTo>
                      <a:pt x="339" y="382"/>
                    </a:lnTo>
                    <a:lnTo>
                      <a:pt x="339" y="379"/>
                    </a:lnTo>
                    <a:lnTo>
                      <a:pt x="341" y="378"/>
                    </a:lnTo>
                    <a:lnTo>
                      <a:pt x="343" y="371"/>
                    </a:lnTo>
                    <a:lnTo>
                      <a:pt x="346" y="361"/>
                    </a:lnTo>
                    <a:lnTo>
                      <a:pt x="350" y="350"/>
                    </a:lnTo>
                    <a:lnTo>
                      <a:pt x="350" y="349"/>
                    </a:lnTo>
                    <a:lnTo>
                      <a:pt x="351" y="346"/>
                    </a:lnTo>
                    <a:lnTo>
                      <a:pt x="351" y="343"/>
                    </a:lnTo>
                    <a:lnTo>
                      <a:pt x="353" y="342"/>
                    </a:lnTo>
                    <a:lnTo>
                      <a:pt x="354" y="342"/>
                    </a:lnTo>
                    <a:lnTo>
                      <a:pt x="356" y="340"/>
                    </a:lnTo>
                    <a:lnTo>
                      <a:pt x="356" y="339"/>
                    </a:lnTo>
                    <a:lnTo>
                      <a:pt x="357" y="340"/>
                    </a:lnTo>
                    <a:lnTo>
                      <a:pt x="374" y="353"/>
                    </a:lnTo>
                    <a:lnTo>
                      <a:pt x="375" y="353"/>
                    </a:lnTo>
                    <a:lnTo>
                      <a:pt x="377" y="351"/>
                    </a:lnTo>
                    <a:lnTo>
                      <a:pt x="389" y="347"/>
                    </a:lnTo>
                    <a:lnTo>
                      <a:pt x="398" y="347"/>
                    </a:lnTo>
                    <a:lnTo>
                      <a:pt x="399" y="346"/>
                    </a:lnTo>
                    <a:lnTo>
                      <a:pt x="413" y="346"/>
                    </a:lnTo>
                    <a:lnTo>
                      <a:pt x="414" y="344"/>
                    </a:lnTo>
                    <a:lnTo>
                      <a:pt x="414" y="333"/>
                    </a:lnTo>
                    <a:lnTo>
                      <a:pt x="417" y="328"/>
                    </a:lnTo>
                    <a:lnTo>
                      <a:pt x="426" y="319"/>
                    </a:lnTo>
                    <a:lnTo>
                      <a:pt x="420" y="319"/>
                    </a:lnTo>
                    <a:lnTo>
                      <a:pt x="413" y="317"/>
                    </a:lnTo>
                    <a:lnTo>
                      <a:pt x="410" y="317"/>
                    </a:lnTo>
                    <a:lnTo>
                      <a:pt x="399" y="305"/>
                    </a:lnTo>
                    <a:lnTo>
                      <a:pt x="395" y="303"/>
                    </a:lnTo>
                    <a:lnTo>
                      <a:pt x="394" y="301"/>
                    </a:lnTo>
                    <a:lnTo>
                      <a:pt x="389" y="300"/>
                    </a:lnTo>
                    <a:lnTo>
                      <a:pt x="387" y="300"/>
                    </a:lnTo>
                    <a:lnTo>
                      <a:pt x="384" y="298"/>
                    </a:lnTo>
                    <a:lnTo>
                      <a:pt x="385" y="298"/>
                    </a:lnTo>
                    <a:lnTo>
                      <a:pt x="385" y="297"/>
                    </a:lnTo>
                    <a:lnTo>
                      <a:pt x="387" y="297"/>
                    </a:lnTo>
                    <a:lnTo>
                      <a:pt x="384" y="293"/>
                    </a:lnTo>
                    <a:lnTo>
                      <a:pt x="378" y="290"/>
                    </a:lnTo>
                    <a:lnTo>
                      <a:pt x="375" y="287"/>
                    </a:lnTo>
                    <a:lnTo>
                      <a:pt x="375" y="284"/>
                    </a:lnTo>
                    <a:lnTo>
                      <a:pt x="377" y="280"/>
                    </a:lnTo>
                    <a:lnTo>
                      <a:pt x="377" y="276"/>
                    </a:lnTo>
                    <a:lnTo>
                      <a:pt x="367" y="247"/>
                    </a:lnTo>
                    <a:lnTo>
                      <a:pt x="370" y="234"/>
                    </a:lnTo>
                    <a:lnTo>
                      <a:pt x="374" y="234"/>
                    </a:lnTo>
                    <a:lnTo>
                      <a:pt x="374" y="233"/>
                    </a:lnTo>
                    <a:lnTo>
                      <a:pt x="375" y="229"/>
                    </a:lnTo>
                    <a:lnTo>
                      <a:pt x="375" y="223"/>
                    </a:lnTo>
                    <a:lnTo>
                      <a:pt x="371" y="222"/>
                    </a:lnTo>
                    <a:lnTo>
                      <a:pt x="370" y="220"/>
                    </a:lnTo>
                    <a:lnTo>
                      <a:pt x="370" y="217"/>
                    </a:lnTo>
                    <a:lnTo>
                      <a:pt x="371" y="216"/>
                    </a:lnTo>
                    <a:lnTo>
                      <a:pt x="373" y="216"/>
                    </a:lnTo>
                    <a:lnTo>
                      <a:pt x="391" y="219"/>
                    </a:lnTo>
                    <a:lnTo>
                      <a:pt x="399" y="217"/>
                    </a:lnTo>
                    <a:lnTo>
                      <a:pt x="409" y="212"/>
                    </a:lnTo>
                    <a:lnTo>
                      <a:pt x="408" y="210"/>
                    </a:lnTo>
                    <a:lnTo>
                      <a:pt x="408" y="209"/>
                    </a:lnTo>
                    <a:lnTo>
                      <a:pt x="409" y="205"/>
                    </a:lnTo>
                    <a:lnTo>
                      <a:pt x="414" y="202"/>
                    </a:lnTo>
                    <a:lnTo>
                      <a:pt x="416" y="203"/>
                    </a:lnTo>
                    <a:lnTo>
                      <a:pt x="414" y="183"/>
                    </a:lnTo>
                    <a:lnTo>
                      <a:pt x="435" y="192"/>
                    </a:lnTo>
                    <a:lnTo>
                      <a:pt x="440" y="191"/>
                    </a:lnTo>
                    <a:lnTo>
                      <a:pt x="441" y="188"/>
                    </a:lnTo>
                    <a:lnTo>
                      <a:pt x="444" y="184"/>
                    </a:lnTo>
                    <a:lnTo>
                      <a:pt x="448" y="181"/>
                    </a:lnTo>
                    <a:lnTo>
                      <a:pt x="449" y="180"/>
                    </a:lnTo>
                    <a:lnTo>
                      <a:pt x="466" y="169"/>
                    </a:lnTo>
                    <a:lnTo>
                      <a:pt x="469" y="166"/>
                    </a:lnTo>
                    <a:lnTo>
                      <a:pt x="469" y="161"/>
                    </a:lnTo>
                    <a:lnTo>
                      <a:pt x="470" y="154"/>
                    </a:lnTo>
                    <a:lnTo>
                      <a:pt x="470" y="140"/>
                    </a:lnTo>
                    <a:lnTo>
                      <a:pt x="469" y="139"/>
                    </a:lnTo>
                    <a:lnTo>
                      <a:pt x="469" y="136"/>
                    </a:lnTo>
                    <a:lnTo>
                      <a:pt x="470" y="132"/>
                    </a:lnTo>
                    <a:lnTo>
                      <a:pt x="470" y="118"/>
                    </a:lnTo>
                    <a:lnTo>
                      <a:pt x="472" y="114"/>
                    </a:lnTo>
                    <a:lnTo>
                      <a:pt x="476" y="110"/>
                    </a:lnTo>
                    <a:lnTo>
                      <a:pt x="476" y="109"/>
                    </a:lnTo>
                    <a:lnTo>
                      <a:pt x="486" y="104"/>
                    </a:lnTo>
                    <a:lnTo>
                      <a:pt x="488" y="104"/>
                    </a:lnTo>
                    <a:lnTo>
                      <a:pt x="487" y="101"/>
                    </a:lnTo>
                    <a:lnTo>
                      <a:pt x="487" y="99"/>
                    </a:lnTo>
                    <a:lnTo>
                      <a:pt x="486" y="97"/>
                    </a:lnTo>
                    <a:lnTo>
                      <a:pt x="484" y="94"/>
                    </a:lnTo>
                    <a:lnTo>
                      <a:pt x="484" y="93"/>
                    </a:lnTo>
                    <a:lnTo>
                      <a:pt x="481" y="92"/>
                    </a:lnTo>
                    <a:lnTo>
                      <a:pt x="480" y="87"/>
                    </a:lnTo>
                    <a:lnTo>
                      <a:pt x="481" y="58"/>
                    </a:lnTo>
                    <a:lnTo>
                      <a:pt x="475" y="64"/>
                    </a:lnTo>
                    <a:lnTo>
                      <a:pt x="470" y="65"/>
                    </a:lnTo>
                    <a:lnTo>
                      <a:pt x="459" y="64"/>
                    </a:lnTo>
                    <a:lnTo>
                      <a:pt x="459" y="58"/>
                    </a:lnTo>
                    <a:lnTo>
                      <a:pt x="468" y="39"/>
                    </a:lnTo>
                    <a:lnTo>
                      <a:pt x="469" y="37"/>
                    </a:lnTo>
                    <a:lnTo>
                      <a:pt x="466" y="36"/>
                    </a:lnTo>
                    <a:lnTo>
                      <a:pt x="465" y="36"/>
                    </a:lnTo>
                    <a:lnTo>
                      <a:pt x="449" y="30"/>
                    </a:lnTo>
                    <a:lnTo>
                      <a:pt x="444" y="30"/>
                    </a:lnTo>
                    <a:lnTo>
                      <a:pt x="445" y="32"/>
                    </a:lnTo>
                    <a:lnTo>
                      <a:pt x="435" y="33"/>
                    </a:lnTo>
                    <a:lnTo>
                      <a:pt x="435" y="43"/>
                    </a:lnTo>
                    <a:lnTo>
                      <a:pt x="434" y="54"/>
                    </a:lnTo>
                    <a:lnTo>
                      <a:pt x="433" y="56"/>
                    </a:lnTo>
                    <a:lnTo>
                      <a:pt x="421" y="58"/>
                    </a:lnTo>
                    <a:lnTo>
                      <a:pt x="420" y="57"/>
                    </a:lnTo>
                    <a:lnTo>
                      <a:pt x="418" y="57"/>
                    </a:lnTo>
                    <a:lnTo>
                      <a:pt x="418" y="56"/>
                    </a:lnTo>
                    <a:lnTo>
                      <a:pt x="417" y="56"/>
                    </a:lnTo>
                    <a:lnTo>
                      <a:pt x="414" y="50"/>
                    </a:lnTo>
                    <a:lnTo>
                      <a:pt x="413" y="49"/>
                    </a:lnTo>
                    <a:lnTo>
                      <a:pt x="416" y="44"/>
                    </a:lnTo>
                    <a:lnTo>
                      <a:pt x="418" y="41"/>
                    </a:lnTo>
                    <a:lnTo>
                      <a:pt x="418" y="39"/>
                    </a:lnTo>
                    <a:lnTo>
                      <a:pt x="414" y="39"/>
                    </a:lnTo>
                    <a:lnTo>
                      <a:pt x="396" y="32"/>
                    </a:lnTo>
                    <a:lnTo>
                      <a:pt x="392" y="32"/>
                    </a:lnTo>
                    <a:lnTo>
                      <a:pt x="378" y="34"/>
                    </a:lnTo>
                    <a:lnTo>
                      <a:pt x="375" y="36"/>
                    </a:lnTo>
                    <a:lnTo>
                      <a:pt x="374" y="36"/>
                    </a:lnTo>
                    <a:lnTo>
                      <a:pt x="371" y="37"/>
                    </a:lnTo>
                    <a:lnTo>
                      <a:pt x="371" y="39"/>
                    </a:lnTo>
                    <a:lnTo>
                      <a:pt x="374" y="41"/>
                    </a:lnTo>
                    <a:lnTo>
                      <a:pt x="374" y="43"/>
                    </a:lnTo>
                    <a:lnTo>
                      <a:pt x="377" y="56"/>
                    </a:lnTo>
                    <a:lnTo>
                      <a:pt x="377" y="61"/>
                    </a:lnTo>
                    <a:lnTo>
                      <a:pt x="375" y="69"/>
                    </a:lnTo>
                    <a:lnTo>
                      <a:pt x="373" y="75"/>
                    </a:lnTo>
                    <a:lnTo>
                      <a:pt x="373" y="76"/>
                    </a:lnTo>
                    <a:lnTo>
                      <a:pt x="385" y="82"/>
                    </a:lnTo>
                    <a:lnTo>
                      <a:pt x="392" y="86"/>
                    </a:lnTo>
                    <a:lnTo>
                      <a:pt x="396" y="87"/>
                    </a:lnTo>
                    <a:lnTo>
                      <a:pt x="402" y="92"/>
                    </a:lnTo>
                    <a:lnTo>
                      <a:pt x="403" y="93"/>
                    </a:lnTo>
                    <a:lnTo>
                      <a:pt x="403" y="94"/>
                    </a:lnTo>
                    <a:lnTo>
                      <a:pt x="402" y="100"/>
                    </a:lnTo>
                    <a:lnTo>
                      <a:pt x="402" y="101"/>
                    </a:lnTo>
                    <a:lnTo>
                      <a:pt x="403" y="104"/>
                    </a:lnTo>
                    <a:lnTo>
                      <a:pt x="408" y="106"/>
                    </a:lnTo>
                    <a:lnTo>
                      <a:pt x="406" y="111"/>
                    </a:lnTo>
                    <a:lnTo>
                      <a:pt x="406" y="117"/>
                    </a:lnTo>
                    <a:lnTo>
                      <a:pt x="405" y="118"/>
                    </a:lnTo>
                    <a:lnTo>
                      <a:pt x="405" y="121"/>
                    </a:lnTo>
                    <a:lnTo>
                      <a:pt x="403" y="125"/>
                    </a:lnTo>
                    <a:lnTo>
                      <a:pt x="401" y="130"/>
                    </a:lnTo>
                    <a:lnTo>
                      <a:pt x="389" y="130"/>
                    </a:lnTo>
                    <a:lnTo>
                      <a:pt x="384" y="132"/>
                    </a:lnTo>
                    <a:lnTo>
                      <a:pt x="374" y="136"/>
                    </a:lnTo>
                    <a:lnTo>
                      <a:pt x="370" y="132"/>
                    </a:lnTo>
                    <a:lnTo>
                      <a:pt x="364" y="116"/>
                    </a:lnTo>
                    <a:lnTo>
                      <a:pt x="351" y="96"/>
                    </a:lnTo>
                    <a:lnTo>
                      <a:pt x="351" y="94"/>
                    </a:lnTo>
                    <a:lnTo>
                      <a:pt x="347" y="96"/>
                    </a:lnTo>
                    <a:lnTo>
                      <a:pt x="343" y="94"/>
                    </a:lnTo>
                    <a:lnTo>
                      <a:pt x="341" y="94"/>
                    </a:lnTo>
                    <a:lnTo>
                      <a:pt x="339" y="93"/>
                    </a:lnTo>
                    <a:lnTo>
                      <a:pt x="322" y="86"/>
                    </a:lnTo>
                    <a:lnTo>
                      <a:pt x="321" y="86"/>
                    </a:lnTo>
                    <a:lnTo>
                      <a:pt x="320" y="87"/>
                    </a:lnTo>
                    <a:lnTo>
                      <a:pt x="314" y="92"/>
                    </a:lnTo>
                    <a:lnTo>
                      <a:pt x="313" y="92"/>
                    </a:lnTo>
                    <a:lnTo>
                      <a:pt x="311" y="93"/>
                    </a:lnTo>
                    <a:lnTo>
                      <a:pt x="308" y="92"/>
                    </a:lnTo>
                    <a:lnTo>
                      <a:pt x="304" y="87"/>
                    </a:lnTo>
                    <a:lnTo>
                      <a:pt x="297" y="87"/>
                    </a:lnTo>
                    <a:lnTo>
                      <a:pt x="290" y="92"/>
                    </a:lnTo>
                    <a:lnTo>
                      <a:pt x="289" y="93"/>
                    </a:lnTo>
                    <a:lnTo>
                      <a:pt x="276" y="100"/>
                    </a:lnTo>
                    <a:lnTo>
                      <a:pt x="267" y="104"/>
                    </a:lnTo>
                    <a:lnTo>
                      <a:pt x="265" y="106"/>
                    </a:lnTo>
                    <a:lnTo>
                      <a:pt x="262" y="104"/>
                    </a:lnTo>
                    <a:lnTo>
                      <a:pt x="251" y="100"/>
                    </a:lnTo>
                    <a:lnTo>
                      <a:pt x="245" y="94"/>
                    </a:lnTo>
                    <a:lnTo>
                      <a:pt x="245" y="93"/>
                    </a:lnTo>
                    <a:lnTo>
                      <a:pt x="247" y="90"/>
                    </a:lnTo>
                    <a:lnTo>
                      <a:pt x="247" y="72"/>
                    </a:lnTo>
                    <a:lnTo>
                      <a:pt x="244" y="69"/>
                    </a:lnTo>
                    <a:lnTo>
                      <a:pt x="243" y="69"/>
                    </a:lnTo>
                    <a:lnTo>
                      <a:pt x="238" y="72"/>
                    </a:lnTo>
                    <a:lnTo>
                      <a:pt x="234" y="76"/>
                    </a:lnTo>
                    <a:lnTo>
                      <a:pt x="231" y="73"/>
                    </a:lnTo>
                    <a:lnTo>
                      <a:pt x="231" y="60"/>
                    </a:lnTo>
                    <a:lnTo>
                      <a:pt x="223" y="44"/>
                    </a:lnTo>
                    <a:lnTo>
                      <a:pt x="213" y="34"/>
                    </a:lnTo>
                    <a:lnTo>
                      <a:pt x="205" y="30"/>
                    </a:lnTo>
                    <a:lnTo>
                      <a:pt x="205" y="29"/>
                    </a:lnTo>
                    <a:lnTo>
                      <a:pt x="204" y="18"/>
                    </a:lnTo>
                    <a:lnTo>
                      <a:pt x="204" y="16"/>
                    </a:lnTo>
                    <a:lnTo>
                      <a:pt x="202" y="18"/>
                    </a:lnTo>
                    <a:lnTo>
                      <a:pt x="201" y="18"/>
                    </a:lnTo>
                    <a:lnTo>
                      <a:pt x="200" y="16"/>
                    </a:lnTo>
                    <a:lnTo>
                      <a:pt x="200" y="1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93" name="Freeform 1226">
                <a:extLst>
                  <a:ext uri="{FF2B5EF4-FFF2-40B4-BE49-F238E27FC236}">
                    <a16:creationId xmlns:a16="http://schemas.microsoft.com/office/drawing/2014/main" id="{8C009D12-F022-79A7-FE4B-287A4FC172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9" y="3171"/>
                <a:ext cx="81" cy="108"/>
              </a:xfrm>
              <a:custGeom>
                <a:avLst/>
                <a:gdLst>
                  <a:gd name="T0" fmla="*/ 245 w 325"/>
                  <a:gd name="T1" fmla="*/ 13 h 436"/>
                  <a:gd name="T2" fmla="*/ 227 w 325"/>
                  <a:gd name="T3" fmla="*/ 1 h 436"/>
                  <a:gd name="T4" fmla="*/ 196 w 325"/>
                  <a:gd name="T5" fmla="*/ 21 h 436"/>
                  <a:gd name="T6" fmla="*/ 188 w 325"/>
                  <a:gd name="T7" fmla="*/ 54 h 436"/>
                  <a:gd name="T8" fmla="*/ 191 w 325"/>
                  <a:gd name="T9" fmla="*/ 61 h 436"/>
                  <a:gd name="T10" fmla="*/ 177 w 325"/>
                  <a:gd name="T11" fmla="*/ 80 h 436"/>
                  <a:gd name="T12" fmla="*/ 158 w 325"/>
                  <a:gd name="T13" fmla="*/ 92 h 436"/>
                  <a:gd name="T14" fmla="*/ 127 w 325"/>
                  <a:gd name="T15" fmla="*/ 100 h 436"/>
                  <a:gd name="T16" fmla="*/ 129 w 325"/>
                  <a:gd name="T17" fmla="*/ 123 h 436"/>
                  <a:gd name="T18" fmla="*/ 128 w 325"/>
                  <a:gd name="T19" fmla="*/ 131 h 436"/>
                  <a:gd name="T20" fmla="*/ 142 w 325"/>
                  <a:gd name="T21" fmla="*/ 140 h 436"/>
                  <a:gd name="T22" fmla="*/ 139 w 325"/>
                  <a:gd name="T23" fmla="*/ 154 h 436"/>
                  <a:gd name="T24" fmla="*/ 125 w 325"/>
                  <a:gd name="T25" fmla="*/ 180 h 436"/>
                  <a:gd name="T26" fmla="*/ 120 w 325"/>
                  <a:gd name="T27" fmla="*/ 207 h 436"/>
                  <a:gd name="T28" fmla="*/ 122 w 325"/>
                  <a:gd name="T29" fmla="*/ 230 h 436"/>
                  <a:gd name="T30" fmla="*/ 136 w 325"/>
                  <a:gd name="T31" fmla="*/ 229 h 436"/>
                  <a:gd name="T32" fmla="*/ 132 w 325"/>
                  <a:gd name="T33" fmla="*/ 251 h 436"/>
                  <a:gd name="T34" fmla="*/ 113 w 325"/>
                  <a:gd name="T35" fmla="*/ 279 h 436"/>
                  <a:gd name="T36" fmla="*/ 89 w 325"/>
                  <a:gd name="T37" fmla="*/ 275 h 436"/>
                  <a:gd name="T38" fmla="*/ 82 w 325"/>
                  <a:gd name="T39" fmla="*/ 307 h 436"/>
                  <a:gd name="T40" fmla="*/ 72 w 325"/>
                  <a:gd name="T41" fmla="*/ 301 h 436"/>
                  <a:gd name="T42" fmla="*/ 64 w 325"/>
                  <a:gd name="T43" fmla="*/ 271 h 436"/>
                  <a:gd name="T44" fmla="*/ 47 w 325"/>
                  <a:gd name="T45" fmla="*/ 292 h 436"/>
                  <a:gd name="T46" fmla="*/ 31 w 325"/>
                  <a:gd name="T47" fmla="*/ 313 h 436"/>
                  <a:gd name="T48" fmla="*/ 29 w 325"/>
                  <a:gd name="T49" fmla="*/ 327 h 436"/>
                  <a:gd name="T50" fmla="*/ 20 w 325"/>
                  <a:gd name="T51" fmla="*/ 330 h 436"/>
                  <a:gd name="T52" fmla="*/ 9 w 325"/>
                  <a:gd name="T53" fmla="*/ 374 h 436"/>
                  <a:gd name="T54" fmla="*/ 30 w 325"/>
                  <a:gd name="T55" fmla="*/ 381 h 436"/>
                  <a:gd name="T56" fmla="*/ 45 w 325"/>
                  <a:gd name="T57" fmla="*/ 381 h 436"/>
                  <a:gd name="T58" fmla="*/ 50 w 325"/>
                  <a:gd name="T59" fmla="*/ 376 h 436"/>
                  <a:gd name="T60" fmla="*/ 111 w 325"/>
                  <a:gd name="T61" fmla="*/ 344 h 436"/>
                  <a:gd name="T62" fmla="*/ 122 w 325"/>
                  <a:gd name="T63" fmla="*/ 358 h 436"/>
                  <a:gd name="T64" fmla="*/ 131 w 325"/>
                  <a:gd name="T65" fmla="*/ 387 h 436"/>
                  <a:gd name="T66" fmla="*/ 125 w 325"/>
                  <a:gd name="T67" fmla="*/ 412 h 436"/>
                  <a:gd name="T68" fmla="*/ 147 w 325"/>
                  <a:gd name="T69" fmla="*/ 415 h 436"/>
                  <a:gd name="T70" fmla="*/ 150 w 325"/>
                  <a:gd name="T71" fmla="*/ 419 h 436"/>
                  <a:gd name="T72" fmla="*/ 158 w 325"/>
                  <a:gd name="T73" fmla="*/ 434 h 436"/>
                  <a:gd name="T74" fmla="*/ 194 w 325"/>
                  <a:gd name="T75" fmla="*/ 431 h 436"/>
                  <a:gd name="T76" fmla="*/ 199 w 325"/>
                  <a:gd name="T77" fmla="*/ 394 h 436"/>
                  <a:gd name="T78" fmla="*/ 241 w 325"/>
                  <a:gd name="T79" fmla="*/ 349 h 436"/>
                  <a:gd name="T80" fmla="*/ 261 w 325"/>
                  <a:gd name="T81" fmla="*/ 321 h 436"/>
                  <a:gd name="T82" fmla="*/ 290 w 325"/>
                  <a:gd name="T83" fmla="*/ 314 h 436"/>
                  <a:gd name="T84" fmla="*/ 321 w 325"/>
                  <a:gd name="T85" fmla="*/ 265 h 436"/>
                  <a:gd name="T86" fmla="*/ 325 w 325"/>
                  <a:gd name="T87" fmla="*/ 233 h 436"/>
                  <a:gd name="T88" fmla="*/ 284 w 325"/>
                  <a:gd name="T89" fmla="*/ 221 h 436"/>
                  <a:gd name="T90" fmla="*/ 275 w 325"/>
                  <a:gd name="T91" fmla="*/ 208 h 436"/>
                  <a:gd name="T92" fmla="*/ 270 w 325"/>
                  <a:gd name="T93" fmla="*/ 194 h 436"/>
                  <a:gd name="T94" fmla="*/ 273 w 325"/>
                  <a:gd name="T95" fmla="*/ 179 h 436"/>
                  <a:gd name="T96" fmla="*/ 295 w 325"/>
                  <a:gd name="T97" fmla="*/ 179 h 436"/>
                  <a:gd name="T98" fmla="*/ 276 w 325"/>
                  <a:gd name="T99" fmla="*/ 163 h 436"/>
                  <a:gd name="T100" fmla="*/ 278 w 325"/>
                  <a:gd name="T101" fmla="*/ 150 h 436"/>
                  <a:gd name="T102" fmla="*/ 287 w 325"/>
                  <a:gd name="T103" fmla="*/ 128 h 436"/>
                  <a:gd name="T104" fmla="*/ 297 w 325"/>
                  <a:gd name="T105" fmla="*/ 124 h 436"/>
                  <a:gd name="T106" fmla="*/ 297 w 325"/>
                  <a:gd name="T107" fmla="*/ 107 h 436"/>
                  <a:gd name="T108" fmla="*/ 270 w 325"/>
                  <a:gd name="T109" fmla="*/ 87 h 436"/>
                  <a:gd name="T110" fmla="*/ 276 w 325"/>
                  <a:gd name="T111" fmla="*/ 67 h 436"/>
                  <a:gd name="T112" fmla="*/ 265 w 325"/>
                  <a:gd name="T113" fmla="*/ 42 h 4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325" h="436">
                    <a:moveTo>
                      <a:pt x="263" y="42"/>
                    </a:moveTo>
                    <a:lnTo>
                      <a:pt x="254" y="35"/>
                    </a:lnTo>
                    <a:lnTo>
                      <a:pt x="248" y="25"/>
                    </a:lnTo>
                    <a:lnTo>
                      <a:pt x="245" y="13"/>
                    </a:lnTo>
                    <a:lnTo>
                      <a:pt x="237" y="3"/>
                    </a:lnTo>
                    <a:lnTo>
                      <a:pt x="228" y="0"/>
                    </a:lnTo>
                    <a:lnTo>
                      <a:pt x="227" y="0"/>
                    </a:lnTo>
                    <a:lnTo>
                      <a:pt x="227" y="1"/>
                    </a:lnTo>
                    <a:lnTo>
                      <a:pt x="217" y="10"/>
                    </a:lnTo>
                    <a:lnTo>
                      <a:pt x="206" y="14"/>
                    </a:lnTo>
                    <a:lnTo>
                      <a:pt x="203" y="14"/>
                    </a:lnTo>
                    <a:lnTo>
                      <a:pt x="196" y="21"/>
                    </a:lnTo>
                    <a:lnTo>
                      <a:pt x="195" y="24"/>
                    </a:lnTo>
                    <a:lnTo>
                      <a:pt x="191" y="47"/>
                    </a:lnTo>
                    <a:lnTo>
                      <a:pt x="189" y="52"/>
                    </a:lnTo>
                    <a:lnTo>
                      <a:pt x="188" y="54"/>
                    </a:lnTo>
                    <a:lnTo>
                      <a:pt x="188" y="57"/>
                    </a:lnTo>
                    <a:lnTo>
                      <a:pt x="189" y="57"/>
                    </a:lnTo>
                    <a:lnTo>
                      <a:pt x="191" y="60"/>
                    </a:lnTo>
                    <a:lnTo>
                      <a:pt x="191" y="61"/>
                    </a:lnTo>
                    <a:lnTo>
                      <a:pt x="189" y="63"/>
                    </a:lnTo>
                    <a:lnTo>
                      <a:pt x="189" y="64"/>
                    </a:lnTo>
                    <a:lnTo>
                      <a:pt x="177" y="78"/>
                    </a:lnTo>
                    <a:lnTo>
                      <a:pt x="177" y="80"/>
                    </a:lnTo>
                    <a:lnTo>
                      <a:pt x="175" y="80"/>
                    </a:lnTo>
                    <a:lnTo>
                      <a:pt x="167" y="88"/>
                    </a:lnTo>
                    <a:lnTo>
                      <a:pt x="161" y="92"/>
                    </a:lnTo>
                    <a:lnTo>
                      <a:pt x="158" y="92"/>
                    </a:lnTo>
                    <a:lnTo>
                      <a:pt x="138" y="90"/>
                    </a:lnTo>
                    <a:lnTo>
                      <a:pt x="135" y="90"/>
                    </a:lnTo>
                    <a:lnTo>
                      <a:pt x="134" y="91"/>
                    </a:lnTo>
                    <a:lnTo>
                      <a:pt x="127" y="100"/>
                    </a:lnTo>
                    <a:lnTo>
                      <a:pt x="127" y="102"/>
                    </a:lnTo>
                    <a:lnTo>
                      <a:pt x="125" y="103"/>
                    </a:lnTo>
                    <a:lnTo>
                      <a:pt x="125" y="105"/>
                    </a:lnTo>
                    <a:lnTo>
                      <a:pt x="129" y="123"/>
                    </a:lnTo>
                    <a:lnTo>
                      <a:pt x="129" y="127"/>
                    </a:lnTo>
                    <a:lnTo>
                      <a:pt x="128" y="128"/>
                    </a:lnTo>
                    <a:lnTo>
                      <a:pt x="128" y="130"/>
                    </a:lnTo>
                    <a:lnTo>
                      <a:pt x="128" y="131"/>
                    </a:lnTo>
                    <a:lnTo>
                      <a:pt x="129" y="134"/>
                    </a:lnTo>
                    <a:lnTo>
                      <a:pt x="132" y="136"/>
                    </a:lnTo>
                    <a:lnTo>
                      <a:pt x="141" y="136"/>
                    </a:lnTo>
                    <a:lnTo>
                      <a:pt x="142" y="140"/>
                    </a:lnTo>
                    <a:lnTo>
                      <a:pt x="141" y="141"/>
                    </a:lnTo>
                    <a:lnTo>
                      <a:pt x="138" y="150"/>
                    </a:lnTo>
                    <a:lnTo>
                      <a:pt x="139" y="152"/>
                    </a:lnTo>
                    <a:lnTo>
                      <a:pt x="139" y="154"/>
                    </a:lnTo>
                    <a:lnTo>
                      <a:pt x="141" y="154"/>
                    </a:lnTo>
                    <a:lnTo>
                      <a:pt x="136" y="167"/>
                    </a:lnTo>
                    <a:lnTo>
                      <a:pt x="131" y="177"/>
                    </a:lnTo>
                    <a:lnTo>
                      <a:pt x="125" y="180"/>
                    </a:lnTo>
                    <a:lnTo>
                      <a:pt x="122" y="183"/>
                    </a:lnTo>
                    <a:lnTo>
                      <a:pt x="118" y="196"/>
                    </a:lnTo>
                    <a:lnTo>
                      <a:pt x="120" y="197"/>
                    </a:lnTo>
                    <a:lnTo>
                      <a:pt x="120" y="207"/>
                    </a:lnTo>
                    <a:lnTo>
                      <a:pt x="118" y="215"/>
                    </a:lnTo>
                    <a:lnTo>
                      <a:pt x="118" y="217"/>
                    </a:lnTo>
                    <a:lnTo>
                      <a:pt x="121" y="230"/>
                    </a:lnTo>
                    <a:lnTo>
                      <a:pt x="122" y="230"/>
                    </a:lnTo>
                    <a:lnTo>
                      <a:pt x="127" y="233"/>
                    </a:lnTo>
                    <a:lnTo>
                      <a:pt x="129" y="232"/>
                    </a:lnTo>
                    <a:lnTo>
                      <a:pt x="134" y="230"/>
                    </a:lnTo>
                    <a:lnTo>
                      <a:pt x="136" y="229"/>
                    </a:lnTo>
                    <a:lnTo>
                      <a:pt x="138" y="226"/>
                    </a:lnTo>
                    <a:lnTo>
                      <a:pt x="138" y="233"/>
                    </a:lnTo>
                    <a:lnTo>
                      <a:pt x="131" y="250"/>
                    </a:lnTo>
                    <a:lnTo>
                      <a:pt x="132" y="251"/>
                    </a:lnTo>
                    <a:lnTo>
                      <a:pt x="132" y="257"/>
                    </a:lnTo>
                    <a:lnTo>
                      <a:pt x="125" y="278"/>
                    </a:lnTo>
                    <a:lnTo>
                      <a:pt x="120" y="281"/>
                    </a:lnTo>
                    <a:lnTo>
                      <a:pt x="113" y="279"/>
                    </a:lnTo>
                    <a:lnTo>
                      <a:pt x="113" y="278"/>
                    </a:lnTo>
                    <a:lnTo>
                      <a:pt x="91" y="274"/>
                    </a:lnTo>
                    <a:lnTo>
                      <a:pt x="89" y="274"/>
                    </a:lnTo>
                    <a:lnTo>
                      <a:pt x="89" y="275"/>
                    </a:lnTo>
                    <a:lnTo>
                      <a:pt x="91" y="278"/>
                    </a:lnTo>
                    <a:lnTo>
                      <a:pt x="91" y="299"/>
                    </a:lnTo>
                    <a:lnTo>
                      <a:pt x="83" y="307"/>
                    </a:lnTo>
                    <a:lnTo>
                      <a:pt x="82" y="307"/>
                    </a:lnTo>
                    <a:lnTo>
                      <a:pt x="82" y="306"/>
                    </a:lnTo>
                    <a:lnTo>
                      <a:pt x="80" y="306"/>
                    </a:lnTo>
                    <a:lnTo>
                      <a:pt x="79" y="304"/>
                    </a:lnTo>
                    <a:lnTo>
                      <a:pt x="72" y="301"/>
                    </a:lnTo>
                    <a:lnTo>
                      <a:pt x="83" y="277"/>
                    </a:lnTo>
                    <a:lnTo>
                      <a:pt x="83" y="274"/>
                    </a:lnTo>
                    <a:lnTo>
                      <a:pt x="82" y="271"/>
                    </a:lnTo>
                    <a:lnTo>
                      <a:pt x="64" y="271"/>
                    </a:lnTo>
                    <a:lnTo>
                      <a:pt x="61" y="270"/>
                    </a:lnTo>
                    <a:lnTo>
                      <a:pt x="61" y="271"/>
                    </a:lnTo>
                    <a:lnTo>
                      <a:pt x="58" y="274"/>
                    </a:lnTo>
                    <a:lnTo>
                      <a:pt x="47" y="292"/>
                    </a:lnTo>
                    <a:lnTo>
                      <a:pt x="36" y="306"/>
                    </a:lnTo>
                    <a:lnTo>
                      <a:pt x="34" y="309"/>
                    </a:lnTo>
                    <a:lnTo>
                      <a:pt x="33" y="310"/>
                    </a:lnTo>
                    <a:lnTo>
                      <a:pt x="31" y="313"/>
                    </a:lnTo>
                    <a:lnTo>
                      <a:pt x="33" y="316"/>
                    </a:lnTo>
                    <a:lnTo>
                      <a:pt x="33" y="321"/>
                    </a:lnTo>
                    <a:lnTo>
                      <a:pt x="31" y="324"/>
                    </a:lnTo>
                    <a:lnTo>
                      <a:pt x="29" y="327"/>
                    </a:lnTo>
                    <a:lnTo>
                      <a:pt x="24" y="327"/>
                    </a:lnTo>
                    <a:lnTo>
                      <a:pt x="23" y="328"/>
                    </a:lnTo>
                    <a:lnTo>
                      <a:pt x="20" y="328"/>
                    </a:lnTo>
                    <a:lnTo>
                      <a:pt x="20" y="330"/>
                    </a:lnTo>
                    <a:lnTo>
                      <a:pt x="8" y="342"/>
                    </a:lnTo>
                    <a:lnTo>
                      <a:pt x="0" y="363"/>
                    </a:lnTo>
                    <a:lnTo>
                      <a:pt x="4" y="369"/>
                    </a:lnTo>
                    <a:lnTo>
                      <a:pt x="9" y="374"/>
                    </a:lnTo>
                    <a:lnTo>
                      <a:pt x="11" y="374"/>
                    </a:lnTo>
                    <a:lnTo>
                      <a:pt x="24" y="380"/>
                    </a:lnTo>
                    <a:lnTo>
                      <a:pt x="27" y="380"/>
                    </a:lnTo>
                    <a:lnTo>
                      <a:pt x="30" y="381"/>
                    </a:lnTo>
                    <a:lnTo>
                      <a:pt x="31" y="381"/>
                    </a:lnTo>
                    <a:lnTo>
                      <a:pt x="31" y="385"/>
                    </a:lnTo>
                    <a:lnTo>
                      <a:pt x="34" y="384"/>
                    </a:lnTo>
                    <a:lnTo>
                      <a:pt x="45" y="381"/>
                    </a:lnTo>
                    <a:lnTo>
                      <a:pt x="45" y="380"/>
                    </a:lnTo>
                    <a:lnTo>
                      <a:pt x="47" y="378"/>
                    </a:lnTo>
                    <a:lnTo>
                      <a:pt x="47" y="377"/>
                    </a:lnTo>
                    <a:lnTo>
                      <a:pt x="50" y="376"/>
                    </a:lnTo>
                    <a:lnTo>
                      <a:pt x="51" y="374"/>
                    </a:lnTo>
                    <a:lnTo>
                      <a:pt x="105" y="341"/>
                    </a:lnTo>
                    <a:lnTo>
                      <a:pt x="107" y="341"/>
                    </a:lnTo>
                    <a:lnTo>
                      <a:pt x="111" y="344"/>
                    </a:lnTo>
                    <a:lnTo>
                      <a:pt x="117" y="349"/>
                    </a:lnTo>
                    <a:lnTo>
                      <a:pt x="121" y="355"/>
                    </a:lnTo>
                    <a:lnTo>
                      <a:pt x="122" y="356"/>
                    </a:lnTo>
                    <a:lnTo>
                      <a:pt x="122" y="358"/>
                    </a:lnTo>
                    <a:lnTo>
                      <a:pt x="124" y="360"/>
                    </a:lnTo>
                    <a:lnTo>
                      <a:pt x="129" y="380"/>
                    </a:lnTo>
                    <a:lnTo>
                      <a:pt x="131" y="383"/>
                    </a:lnTo>
                    <a:lnTo>
                      <a:pt x="131" y="387"/>
                    </a:lnTo>
                    <a:lnTo>
                      <a:pt x="128" y="404"/>
                    </a:lnTo>
                    <a:lnTo>
                      <a:pt x="128" y="405"/>
                    </a:lnTo>
                    <a:lnTo>
                      <a:pt x="125" y="405"/>
                    </a:lnTo>
                    <a:lnTo>
                      <a:pt x="125" y="412"/>
                    </a:lnTo>
                    <a:lnTo>
                      <a:pt x="129" y="416"/>
                    </a:lnTo>
                    <a:lnTo>
                      <a:pt x="141" y="412"/>
                    </a:lnTo>
                    <a:lnTo>
                      <a:pt x="141" y="413"/>
                    </a:lnTo>
                    <a:lnTo>
                      <a:pt x="147" y="415"/>
                    </a:lnTo>
                    <a:lnTo>
                      <a:pt x="149" y="415"/>
                    </a:lnTo>
                    <a:lnTo>
                      <a:pt x="149" y="416"/>
                    </a:lnTo>
                    <a:lnTo>
                      <a:pt x="150" y="416"/>
                    </a:lnTo>
                    <a:lnTo>
                      <a:pt x="150" y="419"/>
                    </a:lnTo>
                    <a:lnTo>
                      <a:pt x="147" y="426"/>
                    </a:lnTo>
                    <a:lnTo>
                      <a:pt x="143" y="430"/>
                    </a:lnTo>
                    <a:lnTo>
                      <a:pt x="154" y="434"/>
                    </a:lnTo>
                    <a:lnTo>
                      <a:pt x="158" y="434"/>
                    </a:lnTo>
                    <a:lnTo>
                      <a:pt x="168" y="436"/>
                    </a:lnTo>
                    <a:lnTo>
                      <a:pt x="171" y="436"/>
                    </a:lnTo>
                    <a:lnTo>
                      <a:pt x="175" y="431"/>
                    </a:lnTo>
                    <a:lnTo>
                      <a:pt x="194" y="431"/>
                    </a:lnTo>
                    <a:lnTo>
                      <a:pt x="192" y="429"/>
                    </a:lnTo>
                    <a:lnTo>
                      <a:pt x="191" y="419"/>
                    </a:lnTo>
                    <a:lnTo>
                      <a:pt x="192" y="413"/>
                    </a:lnTo>
                    <a:lnTo>
                      <a:pt x="199" y="394"/>
                    </a:lnTo>
                    <a:lnTo>
                      <a:pt x="220" y="380"/>
                    </a:lnTo>
                    <a:lnTo>
                      <a:pt x="241" y="353"/>
                    </a:lnTo>
                    <a:lnTo>
                      <a:pt x="242" y="351"/>
                    </a:lnTo>
                    <a:lnTo>
                      <a:pt x="241" y="349"/>
                    </a:lnTo>
                    <a:lnTo>
                      <a:pt x="244" y="339"/>
                    </a:lnTo>
                    <a:lnTo>
                      <a:pt x="248" y="335"/>
                    </a:lnTo>
                    <a:lnTo>
                      <a:pt x="255" y="323"/>
                    </a:lnTo>
                    <a:lnTo>
                      <a:pt x="261" y="321"/>
                    </a:lnTo>
                    <a:lnTo>
                      <a:pt x="268" y="321"/>
                    </a:lnTo>
                    <a:lnTo>
                      <a:pt x="278" y="320"/>
                    </a:lnTo>
                    <a:lnTo>
                      <a:pt x="290" y="316"/>
                    </a:lnTo>
                    <a:lnTo>
                      <a:pt x="290" y="314"/>
                    </a:lnTo>
                    <a:lnTo>
                      <a:pt x="291" y="313"/>
                    </a:lnTo>
                    <a:lnTo>
                      <a:pt x="300" y="303"/>
                    </a:lnTo>
                    <a:lnTo>
                      <a:pt x="321" y="267"/>
                    </a:lnTo>
                    <a:lnTo>
                      <a:pt x="321" y="265"/>
                    </a:lnTo>
                    <a:lnTo>
                      <a:pt x="322" y="264"/>
                    </a:lnTo>
                    <a:lnTo>
                      <a:pt x="322" y="263"/>
                    </a:lnTo>
                    <a:lnTo>
                      <a:pt x="325" y="251"/>
                    </a:lnTo>
                    <a:lnTo>
                      <a:pt x="325" y="233"/>
                    </a:lnTo>
                    <a:lnTo>
                      <a:pt x="323" y="233"/>
                    </a:lnTo>
                    <a:lnTo>
                      <a:pt x="319" y="225"/>
                    </a:lnTo>
                    <a:lnTo>
                      <a:pt x="315" y="221"/>
                    </a:lnTo>
                    <a:lnTo>
                      <a:pt x="284" y="221"/>
                    </a:lnTo>
                    <a:lnTo>
                      <a:pt x="284" y="222"/>
                    </a:lnTo>
                    <a:lnTo>
                      <a:pt x="283" y="221"/>
                    </a:lnTo>
                    <a:lnTo>
                      <a:pt x="275" y="210"/>
                    </a:lnTo>
                    <a:lnTo>
                      <a:pt x="275" y="208"/>
                    </a:lnTo>
                    <a:lnTo>
                      <a:pt x="273" y="205"/>
                    </a:lnTo>
                    <a:lnTo>
                      <a:pt x="272" y="204"/>
                    </a:lnTo>
                    <a:lnTo>
                      <a:pt x="272" y="200"/>
                    </a:lnTo>
                    <a:lnTo>
                      <a:pt x="270" y="194"/>
                    </a:lnTo>
                    <a:lnTo>
                      <a:pt x="270" y="188"/>
                    </a:lnTo>
                    <a:lnTo>
                      <a:pt x="272" y="181"/>
                    </a:lnTo>
                    <a:lnTo>
                      <a:pt x="272" y="179"/>
                    </a:lnTo>
                    <a:lnTo>
                      <a:pt x="273" y="179"/>
                    </a:lnTo>
                    <a:lnTo>
                      <a:pt x="284" y="180"/>
                    </a:lnTo>
                    <a:lnTo>
                      <a:pt x="293" y="180"/>
                    </a:lnTo>
                    <a:lnTo>
                      <a:pt x="294" y="179"/>
                    </a:lnTo>
                    <a:lnTo>
                      <a:pt x="295" y="179"/>
                    </a:lnTo>
                    <a:lnTo>
                      <a:pt x="298" y="174"/>
                    </a:lnTo>
                    <a:lnTo>
                      <a:pt x="293" y="172"/>
                    </a:lnTo>
                    <a:lnTo>
                      <a:pt x="287" y="167"/>
                    </a:lnTo>
                    <a:lnTo>
                      <a:pt x="276" y="163"/>
                    </a:lnTo>
                    <a:lnTo>
                      <a:pt x="275" y="163"/>
                    </a:lnTo>
                    <a:lnTo>
                      <a:pt x="275" y="158"/>
                    </a:lnTo>
                    <a:lnTo>
                      <a:pt x="276" y="151"/>
                    </a:lnTo>
                    <a:lnTo>
                      <a:pt x="278" y="150"/>
                    </a:lnTo>
                    <a:lnTo>
                      <a:pt x="281" y="144"/>
                    </a:lnTo>
                    <a:lnTo>
                      <a:pt x="284" y="140"/>
                    </a:lnTo>
                    <a:lnTo>
                      <a:pt x="284" y="128"/>
                    </a:lnTo>
                    <a:lnTo>
                      <a:pt x="287" y="128"/>
                    </a:lnTo>
                    <a:lnTo>
                      <a:pt x="287" y="130"/>
                    </a:lnTo>
                    <a:lnTo>
                      <a:pt x="288" y="130"/>
                    </a:lnTo>
                    <a:lnTo>
                      <a:pt x="290" y="131"/>
                    </a:lnTo>
                    <a:lnTo>
                      <a:pt x="297" y="124"/>
                    </a:lnTo>
                    <a:lnTo>
                      <a:pt x="302" y="116"/>
                    </a:lnTo>
                    <a:lnTo>
                      <a:pt x="302" y="112"/>
                    </a:lnTo>
                    <a:lnTo>
                      <a:pt x="301" y="109"/>
                    </a:lnTo>
                    <a:lnTo>
                      <a:pt x="297" y="107"/>
                    </a:lnTo>
                    <a:lnTo>
                      <a:pt x="293" y="107"/>
                    </a:lnTo>
                    <a:lnTo>
                      <a:pt x="290" y="103"/>
                    </a:lnTo>
                    <a:lnTo>
                      <a:pt x="273" y="88"/>
                    </a:lnTo>
                    <a:lnTo>
                      <a:pt x="270" y="87"/>
                    </a:lnTo>
                    <a:lnTo>
                      <a:pt x="270" y="84"/>
                    </a:lnTo>
                    <a:lnTo>
                      <a:pt x="272" y="73"/>
                    </a:lnTo>
                    <a:lnTo>
                      <a:pt x="272" y="71"/>
                    </a:lnTo>
                    <a:lnTo>
                      <a:pt x="276" y="67"/>
                    </a:lnTo>
                    <a:lnTo>
                      <a:pt x="276" y="66"/>
                    </a:lnTo>
                    <a:lnTo>
                      <a:pt x="268" y="57"/>
                    </a:lnTo>
                    <a:lnTo>
                      <a:pt x="265" y="47"/>
                    </a:lnTo>
                    <a:lnTo>
                      <a:pt x="265" y="42"/>
                    </a:lnTo>
                    <a:lnTo>
                      <a:pt x="263" y="4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94" name="Freeform 1227">
                <a:extLst>
                  <a:ext uri="{FF2B5EF4-FFF2-40B4-BE49-F238E27FC236}">
                    <a16:creationId xmlns:a16="http://schemas.microsoft.com/office/drawing/2014/main" id="{C750F35D-38E2-261D-526A-5A2FB3DFCC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7" y="3249"/>
                <a:ext cx="162" cy="113"/>
              </a:xfrm>
              <a:custGeom>
                <a:avLst/>
                <a:gdLst>
                  <a:gd name="T0" fmla="*/ 246 w 648"/>
                  <a:gd name="T1" fmla="*/ 78 h 450"/>
                  <a:gd name="T2" fmla="*/ 201 w 648"/>
                  <a:gd name="T3" fmla="*/ 118 h 450"/>
                  <a:gd name="T4" fmla="*/ 188 w 648"/>
                  <a:gd name="T5" fmla="*/ 96 h 450"/>
                  <a:gd name="T6" fmla="*/ 171 w 648"/>
                  <a:gd name="T7" fmla="*/ 44 h 450"/>
                  <a:gd name="T8" fmla="*/ 97 w 648"/>
                  <a:gd name="T9" fmla="*/ 60 h 450"/>
                  <a:gd name="T10" fmla="*/ 64 w 648"/>
                  <a:gd name="T11" fmla="*/ 76 h 450"/>
                  <a:gd name="T12" fmla="*/ 31 w 648"/>
                  <a:gd name="T13" fmla="*/ 104 h 450"/>
                  <a:gd name="T14" fmla="*/ 11 w 648"/>
                  <a:gd name="T15" fmla="*/ 159 h 450"/>
                  <a:gd name="T16" fmla="*/ 45 w 648"/>
                  <a:gd name="T17" fmla="*/ 187 h 450"/>
                  <a:gd name="T18" fmla="*/ 58 w 648"/>
                  <a:gd name="T19" fmla="*/ 230 h 450"/>
                  <a:gd name="T20" fmla="*/ 87 w 648"/>
                  <a:gd name="T21" fmla="*/ 259 h 450"/>
                  <a:gd name="T22" fmla="*/ 107 w 648"/>
                  <a:gd name="T23" fmla="*/ 256 h 450"/>
                  <a:gd name="T24" fmla="*/ 141 w 648"/>
                  <a:gd name="T25" fmla="*/ 198 h 450"/>
                  <a:gd name="T26" fmla="*/ 181 w 648"/>
                  <a:gd name="T27" fmla="*/ 201 h 450"/>
                  <a:gd name="T28" fmla="*/ 189 w 648"/>
                  <a:gd name="T29" fmla="*/ 226 h 450"/>
                  <a:gd name="T30" fmla="*/ 172 w 648"/>
                  <a:gd name="T31" fmla="*/ 240 h 450"/>
                  <a:gd name="T32" fmla="*/ 175 w 648"/>
                  <a:gd name="T33" fmla="*/ 262 h 450"/>
                  <a:gd name="T34" fmla="*/ 175 w 648"/>
                  <a:gd name="T35" fmla="*/ 282 h 450"/>
                  <a:gd name="T36" fmla="*/ 161 w 648"/>
                  <a:gd name="T37" fmla="*/ 293 h 450"/>
                  <a:gd name="T38" fmla="*/ 179 w 648"/>
                  <a:gd name="T39" fmla="*/ 310 h 450"/>
                  <a:gd name="T40" fmla="*/ 210 w 648"/>
                  <a:gd name="T41" fmla="*/ 329 h 450"/>
                  <a:gd name="T42" fmla="*/ 220 w 648"/>
                  <a:gd name="T43" fmla="*/ 315 h 450"/>
                  <a:gd name="T44" fmla="*/ 221 w 648"/>
                  <a:gd name="T45" fmla="*/ 293 h 450"/>
                  <a:gd name="T46" fmla="*/ 235 w 648"/>
                  <a:gd name="T47" fmla="*/ 297 h 450"/>
                  <a:gd name="T48" fmla="*/ 231 w 648"/>
                  <a:gd name="T49" fmla="*/ 277 h 450"/>
                  <a:gd name="T50" fmla="*/ 264 w 648"/>
                  <a:gd name="T51" fmla="*/ 303 h 450"/>
                  <a:gd name="T52" fmla="*/ 248 w 648"/>
                  <a:gd name="T53" fmla="*/ 323 h 450"/>
                  <a:gd name="T54" fmla="*/ 238 w 648"/>
                  <a:gd name="T55" fmla="*/ 357 h 450"/>
                  <a:gd name="T56" fmla="*/ 214 w 648"/>
                  <a:gd name="T57" fmla="*/ 406 h 450"/>
                  <a:gd name="T58" fmla="*/ 231 w 648"/>
                  <a:gd name="T59" fmla="*/ 441 h 450"/>
                  <a:gd name="T60" fmla="*/ 294 w 648"/>
                  <a:gd name="T61" fmla="*/ 419 h 450"/>
                  <a:gd name="T62" fmla="*/ 345 w 648"/>
                  <a:gd name="T63" fmla="*/ 412 h 450"/>
                  <a:gd name="T64" fmla="*/ 377 w 648"/>
                  <a:gd name="T65" fmla="*/ 402 h 450"/>
                  <a:gd name="T66" fmla="*/ 416 w 648"/>
                  <a:gd name="T67" fmla="*/ 423 h 450"/>
                  <a:gd name="T68" fmla="*/ 419 w 648"/>
                  <a:gd name="T69" fmla="*/ 378 h 450"/>
                  <a:gd name="T70" fmla="*/ 414 w 648"/>
                  <a:gd name="T71" fmla="*/ 319 h 450"/>
                  <a:gd name="T72" fmla="*/ 436 w 648"/>
                  <a:gd name="T73" fmla="*/ 282 h 450"/>
                  <a:gd name="T74" fmla="*/ 429 w 648"/>
                  <a:gd name="T75" fmla="*/ 332 h 450"/>
                  <a:gd name="T76" fmla="*/ 452 w 648"/>
                  <a:gd name="T77" fmla="*/ 370 h 450"/>
                  <a:gd name="T78" fmla="*/ 483 w 648"/>
                  <a:gd name="T79" fmla="*/ 386 h 450"/>
                  <a:gd name="T80" fmla="*/ 536 w 648"/>
                  <a:gd name="T81" fmla="*/ 385 h 450"/>
                  <a:gd name="T82" fmla="*/ 535 w 648"/>
                  <a:gd name="T83" fmla="*/ 343 h 450"/>
                  <a:gd name="T84" fmla="*/ 531 w 648"/>
                  <a:gd name="T85" fmla="*/ 297 h 450"/>
                  <a:gd name="T86" fmla="*/ 489 w 648"/>
                  <a:gd name="T87" fmla="*/ 259 h 450"/>
                  <a:gd name="T88" fmla="*/ 520 w 648"/>
                  <a:gd name="T89" fmla="*/ 234 h 450"/>
                  <a:gd name="T90" fmla="*/ 583 w 648"/>
                  <a:gd name="T91" fmla="*/ 217 h 450"/>
                  <a:gd name="T92" fmla="*/ 586 w 648"/>
                  <a:gd name="T93" fmla="*/ 243 h 450"/>
                  <a:gd name="T94" fmla="*/ 609 w 648"/>
                  <a:gd name="T95" fmla="*/ 272 h 450"/>
                  <a:gd name="T96" fmla="*/ 643 w 648"/>
                  <a:gd name="T97" fmla="*/ 226 h 450"/>
                  <a:gd name="T98" fmla="*/ 617 w 648"/>
                  <a:gd name="T99" fmla="*/ 222 h 450"/>
                  <a:gd name="T100" fmla="*/ 572 w 648"/>
                  <a:gd name="T101" fmla="*/ 170 h 450"/>
                  <a:gd name="T102" fmla="*/ 552 w 648"/>
                  <a:gd name="T103" fmla="*/ 124 h 450"/>
                  <a:gd name="T104" fmla="*/ 546 w 648"/>
                  <a:gd name="T105" fmla="*/ 82 h 450"/>
                  <a:gd name="T106" fmla="*/ 503 w 648"/>
                  <a:gd name="T107" fmla="*/ 61 h 450"/>
                  <a:gd name="T108" fmla="*/ 493 w 648"/>
                  <a:gd name="T109" fmla="*/ 14 h 450"/>
                  <a:gd name="T110" fmla="*/ 419 w 648"/>
                  <a:gd name="T111" fmla="*/ 22 h 450"/>
                  <a:gd name="T112" fmla="*/ 345 w 648"/>
                  <a:gd name="T113" fmla="*/ 22 h 4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648" h="450">
                    <a:moveTo>
                      <a:pt x="308" y="5"/>
                    </a:moveTo>
                    <a:lnTo>
                      <a:pt x="302" y="7"/>
                    </a:lnTo>
                    <a:lnTo>
                      <a:pt x="295" y="19"/>
                    </a:lnTo>
                    <a:lnTo>
                      <a:pt x="291" y="23"/>
                    </a:lnTo>
                    <a:lnTo>
                      <a:pt x="288" y="33"/>
                    </a:lnTo>
                    <a:lnTo>
                      <a:pt x="289" y="35"/>
                    </a:lnTo>
                    <a:lnTo>
                      <a:pt x="288" y="37"/>
                    </a:lnTo>
                    <a:lnTo>
                      <a:pt x="267" y="64"/>
                    </a:lnTo>
                    <a:lnTo>
                      <a:pt x="246" y="78"/>
                    </a:lnTo>
                    <a:lnTo>
                      <a:pt x="239" y="97"/>
                    </a:lnTo>
                    <a:lnTo>
                      <a:pt x="238" y="103"/>
                    </a:lnTo>
                    <a:lnTo>
                      <a:pt x="239" y="113"/>
                    </a:lnTo>
                    <a:lnTo>
                      <a:pt x="241" y="115"/>
                    </a:lnTo>
                    <a:lnTo>
                      <a:pt x="222" y="115"/>
                    </a:lnTo>
                    <a:lnTo>
                      <a:pt x="218" y="120"/>
                    </a:lnTo>
                    <a:lnTo>
                      <a:pt x="215" y="120"/>
                    </a:lnTo>
                    <a:lnTo>
                      <a:pt x="205" y="118"/>
                    </a:lnTo>
                    <a:lnTo>
                      <a:pt x="201" y="118"/>
                    </a:lnTo>
                    <a:lnTo>
                      <a:pt x="190" y="114"/>
                    </a:lnTo>
                    <a:lnTo>
                      <a:pt x="194" y="110"/>
                    </a:lnTo>
                    <a:lnTo>
                      <a:pt x="197" y="103"/>
                    </a:lnTo>
                    <a:lnTo>
                      <a:pt x="197" y="100"/>
                    </a:lnTo>
                    <a:lnTo>
                      <a:pt x="196" y="100"/>
                    </a:lnTo>
                    <a:lnTo>
                      <a:pt x="196" y="99"/>
                    </a:lnTo>
                    <a:lnTo>
                      <a:pt x="194" y="99"/>
                    </a:lnTo>
                    <a:lnTo>
                      <a:pt x="188" y="97"/>
                    </a:lnTo>
                    <a:lnTo>
                      <a:pt x="188" y="96"/>
                    </a:lnTo>
                    <a:lnTo>
                      <a:pt x="176" y="100"/>
                    </a:lnTo>
                    <a:lnTo>
                      <a:pt x="172" y="96"/>
                    </a:lnTo>
                    <a:lnTo>
                      <a:pt x="172" y="89"/>
                    </a:lnTo>
                    <a:lnTo>
                      <a:pt x="175" y="89"/>
                    </a:lnTo>
                    <a:lnTo>
                      <a:pt x="175" y="88"/>
                    </a:lnTo>
                    <a:lnTo>
                      <a:pt x="178" y="71"/>
                    </a:lnTo>
                    <a:lnTo>
                      <a:pt x="178" y="67"/>
                    </a:lnTo>
                    <a:lnTo>
                      <a:pt x="176" y="64"/>
                    </a:lnTo>
                    <a:lnTo>
                      <a:pt x="171" y="44"/>
                    </a:lnTo>
                    <a:lnTo>
                      <a:pt x="169" y="42"/>
                    </a:lnTo>
                    <a:lnTo>
                      <a:pt x="169" y="40"/>
                    </a:lnTo>
                    <a:lnTo>
                      <a:pt x="168" y="39"/>
                    </a:lnTo>
                    <a:lnTo>
                      <a:pt x="164" y="33"/>
                    </a:lnTo>
                    <a:lnTo>
                      <a:pt x="158" y="28"/>
                    </a:lnTo>
                    <a:lnTo>
                      <a:pt x="154" y="25"/>
                    </a:lnTo>
                    <a:lnTo>
                      <a:pt x="152" y="25"/>
                    </a:lnTo>
                    <a:lnTo>
                      <a:pt x="98" y="58"/>
                    </a:lnTo>
                    <a:lnTo>
                      <a:pt x="97" y="60"/>
                    </a:lnTo>
                    <a:lnTo>
                      <a:pt x="94" y="61"/>
                    </a:lnTo>
                    <a:lnTo>
                      <a:pt x="94" y="62"/>
                    </a:lnTo>
                    <a:lnTo>
                      <a:pt x="92" y="64"/>
                    </a:lnTo>
                    <a:lnTo>
                      <a:pt x="92" y="65"/>
                    </a:lnTo>
                    <a:lnTo>
                      <a:pt x="81" y="68"/>
                    </a:lnTo>
                    <a:lnTo>
                      <a:pt x="78" y="69"/>
                    </a:lnTo>
                    <a:lnTo>
                      <a:pt x="80" y="75"/>
                    </a:lnTo>
                    <a:lnTo>
                      <a:pt x="71" y="76"/>
                    </a:lnTo>
                    <a:lnTo>
                      <a:pt x="64" y="76"/>
                    </a:lnTo>
                    <a:lnTo>
                      <a:pt x="58" y="79"/>
                    </a:lnTo>
                    <a:lnTo>
                      <a:pt x="54" y="81"/>
                    </a:lnTo>
                    <a:lnTo>
                      <a:pt x="51" y="85"/>
                    </a:lnTo>
                    <a:lnTo>
                      <a:pt x="51" y="88"/>
                    </a:lnTo>
                    <a:lnTo>
                      <a:pt x="49" y="92"/>
                    </a:lnTo>
                    <a:lnTo>
                      <a:pt x="45" y="96"/>
                    </a:lnTo>
                    <a:lnTo>
                      <a:pt x="44" y="99"/>
                    </a:lnTo>
                    <a:lnTo>
                      <a:pt x="41" y="102"/>
                    </a:lnTo>
                    <a:lnTo>
                      <a:pt x="31" y="104"/>
                    </a:lnTo>
                    <a:lnTo>
                      <a:pt x="30" y="106"/>
                    </a:lnTo>
                    <a:lnTo>
                      <a:pt x="30" y="109"/>
                    </a:lnTo>
                    <a:lnTo>
                      <a:pt x="28" y="114"/>
                    </a:lnTo>
                    <a:lnTo>
                      <a:pt x="45" y="122"/>
                    </a:lnTo>
                    <a:lnTo>
                      <a:pt x="45" y="124"/>
                    </a:lnTo>
                    <a:lnTo>
                      <a:pt x="37" y="141"/>
                    </a:lnTo>
                    <a:lnTo>
                      <a:pt x="21" y="149"/>
                    </a:lnTo>
                    <a:lnTo>
                      <a:pt x="11" y="157"/>
                    </a:lnTo>
                    <a:lnTo>
                      <a:pt x="11" y="159"/>
                    </a:lnTo>
                    <a:lnTo>
                      <a:pt x="2" y="180"/>
                    </a:lnTo>
                    <a:lnTo>
                      <a:pt x="0" y="181"/>
                    </a:lnTo>
                    <a:lnTo>
                      <a:pt x="2" y="182"/>
                    </a:lnTo>
                    <a:lnTo>
                      <a:pt x="6" y="185"/>
                    </a:lnTo>
                    <a:lnTo>
                      <a:pt x="11" y="185"/>
                    </a:lnTo>
                    <a:lnTo>
                      <a:pt x="23" y="180"/>
                    </a:lnTo>
                    <a:lnTo>
                      <a:pt x="44" y="182"/>
                    </a:lnTo>
                    <a:lnTo>
                      <a:pt x="45" y="184"/>
                    </a:lnTo>
                    <a:lnTo>
                      <a:pt x="45" y="187"/>
                    </a:lnTo>
                    <a:lnTo>
                      <a:pt x="47" y="187"/>
                    </a:lnTo>
                    <a:lnTo>
                      <a:pt x="51" y="191"/>
                    </a:lnTo>
                    <a:lnTo>
                      <a:pt x="55" y="194"/>
                    </a:lnTo>
                    <a:lnTo>
                      <a:pt x="64" y="202"/>
                    </a:lnTo>
                    <a:lnTo>
                      <a:pt x="66" y="205"/>
                    </a:lnTo>
                    <a:lnTo>
                      <a:pt x="66" y="217"/>
                    </a:lnTo>
                    <a:lnTo>
                      <a:pt x="64" y="223"/>
                    </a:lnTo>
                    <a:lnTo>
                      <a:pt x="62" y="227"/>
                    </a:lnTo>
                    <a:lnTo>
                      <a:pt x="58" y="230"/>
                    </a:lnTo>
                    <a:lnTo>
                      <a:pt x="58" y="244"/>
                    </a:lnTo>
                    <a:lnTo>
                      <a:pt x="62" y="247"/>
                    </a:lnTo>
                    <a:lnTo>
                      <a:pt x="63" y="244"/>
                    </a:lnTo>
                    <a:lnTo>
                      <a:pt x="67" y="244"/>
                    </a:lnTo>
                    <a:lnTo>
                      <a:pt x="71" y="254"/>
                    </a:lnTo>
                    <a:lnTo>
                      <a:pt x="73" y="255"/>
                    </a:lnTo>
                    <a:lnTo>
                      <a:pt x="74" y="255"/>
                    </a:lnTo>
                    <a:lnTo>
                      <a:pt x="87" y="258"/>
                    </a:lnTo>
                    <a:lnTo>
                      <a:pt x="87" y="259"/>
                    </a:lnTo>
                    <a:lnTo>
                      <a:pt x="90" y="262"/>
                    </a:lnTo>
                    <a:lnTo>
                      <a:pt x="91" y="262"/>
                    </a:lnTo>
                    <a:lnTo>
                      <a:pt x="91" y="266"/>
                    </a:lnTo>
                    <a:lnTo>
                      <a:pt x="98" y="266"/>
                    </a:lnTo>
                    <a:lnTo>
                      <a:pt x="101" y="263"/>
                    </a:lnTo>
                    <a:lnTo>
                      <a:pt x="104" y="262"/>
                    </a:lnTo>
                    <a:lnTo>
                      <a:pt x="105" y="259"/>
                    </a:lnTo>
                    <a:lnTo>
                      <a:pt x="105" y="258"/>
                    </a:lnTo>
                    <a:lnTo>
                      <a:pt x="107" y="256"/>
                    </a:lnTo>
                    <a:lnTo>
                      <a:pt x="108" y="249"/>
                    </a:lnTo>
                    <a:lnTo>
                      <a:pt x="109" y="248"/>
                    </a:lnTo>
                    <a:lnTo>
                      <a:pt x="121" y="233"/>
                    </a:lnTo>
                    <a:lnTo>
                      <a:pt x="122" y="232"/>
                    </a:lnTo>
                    <a:lnTo>
                      <a:pt x="131" y="222"/>
                    </a:lnTo>
                    <a:lnTo>
                      <a:pt x="133" y="222"/>
                    </a:lnTo>
                    <a:lnTo>
                      <a:pt x="133" y="220"/>
                    </a:lnTo>
                    <a:lnTo>
                      <a:pt x="141" y="199"/>
                    </a:lnTo>
                    <a:lnTo>
                      <a:pt x="141" y="198"/>
                    </a:lnTo>
                    <a:lnTo>
                      <a:pt x="150" y="189"/>
                    </a:lnTo>
                    <a:lnTo>
                      <a:pt x="158" y="185"/>
                    </a:lnTo>
                    <a:lnTo>
                      <a:pt x="164" y="184"/>
                    </a:lnTo>
                    <a:lnTo>
                      <a:pt x="167" y="184"/>
                    </a:lnTo>
                    <a:lnTo>
                      <a:pt x="171" y="188"/>
                    </a:lnTo>
                    <a:lnTo>
                      <a:pt x="175" y="191"/>
                    </a:lnTo>
                    <a:lnTo>
                      <a:pt x="178" y="192"/>
                    </a:lnTo>
                    <a:lnTo>
                      <a:pt x="181" y="198"/>
                    </a:lnTo>
                    <a:lnTo>
                      <a:pt x="181" y="201"/>
                    </a:lnTo>
                    <a:lnTo>
                      <a:pt x="179" y="202"/>
                    </a:lnTo>
                    <a:lnTo>
                      <a:pt x="178" y="202"/>
                    </a:lnTo>
                    <a:lnTo>
                      <a:pt x="176" y="203"/>
                    </a:lnTo>
                    <a:lnTo>
                      <a:pt x="176" y="210"/>
                    </a:lnTo>
                    <a:lnTo>
                      <a:pt x="181" y="217"/>
                    </a:lnTo>
                    <a:lnTo>
                      <a:pt x="189" y="220"/>
                    </a:lnTo>
                    <a:lnTo>
                      <a:pt x="190" y="220"/>
                    </a:lnTo>
                    <a:lnTo>
                      <a:pt x="194" y="222"/>
                    </a:lnTo>
                    <a:lnTo>
                      <a:pt x="189" y="226"/>
                    </a:lnTo>
                    <a:lnTo>
                      <a:pt x="188" y="229"/>
                    </a:lnTo>
                    <a:lnTo>
                      <a:pt x="185" y="230"/>
                    </a:lnTo>
                    <a:lnTo>
                      <a:pt x="185" y="232"/>
                    </a:lnTo>
                    <a:lnTo>
                      <a:pt x="183" y="232"/>
                    </a:lnTo>
                    <a:lnTo>
                      <a:pt x="183" y="234"/>
                    </a:lnTo>
                    <a:lnTo>
                      <a:pt x="182" y="234"/>
                    </a:lnTo>
                    <a:lnTo>
                      <a:pt x="181" y="236"/>
                    </a:lnTo>
                    <a:lnTo>
                      <a:pt x="174" y="239"/>
                    </a:lnTo>
                    <a:lnTo>
                      <a:pt x="172" y="240"/>
                    </a:lnTo>
                    <a:lnTo>
                      <a:pt x="167" y="243"/>
                    </a:lnTo>
                    <a:lnTo>
                      <a:pt x="167" y="244"/>
                    </a:lnTo>
                    <a:lnTo>
                      <a:pt x="168" y="247"/>
                    </a:lnTo>
                    <a:lnTo>
                      <a:pt x="169" y="247"/>
                    </a:lnTo>
                    <a:lnTo>
                      <a:pt x="178" y="255"/>
                    </a:lnTo>
                    <a:lnTo>
                      <a:pt x="179" y="258"/>
                    </a:lnTo>
                    <a:lnTo>
                      <a:pt x="179" y="261"/>
                    </a:lnTo>
                    <a:lnTo>
                      <a:pt x="178" y="261"/>
                    </a:lnTo>
                    <a:lnTo>
                      <a:pt x="175" y="262"/>
                    </a:lnTo>
                    <a:lnTo>
                      <a:pt x="174" y="265"/>
                    </a:lnTo>
                    <a:lnTo>
                      <a:pt x="176" y="266"/>
                    </a:lnTo>
                    <a:lnTo>
                      <a:pt x="178" y="266"/>
                    </a:lnTo>
                    <a:lnTo>
                      <a:pt x="178" y="275"/>
                    </a:lnTo>
                    <a:lnTo>
                      <a:pt x="179" y="277"/>
                    </a:lnTo>
                    <a:lnTo>
                      <a:pt x="179" y="283"/>
                    </a:lnTo>
                    <a:lnTo>
                      <a:pt x="178" y="285"/>
                    </a:lnTo>
                    <a:lnTo>
                      <a:pt x="176" y="282"/>
                    </a:lnTo>
                    <a:lnTo>
                      <a:pt x="175" y="282"/>
                    </a:lnTo>
                    <a:lnTo>
                      <a:pt x="171" y="279"/>
                    </a:lnTo>
                    <a:lnTo>
                      <a:pt x="171" y="280"/>
                    </a:lnTo>
                    <a:lnTo>
                      <a:pt x="169" y="280"/>
                    </a:lnTo>
                    <a:lnTo>
                      <a:pt x="171" y="282"/>
                    </a:lnTo>
                    <a:lnTo>
                      <a:pt x="169" y="286"/>
                    </a:lnTo>
                    <a:lnTo>
                      <a:pt x="169" y="292"/>
                    </a:lnTo>
                    <a:lnTo>
                      <a:pt x="167" y="292"/>
                    </a:lnTo>
                    <a:lnTo>
                      <a:pt x="164" y="293"/>
                    </a:lnTo>
                    <a:lnTo>
                      <a:pt x="161" y="293"/>
                    </a:lnTo>
                    <a:lnTo>
                      <a:pt x="160" y="296"/>
                    </a:lnTo>
                    <a:lnTo>
                      <a:pt x="160" y="300"/>
                    </a:lnTo>
                    <a:lnTo>
                      <a:pt x="162" y="306"/>
                    </a:lnTo>
                    <a:lnTo>
                      <a:pt x="164" y="306"/>
                    </a:lnTo>
                    <a:lnTo>
                      <a:pt x="164" y="307"/>
                    </a:lnTo>
                    <a:lnTo>
                      <a:pt x="172" y="307"/>
                    </a:lnTo>
                    <a:lnTo>
                      <a:pt x="174" y="306"/>
                    </a:lnTo>
                    <a:lnTo>
                      <a:pt x="176" y="308"/>
                    </a:lnTo>
                    <a:lnTo>
                      <a:pt x="179" y="310"/>
                    </a:lnTo>
                    <a:lnTo>
                      <a:pt x="181" y="311"/>
                    </a:lnTo>
                    <a:lnTo>
                      <a:pt x="189" y="311"/>
                    </a:lnTo>
                    <a:lnTo>
                      <a:pt x="200" y="315"/>
                    </a:lnTo>
                    <a:lnTo>
                      <a:pt x="201" y="316"/>
                    </a:lnTo>
                    <a:lnTo>
                      <a:pt x="201" y="319"/>
                    </a:lnTo>
                    <a:lnTo>
                      <a:pt x="204" y="326"/>
                    </a:lnTo>
                    <a:lnTo>
                      <a:pt x="204" y="328"/>
                    </a:lnTo>
                    <a:lnTo>
                      <a:pt x="207" y="329"/>
                    </a:lnTo>
                    <a:lnTo>
                      <a:pt x="210" y="329"/>
                    </a:lnTo>
                    <a:lnTo>
                      <a:pt x="211" y="328"/>
                    </a:lnTo>
                    <a:lnTo>
                      <a:pt x="217" y="328"/>
                    </a:lnTo>
                    <a:lnTo>
                      <a:pt x="217" y="322"/>
                    </a:lnTo>
                    <a:lnTo>
                      <a:pt x="214" y="322"/>
                    </a:lnTo>
                    <a:lnTo>
                      <a:pt x="214" y="319"/>
                    </a:lnTo>
                    <a:lnTo>
                      <a:pt x="215" y="319"/>
                    </a:lnTo>
                    <a:lnTo>
                      <a:pt x="218" y="316"/>
                    </a:lnTo>
                    <a:lnTo>
                      <a:pt x="220" y="316"/>
                    </a:lnTo>
                    <a:lnTo>
                      <a:pt x="220" y="315"/>
                    </a:lnTo>
                    <a:lnTo>
                      <a:pt x="218" y="314"/>
                    </a:lnTo>
                    <a:lnTo>
                      <a:pt x="217" y="308"/>
                    </a:lnTo>
                    <a:lnTo>
                      <a:pt x="215" y="306"/>
                    </a:lnTo>
                    <a:lnTo>
                      <a:pt x="214" y="304"/>
                    </a:lnTo>
                    <a:lnTo>
                      <a:pt x="214" y="300"/>
                    </a:lnTo>
                    <a:lnTo>
                      <a:pt x="215" y="297"/>
                    </a:lnTo>
                    <a:lnTo>
                      <a:pt x="217" y="297"/>
                    </a:lnTo>
                    <a:lnTo>
                      <a:pt x="217" y="296"/>
                    </a:lnTo>
                    <a:lnTo>
                      <a:pt x="221" y="293"/>
                    </a:lnTo>
                    <a:lnTo>
                      <a:pt x="222" y="293"/>
                    </a:lnTo>
                    <a:lnTo>
                      <a:pt x="224" y="294"/>
                    </a:lnTo>
                    <a:lnTo>
                      <a:pt x="224" y="296"/>
                    </a:lnTo>
                    <a:lnTo>
                      <a:pt x="222" y="296"/>
                    </a:lnTo>
                    <a:lnTo>
                      <a:pt x="227" y="297"/>
                    </a:lnTo>
                    <a:lnTo>
                      <a:pt x="229" y="297"/>
                    </a:lnTo>
                    <a:lnTo>
                      <a:pt x="231" y="299"/>
                    </a:lnTo>
                    <a:lnTo>
                      <a:pt x="234" y="300"/>
                    </a:lnTo>
                    <a:lnTo>
                      <a:pt x="235" y="297"/>
                    </a:lnTo>
                    <a:lnTo>
                      <a:pt x="235" y="296"/>
                    </a:lnTo>
                    <a:lnTo>
                      <a:pt x="234" y="293"/>
                    </a:lnTo>
                    <a:lnTo>
                      <a:pt x="232" y="292"/>
                    </a:lnTo>
                    <a:lnTo>
                      <a:pt x="231" y="292"/>
                    </a:lnTo>
                    <a:lnTo>
                      <a:pt x="227" y="287"/>
                    </a:lnTo>
                    <a:lnTo>
                      <a:pt x="228" y="283"/>
                    </a:lnTo>
                    <a:lnTo>
                      <a:pt x="229" y="280"/>
                    </a:lnTo>
                    <a:lnTo>
                      <a:pt x="231" y="279"/>
                    </a:lnTo>
                    <a:lnTo>
                      <a:pt x="231" y="277"/>
                    </a:lnTo>
                    <a:lnTo>
                      <a:pt x="234" y="275"/>
                    </a:lnTo>
                    <a:lnTo>
                      <a:pt x="235" y="275"/>
                    </a:lnTo>
                    <a:lnTo>
                      <a:pt x="235" y="273"/>
                    </a:lnTo>
                    <a:lnTo>
                      <a:pt x="238" y="276"/>
                    </a:lnTo>
                    <a:lnTo>
                      <a:pt x="252" y="294"/>
                    </a:lnTo>
                    <a:lnTo>
                      <a:pt x="252" y="296"/>
                    </a:lnTo>
                    <a:lnTo>
                      <a:pt x="261" y="301"/>
                    </a:lnTo>
                    <a:lnTo>
                      <a:pt x="263" y="303"/>
                    </a:lnTo>
                    <a:lnTo>
                      <a:pt x="264" y="303"/>
                    </a:lnTo>
                    <a:lnTo>
                      <a:pt x="265" y="304"/>
                    </a:lnTo>
                    <a:lnTo>
                      <a:pt x="267" y="307"/>
                    </a:lnTo>
                    <a:lnTo>
                      <a:pt x="268" y="314"/>
                    </a:lnTo>
                    <a:lnTo>
                      <a:pt x="268" y="316"/>
                    </a:lnTo>
                    <a:lnTo>
                      <a:pt x="267" y="319"/>
                    </a:lnTo>
                    <a:lnTo>
                      <a:pt x="264" y="321"/>
                    </a:lnTo>
                    <a:lnTo>
                      <a:pt x="263" y="322"/>
                    </a:lnTo>
                    <a:lnTo>
                      <a:pt x="263" y="321"/>
                    </a:lnTo>
                    <a:lnTo>
                      <a:pt x="248" y="323"/>
                    </a:lnTo>
                    <a:lnTo>
                      <a:pt x="248" y="325"/>
                    </a:lnTo>
                    <a:lnTo>
                      <a:pt x="246" y="328"/>
                    </a:lnTo>
                    <a:lnTo>
                      <a:pt x="245" y="329"/>
                    </a:lnTo>
                    <a:lnTo>
                      <a:pt x="250" y="333"/>
                    </a:lnTo>
                    <a:lnTo>
                      <a:pt x="252" y="333"/>
                    </a:lnTo>
                    <a:lnTo>
                      <a:pt x="252" y="335"/>
                    </a:lnTo>
                    <a:lnTo>
                      <a:pt x="246" y="346"/>
                    </a:lnTo>
                    <a:lnTo>
                      <a:pt x="239" y="356"/>
                    </a:lnTo>
                    <a:lnTo>
                      <a:pt x="238" y="357"/>
                    </a:lnTo>
                    <a:lnTo>
                      <a:pt x="236" y="357"/>
                    </a:lnTo>
                    <a:lnTo>
                      <a:pt x="232" y="359"/>
                    </a:lnTo>
                    <a:lnTo>
                      <a:pt x="215" y="359"/>
                    </a:lnTo>
                    <a:lnTo>
                      <a:pt x="215" y="364"/>
                    </a:lnTo>
                    <a:lnTo>
                      <a:pt x="218" y="367"/>
                    </a:lnTo>
                    <a:lnTo>
                      <a:pt x="221" y="368"/>
                    </a:lnTo>
                    <a:lnTo>
                      <a:pt x="222" y="383"/>
                    </a:lnTo>
                    <a:lnTo>
                      <a:pt x="220" y="403"/>
                    </a:lnTo>
                    <a:lnTo>
                      <a:pt x="214" y="406"/>
                    </a:lnTo>
                    <a:lnTo>
                      <a:pt x="210" y="412"/>
                    </a:lnTo>
                    <a:lnTo>
                      <a:pt x="210" y="416"/>
                    </a:lnTo>
                    <a:lnTo>
                      <a:pt x="222" y="419"/>
                    </a:lnTo>
                    <a:lnTo>
                      <a:pt x="232" y="419"/>
                    </a:lnTo>
                    <a:lnTo>
                      <a:pt x="234" y="420"/>
                    </a:lnTo>
                    <a:lnTo>
                      <a:pt x="235" y="428"/>
                    </a:lnTo>
                    <a:lnTo>
                      <a:pt x="232" y="433"/>
                    </a:lnTo>
                    <a:lnTo>
                      <a:pt x="231" y="434"/>
                    </a:lnTo>
                    <a:lnTo>
                      <a:pt x="231" y="441"/>
                    </a:lnTo>
                    <a:lnTo>
                      <a:pt x="232" y="442"/>
                    </a:lnTo>
                    <a:lnTo>
                      <a:pt x="234" y="442"/>
                    </a:lnTo>
                    <a:lnTo>
                      <a:pt x="246" y="449"/>
                    </a:lnTo>
                    <a:lnTo>
                      <a:pt x="250" y="450"/>
                    </a:lnTo>
                    <a:lnTo>
                      <a:pt x="275" y="450"/>
                    </a:lnTo>
                    <a:lnTo>
                      <a:pt x="270" y="444"/>
                    </a:lnTo>
                    <a:lnTo>
                      <a:pt x="268" y="438"/>
                    </a:lnTo>
                    <a:lnTo>
                      <a:pt x="287" y="430"/>
                    </a:lnTo>
                    <a:lnTo>
                      <a:pt x="294" y="419"/>
                    </a:lnTo>
                    <a:lnTo>
                      <a:pt x="295" y="419"/>
                    </a:lnTo>
                    <a:lnTo>
                      <a:pt x="302" y="413"/>
                    </a:lnTo>
                    <a:lnTo>
                      <a:pt x="309" y="410"/>
                    </a:lnTo>
                    <a:lnTo>
                      <a:pt x="319" y="405"/>
                    </a:lnTo>
                    <a:lnTo>
                      <a:pt x="327" y="405"/>
                    </a:lnTo>
                    <a:lnTo>
                      <a:pt x="328" y="407"/>
                    </a:lnTo>
                    <a:lnTo>
                      <a:pt x="335" y="412"/>
                    </a:lnTo>
                    <a:lnTo>
                      <a:pt x="341" y="413"/>
                    </a:lnTo>
                    <a:lnTo>
                      <a:pt x="345" y="412"/>
                    </a:lnTo>
                    <a:lnTo>
                      <a:pt x="358" y="400"/>
                    </a:lnTo>
                    <a:lnTo>
                      <a:pt x="358" y="399"/>
                    </a:lnTo>
                    <a:lnTo>
                      <a:pt x="359" y="402"/>
                    </a:lnTo>
                    <a:lnTo>
                      <a:pt x="361" y="402"/>
                    </a:lnTo>
                    <a:lnTo>
                      <a:pt x="363" y="403"/>
                    </a:lnTo>
                    <a:lnTo>
                      <a:pt x="369" y="403"/>
                    </a:lnTo>
                    <a:lnTo>
                      <a:pt x="375" y="402"/>
                    </a:lnTo>
                    <a:lnTo>
                      <a:pt x="377" y="400"/>
                    </a:lnTo>
                    <a:lnTo>
                      <a:pt x="377" y="402"/>
                    </a:lnTo>
                    <a:lnTo>
                      <a:pt x="382" y="410"/>
                    </a:lnTo>
                    <a:lnTo>
                      <a:pt x="384" y="419"/>
                    </a:lnTo>
                    <a:lnTo>
                      <a:pt x="389" y="426"/>
                    </a:lnTo>
                    <a:lnTo>
                      <a:pt x="394" y="430"/>
                    </a:lnTo>
                    <a:lnTo>
                      <a:pt x="394" y="431"/>
                    </a:lnTo>
                    <a:lnTo>
                      <a:pt x="398" y="433"/>
                    </a:lnTo>
                    <a:lnTo>
                      <a:pt x="412" y="428"/>
                    </a:lnTo>
                    <a:lnTo>
                      <a:pt x="415" y="426"/>
                    </a:lnTo>
                    <a:lnTo>
                      <a:pt x="416" y="423"/>
                    </a:lnTo>
                    <a:lnTo>
                      <a:pt x="415" y="423"/>
                    </a:lnTo>
                    <a:lnTo>
                      <a:pt x="411" y="420"/>
                    </a:lnTo>
                    <a:lnTo>
                      <a:pt x="398" y="405"/>
                    </a:lnTo>
                    <a:lnTo>
                      <a:pt x="395" y="398"/>
                    </a:lnTo>
                    <a:lnTo>
                      <a:pt x="395" y="395"/>
                    </a:lnTo>
                    <a:lnTo>
                      <a:pt x="397" y="392"/>
                    </a:lnTo>
                    <a:lnTo>
                      <a:pt x="400" y="389"/>
                    </a:lnTo>
                    <a:lnTo>
                      <a:pt x="411" y="382"/>
                    </a:lnTo>
                    <a:lnTo>
                      <a:pt x="419" y="378"/>
                    </a:lnTo>
                    <a:lnTo>
                      <a:pt x="422" y="371"/>
                    </a:lnTo>
                    <a:lnTo>
                      <a:pt x="416" y="363"/>
                    </a:lnTo>
                    <a:lnTo>
                      <a:pt x="412" y="353"/>
                    </a:lnTo>
                    <a:lnTo>
                      <a:pt x="412" y="350"/>
                    </a:lnTo>
                    <a:lnTo>
                      <a:pt x="411" y="347"/>
                    </a:lnTo>
                    <a:lnTo>
                      <a:pt x="411" y="346"/>
                    </a:lnTo>
                    <a:lnTo>
                      <a:pt x="416" y="329"/>
                    </a:lnTo>
                    <a:lnTo>
                      <a:pt x="416" y="326"/>
                    </a:lnTo>
                    <a:lnTo>
                      <a:pt x="414" y="319"/>
                    </a:lnTo>
                    <a:lnTo>
                      <a:pt x="408" y="314"/>
                    </a:lnTo>
                    <a:lnTo>
                      <a:pt x="402" y="310"/>
                    </a:lnTo>
                    <a:lnTo>
                      <a:pt x="402" y="304"/>
                    </a:lnTo>
                    <a:lnTo>
                      <a:pt x="401" y="303"/>
                    </a:lnTo>
                    <a:lnTo>
                      <a:pt x="401" y="297"/>
                    </a:lnTo>
                    <a:lnTo>
                      <a:pt x="402" y="296"/>
                    </a:lnTo>
                    <a:lnTo>
                      <a:pt x="426" y="279"/>
                    </a:lnTo>
                    <a:lnTo>
                      <a:pt x="436" y="280"/>
                    </a:lnTo>
                    <a:lnTo>
                      <a:pt x="436" y="282"/>
                    </a:lnTo>
                    <a:lnTo>
                      <a:pt x="437" y="283"/>
                    </a:lnTo>
                    <a:lnTo>
                      <a:pt x="437" y="296"/>
                    </a:lnTo>
                    <a:lnTo>
                      <a:pt x="439" y="297"/>
                    </a:lnTo>
                    <a:lnTo>
                      <a:pt x="437" y="297"/>
                    </a:lnTo>
                    <a:lnTo>
                      <a:pt x="437" y="310"/>
                    </a:lnTo>
                    <a:lnTo>
                      <a:pt x="436" y="314"/>
                    </a:lnTo>
                    <a:lnTo>
                      <a:pt x="432" y="316"/>
                    </a:lnTo>
                    <a:lnTo>
                      <a:pt x="429" y="322"/>
                    </a:lnTo>
                    <a:lnTo>
                      <a:pt x="429" y="332"/>
                    </a:lnTo>
                    <a:lnTo>
                      <a:pt x="430" y="333"/>
                    </a:lnTo>
                    <a:lnTo>
                      <a:pt x="443" y="340"/>
                    </a:lnTo>
                    <a:lnTo>
                      <a:pt x="443" y="339"/>
                    </a:lnTo>
                    <a:lnTo>
                      <a:pt x="447" y="343"/>
                    </a:lnTo>
                    <a:lnTo>
                      <a:pt x="447" y="345"/>
                    </a:lnTo>
                    <a:lnTo>
                      <a:pt x="449" y="359"/>
                    </a:lnTo>
                    <a:lnTo>
                      <a:pt x="449" y="363"/>
                    </a:lnTo>
                    <a:lnTo>
                      <a:pt x="450" y="367"/>
                    </a:lnTo>
                    <a:lnTo>
                      <a:pt x="452" y="370"/>
                    </a:lnTo>
                    <a:lnTo>
                      <a:pt x="452" y="373"/>
                    </a:lnTo>
                    <a:lnTo>
                      <a:pt x="453" y="374"/>
                    </a:lnTo>
                    <a:lnTo>
                      <a:pt x="456" y="383"/>
                    </a:lnTo>
                    <a:lnTo>
                      <a:pt x="469" y="378"/>
                    </a:lnTo>
                    <a:lnTo>
                      <a:pt x="474" y="378"/>
                    </a:lnTo>
                    <a:lnTo>
                      <a:pt x="474" y="382"/>
                    </a:lnTo>
                    <a:lnTo>
                      <a:pt x="475" y="383"/>
                    </a:lnTo>
                    <a:lnTo>
                      <a:pt x="476" y="383"/>
                    </a:lnTo>
                    <a:lnTo>
                      <a:pt x="483" y="386"/>
                    </a:lnTo>
                    <a:lnTo>
                      <a:pt x="492" y="392"/>
                    </a:lnTo>
                    <a:lnTo>
                      <a:pt x="496" y="396"/>
                    </a:lnTo>
                    <a:lnTo>
                      <a:pt x="497" y="395"/>
                    </a:lnTo>
                    <a:lnTo>
                      <a:pt x="517" y="395"/>
                    </a:lnTo>
                    <a:lnTo>
                      <a:pt x="525" y="393"/>
                    </a:lnTo>
                    <a:lnTo>
                      <a:pt x="529" y="392"/>
                    </a:lnTo>
                    <a:lnTo>
                      <a:pt x="534" y="392"/>
                    </a:lnTo>
                    <a:lnTo>
                      <a:pt x="536" y="393"/>
                    </a:lnTo>
                    <a:lnTo>
                      <a:pt x="536" y="385"/>
                    </a:lnTo>
                    <a:lnTo>
                      <a:pt x="532" y="381"/>
                    </a:lnTo>
                    <a:lnTo>
                      <a:pt x="532" y="378"/>
                    </a:lnTo>
                    <a:lnTo>
                      <a:pt x="531" y="375"/>
                    </a:lnTo>
                    <a:lnTo>
                      <a:pt x="531" y="373"/>
                    </a:lnTo>
                    <a:lnTo>
                      <a:pt x="528" y="359"/>
                    </a:lnTo>
                    <a:lnTo>
                      <a:pt x="528" y="352"/>
                    </a:lnTo>
                    <a:lnTo>
                      <a:pt x="532" y="347"/>
                    </a:lnTo>
                    <a:lnTo>
                      <a:pt x="535" y="346"/>
                    </a:lnTo>
                    <a:lnTo>
                      <a:pt x="535" y="343"/>
                    </a:lnTo>
                    <a:lnTo>
                      <a:pt x="534" y="338"/>
                    </a:lnTo>
                    <a:lnTo>
                      <a:pt x="525" y="325"/>
                    </a:lnTo>
                    <a:lnTo>
                      <a:pt x="524" y="325"/>
                    </a:lnTo>
                    <a:lnTo>
                      <a:pt x="521" y="323"/>
                    </a:lnTo>
                    <a:lnTo>
                      <a:pt x="524" y="319"/>
                    </a:lnTo>
                    <a:lnTo>
                      <a:pt x="524" y="307"/>
                    </a:lnTo>
                    <a:lnTo>
                      <a:pt x="525" y="306"/>
                    </a:lnTo>
                    <a:lnTo>
                      <a:pt x="525" y="303"/>
                    </a:lnTo>
                    <a:lnTo>
                      <a:pt x="531" y="297"/>
                    </a:lnTo>
                    <a:lnTo>
                      <a:pt x="532" y="272"/>
                    </a:lnTo>
                    <a:lnTo>
                      <a:pt x="527" y="268"/>
                    </a:lnTo>
                    <a:lnTo>
                      <a:pt x="516" y="268"/>
                    </a:lnTo>
                    <a:lnTo>
                      <a:pt x="513" y="265"/>
                    </a:lnTo>
                    <a:lnTo>
                      <a:pt x="509" y="262"/>
                    </a:lnTo>
                    <a:lnTo>
                      <a:pt x="496" y="261"/>
                    </a:lnTo>
                    <a:lnTo>
                      <a:pt x="495" y="261"/>
                    </a:lnTo>
                    <a:lnTo>
                      <a:pt x="492" y="259"/>
                    </a:lnTo>
                    <a:lnTo>
                      <a:pt x="489" y="259"/>
                    </a:lnTo>
                    <a:lnTo>
                      <a:pt x="472" y="252"/>
                    </a:lnTo>
                    <a:lnTo>
                      <a:pt x="471" y="252"/>
                    </a:lnTo>
                    <a:lnTo>
                      <a:pt x="471" y="248"/>
                    </a:lnTo>
                    <a:lnTo>
                      <a:pt x="472" y="248"/>
                    </a:lnTo>
                    <a:lnTo>
                      <a:pt x="483" y="255"/>
                    </a:lnTo>
                    <a:lnTo>
                      <a:pt x="497" y="256"/>
                    </a:lnTo>
                    <a:lnTo>
                      <a:pt x="497" y="255"/>
                    </a:lnTo>
                    <a:lnTo>
                      <a:pt x="521" y="239"/>
                    </a:lnTo>
                    <a:lnTo>
                      <a:pt x="520" y="234"/>
                    </a:lnTo>
                    <a:lnTo>
                      <a:pt x="529" y="234"/>
                    </a:lnTo>
                    <a:lnTo>
                      <a:pt x="535" y="233"/>
                    </a:lnTo>
                    <a:lnTo>
                      <a:pt x="550" y="233"/>
                    </a:lnTo>
                    <a:lnTo>
                      <a:pt x="559" y="232"/>
                    </a:lnTo>
                    <a:lnTo>
                      <a:pt x="570" y="227"/>
                    </a:lnTo>
                    <a:lnTo>
                      <a:pt x="573" y="225"/>
                    </a:lnTo>
                    <a:lnTo>
                      <a:pt x="576" y="219"/>
                    </a:lnTo>
                    <a:lnTo>
                      <a:pt x="579" y="217"/>
                    </a:lnTo>
                    <a:lnTo>
                      <a:pt x="583" y="217"/>
                    </a:lnTo>
                    <a:lnTo>
                      <a:pt x="594" y="225"/>
                    </a:lnTo>
                    <a:lnTo>
                      <a:pt x="596" y="229"/>
                    </a:lnTo>
                    <a:lnTo>
                      <a:pt x="596" y="230"/>
                    </a:lnTo>
                    <a:lnTo>
                      <a:pt x="598" y="232"/>
                    </a:lnTo>
                    <a:lnTo>
                      <a:pt x="599" y="234"/>
                    </a:lnTo>
                    <a:lnTo>
                      <a:pt x="601" y="236"/>
                    </a:lnTo>
                    <a:lnTo>
                      <a:pt x="599" y="236"/>
                    </a:lnTo>
                    <a:lnTo>
                      <a:pt x="588" y="240"/>
                    </a:lnTo>
                    <a:lnTo>
                      <a:pt x="586" y="243"/>
                    </a:lnTo>
                    <a:lnTo>
                      <a:pt x="591" y="248"/>
                    </a:lnTo>
                    <a:lnTo>
                      <a:pt x="591" y="254"/>
                    </a:lnTo>
                    <a:lnTo>
                      <a:pt x="592" y="255"/>
                    </a:lnTo>
                    <a:lnTo>
                      <a:pt x="592" y="256"/>
                    </a:lnTo>
                    <a:lnTo>
                      <a:pt x="594" y="265"/>
                    </a:lnTo>
                    <a:lnTo>
                      <a:pt x="594" y="266"/>
                    </a:lnTo>
                    <a:lnTo>
                      <a:pt x="603" y="276"/>
                    </a:lnTo>
                    <a:lnTo>
                      <a:pt x="605" y="276"/>
                    </a:lnTo>
                    <a:lnTo>
                      <a:pt x="609" y="272"/>
                    </a:lnTo>
                    <a:lnTo>
                      <a:pt x="623" y="266"/>
                    </a:lnTo>
                    <a:lnTo>
                      <a:pt x="626" y="265"/>
                    </a:lnTo>
                    <a:lnTo>
                      <a:pt x="626" y="263"/>
                    </a:lnTo>
                    <a:lnTo>
                      <a:pt x="627" y="262"/>
                    </a:lnTo>
                    <a:lnTo>
                      <a:pt x="627" y="261"/>
                    </a:lnTo>
                    <a:lnTo>
                      <a:pt x="647" y="252"/>
                    </a:lnTo>
                    <a:lnTo>
                      <a:pt x="648" y="251"/>
                    </a:lnTo>
                    <a:lnTo>
                      <a:pt x="648" y="237"/>
                    </a:lnTo>
                    <a:lnTo>
                      <a:pt x="643" y="226"/>
                    </a:lnTo>
                    <a:lnTo>
                      <a:pt x="643" y="225"/>
                    </a:lnTo>
                    <a:lnTo>
                      <a:pt x="641" y="226"/>
                    </a:lnTo>
                    <a:lnTo>
                      <a:pt x="630" y="230"/>
                    </a:lnTo>
                    <a:lnTo>
                      <a:pt x="622" y="230"/>
                    </a:lnTo>
                    <a:lnTo>
                      <a:pt x="616" y="227"/>
                    </a:lnTo>
                    <a:lnTo>
                      <a:pt x="615" y="227"/>
                    </a:lnTo>
                    <a:lnTo>
                      <a:pt x="616" y="226"/>
                    </a:lnTo>
                    <a:lnTo>
                      <a:pt x="616" y="223"/>
                    </a:lnTo>
                    <a:lnTo>
                      <a:pt x="617" y="222"/>
                    </a:lnTo>
                    <a:lnTo>
                      <a:pt x="617" y="217"/>
                    </a:lnTo>
                    <a:lnTo>
                      <a:pt x="605" y="199"/>
                    </a:lnTo>
                    <a:lnTo>
                      <a:pt x="601" y="196"/>
                    </a:lnTo>
                    <a:lnTo>
                      <a:pt x="598" y="196"/>
                    </a:lnTo>
                    <a:lnTo>
                      <a:pt x="586" y="191"/>
                    </a:lnTo>
                    <a:lnTo>
                      <a:pt x="567" y="185"/>
                    </a:lnTo>
                    <a:lnTo>
                      <a:pt x="566" y="185"/>
                    </a:lnTo>
                    <a:lnTo>
                      <a:pt x="572" y="173"/>
                    </a:lnTo>
                    <a:lnTo>
                      <a:pt x="572" y="170"/>
                    </a:lnTo>
                    <a:lnTo>
                      <a:pt x="566" y="156"/>
                    </a:lnTo>
                    <a:lnTo>
                      <a:pt x="565" y="153"/>
                    </a:lnTo>
                    <a:lnTo>
                      <a:pt x="548" y="149"/>
                    </a:lnTo>
                    <a:lnTo>
                      <a:pt x="546" y="150"/>
                    </a:lnTo>
                    <a:lnTo>
                      <a:pt x="548" y="148"/>
                    </a:lnTo>
                    <a:lnTo>
                      <a:pt x="548" y="146"/>
                    </a:lnTo>
                    <a:lnTo>
                      <a:pt x="549" y="142"/>
                    </a:lnTo>
                    <a:lnTo>
                      <a:pt x="549" y="129"/>
                    </a:lnTo>
                    <a:lnTo>
                      <a:pt x="552" y="124"/>
                    </a:lnTo>
                    <a:lnTo>
                      <a:pt x="557" y="117"/>
                    </a:lnTo>
                    <a:lnTo>
                      <a:pt x="566" y="99"/>
                    </a:lnTo>
                    <a:lnTo>
                      <a:pt x="567" y="92"/>
                    </a:lnTo>
                    <a:lnTo>
                      <a:pt x="570" y="85"/>
                    </a:lnTo>
                    <a:lnTo>
                      <a:pt x="573" y="82"/>
                    </a:lnTo>
                    <a:lnTo>
                      <a:pt x="570" y="82"/>
                    </a:lnTo>
                    <a:lnTo>
                      <a:pt x="556" y="81"/>
                    </a:lnTo>
                    <a:lnTo>
                      <a:pt x="549" y="82"/>
                    </a:lnTo>
                    <a:lnTo>
                      <a:pt x="546" y="82"/>
                    </a:lnTo>
                    <a:lnTo>
                      <a:pt x="542" y="78"/>
                    </a:lnTo>
                    <a:lnTo>
                      <a:pt x="542" y="75"/>
                    </a:lnTo>
                    <a:lnTo>
                      <a:pt x="543" y="65"/>
                    </a:lnTo>
                    <a:lnTo>
                      <a:pt x="545" y="64"/>
                    </a:lnTo>
                    <a:lnTo>
                      <a:pt x="543" y="62"/>
                    </a:lnTo>
                    <a:lnTo>
                      <a:pt x="532" y="64"/>
                    </a:lnTo>
                    <a:lnTo>
                      <a:pt x="517" y="64"/>
                    </a:lnTo>
                    <a:lnTo>
                      <a:pt x="506" y="61"/>
                    </a:lnTo>
                    <a:lnTo>
                      <a:pt x="503" y="61"/>
                    </a:lnTo>
                    <a:lnTo>
                      <a:pt x="502" y="60"/>
                    </a:lnTo>
                    <a:lnTo>
                      <a:pt x="496" y="55"/>
                    </a:lnTo>
                    <a:lnTo>
                      <a:pt x="496" y="53"/>
                    </a:lnTo>
                    <a:lnTo>
                      <a:pt x="495" y="47"/>
                    </a:lnTo>
                    <a:lnTo>
                      <a:pt x="493" y="43"/>
                    </a:lnTo>
                    <a:lnTo>
                      <a:pt x="493" y="42"/>
                    </a:lnTo>
                    <a:lnTo>
                      <a:pt x="492" y="40"/>
                    </a:lnTo>
                    <a:lnTo>
                      <a:pt x="492" y="21"/>
                    </a:lnTo>
                    <a:lnTo>
                      <a:pt x="493" y="14"/>
                    </a:lnTo>
                    <a:lnTo>
                      <a:pt x="489" y="7"/>
                    </a:lnTo>
                    <a:lnTo>
                      <a:pt x="483" y="8"/>
                    </a:lnTo>
                    <a:lnTo>
                      <a:pt x="476" y="12"/>
                    </a:lnTo>
                    <a:lnTo>
                      <a:pt x="472" y="18"/>
                    </a:lnTo>
                    <a:lnTo>
                      <a:pt x="471" y="18"/>
                    </a:lnTo>
                    <a:lnTo>
                      <a:pt x="464" y="21"/>
                    </a:lnTo>
                    <a:lnTo>
                      <a:pt x="439" y="19"/>
                    </a:lnTo>
                    <a:lnTo>
                      <a:pt x="437" y="21"/>
                    </a:lnTo>
                    <a:lnTo>
                      <a:pt x="419" y="22"/>
                    </a:lnTo>
                    <a:lnTo>
                      <a:pt x="405" y="30"/>
                    </a:lnTo>
                    <a:lnTo>
                      <a:pt x="387" y="33"/>
                    </a:lnTo>
                    <a:lnTo>
                      <a:pt x="386" y="33"/>
                    </a:lnTo>
                    <a:lnTo>
                      <a:pt x="377" y="42"/>
                    </a:lnTo>
                    <a:lnTo>
                      <a:pt x="370" y="33"/>
                    </a:lnTo>
                    <a:lnTo>
                      <a:pt x="366" y="26"/>
                    </a:lnTo>
                    <a:lnTo>
                      <a:pt x="363" y="26"/>
                    </a:lnTo>
                    <a:lnTo>
                      <a:pt x="352" y="22"/>
                    </a:lnTo>
                    <a:lnTo>
                      <a:pt x="345" y="22"/>
                    </a:lnTo>
                    <a:lnTo>
                      <a:pt x="342" y="19"/>
                    </a:lnTo>
                    <a:lnTo>
                      <a:pt x="342" y="18"/>
                    </a:lnTo>
                    <a:lnTo>
                      <a:pt x="341" y="15"/>
                    </a:lnTo>
                    <a:lnTo>
                      <a:pt x="340" y="7"/>
                    </a:lnTo>
                    <a:lnTo>
                      <a:pt x="337" y="0"/>
                    </a:lnTo>
                    <a:lnTo>
                      <a:pt x="325" y="4"/>
                    </a:lnTo>
                    <a:lnTo>
                      <a:pt x="315" y="5"/>
                    </a:lnTo>
                    <a:lnTo>
                      <a:pt x="308" y="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95" name="Freeform 1228">
                <a:extLst>
                  <a:ext uri="{FF2B5EF4-FFF2-40B4-BE49-F238E27FC236}">
                    <a16:creationId xmlns:a16="http://schemas.microsoft.com/office/drawing/2014/main" id="{94298140-39EC-E908-D44E-29CAD2F94B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7" y="3228"/>
                <a:ext cx="77" cy="87"/>
              </a:xfrm>
              <a:custGeom>
                <a:avLst/>
                <a:gdLst>
                  <a:gd name="T0" fmla="*/ 86 w 306"/>
                  <a:gd name="T1" fmla="*/ 27 h 350"/>
                  <a:gd name="T2" fmla="*/ 78 w 306"/>
                  <a:gd name="T3" fmla="*/ 45 h 350"/>
                  <a:gd name="T4" fmla="*/ 86 w 306"/>
                  <a:gd name="T5" fmla="*/ 85 h 350"/>
                  <a:gd name="T6" fmla="*/ 96 w 306"/>
                  <a:gd name="T7" fmla="*/ 95 h 350"/>
                  <a:gd name="T8" fmla="*/ 100 w 306"/>
                  <a:gd name="T9" fmla="*/ 98 h 350"/>
                  <a:gd name="T10" fmla="*/ 121 w 306"/>
                  <a:gd name="T11" fmla="*/ 115 h 350"/>
                  <a:gd name="T12" fmla="*/ 128 w 306"/>
                  <a:gd name="T13" fmla="*/ 126 h 350"/>
                  <a:gd name="T14" fmla="*/ 110 w 306"/>
                  <a:gd name="T15" fmla="*/ 144 h 350"/>
                  <a:gd name="T16" fmla="*/ 86 w 306"/>
                  <a:gd name="T17" fmla="*/ 151 h 350"/>
                  <a:gd name="T18" fmla="*/ 67 w 306"/>
                  <a:gd name="T19" fmla="*/ 138 h 350"/>
                  <a:gd name="T20" fmla="*/ 62 w 306"/>
                  <a:gd name="T21" fmla="*/ 144 h 350"/>
                  <a:gd name="T22" fmla="*/ 54 w 306"/>
                  <a:gd name="T23" fmla="*/ 169 h 350"/>
                  <a:gd name="T24" fmla="*/ 57 w 306"/>
                  <a:gd name="T25" fmla="*/ 190 h 350"/>
                  <a:gd name="T26" fmla="*/ 28 w 306"/>
                  <a:gd name="T27" fmla="*/ 169 h 350"/>
                  <a:gd name="T28" fmla="*/ 15 w 306"/>
                  <a:gd name="T29" fmla="*/ 179 h 350"/>
                  <a:gd name="T30" fmla="*/ 9 w 306"/>
                  <a:gd name="T31" fmla="*/ 212 h 350"/>
                  <a:gd name="T32" fmla="*/ 0 w 306"/>
                  <a:gd name="T33" fmla="*/ 222 h 350"/>
                  <a:gd name="T34" fmla="*/ 16 w 306"/>
                  <a:gd name="T35" fmla="*/ 232 h 350"/>
                  <a:gd name="T36" fmla="*/ 40 w 306"/>
                  <a:gd name="T37" fmla="*/ 247 h 350"/>
                  <a:gd name="T38" fmla="*/ 65 w 306"/>
                  <a:gd name="T39" fmla="*/ 281 h 350"/>
                  <a:gd name="T40" fmla="*/ 65 w 306"/>
                  <a:gd name="T41" fmla="*/ 290 h 350"/>
                  <a:gd name="T42" fmla="*/ 69 w 306"/>
                  <a:gd name="T43" fmla="*/ 295 h 350"/>
                  <a:gd name="T44" fmla="*/ 84 w 306"/>
                  <a:gd name="T45" fmla="*/ 299 h 350"/>
                  <a:gd name="T46" fmla="*/ 109 w 306"/>
                  <a:gd name="T47" fmla="*/ 302 h 350"/>
                  <a:gd name="T48" fmla="*/ 120 w 306"/>
                  <a:gd name="T49" fmla="*/ 328 h 350"/>
                  <a:gd name="T50" fmla="*/ 142 w 306"/>
                  <a:gd name="T51" fmla="*/ 349 h 350"/>
                  <a:gd name="T52" fmla="*/ 162 w 306"/>
                  <a:gd name="T53" fmla="*/ 321 h 350"/>
                  <a:gd name="T54" fmla="*/ 180 w 306"/>
                  <a:gd name="T55" fmla="*/ 300 h 350"/>
                  <a:gd name="T56" fmla="*/ 220 w 306"/>
                  <a:gd name="T57" fmla="*/ 319 h 350"/>
                  <a:gd name="T58" fmla="*/ 227 w 306"/>
                  <a:gd name="T59" fmla="*/ 312 h 350"/>
                  <a:gd name="T60" fmla="*/ 253 w 306"/>
                  <a:gd name="T61" fmla="*/ 320 h 350"/>
                  <a:gd name="T62" fmla="*/ 262 w 306"/>
                  <a:gd name="T63" fmla="*/ 330 h 350"/>
                  <a:gd name="T64" fmla="*/ 282 w 306"/>
                  <a:gd name="T65" fmla="*/ 327 h 350"/>
                  <a:gd name="T66" fmla="*/ 303 w 306"/>
                  <a:gd name="T67" fmla="*/ 317 h 350"/>
                  <a:gd name="T68" fmla="*/ 299 w 306"/>
                  <a:gd name="T69" fmla="*/ 306 h 350"/>
                  <a:gd name="T70" fmla="*/ 280 w 306"/>
                  <a:gd name="T71" fmla="*/ 279 h 350"/>
                  <a:gd name="T72" fmla="*/ 271 w 306"/>
                  <a:gd name="T73" fmla="*/ 250 h 350"/>
                  <a:gd name="T74" fmla="*/ 269 w 306"/>
                  <a:gd name="T75" fmla="*/ 229 h 350"/>
                  <a:gd name="T76" fmla="*/ 241 w 306"/>
                  <a:gd name="T77" fmla="*/ 211 h 350"/>
                  <a:gd name="T78" fmla="*/ 202 w 306"/>
                  <a:gd name="T79" fmla="*/ 207 h 350"/>
                  <a:gd name="T80" fmla="*/ 205 w 306"/>
                  <a:gd name="T81" fmla="*/ 186 h 350"/>
                  <a:gd name="T82" fmla="*/ 233 w 306"/>
                  <a:gd name="T83" fmla="*/ 156 h 350"/>
                  <a:gd name="T84" fmla="*/ 237 w 306"/>
                  <a:gd name="T85" fmla="*/ 138 h 350"/>
                  <a:gd name="T86" fmla="*/ 258 w 306"/>
                  <a:gd name="T87" fmla="*/ 155 h 350"/>
                  <a:gd name="T88" fmla="*/ 292 w 306"/>
                  <a:gd name="T89" fmla="*/ 134 h 350"/>
                  <a:gd name="T90" fmla="*/ 303 w 306"/>
                  <a:gd name="T91" fmla="*/ 106 h 350"/>
                  <a:gd name="T92" fmla="*/ 266 w 306"/>
                  <a:gd name="T93" fmla="*/ 85 h 350"/>
                  <a:gd name="T94" fmla="*/ 239 w 306"/>
                  <a:gd name="T95" fmla="*/ 130 h 350"/>
                  <a:gd name="T96" fmla="*/ 209 w 306"/>
                  <a:gd name="T97" fmla="*/ 123 h 350"/>
                  <a:gd name="T98" fmla="*/ 183 w 306"/>
                  <a:gd name="T99" fmla="*/ 89 h 350"/>
                  <a:gd name="T100" fmla="*/ 189 w 306"/>
                  <a:gd name="T101" fmla="*/ 56 h 350"/>
                  <a:gd name="T102" fmla="*/ 141 w 306"/>
                  <a:gd name="T103" fmla="*/ 24 h 350"/>
                  <a:gd name="T104" fmla="*/ 129 w 306"/>
                  <a:gd name="T105" fmla="*/ 3 h 350"/>
                  <a:gd name="T106" fmla="*/ 120 w 306"/>
                  <a:gd name="T107" fmla="*/ 3 h 350"/>
                  <a:gd name="T108" fmla="*/ 110 w 306"/>
                  <a:gd name="T109" fmla="*/ 15 h 350"/>
                  <a:gd name="T110" fmla="*/ 81 w 306"/>
                  <a:gd name="T111" fmla="*/ 15 h 3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306" h="350">
                    <a:moveTo>
                      <a:pt x="81" y="18"/>
                    </a:moveTo>
                    <a:lnTo>
                      <a:pt x="82" y="20"/>
                    </a:lnTo>
                    <a:lnTo>
                      <a:pt x="86" y="21"/>
                    </a:lnTo>
                    <a:lnTo>
                      <a:pt x="86" y="27"/>
                    </a:lnTo>
                    <a:lnTo>
                      <a:pt x="85" y="31"/>
                    </a:lnTo>
                    <a:lnTo>
                      <a:pt x="85" y="32"/>
                    </a:lnTo>
                    <a:lnTo>
                      <a:pt x="81" y="32"/>
                    </a:lnTo>
                    <a:lnTo>
                      <a:pt x="78" y="45"/>
                    </a:lnTo>
                    <a:lnTo>
                      <a:pt x="88" y="74"/>
                    </a:lnTo>
                    <a:lnTo>
                      <a:pt x="88" y="78"/>
                    </a:lnTo>
                    <a:lnTo>
                      <a:pt x="86" y="82"/>
                    </a:lnTo>
                    <a:lnTo>
                      <a:pt x="86" y="85"/>
                    </a:lnTo>
                    <a:lnTo>
                      <a:pt x="89" y="88"/>
                    </a:lnTo>
                    <a:lnTo>
                      <a:pt x="95" y="91"/>
                    </a:lnTo>
                    <a:lnTo>
                      <a:pt x="98" y="95"/>
                    </a:lnTo>
                    <a:lnTo>
                      <a:pt x="96" y="95"/>
                    </a:lnTo>
                    <a:lnTo>
                      <a:pt x="96" y="96"/>
                    </a:lnTo>
                    <a:lnTo>
                      <a:pt x="95" y="96"/>
                    </a:lnTo>
                    <a:lnTo>
                      <a:pt x="98" y="98"/>
                    </a:lnTo>
                    <a:lnTo>
                      <a:pt x="100" y="98"/>
                    </a:lnTo>
                    <a:lnTo>
                      <a:pt x="105" y="99"/>
                    </a:lnTo>
                    <a:lnTo>
                      <a:pt x="106" y="101"/>
                    </a:lnTo>
                    <a:lnTo>
                      <a:pt x="110" y="103"/>
                    </a:lnTo>
                    <a:lnTo>
                      <a:pt x="121" y="115"/>
                    </a:lnTo>
                    <a:lnTo>
                      <a:pt x="124" y="115"/>
                    </a:lnTo>
                    <a:lnTo>
                      <a:pt x="131" y="117"/>
                    </a:lnTo>
                    <a:lnTo>
                      <a:pt x="137" y="117"/>
                    </a:lnTo>
                    <a:lnTo>
                      <a:pt x="128" y="126"/>
                    </a:lnTo>
                    <a:lnTo>
                      <a:pt x="125" y="131"/>
                    </a:lnTo>
                    <a:lnTo>
                      <a:pt x="125" y="142"/>
                    </a:lnTo>
                    <a:lnTo>
                      <a:pt x="124" y="144"/>
                    </a:lnTo>
                    <a:lnTo>
                      <a:pt x="110" y="144"/>
                    </a:lnTo>
                    <a:lnTo>
                      <a:pt x="109" y="145"/>
                    </a:lnTo>
                    <a:lnTo>
                      <a:pt x="100" y="145"/>
                    </a:lnTo>
                    <a:lnTo>
                      <a:pt x="88" y="149"/>
                    </a:lnTo>
                    <a:lnTo>
                      <a:pt x="86" y="151"/>
                    </a:lnTo>
                    <a:lnTo>
                      <a:pt x="85" y="151"/>
                    </a:lnTo>
                    <a:lnTo>
                      <a:pt x="68" y="138"/>
                    </a:lnTo>
                    <a:lnTo>
                      <a:pt x="67" y="137"/>
                    </a:lnTo>
                    <a:lnTo>
                      <a:pt x="67" y="138"/>
                    </a:lnTo>
                    <a:lnTo>
                      <a:pt x="65" y="140"/>
                    </a:lnTo>
                    <a:lnTo>
                      <a:pt x="64" y="140"/>
                    </a:lnTo>
                    <a:lnTo>
                      <a:pt x="62" y="141"/>
                    </a:lnTo>
                    <a:lnTo>
                      <a:pt x="62" y="144"/>
                    </a:lnTo>
                    <a:lnTo>
                      <a:pt x="61" y="147"/>
                    </a:lnTo>
                    <a:lnTo>
                      <a:pt x="61" y="148"/>
                    </a:lnTo>
                    <a:lnTo>
                      <a:pt x="57" y="159"/>
                    </a:lnTo>
                    <a:lnTo>
                      <a:pt x="54" y="169"/>
                    </a:lnTo>
                    <a:lnTo>
                      <a:pt x="52" y="176"/>
                    </a:lnTo>
                    <a:lnTo>
                      <a:pt x="50" y="177"/>
                    </a:lnTo>
                    <a:lnTo>
                      <a:pt x="50" y="180"/>
                    </a:lnTo>
                    <a:lnTo>
                      <a:pt x="57" y="190"/>
                    </a:lnTo>
                    <a:lnTo>
                      <a:pt x="58" y="191"/>
                    </a:lnTo>
                    <a:lnTo>
                      <a:pt x="54" y="194"/>
                    </a:lnTo>
                    <a:lnTo>
                      <a:pt x="42" y="180"/>
                    </a:lnTo>
                    <a:lnTo>
                      <a:pt x="28" y="169"/>
                    </a:lnTo>
                    <a:lnTo>
                      <a:pt x="26" y="169"/>
                    </a:lnTo>
                    <a:lnTo>
                      <a:pt x="22" y="173"/>
                    </a:lnTo>
                    <a:lnTo>
                      <a:pt x="18" y="176"/>
                    </a:lnTo>
                    <a:lnTo>
                      <a:pt x="15" y="179"/>
                    </a:lnTo>
                    <a:lnTo>
                      <a:pt x="15" y="180"/>
                    </a:lnTo>
                    <a:lnTo>
                      <a:pt x="21" y="184"/>
                    </a:lnTo>
                    <a:lnTo>
                      <a:pt x="18" y="193"/>
                    </a:lnTo>
                    <a:lnTo>
                      <a:pt x="9" y="212"/>
                    </a:lnTo>
                    <a:lnTo>
                      <a:pt x="8" y="214"/>
                    </a:lnTo>
                    <a:lnTo>
                      <a:pt x="8" y="215"/>
                    </a:lnTo>
                    <a:lnTo>
                      <a:pt x="2" y="221"/>
                    </a:lnTo>
                    <a:lnTo>
                      <a:pt x="0" y="222"/>
                    </a:lnTo>
                    <a:lnTo>
                      <a:pt x="0" y="225"/>
                    </a:lnTo>
                    <a:lnTo>
                      <a:pt x="1" y="225"/>
                    </a:lnTo>
                    <a:lnTo>
                      <a:pt x="14" y="232"/>
                    </a:lnTo>
                    <a:lnTo>
                      <a:pt x="16" y="232"/>
                    </a:lnTo>
                    <a:lnTo>
                      <a:pt x="28" y="239"/>
                    </a:lnTo>
                    <a:lnTo>
                      <a:pt x="36" y="246"/>
                    </a:lnTo>
                    <a:lnTo>
                      <a:pt x="39" y="247"/>
                    </a:lnTo>
                    <a:lnTo>
                      <a:pt x="40" y="247"/>
                    </a:lnTo>
                    <a:lnTo>
                      <a:pt x="58" y="260"/>
                    </a:lnTo>
                    <a:lnTo>
                      <a:pt x="68" y="271"/>
                    </a:lnTo>
                    <a:lnTo>
                      <a:pt x="68" y="272"/>
                    </a:lnTo>
                    <a:lnTo>
                      <a:pt x="65" y="281"/>
                    </a:lnTo>
                    <a:lnTo>
                      <a:pt x="65" y="282"/>
                    </a:lnTo>
                    <a:lnTo>
                      <a:pt x="67" y="285"/>
                    </a:lnTo>
                    <a:lnTo>
                      <a:pt x="67" y="289"/>
                    </a:lnTo>
                    <a:lnTo>
                      <a:pt x="65" y="290"/>
                    </a:lnTo>
                    <a:lnTo>
                      <a:pt x="67" y="292"/>
                    </a:lnTo>
                    <a:lnTo>
                      <a:pt x="67" y="293"/>
                    </a:lnTo>
                    <a:lnTo>
                      <a:pt x="68" y="293"/>
                    </a:lnTo>
                    <a:lnTo>
                      <a:pt x="69" y="295"/>
                    </a:lnTo>
                    <a:lnTo>
                      <a:pt x="74" y="295"/>
                    </a:lnTo>
                    <a:lnTo>
                      <a:pt x="75" y="293"/>
                    </a:lnTo>
                    <a:lnTo>
                      <a:pt x="78" y="293"/>
                    </a:lnTo>
                    <a:lnTo>
                      <a:pt x="84" y="299"/>
                    </a:lnTo>
                    <a:lnTo>
                      <a:pt x="86" y="307"/>
                    </a:lnTo>
                    <a:lnTo>
                      <a:pt x="91" y="303"/>
                    </a:lnTo>
                    <a:lnTo>
                      <a:pt x="95" y="302"/>
                    </a:lnTo>
                    <a:lnTo>
                      <a:pt x="109" y="302"/>
                    </a:lnTo>
                    <a:lnTo>
                      <a:pt x="117" y="309"/>
                    </a:lnTo>
                    <a:lnTo>
                      <a:pt x="119" y="310"/>
                    </a:lnTo>
                    <a:lnTo>
                      <a:pt x="119" y="327"/>
                    </a:lnTo>
                    <a:lnTo>
                      <a:pt x="120" y="328"/>
                    </a:lnTo>
                    <a:lnTo>
                      <a:pt x="128" y="335"/>
                    </a:lnTo>
                    <a:lnTo>
                      <a:pt x="129" y="335"/>
                    </a:lnTo>
                    <a:lnTo>
                      <a:pt x="139" y="343"/>
                    </a:lnTo>
                    <a:lnTo>
                      <a:pt x="142" y="349"/>
                    </a:lnTo>
                    <a:lnTo>
                      <a:pt x="145" y="350"/>
                    </a:lnTo>
                    <a:lnTo>
                      <a:pt x="158" y="339"/>
                    </a:lnTo>
                    <a:lnTo>
                      <a:pt x="159" y="328"/>
                    </a:lnTo>
                    <a:lnTo>
                      <a:pt x="162" y="321"/>
                    </a:lnTo>
                    <a:lnTo>
                      <a:pt x="166" y="314"/>
                    </a:lnTo>
                    <a:lnTo>
                      <a:pt x="176" y="303"/>
                    </a:lnTo>
                    <a:lnTo>
                      <a:pt x="180" y="302"/>
                    </a:lnTo>
                    <a:lnTo>
                      <a:pt x="180" y="300"/>
                    </a:lnTo>
                    <a:lnTo>
                      <a:pt x="184" y="300"/>
                    </a:lnTo>
                    <a:lnTo>
                      <a:pt x="184" y="302"/>
                    </a:lnTo>
                    <a:lnTo>
                      <a:pt x="212" y="310"/>
                    </a:lnTo>
                    <a:lnTo>
                      <a:pt x="220" y="319"/>
                    </a:lnTo>
                    <a:lnTo>
                      <a:pt x="222" y="319"/>
                    </a:lnTo>
                    <a:lnTo>
                      <a:pt x="226" y="314"/>
                    </a:lnTo>
                    <a:lnTo>
                      <a:pt x="226" y="313"/>
                    </a:lnTo>
                    <a:lnTo>
                      <a:pt x="227" y="312"/>
                    </a:lnTo>
                    <a:lnTo>
                      <a:pt x="227" y="310"/>
                    </a:lnTo>
                    <a:lnTo>
                      <a:pt x="229" y="310"/>
                    </a:lnTo>
                    <a:lnTo>
                      <a:pt x="241" y="312"/>
                    </a:lnTo>
                    <a:lnTo>
                      <a:pt x="253" y="320"/>
                    </a:lnTo>
                    <a:lnTo>
                      <a:pt x="257" y="323"/>
                    </a:lnTo>
                    <a:lnTo>
                      <a:pt x="258" y="328"/>
                    </a:lnTo>
                    <a:lnTo>
                      <a:pt x="259" y="328"/>
                    </a:lnTo>
                    <a:lnTo>
                      <a:pt x="262" y="330"/>
                    </a:lnTo>
                    <a:lnTo>
                      <a:pt x="262" y="331"/>
                    </a:lnTo>
                    <a:lnTo>
                      <a:pt x="266" y="331"/>
                    </a:lnTo>
                    <a:lnTo>
                      <a:pt x="269" y="330"/>
                    </a:lnTo>
                    <a:lnTo>
                      <a:pt x="282" y="327"/>
                    </a:lnTo>
                    <a:lnTo>
                      <a:pt x="292" y="323"/>
                    </a:lnTo>
                    <a:lnTo>
                      <a:pt x="296" y="320"/>
                    </a:lnTo>
                    <a:lnTo>
                      <a:pt x="301" y="317"/>
                    </a:lnTo>
                    <a:lnTo>
                      <a:pt x="303" y="317"/>
                    </a:lnTo>
                    <a:lnTo>
                      <a:pt x="303" y="316"/>
                    </a:lnTo>
                    <a:lnTo>
                      <a:pt x="300" y="310"/>
                    </a:lnTo>
                    <a:lnTo>
                      <a:pt x="300" y="307"/>
                    </a:lnTo>
                    <a:lnTo>
                      <a:pt x="299" y="306"/>
                    </a:lnTo>
                    <a:lnTo>
                      <a:pt x="287" y="300"/>
                    </a:lnTo>
                    <a:lnTo>
                      <a:pt x="279" y="293"/>
                    </a:lnTo>
                    <a:lnTo>
                      <a:pt x="280" y="281"/>
                    </a:lnTo>
                    <a:lnTo>
                      <a:pt x="280" y="279"/>
                    </a:lnTo>
                    <a:lnTo>
                      <a:pt x="279" y="271"/>
                    </a:lnTo>
                    <a:lnTo>
                      <a:pt x="272" y="254"/>
                    </a:lnTo>
                    <a:lnTo>
                      <a:pt x="272" y="253"/>
                    </a:lnTo>
                    <a:lnTo>
                      <a:pt x="271" y="250"/>
                    </a:lnTo>
                    <a:lnTo>
                      <a:pt x="271" y="249"/>
                    </a:lnTo>
                    <a:lnTo>
                      <a:pt x="272" y="249"/>
                    </a:lnTo>
                    <a:lnTo>
                      <a:pt x="272" y="246"/>
                    </a:lnTo>
                    <a:lnTo>
                      <a:pt x="269" y="229"/>
                    </a:lnTo>
                    <a:lnTo>
                      <a:pt x="266" y="223"/>
                    </a:lnTo>
                    <a:lnTo>
                      <a:pt x="264" y="222"/>
                    </a:lnTo>
                    <a:lnTo>
                      <a:pt x="254" y="216"/>
                    </a:lnTo>
                    <a:lnTo>
                      <a:pt x="241" y="211"/>
                    </a:lnTo>
                    <a:lnTo>
                      <a:pt x="237" y="211"/>
                    </a:lnTo>
                    <a:lnTo>
                      <a:pt x="233" y="209"/>
                    </a:lnTo>
                    <a:lnTo>
                      <a:pt x="212" y="207"/>
                    </a:lnTo>
                    <a:lnTo>
                      <a:pt x="202" y="207"/>
                    </a:lnTo>
                    <a:lnTo>
                      <a:pt x="202" y="193"/>
                    </a:lnTo>
                    <a:lnTo>
                      <a:pt x="204" y="190"/>
                    </a:lnTo>
                    <a:lnTo>
                      <a:pt x="204" y="187"/>
                    </a:lnTo>
                    <a:lnTo>
                      <a:pt x="205" y="186"/>
                    </a:lnTo>
                    <a:lnTo>
                      <a:pt x="205" y="184"/>
                    </a:lnTo>
                    <a:lnTo>
                      <a:pt x="206" y="184"/>
                    </a:lnTo>
                    <a:lnTo>
                      <a:pt x="208" y="182"/>
                    </a:lnTo>
                    <a:lnTo>
                      <a:pt x="233" y="156"/>
                    </a:lnTo>
                    <a:lnTo>
                      <a:pt x="234" y="154"/>
                    </a:lnTo>
                    <a:lnTo>
                      <a:pt x="234" y="151"/>
                    </a:lnTo>
                    <a:lnTo>
                      <a:pt x="237" y="142"/>
                    </a:lnTo>
                    <a:lnTo>
                      <a:pt x="237" y="138"/>
                    </a:lnTo>
                    <a:lnTo>
                      <a:pt x="240" y="138"/>
                    </a:lnTo>
                    <a:lnTo>
                      <a:pt x="248" y="140"/>
                    </a:lnTo>
                    <a:lnTo>
                      <a:pt x="257" y="154"/>
                    </a:lnTo>
                    <a:lnTo>
                      <a:pt x="258" y="155"/>
                    </a:lnTo>
                    <a:lnTo>
                      <a:pt x="268" y="148"/>
                    </a:lnTo>
                    <a:lnTo>
                      <a:pt x="271" y="138"/>
                    </a:lnTo>
                    <a:lnTo>
                      <a:pt x="280" y="134"/>
                    </a:lnTo>
                    <a:lnTo>
                      <a:pt x="292" y="134"/>
                    </a:lnTo>
                    <a:lnTo>
                      <a:pt x="300" y="137"/>
                    </a:lnTo>
                    <a:lnTo>
                      <a:pt x="306" y="140"/>
                    </a:lnTo>
                    <a:lnTo>
                      <a:pt x="304" y="138"/>
                    </a:lnTo>
                    <a:lnTo>
                      <a:pt x="303" y="106"/>
                    </a:lnTo>
                    <a:lnTo>
                      <a:pt x="301" y="101"/>
                    </a:lnTo>
                    <a:lnTo>
                      <a:pt x="294" y="89"/>
                    </a:lnTo>
                    <a:lnTo>
                      <a:pt x="268" y="85"/>
                    </a:lnTo>
                    <a:lnTo>
                      <a:pt x="266" y="85"/>
                    </a:lnTo>
                    <a:lnTo>
                      <a:pt x="258" y="96"/>
                    </a:lnTo>
                    <a:lnTo>
                      <a:pt x="254" y="96"/>
                    </a:lnTo>
                    <a:lnTo>
                      <a:pt x="246" y="109"/>
                    </a:lnTo>
                    <a:lnTo>
                      <a:pt x="239" y="130"/>
                    </a:lnTo>
                    <a:lnTo>
                      <a:pt x="229" y="129"/>
                    </a:lnTo>
                    <a:lnTo>
                      <a:pt x="222" y="129"/>
                    </a:lnTo>
                    <a:lnTo>
                      <a:pt x="215" y="127"/>
                    </a:lnTo>
                    <a:lnTo>
                      <a:pt x="209" y="123"/>
                    </a:lnTo>
                    <a:lnTo>
                      <a:pt x="186" y="98"/>
                    </a:lnTo>
                    <a:lnTo>
                      <a:pt x="181" y="95"/>
                    </a:lnTo>
                    <a:lnTo>
                      <a:pt x="181" y="92"/>
                    </a:lnTo>
                    <a:lnTo>
                      <a:pt x="183" y="89"/>
                    </a:lnTo>
                    <a:lnTo>
                      <a:pt x="184" y="77"/>
                    </a:lnTo>
                    <a:lnTo>
                      <a:pt x="184" y="71"/>
                    </a:lnTo>
                    <a:lnTo>
                      <a:pt x="186" y="68"/>
                    </a:lnTo>
                    <a:lnTo>
                      <a:pt x="189" y="56"/>
                    </a:lnTo>
                    <a:lnTo>
                      <a:pt x="187" y="55"/>
                    </a:lnTo>
                    <a:lnTo>
                      <a:pt x="172" y="55"/>
                    </a:lnTo>
                    <a:lnTo>
                      <a:pt x="142" y="24"/>
                    </a:lnTo>
                    <a:lnTo>
                      <a:pt x="141" y="24"/>
                    </a:lnTo>
                    <a:lnTo>
                      <a:pt x="139" y="22"/>
                    </a:lnTo>
                    <a:lnTo>
                      <a:pt x="132" y="7"/>
                    </a:lnTo>
                    <a:lnTo>
                      <a:pt x="131" y="5"/>
                    </a:lnTo>
                    <a:lnTo>
                      <a:pt x="129" y="3"/>
                    </a:lnTo>
                    <a:lnTo>
                      <a:pt x="128" y="3"/>
                    </a:lnTo>
                    <a:lnTo>
                      <a:pt x="127" y="1"/>
                    </a:lnTo>
                    <a:lnTo>
                      <a:pt x="125" y="0"/>
                    </a:lnTo>
                    <a:lnTo>
                      <a:pt x="120" y="3"/>
                    </a:lnTo>
                    <a:lnTo>
                      <a:pt x="119" y="7"/>
                    </a:lnTo>
                    <a:lnTo>
                      <a:pt x="119" y="8"/>
                    </a:lnTo>
                    <a:lnTo>
                      <a:pt x="120" y="10"/>
                    </a:lnTo>
                    <a:lnTo>
                      <a:pt x="110" y="15"/>
                    </a:lnTo>
                    <a:lnTo>
                      <a:pt x="102" y="17"/>
                    </a:lnTo>
                    <a:lnTo>
                      <a:pt x="84" y="14"/>
                    </a:lnTo>
                    <a:lnTo>
                      <a:pt x="82" y="14"/>
                    </a:lnTo>
                    <a:lnTo>
                      <a:pt x="81" y="15"/>
                    </a:lnTo>
                    <a:lnTo>
                      <a:pt x="81" y="1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96" name="Freeform 1229">
                <a:extLst>
                  <a:ext uri="{FF2B5EF4-FFF2-40B4-BE49-F238E27FC236}">
                    <a16:creationId xmlns:a16="http://schemas.microsoft.com/office/drawing/2014/main" id="{94C4912F-68FA-B4CE-4C46-5C61ED9747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6" y="3165"/>
                <a:ext cx="108" cy="106"/>
              </a:xfrm>
              <a:custGeom>
                <a:avLst/>
                <a:gdLst>
                  <a:gd name="T0" fmla="*/ 121 w 433"/>
                  <a:gd name="T1" fmla="*/ 137 h 422"/>
                  <a:gd name="T2" fmla="*/ 95 w 433"/>
                  <a:gd name="T3" fmla="*/ 151 h 422"/>
                  <a:gd name="T4" fmla="*/ 78 w 433"/>
                  <a:gd name="T5" fmla="*/ 173 h 422"/>
                  <a:gd name="T6" fmla="*/ 64 w 433"/>
                  <a:gd name="T7" fmla="*/ 200 h 422"/>
                  <a:gd name="T8" fmla="*/ 31 w 433"/>
                  <a:gd name="T9" fmla="*/ 209 h 422"/>
                  <a:gd name="T10" fmla="*/ 29 w 433"/>
                  <a:gd name="T11" fmla="*/ 224 h 422"/>
                  <a:gd name="T12" fmla="*/ 0 w 433"/>
                  <a:gd name="T13" fmla="*/ 271 h 422"/>
                  <a:gd name="T14" fmla="*/ 18 w 433"/>
                  <a:gd name="T15" fmla="*/ 300 h 422"/>
                  <a:gd name="T16" fmla="*/ 32 w 433"/>
                  <a:gd name="T17" fmla="*/ 300 h 422"/>
                  <a:gd name="T18" fmla="*/ 47 w 433"/>
                  <a:gd name="T19" fmla="*/ 302 h 422"/>
                  <a:gd name="T20" fmla="*/ 74 w 433"/>
                  <a:gd name="T21" fmla="*/ 296 h 422"/>
                  <a:gd name="T22" fmla="*/ 110 w 433"/>
                  <a:gd name="T23" fmla="*/ 320 h 422"/>
                  <a:gd name="T24" fmla="*/ 109 w 433"/>
                  <a:gd name="T25" fmla="*/ 335 h 422"/>
                  <a:gd name="T26" fmla="*/ 94 w 433"/>
                  <a:gd name="T27" fmla="*/ 374 h 422"/>
                  <a:gd name="T28" fmla="*/ 101 w 433"/>
                  <a:gd name="T29" fmla="*/ 385 h 422"/>
                  <a:gd name="T30" fmla="*/ 130 w 433"/>
                  <a:gd name="T31" fmla="*/ 377 h 422"/>
                  <a:gd name="T32" fmla="*/ 183 w 433"/>
                  <a:gd name="T33" fmla="*/ 338 h 422"/>
                  <a:gd name="T34" fmla="*/ 202 w 433"/>
                  <a:gd name="T35" fmla="*/ 331 h 422"/>
                  <a:gd name="T36" fmla="*/ 218 w 433"/>
                  <a:gd name="T37" fmla="*/ 345 h 422"/>
                  <a:gd name="T38" fmla="*/ 222 w 433"/>
                  <a:gd name="T39" fmla="*/ 376 h 422"/>
                  <a:gd name="T40" fmla="*/ 250 w 433"/>
                  <a:gd name="T41" fmla="*/ 408 h 422"/>
                  <a:gd name="T42" fmla="*/ 264 w 433"/>
                  <a:gd name="T43" fmla="*/ 401 h 422"/>
                  <a:gd name="T44" fmla="*/ 281 w 433"/>
                  <a:gd name="T45" fmla="*/ 406 h 422"/>
                  <a:gd name="T46" fmla="*/ 298 w 433"/>
                  <a:gd name="T47" fmla="*/ 418 h 422"/>
                  <a:gd name="T48" fmla="*/ 322 w 433"/>
                  <a:gd name="T49" fmla="*/ 406 h 422"/>
                  <a:gd name="T50" fmla="*/ 302 w 433"/>
                  <a:gd name="T51" fmla="*/ 395 h 422"/>
                  <a:gd name="T52" fmla="*/ 311 w 433"/>
                  <a:gd name="T53" fmla="*/ 351 h 422"/>
                  <a:gd name="T54" fmla="*/ 322 w 433"/>
                  <a:gd name="T55" fmla="*/ 345 h 422"/>
                  <a:gd name="T56" fmla="*/ 325 w 433"/>
                  <a:gd name="T57" fmla="*/ 330 h 422"/>
                  <a:gd name="T58" fmla="*/ 352 w 433"/>
                  <a:gd name="T59" fmla="*/ 291 h 422"/>
                  <a:gd name="T60" fmla="*/ 363 w 433"/>
                  <a:gd name="T61" fmla="*/ 322 h 422"/>
                  <a:gd name="T62" fmla="*/ 374 w 433"/>
                  <a:gd name="T63" fmla="*/ 328 h 422"/>
                  <a:gd name="T64" fmla="*/ 382 w 433"/>
                  <a:gd name="T65" fmla="*/ 295 h 422"/>
                  <a:gd name="T66" fmla="*/ 419 w 433"/>
                  <a:gd name="T67" fmla="*/ 289 h 422"/>
                  <a:gd name="T68" fmla="*/ 429 w 433"/>
                  <a:gd name="T69" fmla="*/ 247 h 422"/>
                  <a:gd name="T70" fmla="*/ 413 w 433"/>
                  <a:gd name="T71" fmla="*/ 251 h 422"/>
                  <a:gd name="T72" fmla="*/ 411 w 433"/>
                  <a:gd name="T73" fmla="*/ 218 h 422"/>
                  <a:gd name="T74" fmla="*/ 427 w 433"/>
                  <a:gd name="T75" fmla="*/ 188 h 422"/>
                  <a:gd name="T76" fmla="*/ 432 w 433"/>
                  <a:gd name="T77" fmla="*/ 162 h 422"/>
                  <a:gd name="T78" fmla="*/ 419 w 433"/>
                  <a:gd name="T79" fmla="*/ 152 h 422"/>
                  <a:gd name="T80" fmla="*/ 413 w 433"/>
                  <a:gd name="T81" fmla="*/ 145 h 422"/>
                  <a:gd name="T82" fmla="*/ 382 w 433"/>
                  <a:gd name="T83" fmla="*/ 130 h 422"/>
                  <a:gd name="T84" fmla="*/ 388 w 433"/>
                  <a:gd name="T85" fmla="*/ 97 h 422"/>
                  <a:gd name="T86" fmla="*/ 378 w 433"/>
                  <a:gd name="T87" fmla="*/ 60 h 422"/>
                  <a:gd name="T88" fmla="*/ 359 w 433"/>
                  <a:gd name="T89" fmla="*/ 64 h 422"/>
                  <a:gd name="T90" fmla="*/ 328 w 433"/>
                  <a:gd name="T91" fmla="*/ 53 h 422"/>
                  <a:gd name="T92" fmla="*/ 325 w 433"/>
                  <a:gd name="T93" fmla="*/ 25 h 422"/>
                  <a:gd name="T94" fmla="*/ 307 w 433"/>
                  <a:gd name="T95" fmla="*/ 20 h 422"/>
                  <a:gd name="T96" fmla="*/ 269 w 433"/>
                  <a:gd name="T97" fmla="*/ 1 h 422"/>
                  <a:gd name="T98" fmla="*/ 254 w 433"/>
                  <a:gd name="T99" fmla="*/ 6 h 422"/>
                  <a:gd name="T100" fmla="*/ 235 w 433"/>
                  <a:gd name="T101" fmla="*/ 35 h 422"/>
                  <a:gd name="T102" fmla="*/ 237 w 433"/>
                  <a:gd name="T103" fmla="*/ 60 h 422"/>
                  <a:gd name="T104" fmla="*/ 228 w 433"/>
                  <a:gd name="T105" fmla="*/ 71 h 422"/>
                  <a:gd name="T106" fmla="*/ 174 w 433"/>
                  <a:gd name="T107" fmla="*/ 80 h 422"/>
                  <a:gd name="T108" fmla="*/ 155 w 433"/>
                  <a:gd name="T109" fmla="*/ 98 h 4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433" h="422">
                    <a:moveTo>
                      <a:pt x="127" y="102"/>
                    </a:moveTo>
                    <a:lnTo>
                      <a:pt x="128" y="105"/>
                    </a:lnTo>
                    <a:lnTo>
                      <a:pt x="127" y="106"/>
                    </a:lnTo>
                    <a:lnTo>
                      <a:pt x="121" y="135"/>
                    </a:lnTo>
                    <a:lnTo>
                      <a:pt x="121" y="137"/>
                    </a:lnTo>
                    <a:lnTo>
                      <a:pt x="114" y="147"/>
                    </a:lnTo>
                    <a:lnTo>
                      <a:pt x="113" y="147"/>
                    </a:lnTo>
                    <a:lnTo>
                      <a:pt x="111" y="148"/>
                    </a:lnTo>
                    <a:lnTo>
                      <a:pt x="107" y="148"/>
                    </a:lnTo>
                    <a:lnTo>
                      <a:pt x="95" y="151"/>
                    </a:lnTo>
                    <a:lnTo>
                      <a:pt x="87" y="154"/>
                    </a:lnTo>
                    <a:lnTo>
                      <a:pt x="85" y="155"/>
                    </a:lnTo>
                    <a:lnTo>
                      <a:pt x="85" y="157"/>
                    </a:lnTo>
                    <a:lnTo>
                      <a:pt x="84" y="158"/>
                    </a:lnTo>
                    <a:lnTo>
                      <a:pt x="78" y="173"/>
                    </a:lnTo>
                    <a:lnTo>
                      <a:pt x="74" y="180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67" y="200"/>
                    </a:lnTo>
                    <a:lnTo>
                      <a:pt x="64" y="200"/>
                    </a:lnTo>
                    <a:lnTo>
                      <a:pt x="63" y="201"/>
                    </a:lnTo>
                    <a:lnTo>
                      <a:pt x="60" y="202"/>
                    </a:lnTo>
                    <a:lnTo>
                      <a:pt x="32" y="202"/>
                    </a:lnTo>
                    <a:lnTo>
                      <a:pt x="32" y="204"/>
                    </a:lnTo>
                    <a:lnTo>
                      <a:pt x="31" y="209"/>
                    </a:lnTo>
                    <a:lnTo>
                      <a:pt x="31" y="214"/>
                    </a:lnTo>
                    <a:lnTo>
                      <a:pt x="32" y="215"/>
                    </a:lnTo>
                    <a:lnTo>
                      <a:pt x="32" y="217"/>
                    </a:lnTo>
                    <a:lnTo>
                      <a:pt x="31" y="222"/>
                    </a:lnTo>
                    <a:lnTo>
                      <a:pt x="29" y="224"/>
                    </a:lnTo>
                    <a:lnTo>
                      <a:pt x="28" y="224"/>
                    </a:lnTo>
                    <a:lnTo>
                      <a:pt x="20" y="228"/>
                    </a:lnTo>
                    <a:lnTo>
                      <a:pt x="6" y="240"/>
                    </a:lnTo>
                    <a:lnTo>
                      <a:pt x="0" y="255"/>
                    </a:lnTo>
                    <a:lnTo>
                      <a:pt x="0" y="271"/>
                    </a:lnTo>
                    <a:lnTo>
                      <a:pt x="8" y="298"/>
                    </a:lnTo>
                    <a:lnTo>
                      <a:pt x="8" y="300"/>
                    </a:lnTo>
                    <a:lnTo>
                      <a:pt x="10" y="303"/>
                    </a:lnTo>
                    <a:lnTo>
                      <a:pt x="14" y="303"/>
                    </a:lnTo>
                    <a:lnTo>
                      <a:pt x="18" y="300"/>
                    </a:lnTo>
                    <a:lnTo>
                      <a:pt x="21" y="298"/>
                    </a:lnTo>
                    <a:lnTo>
                      <a:pt x="25" y="296"/>
                    </a:lnTo>
                    <a:lnTo>
                      <a:pt x="29" y="296"/>
                    </a:lnTo>
                    <a:lnTo>
                      <a:pt x="31" y="299"/>
                    </a:lnTo>
                    <a:lnTo>
                      <a:pt x="32" y="300"/>
                    </a:lnTo>
                    <a:lnTo>
                      <a:pt x="35" y="302"/>
                    </a:lnTo>
                    <a:lnTo>
                      <a:pt x="36" y="300"/>
                    </a:lnTo>
                    <a:lnTo>
                      <a:pt x="39" y="300"/>
                    </a:lnTo>
                    <a:lnTo>
                      <a:pt x="40" y="302"/>
                    </a:lnTo>
                    <a:lnTo>
                      <a:pt x="47" y="302"/>
                    </a:lnTo>
                    <a:lnTo>
                      <a:pt x="53" y="303"/>
                    </a:lnTo>
                    <a:lnTo>
                      <a:pt x="57" y="302"/>
                    </a:lnTo>
                    <a:lnTo>
                      <a:pt x="60" y="298"/>
                    </a:lnTo>
                    <a:lnTo>
                      <a:pt x="61" y="296"/>
                    </a:lnTo>
                    <a:lnTo>
                      <a:pt x="74" y="296"/>
                    </a:lnTo>
                    <a:lnTo>
                      <a:pt x="94" y="302"/>
                    </a:lnTo>
                    <a:lnTo>
                      <a:pt x="94" y="303"/>
                    </a:lnTo>
                    <a:lnTo>
                      <a:pt x="99" y="310"/>
                    </a:lnTo>
                    <a:lnTo>
                      <a:pt x="106" y="317"/>
                    </a:lnTo>
                    <a:lnTo>
                      <a:pt x="110" y="320"/>
                    </a:lnTo>
                    <a:lnTo>
                      <a:pt x="113" y="325"/>
                    </a:lnTo>
                    <a:lnTo>
                      <a:pt x="116" y="328"/>
                    </a:lnTo>
                    <a:lnTo>
                      <a:pt x="114" y="330"/>
                    </a:lnTo>
                    <a:lnTo>
                      <a:pt x="113" y="330"/>
                    </a:lnTo>
                    <a:lnTo>
                      <a:pt x="109" y="335"/>
                    </a:lnTo>
                    <a:lnTo>
                      <a:pt x="109" y="351"/>
                    </a:lnTo>
                    <a:lnTo>
                      <a:pt x="104" y="363"/>
                    </a:lnTo>
                    <a:lnTo>
                      <a:pt x="94" y="372"/>
                    </a:lnTo>
                    <a:lnTo>
                      <a:pt x="91" y="372"/>
                    </a:lnTo>
                    <a:lnTo>
                      <a:pt x="94" y="374"/>
                    </a:lnTo>
                    <a:lnTo>
                      <a:pt x="96" y="376"/>
                    </a:lnTo>
                    <a:lnTo>
                      <a:pt x="98" y="379"/>
                    </a:lnTo>
                    <a:lnTo>
                      <a:pt x="99" y="380"/>
                    </a:lnTo>
                    <a:lnTo>
                      <a:pt x="101" y="384"/>
                    </a:lnTo>
                    <a:lnTo>
                      <a:pt x="101" y="385"/>
                    </a:lnTo>
                    <a:lnTo>
                      <a:pt x="104" y="388"/>
                    </a:lnTo>
                    <a:lnTo>
                      <a:pt x="107" y="390"/>
                    </a:lnTo>
                    <a:lnTo>
                      <a:pt x="109" y="390"/>
                    </a:lnTo>
                    <a:lnTo>
                      <a:pt x="114" y="385"/>
                    </a:lnTo>
                    <a:lnTo>
                      <a:pt x="130" y="377"/>
                    </a:lnTo>
                    <a:lnTo>
                      <a:pt x="135" y="377"/>
                    </a:lnTo>
                    <a:lnTo>
                      <a:pt x="144" y="373"/>
                    </a:lnTo>
                    <a:lnTo>
                      <a:pt x="165" y="344"/>
                    </a:lnTo>
                    <a:lnTo>
                      <a:pt x="181" y="338"/>
                    </a:lnTo>
                    <a:lnTo>
                      <a:pt x="183" y="338"/>
                    </a:lnTo>
                    <a:lnTo>
                      <a:pt x="188" y="339"/>
                    </a:lnTo>
                    <a:lnTo>
                      <a:pt x="193" y="338"/>
                    </a:lnTo>
                    <a:lnTo>
                      <a:pt x="197" y="335"/>
                    </a:lnTo>
                    <a:lnTo>
                      <a:pt x="198" y="332"/>
                    </a:lnTo>
                    <a:lnTo>
                      <a:pt x="202" y="331"/>
                    </a:lnTo>
                    <a:lnTo>
                      <a:pt x="209" y="330"/>
                    </a:lnTo>
                    <a:lnTo>
                      <a:pt x="212" y="332"/>
                    </a:lnTo>
                    <a:lnTo>
                      <a:pt x="215" y="337"/>
                    </a:lnTo>
                    <a:lnTo>
                      <a:pt x="215" y="339"/>
                    </a:lnTo>
                    <a:lnTo>
                      <a:pt x="218" y="345"/>
                    </a:lnTo>
                    <a:lnTo>
                      <a:pt x="222" y="348"/>
                    </a:lnTo>
                    <a:lnTo>
                      <a:pt x="223" y="348"/>
                    </a:lnTo>
                    <a:lnTo>
                      <a:pt x="223" y="351"/>
                    </a:lnTo>
                    <a:lnTo>
                      <a:pt x="222" y="352"/>
                    </a:lnTo>
                    <a:lnTo>
                      <a:pt x="222" y="376"/>
                    </a:lnTo>
                    <a:lnTo>
                      <a:pt x="223" y="385"/>
                    </a:lnTo>
                    <a:lnTo>
                      <a:pt x="232" y="402"/>
                    </a:lnTo>
                    <a:lnTo>
                      <a:pt x="241" y="404"/>
                    </a:lnTo>
                    <a:lnTo>
                      <a:pt x="248" y="408"/>
                    </a:lnTo>
                    <a:lnTo>
                      <a:pt x="250" y="408"/>
                    </a:lnTo>
                    <a:lnTo>
                      <a:pt x="255" y="409"/>
                    </a:lnTo>
                    <a:lnTo>
                      <a:pt x="262" y="409"/>
                    </a:lnTo>
                    <a:lnTo>
                      <a:pt x="262" y="408"/>
                    </a:lnTo>
                    <a:lnTo>
                      <a:pt x="264" y="405"/>
                    </a:lnTo>
                    <a:lnTo>
                      <a:pt x="264" y="401"/>
                    </a:lnTo>
                    <a:lnTo>
                      <a:pt x="265" y="401"/>
                    </a:lnTo>
                    <a:lnTo>
                      <a:pt x="268" y="399"/>
                    </a:lnTo>
                    <a:lnTo>
                      <a:pt x="269" y="399"/>
                    </a:lnTo>
                    <a:lnTo>
                      <a:pt x="279" y="405"/>
                    </a:lnTo>
                    <a:lnTo>
                      <a:pt x="281" y="406"/>
                    </a:lnTo>
                    <a:lnTo>
                      <a:pt x="281" y="408"/>
                    </a:lnTo>
                    <a:lnTo>
                      <a:pt x="285" y="415"/>
                    </a:lnTo>
                    <a:lnTo>
                      <a:pt x="293" y="422"/>
                    </a:lnTo>
                    <a:lnTo>
                      <a:pt x="295" y="422"/>
                    </a:lnTo>
                    <a:lnTo>
                      <a:pt x="298" y="418"/>
                    </a:lnTo>
                    <a:lnTo>
                      <a:pt x="302" y="416"/>
                    </a:lnTo>
                    <a:lnTo>
                      <a:pt x="308" y="413"/>
                    </a:lnTo>
                    <a:lnTo>
                      <a:pt x="315" y="413"/>
                    </a:lnTo>
                    <a:lnTo>
                      <a:pt x="324" y="412"/>
                    </a:lnTo>
                    <a:lnTo>
                      <a:pt x="322" y="406"/>
                    </a:lnTo>
                    <a:lnTo>
                      <a:pt x="322" y="402"/>
                    </a:lnTo>
                    <a:lnTo>
                      <a:pt x="321" y="402"/>
                    </a:lnTo>
                    <a:lnTo>
                      <a:pt x="318" y="401"/>
                    </a:lnTo>
                    <a:lnTo>
                      <a:pt x="315" y="401"/>
                    </a:lnTo>
                    <a:lnTo>
                      <a:pt x="302" y="395"/>
                    </a:lnTo>
                    <a:lnTo>
                      <a:pt x="300" y="395"/>
                    </a:lnTo>
                    <a:lnTo>
                      <a:pt x="295" y="390"/>
                    </a:lnTo>
                    <a:lnTo>
                      <a:pt x="291" y="384"/>
                    </a:lnTo>
                    <a:lnTo>
                      <a:pt x="299" y="363"/>
                    </a:lnTo>
                    <a:lnTo>
                      <a:pt x="311" y="351"/>
                    </a:lnTo>
                    <a:lnTo>
                      <a:pt x="311" y="349"/>
                    </a:lnTo>
                    <a:lnTo>
                      <a:pt x="314" y="349"/>
                    </a:lnTo>
                    <a:lnTo>
                      <a:pt x="315" y="348"/>
                    </a:lnTo>
                    <a:lnTo>
                      <a:pt x="320" y="348"/>
                    </a:lnTo>
                    <a:lnTo>
                      <a:pt x="322" y="345"/>
                    </a:lnTo>
                    <a:lnTo>
                      <a:pt x="324" y="342"/>
                    </a:lnTo>
                    <a:lnTo>
                      <a:pt x="324" y="337"/>
                    </a:lnTo>
                    <a:lnTo>
                      <a:pt x="322" y="334"/>
                    </a:lnTo>
                    <a:lnTo>
                      <a:pt x="324" y="331"/>
                    </a:lnTo>
                    <a:lnTo>
                      <a:pt x="325" y="330"/>
                    </a:lnTo>
                    <a:lnTo>
                      <a:pt x="327" y="327"/>
                    </a:lnTo>
                    <a:lnTo>
                      <a:pt x="338" y="313"/>
                    </a:lnTo>
                    <a:lnTo>
                      <a:pt x="349" y="295"/>
                    </a:lnTo>
                    <a:lnTo>
                      <a:pt x="352" y="292"/>
                    </a:lnTo>
                    <a:lnTo>
                      <a:pt x="352" y="291"/>
                    </a:lnTo>
                    <a:lnTo>
                      <a:pt x="355" y="292"/>
                    </a:lnTo>
                    <a:lnTo>
                      <a:pt x="373" y="292"/>
                    </a:lnTo>
                    <a:lnTo>
                      <a:pt x="374" y="295"/>
                    </a:lnTo>
                    <a:lnTo>
                      <a:pt x="374" y="298"/>
                    </a:lnTo>
                    <a:lnTo>
                      <a:pt x="363" y="322"/>
                    </a:lnTo>
                    <a:lnTo>
                      <a:pt x="370" y="325"/>
                    </a:lnTo>
                    <a:lnTo>
                      <a:pt x="371" y="327"/>
                    </a:lnTo>
                    <a:lnTo>
                      <a:pt x="373" y="327"/>
                    </a:lnTo>
                    <a:lnTo>
                      <a:pt x="373" y="328"/>
                    </a:lnTo>
                    <a:lnTo>
                      <a:pt x="374" y="328"/>
                    </a:lnTo>
                    <a:lnTo>
                      <a:pt x="382" y="320"/>
                    </a:lnTo>
                    <a:lnTo>
                      <a:pt x="382" y="299"/>
                    </a:lnTo>
                    <a:lnTo>
                      <a:pt x="380" y="296"/>
                    </a:lnTo>
                    <a:lnTo>
                      <a:pt x="380" y="295"/>
                    </a:lnTo>
                    <a:lnTo>
                      <a:pt x="382" y="295"/>
                    </a:lnTo>
                    <a:lnTo>
                      <a:pt x="404" y="299"/>
                    </a:lnTo>
                    <a:lnTo>
                      <a:pt x="404" y="300"/>
                    </a:lnTo>
                    <a:lnTo>
                      <a:pt x="411" y="302"/>
                    </a:lnTo>
                    <a:lnTo>
                      <a:pt x="416" y="299"/>
                    </a:lnTo>
                    <a:lnTo>
                      <a:pt x="419" y="289"/>
                    </a:lnTo>
                    <a:lnTo>
                      <a:pt x="423" y="278"/>
                    </a:lnTo>
                    <a:lnTo>
                      <a:pt x="423" y="272"/>
                    </a:lnTo>
                    <a:lnTo>
                      <a:pt x="422" y="271"/>
                    </a:lnTo>
                    <a:lnTo>
                      <a:pt x="429" y="254"/>
                    </a:lnTo>
                    <a:lnTo>
                      <a:pt x="429" y="247"/>
                    </a:lnTo>
                    <a:lnTo>
                      <a:pt x="427" y="250"/>
                    </a:lnTo>
                    <a:lnTo>
                      <a:pt x="425" y="251"/>
                    </a:lnTo>
                    <a:lnTo>
                      <a:pt x="420" y="253"/>
                    </a:lnTo>
                    <a:lnTo>
                      <a:pt x="418" y="254"/>
                    </a:lnTo>
                    <a:lnTo>
                      <a:pt x="413" y="251"/>
                    </a:lnTo>
                    <a:lnTo>
                      <a:pt x="412" y="251"/>
                    </a:lnTo>
                    <a:lnTo>
                      <a:pt x="409" y="238"/>
                    </a:lnTo>
                    <a:lnTo>
                      <a:pt x="409" y="236"/>
                    </a:lnTo>
                    <a:lnTo>
                      <a:pt x="411" y="228"/>
                    </a:lnTo>
                    <a:lnTo>
                      <a:pt x="411" y="218"/>
                    </a:lnTo>
                    <a:lnTo>
                      <a:pt x="409" y="217"/>
                    </a:lnTo>
                    <a:lnTo>
                      <a:pt x="413" y="204"/>
                    </a:lnTo>
                    <a:lnTo>
                      <a:pt x="416" y="201"/>
                    </a:lnTo>
                    <a:lnTo>
                      <a:pt x="422" y="198"/>
                    </a:lnTo>
                    <a:lnTo>
                      <a:pt x="427" y="188"/>
                    </a:lnTo>
                    <a:lnTo>
                      <a:pt x="432" y="175"/>
                    </a:lnTo>
                    <a:lnTo>
                      <a:pt x="430" y="175"/>
                    </a:lnTo>
                    <a:lnTo>
                      <a:pt x="430" y="173"/>
                    </a:lnTo>
                    <a:lnTo>
                      <a:pt x="429" y="171"/>
                    </a:lnTo>
                    <a:lnTo>
                      <a:pt x="432" y="162"/>
                    </a:lnTo>
                    <a:lnTo>
                      <a:pt x="433" y="161"/>
                    </a:lnTo>
                    <a:lnTo>
                      <a:pt x="432" y="157"/>
                    </a:lnTo>
                    <a:lnTo>
                      <a:pt x="423" y="157"/>
                    </a:lnTo>
                    <a:lnTo>
                      <a:pt x="420" y="155"/>
                    </a:lnTo>
                    <a:lnTo>
                      <a:pt x="419" y="152"/>
                    </a:lnTo>
                    <a:lnTo>
                      <a:pt x="419" y="151"/>
                    </a:lnTo>
                    <a:lnTo>
                      <a:pt x="418" y="149"/>
                    </a:lnTo>
                    <a:lnTo>
                      <a:pt x="418" y="147"/>
                    </a:lnTo>
                    <a:lnTo>
                      <a:pt x="416" y="145"/>
                    </a:lnTo>
                    <a:lnTo>
                      <a:pt x="413" y="145"/>
                    </a:lnTo>
                    <a:lnTo>
                      <a:pt x="395" y="137"/>
                    </a:lnTo>
                    <a:lnTo>
                      <a:pt x="391" y="133"/>
                    </a:lnTo>
                    <a:lnTo>
                      <a:pt x="387" y="131"/>
                    </a:lnTo>
                    <a:lnTo>
                      <a:pt x="382" y="131"/>
                    </a:lnTo>
                    <a:lnTo>
                      <a:pt x="382" y="130"/>
                    </a:lnTo>
                    <a:lnTo>
                      <a:pt x="381" y="117"/>
                    </a:lnTo>
                    <a:lnTo>
                      <a:pt x="387" y="101"/>
                    </a:lnTo>
                    <a:lnTo>
                      <a:pt x="387" y="99"/>
                    </a:lnTo>
                    <a:lnTo>
                      <a:pt x="388" y="98"/>
                    </a:lnTo>
                    <a:lnTo>
                      <a:pt x="388" y="97"/>
                    </a:lnTo>
                    <a:lnTo>
                      <a:pt x="389" y="95"/>
                    </a:lnTo>
                    <a:lnTo>
                      <a:pt x="389" y="87"/>
                    </a:lnTo>
                    <a:lnTo>
                      <a:pt x="380" y="64"/>
                    </a:lnTo>
                    <a:lnTo>
                      <a:pt x="378" y="63"/>
                    </a:lnTo>
                    <a:lnTo>
                      <a:pt x="378" y="60"/>
                    </a:lnTo>
                    <a:lnTo>
                      <a:pt x="377" y="60"/>
                    </a:lnTo>
                    <a:lnTo>
                      <a:pt x="377" y="59"/>
                    </a:lnTo>
                    <a:lnTo>
                      <a:pt x="374" y="59"/>
                    </a:lnTo>
                    <a:lnTo>
                      <a:pt x="365" y="60"/>
                    </a:lnTo>
                    <a:lnTo>
                      <a:pt x="359" y="64"/>
                    </a:lnTo>
                    <a:lnTo>
                      <a:pt x="352" y="64"/>
                    </a:lnTo>
                    <a:lnTo>
                      <a:pt x="339" y="57"/>
                    </a:lnTo>
                    <a:lnTo>
                      <a:pt x="335" y="57"/>
                    </a:lnTo>
                    <a:lnTo>
                      <a:pt x="335" y="56"/>
                    </a:lnTo>
                    <a:lnTo>
                      <a:pt x="328" y="53"/>
                    </a:lnTo>
                    <a:lnTo>
                      <a:pt x="325" y="42"/>
                    </a:lnTo>
                    <a:lnTo>
                      <a:pt x="327" y="32"/>
                    </a:lnTo>
                    <a:lnTo>
                      <a:pt x="327" y="27"/>
                    </a:lnTo>
                    <a:lnTo>
                      <a:pt x="325" y="27"/>
                    </a:lnTo>
                    <a:lnTo>
                      <a:pt x="325" y="25"/>
                    </a:lnTo>
                    <a:lnTo>
                      <a:pt x="321" y="25"/>
                    </a:lnTo>
                    <a:lnTo>
                      <a:pt x="315" y="22"/>
                    </a:lnTo>
                    <a:lnTo>
                      <a:pt x="310" y="21"/>
                    </a:lnTo>
                    <a:lnTo>
                      <a:pt x="308" y="20"/>
                    </a:lnTo>
                    <a:lnTo>
                      <a:pt x="307" y="20"/>
                    </a:lnTo>
                    <a:lnTo>
                      <a:pt x="296" y="13"/>
                    </a:lnTo>
                    <a:lnTo>
                      <a:pt x="295" y="11"/>
                    </a:lnTo>
                    <a:lnTo>
                      <a:pt x="278" y="3"/>
                    </a:lnTo>
                    <a:lnTo>
                      <a:pt x="271" y="3"/>
                    </a:lnTo>
                    <a:lnTo>
                      <a:pt x="269" y="1"/>
                    </a:lnTo>
                    <a:lnTo>
                      <a:pt x="260" y="0"/>
                    </a:lnTo>
                    <a:lnTo>
                      <a:pt x="258" y="0"/>
                    </a:lnTo>
                    <a:lnTo>
                      <a:pt x="255" y="1"/>
                    </a:lnTo>
                    <a:lnTo>
                      <a:pt x="254" y="3"/>
                    </a:lnTo>
                    <a:lnTo>
                      <a:pt x="254" y="6"/>
                    </a:lnTo>
                    <a:lnTo>
                      <a:pt x="253" y="8"/>
                    </a:lnTo>
                    <a:lnTo>
                      <a:pt x="251" y="10"/>
                    </a:lnTo>
                    <a:lnTo>
                      <a:pt x="247" y="17"/>
                    </a:lnTo>
                    <a:lnTo>
                      <a:pt x="239" y="27"/>
                    </a:lnTo>
                    <a:lnTo>
                      <a:pt x="235" y="35"/>
                    </a:lnTo>
                    <a:lnTo>
                      <a:pt x="233" y="42"/>
                    </a:lnTo>
                    <a:lnTo>
                      <a:pt x="233" y="53"/>
                    </a:lnTo>
                    <a:lnTo>
                      <a:pt x="235" y="54"/>
                    </a:lnTo>
                    <a:lnTo>
                      <a:pt x="235" y="57"/>
                    </a:lnTo>
                    <a:lnTo>
                      <a:pt x="237" y="60"/>
                    </a:lnTo>
                    <a:lnTo>
                      <a:pt x="237" y="67"/>
                    </a:lnTo>
                    <a:lnTo>
                      <a:pt x="233" y="71"/>
                    </a:lnTo>
                    <a:lnTo>
                      <a:pt x="232" y="71"/>
                    </a:lnTo>
                    <a:lnTo>
                      <a:pt x="232" y="73"/>
                    </a:lnTo>
                    <a:lnTo>
                      <a:pt x="228" y="71"/>
                    </a:lnTo>
                    <a:lnTo>
                      <a:pt x="200" y="73"/>
                    </a:lnTo>
                    <a:lnTo>
                      <a:pt x="197" y="74"/>
                    </a:lnTo>
                    <a:lnTo>
                      <a:pt x="195" y="74"/>
                    </a:lnTo>
                    <a:lnTo>
                      <a:pt x="180" y="80"/>
                    </a:lnTo>
                    <a:lnTo>
                      <a:pt x="174" y="80"/>
                    </a:lnTo>
                    <a:lnTo>
                      <a:pt x="174" y="81"/>
                    </a:lnTo>
                    <a:lnTo>
                      <a:pt x="173" y="81"/>
                    </a:lnTo>
                    <a:lnTo>
                      <a:pt x="172" y="85"/>
                    </a:lnTo>
                    <a:lnTo>
                      <a:pt x="172" y="91"/>
                    </a:lnTo>
                    <a:lnTo>
                      <a:pt x="155" y="98"/>
                    </a:lnTo>
                    <a:lnTo>
                      <a:pt x="151" y="98"/>
                    </a:lnTo>
                    <a:lnTo>
                      <a:pt x="144" y="102"/>
                    </a:lnTo>
                    <a:lnTo>
                      <a:pt x="127" y="10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97" name="Freeform 1230">
                <a:extLst>
                  <a:ext uri="{FF2B5EF4-FFF2-40B4-BE49-F238E27FC236}">
                    <a16:creationId xmlns:a16="http://schemas.microsoft.com/office/drawing/2014/main" id="{43EF019F-5F0B-E53C-6BE4-E53D527F7E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0" y="3239"/>
                <a:ext cx="140" cy="117"/>
              </a:xfrm>
              <a:custGeom>
                <a:avLst/>
                <a:gdLst>
                  <a:gd name="T0" fmla="*/ 143 w 558"/>
                  <a:gd name="T1" fmla="*/ 62 h 468"/>
                  <a:gd name="T2" fmla="*/ 125 w 558"/>
                  <a:gd name="T3" fmla="*/ 70 h 468"/>
                  <a:gd name="T4" fmla="*/ 113 w 558"/>
                  <a:gd name="T5" fmla="*/ 109 h 468"/>
                  <a:gd name="T6" fmla="*/ 134 w 558"/>
                  <a:gd name="T7" fmla="*/ 137 h 468"/>
                  <a:gd name="T8" fmla="*/ 130 w 558"/>
                  <a:gd name="T9" fmla="*/ 155 h 468"/>
                  <a:gd name="T10" fmla="*/ 109 w 558"/>
                  <a:gd name="T11" fmla="*/ 161 h 468"/>
                  <a:gd name="T12" fmla="*/ 94 w 558"/>
                  <a:gd name="T13" fmla="*/ 176 h 468"/>
                  <a:gd name="T14" fmla="*/ 10 w 558"/>
                  <a:gd name="T15" fmla="*/ 176 h 468"/>
                  <a:gd name="T16" fmla="*/ 3 w 558"/>
                  <a:gd name="T17" fmla="*/ 183 h 468"/>
                  <a:gd name="T18" fmla="*/ 19 w 558"/>
                  <a:gd name="T19" fmla="*/ 190 h 468"/>
                  <a:gd name="T20" fmla="*/ 42 w 558"/>
                  <a:gd name="T21" fmla="*/ 213 h 468"/>
                  <a:gd name="T22" fmla="*/ 59 w 558"/>
                  <a:gd name="T23" fmla="*/ 249 h 468"/>
                  <a:gd name="T24" fmla="*/ 122 w 558"/>
                  <a:gd name="T25" fmla="*/ 280 h 468"/>
                  <a:gd name="T26" fmla="*/ 134 w 558"/>
                  <a:gd name="T27" fmla="*/ 327 h 468"/>
                  <a:gd name="T28" fmla="*/ 147 w 558"/>
                  <a:gd name="T29" fmla="*/ 377 h 468"/>
                  <a:gd name="T30" fmla="*/ 129 w 558"/>
                  <a:gd name="T31" fmla="*/ 405 h 468"/>
                  <a:gd name="T32" fmla="*/ 161 w 558"/>
                  <a:gd name="T33" fmla="*/ 427 h 468"/>
                  <a:gd name="T34" fmla="*/ 180 w 558"/>
                  <a:gd name="T35" fmla="*/ 429 h 468"/>
                  <a:gd name="T36" fmla="*/ 231 w 558"/>
                  <a:gd name="T37" fmla="*/ 443 h 468"/>
                  <a:gd name="T38" fmla="*/ 238 w 558"/>
                  <a:gd name="T39" fmla="*/ 468 h 468"/>
                  <a:gd name="T40" fmla="*/ 287 w 558"/>
                  <a:gd name="T41" fmla="*/ 464 h 468"/>
                  <a:gd name="T42" fmla="*/ 309 w 558"/>
                  <a:gd name="T43" fmla="*/ 446 h 468"/>
                  <a:gd name="T44" fmla="*/ 319 w 558"/>
                  <a:gd name="T45" fmla="*/ 448 h 468"/>
                  <a:gd name="T46" fmla="*/ 337 w 558"/>
                  <a:gd name="T47" fmla="*/ 441 h 468"/>
                  <a:gd name="T48" fmla="*/ 355 w 558"/>
                  <a:gd name="T49" fmla="*/ 440 h 468"/>
                  <a:gd name="T50" fmla="*/ 376 w 558"/>
                  <a:gd name="T51" fmla="*/ 439 h 468"/>
                  <a:gd name="T52" fmla="*/ 376 w 558"/>
                  <a:gd name="T53" fmla="*/ 418 h 468"/>
                  <a:gd name="T54" fmla="*/ 394 w 558"/>
                  <a:gd name="T55" fmla="*/ 384 h 468"/>
                  <a:gd name="T56" fmla="*/ 397 w 558"/>
                  <a:gd name="T57" fmla="*/ 348 h 468"/>
                  <a:gd name="T58" fmla="*/ 394 w 558"/>
                  <a:gd name="T59" fmla="*/ 324 h 468"/>
                  <a:gd name="T60" fmla="*/ 422 w 558"/>
                  <a:gd name="T61" fmla="*/ 309 h 468"/>
                  <a:gd name="T62" fmla="*/ 443 w 558"/>
                  <a:gd name="T63" fmla="*/ 297 h 468"/>
                  <a:gd name="T64" fmla="*/ 500 w 558"/>
                  <a:gd name="T65" fmla="*/ 228 h 468"/>
                  <a:gd name="T66" fmla="*/ 509 w 558"/>
                  <a:gd name="T67" fmla="*/ 221 h 468"/>
                  <a:gd name="T68" fmla="*/ 552 w 558"/>
                  <a:gd name="T69" fmla="*/ 165 h 468"/>
                  <a:gd name="T70" fmla="*/ 538 w 558"/>
                  <a:gd name="T71" fmla="*/ 145 h 468"/>
                  <a:gd name="T72" fmla="*/ 558 w 558"/>
                  <a:gd name="T73" fmla="*/ 129 h 468"/>
                  <a:gd name="T74" fmla="*/ 544 w 558"/>
                  <a:gd name="T75" fmla="*/ 110 h 468"/>
                  <a:gd name="T76" fmla="*/ 527 w 558"/>
                  <a:gd name="T77" fmla="*/ 105 h 468"/>
                  <a:gd name="T78" fmla="*/ 513 w 558"/>
                  <a:gd name="T79" fmla="*/ 112 h 468"/>
                  <a:gd name="T80" fmla="*/ 485 w 558"/>
                  <a:gd name="T81" fmla="*/ 80 h 468"/>
                  <a:gd name="T82" fmla="*/ 481 w 558"/>
                  <a:gd name="T83" fmla="*/ 49 h 468"/>
                  <a:gd name="T84" fmla="*/ 465 w 558"/>
                  <a:gd name="T85" fmla="*/ 35 h 468"/>
                  <a:gd name="T86" fmla="*/ 446 w 558"/>
                  <a:gd name="T87" fmla="*/ 42 h 468"/>
                  <a:gd name="T88" fmla="*/ 393 w 558"/>
                  <a:gd name="T89" fmla="*/ 81 h 468"/>
                  <a:gd name="T90" fmla="*/ 364 w 558"/>
                  <a:gd name="T91" fmla="*/ 89 h 468"/>
                  <a:gd name="T92" fmla="*/ 357 w 558"/>
                  <a:gd name="T93" fmla="*/ 78 h 468"/>
                  <a:gd name="T94" fmla="*/ 372 w 558"/>
                  <a:gd name="T95" fmla="*/ 39 h 468"/>
                  <a:gd name="T96" fmla="*/ 373 w 558"/>
                  <a:gd name="T97" fmla="*/ 24 h 468"/>
                  <a:gd name="T98" fmla="*/ 337 w 558"/>
                  <a:gd name="T99" fmla="*/ 0 h 468"/>
                  <a:gd name="T100" fmla="*/ 310 w 558"/>
                  <a:gd name="T101" fmla="*/ 6 h 468"/>
                  <a:gd name="T102" fmla="*/ 295 w 558"/>
                  <a:gd name="T103" fmla="*/ 4 h 468"/>
                  <a:gd name="T104" fmla="*/ 281 w 558"/>
                  <a:gd name="T105" fmla="*/ 4 h 468"/>
                  <a:gd name="T106" fmla="*/ 270 w 558"/>
                  <a:gd name="T107" fmla="*/ 4 h 468"/>
                  <a:gd name="T108" fmla="*/ 252 w 558"/>
                  <a:gd name="T109" fmla="*/ 38 h 468"/>
                  <a:gd name="T110" fmla="*/ 190 w 558"/>
                  <a:gd name="T111" fmla="*/ 36 h 468"/>
                  <a:gd name="T112" fmla="*/ 161 w 558"/>
                  <a:gd name="T113" fmla="*/ 31 h 468"/>
                  <a:gd name="T114" fmla="*/ 150 w 558"/>
                  <a:gd name="T115" fmla="*/ 36 h 4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558" h="468">
                    <a:moveTo>
                      <a:pt x="147" y="42"/>
                    </a:moveTo>
                    <a:lnTo>
                      <a:pt x="147" y="50"/>
                    </a:lnTo>
                    <a:lnTo>
                      <a:pt x="144" y="57"/>
                    </a:lnTo>
                    <a:lnTo>
                      <a:pt x="144" y="59"/>
                    </a:lnTo>
                    <a:lnTo>
                      <a:pt x="143" y="62"/>
                    </a:lnTo>
                    <a:lnTo>
                      <a:pt x="140" y="64"/>
                    </a:lnTo>
                    <a:lnTo>
                      <a:pt x="140" y="66"/>
                    </a:lnTo>
                    <a:lnTo>
                      <a:pt x="137" y="69"/>
                    </a:lnTo>
                    <a:lnTo>
                      <a:pt x="132" y="70"/>
                    </a:lnTo>
                    <a:lnTo>
                      <a:pt x="125" y="70"/>
                    </a:lnTo>
                    <a:lnTo>
                      <a:pt x="123" y="71"/>
                    </a:lnTo>
                    <a:lnTo>
                      <a:pt x="113" y="88"/>
                    </a:lnTo>
                    <a:lnTo>
                      <a:pt x="112" y="98"/>
                    </a:lnTo>
                    <a:lnTo>
                      <a:pt x="112" y="105"/>
                    </a:lnTo>
                    <a:lnTo>
                      <a:pt x="113" y="109"/>
                    </a:lnTo>
                    <a:lnTo>
                      <a:pt x="113" y="112"/>
                    </a:lnTo>
                    <a:lnTo>
                      <a:pt x="115" y="113"/>
                    </a:lnTo>
                    <a:lnTo>
                      <a:pt x="119" y="119"/>
                    </a:lnTo>
                    <a:lnTo>
                      <a:pt x="133" y="131"/>
                    </a:lnTo>
                    <a:lnTo>
                      <a:pt x="134" y="137"/>
                    </a:lnTo>
                    <a:lnTo>
                      <a:pt x="134" y="138"/>
                    </a:lnTo>
                    <a:lnTo>
                      <a:pt x="133" y="138"/>
                    </a:lnTo>
                    <a:lnTo>
                      <a:pt x="133" y="141"/>
                    </a:lnTo>
                    <a:lnTo>
                      <a:pt x="130" y="154"/>
                    </a:lnTo>
                    <a:lnTo>
                      <a:pt x="130" y="155"/>
                    </a:lnTo>
                    <a:lnTo>
                      <a:pt x="129" y="155"/>
                    </a:lnTo>
                    <a:lnTo>
                      <a:pt x="120" y="158"/>
                    </a:lnTo>
                    <a:lnTo>
                      <a:pt x="118" y="159"/>
                    </a:lnTo>
                    <a:lnTo>
                      <a:pt x="113" y="159"/>
                    </a:lnTo>
                    <a:lnTo>
                      <a:pt x="109" y="161"/>
                    </a:lnTo>
                    <a:lnTo>
                      <a:pt x="105" y="165"/>
                    </a:lnTo>
                    <a:lnTo>
                      <a:pt x="102" y="166"/>
                    </a:lnTo>
                    <a:lnTo>
                      <a:pt x="96" y="175"/>
                    </a:lnTo>
                    <a:lnTo>
                      <a:pt x="96" y="176"/>
                    </a:lnTo>
                    <a:lnTo>
                      <a:pt x="94" y="176"/>
                    </a:lnTo>
                    <a:lnTo>
                      <a:pt x="90" y="179"/>
                    </a:lnTo>
                    <a:lnTo>
                      <a:pt x="70" y="183"/>
                    </a:lnTo>
                    <a:lnTo>
                      <a:pt x="38" y="183"/>
                    </a:lnTo>
                    <a:lnTo>
                      <a:pt x="12" y="176"/>
                    </a:lnTo>
                    <a:lnTo>
                      <a:pt x="10" y="176"/>
                    </a:lnTo>
                    <a:lnTo>
                      <a:pt x="9" y="177"/>
                    </a:lnTo>
                    <a:lnTo>
                      <a:pt x="6" y="177"/>
                    </a:lnTo>
                    <a:lnTo>
                      <a:pt x="5" y="179"/>
                    </a:lnTo>
                    <a:lnTo>
                      <a:pt x="3" y="182"/>
                    </a:lnTo>
                    <a:lnTo>
                      <a:pt x="3" y="183"/>
                    </a:lnTo>
                    <a:lnTo>
                      <a:pt x="2" y="184"/>
                    </a:lnTo>
                    <a:lnTo>
                      <a:pt x="0" y="189"/>
                    </a:lnTo>
                    <a:lnTo>
                      <a:pt x="3" y="187"/>
                    </a:lnTo>
                    <a:lnTo>
                      <a:pt x="10" y="187"/>
                    </a:lnTo>
                    <a:lnTo>
                      <a:pt x="19" y="190"/>
                    </a:lnTo>
                    <a:lnTo>
                      <a:pt x="31" y="201"/>
                    </a:lnTo>
                    <a:lnTo>
                      <a:pt x="39" y="204"/>
                    </a:lnTo>
                    <a:lnTo>
                      <a:pt x="41" y="207"/>
                    </a:lnTo>
                    <a:lnTo>
                      <a:pt x="41" y="208"/>
                    </a:lnTo>
                    <a:lnTo>
                      <a:pt x="42" y="213"/>
                    </a:lnTo>
                    <a:lnTo>
                      <a:pt x="48" y="244"/>
                    </a:lnTo>
                    <a:lnTo>
                      <a:pt x="48" y="247"/>
                    </a:lnTo>
                    <a:lnTo>
                      <a:pt x="53" y="250"/>
                    </a:lnTo>
                    <a:lnTo>
                      <a:pt x="58" y="250"/>
                    </a:lnTo>
                    <a:lnTo>
                      <a:pt x="59" y="249"/>
                    </a:lnTo>
                    <a:lnTo>
                      <a:pt x="63" y="247"/>
                    </a:lnTo>
                    <a:lnTo>
                      <a:pt x="112" y="260"/>
                    </a:lnTo>
                    <a:lnTo>
                      <a:pt x="116" y="260"/>
                    </a:lnTo>
                    <a:lnTo>
                      <a:pt x="116" y="263"/>
                    </a:lnTo>
                    <a:lnTo>
                      <a:pt x="122" y="280"/>
                    </a:lnTo>
                    <a:lnTo>
                      <a:pt x="126" y="289"/>
                    </a:lnTo>
                    <a:lnTo>
                      <a:pt x="127" y="290"/>
                    </a:lnTo>
                    <a:lnTo>
                      <a:pt x="127" y="299"/>
                    </a:lnTo>
                    <a:lnTo>
                      <a:pt x="132" y="309"/>
                    </a:lnTo>
                    <a:lnTo>
                      <a:pt x="134" y="327"/>
                    </a:lnTo>
                    <a:lnTo>
                      <a:pt x="136" y="330"/>
                    </a:lnTo>
                    <a:lnTo>
                      <a:pt x="137" y="351"/>
                    </a:lnTo>
                    <a:lnTo>
                      <a:pt x="143" y="363"/>
                    </a:lnTo>
                    <a:lnTo>
                      <a:pt x="147" y="367"/>
                    </a:lnTo>
                    <a:lnTo>
                      <a:pt x="147" y="377"/>
                    </a:lnTo>
                    <a:lnTo>
                      <a:pt x="146" y="384"/>
                    </a:lnTo>
                    <a:lnTo>
                      <a:pt x="144" y="384"/>
                    </a:lnTo>
                    <a:lnTo>
                      <a:pt x="144" y="386"/>
                    </a:lnTo>
                    <a:lnTo>
                      <a:pt x="136" y="394"/>
                    </a:lnTo>
                    <a:lnTo>
                      <a:pt x="129" y="405"/>
                    </a:lnTo>
                    <a:lnTo>
                      <a:pt x="130" y="407"/>
                    </a:lnTo>
                    <a:lnTo>
                      <a:pt x="132" y="407"/>
                    </a:lnTo>
                    <a:lnTo>
                      <a:pt x="143" y="412"/>
                    </a:lnTo>
                    <a:lnTo>
                      <a:pt x="156" y="422"/>
                    </a:lnTo>
                    <a:lnTo>
                      <a:pt x="161" y="427"/>
                    </a:lnTo>
                    <a:lnTo>
                      <a:pt x="164" y="434"/>
                    </a:lnTo>
                    <a:lnTo>
                      <a:pt x="168" y="436"/>
                    </a:lnTo>
                    <a:lnTo>
                      <a:pt x="176" y="436"/>
                    </a:lnTo>
                    <a:lnTo>
                      <a:pt x="180" y="431"/>
                    </a:lnTo>
                    <a:lnTo>
                      <a:pt x="180" y="429"/>
                    </a:lnTo>
                    <a:lnTo>
                      <a:pt x="182" y="430"/>
                    </a:lnTo>
                    <a:lnTo>
                      <a:pt x="201" y="434"/>
                    </a:lnTo>
                    <a:lnTo>
                      <a:pt x="213" y="439"/>
                    </a:lnTo>
                    <a:lnTo>
                      <a:pt x="230" y="443"/>
                    </a:lnTo>
                    <a:lnTo>
                      <a:pt x="231" y="443"/>
                    </a:lnTo>
                    <a:lnTo>
                      <a:pt x="231" y="448"/>
                    </a:lnTo>
                    <a:lnTo>
                      <a:pt x="232" y="450"/>
                    </a:lnTo>
                    <a:lnTo>
                      <a:pt x="235" y="458"/>
                    </a:lnTo>
                    <a:lnTo>
                      <a:pt x="238" y="467"/>
                    </a:lnTo>
                    <a:lnTo>
                      <a:pt x="238" y="468"/>
                    </a:lnTo>
                    <a:lnTo>
                      <a:pt x="252" y="460"/>
                    </a:lnTo>
                    <a:lnTo>
                      <a:pt x="269" y="454"/>
                    </a:lnTo>
                    <a:lnTo>
                      <a:pt x="283" y="461"/>
                    </a:lnTo>
                    <a:lnTo>
                      <a:pt x="283" y="462"/>
                    </a:lnTo>
                    <a:lnTo>
                      <a:pt x="287" y="464"/>
                    </a:lnTo>
                    <a:lnTo>
                      <a:pt x="302" y="461"/>
                    </a:lnTo>
                    <a:lnTo>
                      <a:pt x="305" y="461"/>
                    </a:lnTo>
                    <a:lnTo>
                      <a:pt x="310" y="458"/>
                    </a:lnTo>
                    <a:lnTo>
                      <a:pt x="310" y="446"/>
                    </a:lnTo>
                    <a:lnTo>
                      <a:pt x="309" y="446"/>
                    </a:lnTo>
                    <a:lnTo>
                      <a:pt x="309" y="444"/>
                    </a:lnTo>
                    <a:lnTo>
                      <a:pt x="310" y="443"/>
                    </a:lnTo>
                    <a:lnTo>
                      <a:pt x="312" y="443"/>
                    </a:lnTo>
                    <a:lnTo>
                      <a:pt x="316" y="447"/>
                    </a:lnTo>
                    <a:lnTo>
                      <a:pt x="319" y="448"/>
                    </a:lnTo>
                    <a:lnTo>
                      <a:pt x="320" y="448"/>
                    </a:lnTo>
                    <a:lnTo>
                      <a:pt x="319" y="439"/>
                    </a:lnTo>
                    <a:lnTo>
                      <a:pt x="320" y="439"/>
                    </a:lnTo>
                    <a:lnTo>
                      <a:pt x="330" y="443"/>
                    </a:lnTo>
                    <a:lnTo>
                      <a:pt x="337" y="441"/>
                    </a:lnTo>
                    <a:lnTo>
                      <a:pt x="340" y="441"/>
                    </a:lnTo>
                    <a:lnTo>
                      <a:pt x="344" y="439"/>
                    </a:lnTo>
                    <a:lnTo>
                      <a:pt x="344" y="434"/>
                    </a:lnTo>
                    <a:lnTo>
                      <a:pt x="350" y="436"/>
                    </a:lnTo>
                    <a:lnTo>
                      <a:pt x="355" y="440"/>
                    </a:lnTo>
                    <a:lnTo>
                      <a:pt x="361" y="446"/>
                    </a:lnTo>
                    <a:lnTo>
                      <a:pt x="373" y="446"/>
                    </a:lnTo>
                    <a:lnTo>
                      <a:pt x="373" y="443"/>
                    </a:lnTo>
                    <a:lnTo>
                      <a:pt x="377" y="439"/>
                    </a:lnTo>
                    <a:lnTo>
                      <a:pt x="376" y="439"/>
                    </a:lnTo>
                    <a:lnTo>
                      <a:pt x="365" y="429"/>
                    </a:lnTo>
                    <a:lnTo>
                      <a:pt x="365" y="426"/>
                    </a:lnTo>
                    <a:lnTo>
                      <a:pt x="372" y="419"/>
                    </a:lnTo>
                    <a:lnTo>
                      <a:pt x="372" y="422"/>
                    </a:lnTo>
                    <a:lnTo>
                      <a:pt x="376" y="418"/>
                    </a:lnTo>
                    <a:lnTo>
                      <a:pt x="379" y="416"/>
                    </a:lnTo>
                    <a:lnTo>
                      <a:pt x="383" y="412"/>
                    </a:lnTo>
                    <a:lnTo>
                      <a:pt x="393" y="391"/>
                    </a:lnTo>
                    <a:lnTo>
                      <a:pt x="394" y="386"/>
                    </a:lnTo>
                    <a:lnTo>
                      <a:pt x="394" y="384"/>
                    </a:lnTo>
                    <a:lnTo>
                      <a:pt x="397" y="379"/>
                    </a:lnTo>
                    <a:lnTo>
                      <a:pt x="400" y="363"/>
                    </a:lnTo>
                    <a:lnTo>
                      <a:pt x="400" y="352"/>
                    </a:lnTo>
                    <a:lnTo>
                      <a:pt x="397" y="349"/>
                    </a:lnTo>
                    <a:lnTo>
                      <a:pt x="397" y="348"/>
                    </a:lnTo>
                    <a:lnTo>
                      <a:pt x="394" y="348"/>
                    </a:lnTo>
                    <a:lnTo>
                      <a:pt x="390" y="344"/>
                    </a:lnTo>
                    <a:lnTo>
                      <a:pt x="390" y="333"/>
                    </a:lnTo>
                    <a:lnTo>
                      <a:pt x="391" y="331"/>
                    </a:lnTo>
                    <a:lnTo>
                      <a:pt x="394" y="324"/>
                    </a:lnTo>
                    <a:lnTo>
                      <a:pt x="401" y="316"/>
                    </a:lnTo>
                    <a:lnTo>
                      <a:pt x="408" y="316"/>
                    </a:lnTo>
                    <a:lnTo>
                      <a:pt x="412" y="314"/>
                    </a:lnTo>
                    <a:lnTo>
                      <a:pt x="421" y="309"/>
                    </a:lnTo>
                    <a:lnTo>
                      <a:pt x="422" y="309"/>
                    </a:lnTo>
                    <a:lnTo>
                      <a:pt x="422" y="307"/>
                    </a:lnTo>
                    <a:lnTo>
                      <a:pt x="426" y="307"/>
                    </a:lnTo>
                    <a:lnTo>
                      <a:pt x="436" y="303"/>
                    </a:lnTo>
                    <a:lnTo>
                      <a:pt x="440" y="300"/>
                    </a:lnTo>
                    <a:lnTo>
                      <a:pt x="443" y="297"/>
                    </a:lnTo>
                    <a:lnTo>
                      <a:pt x="451" y="297"/>
                    </a:lnTo>
                    <a:lnTo>
                      <a:pt x="495" y="235"/>
                    </a:lnTo>
                    <a:lnTo>
                      <a:pt x="496" y="233"/>
                    </a:lnTo>
                    <a:lnTo>
                      <a:pt x="500" y="229"/>
                    </a:lnTo>
                    <a:lnTo>
                      <a:pt x="500" y="228"/>
                    </a:lnTo>
                    <a:lnTo>
                      <a:pt x="502" y="226"/>
                    </a:lnTo>
                    <a:lnTo>
                      <a:pt x="502" y="225"/>
                    </a:lnTo>
                    <a:lnTo>
                      <a:pt x="504" y="222"/>
                    </a:lnTo>
                    <a:lnTo>
                      <a:pt x="507" y="222"/>
                    </a:lnTo>
                    <a:lnTo>
                      <a:pt x="509" y="221"/>
                    </a:lnTo>
                    <a:lnTo>
                      <a:pt x="518" y="200"/>
                    </a:lnTo>
                    <a:lnTo>
                      <a:pt x="518" y="198"/>
                    </a:lnTo>
                    <a:lnTo>
                      <a:pt x="528" y="190"/>
                    </a:lnTo>
                    <a:lnTo>
                      <a:pt x="544" y="182"/>
                    </a:lnTo>
                    <a:lnTo>
                      <a:pt x="552" y="165"/>
                    </a:lnTo>
                    <a:lnTo>
                      <a:pt x="552" y="163"/>
                    </a:lnTo>
                    <a:lnTo>
                      <a:pt x="535" y="155"/>
                    </a:lnTo>
                    <a:lnTo>
                      <a:pt x="537" y="150"/>
                    </a:lnTo>
                    <a:lnTo>
                      <a:pt x="537" y="147"/>
                    </a:lnTo>
                    <a:lnTo>
                      <a:pt x="538" y="145"/>
                    </a:lnTo>
                    <a:lnTo>
                      <a:pt x="548" y="143"/>
                    </a:lnTo>
                    <a:lnTo>
                      <a:pt x="551" y="140"/>
                    </a:lnTo>
                    <a:lnTo>
                      <a:pt x="552" y="137"/>
                    </a:lnTo>
                    <a:lnTo>
                      <a:pt x="556" y="133"/>
                    </a:lnTo>
                    <a:lnTo>
                      <a:pt x="558" y="129"/>
                    </a:lnTo>
                    <a:lnTo>
                      <a:pt x="558" y="126"/>
                    </a:lnTo>
                    <a:lnTo>
                      <a:pt x="556" y="126"/>
                    </a:lnTo>
                    <a:lnTo>
                      <a:pt x="548" y="119"/>
                    </a:lnTo>
                    <a:lnTo>
                      <a:pt x="544" y="112"/>
                    </a:lnTo>
                    <a:lnTo>
                      <a:pt x="544" y="110"/>
                    </a:lnTo>
                    <a:lnTo>
                      <a:pt x="542" y="109"/>
                    </a:lnTo>
                    <a:lnTo>
                      <a:pt x="532" y="103"/>
                    </a:lnTo>
                    <a:lnTo>
                      <a:pt x="531" y="103"/>
                    </a:lnTo>
                    <a:lnTo>
                      <a:pt x="528" y="105"/>
                    </a:lnTo>
                    <a:lnTo>
                      <a:pt x="527" y="105"/>
                    </a:lnTo>
                    <a:lnTo>
                      <a:pt x="527" y="109"/>
                    </a:lnTo>
                    <a:lnTo>
                      <a:pt x="525" y="112"/>
                    </a:lnTo>
                    <a:lnTo>
                      <a:pt x="525" y="113"/>
                    </a:lnTo>
                    <a:lnTo>
                      <a:pt x="518" y="113"/>
                    </a:lnTo>
                    <a:lnTo>
                      <a:pt x="513" y="112"/>
                    </a:lnTo>
                    <a:lnTo>
                      <a:pt x="511" y="112"/>
                    </a:lnTo>
                    <a:lnTo>
                      <a:pt x="504" y="108"/>
                    </a:lnTo>
                    <a:lnTo>
                      <a:pt x="495" y="106"/>
                    </a:lnTo>
                    <a:lnTo>
                      <a:pt x="486" y="89"/>
                    </a:lnTo>
                    <a:lnTo>
                      <a:pt x="485" y="80"/>
                    </a:lnTo>
                    <a:lnTo>
                      <a:pt x="485" y="56"/>
                    </a:lnTo>
                    <a:lnTo>
                      <a:pt x="486" y="55"/>
                    </a:lnTo>
                    <a:lnTo>
                      <a:pt x="486" y="52"/>
                    </a:lnTo>
                    <a:lnTo>
                      <a:pt x="485" y="52"/>
                    </a:lnTo>
                    <a:lnTo>
                      <a:pt x="481" y="49"/>
                    </a:lnTo>
                    <a:lnTo>
                      <a:pt x="478" y="43"/>
                    </a:lnTo>
                    <a:lnTo>
                      <a:pt x="478" y="41"/>
                    </a:lnTo>
                    <a:lnTo>
                      <a:pt x="475" y="36"/>
                    </a:lnTo>
                    <a:lnTo>
                      <a:pt x="472" y="34"/>
                    </a:lnTo>
                    <a:lnTo>
                      <a:pt x="465" y="35"/>
                    </a:lnTo>
                    <a:lnTo>
                      <a:pt x="461" y="36"/>
                    </a:lnTo>
                    <a:lnTo>
                      <a:pt x="460" y="39"/>
                    </a:lnTo>
                    <a:lnTo>
                      <a:pt x="456" y="42"/>
                    </a:lnTo>
                    <a:lnTo>
                      <a:pt x="451" y="43"/>
                    </a:lnTo>
                    <a:lnTo>
                      <a:pt x="446" y="42"/>
                    </a:lnTo>
                    <a:lnTo>
                      <a:pt x="444" y="42"/>
                    </a:lnTo>
                    <a:lnTo>
                      <a:pt x="428" y="48"/>
                    </a:lnTo>
                    <a:lnTo>
                      <a:pt x="407" y="77"/>
                    </a:lnTo>
                    <a:lnTo>
                      <a:pt x="398" y="81"/>
                    </a:lnTo>
                    <a:lnTo>
                      <a:pt x="393" y="81"/>
                    </a:lnTo>
                    <a:lnTo>
                      <a:pt x="377" y="89"/>
                    </a:lnTo>
                    <a:lnTo>
                      <a:pt x="372" y="94"/>
                    </a:lnTo>
                    <a:lnTo>
                      <a:pt x="370" y="94"/>
                    </a:lnTo>
                    <a:lnTo>
                      <a:pt x="367" y="92"/>
                    </a:lnTo>
                    <a:lnTo>
                      <a:pt x="364" y="89"/>
                    </a:lnTo>
                    <a:lnTo>
                      <a:pt x="364" y="88"/>
                    </a:lnTo>
                    <a:lnTo>
                      <a:pt x="362" y="84"/>
                    </a:lnTo>
                    <a:lnTo>
                      <a:pt x="361" y="83"/>
                    </a:lnTo>
                    <a:lnTo>
                      <a:pt x="359" y="80"/>
                    </a:lnTo>
                    <a:lnTo>
                      <a:pt x="357" y="78"/>
                    </a:lnTo>
                    <a:lnTo>
                      <a:pt x="354" y="76"/>
                    </a:lnTo>
                    <a:lnTo>
                      <a:pt x="357" y="76"/>
                    </a:lnTo>
                    <a:lnTo>
                      <a:pt x="367" y="67"/>
                    </a:lnTo>
                    <a:lnTo>
                      <a:pt x="372" y="55"/>
                    </a:lnTo>
                    <a:lnTo>
                      <a:pt x="372" y="39"/>
                    </a:lnTo>
                    <a:lnTo>
                      <a:pt x="376" y="34"/>
                    </a:lnTo>
                    <a:lnTo>
                      <a:pt x="377" y="34"/>
                    </a:lnTo>
                    <a:lnTo>
                      <a:pt x="379" y="32"/>
                    </a:lnTo>
                    <a:lnTo>
                      <a:pt x="376" y="29"/>
                    </a:lnTo>
                    <a:lnTo>
                      <a:pt x="373" y="24"/>
                    </a:lnTo>
                    <a:lnTo>
                      <a:pt x="369" y="21"/>
                    </a:lnTo>
                    <a:lnTo>
                      <a:pt x="362" y="14"/>
                    </a:lnTo>
                    <a:lnTo>
                      <a:pt x="357" y="7"/>
                    </a:lnTo>
                    <a:lnTo>
                      <a:pt x="357" y="6"/>
                    </a:lnTo>
                    <a:lnTo>
                      <a:pt x="337" y="0"/>
                    </a:lnTo>
                    <a:lnTo>
                      <a:pt x="324" y="0"/>
                    </a:lnTo>
                    <a:lnTo>
                      <a:pt x="323" y="2"/>
                    </a:lnTo>
                    <a:lnTo>
                      <a:pt x="320" y="6"/>
                    </a:lnTo>
                    <a:lnTo>
                      <a:pt x="316" y="7"/>
                    </a:lnTo>
                    <a:lnTo>
                      <a:pt x="310" y="6"/>
                    </a:lnTo>
                    <a:lnTo>
                      <a:pt x="303" y="6"/>
                    </a:lnTo>
                    <a:lnTo>
                      <a:pt x="302" y="4"/>
                    </a:lnTo>
                    <a:lnTo>
                      <a:pt x="299" y="4"/>
                    </a:lnTo>
                    <a:lnTo>
                      <a:pt x="298" y="6"/>
                    </a:lnTo>
                    <a:lnTo>
                      <a:pt x="295" y="4"/>
                    </a:lnTo>
                    <a:lnTo>
                      <a:pt x="294" y="3"/>
                    </a:lnTo>
                    <a:lnTo>
                      <a:pt x="292" y="0"/>
                    </a:lnTo>
                    <a:lnTo>
                      <a:pt x="288" y="0"/>
                    </a:lnTo>
                    <a:lnTo>
                      <a:pt x="284" y="2"/>
                    </a:lnTo>
                    <a:lnTo>
                      <a:pt x="281" y="4"/>
                    </a:lnTo>
                    <a:lnTo>
                      <a:pt x="277" y="7"/>
                    </a:lnTo>
                    <a:lnTo>
                      <a:pt x="273" y="7"/>
                    </a:lnTo>
                    <a:lnTo>
                      <a:pt x="271" y="4"/>
                    </a:lnTo>
                    <a:lnTo>
                      <a:pt x="271" y="2"/>
                    </a:lnTo>
                    <a:lnTo>
                      <a:pt x="270" y="4"/>
                    </a:lnTo>
                    <a:lnTo>
                      <a:pt x="253" y="16"/>
                    </a:lnTo>
                    <a:lnTo>
                      <a:pt x="249" y="25"/>
                    </a:lnTo>
                    <a:lnTo>
                      <a:pt x="250" y="32"/>
                    </a:lnTo>
                    <a:lnTo>
                      <a:pt x="250" y="36"/>
                    </a:lnTo>
                    <a:lnTo>
                      <a:pt x="252" y="38"/>
                    </a:lnTo>
                    <a:lnTo>
                      <a:pt x="242" y="41"/>
                    </a:lnTo>
                    <a:lnTo>
                      <a:pt x="221" y="43"/>
                    </a:lnTo>
                    <a:lnTo>
                      <a:pt x="218" y="43"/>
                    </a:lnTo>
                    <a:lnTo>
                      <a:pt x="217" y="42"/>
                    </a:lnTo>
                    <a:lnTo>
                      <a:pt x="190" y="36"/>
                    </a:lnTo>
                    <a:lnTo>
                      <a:pt x="179" y="41"/>
                    </a:lnTo>
                    <a:lnTo>
                      <a:pt x="168" y="34"/>
                    </a:lnTo>
                    <a:lnTo>
                      <a:pt x="165" y="34"/>
                    </a:lnTo>
                    <a:lnTo>
                      <a:pt x="163" y="31"/>
                    </a:lnTo>
                    <a:lnTo>
                      <a:pt x="161" y="31"/>
                    </a:lnTo>
                    <a:lnTo>
                      <a:pt x="156" y="32"/>
                    </a:lnTo>
                    <a:lnTo>
                      <a:pt x="156" y="34"/>
                    </a:lnTo>
                    <a:lnTo>
                      <a:pt x="153" y="35"/>
                    </a:lnTo>
                    <a:lnTo>
                      <a:pt x="151" y="36"/>
                    </a:lnTo>
                    <a:lnTo>
                      <a:pt x="150" y="36"/>
                    </a:lnTo>
                    <a:lnTo>
                      <a:pt x="149" y="41"/>
                    </a:lnTo>
                    <a:lnTo>
                      <a:pt x="147" y="4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98" name="Freeform 1231">
                <a:extLst>
                  <a:ext uri="{FF2B5EF4-FFF2-40B4-BE49-F238E27FC236}">
                    <a16:creationId xmlns:a16="http://schemas.microsoft.com/office/drawing/2014/main" id="{350EFA5D-305B-1F7F-1D6B-BCA66BDFAE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1" y="3294"/>
                <a:ext cx="105" cy="129"/>
              </a:xfrm>
              <a:custGeom>
                <a:avLst/>
                <a:gdLst>
                  <a:gd name="T0" fmla="*/ 263 w 419"/>
                  <a:gd name="T1" fmla="*/ 53 h 515"/>
                  <a:gd name="T2" fmla="*/ 243 w 419"/>
                  <a:gd name="T3" fmla="*/ 83 h 515"/>
                  <a:gd name="T4" fmla="*/ 216 w 419"/>
                  <a:gd name="T5" fmla="*/ 75 h 515"/>
                  <a:gd name="T6" fmla="*/ 200 w 419"/>
                  <a:gd name="T7" fmla="*/ 50 h 515"/>
                  <a:gd name="T8" fmla="*/ 193 w 419"/>
                  <a:gd name="T9" fmla="*/ 11 h 515"/>
                  <a:gd name="T10" fmla="*/ 148 w 419"/>
                  <a:gd name="T11" fmla="*/ 5 h 515"/>
                  <a:gd name="T12" fmla="*/ 135 w 419"/>
                  <a:gd name="T13" fmla="*/ 8 h 515"/>
                  <a:gd name="T14" fmla="*/ 61 w 419"/>
                  <a:gd name="T15" fmla="*/ 86 h 515"/>
                  <a:gd name="T16" fmla="*/ 29 w 419"/>
                  <a:gd name="T17" fmla="*/ 103 h 515"/>
                  <a:gd name="T18" fmla="*/ 35 w 419"/>
                  <a:gd name="T19" fmla="*/ 131 h 515"/>
                  <a:gd name="T20" fmla="*/ 14 w 419"/>
                  <a:gd name="T21" fmla="*/ 195 h 515"/>
                  <a:gd name="T22" fmla="*/ 12 w 419"/>
                  <a:gd name="T23" fmla="*/ 218 h 515"/>
                  <a:gd name="T24" fmla="*/ 49 w 419"/>
                  <a:gd name="T25" fmla="*/ 218 h 515"/>
                  <a:gd name="T26" fmla="*/ 77 w 419"/>
                  <a:gd name="T27" fmla="*/ 223 h 515"/>
                  <a:gd name="T28" fmla="*/ 84 w 419"/>
                  <a:gd name="T29" fmla="*/ 269 h 515"/>
                  <a:gd name="T30" fmla="*/ 67 w 419"/>
                  <a:gd name="T31" fmla="*/ 280 h 515"/>
                  <a:gd name="T32" fmla="*/ 84 w 419"/>
                  <a:gd name="T33" fmla="*/ 313 h 515"/>
                  <a:gd name="T34" fmla="*/ 95 w 419"/>
                  <a:gd name="T35" fmla="*/ 321 h 515"/>
                  <a:gd name="T36" fmla="*/ 85 w 419"/>
                  <a:gd name="T37" fmla="*/ 375 h 515"/>
                  <a:gd name="T38" fmla="*/ 74 w 419"/>
                  <a:gd name="T39" fmla="*/ 377 h 515"/>
                  <a:gd name="T40" fmla="*/ 59 w 419"/>
                  <a:gd name="T41" fmla="*/ 398 h 515"/>
                  <a:gd name="T42" fmla="*/ 72 w 419"/>
                  <a:gd name="T43" fmla="*/ 424 h 515"/>
                  <a:gd name="T44" fmla="*/ 70 w 419"/>
                  <a:gd name="T45" fmla="*/ 479 h 515"/>
                  <a:gd name="T46" fmla="*/ 86 w 419"/>
                  <a:gd name="T47" fmla="*/ 469 h 515"/>
                  <a:gd name="T48" fmla="*/ 152 w 419"/>
                  <a:gd name="T49" fmla="*/ 508 h 515"/>
                  <a:gd name="T50" fmla="*/ 166 w 419"/>
                  <a:gd name="T51" fmla="*/ 500 h 515"/>
                  <a:gd name="T52" fmla="*/ 198 w 419"/>
                  <a:gd name="T53" fmla="*/ 472 h 515"/>
                  <a:gd name="T54" fmla="*/ 243 w 419"/>
                  <a:gd name="T55" fmla="*/ 464 h 515"/>
                  <a:gd name="T56" fmla="*/ 254 w 419"/>
                  <a:gd name="T57" fmla="*/ 472 h 515"/>
                  <a:gd name="T58" fmla="*/ 275 w 419"/>
                  <a:gd name="T59" fmla="*/ 427 h 515"/>
                  <a:gd name="T60" fmla="*/ 297 w 419"/>
                  <a:gd name="T61" fmla="*/ 397 h 515"/>
                  <a:gd name="T62" fmla="*/ 324 w 419"/>
                  <a:gd name="T63" fmla="*/ 342 h 515"/>
                  <a:gd name="T64" fmla="*/ 340 w 419"/>
                  <a:gd name="T65" fmla="*/ 324 h 515"/>
                  <a:gd name="T66" fmla="*/ 354 w 419"/>
                  <a:gd name="T67" fmla="*/ 333 h 515"/>
                  <a:gd name="T68" fmla="*/ 374 w 419"/>
                  <a:gd name="T69" fmla="*/ 330 h 515"/>
                  <a:gd name="T70" fmla="*/ 384 w 419"/>
                  <a:gd name="T71" fmla="*/ 313 h 515"/>
                  <a:gd name="T72" fmla="*/ 413 w 419"/>
                  <a:gd name="T73" fmla="*/ 289 h 515"/>
                  <a:gd name="T74" fmla="*/ 419 w 419"/>
                  <a:gd name="T75" fmla="*/ 270 h 515"/>
                  <a:gd name="T76" fmla="*/ 373 w 419"/>
                  <a:gd name="T77" fmla="*/ 254 h 515"/>
                  <a:gd name="T78" fmla="*/ 352 w 419"/>
                  <a:gd name="T79" fmla="*/ 232 h 515"/>
                  <a:gd name="T80" fmla="*/ 357 w 419"/>
                  <a:gd name="T81" fmla="*/ 179 h 515"/>
                  <a:gd name="T82" fmla="*/ 394 w 419"/>
                  <a:gd name="T83" fmla="*/ 153 h 515"/>
                  <a:gd name="T84" fmla="*/ 405 w 419"/>
                  <a:gd name="T85" fmla="*/ 142 h 515"/>
                  <a:gd name="T86" fmla="*/ 406 w 419"/>
                  <a:gd name="T87" fmla="*/ 123 h 515"/>
                  <a:gd name="T88" fmla="*/ 377 w 419"/>
                  <a:gd name="T89" fmla="*/ 95 h 515"/>
                  <a:gd name="T90" fmla="*/ 373 w 419"/>
                  <a:gd name="T91" fmla="*/ 112 h 515"/>
                  <a:gd name="T92" fmla="*/ 371 w 419"/>
                  <a:gd name="T93" fmla="*/ 117 h 515"/>
                  <a:gd name="T94" fmla="*/ 359 w 419"/>
                  <a:gd name="T95" fmla="*/ 116 h 515"/>
                  <a:gd name="T96" fmla="*/ 360 w 419"/>
                  <a:gd name="T97" fmla="*/ 134 h 515"/>
                  <a:gd name="T98" fmla="*/ 359 w 419"/>
                  <a:gd name="T99" fmla="*/ 142 h 515"/>
                  <a:gd name="T100" fmla="*/ 343 w 419"/>
                  <a:gd name="T101" fmla="*/ 139 h 515"/>
                  <a:gd name="T102" fmla="*/ 316 w 419"/>
                  <a:gd name="T103" fmla="*/ 126 h 515"/>
                  <a:gd name="T104" fmla="*/ 303 w 419"/>
                  <a:gd name="T105" fmla="*/ 113 h 515"/>
                  <a:gd name="T106" fmla="*/ 313 w 419"/>
                  <a:gd name="T107" fmla="*/ 100 h 515"/>
                  <a:gd name="T108" fmla="*/ 320 w 419"/>
                  <a:gd name="T109" fmla="*/ 95 h 515"/>
                  <a:gd name="T110" fmla="*/ 321 w 419"/>
                  <a:gd name="T111" fmla="*/ 78 h 515"/>
                  <a:gd name="T112" fmla="*/ 316 w 419"/>
                  <a:gd name="T113" fmla="*/ 59 h 515"/>
                  <a:gd name="T114" fmla="*/ 330 w 419"/>
                  <a:gd name="T115" fmla="*/ 49 h 515"/>
                  <a:gd name="T116" fmla="*/ 318 w 419"/>
                  <a:gd name="T117" fmla="*/ 23 h 515"/>
                  <a:gd name="T118" fmla="*/ 313 w 419"/>
                  <a:gd name="T119" fmla="*/ 8 h 5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19" h="515">
                    <a:moveTo>
                      <a:pt x="283" y="18"/>
                    </a:moveTo>
                    <a:lnTo>
                      <a:pt x="283" y="19"/>
                    </a:lnTo>
                    <a:lnTo>
                      <a:pt x="275" y="40"/>
                    </a:lnTo>
                    <a:lnTo>
                      <a:pt x="275" y="42"/>
                    </a:lnTo>
                    <a:lnTo>
                      <a:pt x="273" y="42"/>
                    </a:lnTo>
                    <a:lnTo>
                      <a:pt x="264" y="52"/>
                    </a:lnTo>
                    <a:lnTo>
                      <a:pt x="263" y="53"/>
                    </a:lnTo>
                    <a:lnTo>
                      <a:pt x="251" y="68"/>
                    </a:lnTo>
                    <a:lnTo>
                      <a:pt x="250" y="69"/>
                    </a:lnTo>
                    <a:lnTo>
                      <a:pt x="249" y="76"/>
                    </a:lnTo>
                    <a:lnTo>
                      <a:pt x="247" y="78"/>
                    </a:lnTo>
                    <a:lnTo>
                      <a:pt x="247" y="79"/>
                    </a:lnTo>
                    <a:lnTo>
                      <a:pt x="246" y="82"/>
                    </a:lnTo>
                    <a:lnTo>
                      <a:pt x="243" y="83"/>
                    </a:lnTo>
                    <a:lnTo>
                      <a:pt x="240" y="86"/>
                    </a:lnTo>
                    <a:lnTo>
                      <a:pt x="233" y="86"/>
                    </a:lnTo>
                    <a:lnTo>
                      <a:pt x="233" y="82"/>
                    </a:lnTo>
                    <a:lnTo>
                      <a:pt x="232" y="82"/>
                    </a:lnTo>
                    <a:lnTo>
                      <a:pt x="229" y="79"/>
                    </a:lnTo>
                    <a:lnTo>
                      <a:pt x="229" y="78"/>
                    </a:lnTo>
                    <a:lnTo>
                      <a:pt x="216" y="75"/>
                    </a:lnTo>
                    <a:lnTo>
                      <a:pt x="215" y="75"/>
                    </a:lnTo>
                    <a:lnTo>
                      <a:pt x="213" y="74"/>
                    </a:lnTo>
                    <a:lnTo>
                      <a:pt x="209" y="64"/>
                    </a:lnTo>
                    <a:lnTo>
                      <a:pt x="205" y="64"/>
                    </a:lnTo>
                    <a:lnTo>
                      <a:pt x="204" y="67"/>
                    </a:lnTo>
                    <a:lnTo>
                      <a:pt x="200" y="64"/>
                    </a:lnTo>
                    <a:lnTo>
                      <a:pt x="200" y="50"/>
                    </a:lnTo>
                    <a:lnTo>
                      <a:pt x="204" y="47"/>
                    </a:lnTo>
                    <a:lnTo>
                      <a:pt x="206" y="43"/>
                    </a:lnTo>
                    <a:lnTo>
                      <a:pt x="208" y="37"/>
                    </a:lnTo>
                    <a:lnTo>
                      <a:pt x="208" y="25"/>
                    </a:lnTo>
                    <a:lnTo>
                      <a:pt x="206" y="22"/>
                    </a:lnTo>
                    <a:lnTo>
                      <a:pt x="197" y="14"/>
                    </a:lnTo>
                    <a:lnTo>
                      <a:pt x="193" y="11"/>
                    </a:lnTo>
                    <a:lnTo>
                      <a:pt x="189" y="7"/>
                    </a:lnTo>
                    <a:lnTo>
                      <a:pt x="187" y="7"/>
                    </a:lnTo>
                    <a:lnTo>
                      <a:pt x="187" y="4"/>
                    </a:lnTo>
                    <a:lnTo>
                      <a:pt x="186" y="2"/>
                    </a:lnTo>
                    <a:lnTo>
                      <a:pt x="165" y="0"/>
                    </a:lnTo>
                    <a:lnTo>
                      <a:pt x="153" y="5"/>
                    </a:lnTo>
                    <a:lnTo>
                      <a:pt x="148" y="5"/>
                    </a:lnTo>
                    <a:lnTo>
                      <a:pt x="144" y="2"/>
                    </a:lnTo>
                    <a:lnTo>
                      <a:pt x="142" y="1"/>
                    </a:lnTo>
                    <a:lnTo>
                      <a:pt x="139" y="1"/>
                    </a:lnTo>
                    <a:lnTo>
                      <a:pt x="137" y="4"/>
                    </a:lnTo>
                    <a:lnTo>
                      <a:pt x="137" y="5"/>
                    </a:lnTo>
                    <a:lnTo>
                      <a:pt x="135" y="7"/>
                    </a:lnTo>
                    <a:lnTo>
                      <a:pt x="135" y="8"/>
                    </a:lnTo>
                    <a:lnTo>
                      <a:pt x="131" y="12"/>
                    </a:lnTo>
                    <a:lnTo>
                      <a:pt x="130" y="14"/>
                    </a:lnTo>
                    <a:lnTo>
                      <a:pt x="86" y="76"/>
                    </a:lnTo>
                    <a:lnTo>
                      <a:pt x="78" y="76"/>
                    </a:lnTo>
                    <a:lnTo>
                      <a:pt x="75" y="79"/>
                    </a:lnTo>
                    <a:lnTo>
                      <a:pt x="71" y="82"/>
                    </a:lnTo>
                    <a:lnTo>
                      <a:pt x="61" y="86"/>
                    </a:lnTo>
                    <a:lnTo>
                      <a:pt x="57" y="86"/>
                    </a:lnTo>
                    <a:lnTo>
                      <a:pt x="57" y="88"/>
                    </a:lnTo>
                    <a:lnTo>
                      <a:pt x="56" y="88"/>
                    </a:lnTo>
                    <a:lnTo>
                      <a:pt x="47" y="93"/>
                    </a:lnTo>
                    <a:lnTo>
                      <a:pt x="43" y="95"/>
                    </a:lnTo>
                    <a:lnTo>
                      <a:pt x="36" y="95"/>
                    </a:lnTo>
                    <a:lnTo>
                      <a:pt x="29" y="103"/>
                    </a:lnTo>
                    <a:lnTo>
                      <a:pt x="26" y="110"/>
                    </a:lnTo>
                    <a:lnTo>
                      <a:pt x="25" y="112"/>
                    </a:lnTo>
                    <a:lnTo>
                      <a:pt x="25" y="123"/>
                    </a:lnTo>
                    <a:lnTo>
                      <a:pt x="29" y="127"/>
                    </a:lnTo>
                    <a:lnTo>
                      <a:pt x="32" y="127"/>
                    </a:lnTo>
                    <a:lnTo>
                      <a:pt x="32" y="128"/>
                    </a:lnTo>
                    <a:lnTo>
                      <a:pt x="35" y="131"/>
                    </a:lnTo>
                    <a:lnTo>
                      <a:pt x="35" y="142"/>
                    </a:lnTo>
                    <a:lnTo>
                      <a:pt x="32" y="158"/>
                    </a:lnTo>
                    <a:lnTo>
                      <a:pt x="29" y="163"/>
                    </a:lnTo>
                    <a:lnTo>
                      <a:pt x="29" y="165"/>
                    </a:lnTo>
                    <a:lnTo>
                      <a:pt x="28" y="170"/>
                    </a:lnTo>
                    <a:lnTo>
                      <a:pt x="18" y="191"/>
                    </a:lnTo>
                    <a:lnTo>
                      <a:pt x="14" y="195"/>
                    </a:lnTo>
                    <a:lnTo>
                      <a:pt x="11" y="197"/>
                    </a:lnTo>
                    <a:lnTo>
                      <a:pt x="7" y="201"/>
                    </a:lnTo>
                    <a:lnTo>
                      <a:pt x="7" y="198"/>
                    </a:lnTo>
                    <a:lnTo>
                      <a:pt x="0" y="205"/>
                    </a:lnTo>
                    <a:lnTo>
                      <a:pt x="0" y="208"/>
                    </a:lnTo>
                    <a:lnTo>
                      <a:pt x="11" y="218"/>
                    </a:lnTo>
                    <a:lnTo>
                      <a:pt x="12" y="218"/>
                    </a:lnTo>
                    <a:lnTo>
                      <a:pt x="24" y="222"/>
                    </a:lnTo>
                    <a:lnTo>
                      <a:pt x="26" y="226"/>
                    </a:lnTo>
                    <a:lnTo>
                      <a:pt x="29" y="226"/>
                    </a:lnTo>
                    <a:lnTo>
                      <a:pt x="29" y="227"/>
                    </a:lnTo>
                    <a:lnTo>
                      <a:pt x="33" y="223"/>
                    </a:lnTo>
                    <a:lnTo>
                      <a:pt x="40" y="219"/>
                    </a:lnTo>
                    <a:lnTo>
                      <a:pt x="49" y="218"/>
                    </a:lnTo>
                    <a:lnTo>
                      <a:pt x="50" y="220"/>
                    </a:lnTo>
                    <a:lnTo>
                      <a:pt x="52" y="222"/>
                    </a:lnTo>
                    <a:lnTo>
                      <a:pt x="59" y="220"/>
                    </a:lnTo>
                    <a:lnTo>
                      <a:pt x="63" y="219"/>
                    </a:lnTo>
                    <a:lnTo>
                      <a:pt x="64" y="219"/>
                    </a:lnTo>
                    <a:lnTo>
                      <a:pt x="75" y="222"/>
                    </a:lnTo>
                    <a:lnTo>
                      <a:pt x="77" y="223"/>
                    </a:lnTo>
                    <a:lnTo>
                      <a:pt x="63" y="253"/>
                    </a:lnTo>
                    <a:lnTo>
                      <a:pt x="64" y="254"/>
                    </a:lnTo>
                    <a:lnTo>
                      <a:pt x="64" y="258"/>
                    </a:lnTo>
                    <a:lnTo>
                      <a:pt x="67" y="261"/>
                    </a:lnTo>
                    <a:lnTo>
                      <a:pt x="75" y="264"/>
                    </a:lnTo>
                    <a:lnTo>
                      <a:pt x="81" y="269"/>
                    </a:lnTo>
                    <a:lnTo>
                      <a:pt x="84" y="269"/>
                    </a:lnTo>
                    <a:lnTo>
                      <a:pt x="86" y="272"/>
                    </a:lnTo>
                    <a:lnTo>
                      <a:pt x="84" y="278"/>
                    </a:lnTo>
                    <a:lnTo>
                      <a:pt x="84" y="279"/>
                    </a:lnTo>
                    <a:lnTo>
                      <a:pt x="77" y="283"/>
                    </a:lnTo>
                    <a:lnTo>
                      <a:pt x="74" y="287"/>
                    </a:lnTo>
                    <a:lnTo>
                      <a:pt x="67" y="282"/>
                    </a:lnTo>
                    <a:lnTo>
                      <a:pt x="67" y="280"/>
                    </a:lnTo>
                    <a:lnTo>
                      <a:pt x="64" y="278"/>
                    </a:lnTo>
                    <a:lnTo>
                      <a:pt x="60" y="278"/>
                    </a:lnTo>
                    <a:lnTo>
                      <a:pt x="63" y="293"/>
                    </a:lnTo>
                    <a:lnTo>
                      <a:pt x="70" y="306"/>
                    </a:lnTo>
                    <a:lnTo>
                      <a:pt x="77" y="311"/>
                    </a:lnTo>
                    <a:lnTo>
                      <a:pt x="77" y="313"/>
                    </a:lnTo>
                    <a:lnTo>
                      <a:pt x="84" y="313"/>
                    </a:lnTo>
                    <a:lnTo>
                      <a:pt x="84" y="311"/>
                    </a:lnTo>
                    <a:lnTo>
                      <a:pt x="86" y="311"/>
                    </a:lnTo>
                    <a:lnTo>
                      <a:pt x="86" y="313"/>
                    </a:lnTo>
                    <a:lnTo>
                      <a:pt x="92" y="318"/>
                    </a:lnTo>
                    <a:lnTo>
                      <a:pt x="93" y="318"/>
                    </a:lnTo>
                    <a:lnTo>
                      <a:pt x="93" y="320"/>
                    </a:lnTo>
                    <a:lnTo>
                      <a:pt x="95" y="321"/>
                    </a:lnTo>
                    <a:lnTo>
                      <a:pt x="95" y="322"/>
                    </a:lnTo>
                    <a:lnTo>
                      <a:pt x="93" y="339"/>
                    </a:lnTo>
                    <a:lnTo>
                      <a:pt x="91" y="343"/>
                    </a:lnTo>
                    <a:lnTo>
                      <a:pt x="86" y="347"/>
                    </a:lnTo>
                    <a:lnTo>
                      <a:pt x="81" y="357"/>
                    </a:lnTo>
                    <a:lnTo>
                      <a:pt x="85" y="373"/>
                    </a:lnTo>
                    <a:lnTo>
                      <a:pt x="85" y="375"/>
                    </a:lnTo>
                    <a:lnTo>
                      <a:pt x="84" y="375"/>
                    </a:lnTo>
                    <a:lnTo>
                      <a:pt x="82" y="377"/>
                    </a:lnTo>
                    <a:lnTo>
                      <a:pt x="81" y="377"/>
                    </a:lnTo>
                    <a:lnTo>
                      <a:pt x="78" y="378"/>
                    </a:lnTo>
                    <a:lnTo>
                      <a:pt x="75" y="378"/>
                    </a:lnTo>
                    <a:lnTo>
                      <a:pt x="75" y="377"/>
                    </a:lnTo>
                    <a:lnTo>
                      <a:pt x="74" y="377"/>
                    </a:lnTo>
                    <a:lnTo>
                      <a:pt x="74" y="375"/>
                    </a:lnTo>
                    <a:lnTo>
                      <a:pt x="70" y="374"/>
                    </a:lnTo>
                    <a:lnTo>
                      <a:pt x="64" y="374"/>
                    </a:lnTo>
                    <a:lnTo>
                      <a:pt x="64" y="375"/>
                    </a:lnTo>
                    <a:lnTo>
                      <a:pt x="66" y="385"/>
                    </a:lnTo>
                    <a:lnTo>
                      <a:pt x="60" y="392"/>
                    </a:lnTo>
                    <a:lnTo>
                      <a:pt x="59" y="398"/>
                    </a:lnTo>
                    <a:lnTo>
                      <a:pt x="60" y="405"/>
                    </a:lnTo>
                    <a:lnTo>
                      <a:pt x="67" y="412"/>
                    </a:lnTo>
                    <a:lnTo>
                      <a:pt x="67" y="414"/>
                    </a:lnTo>
                    <a:lnTo>
                      <a:pt x="66" y="416"/>
                    </a:lnTo>
                    <a:lnTo>
                      <a:pt x="66" y="417"/>
                    </a:lnTo>
                    <a:lnTo>
                      <a:pt x="67" y="421"/>
                    </a:lnTo>
                    <a:lnTo>
                      <a:pt x="72" y="424"/>
                    </a:lnTo>
                    <a:lnTo>
                      <a:pt x="72" y="431"/>
                    </a:lnTo>
                    <a:lnTo>
                      <a:pt x="71" y="433"/>
                    </a:lnTo>
                    <a:lnTo>
                      <a:pt x="64" y="458"/>
                    </a:lnTo>
                    <a:lnTo>
                      <a:pt x="64" y="462"/>
                    </a:lnTo>
                    <a:lnTo>
                      <a:pt x="66" y="464"/>
                    </a:lnTo>
                    <a:lnTo>
                      <a:pt x="66" y="467"/>
                    </a:lnTo>
                    <a:lnTo>
                      <a:pt x="70" y="479"/>
                    </a:lnTo>
                    <a:lnTo>
                      <a:pt x="70" y="481"/>
                    </a:lnTo>
                    <a:lnTo>
                      <a:pt x="71" y="481"/>
                    </a:lnTo>
                    <a:lnTo>
                      <a:pt x="78" y="473"/>
                    </a:lnTo>
                    <a:lnTo>
                      <a:pt x="78" y="472"/>
                    </a:lnTo>
                    <a:lnTo>
                      <a:pt x="81" y="470"/>
                    </a:lnTo>
                    <a:lnTo>
                      <a:pt x="82" y="470"/>
                    </a:lnTo>
                    <a:lnTo>
                      <a:pt x="86" y="469"/>
                    </a:lnTo>
                    <a:lnTo>
                      <a:pt x="95" y="473"/>
                    </a:lnTo>
                    <a:lnTo>
                      <a:pt x="96" y="476"/>
                    </a:lnTo>
                    <a:lnTo>
                      <a:pt x="107" y="481"/>
                    </a:lnTo>
                    <a:lnTo>
                      <a:pt x="117" y="484"/>
                    </a:lnTo>
                    <a:lnTo>
                      <a:pt x="123" y="491"/>
                    </a:lnTo>
                    <a:lnTo>
                      <a:pt x="149" y="505"/>
                    </a:lnTo>
                    <a:lnTo>
                      <a:pt x="152" y="508"/>
                    </a:lnTo>
                    <a:lnTo>
                      <a:pt x="155" y="510"/>
                    </a:lnTo>
                    <a:lnTo>
                      <a:pt x="158" y="514"/>
                    </a:lnTo>
                    <a:lnTo>
                      <a:pt x="159" y="514"/>
                    </a:lnTo>
                    <a:lnTo>
                      <a:pt x="160" y="515"/>
                    </a:lnTo>
                    <a:lnTo>
                      <a:pt x="162" y="515"/>
                    </a:lnTo>
                    <a:lnTo>
                      <a:pt x="162" y="510"/>
                    </a:lnTo>
                    <a:lnTo>
                      <a:pt x="166" y="500"/>
                    </a:lnTo>
                    <a:lnTo>
                      <a:pt x="167" y="498"/>
                    </a:lnTo>
                    <a:lnTo>
                      <a:pt x="167" y="497"/>
                    </a:lnTo>
                    <a:lnTo>
                      <a:pt x="181" y="481"/>
                    </a:lnTo>
                    <a:lnTo>
                      <a:pt x="181" y="480"/>
                    </a:lnTo>
                    <a:lnTo>
                      <a:pt x="184" y="480"/>
                    </a:lnTo>
                    <a:lnTo>
                      <a:pt x="189" y="476"/>
                    </a:lnTo>
                    <a:lnTo>
                      <a:pt x="198" y="472"/>
                    </a:lnTo>
                    <a:lnTo>
                      <a:pt x="213" y="469"/>
                    </a:lnTo>
                    <a:lnTo>
                      <a:pt x="215" y="467"/>
                    </a:lnTo>
                    <a:lnTo>
                      <a:pt x="222" y="467"/>
                    </a:lnTo>
                    <a:lnTo>
                      <a:pt x="226" y="469"/>
                    </a:lnTo>
                    <a:lnTo>
                      <a:pt x="233" y="467"/>
                    </a:lnTo>
                    <a:lnTo>
                      <a:pt x="234" y="470"/>
                    </a:lnTo>
                    <a:lnTo>
                      <a:pt x="243" y="464"/>
                    </a:lnTo>
                    <a:lnTo>
                      <a:pt x="244" y="462"/>
                    </a:lnTo>
                    <a:lnTo>
                      <a:pt x="247" y="461"/>
                    </a:lnTo>
                    <a:lnTo>
                      <a:pt x="249" y="461"/>
                    </a:lnTo>
                    <a:lnTo>
                      <a:pt x="249" y="462"/>
                    </a:lnTo>
                    <a:lnTo>
                      <a:pt x="251" y="464"/>
                    </a:lnTo>
                    <a:lnTo>
                      <a:pt x="254" y="470"/>
                    </a:lnTo>
                    <a:lnTo>
                      <a:pt x="254" y="472"/>
                    </a:lnTo>
                    <a:lnTo>
                      <a:pt x="256" y="472"/>
                    </a:lnTo>
                    <a:lnTo>
                      <a:pt x="264" y="465"/>
                    </a:lnTo>
                    <a:lnTo>
                      <a:pt x="278" y="452"/>
                    </a:lnTo>
                    <a:lnTo>
                      <a:pt x="280" y="444"/>
                    </a:lnTo>
                    <a:lnTo>
                      <a:pt x="279" y="437"/>
                    </a:lnTo>
                    <a:lnTo>
                      <a:pt x="275" y="428"/>
                    </a:lnTo>
                    <a:lnTo>
                      <a:pt x="275" y="427"/>
                    </a:lnTo>
                    <a:lnTo>
                      <a:pt x="276" y="426"/>
                    </a:lnTo>
                    <a:lnTo>
                      <a:pt x="279" y="426"/>
                    </a:lnTo>
                    <a:lnTo>
                      <a:pt x="280" y="424"/>
                    </a:lnTo>
                    <a:lnTo>
                      <a:pt x="282" y="426"/>
                    </a:lnTo>
                    <a:lnTo>
                      <a:pt x="287" y="417"/>
                    </a:lnTo>
                    <a:lnTo>
                      <a:pt x="292" y="406"/>
                    </a:lnTo>
                    <a:lnTo>
                      <a:pt x="297" y="397"/>
                    </a:lnTo>
                    <a:lnTo>
                      <a:pt x="299" y="397"/>
                    </a:lnTo>
                    <a:lnTo>
                      <a:pt x="313" y="377"/>
                    </a:lnTo>
                    <a:lnTo>
                      <a:pt x="316" y="357"/>
                    </a:lnTo>
                    <a:lnTo>
                      <a:pt x="316" y="349"/>
                    </a:lnTo>
                    <a:lnTo>
                      <a:pt x="317" y="346"/>
                    </a:lnTo>
                    <a:lnTo>
                      <a:pt x="318" y="345"/>
                    </a:lnTo>
                    <a:lnTo>
                      <a:pt x="324" y="342"/>
                    </a:lnTo>
                    <a:lnTo>
                      <a:pt x="327" y="342"/>
                    </a:lnTo>
                    <a:lnTo>
                      <a:pt x="328" y="340"/>
                    </a:lnTo>
                    <a:lnTo>
                      <a:pt x="330" y="340"/>
                    </a:lnTo>
                    <a:lnTo>
                      <a:pt x="332" y="336"/>
                    </a:lnTo>
                    <a:lnTo>
                      <a:pt x="338" y="331"/>
                    </a:lnTo>
                    <a:lnTo>
                      <a:pt x="338" y="327"/>
                    </a:lnTo>
                    <a:lnTo>
                      <a:pt x="340" y="324"/>
                    </a:lnTo>
                    <a:lnTo>
                      <a:pt x="349" y="321"/>
                    </a:lnTo>
                    <a:lnTo>
                      <a:pt x="350" y="322"/>
                    </a:lnTo>
                    <a:lnTo>
                      <a:pt x="350" y="327"/>
                    </a:lnTo>
                    <a:lnTo>
                      <a:pt x="349" y="330"/>
                    </a:lnTo>
                    <a:lnTo>
                      <a:pt x="349" y="331"/>
                    </a:lnTo>
                    <a:lnTo>
                      <a:pt x="353" y="331"/>
                    </a:lnTo>
                    <a:lnTo>
                      <a:pt x="354" y="333"/>
                    </a:lnTo>
                    <a:lnTo>
                      <a:pt x="354" y="340"/>
                    </a:lnTo>
                    <a:lnTo>
                      <a:pt x="357" y="340"/>
                    </a:lnTo>
                    <a:lnTo>
                      <a:pt x="363" y="343"/>
                    </a:lnTo>
                    <a:lnTo>
                      <a:pt x="373" y="343"/>
                    </a:lnTo>
                    <a:lnTo>
                      <a:pt x="376" y="342"/>
                    </a:lnTo>
                    <a:lnTo>
                      <a:pt x="374" y="340"/>
                    </a:lnTo>
                    <a:lnTo>
                      <a:pt x="374" y="330"/>
                    </a:lnTo>
                    <a:lnTo>
                      <a:pt x="369" y="318"/>
                    </a:lnTo>
                    <a:lnTo>
                      <a:pt x="369" y="308"/>
                    </a:lnTo>
                    <a:lnTo>
                      <a:pt x="370" y="308"/>
                    </a:lnTo>
                    <a:lnTo>
                      <a:pt x="373" y="311"/>
                    </a:lnTo>
                    <a:lnTo>
                      <a:pt x="376" y="311"/>
                    </a:lnTo>
                    <a:lnTo>
                      <a:pt x="380" y="313"/>
                    </a:lnTo>
                    <a:lnTo>
                      <a:pt x="384" y="313"/>
                    </a:lnTo>
                    <a:lnTo>
                      <a:pt x="385" y="311"/>
                    </a:lnTo>
                    <a:lnTo>
                      <a:pt x="398" y="306"/>
                    </a:lnTo>
                    <a:lnTo>
                      <a:pt x="399" y="304"/>
                    </a:lnTo>
                    <a:lnTo>
                      <a:pt x="399" y="303"/>
                    </a:lnTo>
                    <a:lnTo>
                      <a:pt x="402" y="301"/>
                    </a:lnTo>
                    <a:lnTo>
                      <a:pt x="402" y="297"/>
                    </a:lnTo>
                    <a:lnTo>
                      <a:pt x="413" y="289"/>
                    </a:lnTo>
                    <a:lnTo>
                      <a:pt x="414" y="289"/>
                    </a:lnTo>
                    <a:lnTo>
                      <a:pt x="414" y="283"/>
                    </a:lnTo>
                    <a:lnTo>
                      <a:pt x="416" y="280"/>
                    </a:lnTo>
                    <a:lnTo>
                      <a:pt x="417" y="279"/>
                    </a:lnTo>
                    <a:lnTo>
                      <a:pt x="417" y="276"/>
                    </a:lnTo>
                    <a:lnTo>
                      <a:pt x="419" y="276"/>
                    </a:lnTo>
                    <a:lnTo>
                      <a:pt x="419" y="270"/>
                    </a:lnTo>
                    <a:lnTo>
                      <a:pt x="417" y="270"/>
                    </a:lnTo>
                    <a:lnTo>
                      <a:pt x="392" y="270"/>
                    </a:lnTo>
                    <a:lnTo>
                      <a:pt x="388" y="269"/>
                    </a:lnTo>
                    <a:lnTo>
                      <a:pt x="376" y="262"/>
                    </a:lnTo>
                    <a:lnTo>
                      <a:pt x="374" y="262"/>
                    </a:lnTo>
                    <a:lnTo>
                      <a:pt x="373" y="261"/>
                    </a:lnTo>
                    <a:lnTo>
                      <a:pt x="373" y="254"/>
                    </a:lnTo>
                    <a:lnTo>
                      <a:pt x="374" y="253"/>
                    </a:lnTo>
                    <a:lnTo>
                      <a:pt x="377" y="248"/>
                    </a:lnTo>
                    <a:lnTo>
                      <a:pt x="376" y="240"/>
                    </a:lnTo>
                    <a:lnTo>
                      <a:pt x="374" y="239"/>
                    </a:lnTo>
                    <a:lnTo>
                      <a:pt x="364" y="239"/>
                    </a:lnTo>
                    <a:lnTo>
                      <a:pt x="352" y="236"/>
                    </a:lnTo>
                    <a:lnTo>
                      <a:pt x="352" y="232"/>
                    </a:lnTo>
                    <a:lnTo>
                      <a:pt x="356" y="226"/>
                    </a:lnTo>
                    <a:lnTo>
                      <a:pt x="362" y="223"/>
                    </a:lnTo>
                    <a:lnTo>
                      <a:pt x="364" y="203"/>
                    </a:lnTo>
                    <a:lnTo>
                      <a:pt x="363" y="188"/>
                    </a:lnTo>
                    <a:lnTo>
                      <a:pt x="360" y="187"/>
                    </a:lnTo>
                    <a:lnTo>
                      <a:pt x="357" y="184"/>
                    </a:lnTo>
                    <a:lnTo>
                      <a:pt x="357" y="179"/>
                    </a:lnTo>
                    <a:lnTo>
                      <a:pt x="374" y="179"/>
                    </a:lnTo>
                    <a:lnTo>
                      <a:pt x="378" y="177"/>
                    </a:lnTo>
                    <a:lnTo>
                      <a:pt x="380" y="177"/>
                    </a:lnTo>
                    <a:lnTo>
                      <a:pt x="381" y="176"/>
                    </a:lnTo>
                    <a:lnTo>
                      <a:pt x="388" y="166"/>
                    </a:lnTo>
                    <a:lnTo>
                      <a:pt x="394" y="155"/>
                    </a:lnTo>
                    <a:lnTo>
                      <a:pt x="394" y="153"/>
                    </a:lnTo>
                    <a:lnTo>
                      <a:pt x="392" y="153"/>
                    </a:lnTo>
                    <a:lnTo>
                      <a:pt x="387" y="149"/>
                    </a:lnTo>
                    <a:lnTo>
                      <a:pt x="388" y="148"/>
                    </a:lnTo>
                    <a:lnTo>
                      <a:pt x="390" y="145"/>
                    </a:lnTo>
                    <a:lnTo>
                      <a:pt x="390" y="143"/>
                    </a:lnTo>
                    <a:lnTo>
                      <a:pt x="405" y="141"/>
                    </a:lnTo>
                    <a:lnTo>
                      <a:pt x="405" y="142"/>
                    </a:lnTo>
                    <a:lnTo>
                      <a:pt x="406" y="141"/>
                    </a:lnTo>
                    <a:lnTo>
                      <a:pt x="409" y="139"/>
                    </a:lnTo>
                    <a:lnTo>
                      <a:pt x="410" y="136"/>
                    </a:lnTo>
                    <a:lnTo>
                      <a:pt x="410" y="134"/>
                    </a:lnTo>
                    <a:lnTo>
                      <a:pt x="409" y="127"/>
                    </a:lnTo>
                    <a:lnTo>
                      <a:pt x="407" y="124"/>
                    </a:lnTo>
                    <a:lnTo>
                      <a:pt x="406" y="123"/>
                    </a:lnTo>
                    <a:lnTo>
                      <a:pt x="405" y="123"/>
                    </a:lnTo>
                    <a:lnTo>
                      <a:pt x="403" y="121"/>
                    </a:lnTo>
                    <a:lnTo>
                      <a:pt x="394" y="116"/>
                    </a:lnTo>
                    <a:lnTo>
                      <a:pt x="394" y="114"/>
                    </a:lnTo>
                    <a:lnTo>
                      <a:pt x="380" y="96"/>
                    </a:lnTo>
                    <a:lnTo>
                      <a:pt x="377" y="93"/>
                    </a:lnTo>
                    <a:lnTo>
                      <a:pt x="377" y="95"/>
                    </a:lnTo>
                    <a:lnTo>
                      <a:pt x="376" y="95"/>
                    </a:lnTo>
                    <a:lnTo>
                      <a:pt x="373" y="97"/>
                    </a:lnTo>
                    <a:lnTo>
                      <a:pt x="373" y="99"/>
                    </a:lnTo>
                    <a:lnTo>
                      <a:pt x="371" y="100"/>
                    </a:lnTo>
                    <a:lnTo>
                      <a:pt x="370" y="103"/>
                    </a:lnTo>
                    <a:lnTo>
                      <a:pt x="369" y="107"/>
                    </a:lnTo>
                    <a:lnTo>
                      <a:pt x="373" y="112"/>
                    </a:lnTo>
                    <a:lnTo>
                      <a:pt x="374" y="112"/>
                    </a:lnTo>
                    <a:lnTo>
                      <a:pt x="376" y="113"/>
                    </a:lnTo>
                    <a:lnTo>
                      <a:pt x="377" y="116"/>
                    </a:lnTo>
                    <a:lnTo>
                      <a:pt x="377" y="117"/>
                    </a:lnTo>
                    <a:lnTo>
                      <a:pt x="376" y="120"/>
                    </a:lnTo>
                    <a:lnTo>
                      <a:pt x="373" y="119"/>
                    </a:lnTo>
                    <a:lnTo>
                      <a:pt x="371" y="117"/>
                    </a:lnTo>
                    <a:lnTo>
                      <a:pt x="369" y="117"/>
                    </a:lnTo>
                    <a:lnTo>
                      <a:pt x="364" y="116"/>
                    </a:lnTo>
                    <a:lnTo>
                      <a:pt x="366" y="116"/>
                    </a:lnTo>
                    <a:lnTo>
                      <a:pt x="366" y="114"/>
                    </a:lnTo>
                    <a:lnTo>
                      <a:pt x="364" y="113"/>
                    </a:lnTo>
                    <a:lnTo>
                      <a:pt x="363" y="113"/>
                    </a:lnTo>
                    <a:lnTo>
                      <a:pt x="359" y="116"/>
                    </a:lnTo>
                    <a:lnTo>
                      <a:pt x="359" y="117"/>
                    </a:lnTo>
                    <a:lnTo>
                      <a:pt x="357" y="117"/>
                    </a:lnTo>
                    <a:lnTo>
                      <a:pt x="356" y="120"/>
                    </a:lnTo>
                    <a:lnTo>
                      <a:pt x="356" y="124"/>
                    </a:lnTo>
                    <a:lnTo>
                      <a:pt x="357" y="126"/>
                    </a:lnTo>
                    <a:lnTo>
                      <a:pt x="359" y="128"/>
                    </a:lnTo>
                    <a:lnTo>
                      <a:pt x="360" y="134"/>
                    </a:lnTo>
                    <a:lnTo>
                      <a:pt x="362" y="135"/>
                    </a:lnTo>
                    <a:lnTo>
                      <a:pt x="362" y="136"/>
                    </a:lnTo>
                    <a:lnTo>
                      <a:pt x="360" y="136"/>
                    </a:lnTo>
                    <a:lnTo>
                      <a:pt x="357" y="139"/>
                    </a:lnTo>
                    <a:lnTo>
                      <a:pt x="356" y="139"/>
                    </a:lnTo>
                    <a:lnTo>
                      <a:pt x="356" y="142"/>
                    </a:lnTo>
                    <a:lnTo>
                      <a:pt x="359" y="142"/>
                    </a:lnTo>
                    <a:lnTo>
                      <a:pt x="359" y="148"/>
                    </a:lnTo>
                    <a:lnTo>
                      <a:pt x="353" y="148"/>
                    </a:lnTo>
                    <a:lnTo>
                      <a:pt x="352" y="149"/>
                    </a:lnTo>
                    <a:lnTo>
                      <a:pt x="349" y="149"/>
                    </a:lnTo>
                    <a:lnTo>
                      <a:pt x="346" y="148"/>
                    </a:lnTo>
                    <a:lnTo>
                      <a:pt x="346" y="146"/>
                    </a:lnTo>
                    <a:lnTo>
                      <a:pt x="343" y="139"/>
                    </a:lnTo>
                    <a:lnTo>
                      <a:pt x="343" y="136"/>
                    </a:lnTo>
                    <a:lnTo>
                      <a:pt x="342" y="135"/>
                    </a:lnTo>
                    <a:lnTo>
                      <a:pt x="331" y="131"/>
                    </a:lnTo>
                    <a:lnTo>
                      <a:pt x="323" y="131"/>
                    </a:lnTo>
                    <a:lnTo>
                      <a:pt x="321" y="130"/>
                    </a:lnTo>
                    <a:lnTo>
                      <a:pt x="318" y="128"/>
                    </a:lnTo>
                    <a:lnTo>
                      <a:pt x="316" y="126"/>
                    </a:lnTo>
                    <a:lnTo>
                      <a:pt x="314" y="127"/>
                    </a:lnTo>
                    <a:lnTo>
                      <a:pt x="306" y="127"/>
                    </a:lnTo>
                    <a:lnTo>
                      <a:pt x="306" y="126"/>
                    </a:lnTo>
                    <a:lnTo>
                      <a:pt x="304" y="126"/>
                    </a:lnTo>
                    <a:lnTo>
                      <a:pt x="302" y="120"/>
                    </a:lnTo>
                    <a:lnTo>
                      <a:pt x="302" y="116"/>
                    </a:lnTo>
                    <a:lnTo>
                      <a:pt x="303" y="113"/>
                    </a:lnTo>
                    <a:lnTo>
                      <a:pt x="306" y="113"/>
                    </a:lnTo>
                    <a:lnTo>
                      <a:pt x="309" y="112"/>
                    </a:lnTo>
                    <a:lnTo>
                      <a:pt x="311" y="112"/>
                    </a:lnTo>
                    <a:lnTo>
                      <a:pt x="311" y="106"/>
                    </a:lnTo>
                    <a:lnTo>
                      <a:pt x="313" y="102"/>
                    </a:lnTo>
                    <a:lnTo>
                      <a:pt x="311" y="100"/>
                    </a:lnTo>
                    <a:lnTo>
                      <a:pt x="313" y="100"/>
                    </a:lnTo>
                    <a:lnTo>
                      <a:pt x="313" y="99"/>
                    </a:lnTo>
                    <a:lnTo>
                      <a:pt x="317" y="102"/>
                    </a:lnTo>
                    <a:lnTo>
                      <a:pt x="318" y="102"/>
                    </a:lnTo>
                    <a:lnTo>
                      <a:pt x="320" y="105"/>
                    </a:lnTo>
                    <a:lnTo>
                      <a:pt x="321" y="103"/>
                    </a:lnTo>
                    <a:lnTo>
                      <a:pt x="321" y="97"/>
                    </a:lnTo>
                    <a:lnTo>
                      <a:pt x="320" y="95"/>
                    </a:lnTo>
                    <a:lnTo>
                      <a:pt x="320" y="86"/>
                    </a:lnTo>
                    <a:lnTo>
                      <a:pt x="318" y="86"/>
                    </a:lnTo>
                    <a:lnTo>
                      <a:pt x="316" y="85"/>
                    </a:lnTo>
                    <a:lnTo>
                      <a:pt x="317" y="82"/>
                    </a:lnTo>
                    <a:lnTo>
                      <a:pt x="320" y="81"/>
                    </a:lnTo>
                    <a:lnTo>
                      <a:pt x="321" y="81"/>
                    </a:lnTo>
                    <a:lnTo>
                      <a:pt x="321" y="78"/>
                    </a:lnTo>
                    <a:lnTo>
                      <a:pt x="320" y="75"/>
                    </a:lnTo>
                    <a:lnTo>
                      <a:pt x="311" y="67"/>
                    </a:lnTo>
                    <a:lnTo>
                      <a:pt x="310" y="67"/>
                    </a:lnTo>
                    <a:lnTo>
                      <a:pt x="309" y="64"/>
                    </a:lnTo>
                    <a:lnTo>
                      <a:pt x="309" y="63"/>
                    </a:lnTo>
                    <a:lnTo>
                      <a:pt x="314" y="60"/>
                    </a:lnTo>
                    <a:lnTo>
                      <a:pt x="316" y="59"/>
                    </a:lnTo>
                    <a:lnTo>
                      <a:pt x="323" y="56"/>
                    </a:lnTo>
                    <a:lnTo>
                      <a:pt x="324" y="54"/>
                    </a:lnTo>
                    <a:lnTo>
                      <a:pt x="325" y="54"/>
                    </a:lnTo>
                    <a:lnTo>
                      <a:pt x="325" y="52"/>
                    </a:lnTo>
                    <a:lnTo>
                      <a:pt x="327" y="52"/>
                    </a:lnTo>
                    <a:lnTo>
                      <a:pt x="327" y="50"/>
                    </a:lnTo>
                    <a:lnTo>
                      <a:pt x="330" y="49"/>
                    </a:lnTo>
                    <a:lnTo>
                      <a:pt x="331" y="46"/>
                    </a:lnTo>
                    <a:lnTo>
                      <a:pt x="336" y="42"/>
                    </a:lnTo>
                    <a:lnTo>
                      <a:pt x="332" y="40"/>
                    </a:lnTo>
                    <a:lnTo>
                      <a:pt x="331" y="40"/>
                    </a:lnTo>
                    <a:lnTo>
                      <a:pt x="323" y="37"/>
                    </a:lnTo>
                    <a:lnTo>
                      <a:pt x="318" y="30"/>
                    </a:lnTo>
                    <a:lnTo>
                      <a:pt x="318" y="23"/>
                    </a:lnTo>
                    <a:lnTo>
                      <a:pt x="320" y="22"/>
                    </a:lnTo>
                    <a:lnTo>
                      <a:pt x="321" y="22"/>
                    </a:lnTo>
                    <a:lnTo>
                      <a:pt x="323" y="21"/>
                    </a:lnTo>
                    <a:lnTo>
                      <a:pt x="323" y="18"/>
                    </a:lnTo>
                    <a:lnTo>
                      <a:pt x="320" y="12"/>
                    </a:lnTo>
                    <a:lnTo>
                      <a:pt x="317" y="11"/>
                    </a:lnTo>
                    <a:lnTo>
                      <a:pt x="313" y="8"/>
                    </a:lnTo>
                    <a:lnTo>
                      <a:pt x="309" y="4"/>
                    </a:lnTo>
                    <a:lnTo>
                      <a:pt x="306" y="4"/>
                    </a:lnTo>
                    <a:lnTo>
                      <a:pt x="300" y="5"/>
                    </a:lnTo>
                    <a:lnTo>
                      <a:pt x="292" y="9"/>
                    </a:lnTo>
                    <a:lnTo>
                      <a:pt x="283" y="1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99" name="Freeform 1232">
                <a:extLst>
                  <a:ext uri="{FF2B5EF4-FFF2-40B4-BE49-F238E27FC236}">
                    <a16:creationId xmlns:a16="http://schemas.microsoft.com/office/drawing/2014/main" id="{BD868075-2A3D-5FB0-3BC4-65D3F21558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2" y="3341"/>
                <a:ext cx="83" cy="79"/>
              </a:xfrm>
              <a:custGeom>
                <a:avLst/>
                <a:gdLst>
                  <a:gd name="T0" fmla="*/ 299 w 331"/>
                  <a:gd name="T1" fmla="*/ 33 h 315"/>
                  <a:gd name="T2" fmla="*/ 285 w 331"/>
                  <a:gd name="T3" fmla="*/ 32 h 315"/>
                  <a:gd name="T4" fmla="*/ 265 w 331"/>
                  <a:gd name="T5" fmla="*/ 40 h 315"/>
                  <a:gd name="T6" fmla="*/ 244 w 331"/>
                  <a:gd name="T7" fmla="*/ 36 h 315"/>
                  <a:gd name="T8" fmla="*/ 221 w 331"/>
                  <a:gd name="T9" fmla="*/ 29 h 315"/>
                  <a:gd name="T10" fmla="*/ 208 w 331"/>
                  <a:gd name="T11" fmla="*/ 34 h 315"/>
                  <a:gd name="T12" fmla="*/ 191 w 331"/>
                  <a:gd name="T13" fmla="*/ 41 h 315"/>
                  <a:gd name="T14" fmla="*/ 181 w 331"/>
                  <a:gd name="T15" fmla="*/ 36 h 315"/>
                  <a:gd name="T16" fmla="*/ 181 w 331"/>
                  <a:gd name="T17" fmla="*/ 51 h 315"/>
                  <a:gd name="T18" fmla="*/ 154 w 331"/>
                  <a:gd name="T19" fmla="*/ 55 h 315"/>
                  <a:gd name="T20" fmla="*/ 109 w 331"/>
                  <a:gd name="T21" fmla="*/ 61 h 315"/>
                  <a:gd name="T22" fmla="*/ 102 w 331"/>
                  <a:gd name="T23" fmla="*/ 41 h 315"/>
                  <a:gd name="T24" fmla="*/ 72 w 331"/>
                  <a:gd name="T25" fmla="*/ 27 h 315"/>
                  <a:gd name="T26" fmla="*/ 47 w 331"/>
                  <a:gd name="T27" fmla="*/ 29 h 315"/>
                  <a:gd name="T28" fmla="*/ 27 w 331"/>
                  <a:gd name="T29" fmla="*/ 15 h 315"/>
                  <a:gd name="T30" fmla="*/ 1 w 331"/>
                  <a:gd name="T31" fmla="*/ 8 h 315"/>
                  <a:gd name="T32" fmla="*/ 10 w 331"/>
                  <a:gd name="T33" fmla="*/ 34 h 315"/>
                  <a:gd name="T34" fmla="*/ 5 w 331"/>
                  <a:gd name="T35" fmla="*/ 44 h 315"/>
                  <a:gd name="T36" fmla="*/ 10 w 331"/>
                  <a:gd name="T37" fmla="*/ 50 h 315"/>
                  <a:gd name="T38" fmla="*/ 28 w 331"/>
                  <a:gd name="T39" fmla="*/ 61 h 315"/>
                  <a:gd name="T40" fmla="*/ 24 w 331"/>
                  <a:gd name="T41" fmla="*/ 101 h 315"/>
                  <a:gd name="T42" fmla="*/ 34 w 331"/>
                  <a:gd name="T43" fmla="*/ 113 h 315"/>
                  <a:gd name="T44" fmla="*/ 42 w 331"/>
                  <a:gd name="T45" fmla="*/ 128 h 315"/>
                  <a:gd name="T46" fmla="*/ 40 w 331"/>
                  <a:gd name="T47" fmla="*/ 135 h 315"/>
                  <a:gd name="T48" fmla="*/ 74 w 331"/>
                  <a:gd name="T49" fmla="*/ 189 h 315"/>
                  <a:gd name="T50" fmla="*/ 82 w 331"/>
                  <a:gd name="T51" fmla="*/ 228 h 315"/>
                  <a:gd name="T52" fmla="*/ 92 w 331"/>
                  <a:gd name="T53" fmla="*/ 234 h 315"/>
                  <a:gd name="T54" fmla="*/ 123 w 331"/>
                  <a:gd name="T55" fmla="*/ 238 h 315"/>
                  <a:gd name="T56" fmla="*/ 135 w 331"/>
                  <a:gd name="T57" fmla="*/ 252 h 315"/>
                  <a:gd name="T58" fmla="*/ 152 w 331"/>
                  <a:gd name="T59" fmla="*/ 279 h 315"/>
                  <a:gd name="T60" fmla="*/ 214 w 331"/>
                  <a:gd name="T61" fmla="*/ 295 h 315"/>
                  <a:gd name="T62" fmla="*/ 219 w 331"/>
                  <a:gd name="T63" fmla="*/ 291 h 315"/>
                  <a:gd name="T64" fmla="*/ 226 w 331"/>
                  <a:gd name="T65" fmla="*/ 254 h 315"/>
                  <a:gd name="T66" fmla="*/ 247 w 331"/>
                  <a:gd name="T67" fmla="*/ 258 h 315"/>
                  <a:gd name="T68" fmla="*/ 247 w 331"/>
                  <a:gd name="T69" fmla="*/ 298 h 315"/>
                  <a:gd name="T70" fmla="*/ 260 w 331"/>
                  <a:gd name="T71" fmla="*/ 309 h 315"/>
                  <a:gd name="T72" fmla="*/ 269 w 331"/>
                  <a:gd name="T73" fmla="*/ 307 h 315"/>
                  <a:gd name="T74" fmla="*/ 286 w 331"/>
                  <a:gd name="T75" fmla="*/ 315 h 315"/>
                  <a:gd name="T76" fmla="*/ 297 w 331"/>
                  <a:gd name="T77" fmla="*/ 307 h 315"/>
                  <a:gd name="T78" fmla="*/ 306 w 331"/>
                  <a:gd name="T79" fmla="*/ 295 h 315"/>
                  <a:gd name="T80" fmla="*/ 300 w 331"/>
                  <a:gd name="T81" fmla="*/ 276 h 315"/>
                  <a:gd name="T82" fmla="*/ 308 w 331"/>
                  <a:gd name="T83" fmla="*/ 238 h 315"/>
                  <a:gd name="T84" fmla="*/ 303 w 331"/>
                  <a:gd name="T85" fmla="*/ 228 h 315"/>
                  <a:gd name="T86" fmla="*/ 296 w 331"/>
                  <a:gd name="T87" fmla="*/ 206 h 315"/>
                  <a:gd name="T88" fmla="*/ 306 w 331"/>
                  <a:gd name="T89" fmla="*/ 188 h 315"/>
                  <a:gd name="T90" fmla="*/ 311 w 331"/>
                  <a:gd name="T91" fmla="*/ 192 h 315"/>
                  <a:gd name="T92" fmla="*/ 320 w 331"/>
                  <a:gd name="T93" fmla="*/ 189 h 315"/>
                  <a:gd name="T94" fmla="*/ 322 w 331"/>
                  <a:gd name="T95" fmla="*/ 161 h 315"/>
                  <a:gd name="T96" fmla="*/ 331 w 331"/>
                  <a:gd name="T97" fmla="*/ 135 h 315"/>
                  <a:gd name="T98" fmla="*/ 322 w 331"/>
                  <a:gd name="T99" fmla="*/ 127 h 315"/>
                  <a:gd name="T100" fmla="*/ 313 w 331"/>
                  <a:gd name="T101" fmla="*/ 127 h 315"/>
                  <a:gd name="T102" fmla="*/ 296 w 331"/>
                  <a:gd name="T103" fmla="*/ 92 h 315"/>
                  <a:gd name="T104" fmla="*/ 310 w 331"/>
                  <a:gd name="T105" fmla="*/ 101 h 315"/>
                  <a:gd name="T106" fmla="*/ 322 w 331"/>
                  <a:gd name="T107" fmla="*/ 86 h 315"/>
                  <a:gd name="T108" fmla="*/ 303 w 331"/>
                  <a:gd name="T109" fmla="*/ 75 h 315"/>
                  <a:gd name="T110" fmla="*/ 313 w 331"/>
                  <a:gd name="T111" fmla="*/ 37 h 3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331" h="315">
                    <a:moveTo>
                      <a:pt x="313" y="37"/>
                    </a:moveTo>
                    <a:lnTo>
                      <a:pt x="311" y="36"/>
                    </a:lnTo>
                    <a:lnTo>
                      <a:pt x="300" y="33"/>
                    </a:lnTo>
                    <a:lnTo>
                      <a:pt x="299" y="33"/>
                    </a:lnTo>
                    <a:lnTo>
                      <a:pt x="295" y="34"/>
                    </a:lnTo>
                    <a:lnTo>
                      <a:pt x="288" y="36"/>
                    </a:lnTo>
                    <a:lnTo>
                      <a:pt x="286" y="34"/>
                    </a:lnTo>
                    <a:lnTo>
                      <a:pt x="285" y="32"/>
                    </a:lnTo>
                    <a:lnTo>
                      <a:pt x="276" y="33"/>
                    </a:lnTo>
                    <a:lnTo>
                      <a:pt x="269" y="37"/>
                    </a:lnTo>
                    <a:lnTo>
                      <a:pt x="265" y="41"/>
                    </a:lnTo>
                    <a:lnTo>
                      <a:pt x="265" y="40"/>
                    </a:lnTo>
                    <a:lnTo>
                      <a:pt x="262" y="40"/>
                    </a:lnTo>
                    <a:lnTo>
                      <a:pt x="260" y="36"/>
                    </a:lnTo>
                    <a:lnTo>
                      <a:pt x="248" y="32"/>
                    </a:lnTo>
                    <a:lnTo>
                      <a:pt x="244" y="36"/>
                    </a:lnTo>
                    <a:lnTo>
                      <a:pt x="244" y="39"/>
                    </a:lnTo>
                    <a:lnTo>
                      <a:pt x="232" y="39"/>
                    </a:lnTo>
                    <a:lnTo>
                      <a:pt x="226" y="33"/>
                    </a:lnTo>
                    <a:lnTo>
                      <a:pt x="221" y="29"/>
                    </a:lnTo>
                    <a:lnTo>
                      <a:pt x="215" y="27"/>
                    </a:lnTo>
                    <a:lnTo>
                      <a:pt x="215" y="32"/>
                    </a:lnTo>
                    <a:lnTo>
                      <a:pt x="211" y="34"/>
                    </a:lnTo>
                    <a:lnTo>
                      <a:pt x="208" y="34"/>
                    </a:lnTo>
                    <a:lnTo>
                      <a:pt x="201" y="36"/>
                    </a:lnTo>
                    <a:lnTo>
                      <a:pt x="191" y="32"/>
                    </a:lnTo>
                    <a:lnTo>
                      <a:pt x="190" y="32"/>
                    </a:lnTo>
                    <a:lnTo>
                      <a:pt x="191" y="41"/>
                    </a:lnTo>
                    <a:lnTo>
                      <a:pt x="190" y="41"/>
                    </a:lnTo>
                    <a:lnTo>
                      <a:pt x="187" y="40"/>
                    </a:lnTo>
                    <a:lnTo>
                      <a:pt x="183" y="36"/>
                    </a:lnTo>
                    <a:lnTo>
                      <a:pt x="181" y="36"/>
                    </a:lnTo>
                    <a:lnTo>
                      <a:pt x="180" y="37"/>
                    </a:lnTo>
                    <a:lnTo>
                      <a:pt x="180" y="39"/>
                    </a:lnTo>
                    <a:lnTo>
                      <a:pt x="181" y="39"/>
                    </a:lnTo>
                    <a:lnTo>
                      <a:pt x="181" y="51"/>
                    </a:lnTo>
                    <a:lnTo>
                      <a:pt x="176" y="54"/>
                    </a:lnTo>
                    <a:lnTo>
                      <a:pt x="173" y="54"/>
                    </a:lnTo>
                    <a:lnTo>
                      <a:pt x="158" y="57"/>
                    </a:lnTo>
                    <a:lnTo>
                      <a:pt x="154" y="55"/>
                    </a:lnTo>
                    <a:lnTo>
                      <a:pt x="154" y="54"/>
                    </a:lnTo>
                    <a:lnTo>
                      <a:pt x="140" y="47"/>
                    </a:lnTo>
                    <a:lnTo>
                      <a:pt x="123" y="53"/>
                    </a:lnTo>
                    <a:lnTo>
                      <a:pt x="109" y="61"/>
                    </a:lnTo>
                    <a:lnTo>
                      <a:pt x="109" y="60"/>
                    </a:lnTo>
                    <a:lnTo>
                      <a:pt x="106" y="51"/>
                    </a:lnTo>
                    <a:lnTo>
                      <a:pt x="103" y="43"/>
                    </a:lnTo>
                    <a:lnTo>
                      <a:pt x="102" y="41"/>
                    </a:lnTo>
                    <a:lnTo>
                      <a:pt x="102" y="36"/>
                    </a:lnTo>
                    <a:lnTo>
                      <a:pt x="101" y="36"/>
                    </a:lnTo>
                    <a:lnTo>
                      <a:pt x="84" y="32"/>
                    </a:lnTo>
                    <a:lnTo>
                      <a:pt x="72" y="27"/>
                    </a:lnTo>
                    <a:lnTo>
                      <a:pt x="53" y="23"/>
                    </a:lnTo>
                    <a:lnTo>
                      <a:pt x="51" y="22"/>
                    </a:lnTo>
                    <a:lnTo>
                      <a:pt x="51" y="24"/>
                    </a:lnTo>
                    <a:lnTo>
                      <a:pt x="47" y="29"/>
                    </a:lnTo>
                    <a:lnTo>
                      <a:pt x="39" y="29"/>
                    </a:lnTo>
                    <a:lnTo>
                      <a:pt x="35" y="27"/>
                    </a:lnTo>
                    <a:lnTo>
                      <a:pt x="32" y="20"/>
                    </a:lnTo>
                    <a:lnTo>
                      <a:pt x="27" y="15"/>
                    </a:lnTo>
                    <a:lnTo>
                      <a:pt x="14" y="5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1" y="8"/>
                    </a:lnTo>
                    <a:lnTo>
                      <a:pt x="0" y="9"/>
                    </a:lnTo>
                    <a:lnTo>
                      <a:pt x="3" y="9"/>
                    </a:lnTo>
                    <a:lnTo>
                      <a:pt x="8" y="17"/>
                    </a:lnTo>
                    <a:lnTo>
                      <a:pt x="10" y="34"/>
                    </a:lnTo>
                    <a:lnTo>
                      <a:pt x="10" y="36"/>
                    </a:lnTo>
                    <a:lnTo>
                      <a:pt x="7" y="41"/>
                    </a:lnTo>
                    <a:lnTo>
                      <a:pt x="7" y="43"/>
                    </a:lnTo>
                    <a:lnTo>
                      <a:pt x="5" y="44"/>
                    </a:lnTo>
                    <a:lnTo>
                      <a:pt x="5" y="46"/>
                    </a:lnTo>
                    <a:lnTo>
                      <a:pt x="7" y="47"/>
                    </a:lnTo>
                    <a:lnTo>
                      <a:pt x="10" y="48"/>
                    </a:lnTo>
                    <a:lnTo>
                      <a:pt x="10" y="50"/>
                    </a:lnTo>
                    <a:lnTo>
                      <a:pt x="28" y="57"/>
                    </a:lnTo>
                    <a:lnTo>
                      <a:pt x="29" y="58"/>
                    </a:lnTo>
                    <a:lnTo>
                      <a:pt x="28" y="60"/>
                    </a:lnTo>
                    <a:lnTo>
                      <a:pt x="28" y="61"/>
                    </a:lnTo>
                    <a:lnTo>
                      <a:pt x="24" y="86"/>
                    </a:lnTo>
                    <a:lnTo>
                      <a:pt x="22" y="87"/>
                    </a:lnTo>
                    <a:lnTo>
                      <a:pt x="22" y="101"/>
                    </a:lnTo>
                    <a:lnTo>
                      <a:pt x="24" y="101"/>
                    </a:lnTo>
                    <a:lnTo>
                      <a:pt x="24" y="103"/>
                    </a:lnTo>
                    <a:lnTo>
                      <a:pt x="28" y="107"/>
                    </a:lnTo>
                    <a:lnTo>
                      <a:pt x="31" y="107"/>
                    </a:lnTo>
                    <a:lnTo>
                      <a:pt x="34" y="113"/>
                    </a:lnTo>
                    <a:lnTo>
                      <a:pt x="35" y="122"/>
                    </a:lnTo>
                    <a:lnTo>
                      <a:pt x="35" y="127"/>
                    </a:lnTo>
                    <a:lnTo>
                      <a:pt x="36" y="127"/>
                    </a:lnTo>
                    <a:lnTo>
                      <a:pt x="42" y="128"/>
                    </a:lnTo>
                    <a:lnTo>
                      <a:pt x="43" y="128"/>
                    </a:lnTo>
                    <a:lnTo>
                      <a:pt x="42" y="129"/>
                    </a:lnTo>
                    <a:lnTo>
                      <a:pt x="40" y="132"/>
                    </a:lnTo>
                    <a:lnTo>
                      <a:pt x="40" y="135"/>
                    </a:lnTo>
                    <a:lnTo>
                      <a:pt x="42" y="144"/>
                    </a:lnTo>
                    <a:lnTo>
                      <a:pt x="56" y="167"/>
                    </a:lnTo>
                    <a:lnTo>
                      <a:pt x="61" y="181"/>
                    </a:lnTo>
                    <a:lnTo>
                      <a:pt x="74" y="189"/>
                    </a:lnTo>
                    <a:lnTo>
                      <a:pt x="78" y="189"/>
                    </a:lnTo>
                    <a:lnTo>
                      <a:pt x="85" y="201"/>
                    </a:lnTo>
                    <a:lnTo>
                      <a:pt x="87" y="216"/>
                    </a:lnTo>
                    <a:lnTo>
                      <a:pt x="82" y="228"/>
                    </a:lnTo>
                    <a:lnTo>
                      <a:pt x="82" y="230"/>
                    </a:lnTo>
                    <a:lnTo>
                      <a:pt x="84" y="231"/>
                    </a:lnTo>
                    <a:lnTo>
                      <a:pt x="89" y="234"/>
                    </a:lnTo>
                    <a:lnTo>
                      <a:pt x="92" y="234"/>
                    </a:lnTo>
                    <a:lnTo>
                      <a:pt x="101" y="233"/>
                    </a:lnTo>
                    <a:lnTo>
                      <a:pt x="107" y="233"/>
                    </a:lnTo>
                    <a:lnTo>
                      <a:pt x="121" y="238"/>
                    </a:lnTo>
                    <a:lnTo>
                      <a:pt x="123" y="238"/>
                    </a:lnTo>
                    <a:lnTo>
                      <a:pt x="124" y="240"/>
                    </a:lnTo>
                    <a:lnTo>
                      <a:pt x="128" y="242"/>
                    </a:lnTo>
                    <a:lnTo>
                      <a:pt x="135" y="251"/>
                    </a:lnTo>
                    <a:lnTo>
                      <a:pt x="135" y="252"/>
                    </a:lnTo>
                    <a:lnTo>
                      <a:pt x="148" y="279"/>
                    </a:lnTo>
                    <a:lnTo>
                      <a:pt x="148" y="281"/>
                    </a:lnTo>
                    <a:lnTo>
                      <a:pt x="149" y="279"/>
                    </a:lnTo>
                    <a:lnTo>
                      <a:pt x="152" y="279"/>
                    </a:lnTo>
                    <a:lnTo>
                      <a:pt x="165" y="286"/>
                    </a:lnTo>
                    <a:lnTo>
                      <a:pt x="181" y="301"/>
                    </a:lnTo>
                    <a:lnTo>
                      <a:pt x="197" y="294"/>
                    </a:lnTo>
                    <a:lnTo>
                      <a:pt x="214" y="295"/>
                    </a:lnTo>
                    <a:lnTo>
                      <a:pt x="215" y="297"/>
                    </a:lnTo>
                    <a:lnTo>
                      <a:pt x="216" y="297"/>
                    </a:lnTo>
                    <a:lnTo>
                      <a:pt x="219" y="295"/>
                    </a:lnTo>
                    <a:lnTo>
                      <a:pt x="219" y="291"/>
                    </a:lnTo>
                    <a:lnTo>
                      <a:pt x="216" y="284"/>
                    </a:lnTo>
                    <a:lnTo>
                      <a:pt x="219" y="276"/>
                    </a:lnTo>
                    <a:lnTo>
                      <a:pt x="223" y="259"/>
                    </a:lnTo>
                    <a:lnTo>
                      <a:pt x="226" y="254"/>
                    </a:lnTo>
                    <a:lnTo>
                      <a:pt x="233" y="247"/>
                    </a:lnTo>
                    <a:lnTo>
                      <a:pt x="241" y="252"/>
                    </a:lnTo>
                    <a:lnTo>
                      <a:pt x="245" y="258"/>
                    </a:lnTo>
                    <a:lnTo>
                      <a:pt x="247" y="258"/>
                    </a:lnTo>
                    <a:lnTo>
                      <a:pt x="253" y="264"/>
                    </a:lnTo>
                    <a:lnTo>
                      <a:pt x="251" y="265"/>
                    </a:lnTo>
                    <a:lnTo>
                      <a:pt x="247" y="288"/>
                    </a:lnTo>
                    <a:lnTo>
                      <a:pt x="247" y="298"/>
                    </a:lnTo>
                    <a:lnTo>
                      <a:pt x="248" y="300"/>
                    </a:lnTo>
                    <a:lnTo>
                      <a:pt x="248" y="301"/>
                    </a:lnTo>
                    <a:lnTo>
                      <a:pt x="251" y="304"/>
                    </a:lnTo>
                    <a:lnTo>
                      <a:pt x="260" y="309"/>
                    </a:lnTo>
                    <a:lnTo>
                      <a:pt x="262" y="312"/>
                    </a:lnTo>
                    <a:lnTo>
                      <a:pt x="262" y="311"/>
                    </a:lnTo>
                    <a:lnTo>
                      <a:pt x="264" y="308"/>
                    </a:lnTo>
                    <a:lnTo>
                      <a:pt x="269" y="307"/>
                    </a:lnTo>
                    <a:lnTo>
                      <a:pt x="272" y="307"/>
                    </a:lnTo>
                    <a:lnTo>
                      <a:pt x="279" y="309"/>
                    </a:lnTo>
                    <a:lnTo>
                      <a:pt x="286" y="314"/>
                    </a:lnTo>
                    <a:lnTo>
                      <a:pt x="286" y="315"/>
                    </a:lnTo>
                    <a:lnTo>
                      <a:pt x="289" y="312"/>
                    </a:lnTo>
                    <a:lnTo>
                      <a:pt x="292" y="311"/>
                    </a:lnTo>
                    <a:lnTo>
                      <a:pt x="292" y="309"/>
                    </a:lnTo>
                    <a:lnTo>
                      <a:pt x="297" y="307"/>
                    </a:lnTo>
                    <a:lnTo>
                      <a:pt x="300" y="304"/>
                    </a:lnTo>
                    <a:lnTo>
                      <a:pt x="303" y="300"/>
                    </a:lnTo>
                    <a:lnTo>
                      <a:pt x="303" y="297"/>
                    </a:lnTo>
                    <a:lnTo>
                      <a:pt x="306" y="295"/>
                    </a:lnTo>
                    <a:lnTo>
                      <a:pt x="306" y="293"/>
                    </a:lnTo>
                    <a:lnTo>
                      <a:pt x="302" y="281"/>
                    </a:lnTo>
                    <a:lnTo>
                      <a:pt x="302" y="278"/>
                    </a:lnTo>
                    <a:lnTo>
                      <a:pt x="300" y="276"/>
                    </a:lnTo>
                    <a:lnTo>
                      <a:pt x="300" y="272"/>
                    </a:lnTo>
                    <a:lnTo>
                      <a:pt x="307" y="247"/>
                    </a:lnTo>
                    <a:lnTo>
                      <a:pt x="308" y="245"/>
                    </a:lnTo>
                    <a:lnTo>
                      <a:pt x="308" y="238"/>
                    </a:lnTo>
                    <a:lnTo>
                      <a:pt x="303" y="235"/>
                    </a:lnTo>
                    <a:lnTo>
                      <a:pt x="302" y="231"/>
                    </a:lnTo>
                    <a:lnTo>
                      <a:pt x="302" y="230"/>
                    </a:lnTo>
                    <a:lnTo>
                      <a:pt x="303" y="228"/>
                    </a:lnTo>
                    <a:lnTo>
                      <a:pt x="303" y="226"/>
                    </a:lnTo>
                    <a:lnTo>
                      <a:pt x="296" y="219"/>
                    </a:lnTo>
                    <a:lnTo>
                      <a:pt x="295" y="212"/>
                    </a:lnTo>
                    <a:lnTo>
                      <a:pt x="296" y="206"/>
                    </a:lnTo>
                    <a:lnTo>
                      <a:pt x="302" y="199"/>
                    </a:lnTo>
                    <a:lnTo>
                      <a:pt x="300" y="189"/>
                    </a:lnTo>
                    <a:lnTo>
                      <a:pt x="300" y="188"/>
                    </a:lnTo>
                    <a:lnTo>
                      <a:pt x="306" y="188"/>
                    </a:lnTo>
                    <a:lnTo>
                      <a:pt x="310" y="189"/>
                    </a:lnTo>
                    <a:lnTo>
                      <a:pt x="310" y="191"/>
                    </a:lnTo>
                    <a:lnTo>
                      <a:pt x="311" y="191"/>
                    </a:lnTo>
                    <a:lnTo>
                      <a:pt x="311" y="192"/>
                    </a:lnTo>
                    <a:lnTo>
                      <a:pt x="314" y="192"/>
                    </a:lnTo>
                    <a:lnTo>
                      <a:pt x="317" y="191"/>
                    </a:lnTo>
                    <a:lnTo>
                      <a:pt x="318" y="191"/>
                    </a:lnTo>
                    <a:lnTo>
                      <a:pt x="320" y="189"/>
                    </a:lnTo>
                    <a:lnTo>
                      <a:pt x="321" y="189"/>
                    </a:lnTo>
                    <a:lnTo>
                      <a:pt x="321" y="187"/>
                    </a:lnTo>
                    <a:lnTo>
                      <a:pt x="317" y="171"/>
                    </a:lnTo>
                    <a:lnTo>
                      <a:pt x="322" y="161"/>
                    </a:lnTo>
                    <a:lnTo>
                      <a:pt x="327" y="157"/>
                    </a:lnTo>
                    <a:lnTo>
                      <a:pt x="329" y="153"/>
                    </a:lnTo>
                    <a:lnTo>
                      <a:pt x="331" y="136"/>
                    </a:lnTo>
                    <a:lnTo>
                      <a:pt x="331" y="135"/>
                    </a:lnTo>
                    <a:lnTo>
                      <a:pt x="329" y="134"/>
                    </a:lnTo>
                    <a:lnTo>
                      <a:pt x="329" y="132"/>
                    </a:lnTo>
                    <a:lnTo>
                      <a:pt x="328" y="132"/>
                    </a:lnTo>
                    <a:lnTo>
                      <a:pt x="322" y="127"/>
                    </a:lnTo>
                    <a:lnTo>
                      <a:pt x="322" y="125"/>
                    </a:lnTo>
                    <a:lnTo>
                      <a:pt x="320" y="125"/>
                    </a:lnTo>
                    <a:lnTo>
                      <a:pt x="320" y="127"/>
                    </a:lnTo>
                    <a:lnTo>
                      <a:pt x="313" y="127"/>
                    </a:lnTo>
                    <a:lnTo>
                      <a:pt x="313" y="125"/>
                    </a:lnTo>
                    <a:lnTo>
                      <a:pt x="306" y="120"/>
                    </a:lnTo>
                    <a:lnTo>
                      <a:pt x="299" y="107"/>
                    </a:lnTo>
                    <a:lnTo>
                      <a:pt x="296" y="92"/>
                    </a:lnTo>
                    <a:lnTo>
                      <a:pt x="300" y="92"/>
                    </a:lnTo>
                    <a:lnTo>
                      <a:pt x="303" y="94"/>
                    </a:lnTo>
                    <a:lnTo>
                      <a:pt x="303" y="96"/>
                    </a:lnTo>
                    <a:lnTo>
                      <a:pt x="310" y="101"/>
                    </a:lnTo>
                    <a:lnTo>
                      <a:pt x="313" y="97"/>
                    </a:lnTo>
                    <a:lnTo>
                      <a:pt x="320" y="93"/>
                    </a:lnTo>
                    <a:lnTo>
                      <a:pt x="320" y="92"/>
                    </a:lnTo>
                    <a:lnTo>
                      <a:pt x="322" y="86"/>
                    </a:lnTo>
                    <a:lnTo>
                      <a:pt x="320" y="83"/>
                    </a:lnTo>
                    <a:lnTo>
                      <a:pt x="317" y="83"/>
                    </a:lnTo>
                    <a:lnTo>
                      <a:pt x="311" y="78"/>
                    </a:lnTo>
                    <a:lnTo>
                      <a:pt x="303" y="75"/>
                    </a:lnTo>
                    <a:lnTo>
                      <a:pt x="300" y="72"/>
                    </a:lnTo>
                    <a:lnTo>
                      <a:pt x="300" y="68"/>
                    </a:lnTo>
                    <a:lnTo>
                      <a:pt x="299" y="67"/>
                    </a:lnTo>
                    <a:lnTo>
                      <a:pt x="313" y="3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00" name="Freeform 1233">
                <a:extLst>
                  <a:ext uri="{FF2B5EF4-FFF2-40B4-BE49-F238E27FC236}">
                    <a16:creationId xmlns:a16="http://schemas.microsoft.com/office/drawing/2014/main" id="{5F346D75-2787-EDBD-D58E-6B08D9915C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6" y="3304"/>
                <a:ext cx="132" cy="124"/>
              </a:xfrm>
              <a:custGeom>
                <a:avLst/>
                <a:gdLst>
                  <a:gd name="T0" fmla="*/ 117 w 528"/>
                  <a:gd name="T1" fmla="*/ 243 h 495"/>
                  <a:gd name="T2" fmla="*/ 100 w 528"/>
                  <a:gd name="T3" fmla="*/ 267 h 495"/>
                  <a:gd name="T4" fmla="*/ 71 w 528"/>
                  <a:gd name="T5" fmla="*/ 271 h 495"/>
                  <a:gd name="T6" fmla="*/ 64 w 528"/>
                  <a:gd name="T7" fmla="*/ 306 h 495"/>
                  <a:gd name="T8" fmla="*/ 51 w 528"/>
                  <a:gd name="T9" fmla="*/ 290 h 495"/>
                  <a:gd name="T10" fmla="*/ 31 w 528"/>
                  <a:gd name="T11" fmla="*/ 303 h 495"/>
                  <a:gd name="T12" fmla="*/ 17 w 528"/>
                  <a:gd name="T13" fmla="*/ 320 h 495"/>
                  <a:gd name="T14" fmla="*/ 25 w 528"/>
                  <a:gd name="T15" fmla="*/ 405 h 495"/>
                  <a:gd name="T16" fmla="*/ 71 w 528"/>
                  <a:gd name="T17" fmla="*/ 450 h 495"/>
                  <a:gd name="T18" fmla="*/ 114 w 528"/>
                  <a:gd name="T19" fmla="*/ 474 h 495"/>
                  <a:gd name="T20" fmla="*/ 134 w 528"/>
                  <a:gd name="T21" fmla="*/ 491 h 495"/>
                  <a:gd name="T22" fmla="*/ 159 w 528"/>
                  <a:gd name="T23" fmla="*/ 473 h 495"/>
                  <a:gd name="T24" fmla="*/ 178 w 528"/>
                  <a:gd name="T25" fmla="*/ 425 h 495"/>
                  <a:gd name="T26" fmla="*/ 229 w 528"/>
                  <a:gd name="T27" fmla="*/ 454 h 495"/>
                  <a:gd name="T28" fmla="*/ 264 w 528"/>
                  <a:gd name="T29" fmla="*/ 491 h 495"/>
                  <a:gd name="T30" fmla="*/ 308 w 528"/>
                  <a:gd name="T31" fmla="*/ 464 h 495"/>
                  <a:gd name="T32" fmla="*/ 346 w 528"/>
                  <a:gd name="T33" fmla="*/ 405 h 495"/>
                  <a:gd name="T34" fmla="*/ 410 w 528"/>
                  <a:gd name="T35" fmla="*/ 383 h 495"/>
                  <a:gd name="T36" fmla="*/ 364 w 528"/>
                  <a:gd name="T37" fmla="*/ 315 h 495"/>
                  <a:gd name="T38" fmla="*/ 367 w 528"/>
                  <a:gd name="T39" fmla="*/ 277 h 495"/>
                  <a:gd name="T40" fmla="*/ 381 w 528"/>
                  <a:gd name="T41" fmla="*/ 223 h 495"/>
                  <a:gd name="T42" fmla="*/ 429 w 528"/>
                  <a:gd name="T43" fmla="*/ 207 h 495"/>
                  <a:gd name="T44" fmla="*/ 455 w 528"/>
                  <a:gd name="T45" fmla="*/ 223 h 495"/>
                  <a:gd name="T46" fmla="*/ 466 w 528"/>
                  <a:gd name="T47" fmla="*/ 210 h 495"/>
                  <a:gd name="T48" fmla="*/ 483 w 528"/>
                  <a:gd name="T49" fmla="*/ 207 h 495"/>
                  <a:gd name="T50" fmla="*/ 484 w 528"/>
                  <a:gd name="T51" fmla="*/ 195 h 495"/>
                  <a:gd name="T52" fmla="*/ 496 w 528"/>
                  <a:gd name="T53" fmla="*/ 202 h 495"/>
                  <a:gd name="T54" fmla="*/ 511 w 528"/>
                  <a:gd name="T55" fmla="*/ 173 h 495"/>
                  <a:gd name="T56" fmla="*/ 516 w 528"/>
                  <a:gd name="T57" fmla="*/ 146 h 495"/>
                  <a:gd name="T58" fmla="*/ 513 w 528"/>
                  <a:gd name="T59" fmla="*/ 139 h 495"/>
                  <a:gd name="T60" fmla="*/ 526 w 528"/>
                  <a:gd name="T61" fmla="*/ 122 h 495"/>
                  <a:gd name="T62" fmla="*/ 513 w 528"/>
                  <a:gd name="T63" fmla="*/ 84 h 495"/>
                  <a:gd name="T64" fmla="*/ 494 w 528"/>
                  <a:gd name="T65" fmla="*/ 38 h 495"/>
                  <a:gd name="T66" fmla="*/ 469 w 528"/>
                  <a:gd name="T67" fmla="*/ 48 h 495"/>
                  <a:gd name="T68" fmla="*/ 435 w 528"/>
                  <a:gd name="T69" fmla="*/ 39 h 495"/>
                  <a:gd name="T70" fmla="*/ 444 w 528"/>
                  <a:gd name="T71" fmla="*/ 19 h 495"/>
                  <a:gd name="T72" fmla="*/ 422 w 528"/>
                  <a:gd name="T73" fmla="*/ 0 h 495"/>
                  <a:gd name="T74" fmla="*/ 372 w 528"/>
                  <a:gd name="T75" fmla="*/ 17 h 495"/>
                  <a:gd name="T76" fmla="*/ 314 w 528"/>
                  <a:gd name="T77" fmla="*/ 31 h 495"/>
                  <a:gd name="T78" fmla="*/ 352 w 528"/>
                  <a:gd name="T79" fmla="*/ 45 h 495"/>
                  <a:gd name="T80" fmla="*/ 368 w 528"/>
                  <a:gd name="T81" fmla="*/ 89 h 495"/>
                  <a:gd name="T82" fmla="*/ 378 w 528"/>
                  <a:gd name="T83" fmla="*/ 126 h 495"/>
                  <a:gd name="T84" fmla="*/ 375 w 528"/>
                  <a:gd name="T85" fmla="*/ 161 h 495"/>
                  <a:gd name="T86" fmla="*/ 360 w 528"/>
                  <a:gd name="T87" fmla="*/ 178 h 495"/>
                  <a:gd name="T88" fmla="*/ 317 w 528"/>
                  <a:gd name="T89" fmla="*/ 165 h 495"/>
                  <a:gd name="T90" fmla="*/ 293 w 528"/>
                  <a:gd name="T91" fmla="*/ 150 h 495"/>
                  <a:gd name="T92" fmla="*/ 273 w 528"/>
                  <a:gd name="T93" fmla="*/ 116 h 495"/>
                  <a:gd name="T94" fmla="*/ 282 w 528"/>
                  <a:gd name="T95" fmla="*/ 80 h 495"/>
                  <a:gd name="T96" fmla="*/ 244 w 528"/>
                  <a:gd name="T97" fmla="*/ 80 h 495"/>
                  <a:gd name="T98" fmla="*/ 259 w 528"/>
                  <a:gd name="T99" fmla="*/ 112 h 495"/>
                  <a:gd name="T100" fmla="*/ 262 w 528"/>
                  <a:gd name="T101" fmla="*/ 161 h 495"/>
                  <a:gd name="T102" fmla="*/ 254 w 528"/>
                  <a:gd name="T103" fmla="*/ 203 h 495"/>
                  <a:gd name="T104" fmla="*/ 237 w 528"/>
                  <a:gd name="T105" fmla="*/ 213 h 495"/>
                  <a:gd name="T106" fmla="*/ 212 w 528"/>
                  <a:gd name="T107" fmla="*/ 186 h 495"/>
                  <a:gd name="T108" fmla="*/ 184 w 528"/>
                  <a:gd name="T109" fmla="*/ 196 h 495"/>
                  <a:gd name="T110" fmla="*/ 138 w 528"/>
                  <a:gd name="T111" fmla="*/ 202 h 4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528" h="495">
                    <a:moveTo>
                      <a:pt x="113" y="227"/>
                    </a:moveTo>
                    <a:lnTo>
                      <a:pt x="118" y="233"/>
                    </a:lnTo>
                    <a:lnTo>
                      <a:pt x="120" y="233"/>
                    </a:lnTo>
                    <a:lnTo>
                      <a:pt x="120" y="239"/>
                    </a:lnTo>
                    <a:lnTo>
                      <a:pt x="118" y="239"/>
                    </a:lnTo>
                    <a:lnTo>
                      <a:pt x="118" y="242"/>
                    </a:lnTo>
                    <a:lnTo>
                      <a:pt x="117" y="243"/>
                    </a:lnTo>
                    <a:lnTo>
                      <a:pt x="115" y="246"/>
                    </a:lnTo>
                    <a:lnTo>
                      <a:pt x="115" y="252"/>
                    </a:lnTo>
                    <a:lnTo>
                      <a:pt x="114" y="252"/>
                    </a:lnTo>
                    <a:lnTo>
                      <a:pt x="103" y="260"/>
                    </a:lnTo>
                    <a:lnTo>
                      <a:pt x="103" y="264"/>
                    </a:lnTo>
                    <a:lnTo>
                      <a:pt x="100" y="266"/>
                    </a:lnTo>
                    <a:lnTo>
                      <a:pt x="100" y="267"/>
                    </a:lnTo>
                    <a:lnTo>
                      <a:pt x="99" y="269"/>
                    </a:lnTo>
                    <a:lnTo>
                      <a:pt x="86" y="274"/>
                    </a:lnTo>
                    <a:lnTo>
                      <a:pt x="85" y="276"/>
                    </a:lnTo>
                    <a:lnTo>
                      <a:pt x="81" y="276"/>
                    </a:lnTo>
                    <a:lnTo>
                      <a:pt x="77" y="274"/>
                    </a:lnTo>
                    <a:lnTo>
                      <a:pt x="74" y="274"/>
                    </a:lnTo>
                    <a:lnTo>
                      <a:pt x="71" y="271"/>
                    </a:lnTo>
                    <a:lnTo>
                      <a:pt x="70" y="271"/>
                    </a:lnTo>
                    <a:lnTo>
                      <a:pt x="70" y="281"/>
                    </a:lnTo>
                    <a:lnTo>
                      <a:pt x="75" y="293"/>
                    </a:lnTo>
                    <a:lnTo>
                      <a:pt x="75" y="303"/>
                    </a:lnTo>
                    <a:lnTo>
                      <a:pt x="77" y="305"/>
                    </a:lnTo>
                    <a:lnTo>
                      <a:pt x="74" y="306"/>
                    </a:lnTo>
                    <a:lnTo>
                      <a:pt x="64" y="306"/>
                    </a:lnTo>
                    <a:lnTo>
                      <a:pt x="58" y="303"/>
                    </a:lnTo>
                    <a:lnTo>
                      <a:pt x="55" y="303"/>
                    </a:lnTo>
                    <a:lnTo>
                      <a:pt x="55" y="296"/>
                    </a:lnTo>
                    <a:lnTo>
                      <a:pt x="54" y="294"/>
                    </a:lnTo>
                    <a:lnTo>
                      <a:pt x="50" y="294"/>
                    </a:lnTo>
                    <a:lnTo>
                      <a:pt x="50" y="293"/>
                    </a:lnTo>
                    <a:lnTo>
                      <a:pt x="51" y="290"/>
                    </a:lnTo>
                    <a:lnTo>
                      <a:pt x="51" y="285"/>
                    </a:lnTo>
                    <a:lnTo>
                      <a:pt x="50" y="284"/>
                    </a:lnTo>
                    <a:lnTo>
                      <a:pt x="41" y="287"/>
                    </a:lnTo>
                    <a:lnTo>
                      <a:pt x="39" y="290"/>
                    </a:lnTo>
                    <a:lnTo>
                      <a:pt x="39" y="294"/>
                    </a:lnTo>
                    <a:lnTo>
                      <a:pt x="33" y="299"/>
                    </a:lnTo>
                    <a:lnTo>
                      <a:pt x="31" y="303"/>
                    </a:lnTo>
                    <a:lnTo>
                      <a:pt x="29" y="303"/>
                    </a:lnTo>
                    <a:lnTo>
                      <a:pt x="28" y="305"/>
                    </a:lnTo>
                    <a:lnTo>
                      <a:pt x="25" y="305"/>
                    </a:lnTo>
                    <a:lnTo>
                      <a:pt x="19" y="308"/>
                    </a:lnTo>
                    <a:lnTo>
                      <a:pt x="18" y="309"/>
                    </a:lnTo>
                    <a:lnTo>
                      <a:pt x="17" y="312"/>
                    </a:lnTo>
                    <a:lnTo>
                      <a:pt x="17" y="320"/>
                    </a:lnTo>
                    <a:lnTo>
                      <a:pt x="14" y="340"/>
                    </a:lnTo>
                    <a:lnTo>
                      <a:pt x="0" y="360"/>
                    </a:lnTo>
                    <a:lnTo>
                      <a:pt x="19" y="372"/>
                    </a:lnTo>
                    <a:lnTo>
                      <a:pt x="25" y="376"/>
                    </a:lnTo>
                    <a:lnTo>
                      <a:pt x="31" y="382"/>
                    </a:lnTo>
                    <a:lnTo>
                      <a:pt x="22" y="400"/>
                    </a:lnTo>
                    <a:lnTo>
                      <a:pt x="25" y="405"/>
                    </a:lnTo>
                    <a:lnTo>
                      <a:pt x="25" y="407"/>
                    </a:lnTo>
                    <a:lnTo>
                      <a:pt x="28" y="410"/>
                    </a:lnTo>
                    <a:lnTo>
                      <a:pt x="29" y="414"/>
                    </a:lnTo>
                    <a:lnTo>
                      <a:pt x="31" y="414"/>
                    </a:lnTo>
                    <a:lnTo>
                      <a:pt x="50" y="432"/>
                    </a:lnTo>
                    <a:lnTo>
                      <a:pt x="61" y="440"/>
                    </a:lnTo>
                    <a:lnTo>
                      <a:pt x="71" y="450"/>
                    </a:lnTo>
                    <a:lnTo>
                      <a:pt x="71" y="451"/>
                    </a:lnTo>
                    <a:lnTo>
                      <a:pt x="72" y="453"/>
                    </a:lnTo>
                    <a:lnTo>
                      <a:pt x="77" y="453"/>
                    </a:lnTo>
                    <a:lnTo>
                      <a:pt x="86" y="449"/>
                    </a:lnTo>
                    <a:lnTo>
                      <a:pt x="89" y="450"/>
                    </a:lnTo>
                    <a:lnTo>
                      <a:pt x="107" y="465"/>
                    </a:lnTo>
                    <a:lnTo>
                      <a:pt x="114" y="474"/>
                    </a:lnTo>
                    <a:lnTo>
                      <a:pt x="115" y="474"/>
                    </a:lnTo>
                    <a:lnTo>
                      <a:pt x="120" y="482"/>
                    </a:lnTo>
                    <a:lnTo>
                      <a:pt x="120" y="484"/>
                    </a:lnTo>
                    <a:lnTo>
                      <a:pt x="121" y="487"/>
                    </a:lnTo>
                    <a:lnTo>
                      <a:pt x="121" y="488"/>
                    </a:lnTo>
                    <a:lnTo>
                      <a:pt x="127" y="494"/>
                    </a:lnTo>
                    <a:lnTo>
                      <a:pt x="134" y="491"/>
                    </a:lnTo>
                    <a:lnTo>
                      <a:pt x="135" y="491"/>
                    </a:lnTo>
                    <a:lnTo>
                      <a:pt x="137" y="489"/>
                    </a:lnTo>
                    <a:lnTo>
                      <a:pt x="141" y="487"/>
                    </a:lnTo>
                    <a:lnTo>
                      <a:pt x="142" y="484"/>
                    </a:lnTo>
                    <a:lnTo>
                      <a:pt x="151" y="478"/>
                    </a:lnTo>
                    <a:lnTo>
                      <a:pt x="152" y="477"/>
                    </a:lnTo>
                    <a:lnTo>
                      <a:pt x="159" y="473"/>
                    </a:lnTo>
                    <a:lnTo>
                      <a:pt x="162" y="470"/>
                    </a:lnTo>
                    <a:lnTo>
                      <a:pt x="149" y="456"/>
                    </a:lnTo>
                    <a:lnTo>
                      <a:pt x="155" y="447"/>
                    </a:lnTo>
                    <a:lnTo>
                      <a:pt x="168" y="437"/>
                    </a:lnTo>
                    <a:lnTo>
                      <a:pt x="176" y="427"/>
                    </a:lnTo>
                    <a:lnTo>
                      <a:pt x="177" y="425"/>
                    </a:lnTo>
                    <a:lnTo>
                      <a:pt x="178" y="425"/>
                    </a:lnTo>
                    <a:lnTo>
                      <a:pt x="178" y="424"/>
                    </a:lnTo>
                    <a:lnTo>
                      <a:pt x="192" y="424"/>
                    </a:lnTo>
                    <a:lnTo>
                      <a:pt x="194" y="425"/>
                    </a:lnTo>
                    <a:lnTo>
                      <a:pt x="201" y="425"/>
                    </a:lnTo>
                    <a:lnTo>
                      <a:pt x="202" y="427"/>
                    </a:lnTo>
                    <a:lnTo>
                      <a:pt x="223" y="443"/>
                    </a:lnTo>
                    <a:lnTo>
                      <a:pt x="229" y="454"/>
                    </a:lnTo>
                    <a:lnTo>
                      <a:pt x="230" y="467"/>
                    </a:lnTo>
                    <a:lnTo>
                      <a:pt x="229" y="467"/>
                    </a:lnTo>
                    <a:lnTo>
                      <a:pt x="229" y="470"/>
                    </a:lnTo>
                    <a:lnTo>
                      <a:pt x="247" y="470"/>
                    </a:lnTo>
                    <a:lnTo>
                      <a:pt x="259" y="485"/>
                    </a:lnTo>
                    <a:lnTo>
                      <a:pt x="261" y="487"/>
                    </a:lnTo>
                    <a:lnTo>
                      <a:pt x="264" y="491"/>
                    </a:lnTo>
                    <a:lnTo>
                      <a:pt x="265" y="492"/>
                    </a:lnTo>
                    <a:lnTo>
                      <a:pt x="265" y="494"/>
                    </a:lnTo>
                    <a:lnTo>
                      <a:pt x="266" y="495"/>
                    </a:lnTo>
                    <a:lnTo>
                      <a:pt x="268" y="494"/>
                    </a:lnTo>
                    <a:lnTo>
                      <a:pt x="297" y="471"/>
                    </a:lnTo>
                    <a:lnTo>
                      <a:pt x="304" y="465"/>
                    </a:lnTo>
                    <a:lnTo>
                      <a:pt x="308" y="464"/>
                    </a:lnTo>
                    <a:lnTo>
                      <a:pt x="328" y="450"/>
                    </a:lnTo>
                    <a:lnTo>
                      <a:pt x="326" y="449"/>
                    </a:lnTo>
                    <a:lnTo>
                      <a:pt x="317" y="437"/>
                    </a:lnTo>
                    <a:lnTo>
                      <a:pt x="317" y="408"/>
                    </a:lnTo>
                    <a:lnTo>
                      <a:pt x="318" y="408"/>
                    </a:lnTo>
                    <a:lnTo>
                      <a:pt x="329" y="400"/>
                    </a:lnTo>
                    <a:lnTo>
                      <a:pt x="346" y="405"/>
                    </a:lnTo>
                    <a:lnTo>
                      <a:pt x="357" y="411"/>
                    </a:lnTo>
                    <a:lnTo>
                      <a:pt x="363" y="411"/>
                    </a:lnTo>
                    <a:lnTo>
                      <a:pt x="374" y="407"/>
                    </a:lnTo>
                    <a:lnTo>
                      <a:pt x="408" y="396"/>
                    </a:lnTo>
                    <a:lnTo>
                      <a:pt x="409" y="394"/>
                    </a:lnTo>
                    <a:lnTo>
                      <a:pt x="410" y="387"/>
                    </a:lnTo>
                    <a:lnTo>
                      <a:pt x="410" y="383"/>
                    </a:lnTo>
                    <a:lnTo>
                      <a:pt x="406" y="366"/>
                    </a:lnTo>
                    <a:lnTo>
                      <a:pt x="403" y="360"/>
                    </a:lnTo>
                    <a:lnTo>
                      <a:pt x="392" y="347"/>
                    </a:lnTo>
                    <a:lnTo>
                      <a:pt x="385" y="341"/>
                    </a:lnTo>
                    <a:lnTo>
                      <a:pt x="367" y="330"/>
                    </a:lnTo>
                    <a:lnTo>
                      <a:pt x="363" y="329"/>
                    </a:lnTo>
                    <a:lnTo>
                      <a:pt x="364" y="315"/>
                    </a:lnTo>
                    <a:lnTo>
                      <a:pt x="367" y="310"/>
                    </a:lnTo>
                    <a:lnTo>
                      <a:pt x="368" y="309"/>
                    </a:lnTo>
                    <a:lnTo>
                      <a:pt x="368" y="308"/>
                    </a:lnTo>
                    <a:lnTo>
                      <a:pt x="370" y="308"/>
                    </a:lnTo>
                    <a:lnTo>
                      <a:pt x="370" y="305"/>
                    </a:lnTo>
                    <a:lnTo>
                      <a:pt x="362" y="288"/>
                    </a:lnTo>
                    <a:lnTo>
                      <a:pt x="367" y="277"/>
                    </a:lnTo>
                    <a:lnTo>
                      <a:pt x="367" y="273"/>
                    </a:lnTo>
                    <a:lnTo>
                      <a:pt x="364" y="262"/>
                    </a:lnTo>
                    <a:lnTo>
                      <a:pt x="359" y="252"/>
                    </a:lnTo>
                    <a:lnTo>
                      <a:pt x="359" y="249"/>
                    </a:lnTo>
                    <a:lnTo>
                      <a:pt x="374" y="233"/>
                    </a:lnTo>
                    <a:lnTo>
                      <a:pt x="375" y="232"/>
                    </a:lnTo>
                    <a:lnTo>
                      <a:pt x="381" y="223"/>
                    </a:lnTo>
                    <a:lnTo>
                      <a:pt x="381" y="221"/>
                    </a:lnTo>
                    <a:lnTo>
                      <a:pt x="382" y="223"/>
                    </a:lnTo>
                    <a:lnTo>
                      <a:pt x="389" y="221"/>
                    </a:lnTo>
                    <a:lnTo>
                      <a:pt x="423" y="204"/>
                    </a:lnTo>
                    <a:lnTo>
                      <a:pt x="427" y="203"/>
                    </a:lnTo>
                    <a:lnTo>
                      <a:pt x="429" y="206"/>
                    </a:lnTo>
                    <a:lnTo>
                      <a:pt x="429" y="207"/>
                    </a:lnTo>
                    <a:lnTo>
                      <a:pt x="435" y="209"/>
                    </a:lnTo>
                    <a:lnTo>
                      <a:pt x="439" y="211"/>
                    </a:lnTo>
                    <a:lnTo>
                      <a:pt x="442" y="211"/>
                    </a:lnTo>
                    <a:lnTo>
                      <a:pt x="445" y="213"/>
                    </a:lnTo>
                    <a:lnTo>
                      <a:pt x="449" y="216"/>
                    </a:lnTo>
                    <a:lnTo>
                      <a:pt x="455" y="221"/>
                    </a:lnTo>
                    <a:lnTo>
                      <a:pt x="455" y="223"/>
                    </a:lnTo>
                    <a:lnTo>
                      <a:pt x="459" y="227"/>
                    </a:lnTo>
                    <a:lnTo>
                      <a:pt x="459" y="228"/>
                    </a:lnTo>
                    <a:lnTo>
                      <a:pt x="463" y="228"/>
                    </a:lnTo>
                    <a:lnTo>
                      <a:pt x="463" y="225"/>
                    </a:lnTo>
                    <a:lnTo>
                      <a:pt x="462" y="221"/>
                    </a:lnTo>
                    <a:lnTo>
                      <a:pt x="462" y="214"/>
                    </a:lnTo>
                    <a:lnTo>
                      <a:pt x="466" y="210"/>
                    </a:lnTo>
                    <a:lnTo>
                      <a:pt x="468" y="210"/>
                    </a:lnTo>
                    <a:lnTo>
                      <a:pt x="475" y="213"/>
                    </a:lnTo>
                    <a:lnTo>
                      <a:pt x="476" y="213"/>
                    </a:lnTo>
                    <a:lnTo>
                      <a:pt x="479" y="214"/>
                    </a:lnTo>
                    <a:lnTo>
                      <a:pt x="486" y="211"/>
                    </a:lnTo>
                    <a:lnTo>
                      <a:pt x="484" y="210"/>
                    </a:lnTo>
                    <a:lnTo>
                      <a:pt x="483" y="207"/>
                    </a:lnTo>
                    <a:lnTo>
                      <a:pt x="483" y="206"/>
                    </a:lnTo>
                    <a:lnTo>
                      <a:pt x="480" y="203"/>
                    </a:lnTo>
                    <a:lnTo>
                      <a:pt x="480" y="202"/>
                    </a:lnTo>
                    <a:lnTo>
                      <a:pt x="479" y="200"/>
                    </a:lnTo>
                    <a:lnTo>
                      <a:pt x="479" y="193"/>
                    </a:lnTo>
                    <a:lnTo>
                      <a:pt x="483" y="193"/>
                    </a:lnTo>
                    <a:lnTo>
                      <a:pt x="484" y="195"/>
                    </a:lnTo>
                    <a:lnTo>
                      <a:pt x="486" y="195"/>
                    </a:lnTo>
                    <a:lnTo>
                      <a:pt x="486" y="196"/>
                    </a:lnTo>
                    <a:lnTo>
                      <a:pt x="487" y="197"/>
                    </a:lnTo>
                    <a:lnTo>
                      <a:pt x="490" y="196"/>
                    </a:lnTo>
                    <a:lnTo>
                      <a:pt x="490" y="197"/>
                    </a:lnTo>
                    <a:lnTo>
                      <a:pt x="491" y="197"/>
                    </a:lnTo>
                    <a:lnTo>
                      <a:pt x="496" y="202"/>
                    </a:lnTo>
                    <a:lnTo>
                      <a:pt x="506" y="206"/>
                    </a:lnTo>
                    <a:lnTo>
                      <a:pt x="513" y="195"/>
                    </a:lnTo>
                    <a:lnTo>
                      <a:pt x="515" y="193"/>
                    </a:lnTo>
                    <a:lnTo>
                      <a:pt x="509" y="188"/>
                    </a:lnTo>
                    <a:lnTo>
                      <a:pt x="506" y="183"/>
                    </a:lnTo>
                    <a:lnTo>
                      <a:pt x="505" y="178"/>
                    </a:lnTo>
                    <a:lnTo>
                      <a:pt x="511" y="173"/>
                    </a:lnTo>
                    <a:lnTo>
                      <a:pt x="513" y="172"/>
                    </a:lnTo>
                    <a:lnTo>
                      <a:pt x="505" y="161"/>
                    </a:lnTo>
                    <a:lnTo>
                      <a:pt x="496" y="157"/>
                    </a:lnTo>
                    <a:lnTo>
                      <a:pt x="491" y="157"/>
                    </a:lnTo>
                    <a:lnTo>
                      <a:pt x="490" y="156"/>
                    </a:lnTo>
                    <a:lnTo>
                      <a:pt x="496" y="154"/>
                    </a:lnTo>
                    <a:lnTo>
                      <a:pt x="516" y="146"/>
                    </a:lnTo>
                    <a:lnTo>
                      <a:pt x="518" y="144"/>
                    </a:lnTo>
                    <a:lnTo>
                      <a:pt x="519" y="144"/>
                    </a:lnTo>
                    <a:lnTo>
                      <a:pt x="518" y="143"/>
                    </a:lnTo>
                    <a:lnTo>
                      <a:pt x="516" y="143"/>
                    </a:lnTo>
                    <a:lnTo>
                      <a:pt x="515" y="140"/>
                    </a:lnTo>
                    <a:lnTo>
                      <a:pt x="513" y="140"/>
                    </a:lnTo>
                    <a:lnTo>
                      <a:pt x="513" y="139"/>
                    </a:lnTo>
                    <a:lnTo>
                      <a:pt x="515" y="136"/>
                    </a:lnTo>
                    <a:lnTo>
                      <a:pt x="516" y="135"/>
                    </a:lnTo>
                    <a:lnTo>
                      <a:pt x="520" y="135"/>
                    </a:lnTo>
                    <a:lnTo>
                      <a:pt x="523" y="136"/>
                    </a:lnTo>
                    <a:lnTo>
                      <a:pt x="528" y="136"/>
                    </a:lnTo>
                    <a:lnTo>
                      <a:pt x="528" y="123"/>
                    </a:lnTo>
                    <a:lnTo>
                      <a:pt x="526" y="122"/>
                    </a:lnTo>
                    <a:lnTo>
                      <a:pt x="515" y="102"/>
                    </a:lnTo>
                    <a:lnTo>
                      <a:pt x="512" y="99"/>
                    </a:lnTo>
                    <a:lnTo>
                      <a:pt x="512" y="98"/>
                    </a:lnTo>
                    <a:lnTo>
                      <a:pt x="509" y="93"/>
                    </a:lnTo>
                    <a:lnTo>
                      <a:pt x="509" y="90"/>
                    </a:lnTo>
                    <a:lnTo>
                      <a:pt x="511" y="90"/>
                    </a:lnTo>
                    <a:lnTo>
                      <a:pt x="513" y="84"/>
                    </a:lnTo>
                    <a:lnTo>
                      <a:pt x="515" y="76"/>
                    </a:lnTo>
                    <a:lnTo>
                      <a:pt x="516" y="51"/>
                    </a:lnTo>
                    <a:lnTo>
                      <a:pt x="511" y="46"/>
                    </a:lnTo>
                    <a:lnTo>
                      <a:pt x="509" y="46"/>
                    </a:lnTo>
                    <a:lnTo>
                      <a:pt x="502" y="39"/>
                    </a:lnTo>
                    <a:lnTo>
                      <a:pt x="496" y="39"/>
                    </a:lnTo>
                    <a:lnTo>
                      <a:pt x="494" y="38"/>
                    </a:lnTo>
                    <a:lnTo>
                      <a:pt x="493" y="35"/>
                    </a:lnTo>
                    <a:lnTo>
                      <a:pt x="491" y="34"/>
                    </a:lnTo>
                    <a:lnTo>
                      <a:pt x="490" y="35"/>
                    </a:lnTo>
                    <a:lnTo>
                      <a:pt x="470" y="44"/>
                    </a:lnTo>
                    <a:lnTo>
                      <a:pt x="470" y="45"/>
                    </a:lnTo>
                    <a:lnTo>
                      <a:pt x="469" y="46"/>
                    </a:lnTo>
                    <a:lnTo>
                      <a:pt x="469" y="48"/>
                    </a:lnTo>
                    <a:lnTo>
                      <a:pt x="466" y="49"/>
                    </a:lnTo>
                    <a:lnTo>
                      <a:pt x="452" y="55"/>
                    </a:lnTo>
                    <a:lnTo>
                      <a:pt x="448" y="59"/>
                    </a:lnTo>
                    <a:lnTo>
                      <a:pt x="446" y="59"/>
                    </a:lnTo>
                    <a:lnTo>
                      <a:pt x="437" y="49"/>
                    </a:lnTo>
                    <a:lnTo>
                      <a:pt x="437" y="48"/>
                    </a:lnTo>
                    <a:lnTo>
                      <a:pt x="435" y="39"/>
                    </a:lnTo>
                    <a:lnTo>
                      <a:pt x="435" y="38"/>
                    </a:lnTo>
                    <a:lnTo>
                      <a:pt x="434" y="37"/>
                    </a:lnTo>
                    <a:lnTo>
                      <a:pt x="434" y="31"/>
                    </a:lnTo>
                    <a:lnTo>
                      <a:pt x="429" y="26"/>
                    </a:lnTo>
                    <a:lnTo>
                      <a:pt x="431" y="23"/>
                    </a:lnTo>
                    <a:lnTo>
                      <a:pt x="442" y="19"/>
                    </a:lnTo>
                    <a:lnTo>
                      <a:pt x="444" y="19"/>
                    </a:lnTo>
                    <a:lnTo>
                      <a:pt x="442" y="17"/>
                    </a:lnTo>
                    <a:lnTo>
                      <a:pt x="441" y="15"/>
                    </a:lnTo>
                    <a:lnTo>
                      <a:pt x="439" y="13"/>
                    </a:lnTo>
                    <a:lnTo>
                      <a:pt x="439" y="12"/>
                    </a:lnTo>
                    <a:lnTo>
                      <a:pt x="437" y="8"/>
                    </a:lnTo>
                    <a:lnTo>
                      <a:pt x="426" y="0"/>
                    </a:lnTo>
                    <a:lnTo>
                      <a:pt x="422" y="0"/>
                    </a:lnTo>
                    <a:lnTo>
                      <a:pt x="419" y="2"/>
                    </a:lnTo>
                    <a:lnTo>
                      <a:pt x="416" y="8"/>
                    </a:lnTo>
                    <a:lnTo>
                      <a:pt x="413" y="10"/>
                    </a:lnTo>
                    <a:lnTo>
                      <a:pt x="402" y="15"/>
                    </a:lnTo>
                    <a:lnTo>
                      <a:pt x="393" y="16"/>
                    </a:lnTo>
                    <a:lnTo>
                      <a:pt x="378" y="16"/>
                    </a:lnTo>
                    <a:lnTo>
                      <a:pt x="372" y="17"/>
                    </a:lnTo>
                    <a:lnTo>
                      <a:pt x="363" y="17"/>
                    </a:lnTo>
                    <a:lnTo>
                      <a:pt x="364" y="22"/>
                    </a:lnTo>
                    <a:lnTo>
                      <a:pt x="340" y="38"/>
                    </a:lnTo>
                    <a:lnTo>
                      <a:pt x="340" y="39"/>
                    </a:lnTo>
                    <a:lnTo>
                      <a:pt x="326" y="38"/>
                    </a:lnTo>
                    <a:lnTo>
                      <a:pt x="315" y="31"/>
                    </a:lnTo>
                    <a:lnTo>
                      <a:pt x="314" y="31"/>
                    </a:lnTo>
                    <a:lnTo>
                      <a:pt x="314" y="35"/>
                    </a:lnTo>
                    <a:lnTo>
                      <a:pt x="315" y="35"/>
                    </a:lnTo>
                    <a:lnTo>
                      <a:pt x="332" y="42"/>
                    </a:lnTo>
                    <a:lnTo>
                      <a:pt x="335" y="42"/>
                    </a:lnTo>
                    <a:lnTo>
                      <a:pt x="338" y="44"/>
                    </a:lnTo>
                    <a:lnTo>
                      <a:pt x="339" y="44"/>
                    </a:lnTo>
                    <a:lnTo>
                      <a:pt x="352" y="45"/>
                    </a:lnTo>
                    <a:lnTo>
                      <a:pt x="356" y="48"/>
                    </a:lnTo>
                    <a:lnTo>
                      <a:pt x="359" y="51"/>
                    </a:lnTo>
                    <a:lnTo>
                      <a:pt x="370" y="51"/>
                    </a:lnTo>
                    <a:lnTo>
                      <a:pt x="375" y="55"/>
                    </a:lnTo>
                    <a:lnTo>
                      <a:pt x="374" y="80"/>
                    </a:lnTo>
                    <a:lnTo>
                      <a:pt x="368" y="86"/>
                    </a:lnTo>
                    <a:lnTo>
                      <a:pt x="368" y="89"/>
                    </a:lnTo>
                    <a:lnTo>
                      <a:pt x="367" y="90"/>
                    </a:lnTo>
                    <a:lnTo>
                      <a:pt x="367" y="102"/>
                    </a:lnTo>
                    <a:lnTo>
                      <a:pt x="364" y="106"/>
                    </a:lnTo>
                    <a:lnTo>
                      <a:pt x="367" y="108"/>
                    </a:lnTo>
                    <a:lnTo>
                      <a:pt x="368" y="108"/>
                    </a:lnTo>
                    <a:lnTo>
                      <a:pt x="377" y="121"/>
                    </a:lnTo>
                    <a:lnTo>
                      <a:pt x="378" y="126"/>
                    </a:lnTo>
                    <a:lnTo>
                      <a:pt x="378" y="129"/>
                    </a:lnTo>
                    <a:lnTo>
                      <a:pt x="375" y="130"/>
                    </a:lnTo>
                    <a:lnTo>
                      <a:pt x="371" y="135"/>
                    </a:lnTo>
                    <a:lnTo>
                      <a:pt x="371" y="142"/>
                    </a:lnTo>
                    <a:lnTo>
                      <a:pt x="374" y="156"/>
                    </a:lnTo>
                    <a:lnTo>
                      <a:pt x="374" y="158"/>
                    </a:lnTo>
                    <a:lnTo>
                      <a:pt x="375" y="161"/>
                    </a:lnTo>
                    <a:lnTo>
                      <a:pt x="375" y="164"/>
                    </a:lnTo>
                    <a:lnTo>
                      <a:pt x="379" y="168"/>
                    </a:lnTo>
                    <a:lnTo>
                      <a:pt x="379" y="176"/>
                    </a:lnTo>
                    <a:lnTo>
                      <a:pt x="377" y="175"/>
                    </a:lnTo>
                    <a:lnTo>
                      <a:pt x="372" y="175"/>
                    </a:lnTo>
                    <a:lnTo>
                      <a:pt x="368" y="176"/>
                    </a:lnTo>
                    <a:lnTo>
                      <a:pt x="360" y="178"/>
                    </a:lnTo>
                    <a:lnTo>
                      <a:pt x="340" y="178"/>
                    </a:lnTo>
                    <a:lnTo>
                      <a:pt x="339" y="179"/>
                    </a:lnTo>
                    <a:lnTo>
                      <a:pt x="335" y="175"/>
                    </a:lnTo>
                    <a:lnTo>
                      <a:pt x="326" y="169"/>
                    </a:lnTo>
                    <a:lnTo>
                      <a:pt x="319" y="166"/>
                    </a:lnTo>
                    <a:lnTo>
                      <a:pt x="318" y="166"/>
                    </a:lnTo>
                    <a:lnTo>
                      <a:pt x="317" y="165"/>
                    </a:lnTo>
                    <a:lnTo>
                      <a:pt x="317" y="161"/>
                    </a:lnTo>
                    <a:lnTo>
                      <a:pt x="312" y="161"/>
                    </a:lnTo>
                    <a:lnTo>
                      <a:pt x="299" y="166"/>
                    </a:lnTo>
                    <a:lnTo>
                      <a:pt x="296" y="157"/>
                    </a:lnTo>
                    <a:lnTo>
                      <a:pt x="295" y="156"/>
                    </a:lnTo>
                    <a:lnTo>
                      <a:pt x="295" y="153"/>
                    </a:lnTo>
                    <a:lnTo>
                      <a:pt x="293" y="150"/>
                    </a:lnTo>
                    <a:lnTo>
                      <a:pt x="292" y="146"/>
                    </a:lnTo>
                    <a:lnTo>
                      <a:pt x="292" y="142"/>
                    </a:lnTo>
                    <a:lnTo>
                      <a:pt x="290" y="128"/>
                    </a:lnTo>
                    <a:lnTo>
                      <a:pt x="290" y="126"/>
                    </a:lnTo>
                    <a:lnTo>
                      <a:pt x="286" y="122"/>
                    </a:lnTo>
                    <a:lnTo>
                      <a:pt x="286" y="123"/>
                    </a:lnTo>
                    <a:lnTo>
                      <a:pt x="273" y="116"/>
                    </a:lnTo>
                    <a:lnTo>
                      <a:pt x="272" y="115"/>
                    </a:lnTo>
                    <a:lnTo>
                      <a:pt x="272" y="105"/>
                    </a:lnTo>
                    <a:lnTo>
                      <a:pt x="275" y="99"/>
                    </a:lnTo>
                    <a:lnTo>
                      <a:pt x="279" y="97"/>
                    </a:lnTo>
                    <a:lnTo>
                      <a:pt x="280" y="93"/>
                    </a:lnTo>
                    <a:lnTo>
                      <a:pt x="280" y="80"/>
                    </a:lnTo>
                    <a:lnTo>
                      <a:pt x="282" y="80"/>
                    </a:lnTo>
                    <a:lnTo>
                      <a:pt x="280" y="79"/>
                    </a:lnTo>
                    <a:lnTo>
                      <a:pt x="280" y="66"/>
                    </a:lnTo>
                    <a:lnTo>
                      <a:pt x="279" y="65"/>
                    </a:lnTo>
                    <a:lnTo>
                      <a:pt x="279" y="63"/>
                    </a:lnTo>
                    <a:lnTo>
                      <a:pt x="269" y="62"/>
                    </a:lnTo>
                    <a:lnTo>
                      <a:pt x="245" y="79"/>
                    </a:lnTo>
                    <a:lnTo>
                      <a:pt x="244" y="80"/>
                    </a:lnTo>
                    <a:lnTo>
                      <a:pt x="244" y="86"/>
                    </a:lnTo>
                    <a:lnTo>
                      <a:pt x="245" y="87"/>
                    </a:lnTo>
                    <a:lnTo>
                      <a:pt x="245" y="93"/>
                    </a:lnTo>
                    <a:lnTo>
                      <a:pt x="251" y="97"/>
                    </a:lnTo>
                    <a:lnTo>
                      <a:pt x="257" y="102"/>
                    </a:lnTo>
                    <a:lnTo>
                      <a:pt x="259" y="109"/>
                    </a:lnTo>
                    <a:lnTo>
                      <a:pt x="259" y="112"/>
                    </a:lnTo>
                    <a:lnTo>
                      <a:pt x="254" y="129"/>
                    </a:lnTo>
                    <a:lnTo>
                      <a:pt x="254" y="130"/>
                    </a:lnTo>
                    <a:lnTo>
                      <a:pt x="255" y="133"/>
                    </a:lnTo>
                    <a:lnTo>
                      <a:pt x="255" y="136"/>
                    </a:lnTo>
                    <a:lnTo>
                      <a:pt x="259" y="146"/>
                    </a:lnTo>
                    <a:lnTo>
                      <a:pt x="265" y="154"/>
                    </a:lnTo>
                    <a:lnTo>
                      <a:pt x="262" y="161"/>
                    </a:lnTo>
                    <a:lnTo>
                      <a:pt x="254" y="165"/>
                    </a:lnTo>
                    <a:lnTo>
                      <a:pt x="243" y="172"/>
                    </a:lnTo>
                    <a:lnTo>
                      <a:pt x="240" y="175"/>
                    </a:lnTo>
                    <a:lnTo>
                      <a:pt x="238" y="178"/>
                    </a:lnTo>
                    <a:lnTo>
                      <a:pt x="238" y="181"/>
                    </a:lnTo>
                    <a:lnTo>
                      <a:pt x="241" y="188"/>
                    </a:lnTo>
                    <a:lnTo>
                      <a:pt x="254" y="203"/>
                    </a:lnTo>
                    <a:lnTo>
                      <a:pt x="258" y="206"/>
                    </a:lnTo>
                    <a:lnTo>
                      <a:pt x="259" y="206"/>
                    </a:lnTo>
                    <a:lnTo>
                      <a:pt x="258" y="209"/>
                    </a:lnTo>
                    <a:lnTo>
                      <a:pt x="255" y="211"/>
                    </a:lnTo>
                    <a:lnTo>
                      <a:pt x="241" y="216"/>
                    </a:lnTo>
                    <a:lnTo>
                      <a:pt x="237" y="214"/>
                    </a:lnTo>
                    <a:lnTo>
                      <a:pt x="237" y="213"/>
                    </a:lnTo>
                    <a:lnTo>
                      <a:pt x="232" y="209"/>
                    </a:lnTo>
                    <a:lnTo>
                      <a:pt x="227" y="202"/>
                    </a:lnTo>
                    <a:lnTo>
                      <a:pt x="225" y="193"/>
                    </a:lnTo>
                    <a:lnTo>
                      <a:pt x="220" y="185"/>
                    </a:lnTo>
                    <a:lnTo>
                      <a:pt x="220" y="183"/>
                    </a:lnTo>
                    <a:lnTo>
                      <a:pt x="218" y="185"/>
                    </a:lnTo>
                    <a:lnTo>
                      <a:pt x="212" y="186"/>
                    </a:lnTo>
                    <a:lnTo>
                      <a:pt x="206" y="186"/>
                    </a:lnTo>
                    <a:lnTo>
                      <a:pt x="204" y="185"/>
                    </a:lnTo>
                    <a:lnTo>
                      <a:pt x="202" y="185"/>
                    </a:lnTo>
                    <a:lnTo>
                      <a:pt x="201" y="182"/>
                    </a:lnTo>
                    <a:lnTo>
                      <a:pt x="201" y="183"/>
                    </a:lnTo>
                    <a:lnTo>
                      <a:pt x="188" y="195"/>
                    </a:lnTo>
                    <a:lnTo>
                      <a:pt x="184" y="196"/>
                    </a:lnTo>
                    <a:lnTo>
                      <a:pt x="178" y="195"/>
                    </a:lnTo>
                    <a:lnTo>
                      <a:pt x="171" y="190"/>
                    </a:lnTo>
                    <a:lnTo>
                      <a:pt x="170" y="188"/>
                    </a:lnTo>
                    <a:lnTo>
                      <a:pt x="162" y="188"/>
                    </a:lnTo>
                    <a:lnTo>
                      <a:pt x="152" y="193"/>
                    </a:lnTo>
                    <a:lnTo>
                      <a:pt x="145" y="196"/>
                    </a:lnTo>
                    <a:lnTo>
                      <a:pt x="138" y="202"/>
                    </a:lnTo>
                    <a:lnTo>
                      <a:pt x="137" y="202"/>
                    </a:lnTo>
                    <a:lnTo>
                      <a:pt x="130" y="213"/>
                    </a:lnTo>
                    <a:lnTo>
                      <a:pt x="111" y="221"/>
                    </a:lnTo>
                    <a:lnTo>
                      <a:pt x="113" y="22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01" name="Freeform 1234">
                <a:extLst>
                  <a:ext uri="{FF2B5EF4-FFF2-40B4-BE49-F238E27FC236}">
                    <a16:creationId xmlns:a16="http://schemas.microsoft.com/office/drawing/2014/main" id="{82D7F42D-5DD6-C190-BFB1-5906F907EB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3" y="3394"/>
                <a:ext cx="119" cy="120"/>
              </a:xfrm>
              <a:custGeom>
                <a:avLst/>
                <a:gdLst>
                  <a:gd name="T0" fmla="*/ 199 w 477"/>
                  <a:gd name="T1" fmla="*/ 20 h 481"/>
                  <a:gd name="T2" fmla="*/ 188 w 477"/>
                  <a:gd name="T3" fmla="*/ 29 h 481"/>
                  <a:gd name="T4" fmla="*/ 192 w 477"/>
                  <a:gd name="T5" fmla="*/ 47 h 481"/>
                  <a:gd name="T6" fmla="*/ 166 w 477"/>
                  <a:gd name="T7" fmla="*/ 75 h 481"/>
                  <a:gd name="T8" fmla="*/ 161 w 477"/>
                  <a:gd name="T9" fmla="*/ 64 h 481"/>
                  <a:gd name="T10" fmla="*/ 146 w 477"/>
                  <a:gd name="T11" fmla="*/ 73 h 481"/>
                  <a:gd name="T12" fmla="*/ 127 w 477"/>
                  <a:gd name="T13" fmla="*/ 70 h 481"/>
                  <a:gd name="T14" fmla="*/ 96 w 477"/>
                  <a:gd name="T15" fmla="*/ 83 h 481"/>
                  <a:gd name="T16" fmla="*/ 79 w 477"/>
                  <a:gd name="T17" fmla="*/ 101 h 481"/>
                  <a:gd name="T18" fmla="*/ 74 w 477"/>
                  <a:gd name="T19" fmla="*/ 120 h 481"/>
                  <a:gd name="T20" fmla="*/ 77 w 477"/>
                  <a:gd name="T21" fmla="*/ 150 h 481"/>
                  <a:gd name="T22" fmla="*/ 95 w 477"/>
                  <a:gd name="T23" fmla="*/ 170 h 481"/>
                  <a:gd name="T24" fmla="*/ 53 w 477"/>
                  <a:gd name="T25" fmla="*/ 228 h 481"/>
                  <a:gd name="T26" fmla="*/ 53 w 477"/>
                  <a:gd name="T27" fmla="*/ 263 h 481"/>
                  <a:gd name="T28" fmla="*/ 74 w 477"/>
                  <a:gd name="T29" fmla="*/ 293 h 481"/>
                  <a:gd name="T30" fmla="*/ 70 w 477"/>
                  <a:gd name="T31" fmla="*/ 304 h 481"/>
                  <a:gd name="T32" fmla="*/ 11 w 477"/>
                  <a:gd name="T33" fmla="*/ 358 h 481"/>
                  <a:gd name="T34" fmla="*/ 8 w 477"/>
                  <a:gd name="T35" fmla="*/ 379 h 481"/>
                  <a:gd name="T36" fmla="*/ 0 w 477"/>
                  <a:gd name="T37" fmla="*/ 389 h 481"/>
                  <a:gd name="T38" fmla="*/ 19 w 477"/>
                  <a:gd name="T39" fmla="*/ 424 h 481"/>
                  <a:gd name="T40" fmla="*/ 39 w 477"/>
                  <a:gd name="T41" fmla="*/ 427 h 481"/>
                  <a:gd name="T42" fmla="*/ 50 w 477"/>
                  <a:gd name="T43" fmla="*/ 462 h 481"/>
                  <a:gd name="T44" fmla="*/ 95 w 477"/>
                  <a:gd name="T45" fmla="*/ 438 h 481"/>
                  <a:gd name="T46" fmla="*/ 138 w 477"/>
                  <a:gd name="T47" fmla="*/ 389 h 481"/>
                  <a:gd name="T48" fmla="*/ 190 w 477"/>
                  <a:gd name="T49" fmla="*/ 340 h 481"/>
                  <a:gd name="T50" fmla="*/ 221 w 477"/>
                  <a:gd name="T51" fmla="*/ 316 h 481"/>
                  <a:gd name="T52" fmla="*/ 233 w 477"/>
                  <a:gd name="T53" fmla="*/ 316 h 481"/>
                  <a:gd name="T54" fmla="*/ 299 w 477"/>
                  <a:gd name="T55" fmla="*/ 301 h 481"/>
                  <a:gd name="T56" fmla="*/ 353 w 477"/>
                  <a:gd name="T57" fmla="*/ 251 h 481"/>
                  <a:gd name="T58" fmla="*/ 389 w 477"/>
                  <a:gd name="T59" fmla="*/ 233 h 481"/>
                  <a:gd name="T60" fmla="*/ 403 w 477"/>
                  <a:gd name="T61" fmla="*/ 220 h 481"/>
                  <a:gd name="T62" fmla="*/ 417 w 477"/>
                  <a:gd name="T63" fmla="*/ 203 h 481"/>
                  <a:gd name="T64" fmla="*/ 434 w 477"/>
                  <a:gd name="T65" fmla="*/ 177 h 481"/>
                  <a:gd name="T66" fmla="*/ 438 w 477"/>
                  <a:gd name="T67" fmla="*/ 174 h 481"/>
                  <a:gd name="T68" fmla="*/ 477 w 477"/>
                  <a:gd name="T69" fmla="*/ 135 h 481"/>
                  <a:gd name="T70" fmla="*/ 472 w 477"/>
                  <a:gd name="T71" fmla="*/ 127 h 481"/>
                  <a:gd name="T72" fmla="*/ 440 w 477"/>
                  <a:gd name="T73" fmla="*/ 107 h 481"/>
                  <a:gd name="T74" fmla="*/ 413 w 477"/>
                  <a:gd name="T75" fmla="*/ 67 h 481"/>
                  <a:gd name="T76" fmla="*/ 389 w 477"/>
                  <a:gd name="T77" fmla="*/ 64 h 481"/>
                  <a:gd name="T78" fmla="*/ 379 w 477"/>
                  <a:gd name="T79" fmla="*/ 77 h 481"/>
                  <a:gd name="T80" fmla="*/ 370 w 477"/>
                  <a:gd name="T81" fmla="*/ 113 h 481"/>
                  <a:gd name="T82" fmla="*/ 352 w 477"/>
                  <a:gd name="T83" fmla="*/ 127 h 481"/>
                  <a:gd name="T84" fmla="*/ 338 w 477"/>
                  <a:gd name="T85" fmla="*/ 134 h 481"/>
                  <a:gd name="T86" fmla="*/ 331 w 477"/>
                  <a:gd name="T87" fmla="*/ 122 h 481"/>
                  <a:gd name="T88" fmla="*/ 300 w 477"/>
                  <a:gd name="T89" fmla="*/ 90 h 481"/>
                  <a:gd name="T90" fmla="*/ 282 w 477"/>
                  <a:gd name="T91" fmla="*/ 91 h 481"/>
                  <a:gd name="T92" fmla="*/ 242 w 477"/>
                  <a:gd name="T93" fmla="*/ 54 h 481"/>
                  <a:gd name="T94" fmla="*/ 236 w 477"/>
                  <a:gd name="T95" fmla="*/ 45 h 481"/>
                  <a:gd name="T96" fmla="*/ 230 w 477"/>
                  <a:gd name="T97" fmla="*/ 12 h 4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477" h="481">
                    <a:moveTo>
                      <a:pt x="211" y="0"/>
                    </a:moveTo>
                    <a:lnTo>
                      <a:pt x="209" y="0"/>
                    </a:lnTo>
                    <a:lnTo>
                      <a:pt x="204" y="9"/>
                    </a:lnTo>
                    <a:lnTo>
                      <a:pt x="199" y="20"/>
                    </a:lnTo>
                    <a:lnTo>
                      <a:pt x="194" y="29"/>
                    </a:lnTo>
                    <a:lnTo>
                      <a:pt x="192" y="27"/>
                    </a:lnTo>
                    <a:lnTo>
                      <a:pt x="191" y="29"/>
                    </a:lnTo>
                    <a:lnTo>
                      <a:pt x="188" y="29"/>
                    </a:lnTo>
                    <a:lnTo>
                      <a:pt x="187" y="30"/>
                    </a:lnTo>
                    <a:lnTo>
                      <a:pt x="187" y="31"/>
                    </a:lnTo>
                    <a:lnTo>
                      <a:pt x="191" y="40"/>
                    </a:lnTo>
                    <a:lnTo>
                      <a:pt x="192" y="47"/>
                    </a:lnTo>
                    <a:lnTo>
                      <a:pt x="190" y="55"/>
                    </a:lnTo>
                    <a:lnTo>
                      <a:pt x="176" y="68"/>
                    </a:lnTo>
                    <a:lnTo>
                      <a:pt x="168" y="75"/>
                    </a:lnTo>
                    <a:lnTo>
                      <a:pt x="166" y="75"/>
                    </a:lnTo>
                    <a:lnTo>
                      <a:pt x="166" y="73"/>
                    </a:lnTo>
                    <a:lnTo>
                      <a:pt x="163" y="67"/>
                    </a:lnTo>
                    <a:lnTo>
                      <a:pt x="161" y="65"/>
                    </a:lnTo>
                    <a:lnTo>
                      <a:pt x="161" y="64"/>
                    </a:lnTo>
                    <a:lnTo>
                      <a:pt x="159" y="64"/>
                    </a:lnTo>
                    <a:lnTo>
                      <a:pt x="156" y="65"/>
                    </a:lnTo>
                    <a:lnTo>
                      <a:pt x="155" y="67"/>
                    </a:lnTo>
                    <a:lnTo>
                      <a:pt x="146" y="73"/>
                    </a:lnTo>
                    <a:lnTo>
                      <a:pt x="145" y="70"/>
                    </a:lnTo>
                    <a:lnTo>
                      <a:pt x="138" y="72"/>
                    </a:lnTo>
                    <a:lnTo>
                      <a:pt x="134" y="70"/>
                    </a:lnTo>
                    <a:lnTo>
                      <a:pt x="127" y="70"/>
                    </a:lnTo>
                    <a:lnTo>
                      <a:pt x="125" y="72"/>
                    </a:lnTo>
                    <a:lnTo>
                      <a:pt x="110" y="75"/>
                    </a:lnTo>
                    <a:lnTo>
                      <a:pt x="101" y="79"/>
                    </a:lnTo>
                    <a:lnTo>
                      <a:pt x="96" y="83"/>
                    </a:lnTo>
                    <a:lnTo>
                      <a:pt x="93" y="83"/>
                    </a:lnTo>
                    <a:lnTo>
                      <a:pt x="93" y="84"/>
                    </a:lnTo>
                    <a:lnTo>
                      <a:pt x="79" y="100"/>
                    </a:lnTo>
                    <a:lnTo>
                      <a:pt x="79" y="101"/>
                    </a:lnTo>
                    <a:lnTo>
                      <a:pt x="78" y="103"/>
                    </a:lnTo>
                    <a:lnTo>
                      <a:pt x="74" y="113"/>
                    </a:lnTo>
                    <a:lnTo>
                      <a:pt x="74" y="118"/>
                    </a:lnTo>
                    <a:lnTo>
                      <a:pt x="74" y="120"/>
                    </a:lnTo>
                    <a:lnTo>
                      <a:pt x="71" y="134"/>
                    </a:lnTo>
                    <a:lnTo>
                      <a:pt x="71" y="135"/>
                    </a:lnTo>
                    <a:lnTo>
                      <a:pt x="72" y="135"/>
                    </a:lnTo>
                    <a:lnTo>
                      <a:pt x="77" y="150"/>
                    </a:lnTo>
                    <a:lnTo>
                      <a:pt x="78" y="151"/>
                    </a:lnTo>
                    <a:lnTo>
                      <a:pt x="86" y="163"/>
                    </a:lnTo>
                    <a:lnTo>
                      <a:pt x="95" y="168"/>
                    </a:lnTo>
                    <a:lnTo>
                      <a:pt x="95" y="170"/>
                    </a:lnTo>
                    <a:lnTo>
                      <a:pt x="85" y="175"/>
                    </a:lnTo>
                    <a:lnTo>
                      <a:pt x="67" y="194"/>
                    </a:lnTo>
                    <a:lnTo>
                      <a:pt x="60" y="208"/>
                    </a:lnTo>
                    <a:lnTo>
                      <a:pt x="53" y="228"/>
                    </a:lnTo>
                    <a:lnTo>
                      <a:pt x="50" y="245"/>
                    </a:lnTo>
                    <a:lnTo>
                      <a:pt x="43" y="248"/>
                    </a:lnTo>
                    <a:lnTo>
                      <a:pt x="41" y="251"/>
                    </a:lnTo>
                    <a:lnTo>
                      <a:pt x="53" y="263"/>
                    </a:lnTo>
                    <a:lnTo>
                      <a:pt x="57" y="271"/>
                    </a:lnTo>
                    <a:lnTo>
                      <a:pt x="61" y="276"/>
                    </a:lnTo>
                    <a:lnTo>
                      <a:pt x="72" y="293"/>
                    </a:lnTo>
                    <a:lnTo>
                      <a:pt x="74" y="293"/>
                    </a:lnTo>
                    <a:lnTo>
                      <a:pt x="74" y="294"/>
                    </a:lnTo>
                    <a:lnTo>
                      <a:pt x="72" y="294"/>
                    </a:lnTo>
                    <a:lnTo>
                      <a:pt x="75" y="297"/>
                    </a:lnTo>
                    <a:lnTo>
                      <a:pt x="70" y="304"/>
                    </a:lnTo>
                    <a:lnTo>
                      <a:pt x="58" y="308"/>
                    </a:lnTo>
                    <a:lnTo>
                      <a:pt x="31" y="337"/>
                    </a:lnTo>
                    <a:lnTo>
                      <a:pt x="25" y="344"/>
                    </a:lnTo>
                    <a:lnTo>
                      <a:pt x="11" y="358"/>
                    </a:lnTo>
                    <a:lnTo>
                      <a:pt x="10" y="358"/>
                    </a:lnTo>
                    <a:lnTo>
                      <a:pt x="10" y="376"/>
                    </a:lnTo>
                    <a:lnTo>
                      <a:pt x="8" y="378"/>
                    </a:lnTo>
                    <a:lnTo>
                      <a:pt x="8" y="379"/>
                    </a:lnTo>
                    <a:lnTo>
                      <a:pt x="7" y="383"/>
                    </a:lnTo>
                    <a:lnTo>
                      <a:pt x="4" y="386"/>
                    </a:lnTo>
                    <a:lnTo>
                      <a:pt x="1" y="388"/>
                    </a:lnTo>
                    <a:lnTo>
                      <a:pt x="0" y="389"/>
                    </a:lnTo>
                    <a:lnTo>
                      <a:pt x="0" y="390"/>
                    </a:lnTo>
                    <a:lnTo>
                      <a:pt x="3" y="398"/>
                    </a:lnTo>
                    <a:lnTo>
                      <a:pt x="14" y="418"/>
                    </a:lnTo>
                    <a:lnTo>
                      <a:pt x="19" y="424"/>
                    </a:lnTo>
                    <a:lnTo>
                      <a:pt x="24" y="427"/>
                    </a:lnTo>
                    <a:lnTo>
                      <a:pt x="25" y="428"/>
                    </a:lnTo>
                    <a:lnTo>
                      <a:pt x="29" y="427"/>
                    </a:lnTo>
                    <a:lnTo>
                      <a:pt x="39" y="427"/>
                    </a:lnTo>
                    <a:lnTo>
                      <a:pt x="42" y="431"/>
                    </a:lnTo>
                    <a:lnTo>
                      <a:pt x="41" y="450"/>
                    </a:lnTo>
                    <a:lnTo>
                      <a:pt x="43" y="458"/>
                    </a:lnTo>
                    <a:lnTo>
                      <a:pt x="50" y="462"/>
                    </a:lnTo>
                    <a:lnTo>
                      <a:pt x="61" y="481"/>
                    </a:lnTo>
                    <a:lnTo>
                      <a:pt x="63" y="481"/>
                    </a:lnTo>
                    <a:lnTo>
                      <a:pt x="64" y="478"/>
                    </a:lnTo>
                    <a:lnTo>
                      <a:pt x="95" y="438"/>
                    </a:lnTo>
                    <a:lnTo>
                      <a:pt x="103" y="429"/>
                    </a:lnTo>
                    <a:lnTo>
                      <a:pt x="125" y="404"/>
                    </a:lnTo>
                    <a:lnTo>
                      <a:pt x="127" y="400"/>
                    </a:lnTo>
                    <a:lnTo>
                      <a:pt x="138" y="389"/>
                    </a:lnTo>
                    <a:lnTo>
                      <a:pt x="142" y="383"/>
                    </a:lnTo>
                    <a:lnTo>
                      <a:pt x="152" y="375"/>
                    </a:lnTo>
                    <a:lnTo>
                      <a:pt x="185" y="343"/>
                    </a:lnTo>
                    <a:lnTo>
                      <a:pt x="190" y="340"/>
                    </a:lnTo>
                    <a:lnTo>
                      <a:pt x="199" y="330"/>
                    </a:lnTo>
                    <a:lnTo>
                      <a:pt x="202" y="329"/>
                    </a:lnTo>
                    <a:lnTo>
                      <a:pt x="219" y="318"/>
                    </a:lnTo>
                    <a:lnTo>
                      <a:pt x="221" y="316"/>
                    </a:lnTo>
                    <a:lnTo>
                      <a:pt x="223" y="315"/>
                    </a:lnTo>
                    <a:lnTo>
                      <a:pt x="228" y="315"/>
                    </a:lnTo>
                    <a:lnTo>
                      <a:pt x="230" y="314"/>
                    </a:lnTo>
                    <a:lnTo>
                      <a:pt x="233" y="316"/>
                    </a:lnTo>
                    <a:lnTo>
                      <a:pt x="233" y="318"/>
                    </a:lnTo>
                    <a:lnTo>
                      <a:pt x="259" y="318"/>
                    </a:lnTo>
                    <a:lnTo>
                      <a:pt x="290" y="301"/>
                    </a:lnTo>
                    <a:lnTo>
                      <a:pt x="299" y="301"/>
                    </a:lnTo>
                    <a:lnTo>
                      <a:pt x="302" y="287"/>
                    </a:lnTo>
                    <a:lnTo>
                      <a:pt x="302" y="274"/>
                    </a:lnTo>
                    <a:lnTo>
                      <a:pt x="346" y="252"/>
                    </a:lnTo>
                    <a:lnTo>
                      <a:pt x="353" y="251"/>
                    </a:lnTo>
                    <a:lnTo>
                      <a:pt x="371" y="242"/>
                    </a:lnTo>
                    <a:lnTo>
                      <a:pt x="376" y="241"/>
                    </a:lnTo>
                    <a:lnTo>
                      <a:pt x="381" y="237"/>
                    </a:lnTo>
                    <a:lnTo>
                      <a:pt x="389" y="233"/>
                    </a:lnTo>
                    <a:lnTo>
                      <a:pt x="395" y="228"/>
                    </a:lnTo>
                    <a:lnTo>
                      <a:pt x="398" y="227"/>
                    </a:lnTo>
                    <a:lnTo>
                      <a:pt x="399" y="224"/>
                    </a:lnTo>
                    <a:lnTo>
                      <a:pt x="403" y="220"/>
                    </a:lnTo>
                    <a:lnTo>
                      <a:pt x="405" y="220"/>
                    </a:lnTo>
                    <a:lnTo>
                      <a:pt x="409" y="213"/>
                    </a:lnTo>
                    <a:lnTo>
                      <a:pt x="415" y="207"/>
                    </a:lnTo>
                    <a:lnTo>
                      <a:pt x="417" y="203"/>
                    </a:lnTo>
                    <a:lnTo>
                      <a:pt x="423" y="196"/>
                    </a:lnTo>
                    <a:lnTo>
                      <a:pt x="433" y="182"/>
                    </a:lnTo>
                    <a:lnTo>
                      <a:pt x="433" y="181"/>
                    </a:lnTo>
                    <a:lnTo>
                      <a:pt x="434" y="177"/>
                    </a:lnTo>
                    <a:lnTo>
                      <a:pt x="436" y="175"/>
                    </a:lnTo>
                    <a:lnTo>
                      <a:pt x="437" y="175"/>
                    </a:lnTo>
                    <a:lnTo>
                      <a:pt x="438" y="175"/>
                    </a:lnTo>
                    <a:lnTo>
                      <a:pt x="438" y="174"/>
                    </a:lnTo>
                    <a:lnTo>
                      <a:pt x="438" y="171"/>
                    </a:lnTo>
                    <a:lnTo>
                      <a:pt x="462" y="147"/>
                    </a:lnTo>
                    <a:lnTo>
                      <a:pt x="476" y="137"/>
                    </a:lnTo>
                    <a:lnTo>
                      <a:pt x="477" y="135"/>
                    </a:lnTo>
                    <a:lnTo>
                      <a:pt x="476" y="134"/>
                    </a:lnTo>
                    <a:lnTo>
                      <a:pt x="476" y="132"/>
                    </a:lnTo>
                    <a:lnTo>
                      <a:pt x="475" y="131"/>
                    </a:lnTo>
                    <a:lnTo>
                      <a:pt x="472" y="127"/>
                    </a:lnTo>
                    <a:lnTo>
                      <a:pt x="470" y="125"/>
                    </a:lnTo>
                    <a:lnTo>
                      <a:pt x="458" y="110"/>
                    </a:lnTo>
                    <a:lnTo>
                      <a:pt x="440" y="110"/>
                    </a:lnTo>
                    <a:lnTo>
                      <a:pt x="440" y="107"/>
                    </a:lnTo>
                    <a:lnTo>
                      <a:pt x="441" y="107"/>
                    </a:lnTo>
                    <a:lnTo>
                      <a:pt x="440" y="94"/>
                    </a:lnTo>
                    <a:lnTo>
                      <a:pt x="434" y="83"/>
                    </a:lnTo>
                    <a:lnTo>
                      <a:pt x="413" y="67"/>
                    </a:lnTo>
                    <a:lnTo>
                      <a:pt x="412" y="65"/>
                    </a:lnTo>
                    <a:lnTo>
                      <a:pt x="405" y="65"/>
                    </a:lnTo>
                    <a:lnTo>
                      <a:pt x="403" y="64"/>
                    </a:lnTo>
                    <a:lnTo>
                      <a:pt x="389" y="64"/>
                    </a:lnTo>
                    <a:lnTo>
                      <a:pt x="389" y="65"/>
                    </a:lnTo>
                    <a:lnTo>
                      <a:pt x="388" y="65"/>
                    </a:lnTo>
                    <a:lnTo>
                      <a:pt x="387" y="67"/>
                    </a:lnTo>
                    <a:lnTo>
                      <a:pt x="379" y="77"/>
                    </a:lnTo>
                    <a:lnTo>
                      <a:pt x="366" y="87"/>
                    </a:lnTo>
                    <a:lnTo>
                      <a:pt x="360" y="96"/>
                    </a:lnTo>
                    <a:lnTo>
                      <a:pt x="373" y="110"/>
                    </a:lnTo>
                    <a:lnTo>
                      <a:pt x="370" y="113"/>
                    </a:lnTo>
                    <a:lnTo>
                      <a:pt x="363" y="117"/>
                    </a:lnTo>
                    <a:lnTo>
                      <a:pt x="362" y="118"/>
                    </a:lnTo>
                    <a:lnTo>
                      <a:pt x="353" y="124"/>
                    </a:lnTo>
                    <a:lnTo>
                      <a:pt x="352" y="127"/>
                    </a:lnTo>
                    <a:lnTo>
                      <a:pt x="348" y="129"/>
                    </a:lnTo>
                    <a:lnTo>
                      <a:pt x="346" y="131"/>
                    </a:lnTo>
                    <a:lnTo>
                      <a:pt x="345" y="131"/>
                    </a:lnTo>
                    <a:lnTo>
                      <a:pt x="338" y="134"/>
                    </a:lnTo>
                    <a:lnTo>
                      <a:pt x="332" y="128"/>
                    </a:lnTo>
                    <a:lnTo>
                      <a:pt x="332" y="127"/>
                    </a:lnTo>
                    <a:lnTo>
                      <a:pt x="331" y="124"/>
                    </a:lnTo>
                    <a:lnTo>
                      <a:pt x="331" y="122"/>
                    </a:lnTo>
                    <a:lnTo>
                      <a:pt x="326" y="114"/>
                    </a:lnTo>
                    <a:lnTo>
                      <a:pt x="325" y="114"/>
                    </a:lnTo>
                    <a:lnTo>
                      <a:pt x="318" y="105"/>
                    </a:lnTo>
                    <a:lnTo>
                      <a:pt x="300" y="90"/>
                    </a:lnTo>
                    <a:lnTo>
                      <a:pt x="297" y="89"/>
                    </a:lnTo>
                    <a:lnTo>
                      <a:pt x="288" y="93"/>
                    </a:lnTo>
                    <a:lnTo>
                      <a:pt x="283" y="93"/>
                    </a:lnTo>
                    <a:lnTo>
                      <a:pt x="282" y="91"/>
                    </a:lnTo>
                    <a:lnTo>
                      <a:pt x="282" y="90"/>
                    </a:lnTo>
                    <a:lnTo>
                      <a:pt x="272" y="80"/>
                    </a:lnTo>
                    <a:lnTo>
                      <a:pt x="261" y="72"/>
                    </a:lnTo>
                    <a:lnTo>
                      <a:pt x="242" y="54"/>
                    </a:lnTo>
                    <a:lnTo>
                      <a:pt x="240" y="54"/>
                    </a:lnTo>
                    <a:lnTo>
                      <a:pt x="239" y="50"/>
                    </a:lnTo>
                    <a:lnTo>
                      <a:pt x="236" y="47"/>
                    </a:lnTo>
                    <a:lnTo>
                      <a:pt x="236" y="45"/>
                    </a:lnTo>
                    <a:lnTo>
                      <a:pt x="233" y="40"/>
                    </a:lnTo>
                    <a:lnTo>
                      <a:pt x="242" y="22"/>
                    </a:lnTo>
                    <a:lnTo>
                      <a:pt x="236" y="16"/>
                    </a:lnTo>
                    <a:lnTo>
                      <a:pt x="230" y="12"/>
                    </a:lnTo>
                    <a:lnTo>
                      <a:pt x="21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02" name="Freeform 1235">
                <a:extLst>
                  <a:ext uri="{FF2B5EF4-FFF2-40B4-BE49-F238E27FC236}">
                    <a16:creationId xmlns:a16="http://schemas.microsoft.com/office/drawing/2014/main" id="{7E2850C0-C26C-7AF7-E0E5-1BAB053D71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6" y="3403"/>
                <a:ext cx="81" cy="125"/>
              </a:xfrm>
              <a:custGeom>
                <a:avLst/>
                <a:gdLst>
                  <a:gd name="T0" fmla="*/ 125 w 325"/>
                  <a:gd name="T1" fmla="*/ 48 h 502"/>
                  <a:gd name="T2" fmla="*/ 87 w 325"/>
                  <a:gd name="T3" fmla="*/ 54 h 502"/>
                  <a:gd name="T4" fmla="*/ 53 w 325"/>
                  <a:gd name="T5" fmla="*/ 37 h 502"/>
                  <a:gd name="T6" fmla="*/ 26 w 325"/>
                  <a:gd name="T7" fmla="*/ 46 h 502"/>
                  <a:gd name="T8" fmla="*/ 16 w 325"/>
                  <a:gd name="T9" fmla="*/ 62 h 502"/>
                  <a:gd name="T10" fmla="*/ 24 w 325"/>
                  <a:gd name="T11" fmla="*/ 101 h 502"/>
                  <a:gd name="T12" fmla="*/ 71 w 325"/>
                  <a:gd name="T13" fmla="*/ 138 h 502"/>
                  <a:gd name="T14" fmla="*/ 60 w 325"/>
                  <a:gd name="T15" fmla="*/ 155 h 502"/>
                  <a:gd name="T16" fmla="*/ 37 w 325"/>
                  <a:gd name="T17" fmla="*/ 190 h 502"/>
                  <a:gd name="T18" fmla="*/ 36 w 325"/>
                  <a:gd name="T19" fmla="*/ 215 h 502"/>
                  <a:gd name="T20" fmla="*/ 93 w 325"/>
                  <a:gd name="T21" fmla="*/ 234 h 502"/>
                  <a:gd name="T22" fmla="*/ 94 w 325"/>
                  <a:gd name="T23" fmla="*/ 240 h 502"/>
                  <a:gd name="T24" fmla="*/ 84 w 325"/>
                  <a:gd name="T25" fmla="*/ 248 h 502"/>
                  <a:gd name="T26" fmla="*/ 75 w 325"/>
                  <a:gd name="T27" fmla="*/ 255 h 502"/>
                  <a:gd name="T28" fmla="*/ 89 w 325"/>
                  <a:gd name="T29" fmla="*/ 269 h 502"/>
                  <a:gd name="T30" fmla="*/ 79 w 325"/>
                  <a:gd name="T31" fmla="*/ 299 h 502"/>
                  <a:gd name="T32" fmla="*/ 40 w 325"/>
                  <a:gd name="T33" fmla="*/ 315 h 502"/>
                  <a:gd name="T34" fmla="*/ 54 w 325"/>
                  <a:gd name="T35" fmla="*/ 329 h 502"/>
                  <a:gd name="T36" fmla="*/ 75 w 325"/>
                  <a:gd name="T37" fmla="*/ 346 h 502"/>
                  <a:gd name="T38" fmla="*/ 93 w 325"/>
                  <a:gd name="T39" fmla="*/ 375 h 502"/>
                  <a:gd name="T40" fmla="*/ 82 w 325"/>
                  <a:gd name="T41" fmla="*/ 388 h 502"/>
                  <a:gd name="T42" fmla="*/ 57 w 325"/>
                  <a:gd name="T43" fmla="*/ 381 h 502"/>
                  <a:gd name="T44" fmla="*/ 29 w 325"/>
                  <a:gd name="T45" fmla="*/ 386 h 502"/>
                  <a:gd name="T46" fmla="*/ 22 w 325"/>
                  <a:gd name="T47" fmla="*/ 396 h 502"/>
                  <a:gd name="T48" fmla="*/ 16 w 325"/>
                  <a:gd name="T49" fmla="*/ 420 h 502"/>
                  <a:gd name="T50" fmla="*/ 8 w 325"/>
                  <a:gd name="T51" fmla="*/ 456 h 502"/>
                  <a:gd name="T52" fmla="*/ 17 w 325"/>
                  <a:gd name="T53" fmla="*/ 463 h 502"/>
                  <a:gd name="T54" fmla="*/ 31 w 325"/>
                  <a:gd name="T55" fmla="*/ 491 h 502"/>
                  <a:gd name="T56" fmla="*/ 62 w 325"/>
                  <a:gd name="T57" fmla="*/ 490 h 502"/>
                  <a:gd name="T58" fmla="*/ 122 w 325"/>
                  <a:gd name="T59" fmla="*/ 469 h 502"/>
                  <a:gd name="T60" fmla="*/ 156 w 325"/>
                  <a:gd name="T61" fmla="*/ 469 h 502"/>
                  <a:gd name="T62" fmla="*/ 226 w 325"/>
                  <a:gd name="T63" fmla="*/ 493 h 502"/>
                  <a:gd name="T64" fmla="*/ 263 w 325"/>
                  <a:gd name="T65" fmla="*/ 484 h 502"/>
                  <a:gd name="T66" fmla="*/ 280 w 325"/>
                  <a:gd name="T67" fmla="*/ 426 h 502"/>
                  <a:gd name="T68" fmla="*/ 259 w 325"/>
                  <a:gd name="T69" fmla="*/ 391 h 502"/>
                  <a:gd name="T70" fmla="*/ 233 w 325"/>
                  <a:gd name="T71" fmla="*/ 362 h 502"/>
                  <a:gd name="T72" fmla="*/ 237 w 325"/>
                  <a:gd name="T73" fmla="*/ 347 h 502"/>
                  <a:gd name="T74" fmla="*/ 241 w 325"/>
                  <a:gd name="T75" fmla="*/ 322 h 502"/>
                  <a:gd name="T76" fmla="*/ 305 w 325"/>
                  <a:gd name="T77" fmla="*/ 261 h 502"/>
                  <a:gd name="T78" fmla="*/ 291 w 325"/>
                  <a:gd name="T79" fmla="*/ 240 h 502"/>
                  <a:gd name="T80" fmla="*/ 280 w 325"/>
                  <a:gd name="T81" fmla="*/ 209 h 502"/>
                  <a:gd name="T82" fmla="*/ 315 w 325"/>
                  <a:gd name="T83" fmla="*/ 139 h 502"/>
                  <a:gd name="T84" fmla="*/ 307 w 325"/>
                  <a:gd name="T85" fmla="*/ 114 h 502"/>
                  <a:gd name="T86" fmla="*/ 304 w 325"/>
                  <a:gd name="T87" fmla="*/ 82 h 502"/>
                  <a:gd name="T88" fmla="*/ 294 w 325"/>
                  <a:gd name="T89" fmla="*/ 75 h 502"/>
                  <a:gd name="T90" fmla="*/ 249 w 325"/>
                  <a:gd name="T91" fmla="*/ 48 h 502"/>
                  <a:gd name="T92" fmla="*/ 223 w 325"/>
                  <a:gd name="T93" fmla="*/ 37 h 502"/>
                  <a:gd name="T94" fmla="*/ 209 w 325"/>
                  <a:gd name="T95" fmla="*/ 50 h 502"/>
                  <a:gd name="T96" fmla="*/ 198 w 325"/>
                  <a:gd name="T97" fmla="*/ 64 h 502"/>
                  <a:gd name="T98" fmla="*/ 178 w 325"/>
                  <a:gd name="T99" fmla="*/ 60 h 502"/>
                  <a:gd name="T100" fmla="*/ 166 w 325"/>
                  <a:gd name="T101" fmla="*/ 62 h 502"/>
                  <a:gd name="T102" fmla="*/ 153 w 325"/>
                  <a:gd name="T103" fmla="*/ 41 h 502"/>
                  <a:gd name="T104" fmla="*/ 147 w 325"/>
                  <a:gd name="T105" fmla="*/ 5 h 5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25" h="502">
                    <a:moveTo>
                      <a:pt x="129" y="12"/>
                    </a:moveTo>
                    <a:lnTo>
                      <a:pt x="125" y="29"/>
                    </a:lnTo>
                    <a:lnTo>
                      <a:pt x="122" y="37"/>
                    </a:lnTo>
                    <a:lnTo>
                      <a:pt x="125" y="44"/>
                    </a:lnTo>
                    <a:lnTo>
                      <a:pt x="125" y="48"/>
                    </a:lnTo>
                    <a:lnTo>
                      <a:pt x="122" y="50"/>
                    </a:lnTo>
                    <a:lnTo>
                      <a:pt x="121" y="50"/>
                    </a:lnTo>
                    <a:lnTo>
                      <a:pt x="120" y="48"/>
                    </a:lnTo>
                    <a:lnTo>
                      <a:pt x="103" y="47"/>
                    </a:lnTo>
                    <a:lnTo>
                      <a:pt x="87" y="54"/>
                    </a:lnTo>
                    <a:lnTo>
                      <a:pt x="71" y="39"/>
                    </a:lnTo>
                    <a:lnTo>
                      <a:pt x="58" y="32"/>
                    </a:lnTo>
                    <a:lnTo>
                      <a:pt x="55" y="32"/>
                    </a:lnTo>
                    <a:lnTo>
                      <a:pt x="54" y="34"/>
                    </a:lnTo>
                    <a:lnTo>
                      <a:pt x="53" y="37"/>
                    </a:lnTo>
                    <a:lnTo>
                      <a:pt x="44" y="37"/>
                    </a:lnTo>
                    <a:lnTo>
                      <a:pt x="43" y="39"/>
                    </a:lnTo>
                    <a:lnTo>
                      <a:pt x="30" y="43"/>
                    </a:lnTo>
                    <a:lnTo>
                      <a:pt x="27" y="44"/>
                    </a:lnTo>
                    <a:lnTo>
                      <a:pt x="26" y="46"/>
                    </a:lnTo>
                    <a:lnTo>
                      <a:pt x="23" y="47"/>
                    </a:lnTo>
                    <a:lnTo>
                      <a:pt x="20" y="51"/>
                    </a:lnTo>
                    <a:lnTo>
                      <a:pt x="19" y="53"/>
                    </a:lnTo>
                    <a:lnTo>
                      <a:pt x="16" y="61"/>
                    </a:lnTo>
                    <a:lnTo>
                      <a:pt x="16" y="62"/>
                    </a:lnTo>
                    <a:lnTo>
                      <a:pt x="19" y="72"/>
                    </a:lnTo>
                    <a:lnTo>
                      <a:pt x="19" y="75"/>
                    </a:lnTo>
                    <a:lnTo>
                      <a:pt x="20" y="77"/>
                    </a:lnTo>
                    <a:lnTo>
                      <a:pt x="19" y="78"/>
                    </a:lnTo>
                    <a:lnTo>
                      <a:pt x="24" y="101"/>
                    </a:lnTo>
                    <a:lnTo>
                      <a:pt x="44" y="111"/>
                    </a:lnTo>
                    <a:lnTo>
                      <a:pt x="46" y="113"/>
                    </a:lnTo>
                    <a:lnTo>
                      <a:pt x="47" y="113"/>
                    </a:lnTo>
                    <a:lnTo>
                      <a:pt x="67" y="132"/>
                    </a:lnTo>
                    <a:lnTo>
                      <a:pt x="71" y="138"/>
                    </a:lnTo>
                    <a:lnTo>
                      <a:pt x="74" y="141"/>
                    </a:lnTo>
                    <a:lnTo>
                      <a:pt x="74" y="142"/>
                    </a:lnTo>
                    <a:lnTo>
                      <a:pt x="67" y="145"/>
                    </a:lnTo>
                    <a:lnTo>
                      <a:pt x="61" y="152"/>
                    </a:lnTo>
                    <a:lnTo>
                      <a:pt x="60" y="155"/>
                    </a:lnTo>
                    <a:lnTo>
                      <a:pt x="60" y="159"/>
                    </a:lnTo>
                    <a:lnTo>
                      <a:pt x="53" y="173"/>
                    </a:lnTo>
                    <a:lnTo>
                      <a:pt x="40" y="182"/>
                    </a:lnTo>
                    <a:lnTo>
                      <a:pt x="39" y="187"/>
                    </a:lnTo>
                    <a:lnTo>
                      <a:pt x="37" y="190"/>
                    </a:lnTo>
                    <a:lnTo>
                      <a:pt x="34" y="192"/>
                    </a:lnTo>
                    <a:lnTo>
                      <a:pt x="29" y="195"/>
                    </a:lnTo>
                    <a:lnTo>
                      <a:pt x="29" y="201"/>
                    </a:lnTo>
                    <a:lnTo>
                      <a:pt x="34" y="213"/>
                    </a:lnTo>
                    <a:lnTo>
                      <a:pt x="36" y="215"/>
                    </a:lnTo>
                    <a:lnTo>
                      <a:pt x="48" y="220"/>
                    </a:lnTo>
                    <a:lnTo>
                      <a:pt x="64" y="219"/>
                    </a:lnTo>
                    <a:lnTo>
                      <a:pt x="72" y="216"/>
                    </a:lnTo>
                    <a:lnTo>
                      <a:pt x="76" y="227"/>
                    </a:lnTo>
                    <a:lnTo>
                      <a:pt x="93" y="234"/>
                    </a:lnTo>
                    <a:lnTo>
                      <a:pt x="96" y="237"/>
                    </a:lnTo>
                    <a:lnTo>
                      <a:pt x="94" y="237"/>
                    </a:lnTo>
                    <a:lnTo>
                      <a:pt x="93" y="238"/>
                    </a:lnTo>
                    <a:lnTo>
                      <a:pt x="93" y="240"/>
                    </a:lnTo>
                    <a:lnTo>
                      <a:pt x="94" y="240"/>
                    </a:lnTo>
                    <a:lnTo>
                      <a:pt x="94" y="242"/>
                    </a:lnTo>
                    <a:lnTo>
                      <a:pt x="89" y="245"/>
                    </a:lnTo>
                    <a:lnTo>
                      <a:pt x="87" y="247"/>
                    </a:lnTo>
                    <a:lnTo>
                      <a:pt x="86" y="247"/>
                    </a:lnTo>
                    <a:lnTo>
                      <a:pt x="84" y="248"/>
                    </a:lnTo>
                    <a:lnTo>
                      <a:pt x="80" y="250"/>
                    </a:lnTo>
                    <a:lnTo>
                      <a:pt x="80" y="251"/>
                    </a:lnTo>
                    <a:lnTo>
                      <a:pt x="79" y="251"/>
                    </a:lnTo>
                    <a:lnTo>
                      <a:pt x="76" y="254"/>
                    </a:lnTo>
                    <a:lnTo>
                      <a:pt x="75" y="255"/>
                    </a:lnTo>
                    <a:lnTo>
                      <a:pt x="79" y="258"/>
                    </a:lnTo>
                    <a:lnTo>
                      <a:pt x="84" y="258"/>
                    </a:lnTo>
                    <a:lnTo>
                      <a:pt x="87" y="257"/>
                    </a:lnTo>
                    <a:lnTo>
                      <a:pt x="89" y="262"/>
                    </a:lnTo>
                    <a:lnTo>
                      <a:pt x="89" y="269"/>
                    </a:lnTo>
                    <a:lnTo>
                      <a:pt x="87" y="279"/>
                    </a:lnTo>
                    <a:lnTo>
                      <a:pt x="87" y="282"/>
                    </a:lnTo>
                    <a:lnTo>
                      <a:pt x="83" y="293"/>
                    </a:lnTo>
                    <a:lnTo>
                      <a:pt x="82" y="296"/>
                    </a:lnTo>
                    <a:lnTo>
                      <a:pt x="79" y="299"/>
                    </a:lnTo>
                    <a:lnTo>
                      <a:pt x="69" y="303"/>
                    </a:lnTo>
                    <a:lnTo>
                      <a:pt x="65" y="305"/>
                    </a:lnTo>
                    <a:lnTo>
                      <a:pt x="61" y="307"/>
                    </a:lnTo>
                    <a:lnTo>
                      <a:pt x="57" y="307"/>
                    </a:lnTo>
                    <a:lnTo>
                      <a:pt x="40" y="315"/>
                    </a:lnTo>
                    <a:lnTo>
                      <a:pt x="36" y="318"/>
                    </a:lnTo>
                    <a:lnTo>
                      <a:pt x="37" y="319"/>
                    </a:lnTo>
                    <a:lnTo>
                      <a:pt x="48" y="326"/>
                    </a:lnTo>
                    <a:lnTo>
                      <a:pt x="50" y="326"/>
                    </a:lnTo>
                    <a:lnTo>
                      <a:pt x="54" y="329"/>
                    </a:lnTo>
                    <a:lnTo>
                      <a:pt x="61" y="332"/>
                    </a:lnTo>
                    <a:lnTo>
                      <a:pt x="67" y="332"/>
                    </a:lnTo>
                    <a:lnTo>
                      <a:pt x="68" y="333"/>
                    </a:lnTo>
                    <a:lnTo>
                      <a:pt x="71" y="340"/>
                    </a:lnTo>
                    <a:lnTo>
                      <a:pt x="75" y="346"/>
                    </a:lnTo>
                    <a:lnTo>
                      <a:pt x="86" y="353"/>
                    </a:lnTo>
                    <a:lnTo>
                      <a:pt x="91" y="359"/>
                    </a:lnTo>
                    <a:lnTo>
                      <a:pt x="94" y="363"/>
                    </a:lnTo>
                    <a:lnTo>
                      <a:pt x="96" y="368"/>
                    </a:lnTo>
                    <a:lnTo>
                      <a:pt x="93" y="375"/>
                    </a:lnTo>
                    <a:lnTo>
                      <a:pt x="93" y="378"/>
                    </a:lnTo>
                    <a:lnTo>
                      <a:pt x="91" y="381"/>
                    </a:lnTo>
                    <a:lnTo>
                      <a:pt x="87" y="386"/>
                    </a:lnTo>
                    <a:lnTo>
                      <a:pt x="86" y="388"/>
                    </a:lnTo>
                    <a:lnTo>
                      <a:pt x="82" y="388"/>
                    </a:lnTo>
                    <a:lnTo>
                      <a:pt x="76" y="389"/>
                    </a:lnTo>
                    <a:lnTo>
                      <a:pt x="69" y="386"/>
                    </a:lnTo>
                    <a:lnTo>
                      <a:pt x="68" y="386"/>
                    </a:lnTo>
                    <a:lnTo>
                      <a:pt x="58" y="381"/>
                    </a:lnTo>
                    <a:lnTo>
                      <a:pt x="57" y="381"/>
                    </a:lnTo>
                    <a:lnTo>
                      <a:pt x="48" y="382"/>
                    </a:lnTo>
                    <a:lnTo>
                      <a:pt x="48" y="384"/>
                    </a:lnTo>
                    <a:lnTo>
                      <a:pt x="41" y="388"/>
                    </a:lnTo>
                    <a:lnTo>
                      <a:pt x="37" y="392"/>
                    </a:lnTo>
                    <a:lnTo>
                      <a:pt x="29" y="386"/>
                    </a:lnTo>
                    <a:lnTo>
                      <a:pt x="27" y="385"/>
                    </a:lnTo>
                    <a:lnTo>
                      <a:pt x="26" y="386"/>
                    </a:lnTo>
                    <a:lnTo>
                      <a:pt x="23" y="388"/>
                    </a:lnTo>
                    <a:lnTo>
                      <a:pt x="23" y="391"/>
                    </a:lnTo>
                    <a:lnTo>
                      <a:pt x="22" y="396"/>
                    </a:lnTo>
                    <a:lnTo>
                      <a:pt x="22" y="402"/>
                    </a:lnTo>
                    <a:lnTo>
                      <a:pt x="20" y="410"/>
                    </a:lnTo>
                    <a:lnTo>
                      <a:pt x="19" y="412"/>
                    </a:lnTo>
                    <a:lnTo>
                      <a:pt x="16" y="417"/>
                    </a:lnTo>
                    <a:lnTo>
                      <a:pt x="16" y="420"/>
                    </a:lnTo>
                    <a:lnTo>
                      <a:pt x="13" y="422"/>
                    </a:lnTo>
                    <a:lnTo>
                      <a:pt x="4" y="438"/>
                    </a:lnTo>
                    <a:lnTo>
                      <a:pt x="0" y="455"/>
                    </a:lnTo>
                    <a:lnTo>
                      <a:pt x="1" y="456"/>
                    </a:lnTo>
                    <a:lnTo>
                      <a:pt x="8" y="456"/>
                    </a:lnTo>
                    <a:lnTo>
                      <a:pt x="9" y="458"/>
                    </a:lnTo>
                    <a:lnTo>
                      <a:pt x="15" y="460"/>
                    </a:lnTo>
                    <a:lnTo>
                      <a:pt x="16" y="460"/>
                    </a:lnTo>
                    <a:lnTo>
                      <a:pt x="17" y="462"/>
                    </a:lnTo>
                    <a:lnTo>
                      <a:pt x="17" y="463"/>
                    </a:lnTo>
                    <a:lnTo>
                      <a:pt x="19" y="463"/>
                    </a:lnTo>
                    <a:lnTo>
                      <a:pt x="19" y="467"/>
                    </a:lnTo>
                    <a:lnTo>
                      <a:pt x="20" y="470"/>
                    </a:lnTo>
                    <a:lnTo>
                      <a:pt x="20" y="472"/>
                    </a:lnTo>
                    <a:lnTo>
                      <a:pt x="31" y="491"/>
                    </a:lnTo>
                    <a:lnTo>
                      <a:pt x="33" y="496"/>
                    </a:lnTo>
                    <a:lnTo>
                      <a:pt x="34" y="497"/>
                    </a:lnTo>
                    <a:lnTo>
                      <a:pt x="34" y="502"/>
                    </a:lnTo>
                    <a:lnTo>
                      <a:pt x="57" y="491"/>
                    </a:lnTo>
                    <a:lnTo>
                      <a:pt x="62" y="490"/>
                    </a:lnTo>
                    <a:lnTo>
                      <a:pt x="86" y="479"/>
                    </a:lnTo>
                    <a:lnTo>
                      <a:pt x="113" y="470"/>
                    </a:lnTo>
                    <a:lnTo>
                      <a:pt x="115" y="470"/>
                    </a:lnTo>
                    <a:lnTo>
                      <a:pt x="120" y="469"/>
                    </a:lnTo>
                    <a:lnTo>
                      <a:pt x="122" y="469"/>
                    </a:lnTo>
                    <a:lnTo>
                      <a:pt x="125" y="467"/>
                    </a:lnTo>
                    <a:lnTo>
                      <a:pt x="134" y="466"/>
                    </a:lnTo>
                    <a:lnTo>
                      <a:pt x="149" y="466"/>
                    </a:lnTo>
                    <a:lnTo>
                      <a:pt x="153" y="467"/>
                    </a:lnTo>
                    <a:lnTo>
                      <a:pt x="156" y="469"/>
                    </a:lnTo>
                    <a:lnTo>
                      <a:pt x="160" y="473"/>
                    </a:lnTo>
                    <a:lnTo>
                      <a:pt x="188" y="487"/>
                    </a:lnTo>
                    <a:lnTo>
                      <a:pt x="196" y="490"/>
                    </a:lnTo>
                    <a:lnTo>
                      <a:pt x="198" y="490"/>
                    </a:lnTo>
                    <a:lnTo>
                      <a:pt x="226" y="493"/>
                    </a:lnTo>
                    <a:lnTo>
                      <a:pt x="240" y="493"/>
                    </a:lnTo>
                    <a:lnTo>
                      <a:pt x="245" y="496"/>
                    </a:lnTo>
                    <a:lnTo>
                      <a:pt x="254" y="496"/>
                    </a:lnTo>
                    <a:lnTo>
                      <a:pt x="261" y="490"/>
                    </a:lnTo>
                    <a:lnTo>
                      <a:pt x="263" y="484"/>
                    </a:lnTo>
                    <a:lnTo>
                      <a:pt x="272" y="472"/>
                    </a:lnTo>
                    <a:lnTo>
                      <a:pt x="275" y="466"/>
                    </a:lnTo>
                    <a:lnTo>
                      <a:pt x="287" y="452"/>
                    </a:lnTo>
                    <a:lnTo>
                      <a:pt x="291" y="445"/>
                    </a:lnTo>
                    <a:lnTo>
                      <a:pt x="280" y="426"/>
                    </a:lnTo>
                    <a:lnTo>
                      <a:pt x="273" y="422"/>
                    </a:lnTo>
                    <a:lnTo>
                      <a:pt x="271" y="414"/>
                    </a:lnTo>
                    <a:lnTo>
                      <a:pt x="272" y="395"/>
                    </a:lnTo>
                    <a:lnTo>
                      <a:pt x="269" y="391"/>
                    </a:lnTo>
                    <a:lnTo>
                      <a:pt x="259" y="391"/>
                    </a:lnTo>
                    <a:lnTo>
                      <a:pt x="255" y="392"/>
                    </a:lnTo>
                    <a:lnTo>
                      <a:pt x="254" y="391"/>
                    </a:lnTo>
                    <a:lnTo>
                      <a:pt x="249" y="388"/>
                    </a:lnTo>
                    <a:lnTo>
                      <a:pt x="244" y="382"/>
                    </a:lnTo>
                    <a:lnTo>
                      <a:pt x="233" y="362"/>
                    </a:lnTo>
                    <a:lnTo>
                      <a:pt x="230" y="354"/>
                    </a:lnTo>
                    <a:lnTo>
                      <a:pt x="230" y="353"/>
                    </a:lnTo>
                    <a:lnTo>
                      <a:pt x="231" y="352"/>
                    </a:lnTo>
                    <a:lnTo>
                      <a:pt x="234" y="350"/>
                    </a:lnTo>
                    <a:lnTo>
                      <a:pt x="237" y="347"/>
                    </a:lnTo>
                    <a:lnTo>
                      <a:pt x="238" y="343"/>
                    </a:lnTo>
                    <a:lnTo>
                      <a:pt x="238" y="342"/>
                    </a:lnTo>
                    <a:lnTo>
                      <a:pt x="240" y="340"/>
                    </a:lnTo>
                    <a:lnTo>
                      <a:pt x="240" y="322"/>
                    </a:lnTo>
                    <a:lnTo>
                      <a:pt x="241" y="322"/>
                    </a:lnTo>
                    <a:lnTo>
                      <a:pt x="255" y="308"/>
                    </a:lnTo>
                    <a:lnTo>
                      <a:pt x="261" y="301"/>
                    </a:lnTo>
                    <a:lnTo>
                      <a:pt x="288" y="272"/>
                    </a:lnTo>
                    <a:lnTo>
                      <a:pt x="300" y="268"/>
                    </a:lnTo>
                    <a:lnTo>
                      <a:pt x="305" y="261"/>
                    </a:lnTo>
                    <a:lnTo>
                      <a:pt x="302" y="258"/>
                    </a:lnTo>
                    <a:lnTo>
                      <a:pt x="304" y="258"/>
                    </a:lnTo>
                    <a:lnTo>
                      <a:pt x="304" y="257"/>
                    </a:lnTo>
                    <a:lnTo>
                      <a:pt x="302" y="257"/>
                    </a:lnTo>
                    <a:lnTo>
                      <a:pt x="291" y="240"/>
                    </a:lnTo>
                    <a:lnTo>
                      <a:pt x="287" y="235"/>
                    </a:lnTo>
                    <a:lnTo>
                      <a:pt x="283" y="227"/>
                    </a:lnTo>
                    <a:lnTo>
                      <a:pt x="271" y="215"/>
                    </a:lnTo>
                    <a:lnTo>
                      <a:pt x="273" y="212"/>
                    </a:lnTo>
                    <a:lnTo>
                      <a:pt x="280" y="209"/>
                    </a:lnTo>
                    <a:lnTo>
                      <a:pt x="283" y="192"/>
                    </a:lnTo>
                    <a:lnTo>
                      <a:pt x="287" y="180"/>
                    </a:lnTo>
                    <a:lnTo>
                      <a:pt x="290" y="172"/>
                    </a:lnTo>
                    <a:lnTo>
                      <a:pt x="297" y="158"/>
                    </a:lnTo>
                    <a:lnTo>
                      <a:pt x="315" y="139"/>
                    </a:lnTo>
                    <a:lnTo>
                      <a:pt x="325" y="134"/>
                    </a:lnTo>
                    <a:lnTo>
                      <a:pt x="325" y="132"/>
                    </a:lnTo>
                    <a:lnTo>
                      <a:pt x="316" y="127"/>
                    </a:lnTo>
                    <a:lnTo>
                      <a:pt x="308" y="115"/>
                    </a:lnTo>
                    <a:lnTo>
                      <a:pt x="307" y="114"/>
                    </a:lnTo>
                    <a:lnTo>
                      <a:pt x="302" y="99"/>
                    </a:lnTo>
                    <a:lnTo>
                      <a:pt x="301" y="99"/>
                    </a:lnTo>
                    <a:lnTo>
                      <a:pt x="301" y="98"/>
                    </a:lnTo>
                    <a:lnTo>
                      <a:pt x="304" y="84"/>
                    </a:lnTo>
                    <a:lnTo>
                      <a:pt x="304" y="82"/>
                    </a:lnTo>
                    <a:lnTo>
                      <a:pt x="302" y="82"/>
                    </a:lnTo>
                    <a:lnTo>
                      <a:pt x="301" y="81"/>
                    </a:lnTo>
                    <a:lnTo>
                      <a:pt x="300" y="81"/>
                    </a:lnTo>
                    <a:lnTo>
                      <a:pt x="297" y="77"/>
                    </a:lnTo>
                    <a:lnTo>
                      <a:pt x="294" y="75"/>
                    </a:lnTo>
                    <a:lnTo>
                      <a:pt x="291" y="72"/>
                    </a:lnTo>
                    <a:lnTo>
                      <a:pt x="269" y="61"/>
                    </a:lnTo>
                    <a:lnTo>
                      <a:pt x="265" y="58"/>
                    </a:lnTo>
                    <a:lnTo>
                      <a:pt x="259" y="51"/>
                    </a:lnTo>
                    <a:lnTo>
                      <a:pt x="249" y="48"/>
                    </a:lnTo>
                    <a:lnTo>
                      <a:pt x="238" y="43"/>
                    </a:lnTo>
                    <a:lnTo>
                      <a:pt x="237" y="40"/>
                    </a:lnTo>
                    <a:lnTo>
                      <a:pt x="228" y="36"/>
                    </a:lnTo>
                    <a:lnTo>
                      <a:pt x="224" y="37"/>
                    </a:lnTo>
                    <a:lnTo>
                      <a:pt x="223" y="37"/>
                    </a:lnTo>
                    <a:lnTo>
                      <a:pt x="220" y="39"/>
                    </a:lnTo>
                    <a:lnTo>
                      <a:pt x="220" y="40"/>
                    </a:lnTo>
                    <a:lnTo>
                      <a:pt x="213" y="48"/>
                    </a:lnTo>
                    <a:lnTo>
                      <a:pt x="212" y="48"/>
                    </a:lnTo>
                    <a:lnTo>
                      <a:pt x="209" y="50"/>
                    </a:lnTo>
                    <a:lnTo>
                      <a:pt x="209" y="53"/>
                    </a:lnTo>
                    <a:lnTo>
                      <a:pt x="206" y="57"/>
                    </a:lnTo>
                    <a:lnTo>
                      <a:pt x="203" y="60"/>
                    </a:lnTo>
                    <a:lnTo>
                      <a:pt x="198" y="62"/>
                    </a:lnTo>
                    <a:lnTo>
                      <a:pt x="198" y="64"/>
                    </a:lnTo>
                    <a:lnTo>
                      <a:pt x="195" y="65"/>
                    </a:lnTo>
                    <a:lnTo>
                      <a:pt x="192" y="68"/>
                    </a:lnTo>
                    <a:lnTo>
                      <a:pt x="192" y="67"/>
                    </a:lnTo>
                    <a:lnTo>
                      <a:pt x="185" y="62"/>
                    </a:lnTo>
                    <a:lnTo>
                      <a:pt x="178" y="60"/>
                    </a:lnTo>
                    <a:lnTo>
                      <a:pt x="175" y="60"/>
                    </a:lnTo>
                    <a:lnTo>
                      <a:pt x="170" y="61"/>
                    </a:lnTo>
                    <a:lnTo>
                      <a:pt x="168" y="64"/>
                    </a:lnTo>
                    <a:lnTo>
                      <a:pt x="168" y="65"/>
                    </a:lnTo>
                    <a:lnTo>
                      <a:pt x="166" y="62"/>
                    </a:lnTo>
                    <a:lnTo>
                      <a:pt x="157" y="57"/>
                    </a:lnTo>
                    <a:lnTo>
                      <a:pt x="154" y="54"/>
                    </a:lnTo>
                    <a:lnTo>
                      <a:pt x="154" y="53"/>
                    </a:lnTo>
                    <a:lnTo>
                      <a:pt x="153" y="51"/>
                    </a:lnTo>
                    <a:lnTo>
                      <a:pt x="153" y="41"/>
                    </a:lnTo>
                    <a:lnTo>
                      <a:pt x="157" y="18"/>
                    </a:lnTo>
                    <a:lnTo>
                      <a:pt x="159" y="17"/>
                    </a:lnTo>
                    <a:lnTo>
                      <a:pt x="153" y="11"/>
                    </a:lnTo>
                    <a:lnTo>
                      <a:pt x="151" y="11"/>
                    </a:lnTo>
                    <a:lnTo>
                      <a:pt x="147" y="5"/>
                    </a:lnTo>
                    <a:lnTo>
                      <a:pt x="139" y="0"/>
                    </a:lnTo>
                    <a:lnTo>
                      <a:pt x="132" y="7"/>
                    </a:lnTo>
                    <a:lnTo>
                      <a:pt x="129" y="1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03" name="Freeform 1236">
                <a:extLst>
                  <a:ext uri="{FF2B5EF4-FFF2-40B4-BE49-F238E27FC236}">
                    <a16:creationId xmlns:a16="http://schemas.microsoft.com/office/drawing/2014/main" id="{23FD1D6B-87FD-D970-19F3-32A6FD080A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3" y="3289"/>
                <a:ext cx="60" cy="47"/>
              </a:xfrm>
              <a:custGeom>
                <a:avLst/>
                <a:gdLst>
                  <a:gd name="T0" fmla="*/ 184 w 238"/>
                  <a:gd name="T1" fmla="*/ 31 h 190"/>
                  <a:gd name="T2" fmla="*/ 186 w 238"/>
                  <a:gd name="T3" fmla="*/ 27 h 190"/>
                  <a:gd name="T4" fmla="*/ 187 w 238"/>
                  <a:gd name="T5" fmla="*/ 25 h 190"/>
                  <a:gd name="T6" fmla="*/ 187 w 238"/>
                  <a:gd name="T7" fmla="*/ 23 h 190"/>
                  <a:gd name="T8" fmla="*/ 162 w 238"/>
                  <a:gd name="T9" fmla="*/ 0 h 190"/>
                  <a:gd name="T10" fmla="*/ 142 w 238"/>
                  <a:gd name="T11" fmla="*/ 3 h 190"/>
                  <a:gd name="T12" fmla="*/ 130 w 238"/>
                  <a:gd name="T13" fmla="*/ 5 h 190"/>
                  <a:gd name="T14" fmla="*/ 126 w 238"/>
                  <a:gd name="T15" fmla="*/ 5 h 190"/>
                  <a:gd name="T16" fmla="*/ 127 w 238"/>
                  <a:gd name="T17" fmla="*/ 9 h 190"/>
                  <a:gd name="T18" fmla="*/ 134 w 238"/>
                  <a:gd name="T19" fmla="*/ 27 h 190"/>
                  <a:gd name="T20" fmla="*/ 135 w 238"/>
                  <a:gd name="T21" fmla="*/ 37 h 190"/>
                  <a:gd name="T22" fmla="*/ 142 w 238"/>
                  <a:gd name="T23" fmla="*/ 56 h 190"/>
                  <a:gd name="T24" fmla="*/ 155 w 238"/>
                  <a:gd name="T25" fmla="*/ 63 h 190"/>
                  <a:gd name="T26" fmla="*/ 158 w 238"/>
                  <a:gd name="T27" fmla="*/ 72 h 190"/>
                  <a:gd name="T28" fmla="*/ 156 w 238"/>
                  <a:gd name="T29" fmla="*/ 73 h 190"/>
                  <a:gd name="T30" fmla="*/ 147 w 238"/>
                  <a:gd name="T31" fmla="*/ 79 h 190"/>
                  <a:gd name="T32" fmla="*/ 124 w 238"/>
                  <a:gd name="T33" fmla="*/ 86 h 190"/>
                  <a:gd name="T34" fmla="*/ 117 w 238"/>
                  <a:gd name="T35" fmla="*/ 87 h 190"/>
                  <a:gd name="T36" fmla="*/ 114 w 238"/>
                  <a:gd name="T37" fmla="*/ 84 h 190"/>
                  <a:gd name="T38" fmla="*/ 112 w 238"/>
                  <a:gd name="T39" fmla="*/ 79 h 190"/>
                  <a:gd name="T40" fmla="*/ 96 w 238"/>
                  <a:gd name="T41" fmla="*/ 68 h 190"/>
                  <a:gd name="T42" fmla="*/ 82 w 238"/>
                  <a:gd name="T43" fmla="*/ 66 h 190"/>
                  <a:gd name="T44" fmla="*/ 81 w 238"/>
                  <a:gd name="T45" fmla="*/ 69 h 190"/>
                  <a:gd name="T46" fmla="*/ 77 w 238"/>
                  <a:gd name="T47" fmla="*/ 75 h 190"/>
                  <a:gd name="T48" fmla="*/ 67 w 238"/>
                  <a:gd name="T49" fmla="*/ 66 h 190"/>
                  <a:gd name="T50" fmla="*/ 39 w 238"/>
                  <a:gd name="T51" fmla="*/ 56 h 190"/>
                  <a:gd name="T52" fmla="*/ 35 w 238"/>
                  <a:gd name="T53" fmla="*/ 58 h 190"/>
                  <a:gd name="T54" fmla="*/ 21 w 238"/>
                  <a:gd name="T55" fmla="*/ 70 h 190"/>
                  <a:gd name="T56" fmla="*/ 14 w 238"/>
                  <a:gd name="T57" fmla="*/ 84 h 190"/>
                  <a:gd name="T58" fmla="*/ 0 w 238"/>
                  <a:gd name="T59" fmla="*/ 106 h 190"/>
                  <a:gd name="T60" fmla="*/ 3 w 238"/>
                  <a:gd name="T61" fmla="*/ 111 h 190"/>
                  <a:gd name="T62" fmla="*/ 6 w 238"/>
                  <a:gd name="T63" fmla="*/ 112 h 190"/>
                  <a:gd name="T64" fmla="*/ 13 w 238"/>
                  <a:gd name="T65" fmla="*/ 113 h 190"/>
                  <a:gd name="T66" fmla="*/ 14 w 238"/>
                  <a:gd name="T67" fmla="*/ 112 h 190"/>
                  <a:gd name="T68" fmla="*/ 18 w 238"/>
                  <a:gd name="T69" fmla="*/ 106 h 190"/>
                  <a:gd name="T70" fmla="*/ 21 w 238"/>
                  <a:gd name="T71" fmla="*/ 105 h 190"/>
                  <a:gd name="T72" fmla="*/ 27 w 238"/>
                  <a:gd name="T73" fmla="*/ 106 h 190"/>
                  <a:gd name="T74" fmla="*/ 35 w 238"/>
                  <a:gd name="T75" fmla="*/ 108 h 190"/>
                  <a:gd name="T76" fmla="*/ 38 w 238"/>
                  <a:gd name="T77" fmla="*/ 109 h 190"/>
                  <a:gd name="T78" fmla="*/ 39 w 238"/>
                  <a:gd name="T79" fmla="*/ 113 h 190"/>
                  <a:gd name="T80" fmla="*/ 42 w 238"/>
                  <a:gd name="T81" fmla="*/ 118 h 190"/>
                  <a:gd name="T82" fmla="*/ 44 w 238"/>
                  <a:gd name="T83" fmla="*/ 128 h 190"/>
                  <a:gd name="T84" fmla="*/ 54 w 238"/>
                  <a:gd name="T85" fmla="*/ 150 h 190"/>
                  <a:gd name="T86" fmla="*/ 56 w 238"/>
                  <a:gd name="T87" fmla="*/ 151 h 190"/>
                  <a:gd name="T88" fmla="*/ 67 w 238"/>
                  <a:gd name="T89" fmla="*/ 165 h 190"/>
                  <a:gd name="T90" fmla="*/ 70 w 238"/>
                  <a:gd name="T91" fmla="*/ 176 h 190"/>
                  <a:gd name="T92" fmla="*/ 68 w 238"/>
                  <a:gd name="T93" fmla="*/ 186 h 190"/>
                  <a:gd name="T94" fmla="*/ 99 w 238"/>
                  <a:gd name="T95" fmla="*/ 171 h 190"/>
                  <a:gd name="T96" fmla="*/ 105 w 238"/>
                  <a:gd name="T97" fmla="*/ 169 h 190"/>
                  <a:gd name="T98" fmla="*/ 117 w 238"/>
                  <a:gd name="T99" fmla="*/ 166 h 190"/>
                  <a:gd name="T100" fmla="*/ 131 w 238"/>
                  <a:gd name="T101" fmla="*/ 162 h 190"/>
                  <a:gd name="T102" fmla="*/ 135 w 238"/>
                  <a:gd name="T103" fmla="*/ 161 h 190"/>
                  <a:gd name="T104" fmla="*/ 141 w 238"/>
                  <a:gd name="T105" fmla="*/ 157 h 190"/>
                  <a:gd name="T106" fmla="*/ 152 w 238"/>
                  <a:gd name="T107" fmla="*/ 159 h 190"/>
                  <a:gd name="T108" fmla="*/ 164 w 238"/>
                  <a:gd name="T109" fmla="*/ 158 h 190"/>
                  <a:gd name="T110" fmla="*/ 194 w 238"/>
                  <a:gd name="T111" fmla="*/ 144 h 190"/>
                  <a:gd name="T112" fmla="*/ 195 w 238"/>
                  <a:gd name="T113" fmla="*/ 146 h 190"/>
                  <a:gd name="T114" fmla="*/ 222 w 238"/>
                  <a:gd name="T115" fmla="*/ 146 h 190"/>
                  <a:gd name="T116" fmla="*/ 228 w 238"/>
                  <a:gd name="T117" fmla="*/ 139 h 190"/>
                  <a:gd name="T118" fmla="*/ 229 w 238"/>
                  <a:gd name="T119" fmla="*/ 125 h 190"/>
                  <a:gd name="T120" fmla="*/ 228 w 238"/>
                  <a:gd name="T121" fmla="*/ 111 h 190"/>
                  <a:gd name="T122" fmla="*/ 235 w 238"/>
                  <a:gd name="T123" fmla="*/ 111 h 190"/>
                  <a:gd name="T124" fmla="*/ 205 w 238"/>
                  <a:gd name="T125" fmla="*/ 53 h 1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38" h="190">
                    <a:moveTo>
                      <a:pt x="188" y="38"/>
                    </a:moveTo>
                    <a:lnTo>
                      <a:pt x="184" y="31"/>
                    </a:lnTo>
                    <a:lnTo>
                      <a:pt x="184" y="27"/>
                    </a:lnTo>
                    <a:lnTo>
                      <a:pt x="186" y="27"/>
                    </a:lnTo>
                    <a:lnTo>
                      <a:pt x="186" y="25"/>
                    </a:lnTo>
                    <a:lnTo>
                      <a:pt x="187" y="25"/>
                    </a:lnTo>
                    <a:lnTo>
                      <a:pt x="190" y="24"/>
                    </a:lnTo>
                    <a:lnTo>
                      <a:pt x="187" y="23"/>
                    </a:lnTo>
                    <a:lnTo>
                      <a:pt x="179" y="12"/>
                    </a:lnTo>
                    <a:lnTo>
                      <a:pt x="162" y="0"/>
                    </a:lnTo>
                    <a:lnTo>
                      <a:pt x="156" y="0"/>
                    </a:lnTo>
                    <a:lnTo>
                      <a:pt x="142" y="3"/>
                    </a:lnTo>
                    <a:lnTo>
                      <a:pt x="135" y="3"/>
                    </a:lnTo>
                    <a:lnTo>
                      <a:pt x="130" y="5"/>
                    </a:lnTo>
                    <a:lnTo>
                      <a:pt x="127" y="5"/>
                    </a:lnTo>
                    <a:lnTo>
                      <a:pt x="126" y="5"/>
                    </a:lnTo>
                    <a:lnTo>
                      <a:pt x="126" y="6"/>
                    </a:lnTo>
                    <a:lnTo>
                      <a:pt x="127" y="9"/>
                    </a:lnTo>
                    <a:lnTo>
                      <a:pt x="127" y="10"/>
                    </a:lnTo>
                    <a:lnTo>
                      <a:pt x="134" y="27"/>
                    </a:lnTo>
                    <a:lnTo>
                      <a:pt x="135" y="35"/>
                    </a:lnTo>
                    <a:lnTo>
                      <a:pt x="135" y="37"/>
                    </a:lnTo>
                    <a:lnTo>
                      <a:pt x="134" y="49"/>
                    </a:lnTo>
                    <a:lnTo>
                      <a:pt x="142" y="56"/>
                    </a:lnTo>
                    <a:lnTo>
                      <a:pt x="154" y="62"/>
                    </a:lnTo>
                    <a:lnTo>
                      <a:pt x="155" y="63"/>
                    </a:lnTo>
                    <a:lnTo>
                      <a:pt x="155" y="66"/>
                    </a:lnTo>
                    <a:lnTo>
                      <a:pt x="158" y="72"/>
                    </a:lnTo>
                    <a:lnTo>
                      <a:pt x="158" y="73"/>
                    </a:lnTo>
                    <a:lnTo>
                      <a:pt x="156" y="73"/>
                    </a:lnTo>
                    <a:lnTo>
                      <a:pt x="151" y="76"/>
                    </a:lnTo>
                    <a:lnTo>
                      <a:pt x="147" y="79"/>
                    </a:lnTo>
                    <a:lnTo>
                      <a:pt x="137" y="83"/>
                    </a:lnTo>
                    <a:lnTo>
                      <a:pt x="124" y="86"/>
                    </a:lnTo>
                    <a:lnTo>
                      <a:pt x="121" y="87"/>
                    </a:lnTo>
                    <a:lnTo>
                      <a:pt x="117" y="87"/>
                    </a:lnTo>
                    <a:lnTo>
                      <a:pt x="117" y="86"/>
                    </a:lnTo>
                    <a:lnTo>
                      <a:pt x="114" y="84"/>
                    </a:lnTo>
                    <a:lnTo>
                      <a:pt x="113" y="84"/>
                    </a:lnTo>
                    <a:lnTo>
                      <a:pt x="112" y="79"/>
                    </a:lnTo>
                    <a:lnTo>
                      <a:pt x="108" y="76"/>
                    </a:lnTo>
                    <a:lnTo>
                      <a:pt x="96" y="68"/>
                    </a:lnTo>
                    <a:lnTo>
                      <a:pt x="84" y="66"/>
                    </a:lnTo>
                    <a:lnTo>
                      <a:pt x="82" y="66"/>
                    </a:lnTo>
                    <a:lnTo>
                      <a:pt x="82" y="68"/>
                    </a:lnTo>
                    <a:lnTo>
                      <a:pt x="81" y="69"/>
                    </a:lnTo>
                    <a:lnTo>
                      <a:pt x="81" y="70"/>
                    </a:lnTo>
                    <a:lnTo>
                      <a:pt x="77" y="75"/>
                    </a:lnTo>
                    <a:lnTo>
                      <a:pt x="75" y="75"/>
                    </a:lnTo>
                    <a:lnTo>
                      <a:pt x="67" y="66"/>
                    </a:lnTo>
                    <a:lnTo>
                      <a:pt x="39" y="58"/>
                    </a:lnTo>
                    <a:lnTo>
                      <a:pt x="39" y="56"/>
                    </a:lnTo>
                    <a:lnTo>
                      <a:pt x="35" y="56"/>
                    </a:lnTo>
                    <a:lnTo>
                      <a:pt x="35" y="58"/>
                    </a:lnTo>
                    <a:lnTo>
                      <a:pt x="31" y="59"/>
                    </a:lnTo>
                    <a:lnTo>
                      <a:pt x="21" y="70"/>
                    </a:lnTo>
                    <a:lnTo>
                      <a:pt x="17" y="77"/>
                    </a:lnTo>
                    <a:lnTo>
                      <a:pt x="14" y="84"/>
                    </a:lnTo>
                    <a:lnTo>
                      <a:pt x="13" y="95"/>
                    </a:lnTo>
                    <a:lnTo>
                      <a:pt x="0" y="106"/>
                    </a:lnTo>
                    <a:lnTo>
                      <a:pt x="0" y="108"/>
                    </a:lnTo>
                    <a:lnTo>
                      <a:pt x="3" y="111"/>
                    </a:lnTo>
                    <a:lnTo>
                      <a:pt x="3" y="112"/>
                    </a:lnTo>
                    <a:lnTo>
                      <a:pt x="6" y="112"/>
                    </a:lnTo>
                    <a:lnTo>
                      <a:pt x="6" y="113"/>
                    </a:lnTo>
                    <a:lnTo>
                      <a:pt x="13" y="113"/>
                    </a:lnTo>
                    <a:lnTo>
                      <a:pt x="13" y="112"/>
                    </a:lnTo>
                    <a:lnTo>
                      <a:pt x="14" y="112"/>
                    </a:lnTo>
                    <a:lnTo>
                      <a:pt x="14" y="111"/>
                    </a:lnTo>
                    <a:lnTo>
                      <a:pt x="18" y="106"/>
                    </a:lnTo>
                    <a:lnTo>
                      <a:pt x="20" y="106"/>
                    </a:lnTo>
                    <a:lnTo>
                      <a:pt x="21" y="105"/>
                    </a:lnTo>
                    <a:lnTo>
                      <a:pt x="25" y="105"/>
                    </a:lnTo>
                    <a:lnTo>
                      <a:pt x="27" y="106"/>
                    </a:lnTo>
                    <a:lnTo>
                      <a:pt x="32" y="108"/>
                    </a:lnTo>
                    <a:lnTo>
                      <a:pt x="35" y="108"/>
                    </a:lnTo>
                    <a:lnTo>
                      <a:pt x="36" y="109"/>
                    </a:lnTo>
                    <a:lnTo>
                      <a:pt x="38" y="109"/>
                    </a:lnTo>
                    <a:lnTo>
                      <a:pt x="39" y="111"/>
                    </a:lnTo>
                    <a:lnTo>
                      <a:pt x="39" y="113"/>
                    </a:lnTo>
                    <a:lnTo>
                      <a:pt x="41" y="115"/>
                    </a:lnTo>
                    <a:lnTo>
                      <a:pt x="42" y="118"/>
                    </a:lnTo>
                    <a:lnTo>
                      <a:pt x="42" y="120"/>
                    </a:lnTo>
                    <a:lnTo>
                      <a:pt x="44" y="128"/>
                    </a:lnTo>
                    <a:lnTo>
                      <a:pt x="44" y="130"/>
                    </a:lnTo>
                    <a:lnTo>
                      <a:pt x="54" y="150"/>
                    </a:lnTo>
                    <a:lnTo>
                      <a:pt x="56" y="150"/>
                    </a:lnTo>
                    <a:lnTo>
                      <a:pt x="56" y="151"/>
                    </a:lnTo>
                    <a:lnTo>
                      <a:pt x="63" y="159"/>
                    </a:lnTo>
                    <a:lnTo>
                      <a:pt x="67" y="165"/>
                    </a:lnTo>
                    <a:lnTo>
                      <a:pt x="68" y="166"/>
                    </a:lnTo>
                    <a:lnTo>
                      <a:pt x="70" y="176"/>
                    </a:lnTo>
                    <a:lnTo>
                      <a:pt x="70" y="185"/>
                    </a:lnTo>
                    <a:lnTo>
                      <a:pt x="68" y="186"/>
                    </a:lnTo>
                    <a:lnTo>
                      <a:pt x="68" y="190"/>
                    </a:lnTo>
                    <a:lnTo>
                      <a:pt x="99" y="171"/>
                    </a:lnTo>
                    <a:lnTo>
                      <a:pt x="102" y="168"/>
                    </a:lnTo>
                    <a:lnTo>
                      <a:pt x="105" y="169"/>
                    </a:lnTo>
                    <a:lnTo>
                      <a:pt x="114" y="168"/>
                    </a:lnTo>
                    <a:lnTo>
                      <a:pt x="117" y="166"/>
                    </a:lnTo>
                    <a:lnTo>
                      <a:pt x="126" y="165"/>
                    </a:lnTo>
                    <a:lnTo>
                      <a:pt x="131" y="162"/>
                    </a:lnTo>
                    <a:lnTo>
                      <a:pt x="133" y="161"/>
                    </a:lnTo>
                    <a:lnTo>
                      <a:pt x="135" y="161"/>
                    </a:lnTo>
                    <a:lnTo>
                      <a:pt x="138" y="158"/>
                    </a:lnTo>
                    <a:lnTo>
                      <a:pt x="141" y="157"/>
                    </a:lnTo>
                    <a:lnTo>
                      <a:pt x="145" y="157"/>
                    </a:lnTo>
                    <a:lnTo>
                      <a:pt x="152" y="159"/>
                    </a:lnTo>
                    <a:lnTo>
                      <a:pt x="162" y="159"/>
                    </a:lnTo>
                    <a:lnTo>
                      <a:pt x="164" y="158"/>
                    </a:lnTo>
                    <a:lnTo>
                      <a:pt x="179" y="153"/>
                    </a:lnTo>
                    <a:lnTo>
                      <a:pt x="194" y="144"/>
                    </a:lnTo>
                    <a:lnTo>
                      <a:pt x="194" y="146"/>
                    </a:lnTo>
                    <a:lnTo>
                      <a:pt x="195" y="146"/>
                    </a:lnTo>
                    <a:lnTo>
                      <a:pt x="207" y="147"/>
                    </a:lnTo>
                    <a:lnTo>
                      <a:pt x="222" y="146"/>
                    </a:lnTo>
                    <a:lnTo>
                      <a:pt x="228" y="146"/>
                    </a:lnTo>
                    <a:lnTo>
                      <a:pt x="228" y="139"/>
                    </a:lnTo>
                    <a:lnTo>
                      <a:pt x="229" y="132"/>
                    </a:lnTo>
                    <a:lnTo>
                      <a:pt x="229" y="125"/>
                    </a:lnTo>
                    <a:lnTo>
                      <a:pt x="228" y="112"/>
                    </a:lnTo>
                    <a:lnTo>
                      <a:pt x="228" y="111"/>
                    </a:lnTo>
                    <a:lnTo>
                      <a:pt x="232" y="112"/>
                    </a:lnTo>
                    <a:lnTo>
                      <a:pt x="235" y="111"/>
                    </a:lnTo>
                    <a:lnTo>
                      <a:pt x="238" y="111"/>
                    </a:lnTo>
                    <a:lnTo>
                      <a:pt x="205" y="53"/>
                    </a:lnTo>
                    <a:lnTo>
                      <a:pt x="188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04" name="Freeform 1237">
                <a:extLst>
                  <a:ext uri="{FF2B5EF4-FFF2-40B4-BE49-F238E27FC236}">
                    <a16:creationId xmlns:a16="http://schemas.microsoft.com/office/drawing/2014/main" id="{338242E9-F0A6-CA2C-F4F6-EA5AA13C61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0" y="3300"/>
                <a:ext cx="71" cy="106"/>
              </a:xfrm>
              <a:custGeom>
                <a:avLst/>
                <a:gdLst>
                  <a:gd name="T0" fmla="*/ 198 w 284"/>
                  <a:gd name="T1" fmla="*/ 2 h 424"/>
                  <a:gd name="T2" fmla="*/ 190 w 284"/>
                  <a:gd name="T3" fmla="*/ 12 h 424"/>
                  <a:gd name="T4" fmla="*/ 180 w 284"/>
                  <a:gd name="T5" fmla="*/ 19 h 424"/>
                  <a:gd name="T6" fmla="*/ 176 w 284"/>
                  <a:gd name="T7" fmla="*/ 19 h 424"/>
                  <a:gd name="T8" fmla="*/ 177 w 284"/>
                  <a:gd name="T9" fmla="*/ 30 h 424"/>
                  <a:gd name="T10" fmla="*/ 171 w 284"/>
                  <a:gd name="T11" fmla="*/ 41 h 424"/>
                  <a:gd name="T12" fmla="*/ 169 w 284"/>
                  <a:gd name="T13" fmla="*/ 55 h 424"/>
                  <a:gd name="T14" fmla="*/ 181 w 284"/>
                  <a:gd name="T15" fmla="*/ 63 h 424"/>
                  <a:gd name="T16" fmla="*/ 168 w 284"/>
                  <a:gd name="T17" fmla="*/ 65 h 424"/>
                  <a:gd name="T18" fmla="*/ 161 w 284"/>
                  <a:gd name="T19" fmla="*/ 66 h 424"/>
                  <a:gd name="T20" fmla="*/ 161 w 284"/>
                  <a:gd name="T21" fmla="*/ 93 h 424"/>
                  <a:gd name="T22" fmla="*/ 140 w 284"/>
                  <a:gd name="T23" fmla="*/ 101 h 424"/>
                  <a:gd name="T24" fmla="*/ 127 w 284"/>
                  <a:gd name="T25" fmla="*/ 98 h 424"/>
                  <a:gd name="T26" fmla="*/ 95 w 284"/>
                  <a:gd name="T27" fmla="*/ 113 h 424"/>
                  <a:gd name="T28" fmla="*/ 74 w 284"/>
                  <a:gd name="T29" fmla="*/ 111 h 424"/>
                  <a:gd name="T30" fmla="*/ 66 w 284"/>
                  <a:gd name="T31" fmla="*/ 115 h 424"/>
                  <a:gd name="T32" fmla="*/ 50 w 284"/>
                  <a:gd name="T33" fmla="*/ 120 h 424"/>
                  <a:gd name="T34" fmla="*/ 35 w 284"/>
                  <a:gd name="T35" fmla="*/ 122 h 424"/>
                  <a:gd name="T36" fmla="*/ 3 w 284"/>
                  <a:gd name="T37" fmla="*/ 146 h 424"/>
                  <a:gd name="T38" fmla="*/ 0 w 284"/>
                  <a:gd name="T39" fmla="*/ 151 h 424"/>
                  <a:gd name="T40" fmla="*/ 11 w 284"/>
                  <a:gd name="T41" fmla="*/ 165 h 424"/>
                  <a:gd name="T42" fmla="*/ 42 w 284"/>
                  <a:gd name="T43" fmla="*/ 213 h 424"/>
                  <a:gd name="T44" fmla="*/ 70 w 284"/>
                  <a:gd name="T45" fmla="*/ 242 h 424"/>
                  <a:gd name="T46" fmla="*/ 88 w 284"/>
                  <a:gd name="T47" fmla="*/ 266 h 424"/>
                  <a:gd name="T48" fmla="*/ 104 w 284"/>
                  <a:gd name="T49" fmla="*/ 285 h 424"/>
                  <a:gd name="T50" fmla="*/ 102 w 284"/>
                  <a:gd name="T51" fmla="*/ 317 h 424"/>
                  <a:gd name="T52" fmla="*/ 99 w 284"/>
                  <a:gd name="T53" fmla="*/ 330 h 424"/>
                  <a:gd name="T54" fmla="*/ 149 w 284"/>
                  <a:gd name="T55" fmla="*/ 327 h 424"/>
                  <a:gd name="T56" fmla="*/ 168 w 284"/>
                  <a:gd name="T57" fmla="*/ 357 h 424"/>
                  <a:gd name="T58" fmla="*/ 184 w 284"/>
                  <a:gd name="T59" fmla="*/ 365 h 424"/>
                  <a:gd name="T60" fmla="*/ 209 w 284"/>
                  <a:gd name="T61" fmla="*/ 382 h 424"/>
                  <a:gd name="T62" fmla="*/ 209 w 284"/>
                  <a:gd name="T63" fmla="*/ 387 h 424"/>
                  <a:gd name="T64" fmla="*/ 211 w 284"/>
                  <a:gd name="T65" fmla="*/ 396 h 424"/>
                  <a:gd name="T66" fmla="*/ 204 w 284"/>
                  <a:gd name="T67" fmla="*/ 408 h 424"/>
                  <a:gd name="T68" fmla="*/ 222 w 284"/>
                  <a:gd name="T69" fmla="*/ 422 h 424"/>
                  <a:gd name="T70" fmla="*/ 228 w 284"/>
                  <a:gd name="T71" fmla="*/ 424 h 424"/>
                  <a:gd name="T72" fmla="*/ 238 w 284"/>
                  <a:gd name="T73" fmla="*/ 417 h 424"/>
                  <a:gd name="T74" fmla="*/ 248 w 284"/>
                  <a:gd name="T75" fmla="*/ 405 h 424"/>
                  <a:gd name="T76" fmla="*/ 251 w 284"/>
                  <a:gd name="T77" fmla="*/ 401 h 424"/>
                  <a:gd name="T78" fmla="*/ 268 w 284"/>
                  <a:gd name="T79" fmla="*/ 389 h 424"/>
                  <a:gd name="T80" fmla="*/ 269 w 284"/>
                  <a:gd name="T81" fmla="*/ 348 h 424"/>
                  <a:gd name="T82" fmla="*/ 254 w 284"/>
                  <a:gd name="T83" fmla="*/ 292 h 424"/>
                  <a:gd name="T84" fmla="*/ 253 w 284"/>
                  <a:gd name="T85" fmla="*/ 283 h 424"/>
                  <a:gd name="T86" fmla="*/ 246 w 284"/>
                  <a:gd name="T87" fmla="*/ 223 h 424"/>
                  <a:gd name="T88" fmla="*/ 236 w 284"/>
                  <a:gd name="T89" fmla="*/ 185 h 424"/>
                  <a:gd name="T90" fmla="*/ 228 w 284"/>
                  <a:gd name="T91" fmla="*/ 143 h 424"/>
                  <a:gd name="T92" fmla="*/ 222 w 284"/>
                  <a:gd name="T93" fmla="*/ 84 h 424"/>
                  <a:gd name="T94" fmla="*/ 215 w 284"/>
                  <a:gd name="T95" fmla="*/ 63 h 424"/>
                  <a:gd name="T96" fmla="*/ 232 w 284"/>
                  <a:gd name="T97" fmla="*/ 41 h 424"/>
                  <a:gd name="T98" fmla="*/ 218 w 284"/>
                  <a:gd name="T99" fmla="*/ 20 h 424"/>
                  <a:gd name="T100" fmla="*/ 204 w 284"/>
                  <a:gd name="T101" fmla="*/ 6 h 4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84" h="424">
                    <a:moveTo>
                      <a:pt x="201" y="0"/>
                    </a:moveTo>
                    <a:lnTo>
                      <a:pt x="198" y="0"/>
                    </a:lnTo>
                    <a:lnTo>
                      <a:pt x="198" y="2"/>
                    </a:lnTo>
                    <a:lnTo>
                      <a:pt x="193" y="6"/>
                    </a:lnTo>
                    <a:lnTo>
                      <a:pt x="190" y="7"/>
                    </a:lnTo>
                    <a:lnTo>
                      <a:pt x="190" y="12"/>
                    </a:lnTo>
                    <a:lnTo>
                      <a:pt x="184" y="17"/>
                    </a:lnTo>
                    <a:lnTo>
                      <a:pt x="181" y="19"/>
                    </a:lnTo>
                    <a:lnTo>
                      <a:pt x="180" y="19"/>
                    </a:lnTo>
                    <a:lnTo>
                      <a:pt x="179" y="17"/>
                    </a:lnTo>
                    <a:lnTo>
                      <a:pt x="177" y="17"/>
                    </a:lnTo>
                    <a:lnTo>
                      <a:pt x="176" y="19"/>
                    </a:lnTo>
                    <a:lnTo>
                      <a:pt x="176" y="20"/>
                    </a:lnTo>
                    <a:lnTo>
                      <a:pt x="173" y="20"/>
                    </a:lnTo>
                    <a:lnTo>
                      <a:pt x="177" y="30"/>
                    </a:lnTo>
                    <a:lnTo>
                      <a:pt x="179" y="33"/>
                    </a:lnTo>
                    <a:lnTo>
                      <a:pt x="180" y="34"/>
                    </a:lnTo>
                    <a:lnTo>
                      <a:pt x="171" y="41"/>
                    </a:lnTo>
                    <a:lnTo>
                      <a:pt x="166" y="45"/>
                    </a:lnTo>
                    <a:lnTo>
                      <a:pt x="166" y="48"/>
                    </a:lnTo>
                    <a:lnTo>
                      <a:pt x="169" y="55"/>
                    </a:lnTo>
                    <a:lnTo>
                      <a:pt x="177" y="56"/>
                    </a:lnTo>
                    <a:lnTo>
                      <a:pt x="180" y="62"/>
                    </a:lnTo>
                    <a:lnTo>
                      <a:pt x="181" y="63"/>
                    </a:lnTo>
                    <a:lnTo>
                      <a:pt x="179" y="65"/>
                    </a:lnTo>
                    <a:lnTo>
                      <a:pt x="171" y="65"/>
                    </a:lnTo>
                    <a:lnTo>
                      <a:pt x="168" y="65"/>
                    </a:lnTo>
                    <a:lnTo>
                      <a:pt x="165" y="66"/>
                    </a:lnTo>
                    <a:lnTo>
                      <a:pt x="161" y="65"/>
                    </a:lnTo>
                    <a:lnTo>
                      <a:pt x="161" y="66"/>
                    </a:lnTo>
                    <a:lnTo>
                      <a:pt x="162" y="79"/>
                    </a:lnTo>
                    <a:lnTo>
                      <a:pt x="162" y="86"/>
                    </a:lnTo>
                    <a:lnTo>
                      <a:pt x="161" y="93"/>
                    </a:lnTo>
                    <a:lnTo>
                      <a:pt x="161" y="100"/>
                    </a:lnTo>
                    <a:lnTo>
                      <a:pt x="155" y="100"/>
                    </a:lnTo>
                    <a:lnTo>
                      <a:pt x="140" y="101"/>
                    </a:lnTo>
                    <a:lnTo>
                      <a:pt x="128" y="100"/>
                    </a:lnTo>
                    <a:lnTo>
                      <a:pt x="127" y="100"/>
                    </a:lnTo>
                    <a:lnTo>
                      <a:pt x="127" y="98"/>
                    </a:lnTo>
                    <a:lnTo>
                      <a:pt x="112" y="107"/>
                    </a:lnTo>
                    <a:lnTo>
                      <a:pt x="97" y="112"/>
                    </a:lnTo>
                    <a:lnTo>
                      <a:pt x="95" y="113"/>
                    </a:lnTo>
                    <a:lnTo>
                      <a:pt x="85" y="113"/>
                    </a:lnTo>
                    <a:lnTo>
                      <a:pt x="78" y="111"/>
                    </a:lnTo>
                    <a:lnTo>
                      <a:pt x="74" y="111"/>
                    </a:lnTo>
                    <a:lnTo>
                      <a:pt x="71" y="112"/>
                    </a:lnTo>
                    <a:lnTo>
                      <a:pt x="68" y="115"/>
                    </a:lnTo>
                    <a:lnTo>
                      <a:pt x="66" y="115"/>
                    </a:lnTo>
                    <a:lnTo>
                      <a:pt x="64" y="116"/>
                    </a:lnTo>
                    <a:lnTo>
                      <a:pt x="59" y="119"/>
                    </a:lnTo>
                    <a:lnTo>
                      <a:pt x="50" y="120"/>
                    </a:lnTo>
                    <a:lnTo>
                      <a:pt x="47" y="122"/>
                    </a:lnTo>
                    <a:lnTo>
                      <a:pt x="38" y="123"/>
                    </a:lnTo>
                    <a:lnTo>
                      <a:pt x="35" y="122"/>
                    </a:lnTo>
                    <a:lnTo>
                      <a:pt x="32" y="125"/>
                    </a:lnTo>
                    <a:lnTo>
                      <a:pt x="1" y="144"/>
                    </a:lnTo>
                    <a:lnTo>
                      <a:pt x="3" y="146"/>
                    </a:lnTo>
                    <a:lnTo>
                      <a:pt x="3" y="147"/>
                    </a:lnTo>
                    <a:lnTo>
                      <a:pt x="1" y="150"/>
                    </a:lnTo>
                    <a:lnTo>
                      <a:pt x="0" y="151"/>
                    </a:lnTo>
                    <a:lnTo>
                      <a:pt x="0" y="156"/>
                    </a:lnTo>
                    <a:lnTo>
                      <a:pt x="1" y="156"/>
                    </a:lnTo>
                    <a:lnTo>
                      <a:pt x="11" y="165"/>
                    </a:lnTo>
                    <a:lnTo>
                      <a:pt x="21" y="180"/>
                    </a:lnTo>
                    <a:lnTo>
                      <a:pt x="31" y="199"/>
                    </a:lnTo>
                    <a:lnTo>
                      <a:pt x="42" y="213"/>
                    </a:lnTo>
                    <a:lnTo>
                      <a:pt x="42" y="214"/>
                    </a:lnTo>
                    <a:lnTo>
                      <a:pt x="41" y="217"/>
                    </a:lnTo>
                    <a:lnTo>
                      <a:pt x="70" y="242"/>
                    </a:lnTo>
                    <a:lnTo>
                      <a:pt x="80" y="256"/>
                    </a:lnTo>
                    <a:lnTo>
                      <a:pt x="88" y="264"/>
                    </a:lnTo>
                    <a:lnTo>
                      <a:pt x="88" y="266"/>
                    </a:lnTo>
                    <a:lnTo>
                      <a:pt x="89" y="266"/>
                    </a:lnTo>
                    <a:lnTo>
                      <a:pt x="104" y="284"/>
                    </a:lnTo>
                    <a:lnTo>
                      <a:pt x="104" y="285"/>
                    </a:lnTo>
                    <a:lnTo>
                      <a:pt x="105" y="287"/>
                    </a:lnTo>
                    <a:lnTo>
                      <a:pt x="105" y="302"/>
                    </a:lnTo>
                    <a:lnTo>
                      <a:pt x="102" y="317"/>
                    </a:lnTo>
                    <a:lnTo>
                      <a:pt x="101" y="322"/>
                    </a:lnTo>
                    <a:lnTo>
                      <a:pt x="99" y="329"/>
                    </a:lnTo>
                    <a:lnTo>
                      <a:pt x="99" y="330"/>
                    </a:lnTo>
                    <a:lnTo>
                      <a:pt x="124" y="330"/>
                    </a:lnTo>
                    <a:lnTo>
                      <a:pt x="145" y="327"/>
                    </a:lnTo>
                    <a:lnTo>
                      <a:pt x="149" y="327"/>
                    </a:lnTo>
                    <a:lnTo>
                      <a:pt x="171" y="324"/>
                    </a:lnTo>
                    <a:lnTo>
                      <a:pt x="172" y="340"/>
                    </a:lnTo>
                    <a:lnTo>
                      <a:pt x="168" y="357"/>
                    </a:lnTo>
                    <a:lnTo>
                      <a:pt x="168" y="362"/>
                    </a:lnTo>
                    <a:lnTo>
                      <a:pt x="173" y="364"/>
                    </a:lnTo>
                    <a:lnTo>
                      <a:pt x="184" y="365"/>
                    </a:lnTo>
                    <a:lnTo>
                      <a:pt x="207" y="377"/>
                    </a:lnTo>
                    <a:lnTo>
                      <a:pt x="208" y="379"/>
                    </a:lnTo>
                    <a:lnTo>
                      <a:pt x="209" y="382"/>
                    </a:lnTo>
                    <a:lnTo>
                      <a:pt x="207" y="384"/>
                    </a:lnTo>
                    <a:lnTo>
                      <a:pt x="207" y="386"/>
                    </a:lnTo>
                    <a:lnTo>
                      <a:pt x="209" y="387"/>
                    </a:lnTo>
                    <a:lnTo>
                      <a:pt x="212" y="390"/>
                    </a:lnTo>
                    <a:lnTo>
                      <a:pt x="212" y="394"/>
                    </a:lnTo>
                    <a:lnTo>
                      <a:pt x="211" y="396"/>
                    </a:lnTo>
                    <a:lnTo>
                      <a:pt x="209" y="396"/>
                    </a:lnTo>
                    <a:lnTo>
                      <a:pt x="204" y="401"/>
                    </a:lnTo>
                    <a:lnTo>
                      <a:pt x="204" y="408"/>
                    </a:lnTo>
                    <a:lnTo>
                      <a:pt x="205" y="408"/>
                    </a:lnTo>
                    <a:lnTo>
                      <a:pt x="211" y="414"/>
                    </a:lnTo>
                    <a:lnTo>
                      <a:pt x="222" y="422"/>
                    </a:lnTo>
                    <a:lnTo>
                      <a:pt x="225" y="422"/>
                    </a:lnTo>
                    <a:lnTo>
                      <a:pt x="226" y="424"/>
                    </a:lnTo>
                    <a:lnTo>
                      <a:pt x="228" y="424"/>
                    </a:lnTo>
                    <a:lnTo>
                      <a:pt x="232" y="421"/>
                    </a:lnTo>
                    <a:lnTo>
                      <a:pt x="235" y="419"/>
                    </a:lnTo>
                    <a:lnTo>
                      <a:pt x="238" y="417"/>
                    </a:lnTo>
                    <a:lnTo>
                      <a:pt x="240" y="415"/>
                    </a:lnTo>
                    <a:lnTo>
                      <a:pt x="246" y="411"/>
                    </a:lnTo>
                    <a:lnTo>
                      <a:pt x="248" y="405"/>
                    </a:lnTo>
                    <a:lnTo>
                      <a:pt x="248" y="403"/>
                    </a:lnTo>
                    <a:lnTo>
                      <a:pt x="250" y="403"/>
                    </a:lnTo>
                    <a:lnTo>
                      <a:pt x="251" y="401"/>
                    </a:lnTo>
                    <a:lnTo>
                      <a:pt x="253" y="401"/>
                    </a:lnTo>
                    <a:lnTo>
                      <a:pt x="253" y="398"/>
                    </a:lnTo>
                    <a:lnTo>
                      <a:pt x="268" y="389"/>
                    </a:lnTo>
                    <a:lnTo>
                      <a:pt x="284" y="371"/>
                    </a:lnTo>
                    <a:lnTo>
                      <a:pt x="265" y="352"/>
                    </a:lnTo>
                    <a:lnTo>
                      <a:pt x="269" y="348"/>
                    </a:lnTo>
                    <a:lnTo>
                      <a:pt x="264" y="323"/>
                    </a:lnTo>
                    <a:lnTo>
                      <a:pt x="262" y="320"/>
                    </a:lnTo>
                    <a:lnTo>
                      <a:pt x="254" y="292"/>
                    </a:lnTo>
                    <a:lnTo>
                      <a:pt x="254" y="291"/>
                    </a:lnTo>
                    <a:lnTo>
                      <a:pt x="253" y="287"/>
                    </a:lnTo>
                    <a:lnTo>
                      <a:pt x="253" y="283"/>
                    </a:lnTo>
                    <a:lnTo>
                      <a:pt x="246" y="230"/>
                    </a:lnTo>
                    <a:lnTo>
                      <a:pt x="244" y="228"/>
                    </a:lnTo>
                    <a:lnTo>
                      <a:pt x="246" y="223"/>
                    </a:lnTo>
                    <a:lnTo>
                      <a:pt x="251" y="211"/>
                    </a:lnTo>
                    <a:lnTo>
                      <a:pt x="250" y="204"/>
                    </a:lnTo>
                    <a:lnTo>
                      <a:pt x="236" y="185"/>
                    </a:lnTo>
                    <a:lnTo>
                      <a:pt x="231" y="164"/>
                    </a:lnTo>
                    <a:lnTo>
                      <a:pt x="231" y="163"/>
                    </a:lnTo>
                    <a:lnTo>
                      <a:pt x="228" y="143"/>
                    </a:lnTo>
                    <a:lnTo>
                      <a:pt x="228" y="136"/>
                    </a:lnTo>
                    <a:lnTo>
                      <a:pt x="224" y="91"/>
                    </a:lnTo>
                    <a:lnTo>
                      <a:pt x="222" y="84"/>
                    </a:lnTo>
                    <a:lnTo>
                      <a:pt x="217" y="67"/>
                    </a:lnTo>
                    <a:lnTo>
                      <a:pt x="215" y="66"/>
                    </a:lnTo>
                    <a:lnTo>
                      <a:pt x="215" y="63"/>
                    </a:lnTo>
                    <a:lnTo>
                      <a:pt x="217" y="60"/>
                    </a:lnTo>
                    <a:lnTo>
                      <a:pt x="231" y="45"/>
                    </a:lnTo>
                    <a:lnTo>
                      <a:pt x="232" y="41"/>
                    </a:lnTo>
                    <a:lnTo>
                      <a:pt x="228" y="37"/>
                    </a:lnTo>
                    <a:lnTo>
                      <a:pt x="222" y="26"/>
                    </a:lnTo>
                    <a:lnTo>
                      <a:pt x="218" y="20"/>
                    </a:lnTo>
                    <a:lnTo>
                      <a:pt x="207" y="10"/>
                    </a:lnTo>
                    <a:lnTo>
                      <a:pt x="205" y="7"/>
                    </a:lnTo>
                    <a:lnTo>
                      <a:pt x="204" y="6"/>
                    </a:lnTo>
                    <a:lnTo>
                      <a:pt x="201" y="2"/>
                    </a:lnTo>
                    <a:lnTo>
                      <a:pt x="20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05" name="Freeform 1238">
                <a:extLst>
                  <a:ext uri="{FF2B5EF4-FFF2-40B4-BE49-F238E27FC236}">
                    <a16:creationId xmlns:a16="http://schemas.microsoft.com/office/drawing/2014/main" id="{79C9A2DF-1522-1E77-A22F-EB60718B44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8" y="3283"/>
                <a:ext cx="73" cy="102"/>
              </a:xfrm>
              <a:custGeom>
                <a:avLst/>
                <a:gdLst>
                  <a:gd name="T0" fmla="*/ 194 w 289"/>
                  <a:gd name="T1" fmla="*/ 133 h 406"/>
                  <a:gd name="T2" fmla="*/ 193 w 289"/>
                  <a:gd name="T3" fmla="*/ 135 h 406"/>
                  <a:gd name="T4" fmla="*/ 183 w 289"/>
                  <a:gd name="T5" fmla="*/ 134 h 406"/>
                  <a:gd name="T6" fmla="*/ 180 w 289"/>
                  <a:gd name="T7" fmla="*/ 128 h 406"/>
                  <a:gd name="T8" fmla="*/ 164 w 289"/>
                  <a:gd name="T9" fmla="*/ 113 h 406"/>
                  <a:gd name="T10" fmla="*/ 154 w 289"/>
                  <a:gd name="T11" fmla="*/ 105 h 406"/>
                  <a:gd name="T12" fmla="*/ 144 w 289"/>
                  <a:gd name="T13" fmla="*/ 80 h 406"/>
                  <a:gd name="T14" fmla="*/ 121 w 289"/>
                  <a:gd name="T15" fmla="*/ 85 h 406"/>
                  <a:gd name="T16" fmla="*/ 110 w 289"/>
                  <a:gd name="T17" fmla="*/ 71 h 406"/>
                  <a:gd name="T18" fmla="*/ 103 w 289"/>
                  <a:gd name="T19" fmla="*/ 71 h 406"/>
                  <a:gd name="T20" fmla="*/ 100 w 289"/>
                  <a:gd name="T21" fmla="*/ 68 h 406"/>
                  <a:gd name="T22" fmla="*/ 100 w 289"/>
                  <a:gd name="T23" fmla="*/ 60 h 406"/>
                  <a:gd name="T24" fmla="*/ 103 w 289"/>
                  <a:gd name="T25" fmla="*/ 49 h 406"/>
                  <a:gd name="T26" fmla="*/ 74 w 289"/>
                  <a:gd name="T27" fmla="*/ 25 h 406"/>
                  <a:gd name="T28" fmla="*/ 51 w 289"/>
                  <a:gd name="T29" fmla="*/ 10 h 406"/>
                  <a:gd name="T30" fmla="*/ 35 w 289"/>
                  <a:gd name="T31" fmla="*/ 3 h 406"/>
                  <a:gd name="T32" fmla="*/ 26 w 289"/>
                  <a:gd name="T33" fmla="*/ 7 h 406"/>
                  <a:gd name="T34" fmla="*/ 6 w 289"/>
                  <a:gd name="T35" fmla="*/ 38 h 406"/>
                  <a:gd name="T36" fmla="*/ 20 w 289"/>
                  <a:gd name="T37" fmla="*/ 56 h 406"/>
                  <a:gd name="T38" fmla="*/ 39 w 289"/>
                  <a:gd name="T39" fmla="*/ 64 h 406"/>
                  <a:gd name="T40" fmla="*/ 50 w 289"/>
                  <a:gd name="T41" fmla="*/ 88 h 406"/>
                  <a:gd name="T42" fmla="*/ 50 w 289"/>
                  <a:gd name="T43" fmla="*/ 92 h 406"/>
                  <a:gd name="T44" fmla="*/ 75 w 289"/>
                  <a:gd name="T45" fmla="*/ 91 h 406"/>
                  <a:gd name="T46" fmla="*/ 82 w 289"/>
                  <a:gd name="T47" fmla="*/ 102 h 406"/>
                  <a:gd name="T48" fmla="*/ 85 w 289"/>
                  <a:gd name="T49" fmla="*/ 120 h 406"/>
                  <a:gd name="T50" fmla="*/ 100 w 289"/>
                  <a:gd name="T51" fmla="*/ 128 h 406"/>
                  <a:gd name="T52" fmla="*/ 106 w 289"/>
                  <a:gd name="T53" fmla="*/ 158 h 406"/>
                  <a:gd name="T54" fmla="*/ 100 w 289"/>
                  <a:gd name="T55" fmla="*/ 172 h 406"/>
                  <a:gd name="T56" fmla="*/ 103 w 289"/>
                  <a:gd name="T57" fmla="*/ 181 h 406"/>
                  <a:gd name="T58" fmla="*/ 119 w 289"/>
                  <a:gd name="T59" fmla="*/ 205 h 406"/>
                  <a:gd name="T60" fmla="*/ 111 w 289"/>
                  <a:gd name="T61" fmla="*/ 217 h 406"/>
                  <a:gd name="T62" fmla="*/ 104 w 289"/>
                  <a:gd name="T63" fmla="*/ 221 h 406"/>
                  <a:gd name="T64" fmla="*/ 107 w 289"/>
                  <a:gd name="T65" fmla="*/ 225 h 406"/>
                  <a:gd name="T66" fmla="*/ 109 w 289"/>
                  <a:gd name="T67" fmla="*/ 226 h 406"/>
                  <a:gd name="T68" fmla="*/ 109 w 289"/>
                  <a:gd name="T69" fmla="*/ 229 h 406"/>
                  <a:gd name="T70" fmla="*/ 137 w 289"/>
                  <a:gd name="T71" fmla="*/ 268 h 406"/>
                  <a:gd name="T72" fmla="*/ 148 w 289"/>
                  <a:gd name="T73" fmla="*/ 279 h 406"/>
                  <a:gd name="T74" fmla="*/ 169 w 289"/>
                  <a:gd name="T75" fmla="*/ 306 h 406"/>
                  <a:gd name="T76" fmla="*/ 180 w 289"/>
                  <a:gd name="T77" fmla="*/ 345 h 406"/>
                  <a:gd name="T78" fmla="*/ 176 w 289"/>
                  <a:gd name="T79" fmla="*/ 366 h 406"/>
                  <a:gd name="T80" fmla="*/ 149 w 289"/>
                  <a:gd name="T81" fmla="*/ 385 h 406"/>
                  <a:gd name="T82" fmla="*/ 135 w 289"/>
                  <a:gd name="T83" fmla="*/ 401 h 406"/>
                  <a:gd name="T84" fmla="*/ 164 w 289"/>
                  <a:gd name="T85" fmla="*/ 405 h 406"/>
                  <a:gd name="T86" fmla="*/ 187 w 289"/>
                  <a:gd name="T87" fmla="*/ 404 h 406"/>
                  <a:gd name="T88" fmla="*/ 227 w 289"/>
                  <a:gd name="T89" fmla="*/ 406 h 406"/>
                  <a:gd name="T90" fmla="*/ 234 w 289"/>
                  <a:gd name="T91" fmla="*/ 402 h 406"/>
                  <a:gd name="T92" fmla="*/ 257 w 289"/>
                  <a:gd name="T93" fmla="*/ 362 h 406"/>
                  <a:gd name="T94" fmla="*/ 288 w 289"/>
                  <a:gd name="T95" fmla="*/ 285 h 406"/>
                  <a:gd name="T96" fmla="*/ 278 w 289"/>
                  <a:gd name="T97" fmla="*/ 267 h 406"/>
                  <a:gd name="T98" fmla="*/ 248 w 289"/>
                  <a:gd name="T99" fmla="*/ 224 h 406"/>
                  <a:gd name="T100" fmla="*/ 248 w 289"/>
                  <a:gd name="T101" fmla="*/ 218 h 406"/>
                  <a:gd name="T102" fmla="*/ 248 w 289"/>
                  <a:gd name="T103" fmla="*/ 212 h 406"/>
                  <a:gd name="T104" fmla="*/ 250 w 289"/>
                  <a:gd name="T105" fmla="*/ 198 h 406"/>
                  <a:gd name="T106" fmla="*/ 243 w 289"/>
                  <a:gd name="T107" fmla="*/ 181 h 406"/>
                  <a:gd name="T108" fmla="*/ 234 w 289"/>
                  <a:gd name="T109" fmla="*/ 172 h 406"/>
                  <a:gd name="T110" fmla="*/ 222 w 289"/>
                  <a:gd name="T111" fmla="*/ 142 h 406"/>
                  <a:gd name="T112" fmla="*/ 219 w 289"/>
                  <a:gd name="T113" fmla="*/ 135 h 406"/>
                  <a:gd name="T114" fmla="*/ 216 w 289"/>
                  <a:gd name="T115" fmla="*/ 131 h 406"/>
                  <a:gd name="T116" fmla="*/ 207 w 289"/>
                  <a:gd name="T117" fmla="*/ 128 h 406"/>
                  <a:gd name="T118" fmla="*/ 200 w 289"/>
                  <a:gd name="T119" fmla="*/ 128 h 4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89" h="406">
                    <a:moveTo>
                      <a:pt x="200" y="128"/>
                    </a:moveTo>
                    <a:lnTo>
                      <a:pt x="198" y="128"/>
                    </a:lnTo>
                    <a:lnTo>
                      <a:pt x="194" y="133"/>
                    </a:lnTo>
                    <a:lnTo>
                      <a:pt x="194" y="134"/>
                    </a:lnTo>
                    <a:lnTo>
                      <a:pt x="193" y="134"/>
                    </a:lnTo>
                    <a:lnTo>
                      <a:pt x="193" y="135"/>
                    </a:lnTo>
                    <a:lnTo>
                      <a:pt x="186" y="135"/>
                    </a:lnTo>
                    <a:lnTo>
                      <a:pt x="186" y="134"/>
                    </a:lnTo>
                    <a:lnTo>
                      <a:pt x="183" y="134"/>
                    </a:lnTo>
                    <a:lnTo>
                      <a:pt x="183" y="133"/>
                    </a:lnTo>
                    <a:lnTo>
                      <a:pt x="180" y="130"/>
                    </a:lnTo>
                    <a:lnTo>
                      <a:pt x="180" y="128"/>
                    </a:lnTo>
                    <a:lnTo>
                      <a:pt x="177" y="127"/>
                    </a:lnTo>
                    <a:lnTo>
                      <a:pt x="174" y="121"/>
                    </a:lnTo>
                    <a:lnTo>
                      <a:pt x="164" y="113"/>
                    </a:lnTo>
                    <a:lnTo>
                      <a:pt x="163" y="113"/>
                    </a:lnTo>
                    <a:lnTo>
                      <a:pt x="155" y="106"/>
                    </a:lnTo>
                    <a:lnTo>
                      <a:pt x="154" y="105"/>
                    </a:lnTo>
                    <a:lnTo>
                      <a:pt x="154" y="88"/>
                    </a:lnTo>
                    <a:lnTo>
                      <a:pt x="152" y="87"/>
                    </a:lnTo>
                    <a:lnTo>
                      <a:pt x="144" y="80"/>
                    </a:lnTo>
                    <a:lnTo>
                      <a:pt x="130" y="80"/>
                    </a:lnTo>
                    <a:lnTo>
                      <a:pt x="126" y="81"/>
                    </a:lnTo>
                    <a:lnTo>
                      <a:pt x="121" y="85"/>
                    </a:lnTo>
                    <a:lnTo>
                      <a:pt x="119" y="77"/>
                    </a:lnTo>
                    <a:lnTo>
                      <a:pt x="113" y="71"/>
                    </a:lnTo>
                    <a:lnTo>
                      <a:pt x="110" y="71"/>
                    </a:lnTo>
                    <a:lnTo>
                      <a:pt x="109" y="73"/>
                    </a:lnTo>
                    <a:lnTo>
                      <a:pt x="104" y="73"/>
                    </a:lnTo>
                    <a:lnTo>
                      <a:pt x="103" y="71"/>
                    </a:lnTo>
                    <a:lnTo>
                      <a:pt x="102" y="71"/>
                    </a:lnTo>
                    <a:lnTo>
                      <a:pt x="102" y="70"/>
                    </a:lnTo>
                    <a:lnTo>
                      <a:pt x="100" y="68"/>
                    </a:lnTo>
                    <a:lnTo>
                      <a:pt x="102" y="67"/>
                    </a:lnTo>
                    <a:lnTo>
                      <a:pt x="102" y="63"/>
                    </a:lnTo>
                    <a:lnTo>
                      <a:pt x="100" y="60"/>
                    </a:lnTo>
                    <a:lnTo>
                      <a:pt x="100" y="59"/>
                    </a:lnTo>
                    <a:lnTo>
                      <a:pt x="103" y="50"/>
                    </a:lnTo>
                    <a:lnTo>
                      <a:pt x="103" y="49"/>
                    </a:lnTo>
                    <a:lnTo>
                      <a:pt x="93" y="38"/>
                    </a:lnTo>
                    <a:lnTo>
                      <a:pt x="75" y="25"/>
                    </a:lnTo>
                    <a:lnTo>
                      <a:pt x="74" y="25"/>
                    </a:lnTo>
                    <a:lnTo>
                      <a:pt x="71" y="24"/>
                    </a:lnTo>
                    <a:lnTo>
                      <a:pt x="63" y="17"/>
                    </a:lnTo>
                    <a:lnTo>
                      <a:pt x="51" y="10"/>
                    </a:lnTo>
                    <a:lnTo>
                      <a:pt x="49" y="10"/>
                    </a:lnTo>
                    <a:lnTo>
                      <a:pt x="36" y="3"/>
                    </a:lnTo>
                    <a:lnTo>
                      <a:pt x="35" y="3"/>
                    </a:lnTo>
                    <a:lnTo>
                      <a:pt x="35" y="0"/>
                    </a:lnTo>
                    <a:lnTo>
                      <a:pt x="32" y="1"/>
                    </a:lnTo>
                    <a:lnTo>
                      <a:pt x="26" y="7"/>
                    </a:lnTo>
                    <a:lnTo>
                      <a:pt x="0" y="21"/>
                    </a:lnTo>
                    <a:lnTo>
                      <a:pt x="6" y="35"/>
                    </a:lnTo>
                    <a:lnTo>
                      <a:pt x="6" y="38"/>
                    </a:lnTo>
                    <a:lnTo>
                      <a:pt x="0" y="50"/>
                    </a:lnTo>
                    <a:lnTo>
                      <a:pt x="1" y="50"/>
                    </a:lnTo>
                    <a:lnTo>
                      <a:pt x="20" y="56"/>
                    </a:lnTo>
                    <a:lnTo>
                      <a:pt x="32" y="61"/>
                    </a:lnTo>
                    <a:lnTo>
                      <a:pt x="35" y="61"/>
                    </a:lnTo>
                    <a:lnTo>
                      <a:pt x="39" y="64"/>
                    </a:lnTo>
                    <a:lnTo>
                      <a:pt x="51" y="82"/>
                    </a:lnTo>
                    <a:lnTo>
                      <a:pt x="51" y="87"/>
                    </a:lnTo>
                    <a:lnTo>
                      <a:pt x="50" y="88"/>
                    </a:lnTo>
                    <a:lnTo>
                      <a:pt x="50" y="91"/>
                    </a:lnTo>
                    <a:lnTo>
                      <a:pt x="49" y="92"/>
                    </a:lnTo>
                    <a:lnTo>
                      <a:pt x="50" y="92"/>
                    </a:lnTo>
                    <a:lnTo>
                      <a:pt x="56" y="95"/>
                    </a:lnTo>
                    <a:lnTo>
                      <a:pt x="64" y="95"/>
                    </a:lnTo>
                    <a:lnTo>
                      <a:pt x="75" y="91"/>
                    </a:lnTo>
                    <a:lnTo>
                      <a:pt x="77" y="90"/>
                    </a:lnTo>
                    <a:lnTo>
                      <a:pt x="77" y="91"/>
                    </a:lnTo>
                    <a:lnTo>
                      <a:pt x="82" y="102"/>
                    </a:lnTo>
                    <a:lnTo>
                      <a:pt x="82" y="116"/>
                    </a:lnTo>
                    <a:lnTo>
                      <a:pt x="84" y="117"/>
                    </a:lnTo>
                    <a:lnTo>
                      <a:pt x="85" y="120"/>
                    </a:lnTo>
                    <a:lnTo>
                      <a:pt x="87" y="121"/>
                    </a:lnTo>
                    <a:lnTo>
                      <a:pt x="93" y="121"/>
                    </a:lnTo>
                    <a:lnTo>
                      <a:pt x="100" y="128"/>
                    </a:lnTo>
                    <a:lnTo>
                      <a:pt x="102" y="128"/>
                    </a:lnTo>
                    <a:lnTo>
                      <a:pt x="107" y="133"/>
                    </a:lnTo>
                    <a:lnTo>
                      <a:pt x="106" y="158"/>
                    </a:lnTo>
                    <a:lnTo>
                      <a:pt x="104" y="166"/>
                    </a:lnTo>
                    <a:lnTo>
                      <a:pt x="102" y="172"/>
                    </a:lnTo>
                    <a:lnTo>
                      <a:pt x="100" y="172"/>
                    </a:lnTo>
                    <a:lnTo>
                      <a:pt x="100" y="175"/>
                    </a:lnTo>
                    <a:lnTo>
                      <a:pt x="103" y="180"/>
                    </a:lnTo>
                    <a:lnTo>
                      <a:pt x="103" y="181"/>
                    </a:lnTo>
                    <a:lnTo>
                      <a:pt x="106" y="184"/>
                    </a:lnTo>
                    <a:lnTo>
                      <a:pt x="117" y="204"/>
                    </a:lnTo>
                    <a:lnTo>
                      <a:pt x="119" y="205"/>
                    </a:lnTo>
                    <a:lnTo>
                      <a:pt x="119" y="218"/>
                    </a:lnTo>
                    <a:lnTo>
                      <a:pt x="114" y="218"/>
                    </a:lnTo>
                    <a:lnTo>
                      <a:pt x="111" y="217"/>
                    </a:lnTo>
                    <a:lnTo>
                      <a:pt x="107" y="217"/>
                    </a:lnTo>
                    <a:lnTo>
                      <a:pt x="106" y="218"/>
                    </a:lnTo>
                    <a:lnTo>
                      <a:pt x="104" y="221"/>
                    </a:lnTo>
                    <a:lnTo>
                      <a:pt x="104" y="222"/>
                    </a:lnTo>
                    <a:lnTo>
                      <a:pt x="106" y="222"/>
                    </a:lnTo>
                    <a:lnTo>
                      <a:pt x="107" y="225"/>
                    </a:lnTo>
                    <a:lnTo>
                      <a:pt x="109" y="225"/>
                    </a:lnTo>
                    <a:lnTo>
                      <a:pt x="110" y="226"/>
                    </a:lnTo>
                    <a:lnTo>
                      <a:pt x="109" y="226"/>
                    </a:lnTo>
                    <a:lnTo>
                      <a:pt x="107" y="228"/>
                    </a:lnTo>
                    <a:lnTo>
                      <a:pt x="107" y="229"/>
                    </a:lnTo>
                    <a:lnTo>
                      <a:pt x="109" y="229"/>
                    </a:lnTo>
                    <a:lnTo>
                      <a:pt x="135" y="250"/>
                    </a:lnTo>
                    <a:lnTo>
                      <a:pt x="137" y="254"/>
                    </a:lnTo>
                    <a:lnTo>
                      <a:pt x="137" y="268"/>
                    </a:lnTo>
                    <a:lnTo>
                      <a:pt x="141" y="267"/>
                    </a:lnTo>
                    <a:lnTo>
                      <a:pt x="152" y="277"/>
                    </a:lnTo>
                    <a:lnTo>
                      <a:pt x="148" y="279"/>
                    </a:lnTo>
                    <a:lnTo>
                      <a:pt x="163" y="286"/>
                    </a:lnTo>
                    <a:lnTo>
                      <a:pt x="169" y="302"/>
                    </a:lnTo>
                    <a:lnTo>
                      <a:pt x="169" y="306"/>
                    </a:lnTo>
                    <a:lnTo>
                      <a:pt x="173" y="314"/>
                    </a:lnTo>
                    <a:lnTo>
                      <a:pt x="177" y="325"/>
                    </a:lnTo>
                    <a:lnTo>
                      <a:pt x="180" y="345"/>
                    </a:lnTo>
                    <a:lnTo>
                      <a:pt x="181" y="351"/>
                    </a:lnTo>
                    <a:lnTo>
                      <a:pt x="181" y="353"/>
                    </a:lnTo>
                    <a:lnTo>
                      <a:pt x="176" y="366"/>
                    </a:lnTo>
                    <a:lnTo>
                      <a:pt x="174" y="367"/>
                    </a:lnTo>
                    <a:lnTo>
                      <a:pt x="163" y="373"/>
                    </a:lnTo>
                    <a:lnTo>
                      <a:pt x="149" y="385"/>
                    </a:lnTo>
                    <a:lnTo>
                      <a:pt x="145" y="395"/>
                    </a:lnTo>
                    <a:lnTo>
                      <a:pt x="137" y="399"/>
                    </a:lnTo>
                    <a:lnTo>
                      <a:pt x="135" y="401"/>
                    </a:lnTo>
                    <a:lnTo>
                      <a:pt x="147" y="395"/>
                    </a:lnTo>
                    <a:lnTo>
                      <a:pt x="151" y="395"/>
                    </a:lnTo>
                    <a:lnTo>
                      <a:pt x="164" y="405"/>
                    </a:lnTo>
                    <a:lnTo>
                      <a:pt x="166" y="406"/>
                    </a:lnTo>
                    <a:lnTo>
                      <a:pt x="174" y="406"/>
                    </a:lnTo>
                    <a:lnTo>
                      <a:pt x="187" y="404"/>
                    </a:lnTo>
                    <a:lnTo>
                      <a:pt x="208" y="404"/>
                    </a:lnTo>
                    <a:lnTo>
                      <a:pt x="226" y="406"/>
                    </a:lnTo>
                    <a:lnTo>
                      <a:pt x="227" y="406"/>
                    </a:lnTo>
                    <a:lnTo>
                      <a:pt x="233" y="405"/>
                    </a:lnTo>
                    <a:lnTo>
                      <a:pt x="234" y="405"/>
                    </a:lnTo>
                    <a:lnTo>
                      <a:pt x="234" y="402"/>
                    </a:lnTo>
                    <a:lnTo>
                      <a:pt x="240" y="381"/>
                    </a:lnTo>
                    <a:lnTo>
                      <a:pt x="257" y="363"/>
                    </a:lnTo>
                    <a:lnTo>
                      <a:pt x="257" y="362"/>
                    </a:lnTo>
                    <a:lnTo>
                      <a:pt x="285" y="307"/>
                    </a:lnTo>
                    <a:lnTo>
                      <a:pt x="288" y="286"/>
                    </a:lnTo>
                    <a:lnTo>
                      <a:pt x="288" y="285"/>
                    </a:lnTo>
                    <a:lnTo>
                      <a:pt x="289" y="282"/>
                    </a:lnTo>
                    <a:lnTo>
                      <a:pt x="289" y="281"/>
                    </a:lnTo>
                    <a:lnTo>
                      <a:pt x="278" y="267"/>
                    </a:lnTo>
                    <a:lnTo>
                      <a:pt x="268" y="248"/>
                    </a:lnTo>
                    <a:lnTo>
                      <a:pt x="258" y="233"/>
                    </a:lnTo>
                    <a:lnTo>
                      <a:pt x="248" y="224"/>
                    </a:lnTo>
                    <a:lnTo>
                      <a:pt x="247" y="224"/>
                    </a:lnTo>
                    <a:lnTo>
                      <a:pt x="247" y="219"/>
                    </a:lnTo>
                    <a:lnTo>
                      <a:pt x="248" y="218"/>
                    </a:lnTo>
                    <a:lnTo>
                      <a:pt x="250" y="215"/>
                    </a:lnTo>
                    <a:lnTo>
                      <a:pt x="250" y="214"/>
                    </a:lnTo>
                    <a:lnTo>
                      <a:pt x="248" y="212"/>
                    </a:lnTo>
                    <a:lnTo>
                      <a:pt x="248" y="208"/>
                    </a:lnTo>
                    <a:lnTo>
                      <a:pt x="250" y="207"/>
                    </a:lnTo>
                    <a:lnTo>
                      <a:pt x="250" y="198"/>
                    </a:lnTo>
                    <a:lnTo>
                      <a:pt x="248" y="188"/>
                    </a:lnTo>
                    <a:lnTo>
                      <a:pt x="247" y="187"/>
                    </a:lnTo>
                    <a:lnTo>
                      <a:pt x="243" y="181"/>
                    </a:lnTo>
                    <a:lnTo>
                      <a:pt x="236" y="173"/>
                    </a:lnTo>
                    <a:lnTo>
                      <a:pt x="236" y="172"/>
                    </a:lnTo>
                    <a:lnTo>
                      <a:pt x="234" y="172"/>
                    </a:lnTo>
                    <a:lnTo>
                      <a:pt x="224" y="152"/>
                    </a:lnTo>
                    <a:lnTo>
                      <a:pt x="224" y="150"/>
                    </a:lnTo>
                    <a:lnTo>
                      <a:pt x="222" y="142"/>
                    </a:lnTo>
                    <a:lnTo>
                      <a:pt x="222" y="140"/>
                    </a:lnTo>
                    <a:lnTo>
                      <a:pt x="221" y="137"/>
                    </a:lnTo>
                    <a:lnTo>
                      <a:pt x="219" y="135"/>
                    </a:lnTo>
                    <a:lnTo>
                      <a:pt x="219" y="133"/>
                    </a:lnTo>
                    <a:lnTo>
                      <a:pt x="218" y="131"/>
                    </a:lnTo>
                    <a:lnTo>
                      <a:pt x="216" y="131"/>
                    </a:lnTo>
                    <a:lnTo>
                      <a:pt x="215" y="130"/>
                    </a:lnTo>
                    <a:lnTo>
                      <a:pt x="212" y="130"/>
                    </a:lnTo>
                    <a:lnTo>
                      <a:pt x="207" y="128"/>
                    </a:lnTo>
                    <a:lnTo>
                      <a:pt x="205" y="127"/>
                    </a:lnTo>
                    <a:lnTo>
                      <a:pt x="201" y="127"/>
                    </a:lnTo>
                    <a:lnTo>
                      <a:pt x="200" y="1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06" name="Freeform 1239">
                <a:extLst>
                  <a:ext uri="{FF2B5EF4-FFF2-40B4-BE49-F238E27FC236}">
                    <a16:creationId xmlns:a16="http://schemas.microsoft.com/office/drawing/2014/main" id="{994C9159-89E4-D21C-A7F9-3AC7EF09AF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2" y="3355"/>
                <a:ext cx="82" cy="86"/>
              </a:xfrm>
              <a:custGeom>
                <a:avLst/>
                <a:gdLst>
                  <a:gd name="T0" fmla="*/ 153 w 327"/>
                  <a:gd name="T1" fmla="*/ 1 h 344"/>
                  <a:gd name="T2" fmla="*/ 122 w 327"/>
                  <a:gd name="T3" fmla="*/ 77 h 344"/>
                  <a:gd name="T4" fmla="*/ 105 w 327"/>
                  <a:gd name="T5" fmla="*/ 96 h 344"/>
                  <a:gd name="T6" fmla="*/ 99 w 327"/>
                  <a:gd name="T7" fmla="*/ 120 h 344"/>
                  <a:gd name="T8" fmla="*/ 92 w 327"/>
                  <a:gd name="T9" fmla="*/ 121 h 344"/>
                  <a:gd name="T10" fmla="*/ 73 w 327"/>
                  <a:gd name="T11" fmla="*/ 119 h 344"/>
                  <a:gd name="T12" fmla="*/ 39 w 327"/>
                  <a:gd name="T13" fmla="*/ 121 h 344"/>
                  <a:gd name="T14" fmla="*/ 29 w 327"/>
                  <a:gd name="T15" fmla="*/ 120 h 344"/>
                  <a:gd name="T16" fmla="*/ 12 w 327"/>
                  <a:gd name="T17" fmla="*/ 110 h 344"/>
                  <a:gd name="T18" fmla="*/ 0 w 327"/>
                  <a:gd name="T19" fmla="*/ 117 h 344"/>
                  <a:gd name="T20" fmla="*/ 25 w 327"/>
                  <a:gd name="T21" fmla="*/ 127 h 344"/>
                  <a:gd name="T22" fmla="*/ 34 w 327"/>
                  <a:gd name="T23" fmla="*/ 134 h 344"/>
                  <a:gd name="T24" fmla="*/ 41 w 327"/>
                  <a:gd name="T25" fmla="*/ 145 h 344"/>
                  <a:gd name="T26" fmla="*/ 45 w 327"/>
                  <a:gd name="T27" fmla="*/ 151 h 344"/>
                  <a:gd name="T28" fmla="*/ 37 w 327"/>
                  <a:gd name="T29" fmla="*/ 179 h 344"/>
                  <a:gd name="T30" fmla="*/ 45 w 327"/>
                  <a:gd name="T31" fmla="*/ 181 h 344"/>
                  <a:gd name="T32" fmla="*/ 74 w 327"/>
                  <a:gd name="T33" fmla="*/ 201 h 344"/>
                  <a:gd name="T34" fmla="*/ 84 w 327"/>
                  <a:gd name="T35" fmla="*/ 217 h 344"/>
                  <a:gd name="T36" fmla="*/ 83 w 327"/>
                  <a:gd name="T37" fmla="*/ 229 h 344"/>
                  <a:gd name="T38" fmla="*/ 81 w 327"/>
                  <a:gd name="T39" fmla="*/ 232 h 344"/>
                  <a:gd name="T40" fmla="*/ 74 w 327"/>
                  <a:gd name="T41" fmla="*/ 234 h 344"/>
                  <a:gd name="T42" fmla="*/ 56 w 327"/>
                  <a:gd name="T43" fmla="*/ 258 h 344"/>
                  <a:gd name="T44" fmla="*/ 58 w 327"/>
                  <a:gd name="T45" fmla="*/ 264 h 344"/>
                  <a:gd name="T46" fmla="*/ 65 w 327"/>
                  <a:gd name="T47" fmla="*/ 282 h 344"/>
                  <a:gd name="T48" fmla="*/ 70 w 327"/>
                  <a:gd name="T49" fmla="*/ 292 h 344"/>
                  <a:gd name="T50" fmla="*/ 87 w 327"/>
                  <a:gd name="T51" fmla="*/ 308 h 344"/>
                  <a:gd name="T52" fmla="*/ 105 w 327"/>
                  <a:gd name="T53" fmla="*/ 317 h 344"/>
                  <a:gd name="T54" fmla="*/ 115 w 327"/>
                  <a:gd name="T55" fmla="*/ 321 h 344"/>
                  <a:gd name="T56" fmla="*/ 139 w 327"/>
                  <a:gd name="T57" fmla="*/ 330 h 344"/>
                  <a:gd name="T58" fmla="*/ 168 w 327"/>
                  <a:gd name="T59" fmla="*/ 337 h 344"/>
                  <a:gd name="T60" fmla="*/ 206 w 327"/>
                  <a:gd name="T61" fmla="*/ 344 h 344"/>
                  <a:gd name="T62" fmla="*/ 214 w 327"/>
                  <a:gd name="T63" fmla="*/ 278 h 344"/>
                  <a:gd name="T64" fmla="*/ 216 w 327"/>
                  <a:gd name="T65" fmla="*/ 277 h 344"/>
                  <a:gd name="T66" fmla="*/ 217 w 327"/>
                  <a:gd name="T67" fmla="*/ 274 h 344"/>
                  <a:gd name="T68" fmla="*/ 225 w 327"/>
                  <a:gd name="T69" fmla="*/ 268 h 344"/>
                  <a:gd name="T70" fmla="*/ 239 w 327"/>
                  <a:gd name="T71" fmla="*/ 261 h 344"/>
                  <a:gd name="T72" fmla="*/ 259 w 327"/>
                  <a:gd name="T73" fmla="*/ 257 h 344"/>
                  <a:gd name="T74" fmla="*/ 264 w 327"/>
                  <a:gd name="T75" fmla="*/ 255 h 344"/>
                  <a:gd name="T76" fmla="*/ 288 w 327"/>
                  <a:gd name="T77" fmla="*/ 246 h 344"/>
                  <a:gd name="T78" fmla="*/ 299 w 327"/>
                  <a:gd name="T79" fmla="*/ 237 h 344"/>
                  <a:gd name="T80" fmla="*/ 314 w 327"/>
                  <a:gd name="T81" fmla="*/ 227 h 344"/>
                  <a:gd name="T82" fmla="*/ 317 w 327"/>
                  <a:gd name="T83" fmla="*/ 225 h 344"/>
                  <a:gd name="T84" fmla="*/ 321 w 327"/>
                  <a:gd name="T85" fmla="*/ 224 h 344"/>
                  <a:gd name="T86" fmla="*/ 324 w 327"/>
                  <a:gd name="T87" fmla="*/ 215 h 344"/>
                  <a:gd name="T88" fmla="*/ 307 w 327"/>
                  <a:gd name="T89" fmla="*/ 193 h 344"/>
                  <a:gd name="T90" fmla="*/ 312 w 327"/>
                  <a:gd name="T91" fmla="*/ 179 h 344"/>
                  <a:gd name="T92" fmla="*/ 319 w 327"/>
                  <a:gd name="T93" fmla="*/ 167 h 344"/>
                  <a:gd name="T94" fmla="*/ 320 w 327"/>
                  <a:gd name="T95" fmla="*/ 162 h 344"/>
                  <a:gd name="T96" fmla="*/ 296 w 327"/>
                  <a:gd name="T97" fmla="*/ 148 h 344"/>
                  <a:gd name="T98" fmla="*/ 280 w 327"/>
                  <a:gd name="T99" fmla="*/ 145 h 344"/>
                  <a:gd name="T100" fmla="*/ 284 w 327"/>
                  <a:gd name="T101" fmla="*/ 123 h 344"/>
                  <a:gd name="T102" fmla="*/ 261 w 327"/>
                  <a:gd name="T103" fmla="*/ 110 h 344"/>
                  <a:gd name="T104" fmla="*/ 236 w 327"/>
                  <a:gd name="T105" fmla="*/ 113 h 344"/>
                  <a:gd name="T106" fmla="*/ 211 w 327"/>
                  <a:gd name="T107" fmla="*/ 112 h 344"/>
                  <a:gd name="T108" fmla="*/ 214 w 327"/>
                  <a:gd name="T109" fmla="*/ 100 h 344"/>
                  <a:gd name="T110" fmla="*/ 217 w 327"/>
                  <a:gd name="T111" fmla="*/ 70 h 344"/>
                  <a:gd name="T112" fmla="*/ 216 w 327"/>
                  <a:gd name="T113" fmla="*/ 67 h 344"/>
                  <a:gd name="T114" fmla="*/ 200 w 327"/>
                  <a:gd name="T115" fmla="*/ 49 h 344"/>
                  <a:gd name="T116" fmla="*/ 192 w 327"/>
                  <a:gd name="T117" fmla="*/ 39 h 344"/>
                  <a:gd name="T118" fmla="*/ 153 w 327"/>
                  <a:gd name="T119" fmla="*/ 0 h 3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27" h="344">
                    <a:moveTo>
                      <a:pt x="153" y="0"/>
                    </a:moveTo>
                    <a:lnTo>
                      <a:pt x="153" y="1"/>
                    </a:lnTo>
                    <a:lnTo>
                      <a:pt x="150" y="22"/>
                    </a:lnTo>
                    <a:lnTo>
                      <a:pt x="122" y="77"/>
                    </a:lnTo>
                    <a:lnTo>
                      <a:pt x="122" y="78"/>
                    </a:lnTo>
                    <a:lnTo>
                      <a:pt x="105" y="96"/>
                    </a:lnTo>
                    <a:lnTo>
                      <a:pt x="99" y="117"/>
                    </a:lnTo>
                    <a:lnTo>
                      <a:pt x="99" y="120"/>
                    </a:lnTo>
                    <a:lnTo>
                      <a:pt x="98" y="120"/>
                    </a:lnTo>
                    <a:lnTo>
                      <a:pt x="92" y="121"/>
                    </a:lnTo>
                    <a:lnTo>
                      <a:pt x="91" y="121"/>
                    </a:lnTo>
                    <a:lnTo>
                      <a:pt x="73" y="119"/>
                    </a:lnTo>
                    <a:lnTo>
                      <a:pt x="52" y="119"/>
                    </a:lnTo>
                    <a:lnTo>
                      <a:pt x="39" y="121"/>
                    </a:lnTo>
                    <a:lnTo>
                      <a:pt x="31" y="121"/>
                    </a:lnTo>
                    <a:lnTo>
                      <a:pt x="29" y="120"/>
                    </a:lnTo>
                    <a:lnTo>
                      <a:pt x="16" y="110"/>
                    </a:lnTo>
                    <a:lnTo>
                      <a:pt x="12" y="110"/>
                    </a:lnTo>
                    <a:lnTo>
                      <a:pt x="0" y="116"/>
                    </a:lnTo>
                    <a:lnTo>
                      <a:pt x="0" y="117"/>
                    </a:lnTo>
                    <a:lnTo>
                      <a:pt x="7" y="113"/>
                    </a:lnTo>
                    <a:lnTo>
                      <a:pt x="25" y="127"/>
                    </a:lnTo>
                    <a:lnTo>
                      <a:pt x="28" y="128"/>
                    </a:lnTo>
                    <a:lnTo>
                      <a:pt x="34" y="134"/>
                    </a:lnTo>
                    <a:lnTo>
                      <a:pt x="39" y="142"/>
                    </a:lnTo>
                    <a:lnTo>
                      <a:pt x="41" y="145"/>
                    </a:lnTo>
                    <a:lnTo>
                      <a:pt x="45" y="150"/>
                    </a:lnTo>
                    <a:lnTo>
                      <a:pt x="45" y="151"/>
                    </a:lnTo>
                    <a:lnTo>
                      <a:pt x="35" y="177"/>
                    </a:lnTo>
                    <a:lnTo>
                      <a:pt x="37" y="179"/>
                    </a:lnTo>
                    <a:lnTo>
                      <a:pt x="41" y="179"/>
                    </a:lnTo>
                    <a:lnTo>
                      <a:pt x="45" y="181"/>
                    </a:lnTo>
                    <a:lnTo>
                      <a:pt x="62" y="190"/>
                    </a:lnTo>
                    <a:lnTo>
                      <a:pt x="74" y="201"/>
                    </a:lnTo>
                    <a:lnTo>
                      <a:pt x="74" y="202"/>
                    </a:lnTo>
                    <a:lnTo>
                      <a:pt x="84" y="217"/>
                    </a:lnTo>
                    <a:lnTo>
                      <a:pt x="84" y="227"/>
                    </a:lnTo>
                    <a:lnTo>
                      <a:pt x="83" y="229"/>
                    </a:lnTo>
                    <a:lnTo>
                      <a:pt x="83" y="230"/>
                    </a:lnTo>
                    <a:lnTo>
                      <a:pt x="81" y="232"/>
                    </a:lnTo>
                    <a:lnTo>
                      <a:pt x="76" y="234"/>
                    </a:lnTo>
                    <a:lnTo>
                      <a:pt x="74" y="234"/>
                    </a:lnTo>
                    <a:lnTo>
                      <a:pt x="73" y="233"/>
                    </a:lnTo>
                    <a:lnTo>
                      <a:pt x="56" y="258"/>
                    </a:lnTo>
                    <a:lnTo>
                      <a:pt x="56" y="262"/>
                    </a:lnTo>
                    <a:lnTo>
                      <a:pt x="58" y="264"/>
                    </a:lnTo>
                    <a:lnTo>
                      <a:pt x="58" y="267"/>
                    </a:lnTo>
                    <a:lnTo>
                      <a:pt x="65" y="282"/>
                    </a:lnTo>
                    <a:lnTo>
                      <a:pt x="65" y="284"/>
                    </a:lnTo>
                    <a:lnTo>
                      <a:pt x="70" y="292"/>
                    </a:lnTo>
                    <a:lnTo>
                      <a:pt x="84" y="307"/>
                    </a:lnTo>
                    <a:lnTo>
                      <a:pt x="87" y="308"/>
                    </a:lnTo>
                    <a:lnTo>
                      <a:pt x="89" y="310"/>
                    </a:lnTo>
                    <a:lnTo>
                      <a:pt x="105" y="317"/>
                    </a:lnTo>
                    <a:lnTo>
                      <a:pt x="106" y="318"/>
                    </a:lnTo>
                    <a:lnTo>
                      <a:pt x="115" y="321"/>
                    </a:lnTo>
                    <a:lnTo>
                      <a:pt x="118" y="323"/>
                    </a:lnTo>
                    <a:lnTo>
                      <a:pt x="139" y="330"/>
                    </a:lnTo>
                    <a:lnTo>
                      <a:pt x="147" y="331"/>
                    </a:lnTo>
                    <a:lnTo>
                      <a:pt x="168" y="337"/>
                    </a:lnTo>
                    <a:lnTo>
                      <a:pt x="189" y="339"/>
                    </a:lnTo>
                    <a:lnTo>
                      <a:pt x="206" y="344"/>
                    </a:lnTo>
                    <a:lnTo>
                      <a:pt x="207" y="314"/>
                    </a:lnTo>
                    <a:lnTo>
                      <a:pt x="214" y="278"/>
                    </a:lnTo>
                    <a:lnTo>
                      <a:pt x="214" y="277"/>
                    </a:lnTo>
                    <a:lnTo>
                      <a:pt x="216" y="277"/>
                    </a:lnTo>
                    <a:lnTo>
                      <a:pt x="216" y="275"/>
                    </a:lnTo>
                    <a:lnTo>
                      <a:pt x="217" y="274"/>
                    </a:lnTo>
                    <a:lnTo>
                      <a:pt x="224" y="270"/>
                    </a:lnTo>
                    <a:lnTo>
                      <a:pt x="225" y="268"/>
                    </a:lnTo>
                    <a:lnTo>
                      <a:pt x="226" y="268"/>
                    </a:lnTo>
                    <a:lnTo>
                      <a:pt x="239" y="261"/>
                    </a:lnTo>
                    <a:lnTo>
                      <a:pt x="243" y="257"/>
                    </a:lnTo>
                    <a:lnTo>
                      <a:pt x="259" y="257"/>
                    </a:lnTo>
                    <a:lnTo>
                      <a:pt x="261" y="255"/>
                    </a:lnTo>
                    <a:lnTo>
                      <a:pt x="264" y="255"/>
                    </a:lnTo>
                    <a:lnTo>
                      <a:pt x="274" y="250"/>
                    </a:lnTo>
                    <a:lnTo>
                      <a:pt x="288" y="246"/>
                    </a:lnTo>
                    <a:lnTo>
                      <a:pt x="293" y="243"/>
                    </a:lnTo>
                    <a:lnTo>
                      <a:pt x="299" y="237"/>
                    </a:lnTo>
                    <a:lnTo>
                      <a:pt x="302" y="233"/>
                    </a:lnTo>
                    <a:lnTo>
                      <a:pt x="314" y="227"/>
                    </a:lnTo>
                    <a:lnTo>
                      <a:pt x="316" y="227"/>
                    </a:lnTo>
                    <a:lnTo>
                      <a:pt x="317" y="225"/>
                    </a:lnTo>
                    <a:lnTo>
                      <a:pt x="321" y="225"/>
                    </a:lnTo>
                    <a:lnTo>
                      <a:pt x="321" y="224"/>
                    </a:lnTo>
                    <a:lnTo>
                      <a:pt x="327" y="221"/>
                    </a:lnTo>
                    <a:lnTo>
                      <a:pt x="324" y="215"/>
                    </a:lnTo>
                    <a:lnTo>
                      <a:pt x="314" y="205"/>
                    </a:lnTo>
                    <a:lnTo>
                      <a:pt x="307" y="193"/>
                    </a:lnTo>
                    <a:lnTo>
                      <a:pt x="309" y="186"/>
                    </a:lnTo>
                    <a:lnTo>
                      <a:pt x="312" y="179"/>
                    </a:lnTo>
                    <a:lnTo>
                      <a:pt x="319" y="169"/>
                    </a:lnTo>
                    <a:lnTo>
                      <a:pt x="319" y="167"/>
                    </a:lnTo>
                    <a:lnTo>
                      <a:pt x="321" y="165"/>
                    </a:lnTo>
                    <a:lnTo>
                      <a:pt x="320" y="162"/>
                    </a:lnTo>
                    <a:lnTo>
                      <a:pt x="319" y="160"/>
                    </a:lnTo>
                    <a:lnTo>
                      <a:pt x="296" y="148"/>
                    </a:lnTo>
                    <a:lnTo>
                      <a:pt x="285" y="147"/>
                    </a:lnTo>
                    <a:lnTo>
                      <a:pt x="280" y="145"/>
                    </a:lnTo>
                    <a:lnTo>
                      <a:pt x="280" y="140"/>
                    </a:lnTo>
                    <a:lnTo>
                      <a:pt x="284" y="123"/>
                    </a:lnTo>
                    <a:lnTo>
                      <a:pt x="283" y="107"/>
                    </a:lnTo>
                    <a:lnTo>
                      <a:pt x="261" y="110"/>
                    </a:lnTo>
                    <a:lnTo>
                      <a:pt x="257" y="110"/>
                    </a:lnTo>
                    <a:lnTo>
                      <a:pt x="236" y="113"/>
                    </a:lnTo>
                    <a:lnTo>
                      <a:pt x="211" y="113"/>
                    </a:lnTo>
                    <a:lnTo>
                      <a:pt x="211" y="112"/>
                    </a:lnTo>
                    <a:lnTo>
                      <a:pt x="213" y="105"/>
                    </a:lnTo>
                    <a:lnTo>
                      <a:pt x="214" y="100"/>
                    </a:lnTo>
                    <a:lnTo>
                      <a:pt x="217" y="85"/>
                    </a:lnTo>
                    <a:lnTo>
                      <a:pt x="217" y="70"/>
                    </a:lnTo>
                    <a:lnTo>
                      <a:pt x="216" y="68"/>
                    </a:lnTo>
                    <a:lnTo>
                      <a:pt x="216" y="67"/>
                    </a:lnTo>
                    <a:lnTo>
                      <a:pt x="201" y="49"/>
                    </a:lnTo>
                    <a:lnTo>
                      <a:pt x="200" y="49"/>
                    </a:lnTo>
                    <a:lnTo>
                      <a:pt x="200" y="47"/>
                    </a:lnTo>
                    <a:lnTo>
                      <a:pt x="192" y="39"/>
                    </a:lnTo>
                    <a:lnTo>
                      <a:pt x="182" y="25"/>
                    </a:lnTo>
                    <a:lnTo>
                      <a:pt x="15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07" name="Freeform 1240">
                <a:extLst>
                  <a:ext uri="{FF2B5EF4-FFF2-40B4-BE49-F238E27FC236}">
                    <a16:creationId xmlns:a16="http://schemas.microsoft.com/office/drawing/2014/main" id="{67084F17-51DA-032A-BA10-627C8D293B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5" y="3340"/>
                <a:ext cx="68" cy="76"/>
              </a:xfrm>
              <a:custGeom>
                <a:avLst/>
                <a:gdLst>
                  <a:gd name="T0" fmla="*/ 261 w 273"/>
                  <a:gd name="T1" fmla="*/ 74 h 304"/>
                  <a:gd name="T2" fmla="*/ 244 w 273"/>
                  <a:gd name="T3" fmla="*/ 49 h 304"/>
                  <a:gd name="T4" fmla="*/ 229 w 273"/>
                  <a:gd name="T5" fmla="*/ 26 h 304"/>
                  <a:gd name="T6" fmla="*/ 199 w 273"/>
                  <a:gd name="T7" fmla="*/ 1 h 304"/>
                  <a:gd name="T8" fmla="*/ 173 w 273"/>
                  <a:gd name="T9" fmla="*/ 10 h 304"/>
                  <a:gd name="T10" fmla="*/ 188 w 273"/>
                  <a:gd name="T11" fmla="*/ 15 h 304"/>
                  <a:gd name="T12" fmla="*/ 188 w 273"/>
                  <a:gd name="T13" fmla="*/ 32 h 304"/>
                  <a:gd name="T14" fmla="*/ 198 w 273"/>
                  <a:gd name="T15" fmla="*/ 47 h 304"/>
                  <a:gd name="T16" fmla="*/ 179 w 273"/>
                  <a:gd name="T17" fmla="*/ 56 h 304"/>
                  <a:gd name="T18" fmla="*/ 173 w 273"/>
                  <a:gd name="T19" fmla="*/ 50 h 304"/>
                  <a:gd name="T20" fmla="*/ 169 w 273"/>
                  <a:gd name="T21" fmla="*/ 49 h 304"/>
                  <a:gd name="T22" fmla="*/ 162 w 273"/>
                  <a:gd name="T23" fmla="*/ 47 h 304"/>
                  <a:gd name="T24" fmla="*/ 163 w 273"/>
                  <a:gd name="T25" fmla="*/ 57 h 304"/>
                  <a:gd name="T26" fmla="*/ 167 w 273"/>
                  <a:gd name="T27" fmla="*/ 64 h 304"/>
                  <a:gd name="T28" fmla="*/ 159 w 273"/>
                  <a:gd name="T29" fmla="*/ 67 h 304"/>
                  <a:gd name="T30" fmla="*/ 149 w 273"/>
                  <a:gd name="T31" fmla="*/ 64 h 304"/>
                  <a:gd name="T32" fmla="*/ 146 w 273"/>
                  <a:gd name="T33" fmla="*/ 79 h 304"/>
                  <a:gd name="T34" fmla="*/ 142 w 273"/>
                  <a:gd name="T35" fmla="*/ 81 h 304"/>
                  <a:gd name="T36" fmla="*/ 132 w 273"/>
                  <a:gd name="T37" fmla="*/ 70 h 304"/>
                  <a:gd name="T38" fmla="*/ 122 w 273"/>
                  <a:gd name="T39" fmla="*/ 65 h 304"/>
                  <a:gd name="T40" fmla="*/ 112 w 273"/>
                  <a:gd name="T41" fmla="*/ 60 h 304"/>
                  <a:gd name="T42" fmla="*/ 72 w 273"/>
                  <a:gd name="T43" fmla="*/ 75 h 304"/>
                  <a:gd name="T44" fmla="*/ 64 w 273"/>
                  <a:gd name="T45" fmla="*/ 77 h 304"/>
                  <a:gd name="T46" fmla="*/ 51 w 273"/>
                  <a:gd name="T47" fmla="*/ 95 h 304"/>
                  <a:gd name="T48" fmla="*/ 47 w 273"/>
                  <a:gd name="T49" fmla="*/ 116 h 304"/>
                  <a:gd name="T50" fmla="*/ 45 w 273"/>
                  <a:gd name="T51" fmla="*/ 142 h 304"/>
                  <a:gd name="T52" fmla="*/ 51 w 273"/>
                  <a:gd name="T53" fmla="*/ 162 h 304"/>
                  <a:gd name="T54" fmla="*/ 47 w 273"/>
                  <a:gd name="T55" fmla="*/ 169 h 304"/>
                  <a:gd name="T56" fmla="*/ 68 w 273"/>
                  <a:gd name="T57" fmla="*/ 195 h 304"/>
                  <a:gd name="T58" fmla="*/ 89 w 273"/>
                  <a:gd name="T59" fmla="*/ 220 h 304"/>
                  <a:gd name="T60" fmla="*/ 92 w 273"/>
                  <a:gd name="T61" fmla="*/ 248 h 304"/>
                  <a:gd name="T62" fmla="*/ 46 w 273"/>
                  <a:gd name="T63" fmla="*/ 265 h 304"/>
                  <a:gd name="T64" fmla="*/ 12 w 273"/>
                  <a:gd name="T65" fmla="*/ 254 h 304"/>
                  <a:gd name="T66" fmla="*/ 0 w 273"/>
                  <a:gd name="T67" fmla="*/ 291 h 304"/>
                  <a:gd name="T68" fmla="*/ 57 w 273"/>
                  <a:gd name="T69" fmla="*/ 278 h 304"/>
                  <a:gd name="T70" fmla="*/ 82 w 273"/>
                  <a:gd name="T71" fmla="*/ 267 h 304"/>
                  <a:gd name="T72" fmla="*/ 93 w 273"/>
                  <a:gd name="T73" fmla="*/ 261 h 304"/>
                  <a:gd name="T74" fmla="*/ 109 w 273"/>
                  <a:gd name="T75" fmla="*/ 254 h 304"/>
                  <a:gd name="T76" fmla="*/ 142 w 273"/>
                  <a:gd name="T77" fmla="*/ 240 h 304"/>
                  <a:gd name="T78" fmla="*/ 185 w 273"/>
                  <a:gd name="T79" fmla="*/ 231 h 304"/>
                  <a:gd name="T80" fmla="*/ 262 w 273"/>
                  <a:gd name="T81" fmla="*/ 234 h 304"/>
                  <a:gd name="T82" fmla="*/ 268 w 273"/>
                  <a:gd name="T83" fmla="*/ 202 h 304"/>
                  <a:gd name="T84" fmla="*/ 255 w 273"/>
                  <a:gd name="T85" fmla="*/ 185 h 304"/>
                  <a:gd name="T86" fmla="*/ 227 w 273"/>
                  <a:gd name="T87" fmla="*/ 174 h 304"/>
                  <a:gd name="T88" fmla="*/ 237 w 273"/>
                  <a:gd name="T89" fmla="*/ 167 h 304"/>
                  <a:gd name="T90" fmla="*/ 266 w 273"/>
                  <a:gd name="T91" fmla="*/ 139 h 304"/>
                  <a:gd name="T92" fmla="*/ 273 w 273"/>
                  <a:gd name="T93" fmla="*/ 123 h 304"/>
                  <a:gd name="T94" fmla="*/ 265 w 273"/>
                  <a:gd name="T95" fmla="*/ 86 h 3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73" h="304">
                    <a:moveTo>
                      <a:pt x="265" y="86"/>
                    </a:moveTo>
                    <a:lnTo>
                      <a:pt x="261" y="78"/>
                    </a:lnTo>
                    <a:lnTo>
                      <a:pt x="261" y="74"/>
                    </a:lnTo>
                    <a:lnTo>
                      <a:pt x="255" y="58"/>
                    </a:lnTo>
                    <a:lnTo>
                      <a:pt x="240" y="51"/>
                    </a:lnTo>
                    <a:lnTo>
                      <a:pt x="244" y="49"/>
                    </a:lnTo>
                    <a:lnTo>
                      <a:pt x="233" y="39"/>
                    </a:lnTo>
                    <a:lnTo>
                      <a:pt x="229" y="40"/>
                    </a:lnTo>
                    <a:lnTo>
                      <a:pt x="229" y="26"/>
                    </a:lnTo>
                    <a:lnTo>
                      <a:pt x="227" y="22"/>
                    </a:lnTo>
                    <a:lnTo>
                      <a:pt x="201" y="1"/>
                    </a:lnTo>
                    <a:lnTo>
                      <a:pt x="199" y="1"/>
                    </a:lnTo>
                    <a:lnTo>
                      <a:pt x="199" y="0"/>
                    </a:lnTo>
                    <a:lnTo>
                      <a:pt x="179" y="8"/>
                    </a:lnTo>
                    <a:lnTo>
                      <a:pt x="173" y="10"/>
                    </a:lnTo>
                    <a:lnTo>
                      <a:pt x="174" y="11"/>
                    </a:lnTo>
                    <a:lnTo>
                      <a:pt x="179" y="11"/>
                    </a:lnTo>
                    <a:lnTo>
                      <a:pt x="188" y="15"/>
                    </a:lnTo>
                    <a:lnTo>
                      <a:pt x="196" y="26"/>
                    </a:lnTo>
                    <a:lnTo>
                      <a:pt x="194" y="27"/>
                    </a:lnTo>
                    <a:lnTo>
                      <a:pt x="188" y="32"/>
                    </a:lnTo>
                    <a:lnTo>
                      <a:pt x="189" y="37"/>
                    </a:lnTo>
                    <a:lnTo>
                      <a:pt x="192" y="42"/>
                    </a:lnTo>
                    <a:lnTo>
                      <a:pt x="198" y="47"/>
                    </a:lnTo>
                    <a:lnTo>
                      <a:pt x="196" y="49"/>
                    </a:lnTo>
                    <a:lnTo>
                      <a:pt x="189" y="60"/>
                    </a:lnTo>
                    <a:lnTo>
                      <a:pt x="179" y="56"/>
                    </a:lnTo>
                    <a:lnTo>
                      <a:pt x="174" y="51"/>
                    </a:lnTo>
                    <a:lnTo>
                      <a:pt x="173" y="51"/>
                    </a:lnTo>
                    <a:lnTo>
                      <a:pt x="173" y="50"/>
                    </a:lnTo>
                    <a:lnTo>
                      <a:pt x="170" y="51"/>
                    </a:lnTo>
                    <a:lnTo>
                      <a:pt x="169" y="50"/>
                    </a:lnTo>
                    <a:lnTo>
                      <a:pt x="169" y="49"/>
                    </a:lnTo>
                    <a:lnTo>
                      <a:pt x="167" y="49"/>
                    </a:lnTo>
                    <a:lnTo>
                      <a:pt x="166" y="47"/>
                    </a:lnTo>
                    <a:lnTo>
                      <a:pt x="162" y="47"/>
                    </a:lnTo>
                    <a:lnTo>
                      <a:pt x="162" y="54"/>
                    </a:lnTo>
                    <a:lnTo>
                      <a:pt x="163" y="56"/>
                    </a:lnTo>
                    <a:lnTo>
                      <a:pt x="163" y="57"/>
                    </a:lnTo>
                    <a:lnTo>
                      <a:pt x="166" y="60"/>
                    </a:lnTo>
                    <a:lnTo>
                      <a:pt x="166" y="61"/>
                    </a:lnTo>
                    <a:lnTo>
                      <a:pt x="167" y="64"/>
                    </a:lnTo>
                    <a:lnTo>
                      <a:pt x="169" y="65"/>
                    </a:lnTo>
                    <a:lnTo>
                      <a:pt x="162" y="68"/>
                    </a:lnTo>
                    <a:lnTo>
                      <a:pt x="159" y="67"/>
                    </a:lnTo>
                    <a:lnTo>
                      <a:pt x="158" y="67"/>
                    </a:lnTo>
                    <a:lnTo>
                      <a:pt x="151" y="64"/>
                    </a:lnTo>
                    <a:lnTo>
                      <a:pt x="149" y="64"/>
                    </a:lnTo>
                    <a:lnTo>
                      <a:pt x="145" y="68"/>
                    </a:lnTo>
                    <a:lnTo>
                      <a:pt x="145" y="75"/>
                    </a:lnTo>
                    <a:lnTo>
                      <a:pt x="146" y="79"/>
                    </a:lnTo>
                    <a:lnTo>
                      <a:pt x="146" y="82"/>
                    </a:lnTo>
                    <a:lnTo>
                      <a:pt x="142" y="82"/>
                    </a:lnTo>
                    <a:lnTo>
                      <a:pt x="142" y="81"/>
                    </a:lnTo>
                    <a:lnTo>
                      <a:pt x="138" y="77"/>
                    </a:lnTo>
                    <a:lnTo>
                      <a:pt x="138" y="75"/>
                    </a:lnTo>
                    <a:lnTo>
                      <a:pt x="132" y="70"/>
                    </a:lnTo>
                    <a:lnTo>
                      <a:pt x="128" y="67"/>
                    </a:lnTo>
                    <a:lnTo>
                      <a:pt x="125" y="65"/>
                    </a:lnTo>
                    <a:lnTo>
                      <a:pt x="122" y="65"/>
                    </a:lnTo>
                    <a:lnTo>
                      <a:pt x="118" y="63"/>
                    </a:lnTo>
                    <a:lnTo>
                      <a:pt x="112" y="61"/>
                    </a:lnTo>
                    <a:lnTo>
                      <a:pt x="112" y="60"/>
                    </a:lnTo>
                    <a:lnTo>
                      <a:pt x="110" y="57"/>
                    </a:lnTo>
                    <a:lnTo>
                      <a:pt x="106" y="58"/>
                    </a:lnTo>
                    <a:lnTo>
                      <a:pt x="72" y="75"/>
                    </a:lnTo>
                    <a:lnTo>
                      <a:pt x="65" y="77"/>
                    </a:lnTo>
                    <a:lnTo>
                      <a:pt x="64" y="75"/>
                    </a:lnTo>
                    <a:lnTo>
                      <a:pt x="64" y="77"/>
                    </a:lnTo>
                    <a:lnTo>
                      <a:pt x="58" y="86"/>
                    </a:lnTo>
                    <a:lnTo>
                      <a:pt x="57" y="87"/>
                    </a:lnTo>
                    <a:lnTo>
                      <a:pt x="51" y="95"/>
                    </a:lnTo>
                    <a:lnTo>
                      <a:pt x="42" y="103"/>
                    </a:lnTo>
                    <a:lnTo>
                      <a:pt x="42" y="106"/>
                    </a:lnTo>
                    <a:lnTo>
                      <a:pt x="47" y="116"/>
                    </a:lnTo>
                    <a:lnTo>
                      <a:pt x="50" y="127"/>
                    </a:lnTo>
                    <a:lnTo>
                      <a:pt x="50" y="131"/>
                    </a:lnTo>
                    <a:lnTo>
                      <a:pt x="45" y="142"/>
                    </a:lnTo>
                    <a:lnTo>
                      <a:pt x="53" y="159"/>
                    </a:lnTo>
                    <a:lnTo>
                      <a:pt x="53" y="162"/>
                    </a:lnTo>
                    <a:lnTo>
                      <a:pt x="51" y="162"/>
                    </a:lnTo>
                    <a:lnTo>
                      <a:pt x="51" y="163"/>
                    </a:lnTo>
                    <a:lnTo>
                      <a:pt x="50" y="164"/>
                    </a:lnTo>
                    <a:lnTo>
                      <a:pt x="47" y="169"/>
                    </a:lnTo>
                    <a:lnTo>
                      <a:pt x="46" y="183"/>
                    </a:lnTo>
                    <a:lnTo>
                      <a:pt x="50" y="184"/>
                    </a:lnTo>
                    <a:lnTo>
                      <a:pt x="68" y="195"/>
                    </a:lnTo>
                    <a:lnTo>
                      <a:pt x="75" y="201"/>
                    </a:lnTo>
                    <a:lnTo>
                      <a:pt x="86" y="214"/>
                    </a:lnTo>
                    <a:lnTo>
                      <a:pt x="89" y="220"/>
                    </a:lnTo>
                    <a:lnTo>
                      <a:pt x="93" y="237"/>
                    </a:lnTo>
                    <a:lnTo>
                      <a:pt x="93" y="241"/>
                    </a:lnTo>
                    <a:lnTo>
                      <a:pt x="92" y="248"/>
                    </a:lnTo>
                    <a:lnTo>
                      <a:pt x="91" y="250"/>
                    </a:lnTo>
                    <a:lnTo>
                      <a:pt x="57" y="261"/>
                    </a:lnTo>
                    <a:lnTo>
                      <a:pt x="46" y="265"/>
                    </a:lnTo>
                    <a:lnTo>
                      <a:pt x="40" y="265"/>
                    </a:lnTo>
                    <a:lnTo>
                      <a:pt x="29" y="259"/>
                    </a:lnTo>
                    <a:lnTo>
                      <a:pt x="12" y="254"/>
                    </a:lnTo>
                    <a:lnTo>
                      <a:pt x="1" y="262"/>
                    </a:lnTo>
                    <a:lnTo>
                      <a:pt x="0" y="262"/>
                    </a:lnTo>
                    <a:lnTo>
                      <a:pt x="0" y="291"/>
                    </a:lnTo>
                    <a:lnTo>
                      <a:pt x="9" y="303"/>
                    </a:lnTo>
                    <a:lnTo>
                      <a:pt x="11" y="304"/>
                    </a:lnTo>
                    <a:lnTo>
                      <a:pt x="57" y="278"/>
                    </a:lnTo>
                    <a:lnTo>
                      <a:pt x="67" y="274"/>
                    </a:lnTo>
                    <a:lnTo>
                      <a:pt x="74" y="269"/>
                    </a:lnTo>
                    <a:lnTo>
                      <a:pt x="82" y="267"/>
                    </a:lnTo>
                    <a:lnTo>
                      <a:pt x="89" y="262"/>
                    </a:lnTo>
                    <a:lnTo>
                      <a:pt x="91" y="261"/>
                    </a:lnTo>
                    <a:lnTo>
                      <a:pt x="93" y="261"/>
                    </a:lnTo>
                    <a:lnTo>
                      <a:pt x="99" y="258"/>
                    </a:lnTo>
                    <a:lnTo>
                      <a:pt x="100" y="257"/>
                    </a:lnTo>
                    <a:lnTo>
                      <a:pt x="109" y="254"/>
                    </a:lnTo>
                    <a:lnTo>
                      <a:pt x="129" y="244"/>
                    </a:lnTo>
                    <a:lnTo>
                      <a:pt x="132" y="244"/>
                    </a:lnTo>
                    <a:lnTo>
                      <a:pt x="142" y="240"/>
                    </a:lnTo>
                    <a:lnTo>
                      <a:pt x="145" y="240"/>
                    </a:lnTo>
                    <a:lnTo>
                      <a:pt x="179" y="231"/>
                    </a:lnTo>
                    <a:lnTo>
                      <a:pt x="185" y="231"/>
                    </a:lnTo>
                    <a:lnTo>
                      <a:pt x="196" y="230"/>
                    </a:lnTo>
                    <a:lnTo>
                      <a:pt x="252" y="233"/>
                    </a:lnTo>
                    <a:lnTo>
                      <a:pt x="262" y="234"/>
                    </a:lnTo>
                    <a:lnTo>
                      <a:pt x="272" y="208"/>
                    </a:lnTo>
                    <a:lnTo>
                      <a:pt x="272" y="207"/>
                    </a:lnTo>
                    <a:lnTo>
                      <a:pt x="268" y="202"/>
                    </a:lnTo>
                    <a:lnTo>
                      <a:pt x="266" y="199"/>
                    </a:lnTo>
                    <a:lnTo>
                      <a:pt x="261" y="191"/>
                    </a:lnTo>
                    <a:lnTo>
                      <a:pt x="255" y="185"/>
                    </a:lnTo>
                    <a:lnTo>
                      <a:pt x="252" y="184"/>
                    </a:lnTo>
                    <a:lnTo>
                      <a:pt x="234" y="170"/>
                    </a:lnTo>
                    <a:lnTo>
                      <a:pt x="227" y="174"/>
                    </a:lnTo>
                    <a:lnTo>
                      <a:pt x="227" y="173"/>
                    </a:lnTo>
                    <a:lnTo>
                      <a:pt x="229" y="171"/>
                    </a:lnTo>
                    <a:lnTo>
                      <a:pt x="237" y="167"/>
                    </a:lnTo>
                    <a:lnTo>
                      <a:pt x="241" y="157"/>
                    </a:lnTo>
                    <a:lnTo>
                      <a:pt x="255" y="145"/>
                    </a:lnTo>
                    <a:lnTo>
                      <a:pt x="266" y="139"/>
                    </a:lnTo>
                    <a:lnTo>
                      <a:pt x="268" y="138"/>
                    </a:lnTo>
                    <a:lnTo>
                      <a:pt x="273" y="125"/>
                    </a:lnTo>
                    <a:lnTo>
                      <a:pt x="273" y="123"/>
                    </a:lnTo>
                    <a:lnTo>
                      <a:pt x="272" y="117"/>
                    </a:lnTo>
                    <a:lnTo>
                      <a:pt x="269" y="97"/>
                    </a:lnTo>
                    <a:lnTo>
                      <a:pt x="265" y="8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08" name="Freeform 1241">
                <a:extLst>
                  <a:ext uri="{FF2B5EF4-FFF2-40B4-BE49-F238E27FC236}">
                    <a16:creationId xmlns:a16="http://schemas.microsoft.com/office/drawing/2014/main" id="{21C43879-5FCD-A616-26DD-DC361738A1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96" y="3382"/>
                <a:ext cx="14" cy="3"/>
              </a:xfrm>
              <a:custGeom>
                <a:avLst/>
                <a:gdLst>
                  <a:gd name="T0" fmla="*/ 0 w 53"/>
                  <a:gd name="T1" fmla="*/ 4 h 14"/>
                  <a:gd name="T2" fmla="*/ 5 w 53"/>
                  <a:gd name="T3" fmla="*/ 8 h 14"/>
                  <a:gd name="T4" fmla="*/ 7 w 53"/>
                  <a:gd name="T5" fmla="*/ 10 h 14"/>
                  <a:gd name="T6" fmla="*/ 16 w 53"/>
                  <a:gd name="T7" fmla="*/ 12 h 14"/>
                  <a:gd name="T8" fmla="*/ 25 w 53"/>
                  <a:gd name="T9" fmla="*/ 12 h 14"/>
                  <a:gd name="T10" fmla="*/ 32 w 53"/>
                  <a:gd name="T11" fmla="*/ 11 h 14"/>
                  <a:gd name="T12" fmla="*/ 48 w 53"/>
                  <a:gd name="T13" fmla="*/ 14 h 14"/>
                  <a:gd name="T14" fmla="*/ 49 w 53"/>
                  <a:gd name="T15" fmla="*/ 14 h 14"/>
                  <a:gd name="T16" fmla="*/ 52 w 53"/>
                  <a:gd name="T17" fmla="*/ 11 h 14"/>
                  <a:gd name="T18" fmla="*/ 52 w 53"/>
                  <a:gd name="T19" fmla="*/ 8 h 14"/>
                  <a:gd name="T20" fmla="*/ 53 w 53"/>
                  <a:gd name="T21" fmla="*/ 8 h 14"/>
                  <a:gd name="T22" fmla="*/ 45 w 53"/>
                  <a:gd name="T23" fmla="*/ 5 h 14"/>
                  <a:gd name="T24" fmla="*/ 34 w 53"/>
                  <a:gd name="T25" fmla="*/ 3 h 14"/>
                  <a:gd name="T26" fmla="*/ 29 w 53"/>
                  <a:gd name="T27" fmla="*/ 3 h 14"/>
                  <a:gd name="T28" fmla="*/ 28 w 53"/>
                  <a:gd name="T29" fmla="*/ 1 h 14"/>
                  <a:gd name="T30" fmla="*/ 27 w 53"/>
                  <a:gd name="T31" fmla="*/ 1 h 14"/>
                  <a:gd name="T32" fmla="*/ 25 w 53"/>
                  <a:gd name="T33" fmla="*/ 0 h 14"/>
                  <a:gd name="T34" fmla="*/ 2 w 53"/>
                  <a:gd name="T35" fmla="*/ 0 h 14"/>
                  <a:gd name="T36" fmla="*/ 0 w 53"/>
                  <a:gd name="T37" fmla="*/ 1 h 14"/>
                  <a:gd name="T38" fmla="*/ 0 w 53"/>
                  <a:gd name="T39" fmla="*/ 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3" h="14">
                    <a:moveTo>
                      <a:pt x="0" y="4"/>
                    </a:moveTo>
                    <a:lnTo>
                      <a:pt x="5" y="8"/>
                    </a:lnTo>
                    <a:lnTo>
                      <a:pt x="7" y="10"/>
                    </a:lnTo>
                    <a:lnTo>
                      <a:pt x="16" y="12"/>
                    </a:lnTo>
                    <a:lnTo>
                      <a:pt x="25" y="12"/>
                    </a:lnTo>
                    <a:lnTo>
                      <a:pt x="32" y="11"/>
                    </a:lnTo>
                    <a:lnTo>
                      <a:pt x="48" y="14"/>
                    </a:lnTo>
                    <a:lnTo>
                      <a:pt x="49" y="14"/>
                    </a:lnTo>
                    <a:lnTo>
                      <a:pt x="52" y="11"/>
                    </a:lnTo>
                    <a:lnTo>
                      <a:pt x="52" y="8"/>
                    </a:lnTo>
                    <a:lnTo>
                      <a:pt x="53" y="8"/>
                    </a:lnTo>
                    <a:lnTo>
                      <a:pt x="45" y="5"/>
                    </a:lnTo>
                    <a:lnTo>
                      <a:pt x="34" y="3"/>
                    </a:lnTo>
                    <a:lnTo>
                      <a:pt x="29" y="3"/>
                    </a:lnTo>
                    <a:lnTo>
                      <a:pt x="28" y="1"/>
                    </a:lnTo>
                    <a:lnTo>
                      <a:pt x="27" y="1"/>
                    </a:lnTo>
                    <a:lnTo>
                      <a:pt x="25" y="0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09" name="Freeform 1242">
                <a:extLst>
                  <a:ext uri="{FF2B5EF4-FFF2-40B4-BE49-F238E27FC236}">
                    <a16:creationId xmlns:a16="http://schemas.microsoft.com/office/drawing/2014/main" id="{18325C64-ED45-1211-0102-83B728E8D3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61" y="3483"/>
                <a:ext cx="61" cy="124"/>
              </a:xfrm>
              <a:custGeom>
                <a:avLst/>
                <a:gdLst>
                  <a:gd name="T0" fmla="*/ 22 w 244"/>
                  <a:gd name="T1" fmla="*/ 53 h 495"/>
                  <a:gd name="T2" fmla="*/ 26 w 244"/>
                  <a:gd name="T3" fmla="*/ 73 h 495"/>
                  <a:gd name="T4" fmla="*/ 32 w 244"/>
                  <a:gd name="T5" fmla="*/ 99 h 495"/>
                  <a:gd name="T6" fmla="*/ 39 w 244"/>
                  <a:gd name="T7" fmla="*/ 117 h 495"/>
                  <a:gd name="T8" fmla="*/ 43 w 244"/>
                  <a:gd name="T9" fmla="*/ 138 h 495"/>
                  <a:gd name="T10" fmla="*/ 37 w 244"/>
                  <a:gd name="T11" fmla="*/ 155 h 495"/>
                  <a:gd name="T12" fmla="*/ 49 w 244"/>
                  <a:gd name="T13" fmla="*/ 164 h 495"/>
                  <a:gd name="T14" fmla="*/ 46 w 244"/>
                  <a:gd name="T15" fmla="*/ 172 h 495"/>
                  <a:gd name="T16" fmla="*/ 11 w 244"/>
                  <a:gd name="T17" fmla="*/ 207 h 495"/>
                  <a:gd name="T18" fmla="*/ 4 w 244"/>
                  <a:gd name="T19" fmla="*/ 221 h 495"/>
                  <a:gd name="T20" fmla="*/ 15 w 244"/>
                  <a:gd name="T21" fmla="*/ 235 h 495"/>
                  <a:gd name="T22" fmla="*/ 17 w 244"/>
                  <a:gd name="T23" fmla="*/ 254 h 495"/>
                  <a:gd name="T24" fmla="*/ 23 w 244"/>
                  <a:gd name="T25" fmla="*/ 263 h 495"/>
                  <a:gd name="T26" fmla="*/ 32 w 244"/>
                  <a:gd name="T27" fmla="*/ 265 h 495"/>
                  <a:gd name="T28" fmla="*/ 22 w 244"/>
                  <a:gd name="T29" fmla="*/ 291 h 495"/>
                  <a:gd name="T30" fmla="*/ 14 w 244"/>
                  <a:gd name="T31" fmla="*/ 346 h 495"/>
                  <a:gd name="T32" fmla="*/ 25 w 244"/>
                  <a:gd name="T33" fmla="*/ 366 h 495"/>
                  <a:gd name="T34" fmla="*/ 47 w 244"/>
                  <a:gd name="T35" fmla="*/ 392 h 495"/>
                  <a:gd name="T36" fmla="*/ 47 w 244"/>
                  <a:gd name="T37" fmla="*/ 422 h 495"/>
                  <a:gd name="T38" fmla="*/ 57 w 244"/>
                  <a:gd name="T39" fmla="*/ 493 h 495"/>
                  <a:gd name="T40" fmla="*/ 88 w 244"/>
                  <a:gd name="T41" fmla="*/ 480 h 495"/>
                  <a:gd name="T42" fmla="*/ 113 w 244"/>
                  <a:gd name="T43" fmla="*/ 473 h 495"/>
                  <a:gd name="T44" fmla="*/ 130 w 244"/>
                  <a:gd name="T45" fmla="*/ 454 h 495"/>
                  <a:gd name="T46" fmla="*/ 149 w 244"/>
                  <a:gd name="T47" fmla="*/ 429 h 495"/>
                  <a:gd name="T48" fmla="*/ 204 w 244"/>
                  <a:gd name="T49" fmla="*/ 458 h 495"/>
                  <a:gd name="T50" fmla="*/ 219 w 244"/>
                  <a:gd name="T51" fmla="*/ 457 h 495"/>
                  <a:gd name="T52" fmla="*/ 225 w 244"/>
                  <a:gd name="T53" fmla="*/ 422 h 495"/>
                  <a:gd name="T54" fmla="*/ 244 w 244"/>
                  <a:gd name="T55" fmla="*/ 375 h 495"/>
                  <a:gd name="T56" fmla="*/ 234 w 244"/>
                  <a:gd name="T57" fmla="*/ 324 h 495"/>
                  <a:gd name="T58" fmla="*/ 227 w 244"/>
                  <a:gd name="T59" fmla="*/ 281 h 495"/>
                  <a:gd name="T60" fmla="*/ 222 w 244"/>
                  <a:gd name="T61" fmla="*/ 257 h 495"/>
                  <a:gd name="T62" fmla="*/ 208 w 244"/>
                  <a:gd name="T63" fmla="*/ 239 h 495"/>
                  <a:gd name="T64" fmla="*/ 212 w 244"/>
                  <a:gd name="T65" fmla="*/ 226 h 495"/>
                  <a:gd name="T66" fmla="*/ 205 w 244"/>
                  <a:gd name="T67" fmla="*/ 194 h 495"/>
                  <a:gd name="T68" fmla="*/ 200 w 244"/>
                  <a:gd name="T69" fmla="*/ 165 h 495"/>
                  <a:gd name="T70" fmla="*/ 194 w 244"/>
                  <a:gd name="T71" fmla="*/ 128 h 495"/>
                  <a:gd name="T72" fmla="*/ 183 w 244"/>
                  <a:gd name="T73" fmla="*/ 112 h 495"/>
                  <a:gd name="T74" fmla="*/ 174 w 244"/>
                  <a:gd name="T75" fmla="*/ 102 h 495"/>
                  <a:gd name="T76" fmla="*/ 167 w 244"/>
                  <a:gd name="T77" fmla="*/ 87 h 495"/>
                  <a:gd name="T78" fmla="*/ 170 w 244"/>
                  <a:gd name="T79" fmla="*/ 77 h 495"/>
                  <a:gd name="T80" fmla="*/ 169 w 244"/>
                  <a:gd name="T81" fmla="*/ 61 h 495"/>
                  <a:gd name="T82" fmla="*/ 177 w 244"/>
                  <a:gd name="T83" fmla="*/ 50 h 495"/>
                  <a:gd name="T84" fmla="*/ 157 w 244"/>
                  <a:gd name="T85" fmla="*/ 31 h 495"/>
                  <a:gd name="T86" fmla="*/ 134 w 244"/>
                  <a:gd name="T87" fmla="*/ 14 h 495"/>
                  <a:gd name="T88" fmla="*/ 131 w 244"/>
                  <a:gd name="T89" fmla="*/ 7 h 495"/>
                  <a:gd name="T90" fmla="*/ 117 w 244"/>
                  <a:gd name="T91" fmla="*/ 0 h 495"/>
                  <a:gd name="T92" fmla="*/ 110 w 244"/>
                  <a:gd name="T93" fmla="*/ 10 h 495"/>
                  <a:gd name="T94" fmla="*/ 99 w 244"/>
                  <a:gd name="T95" fmla="*/ 11 h 495"/>
                  <a:gd name="T96" fmla="*/ 85 w 244"/>
                  <a:gd name="T97" fmla="*/ 10 h 495"/>
                  <a:gd name="T98" fmla="*/ 61 w 244"/>
                  <a:gd name="T99" fmla="*/ 14 h 495"/>
                  <a:gd name="T100" fmla="*/ 35 w 244"/>
                  <a:gd name="T101" fmla="*/ 17 h 4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44" h="495">
                    <a:moveTo>
                      <a:pt x="20" y="32"/>
                    </a:moveTo>
                    <a:lnTo>
                      <a:pt x="17" y="38"/>
                    </a:lnTo>
                    <a:lnTo>
                      <a:pt x="18" y="45"/>
                    </a:lnTo>
                    <a:lnTo>
                      <a:pt x="22" y="53"/>
                    </a:lnTo>
                    <a:lnTo>
                      <a:pt x="23" y="54"/>
                    </a:lnTo>
                    <a:lnTo>
                      <a:pt x="20" y="64"/>
                    </a:lnTo>
                    <a:lnTo>
                      <a:pt x="20" y="67"/>
                    </a:lnTo>
                    <a:lnTo>
                      <a:pt x="26" y="73"/>
                    </a:lnTo>
                    <a:lnTo>
                      <a:pt x="29" y="74"/>
                    </a:lnTo>
                    <a:lnTo>
                      <a:pt x="33" y="84"/>
                    </a:lnTo>
                    <a:lnTo>
                      <a:pt x="33" y="98"/>
                    </a:lnTo>
                    <a:lnTo>
                      <a:pt x="32" y="99"/>
                    </a:lnTo>
                    <a:lnTo>
                      <a:pt x="29" y="104"/>
                    </a:lnTo>
                    <a:lnTo>
                      <a:pt x="32" y="112"/>
                    </a:lnTo>
                    <a:lnTo>
                      <a:pt x="36" y="117"/>
                    </a:lnTo>
                    <a:lnTo>
                      <a:pt x="39" y="117"/>
                    </a:lnTo>
                    <a:lnTo>
                      <a:pt x="47" y="123"/>
                    </a:lnTo>
                    <a:lnTo>
                      <a:pt x="47" y="127"/>
                    </a:lnTo>
                    <a:lnTo>
                      <a:pt x="46" y="133"/>
                    </a:lnTo>
                    <a:lnTo>
                      <a:pt x="43" y="138"/>
                    </a:lnTo>
                    <a:lnTo>
                      <a:pt x="43" y="140"/>
                    </a:lnTo>
                    <a:lnTo>
                      <a:pt x="40" y="144"/>
                    </a:lnTo>
                    <a:lnTo>
                      <a:pt x="37" y="150"/>
                    </a:lnTo>
                    <a:lnTo>
                      <a:pt x="37" y="155"/>
                    </a:lnTo>
                    <a:lnTo>
                      <a:pt x="46" y="158"/>
                    </a:lnTo>
                    <a:lnTo>
                      <a:pt x="50" y="161"/>
                    </a:lnTo>
                    <a:lnTo>
                      <a:pt x="52" y="164"/>
                    </a:lnTo>
                    <a:lnTo>
                      <a:pt x="49" y="164"/>
                    </a:lnTo>
                    <a:lnTo>
                      <a:pt x="47" y="165"/>
                    </a:lnTo>
                    <a:lnTo>
                      <a:pt x="47" y="168"/>
                    </a:lnTo>
                    <a:lnTo>
                      <a:pt x="46" y="169"/>
                    </a:lnTo>
                    <a:lnTo>
                      <a:pt x="46" y="172"/>
                    </a:lnTo>
                    <a:lnTo>
                      <a:pt x="45" y="176"/>
                    </a:lnTo>
                    <a:lnTo>
                      <a:pt x="14" y="203"/>
                    </a:lnTo>
                    <a:lnTo>
                      <a:pt x="11" y="205"/>
                    </a:lnTo>
                    <a:lnTo>
                      <a:pt x="11" y="207"/>
                    </a:lnTo>
                    <a:lnTo>
                      <a:pt x="10" y="207"/>
                    </a:lnTo>
                    <a:lnTo>
                      <a:pt x="6" y="211"/>
                    </a:lnTo>
                    <a:lnTo>
                      <a:pt x="4" y="218"/>
                    </a:lnTo>
                    <a:lnTo>
                      <a:pt x="4" y="221"/>
                    </a:lnTo>
                    <a:lnTo>
                      <a:pt x="6" y="221"/>
                    </a:lnTo>
                    <a:lnTo>
                      <a:pt x="6" y="222"/>
                    </a:lnTo>
                    <a:lnTo>
                      <a:pt x="13" y="226"/>
                    </a:lnTo>
                    <a:lnTo>
                      <a:pt x="15" y="235"/>
                    </a:lnTo>
                    <a:lnTo>
                      <a:pt x="14" y="242"/>
                    </a:lnTo>
                    <a:lnTo>
                      <a:pt x="15" y="248"/>
                    </a:lnTo>
                    <a:lnTo>
                      <a:pt x="17" y="251"/>
                    </a:lnTo>
                    <a:lnTo>
                      <a:pt x="17" y="254"/>
                    </a:lnTo>
                    <a:lnTo>
                      <a:pt x="18" y="256"/>
                    </a:lnTo>
                    <a:lnTo>
                      <a:pt x="20" y="258"/>
                    </a:lnTo>
                    <a:lnTo>
                      <a:pt x="20" y="260"/>
                    </a:lnTo>
                    <a:lnTo>
                      <a:pt x="23" y="263"/>
                    </a:lnTo>
                    <a:lnTo>
                      <a:pt x="26" y="263"/>
                    </a:lnTo>
                    <a:lnTo>
                      <a:pt x="28" y="264"/>
                    </a:lnTo>
                    <a:lnTo>
                      <a:pt x="29" y="264"/>
                    </a:lnTo>
                    <a:lnTo>
                      <a:pt x="32" y="265"/>
                    </a:lnTo>
                    <a:lnTo>
                      <a:pt x="35" y="268"/>
                    </a:lnTo>
                    <a:lnTo>
                      <a:pt x="35" y="270"/>
                    </a:lnTo>
                    <a:lnTo>
                      <a:pt x="25" y="282"/>
                    </a:lnTo>
                    <a:lnTo>
                      <a:pt x="22" y="291"/>
                    </a:lnTo>
                    <a:lnTo>
                      <a:pt x="13" y="302"/>
                    </a:lnTo>
                    <a:lnTo>
                      <a:pt x="0" y="328"/>
                    </a:lnTo>
                    <a:lnTo>
                      <a:pt x="8" y="341"/>
                    </a:lnTo>
                    <a:lnTo>
                      <a:pt x="14" y="346"/>
                    </a:lnTo>
                    <a:lnTo>
                      <a:pt x="18" y="353"/>
                    </a:lnTo>
                    <a:lnTo>
                      <a:pt x="22" y="365"/>
                    </a:lnTo>
                    <a:lnTo>
                      <a:pt x="23" y="366"/>
                    </a:lnTo>
                    <a:lnTo>
                      <a:pt x="25" y="366"/>
                    </a:lnTo>
                    <a:lnTo>
                      <a:pt x="40" y="379"/>
                    </a:lnTo>
                    <a:lnTo>
                      <a:pt x="40" y="381"/>
                    </a:lnTo>
                    <a:lnTo>
                      <a:pt x="45" y="385"/>
                    </a:lnTo>
                    <a:lnTo>
                      <a:pt x="47" y="392"/>
                    </a:lnTo>
                    <a:lnTo>
                      <a:pt x="47" y="395"/>
                    </a:lnTo>
                    <a:lnTo>
                      <a:pt x="49" y="406"/>
                    </a:lnTo>
                    <a:lnTo>
                      <a:pt x="49" y="412"/>
                    </a:lnTo>
                    <a:lnTo>
                      <a:pt x="47" y="422"/>
                    </a:lnTo>
                    <a:lnTo>
                      <a:pt x="49" y="464"/>
                    </a:lnTo>
                    <a:lnTo>
                      <a:pt x="50" y="468"/>
                    </a:lnTo>
                    <a:lnTo>
                      <a:pt x="56" y="479"/>
                    </a:lnTo>
                    <a:lnTo>
                      <a:pt x="57" y="493"/>
                    </a:lnTo>
                    <a:lnTo>
                      <a:pt x="59" y="495"/>
                    </a:lnTo>
                    <a:lnTo>
                      <a:pt x="64" y="495"/>
                    </a:lnTo>
                    <a:lnTo>
                      <a:pt x="71" y="492"/>
                    </a:lnTo>
                    <a:lnTo>
                      <a:pt x="88" y="480"/>
                    </a:lnTo>
                    <a:lnTo>
                      <a:pt x="92" y="473"/>
                    </a:lnTo>
                    <a:lnTo>
                      <a:pt x="95" y="471"/>
                    </a:lnTo>
                    <a:lnTo>
                      <a:pt x="100" y="471"/>
                    </a:lnTo>
                    <a:lnTo>
                      <a:pt x="113" y="473"/>
                    </a:lnTo>
                    <a:lnTo>
                      <a:pt x="114" y="475"/>
                    </a:lnTo>
                    <a:lnTo>
                      <a:pt x="114" y="469"/>
                    </a:lnTo>
                    <a:lnTo>
                      <a:pt x="116" y="466"/>
                    </a:lnTo>
                    <a:lnTo>
                      <a:pt x="130" y="454"/>
                    </a:lnTo>
                    <a:lnTo>
                      <a:pt x="138" y="437"/>
                    </a:lnTo>
                    <a:lnTo>
                      <a:pt x="145" y="428"/>
                    </a:lnTo>
                    <a:lnTo>
                      <a:pt x="147" y="428"/>
                    </a:lnTo>
                    <a:lnTo>
                      <a:pt x="149" y="429"/>
                    </a:lnTo>
                    <a:lnTo>
                      <a:pt x="149" y="430"/>
                    </a:lnTo>
                    <a:lnTo>
                      <a:pt x="163" y="442"/>
                    </a:lnTo>
                    <a:lnTo>
                      <a:pt x="195" y="458"/>
                    </a:lnTo>
                    <a:lnTo>
                      <a:pt x="204" y="458"/>
                    </a:lnTo>
                    <a:lnTo>
                      <a:pt x="205" y="457"/>
                    </a:lnTo>
                    <a:lnTo>
                      <a:pt x="218" y="458"/>
                    </a:lnTo>
                    <a:lnTo>
                      <a:pt x="219" y="458"/>
                    </a:lnTo>
                    <a:lnTo>
                      <a:pt x="219" y="457"/>
                    </a:lnTo>
                    <a:lnTo>
                      <a:pt x="218" y="454"/>
                    </a:lnTo>
                    <a:lnTo>
                      <a:pt x="216" y="443"/>
                    </a:lnTo>
                    <a:lnTo>
                      <a:pt x="222" y="425"/>
                    </a:lnTo>
                    <a:lnTo>
                      <a:pt x="225" y="422"/>
                    </a:lnTo>
                    <a:lnTo>
                      <a:pt x="230" y="412"/>
                    </a:lnTo>
                    <a:lnTo>
                      <a:pt x="243" y="383"/>
                    </a:lnTo>
                    <a:lnTo>
                      <a:pt x="243" y="379"/>
                    </a:lnTo>
                    <a:lnTo>
                      <a:pt x="244" y="375"/>
                    </a:lnTo>
                    <a:lnTo>
                      <a:pt x="244" y="360"/>
                    </a:lnTo>
                    <a:lnTo>
                      <a:pt x="237" y="341"/>
                    </a:lnTo>
                    <a:lnTo>
                      <a:pt x="234" y="328"/>
                    </a:lnTo>
                    <a:lnTo>
                      <a:pt x="234" y="324"/>
                    </a:lnTo>
                    <a:lnTo>
                      <a:pt x="233" y="323"/>
                    </a:lnTo>
                    <a:lnTo>
                      <a:pt x="232" y="314"/>
                    </a:lnTo>
                    <a:lnTo>
                      <a:pt x="223" y="298"/>
                    </a:lnTo>
                    <a:lnTo>
                      <a:pt x="227" y="281"/>
                    </a:lnTo>
                    <a:lnTo>
                      <a:pt x="226" y="274"/>
                    </a:lnTo>
                    <a:lnTo>
                      <a:pt x="219" y="264"/>
                    </a:lnTo>
                    <a:lnTo>
                      <a:pt x="222" y="263"/>
                    </a:lnTo>
                    <a:lnTo>
                      <a:pt x="222" y="257"/>
                    </a:lnTo>
                    <a:lnTo>
                      <a:pt x="219" y="251"/>
                    </a:lnTo>
                    <a:lnTo>
                      <a:pt x="218" y="248"/>
                    </a:lnTo>
                    <a:lnTo>
                      <a:pt x="211" y="240"/>
                    </a:lnTo>
                    <a:lnTo>
                      <a:pt x="208" y="239"/>
                    </a:lnTo>
                    <a:lnTo>
                      <a:pt x="207" y="239"/>
                    </a:lnTo>
                    <a:lnTo>
                      <a:pt x="207" y="233"/>
                    </a:lnTo>
                    <a:lnTo>
                      <a:pt x="208" y="232"/>
                    </a:lnTo>
                    <a:lnTo>
                      <a:pt x="212" y="226"/>
                    </a:lnTo>
                    <a:lnTo>
                      <a:pt x="212" y="225"/>
                    </a:lnTo>
                    <a:lnTo>
                      <a:pt x="211" y="222"/>
                    </a:lnTo>
                    <a:lnTo>
                      <a:pt x="207" y="210"/>
                    </a:lnTo>
                    <a:lnTo>
                      <a:pt x="205" y="194"/>
                    </a:lnTo>
                    <a:lnTo>
                      <a:pt x="205" y="193"/>
                    </a:lnTo>
                    <a:lnTo>
                      <a:pt x="202" y="188"/>
                    </a:lnTo>
                    <a:lnTo>
                      <a:pt x="200" y="175"/>
                    </a:lnTo>
                    <a:lnTo>
                      <a:pt x="200" y="165"/>
                    </a:lnTo>
                    <a:lnTo>
                      <a:pt x="193" y="147"/>
                    </a:lnTo>
                    <a:lnTo>
                      <a:pt x="193" y="133"/>
                    </a:lnTo>
                    <a:lnTo>
                      <a:pt x="194" y="130"/>
                    </a:lnTo>
                    <a:lnTo>
                      <a:pt x="194" y="128"/>
                    </a:lnTo>
                    <a:lnTo>
                      <a:pt x="190" y="123"/>
                    </a:lnTo>
                    <a:lnTo>
                      <a:pt x="187" y="120"/>
                    </a:lnTo>
                    <a:lnTo>
                      <a:pt x="183" y="114"/>
                    </a:lnTo>
                    <a:lnTo>
                      <a:pt x="183" y="112"/>
                    </a:lnTo>
                    <a:lnTo>
                      <a:pt x="181" y="111"/>
                    </a:lnTo>
                    <a:lnTo>
                      <a:pt x="179" y="109"/>
                    </a:lnTo>
                    <a:lnTo>
                      <a:pt x="177" y="106"/>
                    </a:lnTo>
                    <a:lnTo>
                      <a:pt x="174" y="102"/>
                    </a:lnTo>
                    <a:lnTo>
                      <a:pt x="173" y="95"/>
                    </a:lnTo>
                    <a:lnTo>
                      <a:pt x="173" y="94"/>
                    </a:lnTo>
                    <a:lnTo>
                      <a:pt x="172" y="91"/>
                    </a:lnTo>
                    <a:lnTo>
                      <a:pt x="167" y="87"/>
                    </a:lnTo>
                    <a:lnTo>
                      <a:pt x="167" y="78"/>
                    </a:lnTo>
                    <a:lnTo>
                      <a:pt x="169" y="78"/>
                    </a:lnTo>
                    <a:lnTo>
                      <a:pt x="169" y="77"/>
                    </a:lnTo>
                    <a:lnTo>
                      <a:pt x="170" y="77"/>
                    </a:lnTo>
                    <a:lnTo>
                      <a:pt x="173" y="73"/>
                    </a:lnTo>
                    <a:lnTo>
                      <a:pt x="172" y="70"/>
                    </a:lnTo>
                    <a:lnTo>
                      <a:pt x="169" y="66"/>
                    </a:lnTo>
                    <a:lnTo>
                      <a:pt x="169" y="61"/>
                    </a:lnTo>
                    <a:lnTo>
                      <a:pt x="170" y="61"/>
                    </a:lnTo>
                    <a:lnTo>
                      <a:pt x="170" y="59"/>
                    </a:lnTo>
                    <a:lnTo>
                      <a:pt x="173" y="59"/>
                    </a:lnTo>
                    <a:lnTo>
                      <a:pt x="177" y="50"/>
                    </a:lnTo>
                    <a:lnTo>
                      <a:pt x="179" y="41"/>
                    </a:lnTo>
                    <a:lnTo>
                      <a:pt x="179" y="38"/>
                    </a:lnTo>
                    <a:lnTo>
                      <a:pt x="170" y="38"/>
                    </a:lnTo>
                    <a:lnTo>
                      <a:pt x="157" y="31"/>
                    </a:lnTo>
                    <a:lnTo>
                      <a:pt x="151" y="27"/>
                    </a:lnTo>
                    <a:lnTo>
                      <a:pt x="144" y="17"/>
                    </a:lnTo>
                    <a:lnTo>
                      <a:pt x="141" y="17"/>
                    </a:lnTo>
                    <a:lnTo>
                      <a:pt x="134" y="14"/>
                    </a:lnTo>
                    <a:lnTo>
                      <a:pt x="133" y="14"/>
                    </a:lnTo>
                    <a:lnTo>
                      <a:pt x="133" y="13"/>
                    </a:lnTo>
                    <a:lnTo>
                      <a:pt x="131" y="13"/>
                    </a:lnTo>
                    <a:lnTo>
                      <a:pt x="131" y="7"/>
                    </a:lnTo>
                    <a:lnTo>
                      <a:pt x="130" y="6"/>
                    </a:lnTo>
                    <a:lnTo>
                      <a:pt x="128" y="3"/>
                    </a:lnTo>
                    <a:lnTo>
                      <a:pt x="121" y="0"/>
                    </a:lnTo>
                    <a:lnTo>
                      <a:pt x="117" y="0"/>
                    </a:lnTo>
                    <a:lnTo>
                      <a:pt x="113" y="4"/>
                    </a:lnTo>
                    <a:lnTo>
                      <a:pt x="113" y="8"/>
                    </a:lnTo>
                    <a:lnTo>
                      <a:pt x="112" y="8"/>
                    </a:lnTo>
                    <a:lnTo>
                      <a:pt x="110" y="10"/>
                    </a:lnTo>
                    <a:lnTo>
                      <a:pt x="107" y="11"/>
                    </a:lnTo>
                    <a:lnTo>
                      <a:pt x="100" y="11"/>
                    </a:lnTo>
                    <a:lnTo>
                      <a:pt x="99" y="13"/>
                    </a:lnTo>
                    <a:lnTo>
                      <a:pt x="99" y="11"/>
                    </a:lnTo>
                    <a:lnTo>
                      <a:pt x="95" y="7"/>
                    </a:lnTo>
                    <a:lnTo>
                      <a:pt x="92" y="7"/>
                    </a:lnTo>
                    <a:lnTo>
                      <a:pt x="92" y="8"/>
                    </a:lnTo>
                    <a:lnTo>
                      <a:pt x="85" y="10"/>
                    </a:lnTo>
                    <a:lnTo>
                      <a:pt x="81" y="10"/>
                    </a:lnTo>
                    <a:lnTo>
                      <a:pt x="74" y="8"/>
                    </a:lnTo>
                    <a:lnTo>
                      <a:pt x="66" y="10"/>
                    </a:lnTo>
                    <a:lnTo>
                      <a:pt x="61" y="14"/>
                    </a:lnTo>
                    <a:lnTo>
                      <a:pt x="57" y="17"/>
                    </a:lnTo>
                    <a:lnTo>
                      <a:pt x="49" y="17"/>
                    </a:lnTo>
                    <a:lnTo>
                      <a:pt x="39" y="15"/>
                    </a:lnTo>
                    <a:lnTo>
                      <a:pt x="35" y="17"/>
                    </a:lnTo>
                    <a:lnTo>
                      <a:pt x="20" y="3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10" name="Freeform 1243">
                <a:extLst>
                  <a:ext uri="{FF2B5EF4-FFF2-40B4-BE49-F238E27FC236}">
                    <a16:creationId xmlns:a16="http://schemas.microsoft.com/office/drawing/2014/main" id="{D1B41029-E6C1-386D-82F0-5EE41051C2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89" y="3590"/>
                <a:ext cx="29" cy="62"/>
              </a:xfrm>
              <a:custGeom>
                <a:avLst/>
                <a:gdLst>
                  <a:gd name="T0" fmla="*/ 81 w 115"/>
                  <a:gd name="T1" fmla="*/ 30 h 248"/>
                  <a:gd name="T2" fmla="*/ 35 w 115"/>
                  <a:gd name="T3" fmla="*/ 2 h 248"/>
                  <a:gd name="T4" fmla="*/ 33 w 115"/>
                  <a:gd name="T5" fmla="*/ 0 h 248"/>
                  <a:gd name="T6" fmla="*/ 24 w 115"/>
                  <a:gd name="T7" fmla="*/ 9 h 248"/>
                  <a:gd name="T8" fmla="*/ 2 w 115"/>
                  <a:gd name="T9" fmla="*/ 38 h 248"/>
                  <a:gd name="T10" fmla="*/ 0 w 115"/>
                  <a:gd name="T11" fmla="*/ 47 h 248"/>
                  <a:gd name="T12" fmla="*/ 7 w 115"/>
                  <a:gd name="T13" fmla="*/ 57 h 248"/>
                  <a:gd name="T14" fmla="*/ 9 w 115"/>
                  <a:gd name="T15" fmla="*/ 58 h 248"/>
                  <a:gd name="T16" fmla="*/ 14 w 115"/>
                  <a:gd name="T17" fmla="*/ 81 h 248"/>
                  <a:gd name="T18" fmla="*/ 16 w 115"/>
                  <a:gd name="T19" fmla="*/ 82 h 248"/>
                  <a:gd name="T20" fmla="*/ 28 w 115"/>
                  <a:gd name="T21" fmla="*/ 96 h 248"/>
                  <a:gd name="T22" fmla="*/ 27 w 115"/>
                  <a:gd name="T23" fmla="*/ 114 h 248"/>
                  <a:gd name="T24" fmla="*/ 28 w 115"/>
                  <a:gd name="T25" fmla="*/ 121 h 248"/>
                  <a:gd name="T26" fmla="*/ 23 w 115"/>
                  <a:gd name="T27" fmla="*/ 142 h 248"/>
                  <a:gd name="T28" fmla="*/ 21 w 115"/>
                  <a:gd name="T29" fmla="*/ 145 h 248"/>
                  <a:gd name="T30" fmla="*/ 17 w 115"/>
                  <a:gd name="T31" fmla="*/ 161 h 248"/>
                  <a:gd name="T32" fmla="*/ 7 w 115"/>
                  <a:gd name="T33" fmla="*/ 191 h 248"/>
                  <a:gd name="T34" fmla="*/ 5 w 115"/>
                  <a:gd name="T35" fmla="*/ 210 h 248"/>
                  <a:gd name="T36" fmla="*/ 19 w 115"/>
                  <a:gd name="T37" fmla="*/ 240 h 248"/>
                  <a:gd name="T38" fmla="*/ 21 w 115"/>
                  <a:gd name="T39" fmla="*/ 244 h 248"/>
                  <a:gd name="T40" fmla="*/ 24 w 115"/>
                  <a:gd name="T41" fmla="*/ 247 h 248"/>
                  <a:gd name="T42" fmla="*/ 34 w 115"/>
                  <a:gd name="T43" fmla="*/ 247 h 248"/>
                  <a:gd name="T44" fmla="*/ 87 w 115"/>
                  <a:gd name="T45" fmla="*/ 240 h 248"/>
                  <a:gd name="T46" fmla="*/ 115 w 115"/>
                  <a:gd name="T47" fmla="*/ 233 h 248"/>
                  <a:gd name="T48" fmla="*/ 104 w 115"/>
                  <a:gd name="T49" fmla="*/ 213 h 248"/>
                  <a:gd name="T50" fmla="*/ 101 w 115"/>
                  <a:gd name="T51" fmla="*/ 209 h 248"/>
                  <a:gd name="T52" fmla="*/ 94 w 115"/>
                  <a:gd name="T53" fmla="*/ 195 h 248"/>
                  <a:gd name="T54" fmla="*/ 93 w 115"/>
                  <a:gd name="T55" fmla="*/ 191 h 248"/>
                  <a:gd name="T56" fmla="*/ 88 w 115"/>
                  <a:gd name="T57" fmla="*/ 175 h 248"/>
                  <a:gd name="T58" fmla="*/ 87 w 115"/>
                  <a:gd name="T59" fmla="*/ 167 h 248"/>
                  <a:gd name="T60" fmla="*/ 86 w 115"/>
                  <a:gd name="T61" fmla="*/ 149 h 248"/>
                  <a:gd name="T62" fmla="*/ 88 w 115"/>
                  <a:gd name="T63" fmla="*/ 143 h 248"/>
                  <a:gd name="T64" fmla="*/ 91 w 115"/>
                  <a:gd name="T65" fmla="*/ 141 h 248"/>
                  <a:gd name="T66" fmla="*/ 93 w 115"/>
                  <a:gd name="T67" fmla="*/ 125 h 248"/>
                  <a:gd name="T68" fmla="*/ 94 w 115"/>
                  <a:gd name="T69" fmla="*/ 118 h 248"/>
                  <a:gd name="T70" fmla="*/ 94 w 115"/>
                  <a:gd name="T71" fmla="*/ 112 h 248"/>
                  <a:gd name="T72" fmla="*/ 100 w 115"/>
                  <a:gd name="T73" fmla="*/ 61 h 248"/>
                  <a:gd name="T74" fmla="*/ 98 w 115"/>
                  <a:gd name="T75" fmla="*/ 55 h 248"/>
                  <a:gd name="T76" fmla="*/ 100 w 115"/>
                  <a:gd name="T77" fmla="*/ 41 h 248"/>
                  <a:gd name="T78" fmla="*/ 104 w 115"/>
                  <a:gd name="T79" fmla="*/ 30 h 248"/>
                  <a:gd name="T80" fmla="*/ 90 w 115"/>
                  <a:gd name="T81" fmla="*/ 30 h 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15" h="248">
                    <a:moveTo>
                      <a:pt x="90" y="30"/>
                    </a:moveTo>
                    <a:lnTo>
                      <a:pt x="81" y="30"/>
                    </a:lnTo>
                    <a:lnTo>
                      <a:pt x="49" y="14"/>
                    </a:lnTo>
                    <a:lnTo>
                      <a:pt x="35" y="2"/>
                    </a:lnTo>
                    <a:lnTo>
                      <a:pt x="35" y="1"/>
                    </a:lnTo>
                    <a:lnTo>
                      <a:pt x="33" y="0"/>
                    </a:lnTo>
                    <a:lnTo>
                      <a:pt x="31" y="0"/>
                    </a:lnTo>
                    <a:lnTo>
                      <a:pt x="24" y="9"/>
                    </a:lnTo>
                    <a:lnTo>
                      <a:pt x="16" y="26"/>
                    </a:lnTo>
                    <a:lnTo>
                      <a:pt x="2" y="38"/>
                    </a:lnTo>
                    <a:lnTo>
                      <a:pt x="0" y="41"/>
                    </a:lnTo>
                    <a:lnTo>
                      <a:pt x="0" y="47"/>
                    </a:lnTo>
                    <a:lnTo>
                      <a:pt x="2" y="48"/>
                    </a:lnTo>
                    <a:lnTo>
                      <a:pt x="7" y="57"/>
                    </a:lnTo>
                    <a:lnTo>
                      <a:pt x="7" y="58"/>
                    </a:lnTo>
                    <a:lnTo>
                      <a:pt x="9" y="58"/>
                    </a:lnTo>
                    <a:lnTo>
                      <a:pt x="12" y="60"/>
                    </a:lnTo>
                    <a:lnTo>
                      <a:pt x="14" y="81"/>
                    </a:lnTo>
                    <a:lnTo>
                      <a:pt x="14" y="82"/>
                    </a:lnTo>
                    <a:lnTo>
                      <a:pt x="16" y="82"/>
                    </a:lnTo>
                    <a:lnTo>
                      <a:pt x="24" y="87"/>
                    </a:lnTo>
                    <a:lnTo>
                      <a:pt x="28" y="96"/>
                    </a:lnTo>
                    <a:lnTo>
                      <a:pt x="28" y="108"/>
                    </a:lnTo>
                    <a:lnTo>
                      <a:pt x="27" y="114"/>
                    </a:lnTo>
                    <a:lnTo>
                      <a:pt x="27" y="115"/>
                    </a:lnTo>
                    <a:lnTo>
                      <a:pt x="28" y="121"/>
                    </a:lnTo>
                    <a:lnTo>
                      <a:pt x="28" y="128"/>
                    </a:lnTo>
                    <a:lnTo>
                      <a:pt x="23" y="142"/>
                    </a:lnTo>
                    <a:lnTo>
                      <a:pt x="21" y="143"/>
                    </a:lnTo>
                    <a:lnTo>
                      <a:pt x="21" y="145"/>
                    </a:lnTo>
                    <a:lnTo>
                      <a:pt x="20" y="153"/>
                    </a:lnTo>
                    <a:lnTo>
                      <a:pt x="17" y="161"/>
                    </a:lnTo>
                    <a:lnTo>
                      <a:pt x="17" y="180"/>
                    </a:lnTo>
                    <a:lnTo>
                      <a:pt x="7" y="191"/>
                    </a:lnTo>
                    <a:lnTo>
                      <a:pt x="5" y="191"/>
                    </a:lnTo>
                    <a:lnTo>
                      <a:pt x="5" y="210"/>
                    </a:lnTo>
                    <a:lnTo>
                      <a:pt x="12" y="230"/>
                    </a:lnTo>
                    <a:lnTo>
                      <a:pt x="19" y="240"/>
                    </a:lnTo>
                    <a:lnTo>
                      <a:pt x="21" y="242"/>
                    </a:lnTo>
                    <a:lnTo>
                      <a:pt x="21" y="244"/>
                    </a:lnTo>
                    <a:lnTo>
                      <a:pt x="23" y="244"/>
                    </a:lnTo>
                    <a:lnTo>
                      <a:pt x="24" y="247"/>
                    </a:lnTo>
                    <a:lnTo>
                      <a:pt x="26" y="248"/>
                    </a:lnTo>
                    <a:lnTo>
                      <a:pt x="34" y="247"/>
                    </a:lnTo>
                    <a:lnTo>
                      <a:pt x="52" y="240"/>
                    </a:lnTo>
                    <a:lnTo>
                      <a:pt x="87" y="240"/>
                    </a:lnTo>
                    <a:lnTo>
                      <a:pt x="108" y="233"/>
                    </a:lnTo>
                    <a:lnTo>
                      <a:pt x="115" y="233"/>
                    </a:lnTo>
                    <a:lnTo>
                      <a:pt x="115" y="231"/>
                    </a:lnTo>
                    <a:lnTo>
                      <a:pt x="104" y="213"/>
                    </a:lnTo>
                    <a:lnTo>
                      <a:pt x="102" y="212"/>
                    </a:lnTo>
                    <a:lnTo>
                      <a:pt x="101" y="209"/>
                    </a:lnTo>
                    <a:lnTo>
                      <a:pt x="100" y="208"/>
                    </a:lnTo>
                    <a:lnTo>
                      <a:pt x="94" y="195"/>
                    </a:lnTo>
                    <a:lnTo>
                      <a:pt x="93" y="194"/>
                    </a:lnTo>
                    <a:lnTo>
                      <a:pt x="93" y="191"/>
                    </a:lnTo>
                    <a:lnTo>
                      <a:pt x="90" y="182"/>
                    </a:lnTo>
                    <a:lnTo>
                      <a:pt x="88" y="175"/>
                    </a:lnTo>
                    <a:lnTo>
                      <a:pt x="87" y="174"/>
                    </a:lnTo>
                    <a:lnTo>
                      <a:pt x="87" y="167"/>
                    </a:lnTo>
                    <a:lnTo>
                      <a:pt x="86" y="150"/>
                    </a:lnTo>
                    <a:lnTo>
                      <a:pt x="86" y="149"/>
                    </a:lnTo>
                    <a:lnTo>
                      <a:pt x="87" y="143"/>
                    </a:lnTo>
                    <a:lnTo>
                      <a:pt x="88" y="143"/>
                    </a:lnTo>
                    <a:lnTo>
                      <a:pt x="90" y="141"/>
                    </a:lnTo>
                    <a:lnTo>
                      <a:pt x="91" y="141"/>
                    </a:lnTo>
                    <a:lnTo>
                      <a:pt x="93" y="136"/>
                    </a:lnTo>
                    <a:lnTo>
                      <a:pt x="93" y="125"/>
                    </a:lnTo>
                    <a:lnTo>
                      <a:pt x="94" y="120"/>
                    </a:lnTo>
                    <a:lnTo>
                      <a:pt x="94" y="118"/>
                    </a:lnTo>
                    <a:lnTo>
                      <a:pt x="97" y="118"/>
                    </a:lnTo>
                    <a:lnTo>
                      <a:pt x="94" y="112"/>
                    </a:lnTo>
                    <a:lnTo>
                      <a:pt x="94" y="93"/>
                    </a:lnTo>
                    <a:lnTo>
                      <a:pt x="100" y="61"/>
                    </a:lnTo>
                    <a:lnTo>
                      <a:pt x="100" y="57"/>
                    </a:lnTo>
                    <a:lnTo>
                      <a:pt x="98" y="55"/>
                    </a:lnTo>
                    <a:lnTo>
                      <a:pt x="98" y="51"/>
                    </a:lnTo>
                    <a:lnTo>
                      <a:pt x="100" y="41"/>
                    </a:lnTo>
                    <a:lnTo>
                      <a:pt x="105" y="30"/>
                    </a:lnTo>
                    <a:lnTo>
                      <a:pt x="104" y="30"/>
                    </a:lnTo>
                    <a:lnTo>
                      <a:pt x="91" y="29"/>
                    </a:lnTo>
                    <a:lnTo>
                      <a:pt x="90" y="3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11" name="Freeform 1244">
                <a:extLst>
                  <a:ext uri="{FF2B5EF4-FFF2-40B4-BE49-F238E27FC236}">
                    <a16:creationId xmlns:a16="http://schemas.microsoft.com/office/drawing/2014/main" id="{7E795410-D7C1-9ED8-4790-1C0B80CB90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84" y="3600"/>
                <a:ext cx="122" cy="95"/>
              </a:xfrm>
              <a:custGeom>
                <a:avLst/>
                <a:gdLst>
                  <a:gd name="T0" fmla="*/ 436 w 487"/>
                  <a:gd name="T1" fmla="*/ 38 h 377"/>
                  <a:gd name="T2" fmla="*/ 424 w 487"/>
                  <a:gd name="T3" fmla="*/ 5 h 377"/>
                  <a:gd name="T4" fmla="*/ 400 w 487"/>
                  <a:gd name="T5" fmla="*/ 2 h 377"/>
                  <a:gd name="T6" fmla="*/ 365 w 487"/>
                  <a:gd name="T7" fmla="*/ 22 h 377"/>
                  <a:gd name="T8" fmla="*/ 351 w 487"/>
                  <a:gd name="T9" fmla="*/ 61 h 377"/>
                  <a:gd name="T10" fmla="*/ 340 w 487"/>
                  <a:gd name="T11" fmla="*/ 72 h 377"/>
                  <a:gd name="T12" fmla="*/ 340 w 487"/>
                  <a:gd name="T13" fmla="*/ 105 h 377"/>
                  <a:gd name="T14" fmla="*/ 319 w 487"/>
                  <a:gd name="T15" fmla="*/ 127 h 377"/>
                  <a:gd name="T16" fmla="*/ 316 w 487"/>
                  <a:gd name="T17" fmla="*/ 138 h 377"/>
                  <a:gd name="T18" fmla="*/ 308 w 487"/>
                  <a:gd name="T19" fmla="*/ 145 h 377"/>
                  <a:gd name="T20" fmla="*/ 290 w 487"/>
                  <a:gd name="T21" fmla="*/ 131 h 377"/>
                  <a:gd name="T22" fmla="*/ 262 w 487"/>
                  <a:gd name="T23" fmla="*/ 102 h 377"/>
                  <a:gd name="T24" fmla="*/ 252 w 487"/>
                  <a:gd name="T25" fmla="*/ 78 h 377"/>
                  <a:gd name="T26" fmla="*/ 225 w 487"/>
                  <a:gd name="T27" fmla="*/ 71 h 377"/>
                  <a:gd name="T28" fmla="*/ 200 w 487"/>
                  <a:gd name="T29" fmla="*/ 47 h 377"/>
                  <a:gd name="T30" fmla="*/ 182 w 487"/>
                  <a:gd name="T31" fmla="*/ 62 h 377"/>
                  <a:gd name="T32" fmla="*/ 163 w 487"/>
                  <a:gd name="T33" fmla="*/ 62 h 377"/>
                  <a:gd name="T34" fmla="*/ 125 w 487"/>
                  <a:gd name="T35" fmla="*/ 48 h 377"/>
                  <a:gd name="T36" fmla="*/ 86 w 487"/>
                  <a:gd name="T37" fmla="*/ 62 h 377"/>
                  <a:gd name="T38" fmla="*/ 59 w 487"/>
                  <a:gd name="T39" fmla="*/ 75 h 377"/>
                  <a:gd name="T40" fmla="*/ 47 w 487"/>
                  <a:gd name="T41" fmla="*/ 91 h 377"/>
                  <a:gd name="T42" fmla="*/ 27 w 487"/>
                  <a:gd name="T43" fmla="*/ 96 h 377"/>
                  <a:gd name="T44" fmla="*/ 17 w 487"/>
                  <a:gd name="T45" fmla="*/ 129 h 377"/>
                  <a:gd name="T46" fmla="*/ 0 w 487"/>
                  <a:gd name="T47" fmla="*/ 134 h 377"/>
                  <a:gd name="T48" fmla="*/ 20 w 487"/>
                  <a:gd name="T49" fmla="*/ 152 h 377"/>
                  <a:gd name="T50" fmla="*/ 45 w 487"/>
                  <a:gd name="T51" fmla="*/ 192 h 377"/>
                  <a:gd name="T52" fmla="*/ 66 w 487"/>
                  <a:gd name="T53" fmla="*/ 198 h 377"/>
                  <a:gd name="T54" fmla="*/ 94 w 487"/>
                  <a:gd name="T55" fmla="*/ 206 h 377"/>
                  <a:gd name="T56" fmla="*/ 122 w 487"/>
                  <a:gd name="T57" fmla="*/ 222 h 377"/>
                  <a:gd name="T58" fmla="*/ 161 w 487"/>
                  <a:gd name="T59" fmla="*/ 255 h 377"/>
                  <a:gd name="T60" fmla="*/ 204 w 487"/>
                  <a:gd name="T61" fmla="*/ 285 h 377"/>
                  <a:gd name="T62" fmla="*/ 211 w 487"/>
                  <a:gd name="T63" fmla="*/ 318 h 377"/>
                  <a:gd name="T64" fmla="*/ 217 w 487"/>
                  <a:gd name="T65" fmla="*/ 328 h 377"/>
                  <a:gd name="T66" fmla="*/ 220 w 487"/>
                  <a:gd name="T67" fmla="*/ 350 h 377"/>
                  <a:gd name="T68" fmla="*/ 232 w 487"/>
                  <a:gd name="T69" fmla="*/ 362 h 377"/>
                  <a:gd name="T70" fmla="*/ 240 w 487"/>
                  <a:gd name="T71" fmla="*/ 377 h 377"/>
                  <a:gd name="T72" fmla="*/ 248 w 487"/>
                  <a:gd name="T73" fmla="*/ 371 h 377"/>
                  <a:gd name="T74" fmla="*/ 318 w 487"/>
                  <a:gd name="T75" fmla="*/ 367 h 377"/>
                  <a:gd name="T76" fmla="*/ 337 w 487"/>
                  <a:gd name="T77" fmla="*/ 364 h 377"/>
                  <a:gd name="T78" fmla="*/ 368 w 487"/>
                  <a:gd name="T79" fmla="*/ 371 h 377"/>
                  <a:gd name="T80" fmla="*/ 397 w 487"/>
                  <a:gd name="T81" fmla="*/ 362 h 377"/>
                  <a:gd name="T82" fmla="*/ 421 w 487"/>
                  <a:gd name="T83" fmla="*/ 350 h 377"/>
                  <a:gd name="T84" fmla="*/ 435 w 487"/>
                  <a:gd name="T85" fmla="*/ 345 h 377"/>
                  <a:gd name="T86" fmla="*/ 459 w 487"/>
                  <a:gd name="T87" fmla="*/ 310 h 377"/>
                  <a:gd name="T88" fmla="*/ 481 w 487"/>
                  <a:gd name="T89" fmla="*/ 289 h 377"/>
                  <a:gd name="T90" fmla="*/ 484 w 487"/>
                  <a:gd name="T91" fmla="*/ 262 h 377"/>
                  <a:gd name="T92" fmla="*/ 487 w 487"/>
                  <a:gd name="T93" fmla="*/ 248 h 377"/>
                  <a:gd name="T94" fmla="*/ 480 w 487"/>
                  <a:gd name="T95" fmla="*/ 244 h 377"/>
                  <a:gd name="T96" fmla="*/ 460 w 487"/>
                  <a:gd name="T97" fmla="*/ 226 h 377"/>
                  <a:gd name="T98" fmla="*/ 448 w 487"/>
                  <a:gd name="T99" fmla="*/ 205 h 377"/>
                  <a:gd name="T100" fmla="*/ 441 w 487"/>
                  <a:gd name="T101" fmla="*/ 197 h 377"/>
                  <a:gd name="T102" fmla="*/ 439 w 487"/>
                  <a:gd name="T103" fmla="*/ 137 h 377"/>
                  <a:gd name="T104" fmla="*/ 445 w 487"/>
                  <a:gd name="T105" fmla="*/ 99 h 377"/>
                  <a:gd name="T106" fmla="*/ 450 w 487"/>
                  <a:gd name="T107" fmla="*/ 65 h 3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487" h="377">
                    <a:moveTo>
                      <a:pt x="450" y="53"/>
                    </a:moveTo>
                    <a:lnTo>
                      <a:pt x="446" y="44"/>
                    </a:lnTo>
                    <a:lnTo>
                      <a:pt x="438" y="39"/>
                    </a:lnTo>
                    <a:lnTo>
                      <a:pt x="436" y="39"/>
                    </a:lnTo>
                    <a:lnTo>
                      <a:pt x="436" y="38"/>
                    </a:lnTo>
                    <a:lnTo>
                      <a:pt x="434" y="17"/>
                    </a:lnTo>
                    <a:lnTo>
                      <a:pt x="431" y="15"/>
                    </a:lnTo>
                    <a:lnTo>
                      <a:pt x="429" y="15"/>
                    </a:lnTo>
                    <a:lnTo>
                      <a:pt x="429" y="14"/>
                    </a:lnTo>
                    <a:lnTo>
                      <a:pt x="424" y="5"/>
                    </a:lnTo>
                    <a:lnTo>
                      <a:pt x="422" y="4"/>
                    </a:lnTo>
                    <a:lnTo>
                      <a:pt x="421" y="2"/>
                    </a:lnTo>
                    <a:lnTo>
                      <a:pt x="408" y="0"/>
                    </a:lnTo>
                    <a:lnTo>
                      <a:pt x="403" y="0"/>
                    </a:lnTo>
                    <a:lnTo>
                      <a:pt x="400" y="2"/>
                    </a:lnTo>
                    <a:lnTo>
                      <a:pt x="396" y="9"/>
                    </a:lnTo>
                    <a:lnTo>
                      <a:pt x="379" y="21"/>
                    </a:lnTo>
                    <a:lnTo>
                      <a:pt x="372" y="24"/>
                    </a:lnTo>
                    <a:lnTo>
                      <a:pt x="367" y="24"/>
                    </a:lnTo>
                    <a:lnTo>
                      <a:pt x="365" y="22"/>
                    </a:lnTo>
                    <a:lnTo>
                      <a:pt x="365" y="24"/>
                    </a:lnTo>
                    <a:lnTo>
                      <a:pt x="367" y="26"/>
                    </a:lnTo>
                    <a:lnTo>
                      <a:pt x="354" y="57"/>
                    </a:lnTo>
                    <a:lnTo>
                      <a:pt x="353" y="58"/>
                    </a:lnTo>
                    <a:lnTo>
                      <a:pt x="351" y="61"/>
                    </a:lnTo>
                    <a:lnTo>
                      <a:pt x="350" y="62"/>
                    </a:lnTo>
                    <a:lnTo>
                      <a:pt x="348" y="62"/>
                    </a:lnTo>
                    <a:lnTo>
                      <a:pt x="341" y="65"/>
                    </a:lnTo>
                    <a:lnTo>
                      <a:pt x="341" y="67"/>
                    </a:lnTo>
                    <a:lnTo>
                      <a:pt x="340" y="72"/>
                    </a:lnTo>
                    <a:lnTo>
                      <a:pt x="340" y="78"/>
                    </a:lnTo>
                    <a:lnTo>
                      <a:pt x="344" y="99"/>
                    </a:lnTo>
                    <a:lnTo>
                      <a:pt x="343" y="103"/>
                    </a:lnTo>
                    <a:lnTo>
                      <a:pt x="341" y="103"/>
                    </a:lnTo>
                    <a:lnTo>
                      <a:pt x="340" y="105"/>
                    </a:lnTo>
                    <a:lnTo>
                      <a:pt x="336" y="115"/>
                    </a:lnTo>
                    <a:lnTo>
                      <a:pt x="333" y="118"/>
                    </a:lnTo>
                    <a:lnTo>
                      <a:pt x="330" y="120"/>
                    </a:lnTo>
                    <a:lnTo>
                      <a:pt x="330" y="121"/>
                    </a:lnTo>
                    <a:lnTo>
                      <a:pt x="319" y="127"/>
                    </a:lnTo>
                    <a:lnTo>
                      <a:pt x="316" y="131"/>
                    </a:lnTo>
                    <a:lnTo>
                      <a:pt x="316" y="134"/>
                    </a:lnTo>
                    <a:lnTo>
                      <a:pt x="318" y="135"/>
                    </a:lnTo>
                    <a:lnTo>
                      <a:pt x="318" y="137"/>
                    </a:lnTo>
                    <a:lnTo>
                      <a:pt x="316" y="138"/>
                    </a:lnTo>
                    <a:lnTo>
                      <a:pt x="315" y="141"/>
                    </a:lnTo>
                    <a:lnTo>
                      <a:pt x="314" y="141"/>
                    </a:lnTo>
                    <a:lnTo>
                      <a:pt x="311" y="144"/>
                    </a:lnTo>
                    <a:lnTo>
                      <a:pt x="309" y="144"/>
                    </a:lnTo>
                    <a:lnTo>
                      <a:pt x="308" y="145"/>
                    </a:lnTo>
                    <a:lnTo>
                      <a:pt x="300" y="145"/>
                    </a:lnTo>
                    <a:lnTo>
                      <a:pt x="297" y="144"/>
                    </a:lnTo>
                    <a:lnTo>
                      <a:pt x="297" y="142"/>
                    </a:lnTo>
                    <a:lnTo>
                      <a:pt x="295" y="141"/>
                    </a:lnTo>
                    <a:lnTo>
                      <a:pt x="290" y="131"/>
                    </a:lnTo>
                    <a:lnTo>
                      <a:pt x="287" y="120"/>
                    </a:lnTo>
                    <a:lnTo>
                      <a:pt x="284" y="115"/>
                    </a:lnTo>
                    <a:lnTo>
                      <a:pt x="277" y="107"/>
                    </a:lnTo>
                    <a:lnTo>
                      <a:pt x="267" y="100"/>
                    </a:lnTo>
                    <a:lnTo>
                      <a:pt x="262" y="102"/>
                    </a:lnTo>
                    <a:lnTo>
                      <a:pt x="259" y="102"/>
                    </a:lnTo>
                    <a:lnTo>
                      <a:pt x="258" y="100"/>
                    </a:lnTo>
                    <a:lnTo>
                      <a:pt x="255" y="93"/>
                    </a:lnTo>
                    <a:lnTo>
                      <a:pt x="252" y="81"/>
                    </a:lnTo>
                    <a:lnTo>
                      <a:pt x="252" y="78"/>
                    </a:lnTo>
                    <a:lnTo>
                      <a:pt x="251" y="71"/>
                    </a:lnTo>
                    <a:lnTo>
                      <a:pt x="242" y="69"/>
                    </a:lnTo>
                    <a:lnTo>
                      <a:pt x="238" y="69"/>
                    </a:lnTo>
                    <a:lnTo>
                      <a:pt x="234" y="71"/>
                    </a:lnTo>
                    <a:lnTo>
                      <a:pt x="225" y="71"/>
                    </a:lnTo>
                    <a:lnTo>
                      <a:pt x="224" y="69"/>
                    </a:lnTo>
                    <a:lnTo>
                      <a:pt x="223" y="69"/>
                    </a:lnTo>
                    <a:lnTo>
                      <a:pt x="213" y="55"/>
                    </a:lnTo>
                    <a:lnTo>
                      <a:pt x="210" y="50"/>
                    </a:lnTo>
                    <a:lnTo>
                      <a:pt x="200" y="47"/>
                    </a:lnTo>
                    <a:lnTo>
                      <a:pt x="191" y="54"/>
                    </a:lnTo>
                    <a:lnTo>
                      <a:pt x="191" y="55"/>
                    </a:lnTo>
                    <a:lnTo>
                      <a:pt x="189" y="57"/>
                    </a:lnTo>
                    <a:lnTo>
                      <a:pt x="187" y="58"/>
                    </a:lnTo>
                    <a:lnTo>
                      <a:pt x="182" y="62"/>
                    </a:lnTo>
                    <a:lnTo>
                      <a:pt x="180" y="64"/>
                    </a:lnTo>
                    <a:lnTo>
                      <a:pt x="178" y="64"/>
                    </a:lnTo>
                    <a:lnTo>
                      <a:pt x="175" y="65"/>
                    </a:lnTo>
                    <a:lnTo>
                      <a:pt x="164" y="62"/>
                    </a:lnTo>
                    <a:lnTo>
                      <a:pt x="163" y="62"/>
                    </a:lnTo>
                    <a:lnTo>
                      <a:pt x="161" y="61"/>
                    </a:lnTo>
                    <a:lnTo>
                      <a:pt x="136" y="50"/>
                    </a:lnTo>
                    <a:lnTo>
                      <a:pt x="133" y="47"/>
                    </a:lnTo>
                    <a:lnTo>
                      <a:pt x="127" y="48"/>
                    </a:lnTo>
                    <a:lnTo>
                      <a:pt x="125" y="48"/>
                    </a:lnTo>
                    <a:lnTo>
                      <a:pt x="117" y="51"/>
                    </a:lnTo>
                    <a:lnTo>
                      <a:pt x="108" y="57"/>
                    </a:lnTo>
                    <a:lnTo>
                      <a:pt x="101" y="58"/>
                    </a:lnTo>
                    <a:lnTo>
                      <a:pt x="93" y="62"/>
                    </a:lnTo>
                    <a:lnTo>
                      <a:pt x="86" y="62"/>
                    </a:lnTo>
                    <a:lnTo>
                      <a:pt x="80" y="61"/>
                    </a:lnTo>
                    <a:lnTo>
                      <a:pt x="76" y="61"/>
                    </a:lnTo>
                    <a:lnTo>
                      <a:pt x="70" y="69"/>
                    </a:lnTo>
                    <a:lnTo>
                      <a:pt x="68" y="72"/>
                    </a:lnTo>
                    <a:lnTo>
                      <a:pt x="59" y="75"/>
                    </a:lnTo>
                    <a:lnTo>
                      <a:pt x="54" y="75"/>
                    </a:lnTo>
                    <a:lnTo>
                      <a:pt x="52" y="79"/>
                    </a:lnTo>
                    <a:lnTo>
                      <a:pt x="48" y="86"/>
                    </a:lnTo>
                    <a:lnTo>
                      <a:pt x="48" y="88"/>
                    </a:lnTo>
                    <a:lnTo>
                      <a:pt x="47" y="91"/>
                    </a:lnTo>
                    <a:lnTo>
                      <a:pt x="47" y="92"/>
                    </a:lnTo>
                    <a:lnTo>
                      <a:pt x="44" y="92"/>
                    </a:lnTo>
                    <a:lnTo>
                      <a:pt x="43" y="93"/>
                    </a:lnTo>
                    <a:lnTo>
                      <a:pt x="30" y="93"/>
                    </a:lnTo>
                    <a:lnTo>
                      <a:pt x="27" y="96"/>
                    </a:lnTo>
                    <a:lnTo>
                      <a:pt x="27" y="98"/>
                    </a:lnTo>
                    <a:lnTo>
                      <a:pt x="24" y="103"/>
                    </a:lnTo>
                    <a:lnTo>
                      <a:pt x="26" y="107"/>
                    </a:lnTo>
                    <a:lnTo>
                      <a:pt x="23" y="120"/>
                    </a:lnTo>
                    <a:lnTo>
                      <a:pt x="17" y="129"/>
                    </a:lnTo>
                    <a:lnTo>
                      <a:pt x="13" y="134"/>
                    </a:lnTo>
                    <a:lnTo>
                      <a:pt x="6" y="137"/>
                    </a:lnTo>
                    <a:lnTo>
                      <a:pt x="5" y="135"/>
                    </a:lnTo>
                    <a:lnTo>
                      <a:pt x="2" y="134"/>
                    </a:lnTo>
                    <a:lnTo>
                      <a:pt x="0" y="134"/>
                    </a:lnTo>
                    <a:lnTo>
                      <a:pt x="2" y="135"/>
                    </a:lnTo>
                    <a:lnTo>
                      <a:pt x="10" y="149"/>
                    </a:lnTo>
                    <a:lnTo>
                      <a:pt x="15" y="149"/>
                    </a:lnTo>
                    <a:lnTo>
                      <a:pt x="17" y="152"/>
                    </a:lnTo>
                    <a:lnTo>
                      <a:pt x="20" y="152"/>
                    </a:lnTo>
                    <a:lnTo>
                      <a:pt x="33" y="162"/>
                    </a:lnTo>
                    <a:lnTo>
                      <a:pt x="37" y="172"/>
                    </a:lnTo>
                    <a:lnTo>
                      <a:pt x="40" y="177"/>
                    </a:lnTo>
                    <a:lnTo>
                      <a:pt x="41" y="182"/>
                    </a:lnTo>
                    <a:lnTo>
                      <a:pt x="45" y="192"/>
                    </a:lnTo>
                    <a:lnTo>
                      <a:pt x="47" y="194"/>
                    </a:lnTo>
                    <a:lnTo>
                      <a:pt x="48" y="194"/>
                    </a:lnTo>
                    <a:lnTo>
                      <a:pt x="55" y="197"/>
                    </a:lnTo>
                    <a:lnTo>
                      <a:pt x="65" y="198"/>
                    </a:lnTo>
                    <a:lnTo>
                      <a:pt x="66" y="198"/>
                    </a:lnTo>
                    <a:lnTo>
                      <a:pt x="70" y="197"/>
                    </a:lnTo>
                    <a:lnTo>
                      <a:pt x="72" y="194"/>
                    </a:lnTo>
                    <a:lnTo>
                      <a:pt x="77" y="192"/>
                    </a:lnTo>
                    <a:lnTo>
                      <a:pt x="83" y="192"/>
                    </a:lnTo>
                    <a:lnTo>
                      <a:pt x="94" y="206"/>
                    </a:lnTo>
                    <a:lnTo>
                      <a:pt x="96" y="208"/>
                    </a:lnTo>
                    <a:lnTo>
                      <a:pt x="96" y="209"/>
                    </a:lnTo>
                    <a:lnTo>
                      <a:pt x="104" y="215"/>
                    </a:lnTo>
                    <a:lnTo>
                      <a:pt x="104" y="216"/>
                    </a:lnTo>
                    <a:lnTo>
                      <a:pt x="122" y="222"/>
                    </a:lnTo>
                    <a:lnTo>
                      <a:pt x="149" y="236"/>
                    </a:lnTo>
                    <a:lnTo>
                      <a:pt x="156" y="241"/>
                    </a:lnTo>
                    <a:lnTo>
                      <a:pt x="157" y="247"/>
                    </a:lnTo>
                    <a:lnTo>
                      <a:pt x="157" y="250"/>
                    </a:lnTo>
                    <a:lnTo>
                      <a:pt x="161" y="255"/>
                    </a:lnTo>
                    <a:lnTo>
                      <a:pt x="168" y="259"/>
                    </a:lnTo>
                    <a:lnTo>
                      <a:pt x="189" y="276"/>
                    </a:lnTo>
                    <a:lnTo>
                      <a:pt x="194" y="279"/>
                    </a:lnTo>
                    <a:lnTo>
                      <a:pt x="199" y="279"/>
                    </a:lnTo>
                    <a:lnTo>
                      <a:pt x="204" y="285"/>
                    </a:lnTo>
                    <a:lnTo>
                      <a:pt x="206" y="287"/>
                    </a:lnTo>
                    <a:lnTo>
                      <a:pt x="209" y="296"/>
                    </a:lnTo>
                    <a:lnTo>
                      <a:pt x="209" y="297"/>
                    </a:lnTo>
                    <a:lnTo>
                      <a:pt x="211" y="300"/>
                    </a:lnTo>
                    <a:lnTo>
                      <a:pt x="211" y="318"/>
                    </a:lnTo>
                    <a:lnTo>
                      <a:pt x="213" y="324"/>
                    </a:lnTo>
                    <a:lnTo>
                      <a:pt x="214" y="325"/>
                    </a:lnTo>
                    <a:lnTo>
                      <a:pt x="216" y="325"/>
                    </a:lnTo>
                    <a:lnTo>
                      <a:pt x="217" y="326"/>
                    </a:lnTo>
                    <a:lnTo>
                      <a:pt x="217" y="328"/>
                    </a:lnTo>
                    <a:lnTo>
                      <a:pt x="220" y="335"/>
                    </a:lnTo>
                    <a:lnTo>
                      <a:pt x="220" y="338"/>
                    </a:lnTo>
                    <a:lnTo>
                      <a:pt x="221" y="340"/>
                    </a:lnTo>
                    <a:lnTo>
                      <a:pt x="220" y="345"/>
                    </a:lnTo>
                    <a:lnTo>
                      <a:pt x="220" y="350"/>
                    </a:lnTo>
                    <a:lnTo>
                      <a:pt x="223" y="354"/>
                    </a:lnTo>
                    <a:lnTo>
                      <a:pt x="225" y="356"/>
                    </a:lnTo>
                    <a:lnTo>
                      <a:pt x="228" y="359"/>
                    </a:lnTo>
                    <a:lnTo>
                      <a:pt x="231" y="360"/>
                    </a:lnTo>
                    <a:lnTo>
                      <a:pt x="232" y="362"/>
                    </a:lnTo>
                    <a:lnTo>
                      <a:pt x="232" y="363"/>
                    </a:lnTo>
                    <a:lnTo>
                      <a:pt x="231" y="364"/>
                    </a:lnTo>
                    <a:lnTo>
                      <a:pt x="231" y="370"/>
                    </a:lnTo>
                    <a:lnTo>
                      <a:pt x="237" y="377"/>
                    </a:lnTo>
                    <a:lnTo>
                      <a:pt x="240" y="377"/>
                    </a:lnTo>
                    <a:lnTo>
                      <a:pt x="241" y="377"/>
                    </a:lnTo>
                    <a:lnTo>
                      <a:pt x="242" y="374"/>
                    </a:lnTo>
                    <a:lnTo>
                      <a:pt x="245" y="373"/>
                    </a:lnTo>
                    <a:lnTo>
                      <a:pt x="247" y="371"/>
                    </a:lnTo>
                    <a:lnTo>
                      <a:pt x="248" y="371"/>
                    </a:lnTo>
                    <a:lnTo>
                      <a:pt x="248" y="370"/>
                    </a:lnTo>
                    <a:lnTo>
                      <a:pt x="259" y="363"/>
                    </a:lnTo>
                    <a:lnTo>
                      <a:pt x="273" y="363"/>
                    </a:lnTo>
                    <a:lnTo>
                      <a:pt x="284" y="366"/>
                    </a:lnTo>
                    <a:lnTo>
                      <a:pt x="318" y="367"/>
                    </a:lnTo>
                    <a:lnTo>
                      <a:pt x="321" y="369"/>
                    </a:lnTo>
                    <a:lnTo>
                      <a:pt x="326" y="364"/>
                    </a:lnTo>
                    <a:lnTo>
                      <a:pt x="328" y="363"/>
                    </a:lnTo>
                    <a:lnTo>
                      <a:pt x="334" y="363"/>
                    </a:lnTo>
                    <a:lnTo>
                      <a:pt x="337" y="364"/>
                    </a:lnTo>
                    <a:lnTo>
                      <a:pt x="338" y="364"/>
                    </a:lnTo>
                    <a:lnTo>
                      <a:pt x="361" y="374"/>
                    </a:lnTo>
                    <a:lnTo>
                      <a:pt x="364" y="374"/>
                    </a:lnTo>
                    <a:lnTo>
                      <a:pt x="365" y="373"/>
                    </a:lnTo>
                    <a:lnTo>
                      <a:pt x="368" y="371"/>
                    </a:lnTo>
                    <a:lnTo>
                      <a:pt x="371" y="369"/>
                    </a:lnTo>
                    <a:lnTo>
                      <a:pt x="382" y="363"/>
                    </a:lnTo>
                    <a:lnTo>
                      <a:pt x="385" y="363"/>
                    </a:lnTo>
                    <a:lnTo>
                      <a:pt x="392" y="362"/>
                    </a:lnTo>
                    <a:lnTo>
                      <a:pt x="397" y="362"/>
                    </a:lnTo>
                    <a:lnTo>
                      <a:pt x="400" y="360"/>
                    </a:lnTo>
                    <a:lnTo>
                      <a:pt x="403" y="360"/>
                    </a:lnTo>
                    <a:lnTo>
                      <a:pt x="410" y="356"/>
                    </a:lnTo>
                    <a:lnTo>
                      <a:pt x="420" y="352"/>
                    </a:lnTo>
                    <a:lnTo>
                      <a:pt x="421" y="350"/>
                    </a:lnTo>
                    <a:lnTo>
                      <a:pt x="424" y="350"/>
                    </a:lnTo>
                    <a:lnTo>
                      <a:pt x="428" y="349"/>
                    </a:lnTo>
                    <a:lnTo>
                      <a:pt x="434" y="349"/>
                    </a:lnTo>
                    <a:lnTo>
                      <a:pt x="434" y="346"/>
                    </a:lnTo>
                    <a:lnTo>
                      <a:pt x="435" y="345"/>
                    </a:lnTo>
                    <a:lnTo>
                      <a:pt x="438" y="343"/>
                    </a:lnTo>
                    <a:lnTo>
                      <a:pt x="439" y="342"/>
                    </a:lnTo>
                    <a:lnTo>
                      <a:pt x="442" y="340"/>
                    </a:lnTo>
                    <a:lnTo>
                      <a:pt x="442" y="333"/>
                    </a:lnTo>
                    <a:lnTo>
                      <a:pt x="459" y="310"/>
                    </a:lnTo>
                    <a:lnTo>
                      <a:pt x="474" y="297"/>
                    </a:lnTo>
                    <a:lnTo>
                      <a:pt x="480" y="294"/>
                    </a:lnTo>
                    <a:lnTo>
                      <a:pt x="480" y="293"/>
                    </a:lnTo>
                    <a:lnTo>
                      <a:pt x="481" y="292"/>
                    </a:lnTo>
                    <a:lnTo>
                      <a:pt x="481" y="289"/>
                    </a:lnTo>
                    <a:lnTo>
                      <a:pt x="480" y="289"/>
                    </a:lnTo>
                    <a:lnTo>
                      <a:pt x="478" y="287"/>
                    </a:lnTo>
                    <a:lnTo>
                      <a:pt x="478" y="286"/>
                    </a:lnTo>
                    <a:lnTo>
                      <a:pt x="480" y="285"/>
                    </a:lnTo>
                    <a:lnTo>
                      <a:pt x="484" y="262"/>
                    </a:lnTo>
                    <a:lnTo>
                      <a:pt x="481" y="259"/>
                    </a:lnTo>
                    <a:lnTo>
                      <a:pt x="481" y="255"/>
                    </a:lnTo>
                    <a:lnTo>
                      <a:pt x="485" y="251"/>
                    </a:lnTo>
                    <a:lnTo>
                      <a:pt x="485" y="248"/>
                    </a:lnTo>
                    <a:lnTo>
                      <a:pt x="487" y="248"/>
                    </a:lnTo>
                    <a:lnTo>
                      <a:pt x="487" y="247"/>
                    </a:lnTo>
                    <a:lnTo>
                      <a:pt x="485" y="245"/>
                    </a:lnTo>
                    <a:lnTo>
                      <a:pt x="484" y="245"/>
                    </a:lnTo>
                    <a:lnTo>
                      <a:pt x="482" y="244"/>
                    </a:lnTo>
                    <a:lnTo>
                      <a:pt x="480" y="244"/>
                    </a:lnTo>
                    <a:lnTo>
                      <a:pt x="473" y="240"/>
                    </a:lnTo>
                    <a:lnTo>
                      <a:pt x="464" y="234"/>
                    </a:lnTo>
                    <a:lnTo>
                      <a:pt x="455" y="230"/>
                    </a:lnTo>
                    <a:lnTo>
                      <a:pt x="455" y="229"/>
                    </a:lnTo>
                    <a:lnTo>
                      <a:pt x="460" y="226"/>
                    </a:lnTo>
                    <a:lnTo>
                      <a:pt x="465" y="222"/>
                    </a:lnTo>
                    <a:lnTo>
                      <a:pt x="463" y="218"/>
                    </a:lnTo>
                    <a:lnTo>
                      <a:pt x="455" y="215"/>
                    </a:lnTo>
                    <a:lnTo>
                      <a:pt x="450" y="211"/>
                    </a:lnTo>
                    <a:lnTo>
                      <a:pt x="448" y="205"/>
                    </a:lnTo>
                    <a:lnTo>
                      <a:pt x="446" y="204"/>
                    </a:lnTo>
                    <a:lnTo>
                      <a:pt x="445" y="201"/>
                    </a:lnTo>
                    <a:lnTo>
                      <a:pt x="443" y="201"/>
                    </a:lnTo>
                    <a:lnTo>
                      <a:pt x="443" y="199"/>
                    </a:lnTo>
                    <a:lnTo>
                      <a:pt x="441" y="197"/>
                    </a:lnTo>
                    <a:lnTo>
                      <a:pt x="434" y="187"/>
                    </a:lnTo>
                    <a:lnTo>
                      <a:pt x="427" y="167"/>
                    </a:lnTo>
                    <a:lnTo>
                      <a:pt x="427" y="148"/>
                    </a:lnTo>
                    <a:lnTo>
                      <a:pt x="429" y="148"/>
                    </a:lnTo>
                    <a:lnTo>
                      <a:pt x="439" y="137"/>
                    </a:lnTo>
                    <a:lnTo>
                      <a:pt x="439" y="118"/>
                    </a:lnTo>
                    <a:lnTo>
                      <a:pt x="442" y="110"/>
                    </a:lnTo>
                    <a:lnTo>
                      <a:pt x="443" y="102"/>
                    </a:lnTo>
                    <a:lnTo>
                      <a:pt x="443" y="100"/>
                    </a:lnTo>
                    <a:lnTo>
                      <a:pt x="445" y="99"/>
                    </a:lnTo>
                    <a:lnTo>
                      <a:pt x="450" y="85"/>
                    </a:lnTo>
                    <a:lnTo>
                      <a:pt x="450" y="78"/>
                    </a:lnTo>
                    <a:lnTo>
                      <a:pt x="449" y="72"/>
                    </a:lnTo>
                    <a:lnTo>
                      <a:pt x="449" y="71"/>
                    </a:lnTo>
                    <a:lnTo>
                      <a:pt x="450" y="65"/>
                    </a:lnTo>
                    <a:lnTo>
                      <a:pt x="450" y="5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12" name="Freeform 1245">
                <a:extLst>
                  <a:ext uri="{FF2B5EF4-FFF2-40B4-BE49-F238E27FC236}">
                    <a16:creationId xmlns:a16="http://schemas.microsoft.com/office/drawing/2014/main" id="{56DF9814-EA70-24BE-6ACF-F9B826140C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24" y="3634"/>
                <a:ext cx="120" cy="110"/>
              </a:xfrm>
              <a:custGeom>
                <a:avLst/>
                <a:gdLst>
                  <a:gd name="T0" fmla="*/ 238 w 478"/>
                  <a:gd name="T1" fmla="*/ 1 h 438"/>
                  <a:gd name="T2" fmla="*/ 232 w 478"/>
                  <a:gd name="T3" fmla="*/ 7 h 438"/>
                  <a:gd name="T4" fmla="*/ 229 w 478"/>
                  <a:gd name="T5" fmla="*/ 26 h 438"/>
                  <a:gd name="T6" fmla="*/ 243 w 478"/>
                  <a:gd name="T7" fmla="*/ 54 h 438"/>
                  <a:gd name="T8" fmla="*/ 233 w 478"/>
                  <a:gd name="T9" fmla="*/ 64 h 438"/>
                  <a:gd name="T10" fmla="*/ 200 w 478"/>
                  <a:gd name="T11" fmla="*/ 77 h 438"/>
                  <a:gd name="T12" fmla="*/ 181 w 478"/>
                  <a:gd name="T13" fmla="*/ 99 h 438"/>
                  <a:gd name="T14" fmla="*/ 138 w 478"/>
                  <a:gd name="T15" fmla="*/ 106 h 438"/>
                  <a:gd name="T16" fmla="*/ 111 w 478"/>
                  <a:gd name="T17" fmla="*/ 116 h 438"/>
                  <a:gd name="T18" fmla="*/ 78 w 478"/>
                  <a:gd name="T19" fmla="*/ 114 h 438"/>
                  <a:gd name="T20" fmla="*/ 65 w 478"/>
                  <a:gd name="T21" fmla="*/ 116 h 438"/>
                  <a:gd name="T22" fmla="*/ 51 w 478"/>
                  <a:gd name="T23" fmla="*/ 125 h 438"/>
                  <a:gd name="T24" fmla="*/ 24 w 478"/>
                  <a:gd name="T25" fmla="*/ 134 h 438"/>
                  <a:gd name="T26" fmla="*/ 3 w 478"/>
                  <a:gd name="T27" fmla="*/ 152 h 438"/>
                  <a:gd name="T28" fmla="*/ 1 w 478"/>
                  <a:gd name="T29" fmla="*/ 158 h 438"/>
                  <a:gd name="T30" fmla="*/ 3 w 478"/>
                  <a:gd name="T31" fmla="*/ 163 h 438"/>
                  <a:gd name="T32" fmla="*/ 11 w 478"/>
                  <a:gd name="T33" fmla="*/ 177 h 438"/>
                  <a:gd name="T34" fmla="*/ 56 w 478"/>
                  <a:gd name="T35" fmla="*/ 191 h 438"/>
                  <a:gd name="T36" fmla="*/ 57 w 478"/>
                  <a:gd name="T37" fmla="*/ 197 h 438"/>
                  <a:gd name="T38" fmla="*/ 65 w 478"/>
                  <a:gd name="T39" fmla="*/ 208 h 438"/>
                  <a:gd name="T40" fmla="*/ 70 w 478"/>
                  <a:gd name="T41" fmla="*/ 220 h 438"/>
                  <a:gd name="T42" fmla="*/ 64 w 478"/>
                  <a:gd name="T43" fmla="*/ 230 h 438"/>
                  <a:gd name="T44" fmla="*/ 60 w 478"/>
                  <a:gd name="T45" fmla="*/ 247 h 438"/>
                  <a:gd name="T46" fmla="*/ 51 w 478"/>
                  <a:gd name="T47" fmla="*/ 283 h 438"/>
                  <a:gd name="T48" fmla="*/ 98 w 478"/>
                  <a:gd name="T49" fmla="*/ 331 h 438"/>
                  <a:gd name="T50" fmla="*/ 75 w 478"/>
                  <a:gd name="T51" fmla="*/ 366 h 438"/>
                  <a:gd name="T52" fmla="*/ 80 w 478"/>
                  <a:gd name="T53" fmla="*/ 377 h 438"/>
                  <a:gd name="T54" fmla="*/ 78 w 478"/>
                  <a:gd name="T55" fmla="*/ 429 h 438"/>
                  <a:gd name="T56" fmla="*/ 114 w 478"/>
                  <a:gd name="T57" fmla="*/ 437 h 438"/>
                  <a:gd name="T58" fmla="*/ 195 w 478"/>
                  <a:gd name="T59" fmla="*/ 384 h 438"/>
                  <a:gd name="T60" fmla="*/ 202 w 478"/>
                  <a:gd name="T61" fmla="*/ 366 h 438"/>
                  <a:gd name="T62" fmla="*/ 225 w 478"/>
                  <a:gd name="T63" fmla="*/ 356 h 438"/>
                  <a:gd name="T64" fmla="*/ 253 w 478"/>
                  <a:gd name="T65" fmla="*/ 352 h 438"/>
                  <a:gd name="T66" fmla="*/ 285 w 478"/>
                  <a:gd name="T67" fmla="*/ 331 h 438"/>
                  <a:gd name="T68" fmla="*/ 276 w 478"/>
                  <a:gd name="T69" fmla="*/ 278 h 438"/>
                  <a:gd name="T70" fmla="*/ 342 w 478"/>
                  <a:gd name="T71" fmla="*/ 230 h 438"/>
                  <a:gd name="T72" fmla="*/ 357 w 478"/>
                  <a:gd name="T73" fmla="*/ 258 h 438"/>
                  <a:gd name="T74" fmla="*/ 408 w 478"/>
                  <a:gd name="T75" fmla="*/ 307 h 438"/>
                  <a:gd name="T76" fmla="*/ 433 w 478"/>
                  <a:gd name="T77" fmla="*/ 319 h 438"/>
                  <a:gd name="T78" fmla="*/ 442 w 478"/>
                  <a:gd name="T79" fmla="*/ 317 h 438"/>
                  <a:gd name="T80" fmla="*/ 465 w 478"/>
                  <a:gd name="T81" fmla="*/ 303 h 438"/>
                  <a:gd name="T82" fmla="*/ 473 w 478"/>
                  <a:gd name="T83" fmla="*/ 296 h 438"/>
                  <a:gd name="T84" fmla="*/ 478 w 478"/>
                  <a:gd name="T85" fmla="*/ 243 h 438"/>
                  <a:gd name="T86" fmla="*/ 470 w 478"/>
                  <a:gd name="T87" fmla="*/ 228 h 438"/>
                  <a:gd name="T88" fmla="*/ 458 w 478"/>
                  <a:gd name="T89" fmla="*/ 216 h 438"/>
                  <a:gd name="T90" fmla="*/ 455 w 478"/>
                  <a:gd name="T91" fmla="*/ 194 h 438"/>
                  <a:gd name="T92" fmla="*/ 449 w 478"/>
                  <a:gd name="T93" fmla="*/ 184 h 438"/>
                  <a:gd name="T94" fmla="*/ 442 w 478"/>
                  <a:gd name="T95" fmla="*/ 151 h 438"/>
                  <a:gd name="T96" fmla="*/ 399 w 478"/>
                  <a:gd name="T97" fmla="*/ 121 h 438"/>
                  <a:gd name="T98" fmla="*/ 360 w 478"/>
                  <a:gd name="T99" fmla="*/ 88 h 438"/>
                  <a:gd name="T100" fmla="*/ 332 w 478"/>
                  <a:gd name="T101" fmla="*/ 72 h 438"/>
                  <a:gd name="T102" fmla="*/ 304 w 478"/>
                  <a:gd name="T103" fmla="*/ 64 h 438"/>
                  <a:gd name="T104" fmla="*/ 283 w 478"/>
                  <a:gd name="T105" fmla="*/ 58 h 438"/>
                  <a:gd name="T106" fmla="*/ 258 w 478"/>
                  <a:gd name="T107" fmla="*/ 18 h 4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478" h="438">
                    <a:moveTo>
                      <a:pt x="253" y="15"/>
                    </a:moveTo>
                    <a:lnTo>
                      <a:pt x="248" y="15"/>
                    </a:lnTo>
                    <a:lnTo>
                      <a:pt x="240" y="1"/>
                    </a:lnTo>
                    <a:lnTo>
                      <a:pt x="238" y="0"/>
                    </a:lnTo>
                    <a:lnTo>
                      <a:pt x="238" y="1"/>
                    </a:lnTo>
                    <a:lnTo>
                      <a:pt x="237" y="1"/>
                    </a:lnTo>
                    <a:lnTo>
                      <a:pt x="237" y="0"/>
                    </a:lnTo>
                    <a:lnTo>
                      <a:pt x="233" y="0"/>
                    </a:lnTo>
                    <a:lnTo>
                      <a:pt x="233" y="3"/>
                    </a:lnTo>
                    <a:lnTo>
                      <a:pt x="232" y="7"/>
                    </a:lnTo>
                    <a:lnTo>
                      <a:pt x="232" y="11"/>
                    </a:lnTo>
                    <a:lnTo>
                      <a:pt x="233" y="14"/>
                    </a:lnTo>
                    <a:lnTo>
                      <a:pt x="233" y="18"/>
                    </a:lnTo>
                    <a:lnTo>
                      <a:pt x="232" y="22"/>
                    </a:lnTo>
                    <a:lnTo>
                      <a:pt x="229" y="26"/>
                    </a:lnTo>
                    <a:lnTo>
                      <a:pt x="230" y="32"/>
                    </a:lnTo>
                    <a:lnTo>
                      <a:pt x="236" y="44"/>
                    </a:lnTo>
                    <a:lnTo>
                      <a:pt x="240" y="50"/>
                    </a:lnTo>
                    <a:lnTo>
                      <a:pt x="243" y="53"/>
                    </a:lnTo>
                    <a:lnTo>
                      <a:pt x="243" y="54"/>
                    </a:lnTo>
                    <a:lnTo>
                      <a:pt x="241" y="57"/>
                    </a:lnTo>
                    <a:lnTo>
                      <a:pt x="240" y="61"/>
                    </a:lnTo>
                    <a:lnTo>
                      <a:pt x="237" y="63"/>
                    </a:lnTo>
                    <a:lnTo>
                      <a:pt x="233" y="63"/>
                    </a:lnTo>
                    <a:lnTo>
                      <a:pt x="233" y="64"/>
                    </a:lnTo>
                    <a:lnTo>
                      <a:pt x="228" y="68"/>
                    </a:lnTo>
                    <a:lnTo>
                      <a:pt x="222" y="71"/>
                    </a:lnTo>
                    <a:lnTo>
                      <a:pt x="211" y="72"/>
                    </a:lnTo>
                    <a:lnTo>
                      <a:pt x="208" y="72"/>
                    </a:lnTo>
                    <a:lnTo>
                      <a:pt x="200" y="77"/>
                    </a:lnTo>
                    <a:lnTo>
                      <a:pt x="198" y="78"/>
                    </a:lnTo>
                    <a:lnTo>
                      <a:pt x="191" y="92"/>
                    </a:lnTo>
                    <a:lnTo>
                      <a:pt x="185" y="98"/>
                    </a:lnTo>
                    <a:lnTo>
                      <a:pt x="183" y="99"/>
                    </a:lnTo>
                    <a:lnTo>
                      <a:pt x="181" y="99"/>
                    </a:lnTo>
                    <a:lnTo>
                      <a:pt x="177" y="100"/>
                    </a:lnTo>
                    <a:lnTo>
                      <a:pt x="173" y="100"/>
                    </a:lnTo>
                    <a:lnTo>
                      <a:pt x="163" y="99"/>
                    </a:lnTo>
                    <a:lnTo>
                      <a:pt x="162" y="99"/>
                    </a:lnTo>
                    <a:lnTo>
                      <a:pt x="138" y="106"/>
                    </a:lnTo>
                    <a:lnTo>
                      <a:pt x="137" y="105"/>
                    </a:lnTo>
                    <a:lnTo>
                      <a:pt x="130" y="105"/>
                    </a:lnTo>
                    <a:lnTo>
                      <a:pt x="127" y="106"/>
                    </a:lnTo>
                    <a:lnTo>
                      <a:pt x="121" y="111"/>
                    </a:lnTo>
                    <a:lnTo>
                      <a:pt x="111" y="116"/>
                    </a:lnTo>
                    <a:lnTo>
                      <a:pt x="96" y="120"/>
                    </a:lnTo>
                    <a:lnTo>
                      <a:pt x="87" y="120"/>
                    </a:lnTo>
                    <a:lnTo>
                      <a:pt x="85" y="118"/>
                    </a:lnTo>
                    <a:lnTo>
                      <a:pt x="84" y="118"/>
                    </a:lnTo>
                    <a:lnTo>
                      <a:pt x="78" y="114"/>
                    </a:lnTo>
                    <a:lnTo>
                      <a:pt x="78" y="110"/>
                    </a:lnTo>
                    <a:lnTo>
                      <a:pt x="77" y="113"/>
                    </a:lnTo>
                    <a:lnTo>
                      <a:pt x="75" y="114"/>
                    </a:lnTo>
                    <a:lnTo>
                      <a:pt x="71" y="114"/>
                    </a:lnTo>
                    <a:lnTo>
                      <a:pt x="65" y="116"/>
                    </a:lnTo>
                    <a:lnTo>
                      <a:pt x="63" y="113"/>
                    </a:lnTo>
                    <a:lnTo>
                      <a:pt x="60" y="113"/>
                    </a:lnTo>
                    <a:lnTo>
                      <a:pt x="56" y="117"/>
                    </a:lnTo>
                    <a:lnTo>
                      <a:pt x="54" y="121"/>
                    </a:lnTo>
                    <a:lnTo>
                      <a:pt x="51" y="125"/>
                    </a:lnTo>
                    <a:lnTo>
                      <a:pt x="51" y="128"/>
                    </a:lnTo>
                    <a:lnTo>
                      <a:pt x="47" y="132"/>
                    </a:lnTo>
                    <a:lnTo>
                      <a:pt x="42" y="135"/>
                    </a:lnTo>
                    <a:lnTo>
                      <a:pt x="29" y="135"/>
                    </a:lnTo>
                    <a:lnTo>
                      <a:pt x="24" y="134"/>
                    </a:lnTo>
                    <a:lnTo>
                      <a:pt x="15" y="134"/>
                    </a:lnTo>
                    <a:lnTo>
                      <a:pt x="10" y="137"/>
                    </a:lnTo>
                    <a:lnTo>
                      <a:pt x="7" y="139"/>
                    </a:lnTo>
                    <a:lnTo>
                      <a:pt x="8" y="145"/>
                    </a:lnTo>
                    <a:lnTo>
                      <a:pt x="3" y="152"/>
                    </a:lnTo>
                    <a:lnTo>
                      <a:pt x="1" y="152"/>
                    </a:lnTo>
                    <a:lnTo>
                      <a:pt x="1" y="153"/>
                    </a:lnTo>
                    <a:lnTo>
                      <a:pt x="0" y="155"/>
                    </a:lnTo>
                    <a:lnTo>
                      <a:pt x="0" y="158"/>
                    </a:lnTo>
                    <a:lnTo>
                      <a:pt x="1" y="158"/>
                    </a:lnTo>
                    <a:lnTo>
                      <a:pt x="1" y="159"/>
                    </a:lnTo>
                    <a:lnTo>
                      <a:pt x="3" y="159"/>
                    </a:lnTo>
                    <a:lnTo>
                      <a:pt x="3" y="160"/>
                    </a:lnTo>
                    <a:lnTo>
                      <a:pt x="4" y="162"/>
                    </a:lnTo>
                    <a:lnTo>
                      <a:pt x="3" y="163"/>
                    </a:lnTo>
                    <a:lnTo>
                      <a:pt x="3" y="167"/>
                    </a:lnTo>
                    <a:lnTo>
                      <a:pt x="4" y="169"/>
                    </a:lnTo>
                    <a:lnTo>
                      <a:pt x="8" y="172"/>
                    </a:lnTo>
                    <a:lnTo>
                      <a:pt x="11" y="173"/>
                    </a:lnTo>
                    <a:lnTo>
                      <a:pt x="11" y="177"/>
                    </a:lnTo>
                    <a:lnTo>
                      <a:pt x="29" y="195"/>
                    </a:lnTo>
                    <a:lnTo>
                      <a:pt x="46" y="195"/>
                    </a:lnTo>
                    <a:lnTo>
                      <a:pt x="51" y="194"/>
                    </a:lnTo>
                    <a:lnTo>
                      <a:pt x="53" y="192"/>
                    </a:lnTo>
                    <a:lnTo>
                      <a:pt x="56" y="191"/>
                    </a:lnTo>
                    <a:lnTo>
                      <a:pt x="58" y="187"/>
                    </a:lnTo>
                    <a:lnTo>
                      <a:pt x="60" y="187"/>
                    </a:lnTo>
                    <a:lnTo>
                      <a:pt x="58" y="188"/>
                    </a:lnTo>
                    <a:lnTo>
                      <a:pt x="58" y="192"/>
                    </a:lnTo>
                    <a:lnTo>
                      <a:pt x="57" y="197"/>
                    </a:lnTo>
                    <a:lnTo>
                      <a:pt x="57" y="198"/>
                    </a:lnTo>
                    <a:lnTo>
                      <a:pt x="58" y="205"/>
                    </a:lnTo>
                    <a:lnTo>
                      <a:pt x="60" y="206"/>
                    </a:lnTo>
                    <a:lnTo>
                      <a:pt x="63" y="208"/>
                    </a:lnTo>
                    <a:lnTo>
                      <a:pt x="65" y="208"/>
                    </a:lnTo>
                    <a:lnTo>
                      <a:pt x="70" y="211"/>
                    </a:lnTo>
                    <a:lnTo>
                      <a:pt x="71" y="215"/>
                    </a:lnTo>
                    <a:lnTo>
                      <a:pt x="73" y="216"/>
                    </a:lnTo>
                    <a:lnTo>
                      <a:pt x="71" y="216"/>
                    </a:lnTo>
                    <a:lnTo>
                      <a:pt x="70" y="220"/>
                    </a:lnTo>
                    <a:lnTo>
                      <a:pt x="67" y="222"/>
                    </a:lnTo>
                    <a:lnTo>
                      <a:pt x="67" y="223"/>
                    </a:lnTo>
                    <a:lnTo>
                      <a:pt x="65" y="228"/>
                    </a:lnTo>
                    <a:lnTo>
                      <a:pt x="65" y="229"/>
                    </a:lnTo>
                    <a:lnTo>
                      <a:pt x="64" y="230"/>
                    </a:lnTo>
                    <a:lnTo>
                      <a:pt x="64" y="233"/>
                    </a:lnTo>
                    <a:lnTo>
                      <a:pt x="63" y="233"/>
                    </a:lnTo>
                    <a:lnTo>
                      <a:pt x="63" y="243"/>
                    </a:lnTo>
                    <a:lnTo>
                      <a:pt x="61" y="243"/>
                    </a:lnTo>
                    <a:lnTo>
                      <a:pt x="60" y="247"/>
                    </a:lnTo>
                    <a:lnTo>
                      <a:pt x="37" y="273"/>
                    </a:lnTo>
                    <a:lnTo>
                      <a:pt x="37" y="275"/>
                    </a:lnTo>
                    <a:lnTo>
                      <a:pt x="39" y="276"/>
                    </a:lnTo>
                    <a:lnTo>
                      <a:pt x="43" y="278"/>
                    </a:lnTo>
                    <a:lnTo>
                      <a:pt x="51" y="283"/>
                    </a:lnTo>
                    <a:lnTo>
                      <a:pt x="54" y="293"/>
                    </a:lnTo>
                    <a:lnTo>
                      <a:pt x="54" y="295"/>
                    </a:lnTo>
                    <a:lnTo>
                      <a:pt x="56" y="295"/>
                    </a:lnTo>
                    <a:lnTo>
                      <a:pt x="75" y="317"/>
                    </a:lnTo>
                    <a:lnTo>
                      <a:pt x="98" y="331"/>
                    </a:lnTo>
                    <a:lnTo>
                      <a:pt x="101" y="331"/>
                    </a:lnTo>
                    <a:lnTo>
                      <a:pt x="99" y="332"/>
                    </a:lnTo>
                    <a:lnTo>
                      <a:pt x="77" y="363"/>
                    </a:lnTo>
                    <a:lnTo>
                      <a:pt x="75" y="364"/>
                    </a:lnTo>
                    <a:lnTo>
                      <a:pt x="75" y="366"/>
                    </a:lnTo>
                    <a:lnTo>
                      <a:pt x="77" y="366"/>
                    </a:lnTo>
                    <a:lnTo>
                      <a:pt x="78" y="370"/>
                    </a:lnTo>
                    <a:lnTo>
                      <a:pt x="78" y="373"/>
                    </a:lnTo>
                    <a:lnTo>
                      <a:pt x="80" y="374"/>
                    </a:lnTo>
                    <a:lnTo>
                      <a:pt x="80" y="377"/>
                    </a:lnTo>
                    <a:lnTo>
                      <a:pt x="84" y="392"/>
                    </a:lnTo>
                    <a:lnTo>
                      <a:pt x="80" y="399"/>
                    </a:lnTo>
                    <a:lnTo>
                      <a:pt x="77" y="420"/>
                    </a:lnTo>
                    <a:lnTo>
                      <a:pt x="77" y="422"/>
                    </a:lnTo>
                    <a:lnTo>
                      <a:pt x="78" y="429"/>
                    </a:lnTo>
                    <a:lnTo>
                      <a:pt x="80" y="433"/>
                    </a:lnTo>
                    <a:lnTo>
                      <a:pt x="81" y="434"/>
                    </a:lnTo>
                    <a:lnTo>
                      <a:pt x="98" y="438"/>
                    </a:lnTo>
                    <a:lnTo>
                      <a:pt x="109" y="438"/>
                    </a:lnTo>
                    <a:lnTo>
                      <a:pt x="114" y="437"/>
                    </a:lnTo>
                    <a:lnTo>
                      <a:pt x="135" y="437"/>
                    </a:lnTo>
                    <a:lnTo>
                      <a:pt x="147" y="426"/>
                    </a:lnTo>
                    <a:lnTo>
                      <a:pt x="173" y="410"/>
                    </a:lnTo>
                    <a:lnTo>
                      <a:pt x="185" y="398"/>
                    </a:lnTo>
                    <a:lnTo>
                      <a:pt x="195" y="384"/>
                    </a:lnTo>
                    <a:lnTo>
                      <a:pt x="197" y="382"/>
                    </a:lnTo>
                    <a:lnTo>
                      <a:pt x="197" y="381"/>
                    </a:lnTo>
                    <a:lnTo>
                      <a:pt x="200" y="373"/>
                    </a:lnTo>
                    <a:lnTo>
                      <a:pt x="200" y="371"/>
                    </a:lnTo>
                    <a:lnTo>
                      <a:pt x="202" y="366"/>
                    </a:lnTo>
                    <a:lnTo>
                      <a:pt x="205" y="363"/>
                    </a:lnTo>
                    <a:lnTo>
                      <a:pt x="205" y="362"/>
                    </a:lnTo>
                    <a:lnTo>
                      <a:pt x="207" y="362"/>
                    </a:lnTo>
                    <a:lnTo>
                      <a:pt x="218" y="357"/>
                    </a:lnTo>
                    <a:lnTo>
                      <a:pt x="225" y="356"/>
                    </a:lnTo>
                    <a:lnTo>
                      <a:pt x="229" y="357"/>
                    </a:lnTo>
                    <a:lnTo>
                      <a:pt x="230" y="359"/>
                    </a:lnTo>
                    <a:lnTo>
                      <a:pt x="238" y="357"/>
                    </a:lnTo>
                    <a:lnTo>
                      <a:pt x="240" y="357"/>
                    </a:lnTo>
                    <a:lnTo>
                      <a:pt x="253" y="352"/>
                    </a:lnTo>
                    <a:lnTo>
                      <a:pt x="262" y="340"/>
                    </a:lnTo>
                    <a:lnTo>
                      <a:pt x="262" y="339"/>
                    </a:lnTo>
                    <a:lnTo>
                      <a:pt x="264" y="339"/>
                    </a:lnTo>
                    <a:lnTo>
                      <a:pt x="285" y="333"/>
                    </a:lnTo>
                    <a:lnTo>
                      <a:pt x="285" y="331"/>
                    </a:lnTo>
                    <a:lnTo>
                      <a:pt x="286" y="328"/>
                    </a:lnTo>
                    <a:lnTo>
                      <a:pt x="286" y="304"/>
                    </a:lnTo>
                    <a:lnTo>
                      <a:pt x="281" y="288"/>
                    </a:lnTo>
                    <a:lnTo>
                      <a:pt x="279" y="280"/>
                    </a:lnTo>
                    <a:lnTo>
                      <a:pt x="276" y="278"/>
                    </a:lnTo>
                    <a:lnTo>
                      <a:pt x="285" y="251"/>
                    </a:lnTo>
                    <a:lnTo>
                      <a:pt x="297" y="228"/>
                    </a:lnTo>
                    <a:lnTo>
                      <a:pt x="339" y="229"/>
                    </a:lnTo>
                    <a:lnTo>
                      <a:pt x="341" y="230"/>
                    </a:lnTo>
                    <a:lnTo>
                      <a:pt x="342" y="230"/>
                    </a:lnTo>
                    <a:lnTo>
                      <a:pt x="342" y="232"/>
                    </a:lnTo>
                    <a:lnTo>
                      <a:pt x="348" y="244"/>
                    </a:lnTo>
                    <a:lnTo>
                      <a:pt x="350" y="255"/>
                    </a:lnTo>
                    <a:lnTo>
                      <a:pt x="355" y="257"/>
                    </a:lnTo>
                    <a:lnTo>
                      <a:pt x="357" y="258"/>
                    </a:lnTo>
                    <a:lnTo>
                      <a:pt x="360" y="261"/>
                    </a:lnTo>
                    <a:lnTo>
                      <a:pt x="370" y="275"/>
                    </a:lnTo>
                    <a:lnTo>
                      <a:pt x="380" y="282"/>
                    </a:lnTo>
                    <a:lnTo>
                      <a:pt x="388" y="292"/>
                    </a:lnTo>
                    <a:lnTo>
                      <a:pt x="408" y="307"/>
                    </a:lnTo>
                    <a:lnTo>
                      <a:pt x="412" y="314"/>
                    </a:lnTo>
                    <a:lnTo>
                      <a:pt x="413" y="319"/>
                    </a:lnTo>
                    <a:lnTo>
                      <a:pt x="425" y="317"/>
                    </a:lnTo>
                    <a:lnTo>
                      <a:pt x="433" y="318"/>
                    </a:lnTo>
                    <a:lnTo>
                      <a:pt x="433" y="319"/>
                    </a:lnTo>
                    <a:lnTo>
                      <a:pt x="435" y="319"/>
                    </a:lnTo>
                    <a:lnTo>
                      <a:pt x="437" y="321"/>
                    </a:lnTo>
                    <a:lnTo>
                      <a:pt x="437" y="322"/>
                    </a:lnTo>
                    <a:lnTo>
                      <a:pt x="438" y="322"/>
                    </a:lnTo>
                    <a:lnTo>
                      <a:pt x="442" y="317"/>
                    </a:lnTo>
                    <a:lnTo>
                      <a:pt x="445" y="311"/>
                    </a:lnTo>
                    <a:lnTo>
                      <a:pt x="451" y="303"/>
                    </a:lnTo>
                    <a:lnTo>
                      <a:pt x="454" y="302"/>
                    </a:lnTo>
                    <a:lnTo>
                      <a:pt x="456" y="302"/>
                    </a:lnTo>
                    <a:lnTo>
                      <a:pt x="465" y="303"/>
                    </a:lnTo>
                    <a:lnTo>
                      <a:pt x="468" y="303"/>
                    </a:lnTo>
                    <a:lnTo>
                      <a:pt x="469" y="302"/>
                    </a:lnTo>
                    <a:lnTo>
                      <a:pt x="470" y="302"/>
                    </a:lnTo>
                    <a:lnTo>
                      <a:pt x="473" y="300"/>
                    </a:lnTo>
                    <a:lnTo>
                      <a:pt x="473" y="296"/>
                    </a:lnTo>
                    <a:lnTo>
                      <a:pt x="475" y="296"/>
                    </a:lnTo>
                    <a:lnTo>
                      <a:pt x="472" y="280"/>
                    </a:lnTo>
                    <a:lnTo>
                      <a:pt x="475" y="278"/>
                    </a:lnTo>
                    <a:lnTo>
                      <a:pt x="475" y="258"/>
                    </a:lnTo>
                    <a:lnTo>
                      <a:pt x="478" y="243"/>
                    </a:lnTo>
                    <a:lnTo>
                      <a:pt x="475" y="243"/>
                    </a:lnTo>
                    <a:lnTo>
                      <a:pt x="469" y="236"/>
                    </a:lnTo>
                    <a:lnTo>
                      <a:pt x="469" y="230"/>
                    </a:lnTo>
                    <a:lnTo>
                      <a:pt x="470" y="229"/>
                    </a:lnTo>
                    <a:lnTo>
                      <a:pt x="470" y="228"/>
                    </a:lnTo>
                    <a:lnTo>
                      <a:pt x="469" y="226"/>
                    </a:lnTo>
                    <a:lnTo>
                      <a:pt x="466" y="225"/>
                    </a:lnTo>
                    <a:lnTo>
                      <a:pt x="463" y="222"/>
                    </a:lnTo>
                    <a:lnTo>
                      <a:pt x="461" y="220"/>
                    </a:lnTo>
                    <a:lnTo>
                      <a:pt x="458" y="216"/>
                    </a:lnTo>
                    <a:lnTo>
                      <a:pt x="458" y="211"/>
                    </a:lnTo>
                    <a:lnTo>
                      <a:pt x="459" y="206"/>
                    </a:lnTo>
                    <a:lnTo>
                      <a:pt x="458" y="204"/>
                    </a:lnTo>
                    <a:lnTo>
                      <a:pt x="458" y="201"/>
                    </a:lnTo>
                    <a:lnTo>
                      <a:pt x="455" y="194"/>
                    </a:lnTo>
                    <a:lnTo>
                      <a:pt x="455" y="192"/>
                    </a:lnTo>
                    <a:lnTo>
                      <a:pt x="454" y="191"/>
                    </a:lnTo>
                    <a:lnTo>
                      <a:pt x="452" y="191"/>
                    </a:lnTo>
                    <a:lnTo>
                      <a:pt x="451" y="190"/>
                    </a:lnTo>
                    <a:lnTo>
                      <a:pt x="449" y="184"/>
                    </a:lnTo>
                    <a:lnTo>
                      <a:pt x="449" y="166"/>
                    </a:lnTo>
                    <a:lnTo>
                      <a:pt x="447" y="163"/>
                    </a:lnTo>
                    <a:lnTo>
                      <a:pt x="447" y="162"/>
                    </a:lnTo>
                    <a:lnTo>
                      <a:pt x="444" y="153"/>
                    </a:lnTo>
                    <a:lnTo>
                      <a:pt x="442" y="151"/>
                    </a:lnTo>
                    <a:lnTo>
                      <a:pt x="437" y="145"/>
                    </a:lnTo>
                    <a:lnTo>
                      <a:pt x="432" y="145"/>
                    </a:lnTo>
                    <a:lnTo>
                      <a:pt x="427" y="142"/>
                    </a:lnTo>
                    <a:lnTo>
                      <a:pt x="406" y="125"/>
                    </a:lnTo>
                    <a:lnTo>
                      <a:pt x="399" y="121"/>
                    </a:lnTo>
                    <a:lnTo>
                      <a:pt x="395" y="116"/>
                    </a:lnTo>
                    <a:lnTo>
                      <a:pt x="395" y="113"/>
                    </a:lnTo>
                    <a:lnTo>
                      <a:pt x="394" y="107"/>
                    </a:lnTo>
                    <a:lnTo>
                      <a:pt x="387" y="102"/>
                    </a:lnTo>
                    <a:lnTo>
                      <a:pt x="360" y="88"/>
                    </a:lnTo>
                    <a:lnTo>
                      <a:pt x="342" y="82"/>
                    </a:lnTo>
                    <a:lnTo>
                      <a:pt x="342" y="81"/>
                    </a:lnTo>
                    <a:lnTo>
                      <a:pt x="334" y="75"/>
                    </a:lnTo>
                    <a:lnTo>
                      <a:pt x="334" y="74"/>
                    </a:lnTo>
                    <a:lnTo>
                      <a:pt x="332" y="72"/>
                    </a:lnTo>
                    <a:lnTo>
                      <a:pt x="321" y="58"/>
                    </a:lnTo>
                    <a:lnTo>
                      <a:pt x="315" y="58"/>
                    </a:lnTo>
                    <a:lnTo>
                      <a:pt x="310" y="60"/>
                    </a:lnTo>
                    <a:lnTo>
                      <a:pt x="308" y="63"/>
                    </a:lnTo>
                    <a:lnTo>
                      <a:pt x="304" y="64"/>
                    </a:lnTo>
                    <a:lnTo>
                      <a:pt x="303" y="64"/>
                    </a:lnTo>
                    <a:lnTo>
                      <a:pt x="293" y="63"/>
                    </a:lnTo>
                    <a:lnTo>
                      <a:pt x="286" y="60"/>
                    </a:lnTo>
                    <a:lnTo>
                      <a:pt x="285" y="60"/>
                    </a:lnTo>
                    <a:lnTo>
                      <a:pt x="283" y="58"/>
                    </a:lnTo>
                    <a:lnTo>
                      <a:pt x="279" y="48"/>
                    </a:lnTo>
                    <a:lnTo>
                      <a:pt x="278" y="43"/>
                    </a:lnTo>
                    <a:lnTo>
                      <a:pt x="275" y="38"/>
                    </a:lnTo>
                    <a:lnTo>
                      <a:pt x="271" y="28"/>
                    </a:lnTo>
                    <a:lnTo>
                      <a:pt x="258" y="18"/>
                    </a:lnTo>
                    <a:lnTo>
                      <a:pt x="255" y="18"/>
                    </a:lnTo>
                    <a:lnTo>
                      <a:pt x="253" y="1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13" name="Freeform 1246">
                <a:extLst>
                  <a:ext uri="{FF2B5EF4-FFF2-40B4-BE49-F238E27FC236}">
                    <a16:creationId xmlns:a16="http://schemas.microsoft.com/office/drawing/2014/main" id="{C66B3316-4F35-9123-2C6C-2ACD9D58C7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28" y="3691"/>
                <a:ext cx="163" cy="148"/>
              </a:xfrm>
              <a:custGeom>
                <a:avLst/>
                <a:gdLst>
                  <a:gd name="T0" fmla="*/ 335 w 652"/>
                  <a:gd name="T1" fmla="*/ 27 h 592"/>
                  <a:gd name="T2" fmla="*/ 282 w 652"/>
                  <a:gd name="T3" fmla="*/ 0 h 592"/>
                  <a:gd name="T4" fmla="*/ 271 w 652"/>
                  <a:gd name="T5" fmla="*/ 100 h 592"/>
                  <a:gd name="T6" fmla="*/ 238 w 652"/>
                  <a:gd name="T7" fmla="*/ 124 h 592"/>
                  <a:gd name="T8" fmla="*/ 203 w 652"/>
                  <a:gd name="T9" fmla="*/ 129 h 592"/>
                  <a:gd name="T10" fmla="*/ 185 w 652"/>
                  <a:gd name="T11" fmla="*/ 145 h 592"/>
                  <a:gd name="T12" fmla="*/ 132 w 652"/>
                  <a:gd name="T13" fmla="*/ 198 h 592"/>
                  <a:gd name="T14" fmla="*/ 66 w 652"/>
                  <a:gd name="T15" fmla="*/ 210 h 592"/>
                  <a:gd name="T16" fmla="*/ 62 w 652"/>
                  <a:gd name="T17" fmla="*/ 294 h 592"/>
                  <a:gd name="T18" fmla="*/ 58 w 652"/>
                  <a:gd name="T19" fmla="*/ 314 h 592"/>
                  <a:gd name="T20" fmla="*/ 56 w 652"/>
                  <a:gd name="T21" fmla="*/ 350 h 592"/>
                  <a:gd name="T22" fmla="*/ 53 w 652"/>
                  <a:gd name="T23" fmla="*/ 376 h 592"/>
                  <a:gd name="T24" fmla="*/ 0 w 652"/>
                  <a:gd name="T25" fmla="*/ 442 h 592"/>
                  <a:gd name="T26" fmla="*/ 6 w 652"/>
                  <a:gd name="T27" fmla="*/ 495 h 592"/>
                  <a:gd name="T28" fmla="*/ 42 w 652"/>
                  <a:gd name="T29" fmla="*/ 520 h 592"/>
                  <a:gd name="T30" fmla="*/ 49 w 652"/>
                  <a:gd name="T31" fmla="*/ 552 h 592"/>
                  <a:gd name="T32" fmla="*/ 103 w 652"/>
                  <a:gd name="T33" fmla="*/ 572 h 592"/>
                  <a:gd name="T34" fmla="*/ 140 w 652"/>
                  <a:gd name="T35" fmla="*/ 573 h 592"/>
                  <a:gd name="T36" fmla="*/ 161 w 652"/>
                  <a:gd name="T37" fmla="*/ 587 h 592"/>
                  <a:gd name="T38" fmla="*/ 193 w 652"/>
                  <a:gd name="T39" fmla="*/ 585 h 592"/>
                  <a:gd name="T40" fmla="*/ 222 w 652"/>
                  <a:gd name="T41" fmla="*/ 529 h 592"/>
                  <a:gd name="T42" fmla="*/ 247 w 652"/>
                  <a:gd name="T43" fmla="*/ 488 h 592"/>
                  <a:gd name="T44" fmla="*/ 295 w 652"/>
                  <a:gd name="T45" fmla="*/ 450 h 592"/>
                  <a:gd name="T46" fmla="*/ 314 w 652"/>
                  <a:gd name="T47" fmla="*/ 442 h 592"/>
                  <a:gd name="T48" fmla="*/ 334 w 652"/>
                  <a:gd name="T49" fmla="*/ 422 h 592"/>
                  <a:gd name="T50" fmla="*/ 340 w 652"/>
                  <a:gd name="T51" fmla="*/ 405 h 592"/>
                  <a:gd name="T52" fmla="*/ 387 w 652"/>
                  <a:gd name="T53" fmla="*/ 390 h 592"/>
                  <a:gd name="T54" fmla="*/ 398 w 652"/>
                  <a:gd name="T55" fmla="*/ 406 h 592"/>
                  <a:gd name="T56" fmla="*/ 422 w 652"/>
                  <a:gd name="T57" fmla="*/ 429 h 592"/>
                  <a:gd name="T58" fmla="*/ 450 w 652"/>
                  <a:gd name="T59" fmla="*/ 438 h 592"/>
                  <a:gd name="T60" fmla="*/ 461 w 652"/>
                  <a:gd name="T61" fmla="*/ 488 h 592"/>
                  <a:gd name="T62" fmla="*/ 493 w 652"/>
                  <a:gd name="T63" fmla="*/ 479 h 592"/>
                  <a:gd name="T64" fmla="*/ 511 w 652"/>
                  <a:gd name="T65" fmla="*/ 502 h 592"/>
                  <a:gd name="T66" fmla="*/ 506 w 652"/>
                  <a:gd name="T67" fmla="*/ 551 h 592"/>
                  <a:gd name="T68" fmla="*/ 511 w 652"/>
                  <a:gd name="T69" fmla="*/ 562 h 592"/>
                  <a:gd name="T70" fmla="*/ 531 w 652"/>
                  <a:gd name="T71" fmla="*/ 587 h 592"/>
                  <a:gd name="T72" fmla="*/ 564 w 652"/>
                  <a:gd name="T73" fmla="*/ 582 h 592"/>
                  <a:gd name="T74" fmla="*/ 597 w 652"/>
                  <a:gd name="T75" fmla="*/ 554 h 592"/>
                  <a:gd name="T76" fmla="*/ 619 w 652"/>
                  <a:gd name="T77" fmla="*/ 540 h 592"/>
                  <a:gd name="T78" fmla="*/ 641 w 652"/>
                  <a:gd name="T79" fmla="*/ 529 h 592"/>
                  <a:gd name="T80" fmla="*/ 643 w 652"/>
                  <a:gd name="T81" fmla="*/ 485 h 592"/>
                  <a:gd name="T82" fmla="*/ 650 w 652"/>
                  <a:gd name="T83" fmla="*/ 395 h 592"/>
                  <a:gd name="T84" fmla="*/ 644 w 652"/>
                  <a:gd name="T85" fmla="*/ 375 h 592"/>
                  <a:gd name="T86" fmla="*/ 633 w 652"/>
                  <a:gd name="T87" fmla="*/ 365 h 592"/>
                  <a:gd name="T88" fmla="*/ 624 w 652"/>
                  <a:gd name="T89" fmla="*/ 339 h 592"/>
                  <a:gd name="T90" fmla="*/ 616 w 652"/>
                  <a:gd name="T91" fmla="*/ 328 h 592"/>
                  <a:gd name="T92" fmla="*/ 612 w 652"/>
                  <a:gd name="T93" fmla="*/ 290 h 592"/>
                  <a:gd name="T94" fmla="*/ 612 w 652"/>
                  <a:gd name="T95" fmla="*/ 272 h 592"/>
                  <a:gd name="T96" fmla="*/ 608 w 652"/>
                  <a:gd name="T97" fmla="*/ 252 h 592"/>
                  <a:gd name="T98" fmla="*/ 609 w 652"/>
                  <a:gd name="T99" fmla="*/ 220 h 592"/>
                  <a:gd name="T100" fmla="*/ 606 w 652"/>
                  <a:gd name="T101" fmla="*/ 188 h 592"/>
                  <a:gd name="T102" fmla="*/ 621 w 652"/>
                  <a:gd name="T103" fmla="*/ 135 h 592"/>
                  <a:gd name="T104" fmla="*/ 604 w 652"/>
                  <a:gd name="T105" fmla="*/ 82 h 592"/>
                  <a:gd name="T106" fmla="*/ 583 w 652"/>
                  <a:gd name="T107" fmla="*/ 82 h 592"/>
                  <a:gd name="T108" fmla="*/ 573 w 652"/>
                  <a:gd name="T109" fmla="*/ 89 h 592"/>
                  <a:gd name="T110" fmla="*/ 564 w 652"/>
                  <a:gd name="T111" fmla="*/ 104 h 592"/>
                  <a:gd name="T112" fmla="*/ 546 w 652"/>
                  <a:gd name="T113" fmla="*/ 94 h 592"/>
                  <a:gd name="T114" fmla="*/ 514 w 652"/>
                  <a:gd name="T115" fmla="*/ 61 h 592"/>
                  <a:gd name="T116" fmla="*/ 493 w 652"/>
                  <a:gd name="T117" fmla="*/ 65 h 592"/>
                  <a:gd name="T118" fmla="*/ 458 w 652"/>
                  <a:gd name="T119" fmla="*/ 72 h 592"/>
                  <a:gd name="T120" fmla="*/ 439 w 652"/>
                  <a:gd name="T121" fmla="*/ 74 h 592"/>
                  <a:gd name="T122" fmla="*/ 422 w 652"/>
                  <a:gd name="T123" fmla="*/ 93 h 592"/>
                  <a:gd name="T124" fmla="*/ 397 w 652"/>
                  <a:gd name="T125" fmla="*/ 86 h 5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652" h="592">
                    <a:moveTo>
                      <a:pt x="365" y="54"/>
                    </a:moveTo>
                    <a:lnTo>
                      <a:pt x="355" y="47"/>
                    </a:lnTo>
                    <a:lnTo>
                      <a:pt x="345" y="33"/>
                    </a:lnTo>
                    <a:lnTo>
                      <a:pt x="342" y="30"/>
                    </a:lnTo>
                    <a:lnTo>
                      <a:pt x="340" y="29"/>
                    </a:lnTo>
                    <a:lnTo>
                      <a:pt x="335" y="27"/>
                    </a:lnTo>
                    <a:lnTo>
                      <a:pt x="333" y="16"/>
                    </a:lnTo>
                    <a:lnTo>
                      <a:pt x="327" y="4"/>
                    </a:lnTo>
                    <a:lnTo>
                      <a:pt x="327" y="2"/>
                    </a:lnTo>
                    <a:lnTo>
                      <a:pt x="326" y="2"/>
                    </a:lnTo>
                    <a:lnTo>
                      <a:pt x="324" y="1"/>
                    </a:lnTo>
                    <a:lnTo>
                      <a:pt x="282" y="0"/>
                    </a:lnTo>
                    <a:lnTo>
                      <a:pt x="270" y="23"/>
                    </a:lnTo>
                    <a:lnTo>
                      <a:pt x="261" y="50"/>
                    </a:lnTo>
                    <a:lnTo>
                      <a:pt x="264" y="52"/>
                    </a:lnTo>
                    <a:lnTo>
                      <a:pt x="266" y="60"/>
                    </a:lnTo>
                    <a:lnTo>
                      <a:pt x="271" y="76"/>
                    </a:lnTo>
                    <a:lnTo>
                      <a:pt x="271" y="100"/>
                    </a:lnTo>
                    <a:lnTo>
                      <a:pt x="270" y="103"/>
                    </a:lnTo>
                    <a:lnTo>
                      <a:pt x="270" y="105"/>
                    </a:lnTo>
                    <a:lnTo>
                      <a:pt x="249" y="111"/>
                    </a:lnTo>
                    <a:lnTo>
                      <a:pt x="247" y="111"/>
                    </a:lnTo>
                    <a:lnTo>
                      <a:pt x="247" y="112"/>
                    </a:lnTo>
                    <a:lnTo>
                      <a:pt x="238" y="124"/>
                    </a:lnTo>
                    <a:lnTo>
                      <a:pt x="225" y="129"/>
                    </a:lnTo>
                    <a:lnTo>
                      <a:pt x="223" y="129"/>
                    </a:lnTo>
                    <a:lnTo>
                      <a:pt x="215" y="131"/>
                    </a:lnTo>
                    <a:lnTo>
                      <a:pt x="214" y="129"/>
                    </a:lnTo>
                    <a:lnTo>
                      <a:pt x="210" y="128"/>
                    </a:lnTo>
                    <a:lnTo>
                      <a:pt x="203" y="129"/>
                    </a:lnTo>
                    <a:lnTo>
                      <a:pt x="192" y="134"/>
                    </a:lnTo>
                    <a:lnTo>
                      <a:pt x="190" y="134"/>
                    </a:lnTo>
                    <a:lnTo>
                      <a:pt x="190" y="135"/>
                    </a:lnTo>
                    <a:lnTo>
                      <a:pt x="187" y="138"/>
                    </a:lnTo>
                    <a:lnTo>
                      <a:pt x="185" y="143"/>
                    </a:lnTo>
                    <a:lnTo>
                      <a:pt x="185" y="145"/>
                    </a:lnTo>
                    <a:lnTo>
                      <a:pt x="182" y="153"/>
                    </a:lnTo>
                    <a:lnTo>
                      <a:pt x="182" y="154"/>
                    </a:lnTo>
                    <a:lnTo>
                      <a:pt x="180" y="156"/>
                    </a:lnTo>
                    <a:lnTo>
                      <a:pt x="170" y="170"/>
                    </a:lnTo>
                    <a:lnTo>
                      <a:pt x="158" y="182"/>
                    </a:lnTo>
                    <a:lnTo>
                      <a:pt x="132" y="198"/>
                    </a:lnTo>
                    <a:lnTo>
                      <a:pt x="120" y="209"/>
                    </a:lnTo>
                    <a:lnTo>
                      <a:pt x="99" y="209"/>
                    </a:lnTo>
                    <a:lnTo>
                      <a:pt x="94" y="210"/>
                    </a:lnTo>
                    <a:lnTo>
                      <a:pt x="83" y="210"/>
                    </a:lnTo>
                    <a:lnTo>
                      <a:pt x="66" y="206"/>
                    </a:lnTo>
                    <a:lnTo>
                      <a:pt x="66" y="210"/>
                    </a:lnTo>
                    <a:lnTo>
                      <a:pt x="65" y="212"/>
                    </a:lnTo>
                    <a:lnTo>
                      <a:pt x="65" y="216"/>
                    </a:lnTo>
                    <a:lnTo>
                      <a:pt x="63" y="217"/>
                    </a:lnTo>
                    <a:lnTo>
                      <a:pt x="62" y="221"/>
                    </a:lnTo>
                    <a:lnTo>
                      <a:pt x="72" y="268"/>
                    </a:lnTo>
                    <a:lnTo>
                      <a:pt x="62" y="294"/>
                    </a:lnTo>
                    <a:lnTo>
                      <a:pt x="62" y="297"/>
                    </a:lnTo>
                    <a:lnTo>
                      <a:pt x="60" y="305"/>
                    </a:lnTo>
                    <a:lnTo>
                      <a:pt x="60" y="309"/>
                    </a:lnTo>
                    <a:lnTo>
                      <a:pt x="59" y="311"/>
                    </a:lnTo>
                    <a:lnTo>
                      <a:pt x="59" y="312"/>
                    </a:lnTo>
                    <a:lnTo>
                      <a:pt x="58" y="314"/>
                    </a:lnTo>
                    <a:lnTo>
                      <a:pt x="52" y="326"/>
                    </a:lnTo>
                    <a:lnTo>
                      <a:pt x="52" y="328"/>
                    </a:lnTo>
                    <a:lnTo>
                      <a:pt x="50" y="330"/>
                    </a:lnTo>
                    <a:lnTo>
                      <a:pt x="50" y="332"/>
                    </a:lnTo>
                    <a:lnTo>
                      <a:pt x="53" y="346"/>
                    </a:lnTo>
                    <a:lnTo>
                      <a:pt x="56" y="350"/>
                    </a:lnTo>
                    <a:lnTo>
                      <a:pt x="60" y="353"/>
                    </a:lnTo>
                    <a:lnTo>
                      <a:pt x="65" y="353"/>
                    </a:lnTo>
                    <a:lnTo>
                      <a:pt x="70" y="358"/>
                    </a:lnTo>
                    <a:lnTo>
                      <a:pt x="65" y="362"/>
                    </a:lnTo>
                    <a:lnTo>
                      <a:pt x="55" y="374"/>
                    </a:lnTo>
                    <a:lnTo>
                      <a:pt x="53" y="376"/>
                    </a:lnTo>
                    <a:lnTo>
                      <a:pt x="52" y="383"/>
                    </a:lnTo>
                    <a:lnTo>
                      <a:pt x="49" y="390"/>
                    </a:lnTo>
                    <a:lnTo>
                      <a:pt x="45" y="396"/>
                    </a:lnTo>
                    <a:lnTo>
                      <a:pt x="42" y="399"/>
                    </a:lnTo>
                    <a:lnTo>
                      <a:pt x="29" y="415"/>
                    </a:lnTo>
                    <a:lnTo>
                      <a:pt x="0" y="442"/>
                    </a:lnTo>
                    <a:lnTo>
                      <a:pt x="6" y="443"/>
                    </a:lnTo>
                    <a:lnTo>
                      <a:pt x="7" y="445"/>
                    </a:lnTo>
                    <a:lnTo>
                      <a:pt x="7" y="472"/>
                    </a:lnTo>
                    <a:lnTo>
                      <a:pt x="9" y="487"/>
                    </a:lnTo>
                    <a:lnTo>
                      <a:pt x="6" y="492"/>
                    </a:lnTo>
                    <a:lnTo>
                      <a:pt x="6" y="495"/>
                    </a:lnTo>
                    <a:lnTo>
                      <a:pt x="7" y="498"/>
                    </a:lnTo>
                    <a:lnTo>
                      <a:pt x="13" y="503"/>
                    </a:lnTo>
                    <a:lnTo>
                      <a:pt x="24" y="503"/>
                    </a:lnTo>
                    <a:lnTo>
                      <a:pt x="25" y="505"/>
                    </a:lnTo>
                    <a:lnTo>
                      <a:pt x="29" y="506"/>
                    </a:lnTo>
                    <a:lnTo>
                      <a:pt x="42" y="520"/>
                    </a:lnTo>
                    <a:lnTo>
                      <a:pt x="45" y="533"/>
                    </a:lnTo>
                    <a:lnTo>
                      <a:pt x="42" y="546"/>
                    </a:lnTo>
                    <a:lnTo>
                      <a:pt x="42" y="547"/>
                    </a:lnTo>
                    <a:lnTo>
                      <a:pt x="43" y="547"/>
                    </a:lnTo>
                    <a:lnTo>
                      <a:pt x="43" y="549"/>
                    </a:lnTo>
                    <a:lnTo>
                      <a:pt x="49" y="552"/>
                    </a:lnTo>
                    <a:lnTo>
                      <a:pt x="74" y="576"/>
                    </a:lnTo>
                    <a:lnTo>
                      <a:pt x="77" y="575"/>
                    </a:lnTo>
                    <a:lnTo>
                      <a:pt x="86" y="573"/>
                    </a:lnTo>
                    <a:lnTo>
                      <a:pt x="91" y="572"/>
                    </a:lnTo>
                    <a:lnTo>
                      <a:pt x="95" y="569"/>
                    </a:lnTo>
                    <a:lnTo>
                      <a:pt x="103" y="572"/>
                    </a:lnTo>
                    <a:lnTo>
                      <a:pt x="103" y="573"/>
                    </a:lnTo>
                    <a:lnTo>
                      <a:pt x="106" y="573"/>
                    </a:lnTo>
                    <a:lnTo>
                      <a:pt x="109" y="570"/>
                    </a:lnTo>
                    <a:lnTo>
                      <a:pt x="110" y="570"/>
                    </a:lnTo>
                    <a:lnTo>
                      <a:pt x="127" y="573"/>
                    </a:lnTo>
                    <a:lnTo>
                      <a:pt x="140" y="573"/>
                    </a:lnTo>
                    <a:lnTo>
                      <a:pt x="151" y="580"/>
                    </a:lnTo>
                    <a:lnTo>
                      <a:pt x="154" y="582"/>
                    </a:lnTo>
                    <a:lnTo>
                      <a:pt x="154" y="583"/>
                    </a:lnTo>
                    <a:lnTo>
                      <a:pt x="159" y="586"/>
                    </a:lnTo>
                    <a:lnTo>
                      <a:pt x="159" y="587"/>
                    </a:lnTo>
                    <a:lnTo>
                      <a:pt x="161" y="587"/>
                    </a:lnTo>
                    <a:lnTo>
                      <a:pt x="162" y="589"/>
                    </a:lnTo>
                    <a:lnTo>
                      <a:pt x="170" y="592"/>
                    </a:lnTo>
                    <a:lnTo>
                      <a:pt x="176" y="592"/>
                    </a:lnTo>
                    <a:lnTo>
                      <a:pt x="183" y="590"/>
                    </a:lnTo>
                    <a:lnTo>
                      <a:pt x="192" y="586"/>
                    </a:lnTo>
                    <a:lnTo>
                      <a:pt x="193" y="585"/>
                    </a:lnTo>
                    <a:lnTo>
                      <a:pt x="196" y="580"/>
                    </a:lnTo>
                    <a:lnTo>
                      <a:pt x="197" y="579"/>
                    </a:lnTo>
                    <a:lnTo>
                      <a:pt x="197" y="573"/>
                    </a:lnTo>
                    <a:lnTo>
                      <a:pt x="215" y="547"/>
                    </a:lnTo>
                    <a:lnTo>
                      <a:pt x="223" y="534"/>
                    </a:lnTo>
                    <a:lnTo>
                      <a:pt x="222" y="529"/>
                    </a:lnTo>
                    <a:lnTo>
                      <a:pt x="223" y="527"/>
                    </a:lnTo>
                    <a:lnTo>
                      <a:pt x="223" y="526"/>
                    </a:lnTo>
                    <a:lnTo>
                      <a:pt x="246" y="510"/>
                    </a:lnTo>
                    <a:lnTo>
                      <a:pt x="246" y="508"/>
                    </a:lnTo>
                    <a:lnTo>
                      <a:pt x="242" y="492"/>
                    </a:lnTo>
                    <a:lnTo>
                      <a:pt x="247" y="488"/>
                    </a:lnTo>
                    <a:lnTo>
                      <a:pt x="249" y="485"/>
                    </a:lnTo>
                    <a:lnTo>
                      <a:pt x="268" y="469"/>
                    </a:lnTo>
                    <a:lnTo>
                      <a:pt x="274" y="466"/>
                    </a:lnTo>
                    <a:lnTo>
                      <a:pt x="275" y="466"/>
                    </a:lnTo>
                    <a:lnTo>
                      <a:pt x="291" y="455"/>
                    </a:lnTo>
                    <a:lnTo>
                      <a:pt x="295" y="450"/>
                    </a:lnTo>
                    <a:lnTo>
                      <a:pt x="295" y="452"/>
                    </a:lnTo>
                    <a:lnTo>
                      <a:pt x="306" y="459"/>
                    </a:lnTo>
                    <a:lnTo>
                      <a:pt x="307" y="453"/>
                    </a:lnTo>
                    <a:lnTo>
                      <a:pt x="310" y="449"/>
                    </a:lnTo>
                    <a:lnTo>
                      <a:pt x="312" y="448"/>
                    </a:lnTo>
                    <a:lnTo>
                      <a:pt x="314" y="442"/>
                    </a:lnTo>
                    <a:lnTo>
                      <a:pt x="316" y="436"/>
                    </a:lnTo>
                    <a:lnTo>
                      <a:pt x="316" y="432"/>
                    </a:lnTo>
                    <a:lnTo>
                      <a:pt x="317" y="432"/>
                    </a:lnTo>
                    <a:lnTo>
                      <a:pt x="324" y="429"/>
                    </a:lnTo>
                    <a:lnTo>
                      <a:pt x="326" y="428"/>
                    </a:lnTo>
                    <a:lnTo>
                      <a:pt x="334" y="422"/>
                    </a:lnTo>
                    <a:lnTo>
                      <a:pt x="337" y="420"/>
                    </a:lnTo>
                    <a:lnTo>
                      <a:pt x="337" y="418"/>
                    </a:lnTo>
                    <a:lnTo>
                      <a:pt x="338" y="417"/>
                    </a:lnTo>
                    <a:lnTo>
                      <a:pt x="338" y="409"/>
                    </a:lnTo>
                    <a:lnTo>
                      <a:pt x="340" y="407"/>
                    </a:lnTo>
                    <a:lnTo>
                      <a:pt x="340" y="405"/>
                    </a:lnTo>
                    <a:lnTo>
                      <a:pt x="341" y="403"/>
                    </a:lnTo>
                    <a:lnTo>
                      <a:pt x="352" y="397"/>
                    </a:lnTo>
                    <a:lnTo>
                      <a:pt x="355" y="397"/>
                    </a:lnTo>
                    <a:lnTo>
                      <a:pt x="379" y="390"/>
                    </a:lnTo>
                    <a:lnTo>
                      <a:pt x="381" y="389"/>
                    </a:lnTo>
                    <a:lnTo>
                      <a:pt x="387" y="390"/>
                    </a:lnTo>
                    <a:lnTo>
                      <a:pt x="388" y="392"/>
                    </a:lnTo>
                    <a:lnTo>
                      <a:pt x="390" y="392"/>
                    </a:lnTo>
                    <a:lnTo>
                      <a:pt x="391" y="393"/>
                    </a:lnTo>
                    <a:lnTo>
                      <a:pt x="393" y="396"/>
                    </a:lnTo>
                    <a:lnTo>
                      <a:pt x="394" y="396"/>
                    </a:lnTo>
                    <a:lnTo>
                      <a:pt x="398" y="406"/>
                    </a:lnTo>
                    <a:lnTo>
                      <a:pt x="410" y="410"/>
                    </a:lnTo>
                    <a:lnTo>
                      <a:pt x="414" y="410"/>
                    </a:lnTo>
                    <a:lnTo>
                      <a:pt x="417" y="412"/>
                    </a:lnTo>
                    <a:lnTo>
                      <a:pt x="420" y="415"/>
                    </a:lnTo>
                    <a:lnTo>
                      <a:pt x="422" y="422"/>
                    </a:lnTo>
                    <a:lnTo>
                      <a:pt x="422" y="429"/>
                    </a:lnTo>
                    <a:lnTo>
                      <a:pt x="426" y="431"/>
                    </a:lnTo>
                    <a:lnTo>
                      <a:pt x="427" y="432"/>
                    </a:lnTo>
                    <a:lnTo>
                      <a:pt x="436" y="432"/>
                    </a:lnTo>
                    <a:lnTo>
                      <a:pt x="440" y="431"/>
                    </a:lnTo>
                    <a:lnTo>
                      <a:pt x="450" y="424"/>
                    </a:lnTo>
                    <a:lnTo>
                      <a:pt x="450" y="438"/>
                    </a:lnTo>
                    <a:lnTo>
                      <a:pt x="446" y="457"/>
                    </a:lnTo>
                    <a:lnTo>
                      <a:pt x="447" y="470"/>
                    </a:lnTo>
                    <a:lnTo>
                      <a:pt x="457" y="485"/>
                    </a:lnTo>
                    <a:lnTo>
                      <a:pt x="458" y="487"/>
                    </a:lnTo>
                    <a:lnTo>
                      <a:pt x="460" y="487"/>
                    </a:lnTo>
                    <a:lnTo>
                      <a:pt x="461" y="488"/>
                    </a:lnTo>
                    <a:lnTo>
                      <a:pt x="468" y="489"/>
                    </a:lnTo>
                    <a:lnTo>
                      <a:pt x="470" y="489"/>
                    </a:lnTo>
                    <a:lnTo>
                      <a:pt x="470" y="488"/>
                    </a:lnTo>
                    <a:lnTo>
                      <a:pt x="474" y="484"/>
                    </a:lnTo>
                    <a:lnTo>
                      <a:pt x="492" y="479"/>
                    </a:lnTo>
                    <a:lnTo>
                      <a:pt x="493" y="479"/>
                    </a:lnTo>
                    <a:lnTo>
                      <a:pt x="493" y="480"/>
                    </a:lnTo>
                    <a:lnTo>
                      <a:pt x="494" y="485"/>
                    </a:lnTo>
                    <a:lnTo>
                      <a:pt x="504" y="499"/>
                    </a:lnTo>
                    <a:lnTo>
                      <a:pt x="506" y="501"/>
                    </a:lnTo>
                    <a:lnTo>
                      <a:pt x="511" y="501"/>
                    </a:lnTo>
                    <a:lnTo>
                      <a:pt x="511" y="502"/>
                    </a:lnTo>
                    <a:lnTo>
                      <a:pt x="503" y="515"/>
                    </a:lnTo>
                    <a:lnTo>
                      <a:pt x="500" y="523"/>
                    </a:lnTo>
                    <a:lnTo>
                      <a:pt x="500" y="539"/>
                    </a:lnTo>
                    <a:lnTo>
                      <a:pt x="504" y="547"/>
                    </a:lnTo>
                    <a:lnTo>
                      <a:pt x="506" y="549"/>
                    </a:lnTo>
                    <a:lnTo>
                      <a:pt x="506" y="551"/>
                    </a:lnTo>
                    <a:lnTo>
                      <a:pt x="507" y="549"/>
                    </a:lnTo>
                    <a:lnTo>
                      <a:pt x="511" y="549"/>
                    </a:lnTo>
                    <a:lnTo>
                      <a:pt x="513" y="552"/>
                    </a:lnTo>
                    <a:lnTo>
                      <a:pt x="514" y="554"/>
                    </a:lnTo>
                    <a:lnTo>
                      <a:pt x="514" y="559"/>
                    </a:lnTo>
                    <a:lnTo>
                      <a:pt x="511" y="562"/>
                    </a:lnTo>
                    <a:lnTo>
                      <a:pt x="510" y="565"/>
                    </a:lnTo>
                    <a:lnTo>
                      <a:pt x="507" y="566"/>
                    </a:lnTo>
                    <a:lnTo>
                      <a:pt x="508" y="566"/>
                    </a:lnTo>
                    <a:lnTo>
                      <a:pt x="508" y="569"/>
                    </a:lnTo>
                    <a:lnTo>
                      <a:pt x="530" y="586"/>
                    </a:lnTo>
                    <a:lnTo>
                      <a:pt x="531" y="587"/>
                    </a:lnTo>
                    <a:lnTo>
                      <a:pt x="548" y="587"/>
                    </a:lnTo>
                    <a:lnTo>
                      <a:pt x="548" y="589"/>
                    </a:lnTo>
                    <a:lnTo>
                      <a:pt x="549" y="589"/>
                    </a:lnTo>
                    <a:lnTo>
                      <a:pt x="553" y="592"/>
                    </a:lnTo>
                    <a:lnTo>
                      <a:pt x="563" y="585"/>
                    </a:lnTo>
                    <a:lnTo>
                      <a:pt x="564" y="582"/>
                    </a:lnTo>
                    <a:lnTo>
                      <a:pt x="568" y="570"/>
                    </a:lnTo>
                    <a:lnTo>
                      <a:pt x="573" y="566"/>
                    </a:lnTo>
                    <a:lnTo>
                      <a:pt x="577" y="559"/>
                    </a:lnTo>
                    <a:lnTo>
                      <a:pt x="585" y="555"/>
                    </a:lnTo>
                    <a:lnTo>
                      <a:pt x="590" y="554"/>
                    </a:lnTo>
                    <a:lnTo>
                      <a:pt x="597" y="554"/>
                    </a:lnTo>
                    <a:lnTo>
                      <a:pt x="611" y="552"/>
                    </a:lnTo>
                    <a:lnTo>
                      <a:pt x="612" y="552"/>
                    </a:lnTo>
                    <a:lnTo>
                      <a:pt x="615" y="551"/>
                    </a:lnTo>
                    <a:lnTo>
                      <a:pt x="616" y="551"/>
                    </a:lnTo>
                    <a:lnTo>
                      <a:pt x="616" y="549"/>
                    </a:lnTo>
                    <a:lnTo>
                      <a:pt x="619" y="540"/>
                    </a:lnTo>
                    <a:lnTo>
                      <a:pt x="616" y="534"/>
                    </a:lnTo>
                    <a:lnTo>
                      <a:pt x="616" y="527"/>
                    </a:lnTo>
                    <a:lnTo>
                      <a:pt x="619" y="527"/>
                    </a:lnTo>
                    <a:lnTo>
                      <a:pt x="621" y="526"/>
                    </a:lnTo>
                    <a:lnTo>
                      <a:pt x="634" y="526"/>
                    </a:lnTo>
                    <a:lnTo>
                      <a:pt x="641" y="529"/>
                    </a:lnTo>
                    <a:lnTo>
                      <a:pt x="641" y="527"/>
                    </a:lnTo>
                    <a:lnTo>
                      <a:pt x="637" y="519"/>
                    </a:lnTo>
                    <a:lnTo>
                      <a:pt x="634" y="510"/>
                    </a:lnTo>
                    <a:lnTo>
                      <a:pt x="636" y="501"/>
                    </a:lnTo>
                    <a:lnTo>
                      <a:pt x="641" y="489"/>
                    </a:lnTo>
                    <a:lnTo>
                      <a:pt x="643" y="485"/>
                    </a:lnTo>
                    <a:lnTo>
                      <a:pt x="643" y="479"/>
                    </a:lnTo>
                    <a:lnTo>
                      <a:pt x="641" y="477"/>
                    </a:lnTo>
                    <a:lnTo>
                      <a:pt x="644" y="422"/>
                    </a:lnTo>
                    <a:lnTo>
                      <a:pt x="648" y="399"/>
                    </a:lnTo>
                    <a:lnTo>
                      <a:pt x="648" y="396"/>
                    </a:lnTo>
                    <a:lnTo>
                      <a:pt x="650" y="395"/>
                    </a:lnTo>
                    <a:lnTo>
                      <a:pt x="652" y="395"/>
                    </a:lnTo>
                    <a:lnTo>
                      <a:pt x="651" y="385"/>
                    </a:lnTo>
                    <a:lnTo>
                      <a:pt x="650" y="381"/>
                    </a:lnTo>
                    <a:lnTo>
                      <a:pt x="647" y="378"/>
                    </a:lnTo>
                    <a:lnTo>
                      <a:pt x="645" y="375"/>
                    </a:lnTo>
                    <a:lnTo>
                      <a:pt x="644" y="375"/>
                    </a:lnTo>
                    <a:lnTo>
                      <a:pt x="641" y="374"/>
                    </a:lnTo>
                    <a:lnTo>
                      <a:pt x="640" y="374"/>
                    </a:lnTo>
                    <a:lnTo>
                      <a:pt x="640" y="372"/>
                    </a:lnTo>
                    <a:lnTo>
                      <a:pt x="637" y="371"/>
                    </a:lnTo>
                    <a:lnTo>
                      <a:pt x="633" y="367"/>
                    </a:lnTo>
                    <a:lnTo>
                      <a:pt x="633" y="365"/>
                    </a:lnTo>
                    <a:lnTo>
                      <a:pt x="631" y="364"/>
                    </a:lnTo>
                    <a:lnTo>
                      <a:pt x="631" y="362"/>
                    </a:lnTo>
                    <a:lnTo>
                      <a:pt x="627" y="342"/>
                    </a:lnTo>
                    <a:lnTo>
                      <a:pt x="627" y="340"/>
                    </a:lnTo>
                    <a:lnTo>
                      <a:pt x="626" y="340"/>
                    </a:lnTo>
                    <a:lnTo>
                      <a:pt x="624" y="339"/>
                    </a:lnTo>
                    <a:lnTo>
                      <a:pt x="624" y="337"/>
                    </a:lnTo>
                    <a:lnTo>
                      <a:pt x="623" y="337"/>
                    </a:lnTo>
                    <a:lnTo>
                      <a:pt x="623" y="336"/>
                    </a:lnTo>
                    <a:lnTo>
                      <a:pt x="621" y="333"/>
                    </a:lnTo>
                    <a:lnTo>
                      <a:pt x="619" y="330"/>
                    </a:lnTo>
                    <a:lnTo>
                      <a:pt x="616" y="328"/>
                    </a:lnTo>
                    <a:lnTo>
                      <a:pt x="615" y="314"/>
                    </a:lnTo>
                    <a:lnTo>
                      <a:pt x="615" y="312"/>
                    </a:lnTo>
                    <a:lnTo>
                      <a:pt x="612" y="309"/>
                    </a:lnTo>
                    <a:lnTo>
                      <a:pt x="608" y="297"/>
                    </a:lnTo>
                    <a:lnTo>
                      <a:pt x="611" y="293"/>
                    </a:lnTo>
                    <a:lnTo>
                      <a:pt x="612" y="290"/>
                    </a:lnTo>
                    <a:lnTo>
                      <a:pt x="615" y="287"/>
                    </a:lnTo>
                    <a:lnTo>
                      <a:pt x="616" y="287"/>
                    </a:lnTo>
                    <a:lnTo>
                      <a:pt x="615" y="285"/>
                    </a:lnTo>
                    <a:lnTo>
                      <a:pt x="615" y="276"/>
                    </a:lnTo>
                    <a:lnTo>
                      <a:pt x="613" y="273"/>
                    </a:lnTo>
                    <a:lnTo>
                      <a:pt x="612" y="272"/>
                    </a:lnTo>
                    <a:lnTo>
                      <a:pt x="612" y="265"/>
                    </a:lnTo>
                    <a:lnTo>
                      <a:pt x="611" y="263"/>
                    </a:lnTo>
                    <a:lnTo>
                      <a:pt x="611" y="262"/>
                    </a:lnTo>
                    <a:lnTo>
                      <a:pt x="609" y="259"/>
                    </a:lnTo>
                    <a:lnTo>
                      <a:pt x="609" y="254"/>
                    </a:lnTo>
                    <a:lnTo>
                      <a:pt x="608" y="252"/>
                    </a:lnTo>
                    <a:lnTo>
                      <a:pt x="608" y="251"/>
                    </a:lnTo>
                    <a:lnTo>
                      <a:pt x="609" y="249"/>
                    </a:lnTo>
                    <a:lnTo>
                      <a:pt x="609" y="245"/>
                    </a:lnTo>
                    <a:lnTo>
                      <a:pt x="612" y="241"/>
                    </a:lnTo>
                    <a:lnTo>
                      <a:pt x="612" y="237"/>
                    </a:lnTo>
                    <a:lnTo>
                      <a:pt x="609" y="220"/>
                    </a:lnTo>
                    <a:lnTo>
                      <a:pt x="609" y="208"/>
                    </a:lnTo>
                    <a:lnTo>
                      <a:pt x="608" y="206"/>
                    </a:lnTo>
                    <a:lnTo>
                      <a:pt x="606" y="201"/>
                    </a:lnTo>
                    <a:lnTo>
                      <a:pt x="609" y="192"/>
                    </a:lnTo>
                    <a:lnTo>
                      <a:pt x="609" y="191"/>
                    </a:lnTo>
                    <a:lnTo>
                      <a:pt x="606" y="188"/>
                    </a:lnTo>
                    <a:lnTo>
                      <a:pt x="612" y="171"/>
                    </a:lnTo>
                    <a:lnTo>
                      <a:pt x="612" y="154"/>
                    </a:lnTo>
                    <a:lnTo>
                      <a:pt x="613" y="153"/>
                    </a:lnTo>
                    <a:lnTo>
                      <a:pt x="613" y="149"/>
                    </a:lnTo>
                    <a:lnTo>
                      <a:pt x="615" y="146"/>
                    </a:lnTo>
                    <a:lnTo>
                      <a:pt x="621" y="135"/>
                    </a:lnTo>
                    <a:lnTo>
                      <a:pt x="621" y="127"/>
                    </a:lnTo>
                    <a:lnTo>
                      <a:pt x="620" y="121"/>
                    </a:lnTo>
                    <a:lnTo>
                      <a:pt x="621" y="120"/>
                    </a:lnTo>
                    <a:lnTo>
                      <a:pt x="621" y="115"/>
                    </a:lnTo>
                    <a:lnTo>
                      <a:pt x="605" y="83"/>
                    </a:lnTo>
                    <a:lnTo>
                      <a:pt x="604" y="82"/>
                    </a:lnTo>
                    <a:lnTo>
                      <a:pt x="602" y="82"/>
                    </a:lnTo>
                    <a:lnTo>
                      <a:pt x="601" y="82"/>
                    </a:lnTo>
                    <a:lnTo>
                      <a:pt x="599" y="83"/>
                    </a:lnTo>
                    <a:lnTo>
                      <a:pt x="598" y="82"/>
                    </a:lnTo>
                    <a:lnTo>
                      <a:pt x="591" y="79"/>
                    </a:lnTo>
                    <a:lnTo>
                      <a:pt x="583" y="82"/>
                    </a:lnTo>
                    <a:lnTo>
                      <a:pt x="581" y="83"/>
                    </a:lnTo>
                    <a:lnTo>
                      <a:pt x="578" y="84"/>
                    </a:lnTo>
                    <a:lnTo>
                      <a:pt x="578" y="87"/>
                    </a:lnTo>
                    <a:lnTo>
                      <a:pt x="577" y="87"/>
                    </a:lnTo>
                    <a:lnTo>
                      <a:pt x="577" y="89"/>
                    </a:lnTo>
                    <a:lnTo>
                      <a:pt x="573" y="89"/>
                    </a:lnTo>
                    <a:lnTo>
                      <a:pt x="573" y="90"/>
                    </a:lnTo>
                    <a:lnTo>
                      <a:pt x="571" y="90"/>
                    </a:lnTo>
                    <a:lnTo>
                      <a:pt x="570" y="91"/>
                    </a:lnTo>
                    <a:lnTo>
                      <a:pt x="570" y="93"/>
                    </a:lnTo>
                    <a:lnTo>
                      <a:pt x="564" y="101"/>
                    </a:lnTo>
                    <a:lnTo>
                      <a:pt x="564" y="104"/>
                    </a:lnTo>
                    <a:lnTo>
                      <a:pt x="563" y="104"/>
                    </a:lnTo>
                    <a:lnTo>
                      <a:pt x="561" y="103"/>
                    </a:lnTo>
                    <a:lnTo>
                      <a:pt x="545" y="97"/>
                    </a:lnTo>
                    <a:lnTo>
                      <a:pt x="544" y="96"/>
                    </a:lnTo>
                    <a:lnTo>
                      <a:pt x="545" y="96"/>
                    </a:lnTo>
                    <a:lnTo>
                      <a:pt x="546" y="94"/>
                    </a:lnTo>
                    <a:lnTo>
                      <a:pt x="548" y="91"/>
                    </a:lnTo>
                    <a:lnTo>
                      <a:pt x="549" y="91"/>
                    </a:lnTo>
                    <a:lnTo>
                      <a:pt x="539" y="82"/>
                    </a:lnTo>
                    <a:lnTo>
                      <a:pt x="531" y="76"/>
                    </a:lnTo>
                    <a:lnTo>
                      <a:pt x="518" y="62"/>
                    </a:lnTo>
                    <a:lnTo>
                      <a:pt x="514" y="61"/>
                    </a:lnTo>
                    <a:lnTo>
                      <a:pt x="514" y="62"/>
                    </a:lnTo>
                    <a:lnTo>
                      <a:pt x="511" y="62"/>
                    </a:lnTo>
                    <a:lnTo>
                      <a:pt x="510" y="65"/>
                    </a:lnTo>
                    <a:lnTo>
                      <a:pt x="504" y="71"/>
                    </a:lnTo>
                    <a:lnTo>
                      <a:pt x="499" y="71"/>
                    </a:lnTo>
                    <a:lnTo>
                      <a:pt x="493" y="65"/>
                    </a:lnTo>
                    <a:lnTo>
                      <a:pt x="470" y="61"/>
                    </a:lnTo>
                    <a:lnTo>
                      <a:pt x="460" y="54"/>
                    </a:lnTo>
                    <a:lnTo>
                      <a:pt x="457" y="52"/>
                    </a:lnTo>
                    <a:lnTo>
                      <a:pt x="460" y="68"/>
                    </a:lnTo>
                    <a:lnTo>
                      <a:pt x="458" y="68"/>
                    </a:lnTo>
                    <a:lnTo>
                      <a:pt x="458" y="72"/>
                    </a:lnTo>
                    <a:lnTo>
                      <a:pt x="455" y="74"/>
                    </a:lnTo>
                    <a:lnTo>
                      <a:pt x="454" y="74"/>
                    </a:lnTo>
                    <a:lnTo>
                      <a:pt x="453" y="75"/>
                    </a:lnTo>
                    <a:lnTo>
                      <a:pt x="450" y="75"/>
                    </a:lnTo>
                    <a:lnTo>
                      <a:pt x="441" y="74"/>
                    </a:lnTo>
                    <a:lnTo>
                      <a:pt x="439" y="74"/>
                    </a:lnTo>
                    <a:lnTo>
                      <a:pt x="436" y="75"/>
                    </a:lnTo>
                    <a:lnTo>
                      <a:pt x="430" y="83"/>
                    </a:lnTo>
                    <a:lnTo>
                      <a:pt x="427" y="89"/>
                    </a:lnTo>
                    <a:lnTo>
                      <a:pt x="423" y="94"/>
                    </a:lnTo>
                    <a:lnTo>
                      <a:pt x="422" y="94"/>
                    </a:lnTo>
                    <a:lnTo>
                      <a:pt x="422" y="93"/>
                    </a:lnTo>
                    <a:lnTo>
                      <a:pt x="420" y="91"/>
                    </a:lnTo>
                    <a:lnTo>
                      <a:pt x="418" y="91"/>
                    </a:lnTo>
                    <a:lnTo>
                      <a:pt x="418" y="90"/>
                    </a:lnTo>
                    <a:lnTo>
                      <a:pt x="410" y="89"/>
                    </a:lnTo>
                    <a:lnTo>
                      <a:pt x="398" y="91"/>
                    </a:lnTo>
                    <a:lnTo>
                      <a:pt x="397" y="86"/>
                    </a:lnTo>
                    <a:lnTo>
                      <a:pt x="393" y="79"/>
                    </a:lnTo>
                    <a:lnTo>
                      <a:pt x="373" y="64"/>
                    </a:lnTo>
                    <a:lnTo>
                      <a:pt x="365" y="5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14" name="Freeform 1247">
                <a:extLst>
                  <a:ext uri="{FF2B5EF4-FFF2-40B4-BE49-F238E27FC236}">
                    <a16:creationId xmlns:a16="http://schemas.microsoft.com/office/drawing/2014/main" id="{1CD1F4F4-F185-FAD3-7230-06CAEC452F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43" y="3648"/>
                <a:ext cx="103" cy="87"/>
              </a:xfrm>
              <a:custGeom>
                <a:avLst/>
                <a:gdLst>
                  <a:gd name="T0" fmla="*/ 87 w 415"/>
                  <a:gd name="T1" fmla="*/ 179 h 347"/>
                  <a:gd name="T2" fmla="*/ 25 w 415"/>
                  <a:gd name="T3" fmla="*/ 173 h 347"/>
                  <a:gd name="T4" fmla="*/ 11 w 415"/>
                  <a:gd name="T5" fmla="*/ 183 h 347"/>
                  <a:gd name="T6" fmla="*/ 3 w 415"/>
                  <a:gd name="T7" fmla="*/ 202 h 347"/>
                  <a:gd name="T8" fmla="*/ 13 w 415"/>
                  <a:gd name="T9" fmla="*/ 233 h 347"/>
                  <a:gd name="T10" fmla="*/ 53 w 415"/>
                  <a:gd name="T11" fmla="*/ 237 h 347"/>
                  <a:gd name="T12" fmla="*/ 61 w 415"/>
                  <a:gd name="T13" fmla="*/ 234 h 347"/>
                  <a:gd name="T14" fmla="*/ 91 w 415"/>
                  <a:gd name="T15" fmla="*/ 263 h 347"/>
                  <a:gd name="T16" fmla="*/ 88 w 415"/>
                  <a:gd name="T17" fmla="*/ 269 h 347"/>
                  <a:gd name="T18" fmla="*/ 107 w 415"/>
                  <a:gd name="T19" fmla="*/ 273 h 347"/>
                  <a:gd name="T20" fmla="*/ 116 w 415"/>
                  <a:gd name="T21" fmla="*/ 262 h 347"/>
                  <a:gd name="T22" fmla="*/ 121 w 415"/>
                  <a:gd name="T23" fmla="*/ 259 h 347"/>
                  <a:gd name="T24" fmla="*/ 134 w 415"/>
                  <a:gd name="T25" fmla="*/ 251 h 347"/>
                  <a:gd name="T26" fmla="*/ 145 w 415"/>
                  <a:gd name="T27" fmla="*/ 254 h 347"/>
                  <a:gd name="T28" fmla="*/ 147 w 415"/>
                  <a:gd name="T29" fmla="*/ 205 h 347"/>
                  <a:gd name="T30" fmla="*/ 163 w 415"/>
                  <a:gd name="T31" fmla="*/ 181 h 347"/>
                  <a:gd name="T32" fmla="*/ 184 w 415"/>
                  <a:gd name="T33" fmla="*/ 215 h 347"/>
                  <a:gd name="T34" fmla="*/ 209 w 415"/>
                  <a:gd name="T35" fmla="*/ 215 h 347"/>
                  <a:gd name="T36" fmla="*/ 251 w 415"/>
                  <a:gd name="T37" fmla="*/ 210 h 347"/>
                  <a:gd name="T38" fmla="*/ 274 w 415"/>
                  <a:gd name="T39" fmla="*/ 219 h 347"/>
                  <a:gd name="T40" fmla="*/ 268 w 415"/>
                  <a:gd name="T41" fmla="*/ 236 h 347"/>
                  <a:gd name="T42" fmla="*/ 246 w 415"/>
                  <a:gd name="T43" fmla="*/ 258 h 347"/>
                  <a:gd name="T44" fmla="*/ 219 w 415"/>
                  <a:gd name="T45" fmla="*/ 258 h 347"/>
                  <a:gd name="T46" fmla="*/ 208 w 415"/>
                  <a:gd name="T47" fmla="*/ 275 h 347"/>
                  <a:gd name="T48" fmla="*/ 207 w 415"/>
                  <a:gd name="T49" fmla="*/ 294 h 347"/>
                  <a:gd name="T50" fmla="*/ 223 w 415"/>
                  <a:gd name="T51" fmla="*/ 330 h 347"/>
                  <a:gd name="T52" fmla="*/ 229 w 415"/>
                  <a:gd name="T53" fmla="*/ 345 h 347"/>
                  <a:gd name="T54" fmla="*/ 236 w 415"/>
                  <a:gd name="T55" fmla="*/ 347 h 347"/>
                  <a:gd name="T56" fmla="*/ 246 w 415"/>
                  <a:gd name="T57" fmla="*/ 335 h 347"/>
                  <a:gd name="T58" fmla="*/ 253 w 415"/>
                  <a:gd name="T59" fmla="*/ 313 h 347"/>
                  <a:gd name="T60" fmla="*/ 260 w 415"/>
                  <a:gd name="T61" fmla="*/ 273 h 347"/>
                  <a:gd name="T62" fmla="*/ 265 w 415"/>
                  <a:gd name="T63" fmla="*/ 268 h 347"/>
                  <a:gd name="T64" fmla="*/ 303 w 415"/>
                  <a:gd name="T65" fmla="*/ 244 h 347"/>
                  <a:gd name="T66" fmla="*/ 306 w 415"/>
                  <a:gd name="T67" fmla="*/ 209 h 347"/>
                  <a:gd name="T68" fmla="*/ 324 w 415"/>
                  <a:gd name="T69" fmla="*/ 194 h 347"/>
                  <a:gd name="T70" fmla="*/ 377 w 415"/>
                  <a:gd name="T71" fmla="*/ 180 h 347"/>
                  <a:gd name="T72" fmla="*/ 395 w 415"/>
                  <a:gd name="T73" fmla="*/ 195 h 347"/>
                  <a:gd name="T74" fmla="*/ 412 w 415"/>
                  <a:gd name="T75" fmla="*/ 172 h 347"/>
                  <a:gd name="T76" fmla="*/ 399 w 415"/>
                  <a:gd name="T77" fmla="*/ 128 h 347"/>
                  <a:gd name="T78" fmla="*/ 363 w 415"/>
                  <a:gd name="T79" fmla="*/ 71 h 347"/>
                  <a:gd name="T80" fmla="*/ 338 w 415"/>
                  <a:gd name="T81" fmla="*/ 43 h 347"/>
                  <a:gd name="T82" fmla="*/ 318 w 415"/>
                  <a:gd name="T83" fmla="*/ 21 h 347"/>
                  <a:gd name="T84" fmla="*/ 296 w 415"/>
                  <a:gd name="T85" fmla="*/ 0 h 347"/>
                  <a:gd name="T86" fmla="*/ 214 w 415"/>
                  <a:gd name="T87" fmla="*/ 15 h 347"/>
                  <a:gd name="T88" fmla="*/ 231 w 415"/>
                  <a:gd name="T89" fmla="*/ 32 h 347"/>
                  <a:gd name="T90" fmla="*/ 230 w 415"/>
                  <a:gd name="T91" fmla="*/ 44 h 347"/>
                  <a:gd name="T92" fmla="*/ 250 w 415"/>
                  <a:gd name="T93" fmla="*/ 55 h 347"/>
                  <a:gd name="T94" fmla="*/ 251 w 415"/>
                  <a:gd name="T95" fmla="*/ 58 h 347"/>
                  <a:gd name="T96" fmla="*/ 250 w 415"/>
                  <a:gd name="T97" fmla="*/ 72 h 347"/>
                  <a:gd name="T98" fmla="*/ 246 w 415"/>
                  <a:gd name="T99" fmla="*/ 99 h 347"/>
                  <a:gd name="T100" fmla="*/ 246 w 415"/>
                  <a:gd name="T101" fmla="*/ 104 h 347"/>
                  <a:gd name="T102" fmla="*/ 208 w 415"/>
                  <a:gd name="T103" fmla="*/ 150 h 347"/>
                  <a:gd name="T104" fmla="*/ 200 w 415"/>
                  <a:gd name="T105" fmla="*/ 156 h 347"/>
                  <a:gd name="T106" fmla="*/ 187 w 415"/>
                  <a:gd name="T107" fmla="*/ 160 h 347"/>
                  <a:gd name="T108" fmla="*/ 166 w 415"/>
                  <a:gd name="T109" fmla="*/ 170 h 347"/>
                  <a:gd name="T110" fmla="*/ 148 w 415"/>
                  <a:gd name="T111" fmla="*/ 173 h 347"/>
                  <a:gd name="T112" fmla="*/ 130 w 415"/>
                  <a:gd name="T113" fmla="*/ 184 h 347"/>
                  <a:gd name="T114" fmla="*/ 100 w 415"/>
                  <a:gd name="T115" fmla="*/ 173 h 3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415" h="347">
                    <a:moveTo>
                      <a:pt x="100" y="173"/>
                    </a:moveTo>
                    <a:lnTo>
                      <a:pt x="94" y="173"/>
                    </a:lnTo>
                    <a:lnTo>
                      <a:pt x="92" y="174"/>
                    </a:lnTo>
                    <a:lnTo>
                      <a:pt x="87" y="179"/>
                    </a:lnTo>
                    <a:lnTo>
                      <a:pt x="84" y="177"/>
                    </a:lnTo>
                    <a:lnTo>
                      <a:pt x="50" y="176"/>
                    </a:lnTo>
                    <a:lnTo>
                      <a:pt x="39" y="173"/>
                    </a:lnTo>
                    <a:lnTo>
                      <a:pt x="25" y="173"/>
                    </a:lnTo>
                    <a:lnTo>
                      <a:pt x="14" y="180"/>
                    </a:lnTo>
                    <a:lnTo>
                      <a:pt x="14" y="181"/>
                    </a:lnTo>
                    <a:lnTo>
                      <a:pt x="13" y="181"/>
                    </a:lnTo>
                    <a:lnTo>
                      <a:pt x="11" y="183"/>
                    </a:lnTo>
                    <a:lnTo>
                      <a:pt x="8" y="184"/>
                    </a:lnTo>
                    <a:lnTo>
                      <a:pt x="7" y="187"/>
                    </a:lnTo>
                    <a:lnTo>
                      <a:pt x="6" y="187"/>
                    </a:lnTo>
                    <a:lnTo>
                      <a:pt x="3" y="202"/>
                    </a:lnTo>
                    <a:lnTo>
                      <a:pt x="3" y="222"/>
                    </a:lnTo>
                    <a:lnTo>
                      <a:pt x="0" y="224"/>
                    </a:lnTo>
                    <a:lnTo>
                      <a:pt x="3" y="226"/>
                    </a:lnTo>
                    <a:lnTo>
                      <a:pt x="13" y="233"/>
                    </a:lnTo>
                    <a:lnTo>
                      <a:pt x="36" y="237"/>
                    </a:lnTo>
                    <a:lnTo>
                      <a:pt x="42" y="243"/>
                    </a:lnTo>
                    <a:lnTo>
                      <a:pt x="47" y="243"/>
                    </a:lnTo>
                    <a:lnTo>
                      <a:pt x="53" y="237"/>
                    </a:lnTo>
                    <a:lnTo>
                      <a:pt x="54" y="234"/>
                    </a:lnTo>
                    <a:lnTo>
                      <a:pt x="57" y="234"/>
                    </a:lnTo>
                    <a:lnTo>
                      <a:pt x="57" y="233"/>
                    </a:lnTo>
                    <a:lnTo>
                      <a:pt x="61" y="234"/>
                    </a:lnTo>
                    <a:lnTo>
                      <a:pt x="74" y="248"/>
                    </a:lnTo>
                    <a:lnTo>
                      <a:pt x="82" y="254"/>
                    </a:lnTo>
                    <a:lnTo>
                      <a:pt x="92" y="263"/>
                    </a:lnTo>
                    <a:lnTo>
                      <a:pt x="91" y="263"/>
                    </a:lnTo>
                    <a:lnTo>
                      <a:pt x="89" y="266"/>
                    </a:lnTo>
                    <a:lnTo>
                      <a:pt x="88" y="268"/>
                    </a:lnTo>
                    <a:lnTo>
                      <a:pt x="87" y="268"/>
                    </a:lnTo>
                    <a:lnTo>
                      <a:pt x="88" y="269"/>
                    </a:lnTo>
                    <a:lnTo>
                      <a:pt x="104" y="275"/>
                    </a:lnTo>
                    <a:lnTo>
                      <a:pt x="106" y="276"/>
                    </a:lnTo>
                    <a:lnTo>
                      <a:pt x="107" y="276"/>
                    </a:lnTo>
                    <a:lnTo>
                      <a:pt x="107" y="273"/>
                    </a:lnTo>
                    <a:lnTo>
                      <a:pt x="113" y="265"/>
                    </a:lnTo>
                    <a:lnTo>
                      <a:pt x="113" y="263"/>
                    </a:lnTo>
                    <a:lnTo>
                      <a:pt x="114" y="262"/>
                    </a:lnTo>
                    <a:lnTo>
                      <a:pt x="116" y="262"/>
                    </a:lnTo>
                    <a:lnTo>
                      <a:pt x="116" y="261"/>
                    </a:lnTo>
                    <a:lnTo>
                      <a:pt x="120" y="261"/>
                    </a:lnTo>
                    <a:lnTo>
                      <a:pt x="120" y="259"/>
                    </a:lnTo>
                    <a:lnTo>
                      <a:pt x="121" y="259"/>
                    </a:lnTo>
                    <a:lnTo>
                      <a:pt x="121" y="256"/>
                    </a:lnTo>
                    <a:lnTo>
                      <a:pt x="124" y="255"/>
                    </a:lnTo>
                    <a:lnTo>
                      <a:pt x="126" y="254"/>
                    </a:lnTo>
                    <a:lnTo>
                      <a:pt x="134" y="251"/>
                    </a:lnTo>
                    <a:lnTo>
                      <a:pt x="141" y="254"/>
                    </a:lnTo>
                    <a:lnTo>
                      <a:pt x="142" y="255"/>
                    </a:lnTo>
                    <a:lnTo>
                      <a:pt x="144" y="254"/>
                    </a:lnTo>
                    <a:lnTo>
                      <a:pt x="145" y="254"/>
                    </a:lnTo>
                    <a:lnTo>
                      <a:pt x="147" y="251"/>
                    </a:lnTo>
                    <a:lnTo>
                      <a:pt x="152" y="251"/>
                    </a:lnTo>
                    <a:lnTo>
                      <a:pt x="148" y="236"/>
                    </a:lnTo>
                    <a:lnTo>
                      <a:pt x="147" y="205"/>
                    </a:lnTo>
                    <a:lnTo>
                      <a:pt x="149" y="196"/>
                    </a:lnTo>
                    <a:lnTo>
                      <a:pt x="158" y="183"/>
                    </a:lnTo>
                    <a:lnTo>
                      <a:pt x="163" y="180"/>
                    </a:lnTo>
                    <a:lnTo>
                      <a:pt x="163" y="181"/>
                    </a:lnTo>
                    <a:lnTo>
                      <a:pt x="169" y="189"/>
                    </a:lnTo>
                    <a:lnTo>
                      <a:pt x="174" y="202"/>
                    </a:lnTo>
                    <a:lnTo>
                      <a:pt x="183" y="213"/>
                    </a:lnTo>
                    <a:lnTo>
                      <a:pt x="184" y="215"/>
                    </a:lnTo>
                    <a:lnTo>
                      <a:pt x="188" y="216"/>
                    </a:lnTo>
                    <a:lnTo>
                      <a:pt x="190" y="217"/>
                    </a:lnTo>
                    <a:lnTo>
                      <a:pt x="195" y="217"/>
                    </a:lnTo>
                    <a:lnTo>
                      <a:pt x="209" y="215"/>
                    </a:lnTo>
                    <a:lnTo>
                      <a:pt x="221" y="217"/>
                    </a:lnTo>
                    <a:lnTo>
                      <a:pt x="239" y="217"/>
                    </a:lnTo>
                    <a:lnTo>
                      <a:pt x="239" y="216"/>
                    </a:lnTo>
                    <a:lnTo>
                      <a:pt x="251" y="210"/>
                    </a:lnTo>
                    <a:lnTo>
                      <a:pt x="255" y="212"/>
                    </a:lnTo>
                    <a:lnTo>
                      <a:pt x="261" y="216"/>
                    </a:lnTo>
                    <a:lnTo>
                      <a:pt x="272" y="217"/>
                    </a:lnTo>
                    <a:lnTo>
                      <a:pt x="274" y="219"/>
                    </a:lnTo>
                    <a:lnTo>
                      <a:pt x="274" y="223"/>
                    </a:lnTo>
                    <a:lnTo>
                      <a:pt x="275" y="226"/>
                    </a:lnTo>
                    <a:lnTo>
                      <a:pt x="275" y="227"/>
                    </a:lnTo>
                    <a:lnTo>
                      <a:pt x="268" y="236"/>
                    </a:lnTo>
                    <a:lnTo>
                      <a:pt x="260" y="241"/>
                    </a:lnTo>
                    <a:lnTo>
                      <a:pt x="251" y="244"/>
                    </a:lnTo>
                    <a:lnTo>
                      <a:pt x="248" y="248"/>
                    </a:lnTo>
                    <a:lnTo>
                      <a:pt x="246" y="258"/>
                    </a:lnTo>
                    <a:lnTo>
                      <a:pt x="243" y="263"/>
                    </a:lnTo>
                    <a:lnTo>
                      <a:pt x="236" y="266"/>
                    </a:lnTo>
                    <a:lnTo>
                      <a:pt x="221" y="259"/>
                    </a:lnTo>
                    <a:lnTo>
                      <a:pt x="219" y="258"/>
                    </a:lnTo>
                    <a:lnTo>
                      <a:pt x="218" y="258"/>
                    </a:lnTo>
                    <a:lnTo>
                      <a:pt x="214" y="254"/>
                    </a:lnTo>
                    <a:lnTo>
                      <a:pt x="211" y="261"/>
                    </a:lnTo>
                    <a:lnTo>
                      <a:pt x="208" y="275"/>
                    </a:lnTo>
                    <a:lnTo>
                      <a:pt x="204" y="286"/>
                    </a:lnTo>
                    <a:lnTo>
                      <a:pt x="202" y="286"/>
                    </a:lnTo>
                    <a:lnTo>
                      <a:pt x="204" y="287"/>
                    </a:lnTo>
                    <a:lnTo>
                      <a:pt x="207" y="294"/>
                    </a:lnTo>
                    <a:lnTo>
                      <a:pt x="207" y="300"/>
                    </a:lnTo>
                    <a:lnTo>
                      <a:pt x="214" y="317"/>
                    </a:lnTo>
                    <a:lnTo>
                      <a:pt x="221" y="328"/>
                    </a:lnTo>
                    <a:lnTo>
                      <a:pt x="223" y="330"/>
                    </a:lnTo>
                    <a:lnTo>
                      <a:pt x="225" y="335"/>
                    </a:lnTo>
                    <a:lnTo>
                      <a:pt x="226" y="336"/>
                    </a:lnTo>
                    <a:lnTo>
                      <a:pt x="229" y="340"/>
                    </a:lnTo>
                    <a:lnTo>
                      <a:pt x="229" y="345"/>
                    </a:lnTo>
                    <a:lnTo>
                      <a:pt x="230" y="345"/>
                    </a:lnTo>
                    <a:lnTo>
                      <a:pt x="230" y="346"/>
                    </a:lnTo>
                    <a:lnTo>
                      <a:pt x="233" y="346"/>
                    </a:lnTo>
                    <a:lnTo>
                      <a:pt x="236" y="347"/>
                    </a:lnTo>
                    <a:lnTo>
                      <a:pt x="237" y="347"/>
                    </a:lnTo>
                    <a:lnTo>
                      <a:pt x="241" y="343"/>
                    </a:lnTo>
                    <a:lnTo>
                      <a:pt x="241" y="339"/>
                    </a:lnTo>
                    <a:lnTo>
                      <a:pt x="246" y="335"/>
                    </a:lnTo>
                    <a:lnTo>
                      <a:pt x="248" y="329"/>
                    </a:lnTo>
                    <a:lnTo>
                      <a:pt x="257" y="321"/>
                    </a:lnTo>
                    <a:lnTo>
                      <a:pt x="255" y="318"/>
                    </a:lnTo>
                    <a:lnTo>
                      <a:pt x="253" y="313"/>
                    </a:lnTo>
                    <a:lnTo>
                      <a:pt x="253" y="307"/>
                    </a:lnTo>
                    <a:lnTo>
                      <a:pt x="257" y="286"/>
                    </a:lnTo>
                    <a:lnTo>
                      <a:pt x="257" y="279"/>
                    </a:lnTo>
                    <a:lnTo>
                      <a:pt x="260" y="273"/>
                    </a:lnTo>
                    <a:lnTo>
                      <a:pt x="260" y="272"/>
                    </a:lnTo>
                    <a:lnTo>
                      <a:pt x="262" y="269"/>
                    </a:lnTo>
                    <a:lnTo>
                      <a:pt x="265" y="269"/>
                    </a:lnTo>
                    <a:lnTo>
                      <a:pt x="265" y="268"/>
                    </a:lnTo>
                    <a:lnTo>
                      <a:pt x="274" y="261"/>
                    </a:lnTo>
                    <a:lnTo>
                      <a:pt x="281" y="256"/>
                    </a:lnTo>
                    <a:lnTo>
                      <a:pt x="293" y="250"/>
                    </a:lnTo>
                    <a:lnTo>
                      <a:pt x="303" y="244"/>
                    </a:lnTo>
                    <a:lnTo>
                      <a:pt x="306" y="240"/>
                    </a:lnTo>
                    <a:lnTo>
                      <a:pt x="306" y="232"/>
                    </a:lnTo>
                    <a:lnTo>
                      <a:pt x="304" y="220"/>
                    </a:lnTo>
                    <a:lnTo>
                      <a:pt x="306" y="209"/>
                    </a:lnTo>
                    <a:lnTo>
                      <a:pt x="307" y="208"/>
                    </a:lnTo>
                    <a:lnTo>
                      <a:pt x="307" y="205"/>
                    </a:lnTo>
                    <a:lnTo>
                      <a:pt x="311" y="205"/>
                    </a:lnTo>
                    <a:lnTo>
                      <a:pt x="324" y="194"/>
                    </a:lnTo>
                    <a:lnTo>
                      <a:pt x="338" y="184"/>
                    </a:lnTo>
                    <a:lnTo>
                      <a:pt x="355" y="184"/>
                    </a:lnTo>
                    <a:lnTo>
                      <a:pt x="373" y="180"/>
                    </a:lnTo>
                    <a:lnTo>
                      <a:pt x="377" y="180"/>
                    </a:lnTo>
                    <a:lnTo>
                      <a:pt x="381" y="181"/>
                    </a:lnTo>
                    <a:lnTo>
                      <a:pt x="385" y="184"/>
                    </a:lnTo>
                    <a:lnTo>
                      <a:pt x="391" y="188"/>
                    </a:lnTo>
                    <a:lnTo>
                      <a:pt x="395" y="195"/>
                    </a:lnTo>
                    <a:lnTo>
                      <a:pt x="403" y="199"/>
                    </a:lnTo>
                    <a:lnTo>
                      <a:pt x="415" y="199"/>
                    </a:lnTo>
                    <a:lnTo>
                      <a:pt x="412" y="174"/>
                    </a:lnTo>
                    <a:lnTo>
                      <a:pt x="412" y="172"/>
                    </a:lnTo>
                    <a:lnTo>
                      <a:pt x="409" y="160"/>
                    </a:lnTo>
                    <a:lnTo>
                      <a:pt x="409" y="159"/>
                    </a:lnTo>
                    <a:lnTo>
                      <a:pt x="401" y="129"/>
                    </a:lnTo>
                    <a:lnTo>
                      <a:pt x="399" y="128"/>
                    </a:lnTo>
                    <a:lnTo>
                      <a:pt x="399" y="124"/>
                    </a:lnTo>
                    <a:lnTo>
                      <a:pt x="398" y="122"/>
                    </a:lnTo>
                    <a:lnTo>
                      <a:pt x="382" y="95"/>
                    </a:lnTo>
                    <a:lnTo>
                      <a:pt x="363" y="71"/>
                    </a:lnTo>
                    <a:lnTo>
                      <a:pt x="358" y="68"/>
                    </a:lnTo>
                    <a:lnTo>
                      <a:pt x="353" y="62"/>
                    </a:lnTo>
                    <a:lnTo>
                      <a:pt x="342" y="50"/>
                    </a:lnTo>
                    <a:lnTo>
                      <a:pt x="338" y="43"/>
                    </a:lnTo>
                    <a:lnTo>
                      <a:pt x="336" y="43"/>
                    </a:lnTo>
                    <a:lnTo>
                      <a:pt x="321" y="25"/>
                    </a:lnTo>
                    <a:lnTo>
                      <a:pt x="320" y="22"/>
                    </a:lnTo>
                    <a:lnTo>
                      <a:pt x="318" y="21"/>
                    </a:lnTo>
                    <a:lnTo>
                      <a:pt x="304" y="1"/>
                    </a:lnTo>
                    <a:lnTo>
                      <a:pt x="303" y="1"/>
                    </a:lnTo>
                    <a:lnTo>
                      <a:pt x="303" y="0"/>
                    </a:lnTo>
                    <a:lnTo>
                      <a:pt x="296" y="0"/>
                    </a:lnTo>
                    <a:lnTo>
                      <a:pt x="275" y="7"/>
                    </a:lnTo>
                    <a:lnTo>
                      <a:pt x="240" y="7"/>
                    </a:lnTo>
                    <a:lnTo>
                      <a:pt x="222" y="14"/>
                    </a:lnTo>
                    <a:lnTo>
                      <a:pt x="214" y="15"/>
                    </a:lnTo>
                    <a:lnTo>
                      <a:pt x="216" y="21"/>
                    </a:lnTo>
                    <a:lnTo>
                      <a:pt x="221" y="25"/>
                    </a:lnTo>
                    <a:lnTo>
                      <a:pt x="229" y="28"/>
                    </a:lnTo>
                    <a:lnTo>
                      <a:pt x="231" y="32"/>
                    </a:lnTo>
                    <a:lnTo>
                      <a:pt x="226" y="36"/>
                    </a:lnTo>
                    <a:lnTo>
                      <a:pt x="221" y="39"/>
                    </a:lnTo>
                    <a:lnTo>
                      <a:pt x="221" y="40"/>
                    </a:lnTo>
                    <a:lnTo>
                      <a:pt x="230" y="44"/>
                    </a:lnTo>
                    <a:lnTo>
                      <a:pt x="239" y="50"/>
                    </a:lnTo>
                    <a:lnTo>
                      <a:pt x="246" y="54"/>
                    </a:lnTo>
                    <a:lnTo>
                      <a:pt x="248" y="54"/>
                    </a:lnTo>
                    <a:lnTo>
                      <a:pt x="250" y="55"/>
                    </a:lnTo>
                    <a:lnTo>
                      <a:pt x="251" y="55"/>
                    </a:lnTo>
                    <a:lnTo>
                      <a:pt x="253" y="57"/>
                    </a:lnTo>
                    <a:lnTo>
                      <a:pt x="253" y="58"/>
                    </a:lnTo>
                    <a:lnTo>
                      <a:pt x="251" y="58"/>
                    </a:lnTo>
                    <a:lnTo>
                      <a:pt x="251" y="61"/>
                    </a:lnTo>
                    <a:lnTo>
                      <a:pt x="247" y="65"/>
                    </a:lnTo>
                    <a:lnTo>
                      <a:pt x="247" y="69"/>
                    </a:lnTo>
                    <a:lnTo>
                      <a:pt x="250" y="72"/>
                    </a:lnTo>
                    <a:lnTo>
                      <a:pt x="246" y="95"/>
                    </a:lnTo>
                    <a:lnTo>
                      <a:pt x="244" y="96"/>
                    </a:lnTo>
                    <a:lnTo>
                      <a:pt x="244" y="97"/>
                    </a:lnTo>
                    <a:lnTo>
                      <a:pt x="246" y="99"/>
                    </a:lnTo>
                    <a:lnTo>
                      <a:pt x="247" y="99"/>
                    </a:lnTo>
                    <a:lnTo>
                      <a:pt x="247" y="102"/>
                    </a:lnTo>
                    <a:lnTo>
                      <a:pt x="246" y="103"/>
                    </a:lnTo>
                    <a:lnTo>
                      <a:pt x="246" y="104"/>
                    </a:lnTo>
                    <a:lnTo>
                      <a:pt x="240" y="107"/>
                    </a:lnTo>
                    <a:lnTo>
                      <a:pt x="225" y="120"/>
                    </a:lnTo>
                    <a:lnTo>
                      <a:pt x="208" y="143"/>
                    </a:lnTo>
                    <a:lnTo>
                      <a:pt x="208" y="150"/>
                    </a:lnTo>
                    <a:lnTo>
                      <a:pt x="205" y="152"/>
                    </a:lnTo>
                    <a:lnTo>
                      <a:pt x="204" y="153"/>
                    </a:lnTo>
                    <a:lnTo>
                      <a:pt x="201" y="155"/>
                    </a:lnTo>
                    <a:lnTo>
                      <a:pt x="200" y="156"/>
                    </a:lnTo>
                    <a:lnTo>
                      <a:pt x="200" y="159"/>
                    </a:lnTo>
                    <a:lnTo>
                      <a:pt x="194" y="159"/>
                    </a:lnTo>
                    <a:lnTo>
                      <a:pt x="190" y="160"/>
                    </a:lnTo>
                    <a:lnTo>
                      <a:pt x="187" y="160"/>
                    </a:lnTo>
                    <a:lnTo>
                      <a:pt x="186" y="162"/>
                    </a:lnTo>
                    <a:lnTo>
                      <a:pt x="176" y="166"/>
                    </a:lnTo>
                    <a:lnTo>
                      <a:pt x="169" y="170"/>
                    </a:lnTo>
                    <a:lnTo>
                      <a:pt x="166" y="170"/>
                    </a:lnTo>
                    <a:lnTo>
                      <a:pt x="163" y="172"/>
                    </a:lnTo>
                    <a:lnTo>
                      <a:pt x="158" y="172"/>
                    </a:lnTo>
                    <a:lnTo>
                      <a:pt x="151" y="173"/>
                    </a:lnTo>
                    <a:lnTo>
                      <a:pt x="148" y="173"/>
                    </a:lnTo>
                    <a:lnTo>
                      <a:pt x="137" y="179"/>
                    </a:lnTo>
                    <a:lnTo>
                      <a:pt x="134" y="181"/>
                    </a:lnTo>
                    <a:lnTo>
                      <a:pt x="131" y="183"/>
                    </a:lnTo>
                    <a:lnTo>
                      <a:pt x="130" y="184"/>
                    </a:lnTo>
                    <a:lnTo>
                      <a:pt x="127" y="184"/>
                    </a:lnTo>
                    <a:lnTo>
                      <a:pt x="104" y="174"/>
                    </a:lnTo>
                    <a:lnTo>
                      <a:pt x="103" y="174"/>
                    </a:lnTo>
                    <a:lnTo>
                      <a:pt x="100" y="17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15" name="Freeform 1248">
                <a:extLst>
                  <a:ext uri="{FF2B5EF4-FFF2-40B4-BE49-F238E27FC236}">
                    <a16:creationId xmlns:a16="http://schemas.microsoft.com/office/drawing/2014/main" id="{D92B7A86-4E1F-B7F4-E9BA-EE943F1162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79" y="3693"/>
                <a:ext cx="72" cy="92"/>
              </a:xfrm>
              <a:custGeom>
                <a:avLst/>
                <a:gdLst>
                  <a:gd name="T0" fmla="*/ 193 w 290"/>
                  <a:gd name="T1" fmla="*/ 4 h 370"/>
                  <a:gd name="T2" fmla="*/ 162 w 290"/>
                  <a:gd name="T3" fmla="*/ 28 h 370"/>
                  <a:gd name="T4" fmla="*/ 161 w 290"/>
                  <a:gd name="T5" fmla="*/ 60 h 370"/>
                  <a:gd name="T6" fmla="*/ 129 w 290"/>
                  <a:gd name="T7" fmla="*/ 81 h 370"/>
                  <a:gd name="T8" fmla="*/ 115 w 290"/>
                  <a:gd name="T9" fmla="*/ 92 h 370"/>
                  <a:gd name="T10" fmla="*/ 108 w 290"/>
                  <a:gd name="T11" fmla="*/ 127 h 370"/>
                  <a:gd name="T12" fmla="*/ 103 w 290"/>
                  <a:gd name="T13" fmla="*/ 149 h 370"/>
                  <a:gd name="T14" fmla="*/ 92 w 290"/>
                  <a:gd name="T15" fmla="*/ 167 h 370"/>
                  <a:gd name="T16" fmla="*/ 85 w 290"/>
                  <a:gd name="T17" fmla="*/ 165 h 370"/>
                  <a:gd name="T18" fmla="*/ 80 w 290"/>
                  <a:gd name="T19" fmla="*/ 155 h 370"/>
                  <a:gd name="T20" fmla="*/ 62 w 290"/>
                  <a:gd name="T21" fmla="*/ 120 h 370"/>
                  <a:gd name="T22" fmla="*/ 59 w 290"/>
                  <a:gd name="T23" fmla="*/ 106 h 370"/>
                  <a:gd name="T24" fmla="*/ 73 w 290"/>
                  <a:gd name="T25" fmla="*/ 78 h 370"/>
                  <a:gd name="T26" fmla="*/ 98 w 290"/>
                  <a:gd name="T27" fmla="*/ 83 h 370"/>
                  <a:gd name="T28" fmla="*/ 115 w 290"/>
                  <a:gd name="T29" fmla="*/ 61 h 370"/>
                  <a:gd name="T30" fmla="*/ 129 w 290"/>
                  <a:gd name="T31" fmla="*/ 43 h 370"/>
                  <a:gd name="T32" fmla="*/ 110 w 290"/>
                  <a:gd name="T33" fmla="*/ 32 h 370"/>
                  <a:gd name="T34" fmla="*/ 76 w 290"/>
                  <a:gd name="T35" fmla="*/ 37 h 370"/>
                  <a:gd name="T36" fmla="*/ 43 w 290"/>
                  <a:gd name="T37" fmla="*/ 36 h 370"/>
                  <a:gd name="T38" fmla="*/ 24 w 290"/>
                  <a:gd name="T39" fmla="*/ 9 h 370"/>
                  <a:gd name="T40" fmla="*/ 4 w 290"/>
                  <a:gd name="T41" fmla="*/ 16 h 370"/>
                  <a:gd name="T42" fmla="*/ 2 w 290"/>
                  <a:gd name="T43" fmla="*/ 71 h 370"/>
                  <a:gd name="T44" fmla="*/ 19 w 290"/>
                  <a:gd name="T45" fmla="*/ 107 h 370"/>
                  <a:gd name="T46" fmla="*/ 19 w 290"/>
                  <a:gd name="T47" fmla="*/ 127 h 370"/>
                  <a:gd name="T48" fmla="*/ 10 w 290"/>
                  <a:gd name="T49" fmla="*/ 146 h 370"/>
                  <a:gd name="T50" fmla="*/ 7 w 290"/>
                  <a:gd name="T51" fmla="*/ 184 h 370"/>
                  <a:gd name="T52" fmla="*/ 7 w 290"/>
                  <a:gd name="T53" fmla="*/ 212 h 370"/>
                  <a:gd name="T54" fmla="*/ 7 w 290"/>
                  <a:gd name="T55" fmla="*/ 241 h 370"/>
                  <a:gd name="T56" fmla="*/ 7 w 290"/>
                  <a:gd name="T57" fmla="*/ 251 h 370"/>
                  <a:gd name="T58" fmla="*/ 10 w 290"/>
                  <a:gd name="T59" fmla="*/ 264 h 370"/>
                  <a:gd name="T60" fmla="*/ 14 w 290"/>
                  <a:gd name="T61" fmla="*/ 279 h 370"/>
                  <a:gd name="T62" fmla="*/ 6 w 290"/>
                  <a:gd name="T63" fmla="*/ 289 h 370"/>
                  <a:gd name="T64" fmla="*/ 14 w 290"/>
                  <a:gd name="T65" fmla="*/ 320 h 370"/>
                  <a:gd name="T66" fmla="*/ 21 w 290"/>
                  <a:gd name="T67" fmla="*/ 329 h 370"/>
                  <a:gd name="T68" fmla="*/ 25 w 290"/>
                  <a:gd name="T69" fmla="*/ 332 h 370"/>
                  <a:gd name="T70" fmla="*/ 31 w 290"/>
                  <a:gd name="T71" fmla="*/ 357 h 370"/>
                  <a:gd name="T72" fmla="*/ 38 w 290"/>
                  <a:gd name="T73" fmla="*/ 366 h 370"/>
                  <a:gd name="T74" fmla="*/ 45 w 290"/>
                  <a:gd name="T75" fmla="*/ 370 h 370"/>
                  <a:gd name="T76" fmla="*/ 80 w 290"/>
                  <a:gd name="T77" fmla="*/ 353 h 370"/>
                  <a:gd name="T78" fmla="*/ 99 w 290"/>
                  <a:gd name="T79" fmla="*/ 342 h 370"/>
                  <a:gd name="T80" fmla="*/ 124 w 290"/>
                  <a:gd name="T81" fmla="*/ 334 h 370"/>
                  <a:gd name="T82" fmla="*/ 134 w 290"/>
                  <a:gd name="T83" fmla="*/ 328 h 370"/>
                  <a:gd name="T84" fmla="*/ 156 w 290"/>
                  <a:gd name="T85" fmla="*/ 332 h 370"/>
                  <a:gd name="T86" fmla="*/ 159 w 290"/>
                  <a:gd name="T87" fmla="*/ 315 h 370"/>
                  <a:gd name="T88" fmla="*/ 148 w 290"/>
                  <a:gd name="T89" fmla="*/ 292 h 370"/>
                  <a:gd name="T90" fmla="*/ 138 w 290"/>
                  <a:gd name="T91" fmla="*/ 280 h 370"/>
                  <a:gd name="T92" fmla="*/ 144 w 290"/>
                  <a:gd name="T93" fmla="*/ 267 h 370"/>
                  <a:gd name="T94" fmla="*/ 169 w 290"/>
                  <a:gd name="T95" fmla="*/ 244 h 370"/>
                  <a:gd name="T96" fmla="*/ 184 w 290"/>
                  <a:gd name="T97" fmla="*/ 213 h 370"/>
                  <a:gd name="T98" fmla="*/ 183 w 290"/>
                  <a:gd name="T99" fmla="*/ 174 h 370"/>
                  <a:gd name="T100" fmla="*/ 266 w 290"/>
                  <a:gd name="T101" fmla="*/ 167 h 370"/>
                  <a:gd name="T102" fmla="*/ 288 w 290"/>
                  <a:gd name="T103" fmla="*/ 130 h 370"/>
                  <a:gd name="T104" fmla="*/ 271 w 290"/>
                  <a:gd name="T105" fmla="*/ 92 h 370"/>
                  <a:gd name="T106" fmla="*/ 258 w 290"/>
                  <a:gd name="T107" fmla="*/ 19 h 370"/>
                  <a:gd name="T108" fmla="*/ 236 w 290"/>
                  <a:gd name="T109" fmla="*/ 1 h 3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90" h="370">
                    <a:moveTo>
                      <a:pt x="232" y="0"/>
                    </a:moveTo>
                    <a:lnTo>
                      <a:pt x="228" y="0"/>
                    </a:lnTo>
                    <a:lnTo>
                      <a:pt x="210" y="4"/>
                    </a:lnTo>
                    <a:lnTo>
                      <a:pt x="193" y="4"/>
                    </a:lnTo>
                    <a:lnTo>
                      <a:pt x="179" y="14"/>
                    </a:lnTo>
                    <a:lnTo>
                      <a:pt x="166" y="25"/>
                    </a:lnTo>
                    <a:lnTo>
                      <a:pt x="162" y="25"/>
                    </a:lnTo>
                    <a:lnTo>
                      <a:pt x="162" y="28"/>
                    </a:lnTo>
                    <a:lnTo>
                      <a:pt x="161" y="29"/>
                    </a:lnTo>
                    <a:lnTo>
                      <a:pt x="159" y="40"/>
                    </a:lnTo>
                    <a:lnTo>
                      <a:pt x="161" y="52"/>
                    </a:lnTo>
                    <a:lnTo>
                      <a:pt x="161" y="60"/>
                    </a:lnTo>
                    <a:lnTo>
                      <a:pt x="158" y="64"/>
                    </a:lnTo>
                    <a:lnTo>
                      <a:pt x="148" y="70"/>
                    </a:lnTo>
                    <a:lnTo>
                      <a:pt x="136" y="76"/>
                    </a:lnTo>
                    <a:lnTo>
                      <a:pt x="129" y="81"/>
                    </a:lnTo>
                    <a:lnTo>
                      <a:pt x="120" y="88"/>
                    </a:lnTo>
                    <a:lnTo>
                      <a:pt x="120" y="89"/>
                    </a:lnTo>
                    <a:lnTo>
                      <a:pt x="117" y="89"/>
                    </a:lnTo>
                    <a:lnTo>
                      <a:pt x="115" y="92"/>
                    </a:lnTo>
                    <a:lnTo>
                      <a:pt x="115" y="93"/>
                    </a:lnTo>
                    <a:lnTo>
                      <a:pt x="112" y="99"/>
                    </a:lnTo>
                    <a:lnTo>
                      <a:pt x="112" y="106"/>
                    </a:lnTo>
                    <a:lnTo>
                      <a:pt x="108" y="127"/>
                    </a:lnTo>
                    <a:lnTo>
                      <a:pt x="108" y="133"/>
                    </a:lnTo>
                    <a:lnTo>
                      <a:pt x="110" y="138"/>
                    </a:lnTo>
                    <a:lnTo>
                      <a:pt x="112" y="141"/>
                    </a:lnTo>
                    <a:lnTo>
                      <a:pt x="103" y="149"/>
                    </a:lnTo>
                    <a:lnTo>
                      <a:pt x="101" y="155"/>
                    </a:lnTo>
                    <a:lnTo>
                      <a:pt x="96" y="159"/>
                    </a:lnTo>
                    <a:lnTo>
                      <a:pt x="96" y="163"/>
                    </a:lnTo>
                    <a:lnTo>
                      <a:pt x="92" y="167"/>
                    </a:lnTo>
                    <a:lnTo>
                      <a:pt x="91" y="167"/>
                    </a:lnTo>
                    <a:lnTo>
                      <a:pt x="88" y="166"/>
                    </a:lnTo>
                    <a:lnTo>
                      <a:pt x="85" y="166"/>
                    </a:lnTo>
                    <a:lnTo>
                      <a:pt x="85" y="165"/>
                    </a:lnTo>
                    <a:lnTo>
                      <a:pt x="84" y="165"/>
                    </a:lnTo>
                    <a:lnTo>
                      <a:pt x="84" y="160"/>
                    </a:lnTo>
                    <a:lnTo>
                      <a:pt x="81" y="156"/>
                    </a:lnTo>
                    <a:lnTo>
                      <a:pt x="80" y="155"/>
                    </a:lnTo>
                    <a:lnTo>
                      <a:pt x="78" y="150"/>
                    </a:lnTo>
                    <a:lnTo>
                      <a:pt x="76" y="148"/>
                    </a:lnTo>
                    <a:lnTo>
                      <a:pt x="69" y="137"/>
                    </a:lnTo>
                    <a:lnTo>
                      <a:pt x="62" y="120"/>
                    </a:lnTo>
                    <a:lnTo>
                      <a:pt x="62" y="114"/>
                    </a:lnTo>
                    <a:lnTo>
                      <a:pt x="59" y="107"/>
                    </a:lnTo>
                    <a:lnTo>
                      <a:pt x="57" y="106"/>
                    </a:lnTo>
                    <a:lnTo>
                      <a:pt x="59" y="106"/>
                    </a:lnTo>
                    <a:lnTo>
                      <a:pt x="63" y="95"/>
                    </a:lnTo>
                    <a:lnTo>
                      <a:pt x="66" y="81"/>
                    </a:lnTo>
                    <a:lnTo>
                      <a:pt x="69" y="74"/>
                    </a:lnTo>
                    <a:lnTo>
                      <a:pt x="73" y="78"/>
                    </a:lnTo>
                    <a:lnTo>
                      <a:pt x="74" y="78"/>
                    </a:lnTo>
                    <a:lnTo>
                      <a:pt x="76" y="79"/>
                    </a:lnTo>
                    <a:lnTo>
                      <a:pt x="91" y="86"/>
                    </a:lnTo>
                    <a:lnTo>
                      <a:pt x="98" y="83"/>
                    </a:lnTo>
                    <a:lnTo>
                      <a:pt x="101" y="78"/>
                    </a:lnTo>
                    <a:lnTo>
                      <a:pt x="103" y="68"/>
                    </a:lnTo>
                    <a:lnTo>
                      <a:pt x="106" y="64"/>
                    </a:lnTo>
                    <a:lnTo>
                      <a:pt x="115" y="61"/>
                    </a:lnTo>
                    <a:lnTo>
                      <a:pt x="123" y="56"/>
                    </a:lnTo>
                    <a:lnTo>
                      <a:pt x="130" y="47"/>
                    </a:lnTo>
                    <a:lnTo>
                      <a:pt x="130" y="46"/>
                    </a:lnTo>
                    <a:lnTo>
                      <a:pt x="129" y="43"/>
                    </a:lnTo>
                    <a:lnTo>
                      <a:pt x="129" y="39"/>
                    </a:lnTo>
                    <a:lnTo>
                      <a:pt x="127" y="37"/>
                    </a:lnTo>
                    <a:lnTo>
                      <a:pt x="116" y="36"/>
                    </a:lnTo>
                    <a:lnTo>
                      <a:pt x="110" y="32"/>
                    </a:lnTo>
                    <a:lnTo>
                      <a:pt x="106" y="30"/>
                    </a:lnTo>
                    <a:lnTo>
                      <a:pt x="94" y="36"/>
                    </a:lnTo>
                    <a:lnTo>
                      <a:pt x="94" y="37"/>
                    </a:lnTo>
                    <a:lnTo>
                      <a:pt x="76" y="37"/>
                    </a:lnTo>
                    <a:lnTo>
                      <a:pt x="64" y="35"/>
                    </a:lnTo>
                    <a:lnTo>
                      <a:pt x="50" y="37"/>
                    </a:lnTo>
                    <a:lnTo>
                      <a:pt x="45" y="37"/>
                    </a:lnTo>
                    <a:lnTo>
                      <a:pt x="43" y="36"/>
                    </a:lnTo>
                    <a:lnTo>
                      <a:pt x="39" y="35"/>
                    </a:lnTo>
                    <a:lnTo>
                      <a:pt x="38" y="33"/>
                    </a:lnTo>
                    <a:lnTo>
                      <a:pt x="29" y="22"/>
                    </a:lnTo>
                    <a:lnTo>
                      <a:pt x="24" y="9"/>
                    </a:lnTo>
                    <a:lnTo>
                      <a:pt x="18" y="1"/>
                    </a:lnTo>
                    <a:lnTo>
                      <a:pt x="18" y="0"/>
                    </a:lnTo>
                    <a:lnTo>
                      <a:pt x="13" y="3"/>
                    </a:lnTo>
                    <a:lnTo>
                      <a:pt x="4" y="16"/>
                    </a:lnTo>
                    <a:lnTo>
                      <a:pt x="2" y="25"/>
                    </a:lnTo>
                    <a:lnTo>
                      <a:pt x="3" y="56"/>
                    </a:lnTo>
                    <a:lnTo>
                      <a:pt x="7" y="71"/>
                    </a:lnTo>
                    <a:lnTo>
                      <a:pt x="2" y="71"/>
                    </a:lnTo>
                    <a:lnTo>
                      <a:pt x="0" y="74"/>
                    </a:lnTo>
                    <a:lnTo>
                      <a:pt x="2" y="74"/>
                    </a:lnTo>
                    <a:lnTo>
                      <a:pt x="3" y="75"/>
                    </a:lnTo>
                    <a:lnTo>
                      <a:pt x="19" y="107"/>
                    </a:lnTo>
                    <a:lnTo>
                      <a:pt x="19" y="112"/>
                    </a:lnTo>
                    <a:lnTo>
                      <a:pt x="18" y="113"/>
                    </a:lnTo>
                    <a:lnTo>
                      <a:pt x="19" y="119"/>
                    </a:lnTo>
                    <a:lnTo>
                      <a:pt x="19" y="127"/>
                    </a:lnTo>
                    <a:lnTo>
                      <a:pt x="13" y="138"/>
                    </a:lnTo>
                    <a:lnTo>
                      <a:pt x="11" y="141"/>
                    </a:lnTo>
                    <a:lnTo>
                      <a:pt x="11" y="145"/>
                    </a:lnTo>
                    <a:lnTo>
                      <a:pt x="10" y="146"/>
                    </a:lnTo>
                    <a:lnTo>
                      <a:pt x="10" y="163"/>
                    </a:lnTo>
                    <a:lnTo>
                      <a:pt x="4" y="180"/>
                    </a:lnTo>
                    <a:lnTo>
                      <a:pt x="7" y="183"/>
                    </a:lnTo>
                    <a:lnTo>
                      <a:pt x="7" y="184"/>
                    </a:lnTo>
                    <a:lnTo>
                      <a:pt x="4" y="193"/>
                    </a:lnTo>
                    <a:lnTo>
                      <a:pt x="6" y="198"/>
                    </a:lnTo>
                    <a:lnTo>
                      <a:pt x="7" y="200"/>
                    </a:lnTo>
                    <a:lnTo>
                      <a:pt x="7" y="212"/>
                    </a:lnTo>
                    <a:lnTo>
                      <a:pt x="10" y="229"/>
                    </a:lnTo>
                    <a:lnTo>
                      <a:pt x="10" y="233"/>
                    </a:lnTo>
                    <a:lnTo>
                      <a:pt x="7" y="237"/>
                    </a:lnTo>
                    <a:lnTo>
                      <a:pt x="7" y="241"/>
                    </a:lnTo>
                    <a:lnTo>
                      <a:pt x="6" y="243"/>
                    </a:lnTo>
                    <a:lnTo>
                      <a:pt x="6" y="244"/>
                    </a:lnTo>
                    <a:lnTo>
                      <a:pt x="7" y="246"/>
                    </a:lnTo>
                    <a:lnTo>
                      <a:pt x="7" y="251"/>
                    </a:lnTo>
                    <a:lnTo>
                      <a:pt x="9" y="254"/>
                    </a:lnTo>
                    <a:lnTo>
                      <a:pt x="9" y="255"/>
                    </a:lnTo>
                    <a:lnTo>
                      <a:pt x="10" y="257"/>
                    </a:lnTo>
                    <a:lnTo>
                      <a:pt x="10" y="264"/>
                    </a:lnTo>
                    <a:lnTo>
                      <a:pt x="11" y="265"/>
                    </a:lnTo>
                    <a:lnTo>
                      <a:pt x="13" y="268"/>
                    </a:lnTo>
                    <a:lnTo>
                      <a:pt x="13" y="277"/>
                    </a:lnTo>
                    <a:lnTo>
                      <a:pt x="14" y="279"/>
                    </a:lnTo>
                    <a:lnTo>
                      <a:pt x="13" y="279"/>
                    </a:lnTo>
                    <a:lnTo>
                      <a:pt x="10" y="282"/>
                    </a:lnTo>
                    <a:lnTo>
                      <a:pt x="9" y="285"/>
                    </a:lnTo>
                    <a:lnTo>
                      <a:pt x="6" y="289"/>
                    </a:lnTo>
                    <a:lnTo>
                      <a:pt x="10" y="301"/>
                    </a:lnTo>
                    <a:lnTo>
                      <a:pt x="13" y="304"/>
                    </a:lnTo>
                    <a:lnTo>
                      <a:pt x="13" y="306"/>
                    </a:lnTo>
                    <a:lnTo>
                      <a:pt x="14" y="320"/>
                    </a:lnTo>
                    <a:lnTo>
                      <a:pt x="17" y="322"/>
                    </a:lnTo>
                    <a:lnTo>
                      <a:pt x="19" y="325"/>
                    </a:lnTo>
                    <a:lnTo>
                      <a:pt x="21" y="328"/>
                    </a:lnTo>
                    <a:lnTo>
                      <a:pt x="21" y="329"/>
                    </a:lnTo>
                    <a:lnTo>
                      <a:pt x="22" y="329"/>
                    </a:lnTo>
                    <a:lnTo>
                      <a:pt x="22" y="331"/>
                    </a:lnTo>
                    <a:lnTo>
                      <a:pt x="24" y="332"/>
                    </a:lnTo>
                    <a:lnTo>
                      <a:pt x="25" y="332"/>
                    </a:lnTo>
                    <a:lnTo>
                      <a:pt x="25" y="334"/>
                    </a:lnTo>
                    <a:lnTo>
                      <a:pt x="29" y="354"/>
                    </a:lnTo>
                    <a:lnTo>
                      <a:pt x="29" y="356"/>
                    </a:lnTo>
                    <a:lnTo>
                      <a:pt x="31" y="357"/>
                    </a:lnTo>
                    <a:lnTo>
                      <a:pt x="31" y="359"/>
                    </a:lnTo>
                    <a:lnTo>
                      <a:pt x="35" y="363"/>
                    </a:lnTo>
                    <a:lnTo>
                      <a:pt x="38" y="364"/>
                    </a:lnTo>
                    <a:lnTo>
                      <a:pt x="38" y="366"/>
                    </a:lnTo>
                    <a:lnTo>
                      <a:pt x="39" y="366"/>
                    </a:lnTo>
                    <a:lnTo>
                      <a:pt x="42" y="367"/>
                    </a:lnTo>
                    <a:lnTo>
                      <a:pt x="43" y="367"/>
                    </a:lnTo>
                    <a:lnTo>
                      <a:pt x="45" y="370"/>
                    </a:lnTo>
                    <a:lnTo>
                      <a:pt x="46" y="368"/>
                    </a:lnTo>
                    <a:lnTo>
                      <a:pt x="52" y="364"/>
                    </a:lnTo>
                    <a:lnTo>
                      <a:pt x="66" y="357"/>
                    </a:lnTo>
                    <a:lnTo>
                      <a:pt x="80" y="353"/>
                    </a:lnTo>
                    <a:lnTo>
                      <a:pt x="81" y="353"/>
                    </a:lnTo>
                    <a:lnTo>
                      <a:pt x="89" y="350"/>
                    </a:lnTo>
                    <a:lnTo>
                      <a:pt x="92" y="349"/>
                    </a:lnTo>
                    <a:lnTo>
                      <a:pt x="99" y="342"/>
                    </a:lnTo>
                    <a:lnTo>
                      <a:pt x="105" y="338"/>
                    </a:lnTo>
                    <a:lnTo>
                      <a:pt x="110" y="338"/>
                    </a:lnTo>
                    <a:lnTo>
                      <a:pt x="122" y="335"/>
                    </a:lnTo>
                    <a:lnTo>
                      <a:pt x="124" y="334"/>
                    </a:lnTo>
                    <a:lnTo>
                      <a:pt x="126" y="332"/>
                    </a:lnTo>
                    <a:lnTo>
                      <a:pt x="130" y="332"/>
                    </a:lnTo>
                    <a:lnTo>
                      <a:pt x="131" y="329"/>
                    </a:lnTo>
                    <a:lnTo>
                      <a:pt x="134" y="328"/>
                    </a:lnTo>
                    <a:lnTo>
                      <a:pt x="140" y="329"/>
                    </a:lnTo>
                    <a:lnTo>
                      <a:pt x="143" y="329"/>
                    </a:lnTo>
                    <a:lnTo>
                      <a:pt x="152" y="332"/>
                    </a:lnTo>
                    <a:lnTo>
                      <a:pt x="156" y="332"/>
                    </a:lnTo>
                    <a:lnTo>
                      <a:pt x="158" y="331"/>
                    </a:lnTo>
                    <a:lnTo>
                      <a:pt x="158" y="328"/>
                    </a:lnTo>
                    <a:lnTo>
                      <a:pt x="159" y="328"/>
                    </a:lnTo>
                    <a:lnTo>
                      <a:pt x="159" y="315"/>
                    </a:lnTo>
                    <a:lnTo>
                      <a:pt x="158" y="315"/>
                    </a:lnTo>
                    <a:lnTo>
                      <a:pt x="151" y="304"/>
                    </a:lnTo>
                    <a:lnTo>
                      <a:pt x="148" y="303"/>
                    </a:lnTo>
                    <a:lnTo>
                      <a:pt x="148" y="292"/>
                    </a:lnTo>
                    <a:lnTo>
                      <a:pt x="144" y="283"/>
                    </a:lnTo>
                    <a:lnTo>
                      <a:pt x="143" y="283"/>
                    </a:lnTo>
                    <a:lnTo>
                      <a:pt x="140" y="280"/>
                    </a:lnTo>
                    <a:lnTo>
                      <a:pt x="138" y="280"/>
                    </a:lnTo>
                    <a:lnTo>
                      <a:pt x="138" y="279"/>
                    </a:lnTo>
                    <a:lnTo>
                      <a:pt x="141" y="268"/>
                    </a:lnTo>
                    <a:lnTo>
                      <a:pt x="143" y="267"/>
                    </a:lnTo>
                    <a:lnTo>
                      <a:pt x="144" y="267"/>
                    </a:lnTo>
                    <a:lnTo>
                      <a:pt x="144" y="265"/>
                    </a:lnTo>
                    <a:lnTo>
                      <a:pt x="145" y="261"/>
                    </a:lnTo>
                    <a:lnTo>
                      <a:pt x="156" y="251"/>
                    </a:lnTo>
                    <a:lnTo>
                      <a:pt x="169" y="244"/>
                    </a:lnTo>
                    <a:lnTo>
                      <a:pt x="170" y="243"/>
                    </a:lnTo>
                    <a:lnTo>
                      <a:pt x="170" y="240"/>
                    </a:lnTo>
                    <a:lnTo>
                      <a:pt x="183" y="217"/>
                    </a:lnTo>
                    <a:lnTo>
                      <a:pt x="184" y="213"/>
                    </a:lnTo>
                    <a:lnTo>
                      <a:pt x="187" y="194"/>
                    </a:lnTo>
                    <a:lnTo>
                      <a:pt x="187" y="193"/>
                    </a:lnTo>
                    <a:lnTo>
                      <a:pt x="183" y="181"/>
                    </a:lnTo>
                    <a:lnTo>
                      <a:pt x="183" y="174"/>
                    </a:lnTo>
                    <a:lnTo>
                      <a:pt x="186" y="166"/>
                    </a:lnTo>
                    <a:lnTo>
                      <a:pt x="226" y="166"/>
                    </a:lnTo>
                    <a:lnTo>
                      <a:pt x="250" y="170"/>
                    </a:lnTo>
                    <a:lnTo>
                      <a:pt x="266" y="167"/>
                    </a:lnTo>
                    <a:lnTo>
                      <a:pt x="280" y="167"/>
                    </a:lnTo>
                    <a:lnTo>
                      <a:pt x="290" y="165"/>
                    </a:lnTo>
                    <a:lnTo>
                      <a:pt x="290" y="149"/>
                    </a:lnTo>
                    <a:lnTo>
                      <a:pt x="288" y="130"/>
                    </a:lnTo>
                    <a:lnTo>
                      <a:pt x="280" y="114"/>
                    </a:lnTo>
                    <a:lnTo>
                      <a:pt x="280" y="113"/>
                    </a:lnTo>
                    <a:lnTo>
                      <a:pt x="277" y="107"/>
                    </a:lnTo>
                    <a:lnTo>
                      <a:pt x="271" y="92"/>
                    </a:lnTo>
                    <a:lnTo>
                      <a:pt x="271" y="89"/>
                    </a:lnTo>
                    <a:lnTo>
                      <a:pt x="267" y="70"/>
                    </a:lnTo>
                    <a:lnTo>
                      <a:pt x="270" y="19"/>
                    </a:lnTo>
                    <a:lnTo>
                      <a:pt x="258" y="19"/>
                    </a:lnTo>
                    <a:lnTo>
                      <a:pt x="250" y="15"/>
                    </a:lnTo>
                    <a:lnTo>
                      <a:pt x="246" y="8"/>
                    </a:lnTo>
                    <a:lnTo>
                      <a:pt x="240" y="4"/>
                    </a:lnTo>
                    <a:lnTo>
                      <a:pt x="236" y="1"/>
                    </a:lnTo>
                    <a:lnTo>
                      <a:pt x="23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16" name="Freeform 1249">
                <a:extLst>
                  <a:ext uri="{FF2B5EF4-FFF2-40B4-BE49-F238E27FC236}">
                    <a16:creationId xmlns:a16="http://schemas.microsoft.com/office/drawing/2014/main" id="{C4DE1AAD-D9C9-3E2D-12E2-ED28803777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90" y="3734"/>
                <a:ext cx="74" cy="86"/>
              </a:xfrm>
              <a:custGeom>
                <a:avLst/>
                <a:gdLst>
                  <a:gd name="T0" fmla="*/ 96 w 295"/>
                  <a:gd name="T1" fmla="*/ 103 h 342"/>
                  <a:gd name="T2" fmla="*/ 95 w 295"/>
                  <a:gd name="T3" fmla="*/ 115 h 342"/>
                  <a:gd name="T4" fmla="*/ 103 w 295"/>
                  <a:gd name="T5" fmla="*/ 127 h 342"/>
                  <a:gd name="T6" fmla="*/ 113 w 295"/>
                  <a:gd name="T7" fmla="*/ 150 h 342"/>
                  <a:gd name="T8" fmla="*/ 113 w 295"/>
                  <a:gd name="T9" fmla="*/ 163 h 342"/>
                  <a:gd name="T10" fmla="*/ 107 w 295"/>
                  <a:gd name="T11" fmla="*/ 167 h 342"/>
                  <a:gd name="T12" fmla="*/ 89 w 295"/>
                  <a:gd name="T13" fmla="*/ 163 h 342"/>
                  <a:gd name="T14" fmla="*/ 81 w 295"/>
                  <a:gd name="T15" fmla="*/ 167 h 342"/>
                  <a:gd name="T16" fmla="*/ 65 w 295"/>
                  <a:gd name="T17" fmla="*/ 173 h 342"/>
                  <a:gd name="T18" fmla="*/ 47 w 295"/>
                  <a:gd name="T19" fmla="*/ 184 h 342"/>
                  <a:gd name="T20" fmla="*/ 35 w 295"/>
                  <a:gd name="T21" fmla="*/ 188 h 342"/>
                  <a:gd name="T22" fmla="*/ 1 w 295"/>
                  <a:gd name="T23" fmla="*/ 203 h 342"/>
                  <a:gd name="T24" fmla="*/ 4 w 295"/>
                  <a:gd name="T25" fmla="*/ 212 h 342"/>
                  <a:gd name="T26" fmla="*/ 11 w 295"/>
                  <a:gd name="T27" fmla="*/ 223 h 342"/>
                  <a:gd name="T28" fmla="*/ 15 w 295"/>
                  <a:gd name="T29" fmla="*/ 227 h 342"/>
                  <a:gd name="T30" fmla="*/ 32 w 295"/>
                  <a:gd name="T31" fmla="*/ 244 h 342"/>
                  <a:gd name="T32" fmla="*/ 33 w 295"/>
                  <a:gd name="T33" fmla="*/ 249 h 342"/>
                  <a:gd name="T34" fmla="*/ 49 w 295"/>
                  <a:gd name="T35" fmla="*/ 258 h 342"/>
                  <a:gd name="T36" fmla="*/ 63 w 295"/>
                  <a:gd name="T37" fmla="*/ 270 h 342"/>
                  <a:gd name="T38" fmla="*/ 72 w 295"/>
                  <a:gd name="T39" fmla="*/ 275 h 342"/>
                  <a:gd name="T40" fmla="*/ 96 w 295"/>
                  <a:gd name="T41" fmla="*/ 275 h 342"/>
                  <a:gd name="T42" fmla="*/ 110 w 295"/>
                  <a:gd name="T43" fmla="*/ 286 h 342"/>
                  <a:gd name="T44" fmla="*/ 117 w 295"/>
                  <a:gd name="T45" fmla="*/ 262 h 342"/>
                  <a:gd name="T46" fmla="*/ 139 w 295"/>
                  <a:gd name="T47" fmla="*/ 248 h 342"/>
                  <a:gd name="T48" fmla="*/ 152 w 295"/>
                  <a:gd name="T49" fmla="*/ 251 h 342"/>
                  <a:gd name="T50" fmla="*/ 169 w 295"/>
                  <a:gd name="T51" fmla="*/ 261 h 342"/>
                  <a:gd name="T52" fmla="*/ 177 w 295"/>
                  <a:gd name="T53" fmla="*/ 263 h 342"/>
                  <a:gd name="T54" fmla="*/ 209 w 295"/>
                  <a:gd name="T55" fmla="*/ 258 h 342"/>
                  <a:gd name="T56" fmla="*/ 209 w 295"/>
                  <a:gd name="T57" fmla="*/ 261 h 342"/>
                  <a:gd name="T58" fmla="*/ 230 w 295"/>
                  <a:gd name="T59" fmla="*/ 280 h 342"/>
                  <a:gd name="T60" fmla="*/ 238 w 295"/>
                  <a:gd name="T61" fmla="*/ 306 h 342"/>
                  <a:gd name="T62" fmla="*/ 275 w 295"/>
                  <a:gd name="T63" fmla="*/ 337 h 342"/>
                  <a:gd name="T64" fmla="*/ 292 w 295"/>
                  <a:gd name="T65" fmla="*/ 337 h 342"/>
                  <a:gd name="T66" fmla="*/ 295 w 295"/>
                  <a:gd name="T67" fmla="*/ 292 h 342"/>
                  <a:gd name="T68" fmla="*/ 282 w 295"/>
                  <a:gd name="T69" fmla="*/ 251 h 342"/>
                  <a:gd name="T70" fmla="*/ 279 w 295"/>
                  <a:gd name="T71" fmla="*/ 240 h 342"/>
                  <a:gd name="T72" fmla="*/ 278 w 295"/>
                  <a:gd name="T73" fmla="*/ 229 h 342"/>
                  <a:gd name="T74" fmla="*/ 273 w 295"/>
                  <a:gd name="T75" fmla="*/ 219 h 342"/>
                  <a:gd name="T76" fmla="*/ 265 w 295"/>
                  <a:gd name="T77" fmla="*/ 202 h 342"/>
                  <a:gd name="T78" fmla="*/ 258 w 295"/>
                  <a:gd name="T79" fmla="*/ 184 h 342"/>
                  <a:gd name="T80" fmla="*/ 257 w 295"/>
                  <a:gd name="T81" fmla="*/ 178 h 342"/>
                  <a:gd name="T82" fmla="*/ 254 w 295"/>
                  <a:gd name="T83" fmla="*/ 167 h 342"/>
                  <a:gd name="T84" fmla="*/ 251 w 295"/>
                  <a:gd name="T85" fmla="*/ 149 h 342"/>
                  <a:gd name="T86" fmla="*/ 247 w 295"/>
                  <a:gd name="T87" fmla="*/ 50 h 342"/>
                  <a:gd name="T88" fmla="*/ 251 w 295"/>
                  <a:gd name="T89" fmla="*/ 26 h 342"/>
                  <a:gd name="T90" fmla="*/ 245 w 295"/>
                  <a:gd name="T91" fmla="*/ 1 h 342"/>
                  <a:gd name="T92" fmla="*/ 221 w 295"/>
                  <a:gd name="T93" fmla="*/ 2 h 342"/>
                  <a:gd name="T94" fmla="*/ 141 w 295"/>
                  <a:gd name="T95" fmla="*/ 1 h 342"/>
                  <a:gd name="T96" fmla="*/ 142 w 295"/>
                  <a:gd name="T97" fmla="*/ 28 h 342"/>
                  <a:gd name="T98" fmla="*/ 138 w 295"/>
                  <a:gd name="T99" fmla="*/ 52 h 342"/>
                  <a:gd name="T100" fmla="*/ 124 w 295"/>
                  <a:gd name="T101" fmla="*/ 79 h 342"/>
                  <a:gd name="T102" fmla="*/ 99 w 295"/>
                  <a:gd name="T103" fmla="*/ 100 h 3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95" h="342">
                    <a:moveTo>
                      <a:pt x="99" y="102"/>
                    </a:moveTo>
                    <a:lnTo>
                      <a:pt x="98" y="102"/>
                    </a:lnTo>
                    <a:lnTo>
                      <a:pt x="96" y="103"/>
                    </a:lnTo>
                    <a:lnTo>
                      <a:pt x="93" y="114"/>
                    </a:lnTo>
                    <a:lnTo>
                      <a:pt x="93" y="115"/>
                    </a:lnTo>
                    <a:lnTo>
                      <a:pt x="95" y="115"/>
                    </a:lnTo>
                    <a:lnTo>
                      <a:pt x="98" y="118"/>
                    </a:lnTo>
                    <a:lnTo>
                      <a:pt x="99" y="118"/>
                    </a:lnTo>
                    <a:lnTo>
                      <a:pt x="103" y="127"/>
                    </a:lnTo>
                    <a:lnTo>
                      <a:pt x="103" y="138"/>
                    </a:lnTo>
                    <a:lnTo>
                      <a:pt x="106" y="139"/>
                    </a:lnTo>
                    <a:lnTo>
                      <a:pt x="113" y="150"/>
                    </a:lnTo>
                    <a:lnTo>
                      <a:pt x="114" y="150"/>
                    </a:lnTo>
                    <a:lnTo>
                      <a:pt x="114" y="163"/>
                    </a:lnTo>
                    <a:lnTo>
                      <a:pt x="113" y="163"/>
                    </a:lnTo>
                    <a:lnTo>
                      <a:pt x="113" y="166"/>
                    </a:lnTo>
                    <a:lnTo>
                      <a:pt x="111" y="167"/>
                    </a:lnTo>
                    <a:lnTo>
                      <a:pt x="107" y="167"/>
                    </a:lnTo>
                    <a:lnTo>
                      <a:pt x="98" y="164"/>
                    </a:lnTo>
                    <a:lnTo>
                      <a:pt x="95" y="164"/>
                    </a:lnTo>
                    <a:lnTo>
                      <a:pt x="89" y="163"/>
                    </a:lnTo>
                    <a:lnTo>
                      <a:pt x="86" y="164"/>
                    </a:lnTo>
                    <a:lnTo>
                      <a:pt x="85" y="167"/>
                    </a:lnTo>
                    <a:lnTo>
                      <a:pt x="81" y="167"/>
                    </a:lnTo>
                    <a:lnTo>
                      <a:pt x="79" y="169"/>
                    </a:lnTo>
                    <a:lnTo>
                      <a:pt x="77" y="170"/>
                    </a:lnTo>
                    <a:lnTo>
                      <a:pt x="65" y="173"/>
                    </a:lnTo>
                    <a:lnTo>
                      <a:pt x="60" y="173"/>
                    </a:lnTo>
                    <a:lnTo>
                      <a:pt x="54" y="177"/>
                    </a:lnTo>
                    <a:lnTo>
                      <a:pt x="47" y="184"/>
                    </a:lnTo>
                    <a:lnTo>
                      <a:pt x="44" y="185"/>
                    </a:lnTo>
                    <a:lnTo>
                      <a:pt x="36" y="188"/>
                    </a:lnTo>
                    <a:lnTo>
                      <a:pt x="35" y="188"/>
                    </a:lnTo>
                    <a:lnTo>
                      <a:pt x="21" y="192"/>
                    </a:lnTo>
                    <a:lnTo>
                      <a:pt x="7" y="199"/>
                    </a:lnTo>
                    <a:lnTo>
                      <a:pt x="1" y="203"/>
                    </a:lnTo>
                    <a:lnTo>
                      <a:pt x="0" y="205"/>
                    </a:lnTo>
                    <a:lnTo>
                      <a:pt x="3" y="208"/>
                    </a:lnTo>
                    <a:lnTo>
                      <a:pt x="4" y="212"/>
                    </a:lnTo>
                    <a:lnTo>
                      <a:pt x="5" y="222"/>
                    </a:lnTo>
                    <a:lnTo>
                      <a:pt x="8" y="223"/>
                    </a:lnTo>
                    <a:lnTo>
                      <a:pt x="11" y="223"/>
                    </a:lnTo>
                    <a:lnTo>
                      <a:pt x="14" y="224"/>
                    </a:lnTo>
                    <a:lnTo>
                      <a:pt x="14" y="227"/>
                    </a:lnTo>
                    <a:lnTo>
                      <a:pt x="15" y="227"/>
                    </a:lnTo>
                    <a:lnTo>
                      <a:pt x="18" y="232"/>
                    </a:lnTo>
                    <a:lnTo>
                      <a:pt x="21" y="233"/>
                    </a:lnTo>
                    <a:lnTo>
                      <a:pt x="32" y="244"/>
                    </a:lnTo>
                    <a:lnTo>
                      <a:pt x="35" y="244"/>
                    </a:lnTo>
                    <a:lnTo>
                      <a:pt x="33" y="248"/>
                    </a:lnTo>
                    <a:lnTo>
                      <a:pt x="33" y="249"/>
                    </a:lnTo>
                    <a:lnTo>
                      <a:pt x="35" y="249"/>
                    </a:lnTo>
                    <a:lnTo>
                      <a:pt x="43" y="252"/>
                    </a:lnTo>
                    <a:lnTo>
                      <a:pt x="49" y="258"/>
                    </a:lnTo>
                    <a:lnTo>
                      <a:pt x="51" y="263"/>
                    </a:lnTo>
                    <a:lnTo>
                      <a:pt x="51" y="272"/>
                    </a:lnTo>
                    <a:lnTo>
                      <a:pt x="63" y="270"/>
                    </a:lnTo>
                    <a:lnTo>
                      <a:pt x="67" y="272"/>
                    </a:lnTo>
                    <a:lnTo>
                      <a:pt x="71" y="275"/>
                    </a:lnTo>
                    <a:lnTo>
                      <a:pt x="72" y="275"/>
                    </a:lnTo>
                    <a:lnTo>
                      <a:pt x="74" y="273"/>
                    </a:lnTo>
                    <a:lnTo>
                      <a:pt x="81" y="273"/>
                    </a:lnTo>
                    <a:lnTo>
                      <a:pt x="96" y="275"/>
                    </a:lnTo>
                    <a:lnTo>
                      <a:pt x="103" y="283"/>
                    </a:lnTo>
                    <a:lnTo>
                      <a:pt x="107" y="286"/>
                    </a:lnTo>
                    <a:lnTo>
                      <a:pt x="110" y="286"/>
                    </a:lnTo>
                    <a:lnTo>
                      <a:pt x="113" y="265"/>
                    </a:lnTo>
                    <a:lnTo>
                      <a:pt x="113" y="263"/>
                    </a:lnTo>
                    <a:lnTo>
                      <a:pt x="117" y="262"/>
                    </a:lnTo>
                    <a:lnTo>
                      <a:pt x="125" y="262"/>
                    </a:lnTo>
                    <a:lnTo>
                      <a:pt x="134" y="251"/>
                    </a:lnTo>
                    <a:lnTo>
                      <a:pt x="139" y="248"/>
                    </a:lnTo>
                    <a:lnTo>
                      <a:pt x="144" y="248"/>
                    </a:lnTo>
                    <a:lnTo>
                      <a:pt x="151" y="249"/>
                    </a:lnTo>
                    <a:lnTo>
                      <a:pt x="152" y="251"/>
                    </a:lnTo>
                    <a:lnTo>
                      <a:pt x="155" y="252"/>
                    </a:lnTo>
                    <a:lnTo>
                      <a:pt x="156" y="252"/>
                    </a:lnTo>
                    <a:lnTo>
                      <a:pt x="169" y="261"/>
                    </a:lnTo>
                    <a:lnTo>
                      <a:pt x="169" y="262"/>
                    </a:lnTo>
                    <a:lnTo>
                      <a:pt x="170" y="262"/>
                    </a:lnTo>
                    <a:lnTo>
                      <a:pt x="177" y="263"/>
                    </a:lnTo>
                    <a:lnTo>
                      <a:pt x="195" y="262"/>
                    </a:lnTo>
                    <a:lnTo>
                      <a:pt x="208" y="259"/>
                    </a:lnTo>
                    <a:lnTo>
                      <a:pt x="209" y="258"/>
                    </a:lnTo>
                    <a:lnTo>
                      <a:pt x="211" y="259"/>
                    </a:lnTo>
                    <a:lnTo>
                      <a:pt x="209" y="259"/>
                    </a:lnTo>
                    <a:lnTo>
                      <a:pt x="209" y="261"/>
                    </a:lnTo>
                    <a:lnTo>
                      <a:pt x="213" y="268"/>
                    </a:lnTo>
                    <a:lnTo>
                      <a:pt x="222" y="272"/>
                    </a:lnTo>
                    <a:lnTo>
                      <a:pt x="230" y="280"/>
                    </a:lnTo>
                    <a:lnTo>
                      <a:pt x="240" y="301"/>
                    </a:lnTo>
                    <a:lnTo>
                      <a:pt x="238" y="304"/>
                    </a:lnTo>
                    <a:lnTo>
                      <a:pt x="238" y="306"/>
                    </a:lnTo>
                    <a:lnTo>
                      <a:pt x="236" y="307"/>
                    </a:lnTo>
                    <a:lnTo>
                      <a:pt x="257" y="319"/>
                    </a:lnTo>
                    <a:lnTo>
                      <a:pt x="275" y="337"/>
                    </a:lnTo>
                    <a:lnTo>
                      <a:pt x="289" y="342"/>
                    </a:lnTo>
                    <a:lnTo>
                      <a:pt x="289" y="340"/>
                    </a:lnTo>
                    <a:lnTo>
                      <a:pt x="292" y="337"/>
                    </a:lnTo>
                    <a:lnTo>
                      <a:pt x="292" y="323"/>
                    </a:lnTo>
                    <a:lnTo>
                      <a:pt x="295" y="304"/>
                    </a:lnTo>
                    <a:lnTo>
                      <a:pt x="295" y="292"/>
                    </a:lnTo>
                    <a:lnTo>
                      <a:pt x="292" y="277"/>
                    </a:lnTo>
                    <a:lnTo>
                      <a:pt x="283" y="254"/>
                    </a:lnTo>
                    <a:lnTo>
                      <a:pt x="282" y="251"/>
                    </a:lnTo>
                    <a:lnTo>
                      <a:pt x="282" y="248"/>
                    </a:lnTo>
                    <a:lnTo>
                      <a:pt x="281" y="247"/>
                    </a:lnTo>
                    <a:lnTo>
                      <a:pt x="279" y="240"/>
                    </a:lnTo>
                    <a:lnTo>
                      <a:pt x="279" y="236"/>
                    </a:lnTo>
                    <a:lnTo>
                      <a:pt x="278" y="230"/>
                    </a:lnTo>
                    <a:lnTo>
                      <a:pt x="278" y="229"/>
                    </a:lnTo>
                    <a:lnTo>
                      <a:pt x="276" y="227"/>
                    </a:lnTo>
                    <a:lnTo>
                      <a:pt x="276" y="224"/>
                    </a:lnTo>
                    <a:lnTo>
                      <a:pt x="273" y="219"/>
                    </a:lnTo>
                    <a:lnTo>
                      <a:pt x="272" y="217"/>
                    </a:lnTo>
                    <a:lnTo>
                      <a:pt x="265" y="203"/>
                    </a:lnTo>
                    <a:lnTo>
                      <a:pt x="265" y="202"/>
                    </a:lnTo>
                    <a:lnTo>
                      <a:pt x="261" y="187"/>
                    </a:lnTo>
                    <a:lnTo>
                      <a:pt x="259" y="184"/>
                    </a:lnTo>
                    <a:lnTo>
                      <a:pt x="258" y="184"/>
                    </a:lnTo>
                    <a:lnTo>
                      <a:pt x="258" y="182"/>
                    </a:lnTo>
                    <a:lnTo>
                      <a:pt x="261" y="178"/>
                    </a:lnTo>
                    <a:lnTo>
                      <a:pt x="257" y="178"/>
                    </a:lnTo>
                    <a:lnTo>
                      <a:pt x="255" y="177"/>
                    </a:lnTo>
                    <a:lnTo>
                      <a:pt x="255" y="170"/>
                    </a:lnTo>
                    <a:lnTo>
                      <a:pt x="254" y="167"/>
                    </a:lnTo>
                    <a:lnTo>
                      <a:pt x="251" y="150"/>
                    </a:lnTo>
                    <a:lnTo>
                      <a:pt x="250" y="150"/>
                    </a:lnTo>
                    <a:lnTo>
                      <a:pt x="251" y="149"/>
                    </a:lnTo>
                    <a:lnTo>
                      <a:pt x="250" y="148"/>
                    </a:lnTo>
                    <a:lnTo>
                      <a:pt x="244" y="120"/>
                    </a:lnTo>
                    <a:lnTo>
                      <a:pt x="247" y="50"/>
                    </a:lnTo>
                    <a:lnTo>
                      <a:pt x="248" y="45"/>
                    </a:lnTo>
                    <a:lnTo>
                      <a:pt x="248" y="40"/>
                    </a:lnTo>
                    <a:lnTo>
                      <a:pt x="251" y="26"/>
                    </a:lnTo>
                    <a:lnTo>
                      <a:pt x="251" y="23"/>
                    </a:lnTo>
                    <a:lnTo>
                      <a:pt x="248" y="18"/>
                    </a:lnTo>
                    <a:lnTo>
                      <a:pt x="245" y="1"/>
                    </a:lnTo>
                    <a:lnTo>
                      <a:pt x="245" y="0"/>
                    </a:lnTo>
                    <a:lnTo>
                      <a:pt x="235" y="2"/>
                    </a:lnTo>
                    <a:lnTo>
                      <a:pt x="221" y="2"/>
                    </a:lnTo>
                    <a:lnTo>
                      <a:pt x="205" y="5"/>
                    </a:lnTo>
                    <a:lnTo>
                      <a:pt x="181" y="1"/>
                    </a:lnTo>
                    <a:lnTo>
                      <a:pt x="141" y="1"/>
                    </a:lnTo>
                    <a:lnTo>
                      <a:pt x="138" y="9"/>
                    </a:lnTo>
                    <a:lnTo>
                      <a:pt x="138" y="16"/>
                    </a:lnTo>
                    <a:lnTo>
                      <a:pt x="142" y="28"/>
                    </a:lnTo>
                    <a:lnTo>
                      <a:pt x="142" y="29"/>
                    </a:lnTo>
                    <a:lnTo>
                      <a:pt x="139" y="48"/>
                    </a:lnTo>
                    <a:lnTo>
                      <a:pt x="138" y="52"/>
                    </a:lnTo>
                    <a:lnTo>
                      <a:pt x="125" y="75"/>
                    </a:lnTo>
                    <a:lnTo>
                      <a:pt x="125" y="78"/>
                    </a:lnTo>
                    <a:lnTo>
                      <a:pt x="124" y="79"/>
                    </a:lnTo>
                    <a:lnTo>
                      <a:pt x="111" y="86"/>
                    </a:lnTo>
                    <a:lnTo>
                      <a:pt x="100" y="96"/>
                    </a:lnTo>
                    <a:lnTo>
                      <a:pt x="99" y="100"/>
                    </a:lnTo>
                    <a:lnTo>
                      <a:pt x="99" y="10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17" name="Freeform 1250">
                <a:extLst>
                  <a:ext uri="{FF2B5EF4-FFF2-40B4-BE49-F238E27FC236}">
                    <a16:creationId xmlns:a16="http://schemas.microsoft.com/office/drawing/2014/main" id="{C17920BE-36D6-9F2F-F3A5-56582012AF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33" y="3674"/>
                <a:ext cx="117" cy="135"/>
              </a:xfrm>
              <a:custGeom>
                <a:avLst/>
                <a:gdLst>
                  <a:gd name="T0" fmla="*/ 107 w 468"/>
                  <a:gd name="T1" fmla="*/ 224 h 538"/>
                  <a:gd name="T2" fmla="*/ 89 w 468"/>
                  <a:gd name="T3" fmla="*/ 274 h 538"/>
                  <a:gd name="T4" fmla="*/ 121 w 468"/>
                  <a:gd name="T5" fmla="*/ 267 h 538"/>
                  <a:gd name="T6" fmla="*/ 128 w 468"/>
                  <a:gd name="T7" fmla="*/ 284 h 538"/>
                  <a:gd name="T8" fmla="*/ 114 w 468"/>
                  <a:gd name="T9" fmla="*/ 310 h 538"/>
                  <a:gd name="T10" fmla="*/ 102 w 468"/>
                  <a:gd name="T11" fmla="*/ 326 h 538"/>
                  <a:gd name="T12" fmla="*/ 111 w 468"/>
                  <a:gd name="T13" fmla="*/ 359 h 538"/>
                  <a:gd name="T14" fmla="*/ 104 w 468"/>
                  <a:gd name="T15" fmla="*/ 379 h 538"/>
                  <a:gd name="T16" fmla="*/ 60 w 468"/>
                  <a:gd name="T17" fmla="*/ 372 h 538"/>
                  <a:gd name="T18" fmla="*/ 43 w 468"/>
                  <a:gd name="T19" fmla="*/ 398 h 538"/>
                  <a:gd name="T20" fmla="*/ 36 w 468"/>
                  <a:gd name="T21" fmla="*/ 414 h 538"/>
                  <a:gd name="T22" fmla="*/ 44 w 468"/>
                  <a:gd name="T23" fmla="*/ 436 h 538"/>
                  <a:gd name="T24" fmla="*/ 3 w 468"/>
                  <a:gd name="T25" fmla="*/ 443 h 538"/>
                  <a:gd name="T26" fmla="*/ 25 w 468"/>
                  <a:gd name="T27" fmla="*/ 461 h 538"/>
                  <a:gd name="T28" fmla="*/ 80 w 468"/>
                  <a:gd name="T29" fmla="*/ 456 h 538"/>
                  <a:gd name="T30" fmla="*/ 104 w 468"/>
                  <a:gd name="T31" fmla="*/ 474 h 538"/>
                  <a:gd name="T32" fmla="*/ 147 w 468"/>
                  <a:gd name="T33" fmla="*/ 478 h 538"/>
                  <a:gd name="T34" fmla="*/ 206 w 468"/>
                  <a:gd name="T35" fmla="*/ 502 h 538"/>
                  <a:gd name="T36" fmla="*/ 255 w 468"/>
                  <a:gd name="T37" fmla="*/ 517 h 538"/>
                  <a:gd name="T38" fmla="*/ 334 w 468"/>
                  <a:gd name="T39" fmla="*/ 538 h 538"/>
                  <a:gd name="T40" fmla="*/ 424 w 468"/>
                  <a:gd name="T41" fmla="*/ 467 h 538"/>
                  <a:gd name="T42" fmla="*/ 452 w 468"/>
                  <a:gd name="T43" fmla="*/ 426 h 538"/>
                  <a:gd name="T44" fmla="*/ 434 w 468"/>
                  <a:gd name="T45" fmla="*/ 396 h 538"/>
                  <a:gd name="T46" fmla="*/ 444 w 468"/>
                  <a:gd name="T47" fmla="*/ 365 h 538"/>
                  <a:gd name="T48" fmla="*/ 448 w 468"/>
                  <a:gd name="T49" fmla="*/ 278 h 538"/>
                  <a:gd name="T50" fmla="*/ 451 w 468"/>
                  <a:gd name="T51" fmla="*/ 232 h 538"/>
                  <a:gd name="T52" fmla="*/ 442 w 468"/>
                  <a:gd name="T53" fmla="*/ 204 h 538"/>
                  <a:gd name="T54" fmla="*/ 421 w 468"/>
                  <a:gd name="T55" fmla="*/ 135 h 538"/>
                  <a:gd name="T56" fmla="*/ 427 w 468"/>
                  <a:gd name="T57" fmla="*/ 87 h 538"/>
                  <a:gd name="T58" fmla="*/ 432 w 468"/>
                  <a:gd name="T59" fmla="*/ 68 h 538"/>
                  <a:gd name="T60" fmla="*/ 437 w 468"/>
                  <a:gd name="T61" fmla="*/ 51 h 538"/>
                  <a:gd name="T62" fmla="*/ 425 w 468"/>
                  <a:gd name="T63" fmla="*/ 32 h 538"/>
                  <a:gd name="T64" fmla="*/ 413 w 468"/>
                  <a:gd name="T65" fmla="*/ 35 h 538"/>
                  <a:gd name="T66" fmla="*/ 370 w 468"/>
                  <a:gd name="T67" fmla="*/ 3 h 538"/>
                  <a:gd name="T68" fmla="*/ 364 w 468"/>
                  <a:gd name="T69" fmla="*/ 9 h 538"/>
                  <a:gd name="T70" fmla="*/ 332 w 468"/>
                  <a:gd name="T71" fmla="*/ 13 h 538"/>
                  <a:gd name="T72" fmla="*/ 311 w 468"/>
                  <a:gd name="T73" fmla="*/ 28 h 538"/>
                  <a:gd name="T74" fmla="*/ 300 w 468"/>
                  <a:gd name="T75" fmla="*/ 23 h 538"/>
                  <a:gd name="T76" fmla="*/ 273 w 468"/>
                  <a:gd name="T77" fmla="*/ 34 h 538"/>
                  <a:gd name="T78" fmla="*/ 287 w 468"/>
                  <a:gd name="T79" fmla="*/ 48 h 538"/>
                  <a:gd name="T80" fmla="*/ 282 w 468"/>
                  <a:gd name="T81" fmla="*/ 79 h 538"/>
                  <a:gd name="T82" fmla="*/ 268 w 468"/>
                  <a:gd name="T83" fmla="*/ 104 h 538"/>
                  <a:gd name="T84" fmla="*/ 247 w 468"/>
                  <a:gd name="T85" fmla="*/ 115 h 538"/>
                  <a:gd name="T86" fmla="*/ 219 w 468"/>
                  <a:gd name="T87" fmla="*/ 105 h 538"/>
                  <a:gd name="T88" fmla="*/ 223 w 468"/>
                  <a:gd name="T89" fmla="*/ 92 h 538"/>
                  <a:gd name="T90" fmla="*/ 195 w 468"/>
                  <a:gd name="T91" fmla="*/ 97 h 538"/>
                  <a:gd name="T92" fmla="*/ 187 w 468"/>
                  <a:gd name="T93" fmla="*/ 106 h 538"/>
                  <a:gd name="T94" fmla="*/ 176 w 468"/>
                  <a:gd name="T95" fmla="*/ 90 h 538"/>
                  <a:gd name="T96" fmla="*/ 173 w 468"/>
                  <a:gd name="T97" fmla="*/ 70 h 538"/>
                  <a:gd name="T98" fmla="*/ 153 w 468"/>
                  <a:gd name="T99" fmla="*/ 97 h 538"/>
                  <a:gd name="T100" fmla="*/ 166 w 468"/>
                  <a:gd name="T101" fmla="*/ 99 h 538"/>
                  <a:gd name="T102" fmla="*/ 174 w 468"/>
                  <a:gd name="T103" fmla="*/ 119 h 538"/>
                  <a:gd name="T104" fmla="*/ 167 w 468"/>
                  <a:gd name="T105" fmla="*/ 130 h 538"/>
                  <a:gd name="T106" fmla="*/ 171 w 468"/>
                  <a:gd name="T107" fmla="*/ 147 h 538"/>
                  <a:gd name="T108" fmla="*/ 163 w 468"/>
                  <a:gd name="T109" fmla="*/ 161 h 538"/>
                  <a:gd name="T110" fmla="*/ 173 w 468"/>
                  <a:gd name="T111" fmla="*/ 171 h 538"/>
                  <a:gd name="T112" fmla="*/ 145 w 468"/>
                  <a:gd name="T113" fmla="*/ 178 h 538"/>
                  <a:gd name="T114" fmla="*/ 116 w 468"/>
                  <a:gd name="T115" fmla="*/ 192 h 5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468" h="538">
                    <a:moveTo>
                      <a:pt x="116" y="192"/>
                    </a:moveTo>
                    <a:lnTo>
                      <a:pt x="113" y="193"/>
                    </a:lnTo>
                    <a:lnTo>
                      <a:pt x="111" y="193"/>
                    </a:lnTo>
                    <a:lnTo>
                      <a:pt x="106" y="199"/>
                    </a:lnTo>
                    <a:lnTo>
                      <a:pt x="104" y="202"/>
                    </a:lnTo>
                    <a:lnTo>
                      <a:pt x="104" y="206"/>
                    </a:lnTo>
                    <a:lnTo>
                      <a:pt x="107" y="224"/>
                    </a:lnTo>
                    <a:lnTo>
                      <a:pt x="107" y="235"/>
                    </a:lnTo>
                    <a:lnTo>
                      <a:pt x="106" y="239"/>
                    </a:lnTo>
                    <a:lnTo>
                      <a:pt x="102" y="246"/>
                    </a:lnTo>
                    <a:lnTo>
                      <a:pt x="102" y="248"/>
                    </a:lnTo>
                    <a:lnTo>
                      <a:pt x="97" y="252"/>
                    </a:lnTo>
                    <a:lnTo>
                      <a:pt x="89" y="266"/>
                    </a:lnTo>
                    <a:lnTo>
                      <a:pt x="89" y="274"/>
                    </a:lnTo>
                    <a:lnTo>
                      <a:pt x="92" y="274"/>
                    </a:lnTo>
                    <a:lnTo>
                      <a:pt x="93" y="273"/>
                    </a:lnTo>
                    <a:lnTo>
                      <a:pt x="103" y="270"/>
                    </a:lnTo>
                    <a:lnTo>
                      <a:pt x="107" y="271"/>
                    </a:lnTo>
                    <a:lnTo>
                      <a:pt x="113" y="270"/>
                    </a:lnTo>
                    <a:lnTo>
                      <a:pt x="118" y="267"/>
                    </a:lnTo>
                    <a:lnTo>
                      <a:pt x="121" y="267"/>
                    </a:lnTo>
                    <a:lnTo>
                      <a:pt x="127" y="273"/>
                    </a:lnTo>
                    <a:lnTo>
                      <a:pt x="127" y="274"/>
                    </a:lnTo>
                    <a:lnTo>
                      <a:pt x="128" y="277"/>
                    </a:lnTo>
                    <a:lnTo>
                      <a:pt x="128" y="278"/>
                    </a:lnTo>
                    <a:lnTo>
                      <a:pt x="130" y="280"/>
                    </a:lnTo>
                    <a:lnTo>
                      <a:pt x="130" y="284"/>
                    </a:lnTo>
                    <a:lnTo>
                      <a:pt x="128" y="284"/>
                    </a:lnTo>
                    <a:lnTo>
                      <a:pt x="128" y="286"/>
                    </a:lnTo>
                    <a:lnTo>
                      <a:pt x="127" y="286"/>
                    </a:lnTo>
                    <a:lnTo>
                      <a:pt x="123" y="289"/>
                    </a:lnTo>
                    <a:lnTo>
                      <a:pt x="120" y="293"/>
                    </a:lnTo>
                    <a:lnTo>
                      <a:pt x="116" y="302"/>
                    </a:lnTo>
                    <a:lnTo>
                      <a:pt x="114" y="308"/>
                    </a:lnTo>
                    <a:lnTo>
                      <a:pt x="114" y="310"/>
                    </a:lnTo>
                    <a:lnTo>
                      <a:pt x="116" y="312"/>
                    </a:lnTo>
                    <a:lnTo>
                      <a:pt x="118" y="316"/>
                    </a:lnTo>
                    <a:lnTo>
                      <a:pt x="117" y="323"/>
                    </a:lnTo>
                    <a:lnTo>
                      <a:pt x="116" y="324"/>
                    </a:lnTo>
                    <a:lnTo>
                      <a:pt x="109" y="324"/>
                    </a:lnTo>
                    <a:lnTo>
                      <a:pt x="104" y="326"/>
                    </a:lnTo>
                    <a:lnTo>
                      <a:pt x="102" y="326"/>
                    </a:lnTo>
                    <a:lnTo>
                      <a:pt x="96" y="327"/>
                    </a:lnTo>
                    <a:lnTo>
                      <a:pt x="93" y="329"/>
                    </a:lnTo>
                    <a:lnTo>
                      <a:pt x="92" y="331"/>
                    </a:lnTo>
                    <a:lnTo>
                      <a:pt x="95" y="334"/>
                    </a:lnTo>
                    <a:lnTo>
                      <a:pt x="102" y="340"/>
                    </a:lnTo>
                    <a:lnTo>
                      <a:pt x="109" y="343"/>
                    </a:lnTo>
                    <a:lnTo>
                      <a:pt x="111" y="359"/>
                    </a:lnTo>
                    <a:lnTo>
                      <a:pt x="111" y="362"/>
                    </a:lnTo>
                    <a:lnTo>
                      <a:pt x="110" y="365"/>
                    </a:lnTo>
                    <a:lnTo>
                      <a:pt x="110" y="366"/>
                    </a:lnTo>
                    <a:lnTo>
                      <a:pt x="109" y="368"/>
                    </a:lnTo>
                    <a:lnTo>
                      <a:pt x="109" y="369"/>
                    </a:lnTo>
                    <a:lnTo>
                      <a:pt x="104" y="377"/>
                    </a:lnTo>
                    <a:lnTo>
                      <a:pt x="104" y="379"/>
                    </a:lnTo>
                    <a:lnTo>
                      <a:pt x="99" y="382"/>
                    </a:lnTo>
                    <a:lnTo>
                      <a:pt x="97" y="383"/>
                    </a:lnTo>
                    <a:lnTo>
                      <a:pt x="90" y="383"/>
                    </a:lnTo>
                    <a:lnTo>
                      <a:pt x="89" y="382"/>
                    </a:lnTo>
                    <a:lnTo>
                      <a:pt x="87" y="377"/>
                    </a:lnTo>
                    <a:lnTo>
                      <a:pt x="83" y="375"/>
                    </a:lnTo>
                    <a:lnTo>
                      <a:pt x="60" y="372"/>
                    </a:lnTo>
                    <a:lnTo>
                      <a:pt x="51" y="380"/>
                    </a:lnTo>
                    <a:lnTo>
                      <a:pt x="42" y="380"/>
                    </a:lnTo>
                    <a:lnTo>
                      <a:pt x="39" y="382"/>
                    </a:lnTo>
                    <a:lnTo>
                      <a:pt x="37" y="383"/>
                    </a:lnTo>
                    <a:lnTo>
                      <a:pt x="37" y="386"/>
                    </a:lnTo>
                    <a:lnTo>
                      <a:pt x="36" y="394"/>
                    </a:lnTo>
                    <a:lnTo>
                      <a:pt x="43" y="398"/>
                    </a:lnTo>
                    <a:lnTo>
                      <a:pt x="46" y="401"/>
                    </a:lnTo>
                    <a:lnTo>
                      <a:pt x="47" y="401"/>
                    </a:lnTo>
                    <a:lnTo>
                      <a:pt x="47" y="404"/>
                    </a:lnTo>
                    <a:lnTo>
                      <a:pt x="36" y="410"/>
                    </a:lnTo>
                    <a:lnTo>
                      <a:pt x="36" y="411"/>
                    </a:lnTo>
                    <a:lnTo>
                      <a:pt x="35" y="414"/>
                    </a:lnTo>
                    <a:lnTo>
                      <a:pt x="36" y="414"/>
                    </a:lnTo>
                    <a:lnTo>
                      <a:pt x="36" y="415"/>
                    </a:lnTo>
                    <a:lnTo>
                      <a:pt x="37" y="419"/>
                    </a:lnTo>
                    <a:lnTo>
                      <a:pt x="43" y="422"/>
                    </a:lnTo>
                    <a:lnTo>
                      <a:pt x="43" y="423"/>
                    </a:lnTo>
                    <a:lnTo>
                      <a:pt x="46" y="429"/>
                    </a:lnTo>
                    <a:lnTo>
                      <a:pt x="46" y="435"/>
                    </a:lnTo>
                    <a:lnTo>
                      <a:pt x="44" y="436"/>
                    </a:lnTo>
                    <a:lnTo>
                      <a:pt x="42" y="436"/>
                    </a:lnTo>
                    <a:lnTo>
                      <a:pt x="33" y="442"/>
                    </a:lnTo>
                    <a:lnTo>
                      <a:pt x="30" y="443"/>
                    </a:lnTo>
                    <a:lnTo>
                      <a:pt x="25" y="443"/>
                    </a:lnTo>
                    <a:lnTo>
                      <a:pt x="16" y="440"/>
                    </a:lnTo>
                    <a:lnTo>
                      <a:pt x="15" y="439"/>
                    </a:lnTo>
                    <a:lnTo>
                      <a:pt x="3" y="443"/>
                    </a:lnTo>
                    <a:lnTo>
                      <a:pt x="1" y="444"/>
                    </a:lnTo>
                    <a:lnTo>
                      <a:pt x="0" y="447"/>
                    </a:lnTo>
                    <a:lnTo>
                      <a:pt x="15" y="450"/>
                    </a:lnTo>
                    <a:lnTo>
                      <a:pt x="18" y="450"/>
                    </a:lnTo>
                    <a:lnTo>
                      <a:pt x="23" y="456"/>
                    </a:lnTo>
                    <a:lnTo>
                      <a:pt x="25" y="460"/>
                    </a:lnTo>
                    <a:lnTo>
                      <a:pt x="25" y="461"/>
                    </a:lnTo>
                    <a:lnTo>
                      <a:pt x="26" y="461"/>
                    </a:lnTo>
                    <a:lnTo>
                      <a:pt x="30" y="464"/>
                    </a:lnTo>
                    <a:lnTo>
                      <a:pt x="36" y="467"/>
                    </a:lnTo>
                    <a:lnTo>
                      <a:pt x="49" y="457"/>
                    </a:lnTo>
                    <a:lnTo>
                      <a:pt x="56" y="457"/>
                    </a:lnTo>
                    <a:lnTo>
                      <a:pt x="63" y="458"/>
                    </a:lnTo>
                    <a:lnTo>
                      <a:pt x="80" y="456"/>
                    </a:lnTo>
                    <a:lnTo>
                      <a:pt x="90" y="456"/>
                    </a:lnTo>
                    <a:lnTo>
                      <a:pt x="92" y="460"/>
                    </a:lnTo>
                    <a:lnTo>
                      <a:pt x="95" y="464"/>
                    </a:lnTo>
                    <a:lnTo>
                      <a:pt x="95" y="465"/>
                    </a:lnTo>
                    <a:lnTo>
                      <a:pt x="97" y="468"/>
                    </a:lnTo>
                    <a:lnTo>
                      <a:pt x="100" y="470"/>
                    </a:lnTo>
                    <a:lnTo>
                      <a:pt x="104" y="474"/>
                    </a:lnTo>
                    <a:lnTo>
                      <a:pt x="117" y="478"/>
                    </a:lnTo>
                    <a:lnTo>
                      <a:pt x="118" y="478"/>
                    </a:lnTo>
                    <a:lnTo>
                      <a:pt x="121" y="480"/>
                    </a:lnTo>
                    <a:lnTo>
                      <a:pt x="128" y="477"/>
                    </a:lnTo>
                    <a:lnTo>
                      <a:pt x="135" y="475"/>
                    </a:lnTo>
                    <a:lnTo>
                      <a:pt x="143" y="475"/>
                    </a:lnTo>
                    <a:lnTo>
                      <a:pt x="147" y="478"/>
                    </a:lnTo>
                    <a:lnTo>
                      <a:pt x="149" y="485"/>
                    </a:lnTo>
                    <a:lnTo>
                      <a:pt x="149" y="492"/>
                    </a:lnTo>
                    <a:lnTo>
                      <a:pt x="150" y="496"/>
                    </a:lnTo>
                    <a:lnTo>
                      <a:pt x="150" y="497"/>
                    </a:lnTo>
                    <a:lnTo>
                      <a:pt x="187" y="496"/>
                    </a:lnTo>
                    <a:lnTo>
                      <a:pt x="205" y="502"/>
                    </a:lnTo>
                    <a:lnTo>
                      <a:pt x="206" y="502"/>
                    </a:lnTo>
                    <a:lnTo>
                      <a:pt x="206" y="503"/>
                    </a:lnTo>
                    <a:lnTo>
                      <a:pt x="216" y="507"/>
                    </a:lnTo>
                    <a:lnTo>
                      <a:pt x="226" y="509"/>
                    </a:lnTo>
                    <a:lnTo>
                      <a:pt x="238" y="507"/>
                    </a:lnTo>
                    <a:lnTo>
                      <a:pt x="252" y="510"/>
                    </a:lnTo>
                    <a:lnTo>
                      <a:pt x="255" y="516"/>
                    </a:lnTo>
                    <a:lnTo>
                      <a:pt x="255" y="517"/>
                    </a:lnTo>
                    <a:lnTo>
                      <a:pt x="257" y="518"/>
                    </a:lnTo>
                    <a:lnTo>
                      <a:pt x="268" y="527"/>
                    </a:lnTo>
                    <a:lnTo>
                      <a:pt x="268" y="530"/>
                    </a:lnTo>
                    <a:lnTo>
                      <a:pt x="269" y="530"/>
                    </a:lnTo>
                    <a:lnTo>
                      <a:pt x="294" y="525"/>
                    </a:lnTo>
                    <a:lnTo>
                      <a:pt x="304" y="530"/>
                    </a:lnTo>
                    <a:lnTo>
                      <a:pt x="334" y="538"/>
                    </a:lnTo>
                    <a:lnTo>
                      <a:pt x="342" y="537"/>
                    </a:lnTo>
                    <a:lnTo>
                      <a:pt x="350" y="533"/>
                    </a:lnTo>
                    <a:lnTo>
                      <a:pt x="351" y="530"/>
                    </a:lnTo>
                    <a:lnTo>
                      <a:pt x="382" y="511"/>
                    </a:lnTo>
                    <a:lnTo>
                      <a:pt x="382" y="510"/>
                    </a:lnTo>
                    <a:lnTo>
                      <a:pt x="411" y="483"/>
                    </a:lnTo>
                    <a:lnTo>
                      <a:pt x="424" y="467"/>
                    </a:lnTo>
                    <a:lnTo>
                      <a:pt x="427" y="464"/>
                    </a:lnTo>
                    <a:lnTo>
                      <a:pt x="431" y="458"/>
                    </a:lnTo>
                    <a:lnTo>
                      <a:pt x="434" y="451"/>
                    </a:lnTo>
                    <a:lnTo>
                      <a:pt x="435" y="444"/>
                    </a:lnTo>
                    <a:lnTo>
                      <a:pt x="437" y="442"/>
                    </a:lnTo>
                    <a:lnTo>
                      <a:pt x="447" y="430"/>
                    </a:lnTo>
                    <a:lnTo>
                      <a:pt x="452" y="426"/>
                    </a:lnTo>
                    <a:lnTo>
                      <a:pt x="447" y="421"/>
                    </a:lnTo>
                    <a:lnTo>
                      <a:pt x="442" y="421"/>
                    </a:lnTo>
                    <a:lnTo>
                      <a:pt x="438" y="418"/>
                    </a:lnTo>
                    <a:lnTo>
                      <a:pt x="435" y="414"/>
                    </a:lnTo>
                    <a:lnTo>
                      <a:pt x="432" y="400"/>
                    </a:lnTo>
                    <a:lnTo>
                      <a:pt x="432" y="398"/>
                    </a:lnTo>
                    <a:lnTo>
                      <a:pt x="434" y="396"/>
                    </a:lnTo>
                    <a:lnTo>
                      <a:pt x="434" y="394"/>
                    </a:lnTo>
                    <a:lnTo>
                      <a:pt x="440" y="382"/>
                    </a:lnTo>
                    <a:lnTo>
                      <a:pt x="441" y="380"/>
                    </a:lnTo>
                    <a:lnTo>
                      <a:pt x="441" y="379"/>
                    </a:lnTo>
                    <a:lnTo>
                      <a:pt x="442" y="377"/>
                    </a:lnTo>
                    <a:lnTo>
                      <a:pt x="442" y="373"/>
                    </a:lnTo>
                    <a:lnTo>
                      <a:pt x="444" y="365"/>
                    </a:lnTo>
                    <a:lnTo>
                      <a:pt x="444" y="362"/>
                    </a:lnTo>
                    <a:lnTo>
                      <a:pt x="454" y="336"/>
                    </a:lnTo>
                    <a:lnTo>
                      <a:pt x="444" y="289"/>
                    </a:lnTo>
                    <a:lnTo>
                      <a:pt x="445" y="285"/>
                    </a:lnTo>
                    <a:lnTo>
                      <a:pt x="447" y="284"/>
                    </a:lnTo>
                    <a:lnTo>
                      <a:pt x="447" y="280"/>
                    </a:lnTo>
                    <a:lnTo>
                      <a:pt x="448" y="278"/>
                    </a:lnTo>
                    <a:lnTo>
                      <a:pt x="448" y="274"/>
                    </a:lnTo>
                    <a:lnTo>
                      <a:pt x="447" y="273"/>
                    </a:lnTo>
                    <a:lnTo>
                      <a:pt x="445" y="269"/>
                    </a:lnTo>
                    <a:lnTo>
                      <a:pt x="444" y="262"/>
                    </a:lnTo>
                    <a:lnTo>
                      <a:pt x="444" y="260"/>
                    </a:lnTo>
                    <a:lnTo>
                      <a:pt x="447" y="239"/>
                    </a:lnTo>
                    <a:lnTo>
                      <a:pt x="451" y="232"/>
                    </a:lnTo>
                    <a:lnTo>
                      <a:pt x="447" y="217"/>
                    </a:lnTo>
                    <a:lnTo>
                      <a:pt x="447" y="214"/>
                    </a:lnTo>
                    <a:lnTo>
                      <a:pt x="445" y="213"/>
                    </a:lnTo>
                    <a:lnTo>
                      <a:pt x="445" y="210"/>
                    </a:lnTo>
                    <a:lnTo>
                      <a:pt x="444" y="206"/>
                    </a:lnTo>
                    <a:lnTo>
                      <a:pt x="442" y="206"/>
                    </a:lnTo>
                    <a:lnTo>
                      <a:pt x="442" y="204"/>
                    </a:lnTo>
                    <a:lnTo>
                      <a:pt x="444" y="203"/>
                    </a:lnTo>
                    <a:lnTo>
                      <a:pt x="466" y="172"/>
                    </a:lnTo>
                    <a:lnTo>
                      <a:pt x="468" y="171"/>
                    </a:lnTo>
                    <a:lnTo>
                      <a:pt x="465" y="171"/>
                    </a:lnTo>
                    <a:lnTo>
                      <a:pt x="442" y="157"/>
                    </a:lnTo>
                    <a:lnTo>
                      <a:pt x="423" y="135"/>
                    </a:lnTo>
                    <a:lnTo>
                      <a:pt x="421" y="135"/>
                    </a:lnTo>
                    <a:lnTo>
                      <a:pt x="421" y="133"/>
                    </a:lnTo>
                    <a:lnTo>
                      <a:pt x="418" y="123"/>
                    </a:lnTo>
                    <a:lnTo>
                      <a:pt x="410" y="118"/>
                    </a:lnTo>
                    <a:lnTo>
                      <a:pt x="406" y="116"/>
                    </a:lnTo>
                    <a:lnTo>
                      <a:pt x="404" y="115"/>
                    </a:lnTo>
                    <a:lnTo>
                      <a:pt x="404" y="113"/>
                    </a:lnTo>
                    <a:lnTo>
                      <a:pt x="427" y="87"/>
                    </a:lnTo>
                    <a:lnTo>
                      <a:pt x="428" y="83"/>
                    </a:lnTo>
                    <a:lnTo>
                      <a:pt x="430" y="83"/>
                    </a:lnTo>
                    <a:lnTo>
                      <a:pt x="430" y="73"/>
                    </a:lnTo>
                    <a:lnTo>
                      <a:pt x="431" y="73"/>
                    </a:lnTo>
                    <a:lnTo>
                      <a:pt x="431" y="70"/>
                    </a:lnTo>
                    <a:lnTo>
                      <a:pt x="432" y="69"/>
                    </a:lnTo>
                    <a:lnTo>
                      <a:pt x="432" y="68"/>
                    </a:lnTo>
                    <a:lnTo>
                      <a:pt x="434" y="63"/>
                    </a:lnTo>
                    <a:lnTo>
                      <a:pt x="434" y="62"/>
                    </a:lnTo>
                    <a:lnTo>
                      <a:pt x="437" y="60"/>
                    </a:lnTo>
                    <a:lnTo>
                      <a:pt x="438" y="56"/>
                    </a:lnTo>
                    <a:lnTo>
                      <a:pt x="440" y="56"/>
                    </a:lnTo>
                    <a:lnTo>
                      <a:pt x="438" y="55"/>
                    </a:lnTo>
                    <a:lnTo>
                      <a:pt x="437" y="51"/>
                    </a:lnTo>
                    <a:lnTo>
                      <a:pt x="432" y="48"/>
                    </a:lnTo>
                    <a:lnTo>
                      <a:pt x="430" y="48"/>
                    </a:lnTo>
                    <a:lnTo>
                      <a:pt x="427" y="46"/>
                    </a:lnTo>
                    <a:lnTo>
                      <a:pt x="425" y="45"/>
                    </a:lnTo>
                    <a:lnTo>
                      <a:pt x="424" y="38"/>
                    </a:lnTo>
                    <a:lnTo>
                      <a:pt x="424" y="37"/>
                    </a:lnTo>
                    <a:lnTo>
                      <a:pt x="425" y="32"/>
                    </a:lnTo>
                    <a:lnTo>
                      <a:pt x="425" y="28"/>
                    </a:lnTo>
                    <a:lnTo>
                      <a:pt x="427" y="27"/>
                    </a:lnTo>
                    <a:lnTo>
                      <a:pt x="425" y="27"/>
                    </a:lnTo>
                    <a:lnTo>
                      <a:pt x="423" y="31"/>
                    </a:lnTo>
                    <a:lnTo>
                      <a:pt x="420" y="32"/>
                    </a:lnTo>
                    <a:lnTo>
                      <a:pt x="418" y="34"/>
                    </a:lnTo>
                    <a:lnTo>
                      <a:pt x="413" y="35"/>
                    </a:lnTo>
                    <a:lnTo>
                      <a:pt x="396" y="35"/>
                    </a:lnTo>
                    <a:lnTo>
                      <a:pt x="378" y="17"/>
                    </a:lnTo>
                    <a:lnTo>
                      <a:pt x="378" y="13"/>
                    </a:lnTo>
                    <a:lnTo>
                      <a:pt x="375" y="12"/>
                    </a:lnTo>
                    <a:lnTo>
                      <a:pt x="371" y="9"/>
                    </a:lnTo>
                    <a:lnTo>
                      <a:pt x="370" y="7"/>
                    </a:lnTo>
                    <a:lnTo>
                      <a:pt x="370" y="3"/>
                    </a:lnTo>
                    <a:lnTo>
                      <a:pt x="371" y="2"/>
                    </a:lnTo>
                    <a:lnTo>
                      <a:pt x="370" y="0"/>
                    </a:lnTo>
                    <a:lnTo>
                      <a:pt x="370" y="2"/>
                    </a:lnTo>
                    <a:lnTo>
                      <a:pt x="368" y="3"/>
                    </a:lnTo>
                    <a:lnTo>
                      <a:pt x="365" y="7"/>
                    </a:lnTo>
                    <a:lnTo>
                      <a:pt x="365" y="9"/>
                    </a:lnTo>
                    <a:lnTo>
                      <a:pt x="364" y="9"/>
                    </a:lnTo>
                    <a:lnTo>
                      <a:pt x="361" y="12"/>
                    </a:lnTo>
                    <a:lnTo>
                      <a:pt x="360" y="12"/>
                    </a:lnTo>
                    <a:lnTo>
                      <a:pt x="358" y="13"/>
                    </a:lnTo>
                    <a:lnTo>
                      <a:pt x="357" y="13"/>
                    </a:lnTo>
                    <a:lnTo>
                      <a:pt x="337" y="10"/>
                    </a:lnTo>
                    <a:lnTo>
                      <a:pt x="334" y="12"/>
                    </a:lnTo>
                    <a:lnTo>
                      <a:pt x="332" y="13"/>
                    </a:lnTo>
                    <a:lnTo>
                      <a:pt x="327" y="16"/>
                    </a:lnTo>
                    <a:lnTo>
                      <a:pt x="327" y="17"/>
                    </a:lnTo>
                    <a:lnTo>
                      <a:pt x="325" y="20"/>
                    </a:lnTo>
                    <a:lnTo>
                      <a:pt x="317" y="28"/>
                    </a:lnTo>
                    <a:lnTo>
                      <a:pt x="314" y="28"/>
                    </a:lnTo>
                    <a:lnTo>
                      <a:pt x="312" y="30"/>
                    </a:lnTo>
                    <a:lnTo>
                      <a:pt x="311" y="28"/>
                    </a:lnTo>
                    <a:lnTo>
                      <a:pt x="310" y="28"/>
                    </a:lnTo>
                    <a:lnTo>
                      <a:pt x="307" y="27"/>
                    </a:lnTo>
                    <a:lnTo>
                      <a:pt x="307" y="24"/>
                    </a:lnTo>
                    <a:lnTo>
                      <a:pt x="308" y="23"/>
                    </a:lnTo>
                    <a:lnTo>
                      <a:pt x="307" y="21"/>
                    </a:lnTo>
                    <a:lnTo>
                      <a:pt x="301" y="21"/>
                    </a:lnTo>
                    <a:lnTo>
                      <a:pt x="300" y="23"/>
                    </a:lnTo>
                    <a:lnTo>
                      <a:pt x="294" y="25"/>
                    </a:lnTo>
                    <a:lnTo>
                      <a:pt x="284" y="25"/>
                    </a:lnTo>
                    <a:lnTo>
                      <a:pt x="280" y="27"/>
                    </a:lnTo>
                    <a:lnTo>
                      <a:pt x="275" y="30"/>
                    </a:lnTo>
                    <a:lnTo>
                      <a:pt x="275" y="31"/>
                    </a:lnTo>
                    <a:lnTo>
                      <a:pt x="273" y="31"/>
                    </a:lnTo>
                    <a:lnTo>
                      <a:pt x="273" y="34"/>
                    </a:lnTo>
                    <a:lnTo>
                      <a:pt x="282" y="34"/>
                    </a:lnTo>
                    <a:lnTo>
                      <a:pt x="283" y="35"/>
                    </a:lnTo>
                    <a:lnTo>
                      <a:pt x="284" y="35"/>
                    </a:lnTo>
                    <a:lnTo>
                      <a:pt x="284" y="37"/>
                    </a:lnTo>
                    <a:lnTo>
                      <a:pt x="286" y="38"/>
                    </a:lnTo>
                    <a:lnTo>
                      <a:pt x="286" y="42"/>
                    </a:lnTo>
                    <a:lnTo>
                      <a:pt x="287" y="48"/>
                    </a:lnTo>
                    <a:lnTo>
                      <a:pt x="287" y="52"/>
                    </a:lnTo>
                    <a:lnTo>
                      <a:pt x="283" y="53"/>
                    </a:lnTo>
                    <a:lnTo>
                      <a:pt x="276" y="62"/>
                    </a:lnTo>
                    <a:lnTo>
                      <a:pt x="275" y="66"/>
                    </a:lnTo>
                    <a:lnTo>
                      <a:pt x="280" y="75"/>
                    </a:lnTo>
                    <a:lnTo>
                      <a:pt x="282" y="76"/>
                    </a:lnTo>
                    <a:lnTo>
                      <a:pt x="282" y="79"/>
                    </a:lnTo>
                    <a:lnTo>
                      <a:pt x="283" y="83"/>
                    </a:lnTo>
                    <a:lnTo>
                      <a:pt x="283" y="85"/>
                    </a:lnTo>
                    <a:lnTo>
                      <a:pt x="282" y="88"/>
                    </a:lnTo>
                    <a:lnTo>
                      <a:pt x="275" y="95"/>
                    </a:lnTo>
                    <a:lnTo>
                      <a:pt x="272" y="97"/>
                    </a:lnTo>
                    <a:lnTo>
                      <a:pt x="272" y="98"/>
                    </a:lnTo>
                    <a:lnTo>
                      <a:pt x="268" y="104"/>
                    </a:lnTo>
                    <a:lnTo>
                      <a:pt x="268" y="105"/>
                    </a:lnTo>
                    <a:lnTo>
                      <a:pt x="265" y="106"/>
                    </a:lnTo>
                    <a:lnTo>
                      <a:pt x="261" y="111"/>
                    </a:lnTo>
                    <a:lnTo>
                      <a:pt x="254" y="113"/>
                    </a:lnTo>
                    <a:lnTo>
                      <a:pt x="252" y="113"/>
                    </a:lnTo>
                    <a:lnTo>
                      <a:pt x="248" y="115"/>
                    </a:lnTo>
                    <a:lnTo>
                      <a:pt x="247" y="115"/>
                    </a:lnTo>
                    <a:lnTo>
                      <a:pt x="241" y="116"/>
                    </a:lnTo>
                    <a:lnTo>
                      <a:pt x="233" y="116"/>
                    </a:lnTo>
                    <a:lnTo>
                      <a:pt x="222" y="111"/>
                    </a:lnTo>
                    <a:lnTo>
                      <a:pt x="222" y="109"/>
                    </a:lnTo>
                    <a:lnTo>
                      <a:pt x="220" y="108"/>
                    </a:lnTo>
                    <a:lnTo>
                      <a:pt x="220" y="106"/>
                    </a:lnTo>
                    <a:lnTo>
                      <a:pt x="219" y="105"/>
                    </a:lnTo>
                    <a:lnTo>
                      <a:pt x="219" y="101"/>
                    </a:lnTo>
                    <a:lnTo>
                      <a:pt x="220" y="101"/>
                    </a:lnTo>
                    <a:lnTo>
                      <a:pt x="223" y="98"/>
                    </a:lnTo>
                    <a:lnTo>
                      <a:pt x="226" y="98"/>
                    </a:lnTo>
                    <a:lnTo>
                      <a:pt x="226" y="95"/>
                    </a:lnTo>
                    <a:lnTo>
                      <a:pt x="227" y="92"/>
                    </a:lnTo>
                    <a:lnTo>
                      <a:pt x="223" y="92"/>
                    </a:lnTo>
                    <a:lnTo>
                      <a:pt x="217" y="91"/>
                    </a:lnTo>
                    <a:lnTo>
                      <a:pt x="212" y="94"/>
                    </a:lnTo>
                    <a:lnTo>
                      <a:pt x="208" y="97"/>
                    </a:lnTo>
                    <a:lnTo>
                      <a:pt x="205" y="98"/>
                    </a:lnTo>
                    <a:lnTo>
                      <a:pt x="199" y="98"/>
                    </a:lnTo>
                    <a:lnTo>
                      <a:pt x="198" y="97"/>
                    </a:lnTo>
                    <a:lnTo>
                      <a:pt x="195" y="97"/>
                    </a:lnTo>
                    <a:lnTo>
                      <a:pt x="192" y="99"/>
                    </a:lnTo>
                    <a:lnTo>
                      <a:pt x="194" y="99"/>
                    </a:lnTo>
                    <a:lnTo>
                      <a:pt x="194" y="101"/>
                    </a:lnTo>
                    <a:lnTo>
                      <a:pt x="192" y="104"/>
                    </a:lnTo>
                    <a:lnTo>
                      <a:pt x="191" y="105"/>
                    </a:lnTo>
                    <a:lnTo>
                      <a:pt x="190" y="105"/>
                    </a:lnTo>
                    <a:lnTo>
                      <a:pt x="187" y="106"/>
                    </a:lnTo>
                    <a:lnTo>
                      <a:pt x="181" y="111"/>
                    </a:lnTo>
                    <a:lnTo>
                      <a:pt x="180" y="111"/>
                    </a:lnTo>
                    <a:lnTo>
                      <a:pt x="180" y="104"/>
                    </a:lnTo>
                    <a:lnTo>
                      <a:pt x="178" y="99"/>
                    </a:lnTo>
                    <a:lnTo>
                      <a:pt x="178" y="97"/>
                    </a:lnTo>
                    <a:lnTo>
                      <a:pt x="177" y="92"/>
                    </a:lnTo>
                    <a:lnTo>
                      <a:pt x="176" y="90"/>
                    </a:lnTo>
                    <a:lnTo>
                      <a:pt x="174" y="90"/>
                    </a:lnTo>
                    <a:lnTo>
                      <a:pt x="174" y="76"/>
                    </a:lnTo>
                    <a:lnTo>
                      <a:pt x="176" y="75"/>
                    </a:lnTo>
                    <a:lnTo>
                      <a:pt x="177" y="72"/>
                    </a:lnTo>
                    <a:lnTo>
                      <a:pt x="177" y="69"/>
                    </a:lnTo>
                    <a:lnTo>
                      <a:pt x="174" y="69"/>
                    </a:lnTo>
                    <a:lnTo>
                      <a:pt x="173" y="70"/>
                    </a:lnTo>
                    <a:lnTo>
                      <a:pt x="173" y="72"/>
                    </a:lnTo>
                    <a:lnTo>
                      <a:pt x="171" y="72"/>
                    </a:lnTo>
                    <a:lnTo>
                      <a:pt x="163" y="80"/>
                    </a:lnTo>
                    <a:lnTo>
                      <a:pt x="159" y="84"/>
                    </a:lnTo>
                    <a:lnTo>
                      <a:pt x="156" y="87"/>
                    </a:lnTo>
                    <a:lnTo>
                      <a:pt x="155" y="94"/>
                    </a:lnTo>
                    <a:lnTo>
                      <a:pt x="153" y="97"/>
                    </a:lnTo>
                    <a:lnTo>
                      <a:pt x="152" y="97"/>
                    </a:lnTo>
                    <a:lnTo>
                      <a:pt x="152" y="98"/>
                    </a:lnTo>
                    <a:lnTo>
                      <a:pt x="156" y="98"/>
                    </a:lnTo>
                    <a:lnTo>
                      <a:pt x="160" y="97"/>
                    </a:lnTo>
                    <a:lnTo>
                      <a:pt x="163" y="95"/>
                    </a:lnTo>
                    <a:lnTo>
                      <a:pt x="167" y="95"/>
                    </a:lnTo>
                    <a:lnTo>
                      <a:pt x="166" y="99"/>
                    </a:lnTo>
                    <a:lnTo>
                      <a:pt x="166" y="101"/>
                    </a:lnTo>
                    <a:lnTo>
                      <a:pt x="164" y="101"/>
                    </a:lnTo>
                    <a:lnTo>
                      <a:pt x="164" y="106"/>
                    </a:lnTo>
                    <a:lnTo>
                      <a:pt x="167" y="113"/>
                    </a:lnTo>
                    <a:lnTo>
                      <a:pt x="171" y="116"/>
                    </a:lnTo>
                    <a:lnTo>
                      <a:pt x="174" y="118"/>
                    </a:lnTo>
                    <a:lnTo>
                      <a:pt x="174" y="119"/>
                    </a:lnTo>
                    <a:lnTo>
                      <a:pt x="176" y="119"/>
                    </a:lnTo>
                    <a:lnTo>
                      <a:pt x="176" y="120"/>
                    </a:lnTo>
                    <a:lnTo>
                      <a:pt x="174" y="122"/>
                    </a:lnTo>
                    <a:lnTo>
                      <a:pt x="174" y="126"/>
                    </a:lnTo>
                    <a:lnTo>
                      <a:pt x="169" y="129"/>
                    </a:lnTo>
                    <a:lnTo>
                      <a:pt x="169" y="130"/>
                    </a:lnTo>
                    <a:lnTo>
                      <a:pt x="167" y="130"/>
                    </a:lnTo>
                    <a:lnTo>
                      <a:pt x="167" y="133"/>
                    </a:lnTo>
                    <a:lnTo>
                      <a:pt x="171" y="136"/>
                    </a:lnTo>
                    <a:lnTo>
                      <a:pt x="173" y="137"/>
                    </a:lnTo>
                    <a:lnTo>
                      <a:pt x="171" y="140"/>
                    </a:lnTo>
                    <a:lnTo>
                      <a:pt x="170" y="142"/>
                    </a:lnTo>
                    <a:lnTo>
                      <a:pt x="170" y="146"/>
                    </a:lnTo>
                    <a:lnTo>
                      <a:pt x="171" y="147"/>
                    </a:lnTo>
                    <a:lnTo>
                      <a:pt x="171" y="150"/>
                    </a:lnTo>
                    <a:lnTo>
                      <a:pt x="169" y="152"/>
                    </a:lnTo>
                    <a:lnTo>
                      <a:pt x="164" y="152"/>
                    </a:lnTo>
                    <a:lnTo>
                      <a:pt x="164" y="154"/>
                    </a:lnTo>
                    <a:lnTo>
                      <a:pt x="162" y="157"/>
                    </a:lnTo>
                    <a:lnTo>
                      <a:pt x="162" y="159"/>
                    </a:lnTo>
                    <a:lnTo>
                      <a:pt x="163" y="161"/>
                    </a:lnTo>
                    <a:lnTo>
                      <a:pt x="167" y="161"/>
                    </a:lnTo>
                    <a:lnTo>
                      <a:pt x="170" y="162"/>
                    </a:lnTo>
                    <a:lnTo>
                      <a:pt x="169" y="165"/>
                    </a:lnTo>
                    <a:lnTo>
                      <a:pt x="170" y="168"/>
                    </a:lnTo>
                    <a:lnTo>
                      <a:pt x="171" y="169"/>
                    </a:lnTo>
                    <a:lnTo>
                      <a:pt x="171" y="171"/>
                    </a:lnTo>
                    <a:lnTo>
                      <a:pt x="173" y="171"/>
                    </a:lnTo>
                    <a:lnTo>
                      <a:pt x="173" y="175"/>
                    </a:lnTo>
                    <a:lnTo>
                      <a:pt x="171" y="178"/>
                    </a:lnTo>
                    <a:lnTo>
                      <a:pt x="163" y="179"/>
                    </a:lnTo>
                    <a:lnTo>
                      <a:pt x="159" y="179"/>
                    </a:lnTo>
                    <a:lnTo>
                      <a:pt x="153" y="176"/>
                    </a:lnTo>
                    <a:lnTo>
                      <a:pt x="147" y="176"/>
                    </a:lnTo>
                    <a:lnTo>
                      <a:pt x="145" y="178"/>
                    </a:lnTo>
                    <a:lnTo>
                      <a:pt x="145" y="180"/>
                    </a:lnTo>
                    <a:lnTo>
                      <a:pt x="142" y="185"/>
                    </a:lnTo>
                    <a:lnTo>
                      <a:pt x="140" y="189"/>
                    </a:lnTo>
                    <a:lnTo>
                      <a:pt x="132" y="193"/>
                    </a:lnTo>
                    <a:lnTo>
                      <a:pt x="128" y="195"/>
                    </a:lnTo>
                    <a:lnTo>
                      <a:pt x="125" y="195"/>
                    </a:lnTo>
                    <a:lnTo>
                      <a:pt x="116" y="19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18" name="Freeform 1251">
                <a:extLst>
                  <a:ext uri="{FF2B5EF4-FFF2-40B4-BE49-F238E27FC236}">
                    <a16:creationId xmlns:a16="http://schemas.microsoft.com/office/drawing/2014/main" id="{D09CF848-B4BA-9E03-6978-D19844435A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23" y="3786"/>
                <a:ext cx="184" cy="167"/>
              </a:xfrm>
              <a:custGeom>
                <a:avLst/>
                <a:gdLst>
                  <a:gd name="T0" fmla="*/ 308 w 739"/>
                  <a:gd name="T1" fmla="*/ 80 h 668"/>
                  <a:gd name="T2" fmla="*/ 227 w 739"/>
                  <a:gd name="T3" fmla="*/ 49 h 668"/>
                  <a:gd name="T4" fmla="*/ 157 w 739"/>
                  <a:gd name="T5" fmla="*/ 31 h 668"/>
                  <a:gd name="T6" fmla="*/ 89 w 739"/>
                  <a:gd name="T7" fmla="*/ 10 h 668"/>
                  <a:gd name="T8" fmla="*/ 38 w 739"/>
                  <a:gd name="T9" fmla="*/ 2 h 668"/>
                  <a:gd name="T10" fmla="*/ 20 w 739"/>
                  <a:gd name="T11" fmla="*/ 20 h 668"/>
                  <a:gd name="T12" fmla="*/ 2 w 739"/>
                  <a:gd name="T13" fmla="*/ 24 h 668"/>
                  <a:gd name="T14" fmla="*/ 13 w 739"/>
                  <a:gd name="T15" fmla="*/ 33 h 668"/>
                  <a:gd name="T16" fmla="*/ 17 w 739"/>
                  <a:gd name="T17" fmla="*/ 48 h 668"/>
                  <a:gd name="T18" fmla="*/ 17 w 739"/>
                  <a:gd name="T19" fmla="*/ 67 h 668"/>
                  <a:gd name="T20" fmla="*/ 31 w 739"/>
                  <a:gd name="T21" fmla="*/ 88 h 668"/>
                  <a:gd name="T22" fmla="*/ 58 w 739"/>
                  <a:gd name="T23" fmla="*/ 57 h 668"/>
                  <a:gd name="T24" fmla="*/ 82 w 739"/>
                  <a:gd name="T25" fmla="*/ 50 h 668"/>
                  <a:gd name="T26" fmla="*/ 103 w 739"/>
                  <a:gd name="T27" fmla="*/ 60 h 668"/>
                  <a:gd name="T28" fmla="*/ 118 w 739"/>
                  <a:gd name="T29" fmla="*/ 80 h 668"/>
                  <a:gd name="T30" fmla="*/ 84 w 739"/>
                  <a:gd name="T31" fmla="*/ 106 h 668"/>
                  <a:gd name="T32" fmla="*/ 89 w 739"/>
                  <a:gd name="T33" fmla="*/ 129 h 668"/>
                  <a:gd name="T34" fmla="*/ 123 w 739"/>
                  <a:gd name="T35" fmla="*/ 120 h 668"/>
                  <a:gd name="T36" fmla="*/ 139 w 739"/>
                  <a:gd name="T37" fmla="*/ 141 h 668"/>
                  <a:gd name="T38" fmla="*/ 164 w 739"/>
                  <a:gd name="T39" fmla="*/ 133 h 668"/>
                  <a:gd name="T40" fmla="*/ 192 w 739"/>
                  <a:gd name="T41" fmla="*/ 170 h 668"/>
                  <a:gd name="T42" fmla="*/ 210 w 739"/>
                  <a:gd name="T43" fmla="*/ 199 h 668"/>
                  <a:gd name="T44" fmla="*/ 160 w 739"/>
                  <a:gd name="T45" fmla="*/ 213 h 668"/>
                  <a:gd name="T46" fmla="*/ 105 w 739"/>
                  <a:gd name="T47" fmla="*/ 228 h 668"/>
                  <a:gd name="T48" fmla="*/ 58 w 739"/>
                  <a:gd name="T49" fmla="*/ 256 h 668"/>
                  <a:gd name="T50" fmla="*/ 19 w 739"/>
                  <a:gd name="T51" fmla="*/ 268 h 668"/>
                  <a:gd name="T52" fmla="*/ 45 w 739"/>
                  <a:gd name="T53" fmla="*/ 273 h 668"/>
                  <a:gd name="T54" fmla="*/ 55 w 739"/>
                  <a:gd name="T55" fmla="*/ 292 h 668"/>
                  <a:gd name="T56" fmla="*/ 53 w 739"/>
                  <a:gd name="T57" fmla="*/ 316 h 668"/>
                  <a:gd name="T58" fmla="*/ 73 w 739"/>
                  <a:gd name="T59" fmla="*/ 314 h 668"/>
                  <a:gd name="T60" fmla="*/ 82 w 739"/>
                  <a:gd name="T61" fmla="*/ 361 h 668"/>
                  <a:gd name="T62" fmla="*/ 51 w 739"/>
                  <a:gd name="T63" fmla="*/ 377 h 668"/>
                  <a:gd name="T64" fmla="*/ 84 w 739"/>
                  <a:gd name="T65" fmla="*/ 391 h 668"/>
                  <a:gd name="T66" fmla="*/ 55 w 739"/>
                  <a:gd name="T67" fmla="*/ 421 h 668"/>
                  <a:gd name="T68" fmla="*/ 86 w 739"/>
                  <a:gd name="T69" fmla="*/ 440 h 668"/>
                  <a:gd name="T70" fmla="*/ 105 w 739"/>
                  <a:gd name="T71" fmla="*/ 444 h 668"/>
                  <a:gd name="T72" fmla="*/ 130 w 739"/>
                  <a:gd name="T73" fmla="*/ 451 h 668"/>
                  <a:gd name="T74" fmla="*/ 156 w 739"/>
                  <a:gd name="T75" fmla="*/ 462 h 668"/>
                  <a:gd name="T76" fmla="*/ 183 w 739"/>
                  <a:gd name="T77" fmla="*/ 475 h 668"/>
                  <a:gd name="T78" fmla="*/ 228 w 739"/>
                  <a:gd name="T79" fmla="*/ 465 h 668"/>
                  <a:gd name="T80" fmla="*/ 252 w 739"/>
                  <a:gd name="T81" fmla="*/ 485 h 668"/>
                  <a:gd name="T82" fmla="*/ 264 w 739"/>
                  <a:gd name="T83" fmla="*/ 520 h 668"/>
                  <a:gd name="T84" fmla="*/ 276 w 739"/>
                  <a:gd name="T85" fmla="*/ 555 h 668"/>
                  <a:gd name="T86" fmla="*/ 313 w 739"/>
                  <a:gd name="T87" fmla="*/ 585 h 668"/>
                  <a:gd name="T88" fmla="*/ 284 w 739"/>
                  <a:gd name="T89" fmla="*/ 598 h 668"/>
                  <a:gd name="T90" fmla="*/ 231 w 739"/>
                  <a:gd name="T91" fmla="*/ 630 h 668"/>
                  <a:gd name="T92" fmla="*/ 256 w 739"/>
                  <a:gd name="T93" fmla="*/ 641 h 668"/>
                  <a:gd name="T94" fmla="*/ 394 w 739"/>
                  <a:gd name="T95" fmla="*/ 613 h 668"/>
                  <a:gd name="T96" fmla="*/ 446 w 739"/>
                  <a:gd name="T97" fmla="*/ 577 h 668"/>
                  <a:gd name="T98" fmla="*/ 495 w 739"/>
                  <a:gd name="T99" fmla="*/ 543 h 668"/>
                  <a:gd name="T100" fmla="*/ 563 w 739"/>
                  <a:gd name="T101" fmla="*/ 493 h 668"/>
                  <a:gd name="T102" fmla="*/ 588 w 739"/>
                  <a:gd name="T103" fmla="*/ 475 h 668"/>
                  <a:gd name="T104" fmla="*/ 621 w 739"/>
                  <a:gd name="T105" fmla="*/ 441 h 668"/>
                  <a:gd name="T106" fmla="*/ 735 w 739"/>
                  <a:gd name="T107" fmla="*/ 401 h 668"/>
                  <a:gd name="T108" fmla="*/ 700 w 739"/>
                  <a:gd name="T109" fmla="*/ 330 h 668"/>
                  <a:gd name="T110" fmla="*/ 636 w 739"/>
                  <a:gd name="T111" fmla="*/ 261 h 668"/>
                  <a:gd name="T112" fmla="*/ 597 w 739"/>
                  <a:gd name="T113" fmla="*/ 232 h 668"/>
                  <a:gd name="T114" fmla="*/ 525 w 739"/>
                  <a:gd name="T115" fmla="*/ 199 h 668"/>
                  <a:gd name="T116" fmla="*/ 464 w 739"/>
                  <a:gd name="T117" fmla="*/ 167 h 668"/>
                  <a:gd name="T118" fmla="*/ 429 w 739"/>
                  <a:gd name="T119" fmla="*/ 93 h 6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739" h="668">
                    <a:moveTo>
                      <a:pt x="422" y="63"/>
                    </a:moveTo>
                    <a:lnTo>
                      <a:pt x="422" y="64"/>
                    </a:lnTo>
                    <a:lnTo>
                      <a:pt x="391" y="83"/>
                    </a:lnTo>
                    <a:lnTo>
                      <a:pt x="390" y="86"/>
                    </a:lnTo>
                    <a:lnTo>
                      <a:pt x="382" y="90"/>
                    </a:lnTo>
                    <a:lnTo>
                      <a:pt x="374" y="91"/>
                    </a:lnTo>
                    <a:lnTo>
                      <a:pt x="344" y="83"/>
                    </a:lnTo>
                    <a:lnTo>
                      <a:pt x="334" y="78"/>
                    </a:lnTo>
                    <a:lnTo>
                      <a:pt x="309" y="83"/>
                    </a:lnTo>
                    <a:lnTo>
                      <a:pt x="308" y="83"/>
                    </a:lnTo>
                    <a:lnTo>
                      <a:pt x="308" y="80"/>
                    </a:lnTo>
                    <a:lnTo>
                      <a:pt x="297" y="71"/>
                    </a:lnTo>
                    <a:lnTo>
                      <a:pt x="295" y="70"/>
                    </a:lnTo>
                    <a:lnTo>
                      <a:pt x="295" y="69"/>
                    </a:lnTo>
                    <a:lnTo>
                      <a:pt x="292" y="63"/>
                    </a:lnTo>
                    <a:lnTo>
                      <a:pt x="278" y="60"/>
                    </a:lnTo>
                    <a:lnTo>
                      <a:pt x="266" y="62"/>
                    </a:lnTo>
                    <a:lnTo>
                      <a:pt x="256" y="60"/>
                    </a:lnTo>
                    <a:lnTo>
                      <a:pt x="246" y="56"/>
                    </a:lnTo>
                    <a:lnTo>
                      <a:pt x="246" y="55"/>
                    </a:lnTo>
                    <a:lnTo>
                      <a:pt x="245" y="55"/>
                    </a:lnTo>
                    <a:lnTo>
                      <a:pt x="227" y="49"/>
                    </a:lnTo>
                    <a:lnTo>
                      <a:pt x="190" y="50"/>
                    </a:lnTo>
                    <a:lnTo>
                      <a:pt x="190" y="49"/>
                    </a:lnTo>
                    <a:lnTo>
                      <a:pt x="189" y="45"/>
                    </a:lnTo>
                    <a:lnTo>
                      <a:pt x="189" y="38"/>
                    </a:lnTo>
                    <a:lnTo>
                      <a:pt x="187" y="31"/>
                    </a:lnTo>
                    <a:lnTo>
                      <a:pt x="183" y="28"/>
                    </a:lnTo>
                    <a:lnTo>
                      <a:pt x="175" y="28"/>
                    </a:lnTo>
                    <a:lnTo>
                      <a:pt x="168" y="30"/>
                    </a:lnTo>
                    <a:lnTo>
                      <a:pt x="161" y="33"/>
                    </a:lnTo>
                    <a:lnTo>
                      <a:pt x="158" y="31"/>
                    </a:lnTo>
                    <a:lnTo>
                      <a:pt x="157" y="31"/>
                    </a:lnTo>
                    <a:lnTo>
                      <a:pt x="144" y="27"/>
                    </a:lnTo>
                    <a:lnTo>
                      <a:pt x="140" y="23"/>
                    </a:lnTo>
                    <a:lnTo>
                      <a:pt x="137" y="21"/>
                    </a:lnTo>
                    <a:lnTo>
                      <a:pt x="135" y="18"/>
                    </a:lnTo>
                    <a:lnTo>
                      <a:pt x="135" y="17"/>
                    </a:lnTo>
                    <a:lnTo>
                      <a:pt x="132" y="13"/>
                    </a:lnTo>
                    <a:lnTo>
                      <a:pt x="130" y="9"/>
                    </a:lnTo>
                    <a:lnTo>
                      <a:pt x="120" y="9"/>
                    </a:lnTo>
                    <a:lnTo>
                      <a:pt x="103" y="11"/>
                    </a:lnTo>
                    <a:lnTo>
                      <a:pt x="96" y="10"/>
                    </a:lnTo>
                    <a:lnTo>
                      <a:pt x="89" y="10"/>
                    </a:lnTo>
                    <a:lnTo>
                      <a:pt x="76" y="20"/>
                    </a:lnTo>
                    <a:lnTo>
                      <a:pt x="70" y="17"/>
                    </a:lnTo>
                    <a:lnTo>
                      <a:pt x="66" y="14"/>
                    </a:lnTo>
                    <a:lnTo>
                      <a:pt x="65" y="14"/>
                    </a:lnTo>
                    <a:lnTo>
                      <a:pt x="65" y="13"/>
                    </a:lnTo>
                    <a:lnTo>
                      <a:pt x="63" y="9"/>
                    </a:lnTo>
                    <a:lnTo>
                      <a:pt x="58" y="3"/>
                    </a:lnTo>
                    <a:lnTo>
                      <a:pt x="55" y="3"/>
                    </a:lnTo>
                    <a:lnTo>
                      <a:pt x="40" y="0"/>
                    </a:lnTo>
                    <a:lnTo>
                      <a:pt x="38" y="0"/>
                    </a:lnTo>
                    <a:lnTo>
                      <a:pt x="38" y="2"/>
                    </a:lnTo>
                    <a:lnTo>
                      <a:pt x="40" y="2"/>
                    </a:lnTo>
                    <a:lnTo>
                      <a:pt x="48" y="10"/>
                    </a:lnTo>
                    <a:lnTo>
                      <a:pt x="48" y="13"/>
                    </a:lnTo>
                    <a:lnTo>
                      <a:pt x="40" y="13"/>
                    </a:lnTo>
                    <a:lnTo>
                      <a:pt x="38" y="14"/>
                    </a:lnTo>
                    <a:lnTo>
                      <a:pt x="38" y="20"/>
                    </a:lnTo>
                    <a:lnTo>
                      <a:pt x="36" y="21"/>
                    </a:lnTo>
                    <a:lnTo>
                      <a:pt x="33" y="20"/>
                    </a:lnTo>
                    <a:lnTo>
                      <a:pt x="29" y="20"/>
                    </a:lnTo>
                    <a:lnTo>
                      <a:pt x="24" y="21"/>
                    </a:lnTo>
                    <a:lnTo>
                      <a:pt x="20" y="20"/>
                    </a:lnTo>
                    <a:lnTo>
                      <a:pt x="19" y="20"/>
                    </a:lnTo>
                    <a:lnTo>
                      <a:pt x="15" y="18"/>
                    </a:lnTo>
                    <a:lnTo>
                      <a:pt x="12" y="16"/>
                    </a:lnTo>
                    <a:lnTo>
                      <a:pt x="12" y="11"/>
                    </a:lnTo>
                    <a:lnTo>
                      <a:pt x="10" y="7"/>
                    </a:lnTo>
                    <a:lnTo>
                      <a:pt x="9" y="7"/>
                    </a:lnTo>
                    <a:lnTo>
                      <a:pt x="9" y="6"/>
                    </a:lnTo>
                    <a:lnTo>
                      <a:pt x="6" y="6"/>
                    </a:lnTo>
                    <a:lnTo>
                      <a:pt x="3" y="11"/>
                    </a:lnTo>
                    <a:lnTo>
                      <a:pt x="3" y="21"/>
                    </a:lnTo>
                    <a:lnTo>
                      <a:pt x="2" y="24"/>
                    </a:lnTo>
                    <a:lnTo>
                      <a:pt x="2" y="26"/>
                    </a:lnTo>
                    <a:lnTo>
                      <a:pt x="0" y="27"/>
                    </a:lnTo>
                    <a:lnTo>
                      <a:pt x="2" y="28"/>
                    </a:lnTo>
                    <a:lnTo>
                      <a:pt x="5" y="28"/>
                    </a:lnTo>
                    <a:lnTo>
                      <a:pt x="5" y="27"/>
                    </a:lnTo>
                    <a:lnTo>
                      <a:pt x="7" y="27"/>
                    </a:lnTo>
                    <a:lnTo>
                      <a:pt x="9" y="28"/>
                    </a:lnTo>
                    <a:lnTo>
                      <a:pt x="9" y="31"/>
                    </a:lnTo>
                    <a:lnTo>
                      <a:pt x="10" y="31"/>
                    </a:lnTo>
                    <a:lnTo>
                      <a:pt x="12" y="33"/>
                    </a:lnTo>
                    <a:lnTo>
                      <a:pt x="13" y="33"/>
                    </a:lnTo>
                    <a:lnTo>
                      <a:pt x="13" y="31"/>
                    </a:lnTo>
                    <a:lnTo>
                      <a:pt x="15" y="31"/>
                    </a:lnTo>
                    <a:lnTo>
                      <a:pt x="15" y="30"/>
                    </a:lnTo>
                    <a:lnTo>
                      <a:pt x="16" y="30"/>
                    </a:lnTo>
                    <a:lnTo>
                      <a:pt x="17" y="31"/>
                    </a:lnTo>
                    <a:lnTo>
                      <a:pt x="19" y="31"/>
                    </a:lnTo>
                    <a:lnTo>
                      <a:pt x="20" y="38"/>
                    </a:lnTo>
                    <a:lnTo>
                      <a:pt x="20" y="41"/>
                    </a:lnTo>
                    <a:lnTo>
                      <a:pt x="19" y="43"/>
                    </a:lnTo>
                    <a:lnTo>
                      <a:pt x="19" y="46"/>
                    </a:lnTo>
                    <a:lnTo>
                      <a:pt x="17" y="48"/>
                    </a:lnTo>
                    <a:lnTo>
                      <a:pt x="16" y="48"/>
                    </a:lnTo>
                    <a:lnTo>
                      <a:pt x="16" y="50"/>
                    </a:lnTo>
                    <a:lnTo>
                      <a:pt x="17" y="50"/>
                    </a:lnTo>
                    <a:lnTo>
                      <a:pt x="17" y="52"/>
                    </a:lnTo>
                    <a:lnTo>
                      <a:pt x="22" y="52"/>
                    </a:lnTo>
                    <a:lnTo>
                      <a:pt x="22" y="55"/>
                    </a:lnTo>
                    <a:lnTo>
                      <a:pt x="19" y="56"/>
                    </a:lnTo>
                    <a:lnTo>
                      <a:pt x="17" y="56"/>
                    </a:lnTo>
                    <a:lnTo>
                      <a:pt x="15" y="63"/>
                    </a:lnTo>
                    <a:lnTo>
                      <a:pt x="16" y="66"/>
                    </a:lnTo>
                    <a:lnTo>
                      <a:pt x="17" y="67"/>
                    </a:lnTo>
                    <a:lnTo>
                      <a:pt x="23" y="67"/>
                    </a:lnTo>
                    <a:lnTo>
                      <a:pt x="24" y="69"/>
                    </a:lnTo>
                    <a:lnTo>
                      <a:pt x="24" y="76"/>
                    </a:lnTo>
                    <a:lnTo>
                      <a:pt x="20" y="83"/>
                    </a:lnTo>
                    <a:lnTo>
                      <a:pt x="17" y="86"/>
                    </a:lnTo>
                    <a:lnTo>
                      <a:pt x="19" y="87"/>
                    </a:lnTo>
                    <a:lnTo>
                      <a:pt x="19" y="88"/>
                    </a:lnTo>
                    <a:lnTo>
                      <a:pt x="23" y="87"/>
                    </a:lnTo>
                    <a:lnTo>
                      <a:pt x="26" y="87"/>
                    </a:lnTo>
                    <a:lnTo>
                      <a:pt x="30" y="88"/>
                    </a:lnTo>
                    <a:lnTo>
                      <a:pt x="31" y="88"/>
                    </a:lnTo>
                    <a:lnTo>
                      <a:pt x="34" y="87"/>
                    </a:lnTo>
                    <a:lnTo>
                      <a:pt x="36" y="84"/>
                    </a:lnTo>
                    <a:lnTo>
                      <a:pt x="37" y="80"/>
                    </a:lnTo>
                    <a:lnTo>
                      <a:pt x="37" y="78"/>
                    </a:lnTo>
                    <a:lnTo>
                      <a:pt x="43" y="78"/>
                    </a:lnTo>
                    <a:lnTo>
                      <a:pt x="46" y="77"/>
                    </a:lnTo>
                    <a:lnTo>
                      <a:pt x="46" y="76"/>
                    </a:lnTo>
                    <a:lnTo>
                      <a:pt x="49" y="70"/>
                    </a:lnTo>
                    <a:lnTo>
                      <a:pt x="55" y="64"/>
                    </a:lnTo>
                    <a:lnTo>
                      <a:pt x="55" y="60"/>
                    </a:lnTo>
                    <a:lnTo>
                      <a:pt x="58" y="57"/>
                    </a:lnTo>
                    <a:lnTo>
                      <a:pt x="60" y="57"/>
                    </a:lnTo>
                    <a:lnTo>
                      <a:pt x="62" y="56"/>
                    </a:lnTo>
                    <a:lnTo>
                      <a:pt x="63" y="56"/>
                    </a:lnTo>
                    <a:lnTo>
                      <a:pt x="63" y="55"/>
                    </a:lnTo>
                    <a:lnTo>
                      <a:pt x="65" y="53"/>
                    </a:lnTo>
                    <a:lnTo>
                      <a:pt x="65" y="52"/>
                    </a:lnTo>
                    <a:lnTo>
                      <a:pt x="66" y="50"/>
                    </a:lnTo>
                    <a:lnTo>
                      <a:pt x="67" y="50"/>
                    </a:lnTo>
                    <a:lnTo>
                      <a:pt x="70" y="49"/>
                    </a:lnTo>
                    <a:lnTo>
                      <a:pt x="80" y="49"/>
                    </a:lnTo>
                    <a:lnTo>
                      <a:pt x="82" y="50"/>
                    </a:lnTo>
                    <a:lnTo>
                      <a:pt x="82" y="52"/>
                    </a:lnTo>
                    <a:lnTo>
                      <a:pt x="86" y="55"/>
                    </a:lnTo>
                    <a:lnTo>
                      <a:pt x="91" y="56"/>
                    </a:lnTo>
                    <a:lnTo>
                      <a:pt x="94" y="59"/>
                    </a:lnTo>
                    <a:lnTo>
                      <a:pt x="96" y="57"/>
                    </a:lnTo>
                    <a:lnTo>
                      <a:pt x="96" y="55"/>
                    </a:lnTo>
                    <a:lnTo>
                      <a:pt x="97" y="55"/>
                    </a:lnTo>
                    <a:lnTo>
                      <a:pt x="97" y="53"/>
                    </a:lnTo>
                    <a:lnTo>
                      <a:pt x="98" y="53"/>
                    </a:lnTo>
                    <a:lnTo>
                      <a:pt x="103" y="57"/>
                    </a:lnTo>
                    <a:lnTo>
                      <a:pt x="103" y="60"/>
                    </a:lnTo>
                    <a:lnTo>
                      <a:pt x="101" y="64"/>
                    </a:lnTo>
                    <a:lnTo>
                      <a:pt x="103" y="67"/>
                    </a:lnTo>
                    <a:lnTo>
                      <a:pt x="104" y="69"/>
                    </a:lnTo>
                    <a:lnTo>
                      <a:pt x="105" y="69"/>
                    </a:lnTo>
                    <a:lnTo>
                      <a:pt x="111" y="70"/>
                    </a:lnTo>
                    <a:lnTo>
                      <a:pt x="116" y="69"/>
                    </a:lnTo>
                    <a:lnTo>
                      <a:pt x="118" y="70"/>
                    </a:lnTo>
                    <a:lnTo>
                      <a:pt x="118" y="73"/>
                    </a:lnTo>
                    <a:lnTo>
                      <a:pt x="116" y="74"/>
                    </a:lnTo>
                    <a:lnTo>
                      <a:pt x="116" y="77"/>
                    </a:lnTo>
                    <a:lnTo>
                      <a:pt x="118" y="80"/>
                    </a:lnTo>
                    <a:lnTo>
                      <a:pt x="118" y="81"/>
                    </a:lnTo>
                    <a:lnTo>
                      <a:pt x="119" y="83"/>
                    </a:lnTo>
                    <a:lnTo>
                      <a:pt x="118" y="84"/>
                    </a:lnTo>
                    <a:lnTo>
                      <a:pt x="116" y="87"/>
                    </a:lnTo>
                    <a:lnTo>
                      <a:pt x="111" y="93"/>
                    </a:lnTo>
                    <a:lnTo>
                      <a:pt x="107" y="93"/>
                    </a:lnTo>
                    <a:lnTo>
                      <a:pt x="105" y="94"/>
                    </a:lnTo>
                    <a:lnTo>
                      <a:pt x="101" y="95"/>
                    </a:lnTo>
                    <a:lnTo>
                      <a:pt x="90" y="101"/>
                    </a:lnTo>
                    <a:lnTo>
                      <a:pt x="89" y="103"/>
                    </a:lnTo>
                    <a:lnTo>
                      <a:pt x="84" y="106"/>
                    </a:lnTo>
                    <a:lnTo>
                      <a:pt x="82" y="109"/>
                    </a:lnTo>
                    <a:lnTo>
                      <a:pt x="80" y="109"/>
                    </a:lnTo>
                    <a:lnTo>
                      <a:pt x="80" y="110"/>
                    </a:lnTo>
                    <a:lnTo>
                      <a:pt x="79" y="113"/>
                    </a:lnTo>
                    <a:lnTo>
                      <a:pt x="79" y="115"/>
                    </a:lnTo>
                    <a:lnTo>
                      <a:pt x="80" y="116"/>
                    </a:lnTo>
                    <a:lnTo>
                      <a:pt x="82" y="116"/>
                    </a:lnTo>
                    <a:lnTo>
                      <a:pt x="83" y="117"/>
                    </a:lnTo>
                    <a:lnTo>
                      <a:pt x="86" y="119"/>
                    </a:lnTo>
                    <a:lnTo>
                      <a:pt x="89" y="122"/>
                    </a:lnTo>
                    <a:lnTo>
                      <a:pt x="89" y="129"/>
                    </a:lnTo>
                    <a:lnTo>
                      <a:pt x="90" y="133"/>
                    </a:lnTo>
                    <a:lnTo>
                      <a:pt x="91" y="131"/>
                    </a:lnTo>
                    <a:lnTo>
                      <a:pt x="94" y="131"/>
                    </a:lnTo>
                    <a:lnTo>
                      <a:pt x="97" y="127"/>
                    </a:lnTo>
                    <a:lnTo>
                      <a:pt x="112" y="123"/>
                    </a:lnTo>
                    <a:lnTo>
                      <a:pt x="115" y="120"/>
                    </a:lnTo>
                    <a:lnTo>
                      <a:pt x="118" y="120"/>
                    </a:lnTo>
                    <a:lnTo>
                      <a:pt x="118" y="119"/>
                    </a:lnTo>
                    <a:lnTo>
                      <a:pt x="120" y="119"/>
                    </a:lnTo>
                    <a:lnTo>
                      <a:pt x="122" y="120"/>
                    </a:lnTo>
                    <a:lnTo>
                      <a:pt x="123" y="120"/>
                    </a:lnTo>
                    <a:lnTo>
                      <a:pt x="125" y="122"/>
                    </a:lnTo>
                    <a:lnTo>
                      <a:pt x="125" y="129"/>
                    </a:lnTo>
                    <a:lnTo>
                      <a:pt x="123" y="131"/>
                    </a:lnTo>
                    <a:lnTo>
                      <a:pt x="123" y="133"/>
                    </a:lnTo>
                    <a:lnTo>
                      <a:pt x="125" y="133"/>
                    </a:lnTo>
                    <a:lnTo>
                      <a:pt x="126" y="134"/>
                    </a:lnTo>
                    <a:lnTo>
                      <a:pt x="129" y="133"/>
                    </a:lnTo>
                    <a:lnTo>
                      <a:pt x="132" y="133"/>
                    </a:lnTo>
                    <a:lnTo>
                      <a:pt x="136" y="136"/>
                    </a:lnTo>
                    <a:lnTo>
                      <a:pt x="137" y="140"/>
                    </a:lnTo>
                    <a:lnTo>
                      <a:pt x="139" y="141"/>
                    </a:lnTo>
                    <a:lnTo>
                      <a:pt x="140" y="140"/>
                    </a:lnTo>
                    <a:lnTo>
                      <a:pt x="144" y="138"/>
                    </a:lnTo>
                    <a:lnTo>
                      <a:pt x="147" y="136"/>
                    </a:lnTo>
                    <a:lnTo>
                      <a:pt x="149" y="136"/>
                    </a:lnTo>
                    <a:lnTo>
                      <a:pt x="150" y="134"/>
                    </a:lnTo>
                    <a:lnTo>
                      <a:pt x="151" y="134"/>
                    </a:lnTo>
                    <a:lnTo>
                      <a:pt x="154" y="137"/>
                    </a:lnTo>
                    <a:lnTo>
                      <a:pt x="157" y="137"/>
                    </a:lnTo>
                    <a:lnTo>
                      <a:pt x="158" y="136"/>
                    </a:lnTo>
                    <a:lnTo>
                      <a:pt x="163" y="134"/>
                    </a:lnTo>
                    <a:lnTo>
                      <a:pt x="164" y="133"/>
                    </a:lnTo>
                    <a:lnTo>
                      <a:pt x="165" y="134"/>
                    </a:lnTo>
                    <a:lnTo>
                      <a:pt x="165" y="137"/>
                    </a:lnTo>
                    <a:lnTo>
                      <a:pt x="167" y="140"/>
                    </a:lnTo>
                    <a:lnTo>
                      <a:pt x="171" y="144"/>
                    </a:lnTo>
                    <a:lnTo>
                      <a:pt x="178" y="146"/>
                    </a:lnTo>
                    <a:lnTo>
                      <a:pt x="182" y="146"/>
                    </a:lnTo>
                    <a:lnTo>
                      <a:pt x="185" y="147"/>
                    </a:lnTo>
                    <a:lnTo>
                      <a:pt x="189" y="158"/>
                    </a:lnTo>
                    <a:lnTo>
                      <a:pt x="187" y="161"/>
                    </a:lnTo>
                    <a:lnTo>
                      <a:pt x="189" y="165"/>
                    </a:lnTo>
                    <a:lnTo>
                      <a:pt x="192" y="170"/>
                    </a:lnTo>
                    <a:lnTo>
                      <a:pt x="193" y="170"/>
                    </a:lnTo>
                    <a:lnTo>
                      <a:pt x="197" y="168"/>
                    </a:lnTo>
                    <a:lnTo>
                      <a:pt x="200" y="165"/>
                    </a:lnTo>
                    <a:lnTo>
                      <a:pt x="202" y="165"/>
                    </a:lnTo>
                    <a:lnTo>
                      <a:pt x="202" y="167"/>
                    </a:lnTo>
                    <a:lnTo>
                      <a:pt x="203" y="167"/>
                    </a:lnTo>
                    <a:lnTo>
                      <a:pt x="204" y="168"/>
                    </a:lnTo>
                    <a:lnTo>
                      <a:pt x="209" y="177"/>
                    </a:lnTo>
                    <a:lnTo>
                      <a:pt x="209" y="182"/>
                    </a:lnTo>
                    <a:lnTo>
                      <a:pt x="211" y="196"/>
                    </a:lnTo>
                    <a:lnTo>
                      <a:pt x="210" y="199"/>
                    </a:lnTo>
                    <a:lnTo>
                      <a:pt x="209" y="200"/>
                    </a:lnTo>
                    <a:lnTo>
                      <a:pt x="207" y="200"/>
                    </a:lnTo>
                    <a:lnTo>
                      <a:pt x="203" y="201"/>
                    </a:lnTo>
                    <a:lnTo>
                      <a:pt x="197" y="204"/>
                    </a:lnTo>
                    <a:lnTo>
                      <a:pt x="186" y="204"/>
                    </a:lnTo>
                    <a:lnTo>
                      <a:pt x="182" y="208"/>
                    </a:lnTo>
                    <a:lnTo>
                      <a:pt x="178" y="210"/>
                    </a:lnTo>
                    <a:lnTo>
                      <a:pt x="175" y="210"/>
                    </a:lnTo>
                    <a:lnTo>
                      <a:pt x="172" y="211"/>
                    </a:lnTo>
                    <a:lnTo>
                      <a:pt x="165" y="211"/>
                    </a:lnTo>
                    <a:lnTo>
                      <a:pt x="160" y="213"/>
                    </a:lnTo>
                    <a:lnTo>
                      <a:pt x="158" y="214"/>
                    </a:lnTo>
                    <a:lnTo>
                      <a:pt x="146" y="217"/>
                    </a:lnTo>
                    <a:lnTo>
                      <a:pt x="146" y="220"/>
                    </a:lnTo>
                    <a:lnTo>
                      <a:pt x="144" y="221"/>
                    </a:lnTo>
                    <a:lnTo>
                      <a:pt x="144" y="224"/>
                    </a:lnTo>
                    <a:lnTo>
                      <a:pt x="137" y="224"/>
                    </a:lnTo>
                    <a:lnTo>
                      <a:pt x="127" y="227"/>
                    </a:lnTo>
                    <a:lnTo>
                      <a:pt x="120" y="224"/>
                    </a:lnTo>
                    <a:lnTo>
                      <a:pt x="119" y="222"/>
                    </a:lnTo>
                    <a:lnTo>
                      <a:pt x="113" y="221"/>
                    </a:lnTo>
                    <a:lnTo>
                      <a:pt x="105" y="228"/>
                    </a:lnTo>
                    <a:lnTo>
                      <a:pt x="97" y="234"/>
                    </a:lnTo>
                    <a:lnTo>
                      <a:pt x="96" y="234"/>
                    </a:lnTo>
                    <a:lnTo>
                      <a:pt x="87" y="239"/>
                    </a:lnTo>
                    <a:lnTo>
                      <a:pt x="83" y="242"/>
                    </a:lnTo>
                    <a:lnTo>
                      <a:pt x="77" y="244"/>
                    </a:lnTo>
                    <a:lnTo>
                      <a:pt x="72" y="246"/>
                    </a:lnTo>
                    <a:lnTo>
                      <a:pt x="63" y="246"/>
                    </a:lnTo>
                    <a:lnTo>
                      <a:pt x="62" y="251"/>
                    </a:lnTo>
                    <a:lnTo>
                      <a:pt x="62" y="253"/>
                    </a:lnTo>
                    <a:lnTo>
                      <a:pt x="60" y="253"/>
                    </a:lnTo>
                    <a:lnTo>
                      <a:pt x="58" y="256"/>
                    </a:lnTo>
                    <a:lnTo>
                      <a:pt x="49" y="256"/>
                    </a:lnTo>
                    <a:lnTo>
                      <a:pt x="45" y="257"/>
                    </a:lnTo>
                    <a:lnTo>
                      <a:pt x="41" y="260"/>
                    </a:lnTo>
                    <a:lnTo>
                      <a:pt x="34" y="263"/>
                    </a:lnTo>
                    <a:lnTo>
                      <a:pt x="24" y="256"/>
                    </a:lnTo>
                    <a:lnTo>
                      <a:pt x="22" y="257"/>
                    </a:lnTo>
                    <a:lnTo>
                      <a:pt x="17" y="259"/>
                    </a:lnTo>
                    <a:lnTo>
                      <a:pt x="13" y="261"/>
                    </a:lnTo>
                    <a:lnTo>
                      <a:pt x="13" y="266"/>
                    </a:lnTo>
                    <a:lnTo>
                      <a:pt x="15" y="266"/>
                    </a:lnTo>
                    <a:lnTo>
                      <a:pt x="19" y="268"/>
                    </a:lnTo>
                    <a:lnTo>
                      <a:pt x="22" y="271"/>
                    </a:lnTo>
                    <a:lnTo>
                      <a:pt x="24" y="275"/>
                    </a:lnTo>
                    <a:lnTo>
                      <a:pt x="29" y="277"/>
                    </a:lnTo>
                    <a:lnTo>
                      <a:pt x="30" y="278"/>
                    </a:lnTo>
                    <a:lnTo>
                      <a:pt x="33" y="278"/>
                    </a:lnTo>
                    <a:lnTo>
                      <a:pt x="36" y="277"/>
                    </a:lnTo>
                    <a:lnTo>
                      <a:pt x="38" y="271"/>
                    </a:lnTo>
                    <a:lnTo>
                      <a:pt x="41" y="270"/>
                    </a:lnTo>
                    <a:lnTo>
                      <a:pt x="43" y="270"/>
                    </a:lnTo>
                    <a:lnTo>
                      <a:pt x="43" y="271"/>
                    </a:lnTo>
                    <a:lnTo>
                      <a:pt x="45" y="273"/>
                    </a:lnTo>
                    <a:lnTo>
                      <a:pt x="48" y="271"/>
                    </a:lnTo>
                    <a:lnTo>
                      <a:pt x="55" y="271"/>
                    </a:lnTo>
                    <a:lnTo>
                      <a:pt x="58" y="274"/>
                    </a:lnTo>
                    <a:lnTo>
                      <a:pt x="59" y="277"/>
                    </a:lnTo>
                    <a:lnTo>
                      <a:pt x="59" y="281"/>
                    </a:lnTo>
                    <a:lnTo>
                      <a:pt x="56" y="284"/>
                    </a:lnTo>
                    <a:lnTo>
                      <a:pt x="56" y="285"/>
                    </a:lnTo>
                    <a:lnTo>
                      <a:pt x="53" y="287"/>
                    </a:lnTo>
                    <a:lnTo>
                      <a:pt x="52" y="289"/>
                    </a:lnTo>
                    <a:lnTo>
                      <a:pt x="52" y="291"/>
                    </a:lnTo>
                    <a:lnTo>
                      <a:pt x="55" y="292"/>
                    </a:lnTo>
                    <a:lnTo>
                      <a:pt x="66" y="296"/>
                    </a:lnTo>
                    <a:lnTo>
                      <a:pt x="66" y="299"/>
                    </a:lnTo>
                    <a:lnTo>
                      <a:pt x="65" y="299"/>
                    </a:lnTo>
                    <a:lnTo>
                      <a:pt x="65" y="301"/>
                    </a:lnTo>
                    <a:lnTo>
                      <a:pt x="63" y="303"/>
                    </a:lnTo>
                    <a:lnTo>
                      <a:pt x="62" y="303"/>
                    </a:lnTo>
                    <a:lnTo>
                      <a:pt x="60" y="301"/>
                    </a:lnTo>
                    <a:lnTo>
                      <a:pt x="55" y="301"/>
                    </a:lnTo>
                    <a:lnTo>
                      <a:pt x="58" y="309"/>
                    </a:lnTo>
                    <a:lnTo>
                      <a:pt x="55" y="314"/>
                    </a:lnTo>
                    <a:lnTo>
                      <a:pt x="53" y="316"/>
                    </a:lnTo>
                    <a:lnTo>
                      <a:pt x="53" y="317"/>
                    </a:lnTo>
                    <a:lnTo>
                      <a:pt x="55" y="317"/>
                    </a:lnTo>
                    <a:lnTo>
                      <a:pt x="55" y="319"/>
                    </a:lnTo>
                    <a:lnTo>
                      <a:pt x="59" y="317"/>
                    </a:lnTo>
                    <a:lnTo>
                      <a:pt x="60" y="317"/>
                    </a:lnTo>
                    <a:lnTo>
                      <a:pt x="60" y="316"/>
                    </a:lnTo>
                    <a:lnTo>
                      <a:pt x="63" y="311"/>
                    </a:lnTo>
                    <a:lnTo>
                      <a:pt x="67" y="311"/>
                    </a:lnTo>
                    <a:lnTo>
                      <a:pt x="70" y="313"/>
                    </a:lnTo>
                    <a:lnTo>
                      <a:pt x="72" y="314"/>
                    </a:lnTo>
                    <a:lnTo>
                      <a:pt x="73" y="314"/>
                    </a:lnTo>
                    <a:lnTo>
                      <a:pt x="73" y="327"/>
                    </a:lnTo>
                    <a:lnTo>
                      <a:pt x="69" y="335"/>
                    </a:lnTo>
                    <a:lnTo>
                      <a:pt x="70" y="340"/>
                    </a:lnTo>
                    <a:lnTo>
                      <a:pt x="70" y="345"/>
                    </a:lnTo>
                    <a:lnTo>
                      <a:pt x="72" y="348"/>
                    </a:lnTo>
                    <a:lnTo>
                      <a:pt x="72" y="349"/>
                    </a:lnTo>
                    <a:lnTo>
                      <a:pt x="76" y="354"/>
                    </a:lnTo>
                    <a:lnTo>
                      <a:pt x="79" y="354"/>
                    </a:lnTo>
                    <a:lnTo>
                      <a:pt x="80" y="355"/>
                    </a:lnTo>
                    <a:lnTo>
                      <a:pt x="82" y="355"/>
                    </a:lnTo>
                    <a:lnTo>
                      <a:pt x="82" y="361"/>
                    </a:lnTo>
                    <a:lnTo>
                      <a:pt x="80" y="362"/>
                    </a:lnTo>
                    <a:lnTo>
                      <a:pt x="77" y="362"/>
                    </a:lnTo>
                    <a:lnTo>
                      <a:pt x="75" y="363"/>
                    </a:lnTo>
                    <a:lnTo>
                      <a:pt x="66" y="363"/>
                    </a:lnTo>
                    <a:lnTo>
                      <a:pt x="65" y="365"/>
                    </a:lnTo>
                    <a:lnTo>
                      <a:pt x="56" y="365"/>
                    </a:lnTo>
                    <a:lnTo>
                      <a:pt x="55" y="366"/>
                    </a:lnTo>
                    <a:lnTo>
                      <a:pt x="55" y="368"/>
                    </a:lnTo>
                    <a:lnTo>
                      <a:pt x="53" y="368"/>
                    </a:lnTo>
                    <a:lnTo>
                      <a:pt x="51" y="374"/>
                    </a:lnTo>
                    <a:lnTo>
                      <a:pt x="51" y="377"/>
                    </a:lnTo>
                    <a:lnTo>
                      <a:pt x="52" y="379"/>
                    </a:lnTo>
                    <a:lnTo>
                      <a:pt x="53" y="379"/>
                    </a:lnTo>
                    <a:lnTo>
                      <a:pt x="59" y="381"/>
                    </a:lnTo>
                    <a:lnTo>
                      <a:pt x="62" y="381"/>
                    </a:lnTo>
                    <a:lnTo>
                      <a:pt x="83" y="376"/>
                    </a:lnTo>
                    <a:lnTo>
                      <a:pt x="87" y="376"/>
                    </a:lnTo>
                    <a:lnTo>
                      <a:pt x="90" y="377"/>
                    </a:lnTo>
                    <a:lnTo>
                      <a:pt x="93" y="380"/>
                    </a:lnTo>
                    <a:lnTo>
                      <a:pt x="93" y="384"/>
                    </a:lnTo>
                    <a:lnTo>
                      <a:pt x="89" y="388"/>
                    </a:lnTo>
                    <a:lnTo>
                      <a:pt x="84" y="391"/>
                    </a:lnTo>
                    <a:lnTo>
                      <a:pt x="70" y="405"/>
                    </a:lnTo>
                    <a:lnTo>
                      <a:pt x="65" y="405"/>
                    </a:lnTo>
                    <a:lnTo>
                      <a:pt x="60" y="408"/>
                    </a:lnTo>
                    <a:lnTo>
                      <a:pt x="58" y="409"/>
                    </a:lnTo>
                    <a:lnTo>
                      <a:pt x="52" y="414"/>
                    </a:lnTo>
                    <a:lnTo>
                      <a:pt x="51" y="416"/>
                    </a:lnTo>
                    <a:lnTo>
                      <a:pt x="49" y="421"/>
                    </a:lnTo>
                    <a:lnTo>
                      <a:pt x="49" y="423"/>
                    </a:lnTo>
                    <a:lnTo>
                      <a:pt x="52" y="423"/>
                    </a:lnTo>
                    <a:lnTo>
                      <a:pt x="52" y="422"/>
                    </a:lnTo>
                    <a:lnTo>
                      <a:pt x="55" y="421"/>
                    </a:lnTo>
                    <a:lnTo>
                      <a:pt x="56" y="419"/>
                    </a:lnTo>
                    <a:lnTo>
                      <a:pt x="58" y="419"/>
                    </a:lnTo>
                    <a:lnTo>
                      <a:pt x="65" y="415"/>
                    </a:lnTo>
                    <a:lnTo>
                      <a:pt x="67" y="412"/>
                    </a:lnTo>
                    <a:lnTo>
                      <a:pt x="73" y="409"/>
                    </a:lnTo>
                    <a:lnTo>
                      <a:pt x="75" y="411"/>
                    </a:lnTo>
                    <a:lnTo>
                      <a:pt x="84" y="411"/>
                    </a:lnTo>
                    <a:lnTo>
                      <a:pt x="97" y="422"/>
                    </a:lnTo>
                    <a:lnTo>
                      <a:pt x="97" y="425"/>
                    </a:lnTo>
                    <a:lnTo>
                      <a:pt x="91" y="433"/>
                    </a:lnTo>
                    <a:lnTo>
                      <a:pt x="86" y="440"/>
                    </a:lnTo>
                    <a:lnTo>
                      <a:pt x="86" y="441"/>
                    </a:lnTo>
                    <a:lnTo>
                      <a:pt x="84" y="441"/>
                    </a:lnTo>
                    <a:lnTo>
                      <a:pt x="84" y="443"/>
                    </a:lnTo>
                    <a:lnTo>
                      <a:pt x="83" y="448"/>
                    </a:lnTo>
                    <a:lnTo>
                      <a:pt x="83" y="451"/>
                    </a:lnTo>
                    <a:lnTo>
                      <a:pt x="86" y="451"/>
                    </a:lnTo>
                    <a:lnTo>
                      <a:pt x="89" y="450"/>
                    </a:lnTo>
                    <a:lnTo>
                      <a:pt x="98" y="450"/>
                    </a:lnTo>
                    <a:lnTo>
                      <a:pt x="101" y="448"/>
                    </a:lnTo>
                    <a:lnTo>
                      <a:pt x="101" y="446"/>
                    </a:lnTo>
                    <a:lnTo>
                      <a:pt x="105" y="444"/>
                    </a:lnTo>
                    <a:lnTo>
                      <a:pt x="112" y="444"/>
                    </a:lnTo>
                    <a:lnTo>
                      <a:pt x="113" y="443"/>
                    </a:lnTo>
                    <a:lnTo>
                      <a:pt x="118" y="440"/>
                    </a:lnTo>
                    <a:lnTo>
                      <a:pt x="120" y="440"/>
                    </a:lnTo>
                    <a:lnTo>
                      <a:pt x="122" y="439"/>
                    </a:lnTo>
                    <a:lnTo>
                      <a:pt x="123" y="439"/>
                    </a:lnTo>
                    <a:lnTo>
                      <a:pt x="126" y="440"/>
                    </a:lnTo>
                    <a:lnTo>
                      <a:pt x="127" y="441"/>
                    </a:lnTo>
                    <a:lnTo>
                      <a:pt x="129" y="441"/>
                    </a:lnTo>
                    <a:lnTo>
                      <a:pt x="130" y="446"/>
                    </a:lnTo>
                    <a:lnTo>
                      <a:pt x="130" y="451"/>
                    </a:lnTo>
                    <a:lnTo>
                      <a:pt x="135" y="455"/>
                    </a:lnTo>
                    <a:lnTo>
                      <a:pt x="142" y="458"/>
                    </a:lnTo>
                    <a:lnTo>
                      <a:pt x="149" y="458"/>
                    </a:lnTo>
                    <a:lnTo>
                      <a:pt x="151" y="457"/>
                    </a:lnTo>
                    <a:lnTo>
                      <a:pt x="153" y="455"/>
                    </a:lnTo>
                    <a:lnTo>
                      <a:pt x="154" y="455"/>
                    </a:lnTo>
                    <a:lnTo>
                      <a:pt x="156" y="457"/>
                    </a:lnTo>
                    <a:lnTo>
                      <a:pt x="156" y="458"/>
                    </a:lnTo>
                    <a:lnTo>
                      <a:pt x="157" y="458"/>
                    </a:lnTo>
                    <a:lnTo>
                      <a:pt x="157" y="460"/>
                    </a:lnTo>
                    <a:lnTo>
                      <a:pt x="156" y="462"/>
                    </a:lnTo>
                    <a:lnTo>
                      <a:pt x="158" y="462"/>
                    </a:lnTo>
                    <a:lnTo>
                      <a:pt x="161" y="461"/>
                    </a:lnTo>
                    <a:lnTo>
                      <a:pt x="164" y="461"/>
                    </a:lnTo>
                    <a:lnTo>
                      <a:pt x="165" y="460"/>
                    </a:lnTo>
                    <a:lnTo>
                      <a:pt x="170" y="460"/>
                    </a:lnTo>
                    <a:lnTo>
                      <a:pt x="174" y="462"/>
                    </a:lnTo>
                    <a:lnTo>
                      <a:pt x="174" y="464"/>
                    </a:lnTo>
                    <a:lnTo>
                      <a:pt x="178" y="469"/>
                    </a:lnTo>
                    <a:lnTo>
                      <a:pt x="178" y="471"/>
                    </a:lnTo>
                    <a:lnTo>
                      <a:pt x="179" y="472"/>
                    </a:lnTo>
                    <a:lnTo>
                      <a:pt x="183" y="475"/>
                    </a:lnTo>
                    <a:lnTo>
                      <a:pt x="187" y="485"/>
                    </a:lnTo>
                    <a:lnTo>
                      <a:pt x="192" y="489"/>
                    </a:lnTo>
                    <a:lnTo>
                      <a:pt x="200" y="483"/>
                    </a:lnTo>
                    <a:lnTo>
                      <a:pt x="204" y="482"/>
                    </a:lnTo>
                    <a:lnTo>
                      <a:pt x="210" y="483"/>
                    </a:lnTo>
                    <a:lnTo>
                      <a:pt x="217" y="483"/>
                    </a:lnTo>
                    <a:lnTo>
                      <a:pt x="223" y="478"/>
                    </a:lnTo>
                    <a:lnTo>
                      <a:pt x="225" y="469"/>
                    </a:lnTo>
                    <a:lnTo>
                      <a:pt x="227" y="467"/>
                    </a:lnTo>
                    <a:lnTo>
                      <a:pt x="228" y="467"/>
                    </a:lnTo>
                    <a:lnTo>
                      <a:pt x="228" y="465"/>
                    </a:lnTo>
                    <a:lnTo>
                      <a:pt x="230" y="467"/>
                    </a:lnTo>
                    <a:lnTo>
                      <a:pt x="237" y="467"/>
                    </a:lnTo>
                    <a:lnTo>
                      <a:pt x="242" y="469"/>
                    </a:lnTo>
                    <a:lnTo>
                      <a:pt x="245" y="471"/>
                    </a:lnTo>
                    <a:lnTo>
                      <a:pt x="245" y="472"/>
                    </a:lnTo>
                    <a:lnTo>
                      <a:pt x="242" y="472"/>
                    </a:lnTo>
                    <a:lnTo>
                      <a:pt x="242" y="474"/>
                    </a:lnTo>
                    <a:lnTo>
                      <a:pt x="245" y="481"/>
                    </a:lnTo>
                    <a:lnTo>
                      <a:pt x="245" y="482"/>
                    </a:lnTo>
                    <a:lnTo>
                      <a:pt x="248" y="485"/>
                    </a:lnTo>
                    <a:lnTo>
                      <a:pt x="252" y="485"/>
                    </a:lnTo>
                    <a:lnTo>
                      <a:pt x="255" y="491"/>
                    </a:lnTo>
                    <a:lnTo>
                      <a:pt x="256" y="495"/>
                    </a:lnTo>
                    <a:lnTo>
                      <a:pt x="259" y="498"/>
                    </a:lnTo>
                    <a:lnTo>
                      <a:pt x="259" y="500"/>
                    </a:lnTo>
                    <a:lnTo>
                      <a:pt x="255" y="507"/>
                    </a:lnTo>
                    <a:lnTo>
                      <a:pt x="252" y="514"/>
                    </a:lnTo>
                    <a:lnTo>
                      <a:pt x="255" y="515"/>
                    </a:lnTo>
                    <a:lnTo>
                      <a:pt x="259" y="515"/>
                    </a:lnTo>
                    <a:lnTo>
                      <a:pt x="262" y="517"/>
                    </a:lnTo>
                    <a:lnTo>
                      <a:pt x="263" y="520"/>
                    </a:lnTo>
                    <a:lnTo>
                      <a:pt x="264" y="520"/>
                    </a:lnTo>
                    <a:lnTo>
                      <a:pt x="267" y="527"/>
                    </a:lnTo>
                    <a:lnTo>
                      <a:pt x="269" y="528"/>
                    </a:lnTo>
                    <a:lnTo>
                      <a:pt x="270" y="531"/>
                    </a:lnTo>
                    <a:lnTo>
                      <a:pt x="270" y="532"/>
                    </a:lnTo>
                    <a:lnTo>
                      <a:pt x="271" y="535"/>
                    </a:lnTo>
                    <a:lnTo>
                      <a:pt x="273" y="536"/>
                    </a:lnTo>
                    <a:lnTo>
                      <a:pt x="273" y="538"/>
                    </a:lnTo>
                    <a:lnTo>
                      <a:pt x="274" y="541"/>
                    </a:lnTo>
                    <a:lnTo>
                      <a:pt x="274" y="543"/>
                    </a:lnTo>
                    <a:lnTo>
                      <a:pt x="276" y="545"/>
                    </a:lnTo>
                    <a:lnTo>
                      <a:pt x="276" y="555"/>
                    </a:lnTo>
                    <a:lnTo>
                      <a:pt x="283" y="555"/>
                    </a:lnTo>
                    <a:lnTo>
                      <a:pt x="292" y="552"/>
                    </a:lnTo>
                    <a:lnTo>
                      <a:pt x="301" y="555"/>
                    </a:lnTo>
                    <a:lnTo>
                      <a:pt x="302" y="558"/>
                    </a:lnTo>
                    <a:lnTo>
                      <a:pt x="307" y="560"/>
                    </a:lnTo>
                    <a:lnTo>
                      <a:pt x="308" y="560"/>
                    </a:lnTo>
                    <a:lnTo>
                      <a:pt x="309" y="562"/>
                    </a:lnTo>
                    <a:lnTo>
                      <a:pt x="307" y="565"/>
                    </a:lnTo>
                    <a:lnTo>
                      <a:pt x="308" y="570"/>
                    </a:lnTo>
                    <a:lnTo>
                      <a:pt x="313" y="575"/>
                    </a:lnTo>
                    <a:lnTo>
                      <a:pt x="313" y="585"/>
                    </a:lnTo>
                    <a:lnTo>
                      <a:pt x="312" y="587"/>
                    </a:lnTo>
                    <a:lnTo>
                      <a:pt x="309" y="589"/>
                    </a:lnTo>
                    <a:lnTo>
                      <a:pt x="308" y="591"/>
                    </a:lnTo>
                    <a:lnTo>
                      <a:pt x="307" y="594"/>
                    </a:lnTo>
                    <a:lnTo>
                      <a:pt x="301" y="596"/>
                    </a:lnTo>
                    <a:lnTo>
                      <a:pt x="297" y="595"/>
                    </a:lnTo>
                    <a:lnTo>
                      <a:pt x="297" y="594"/>
                    </a:lnTo>
                    <a:lnTo>
                      <a:pt x="294" y="592"/>
                    </a:lnTo>
                    <a:lnTo>
                      <a:pt x="285" y="592"/>
                    </a:lnTo>
                    <a:lnTo>
                      <a:pt x="281" y="594"/>
                    </a:lnTo>
                    <a:lnTo>
                      <a:pt x="284" y="598"/>
                    </a:lnTo>
                    <a:lnTo>
                      <a:pt x="285" y="604"/>
                    </a:lnTo>
                    <a:lnTo>
                      <a:pt x="287" y="605"/>
                    </a:lnTo>
                    <a:lnTo>
                      <a:pt x="287" y="608"/>
                    </a:lnTo>
                    <a:lnTo>
                      <a:pt x="285" y="608"/>
                    </a:lnTo>
                    <a:lnTo>
                      <a:pt x="270" y="618"/>
                    </a:lnTo>
                    <a:lnTo>
                      <a:pt x="256" y="623"/>
                    </a:lnTo>
                    <a:lnTo>
                      <a:pt x="246" y="622"/>
                    </a:lnTo>
                    <a:lnTo>
                      <a:pt x="239" y="622"/>
                    </a:lnTo>
                    <a:lnTo>
                      <a:pt x="235" y="625"/>
                    </a:lnTo>
                    <a:lnTo>
                      <a:pt x="234" y="625"/>
                    </a:lnTo>
                    <a:lnTo>
                      <a:pt x="231" y="630"/>
                    </a:lnTo>
                    <a:lnTo>
                      <a:pt x="220" y="637"/>
                    </a:lnTo>
                    <a:lnTo>
                      <a:pt x="204" y="651"/>
                    </a:lnTo>
                    <a:lnTo>
                      <a:pt x="200" y="656"/>
                    </a:lnTo>
                    <a:lnTo>
                      <a:pt x="197" y="659"/>
                    </a:lnTo>
                    <a:lnTo>
                      <a:pt x="197" y="668"/>
                    </a:lnTo>
                    <a:lnTo>
                      <a:pt x="199" y="668"/>
                    </a:lnTo>
                    <a:lnTo>
                      <a:pt x="204" y="668"/>
                    </a:lnTo>
                    <a:lnTo>
                      <a:pt x="211" y="666"/>
                    </a:lnTo>
                    <a:lnTo>
                      <a:pt x="221" y="662"/>
                    </a:lnTo>
                    <a:lnTo>
                      <a:pt x="228" y="656"/>
                    </a:lnTo>
                    <a:lnTo>
                      <a:pt x="256" y="641"/>
                    </a:lnTo>
                    <a:lnTo>
                      <a:pt x="266" y="637"/>
                    </a:lnTo>
                    <a:lnTo>
                      <a:pt x="283" y="633"/>
                    </a:lnTo>
                    <a:lnTo>
                      <a:pt x="301" y="633"/>
                    </a:lnTo>
                    <a:lnTo>
                      <a:pt x="338" y="629"/>
                    </a:lnTo>
                    <a:lnTo>
                      <a:pt x="352" y="629"/>
                    </a:lnTo>
                    <a:lnTo>
                      <a:pt x="372" y="625"/>
                    </a:lnTo>
                    <a:lnTo>
                      <a:pt x="375" y="622"/>
                    </a:lnTo>
                    <a:lnTo>
                      <a:pt x="382" y="620"/>
                    </a:lnTo>
                    <a:lnTo>
                      <a:pt x="383" y="619"/>
                    </a:lnTo>
                    <a:lnTo>
                      <a:pt x="386" y="619"/>
                    </a:lnTo>
                    <a:lnTo>
                      <a:pt x="394" y="613"/>
                    </a:lnTo>
                    <a:lnTo>
                      <a:pt x="394" y="611"/>
                    </a:lnTo>
                    <a:lnTo>
                      <a:pt x="396" y="611"/>
                    </a:lnTo>
                    <a:lnTo>
                      <a:pt x="407" y="604"/>
                    </a:lnTo>
                    <a:lnTo>
                      <a:pt x="418" y="589"/>
                    </a:lnTo>
                    <a:lnTo>
                      <a:pt x="420" y="589"/>
                    </a:lnTo>
                    <a:lnTo>
                      <a:pt x="421" y="588"/>
                    </a:lnTo>
                    <a:lnTo>
                      <a:pt x="434" y="588"/>
                    </a:lnTo>
                    <a:lnTo>
                      <a:pt x="441" y="582"/>
                    </a:lnTo>
                    <a:lnTo>
                      <a:pt x="441" y="581"/>
                    </a:lnTo>
                    <a:lnTo>
                      <a:pt x="444" y="580"/>
                    </a:lnTo>
                    <a:lnTo>
                      <a:pt x="446" y="577"/>
                    </a:lnTo>
                    <a:lnTo>
                      <a:pt x="449" y="575"/>
                    </a:lnTo>
                    <a:lnTo>
                      <a:pt x="450" y="574"/>
                    </a:lnTo>
                    <a:lnTo>
                      <a:pt x="456" y="574"/>
                    </a:lnTo>
                    <a:lnTo>
                      <a:pt x="464" y="573"/>
                    </a:lnTo>
                    <a:lnTo>
                      <a:pt x="475" y="567"/>
                    </a:lnTo>
                    <a:lnTo>
                      <a:pt x="477" y="566"/>
                    </a:lnTo>
                    <a:lnTo>
                      <a:pt x="481" y="563"/>
                    </a:lnTo>
                    <a:lnTo>
                      <a:pt x="484" y="560"/>
                    </a:lnTo>
                    <a:lnTo>
                      <a:pt x="485" y="555"/>
                    </a:lnTo>
                    <a:lnTo>
                      <a:pt x="485" y="553"/>
                    </a:lnTo>
                    <a:lnTo>
                      <a:pt x="495" y="543"/>
                    </a:lnTo>
                    <a:lnTo>
                      <a:pt x="496" y="541"/>
                    </a:lnTo>
                    <a:lnTo>
                      <a:pt x="498" y="539"/>
                    </a:lnTo>
                    <a:lnTo>
                      <a:pt x="498" y="535"/>
                    </a:lnTo>
                    <a:lnTo>
                      <a:pt x="510" y="522"/>
                    </a:lnTo>
                    <a:lnTo>
                      <a:pt x="513" y="522"/>
                    </a:lnTo>
                    <a:lnTo>
                      <a:pt x="521" y="521"/>
                    </a:lnTo>
                    <a:lnTo>
                      <a:pt x="538" y="515"/>
                    </a:lnTo>
                    <a:lnTo>
                      <a:pt x="540" y="514"/>
                    </a:lnTo>
                    <a:lnTo>
                      <a:pt x="544" y="511"/>
                    </a:lnTo>
                    <a:lnTo>
                      <a:pt x="558" y="495"/>
                    </a:lnTo>
                    <a:lnTo>
                      <a:pt x="563" y="493"/>
                    </a:lnTo>
                    <a:lnTo>
                      <a:pt x="568" y="491"/>
                    </a:lnTo>
                    <a:lnTo>
                      <a:pt x="569" y="491"/>
                    </a:lnTo>
                    <a:lnTo>
                      <a:pt x="570" y="488"/>
                    </a:lnTo>
                    <a:lnTo>
                      <a:pt x="572" y="488"/>
                    </a:lnTo>
                    <a:lnTo>
                      <a:pt x="573" y="486"/>
                    </a:lnTo>
                    <a:lnTo>
                      <a:pt x="578" y="486"/>
                    </a:lnTo>
                    <a:lnTo>
                      <a:pt x="578" y="485"/>
                    </a:lnTo>
                    <a:lnTo>
                      <a:pt x="581" y="482"/>
                    </a:lnTo>
                    <a:lnTo>
                      <a:pt x="587" y="479"/>
                    </a:lnTo>
                    <a:lnTo>
                      <a:pt x="588" y="478"/>
                    </a:lnTo>
                    <a:lnTo>
                      <a:pt x="588" y="475"/>
                    </a:lnTo>
                    <a:lnTo>
                      <a:pt x="587" y="469"/>
                    </a:lnTo>
                    <a:lnTo>
                      <a:pt x="587" y="468"/>
                    </a:lnTo>
                    <a:lnTo>
                      <a:pt x="585" y="467"/>
                    </a:lnTo>
                    <a:lnTo>
                      <a:pt x="585" y="465"/>
                    </a:lnTo>
                    <a:lnTo>
                      <a:pt x="588" y="465"/>
                    </a:lnTo>
                    <a:lnTo>
                      <a:pt x="591" y="467"/>
                    </a:lnTo>
                    <a:lnTo>
                      <a:pt x="598" y="465"/>
                    </a:lnTo>
                    <a:lnTo>
                      <a:pt x="605" y="461"/>
                    </a:lnTo>
                    <a:lnTo>
                      <a:pt x="614" y="451"/>
                    </a:lnTo>
                    <a:lnTo>
                      <a:pt x="616" y="446"/>
                    </a:lnTo>
                    <a:lnTo>
                      <a:pt x="621" y="441"/>
                    </a:lnTo>
                    <a:lnTo>
                      <a:pt x="623" y="440"/>
                    </a:lnTo>
                    <a:lnTo>
                      <a:pt x="645" y="439"/>
                    </a:lnTo>
                    <a:lnTo>
                      <a:pt x="647" y="440"/>
                    </a:lnTo>
                    <a:lnTo>
                      <a:pt x="662" y="428"/>
                    </a:lnTo>
                    <a:lnTo>
                      <a:pt x="664" y="426"/>
                    </a:lnTo>
                    <a:lnTo>
                      <a:pt x="672" y="422"/>
                    </a:lnTo>
                    <a:lnTo>
                      <a:pt x="689" y="411"/>
                    </a:lnTo>
                    <a:lnTo>
                      <a:pt x="706" y="411"/>
                    </a:lnTo>
                    <a:lnTo>
                      <a:pt x="715" y="412"/>
                    </a:lnTo>
                    <a:lnTo>
                      <a:pt x="722" y="405"/>
                    </a:lnTo>
                    <a:lnTo>
                      <a:pt x="735" y="401"/>
                    </a:lnTo>
                    <a:lnTo>
                      <a:pt x="736" y="401"/>
                    </a:lnTo>
                    <a:lnTo>
                      <a:pt x="739" y="384"/>
                    </a:lnTo>
                    <a:lnTo>
                      <a:pt x="736" y="380"/>
                    </a:lnTo>
                    <a:lnTo>
                      <a:pt x="736" y="379"/>
                    </a:lnTo>
                    <a:lnTo>
                      <a:pt x="732" y="372"/>
                    </a:lnTo>
                    <a:lnTo>
                      <a:pt x="732" y="362"/>
                    </a:lnTo>
                    <a:lnTo>
                      <a:pt x="722" y="340"/>
                    </a:lnTo>
                    <a:lnTo>
                      <a:pt x="707" y="333"/>
                    </a:lnTo>
                    <a:lnTo>
                      <a:pt x="702" y="333"/>
                    </a:lnTo>
                    <a:lnTo>
                      <a:pt x="700" y="331"/>
                    </a:lnTo>
                    <a:lnTo>
                      <a:pt x="700" y="330"/>
                    </a:lnTo>
                    <a:lnTo>
                      <a:pt x="697" y="324"/>
                    </a:lnTo>
                    <a:lnTo>
                      <a:pt x="696" y="291"/>
                    </a:lnTo>
                    <a:lnTo>
                      <a:pt x="692" y="280"/>
                    </a:lnTo>
                    <a:lnTo>
                      <a:pt x="690" y="267"/>
                    </a:lnTo>
                    <a:lnTo>
                      <a:pt x="690" y="266"/>
                    </a:lnTo>
                    <a:lnTo>
                      <a:pt x="689" y="266"/>
                    </a:lnTo>
                    <a:lnTo>
                      <a:pt x="688" y="267"/>
                    </a:lnTo>
                    <a:lnTo>
                      <a:pt x="669" y="271"/>
                    </a:lnTo>
                    <a:lnTo>
                      <a:pt x="651" y="270"/>
                    </a:lnTo>
                    <a:lnTo>
                      <a:pt x="637" y="267"/>
                    </a:lnTo>
                    <a:lnTo>
                      <a:pt x="636" y="261"/>
                    </a:lnTo>
                    <a:lnTo>
                      <a:pt x="636" y="260"/>
                    </a:lnTo>
                    <a:lnTo>
                      <a:pt x="629" y="257"/>
                    </a:lnTo>
                    <a:lnTo>
                      <a:pt x="625" y="257"/>
                    </a:lnTo>
                    <a:lnTo>
                      <a:pt x="623" y="259"/>
                    </a:lnTo>
                    <a:lnTo>
                      <a:pt x="622" y="259"/>
                    </a:lnTo>
                    <a:lnTo>
                      <a:pt x="619" y="257"/>
                    </a:lnTo>
                    <a:lnTo>
                      <a:pt x="616" y="254"/>
                    </a:lnTo>
                    <a:lnTo>
                      <a:pt x="605" y="240"/>
                    </a:lnTo>
                    <a:lnTo>
                      <a:pt x="604" y="242"/>
                    </a:lnTo>
                    <a:lnTo>
                      <a:pt x="601" y="243"/>
                    </a:lnTo>
                    <a:lnTo>
                      <a:pt x="597" y="232"/>
                    </a:lnTo>
                    <a:lnTo>
                      <a:pt x="591" y="228"/>
                    </a:lnTo>
                    <a:lnTo>
                      <a:pt x="563" y="228"/>
                    </a:lnTo>
                    <a:lnTo>
                      <a:pt x="555" y="227"/>
                    </a:lnTo>
                    <a:lnTo>
                      <a:pt x="552" y="227"/>
                    </a:lnTo>
                    <a:lnTo>
                      <a:pt x="547" y="222"/>
                    </a:lnTo>
                    <a:lnTo>
                      <a:pt x="545" y="222"/>
                    </a:lnTo>
                    <a:lnTo>
                      <a:pt x="545" y="218"/>
                    </a:lnTo>
                    <a:lnTo>
                      <a:pt x="535" y="200"/>
                    </a:lnTo>
                    <a:lnTo>
                      <a:pt x="534" y="200"/>
                    </a:lnTo>
                    <a:lnTo>
                      <a:pt x="530" y="199"/>
                    </a:lnTo>
                    <a:lnTo>
                      <a:pt x="525" y="199"/>
                    </a:lnTo>
                    <a:lnTo>
                      <a:pt x="525" y="194"/>
                    </a:lnTo>
                    <a:lnTo>
                      <a:pt x="517" y="190"/>
                    </a:lnTo>
                    <a:lnTo>
                      <a:pt x="513" y="193"/>
                    </a:lnTo>
                    <a:lnTo>
                      <a:pt x="508" y="194"/>
                    </a:lnTo>
                    <a:lnTo>
                      <a:pt x="499" y="196"/>
                    </a:lnTo>
                    <a:lnTo>
                      <a:pt x="496" y="197"/>
                    </a:lnTo>
                    <a:lnTo>
                      <a:pt x="471" y="173"/>
                    </a:lnTo>
                    <a:lnTo>
                      <a:pt x="465" y="170"/>
                    </a:lnTo>
                    <a:lnTo>
                      <a:pt x="465" y="168"/>
                    </a:lnTo>
                    <a:lnTo>
                      <a:pt x="464" y="168"/>
                    </a:lnTo>
                    <a:lnTo>
                      <a:pt x="464" y="167"/>
                    </a:lnTo>
                    <a:lnTo>
                      <a:pt x="467" y="154"/>
                    </a:lnTo>
                    <a:lnTo>
                      <a:pt x="464" y="141"/>
                    </a:lnTo>
                    <a:lnTo>
                      <a:pt x="451" y="127"/>
                    </a:lnTo>
                    <a:lnTo>
                      <a:pt x="447" y="126"/>
                    </a:lnTo>
                    <a:lnTo>
                      <a:pt x="446" y="124"/>
                    </a:lnTo>
                    <a:lnTo>
                      <a:pt x="435" y="124"/>
                    </a:lnTo>
                    <a:lnTo>
                      <a:pt x="429" y="119"/>
                    </a:lnTo>
                    <a:lnTo>
                      <a:pt x="428" y="116"/>
                    </a:lnTo>
                    <a:lnTo>
                      <a:pt x="428" y="113"/>
                    </a:lnTo>
                    <a:lnTo>
                      <a:pt x="431" y="108"/>
                    </a:lnTo>
                    <a:lnTo>
                      <a:pt x="429" y="93"/>
                    </a:lnTo>
                    <a:lnTo>
                      <a:pt x="429" y="66"/>
                    </a:lnTo>
                    <a:lnTo>
                      <a:pt x="428" y="64"/>
                    </a:lnTo>
                    <a:lnTo>
                      <a:pt x="422" y="6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19" name="Freeform 1252">
                <a:extLst>
                  <a:ext uri="{FF2B5EF4-FFF2-40B4-BE49-F238E27FC236}">
                    <a16:creationId xmlns:a16="http://schemas.microsoft.com/office/drawing/2014/main" id="{D71DE301-D156-9E2C-D469-9E51278260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54" y="3788"/>
                <a:ext cx="113" cy="114"/>
              </a:xfrm>
              <a:custGeom>
                <a:avLst/>
                <a:gdLst>
                  <a:gd name="T0" fmla="*/ 6 w 453"/>
                  <a:gd name="T1" fmla="*/ 181 h 455"/>
                  <a:gd name="T2" fmla="*/ 5 w 453"/>
                  <a:gd name="T3" fmla="*/ 189 h 455"/>
                  <a:gd name="T4" fmla="*/ 20 w 453"/>
                  <a:gd name="T5" fmla="*/ 212 h 455"/>
                  <a:gd name="T6" fmla="*/ 38 w 453"/>
                  <a:gd name="T7" fmla="*/ 218 h 455"/>
                  <a:gd name="T8" fmla="*/ 79 w 453"/>
                  <a:gd name="T9" fmla="*/ 232 h 455"/>
                  <a:gd name="T10" fmla="*/ 97 w 453"/>
                  <a:gd name="T11" fmla="*/ 249 h 455"/>
                  <a:gd name="T12" fmla="*/ 111 w 453"/>
                  <a:gd name="T13" fmla="*/ 250 h 455"/>
                  <a:gd name="T14" fmla="*/ 144 w 453"/>
                  <a:gd name="T15" fmla="*/ 261 h 455"/>
                  <a:gd name="T16" fmla="*/ 165 w 453"/>
                  <a:gd name="T17" fmla="*/ 257 h 455"/>
                  <a:gd name="T18" fmla="*/ 175 w 453"/>
                  <a:gd name="T19" fmla="*/ 320 h 455"/>
                  <a:gd name="T20" fmla="*/ 197 w 453"/>
                  <a:gd name="T21" fmla="*/ 330 h 455"/>
                  <a:gd name="T22" fmla="*/ 211 w 453"/>
                  <a:gd name="T23" fmla="*/ 370 h 455"/>
                  <a:gd name="T24" fmla="*/ 216 w 453"/>
                  <a:gd name="T25" fmla="*/ 392 h 455"/>
                  <a:gd name="T26" fmla="*/ 235 w 453"/>
                  <a:gd name="T27" fmla="*/ 409 h 455"/>
                  <a:gd name="T28" fmla="*/ 256 w 453"/>
                  <a:gd name="T29" fmla="*/ 412 h 455"/>
                  <a:gd name="T30" fmla="*/ 295 w 453"/>
                  <a:gd name="T31" fmla="*/ 454 h 455"/>
                  <a:gd name="T32" fmla="*/ 320 w 453"/>
                  <a:gd name="T33" fmla="*/ 430 h 455"/>
                  <a:gd name="T34" fmla="*/ 348 w 453"/>
                  <a:gd name="T35" fmla="*/ 377 h 455"/>
                  <a:gd name="T36" fmla="*/ 389 w 453"/>
                  <a:gd name="T37" fmla="*/ 335 h 455"/>
                  <a:gd name="T38" fmla="*/ 403 w 453"/>
                  <a:gd name="T39" fmla="*/ 317 h 455"/>
                  <a:gd name="T40" fmla="*/ 408 w 453"/>
                  <a:gd name="T41" fmla="*/ 304 h 455"/>
                  <a:gd name="T42" fmla="*/ 425 w 453"/>
                  <a:gd name="T43" fmla="*/ 282 h 455"/>
                  <a:gd name="T44" fmla="*/ 450 w 453"/>
                  <a:gd name="T45" fmla="*/ 249 h 455"/>
                  <a:gd name="T46" fmla="*/ 427 w 453"/>
                  <a:gd name="T47" fmla="*/ 197 h 455"/>
                  <a:gd name="T48" fmla="*/ 407 w 453"/>
                  <a:gd name="T49" fmla="*/ 176 h 455"/>
                  <a:gd name="T50" fmla="*/ 410 w 453"/>
                  <a:gd name="T51" fmla="*/ 163 h 455"/>
                  <a:gd name="T52" fmla="*/ 403 w 453"/>
                  <a:gd name="T53" fmla="*/ 160 h 455"/>
                  <a:gd name="T54" fmla="*/ 400 w 453"/>
                  <a:gd name="T55" fmla="*/ 126 h 455"/>
                  <a:gd name="T56" fmla="*/ 401 w 453"/>
                  <a:gd name="T57" fmla="*/ 110 h 455"/>
                  <a:gd name="T58" fmla="*/ 389 w 453"/>
                  <a:gd name="T59" fmla="*/ 90 h 455"/>
                  <a:gd name="T60" fmla="*/ 365 w 453"/>
                  <a:gd name="T61" fmla="*/ 100 h 455"/>
                  <a:gd name="T62" fmla="*/ 354 w 453"/>
                  <a:gd name="T63" fmla="*/ 96 h 455"/>
                  <a:gd name="T64" fmla="*/ 347 w 453"/>
                  <a:gd name="T65" fmla="*/ 35 h 455"/>
                  <a:gd name="T66" fmla="*/ 323 w 453"/>
                  <a:gd name="T67" fmla="*/ 42 h 455"/>
                  <a:gd name="T68" fmla="*/ 314 w 453"/>
                  <a:gd name="T69" fmla="*/ 23 h 455"/>
                  <a:gd name="T70" fmla="*/ 291 w 453"/>
                  <a:gd name="T71" fmla="*/ 7 h 455"/>
                  <a:gd name="T72" fmla="*/ 285 w 453"/>
                  <a:gd name="T73" fmla="*/ 3 h 455"/>
                  <a:gd name="T74" fmla="*/ 252 w 453"/>
                  <a:gd name="T75" fmla="*/ 8 h 455"/>
                  <a:gd name="T76" fmla="*/ 237 w 453"/>
                  <a:gd name="T77" fmla="*/ 18 h 455"/>
                  <a:gd name="T78" fmla="*/ 234 w 453"/>
                  <a:gd name="T79" fmla="*/ 31 h 455"/>
                  <a:gd name="T80" fmla="*/ 214 w 453"/>
                  <a:gd name="T81" fmla="*/ 43 h 455"/>
                  <a:gd name="T82" fmla="*/ 209 w 453"/>
                  <a:gd name="T83" fmla="*/ 59 h 455"/>
                  <a:gd name="T84" fmla="*/ 192 w 453"/>
                  <a:gd name="T85" fmla="*/ 63 h 455"/>
                  <a:gd name="T86" fmla="*/ 171 w 453"/>
                  <a:gd name="T87" fmla="*/ 77 h 455"/>
                  <a:gd name="T88" fmla="*/ 139 w 453"/>
                  <a:gd name="T89" fmla="*/ 103 h 455"/>
                  <a:gd name="T90" fmla="*/ 120 w 453"/>
                  <a:gd name="T91" fmla="*/ 138 h 455"/>
                  <a:gd name="T92" fmla="*/ 94 w 453"/>
                  <a:gd name="T93" fmla="*/ 184 h 455"/>
                  <a:gd name="T94" fmla="*/ 89 w 453"/>
                  <a:gd name="T95" fmla="*/ 197 h 455"/>
                  <a:gd name="T96" fmla="*/ 59 w 453"/>
                  <a:gd name="T97" fmla="*/ 200 h 455"/>
                  <a:gd name="T98" fmla="*/ 51 w 453"/>
                  <a:gd name="T99" fmla="*/ 194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453" h="455">
                    <a:moveTo>
                      <a:pt x="37" y="184"/>
                    </a:moveTo>
                    <a:lnTo>
                      <a:pt x="24" y="184"/>
                    </a:lnTo>
                    <a:lnTo>
                      <a:pt x="7" y="181"/>
                    </a:lnTo>
                    <a:lnTo>
                      <a:pt x="6" y="181"/>
                    </a:lnTo>
                    <a:lnTo>
                      <a:pt x="3" y="184"/>
                    </a:lnTo>
                    <a:lnTo>
                      <a:pt x="0" y="184"/>
                    </a:lnTo>
                    <a:lnTo>
                      <a:pt x="0" y="189"/>
                    </a:lnTo>
                    <a:lnTo>
                      <a:pt x="5" y="189"/>
                    </a:lnTo>
                    <a:lnTo>
                      <a:pt x="9" y="190"/>
                    </a:lnTo>
                    <a:lnTo>
                      <a:pt x="10" y="190"/>
                    </a:lnTo>
                    <a:lnTo>
                      <a:pt x="20" y="208"/>
                    </a:lnTo>
                    <a:lnTo>
                      <a:pt x="20" y="212"/>
                    </a:lnTo>
                    <a:lnTo>
                      <a:pt x="22" y="212"/>
                    </a:lnTo>
                    <a:lnTo>
                      <a:pt x="27" y="217"/>
                    </a:lnTo>
                    <a:lnTo>
                      <a:pt x="30" y="217"/>
                    </a:lnTo>
                    <a:lnTo>
                      <a:pt x="38" y="218"/>
                    </a:lnTo>
                    <a:lnTo>
                      <a:pt x="66" y="218"/>
                    </a:lnTo>
                    <a:lnTo>
                      <a:pt x="72" y="222"/>
                    </a:lnTo>
                    <a:lnTo>
                      <a:pt x="76" y="233"/>
                    </a:lnTo>
                    <a:lnTo>
                      <a:pt x="79" y="232"/>
                    </a:lnTo>
                    <a:lnTo>
                      <a:pt x="80" y="230"/>
                    </a:lnTo>
                    <a:lnTo>
                      <a:pt x="91" y="244"/>
                    </a:lnTo>
                    <a:lnTo>
                      <a:pt x="94" y="247"/>
                    </a:lnTo>
                    <a:lnTo>
                      <a:pt x="97" y="249"/>
                    </a:lnTo>
                    <a:lnTo>
                      <a:pt x="98" y="249"/>
                    </a:lnTo>
                    <a:lnTo>
                      <a:pt x="100" y="247"/>
                    </a:lnTo>
                    <a:lnTo>
                      <a:pt x="104" y="247"/>
                    </a:lnTo>
                    <a:lnTo>
                      <a:pt x="111" y="250"/>
                    </a:lnTo>
                    <a:lnTo>
                      <a:pt x="111" y="251"/>
                    </a:lnTo>
                    <a:lnTo>
                      <a:pt x="112" y="257"/>
                    </a:lnTo>
                    <a:lnTo>
                      <a:pt x="126" y="260"/>
                    </a:lnTo>
                    <a:lnTo>
                      <a:pt x="144" y="261"/>
                    </a:lnTo>
                    <a:lnTo>
                      <a:pt x="163" y="257"/>
                    </a:lnTo>
                    <a:lnTo>
                      <a:pt x="164" y="256"/>
                    </a:lnTo>
                    <a:lnTo>
                      <a:pt x="165" y="256"/>
                    </a:lnTo>
                    <a:lnTo>
                      <a:pt x="165" y="257"/>
                    </a:lnTo>
                    <a:lnTo>
                      <a:pt x="167" y="270"/>
                    </a:lnTo>
                    <a:lnTo>
                      <a:pt x="171" y="281"/>
                    </a:lnTo>
                    <a:lnTo>
                      <a:pt x="172" y="314"/>
                    </a:lnTo>
                    <a:lnTo>
                      <a:pt x="175" y="320"/>
                    </a:lnTo>
                    <a:lnTo>
                      <a:pt x="175" y="321"/>
                    </a:lnTo>
                    <a:lnTo>
                      <a:pt x="177" y="323"/>
                    </a:lnTo>
                    <a:lnTo>
                      <a:pt x="182" y="323"/>
                    </a:lnTo>
                    <a:lnTo>
                      <a:pt x="197" y="330"/>
                    </a:lnTo>
                    <a:lnTo>
                      <a:pt x="207" y="352"/>
                    </a:lnTo>
                    <a:lnTo>
                      <a:pt x="207" y="362"/>
                    </a:lnTo>
                    <a:lnTo>
                      <a:pt x="211" y="369"/>
                    </a:lnTo>
                    <a:lnTo>
                      <a:pt x="211" y="370"/>
                    </a:lnTo>
                    <a:lnTo>
                      <a:pt x="214" y="374"/>
                    </a:lnTo>
                    <a:lnTo>
                      <a:pt x="211" y="391"/>
                    </a:lnTo>
                    <a:lnTo>
                      <a:pt x="213" y="391"/>
                    </a:lnTo>
                    <a:lnTo>
                      <a:pt x="216" y="392"/>
                    </a:lnTo>
                    <a:lnTo>
                      <a:pt x="217" y="392"/>
                    </a:lnTo>
                    <a:lnTo>
                      <a:pt x="230" y="404"/>
                    </a:lnTo>
                    <a:lnTo>
                      <a:pt x="232" y="408"/>
                    </a:lnTo>
                    <a:lnTo>
                      <a:pt x="235" y="409"/>
                    </a:lnTo>
                    <a:lnTo>
                      <a:pt x="241" y="415"/>
                    </a:lnTo>
                    <a:lnTo>
                      <a:pt x="244" y="415"/>
                    </a:lnTo>
                    <a:lnTo>
                      <a:pt x="253" y="412"/>
                    </a:lnTo>
                    <a:lnTo>
                      <a:pt x="256" y="412"/>
                    </a:lnTo>
                    <a:lnTo>
                      <a:pt x="267" y="418"/>
                    </a:lnTo>
                    <a:lnTo>
                      <a:pt x="278" y="427"/>
                    </a:lnTo>
                    <a:lnTo>
                      <a:pt x="285" y="437"/>
                    </a:lnTo>
                    <a:lnTo>
                      <a:pt x="295" y="454"/>
                    </a:lnTo>
                    <a:lnTo>
                      <a:pt x="295" y="455"/>
                    </a:lnTo>
                    <a:lnTo>
                      <a:pt x="298" y="455"/>
                    </a:lnTo>
                    <a:lnTo>
                      <a:pt x="300" y="454"/>
                    </a:lnTo>
                    <a:lnTo>
                      <a:pt x="320" y="430"/>
                    </a:lnTo>
                    <a:lnTo>
                      <a:pt x="329" y="408"/>
                    </a:lnTo>
                    <a:lnTo>
                      <a:pt x="334" y="399"/>
                    </a:lnTo>
                    <a:lnTo>
                      <a:pt x="340" y="387"/>
                    </a:lnTo>
                    <a:lnTo>
                      <a:pt x="348" y="377"/>
                    </a:lnTo>
                    <a:lnTo>
                      <a:pt x="352" y="369"/>
                    </a:lnTo>
                    <a:lnTo>
                      <a:pt x="354" y="362"/>
                    </a:lnTo>
                    <a:lnTo>
                      <a:pt x="369" y="352"/>
                    </a:lnTo>
                    <a:lnTo>
                      <a:pt x="389" y="335"/>
                    </a:lnTo>
                    <a:lnTo>
                      <a:pt x="391" y="330"/>
                    </a:lnTo>
                    <a:lnTo>
                      <a:pt x="398" y="320"/>
                    </a:lnTo>
                    <a:lnTo>
                      <a:pt x="400" y="318"/>
                    </a:lnTo>
                    <a:lnTo>
                      <a:pt x="403" y="317"/>
                    </a:lnTo>
                    <a:lnTo>
                      <a:pt x="403" y="313"/>
                    </a:lnTo>
                    <a:lnTo>
                      <a:pt x="404" y="311"/>
                    </a:lnTo>
                    <a:lnTo>
                      <a:pt x="405" y="309"/>
                    </a:lnTo>
                    <a:lnTo>
                      <a:pt x="408" y="304"/>
                    </a:lnTo>
                    <a:lnTo>
                      <a:pt x="410" y="300"/>
                    </a:lnTo>
                    <a:lnTo>
                      <a:pt x="412" y="297"/>
                    </a:lnTo>
                    <a:lnTo>
                      <a:pt x="417" y="289"/>
                    </a:lnTo>
                    <a:lnTo>
                      <a:pt x="425" y="282"/>
                    </a:lnTo>
                    <a:lnTo>
                      <a:pt x="439" y="274"/>
                    </a:lnTo>
                    <a:lnTo>
                      <a:pt x="453" y="251"/>
                    </a:lnTo>
                    <a:lnTo>
                      <a:pt x="451" y="249"/>
                    </a:lnTo>
                    <a:lnTo>
                      <a:pt x="450" y="249"/>
                    </a:lnTo>
                    <a:lnTo>
                      <a:pt x="427" y="217"/>
                    </a:lnTo>
                    <a:lnTo>
                      <a:pt x="425" y="215"/>
                    </a:lnTo>
                    <a:lnTo>
                      <a:pt x="428" y="198"/>
                    </a:lnTo>
                    <a:lnTo>
                      <a:pt x="427" y="197"/>
                    </a:lnTo>
                    <a:lnTo>
                      <a:pt x="405" y="180"/>
                    </a:lnTo>
                    <a:lnTo>
                      <a:pt x="405" y="177"/>
                    </a:lnTo>
                    <a:lnTo>
                      <a:pt x="404" y="177"/>
                    </a:lnTo>
                    <a:lnTo>
                      <a:pt x="407" y="176"/>
                    </a:lnTo>
                    <a:lnTo>
                      <a:pt x="408" y="173"/>
                    </a:lnTo>
                    <a:lnTo>
                      <a:pt x="411" y="170"/>
                    </a:lnTo>
                    <a:lnTo>
                      <a:pt x="411" y="165"/>
                    </a:lnTo>
                    <a:lnTo>
                      <a:pt x="410" y="163"/>
                    </a:lnTo>
                    <a:lnTo>
                      <a:pt x="408" y="160"/>
                    </a:lnTo>
                    <a:lnTo>
                      <a:pt x="404" y="160"/>
                    </a:lnTo>
                    <a:lnTo>
                      <a:pt x="403" y="162"/>
                    </a:lnTo>
                    <a:lnTo>
                      <a:pt x="403" y="160"/>
                    </a:lnTo>
                    <a:lnTo>
                      <a:pt x="401" y="158"/>
                    </a:lnTo>
                    <a:lnTo>
                      <a:pt x="397" y="150"/>
                    </a:lnTo>
                    <a:lnTo>
                      <a:pt x="397" y="134"/>
                    </a:lnTo>
                    <a:lnTo>
                      <a:pt x="400" y="126"/>
                    </a:lnTo>
                    <a:lnTo>
                      <a:pt x="408" y="113"/>
                    </a:lnTo>
                    <a:lnTo>
                      <a:pt x="408" y="112"/>
                    </a:lnTo>
                    <a:lnTo>
                      <a:pt x="403" y="112"/>
                    </a:lnTo>
                    <a:lnTo>
                      <a:pt x="401" y="110"/>
                    </a:lnTo>
                    <a:lnTo>
                      <a:pt x="391" y="96"/>
                    </a:lnTo>
                    <a:lnTo>
                      <a:pt x="390" y="91"/>
                    </a:lnTo>
                    <a:lnTo>
                      <a:pt x="390" y="90"/>
                    </a:lnTo>
                    <a:lnTo>
                      <a:pt x="389" y="90"/>
                    </a:lnTo>
                    <a:lnTo>
                      <a:pt x="371" y="95"/>
                    </a:lnTo>
                    <a:lnTo>
                      <a:pt x="367" y="99"/>
                    </a:lnTo>
                    <a:lnTo>
                      <a:pt x="367" y="100"/>
                    </a:lnTo>
                    <a:lnTo>
                      <a:pt x="365" y="100"/>
                    </a:lnTo>
                    <a:lnTo>
                      <a:pt x="358" y="99"/>
                    </a:lnTo>
                    <a:lnTo>
                      <a:pt x="357" y="98"/>
                    </a:lnTo>
                    <a:lnTo>
                      <a:pt x="355" y="98"/>
                    </a:lnTo>
                    <a:lnTo>
                      <a:pt x="354" y="96"/>
                    </a:lnTo>
                    <a:lnTo>
                      <a:pt x="344" y="81"/>
                    </a:lnTo>
                    <a:lnTo>
                      <a:pt x="343" y="68"/>
                    </a:lnTo>
                    <a:lnTo>
                      <a:pt x="347" y="49"/>
                    </a:lnTo>
                    <a:lnTo>
                      <a:pt x="347" y="35"/>
                    </a:lnTo>
                    <a:lnTo>
                      <a:pt x="337" y="42"/>
                    </a:lnTo>
                    <a:lnTo>
                      <a:pt x="333" y="43"/>
                    </a:lnTo>
                    <a:lnTo>
                      <a:pt x="324" y="43"/>
                    </a:lnTo>
                    <a:lnTo>
                      <a:pt x="323" y="42"/>
                    </a:lnTo>
                    <a:lnTo>
                      <a:pt x="319" y="40"/>
                    </a:lnTo>
                    <a:lnTo>
                      <a:pt x="319" y="33"/>
                    </a:lnTo>
                    <a:lnTo>
                      <a:pt x="317" y="26"/>
                    </a:lnTo>
                    <a:lnTo>
                      <a:pt x="314" y="23"/>
                    </a:lnTo>
                    <a:lnTo>
                      <a:pt x="311" y="21"/>
                    </a:lnTo>
                    <a:lnTo>
                      <a:pt x="307" y="21"/>
                    </a:lnTo>
                    <a:lnTo>
                      <a:pt x="295" y="17"/>
                    </a:lnTo>
                    <a:lnTo>
                      <a:pt x="291" y="7"/>
                    </a:lnTo>
                    <a:lnTo>
                      <a:pt x="290" y="7"/>
                    </a:lnTo>
                    <a:lnTo>
                      <a:pt x="288" y="4"/>
                    </a:lnTo>
                    <a:lnTo>
                      <a:pt x="287" y="3"/>
                    </a:lnTo>
                    <a:lnTo>
                      <a:pt x="285" y="3"/>
                    </a:lnTo>
                    <a:lnTo>
                      <a:pt x="284" y="1"/>
                    </a:lnTo>
                    <a:lnTo>
                      <a:pt x="278" y="0"/>
                    </a:lnTo>
                    <a:lnTo>
                      <a:pt x="276" y="1"/>
                    </a:lnTo>
                    <a:lnTo>
                      <a:pt x="252" y="8"/>
                    </a:lnTo>
                    <a:lnTo>
                      <a:pt x="249" y="8"/>
                    </a:lnTo>
                    <a:lnTo>
                      <a:pt x="238" y="14"/>
                    </a:lnTo>
                    <a:lnTo>
                      <a:pt x="237" y="16"/>
                    </a:lnTo>
                    <a:lnTo>
                      <a:pt x="237" y="18"/>
                    </a:lnTo>
                    <a:lnTo>
                      <a:pt x="235" y="20"/>
                    </a:lnTo>
                    <a:lnTo>
                      <a:pt x="235" y="28"/>
                    </a:lnTo>
                    <a:lnTo>
                      <a:pt x="234" y="29"/>
                    </a:lnTo>
                    <a:lnTo>
                      <a:pt x="234" y="31"/>
                    </a:lnTo>
                    <a:lnTo>
                      <a:pt x="231" y="33"/>
                    </a:lnTo>
                    <a:lnTo>
                      <a:pt x="223" y="39"/>
                    </a:lnTo>
                    <a:lnTo>
                      <a:pt x="221" y="40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3" y="47"/>
                    </a:lnTo>
                    <a:lnTo>
                      <a:pt x="211" y="53"/>
                    </a:lnTo>
                    <a:lnTo>
                      <a:pt x="209" y="59"/>
                    </a:lnTo>
                    <a:lnTo>
                      <a:pt x="207" y="60"/>
                    </a:lnTo>
                    <a:lnTo>
                      <a:pt x="204" y="64"/>
                    </a:lnTo>
                    <a:lnTo>
                      <a:pt x="203" y="70"/>
                    </a:lnTo>
                    <a:lnTo>
                      <a:pt x="192" y="63"/>
                    </a:lnTo>
                    <a:lnTo>
                      <a:pt x="192" y="61"/>
                    </a:lnTo>
                    <a:lnTo>
                      <a:pt x="188" y="66"/>
                    </a:lnTo>
                    <a:lnTo>
                      <a:pt x="172" y="77"/>
                    </a:lnTo>
                    <a:lnTo>
                      <a:pt x="171" y="77"/>
                    </a:lnTo>
                    <a:lnTo>
                      <a:pt x="165" y="80"/>
                    </a:lnTo>
                    <a:lnTo>
                      <a:pt x="146" y="96"/>
                    </a:lnTo>
                    <a:lnTo>
                      <a:pt x="144" y="99"/>
                    </a:lnTo>
                    <a:lnTo>
                      <a:pt x="139" y="103"/>
                    </a:lnTo>
                    <a:lnTo>
                      <a:pt x="143" y="119"/>
                    </a:lnTo>
                    <a:lnTo>
                      <a:pt x="143" y="121"/>
                    </a:lnTo>
                    <a:lnTo>
                      <a:pt x="120" y="137"/>
                    </a:lnTo>
                    <a:lnTo>
                      <a:pt x="120" y="138"/>
                    </a:lnTo>
                    <a:lnTo>
                      <a:pt x="119" y="140"/>
                    </a:lnTo>
                    <a:lnTo>
                      <a:pt x="120" y="145"/>
                    </a:lnTo>
                    <a:lnTo>
                      <a:pt x="112" y="158"/>
                    </a:lnTo>
                    <a:lnTo>
                      <a:pt x="94" y="184"/>
                    </a:lnTo>
                    <a:lnTo>
                      <a:pt x="94" y="190"/>
                    </a:lnTo>
                    <a:lnTo>
                      <a:pt x="93" y="191"/>
                    </a:lnTo>
                    <a:lnTo>
                      <a:pt x="90" y="196"/>
                    </a:lnTo>
                    <a:lnTo>
                      <a:pt x="89" y="197"/>
                    </a:lnTo>
                    <a:lnTo>
                      <a:pt x="80" y="201"/>
                    </a:lnTo>
                    <a:lnTo>
                      <a:pt x="73" y="203"/>
                    </a:lnTo>
                    <a:lnTo>
                      <a:pt x="67" y="203"/>
                    </a:lnTo>
                    <a:lnTo>
                      <a:pt x="59" y="200"/>
                    </a:lnTo>
                    <a:lnTo>
                      <a:pt x="58" y="198"/>
                    </a:lnTo>
                    <a:lnTo>
                      <a:pt x="56" y="198"/>
                    </a:lnTo>
                    <a:lnTo>
                      <a:pt x="56" y="197"/>
                    </a:lnTo>
                    <a:lnTo>
                      <a:pt x="51" y="194"/>
                    </a:lnTo>
                    <a:lnTo>
                      <a:pt x="51" y="193"/>
                    </a:lnTo>
                    <a:lnTo>
                      <a:pt x="48" y="191"/>
                    </a:lnTo>
                    <a:lnTo>
                      <a:pt x="37" y="18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20" name="Freeform 1253">
                <a:extLst>
                  <a:ext uri="{FF2B5EF4-FFF2-40B4-BE49-F238E27FC236}">
                    <a16:creationId xmlns:a16="http://schemas.microsoft.com/office/drawing/2014/main" id="{DB94299A-14C2-4D37-996C-B2E95120A4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52" y="3924"/>
                <a:ext cx="128" cy="79"/>
              </a:xfrm>
              <a:custGeom>
                <a:avLst/>
                <a:gdLst>
                  <a:gd name="T0" fmla="*/ 2 w 512"/>
                  <a:gd name="T1" fmla="*/ 193 h 316"/>
                  <a:gd name="T2" fmla="*/ 2 w 512"/>
                  <a:gd name="T3" fmla="*/ 197 h 316"/>
                  <a:gd name="T4" fmla="*/ 13 w 512"/>
                  <a:gd name="T5" fmla="*/ 206 h 316"/>
                  <a:gd name="T6" fmla="*/ 21 w 512"/>
                  <a:gd name="T7" fmla="*/ 214 h 316"/>
                  <a:gd name="T8" fmla="*/ 38 w 512"/>
                  <a:gd name="T9" fmla="*/ 235 h 316"/>
                  <a:gd name="T10" fmla="*/ 44 w 512"/>
                  <a:gd name="T11" fmla="*/ 236 h 316"/>
                  <a:gd name="T12" fmla="*/ 45 w 512"/>
                  <a:gd name="T13" fmla="*/ 254 h 316"/>
                  <a:gd name="T14" fmla="*/ 38 w 512"/>
                  <a:gd name="T15" fmla="*/ 273 h 316"/>
                  <a:gd name="T16" fmla="*/ 33 w 512"/>
                  <a:gd name="T17" fmla="*/ 284 h 316"/>
                  <a:gd name="T18" fmla="*/ 33 w 512"/>
                  <a:gd name="T19" fmla="*/ 295 h 316"/>
                  <a:gd name="T20" fmla="*/ 40 w 512"/>
                  <a:gd name="T21" fmla="*/ 302 h 316"/>
                  <a:gd name="T22" fmla="*/ 31 w 512"/>
                  <a:gd name="T23" fmla="*/ 314 h 316"/>
                  <a:gd name="T24" fmla="*/ 54 w 512"/>
                  <a:gd name="T25" fmla="*/ 299 h 316"/>
                  <a:gd name="T26" fmla="*/ 74 w 512"/>
                  <a:gd name="T27" fmla="*/ 286 h 316"/>
                  <a:gd name="T28" fmla="*/ 107 w 512"/>
                  <a:gd name="T29" fmla="*/ 289 h 316"/>
                  <a:gd name="T30" fmla="*/ 122 w 512"/>
                  <a:gd name="T31" fmla="*/ 289 h 316"/>
                  <a:gd name="T32" fmla="*/ 147 w 512"/>
                  <a:gd name="T33" fmla="*/ 281 h 316"/>
                  <a:gd name="T34" fmla="*/ 164 w 512"/>
                  <a:gd name="T35" fmla="*/ 281 h 316"/>
                  <a:gd name="T36" fmla="*/ 203 w 512"/>
                  <a:gd name="T37" fmla="*/ 264 h 316"/>
                  <a:gd name="T38" fmla="*/ 204 w 512"/>
                  <a:gd name="T39" fmla="*/ 243 h 316"/>
                  <a:gd name="T40" fmla="*/ 224 w 512"/>
                  <a:gd name="T41" fmla="*/ 233 h 316"/>
                  <a:gd name="T42" fmla="*/ 235 w 512"/>
                  <a:gd name="T43" fmla="*/ 249 h 316"/>
                  <a:gd name="T44" fmla="*/ 242 w 512"/>
                  <a:gd name="T45" fmla="*/ 243 h 316"/>
                  <a:gd name="T46" fmla="*/ 261 w 512"/>
                  <a:gd name="T47" fmla="*/ 249 h 316"/>
                  <a:gd name="T48" fmla="*/ 277 w 512"/>
                  <a:gd name="T49" fmla="*/ 264 h 316"/>
                  <a:gd name="T50" fmla="*/ 284 w 512"/>
                  <a:gd name="T51" fmla="*/ 274 h 316"/>
                  <a:gd name="T52" fmla="*/ 291 w 512"/>
                  <a:gd name="T53" fmla="*/ 271 h 316"/>
                  <a:gd name="T54" fmla="*/ 309 w 512"/>
                  <a:gd name="T55" fmla="*/ 236 h 316"/>
                  <a:gd name="T56" fmla="*/ 304 w 512"/>
                  <a:gd name="T57" fmla="*/ 222 h 316"/>
                  <a:gd name="T58" fmla="*/ 305 w 512"/>
                  <a:gd name="T59" fmla="*/ 193 h 316"/>
                  <a:gd name="T60" fmla="*/ 309 w 512"/>
                  <a:gd name="T61" fmla="*/ 180 h 316"/>
                  <a:gd name="T62" fmla="*/ 320 w 512"/>
                  <a:gd name="T63" fmla="*/ 178 h 316"/>
                  <a:gd name="T64" fmla="*/ 383 w 512"/>
                  <a:gd name="T65" fmla="*/ 185 h 316"/>
                  <a:gd name="T66" fmla="*/ 438 w 512"/>
                  <a:gd name="T67" fmla="*/ 151 h 316"/>
                  <a:gd name="T68" fmla="*/ 467 w 512"/>
                  <a:gd name="T69" fmla="*/ 126 h 316"/>
                  <a:gd name="T70" fmla="*/ 472 w 512"/>
                  <a:gd name="T71" fmla="*/ 118 h 316"/>
                  <a:gd name="T72" fmla="*/ 507 w 512"/>
                  <a:gd name="T73" fmla="*/ 79 h 316"/>
                  <a:gd name="T74" fmla="*/ 512 w 512"/>
                  <a:gd name="T75" fmla="*/ 72 h 316"/>
                  <a:gd name="T76" fmla="*/ 489 w 512"/>
                  <a:gd name="T77" fmla="*/ 58 h 316"/>
                  <a:gd name="T78" fmla="*/ 469 w 512"/>
                  <a:gd name="T79" fmla="*/ 62 h 316"/>
                  <a:gd name="T80" fmla="*/ 409 w 512"/>
                  <a:gd name="T81" fmla="*/ 69 h 316"/>
                  <a:gd name="T82" fmla="*/ 414 w 512"/>
                  <a:gd name="T83" fmla="*/ 52 h 316"/>
                  <a:gd name="T84" fmla="*/ 416 w 512"/>
                  <a:gd name="T85" fmla="*/ 45 h 316"/>
                  <a:gd name="T86" fmla="*/ 380 w 512"/>
                  <a:gd name="T87" fmla="*/ 12 h 316"/>
                  <a:gd name="T88" fmla="*/ 369 w 512"/>
                  <a:gd name="T89" fmla="*/ 2 h 316"/>
                  <a:gd name="T90" fmla="*/ 359 w 512"/>
                  <a:gd name="T91" fmla="*/ 14 h 316"/>
                  <a:gd name="T92" fmla="*/ 333 w 512"/>
                  <a:gd name="T93" fmla="*/ 22 h 316"/>
                  <a:gd name="T94" fmla="*/ 325 w 512"/>
                  <a:gd name="T95" fmla="*/ 29 h 316"/>
                  <a:gd name="T96" fmla="*/ 302 w 512"/>
                  <a:gd name="T97" fmla="*/ 36 h 316"/>
                  <a:gd name="T98" fmla="*/ 278 w 512"/>
                  <a:gd name="T99" fmla="*/ 60 h 316"/>
                  <a:gd name="T100" fmla="*/ 259 w 512"/>
                  <a:gd name="T101" fmla="*/ 69 h 316"/>
                  <a:gd name="T102" fmla="*/ 185 w 512"/>
                  <a:gd name="T103" fmla="*/ 80 h 316"/>
                  <a:gd name="T104" fmla="*/ 112 w 512"/>
                  <a:gd name="T105" fmla="*/ 103 h 316"/>
                  <a:gd name="T106" fmla="*/ 83 w 512"/>
                  <a:gd name="T107" fmla="*/ 115 h 316"/>
                  <a:gd name="T108" fmla="*/ 86 w 512"/>
                  <a:gd name="T109" fmla="*/ 134 h 316"/>
                  <a:gd name="T110" fmla="*/ 101 w 512"/>
                  <a:gd name="T111" fmla="*/ 141 h 316"/>
                  <a:gd name="T112" fmla="*/ 101 w 512"/>
                  <a:gd name="T113" fmla="*/ 154 h 316"/>
                  <a:gd name="T114" fmla="*/ 67 w 512"/>
                  <a:gd name="T115" fmla="*/ 182 h 316"/>
                  <a:gd name="T116" fmla="*/ 42 w 512"/>
                  <a:gd name="T117" fmla="*/ 179 h 316"/>
                  <a:gd name="T118" fmla="*/ 27 w 512"/>
                  <a:gd name="T119" fmla="*/ 179 h 316"/>
                  <a:gd name="T120" fmla="*/ 14 w 512"/>
                  <a:gd name="T121" fmla="*/ 186 h 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512" h="316">
                    <a:moveTo>
                      <a:pt x="14" y="186"/>
                    </a:moveTo>
                    <a:lnTo>
                      <a:pt x="7" y="189"/>
                    </a:lnTo>
                    <a:lnTo>
                      <a:pt x="6" y="189"/>
                    </a:lnTo>
                    <a:lnTo>
                      <a:pt x="2" y="193"/>
                    </a:lnTo>
                    <a:lnTo>
                      <a:pt x="2" y="194"/>
                    </a:lnTo>
                    <a:lnTo>
                      <a:pt x="0" y="196"/>
                    </a:lnTo>
                    <a:lnTo>
                      <a:pt x="0" y="197"/>
                    </a:lnTo>
                    <a:lnTo>
                      <a:pt x="2" y="197"/>
                    </a:lnTo>
                    <a:lnTo>
                      <a:pt x="2" y="199"/>
                    </a:lnTo>
                    <a:lnTo>
                      <a:pt x="6" y="199"/>
                    </a:lnTo>
                    <a:lnTo>
                      <a:pt x="10" y="201"/>
                    </a:lnTo>
                    <a:lnTo>
                      <a:pt x="13" y="206"/>
                    </a:lnTo>
                    <a:lnTo>
                      <a:pt x="10" y="211"/>
                    </a:lnTo>
                    <a:lnTo>
                      <a:pt x="11" y="213"/>
                    </a:lnTo>
                    <a:lnTo>
                      <a:pt x="20" y="213"/>
                    </a:lnTo>
                    <a:lnTo>
                      <a:pt x="21" y="214"/>
                    </a:lnTo>
                    <a:lnTo>
                      <a:pt x="23" y="218"/>
                    </a:lnTo>
                    <a:lnTo>
                      <a:pt x="23" y="231"/>
                    </a:lnTo>
                    <a:lnTo>
                      <a:pt x="27" y="235"/>
                    </a:lnTo>
                    <a:lnTo>
                      <a:pt x="38" y="235"/>
                    </a:lnTo>
                    <a:lnTo>
                      <a:pt x="40" y="233"/>
                    </a:lnTo>
                    <a:lnTo>
                      <a:pt x="42" y="233"/>
                    </a:lnTo>
                    <a:lnTo>
                      <a:pt x="42" y="235"/>
                    </a:lnTo>
                    <a:lnTo>
                      <a:pt x="44" y="236"/>
                    </a:lnTo>
                    <a:lnTo>
                      <a:pt x="45" y="240"/>
                    </a:lnTo>
                    <a:lnTo>
                      <a:pt x="47" y="242"/>
                    </a:lnTo>
                    <a:lnTo>
                      <a:pt x="47" y="247"/>
                    </a:lnTo>
                    <a:lnTo>
                      <a:pt x="45" y="254"/>
                    </a:lnTo>
                    <a:lnTo>
                      <a:pt x="42" y="261"/>
                    </a:lnTo>
                    <a:lnTo>
                      <a:pt x="40" y="264"/>
                    </a:lnTo>
                    <a:lnTo>
                      <a:pt x="38" y="267"/>
                    </a:lnTo>
                    <a:lnTo>
                      <a:pt x="38" y="273"/>
                    </a:lnTo>
                    <a:lnTo>
                      <a:pt x="37" y="275"/>
                    </a:lnTo>
                    <a:lnTo>
                      <a:pt x="35" y="277"/>
                    </a:lnTo>
                    <a:lnTo>
                      <a:pt x="33" y="278"/>
                    </a:lnTo>
                    <a:lnTo>
                      <a:pt x="33" y="284"/>
                    </a:lnTo>
                    <a:lnTo>
                      <a:pt x="31" y="291"/>
                    </a:lnTo>
                    <a:lnTo>
                      <a:pt x="31" y="293"/>
                    </a:lnTo>
                    <a:lnTo>
                      <a:pt x="33" y="293"/>
                    </a:lnTo>
                    <a:lnTo>
                      <a:pt x="33" y="295"/>
                    </a:lnTo>
                    <a:lnTo>
                      <a:pt x="34" y="295"/>
                    </a:lnTo>
                    <a:lnTo>
                      <a:pt x="37" y="296"/>
                    </a:lnTo>
                    <a:lnTo>
                      <a:pt x="40" y="300"/>
                    </a:lnTo>
                    <a:lnTo>
                      <a:pt x="40" y="302"/>
                    </a:lnTo>
                    <a:lnTo>
                      <a:pt x="38" y="303"/>
                    </a:lnTo>
                    <a:lnTo>
                      <a:pt x="34" y="309"/>
                    </a:lnTo>
                    <a:lnTo>
                      <a:pt x="33" y="313"/>
                    </a:lnTo>
                    <a:lnTo>
                      <a:pt x="31" y="314"/>
                    </a:lnTo>
                    <a:lnTo>
                      <a:pt x="34" y="316"/>
                    </a:lnTo>
                    <a:lnTo>
                      <a:pt x="38" y="309"/>
                    </a:lnTo>
                    <a:lnTo>
                      <a:pt x="48" y="302"/>
                    </a:lnTo>
                    <a:lnTo>
                      <a:pt x="54" y="299"/>
                    </a:lnTo>
                    <a:lnTo>
                      <a:pt x="58" y="295"/>
                    </a:lnTo>
                    <a:lnTo>
                      <a:pt x="64" y="291"/>
                    </a:lnTo>
                    <a:lnTo>
                      <a:pt x="70" y="289"/>
                    </a:lnTo>
                    <a:lnTo>
                      <a:pt x="74" y="286"/>
                    </a:lnTo>
                    <a:lnTo>
                      <a:pt x="88" y="286"/>
                    </a:lnTo>
                    <a:lnTo>
                      <a:pt x="97" y="288"/>
                    </a:lnTo>
                    <a:lnTo>
                      <a:pt x="105" y="288"/>
                    </a:lnTo>
                    <a:lnTo>
                      <a:pt x="107" y="289"/>
                    </a:lnTo>
                    <a:lnTo>
                      <a:pt x="108" y="289"/>
                    </a:lnTo>
                    <a:lnTo>
                      <a:pt x="114" y="292"/>
                    </a:lnTo>
                    <a:lnTo>
                      <a:pt x="115" y="292"/>
                    </a:lnTo>
                    <a:lnTo>
                      <a:pt x="122" y="289"/>
                    </a:lnTo>
                    <a:lnTo>
                      <a:pt x="126" y="286"/>
                    </a:lnTo>
                    <a:lnTo>
                      <a:pt x="136" y="284"/>
                    </a:lnTo>
                    <a:lnTo>
                      <a:pt x="141" y="284"/>
                    </a:lnTo>
                    <a:lnTo>
                      <a:pt x="147" y="281"/>
                    </a:lnTo>
                    <a:lnTo>
                      <a:pt x="150" y="281"/>
                    </a:lnTo>
                    <a:lnTo>
                      <a:pt x="153" y="284"/>
                    </a:lnTo>
                    <a:lnTo>
                      <a:pt x="157" y="284"/>
                    </a:lnTo>
                    <a:lnTo>
                      <a:pt x="164" y="281"/>
                    </a:lnTo>
                    <a:lnTo>
                      <a:pt x="178" y="281"/>
                    </a:lnTo>
                    <a:lnTo>
                      <a:pt x="193" y="266"/>
                    </a:lnTo>
                    <a:lnTo>
                      <a:pt x="197" y="264"/>
                    </a:lnTo>
                    <a:lnTo>
                      <a:pt x="203" y="264"/>
                    </a:lnTo>
                    <a:lnTo>
                      <a:pt x="206" y="263"/>
                    </a:lnTo>
                    <a:lnTo>
                      <a:pt x="207" y="261"/>
                    </a:lnTo>
                    <a:lnTo>
                      <a:pt x="204" y="249"/>
                    </a:lnTo>
                    <a:lnTo>
                      <a:pt x="204" y="243"/>
                    </a:lnTo>
                    <a:lnTo>
                      <a:pt x="206" y="236"/>
                    </a:lnTo>
                    <a:lnTo>
                      <a:pt x="208" y="235"/>
                    </a:lnTo>
                    <a:lnTo>
                      <a:pt x="210" y="233"/>
                    </a:lnTo>
                    <a:lnTo>
                      <a:pt x="224" y="233"/>
                    </a:lnTo>
                    <a:lnTo>
                      <a:pt x="224" y="235"/>
                    </a:lnTo>
                    <a:lnTo>
                      <a:pt x="229" y="245"/>
                    </a:lnTo>
                    <a:lnTo>
                      <a:pt x="232" y="247"/>
                    </a:lnTo>
                    <a:lnTo>
                      <a:pt x="235" y="249"/>
                    </a:lnTo>
                    <a:lnTo>
                      <a:pt x="238" y="247"/>
                    </a:lnTo>
                    <a:lnTo>
                      <a:pt x="239" y="245"/>
                    </a:lnTo>
                    <a:lnTo>
                      <a:pt x="241" y="243"/>
                    </a:lnTo>
                    <a:lnTo>
                      <a:pt x="242" y="243"/>
                    </a:lnTo>
                    <a:lnTo>
                      <a:pt x="242" y="242"/>
                    </a:lnTo>
                    <a:lnTo>
                      <a:pt x="252" y="242"/>
                    </a:lnTo>
                    <a:lnTo>
                      <a:pt x="255" y="243"/>
                    </a:lnTo>
                    <a:lnTo>
                      <a:pt x="261" y="249"/>
                    </a:lnTo>
                    <a:lnTo>
                      <a:pt x="264" y="250"/>
                    </a:lnTo>
                    <a:lnTo>
                      <a:pt x="268" y="254"/>
                    </a:lnTo>
                    <a:lnTo>
                      <a:pt x="273" y="260"/>
                    </a:lnTo>
                    <a:lnTo>
                      <a:pt x="277" y="264"/>
                    </a:lnTo>
                    <a:lnTo>
                      <a:pt x="278" y="268"/>
                    </a:lnTo>
                    <a:lnTo>
                      <a:pt x="281" y="271"/>
                    </a:lnTo>
                    <a:lnTo>
                      <a:pt x="284" y="277"/>
                    </a:lnTo>
                    <a:lnTo>
                      <a:pt x="284" y="274"/>
                    </a:lnTo>
                    <a:lnTo>
                      <a:pt x="287" y="273"/>
                    </a:lnTo>
                    <a:lnTo>
                      <a:pt x="289" y="273"/>
                    </a:lnTo>
                    <a:lnTo>
                      <a:pt x="291" y="273"/>
                    </a:lnTo>
                    <a:lnTo>
                      <a:pt x="291" y="271"/>
                    </a:lnTo>
                    <a:lnTo>
                      <a:pt x="308" y="256"/>
                    </a:lnTo>
                    <a:lnTo>
                      <a:pt x="312" y="250"/>
                    </a:lnTo>
                    <a:lnTo>
                      <a:pt x="312" y="245"/>
                    </a:lnTo>
                    <a:lnTo>
                      <a:pt x="309" y="236"/>
                    </a:lnTo>
                    <a:lnTo>
                      <a:pt x="306" y="232"/>
                    </a:lnTo>
                    <a:lnTo>
                      <a:pt x="302" y="229"/>
                    </a:lnTo>
                    <a:lnTo>
                      <a:pt x="302" y="225"/>
                    </a:lnTo>
                    <a:lnTo>
                      <a:pt x="304" y="222"/>
                    </a:lnTo>
                    <a:lnTo>
                      <a:pt x="304" y="219"/>
                    </a:lnTo>
                    <a:lnTo>
                      <a:pt x="309" y="199"/>
                    </a:lnTo>
                    <a:lnTo>
                      <a:pt x="305" y="194"/>
                    </a:lnTo>
                    <a:lnTo>
                      <a:pt x="305" y="193"/>
                    </a:lnTo>
                    <a:lnTo>
                      <a:pt x="309" y="185"/>
                    </a:lnTo>
                    <a:lnTo>
                      <a:pt x="311" y="183"/>
                    </a:lnTo>
                    <a:lnTo>
                      <a:pt x="311" y="182"/>
                    </a:lnTo>
                    <a:lnTo>
                      <a:pt x="309" y="180"/>
                    </a:lnTo>
                    <a:lnTo>
                      <a:pt x="309" y="179"/>
                    </a:lnTo>
                    <a:lnTo>
                      <a:pt x="313" y="176"/>
                    </a:lnTo>
                    <a:lnTo>
                      <a:pt x="316" y="176"/>
                    </a:lnTo>
                    <a:lnTo>
                      <a:pt x="320" y="178"/>
                    </a:lnTo>
                    <a:lnTo>
                      <a:pt x="359" y="179"/>
                    </a:lnTo>
                    <a:lnTo>
                      <a:pt x="375" y="183"/>
                    </a:lnTo>
                    <a:lnTo>
                      <a:pt x="376" y="185"/>
                    </a:lnTo>
                    <a:lnTo>
                      <a:pt x="383" y="185"/>
                    </a:lnTo>
                    <a:lnTo>
                      <a:pt x="402" y="178"/>
                    </a:lnTo>
                    <a:lnTo>
                      <a:pt x="414" y="165"/>
                    </a:lnTo>
                    <a:lnTo>
                      <a:pt x="428" y="154"/>
                    </a:lnTo>
                    <a:lnTo>
                      <a:pt x="438" y="151"/>
                    </a:lnTo>
                    <a:lnTo>
                      <a:pt x="443" y="146"/>
                    </a:lnTo>
                    <a:lnTo>
                      <a:pt x="453" y="140"/>
                    </a:lnTo>
                    <a:lnTo>
                      <a:pt x="467" y="129"/>
                    </a:lnTo>
                    <a:lnTo>
                      <a:pt x="467" y="126"/>
                    </a:lnTo>
                    <a:lnTo>
                      <a:pt x="468" y="125"/>
                    </a:lnTo>
                    <a:lnTo>
                      <a:pt x="469" y="125"/>
                    </a:lnTo>
                    <a:lnTo>
                      <a:pt x="469" y="123"/>
                    </a:lnTo>
                    <a:lnTo>
                      <a:pt x="472" y="118"/>
                    </a:lnTo>
                    <a:lnTo>
                      <a:pt x="472" y="113"/>
                    </a:lnTo>
                    <a:lnTo>
                      <a:pt x="474" y="112"/>
                    </a:lnTo>
                    <a:lnTo>
                      <a:pt x="507" y="81"/>
                    </a:lnTo>
                    <a:lnTo>
                      <a:pt x="507" y="79"/>
                    </a:lnTo>
                    <a:lnTo>
                      <a:pt x="509" y="76"/>
                    </a:lnTo>
                    <a:lnTo>
                      <a:pt x="510" y="74"/>
                    </a:lnTo>
                    <a:lnTo>
                      <a:pt x="510" y="73"/>
                    </a:lnTo>
                    <a:lnTo>
                      <a:pt x="512" y="72"/>
                    </a:lnTo>
                    <a:lnTo>
                      <a:pt x="509" y="72"/>
                    </a:lnTo>
                    <a:lnTo>
                      <a:pt x="506" y="70"/>
                    </a:lnTo>
                    <a:lnTo>
                      <a:pt x="498" y="62"/>
                    </a:lnTo>
                    <a:lnTo>
                      <a:pt x="489" y="58"/>
                    </a:lnTo>
                    <a:lnTo>
                      <a:pt x="482" y="56"/>
                    </a:lnTo>
                    <a:lnTo>
                      <a:pt x="478" y="58"/>
                    </a:lnTo>
                    <a:lnTo>
                      <a:pt x="476" y="58"/>
                    </a:lnTo>
                    <a:lnTo>
                      <a:pt x="469" y="62"/>
                    </a:lnTo>
                    <a:lnTo>
                      <a:pt x="465" y="66"/>
                    </a:lnTo>
                    <a:lnTo>
                      <a:pt x="460" y="69"/>
                    </a:lnTo>
                    <a:lnTo>
                      <a:pt x="419" y="67"/>
                    </a:lnTo>
                    <a:lnTo>
                      <a:pt x="409" y="69"/>
                    </a:lnTo>
                    <a:lnTo>
                      <a:pt x="397" y="69"/>
                    </a:lnTo>
                    <a:lnTo>
                      <a:pt x="397" y="67"/>
                    </a:lnTo>
                    <a:lnTo>
                      <a:pt x="412" y="51"/>
                    </a:lnTo>
                    <a:lnTo>
                      <a:pt x="414" y="52"/>
                    </a:lnTo>
                    <a:lnTo>
                      <a:pt x="414" y="49"/>
                    </a:lnTo>
                    <a:lnTo>
                      <a:pt x="415" y="49"/>
                    </a:lnTo>
                    <a:lnTo>
                      <a:pt x="415" y="46"/>
                    </a:lnTo>
                    <a:lnTo>
                      <a:pt x="416" y="45"/>
                    </a:lnTo>
                    <a:lnTo>
                      <a:pt x="416" y="34"/>
                    </a:lnTo>
                    <a:lnTo>
                      <a:pt x="415" y="31"/>
                    </a:lnTo>
                    <a:lnTo>
                      <a:pt x="414" y="29"/>
                    </a:lnTo>
                    <a:lnTo>
                      <a:pt x="380" y="12"/>
                    </a:lnTo>
                    <a:lnTo>
                      <a:pt x="373" y="6"/>
                    </a:lnTo>
                    <a:lnTo>
                      <a:pt x="371" y="0"/>
                    </a:lnTo>
                    <a:lnTo>
                      <a:pt x="369" y="0"/>
                    </a:lnTo>
                    <a:lnTo>
                      <a:pt x="369" y="2"/>
                    </a:lnTo>
                    <a:lnTo>
                      <a:pt x="368" y="7"/>
                    </a:lnTo>
                    <a:lnTo>
                      <a:pt x="365" y="10"/>
                    </a:lnTo>
                    <a:lnTo>
                      <a:pt x="361" y="13"/>
                    </a:lnTo>
                    <a:lnTo>
                      <a:pt x="359" y="14"/>
                    </a:lnTo>
                    <a:lnTo>
                      <a:pt x="348" y="20"/>
                    </a:lnTo>
                    <a:lnTo>
                      <a:pt x="340" y="21"/>
                    </a:lnTo>
                    <a:lnTo>
                      <a:pt x="334" y="21"/>
                    </a:lnTo>
                    <a:lnTo>
                      <a:pt x="333" y="22"/>
                    </a:lnTo>
                    <a:lnTo>
                      <a:pt x="330" y="24"/>
                    </a:lnTo>
                    <a:lnTo>
                      <a:pt x="328" y="27"/>
                    </a:lnTo>
                    <a:lnTo>
                      <a:pt x="325" y="28"/>
                    </a:lnTo>
                    <a:lnTo>
                      <a:pt x="325" y="29"/>
                    </a:lnTo>
                    <a:lnTo>
                      <a:pt x="318" y="35"/>
                    </a:lnTo>
                    <a:lnTo>
                      <a:pt x="305" y="35"/>
                    </a:lnTo>
                    <a:lnTo>
                      <a:pt x="304" y="36"/>
                    </a:lnTo>
                    <a:lnTo>
                      <a:pt x="302" y="36"/>
                    </a:lnTo>
                    <a:lnTo>
                      <a:pt x="291" y="51"/>
                    </a:lnTo>
                    <a:lnTo>
                      <a:pt x="280" y="58"/>
                    </a:lnTo>
                    <a:lnTo>
                      <a:pt x="278" y="58"/>
                    </a:lnTo>
                    <a:lnTo>
                      <a:pt x="278" y="60"/>
                    </a:lnTo>
                    <a:lnTo>
                      <a:pt x="270" y="66"/>
                    </a:lnTo>
                    <a:lnTo>
                      <a:pt x="267" y="66"/>
                    </a:lnTo>
                    <a:lnTo>
                      <a:pt x="266" y="67"/>
                    </a:lnTo>
                    <a:lnTo>
                      <a:pt x="259" y="69"/>
                    </a:lnTo>
                    <a:lnTo>
                      <a:pt x="256" y="72"/>
                    </a:lnTo>
                    <a:lnTo>
                      <a:pt x="236" y="76"/>
                    </a:lnTo>
                    <a:lnTo>
                      <a:pt x="222" y="76"/>
                    </a:lnTo>
                    <a:lnTo>
                      <a:pt x="185" y="80"/>
                    </a:lnTo>
                    <a:lnTo>
                      <a:pt x="167" y="80"/>
                    </a:lnTo>
                    <a:lnTo>
                      <a:pt x="150" y="84"/>
                    </a:lnTo>
                    <a:lnTo>
                      <a:pt x="140" y="88"/>
                    </a:lnTo>
                    <a:lnTo>
                      <a:pt x="112" y="103"/>
                    </a:lnTo>
                    <a:lnTo>
                      <a:pt x="105" y="109"/>
                    </a:lnTo>
                    <a:lnTo>
                      <a:pt x="95" y="113"/>
                    </a:lnTo>
                    <a:lnTo>
                      <a:pt x="88" y="115"/>
                    </a:lnTo>
                    <a:lnTo>
                      <a:pt x="83" y="115"/>
                    </a:lnTo>
                    <a:lnTo>
                      <a:pt x="83" y="116"/>
                    </a:lnTo>
                    <a:lnTo>
                      <a:pt x="81" y="116"/>
                    </a:lnTo>
                    <a:lnTo>
                      <a:pt x="81" y="127"/>
                    </a:lnTo>
                    <a:lnTo>
                      <a:pt x="86" y="134"/>
                    </a:lnTo>
                    <a:lnTo>
                      <a:pt x="93" y="134"/>
                    </a:lnTo>
                    <a:lnTo>
                      <a:pt x="100" y="136"/>
                    </a:lnTo>
                    <a:lnTo>
                      <a:pt x="101" y="139"/>
                    </a:lnTo>
                    <a:lnTo>
                      <a:pt x="101" y="141"/>
                    </a:lnTo>
                    <a:lnTo>
                      <a:pt x="102" y="143"/>
                    </a:lnTo>
                    <a:lnTo>
                      <a:pt x="102" y="151"/>
                    </a:lnTo>
                    <a:lnTo>
                      <a:pt x="101" y="152"/>
                    </a:lnTo>
                    <a:lnTo>
                      <a:pt x="101" y="154"/>
                    </a:lnTo>
                    <a:lnTo>
                      <a:pt x="98" y="156"/>
                    </a:lnTo>
                    <a:lnTo>
                      <a:pt x="88" y="169"/>
                    </a:lnTo>
                    <a:lnTo>
                      <a:pt x="73" y="180"/>
                    </a:lnTo>
                    <a:lnTo>
                      <a:pt x="67" y="182"/>
                    </a:lnTo>
                    <a:lnTo>
                      <a:pt x="66" y="182"/>
                    </a:lnTo>
                    <a:lnTo>
                      <a:pt x="64" y="183"/>
                    </a:lnTo>
                    <a:lnTo>
                      <a:pt x="64" y="182"/>
                    </a:lnTo>
                    <a:lnTo>
                      <a:pt x="42" y="179"/>
                    </a:lnTo>
                    <a:lnTo>
                      <a:pt x="41" y="179"/>
                    </a:lnTo>
                    <a:lnTo>
                      <a:pt x="35" y="178"/>
                    </a:lnTo>
                    <a:lnTo>
                      <a:pt x="31" y="178"/>
                    </a:lnTo>
                    <a:lnTo>
                      <a:pt x="27" y="179"/>
                    </a:lnTo>
                    <a:lnTo>
                      <a:pt x="26" y="180"/>
                    </a:lnTo>
                    <a:lnTo>
                      <a:pt x="26" y="183"/>
                    </a:lnTo>
                    <a:lnTo>
                      <a:pt x="17" y="186"/>
                    </a:lnTo>
                    <a:lnTo>
                      <a:pt x="14" y="18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21" name="Freeform 1254">
                <a:extLst>
                  <a:ext uri="{FF2B5EF4-FFF2-40B4-BE49-F238E27FC236}">
                    <a16:creationId xmlns:a16="http://schemas.microsoft.com/office/drawing/2014/main" id="{9AEBC696-1410-0B05-2A22-25A1432AAC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24" y="3886"/>
                <a:ext cx="116" cy="107"/>
              </a:xfrm>
              <a:custGeom>
                <a:avLst/>
                <a:gdLst>
                  <a:gd name="T0" fmla="*/ 135 w 464"/>
                  <a:gd name="T1" fmla="*/ 113 h 429"/>
                  <a:gd name="T2" fmla="*/ 105 w 464"/>
                  <a:gd name="T3" fmla="*/ 121 h 429"/>
                  <a:gd name="T4" fmla="*/ 90 w 464"/>
                  <a:gd name="T5" fmla="*/ 142 h 429"/>
                  <a:gd name="T6" fmla="*/ 91 w 464"/>
                  <a:gd name="T7" fmla="*/ 164 h 429"/>
                  <a:gd name="T8" fmla="*/ 127 w 464"/>
                  <a:gd name="T9" fmla="*/ 197 h 429"/>
                  <a:gd name="T10" fmla="*/ 125 w 464"/>
                  <a:gd name="T11" fmla="*/ 204 h 429"/>
                  <a:gd name="T12" fmla="*/ 120 w 464"/>
                  <a:gd name="T13" fmla="*/ 221 h 429"/>
                  <a:gd name="T14" fmla="*/ 180 w 464"/>
                  <a:gd name="T15" fmla="*/ 214 h 429"/>
                  <a:gd name="T16" fmla="*/ 200 w 464"/>
                  <a:gd name="T17" fmla="*/ 210 h 429"/>
                  <a:gd name="T18" fmla="*/ 223 w 464"/>
                  <a:gd name="T19" fmla="*/ 224 h 429"/>
                  <a:gd name="T20" fmla="*/ 218 w 464"/>
                  <a:gd name="T21" fmla="*/ 231 h 429"/>
                  <a:gd name="T22" fmla="*/ 183 w 464"/>
                  <a:gd name="T23" fmla="*/ 270 h 429"/>
                  <a:gd name="T24" fmla="*/ 178 w 464"/>
                  <a:gd name="T25" fmla="*/ 278 h 429"/>
                  <a:gd name="T26" fmla="*/ 149 w 464"/>
                  <a:gd name="T27" fmla="*/ 303 h 429"/>
                  <a:gd name="T28" fmla="*/ 94 w 464"/>
                  <a:gd name="T29" fmla="*/ 337 h 429"/>
                  <a:gd name="T30" fmla="*/ 31 w 464"/>
                  <a:gd name="T31" fmla="*/ 330 h 429"/>
                  <a:gd name="T32" fmla="*/ 20 w 464"/>
                  <a:gd name="T33" fmla="*/ 332 h 429"/>
                  <a:gd name="T34" fmla="*/ 16 w 464"/>
                  <a:gd name="T35" fmla="*/ 345 h 429"/>
                  <a:gd name="T36" fmla="*/ 15 w 464"/>
                  <a:gd name="T37" fmla="*/ 374 h 429"/>
                  <a:gd name="T38" fmla="*/ 20 w 464"/>
                  <a:gd name="T39" fmla="*/ 388 h 429"/>
                  <a:gd name="T40" fmla="*/ 2 w 464"/>
                  <a:gd name="T41" fmla="*/ 423 h 429"/>
                  <a:gd name="T42" fmla="*/ 7 w 464"/>
                  <a:gd name="T43" fmla="*/ 429 h 429"/>
                  <a:gd name="T44" fmla="*/ 23 w 464"/>
                  <a:gd name="T45" fmla="*/ 422 h 429"/>
                  <a:gd name="T46" fmla="*/ 37 w 464"/>
                  <a:gd name="T47" fmla="*/ 412 h 429"/>
                  <a:gd name="T48" fmla="*/ 53 w 464"/>
                  <a:gd name="T49" fmla="*/ 423 h 429"/>
                  <a:gd name="T50" fmla="*/ 98 w 464"/>
                  <a:gd name="T51" fmla="*/ 402 h 429"/>
                  <a:gd name="T52" fmla="*/ 180 w 464"/>
                  <a:gd name="T53" fmla="*/ 390 h 429"/>
                  <a:gd name="T54" fmla="*/ 197 w 464"/>
                  <a:gd name="T55" fmla="*/ 387 h 429"/>
                  <a:gd name="T56" fmla="*/ 209 w 464"/>
                  <a:gd name="T57" fmla="*/ 426 h 429"/>
                  <a:gd name="T58" fmla="*/ 232 w 464"/>
                  <a:gd name="T59" fmla="*/ 413 h 429"/>
                  <a:gd name="T60" fmla="*/ 273 w 464"/>
                  <a:gd name="T61" fmla="*/ 391 h 429"/>
                  <a:gd name="T62" fmla="*/ 310 w 464"/>
                  <a:gd name="T63" fmla="*/ 342 h 429"/>
                  <a:gd name="T64" fmla="*/ 330 w 464"/>
                  <a:gd name="T65" fmla="*/ 308 h 429"/>
                  <a:gd name="T66" fmla="*/ 365 w 464"/>
                  <a:gd name="T67" fmla="*/ 293 h 429"/>
                  <a:gd name="T68" fmla="*/ 386 w 464"/>
                  <a:gd name="T69" fmla="*/ 270 h 429"/>
                  <a:gd name="T70" fmla="*/ 432 w 464"/>
                  <a:gd name="T71" fmla="*/ 219 h 429"/>
                  <a:gd name="T72" fmla="*/ 450 w 464"/>
                  <a:gd name="T73" fmla="*/ 198 h 429"/>
                  <a:gd name="T74" fmla="*/ 463 w 464"/>
                  <a:gd name="T75" fmla="*/ 176 h 429"/>
                  <a:gd name="T76" fmla="*/ 437 w 464"/>
                  <a:gd name="T77" fmla="*/ 145 h 429"/>
                  <a:gd name="T78" fmla="*/ 421 w 464"/>
                  <a:gd name="T79" fmla="*/ 119 h 429"/>
                  <a:gd name="T80" fmla="*/ 415 w 464"/>
                  <a:gd name="T81" fmla="*/ 110 h 429"/>
                  <a:gd name="T82" fmla="*/ 420 w 464"/>
                  <a:gd name="T83" fmla="*/ 80 h 429"/>
                  <a:gd name="T84" fmla="*/ 418 w 464"/>
                  <a:gd name="T85" fmla="*/ 64 h 429"/>
                  <a:gd name="T86" fmla="*/ 398 w 464"/>
                  <a:gd name="T87" fmla="*/ 36 h 429"/>
                  <a:gd name="T88" fmla="*/ 364 w 464"/>
                  <a:gd name="T89" fmla="*/ 24 h 429"/>
                  <a:gd name="T90" fmla="*/ 350 w 464"/>
                  <a:gd name="T91" fmla="*/ 13 h 429"/>
                  <a:gd name="T92" fmla="*/ 331 w 464"/>
                  <a:gd name="T93" fmla="*/ 0 h 429"/>
                  <a:gd name="T94" fmla="*/ 301 w 464"/>
                  <a:gd name="T95" fmla="*/ 10 h 429"/>
                  <a:gd name="T96" fmla="*/ 257 w 464"/>
                  <a:gd name="T97" fmla="*/ 27 h 429"/>
                  <a:gd name="T98" fmla="*/ 216 w 464"/>
                  <a:gd name="T99" fmla="*/ 40 h 429"/>
                  <a:gd name="T100" fmla="*/ 193 w 464"/>
                  <a:gd name="T101" fmla="*/ 64 h 429"/>
                  <a:gd name="T102" fmla="*/ 180 w 464"/>
                  <a:gd name="T103" fmla="*/ 66 h 429"/>
                  <a:gd name="T104" fmla="*/ 183 w 464"/>
                  <a:gd name="T105" fmla="*/ 77 h 429"/>
                  <a:gd name="T106" fmla="*/ 173 w 464"/>
                  <a:gd name="T107" fmla="*/ 85 h 429"/>
                  <a:gd name="T108" fmla="*/ 164 w 464"/>
                  <a:gd name="T109" fmla="*/ 90 h 4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464" h="429">
                    <a:moveTo>
                      <a:pt x="158" y="92"/>
                    </a:moveTo>
                    <a:lnTo>
                      <a:pt x="153" y="94"/>
                    </a:lnTo>
                    <a:lnTo>
                      <a:pt x="139" y="110"/>
                    </a:lnTo>
                    <a:lnTo>
                      <a:pt x="135" y="113"/>
                    </a:lnTo>
                    <a:lnTo>
                      <a:pt x="133" y="114"/>
                    </a:lnTo>
                    <a:lnTo>
                      <a:pt x="116" y="120"/>
                    </a:lnTo>
                    <a:lnTo>
                      <a:pt x="108" y="121"/>
                    </a:lnTo>
                    <a:lnTo>
                      <a:pt x="105" y="121"/>
                    </a:lnTo>
                    <a:lnTo>
                      <a:pt x="93" y="134"/>
                    </a:lnTo>
                    <a:lnTo>
                      <a:pt x="93" y="138"/>
                    </a:lnTo>
                    <a:lnTo>
                      <a:pt x="91" y="140"/>
                    </a:lnTo>
                    <a:lnTo>
                      <a:pt x="90" y="142"/>
                    </a:lnTo>
                    <a:lnTo>
                      <a:pt x="80" y="152"/>
                    </a:lnTo>
                    <a:lnTo>
                      <a:pt x="82" y="152"/>
                    </a:lnTo>
                    <a:lnTo>
                      <a:pt x="84" y="158"/>
                    </a:lnTo>
                    <a:lnTo>
                      <a:pt x="91" y="164"/>
                    </a:lnTo>
                    <a:lnTo>
                      <a:pt x="125" y="181"/>
                    </a:lnTo>
                    <a:lnTo>
                      <a:pt x="126" y="183"/>
                    </a:lnTo>
                    <a:lnTo>
                      <a:pt x="127" y="186"/>
                    </a:lnTo>
                    <a:lnTo>
                      <a:pt x="127" y="197"/>
                    </a:lnTo>
                    <a:lnTo>
                      <a:pt x="126" y="198"/>
                    </a:lnTo>
                    <a:lnTo>
                      <a:pt x="126" y="201"/>
                    </a:lnTo>
                    <a:lnTo>
                      <a:pt x="125" y="201"/>
                    </a:lnTo>
                    <a:lnTo>
                      <a:pt x="125" y="204"/>
                    </a:lnTo>
                    <a:lnTo>
                      <a:pt x="123" y="203"/>
                    </a:lnTo>
                    <a:lnTo>
                      <a:pt x="108" y="219"/>
                    </a:lnTo>
                    <a:lnTo>
                      <a:pt x="108" y="221"/>
                    </a:lnTo>
                    <a:lnTo>
                      <a:pt x="120" y="221"/>
                    </a:lnTo>
                    <a:lnTo>
                      <a:pt x="130" y="219"/>
                    </a:lnTo>
                    <a:lnTo>
                      <a:pt x="171" y="221"/>
                    </a:lnTo>
                    <a:lnTo>
                      <a:pt x="176" y="218"/>
                    </a:lnTo>
                    <a:lnTo>
                      <a:pt x="180" y="214"/>
                    </a:lnTo>
                    <a:lnTo>
                      <a:pt x="187" y="210"/>
                    </a:lnTo>
                    <a:lnTo>
                      <a:pt x="189" y="210"/>
                    </a:lnTo>
                    <a:lnTo>
                      <a:pt x="193" y="208"/>
                    </a:lnTo>
                    <a:lnTo>
                      <a:pt x="200" y="210"/>
                    </a:lnTo>
                    <a:lnTo>
                      <a:pt x="209" y="214"/>
                    </a:lnTo>
                    <a:lnTo>
                      <a:pt x="217" y="222"/>
                    </a:lnTo>
                    <a:lnTo>
                      <a:pt x="220" y="224"/>
                    </a:lnTo>
                    <a:lnTo>
                      <a:pt x="223" y="224"/>
                    </a:lnTo>
                    <a:lnTo>
                      <a:pt x="221" y="225"/>
                    </a:lnTo>
                    <a:lnTo>
                      <a:pt x="221" y="226"/>
                    </a:lnTo>
                    <a:lnTo>
                      <a:pt x="220" y="228"/>
                    </a:lnTo>
                    <a:lnTo>
                      <a:pt x="218" y="231"/>
                    </a:lnTo>
                    <a:lnTo>
                      <a:pt x="218" y="233"/>
                    </a:lnTo>
                    <a:lnTo>
                      <a:pt x="185" y="264"/>
                    </a:lnTo>
                    <a:lnTo>
                      <a:pt x="183" y="265"/>
                    </a:lnTo>
                    <a:lnTo>
                      <a:pt x="183" y="270"/>
                    </a:lnTo>
                    <a:lnTo>
                      <a:pt x="180" y="275"/>
                    </a:lnTo>
                    <a:lnTo>
                      <a:pt x="180" y="277"/>
                    </a:lnTo>
                    <a:lnTo>
                      <a:pt x="179" y="277"/>
                    </a:lnTo>
                    <a:lnTo>
                      <a:pt x="178" y="278"/>
                    </a:lnTo>
                    <a:lnTo>
                      <a:pt x="178" y="281"/>
                    </a:lnTo>
                    <a:lnTo>
                      <a:pt x="164" y="292"/>
                    </a:lnTo>
                    <a:lnTo>
                      <a:pt x="154" y="298"/>
                    </a:lnTo>
                    <a:lnTo>
                      <a:pt x="149" y="303"/>
                    </a:lnTo>
                    <a:lnTo>
                      <a:pt x="139" y="306"/>
                    </a:lnTo>
                    <a:lnTo>
                      <a:pt x="125" y="317"/>
                    </a:lnTo>
                    <a:lnTo>
                      <a:pt x="113" y="330"/>
                    </a:lnTo>
                    <a:lnTo>
                      <a:pt x="94" y="337"/>
                    </a:lnTo>
                    <a:lnTo>
                      <a:pt x="87" y="337"/>
                    </a:lnTo>
                    <a:lnTo>
                      <a:pt x="86" y="335"/>
                    </a:lnTo>
                    <a:lnTo>
                      <a:pt x="70" y="331"/>
                    </a:lnTo>
                    <a:lnTo>
                      <a:pt x="31" y="330"/>
                    </a:lnTo>
                    <a:lnTo>
                      <a:pt x="27" y="328"/>
                    </a:lnTo>
                    <a:lnTo>
                      <a:pt x="24" y="328"/>
                    </a:lnTo>
                    <a:lnTo>
                      <a:pt x="20" y="331"/>
                    </a:lnTo>
                    <a:lnTo>
                      <a:pt x="20" y="332"/>
                    </a:lnTo>
                    <a:lnTo>
                      <a:pt x="22" y="334"/>
                    </a:lnTo>
                    <a:lnTo>
                      <a:pt x="22" y="335"/>
                    </a:lnTo>
                    <a:lnTo>
                      <a:pt x="20" y="337"/>
                    </a:lnTo>
                    <a:lnTo>
                      <a:pt x="16" y="345"/>
                    </a:lnTo>
                    <a:lnTo>
                      <a:pt x="16" y="346"/>
                    </a:lnTo>
                    <a:lnTo>
                      <a:pt x="20" y="351"/>
                    </a:lnTo>
                    <a:lnTo>
                      <a:pt x="15" y="371"/>
                    </a:lnTo>
                    <a:lnTo>
                      <a:pt x="15" y="374"/>
                    </a:lnTo>
                    <a:lnTo>
                      <a:pt x="13" y="377"/>
                    </a:lnTo>
                    <a:lnTo>
                      <a:pt x="13" y="381"/>
                    </a:lnTo>
                    <a:lnTo>
                      <a:pt x="17" y="384"/>
                    </a:lnTo>
                    <a:lnTo>
                      <a:pt x="20" y="388"/>
                    </a:lnTo>
                    <a:lnTo>
                      <a:pt x="23" y="397"/>
                    </a:lnTo>
                    <a:lnTo>
                      <a:pt x="23" y="402"/>
                    </a:lnTo>
                    <a:lnTo>
                      <a:pt x="19" y="408"/>
                    </a:lnTo>
                    <a:lnTo>
                      <a:pt x="2" y="423"/>
                    </a:lnTo>
                    <a:lnTo>
                      <a:pt x="2" y="425"/>
                    </a:lnTo>
                    <a:lnTo>
                      <a:pt x="0" y="425"/>
                    </a:lnTo>
                    <a:lnTo>
                      <a:pt x="0" y="426"/>
                    </a:lnTo>
                    <a:lnTo>
                      <a:pt x="7" y="429"/>
                    </a:lnTo>
                    <a:lnTo>
                      <a:pt x="23" y="425"/>
                    </a:lnTo>
                    <a:lnTo>
                      <a:pt x="24" y="423"/>
                    </a:lnTo>
                    <a:lnTo>
                      <a:pt x="24" y="422"/>
                    </a:lnTo>
                    <a:lnTo>
                      <a:pt x="23" y="422"/>
                    </a:lnTo>
                    <a:lnTo>
                      <a:pt x="23" y="420"/>
                    </a:lnTo>
                    <a:lnTo>
                      <a:pt x="29" y="416"/>
                    </a:lnTo>
                    <a:lnTo>
                      <a:pt x="30" y="415"/>
                    </a:lnTo>
                    <a:lnTo>
                      <a:pt x="37" y="412"/>
                    </a:lnTo>
                    <a:lnTo>
                      <a:pt x="45" y="413"/>
                    </a:lnTo>
                    <a:lnTo>
                      <a:pt x="46" y="413"/>
                    </a:lnTo>
                    <a:lnTo>
                      <a:pt x="48" y="415"/>
                    </a:lnTo>
                    <a:lnTo>
                      <a:pt x="53" y="423"/>
                    </a:lnTo>
                    <a:lnTo>
                      <a:pt x="58" y="426"/>
                    </a:lnTo>
                    <a:lnTo>
                      <a:pt x="62" y="427"/>
                    </a:lnTo>
                    <a:lnTo>
                      <a:pt x="65" y="427"/>
                    </a:lnTo>
                    <a:lnTo>
                      <a:pt x="98" y="402"/>
                    </a:lnTo>
                    <a:lnTo>
                      <a:pt x="108" y="401"/>
                    </a:lnTo>
                    <a:lnTo>
                      <a:pt x="123" y="394"/>
                    </a:lnTo>
                    <a:lnTo>
                      <a:pt x="149" y="395"/>
                    </a:lnTo>
                    <a:lnTo>
                      <a:pt x="180" y="390"/>
                    </a:lnTo>
                    <a:lnTo>
                      <a:pt x="183" y="388"/>
                    </a:lnTo>
                    <a:lnTo>
                      <a:pt x="187" y="388"/>
                    </a:lnTo>
                    <a:lnTo>
                      <a:pt x="196" y="387"/>
                    </a:lnTo>
                    <a:lnTo>
                      <a:pt x="197" y="387"/>
                    </a:lnTo>
                    <a:lnTo>
                      <a:pt x="202" y="411"/>
                    </a:lnTo>
                    <a:lnTo>
                      <a:pt x="202" y="418"/>
                    </a:lnTo>
                    <a:lnTo>
                      <a:pt x="203" y="420"/>
                    </a:lnTo>
                    <a:lnTo>
                      <a:pt x="209" y="426"/>
                    </a:lnTo>
                    <a:lnTo>
                      <a:pt x="211" y="427"/>
                    </a:lnTo>
                    <a:lnTo>
                      <a:pt x="213" y="429"/>
                    </a:lnTo>
                    <a:lnTo>
                      <a:pt x="220" y="425"/>
                    </a:lnTo>
                    <a:lnTo>
                      <a:pt x="232" y="413"/>
                    </a:lnTo>
                    <a:lnTo>
                      <a:pt x="249" y="405"/>
                    </a:lnTo>
                    <a:lnTo>
                      <a:pt x="250" y="405"/>
                    </a:lnTo>
                    <a:lnTo>
                      <a:pt x="263" y="399"/>
                    </a:lnTo>
                    <a:lnTo>
                      <a:pt x="273" y="391"/>
                    </a:lnTo>
                    <a:lnTo>
                      <a:pt x="290" y="366"/>
                    </a:lnTo>
                    <a:lnTo>
                      <a:pt x="292" y="366"/>
                    </a:lnTo>
                    <a:lnTo>
                      <a:pt x="298" y="362"/>
                    </a:lnTo>
                    <a:lnTo>
                      <a:pt x="310" y="342"/>
                    </a:lnTo>
                    <a:lnTo>
                      <a:pt x="322" y="327"/>
                    </a:lnTo>
                    <a:lnTo>
                      <a:pt x="323" y="321"/>
                    </a:lnTo>
                    <a:lnTo>
                      <a:pt x="329" y="308"/>
                    </a:lnTo>
                    <a:lnTo>
                      <a:pt x="330" y="308"/>
                    </a:lnTo>
                    <a:lnTo>
                      <a:pt x="330" y="307"/>
                    </a:lnTo>
                    <a:lnTo>
                      <a:pt x="340" y="299"/>
                    </a:lnTo>
                    <a:lnTo>
                      <a:pt x="357" y="299"/>
                    </a:lnTo>
                    <a:lnTo>
                      <a:pt x="365" y="293"/>
                    </a:lnTo>
                    <a:lnTo>
                      <a:pt x="369" y="284"/>
                    </a:lnTo>
                    <a:lnTo>
                      <a:pt x="369" y="279"/>
                    </a:lnTo>
                    <a:lnTo>
                      <a:pt x="373" y="277"/>
                    </a:lnTo>
                    <a:lnTo>
                      <a:pt x="386" y="270"/>
                    </a:lnTo>
                    <a:lnTo>
                      <a:pt x="387" y="270"/>
                    </a:lnTo>
                    <a:lnTo>
                      <a:pt x="393" y="255"/>
                    </a:lnTo>
                    <a:lnTo>
                      <a:pt x="401" y="246"/>
                    </a:lnTo>
                    <a:lnTo>
                      <a:pt x="432" y="219"/>
                    </a:lnTo>
                    <a:lnTo>
                      <a:pt x="442" y="214"/>
                    </a:lnTo>
                    <a:lnTo>
                      <a:pt x="443" y="212"/>
                    </a:lnTo>
                    <a:lnTo>
                      <a:pt x="450" y="203"/>
                    </a:lnTo>
                    <a:lnTo>
                      <a:pt x="450" y="198"/>
                    </a:lnTo>
                    <a:lnTo>
                      <a:pt x="458" y="180"/>
                    </a:lnTo>
                    <a:lnTo>
                      <a:pt x="460" y="179"/>
                    </a:lnTo>
                    <a:lnTo>
                      <a:pt x="463" y="177"/>
                    </a:lnTo>
                    <a:lnTo>
                      <a:pt x="463" y="176"/>
                    </a:lnTo>
                    <a:lnTo>
                      <a:pt x="464" y="176"/>
                    </a:lnTo>
                    <a:lnTo>
                      <a:pt x="453" y="162"/>
                    </a:lnTo>
                    <a:lnTo>
                      <a:pt x="446" y="151"/>
                    </a:lnTo>
                    <a:lnTo>
                      <a:pt x="437" y="145"/>
                    </a:lnTo>
                    <a:lnTo>
                      <a:pt x="427" y="135"/>
                    </a:lnTo>
                    <a:lnTo>
                      <a:pt x="422" y="121"/>
                    </a:lnTo>
                    <a:lnTo>
                      <a:pt x="422" y="120"/>
                    </a:lnTo>
                    <a:lnTo>
                      <a:pt x="421" y="119"/>
                    </a:lnTo>
                    <a:lnTo>
                      <a:pt x="420" y="119"/>
                    </a:lnTo>
                    <a:lnTo>
                      <a:pt x="418" y="117"/>
                    </a:lnTo>
                    <a:lnTo>
                      <a:pt x="418" y="116"/>
                    </a:lnTo>
                    <a:lnTo>
                      <a:pt x="415" y="110"/>
                    </a:lnTo>
                    <a:lnTo>
                      <a:pt x="415" y="107"/>
                    </a:lnTo>
                    <a:lnTo>
                      <a:pt x="418" y="98"/>
                    </a:lnTo>
                    <a:lnTo>
                      <a:pt x="420" y="91"/>
                    </a:lnTo>
                    <a:lnTo>
                      <a:pt x="420" y="80"/>
                    </a:lnTo>
                    <a:lnTo>
                      <a:pt x="421" y="71"/>
                    </a:lnTo>
                    <a:lnTo>
                      <a:pt x="420" y="70"/>
                    </a:lnTo>
                    <a:lnTo>
                      <a:pt x="420" y="66"/>
                    </a:lnTo>
                    <a:lnTo>
                      <a:pt x="418" y="64"/>
                    </a:lnTo>
                    <a:lnTo>
                      <a:pt x="415" y="64"/>
                    </a:lnTo>
                    <a:lnTo>
                      <a:pt x="415" y="63"/>
                    </a:lnTo>
                    <a:lnTo>
                      <a:pt x="405" y="46"/>
                    </a:lnTo>
                    <a:lnTo>
                      <a:pt x="398" y="36"/>
                    </a:lnTo>
                    <a:lnTo>
                      <a:pt x="387" y="27"/>
                    </a:lnTo>
                    <a:lnTo>
                      <a:pt x="376" y="21"/>
                    </a:lnTo>
                    <a:lnTo>
                      <a:pt x="373" y="21"/>
                    </a:lnTo>
                    <a:lnTo>
                      <a:pt x="364" y="24"/>
                    </a:lnTo>
                    <a:lnTo>
                      <a:pt x="361" y="24"/>
                    </a:lnTo>
                    <a:lnTo>
                      <a:pt x="355" y="18"/>
                    </a:lnTo>
                    <a:lnTo>
                      <a:pt x="352" y="17"/>
                    </a:lnTo>
                    <a:lnTo>
                      <a:pt x="350" y="13"/>
                    </a:lnTo>
                    <a:lnTo>
                      <a:pt x="337" y="1"/>
                    </a:lnTo>
                    <a:lnTo>
                      <a:pt x="336" y="1"/>
                    </a:lnTo>
                    <a:lnTo>
                      <a:pt x="333" y="0"/>
                    </a:lnTo>
                    <a:lnTo>
                      <a:pt x="331" y="0"/>
                    </a:lnTo>
                    <a:lnTo>
                      <a:pt x="330" y="0"/>
                    </a:lnTo>
                    <a:lnTo>
                      <a:pt x="317" y="4"/>
                    </a:lnTo>
                    <a:lnTo>
                      <a:pt x="310" y="11"/>
                    </a:lnTo>
                    <a:lnTo>
                      <a:pt x="301" y="10"/>
                    </a:lnTo>
                    <a:lnTo>
                      <a:pt x="284" y="10"/>
                    </a:lnTo>
                    <a:lnTo>
                      <a:pt x="267" y="21"/>
                    </a:lnTo>
                    <a:lnTo>
                      <a:pt x="259" y="25"/>
                    </a:lnTo>
                    <a:lnTo>
                      <a:pt x="257" y="27"/>
                    </a:lnTo>
                    <a:lnTo>
                      <a:pt x="242" y="39"/>
                    </a:lnTo>
                    <a:lnTo>
                      <a:pt x="240" y="38"/>
                    </a:lnTo>
                    <a:lnTo>
                      <a:pt x="218" y="39"/>
                    </a:lnTo>
                    <a:lnTo>
                      <a:pt x="216" y="40"/>
                    </a:lnTo>
                    <a:lnTo>
                      <a:pt x="211" y="45"/>
                    </a:lnTo>
                    <a:lnTo>
                      <a:pt x="209" y="50"/>
                    </a:lnTo>
                    <a:lnTo>
                      <a:pt x="200" y="60"/>
                    </a:lnTo>
                    <a:lnTo>
                      <a:pt x="193" y="64"/>
                    </a:lnTo>
                    <a:lnTo>
                      <a:pt x="186" y="66"/>
                    </a:lnTo>
                    <a:lnTo>
                      <a:pt x="183" y="64"/>
                    </a:lnTo>
                    <a:lnTo>
                      <a:pt x="180" y="64"/>
                    </a:lnTo>
                    <a:lnTo>
                      <a:pt x="180" y="66"/>
                    </a:lnTo>
                    <a:lnTo>
                      <a:pt x="182" y="67"/>
                    </a:lnTo>
                    <a:lnTo>
                      <a:pt x="182" y="68"/>
                    </a:lnTo>
                    <a:lnTo>
                      <a:pt x="183" y="74"/>
                    </a:lnTo>
                    <a:lnTo>
                      <a:pt x="183" y="77"/>
                    </a:lnTo>
                    <a:lnTo>
                      <a:pt x="182" y="78"/>
                    </a:lnTo>
                    <a:lnTo>
                      <a:pt x="176" y="81"/>
                    </a:lnTo>
                    <a:lnTo>
                      <a:pt x="173" y="84"/>
                    </a:lnTo>
                    <a:lnTo>
                      <a:pt x="173" y="85"/>
                    </a:lnTo>
                    <a:lnTo>
                      <a:pt x="168" y="85"/>
                    </a:lnTo>
                    <a:lnTo>
                      <a:pt x="167" y="87"/>
                    </a:lnTo>
                    <a:lnTo>
                      <a:pt x="165" y="87"/>
                    </a:lnTo>
                    <a:lnTo>
                      <a:pt x="164" y="90"/>
                    </a:lnTo>
                    <a:lnTo>
                      <a:pt x="163" y="90"/>
                    </a:lnTo>
                    <a:lnTo>
                      <a:pt x="158" y="9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22" name="Freeform 1255">
                <a:extLst>
                  <a:ext uri="{FF2B5EF4-FFF2-40B4-BE49-F238E27FC236}">
                    <a16:creationId xmlns:a16="http://schemas.microsoft.com/office/drawing/2014/main" id="{BF5D1269-930D-898D-0AC4-72876CBED0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81" y="3927"/>
                <a:ext cx="194" cy="160"/>
              </a:xfrm>
              <a:custGeom>
                <a:avLst/>
                <a:gdLst>
                  <a:gd name="T0" fmla="*/ 152 w 775"/>
                  <a:gd name="T1" fmla="*/ 394 h 637"/>
                  <a:gd name="T2" fmla="*/ 153 w 775"/>
                  <a:gd name="T3" fmla="*/ 407 h 637"/>
                  <a:gd name="T4" fmla="*/ 143 w 775"/>
                  <a:gd name="T5" fmla="*/ 437 h 637"/>
                  <a:gd name="T6" fmla="*/ 121 w 775"/>
                  <a:gd name="T7" fmla="*/ 435 h 637"/>
                  <a:gd name="T8" fmla="*/ 106 w 775"/>
                  <a:gd name="T9" fmla="*/ 450 h 637"/>
                  <a:gd name="T10" fmla="*/ 97 w 775"/>
                  <a:gd name="T11" fmla="*/ 465 h 637"/>
                  <a:gd name="T12" fmla="*/ 75 w 775"/>
                  <a:gd name="T13" fmla="*/ 458 h 637"/>
                  <a:gd name="T14" fmla="*/ 60 w 775"/>
                  <a:gd name="T15" fmla="*/ 468 h 637"/>
                  <a:gd name="T16" fmla="*/ 75 w 775"/>
                  <a:gd name="T17" fmla="*/ 481 h 637"/>
                  <a:gd name="T18" fmla="*/ 96 w 775"/>
                  <a:gd name="T19" fmla="*/ 497 h 637"/>
                  <a:gd name="T20" fmla="*/ 81 w 775"/>
                  <a:gd name="T21" fmla="*/ 518 h 637"/>
                  <a:gd name="T22" fmla="*/ 56 w 775"/>
                  <a:gd name="T23" fmla="*/ 543 h 637"/>
                  <a:gd name="T24" fmla="*/ 40 w 775"/>
                  <a:gd name="T25" fmla="*/ 554 h 637"/>
                  <a:gd name="T26" fmla="*/ 25 w 775"/>
                  <a:gd name="T27" fmla="*/ 553 h 637"/>
                  <a:gd name="T28" fmla="*/ 1 w 775"/>
                  <a:gd name="T29" fmla="*/ 558 h 637"/>
                  <a:gd name="T30" fmla="*/ 5 w 775"/>
                  <a:gd name="T31" fmla="*/ 575 h 637"/>
                  <a:gd name="T32" fmla="*/ 28 w 775"/>
                  <a:gd name="T33" fmla="*/ 570 h 637"/>
                  <a:gd name="T34" fmla="*/ 44 w 775"/>
                  <a:gd name="T35" fmla="*/ 571 h 637"/>
                  <a:gd name="T36" fmla="*/ 67 w 775"/>
                  <a:gd name="T37" fmla="*/ 577 h 637"/>
                  <a:gd name="T38" fmla="*/ 71 w 775"/>
                  <a:gd name="T39" fmla="*/ 602 h 637"/>
                  <a:gd name="T40" fmla="*/ 107 w 775"/>
                  <a:gd name="T41" fmla="*/ 586 h 637"/>
                  <a:gd name="T42" fmla="*/ 159 w 775"/>
                  <a:gd name="T43" fmla="*/ 563 h 637"/>
                  <a:gd name="T44" fmla="*/ 171 w 775"/>
                  <a:gd name="T45" fmla="*/ 574 h 637"/>
                  <a:gd name="T46" fmla="*/ 157 w 775"/>
                  <a:gd name="T47" fmla="*/ 607 h 637"/>
                  <a:gd name="T48" fmla="*/ 178 w 775"/>
                  <a:gd name="T49" fmla="*/ 625 h 637"/>
                  <a:gd name="T50" fmla="*/ 184 w 775"/>
                  <a:gd name="T51" fmla="*/ 632 h 637"/>
                  <a:gd name="T52" fmla="*/ 197 w 775"/>
                  <a:gd name="T53" fmla="*/ 613 h 637"/>
                  <a:gd name="T54" fmla="*/ 230 w 775"/>
                  <a:gd name="T55" fmla="*/ 614 h 637"/>
                  <a:gd name="T56" fmla="*/ 257 w 775"/>
                  <a:gd name="T57" fmla="*/ 558 h 637"/>
                  <a:gd name="T58" fmla="*/ 287 w 775"/>
                  <a:gd name="T59" fmla="*/ 507 h 637"/>
                  <a:gd name="T60" fmla="*/ 342 w 775"/>
                  <a:gd name="T61" fmla="*/ 477 h 637"/>
                  <a:gd name="T62" fmla="*/ 367 w 775"/>
                  <a:gd name="T63" fmla="*/ 443 h 637"/>
                  <a:gd name="T64" fmla="*/ 421 w 775"/>
                  <a:gd name="T65" fmla="*/ 405 h 637"/>
                  <a:gd name="T66" fmla="*/ 447 w 775"/>
                  <a:gd name="T67" fmla="*/ 390 h 637"/>
                  <a:gd name="T68" fmla="*/ 479 w 775"/>
                  <a:gd name="T69" fmla="*/ 367 h 637"/>
                  <a:gd name="T70" fmla="*/ 531 w 775"/>
                  <a:gd name="T71" fmla="*/ 420 h 637"/>
                  <a:gd name="T72" fmla="*/ 569 w 775"/>
                  <a:gd name="T73" fmla="*/ 377 h 637"/>
                  <a:gd name="T74" fmla="*/ 618 w 775"/>
                  <a:gd name="T75" fmla="*/ 320 h 637"/>
                  <a:gd name="T76" fmla="*/ 636 w 775"/>
                  <a:gd name="T77" fmla="*/ 331 h 637"/>
                  <a:gd name="T78" fmla="*/ 682 w 775"/>
                  <a:gd name="T79" fmla="*/ 342 h 637"/>
                  <a:gd name="T80" fmla="*/ 749 w 775"/>
                  <a:gd name="T81" fmla="*/ 310 h 637"/>
                  <a:gd name="T82" fmla="*/ 759 w 775"/>
                  <a:gd name="T83" fmla="*/ 257 h 637"/>
                  <a:gd name="T84" fmla="*/ 752 w 775"/>
                  <a:gd name="T85" fmla="*/ 202 h 637"/>
                  <a:gd name="T86" fmla="*/ 737 w 775"/>
                  <a:gd name="T87" fmla="*/ 177 h 637"/>
                  <a:gd name="T88" fmla="*/ 727 w 775"/>
                  <a:gd name="T89" fmla="*/ 145 h 637"/>
                  <a:gd name="T90" fmla="*/ 712 w 775"/>
                  <a:gd name="T91" fmla="*/ 64 h 637"/>
                  <a:gd name="T92" fmla="*/ 652 w 775"/>
                  <a:gd name="T93" fmla="*/ 8 h 637"/>
                  <a:gd name="T94" fmla="*/ 613 w 775"/>
                  <a:gd name="T95" fmla="*/ 49 h 637"/>
                  <a:gd name="T96" fmla="*/ 536 w 775"/>
                  <a:gd name="T97" fmla="*/ 128 h 637"/>
                  <a:gd name="T98" fmla="*/ 469 w 775"/>
                  <a:gd name="T99" fmla="*/ 197 h 637"/>
                  <a:gd name="T100" fmla="*/ 384 w 775"/>
                  <a:gd name="T101" fmla="*/ 264 h 637"/>
                  <a:gd name="T102" fmla="*/ 354 w 775"/>
                  <a:gd name="T103" fmla="*/ 223 h 637"/>
                  <a:gd name="T104" fmla="*/ 224 w 775"/>
                  <a:gd name="T105" fmla="*/ 258 h 637"/>
                  <a:gd name="T106" fmla="*/ 195 w 775"/>
                  <a:gd name="T107" fmla="*/ 257 h 637"/>
                  <a:gd name="T108" fmla="*/ 166 w 775"/>
                  <a:gd name="T109" fmla="*/ 265 h 637"/>
                  <a:gd name="T110" fmla="*/ 174 w 775"/>
                  <a:gd name="T111" fmla="*/ 280 h 637"/>
                  <a:gd name="T112" fmla="*/ 148 w 775"/>
                  <a:gd name="T113" fmla="*/ 311 h 637"/>
                  <a:gd name="T114" fmla="*/ 162 w 775"/>
                  <a:gd name="T115" fmla="*/ 360 h 637"/>
                  <a:gd name="T116" fmla="*/ 111 w 775"/>
                  <a:gd name="T117" fmla="*/ 377 h 6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775" h="637">
                    <a:moveTo>
                      <a:pt x="125" y="381"/>
                    </a:moveTo>
                    <a:lnTo>
                      <a:pt x="128" y="378"/>
                    </a:lnTo>
                    <a:lnTo>
                      <a:pt x="130" y="380"/>
                    </a:lnTo>
                    <a:lnTo>
                      <a:pt x="131" y="380"/>
                    </a:lnTo>
                    <a:lnTo>
                      <a:pt x="133" y="384"/>
                    </a:lnTo>
                    <a:lnTo>
                      <a:pt x="138" y="391"/>
                    </a:lnTo>
                    <a:lnTo>
                      <a:pt x="148" y="395"/>
                    </a:lnTo>
                    <a:lnTo>
                      <a:pt x="148" y="394"/>
                    </a:lnTo>
                    <a:lnTo>
                      <a:pt x="152" y="394"/>
                    </a:lnTo>
                    <a:lnTo>
                      <a:pt x="155" y="395"/>
                    </a:lnTo>
                    <a:lnTo>
                      <a:pt x="156" y="395"/>
                    </a:lnTo>
                    <a:lnTo>
                      <a:pt x="157" y="397"/>
                    </a:lnTo>
                    <a:lnTo>
                      <a:pt x="157" y="398"/>
                    </a:lnTo>
                    <a:lnTo>
                      <a:pt x="159" y="399"/>
                    </a:lnTo>
                    <a:lnTo>
                      <a:pt x="159" y="401"/>
                    </a:lnTo>
                    <a:lnTo>
                      <a:pt x="157" y="401"/>
                    </a:lnTo>
                    <a:lnTo>
                      <a:pt x="156" y="405"/>
                    </a:lnTo>
                    <a:lnTo>
                      <a:pt x="153" y="407"/>
                    </a:lnTo>
                    <a:lnTo>
                      <a:pt x="149" y="409"/>
                    </a:lnTo>
                    <a:lnTo>
                      <a:pt x="146" y="412"/>
                    </a:lnTo>
                    <a:lnTo>
                      <a:pt x="146" y="413"/>
                    </a:lnTo>
                    <a:lnTo>
                      <a:pt x="145" y="414"/>
                    </a:lnTo>
                    <a:lnTo>
                      <a:pt x="145" y="420"/>
                    </a:lnTo>
                    <a:lnTo>
                      <a:pt x="146" y="423"/>
                    </a:lnTo>
                    <a:lnTo>
                      <a:pt x="145" y="428"/>
                    </a:lnTo>
                    <a:lnTo>
                      <a:pt x="145" y="435"/>
                    </a:lnTo>
                    <a:lnTo>
                      <a:pt x="143" y="437"/>
                    </a:lnTo>
                    <a:lnTo>
                      <a:pt x="135" y="440"/>
                    </a:lnTo>
                    <a:lnTo>
                      <a:pt x="134" y="440"/>
                    </a:lnTo>
                    <a:lnTo>
                      <a:pt x="134" y="441"/>
                    </a:lnTo>
                    <a:lnTo>
                      <a:pt x="128" y="441"/>
                    </a:lnTo>
                    <a:lnTo>
                      <a:pt x="127" y="443"/>
                    </a:lnTo>
                    <a:lnTo>
                      <a:pt x="124" y="441"/>
                    </a:lnTo>
                    <a:lnTo>
                      <a:pt x="124" y="440"/>
                    </a:lnTo>
                    <a:lnTo>
                      <a:pt x="121" y="437"/>
                    </a:lnTo>
                    <a:lnTo>
                      <a:pt x="121" y="435"/>
                    </a:lnTo>
                    <a:lnTo>
                      <a:pt x="120" y="437"/>
                    </a:lnTo>
                    <a:lnTo>
                      <a:pt x="118" y="437"/>
                    </a:lnTo>
                    <a:lnTo>
                      <a:pt x="117" y="438"/>
                    </a:lnTo>
                    <a:lnTo>
                      <a:pt x="113" y="438"/>
                    </a:lnTo>
                    <a:lnTo>
                      <a:pt x="111" y="440"/>
                    </a:lnTo>
                    <a:lnTo>
                      <a:pt x="111" y="441"/>
                    </a:lnTo>
                    <a:lnTo>
                      <a:pt x="109" y="445"/>
                    </a:lnTo>
                    <a:lnTo>
                      <a:pt x="107" y="447"/>
                    </a:lnTo>
                    <a:lnTo>
                      <a:pt x="106" y="450"/>
                    </a:lnTo>
                    <a:lnTo>
                      <a:pt x="103" y="452"/>
                    </a:lnTo>
                    <a:lnTo>
                      <a:pt x="102" y="455"/>
                    </a:lnTo>
                    <a:lnTo>
                      <a:pt x="104" y="459"/>
                    </a:lnTo>
                    <a:lnTo>
                      <a:pt x="104" y="462"/>
                    </a:lnTo>
                    <a:lnTo>
                      <a:pt x="103" y="462"/>
                    </a:lnTo>
                    <a:lnTo>
                      <a:pt x="103" y="464"/>
                    </a:lnTo>
                    <a:lnTo>
                      <a:pt x="102" y="464"/>
                    </a:lnTo>
                    <a:lnTo>
                      <a:pt x="100" y="465"/>
                    </a:lnTo>
                    <a:lnTo>
                      <a:pt x="97" y="465"/>
                    </a:lnTo>
                    <a:lnTo>
                      <a:pt x="96" y="464"/>
                    </a:lnTo>
                    <a:lnTo>
                      <a:pt x="93" y="464"/>
                    </a:lnTo>
                    <a:lnTo>
                      <a:pt x="92" y="462"/>
                    </a:lnTo>
                    <a:lnTo>
                      <a:pt x="89" y="464"/>
                    </a:lnTo>
                    <a:lnTo>
                      <a:pt x="81" y="464"/>
                    </a:lnTo>
                    <a:lnTo>
                      <a:pt x="79" y="465"/>
                    </a:lnTo>
                    <a:lnTo>
                      <a:pt x="78" y="465"/>
                    </a:lnTo>
                    <a:lnTo>
                      <a:pt x="75" y="464"/>
                    </a:lnTo>
                    <a:lnTo>
                      <a:pt x="75" y="458"/>
                    </a:lnTo>
                    <a:lnTo>
                      <a:pt x="74" y="457"/>
                    </a:lnTo>
                    <a:lnTo>
                      <a:pt x="74" y="455"/>
                    </a:lnTo>
                    <a:lnTo>
                      <a:pt x="70" y="455"/>
                    </a:lnTo>
                    <a:lnTo>
                      <a:pt x="68" y="457"/>
                    </a:lnTo>
                    <a:lnTo>
                      <a:pt x="65" y="458"/>
                    </a:lnTo>
                    <a:lnTo>
                      <a:pt x="63" y="461"/>
                    </a:lnTo>
                    <a:lnTo>
                      <a:pt x="61" y="464"/>
                    </a:lnTo>
                    <a:lnTo>
                      <a:pt x="61" y="466"/>
                    </a:lnTo>
                    <a:lnTo>
                      <a:pt x="60" y="468"/>
                    </a:lnTo>
                    <a:lnTo>
                      <a:pt x="64" y="473"/>
                    </a:lnTo>
                    <a:lnTo>
                      <a:pt x="65" y="473"/>
                    </a:lnTo>
                    <a:lnTo>
                      <a:pt x="67" y="472"/>
                    </a:lnTo>
                    <a:lnTo>
                      <a:pt x="73" y="472"/>
                    </a:lnTo>
                    <a:lnTo>
                      <a:pt x="74" y="473"/>
                    </a:lnTo>
                    <a:lnTo>
                      <a:pt x="74" y="474"/>
                    </a:lnTo>
                    <a:lnTo>
                      <a:pt x="73" y="476"/>
                    </a:lnTo>
                    <a:lnTo>
                      <a:pt x="73" y="477"/>
                    </a:lnTo>
                    <a:lnTo>
                      <a:pt x="75" y="481"/>
                    </a:lnTo>
                    <a:lnTo>
                      <a:pt x="79" y="481"/>
                    </a:lnTo>
                    <a:lnTo>
                      <a:pt x="79" y="480"/>
                    </a:lnTo>
                    <a:lnTo>
                      <a:pt x="83" y="480"/>
                    </a:lnTo>
                    <a:lnTo>
                      <a:pt x="88" y="484"/>
                    </a:lnTo>
                    <a:lnTo>
                      <a:pt x="88" y="491"/>
                    </a:lnTo>
                    <a:lnTo>
                      <a:pt x="89" y="494"/>
                    </a:lnTo>
                    <a:lnTo>
                      <a:pt x="93" y="495"/>
                    </a:lnTo>
                    <a:lnTo>
                      <a:pt x="95" y="495"/>
                    </a:lnTo>
                    <a:lnTo>
                      <a:pt x="96" y="497"/>
                    </a:lnTo>
                    <a:lnTo>
                      <a:pt x="95" y="498"/>
                    </a:lnTo>
                    <a:lnTo>
                      <a:pt x="95" y="500"/>
                    </a:lnTo>
                    <a:lnTo>
                      <a:pt x="93" y="503"/>
                    </a:lnTo>
                    <a:lnTo>
                      <a:pt x="93" y="504"/>
                    </a:lnTo>
                    <a:lnTo>
                      <a:pt x="86" y="511"/>
                    </a:lnTo>
                    <a:lnTo>
                      <a:pt x="85" y="514"/>
                    </a:lnTo>
                    <a:lnTo>
                      <a:pt x="82" y="517"/>
                    </a:lnTo>
                    <a:lnTo>
                      <a:pt x="82" y="518"/>
                    </a:lnTo>
                    <a:lnTo>
                      <a:pt x="81" y="518"/>
                    </a:lnTo>
                    <a:lnTo>
                      <a:pt x="78" y="521"/>
                    </a:lnTo>
                    <a:lnTo>
                      <a:pt x="78" y="524"/>
                    </a:lnTo>
                    <a:lnTo>
                      <a:pt x="75" y="526"/>
                    </a:lnTo>
                    <a:lnTo>
                      <a:pt x="73" y="529"/>
                    </a:lnTo>
                    <a:lnTo>
                      <a:pt x="71" y="532"/>
                    </a:lnTo>
                    <a:lnTo>
                      <a:pt x="67" y="536"/>
                    </a:lnTo>
                    <a:lnTo>
                      <a:pt x="61" y="540"/>
                    </a:lnTo>
                    <a:lnTo>
                      <a:pt x="60" y="539"/>
                    </a:lnTo>
                    <a:lnTo>
                      <a:pt x="56" y="543"/>
                    </a:lnTo>
                    <a:lnTo>
                      <a:pt x="53" y="544"/>
                    </a:lnTo>
                    <a:lnTo>
                      <a:pt x="51" y="547"/>
                    </a:lnTo>
                    <a:lnTo>
                      <a:pt x="51" y="548"/>
                    </a:lnTo>
                    <a:lnTo>
                      <a:pt x="49" y="551"/>
                    </a:lnTo>
                    <a:lnTo>
                      <a:pt x="47" y="551"/>
                    </a:lnTo>
                    <a:lnTo>
                      <a:pt x="47" y="553"/>
                    </a:lnTo>
                    <a:lnTo>
                      <a:pt x="46" y="553"/>
                    </a:lnTo>
                    <a:lnTo>
                      <a:pt x="43" y="554"/>
                    </a:lnTo>
                    <a:lnTo>
                      <a:pt x="40" y="554"/>
                    </a:lnTo>
                    <a:lnTo>
                      <a:pt x="39" y="555"/>
                    </a:lnTo>
                    <a:lnTo>
                      <a:pt x="37" y="558"/>
                    </a:lnTo>
                    <a:lnTo>
                      <a:pt x="36" y="560"/>
                    </a:lnTo>
                    <a:lnTo>
                      <a:pt x="33" y="560"/>
                    </a:lnTo>
                    <a:lnTo>
                      <a:pt x="29" y="557"/>
                    </a:lnTo>
                    <a:lnTo>
                      <a:pt x="28" y="557"/>
                    </a:lnTo>
                    <a:lnTo>
                      <a:pt x="26" y="555"/>
                    </a:lnTo>
                    <a:lnTo>
                      <a:pt x="26" y="554"/>
                    </a:lnTo>
                    <a:lnTo>
                      <a:pt x="25" y="553"/>
                    </a:lnTo>
                    <a:lnTo>
                      <a:pt x="21" y="553"/>
                    </a:lnTo>
                    <a:lnTo>
                      <a:pt x="18" y="551"/>
                    </a:lnTo>
                    <a:lnTo>
                      <a:pt x="12" y="551"/>
                    </a:lnTo>
                    <a:lnTo>
                      <a:pt x="11" y="553"/>
                    </a:lnTo>
                    <a:lnTo>
                      <a:pt x="8" y="553"/>
                    </a:lnTo>
                    <a:lnTo>
                      <a:pt x="8" y="554"/>
                    </a:lnTo>
                    <a:lnTo>
                      <a:pt x="7" y="555"/>
                    </a:lnTo>
                    <a:lnTo>
                      <a:pt x="4" y="555"/>
                    </a:lnTo>
                    <a:lnTo>
                      <a:pt x="1" y="558"/>
                    </a:lnTo>
                    <a:lnTo>
                      <a:pt x="1" y="560"/>
                    </a:lnTo>
                    <a:lnTo>
                      <a:pt x="3" y="560"/>
                    </a:lnTo>
                    <a:lnTo>
                      <a:pt x="3" y="563"/>
                    </a:lnTo>
                    <a:lnTo>
                      <a:pt x="1" y="564"/>
                    </a:lnTo>
                    <a:lnTo>
                      <a:pt x="1" y="567"/>
                    </a:lnTo>
                    <a:lnTo>
                      <a:pt x="0" y="572"/>
                    </a:lnTo>
                    <a:lnTo>
                      <a:pt x="1" y="574"/>
                    </a:lnTo>
                    <a:lnTo>
                      <a:pt x="3" y="577"/>
                    </a:lnTo>
                    <a:lnTo>
                      <a:pt x="5" y="575"/>
                    </a:lnTo>
                    <a:lnTo>
                      <a:pt x="8" y="572"/>
                    </a:lnTo>
                    <a:lnTo>
                      <a:pt x="11" y="570"/>
                    </a:lnTo>
                    <a:lnTo>
                      <a:pt x="12" y="568"/>
                    </a:lnTo>
                    <a:lnTo>
                      <a:pt x="18" y="568"/>
                    </a:lnTo>
                    <a:lnTo>
                      <a:pt x="19" y="567"/>
                    </a:lnTo>
                    <a:lnTo>
                      <a:pt x="19" y="568"/>
                    </a:lnTo>
                    <a:lnTo>
                      <a:pt x="21" y="568"/>
                    </a:lnTo>
                    <a:lnTo>
                      <a:pt x="22" y="570"/>
                    </a:lnTo>
                    <a:lnTo>
                      <a:pt x="28" y="570"/>
                    </a:lnTo>
                    <a:lnTo>
                      <a:pt x="29" y="571"/>
                    </a:lnTo>
                    <a:lnTo>
                      <a:pt x="30" y="571"/>
                    </a:lnTo>
                    <a:lnTo>
                      <a:pt x="30" y="572"/>
                    </a:lnTo>
                    <a:lnTo>
                      <a:pt x="36" y="572"/>
                    </a:lnTo>
                    <a:lnTo>
                      <a:pt x="36" y="571"/>
                    </a:lnTo>
                    <a:lnTo>
                      <a:pt x="40" y="571"/>
                    </a:lnTo>
                    <a:lnTo>
                      <a:pt x="42" y="572"/>
                    </a:lnTo>
                    <a:lnTo>
                      <a:pt x="43" y="572"/>
                    </a:lnTo>
                    <a:lnTo>
                      <a:pt x="44" y="571"/>
                    </a:lnTo>
                    <a:lnTo>
                      <a:pt x="46" y="571"/>
                    </a:lnTo>
                    <a:lnTo>
                      <a:pt x="50" y="570"/>
                    </a:lnTo>
                    <a:lnTo>
                      <a:pt x="56" y="570"/>
                    </a:lnTo>
                    <a:lnTo>
                      <a:pt x="57" y="571"/>
                    </a:lnTo>
                    <a:lnTo>
                      <a:pt x="61" y="571"/>
                    </a:lnTo>
                    <a:lnTo>
                      <a:pt x="63" y="572"/>
                    </a:lnTo>
                    <a:lnTo>
                      <a:pt x="64" y="572"/>
                    </a:lnTo>
                    <a:lnTo>
                      <a:pt x="64" y="574"/>
                    </a:lnTo>
                    <a:lnTo>
                      <a:pt x="67" y="577"/>
                    </a:lnTo>
                    <a:lnTo>
                      <a:pt x="67" y="579"/>
                    </a:lnTo>
                    <a:lnTo>
                      <a:pt x="65" y="581"/>
                    </a:lnTo>
                    <a:lnTo>
                      <a:pt x="65" y="586"/>
                    </a:lnTo>
                    <a:lnTo>
                      <a:pt x="64" y="589"/>
                    </a:lnTo>
                    <a:lnTo>
                      <a:pt x="64" y="592"/>
                    </a:lnTo>
                    <a:lnTo>
                      <a:pt x="63" y="593"/>
                    </a:lnTo>
                    <a:lnTo>
                      <a:pt x="63" y="598"/>
                    </a:lnTo>
                    <a:lnTo>
                      <a:pt x="67" y="600"/>
                    </a:lnTo>
                    <a:lnTo>
                      <a:pt x="71" y="602"/>
                    </a:lnTo>
                    <a:lnTo>
                      <a:pt x="74" y="600"/>
                    </a:lnTo>
                    <a:lnTo>
                      <a:pt x="81" y="600"/>
                    </a:lnTo>
                    <a:lnTo>
                      <a:pt x="82" y="599"/>
                    </a:lnTo>
                    <a:lnTo>
                      <a:pt x="85" y="599"/>
                    </a:lnTo>
                    <a:lnTo>
                      <a:pt x="95" y="589"/>
                    </a:lnTo>
                    <a:lnTo>
                      <a:pt x="97" y="588"/>
                    </a:lnTo>
                    <a:lnTo>
                      <a:pt x="102" y="588"/>
                    </a:lnTo>
                    <a:lnTo>
                      <a:pt x="106" y="586"/>
                    </a:lnTo>
                    <a:lnTo>
                      <a:pt x="107" y="586"/>
                    </a:lnTo>
                    <a:lnTo>
                      <a:pt x="111" y="582"/>
                    </a:lnTo>
                    <a:lnTo>
                      <a:pt x="114" y="581"/>
                    </a:lnTo>
                    <a:lnTo>
                      <a:pt x="117" y="581"/>
                    </a:lnTo>
                    <a:lnTo>
                      <a:pt x="118" y="579"/>
                    </a:lnTo>
                    <a:lnTo>
                      <a:pt x="127" y="575"/>
                    </a:lnTo>
                    <a:lnTo>
                      <a:pt x="131" y="571"/>
                    </a:lnTo>
                    <a:lnTo>
                      <a:pt x="153" y="561"/>
                    </a:lnTo>
                    <a:lnTo>
                      <a:pt x="157" y="561"/>
                    </a:lnTo>
                    <a:lnTo>
                      <a:pt x="159" y="563"/>
                    </a:lnTo>
                    <a:lnTo>
                      <a:pt x="160" y="563"/>
                    </a:lnTo>
                    <a:lnTo>
                      <a:pt x="162" y="564"/>
                    </a:lnTo>
                    <a:lnTo>
                      <a:pt x="164" y="564"/>
                    </a:lnTo>
                    <a:lnTo>
                      <a:pt x="166" y="565"/>
                    </a:lnTo>
                    <a:lnTo>
                      <a:pt x="166" y="567"/>
                    </a:lnTo>
                    <a:lnTo>
                      <a:pt x="169" y="568"/>
                    </a:lnTo>
                    <a:lnTo>
                      <a:pt x="169" y="570"/>
                    </a:lnTo>
                    <a:lnTo>
                      <a:pt x="170" y="571"/>
                    </a:lnTo>
                    <a:lnTo>
                      <a:pt x="171" y="574"/>
                    </a:lnTo>
                    <a:lnTo>
                      <a:pt x="171" y="578"/>
                    </a:lnTo>
                    <a:lnTo>
                      <a:pt x="169" y="581"/>
                    </a:lnTo>
                    <a:lnTo>
                      <a:pt x="167" y="584"/>
                    </a:lnTo>
                    <a:lnTo>
                      <a:pt x="167" y="591"/>
                    </a:lnTo>
                    <a:lnTo>
                      <a:pt x="164" y="595"/>
                    </a:lnTo>
                    <a:lnTo>
                      <a:pt x="159" y="596"/>
                    </a:lnTo>
                    <a:lnTo>
                      <a:pt x="157" y="598"/>
                    </a:lnTo>
                    <a:lnTo>
                      <a:pt x="159" y="603"/>
                    </a:lnTo>
                    <a:lnTo>
                      <a:pt x="157" y="607"/>
                    </a:lnTo>
                    <a:lnTo>
                      <a:pt x="157" y="613"/>
                    </a:lnTo>
                    <a:lnTo>
                      <a:pt x="159" y="614"/>
                    </a:lnTo>
                    <a:lnTo>
                      <a:pt x="166" y="617"/>
                    </a:lnTo>
                    <a:lnTo>
                      <a:pt x="167" y="618"/>
                    </a:lnTo>
                    <a:lnTo>
                      <a:pt x="173" y="618"/>
                    </a:lnTo>
                    <a:lnTo>
                      <a:pt x="174" y="617"/>
                    </a:lnTo>
                    <a:lnTo>
                      <a:pt x="177" y="617"/>
                    </a:lnTo>
                    <a:lnTo>
                      <a:pt x="178" y="620"/>
                    </a:lnTo>
                    <a:lnTo>
                      <a:pt x="178" y="625"/>
                    </a:lnTo>
                    <a:lnTo>
                      <a:pt x="173" y="631"/>
                    </a:lnTo>
                    <a:lnTo>
                      <a:pt x="171" y="634"/>
                    </a:lnTo>
                    <a:lnTo>
                      <a:pt x="171" y="635"/>
                    </a:lnTo>
                    <a:lnTo>
                      <a:pt x="173" y="637"/>
                    </a:lnTo>
                    <a:lnTo>
                      <a:pt x="174" y="635"/>
                    </a:lnTo>
                    <a:lnTo>
                      <a:pt x="176" y="635"/>
                    </a:lnTo>
                    <a:lnTo>
                      <a:pt x="183" y="634"/>
                    </a:lnTo>
                    <a:lnTo>
                      <a:pt x="184" y="634"/>
                    </a:lnTo>
                    <a:lnTo>
                      <a:pt x="184" y="632"/>
                    </a:lnTo>
                    <a:lnTo>
                      <a:pt x="186" y="631"/>
                    </a:lnTo>
                    <a:lnTo>
                      <a:pt x="187" y="625"/>
                    </a:lnTo>
                    <a:lnTo>
                      <a:pt x="187" y="618"/>
                    </a:lnTo>
                    <a:lnTo>
                      <a:pt x="188" y="617"/>
                    </a:lnTo>
                    <a:lnTo>
                      <a:pt x="188" y="616"/>
                    </a:lnTo>
                    <a:lnTo>
                      <a:pt x="190" y="616"/>
                    </a:lnTo>
                    <a:lnTo>
                      <a:pt x="191" y="614"/>
                    </a:lnTo>
                    <a:lnTo>
                      <a:pt x="195" y="614"/>
                    </a:lnTo>
                    <a:lnTo>
                      <a:pt x="197" y="613"/>
                    </a:lnTo>
                    <a:lnTo>
                      <a:pt x="200" y="614"/>
                    </a:lnTo>
                    <a:lnTo>
                      <a:pt x="202" y="613"/>
                    </a:lnTo>
                    <a:lnTo>
                      <a:pt x="204" y="611"/>
                    </a:lnTo>
                    <a:lnTo>
                      <a:pt x="205" y="608"/>
                    </a:lnTo>
                    <a:lnTo>
                      <a:pt x="207" y="607"/>
                    </a:lnTo>
                    <a:lnTo>
                      <a:pt x="212" y="607"/>
                    </a:lnTo>
                    <a:lnTo>
                      <a:pt x="216" y="608"/>
                    </a:lnTo>
                    <a:lnTo>
                      <a:pt x="229" y="614"/>
                    </a:lnTo>
                    <a:lnTo>
                      <a:pt x="230" y="614"/>
                    </a:lnTo>
                    <a:lnTo>
                      <a:pt x="231" y="610"/>
                    </a:lnTo>
                    <a:lnTo>
                      <a:pt x="231" y="600"/>
                    </a:lnTo>
                    <a:lnTo>
                      <a:pt x="233" y="600"/>
                    </a:lnTo>
                    <a:lnTo>
                      <a:pt x="233" y="599"/>
                    </a:lnTo>
                    <a:lnTo>
                      <a:pt x="229" y="596"/>
                    </a:lnTo>
                    <a:lnTo>
                      <a:pt x="226" y="593"/>
                    </a:lnTo>
                    <a:lnTo>
                      <a:pt x="230" y="585"/>
                    </a:lnTo>
                    <a:lnTo>
                      <a:pt x="236" y="581"/>
                    </a:lnTo>
                    <a:lnTo>
                      <a:pt x="257" y="558"/>
                    </a:lnTo>
                    <a:lnTo>
                      <a:pt x="261" y="555"/>
                    </a:lnTo>
                    <a:lnTo>
                      <a:pt x="265" y="550"/>
                    </a:lnTo>
                    <a:lnTo>
                      <a:pt x="264" y="532"/>
                    </a:lnTo>
                    <a:lnTo>
                      <a:pt x="265" y="531"/>
                    </a:lnTo>
                    <a:lnTo>
                      <a:pt x="265" y="529"/>
                    </a:lnTo>
                    <a:lnTo>
                      <a:pt x="277" y="518"/>
                    </a:lnTo>
                    <a:lnTo>
                      <a:pt x="280" y="518"/>
                    </a:lnTo>
                    <a:lnTo>
                      <a:pt x="286" y="510"/>
                    </a:lnTo>
                    <a:lnTo>
                      <a:pt x="287" y="507"/>
                    </a:lnTo>
                    <a:lnTo>
                      <a:pt x="287" y="505"/>
                    </a:lnTo>
                    <a:lnTo>
                      <a:pt x="289" y="503"/>
                    </a:lnTo>
                    <a:lnTo>
                      <a:pt x="290" y="501"/>
                    </a:lnTo>
                    <a:lnTo>
                      <a:pt x="297" y="495"/>
                    </a:lnTo>
                    <a:lnTo>
                      <a:pt x="324" y="487"/>
                    </a:lnTo>
                    <a:lnTo>
                      <a:pt x="336" y="481"/>
                    </a:lnTo>
                    <a:lnTo>
                      <a:pt x="336" y="480"/>
                    </a:lnTo>
                    <a:lnTo>
                      <a:pt x="338" y="479"/>
                    </a:lnTo>
                    <a:lnTo>
                      <a:pt x="342" y="477"/>
                    </a:lnTo>
                    <a:lnTo>
                      <a:pt x="343" y="477"/>
                    </a:lnTo>
                    <a:lnTo>
                      <a:pt x="346" y="476"/>
                    </a:lnTo>
                    <a:lnTo>
                      <a:pt x="349" y="472"/>
                    </a:lnTo>
                    <a:lnTo>
                      <a:pt x="349" y="466"/>
                    </a:lnTo>
                    <a:lnTo>
                      <a:pt x="356" y="450"/>
                    </a:lnTo>
                    <a:lnTo>
                      <a:pt x="357" y="450"/>
                    </a:lnTo>
                    <a:lnTo>
                      <a:pt x="358" y="448"/>
                    </a:lnTo>
                    <a:lnTo>
                      <a:pt x="367" y="444"/>
                    </a:lnTo>
                    <a:lnTo>
                      <a:pt x="367" y="443"/>
                    </a:lnTo>
                    <a:lnTo>
                      <a:pt x="380" y="438"/>
                    </a:lnTo>
                    <a:lnTo>
                      <a:pt x="385" y="428"/>
                    </a:lnTo>
                    <a:lnTo>
                      <a:pt x="387" y="423"/>
                    </a:lnTo>
                    <a:lnTo>
                      <a:pt x="392" y="419"/>
                    </a:lnTo>
                    <a:lnTo>
                      <a:pt x="394" y="420"/>
                    </a:lnTo>
                    <a:lnTo>
                      <a:pt x="399" y="421"/>
                    </a:lnTo>
                    <a:lnTo>
                      <a:pt x="413" y="417"/>
                    </a:lnTo>
                    <a:lnTo>
                      <a:pt x="416" y="414"/>
                    </a:lnTo>
                    <a:lnTo>
                      <a:pt x="421" y="405"/>
                    </a:lnTo>
                    <a:lnTo>
                      <a:pt x="426" y="399"/>
                    </a:lnTo>
                    <a:lnTo>
                      <a:pt x="431" y="397"/>
                    </a:lnTo>
                    <a:lnTo>
                      <a:pt x="434" y="399"/>
                    </a:lnTo>
                    <a:lnTo>
                      <a:pt x="435" y="399"/>
                    </a:lnTo>
                    <a:lnTo>
                      <a:pt x="438" y="398"/>
                    </a:lnTo>
                    <a:lnTo>
                      <a:pt x="441" y="395"/>
                    </a:lnTo>
                    <a:lnTo>
                      <a:pt x="444" y="394"/>
                    </a:lnTo>
                    <a:lnTo>
                      <a:pt x="445" y="390"/>
                    </a:lnTo>
                    <a:lnTo>
                      <a:pt x="447" y="390"/>
                    </a:lnTo>
                    <a:lnTo>
                      <a:pt x="452" y="385"/>
                    </a:lnTo>
                    <a:lnTo>
                      <a:pt x="454" y="385"/>
                    </a:lnTo>
                    <a:lnTo>
                      <a:pt x="455" y="383"/>
                    </a:lnTo>
                    <a:lnTo>
                      <a:pt x="455" y="378"/>
                    </a:lnTo>
                    <a:lnTo>
                      <a:pt x="454" y="378"/>
                    </a:lnTo>
                    <a:lnTo>
                      <a:pt x="454" y="377"/>
                    </a:lnTo>
                    <a:lnTo>
                      <a:pt x="459" y="377"/>
                    </a:lnTo>
                    <a:lnTo>
                      <a:pt x="476" y="364"/>
                    </a:lnTo>
                    <a:lnTo>
                      <a:pt x="479" y="367"/>
                    </a:lnTo>
                    <a:lnTo>
                      <a:pt x="493" y="377"/>
                    </a:lnTo>
                    <a:lnTo>
                      <a:pt x="509" y="394"/>
                    </a:lnTo>
                    <a:lnTo>
                      <a:pt x="515" y="405"/>
                    </a:lnTo>
                    <a:lnTo>
                      <a:pt x="522" y="413"/>
                    </a:lnTo>
                    <a:lnTo>
                      <a:pt x="526" y="413"/>
                    </a:lnTo>
                    <a:lnTo>
                      <a:pt x="529" y="416"/>
                    </a:lnTo>
                    <a:lnTo>
                      <a:pt x="530" y="419"/>
                    </a:lnTo>
                    <a:lnTo>
                      <a:pt x="530" y="420"/>
                    </a:lnTo>
                    <a:lnTo>
                      <a:pt x="531" y="420"/>
                    </a:lnTo>
                    <a:lnTo>
                      <a:pt x="539" y="407"/>
                    </a:lnTo>
                    <a:lnTo>
                      <a:pt x="540" y="395"/>
                    </a:lnTo>
                    <a:lnTo>
                      <a:pt x="548" y="390"/>
                    </a:lnTo>
                    <a:lnTo>
                      <a:pt x="555" y="387"/>
                    </a:lnTo>
                    <a:lnTo>
                      <a:pt x="558" y="387"/>
                    </a:lnTo>
                    <a:lnTo>
                      <a:pt x="565" y="384"/>
                    </a:lnTo>
                    <a:lnTo>
                      <a:pt x="567" y="381"/>
                    </a:lnTo>
                    <a:lnTo>
                      <a:pt x="568" y="380"/>
                    </a:lnTo>
                    <a:lnTo>
                      <a:pt x="569" y="377"/>
                    </a:lnTo>
                    <a:lnTo>
                      <a:pt x="575" y="368"/>
                    </a:lnTo>
                    <a:lnTo>
                      <a:pt x="588" y="354"/>
                    </a:lnTo>
                    <a:lnTo>
                      <a:pt x="593" y="345"/>
                    </a:lnTo>
                    <a:lnTo>
                      <a:pt x="602" y="324"/>
                    </a:lnTo>
                    <a:lnTo>
                      <a:pt x="602" y="317"/>
                    </a:lnTo>
                    <a:lnTo>
                      <a:pt x="603" y="317"/>
                    </a:lnTo>
                    <a:lnTo>
                      <a:pt x="606" y="318"/>
                    </a:lnTo>
                    <a:lnTo>
                      <a:pt x="608" y="320"/>
                    </a:lnTo>
                    <a:lnTo>
                      <a:pt x="618" y="320"/>
                    </a:lnTo>
                    <a:lnTo>
                      <a:pt x="632" y="311"/>
                    </a:lnTo>
                    <a:lnTo>
                      <a:pt x="634" y="310"/>
                    </a:lnTo>
                    <a:lnTo>
                      <a:pt x="635" y="310"/>
                    </a:lnTo>
                    <a:lnTo>
                      <a:pt x="636" y="311"/>
                    </a:lnTo>
                    <a:lnTo>
                      <a:pt x="636" y="313"/>
                    </a:lnTo>
                    <a:lnTo>
                      <a:pt x="638" y="313"/>
                    </a:lnTo>
                    <a:lnTo>
                      <a:pt x="638" y="314"/>
                    </a:lnTo>
                    <a:lnTo>
                      <a:pt x="635" y="325"/>
                    </a:lnTo>
                    <a:lnTo>
                      <a:pt x="636" y="331"/>
                    </a:lnTo>
                    <a:lnTo>
                      <a:pt x="648" y="339"/>
                    </a:lnTo>
                    <a:lnTo>
                      <a:pt x="649" y="339"/>
                    </a:lnTo>
                    <a:lnTo>
                      <a:pt x="658" y="346"/>
                    </a:lnTo>
                    <a:lnTo>
                      <a:pt x="659" y="346"/>
                    </a:lnTo>
                    <a:lnTo>
                      <a:pt x="665" y="347"/>
                    </a:lnTo>
                    <a:lnTo>
                      <a:pt x="669" y="346"/>
                    </a:lnTo>
                    <a:lnTo>
                      <a:pt x="673" y="343"/>
                    </a:lnTo>
                    <a:lnTo>
                      <a:pt x="677" y="343"/>
                    </a:lnTo>
                    <a:lnTo>
                      <a:pt x="682" y="342"/>
                    </a:lnTo>
                    <a:lnTo>
                      <a:pt x="689" y="343"/>
                    </a:lnTo>
                    <a:lnTo>
                      <a:pt x="705" y="349"/>
                    </a:lnTo>
                    <a:lnTo>
                      <a:pt x="715" y="335"/>
                    </a:lnTo>
                    <a:lnTo>
                      <a:pt x="722" y="321"/>
                    </a:lnTo>
                    <a:lnTo>
                      <a:pt x="723" y="320"/>
                    </a:lnTo>
                    <a:lnTo>
                      <a:pt x="739" y="313"/>
                    </a:lnTo>
                    <a:lnTo>
                      <a:pt x="745" y="311"/>
                    </a:lnTo>
                    <a:lnTo>
                      <a:pt x="748" y="310"/>
                    </a:lnTo>
                    <a:lnTo>
                      <a:pt x="749" y="310"/>
                    </a:lnTo>
                    <a:lnTo>
                      <a:pt x="751" y="306"/>
                    </a:lnTo>
                    <a:lnTo>
                      <a:pt x="751" y="304"/>
                    </a:lnTo>
                    <a:lnTo>
                      <a:pt x="752" y="303"/>
                    </a:lnTo>
                    <a:lnTo>
                      <a:pt x="756" y="279"/>
                    </a:lnTo>
                    <a:lnTo>
                      <a:pt x="756" y="273"/>
                    </a:lnTo>
                    <a:lnTo>
                      <a:pt x="755" y="271"/>
                    </a:lnTo>
                    <a:lnTo>
                      <a:pt x="755" y="267"/>
                    </a:lnTo>
                    <a:lnTo>
                      <a:pt x="759" y="260"/>
                    </a:lnTo>
                    <a:lnTo>
                      <a:pt x="759" y="257"/>
                    </a:lnTo>
                    <a:lnTo>
                      <a:pt x="765" y="250"/>
                    </a:lnTo>
                    <a:lnTo>
                      <a:pt x="772" y="236"/>
                    </a:lnTo>
                    <a:lnTo>
                      <a:pt x="775" y="232"/>
                    </a:lnTo>
                    <a:lnTo>
                      <a:pt x="775" y="230"/>
                    </a:lnTo>
                    <a:lnTo>
                      <a:pt x="771" y="216"/>
                    </a:lnTo>
                    <a:lnTo>
                      <a:pt x="769" y="213"/>
                    </a:lnTo>
                    <a:lnTo>
                      <a:pt x="768" y="212"/>
                    </a:lnTo>
                    <a:lnTo>
                      <a:pt x="761" y="212"/>
                    </a:lnTo>
                    <a:lnTo>
                      <a:pt x="752" y="202"/>
                    </a:lnTo>
                    <a:lnTo>
                      <a:pt x="751" y="202"/>
                    </a:lnTo>
                    <a:lnTo>
                      <a:pt x="749" y="201"/>
                    </a:lnTo>
                    <a:lnTo>
                      <a:pt x="742" y="201"/>
                    </a:lnTo>
                    <a:lnTo>
                      <a:pt x="733" y="205"/>
                    </a:lnTo>
                    <a:lnTo>
                      <a:pt x="727" y="208"/>
                    </a:lnTo>
                    <a:lnTo>
                      <a:pt x="720" y="201"/>
                    </a:lnTo>
                    <a:lnTo>
                      <a:pt x="723" y="198"/>
                    </a:lnTo>
                    <a:lnTo>
                      <a:pt x="733" y="186"/>
                    </a:lnTo>
                    <a:lnTo>
                      <a:pt x="737" y="177"/>
                    </a:lnTo>
                    <a:lnTo>
                      <a:pt x="741" y="173"/>
                    </a:lnTo>
                    <a:lnTo>
                      <a:pt x="739" y="173"/>
                    </a:lnTo>
                    <a:lnTo>
                      <a:pt x="732" y="170"/>
                    </a:lnTo>
                    <a:lnTo>
                      <a:pt x="730" y="170"/>
                    </a:lnTo>
                    <a:lnTo>
                      <a:pt x="719" y="158"/>
                    </a:lnTo>
                    <a:lnTo>
                      <a:pt x="722" y="153"/>
                    </a:lnTo>
                    <a:lnTo>
                      <a:pt x="726" y="150"/>
                    </a:lnTo>
                    <a:lnTo>
                      <a:pt x="726" y="149"/>
                    </a:lnTo>
                    <a:lnTo>
                      <a:pt x="727" y="145"/>
                    </a:lnTo>
                    <a:lnTo>
                      <a:pt x="727" y="143"/>
                    </a:lnTo>
                    <a:lnTo>
                      <a:pt x="729" y="142"/>
                    </a:lnTo>
                    <a:lnTo>
                      <a:pt x="730" y="130"/>
                    </a:lnTo>
                    <a:lnTo>
                      <a:pt x="727" y="110"/>
                    </a:lnTo>
                    <a:lnTo>
                      <a:pt x="720" y="85"/>
                    </a:lnTo>
                    <a:lnTo>
                      <a:pt x="719" y="74"/>
                    </a:lnTo>
                    <a:lnTo>
                      <a:pt x="719" y="71"/>
                    </a:lnTo>
                    <a:lnTo>
                      <a:pt x="713" y="66"/>
                    </a:lnTo>
                    <a:lnTo>
                      <a:pt x="712" y="64"/>
                    </a:lnTo>
                    <a:lnTo>
                      <a:pt x="712" y="63"/>
                    </a:lnTo>
                    <a:lnTo>
                      <a:pt x="713" y="61"/>
                    </a:lnTo>
                    <a:lnTo>
                      <a:pt x="713" y="60"/>
                    </a:lnTo>
                    <a:lnTo>
                      <a:pt x="715" y="50"/>
                    </a:lnTo>
                    <a:lnTo>
                      <a:pt x="715" y="4"/>
                    </a:lnTo>
                    <a:lnTo>
                      <a:pt x="680" y="5"/>
                    </a:lnTo>
                    <a:lnTo>
                      <a:pt x="670" y="0"/>
                    </a:lnTo>
                    <a:lnTo>
                      <a:pt x="665" y="1"/>
                    </a:lnTo>
                    <a:lnTo>
                      <a:pt x="652" y="8"/>
                    </a:lnTo>
                    <a:lnTo>
                      <a:pt x="635" y="12"/>
                    </a:lnTo>
                    <a:lnTo>
                      <a:pt x="634" y="11"/>
                    </a:lnTo>
                    <a:lnTo>
                      <a:pt x="634" y="12"/>
                    </a:lnTo>
                    <a:lnTo>
                      <a:pt x="631" y="14"/>
                    </a:lnTo>
                    <a:lnTo>
                      <a:pt x="629" y="15"/>
                    </a:lnTo>
                    <a:lnTo>
                      <a:pt x="621" y="33"/>
                    </a:lnTo>
                    <a:lnTo>
                      <a:pt x="621" y="38"/>
                    </a:lnTo>
                    <a:lnTo>
                      <a:pt x="614" y="47"/>
                    </a:lnTo>
                    <a:lnTo>
                      <a:pt x="613" y="49"/>
                    </a:lnTo>
                    <a:lnTo>
                      <a:pt x="603" y="54"/>
                    </a:lnTo>
                    <a:lnTo>
                      <a:pt x="572" y="81"/>
                    </a:lnTo>
                    <a:lnTo>
                      <a:pt x="564" y="90"/>
                    </a:lnTo>
                    <a:lnTo>
                      <a:pt x="558" y="105"/>
                    </a:lnTo>
                    <a:lnTo>
                      <a:pt x="557" y="105"/>
                    </a:lnTo>
                    <a:lnTo>
                      <a:pt x="544" y="112"/>
                    </a:lnTo>
                    <a:lnTo>
                      <a:pt x="540" y="114"/>
                    </a:lnTo>
                    <a:lnTo>
                      <a:pt x="540" y="119"/>
                    </a:lnTo>
                    <a:lnTo>
                      <a:pt x="536" y="128"/>
                    </a:lnTo>
                    <a:lnTo>
                      <a:pt x="528" y="134"/>
                    </a:lnTo>
                    <a:lnTo>
                      <a:pt x="511" y="134"/>
                    </a:lnTo>
                    <a:lnTo>
                      <a:pt x="501" y="142"/>
                    </a:lnTo>
                    <a:lnTo>
                      <a:pt x="501" y="143"/>
                    </a:lnTo>
                    <a:lnTo>
                      <a:pt x="500" y="143"/>
                    </a:lnTo>
                    <a:lnTo>
                      <a:pt x="494" y="156"/>
                    </a:lnTo>
                    <a:lnTo>
                      <a:pt x="493" y="162"/>
                    </a:lnTo>
                    <a:lnTo>
                      <a:pt x="481" y="177"/>
                    </a:lnTo>
                    <a:lnTo>
                      <a:pt x="469" y="197"/>
                    </a:lnTo>
                    <a:lnTo>
                      <a:pt x="463" y="201"/>
                    </a:lnTo>
                    <a:lnTo>
                      <a:pt x="461" y="201"/>
                    </a:lnTo>
                    <a:lnTo>
                      <a:pt x="444" y="226"/>
                    </a:lnTo>
                    <a:lnTo>
                      <a:pt x="434" y="234"/>
                    </a:lnTo>
                    <a:lnTo>
                      <a:pt x="421" y="240"/>
                    </a:lnTo>
                    <a:lnTo>
                      <a:pt x="420" y="240"/>
                    </a:lnTo>
                    <a:lnTo>
                      <a:pt x="403" y="248"/>
                    </a:lnTo>
                    <a:lnTo>
                      <a:pt x="391" y="260"/>
                    </a:lnTo>
                    <a:lnTo>
                      <a:pt x="384" y="264"/>
                    </a:lnTo>
                    <a:lnTo>
                      <a:pt x="382" y="262"/>
                    </a:lnTo>
                    <a:lnTo>
                      <a:pt x="380" y="261"/>
                    </a:lnTo>
                    <a:lnTo>
                      <a:pt x="374" y="255"/>
                    </a:lnTo>
                    <a:lnTo>
                      <a:pt x="373" y="253"/>
                    </a:lnTo>
                    <a:lnTo>
                      <a:pt x="373" y="246"/>
                    </a:lnTo>
                    <a:lnTo>
                      <a:pt x="368" y="222"/>
                    </a:lnTo>
                    <a:lnTo>
                      <a:pt x="367" y="222"/>
                    </a:lnTo>
                    <a:lnTo>
                      <a:pt x="358" y="223"/>
                    </a:lnTo>
                    <a:lnTo>
                      <a:pt x="354" y="223"/>
                    </a:lnTo>
                    <a:lnTo>
                      <a:pt x="351" y="225"/>
                    </a:lnTo>
                    <a:lnTo>
                      <a:pt x="320" y="230"/>
                    </a:lnTo>
                    <a:lnTo>
                      <a:pt x="294" y="229"/>
                    </a:lnTo>
                    <a:lnTo>
                      <a:pt x="279" y="236"/>
                    </a:lnTo>
                    <a:lnTo>
                      <a:pt x="269" y="237"/>
                    </a:lnTo>
                    <a:lnTo>
                      <a:pt x="236" y="262"/>
                    </a:lnTo>
                    <a:lnTo>
                      <a:pt x="233" y="262"/>
                    </a:lnTo>
                    <a:lnTo>
                      <a:pt x="229" y="261"/>
                    </a:lnTo>
                    <a:lnTo>
                      <a:pt x="224" y="258"/>
                    </a:lnTo>
                    <a:lnTo>
                      <a:pt x="219" y="250"/>
                    </a:lnTo>
                    <a:lnTo>
                      <a:pt x="217" y="248"/>
                    </a:lnTo>
                    <a:lnTo>
                      <a:pt x="216" y="248"/>
                    </a:lnTo>
                    <a:lnTo>
                      <a:pt x="208" y="247"/>
                    </a:lnTo>
                    <a:lnTo>
                      <a:pt x="201" y="250"/>
                    </a:lnTo>
                    <a:lnTo>
                      <a:pt x="200" y="251"/>
                    </a:lnTo>
                    <a:lnTo>
                      <a:pt x="194" y="255"/>
                    </a:lnTo>
                    <a:lnTo>
                      <a:pt x="194" y="257"/>
                    </a:lnTo>
                    <a:lnTo>
                      <a:pt x="195" y="257"/>
                    </a:lnTo>
                    <a:lnTo>
                      <a:pt x="195" y="258"/>
                    </a:lnTo>
                    <a:lnTo>
                      <a:pt x="194" y="260"/>
                    </a:lnTo>
                    <a:lnTo>
                      <a:pt x="178" y="264"/>
                    </a:lnTo>
                    <a:lnTo>
                      <a:pt x="171" y="261"/>
                    </a:lnTo>
                    <a:lnTo>
                      <a:pt x="171" y="260"/>
                    </a:lnTo>
                    <a:lnTo>
                      <a:pt x="169" y="260"/>
                    </a:lnTo>
                    <a:lnTo>
                      <a:pt x="166" y="261"/>
                    </a:lnTo>
                    <a:lnTo>
                      <a:pt x="166" y="264"/>
                    </a:lnTo>
                    <a:lnTo>
                      <a:pt x="166" y="265"/>
                    </a:lnTo>
                    <a:lnTo>
                      <a:pt x="167" y="268"/>
                    </a:lnTo>
                    <a:lnTo>
                      <a:pt x="167" y="271"/>
                    </a:lnTo>
                    <a:lnTo>
                      <a:pt x="169" y="271"/>
                    </a:lnTo>
                    <a:lnTo>
                      <a:pt x="170" y="272"/>
                    </a:lnTo>
                    <a:lnTo>
                      <a:pt x="170" y="273"/>
                    </a:lnTo>
                    <a:lnTo>
                      <a:pt x="171" y="275"/>
                    </a:lnTo>
                    <a:lnTo>
                      <a:pt x="171" y="276"/>
                    </a:lnTo>
                    <a:lnTo>
                      <a:pt x="173" y="279"/>
                    </a:lnTo>
                    <a:lnTo>
                      <a:pt x="174" y="280"/>
                    </a:lnTo>
                    <a:lnTo>
                      <a:pt x="174" y="285"/>
                    </a:lnTo>
                    <a:lnTo>
                      <a:pt x="176" y="287"/>
                    </a:lnTo>
                    <a:lnTo>
                      <a:pt x="176" y="290"/>
                    </a:lnTo>
                    <a:lnTo>
                      <a:pt x="174" y="292"/>
                    </a:lnTo>
                    <a:lnTo>
                      <a:pt x="174" y="293"/>
                    </a:lnTo>
                    <a:lnTo>
                      <a:pt x="173" y="293"/>
                    </a:lnTo>
                    <a:lnTo>
                      <a:pt x="163" y="301"/>
                    </a:lnTo>
                    <a:lnTo>
                      <a:pt x="152" y="304"/>
                    </a:lnTo>
                    <a:lnTo>
                      <a:pt x="148" y="311"/>
                    </a:lnTo>
                    <a:lnTo>
                      <a:pt x="150" y="321"/>
                    </a:lnTo>
                    <a:lnTo>
                      <a:pt x="156" y="331"/>
                    </a:lnTo>
                    <a:lnTo>
                      <a:pt x="156" y="332"/>
                    </a:lnTo>
                    <a:lnTo>
                      <a:pt x="159" y="332"/>
                    </a:lnTo>
                    <a:lnTo>
                      <a:pt x="162" y="335"/>
                    </a:lnTo>
                    <a:lnTo>
                      <a:pt x="162" y="339"/>
                    </a:lnTo>
                    <a:lnTo>
                      <a:pt x="163" y="346"/>
                    </a:lnTo>
                    <a:lnTo>
                      <a:pt x="163" y="359"/>
                    </a:lnTo>
                    <a:lnTo>
                      <a:pt x="162" y="360"/>
                    </a:lnTo>
                    <a:lnTo>
                      <a:pt x="162" y="364"/>
                    </a:lnTo>
                    <a:lnTo>
                      <a:pt x="160" y="364"/>
                    </a:lnTo>
                    <a:lnTo>
                      <a:pt x="160" y="366"/>
                    </a:lnTo>
                    <a:lnTo>
                      <a:pt x="150" y="371"/>
                    </a:lnTo>
                    <a:lnTo>
                      <a:pt x="134" y="374"/>
                    </a:lnTo>
                    <a:lnTo>
                      <a:pt x="127" y="374"/>
                    </a:lnTo>
                    <a:lnTo>
                      <a:pt x="123" y="373"/>
                    </a:lnTo>
                    <a:lnTo>
                      <a:pt x="117" y="375"/>
                    </a:lnTo>
                    <a:lnTo>
                      <a:pt x="111" y="377"/>
                    </a:lnTo>
                    <a:lnTo>
                      <a:pt x="111" y="383"/>
                    </a:lnTo>
                    <a:lnTo>
                      <a:pt x="118" y="384"/>
                    </a:lnTo>
                    <a:lnTo>
                      <a:pt x="121" y="384"/>
                    </a:lnTo>
                    <a:lnTo>
                      <a:pt x="125" y="38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23" name="Freeform 1256">
                <a:extLst>
                  <a:ext uri="{FF2B5EF4-FFF2-40B4-BE49-F238E27FC236}">
                    <a16:creationId xmlns:a16="http://schemas.microsoft.com/office/drawing/2014/main" id="{6B978A5C-0F0A-C950-1A29-FEA41579BD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60" y="3790"/>
                <a:ext cx="108" cy="121"/>
              </a:xfrm>
              <a:custGeom>
                <a:avLst/>
                <a:gdLst>
                  <a:gd name="T0" fmla="*/ 232 w 430"/>
                  <a:gd name="T1" fmla="*/ 43 h 487"/>
                  <a:gd name="T2" fmla="*/ 215 w 430"/>
                  <a:gd name="T3" fmla="*/ 53 h 487"/>
                  <a:gd name="T4" fmla="*/ 190 w 430"/>
                  <a:gd name="T5" fmla="*/ 53 h 487"/>
                  <a:gd name="T6" fmla="*/ 170 w 430"/>
                  <a:gd name="T7" fmla="*/ 41 h 487"/>
                  <a:gd name="T8" fmla="*/ 152 w 430"/>
                  <a:gd name="T9" fmla="*/ 27 h 487"/>
                  <a:gd name="T10" fmla="*/ 140 w 430"/>
                  <a:gd name="T11" fmla="*/ 11 h 487"/>
                  <a:gd name="T12" fmla="*/ 133 w 430"/>
                  <a:gd name="T13" fmla="*/ 2 h 487"/>
                  <a:gd name="T14" fmla="*/ 122 w 430"/>
                  <a:gd name="T15" fmla="*/ 0 h 487"/>
                  <a:gd name="T16" fmla="*/ 113 w 430"/>
                  <a:gd name="T17" fmla="*/ 82 h 487"/>
                  <a:gd name="T18" fmla="*/ 108 w 430"/>
                  <a:gd name="T19" fmla="*/ 106 h 487"/>
                  <a:gd name="T20" fmla="*/ 113 w 430"/>
                  <a:gd name="T21" fmla="*/ 134 h 487"/>
                  <a:gd name="T22" fmla="*/ 88 w 430"/>
                  <a:gd name="T23" fmla="*/ 132 h 487"/>
                  <a:gd name="T24" fmla="*/ 88 w 430"/>
                  <a:gd name="T25" fmla="*/ 156 h 487"/>
                  <a:gd name="T26" fmla="*/ 69 w 430"/>
                  <a:gd name="T27" fmla="*/ 159 h 487"/>
                  <a:gd name="T28" fmla="*/ 45 w 430"/>
                  <a:gd name="T29" fmla="*/ 171 h 487"/>
                  <a:gd name="T30" fmla="*/ 25 w 430"/>
                  <a:gd name="T31" fmla="*/ 197 h 487"/>
                  <a:gd name="T32" fmla="*/ 3 w 430"/>
                  <a:gd name="T33" fmla="*/ 192 h 487"/>
                  <a:gd name="T34" fmla="*/ 26 w 430"/>
                  <a:gd name="T35" fmla="*/ 243 h 487"/>
                  <a:gd name="T36" fmla="*/ 55 w 430"/>
                  <a:gd name="T37" fmla="*/ 245 h 487"/>
                  <a:gd name="T38" fmla="*/ 73 w 430"/>
                  <a:gd name="T39" fmla="*/ 237 h 487"/>
                  <a:gd name="T40" fmla="*/ 74 w 430"/>
                  <a:gd name="T41" fmla="*/ 250 h 487"/>
                  <a:gd name="T42" fmla="*/ 99 w 430"/>
                  <a:gd name="T43" fmla="*/ 259 h 487"/>
                  <a:gd name="T44" fmla="*/ 105 w 430"/>
                  <a:gd name="T45" fmla="*/ 285 h 487"/>
                  <a:gd name="T46" fmla="*/ 113 w 430"/>
                  <a:gd name="T47" fmla="*/ 321 h 487"/>
                  <a:gd name="T48" fmla="*/ 138 w 430"/>
                  <a:gd name="T49" fmla="*/ 329 h 487"/>
                  <a:gd name="T50" fmla="*/ 145 w 430"/>
                  <a:gd name="T51" fmla="*/ 340 h 487"/>
                  <a:gd name="T52" fmla="*/ 151 w 430"/>
                  <a:gd name="T53" fmla="*/ 356 h 487"/>
                  <a:gd name="T54" fmla="*/ 168 w 430"/>
                  <a:gd name="T55" fmla="*/ 367 h 487"/>
                  <a:gd name="T56" fmla="*/ 182 w 430"/>
                  <a:gd name="T57" fmla="*/ 405 h 487"/>
                  <a:gd name="T58" fmla="*/ 203 w 430"/>
                  <a:gd name="T59" fmla="*/ 396 h 487"/>
                  <a:gd name="T60" fmla="*/ 215 w 430"/>
                  <a:gd name="T61" fmla="*/ 437 h 487"/>
                  <a:gd name="T62" fmla="*/ 247 w 430"/>
                  <a:gd name="T63" fmla="*/ 452 h 487"/>
                  <a:gd name="T64" fmla="*/ 265 w 430"/>
                  <a:gd name="T65" fmla="*/ 465 h 487"/>
                  <a:gd name="T66" fmla="*/ 297 w 430"/>
                  <a:gd name="T67" fmla="*/ 449 h 487"/>
                  <a:gd name="T68" fmla="*/ 317 w 430"/>
                  <a:gd name="T69" fmla="*/ 441 h 487"/>
                  <a:gd name="T70" fmla="*/ 342 w 430"/>
                  <a:gd name="T71" fmla="*/ 458 h 487"/>
                  <a:gd name="T72" fmla="*/ 360 w 430"/>
                  <a:gd name="T73" fmla="*/ 473 h 487"/>
                  <a:gd name="T74" fmla="*/ 363 w 430"/>
                  <a:gd name="T75" fmla="*/ 479 h 487"/>
                  <a:gd name="T76" fmla="*/ 366 w 430"/>
                  <a:gd name="T77" fmla="*/ 483 h 487"/>
                  <a:gd name="T78" fmla="*/ 370 w 430"/>
                  <a:gd name="T79" fmla="*/ 475 h 487"/>
                  <a:gd name="T80" fmla="*/ 400 w 430"/>
                  <a:gd name="T81" fmla="*/ 423 h 487"/>
                  <a:gd name="T82" fmla="*/ 415 w 430"/>
                  <a:gd name="T83" fmla="*/ 398 h 487"/>
                  <a:gd name="T84" fmla="*/ 427 w 430"/>
                  <a:gd name="T85" fmla="*/ 374 h 487"/>
                  <a:gd name="T86" fmla="*/ 429 w 430"/>
                  <a:gd name="T87" fmla="*/ 310 h 487"/>
                  <a:gd name="T88" fmla="*/ 422 w 430"/>
                  <a:gd name="T89" fmla="*/ 243 h 487"/>
                  <a:gd name="T90" fmla="*/ 415 w 430"/>
                  <a:gd name="T91" fmla="*/ 177 h 487"/>
                  <a:gd name="T92" fmla="*/ 411 w 430"/>
                  <a:gd name="T93" fmla="*/ 115 h 487"/>
                  <a:gd name="T94" fmla="*/ 376 w 430"/>
                  <a:gd name="T95" fmla="*/ 97 h 487"/>
                  <a:gd name="T96" fmla="*/ 359 w 430"/>
                  <a:gd name="T97" fmla="*/ 79 h 487"/>
                  <a:gd name="T98" fmla="*/ 328 w 430"/>
                  <a:gd name="T99" fmla="*/ 39 h 487"/>
                  <a:gd name="T100" fmla="*/ 327 w 430"/>
                  <a:gd name="T101" fmla="*/ 37 h 487"/>
                  <a:gd name="T102" fmla="*/ 288 w 430"/>
                  <a:gd name="T103" fmla="*/ 40 h 487"/>
                  <a:gd name="T104" fmla="*/ 271 w 430"/>
                  <a:gd name="T105" fmla="*/ 29 h 487"/>
                  <a:gd name="T106" fmla="*/ 253 w 430"/>
                  <a:gd name="T107" fmla="*/ 29 h 4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430" h="487">
                    <a:moveTo>
                      <a:pt x="244" y="40"/>
                    </a:moveTo>
                    <a:lnTo>
                      <a:pt x="236" y="40"/>
                    </a:lnTo>
                    <a:lnTo>
                      <a:pt x="232" y="41"/>
                    </a:lnTo>
                    <a:lnTo>
                      <a:pt x="232" y="43"/>
                    </a:lnTo>
                    <a:lnTo>
                      <a:pt x="229" y="64"/>
                    </a:lnTo>
                    <a:lnTo>
                      <a:pt x="226" y="64"/>
                    </a:lnTo>
                    <a:lnTo>
                      <a:pt x="222" y="61"/>
                    </a:lnTo>
                    <a:lnTo>
                      <a:pt x="215" y="53"/>
                    </a:lnTo>
                    <a:lnTo>
                      <a:pt x="200" y="51"/>
                    </a:lnTo>
                    <a:lnTo>
                      <a:pt x="193" y="51"/>
                    </a:lnTo>
                    <a:lnTo>
                      <a:pt x="191" y="53"/>
                    </a:lnTo>
                    <a:lnTo>
                      <a:pt x="190" y="53"/>
                    </a:lnTo>
                    <a:lnTo>
                      <a:pt x="186" y="50"/>
                    </a:lnTo>
                    <a:lnTo>
                      <a:pt x="182" y="48"/>
                    </a:lnTo>
                    <a:lnTo>
                      <a:pt x="170" y="50"/>
                    </a:lnTo>
                    <a:lnTo>
                      <a:pt x="170" y="41"/>
                    </a:lnTo>
                    <a:lnTo>
                      <a:pt x="168" y="36"/>
                    </a:lnTo>
                    <a:lnTo>
                      <a:pt x="162" y="30"/>
                    </a:lnTo>
                    <a:lnTo>
                      <a:pt x="154" y="27"/>
                    </a:lnTo>
                    <a:lnTo>
                      <a:pt x="152" y="27"/>
                    </a:lnTo>
                    <a:lnTo>
                      <a:pt x="152" y="26"/>
                    </a:lnTo>
                    <a:lnTo>
                      <a:pt x="154" y="22"/>
                    </a:lnTo>
                    <a:lnTo>
                      <a:pt x="151" y="22"/>
                    </a:lnTo>
                    <a:lnTo>
                      <a:pt x="140" y="11"/>
                    </a:lnTo>
                    <a:lnTo>
                      <a:pt x="137" y="10"/>
                    </a:lnTo>
                    <a:lnTo>
                      <a:pt x="134" y="5"/>
                    </a:lnTo>
                    <a:lnTo>
                      <a:pt x="133" y="5"/>
                    </a:lnTo>
                    <a:lnTo>
                      <a:pt x="133" y="2"/>
                    </a:lnTo>
                    <a:lnTo>
                      <a:pt x="130" y="1"/>
                    </a:lnTo>
                    <a:lnTo>
                      <a:pt x="127" y="1"/>
                    </a:lnTo>
                    <a:lnTo>
                      <a:pt x="124" y="0"/>
                    </a:lnTo>
                    <a:lnTo>
                      <a:pt x="122" y="0"/>
                    </a:lnTo>
                    <a:lnTo>
                      <a:pt x="120" y="1"/>
                    </a:lnTo>
                    <a:lnTo>
                      <a:pt x="120" y="4"/>
                    </a:lnTo>
                    <a:lnTo>
                      <a:pt x="116" y="27"/>
                    </a:lnTo>
                    <a:lnTo>
                      <a:pt x="113" y="82"/>
                    </a:lnTo>
                    <a:lnTo>
                      <a:pt x="115" y="84"/>
                    </a:lnTo>
                    <a:lnTo>
                      <a:pt x="115" y="90"/>
                    </a:lnTo>
                    <a:lnTo>
                      <a:pt x="113" y="94"/>
                    </a:lnTo>
                    <a:lnTo>
                      <a:pt x="108" y="106"/>
                    </a:lnTo>
                    <a:lnTo>
                      <a:pt x="106" y="115"/>
                    </a:lnTo>
                    <a:lnTo>
                      <a:pt x="109" y="124"/>
                    </a:lnTo>
                    <a:lnTo>
                      <a:pt x="113" y="132"/>
                    </a:lnTo>
                    <a:lnTo>
                      <a:pt x="113" y="134"/>
                    </a:lnTo>
                    <a:lnTo>
                      <a:pt x="106" y="131"/>
                    </a:lnTo>
                    <a:lnTo>
                      <a:pt x="93" y="131"/>
                    </a:lnTo>
                    <a:lnTo>
                      <a:pt x="91" y="132"/>
                    </a:lnTo>
                    <a:lnTo>
                      <a:pt x="88" y="132"/>
                    </a:lnTo>
                    <a:lnTo>
                      <a:pt x="88" y="139"/>
                    </a:lnTo>
                    <a:lnTo>
                      <a:pt x="91" y="145"/>
                    </a:lnTo>
                    <a:lnTo>
                      <a:pt x="88" y="154"/>
                    </a:lnTo>
                    <a:lnTo>
                      <a:pt x="88" y="156"/>
                    </a:lnTo>
                    <a:lnTo>
                      <a:pt x="87" y="156"/>
                    </a:lnTo>
                    <a:lnTo>
                      <a:pt x="84" y="157"/>
                    </a:lnTo>
                    <a:lnTo>
                      <a:pt x="83" y="157"/>
                    </a:lnTo>
                    <a:lnTo>
                      <a:pt x="69" y="159"/>
                    </a:lnTo>
                    <a:lnTo>
                      <a:pt x="62" y="159"/>
                    </a:lnTo>
                    <a:lnTo>
                      <a:pt x="57" y="160"/>
                    </a:lnTo>
                    <a:lnTo>
                      <a:pt x="49" y="164"/>
                    </a:lnTo>
                    <a:lnTo>
                      <a:pt x="45" y="171"/>
                    </a:lnTo>
                    <a:lnTo>
                      <a:pt x="40" y="175"/>
                    </a:lnTo>
                    <a:lnTo>
                      <a:pt x="36" y="187"/>
                    </a:lnTo>
                    <a:lnTo>
                      <a:pt x="35" y="190"/>
                    </a:lnTo>
                    <a:lnTo>
                      <a:pt x="25" y="197"/>
                    </a:lnTo>
                    <a:lnTo>
                      <a:pt x="21" y="194"/>
                    </a:lnTo>
                    <a:lnTo>
                      <a:pt x="20" y="194"/>
                    </a:lnTo>
                    <a:lnTo>
                      <a:pt x="20" y="192"/>
                    </a:lnTo>
                    <a:lnTo>
                      <a:pt x="3" y="192"/>
                    </a:lnTo>
                    <a:lnTo>
                      <a:pt x="0" y="209"/>
                    </a:lnTo>
                    <a:lnTo>
                      <a:pt x="2" y="211"/>
                    </a:lnTo>
                    <a:lnTo>
                      <a:pt x="25" y="243"/>
                    </a:lnTo>
                    <a:lnTo>
                      <a:pt x="26" y="243"/>
                    </a:lnTo>
                    <a:lnTo>
                      <a:pt x="28" y="245"/>
                    </a:lnTo>
                    <a:lnTo>
                      <a:pt x="29" y="245"/>
                    </a:lnTo>
                    <a:lnTo>
                      <a:pt x="39" y="247"/>
                    </a:lnTo>
                    <a:lnTo>
                      <a:pt x="55" y="245"/>
                    </a:lnTo>
                    <a:lnTo>
                      <a:pt x="69" y="238"/>
                    </a:lnTo>
                    <a:lnTo>
                      <a:pt x="70" y="238"/>
                    </a:lnTo>
                    <a:lnTo>
                      <a:pt x="70" y="237"/>
                    </a:lnTo>
                    <a:lnTo>
                      <a:pt x="73" y="237"/>
                    </a:lnTo>
                    <a:lnTo>
                      <a:pt x="74" y="238"/>
                    </a:lnTo>
                    <a:lnTo>
                      <a:pt x="76" y="241"/>
                    </a:lnTo>
                    <a:lnTo>
                      <a:pt x="76" y="247"/>
                    </a:lnTo>
                    <a:lnTo>
                      <a:pt x="74" y="250"/>
                    </a:lnTo>
                    <a:lnTo>
                      <a:pt x="76" y="252"/>
                    </a:lnTo>
                    <a:lnTo>
                      <a:pt x="88" y="257"/>
                    </a:lnTo>
                    <a:lnTo>
                      <a:pt x="98" y="258"/>
                    </a:lnTo>
                    <a:lnTo>
                      <a:pt x="99" y="259"/>
                    </a:lnTo>
                    <a:lnTo>
                      <a:pt x="100" y="262"/>
                    </a:lnTo>
                    <a:lnTo>
                      <a:pt x="103" y="265"/>
                    </a:lnTo>
                    <a:lnTo>
                      <a:pt x="105" y="269"/>
                    </a:lnTo>
                    <a:lnTo>
                      <a:pt x="105" y="285"/>
                    </a:lnTo>
                    <a:lnTo>
                      <a:pt x="106" y="287"/>
                    </a:lnTo>
                    <a:lnTo>
                      <a:pt x="106" y="310"/>
                    </a:lnTo>
                    <a:lnTo>
                      <a:pt x="112" y="319"/>
                    </a:lnTo>
                    <a:lnTo>
                      <a:pt x="113" y="321"/>
                    </a:lnTo>
                    <a:lnTo>
                      <a:pt x="113" y="322"/>
                    </a:lnTo>
                    <a:lnTo>
                      <a:pt x="116" y="322"/>
                    </a:lnTo>
                    <a:lnTo>
                      <a:pt x="136" y="329"/>
                    </a:lnTo>
                    <a:lnTo>
                      <a:pt x="138" y="329"/>
                    </a:lnTo>
                    <a:lnTo>
                      <a:pt x="145" y="331"/>
                    </a:lnTo>
                    <a:lnTo>
                      <a:pt x="144" y="332"/>
                    </a:lnTo>
                    <a:lnTo>
                      <a:pt x="144" y="336"/>
                    </a:lnTo>
                    <a:lnTo>
                      <a:pt x="145" y="340"/>
                    </a:lnTo>
                    <a:lnTo>
                      <a:pt x="145" y="343"/>
                    </a:lnTo>
                    <a:lnTo>
                      <a:pt x="148" y="350"/>
                    </a:lnTo>
                    <a:lnTo>
                      <a:pt x="151" y="354"/>
                    </a:lnTo>
                    <a:lnTo>
                      <a:pt x="151" y="356"/>
                    </a:lnTo>
                    <a:lnTo>
                      <a:pt x="152" y="357"/>
                    </a:lnTo>
                    <a:lnTo>
                      <a:pt x="160" y="361"/>
                    </a:lnTo>
                    <a:lnTo>
                      <a:pt x="166" y="367"/>
                    </a:lnTo>
                    <a:lnTo>
                      <a:pt x="168" y="367"/>
                    </a:lnTo>
                    <a:lnTo>
                      <a:pt x="168" y="368"/>
                    </a:lnTo>
                    <a:lnTo>
                      <a:pt x="169" y="370"/>
                    </a:lnTo>
                    <a:lnTo>
                      <a:pt x="168" y="372"/>
                    </a:lnTo>
                    <a:lnTo>
                      <a:pt x="182" y="405"/>
                    </a:lnTo>
                    <a:lnTo>
                      <a:pt x="184" y="409"/>
                    </a:lnTo>
                    <a:lnTo>
                      <a:pt x="184" y="405"/>
                    </a:lnTo>
                    <a:lnTo>
                      <a:pt x="198" y="398"/>
                    </a:lnTo>
                    <a:lnTo>
                      <a:pt x="203" y="396"/>
                    </a:lnTo>
                    <a:lnTo>
                      <a:pt x="204" y="398"/>
                    </a:lnTo>
                    <a:lnTo>
                      <a:pt x="214" y="432"/>
                    </a:lnTo>
                    <a:lnTo>
                      <a:pt x="215" y="434"/>
                    </a:lnTo>
                    <a:lnTo>
                      <a:pt x="215" y="437"/>
                    </a:lnTo>
                    <a:lnTo>
                      <a:pt x="217" y="437"/>
                    </a:lnTo>
                    <a:lnTo>
                      <a:pt x="233" y="449"/>
                    </a:lnTo>
                    <a:lnTo>
                      <a:pt x="243" y="452"/>
                    </a:lnTo>
                    <a:lnTo>
                      <a:pt x="247" y="452"/>
                    </a:lnTo>
                    <a:lnTo>
                      <a:pt x="249" y="453"/>
                    </a:lnTo>
                    <a:lnTo>
                      <a:pt x="253" y="455"/>
                    </a:lnTo>
                    <a:lnTo>
                      <a:pt x="260" y="459"/>
                    </a:lnTo>
                    <a:lnTo>
                      <a:pt x="265" y="465"/>
                    </a:lnTo>
                    <a:lnTo>
                      <a:pt x="275" y="465"/>
                    </a:lnTo>
                    <a:lnTo>
                      <a:pt x="281" y="462"/>
                    </a:lnTo>
                    <a:lnTo>
                      <a:pt x="295" y="451"/>
                    </a:lnTo>
                    <a:lnTo>
                      <a:pt x="297" y="449"/>
                    </a:lnTo>
                    <a:lnTo>
                      <a:pt x="304" y="442"/>
                    </a:lnTo>
                    <a:lnTo>
                      <a:pt x="306" y="439"/>
                    </a:lnTo>
                    <a:lnTo>
                      <a:pt x="309" y="439"/>
                    </a:lnTo>
                    <a:lnTo>
                      <a:pt x="317" y="441"/>
                    </a:lnTo>
                    <a:lnTo>
                      <a:pt x="324" y="439"/>
                    </a:lnTo>
                    <a:lnTo>
                      <a:pt x="328" y="439"/>
                    </a:lnTo>
                    <a:lnTo>
                      <a:pt x="340" y="455"/>
                    </a:lnTo>
                    <a:lnTo>
                      <a:pt x="342" y="458"/>
                    </a:lnTo>
                    <a:lnTo>
                      <a:pt x="349" y="469"/>
                    </a:lnTo>
                    <a:lnTo>
                      <a:pt x="352" y="470"/>
                    </a:lnTo>
                    <a:lnTo>
                      <a:pt x="359" y="472"/>
                    </a:lnTo>
                    <a:lnTo>
                      <a:pt x="360" y="473"/>
                    </a:lnTo>
                    <a:lnTo>
                      <a:pt x="360" y="475"/>
                    </a:lnTo>
                    <a:lnTo>
                      <a:pt x="362" y="475"/>
                    </a:lnTo>
                    <a:lnTo>
                      <a:pt x="362" y="476"/>
                    </a:lnTo>
                    <a:lnTo>
                      <a:pt x="363" y="479"/>
                    </a:lnTo>
                    <a:lnTo>
                      <a:pt x="363" y="487"/>
                    </a:lnTo>
                    <a:lnTo>
                      <a:pt x="364" y="487"/>
                    </a:lnTo>
                    <a:lnTo>
                      <a:pt x="366" y="484"/>
                    </a:lnTo>
                    <a:lnTo>
                      <a:pt x="366" y="483"/>
                    </a:lnTo>
                    <a:lnTo>
                      <a:pt x="367" y="480"/>
                    </a:lnTo>
                    <a:lnTo>
                      <a:pt x="369" y="479"/>
                    </a:lnTo>
                    <a:lnTo>
                      <a:pt x="370" y="476"/>
                    </a:lnTo>
                    <a:lnTo>
                      <a:pt x="370" y="475"/>
                    </a:lnTo>
                    <a:lnTo>
                      <a:pt x="374" y="466"/>
                    </a:lnTo>
                    <a:lnTo>
                      <a:pt x="383" y="453"/>
                    </a:lnTo>
                    <a:lnTo>
                      <a:pt x="392" y="434"/>
                    </a:lnTo>
                    <a:lnTo>
                      <a:pt x="400" y="423"/>
                    </a:lnTo>
                    <a:lnTo>
                      <a:pt x="401" y="417"/>
                    </a:lnTo>
                    <a:lnTo>
                      <a:pt x="404" y="412"/>
                    </a:lnTo>
                    <a:lnTo>
                      <a:pt x="411" y="402"/>
                    </a:lnTo>
                    <a:lnTo>
                      <a:pt x="415" y="398"/>
                    </a:lnTo>
                    <a:lnTo>
                      <a:pt x="424" y="385"/>
                    </a:lnTo>
                    <a:lnTo>
                      <a:pt x="426" y="384"/>
                    </a:lnTo>
                    <a:lnTo>
                      <a:pt x="427" y="381"/>
                    </a:lnTo>
                    <a:lnTo>
                      <a:pt x="427" y="374"/>
                    </a:lnTo>
                    <a:lnTo>
                      <a:pt x="430" y="352"/>
                    </a:lnTo>
                    <a:lnTo>
                      <a:pt x="430" y="311"/>
                    </a:lnTo>
                    <a:lnTo>
                      <a:pt x="429" y="311"/>
                    </a:lnTo>
                    <a:lnTo>
                      <a:pt x="429" y="310"/>
                    </a:lnTo>
                    <a:lnTo>
                      <a:pt x="427" y="308"/>
                    </a:lnTo>
                    <a:lnTo>
                      <a:pt x="427" y="291"/>
                    </a:lnTo>
                    <a:lnTo>
                      <a:pt x="426" y="287"/>
                    </a:lnTo>
                    <a:lnTo>
                      <a:pt x="422" y="243"/>
                    </a:lnTo>
                    <a:lnTo>
                      <a:pt x="424" y="237"/>
                    </a:lnTo>
                    <a:lnTo>
                      <a:pt x="422" y="202"/>
                    </a:lnTo>
                    <a:lnTo>
                      <a:pt x="415" y="180"/>
                    </a:lnTo>
                    <a:lnTo>
                      <a:pt x="415" y="177"/>
                    </a:lnTo>
                    <a:lnTo>
                      <a:pt x="414" y="174"/>
                    </a:lnTo>
                    <a:lnTo>
                      <a:pt x="414" y="173"/>
                    </a:lnTo>
                    <a:lnTo>
                      <a:pt x="412" y="171"/>
                    </a:lnTo>
                    <a:lnTo>
                      <a:pt x="411" y="115"/>
                    </a:lnTo>
                    <a:lnTo>
                      <a:pt x="408" y="118"/>
                    </a:lnTo>
                    <a:lnTo>
                      <a:pt x="408" y="120"/>
                    </a:lnTo>
                    <a:lnTo>
                      <a:pt x="394" y="115"/>
                    </a:lnTo>
                    <a:lnTo>
                      <a:pt x="376" y="97"/>
                    </a:lnTo>
                    <a:lnTo>
                      <a:pt x="355" y="85"/>
                    </a:lnTo>
                    <a:lnTo>
                      <a:pt x="357" y="84"/>
                    </a:lnTo>
                    <a:lnTo>
                      <a:pt x="357" y="82"/>
                    </a:lnTo>
                    <a:lnTo>
                      <a:pt x="359" y="79"/>
                    </a:lnTo>
                    <a:lnTo>
                      <a:pt x="349" y="58"/>
                    </a:lnTo>
                    <a:lnTo>
                      <a:pt x="341" y="50"/>
                    </a:lnTo>
                    <a:lnTo>
                      <a:pt x="332" y="46"/>
                    </a:lnTo>
                    <a:lnTo>
                      <a:pt x="328" y="39"/>
                    </a:lnTo>
                    <a:lnTo>
                      <a:pt x="328" y="37"/>
                    </a:lnTo>
                    <a:lnTo>
                      <a:pt x="330" y="37"/>
                    </a:lnTo>
                    <a:lnTo>
                      <a:pt x="328" y="36"/>
                    </a:lnTo>
                    <a:lnTo>
                      <a:pt x="327" y="37"/>
                    </a:lnTo>
                    <a:lnTo>
                      <a:pt x="314" y="40"/>
                    </a:lnTo>
                    <a:lnTo>
                      <a:pt x="296" y="41"/>
                    </a:lnTo>
                    <a:lnTo>
                      <a:pt x="289" y="40"/>
                    </a:lnTo>
                    <a:lnTo>
                      <a:pt x="288" y="40"/>
                    </a:lnTo>
                    <a:lnTo>
                      <a:pt x="288" y="39"/>
                    </a:lnTo>
                    <a:lnTo>
                      <a:pt x="275" y="30"/>
                    </a:lnTo>
                    <a:lnTo>
                      <a:pt x="274" y="30"/>
                    </a:lnTo>
                    <a:lnTo>
                      <a:pt x="271" y="29"/>
                    </a:lnTo>
                    <a:lnTo>
                      <a:pt x="270" y="27"/>
                    </a:lnTo>
                    <a:lnTo>
                      <a:pt x="263" y="26"/>
                    </a:lnTo>
                    <a:lnTo>
                      <a:pt x="258" y="26"/>
                    </a:lnTo>
                    <a:lnTo>
                      <a:pt x="253" y="29"/>
                    </a:lnTo>
                    <a:lnTo>
                      <a:pt x="244" y="4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24" name="Freeform 1257">
                <a:extLst>
                  <a:ext uri="{FF2B5EF4-FFF2-40B4-BE49-F238E27FC236}">
                    <a16:creationId xmlns:a16="http://schemas.microsoft.com/office/drawing/2014/main" id="{977B9942-7576-32EF-D8C4-55A4CB030F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28" y="3849"/>
                <a:ext cx="123" cy="164"/>
              </a:xfrm>
              <a:custGeom>
                <a:avLst/>
                <a:gdLst>
                  <a:gd name="T0" fmla="*/ 159 w 494"/>
                  <a:gd name="T1" fmla="*/ 8 h 658"/>
                  <a:gd name="T2" fmla="*/ 117 w 494"/>
                  <a:gd name="T3" fmla="*/ 54 h 658"/>
                  <a:gd name="T4" fmla="*/ 108 w 494"/>
                  <a:gd name="T5" fmla="*/ 70 h 658"/>
                  <a:gd name="T6" fmla="*/ 94 w 494"/>
                  <a:gd name="T7" fmla="*/ 92 h 658"/>
                  <a:gd name="T8" fmla="*/ 45 w 494"/>
                  <a:gd name="T9" fmla="*/ 144 h 658"/>
                  <a:gd name="T10" fmla="*/ 3 w 494"/>
                  <a:gd name="T11" fmla="*/ 212 h 658"/>
                  <a:gd name="T12" fmla="*/ 5 w 494"/>
                  <a:gd name="T13" fmla="*/ 239 h 658"/>
                  <a:gd name="T14" fmla="*/ 3 w 494"/>
                  <a:gd name="T15" fmla="*/ 265 h 658"/>
                  <a:gd name="T16" fmla="*/ 12 w 494"/>
                  <a:gd name="T17" fmla="*/ 283 h 658"/>
                  <a:gd name="T18" fmla="*/ 48 w 494"/>
                  <a:gd name="T19" fmla="*/ 324 h 658"/>
                  <a:gd name="T20" fmla="*/ 94 w 494"/>
                  <a:gd name="T21" fmla="*/ 318 h 658"/>
                  <a:gd name="T22" fmla="*/ 126 w 494"/>
                  <a:gd name="T23" fmla="*/ 376 h 658"/>
                  <a:gd name="T24" fmla="*/ 134 w 494"/>
                  <a:gd name="T25" fmla="*/ 398 h 658"/>
                  <a:gd name="T26" fmla="*/ 141 w 494"/>
                  <a:gd name="T27" fmla="*/ 458 h 658"/>
                  <a:gd name="T28" fmla="*/ 144 w 494"/>
                  <a:gd name="T29" fmla="*/ 483 h 658"/>
                  <a:gd name="T30" fmla="*/ 147 w 494"/>
                  <a:gd name="T31" fmla="*/ 499 h 658"/>
                  <a:gd name="T32" fmla="*/ 156 w 494"/>
                  <a:gd name="T33" fmla="*/ 514 h 658"/>
                  <a:gd name="T34" fmla="*/ 182 w 494"/>
                  <a:gd name="T35" fmla="*/ 525 h 658"/>
                  <a:gd name="T36" fmla="*/ 186 w 494"/>
                  <a:gd name="T37" fmla="*/ 549 h 658"/>
                  <a:gd name="T38" fmla="*/ 169 w 494"/>
                  <a:gd name="T39" fmla="*/ 584 h 658"/>
                  <a:gd name="T40" fmla="*/ 165 w 494"/>
                  <a:gd name="T41" fmla="*/ 619 h 658"/>
                  <a:gd name="T42" fmla="*/ 182 w 494"/>
                  <a:gd name="T43" fmla="*/ 633 h 658"/>
                  <a:gd name="T44" fmla="*/ 217 w 494"/>
                  <a:gd name="T45" fmla="*/ 644 h 658"/>
                  <a:gd name="T46" fmla="*/ 273 w 494"/>
                  <a:gd name="T47" fmla="*/ 643 h 658"/>
                  <a:gd name="T48" fmla="*/ 273 w 494"/>
                  <a:gd name="T49" fmla="*/ 656 h 658"/>
                  <a:gd name="T50" fmla="*/ 302 w 494"/>
                  <a:gd name="T51" fmla="*/ 645 h 658"/>
                  <a:gd name="T52" fmla="*/ 355 w 494"/>
                  <a:gd name="T53" fmla="*/ 592 h 658"/>
                  <a:gd name="T54" fmla="*/ 387 w 494"/>
                  <a:gd name="T55" fmla="*/ 598 h 658"/>
                  <a:gd name="T56" fmla="*/ 386 w 494"/>
                  <a:gd name="T57" fmla="*/ 571 h 658"/>
                  <a:gd name="T58" fmla="*/ 391 w 494"/>
                  <a:gd name="T59" fmla="*/ 526 h 658"/>
                  <a:gd name="T60" fmla="*/ 400 w 494"/>
                  <a:gd name="T61" fmla="*/ 504 h 658"/>
                  <a:gd name="T62" fmla="*/ 397 w 494"/>
                  <a:gd name="T63" fmla="*/ 452 h 658"/>
                  <a:gd name="T64" fmla="*/ 398 w 494"/>
                  <a:gd name="T65" fmla="*/ 419 h 658"/>
                  <a:gd name="T66" fmla="*/ 427 w 494"/>
                  <a:gd name="T67" fmla="*/ 363 h 658"/>
                  <a:gd name="T68" fmla="*/ 478 w 494"/>
                  <a:gd name="T69" fmla="*/ 279 h 658"/>
                  <a:gd name="T70" fmla="*/ 493 w 494"/>
                  <a:gd name="T71" fmla="*/ 250 h 658"/>
                  <a:gd name="T72" fmla="*/ 490 w 494"/>
                  <a:gd name="T73" fmla="*/ 236 h 658"/>
                  <a:gd name="T74" fmla="*/ 472 w 494"/>
                  <a:gd name="T75" fmla="*/ 221 h 658"/>
                  <a:gd name="T76" fmla="*/ 439 w 494"/>
                  <a:gd name="T77" fmla="*/ 202 h 658"/>
                  <a:gd name="T78" fmla="*/ 411 w 494"/>
                  <a:gd name="T79" fmla="*/ 225 h 658"/>
                  <a:gd name="T80" fmla="*/ 379 w 494"/>
                  <a:gd name="T81" fmla="*/ 216 h 658"/>
                  <a:gd name="T82" fmla="*/ 345 w 494"/>
                  <a:gd name="T83" fmla="*/ 200 h 658"/>
                  <a:gd name="T84" fmla="*/ 328 w 494"/>
                  <a:gd name="T85" fmla="*/ 161 h 658"/>
                  <a:gd name="T86" fmla="*/ 299 w 494"/>
                  <a:gd name="T87" fmla="*/ 133 h 658"/>
                  <a:gd name="T88" fmla="*/ 282 w 494"/>
                  <a:gd name="T89" fmla="*/ 120 h 658"/>
                  <a:gd name="T90" fmla="*/ 275 w 494"/>
                  <a:gd name="T91" fmla="*/ 103 h 658"/>
                  <a:gd name="T92" fmla="*/ 266 w 494"/>
                  <a:gd name="T93" fmla="*/ 92 h 658"/>
                  <a:gd name="T94" fmla="*/ 236 w 494"/>
                  <a:gd name="T95" fmla="*/ 73 h 658"/>
                  <a:gd name="T96" fmla="*/ 230 w 494"/>
                  <a:gd name="T97" fmla="*/ 25 h 658"/>
                  <a:gd name="T98" fmla="*/ 204 w 494"/>
                  <a:gd name="T99" fmla="*/ 13 h 658"/>
                  <a:gd name="T100" fmla="*/ 200 w 494"/>
                  <a:gd name="T101" fmla="*/ 0 h 6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494" h="658">
                    <a:moveTo>
                      <a:pt x="200" y="1"/>
                    </a:moveTo>
                    <a:lnTo>
                      <a:pt x="199" y="1"/>
                    </a:lnTo>
                    <a:lnTo>
                      <a:pt x="185" y="8"/>
                    </a:lnTo>
                    <a:lnTo>
                      <a:pt x="169" y="10"/>
                    </a:lnTo>
                    <a:lnTo>
                      <a:pt x="159" y="8"/>
                    </a:lnTo>
                    <a:lnTo>
                      <a:pt x="158" y="8"/>
                    </a:lnTo>
                    <a:lnTo>
                      <a:pt x="144" y="31"/>
                    </a:lnTo>
                    <a:lnTo>
                      <a:pt x="130" y="39"/>
                    </a:lnTo>
                    <a:lnTo>
                      <a:pt x="122" y="46"/>
                    </a:lnTo>
                    <a:lnTo>
                      <a:pt x="117" y="54"/>
                    </a:lnTo>
                    <a:lnTo>
                      <a:pt x="115" y="57"/>
                    </a:lnTo>
                    <a:lnTo>
                      <a:pt x="113" y="61"/>
                    </a:lnTo>
                    <a:lnTo>
                      <a:pt x="110" y="66"/>
                    </a:lnTo>
                    <a:lnTo>
                      <a:pt x="109" y="68"/>
                    </a:lnTo>
                    <a:lnTo>
                      <a:pt x="108" y="70"/>
                    </a:lnTo>
                    <a:lnTo>
                      <a:pt x="108" y="74"/>
                    </a:lnTo>
                    <a:lnTo>
                      <a:pt x="105" y="75"/>
                    </a:lnTo>
                    <a:lnTo>
                      <a:pt x="103" y="77"/>
                    </a:lnTo>
                    <a:lnTo>
                      <a:pt x="96" y="87"/>
                    </a:lnTo>
                    <a:lnTo>
                      <a:pt x="94" y="92"/>
                    </a:lnTo>
                    <a:lnTo>
                      <a:pt x="74" y="109"/>
                    </a:lnTo>
                    <a:lnTo>
                      <a:pt x="59" y="119"/>
                    </a:lnTo>
                    <a:lnTo>
                      <a:pt x="57" y="126"/>
                    </a:lnTo>
                    <a:lnTo>
                      <a:pt x="53" y="134"/>
                    </a:lnTo>
                    <a:lnTo>
                      <a:pt x="45" y="144"/>
                    </a:lnTo>
                    <a:lnTo>
                      <a:pt x="39" y="156"/>
                    </a:lnTo>
                    <a:lnTo>
                      <a:pt x="34" y="165"/>
                    </a:lnTo>
                    <a:lnTo>
                      <a:pt x="25" y="187"/>
                    </a:lnTo>
                    <a:lnTo>
                      <a:pt x="5" y="211"/>
                    </a:lnTo>
                    <a:lnTo>
                      <a:pt x="3" y="212"/>
                    </a:lnTo>
                    <a:lnTo>
                      <a:pt x="5" y="214"/>
                    </a:lnTo>
                    <a:lnTo>
                      <a:pt x="5" y="218"/>
                    </a:lnTo>
                    <a:lnTo>
                      <a:pt x="6" y="219"/>
                    </a:lnTo>
                    <a:lnTo>
                      <a:pt x="5" y="228"/>
                    </a:lnTo>
                    <a:lnTo>
                      <a:pt x="5" y="239"/>
                    </a:lnTo>
                    <a:lnTo>
                      <a:pt x="3" y="246"/>
                    </a:lnTo>
                    <a:lnTo>
                      <a:pt x="0" y="255"/>
                    </a:lnTo>
                    <a:lnTo>
                      <a:pt x="0" y="258"/>
                    </a:lnTo>
                    <a:lnTo>
                      <a:pt x="3" y="264"/>
                    </a:lnTo>
                    <a:lnTo>
                      <a:pt x="3" y="265"/>
                    </a:lnTo>
                    <a:lnTo>
                      <a:pt x="5" y="267"/>
                    </a:lnTo>
                    <a:lnTo>
                      <a:pt x="6" y="267"/>
                    </a:lnTo>
                    <a:lnTo>
                      <a:pt x="7" y="268"/>
                    </a:lnTo>
                    <a:lnTo>
                      <a:pt x="7" y="269"/>
                    </a:lnTo>
                    <a:lnTo>
                      <a:pt x="12" y="283"/>
                    </a:lnTo>
                    <a:lnTo>
                      <a:pt x="22" y="293"/>
                    </a:lnTo>
                    <a:lnTo>
                      <a:pt x="31" y="299"/>
                    </a:lnTo>
                    <a:lnTo>
                      <a:pt x="38" y="310"/>
                    </a:lnTo>
                    <a:lnTo>
                      <a:pt x="49" y="324"/>
                    </a:lnTo>
                    <a:lnTo>
                      <a:pt x="48" y="324"/>
                    </a:lnTo>
                    <a:lnTo>
                      <a:pt x="49" y="325"/>
                    </a:lnTo>
                    <a:lnTo>
                      <a:pt x="66" y="321"/>
                    </a:lnTo>
                    <a:lnTo>
                      <a:pt x="79" y="314"/>
                    </a:lnTo>
                    <a:lnTo>
                      <a:pt x="84" y="313"/>
                    </a:lnTo>
                    <a:lnTo>
                      <a:pt x="94" y="318"/>
                    </a:lnTo>
                    <a:lnTo>
                      <a:pt x="129" y="317"/>
                    </a:lnTo>
                    <a:lnTo>
                      <a:pt x="129" y="363"/>
                    </a:lnTo>
                    <a:lnTo>
                      <a:pt x="127" y="373"/>
                    </a:lnTo>
                    <a:lnTo>
                      <a:pt x="127" y="374"/>
                    </a:lnTo>
                    <a:lnTo>
                      <a:pt x="126" y="376"/>
                    </a:lnTo>
                    <a:lnTo>
                      <a:pt x="126" y="377"/>
                    </a:lnTo>
                    <a:lnTo>
                      <a:pt x="127" y="379"/>
                    </a:lnTo>
                    <a:lnTo>
                      <a:pt x="133" y="384"/>
                    </a:lnTo>
                    <a:lnTo>
                      <a:pt x="133" y="387"/>
                    </a:lnTo>
                    <a:lnTo>
                      <a:pt x="134" y="398"/>
                    </a:lnTo>
                    <a:lnTo>
                      <a:pt x="141" y="423"/>
                    </a:lnTo>
                    <a:lnTo>
                      <a:pt x="144" y="443"/>
                    </a:lnTo>
                    <a:lnTo>
                      <a:pt x="143" y="455"/>
                    </a:lnTo>
                    <a:lnTo>
                      <a:pt x="141" y="456"/>
                    </a:lnTo>
                    <a:lnTo>
                      <a:pt x="141" y="458"/>
                    </a:lnTo>
                    <a:lnTo>
                      <a:pt x="140" y="462"/>
                    </a:lnTo>
                    <a:lnTo>
                      <a:pt x="140" y="463"/>
                    </a:lnTo>
                    <a:lnTo>
                      <a:pt x="136" y="466"/>
                    </a:lnTo>
                    <a:lnTo>
                      <a:pt x="133" y="471"/>
                    </a:lnTo>
                    <a:lnTo>
                      <a:pt x="144" y="483"/>
                    </a:lnTo>
                    <a:lnTo>
                      <a:pt x="146" y="483"/>
                    </a:lnTo>
                    <a:lnTo>
                      <a:pt x="153" y="486"/>
                    </a:lnTo>
                    <a:lnTo>
                      <a:pt x="155" y="486"/>
                    </a:lnTo>
                    <a:lnTo>
                      <a:pt x="151" y="490"/>
                    </a:lnTo>
                    <a:lnTo>
                      <a:pt x="147" y="499"/>
                    </a:lnTo>
                    <a:lnTo>
                      <a:pt x="137" y="511"/>
                    </a:lnTo>
                    <a:lnTo>
                      <a:pt x="134" y="514"/>
                    </a:lnTo>
                    <a:lnTo>
                      <a:pt x="141" y="521"/>
                    </a:lnTo>
                    <a:lnTo>
                      <a:pt x="147" y="518"/>
                    </a:lnTo>
                    <a:lnTo>
                      <a:pt x="156" y="514"/>
                    </a:lnTo>
                    <a:lnTo>
                      <a:pt x="163" y="514"/>
                    </a:lnTo>
                    <a:lnTo>
                      <a:pt x="165" y="515"/>
                    </a:lnTo>
                    <a:lnTo>
                      <a:pt x="166" y="515"/>
                    </a:lnTo>
                    <a:lnTo>
                      <a:pt x="175" y="525"/>
                    </a:lnTo>
                    <a:lnTo>
                      <a:pt x="182" y="525"/>
                    </a:lnTo>
                    <a:lnTo>
                      <a:pt x="183" y="526"/>
                    </a:lnTo>
                    <a:lnTo>
                      <a:pt x="185" y="529"/>
                    </a:lnTo>
                    <a:lnTo>
                      <a:pt x="189" y="543"/>
                    </a:lnTo>
                    <a:lnTo>
                      <a:pt x="189" y="545"/>
                    </a:lnTo>
                    <a:lnTo>
                      <a:pt x="186" y="549"/>
                    </a:lnTo>
                    <a:lnTo>
                      <a:pt x="179" y="563"/>
                    </a:lnTo>
                    <a:lnTo>
                      <a:pt x="173" y="570"/>
                    </a:lnTo>
                    <a:lnTo>
                      <a:pt x="173" y="573"/>
                    </a:lnTo>
                    <a:lnTo>
                      <a:pt x="169" y="580"/>
                    </a:lnTo>
                    <a:lnTo>
                      <a:pt x="169" y="584"/>
                    </a:lnTo>
                    <a:lnTo>
                      <a:pt x="170" y="586"/>
                    </a:lnTo>
                    <a:lnTo>
                      <a:pt x="170" y="592"/>
                    </a:lnTo>
                    <a:lnTo>
                      <a:pt x="166" y="616"/>
                    </a:lnTo>
                    <a:lnTo>
                      <a:pt x="165" y="617"/>
                    </a:lnTo>
                    <a:lnTo>
                      <a:pt x="165" y="619"/>
                    </a:lnTo>
                    <a:lnTo>
                      <a:pt x="163" y="623"/>
                    </a:lnTo>
                    <a:lnTo>
                      <a:pt x="162" y="623"/>
                    </a:lnTo>
                    <a:lnTo>
                      <a:pt x="169" y="633"/>
                    </a:lnTo>
                    <a:lnTo>
                      <a:pt x="176" y="638"/>
                    </a:lnTo>
                    <a:lnTo>
                      <a:pt x="182" y="633"/>
                    </a:lnTo>
                    <a:lnTo>
                      <a:pt x="186" y="631"/>
                    </a:lnTo>
                    <a:lnTo>
                      <a:pt x="193" y="637"/>
                    </a:lnTo>
                    <a:lnTo>
                      <a:pt x="200" y="638"/>
                    </a:lnTo>
                    <a:lnTo>
                      <a:pt x="206" y="638"/>
                    </a:lnTo>
                    <a:lnTo>
                      <a:pt x="217" y="644"/>
                    </a:lnTo>
                    <a:lnTo>
                      <a:pt x="222" y="645"/>
                    </a:lnTo>
                    <a:lnTo>
                      <a:pt x="232" y="641"/>
                    </a:lnTo>
                    <a:lnTo>
                      <a:pt x="264" y="635"/>
                    </a:lnTo>
                    <a:lnTo>
                      <a:pt x="271" y="640"/>
                    </a:lnTo>
                    <a:lnTo>
                      <a:pt x="273" y="643"/>
                    </a:lnTo>
                    <a:lnTo>
                      <a:pt x="273" y="648"/>
                    </a:lnTo>
                    <a:lnTo>
                      <a:pt x="271" y="651"/>
                    </a:lnTo>
                    <a:lnTo>
                      <a:pt x="271" y="653"/>
                    </a:lnTo>
                    <a:lnTo>
                      <a:pt x="273" y="653"/>
                    </a:lnTo>
                    <a:lnTo>
                      <a:pt x="273" y="656"/>
                    </a:lnTo>
                    <a:lnTo>
                      <a:pt x="274" y="656"/>
                    </a:lnTo>
                    <a:lnTo>
                      <a:pt x="274" y="658"/>
                    </a:lnTo>
                    <a:lnTo>
                      <a:pt x="275" y="656"/>
                    </a:lnTo>
                    <a:lnTo>
                      <a:pt x="298" y="648"/>
                    </a:lnTo>
                    <a:lnTo>
                      <a:pt x="302" y="645"/>
                    </a:lnTo>
                    <a:lnTo>
                      <a:pt x="310" y="630"/>
                    </a:lnTo>
                    <a:lnTo>
                      <a:pt x="320" y="630"/>
                    </a:lnTo>
                    <a:lnTo>
                      <a:pt x="330" y="617"/>
                    </a:lnTo>
                    <a:lnTo>
                      <a:pt x="334" y="610"/>
                    </a:lnTo>
                    <a:lnTo>
                      <a:pt x="355" y="592"/>
                    </a:lnTo>
                    <a:lnTo>
                      <a:pt x="373" y="586"/>
                    </a:lnTo>
                    <a:lnTo>
                      <a:pt x="381" y="591"/>
                    </a:lnTo>
                    <a:lnTo>
                      <a:pt x="383" y="592"/>
                    </a:lnTo>
                    <a:lnTo>
                      <a:pt x="386" y="593"/>
                    </a:lnTo>
                    <a:lnTo>
                      <a:pt x="387" y="598"/>
                    </a:lnTo>
                    <a:lnTo>
                      <a:pt x="395" y="599"/>
                    </a:lnTo>
                    <a:lnTo>
                      <a:pt x="394" y="598"/>
                    </a:lnTo>
                    <a:lnTo>
                      <a:pt x="394" y="596"/>
                    </a:lnTo>
                    <a:lnTo>
                      <a:pt x="386" y="573"/>
                    </a:lnTo>
                    <a:lnTo>
                      <a:pt x="386" y="571"/>
                    </a:lnTo>
                    <a:lnTo>
                      <a:pt x="387" y="567"/>
                    </a:lnTo>
                    <a:lnTo>
                      <a:pt x="387" y="559"/>
                    </a:lnTo>
                    <a:lnTo>
                      <a:pt x="390" y="542"/>
                    </a:lnTo>
                    <a:lnTo>
                      <a:pt x="390" y="526"/>
                    </a:lnTo>
                    <a:lnTo>
                      <a:pt x="391" y="526"/>
                    </a:lnTo>
                    <a:lnTo>
                      <a:pt x="393" y="522"/>
                    </a:lnTo>
                    <a:lnTo>
                      <a:pt x="393" y="521"/>
                    </a:lnTo>
                    <a:lnTo>
                      <a:pt x="397" y="513"/>
                    </a:lnTo>
                    <a:lnTo>
                      <a:pt x="397" y="511"/>
                    </a:lnTo>
                    <a:lnTo>
                      <a:pt x="400" y="504"/>
                    </a:lnTo>
                    <a:lnTo>
                      <a:pt x="402" y="479"/>
                    </a:lnTo>
                    <a:lnTo>
                      <a:pt x="400" y="459"/>
                    </a:lnTo>
                    <a:lnTo>
                      <a:pt x="398" y="456"/>
                    </a:lnTo>
                    <a:lnTo>
                      <a:pt x="397" y="455"/>
                    </a:lnTo>
                    <a:lnTo>
                      <a:pt x="397" y="452"/>
                    </a:lnTo>
                    <a:lnTo>
                      <a:pt x="395" y="447"/>
                    </a:lnTo>
                    <a:lnTo>
                      <a:pt x="395" y="427"/>
                    </a:lnTo>
                    <a:lnTo>
                      <a:pt x="397" y="426"/>
                    </a:lnTo>
                    <a:lnTo>
                      <a:pt x="397" y="422"/>
                    </a:lnTo>
                    <a:lnTo>
                      <a:pt x="398" y="419"/>
                    </a:lnTo>
                    <a:lnTo>
                      <a:pt x="402" y="406"/>
                    </a:lnTo>
                    <a:lnTo>
                      <a:pt x="405" y="403"/>
                    </a:lnTo>
                    <a:lnTo>
                      <a:pt x="408" y="395"/>
                    </a:lnTo>
                    <a:lnTo>
                      <a:pt x="427" y="365"/>
                    </a:lnTo>
                    <a:lnTo>
                      <a:pt x="427" y="363"/>
                    </a:lnTo>
                    <a:lnTo>
                      <a:pt x="429" y="362"/>
                    </a:lnTo>
                    <a:lnTo>
                      <a:pt x="429" y="360"/>
                    </a:lnTo>
                    <a:lnTo>
                      <a:pt x="434" y="353"/>
                    </a:lnTo>
                    <a:lnTo>
                      <a:pt x="467" y="303"/>
                    </a:lnTo>
                    <a:lnTo>
                      <a:pt x="478" y="279"/>
                    </a:lnTo>
                    <a:lnTo>
                      <a:pt x="484" y="271"/>
                    </a:lnTo>
                    <a:lnTo>
                      <a:pt x="490" y="258"/>
                    </a:lnTo>
                    <a:lnTo>
                      <a:pt x="494" y="253"/>
                    </a:lnTo>
                    <a:lnTo>
                      <a:pt x="494" y="250"/>
                    </a:lnTo>
                    <a:lnTo>
                      <a:pt x="493" y="250"/>
                    </a:lnTo>
                    <a:lnTo>
                      <a:pt x="493" y="242"/>
                    </a:lnTo>
                    <a:lnTo>
                      <a:pt x="492" y="239"/>
                    </a:lnTo>
                    <a:lnTo>
                      <a:pt x="492" y="238"/>
                    </a:lnTo>
                    <a:lnTo>
                      <a:pt x="490" y="238"/>
                    </a:lnTo>
                    <a:lnTo>
                      <a:pt x="490" y="236"/>
                    </a:lnTo>
                    <a:lnTo>
                      <a:pt x="489" y="235"/>
                    </a:lnTo>
                    <a:lnTo>
                      <a:pt x="482" y="233"/>
                    </a:lnTo>
                    <a:lnTo>
                      <a:pt x="479" y="232"/>
                    </a:lnTo>
                    <a:lnTo>
                      <a:pt x="474" y="225"/>
                    </a:lnTo>
                    <a:lnTo>
                      <a:pt x="472" y="221"/>
                    </a:lnTo>
                    <a:lnTo>
                      <a:pt x="470" y="218"/>
                    </a:lnTo>
                    <a:lnTo>
                      <a:pt x="458" y="202"/>
                    </a:lnTo>
                    <a:lnTo>
                      <a:pt x="454" y="202"/>
                    </a:lnTo>
                    <a:lnTo>
                      <a:pt x="447" y="204"/>
                    </a:lnTo>
                    <a:lnTo>
                      <a:pt x="439" y="202"/>
                    </a:lnTo>
                    <a:lnTo>
                      <a:pt x="436" y="202"/>
                    </a:lnTo>
                    <a:lnTo>
                      <a:pt x="434" y="205"/>
                    </a:lnTo>
                    <a:lnTo>
                      <a:pt x="427" y="212"/>
                    </a:lnTo>
                    <a:lnTo>
                      <a:pt x="425" y="214"/>
                    </a:lnTo>
                    <a:lnTo>
                      <a:pt x="411" y="225"/>
                    </a:lnTo>
                    <a:lnTo>
                      <a:pt x="405" y="228"/>
                    </a:lnTo>
                    <a:lnTo>
                      <a:pt x="395" y="228"/>
                    </a:lnTo>
                    <a:lnTo>
                      <a:pt x="390" y="222"/>
                    </a:lnTo>
                    <a:lnTo>
                      <a:pt x="383" y="218"/>
                    </a:lnTo>
                    <a:lnTo>
                      <a:pt x="379" y="216"/>
                    </a:lnTo>
                    <a:lnTo>
                      <a:pt x="377" y="215"/>
                    </a:lnTo>
                    <a:lnTo>
                      <a:pt x="373" y="215"/>
                    </a:lnTo>
                    <a:lnTo>
                      <a:pt x="363" y="212"/>
                    </a:lnTo>
                    <a:lnTo>
                      <a:pt x="347" y="200"/>
                    </a:lnTo>
                    <a:lnTo>
                      <a:pt x="345" y="200"/>
                    </a:lnTo>
                    <a:lnTo>
                      <a:pt x="345" y="197"/>
                    </a:lnTo>
                    <a:lnTo>
                      <a:pt x="344" y="195"/>
                    </a:lnTo>
                    <a:lnTo>
                      <a:pt x="334" y="161"/>
                    </a:lnTo>
                    <a:lnTo>
                      <a:pt x="333" y="159"/>
                    </a:lnTo>
                    <a:lnTo>
                      <a:pt x="328" y="161"/>
                    </a:lnTo>
                    <a:lnTo>
                      <a:pt x="314" y="168"/>
                    </a:lnTo>
                    <a:lnTo>
                      <a:pt x="314" y="172"/>
                    </a:lnTo>
                    <a:lnTo>
                      <a:pt x="312" y="168"/>
                    </a:lnTo>
                    <a:lnTo>
                      <a:pt x="298" y="135"/>
                    </a:lnTo>
                    <a:lnTo>
                      <a:pt x="299" y="133"/>
                    </a:lnTo>
                    <a:lnTo>
                      <a:pt x="298" y="131"/>
                    </a:lnTo>
                    <a:lnTo>
                      <a:pt x="298" y="130"/>
                    </a:lnTo>
                    <a:lnTo>
                      <a:pt x="296" y="130"/>
                    </a:lnTo>
                    <a:lnTo>
                      <a:pt x="290" y="124"/>
                    </a:lnTo>
                    <a:lnTo>
                      <a:pt x="282" y="120"/>
                    </a:lnTo>
                    <a:lnTo>
                      <a:pt x="281" y="119"/>
                    </a:lnTo>
                    <a:lnTo>
                      <a:pt x="281" y="117"/>
                    </a:lnTo>
                    <a:lnTo>
                      <a:pt x="278" y="113"/>
                    </a:lnTo>
                    <a:lnTo>
                      <a:pt x="275" y="106"/>
                    </a:lnTo>
                    <a:lnTo>
                      <a:pt x="275" y="103"/>
                    </a:lnTo>
                    <a:lnTo>
                      <a:pt x="274" y="99"/>
                    </a:lnTo>
                    <a:lnTo>
                      <a:pt x="274" y="95"/>
                    </a:lnTo>
                    <a:lnTo>
                      <a:pt x="275" y="94"/>
                    </a:lnTo>
                    <a:lnTo>
                      <a:pt x="268" y="92"/>
                    </a:lnTo>
                    <a:lnTo>
                      <a:pt x="266" y="92"/>
                    </a:lnTo>
                    <a:lnTo>
                      <a:pt x="246" y="85"/>
                    </a:lnTo>
                    <a:lnTo>
                      <a:pt x="243" y="85"/>
                    </a:lnTo>
                    <a:lnTo>
                      <a:pt x="243" y="84"/>
                    </a:lnTo>
                    <a:lnTo>
                      <a:pt x="242" y="82"/>
                    </a:lnTo>
                    <a:lnTo>
                      <a:pt x="236" y="73"/>
                    </a:lnTo>
                    <a:lnTo>
                      <a:pt x="236" y="50"/>
                    </a:lnTo>
                    <a:lnTo>
                      <a:pt x="235" y="48"/>
                    </a:lnTo>
                    <a:lnTo>
                      <a:pt x="235" y="32"/>
                    </a:lnTo>
                    <a:lnTo>
                      <a:pt x="233" y="28"/>
                    </a:lnTo>
                    <a:lnTo>
                      <a:pt x="230" y="25"/>
                    </a:lnTo>
                    <a:lnTo>
                      <a:pt x="229" y="22"/>
                    </a:lnTo>
                    <a:lnTo>
                      <a:pt x="228" y="21"/>
                    </a:lnTo>
                    <a:lnTo>
                      <a:pt x="218" y="20"/>
                    </a:lnTo>
                    <a:lnTo>
                      <a:pt x="206" y="15"/>
                    </a:lnTo>
                    <a:lnTo>
                      <a:pt x="204" y="13"/>
                    </a:lnTo>
                    <a:lnTo>
                      <a:pt x="206" y="10"/>
                    </a:lnTo>
                    <a:lnTo>
                      <a:pt x="206" y="4"/>
                    </a:lnTo>
                    <a:lnTo>
                      <a:pt x="204" y="1"/>
                    </a:lnTo>
                    <a:lnTo>
                      <a:pt x="203" y="0"/>
                    </a:lnTo>
                    <a:lnTo>
                      <a:pt x="200" y="0"/>
                    </a:lnTo>
                    <a:lnTo>
                      <a:pt x="20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25" name="Freeform 1258">
                <a:extLst>
                  <a:ext uri="{FF2B5EF4-FFF2-40B4-BE49-F238E27FC236}">
                    <a16:creationId xmlns:a16="http://schemas.microsoft.com/office/drawing/2014/main" id="{36F21127-0ACA-84BB-00B1-B2E29F9C32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26" y="4018"/>
                <a:ext cx="104" cy="159"/>
              </a:xfrm>
              <a:custGeom>
                <a:avLst/>
                <a:gdLst>
                  <a:gd name="T0" fmla="*/ 277 w 415"/>
                  <a:gd name="T1" fmla="*/ 14 h 634"/>
                  <a:gd name="T2" fmla="*/ 263 w 415"/>
                  <a:gd name="T3" fmla="*/ 31 h 634"/>
                  <a:gd name="T4" fmla="*/ 238 w 415"/>
                  <a:gd name="T5" fmla="*/ 50 h 634"/>
                  <a:gd name="T6" fmla="*/ 202 w 415"/>
                  <a:gd name="T7" fmla="*/ 74 h 634"/>
                  <a:gd name="T8" fmla="*/ 171 w 415"/>
                  <a:gd name="T9" fmla="*/ 108 h 634"/>
                  <a:gd name="T10" fmla="*/ 146 w 415"/>
                  <a:gd name="T11" fmla="*/ 123 h 634"/>
                  <a:gd name="T12" fmla="*/ 102 w 415"/>
                  <a:gd name="T13" fmla="*/ 154 h 634"/>
                  <a:gd name="T14" fmla="*/ 79 w 415"/>
                  <a:gd name="T15" fmla="*/ 194 h 634"/>
                  <a:gd name="T16" fmla="*/ 53 w 415"/>
                  <a:gd name="T17" fmla="*/ 236 h 634"/>
                  <a:gd name="T18" fmla="*/ 73 w 415"/>
                  <a:gd name="T19" fmla="*/ 270 h 634"/>
                  <a:gd name="T20" fmla="*/ 133 w 415"/>
                  <a:gd name="T21" fmla="*/ 275 h 634"/>
                  <a:gd name="T22" fmla="*/ 173 w 415"/>
                  <a:gd name="T23" fmla="*/ 275 h 634"/>
                  <a:gd name="T24" fmla="*/ 166 w 415"/>
                  <a:gd name="T25" fmla="*/ 299 h 634"/>
                  <a:gd name="T26" fmla="*/ 129 w 415"/>
                  <a:gd name="T27" fmla="*/ 344 h 634"/>
                  <a:gd name="T28" fmla="*/ 115 w 415"/>
                  <a:gd name="T29" fmla="*/ 355 h 634"/>
                  <a:gd name="T30" fmla="*/ 62 w 415"/>
                  <a:gd name="T31" fmla="*/ 381 h 634"/>
                  <a:gd name="T32" fmla="*/ 46 w 415"/>
                  <a:gd name="T33" fmla="*/ 393 h 634"/>
                  <a:gd name="T34" fmla="*/ 39 w 415"/>
                  <a:gd name="T35" fmla="*/ 381 h 634"/>
                  <a:gd name="T36" fmla="*/ 30 w 415"/>
                  <a:gd name="T37" fmla="*/ 374 h 634"/>
                  <a:gd name="T38" fmla="*/ 17 w 415"/>
                  <a:gd name="T39" fmla="*/ 398 h 634"/>
                  <a:gd name="T40" fmla="*/ 10 w 415"/>
                  <a:gd name="T41" fmla="*/ 418 h 634"/>
                  <a:gd name="T42" fmla="*/ 0 w 415"/>
                  <a:gd name="T43" fmla="*/ 465 h 634"/>
                  <a:gd name="T44" fmla="*/ 10 w 415"/>
                  <a:gd name="T45" fmla="*/ 475 h 634"/>
                  <a:gd name="T46" fmla="*/ 23 w 415"/>
                  <a:gd name="T47" fmla="*/ 484 h 634"/>
                  <a:gd name="T48" fmla="*/ 30 w 415"/>
                  <a:gd name="T49" fmla="*/ 502 h 634"/>
                  <a:gd name="T50" fmla="*/ 26 w 415"/>
                  <a:gd name="T51" fmla="*/ 527 h 634"/>
                  <a:gd name="T52" fmla="*/ 94 w 415"/>
                  <a:gd name="T53" fmla="*/ 539 h 634"/>
                  <a:gd name="T54" fmla="*/ 101 w 415"/>
                  <a:gd name="T55" fmla="*/ 574 h 634"/>
                  <a:gd name="T56" fmla="*/ 125 w 415"/>
                  <a:gd name="T57" fmla="*/ 585 h 634"/>
                  <a:gd name="T58" fmla="*/ 146 w 415"/>
                  <a:gd name="T59" fmla="*/ 577 h 634"/>
                  <a:gd name="T60" fmla="*/ 156 w 415"/>
                  <a:gd name="T61" fmla="*/ 599 h 634"/>
                  <a:gd name="T62" fmla="*/ 165 w 415"/>
                  <a:gd name="T63" fmla="*/ 606 h 634"/>
                  <a:gd name="T64" fmla="*/ 199 w 415"/>
                  <a:gd name="T65" fmla="*/ 604 h 634"/>
                  <a:gd name="T66" fmla="*/ 210 w 415"/>
                  <a:gd name="T67" fmla="*/ 627 h 634"/>
                  <a:gd name="T68" fmla="*/ 221 w 415"/>
                  <a:gd name="T69" fmla="*/ 626 h 634"/>
                  <a:gd name="T70" fmla="*/ 232 w 415"/>
                  <a:gd name="T71" fmla="*/ 632 h 634"/>
                  <a:gd name="T72" fmla="*/ 273 w 415"/>
                  <a:gd name="T73" fmla="*/ 595 h 634"/>
                  <a:gd name="T74" fmla="*/ 284 w 415"/>
                  <a:gd name="T75" fmla="*/ 574 h 634"/>
                  <a:gd name="T76" fmla="*/ 323 w 415"/>
                  <a:gd name="T77" fmla="*/ 529 h 634"/>
                  <a:gd name="T78" fmla="*/ 354 w 415"/>
                  <a:gd name="T79" fmla="*/ 479 h 634"/>
                  <a:gd name="T80" fmla="*/ 407 w 415"/>
                  <a:gd name="T81" fmla="*/ 458 h 634"/>
                  <a:gd name="T82" fmla="*/ 366 w 415"/>
                  <a:gd name="T83" fmla="*/ 412 h 634"/>
                  <a:gd name="T84" fmla="*/ 393 w 415"/>
                  <a:gd name="T85" fmla="*/ 383 h 634"/>
                  <a:gd name="T86" fmla="*/ 401 w 415"/>
                  <a:gd name="T87" fmla="*/ 330 h 634"/>
                  <a:gd name="T88" fmla="*/ 377 w 415"/>
                  <a:gd name="T89" fmla="*/ 351 h 634"/>
                  <a:gd name="T90" fmla="*/ 351 w 415"/>
                  <a:gd name="T91" fmla="*/ 358 h 634"/>
                  <a:gd name="T92" fmla="*/ 323 w 415"/>
                  <a:gd name="T93" fmla="*/ 354 h 634"/>
                  <a:gd name="T94" fmla="*/ 291 w 415"/>
                  <a:gd name="T95" fmla="*/ 333 h 634"/>
                  <a:gd name="T96" fmla="*/ 317 w 415"/>
                  <a:gd name="T97" fmla="*/ 299 h 634"/>
                  <a:gd name="T98" fmla="*/ 326 w 415"/>
                  <a:gd name="T99" fmla="*/ 244 h 634"/>
                  <a:gd name="T100" fmla="*/ 319 w 415"/>
                  <a:gd name="T101" fmla="*/ 213 h 634"/>
                  <a:gd name="T102" fmla="*/ 317 w 415"/>
                  <a:gd name="T103" fmla="*/ 154 h 634"/>
                  <a:gd name="T104" fmla="*/ 317 w 415"/>
                  <a:gd name="T105" fmla="*/ 127 h 634"/>
                  <a:gd name="T106" fmla="*/ 331 w 415"/>
                  <a:gd name="T107" fmla="*/ 93 h 634"/>
                  <a:gd name="T108" fmla="*/ 352 w 415"/>
                  <a:gd name="T109" fmla="*/ 55 h 6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415" h="634">
                    <a:moveTo>
                      <a:pt x="315" y="13"/>
                    </a:moveTo>
                    <a:lnTo>
                      <a:pt x="301" y="3"/>
                    </a:lnTo>
                    <a:lnTo>
                      <a:pt x="298" y="0"/>
                    </a:lnTo>
                    <a:lnTo>
                      <a:pt x="281" y="13"/>
                    </a:lnTo>
                    <a:lnTo>
                      <a:pt x="276" y="13"/>
                    </a:lnTo>
                    <a:lnTo>
                      <a:pt x="276" y="14"/>
                    </a:lnTo>
                    <a:lnTo>
                      <a:pt x="277" y="14"/>
                    </a:lnTo>
                    <a:lnTo>
                      <a:pt x="277" y="19"/>
                    </a:lnTo>
                    <a:lnTo>
                      <a:pt x="276" y="21"/>
                    </a:lnTo>
                    <a:lnTo>
                      <a:pt x="274" y="21"/>
                    </a:lnTo>
                    <a:lnTo>
                      <a:pt x="269" y="26"/>
                    </a:lnTo>
                    <a:lnTo>
                      <a:pt x="267" y="26"/>
                    </a:lnTo>
                    <a:lnTo>
                      <a:pt x="266" y="30"/>
                    </a:lnTo>
                    <a:lnTo>
                      <a:pt x="263" y="31"/>
                    </a:lnTo>
                    <a:lnTo>
                      <a:pt x="260" y="34"/>
                    </a:lnTo>
                    <a:lnTo>
                      <a:pt x="257" y="35"/>
                    </a:lnTo>
                    <a:lnTo>
                      <a:pt x="256" y="35"/>
                    </a:lnTo>
                    <a:lnTo>
                      <a:pt x="253" y="33"/>
                    </a:lnTo>
                    <a:lnTo>
                      <a:pt x="248" y="35"/>
                    </a:lnTo>
                    <a:lnTo>
                      <a:pt x="243" y="41"/>
                    </a:lnTo>
                    <a:lnTo>
                      <a:pt x="238" y="50"/>
                    </a:lnTo>
                    <a:lnTo>
                      <a:pt x="235" y="53"/>
                    </a:lnTo>
                    <a:lnTo>
                      <a:pt x="221" y="57"/>
                    </a:lnTo>
                    <a:lnTo>
                      <a:pt x="216" y="56"/>
                    </a:lnTo>
                    <a:lnTo>
                      <a:pt x="214" y="55"/>
                    </a:lnTo>
                    <a:lnTo>
                      <a:pt x="209" y="59"/>
                    </a:lnTo>
                    <a:lnTo>
                      <a:pt x="207" y="64"/>
                    </a:lnTo>
                    <a:lnTo>
                      <a:pt x="202" y="74"/>
                    </a:lnTo>
                    <a:lnTo>
                      <a:pt x="189" y="79"/>
                    </a:lnTo>
                    <a:lnTo>
                      <a:pt x="189" y="80"/>
                    </a:lnTo>
                    <a:lnTo>
                      <a:pt x="180" y="84"/>
                    </a:lnTo>
                    <a:lnTo>
                      <a:pt x="179" y="86"/>
                    </a:lnTo>
                    <a:lnTo>
                      <a:pt x="178" y="86"/>
                    </a:lnTo>
                    <a:lnTo>
                      <a:pt x="171" y="102"/>
                    </a:lnTo>
                    <a:lnTo>
                      <a:pt x="171" y="108"/>
                    </a:lnTo>
                    <a:lnTo>
                      <a:pt x="168" y="112"/>
                    </a:lnTo>
                    <a:lnTo>
                      <a:pt x="165" y="113"/>
                    </a:lnTo>
                    <a:lnTo>
                      <a:pt x="164" y="113"/>
                    </a:lnTo>
                    <a:lnTo>
                      <a:pt x="160" y="115"/>
                    </a:lnTo>
                    <a:lnTo>
                      <a:pt x="158" y="116"/>
                    </a:lnTo>
                    <a:lnTo>
                      <a:pt x="158" y="117"/>
                    </a:lnTo>
                    <a:lnTo>
                      <a:pt x="146" y="123"/>
                    </a:lnTo>
                    <a:lnTo>
                      <a:pt x="119" y="131"/>
                    </a:lnTo>
                    <a:lnTo>
                      <a:pt x="112" y="137"/>
                    </a:lnTo>
                    <a:lnTo>
                      <a:pt x="111" y="139"/>
                    </a:lnTo>
                    <a:lnTo>
                      <a:pt x="109" y="141"/>
                    </a:lnTo>
                    <a:lnTo>
                      <a:pt x="109" y="143"/>
                    </a:lnTo>
                    <a:lnTo>
                      <a:pt x="108" y="146"/>
                    </a:lnTo>
                    <a:lnTo>
                      <a:pt x="102" y="154"/>
                    </a:lnTo>
                    <a:lnTo>
                      <a:pt x="99" y="154"/>
                    </a:lnTo>
                    <a:lnTo>
                      <a:pt x="87" y="165"/>
                    </a:lnTo>
                    <a:lnTo>
                      <a:pt x="87" y="167"/>
                    </a:lnTo>
                    <a:lnTo>
                      <a:pt x="86" y="168"/>
                    </a:lnTo>
                    <a:lnTo>
                      <a:pt x="87" y="186"/>
                    </a:lnTo>
                    <a:lnTo>
                      <a:pt x="83" y="191"/>
                    </a:lnTo>
                    <a:lnTo>
                      <a:pt x="79" y="194"/>
                    </a:lnTo>
                    <a:lnTo>
                      <a:pt x="58" y="217"/>
                    </a:lnTo>
                    <a:lnTo>
                      <a:pt x="52" y="221"/>
                    </a:lnTo>
                    <a:lnTo>
                      <a:pt x="48" y="229"/>
                    </a:lnTo>
                    <a:lnTo>
                      <a:pt x="51" y="232"/>
                    </a:lnTo>
                    <a:lnTo>
                      <a:pt x="55" y="235"/>
                    </a:lnTo>
                    <a:lnTo>
                      <a:pt x="55" y="236"/>
                    </a:lnTo>
                    <a:lnTo>
                      <a:pt x="53" y="236"/>
                    </a:lnTo>
                    <a:lnTo>
                      <a:pt x="53" y="246"/>
                    </a:lnTo>
                    <a:lnTo>
                      <a:pt x="52" y="250"/>
                    </a:lnTo>
                    <a:lnTo>
                      <a:pt x="51" y="250"/>
                    </a:lnTo>
                    <a:lnTo>
                      <a:pt x="58" y="254"/>
                    </a:lnTo>
                    <a:lnTo>
                      <a:pt x="66" y="264"/>
                    </a:lnTo>
                    <a:lnTo>
                      <a:pt x="69" y="266"/>
                    </a:lnTo>
                    <a:lnTo>
                      <a:pt x="73" y="270"/>
                    </a:lnTo>
                    <a:lnTo>
                      <a:pt x="77" y="270"/>
                    </a:lnTo>
                    <a:lnTo>
                      <a:pt x="86" y="271"/>
                    </a:lnTo>
                    <a:lnTo>
                      <a:pt x="90" y="270"/>
                    </a:lnTo>
                    <a:lnTo>
                      <a:pt x="126" y="268"/>
                    </a:lnTo>
                    <a:lnTo>
                      <a:pt x="129" y="271"/>
                    </a:lnTo>
                    <a:lnTo>
                      <a:pt x="132" y="273"/>
                    </a:lnTo>
                    <a:lnTo>
                      <a:pt x="133" y="275"/>
                    </a:lnTo>
                    <a:lnTo>
                      <a:pt x="135" y="277"/>
                    </a:lnTo>
                    <a:lnTo>
                      <a:pt x="142" y="278"/>
                    </a:lnTo>
                    <a:lnTo>
                      <a:pt x="150" y="278"/>
                    </a:lnTo>
                    <a:lnTo>
                      <a:pt x="156" y="275"/>
                    </a:lnTo>
                    <a:lnTo>
                      <a:pt x="161" y="274"/>
                    </a:lnTo>
                    <a:lnTo>
                      <a:pt x="171" y="274"/>
                    </a:lnTo>
                    <a:lnTo>
                      <a:pt x="173" y="275"/>
                    </a:lnTo>
                    <a:lnTo>
                      <a:pt x="175" y="280"/>
                    </a:lnTo>
                    <a:lnTo>
                      <a:pt x="176" y="280"/>
                    </a:lnTo>
                    <a:lnTo>
                      <a:pt x="176" y="281"/>
                    </a:lnTo>
                    <a:lnTo>
                      <a:pt x="178" y="285"/>
                    </a:lnTo>
                    <a:lnTo>
                      <a:pt x="176" y="289"/>
                    </a:lnTo>
                    <a:lnTo>
                      <a:pt x="176" y="291"/>
                    </a:lnTo>
                    <a:lnTo>
                      <a:pt x="166" y="299"/>
                    </a:lnTo>
                    <a:lnTo>
                      <a:pt x="158" y="301"/>
                    </a:lnTo>
                    <a:lnTo>
                      <a:pt x="146" y="305"/>
                    </a:lnTo>
                    <a:lnTo>
                      <a:pt x="137" y="312"/>
                    </a:lnTo>
                    <a:lnTo>
                      <a:pt x="130" y="319"/>
                    </a:lnTo>
                    <a:lnTo>
                      <a:pt x="130" y="327"/>
                    </a:lnTo>
                    <a:lnTo>
                      <a:pt x="129" y="331"/>
                    </a:lnTo>
                    <a:lnTo>
                      <a:pt x="129" y="344"/>
                    </a:lnTo>
                    <a:lnTo>
                      <a:pt x="128" y="347"/>
                    </a:lnTo>
                    <a:lnTo>
                      <a:pt x="128" y="349"/>
                    </a:lnTo>
                    <a:lnTo>
                      <a:pt x="125" y="352"/>
                    </a:lnTo>
                    <a:lnTo>
                      <a:pt x="122" y="356"/>
                    </a:lnTo>
                    <a:lnTo>
                      <a:pt x="120" y="358"/>
                    </a:lnTo>
                    <a:lnTo>
                      <a:pt x="119" y="358"/>
                    </a:lnTo>
                    <a:lnTo>
                      <a:pt x="115" y="355"/>
                    </a:lnTo>
                    <a:lnTo>
                      <a:pt x="109" y="355"/>
                    </a:lnTo>
                    <a:lnTo>
                      <a:pt x="98" y="358"/>
                    </a:lnTo>
                    <a:lnTo>
                      <a:pt x="90" y="365"/>
                    </a:lnTo>
                    <a:lnTo>
                      <a:pt x="86" y="366"/>
                    </a:lnTo>
                    <a:lnTo>
                      <a:pt x="82" y="371"/>
                    </a:lnTo>
                    <a:lnTo>
                      <a:pt x="70" y="376"/>
                    </a:lnTo>
                    <a:lnTo>
                      <a:pt x="62" y="381"/>
                    </a:lnTo>
                    <a:lnTo>
                      <a:pt x="59" y="388"/>
                    </a:lnTo>
                    <a:lnTo>
                      <a:pt x="59" y="390"/>
                    </a:lnTo>
                    <a:lnTo>
                      <a:pt x="56" y="393"/>
                    </a:lnTo>
                    <a:lnTo>
                      <a:pt x="53" y="393"/>
                    </a:lnTo>
                    <a:lnTo>
                      <a:pt x="52" y="394"/>
                    </a:lnTo>
                    <a:lnTo>
                      <a:pt x="49" y="394"/>
                    </a:lnTo>
                    <a:lnTo>
                      <a:pt x="46" y="393"/>
                    </a:lnTo>
                    <a:lnTo>
                      <a:pt x="45" y="393"/>
                    </a:lnTo>
                    <a:lnTo>
                      <a:pt x="44" y="391"/>
                    </a:lnTo>
                    <a:lnTo>
                      <a:pt x="42" y="391"/>
                    </a:lnTo>
                    <a:lnTo>
                      <a:pt x="42" y="388"/>
                    </a:lnTo>
                    <a:lnTo>
                      <a:pt x="41" y="384"/>
                    </a:lnTo>
                    <a:lnTo>
                      <a:pt x="41" y="383"/>
                    </a:lnTo>
                    <a:lnTo>
                      <a:pt x="39" y="381"/>
                    </a:lnTo>
                    <a:lnTo>
                      <a:pt x="41" y="380"/>
                    </a:lnTo>
                    <a:lnTo>
                      <a:pt x="39" y="379"/>
                    </a:lnTo>
                    <a:lnTo>
                      <a:pt x="39" y="376"/>
                    </a:lnTo>
                    <a:lnTo>
                      <a:pt x="35" y="374"/>
                    </a:lnTo>
                    <a:lnTo>
                      <a:pt x="35" y="372"/>
                    </a:lnTo>
                    <a:lnTo>
                      <a:pt x="32" y="372"/>
                    </a:lnTo>
                    <a:lnTo>
                      <a:pt x="30" y="374"/>
                    </a:lnTo>
                    <a:lnTo>
                      <a:pt x="30" y="379"/>
                    </a:lnTo>
                    <a:lnTo>
                      <a:pt x="32" y="379"/>
                    </a:lnTo>
                    <a:lnTo>
                      <a:pt x="32" y="387"/>
                    </a:lnTo>
                    <a:lnTo>
                      <a:pt x="30" y="388"/>
                    </a:lnTo>
                    <a:lnTo>
                      <a:pt x="24" y="390"/>
                    </a:lnTo>
                    <a:lnTo>
                      <a:pt x="17" y="395"/>
                    </a:lnTo>
                    <a:lnTo>
                      <a:pt x="17" y="398"/>
                    </a:lnTo>
                    <a:lnTo>
                      <a:pt x="19" y="401"/>
                    </a:lnTo>
                    <a:lnTo>
                      <a:pt x="19" y="407"/>
                    </a:lnTo>
                    <a:lnTo>
                      <a:pt x="17" y="411"/>
                    </a:lnTo>
                    <a:lnTo>
                      <a:pt x="16" y="412"/>
                    </a:lnTo>
                    <a:lnTo>
                      <a:pt x="10" y="415"/>
                    </a:lnTo>
                    <a:lnTo>
                      <a:pt x="9" y="416"/>
                    </a:lnTo>
                    <a:lnTo>
                      <a:pt x="10" y="418"/>
                    </a:lnTo>
                    <a:lnTo>
                      <a:pt x="15" y="419"/>
                    </a:lnTo>
                    <a:lnTo>
                      <a:pt x="16" y="419"/>
                    </a:lnTo>
                    <a:lnTo>
                      <a:pt x="17" y="421"/>
                    </a:lnTo>
                    <a:lnTo>
                      <a:pt x="17" y="433"/>
                    </a:lnTo>
                    <a:lnTo>
                      <a:pt x="10" y="457"/>
                    </a:lnTo>
                    <a:lnTo>
                      <a:pt x="8" y="458"/>
                    </a:lnTo>
                    <a:lnTo>
                      <a:pt x="0" y="465"/>
                    </a:lnTo>
                    <a:lnTo>
                      <a:pt x="2" y="468"/>
                    </a:lnTo>
                    <a:lnTo>
                      <a:pt x="6" y="469"/>
                    </a:lnTo>
                    <a:lnTo>
                      <a:pt x="9" y="471"/>
                    </a:lnTo>
                    <a:lnTo>
                      <a:pt x="9" y="472"/>
                    </a:lnTo>
                    <a:lnTo>
                      <a:pt x="8" y="472"/>
                    </a:lnTo>
                    <a:lnTo>
                      <a:pt x="8" y="474"/>
                    </a:lnTo>
                    <a:lnTo>
                      <a:pt x="10" y="475"/>
                    </a:lnTo>
                    <a:lnTo>
                      <a:pt x="13" y="475"/>
                    </a:lnTo>
                    <a:lnTo>
                      <a:pt x="15" y="474"/>
                    </a:lnTo>
                    <a:lnTo>
                      <a:pt x="16" y="474"/>
                    </a:lnTo>
                    <a:lnTo>
                      <a:pt x="17" y="472"/>
                    </a:lnTo>
                    <a:lnTo>
                      <a:pt x="22" y="472"/>
                    </a:lnTo>
                    <a:lnTo>
                      <a:pt x="22" y="476"/>
                    </a:lnTo>
                    <a:lnTo>
                      <a:pt x="23" y="484"/>
                    </a:lnTo>
                    <a:lnTo>
                      <a:pt x="32" y="492"/>
                    </a:lnTo>
                    <a:lnTo>
                      <a:pt x="37" y="492"/>
                    </a:lnTo>
                    <a:lnTo>
                      <a:pt x="39" y="491"/>
                    </a:lnTo>
                    <a:lnTo>
                      <a:pt x="39" y="493"/>
                    </a:lnTo>
                    <a:lnTo>
                      <a:pt x="38" y="496"/>
                    </a:lnTo>
                    <a:lnTo>
                      <a:pt x="37" y="498"/>
                    </a:lnTo>
                    <a:lnTo>
                      <a:pt x="30" y="502"/>
                    </a:lnTo>
                    <a:lnTo>
                      <a:pt x="26" y="507"/>
                    </a:lnTo>
                    <a:lnTo>
                      <a:pt x="23" y="511"/>
                    </a:lnTo>
                    <a:lnTo>
                      <a:pt x="17" y="513"/>
                    </a:lnTo>
                    <a:lnTo>
                      <a:pt x="16" y="515"/>
                    </a:lnTo>
                    <a:lnTo>
                      <a:pt x="22" y="525"/>
                    </a:lnTo>
                    <a:lnTo>
                      <a:pt x="23" y="525"/>
                    </a:lnTo>
                    <a:lnTo>
                      <a:pt x="26" y="527"/>
                    </a:lnTo>
                    <a:lnTo>
                      <a:pt x="46" y="527"/>
                    </a:lnTo>
                    <a:lnTo>
                      <a:pt x="58" y="529"/>
                    </a:lnTo>
                    <a:lnTo>
                      <a:pt x="58" y="536"/>
                    </a:lnTo>
                    <a:lnTo>
                      <a:pt x="59" y="539"/>
                    </a:lnTo>
                    <a:lnTo>
                      <a:pt x="65" y="542"/>
                    </a:lnTo>
                    <a:lnTo>
                      <a:pt x="86" y="542"/>
                    </a:lnTo>
                    <a:lnTo>
                      <a:pt x="94" y="539"/>
                    </a:lnTo>
                    <a:lnTo>
                      <a:pt x="98" y="542"/>
                    </a:lnTo>
                    <a:lnTo>
                      <a:pt x="98" y="545"/>
                    </a:lnTo>
                    <a:lnTo>
                      <a:pt x="104" y="548"/>
                    </a:lnTo>
                    <a:lnTo>
                      <a:pt x="108" y="549"/>
                    </a:lnTo>
                    <a:lnTo>
                      <a:pt x="111" y="553"/>
                    </a:lnTo>
                    <a:lnTo>
                      <a:pt x="111" y="562"/>
                    </a:lnTo>
                    <a:lnTo>
                      <a:pt x="101" y="574"/>
                    </a:lnTo>
                    <a:lnTo>
                      <a:pt x="98" y="581"/>
                    </a:lnTo>
                    <a:lnTo>
                      <a:pt x="98" y="587"/>
                    </a:lnTo>
                    <a:lnTo>
                      <a:pt x="99" y="589"/>
                    </a:lnTo>
                    <a:lnTo>
                      <a:pt x="101" y="591"/>
                    </a:lnTo>
                    <a:lnTo>
                      <a:pt x="104" y="591"/>
                    </a:lnTo>
                    <a:lnTo>
                      <a:pt x="118" y="588"/>
                    </a:lnTo>
                    <a:lnTo>
                      <a:pt x="125" y="585"/>
                    </a:lnTo>
                    <a:lnTo>
                      <a:pt x="130" y="585"/>
                    </a:lnTo>
                    <a:lnTo>
                      <a:pt x="133" y="584"/>
                    </a:lnTo>
                    <a:lnTo>
                      <a:pt x="140" y="577"/>
                    </a:lnTo>
                    <a:lnTo>
                      <a:pt x="142" y="577"/>
                    </a:lnTo>
                    <a:lnTo>
                      <a:pt x="143" y="575"/>
                    </a:lnTo>
                    <a:lnTo>
                      <a:pt x="144" y="577"/>
                    </a:lnTo>
                    <a:lnTo>
                      <a:pt x="146" y="577"/>
                    </a:lnTo>
                    <a:lnTo>
                      <a:pt x="150" y="580"/>
                    </a:lnTo>
                    <a:lnTo>
                      <a:pt x="150" y="581"/>
                    </a:lnTo>
                    <a:lnTo>
                      <a:pt x="161" y="588"/>
                    </a:lnTo>
                    <a:lnTo>
                      <a:pt x="164" y="592"/>
                    </a:lnTo>
                    <a:lnTo>
                      <a:pt x="160" y="595"/>
                    </a:lnTo>
                    <a:lnTo>
                      <a:pt x="156" y="598"/>
                    </a:lnTo>
                    <a:lnTo>
                      <a:pt x="156" y="599"/>
                    </a:lnTo>
                    <a:lnTo>
                      <a:pt x="154" y="602"/>
                    </a:lnTo>
                    <a:lnTo>
                      <a:pt x="153" y="602"/>
                    </a:lnTo>
                    <a:lnTo>
                      <a:pt x="156" y="608"/>
                    </a:lnTo>
                    <a:lnTo>
                      <a:pt x="157" y="609"/>
                    </a:lnTo>
                    <a:lnTo>
                      <a:pt x="160" y="609"/>
                    </a:lnTo>
                    <a:lnTo>
                      <a:pt x="161" y="608"/>
                    </a:lnTo>
                    <a:lnTo>
                      <a:pt x="165" y="606"/>
                    </a:lnTo>
                    <a:lnTo>
                      <a:pt x="171" y="605"/>
                    </a:lnTo>
                    <a:lnTo>
                      <a:pt x="176" y="602"/>
                    </a:lnTo>
                    <a:lnTo>
                      <a:pt x="192" y="602"/>
                    </a:lnTo>
                    <a:lnTo>
                      <a:pt x="193" y="601"/>
                    </a:lnTo>
                    <a:lnTo>
                      <a:pt x="195" y="601"/>
                    </a:lnTo>
                    <a:lnTo>
                      <a:pt x="196" y="602"/>
                    </a:lnTo>
                    <a:lnTo>
                      <a:pt x="199" y="604"/>
                    </a:lnTo>
                    <a:lnTo>
                      <a:pt x="200" y="605"/>
                    </a:lnTo>
                    <a:lnTo>
                      <a:pt x="203" y="609"/>
                    </a:lnTo>
                    <a:lnTo>
                      <a:pt x="204" y="611"/>
                    </a:lnTo>
                    <a:lnTo>
                      <a:pt x="206" y="613"/>
                    </a:lnTo>
                    <a:lnTo>
                      <a:pt x="206" y="616"/>
                    </a:lnTo>
                    <a:lnTo>
                      <a:pt x="210" y="626"/>
                    </a:lnTo>
                    <a:lnTo>
                      <a:pt x="210" y="627"/>
                    </a:lnTo>
                    <a:lnTo>
                      <a:pt x="209" y="629"/>
                    </a:lnTo>
                    <a:lnTo>
                      <a:pt x="209" y="633"/>
                    </a:lnTo>
                    <a:lnTo>
                      <a:pt x="211" y="634"/>
                    </a:lnTo>
                    <a:lnTo>
                      <a:pt x="217" y="633"/>
                    </a:lnTo>
                    <a:lnTo>
                      <a:pt x="220" y="630"/>
                    </a:lnTo>
                    <a:lnTo>
                      <a:pt x="220" y="629"/>
                    </a:lnTo>
                    <a:lnTo>
                      <a:pt x="221" y="626"/>
                    </a:lnTo>
                    <a:lnTo>
                      <a:pt x="223" y="622"/>
                    </a:lnTo>
                    <a:lnTo>
                      <a:pt x="228" y="622"/>
                    </a:lnTo>
                    <a:lnTo>
                      <a:pt x="231" y="623"/>
                    </a:lnTo>
                    <a:lnTo>
                      <a:pt x="228" y="625"/>
                    </a:lnTo>
                    <a:lnTo>
                      <a:pt x="228" y="627"/>
                    </a:lnTo>
                    <a:lnTo>
                      <a:pt x="231" y="627"/>
                    </a:lnTo>
                    <a:lnTo>
                      <a:pt x="232" y="632"/>
                    </a:lnTo>
                    <a:lnTo>
                      <a:pt x="235" y="632"/>
                    </a:lnTo>
                    <a:lnTo>
                      <a:pt x="235" y="630"/>
                    </a:lnTo>
                    <a:lnTo>
                      <a:pt x="236" y="627"/>
                    </a:lnTo>
                    <a:lnTo>
                      <a:pt x="239" y="623"/>
                    </a:lnTo>
                    <a:lnTo>
                      <a:pt x="252" y="609"/>
                    </a:lnTo>
                    <a:lnTo>
                      <a:pt x="257" y="599"/>
                    </a:lnTo>
                    <a:lnTo>
                      <a:pt x="273" y="595"/>
                    </a:lnTo>
                    <a:lnTo>
                      <a:pt x="274" y="595"/>
                    </a:lnTo>
                    <a:lnTo>
                      <a:pt x="278" y="589"/>
                    </a:lnTo>
                    <a:lnTo>
                      <a:pt x="281" y="587"/>
                    </a:lnTo>
                    <a:lnTo>
                      <a:pt x="281" y="585"/>
                    </a:lnTo>
                    <a:lnTo>
                      <a:pt x="283" y="582"/>
                    </a:lnTo>
                    <a:lnTo>
                      <a:pt x="283" y="578"/>
                    </a:lnTo>
                    <a:lnTo>
                      <a:pt x="284" y="574"/>
                    </a:lnTo>
                    <a:lnTo>
                      <a:pt x="303" y="544"/>
                    </a:lnTo>
                    <a:lnTo>
                      <a:pt x="305" y="542"/>
                    </a:lnTo>
                    <a:lnTo>
                      <a:pt x="306" y="542"/>
                    </a:lnTo>
                    <a:lnTo>
                      <a:pt x="308" y="541"/>
                    </a:lnTo>
                    <a:lnTo>
                      <a:pt x="315" y="536"/>
                    </a:lnTo>
                    <a:lnTo>
                      <a:pt x="322" y="529"/>
                    </a:lnTo>
                    <a:lnTo>
                      <a:pt x="323" y="529"/>
                    </a:lnTo>
                    <a:lnTo>
                      <a:pt x="324" y="528"/>
                    </a:lnTo>
                    <a:lnTo>
                      <a:pt x="327" y="524"/>
                    </a:lnTo>
                    <a:lnTo>
                      <a:pt x="327" y="518"/>
                    </a:lnTo>
                    <a:lnTo>
                      <a:pt x="330" y="505"/>
                    </a:lnTo>
                    <a:lnTo>
                      <a:pt x="333" y="500"/>
                    </a:lnTo>
                    <a:lnTo>
                      <a:pt x="350" y="485"/>
                    </a:lnTo>
                    <a:lnTo>
                      <a:pt x="354" y="479"/>
                    </a:lnTo>
                    <a:lnTo>
                      <a:pt x="354" y="478"/>
                    </a:lnTo>
                    <a:lnTo>
                      <a:pt x="357" y="476"/>
                    </a:lnTo>
                    <a:lnTo>
                      <a:pt x="389" y="475"/>
                    </a:lnTo>
                    <a:lnTo>
                      <a:pt x="397" y="474"/>
                    </a:lnTo>
                    <a:lnTo>
                      <a:pt x="405" y="469"/>
                    </a:lnTo>
                    <a:lnTo>
                      <a:pt x="405" y="468"/>
                    </a:lnTo>
                    <a:lnTo>
                      <a:pt x="407" y="458"/>
                    </a:lnTo>
                    <a:lnTo>
                      <a:pt x="414" y="448"/>
                    </a:lnTo>
                    <a:lnTo>
                      <a:pt x="415" y="448"/>
                    </a:lnTo>
                    <a:lnTo>
                      <a:pt x="400" y="444"/>
                    </a:lnTo>
                    <a:lnTo>
                      <a:pt x="397" y="444"/>
                    </a:lnTo>
                    <a:lnTo>
                      <a:pt x="384" y="433"/>
                    </a:lnTo>
                    <a:lnTo>
                      <a:pt x="379" y="425"/>
                    </a:lnTo>
                    <a:lnTo>
                      <a:pt x="366" y="412"/>
                    </a:lnTo>
                    <a:lnTo>
                      <a:pt x="361" y="407"/>
                    </a:lnTo>
                    <a:lnTo>
                      <a:pt x="360" y="407"/>
                    </a:lnTo>
                    <a:lnTo>
                      <a:pt x="361" y="405"/>
                    </a:lnTo>
                    <a:lnTo>
                      <a:pt x="380" y="395"/>
                    </a:lnTo>
                    <a:lnTo>
                      <a:pt x="387" y="388"/>
                    </a:lnTo>
                    <a:lnTo>
                      <a:pt x="390" y="387"/>
                    </a:lnTo>
                    <a:lnTo>
                      <a:pt x="393" y="383"/>
                    </a:lnTo>
                    <a:lnTo>
                      <a:pt x="396" y="380"/>
                    </a:lnTo>
                    <a:lnTo>
                      <a:pt x="398" y="376"/>
                    </a:lnTo>
                    <a:lnTo>
                      <a:pt x="398" y="372"/>
                    </a:lnTo>
                    <a:lnTo>
                      <a:pt x="400" y="371"/>
                    </a:lnTo>
                    <a:lnTo>
                      <a:pt x="400" y="344"/>
                    </a:lnTo>
                    <a:lnTo>
                      <a:pt x="401" y="331"/>
                    </a:lnTo>
                    <a:lnTo>
                      <a:pt x="401" y="330"/>
                    </a:lnTo>
                    <a:lnTo>
                      <a:pt x="398" y="331"/>
                    </a:lnTo>
                    <a:lnTo>
                      <a:pt x="397" y="331"/>
                    </a:lnTo>
                    <a:lnTo>
                      <a:pt x="384" y="348"/>
                    </a:lnTo>
                    <a:lnTo>
                      <a:pt x="383" y="351"/>
                    </a:lnTo>
                    <a:lnTo>
                      <a:pt x="380" y="352"/>
                    </a:lnTo>
                    <a:lnTo>
                      <a:pt x="379" y="352"/>
                    </a:lnTo>
                    <a:lnTo>
                      <a:pt x="377" y="351"/>
                    </a:lnTo>
                    <a:lnTo>
                      <a:pt x="375" y="349"/>
                    </a:lnTo>
                    <a:lnTo>
                      <a:pt x="372" y="347"/>
                    </a:lnTo>
                    <a:lnTo>
                      <a:pt x="372" y="345"/>
                    </a:lnTo>
                    <a:lnTo>
                      <a:pt x="366" y="345"/>
                    </a:lnTo>
                    <a:lnTo>
                      <a:pt x="360" y="349"/>
                    </a:lnTo>
                    <a:lnTo>
                      <a:pt x="355" y="355"/>
                    </a:lnTo>
                    <a:lnTo>
                      <a:pt x="351" y="358"/>
                    </a:lnTo>
                    <a:lnTo>
                      <a:pt x="351" y="359"/>
                    </a:lnTo>
                    <a:lnTo>
                      <a:pt x="348" y="359"/>
                    </a:lnTo>
                    <a:lnTo>
                      <a:pt x="343" y="362"/>
                    </a:lnTo>
                    <a:lnTo>
                      <a:pt x="334" y="362"/>
                    </a:lnTo>
                    <a:lnTo>
                      <a:pt x="334" y="361"/>
                    </a:lnTo>
                    <a:lnTo>
                      <a:pt x="333" y="361"/>
                    </a:lnTo>
                    <a:lnTo>
                      <a:pt x="323" y="354"/>
                    </a:lnTo>
                    <a:lnTo>
                      <a:pt x="320" y="354"/>
                    </a:lnTo>
                    <a:lnTo>
                      <a:pt x="313" y="348"/>
                    </a:lnTo>
                    <a:lnTo>
                      <a:pt x="315" y="341"/>
                    </a:lnTo>
                    <a:lnTo>
                      <a:pt x="310" y="331"/>
                    </a:lnTo>
                    <a:lnTo>
                      <a:pt x="295" y="334"/>
                    </a:lnTo>
                    <a:lnTo>
                      <a:pt x="294" y="335"/>
                    </a:lnTo>
                    <a:lnTo>
                      <a:pt x="291" y="333"/>
                    </a:lnTo>
                    <a:lnTo>
                      <a:pt x="291" y="320"/>
                    </a:lnTo>
                    <a:lnTo>
                      <a:pt x="292" y="320"/>
                    </a:lnTo>
                    <a:lnTo>
                      <a:pt x="305" y="314"/>
                    </a:lnTo>
                    <a:lnTo>
                      <a:pt x="316" y="302"/>
                    </a:lnTo>
                    <a:lnTo>
                      <a:pt x="317" y="302"/>
                    </a:lnTo>
                    <a:lnTo>
                      <a:pt x="319" y="301"/>
                    </a:lnTo>
                    <a:lnTo>
                      <a:pt x="317" y="299"/>
                    </a:lnTo>
                    <a:lnTo>
                      <a:pt x="313" y="294"/>
                    </a:lnTo>
                    <a:lnTo>
                      <a:pt x="312" y="292"/>
                    </a:lnTo>
                    <a:lnTo>
                      <a:pt x="315" y="291"/>
                    </a:lnTo>
                    <a:lnTo>
                      <a:pt x="315" y="287"/>
                    </a:lnTo>
                    <a:lnTo>
                      <a:pt x="327" y="267"/>
                    </a:lnTo>
                    <a:lnTo>
                      <a:pt x="331" y="256"/>
                    </a:lnTo>
                    <a:lnTo>
                      <a:pt x="326" y="244"/>
                    </a:lnTo>
                    <a:lnTo>
                      <a:pt x="313" y="229"/>
                    </a:lnTo>
                    <a:lnTo>
                      <a:pt x="313" y="225"/>
                    </a:lnTo>
                    <a:lnTo>
                      <a:pt x="316" y="222"/>
                    </a:lnTo>
                    <a:lnTo>
                      <a:pt x="317" y="220"/>
                    </a:lnTo>
                    <a:lnTo>
                      <a:pt x="317" y="218"/>
                    </a:lnTo>
                    <a:lnTo>
                      <a:pt x="319" y="217"/>
                    </a:lnTo>
                    <a:lnTo>
                      <a:pt x="319" y="213"/>
                    </a:lnTo>
                    <a:lnTo>
                      <a:pt x="317" y="213"/>
                    </a:lnTo>
                    <a:lnTo>
                      <a:pt x="309" y="203"/>
                    </a:lnTo>
                    <a:lnTo>
                      <a:pt x="315" y="190"/>
                    </a:lnTo>
                    <a:lnTo>
                      <a:pt x="320" y="171"/>
                    </a:lnTo>
                    <a:lnTo>
                      <a:pt x="324" y="164"/>
                    </a:lnTo>
                    <a:lnTo>
                      <a:pt x="327" y="155"/>
                    </a:lnTo>
                    <a:lnTo>
                      <a:pt x="317" y="154"/>
                    </a:lnTo>
                    <a:lnTo>
                      <a:pt x="316" y="153"/>
                    </a:lnTo>
                    <a:lnTo>
                      <a:pt x="316" y="151"/>
                    </a:lnTo>
                    <a:lnTo>
                      <a:pt x="315" y="151"/>
                    </a:lnTo>
                    <a:lnTo>
                      <a:pt x="312" y="141"/>
                    </a:lnTo>
                    <a:lnTo>
                      <a:pt x="312" y="140"/>
                    </a:lnTo>
                    <a:lnTo>
                      <a:pt x="316" y="129"/>
                    </a:lnTo>
                    <a:lnTo>
                      <a:pt x="317" y="127"/>
                    </a:lnTo>
                    <a:lnTo>
                      <a:pt x="323" y="119"/>
                    </a:lnTo>
                    <a:lnTo>
                      <a:pt x="323" y="113"/>
                    </a:lnTo>
                    <a:lnTo>
                      <a:pt x="322" y="110"/>
                    </a:lnTo>
                    <a:lnTo>
                      <a:pt x="322" y="108"/>
                    </a:lnTo>
                    <a:lnTo>
                      <a:pt x="326" y="97"/>
                    </a:lnTo>
                    <a:lnTo>
                      <a:pt x="329" y="95"/>
                    </a:lnTo>
                    <a:lnTo>
                      <a:pt x="331" y="93"/>
                    </a:lnTo>
                    <a:lnTo>
                      <a:pt x="340" y="88"/>
                    </a:lnTo>
                    <a:lnTo>
                      <a:pt x="340" y="81"/>
                    </a:lnTo>
                    <a:lnTo>
                      <a:pt x="341" y="79"/>
                    </a:lnTo>
                    <a:lnTo>
                      <a:pt x="343" y="77"/>
                    </a:lnTo>
                    <a:lnTo>
                      <a:pt x="350" y="67"/>
                    </a:lnTo>
                    <a:lnTo>
                      <a:pt x="352" y="56"/>
                    </a:lnTo>
                    <a:lnTo>
                      <a:pt x="352" y="55"/>
                    </a:lnTo>
                    <a:lnTo>
                      <a:pt x="351" y="52"/>
                    </a:lnTo>
                    <a:lnTo>
                      <a:pt x="348" y="49"/>
                    </a:lnTo>
                    <a:lnTo>
                      <a:pt x="344" y="49"/>
                    </a:lnTo>
                    <a:lnTo>
                      <a:pt x="337" y="41"/>
                    </a:lnTo>
                    <a:lnTo>
                      <a:pt x="331" y="30"/>
                    </a:lnTo>
                    <a:lnTo>
                      <a:pt x="315" y="1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26" name="Freeform 1259">
                <a:extLst>
                  <a:ext uri="{FF2B5EF4-FFF2-40B4-BE49-F238E27FC236}">
                    <a16:creationId xmlns:a16="http://schemas.microsoft.com/office/drawing/2014/main" id="{C486BDD1-7D05-7085-0D5C-11B90D7897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99" y="3995"/>
                <a:ext cx="133" cy="135"/>
              </a:xfrm>
              <a:custGeom>
                <a:avLst/>
                <a:gdLst>
                  <a:gd name="T0" fmla="*/ 163 w 535"/>
                  <a:gd name="T1" fmla="*/ 38 h 539"/>
                  <a:gd name="T2" fmla="*/ 124 w 535"/>
                  <a:gd name="T3" fmla="*/ 72 h 539"/>
                  <a:gd name="T4" fmla="*/ 89 w 535"/>
                  <a:gd name="T5" fmla="*/ 114 h 539"/>
                  <a:gd name="T6" fmla="*/ 62 w 535"/>
                  <a:gd name="T7" fmla="*/ 147 h 539"/>
                  <a:gd name="T8" fmla="*/ 49 w 535"/>
                  <a:gd name="T9" fmla="*/ 179 h 539"/>
                  <a:gd name="T10" fmla="*/ 32 w 535"/>
                  <a:gd name="T11" fmla="*/ 210 h 539"/>
                  <a:gd name="T12" fmla="*/ 25 w 535"/>
                  <a:gd name="T13" fmla="*/ 244 h 539"/>
                  <a:gd name="T14" fmla="*/ 26 w 535"/>
                  <a:gd name="T15" fmla="*/ 304 h 539"/>
                  <a:gd name="T16" fmla="*/ 22 w 535"/>
                  <a:gd name="T17" fmla="*/ 320 h 539"/>
                  <a:gd name="T18" fmla="*/ 22 w 535"/>
                  <a:gd name="T19" fmla="*/ 385 h 539"/>
                  <a:gd name="T20" fmla="*/ 0 w 535"/>
                  <a:gd name="T21" fmla="*/ 411 h 539"/>
                  <a:gd name="T22" fmla="*/ 29 w 535"/>
                  <a:gd name="T23" fmla="*/ 445 h 539"/>
                  <a:gd name="T24" fmla="*/ 60 w 535"/>
                  <a:gd name="T25" fmla="*/ 450 h 539"/>
                  <a:gd name="T26" fmla="*/ 84 w 535"/>
                  <a:gd name="T27" fmla="*/ 440 h 539"/>
                  <a:gd name="T28" fmla="*/ 107 w 535"/>
                  <a:gd name="T29" fmla="*/ 422 h 539"/>
                  <a:gd name="T30" fmla="*/ 105 w 535"/>
                  <a:gd name="T31" fmla="*/ 471 h 539"/>
                  <a:gd name="T32" fmla="*/ 70 w 535"/>
                  <a:gd name="T33" fmla="*/ 498 h 539"/>
                  <a:gd name="T34" fmla="*/ 127 w 535"/>
                  <a:gd name="T35" fmla="*/ 538 h 539"/>
                  <a:gd name="T36" fmla="*/ 151 w 535"/>
                  <a:gd name="T37" fmla="*/ 520 h 539"/>
                  <a:gd name="T38" fmla="*/ 193 w 535"/>
                  <a:gd name="T39" fmla="*/ 500 h 539"/>
                  <a:gd name="T40" fmla="*/ 234 w 535"/>
                  <a:gd name="T41" fmla="*/ 472 h 539"/>
                  <a:gd name="T42" fmla="*/ 234 w 535"/>
                  <a:gd name="T43" fmla="*/ 389 h 539"/>
                  <a:gd name="T44" fmla="*/ 253 w 535"/>
                  <a:gd name="T45" fmla="*/ 351 h 539"/>
                  <a:gd name="T46" fmla="*/ 278 w 535"/>
                  <a:gd name="T47" fmla="*/ 348 h 539"/>
                  <a:gd name="T48" fmla="*/ 289 w 535"/>
                  <a:gd name="T49" fmla="*/ 376 h 539"/>
                  <a:gd name="T50" fmla="*/ 320 w 535"/>
                  <a:gd name="T51" fmla="*/ 382 h 539"/>
                  <a:gd name="T52" fmla="*/ 380 w 535"/>
                  <a:gd name="T53" fmla="*/ 433 h 539"/>
                  <a:gd name="T54" fmla="*/ 401 w 535"/>
                  <a:gd name="T55" fmla="*/ 410 h 539"/>
                  <a:gd name="T56" fmla="*/ 427 w 535"/>
                  <a:gd name="T57" fmla="*/ 386 h 539"/>
                  <a:gd name="T58" fmla="*/ 346 w 535"/>
                  <a:gd name="T59" fmla="*/ 338 h 539"/>
                  <a:gd name="T60" fmla="*/ 387 w 535"/>
                  <a:gd name="T61" fmla="*/ 308 h 539"/>
                  <a:gd name="T62" fmla="*/ 436 w 535"/>
                  <a:gd name="T63" fmla="*/ 311 h 539"/>
                  <a:gd name="T64" fmla="*/ 459 w 535"/>
                  <a:gd name="T65" fmla="*/ 352 h 539"/>
                  <a:gd name="T66" fmla="*/ 464 w 535"/>
                  <a:gd name="T67" fmla="*/ 392 h 539"/>
                  <a:gd name="T68" fmla="*/ 484 w 535"/>
                  <a:gd name="T69" fmla="*/ 408 h 539"/>
                  <a:gd name="T70" fmla="*/ 501 w 535"/>
                  <a:gd name="T71" fmla="*/ 415 h 539"/>
                  <a:gd name="T72" fmla="*/ 521 w 535"/>
                  <a:gd name="T73" fmla="*/ 371 h 539"/>
                  <a:gd name="T74" fmla="*/ 514 w 535"/>
                  <a:gd name="T75" fmla="*/ 359 h 539"/>
                  <a:gd name="T76" fmla="*/ 505 w 535"/>
                  <a:gd name="T77" fmla="*/ 354 h 539"/>
                  <a:gd name="T78" fmla="*/ 505 w 535"/>
                  <a:gd name="T79" fmla="*/ 325 h 539"/>
                  <a:gd name="T80" fmla="*/ 528 w 535"/>
                  <a:gd name="T81" fmla="*/ 315 h 539"/>
                  <a:gd name="T82" fmla="*/ 532 w 535"/>
                  <a:gd name="T83" fmla="*/ 291 h 539"/>
                  <a:gd name="T84" fmla="*/ 531 w 535"/>
                  <a:gd name="T85" fmla="*/ 266 h 539"/>
                  <a:gd name="T86" fmla="*/ 535 w 535"/>
                  <a:gd name="T87" fmla="*/ 222 h 539"/>
                  <a:gd name="T88" fmla="*/ 522 w 535"/>
                  <a:gd name="T89" fmla="*/ 168 h 539"/>
                  <a:gd name="T90" fmla="*/ 515 w 535"/>
                  <a:gd name="T91" fmla="*/ 160 h 539"/>
                  <a:gd name="T92" fmla="*/ 514 w 535"/>
                  <a:gd name="T93" fmla="*/ 132 h 539"/>
                  <a:gd name="T94" fmla="*/ 517 w 535"/>
                  <a:gd name="T95" fmla="*/ 100 h 539"/>
                  <a:gd name="T96" fmla="*/ 512 w 535"/>
                  <a:gd name="T97" fmla="*/ 20 h 539"/>
                  <a:gd name="T98" fmla="*/ 472 w 535"/>
                  <a:gd name="T99" fmla="*/ 6 h 539"/>
                  <a:gd name="T100" fmla="*/ 392 w 535"/>
                  <a:gd name="T101" fmla="*/ 70 h 539"/>
                  <a:gd name="T102" fmla="*/ 390 w 535"/>
                  <a:gd name="T103" fmla="*/ 62 h 539"/>
                  <a:gd name="T104" fmla="*/ 323 w 535"/>
                  <a:gd name="T105" fmla="*/ 52 h 539"/>
                  <a:gd name="T106" fmla="*/ 279 w 535"/>
                  <a:gd name="T107" fmla="*/ 37 h 539"/>
                  <a:gd name="T108" fmla="*/ 220 w 535"/>
                  <a:gd name="T109" fmla="*/ 70 h 539"/>
                  <a:gd name="T110" fmla="*/ 189 w 535"/>
                  <a:gd name="T111" fmla="*/ 73 h 5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535" h="539">
                    <a:moveTo>
                      <a:pt x="169" y="41"/>
                    </a:moveTo>
                    <a:lnTo>
                      <a:pt x="169" y="40"/>
                    </a:lnTo>
                    <a:lnTo>
                      <a:pt x="167" y="40"/>
                    </a:lnTo>
                    <a:lnTo>
                      <a:pt x="167" y="38"/>
                    </a:lnTo>
                    <a:lnTo>
                      <a:pt x="166" y="37"/>
                    </a:lnTo>
                    <a:lnTo>
                      <a:pt x="165" y="37"/>
                    </a:lnTo>
                    <a:lnTo>
                      <a:pt x="163" y="38"/>
                    </a:lnTo>
                    <a:lnTo>
                      <a:pt x="149" y="47"/>
                    </a:lnTo>
                    <a:lnTo>
                      <a:pt x="139" y="47"/>
                    </a:lnTo>
                    <a:lnTo>
                      <a:pt x="137" y="45"/>
                    </a:lnTo>
                    <a:lnTo>
                      <a:pt x="134" y="44"/>
                    </a:lnTo>
                    <a:lnTo>
                      <a:pt x="133" y="44"/>
                    </a:lnTo>
                    <a:lnTo>
                      <a:pt x="133" y="51"/>
                    </a:lnTo>
                    <a:lnTo>
                      <a:pt x="124" y="72"/>
                    </a:lnTo>
                    <a:lnTo>
                      <a:pt x="119" y="81"/>
                    </a:lnTo>
                    <a:lnTo>
                      <a:pt x="106" y="95"/>
                    </a:lnTo>
                    <a:lnTo>
                      <a:pt x="100" y="104"/>
                    </a:lnTo>
                    <a:lnTo>
                      <a:pt x="99" y="107"/>
                    </a:lnTo>
                    <a:lnTo>
                      <a:pt x="98" y="108"/>
                    </a:lnTo>
                    <a:lnTo>
                      <a:pt x="96" y="111"/>
                    </a:lnTo>
                    <a:lnTo>
                      <a:pt x="89" y="114"/>
                    </a:lnTo>
                    <a:lnTo>
                      <a:pt x="86" y="114"/>
                    </a:lnTo>
                    <a:lnTo>
                      <a:pt x="79" y="117"/>
                    </a:lnTo>
                    <a:lnTo>
                      <a:pt x="71" y="122"/>
                    </a:lnTo>
                    <a:lnTo>
                      <a:pt x="70" y="134"/>
                    </a:lnTo>
                    <a:lnTo>
                      <a:pt x="66" y="146"/>
                    </a:lnTo>
                    <a:lnTo>
                      <a:pt x="64" y="146"/>
                    </a:lnTo>
                    <a:lnTo>
                      <a:pt x="62" y="147"/>
                    </a:lnTo>
                    <a:lnTo>
                      <a:pt x="63" y="147"/>
                    </a:lnTo>
                    <a:lnTo>
                      <a:pt x="61" y="148"/>
                    </a:lnTo>
                    <a:lnTo>
                      <a:pt x="59" y="158"/>
                    </a:lnTo>
                    <a:lnTo>
                      <a:pt x="52" y="168"/>
                    </a:lnTo>
                    <a:lnTo>
                      <a:pt x="50" y="170"/>
                    </a:lnTo>
                    <a:lnTo>
                      <a:pt x="49" y="172"/>
                    </a:lnTo>
                    <a:lnTo>
                      <a:pt x="49" y="179"/>
                    </a:lnTo>
                    <a:lnTo>
                      <a:pt x="40" y="184"/>
                    </a:lnTo>
                    <a:lnTo>
                      <a:pt x="38" y="186"/>
                    </a:lnTo>
                    <a:lnTo>
                      <a:pt x="35" y="188"/>
                    </a:lnTo>
                    <a:lnTo>
                      <a:pt x="31" y="199"/>
                    </a:lnTo>
                    <a:lnTo>
                      <a:pt x="31" y="201"/>
                    </a:lnTo>
                    <a:lnTo>
                      <a:pt x="32" y="204"/>
                    </a:lnTo>
                    <a:lnTo>
                      <a:pt x="32" y="210"/>
                    </a:lnTo>
                    <a:lnTo>
                      <a:pt x="26" y="218"/>
                    </a:lnTo>
                    <a:lnTo>
                      <a:pt x="25" y="220"/>
                    </a:lnTo>
                    <a:lnTo>
                      <a:pt x="21" y="231"/>
                    </a:lnTo>
                    <a:lnTo>
                      <a:pt x="21" y="232"/>
                    </a:lnTo>
                    <a:lnTo>
                      <a:pt x="24" y="242"/>
                    </a:lnTo>
                    <a:lnTo>
                      <a:pt x="25" y="242"/>
                    </a:lnTo>
                    <a:lnTo>
                      <a:pt x="25" y="244"/>
                    </a:lnTo>
                    <a:lnTo>
                      <a:pt x="26" y="245"/>
                    </a:lnTo>
                    <a:lnTo>
                      <a:pt x="36" y="246"/>
                    </a:lnTo>
                    <a:lnTo>
                      <a:pt x="33" y="255"/>
                    </a:lnTo>
                    <a:lnTo>
                      <a:pt x="29" y="262"/>
                    </a:lnTo>
                    <a:lnTo>
                      <a:pt x="24" y="281"/>
                    </a:lnTo>
                    <a:lnTo>
                      <a:pt x="18" y="294"/>
                    </a:lnTo>
                    <a:lnTo>
                      <a:pt x="26" y="304"/>
                    </a:lnTo>
                    <a:lnTo>
                      <a:pt x="28" y="304"/>
                    </a:lnTo>
                    <a:lnTo>
                      <a:pt x="28" y="308"/>
                    </a:lnTo>
                    <a:lnTo>
                      <a:pt x="26" y="309"/>
                    </a:lnTo>
                    <a:lnTo>
                      <a:pt x="26" y="311"/>
                    </a:lnTo>
                    <a:lnTo>
                      <a:pt x="25" y="313"/>
                    </a:lnTo>
                    <a:lnTo>
                      <a:pt x="22" y="316"/>
                    </a:lnTo>
                    <a:lnTo>
                      <a:pt x="22" y="320"/>
                    </a:lnTo>
                    <a:lnTo>
                      <a:pt x="35" y="335"/>
                    </a:lnTo>
                    <a:lnTo>
                      <a:pt x="40" y="347"/>
                    </a:lnTo>
                    <a:lnTo>
                      <a:pt x="36" y="358"/>
                    </a:lnTo>
                    <a:lnTo>
                      <a:pt x="24" y="378"/>
                    </a:lnTo>
                    <a:lnTo>
                      <a:pt x="24" y="382"/>
                    </a:lnTo>
                    <a:lnTo>
                      <a:pt x="21" y="383"/>
                    </a:lnTo>
                    <a:lnTo>
                      <a:pt x="22" y="385"/>
                    </a:lnTo>
                    <a:lnTo>
                      <a:pt x="26" y="390"/>
                    </a:lnTo>
                    <a:lnTo>
                      <a:pt x="28" y="392"/>
                    </a:lnTo>
                    <a:lnTo>
                      <a:pt x="26" y="393"/>
                    </a:lnTo>
                    <a:lnTo>
                      <a:pt x="25" y="393"/>
                    </a:lnTo>
                    <a:lnTo>
                      <a:pt x="14" y="405"/>
                    </a:lnTo>
                    <a:lnTo>
                      <a:pt x="1" y="411"/>
                    </a:lnTo>
                    <a:lnTo>
                      <a:pt x="0" y="411"/>
                    </a:lnTo>
                    <a:lnTo>
                      <a:pt x="0" y="424"/>
                    </a:lnTo>
                    <a:lnTo>
                      <a:pt x="3" y="426"/>
                    </a:lnTo>
                    <a:lnTo>
                      <a:pt x="4" y="425"/>
                    </a:lnTo>
                    <a:lnTo>
                      <a:pt x="19" y="422"/>
                    </a:lnTo>
                    <a:lnTo>
                      <a:pt x="24" y="432"/>
                    </a:lnTo>
                    <a:lnTo>
                      <a:pt x="22" y="439"/>
                    </a:lnTo>
                    <a:lnTo>
                      <a:pt x="29" y="445"/>
                    </a:lnTo>
                    <a:lnTo>
                      <a:pt x="32" y="445"/>
                    </a:lnTo>
                    <a:lnTo>
                      <a:pt x="42" y="452"/>
                    </a:lnTo>
                    <a:lnTo>
                      <a:pt x="43" y="452"/>
                    </a:lnTo>
                    <a:lnTo>
                      <a:pt x="43" y="453"/>
                    </a:lnTo>
                    <a:lnTo>
                      <a:pt x="52" y="453"/>
                    </a:lnTo>
                    <a:lnTo>
                      <a:pt x="57" y="450"/>
                    </a:lnTo>
                    <a:lnTo>
                      <a:pt x="60" y="450"/>
                    </a:lnTo>
                    <a:lnTo>
                      <a:pt x="60" y="449"/>
                    </a:lnTo>
                    <a:lnTo>
                      <a:pt x="64" y="446"/>
                    </a:lnTo>
                    <a:lnTo>
                      <a:pt x="69" y="440"/>
                    </a:lnTo>
                    <a:lnTo>
                      <a:pt x="75" y="436"/>
                    </a:lnTo>
                    <a:lnTo>
                      <a:pt x="81" y="436"/>
                    </a:lnTo>
                    <a:lnTo>
                      <a:pt x="81" y="438"/>
                    </a:lnTo>
                    <a:lnTo>
                      <a:pt x="84" y="440"/>
                    </a:lnTo>
                    <a:lnTo>
                      <a:pt x="86" y="442"/>
                    </a:lnTo>
                    <a:lnTo>
                      <a:pt x="88" y="443"/>
                    </a:lnTo>
                    <a:lnTo>
                      <a:pt x="89" y="443"/>
                    </a:lnTo>
                    <a:lnTo>
                      <a:pt x="92" y="442"/>
                    </a:lnTo>
                    <a:lnTo>
                      <a:pt x="93" y="439"/>
                    </a:lnTo>
                    <a:lnTo>
                      <a:pt x="106" y="422"/>
                    </a:lnTo>
                    <a:lnTo>
                      <a:pt x="107" y="422"/>
                    </a:lnTo>
                    <a:lnTo>
                      <a:pt x="110" y="421"/>
                    </a:lnTo>
                    <a:lnTo>
                      <a:pt x="110" y="422"/>
                    </a:lnTo>
                    <a:lnTo>
                      <a:pt x="109" y="435"/>
                    </a:lnTo>
                    <a:lnTo>
                      <a:pt x="109" y="462"/>
                    </a:lnTo>
                    <a:lnTo>
                      <a:pt x="107" y="463"/>
                    </a:lnTo>
                    <a:lnTo>
                      <a:pt x="107" y="467"/>
                    </a:lnTo>
                    <a:lnTo>
                      <a:pt x="105" y="471"/>
                    </a:lnTo>
                    <a:lnTo>
                      <a:pt x="102" y="474"/>
                    </a:lnTo>
                    <a:lnTo>
                      <a:pt x="99" y="478"/>
                    </a:lnTo>
                    <a:lnTo>
                      <a:pt x="96" y="479"/>
                    </a:lnTo>
                    <a:lnTo>
                      <a:pt x="89" y="486"/>
                    </a:lnTo>
                    <a:lnTo>
                      <a:pt x="70" y="496"/>
                    </a:lnTo>
                    <a:lnTo>
                      <a:pt x="69" y="498"/>
                    </a:lnTo>
                    <a:lnTo>
                      <a:pt x="70" y="498"/>
                    </a:lnTo>
                    <a:lnTo>
                      <a:pt x="75" y="503"/>
                    </a:lnTo>
                    <a:lnTo>
                      <a:pt x="88" y="516"/>
                    </a:lnTo>
                    <a:lnTo>
                      <a:pt x="93" y="524"/>
                    </a:lnTo>
                    <a:lnTo>
                      <a:pt x="106" y="535"/>
                    </a:lnTo>
                    <a:lnTo>
                      <a:pt x="109" y="535"/>
                    </a:lnTo>
                    <a:lnTo>
                      <a:pt x="124" y="539"/>
                    </a:lnTo>
                    <a:lnTo>
                      <a:pt x="127" y="538"/>
                    </a:lnTo>
                    <a:lnTo>
                      <a:pt x="134" y="538"/>
                    </a:lnTo>
                    <a:lnTo>
                      <a:pt x="136" y="537"/>
                    </a:lnTo>
                    <a:lnTo>
                      <a:pt x="139" y="537"/>
                    </a:lnTo>
                    <a:lnTo>
                      <a:pt x="139" y="535"/>
                    </a:lnTo>
                    <a:lnTo>
                      <a:pt x="146" y="530"/>
                    </a:lnTo>
                    <a:lnTo>
                      <a:pt x="149" y="522"/>
                    </a:lnTo>
                    <a:lnTo>
                      <a:pt x="151" y="520"/>
                    </a:lnTo>
                    <a:lnTo>
                      <a:pt x="151" y="519"/>
                    </a:lnTo>
                    <a:lnTo>
                      <a:pt x="155" y="516"/>
                    </a:lnTo>
                    <a:lnTo>
                      <a:pt x="159" y="515"/>
                    </a:lnTo>
                    <a:lnTo>
                      <a:pt x="160" y="515"/>
                    </a:lnTo>
                    <a:lnTo>
                      <a:pt x="169" y="510"/>
                    </a:lnTo>
                    <a:lnTo>
                      <a:pt x="180" y="507"/>
                    </a:lnTo>
                    <a:lnTo>
                      <a:pt x="193" y="500"/>
                    </a:lnTo>
                    <a:lnTo>
                      <a:pt x="200" y="489"/>
                    </a:lnTo>
                    <a:lnTo>
                      <a:pt x="208" y="481"/>
                    </a:lnTo>
                    <a:lnTo>
                      <a:pt x="211" y="478"/>
                    </a:lnTo>
                    <a:lnTo>
                      <a:pt x="218" y="475"/>
                    </a:lnTo>
                    <a:lnTo>
                      <a:pt x="219" y="475"/>
                    </a:lnTo>
                    <a:lnTo>
                      <a:pt x="232" y="472"/>
                    </a:lnTo>
                    <a:lnTo>
                      <a:pt x="234" y="472"/>
                    </a:lnTo>
                    <a:lnTo>
                      <a:pt x="233" y="424"/>
                    </a:lnTo>
                    <a:lnTo>
                      <a:pt x="222" y="404"/>
                    </a:lnTo>
                    <a:lnTo>
                      <a:pt x="222" y="403"/>
                    </a:lnTo>
                    <a:lnTo>
                      <a:pt x="223" y="403"/>
                    </a:lnTo>
                    <a:lnTo>
                      <a:pt x="226" y="401"/>
                    </a:lnTo>
                    <a:lnTo>
                      <a:pt x="226" y="400"/>
                    </a:lnTo>
                    <a:lnTo>
                      <a:pt x="234" y="389"/>
                    </a:lnTo>
                    <a:lnTo>
                      <a:pt x="239" y="382"/>
                    </a:lnTo>
                    <a:lnTo>
                      <a:pt x="246" y="376"/>
                    </a:lnTo>
                    <a:lnTo>
                      <a:pt x="256" y="372"/>
                    </a:lnTo>
                    <a:lnTo>
                      <a:pt x="260" y="372"/>
                    </a:lnTo>
                    <a:lnTo>
                      <a:pt x="260" y="368"/>
                    </a:lnTo>
                    <a:lnTo>
                      <a:pt x="258" y="366"/>
                    </a:lnTo>
                    <a:lnTo>
                      <a:pt x="253" y="351"/>
                    </a:lnTo>
                    <a:lnTo>
                      <a:pt x="251" y="350"/>
                    </a:lnTo>
                    <a:lnTo>
                      <a:pt x="253" y="350"/>
                    </a:lnTo>
                    <a:lnTo>
                      <a:pt x="254" y="347"/>
                    </a:lnTo>
                    <a:lnTo>
                      <a:pt x="257" y="345"/>
                    </a:lnTo>
                    <a:lnTo>
                      <a:pt x="261" y="344"/>
                    </a:lnTo>
                    <a:lnTo>
                      <a:pt x="267" y="344"/>
                    </a:lnTo>
                    <a:lnTo>
                      <a:pt x="278" y="348"/>
                    </a:lnTo>
                    <a:lnTo>
                      <a:pt x="279" y="350"/>
                    </a:lnTo>
                    <a:lnTo>
                      <a:pt x="285" y="357"/>
                    </a:lnTo>
                    <a:lnTo>
                      <a:pt x="286" y="358"/>
                    </a:lnTo>
                    <a:lnTo>
                      <a:pt x="286" y="361"/>
                    </a:lnTo>
                    <a:lnTo>
                      <a:pt x="287" y="362"/>
                    </a:lnTo>
                    <a:lnTo>
                      <a:pt x="289" y="371"/>
                    </a:lnTo>
                    <a:lnTo>
                      <a:pt x="289" y="376"/>
                    </a:lnTo>
                    <a:lnTo>
                      <a:pt x="297" y="386"/>
                    </a:lnTo>
                    <a:lnTo>
                      <a:pt x="303" y="386"/>
                    </a:lnTo>
                    <a:lnTo>
                      <a:pt x="309" y="385"/>
                    </a:lnTo>
                    <a:lnTo>
                      <a:pt x="316" y="380"/>
                    </a:lnTo>
                    <a:lnTo>
                      <a:pt x="317" y="380"/>
                    </a:lnTo>
                    <a:lnTo>
                      <a:pt x="318" y="382"/>
                    </a:lnTo>
                    <a:lnTo>
                      <a:pt x="320" y="382"/>
                    </a:lnTo>
                    <a:lnTo>
                      <a:pt x="332" y="387"/>
                    </a:lnTo>
                    <a:lnTo>
                      <a:pt x="332" y="389"/>
                    </a:lnTo>
                    <a:lnTo>
                      <a:pt x="350" y="410"/>
                    </a:lnTo>
                    <a:lnTo>
                      <a:pt x="357" y="415"/>
                    </a:lnTo>
                    <a:lnTo>
                      <a:pt x="363" y="418"/>
                    </a:lnTo>
                    <a:lnTo>
                      <a:pt x="376" y="431"/>
                    </a:lnTo>
                    <a:lnTo>
                      <a:pt x="380" y="433"/>
                    </a:lnTo>
                    <a:lnTo>
                      <a:pt x="385" y="426"/>
                    </a:lnTo>
                    <a:lnTo>
                      <a:pt x="387" y="426"/>
                    </a:lnTo>
                    <a:lnTo>
                      <a:pt x="388" y="424"/>
                    </a:lnTo>
                    <a:lnTo>
                      <a:pt x="388" y="422"/>
                    </a:lnTo>
                    <a:lnTo>
                      <a:pt x="391" y="418"/>
                    </a:lnTo>
                    <a:lnTo>
                      <a:pt x="397" y="412"/>
                    </a:lnTo>
                    <a:lnTo>
                      <a:pt x="401" y="410"/>
                    </a:lnTo>
                    <a:lnTo>
                      <a:pt x="402" y="407"/>
                    </a:lnTo>
                    <a:lnTo>
                      <a:pt x="413" y="401"/>
                    </a:lnTo>
                    <a:lnTo>
                      <a:pt x="419" y="396"/>
                    </a:lnTo>
                    <a:lnTo>
                      <a:pt x="426" y="393"/>
                    </a:lnTo>
                    <a:lnTo>
                      <a:pt x="434" y="387"/>
                    </a:lnTo>
                    <a:lnTo>
                      <a:pt x="431" y="386"/>
                    </a:lnTo>
                    <a:lnTo>
                      <a:pt x="427" y="386"/>
                    </a:lnTo>
                    <a:lnTo>
                      <a:pt x="397" y="351"/>
                    </a:lnTo>
                    <a:lnTo>
                      <a:pt x="380" y="334"/>
                    </a:lnTo>
                    <a:lnTo>
                      <a:pt x="373" y="325"/>
                    </a:lnTo>
                    <a:lnTo>
                      <a:pt x="371" y="323"/>
                    </a:lnTo>
                    <a:lnTo>
                      <a:pt x="366" y="323"/>
                    </a:lnTo>
                    <a:lnTo>
                      <a:pt x="364" y="325"/>
                    </a:lnTo>
                    <a:lnTo>
                      <a:pt x="346" y="338"/>
                    </a:lnTo>
                    <a:lnTo>
                      <a:pt x="325" y="347"/>
                    </a:lnTo>
                    <a:lnTo>
                      <a:pt x="325" y="345"/>
                    </a:lnTo>
                    <a:lnTo>
                      <a:pt x="363" y="315"/>
                    </a:lnTo>
                    <a:lnTo>
                      <a:pt x="364" y="313"/>
                    </a:lnTo>
                    <a:lnTo>
                      <a:pt x="367" y="313"/>
                    </a:lnTo>
                    <a:lnTo>
                      <a:pt x="374" y="311"/>
                    </a:lnTo>
                    <a:lnTo>
                      <a:pt x="387" y="308"/>
                    </a:lnTo>
                    <a:lnTo>
                      <a:pt x="390" y="306"/>
                    </a:lnTo>
                    <a:lnTo>
                      <a:pt x="397" y="309"/>
                    </a:lnTo>
                    <a:lnTo>
                      <a:pt x="401" y="312"/>
                    </a:lnTo>
                    <a:lnTo>
                      <a:pt x="409" y="315"/>
                    </a:lnTo>
                    <a:lnTo>
                      <a:pt x="417" y="312"/>
                    </a:lnTo>
                    <a:lnTo>
                      <a:pt x="426" y="308"/>
                    </a:lnTo>
                    <a:lnTo>
                      <a:pt x="436" y="311"/>
                    </a:lnTo>
                    <a:lnTo>
                      <a:pt x="443" y="319"/>
                    </a:lnTo>
                    <a:lnTo>
                      <a:pt x="447" y="327"/>
                    </a:lnTo>
                    <a:lnTo>
                      <a:pt x="457" y="333"/>
                    </a:lnTo>
                    <a:lnTo>
                      <a:pt x="459" y="340"/>
                    </a:lnTo>
                    <a:lnTo>
                      <a:pt x="461" y="347"/>
                    </a:lnTo>
                    <a:lnTo>
                      <a:pt x="461" y="351"/>
                    </a:lnTo>
                    <a:lnTo>
                      <a:pt x="459" y="352"/>
                    </a:lnTo>
                    <a:lnTo>
                      <a:pt x="459" y="354"/>
                    </a:lnTo>
                    <a:lnTo>
                      <a:pt x="454" y="361"/>
                    </a:lnTo>
                    <a:lnTo>
                      <a:pt x="455" y="368"/>
                    </a:lnTo>
                    <a:lnTo>
                      <a:pt x="457" y="371"/>
                    </a:lnTo>
                    <a:lnTo>
                      <a:pt x="461" y="385"/>
                    </a:lnTo>
                    <a:lnTo>
                      <a:pt x="462" y="387"/>
                    </a:lnTo>
                    <a:lnTo>
                      <a:pt x="464" y="392"/>
                    </a:lnTo>
                    <a:lnTo>
                      <a:pt x="465" y="393"/>
                    </a:lnTo>
                    <a:lnTo>
                      <a:pt x="465" y="394"/>
                    </a:lnTo>
                    <a:lnTo>
                      <a:pt x="468" y="398"/>
                    </a:lnTo>
                    <a:lnTo>
                      <a:pt x="472" y="405"/>
                    </a:lnTo>
                    <a:lnTo>
                      <a:pt x="476" y="411"/>
                    </a:lnTo>
                    <a:lnTo>
                      <a:pt x="477" y="411"/>
                    </a:lnTo>
                    <a:lnTo>
                      <a:pt x="484" y="408"/>
                    </a:lnTo>
                    <a:lnTo>
                      <a:pt x="489" y="408"/>
                    </a:lnTo>
                    <a:lnTo>
                      <a:pt x="493" y="412"/>
                    </a:lnTo>
                    <a:lnTo>
                      <a:pt x="493" y="414"/>
                    </a:lnTo>
                    <a:lnTo>
                      <a:pt x="494" y="415"/>
                    </a:lnTo>
                    <a:lnTo>
                      <a:pt x="494" y="417"/>
                    </a:lnTo>
                    <a:lnTo>
                      <a:pt x="498" y="417"/>
                    </a:lnTo>
                    <a:lnTo>
                      <a:pt x="501" y="415"/>
                    </a:lnTo>
                    <a:lnTo>
                      <a:pt x="503" y="414"/>
                    </a:lnTo>
                    <a:lnTo>
                      <a:pt x="503" y="407"/>
                    </a:lnTo>
                    <a:lnTo>
                      <a:pt x="508" y="398"/>
                    </a:lnTo>
                    <a:lnTo>
                      <a:pt x="515" y="390"/>
                    </a:lnTo>
                    <a:lnTo>
                      <a:pt x="519" y="383"/>
                    </a:lnTo>
                    <a:lnTo>
                      <a:pt x="522" y="375"/>
                    </a:lnTo>
                    <a:lnTo>
                      <a:pt x="521" y="371"/>
                    </a:lnTo>
                    <a:lnTo>
                      <a:pt x="519" y="371"/>
                    </a:lnTo>
                    <a:lnTo>
                      <a:pt x="517" y="369"/>
                    </a:lnTo>
                    <a:lnTo>
                      <a:pt x="514" y="369"/>
                    </a:lnTo>
                    <a:lnTo>
                      <a:pt x="512" y="366"/>
                    </a:lnTo>
                    <a:lnTo>
                      <a:pt x="512" y="364"/>
                    </a:lnTo>
                    <a:lnTo>
                      <a:pt x="514" y="361"/>
                    </a:lnTo>
                    <a:lnTo>
                      <a:pt x="514" y="359"/>
                    </a:lnTo>
                    <a:lnTo>
                      <a:pt x="521" y="352"/>
                    </a:lnTo>
                    <a:lnTo>
                      <a:pt x="521" y="351"/>
                    </a:lnTo>
                    <a:lnTo>
                      <a:pt x="515" y="351"/>
                    </a:lnTo>
                    <a:lnTo>
                      <a:pt x="511" y="354"/>
                    </a:lnTo>
                    <a:lnTo>
                      <a:pt x="510" y="355"/>
                    </a:lnTo>
                    <a:lnTo>
                      <a:pt x="508" y="355"/>
                    </a:lnTo>
                    <a:lnTo>
                      <a:pt x="505" y="354"/>
                    </a:lnTo>
                    <a:lnTo>
                      <a:pt x="503" y="350"/>
                    </a:lnTo>
                    <a:lnTo>
                      <a:pt x="500" y="347"/>
                    </a:lnTo>
                    <a:lnTo>
                      <a:pt x="500" y="344"/>
                    </a:lnTo>
                    <a:lnTo>
                      <a:pt x="498" y="341"/>
                    </a:lnTo>
                    <a:lnTo>
                      <a:pt x="498" y="337"/>
                    </a:lnTo>
                    <a:lnTo>
                      <a:pt x="501" y="334"/>
                    </a:lnTo>
                    <a:lnTo>
                      <a:pt x="505" y="325"/>
                    </a:lnTo>
                    <a:lnTo>
                      <a:pt x="508" y="320"/>
                    </a:lnTo>
                    <a:lnTo>
                      <a:pt x="510" y="320"/>
                    </a:lnTo>
                    <a:lnTo>
                      <a:pt x="510" y="319"/>
                    </a:lnTo>
                    <a:lnTo>
                      <a:pt x="511" y="319"/>
                    </a:lnTo>
                    <a:lnTo>
                      <a:pt x="514" y="316"/>
                    </a:lnTo>
                    <a:lnTo>
                      <a:pt x="519" y="318"/>
                    </a:lnTo>
                    <a:lnTo>
                      <a:pt x="528" y="315"/>
                    </a:lnTo>
                    <a:lnTo>
                      <a:pt x="528" y="313"/>
                    </a:lnTo>
                    <a:lnTo>
                      <a:pt x="529" y="313"/>
                    </a:lnTo>
                    <a:lnTo>
                      <a:pt x="532" y="311"/>
                    </a:lnTo>
                    <a:lnTo>
                      <a:pt x="534" y="311"/>
                    </a:lnTo>
                    <a:lnTo>
                      <a:pt x="534" y="306"/>
                    </a:lnTo>
                    <a:lnTo>
                      <a:pt x="532" y="302"/>
                    </a:lnTo>
                    <a:lnTo>
                      <a:pt x="532" y="291"/>
                    </a:lnTo>
                    <a:lnTo>
                      <a:pt x="534" y="285"/>
                    </a:lnTo>
                    <a:lnTo>
                      <a:pt x="534" y="284"/>
                    </a:lnTo>
                    <a:lnTo>
                      <a:pt x="535" y="278"/>
                    </a:lnTo>
                    <a:lnTo>
                      <a:pt x="532" y="268"/>
                    </a:lnTo>
                    <a:lnTo>
                      <a:pt x="532" y="267"/>
                    </a:lnTo>
                    <a:lnTo>
                      <a:pt x="531" y="267"/>
                    </a:lnTo>
                    <a:lnTo>
                      <a:pt x="531" y="266"/>
                    </a:lnTo>
                    <a:lnTo>
                      <a:pt x="532" y="266"/>
                    </a:lnTo>
                    <a:lnTo>
                      <a:pt x="534" y="249"/>
                    </a:lnTo>
                    <a:lnTo>
                      <a:pt x="532" y="246"/>
                    </a:lnTo>
                    <a:lnTo>
                      <a:pt x="532" y="237"/>
                    </a:lnTo>
                    <a:lnTo>
                      <a:pt x="534" y="230"/>
                    </a:lnTo>
                    <a:lnTo>
                      <a:pt x="535" y="227"/>
                    </a:lnTo>
                    <a:lnTo>
                      <a:pt x="535" y="222"/>
                    </a:lnTo>
                    <a:lnTo>
                      <a:pt x="531" y="200"/>
                    </a:lnTo>
                    <a:lnTo>
                      <a:pt x="532" y="175"/>
                    </a:lnTo>
                    <a:lnTo>
                      <a:pt x="528" y="167"/>
                    </a:lnTo>
                    <a:lnTo>
                      <a:pt x="527" y="165"/>
                    </a:lnTo>
                    <a:lnTo>
                      <a:pt x="524" y="165"/>
                    </a:lnTo>
                    <a:lnTo>
                      <a:pt x="524" y="168"/>
                    </a:lnTo>
                    <a:lnTo>
                      <a:pt x="522" y="168"/>
                    </a:lnTo>
                    <a:lnTo>
                      <a:pt x="522" y="170"/>
                    </a:lnTo>
                    <a:lnTo>
                      <a:pt x="521" y="170"/>
                    </a:lnTo>
                    <a:lnTo>
                      <a:pt x="519" y="168"/>
                    </a:lnTo>
                    <a:lnTo>
                      <a:pt x="518" y="168"/>
                    </a:lnTo>
                    <a:lnTo>
                      <a:pt x="517" y="165"/>
                    </a:lnTo>
                    <a:lnTo>
                      <a:pt x="515" y="164"/>
                    </a:lnTo>
                    <a:lnTo>
                      <a:pt x="515" y="160"/>
                    </a:lnTo>
                    <a:lnTo>
                      <a:pt x="517" y="160"/>
                    </a:lnTo>
                    <a:lnTo>
                      <a:pt x="518" y="158"/>
                    </a:lnTo>
                    <a:lnTo>
                      <a:pt x="518" y="157"/>
                    </a:lnTo>
                    <a:lnTo>
                      <a:pt x="519" y="153"/>
                    </a:lnTo>
                    <a:lnTo>
                      <a:pt x="519" y="143"/>
                    </a:lnTo>
                    <a:lnTo>
                      <a:pt x="518" y="137"/>
                    </a:lnTo>
                    <a:lnTo>
                      <a:pt x="514" y="132"/>
                    </a:lnTo>
                    <a:lnTo>
                      <a:pt x="511" y="124"/>
                    </a:lnTo>
                    <a:lnTo>
                      <a:pt x="510" y="122"/>
                    </a:lnTo>
                    <a:lnTo>
                      <a:pt x="510" y="121"/>
                    </a:lnTo>
                    <a:lnTo>
                      <a:pt x="511" y="119"/>
                    </a:lnTo>
                    <a:lnTo>
                      <a:pt x="511" y="118"/>
                    </a:lnTo>
                    <a:lnTo>
                      <a:pt x="512" y="118"/>
                    </a:lnTo>
                    <a:lnTo>
                      <a:pt x="517" y="100"/>
                    </a:lnTo>
                    <a:lnTo>
                      <a:pt x="519" y="93"/>
                    </a:lnTo>
                    <a:lnTo>
                      <a:pt x="522" y="88"/>
                    </a:lnTo>
                    <a:lnTo>
                      <a:pt x="522" y="79"/>
                    </a:lnTo>
                    <a:lnTo>
                      <a:pt x="519" y="62"/>
                    </a:lnTo>
                    <a:lnTo>
                      <a:pt x="519" y="58"/>
                    </a:lnTo>
                    <a:lnTo>
                      <a:pt x="514" y="35"/>
                    </a:lnTo>
                    <a:lnTo>
                      <a:pt x="512" y="20"/>
                    </a:lnTo>
                    <a:lnTo>
                      <a:pt x="512" y="13"/>
                    </a:lnTo>
                    <a:lnTo>
                      <a:pt x="504" y="12"/>
                    </a:lnTo>
                    <a:lnTo>
                      <a:pt x="503" y="7"/>
                    </a:lnTo>
                    <a:lnTo>
                      <a:pt x="500" y="6"/>
                    </a:lnTo>
                    <a:lnTo>
                      <a:pt x="498" y="5"/>
                    </a:lnTo>
                    <a:lnTo>
                      <a:pt x="490" y="0"/>
                    </a:lnTo>
                    <a:lnTo>
                      <a:pt x="472" y="6"/>
                    </a:lnTo>
                    <a:lnTo>
                      <a:pt x="451" y="24"/>
                    </a:lnTo>
                    <a:lnTo>
                      <a:pt x="447" y="31"/>
                    </a:lnTo>
                    <a:lnTo>
                      <a:pt x="437" y="44"/>
                    </a:lnTo>
                    <a:lnTo>
                      <a:pt x="427" y="44"/>
                    </a:lnTo>
                    <a:lnTo>
                      <a:pt x="419" y="59"/>
                    </a:lnTo>
                    <a:lnTo>
                      <a:pt x="415" y="62"/>
                    </a:lnTo>
                    <a:lnTo>
                      <a:pt x="392" y="70"/>
                    </a:lnTo>
                    <a:lnTo>
                      <a:pt x="391" y="72"/>
                    </a:lnTo>
                    <a:lnTo>
                      <a:pt x="391" y="70"/>
                    </a:lnTo>
                    <a:lnTo>
                      <a:pt x="390" y="70"/>
                    </a:lnTo>
                    <a:lnTo>
                      <a:pt x="390" y="67"/>
                    </a:lnTo>
                    <a:lnTo>
                      <a:pt x="388" y="67"/>
                    </a:lnTo>
                    <a:lnTo>
                      <a:pt x="388" y="65"/>
                    </a:lnTo>
                    <a:lnTo>
                      <a:pt x="390" y="62"/>
                    </a:lnTo>
                    <a:lnTo>
                      <a:pt x="390" y="57"/>
                    </a:lnTo>
                    <a:lnTo>
                      <a:pt x="388" y="54"/>
                    </a:lnTo>
                    <a:lnTo>
                      <a:pt x="381" y="49"/>
                    </a:lnTo>
                    <a:lnTo>
                      <a:pt x="349" y="55"/>
                    </a:lnTo>
                    <a:lnTo>
                      <a:pt x="339" y="59"/>
                    </a:lnTo>
                    <a:lnTo>
                      <a:pt x="334" y="58"/>
                    </a:lnTo>
                    <a:lnTo>
                      <a:pt x="323" y="52"/>
                    </a:lnTo>
                    <a:lnTo>
                      <a:pt x="317" y="52"/>
                    </a:lnTo>
                    <a:lnTo>
                      <a:pt x="310" y="51"/>
                    </a:lnTo>
                    <a:lnTo>
                      <a:pt x="303" y="45"/>
                    </a:lnTo>
                    <a:lnTo>
                      <a:pt x="299" y="47"/>
                    </a:lnTo>
                    <a:lnTo>
                      <a:pt x="293" y="52"/>
                    </a:lnTo>
                    <a:lnTo>
                      <a:pt x="286" y="47"/>
                    </a:lnTo>
                    <a:lnTo>
                      <a:pt x="279" y="37"/>
                    </a:lnTo>
                    <a:lnTo>
                      <a:pt x="276" y="38"/>
                    </a:lnTo>
                    <a:lnTo>
                      <a:pt x="270" y="40"/>
                    </a:lnTo>
                    <a:lnTo>
                      <a:pt x="254" y="47"/>
                    </a:lnTo>
                    <a:lnTo>
                      <a:pt x="253" y="48"/>
                    </a:lnTo>
                    <a:lnTo>
                      <a:pt x="246" y="62"/>
                    </a:lnTo>
                    <a:lnTo>
                      <a:pt x="236" y="76"/>
                    </a:lnTo>
                    <a:lnTo>
                      <a:pt x="220" y="70"/>
                    </a:lnTo>
                    <a:lnTo>
                      <a:pt x="213" y="69"/>
                    </a:lnTo>
                    <a:lnTo>
                      <a:pt x="208" y="70"/>
                    </a:lnTo>
                    <a:lnTo>
                      <a:pt x="204" y="70"/>
                    </a:lnTo>
                    <a:lnTo>
                      <a:pt x="200" y="73"/>
                    </a:lnTo>
                    <a:lnTo>
                      <a:pt x="196" y="74"/>
                    </a:lnTo>
                    <a:lnTo>
                      <a:pt x="190" y="73"/>
                    </a:lnTo>
                    <a:lnTo>
                      <a:pt x="189" y="73"/>
                    </a:lnTo>
                    <a:lnTo>
                      <a:pt x="180" y="66"/>
                    </a:lnTo>
                    <a:lnTo>
                      <a:pt x="179" y="66"/>
                    </a:lnTo>
                    <a:lnTo>
                      <a:pt x="167" y="58"/>
                    </a:lnTo>
                    <a:lnTo>
                      <a:pt x="166" y="52"/>
                    </a:lnTo>
                    <a:lnTo>
                      <a:pt x="169" y="4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27" name="Freeform 1260">
                <a:extLst>
                  <a:ext uri="{FF2B5EF4-FFF2-40B4-BE49-F238E27FC236}">
                    <a16:creationId xmlns:a16="http://schemas.microsoft.com/office/drawing/2014/main" id="{2632A9C5-6248-5B2C-4616-2722A91931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84" y="4072"/>
                <a:ext cx="141" cy="154"/>
              </a:xfrm>
              <a:custGeom>
                <a:avLst/>
                <a:gdLst>
                  <a:gd name="T0" fmla="*/ 314 w 561"/>
                  <a:gd name="T1" fmla="*/ 60 h 614"/>
                  <a:gd name="T2" fmla="*/ 289 w 561"/>
                  <a:gd name="T3" fmla="*/ 118 h 614"/>
                  <a:gd name="T4" fmla="*/ 215 w 561"/>
                  <a:gd name="T5" fmla="*/ 209 h 614"/>
                  <a:gd name="T6" fmla="*/ 179 w 561"/>
                  <a:gd name="T7" fmla="*/ 233 h 614"/>
                  <a:gd name="T8" fmla="*/ 92 w 561"/>
                  <a:gd name="T9" fmla="*/ 303 h 614"/>
                  <a:gd name="T10" fmla="*/ 48 w 561"/>
                  <a:gd name="T11" fmla="*/ 367 h 614"/>
                  <a:gd name="T12" fmla="*/ 1 w 561"/>
                  <a:gd name="T13" fmla="*/ 417 h 614"/>
                  <a:gd name="T14" fmla="*/ 56 w 561"/>
                  <a:gd name="T15" fmla="*/ 432 h 614"/>
                  <a:gd name="T16" fmla="*/ 95 w 561"/>
                  <a:gd name="T17" fmla="*/ 437 h 614"/>
                  <a:gd name="T18" fmla="*/ 119 w 561"/>
                  <a:gd name="T19" fmla="*/ 458 h 614"/>
                  <a:gd name="T20" fmla="*/ 137 w 561"/>
                  <a:gd name="T21" fmla="*/ 444 h 614"/>
                  <a:gd name="T22" fmla="*/ 168 w 561"/>
                  <a:gd name="T23" fmla="*/ 439 h 614"/>
                  <a:gd name="T24" fmla="*/ 175 w 561"/>
                  <a:gd name="T25" fmla="*/ 468 h 614"/>
                  <a:gd name="T26" fmla="*/ 218 w 561"/>
                  <a:gd name="T27" fmla="*/ 482 h 614"/>
                  <a:gd name="T28" fmla="*/ 243 w 561"/>
                  <a:gd name="T29" fmla="*/ 485 h 614"/>
                  <a:gd name="T30" fmla="*/ 247 w 561"/>
                  <a:gd name="T31" fmla="*/ 497 h 614"/>
                  <a:gd name="T32" fmla="*/ 232 w 561"/>
                  <a:gd name="T33" fmla="*/ 521 h 614"/>
                  <a:gd name="T34" fmla="*/ 218 w 561"/>
                  <a:gd name="T35" fmla="*/ 546 h 614"/>
                  <a:gd name="T36" fmla="*/ 221 w 561"/>
                  <a:gd name="T37" fmla="*/ 567 h 614"/>
                  <a:gd name="T38" fmla="*/ 257 w 561"/>
                  <a:gd name="T39" fmla="*/ 564 h 614"/>
                  <a:gd name="T40" fmla="*/ 268 w 561"/>
                  <a:gd name="T41" fmla="*/ 571 h 614"/>
                  <a:gd name="T42" fmla="*/ 285 w 561"/>
                  <a:gd name="T43" fmla="*/ 576 h 614"/>
                  <a:gd name="T44" fmla="*/ 316 w 561"/>
                  <a:gd name="T45" fmla="*/ 576 h 614"/>
                  <a:gd name="T46" fmla="*/ 316 w 561"/>
                  <a:gd name="T47" fmla="*/ 580 h 614"/>
                  <a:gd name="T48" fmla="*/ 336 w 561"/>
                  <a:gd name="T49" fmla="*/ 599 h 614"/>
                  <a:gd name="T50" fmla="*/ 356 w 561"/>
                  <a:gd name="T51" fmla="*/ 609 h 614"/>
                  <a:gd name="T52" fmla="*/ 374 w 561"/>
                  <a:gd name="T53" fmla="*/ 609 h 614"/>
                  <a:gd name="T54" fmla="*/ 405 w 561"/>
                  <a:gd name="T55" fmla="*/ 578 h 614"/>
                  <a:gd name="T56" fmla="*/ 419 w 561"/>
                  <a:gd name="T57" fmla="*/ 546 h 614"/>
                  <a:gd name="T58" fmla="*/ 441 w 561"/>
                  <a:gd name="T59" fmla="*/ 509 h 614"/>
                  <a:gd name="T60" fmla="*/ 423 w 561"/>
                  <a:gd name="T61" fmla="*/ 506 h 614"/>
                  <a:gd name="T62" fmla="*/ 394 w 561"/>
                  <a:gd name="T63" fmla="*/ 539 h 614"/>
                  <a:gd name="T64" fmla="*/ 391 w 561"/>
                  <a:gd name="T65" fmla="*/ 523 h 614"/>
                  <a:gd name="T66" fmla="*/ 391 w 561"/>
                  <a:gd name="T67" fmla="*/ 494 h 614"/>
                  <a:gd name="T68" fmla="*/ 412 w 561"/>
                  <a:gd name="T69" fmla="*/ 463 h 614"/>
                  <a:gd name="T70" fmla="*/ 432 w 561"/>
                  <a:gd name="T71" fmla="*/ 446 h 614"/>
                  <a:gd name="T72" fmla="*/ 451 w 561"/>
                  <a:gd name="T73" fmla="*/ 433 h 614"/>
                  <a:gd name="T74" fmla="*/ 444 w 561"/>
                  <a:gd name="T75" fmla="*/ 414 h 614"/>
                  <a:gd name="T76" fmla="*/ 466 w 561"/>
                  <a:gd name="T77" fmla="*/ 400 h 614"/>
                  <a:gd name="T78" fmla="*/ 463 w 561"/>
                  <a:gd name="T79" fmla="*/ 363 h 614"/>
                  <a:gd name="T80" fmla="*/ 450 w 561"/>
                  <a:gd name="T81" fmla="*/ 354 h 614"/>
                  <a:gd name="T82" fmla="*/ 441 w 561"/>
                  <a:gd name="T83" fmla="*/ 310 h 614"/>
                  <a:gd name="T84" fmla="*/ 472 w 561"/>
                  <a:gd name="T85" fmla="*/ 292 h 614"/>
                  <a:gd name="T86" fmla="*/ 514 w 561"/>
                  <a:gd name="T87" fmla="*/ 252 h 614"/>
                  <a:gd name="T88" fmla="*/ 540 w 561"/>
                  <a:gd name="T89" fmla="*/ 229 h 614"/>
                  <a:gd name="T90" fmla="*/ 561 w 561"/>
                  <a:gd name="T91" fmla="*/ 180 h 614"/>
                  <a:gd name="T92" fmla="*/ 487 w 561"/>
                  <a:gd name="T93" fmla="*/ 176 h 614"/>
                  <a:gd name="T94" fmla="*/ 448 w 561"/>
                  <a:gd name="T95" fmla="*/ 176 h 614"/>
                  <a:gd name="T96" fmla="*/ 471 w 561"/>
                  <a:gd name="T97" fmla="*/ 141 h 614"/>
                  <a:gd name="T98" fmla="*/ 499 w 561"/>
                  <a:gd name="T99" fmla="*/ 144 h 614"/>
                  <a:gd name="T100" fmla="*/ 508 w 561"/>
                  <a:gd name="T101" fmla="*/ 143 h 614"/>
                  <a:gd name="T102" fmla="*/ 539 w 561"/>
                  <a:gd name="T103" fmla="*/ 146 h 614"/>
                  <a:gd name="T104" fmla="*/ 528 w 561"/>
                  <a:gd name="T105" fmla="*/ 111 h 614"/>
                  <a:gd name="T106" fmla="*/ 511 w 561"/>
                  <a:gd name="T107" fmla="*/ 62 h 614"/>
                  <a:gd name="T108" fmla="*/ 473 w 561"/>
                  <a:gd name="T109" fmla="*/ 6 h 614"/>
                  <a:gd name="T110" fmla="*/ 402 w 561"/>
                  <a:gd name="T111" fmla="*/ 32 h 614"/>
                  <a:gd name="T112" fmla="*/ 469 w 561"/>
                  <a:gd name="T113" fmla="*/ 95 h 614"/>
                  <a:gd name="T114" fmla="*/ 413 w 561"/>
                  <a:gd name="T115" fmla="*/ 109 h 614"/>
                  <a:gd name="T116" fmla="*/ 345 w 561"/>
                  <a:gd name="T117" fmla="*/ 65 h 6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561" h="614">
                    <a:moveTo>
                      <a:pt x="342" y="52"/>
                    </a:moveTo>
                    <a:lnTo>
                      <a:pt x="341" y="51"/>
                    </a:lnTo>
                    <a:lnTo>
                      <a:pt x="335" y="44"/>
                    </a:lnTo>
                    <a:lnTo>
                      <a:pt x="334" y="42"/>
                    </a:lnTo>
                    <a:lnTo>
                      <a:pt x="323" y="38"/>
                    </a:lnTo>
                    <a:lnTo>
                      <a:pt x="317" y="38"/>
                    </a:lnTo>
                    <a:lnTo>
                      <a:pt x="313" y="39"/>
                    </a:lnTo>
                    <a:lnTo>
                      <a:pt x="310" y="41"/>
                    </a:lnTo>
                    <a:lnTo>
                      <a:pt x="309" y="44"/>
                    </a:lnTo>
                    <a:lnTo>
                      <a:pt x="307" y="44"/>
                    </a:lnTo>
                    <a:lnTo>
                      <a:pt x="309" y="45"/>
                    </a:lnTo>
                    <a:lnTo>
                      <a:pt x="314" y="60"/>
                    </a:lnTo>
                    <a:lnTo>
                      <a:pt x="316" y="62"/>
                    </a:lnTo>
                    <a:lnTo>
                      <a:pt x="316" y="66"/>
                    </a:lnTo>
                    <a:lnTo>
                      <a:pt x="312" y="66"/>
                    </a:lnTo>
                    <a:lnTo>
                      <a:pt x="302" y="70"/>
                    </a:lnTo>
                    <a:lnTo>
                      <a:pt x="295" y="76"/>
                    </a:lnTo>
                    <a:lnTo>
                      <a:pt x="290" y="83"/>
                    </a:lnTo>
                    <a:lnTo>
                      <a:pt x="282" y="94"/>
                    </a:lnTo>
                    <a:lnTo>
                      <a:pt x="282" y="95"/>
                    </a:lnTo>
                    <a:lnTo>
                      <a:pt x="279" y="97"/>
                    </a:lnTo>
                    <a:lnTo>
                      <a:pt x="278" y="97"/>
                    </a:lnTo>
                    <a:lnTo>
                      <a:pt x="278" y="98"/>
                    </a:lnTo>
                    <a:lnTo>
                      <a:pt x="289" y="118"/>
                    </a:lnTo>
                    <a:lnTo>
                      <a:pt x="290" y="166"/>
                    </a:lnTo>
                    <a:lnTo>
                      <a:pt x="288" y="166"/>
                    </a:lnTo>
                    <a:lnTo>
                      <a:pt x="275" y="169"/>
                    </a:lnTo>
                    <a:lnTo>
                      <a:pt x="274" y="169"/>
                    </a:lnTo>
                    <a:lnTo>
                      <a:pt x="267" y="172"/>
                    </a:lnTo>
                    <a:lnTo>
                      <a:pt x="264" y="175"/>
                    </a:lnTo>
                    <a:lnTo>
                      <a:pt x="256" y="183"/>
                    </a:lnTo>
                    <a:lnTo>
                      <a:pt x="249" y="194"/>
                    </a:lnTo>
                    <a:lnTo>
                      <a:pt x="236" y="201"/>
                    </a:lnTo>
                    <a:lnTo>
                      <a:pt x="225" y="204"/>
                    </a:lnTo>
                    <a:lnTo>
                      <a:pt x="216" y="209"/>
                    </a:lnTo>
                    <a:lnTo>
                      <a:pt x="215" y="209"/>
                    </a:lnTo>
                    <a:lnTo>
                      <a:pt x="211" y="210"/>
                    </a:lnTo>
                    <a:lnTo>
                      <a:pt x="207" y="213"/>
                    </a:lnTo>
                    <a:lnTo>
                      <a:pt x="207" y="214"/>
                    </a:lnTo>
                    <a:lnTo>
                      <a:pt x="205" y="216"/>
                    </a:lnTo>
                    <a:lnTo>
                      <a:pt x="202" y="224"/>
                    </a:lnTo>
                    <a:lnTo>
                      <a:pt x="195" y="229"/>
                    </a:lnTo>
                    <a:lnTo>
                      <a:pt x="195" y="231"/>
                    </a:lnTo>
                    <a:lnTo>
                      <a:pt x="192" y="231"/>
                    </a:lnTo>
                    <a:lnTo>
                      <a:pt x="190" y="232"/>
                    </a:lnTo>
                    <a:lnTo>
                      <a:pt x="183" y="232"/>
                    </a:lnTo>
                    <a:lnTo>
                      <a:pt x="180" y="233"/>
                    </a:lnTo>
                    <a:lnTo>
                      <a:pt x="179" y="233"/>
                    </a:lnTo>
                    <a:lnTo>
                      <a:pt x="172" y="243"/>
                    </a:lnTo>
                    <a:lnTo>
                      <a:pt x="170" y="253"/>
                    </a:lnTo>
                    <a:lnTo>
                      <a:pt x="170" y="254"/>
                    </a:lnTo>
                    <a:lnTo>
                      <a:pt x="162" y="259"/>
                    </a:lnTo>
                    <a:lnTo>
                      <a:pt x="154" y="260"/>
                    </a:lnTo>
                    <a:lnTo>
                      <a:pt x="122" y="261"/>
                    </a:lnTo>
                    <a:lnTo>
                      <a:pt x="119" y="263"/>
                    </a:lnTo>
                    <a:lnTo>
                      <a:pt x="119" y="264"/>
                    </a:lnTo>
                    <a:lnTo>
                      <a:pt x="115" y="270"/>
                    </a:lnTo>
                    <a:lnTo>
                      <a:pt x="98" y="285"/>
                    </a:lnTo>
                    <a:lnTo>
                      <a:pt x="95" y="290"/>
                    </a:lnTo>
                    <a:lnTo>
                      <a:pt x="92" y="303"/>
                    </a:lnTo>
                    <a:lnTo>
                      <a:pt x="92" y="309"/>
                    </a:lnTo>
                    <a:lnTo>
                      <a:pt x="89" y="313"/>
                    </a:lnTo>
                    <a:lnTo>
                      <a:pt x="88" y="314"/>
                    </a:lnTo>
                    <a:lnTo>
                      <a:pt x="87" y="314"/>
                    </a:lnTo>
                    <a:lnTo>
                      <a:pt x="80" y="321"/>
                    </a:lnTo>
                    <a:lnTo>
                      <a:pt x="73" y="326"/>
                    </a:lnTo>
                    <a:lnTo>
                      <a:pt x="71" y="327"/>
                    </a:lnTo>
                    <a:lnTo>
                      <a:pt x="70" y="327"/>
                    </a:lnTo>
                    <a:lnTo>
                      <a:pt x="68" y="329"/>
                    </a:lnTo>
                    <a:lnTo>
                      <a:pt x="49" y="359"/>
                    </a:lnTo>
                    <a:lnTo>
                      <a:pt x="48" y="363"/>
                    </a:lnTo>
                    <a:lnTo>
                      <a:pt x="48" y="367"/>
                    </a:lnTo>
                    <a:lnTo>
                      <a:pt x="46" y="370"/>
                    </a:lnTo>
                    <a:lnTo>
                      <a:pt x="46" y="372"/>
                    </a:lnTo>
                    <a:lnTo>
                      <a:pt x="43" y="374"/>
                    </a:lnTo>
                    <a:lnTo>
                      <a:pt x="39" y="380"/>
                    </a:lnTo>
                    <a:lnTo>
                      <a:pt x="38" y="380"/>
                    </a:lnTo>
                    <a:lnTo>
                      <a:pt x="22" y="384"/>
                    </a:lnTo>
                    <a:lnTo>
                      <a:pt x="17" y="394"/>
                    </a:lnTo>
                    <a:lnTo>
                      <a:pt x="4" y="408"/>
                    </a:lnTo>
                    <a:lnTo>
                      <a:pt x="1" y="412"/>
                    </a:lnTo>
                    <a:lnTo>
                      <a:pt x="0" y="415"/>
                    </a:lnTo>
                    <a:lnTo>
                      <a:pt x="1" y="415"/>
                    </a:lnTo>
                    <a:lnTo>
                      <a:pt x="1" y="417"/>
                    </a:lnTo>
                    <a:lnTo>
                      <a:pt x="3" y="417"/>
                    </a:lnTo>
                    <a:lnTo>
                      <a:pt x="8" y="415"/>
                    </a:lnTo>
                    <a:lnTo>
                      <a:pt x="15" y="412"/>
                    </a:lnTo>
                    <a:lnTo>
                      <a:pt x="15" y="411"/>
                    </a:lnTo>
                    <a:lnTo>
                      <a:pt x="17" y="410"/>
                    </a:lnTo>
                    <a:lnTo>
                      <a:pt x="25" y="410"/>
                    </a:lnTo>
                    <a:lnTo>
                      <a:pt x="34" y="414"/>
                    </a:lnTo>
                    <a:lnTo>
                      <a:pt x="35" y="415"/>
                    </a:lnTo>
                    <a:lnTo>
                      <a:pt x="35" y="417"/>
                    </a:lnTo>
                    <a:lnTo>
                      <a:pt x="36" y="417"/>
                    </a:lnTo>
                    <a:lnTo>
                      <a:pt x="45" y="424"/>
                    </a:lnTo>
                    <a:lnTo>
                      <a:pt x="56" y="432"/>
                    </a:lnTo>
                    <a:lnTo>
                      <a:pt x="57" y="436"/>
                    </a:lnTo>
                    <a:lnTo>
                      <a:pt x="59" y="439"/>
                    </a:lnTo>
                    <a:lnTo>
                      <a:pt x="60" y="439"/>
                    </a:lnTo>
                    <a:lnTo>
                      <a:pt x="71" y="419"/>
                    </a:lnTo>
                    <a:lnTo>
                      <a:pt x="71" y="418"/>
                    </a:lnTo>
                    <a:lnTo>
                      <a:pt x="75" y="418"/>
                    </a:lnTo>
                    <a:lnTo>
                      <a:pt x="78" y="424"/>
                    </a:lnTo>
                    <a:lnTo>
                      <a:pt x="78" y="427"/>
                    </a:lnTo>
                    <a:lnTo>
                      <a:pt x="80" y="430"/>
                    </a:lnTo>
                    <a:lnTo>
                      <a:pt x="82" y="432"/>
                    </a:lnTo>
                    <a:lnTo>
                      <a:pt x="85" y="436"/>
                    </a:lnTo>
                    <a:lnTo>
                      <a:pt x="95" y="437"/>
                    </a:lnTo>
                    <a:lnTo>
                      <a:pt x="98" y="437"/>
                    </a:lnTo>
                    <a:lnTo>
                      <a:pt x="99" y="434"/>
                    </a:lnTo>
                    <a:lnTo>
                      <a:pt x="102" y="433"/>
                    </a:lnTo>
                    <a:lnTo>
                      <a:pt x="105" y="436"/>
                    </a:lnTo>
                    <a:lnTo>
                      <a:pt x="103" y="440"/>
                    </a:lnTo>
                    <a:lnTo>
                      <a:pt x="103" y="442"/>
                    </a:lnTo>
                    <a:lnTo>
                      <a:pt x="108" y="449"/>
                    </a:lnTo>
                    <a:lnTo>
                      <a:pt x="112" y="450"/>
                    </a:lnTo>
                    <a:lnTo>
                      <a:pt x="115" y="451"/>
                    </a:lnTo>
                    <a:lnTo>
                      <a:pt x="115" y="457"/>
                    </a:lnTo>
                    <a:lnTo>
                      <a:pt x="116" y="458"/>
                    </a:lnTo>
                    <a:lnTo>
                      <a:pt x="119" y="458"/>
                    </a:lnTo>
                    <a:lnTo>
                      <a:pt x="120" y="456"/>
                    </a:lnTo>
                    <a:lnTo>
                      <a:pt x="122" y="451"/>
                    </a:lnTo>
                    <a:lnTo>
                      <a:pt x="122" y="449"/>
                    </a:lnTo>
                    <a:lnTo>
                      <a:pt x="126" y="446"/>
                    </a:lnTo>
                    <a:lnTo>
                      <a:pt x="130" y="442"/>
                    </a:lnTo>
                    <a:lnTo>
                      <a:pt x="131" y="442"/>
                    </a:lnTo>
                    <a:lnTo>
                      <a:pt x="131" y="440"/>
                    </a:lnTo>
                    <a:lnTo>
                      <a:pt x="133" y="442"/>
                    </a:lnTo>
                    <a:lnTo>
                      <a:pt x="134" y="442"/>
                    </a:lnTo>
                    <a:lnTo>
                      <a:pt x="135" y="443"/>
                    </a:lnTo>
                    <a:lnTo>
                      <a:pt x="137" y="443"/>
                    </a:lnTo>
                    <a:lnTo>
                      <a:pt x="137" y="444"/>
                    </a:lnTo>
                    <a:lnTo>
                      <a:pt x="138" y="450"/>
                    </a:lnTo>
                    <a:lnTo>
                      <a:pt x="138" y="456"/>
                    </a:lnTo>
                    <a:lnTo>
                      <a:pt x="137" y="460"/>
                    </a:lnTo>
                    <a:lnTo>
                      <a:pt x="137" y="463"/>
                    </a:lnTo>
                    <a:lnTo>
                      <a:pt x="138" y="465"/>
                    </a:lnTo>
                    <a:lnTo>
                      <a:pt x="140" y="465"/>
                    </a:lnTo>
                    <a:lnTo>
                      <a:pt x="141" y="464"/>
                    </a:lnTo>
                    <a:lnTo>
                      <a:pt x="144" y="463"/>
                    </a:lnTo>
                    <a:lnTo>
                      <a:pt x="145" y="461"/>
                    </a:lnTo>
                    <a:lnTo>
                      <a:pt x="154" y="460"/>
                    </a:lnTo>
                    <a:lnTo>
                      <a:pt x="163" y="447"/>
                    </a:lnTo>
                    <a:lnTo>
                      <a:pt x="168" y="439"/>
                    </a:lnTo>
                    <a:lnTo>
                      <a:pt x="176" y="429"/>
                    </a:lnTo>
                    <a:lnTo>
                      <a:pt x="189" y="424"/>
                    </a:lnTo>
                    <a:lnTo>
                      <a:pt x="189" y="426"/>
                    </a:lnTo>
                    <a:lnTo>
                      <a:pt x="185" y="436"/>
                    </a:lnTo>
                    <a:lnTo>
                      <a:pt x="182" y="439"/>
                    </a:lnTo>
                    <a:lnTo>
                      <a:pt x="178" y="444"/>
                    </a:lnTo>
                    <a:lnTo>
                      <a:pt x="178" y="454"/>
                    </a:lnTo>
                    <a:lnTo>
                      <a:pt x="175" y="461"/>
                    </a:lnTo>
                    <a:lnTo>
                      <a:pt x="175" y="463"/>
                    </a:lnTo>
                    <a:lnTo>
                      <a:pt x="173" y="465"/>
                    </a:lnTo>
                    <a:lnTo>
                      <a:pt x="173" y="468"/>
                    </a:lnTo>
                    <a:lnTo>
                      <a:pt x="175" y="468"/>
                    </a:lnTo>
                    <a:lnTo>
                      <a:pt x="175" y="472"/>
                    </a:lnTo>
                    <a:lnTo>
                      <a:pt x="179" y="477"/>
                    </a:lnTo>
                    <a:lnTo>
                      <a:pt x="180" y="481"/>
                    </a:lnTo>
                    <a:lnTo>
                      <a:pt x="186" y="486"/>
                    </a:lnTo>
                    <a:lnTo>
                      <a:pt x="192" y="488"/>
                    </a:lnTo>
                    <a:lnTo>
                      <a:pt x="195" y="488"/>
                    </a:lnTo>
                    <a:lnTo>
                      <a:pt x="198" y="486"/>
                    </a:lnTo>
                    <a:lnTo>
                      <a:pt x="212" y="472"/>
                    </a:lnTo>
                    <a:lnTo>
                      <a:pt x="215" y="472"/>
                    </a:lnTo>
                    <a:lnTo>
                      <a:pt x="215" y="477"/>
                    </a:lnTo>
                    <a:lnTo>
                      <a:pt x="218" y="479"/>
                    </a:lnTo>
                    <a:lnTo>
                      <a:pt x="218" y="482"/>
                    </a:lnTo>
                    <a:lnTo>
                      <a:pt x="221" y="484"/>
                    </a:lnTo>
                    <a:lnTo>
                      <a:pt x="228" y="484"/>
                    </a:lnTo>
                    <a:lnTo>
                      <a:pt x="229" y="482"/>
                    </a:lnTo>
                    <a:lnTo>
                      <a:pt x="229" y="478"/>
                    </a:lnTo>
                    <a:lnTo>
                      <a:pt x="232" y="478"/>
                    </a:lnTo>
                    <a:lnTo>
                      <a:pt x="233" y="479"/>
                    </a:lnTo>
                    <a:lnTo>
                      <a:pt x="233" y="481"/>
                    </a:lnTo>
                    <a:lnTo>
                      <a:pt x="232" y="482"/>
                    </a:lnTo>
                    <a:lnTo>
                      <a:pt x="232" y="486"/>
                    </a:lnTo>
                    <a:lnTo>
                      <a:pt x="239" y="486"/>
                    </a:lnTo>
                    <a:lnTo>
                      <a:pt x="242" y="485"/>
                    </a:lnTo>
                    <a:lnTo>
                      <a:pt x="243" y="485"/>
                    </a:lnTo>
                    <a:lnTo>
                      <a:pt x="243" y="484"/>
                    </a:lnTo>
                    <a:lnTo>
                      <a:pt x="249" y="481"/>
                    </a:lnTo>
                    <a:lnTo>
                      <a:pt x="250" y="481"/>
                    </a:lnTo>
                    <a:lnTo>
                      <a:pt x="250" y="482"/>
                    </a:lnTo>
                    <a:lnTo>
                      <a:pt x="252" y="484"/>
                    </a:lnTo>
                    <a:lnTo>
                      <a:pt x="252" y="485"/>
                    </a:lnTo>
                    <a:lnTo>
                      <a:pt x="247" y="485"/>
                    </a:lnTo>
                    <a:lnTo>
                      <a:pt x="247" y="486"/>
                    </a:lnTo>
                    <a:lnTo>
                      <a:pt x="249" y="489"/>
                    </a:lnTo>
                    <a:lnTo>
                      <a:pt x="250" y="491"/>
                    </a:lnTo>
                    <a:lnTo>
                      <a:pt x="250" y="494"/>
                    </a:lnTo>
                    <a:lnTo>
                      <a:pt x="247" y="497"/>
                    </a:lnTo>
                    <a:lnTo>
                      <a:pt x="246" y="497"/>
                    </a:lnTo>
                    <a:lnTo>
                      <a:pt x="243" y="500"/>
                    </a:lnTo>
                    <a:lnTo>
                      <a:pt x="240" y="502"/>
                    </a:lnTo>
                    <a:lnTo>
                      <a:pt x="238" y="507"/>
                    </a:lnTo>
                    <a:lnTo>
                      <a:pt x="236" y="509"/>
                    </a:lnTo>
                    <a:lnTo>
                      <a:pt x="235" y="509"/>
                    </a:lnTo>
                    <a:lnTo>
                      <a:pt x="232" y="510"/>
                    </a:lnTo>
                    <a:lnTo>
                      <a:pt x="230" y="511"/>
                    </a:lnTo>
                    <a:lnTo>
                      <a:pt x="230" y="514"/>
                    </a:lnTo>
                    <a:lnTo>
                      <a:pt x="229" y="516"/>
                    </a:lnTo>
                    <a:lnTo>
                      <a:pt x="230" y="520"/>
                    </a:lnTo>
                    <a:lnTo>
                      <a:pt x="232" y="521"/>
                    </a:lnTo>
                    <a:lnTo>
                      <a:pt x="235" y="520"/>
                    </a:lnTo>
                    <a:lnTo>
                      <a:pt x="236" y="520"/>
                    </a:lnTo>
                    <a:lnTo>
                      <a:pt x="236" y="524"/>
                    </a:lnTo>
                    <a:lnTo>
                      <a:pt x="235" y="527"/>
                    </a:lnTo>
                    <a:lnTo>
                      <a:pt x="233" y="528"/>
                    </a:lnTo>
                    <a:lnTo>
                      <a:pt x="233" y="530"/>
                    </a:lnTo>
                    <a:lnTo>
                      <a:pt x="230" y="532"/>
                    </a:lnTo>
                    <a:lnTo>
                      <a:pt x="225" y="532"/>
                    </a:lnTo>
                    <a:lnTo>
                      <a:pt x="219" y="539"/>
                    </a:lnTo>
                    <a:lnTo>
                      <a:pt x="221" y="541"/>
                    </a:lnTo>
                    <a:lnTo>
                      <a:pt x="219" y="545"/>
                    </a:lnTo>
                    <a:lnTo>
                      <a:pt x="218" y="546"/>
                    </a:lnTo>
                    <a:lnTo>
                      <a:pt x="218" y="553"/>
                    </a:lnTo>
                    <a:lnTo>
                      <a:pt x="216" y="556"/>
                    </a:lnTo>
                    <a:lnTo>
                      <a:pt x="215" y="559"/>
                    </a:lnTo>
                    <a:lnTo>
                      <a:pt x="215" y="560"/>
                    </a:lnTo>
                    <a:lnTo>
                      <a:pt x="216" y="563"/>
                    </a:lnTo>
                    <a:lnTo>
                      <a:pt x="216" y="564"/>
                    </a:lnTo>
                    <a:lnTo>
                      <a:pt x="218" y="564"/>
                    </a:lnTo>
                    <a:lnTo>
                      <a:pt x="221" y="562"/>
                    </a:lnTo>
                    <a:lnTo>
                      <a:pt x="221" y="563"/>
                    </a:lnTo>
                    <a:lnTo>
                      <a:pt x="222" y="563"/>
                    </a:lnTo>
                    <a:lnTo>
                      <a:pt x="222" y="564"/>
                    </a:lnTo>
                    <a:lnTo>
                      <a:pt x="221" y="567"/>
                    </a:lnTo>
                    <a:lnTo>
                      <a:pt x="221" y="573"/>
                    </a:lnTo>
                    <a:lnTo>
                      <a:pt x="223" y="576"/>
                    </a:lnTo>
                    <a:lnTo>
                      <a:pt x="226" y="577"/>
                    </a:lnTo>
                    <a:lnTo>
                      <a:pt x="230" y="574"/>
                    </a:lnTo>
                    <a:lnTo>
                      <a:pt x="233" y="571"/>
                    </a:lnTo>
                    <a:lnTo>
                      <a:pt x="233" y="570"/>
                    </a:lnTo>
                    <a:lnTo>
                      <a:pt x="236" y="570"/>
                    </a:lnTo>
                    <a:lnTo>
                      <a:pt x="239" y="569"/>
                    </a:lnTo>
                    <a:lnTo>
                      <a:pt x="240" y="569"/>
                    </a:lnTo>
                    <a:lnTo>
                      <a:pt x="247" y="566"/>
                    </a:lnTo>
                    <a:lnTo>
                      <a:pt x="256" y="566"/>
                    </a:lnTo>
                    <a:lnTo>
                      <a:pt x="257" y="564"/>
                    </a:lnTo>
                    <a:lnTo>
                      <a:pt x="259" y="564"/>
                    </a:lnTo>
                    <a:lnTo>
                      <a:pt x="259" y="563"/>
                    </a:lnTo>
                    <a:lnTo>
                      <a:pt x="262" y="560"/>
                    </a:lnTo>
                    <a:lnTo>
                      <a:pt x="265" y="560"/>
                    </a:lnTo>
                    <a:lnTo>
                      <a:pt x="269" y="559"/>
                    </a:lnTo>
                    <a:lnTo>
                      <a:pt x="274" y="559"/>
                    </a:lnTo>
                    <a:lnTo>
                      <a:pt x="274" y="560"/>
                    </a:lnTo>
                    <a:lnTo>
                      <a:pt x="267" y="564"/>
                    </a:lnTo>
                    <a:lnTo>
                      <a:pt x="265" y="567"/>
                    </a:lnTo>
                    <a:lnTo>
                      <a:pt x="265" y="569"/>
                    </a:lnTo>
                    <a:lnTo>
                      <a:pt x="268" y="570"/>
                    </a:lnTo>
                    <a:lnTo>
                      <a:pt x="268" y="571"/>
                    </a:lnTo>
                    <a:lnTo>
                      <a:pt x="269" y="571"/>
                    </a:lnTo>
                    <a:lnTo>
                      <a:pt x="271" y="570"/>
                    </a:lnTo>
                    <a:lnTo>
                      <a:pt x="272" y="570"/>
                    </a:lnTo>
                    <a:lnTo>
                      <a:pt x="272" y="569"/>
                    </a:lnTo>
                    <a:lnTo>
                      <a:pt x="274" y="567"/>
                    </a:lnTo>
                    <a:lnTo>
                      <a:pt x="276" y="567"/>
                    </a:lnTo>
                    <a:lnTo>
                      <a:pt x="276" y="569"/>
                    </a:lnTo>
                    <a:lnTo>
                      <a:pt x="278" y="569"/>
                    </a:lnTo>
                    <a:lnTo>
                      <a:pt x="278" y="570"/>
                    </a:lnTo>
                    <a:lnTo>
                      <a:pt x="276" y="570"/>
                    </a:lnTo>
                    <a:lnTo>
                      <a:pt x="278" y="573"/>
                    </a:lnTo>
                    <a:lnTo>
                      <a:pt x="285" y="576"/>
                    </a:lnTo>
                    <a:lnTo>
                      <a:pt x="289" y="580"/>
                    </a:lnTo>
                    <a:lnTo>
                      <a:pt x="295" y="574"/>
                    </a:lnTo>
                    <a:lnTo>
                      <a:pt x="298" y="573"/>
                    </a:lnTo>
                    <a:lnTo>
                      <a:pt x="299" y="571"/>
                    </a:lnTo>
                    <a:lnTo>
                      <a:pt x="302" y="573"/>
                    </a:lnTo>
                    <a:lnTo>
                      <a:pt x="305" y="573"/>
                    </a:lnTo>
                    <a:lnTo>
                      <a:pt x="307" y="574"/>
                    </a:lnTo>
                    <a:lnTo>
                      <a:pt x="313" y="574"/>
                    </a:lnTo>
                    <a:lnTo>
                      <a:pt x="316" y="573"/>
                    </a:lnTo>
                    <a:lnTo>
                      <a:pt x="316" y="574"/>
                    </a:lnTo>
                    <a:lnTo>
                      <a:pt x="317" y="574"/>
                    </a:lnTo>
                    <a:lnTo>
                      <a:pt x="316" y="576"/>
                    </a:lnTo>
                    <a:lnTo>
                      <a:pt x="300" y="576"/>
                    </a:lnTo>
                    <a:lnTo>
                      <a:pt x="295" y="578"/>
                    </a:lnTo>
                    <a:lnTo>
                      <a:pt x="295" y="581"/>
                    </a:lnTo>
                    <a:lnTo>
                      <a:pt x="296" y="583"/>
                    </a:lnTo>
                    <a:lnTo>
                      <a:pt x="298" y="583"/>
                    </a:lnTo>
                    <a:lnTo>
                      <a:pt x="298" y="581"/>
                    </a:lnTo>
                    <a:lnTo>
                      <a:pt x="299" y="581"/>
                    </a:lnTo>
                    <a:lnTo>
                      <a:pt x="300" y="580"/>
                    </a:lnTo>
                    <a:lnTo>
                      <a:pt x="307" y="580"/>
                    </a:lnTo>
                    <a:lnTo>
                      <a:pt x="309" y="578"/>
                    </a:lnTo>
                    <a:lnTo>
                      <a:pt x="314" y="578"/>
                    </a:lnTo>
                    <a:lnTo>
                      <a:pt x="316" y="580"/>
                    </a:lnTo>
                    <a:lnTo>
                      <a:pt x="320" y="580"/>
                    </a:lnTo>
                    <a:lnTo>
                      <a:pt x="323" y="581"/>
                    </a:lnTo>
                    <a:lnTo>
                      <a:pt x="323" y="583"/>
                    </a:lnTo>
                    <a:lnTo>
                      <a:pt x="324" y="585"/>
                    </a:lnTo>
                    <a:lnTo>
                      <a:pt x="328" y="587"/>
                    </a:lnTo>
                    <a:lnTo>
                      <a:pt x="331" y="590"/>
                    </a:lnTo>
                    <a:lnTo>
                      <a:pt x="331" y="595"/>
                    </a:lnTo>
                    <a:lnTo>
                      <a:pt x="332" y="595"/>
                    </a:lnTo>
                    <a:lnTo>
                      <a:pt x="334" y="597"/>
                    </a:lnTo>
                    <a:lnTo>
                      <a:pt x="335" y="597"/>
                    </a:lnTo>
                    <a:lnTo>
                      <a:pt x="335" y="598"/>
                    </a:lnTo>
                    <a:lnTo>
                      <a:pt x="336" y="599"/>
                    </a:lnTo>
                    <a:lnTo>
                      <a:pt x="336" y="604"/>
                    </a:lnTo>
                    <a:lnTo>
                      <a:pt x="339" y="609"/>
                    </a:lnTo>
                    <a:lnTo>
                      <a:pt x="339" y="611"/>
                    </a:lnTo>
                    <a:lnTo>
                      <a:pt x="341" y="612"/>
                    </a:lnTo>
                    <a:lnTo>
                      <a:pt x="342" y="612"/>
                    </a:lnTo>
                    <a:lnTo>
                      <a:pt x="346" y="614"/>
                    </a:lnTo>
                    <a:lnTo>
                      <a:pt x="348" y="614"/>
                    </a:lnTo>
                    <a:lnTo>
                      <a:pt x="349" y="612"/>
                    </a:lnTo>
                    <a:lnTo>
                      <a:pt x="351" y="612"/>
                    </a:lnTo>
                    <a:lnTo>
                      <a:pt x="352" y="611"/>
                    </a:lnTo>
                    <a:lnTo>
                      <a:pt x="355" y="609"/>
                    </a:lnTo>
                    <a:lnTo>
                      <a:pt x="356" y="609"/>
                    </a:lnTo>
                    <a:lnTo>
                      <a:pt x="358" y="611"/>
                    </a:lnTo>
                    <a:lnTo>
                      <a:pt x="358" y="612"/>
                    </a:lnTo>
                    <a:lnTo>
                      <a:pt x="359" y="612"/>
                    </a:lnTo>
                    <a:lnTo>
                      <a:pt x="360" y="611"/>
                    </a:lnTo>
                    <a:lnTo>
                      <a:pt x="362" y="611"/>
                    </a:lnTo>
                    <a:lnTo>
                      <a:pt x="363" y="609"/>
                    </a:lnTo>
                    <a:lnTo>
                      <a:pt x="363" y="608"/>
                    </a:lnTo>
                    <a:lnTo>
                      <a:pt x="365" y="608"/>
                    </a:lnTo>
                    <a:lnTo>
                      <a:pt x="366" y="609"/>
                    </a:lnTo>
                    <a:lnTo>
                      <a:pt x="366" y="611"/>
                    </a:lnTo>
                    <a:lnTo>
                      <a:pt x="372" y="611"/>
                    </a:lnTo>
                    <a:lnTo>
                      <a:pt x="374" y="609"/>
                    </a:lnTo>
                    <a:lnTo>
                      <a:pt x="381" y="609"/>
                    </a:lnTo>
                    <a:lnTo>
                      <a:pt x="381" y="608"/>
                    </a:lnTo>
                    <a:lnTo>
                      <a:pt x="384" y="605"/>
                    </a:lnTo>
                    <a:lnTo>
                      <a:pt x="394" y="605"/>
                    </a:lnTo>
                    <a:lnTo>
                      <a:pt x="395" y="604"/>
                    </a:lnTo>
                    <a:lnTo>
                      <a:pt x="396" y="601"/>
                    </a:lnTo>
                    <a:lnTo>
                      <a:pt x="398" y="599"/>
                    </a:lnTo>
                    <a:lnTo>
                      <a:pt x="398" y="598"/>
                    </a:lnTo>
                    <a:lnTo>
                      <a:pt x="394" y="594"/>
                    </a:lnTo>
                    <a:lnTo>
                      <a:pt x="396" y="588"/>
                    </a:lnTo>
                    <a:lnTo>
                      <a:pt x="405" y="580"/>
                    </a:lnTo>
                    <a:lnTo>
                      <a:pt x="405" y="578"/>
                    </a:lnTo>
                    <a:lnTo>
                      <a:pt x="406" y="576"/>
                    </a:lnTo>
                    <a:lnTo>
                      <a:pt x="409" y="573"/>
                    </a:lnTo>
                    <a:lnTo>
                      <a:pt x="409" y="571"/>
                    </a:lnTo>
                    <a:lnTo>
                      <a:pt x="412" y="564"/>
                    </a:lnTo>
                    <a:lnTo>
                      <a:pt x="412" y="559"/>
                    </a:lnTo>
                    <a:lnTo>
                      <a:pt x="413" y="556"/>
                    </a:lnTo>
                    <a:lnTo>
                      <a:pt x="415" y="553"/>
                    </a:lnTo>
                    <a:lnTo>
                      <a:pt x="416" y="553"/>
                    </a:lnTo>
                    <a:lnTo>
                      <a:pt x="416" y="552"/>
                    </a:lnTo>
                    <a:lnTo>
                      <a:pt x="418" y="551"/>
                    </a:lnTo>
                    <a:lnTo>
                      <a:pt x="418" y="548"/>
                    </a:lnTo>
                    <a:lnTo>
                      <a:pt x="419" y="546"/>
                    </a:lnTo>
                    <a:lnTo>
                      <a:pt x="422" y="545"/>
                    </a:lnTo>
                    <a:lnTo>
                      <a:pt x="425" y="542"/>
                    </a:lnTo>
                    <a:lnTo>
                      <a:pt x="427" y="534"/>
                    </a:lnTo>
                    <a:lnTo>
                      <a:pt x="429" y="531"/>
                    </a:lnTo>
                    <a:lnTo>
                      <a:pt x="429" y="528"/>
                    </a:lnTo>
                    <a:lnTo>
                      <a:pt x="432" y="525"/>
                    </a:lnTo>
                    <a:lnTo>
                      <a:pt x="434" y="525"/>
                    </a:lnTo>
                    <a:lnTo>
                      <a:pt x="440" y="520"/>
                    </a:lnTo>
                    <a:lnTo>
                      <a:pt x="440" y="518"/>
                    </a:lnTo>
                    <a:lnTo>
                      <a:pt x="439" y="516"/>
                    </a:lnTo>
                    <a:lnTo>
                      <a:pt x="440" y="513"/>
                    </a:lnTo>
                    <a:lnTo>
                      <a:pt x="441" y="509"/>
                    </a:lnTo>
                    <a:lnTo>
                      <a:pt x="441" y="506"/>
                    </a:lnTo>
                    <a:lnTo>
                      <a:pt x="443" y="504"/>
                    </a:lnTo>
                    <a:lnTo>
                      <a:pt x="444" y="504"/>
                    </a:lnTo>
                    <a:lnTo>
                      <a:pt x="444" y="497"/>
                    </a:lnTo>
                    <a:lnTo>
                      <a:pt x="446" y="494"/>
                    </a:lnTo>
                    <a:lnTo>
                      <a:pt x="446" y="493"/>
                    </a:lnTo>
                    <a:lnTo>
                      <a:pt x="437" y="493"/>
                    </a:lnTo>
                    <a:lnTo>
                      <a:pt x="437" y="494"/>
                    </a:lnTo>
                    <a:lnTo>
                      <a:pt x="434" y="497"/>
                    </a:lnTo>
                    <a:lnTo>
                      <a:pt x="434" y="499"/>
                    </a:lnTo>
                    <a:lnTo>
                      <a:pt x="427" y="502"/>
                    </a:lnTo>
                    <a:lnTo>
                      <a:pt x="423" y="506"/>
                    </a:lnTo>
                    <a:lnTo>
                      <a:pt x="419" y="509"/>
                    </a:lnTo>
                    <a:lnTo>
                      <a:pt x="416" y="510"/>
                    </a:lnTo>
                    <a:lnTo>
                      <a:pt x="413" y="516"/>
                    </a:lnTo>
                    <a:lnTo>
                      <a:pt x="409" y="520"/>
                    </a:lnTo>
                    <a:lnTo>
                      <a:pt x="402" y="528"/>
                    </a:lnTo>
                    <a:lnTo>
                      <a:pt x="402" y="530"/>
                    </a:lnTo>
                    <a:lnTo>
                      <a:pt x="401" y="530"/>
                    </a:lnTo>
                    <a:lnTo>
                      <a:pt x="398" y="532"/>
                    </a:lnTo>
                    <a:lnTo>
                      <a:pt x="398" y="535"/>
                    </a:lnTo>
                    <a:lnTo>
                      <a:pt x="396" y="538"/>
                    </a:lnTo>
                    <a:lnTo>
                      <a:pt x="395" y="538"/>
                    </a:lnTo>
                    <a:lnTo>
                      <a:pt x="394" y="539"/>
                    </a:lnTo>
                    <a:lnTo>
                      <a:pt x="390" y="539"/>
                    </a:lnTo>
                    <a:lnTo>
                      <a:pt x="388" y="538"/>
                    </a:lnTo>
                    <a:lnTo>
                      <a:pt x="387" y="538"/>
                    </a:lnTo>
                    <a:lnTo>
                      <a:pt x="383" y="534"/>
                    </a:lnTo>
                    <a:lnTo>
                      <a:pt x="383" y="530"/>
                    </a:lnTo>
                    <a:lnTo>
                      <a:pt x="384" y="528"/>
                    </a:lnTo>
                    <a:lnTo>
                      <a:pt x="386" y="525"/>
                    </a:lnTo>
                    <a:lnTo>
                      <a:pt x="373" y="525"/>
                    </a:lnTo>
                    <a:lnTo>
                      <a:pt x="374" y="524"/>
                    </a:lnTo>
                    <a:lnTo>
                      <a:pt x="379" y="524"/>
                    </a:lnTo>
                    <a:lnTo>
                      <a:pt x="384" y="523"/>
                    </a:lnTo>
                    <a:lnTo>
                      <a:pt x="391" y="523"/>
                    </a:lnTo>
                    <a:lnTo>
                      <a:pt x="391" y="521"/>
                    </a:lnTo>
                    <a:lnTo>
                      <a:pt x="394" y="521"/>
                    </a:lnTo>
                    <a:lnTo>
                      <a:pt x="396" y="517"/>
                    </a:lnTo>
                    <a:lnTo>
                      <a:pt x="395" y="514"/>
                    </a:lnTo>
                    <a:lnTo>
                      <a:pt x="394" y="513"/>
                    </a:lnTo>
                    <a:lnTo>
                      <a:pt x="394" y="507"/>
                    </a:lnTo>
                    <a:lnTo>
                      <a:pt x="398" y="503"/>
                    </a:lnTo>
                    <a:lnTo>
                      <a:pt x="398" y="500"/>
                    </a:lnTo>
                    <a:lnTo>
                      <a:pt x="396" y="500"/>
                    </a:lnTo>
                    <a:lnTo>
                      <a:pt x="395" y="499"/>
                    </a:lnTo>
                    <a:lnTo>
                      <a:pt x="395" y="497"/>
                    </a:lnTo>
                    <a:lnTo>
                      <a:pt x="391" y="494"/>
                    </a:lnTo>
                    <a:lnTo>
                      <a:pt x="390" y="488"/>
                    </a:lnTo>
                    <a:lnTo>
                      <a:pt x="390" y="486"/>
                    </a:lnTo>
                    <a:lnTo>
                      <a:pt x="387" y="481"/>
                    </a:lnTo>
                    <a:lnTo>
                      <a:pt x="387" y="472"/>
                    </a:lnTo>
                    <a:lnTo>
                      <a:pt x="388" y="471"/>
                    </a:lnTo>
                    <a:lnTo>
                      <a:pt x="394" y="471"/>
                    </a:lnTo>
                    <a:lnTo>
                      <a:pt x="396" y="468"/>
                    </a:lnTo>
                    <a:lnTo>
                      <a:pt x="399" y="467"/>
                    </a:lnTo>
                    <a:lnTo>
                      <a:pt x="405" y="467"/>
                    </a:lnTo>
                    <a:lnTo>
                      <a:pt x="408" y="465"/>
                    </a:lnTo>
                    <a:lnTo>
                      <a:pt x="409" y="464"/>
                    </a:lnTo>
                    <a:lnTo>
                      <a:pt x="412" y="463"/>
                    </a:lnTo>
                    <a:lnTo>
                      <a:pt x="413" y="463"/>
                    </a:lnTo>
                    <a:lnTo>
                      <a:pt x="418" y="458"/>
                    </a:lnTo>
                    <a:lnTo>
                      <a:pt x="418" y="456"/>
                    </a:lnTo>
                    <a:lnTo>
                      <a:pt x="419" y="454"/>
                    </a:lnTo>
                    <a:lnTo>
                      <a:pt x="422" y="454"/>
                    </a:lnTo>
                    <a:lnTo>
                      <a:pt x="422" y="453"/>
                    </a:lnTo>
                    <a:lnTo>
                      <a:pt x="423" y="453"/>
                    </a:lnTo>
                    <a:lnTo>
                      <a:pt x="425" y="450"/>
                    </a:lnTo>
                    <a:lnTo>
                      <a:pt x="425" y="449"/>
                    </a:lnTo>
                    <a:lnTo>
                      <a:pt x="426" y="447"/>
                    </a:lnTo>
                    <a:lnTo>
                      <a:pt x="426" y="446"/>
                    </a:lnTo>
                    <a:lnTo>
                      <a:pt x="432" y="446"/>
                    </a:lnTo>
                    <a:lnTo>
                      <a:pt x="434" y="442"/>
                    </a:lnTo>
                    <a:lnTo>
                      <a:pt x="433" y="440"/>
                    </a:lnTo>
                    <a:lnTo>
                      <a:pt x="433" y="433"/>
                    </a:lnTo>
                    <a:lnTo>
                      <a:pt x="434" y="433"/>
                    </a:lnTo>
                    <a:lnTo>
                      <a:pt x="443" y="424"/>
                    </a:lnTo>
                    <a:lnTo>
                      <a:pt x="444" y="426"/>
                    </a:lnTo>
                    <a:lnTo>
                      <a:pt x="446" y="426"/>
                    </a:lnTo>
                    <a:lnTo>
                      <a:pt x="446" y="427"/>
                    </a:lnTo>
                    <a:lnTo>
                      <a:pt x="447" y="430"/>
                    </a:lnTo>
                    <a:lnTo>
                      <a:pt x="448" y="432"/>
                    </a:lnTo>
                    <a:lnTo>
                      <a:pt x="450" y="432"/>
                    </a:lnTo>
                    <a:lnTo>
                      <a:pt x="451" y="433"/>
                    </a:lnTo>
                    <a:lnTo>
                      <a:pt x="453" y="433"/>
                    </a:lnTo>
                    <a:lnTo>
                      <a:pt x="453" y="432"/>
                    </a:lnTo>
                    <a:lnTo>
                      <a:pt x="455" y="430"/>
                    </a:lnTo>
                    <a:lnTo>
                      <a:pt x="458" y="427"/>
                    </a:lnTo>
                    <a:lnTo>
                      <a:pt x="455" y="424"/>
                    </a:lnTo>
                    <a:lnTo>
                      <a:pt x="451" y="424"/>
                    </a:lnTo>
                    <a:lnTo>
                      <a:pt x="450" y="422"/>
                    </a:lnTo>
                    <a:lnTo>
                      <a:pt x="447" y="422"/>
                    </a:lnTo>
                    <a:lnTo>
                      <a:pt x="446" y="424"/>
                    </a:lnTo>
                    <a:lnTo>
                      <a:pt x="443" y="421"/>
                    </a:lnTo>
                    <a:lnTo>
                      <a:pt x="443" y="415"/>
                    </a:lnTo>
                    <a:lnTo>
                      <a:pt x="444" y="414"/>
                    </a:lnTo>
                    <a:lnTo>
                      <a:pt x="446" y="414"/>
                    </a:lnTo>
                    <a:lnTo>
                      <a:pt x="446" y="412"/>
                    </a:lnTo>
                    <a:lnTo>
                      <a:pt x="448" y="412"/>
                    </a:lnTo>
                    <a:lnTo>
                      <a:pt x="450" y="414"/>
                    </a:lnTo>
                    <a:lnTo>
                      <a:pt x="450" y="415"/>
                    </a:lnTo>
                    <a:lnTo>
                      <a:pt x="454" y="415"/>
                    </a:lnTo>
                    <a:lnTo>
                      <a:pt x="455" y="414"/>
                    </a:lnTo>
                    <a:lnTo>
                      <a:pt x="455" y="407"/>
                    </a:lnTo>
                    <a:lnTo>
                      <a:pt x="461" y="405"/>
                    </a:lnTo>
                    <a:lnTo>
                      <a:pt x="465" y="403"/>
                    </a:lnTo>
                    <a:lnTo>
                      <a:pt x="465" y="401"/>
                    </a:lnTo>
                    <a:lnTo>
                      <a:pt x="466" y="400"/>
                    </a:lnTo>
                    <a:lnTo>
                      <a:pt x="465" y="397"/>
                    </a:lnTo>
                    <a:lnTo>
                      <a:pt x="465" y="393"/>
                    </a:lnTo>
                    <a:lnTo>
                      <a:pt x="468" y="390"/>
                    </a:lnTo>
                    <a:lnTo>
                      <a:pt x="468" y="391"/>
                    </a:lnTo>
                    <a:lnTo>
                      <a:pt x="469" y="391"/>
                    </a:lnTo>
                    <a:lnTo>
                      <a:pt x="469" y="387"/>
                    </a:lnTo>
                    <a:lnTo>
                      <a:pt x="466" y="386"/>
                    </a:lnTo>
                    <a:lnTo>
                      <a:pt x="465" y="386"/>
                    </a:lnTo>
                    <a:lnTo>
                      <a:pt x="465" y="379"/>
                    </a:lnTo>
                    <a:lnTo>
                      <a:pt x="468" y="372"/>
                    </a:lnTo>
                    <a:lnTo>
                      <a:pt x="466" y="366"/>
                    </a:lnTo>
                    <a:lnTo>
                      <a:pt x="463" y="363"/>
                    </a:lnTo>
                    <a:lnTo>
                      <a:pt x="462" y="363"/>
                    </a:lnTo>
                    <a:lnTo>
                      <a:pt x="461" y="362"/>
                    </a:lnTo>
                    <a:lnTo>
                      <a:pt x="451" y="370"/>
                    </a:lnTo>
                    <a:lnTo>
                      <a:pt x="448" y="367"/>
                    </a:lnTo>
                    <a:lnTo>
                      <a:pt x="446" y="366"/>
                    </a:lnTo>
                    <a:lnTo>
                      <a:pt x="443" y="367"/>
                    </a:lnTo>
                    <a:lnTo>
                      <a:pt x="441" y="366"/>
                    </a:lnTo>
                    <a:lnTo>
                      <a:pt x="440" y="363"/>
                    </a:lnTo>
                    <a:lnTo>
                      <a:pt x="440" y="362"/>
                    </a:lnTo>
                    <a:lnTo>
                      <a:pt x="444" y="359"/>
                    </a:lnTo>
                    <a:lnTo>
                      <a:pt x="448" y="354"/>
                    </a:lnTo>
                    <a:lnTo>
                      <a:pt x="450" y="354"/>
                    </a:lnTo>
                    <a:lnTo>
                      <a:pt x="458" y="334"/>
                    </a:lnTo>
                    <a:lnTo>
                      <a:pt x="458" y="331"/>
                    </a:lnTo>
                    <a:lnTo>
                      <a:pt x="461" y="330"/>
                    </a:lnTo>
                    <a:lnTo>
                      <a:pt x="458" y="330"/>
                    </a:lnTo>
                    <a:lnTo>
                      <a:pt x="458" y="326"/>
                    </a:lnTo>
                    <a:lnTo>
                      <a:pt x="457" y="324"/>
                    </a:lnTo>
                    <a:lnTo>
                      <a:pt x="451" y="321"/>
                    </a:lnTo>
                    <a:lnTo>
                      <a:pt x="450" y="321"/>
                    </a:lnTo>
                    <a:lnTo>
                      <a:pt x="448" y="323"/>
                    </a:lnTo>
                    <a:lnTo>
                      <a:pt x="444" y="323"/>
                    </a:lnTo>
                    <a:lnTo>
                      <a:pt x="441" y="320"/>
                    </a:lnTo>
                    <a:lnTo>
                      <a:pt x="441" y="310"/>
                    </a:lnTo>
                    <a:lnTo>
                      <a:pt x="443" y="310"/>
                    </a:lnTo>
                    <a:lnTo>
                      <a:pt x="443" y="309"/>
                    </a:lnTo>
                    <a:lnTo>
                      <a:pt x="446" y="306"/>
                    </a:lnTo>
                    <a:lnTo>
                      <a:pt x="447" y="306"/>
                    </a:lnTo>
                    <a:lnTo>
                      <a:pt x="451" y="307"/>
                    </a:lnTo>
                    <a:lnTo>
                      <a:pt x="454" y="309"/>
                    </a:lnTo>
                    <a:lnTo>
                      <a:pt x="455" y="310"/>
                    </a:lnTo>
                    <a:lnTo>
                      <a:pt x="457" y="310"/>
                    </a:lnTo>
                    <a:lnTo>
                      <a:pt x="462" y="307"/>
                    </a:lnTo>
                    <a:lnTo>
                      <a:pt x="465" y="306"/>
                    </a:lnTo>
                    <a:lnTo>
                      <a:pt x="471" y="296"/>
                    </a:lnTo>
                    <a:lnTo>
                      <a:pt x="472" y="292"/>
                    </a:lnTo>
                    <a:lnTo>
                      <a:pt x="475" y="285"/>
                    </a:lnTo>
                    <a:lnTo>
                      <a:pt x="480" y="278"/>
                    </a:lnTo>
                    <a:lnTo>
                      <a:pt x="485" y="277"/>
                    </a:lnTo>
                    <a:lnTo>
                      <a:pt x="487" y="274"/>
                    </a:lnTo>
                    <a:lnTo>
                      <a:pt x="487" y="273"/>
                    </a:lnTo>
                    <a:lnTo>
                      <a:pt x="493" y="267"/>
                    </a:lnTo>
                    <a:lnTo>
                      <a:pt x="500" y="263"/>
                    </a:lnTo>
                    <a:lnTo>
                      <a:pt x="503" y="260"/>
                    </a:lnTo>
                    <a:lnTo>
                      <a:pt x="503" y="259"/>
                    </a:lnTo>
                    <a:lnTo>
                      <a:pt x="507" y="256"/>
                    </a:lnTo>
                    <a:lnTo>
                      <a:pt x="510" y="253"/>
                    </a:lnTo>
                    <a:lnTo>
                      <a:pt x="514" y="252"/>
                    </a:lnTo>
                    <a:lnTo>
                      <a:pt x="517" y="250"/>
                    </a:lnTo>
                    <a:lnTo>
                      <a:pt x="518" y="249"/>
                    </a:lnTo>
                    <a:lnTo>
                      <a:pt x="520" y="249"/>
                    </a:lnTo>
                    <a:lnTo>
                      <a:pt x="525" y="250"/>
                    </a:lnTo>
                    <a:lnTo>
                      <a:pt x="531" y="250"/>
                    </a:lnTo>
                    <a:lnTo>
                      <a:pt x="533" y="249"/>
                    </a:lnTo>
                    <a:lnTo>
                      <a:pt x="539" y="242"/>
                    </a:lnTo>
                    <a:lnTo>
                      <a:pt x="540" y="238"/>
                    </a:lnTo>
                    <a:lnTo>
                      <a:pt x="542" y="238"/>
                    </a:lnTo>
                    <a:lnTo>
                      <a:pt x="542" y="235"/>
                    </a:lnTo>
                    <a:lnTo>
                      <a:pt x="540" y="232"/>
                    </a:lnTo>
                    <a:lnTo>
                      <a:pt x="540" y="229"/>
                    </a:lnTo>
                    <a:lnTo>
                      <a:pt x="538" y="220"/>
                    </a:lnTo>
                    <a:lnTo>
                      <a:pt x="539" y="217"/>
                    </a:lnTo>
                    <a:lnTo>
                      <a:pt x="542" y="216"/>
                    </a:lnTo>
                    <a:lnTo>
                      <a:pt x="543" y="216"/>
                    </a:lnTo>
                    <a:lnTo>
                      <a:pt x="546" y="211"/>
                    </a:lnTo>
                    <a:lnTo>
                      <a:pt x="546" y="207"/>
                    </a:lnTo>
                    <a:lnTo>
                      <a:pt x="549" y="200"/>
                    </a:lnTo>
                    <a:lnTo>
                      <a:pt x="553" y="194"/>
                    </a:lnTo>
                    <a:lnTo>
                      <a:pt x="559" y="192"/>
                    </a:lnTo>
                    <a:lnTo>
                      <a:pt x="560" y="193"/>
                    </a:lnTo>
                    <a:lnTo>
                      <a:pt x="561" y="190"/>
                    </a:lnTo>
                    <a:lnTo>
                      <a:pt x="561" y="180"/>
                    </a:lnTo>
                    <a:lnTo>
                      <a:pt x="557" y="180"/>
                    </a:lnTo>
                    <a:lnTo>
                      <a:pt x="550" y="182"/>
                    </a:lnTo>
                    <a:lnTo>
                      <a:pt x="540" y="186"/>
                    </a:lnTo>
                    <a:lnTo>
                      <a:pt x="533" y="186"/>
                    </a:lnTo>
                    <a:lnTo>
                      <a:pt x="524" y="185"/>
                    </a:lnTo>
                    <a:lnTo>
                      <a:pt x="520" y="179"/>
                    </a:lnTo>
                    <a:lnTo>
                      <a:pt x="515" y="175"/>
                    </a:lnTo>
                    <a:lnTo>
                      <a:pt x="503" y="172"/>
                    </a:lnTo>
                    <a:lnTo>
                      <a:pt x="500" y="171"/>
                    </a:lnTo>
                    <a:lnTo>
                      <a:pt x="494" y="171"/>
                    </a:lnTo>
                    <a:lnTo>
                      <a:pt x="493" y="172"/>
                    </a:lnTo>
                    <a:lnTo>
                      <a:pt x="487" y="176"/>
                    </a:lnTo>
                    <a:lnTo>
                      <a:pt x="486" y="178"/>
                    </a:lnTo>
                    <a:lnTo>
                      <a:pt x="485" y="183"/>
                    </a:lnTo>
                    <a:lnTo>
                      <a:pt x="480" y="192"/>
                    </a:lnTo>
                    <a:lnTo>
                      <a:pt x="466" y="211"/>
                    </a:lnTo>
                    <a:lnTo>
                      <a:pt x="463" y="211"/>
                    </a:lnTo>
                    <a:lnTo>
                      <a:pt x="462" y="207"/>
                    </a:lnTo>
                    <a:lnTo>
                      <a:pt x="455" y="203"/>
                    </a:lnTo>
                    <a:lnTo>
                      <a:pt x="451" y="201"/>
                    </a:lnTo>
                    <a:lnTo>
                      <a:pt x="446" y="190"/>
                    </a:lnTo>
                    <a:lnTo>
                      <a:pt x="447" y="185"/>
                    </a:lnTo>
                    <a:lnTo>
                      <a:pt x="450" y="182"/>
                    </a:lnTo>
                    <a:lnTo>
                      <a:pt x="448" y="176"/>
                    </a:lnTo>
                    <a:lnTo>
                      <a:pt x="451" y="166"/>
                    </a:lnTo>
                    <a:lnTo>
                      <a:pt x="454" y="165"/>
                    </a:lnTo>
                    <a:lnTo>
                      <a:pt x="461" y="164"/>
                    </a:lnTo>
                    <a:lnTo>
                      <a:pt x="463" y="162"/>
                    </a:lnTo>
                    <a:lnTo>
                      <a:pt x="465" y="162"/>
                    </a:lnTo>
                    <a:lnTo>
                      <a:pt x="468" y="159"/>
                    </a:lnTo>
                    <a:lnTo>
                      <a:pt x="473" y="154"/>
                    </a:lnTo>
                    <a:lnTo>
                      <a:pt x="473" y="151"/>
                    </a:lnTo>
                    <a:lnTo>
                      <a:pt x="475" y="148"/>
                    </a:lnTo>
                    <a:lnTo>
                      <a:pt x="473" y="147"/>
                    </a:lnTo>
                    <a:lnTo>
                      <a:pt x="472" y="143"/>
                    </a:lnTo>
                    <a:lnTo>
                      <a:pt x="471" y="141"/>
                    </a:lnTo>
                    <a:lnTo>
                      <a:pt x="471" y="140"/>
                    </a:lnTo>
                    <a:lnTo>
                      <a:pt x="472" y="136"/>
                    </a:lnTo>
                    <a:lnTo>
                      <a:pt x="472" y="134"/>
                    </a:lnTo>
                    <a:lnTo>
                      <a:pt x="473" y="132"/>
                    </a:lnTo>
                    <a:lnTo>
                      <a:pt x="476" y="129"/>
                    </a:lnTo>
                    <a:lnTo>
                      <a:pt x="483" y="129"/>
                    </a:lnTo>
                    <a:lnTo>
                      <a:pt x="483" y="133"/>
                    </a:lnTo>
                    <a:lnTo>
                      <a:pt x="485" y="136"/>
                    </a:lnTo>
                    <a:lnTo>
                      <a:pt x="487" y="137"/>
                    </a:lnTo>
                    <a:lnTo>
                      <a:pt x="493" y="143"/>
                    </a:lnTo>
                    <a:lnTo>
                      <a:pt x="497" y="144"/>
                    </a:lnTo>
                    <a:lnTo>
                      <a:pt x="499" y="144"/>
                    </a:lnTo>
                    <a:lnTo>
                      <a:pt x="499" y="146"/>
                    </a:lnTo>
                    <a:lnTo>
                      <a:pt x="494" y="146"/>
                    </a:lnTo>
                    <a:lnTo>
                      <a:pt x="489" y="148"/>
                    </a:lnTo>
                    <a:lnTo>
                      <a:pt x="492" y="151"/>
                    </a:lnTo>
                    <a:lnTo>
                      <a:pt x="494" y="151"/>
                    </a:lnTo>
                    <a:lnTo>
                      <a:pt x="497" y="150"/>
                    </a:lnTo>
                    <a:lnTo>
                      <a:pt x="503" y="148"/>
                    </a:lnTo>
                    <a:lnTo>
                      <a:pt x="504" y="147"/>
                    </a:lnTo>
                    <a:lnTo>
                      <a:pt x="506" y="147"/>
                    </a:lnTo>
                    <a:lnTo>
                      <a:pt x="507" y="146"/>
                    </a:lnTo>
                    <a:lnTo>
                      <a:pt x="507" y="144"/>
                    </a:lnTo>
                    <a:lnTo>
                      <a:pt x="508" y="143"/>
                    </a:lnTo>
                    <a:lnTo>
                      <a:pt x="508" y="141"/>
                    </a:lnTo>
                    <a:lnTo>
                      <a:pt x="510" y="141"/>
                    </a:lnTo>
                    <a:lnTo>
                      <a:pt x="511" y="140"/>
                    </a:lnTo>
                    <a:lnTo>
                      <a:pt x="511" y="139"/>
                    </a:lnTo>
                    <a:lnTo>
                      <a:pt x="515" y="139"/>
                    </a:lnTo>
                    <a:lnTo>
                      <a:pt x="521" y="141"/>
                    </a:lnTo>
                    <a:lnTo>
                      <a:pt x="525" y="144"/>
                    </a:lnTo>
                    <a:lnTo>
                      <a:pt x="532" y="144"/>
                    </a:lnTo>
                    <a:lnTo>
                      <a:pt x="535" y="143"/>
                    </a:lnTo>
                    <a:lnTo>
                      <a:pt x="536" y="144"/>
                    </a:lnTo>
                    <a:lnTo>
                      <a:pt x="538" y="144"/>
                    </a:lnTo>
                    <a:lnTo>
                      <a:pt x="539" y="146"/>
                    </a:lnTo>
                    <a:lnTo>
                      <a:pt x="540" y="146"/>
                    </a:lnTo>
                    <a:lnTo>
                      <a:pt x="542" y="144"/>
                    </a:lnTo>
                    <a:lnTo>
                      <a:pt x="542" y="139"/>
                    </a:lnTo>
                    <a:lnTo>
                      <a:pt x="540" y="140"/>
                    </a:lnTo>
                    <a:lnTo>
                      <a:pt x="539" y="139"/>
                    </a:lnTo>
                    <a:lnTo>
                      <a:pt x="538" y="139"/>
                    </a:lnTo>
                    <a:lnTo>
                      <a:pt x="538" y="127"/>
                    </a:lnTo>
                    <a:lnTo>
                      <a:pt x="535" y="125"/>
                    </a:lnTo>
                    <a:lnTo>
                      <a:pt x="529" y="125"/>
                    </a:lnTo>
                    <a:lnTo>
                      <a:pt x="525" y="122"/>
                    </a:lnTo>
                    <a:lnTo>
                      <a:pt x="525" y="115"/>
                    </a:lnTo>
                    <a:lnTo>
                      <a:pt x="528" y="111"/>
                    </a:lnTo>
                    <a:lnTo>
                      <a:pt x="531" y="108"/>
                    </a:lnTo>
                    <a:lnTo>
                      <a:pt x="531" y="106"/>
                    </a:lnTo>
                    <a:lnTo>
                      <a:pt x="532" y="105"/>
                    </a:lnTo>
                    <a:lnTo>
                      <a:pt x="528" y="99"/>
                    </a:lnTo>
                    <a:lnTo>
                      <a:pt x="524" y="92"/>
                    </a:lnTo>
                    <a:lnTo>
                      <a:pt x="521" y="88"/>
                    </a:lnTo>
                    <a:lnTo>
                      <a:pt x="521" y="87"/>
                    </a:lnTo>
                    <a:lnTo>
                      <a:pt x="520" y="86"/>
                    </a:lnTo>
                    <a:lnTo>
                      <a:pt x="518" y="81"/>
                    </a:lnTo>
                    <a:lnTo>
                      <a:pt x="517" y="79"/>
                    </a:lnTo>
                    <a:lnTo>
                      <a:pt x="513" y="65"/>
                    </a:lnTo>
                    <a:lnTo>
                      <a:pt x="511" y="62"/>
                    </a:lnTo>
                    <a:lnTo>
                      <a:pt x="510" y="55"/>
                    </a:lnTo>
                    <a:lnTo>
                      <a:pt x="515" y="48"/>
                    </a:lnTo>
                    <a:lnTo>
                      <a:pt x="515" y="46"/>
                    </a:lnTo>
                    <a:lnTo>
                      <a:pt x="517" y="45"/>
                    </a:lnTo>
                    <a:lnTo>
                      <a:pt x="517" y="41"/>
                    </a:lnTo>
                    <a:lnTo>
                      <a:pt x="515" y="34"/>
                    </a:lnTo>
                    <a:lnTo>
                      <a:pt x="513" y="27"/>
                    </a:lnTo>
                    <a:lnTo>
                      <a:pt x="503" y="21"/>
                    </a:lnTo>
                    <a:lnTo>
                      <a:pt x="499" y="13"/>
                    </a:lnTo>
                    <a:lnTo>
                      <a:pt x="492" y="5"/>
                    </a:lnTo>
                    <a:lnTo>
                      <a:pt x="482" y="2"/>
                    </a:lnTo>
                    <a:lnTo>
                      <a:pt x="473" y="6"/>
                    </a:lnTo>
                    <a:lnTo>
                      <a:pt x="465" y="9"/>
                    </a:lnTo>
                    <a:lnTo>
                      <a:pt x="457" y="6"/>
                    </a:lnTo>
                    <a:lnTo>
                      <a:pt x="453" y="3"/>
                    </a:lnTo>
                    <a:lnTo>
                      <a:pt x="446" y="0"/>
                    </a:lnTo>
                    <a:lnTo>
                      <a:pt x="443" y="2"/>
                    </a:lnTo>
                    <a:lnTo>
                      <a:pt x="430" y="5"/>
                    </a:lnTo>
                    <a:lnTo>
                      <a:pt x="423" y="7"/>
                    </a:lnTo>
                    <a:lnTo>
                      <a:pt x="420" y="7"/>
                    </a:lnTo>
                    <a:lnTo>
                      <a:pt x="419" y="9"/>
                    </a:lnTo>
                    <a:lnTo>
                      <a:pt x="381" y="39"/>
                    </a:lnTo>
                    <a:lnTo>
                      <a:pt x="381" y="41"/>
                    </a:lnTo>
                    <a:lnTo>
                      <a:pt x="402" y="32"/>
                    </a:lnTo>
                    <a:lnTo>
                      <a:pt x="420" y="19"/>
                    </a:lnTo>
                    <a:lnTo>
                      <a:pt x="422" y="17"/>
                    </a:lnTo>
                    <a:lnTo>
                      <a:pt x="427" y="17"/>
                    </a:lnTo>
                    <a:lnTo>
                      <a:pt x="429" y="19"/>
                    </a:lnTo>
                    <a:lnTo>
                      <a:pt x="436" y="28"/>
                    </a:lnTo>
                    <a:lnTo>
                      <a:pt x="453" y="45"/>
                    </a:lnTo>
                    <a:lnTo>
                      <a:pt x="483" y="80"/>
                    </a:lnTo>
                    <a:lnTo>
                      <a:pt x="487" y="80"/>
                    </a:lnTo>
                    <a:lnTo>
                      <a:pt x="490" y="81"/>
                    </a:lnTo>
                    <a:lnTo>
                      <a:pt x="482" y="87"/>
                    </a:lnTo>
                    <a:lnTo>
                      <a:pt x="475" y="90"/>
                    </a:lnTo>
                    <a:lnTo>
                      <a:pt x="469" y="95"/>
                    </a:lnTo>
                    <a:lnTo>
                      <a:pt x="458" y="101"/>
                    </a:lnTo>
                    <a:lnTo>
                      <a:pt x="457" y="104"/>
                    </a:lnTo>
                    <a:lnTo>
                      <a:pt x="453" y="106"/>
                    </a:lnTo>
                    <a:lnTo>
                      <a:pt x="447" y="112"/>
                    </a:lnTo>
                    <a:lnTo>
                      <a:pt x="444" y="116"/>
                    </a:lnTo>
                    <a:lnTo>
                      <a:pt x="444" y="118"/>
                    </a:lnTo>
                    <a:lnTo>
                      <a:pt x="443" y="120"/>
                    </a:lnTo>
                    <a:lnTo>
                      <a:pt x="441" y="120"/>
                    </a:lnTo>
                    <a:lnTo>
                      <a:pt x="436" y="127"/>
                    </a:lnTo>
                    <a:lnTo>
                      <a:pt x="432" y="125"/>
                    </a:lnTo>
                    <a:lnTo>
                      <a:pt x="419" y="112"/>
                    </a:lnTo>
                    <a:lnTo>
                      <a:pt x="413" y="109"/>
                    </a:lnTo>
                    <a:lnTo>
                      <a:pt x="406" y="104"/>
                    </a:lnTo>
                    <a:lnTo>
                      <a:pt x="388" y="83"/>
                    </a:lnTo>
                    <a:lnTo>
                      <a:pt x="388" y="81"/>
                    </a:lnTo>
                    <a:lnTo>
                      <a:pt x="376" y="76"/>
                    </a:lnTo>
                    <a:lnTo>
                      <a:pt x="374" y="76"/>
                    </a:lnTo>
                    <a:lnTo>
                      <a:pt x="373" y="74"/>
                    </a:lnTo>
                    <a:lnTo>
                      <a:pt x="372" y="74"/>
                    </a:lnTo>
                    <a:lnTo>
                      <a:pt x="365" y="79"/>
                    </a:lnTo>
                    <a:lnTo>
                      <a:pt x="359" y="80"/>
                    </a:lnTo>
                    <a:lnTo>
                      <a:pt x="353" y="80"/>
                    </a:lnTo>
                    <a:lnTo>
                      <a:pt x="345" y="70"/>
                    </a:lnTo>
                    <a:lnTo>
                      <a:pt x="345" y="65"/>
                    </a:lnTo>
                    <a:lnTo>
                      <a:pt x="343" y="56"/>
                    </a:lnTo>
                    <a:lnTo>
                      <a:pt x="342" y="55"/>
                    </a:lnTo>
                    <a:lnTo>
                      <a:pt x="342" y="5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28" name="Freeform 1261">
                <a:extLst>
                  <a:ext uri="{FF2B5EF4-FFF2-40B4-BE49-F238E27FC236}">
                    <a16:creationId xmlns:a16="http://schemas.microsoft.com/office/drawing/2014/main" id="{88ECAB6D-0D96-8F3D-0608-8F485A76A6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1" y="3617"/>
                <a:ext cx="16" cy="12"/>
              </a:xfrm>
              <a:custGeom>
                <a:avLst/>
                <a:gdLst>
                  <a:gd name="T0" fmla="*/ 53 w 67"/>
                  <a:gd name="T1" fmla="*/ 0 h 48"/>
                  <a:gd name="T2" fmla="*/ 50 w 67"/>
                  <a:gd name="T3" fmla="*/ 0 h 48"/>
                  <a:gd name="T4" fmla="*/ 24 w 67"/>
                  <a:gd name="T5" fmla="*/ 13 h 48"/>
                  <a:gd name="T6" fmla="*/ 17 w 67"/>
                  <a:gd name="T7" fmla="*/ 14 h 48"/>
                  <a:gd name="T8" fmla="*/ 0 w 67"/>
                  <a:gd name="T9" fmla="*/ 33 h 48"/>
                  <a:gd name="T10" fmla="*/ 1 w 67"/>
                  <a:gd name="T11" fmla="*/ 36 h 48"/>
                  <a:gd name="T12" fmla="*/ 2 w 67"/>
                  <a:gd name="T13" fmla="*/ 40 h 48"/>
                  <a:gd name="T14" fmla="*/ 7 w 67"/>
                  <a:gd name="T15" fmla="*/ 41 h 48"/>
                  <a:gd name="T16" fmla="*/ 12 w 67"/>
                  <a:gd name="T17" fmla="*/ 38 h 48"/>
                  <a:gd name="T18" fmla="*/ 21 w 67"/>
                  <a:gd name="T19" fmla="*/ 38 h 48"/>
                  <a:gd name="T20" fmla="*/ 28 w 67"/>
                  <a:gd name="T21" fmla="*/ 40 h 48"/>
                  <a:gd name="T22" fmla="*/ 29 w 67"/>
                  <a:gd name="T23" fmla="*/ 44 h 48"/>
                  <a:gd name="T24" fmla="*/ 33 w 67"/>
                  <a:gd name="T25" fmla="*/ 48 h 48"/>
                  <a:gd name="T26" fmla="*/ 36 w 67"/>
                  <a:gd name="T27" fmla="*/ 48 h 48"/>
                  <a:gd name="T28" fmla="*/ 38 w 67"/>
                  <a:gd name="T29" fmla="*/ 46 h 48"/>
                  <a:gd name="T30" fmla="*/ 43 w 67"/>
                  <a:gd name="T31" fmla="*/ 44 h 48"/>
                  <a:gd name="T32" fmla="*/ 47 w 67"/>
                  <a:gd name="T33" fmla="*/ 41 h 48"/>
                  <a:gd name="T34" fmla="*/ 50 w 67"/>
                  <a:gd name="T35" fmla="*/ 38 h 48"/>
                  <a:gd name="T36" fmla="*/ 53 w 67"/>
                  <a:gd name="T37" fmla="*/ 31 h 48"/>
                  <a:gd name="T38" fmla="*/ 63 w 67"/>
                  <a:gd name="T39" fmla="*/ 22 h 48"/>
                  <a:gd name="T40" fmla="*/ 65 w 67"/>
                  <a:gd name="T41" fmla="*/ 13 h 48"/>
                  <a:gd name="T42" fmla="*/ 65 w 67"/>
                  <a:gd name="T43" fmla="*/ 12 h 48"/>
                  <a:gd name="T44" fmla="*/ 67 w 67"/>
                  <a:gd name="T45" fmla="*/ 9 h 48"/>
                  <a:gd name="T46" fmla="*/ 65 w 67"/>
                  <a:gd name="T47" fmla="*/ 7 h 48"/>
                  <a:gd name="T48" fmla="*/ 57 w 67"/>
                  <a:gd name="T49" fmla="*/ 3 h 48"/>
                  <a:gd name="T50" fmla="*/ 53 w 67"/>
                  <a:gd name="T51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67" h="48">
                    <a:moveTo>
                      <a:pt x="53" y="0"/>
                    </a:moveTo>
                    <a:lnTo>
                      <a:pt x="50" y="0"/>
                    </a:lnTo>
                    <a:lnTo>
                      <a:pt x="24" y="13"/>
                    </a:lnTo>
                    <a:lnTo>
                      <a:pt x="17" y="14"/>
                    </a:lnTo>
                    <a:lnTo>
                      <a:pt x="0" y="33"/>
                    </a:lnTo>
                    <a:lnTo>
                      <a:pt x="1" y="36"/>
                    </a:lnTo>
                    <a:lnTo>
                      <a:pt x="2" y="40"/>
                    </a:lnTo>
                    <a:lnTo>
                      <a:pt x="7" y="41"/>
                    </a:lnTo>
                    <a:lnTo>
                      <a:pt x="12" y="38"/>
                    </a:lnTo>
                    <a:lnTo>
                      <a:pt x="21" y="38"/>
                    </a:lnTo>
                    <a:lnTo>
                      <a:pt x="28" y="40"/>
                    </a:lnTo>
                    <a:lnTo>
                      <a:pt x="29" y="44"/>
                    </a:lnTo>
                    <a:lnTo>
                      <a:pt x="33" y="48"/>
                    </a:lnTo>
                    <a:lnTo>
                      <a:pt x="36" y="48"/>
                    </a:lnTo>
                    <a:lnTo>
                      <a:pt x="38" y="46"/>
                    </a:lnTo>
                    <a:lnTo>
                      <a:pt x="43" y="44"/>
                    </a:lnTo>
                    <a:lnTo>
                      <a:pt x="47" y="41"/>
                    </a:lnTo>
                    <a:lnTo>
                      <a:pt x="50" y="38"/>
                    </a:lnTo>
                    <a:lnTo>
                      <a:pt x="53" y="31"/>
                    </a:lnTo>
                    <a:lnTo>
                      <a:pt x="63" y="22"/>
                    </a:lnTo>
                    <a:lnTo>
                      <a:pt x="65" y="13"/>
                    </a:lnTo>
                    <a:lnTo>
                      <a:pt x="65" y="12"/>
                    </a:lnTo>
                    <a:lnTo>
                      <a:pt x="67" y="9"/>
                    </a:lnTo>
                    <a:lnTo>
                      <a:pt x="65" y="7"/>
                    </a:lnTo>
                    <a:lnTo>
                      <a:pt x="57" y="3"/>
                    </a:lnTo>
                    <a:lnTo>
                      <a:pt x="5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29" name="Freeform 1262">
                <a:extLst>
                  <a:ext uri="{FF2B5EF4-FFF2-40B4-BE49-F238E27FC236}">
                    <a16:creationId xmlns:a16="http://schemas.microsoft.com/office/drawing/2014/main" id="{FB7C57D3-788C-B7F6-1DC2-53D24792C7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1" y="3600"/>
                <a:ext cx="25" cy="23"/>
              </a:xfrm>
              <a:custGeom>
                <a:avLst/>
                <a:gdLst>
                  <a:gd name="T0" fmla="*/ 96 w 101"/>
                  <a:gd name="T1" fmla="*/ 4 h 92"/>
                  <a:gd name="T2" fmla="*/ 91 w 101"/>
                  <a:gd name="T3" fmla="*/ 0 h 92"/>
                  <a:gd name="T4" fmla="*/ 80 w 101"/>
                  <a:gd name="T5" fmla="*/ 7 h 92"/>
                  <a:gd name="T6" fmla="*/ 73 w 101"/>
                  <a:gd name="T7" fmla="*/ 8 h 92"/>
                  <a:gd name="T8" fmla="*/ 67 w 101"/>
                  <a:gd name="T9" fmla="*/ 11 h 92"/>
                  <a:gd name="T10" fmla="*/ 62 w 101"/>
                  <a:gd name="T11" fmla="*/ 11 h 92"/>
                  <a:gd name="T12" fmla="*/ 52 w 101"/>
                  <a:gd name="T13" fmla="*/ 14 h 92"/>
                  <a:gd name="T14" fmla="*/ 48 w 101"/>
                  <a:gd name="T15" fmla="*/ 17 h 92"/>
                  <a:gd name="T16" fmla="*/ 43 w 101"/>
                  <a:gd name="T17" fmla="*/ 21 h 92"/>
                  <a:gd name="T18" fmla="*/ 36 w 101"/>
                  <a:gd name="T19" fmla="*/ 34 h 92"/>
                  <a:gd name="T20" fmla="*/ 36 w 101"/>
                  <a:gd name="T21" fmla="*/ 41 h 92"/>
                  <a:gd name="T22" fmla="*/ 33 w 101"/>
                  <a:gd name="T23" fmla="*/ 49 h 92"/>
                  <a:gd name="T24" fmla="*/ 29 w 101"/>
                  <a:gd name="T25" fmla="*/ 52 h 92"/>
                  <a:gd name="T26" fmla="*/ 10 w 101"/>
                  <a:gd name="T27" fmla="*/ 56 h 92"/>
                  <a:gd name="T28" fmla="*/ 9 w 101"/>
                  <a:gd name="T29" fmla="*/ 56 h 92"/>
                  <a:gd name="T30" fmla="*/ 6 w 101"/>
                  <a:gd name="T31" fmla="*/ 57 h 92"/>
                  <a:gd name="T32" fmla="*/ 6 w 101"/>
                  <a:gd name="T33" fmla="*/ 59 h 92"/>
                  <a:gd name="T34" fmla="*/ 2 w 101"/>
                  <a:gd name="T35" fmla="*/ 64 h 92"/>
                  <a:gd name="T36" fmla="*/ 0 w 101"/>
                  <a:gd name="T37" fmla="*/ 64 h 92"/>
                  <a:gd name="T38" fmla="*/ 0 w 101"/>
                  <a:gd name="T39" fmla="*/ 66 h 92"/>
                  <a:gd name="T40" fmla="*/ 2 w 101"/>
                  <a:gd name="T41" fmla="*/ 70 h 92"/>
                  <a:gd name="T42" fmla="*/ 2 w 101"/>
                  <a:gd name="T43" fmla="*/ 71 h 92"/>
                  <a:gd name="T44" fmla="*/ 3 w 101"/>
                  <a:gd name="T45" fmla="*/ 73 h 92"/>
                  <a:gd name="T46" fmla="*/ 0 w 101"/>
                  <a:gd name="T47" fmla="*/ 81 h 92"/>
                  <a:gd name="T48" fmla="*/ 0 w 101"/>
                  <a:gd name="T49" fmla="*/ 84 h 92"/>
                  <a:gd name="T50" fmla="*/ 2 w 101"/>
                  <a:gd name="T51" fmla="*/ 88 h 92"/>
                  <a:gd name="T52" fmla="*/ 4 w 101"/>
                  <a:gd name="T53" fmla="*/ 91 h 92"/>
                  <a:gd name="T54" fmla="*/ 7 w 101"/>
                  <a:gd name="T55" fmla="*/ 92 h 92"/>
                  <a:gd name="T56" fmla="*/ 16 w 101"/>
                  <a:gd name="T57" fmla="*/ 84 h 92"/>
                  <a:gd name="T58" fmla="*/ 18 w 101"/>
                  <a:gd name="T59" fmla="*/ 77 h 92"/>
                  <a:gd name="T60" fmla="*/ 25 w 101"/>
                  <a:gd name="T61" fmla="*/ 68 h 92"/>
                  <a:gd name="T62" fmla="*/ 31 w 101"/>
                  <a:gd name="T63" fmla="*/ 73 h 92"/>
                  <a:gd name="T64" fmla="*/ 35 w 101"/>
                  <a:gd name="T65" fmla="*/ 74 h 92"/>
                  <a:gd name="T66" fmla="*/ 39 w 101"/>
                  <a:gd name="T67" fmla="*/ 74 h 92"/>
                  <a:gd name="T68" fmla="*/ 42 w 101"/>
                  <a:gd name="T69" fmla="*/ 71 h 92"/>
                  <a:gd name="T70" fmla="*/ 50 w 101"/>
                  <a:gd name="T71" fmla="*/ 64 h 92"/>
                  <a:gd name="T72" fmla="*/ 55 w 101"/>
                  <a:gd name="T73" fmla="*/ 50 h 92"/>
                  <a:gd name="T74" fmla="*/ 56 w 101"/>
                  <a:gd name="T75" fmla="*/ 50 h 92"/>
                  <a:gd name="T76" fmla="*/ 57 w 101"/>
                  <a:gd name="T77" fmla="*/ 49 h 92"/>
                  <a:gd name="T78" fmla="*/ 62 w 101"/>
                  <a:gd name="T79" fmla="*/ 42 h 92"/>
                  <a:gd name="T80" fmla="*/ 66 w 101"/>
                  <a:gd name="T81" fmla="*/ 28 h 92"/>
                  <a:gd name="T82" fmla="*/ 66 w 101"/>
                  <a:gd name="T83" fmla="*/ 27 h 92"/>
                  <a:gd name="T84" fmla="*/ 67 w 101"/>
                  <a:gd name="T85" fmla="*/ 25 h 92"/>
                  <a:gd name="T86" fmla="*/ 70 w 101"/>
                  <a:gd name="T87" fmla="*/ 21 h 92"/>
                  <a:gd name="T88" fmla="*/ 73 w 101"/>
                  <a:gd name="T89" fmla="*/ 20 h 92"/>
                  <a:gd name="T90" fmla="*/ 87 w 101"/>
                  <a:gd name="T91" fmla="*/ 20 h 92"/>
                  <a:gd name="T92" fmla="*/ 92 w 101"/>
                  <a:gd name="T93" fmla="*/ 18 h 92"/>
                  <a:gd name="T94" fmla="*/ 99 w 101"/>
                  <a:gd name="T95" fmla="*/ 15 h 92"/>
                  <a:gd name="T96" fmla="*/ 99 w 101"/>
                  <a:gd name="T97" fmla="*/ 14 h 92"/>
                  <a:gd name="T98" fmla="*/ 101 w 101"/>
                  <a:gd name="T99" fmla="*/ 13 h 92"/>
                  <a:gd name="T100" fmla="*/ 101 w 101"/>
                  <a:gd name="T101" fmla="*/ 11 h 92"/>
                  <a:gd name="T102" fmla="*/ 96 w 101"/>
                  <a:gd name="T103" fmla="*/ 4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01" h="92">
                    <a:moveTo>
                      <a:pt x="96" y="4"/>
                    </a:moveTo>
                    <a:lnTo>
                      <a:pt x="91" y="0"/>
                    </a:lnTo>
                    <a:lnTo>
                      <a:pt x="80" y="7"/>
                    </a:lnTo>
                    <a:lnTo>
                      <a:pt x="73" y="8"/>
                    </a:lnTo>
                    <a:lnTo>
                      <a:pt x="67" y="11"/>
                    </a:lnTo>
                    <a:lnTo>
                      <a:pt x="62" y="11"/>
                    </a:lnTo>
                    <a:lnTo>
                      <a:pt x="52" y="14"/>
                    </a:lnTo>
                    <a:lnTo>
                      <a:pt x="48" y="17"/>
                    </a:lnTo>
                    <a:lnTo>
                      <a:pt x="43" y="21"/>
                    </a:lnTo>
                    <a:lnTo>
                      <a:pt x="36" y="34"/>
                    </a:lnTo>
                    <a:lnTo>
                      <a:pt x="36" y="41"/>
                    </a:lnTo>
                    <a:lnTo>
                      <a:pt x="33" y="49"/>
                    </a:lnTo>
                    <a:lnTo>
                      <a:pt x="29" y="52"/>
                    </a:lnTo>
                    <a:lnTo>
                      <a:pt x="10" y="56"/>
                    </a:lnTo>
                    <a:lnTo>
                      <a:pt x="9" y="56"/>
                    </a:lnTo>
                    <a:lnTo>
                      <a:pt x="6" y="57"/>
                    </a:lnTo>
                    <a:lnTo>
                      <a:pt x="6" y="59"/>
                    </a:lnTo>
                    <a:lnTo>
                      <a:pt x="2" y="64"/>
                    </a:lnTo>
                    <a:lnTo>
                      <a:pt x="0" y="64"/>
                    </a:lnTo>
                    <a:lnTo>
                      <a:pt x="0" y="66"/>
                    </a:lnTo>
                    <a:lnTo>
                      <a:pt x="2" y="70"/>
                    </a:lnTo>
                    <a:lnTo>
                      <a:pt x="2" y="71"/>
                    </a:lnTo>
                    <a:lnTo>
                      <a:pt x="3" y="73"/>
                    </a:lnTo>
                    <a:lnTo>
                      <a:pt x="0" y="81"/>
                    </a:lnTo>
                    <a:lnTo>
                      <a:pt x="0" y="84"/>
                    </a:lnTo>
                    <a:lnTo>
                      <a:pt x="2" y="88"/>
                    </a:lnTo>
                    <a:lnTo>
                      <a:pt x="4" y="91"/>
                    </a:lnTo>
                    <a:lnTo>
                      <a:pt x="7" y="92"/>
                    </a:lnTo>
                    <a:lnTo>
                      <a:pt x="16" y="84"/>
                    </a:lnTo>
                    <a:lnTo>
                      <a:pt x="18" y="77"/>
                    </a:lnTo>
                    <a:lnTo>
                      <a:pt x="25" y="68"/>
                    </a:lnTo>
                    <a:lnTo>
                      <a:pt x="31" y="73"/>
                    </a:lnTo>
                    <a:lnTo>
                      <a:pt x="35" y="74"/>
                    </a:lnTo>
                    <a:lnTo>
                      <a:pt x="39" y="74"/>
                    </a:lnTo>
                    <a:lnTo>
                      <a:pt x="42" y="71"/>
                    </a:lnTo>
                    <a:lnTo>
                      <a:pt x="50" y="64"/>
                    </a:lnTo>
                    <a:lnTo>
                      <a:pt x="55" y="50"/>
                    </a:lnTo>
                    <a:lnTo>
                      <a:pt x="56" y="50"/>
                    </a:lnTo>
                    <a:lnTo>
                      <a:pt x="57" y="49"/>
                    </a:lnTo>
                    <a:lnTo>
                      <a:pt x="62" y="42"/>
                    </a:lnTo>
                    <a:lnTo>
                      <a:pt x="66" y="28"/>
                    </a:lnTo>
                    <a:lnTo>
                      <a:pt x="66" y="27"/>
                    </a:lnTo>
                    <a:lnTo>
                      <a:pt x="67" y="25"/>
                    </a:lnTo>
                    <a:lnTo>
                      <a:pt x="70" y="21"/>
                    </a:lnTo>
                    <a:lnTo>
                      <a:pt x="73" y="20"/>
                    </a:lnTo>
                    <a:lnTo>
                      <a:pt x="87" y="20"/>
                    </a:lnTo>
                    <a:lnTo>
                      <a:pt x="92" y="18"/>
                    </a:lnTo>
                    <a:lnTo>
                      <a:pt x="99" y="15"/>
                    </a:lnTo>
                    <a:lnTo>
                      <a:pt x="99" y="14"/>
                    </a:lnTo>
                    <a:lnTo>
                      <a:pt x="101" y="13"/>
                    </a:lnTo>
                    <a:lnTo>
                      <a:pt x="101" y="11"/>
                    </a:lnTo>
                    <a:lnTo>
                      <a:pt x="96" y="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30" name="Freeform 1263">
                <a:extLst>
                  <a:ext uri="{FF2B5EF4-FFF2-40B4-BE49-F238E27FC236}">
                    <a16:creationId xmlns:a16="http://schemas.microsoft.com/office/drawing/2014/main" id="{31FAD407-8EEB-693C-4529-B8F499EC1E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3" y="3617"/>
                <a:ext cx="29" cy="20"/>
              </a:xfrm>
              <a:custGeom>
                <a:avLst/>
                <a:gdLst>
                  <a:gd name="T0" fmla="*/ 1 w 116"/>
                  <a:gd name="T1" fmla="*/ 51 h 77"/>
                  <a:gd name="T2" fmla="*/ 18 w 116"/>
                  <a:gd name="T3" fmla="*/ 53 h 77"/>
                  <a:gd name="T4" fmla="*/ 22 w 116"/>
                  <a:gd name="T5" fmla="*/ 58 h 77"/>
                  <a:gd name="T6" fmla="*/ 33 w 116"/>
                  <a:gd name="T7" fmla="*/ 60 h 77"/>
                  <a:gd name="T8" fmla="*/ 40 w 116"/>
                  <a:gd name="T9" fmla="*/ 63 h 77"/>
                  <a:gd name="T10" fmla="*/ 43 w 116"/>
                  <a:gd name="T11" fmla="*/ 70 h 77"/>
                  <a:gd name="T12" fmla="*/ 43 w 116"/>
                  <a:gd name="T13" fmla="*/ 74 h 77"/>
                  <a:gd name="T14" fmla="*/ 57 w 116"/>
                  <a:gd name="T15" fmla="*/ 77 h 77"/>
                  <a:gd name="T16" fmla="*/ 61 w 116"/>
                  <a:gd name="T17" fmla="*/ 74 h 77"/>
                  <a:gd name="T18" fmla="*/ 71 w 116"/>
                  <a:gd name="T19" fmla="*/ 60 h 77"/>
                  <a:gd name="T20" fmla="*/ 98 w 116"/>
                  <a:gd name="T21" fmla="*/ 49 h 77"/>
                  <a:gd name="T22" fmla="*/ 112 w 116"/>
                  <a:gd name="T23" fmla="*/ 46 h 77"/>
                  <a:gd name="T24" fmla="*/ 113 w 116"/>
                  <a:gd name="T25" fmla="*/ 44 h 77"/>
                  <a:gd name="T26" fmla="*/ 116 w 116"/>
                  <a:gd name="T27" fmla="*/ 31 h 77"/>
                  <a:gd name="T28" fmla="*/ 112 w 116"/>
                  <a:gd name="T29" fmla="*/ 20 h 77"/>
                  <a:gd name="T30" fmla="*/ 109 w 116"/>
                  <a:gd name="T31" fmla="*/ 12 h 77"/>
                  <a:gd name="T32" fmla="*/ 106 w 116"/>
                  <a:gd name="T33" fmla="*/ 7 h 77"/>
                  <a:gd name="T34" fmla="*/ 103 w 116"/>
                  <a:gd name="T35" fmla="*/ 6 h 77"/>
                  <a:gd name="T36" fmla="*/ 100 w 116"/>
                  <a:gd name="T37" fmla="*/ 3 h 77"/>
                  <a:gd name="T38" fmla="*/ 96 w 116"/>
                  <a:gd name="T39" fmla="*/ 6 h 77"/>
                  <a:gd name="T40" fmla="*/ 95 w 116"/>
                  <a:gd name="T41" fmla="*/ 17 h 77"/>
                  <a:gd name="T42" fmla="*/ 88 w 116"/>
                  <a:gd name="T43" fmla="*/ 26 h 77"/>
                  <a:gd name="T44" fmla="*/ 78 w 116"/>
                  <a:gd name="T45" fmla="*/ 23 h 77"/>
                  <a:gd name="T46" fmla="*/ 70 w 116"/>
                  <a:gd name="T47" fmla="*/ 24 h 77"/>
                  <a:gd name="T48" fmla="*/ 67 w 116"/>
                  <a:gd name="T49" fmla="*/ 34 h 77"/>
                  <a:gd name="T50" fmla="*/ 64 w 116"/>
                  <a:gd name="T51" fmla="*/ 40 h 77"/>
                  <a:gd name="T52" fmla="*/ 60 w 116"/>
                  <a:gd name="T53" fmla="*/ 41 h 77"/>
                  <a:gd name="T54" fmla="*/ 50 w 116"/>
                  <a:gd name="T55" fmla="*/ 44 h 77"/>
                  <a:gd name="T56" fmla="*/ 26 w 116"/>
                  <a:gd name="T57" fmla="*/ 31 h 77"/>
                  <a:gd name="T58" fmla="*/ 21 w 116"/>
                  <a:gd name="T59" fmla="*/ 30 h 77"/>
                  <a:gd name="T60" fmla="*/ 18 w 116"/>
                  <a:gd name="T61" fmla="*/ 31 h 77"/>
                  <a:gd name="T62" fmla="*/ 12 w 116"/>
                  <a:gd name="T63" fmla="*/ 33 h 77"/>
                  <a:gd name="T64" fmla="*/ 0 w 116"/>
                  <a:gd name="T65" fmla="*/ 48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16" h="77">
                    <a:moveTo>
                      <a:pt x="0" y="48"/>
                    </a:moveTo>
                    <a:lnTo>
                      <a:pt x="1" y="51"/>
                    </a:lnTo>
                    <a:lnTo>
                      <a:pt x="17" y="53"/>
                    </a:lnTo>
                    <a:lnTo>
                      <a:pt x="18" y="53"/>
                    </a:lnTo>
                    <a:lnTo>
                      <a:pt x="21" y="55"/>
                    </a:lnTo>
                    <a:lnTo>
                      <a:pt x="22" y="58"/>
                    </a:lnTo>
                    <a:lnTo>
                      <a:pt x="28" y="60"/>
                    </a:lnTo>
                    <a:lnTo>
                      <a:pt x="33" y="60"/>
                    </a:lnTo>
                    <a:lnTo>
                      <a:pt x="38" y="62"/>
                    </a:lnTo>
                    <a:lnTo>
                      <a:pt x="40" y="63"/>
                    </a:lnTo>
                    <a:lnTo>
                      <a:pt x="43" y="67"/>
                    </a:lnTo>
                    <a:lnTo>
                      <a:pt x="43" y="70"/>
                    </a:lnTo>
                    <a:lnTo>
                      <a:pt x="42" y="72"/>
                    </a:lnTo>
                    <a:lnTo>
                      <a:pt x="43" y="74"/>
                    </a:lnTo>
                    <a:lnTo>
                      <a:pt x="46" y="77"/>
                    </a:lnTo>
                    <a:lnTo>
                      <a:pt x="57" y="77"/>
                    </a:lnTo>
                    <a:lnTo>
                      <a:pt x="58" y="76"/>
                    </a:lnTo>
                    <a:lnTo>
                      <a:pt x="61" y="74"/>
                    </a:lnTo>
                    <a:lnTo>
                      <a:pt x="65" y="67"/>
                    </a:lnTo>
                    <a:lnTo>
                      <a:pt x="71" y="60"/>
                    </a:lnTo>
                    <a:lnTo>
                      <a:pt x="84" y="58"/>
                    </a:lnTo>
                    <a:lnTo>
                      <a:pt x="98" y="49"/>
                    </a:lnTo>
                    <a:lnTo>
                      <a:pt x="109" y="48"/>
                    </a:lnTo>
                    <a:lnTo>
                      <a:pt x="112" y="46"/>
                    </a:lnTo>
                    <a:lnTo>
                      <a:pt x="113" y="45"/>
                    </a:lnTo>
                    <a:lnTo>
                      <a:pt x="113" y="44"/>
                    </a:lnTo>
                    <a:lnTo>
                      <a:pt x="116" y="36"/>
                    </a:lnTo>
                    <a:lnTo>
                      <a:pt x="116" y="31"/>
                    </a:lnTo>
                    <a:lnTo>
                      <a:pt x="112" y="24"/>
                    </a:lnTo>
                    <a:lnTo>
                      <a:pt x="112" y="20"/>
                    </a:lnTo>
                    <a:lnTo>
                      <a:pt x="110" y="13"/>
                    </a:lnTo>
                    <a:lnTo>
                      <a:pt x="109" y="12"/>
                    </a:lnTo>
                    <a:lnTo>
                      <a:pt x="109" y="10"/>
                    </a:lnTo>
                    <a:lnTo>
                      <a:pt x="106" y="7"/>
                    </a:lnTo>
                    <a:lnTo>
                      <a:pt x="105" y="7"/>
                    </a:lnTo>
                    <a:lnTo>
                      <a:pt x="103" y="6"/>
                    </a:lnTo>
                    <a:lnTo>
                      <a:pt x="102" y="3"/>
                    </a:lnTo>
                    <a:lnTo>
                      <a:pt x="100" y="3"/>
                    </a:lnTo>
                    <a:lnTo>
                      <a:pt x="100" y="0"/>
                    </a:lnTo>
                    <a:lnTo>
                      <a:pt x="96" y="6"/>
                    </a:lnTo>
                    <a:lnTo>
                      <a:pt x="95" y="14"/>
                    </a:lnTo>
                    <a:lnTo>
                      <a:pt x="95" y="17"/>
                    </a:lnTo>
                    <a:lnTo>
                      <a:pt x="93" y="20"/>
                    </a:lnTo>
                    <a:lnTo>
                      <a:pt x="88" y="26"/>
                    </a:lnTo>
                    <a:lnTo>
                      <a:pt x="84" y="26"/>
                    </a:lnTo>
                    <a:lnTo>
                      <a:pt x="78" y="23"/>
                    </a:lnTo>
                    <a:lnTo>
                      <a:pt x="74" y="22"/>
                    </a:lnTo>
                    <a:lnTo>
                      <a:pt x="70" y="24"/>
                    </a:lnTo>
                    <a:lnTo>
                      <a:pt x="70" y="30"/>
                    </a:lnTo>
                    <a:lnTo>
                      <a:pt x="67" y="34"/>
                    </a:lnTo>
                    <a:lnTo>
                      <a:pt x="67" y="37"/>
                    </a:lnTo>
                    <a:lnTo>
                      <a:pt x="64" y="40"/>
                    </a:lnTo>
                    <a:lnTo>
                      <a:pt x="63" y="40"/>
                    </a:lnTo>
                    <a:lnTo>
                      <a:pt x="60" y="41"/>
                    </a:lnTo>
                    <a:lnTo>
                      <a:pt x="58" y="41"/>
                    </a:lnTo>
                    <a:lnTo>
                      <a:pt x="50" y="44"/>
                    </a:lnTo>
                    <a:lnTo>
                      <a:pt x="43" y="41"/>
                    </a:lnTo>
                    <a:lnTo>
                      <a:pt x="26" y="31"/>
                    </a:lnTo>
                    <a:lnTo>
                      <a:pt x="22" y="30"/>
                    </a:lnTo>
                    <a:lnTo>
                      <a:pt x="21" y="30"/>
                    </a:lnTo>
                    <a:lnTo>
                      <a:pt x="19" y="31"/>
                    </a:lnTo>
                    <a:lnTo>
                      <a:pt x="18" y="31"/>
                    </a:lnTo>
                    <a:lnTo>
                      <a:pt x="14" y="33"/>
                    </a:lnTo>
                    <a:lnTo>
                      <a:pt x="12" y="33"/>
                    </a:lnTo>
                    <a:lnTo>
                      <a:pt x="1" y="45"/>
                    </a:lnTo>
                    <a:lnTo>
                      <a:pt x="0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31" name="Freeform 1264">
                <a:extLst>
                  <a:ext uri="{FF2B5EF4-FFF2-40B4-BE49-F238E27FC236}">
                    <a16:creationId xmlns:a16="http://schemas.microsoft.com/office/drawing/2014/main" id="{C9C397F2-92AB-B48A-60E7-21B8AFF6B4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7" y="980"/>
                <a:ext cx="14" cy="8"/>
              </a:xfrm>
              <a:custGeom>
                <a:avLst/>
                <a:gdLst>
                  <a:gd name="T0" fmla="*/ 42 w 57"/>
                  <a:gd name="T1" fmla="*/ 9 h 31"/>
                  <a:gd name="T2" fmla="*/ 39 w 57"/>
                  <a:gd name="T3" fmla="*/ 2 h 31"/>
                  <a:gd name="T4" fmla="*/ 36 w 57"/>
                  <a:gd name="T5" fmla="*/ 0 h 31"/>
                  <a:gd name="T6" fmla="*/ 21 w 57"/>
                  <a:gd name="T7" fmla="*/ 0 h 31"/>
                  <a:gd name="T8" fmla="*/ 12 w 57"/>
                  <a:gd name="T9" fmla="*/ 6 h 31"/>
                  <a:gd name="T10" fmla="*/ 5 w 57"/>
                  <a:gd name="T11" fmla="*/ 7 h 31"/>
                  <a:gd name="T12" fmla="*/ 5 w 57"/>
                  <a:gd name="T13" fmla="*/ 6 h 31"/>
                  <a:gd name="T14" fmla="*/ 4 w 57"/>
                  <a:gd name="T15" fmla="*/ 6 h 31"/>
                  <a:gd name="T16" fmla="*/ 0 w 57"/>
                  <a:gd name="T17" fmla="*/ 9 h 31"/>
                  <a:gd name="T18" fmla="*/ 0 w 57"/>
                  <a:gd name="T19" fmla="*/ 11 h 31"/>
                  <a:gd name="T20" fmla="*/ 4 w 57"/>
                  <a:gd name="T21" fmla="*/ 16 h 31"/>
                  <a:gd name="T22" fmla="*/ 9 w 57"/>
                  <a:gd name="T23" fmla="*/ 17 h 31"/>
                  <a:gd name="T24" fmla="*/ 14 w 57"/>
                  <a:gd name="T25" fmla="*/ 21 h 31"/>
                  <a:gd name="T26" fmla="*/ 15 w 57"/>
                  <a:gd name="T27" fmla="*/ 21 h 31"/>
                  <a:gd name="T28" fmla="*/ 15 w 57"/>
                  <a:gd name="T29" fmla="*/ 23 h 31"/>
                  <a:gd name="T30" fmla="*/ 18 w 57"/>
                  <a:gd name="T31" fmla="*/ 24 h 31"/>
                  <a:gd name="T32" fmla="*/ 19 w 57"/>
                  <a:gd name="T33" fmla="*/ 24 h 31"/>
                  <a:gd name="T34" fmla="*/ 24 w 57"/>
                  <a:gd name="T35" fmla="*/ 23 h 31"/>
                  <a:gd name="T36" fmla="*/ 26 w 57"/>
                  <a:gd name="T37" fmla="*/ 20 h 31"/>
                  <a:gd name="T38" fmla="*/ 31 w 57"/>
                  <a:gd name="T39" fmla="*/ 18 h 31"/>
                  <a:gd name="T40" fmla="*/ 35 w 57"/>
                  <a:gd name="T41" fmla="*/ 18 h 31"/>
                  <a:gd name="T42" fmla="*/ 47 w 57"/>
                  <a:gd name="T43" fmla="*/ 25 h 31"/>
                  <a:gd name="T44" fmla="*/ 53 w 57"/>
                  <a:gd name="T45" fmla="*/ 31 h 31"/>
                  <a:gd name="T46" fmla="*/ 54 w 57"/>
                  <a:gd name="T47" fmla="*/ 31 h 31"/>
                  <a:gd name="T48" fmla="*/ 56 w 57"/>
                  <a:gd name="T49" fmla="*/ 30 h 31"/>
                  <a:gd name="T50" fmla="*/ 57 w 57"/>
                  <a:gd name="T51" fmla="*/ 20 h 31"/>
                  <a:gd name="T52" fmla="*/ 53 w 57"/>
                  <a:gd name="T53" fmla="*/ 16 h 31"/>
                  <a:gd name="T54" fmla="*/ 50 w 57"/>
                  <a:gd name="T55" fmla="*/ 14 h 31"/>
                  <a:gd name="T56" fmla="*/ 47 w 57"/>
                  <a:gd name="T57" fmla="*/ 14 h 31"/>
                  <a:gd name="T58" fmla="*/ 42 w 57"/>
                  <a:gd name="T59" fmla="*/ 9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57" h="31">
                    <a:moveTo>
                      <a:pt x="42" y="9"/>
                    </a:moveTo>
                    <a:lnTo>
                      <a:pt x="39" y="2"/>
                    </a:lnTo>
                    <a:lnTo>
                      <a:pt x="36" y="0"/>
                    </a:lnTo>
                    <a:lnTo>
                      <a:pt x="21" y="0"/>
                    </a:lnTo>
                    <a:lnTo>
                      <a:pt x="12" y="6"/>
                    </a:lnTo>
                    <a:lnTo>
                      <a:pt x="5" y="7"/>
                    </a:lnTo>
                    <a:lnTo>
                      <a:pt x="5" y="6"/>
                    </a:lnTo>
                    <a:lnTo>
                      <a:pt x="4" y="6"/>
                    </a:lnTo>
                    <a:lnTo>
                      <a:pt x="0" y="9"/>
                    </a:lnTo>
                    <a:lnTo>
                      <a:pt x="0" y="11"/>
                    </a:lnTo>
                    <a:lnTo>
                      <a:pt x="4" y="16"/>
                    </a:lnTo>
                    <a:lnTo>
                      <a:pt x="9" y="17"/>
                    </a:lnTo>
                    <a:lnTo>
                      <a:pt x="14" y="21"/>
                    </a:lnTo>
                    <a:lnTo>
                      <a:pt x="15" y="21"/>
                    </a:lnTo>
                    <a:lnTo>
                      <a:pt x="15" y="23"/>
                    </a:lnTo>
                    <a:lnTo>
                      <a:pt x="18" y="24"/>
                    </a:lnTo>
                    <a:lnTo>
                      <a:pt x="19" y="24"/>
                    </a:lnTo>
                    <a:lnTo>
                      <a:pt x="24" y="23"/>
                    </a:lnTo>
                    <a:lnTo>
                      <a:pt x="26" y="20"/>
                    </a:lnTo>
                    <a:lnTo>
                      <a:pt x="31" y="18"/>
                    </a:lnTo>
                    <a:lnTo>
                      <a:pt x="35" y="18"/>
                    </a:lnTo>
                    <a:lnTo>
                      <a:pt x="47" y="25"/>
                    </a:lnTo>
                    <a:lnTo>
                      <a:pt x="53" y="31"/>
                    </a:lnTo>
                    <a:lnTo>
                      <a:pt x="54" y="31"/>
                    </a:lnTo>
                    <a:lnTo>
                      <a:pt x="56" y="30"/>
                    </a:lnTo>
                    <a:lnTo>
                      <a:pt x="57" y="20"/>
                    </a:lnTo>
                    <a:lnTo>
                      <a:pt x="53" y="16"/>
                    </a:lnTo>
                    <a:lnTo>
                      <a:pt x="50" y="14"/>
                    </a:lnTo>
                    <a:lnTo>
                      <a:pt x="47" y="14"/>
                    </a:lnTo>
                    <a:lnTo>
                      <a:pt x="42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32" name="Freeform 1265">
                <a:extLst>
                  <a:ext uri="{FF2B5EF4-FFF2-40B4-BE49-F238E27FC236}">
                    <a16:creationId xmlns:a16="http://schemas.microsoft.com/office/drawing/2014/main" id="{39756CAE-D6A8-4F9F-99EA-8A4E96B2EA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2" y="966"/>
                <a:ext cx="8" cy="6"/>
              </a:xfrm>
              <a:custGeom>
                <a:avLst/>
                <a:gdLst>
                  <a:gd name="T0" fmla="*/ 4 w 28"/>
                  <a:gd name="T1" fmla="*/ 4 h 24"/>
                  <a:gd name="T2" fmla="*/ 3 w 28"/>
                  <a:gd name="T3" fmla="*/ 5 h 24"/>
                  <a:gd name="T4" fmla="*/ 1 w 28"/>
                  <a:gd name="T5" fmla="*/ 8 h 24"/>
                  <a:gd name="T6" fmla="*/ 1 w 28"/>
                  <a:gd name="T7" fmla="*/ 12 h 24"/>
                  <a:gd name="T8" fmla="*/ 0 w 28"/>
                  <a:gd name="T9" fmla="*/ 15 h 24"/>
                  <a:gd name="T10" fmla="*/ 0 w 28"/>
                  <a:gd name="T11" fmla="*/ 18 h 24"/>
                  <a:gd name="T12" fmla="*/ 3 w 28"/>
                  <a:gd name="T13" fmla="*/ 24 h 24"/>
                  <a:gd name="T14" fmla="*/ 3 w 28"/>
                  <a:gd name="T15" fmla="*/ 22 h 24"/>
                  <a:gd name="T16" fmla="*/ 4 w 28"/>
                  <a:gd name="T17" fmla="*/ 19 h 24"/>
                  <a:gd name="T18" fmla="*/ 4 w 28"/>
                  <a:gd name="T19" fmla="*/ 17 h 24"/>
                  <a:gd name="T20" fmla="*/ 6 w 28"/>
                  <a:gd name="T21" fmla="*/ 17 h 24"/>
                  <a:gd name="T22" fmla="*/ 7 w 28"/>
                  <a:gd name="T23" fmla="*/ 15 h 24"/>
                  <a:gd name="T24" fmla="*/ 10 w 28"/>
                  <a:gd name="T25" fmla="*/ 15 h 24"/>
                  <a:gd name="T26" fmla="*/ 14 w 28"/>
                  <a:gd name="T27" fmla="*/ 19 h 24"/>
                  <a:gd name="T28" fmla="*/ 18 w 28"/>
                  <a:gd name="T29" fmla="*/ 19 h 24"/>
                  <a:gd name="T30" fmla="*/ 24 w 28"/>
                  <a:gd name="T31" fmla="*/ 15 h 24"/>
                  <a:gd name="T32" fmla="*/ 28 w 28"/>
                  <a:gd name="T33" fmla="*/ 11 h 24"/>
                  <a:gd name="T34" fmla="*/ 28 w 28"/>
                  <a:gd name="T35" fmla="*/ 4 h 24"/>
                  <a:gd name="T36" fmla="*/ 24 w 28"/>
                  <a:gd name="T37" fmla="*/ 0 h 24"/>
                  <a:gd name="T38" fmla="*/ 24 w 28"/>
                  <a:gd name="T39" fmla="*/ 1 h 24"/>
                  <a:gd name="T40" fmla="*/ 18 w 28"/>
                  <a:gd name="T41" fmla="*/ 3 h 24"/>
                  <a:gd name="T42" fmla="*/ 7 w 28"/>
                  <a:gd name="T43" fmla="*/ 4 h 24"/>
                  <a:gd name="T44" fmla="*/ 4 w 28"/>
                  <a:gd name="T45" fmla="*/ 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8" h="24">
                    <a:moveTo>
                      <a:pt x="4" y="4"/>
                    </a:moveTo>
                    <a:lnTo>
                      <a:pt x="3" y="5"/>
                    </a:lnTo>
                    <a:lnTo>
                      <a:pt x="1" y="8"/>
                    </a:lnTo>
                    <a:lnTo>
                      <a:pt x="1" y="12"/>
                    </a:lnTo>
                    <a:lnTo>
                      <a:pt x="0" y="15"/>
                    </a:lnTo>
                    <a:lnTo>
                      <a:pt x="0" y="18"/>
                    </a:lnTo>
                    <a:lnTo>
                      <a:pt x="3" y="24"/>
                    </a:lnTo>
                    <a:lnTo>
                      <a:pt x="3" y="22"/>
                    </a:lnTo>
                    <a:lnTo>
                      <a:pt x="4" y="19"/>
                    </a:lnTo>
                    <a:lnTo>
                      <a:pt x="4" y="17"/>
                    </a:lnTo>
                    <a:lnTo>
                      <a:pt x="6" y="17"/>
                    </a:lnTo>
                    <a:lnTo>
                      <a:pt x="7" y="15"/>
                    </a:lnTo>
                    <a:lnTo>
                      <a:pt x="10" y="15"/>
                    </a:lnTo>
                    <a:lnTo>
                      <a:pt x="14" y="19"/>
                    </a:lnTo>
                    <a:lnTo>
                      <a:pt x="18" y="19"/>
                    </a:lnTo>
                    <a:lnTo>
                      <a:pt x="24" y="15"/>
                    </a:lnTo>
                    <a:lnTo>
                      <a:pt x="28" y="11"/>
                    </a:lnTo>
                    <a:lnTo>
                      <a:pt x="28" y="4"/>
                    </a:lnTo>
                    <a:lnTo>
                      <a:pt x="24" y="0"/>
                    </a:lnTo>
                    <a:lnTo>
                      <a:pt x="24" y="1"/>
                    </a:lnTo>
                    <a:lnTo>
                      <a:pt x="18" y="3"/>
                    </a:lnTo>
                    <a:lnTo>
                      <a:pt x="7" y="4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33" name="Freeform 1266">
                <a:extLst>
                  <a:ext uri="{FF2B5EF4-FFF2-40B4-BE49-F238E27FC236}">
                    <a16:creationId xmlns:a16="http://schemas.microsoft.com/office/drawing/2014/main" id="{58B17E2C-79D2-EC7A-5BE8-B974443170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1" y="1483"/>
                <a:ext cx="29" cy="18"/>
              </a:xfrm>
              <a:custGeom>
                <a:avLst/>
                <a:gdLst>
                  <a:gd name="T0" fmla="*/ 40 w 117"/>
                  <a:gd name="T1" fmla="*/ 9 h 69"/>
                  <a:gd name="T2" fmla="*/ 39 w 117"/>
                  <a:gd name="T3" fmla="*/ 7 h 69"/>
                  <a:gd name="T4" fmla="*/ 32 w 117"/>
                  <a:gd name="T5" fmla="*/ 3 h 69"/>
                  <a:gd name="T6" fmla="*/ 25 w 117"/>
                  <a:gd name="T7" fmla="*/ 2 h 69"/>
                  <a:gd name="T8" fmla="*/ 23 w 117"/>
                  <a:gd name="T9" fmla="*/ 0 h 69"/>
                  <a:gd name="T10" fmla="*/ 15 w 117"/>
                  <a:gd name="T11" fmla="*/ 3 h 69"/>
                  <a:gd name="T12" fmla="*/ 4 w 117"/>
                  <a:gd name="T13" fmla="*/ 3 h 69"/>
                  <a:gd name="T14" fmla="*/ 2 w 117"/>
                  <a:gd name="T15" fmla="*/ 4 h 69"/>
                  <a:gd name="T16" fmla="*/ 0 w 117"/>
                  <a:gd name="T17" fmla="*/ 10 h 69"/>
                  <a:gd name="T18" fmla="*/ 0 w 117"/>
                  <a:gd name="T19" fmla="*/ 12 h 69"/>
                  <a:gd name="T20" fmla="*/ 4 w 117"/>
                  <a:gd name="T21" fmla="*/ 17 h 69"/>
                  <a:gd name="T22" fmla="*/ 8 w 117"/>
                  <a:gd name="T23" fmla="*/ 23 h 69"/>
                  <a:gd name="T24" fmla="*/ 27 w 117"/>
                  <a:gd name="T25" fmla="*/ 41 h 69"/>
                  <a:gd name="T26" fmla="*/ 33 w 117"/>
                  <a:gd name="T27" fmla="*/ 48 h 69"/>
                  <a:gd name="T28" fmla="*/ 36 w 117"/>
                  <a:gd name="T29" fmla="*/ 49 h 69"/>
                  <a:gd name="T30" fmla="*/ 40 w 117"/>
                  <a:gd name="T31" fmla="*/ 50 h 69"/>
                  <a:gd name="T32" fmla="*/ 44 w 117"/>
                  <a:gd name="T33" fmla="*/ 50 h 69"/>
                  <a:gd name="T34" fmla="*/ 46 w 117"/>
                  <a:gd name="T35" fmla="*/ 52 h 69"/>
                  <a:gd name="T36" fmla="*/ 53 w 117"/>
                  <a:gd name="T37" fmla="*/ 56 h 69"/>
                  <a:gd name="T38" fmla="*/ 55 w 117"/>
                  <a:gd name="T39" fmla="*/ 62 h 69"/>
                  <a:gd name="T40" fmla="*/ 60 w 117"/>
                  <a:gd name="T41" fmla="*/ 65 h 69"/>
                  <a:gd name="T42" fmla="*/ 65 w 117"/>
                  <a:gd name="T43" fmla="*/ 63 h 69"/>
                  <a:gd name="T44" fmla="*/ 71 w 117"/>
                  <a:gd name="T45" fmla="*/ 60 h 69"/>
                  <a:gd name="T46" fmla="*/ 80 w 117"/>
                  <a:gd name="T47" fmla="*/ 60 h 69"/>
                  <a:gd name="T48" fmla="*/ 85 w 117"/>
                  <a:gd name="T49" fmla="*/ 57 h 69"/>
                  <a:gd name="T50" fmla="*/ 86 w 117"/>
                  <a:gd name="T51" fmla="*/ 56 h 69"/>
                  <a:gd name="T52" fmla="*/ 87 w 117"/>
                  <a:gd name="T53" fmla="*/ 53 h 69"/>
                  <a:gd name="T54" fmla="*/ 97 w 117"/>
                  <a:gd name="T55" fmla="*/ 57 h 69"/>
                  <a:gd name="T56" fmla="*/ 106 w 117"/>
                  <a:gd name="T57" fmla="*/ 67 h 69"/>
                  <a:gd name="T58" fmla="*/ 107 w 117"/>
                  <a:gd name="T59" fmla="*/ 69 h 69"/>
                  <a:gd name="T60" fmla="*/ 108 w 117"/>
                  <a:gd name="T61" fmla="*/ 69 h 69"/>
                  <a:gd name="T62" fmla="*/ 110 w 117"/>
                  <a:gd name="T63" fmla="*/ 67 h 69"/>
                  <a:gd name="T64" fmla="*/ 117 w 117"/>
                  <a:gd name="T65" fmla="*/ 50 h 69"/>
                  <a:gd name="T66" fmla="*/ 113 w 117"/>
                  <a:gd name="T67" fmla="*/ 41 h 69"/>
                  <a:gd name="T68" fmla="*/ 106 w 117"/>
                  <a:gd name="T69" fmla="*/ 31 h 69"/>
                  <a:gd name="T70" fmla="*/ 103 w 117"/>
                  <a:gd name="T71" fmla="*/ 28 h 69"/>
                  <a:gd name="T72" fmla="*/ 93 w 117"/>
                  <a:gd name="T73" fmla="*/ 24 h 69"/>
                  <a:gd name="T74" fmla="*/ 85 w 117"/>
                  <a:gd name="T75" fmla="*/ 24 h 69"/>
                  <a:gd name="T76" fmla="*/ 68 w 117"/>
                  <a:gd name="T77" fmla="*/ 20 h 69"/>
                  <a:gd name="T78" fmla="*/ 67 w 117"/>
                  <a:gd name="T79" fmla="*/ 19 h 69"/>
                  <a:gd name="T80" fmla="*/ 65 w 117"/>
                  <a:gd name="T81" fmla="*/ 19 h 69"/>
                  <a:gd name="T82" fmla="*/ 64 w 117"/>
                  <a:gd name="T83" fmla="*/ 16 h 69"/>
                  <a:gd name="T84" fmla="*/ 53 w 117"/>
                  <a:gd name="T85" fmla="*/ 13 h 69"/>
                  <a:gd name="T86" fmla="*/ 51 w 117"/>
                  <a:gd name="T87" fmla="*/ 13 h 69"/>
                  <a:gd name="T88" fmla="*/ 43 w 117"/>
                  <a:gd name="T89" fmla="*/ 10 h 69"/>
                  <a:gd name="T90" fmla="*/ 40 w 117"/>
                  <a:gd name="T91" fmla="*/ 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17" h="69">
                    <a:moveTo>
                      <a:pt x="40" y="9"/>
                    </a:moveTo>
                    <a:lnTo>
                      <a:pt x="39" y="7"/>
                    </a:lnTo>
                    <a:lnTo>
                      <a:pt x="32" y="3"/>
                    </a:lnTo>
                    <a:lnTo>
                      <a:pt x="25" y="2"/>
                    </a:lnTo>
                    <a:lnTo>
                      <a:pt x="23" y="0"/>
                    </a:lnTo>
                    <a:lnTo>
                      <a:pt x="15" y="3"/>
                    </a:lnTo>
                    <a:lnTo>
                      <a:pt x="4" y="3"/>
                    </a:lnTo>
                    <a:lnTo>
                      <a:pt x="2" y="4"/>
                    </a:lnTo>
                    <a:lnTo>
                      <a:pt x="0" y="10"/>
                    </a:lnTo>
                    <a:lnTo>
                      <a:pt x="0" y="12"/>
                    </a:lnTo>
                    <a:lnTo>
                      <a:pt x="4" y="17"/>
                    </a:lnTo>
                    <a:lnTo>
                      <a:pt x="8" y="23"/>
                    </a:lnTo>
                    <a:lnTo>
                      <a:pt x="27" y="41"/>
                    </a:lnTo>
                    <a:lnTo>
                      <a:pt x="33" y="48"/>
                    </a:lnTo>
                    <a:lnTo>
                      <a:pt x="36" y="49"/>
                    </a:lnTo>
                    <a:lnTo>
                      <a:pt x="40" y="50"/>
                    </a:lnTo>
                    <a:lnTo>
                      <a:pt x="44" y="50"/>
                    </a:lnTo>
                    <a:lnTo>
                      <a:pt x="46" y="52"/>
                    </a:lnTo>
                    <a:lnTo>
                      <a:pt x="53" y="56"/>
                    </a:lnTo>
                    <a:lnTo>
                      <a:pt x="55" y="62"/>
                    </a:lnTo>
                    <a:lnTo>
                      <a:pt x="60" y="65"/>
                    </a:lnTo>
                    <a:lnTo>
                      <a:pt x="65" y="63"/>
                    </a:lnTo>
                    <a:lnTo>
                      <a:pt x="71" y="60"/>
                    </a:lnTo>
                    <a:lnTo>
                      <a:pt x="80" y="60"/>
                    </a:lnTo>
                    <a:lnTo>
                      <a:pt x="85" y="57"/>
                    </a:lnTo>
                    <a:lnTo>
                      <a:pt x="86" y="56"/>
                    </a:lnTo>
                    <a:lnTo>
                      <a:pt x="87" y="53"/>
                    </a:lnTo>
                    <a:lnTo>
                      <a:pt x="97" y="57"/>
                    </a:lnTo>
                    <a:lnTo>
                      <a:pt x="106" y="67"/>
                    </a:lnTo>
                    <a:lnTo>
                      <a:pt x="107" y="69"/>
                    </a:lnTo>
                    <a:lnTo>
                      <a:pt x="108" y="69"/>
                    </a:lnTo>
                    <a:lnTo>
                      <a:pt x="110" y="67"/>
                    </a:lnTo>
                    <a:lnTo>
                      <a:pt x="117" y="50"/>
                    </a:lnTo>
                    <a:lnTo>
                      <a:pt x="113" y="41"/>
                    </a:lnTo>
                    <a:lnTo>
                      <a:pt x="106" y="31"/>
                    </a:lnTo>
                    <a:lnTo>
                      <a:pt x="103" y="28"/>
                    </a:lnTo>
                    <a:lnTo>
                      <a:pt x="93" y="24"/>
                    </a:lnTo>
                    <a:lnTo>
                      <a:pt x="85" y="24"/>
                    </a:lnTo>
                    <a:lnTo>
                      <a:pt x="68" y="20"/>
                    </a:lnTo>
                    <a:lnTo>
                      <a:pt x="67" y="19"/>
                    </a:lnTo>
                    <a:lnTo>
                      <a:pt x="65" y="19"/>
                    </a:lnTo>
                    <a:lnTo>
                      <a:pt x="64" y="16"/>
                    </a:lnTo>
                    <a:lnTo>
                      <a:pt x="53" y="13"/>
                    </a:lnTo>
                    <a:lnTo>
                      <a:pt x="51" y="13"/>
                    </a:lnTo>
                    <a:lnTo>
                      <a:pt x="43" y="10"/>
                    </a:lnTo>
                    <a:lnTo>
                      <a:pt x="4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34" name="Freeform 1267">
                <a:extLst>
                  <a:ext uri="{FF2B5EF4-FFF2-40B4-BE49-F238E27FC236}">
                    <a16:creationId xmlns:a16="http://schemas.microsoft.com/office/drawing/2014/main" id="{FDB7AC68-1CE0-B62C-9B99-D32C27BA25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7" y="1110"/>
                <a:ext cx="4" cy="5"/>
              </a:xfrm>
              <a:custGeom>
                <a:avLst/>
                <a:gdLst>
                  <a:gd name="T0" fmla="*/ 6 w 14"/>
                  <a:gd name="T1" fmla="*/ 0 h 22"/>
                  <a:gd name="T2" fmla="*/ 2 w 14"/>
                  <a:gd name="T3" fmla="*/ 4 h 22"/>
                  <a:gd name="T4" fmla="*/ 0 w 14"/>
                  <a:gd name="T5" fmla="*/ 7 h 22"/>
                  <a:gd name="T6" fmla="*/ 0 w 14"/>
                  <a:gd name="T7" fmla="*/ 16 h 22"/>
                  <a:gd name="T8" fmla="*/ 6 w 14"/>
                  <a:gd name="T9" fmla="*/ 22 h 22"/>
                  <a:gd name="T10" fmla="*/ 7 w 14"/>
                  <a:gd name="T11" fmla="*/ 22 h 22"/>
                  <a:gd name="T12" fmla="*/ 11 w 14"/>
                  <a:gd name="T13" fmla="*/ 18 h 22"/>
                  <a:gd name="T14" fmla="*/ 14 w 14"/>
                  <a:gd name="T15" fmla="*/ 11 h 22"/>
                  <a:gd name="T16" fmla="*/ 10 w 14"/>
                  <a:gd name="T17" fmla="*/ 5 h 22"/>
                  <a:gd name="T18" fmla="*/ 9 w 14"/>
                  <a:gd name="T19" fmla="*/ 2 h 22"/>
                  <a:gd name="T20" fmla="*/ 6 w 14"/>
                  <a:gd name="T21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" h="22">
                    <a:moveTo>
                      <a:pt x="6" y="0"/>
                    </a:moveTo>
                    <a:lnTo>
                      <a:pt x="2" y="4"/>
                    </a:lnTo>
                    <a:lnTo>
                      <a:pt x="0" y="7"/>
                    </a:lnTo>
                    <a:lnTo>
                      <a:pt x="0" y="16"/>
                    </a:lnTo>
                    <a:lnTo>
                      <a:pt x="6" y="22"/>
                    </a:lnTo>
                    <a:lnTo>
                      <a:pt x="7" y="22"/>
                    </a:lnTo>
                    <a:lnTo>
                      <a:pt x="11" y="18"/>
                    </a:lnTo>
                    <a:lnTo>
                      <a:pt x="14" y="11"/>
                    </a:lnTo>
                    <a:lnTo>
                      <a:pt x="10" y="5"/>
                    </a:lnTo>
                    <a:lnTo>
                      <a:pt x="9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35" name="Freeform 1268">
                <a:extLst>
                  <a:ext uri="{FF2B5EF4-FFF2-40B4-BE49-F238E27FC236}">
                    <a16:creationId xmlns:a16="http://schemas.microsoft.com/office/drawing/2014/main" id="{DE6508C8-87B7-F7FD-380B-26E3E89356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9" y="1273"/>
                <a:ext cx="7" cy="4"/>
              </a:xfrm>
              <a:custGeom>
                <a:avLst/>
                <a:gdLst>
                  <a:gd name="T0" fmla="*/ 6 w 25"/>
                  <a:gd name="T1" fmla="*/ 8 h 19"/>
                  <a:gd name="T2" fmla="*/ 15 w 25"/>
                  <a:gd name="T3" fmla="*/ 7 h 19"/>
                  <a:gd name="T4" fmla="*/ 18 w 25"/>
                  <a:gd name="T5" fmla="*/ 19 h 19"/>
                  <a:gd name="T6" fmla="*/ 25 w 25"/>
                  <a:gd name="T7" fmla="*/ 10 h 19"/>
                  <a:gd name="T8" fmla="*/ 23 w 25"/>
                  <a:gd name="T9" fmla="*/ 5 h 19"/>
                  <a:gd name="T10" fmla="*/ 7 w 25"/>
                  <a:gd name="T11" fmla="*/ 0 h 19"/>
                  <a:gd name="T12" fmla="*/ 0 w 25"/>
                  <a:gd name="T13" fmla="*/ 3 h 19"/>
                  <a:gd name="T14" fmla="*/ 6 w 25"/>
                  <a:gd name="T15" fmla="*/ 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5" h="19">
                    <a:moveTo>
                      <a:pt x="6" y="8"/>
                    </a:moveTo>
                    <a:lnTo>
                      <a:pt x="15" y="7"/>
                    </a:lnTo>
                    <a:lnTo>
                      <a:pt x="18" y="19"/>
                    </a:lnTo>
                    <a:lnTo>
                      <a:pt x="25" y="10"/>
                    </a:lnTo>
                    <a:lnTo>
                      <a:pt x="23" y="5"/>
                    </a:lnTo>
                    <a:lnTo>
                      <a:pt x="7" y="0"/>
                    </a:lnTo>
                    <a:lnTo>
                      <a:pt x="0" y="3"/>
                    </a:lnTo>
                    <a:lnTo>
                      <a:pt x="6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36" name="Freeform 1269">
                <a:extLst>
                  <a:ext uri="{FF2B5EF4-FFF2-40B4-BE49-F238E27FC236}">
                    <a16:creationId xmlns:a16="http://schemas.microsoft.com/office/drawing/2014/main" id="{8267855F-83C1-F7E4-2D70-288059024C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1" y="1524"/>
                <a:ext cx="8" cy="10"/>
              </a:xfrm>
              <a:custGeom>
                <a:avLst/>
                <a:gdLst>
                  <a:gd name="T0" fmla="*/ 32 w 33"/>
                  <a:gd name="T1" fmla="*/ 7 h 41"/>
                  <a:gd name="T2" fmla="*/ 32 w 33"/>
                  <a:gd name="T3" fmla="*/ 4 h 41"/>
                  <a:gd name="T4" fmla="*/ 24 w 33"/>
                  <a:gd name="T5" fmla="*/ 0 h 41"/>
                  <a:gd name="T6" fmla="*/ 17 w 33"/>
                  <a:gd name="T7" fmla="*/ 8 h 41"/>
                  <a:gd name="T8" fmla="*/ 4 w 33"/>
                  <a:gd name="T9" fmla="*/ 16 h 41"/>
                  <a:gd name="T10" fmla="*/ 0 w 33"/>
                  <a:gd name="T11" fmla="*/ 33 h 41"/>
                  <a:gd name="T12" fmla="*/ 0 w 33"/>
                  <a:gd name="T13" fmla="*/ 40 h 41"/>
                  <a:gd name="T14" fmla="*/ 2 w 33"/>
                  <a:gd name="T15" fmla="*/ 41 h 41"/>
                  <a:gd name="T16" fmla="*/ 3 w 33"/>
                  <a:gd name="T17" fmla="*/ 41 h 41"/>
                  <a:gd name="T18" fmla="*/ 3 w 33"/>
                  <a:gd name="T19" fmla="*/ 40 h 41"/>
                  <a:gd name="T20" fmla="*/ 4 w 33"/>
                  <a:gd name="T21" fmla="*/ 40 h 41"/>
                  <a:gd name="T22" fmla="*/ 10 w 33"/>
                  <a:gd name="T23" fmla="*/ 34 h 41"/>
                  <a:gd name="T24" fmla="*/ 13 w 33"/>
                  <a:gd name="T25" fmla="*/ 29 h 41"/>
                  <a:gd name="T26" fmla="*/ 13 w 33"/>
                  <a:gd name="T27" fmla="*/ 27 h 41"/>
                  <a:gd name="T28" fmla="*/ 16 w 33"/>
                  <a:gd name="T29" fmla="*/ 23 h 41"/>
                  <a:gd name="T30" fmla="*/ 23 w 33"/>
                  <a:gd name="T31" fmla="*/ 17 h 41"/>
                  <a:gd name="T32" fmla="*/ 28 w 33"/>
                  <a:gd name="T33" fmla="*/ 15 h 41"/>
                  <a:gd name="T34" fmla="*/ 32 w 33"/>
                  <a:gd name="T35" fmla="*/ 15 h 41"/>
                  <a:gd name="T36" fmla="*/ 33 w 33"/>
                  <a:gd name="T37" fmla="*/ 13 h 41"/>
                  <a:gd name="T38" fmla="*/ 32 w 33"/>
                  <a:gd name="T39" fmla="*/ 7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3" h="41">
                    <a:moveTo>
                      <a:pt x="32" y="7"/>
                    </a:moveTo>
                    <a:lnTo>
                      <a:pt x="32" y="4"/>
                    </a:lnTo>
                    <a:lnTo>
                      <a:pt x="24" y="0"/>
                    </a:lnTo>
                    <a:lnTo>
                      <a:pt x="17" y="8"/>
                    </a:lnTo>
                    <a:lnTo>
                      <a:pt x="4" y="16"/>
                    </a:lnTo>
                    <a:lnTo>
                      <a:pt x="0" y="33"/>
                    </a:lnTo>
                    <a:lnTo>
                      <a:pt x="0" y="40"/>
                    </a:lnTo>
                    <a:lnTo>
                      <a:pt x="2" y="41"/>
                    </a:lnTo>
                    <a:lnTo>
                      <a:pt x="3" y="41"/>
                    </a:lnTo>
                    <a:lnTo>
                      <a:pt x="3" y="40"/>
                    </a:lnTo>
                    <a:lnTo>
                      <a:pt x="4" y="40"/>
                    </a:lnTo>
                    <a:lnTo>
                      <a:pt x="10" y="34"/>
                    </a:lnTo>
                    <a:lnTo>
                      <a:pt x="13" y="29"/>
                    </a:lnTo>
                    <a:lnTo>
                      <a:pt x="13" y="27"/>
                    </a:lnTo>
                    <a:lnTo>
                      <a:pt x="16" y="23"/>
                    </a:lnTo>
                    <a:lnTo>
                      <a:pt x="23" y="17"/>
                    </a:lnTo>
                    <a:lnTo>
                      <a:pt x="28" y="15"/>
                    </a:lnTo>
                    <a:lnTo>
                      <a:pt x="32" y="15"/>
                    </a:lnTo>
                    <a:lnTo>
                      <a:pt x="33" y="13"/>
                    </a:lnTo>
                    <a:lnTo>
                      <a:pt x="32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37" name="Freeform 1270">
                <a:extLst>
                  <a:ext uri="{FF2B5EF4-FFF2-40B4-BE49-F238E27FC236}">
                    <a16:creationId xmlns:a16="http://schemas.microsoft.com/office/drawing/2014/main" id="{1A1959C3-30FE-2117-D67A-4C301E7439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6" y="1520"/>
                <a:ext cx="11" cy="21"/>
              </a:xfrm>
              <a:custGeom>
                <a:avLst/>
                <a:gdLst>
                  <a:gd name="T0" fmla="*/ 34 w 46"/>
                  <a:gd name="T1" fmla="*/ 1 h 82"/>
                  <a:gd name="T2" fmla="*/ 33 w 46"/>
                  <a:gd name="T3" fmla="*/ 0 h 82"/>
                  <a:gd name="T4" fmla="*/ 24 w 46"/>
                  <a:gd name="T5" fmla="*/ 11 h 82"/>
                  <a:gd name="T6" fmla="*/ 19 w 46"/>
                  <a:gd name="T7" fmla="*/ 15 h 82"/>
                  <a:gd name="T8" fmla="*/ 15 w 46"/>
                  <a:gd name="T9" fmla="*/ 18 h 82"/>
                  <a:gd name="T10" fmla="*/ 12 w 46"/>
                  <a:gd name="T11" fmla="*/ 22 h 82"/>
                  <a:gd name="T12" fmla="*/ 11 w 46"/>
                  <a:gd name="T13" fmla="*/ 23 h 82"/>
                  <a:gd name="T14" fmla="*/ 8 w 46"/>
                  <a:gd name="T15" fmla="*/ 33 h 82"/>
                  <a:gd name="T16" fmla="*/ 8 w 46"/>
                  <a:gd name="T17" fmla="*/ 40 h 82"/>
                  <a:gd name="T18" fmla="*/ 5 w 46"/>
                  <a:gd name="T19" fmla="*/ 50 h 82"/>
                  <a:gd name="T20" fmla="*/ 4 w 46"/>
                  <a:gd name="T21" fmla="*/ 53 h 82"/>
                  <a:gd name="T22" fmla="*/ 0 w 46"/>
                  <a:gd name="T23" fmla="*/ 68 h 82"/>
                  <a:gd name="T24" fmla="*/ 0 w 46"/>
                  <a:gd name="T25" fmla="*/ 82 h 82"/>
                  <a:gd name="T26" fmla="*/ 3 w 46"/>
                  <a:gd name="T27" fmla="*/ 82 h 82"/>
                  <a:gd name="T28" fmla="*/ 3 w 46"/>
                  <a:gd name="T29" fmla="*/ 79 h 82"/>
                  <a:gd name="T30" fmla="*/ 10 w 46"/>
                  <a:gd name="T31" fmla="*/ 69 h 82"/>
                  <a:gd name="T32" fmla="*/ 10 w 46"/>
                  <a:gd name="T33" fmla="*/ 57 h 82"/>
                  <a:gd name="T34" fmla="*/ 12 w 46"/>
                  <a:gd name="T35" fmla="*/ 46 h 82"/>
                  <a:gd name="T36" fmla="*/ 12 w 46"/>
                  <a:gd name="T37" fmla="*/ 43 h 82"/>
                  <a:gd name="T38" fmla="*/ 15 w 46"/>
                  <a:gd name="T39" fmla="*/ 37 h 82"/>
                  <a:gd name="T40" fmla="*/ 17 w 46"/>
                  <a:gd name="T41" fmla="*/ 36 h 82"/>
                  <a:gd name="T42" fmla="*/ 19 w 46"/>
                  <a:gd name="T43" fmla="*/ 31 h 82"/>
                  <a:gd name="T44" fmla="*/ 26 w 46"/>
                  <a:gd name="T45" fmla="*/ 31 h 82"/>
                  <a:gd name="T46" fmla="*/ 36 w 46"/>
                  <a:gd name="T47" fmla="*/ 33 h 82"/>
                  <a:gd name="T48" fmla="*/ 46 w 46"/>
                  <a:gd name="T49" fmla="*/ 36 h 82"/>
                  <a:gd name="T50" fmla="*/ 44 w 46"/>
                  <a:gd name="T51" fmla="*/ 30 h 82"/>
                  <a:gd name="T52" fmla="*/ 40 w 46"/>
                  <a:gd name="T53" fmla="*/ 29 h 82"/>
                  <a:gd name="T54" fmla="*/ 32 w 46"/>
                  <a:gd name="T55" fmla="*/ 29 h 82"/>
                  <a:gd name="T56" fmla="*/ 29 w 46"/>
                  <a:gd name="T57" fmla="*/ 26 h 82"/>
                  <a:gd name="T58" fmla="*/ 27 w 46"/>
                  <a:gd name="T59" fmla="*/ 18 h 82"/>
                  <a:gd name="T60" fmla="*/ 29 w 46"/>
                  <a:gd name="T61" fmla="*/ 15 h 82"/>
                  <a:gd name="T62" fmla="*/ 32 w 46"/>
                  <a:gd name="T63" fmla="*/ 12 h 82"/>
                  <a:gd name="T64" fmla="*/ 32 w 46"/>
                  <a:gd name="T65" fmla="*/ 11 h 82"/>
                  <a:gd name="T66" fmla="*/ 34 w 46"/>
                  <a:gd name="T67" fmla="*/ 4 h 82"/>
                  <a:gd name="T68" fmla="*/ 34 w 46"/>
                  <a:gd name="T69" fmla="*/ 1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46" h="82">
                    <a:moveTo>
                      <a:pt x="34" y="1"/>
                    </a:moveTo>
                    <a:lnTo>
                      <a:pt x="33" y="0"/>
                    </a:lnTo>
                    <a:lnTo>
                      <a:pt x="24" y="11"/>
                    </a:lnTo>
                    <a:lnTo>
                      <a:pt x="19" y="15"/>
                    </a:lnTo>
                    <a:lnTo>
                      <a:pt x="15" y="18"/>
                    </a:lnTo>
                    <a:lnTo>
                      <a:pt x="12" y="22"/>
                    </a:lnTo>
                    <a:lnTo>
                      <a:pt x="11" y="23"/>
                    </a:lnTo>
                    <a:lnTo>
                      <a:pt x="8" y="33"/>
                    </a:lnTo>
                    <a:lnTo>
                      <a:pt x="8" y="40"/>
                    </a:lnTo>
                    <a:lnTo>
                      <a:pt x="5" y="50"/>
                    </a:lnTo>
                    <a:lnTo>
                      <a:pt x="4" y="53"/>
                    </a:lnTo>
                    <a:lnTo>
                      <a:pt x="0" y="68"/>
                    </a:lnTo>
                    <a:lnTo>
                      <a:pt x="0" y="82"/>
                    </a:lnTo>
                    <a:lnTo>
                      <a:pt x="3" y="82"/>
                    </a:lnTo>
                    <a:lnTo>
                      <a:pt x="3" y="79"/>
                    </a:lnTo>
                    <a:lnTo>
                      <a:pt x="10" y="69"/>
                    </a:lnTo>
                    <a:lnTo>
                      <a:pt x="10" y="57"/>
                    </a:lnTo>
                    <a:lnTo>
                      <a:pt x="12" y="46"/>
                    </a:lnTo>
                    <a:lnTo>
                      <a:pt x="12" y="43"/>
                    </a:lnTo>
                    <a:lnTo>
                      <a:pt x="15" y="37"/>
                    </a:lnTo>
                    <a:lnTo>
                      <a:pt x="17" y="36"/>
                    </a:lnTo>
                    <a:lnTo>
                      <a:pt x="19" y="31"/>
                    </a:lnTo>
                    <a:lnTo>
                      <a:pt x="26" y="31"/>
                    </a:lnTo>
                    <a:lnTo>
                      <a:pt x="36" y="33"/>
                    </a:lnTo>
                    <a:lnTo>
                      <a:pt x="46" y="36"/>
                    </a:lnTo>
                    <a:lnTo>
                      <a:pt x="44" y="30"/>
                    </a:lnTo>
                    <a:lnTo>
                      <a:pt x="40" y="29"/>
                    </a:lnTo>
                    <a:lnTo>
                      <a:pt x="32" y="29"/>
                    </a:lnTo>
                    <a:lnTo>
                      <a:pt x="29" y="26"/>
                    </a:lnTo>
                    <a:lnTo>
                      <a:pt x="27" y="18"/>
                    </a:lnTo>
                    <a:lnTo>
                      <a:pt x="29" y="15"/>
                    </a:lnTo>
                    <a:lnTo>
                      <a:pt x="32" y="12"/>
                    </a:lnTo>
                    <a:lnTo>
                      <a:pt x="32" y="11"/>
                    </a:lnTo>
                    <a:lnTo>
                      <a:pt x="34" y="4"/>
                    </a:lnTo>
                    <a:lnTo>
                      <a:pt x="34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38" name="Freeform 1271">
                <a:extLst>
                  <a:ext uri="{FF2B5EF4-FFF2-40B4-BE49-F238E27FC236}">
                    <a16:creationId xmlns:a16="http://schemas.microsoft.com/office/drawing/2014/main" id="{055ABE16-FFC6-3B84-ADFC-D4B71CB289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0" y="1608"/>
                <a:ext cx="17" cy="14"/>
              </a:xfrm>
              <a:custGeom>
                <a:avLst/>
                <a:gdLst>
                  <a:gd name="T0" fmla="*/ 67 w 67"/>
                  <a:gd name="T1" fmla="*/ 20 h 57"/>
                  <a:gd name="T2" fmla="*/ 65 w 67"/>
                  <a:gd name="T3" fmla="*/ 19 h 57"/>
                  <a:gd name="T4" fmla="*/ 64 w 67"/>
                  <a:gd name="T5" fmla="*/ 19 h 57"/>
                  <a:gd name="T6" fmla="*/ 62 w 67"/>
                  <a:gd name="T7" fmla="*/ 20 h 57"/>
                  <a:gd name="T8" fmla="*/ 57 w 67"/>
                  <a:gd name="T9" fmla="*/ 22 h 57"/>
                  <a:gd name="T10" fmla="*/ 52 w 67"/>
                  <a:gd name="T11" fmla="*/ 24 h 57"/>
                  <a:gd name="T12" fmla="*/ 33 w 67"/>
                  <a:gd name="T13" fmla="*/ 20 h 57"/>
                  <a:gd name="T14" fmla="*/ 30 w 67"/>
                  <a:gd name="T15" fmla="*/ 19 h 57"/>
                  <a:gd name="T16" fmla="*/ 29 w 67"/>
                  <a:gd name="T17" fmla="*/ 19 h 57"/>
                  <a:gd name="T18" fmla="*/ 24 w 67"/>
                  <a:gd name="T19" fmla="*/ 16 h 57"/>
                  <a:gd name="T20" fmla="*/ 23 w 67"/>
                  <a:gd name="T21" fmla="*/ 15 h 57"/>
                  <a:gd name="T22" fmla="*/ 19 w 67"/>
                  <a:gd name="T23" fmla="*/ 12 h 57"/>
                  <a:gd name="T24" fmla="*/ 10 w 67"/>
                  <a:gd name="T25" fmla="*/ 8 h 57"/>
                  <a:gd name="T26" fmla="*/ 5 w 67"/>
                  <a:gd name="T27" fmla="*/ 0 h 57"/>
                  <a:gd name="T28" fmla="*/ 2 w 67"/>
                  <a:gd name="T29" fmla="*/ 0 h 57"/>
                  <a:gd name="T30" fmla="*/ 2 w 67"/>
                  <a:gd name="T31" fmla="*/ 1 h 57"/>
                  <a:gd name="T32" fmla="*/ 0 w 67"/>
                  <a:gd name="T33" fmla="*/ 4 h 57"/>
                  <a:gd name="T34" fmla="*/ 0 w 67"/>
                  <a:gd name="T35" fmla="*/ 5 h 57"/>
                  <a:gd name="T36" fmla="*/ 2 w 67"/>
                  <a:gd name="T37" fmla="*/ 12 h 57"/>
                  <a:gd name="T38" fmla="*/ 7 w 67"/>
                  <a:gd name="T39" fmla="*/ 16 h 57"/>
                  <a:gd name="T40" fmla="*/ 15 w 67"/>
                  <a:gd name="T41" fmla="*/ 20 h 57"/>
                  <a:gd name="T42" fmla="*/ 20 w 67"/>
                  <a:gd name="T43" fmla="*/ 29 h 57"/>
                  <a:gd name="T44" fmla="*/ 22 w 67"/>
                  <a:gd name="T45" fmla="*/ 32 h 57"/>
                  <a:gd name="T46" fmla="*/ 23 w 67"/>
                  <a:gd name="T47" fmla="*/ 33 h 57"/>
                  <a:gd name="T48" fmla="*/ 38 w 67"/>
                  <a:gd name="T49" fmla="*/ 36 h 57"/>
                  <a:gd name="T50" fmla="*/ 48 w 67"/>
                  <a:gd name="T51" fmla="*/ 50 h 57"/>
                  <a:gd name="T52" fmla="*/ 51 w 67"/>
                  <a:gd name="T53" fmla="*/ 55 h 57"/>
                  <a:gd name="T54" fmla="*/ 52 w 67"/>
                  <a:gd name="T55" fmla="*/ 57 h 57"/>
                  <a:gd name="T56" fmla="*/ 52 w 67"/>
                  <a:gd name="T57" fmla="*/ 50 h 57"/>
                  <a:gd name="T58" fmla="*/ 48 w 67"/>
                  <a:gd name="T59" fmla="*/ 43 h 57"/>
                  <a:gd name="T60" fmla="*/ 47 w 67"/>
                  <a:gd name="T61" fmla="*/ 41 h 57"/>
                  <a:gd name="T62" fmla="*/ 47 w 67"/>
                  <a:gd name="T63" fmla="*/ 34 h 57"/>
                  <a:gd name="T64" fmla="*/ 54 w 67"/>
                  <a:gd name="T65" fmla="*/ 29 h 57"/>
                  <a:gd name="T66" fmla="*/ 60 w 67"/>
                  <a:gd name="T67" fmla="*/ 26 h 57"/>
                  <a:gd name="T68" fmla="*/ 61 w 67"/>
                  <a:gd name="T69" fmla="*/ 24 h 57"/>
                  <a:gd name="T70" fmla="*/ 62 w 67"/>
                  <a:gd name="T71" fmla="*/ 24 h 57"/>
                  <a:gd name="T72" fmla="*/ 65 w 67"/>
                  <a:gd name="T73" fmla="*/ 22 h 57"/>
                  <a:gd name="T74" fmla="*/ 67 w 67"/>
                  <a:gd name="T75" fmla="*/ 22 h 57"/>
                  <a:gd name="T76" fmla="*/ 67 w 67"/>
                  <a:gd name="T77" fmla="*/ 2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67" h="57">
                    <a:moveTo>
                      <a:pt x="67" y="20"/>
                    </a:moveTo>
                    <a:lnTo>
                      <a:pt x="65" y="19"/>
                    </a:lnTo>
                    <a:lnTo>
                      <a:pt x="64" y="19"/>
                    </a:lnTo>
                    <a:lnTo>
                      <a:pt x="62" y="20"/>
                    </a:lnTo>
                    <a:lnTo>
                      <a:pt x="57" y="22"/>
                    </a:lnTo>
                    <a:lnTo>
                      <a:pt x="52" y="24"/>
                    </a:lnTo>
                    <a:lnTo>
                      <a:pt x="33" y="20"/>
                    </a:lnTo>
                    <a:lnTo>
                      <a:pt x="30" y="19"/>
                    </a:lnTo>
                    <a:lnTo>
                      <a:pt x="29" y="19"/>
                    </a:lnTo>
                    <a:lnTo>
                      <a:pt x="24" y="16"/>
                    </a:lnTo>
                    <a:lnTo>
                      <a:pt x="23" y="15"/>
                    </a:lnTo>
                    <a:lnTo>
                      <a:pt x="19" y="12"/>
                    </a:lnTo>
                    <a:lnTo>
                      <a:pt x="10" y="8"/>
                    </a:lnTo>
                    <a:lnTo>
                      <a:pt x="5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0" y="4"/>
                    </a:lnTo>
                    <a:lnTo>
                      <a:pt x="0" y="5"/>
                    </a:lnTo>
                    <a:lnTo>
                      <a:pt x="2" y="12"/>
                    </a:lnTo>
                    <a:lnTo>
                      <a:pt x="7" y="16"/>
                    </a:lnTo>
                    <a:lnTo>
                      <a:pt x="15" y="20"/>
                    </a:lnTo>
                    <a:lnTo>
                      <a:pt x="20" y="29"/>
                    </a:lnTo>
                    <a:lnTo>
                      <a:pt x="22" y="32"/>
                    </a:lnTo>
                    <a:lnTo>
                      <a:pt x="23" y="33"/>
                    </a:lnTo>
                    <a:lnTo>
                      <a:pt x="38" y="36"/>
                    </a:lnTo>
                    <a:lnTo>
                      <a:pt x="48" y="50"/>
                    </a:lnTo>
                    <a:lnTo>
                      <a:pt x="51" y="55"/>
                    </a:lnTo>
                    <a:lnTo>
                      <a:pt x="52" y="57"/>
                    </a:lnTo>
                    <a:lnTo>
                      <a:pt x="52" y="50"/>
                    </a:lnTo>
                    <a:lnTo>
                      <a:pt x="48" y="43"/>
                    </a:lnTo>
                    <a:lnTo>
                      <a:pt x="47" y="41"/>
                    </a:lnTo>
                    <a:lnTo>
                      <a:pt x="47" y="34"/>
                    </a:lnTo>
                    <a:lnTo>
                      <a:pt x="54" y="29"/>
                    </a:lnTo>
                    <a:lnTo>
                      <a:pt x="60" y="26"/>
                    </a:lnTo>
                    <a:lnTo>
                      <a:pt x="61" y="24"/>
                    </a:lnTo>
                    <a:lnTo>
                      <a:pt x="62" y="24"/>
                    </a:lnTo>
                    <a:lnTo>
                      <a:pt x="65" y="22"/>
                    </a:lnTo>
                    <a:lnTo>
                      <a:pt x="67" y="22"/>
                    </a:lnTo>
                    <a:lnTo>
                      <a:pt x="67" y="2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39" name="Freeform 1272">
                <a:extLst>
                  <a:ext uri="{FF2B5EF4-FFF2-40B4-BE49-F238E27FC236}">
                    <a16:creationId xmlns:a16="http://schemas.microsoft.com/office/drawing/2014/main" id="{DA819DB7-6CAA-7742-316B-B8BFC96011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0" y="1636"/>
                <a:ext cx="8" cy="6"/>
              </a:xfrm>
              <a:custGeom>
                <a:avLst/>
                <a:gdLst>
                  <a:gd name="T0" fmla="*/ 30 w 34"/>
                  <a:gd name="T1" fmla="*/ 18 h 25"/>
                  <a:gd name="T2" fmla="*/ 34 w 34"/>
                  <a:gd name="T3" fmla="*/ 12 h 25"/>
                  <a:gd name="T4" fmla="*/ 33 w 34"/>
                  <a:gd name="T5" fmla="*/ 4 h 25"/>
                  <a:gd name="T6" fmla="*/ 30 w 34"/>
                  <a:gd name="T7" fmla="*/ 1 h 25"/>
                  <a:gd name="T8" fmla="*/ 26 w 34"/>
                  <a:gd name="T9" fmla="*/ 0 h 25"/>
                  <a:gd name="T10" fmla="*/ 15 w 34"/>
                  <a:gd name="T11" fmla="*/ 8 h 25"/>
                  <a:gd name="T12" fmla="*/ 8 w 34"/>
                  <a:gd name="T13" fmla="*/ 7 h 25"/>
                  <a:gd name="T14" fmla="*/ 7 w 34"/>
                  <a:gd name="T15" fmla="*/ 7 h 25"/>
                  <a:gd name="T16" fmla="*/ 2 w 34"/>
                  <a:gd name="T17" fmla="*/ 4 h 25"/>
                  <a:gd name="T18" fmla="*/ 1 w 34"/>
                  <a:gd name="T19" fmla="*/ 5 h 25"/>
                  <a:gd name="T20" fmla="*/ 0 w 34"/>
                  <a:gd name="T21" fmla="*/ 17 h 25"/>
                  <a:gd name="T22" fmla="*/ 1 w 34"/>
                  <a:gd name="T23" fmla="*/ 22 h 25"/>
                  <a:gd name="T24" fmla="*/ 4 w 34"/>
                  <a:gd name="T25" fmla="*/ 25 h 25"/>
                  <a:gd name="T26" fmla="*/ 8 w 34"/>
                  <a:gd name="T27" fmla="*/ 25 h 25"/>
                  <a:gd name="T28" fmla="*/ 30 w 34"/>
                  <a:gd name="T29" fmla="*/ 18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4" h="25">
                    <a:moveTo>
                      <a:pt x="30" y="18"/>
                    </a:moveTo>
                    <a:lnTo>
                      <a:pt x="34" y="12"/>
                    </a:lnTo>
                    <a:lnTo>
                      <a:pt x="33" y="4"/>
                    </a:lnTo>
                    <a:lnTo>
                      <a:pt x="30" y="1"/>
                    </a:lnTo>
                    <a:lnTo>
                      <a:pt x="26" y="0"/>
                    </a:lnTo>
                    <a:lnTo>
                      <a:pt x="15" y="8"/>
                    </a:lnTo>
                    <a:lnTo>
                      <a:pt x="8" y="7"/>
                    </a:lnTo>
                    <a:lnTo>
                      <a:pt x="7" y="7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0" y="17"/>
                    </a:lnTo>
                    <a:lnTo>
                      <a:pt x="1" y="22"/>
                    </a:lnTo>
                    <a:lnTo>
                      <a:pt x="4" y="25"/>
                    </a:lnTo>
                    <a:lnTo>
                      <a:pt x="8" y="25"/>
                    </a:lnTo>
                    <a:lnTo>
                      <a:pt x="30" y="1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40" name="Freeform 1273">
                <a:extLst>
                  <a:ext uri="{FF2B5EF4-FFF2-40B4-BE49-F238E27FC236}">
                    <a16:creationId xmlns:a16="http://schemas.microsoft.com/office/drawing/2014/main" id="{33A6C373-EF4F-B91B-1D81-E8A779D8E2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6" y="1609"/>
                <a:ext cx="62" cy="52"/>
              </a:xfrm>
              <a:custGeom>
                <a:avLst/>
                <a:gdLst>
                  <a:gd name="T0" fmla="*/ 32 w 247"/>
                  <a:gd name="T1" fmla="*/ 8 h 211"/>
                  <a:gd name="T2" fmla="*/ 23 w 247"/>
                  <a:gd name="T3" fmla="*/ 2 h 211"/>
                  <a:gd name="T4" fmla="*/ 20 w 247"/>
                  <a:gd name="T5" fmla="*/ 18 h 211"/>
                  <a:gd name="T6" fmla="*/ 18 w 247"/>
                  <a:gd name="T7" fmla="*/ 24 h 211"/>
                  <a:gd name="T8" fmla="*/ 23 w 247"/>
                  <a:gd name="T9" fmla="*/ 31 h 211"/>
                  <a:gd name="T10" fmla="*/ 15 w 247"/>
                  <a:gd name="T11" fmla="*/ 30 h 211"/>
                  <a:gd name="T12" fmla="*/ 7 w 247"/>
                  <a:gd name="T13" fmla="*/ 28 h 211"/>
                  <a:gd name="T14" fmla="*/ 8 w 247"/>
                  <a:gd name="T15" fmla="*/ 34 h 211"/>
                  <a:gd name="T16" fmla="*/ 3 w 247"/>
                  <a:gd name="T17" fmla="*/ 45 h 211"/>
                  <a:gd name="T18" fmla="*/ 1 w 247"/>
                  <a:gd name="T19" fmla="*/ 55 h 211"/>
                  <a:gd name="T20" fmla="*/ 1 w 247"/>
                  <a:gd name="T21" fmla="*/ 62 h 211"/>
                  <a:gd name="T22" fmla="*/ 7 w 247"/>
                  <a:gd name="T23" fmla="*/ 66 h 211"/>
                  <a:gd name="T24" fmla="*/ 8 w 247"/>
                  <a:gd name="T25" fmla="*/ 81 h 211"/>
                  <a:gd name="T26" fmla="*/ 15 w 247"/>
                  <a:gd name="T27" fmla="*/ 97 h 211"/>
                  <a:gd name="T28" fmla="*/ 22 w 247"/>
                  <a:gd name="T29" fmla="*/ 108 h 211"/>
                  <a:gd name="T30" fmla="*/ 32 w 247"/>
                  <a:gd name="T31" fmla="*/ 115 h 211"/>
                  <a:gd name="T32" fmla="*/ 13 w 247"/>
                  <a:gd name="T33" fmla="*/ 132 h 211"/>
                  <a:gd name="T34" fmla="*/ 22 w 247"/>
                  <a:gd name="T35" fmla="*/ 144 h 211"/>
                  <a:gd name="T36" fmla="*/ 27 w 247"/>
                  <a:gd name="T37" fmla="*/ 157 h 211"/>
                  <a:gd name="T38" fmla="*/ 46 w 247"/>
                  <a:gd name="T39" fmla="*/ 171 h 211"/>
                  <a:gd name="T40" fmla="*/ 64 w 247"/>
                  <a:gd name="T41" fmla="*/ 165 h 211"/>
                  <a:gd name="T42" fmla="*/ 71 w 247"/>
                  <a:gd name="T43" fmla="*/ 164 h 211"/>
                  <a:gd name="T44" fmla="*/ 71 w 247"/>
                  <a:gd name="T45" fmla="*/ 171 h 211"/>
                  <a:gd name="T46" fmla="*/ 94 w 247"/>
                  <a:gd name="T47" fmla="*/ 166 h 211"/>
                  <a:gd name="T48" fmla="*/ 110 w 247"/>
                  <a:gd name="T49" fmla="*/ 169 h 211"/>
                  <a:gd name="T50" fmla="*/ 121 w 247"/>
                  <a:gd name="T51" fmla="*/ 179 h 211"/>
                  <a:gd name="T52" fmla="*/ 135 w 247"/>
                  <a:gd name="T53" fmla="*/ 182 h 211"/>
                  <a:gd name="T54" fmla="*/ 141 w 247"/>
                  <a:gd name="T55" fmla="*/ 189 h 211"/>
                  <a:gd name="T56" fmla="*/ 146 w 247"/>
                  <a:gd name="T57" fmla="*/ 189 h 211"/>
                  <a:gd name="T58" fmla="*/ 166 w 247"/>
                  <a:gd name="T59" fmla="*/ 186 h 211"/>
                  <a:gd name="T60" fmla="*/ 176 w 247"/>
                  <a:gd name="T61" fmla="*/ 190 h 211"/>
                  <a:gd name="T62" fmla="*/ 183 w 247"/>
                  <a:gd name="T63" fmla="*/ 197 h 211"/>
                  <a:gd name="T64" fmla="*/ 195 w 247"/>
                  <a:gd name="T65" fmla="*/ 205 h 211"/>
                  <a:gd name="T66" fmla="*/ 204 w 247"/>
                  <a:gd name="T67" fmla="*/ 208 h 211"/>
                  <a:gd name="T68" fmla="*/ 216 w 247"/>
                  <a:gd name="T69" fmla="*/ 200 h 211"/>
                  <a:gd name="T70" fmla="*/ 220 w 247"/>
                  <a:gd name="T71" fmla="*/ 194 h 211"/>
                  <a:gd name="T72" fmla="*/ 230 w 247"/>
                  <a:gd name="T73" fmla="*/ 182 h 211"/>
                  <a:gd name="T74" fmla="*/ 234 w 247"/>
                  <a:gd name="T75" fmla="*/ 175 h 211"/>
                  <a:gd name="T76" fmla="*/ 238 w 247"/>
                  <a:gd name="T77" fmla="*/ 162 h 211"/>
                  <a:gd name="T78" fmla="*/ 247 w 247"/>
                  <a:gd name="T79" fmla="*/ 161 h 211"/>
                  <a:gd name="T80" fmla="*/ 233 w 247"/>
                  <a:gd name="T81" fmla="*/ 144 h 211"/>
                  <a:gd name="T82" fmla="*/ 192 w 247"/>
                  <a:gd name="T83" fmla="*/ 144 h 211"/>
                  <a:gd name="T84" fmla="*/ 181 w 247"/>
                  <a:gd name="T85" fmla="*/ 136 h 211"/>
                  <a:gd name="T86" fmla="*/ 178 w 247"/>
                  <a:gd name="T87" fmla="*/ 127 h 211"/>
                  <a:gd name="T88" fmla="*/ 166 w 247"/>
                  <a:gd name="T89" fmla="*/ 123 h 211"/>
                  <a:gd name="T90" fmla="*/ 142 w 247"/>
                  <a:gd name="T91" fmla="*/ 91 h 211"/>
                  <a:gd name="T92" fmla="*/ 127 w 247"/>
                  <a:gd name="T93" fmla="*/ 52 h 211"/>
                  <a:gd name="T94" fmla="*/ 99 w 247"/>
                  <a:gd name="T95" fmla="*/ 48 h 211"/>
                  <a:gd name="T96" fmla="*/ 79 w 247"/>
                  <a:gd name="T97" fmla="*/ 32 h 211"/>
                  <a:gd name="T98" fmla="*/ 67 w 247"/>
                  <a:gd name="T99" fmla="*/ 30 h 211"/>
                  <a:gd name="T100" fmla="*/ 56 w 247"/>
                  <a:gd name="T101" fmla="*/ 38 h 211"/>
                  <a:gd name="T102" fmla="*/ 56 w 247"/>
                  <a:gd name="T103" fmla="*/ 45 h 211"/>
                  <a:gd name="T104" fmla="*/ 57 w 247"/>
                  <a:gd name="T105" fmla="*/ 32 h 211"/>
                  <a:gd name="T106" fmla="*/ 58 w 247"/>
                  <a:gd name="T107" fmla="*/ 20 h 211"/>
                  <a:gd name="T108" fmla="*/ 47 w 247"/>
                  <a:gd name="T109" fmla="*/ 18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47" h="211">
                    <a:moveTo>
                      <a:pt x="39" y="15"/>
                    </a:moveTo>
                    <a:lnTo>
                      <a:pt x="39" y="14"/>
                    </a:lnTo>
                    <a:lnTo>
                      <a:pt x="36" y="11"/>
                    </a:lnTo>
                    <a:lnTo>
                      <a:pt x="34" y="11"/>
                    </a:lnTo>
                    <a:lnTo>
                      <a:pt x="32" y="8"/>
                    </a:lnTo>
                    <a:lnTo>
                      <a:pt x="32" y="6"/>
                    </a:lnTo>
                    <a:lnTo>
                      <a:pt x="30" y="2"/>
                    </a:lnTo>
                    <a:lnTo>
                      <a:pt x="29" y="0"/>
                    </a:lnTo>
                    <a:lnTo>
                      <a:pt x="25" y="0"/>
                    </a:lnTo>
                    <a:lnTo>
                      <a:pt x="23" y="2"/>
                    </a:lnTo>
                    <a:lnTo>
                      <a:pt x="23" y="3"/>
                    </a:lnTo>
                    <a:lnTo>
                      <a:pt x="22" y="7"/>
                    </a:lnTo>
                    <a:lnTo>
                      <a:pt x="22" y="11"/>
                    </a:lnTo>
                    <a:lnTo>
                      <a:pt x="23" y="15"/>
                    </a:lnTo>
                    <a:lnTo>
                      <a:pt x="20" y="18"/>
                    </a:lnTo>
                    <a:lnTo>
                      <a:pt x="18" y="18"/>
                    </a:lnTo>
                    <a:lnTo>
                      <a:pt x="18" y="20"/>
                    </a:lnTo>
                    <a:lnTo>
                      <a:pt x="16" y="21"/>
                    </a:lnTo>
                    <a:lnTo>
                      <a:pt x="16" y="22"/>
                    </a:lnTo>
                    <a:lnTo>
                      <a:pt x="18" y="24"/>
                    </a:lnTo>
                    <a:lnTo>
                      <a:pt x="20" y="24"/>
                    </a:lnTo>
                    <a:lnTo>
                      <a:pt x="20" y="25"/>
                    </a:lnTo>
                    <a:lnTo>
                      <a:pt x="22" y="25"/>
                    </a:lnTo>
                    <a:lnTo>
                      <a:pt x="25" y="30"/>
                    </a:lnTo>
                    <a:lnTo>
                      <a:pt x="23" y="31"/>
                    </a:lnTo>
                    <a:lnTo>
                      <a:pt x="22" y="30"/>
                    </a:lnTo>
                    <a:lnTo>
                      <a:pt x="16" y="30"/>
                    </a:lnTo>
                    <a:lnTo>
                      <a:pt x="16" y="31"/>
                    </a:lnTo>
                    <a:lnTo>
                      <a:pt x="15" y="34"/>
                    </a:lnTo>
                    <a:lnTo>
                      <a:pt x="15" y="30"/>
                    </a:lnTo>
                    <a:lnTo>
                      <a:pt x="16" y="28"/>
                    </a:lnTo>
                    <a:lnTo>
                      <a:pt x="16" y="27"/>
                    </a:lnTo>
                    <a:lnTo>
                      <a:pt x="15" y="27"/>
                    </a:lnTo>
                    <a:lnTo>
                      <a:pt x="10" y="25"/>
                    </a:lnTo>
                    <a:lnTo>
                      <a:pt x="7" y="28"/>
                    </a:lnTo>
                    <a:lnTo>
                      <a:pt x="5" y="28"/>
                    </a:lnTo>
                    <a:lnTo>
                      <a:pt x="5" y="30"/>
                    </a:lnTo>
                    <a:lnTo>
                      <a:pt x="7" y="31"/>
                    </a:lnTo>
                    <a:lnTo>
                      <a:pt x="8" y="31"/>
                    </a:lnTo>
                    <a:lnTo>
                      <a:pt x="8" y="34"/>
                    </a:lnTo>
                    <a:lnTo>
                      <a:pt x="7" y="34"/>
                    </a:lnTo>
                    <a:lnTo>
                      <a:pt x="5" y="35"/>
                    </a:lnTo>
                    <a:lnTo>
                      <a:pt x="5" y="39"/>
                    </a:lnTo>
                    <a:lnTo>
                      <a:pt x="7" y="41"/>
                    </a:lnTo>
                    <a:lnTo>
                      <a:pt x="3" y="45"/>
                    </a:lnTo>
                    <a:lnTo>
                      <a:pt x="4" y="46"/>
                    </a:lnTo>
                    <a:lnTo>
                      <a:pt x="4" y="48"/>
                    </a:lnTo>
                    <a:lnTo>
                      <a:pt x="7" y="53"/>
                    </a:lnTo>
                    <a:lnTo>
                      <a:pt x="7" y="55"/>
                    </a:lnTo>
                    <a:lnTo>
                      <a:pt x="1" y="55"/>
                    </a:lnTo>
                    <a:lnTo>
                      <a:pt x="1" y="56"/>
                    </a:lnTo>
                    <a:lnTo>
                      <a:pt x="3" y="56"/>
                    </a:lnTo>
                    <a:lnTo>
                      <a:pt x="4" y="58"/>
                    </a:lnTo>
                    <a:lnTo>
                      <a:pt x="3" y="60"/>
                    </a:lnTo>
                    <a:lnTo>
                      <a:pt x="1" y="62"/>
                    </a:lnTo>
                    <a:lnTo>
                      <a:pt x="0" y="62"/>
                    </a:lnTo>
                    <a:lnTo>
                      <a:pt x="0" y="63"/>
                    </a:lnTo>
                    <a:lnTo>
                      <a:pt x="1" y="63"/>
                    </a:lnTo>
                    <a:lnTo>
                      <a:pt x="4" y="66"/>
                    </a:lnTo>
                    <a:lnTo>
                      <a:pt x="7" y="66"/>
                    </a:lnTo>
                    <a:lnTo>
                      <a:pt x="8" y="69"/>
                    </a:lnTo>
                    <a:lnTo>
                      <a:pt x="12" y="70"/>
                    </a:lnTo>
                    <a:lnTo>
                      <a:pt x="7" y="75"/>
                    </a:lnTo>
                    <a:lnTo>
                      <a:pt x="7" y="80"/>
                    </a:lnTo>
                    <a:lnTo>
                      <a:pt x="8" y="81"/>
                    </a:lnTo>
                    <a:lnTo>
                      <a:pt x="8" y="82"/>
                    </a:lnTo>
                    <a:lnTo>
                      <a:pt x="10" y="87"/>
                    </a:lnTo>
                    <a:lnTo>
                      <a:pt x="10" y="94"/>
                    </a:lnTo>
                    <a:lnTo>
                      <a:pt x="15" y="94"/>
                    </a:lnTo>
                    <a:lnTo>
                      <a:pt x="15" y="97"/>
                    </a:lnTo>
                    <a:lnTo>
                      <a:pt x="16" y="101"/>
                    </a:lnTo>
                    <a:lnTo>
                      <a:pt x="16" y="104"/>
                    </a:lnTo>
                    <a:lnTo>
                      <a:pt x="19" y="104"/>
                    </a:lnTo>
                    <a:lnTo>
                      <a:pt x="22" y="106"/>
                    </a:lnTo>
                    <a:lnTo>
                      <a:pt x="22" y="108"/>
                    </a:lnTo>
                    <a:lnTo>
                      <a:pt x="26" y="109"/>
                    </a:lnTo>
                    <a:lnTo>
                      <a:pt x="29" y="109"/>
                    </a:lnTo>
                    <a:lnTo>
                      <a:pt x="30" y="111"/>
                    </a:lnTo>
                    <a:lnTo>
                      <a:pt x="30" y="112"/>
                    </a:lnTo>
                    <a:lnTo>
                      <a:pt x="32" y="115"/>
                    </a:lnTo>
                    <a:lnTo>
                      <a:pt x="30" y="116"/>
                    </a:lnTo>
                    <a:lnTo>
                      <a:pt x="26" y="116"/>
                    </a:lnTo>
                    <a:lnTo>
                      <a:pt x="15" y="127"/>
                    </a:lnTo>
                    <a:lnTo>
                      <a:pt x="13" y="127"/>
                    </a:lnTo>
                    <a:lnTo>
                      <a:pt x="13" y="132"/>
                    </a:lnTo>
                    <a:lnTo>
                      <a:pt x="15" y="133"/>
                    </a:lnTo>
                    <a:lnTo>
                      <a:pt x="15" y="134"/>
                    </a:lnTo>
                    <a:lnTo>
                      <a:pt x="18" y="137"/>
                    </a:lnTo>
                    <a:lnTo>
                      <a:pt x="20" y="143"/>
                    </a:lnTo>
                    <a:lnTo>
                      <a:pt x="22" y="144"/>
                    </a:lnTo>
                    <a:lnTo>
                      <a:pt x="23" y="147"/>
                    </a:lnTo>
                    <a:lnTo>
                      <a:pt x="25" y="152"/>
                    </a:lnTo>
                    <a:lnTo>
                      <a:pt x="26" y="154"/>
                    </a:lnTo>
                    <a:lnTo>
                      <a:pt x="26" y="155"/>
                    </a:lnTo>
                    <a:lnTo>
                      <a:pt x="27" y="157"/>
                    </a:lnTo>
                    <a:lnTo>
                      <a:pt x="36" y="157"/>
                    </a:lnTo>
                    <a:lnTo>
                      <a:pt x="40" y="162"/>
                    </a:lnTo>
                    <a:lnTo>
                      <a:pt x="41" y="164"/>
                    </a:lnTo>
                    <a:lnTo>
                      <a:pt x="41" y="168"/>
                    </a:lnTo>
                    <a:lnTo>
                      <a:pt x="46" y="171"/>
                    </a:lnTo>
                    <a:lnTo>
                      <a:pt x="49" y="172"/>
                    </a:lnTo>
                    <a:lnTo>
                      <a:pt x="50" y="172"/>
                    </a:lnTo>
                    <a:lnTo>
                      <a:pt x="57" y="171"/>
                    </a:lnTo>
                    <a:lnTo>
                      <a:pt x="63" y="168"/>
                    </a:lnTo>
                    <a:lnTo>
                      <a:pt x="64" y="165"/>
                    </a:lnTo>
                    <a:lnTo>
                      <a:pt x="67" y="162"/>
                    </a:lnTo>
                    <a:lnTo>
                      <a:pt x="71" y="161"/>
                    </a:lnTo>
                    <a:lnTo>
                      <a:pt x="72" y="161"/>
                    </a:lnTo>
                    <a:lnTo>
                      <a:pt x="72" y="162"/>
                    </a:lnTo>
                    <a:lnTo>
                      <a:pt x="71" y="164"/>
                    </a:lnTo>
                    <a:lnTo>
                      <a:pt x="70" y="164"/>
                    </a:lnTo>
                    <a:lnTo>
                      <a:pt x="67" y="166"/>
                    </a:lnTo>
                    <a:lnTo>
                      <a:pt x="67" y="168"/>
                    </a:lnTo>
                    <a:lnTo>
                      <a:pt x="68" y="169"/>
                    </a:lnTo>
                    <a:lnTo>
                      <a:pt x="71" y="171"/>
                    </a:lnTo>
                    <a:lnTo>
                      <a:pt x="74" y="173"/>
                    </a:lnTo>
                    <a:lnTo>
                      <a:pt x="79" y="173"/>
                    </a:lnTo>
                    <a:lnTo>
                      <a:pt x="87" y="172"/>
                    </a:lnTo>
                    <a:lnTo>
                      <a:pt x="90" y="171"/>
                    </a:lnTo>
                    <a:lnTo>
                      <a:pt x="94" y="166"/>
                    </a:lnTo>
                    <a:lnTo>
                      <a:pt x="100" y="164"/>
                    </a:lnTo>
                    <a:lnTo>
                      <a:pt x="101" y="164"/>
                    </a:lnTo>
                    <a:lnTo>
                      <a:pt x="109" y="162"/>
                    </a:lnTo>
                    <a:lnTo>
                      <a:pt x="110" y="162"/>
                    </a:lnTo>
                    <a:lnTo>
                      <a:pt x="110" y="169"/>
                    </a:lnTo>
                    <a:lnTo>
                      <a:pt x="111" y="169"/>
                    </a:lnTo>
                    <a:lnTo>
                      <a:pt x="116" y="172"/>
                    </a:lnTo>
                    <a:lnTo>
                      <a:pt x="118" y="173"/>
                    </a:lnTo>
                    <a:lnTo>
                      <a:pt x="118" y="179"/>
                    </a:lnTo>
                    <a:lnTo>
                      <a:pt x="121" y="179"/>
                    </a:lnTo>
                    <a:lnTo>
                      <a:pt x="124" y="178"/>
                    </a:lnTo>
                    <a:lnTo>
                      <a:pt x="130" y="178"/>
                    </a:lnTo>
                    <a:lnTo>
                      <a:pt x="132" y="179"/>
                    </a:lnTo>
                    <a:lnTo>
                      <a:pt x="134" y="182"/>
                    </a:lnTo>
                    <a:lnTo>
                      <a:pt x="135" y="182"/>
                    </a:lnTo>
                    <a:lnTo>
                      <a:pt x="138" y="185"/>
                    </a:lnTo>
                    <a:lnTo>
                      <a:pt x="141" y="186"/>
                    </a:lnTo>
                    <a:lnTo>
                      <a:pt x="142" y="186"/>
                    </a:lnTo>
                    <a:lnTo>
                      <a:pt x="142" y="187"/>
                    </a:lnTo>
                    <a:lnTo>
                      <a:pt x="141" y="189"/>
                    </a:lnTo>
                    <a:lnTo>
                      <a:pt x="138" y="189"/>
                    </a:lnTo>
                    <a:lnTo>
                      <a:pt x="138" y="190"/>
                    </a:lnTo>
                    <a:lnTo>
                      <a:pt x="141" y="192"/>
                    </a:lnTo>
                    <a:lnTo>
                      <a:pt x="142" y="192"/>
                    </a:lnTo>
                    <a:lnTo>
                      <a:pt x="146" y="189"/>
                    </a:lnTo>
                    <a:lnTo>
                      <a:pt x="147" y="189"/>
                    </a:lnTo>
                    <a:lnTo>
                      <a:pt x="150" y="190"/>
                    </a:lnTo>
                    <a:lnTo>
                      <a:pt x="157" y="190"/>
                    </a:lnTo>
                    <a:lnTo>
                      <a:pt x="162" y="186"/>
                    </a:lnTo>
                    <a:lnTo>
                      <a:pt x="166" y="186"/>
                    </a:lnTo>
                    <a:lnTo>
                      <a:pt x="167" y="187"/>
                    </a:lnTo>
                    <a:lnTo>
                      <a:pt x="167" y="189"/>
                    </a:lnTo>
                    <a:lnTo>
                      <a:pt x="170" y="192"/>
                    </a:lnTo>
                    <a:lnTo>
                      <a:pt x="173" y="192"/>
                    </a:lnTo>
                    <a:lnTo>
                      <a:pt x="176" y="190"/>
                    </a:lnTo>
                    <a:lnTo>
                      <a:pt x="178" y="192"/>
                    </a:lnTo>
                    <a:lnTo>
                      <a:pt x="178" y="193"/>
                    </a:lnTo>
                    <a:lnTo>
                      <a:pt x="180" y="193"/>
                    </a:lnTo>
                    <a:lnTo>
                      <a:pt x="181" y="196"/>
                    </a:lnTo>
                    <a:lnTo>
                      <a:pt x="183" y="197"/>
                    </a:lnTo>
                    <a:lnTo>
                      <a:pt x="188" y="200"/>
                    </a:lnTo>
                    <a:lnTo>
                      <a:pt x="190" y="202"/>
                    </a:lnTo>
                    <a:lnTo>
                      <a:pt x="191" y="200"/>
                    </a:lnTo>
                    <a:lnTo>
                      <a:pt x="195" y="202"/>
                    </a:lnTo>
                    <a:lnTo>
                      <a:pt x="195" y="205"/>
                    </a:lnTo>
                    <a:lnTo>
                      <a:pt x="194" y="207"/>
                    </a:lnTo>
                    <a:lnTo>
                      <a:pt x="192" y="210"/>
                    </a:lnTo>
                    <a:lnTo>
                      <a:pt x="195" y="210"/>
                    </a:lnTo>
                    <a:lnTo>
                      <a:pt x="198" y="211"/>
                    </a:lnTo>
                    <a:lnTo>
                      <a:pt x="204" y="208"/>
                    </a:lnTo>
                    <a:lnTo>
                      <a:pt x="204" y="205"/>
                    </a:lnTo>
                    <a:lnTo>
                      <a:pt x="205" y="203"/>
                    </a:lnTo>
                    <a:lnTo>
                      <a:pt x="208" y="202"/>
                    </a:lnTo>
                    <a:lnTo>
                      <a:pt x="213" y="202"/>
                    </a:lnTo>
                    <a:lnTo>
                      <a:pt x="216" y="200"/>
                    </a:lnTo>
                    <a:lnTo>
                      <a:pt x="220" y="199"/>
                    </a:lnTo>
                    <a:lnTo>
                      <a:pt x="220" y="197"/>
                    </a:lnTo>
                    <a:lnTo>
                      <a:pt x="222" y="196"/>
                    </a:lnTo>
                    <a:lnTo>
                      <a:pt x="220" y="196"/>
                    </a:lnTo>
                    <a:lnTo>
                      <a:pt x="220" y="194"/>
                    </a:lnTo>
                    <a:lnTo>
                      <a:pt x="219" y="193"/>
                    </a:lnTo>
                    <a:lnTo>
                      <a:pt x="220" y="189"/>
                    </a:lnTo>
                    <a:lnTo>
                      <a:pt x="226" y="183"/>
                    </a:lnTo>
                    <a:lnTo>
                      <a:pt x="226" y="182"/>
                    </a:lnTo>
                    <a:lnTo>
                      <a:pt x="230" y="182"/>
                    </a:lnTo>
                    <a:lnTo>
                      <a:pt x="231" y="180"/>
                    </a:lnTo>
                    <a:lnTo>
                      <a:pt x="230" y="179"/>
                    </a:lnTo>
                    <a:lnTo>
                      <a:pt x="231" y="178"/>
                    </a:lnTo>
                    <a:lnTo>
                      <a:pt x="231" y="176"/>
                    </a:lnTo>
                    <a:lnTo>
                      <a:pt x="234" y="175"/>
                    </a:lnTo>
                    <a:lnTo>
                      <a:pt x="234" y="173"/>
                    </a:lnTo>
                    <a:lnTo>
                      <a:pt x="233" y="171"/>
                    </a:lnTo>
                    <a:lnTo>
                      <a:pt x="233" y="169"/>
                    </a:lnTo>
                    <a:lnTo>
                      <a:pt x="234" y="166"/>
                    </a:lnTo>
                    <a:lnTo>
                      <a:pt x="238" y="162"/>
                    </a:lnTo>
                    <a:lnTo>
                      <a:pt x="241" y="162"/>
                    </a:lnTo>
                    <a:lnTo>
                      <a:pt x="244" y="164"/>
                    </a:lnTo>
                    <a:lnTo>
                      <a:pt x="245" y="162"/>
                    </a:lnTo>
                    <a:lnTo>
                      <a:pt x="247" y="162"/>
                    </a:lnTo>
                    <a:lnTo>
                      <a:pt x="247" y="161"/>
                    </a:lnTo>
                    <a:lnTo>
                      <a:pt x="243" y="154"/>
                    </a:lnTo>
                    <a:lnTo>
                      <a:pt x="240" y="151"/>
                    </a:lnTo>
                    <a:lnTo>
                      <a:pt x="238" y="148"/>
                    </a:lnTo>
                    <a:lnTo>
                      <a:pt x="234" y="145"/>
                    </a:lnTo>
                    <a:lnTo>
                      <a:pt x="233" y="144"/>
                    </a:lnTo>
                    <a:lnTo>
                      <a:pt x="206" y="144"/>
                    </a:lnTo>
                    <a:lnTo>
                      <a:pt x="204" y="145"/>
                    </a:lnTo>
                    <a:lnTo>
                      <a:pt x="198" y="145"/>
                    </a:lnTo>
                    <a:lnTo>
                      <a:pt x="195" y="144"/>
                    </a:lnTo>
                    <a:lnTo>
                      <a:pt x="192" y="144"/>
                    </a:lnTo>
                    <a:lnTo>
                      <a:pt x="191" y="143"/>
                    </a:lnTo>
                    <a:lnTo>
                      <a:pt x="190" y="143"/>
                    </a:lnTo>
                    <a:lnTo>
                      <a:pt x="187" y="141"/>
                    </a:lnTo>
                    <a:lnTo>
                      <a:pt x="185" y="140"/>
                    </a:lnTo>
                    <a:lnTo>
                      <a:pt x="181" y="136"/>
                    </a:lnTo>
                    <a:lnTo>
                      <a:pt x="181" y="134"/>
                    </a:lnTo>
                    <a:lnTo>
                      <a:pt x="180" y="133"/>
                    </a:lnTo>
                    <a:lnTo>
                      <a:pt x="180" y="132"/>
                    </a:lnTo>
                    <a:lnTo>
                      <a:pt x="178" y="130"/>
                    </a:lnTo>
                    <a:lnTo>
                      <a:pt x="178" y="127"/>
                    </a:lnTo>
                    <a:lnTo>
                      <a:pt x="177" y="126"/>
                    </a:lnTo>
                    <a:lnTo>
                      <a:pt x="174" y="127"/>
                    </a:lnTo>
                    <a:lnTo>
                      <a:pt x="169" y="127"/>
                    </a:lnTo>
                    <a:lnTo>
                      <a:pt x="169" y="126"/>
                    </a:lnTo>
                    <a:lnTo>
                      <a:pt x="166" y="123"/>
                    </a:lnTo>
                    <a:lnTo>
                      <a:pt x="149" y="115"/>
                    </a:lnTo>
                    <a:lnTo>
                      <a:pt x="142" y="109"/>
                    </a:lnTo>
                    <a:lnTo>
                      <a:pt x="141" y="99"/>
                    </a:lnTo>
                    <a:lnTo>
                      <a:pt x="142" y="97"/>
                    </a:lnTo>
                    <a:lnTo>
                      <a:pt x="142" y="91"/>
                    </a:lnTo>
                    <a:lnTo>
                      <a:pt x="134" y="80"/>
                    </a:lnTo>
                    <a:lnTo>
                      <a:pt x="132" y="66"/>
                    </a:lnTo>
                    <a:lnTo>
                      <a:pt x="132" y="56"/>
                    </a:lnTo>
                    <a:lnTo>
                      <a:pt x="130" y="53"/>
                    </a:lnTo>
                    <a:lnTo>
                      <a:pt x="127" y="52"/>
                    </a:lnTo>
                    <a:lnTo>
                      <a:pt x="123" y="53"/>
                    </a:lnTo>
                    <a:lnTo>
                      <a:pt x="116" y="55"/>
                    </a:lnTo>
                    <a:lnTo>
                      <a:pt x="111" y="53"/>
                    </a:lnTo>
                    <a:lnTo>
                      <a:pt x="110" y="53"/>
                    </a:lnTo>
                    <a:lnTo>
                      <a:pt x="99" y="48"/>
                    </a:lnTo>
                    <a:lnTo>
                      <a:pt x="87" y="45"/>
                    </a:lnTo>
                    <a:lnTo>
                      <a:pt x="87" y="44"/>
                    </a:lnTo>
                    <a:lnTo>
                      <a:pt x="83" y="38"/>
                    </a:lnTo>
                    <a:lnTo>
                      <a:pt x="80" y="35"/>
                    </a:lnTo>
                    <a:lnTo>
                      <a:pt x="79" y="32"/>
                    </a:lnTo>
                    <a:lnTo>
                      <a:pt x="77" y="32"/>
                    </a:lnTo>
                    <a:lnTo>
                      <a:pt x="74" y="34"/>
                    </a:lnTo>
                    <a:lnTo>
                      <a:pt x="72" y="34"/>
                    </a:lnTo>
                    <a:lnTo>
                      <a:pt x="70" y="31"/>
                    </a:lnTo>
                    <a:lnTo>
                      <a:pt x="67" y="30"/>
                    </a:lnTo>
                    <a:lnTo>
                      <a:pt x="60" y="30"/>
                    </a:lnTo>
                    <a:lnTo>
                      <a:pt x="60" y="31"/>
                    </a:lnTo>
                    <a:lnTo>
                      <a:pt x="57" y="34"/>
                    </a:lnTo>
                    <a:lnTo>
                      <a:pt x="56" y="37"/>
                    </a:lnTo>
                    <a:lnTo>
                      <a:pt x="56" y="38"/>
                    </a:lnTo>
                    <a:lnTo>
                      <a:pt x="57" y="39"/>
                    </a:lnTo>
                    <a:lnTo>
                      <a:pt x="57" y="41"/>
                    </a:lnTo>
                    <a:lnTo>
                      <a:pt x="58" y="42"/>
                    </a:lnTo>
                    <a:lnTo>
                      <a:pt x="57" y="46"/>
                    </a:lnTo>
                    <a:lnTo>
                      <a:pt x="56" y="45"/>
                    </a:lnTo>
                    <a:lnTo>
                      <a:pt x="56" y="41"/>
                    </a:lnTo>
                    <a:lnTo>
                      <a:pt x="54" y="38"/>
                    </a:lnTo>
                    <a:lnTo>
                      <a:pt x="54" y="37"/>
                    </a:lnTo>
                    <a:lnTo>
                      <a:pt x="56" y="34"/>
                    </a:lnTo>
                    <a:lnTo>
                      <a:pt x="57" y="32"/>
                    </a:lnTo>
                    <a:lnTo>
                      <a:pt x="57" y="31"/>
                    </a:lnTo>
                    <a:lnTo>
                      <a:pt x="58" y="30"/>
                    </a:lnTo>
                    <a:lnTo>
                      <a:pt x="58" y="22"/>
                    </a:lnTo>
                    <a:lnTo>
                      <a:pt x="60" y="21"/>
                    </a:lnTo>
                    <a:lnTo>
                      <a:pt x="58" y="20"/>
                    </a:lnTo>
                    <a:lnTo>
                      <a:pt x="58" y="18"/>
                    </a:lnTo>
                    <a:lnTo>
                      <a:pt x="54" y="18"/>
                    </a:lnTo>
                    <a:lnTo>
                      <a:pt x="53" y="20"/>
                    </a:lnTo>
                    <a:lnTo>
                      <a:pt x="49" y="20"/>
                    </a:lnTo>
                    <a:lnTo>
                      <a:pt x="47" y="18"/>
                    </a:lnTo>
                    <a:lnTo>
                      <a:pt x="43" y="18"/>
                    </a:lnTo>
                    <a:lnTo>
                      <a:pt x="40" y="17"/>
                    </a:lnTo>
                    <a:lnTo>
                      <a:pt x="39" y="1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41" name="Freeform 1274">
                <a:extLst>
                  <a:ext uri="{FF2B5EF4-FFF2-40B4-BE49-F238E27FC236}">
                    <a16:creationId xmlns:a16="http://schemas.microsoft.com/office/drawing/2014/main" id="{A238F0CA-4B5F-7672-8302-526E0E64B6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7" y="1791"/>
                <a:ext cx="46" cy="63"/>
              </a:xfrm>
              <a:custGeom>
                <a:avLst/>
                <a:gdLst>
                  <a:gd name="T0" fmla="*/ 5 w 186"/>
                  <a:gd name="T1" fmla="*/ 4 h 253"/>
                  <a:gd name="T2" fmla="*/ 5 w 186"/>
                  <a:gd name="T3" fmla="*/ 8 h 253"/>
                  <a:gd name="T4" fmla="*/ 7 w 186"/>
                  <a:gd name="T5" fmla="*/ 18 h 253"/>
                  <a:gd name="T6" fmla="*/ 13 w 186"/>
                  <a:gd name="T7" fmla="*/ 25 h 253"/>
                  <a:gd name="T8" fmla="*/ 6 w 186"/>
                  <a:gd name="T9" fmla="*/ 50 h 253"/>
                  <a:gd name="T10" fmla="*/ 2 w 186"/>
                  <a:gd name="T11" fmla="*/ 61 h 253"/>
                  <a:gd name="T12" fmla="*/ 5 w 186"/>
                  <a:gd name="T13" fmla="*/ 70 h 253"/>
                  <a:gd name="T14" fmla="*/ 21 w 186"/>
                  <a:gd name="T15" fmla="*/ 81 h 253"/>
                  <a:gd name="T16" fmla="*/ 30 w 186"/>
                  <a:gd name="T17" fmla="*/ 92 h 253"/>
                  <a:gd name="T18" fmla="*/ 44 w 186"/>
                  <a:gd name="T19" fmla="*/ 120 h 253"/>
                  <a:gd name="T20" fmla="*/ 52 w 186"/>
                  <a:gd name="T21" fmla="*/ 128 h 253"/>
                  <a:gd name="T22" fmla="*/ 65 w 186"/>
                  <a:gd name="T23" fmla="*/ 123 h 253"/>
                  <a:gd name="T24" fmla="*/ 97 w 186"/>
                  <a:gd name="T25" fmla="*/ 119 h 253"/>
                  <a:gd name="T26" fmla="*/ 118 w 186"/>
                  <a:gd name="T27" fmla="*/ 135 h 253"/>
                  <a:gd name="T28" fmla="*/ 132 w 186"/>
                  <a:gd name="T29" fmla="*/ 153 h 253"/>
                  <a:gd name="T30" fmla="*/ 139 w 186"/>
                  <a:gd name="T31" fmla="*/ 163 h 253"/>
                  <a:gd name="T32" fmla="*/ 144 w 186"/>
                  <a:gd name="T33" fmla="*/ 173 h 253"/>
                  <a:gd name="T34" fmla="*/ 149 w 186"/>
                  <a:gd name="T35" fmla="*/ 183 h 253"/>
                  <a:gd name="T36" fmla="*/ 154 w 186"/>
                  <a:gd name="T37" fmla="*/ 198 h 253"/>
                  <a:gd name="T38" fmla="*/ 157 w 186"/>
                  <a:gd name="T39" fmla="*/ 216 h 253"/>
                  <a:gd name="T40" fmla="*/ 165 w 186"/>
                  <a:gd name="T41" fmla="*/ 233 h 253"/>
                  <a:gd name="T42" fmla="*/ 171 w 186"/>
                  <a:gd name="T43" fmla="*/ 243 h 253"/>
                  <a:gd name="T44" fmla="*/ 178 w 186"/>
                  <a:gd name="T45" fmla="*/ 251 h 253"/>
                  <a:gd name="T46" fmla="*/ 178 w 186"/>
                  <a:gd name="T47" fmla="*/ 239 h 253"/>
                  <a:gd name="T48" fmla="*/ 175 w 186"/>
                  <a:gd name="T49" fmla="*/ 230 h 253"/>
                  <a:gd name="T50" fmla="*/ 178 w 186"/>
                  <a:gd name="T51" fmla="*/ 226 h 253"/>
                  <a:gd name="T52" fmla="*/ 180 w 186"/>
                  <a:gd name="T53" fmla="*/ 219 h 253"/>
                  <a:gd name="T54" fmla="*/ 180 w 186"/>
                  <a:gd name="T55" fmla="*/ 212 h 253"/>
                  <a:gd name="T56" fmla="*/ 182 w 186"/>
                  <a:gd name="T57" fmla="*/ 205 h 253"/>
                  <a:gd name="T58" fmla="*/ 183 w 186"/>
                  <a:gd name="T59" fmla="*/ 194 h 253"/>
                  <a:gd name="T60" fmla="*/ 179 w 186"/>
                  <a:gd name="T61" fmla="*/ 188 h 253"/>
                  <a:gd name="T62" fmla="*/ 183 w 186"/>
                  <a:gd name="T63" fmla="*/ 183 h 253"/>
                  <a:gd name="T64" fmla="*/ 183 w 186"/>
                  <a:gd name="T65" fmla="*/ 174 h 253"/>
                  <a:gd name="T66" fmla="*/ 182 w 186"/>
                  <a:gd name="T67" fmla="*/ 169 h 253"/>
                  <a:gd name="T68" fmla="*/ 172 w 186"/>
                  <a:gd name="T69" fmla="*/ 149 h 253"/>
                  <a:gd name="T70" fmla="*/ 162 w 186"/>
                  <a:gd name="T71" fmla="*/ 140 h 253"/>
                  <a:gd name="T72" fmla="*/ 146 w 186"/>
                  <a:gd name="T73" fmla="*/ 133 h 253"/>
                  <a:gd name="T74" fmla="*/ 116 w 186"/>
                  <a:gd name="T75" fmla="*/ 113 h 253"/>
                  <a:gd name="T76" fmla="*/ 88 w 186"/>
                  <a:gd name="T77" fmla="*/ 104 h 253"/>
                  <a:gd name="T78" fmla="*/ 82 w 186"/>
                  <a:gd name="T79" fmla="*/ 92 h 253"/>
                  <a:gd name="T80" fmla="*/ 87 w 186"/>
                  <a:gd name="T81" fmla="*/ 68 h 253"/>
                  <a:gd name="T82" fmla="*/ 70 w 186"/>
                  <a:gd name="T83" fmla="*/ 66 h 253"/>
                  <a:gd name="T84" fmla="*/ 79 w 186"/>
                  <a:gd name="T85" fmla="*/ 63 h 253"/>
                  <a:gd name="T86" fmla="*/ 79 w 186"/>
                  <a:gd name="T87" fmla="*/ 59 h 253"/>
                  <a:gd name="T88" fmla="*/ 99 w 186"/>
                  <a:gd name="T89" fmla="*/ 71 h 253"/>
                  <a:gd name="T90" fmla="*/ 105 w 186"/>
                  <a:gd name="T91" fmla="*/ 71 h 253"/>
                  <a:gd name="T92" fmla="*/ 105 w 186"/>
                  <a:gd name="T93" fmla="*/ 47 h 253"/>
                  <a:gd name="T94" fmla="*/ 106 w 186"/>
                  <a:gd name="T95" fmla="*/ 40 h 253"/>
                  <a:gd name="T96" fmla="*/ 101 w 186"/>
                  <a:gd name="T97" fmla="*/ 26 h 253"/>
                  <a:gd name="T98" fmla="*/ 76 w 186"/>
                  <a:gd name="T99" fmla="*/ 21 h 253"/>
                  <a:gd name="T100" fmla="*/ 72 w 186"/>
                  <a:gd name="T101" fmla="*/ 8 h 253"/>
                  <a:gd name="T102" fmla="*/ 62 w 186"/>
                  <a:gd name="T103" fmla="*/ 4 h 253"/>
                  <a:gd name="T104" fmla="*/ 53 w 186"/>
                  <a:gd name="T105" fmla="*/ 1 h 253"/>
                  <a:gd name="T106" fmla="*/ 46 w 186"/>
                  <a:gd name="T107" fmla="*/ 3 h 253"/>
                  <a:gd name="T108" fmla="*/ 34 w 186"/>
                  <a:gd name="T109" fmla="*/ 3 h 2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86" h="253">
                    <a:moveTo>
                      <a:pt x="14" y="7"/>
                    </a:moveTo>
                    <a:lnTo>
                      <a:pt x="10" y="6"/>
                    </a:lnTo>
                    <a:lnTo>
                      <a:pt x="9" y="6"/>
                    </a:lnTo>
                    <a:lnTo>
                      <a:pt x="5" y="4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2" y="7"/>
                    </a:lnTo>
                    <a:lnTo>
                      <a:pt x="5" y="8"/>
                    </a:lnTo>
                    <a:lnTo>
                      <a:pt x="5" y="11"/>
                    </a:lnTo>
                    <a:lnTo>
                      <a:pt x="6" y="12"/>
                    </a:lnTo>
                    <a:lnTo>
                      <a:pt x="6" y="16"/>
                    </a:lnTo>
                    <a:lnTo>
                      <a:pt x="7" y="18"/>
                    </a:lnTo>
                    <a:lnTo>
                      <a:pt x="9" y="18"/>
                    </a:lnTo>
                    <a:lnTo>
                      <a:pt x="10" y="19"/>
                    </a:lnTo>
                    <a:lnTo>
                      <a:pt x="13" y="21"/>
                    </a:lnTo>
                    <a:lnTo>
                      <a:pt x="13" y="25"/>
                    </a:lnTo>
                    <a:lnTo>
                      <a:pt x="17" y="29"/>
                    </a:lnTo>
                    <a:lnTo>
                      <a:pt x="17" y="35"/>
                    </a:lnTo>
                    <a:lnTo>
                      <a:pt x="12" y="44"/>
                    </a:lnTo>
                    <a:lnTo>
                      <a:pt x="6" y="50"/>
                    </a:lnTo>
                    <a:lnTo>
                      <a:pt x="5" y="53"/>
                    </a:lnTo>
                    <a:lnTo>
                      <a:pt x="3" y="54"/>
                    </a:lnTo>
                    <a:lnTo>
                      <a:pt x="3" y="57"/>
                    </a:lnTo>
                    <a:lnTo>
                      <a:pt x="2" y="61"/>
                    </a:lnTo>
                    <a:lnTo>
                      <a:pt x="2" y="67"/>
                    </a:lnTo>
                    <a:lnTo>
                      <a:pt x="3" y="68"/>
                    </a:lnTo>
                    <a:lnTo>
                      <a:pt x="3" y="70"/>
                    </a:lnTo>
                    <a:lnTo>
                      <a:pt x="5" y="70"/>
                    </a:lnTo>
                    <a:lnTo>
                      <a:pt x="9" y="74"/>
                    </a:lnTo>
                    <a:lnTo>
                      <a:pt x="16" y="78"/>
                    </a:lnTo>
                    <a:lnTo>
                      <a:pt x="20" y="81"/>
                    </a:lnTo>
                    <a:lnTo>
                      <a:pt x="21" y="81"/>
                    </a:lnTo>
                    <a:lnTo>
                      <a:pt x="24" y="85"/>
                    </a:lnTo>
                    <a:lnTo>
                      <a:pt x="28" y="89"/>
                    </a:lnTo>
                    <a:lnTo>
                      <a:pt x="28" y="90"/>
                    </a:lnTo>
                    <a:lnTo>
                      <a:pt x="30" y="92"/>
                    </a:lnTo>
                    <a:lnTo>
                      <a:pt x="38" y="106"/>
                    </a:lnTo>
                    <a:lnTo>
                      <a:pt x="41" y="116"/>
                    </a:lnTo>
                    <a:lnTo>
                      <a:pt x="42" y="117"/>
                    </a:lnTo>
                    <a:lnTo>
                      <a:pt x="44" y="120"/>
                    </a:lnTo>
                    <a:lnTo>
                      <a:pt x="46" y="123"/>
                    </a:lnTo>
                    <a:lnTo>
                      <a:pt x="46" y="124"/>
                    </a:lnTo>
                    <a:lnTo>
                      <a:pt x="52" y="127"/>
                    </a:lnTo>
                    <a:lnTo>
                      <a:pt x="52" y="128"/>
                    </a:lnTo>
                    <a:lnTo>
                      <a:pt x="59" y="128"/>
                    </a:lnTo>
                    <a:lnTo>
                      <a:pt x="60" y="127"/>
                    </a:lnTo>
                    <a:lnTo>
                      <a:pt x="63" y="126"/>
                    </a:lnTo>
                    <a:lnTo>
                      <a:pt x="65" y="123"/>
                    </a:lnTo>
                    <a:lnTo>
                      <a:pt x="70" y="117"/>
                    </a:lnTo>
                    <a:lnTo>
                      <a:pt x="91" y="117"/>
                    </a:lnTo>
                    <a:lnTo>
                      <a:pt x="95" y="119"/>
                    </a:lnTo>
                    <a:lnTo>
                      <a:pt x="97" y="119"/>
                    </a:lnTo>
                    <a:lnTo>
                      <a:pt x="102" y="121"/>
                    </a:lnTo>
                    <a:lnTo>
                      <a:pt x="106" y="126"/>
                    </a:lnTo>
                    <a:lnTo>
                      <a:pt x="112" y="130"/>
                    </a:lnTo>
                    <a:lnTo>
                      <a:pt x="118" y="135"/>
                    </a:lnTo>
                    <a:lnTo>
                      <a:pt x="122" y="141"/>
                    </a:lnTo>
                    <a:lnTo>
                      <a:pt x="127" y="148"/>
                    </a:lnTo>
                    <a:lnTo>
                      <a:pt x="129" y="150"/>
                    </a:lnTo>
                    <a:lnTo>
                      <a:pt x="132" y="153"/>
                    </a:lnTo>
                    <a:lnTo>
                      <a:pt x="132" y="155"/>
                    </a:lnTo>
                    <a:lnTo>
                      <a:pt x="136" y="159"/>
                    </a:lnTo>
                    <a:lnTo>
                      <a:pt x="136" y="160"/>
                    </a:lnTo>
                    <a:lnTo>
                      <a:pt x="139" y="163"/>
                    </a:lnTo>
                    <a:lnTo>
                      <a:pt x="140" y="166"/>
                    </a:lnTo>
                    <a:lnTo>
                      <a:pt x="140" y="167"/>
                    </a:lnTo>
                    <a:lnTo>
                      <a:pt x="142" y="169"/>
                    </a:lnTo>
                    <a:lnTo>
                      <a:pt x="144" y="173"/>
                    </a:lnTo>
                    <a:lnTo>
                      <a:pt x="144" y="174"/>
                    </a:lnTo>
                    <a:lnTo>
                      <a:pt x="146" y="176"/>
                    </a:lnTo>
                    <a:lnTo>
                      <a:pt x="149" y="181"/>
                    </a:lnTo>
                    <a:lnTo>
                      <a:pt x="149" y="183"/>
                    </a:lnTo>
                    <a:lnTo>
                      <a:pt x="150" y="187"/>
                    </a:lnTo>
                    <a:lnTo>
                      <a:pt x="150" y="188"/>
                    </a:lnTo>
                    <a:lnTo>
                      <a:pt x="154" y="194"/>
                    </a:lnTo>
                    <a:lnTo>
                      <a:pt x="154" y="198"/>
                    </a:lnTo>
                    <a:lnTo>
                      <a:pt x="155" y="201"/>
                    </a:lnTo>
                    <a:lnTo>
                      <a:pt x="155" y="205"/>
                    </a:lnTo>
                    <a:lnTo>
                      <a:pt x="157" y="209"/>
                    </a:lnTo>
                    <a:lnTo>
                      <a:pt x="157" y="216"/>
                    </a:lnTo>
                    <a:lnTo>
                      <a:pt x="158" y="220"/>
                    </a:lnTo>
                    <a:lnTo>
                      <a:pt x="162" y="229"/>
                    </a:lnTo>
                    <a:lnTo>
                      <a:pt x="164" y="230"/>
                    </a:lnTo>
                    <a:lnTo>
                      <a:pt x="165" y="233"/>
                    </a:lnTo>
                    <a:lnTo>
                      <a:pt x="166" y="234"/>
                    </a:lnTo>
                    <a:lnTo>
                      <a:pt x="166" y="236"/>
                    </a:lnTo>
                    <a:lnTo>
                      <a:pt x="169" y="239"/>
                    </a:lnTo>
                    <a:lnTo>
                      <a:pt x="171" y="243"/>
                    </a:lnTo>
                    <a:lnTo>
                      <a:pt x="172" y="244"/>
                    </a:lnTo>
                    <a:lnTo>
                      <a:pt x="172" y="247"/>
                    </a:lnTo>
                    <a:lnTo>
                      <a:pt x="176" y="251"/>
                    </a:lnTo>
                    <a:lnTo>
                      <a:pt x="178" y="251"/>
                    </a:lnTo>
                    <a:lnTo>
                      <a:pt x="178" y="253"/>
                    </a:lnTo>
                    <a:lnTo>
                      <a:pt x="180" y="253"/>
                    </a:lnTo>
                    <a:lnTo>
                      <a:pt x="180" y="244"/>
                    </a:lnTo>
                    <a:lnTo>
                      <a:pt x="178" y="239"/>
                    </a:lnTo>
                    <a:lnTo>
                      <a:pt x="178" y="232"/>
                    </a:lnTo>
                    <a:lnTo>
                      <a:pt x="176" y="232"/>
                    </a:lnTo>
                    <a:lnTo>
                      <a:pt x="176" y="230"/>
                    </a:lnTo>
                    <a:lnTo>
                      <a:pt x="175" y="230"/>
                    </a:lnTo>
                    <a:lnTo>
                      <a:pt x="176" y="229"/>
                    </a:lnTo>
                    <a:lnTo>
                      <a:pt x="176" y="227"/>
                    </a:lnTo>
                    <a:lnTo>
                      <a:pt x="178" y="227"/>
                    </a:lnTo>
                    <a:lnTo>
                      <a:pt x="178" y="226"/>
                    </a:lnTo>
                    <a:lnTo>
                      <a:pt x="179" y="226"/>
                    </a:lnTo>
                    <a:lnTo>
                      <a:pt x="179" y="225"/>
                    </a:lnTo>
                    <a:lnTo>
                      <a:pt x="180" y="223"/>
                    </a:lnTo>
                    <a:lnTo>
                      <a:pt x="180" y="219"/>
                    </a:lnTo>
                    <a:lnTo>
                      <a:pt x="182" y="219"/>
                    </a:lnTo>
                    <a:lnTo>
                      <a:pt x="182" y="215"/>
                    </a:lnTo>
                    <a:lnTo>
                      <a:pt x="179" y="213"/>
                    </a:lnTo>
                    <a:lnTo>
                      <a:pt x="180" y="212"/>
                    </a:lnTo>
                    <a:lnTo>
                      <a:pt x="179" y="209"/>
                    </a:lnTo>
                    <a:lnTo>
                      <a:pt x="179" y="208"/>
                    </a:lnTo>
                    <a:lnTo>
                      <a:pt x="180" y="205"/>
                    </a:lnTo>
                    <a:lnTo>
                      <a:pt x="182" y="205"/>
                    </a:lnTo>
                    <a:lnTo>
                      <a:pt x="182" y="202"/>
                    </a:lnTo>
                    <a:lnTo>
                      <a:pt x="185" y="200"/>
                    </a:lnTo>
                    <a:lnTo>
                      <a:pt x="185" y="194"/>
                    </a:lnTo>
                    <a:lnTo>
                      <a:pt x="183" y="194"/>
                    </a:lnTo>
                    <a:lnTo>
                      <a:pt x="182" y="193"/>
                    </a:lnTo>
                    <a:lnTo>
                      <a:pt x="180" y="193"/>
                    </a:lnTo>
                    <a:lnTo>
                      <a:pt x="180" y="188"/>
                    </a:lnTo>
                    <a:lnTo>
                      <a:pt x="179" y="188"/>
                    </a:lnTo>
                    <a:lnTo>
                      <a:pt x="179" y="186"/>
                    </a:lnTo>
                    <a:lnTo>
                      <a:pt x="178" y="186"/>
                    </a:lnTo>
                    <a:lnTo>
                      <a:pt x="180" y="183"/>
                    </a:lnTo>
                    <a:lnTo>
                      <a:pt x="183" y="183"/>
                    </a:lnTo>
                    <a:lnTo>
                      <a:pt x="185" y="181"/>
                    </a:lnTo>
                    <a:lnTo>
                      <a:pt x="186" y="181"/>
                    </a:lnTo>
                    <a:lnTo>
                      <a:pt x="186" y="180"/>
                    </a:lnTo>
                    <a:lnTo>
                      <a:pt x="183" y="174"/>
                    </a:lnTo>
                    <a:lnTo>
                      <a:pt x="185" y="173"/>
                    </a:lnTo>
                    <a:lnTo>
                      <a:pt x="185" y="170"/>
                    </a:lnTo>
                    <a:lnTo>
                      <a:pt x="183" y="170"/>
                    </a:lnTo>
                    <a:lnTo>
                      <a:pt x="182" y="169"/>
                    </a:lnTo>
                    <a:lnTo>
                      <a:pt x="180" y="166"/>
                    </a:lnTo>
                    <a:lnTo>
                      <a:pt x="176" y="152"/>
                    </a:lnTo>
                    <a:lnTo>
                      <a:pt x="173" y="149"/>
                    </a:lnTo>
                    <a:lnTo>
                      <a:pt x="172" y="149"/>
                    </a:lnTo>
                    <a:lnTo>
                      <a:pt x="171" y="148"/>
                    </a:lnTo>
                    <a:lnTo>
                      <a:pt x="171" y="146"/>
                    </a:lnTo>
                    <a:lnTo>
                      <a:pt x="168" y="146"/>
                    </a:lnTo>
                    <a:lnTo>
                      <a:pt x="162" y="140"/>
                    </a:lnTo>
                    <a:lnTo>
                      <a:pt x="161" y="140"/>
                    </a:lnTo>
                    <a:lnTo>
                      <a:pt x="154" y="135"/>
                    </a:lnTo>
                    <a:lnTo>
                      <a:pt x="150" y="133"/>
                    </a:lnTo>
                    <a:lnTo>
                      <a:pt x="146" y="133"/>
                    </a:lnTo>
                    <a:lnTo>
                      <a:pt x="144" y="131"/>
                    </a:lnTo>
                    <a:lnTo>
                      <a:pt x="133" y="124"/>
                    </a:lnTo>
                    <a:lnTo>
                      <a:pt x="132" y="124"/>
                    </a:lnTo>
                    <a:lnTo>
                      <a:pt x="116" y="113"/>
                    </a:lnTo>
                    <a:lnTo>
                      <a:pt x="101" y="104"/>
                    </a:lnTo>
                    <a:lnTo>
                      <a:pt x="91" y="103"/>
                    </a:lnTo>
                    <a:lnTo>
                      <a:pt x="90" y="104"/>
                    </a:lnTo>
                    <a:lnTo>
                      <a:pt x="88" y="104"/>
                    </a:lnTo>
                    <a:lnTo>
                      <a:pt x="88" y="103"/>
                    </a:lnTo>
                    <a:lnTo>
                      <a:pt x="87" y="102"/>
                    </a:lnTo>
                    <a:lnTo>
                      <a:pt x="87" y="96"/>
                    </a:lnTo>
                    <a:lnTo>
                      <a:pt x="82" y="92"/>
                    </a:lnTo>
                    <a:lnTo>
                      <a:pt x="80" y="89"/>
                    </a:lnTo>
                    <a:lnTo>
                      <a:pt x="80" y="88"/>
                    </a:lnTo>
                    <a:lnTo>
                      <a:pt x="90" y="74"/>
                    </a:lnTo>
                    <a:lnTo>
                      <a:pt x="87" y="68"/>
                    </a:lnTo>
                    <a:lnTo>
                      <a:pt x="80" y="63"/>
                    </a:lnTo>
                    <a:lnTo>
                      <a:pt x="74" y="64"/>
                    </a:lnTo>
                    <a:lnTo>
                      <a:pt x="72" y="66"/>
                    </a:lnTo>
                    <a:lnTo>
                      <a:pt x="70" y="66"/>
                    </a:lnTo>
                    <a:lnTo>
                      <a:pt x="70" y="64"/>
                    </a:lnTo>
                    <a:lnTo>
                      <a:pt x="72" y="64"/>
                    </a:lnTo>
                    <a:lnTo>
                      <a:pt x="76" y="63"/>
                    </a:lnTo>
                    <a:lnTo>
                      <a:pt x="79" y="63"/>
                    </a:lnTo>
                    <a:lnTo>
                      <a:pt x="79" y="61"/>
                    </a:lnTo>
                    <a:lnTo>
                      <a:pt x="80" y="61"/>
                    </a:lnTo>
                    <a:lnTo>
                      <a:pt x="79" y="60"/>
                    </a:lnTo>
                    <a:lnTo>
                      <a:pt x="79" y="59"/>
                    </a:lnTo>
                    <a:lnTo>
                      <a:pt x="91" y="64"/>
                    </a:lnTo>
                    <a:lnTo>
                      <a:pt x="91" y="66"/>
                    </a:lnTo>
                    <a:lnTo>
                      <a:pt x="97" y="68"/>
                    </a:lnTo>
                    <a:lnTo>
                      <a:pt x="99" y="71"/>
                    </a:lnTo>
                    <a:lnTo>
                      <a:pt x="101" y="74"/>
                    </a:lnTo>
                    <a:lnTo>
                      <a:pt x="104" y="74"/>
                    </a:lnTo>
                    <a:lnTo>
                      <a:pt x="105" y="73"/>
                    </a:lnTo>
                    <a:lnTo>
                      <a:pt x="105" y="71"/>
                    </a:lnTo>
                    <a:lnTo>
                      <a:pt x="106" y="67"/>
                    </a:lnTo>
                    <a:lnTo>
                      <a:pt x="106" y="66"/>
                    </a:lnTo>
                    <a:lnTo>
                      <a:pt x="105" y="63"/>
                    </a:lnTo>
                    <a:lnTo>
                      <a:pt x="105" y="47"/>
                    </a:lnTo>
                    <a:lnTo>
                      <a:pt x="106" y="46"/>
                    </a:lnTo>
                    <a:lnTo>
                      <a:pt x="108" y="43"/>
                    </a:lnTo>
                    <a:lnTo>
                      <a:pt x="108" y="42"/>
                    </a:lnTo>
                    <a:lnTo>
                      <a:pt x="106" y="40"/>
                    </a:lnTo>
                    <a:lnTo>
                      <a:pt x="106" y="36"/>
                    </a:lnTo>
                    <a:lnTo>
                      <a:pt x="105" y="35"/>
                    </a:lnTo>
                    <a:lnTo>
                      <a:pt x="102" y="30"/>
                    </a:lnTo>
                    <a:lnTo>
                      <a:pt x="101" y="26"/>
                    </a:lnTo>
                    <a:lnTo>
                      <a:pt x="92" y="26"/>
                    </a:lnTo>
                    <a:lnTo>
                      <a:pt x="88" y="25"/>
                    </a:lnTo>
                    <a:lnTo>
                      <a:pt x="87" y="25"/>
                    </a:lnTo>
                    <a:lnTo>
                      <a:pt x="76" y="21"/>
                    </a:lnTo>
                    <a:lnTo>
                      <a:pt x="76" y="19"/>
                    </a:lnTo>
                    <a:lnTo>
                      <a:pt x="73" y="16"/>
                    </a:lnTo>
                    <a:lnTo>
                      <a:pt x="73" y="12"/>
                    </a:lnTo>
                    <a:lnTo>
                      <a:pt x="72" y="8"/>
                    </a:lnTo>
                    <a:lnTo>
                      <a:pt x="70" y="7"/>
                    </a:lnTo>
                    <a:lnTo>
                      <a:pt x="70" y="6"/>
                    </a:lnTo>
                    <a:lnTo>
                      <a:pt x="69" y="4"/>
                    </a:lnTo>
                    <a:lnTo>
                      <a:pt x="62" y="4"/>
                    </a:lnTo>
                    <a:lnTo>
                      <a:pt x="60" y="3"/>
                    </a:lnTo>
                    <a:lnTo>
                      <a:pt x="59" y="3"/>
                    </a:lnTo>
                    <a:lnTo>
                      <a:pt x="56" y="1"/>
                    </a:lnTo>
                    <a:lnTo>
                      <a:pt x="53" y="1"/>
                    </a:lnTo>
                    <a:lnTo>
                      <a:pt x="51" y="3"/>
                    </a:lnTo>
                    <a:lnTo>
                      <a:pt x="49" y="4"/>
                    </a:lnTo>
                    <a:lnTo>
                      <a:pt x="48" y="4"/>
                    </a:lnTo>
                    <a:lnTo>
                      <a:pt x="46" y="3"/>
                    </a:lnTo>
                    <a:lnTo>
                      <a:pt x="44" y="1"/>
                    </a:lnTo>
                    <a:lnTo>
                      <a:pt x="39" y="0"/>
                    </a:lnTo>
                    <a:lnTo>
                      <a:pt x="37" y="0"/>
                    </a:lnTo>
                    <a:lnTo>
                      <a:pt x="34" y="3"/>
                    </a:lnTo>
                    <a:lnTo>
                      <a:pt x="30" y="6"/>
                    </a:lnTo>
                    <a:lnTo>
                      <a:pt x="27" y="7"/>
                    </a:lnTo>
                    <a:lnTo>
                      <a:pt x="14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42" name="Freeform 1275">
                <a:extLst>
                  <a:ext uri="{FF2B5EF4-FFF2-40B4-BE49-F238E27FC236}">
                    <a16:creationId xmlns:a16="http://schemas.microsoft.com/office/drawing/2014/main" id="{17A99837-D9D4-3418-57FA-5B30309A1E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1" y="1086"/>
                <a:ext cx="1" cy="0"/>
              </a:xfrm>
              <a:custGeom>
                <a:avLst/>
                <a:gdLst>
                  <a:gd name="T0" fmla="*/ 4 w 4"/>
                  <a:gd name="T1" fmla="*/ 2 h 3"/>
                  <a:gd name="T2" fmla="*/ 3 w 4"/>
                  <a:gd name="T3" fmla="*/ 0 h 3"/>
                  <a:gd name="T4" fmla="*/ 0 w 4"/>
                  <a:gd name="T5" fmla="*/ 0 h 3"/>
                  <a:gd name="T6" fmla="*/ 0 w 4"/>
                  <a:gd name="T7" fmla="*/ 3 h 3"/>
                  <a:gd name="T8" fmla="*/ 4 w 4"/>
                  <a:gd name="T9" fmla="*/ 3 h 3"/>
                  <a:gd name="T10" fmla="*/ 4 w 4"/>
                  <a:gd name="T11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4" y="2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4" y="3"/>
                    </a:ln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43" name="Freeform 1276">
                <a:extLst>
                  <a:ext uri="{FF2B5EF4-FFF2-40B4-BE49-F238E27FC236}">
                    <a16:creationId xmlns:a16="http://schemas.microsoft.com/office/drawing/2014/main" id="{823A7F4C-A6F5-FC64-6D39-A678F20231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4" y="2150"/>
                <a:ext cx="94" cy="55"/>
              </a:xfrm>
              <a:custGeom>
                <a:avLst/>
                <a:gdLst>
                  <a:gd name="T0" fmla="*/ 309 w 373"/>
                  <a:gd name="T1" fmla="*/ 137 h 220"/>
                  <a:gd name="T2" fmla="*/ 288 w 373"/>
                  <a:gd name="T3" fmla="*/ 137 h 220"/>
                  <a:gd name="T4" fmla="*/ 242 w 373"/>
                  <a:gd name="T5" fmla="*/ 100 h 220"/>
                  <a:gd name="T6" fmla="*/ 159 w 373"/>
                  <a:gd name="T7" fmla="*/ 96 h 220"/>
                  <a:gd name="T8" fmla="*/ 152 w 373"/>
                  <a:gd name="T9" fmla="*/ 79 h 220"/>
                  <a:gd name="T10" fmla="*/ 172 w 373"/>
                  <a:gd name="T11" fmla="*/ 78 h 220"/>
                  <a:gd name="T12" fmla="*/ 176 w 373"/>
                  <a:gd name="T13" fmla="*/ 68 h 220"/>
                  <a:gd name="T14" fmla="*/ 187 w 373"/>
                  <a:gd name="T15" fmla="*/ 63 h 220"/>
                  <a:gd name="T16" fmla="*/ 182 w 373"/>
                  <a:gd name="T17" fmla="*/ 57 h 220"/>
                  <a:gd name="T18" fmla="*/ 143 w 373"/>
                  <a:gd name="T19" fmla="*/ 57 h 220"/>
                  <a:gd name="T20" fmla="*/ 120 w 373"/>
                  <a:gd name="T21" fmla="*/ 55 h 220"/>
                  <a:gd name="T22" fmla="*/ 130 w 373"/>
                  <a:gd name="T23" fmla="*/ 65 h 220"/>
                  <a:gd name="T24" fmla="*/ 119 w 373"/>
                  <a:gd name="T25" fmla="*/ 67 h 220"/>
                  <a:gd name="T26" fmla="*/ 104 w 373"/>
                  <a:gd name="T27" fmla="*/ 81 h 220"/>
                  <a:gd name="T28" fmla="*/ 95 w 373"/>
                  <a:gd name="T29" fmla="*/ 84 h 220"/>
                  <a:gd name="T30" fmla="*/ 97 w 373"/>
                  <a:gd name="T31" fmla="*/ 89 h 220"/>
                  <a:gd name="T32" fmla="*/ 91 w 373"/>
                  <a:gd name="T33" fmla="*/ 98 h 220"/>
                  <a:gd name="T34" fmla="*/ 91 w 373"/>
                  <a:gd name="T35" fmla="*/ 102 h 220"/>
                  <a:gd name="T36" fmla="*/ 84 w 373"/>
                  <a:gd name="T37" fmla="*/ 92 h 220"/>
                  <a:gd name="T38" fmla="*/ 78 w 373"/>
                  <a:gd name="T39" fmla="*/ 99 h 220"/>
                  <a:gd name="T40" fmla="*/ 81 w 373"/>
                  <a:gd name="T41" fmla="*/ 96 h 220"/>
                  <a:gd name="T42" fmla="*/ 83 w 373"/>
                  <a:gd name="T43" fmla="*/ 82 h 220"/>
                  <a:gd name="T44" fmla="*/ 63 w 373"/>
                  <a:gd name="T45" fmla="*/ 81 h 220"/>
                  <a:gd name="T46" fmla="*/ 62 w 373"/>
                  <a:gd name="T47" fmla="*/ 79 h 220"/>
                  <a:gd name="T48" fmla="*/ 67 w 373"/>
                  <a:gd name="T49" fmla="*/ 72 h 220"/>
                  <a:gd name="T50" fmla="*/ 60 w 373"/>
                  <a:gd name="T51" fmla="*/ 63 h 220"/>
                  <a:gd name="T52" fmla="*/ 59 w 373"/>
                  <a:gd name="T53" fmla="*/ 48 h 220"/>
                  <a:gd name="T54" fmla="*/ 63 w 373"/>
                  <a:gd name="T55" fmla="*/ 54 h 220"/>
                  <a:gd name="T56" fmla="*/ 74 w 373"/>
                  <a:gd name="T57" fmla="*/ 51 h 220"/>
                  <a:gd name="T58" fmla="*/ 77 w 373"/>
                  <a:gd name="T59" fmla="*/ 40 h 220"/>
                  <a:gd name="T60" fmla="*/ 80 w 373"/>
                  <a:gd name="T61" fmla="*/ 32 h 220"/>
                  <a:gd name="T62" fmla="*/ 77 w 373"/>
                  <a:gd name="T63" fmla="*/ 43 h 220"/>
                  <a:gd name="T64" fmla="*/ 87 w 373"/>
                  <a:gd name="T65" fmla="*/ 38 h 220"/>
                  <a:gd name="T66" fmla="*/ 87 w 373"/>
                  <a:gd name="T67" fmla="*/ 39 h 220"/>
                  <a:gd name="T68" fmla="*/ 87 w 373"/>
                  <a:gd name="T69" fmla="*/ 54 h 220"/>
                  <a:gd name="T70" fmla="*/ 102 w 373"/>
                  <a:gd name="T71" fmla="*/ 53 h 220"/>
                  <a:gd name="T72" fmla="*/ 106 w 373"/>
                  <a:gd name="T73" fmla="*/ 43 h 220"/>
                  <a:gd name="T74" fmla="*/ 101 w 373"/>
                  <a:gd name="T75" fmla="*/ 25 h 220"/>
                  <a:gd name="T76" fmla="*/ 94 w 373"/>
                  <a:gd name="T77" fmla="*/ 18 h 220"/>
                  <a:gd name="T78" fmla="*/ 91 w 373"/>
                  <a:gd name="T79" fmla="*/ 10 h 220"/>
                  <a:gd name="T80" fmla="*/ 78 w 373"/>
                  <a:gd name="T81" fmla="*/ 1 h 220"/>
                  <a:gd name="T82" fmla="*/ 66 w 373"/>
                  <a:gd name="T83" fmla="*/ 1 h 220"/>
                  <a:gd name="T84" fmla="*/ 49 w 373"/>
                  <a:gd name="T85" fmla="*/ 11 h 220"/>
                  <a:gd name="T86" fmla="*/ 27 w 373"/>
                  <a:gd name="T87" fmla="*/ 24 h 220"/>
                  <a:gd name="T88" fmla="*/ 7 w 373"/>
                  <a:gd name="T89" fmla="*/ 21 h 220"/>
                  <a:gd name="T90" fmla="*/ 2 w 373"/>
                  <a:gd name="T91" fmla="*/ 33 h 220"/>
                  <a:gd name="T92" fmla="*/ 7 w 373"/>
                  <a:gd name="T93" fmla="*/ 47 h 220"/>
                  <a:gd name="T94" fmla="*/ 20 w 373"/>
                  <a:gd name="T95" fmla="*/ 67 h 220"/>
                  <a:gd name="T96" fmla="*/ 32 w 373"/>
                  <a:gd name="T97" fmla="*/ 99 h 220"/>
                  <a:gd name="T98" fmla="*/ 66 w 373"/>
                  <a:gd name="T99" fmla="*/ 116 h 220"/>
                  <a:gd name="T100" fmla="*/ 85 w 373"/>
                  <a:gd name="T101" fmla="*/ 106 h 220"/>
                  <a:gd name="T102" fmla="*/ 113 w 373"/>
                  <a:gd name="T103" fmla="*/ 100 h 220"/>
                  <a:gd name="T104" fmla="*/ 181 w 373"/>
                  <a:gd name="T105" fmla="*/ 139 h 220"/>
                  <a:gd name="T106" fmla="*/ 239 w 373"/>
                  <a:gd name="T107" fmla="*/ 183 h 220"/>
                  <a:gd name="T108" fmla="*/ 285 w 373"/>
                  <a:gd name="T109" fmla="*/ 213 h 220"/>
                  <a:gd name="T110" fmla="*/ 332 w 373"/>
                  <a:gd name="T111" fmla="*/ 218 h 220"/>
                  <a:gd name="T112" fmla="*/ 347 w 373"/>
                  <a:gd name="T113" fmla="*/ 215 h 220"/>
                  <a:gd name="T114" fmla="*/ 359 w 373"/>
                  <a:gd name="T115" fmla="*/ 199 h 220"/>
                  <a:gd name="T116" fmla="*/ 372 w 373"/>
                  <a:gd name="T117" fmla="*/ 185 h 220"/>
                  <a:gd name="T118" fmla="*/ 347 w 373"/>
                  <a:gd name="T119" fmla="*/ 190 h 220"/>
                  <a:gd name="T120" fmla="*/ 342 w 373"/>
                  <a:gd name="T121" fmla="*/ 173 h 220"/>
                  <a:gd name="T122" fmla="*/ 335 w 373"/>
                  <a:gd name="T123" fmla="*/ 152 h 2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73" h="220">
                    <a:moveTo>
                      <a:pt x="328" y="141"/>
                    </a:moveTo>
                    <a:lnTo>
                      <a:pt x="315" y="137"/>
                    </a:lnTo>
                    <a:lnTo>
                      <a:pt x="313" y="135"/>
                    </a:lnTo>
                    <a:lnTo>
                      <a:pt x="310" y="135"/>
                    </a:lnTo>
                    <a:lnTo>
                      <a:pt x="309" y="137"/>
                    </a:lnTo>
                    <a:lnTo>
                      <a:pt x="305" y="139"/>
                    </a:lnTo>
                    <a:lnTo>
                      <a:pt x="301" y="141"/>
                    </a:lnTo>
                    <a:lnTo>
                      <a:pt x="294" y="141"/>
                    </a:lnTo>
                    <a:lnTo>
                      <a:pt x="292" y="139"/>
                    </a:lnTo>
                    <a:lnTo>
                      <a:pt x="288" y="137"/>
                    </a:lnTo>
                    <a:lnTo>
                      <a:pt x="281" y="130"/>
                    </a:lnTo>
                    <a:lnTo>
                      <a:pt x="277" y="123"/>
                    </a:lnTo>
                    <a:lnTo>
                      <a:pt x="274" y="120"/>
                    </a:lnTo>
                    <a:lnTo>
                      <a:pt x="263" y="111"/>
                    </a:lnTo>
                    <a:lnTo>
                      <a:pt x="242" y="100"/>
                    </a:lnTo>
                    <a:lnTo>
                      <a:pt x="203" y="106"/>
                    </a:lnTo>
                    <a:lnTo>
                      <a:pt x="191" y="106"/>
                    </a:lnTo>
                    <a:lnTo>
                      <a:pt x="187" y="105"/>
                    </a:lnTo>
                    <a:lnTo>
                      <a:pt x="171" y="102"/>
                    </a:lnTo>
                    <a:lnTo>
                      <a:pt x="159" y="96"/>
                    </a:lnTo>
                    <a:lnTo>
                      <a:pt x="144" y="85"/>
                    </a:lnTo>
                    <a:lnTo>
                      <a:pt x="144" y="84"/>
                    </a:lnTo>
                    <a:lnTo>
                      <a:pt x="151" y="84"/>
                    </a:lnTo>
                    <a:lnTo>
                      <a:pt x="151" y="81"/>
                    </a:lnTo>
                    <a:lnTo>
                      <a:pt x="152" y="79"/>
                    </a:lnTo>
                    <a:lnTo>
                      <a:pt x="157" y="81"/>
                    </a:lnTo>
                    <a:lnTo>
                      <a:pt x="159" y="79"/>
                    </a:lnTo>
                    <a:lnTo>
                      <a:pt x="164" y="79"/>
                    </a:lnTo>
                    <a:lnTo>
                      <a:pt x="168" y="78"/>
                    </a:lnTo>
                    <a:lnTo>
                      <a:pt x="172" y="78"/>
                    </a:lnTo>
                    <a:lnTo>
                      <a:pt x="175" y="77"/>
                    </a:lnTo>
                    <a:lnTo>
                      <a:pt x="178" y="74"/>
                    </a:lnTo>
                    <a:lnTo>
                      <a:pt x="178" y="72"/>
                    </a:lnTo>
                    <a:lnTo>
                      <a:pt x="176" y="71"/>
                    </a:lnTo>
                    <a:lnTo>
                      <a:pt x="176" y="68"/>
                    </a:lnTo>
                    <a:lnTo>
                      <a:pt x="178" y="64"/>
                    </a:lnTo>
                    <a:lnTo>
                      <a:pt x="181" y="63"/>
                    </a:lnTo>
                    <a:lnTo>
                      <a:pt x="183" y="63"/>
                    </a:lnTo>
                    <a:lnTo>
                      <a:pt x="186" y="64"/>
                    </a:lnTo>
                    <a:lnTo>
                      <a:pt x="187" y="63"/>
                    </a:lnTo>
                    <a:lnTo>
                      <a:pt x="189" y="63"/>
                    </a:lnTo>
                    <a:lnTo>
                      <a:pt x="189" y="61"/>
                    </a:lnTo>
                    <a:lnTo>
                      <a:pt x="186" y="58"/>
                    </a:lnTo>
                    <a:lnTo>
                      <a:pt x="183" y="58"/>
                    </a:lnTo>
                    <a:lnTo>
                      <a:pt x="182" y="57"/>
                    </a:lnTo>
                    <a:lnTo>
                      <a:pt x="158" y="57"/>
                    </a:lnTo>
                    <a:lnTo>
                      <a:pt x="150" y="58"/>
                    </a:lnTo>
                    <a:lnTo>
                      <a:pt x="148" y="58"/>
                    </a:lnTo>
                    <a:lnTo>
                      <a:pt x="147" y="57"/>
                    </a:lnTo>
                    <a:lnTo>
                      <a:pt x="143" y="57"/>
                    </a:lnTo>
                    <a:lnTo>
                      <a:pt x="140" y="58"/>
                    </a:lnTo>
                    <a:lnTo>
                      <a:pt x="134" y="58"/>
                    </a:lnTo>
                    <a:lnTo>
                      <a:pt x="131" y="57"/>
                    </a:lnTo>
                    <a:lnTo>
                      <a:pt x="123" y="57"/>
                    </a:lnTo>
                    <a:lnTo>
                      <a:pt x="120" y="55"/>
                    </a:lnTo>
                    <a:lnTo>
                      <a:pt x="120" y="57"/>
                    </a:lnTo>
                    <a:lnTo>
                      <a:pt x="122" y="57"/>
                    </a:lnTo>
                    <a:lnTo>
                      <a:pt x="127" y="60"/>
                    </a:lnTo>
                    <a:lnTo>
                      <a:pt x="130" y="63"/>
                    </a:lnTo>
                    <a:lnTo>
                      <a:pt x="130" y="65"/>
                    </a:lnTo>
                    <a:lnTo>
                      <a:pt x="129" y="67"/>
                    </a:lnTo>
                    <a:lnTo>
                      <a:pt x="126" y="67"/>
                    </a:lnTo>
                    <a:lnTo>
                      <a:pt x="124" y="65"/>
                    </a:lnTo>
                    <a:lnTo>
                      <a:pt x="119" y="65"/>
                    </a:lnTo>
                    <a:lnTo>
                      <a:pt x="119" y="67"/>
                    </a:lnTo>
                    <a:lnTo>
                      <a:pt x="116" y="67"/>
                    </a:lnTo>
                    <a:lnTo>
                      <a:pt x="116" y="75"/>
                    </a:lnTo>
                    <a:lnTo>
                      <a:pt x="111" y="81"/>
                    </a:lnTo>
                    <a:lnTo>
                      <a:pt x="106" y="82"/>
                    </a:lnTo>
                    <a:lnTo>
                      <a:pt x="104" y="81"/>
                    </a:lnTo>
                    <a:lnTo>
                      <a:pt x="102" y="81"/>
                    </a:lnTo>
                    <a:lnTo>
                      <a:pt x="101" y="79"/>
                    </a:lnTo>
                    <a:lnTo>
                      <a:pt x="99" y="79"/>
                    </a:lnTo>
                    <a:lnTo>
                      <a:pt x="98" y="82"/>
                    </a:lnTo>
                    <a:lnTo>
                      <a:pt x="95" y="84"/>
                    </a:lnTo>
                    <a:lnTo>
                      <a:pt x="95" y="85"/>
                    </a:lnTo>
                    <a:lnTo>
                      <a:pt x="97" y="86"/>
                    </a:lnTo>
                    <a:lnTo>
                      <a:pt x="97" y="88"/>
                    </a:lnTo>
                    <a:lnTo>
                      <a:pt x="98" y="88"/>
                    </a:lnTo>
                    <a:lnTo>
                      <a:pt x="97" y="89"/>
                    </a:lnTo>
                    <a:lnTo>
                      <a:pt x="95" y="89"/>
                    </a:lnTo>
                    <a:lnTo>
                      <a:pt x="92" y="92"/>
                    </a:lnTo>
                    <a:lnTo>
                      <a:pt x="92" y="91"/>
                    </a:lnTo>
                    <a:lnTo>
                      <a:pt x="91" y="91"/>
                    </a:lnTo>
                    <a:lnTo>
                      <a:pt x="91" y="98"/>
                    </a:lnTo>
                    <a:lnTo>
                      <a:pt x="92" y="98"/>
                    </a:lnTo>
                    <a:lnTo>
                      <a:pt x="92" y="99"/>
                    </a:lnTo>
                    <a:lnTo>
                      <a:pt x="94" y="99"/>
                    </a:lnTo>
                    <a:lnTo>
                      <a:pt x="94" y="102"/>
                    </a:lnTo>
                    <a:lnTo>
                      <a:pt x="91" y="102"/>
                    </a:lnTo>
                    <a:lnTo>
                      <a:pt x="90" y="99"/>
                    </a:lnTo>
                    <a:lnTo>
                      <a:pt x="90" y="93"/>
                    </a:lnTo>
                    <a:lnTo>
                      <a:pt x="88" y="93"/>
                    </a:lnTo>
                    <a:lnTo>
                      <a:pt x="88" y="92"/>
                    </a:lnTo>
                    <a:lnTo>
                      <a:pt x="84" y="92"/>
                    </a:lnTo>
                    <a:lnTo>
                      <a:pt x="83" y="93"/>
                    </a:lnTo>
                    <a:lnTo>
                      <a:pt x="83" y="96"/>
                    </a:lnTo>
                    <a:lnTo>
                      <a:pt x="81" y="98"/>
                    </a:lnTo>
                    <a:lnTo>
                      <a:pt x="80" y="98"/>
                    </a:lnTo>
                    <a:lnTo>
                      <a:pt x="78" y="99"/>
                    </a:lnTo>
                    <a:lnTo>
                      <a:pt x="77" y="99"/>
                    </a:lnTo>
                    <a:lnTo>
                      <a:pt x="77" y="98"/>
                    </a:lnTo>
                    <a:lnTo>
                      <a:pt x="78" y="98"/>
                    </a:lnTo>
                    <a:lnTo>
                      <a:pt x="80" y="96"/>
                    </a:lnTo>
                    <a:lnTo>
                      <a:pt x="81" y="96"/>
                    </a:lnTo>
                    <a:lnTo>
                      <a:pt x="81" y="93"/>
                    </a:lnTo>
                    <a:lnTo>
                      <a:pt x="80" y="92"/>
                    </a:lnTo>
                    <a:lnTo>
                      <a:pt x="80" y="88"/>
                    </a:lnTo>
                    <a:lnTo>
                      <a:pt x="81" y="86"/>
                    </a:lnTo>
                    <a:lnTo>
                      <a:pt x="83" y="82"/>
                    </a:lnTo>
                    <a:lnTo>
                      <a:pt x="80" y="78"/>
                    </a:lnTo>
                    <a:lnTo>
                      <a:pt x="78" y="78"/>
                    </a:lnTo>
                    <a:lnTo>
                      <a:pt x="76" y="75"/>
                    </a:lnTo>
                    <a:lnTo>
                      <a:pt x="74" y="75"/>
                    </a:lnTo>
                    <a:lnTo>
                      <a:pt x="63" y="81"/>
                    </a:lnTo>
                    <a:lnTo>
                      <a:pt x="64" y="79"/>
                    </a:lnTo>
                    <a:lnTo>
                      <a:pt x="67" y="78"/>
                    </a:lnTo>
                    <a:lnTo>
                      <a:pt x="66" y="77"/>
                    </a:lnTo>
                    <a:lnTo>
                      <a:pt x="63" y="77"/>
                    </a:lnTo>
                    <a:lnTo>
                      <a:pt x="62" y="79"/>
                    </a:lnTo>
                    <a:lnTo>
                      <a:pt x="62" y="77"/>
                    </a:lnTo>
                    <a:lnTo>
                      <a:pt x="63" y="77"/>
                    </a:lnTo>
                    <a:lnTo>
                      <a:pt x="64" y="75"/>
                    </a:lnTo>
                    <a:lnTo>
                      <a:pt x="67" y="75"/>
                    </a:lnTo>
                    <a:lnTo>
                      <a:pt x="67" y="72"/>
                    </a:lnTo>
                    <a:lnTo>
                      <a:pt x="66" y="71"/>
                    </a:lnTo>
                    <a:lnTo>
                      <a:pt x="64" y="71"/>
                    </a:lnTo>
                    <a:lnTo>
                      <a:pt x="62" y="68"/>
                    </a:lnTo>
                    <a:lnTo>
                      <a:pt x="60" y="64"/>
                    </a:lnTo>
                    <a:lnTo>
                      <a:pt x="60" y="63"/>
                    </a:lnTo>
                    <a:lnTo>
                      <a:pt x="59" y="60"/>
                    </a:lnTo>
                    <a:lnTo>
                      <a:pt x="57" y="55"/>
                    </a:lnTo>
                    <a:lnTo>
                      <a:pt x="59" y="51"/>
                    </a:lnTo>
                    <a:lnTo>
                      <a:pt x="57" y="50"/>
                    </a:lnTo>
                    <a:lnTo>
                      <a:pt x="59" y="48"/>
                    </a:lnTo>
                    <a:lnTo>
                      <a:pt x="57" y="47"/>
                    </a:lnTo>
                    <a:lnTo>
                      <a:pt x="59" y="43"/>
                    </a:lnTo>
                    <a:lnTo>
                      <a:pt x="59" y="47"/>
                    </a:lnTo>
                    <a:lnTo>
                      <a:pt x="63" y="51"/>
                    </a:lnTo>
                    <a:lnTo>
                      <a:pt x="63" y="54"/>
                    </a:lnTo>
                    <a:lnTo>
                      <a:pt x="66" y="57"/>
                    </a:lnTo>
                    <a:lnTo>
                      <a:pt x="69" y="57"/>
                    </a:lnTo>
                    <a:lnTo>
                      <a:pt x="71" y="54"/>
                    </a:lnTo>
                    <a:lnTo>
                      <a:pt x="71" y="53"/>
                    </a:lnTo>
                    <a:lnTo>
                      <a:pt x="74" y="51"/>
                    </a:lnTo>
                    <a:lnTo>
                      <a:pt x="76" y="48"/>
                    </a:lnTo>
                    <a:lnTo>
                      <a:pt x="76" y="47"/>
                    </a:lnTo>
                    <a:lnTo>
                      <a:pt x="74" y="44"/>
                    </a:lnTo>
                    <a:lnTo>
                      <a:pt x="76" y="44"/>
                    </a:lnTo>
                    <a:lnTo>
                      <a:pt x="77" y="40"/>
                    </a:lnTo>
                    <a:lnTo>
                      <a:pt x="77" y="39"/>
                    </a:lnTo>
                    <a:lnTo>
                      <a:pt x="77" y="33"/>
                    </a:lnTo>
                    <a:lnTo>
                      <a:pt x="78" y="32"/>
                    </a:lnTo>
                    <a:lnTo>
                      <a:pt x="80" y="29"/>
                    </a:lnTo>
                    <a:lnTo>
                      <a:pt x="80" y="32"/>
                    </a:lnTo>
                    <a:lnTo>
                      <a:pt x="78" y="33"/>
                    </a:lnTo>
                    <a:lnTo>
                      <a:pt x="78" y="36"/>
                    </a:lnTo>
                    <a:lnTo>
                      <a:pt x="77" y="39"/>
                    </a:lnTo>
                    <a:lnTo>
                      <a:pt x="77" y="40"/>
                    </a:lnTo>
                    <a:lnTo>
                      <a:pt x="77" y="43"/>
                    </a:lnTo>
                    <a:lnTo>
                      <a:pt x="81" y="43"/>
                    </a:lnTo>
                    <a:lnTo>
                      <a:pt x="83" y="40"/>
                    </a:lnTo>
                    <a:lnTo>
                      <a:pt x="84" y="39"/>
                    </a:lnTo>
                    <a:lnTo>
                      <a:pt x="84" y="38"/>
                    </a:lnTo>
                    <a:lnTo>
                      <a:pt x="87" y="38"/>
                    </a:lnTo>
                    <a:lnTo>
                      <a:pt x="90" y="36"/>
                    </a:lnTo>
                    <a:lnTo>
                      <a:pt x="91" y="35"/>
                    </a:lnTo>
                    <a:lnTo>
                      <a:pt x="92" y="35"/>
                    </a:lnTo>
                    <a:lnTo>
                      <a:pt x="90" y="36"/>
                    </a:lnTo>
                    <a:lnTo>
                      <a:pt x="87" y="39"/>
                    </a:lnTo>
                    <a:lnTo>
                      <a:pt x="85" y="39"/>
                    </a:lnTo>
                    <a:lnTo>
                      <a:pt x="83" y="40"/>
                    </a:lnTo>
                    <a:lnTo>
                      <a:pt x="83" y="48"/>
                    </a:lnTo>
                    <a:lnTo>
                      <a:pt x="84" y="51"/>
                    </a:lnTo>
                    <a:lnTo>
                      <a:pt x="87" y="54"/>
                    </a:lnTo>
                    <a:lnTo>
                      <a:pt x="90" y="55"/>
                    </a:lnTo>
                    <a:lnTo>
                      <a:pt x="99" y="55"/>
                    </a:lnTo>
                    <a:lnTo>
                      <a:pt x="99" y="54"/>
                    </a:lnTo>
                    <a:lnTo>
                      <a:pt x="101" y="53"/>
                    </a:lnTo>
                    <a:lnTo>
                      <a:pt x="102" y="53"/>
                    </a:lnTo>
                    <a:lnTo>
                      <a:pt x="106" y="48"/>
                    </a:lnTo>
                    <a:lnTo>
                      <a:pt x="108" y="48"/>
                    </a:lnTo>
                    <a:lnTo>
                      <a:pt x="108" y="47"/>
                    </a:lnTo>
                    <a:lnTo>
                      <a:pt x="106" y="44"/>
                    </a:lnTo>
                    <a:lnTo>
                      <a:pt x="106" y="43"/>
                    </a:lnTo>
                    <a:lnTo>
                      <a:pt x="102" y="38"/>
                    </a:lnTo>
                    <a:lnTo>
                      <a:pt x="101" y="35"/>
                    </a:lnTo>
                    <a:lnTo>
                      <a:pt x="99" y="33"/>
                    </a:lnTo>
                    <a:lnTo>
                      <a:pt x="99" y="31"/>
                    </a:lnTo>
                    <a:lnTo>
                      <a:pt x="101" y="25"/>
                    </a:lnTo>
                    <a:lnTo>
                      <a:pt x="101" y="24"/>
                    </a:lnTo>
                    <a:lnTo>
                      <a:pt x="99" y="22"/>
                    </a:lnTo>
                    <a:lnTo>
                      <a:pt x="99" y="21"/>
                    </a:lnTo>
                    <a:lnTo>
                      <a:pt x="98" y="19"/>
                    </a:lnTo>
                    <a:lnTo>
                      <a:pt x="94" y="18"/>
                    </a:lnTo>
                    <a:lnTo>
                      <a:pt x="94" y="17"/>
                    </a:lnTo>
                    <a:lnTo>
                      <a:pt x="92" y="17"/>
                    </a:lnTo>
                    <a:lnTo>
                      <a:pt x="92" y="11"/>
                    </a:lnTo>
                    <a:lnTo>
                      <a:pt x="91" y="11"/>
                    </a:lnTo>
                    <a:lnTo>
                      <a:pt x="91" y="10"/>
                    </a:lnTo>
                    <a:lnTo>
                      <a:pt x="88" y="8"/>
                    </a:lnTo>
                    <a:lnTo>
                      <a:pt x="85" y="5"/>
                    </a:lnTo>
                    <a:lnTo>
                      <a:pt x="81" y="3"/>
                    </a:lnTo>
                    <a:lnTo>
                      <a:pt x="80" y="3"/>
                    </a:lnTo>
                    <a:lnTo>
                      <a:pt x="78" y="1"/>
                    </a:lnTo>
                    <a:lnTo>
                      <a:pt x="77" y="1"/>
                    </a:lnTo>
                    <a:lnTo>
                      <a:pt x="74" y="3"/>
                    </a:lnTo>
                    <a:lnTo>
                      <a:pt x="70" y="3"/>
                    </a:lnTo>
                    <a:lnTo>
                      <a:pt x="69" y="1"/>
                    </a:lnTo>
                    <a:lnTo>
                      <a:pt x="66" y="1"/>
                    </a:lnTo>
                    <a:lnTo>
                      <a:pt x="63" y="0"/>
                    </a:lnTo>
                    <a:lnTo>
                      <a:pt x="63" y="1"/>
                    </a:lnTo>
                    <a:lnTo>
                      <a:pt x="62" y="1"/>
                    </a:lnTo>
                    <a:lnTo>
                      <a:pt x="59" y="3"/>
                    </a:lnTo>
                    <a:lnTo>
                      <a:pt x="49" y="11"/>
                    </a:lnTo>
                    <a:lnTo>
                      <a:pt x="49" y="12"/>
                    </a:lnTo>
                    <a:lnTo>
                      <a:pt x="48" y="12"/>
                    </a:lnTo>
                    <a:lnTo>
                      <a:pt x="46" y="14"/>
                    </a:lnTo>
                    <a:lnTo>
                      <a:pt x="35" y="21"/>
                    </a:lnTo>
                    <a:lnTo>
                      <a:pt x="27" y="24"/>
                    </a:lnTo>
                    <a:lnTo>
                      <a:pt x="25" y="25"/>
                    </a:lnTo>
                    <a:lnTo>
                      <a:pt x="18" y="25"/>
                    </a:lnTo>
                    <a:lnTo>
                      <a:pt x="16" y="24"/>
                    </a:lnTo>
                    <a:lnTo>
                      <a:pt x="11" y="24"/>
                    </a:lnTo>
                    <a:lnTo>
                      <a:pt x="7" y="21"/>
                    </a:lnTo>
                    <a:lnTo>
                      <a:pt x="4" y="19"/>
                    </a:lnTo>
                    <a:lnTo>
                      <a:pt x="2" y="19"/>
                    </a:lnTo>
                    <a:lnTo>
                      <a:pt x="0" y="21"/>
                    </a:lnTo>
                    <a:lnTo>
                      <a:pt x="0" y="26"/>
                    </a:lnTo>
                    <a:lnTo>
                      <a:pt x="2" y="33"/>
                    </a:lnTo>
                    <a:lnTo>
                      <a:pt x="2" y="35"/>
                    </a:lnTo>
                    <a:lnTo>
                      <a:pt x="3" y="39"/>
                    </a:lnTo>
                    <a:lnTo>
                      <a:pt x="4" y="43"/>
                    </a:lnTo>
                    <a:lnTo>
                      <a:pt x="6" y="44"/>
                    </a:lnTo>
                    <a:lnTo>
                      <a:pt x="7" y="47"/>
                    </a:lnTo>
                    <a:lnTo>
                      <a:pt x="9" y="47"/>
                    </a:lnTo>
                    <a:lnTo>
                      <a:pt x="11" y="50"/>
                    </a:lnTo>
                    <a:lnTo>
                      <a:pt x="13" y="53"/>
                    </a:lnTo>
                    <a:lnTo>
                      <a:pt x="16" y="57"/>
                    </a:lnTo>
                    <a:lnTo>
                      <a:pt x="20" y="67"/>
                    </a:lnTo>
                    <a:lnTo>
                      <a:pt x="21" y="67"/>
                    </a:lnTo>
                    <a:lnTo>
                      <a:pt x="23" y="70"/>
                    </a:lnTo>
                    <a:lnTo>
                      <a:pt x="23" y="75"/>
                    </a:lnTo>
                    <a:lnTo>
                      <a:pt x="30" y="95"/>
                    </a:lnTo>
                    <a:lnTo>
                      <a:pt x="32" y="99"/>
                    </a:lnTo>
                    <a:lnTo>
                      <a:pt x="44" y="102"/>
                    </a:lnTo>
                    <a:lnTo>
                      <a:pt x="46" y="102"/>
                    </a:lnTo>
                    <a:lnTo>
                      <a:pt x="56" y="107"/>
                    </a:lnTo>
                    <a:lnTo>
                      <a:pt x="59" y="111"/>
                    </a:lnTo>
                    <a:lnTo>
                      <a:pt x="66" y="116"/>
                    </a:lnTo>
                    <a:lnTo>
                      <a:pt x="66" y="117"/>
                    </a:lnTo>
                    <a:lnTo>
                      <a:pt x="70" y="117"/>
                    </a:lnTo>
                    <a:lnTo>
                      <a:pt x="71" y="116"/>
                    </a:lnTo>
                    <a:lnTo>
                      <a:pt x="78" y="114"/>
                    </a:lnTo>
                    <a:lnTo>
                      <a:pt x="85" y="106"/>
                    </a:lnTo>
                    <a:lnTo>
                      <a:pt x="90" y="105"/>
                    </a:lnTo>
                    <a:lnTo>
                      <a:pt x="94" y="105"/>
                    </a:lnTo>
                    <a:lnTo>
                      <a:pt x="105" y="102"/>
                    </a:lnTo>
                    <a:lnTo>
                      <a:pt x="108" y="100"/>
                    </a:lnTo>
                    <a:lnTo>
                      <a:pt x="113" y="100"/>
                    </a:lnTo>
                    <a:lnTo>
                      <a:pt x="116" y="102"/>
                    </a:lnTo>
                    <a:lnTo>
                      <a:pt x="122" y="103"/>
                    </a:lnTo>
                    <a:lnTo>
                      <a:pt x="161" y="130"/>
                    </a:lnTo>
                    <a:lnTo>
                      <a:pt x="179" y="139"/>
                    </a:lnTo>
                    <a:lnTo>
                      <a:pt x="181" y="139"/>
                    </a:lnTo>
                    <a:lnTo>
                      <a:pt x="182" y="141"/>
                    </a:lnTo>
                    <a:lnTo>
                      <a:pt x="186" y="142"/>
                    </a:lnTo>
                    <a:lnTo>
                      <a:pt x="231" y="172"/>
                    </a:lnTo>
                    <a:lnTo>
                      <a:pt x="232" y="176"/>
                    </a:lnTo>
                    <a:lnTo>
                      <a:pt x="239" y="183"/>
                    </a:lnTo>
                    <a:lnTo>
                      <a:pt x="239" y="184"/>
                    </a:lnTo>
                    <a:lnTo>
                      <a:pt x="249" y="194"/>
                    </a:lnTo>
                    <a:lnTo>
                      <a:pt x="260" y="201"/>
                    </a:lnTo>
                    <a:lnTo>
                      <a:pt x="282" y="209"/>
                    </a:lnTo>
                    <a:lnTo>
                      <a:pt x="285" y="213"/>
                    </a:lnTo>
                    <a:lnTo>
                      <a:pt x="288" y="215"/>
                    </a:lnTo>
                    <a:lnTo>
                      <a:pt x="289" y="216"/>
                    </a:lnTo>
                    <a:lnTo>
                      <a:pt x="306" y="220"/>
                    </a:lnTo>
                    <a:lnTo>
                      <a:pt x="309" y="220"/>
                    </a:lnTo>
                    <a:lnTo>
                      <a:pt x="332" y="218"/>
                    </a:lnTo>
                    <a:lnTo>
                      <a:pt x="332" y="216"/>
                    </a:lnTo>
                    <a:lnTo>
                      <a:pt x="335" y="216"/>
                    </a:lnTo>
                    <a:lnTo>
                      <a:pt x="338" y="219"/>
                    </a:lnTo>
                    <a:lnTo>
                      <a:pt x="342" y="218"/>
                    </a:lnTo>
                    <a:lnTo>
                      <a:pt x="347" y="215"/>
                    </a:lnTo>
                    <a:lnTo>
                      <a:pt x="347" y="213"/>
                    </a:lnTo>
                    <a:lnTo>
                      <a:pt x="349" y="208"/>
                    </a:lnTo>
                    <a:lnTo>
                      <a:pt x="354" y="204"/>
                    </a:lnTo>
                    <a:lnTo>
                      <a:pt x="355" y="204"/>
                    </a:lnTo>
                    <a:lnTo>
                      <a:pt x="359" y="199"/>
                    </a:lnTo>
                    <a:lnTo>
                      <a:pt x="372" y="192"/>
                    </a:lnTo>
                    <a:lnTo>
                      <a:pt x="372" y="191"/>
                    </a:lnTo>
                    <a:lnTo>
                      <a:pt x="373" y="191"/>
                    </a:lnTo>
                    <a:lnTo>
                      <a:pt x="373" y="187"/>
                    </a:lnTo>
                    <a:lnTo>
                      <a:pt x="372" y="185"/>
                    </a:lnTo>
                    <a:lnTo>
                      <a:pt x="370" y="187"/>
                    </a:lnTo>
                    <a:lnTo>
                      <a:pt x="358" y="194"/>
                    </a:lnTo>
                    <a:lnTo>
                      <a:pt x="352" y="194"/>
                    </a:lnTo>
                    <a:lnTo>
                      <a:pt x="349" y="192"/>
                    </a:lnTo>
                    <a:lnTo>
                      <a:pt x="347" y="190"/>
                    </a:lnTo>
                    <a:lnTo>
                      <a:pt x="342" y="187"/>
                    </a:lnTo>
                    <a:lnTo>
                      <a:pt x="341" y="185"/>
                    </a:lnTo>
                    <a:lnTo>
                      <a:pt x="341" y="181"/>
                    </a:lnTo>
                    <a:lnTo>
                      <a:pt x="339" y="177"/>
                    </a:lnTo>
                    <a:lnTo>
                      <a:pt x="342" y="173"/>
                    </a:lnTo>
                    <a:lnTo>
                      <a:pt x="342" y="172"/>
                    </a:lnTo>
                    <a:lnTo>
                      <a:pt x="341" y="167"/>
                    </a:lnTo>
                    <a:lnTo>
                      <a:pt x="339" y="166"/>
                    </a:lnTo>
                    <a:lnTo>
                      <a:pt x="335" y="155"/>
                    </a:lnTo>
                    <a:lnTo>
                      <a:pt x="335" y="152"/>
                    </a:lnTo>
                    <a:lnTo>
                      <a:pt x="331" y="144"/>
                    </a:lnTo>
                    <a:lnTo>
                      <a:pt x="328" y="14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44" name="Freeform 1277">
                <a:extLst>
                  <a:ext uri="{FF2B5EF4-FFF2-40B4-BE49-F238E27FC236}">
                    <a16:creationId xmlns:a16="http://schemas.microsoft.com/office/drawing/2014/main" id="{C052ED4E-8BD4-A185-45DD-E16E723332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6" y="2246"/>
                <a:ext cx="66" cy="114"/>
              </a:xfrm>
              <a:custGeom>
                <a:avLst/>
                <a:gdLst>
                  <a:gd name="T0" fmla="*/ 0 w 265"/>
                  <a:gd name="T1" fmla="*/ 2 h 455"/>
                  <a:gd name="T2" fmla="*/ 6 w 265"/>
                  <a:gd name="T3" fmla="*/ 25 h 455"/>
                  <a:gd name="T4" fmla="*/ 10 w 265"/>
                  <a:gd name="T5" fmla="*/ 43 h 455"/>
                  <a:gd name="T6" fmla="*/ 13 w 265"/>
                  <a:gd name="T7" fmla="*/ 58 h 455"/>
                  <a:gd name="T8" fmla="*/ 22 w 265"/>
                  <a:gd name="T9" fmla="*/ 69 h 455"/>
                  <a:gd name="T10" fmla="*/ 26 w 265"/>
                  <a:gd name="T11" fmla="*/ 82 h 455"/>
                  <a:gd name="T12" fmla="*/ 28 w 265"/>
                  <a:gd name="T13" fmla="*/ 98 h 455"/>
                  <a:gd name="T14" fmla="*/ 22 w 265"/>
                  <a:gd name="T15" fmla="*/ 112 h 455"/>
                  <a:gd name="T16" fmla="*/ 26 w 265"/>
                  <a:gd name="T17" fmla="*/ 153 h 455"/>
                  <a:gd name="T18" fmla="*/ 28 w 265"/>
                  <a:gd name="T19" fmla="*/ 173 h 455"/>
                  <a:gd name="T20" fmla="*/ 59 w 265"/>
                  <a:gd name="T21" fmla="*/ 213 h 455"/>
                  <a:gd name="T22" fmla="*/ 121 w 265"/>
                  <a:gd name="T23" fmla="*/ 271 h 455"/>
                  <a:gd name="T24" fmla="*/ 174 w 265"/>
                  <a:gd name="T25" fmla="*/ 333 h 455"/>
                  <a:gd name="T26" fmla="*/ 180 w 265"/>
                  <a:gd name="T27" fmla="*/ 366 h 455"/>
                  <a:gd name="T28" fmla="*/ 183 w 265"/>
                  <a:gd name="T29" fmla="*/ 416 h 455"/>
                  <a:gd name="T30" fmla="*/ 190 w 265"/>
                  <a:gd name="T31" fmla="*/ 448 h 455"/>
                  <a:gd name="T32" fmla="*/ 204 w 265"/>
                  <a:gd name="T33" fmla="*/ 455 h 455"/>
                  <a:gd name="T34" fmla="*/ 210 w 265"/>
                  <a:gd name="T35" fmla="*/ 447 h 455"/>
                  <a:gd name="T36" fmla="*/ 205 w 265"/>
                  <a:gd name="T37" fmla="*/ 444 h 455"/>
                  <a:gd name="T38" fmla="*/ 210 w 265"/>
                  <a:gd name="T39" fmla="*/ 443 h 455"/>
                  <a:gd name="T40" fmla="*/ 214 w 265"/>
                  <a:gd name="T41" fmla="*/ 434 h 455"/>
                  <a:gd name="T42" fmla="*/ 226 w 265"/>
                  <a:gd name="T43" fmla="*/ 429 h 455"/>
                  <a:gd name="T44" fmla="*/ 239 w 265"/>
                  <a:gd name="T45" fmla="*/ 413 h 455"/>
                  <a:gd name="T46" fmla="*/ 250 w 265"/>
                  <a:gd name="T47" fmla="*/ 406 h 455"/>
                  <a:gd name="T48" fmla="*/ 244 w 265"/>
                  <a:gd name="T49" fmla="*/ 387 h 455"/>
                  <a:gd name="T50" fmla="*/ 239 w 265"/>
                  <a:gd name="T51" fmla="*/ 373 h 455"/>
                  <a:gd name="T52" fmla="*/ 240 w 265"/>
                  <a:gd name="T53" fmla="*/ 364 h 455"/>
                  <a:gd name="T54" fmla="*/ 265 w 265"/>
                  <a:gd name="T55" fmla="*/ 310 h 455"/>
                  <a:gd name="T56" fmla="*/ 237 w 265"/>
                  <a:gd name="T57" fmla="*/ 269 h 455"/>
                  <a:gd name="T58" fmla="*/ 229 w 265"/>
                  <a:gd name="T59" fmla="*/ 259 h 455"/>
                  <a:gd name="T60" fmla="*/ 212 w 265"/>
                  <a:gd name="T61" fmla="*/ 223 h 455"/>
                  <a:gd name="T62" fmla="*/ 219 w 265"/>
                  <a:gd name="T63" fmla="*/ 208 h 455"/>
                  <a:gd name="T64" fmla="*/ 212 w 265"/>
                  <a:gd name="T65" fmla="*/ 190 h 455"/>
                  <a:gd name="T66" fmla="*/ 205 w 265"/>
                  <a:gd name="T67" fmla="*/ 176 h 455"/>
                  <a:gd name="T68" fmla="*/ 212 w 265"/>
                  <a:gd name="T69" fmla="*/ 158 h 455"/>
                  <a:gd name="T70" fmla="*/ 215 w 265"/>
                  <a:gd name="T71" fmla="*/ 166 h 455"/>
                  <a:gd name="T72" fmla="*/ 219 w 265"/>
                  <a:gd name="T73" fmla="*/ 156 h 455"/>
                  <a:gd name="T74" fmla="*/ 214 w 265"/>
                  <a:gd name="T75" fmla="*/ 138 h 455"/>
                  <a:gd name="T76" fmla="*/ 212 w 265"/>
                  <a:gd name="T77" fmla="*/ 127 h 455"/>
                  <a:gd name="T78" fmla="*/ 203 w 265"/>
                  <a:gd name="T79" fmla="*/ 113 h 455"/>
                  <a:gd name="T80" fmla="*/ 176 w 265"/>
                  <a:gd name="T81" fmla="*/ 113 h 455"/>
                  <a:gd name="T82" fmla="*/ 144 w 265"/>
                  <a:gd name="T83" fmla="*/ 113 h 455"/>
                  <a:gd name="T84" fmla="*/ 110 w 265"/>
                  <a:gd name="T85" fmla="*/ 96 h 455"/>
                  <a:gd name="T86" fmla="*/ 109 w 265"/>
                  <a:gd name="T87" fmla="*/ 88 h 455"/>
                  <a:gd name="T88" fmla="*/ 70 w 265"/>
                  <a:gd name="T89" fmla="*/ 49 h 455"/>
                  <a:gd name="T90" fmla="*/ 53 w 265"/>
                  <a:gd name="T91" fmla="*/ 35 h 455"/>
                  <a:gd name="T92" fmla="*/ 52 w 265"/>
                  <a:gd name="T93" fmla="*/ 25 h 455"/>
                  <a:gd name="T94" fmla="*/ 50 w 265"/>
                  <a:gd name="T95" fmla="*/ 18 h 455"/>
                  <a:gd name="T96" fmla="*/ 39 w 265"/>
                  <a:gd name="T97" fmla="*/ 14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65" h="455">
                    <a:moveTo>
                      <a:pt x="9" y="0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0" y="2"/>
                    </a:lnTo>
                    <a:lnTo>
                      <a:pt x="1" y="9"/>
                    </a:lnTo>
                    <a:lnTo>
                      <a:pt x="4" y="16"/>
                    </a:lnTo>
                    <a:lnTo>
                      <a:pt x="4" y="21"/>
                    </a:lnTo>
                    <a:lnTo>
                      <a:pt x="6" y="25"/>
                    </a:lnTo>
                    <a:lnTo>
                      <a:pt x="6" y="31"/>
                    </a:lnTo>
                    <a:lnTo>
                      <a:pt x="7" y="33"/>
                    </a:lnTo>
                    <a:lnTo>
                      <a:pt x="7" y="35"/>
                    </a:lnTo>
                    <a:lnTo>
                      <a:pt x="10" y="43"/>
                    </a:lnTo>
                    <a:lnTo>
                      <a:pt x="11" y="45"/>
                    </a:lnTo>
                    <a:lnTo>
                      <a:pt x="11" y="52"/>
                    </a:lnTo>
                    <a:lnTo>
                      <a:pt x="13" y="53"/>
                    </a:lnTo>
                    <a:lnTo>
                      <a:pt x="13" y="58"/>
                    </a:lnTo>
                    <a:lnTo>
                      <a:pt x="14" y="58"/>
                    </a:lnTo>
                    <a:lnTo>
                      <a:pt x="14" y="60"/>
                    </a:lnTo>
                    <a:lnTo>
                      <a:pt x="16" y="60"/>
                    </a:lnTo>
                    <a:lnTo>
                      <a:pt x="22" y="69"/>
                    </a:lnTo>
                    <a:lnTo>
                      <a:pt x="25" y="78"/>
                    </a:lnTo>
                    <a:lnTo>
                      <a:pt x="25" y="79"/>
                    </a:lnTo>
                    <a:lnTo>
                      <a:pt x="26" y="81"/>
                    </a:lnTo>
                    <a:lnTo>
                      <a:pt x="26" y="82"/>
                    </a:lnTo>
                    <a:lnTo>
                      <a:pt x="28" y="86"/>
                    </a:lnTo>
                    <a:lnTo>
                      <a:pt x="28" y="89"/>
                    </a:lnTo>
                    <a:lnTo>
                      <a:pt x="29" y="92"/>
                    </a:lnTo>
                    <a:lnTo>
                      <a:pt x="28" y="98"/>
                    </a:lnTo>
                    <a:lnTo>
                      <a:pt x="28" y="100"/>
                    </a:lnTo>
                    <a:lnTo>
                      <a:pt x="26" y="103"/>
                    </a:lnTo>
                    <a:lnTo>
                      <a:pt x="26" y="106"/>
                    </a:lnTo>
                    <a:lnTo>
                      <a:pt x="22" y="112"/>
                    </a:lnTo>
                    <a:lnTo>
                      <a:pt x="21" y="134"/>
                    </a:lnTo>
                    <a:lnTo>
                      <a:pt x="22" y="137"/>
                    </a:lnTo>
                    <a:lnTo>
                      <a:pt x="25" y="149"/>
                    </a:lnTo>
                    <a:lnTo>
                      <a:pt x="26" y="153"/>
                    </a:lnTo>
                    <a:lnTo>
                      <a:pt x="26" y="156"/>
                    </a:lnTo>
                    <a:lnTo>
                      <a:pt x="25" y="158"/>
                    </a:lnTo>
                    <a:lnTo>
                      <a:pt x="25" y="159"/>
                    </a:lnTo>
                    <a:lnTo>
                      <a:pt x="28" y="173"/>
                    </a:lnTo>
                    <a:lnTo>
                      <a:pt x="36" y="184"/>
                    </a:lnTo>
                    <a:lnTo>
                      <a:pt x="38" y="184"/>
                    </a:lnTo>
                    <a:lnTo>
                      <a:pt x="54" y="209"/>
                    </a:lnTo>
                    <a:lnTo>
                      <a:pt x="59" y="213"/>
                    </a:lnTo>
                    <a:lnTo>
                      <a:pt x="63" y="220"/>
                    </a:lnTo>
                    <a:lnTo>
                      <a:pt x="91" y="244"/>
                    </a:lnTo>
                    <a:lnTo>
                      <a:pt x="96" y="247"/>
                    </a:lnTo>
                    <a:lnTo>
                      <a:pt x="121" y="271"/>
                    </a:lnTo>
                    <a:lnTo>
                      <a:pt x="124" y="272"/>
                    </a:lnTo>
                    <a:lnTo>
                      <a:pt x="136" y="272"/>
                    </a:lnTo>
                    <a:lnTo>
                      <a:pt x="167" y="316"/>
                    </a:lnTo>
                    <a:lnTo>
                      <a:pt x="174" y="333"/>
                    </a:lnTo>
                    <a:lnTo>
                      <a:pt x="179" y="353"/>
                    </a:lnTo>
                    <a:lnTo>
                      <a:pt x="179" y="356"/>
                    </a:lnTo>
                    <a:lnTo>
                      <a:pt x="180" y="360"/>
                    </a:lnTo>
                    <a:lnTo>
                      <a:pt x="180" y="366"/>
                    </a:lnTo>
                    <a:lnTo>
                      <a:pt x="182" y="373"/>
                    </a:lnTo>
                    <a:lnTo>
                      <a:pt x="182" y="390"/>
                    </a:lnTo>
                    <a:lnTo>
                      <a:pt x="183" y="396"/>
                    </a:lnTo>
                    <a:lnTo>
                      <a:pt x="183" y="416"/>
                    </a:lnTo>
                    <a:lnTo>
                      <a:pt x="186" y="433"/>
                    </a:lnTo>
                    <a:lnTo>
                      <a:pt x="189" y="441"/>
                    </a:lnTo>
                    <a:lnTo>
                      <a:pt x="189" y="445"/>
                    </a:lnTo>
                    <a:lnTo>
                      <a:pt x="190" y="448"/>
                    </a:lnTo>
                    <a:lnTo>
                      <a:pt x="193" y="451"/>
                    </a:lnTo>
                    <a:lnTo>
                      <a:pt x="196" y="452"/>
                    </a:lnTo>
                    <a:lnTo>
                      <a:pt x="198" y="455"/>
                    </a:lnTo>
                    <a:lnTo>
                      <a:pt x="204" y="455"/>
                    </a:lnTo>
                    <a:lnTo>
                      <a:pt x="207" y="452"/>
                    </a:lnTo>
                    <a:lnTo>
                      <a:pt x="211" y="450"/>
                    </a:lnTo>
                    <a:lnTo>
                      <a:pt x="211" y="447"/>
                    </a:lnTo>
                    <a:lnTo>
                      <a:pt x="210" y="447"/>
                    </a:lnTo>
                    <a:lnTo>
                      <a:pt x="208" y="448"/>
                    </a:lnTo>
                    <a:lnTo>
                      <a:pt x="204" y="448"/>
                    </a:lnTo>
                    <a:lnTo>
                      <a:pt x="204" y="444"/>
                    </a:lnTo>
                    <a:lnTo>
                      <a:pt x="205" y="444"/>
                    </a:lnTo>
                    <a:lnTo>
                      <a:pt x="205" y="443"/>
                    </a:lnTo>
                    <a:lnTo>
                      <a:pt x="207" y="444"/>
                    </a:lnTo>
                    <a:lnTo>
                      <a:pt x="208" y="443"/>
                    </a:lnTo>
                    <a:lnTo>
                      <a:pt x="210" y="443"/>
                    </a:lnTo>
                    <a:lnTo>
                      <a:pt x="212" y="438"/>
                    </a:lnTo>
                    <a:lnTo>
                      <a:pt x="212" y="437"/>
                    </a:lnTo>
                    <a:lnTo>
                      <a:pt x="214" y="436"/>
                    </a:lnTo>
                    <a:lnTo>
                      <a:pt x="214" y="434"/>
                    </a:lnTo>
                    <a:lnTo>
                      <a:pt x="215" y="434"/>
                    </a:lnTo>
                    <a:lnTo>
                      <a:pt x="220" y="433"/>
                    </a:lnTo>
                    <a:lnTo>
                      <a:pt x="222" y="433"/>
                    </a:lnTo>
                    <a:lnTo>
                      <a:pt x="226" y="429"/>
                    </a:lnTo>
                    <a:lnTo>
                      <a:pt x="227" y="424"/>
                    </a:lnTo>
                    <a:lnTo>
                      <a:pt x="230" y="423"/>
                    </a:lnTo>
                    <a:lnTo>
                      <a:pt x="237" y="416"/>
                    </a:lnTo>
                    <a:lnTo>
                      <a:pt x="239" y="413"/>
                    </a:lnTo>
                    <a:lnTo>
                      <a:pt x="243" y="409"/>
                    </a:lnTo>
                    <a:lnTo>
                      <a:pt x="246" y="409"/>
                    </a:lnTo>
                    <a:lnTo>
                      <a:pt x="250" y="407"/>
                    </a:lnTo>
                    <a:lnTo>
                      <a:pt x="250" y="406"/>
                    </a:lnTo>
                    <a:lnTo>
                      <a:pt x="251" y="405"/>
                    </a:lnTo>
                    <a:lnTo>
                      <a:pt x="251" y="403"/>
                    </a:lnTo>
                    <a:lnTo>
                      <a:pt x="244" y="388"/>
                    </a:lnTo>
                    <a:lnTo>
                      <a:pt x="244" y="387"/>
                    </a:lnTo>
                    <a:lnTo>
                      <a:pt x="243" y="383"/>
                    </a:lnTo>
                    <a:lnTo>
                      <a:pt x="243" y="376"/>
                    </a:lnTo>
                    <a:lnTo>
                      <a:pt x="242" y="374"/>
                    </a:lnTo>
                    <a:lnTo>
                      <a:pt x="239" y="373"/>
                    </a:lnTo>
                    <a:lnTo>
                      <a:pt x="239" y="370"/>
                    </a:lnTo>
                    <a:lnTo>
                      <a:pt x="237" y="367"/>
                    </a:lnTo>
                    <a:lnTo>
                      <a:pt x="239" y="367"/>
                    </a:lnTo>
                    <a:lnTo>
                      <a:pt x="240" y="364"/>
                    </a:lnTo>
                    <a:lnTo>
                      <a:pt x="243" y="361"/>
                    </a:lnTo>
                    <a:lnTo>
                      <a:pt x="247" y="346"/>
                    </a:lnTo>
                    <a:lnTo>
                      <a:pt x="249" y="338"/>
                    </a:lnTo>
                    <a:lnTo>
                      <a:pt x="265" y="310"/>
                    </a:lnTo>
                    <a:lnTo>
                      <a:pt x="265" y="303"/>
                    </a:lnTo>
                    <a:lnTo>
                      <a:pt x="260" y="297"/>
                    </a:lnTo>
                    <a:lnTo>
                      <a:pt x="239" y="269"/>
                    </a:lnTo>
                    <a:lnTo>
                      <a:pt x="237" y="269"/>
                    </a:lnTo>
                    <a:lnTo>
                      <a:pt x="234" y="266"/>
                    </a:lnTo>
                    <a:lnTo>
                      <a:pt x="233" y="266"/>
                    </a:lnTo>
                    <a:lnTo>
                      <a:pt x="230" y="262"/>
                    </a:lnTo>
                    <a:lnTo>
                      <a:pt x="229" y="259"/>
                    </a:lnTo>
                    <a:lnTo>
                      <a:pt x="226" y="256"/>
                    </a:lnTo>
                    <a:lnTo>
                      <a:pt x="217" y="240"/>
                    </a:lnTo>
                    <a:lnTo>
                      <a:pt x="212" y="227"/>
                    </a:lnTo>
                    <a:lnTo>
                      <a:pt x="212" y="223"/>
                    </a:lnTo>
                    <a:lnTo>
                      <a:pt x="214" y="220"/>
                    </a:lnTo>
                    <a:lnTo>
                      <a:pt x="215" y="219"/>
                    </a:lnTo>
                    <a:lnTo>
                      <a:pt x="219" y="219"/>
                    </a:lnTo>
                    <a:lnTo>
                      <a:pt x="219" y="208"/>
                    </a:lnTo>
                    <a:lnTo>
                      <a:pt x="220" y="204"/>
                    </a:lnTo>
                    <a:lnTo>
                      <a:pt x="223" y="204"/>
                    </a:lnTo>
                    <a:lnTo>
                      <a:pt x="222" y="201"/>
                    </a:lnTo>
                    <a:lnTo>
                      <a:pt x="212" y="190"/>
                    </a:lnTo>
                    <a:lnTo>
                      <a:pt x="211" y="187"/>
                    </a:lnTo>
                    <a:lnTo>
                      <a:pt x="207" y="183"/>
                    </a:lnTo>
                    <a:lnTo>
                      <a:pt x="207" y="180"/>
                    </a:lnTo>
                    <a:lnTo>
                      <a:pt x="205" y="176"/>
                    </a:lnTo>
                    <a:lnTo>
                      <a:pt x="205" y="173"/>
                    </a:lnTo>
                    <a:lnTo>
                      <a:pt x="207" y="167"/>
                    </a:lnTo>
                    <a:lnTo>
                      <a:pt x="207" y="165"/>
                    </a:lnTo>
                    <a:lnTo>
                      <a:pt x="212" y="158"/>
                    </a:lnTo>
                    <a:lnTo>
                      <a:pt x="217" y="159"/>
                    </a:lnTo>
                    <a:lnTo>
                      <a:pt x="217" y="160"/>
                    </a:lnTo>
                    <a:lnTo>
                      <a:pt x="215" y="163"/>
                    </a:lnTo>
                    <a:lnTo>
                      <a:pt x="215" y="166"/>
                    </a:lnTo>
                    <a:lnTo>
                      <a:pt x="217" y="165"/>
                    </a:lnTo>
                    <a:lnTo>
                      <a:pt x="217" y="162"/>
                    </a:lnTo>
                    <a:lnTo>
                      <a:pt x="219" y="158"/>
                    </a:lnTo>
                    <a:lnTo>
                      <a:pt x="219" y="156"/>
                    </a:lnTo>
                    <a:lnTo>
                      <a:pt x="217" y="155"/>
                    </a:lnTo>
                    <a:lnTo>
                      <a:pt x="217" y="153"/>
                    </a:lnTo>
                    <a:lnTo>
                      <a:pt x="214" y="153"/>
                    </a:lnTo>
                    <a:lnTo>
                      <a:pt x="214" y="138"/>
                    </a:lnTo>
                    <a:lnTo>
                      <a:pt x="215" y="134"/>
                    </a:lnTo>
                    <a:lnTo>
                      <a:pt x="215" y="131"/>
                    </a:lnTo>
                    <a:lnTo>
                      <a:pt x="214" y="128"/>
                    </a:lnTo>
                    <a:lnTo>
                      <a:pt x="212" y="127"/>
                    </a:lnTo>
                    <a:lnTo>
                      <a:pt x="207" y="117"/>
                    </a:lnTo>
                    <a:lnTo>
                      <a:pt x="205" y="116"/>
                    </a:lnTo>
                    <a:lnTo>
                      <a:pt x="203" y="114"/>
                    </a:lnTo>
                    <a:lnTo>
                      <a:pt x="203" y="113"/>
                    </a:lnTo>
                    <a:lnTo>
                      <a:pt x="201" y="113"/>
                    </a:lnTo>
                    <a:lnTo>
                      <a:pt x="190" y="112"/>
                    </a:lnTo>
                    <a:lnTo>
                      <a:pt x="187" y="112"/>
                    </a:lnTo>
                    <a:lnTo>
                      <a:pt x="176" y="113"/>
                    </a:lnTo>
                    <a:lnTo>
                      <a:pt x="169" y="113"/>
                    </a:lnTo>
                    <a:lnTo>
                      <a:pt x="165" y="114"/>
                    </a:lnTo>
                    <a:lnTo>
                      <a:pt x="153" y="114"/>
                    </a:lnTo>
                    <a:lnTo>
                      <a:pt x="144" y="113"/>
                    </a:lnTo>
                    <a:lnTo>
                      <a:pt x="141" y="113"/>
                    </a:lnTo>
                    <a:lnTo>
                      <a:pt x="120" y="105"/>
                    </a:lnTo>
                    <a:lnTo>
                      <a:pt x="117" y="103"/>
                    </a:lnTo>
                    <a:lnTo>
                      <a:pt x="110" y="96"/>
                    </a:lnTo>
                    <a:lnTo>
                      <a:pt x="110" y="95"/>
                    </a:lnTo>
                    <a:lnTo>
                      <a:pt x="109" y="93"/>
                    </a:lnTo>
                    <a:lnTo>
                      <a:pt x="110" y="91"/>
                    </a:lnTo>
                    <a:lnTo>
                      <a:pt x="109" y="88"/>
                    </a:lnTo>
                    <a:lnTo>
                      <a:pt x="109" y="86"/>
                    </a:lnTo>
                    <a:lnTo>
                      <a:pt x="88" y="64"/>
                    </a:lnTo>
                    <a:lnTo>
                      <a:pt x="71" y="50"/>
                    </a:lnTo>
                    <a:lnTo>
                      <a:pt x="70" y="49"/>
                    </a:lnTo>
                    <a:lnTo>
                      <a:pt x="69" y="46"/>
                    </a:lnTo>
                    <a:lnTo>
                      <a:pt x="67" y="45"/>
                    </a:lnTo>
                    <a:lnTo>
                      <a:pt x="59" y="40"/>
                    </a:lnTo>
                    <a:lnTo>
                      <a:pt x="53" y="35"/>
                    </a:lnTo>
                    <a:lnTo>
                      <a:pt x="50" y="31"/>
                    </a:lnTo>
                    <a:lnTo>
                      <a:pt x="50" y="28"/>
                    </a:lnTo>
                    <a:lnTo>
                      <a:pt x="52" y="26"/>
                    </a:lnTo>
                    <a:lnTo>
                      <a:pt x="52" y="25"/>
                    </a:lnTo>
                    <a:lnTo>
                      <a:pt x="53" y="24"/>
                    </a:lnTo>
                    <a:lnTo>
                      <a:pt x="53" y="19"/>
                    </a:lnTo>
                    <a:lnTo>
                      <a:pt x="52" y="18"/>
                    </a:lnTo>
                    <a:lnTo>
                      <a:pt x="50" y="18"/>
                    </a:lnTo>
                    <a:lnTo>
                      <a:pt x="49" y="16"/>
                    </a:lnTo>
                    <a:lnTo>
                      <a:pt x="46" y="16"/>
                    </a:lnTo>
                    <a:lnTo>
                      <a:pt x="42" y="15"/>
                    </a:lnTo>
                    <a:lnTo>
                      <a:pt x="39" y="14"/>
                    </a:lnTo>
                    <a:lnTo>
                      <a:pt x="26" y="11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45" name="Freeform 1278">
                <a:extLst>
                  <a:ext uri="{FF2B5EF4-FFF2-40B4-BE49-F238E27FC236}">
                    <a16:creationId xmlns:a16="http://schemas.microsoft.com/office/drawing/2014/main" id="{853C1F5D-B5AB-08D3-92E0-0708FC6E14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8" y="2260"/>
                <a:ext cx="8" cy="7"/>
              </a:xfrm>
              <a:custGeom>
                <a:avLst/>
                <a:gdLst>
                  <a:gd name="T0" fmla="*/ 16 w 31"/>
                  <a:gd name="T1" fmla="*/ 0 h 30"/>
                  <a:gd name="T2" fmla="*/ 7 w 31"/>
                  <a:gd name="T3" fmla="*/ 2 h 30"/>
                  <a:gd name="T4" fmla="*/ 0 w 31"/>
                  <a:gd name="T5" fmla="*/ 23 h 30"/>
                  <a:gd name="T6" fmla="*/ 0 w 31"/>
                  <a:gd name="T7" fmla="*/ 29 h 30"/>
                  <a:gd name="T8" fmla="*/ 2 w 31"/>
                  <a:gd name="T9" fmla="*/ 30 h 30"/>
                  <a:gd name="T10" fmla="*/ 4 w 31"/>
                  <a:gd name="T11" fmla="*/ 30 h 30"/>
                  <a:gd name="T12" fmla="*/ 6 w 31"/>
                  <a:gd name="T13" fmla="*/ 29 h 30"/>
                  <a:gd name="T14" fmla="*/ 9 w 31"/>
                  <a:gd name="T15" fmla="*/ 25 h 30"/>
                  <a:gd name="T16" fmla="*/ 10 w 31"/>
                  <a:gd name="T17" fmla="*/ 19 h 30"/>
                  <a:gd name="T18" fmla="*/ 9 w 31"/>
                  <a:gd name="T19" fmla="*/ 18 h 30"/>
                  <a:gd name="T20" fmla="*/ 9 w 31"/>
                  <a:gd name="T21" fmla="*/ 13 h 30"/>
                  <a:gd name="T22" fmla="*/ 12 w 31"/>
                  <a:gd name="T23" fmla="*/ 11 h 30"/>
                  <a:gd name="T24" fmla="*/ 17 w 31"/>
                  <a:gd name="T25" fmla="*/ 11 h 30"/>
                  <a:gd name="T26" fmla="*/ 21 w 31"/>
                  <a:gd name="T27" fmla="*/ 13 h 30"/>
                  <a:gd name="T28" fmla="*/ 24 w 31"/>
                  <a:gd name="T29" fmla="*/ 13 h 30"/>
                  <a:gd name="T30" fmla="*/ 28 w 31"/>
                  <a:gd name="T31" fmla="*/ 15 h 30"/>
                  <a:gd name="T32" fmla="*/ 30 w 31"/>
                  <a:gd name="T33" fmla="*/ 15 h 30"/>
                  <a:gd name="T34" fmla="*/ 31 w 31"/>
                  <a:gd name="T35" fmla="*/ 13 h 30"/>
                  <a:gd name="T36" fmla="*/ 31 w 31"/>
                  <a:gd name="T37" fmla="*/ 12 h 30"/>
                  <a:gd name="T38" fmla="*/ 30 w 31"/>
                  <a:gd name="T39" fmla="*/ 9 h 30"/>
                  <a:gd name="T40" fmla="*/ 16 w 31"/>
                  <a:gd name="T41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1" h="30">
                    <a:moveTo>
                      <a:pt x="16" y="0"/>
                    </a:moveTo>
                    <a:lnTo>
                      <a:pt x="7" y="2"/>
                    </a:lnTo>
                    <a:lnTo>
                      <a:pt x="0" y="23"/>
                    </a:lnTo>
                    <a:lnTo>
                      <a:pt x="0" y="29"/>
                    </a:lnTo>
                    <a:lnTo>
                      <a:pt x="2" y="30"/>
                    </a:lnTo>
                    <a:lnTo>
                      <a:pt x="4" y="30"/>
                    </a:lnTo>
                    <a:lnTo>
                      <a:pt x="6" y="29"/>
                    </a:lnTo>
                    <a:lnTo>
                      <a:pt x="9" y="25"/>
                    </a:lnTo>
                    <a:lnTo>
                      <a:pt x="10" y="19"/>
                    </a:lnTo>
                    <a:lnTo>
                      <a:pt x="9" y="18"/>
                    </a:lnTo>
                    <a:lnTo>
                      <a:pt x="9" y="13"/>
                    </a:lnTo>
                    <a:lnTo>
                      <a:pt x="12" y="11"/>
                    </a:lnTo>
                    <a:lnTo>
                      <a:pt x="17" y="11"/>
                    </a:lnTo>
                    <a:lnTo>
                      <a:pt x="21" y="13"/>
                    </a:lnTo>
                    <a:lnTo>
                      <a:pt x="24" y="13"/>
                    </a:lnTo>
                    <a:lnTo>
                      <a:pt x="28" y="15"/>
                    </a:lnTo>
                    <a:lnTo>
                      <a:pt x="30" y="15"/>
                    </a:lnTo>
                    <a:lnTo>
                      <a:pt x="31" y="13"/>
                    </a:lnTo>
                    <a:lnTo>
                      <a:pt x="31" y="12"/>
                    </a:lnTo>
                    <a:lnTo>
                      <a:pt x="30" y="9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46" name="Freeform 1279">
                <a:extLst>
                  <a:ext uri="{FF2B5EF4-FFF2-40B4-BE49-F238E27FC236}">
                    <a16:creationId xmlns:a16="http://schemas.microsoft.com/office/drawing/2014/main" id="{CC802FC3-116D-26FE-383B-860A727B29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5" y="2289"/>
                <a:ext cx="5" cy="4"/>
              </a:xfrm>
              <a:custGeom>
                <a:avLst/>
                <a:gdLst>
                  <a:gd name="T0" fmla="*/ 4 w 18"/>
                  <a:gd name="T1" fmla="*/ 16 h 16"/>
                  <a:gd name="T2" fmla="*/ 18 w 18"/>
                  <a:gd name="T3" fmla="*/ 13 h 16"/>
                  <a:gd name="T4" fmla="*/ 13 w 18"/>
                  <a:gd name="T5" fmla="*/ 3 h 16"/>
                  <a:gd name="T6" fmla="*/ 0 w 18"/>
                  <a:gd name="T7" fmla="*/ 0 h 16"/>
                  <a:gd name="T8" fmla="*/ 4 w 18"/>
                  <a:gd name="T9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16">
                    <a:moveTo>
                      <a:pt x="4" y="16"/>
                    </a:moveTo>
                    <a:lnTo>
                      <a:pt x="18" y="13"/>
                    </a:lnTo>
                    <a:lnTo>
                      <a:pt x="13" y="3"/>
                    </a:lnTo>
                    <a:lnTo>
                      <a:pt x="0" y="0"/>
                    </a:lnTo>
                    <a:lnTo>
                      <a:pt x="4" y="1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47" name="Freeform 1280">
                <a:extLst>
                  <a:ext uri="{FF2B5EF4-FFF2-40B4-BE49-F238E27FC236}">
                    <a16:creationId xmlns:a16="http://schemas.microsoft.com/office/drawing/2014/main" id="{9406508D-1D5E-2F04-749E-217443F495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1" y="3515"/>
                <a:ext cx="8" cy="7"/>
              </a:xfrm>
              <a:custGeom>
                <a:avLst/>
                <a:gdLst>
                  <a:gd name="T0" fmla="*/ 4 w 33"/>
                  <a:gd name="T1" fmla="*/ 17 h 29"/>
                  <a:gd name="T2" fmla="*/ 2 w 33"/>
                  <a:gd name="T3" fmla="*/ 19 h 29"/>
                  <a:gd name="T4" fmla="*/ 0 w 33"/>
                  <a:gd name="T5" fmla="*/ 22 h 29"/>
                  <a:gd name="T6" fmla="*/ 2 w 33"/>
                  <a:gd name="T7" fmla="*/ 27 h 29"/>
                  <a:gd name="T8" fmla="*/ 4 w 33"/>
                  <a:gd name="T9" fmla="*/ 29 h 29"/>
                  <a:gd name="T10" fmla="*/ 6 w 33"/>
                  <a:gd name="T11" fmla="*/ 29 h 29"/>
                  <a:gd name="T12" fmla="*/ 6 w 33"/>
                  <a:gd name="T13" fmla="*/ 28 h 29"/>
                  <a:gd name="T14" fmla="*/ 18 w 33"/>
                  <a:gd name="T15" fmla="*/ 12 h 29"/>
                  <a:gd name="T16" fmla="*/ 25 w 33"/>
                  <a:gd name="T17" fmla="*/ 8 h 29"/>
                  <a:gd name="T18" fmla="*/ 31 w 33"/>
                  <a:gd name="T19" fmla="*/ 5 h 29"/>
                  <a:gd name="T20" fmla="*/ 32 w 33"/>
                  <a:gd name="T21" fmla="*/ 4 h 29"/>
                  <a:gd name="T22" fmla="*/ 33 w 33"/>
                  <a:gd name="T23" fmla="*/ 4 h 29"/>
                  <a:gd name="T24" fmla="*/ 33 w 33"/>
                  <a:gd name="T25" fmla="*/ 1 h 29"/>
                  <a:gd name="T26" fmla="*/ 32 w 33"/>
                  <a:gd name="T27" fmla="*/ 0 h 29"/>
                  <a:gd name="T28" fmla="*/ 24 w 33"/>
                  <a:gd name="T29" fmla="*/ 0 h 29"/>
                  <a:gd name="T30" fmla="*/ 20 w 33"/>
                  <a:gd name="T31" fmla="*/ 3 h 29"/>
                  <a:gd name="T32" fmla="*/ 16 w 33"/>
                  <a:gd name="T33" fmla="*/ 8 h 29"/>
                  <a:gd name="T34" fmla="*/ 14 w 33"/>
                  <a:gd name="T35" fmla="*/ 11 h 29"/>
                  <a:gd name="T36" fmla="*/ 11 w 33"/>
                  <a:gd name="T37" fmla="*/ 14 h 29"/>
                  <a:gd name="T38" fmla="*/ 9 w 33"/>
                  <a:gd name="T39" fmla="*/ 15 h 29"/>
                  <a:gd name="T40" fmla="*/ 7 w 33"/>
                  <a:gd name="T41" fmla="*/ 17 h 29"/>
                  <a:gd name="T42" fmla="*/ 4 w 33"/>
                  <a:gd name="T43" fmla="*/ 17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3" h="29">
                    <a:moveTo>
                      <a:pt x="4" y="17"/>
                    </a:moveTo>
                    <a:lnTo>
                      <a:pt x="2" y="19"/>
                    </a:lnTo>
                    <a:lnTo>
                      <a:pt x="0" y="22"/>
                    </a:lnTo>
                    <a:lnTo>
                      <a:pt x="2" y="27"/>
                    </a:lnTo>
                    <a:lnTo>
                      <a:pt x="4" y="29"/>
                    </a:lnTo>
                    <a:lnTo>
                      <a:pt x="6" y="29"/>
                    </a:lnTo>
                    <a:lnTo>
                      <a:pt x="6" y="28"/>
                    </a:lnTo>
                    <a:lnTo>
                      <a:pt x="18" y="12"/>
                    </a:lnTo>
                    <a:lnTo>
                      <a:pt x="25" y="8"/>
                    </a:lnTo>
                    <a:lnTo>
                      <a:pt x="31" y="5"/>
                    </a:lnTo>
                    <a:lnTo>
                      <a:pt x="32" y="4"/>
                    </a:lnTo>
                    <a:lnTo>
                      <a:pt x="33" y="4"/>
                    </a:lnTo>
                    <a:lnTo>
                      <a:pt x="33" y="1"/>
                    </a:lnTo>
                    <a:lnTo>
                      <a:pt x="32" y="0"/>
                    </a:lnTo>
                    <a:lnTo>
                      <a:pt x="24" y="0"/>
                    </a:lnTo>
                    <a:lnTo>
                      <a:pt x="20" y="3"/>
                    </a:lnTo>
                    <a:lnTo>
                      <a:pt x="16" y="8"/>
                    </a:lnTo>
                    <a:lnTo>
                      <a:pt x="14" y="11"/>
                    </a:lnTo>
                    <a:lnTo>
                      <a:pt x="11" y="14"/>
                    </a:lnTo>
                    <a:lnTo>
                      <a:pt x="9" y="15"/>
                    </a:lnTo>
                    <a:lnTo>
                      <a:pt x="7" y="17"/>
                    </a:lnTo>
                    <a:lnTo>
                      <a:pt x="4" y="1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48" name="Freeform 1281">
                <a:extLst>
                  <a:ext uri="{FF2B5EF4-FFF2-40B4-BE49-F238E27FC236}">
                    <a16:creationId xmlns:a16="http://schemas.microsoft.com/office/drawing/2014/main" id="{904F7240-3DD2-D94B-0775-0F2D88D9A7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3" y="3510"/>
                <a:ext cx="9" cy="4"/>
              </a:xfrm>
              <a:custGeom>
                <a:avLst/>
                <a:gdLst>
                  <a:gd name="T0" fmla="*/ 38 w 38"/>
                  <a:gd name="T1" fmla="*/ 1 h 15"/>
                  <a:gd name="T2" fmla="*/ 33 w 38"/>
                  <a:gd name="T3" fmla="*/ 0 h 15"/>
                  <a:gd name="T4" fmla="*/ 24 w 38"/>
                  <a:gd name="T5" fmla="*/ 1 h 15"/>
                  <a:gd name="T6" fmla="*/ 9 w 38"/>
                  <a:gd name="T7" fmla="*/ 9 h 15"/>
                  <a:gd name="T8" fmla="*/ 4 w 38"/>
                  <a:gd name="T9" fmla="*/ 9 h 15"/>
                  <a:gd name="T10" fmla="*/ 3 w 38"/>
                  <a:gd name="T11" fmla="*/ 11 h 15"/>
                  <a:gd name="T12" fmla="*/ 2 w 38"/>
                  <a:gd name="T13" fmla="*/ 11 h 15"/>
                  <a:gd name="T14" fmla="*/ 0 w 38"/>
                  <a:gd name="T15" fmla="*/ 12 h 15"/>
                  <a:gd name="T16" fmla="*/ 3 w 38"/>
                  <a:gd name="T17" fmla="*/ 15 h 15"/>
                  <a:gd name="T18" fmla="*/ 15 w 38"/>
                  <a:gd name="T19" fmla="*/ 15 h 15"/>
                  <a:gd name="T20" fmla="*/ 18 w 38"/>
                  <a:gd name="T21" fmla="*/ 14 h 15"/>
                  <a:gd name="T22" fmla="*/ 29 w 38"/>
                  <a:gd name="T23" fmla="*/ 11 h 15"/>
                  <a:gd name="T24" fmla="*/ 35 w 38"/>
                  <a:gd name="T25" fmla="*/ 8 h 15"/>
                  <a:gd name="T26" fmla="*/ 38 w 38"/>
                  <a:gd name="T27" fmla="*/ 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8" h="15">
                    <a:moveTo>
                      <a:pt x="38" y="1"/>
                    </a:moveTo>
                    <a:lnTo>
                      <a:pt x="33" y="0"/>
                    </a:lnTo>
                    <a:lnTo>
                      <a:pt x="24" y="1"/>
                    </a:lnTo>
                    <a:lnTo>
                      <a:pt x="9" y="9"/>
                    </a:lnTo>
                    <a:lnTo>
                      <a:pt x="4" y="9"/>
                    </a:lnTo>
                    <a:lnTo>
                      <a:pt x="3" y="11"/>
                    </a:lnTo>
                    <a:lnTo>
                      <a:pt x="2" y="11"/>
                    </a:lnTo>
                    <a:lnTo>
                      <a:pt x="0" y="12"/>
                    </a:lnTo>
                    <a:lnTo>
                      <a:pt x="3" y="15"/>
                    </a:lnTo>
                    <a:lnTo>
                      <a:pt x="15" y="15"/>
                    </a:lnTo>
                    <a:lnTo>
                      <a:pt x="18" y="14"/>
                    </a:lnTo>
                    <a:lnTo>
                      <a:pt x="29" y="11"/>
                    </a:lnTo>
                    <a:lnTo>
                      <a:pt x="35" y="8"/>
                    </a:lnTo>
                    <a:lnTo>
                      <a:pt x="38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49" name="Freeform 1282">
                <a:extLst>
                  <a:ext uri="{FF2B5EF4-FFF2-40B4-BE49-F238E27FC236}">
                    <a16:creationId xmlns:a16="http://schemas.microsoft.com/office/drawing/2014/main" id="{F4D8DF19-9138-8D9D-8572-FE373E0A7F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0" y="3557"/>
                <a:ext cx="9" cy="4"/>
              </a:xfrm>
              <a:custGeom>
                <a:avLst/>
                <a:gdLst>
                  <a:gd name="T0" fmla="*/ 33 w 35"/>
                  <a:gd name="T1" fmla="*/ 6 h 13"/>
                  <a:gd name="T2" fmla="*/ 30 w 35"/>
                  <a:gd name="T3" fmla="*/ 6 h 13"/>
                  <a:gd name="T4" fmla="*/ 13 w 35"/>
                  <a:gd name="T5" fmla="*/ 0 h 13"/>
                  <a:gd name="T6" fmla="*/ 9 w 35"/>
                  <a:gd name="T7" fmla="*/ 0 h 13"/>
                  <a:gd name="T8" fmla="*/ 2 w 35"/>
                  <a:gd name="T9" fmla="*/ 2 h 13"/>
                  <a:gd name="T10" fmla="*/ 2 w 35"/>
                  <a:gd name="T11" fmla="*/ 3 h 13"/>
                  <a:gd name="T12" fmla="*/ 0 w 35"/>
                  <a:gd name="T13" fmla="*/ 5 h 13"/>
                  <a:gd name="T14" fmla="*/ 6 w 35"/>
                  <a:gd name="T15" fmla="*/ 7 h 13"/>
                  <a:gd name="T16" fmla="*/ 9 w 35"/>
                  <a:gd name="T17" fmla="*/ 7 h 13"/>
                  <a:gd name="T18" fmla="*/ 16 w 35"/>
                  <a:gd name="T19" fmla="*/ 9 h 13"/>
                  <a:gd name="T20" fmla="*/ 20 w 35"/>
                  <a:gd name="T21" fmla="*/ 12 h 13"/>
                  <a:gd name="T22" fmla="*/ 23 w 35"/>
                  <a:gd name="T23" fmla="*/ 13 h 13"/>
                  <a:gd name="T24" fmla="*/ 26 w 35"/>
                  <a:gd name="T25" fmla="*/ 13 h 13"/>
                  <a:gd name="T26" fmla="*/ 27 w 35"/>
                  <a:gd name="T27" fmla="*/ 12 h 13"/>
                  <a:gd name="T28" fmla="*/ 34 w 35"/>
                  <a:gd name="T29" fmla="*/ 12 h 13"/>
                  <a:gd name="T30" fmla="*/ 35 w 35"/>
                  <a:gd name="T31" fmla="*/ 10 h 13"/>
                  <a:gd name="T32" fmla="*/ 33 w 35"/>
                  <a:gd name="T33" fmla="*/ 6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5" h="13">
                    <a:moveTo>
                      <a:pt x="33" y="6"/>
                    </a:moveTo>
                    <a:lnTo>
                      <a:pt x="30" y="6"/>
                    </a:lnTo>
                    <a:lnTo>
                      <a:pt x="13" y="0"/>
                    </a:lnTo>
                    <a:lnTo>
                      <a:pt x="9" y="0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0" y="5"/>
                    </a:lnTo>
                    <a:lnTo>
                      <a:pt x="6" y="7"/>
                    </a:lnTo>
                    <a:lnTo>
                      <a:pt x="9" y="7"/>
                    </a:lnTo>
                    <a:lnTo>
                      <a:pt x="16" y="9"/>
                    </a:lnTo>
                    <a:lnTo>
                      <a:pt x="20" y="12"/>
                    </a:lnTo>
                    <a:lnTo>
                      <a:pt x="23" y="13"/>
                    </a:lnTo>
                    <a:lnTo>
                      <a:pt x="26" y="13"/>
                    </a:lnTo>
                    <a:lnTo>
                      <a:pt x="27" y="12"/>
                    </a:lnTo>
                    <a:lnTo>
                      <a:pt x="34" y="12"/>
                    </a:lnTo>
                    <a:lnTo>
                      <a:pt x="35" y="10"/>
                    </a:lnTo>
                    <a:lnTo>
                      <a:pt x="33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50" name="Freeform 1283">
                <a:extLst>
                  <a:ext uri="{FF2B5EF4-FFF2-40B4-BE49-F238E27FC236}">
                    <a16:creationId xmlns:a16="http://schemas.microsoft.com/office/drawing/2014/main" id="{EFF862A3-0183-5AC0-49CB-D0082E9B98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95" y="4220"/>
                <a:ext cx="6" cy="5"/>
              </a:xfrm>
              <a:custGeom>
                <a:avLst/>
                <a:gdLst>
                  <a:gd name="T0" fmla="*/ 6 w 27"/>
                  <a:gd name="T1" fmla="*/ 0 h 20"/>
                  <a:gd name="T2" fmla="*/ 0 w 27"/>
                  <a:gd name="T3" fmla="*/ 6 h 20"/>
                  <a:gd name="T4" fmla="*/ 0 w 27"/>
                  <a:gd name="T5" fmla="*/ 10 h 20"/>
                  <a:gd name="T6" fmla="*/ 3 w 27"/>
                  <a:gd name="T7" fmla="*/ 13 h 20"/>
                  <a:gd name="T8" fmla="*/ 10 w 27"/>
                  <a:gd name="T9" fmla="*/ 17 h 20"/>
                  <a:gd name="T10" fmla="*/ 12 w 27"/>
                  <a:gd name="T11" fmla="*/ 18 h 20"/>
                  <a:gd name="T12" fmla="*/ 14 w 27"/>
                  <a:gd name="T13" fmla="*/ 20 h 20"/>
                  <a:gd name="T14" fmla="*/ 16 w 27"/>
                  <a:gd name="T15" fmla="*/ 20 h 20"/>
                  <a:gd name="T16" fmla="*/ 17 w 27"/>
                  <a:gd name="T17" fmla="*/ 18 h 20"/>
                  <a:gd name="T18" fmla="*/ 17 w 27"/>
                  <a:gd name="T19" fmla="*/ 15 h 20"/>
                  <a:gd name="T20" fmla="*/ 22 w 27"/>
                  <a:gd name="T21" fmla="*/ 14 h 20"/>
                  <a:gd name="T22" fmla="*/ 25 w 27"/>
                  <a:gd name="T23" fmla="*/ 13 h 20"/>
                  <a:gd name="T24" fmla="*/ 27 w 27"/>
                  <a:gd name="T25" fmla="*/ 8 h 20"/>
                  <a:gd name="T26" fmla="*/ 25 w 27"/>
                  <a:gd name="T27" fmla="*/ 7 h 20"/>
                  <a:gd name="T28" fmla="*/ 16 w 27"/>
                  <a:gd name="T29" fmla="*/ 0 h 20"/>
                  <a:gd name="T30" fmla="*/ 6 w 27"/>
                  <a:gd name="T31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7" h="20">
                    <a:moveTo>
                      <a:pt x="6" y="0"/>
                    </a:moveTo>
                    <a:lnTo>
                      <a:pt x="0" y="6"/>
                    </a:lnTo>
                    <a:lnTo>
                      <a:pt x="0" y="10"/>
                    </a:lnTo>
                    <a:lnTo>
                      <a:pt x="3" y="13"/>
                    </a:lnTo>
                    <a:lnTo>
                      <a:pt x="10" y="17"/>
                    </a:lnTo>
                    <a:lnTo>
                      <a:pt x="12" y="18"/>
                    </a:lnTo>
                    <a:lnTo>
                      <a:pt x="14" y="20"/>
                    </a:lnTo>
                    <a:lnTo>
                      <a:pt x="16" y="20"/>
                    </a:lnTo>
                    <a:lnTo>
                      <a:pt x="17" y="18"/>
                    </a:lnTo>
                    <a:lnTo>
                      <a:pt x="17" y="15"/>
                    </a:lnTo>
                    <a:lnTo>
                      <a:pt x="22" y="14"/>
                    </a:lnTo>
                    <a:lnTo>
                      <a:pt x="25" y="13"/>
                    </a:lnTo>
                    <a:lnTo>
                      <a:pt x="27" y="8"/>
                    </a:lnTo>
                    <a:lnTo>
                      <a:pt x="25" y="7"/>
                    </a:lnTo>
                    <a:lnTo>
                      <a:pt x="16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51" name="Freeform 1284">
                <a:extLst>
                  <a:ext uri="{FF2B5EF4-FFF2-40B4-BE49-F238E27FC236}">
                    <a16:creationId xmlns:a16="http://schemas.microsoft.com/office/drawing/2014/main" id="{92194CFA-AAB7-B578-F724-E9C352E94D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2" y="713"/>
                <a:ext cx="84" cy="30"/>
              </a:xfrm>
              <a:custGeom>
                <a:avLst/>
                <a:gdLst>
                  <a:gd name="T0" fmla="*/ 338 w 339"/>
                  <a:gd name="T1" fmla="*/ 68 h 121"/>
                  <a:gd name="T2" fmla="*/ 313 w 339"/>
                  <a:gd name="T3" fmla="*/ 49 h 121"/>
                  <a:gd name="T4" fmla="*/ 309 w 339"/>
                  <a:gd name="T5" fmla="*/ 53 h 121"/>
                  <a:gd name="T6" fmla="*/ 295 w 339"/>
                  <a:gd name="T7" fmla="*/ 50 h 121"/>
                  <a:gd name="T8" fmla="*/ 298 w 339"/>
                  <a:gd name="T9" fmla="*/ 38 h 121"/>
                  <a:gd name="T10" fmla="*/ 296 w 339"/>
                  <a:gd name="T11" fmla="*/ 35 h 121"/>
                  <a:gd name="T12" fmla="*/ 289 w 339"/>
                  <a:gd name="T13" fmla="*/ 41 h 121"/>
                  <a:gd name="T14" fmla="*/ 281 w 339"/>
                  <a:gd name="T15" fmla="*/ 32 h 121"/>
                  <a:gd name="T16" fmla="*/ 279 w 339"/>
                  <a:gd name="T17" fmla="*/ 28 h 121"/>
                  <a:gd name="T18" fmla="*/ 275 w 339"/>
                  <a:gd name="T19" fmla="*/ 27 h 121"/>
                  <a:gd name="T20" fmla="*/ 274 w 339"/>
                  <a:gd name="T21" fmla="*/ 11 h 121"/>
                  <a:gd name="T22" fmla="*/ 261 w 339"/>
                  <a:gd name="T23" fmla="*/ 10 h 121"/>
                  <a:gd name="T24" fmla="*/ 250 w 339"/>
                  <a:gd name="T25" fmla="*/ 5 h 121"/>
                  <a:gd name="T26" fmla="*/ 232 w 339"/>
                  <a:gd name="T27" fmla="*/ 0 h 121"/>
                  <a:gd name="T28" fmla="*/ 219 w 339"/>
                  <a:gd name="T29" fmla="*/ 3 h 121"/>
                  <a:gd name="T30" fmla="*/ 212 w 339"/>
                  <a:gd name="T31" fmla="*/ 1 h 121"/>
                  <a:gd name="T32" fmla="*/ 200 w 339"/>
                  <a:gd name="T33" fmla="*/ 4 h 121"/>
                  <a:gd name="T34" fmla="*/ 193 w 339"/>
                  <a:gd name="T35" fmla="*/ 8 h 121"/>
                  <a:gd name="T36" fmla="*/ 162 w 339"/>
                  <a:gd name="T37" fmla="*/ 8 h 121"/>
                  <a:gd name="T38" fmla="*/ 157 w 339"/>
                  <a:gd name="T39" fmla="*/ 8 h 121"/>
                  <a:gd name="T40" fmla="*/ 143 w 339"/>
                  <a:gd name="T41" fmla="*/ 10 h 121"/>
                  <a:gd name="T42" fmla="*/ 128 w 339"/>
                  <a:gd name="T43" fmla="*/ 15 h 121"/>
                  <a:gd name="T44" fmla="*/ 127 w 339"/>
                  <a:gd name="T45" fmla="*/ 21 h 121"/>
                  <a:gd name="T46" fmla="*/ 130 w 339"/>
                  <a:gd name="T47" fmla="*/ 34 h 121"/>
                  <a:gd name="T48" fmla="*/ 118 w 339"/>
                  <a:gd name="T49" fmla="*/ 43 h 121"/>
                  <a:gd name="T50" fmla="*/ 116 w 339"/>
                  <a:gd name="T51" fmla="*/ 45 h 121"/>
                  <a:gd name="T52" fmla="*/ 112 w 339"/>
                  <a:gd name="T53" fmla="*/ 46 h 121"/>
                  <a:gd name="T54" fmla="*/ 99 w 339"/>
                  <a:gd name="T55" fmla="*/ 36 h 121"/>
                  <a:gd name="T56" fmla="*/ 95 w 339"/>
                  <a:gd name="T57" fmla="*/ 41 h 121"/>
                  <a:gd name="T58" fmla="*/ 97 w 339"/>
                  <a:gd name="T59" fmla="*/ 57 h 121"/>
                  <a:gd name="T60" fmla="*/ 81 w 339"/>
                  <a:gd name="T61" fmla="*/ 75 h 121"/>
                  <a:gd name="T62" fmla="*/ 77 w 339"/>
                  <a:gd name="T63" fmla="*/ 74 h 121"/>
                  <a:gd name="T64" fmla="*/ 70 w 339"/>
                  <a:gd name="T65" fmla="*/ 77 h 121"/>
                  <a:gd name="T66" fmla="*/ 67 w 339"/>
                  <a:gd name="T67" fmla="*/ 82 h 121"/>
                  <a:gd name="T68" fmla="*/ 64 w 339"/>
                  <a:gd name="T69" fmla="*/ 88 h 121"/>
                  <a:gd name="T70" fmla="*/ 66 w 339"/>
                  <a:gd name="T71" fmla="*/ 95 h 121"/>
                  <a:gd name="T72" fmla="*/ 68 w 339"/>
                  <a:gd name="T73" fmla="*/ 109 h 121"/>
                  <a:gd name="T74" fmla="*/ 63 w 339"/>
                  <a:gd name="T75" fmla="*/ 108 h 121"/>
                  <a:gd name="T76" fmla="*/ 53 w 339"/>
                  <a:gd name="T77" fmla="*/ 106 h 121"/>
                  <a:gd name="T78" fmla="*/ 45 w 339"/>
                  <a:gd name="T79" fmla="*/ 99 h 121"/>
                  <a:gd name="T80" fmla="*/ 39 w 339"/>
                  <a:gd name="T81" fmla="*/ 91 h 121"/>
                  <a:gd name="T82" fmla="*/ 14 w 339"/>
                  <a:gd name="T83" fmla="*/ 89 h 121"/>
                  <a:gd name="T84" fmla="*/ 6 w 339"/>
                  <a:gd name="T85" fmla="*/ 109 h 121"/>
                  <a:gd name="T86" fmla="*/ 0 w 339"/>
                  <a:gd name="T87" fmla="*/ 121 h 1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339" h="121">
                    <a:moveTo>
                      <a:pt x="339" y="74"/>
                    </a:moveTo>
                    <a:lnTo>
                      <a:pt x="338" y="68"/>
                    </a:lnTo>
                    <a:lnTo>
                      <a:pt x="321" y="54"/>
                    </a:lnTo>
                    <a:lnTo>
                      <a:pt x="313" y="49"/>
                    </a:lnTo>
                    <a:lnTo>
                      <a:pt x="312" y="50"/>
                    </a:lnTo>
                    <a:lnTo>
                      <a:pt x="309" y="53"/>
                    </a:lnTo>
                    <a:lnTo>
                      <a:pt x="302" y="54"/>
                    </a:lnTo>
                    <a:lnTo>
                      <a:pt x="295" y="50"/>
                    </a:lnTo>
                    <a:lnTo>
                      <a:pt x="296" y="42"/>
                    </a:lnTo>
                    <a:lnTo>
                      <a:pt x="298" y="38"/>
                    </a:lnTo>
                    <a:lnTo>
                      <a:pt x="298" y="36"/>
                    </a:lnTo>
                    <a:lnTo>
                      <a:pt x="296" y="35"/>
                    </a:lnTo>
                    <a:lnTo>
                      <a:pt x="292" y="38"/>
                    </a:lnTo>
                    <a:lnTo>
                      <a:pt x="289" y="41"/>
                    </a:lnTo>
                    <a:lnTo>
                      <a:pt x="284" y="41"/>
                    </a:lnTo>
                    <a:lnTo>
                      <a:pt x="281" y="32"/>
                    </a:lnTo>
                    <a:lnTo>
                      <a:pt x="281" y="29"/>
                    </a:lnTo>
                    <a:lnTo>
                      <a:pt x="279" y="28"/>
                    </a:lnTo>
                    <a:lnTo>
                      <a:pt x="277" y="27"/>
                    </a:lnTo>
                    <a:lnTo>
                      <a:pt x="275" y="27"/>
                    </a:lnTo>
                    <a:lnTo>
                      <a:pt x="275" y="14"/>
                    </a:lnTo>
                    <a:lnTo>
                      <a:pt x="274" y="11"/>
                    </a:lnTo>
                    <a:lnTo>
                      <a:pt x="265" y="8"/>
                    </a:lnTo>
                    <a:lnTo>
                      <a:pt x="261" y="10"/>
                    </a:lnTo>
                    <a:lnTo>
                      <a:pt x="253" y="8"/>
                    </a:lnTo>
                    <a:lnTo>
                      <a:pt x="250" y="5"/>
                    </a:lnTo>
                    <a:lnTo>
                      <a:pt x="246" y="0"/>
                    </a:lnTo>
                    <a:lnTo>
                      <a:pt x="232" y="0"/>
                    </a:lnTo>
                    <a:lnTo>
                      <a:pt x="222" y="4"/>
                    </a:lnTo>
                    <a:lnTo>
                      <a:pt x="219" y="3"/>
                    </a:lnTo>
                    <a:lnTo>
                      <a:pt x="218" y="3"/>
                    </a:lnTo>
                    <a:lnTo>
                      <a:pt x="212" y="1"/>
                    </a:lnTo>
                    <a:lnTo>
                      <a:pt x="210" y="1"/>
                    </a:lnTo>
                    <a:lnTo>
                      <a:pt x="200" y="4"/>
                    </a:lnTo>
                    <a:lnTo>
                      <a:pt x="200" y="8"/>
                    </a:lnTo>
                    <a:lnTo>
                      <a:pt x="193" y="8"/>
                    </a:lnTo>
                    <a:lnTo>
                      <a:pt x="190" y="10"/>
                    </a:lnTo>
                    <a:lnTo>
                      <a:pt x="162" y="8"/>
                    </a:lnTo>
                    <a:lnTo>
                      <a:pt x="158" y="7"/>
                    </a:lnTo>
                    <a:lnTo>
                      <a:pt x="157" y="8"/>
                    </a:lnTo>
                    <a:lnTo>
                      <a:pt x="155" y="8"/>
                    </a:lnTo>
                    <a:lnTo>
                      <a:pt x="143" y="10"/>
                    </a:lnTo>
                    <a:lnTo>
                      <a:pt x="130" y="14"/>
                    </a:lnTo>
                    <a:lnTo>
                      <a:pt x="128" y="15"/>
                    </a:lnTo>
                    <a:lnTo>
                      <a:pt x="127" y="19"/>
                    </a:lnTo>
                    <a:lnTo>
                      <a:pt x="127" y="21"/>
                    </a:lnTo>
                    <a:lnTo>
                      <a:pt x="131" y="27"/>
                    </a:lnTo>
                    <a:lnTo>
                      <a:pt x="130" y="34"/>
                    </a:lnTo>
                    <a:lnTo>
                      <a:pt x="127" y="35"/>
                    </a:lnTo>
                    <a:lnTo>
                      <a:pt x="118" y="43"/>
                    </a:lnTo>
                    <a:lnTo>
                      <a:pt x="116" y="43"/>
                    </a:lnTo>
                    <a:lnTo>
                      <a:pt x="116" y="45"/>
                    </a:lnTo>
                    <a:lnTo>
                      <a:pt x="113" y="46"/>
                    </a:lnTo>
                    <a:lnTo>
                      <a:pt x="112" y="46"/>
                    </a:lnTo>
                    <a:lnTo>
                      <a:pt x="112" y="42"/>
                    </a:lnTo>
                    <a:lnTo>
                      <a:pt x="99" y="36"/>
                    </a:lnTo>
                    <a:lnTo>
                      <a:pt x="97" y="36"/>
                    </a:lnTo>
                    <a:lnTo>
                      <a:pt x="95" y="41"/>
                    </a:lnTo>
                    <a:lnTo>
                      <a:pt x="97" y="49"/>
                    </a:lnTo>
                    <a:lnTo>
                      <a:pt x="97" y="57"/>
                    </a:lnTo>
                    <a:lnTo>
                      <a:pt x="94" y="71"/>
                    </a:lnTo>
                    <a:lnTo>
                      <a:pt x="81" y="75"/>
                    </a:lnTo>
                    <a:lnTo>
                      <a:pt x="80" y="74"/>
                    </a:lnTo>
                    <a:lnTo>
                      <a:pt x="77" y="74"/>
                    </a:lnTo>
                    <a:lnTo>
                      <a:pt x="76" y="75"/>
                    </a:lnTo>
                    <a:lnTo>
                      <a:pt x="70" y="77"/>
                    </a:lnTo>
                    <a:lnTo>
                      <a:pt x="68" y="78"/>
                    </a:lnTo>
                    <a:lnTo>
                      <a:pt x="67" y="82"/>
                    </a:lnTo>
                    <a:lnTo>
                      <a:pt x="66" y="84"/>
                    </a:lnTo>
                    <a:lnTo>
                      <a:pt x="64" y="88"/>
                    </a:lnTo>
                    <a:lnTo>
                      <a:pt x="64" y="91"/>
                    </a:lnTo>
                    <a:lnTo>
                      <a:pt x="66" y="95"/>
                    </a:lnTo>
                    <a:lnTo>
                      <a:pt x="68" y="99"/>
                    </a:lnTo>
                    <a:lnTo>
                      <a:pt x="68" y="109"/>
                    </a:lnTo>
                    <a:lnTo>
                      <a:pt x="66" y="109"/>
                    </a:lnTo>
                    <a:lnTo>
                      <a:pt x="63" y="108"/>
                    </a:lnTo>
                    <a:lnTo>
                      <a:pt x="59" y="108"/>
                    </a:lnTo>
                    <a:lnTo>
                      <a:pt x="53" y="106"/>
                    </a:lnTo>
                    <a:lnTo>
                      <a:pt x="52" y="106"/>
                    </a:lnTo>
                    <a:lnTo>
                      <a:pt x="45" y="99"/>
                    </a:lnTo>
                    <a:lnTo>
                      <a:pt x="44" y="95"/>
                    </a:lnTo>
                    <a:lnTo>
                      <a:pt x="39" y="91"/>
                    </a:lnTo>
                    <a:lnTo>
                      <a:pt x="28" y="89"/>
                    </a:lnTo>
                    <a:lnTo>
                      <a:pt x="14" y="89"/>
                    </a:lnTo>
                    <a:lnTo>
                      <a:pt x="10" y="95"/>
                    </a:lnTo>
                    <a:lnTo>
                      <a:pt x="6" y="109"/>
                    </a:lnTo>
                    <a:lnTo>
                      <a:pt x="4" y="110"/>
                    </a:lnTo>
                    <a:lnTo>
                      <a:pt x="0" y="12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52" name="Freeform 1285">
                <a:extLst>
                  <a:ext uri="{FF2B5EF4-FFF2-40B4-BE49-F238E27FC236}">
                    <a16:creationId xmlns:a16="http://schemas.microsoft.com/office/drawing/2014/main" id="{2E121F6D-89AB-163A-A874-D785EE8132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8" y="720"/>
                <a:ext cx="44" cy="23"/>
              </a:xfrm>
              <a:custGeom>
                <a:avLst/>
                <a:gdLst>
                  <a:gd name="T0" fmla="*/ 177 w 177"/>
                  <a:gd name="T1" fmla="*/ 92 h 92"/>
                  <a:gd name="T2" fmla="*/ 159 w 177"/>
                  <a:gd name="T3" fmla="*/ 92 h 92"/>
                  <a:gd name="T4" fmla="*/ 159 w 177"/>
                  <a:gd name="T5" fmla="*/ 79 h 92"/>
                  <a:gd name="T6" fmla="*/ 154 w 177"/>
                  <a:gd name="T7" fmla="*/ 80 h 92"/>
                  <a:gd name="T8" fmla="*/ 152 w 177"/>
                  <a:gd name="T9" fmla="*/ 80 h 92"/>
                  <a:gd name="T10" fmla="*/ 145 w 177"/>
                  <a:gd name="T11" fmla="*/ 81 h 92"/>
                  <a:gd name="T12" fmla="*/ 138 w 177"/>
                  <a:gd name="T13" fmla="*/ 84 h 92"/>
                  <a:gd name="T14" fmla="*/ 130 w 177"/>
                  <a:gd name="T15" fmla="*/ 79 h 92"/>
                  <a:gd name="T16" fmla="*/ 114 w 177"/>
                  <a:gd name="T17" fmla="*/ 84 h 92"/>
                  <a:gd name="T18" fmla="*/ 107 w 177"/>
                  <a:gd name="T19" fmla="*/ 88 h 92"/>
                  <a:gd name="T20" fmla="*/ 110 w 177"/>
                  <a:gd name="T21" fmla="*/ 80 h 92"/>
                  <a:gd name="T22" fmla="*/ 111 w 177"/>
                  <a:gd name="T23" fmla="*/ 79 h 92"/>
                  <a:gd name="T24" fmla="*/ 113 w 177"/>
                  <a:gd name="T25" fmla="*/ 72 h 92"/>
                  <a:gd name="T26" fmla="*/ 113 w 177"/>
                  <a:gd name="T27" fmla="*/ 67 h 92"/>
                  <a:gd name="T28" fmla="*/ 110 w 177"/>
                  <a:gd name="T29" fmla="*/ 67 h 92"/>
                  <a:gd name="T30" fmla="*/ 107 w 177"/>
                  <a:gd name="T31" fmla="*/ 66 h 92"/>
                  <a:gd name="T32" fmla="*/ 106 w 177"/>
                  <a:gd name="T33" fmla="*/ 67 h 92"/>
                  <a:gd name="T34" fmla="*/ 106 w 177"/>
                  <a:gd name="T35" fmla="*/ 70 h 92"/>
                  <a:gd name="T36" fmla="*/ 104 w 177"/>
                  <a:gd name="T37" fmla="*/ 70 h 92"/>
                  <a:gd name="T38" fmla="*/ 103 w 177"/>
                  <a:gd name="T39" fmla="*/ 72 h 92"/>
                  <a:gd name="T40" fmla="*/ 96 w 177"/>
                  <a:gd name="T41" fmla="*/ 66 h 92"/>
                  <a:gd name="T42" fmla="*/ 96 w 177"/>
                  <a:gd name="T43" fmla="*/ 65 h 92"/>
                  <a:gd name="T44" fmla="*/ 95 w 177"/>
                  <a:gd name="T45" fmla="*/ 63 h 92"/>
                  <a:gd name="T46" fmla="*/ 94 w 177"/>
                  <a:gd name="T47" fmla="*/ 53 h 92"/>
                  <a:gd name="T48" fmla="*/ 92 w 177"/>
                  <a:gd name="T49" fmla="*/ 50 h 92"/>
                  <a:gd name="T50" fmla="*/ 92 w 177"/>
                  <a:gd name="T51" fmla="*/ 27 h 92"/>
                  <a:gd name="T52" fmla="*/ 94 w 177"/>
                  <a:gd name="T53" fmla="*/ 20 h 92"/>
                  <a:gd name="T54" fmla="*/ 92 w 177"/>
                  <a:gd name="T55" fmla="*/ 17 h 92"/>
                  <a:gd name="T56" fmla="*/ 91 w 177"/>
                  <a:gd name="T57" fmla="*/ 17 h 92"/>
                  <a:gd name="T58" fmla="*/ 80 w 177"/>
                  <a:gd name="T59" fmla="*/ 14 h 92"/>
                  <a:gd name="T60" fmla="*/ 78 w 177"/>
                  <a:gd name="T61" fmla="*/ 14 h 92"/>
                  <a:gd name="T62" fmla="*/ 75 w 177"/>
                  <a:gd name="T63" fmla="*/ 13 h 92"/>
                  <a:gd name="T64" fmla="*/ 74 w 177"/>
                  <a:gd name="T65" fmla="*/ 13 h 92"/>
                  <a:gd name="T66" fmla="*/ 72 w 177"/>
                  <a:gd name="T67" fmla="*/ 14 h 92"/>
                  <a:gd name="T68" fmla="*/ 71 w 177"/>
                  <a:gd name="T69" fmla="*/ 13 h 92"/>
                  <a:gd name="T70" fmla="*/ 60 w 177"/>
                  <a:gd name="T71" fmla="*/ 6 h 92"/>
                  <a:gd name="T72" fmla="*/ 57 w 177"/>
                  <a:gd name="T73" fmla="*/ 2 h 92"/>
                  <a:gd name="T74" fmla="*/ 54 w 177"/>
                  <a:gd name="T75" fmla="*/ 0 h 92"/>
                  <a:gd name="T76" fmla="*/ 50 w 177"/>
                  <a:gd name="T77" fmla="*/ 2 h 92"/>
                  <a:gd name="T78" fmla="*/ 43 w 177"/>
                  <a:gd name="T79" fmla="*/ 2 h 92"/>
                  <a:gd name="T80" fmla="*/ 40 w 177"/>
                  <a:gd name="T81" fmla="*/ 6 h 92"/>
                  <a:gd name="T82" fmla="*/ 39 w 177"/>
                  <a:gd name="T83" fmla="*/ 6 h 92"/>
                  <a:gd name="T84" fmla="*/ 33 w 177"/>
                  <a:gd name="T85" fmla="*/ 3 h 92"/>
                  <a:gd name="T86" fmla="*/ 25 w 177"/>
                  <a:gd name="T87" fmla="*/ 2 h 92"/>
                  <a:gd name="T88" fmla="*/ 22 w 177"/>
                  <a:gd name="T89" fmla="*/ 0 h 92"/>
                  <a:gd name="T90" fmla="*/ 21 w 177"/>
                  <a:gd name="T91" fmla="*/ 0 h 92"/>
                  <a:gd name="T92" fmla="*/ 17 w 177"/>
                  <a:gd name="T93" fmla="*/ 2 h 92"/>
                  <a:gd name="T94" fmla="*/ 15 w 177"/>
                  <a:gd name="T95" fmla="*/ 3 h 92"/>
                  <a:gd name="T96" fmla="*/ 0 w 177"/>
                  <a:gd name="T97" fmla="*/ 10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77" h="92">
                    <a:moveTo>
                      <a:pt x="177" y="92"/>
                    </a:moveTo>
                    <a:lnTo>
                      <a:pt x="159" y="92"/>
                    </a:lnTo>
                    <a:lnTo>
                      <a:pt x="159" y="79"/>
                    </a:lnTo>
                    <a:lnTo>
                      <a:pt x="154" y="80"/>
                    </a:lnTo>
                    <a:lnTo>
                      <a:pt x="152" y="80"/>
                    </a:lnTo>
                    <a:lnTo>
                      <a:pt x="145" y="81"/>
                    </a:lnTo>
                    <a:lnTo>
                      <a:pt x="138" y="84"/>
                    </a:lnTo>
                    <a:lnTo>
                      <a:pt x="130" y="79"/>
                    </a:lnTo>
                    <a:lnTo>
                      <a:pt x="114" y="84"/>
                    </a:lnTo>
                    <a:lnTo>
                      <a:pt x="107" y="88"/>
                    </a:lnTo>
                    <a:lnTo>
                      <a:pt x="110" y="80"/>
                    </a:lnTo>
                    <a:lnTo>
                      <a:pt x="111" y="79"/>
                    </a:lnTo>
                    <a:lnTo>
                      <a:pt x="113" y="72"/>
                    </a:lnTo>
                    <a:lnTo>
                      <a:pt x="113" y="67"/>
                    </a:lnTo>
                    <a:lnTo>
                      <a:pt x="110" y="67"/>
                    </a:lnTo>
                    <a:lnTo>
                      <a:pt x="107" y="66"/>
                    </a:lnTo>
                    <a:lnTo>
                      <a:pt x="106" y="67"/>
                    </a:lnTo>
                    <a:lnTo>
                      <a:pt x="106" y="70"/>
                    </a:lnTo>
                    <a:lnTo>
                      <a:pt x="104" y="70"/>
                    </a:lnTo>
                    <a:lnTo>
                      <a:pt x="103" y="72"/>
                    </a:lnTo>
                    <a:lnTo>
                      <a:pt x="96" y="66"/>
                    </a:lnTo>
                    <a:lnTo>
                      <a:pt x="96" y="65"/>
                    </a:lnTo>
                    <a:lnTo>
                      <a:pt x="95" y="63"/>
                    </a:lnTo>
                    <a:lnTo>
                      <a:pt x="94" y="53"/>
                    </a:lnTo>
                    <a:lnTo>
                      <a:pt x="92" y="50"/>
                    </a:lnTo>
                    <a:lnTo>
                      <a:pt x="92" y="27"/>
                    </a:lnTo>
                    <a:lnTo>
                      <a:pt x="94" y="20"/>
                    </a:lnTo>
                    <a:lnTo>
                      <a:pt x="92" y="17"/>
                    </a:lnTo>
                    <a:lnTo>
                      <a:pt x="91" y="17"/>
                    </a:lnTo>
                    <a:lnTo>
                      <a:pt x="80" y="14"/>
                    </a:lnTo>
                    <a:lnTo>
                      <a:pt x="78" y="14"/>
                    </a:lnTo>
                    <a:lnTo>
                      <a:pt x="75" y="13"/>
                    </a:lnTo>
                    <a:lnTo>
                      <a:pt x="74" y="13"/>
                    </a:lnTo>
                    <a:lnTo>
                      <a:pt x="72" y="14"/>
                    </a:lnTo>
                    <a:lnTo>
                      <a:pt x="71" y="13"/>
                    </a:lnTo>
                    <a:lnTo>
                      <a:pt x="60" y="6"/>
                    </a:lnTo>
                    <a:lnTo>
                      <a:pt x="57" y="2"/>
                    </a:lnTo>
                    <a:lnTo>
                      <a:pt x="54" y="0"/>
                    </a:lnTo>
                    <a:lnTo>
                      <a:pt x="50" y="2"/>
                    </a:lnTo>
                    <a:lnTo>
                      <a:pt x="43" y="2"/>
                    </a:lnTo>
                    <a:lnTo>
                      <a:pt x="40" y="6"/>
                    </a:lnTo>
                    <a:lnTo>
                      <a:pt x="39" y="6"/>
                    </a:lnTo>
                    <a:lnTo>
                      <a:pt x="33" y="3"/>
                    </a:lnTo>
                    <a:lnTo>
                      <a:pt x="25" y="2"/>
                    </a:lnTo>
                    <a:lnTo>
                      <a:pt x="22" y="0"/>
                    </a:lnTo>
                    <a:lnTo>
                      <a:pt x="21" y="0"/>
                    </a:lnTo>
                    <a:lnTo>
                      <a:pt x="17" y="2"/>
                    </a:lnTo>
                    <a:lnTo>
                      <a:pt x="15" y="3"/>
                    </a:lnTo>
                    <a:lnTo>
                      <a:pt x="0" y="1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53" name="Freeform 1286">
                <a:extLst>
                  <a:ext uri="{FF2B5EF4-FFF2-40B4-BE49-F238E27FC236}">
                    <a16:creationId xmlns:a16="http://schemas.microsoft.com/office/drawing/2014/main" id="{3BE32F45-A17D-DD7F-3DBD-931B184D27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6" y="751"/>
                <a:ext cx="24" cy="31"/>
              </a:xfrm>
              <a:custGeom>
                <a:avLst/>
                <a:gdLst>
                  <a:gd name="T0" fmla="*/ 94 w 94"/>
                  <a:gd name="T1" fmla="*/ 0 h 125"/>
                  <a:gd name="T2" fmla="*/ 92 w 94"/>
                  <a:gd name="T3" fmla="*/ 1 h 125"/>
                  <a:gd name="T4" fmla="*/ 91 w 94"/>
                  <a:gd name="T5" fmla="*/ 4 h 125"/>
                  <a:gd name="T6" fmla="*/ 91 w 94"/>
                  <a:gd name="T7" fmla="*/ 8 h 125"/>
                  <a:gd name="T8" fmla="*/ 88 w 94"/>
                  <a:gd name="T9" fmla="*/ 11 h 125"/>
                  <a:gd name="T10" fmla="*/ 87 w 94"/>
                  <a:gd name="T11" fmla="*/ 12 h 125"/>
                  <a:gd name="T12" fmla="*/ 81 w 94"/>
                  <a:gd name="T13" fmla="*/ 19 h 125"/>
                  <a:gd name="T14" fmla="*/ 76 w 94"/>
                  <a:gd name="T15" fmla="*/ 23 h 125"/>
                  <a:gd name="T16" fmla="*/ 72 w 94"/>
                  <a:gd name="T17" fmla="*/ 23 h 125"/>
                  <a:gd name="T18" fmla="*/ 69 w 94"/>
                  <a:gd name="T19" fmla="*/ 25 h 125"/>
                  <a:gd name="T20" fmla="*/ 66 w 94"/>
                  <a:gd name="T21" fmla="*/ 25 h 125"/>
                  <a:gd name="T22" fmla="*/ 62 w 94"/>
                  <a:gd name="T23" fmla="*/ 23 h 125"/>
                  <a:gd name="T24" fmla="*/ 50 w 94"/>
                  <a:gd name="T25" fmla="*/ 18 h 125"/>
                  <a:gd name="T26" fmla="*/ 50 w 94"/>
                  <a:gd name="T27" fmla="*/ 11 h 125"/>
                  <a:gd name="T28" fmla="*/ 52 w 94"/>
                  <a:gd name="T29" fmla="*/ 9 h 125"/>
                  <a:gd name="T30" fmla="*/ 49 w 94"/>
                  <a:gd name="T31" fmla="*/ 1 h 125"/>
                  <a:gd name="T32" fmla="*/ 36 w 94"/>
                  <a:gd name="T33" fmla="*/ 1 h 125"/>
                  <a:gd name="T34" fmla="*/ 36 w 94"/>
                  <a:gd name="T35" fmla="*/ 2 h 125"/>
                  <a:gd name="T36" fmla="*/ 35 w 94"/>
                  <a:gd name="T37" fmla="*/ 4 h 125"/>
                  <a:gd name="T38" fmla="*/ 23 w 94"/>
                  <a:gd name="T39" fmla="*/ 28 h 125"/>
                  <a:gd name="T40" fmla="*/ 19 w 94"/>
                  <a:gd name="T41" fmla="*/ 33 h 125"/>
                  <a:gd name="T42" fmla="*/ 16 w 94"/>
                  <a:gd name="T43" fmla="*/ 34 h 125"/>
                  <a:gd name="T44" fmla="*/ 5 w 94"/>
                  <a:gd name="T45" fmla="*/ 44 h 125"/>
                  <a:gd name="T46" fmla="*/ 0 w 94"/>
                  <a:gd name="T47" fmla="*/ 45 h 125"/>
                  <a:gd name="T48" fmla="*/ 2 w 94"/>
                  <a:gd name="T49" fmla="*/ 51 h 125"/>
                  <a:gd name="T50" fmla="*/ 10 w 94"/>
                  <a:gd name="T51" fmla="*/ 67 h 125"/>
                  <a:gd name="T52" fmla="*/ 14 w 94"/>
                  <a:gd name="T53" fmla="*/ 69 h 125"/>
                  <a:gd name="T54" fmla="*/ 28 w 94"/>
                  <a:gd name="T55" fmla="*/ 71 h 125"/>
                  <a:gd name="T56" fmla="*/ 28 w 94"/>
                  <a:gd name="T57" fmla="*/ 72 h 125"/>
                  <a:gd name="T58" fmla="*/ 29 w 94"/>
                  <a:gd name="T59" fmla="*/ 75 h 125"/>
                  <a:gd name="T60" fmla="*/ 29 w 94"/>
                  <a:gd name="T61" fmla="*/ 78 h 125"/>
                  <a:gd name="T62" fmla="*/ 41 w 94"/>
                  <a:gd name="T63" fmla="*/ 95 h 125"/>
                  <a:gd name="T64" fmla="*/ 38 w 94"/>
                  <a:gd name="T65" fmla="*/ 96 h 125"/>
                  <a:gd name="T66" fmla="*/ 27 w 94"/>
                  <a:gd name="T67" fmla="*/ 104 h 125"/>
                  <a:gd name="T68" fmla="*/ 23 w 94"/>
                  <a:gd name="T69" fmla="*/ 107 h 125"/>
                  <a:gd name="T70" fmla="*/ 13 w 94"/>
                  <a:gd name="T71" fmla="*/ 121 h 125"/>
                  <a:gd name="T72" fmla="*/ 9 w 94"/>
                  <a:gd name="T73" fmla="*/ 125 h 125"/>
                  <a:gd name="T74" fmla="*/ 7 w 94"/>
                  <a:gd name="T75" fmla="*/ 125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94" h="125">
                    <a:moveTo>
                      <a:pt x="94" y="0"/>
                    </a:moveTo>
                    <a:lnTo>
                      <a:pt x="92" y="1"/>
                    </a:lnTo>
                    <a:lnTo>
                      <a:pt x="91" y="4"/>
                    </a:lnTo>
                    <a:lnTo>
                      <a:pt x="91" y="8"/>
                    </a:lnTo>
                    <a:lnTo>
                      <a:pt x="88" y="11"/>
                    </a:lnTo>
                    <a:lnTo>
                      <a:pt x="87" y="12"/>
                    </a:lnTo>
                    <a:lnTo>
                      <a:pt x="81" y="19"/>
                    </a:lnTo>
                    <a:lnTo>
                      <a:pt x="76" y="23"/>
                    </a:lnTo>
                    <a:lnTo>
                      <a:pt x="72" y="23"/>
                    </a:lnTo>
                    <a:lnTo>
                      <a:pt x="69" y="25"/>
                    </a:lnTo>
                    <a:lnTo>
                      <a:pt x="66" y="25"/>
                    </a:lnTo>
                    <a:lnTo>
                      <a:pt x="62" y="23"/>
                    </a:lnTo>
                    <a:lnTo>
                      <a:pt x="50" y="18"/>
                    </a:lnTo>
                    <a:lnTo>
                      <a:pt x="50" y="11"/>
                    </a:lnTo>
                    <a:lnTo>
                      <a:pt x="52" y="9"/>
                    </a:lnTo>
                    <a:lnTo>
                      <a:pt x="49" y="1"/>
                    </a:lnTo>
                    <a:lnTo>
                      <a:pt x="36" y="1"/>
                    </a:lnTo>
                    <a:lnTo>
                      <a:pt x="36" y="2"/>
                    </a:lnTo>
                    <a:lnTo>
                      <a:pt x="35" y="4"/>
                    </a:lnTo>
                    <a:lnTo>
                      <a:pt x="23" y="28"/>
                    </a:lnTo>
                    <a:lnTo>
                      <a:pt x="19" y="33"/>
                    </a:lnTo>
                    <a:lnTo>
                      <a:pt x="16" y="34"/>
                    </a:lnTo>
                    <a:lnTo>
                      <a:pt x="5" y="44"/>
                    </a:lnTo>
                    <a:lnTo>
                      <a:pt x="0" y="45"/>
                    </a:lnTo>
                    <a:lnTo>
                      <a:pt x="2" y="51"/>
                    </a:lnTo>
                    <a:lnTo>
                      <a:pt x="10" y="67"/>
                    </a:lnTo>
                    <a:lnTo>
                      <a:pt x="14" y="69"/>
                    </a:lnTo>
                    <a:lnTo>
                      <a:pt x="28" y="71"/>
                    </a:lnTo>
                    <a:lnTo>
                      <a:pt x="28" y="72"/>
                    </a:lnTo>
                    <a:lnTo>
                      <a:pt x="29" y="75"/>
                    </a:lnTo>
                    <a:lnTo>
                      <a:pt x="29" y="78"/>
                    </a:lnTo>
                    <a:lnTo>
                      <a:pt x="41" y="95"/>
                    </a:lnTo>
                    <a:lnTo>
                      <a:pt x="38" y="96"/>
                    </a:lnTo>
                    <a:lnTo>
                      <a:pt x="27" y="104"/>
                    </a:lnTo>
                    <a:lnTo>
                      <a:pt x="23" y="107"/>
                    </a:lnTo>
                    <a:lnTo>
                      <a:pt x="13" y="121"/>
                    </a:lnTo>
                    <a:lnTo>
                      <a:pt x="9" y="125"/>
                    </a:lnTo>
                    <a:lnTo>
                      <a:pt x="7" y="12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54" name="Freeform 1287">
                <a:extLst>
                  <a:ext uri="{FF2B5EF4-FFF2-40B4-BE49-F238E27FC236}">
                    <a16:creationId xmlns:a16="http://schemas.microsoft.com/office/drawing/2014/main" id="{06A3C6AC-CD62-D64D-4BD7-0FD7BB6451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0" y="751"/>
                <a:ext cx="64" cy="16"/>
              </a:xfrm>
              <a:custGeom>
                <a:avLst/>
                <a:gdLst>
                  <a:gd name="T0" fmla="*/ 256 w 256"/>
                  <a:gd name="T1" fmla="*/ 53 h 64"/>
                  <a:gd name="T2" fmla="*/ 254 w 256"/>
                  <a:gd name="T3" fmla="*/ 54 h 64"/>
                  <a:gd name="T4" fmla="*/ 248 w 256"/>
                  <a:gd name="T5" fmla="*/ 55 h 64"/>
                  <a:gd name="T6" fmla="*/ 247 w 256"/>
                  <a:gd name="T7" fmla="*/ 55 h 64"/>
                  <a:gd name="T8" fmla="*/ 241 w 256"/>
                  <a:gd name="T9" fmla="*/ 61 h 64"/>
                  <a:gd name="T10" fmla="*/ 236 w 256"/>
                  <a:gd name="T11" fmla="*/ 64 h 64"/>
                  <a:gd name="T12" fmla="*/ 225 w 256"/>
                  <a:gd name="T13" fmla="*/ 50 h 64"/>
                  <a:gd name="T14" fmla="*/ 216 w 256"/>
                  <a:gd name="T15" fmla="*/ 44 h 64"/>
                  <a:gd name="T16" fmla="*/ 204 w 256"/>
                  <a:gd name="T17" fmla="*/ 41 h 64"/>
                  <a:gd name="T18" fmla="*/ 183 w 256"/>
                  <a:gd name="T19" fmla="*/ 30 h 64"/>
                  <a:gd name="T20" fmla="*/ 166 w 256"/>
                  <a:gd name="T21" fmla="*/ 19 h 64"/>
                  <a:gd name="T22" fmla="*/ 160 w 256"/>
                  <a:gd name="T23" fmla="*/ 34 h 64"/>
                  <a:gd name="T24" fmla="*/ 162 w 256"/>
                  <a:gd name="T25" fmla="*/ 45 h 64"/>
                  <a:gd name="T26" fmla="*/ 162 w 256"/>
                  <a:gd name="T27" fmla="*/ 58 h 64"/>
                  <a:gd name="T28" fmla="*/ 160 w 256"/>
                  <a:gd name="T29" fmla="*/ 60 h 64"/>
                  <a:gd name="T30" fmla="*/ 160 w 256"/>
                  <a:gd name="T31" fmla="*/ 61 h 64"/>
                  <a:gd name="T32" fmla="*/ 153 w 256"/>
                  <a:gd name="T33" fmla="*/ 62 h 64"/>
                  <a:gd name="T34" fmla="*/ 145 w 256"/>
                  <a:gd name="T35" fmla="*/ 61 h 64"/>
                  <a:gd name="T36" fmla="*/ 144 w 256"/>
                  <a:gd name="T37" fmla="*/ 60 h 64"/>
                  <a:gd name="T38" fmla="*/ 139 w 256"/>
                  <a:gd name="T39" fmla="*/ 60 h 64"/>
                  <a:gd name="T40" fmla="*/ 131 w 256"/>
                  <a:gd name="T41" fmla="*/ 61 h 64"/>
                  <a:gd name="T42" fmla="*/ 128 w 256"/>
                  <a:gd name="T43" fmla="*/ 62 h 64"/>
                  <a:gd name="T44" fmla="*/ 126 w 256"/>
                  <a:gd name="T45" fmla="*/ 62 h 64"/>
                  <a:gd name="T46" fmla="*/ 123 w 256"/>
                  <a:gd name="T47" fmla="*/ 64 h 64"/>
                  <a:gd name="T48" fmla="*/ 120 w 256"/>
                  <a:gd name="T49" fmla="*/ 64 h 64"/>
                  <a:gd name="T50" fmla="*/ 119 w 256"/>
                  <a:gd name="T51" fmla="*/ 62 h 64"/>
                  <a:gd name="T52" fmla="*/ 114 w 256"/>
                  <a:gd name="T53" fmla="*/ 50 h 64"/>
                  <a:gd name="T54" fmla="*/ 114 w 256"/>
                  <a:gd name="T55" fmla="*/ 45 h 64"/>
                  <a:gd name="T56" fmla="*/ 112 w 256"/>
                  <a:gd name="T57" fmla="*/ 34 h 64"/>
                  <a:gd name="T58" fmla="*/ 110 w 256"/>
                  <a:gd name="T59" fmla="*/ 33 h 64"/>
                  <a:gd name="T60" fmla="*/ 95 w 256"/>
                  <a:gd name="T61" fmla="*/ 40 h 64"/>
                  <a:gd name="T62" fmla="*/ 82 w 256"/>
                  <a:gd name="T63" fmla="*/ 40 h 64"/>
                  <a:gd name="T64" fmla="*/ 78 w 256"/>
                  <a:gd name="T65" fmla="*/ 37 h 64"/>
                  <a:gd name="T66" fmla="*/ 72 w 256"/>
                  <a:gd name="T67" fmla="*/ 30 h 64"/>
                  <a:gd name="T68" fmla="*/ 72 w 256"/>
                  <a:gd name="T69" fmla="*/ 28 h 64"/>
                  <a:gd name="T70" fmla="*/ 71 w 256"/>
                  <a:gd name="T71" fmla="*/ 25 h 64"/>
                  <a:gd name="T72" fmla="*/ 71 w 256"/>
                  <a:gd name="T73" fmla="*/ 28 h 64"/>
                  <a:gd name="T74" fmla="*/ 69 w 256"/>
                  <a:gd name="T75" fmla="*/ 29 h 64"/>
                  <a:gd name="T76" fmla="*/ 53 w 256"/>
                  <a:gd name="T77" fmla="*/ 55 h 64"/>
                  <a:gd name="T78" fmla="*/ 52 w 256"/>
                  <a:gd name="T79" fmla="*/ 55 h 64"/>
                  <a:gd name="T80" fmla="*/ 38 w 256"/>
                  <a:gd name="T81" fmla="*/ 48 h 64"/>
                  <a:gd name="T82" fmla="*/ 33 w 256"/>
                  <a:gd name="T83" fmla="*/ 47 h 64"/>
                  <a:gd name="T84" fmla="*/ 32 w 256"/>
                  <a:gd name="T85" fmla="*/ 45 h 64"/>
                  <a:gd name="T86" fmla="*/ 26 w 256"/>
                  <a:gd name="T87" fmla="*/ 48 h 64"/>
                  <a:gd name="T88" fmla="*/ 24 w 256"/>
                  <a:gd name="T89" fmla="*/ 53 h 64"/>
                  <a:gd name="T90" fmla="*/ 19 w 256"/>
                  <a:gd name="T91" fmla="*/ 57 h 64"/>
                  <a:gd name="T92" fmla="*/ 15 w 256"/>
                  <a:gd name="T93" fmla="*/ 54 h 64"/>
                  <a:gd name="T94" fmla="*/ 8 w 256"/>
                  <a:gd name="T95" fmla="*/ 34 h 64"/>
                  <a:gd name="T96" fmla="*/ 8 w 256"/>
                  <a:gd name="T97" fmla="*/ 33 h 64"/>
                  <a:gd name="T98" fmla="*/ 9 w 256"/>
                  <a:gd name="T99" fmla="*/ 33 h 64"/>
                  <a:gd name="T100" fmla="*/ 12 w 256"/>
                  <a:gd name="T101" fmla="*/ 26 h 64"/>
                  <a:gd name="T102" fmla="*/ 11 w 256"/>
                  <a:gd name="T103" fmla="*/ 21 h 64"/>
                  <a:gd name="T104" fmla="*/ 7 w 256"/>
                  <a:gd name="T105" fmla="*/ 18 h 64"/>
                  <a:gd name="T106" fmla="*/ 0 w 256"/>
                  <a:gd name="T107" fmla="*/ 14 h 64"/>
                  <a:gd name="T108" fmla="*/ 0 w 256"/>
                  <a:gd name="T109" fmla="*/ 12 h 64"/>
                  <a:gd name="T110" fmla="*/ 5 w 256"/>
                  <a:gd name="T111" fmla="*/ 4 h 64"/>
                  <a:gd name="T112" fmla="*/ 7 w 256"/>
                  <a:gd name="T113" fmla="*/ 4 h 64"/>
                  <a:gd name="T114" fmla="*/ 0 w 256"/>
                  <a:gd name="T115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56" h="64">
                    <a:moveTo>
                      <a:pt x="256" y="53"/>
                    </a:moveTo>
                    <a:lnTo>
                      <a:pt x="254" y="54"/>
                    </a:lnTo>
                    <a:lnTo>
                      <a:pt x="248" y="55"/>
                    </a:lnTo>
                    <a:lnTo>
                      <a:pt x="247" y="55"/>
                    </a:lnTo>
                    <a:lnTo>
                      <a:pt x="241" y="61"/>
                    </a:lnTo>
                    <a:lnTo>
                      <a:pt x="236" y="64"/>
                    </a:lnTo>
                    <a:lnTo>
                      <a:pt x="225" y="50"/>
                    </a:lnTo>
                    <a:lnTo>
                      <a:pt x="216" y="44"/>
                    </a:lnTo>
                    <a:lnTo>
                      <a:pt x="204" y="41"/>
                    </a:lnTo>
                    <a:lnTo>
                      <a:pt x="183" y="30"/>
                    </a:lnTo>
                    <a:lnTo>
                      <a:pt x="166" y="19"/>
                    </a:lnTo>
                    <a:lnTo>
                      <a:pt x="160" y="34"/>
                    </a:lnTo>
                    <a:lnTo>
                      <a:pt x="162" y="45"/>
                    </a:lnTo>
                    <a:lnTo>
                      <a:pt x="162" y="58"/>
                    </a:lnTo>
                    <a:lnTo>
                      <a:pt x="160" y="60"/>
                    </a:lnTo>
                    <a:lnTo>
                      <a:pt x="160" y="61"/>
                    </a:lnTo>
                    <a:lnTo>
                      <a:pt x="153" y="62"/>
                    </a:lnTo>
                    <a:lnTo>
                      <a:pt x="145" y="61"/>
                    </a:lnTo>
                    <a:lnTo>
                      <a:pt x="144" y="60"/>
                    </a:lnTo>
                    <a:lnTo>
                      <a:pt x="139" y="60"/>
                    </a:lnTo>
                    <a:lnTo>
                      <a:pt x="131" y="61"/>
                    </a:lnTo>
                    <a:lnTo>
                      <a:pt x="128" y="62"/>
                    </a:lnTo>
                    <a:lnTo>
                      <a:pt x="126" y="62"/>
                    </a:lnTo>
                    <a:lnTo>
                      <a:pt x="123" y="64"/>
                    </a:lnTo>
                    <a:lnTo>
                      <a:pt x="120" y="64"/>
                    </a:lnTo>
                    <a:lnTo>
                      <a:pt x="119" y="62"/>
                    </a:lnTo>
                    <a:lnTo>
                      <a:pt x="114" y="50"/>
                    </a:lnTo>
                    <a:lnTo>
                      <a:pt x="114" y="45"/>
                    </a:lnTo>
                    <a:lnTo>
                      <a:pt x="112" y="34"/>
                    </a:lnTo>
                    <a:lnTo>
                      <a:pt x="110" y="33"/>
                    </a:lnTo>
                    <a:lnTo>
                      <a:pt x="95" y="40"/>
                    </a:lnTo>
                    <a:lnTo>
                      <a:pt x="82" y="40"/>
                    </a:lnTo>
                    <a:lnTo>
                      <a:pt x="78" y="37"/>
                    </a:lnTo>
                    <a:lnTo>
                      <a:pt x="72" y="30"/>
                    </a:lnTo>
                    <a:lnTo>
                      <a:pt x="72" y="28"/>
                    </a:lnTo>
                    <a:lnTo>
                      <a:pt x="71" y="25"/>
                    </a:lnTo>
                    <a:lnTo>
                      <a:pt x="71" y="28"/>
                    </a:lnTo>
                    <a:lnTo>
                      <a:pt x="69" y="29"/>
                    </a:lnTo>
                    <a:lnTo>
                      <a:pt x="53" y="55"/>
                    </a:lnTo>
                    <a:lnTo>
                      <a:pt x="52" y="55"/>
                    </a:lnTo>
                    <a:lnTo>
                      <a:pt x="38" y="48"/>
                    </a:lnTo>
                    <a:lnTo>
                      <a:pt x="33" y="47"/>
                    </a:lnTo>
                    <a:lnTo>
                      <a:pt x="32" y="45"/>
                    </a:lnTo>
                    <a:lnTo>
                      <a:pt x="26" y="48"/>
                    </a:lnTo>
                    <a:lnTo>
                      <a:pt x="24" y="53"/>
                    </a:lnTo>
                    <a:lnTo>
                      <a:pt x="19" y="57"/>
                    </a:lnTo>
                    <a:lnTo>
                      <a:pt x="15" y="54"/>
                    </a:lnTo>
                    <a:lnTo>
                      <a:pt x="8" y="34"/>
                    </a:lnTo>
                    <a:lnTo>
                      <a:pt x="8" y="33"/>
                    </a:lnTo>
                    <a:lnTo>
                      <a:pt x="9" y="33"/>
                    </a:lnTo>
                    <a:lnTo>
                      <a:pt x="12" y="26"/>
                    </a:lnTo>
                    <a:lnTo>
                      <a:pt x="11" y="21"/>
                    </a:lnTo>
                    <a:lnTo>
                      <a:pt x="7" y="18"/>
                    </a:lnTo>
                    <a:lnTo>
                      <a:pt x="0" y="14"/>
                    </a:lnTo>
                    <a:lnTo>
                      <a:pt x="0" y="12"/>
                    </a:lnTo>
                    <a:lnTo>
                      <a:pt x="5" y="4"/>
                    </a:lnTo>
                    <a:lnTo>
                      <a:pt x="7" y="4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55" name="Freeform 1288">
                <a:extLst>
                  <a:ext uri="{FF2B5EF4-FFF2-40B4-BE49-F238E27FC236}">
                    <a16:creationId xmlns:a16="http://schemas.microsoft.com/office/drawing/2014/main" id="{21ADBBAE-EA6E-6C29-B361-85B37E6492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0" y="743"/>
                <a:ext cx="2" cy="8"/>
              </a:xfrm>
              <a:custGeom>
                <a:avLst/>
                <a:gdLst>
                  <a:gd name="T0" fmla="*/ 8 w 8"/>
                  <a:gd name="T1" fmla="*/ 0 h 33"/>
                  <a:gd name="T2" fmla="*/ 1 w 8"/>
                  <a:gd name="T3" fmla="*/ 30 h 33"/>
                  <a:gd name="T4" fmla="*/ 0 w 8"/>
                  <a:gd name="T5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33">
                    <a:moveTo>
                      <a:pt x="8" y="0"/>
                    </a:moveTo>
                    <a:lnTo>
                      <a:pt x="1" y="30"/>
                    </a:lnTo>
                    <a:lnTo>
                      <a:pt x="0" y="3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56" name="Freeform 1289">
                <a:extLst>
                  <a:ext uri="{FF2B5EF4-FFF2-40B4-BE49-F238E27FC236}">
                    <a16:creationId xmlns:a16="http://schemas.microsoft.com/office/drawing/2014/main" id="{B94B7DA6-B26C-6CAC-1DD8-4338853F41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5" y="731"/>
                <a:ext cx="11" cy="19"/>
              </a:xfrm>
              <a:custGeom>
                <a:avLst/>
                <a:gdLst>
                  <a:gd name="T0" fmla="*/ 48 w 48"/>
                  <a:gd name="T1" fmla="*/ 0 h 77"/>
                  <a:gd name="T2" fmla="*/ 46 w 48"/>
                  <a:gd name="T3" fmla="*/ 1 h 77"/>
                  <a:gd name="T4" fmla="*/ 41 w 48"/>
                  <a:gd name="T5" fmla="*/ 1 h 77"/>
                  <a:gd name="T6" fmla="*/ 36 w 48"/>
                  <a:gd name="T7" fmla="*/ 0 h 77"/>
                  <a:gd name="T8" fmla="*/ 34 w 48"/>
                  <a:gd name="T9" fmla="*/ 1 h 77"/>
                  <a:gd name="T10" fmla="*/ 32 w 48"/>
                  <a:gd name="T11" fmla="*/ 1 h 77"/>
                  <a:gd name="T12" fmla="*/ 25 w 48"/>
                  <a:gd name="T13" fmla="*/ 5 h 77"/>
                  <a:gd name="T14" fmla="*/ 18 w 48"/>
                  <a:gd name="T15" fmla="*/ 13 h 77"/>
                  <a:gd name="T16" fmla="*/ 4 w 48"/>
                  <a:gd name="T17" fmla="*/ 20 h 77"/>
                  <a:gd name="T18" fmla="*/ 0 w 48"/>
                  <a:gd name="T19" fmla="*/ 28 h 77"/>
                  <a:gd name="T20" fmla="*/ 9 w 48"/>
                  <a:gd name="T21" fmla="*/ 41 h 77"/>
                  <a:gd name="T22" fmla="*/ 11 w 48"/>
                  <a:gd name="T23" fmla="*/ 43 h 77"/>
                  <a:gd name="T24" fmla="*/ 12 w 48"/>
                  <a:gd name="T25" fmla="*/ 42 h 77"/>
                  <a:gd name="T26" fmla="*/ 14 w 48"/>
                  <a:gd name="T27" fmla="*/ 42 h 77"/>
                  <a:gd name="T28" fmla="*/ 22 w 48"/>
                  <a:gd name="T29" fmla="*/ 39 h 77"/>
                  <a:gd name="T30" fmla="*/ 36 w 48"/>
                  <a:gd name="T31" fmla="*/ 43 h 77"/>
                  <a:gd name="T32" fmla="*/ 37 w 48"/>
                  <a:gd name="T33" fmla="*/ 46 h 77"/>
                  <a:gd name="T34" fmla="*/ 37 w 48"/>
                  <a:gd name="T35" fmla="*/ 64 h 77"/>
                  <a:gd name="T36" fmla="*/ 39 w 48"/>
                  <a:gd name="T37" fmla="*/ 71 h 77"/>
                  <a:gd name="T38" fmla="*/ 39 w 48"/>
                  <a:gd name="T39" fmla="*/ 74 h 77"/>
                  <a:gd name="T40" fmla="*/ 37 w 48"/>
                  <a:gd name="T41" fmla="*/ 75 h 77"/>
                  <a:gd name="T42" fmla="*/ 37 w 48"/>
                  <a:gd name="T43" fmla="*/ 77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8" h="77">
                    <a:moveTo>
                      <a:pt x="48" y="0"/>
                    </a:moveTo>
                    <a:lnTo>
                      <a:pt x="46" y="1"/>
                    </a:lnTo>
                    <a:lnTo>
                      <a:pt x="41" y="1"/>
                    </a:lnTo>
                    <a:lnTo>
                      <a:pt x="36" y="0"/>
                    </a:lnTo>
                    <a:lnTo>
                      <a:pt x="34" y="1"/>
                    </a:lnTo>
                    <a:lnTo>
                      <a:pt x="32" y="1"/>
                    </a:lnTo>
                    <a:lnTo>
                      <a:pt x="25" y="5"/>
                    </a:lnTo>
                    <a:lnTo>
                      <a:pt x="18" y="13"/>
                    </a:lnTo>
                    <a:lnTo>
                      <a:pt x="4" y="20"/>
                    </a:lnTo>
                    <a:lnTo>
                      <a:pt x="0" y="28"/>
                    </a:lnTo>
                    <a:lnTo>
                      <a:pt x="9" y="41"/>
                    </a:lnTo>
                    <a:lnTo>
                      <a:pt x="11" y="43"/>
                    </a:lnTo>
                    <a:lnTo>
                      <a:pt x="12" y="42"/>
                    </a:lnTo>
                    <a:lnTo>
                      <a:pt x="14" y="42"/>
                    </a:lnTo>
                    <a:lnTo>
                      <a:pt x="22" y="39"/>
                    </a:lnTo>
                    <a:lnTo>
                      <a:pt x="36" y="43"/>
                    </a:lnTo>
                    <a:lnTo>
                      <a:pt x="37" y="46"/>
                    </a:lnTo>
                    <a:lnTo>
                      <a:pt x="37" y="64"/>
                    </a:lnTo>
                    <a:lnTo>
                      <a:pt x="39" y="71"/>
                    </a:lnTo>
                    <a:lnTo>
                      <a:pt x="39" y="74"/>
                    </a:lnTo>
                    <a:lnTo>
                      <a:pt x="37" y="75"/>
                    </a:lnTo>
                    <a:lnTo>
                      <a:pt x="37" y="7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57" name="Freeform 1290">
                <a:extLst>
                  <a:ext uri="{FF2B5EF4-FFF2-40B4-BE49-F238E27FC236}">
                    <a16:creationId xmlns:a16="http://schemas.microsoft.com/office/drawing/2014/main" id="{5135363A-C167-CF8E-487B-3719A1BB64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4" y="748"/>
                <a:ext cx="20" cy="16"/>
              </a:xfrm>
              <a:custGeom>
                <a:avLst/>
                <a:gdLst>
                  <a:gd name="T0" fmla="*/ 80 w 80"/>
                  <a:gd name="T1" fmla="*/ 10 h 66"/>
                  <a:gd name="T2" fmla="*/ 79 w 80"/>
                  <a:gd name="T3" fmla="*/ 10 h 66"/>
                  <a:gd name="T4" fmla="*/ 76 w 80"/>
                  <a:gd name="T5" fmla="*/ 13 h 66"/>
                  <a:gd name="T6" fmla="*/ 69 w 80"/>
                  <a:gd name="T7" fmla="*/ 13 h 66"/>
                  <a:gd name="T8" fmla="*/ 67 w 80"/>
                  <a:gd name="T9" fmla="*/ 11 h 66"/>
                  <a:gd name="T10" fmla="*/ 67 w 80"/>
                  <a:gd name="T11" fmla="*/ 10 h 66"/>
                  <a:gd name="T12" fmla="*/ 65 w 80"/>
                  <a:gd name="T13" fmla="*/ 8 h 66"/>
                  <a:gd name="T14" fmla="*/ 65 w 80"/>
                  <a:gd name="T15" fmla="*/ 7 h 66"/>
                  <a:gd name="T16" fmla="*/ 64 w 80"/>
                  <a:gd name="T17" fmla="*/ 6 h 66"/>
                  <a:gd name="T18" fmla="*/ 61 w 80"/>
                  <a:gd name="T19" fmla="*/ 1 h 66"/>
                  <a:gd name="T20" fmla="*/ 57 w 80"/>
                  <a:gd name="T21" fmla="*/ 0 h 66"/>
                  <a:gd name="T22" fmla="*/ 50 w 80"/>
                  <a:gd name="T23" fmla="*/ 7 h 66"/>
                  <a:gd name="T24" fmla="*/ 50 w 80"/>
                  <a:gd name="T25" fmla="*/ 8 h 66"/>
                  <a:gd name="T26" fmla="*/ 48 w 80"/>
                  <a:gd name="T27" fmla="*/ 11 h 66"/>
                  <a:gd name="T28" fmla="*/ 48 w 80"/>
                  <a:gd name="T29" fmla="*/ 15 h 66"/>
                  <a:gd name="T30" fmla="*/ 47 w 80"/>
                  <a:gd name="T31" fmla="*/ 17 h 66"/>
                  <a:gd name="T32" fmla="*/ 47 w 80"/>
                  <a:gd name="T33" fmla="*/ 18 h 66"/>
                  <a:gd name="T34" fmla="*/ 45 w 80"/>
                  <a:gd name="T35" fmla="*/ 20 h 66"/>
                  <a:gd name="T36" fmla="*/ 44 w 80"/>
                  <a:gd name="T37" fmla="*/ 20 h 66"/>
                  <a:gd name="T38" fmla="*/ 41 w 80"/>
                  <a:gd name="T39" fmla="*/ 21 h 66"/>
                  <a:gd name="T40" fmla="*/ 40 w 80"/>
                  <a:gd name="T41" fmla="*/ 21 h 66"/>
                  <a:gd name="T42" fmla="*/ 34 w 80"/>
                  <a:gd name="T43" fmla="*/ 27 h 66"/>
                  <a:gd name="T44" fmla="*/ 34 w 80"/>
                  <a:gd name="T45" fmla="*/ 32 h 66"/>
                  <a:gd name="T46" fmla="*/ 36 w 80"/>
                  <a:gd name="T47" fmla="*/ 34 h 66"/>
                  <a:gd name="T48" fmla="*/ 37 w 80"/>
                  <a:gd name="T49" fmla="*/ 36 h 66"/>
                  <a:gd name="T50" fmla="*/ 37 w 80"/>
                  <a:gd name="T51" fmla="*/ 38 h 66"/>
                  <a:gd name="T52" fmla="*/ 38 w 80"/>
                  <a:gd name="T53" fmla="*/ 39 h 66"/>
                  <a:gd name="T54" fmla="*/ 38 w 80"/>
                  <a:gd name="T55" fmla="*/ 43 h 66"/>
                  <a:gd name="T56" fmla="*/ 37 w 80"/>
                  <a:gd name="T57" fmla="*/ 46 h 66"/>
                  <a:gd name="T58" fmla="*/ 36 w 80"/>
                  <a:gd name="T59" fmla="*/ 49 h 66"/>
                  <a:gd name="T60" fmla="*/ 33 w 80"/>
                  <a:gd name="T61" fmla="*/ 50 h 66"/>
                  <a:gd name="T62" fmla="*/ 31 w 80"/>
                  <a:gd name="T63" fmla="*/ 51 h 66"/>
                  <a:gd name="T64" fmla="*/ 30 w 80"/>
                  <a:gd name="T65" fmla="*/ 51 h 66"/>
                  <a:gd name="T66" fmla="*/ 27 w 80"/>
                  <a:gd name="T67" fmla="*/ 53 h 66"/>
                  <a:gd name="T68" fmla="*/ 24 w 80"/>
                  <a:gd name="T69" fmla="*/ 53 h 66"/>
                  <a:gd name="T70" fmla="*/ 22 w 80"/>
                  <a:gd name="T71" fmla="*/ 51 h 66"/>
                  <a:gd name="T72" fmla="*/ 19 w 80"/>
                  <a:gd name="T73" fmla="*/ 51 h 66"/>
                  <a:gd name="T74" fmla="*/ 13 w 80"/>
                  <a:gd name="T75" fmla="*/ 53 h 66"/>
                  <a:gd name="T76" fmla="*/ 8 w 80"/>
                  <a:gd name="T77" fmla="*/ 56 h 66"/>
                  <a:gd name="T78" fmla="*/ 0 w 80"/>
                  <a:gd name="T79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80" h="66">
                    <a:moveTo>
                      <a:pt x="80" y="10"/>
                    </a:moveTo>
                    <a:lnTo>
                      <a:pt x="79" y="10"/>
                    </a:lnTo>
                    <a:lnTo>
                      <a:pt x="76" y="13"/>
                    </a:lnTo>
                    <a:lnTo>
                      <a:pt x="69" y="13"/>
                    </a:lnTo>
                    <a:lnTo>
                      <a:pt x="67" y="11"/>
                    </a:lnTo>
                    <a:lnTo>
                      <a:pt x="67" y="10"/>
                    </a:lnTo>
                    <a:lnTo>
                      <a:pt x="65" y="8"/>
                    </a:lnTo>
                    <a:lnTo>
                      <a:pt x="65" y="7"/>
                    </a:lnTo>
                    <a:lnTo>
                      <a:pt x="64" y="6"/>
                    </a:lnTo>
                    <a:lnTo>
                      <a:pt x="61" y="1"/>
                    </a:lnTo>
                    <a:lnTo>
                      <a:pt x="57" y="0"/>
                    </a:lnTo>
                    <a:lnTo>
                      <a:pt x="50" y="7"/>
                    </a:lnTo>
                    <a:lnTo>
                      <a:pt x="50" y="8"/>
                    </a:lnTo>
                    <a:lnTo>
                      <a:pt x="48" y="11"/>
                    </a:lnTo>
                    <a:lnTo>
                      <a:pt x="48" y="15"/>
                    </a:lnTo>
                    <a:lnTo>
                      <a:pt x="47" y="17"/>
                    </a:lnTo>
                    <a:lnTo>
                      <a:pt x="47" y="18"/>
                    </a:lnTo>
                    <a:lnTo>
                      <a:pt x="45" y="20"/>
                    </a:lnTo>
                    <a:lnTo>
                      <a:pt x="44" y="20"/>
                    </a:lnTo>
                    <a:lnTo>
                      <a:pt x="41" y="21"/>
                    </a:lnTo>
                    <a:lnTo>
                      <a:pt x="40" y="21"/>
                    </a:lnTo>
                    <a:lnTo>
                      <a:pt x="34" y="27"/>
                    </a:lnTo>
                    <a:lnTo>
                      <a:pt x="34" y="32"/>
                    </a:lnTo>
                    <a:lnTo>
                      <a:pt x="36" y="34"/>
                    </a:lnTo>
                    <a:lnTo>
                      <a:pt x="37" y="36"/>
                    </a:lnTo>
                    <a:lnTo>
                      <a:pt x="37" y="38"/>
                    </a:lnTo>
                    <a:lnTo>
                      <a:pt x="38" y="39"/>
                    </a:lnTo>
                    <a:lnTo>
                      <a:pt x="38" y="43"/>
                    </a:lnTo>
                    <a:lnTo>
                      <a:pt x="37" y="46"/>
                    </a:lnTo>
                    <a:lnTo>
                      <a:pt x="36" y="49"/>
                    </a:lnTo>
                    <a:lnTo>
                      <a:pt x="33" y="50"/>
                    </a:lnTo>
                    <a:lnTo>
                      <a:pt x="31" y="51"/>
                    </a:lnTo>
                    <a:lnTo>
                      <a:pt x="30" y="51"/>
                    </a:lnTo>
                    <a:lnTo>
                      <a:pt x="27" y="53"/>
                    </a:lnTo>
                    <a:lnTo>
                      <a:pt x="24" y="53"/>
                    </a:lnTo>
                    <a:lnTo>
                      <a:pt x="22" y="51"/>
                    </a:lnTo>
                    <a:lnTo>
                      <a:pt x="19" y="51"/>
                    </a:lnTo>
                    <a:lnTo>
                      <a:pt x="13" y="53"/>
                    </a:lnTo>
                    <a:lnTo>
                      <a:pt x="8" y="56"/>
                    </a:lnTo>
                    <a:lnTo>
                      <a:pt x="0" y="6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58" name="Freeform 1291">
                <a:extLst>
                  <a:ext uri="{FF2B5EF4-FFF2-40B4-BE49-F238E27FC236}">
                    <a16:creationId xmlns:a16="http://schemas.microsoft.com/office/drawing/2014/main" id="{5B8B51BC-031D-A918-5DDE-C05F8C50E9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6" y="725"/>
                <a:ext cx="92" cy="79"/>
              </a:xfrm>
              <a:custGeom>
                <a:avLst/>
                <a:gdLst>
                  <a:gd name="T0" fmla="*/ 364 w 364"/>
                  <a:gd name="T1" fmla="*/ 310 h 314"/>
                  <a:gd name="T2" fmla="*/ 345 w 364"/>
                  <a:gd name="T3" fmla="*/ 303 h 314"/>
                  <a:gd name="T4" fmla="*/ 337 w 364"/>
                  <a:gd name="T5" fmla="*/ 296 h 314"/>
                  <a:gd name="T6" fmla="*/ 311 w 364"/>
                  <a:gd name="T7" fmla="*/ 270 h 314"/>
                  <a:gd name="T8" fmla="*/ 312 w 364"/>
                  <a:gd name="T9" fmla="*/ 264 h 314"/>
                  <a:gd name="T10" fmla="*/ 319 w 364"/>
                  <a:gd name="T11" fmla="*/ 256 h 314"/>
                  <a:gd name="T12" fmla="*/ 317 w 364"/>
                  <a:gd name="T13" fmla="*/ 252 h 314"/>
                  <a:gd name="T14" fmla="*/ 311 w 364"/>
                  <a:gd name="T15" fmla="*/ 247 h 314"/>
                  <a:gd name="T16" fmla="*/ 298 w 364"/>
                  <a:gd name="T17" fmla="*/ 246 h 314"/>
                  <a:gd name="T18" fmla="*/ 284 w 364"/>
                  <a:gd name="T19" fmla="*/ 229 h 314"/>
                  <a:gd name="T20" fmla="*/ 280 w 364"/>
                  <a:gd name="T21" fmla="*/ 222 h 314"/>
                  <a:gd name="T22" fmla="*/ 285 w 364"/>
                  <a:gd name="T23" fmla="*/ 207 h 314"/>
                  <a:gd name="T24" fmla="*/ 298 w 364"/>
                  <a:gd name="T25" fmla="*/ 210 h 314"/>
                  <a:gd name="T26" fmla="*/ 301 w 364"/>
                  <a:gd name="T27" fmla="*/ 211 h 314"/>
                  <a:gd name="T28" fmla="*/ 306 w 364"/>
                  <a:gd name="T29" fmla="*/ 214 h 314"/>
                  <a:gd name="T30" fmla="*/ 311 w 364"/>
                  <a:gd name="T31" fmla="*/ 208 h 314"/>
                  <a:gd name="T32" fmla="*/ 323 w 364"/>
                  <a:gd name="T33" fmla="*/ 189 h 314"/>
                  <a:gd name="T34" fmla="*/ 317 w 364"/>
                  <a:gd name="T35" fmla="*/ 182 h 314"/>
                  <a:gd name="T36" fmla="*/ 312 w 364"/>
                  <a:gd name="T37" fmla="*/ 180 h 314"/>
                  <a:gd name="T38" fmla="*/ 299 w 364"/>
                  <a:gd name="T39" fmla="*/ 186 h 314"/>
                  <a:gd name="T40" fmla="*/ 301 w 364"/>
                  <a:gd name="T41" fmla="*/ 172 h 314"/>
                  <a:gd name="T42" fmla="*/ 304 w 364"/>
                  <a:gd name="T43" fmla="*/ 161 h 314"/>
                  <a:gd name="T44" fmla="*/ 302 w 364"/>
                  <a:gd name="T45" fmla="*/ 157 h 314"/>
                  <a:gd name="T46" fmla="*/ 287 w 364"/>
                  <a:gd name="T47" fmla="*/ 151 h 314"/>
                  <a:gd name="T48" fmla="*/ 276 w 364"/>
                  <a:gd name="T49" fmla="*/ 152 h 314"/>
                  <a:gd name="T50" fmla="*/ 273 w 364"/>
                  <a:gd name="T51" fmla="*/ 149 h 314"/>
                  <a:gd name="T52" fmla="*/ 271 w 364"/>
                  <a:gd name="T53" fmla="*/ 147 h 314"/>
                  <a:gd name="T54" fmla="*/ 267 w 364"/>
                  <a:gd name="T55" fmla="*/ 145 h 314"/>
                  <a:gd name="T56" fmla="*/ 262 w 364"/>
                  <a:gd name="T57" fmla="*/ 142 h 314"/>
                  <a:gd name="T58" fmla="*/ 259 w 364"/>
                  <a:gd name="T59" fmla="*/ 132 h 314"/>
                  <a:gd name="T60" fmla="*/ 252 w 364"/>
                  <a:gd name="T61" fmla="*/ 129 h 314"/>
                  <a:gd name="T62" fmla="*/ 245 w 364"/>
                  <a:gd name="T63" fmla="*/ 127 h 314"/>
                  <a:gd name="T64" fmla="*/ 242 w 364"/>
                  <a:gd name="T65" fmla="*/ 118 h 314"/>
                  <a:gd name="T66" fmla="*/ 244 w 364"/>
                  <a:gd name="T67" fmla="*/ 113 h 314"/>
                  <a:gd name="T68" fmla="*/ 249 w 364"/>
                  <a:gd name="T69" fmla="*/ 106 h 314"/>
                  <a:gd name="T70" fmla="*/ 260 w 364"/>
                  <a:gd name="T71" fmla="*/ 101 h 314"/>
                  <a:gd name="T72" fmla="*/ 263 w 364"/>
                  <a:gd name="T73" fmla="*/ 95 h 314"/>
                  <a:gd name="T74" fmla="*/ 252 w 364"/>
                  <a:gd name="T75" fmla="*/ 81 h 314"/>
                  <a:gd name="T76" fmla="*/ 238 w 364"/>
                  <a:gd name="T77" fmla="*/ 71 h 314"/>
                  <a:gd name="T78" fmla="*/ 221 w 364"/>
                  <a:gd name="T79" fmla="*/ 66 h 314"/>
                  <a:gd name="T80" fmla="*/ 193 w 364"/>
                  <a:gd name="T81" fmla="*/ 44 h 314"/>
                  <a:gd name="T82" fmla="*/ 182 w 364"/>
                  <a:gd name="T83" fmla="*/ 42 h 314"/>
                  <a:gd name="T84" fmla="*/ 167 w 364"/>
                  <a:gd name="T85" fmla="*/ 29 h 314"/>
                  <a:gd name="T86" fmla="*/ 132 w 364"/>
                  <a:gd name="T87" fmla="*/ 17 h 314"/>
                  <a:gd name="T88" fmla="*/ 115 w 364"/>
                  <a:gd name="T89" fmla="*/ 6 h 314"/>
                  <a:gd name="T90" fmla="*/ 100 w 364"/>
                  <a:gd name="T91" fmla="*/ 4 h 314"/>
                  <a:gd name="T92" fmla="*/ 94 w 364"/>
                  <a:gd name="T93" fmla="*/ 11 h 314"/>
                  <a:gd name="T94" fmla="*/ 82 w 364"/>
                  <a:gd name="T95" fmla="*/ 21 h 314"/>
                  <a:gd name="T96" fmla="*/ 69 w 364"/>
                  <a:gd name="T97" fmla="*/ 25 h 314"/>
                  <a:gd name="T98" fmla="*/ 51 w 364"/>
                  <a:gd name="T99" fmla="*/ 22 h 314"/>
                  <a:gd name="T100" fmla="*/ 40 w 364"/>
                  <a:gd name="T101" fmla="*/ 17 h 314"/>
                  <a:gd name="T102" fmla="*/ 38 w 364"/>
                  <a:gd name="T103" fmla="*/ 24 h 314"/>
                  <a:gd name="T104" fmla="*/ 41 w 364"/>
                  <a:gd name="T105" fmla="*/ 34 h 314"/>
                  <a:gd name="T106" fmla="*/ 37 w 364"/>
                  <a:gd name="T107" fmla="*/ 35 h 314"/>
                  <a:gd name="T108" fmla="*/ 31 w 364"/>
                  <a:gd name="T109" fmla="*/ 31 h 314"/>
                  <a:gd name="T110" fmla="*/ 16 w 364"/>
                  <a:gd name="T111" fmla="*/ 24 h 314"/>
                  <a:gd name="T112" fmla="*/ 6 w 364"/>
                  <a:gd name="T113" fmla="*/ 20 h 314"/>
                  <a:gd name="T114" fmla="*/ 2 w 364"/>
                  <a:gd name="T115" fmla="*/ 22 h 3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64" h="314">
                    <a:moveTo>
                      <a:pt x="362" y="314"/>
                    </a:moveTo>
                    <a:lnTo>
                      <a:pt x="364" y="310"/>
                    </a:lnTo>
                    <a:lnTo>
                      <a:pt x="355" y="303"/>
                    </a:lnTo>
                    <a:lnTo>
                      <a:pt x="345" y="303"/>
                    </a:lnTo>
                    <a:lnTo>
                      <a:pt x="343" y="302"/>
                    </a:lnTo>
                    <a:lnTo>
                      <a:pt x="337" y="296"/>
                    </a:lnTo>
                    <a:lnTo>
                      <a:pt x="326" y="282"/>
                    </a:lnTo>
                    <a:lnTo>
                      <a:pt x="311" y="270"/>
                    </a:lnTo>
                    <a:lnTo>
                      <a:pt x="311" y="266"/>
                    </a:lnTo>
                    <a:lnTo>
                      <a:pt x="312" y="264"/>
                    </a:lnTo>
                    <a:lnTo>
                      <a:pt x="316" y="259"/>
                    </a:lnTo>
                    <a:lnTo>
                      <a:pt x="319" y="256"/>
                    </a:lnTo>
                    <a:lnTo>
                      <a:pt x="319" y="254"/>
                    </a:lnTo>
                    <a:lnTo>
                      <a:pt x="317" y="252"/>
                    </a:lnTo>
                    <a:lnTo>
                      <a:pt x="316" y="252"/>
                    </a:lnTo>
                    <a:lnTo>
                      <a:pt x="311" y="247"/>
                    </a:lnTo>
                    <a:lnTo>
                      <a:pt x="305" y="245"/>
                    </a:lnTo>
                    <a:lnTo>
                      <a:pt x="298" y="246"/>
                    </a:lnTo>
                    <a:lnTo>
                      <a:pt x="297" y="246"/>
                    </a:lnTo>
                    <a:lnTo>
                      <a:pt x="284" y="229"/>
                    </a:lnTo>
                    <a:lnTo>
                      <a:pt x="283" y="228"/>
                    </a:lnTo>
                    <a:lnTo>
                      <a:pt x="280" y="222"/>
                    </a:lnTo>
                    <a:lnTo>
                      <a:pt x="280" y="215"/>
                    </a:lnTo>
                    <a:lnTo>
                      <a:pt x="285" y="207"/>
                    </a:lnTo>
                    <a:lnTo>
                      <a:pt x="291" y="207"/>
                    </a:lnTo>
                    <a:lnTo>
                      <a:pt x="298" y="210"/>
                    </a:lnTo>
                    <a:lnTo>
                      <a:pt x="299" y="210"/>
                    </a:lnTo>
                    <a:lnTo>
                      <a:pt x="301" y="211"/>
                    </a:lnTo>
                    <a:lnTo>
                      <a:pt x="302" y="214"/>
                    </a:lnTo>
                    <a:lnTo>
                      <a:pt x="306" y="214"/>
                    </a:lnTo>
                    <a:lnTo>
                      <a:pt x="309" y="211"/>
                    </a:lnTo>
                    <a:lnTo>
                      <a:pt x="311" y="208"/>
                    </a:lnTo>
                    <a:lnTo>
                      <a:pt x="316" y="204"/>
                    </a:lnTo>
                    <a:lnTo>
                      <a:pt x="323" y="189"/>
                    </a:lnTo>
                    <a:lnTo>
                      <a:pt x="319" y="183"/>
                    </a:lnTo>
                    <a:lnTo>
                      <a:pt x="317" y="182"/>
                    </a:lnTo>
                    <a:lnTo>
                      <a:pt x="315" y="180"/>
                    </a:lnTo>
                    <a:lnTo>
                      <a:pt x="312" y="180"/>
                    </a:lnTo>
                    <a:lnTo>
                      <a:pt x="301" y="186"/>
                    </a:lnTo>
                    <a:lnTo>
                      <a:pt x="299" y="186"/>
                    </a:lnTo>
                    <a:lnTo>
                      <a:pt x="301" y="183"/>
                    </a:lnTo>
                    <a:lnTo>
                      <a:pt x="301" y="172"/>
                    </a:lnTo>
                    <a:lnTo>
                      <a:pt x="302" y="168"/>
                    </a:lnTo>
                    <a:lnTo>
                      <a:pt x="304" y="161"/>
                    </a:lnTo>
                    <a:lnTo>
                      <a:pt x="304" y="157"/>
                    </a:lnTo>
                    <a:lnTo>
                      <a:pt x="302" y="157"/>
                    </a:lnTo>
                    <a:lnTo>
                      <a:pt x="294" y="152"/>
                    </a:lnTo>
                    <a:lnTo>
                      <a:pt x="287" y="151"/>
                    </a:lnTo>
                    <a:lnTo>
                      <a:pt x="280" y="152"/>
                    </a:lnTo>
                    <a:lnTo>
                      <a:pt x="276" y="152"/>
                    </a:lnTo>
                    <a:lnTo>
                      <a:pt x="274" y="149"/>
                    </a:lnTo>
                    <a:lnTo>
                      <a:pt x="273" y="149"/>
                    </a:lnTo>
                    <a:lnTo>
                      <a:pt x="273" y="148"/>
                    </a:lnTo>
                    <a:lnTo>
                      <a:pt x="271" y="147"/>
                    </a:lnTo>
                    <a:lnTo>
                      <a:pt x="269" y="145"/>
                    </a:lnTo>
                    <a:lnTo>
                      <a:pt x="267" y="145"/>
                    </a:lnTo>
                    <a:lnTo>
                      <a:pt x="263" y="142"/>
                    </a:lnTo>
                    <a:lnTo>
                      <a:pt x="262" y="142"/>
                    </a:lnTo>
                    <a:lnTo>
                      <a:pt x="262" y="141"/>
                    </a:lnTo>
                    <a:lnTo>
                      <a:pt x="259" y="132"/>
                    </a:lnTo>
                    <a:lnTo>
                      <a:pt x="253" y="129"/>
                    </a:lnTo>
                    <a:lnTo>
                      <a:pt x="252" y="129"/>
                    </a:lnTo>
                    <a:lnTo>
                      <a:pt x="246" y="130"/>
                    </a:lnTo>
                    <a:lnTo>
                      <a:pt x="245" y="127"/>
                    </a:lnTo>
                    <a:lnTo>
                      <a:pt x="245" y="126"/>
                    </a:lnTo>
                    <a:lnTo>
                      <a:pt x="242" y="118"/>
                    </a:lnTo>
                    <a:lnTo>
                      <a:pt x="242" y="116"/>
                    </a:lnTo>
                    <a:lnTo>
                      <a:pt x="244" y="113"/>
                    </a:lnTo>
                    <a:lnTo>
                      <a:pt x="244" y="111"/>
                    </a:lnTo>
                    <a:lnTo>
                      <a:pt x="249" y="106"/>
                    </a:lnTo>
                    <a:lnTo>
                      <a:pt x="257" y="101"/>
                    </a:lnTo>
                    <a:lnTo>
                      <a:pt x="260" y="101"/>
                    </a:lnTo>
                    <a:lnTo>
                      <a:pt x="263" y="99"/>
                    </a:lnTo>
                    <a:lnTo>
                      <a:pt x="263" y="95"/>
                    </a:lnTo>
                    <a:lnTo>
                      <a:pt x="260" y="89"/>
                    </a:lnTo>
                    <a:lnTo>
                      <a:pt x="252" y="81"/>
                    </a:lnTo>
                    <a:lnTo>
                      <a:pt x="239" y="73"/>
                    </a:lnTo>
                    <a:lnTo>
                      <a:pt x="238" y="71"/>
                    </a:lnTo>
                    <a:lnTo>
                      <a:pt x="235" y="70"/>
                    </a:lnTo>
                    <a:lnTo>
                      <a:pt x="221" y="66"/>
                    </a:lnTo>
                    <a:lnTo>
                      <a:pt x="197" y="45"/>
                    </a:lnTo>
                    <a:lnTo>
                      <a:pt x="193" y="44"/>
                    </a:lnTo>
                    <a:lnTo>
                      <a:pt x="189" y="44"/>
                    </a:lnTo>
                    <a:lnTo>
                      <a:pt x="182" y="42"/>
                    </a:lnTo>
                    <a:lnTo>
                      <a:pt x="178" y="41"/>
                    </a:lnTo>
                    <a:lnTo>
                      <a:pt x="167" y="29"/>
                    </a:lnTo>
                    <a:lnTo>
                      <a:pt x="160" y="24"/>
                    </a:lnTo>
                    <a:lnTo>
                      <a:pt x="132" y="17"/>
                    </a:lnTo>
                    <a:lnTo>
                      <a:pt x="126" y="18"/>
                    </a:lnTo>
                    <a:lnTo>
                      <a:pt x="115" y="6"/>
                    </a:lnTo>
                    <a:lnTo>
                      <a:pt x="112" y="0"/>
                    </a:lnTo>
                    <a:lnTo>
                      <a:pt x="100" y="4"/>
                    </a:lnTo>
                    <a:lnTo>
                      <a:pt x="96" y="11"/>
                    </a:lnTo>
                    <a:lnTo>
                      <a:pt x="94" y="11"/>
                    </a:lnTo>
                    <a:lnTo>
                      <a:pt x="87" y="18"/>
                    </a:lnTo>
                    <a:lnTo>
                      <a:pt x="82" y="21"/>
                    </a:lnTo>
                    <a:lnTo>
                      <a:pt x="80" y="21"/>
                    </a:lnTo>
                    <a:lnTo>
                      <a:pt x="69" y="25"/>
                    </a:lnTo>
                    <a:lnTo>
                      <a:pt x="56" y="24"/>
                    </a:lnTo>
                    <a:lnTo>
                      <a:pt x="51" y="22"/>
                    </a:lnTo>
                    <a:lnTo>
                      <a:pt x="44" y="18"/>
                    </a:lnTo>
                    <a:lnTo>
                      <a:pt x="40" y="17"/>
                    </a:lnTo>
                    <a:lnTo>
                      <a:pt x="38" y="20"/>
                    </a:lnTo>
                    <a:lnTo>
                      <a:pt x="38" y="24"/>
                    </a:lnTo>
                    <a:lnTo>
                      <a:pt x="41" y="31"/>
                    </a:lnTo>
                    <a:lnTo>
                      <a:pt x="41" y="34"/>
                    </a:lnTo>
                    <a:lnTo>
                      <a:pt x="40" y="34"/>
                    </a:lnTo>
                    <a:lnTo>
                      <a:pt x="37" y="35"/>
                    </a:lnTo>
                    <a:lnTo>
                      <a:pt x="33" y="32"/>
                    </a:lnTo>
                    <a:lnTo>
                      <a:pt x="31" y="31"/>
                    </a:lnTo>
                    <a:lnTo>
                      <a:pt x="17" y="24"/>
                    </a:lnTo>
                    <a:lnTo>
                      <a:pt x="16" y="24"/>
                    </a:lnTo>
                    <a:lnTo>
                      <a:pt x="10" y="18"/>
                    </a:lnTo>
                    <a:lnTo>
                      <a:pt x="6" y="20"/>
                    </a:lnTo>
                    <a:lnTo>
                      <a:pt x="5" y="21"/>
                    </a:lnTo>
                    <a:lnTo>
                      <a:pt x="2" y="22"/>
                    </a:lnTo>
                    <a:lnTo>
                      <a:pt x="0" y="2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59" name="Freeform 1292">
                <a:extLst>
                  <a:ext uri="{FF2B5EF4-FFF2-40B4-BE49-F238E27FC236}">
                    <a16:creationId xmlns:a16="http://schemas.microsoft.com/office/drawing/2014/main" id="{A0D5448D-0233-70BA-CD32-EBA4AE6308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1" y="750"/>
                <a:ext cx="42" cy="74"/>
              </a:xfrm>
              <a:custGeom>
                <a:avLst/>
                <a:gdLst>
                  <a:gd name="T0" fmla="*/ 14 w 169"/>
                  <a:gd name="T1" fmla="*/ 2 h 297"/>
                  <a:gd name="T2" fmla="*/ 18 w 169"/>
                  <a:gd name="T3" fmla="*/ 2 h 297"/>
                  <a:gd name="T4" fmla="*/ 23 w 169"/>
                  <a:gd name="T5" fmla="*/ 0 h 297"/>
                  <a:gd name="T6" fmla="*/ 18 w 169"/>
                  <a:gd name="T7" fmla="*/ 5 h 297"/>
                  <a:gd name="T8" fmla="*/ 1 w 169"/>
                  <a:gd name="T9" fmla="*/ 13 h 297"/>
                  <a:gd name="T10" fmla="*/ 1 w 169"/>
                  <a:gd name="T11" fmla="*/ 26 h 297"/>
                  <a:gd name="T12" fmla="*/ 11 w 169"/>
                  <a:gd name="T13" fmla="*/ 33 h 297"/>
                  <a:gd name="T14" fmla="*/ 16 w 169"/>
                  <a:gd name="T15" fmla="*/ 42 h 297"/>
                  <a:gd name="T16" fmla="*/ 12 w 169"/>
                  <a:gd name="T17" fmla="*/ 43 h 297"/>
                  <a:gd name="T18" fmla="*/ 14 w 169"/>
                  <a:gd name="T19" fmla="*/ 46 h 297"/>
                  <a:gd name="T20" fmla="*/ 35 w 169"/>
                  <a:gd name="T21" fmla="*/ 52 h 297"/>
                  <a:gd name="T22" fmla="*/ 42 w 169"/>
                  <a:gd name="T23" fmla="*/ 53 h 297"/>
                  <a:gd name="T24" fmla="*/ 43 w 169"/>
                  <a:gd name="T25" fmla="*/ 56 h 297"/>
                  <a:gd name="T26" fmla="*/ 46 w 169"/>
                  <a:gd name="T27" fmla="*/ 72 h 297"/>
                  <a:gd name="T28" fmla="*/ 45 w 169"/>
                  <a:gd name="T29" fmla="*/ 77 h 297"/>
                  <a:gd name="T30" fmla="*/ 53 w 169"/>
                  <a:gd name="T31" fmla="*/ 93 h 297"/>
                  <a:gd name="T32" fmla="*/ 63 w 169"/>
                  <a:gd name="T33" fmla="*/ 87 h 297"/>
                  <a:gd name="T34" fmla="*/ 64 w 169"/>
                  <a:gd name="T35" fmla="*/ 76 h 297"/>
                  <a:gd name="T36" fmla="*/ 72 w 169"/>
                  <a:gd name="T37" fmla="*/ 74 h 297"/>
                  <a:gd name="T38" fmla="*/ 79 w 169"/>
                  <a:gd name="T39" fmla="*/ 83 h 297"/>
                  <a:gd name="T40" fmla="*/ 85 w 169"/>
                  <a:gd name="T41" fmla="*/ 87 h 297"/>
                  <a:gd name="T42" fmla="*/ 112 w 169"/>
                  <a:gd name="T43" fmla="*/ 95 h 297"/>
                  <a:gd name="T44" fmla="*/ 114 w 169"/>
                  <a:gd name="T45" fmla="*/ 97 h 297"/>
                  <a:gd name="T46" fmla="*/ 126 w 169"/>
                  <a:gd name="T47" fmla="*/ 100 h 297"/>
                  <a:gd name="T48" fmla="*/ 145 w 169"/>
                  <a:gd name="T49" fmla="*/ 119 h 297"/>
                  <a:gd name="T50" fmla="*/ 150 w 169"/>
                  <a:gd name="T51" fmla="*/ 120 h 297"/>
                  <a:gd name="T52" fmla="*/ 157 w 169"/>
                  <a:gd name="T53" fmla="*/ 122 h 297"/>
                  <a:gd name="T54" fmla="*/ 165 w 169"/>
                  <a:gd name="T55" fmla="*/ 133 h 297"/>
                  <a:gd name="T56" fmla="*/ 157 w 169"/>
                  <a:gd name="T57" fmla="*/ 136 h 297"/>
                  <a:gd name="T58" fmla="*/ 143 w 169"/>
                  <a:gd name="T59" fmla="*/ 144 h 297"/>
                  <a:gd name="T60" fmla="*/ 134 w 169"/>
                  <a:gd name="T61" fmla="*/ 164 h 297"/>
                  <a:gd name="T62" fmla="*/ 139 w 169"/>
                  <a:gd name="T63" fmla="*/ 171 h 297"/>
                  <a:gd name="T64" fmla="*/ 126 w 169"/>
                  <a:gd name="T65" fmla="*/ 182 h 297"/>
                  <a:gd name="T66" fmla="*/ 124 w 169"/>
                  <a:gd name="T67" fmla="*/ 189 h 297"/>
                  <a:gd name="T68" fmla="*/ 123 w 169"/>
                  <a:gd name="T69" fmla="*/ 193 h 297"/>
                  <a:gd name="T70" fmla="*/ 116 w 169"/>
                  <a:gd name="T71" fmla="*/ 196 h 297"/>
                  <a:gd name="T72" fmla="*/ 97 w 169"/>
                  <a:gd name="T73" fmla="*/ 204 h 297"/>
                  <a:gd name="T74" fmla="*/ 90 w 169"/>
                  <a:gd name="T75" fmla="*/ 214 h 297"/>
                  <a:gd name="T76" fmla="*/ 95 w 169"/>
                  <a:gd name="T77" fmla="*/ 217 h 297"/>
                  <a:gd name="T78" fmla="*/ 99 w 169"/>
                  <a:gd name="T79" fmla="*/ 222 h 297"/>
                  <a:gd name="T80" fmla="*/ 100 w 169"/>
                  <a:gd name="T81" fmla="*/ 227 h 297"/>
                  <a:gd name="T82" fmla="*/ 90 w 169"/>
                  <a:gd name="T83" fmla="*/ 263 h 297"/>
                  <a:gd name="T84" fmla="*/ 86 w 169"/>
                  <a:gd name="T85" fmla="*/ 278 h 297"/>
                  <a:gd name="T86" fmla="*/ 79 w 169"/>
                  <a:gd name="T87" fmla="*/ 281 h 297"/>
                  <a:gd name="T88" fmla="*/ 89 w 169"/>
                  <a:gd name="T89" fmla="*/ 294 h 297"/>
                  <a:gd name="T90" fmla="*/ 93 w 169"/>
                  <a:gd name="T91" fmla="*/ 295 h 2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69" h="297">
                    <a:moveTo>
                      <a:pt x="12" y="2"/>
                    </a:moveTo>
                    <a:lnTo>
                      <a:pt x="14" y="2"/>
                    </a:lnTo>
                    <a:lnTo>
                      <a:pt x="15" y="3"/>
                    </a:lnTo>
                    <a:lnTo>
                      <a:pt x="18" y="2"/>
                    </a:lnTo>
                    <a:lnTo>
                      <a:pt x="21" y="2"/>
                    </a:lnTo>
                    <a:lnTo>
                      <a:pt x="23" y="0"/>
                    </a:lnTo>
                    <a:lnTo>
                      <a:pt x="21" y="3"/>
                    </a:lnTo>
                    <a:lnTo>
                      <a:pt x="18" y="5"/>
                    </a:lnTo>
                    <a:lnTo>
                      <a:pt x="12" y="9"/>
                    </a:lnTo>
                    <a:lnTo>
                      <a:pt x="1" y="13"/>
                    </a:lnTo>
                    <a:lnTo>
                      <a:pt x="0" y="21"/>
                    </a:lnTo>
                    <a:lnTo>
                      <a:pt x="1" y="26"/>
                    </a:lnTo>
                    <a:lnTo>
                      <a:pt x="5" y="30"/>
                    </a:lnTo>
                    <a:lnTo>
                      <a:pt x="11" y="33"/>
                    </a:lnTo>
                    <a:lnTo>
                      <a:pt x="18" y="39"/>
                    </a:lnTo>
                    <a:lnTo>
                      <a:pt x="16" y="42"/>
                    </a:lnTo>
                    <a:lnTo>
                      <a:pt x="14" y="42"/>
                    </a:lnTo>
                    <a:lnTo>
                      <a:pt x="12" y="43"/>
                    </a:lnTo>
                    <a:lnTo>
                      <a:pt x="12" y="48"/>
                    </a:lnTo>
                    <a:lnTo>
                      <a:pt x="14" y="46"/>
                    </a:lnTo>
                    <a:lnTo>
                      <a:pt x="22" y="45"/>
                    </a:lnTo>
                    <a:lnTo>
                      <a:pt x="35" y="52"/>
                    </a:lnTo>
                    <a:lnTo>
                      <a:pt x="39" y="53"/>
                    </a:lnTo>
                    <a:lnTo>
                      <a:pt x="42" y="53"/>
                    </a:lnTo>
                    <a:lnTo>
                      <a:pt x="42" y="55"/>
                    </a:lnTo>
                    <a:lnTo>
                      <a:pt x="43" y="56"/>
                    </a:lnTo>
                    <a:lnTo>
                      <a:pt x="46" y="70"/>
                    </a:lnTo>
                    <a:lnTo>
                      <a:pt x="46" y="72"/>
                    </a:lnTo>
                    <a:lnTo>
                      <a:pt x="45" y="74"/>
                    </a:lnTo>
                    <a:lnTo>
                      <a:pt x="45" y="77"/>
                    </a:lnTo>
                    <a:lnTo>
                      <a:pt x="47" y="86"/>
                    </a:lnTo>
                    <a:lnTo>
                      <a:pt x="53" y="93"/>
                    </a:lnTo>
                    <a:lnTo>
                      <a:pt x="61" y="90"/>
                    </a:lnTo>
                    <a:lnTo>
                      <a:pt x="63" y="87"/>
                    </a:lnTo>
                    <a:lnTo>
                      <a:pt x="63" y="77"/>
                    </a:lnTo>
                    <a:lnTo>
                      <a:pt x="64" y="76"/>
                    </a:lnTo>
                    <a:lnTo>
                      <a:pt x="67" y="74"/>
                    </a:lnTo>
                    <a:lnTo>
                      <a:pt x="72" y="74"/>
                    </a:lnTo>
                    <a:lnTo>
                      <a:pt x="78" y="80"/>
                    </a:lnTo>
                    <a:lnTo>
                      <a:pt x="79" y="83"/>
                    </a:lnTo>
                    <a:lnTo>
                      <a:pt x="82" y="86"/>
                    </a:lnTo>
                    <a:lnTo>
                      <a:pt x="85" y="87"/>
                    </a:lnTo>
                    <a:lnTo>
                      <a:pt x="110" y="94"/>
                    </a:lnTo>
                    <a:lnTo>
                      <a:pt x="112" y="95"/>
                    </a:lnTo>
                    <a:lnTo>
                      <a:pt x="113" y="95"/>
                    </a:lnTo>
                    <a:lnTo>
                      <a:pt x="114" y="97"/>
                    </a:lnTo>
                    <a:lnTo>
                      <a:pt x="121" y="90"/>
                    </a:lnTo>
                    <a:lnTo>
                      <a:pt x="126" y="100"/>
                    </a:lnTo>
                    <a:lnTo>
                      <a:pt x="139" y="115"/>
                    </a:lnTo>
                    <a:lnTo>
                      <a:pt x="145" y="119"/>
                    </a:lnTo>
                    <a:lnTo>
                      <a:pt x="148" y="122"/>
                    </a:lnTo>
                    <a:lnTo>
                      <a:pt x="150" y="120"/>
                    </a:lnTo>
                    <a:lnTo>
                      <a:pt x="155" y="122"/>
                    </a:lnTo>
                    <a:lnTo>
                      <a:pt x="157" y="122"/>
                    </a:lnTo>
                    <a:lnTo>
                      <a:pt x="169" y="129"/>
                    </a:lnTo>
                    <a:lnTo>
                      <a:pt x="165" y="133"/>
                    </a:lnTo>
                    <a:lnTo>
                      <a:pt x="159" y="136"/>
                    </a:lnTo>
                    <a:lnTo>
                      <a:pt x="157" y="136"/>
                    </a:lnTo>
                    <a:lnTo>
                      <a:pt x="152" y="137"/>
                    </a:lnTo>
                    <a:lnTo>
                      <a:pt x="143" y="144"/>
                    </a:lnTo>
                    <a:lnTo>
                      <a:pt x="134" y="154"/>
                    </a:lnTo>
                    <a:lnTo>
                      <a:pt x="134" y="164"/>
                    </a:lnTo>
                    <a:lnTo>
                      <a:pt x="139" y="167"/>
                    </a:lnTo>
                    <a:lnTo>
                      <a:pt x="139" y="171"/>
                    </a:lnTo>
                    <a:lnTo>
                      <a:pt x="128" y="176"/>
                    </a:lnTo>
                    <a:lnTo>
                      <a:pt x="126" y="182"/>
                    </a:lnTo>
                    <a:lnTo>
                      <a:pt x="124" y="187"/>
                    </a:lnTo>
                    <a:lnTo>
                      <a:pt x="124" y="189"/>
                    </a:lnTo>
                    <a:lnTo>
                      <a:pt x="126" y="190"/>
                    </a:lnTo>
                    <a:lnTo>
                      <a:pt x="123" y="193"/>
                    </a:lnTo>
                    <a:lnTo>
                      <a:pt x="117" y="196"/>
                    </a:lnTo>
                    <a:lnTo>
                      <a:pt x="116" y="196"/>
                    </a:lnTo>
                    <a:lnTo>
                      <a:pt x="109" y="200"/>
                    </a:lnTo>
                    <a:lnTo>
                      <a:pt x="97" y="204"/>
                    </a:lnTo>
                    <a:lnTo>
                      <a:pt x="88" y="210"/>
                    </a:lnTo>
                    <a:lnTo>
                      <a:pt x="90" y="214"/>
                    </a:lnTo>
                    <a:lnTo>
                      <a:pt x="93" y="214"/>
                    </a:lnTo>
                    <a:lnTo>
                      <a:pt x="95" y="217"/>
                    </a:lnTo>
                    <a:lnTo>
                      <a:pt x="96" y="217"/>
                    </a:lnTo>
                    <a:lnTo>
                      <a:pt x="99" y="222"/>
                    </a:lnTo>
                    <a:lnTo>
                      <a:pt x="100" y="224"/>
                    </a:lnTo>
                    <a:lnTo>
                      <a:pt x="100" y="227"/>
                    </a:lnTo>
                    <a:lnTo>
                      <a:pt x="92" y="243"/>
                    </a:lnTo>
                    <a:lnTo>
                      <a:pt x="90" y="263"/>
                    </a:lnTo>
                    <a:lnTo>
                      <a:pt x="88" y="270"/>
                    </a:lnTo>
                    <a:lnTo>
                      <a:pt x="86" y="278"/>
                    </a:lnTo>
                    <a:lnTo>
                      <a:pt x="81" y="280"/>
                    </a:lnTo>
                    <a:lnTo>
                      <a:pt x="79" y="281"/>
                    </a:lnTo>
                    <a:lnTo>
                      <a:pt x="85" y="291"/>
                    </a:lnTo>
                    <a:lnTo>
                      <a:pt x="89" y="294"/>
                    </a:lnTo>
                    <a:lnTo>
                      <a:pt x="92" y="297"/>
                    </a:lnTo>
                    <a:lnTo>
                      <a:pt x="93" y="29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60" name="Freeform 1293">
                <a:extLst>
                  <a:ext uri="{FF2B5EF4-FFF2-40B4-BE49-F238E27FC236}">
                    <a16:creationId xmlns:a16="http://schemas.microsoft.com/office/drawing/2014/main" id="{8DC29995-0DD4-3B9C-F0D4-7660ABB84A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7" y="802"/>
                <a:ext cx="70" cy="26"/>
              </a:xfrm>
              <a:custGeom>
                <a:avLst/>
                <a:gdLst>
                  <a:gd name="T0" fmla="*/ 0 w 280"/>
                  <a:gd name="T1" fmla="*/ 98 h 105"/>
                  <a:gd name="T2" fmla="*/ 5 w 280"/>
                  <a:gd name="T3" fmla="*/ 99 h 105"/>
                  <a:gd name="T4" fmla="*/ 16 w 280"/>
                  <a:gd name="T5" fmla="*/ 87 h 105"/>
                  <a:gd name="T6" fmla="*/ 26 w 280"/>
                  <a:gd name="T7" fmla="*/ 83 h 105"/>
                  <a:gd name="T8" fmla="*/ 33 w 280"/>
                  <a:gd name="T9" fmla="*/ 83 h 105"/>
                  <a:gd name="T10" fmla="*/ 37 w 280"/>
                  <a:gd name="T11" fmla="*/ 91 h 105"/>
                  <a:gd name="T12" fmla="*/ 50 w 280"/>
                  <a:gd name="T13" fmla="*/ 93 h 105"/>
                  <a:gd name="T14" fmla="*/ 58 w 280"/>
                  <a:gd name="T15" fmla="*/ 91 h 105"/>
                  <a:gd name="T16" fmla="*/ 68 w 280"/>
                  <a:gd name="T17" fmla="*/ 98 h 105"/>
                  <a:gd name="T18" fmla="*/ 74 w 280"/>
                  <a:gd name="T19" fmla="*/ 94 h 105"/>
                  <a:gd name="T20" fmla="*/ 79 w 280"/>
                  <a:gd name="T21" fmla="*/ 87 h 105"/>
                  <a:gd name="T22" fmla="*/ 105 w 280"/>
                  <a:gd name="T23" fmla="*/ 83 h 105"/>
                  <a:gd name="T24" fmla="*/ 111 w 280"/>
                  <a:gd name="T25" fmla="*/ 86 h 105"/>
                  <a:gd name="T26" fmla="*/ 108 w 280"/>
                  <a:gd name="T27" fmla="*/ 87 h 105"/>
                  <a:gd name="T28" fmla="*/ 110 w 280"/>
                  <a:gd name="T29" fmla="*/ 97 h 105"/>
                  <a:gd name="T30" fmla="*/ 112 w 280"/>
                  <a:gd name="T31" fmla="*/ 102 h 105"/>
                  <a:gd name="T32" fmla="*/ 117 w 280"/>
                  <a:gd name="T33" fmla="*/ 101 h 105"/>
                  <a:gd name="T34" fmla="*/ 125 w 280"/>
                  <a:gd name="T35" fmla="*/ 104 h 105"/>
                  <a:gd name="T36" fmla="*/ 128 w 280"/>
                  <a:gd name="T37" fmla="*/ 104 h 105"/>
                  <a:gd name="T38" fmla="*/ 122 w 280"/>
                  <a:gd name="T39" fmla="*/ 98 h 105"/>
                  <a:gd name="T40" fmla="*/ 128 w 280"/>
                  <a:gd name="T41" fmla="*/ 93 h 105"/>
                  <a:gd name="T42" fmla="*/ 131 w 280"/>
                  <a:gd name="T43" fmla="*/ 99 h 105"/>
                  <a:gd name="T44" fmla="*/ 131 w 280"/>
                  <a:gd name="T45" fmla="*/ 104 h 105"/>
                  <a:gd name="T46" fmla="*/ 145 w 280"/>
                  <a:gd name="T47" fmla="*/ 93 h 105"/>
                  <a:gd name="T48" fmla="*/ 157 w 280"/>
                  <a:gd name="T49" fmla="*/ 87 h 105"/>
                  <a:gd name="T50" fmla="*/ 160 w 280"/>
                  <a:gd name="T51" fmla="*/ 82 h 105"/>
                  <a:gd name="T52" fmla="*/ 171 w 280"/>
                  <a:gd name="T53" fmla="*/ 77 h 105"/>
                  <a:gd name="T54" fmla="*/ 171 w 280"/>
                  <a:gd name="T55" fmla="*/ 89 h 105"/>
                  <a:gd name="T56" fmla="*/ 175 w 280"/>
                  <a:gd name="T57" fmla="*/ 90 h 105"/>
                  <a:gd name="T58" fmla="*/ 201 w 280"/>
                  <a:gd name="T59" fmla="*/ 97 h 105"/>
                  <a:gd name="T60" fmla="*/ 203 w 280"/>
                  <a:gd name="T61" fmla="*/ 101 h 105"/>
                  <a:gd name="T62" fmla="*/ 209 w 280"/>
                  <a:gd name="T63" fmla="*/ 102 h 105"/>
                  <a:gd name="T64" fmla="*/ 213 w 280"/>
                  <a:gd name="T65" fmla="*/ 101 h 105"/>
                  <a:gd name="T66" fmla="*/ 220 w 280"/>
                  <a:gd name="T67" fmla="*/ 82 h 105"/>
                  <a:gd name="T68" fmla="*/ 226 w 280"/>
                  <a:gd name="T69" fmla="*/ 70 h 105"/>
                  <a:gd name="T70" fmla="*/ 203 w 280"/>
                  <a:gd name="T71" fmla="*/ 55 h 105"/>
                  <a:gd name="T72" fmla="*/ 205 w 280"/>
                  <a:gd name="T73" fmla="*/ 51 h 105"/>
                  <a:gd name="T74" fmla="*/ 210 w 280"/>
                  <a:gd name="T75" fmla="*/ 41 h 105"/>
                  <a:gd name="T76" fmla="*/ 209 w 280"/>
                  <a:gd name="T77" fmla="*/ 24 h 105"/>
                  <a:gd name="T78" fmla="*/ 213 w 280"/>
                  <a:gd name="T79" fmla="*/ 22 h 105"/>
                  <a:gd name="T80" fmla="*/ 224 w 280"/>
                  <a:gd name="T81" fmla="*/ 10 h 105"/>
                  <a:gd name="T82" fmla="*/ 224 w 280"/>
                  <a:gd name="T83" fmla="*/ 6 h 105"/>
                  <a:gd name="T84" fmla="*/ 235 w 280"/>
                  <a:gd name="T85" fmla="*/ 0 h 105"/>
                  <a:gd name="T86" fmla="*/ 262 w 280"/>
                  <a:gd name="T87" fmla="*/ 6 h 105"/>
                  <a:gd name="T88" fmla="*/ 280 w 280"/>
                  <a:gd name="T89" fmla="*/ 12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80" h="105">
                    <a:moveTo>
                      <a:pt x="0" y="97"/>
                    </a:moveTo>
                    <a:lnTo>
                      <a:pt x="0" y="98"/>
                    </a:lnTo>
                    <a:lnTo>
                      <a:pt x="1" y="99"/>
                    </a:lnTo>
                    <a:lnTo>
                      <a:pt x="5" y="99"/>
                    </a:lnTo>
                    <a:lnTo>
                      <a:pt x="11" y="91"/>
                    </a:lnTo>
                    <a:lnTo>
                      <a:pt x="16" y="87"/>
                    </a:lnTo>
                    <a:lnTo>
                      <a:pt x="21" y="86"/>
                    </a:lnTo>
                    <a:lnTo>
                      <a:pt x="26" y="83"/>
                    </a:lnTo>
                    <a:lnTo>
                      <a:pt x="30" y="82"/>
                    </a:lnTo>
                    <a:lnTo>
                      <a:pt x="33" y="83"/>
                    </a:lnTo>
                    <a:lnTo>
                      <a:pt x="36" y="90"/>
                    </a:lnTo>
                    <a:lnTo>
                      <a:pt x="37" y="91"/>
                    </a:lnTo>
                    <a:lnTo>
                      <a:pt x="43" y="93"/>
                    </a:lnTo>
                    <a:lnTo>
                      <a:pt x="50" y="93"/>
                    </a:lnTo>
                    <a:lnTo>
                      <a:pt x="54" y="91"/>
                    </a:lnTo>
                    <a:lnTo>
                      <a:pt x="58" y="91"/>
                    </a:lnTo>
                    <a:lnTo>
                      <a:pt x="68" y="99"/>
                    </a:lnTo>
                    <a:lnTo>
                      <a:pt x="68" y="98"/>
                    </a:lnTo>
                    <a:lnTo>
                      <a:pt x="69" y="98"/>
                    </a:lnTo>
                    <a:lnTo>
                      <a:pt x="74" y="94"/>
                    </a:lnTo>
                    <a:lnTo>
                      <a:pt x="79" y="89"/>
                    </a:lnTo>
                    <a:lnTo>
                      <a:pt x="79" y="87"/>
                    </a:lnTo>
                    <a:lnTo>
                      <a:pt x="82" y="89"/>
                    </a:lnTo>
                    <a:lnTo>
                      <a:pt x="105" y="83"/>
                    </a:lnTo>
                    <a:lnTo>
                      <a:pt x="110" y="84"/>
                    </a:lnTo>
                    <a:lnTo>
                      <a:pt x="111" y="86"/>
                    </a:lnTo>
                    <a:lnTo>
                      <a:pt x="110" y="86"/>
                    </a:lnTo>
                    <a:lnTo>
                      <a:pt x="108" y="87"/>
                    </a:lnTo>
                    <a:lnTo>
                      <a:pt x="110" y="89"/>
                    </a:lnTo>
                    <a:lnTo>
                      <a:pt x="110" y="97"/>
                    </a:lnTo>
                    <a:lnTo>
                      <a:pt x="111" y="98"/>
                    </a:lnTo>
                    <a:lnTo>
                      <a:pt x="112" y="102"/>
                    </a:lnTo>
                    <a:lnTo>
                      <a:pt x="114" y="102"/>
                    </a:lnTo>
                    <a:lnTo>
                      <a:pt x="117" y="101"/>
                    </a:lnTo>
                    <a:lnTo>
                      <a:pt x="120" y="101"/>
                    </a:lnTo>
                    <a:lnTo>
                      <a:pt x="125" y="104"/>
                    </a:lnTo>
                    <a:lnTo>
                      <a:pt x="127" y="105"/>
                    </a:lnTo>
                    <a:lnTo>
                      <a:pt x="128" y="104"/>
                    </a:lnTo>
                    <a:lnTo>
                      <a:pt x="127" y="101"/>
                    </a:lnTo>
                    <a:lnTo>
                      <a:pt x="122" y="98"/>
                    </a:lnTo>
                    <a:lnTo>
                      <a:pt x="127" y="93"/>
                    </a:lnTo>
                    <a:lnTo>
                      <a:pt x="128" y="93"/>
                    </a:lnTo>
                    <a:lnTo>
                      <a:pt x="131" y="94"/>
                    </a:lnTo>
                    <a:lnTo>
                      <a:pt x="131" y="99"/>
                    </a:lnTo>
                    <a:lnTo>
                      <a:pt x="129" y="102"/>
                    </a:lnTo>
                    <a:lnTo>
                      <a:pt x="131" y="104"/>
                    </a:lnTo>
                    <a:lnTo>
                      <a:pt x="136" y="104"/>
                    </a:lnTo>
                    <a:lnTo>
                      <a:pt x="145" y="93"/>
                    </a:lnTo>
                    <a:lnTo>
                      <a:pt x="156" y="87"/>
                    </a:lnTo>
                    <a:lnTo>
                      <a:pt x="157" y="87"/>
                    </a:lnTo>
                    <a:lnTo>
                      <a:pt x="160" y="84"/>
                    </a:lnTo>
                    <a:lnTo>
                      <a:pt x="160" y="82"/>
                    </a:lnTo>
                    <a:lnTo>
                      <a:pt x="167" y="77"/>
                    </a:lnTo>
                    <a:lnTo>
                      <a:pt x="171" y="77"/>
                    </a:lnTo>
                    <a:lnTo>
                      <a:pt x="170" y="79"/>
                    </a:lnTo>
                    <a:lnTo>
                      <a:pt x="171" y="89"/>
                    </a:lnTo>
                    <a:lnTo>
                      <a:pt x="173" y="90"/>
                    </a:lnTo>
                    <a:lnTo>
                      <a:pt x="175" y="90"/>
                    </a:lnTo>
                    <a:lnTo>
                      <a:pt x="180" y="91"/>
                    </a:lnTo>
                    <a:lnTo>
                      <a:pt x="201" y="97"/>
                    </a:lnTo>
                    <a:lnTo>
                      <a:pt x="205" y="99"/>
                    </a:lnTo>
                    <a:lnTo>
                      <a:pt x="203" y="101"/>
                    </a:lnTo>
                    <a:lnTo>
                      <a:pt x="206" y="102"/>
                    </a:lnTo>
                    <a:lnTo>
                      <a:pt x="209" y="102"/>
                    </a:lnTo>
                    <a:lnTo>
                      <a:pt x="212" y="99"/>
                    </a:lnTo>
                    <a:lnTo>
                      <a:pt x="213" y="101"/>
                    </a:lnTo>
                    <a:lnTo>
                      <a:pt x="215" y="94"/>
                    </a:lnTo>
                    <a:lnTo>
                      <a:pt x="220" y="82"/>
                    </a:lnTo>
                    <a:lnTo>
                      <a:pt x="227" y="72"/>
                    </a:lnTo>
                    <a:lnTo>
                      <a:pt x="226" y="70"/>
                    </a:lnTo>
                    <a:lnTo>
                      <a:pt x="206" y="58"/>
                    </a:lnTo>
                    <a:lnTo>
                      <a:pt x="203" y="55"/>
                    </a:lnTo>
                    <a:lnTo>
                      <a:pt x="203" y="51"/>
                    </a:lnTo>
                    <a:lnTo>
                      <a:pt x="205" y="51"/>
                    </a:lnTo>
                    <a:lnTo>
                      <a:pt x="208" y="49"/>
                    </a:lnTo>
                    <a:lnTo>
                      <a:pt x="210" y="41"/>
                    </a:lnTo>
                    <a:lnTo>
                      <a:pt x="209" y="26"/>
                    </a:lnTo>
                    <a:lnTo>
                      <a:pt x="209" y="24"/>
                    </a:lnTo>
                    <a:lnTo>
                      <a:pt x="213" y="24"/>
                    </a:lnTo>
                    <a:lnTo>
                      <a:pt x="213" y="22"/>
                    </a:lnTo>
                    <a:lnTo>
                      <a:pt x="219" y="12"/>
                    </a:lnTo>
                    <a:lnTo>
                      <a:pt x="224" y="10"/>
                    </a:lnTo>
                    <a:lnTo>
                      <a:pt x="226" y="9"/>
                    </a:lnTo>
                    <a:lnTo>
                      <a:pt x="224" y="6"/>
                    </a:lnTo>
                    <a:lnTo>
                      <a:pt x="226" y="5"/>
                    </a:lnTo>
                    <a:lnTo>
                      <a:pt x="235" y="0"/>
                    </a:lnTo>
                    <a:lnTo>
                      <a:pt x="252" y="3"/>
                    </a:lnTo>
                    <a:lnTo>
                      <a:pt x="262" y="6"/>
                    </a:lnTo>
                    <a:lnTo>
                      <a:pt x="270" y="17"/>
                    </a:lnTo>
                    <a:lnTo>
                      <a:pt x="280" y="12"/>
                    </a:lnTo>
                    <a:lnTo>
                      <a:pt x="280" y="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61" name="Freeform 1294">
                <a:extLst>
                  <a:ext uri="{FF2B5EF4-FFF2-40B4-BE49-F238E27FC236}">
                    <a16:creationId xmlns:a16="http://schemas.microsoft.com/office/drawing/2014/main" id="{89C2F849-7019-E291-59DE-56E8B0ABBE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7" y="804"/>
                <a:ext cx="18" cy="22"/>
              </a:xfrm>
              <a:custGeom>
                <a:avLst/>
                <a:gdLst>
                  <a:gd name="T0" fmla="*/ 67 w 73"/>
                  <a:gd name="T1" fmla="*/ 91 h 91"/>
                  <a:gd name="T2" fmla="*/ 72 w 73"/>
                  <a:gd name="T3" fmla="*/ 86 h 91"/>
                  <a:gd name="T4" fmla="*/ 73 w 73"/>
                  <a:gd name="T5" fmla="*/ 83 h 91"/>
                  <a:gd name="T6" fmla="*/ 73 w 73"/>
                  <a:gd name="T7" fmla="*/ 80 h 91"/>
                  <a:gd name="T8" fmla="*/ 66 w 73"/>
                  <a:gd name="T9" fmla="*/ 73 h 91"/>
                  <a:gd name="T10" fmla="*/ 59 w 73"/>
                  <a:gd name="T11" fmla="*/ 70 h 91"/>
                  <a:gd name="T12" fmla="*/ 49 w 73"/>
                  <a:gd name="T13" fmla="*/ 70 h 91"/>
                  <a:gd name="T14" fmla="*/ 43 w 73"/>
                  <a:gd name="T15" fmla="*/ 72 h 91"/>
                  <a:gd name="T16" fmla="*/ 39 w 73"/>
                  <a:gd name="T17" fmla="*/ 68 h 91"/>
                  <a:gd name="T18" fmla="*/ 38 w 73"/>
                  <a:gd name="T19" fmla="*/ 65 h 91"/>
                  <a:gd name="T20" fmla="*/ 38 w 73"/>
                  <a:gd name="T21" fmla="*/ 62 h 91"/>
                  <a:gd name="T22" fmla="*/ 41 w 73"/>
                  <a:gd name="T23" fmla="*/ 56 h 91"/>
                  <a:gd name="T24" fmla="*/ 45 w 73"/>
                  <a:gd name="T25" fmla="*/ 45 h 91"/>
                  <a:gd name="T26" fmla="*/ 45 w 73"/>
                  <a:gd name="T27" fmla="*/ 32 h 91"/>
                  <a:gd name="T28" fmla="*/ 46 w 73"/>
                  <a:gd name="T29" fmla="*/ 25 h 91"/>
                  <a:gd name="T30" fmla="*/ 39 w 73"/>
                  <a:gd name="T31" fmla="*/ 24 h 91"/>
                  <a:gd name="T32" fmla="*/ 35 w 73"/>
                  <a:gd name="T33" fmla="*/ 24 h 91"/>
                  <a:gd name="T34" fmla="*/ 31 w 73"/>
                  <a:gd name="T35" fmla="*/ 25 h 91"/>
                  <a:gd name="T36" fmla="*/ 28 w 73"/>
                  <a:gd name="T37" fmla="*/ 25 h 91"/>
                  <a:gd name="T38" fmla="*/ 25 w 73"/>
                  <a:gd name="T39" fmla="*/ 17 h 91"/>
                  <a:gd name="T40" fmla="*/ 13 w 73"/>
                  <a:gd name="T41" fmla="*/ 6 h 91"/>
                  <a:gd name="T42" fmla="*/ 4 w 73"/>
                  <a:gd name="T43" fmla="*/ 0 h 91"/>
                  <a:gd name="T44" fmla="*/ 0 w 73"/>
                  <a:gd name="T45" fmla="*/ 0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73" h="91">
                    <a:moveTo>
                      <a:pt x="67" y="91"/>
                    </a:moveTo>
                    <a:lnTo>
                      <a:pt x="72" y="86"/>
                    </a:lnTo>
                    <a:lnTo>
                      <a:pt x="73" y="83"/>
                    </a:lnTo>
                    <a:lnTo>
                      <a:pt x="73" y="80"/>
                    </a:lnTo>
                    <a:lnTo>
                      <a:pt x="66" y="73"/>
                    </a:lnTo>
                    <a:lnTo>
                      <a:pt x="59" y="70"/>
                    </a:lnTo>
                    <a:lnTo>
                      <a:pt x="49" y="70"/>
                    </a:lnTo>
                    <a:lnTo>
                      <a:pt x="43" y="72"/>
                    </a:lnTo>
                    <a:lnTo>
                      <a:pt x="39" y="68"/>
                    </a:lnTo>
                    <a:lnTo>
                      <a:pt x="38" y="65"/>
                    </a:lnTo>
                    <a:lnTo>
                      <a:pt x="38" y="62"/>
                    </a:lnTo>
                    <a:lnTo>
                      <a:pt x="41" y="56"/>
                    </a:lnTo>
                    <a:lnTo>
                      <a:pt x="45" y="45"/>
                    </a:lnTo>
                    <a:lnTo>
                      <a:pt x="45" y="32"/>
                    </a:lnTo>
                    <a:lnTo>
                      <a:pt x="46" y="25"/>
                    </a:lnTo>
                    <a:lnTo>
                      <a:pt x="39" y="24"/>
                    </a:lnTo>
                    <a:lnTo>
                      <a:pt x="35" y="24"/>
                    </a:lnTo>
                    <a:lnTo>
                      <a:pt x="31" y="25"/>
                    </a:lnTo>
                    <a:lnTo>
                      <a:pt x="28" y="25"/>
                    </a:lnTo>
                    <a:lnTo>
                      <a:pt x="25" y="17"/>
                    </a:lnTo>
                    <a:lnTo>
                      <a:pt x="13" y="6"/>
                    </a:lnTo>
                    <a:lnTo>
                      <a:pt x="4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62" name="Line 1295">
                <a:extLst>
                  <a:ext uri="{FF2B5EF4-FFF2-40B4-BE49-F238E27FC236}">
                    <a16:creationId xmlns:a16="http://schemas.microsoft.com/office/drawing/2014/main" id="{4DE7119C-36C6-E4CD-2CE9-978E840903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5177" y="824"/>
                <a:ext cx="2" cy="2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63" name="Freeform 1296">
                <a:extLst>
                  <a:ext uri="{FF2B5EF4-FFF2-40B4-BE49-F238E27FC236}">
                    <a16:creationId xmlns:a16="http://schemas.microsoft.com/office/drawing/2014/main" id="{6A2B970E-04D1-B040-9FE7-1160D922F8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4" y="823"/>
                <a:ext cx="5" cy="1"/>
              </a:xfrm>
              <a:custGeom>
                <a:avLst/>
                <a:gdLst>
                  <a:gd name="T0" fmla="*/ 0 w 21"/>
                  <a:gd name="T1" fmla="*/ 3 h 3"/>
                  <a:gd name="T2" fmla="*/ 2 w 21"/>
                  <a:gd name="T3" fmla="*/ 3 h 3"/>
                  <a:gd name="T4" fmla="*/ 3 w 21"/>
                  <a:gd name="T5" fmla="*/ 2 h 3"/>
                  <a:gd name="T6" fmla="*/ 10 w 21"/>
                  <a:gd name="T7" fmla="*/ 0 h 3"/>
                  <a:gd name="T8" fmla="*/ 20 w 21"/>
                  <a:gd name="T9" fmla="*/ 0 h 3"/>
                  <a:gd name="T10" fmla="*/ 21 w 21"/>
                  <a:gd name="T11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1" h="3">
                    <a:moveTo>
                      <a:pt x="0" y="3"/>
                    </a:moveTo>
                    <a:lnTo>
                      <a:pt x="2" y="3"/>
                    </a:lnTo>
                    <a:lnTo>
                      <a:pt x="3" y="2"/>
                    </a:lnTo>
                    <a:lnTo>
                      <a:pt x="10" y="0"/>
                    </a:lnTo>
                    <a:lnTo>
                      <a:pt x="20" y="0"/>
                    </a:lnTo>
                    <a:lnTo>
                      <a:pt x="21" y="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64" name="Freeform 1297">
                <a:extLst>
                  <a:ext uri="{FF2B5EF4-FFF2-40B4-BE49-F238E27FC236}">
                    <a16:creationId xmlns:a16="http://schemas.microsoft.com/office/drawing/2014/main" id="{869F098E-C46B-DCA3-C0C8-5C1B8F94C7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3" y="826"/>
                <a:ext cx="38" cy="71"/>
              </a:xfrm>
              <a:custGeom>
                <a:avLst/>
                <a:gdLst>
                  <a:gd name="T0" fmla="*/ 151 w 152"/>
                  <a:gd name="T1" fmla="*/ 257 h 282"/>
                  <a:gd name="T2" fmla="*/ 150 w 152"/>
                  <a:gd name="T3" fmla="*/ 259 h 282"/>
                  <a:gd name="T4" fmla="*/ 147 w 152"/>
                  <a:gd name="T5" fmla="*/ 267 h 282"/>
                  <a:gd name="T6" fmla="*/ 128 w 152"/>
                  <a:gd name="T7" fmla="*/ 270 h 282"/>
                  <a:gd name="T8" fmla="*/ 98 w 152"/>
                  <a:gd name="T9" fmla="*/ 277 h 282"/>
                  <a:gd name="T10" fmla="*/ 94 w 152"/>
                  <a:gd name="T11" fmla="*/ 279 h 282"/>
                  <a:gd name="T12" fmla="*/ 85 w 152"/>
                  <a:gd name="T13" fmla="*/ 282 h 282"/>
                  <a:gd name="T14" fmla="*/ 68 w 152"/>
                  <a:gd name="T15" fmla="*/ 274 h 282"/>
                  <a:gd name="T16" fmla="*/ 74 w 152"/>
                  <a:gd name="T17" fmla="*/ 260 h 282"/>
                  <a:gd name="T18" fmla="*/ 70 w 152"/>
                  <a:gd name="T19" fmla="*/ 252 h 282"/>
                  <a:gd name="T20" fmla="*/ 63 w 152"/>
                  <a:gd name="T21" fmla="*/ 232 h 282"/>
                  <a:gd name="T22" fmla="*/ 66 w 152"/>
                  <a:gd name="T23" fmla="*/ 229 h 282"/>
                  <a:gd name="T24" fmla="*/ 73 w 152"/>
                  <a:gd name="T25" fmla="*/ 215 h 282"/>
                  <a:gd name="T26" fmla="*/ 63 w 152"/>
                  <a:gd name="T27" fmla="*/ 193 h 282"/>
                  <a:gd name="T28" fmla="*/ 57 w 152"/>
                  <a:gd name="T29" fmla="*/ 193 h 282"/>
                  <a:gd name="T30" fmla="*/ 46 w 152"/>
                  <a:gd name="T31" fmla="*/ 201 h 282"/>
                  <a:gd name="T32" fmla="*/ 37 w 152"/>
                  <a:gd name="T33" fmla="*/ 200 h 282"/>
                  <a:gd name="T34" fmla="*/ 37 w 152"/>
                  <a:gd name="T35" fmla="*/ 196 h 282"/>
                  <a:gd name="T36" fmla="*/ 30 w 152"/>
                  <a:gd name="T37" fmla="*/ 179 h 282"/>
                  <a:gd name="T38" fmla="*/ 32 w 152"/>
                  <a:gd name="T39" fmla="*/ 178 h 282"/>
                  <a:gd name="T40" fmla="*/ 37 w 152"/>
                  <a:gd name="T41" fmla="*/ 185 h 282"/>
                  <a:gd name="T42" fmla="*/ 41 w 152"/>
                  <a:gd name="T43" fmla="*/ 183 h 282"/>
                  <a:gd name="T44" fmla="*/ 45 w 152"/>
                  <a:gd name="T45" fmla="*/ 172 h 282"/>
                  <a:gd name="T46" fmla="*/ 44 w 152"/>
                  <a:gd name="T47" fmla="*/ 166 h 282"/>
                  <a:gd name="T48" fmla="*/ 42 w 152"/>
                  <a:gd name="T49" fmla="*/ 157 h 282"/>
                  <a:gd name="T50" fmla="*/ 56 w 152"/>
                  <a:gd name="T51" fmla="*/ 150 h 282"/>
                  <a:gd name="T52" fmla="*/ 56 w 152"/>
                  <a:gd name="T53" fmla="*/ 134 h 282"/>
                  <a:gd name="T54" fmla="*/ 57 w 152"/>
                  <a:gd name="T55" fmla="*/ 125 h 282"/>
                  <a:gd name="T56" fmla="*/ 66 w 152"/>
                  <a:gd name="T57" fmla="*/ 115 h 282"/>
                  <a:gd name="T58" fmla="*/ 68 w 152"/>
                  <a:gd name="T59" fmla="*/ 111 h 282"/>
                  <a:gd name="T60" fmla="*/ 73 w 152"/>
                  <a:gd name="T61" fmla="*/ 99 h 282"/>
                  <a:gd name="T62" fmla="*/ 61 w 152"/>
                  <a:gd name="T63" fmla="*/ 80 h 282"/>
                  <a:gd name="T64" fmla="*/ 42 w 152"/>
                  <a:gd name="T65" fmla="*/ 68 h 282"/>
                  <a:gd name="T66" fmla="*/ 54 w 152"/>
                  <a:gd name="T67" fmla="*/ 67 h 282"/>
                  <a:gd name="T68" fmla="*/ 63 w 152"/>
                  <a:gd name="T69" fmla="*/ 51 h 282"/>
                  <a:gd name="T70" fmla="*/ 61 w 152"/>
                  <a:gd name="T71" fmla="*/ 39 h 282"/>
                  <a:gd name="T72" fmla="*/ 57 w 152"/>
                  <a:gd name="T73" fmla="*/ 38 h 282"/>
                  <a:gd name="T74" fmla="*/ 53 w 152"/>
                  <a:gd name="T75" fmla="*/ 31 h 282"/>
                  <a:gd name="T76" fmla="*/ 35 w 152"/>
                  <a:gd name="T77" fmla="*/ 38 h 282"/>
                  <a:gd name="T78" fmla="*/ 28 w 152"/>
                  <a:gd name="T79" fmla="*/ 35 h 282"/>
                  <a:gd name="T80" fmla="*/ 31 w 152"/>
                  <a:gd name="T81" fmla="*/ 28 h 282"/>
                  <a:gd name="T82" fmla="*/ 34 w 152"/>
                  <a:gd name="T83" fmla="*/ 24 h 282"/>
                  <a:gd name="T84" fmla="*/ 31 w 152"/>
                  <a:gd name="T85" fmla="*/ 22 h 282"/>
                  <a:gd name="T86" fmla="*/ 17 w 152"/>
                  <a:gd name="T87" fmla="*/ 24 h 282"/>
                  <a:gd name="T88" fmla="*/ 13 w 152"/>
                  <a:gd name="T89" fmla="*/ 25 h 282"/>
                  <a:gd name="T90" fmla="*/ 0 w 152"/>
                  <a:gd name="T91" fmla="*/ 8 h 282"/>
                  <a:gd name="T92" fmla="*/ 1 w 152"/>
                  <a:gd name="T93" fmla="*/ 7 h 282"/>
                  <a:gd name="T94" fmla="*/ 4 w 152"/>
                  <a:gd name="T95" fmla="*/ 3 h 282"/>
                  <a:gd name="T96" fmla="*/ 8 w 152"/>
                  <a:gd name="T97" fmla="*/ 0 h 2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52" h="282">
                    <a:moveTo>
                      <a:pt x="152" y="259"/>
                    </a:moveTo>
                    <a:lnTo>
                      <a:pt x="151" y="257"/>
                    </a:lnTo>
                    <a:lnTo>
                      <a:pt x="150" y="257"/>
                    </a:lnTo>
                    <a:lnTo>
                      <a:pt x="150" y="259"/>
                    </a:lnTo>
                    <a:lnTo>
                      <a:pt x="148" y="260"/>
                    </a:lnTo>
                    <a:lnTo>
                      <a:pt x="147" y="267"/>
                    </a:lnTo>
                    <a:lnTo>
                      <a:pt x="143" y="271"/>
                    </a:lnTo>
                    <a:lnTo>
                      <a:pt x="128" y="270"/>
                    </a:lnTo>
                    <a:lnTo>
                      <a:pt x="98" y="271"/>
                    </a:lnTo>
                    <a:lnTo>
                      <a:pt x="98" y="277"/>
                    </a:lnTo>
                    <a:lnTo>
                      <a:pt x="95" y="279"/>
                    </a:lnTo>
                    <a:lnTo>
                      <a:pt x="94" y="279"/>
                    </a:lnTo>
                    <a:lnTo>
                      <a:pt x="88" y="282"/>
                    </a:lnTo>
                    <a:lnTo>
                      <a:pt x="85" y="282"/>
                    </a:lnTo>
                    <a:lnTo>
                      <a:pt x="80" y="281"/>
                    </a:lnTo>
                    <a:lnTo>
                      <a:pt x="68" y="274"/>
                    </a:lnTo>
                    <a:lnTo>
                      <a:pt x="68" y="272"/>
                    </a:lnTo>
                    <a:lnTo>
                      <a:pt x="74" y="260"/>
                    </a:lnTo>
                    <a:lnTo>
                      <a:pt x="74" y="256"/>
                    </a:lnTo>
                    <a:lnTo>
                      <a:pt x="70" y="252"/>
                    </a:lnTo>
                    <a:lnTo>
                      <a:pt x="63" y="240"/>
                    </a:lnTo>
                    <a:lnTo>
                      <a:pt x="63" y="232"/>
                    </a:lnTo>
                    <a:lnTo>
                      <a:pt x="64" y="232"/>
                    </a:lnTo>
                    <a:lnTo>
                      <a:pt x="66" y="229"/>
                    </a:lnTo>
                    <a:lnTo>
                      <a:pt x="70" y="224"/>
                    </a:lnTo>
                    <a:lnTo>
                      <a:pt x="73" y="215"/>
                    </a:lnTo>
                    <a:lnTo>
                      <a:pt x="66" y="198"/>
                    </a:lnTo>
                    <a:lnTo>
                      <a:pt x="63" y="193"/>
                    </a:lnTo>
                    <a:lnTo>
                      <a:pt x="63" y="192"/>
                    </a:lnTo>
                    <a:lnTo>
                      <a:pt x="57" y="193"/>
                    </a:lnTo>
                    <a:lnTo>
                      <a:pt x="52" y="200"/>
                    </a:lnTo>
                    <a:lnTo>
                      <a:pt x="46" y="201"/>
                    </a:lnTo>
                    <a:lnTo>
                      <a:pt x="41" y="201"/>
                    </a:lnTo>
                    <a:lnTo>
                      <a:pt x="37" y="200"/>
                    </a:lnTo>
                    <a:lnTo>
                      <a:pt x="35" y="198"/>
                    </a:lnTo>
                    <a:lnTo>
                      <a:pt x="37" y="196"/>
                    </a:lnTo>
                    <a:lnTo>
                      <a:pt x="30" y="180"/>
                    </a:lnTo>
                    <a:lnTo>
                      <a:pt x="30" y="179"/>
                    </a:lnTo>
                    <a:lnTo>
                      <a:pt x="31" y="178"/>
                    </a:lnTo>
                    <a:lnTo>
                      <a:pt x="32" y="178"/>
                    </a:lnTo>
                    <a:lnTo>
                      <a:pt x="35" y="182"/>
                    </a:lnTo>
                    <a:lnTo>
                      <a:pt x="37" y="185"/>
                    </a:lnTo>
                    <a:lnTo>
                      <a:pt x="38" y="186"/>
                    </a:lnTo>
                    <a:lnTo>
                      <a:pt x="41" y="183"/>
                    </a:lnTo>
                    <a:lnTo>
                      <a:pt x="44" y="179"/>
                    </a:lnTo>
                    <a:lnTo>
                      <a:pt x="45" y="172"/>
                    </a:lnTo>
                    <a:lnTo>
                      <a:pt x="45" y="168"/>
                    </a:lnTo>
                    <a:lnTo>
                      <a:pt x="44" y="166"/>
                    </a:lnTo>
                    <a:lnTo>
                      <a:pt x="42" y="164"/>
                    </a:lnTo>
                    <a:lnTo>
                      <a:pt x="42" y="157"/>
                    </a:lnTo>
                    <a:lnTo>
                      <a:pt x="46" y="157"/>
                    </a:lnTo>
                    <a:lnTo>
                      <a:pt x="56" y="150"/>
                    </a:lnTo>
                    <a:lnTo>
                      <a:pt x="57" y="141"/>
                    </a:lnTo>
                    <a:lnTo>
                      <a:pt x="56" y="134"/>
                    </a:lnTo>
                    <a:lnTo>
                      <a:pt x="56" y="126"/>
                    </a:lnTo>
                    <a:lnTo>
                      <a:pt x="57" y="125"/>
                    </a:lnTo>
                    <a:lnTo>
                      <a:pt x="59" y="122"/>
                    </a:lnTo>
                    <a:lnTo>
                      <a:pt x="66" y="115"/>
                    </a:lnTo>
                    <a:lnTo>
                      <a:pt x="67" y="112"/>
                    </a:lnTo>
                    <a:lnTo>
                      <a:pt x="68" y="111"/>
                    </a:lnTo>
                    <a:lnTo>
                      <a:pt x="70" y="111"/>
                    </a:lnTo>
                    <a:lnTo>
                      <a:pt x="73" y="99"/>
                    </a:lnTo>
                    <a:lnTo>
                      <a:pt x="73" y="98"/>
                    </a:lnTo>
                    <a:lnTo>
                      <a:pt x="61" y="80"/>
                    </a:lnTo>
                    <a:lnTo>
                      <a:pt x="50" y="74"/>
                    </a:lnTo>
                    <a:lnTo>
                      <a:pt x="42" y="68"/>
                    </a:lnTo>
                    <a:lnTo>
                      <a:pt x="46" y="67"/>
                    </a:lnTo>
                    <a:lnTo>
                      <a:pt x="54" y="67"/>
                    </a:lnTo>
                    <a:lnTo>
                      <a:pt x="64" y="58"/>
                    </a:lnTo>
                    <a:lnTo>
                      <a:pt x="63" y="51"/>
                    </a:lnTo>
                    <a:lnTo>
                      <a:pt x="63" y="44"/>
                    </a:lnTo>
                    <a:lnTo>
                      <a:pt x="61" y="39"/>
                    </a:lnTo>
                    <a:lnTo>
                      <a:pt x="60" y="38"/>
                    </a:lnTo>
                    <a:lnTo>
                      <a:pt x="57" y="38"/>
                    </a:lnTo>
                    <a:lnTo>
                      <a:pt x="54" y="37"/>
                    </a:lnTo>
                    <a:lnTo>
                      <a:pt x="53" y="31"/>
                    </a:lnTo>
                    <a:lnTo>
                      <a:pt x="52" y="32"/>
                    </a:lnTo>
                    <a:lnTo>
                      <a:pt x="35" y="38"/>
                    </a:lnTo>
                    <a:lnTo>
                      <a:pt x="30" y="37"/>
                    </a:lnTo>
                    <a:lnTo>
                      <a:pt x="28" y="35"/>
                    </a:lnTo>
                    <a:lnTo>
                      <a:pt x="28" y="32"/>
                    </a:lnTo>
                    <a:lnTo>
                      <a:pt x="31" y="28"/>
                    </a:lnTo>
                    <a:lnTo>
                      <a:pt x="34" y="25"/>
                    </a:lnTo>
                    <a:lnTo>
                      <a:pt x="34" y="24"/>
                    </a:lnTo>
                    <a:lnTo>
                      <a:pt x="35" y="24"/>
                    </a:lnTo>
                    <a:lnTo>
                      <a:pt x="31" y="22"/>
                    </a:lnTo>
                    <a:lnTo>
                      <a:pt x="21" y="22"/>
                    </a:lnTo>
                    <a:lnTo>
                      <a:pt x="17" y="24"/>
                    </a:lnTo>
                    <a:lnTo>
                      <a:pt x="16" y="24"/>
                    </a:lnTo>
                    <a:lnTo>
                      <a:pt x="13" y="25"/>
                    </a:lnTo>
                    <a:lnTo>
                      <a:pt x="4" y="17"/>
                    </a:lnTo>
                    <a:lnTo>
                      <a:pt x="0" y="8"/>
                    </a:lnTo>
                    <a:lnTo>
                      <a:pt x="0" y="7"/>
                    </a:lnTo>
                    <a:lnTo>
                      <a:pt x="1" y="7"/>
                    </a:lnTo>
                    <a:lnTo>
                      <a:pt x="1" y="6"/>
                    </a:lnTo>
                    <a:lnTo>
                      <a:pt x="4" y="3"/>
                    </a:lnTo>
                    <a:lnTo>
                      <a:pt x="7" y="1"/>
                    </a:lnTo>
                    <a:lnTo>
                      <a:pt x="8" y="0"/>
                    </a:lnTo>
                    <a:lnTo>
                      <a:pt x="14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65" name="Freeform 1298">
                <a:extLst>
                  <a:ext uri="{FF2B5EF4-FFF2-40B4-BE49-F238E27FC236}">
                    <a16:creationId xmlns:a16="http://schemas.microsoft.com/office/drawing/2014/main" id="{547534C8-733B-3051-4B83-B5D4528E9F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8" y="824"/>
                <a:ext cx="26" cy="16"/>
              </a:xfrm>
              <a:custGeom>
                <a:avLst/>
                <a:gdLst>
                  <a:gd name="T0" fmla="*/ 103 w 103"/>
                  <a:gd name="T1" fmla="*/ 0 h 63"/>
                  <a:gd name="T2" fmla="*/ 100 w 103"/>
                  <a:gd name="T3" fmla="*/ 6 h 63"/>
                  <a:gd name="T4" fmla="*/ 95 w 103"/>
                  <a:gd name="T5" fmla="*/ 12 h 63"/>
                  <a:gd name="T6" fmla="*/ 93 w 103"/>
                  <a:gd name="T7" fmla="*/ 12 h 63"/>
                  <a:gd name="T8" fmla="*/ 92 w 103"/>
                  <a:gd name="T9" fmla="*/ 14 h 63"/>
                  <a:gd name="T10" fmla="*/ 88 w 103"/>
                  <a:gd name="T11" fmla="*/ 14 h 63"/>
                  <a:gd name="T12" fmla="*/ 59 w 103"/>
                  <a:gd name="T13" fmla="*/ 35 h 63"/>
                  <a:gd name="T14" fmla="*/ 57 w 103"/>
                  <a:gd name="T15" fmla="*/ 35 h 63"/>
                  <a:gd name="T16" fmla="*/ 57 w 103"/>
                  <a:gd name="T17" fmla="*/ 36 h 63"/>
                  <a:gd name="T18" fmla="*/ 56 w 103"/>
                  <a:gd name="T19" fmla="*/ 45 h 63"/>
                  <a:gd name="T20" fmla="*/ 50 w 103"/>
                  <a:gd name="T21" fmla="*/ 53 h 63"/>
                  <a:gd name="T22" fmla="*/ 40 w 103"/>
                  <a:gd name="T23" fmla="*/ 63 h 63"/>
                  <a:gd name="T24" fmla="*/ 39 w 103"/>
                  <a:gd name="T25" fmla="*/ 63 h 63"/>
                  <a:gd name="T26" fmla="*/ 36 w 103"/>
                  <a:gd name="T27" fmla="*/ 62 h 63"/>
                  <a:gd name="T28" fmla="*/ 35 w 103"/>
                  <a:gd name="T29" fmla="*/ 60 h 63"/>
                  <a:gd name="T30" fmla="*/ 32 w 103"/>
                  <a:gd name="T31" fmla="*/ 60 h 63"/>
                  <a:gd name="T32" fmla="*/ 21 w 103"/>
                  <a:gd name="T33" fmla="*/ 57 h 63"/>
                  <a:gd name="T34" fmla="*/ 11 w 103"/>
                  <a:gd name="T35" fmla="*/ 53 h 63"/>
                  <a:gd name="T36" fmla="*/ 3 w 103"/>
                  <a:gd name="T37" fmla="*/ 55 h 63"/>
                  <a:gd name="T38" fmla="*/ 0 w 103"/>
                  <a:gd name="T39" fmla="*/ 56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03" h="63">
                    <a:moveTo>
                      <a:pt x="103" y="0"/>
                    </a:moveTo>
                    <a:lnTo>
                      <a:pt x="100" y="6"/>
                    </a:lnTo>
                    <a:lnTo>
                      <a:pt x="95" y="12"/>
                    </a:lnTo>
                    <a:lnTo>
                      <a:pt x="93" y="12"/>
                    </a:lnTo>
                    <a:lnTo>
                      <a:pt x="92" y="14"/>
                    </a:lnTo>
                    <a:lnTo>
                      <a:pt x="88" y="14"/>
                    </a:lnTo>
                    <a:lnTo>
                      <a:pt x="59" y="35"/>
                    </a:lnTo>
                    <a:lnTo>
                      <a:pt x="57" y="35"/>
                    </a:lnTo>
                    <a:lnTo>
                      <a:pt x="57" y="36"/>
                    </a:lnTo>
                    <a:lnTo>
                      <a:pt x="56" y="45"/>
                    </a:lnTo>
                    <a:lnTo>
                      <a:pt x="50" y="53"/>
                    </a:lnTo>
                    <a:lnTo>
                      <a:pt x="40" y="63"/>
                    </a:lnTo>
                    <a:lnTo>
                      <a:pt x="39" y="63"/>
                    </a:lnTo>
                    <a:lnTo>
                      <a:pt x="36" y="62"/>
                    </a:lnTo>
                    <a:lnTo>
                      <a:pt x="35" y="60"/>
                    </a:lnTo>
                    <a:lnTo>
                      <a:pt x="32" y="60"/>
                    </a:lnTo>
                    <a:lnTo>
                      <a:pt x="21" y="57"/>
                    </a:lnTo>
                    <a:lnTo>
                      <a:pt x="11" y="53"/>
                    </a:lnTo>
                    <a:lnTo>
                      <a:pt x="3" y="55"/>
                    </a:lnTo>
                    <a:lnTo>
                      <a:pt x="0" y="5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66" name="Line 1299">
                <a:extLst>
                  <a:ext uri="{FF2B5EF4-FFF2-40B4-BE49-F238E27FC236}">
                    <a16:creationId xmlns:a16="http://schemas.microsoft.com/office/drawing/2014/main" id="{B3668EAD-327A-CCB7-D247-E683F552ADA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176" y="824"/>
                <a:ext cx="3" cy="2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67" name="Line 1300">
                <a:extLst>
                  <a:ext uri="{FF2B5EF4-FFF2-40B4-BE49-F238E27FC236}">
                    <a16:creationId xmlns:a16="http://schemas.microsoft.com/office/drawing/2014/main" id="{CA32950A-FA05-2268-7836-7A9B02507D6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176" y="826"/>
                <a:ext cx="1" cy="0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68" name="Freeform 1301">
                <a:extLst>
                  <a:ext uri="{FF2B5EF4-FFF2-40B4-BE49-F238E27FC236}">
                    <a16:creationId xmlns:a16="http://schemas.microsoft.com/office/drawing/2014/main" id="{58F45B9F-5337-2A2B-5A49-64E3449546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5" y="826"/>
                <a:ext cx="29" cy="43"/>
              </a:xfrm>
              <a:custGeom>
                <a:avLst/>
                <a:gdLst>
                  <a:gd name="T0" fmla="*/ 114 w 114"/>
                  <a:gd name="T1" fmla="*/ 4 h 173"/>
                  <a:gd name="T2" fmla="*/ 113 w 114"/>
                  <a:gd name="T3" fmla="*/ 5 h 173"/>
                  <a:gd name="T4" fmla="*/ 113 w 114"/>
                  <a:gd name="T5" fmla="*/ 10 h 173"/>
                  <a:gd name="T6" fmla="*/ 106 w 114"/>
                  <a:gd name="T7" fmla="*/ 15 h 173"/>
                  <a:gd name="T8" fmla="*/ 104 w 114"/>
                  <a:gd name="T9" fmla="*/ 8 h 173"/>
                  <a:gd name="T10" fmla="*/ 104 w 114"/>
                  <a:gd name="T11" fmla="*/ 0 h 173"/>
                  <a:gd name="T12" fmla="*/ 100 w 114"/>
                  <a:gd name="T13" fmla="*/ 3 h 173"/>
                  <a:gd name="T14" fmla="*/ 96 w 114"/>
                  <a:gd name="T15" fmla="*/ 5 h 173"/>
                  <a:gd name="T16" fmla="*/ 89 w 114"/>
                  <a:gd name="T17" fmla="*/ 8 h 173"/>
                  <a:gd name="T18" fmla="*/ 90 w 114"/>
                  <a:gd name="T19" fmla="*/ 21 h 173"/>
                  <a:gd name="T20" fmla="*/ 83 w 114"/>
                  <a:gd name="T21" fmla="*/ 26 h 173"/>
                  <a:gd name="T22" fmla="*/ 85 w 114"/>
                  <a:gd name="T23" fmla="*/ 31 h 173"/>
                  <a:gd name="T24" fmla="*/ 85 w 114"/>
                  <a:gd name="T25" fmla="*/ 33 h 173"/>
                  <a:gd name="T26" fmla="*/ 57 w 114"/>
                  <a:gd name="T27" fmla="*/ 75 h 173"/>
                  <a:gd name="T28" fmla="*/ 54 w 114"/>
                  <a:gd name="T29" fmla="*/ 74 h 173"/>
                  <a:gd name="T30" fmla="*/ 53 w 114"/>
                  <a:gd name="T31" fmla="*/ 68 h 173"/>
                  <a:gd name="T32" fmla="*/ 46 w 114"/>
                  <a:gd name="T33" fmla="*/ 63 h 173"/>
                  <a:gd name="T34" fmla="*/ 43 w 114"/>
                  <a:gd name="T35" fmla="*/ 63 h 173"/>
                  <a:gd name="T36" fmla="*/ 43 w 114"/>
                  <a:gd name="T37" fmla="*/ 70 h 173"/>
                  <a:gd name="T38" fmla="*/ 42 w 114"/>
                  <a:gd name="T39" fmla="*/ 74 h 173"/>
                  <a:gd name="T40" fmla="*/ 39 w 114"/>
                  <a:gd name="T41" fmla="*/ 74 h 173"/>
                  <a:gd name="T42" fmla="*/ 25 w 114"/>
                  <a:gd name="T43" fmla="*/ 86 h 173"/>
                  <a:gd name="T44" fmla="*/ 23 w 114"/>
                  <a:gd name="T45" fmla="*/ 91 h 173"/>
                  <a:gd name="T46" fmla="*/ 25 w 114"/>
                  <a:gd name="T47" fmla="*/ 103 h 173"/>
                  <a:gd name="T48" fmla="*/ 25 w 114"/>
                  <a:gd name="T49" fmla="*/ 120 h 173"/>
                  <a:gd name="T50" fmla="*/ 22 w 114"/>
                  <a:gd name="T51" fmla="*/ 120 h 173"/>
                  <a:gd name="T52" fmla="*/ 21 w 114"/>
                  <a:gd name="T53" fmla="*/ 124 h 173"/>
                  <a:gd name="T54" fmla="*/ 16 w 114"/>
                  <a:gd name="T55" fmla="*/ 129 h 173"/>
                  <a:gd name="T56" fmla="*/ 15 w 114"/>
                  <a:gd name="T57" fmla="*/ 129 h 173"/>
                  <a:gd name="T58" fmla="*/ 7 w 114"/>
                  <a:gd name="T59" fmla="*/ 131 h 173"/>
                  <a:gd name="T60" fmla="*/ 4 w 114"/>
                  <a:gd name="T61" fmla="*/ 133 h 173"/>
                  <a:gd name="T62" fmla="*/ 0 w 114"/>
                  <a:gd name="T63" fmla="*/ 144 h 173"/>
                  <a:gd name="T64" fmla="*/ 0 w 114"/>
                  <a:gd name="T65" fmla="*/ 149 h 173"/>
                  <a:gd name="T66" fmla="*/ 1 w 114"/>
                  <a:gd name="T67" fmla="*/ 154 h 173"/>
                  <a:gd name="T68" fmla="*/ 5 w 114"/>
                  <a:gd name="T69" fmla="*/ 151 h 173"/>
                  <a:gd name="T70" fmla="*/ 16 w 114"/>
                  <a:gd name="T71" fmla="*/ 172 h 173"/>
                  <a:gd name="T72" fmla="*/ 16 w 114"/>
                  <a:gd name="T73" fmla="*/ 173 h 173"/>
                  <a:gd name="T74" fmla="*/ 22 w 114"/>
                  <a:gd name="T75" fmla="*/ 173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14" h="173">
                    <a:moveTo>
                      <a:pt x="114" y="4"/>
                    </a:moveTo>
                    <a:lnTo>
                      <a:pt x="113" y="5"/>
                    </a:lnTo>
                    <a:lnTo>
                      <a:pt x="113" y="10"/>
                    </a:lnTo>
                    <a:lnTo>
                      <a:pt x="106" y="15"/>
                    </a:lnTo>
                    <a:lnTo>
                      <a:pt x="104" y="8"/>
                    </a:lnTo>
                    <a:lnTo>
                      <a:pt x="104" y="0"/>
                    </a:lnTo>
                    <a:lnTo>
                      <a:pt x="100" y="3"/>
                    </a:lnTo>
                    <a:lnTo>
                      <a:pt x="96" y="5"/>
                    </a:lnTo>
                    <a:lnTo>
                      <a:pt x="89" y="8"/>
                    </a:lnTo>
                    <a:lnTo>
                      <a:pt x="90" y="21"/>
                    </a:lnTo>
                    <a:lnTo>
                      <a:pt x="83" y="26"/>
                    </a:lnTo>
                    <a:lnTo>
                      <a:pt x="85" y="31"/>
                    </a:lnTo>
                    <a:lnTo>
                      <a:pt x="85" y="33"/>
                    </a:lnTo>
                    <a:lnTo>
                      <a:pt x="57" y="75"/>
                    </a:lnTo>
                    <a:lnTo>
                      <a:pt x="54" y="74"/>
                    </a:lnTo>
                    <a:lnTo>
                      <a:pt x="53" y="68"/>
                    </a:lnTo>
                    <a:lnTo>
                      <a:pt x="46" y="63"/>
                    </a:lnTo>
                    <a:lnTo>
                      <a:pt x="43" y="63"/>
                    </a:lnTo>
                    <a:lnTo>
                      <a:pt x="43" y="70"/>
                    </a:lnTo>
                    <a:lnTo>
                      <a:pt x="42" y="74"/>
                    </a:lnTo>
                    <a:lnTo>
                      <a:pt x="39" y="74"/>
                    </a:lnTo>
                    <a:lnTo>
                      <a:pt x="25" y="86"/>
                    </a:lnTo>
                    <a:lnTo>
                      <a:pt x="23" y="91"/>
                    </a:lnTo>
                    <a:lnTo>
                      <a:pt x="25" y="103"/>
                    </a:lnTo>
                    <a:lnTo>
                      <a:pt x="25" y="120"/>
                    </a:lnTo>
                    <a:lnTo>
                      <a:pt x="22" y="120"/>
                    </a:lnTo>
                    <a:lnTo>
                      <a:pt x="21" y="124"/>
                    </a:lnTo>
                    <a:lnTo>
                      <a:pt x="16" y="129"/>
                    </a:lnTo>
                    <a:lnTo>
                      <a:pt x="15" y="129"/>
                    </a:lnTo>
                    <a:lnTo>
                      <a:pt x="7" y="131"/>
                    </a:lnTo>
                    <a:lnTo>
                      <a:pt x="4" y="133"/>
                    </a:lnTo>
                    <a:lnTo>
                      <a:pt x="0" y="144"/>
                    </a:lnTo>
                    <a:lnTo>
                      <a:pt x="0" y="149"/>
                    </a:lnTo>
                    <a:lnTo>
                      <a:pt x="1" y="154"/>
                    </a:lnTo>
                    <a:lnTo>
                      <a:pt x="5" y="151"/>
                    </a:lnTo>
                    <a:lnTo>
                      <a:pt x="16" y="172"/>
                    </a:lnTo>
                    <a:lnTo>
                      <a:pt x="16" y="173"/>
                    </a:lnTo>
                    <a:lnTo>
                      <a:pt x="22" y="17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69" name="Freeform 1302">
                <a:extLst>
                  <a:ext uri="{FF2B5EF4-FFF2-40B4-BE49-F238E27FC236}">
                    <a16:creationId xmlns:a16="http://schemas.microsoft.com/office/drawing/2014/main" id="{EE1F8D40-A831-A1F8-0E40-3557A72963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1" y="869"/>
                <a:ext cx="30" cy="22"/>
              </a:xfrm>
              <a:custGeom>
                <a:avLst/>
                <a:gdLst>
                  <a:gd name="T0" fmla="*/ 119 w 122"/>
                  <a:gd name="T1" fmla="*/ 0 h 90"/>
                  <a:gd name="T2" fmla="*/ 122 w 122"/>
                  <a:gd name="T3" fmla="*/ 3 h 90"/>
                  <a:gd name="T4" fmla="*/ 116 w 122"/>
                  <a:gd name="T5" fmla="*/ 7 h 90"/>
                  <a:gd name="T6" fmla="*/ 113 w 122"/>
                  <a:gd name="T7" fmla="*/ 10 h 90"/>
                  <a:gd name="T8" fmla="*/ 102 w 122"/>
                  <a:gd name="T9" fmla="*/ 16 h 90"/>
                  <a:gd name="T10" fmla="*/ 102 w 122"/>
                  <a:gd name="T11" fmla="*/ 17 h 90"/>
                  <a:gd name="T12" fmla="*/ 80 w 122"/>
                  <a:gd name="T13" fmla="*/ 17 h 90"/>
                  <a:gd name="T14" fmla="*/ 83 w 122"/>
                  <a:gd name="T15" fmla="*/ 32 h 90"/>
                  <a:gd name="T16" fmla="*/ 80 w 122"/>
                  <a:gd name="T17" fmla="*/ 32 h 90"/>
                  <a:gd name="T18" fmla="*/ 76 w 122"/>
                  <a:gd name="T19" fmla="*/ 33 h 90"/>
                  <a:gd name="T20" fmla="*/ 74 w 122"/>
                  <a:gd name="T21" fmla="*/ 33 h 90"/>
                  <a:gd name="T22" fmla="*/ 60 w 122"/>
                  <a:gd name="T23" fmla="*/ 39 h 90"/>
                  <a:gd name="T24" fmla="*/ 59 w 122"/>
                  <a:gd name="T25" fmla="*/ 41 h 90"/>
                  <a:gd name="T26" fmla="*/ 56 w 122"/>
                  <a:gd name="T27" fmla="*/ 45 h 90"/>
                  <a:gd name="T28" fmla="*/ 55 w 122"/>
                  <a:gd name="T29" fmla="*/ 46 h 90"/>
                  <a:gd name="T30" fmla="*/ 53 w 122"/>
                  <a:gd name="T31" fmla="*/ 49 h 90"/>
                  <a:gd name="T32" fmla="*/ 53 w 122"/>
                  <a:gd name="T33" fmla="*/ 50 h 90"/>
                  <a:gd name="T34" fmla="*/ 52 w 122"/>
                  <a:gd name="T35" fmla="*/ 52 h 90"/>
                  <a:gd name="T36" fmla="*/ 48 w 122"/>
                  <a:gd name="T37" fmla="*/ 50 h 90"/>
                  <a:gd name="T38" fmla="*/ 46 w 122"/>
                  <a:gd name="T39" fmla="*/ 41 h 90"/>
                  <a:gd name="T40" fmla="*/ 44 w 122"/>
                  <a:gd name="T41" fmla="*/ 35 h 90"/>
                  <a:gd name="T42" fmla="*/ 38 w 122"/>
                  <a:gd name="T43" fmla="*/ 31 h 90"/>
                  <a:gd name="T44" fmla="*/ 37 w 122"/>
                  <a:gd name="T45" fmla="*/ 31 h 90"/>
                  <a:gd name="T46" fmla="*/ 37 w 122"/>
                  <a:gd name="T47" fmla="*/ 32 h 90"/>
                  <a:gd name="T48" fmla="*/ 35 w 122"/>
                  <a:gd name="T49" fmla="*/ 33 h 90"/>
                  <a:gd name="T50" fmla="*/ 34 w 122"/>
                  <a:gd name="T51" fmla="*/ 33 h 90"/>
                  <a:gd name="T52" fmla="*/ 32 w 122"/>
                  <a:gd name="T53" fmla="*/ 35 h 90"/>
                  <a:gd name="T54" fmla="*/ 20 w 122"/>
                  <a:gd name="T55" fmla="*/ 49 h 90"/>
                  <a:gd name="T56" fmla="*/ 16 w 122"/>
                  <a:gd name="T57" fmla="*/ 57 h 90"/>
                  <a:gd name="T58" fmla="*/ 14 w 122"/>
                  <a:gd name="T59" fmla="*/ 63 h 90"/>
                  <a:gd name="T60" fmla="*/ 14 w 122"/>
                  <a:gd name="T61" fmla="*/ 67 h 90"/>
                  <a:gd name="T62" fmla="*/ 13 w 122"/>
                  <a:gd name="T63" fmla="*/ 69 h 90"/>
                  <a:gd name="T64" fmla="*/ 10 w 122"/>
                  <a:gd name="T65" fmla="*/ 70 h 90"/>
                  <a:gd name="T66" fmla="*/ 9 w 122"/>
                  <a:gd name="T67" fmla="*/ 71 h 90"/>
                  <a:gd name="T68" fmla="*/ 9 w 122"/>
                  <a:gd name="T69" fmla="*/ 73 h 90"/>
                  <a:gd name="T70" fmla="*/ 10 w 122"/>
                  <a:gd name="T71" fmla="*/ 76 h 90"/>
                  <a:gd name="T72" fmla="*/ 10 w 122"/>
                  <a:gd name="T73" fmla="*/ 78 h 90"/>
                  <a:gd name="T74" fmla="*/ 6 w 122"/>
                  <a:gd name="T75" fmla="*/ 87 h 90"/>
                  <a:gd name="T76" fmla="*/ 5 w 122"/>
                  <a:gd name="T77" fmla="*/ 85 h 90"/>
                  <a:gd name="T78" fmla="*/ 3 w 122"/>
                  <a:gd name="T79" fmla="*/ 85 h 90"/>
                  <a:gd name="T80" fmla="*/ 0 w 122"/>
                  <a:gd name="T81" fmla="*/ 90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22" h="90">
                    <a:moveTo>
                      <a:pt x="119" y="0"/>
                    </a:moveTo>
                    <a:lnTo>
                      <a:pt x="122" y="3"/>
                    </a:lnTo>
                    <a:lnTo>
                      <a:pt x="116" y="7"/>
                    </a:lnTo>
                    <a:lnTo>
                      <a:pt x="113" y="10"/>
                    </a:lnTo>
                    <a:lnTo>
                      <a:pt x="102" y="16"/>
                    </a:lnTo>
                    <a:lnTo>
                      <a:pt x="102" y="17"/>
                    </a:lnTo>
                    <a:lnTo>
                      <a:pt x="80" y="17"/>
                    </a:lnTo>
                    <a:lnTo>
                      <a:pt x="83" y="32"/>
                    </a:lnTo>
                    <a:lnTo>
                      <a:pt x="80" y="32"/>
                    </a:lnTo>
                    <a:lnTo>
                      <a:pt x="76" y="33"/>
                    </a:lnTo>
                    <a:lnTo>
                      <a:pt x="74" y="33"/>
                    </a:lnTo>
                    <a:lnTo>
                      <a:pt x="60" y="39"/>
                    </a:lnTo>
                    <a:lnTo>
                      <a:pt x="59" y="41"/>
                    </a:lnTo>
                    <a:lnTo>
                      <a:pt x="56" y="45"/>
                    </a:lnTo>
                    <a:lnTo>
                      <a:pt x="55" y="46"/>
                    </a:lnTo>
                    <a:lnTo>
                      <a:pt x="53" y="49"/>
                    </a:lnTo>
                    <a:lnTo>
                      <a:pt x="53" y="50"/>
                    </a:lnTo>
                    <a:lnTo>
                      <a:pt x="52" y="52"/>
                    </a:lnTo>
                    <a:lnTo>
                      <a:pt x="48" y="50"/>
                    </a:lnTo>
                    <a:lnTo>
                      <a:pt x="46" y="41"/>
                    </a:lnTo>
                    <a:lnTo>
                      <a:pt x="44" y="35"/>
                    </a:lnTo>
                    <a:lnTo>
                      <a:pt x="38" y="31"/>
                    </a:lnTo>
                    <a:lnTo>
                      <a:pt x="37" y="31"/>
                    </a:lnTo>
                    <a:lnTo>
                      <a:pt x="37" y="32"/>
                    </a:lnTo>
                    <a:lnTo>
                      <a:pt x="35" y="33"/>
                    </a:lnTo>
                    <a:lnTo>
                      <a:pt x="34" y="33"/>
                    </a:lnTo>
                    <a:lnTo>
                      <a:pt x="32" y="35"/>
                    </a:lnTo>
                    <a:lnTo>
                      <a:pt x="20" y="49"/>
                    </a:lnTo>
                    <a:lnTo>
                      <a:pt x="16" y="57"/>
                    </a:lnTo>
                    <a:lnTo>
                      <a:pt x="14" y="63"/>
                    </a:lnTo>
                    <a:lnTo>
                      <a:pt x="14" y="67"/>
                    </a:lnTo>
                    <a:lnTo>
                      <a:pt x="13" y="69"/>
                    </a:lnTo>
                    <a:lnTo>
                      <a:pt x="10" y="70"/>
                    </a:lnTo>
                    <a:lnTo>
                      <a:pt x="9" y="71"/>
                    </a:lnTo>
                    <a:lnTo>
                      <a:pt x="9" y="73"/>
                    </a:lnTo>
                    <a:lnTo>
                      <a:pt x="10" y="76"/>
                    </a:lnTo>
                    <a:lnTo>
                      <a:pt x="10" y="78"/>
                    </a:lnTo>
                    <a:lnTo>
                      <a:pt x="6" y="87"/>
                    </a:lnTo>
                    <a:lnTo>
                      <a:pt x="5" y="85"/>
                    </a:lnTo>
                    <a:lnTo>
                      <a:pt x="3" y="85"/>
                    </a:lnTo>
                    <a:lnTo>
                      <a:pt x="0" y="9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70" name="Freeform 1303">
                <a:extLst>
                  <a:ext uri="{FF2B5EF4-FFF2-40B4-BE49-F238E27FC236}">
                    <a16:creationId xmlns:a16="http://schemas.microsoft.com/office/drawing/2014/main" id="{4E4CFB23-8F20-CAED-6814-B6BCDEB60E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0" y="862"/>
                <a:ext cx="12" cy="7"/>
              </a:xfrm>
              <a:custGeom>
                <a:avLst/>
                <a:gdLst>
                  <a:gd name="T0" fmla="*/ 46 w 46"/>
                  <a:gd name="T1" fmla="*/ 6 h 28"/>
                  <a:gd name="T2" fmla="*/ 38 w 46"/>
                  <a:gd name="T3" fmla="*/ 4 h 28"/>
                  <a:gd name="T4" fmla="*/ 36 w 46"/>
                  <a:gd name="T5" fmla="*/ 6 h 28"/>
                  <a:gd name="T6" fmla="*/ 36 w 46"/>
                  <a:gd name="T7" fmla="*/ 4 h 28"/>
                  <a:gd name="T8" fmla="*/ 29 w 46"/>
                  <a:gd name="T9" fmla="*/ 1 h 28"/>
                  <a:gd name="T10" fmla="*/ 29 w 46"/>
                  <a:gd name="T11" fmla="*/ 0 h 28"/>
                  <a:gd name="T12" fmla="*/ 28 w 46"/>
                  <a:gd name="T13" fmla="*/ 3 h 28"/>
                  <a:gd name="T14" fmla="*/ 25 w 46"/>
                  <a:gd name="T15" fmla="*/ 6 h 28"/>
                  <a:gd name="T16" fmla="*/ 19 w 46"/>
                  <a:gd name="T17" fmla="*/ 6 h 28"/>
                  <a:gd name="T18" fmla="*/ 16 w 46"/>
                  <a:gd name="T19" fmla="*/ 9 h 28"/>
                  <a:gd name="T20" fmla="*/ 15 w 46"/>
                  <a:gd name="T21" fmla="*/ 13 h 28"/>
                  <a:gd name="T22" fmla="*/ 15 w 46"/>
                  <a:gd name="T23" fmla="*/ 17 h 28"/>
                  <a:gd name="T24" fmla="*/ 4 w 46"/>
                  <a:gd name="T25" fmla="*/ 25 h 28"/>
                  <a:gd name="T26" fmla="*/ 0 w 46"/>
                  <a:gd name="T27" fmla="*/ 25 h 28"/>
                  <a:gd name="T28" fmla="*/ 1 w 46"/>
                  <a:gd name="T29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6" h="28">
                    <a:moveTo>
                      <a:pt x="46" y="6"/>
                    </a:moveTo>
                    <a:lnTo>
                      <a:pt x="38" y="4"/>
                    </a:lnTo>
                    <a:lnTo>
                      <a:pt x="36" y="6"/>
                    </a:lnTo>
                    <a:lnTo>
                      <a:pt x="36" y="4"/>
                    </a:lnTo>
                    <a:lnTo>
                      <a:pt x="29" y="1"/>
                    </a:lnTo>
                    <a:lnTo>
                      <a:pt x="29" y="0"/>
                    </a:lnTo>
                    <a:lnTo>
                      <a:pt x="28" y="3"/>
                    </a:lnTo>
                    <a:lnTo>
                      <a:pt x="25" y="6"/>
                    </a:lnTo>
                    <a:lnTo>
                      <a:pt x="19" y="6"/>
                    </a:lnTo>
                    <a:lnTo>
                      <a:pt x="16" y="9"/>
                    </a:lnTo>
                    <a:lnTo>
                      <a:pt x="15" y="13"/>
                    </a:lnTo>
                    <a:lnTo>
                      <a:pt x="15" y="17"/>
                    </a:lnTo>
                    <a:lnTo>
                      <a:pt x="4" y="25"/>
                    </a:lnTo>
                    <a:lnTo>
                      <a:pt x="0" y="25"/>
                    </a:lnTo>
                    <a:lnTo>
                      <a:pt x="1" y="2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71" name="Freeform 1304">
                <a:extLst>
                  <a:ext uri="{FF2B5EF4-FFF2-40B4-BE49-F238E27FC236}">
                    <a16:creationId xmlns:a16="http://schemas.microsoft.com/office/drawing/2014/main" id="{29F99736-79D0-027B-6240-F606098109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5" y="863"/>
                <a:ext cx="47" cy="93"/>
              </a:xfrm>
              <a:custGeom>
                <a:avLst/>
                <a:gdLst>
                  <a:gd name="T0" fmla="*/ 103 w 187"/>
                  <a:gd name="T1" fmla="*/ 5 h 371"/>
                  <a:gd name="T2" fmla="*/ 95 w 187"/>
                  <a:gd name="T3" fmla="*/ 24 h 371"/>
                  <a:gd name="T4" fmla="*/ 106 w 187"/>
                  <a:gd name="T5" fmla="*/ 31 h 371"/>
                  <a:gd name="T6" fmla="*/ 117 w 187"/>
                  <a:gd name="T7" fmla="*/ 32 h 371"/>
                  <a:gd name="T8" fmla="*/ 122 w 187"/>
                  <a:gd name="T9" fmla="*/ 31 h 371"/>
                  <a:gd name="T10" fmla="*/ 120 w 187"/>
                  <a:gd name="T11" fmla="*/ 32 h 371"/>
                  <a:gd name="T12" fmla="*/ 115 w 187"/>
                  <a:gd name="T13" fmla="*/ 35 h 371"/>
                  <a:gd name="T14" fmla="*/ 111 w 187"/>
                  <a:gd name="T15" fmla="*/ 40 h 371"/>
                  <a:gd name="T16" fmla="*/ 117 w 187"/>
                  <a:gd name="T17" fmla="*/ 42 h 371"/>
                  <a:gd name="T18" fmla="*/ 131 w 187"/>
                  <a:gd name="T19" fmla="*/ 46 h 371"/>
                  <a:gd name="T20" fmla="*/ 134 w 187"/>
                  <a:gd name="T21" fmla="*/ 47 h 371"/>
                  <a:gd name="T22" fmla="*/ 149 w 187"/>
                  <a:gd name="T23" fmla="*/ 49 h 371"/>
                  <a:gd name="T24" fmla="*/ 162 w 187"/>
                  <a:gd name="T25" fmla="*/ 53 h 371"/>
                  <a:gd name="T26" fmla="*/ 166 w 187"/>
                  <a:gd name="T27" fmla="*/ 55 h 371"/>
                  <a:gd name="T28" fmla="*/ 167 w 187"/>
                  <a:gd name="T29" fmla="*/ 57 h 371"/>
                  <a:gd name="T30" fmla="*/ 175 w 187"/>
                  <a:gd name="T31" fmla="*/ 63 h 371"/>
                  <a:gd name="T32" fmla="*/ 180 w 187"/>
                  <a:gd name="T33" fmla="*/ 67 h 371"/>
                  <a:gd name="T34" fmla="*/ 181 w 187"/>
                  <a:gd name="T35" fmla="*/ 72 h 371"/>
                  <a:gd name="T36" fmla="*/ 180 w 187"/>
                  <a:gd name="T37" fmla="*/ 79 h 371"/>
                  <a:gd name="T38" fmla="*/ 181 w 187"/>
                  <a:gd name="T39" fmla="*/ 92 h 371"/>
                  <a:gd name="T40" fmla="*/ 171 w 187"/>
                  <a:gd name="T41" fmla="*/ 98 h 371"/>
                  <a:gd name="T42" fmla="*/ 152 w 187"/>
                  <a:gd name="T43" fmla="*/ 106 h 371"/>
                  <a:gd name="T44" fmla="*/ 143 w 187"/>
                  <a:gd name="T45" fmla="*/ 107 h 371"/>
                  <a:gd name="T46" fmla="*/ 132 w 187"/>
                  <a:gd name="T47" fmla="*/ 109 h 371"/>
                  <a:gd name="T48" fmla="*/ 114 w 187"/>
                  <a:gd name="T49" fmla="*/ 120 h 371"/>
                  <a:gd name="T50" fmla="*/ 121 w 187"/>
                  <a:gd name="T51" fmla="*/ 130 h 371"/>
                  <a:gd name="T52" fmla="*/ 129 w 187"/>
                  <a:gd name="T53" fmla="*/ 134 h 371"/>
                  <a:gd name="T54" fmla="*/ 135 w 187"/>
                  <a:gd name="T55" fmla="*/ 132 h 371"/>
                  <a:gd name="T56" fmla="*/ 138 w 187"/>
                  <a:gd name="T57" fmla="*/ 142 h 371"/>
                  <a:gd name="T58" fmla="*/ 138 w 187"/>
                  <a:gd name="T59" fmla="*/ 153 h 371"/>
                  <a:gd name="T60" fmla="*/ 139 w 187"/>
                  <a:gd name="T61" fmla="*/ 165 h 371"/>
                  <a:gd name="T62" fmla="*/ 171 w 187"/>
                  <a:gd name="T63" fmla="*/ 191 h 371"/>
                  <a:gd name="T64" fmla="*/ 185 w 187"/>
                  <a:gd name="T65" fmla="*/ 199 h 371"/>
                  <a:gd name="T66" fmla="*/ 187 w 187"/>
                  <a:gd name="T67" fmla="*/ 202 h 371"/>
                  <a:gd name="T68" fmla="*/ 185 w 187"/>
                  <a:gd name="T69" fmla="*/ 220 h 371"/>
                  <a:gd name="T70" fmla="*/ 175 w 187"/>
                  <a:gd name="T71" fmla="*/ 226 h 371"/>
                  <a:gd name="T72" fmla="*/ 148 w 187"/>
                  <a:gd name="T73" fmla="*/ 219 h 371"/>
                  <a:gd name="T74" fmla="*/ 127 w 187"/>
                  <a:gd name="T75" fmla="*/ 237 h 371"/>
                  <a:gd name="T76" fmla="*/ 127 w 187"/>
                  <a:gd name="T77" fmla="*/ 242 h 371"/>
                  <a:gd name="T78" fmla="*/ 124 w 187"/>
                  <a:gd name="T79" fmla="*/ 264 h 371"/>
                  <a:gd name="T80" fmla="*/ 142 w 187"/>
                  <a:gd name="T81" fmla="*/ 285 h 371"/>
                  <a:gd name="T82" fmla="*/ 139 w 187"/>
                  <a:gd name="T83" fmla="*/ 286 h 371"/>
                  <a:gd name="T84" fmla="*/ 136 w 187"/>
                  <a:gd name="T85" fmla="*/ 285 h 371"/>
                  <a:gd name="T86" fmla="*/ 131 w 187"/>
                  <a:gd name="T87" fmla="*/ 286 h 371"/>
                  <a:gd name="T88" fmla="*/ 108 w 187"/>
                  <a:gd name="T89" fmla="*/ 271 h 371"/>
                  <a:gd name="T90" fmla="*/ 103 w 187"/>
                  <a:gd name="T91" fmla="*/ 280 h 371"/>
                  <a:gd name="T92" fmla="*/ 89 w 187"/>
                  <a:gd name="T93" fmla="*/ 296 h 371"/>
                  <a:gd name="T94" fmla="*/ 88 w 187"/>
                  <a:gd name="T95" fmla="*/ 304 h 371"/>
                  <a:gd name="T96" fmla="*/ 60 w 187"/>
                  <a:gd name="T97" fmla="*/ 300 h 371"/>
                  <a:gd name="T98" fmla="*/ 54 w 187"/>
                  <a:gd name="T99" fmla="*/ 321 h 371"/>
                  <a:gd name="T100" fmla="*/ 53 w 187"/>
                  <a:gd name="T101" fmla="*/ 328 h 371"/>
                  <a:gd name="T102" fmla="*/ 50 w 187"/>
                  <a:gd name="T103" fmla="*/ 326 h 371"/>
                  <a:gd name="T104" fmla="*/ 46 w 187"/>
                  <a:gd name="T105" fmla="*/ 329 h 371"/>
                  <a:gd name="T106" fmla="*/ 44 w 187"/>
                  <a:gd name="T107" fmla="*/ 336 h 371"/>
                  <a:gd name="T108" fmla="*/ 41 w 187"/>
                  <a:gd name="T109" fmla="*/ 346 h 371"/>
                  <a:gd name="T110" fmla="*/ 32 w 187"/>
                  <a:gd name="T111" fmla="*/ 347 h 371"/>
                  <a:gd name="T112" fmla="*/ 18 w 187"/>
                  <a:gd name="T113" fmla="*/ 333 h 371"/>
                  <a:gd name="T114" fmla="*/ 15 w 187"/>
                  <a:gd name="T115" fmla="*/ 342 h 371"/>
                  <a:gd name="T116" fmla="*/ 11 w 187"/>
                  <a:gd name="T117" fmla="*/ 343 h 371"/>
                  <a:gd name="T118" fmla="*/ 7 w 187"/>
                  <a:gd name="T119" fmla="*/ 357 h 3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87" h="371">
                    <a:moveTo>
                      <a:pt x="106" y="0"/>
                    </a:moveTo>
                    <a:lnTo>
                      <a:pt x="103" y="5"/>
                    </a:lnTo>
                    <a:lnTo>
                      <a:pt x="96" y="17"/>
                    </a:lnTo>
                    <a:lnTo>
                      <a:pt x="95" y="24"/>
                    </a:lnTo>
                    <a:lnTo>
                      <a:pt x="96" y="28"/>
                    </a:lnTo>
                    <a:lnTo>
                      <a:pt x="106" y="31"/>
                    </a:lnTo>
                    <a:lnTo>
                      <a:pt x="113" y="32"/>
                    </a:lnTo>
                    <a:lnTo>
                      <a:pt x="117" y="32"/>
                    </a:lnTo>
                    <a:lnTo>
                      <a:pt x="120" y="31"/>
                    </a:lnTo>
                    <a:lnTo>
                      <a:pt x="122" y="31"/>
                    </a:lnTo>
                    <a:lnTo>
                      <a:pt x="125" y="32"/>
                    </a:lnTo>
                    <a:lnTo>
                      <a:pt x="120" y="32"/>
                    </a:lnTo>
                    <a:lnTo>
                      <a:pt x="118" y="33"/>
                    </a:lnTo>
                    <a:lnTo>
                      <a:pt x="115" y="35"/>
                    </a:lnTo>
                    <a:lnTo>
                      <a:pt x="113" y="39"/>
                    </a:lnTo>
                    <a:lnTo>
                      <a:pt x="111" y="40"/>
                    </a:lnTo>
                    <a:lnTo>
                      <a:pt x="114" y="40"/>
                    </a:lnTo>
                    <a:lnTo>
                      <a:pt x="117" y="42"/>
                    </a:lnTo>
                    <a:lnTo>
                      <a:pt x="124" y="43"/>
                    </a:lnTo>
                    <a:lnTo>
                      <a:pt x="131" y="46"/>
                    </a:lnTo>
                    <a:lnTo>
                      <a:pt x="132" y="46"/>
                    </a:lnTo>
                    <a:lnTo>
                      <a:pt x="134" y="47"/>
                    </a:lnTo>
                    <a:lnTo>
                      <a:pt x="143" y="47"/>
                    </a:lnTo>
                    <a:lnTo>
                      <a:pt x="149" y="49"/>
                    </a:lnTo>
                    <a:lnTo>
                      <a:pt x="152" y="53"/>
                    </a:lnTo>
                    <a:lnTo>
                      <a:pt x="162" y="53"/>
                    </a:lnTo>
                    <a:lnTo>
                      <a:pt x="165" y="54"/>
                    </a:lnTo>
                    <a:lnTo>
                      <a:pt x="166" y="55"/>
                    </a:lnTo>
                    <a:lnTo>
                      <a:pt x="167" y="55"/>
                    </a:lnTo>
                    <a:lnTo>
                      <a:pt x="167" y="57"/>
                    </a:lnTo>
                    <a:lnTo>
                      <a:pt x="169" y="58"/>
                    </a:lnTo>
                    <a:lnTo>
                      <a:pt x="175" y="63"/>
                    </a:lnTo>
                    <a:lnTo>
                      <a:pt x="178" y="64"/>
                    </a:lnTo>
                    <a:lnTo>
                      <a:pt x="180" y="67"/>
                    </a:lnTo>
                    <a:lnTo>
                      <a:pt x="180" y="70"/>
                    </a:lnTo>
                    <a:lnTo>
                      <a:pt x="181" y="72"/>
                    </a:lnTo>
                    <a:lnTo>
                      <a:pt x="181" y="77"/>
                    </a:lnTo>
                    <a:lnTo>
                      <a:pt x="180" y="79"/>
                    </a:lnTo>
                    <a:lnTo>
                      <a:pt x="180" y="89"/>
                    </a:lnTo>
                    <a:lnTo>
                      <a:pt x="181" y="92"/>
                    </a:lnTo>
                    <a:lnTo>
                      <a:pt x="181" y="93"/>
                    </a:lnTo>
                    <a:lnTo>
                      <a:pt x="171" y="98"/>
                    </a:lnTo>
                    <a:lnTo>
                      <a:pt x="156" y="102"/>
                    </a:lnTo>
                    <a:lnTo>
                      <a:pt x="152" y="106"/>
                    </a:lnTo>
                    <a:lnTo>
                      <a:pt x="152" y="107"/>
                    </a:lnTo>
                    <a:lnTo>
                      <a:pt x="143" y="107"/>
                    </a:lnTo>
                    <a:lnTo>
                      <a:pt x="136" y="109"/>
                    </a:lnTo>
                    <a:lnTo>
                      <a:pt x="132" y="109"/>
                    </a:lnTo>
                    <a:lnTo>
                      <a:pt x="122" y="112"/>
                    </a:lnTo>
                    <a:lnTo>
                      <a:pt x="114" y="120"/>
                    </a:lnTo>
                    <a:lnTo>
                      <a:pt x="117" y="125"/>
                    </a:lnTo>
                    <a:lnTo>
                      <a:pt x="121" y="130"/>
                    </a:lnTo>
                    <a:lnTo>
                      <a:pt x="128" y="132"/>
                    </a:lnTo>
                    <a:lnTo>
                      <a:pt x="129" y="134"/>
                    </a:lnTo>
                    <a:lnTo>
                      <a:pt x="131" y="134"/>
                    </a:lnTo>
                    <a:lnTo>
                      <a:pt x="135" y="132"/>
                    </a:lnTo>
                    <a:lnTo>
                      <a:pt x="136" y="132"/>
                    </a:lnTo>
                    <a:lnTo>
                      <a:pt x="138" y="142"/>
                    </a:lnTo>
                    <a:lnTo>
                      <a:pt x="136" y="151"/>
                    </a:lnTo>
                    <a:lnTo>
                      <a:pt x="138" y="153"/>
                    </a:lnTo>
                    <a:lnTo>
                      <a:pt x="139" y="160"/>
                    </a:lnTo>
                    <a:lnTo>
                      <a:pt x="139" y="165"/>
                    </a:lnTo>
                    <a:lnTo>
                      <a:pt x="151" y="176"/>
                    </a:lnTo>
                    <a:lnTo>
                      <a:pt x="171" y="191"/>
                    </a:lnTo>
                    <a:lnTo>
                      <a:pt x="178" y="194"/>
                    </a:lnTo>
                    <a:lnTo>
                      <a:pt x="185" y="199"/>
                    </a:lnTo>
                    <a:lnTo>
                      <a:pt x="187" y="201"/>
                    </a:lnTo>
                    <a:lnTo>
                      <a:pt x="187" y="202"/>
                    </a:lnTo>
                    <a:lnTo>
                      <a:pt x="182" y="209"/>
                    </a:lnTo>
                    <a:lnTo>
                      <a:pt x="185" y="220"/>
                    </a:lnTo>
                    <a:lnTo>
                      <a:pt x="185" y="222"/>
                    </a:lnTo>
                    <a:lnTo>
                      <a:pt x="175" y="226"/>
                    </a:lnTo>
                    <a:lnTo>
                      <a:pt x="159" y="226"/>
                    </a:lnTo>
                    <a:lnTo>
                      <a:pt x="148" y="219"/>
                    </a:lnTo>
                    <a:lnTo>
                      <a:pt x="129" y="236"/>
                    </a:lnTo>
                    <a:lnTo>
                      <a:pt x="127" y="237"/>
                    </a:lnTo>
                    <a:lnTo>
                      <a:pt x="128" y="239"/>
                    </a:lnTo>
                    <a:lnTo>
                      <a:pt x="127" y="242"/>
                    </a:lnTo>
                    <a:lnTo>
                      <a:pt x="127" y="244"/>
                    </a:lnTo>
                    <a:lnTo>
                      <a:pt x="124" y="264"/>
                    </a:lnTo>
                    <a:lnTo>
                      <a:pt x="131" y="273"/>
                    </a:lnTo>
                    <a:lnTo>
                      <a:pt x="142" y="285"/>
                    </a:lnTo>
                    <a:lnTo>
                      <a:pt x="141" y="286"/>
                    </a:lnTo>
                    <a:lnTo>
                      <a:pt x="139" y="286"/>
                    </a:lnTo>
                    <a:lnTo>
                      <a:pt x="138" y="285"/>
                    </a:lnTo>
                    <a:lnTo>
                      <a:pt x="136" y="285"/>
                    </a:lnTo>
                    <a:lnTo>
                      <a:pt x="135" y="286"/>
                    </a:lnTo>
                    <a:lnTo>
                      <a:pt x="131" y="286"/>
                    </a:lnTo>
                    <a:lnTo>
                      <a:pt x="122" y="276"/>
                    </a:lnTo>
                    <a:lnTo>
                      <a:pt x="108" y="271"/>
                    </a:lnTo>
                    <a:lnTo>
                      <a:pt x="108" y="273"/>
                    </a:lnTo>
                    <a:lnTo>
                      <a:pt x="103" y="280"/>
                    </a:lnTo>
                    <a:lnTo>
                      <a:pt x="95" y="287"/>
                    </a:lnTo>
                    <a:lnTo>
                      <a:pt x="89" y="296"/>
                    </a:lnTo>
                    <a:lnTo>
                      <a:pt x="88" y="299"/>
                    </a:lnTo>
                    <a:lnTo>
                      <a:pt x="88" y="304"/>
                    </a:lnTo>
                    <a:lnTo>
                      <a:pt x="62" y="300"/>
                    </a:lnTo>
                    <a:lnTo>
                      <a:pt x="60" y="300"/>
                    </a:lnTo>
                    <a:lnTo>
                      <a:pt x="53" y="314"/>
                    </a:lnTo>
                    <a:lnTo>
                      <a:pt x="54" y="321"/>
                    </a:lnTo>
                    <a:lnTo>
                      <a:pt x="54" y="325"/>
                    </a:lnTo>
                    <a:lnTo>
                      <a:pt x="53" y="328"/>
                    </a:lnTo>
                    <a:lnTo>
                      <a:pt x="51" y="328"/>
                    </a:lnTo>
                    <a:lnTo>
                      <a:pt x="50" y="326"/>
                    </a:lnTo>
                    <a:lnTo>
                      <a:pt x="47" y="328"/>
                    </a:lnTo>
                    <a:lnTo>
                      <a:pt x="46" y="329"/>
                    </a:lnTo>
                    <a:lnTo>
                      <a:pt x="46" y="332"/>
                    </a:lnTo>
                    <a:lnTo>
                      <a:pt x="44" y="336"/>
                    </a:lnTo>
                    <a:lnTo>
                      <a:pt x="44" y="342"/>
                    </a:lnTo>
                    <a:lnTo>
                      <a:pt x="41" y="346"/>
                    </a:lnTo>
                    <a:lnTo>
                      <a:pt x="36" y="347"/>
                    </a:lnTo>
                    <a:lnTo>
                      <a:pt x="32" y="347"/>
                    </a:lnTo>
                    <a:lnTo>
                      <a:pt x="19" y="336"/>
                    </a:lnTo>
                    <a:lnTo>
                      <a:pt x="18" y="333"/>
                    </a:lnTo>
                    <a:lnTo>
                      <a:pt x="15" y="339"/>
                    </a:lnTo>
                    <a:lnTo>
                      <a:pt x="15" y="342"/>
                    </a:lnTo>
                    <a:lnTo>
                      <a:pt x="12" y="343"/>
                    </a:lnTo>
                    <a:lnTo>
                      <a:pt x="11" y="343"/>
                    </a:lnTo>
                    <a:lnTo>
                      <a:pt x="8" y="350"/>
                    </a:lnTo>
                    <a:lnTo>
                      <a:pt x="7" y="357"/>
                    </a:lnTo>
                    <a:lnTo>
                      <a:pt x="0" y="37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72" name="Freeform 1305">
                <a:extLst>
                  <a:ext uri="{FF2B5EF4-FFF2-40B4-BE49-F238E27FC236}">
                    <a16:creationId xmlns:a16="http://schemas.microsoft.com/office/drawing/2014/main" id="{D40C4EAB-3CFE-BD77-2A46-DABF54EFD0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2" y="764"/>
                <a:ext cx="28" cy="36"/>
              </a:xfrm>
              <a:custGeom>
                <a:avLst/>
                <a:gdLst>
                  <a:gd name="T0" fmla="*/ 0 w 113"/>
                  <a:gd name="T1" fmla="*/ 141 h 142"/>
                  <a:gd name="T2" fmla="*/ 3 w 113"/>
                  <a:gd name="T3" fmla="*/ 141 h 142"/>
                  <a:gd name="T4" fmla="*/ 6 w 113"/>
                  <a:gd name="T5" fmla="*/ 142 h 142"/>
                  <a:gd name="T6" fmla="*/ 9 w 113"/>
                  <a:gd name="T7" fmla="*/ 142 h 142"/>
                  <a:gd name="T8" fmla="*/ 28 w 113"/>
                  <a:gd name="T9" fmla="*/ 122 h 142"/>
                  <a:gd name="T10" fmla="*/ 28 w 113"/>
                  <a:gd name="T11" fmla="*/ 121 h 142"/>
                  <a:gd name="T12" fmla="*/ 29 w 113"/>
                  <a:gd name="T13" fmla="*/ 121 h 142"/>
                  <a:gd name="T14" fmla="*/ 34 w 113"/>
                  <a:gd name="T15" fmla="*/ 120 h 142"/>
                  <a:gd name="T16" fmla="*/ 38 w 113"/>
                  <a:gd name="T17" fmla="*/ 122 h 142"/>
                  <a:gd name="T18" fmla="*/ 38 w 113"/>
                  <a:gd name="T19" fmla="*/ 124 h 142"/>
                  <a:gd name="T20" fmla="*/ 41 w 113"/>
                  <a:gd name="T21" fmla="*/ 124 h 142"/>
                  <a:gd name="T22" fmla="*/ 43 w 113"/>
                  <a:gd name="T23" fmla="*/ 122 h 142"/>
                  <a:gd name="T24" fmla="*/ 45 w 113"/>
                  <a:gd name="T25" fmla="*/ 121 h 142"/>
                  <a:gd name="T26" fmla="*/ 46 w 113"/>
                  <a:gd name="T27" fmla="*/ 121 h 142"/>
                  <a:gd name="T28" fmla="*/ 50 w 113"/>
                  <a:gd name="T29" fmla="*/ 118 h 142"/>
                  <a:gd name="T30" fmla="*/ 53 w 113"/>
                  <a:gd name="T31" fmla="*/ 118 h 142"/>
                  <a:gd name="T32" fmla="*/ 55 w 113"/>
                  <a:gd name="T33" fmla="*/ 117 h 142"/>
                  <a:gd name="T34" fmla="*/ 55 w 113"/>
                  <a:gd name="T35" fmla="*/ 115 h 142"/>
                  <a:gd name="T36" fmla="*/ 63 w 113"/>
                  <a:gd name="T37" fmla="*/ 106 h 142"/>
                  <a:gd name="T38" fmla="*/ 64 w 113"/>
                  <a:gd name="T39" fmla="*/ 106 h 142"/>
                  <a:gd name="T40" fmla="*/ 64 w 113"/>
                  <a:gd name="T41" fmla="*/ 104 h 142"/>
                  <a:gd name="T42" fmla="*/ 67 w 113"/>
                  <a:gd name="T43" fmla="*/ 103 h 142"/>
                  <a:gd name="T44" fmla="*/ 73 w 113"/>
                  <a:gd name="T45" fmla="*/ 95 h 142"/>
                  <a:gd name="T46" fmla="*/ 78 w 113"/>
                  <a:gd name="T47" fmla="*/ 93 h 142"/>
                  <a:gd name="T48" fmla="*/ 80 w 113"/>
                  <a:gd name="T49" fmla="*/ 93 h 142"/>
                  <a:gd name="T50" fmla="*/ 83 w 113"/>
                  <a:gd name="T51" fmla="*/ 97 h 142"/>
                  <a:gd name="T52" fmla="*/ 83 w 113"/>
                  <a:gd name="T53" fmla="*/ 103 h 142"/>
                  <a:gd name="T54" fmla="*/ 86 w 113"/>
                  <a:gd name="T55" fmla="*/ 106 h 142"/>
                  <a:gd name="T56" fmla="*/ 87 w 113"/>
                  <a:gd name="T57" fmla="*/ 106 h 142"/>
                  <a:gd name="T58" fmla="*/ 88 w 113"/>
                  <a:gd name="T59" fmla="*/ 104 h 142"/>
                  <a:gd name="T60" fmla="*/ 91 w 113"/>
                  <a:gd name="T61" fmla="*/ 103 h 142"/>
                  <a:gd name="T62" fmla="*/ 91 w 113"/>
                  <a:gd name="T63" fmla="*/ 88 h 142"/>
                  <a:gd name="T64" fmla="*/ 90 w 113"/>
                  <a:gd name="T65" fmla="*/ 83 h 142"/>
                  <a:gd name="T66" fmla="*/ 90 w 113"/>
                  <a:gd name="T67" fmla="*/ 81 h 142"/>
                  <a:gd name="T68" fmla="*/ 94 w 113"/>
                  <a:gd name="T69" fmla="*/ 78 h 142"/>
                  <a:gd name="T70" fmla="*/ 98 w 113"/>
                  <a:gd name="T71" fmla="*/ 78 h 142"/>
                  <a:gd name="T72" fmla="*/ 96 w 113"/>
                  <a:gd name="T73" fmla="*/ 74 h 142"/>
                  <a:gd name="T74" fmla="*/ 90 w 113"/>
                  <a:gd name="T75" fmla="*/ 72 h 142"/>
                  <a:gd name="T76" fmla="*/ 88 w 113"/>
                  <a:gd name="T77" fmla="*/ 72 h 142"/>
                  <a:gd name="T78" fmla="*/ 88 w 113"/>
                  <a:gd name="T79" fmla="*/ 74 h 142"/>
                  <a:gd name="T80" fmla="*/ 83 w 113"/>
                  <a:gd name="T81" fmla="*/ 74 h 142"/>
                  <a:gd name="T82" fmla="*/ 78 w 113"/>
                  <a:gd name="T83" fmla="*/ 68 h 142"/>
                  <a:gd name="T84" fmla="*/ 78 w 113"/>
                  <a:gd name="T85" fmla="*/ 67 h 142"/>
                  <a:gd name="T86" fmla="*/ 77 w 113"/>
                  <a:gd name="T87" fmla="*/ 67 h 142"/>
                  <a:gd name="T88" fmla="*/ 78 w 113"/>
                  <a:gd name="T89" fmla="*/ 60 h 142"/>
                  <a:gd name="T90" fmla="*/ 81 w 113"/>
                  <a:gd name="T91" fmla="*/ 55 h 142"/>
                  <a:gd name="T92" fmla="*/ 84 w 113"/>
                  <a:gd name="T93" fmla="*/ 53 h 142"/>
                  <a:gd name="T94" fmla="*/ 91 w 113"/>
                  <a:gd name="T95" fmla="*/ 51 h 142"/>
                  <a:gd name="T96" fmla="*/ 101 w 113"/>
                  <a:gd name="T97" fmla="*/ 53 h 142"/>
                  <a:gd name="T98" fmla="*/ 106 w 113"/>
                  <a:gd name="T99" fmla="*/ 53 h 142"/>
                  <a:gd name="T100" fmla="*/ 112 w 113"/>
                  <a:gd name="T101" fmla="*/ 50 h 142"/>
                  <a:gd name="T102" fmla="*/ 113 w 113"/>
                  <a:gd name="T103" fmla="*/ 50 h 142"/>
                  <a:gd name="T104" fmla="*/ 113 w 113"/>
                  <a:gd name="T105" fmla="*/ 47 h 142"/>
                  <a:gd name="T106" fmla="*/ 110 w 113"/>
                  <a:gd name="T107" fmla="*/ 45 h 142"/>
                  <a:gd name="T108" fmla="*/ 88 w 113"/>
                  <a:gd name="T109" fmla="*/ 18 h 142"/>
                  <a:gd name="T110" fmla="*/ 83 w 113"/>
                  <a:gd name="T111" fmla="*/ 7 h 142"/>
                  <a:gd name="T112" fmla="*/ 83 w 113"/>
                  <a:gd name="T113" fmla="*/ 4 h 142"/>
                  <a:gd name="T114" fmla="*/ 86 w 113"/>
                  <a:gd name="T115" fmla="*/ 4 h 142"/>
                  <a:gd name="T116" fmla="*/ 86 w 113"/>
                  <a:gd name="T117" fmla="*/ 0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13" h="142">
                    <a:moveTo>
                      <a:pt x="0" y="141"/>
                    </a:moveTo>
                    <a:lnTo>
                      <a:pt x="3" y="141"/>
                    </a:lnTo>
                    <a:lnTo>
                      <a:pt x="6" y="142"/>
                    </a:lnTo>
                    <a:lnTo>
                      <a:pt x="9" y="142"/>
                    </a:lnTo>
                    <a:lnTo>
                      <a:pt x="28" y="122"/>
                    </a:lnTo>
                    <a:lnTo>
                      <a:pt x="28" y="121"/>
                    </a:lnTo>
                    <a:lnTo>
                      <a:pt x="29" y="121"/>
                    </a:lnTo>
                    <a:lnTo>
                      <a:pt x="34" y="120"/>
                    </a:lnTo>
                    <a:lnTo>
                      <a:pt x="38" y="122"/>
                    </a:lnTo>
                    <a:lnTo>
                      <a:pt x="38" y="124"/>
                    </a:lnTo>
                    <a:lnTo>
                      <a:pt x="41" y="124"/>
                    </a:lnTo>
                    <a:lnTo>
                      <a:pt x="43" y="122"/>
                    </a:lnTo>
                    <a:lnTo>
                      <a:pt x="45" y="121"/>
                    </a:lnTo>
                    <a:lnTo>
                      <a:pt x="46" y="121"/>
                    </a:lnTo>
                    <a:lnTo>
                      <a:pt x="50" y="118"/>
                    </a:lnTo>
                    <a:lnTo>
                      <a:pt x="53" y="118"/>
                    </a:lnTo>
                    <a:lnTo>
                      <a:pt x="55" y="117"/>
                    </a:lnTo>
                    <a:lnTo>
                      <a:pt x="55" y="115"/>
                    </a:lnTo>
                    <a:lnTo>
                      <a:pt x="63" y="106"/>
                    </a:lnTo>
                    <a:lnTo>
                      <a:pt x="64" y="106"/>
                    </a:lnTo>
                    <a:lnTo>
                      <a:pt x="64" y="104"/>
                    </a:lnTo>
                    <a:lnTo>
                      <a:pt x="67" y="103"/>
                    </a:lnTo>
                    <a:lnTo>
                      <a:pt x="73" y="95"/>
                    </a:lnTo>
                    <a:lnTo>
                      <a:pt x="78" y="93"/>
                    </a:lnTo>
                    <a:lnTo>
                      <a:pt x="80" y="93"/>
                    </a:lnTo>
                    <a:lnTo>
                      <a:pt x="83" y="97"/>
                    </a:lnTo>
                    <a:lnTo>
                      <a:pt x="83" y="103"/>
                    </a:lnTo>
                    <a:lnTo>
                      <a:pt x="86" y="106"/>
                    </a:lnTo>
                    <a:lnTo>
                      <a:pt x="87" y="106"/>
                    </a:lnTo>
                    <a:lnTo>
                      <a:pt x="88" y="104"/>
                    </a:lnTo>
                    <a:lnTo>
                      <a:pt x="91" y="103"/>
                    </a:lnTo>
                    <a:lnTo>
                      <a:pt x="91" y="88"/>
                    </a:lnTo>
                    <a:lnTo>
                      <a:pt x="90" y="83"/>
                    </a:lnTo>
                    <a:lnTo>
                      <a:pt x="90" y="81"/>
                    </a:lnTo>
                    <a:lnTo>
                      <a:pt x="94" y="78"/>
                    </a:lnTo>
                    <a:lnTo>
                      <a:pt x="98" y="78"/>
                    </a:lnTo>
                    <a:lnTo>
                      <a:pt x="96" y="74"/>
                    </a:lnTo>
                    <a:lnTo>
                      <a:pt x="90" y="72"/>
                    </a:lnTo>
                    <a:lnTo>
                      <a:pt x="88" y="72"/>
                    </a:lnTo>
                    <a:lnTo>
                      <a:pt x="88" y="74"/>
                    </a:lnTo>
                    <a:lnTo>
                      <a:pt x="83" y="74"/>
                    </a:lnTo>
                    <a:lnTo>
                      <a:pt x="78" y="68"/>
                    </a:lnTo>
                    <a:lnTo>
                      <a:pt x="78" y="67"/>
                    </a:lnTo>
                    <a:lnTo>
                      <a:pt x="77" y="67"/>
                    </a:lnTo>
                    <a:lnTo>
                      <a:pt x="78" y="60"/>
                    </a:lnTo>
                    <a:lnTo>
                      <a:pt x="81" y="55"/>
                    </a:lnTo>
                    <a:lnTo>
                      <a:pt x="84" y="53"/>
                    </a:lnTo>
                    <a:lnTo>
                      <a:pt x="91" y="51"/>
                    </a:lnTo>
                    <a:lnTo>
                      <a:pt x="101" y="53"/>
                    </a:lnTo>
                    <a:lnTo>
                      <a:pt x="106" y="53"/>
                    </a:lnTo>
                    <a:lnTo>
                      <a:pt x="112" y="50"/>
                    </a:lnTo>
                    <a:lnTo>
                      <a:pt x="113" y="50"/>
                    </a:lnTo>
                    <a:lnTo>
                      <a:pt x="113" y="47"/>
                    </a:lnTo>
                    <a:lnTo>
                      <a:pt x="110" y="45"/>
                    </a:lnTo>
                    <a:lnTo>
                      <a:pt x="88" y="18"/>
                    </a:lnTo>
                    <a:lnTo>
                      <a:pt x="83" y="7"/>
                    </a:lnTo>
                    <a:lnTo>
                      <a:pt x="83" y="4"/>
                    </a:lnTo>
                    <a:lnTo>
                      <a:pt x="86" y="4"/>
                    </a:lnTo>
                    <a:lnTo>
                      <a:pt x="86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73" name="Freeform 1306">
                <a:extLst>
                  <a:ext uri="{FF2B5EF4-FFF2-40B4-BE49-F238E27FC236}">
                    <a16:creationId xmlns:a16="http://schemas.microsoft.com/office/drawing/2014/main" id="{3A4E55B3-D9D2-498B-9786-895BF75254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5" y="772"/>
                <a:ext cx="57" cy="32"/>
              </a:xfrm>
              <a:custGeom>
                <a:avLst/>
                <a:gdLst>
                  <a:gd name="T0" fmla="*/ 23 w 228"/>
                  <a:gd name="T1" fmla="*/ 127 h 128"/>
                  <a:gd name="T2" fmla="*/ 10 w 228"/>
                  <a:gd name="T3" fmla="*/ 114 h 128"/>
                  <a:gd name="T4" fmla="*/ 2 w 228"/>
                  <a:gd name="T5" fmla="*/ 81 h 128"/>
                  <a:gd name="T6" fmla="*/ 3 w 228"/>
                  <a:gd name="T7" fmla="*/ 76 h 128"/>
                  <a:gd name="T8" fmla="*/ 30 w 228"/>
                  <a:gd name="T9" fmla="*/ 81 h 128"/>
                  <a:gd name="T10" fmla="*/ 36 w 228"/>
                  <a:gd name="T11" fmla="*/ 82 h 128"/>
                  <a:gd name="T12" fmla="*/ 45 w 228"/>
                  <a:gd name="T13" fmla="*/ 76 h 128"/>
                  <a:gd name="T14" fmla="*/ 51 w 228"/>
                  <a:gd name="T15" fmla="*/ 72 h 128"/>
                  <a:gd name="T16" fmla="*/ 63 w 228"/>
                  <a:gd name="T17" fmla="*/ 71 h 128"/>
                  <a:gd name="T18" fmla="*/ 65 w 228"/>
                  <a:gd name="T19" fmla="*/ 68 h 128"/>
                  <a:gd name="T20" fmla="*/ 56 w 228"/>
                  <a:gd name="T21" fmla="*/ 51 h 128"/>
                  <a:gd name="T22" fmla="*/ 48 w 228"/>
                  <a:gd name="T23" fmla="*/ 48 h 128"/>
                  <a:gd name="T24" fmla="*/ 47 w 228"/>
                  <a:gd name="T25" fmla="*/ 40 h 128"/>
                  <a:gd name="T26" fmla="*/ 48 w 228"/>
                  <a:gd name="T27" fmla="*/ 37 h 128"/>
                  <a:gd name="T28" fmla="*/ 60 w 228"/>
                  <a:gd name="T29" fmla="*/ 29 h 128"/>
                  <a:gd name="T30" fmla="*/ 89 w 228"/>
                  <a:gd name="T31" fmla="*/ 0 h 128"/>
                  <a:gd name="T32" fmla="*/ 90 w 228"/>
                  <a:gd name="T33" fmla="*/ 1 h 128"/>
                  <a:gd name="T34" fmla="*/ 107 w 228"/>
                  <a:gd name="T35" fmla="*/ 9 h 128"/>
                  <a:gd name="T36" fmla="*/ 103 w 228"/>
                  <a:gd name="T37" fmla="*/ 20 h 128"/>
                  <a:gd name="T38" fmla="*/ 93 w 228"/>
                  <a:gd name="T39" fmla="*/ 41 h 128"/>
                  <a:gd name="T40" fmla="*/ 91 w 228"/>
                  <a:gd name="T41" fmla="*/ 46 h 128"/>
                  <a:gd name="T42" fmla="*/ 114 w 228"/>
                  <a:gd name="T43" fmla="*/ 57 h 128"/>
                  <a:gd name="T44" fmla="*/ 130 w 228"/>
                  <a:gd name="T45" fmla="*/ 62 h 128"/>
                  <a:gd name="T46" fmla="*/ 139 w 228"/>
                  <a:gd name="T47" fmla="*/ 55 h 128"/>
                  <a:gd name="T48" fmla="*/ 157 w 228"/>
                  <a:gd name="T49" fmla="*/ 64 h 128"/>
                  <a:gd name="T50" fmla="*/ 160 w 228"/>
                  <a:gd name="T51" fmla="*/ 65 h 128"/>
                  <a:gd name="T52" fmla="*/ 164 w 228"/>
                  <a:gd name="T53" fmla="*/ 69 h 128"/>
                  <a:gd name="T54" fmla="*/ 172 w 228"/>
                  <a:gd name="T55" fmla="*/ 76 h 128"/>
                  <a:gd name="T56" fmla="*/ 182 w 228"/>
                  <a:gd name="T57" fmla="*/ 87 h 128"/>
                  <a:gd name="T58" fmla="*/ 181 w 228"/>
                  <a:gd name="T59" fmla="*/ 90 h 128"/>
                  <a:gd name="T60" fmla="*/ 204 w 228"/>
                  <a:gd name="T61" fmla="*/ 92 h 128"/>
                  <a:gd name="T62" fmla="*/ 214 w 228"/>
                  <a:gd name="T63" fmla="*/ 106 h 128"/>
                  <a:gd name="T64" fmla="*/ 225 w 228"/>
                  <a:gd name="T65" fmla="*/ 107 h 128"/>
                  <a:gd name="T66" fmla="*/ 228 w 228"/>
                  <a:gd name="T67" fmla="*/ 111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28" h="128">
                    <a:moveTo>
                      <a:pt x="23" y="128"/>
                    </a:moveTo>
                    <a:lnTo>
                      <a:pt x="23" y="127"/>
                    </a:lnTo>
                    <a:lnTo>
                      <a:pt x="20" y="125"/>
                    </a:lnTo>
                    <a:lnTo>
                      <a:pt x="10" y="114"/>
                    </a:lnTo>
                    <a:lnTo>
                      <a:pt x="0" y="99"/>
                    </a:lnTo>
                    <a:lnTo>
                      <a:pt x="2" y="81"/>
                    </a:lnTo>
                    <a:lnTo>
                      <a:pt x="2" y="76"/>
                    </a:lnTo>
                    <a:lnTo>
                      <a:pt x="3" y="76"/>
                    </a:lnTo>
                    <a:lnTo>
                      <a:pt x="20" y="78"/>
                    </a:lnTo>
                    <a:lnTo>
                      <a:pt x="30" y="81"/>
                    </a:lnTo>
                    <a:lnTo>
                      <a:pt x="33" y="82"/>
                    </a:lnTo>
                    <a:lnTo>
                      <a:pt x="36" y="82"/>
                    </a:lnTo>
                    <a:lnTo>
                      <a:pt x="44" y="79"/>
                    </a:lnTo>
                    <a:lnTo>
                      <a:pt x="45" y="76"/>
                    </a:lnTo>
                    <a:lnTo>
                      <a:pt x="50" y="72"/>
                    </a:lnTo>
                    <a:lnTo>
                      <a:pt x="51" y="72"/>
                    </a:lnTo>
                    <a:lnTo>
                      <a:pt x="51" y="71"/>
                    </a:lnTo>
                    <a:lnTo>
                      <a:pt x="63" y="71"/>
                    </a:lnTo>
                    <a:lnTo>
                      <a:pt x="65" y="69"/>
                    </a:lnTo>
                    <a:lnTo>
                      <a:pt x="65" y="68"/>
                    </a:lnTo>
                    <a:lnTo>
                      <a:pt x="66" y="64"/>
                    </a:lnTo>
                    <a:lnTo>
                      <a:pt x="56" y="51"/>
                    </a:lnTo>
                    <a:lnTo>
                      <a:pt x="55" y="51"/>
                    </a:lnTo>
                    <a:lnTo>
                      <a:pt x="48" y="48"/>
                    </a:lnTo>
                    <a:lnTo>
                      <a:pt x="47" y="47"/>
                    </a:lnTo>
                    <a:lnTo>
                      <a:pt x="47" y="40"/>
                    </a:lnTo>
                    <a:lnTo>
                      <a:pt x="48" y="39"/>
                    </a:lnTo>
                    <a:lnTo>
                      <a:pt x="48" y="37"/>
                    </a:lnTo>
                    <a:lnTo>
                      <a:pt x="55" y="37"/>
                    </a:lnTo>
                    <a:lnTo>
                      <a:pt x="60" y="29"/>
                    </a:lnTo>
                    <a:lnTo>
                      <a:pt x="86" y="11"/>
                    </a:lnTo>
                    <a:lnTo>
                      <a:pt x="89" y="0"/>
                    </a:lnTo>
                    <a:lnTo>
                      <a:pt x="90" y="0"/>
                    </a:lnTo>
                    <a:lnTo>
                      <a:pt x="90" y="1"/>
                    </a:lnTo>
                    <a:lnTo>
                      <a:pt x="104" y="5"/>
                    </a:lnTo>
                    <a:lnTo>
                      <a:pt x="107" y="9"/>
                    </a:lnTo>
                    <a:lnTo>
                      <a:pt x="108" y="14"/>
                    </a:lnTo>
                    <a:lnTo>
                      <a:pt x="103" y="20"/>
                    </a:lnTo>
                    <a:lnTo>
                      <a:pt x="93" y="39"/>
                    </a:lnTo>
                    <a:lnTo>
                      <a:pt x="93" y="41"/>
                    </a:lnTo>
                    <a:lnTo>
                      <a:pt x="91" y="44"/>
                    </a:lnTo>
                    <a:lnTo>
                      <a:pt x="91" y="46"/>
                    </a:lnTo>
                    <a:lnTo>
                      <a:pt x="93" y="46"/>
                    </a:lnTo>
                    <a:lnTo>
                      <a:pt x="114" y="57"/>
                    </a:lnTo>
                    <a:lnTo>
                      <a:pt x="129" y="61"/>
                    </a:lnTo>
                    <a:lnTo>
                      <a:pt x="130" y="62"/>
                    </a:lnTo>
                    <a:lnTo>
                      <a:pt x="134" y="58"/>
                    </a:lnTo>
                    <a:lnTo>
                      <a:pt x="139" y="55"/>
                    </a:lnTo>
                    <a:lnTo>
                      <a:pt x="147" y="58"/>
                    </a:lnTo>
                    <a:lnTo>
                      <a:pt x="157" y="64"/>
                    </a:lnTo>
                    <a:lnTo>
                      <a:pt x="158" y="65"/>
                    </a:lnTo>
                    <a:lnTo>
                      <a:pt x="160" y="65"/>
                    </a:lnTo>
                    <a:lnTo>
                      <a:pt x="160" y="67"/>
                    </a:lnTo>
                    <a:lnTo>
                      <a:pt x="164" y="69"/>
                    </a:lnTo>
                    <a:lnTo>
                      <a:pt x="170" y="75"/>
                    </a:lnTo>
                    <a:lnTo>
                      <a:pt x="172" y="76"/>
                    </a:lnTo>
                    <a:lnTo>
                      <a:pt x="178" y="78"/>
                    </a:lnTo>
                    <a:lnTo>
                      <a:pt x="182" y="87"/>
                    </a:lnTo>
                    <a:lnTo>
                      <a:pt x="181" y="89"/>
                    </a:lnTo>
                    <a:lnTo>
                      <a:pt x="181" y="90"/>
                    </a:lnTo>
                    <a:lnTo>
                      <a:pt x="193" y="92"/>
                    </a:lnTo>
                    <a:lnTo>
                      <a:pt x="204" y="92"/>
                    </a:lnTo>
                    <a:lnTo>
                      <a:pt x="206" y="93"/>
                    </a:lnTo>
                    <a:lnTo>
                      <a:pt x="214" y="106"/>
                    </a:lnTo>
                    <a:lnTo>
                      <a:pt x="220" y="106"/>
                    </a:lnTo>
                    <a:lnTo>
                      <a:pt x="225" y="107"/>
                    </a:lnTo>
                    <a:lnTo>
                      <a:pt x="227" y="110"/>
                    </a:lnTo>
                    <a:lnTo>
                      <a:pt x="228" y="111"/>
                    </a:lnTo>
                    <a:lnTo>
                      <a:pt x="228" y="11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74" name="Freeform 1307">
                <a:extLst>
                  <a:ext uri="{FF2B5EF4-FFF2-40B4-BE49-F238E27FC236}">
                    <a16:creationId xmlns:a16="http://schemas.microsoft.com/office/drawing/2014/main" id="{8BA4A98D-B4FA-09F2-0CEA-463CC02AF7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9" y="800"/>
                <a:ext cx="3" cy="8"/>
              </a:xfrm>
              <a:custGeom>
                <a:avLst/>
                <a:gdLst>
                  <a:gd name="T0" fmla="*/ 5 w 12"/>
                  <a:gd name="T1" fmla="*/ 31 h 31"/>
                  <a:gd name="T2" fmla="*/ 4 w 12"/>
                  <a:gd name="T3" fmla="*/ 28 h 31"/>
                  <a:gd name="T4" fmla="*/ 1 w 12"/>
                  <a:gd name="T5" fmla="*/ 23 h 31"/>
                  <a:gd name="T6" fmla="*/ 0 w 12"/>
                  <a:gd name="T7" fmla="*/ 22 h 31"/>
                  <a:gd name="T8" fmla="*/ 0 w 12"/>
                  <a:gd name="T9" fmla="*/ 16 h 31"/>
                  <a:gd name="T10" fmla="*/ 1 w 12"/>
                  <a:gd name="T11" fmla="*/ 14 h 31"/>
                  <a:gd name="T12" fmla="*/ 4 w 12"/>
                  <a:gd name="T13" fmla="*/ 11 h 31"/>
                  <a:gd name="T14" fmla="*/ 9 w 12"/>
                  <a:gd name="T15" fmla="*/ 8 h 31"/>
                  <a:gd name="T16" fmla="*/ 12 w 12"/>
                  <a:gd name="T17" fmla="*/ 5 h 31"/>
                  <a:gd name="T18" fmla="*/ 12 w 12"/>
                  <a:gd name="T19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31">
                    <a:moveTo>
                      <a:pt x="5" y="31"/>
                    </a:moveTo>
                    <a:lnTo>
                      <a:pt x="4" y="28"/>
                    </a:lnTo>
                    <a:lnTo>
                      <a:pt x="1" y="23"/>
                    </a:lnTo>
                    <a:lnTo>
                      <a:pt x="0" y="22"/>
                    </a:lnTo>
                    <a:lnTo>
                      <a:pt x="0" y="16"/>
                    </a:lnTo>
                    <a:lnTo>
                      <a:pt x="1" y="14"/>
                    </a:lnTo>
                    <a:lnTo>
                      <a:pt x="4" y="11"/>
                    </a:lnTo>
                    <a:lnTo>
                      <a:pt x="9" y="8"/>
                    </a:lnTo>
                    <a:lnTo>
                      <a:pt x="12" y="5"/>
                    </a:lnTo>
                    <a:lnTo>
                      <a:pt x="12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75" name="Freeform 1308">
                <a:extLst>
                  <a:ext uri="{FF2B5EF4-FFF2-40B4-BE49-F238E27FC236}">
                    <a16:creationId xmlns:a16="http://schemas.microsoft.com/office/drawing/2014/main" id="{E02361DE-108B-AD8F-6EAC-3A9502C8A4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8" y="808"/>
                <a:ext cx="13" cy="9"/>
              </a:xfrm>
              <a:custGeom>
                <a:avLst/>
                <a:gdLst>
                  <a:gd name="T0" fmla="*/ 51 w 51"/>
                  <a:gd name="T1" fmla="*/ 0 h 38"/>
                  <a:gd name="T2" fmla="*/ 48 w 51"/>
                  <a:gd name="T3" fmla="*/ 2 h 38"/>
                  <a:gd name="T4" fmla="*/ 26 w 51"/>
                  <a:gd name="T5" fmla="*/ 15 h 38"/>
                  <a:gd name="T6" fmla="*/ 24 w 51"/>
                  <a:gd name="T7" fmla="*/ 16 h 38"/>
                  <a:gd name="T8" fmla="*/ 16 w 51"/>
                  <a:gd name="T9" fmla="*/ 19 h 38"/>
                  <a:gd name="T10" fmla="*/ 12 w 51"/>
                  <a:gd name="T11" fmla="*/ 19 h 38"/>
                  <a:gd name="T12" fmla="*/ 27 w 51"/>
                  <a:gd name="T13" fmla="*/ 34 h 38"/>
                  <a:gd name="T14" fmla="*/ 29 w 51"/>
                  <a:gd name="T15" fmla="*/ 34 h 38"/>
                  <a:gd name="T16" fmla="*/ 29 w 51"/>
                  <a:gd name="T17" fmla="*/ 36 h 38"/>
                  <a:gd name="T18" fmla="*/ 27 w 51"/>
                  <a:gd name="T19" fmla="*/ 36 h 38"/>
                  <a:gd name="T20" fmla="*/ 23 w 51"/>
                  <a:gd name="T21" fmla="*/ 37 h 38"/>
                  <a:gd name="T22" fmla="*/ 7 w 51"/>
                  <a:gd name="T23" fmla="*/ 37 h 38"/>
                  <a:gd name="T24" fmla="*/ 0 w 51"/>
                  <a:gd name="T25" fmla="*/ 3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1" h="38">
                    <a:moveTo>
                      <a:pt x="51" y="0"/>
                    </a:moveTo>
                    <a:lnTo>
                      <a:pt x="48" y="2"/>
                    </a:lnTo>
                    <a:lnTo>
                      <a:pt x="26" y="15"/>
                    </a:lnTo>
                    <a:lnTo>
                      <a:pt x="24" y="16"/>
                    </a:lnTo>
                    <a:lnTo>
                      <a:pt x="16" y="19"/>
                    </a:lnTo>
                    <a:lnTo>
                      <a:pt x="12" y="19"/>
                    </a:lnTo>
                    <a:lnTo>
                      <a:pt x="27" y="34"/>
                    </a:lnTo>
                    <a:lnTo>
                      <a:pt x="29" y="34"/>
                    </a:lnTo>
                    <a:lnTo>
                      <a:pt x="29" y="36"/>
                    </a:lnTo>
                    <a:lnTo>
                      <a:pt x="27" y="36"/>
                    </a:lnTo>
                    <a:lnTo>
                      <a:pt x="23" y="37"/>
                    </a:lnTo>
                    <a:lnTo>
                      <a:pt x="7" y="37"/>
                    </a:lnTo>
                    <a:lnTo>
                      <a:pt x="0" y="3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76" name="Freeform 1309">
                <a:extLst>
                  <a:ext uri="{FF2B5EF4-FFF2-40B4-BE49-F238E27FC236}">
                    <a16:creationId xmlns:a16="http://schemas.microsoft.com/office/drawing/2014/main" id="{41F46FFE-8B6A-9D5C-290E-622541D8D8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1" y="808"/>
                <a:ext cx="37" cy="30"/>
              </a:xfrm>
              <a:custGeom>
                <a:avLst/>
                <a:gdLst>
                  <a:gd name="T0" fmla="*/ 150 w 151"/>
                  <a:gd name="T1" fmla="*/ 120 h 121"/>
                  <a:gd name="T2" fmla="*/ 141 w 151"/>
                  <a:gd name="T3" fmla="*/ 90 h 121"/>
                  <a:gd name="T4" fmla="*/ 140 w 151"/>
                  <a:gd name="T5" fmla="*/ 87 h 121"/>
                  <a:gd name="T6" fmla="*/ 138 w 151"/>
                  <a:gd name="T7" fmla="*/ 82 h 121"/>
                  <a:gd name="T8" fmla="*/ 140 w 151"/>
                  <a:gd name="T9" fmla="*/ 76 h 121"/>
                  <a:gd name="T10" fmla="*/ 143 w 151"/>
                  <a:gd name="T11" fmla="*/ 71 h 121"/>
                  <a:gd name="T12" fmla="*/ 137 w 151"/>
                  <a:gd name="T13" fmla="*/ 62 h 121"/>
                  <a:gd name="T14" fmla="*/ 143 w 151"/>
                  <a:gd name="T15" fmla="*/ 58 h 121"/>
                  <a:gd name="T16" fmla="*/ 137 w 151"/>
                  <a:gd name="T17" fmla="*/ 50 h 121"/>
                  <a:gd name="T18" fmla="*/ 131 w 151"/>
                  <a:gd name="T19" fmla="*/ 48 h 121"/>
                  <a:gd name="T20" fmla="*/ 115 w 151"/>
                  <a:gd name="T21" fmla="*/ 45 h 121"/>
                  <a:gd name="T22" fmla="*/ 113 w 151"/>
                  <a:gd name="T23" fmla="*/ 51 h 121"/>
                  <a:gd name="T24" fmla="*/ 108 w 151"/>
                  <a:gd name="T25" fmla="*/ 67 h 121"/>
                  <a:gd name="T26" fmla="*/ 97 w 151"/>
                  <a:gd name="T27" fmla="*/ 77 h 121"/>
                  <a:gd name="T28" fmla="*/ 90 w 151"/>
                  <a:gd name="T29" fmla="*/ 82 h 121"/>
                  <a:gd name="T30" fmla="*/ 78 w 151"/>
                  <a:gd name="T31" fmla="*/ 82 h 121"/>
                  <a:gd name="T32" fmla="*/ 76 w 151"/>
                  <a:gd name="T33" fmla="*/ 77 h 121"/>
                  <a:gd name="T34" fmla="*/ 84 w 151"/>
                  <a:gd name="T35" fmla="*/ 61 h 121"/>
                  <a:gd name="T36" fmla="*/ 78 w 151"/>
                  <a:gd name="T37" fmla="*/ 62 h 121"/>
                  <a:gd name="T38" fmla="*/ 74 w 151"/>
                  <a:gd name="T39" fmla="*/ 71 h 121"/>
                  <a:gd name="T40" fmla="*/ 64 w 151"/>
                  <a:gd name="T41" fmla="*/ 79 h 121"/>
                  <a:gd name="T42" fmla="*/ 56 w 151"/>
                  <a:gd name="T43" fmla="*/ 90 h 121"/>
                  <a:gd name="T44" fmla="*/ 46 w 151"/>
                  <a:gd name="T45" fmla="*/ 86 h 121"/>
                  <a:gd name="T46" fmla="*/ 49 w 151"/>
                  <a:gd name="T47" fmla="*/ 82 h 121"/>
                  <a:gd name="T48" fmla="*/ 52 w 151"/>
                  <a:gd name="T49" fmla="*/ 80 h 121"/>
                  <a:gd name="T50" fmla="*/ 53 w 151"/>
                  <a:gd name="T51" fmla="*/ 77 h 121"/>
                  <a:gd name="T52" fmla="*/ 46 w 151"/>
                  <a:gd name="T53" fmla="*/ 72 h 121"/>
                  <a:gd name="T54" fmla="*/ 38 w 151"/>
                  <a:gd name="T55" fmla="*/ 71 h 121"/>
                  <a:gd name="T56" fmla="*/ 25 w 151"/>
                  <a:gd name="T57" fmla="*/ 61 h 121"/>
                  <a:gd name="T58" fmla="*/ 20 w 151"/>
                  <a:gd name="T59" fmla="*/ 54 h 121"/>
                  <a:gd name="T60" fmla="*/ 18 w 151"/>
                  <a:gd name="T61" fmla="*/ 51 h 121"/>
                  <a:gd name="T62" fmla="*/ 20 w 151"/>
                  <a:gd name="T63" fmla="*/ 48 h 121"/>
                  <a:gd name="T64" fmla="*/ 27 w 151"/>
                  <a:gd name="T65" fmla="*/ 43 h 121"/>
                  <a:gd name="T66" fmla="*/ 28 w 151"/>
                  <a:gd name="T67" fmla="*/ 34 h 121"/>
                  <a:gd name="T68" fmla="*/ 25 w 151"/>
                  <a:gd name="T69" fmla="*/ 31 h 121"/>
                  <a:gd name="T70" fmla="*/ 23 w 151"/>
                  <a:gd name="T71" fmla="*/ 27 h 121"/>
                  <a:gd name="T72" fmla="*/ 21 w 151"/>
                  <a:gd name="T73" fmla="*/ 24 h 121"/>
                  <a:gd name="T74" fmla="*/ 0 w 151"/>
                  <a:gd name="T75" fmla="*/ 0 h 1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51" h="121">
                    <a:moveTo>
                      <a:pt x="151" y="121"/>
                    </a:moveTo>
                    <a:lnTo>
                      <a:pt x="150" y="120"/>
                    </a:lnTo>
                    <a:lnTo>
                      <a:pt x="148" y="108"/>
                    </a:lnTo>
                    <a:lnTo>
                      <a:pt x="141" y="90"/>
                    </a:lnTo>
                    <a:lnTo>
                      <a:pt x="141" y="89"/>
                    </a:lnTo>
                    <a:lnTo>
                      <a:pt x="140" y="87"/>
                    </a:lnTo>
                    <a:lnTo>
                      <a:pt x="140" y="86"/>
                    </a:lnTo>
                    <a:lnTo>
                      <a:pt x="138" y="82"/>
                    </a:lnTo>
                    <a:lnTo>
                      <a:pt x="137" y="82"/>
                    </a:lnTo>
                    <a:lnTo>
                      <a:pt x="140" y="76"/>
                    </a:lnTo>
                    <a:lnTo>
                      <a:pt x="140" y="75"/>
                    </a:lnTo>
                    <a:lnTo>
                      <a:pt x="143" y="71"/>
                    </a:lnTo>
                    <a:lnTo>
                      <a:pt x="141" y="68"/>
                    </a:lnTo>
                    <a:lnTo>
                      <a:pt x="137" y="62"/>
                    </a:lnTo>
                    <a:lnTo>
                      <a:pt x="138" y="61"/>
                    </a:lnTo>
                    <a:lnTo>
                      <a:pt x="143" y="58"/>
                    </a:lnTo>
                    <a:lnTo>
                      <a:pt x="143" y="54"/>
                    </a:lnTo>
                    <a:lnTo>
                      <a:pt x="137" y="50"/>
                    </a:lnTo>
                    <a:lnTo>
                      <a:pt x="136" y="48"/>
                    </a:lnTo>
                    <a:lnTo>
                      <a:pt x="131" y="48"/>
                    </a:lnTo>
                    <a:lnTo>
                      <a:pt x="117" y="47"/>
                    </a:lnTo>
                    <a:lnTo>
                      <a:pt x="115" y="45"/>
                    </a:lnTo>
                    <a:lnTo>
                      <a:pt x="113" y="48"/>
                    </a:lnTo>
                    <a:lnTo>
                      <a:pt x="113" y="51"/>
                    </a:lnTo>
                    <a:lnTo>
                      <a:pt x="110" y="65"/>
                    </a:lnTo>
                    <a:lnTo>
                      <a:pt x="108" y="67"/>
                    </a:lnTo>
                    <a:lnTo>
                      <a:pt x="98" y="75"/>
                    </a:lnTo>
                    <a:lnTo>
                      <a:pt x="97" y="77"/>
                    </a:lnTo>
                    <a:lnTo>
                      <a:pt x="95" y="77"/>
                    </a:lnTo>
                    <a:lnTo>
                      <a:pt x="90" y="82"/>
                    </a:lnTo>
                    <a:lnTo>
                      <a:pt x="85" y="83"/>
                    </a:lnTo>
                    <a:lnTo>
                      <a:pt x="78" y="82"/>
                    </a:lnTo>
                    <a:lnTo>
                      <a:pt x="77" y="80"/>
                    </a:lnTo>
                    <a:lnTo>
                      <a:pt x="76" y="77"/>
                    </a:lnTo>
                    <a:lnTo>
                      <a:pt x="81" y="64"/>
                    </a:lnTo>
                    <a:lnTo>
                      <a:pt x="84" y="61"/>
                    </a:lnTo>
                    <a:lnTo>
                      <a:pt x="84" y="60"/>
                    </a:lnTo>
                    <a:lnTo>
                      <a:pt x="78" y="62"/>
                    </a:lnTo>
                    <a:lnTo>
                      <a:pt x="76" y="65"/>
                    </a:lnTo>
                    <a:lnTo>
                      <a:pt x="74" y="71"/>
                    </a:lnTo>
                    <a:lnTo>
                      <a:pt x="67" y="76"/>
                    </a:lnTo>
                    <a:lnTo>
                      <a:pt x="64" y="79"/>
                    </a:lnTo>
                    <a:lnTo>
                      <a:pt x="57" y="87"/>
                    </a:lnTo>
                    <a:lnTo>
                      <a:pt x="56" y="90"/>
                    </a:lnTo>
                    <a:lnTo>
                      <a:pt x="52" y="91"/>
                    </a:lnTo>
                    <a:lnTo>
                      <a:pt x="46" y="86"/>
                    </a:lnTo>
                    <a:lnTo>
                      <a:pt x="46" y="83"/>
                    </a:lnTo>
                    <a:lnTo>
                      <a:pt x="49" y="82"/>
                    </a:lnTo>
                    <a:lnTo>
                      <a:pt x="52" y="82"/>
                    </a:lnTo>
                    <a:lnTo>
                      <a:pt x="52" y="80"/>
                    </a:lnTo>
                    <a:lnTo>
                      <a:pt x="53" y="79"/>
                    </a:lnTo>
                    <a:lnTo>
                      <a:pt x="53" y="77"/>
                    </a:lnTo>
                    <a:lnTo>
                      <a:pt x="52" y="72"/>
                    </a:lnTo>
                    <a:lnTo>
                      <a:pt x="46" y="72"/>
                    </a:lnTo>
                    <a:lnTo>
                      <a:pt x="41" y="75"/>
                    </a:lnTo>
                    <a:lnTo>
                      <a:pt x="38" y="71"/>
                    </a:lnTo>
                    <a:lnTo>
                      <a:pt x="38" y="69"/>
                    </a:lnTo>
                    <a:lnTo>
                      <a:pt x="25" y="61"/>
                    </a:lnTo>
                    <a:lnTo>
                      <a:pt x="20" y="55"/>
                    </a:lnTo>
                    <a:lnTo>
                      <a:pt x="20" y="54"/>
                    </a:lnTo>
                    <a:lnTo>
                      <a:pt x="18" y="53"/>
                    </a:lnTo>
                    <a:lnTo>
                      <a:pt x="18" y="51"/>
                    </a:lnTo>
                    <a:lnTo>
                      <a:pt x="20" y="50"/>
                    </a:lnTo>
                    <a:lnTo>
                      <a:pt x="20" y="48"/>
                    </a:lnTo>
                    <a:lnTo>
                      <a:pt x="24" y="45"/>
                    </a:lnTo>
                    <a:lnTo>
                      <a:pt x="27" y="43"/>
                    </a:lnTo>
                    <a:lnTo>
                      <a:pt x="28" y="36"/>
                    </a:lnTo>
                    <a:lnTo>
                      <a:pt x="28" y="34"/>
                    </a:lnTo>
                    <a:lnTo>
                      <a:pt x="27" y="34"/>
                    </a:lnTo>
                    <a:lnTo>
                      <a:pt x="25" y="31"/>
                    </a:lnTo>
                    <a:lnTo>
                      <a:pt x="24" y="30"/>
                    </a:lnTo>
                    <a:lnTo>
                      <a:pt x="23" y="27"/>
                    </a:lnTo>
                    <a:lnTo>
                      <a:pt x="21" y="26"/>
                    </a:lnTo>
                    <a:lnTo>
                      <a:pt x="21" y="24"/>
                    </a:lnTo>
                    <a:lnTo>
                      <a:pt x="11" y="9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77" name="Freeform 1310">
                <a:extLst>
                  <a:ext uri="{FF2B5EF4-FFF2-40B4-BE49-F238E27FC236}">
                    <a16:creationId xmlns:a16="http://schemas.microsoft.com/office/drawing/2014/main" id="{391788CA-507A-38CB-5412-A746E584F9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5" y="782"/>
                <a:ext cx="12" cy="26"/>
              </a:xfrm>
              <a:custGeom>
                <a:avLst/>
                <a:gdLst>
                  <a:gd name="T0" fmla="*/ 52 w 52"/>
                  <a:gd name="T1" fmla="*/ 100 h 100"/>
                  <a:gd name="T2" fmla="*/ 50 w 52"/>
                  <a:gd name="T3" fmla="*/ 100 h 100"/>
                  <a:gd name="T4" fmla="*/ 41 w 52"/>
                  <a:gd name="T5" fmla="*/ 85 h 100"/>
                  <a:gd name="T6" fmla="*/ 28 w 52"/>
                  <a:gd name="T7" fmla="*/ 77 h 100"/>
                  <a:gd name="T8" fmla="*/ 2 w 52"/>
                  <a:gd name="T9" fmla="*/ 50 h 100"/>
                  <a:gd name="T10" fmla="*/ 2 w 52"/>
                  <a:gd name="T11" fmla="*/ 48 h 100"/>
                  <a:gd name="T12" fmla="*/ 0 w 52"/>
                  <a:gd name="T13" fmla="*/ 42 h 100"/>
                  <a:gd name="T14" fmla="*/ 0 w 52"/>
                  <a:gd name="T15" fmla="*/ 38 h 100"/>
                  <a:gd name="T16" fmla="*/ 2 w 52"/>
                  <a:gd name="T17" fmla="*/ 38 h 100"/>
                  <a:gd name="T18" fmla="*/ 13 w 52"/>
                  <a:gd name="T19" fmla="*/ 32 h 100"/>
                  <a:gd name="T20" fmla="*/ 28 w 52"/>
                  <a:gd name="T21" fmla="*/ 30 h 100"/>
                  <a:gd name="T22" fmla="*/ 41 w 52"/>
                  <a:gd name="T23" fmla="*/ 30 h 100"/>
                  <a:gd name="T24" fmla="*/ 38 w 52"/>
                  <a:gd name="T25" fmla="*/ 28 h 100"/>
                  <a:gd name="T26" fmla="*/ 35 w 52"/>
                  <a:gd name="T27" fmla="*/ 28 h 100"/>
                  <a:gd name="T28" fmla="*/ 26 w 52"/>
                  <a:gd name="T29" fmla="*/ 27 h 100"/>
                  <a:gd name="T30" fmla="*/ 23 w 52"/>
                  <a:gd name="T31" fmla="*/ 27 h 100"/>
                  <a:gd name="T32" fmla="*/ 21 w 52"/>
                  <a:gd name="T33" fmla="*/ 24 h 100"/>
                  <a:gd name="T34" fmla="*/ 16 w 52"/>
                  <a:gd name="T35" fmla="*/ 7 h 100"/>
                  <a:gd name="T36" fmla="*/ 16 w 52"/>
                  <a:gd name="T37" fmla="*/ 4 h 100"/>
                  <a:gd name="T38" fmla="*/ 14 w 52"/>
                  <a:gd name="T39" fmla="*/ 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2" h="100">
                    <a:moveTo>
                      <a:pt x="52" y="100"/>
                    </a:moveTo>
                    <a:lnTo>
                      <a:pt x="50" y="100"/>
                    </a:lnTo>
                    <a:lnTo>
                      <a:pt x="41" y="85"/>
                    </a:lnTo>
                    <a:lnTo>
                      <a:pt x="28" y="77"/>
                    </a:lnTo>
                    <a:lnTo>
                      <a:pt x="2" y="50"/>
                    </a:lnTo>
                    <a:lnTo>
                      <a:pt x="2" y="48"/>
                    </a:lnTo>
                    <a:lnTo>
                      <a:pt x="0" y="42"/>
                    </a:lnTo>
                    <a:lnTo>
                      <a:pt x="0" y="38"/>
                    </a:lnTo>
                    <a:lnTo>
                      <a:pt x="2" y="38"/>
                    </a:lnTo>
                    <a:lnTo>
                      <a:pt x="13" y="32"/>
                    </a:lnTo>
                    <a:lnTo>
                      <a:pt x="28" y="30"/>
                    </a:lnTo>
                    <a:lnTo>
                      <a:pt x="41" y="30"/>
                    </a:lnTo>
                    <a:lnTo>
                      <a:pt x="38" y="28"/>
                    </a:lnTo>
                    <a:lnTo>
                      <a:pt x="35" y="28"/>
                    </a:lnTo>
                    <a:lnTo>
                      <a:pt x="26" y="27"/>
                    </a:lnTo>
                    <a:lnTo>
                      <a:pt x="23" y="27"/>
                    </a:lnTo>
                    <a:lnTo>
                      <a:pt x="21" y="24"/>
                    </a:lnTo>
                    <a:lnTo>
                      <a:pt x="16" y="7"/>
                    </a:lnTo>
                    <a:lnTo>
                      <a:pt x="16" y="4"/>
                    </a:lnTo>
                    <a:lnTo>
                      <a:pt x="14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78" name="Freeform 1311">
                <a:extLst>
                  <a:ext uri="{FF2B5EF4-FFF2-40B4-BE49-F238E27FC236}">
                    <a16:creationId xmlns:a16="http://schemas.microsoft.com/office/drawing/2014/main" id="{525E49AB-2AF9-D715-EBAF-828C5B1BF0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7" y="804"/>
                <a:ext cx="4" cy="4"/>
              </a:xfrm>
              <a:custGeom>
                <a:avLst/>
                <a:gdLst>
                  <a:gd name="T0" fmla="*/ 14 w 14"/>
                  <a:gd name="T1" fmla="*/ 0 h 16"/>
                  <a:gd name="T2" fmla="*/ 12 w 14"/>
                  <a:gd name="T3" fmla="*/ 0 h 16"/>
                  <a:gd name="T4" fmla="*/ 7 w 14"/>
                  <a:gd name="T5" fmla="*/ 8 h 16"/>
                  <a:gd name="T6" fmla="*/ 4 w 14"/>
                  <a:gd name="T7" fmla="*/ 11 h 16"/>
                  <a:gd name="T8" fmla="*/ 1 w 14"/>
                  <a:gd name="T9" fmla="*/ 16 h 16"/>
                  <a:gd name="T10" fmla="*/ 0 w 14"/>
                  <a:gd name="T11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6">
                    <a:moveTo>
                      <a:pt x="14" y="0"/>
                    </a:moveTo>
                    <a:lnTo>
                      <a:pt x="12" y="0"/>
                    </a:lnTo>
                    <a:lnTo>
                      <a:pt x="7" y="8"/>
                    </a:lnTo>
                    <a:lnTo>
                      <a:pt x="4" y="11"/>
                    </a:lnTo>
                    <a:lnTo>
                      <a:pt x="1" y="16"/>
                    </a:lnTo>
                    <a:lnTo>
                      <a:pt x="0" y="1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79" name="Freeform 1312">
                <a:extLst>
                  <a:ext uri="{FF2B5EF4-FFF2-40B4-BE49-F238E27FC236}">
                    <a16:creationId xmlns:a16="http://schemas.microsoft.com/office/drawing/2014/main" id="{F343D6F8-8689-643B-E3E2-00E80685DE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2" y="802"/>
                <a:ext cx="75" cy="24"/>
              </a:xfrm>
              <a:custGeom>
                <a:avLst/>
                <a:gdLst>
                  <a:gd name="T0" fmla="*/ 3 w 303"/>
                  <a:gd name="T1" fmla="*/ 99 h 99"/>
                  <a:gd name="T2" fmla="*/ 21 w 303"/>
                  <a:gd name="T3" fmla="*/ 90 h 99"/>
                  <a:gd name="T4" fmla="*/ 35 w 303"/>
                  <a:gd name="T5" fmla="*/ 80 h 99"/>
                  <a:gd name="T6" fmla="*/ 38 w 303"/>
                  <a:gd name="T7" fmla="*/ 81 h 99"/>
                  <a:gd name="T8" fmla="*/ 42 w 303"/>
                  <a:gd name="T9" fmla="*/ 78 h 99"/>
                  <a:gd name="T10" fmla="*/ 49 w 303"/>
                  <a:gd name="T11" fmla="*/ 83 h 99"/>
                  <a:gd name="T12" fmla="*/ 56 w 303"/>
                  <a:gd name="T13" fmla="*/ 90 h 99"/>
                  <a:gd name="T14" fmla="*/ 66 w 303"/>
                  <a:gd name="T15" fmla="*/ 81 h 99"/>
                  <a:gd name="T16" fmla="*/ 70 w 303"/>
                  <a:gd name="T17" fmla="*/ 80 h 99"/>
                  <a:gd name="T18" fmla="*/ 74 w 303"/>
                  <a:gd name="T19" fmla="*/ 77 h 99"/>
                  <a:gd name="T20" fmla="*/ 86 w 303"/>
                  <a:gd name="T21" fmla="*/ 52 h 99"/>
                  <a:gd name="T22" fmla="*/ 85 w 303"/>
                  <a:gd name="T23" fmla="*/ 45 h 99"/>
                  <a:gd name="T24" fmla="*/ 93 w 303"/>
                  <a:gd name="T25" fmla="*/ 43 h 99"/>
                  <a:gd name="T26" fmla="*/ 96 w 303"/>
                  <a:gd name="T27" fmla="*/ 45 h 99"/>
                  <a:gd name="T28" fmla="*/ 105 w 303"/>
                  <a:gd name="T29" fmla="*/ 42 h 99"/>
                  <a:gd name="T30" fmla="*/ 106 w 303"/>
                  <a:gd name="T31" fmla="*/ 45 h 99"/>
                  <a:gd name="T32" fmla="*/ 112 w 303"/>
                  <a:gd name="T33" fmla="*/ 46 h 99"/>
                  <a:gd name="T34" fmla="*/ 119 w 303"/>
                  <a:gd name="T35" fmla="*/ 49 h 99"/>
                  <a:gd name="T36" fmla="*/ 131 w 303"/>
                  <a:gd name="T37" fmla="*/ 68 h 99"/>
                  <a:gd name="T38" fmla="*/ 145 w 303"/>
                  <a:gd name="T39" fmla="*/ 67 h 99"/>
                  <a:gd name="T40" fmla="*/ 162 w 303"/>
                  <a:gd name="T41" fmla="*/ 56 h 99"/>
                  <a:gd name="T42" fmla="*/ 167 w 303"/>
                  <a:gd name="T43" fmla="*/ 57 h 99"/>
                  <a:gd name="T44" fmla="*/ 176 w 303"/>
                  <a:gd name="T45" fmla="*/ 61 h 99"/>
                  <a:gd name="T46" fmla="*/ 177 w 303"/>
                  <a:gd name="T47" fmla="*/ 59 h 99"/>
                  <a:gd name="T48" fmla="*/ 191 w 303"/>
                  <a:gd name="T49" fmla="*/ 57 h 99"/>
                  <a:gd name="T50" fmla="*/ 197 w 303"/>
                  <a:gd name="T51" fmla="*/ 47 h 99"/>
                  <a:gd name="T52" fmla="*/ 198 w 303"/>
                  <a:gd name="T53" fmla="*/ 35 h 99"/>
                  <a:gd name="T54" fmla="*/ 210 w 303"/>
                  <a:gd name="T55" fmla="*/ 18 h 99"/>
                  <a:gd name="T56" fmla="*/ 212 w 303"/>
                  <a:gd name="T57" fmla="*/ 14 h 99"/>
                  <a:gd name="T58" fmla="*/ 220 w 303"/>
                  <a:gd name="T59" fmla="*/ 20 h 99"/>
                  <a:gd name="T60" fmla="*/ 222 w 303"/>
                  <a:gd name="T61" fmla="*/ 24 h 99"/>
                  <a:gd name="T62" fmla="*/ 226 w 303"/>
                  <a:gd name="T63" fmla="*/ 25 h 99"/>
                  <a:gd name="T64" fmla="*/ 229 w 303"/>
                  <a:gd name="T65" fmla="*/ 20 h 99"/>
                  <a:gd name="T66" fmla="*/ 230 w 303"/>
                  <a:gd name="T67" fmla="*/ 15 h 99"/>
                  <a:gd name="T68" fmla="*/ 232 w 303"/>
                  <a:gd name="T69" fmla="*/ 11 h 99"/>
                  <a:gd name="T70" fmla="*/ 246 w 303"/>
                  <a:gd name="T71" fmla="*/ 7 h 99"/>
                  <a:gd name="T72" fmla="*/ 255 w 303"/>
                  <a:gd name="T73" fmla="*/ 1 h 99"/>
                  <a:gd name="T74" fmla="*/ 260 w 303"/>
                  <a:gd name="T75" fmla="*/ 1 h 99"/>
                  <a:gd name="T76" fmla="*/ 263 w 303"/>
                  <a:gd name="T77" fmla="*/ 11 h 99"/>
                  <a:gd name="T78" fmla="*/ 277 w 303"/>
                  <a:gd name="T79" fmla="*/ 23 h 99"/>
                  <a:gd name="T80" fmla="*/ 292 w 303"/>
                  <a:gd name="T81" fmla="*/ 25 h 99"/>
                  <a:gd name="T82" fmla="*/ 303 w 303"/>
                  <a:gd name="T83" fmla="*/ 23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303" h="99">
                    <a:moveTo>
                      <a:pt x="0" y="99"/>
                    </a:moveTo>
                    <a:lnTo>
                      <a:pt x="3" y="99"/>
                    </a:lnTo>
                    <a:lnTo>
                      <a:pt x="7" y="98"/>
                    </a:lnTo>
                    <a:lnTo>
                      <a:pt x="21" y="90"/>
                    </a:lnTo>
                    <a:lnTo>
                      <a:pt x="26" y="83"/>
                    </a:lnTo>
                    <a:lnTo>
                      <a:pt x="35" y="80"/>
                    </a:lnTo>
                    <a:lnTo>
                      <a:pt x="36" y="81"/>
                    </a:lnTo>
                    <a:lnTo>
                      <a:pt x="38" y="81"/>
                    </a:lnTo>
                    <a:lnTo>
                      <a:pt x="42" y="80"/>
                    </a:lnTo>
                    <a:lnTo>
                      <a:pt x="42" y="78"/>
                    </a:lnTo>
                    <a:lnTo>
                      <a:pt x="45" y="77"/>
                    </a:lnTo>
                    <a:lnTo>
                      <a:pt x="49" y="83"/>
                    </a:lnTo>
                    <a:lnTo>
                      <a:pt x="53" y="91"/>
                    </a:lnTo>
                    <a:lnTo>
                      <a:pt x="56" y="90"/>
                    </a:lnTo>
                    <a:lnTo>
                      <a:pt x="59" y="90"/>
                    </a:lnTo>
                    <a:lnTo>
                      <a:pt x="66" y="81"/>
                    </a:lnTo>
                    <a:lnTo>
                      <a:pt x="68" y="81"/>
                    </a:lnTo>
                    <a:lnTo>
                      <a:pt x="70" y="80"/>
                    </a:lnTo>
                    <a:lnTo>
                      <a:pt x="74" y="78"/>
                    </a:lnTo>
                    <a:lnTo>
                      <a:pt x="74" y="77"/>
                    </a:lnTo>
                    <a:lnTo>
                      <a:pt x="78" y="73"/>
                    </a:lnTo>
                    <a:lnTo>
                      <a:pt x="86" y="52"/>
                    </a:lnTo>
                    <a:lnTo>
                      <a:pt x="85" y="46"/>
                    </a:lnTo>
                    <a:lnTo>
                      <a:pt x="85" y="45"/>
                    </a:lnTo>
                    <a:lnTo>
                      <a:pt x="89" y="45"/>
                    </a:lnTo>
                    <a:lnTo>
                      <a:pt x="93" y="43"/>
                    </a:lnTo>
                    <a:lnTo>
                      <a:pt x="95" y="43"/>
                    </a:lnTo>
                    <a:lnTo>
                      <a:pt x="96" y="45"/>
                    </a:lnTo>
                    <a:lnTo>
                      <a:pt x="99" y="45"/>
                    </a:lnTo>
                    <a:lnTo>
                      <a:pt x="105" y="42"/>
                    </a:lnTo>
                    <a:lnTo>
                      <a:pt x="105" y="45"/>
                    </a:lnTo>
                    <a:lnTo>
                      <a:pt x="106" y="45"/>
                    </a:lnTo>
                    <a:lnTo>
                      <a:pt x="107" y="46"/>
                    </a:lnTo>
                    <a:lnTo>
                      <a:pt x="112" y="46"/>
                    </a:lnTo>
                    <a:lnTo>
                      <a:pt x="114" y="47"/>
                    </a:lnTo>
                    <a:lnTo>
                      <a:pt x="119" y="49"/>
                    </a:lnTo>
                    <a:lnTo>
                      <a:pt x="121" y="52"/>
                    </a:lnTo>
                    <a:lnTo>
                      <a:pt x="131" y="68"/>
                    </a:lnTo>
                    <a:lnTo>
                      <a:pt x="133" y="68"/>
                    </a:lnTo>
                    <a:lnTo>
                      <a:pt x="145" y="67"/>
                    </a:lnTo>
                    <a:lnTo>
                      <a:pt x="153" y="63"/>
                    </a:lnTo>
                    <a:lnTo>
                      <a:pt x="162" y="56"/>
                    </a:lnTo>
                    <a:lnTo>
                      <a:pt x="165" y="56"/>
                    </a:lnTo>
                    <a:lnTo>
                      <a:pt x="167" y="57"/>
                    </a:lnTo>
                    <a:lnTo>
                      <a:pt x="169" y="57"/>
                    </a:lnTo>
                    <a:lnTo>
                      <a:pt x="176" y="61"/>
                    </a:lnTo>
                    <a:lnTo>
                      <a:pt x="177" y="61"/>
                    </a:lnTo>
                    <a:lnTo>
                      <a:pt x="177" y="59"/>
                    </a:lnTo>
                    <a:lnTo>
                      <a:pt x="179" y="57"/>
                    </a:lnTo>
                    <a:lnTo>
                      <a:pt x="191" y="57"/>
                    </a:lnTo>
                    <a:lnTo>
                      <a:pt x="191" y="56"/>
                    </a:lnTo>
                    <a:lnTo>
                      <a:pt x="197" y="47"/>
                    </a:lnTo>
                    <a:lnTo>
                      <a:pt x="198" y="43"/>
                    </a:lnTo>
                    <a:lnTo>
                      <a:pt x="198" y="35"/>
                    </a:lnTo>
                    <a:lnTo>
                      <a:pt x="210" y="23"/>
                    </a:lnTo>
                    <a:lnTo>
                      <a:pt x="210" y="18"/>
                    </a:lnTo>
                    <a:lnTo>
                      <a:pt x="211" y="14"/>
                    </a:lnTo>
                    <a:lnTo>
                      <a:pt x="212" y="14"/>
                    </a:lnTo>
                    <a:lnTo>
                      <a:pt x="216" y="15"/>
                    </a:lnTo>
                    <a:lnTo>
                      <a:pt x="220" y="20"/>
                    </a:lnTo>
                    <a:lnTo>
                      <a:pt x="220" y="21"/>
                    </a:lnTo>
                    <a:lnTo>
                      <a:pt x="222" y="24"/>
                    </a:lnTo>
                    <a:lnTo>
                      <a:pt x="223" y="25"/>
                    </a:lnTo>
                    <a:lnTo>
                      <a:pt x="226" y="25"/>
                    </a:lnTo>
                    <a:lnTo>
                      <a:pt x="227" y="24"/>
                    </a:lnTo>
                    <a:lnTo>
                      <a:pt x="229" y="20"/>
                    </a:lnTo>
                    <a:lnTo>
                      <a:pt x="230" y="18"/>
                    </a:lnTo>
                    <a:lnTo>
                      <a:pt x="230" y="15"/>
                    </a:lnTo>
                    <a:lnTo>
                      <a:pt x="232" y="14"/>
                    </a:lnTo>
                    <a:lnTo>
                      <a:pt x="232" y="11"/>
                    </a:lnTo>
                    <a:lnTo>
                      <a:pt x="234" y="11"/>
                    </a:lnTo>
                    <a:lnTo>
                      <a:pt x="246" y="7"/>
                    </a:lnTo>
                    <a:lnTo>
                      <a:pt x="254" y="1"/>
                    </a:lnTo>
                    <a:lnTo>
                      <a:pt x="255" y="1"/>
                    </a:lnTo>
                    <a:lnTo>
                      <a:pt x="258" y="0"/>
                    </a:lnTo>
                    <a:lnTo>
                      <a:pt x="260" y="1"/>
                    </a:lnTo>
                    <a:lnTo>
                      <a:pt x="267" y="4"/>
                    </a:lnTo>
                    <a:lnTo>
                      <a:pt x="263" y="11"/>
                    </a:lnTo>
                    <a:lnTo>
                      <a:pt x="268" y="18"/>
                    </a:lnTo>
                    <a:lnTo>
                      <a:pt x="277" y="23"/>
                    </a:lnTo>
                    <a:lnTo>
                      <a:pt x="286" y="23"/>
                    </a:lnTo>
                    <a:lnTo>
                      <a:pt x="292" y="25"/>
                    </a:lnTo>
                    <a:lnTo>
                      <a:pt x="301" y="25"/>
                    </a:lnTo>
                    <a:lnTo>
                      <a:pt x="303" y="2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80" name="Freeform 1313">
                <a:extLst>
                  <a:ext uri="{FF2B5EF4-FFF2-40B4-BE49-F238E27FC236}">
                    <a16:creationId xmlns:a16="http://schemas.microsoft.com/office/drawing/2014/main" id="{1CD66CDA-A89E-7DEA-9297-DF1C0FB8DF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1" y="804"/>
                <a:ext cx="3" cy="11"/>
              </a:xfrm>
              <a:custGeom>
                <a:avLst/>
                <a:gdLst>
                  <a:gd name="T0" fmla="*/ 8 w 11"/>
                  <a:gd name="T1" fmla="*/ 45 h 45"/>
                  <a:gd name="T2" fmla="*/ 7 w 11"/>
                  <a:gd name="T3" fmla="*/ 43 h 45"/>
                  <a:gd name="T4" fmla="*/ 7 w 11"/>
                  <a:gd name="T5" fmla="*/ 40 h 45"/>
                  <a:gd name="T6" fmla="*/ 10 w 11"/>
                  <a:gd name="T7" fmla="*/ 16 h 45"/>
                  <a:gd name="T8" fmla="*/ 11 w 11"/>
                  <a:gd name="T9" fmla="*/ 10 h 45"/>
                  <a:gd name="T10" fmla="*/ 10 w 11"/>
                  <a:gd name="T11" fmla="*/ 7 h 45"/>
                  <a:gd name="T12" fmla="*/ 10 w 11"/>
                  <a:gd name="T13" fmla="*/ 6 h 45"/>
                  <a:gd name="T14" fmla="*/ 6 w 11"/>
                  <a:gd name="T15" fmla="*/ 1 h 45"/>
                  <a:gd name="T16" fmla="*/ 0 w 11"/>
                  <a:gd name="T17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45">
                    <a:moveTo>
                      <a:pt x="8" y="45"/>
                    </a:moveTo>
                    <a:lnTo>
                      <a:pt x="7" y="43"/>
                    </a:lnTo>
                    <a:lnTo>
                      <a:pt x="7" y="40"/>
                    </a:lnTo>
                    <a:lnTo>
                      <a:pt x="10" y="16"/>
                    </a:lnTo>
                    <a:lnTo>
                      <a:pt x="11" y="10"/>
                    </a:lnTo>
                    <a:lnTo>
                      <a:pt x="10" y="7"/>
                    </a:lnTo>
                    <a:lnTo>
                      <a:pt x="10" y="6"/>
                    </a:lnTo>
                    <a:lnTo>
                      <a:pt x="6" y="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81" name="Freeform 1314">
                <a:extLst>
                  <a:ext uri="{FF2B5EF4-FFF2-40B4-BE49-F238E27FC236}">
                    <a16:creationId xmlns:a16="http://schemas.microsoft.com/office/drawing/2014/main" id="{1B0E598A-8CA7-CD3A-35C5-D3EC7B2B45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7" y="815"/>
                <a:ext cx="16" cy="54"/>
              </a:xfrm>
              <a:custGeom>
                <a:avLst/>
                <a:gdLst>
                  <a:gd name="T0" fmla="*/ 22 w 64"/>
                  <a:gd name="T1" fmla="*/ 1 h 216"/>
                  <a:gd name="T2" fmla="*/ 22 w 64"/>
                  <a:gd name="T3" fmla="*/ 21 h 216"/>
                  <a:gd name="T4" fmla="*/ 28 w 64"/>
                  <a:gd name="T5" fmla="*/ 26 h 216"/>
                  <a:gd name="T6" fmla="*/ 31 w 64"/>
                  <a:gd name="T7" fmla="*/ 28 h 216"/>
                  <a:gd name="T8" fmla="*/ 28 w 64"/>
                  <a:gd name="T9" fmla="*/ 33 h 216"/>
                  <a:gd name="T10" fmla="*/ 28 w 64"/>
                  <a:gd name="T11" fmla="*/ 38 h 216"/>
                  <a:gd name="T12" fmla="*/ 28 w 64"/>
                  <a:gd name="T13" fmla="*/ 43 h 216"/>
                  <a:gd name="T14" fmla="*/ 31 w 64"/>
                  <a:gd name="T15" fmla="*/ 54 h 216"/>
                  <a:gd name="T16" fmla="*/ 41 w 64"/>
                  <a:gd name="T17" fmla="*/ 55 h 216"/>
                  <a:gd name="T18" fmla="*/ 46 w 64"/>
                  <a:gd name="T19" fmla="*/ 57 h 216"/>
                  <a:gd name="T20" fmla="*/ 54 w 64"/>
                  <a:gd name="T21" fmla="*/ 72 h 216"/>
                  <a:gd name="T22" fmla="*/ 53 w 64"/>
                  <a:gd name="T23" fmla="*/ 78 h 216"/>
                  <a:gd name="T24" fmla="*/ 53 w 64"/>
                  <a:gd name="T25" fmla="*/ 82 h 216"/>
                  <a:gd name="T26" fmla="*/ 56 w 64"/>
                  <a:gd name="T27" fmla="*/ 98 h 216"/>
                  <a:gd name="T28" fmla="*/ 58 w 64"/>
                  <a:gd name="T29" fmla="*/ 102 h 216"/>
                  <a:gd name="T30" fmla="*/ 49 w 64"/>
                  <a:gd name="T31" fmla="*/ 115 h 216"/>
                  <a:gd name="T32" fmla="*/ 42 w 64"/>
                  <a:gd name="T33" fmla="*/ 120 h 216"/>
                  <a:gd name="T34" fmla="*/ 41 w 64"/>
                  <a:gd name="T35" fmla="*/ 121 h 216"/>
                  <a:gd name="T36" fmla="*/ 28 w 64"/>
                  <a:gd name="T37" fmla="*/ 131 h 216"/>
                  <a:gd name="T38" fmla="*/ 24 w 64"/>
                  <a:gd name="T39" fmla="*/ 144 h 216"/>
                  <a:gd name="T40" fmla="*/ 5 w 64"/>
                  <a:gd name="T41" fmla="*/ 146 h 216"/>
                  <a:gd name="T42" fmla="*/ 4 w 64"/>
                  <a:gd name="T43" fmla="*/ 167 h 216"/>
                  <a:gd name="T44" fmla="*/ 0 w 64"/>
                  <a:gd name="T45" fmla="*/ 169 h 216"/>
                  <a:gd name="T46" fmla="*/ 1 w 64"/>
                  <a:gd name="T47" fmla="*/ 170 h 216"/>
                  <a:gd name="T48" fmla="*/ 3 w 64"/>
                  <a:gd name="T49" fmla="*/ 172 h 216"/>
                  <a:gd name="T50" fmla="*/ 3 w 64"/>
                  <a:gd name="T51" fmla="*/ 174 h 216"/>
                  <a:gd name="T52" fmla="*/ 5 w 64"/>
                  <a:gd name="T53" fmla="*/ 185 h 216"/>
                  <a:gd name="T54" fmla="*/ 18 w 64"/>
                  <a:gd name="T55" fmla="*/ 188 h 216"/>
                  <a:gd name="T56" fmla="*/ 28 w 64"/>
                  <a:gd name="T57" fmla="*/ 187 h 216"/>
                  <a:gd name="T58" fmla="*/ 38 w 64"/>
                  <a:gd name="T59" fmla="*/ 201 h 216"/>
                  <a:gd name="T60" fmla="*/ 46 w 64"/>
                  <a:gd name="T61" fmla="*/ 209 h 216"/>
                  <a:gd name="T62" fmla="*/ 53 w 64"/>
                  <a:gd name="T63" fmla="*/ 213 h 216"/>
                  <a:gd name="T64" fmla="*/ 64 w 64"/>
                  <a:gd name="T65" fmla="*/ 216 h 2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64" h="216">
                    <a:moveTo>
                      <a:pt x="22" y="0"/>
                    </a:moveTo>
                    <a:lnTo>
                      <a:pt x="22" y="1"/>
                    </a:lnTo>
                    <a:lnTo>
                      <a:pt x="20" y="14"/>
                    </a:lnTo>
                    <a:lnTo>
                      <a:pt x="22" y="21"/>
                    </a:lnTo>
                    <a:lnTo>
                      <a:pt x="27" y="26"/>
                    </a:lnTo>
                    <a:lnTo>
                      <a:pt x="28" y="26"/>
                    </a:lnTo>
                    <a:lnTo>
                      <a:pt x="29" y="28"/>
                    </a:lnTo>
                    <a:lnTo>
                      <a:pt x="31" y="28"/>
                    </a:lnTo>
                    <a:lnTo>
                      <a:pt x="31" y="29"/>
                    </a:lnTo>
                    <a:lnTo>
                      <a:pt x="28" y="33"/>
                    </a:lnTo>
                    <a:lnTo>
                      <a:pt x="27" y="36"/>
                    </a:lnTo>
                    <a:lnTo>
                      <a:pt x="28" y="38"/>
                    </a:lnTo>
                    <a:lnTo>
                      <a:pt x="32" y="39"/>
                    </a:lnTo>
                    <a:lnTo>
                      <a:pt x="28" y="43"/>
                    </a:lnTo>
                    <a:lnTo>
                      <a:pt x="28" y="51"/>
                    </a:lnTo>
                    <a:lnTo>
                      <a:pt x="31" y="54"/>
                    </a:lnTo>
                    <a:lnTo>
                      <a:pt x="35" y="54"/>
                    </a:lnTo>
                    <a:lnTo>
                      <a:pt x="41" y="55"/>
                    </a:lnTo>
                    <a:lnTo>
                      <a:pt x="43" y="57"/>
                    </a:lnTo>
                    <a:lnTo>
                      <a:pt x="46" y="57"/>
                    </a:lnTo>
                    <a:lnTo>
                      <a:pt x="57" y="69"/>
                    </a:lnTo>
                    <a:lnTo>
                      <a:pt x="54" y="72"/>
                    </a:lnTo>
                    <a:lnTo>
                      <a:pt x="53" y="75"/>
                    </a:lnTo>
                    <a:lnTo>
                      <a:pt x="53" y="78"/>
                    </a:lnTo>
                    <a:lnTo>
                      <a:pt x="51" y="81"/>
                    </a:lnTo>
                    <a:lnTo>
                      <a:pt x="53" y="82"/>
                    </a:lnTo>
                    <a:lnTo>
                      <a:pt x="56" y="89"/>
                    </a:lnTo>
                    <a:lnTo>
                      <a:pt x="56" y="98"/>
                    </a:lnTo>
                    <a:lnTo>
                      <a:pt x="58" y="99"/>
                    </a:lnTo>
                    <a:lnTo>
                      <a:pt x="58" y="102"/>
                    </a:lnTo>
                    <a:lnTo>
                      <a:pt x="56" y="106"/>
                    </a:lnTo>
                    <a:lnTo>
                      <a:pt x="49" y="115"/>
                    </a:lnTo>
                    <a:lnTo>
                      <a:pt x="49" y="117"/>
                    </a:lnTo>
                    <a:lnTo>
                      <a:pt x="42" y="120"/>
                    </a:lnTo>
                    <a:lnTo>
                      <a:pt x="41" y="120"/>
                    </a:lnTo>
                    <a:lnTo>
                      <a:pt x="41" y="121"/>
                    </a:lnTo>
                    <a:lnTo>
                      <a:pt x="34" y="120"/>
                    </a:lnTo>
                    <a:lnTo>
                      <a:pt x="28" y="131"/>
                    </a:lnTo>
                    <a:lnTo>
                      <a:pt x="28" y="144"/>
                    </a:lnTo>
                    <a:lnTo>
                      <a:pt x="24" y="144"/>
                    </a:lnTo>
                    <a:lnTo>
                      <a:pt x="10" y="142"/>
                    </a:lnTo>
                    <a:lnTo>
                      <a:pt x="5" y="146"/>
                    </a:lnTo>
                    <a:lnTo>
                      <a:pt x="7" y="149"/>
                    </a:lnTo>
                    <a:lnTo>
                      <a:pt x="4" y="167"/>
                    </a:lnTo>
                    <a:lnTo>
                      <a:pt x="4" y="169"/>
                    </a:lnTo>
                    <a:lnTo>
                      <a:pt x="0" y="169"/>
                    </a:lnTo>
                    <a:lnTo>
                      <a:pt x="0" y="170"/>
                    </a:lnTo>
                    <a:lnTo>
                      <a:pt x="1" y="170"/>
                    </a:lnTo>
                    <a:lnTo>
                      <a:pt x="1" y="173"/>
                    </a:lnTo>
                    <a:lnTo>
                      <a:pt x="3" y="172"/>
                    </a:lnTo>
                    <a:lnTo>
                      <a:pt x="4" y="172"/>
                    </a:lnTo>
                    <a:lnTo>
                      <a:pt x="3" y="174"/>
                    </a:lnTo>
                    <a:lnTo>
                      <a:pt x="3" y="176"/>
                    </a:lnTo>
                    <a:lnTo>
                      <a:pt x="5" y="185"/>
                    </a:lnTo>
                    <a:lnTo>
                      <a:pt x="8" y="188"/>
                    </a:lnTo>
                    <a:lnTo>
                      <a:pt x="18" y="188"/>
                    </a:lnTo>
                    <a:lnTo>
                      <a:pt x="22" y="187"/>
                    </a:lnTo>
                    <a:lnTo>
                      <a:pt x="28" y="187"/>
                    </a:lnTo>
                    <a:lnTo>
                      <a:pt x="34" y="192"/>
                    </a:lnTo>
                    <a:lnTo>
                      <a:pt x="38" y="201"/>
                    </a:lnTo>
                    <a:lnTo>
                      <a:pt x="43" y="208"/>
                    </a:lnTo>
                    <a:lnTo>
                      <a:pt x="46" y="209"/>
                    </a:lnTo>
                    <a:lnTo>
                      <a:pt x="51" y="212"/>
                    </a:lnTo>
                    <a:lnTo>
                      <a:pt x="53" y="213"/>
                    </a:lnTo>
                    <a:lnTo>
                      <a:pt x="58" y="216"/>
                    </a:lnTo>
                    <a:lnTo>
                      <a:pt x="64" y="21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82" name="Freeform 1315">
                <a:extLst>
                  <a:ext uri="{FF2B5EF4-FFF2-40B4-BE49-F238E27FC236}">
                    <a16:creationId xmlns:a16="http://schemas.microsoft.com/office/drawing/2014/main" id="{92B4CFA3-0AB7-1C01-8BAA-0BB5C9329A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3" y="813"/>
                <a:ext cx="35" cy="8"/>
              </a:xfrm>
              <a:custGeom>
                <a:avLst/>
                <a:gdLst>
                  <a:gd name="T0" fmla="*/ 139 w 139"/>
                  <a:gd name="T1" fmla="*/ 14 h 31"/>
                  <a:gd name="T2" fmla="*/ 137 w 139"/>
                  <a:gd name="T3" fmla="*/ 13 h 31"/>
                  <a:gd name="T4" fmla="*/ 113 w 139"/>
                  <a:gd name="T5" fmla="*/ 3 h 31"/>
                  <a:gd name="T6" fmla="*/ 108 w 139"/>
                  <a:gd name="T7" fmla="*/ 3 h 31"/>
                  <a:gd name="T8" fmla="*/ 88 w 139"/>
                  <a:gd name="T9" fmla="*/ 6 h 31"/>
                  <a:gd name="T10" fmla="*/ 83 w 139"/>
                  <a:gd name="T11" fmla="*/ 6 h 31"/>
                  <a:gd name="T12" fmla="*/ 83 w 139"/>
                  <a:gd name="T13" fmla="*/ 17 h 31"/>
                  <a:gd name="T14" fmla="*/ 67 w 139"/>
                  <a:gd name="T15" fmla="*/ 17 h 31"/>
                  <a:gd name="T16" fmla="*/ 63 w 139"/>
                  <a:gd name="T17" fmla="*/ 13 h 31"/>
                  <a:gd name="T18" fmla="*/ 56 w 139"/>
                  <a:gd name="T19" fmla="*/ 12 h 31"/>
                  <a:gd name="T20" fmla="*/ 55 w 139"/>
                  <a:gd name="T21" fmla="*/ 12 h 31"/>
                  <a:gd name="T22" fmla="*/ 49 w 139"/>
                  <a:gd name="T23" fmla="*/ 19 h 31"/>
                  <a:gd name="T24" fmla="*/ 49 w 139"/>
                  <a:gd name="T25" fmla="*/ 23 h 31"/>
                  <a:gd name="T26" fmla="*/ 51 w 139"/>
                  <a:gd name="T27" fmla="*/ 26 h 31"/>
                  <a:gd name="T28" fmla="*/ 51 w 139"/>
                  <a:gd name="T29" fmla="*/ 30 h 31"/>
                  <a:gd name="T30" fmla="*/ 46 w 139"/>
                  <a:gd name="T31" fmla="*/ 31 h 31"/>
                  <a:gd name="T32" fmla="*/ 45 w 139"/>
                  <a:gd name="T33" fmla="*/ 31 h 31"/>
                  <a:gd name="T34" fmla="*/ 45 w 139"/>
                  <a:gd name="T35" fmla="*/ 29 h 31"/>
                  <a:gd name="T36" fmla="*/ 43 w 139"/>
                  <a:gd name="T37" fmla="*/ 14 h 31"/>
                  <a:gd name="T38" fmla="*/ 41 w 139"/>
                  <a:gd name="T39" fmla="*/ 10 h 31"/>
                  <a:gd name="T40" fmla="*/ 29 w 139"/>
                  <a:gd name="T41" fmla="*/ 7 h 31"/>
                  <a:gd name="T42" fmla="*/ 20 w 139"/>
                  <a:gd name="T43" fmla="*/ 2 h 31"/>
                  <a:gd name="T44" fmla="*/ 20 w 139"/>
                  <a:gd name="T45" fmla="*/ 0 h 31"/>
                  <a:gd name="T46" fmla="*/ 0 w 139"/>
                  <a:gd name="T47" fmla="*/ 5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39" h="31">
                    <a:moveTo>
                      <a:pt x="139" y="14"/>
                    </a:moveTo>
                    <a:lnTo>
                      <a:pt x="137" y="13"/>
                    </a:lnTo>
                    <a:lnTo>
                      <a:pt x="113" y="3"/>
                    </a:lnTo>
                    <a:lnTo>
                      <a:pt x="108" y="3"/>
                    </a:lnTo>
                    <a:lnTo>
                      <a:pt x="88" y="6"/>
                    </a:lnTo>
                    <a:lnTo>
                      <a:pt x="83" y="6"/>
                    </a:lnTo>
                    <a:lnTo>
                      <a:pt x="83" y="17"/>
                    </a:lnTo>
                    <a:lnTo>
                      <a:pt x="67" y="17"/>
                    </a:lnTo>
                    <a:lnTo>
                      <a:pt x="63" y="13"/>
                    </a:lnTo>
                    <a:lnTo>
                      <a:pt x="56" y="12"/>
                    </a:lnTo>
                    <a:lnTo>
                      <a:pt x="55" y="12"/>
                    </a:lnTo>
                    <a:lnTo>
                      <a:pt x="49" y="19"/>
                    </a:lnTo>
                    <a:lnTo>
                      <a:pt x="49" y="23"/>
                    </a:lnTo>
                    <a:lnTo>
                      <a:pt x="51" y="26"/>
                    </a:lnTo>
                    <a:lnTo>
                      <a:pt x="51" y="30"/>
                    </a:lnTo>
                    <a:lnTo>
                      <a:pt x="46" y="31"/>
                    </a:lnTo>
                    <a:lnTo>
                      <a:pt x="45" y="31"/>
                    </a:lnTo>
                    <a:lnTo>
                      <a:pt x="45" y="29"/>
                    </a:lnTo>
                    <a:lnTo>
                      <a:pt x="43" y="14"/>
                    </a:lnTo>
                    <a:lnTo>
                      <a:pt x="41" y="10"/>
                    </a:lnTo>
                    <a:lnTo>
                      <a:pt x="29" y="7"/>
                    </a:lnTo>
                    <a:lnTo>
                      <a:pt x="20" y="2"/>
                    </a:lnTo>
                    <a:lnTo>
                      <a:pt x="20" y="0"/>
                    </a:lnTo>
                    <a:lnTo>
                      <a:pt x="0" y="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83" name="Freeform 1316">
                <a:extLst>
                  <a:ext uri="{FF2B5EF4-FFF2-40B4-BE49-F238E27FC236}">
                    <a16:creationId xmlns:a16="http://schemas.microsoft.com/office/drawing/2014/main" id="{6DF00EB9-8DF6-ECB6-7A26-18FD6F69CB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1" y="817"/>
                <a:ext cx="28" cy="44"/>
              </a:xfrm>
              <a:custGeom>
                <a:avLst/>
                <a:gdLst>
                  <a:gd name="T0" fmla="*/ 65 w 111"/>
                  <a:gd name="T1" fmla="*/ 0 h 178"/>
                  <a:gd name="T2" fmla="*/ 62 w 111"/>
                  <a:gd name="T3" fmla="*/ 9 h 178"/>
                  <a:gd name="T4" fmla="*/ 64 w 111"/>
                  <a:gd name="T5" fmla="*/ 12 h 178"/>
                  <a:gd name="T6" fmla="*/ 69 w 111"/>
                  <a:gd name="T7" fmla="*/ 26 h 178"/>
                  <a:gd name="T8" fmla="*/ 71 w 111"/>
                  <a:gd name="T9" fmla="*/ 30 h 178"/>
                  <a:gd name="T10" fmla="*/ 78 w 111"/>
                  <a:gd name="T11" fmla="*/ 30 h 178"/>
                  <a:gd name="T12" fmla="*/ 93 w 111"/>
                  <a:gd name="T13" fmla="*/ 22 h 178"/>
                  <a:gd name="T14" fmla="*/ 107 w 111"/>
                  <a:gd name="T15" fmla="*/ 17 h 178"/>
                  <a:gd name="T16" fmla="*/ 111 w 111"/>
                  <a:gd name="T17" fmla="*/ 24 h 178"/>
                  <a:gd name="T18" fmla="*/ 107 w 111"/>
                  <a:gd name="T19" fmla="*/ 27 h 178"/>
                  <a:gd name="T20" fmla="*/ 106 w 111"/>
                  <a:gd name="T21" fmla="*/ 44 h 178"/>
                  <a:gd name="T22" fmla="*/ 99 w 111"/>
                  <a:gd name="T23" fmla="*/ 52 h 178"/>
                  <a:gd name="T24" fmla="*/ 89 w 111"/>
                  <a:gd name="T25" fmla="*/ 70 h 178"/>
                  <a:gd name="T26" fmla="*/ 91 w 111"/>
                  <a:gd name="T27" fmla="*/ 69 h 178"/>
                  <a:gd name="T28" fmla="*/ 96 w 111"/>
                  <a:gd name="T29" fmla="*/ 66 h 178"/>
                  <a:gd name="T30" fmla="*/ 99 w 111"/>
                  <a:gd name="T31" fmla="*/ 82 h 178"/>
                  <a:gd name="T32" fmla="*/ 103 w 111"/>
                  <a:gd name="T33" fmla="*/ 90 h 178"/>
                  <a:gd name="T34" fmla="*/ 99 w 111"/>
                  <a:gd name="T35" fmla="*/ 100 h 178"/>
                  <a:gd name="T36" fmla="*/ 93 w 111"/>
                  <a:gd name="T37" fmla="*/ 105 h 178"/>
                  <a:gd name="T38" fmla="*/ 96 w 111"/>
                  <a:gd name="T39" fmla="*/ 115 h 178"/>
                  <a:gd name="T40" fmla="*/ 97 w 111"/>
                  <a:gd name="T41" fmla="*/ 118 h 178"/>
                  <a:gd name="T42" fmla="*/ 93 w 111"/>
                  <a:gd name="T43" fmla="*/ 125 h 178"/>
                  <a:gd name="T44" fmla="*/ 89 w 111"/>
                  <a:gd name="T45" fmla="*/ 126 h 178"/>
                  <a:gd name="T46" fmla="*/ 91 w 111"/>
                  <a:gd name="T47" fmla="*/ 133 h 178"/>
                  <a:gd name="T48" fmla="*/ 79 w 111"/>
                  <a:gd name="T49" fmla="*/ 143 h 178"/>
                  <a:gd name="T50" fmla="*/ 74 w 111"/>
                  <a:gd name="T51" fmla="*/ 147 h 178"/>
                  <a:gd name="T52" fmla="*/ 47 w 111"/>
                  <a:gd name="T53" fmla="*/ 153 h 178"/>
                  <a:gd name="T54" fmla="*/ 30 w 111"/>
                  <a:gd name="T55" fmla="*/ 165 h 178"/>
                  <a:gd name="T56" fmla="*/ 9 w 111"/>
                  <a:gd name="T57" fmla="*/ 176 h 178"/>
                  <a:gd name="T58" fmla="*/ 8 w 111"/>
                  <a:gd name="T59" fmla="*/ 178 h 178"/>
                  <a:gd name="T60" fmla="*/ 5 w 111"/>
                  <a:gd name="T61" fmla="*/ 176 h 178"/>
                  <a:gd name="T62" fmla="*/ 1 w 111"/>
                  <a:gd name="T63" fmla="*/ 171 h 178"/>
                  <a:gd name="T64" fmla="*/ 0 w 111"/>
                  <a:gd name="T65" fmla="*/ 166 h 1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11" h="178">
                    <a:moveTo>
                      <a:pt x="67" y="0"/>
                    </a:moveTo>
                    <a:lnTo>
                      <a:pt x="65" y="0"/>
                    </a:lnTo>
                    <a:lnTo>
                      <a:pt x="64" y="7"/>
                    </a:lnTo>
                    <a:lnTo>
                      <a:pt x="62" y="9"/>
                    </a:lnTo>
                    <a:lnTo>
                      <a:pt x="62" y="10"/>
                    </a:lnTo>
                    <a:lnTo>
                      <a:pt x="64" y="12"/>
                    </a:lnTo>
                    <a:lnTo>
                      <a:pt x="65" y="17"/>
                    </a:lnTo>
                    <a:lnTo>
                      <a:pt x="69" y="26"/>
                    </a:lnTo>
                    <a:lnTo>
                      <a:pt x="71" y="27"/>
                    </a:lnTo>
                    <a:lnTo>
                      <a:pt x="71" y="30"/>
                    </a:lnTo>
                    <a:lnTo>
                      <a:pt x="72" y="31"/>
                    </a:lnTo>
                    <a:lnTo>
                      <a:pt x="78" y="30"/>
                    </a:lnTo>
                    <a:lnTo>
                      <a:pt x="83" y="27"/>
                    </a:lnTo>
                    <a:lnTo>
                      <a:pt x="93" y="22"/>
                    </a:lnTo>
                    <a:lnTo>
                      <a:pt x="106" y="17"/>
                    </a:lnTo>
                    <a:lnTo>
                      <a:pt x="107" y="17"/>
                    </a:lnTo>
                    <a:lnTo>
                      <a:pt x="108" y="22"/>
                    </a:lnTo>
                    <a:lnTo>
                      <a:pt x="111" y="24"/>
                    </a:lnTo>
                    <a:lnTo>
                      <a:pt x="110" y="26"/>
                    </a:lnTo>
                    <a:lnTo>
                      <a:pt x="107" y="27"/>
                    </a:lnTo>
                    <a:lnTo>
                      <a:pt x="106" y="34"/>
                    </a:lnTo>
                    <a:lnTo>
                      <a:pt x="106" y="44"/>
                    </a:lnTo>
                    <a:lnTo>
                      <a:pt x="107" y="46"/>
                    </a:lnTo>
                    <a:lnTo>
                      <a:pt x="99" y="52"/>
                    </a:lnTo>
                    <a:lnTo>
                      <a:pt x="87" y="56"/>
                    </a:lnTo>
                    <a:lnTo>
                      <a:pt x="89" y="70"/>
                    </a:lnTo>
                    <a:lnTo>
                      <a:pt x="90" y="69"/>
                    </a:lnTo>
                    <a:lnTo>
                      <a:pt x="91" y="69"/>
                    </a:lnTo>
                    <a:lnTo>
                      <a:pt x="93" y="67"/>
                    </a:lnTo>
                    <a:lnTo>
                      <a:pt x="96" y="66"/>
                    </a:lnTo>
                    <a:lnTo>
                      <a:pt x="97" y="66"/>
                    </a:lnTo>
                    <a:lnTo>
                      <a:pt x="99" y="82"/>
                    </a:lnTo>
                    <a:lnTo>
                      <a:pt x="103" y="86"/>
                    </a:lnTo>
                    <a:lnTo>
                      <a:pt x="103" y="90"/>
                    </a:lnTo>
                    <a:lnTo>
                      <a:pt x="101" y="98"/>
                    </a:lnTo>
                    <a:lnTo>
                      <a:pt x="99" y="100"/>
                    </a:lnTo>
                    <a:lnTo>
                      <a:pt x="94" y="100"/>
                    </a:lnTo>
                    <a:lnTo>
                      <a:pt x="93" y="105"/>
                    </a:lnTo>
                    <a:lnTo>
                      <a:pt x="93" y="109"/>
                    </a:lnTo>
                    <a:lnTo>
                      <a:pt x="96" y="115"/>
                    </a:lnTo>
                    <a:lnTo>
                      <a:pt x="97" y="115"/>
                    </a:lnTo>
                    <a:lnTo>
                      <a:pt x="97" y="118"/>
                    </a:lnTo>
                    <a:lnTo>
                      <a:pt x="94" y="123"/>
                    </a:lnTo>
                    <a:lnTo>
                      <a:pt x="93" y="125"/>
                    </a:lnTo>
                    <a:lnTo>
                      <a:pt x="90" y="126"/>
                    </a:lnTo>
                    <a:lnTo>
                      <a:pt x="89" y="126"/>
                    </a:lnTo>
                    <a:lnTo>
                      <a:pt x="89" y="130"/>
                    </a:lnTo>
                    <a:lnTo>
                      <a:pt x="91" y="133"/>
                    </a:lnTo>
                    <a:lnTo>
                      <a:pt x="90" y="136"/>
                    </a:lnTo>
                    <a:lnTo>
                      <a:pt x="79" y="143"/>
                    </a:lnTo>
                    <a:lnTo>
                      <a:pt x="78" y="144"/>
                    </a:lnTo>
                    <a:lnTo>
                      <a:pt x="74" y="147"/>
                    </a:lnTo>
                    <a:lnTo>
                      <a:pt x="72" y="147"/>
                    </a:lnTo>
                    <a:lnTo>
                      <a:pt x="47" y="153"/>
                    </a:lnTo>
                    <a:lnTo>
                      <a:pt x="44" y="156"/>
                    </a:lnTo>
                    <a:lnTo>
                      <a:pt x="30" y="165"/>
                    </a:lnTo>
                    <a:lnTo>
                      <a:pt x="11" y="175"/>
                    </a:lnTo>
                    <a:lnTo>
                      <a:pt x="9" y="176"/>
                    </a:lnTo>
                    <a:lnTo>
                      <a:pt x="9" y="178"/>
                    </a:lnTo>
                    <a:lnTo>
                      <a:pt x="8" y="178"/>
                    </a:lnTo>
                    <a:lnTo>
                      <a:pt x="7" y="176"/>
                    </a:lnTo>
                    <a:lnTo>
                      <a:pt x="5" y="176"/>
                    </a:lnTo>
                    <a:lnTo>
                      <a:pt x="1" y="172"/>
                    </a:lnTo>
                    <a:lnTo>
                      <a:pt x="1" y="171"/>
                    </a:lnTo>
                    <a:lnTo>
                      <a:pt x="2" y="169"/>
                    </a:lnTo>
                    <a:lnTo>
                      <a:pt x="0" y="16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84" name="Freeform 1317">
                <a:extLst>
                  <a:ext uri="{FF2B5EF4-FFF2-40B4-BE49-F238E27FC236}">
                    <a16:creationId xmlns:a16="http://schemas.microsoft.com/office/drawing/2014/main" id="{BDFBAAFF-DC37-DFFA-EF08-E16FA80B39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6" y="848"/>
                <a:ext cx="20" cy="21"/>
              </a:xfrm>
              <a:custGeom>
                <a:avLst/>
                <a:gdLst>
                  <a:gd name="T0" fmla="*/ 59 w 81"/>
                  <a:gd name="T1" fmla="*/ 43 h 84"/>
                  <a:gd name="T2" fmla="*/ 81 w 81"/>
                  <a:gd name="T3" fmla="*/ 26 h 84"/>
                  <a:gd name="T4" fmla="*/ 63 w 81"/>
                  <a:gd name="T5" fmla="*/ 19 h 84"/>
                  <a:gd name="T6" fmla="*/ 54 w 81"/>
                  <a:gd name="T7" fmla="*/ 5 h 84"/>
                  <a:gd name="T8" fmla="*/ 23 w 81"/>
                  <a:gd name="T9" fmla="*/ 0 h 84"/>
                  <a:gd name="T10" fmla="*/ 0 w 81"/>
                  <a:gd name="T11" fmla="*/ 11 h 84"/>
                  <a:gd name="T12" fmla="*/ 0 w 81"/>
                  <a:gd name="T13" fmla="*/ 25 h 84"/>
                  <a:gd name="T14" fmla="*/ 19 w 81"/>
                  <a:gd name="T15" fmla="*/ 33 h 84"/>
                  <a:gd name="T16" fmla="*/ 16 w 81"/>
                  <a:gd name="T17" fmla="*/ 34 h 84"/>
                  <a:gd name="T18" fmla="*/ 16 w 81"/>
                  <a:gd name="T19" fmla="*/ 40 h 84"/>
                  <a:gd name="T20" fmla="*/ 15 w 81"/>
                  <a:gd name="T21" fmla="*/ 48 h 84"/>
                  <a:gd name="T22" fmla="*/ 15 w 81"/>
                  <a:gd name="T23" fmla="*/ 49 h 84"/>
                  <a:gd name="T24" fmla="*/ 16 w 81"/>
                  <a:gd name="T25" fmla="*/ 52 h 84"/>
                  <a:gd name="T26" fmla="*/ 16 w 81"/>
                  <a:gd name="T27" fmla="*/ 53 h 84"/>
                  <a:gd name="T28" fmla="*/ 18 w 81"/>
                  <a:gd name="T29" fmla="*/ 56 h 84"/>
                  <a:gd name="T30" fmla="*/ 21 w 81"/>
                  <a:gd name="T31" fmla="*/ 60 h 84"/>
                  <a:gd name="T32" fmla="*/ 23 w 81"/>
                  <a:gd name="T33" fmla="*/ 62 h 84"/>
                  <a:gd name="T34" fmla="*/ 25 w 81"/>
                  <a:gd name="T35" fmla="*/ 63 h 84"/>
                  <a:gd name="T36" fmla="*/ 28 w 81"/>
                  <a:gd name="T37" fmla="*/ 63 h 84"/>
                  <a:gd name="T38" fmla="*/ 32 w 81"/>
                  <a:gd name="T39" fmla="*/ 66 h 84"/>
                  <a:gd name="T40" fmla="*/ 35 w 81"/>
                  <a:gd name="T41" fmla="*/ 69 h 84"/>
                  <a:gd name="T42" fmla="*/ 38 w 81"/>
                  <a:gd name="T43" fmla="*/ 73 h 84"/>
                  <a:gd name="T44" fmla="*/ 28 w 81"/>
                  <a:gd name="T45" fmla="*/ 79 h 84"/>
                  <a:gd name="T46" fmla="*/ 29 w 81"/>
                  <a:gd name="T47" fmla="*/ 84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81" h="84">
                    <a:moveTo>
                      <a:pt x="59" y="43"/>
                    </a:moveTo>
                    <a:lnTo>
                      <a:pt x="81" y="26"/>
                    </a:lnTo>
                    <a:lnTo>
                      <a:pt x="63" y="19"/>
                    </a:lnTo>
                    <a:lnTo>
                      <a:pt x="54" y="5"/>
                    </a:lnTo>
                    <a:lnTo>
                      <a:pt x="23" y="0"/>
                    </a:lnTo>
                    <a:lnTo>
                      <a:pt x="0" y="11"/>
                    </a:lnTo>
                    <a:lnTo>
                      <a:pt x="0" y="25"/>
                    </a:lnTo>
                    <a:lnTo>
                      <a:pt x="19" y="33"/>
                    </a:lnTo>
                    <a:lnTo>
                      <a:pt x="16" y="34"/>
                    </a:lnTo>
                    <a:lnTo>
                      <a:pt x="16" y="40"/>
                    </a:lnTo>
                    <a:lnTo>
                      <a:pt x="15" y="48"/>
                    </a:lnTo>
                    <a:lnTo>
                      <a:pt x="15" y="49"/>
                    </a:lnTo>
                    <a:lnTo>
                      <a:pt x="16" y="52"/>
                    </a:lnTo>
                    <a:lnTo>
                      <a:pt x="16" y="53"/>
                    </a:lnTo>
                    <a:lnTo>
                      <a:pt x="18" y="56"/>
                    </a:lnTo>
                    <a:lnTo>
                      <a:pt x="21" y="60"/>
                    </a:lnTo>
                    <a:lnTo>
                      <a:pt x="23" y="62"/>
                    </a:lnTo>
                    <a:lnTo>
                      <a:pt x="25" y="63"/>
                    </a:lnTo>
                    <a:lnTo>
                      <a:pt x="28" y="63"/>
                    </a:lnTo>
                    <a:lnTo>
                      <a:pt x="32" y="66"/>
                    </a:lnTo>
                    <a:lnTo>
                      <a:pt x="35" y="69"/>
                    </a:lnTo>
                    <a:lnTo>
                      <a:pt x="38" y="73"/>
                    </a:lnTo>
                    <a:lnTo>
                      <a:pt x="28" y="79"/>
                    </a:lnTo>
                    <a:lnTo>
                      <a:pt x="29" y="8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85" name="Freeform 1318">
                <a:extLst>
                  <a:ext uri="{FF2B5EF4-FFF2-40B4-BE49-F238E27FC236}">
                    <a16:creationId xmlns:a16="http://schemas.microsoft.com/office/drawing/2014/main" id="{8614F6C0-71B5-71D2-456C-424DFD79A0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9" y="869"/>
                <a:ext cx="15" cy="24"/>
              </a:xfrm>
              <a:custGeom>
                <a:avLst/>
                <a:gdLst>
                  <a:gd name="T0" fmla="*/ 57 w 58"/>
                  <a:gd name="T1" fmla="*/ 0 h 98"/>
                  <a:gd name="T2" fmla="*/ 58 w 58"/>
                  <a:gd name="T3" fmla="*/ 3 h 98"/>
                  <a:gd name="T4" fmla="*/ 58 w 58"/>
                  <a:gd name="T5" fmla="*/ 4 h 98"/>
                  <a:gd name="T6" fmla="*/ 50 w 58"/>
                  <a:gd name="T7" fmla="*/ 4 h 98"/>
                  <a:gd name="T8" fmla="*/ 47 w 58"/>
                  <a:gd name="T9" fmla="*/ 6 h 98"/>
                  <a:gd name="T10" fmla="*/ 47 w 58"/>
                  <a:gd name="T11" fmla="*/ 7 h 98"/>
                  <a:gd name="T12" fmla="*/ 42 w 58"/>
                  <a:gd name="T13" fmla="*/ 11 h 98"/>
                  <a:gd name="T14" fmla="*/ 35 w 58"/>
                  <a:gd name="T15" fmla="*/ 24 h 98"/>
                  <a:gd name="T16" fmla="*/ 34 w 58"/>
                  <a:gd name="T17" fmla="*/ 25 h 98"/>
                  <a:gd name="T18" fmla="*/ 32 w 58"/>
                  <a:gd name="T19" fmla="*/ 25 h 98"/>
                  <a:gd name="T20" fmla="*/ 28 w 58"/>
                  <a:gd name="T21" fmla="*/ 27 h 98"/>
                  <a:gd name="T22" fmla="*/ 22 w 58"/>
                  <a:gd name="T23" fmla="*/ 27 h 98"/>
                  <a:gd name="T24" fmla="*/ 21 w 58"/>
                  <a:gd name="T25" fmla="*/ 23 h 98"/>
                  <a:gd name="T26" fmla="*/ 18 w 58"/>
                  <a:gd name="T27" fmla="*/ 23 h 98"/>
                  <a:gd name="T28" fmla="*/ 17 w 58"/>
                  <a:gd name="T29" fmla="*/ 36 h 98"/>
                  <a:gd name="T30" fmla="*/ 14 w 58"/>
                  <a:gd name="T31" fmla="*/ 39 h 98"/>
                  <a:gd name="T32" fmla="*/ 11 w 58"/>
                  <a:gd name="T33" fmla="*/ 41 h 98"/>
                  <a:gd name="T34" fmla="*/ 5 w 58"/>
                  <a:gd name="T35" fmla="*/ 42 h 98"/>
                  <a:gd name="T36" fmla="*/ 0 w 58"/>
                  <a:gd name="T37" fmla="*/ 45 h 98"/>
                  <a:gd name="T38" fmla="*/ 3 w 58"/>
                  <a:gd name="T39" fmla="*/ 49 h 98"/>
                  <a:gd name="T40" fmla="*/ 4 w 58"/>
                  <a:gd name="T41" fmla="*/ 50 h 98"/>
                  <a:gd name="T42" fmla="*/ 11 w 58"/>
                  <a:gd name="T43" fmla="*/ 59 h 98"/>
                  <a:gd name="T44" fmla="*/ 14 w 58"/>
                  <a:gd name="T45" fmla="*/ 66 h 98"/>
                  <a:gd name="T46" fmla="*/ 15 w 58"/>
                  <a:gd name="T47" fmla="*/ 73 h 98"/>
                  <a:gd name="T48" fmla="*/ 14 w 58"/>
                  <a:gd name="T49" fmla="*/ 77 h 98"/>
                  <a:gd name="T50" fmla="*/ 17 w 58"/>
                  <a:gd name="T51" fmla="*/ 84 h 98"/>
                  <a:gd name="T52" fmla="*/ 25 w 58"/>
                  <a:gd name="T53" fmla="*/ 92 h 98"/>
                  <a:gd name="T54" fmla="*/ 27 w 58"/>
                  <a:gd name="T55" fmla="*/ 96 h 98"/>
                  <a:gd name="T56" fmla="*/ 29 w 58"/>
                  <a:gd name="T57" fmla="*/ 98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58" h="98">
                    <a:moveTo>
                      <a:pt x="57" y="0"/>
                    </a:moveTo>
                    <a:lnTo>
                      <a:pt x="58" y="3"/>
                    </a:lnTo>
                    <a:lnTo>
                      <a:pt x="58" y="4"/>
                    </a:lnTo>
                    <a:lnTo>
                      <a:pt x="50" y="4"/>
                    </a:lnTo>
                    <a:lnTo>
                      <a:pt x="47" y="6"/>
                    </a:lnTo>
                    <a:lnTo>
                      <a:pt x="47" y="7"/>
                    </a:lnTo>
                    <a:lnTo>
                      <a:pt x="42" y="11"/>
                    </a:lnTo>
                    <a:lnTo>
                      <a:pt x="35" y="24"/>
                    </a:lnTo>
                    <a:lnTo>
                      <a:pt x="34" y="25"/>
                    </a:lnTo>
                    <a:lnTo>
                      <a:pt x="32" y="25"/>
                    </a:lnTo>
                    <a:lnTo>
                      <a:pt x="28" y="27"/>
                    </a:lnTo>
                    <a:lnTo>
                      <a:pt x="22" y="27"/>
                    </a:lnTo>
                    <a:lnTo>
                      <a:pt x="21" y="23"/>
                    </a:lnTo>
                    <a:lnTo>
                      <a:pt x="18" y="23"/>
                    </a:lnTo>
                    <a:lnTo>
                      <a:pt x="17" y="36"/>
                    </a:lnTo>
                    <a:lnTo>
                      <a:pt x="14" y="39"/>
                    </a:lnTo>
                    <a:lnTo>
                      <a:pt x="11" y="41"/>
                    </a:lnTo>
                    <a:lnTo>
                      <a:pt x="5" y="42"/>
                    </a:lnTo>
                    <a:lnTo>
                      <a:pt x="0" y="45"/>
                    </a:lnTo>
                    <a:lnTo>
                      <a:pt x="3" y="49"/>
                    </a:lnTo>
                    <a:lnTo>
                      <a:pt x="4" y="50"/>
                    </a:lnTo>
                    <a:lnTo>
                      <a:pt x="11" y="59"/>
                    </a:lnTo>
                    <a:lnTo>
                      <a:pt x="14" y="66"/>
                    </a:lnTo>
                    <a:lnTo>
                      <a:pt x="15" y="73"/>
                    </a:lnTo>
                    <a:lnTo>
                      <a:pt x="14" y="77"/>
                    </a:lnTo>
                    <a:lnTo>
                      <a:pt x="17" y="84"/>
                    </a:lnTo>
                    <a:lnTo>
                      <a:pt x="25" y="92"/>
                    </a:lnTo>
                    <a:lnTo>
                      <a:pt x="27" y="96"/>
                    </a:lnTo>
                    <a:lnTo>
                      <a:pt x="29" y="9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86" name="Freeform 1319">
                <a:extLst>
                  <a:ext uri="{FF2B5EF4-FFF2-40B4-BE49-F238E27FC236}">
                    <a16:creationId xmlns:a16="http://schemas.microsoft.com/office/drawing/2014/main" id="{5A645D6D-D8AF-951B-19AF-9077AD9866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0" y="858"/>
                <a:ext cx="57" cy="13"/>
              </a:xfrm>
              <a:custGeom>
                <a:avLst/>
                <a:gdLst>
                  <a:gd name="T0" fmla="*/ 228 w 231"/>
                  <a:gd name="T1" fmla="*/ 40 h 53"/>
                  <a:gd name="T2" fmla="*/ 216 w 231"/>
                  <a:gd name="T3" fmla="*/ 44 h 53"/>
                  <a:gd name="T4" fmla="*/ 213 w 231"/>
                  <a:gd name="T5" fmla="*/ 50 h 53"/>
                  <a:gd name="T6" fmla="*/ 211 w 231"/>
                  <a:gd name="T7" fmla="*/ 47 h 53"/>
                  <a:gd name="T8" fmla="*/ 207 w 231"/>
                  <a:gd name="T9" fmla="*/ 39 h 53"/>
                  <a:gd name="T10" fmla="*/ 200 w 231"/>
                  <a:gd name="T11" fmla="*/ 37 h 53"/>
                  <a:gd name="T12" fmla="*/ 183 w 231"/>
                  <a:gd name="T13" fmla="*/ 48 h 53"/>
                  <a:gd name="T14" fmla="*/ 180 w 231"/>
                  <a:gd name="T15" fmla="*/ 53 h 53"/>
                  <a:gd name="T16" fmla="*/ 185 w 231"/>
                  <a:gd name="T17" fmla="*/ 37 h 53"/>
                  <a:gd name="T18" fmla="*/ 183 w 231"/>
                  <a:gd name="T19" fmla="*/ 30 h 53"/>
                  <a:gd name="T20" fmla="*/ 176 w 231"/>
                  <a:gd name="T21" fmla="*/ 19 h 53"/>
                  <a:gd name="T22" fmla="*/ 162 w 231"/>
                  <a:gd name="T23" fmla="*/ 17 h 53"/>
                  <a:gd name="T24" fmla="*/ 153 w 231"/>
                  <a:gd name="T25" fmla="*/ 19 h 53"/>
                  <a:gd name="T26" fmla="*/ 144 w 231"/>
                  <a:gd name="T27" fmla="*/ 2 h 53"/>
                  <a:gd name="T28" fmla="*/ 119 w 231"/>
                  <a:gd name="T29" fmla="*/ 0 h 53"/>
                  <a:gd name="T30" fmla="*/ 113 w 231"/>
                  <a:gd name="T31" fmla="*/ 2 h 53"/>
                  <a:gd name="T32" fmla="*/ 115 w 231"/>
                  <a:gd name="T33" fmla="*/ 9 h 53"/>
                  <a:gd name="T34" fmla="*/ 116 w 231"/>
                  <a:gd name="T35" fmla="*/ 25 h 53"/>
                  <a:gd name="T36" fmla="*/ 116 w 231"/>
                  <a:gd name="T37" fmla="*/ 33 h 53"/>
                  <a:gd name="T38" fmla="*/ 95 w 231"/>
                  <a:gd name="T39" fmla="*/ 36 h 53"/>
                  <a:gd name="T40" fmla="*/ 87 w 231"/>
                  <a:gd name="T41" fmla="*/ 39 h 53"/>
                  <a:gd name="T42" fmla="*/ 84 w 231"/>
                  <a:gd name="T43" fmla="*/ 43 h 53"/>
                  <a:gd name="T44" fmla="*/ 83 w 231"/>
                  <a:gd name="T45" fmla="*/ 41 h 53"/>
                  <a:gd name="T46" fmla="*/ 66 w 231"/>
                  <a:gd name="T47" fmla="*/ 47 h 53"/>
                  <a:gd name="T48" fmla="*/ 55 w 231"/>
                  <a:gd name="T49" fmla="*/ 44 h 53"/>
                  <a:gd name="T50" fmla="*/ 48 w 231"/>
                  <a:gd name="T51" fmla="*/ 40 h 53"/>
                  <a:gd name="T52" fmla="*/ 41 w 231"/>
                  <a:gd name="T53" fmla="*/ 33 h 53"/>
                  <a:gd name="T54" fmla="*/ 17 w 231"/>
                  <a:gd name="T55" fmla="*/ 29 h 53"/>
                  <a:gd name="T56" fmla="*/ 7 w 231"/>
                  <a:gd name="T57" fmla="*/ 26 h 53"/>
                  <a:gd name="T58" fmla="*/ 5 w 231"/>
                  <a:gd name="T59" fmla="*/ 27 h 53"/>
                  <a:gd name="T60" fmla="*/ 2 w 231"/>
                  <a:gd name="T61" fmla="*/ 16 h 53"/>
                  <a:gd name="T62" fmla="*/ 0 w 231"/>
                  <a:gd name="T63" fmla="*/ 9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31" h="53">
                    <a:moveTo>
                      <a:pt x="231" y="40"/>
                    </a:moveTo>
                    <a:lnTo>
                      <a:pt x="228" y="40"/>
                    </a:lnTo>
                    <a:lnTo>
                      <a:pt x="221" y="41"/>
                    </a:lnTo>
                    <a:lnTo>
                      <a:pt x="216" y="44"/>
                    </a:lnTo>
                    <a:lnTo>
                      <a:pt x="213" y="48"/>
                    </a:lnTo>
                    <a:lnTo>
                      <a:pt x="213" y="50"/>
                    </a:lnTo>
                    <a:lnTo>
                      <a:pt x="211" y="50"/>
                    </a:lnTo>
                    <a:lnTo>
                      <a:pt x="211" y="47"/>
                    </a:lnTo>
                    <a:lnTo>
                      <a:pt x="210" y="43"/>
                    </a:lnTo>
                    <a:lnTo>
                      <a:pt x="207" y="39"/>
                    </a:lnTo>
                    <a:lnTo>
                      <a:pt x="201" y="37"/>
                    </a:lnTo>
                    <a:lnTo>
                      <a:pt x="200" y="37"/>
                    </a:lnTo>
                    <a:lnTo>
                      <a:pt x="189" y="47"/>
                    </a:lnTo>
                    <a:lnTo>
                      <a:pt x="183" y="48"/>
                    </a:lnTo>
                    <a:lnTo>
                      <a:pt x="182" y="53"/>
                    </a:lnTo>
                    <a:lnTo>
                      <a:pt x="180" y="53"/>
                    </a:lnTo>
                    <a:lnTo>
                      <a:pt x="182" y="46"/>
                    </a:lnTo>
                    <a:lnTo>
                      <a:pt x="185" y="37"/>
                    </a:lnTo>
                    <a:lnTo>
                      <a:pt x="185" y="33"/>
                    </a:lnTo>
                    <a:lnTo>
                      <a:pt x="183" y="30"/>
                    </a:lnTo>
                    <a:lnTo>
                      <a:pt x="182" y="25"/>
                    </a:lnTo>
                    <a:lnTo>
                      <a:pt x="176" y="19"/>
                    </a:lnTo>
                    <a:lnTo>
                      <a:pt x="176" y="17"/>
                    </a:lnTo>
                    <a:lnTo>
                      <a:pt x="162" y="17"/>
                    </a:lnTo>
                    <a:lnTo>
                      <a:pt x="157" y="19"/>
                    </a:lnTo>
                    <a:lnTo>
                      <a:pt x="153" y="19"/>
                    </a:lnTo>
                    <a:lnTo>
                      <a:pt x="148" y="8"/>
                    </a:lnTo>
                    <a:lnTo>
                      <a:pt x="144" y="2"/>
                    </a:lnTo>
                    <a:lnTo>
                      <a:pt x="144" y="0"/>
                    </a:lnTo>
                    <a:lnTo>
                      <a:pt x="119" y="0"/>
                    </a:lnTo>
                    <a:lnTo>
                      <a:pt x="113" y="1"/>
                    </a:lnTo>
                    <a:lnTo>
                      <a:pt x="113" y="2"/>
                    </a:lnTo>
                    <a:lnTo>
                      <a:pt x="115" y="8"/>
                    </a:lnTo>
                    <a:lnTo>
                      <a:pt x="115" y="9"/>
                    </a:lnTo>
                    <a:lnTo>
                      <a:pt x="116" y="23"/>
                    </a:lnTo>
                    <a:lnTo>
                      <a:pt x="116" y="25"/>
                    </a:lnTo>
                    <a:lnTo>
                      <a:pt x="118" y="33"/>
                    </a:lnTo>
                    <a:lnTo>
                      <a:pt x="116" y="33"/>
                    </a:lnTo>
                    <a:lnTo>
                      <a:pt x="99" y="34"/>
                    </a:lnTo>
                    <a:lnTo>
                      <a:pt x="95" y="36"/>
                    </a:lnTo>
                    <a:lnTo>
                      <a:pt x="91" y="36"/>
                    </a:lnTo>
                    <a:lnTo>
                      <a:pt x="87" y="39"/>
                    </a:lnTo>
                    <a:lnTo>
                      <a:pt x="87" y="40"/>
                    </a:lnTo>
                    <a:lnTo>
                      <a:pt x="84" y="43"/>
                    </a:lnTo>
                    <a:lnTo>
                      <a:pt x="83" y="43"/>
                    </a:lnTo>
                    <a:lnTo>
                      <a:pt x="83" y="41"/>
                    </a:lnTo>
                    <a:lnTo>
                      <a:pt x="72" y="44"/>
                    </a:lnTo>
                    <a:lnTo>
                      <a:pt x="66" y="47"/>
                    </a:lnTo>
                    <a:lnTo>
                      <a:pt x="63" y="47"/>
                    </a:lnTo>
                    <a:lnTo>
                      <a:pt x="55" y="44"/>
                    </a:lnTo>
                    <a:lnTo>
                      <a:pt x="51" y="41"/>
                    </a:lnTo>
                    <a:lnTo>
                      <a:pt x="48" y="40"/>
                    </a:lnTo>
                    <a:lnTo>
                      <a:pt x="42" y="33"/>
                    </a:lnTo>
                    <a:lnTo>
                      <a:pt x="41" y="33"/>
                    </a:lnTo>
                    <a:lnTo>
                      <a:pt x="19" y="27"/>
                    </a:lnTo>
                    <a:lnTo>
                      <a:pt x="17" y="29"/>
                    </a:lnTo>
                    <a:lnTo>
                      <a:pt x="13" y="25"/>
                    </a:lnTo>
                    <a:lnTo>
                      <a:pt x="7" y="26"/>
                    </a:lnTo>
                    <a:lnTo>
                      <a:pt x="5" y="29"/>
                    </a:lnTo>
                    <a:lnTo>
                      <a:pt x="5" y="27"/>
                    </a:lnTo>
                    <a:lnTo>
                      <a:pt x="2" y="19"/>
                    </a:lnTo>
                    <a:lnTo>
                      <a:pt x="2" y="16"/>
                    </a:lnTo>
                    <a:lnTo>
                      <a:pt x="0" y="15"/>
                    </a:lnTo>
                    <a:lnTo>
                      <a:pt x="0" y="9"/>
                    </a:lnTo>
                    <a:lnTo>
                      <a:pt x="5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87" name="Freeform 1320">
                <a:extLst>
                  <a:ext uri="{FF2B5EF4-FFF2-40B4-BE49-F238E27FC236}">
                    <a16:creationId xmlns:a16="http://schemas.microsoft.com/office/drawing/2014/main" id="{0EB281C5-02B4-4435-73AA-F602DC9BCA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7" y="838"/>
                <a:ext cx="11" cy="30"/>
              </a:xfrm>
              <a:custGeom>
                <a:avLst/>
                <a:gdLst>
                  <a:gd name="T0" fmla="*/ 45 w 45"/>
                  <a:gd name="T1" fmla="*/ 0 h 120"/>
                  <a:gd name="T2" fmla="*/ 44 w 45"/>
                  <a:gd name="T3" fmla="*/ 1 h 120"/>
                  <a:gd name="T4" fmla="*/ 38 w 45"/>
                  <a:gd name="T5" fmla="*/ 8 h 120"/>
                  <a:gd name="T6" fmla="*/ 34 w 45"/>
                  <a:gd name="T7" fmla="*/ 17 h 120"/>
                  <a:gd name="T8" fmla="*/ 34 w 45"/>
                  <a:gd name="T9" fmla="*/ 19 h 120"/>
                  <a:gd name="T10" fmla="*/ 37 w 45"/>
                  <a:gd name="T11" fmla="*/ 21 h 120"/>
                  <a:gd name="T12" fmla="*/ 41 w 45"/>
                  <a:gd name="T13" fmla="*/ 25 h 120"/>
                  <a:gd name="T14" fmla="*/ 41 w 45"/>
                  <a:gd name="T15" fmla="*/ 28 h 120"/>
                  <a:gd name="T16" fmla="*/ 37 w 45"/>
                  <a:gd name="T17" fmla="*/ 28 h 120"/>
                  <a:gd name="T18" fmla="*/ 34 w 45"/>
                  <a:gd name="T19" fmla="*/ 29 h 120"/>
                  <a:gd name="T20" fmla="*/ 30 w 45"/>
                  <a:gd name="T21" fmla="*/ 36 h 120"/>
                  <a:gd name="T22" fmla="*/ 32 w 45"/>
                  <a:gd name="T23" fmla="*/ 46 h 120"/>
                  <a:gd name="T24" fmla="*/ 25 w 45"/>
                  <a:gd name="T25" fmla="*/ 53 h 120"/>
                  <a:gd name="T26" fmla="*/ 25 w 45"/>
                  <a:gd name="T27" fmla="*/ 60 h 120"/>
                  <a:gd name="T28" fmla="*/ 24 w 45"/>
                  <a:gd name="T29" fmla="*/ 61 h 120"/>
                  <a:gd name="T30" fmla="*/ 14 w 45"/>
                  <a:gd name="T31" fmla="*/ 66 h 120"/>
                  <a:gd name="T32" fmla="*/ 7 w 45"/>
                  <a:gd name="T33" fmla="*/ 67 h 120"/>
                  <a:gd name="T34" fmla="*/ 6 w 45"/>
                  <a:gd name="T35" fmla="*/ 68 h 120"/>
                  <a:gd name="T36" fmla="*/ 6 w 45"/>
                  <a:gd name="T37" fmla="*/ 70 h 120"/>
                  <a:gd name="T38" fmla="*/ 4 w 45"/>
                  <a:gd name="T39" fmla="*/ 77 h 120"/>
                  <a:gd name="T40" fmla="*/ 6 w 45"/>
                  <a:gd name="T41" fmla="*/ 77 h 120"/>
                  <a:gd name="T42" fmla="*/ 6 w 45"/>
                  <a:gd name="T43" fmla="*/ 78 h 120"/>
                  <a:gd name="T44" fmla="*/ 7 w 45"/>
                  <a:gd name="T45" fmla="*/ 80 h 120"/>
                  <a:gd name="T46" fmla="*/ 10 w 45"/>
                  <a:gd name="T47" fmla="*/ 86 h 120"/>
                  <a:gd name="T48" fmla="*/ 17 w 45"/>
                  <a:gd name="T49" fmla="*/ 84 h 120"/>
                  <a:gd name="T50" fmla="*/ 23 w 45"/>
                  <a:gd name="T51" fmla="*/ 84 h 120"/>
                  <a:gd name="T52" fmla="*/ 28 w 45"/>
                  <a:gd name="T53" fmla="*/ 82 h 120"/>
                  <a:gd name="T54" fmla="*/ 30 w 45"/>
                  <a:gd name="T55" fmla="*/ 88 h 120"/>
                  <a:gd name="T56" fmla="*/ 30 w 45"/>
                  <a:gd name="T57" fmla="*/ 95 h 120"/>
                  <a:gd name="T58" fmla="*/ 28 w 45"/>
                  <a:gd name="T59" fmla="*/ 95 h 120"/>
                  <a:gd name="T60" fmla="*/ 28 w 45"/>
                  <a:gd name="T61" fmla="*/ 103 h 120"/>
                  <a:gd name="T62" fmla="*/ 27 w 45"/>
                  <a:gd name="T63" fmla="*/ 105 h 120"/>
                  <a:gd name="T64" fmla="*/ 23 w 45"/>
                  <a:gd name="T65" fmla="*/ 105 h 120"/>
                  <a:gd name="T66" fmla="*/ 2 w 45"/>
                  <a:gd name="T67" fmla="*/ 114 h 120"/>
                  <a:gd name="T68" fmla="*/ 0 w 45"/>
                  <a:gd name="T69" fmla="*/ 119 h 120"/>
                  <a:gd name="T70" fmla="*/ 2 w 45"/>
                  <a:gd name="T71" fmla="*/ 12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5" h="120">
                    <a:moveTo>
                      <a:pt x="45" y="0"/>
                    </a:moveTo>
                    <a:lnTo>
                      <a:pt x="44" y="1"/>
                    </a:lnTo>
                    <a:lnTo>
                      <a:pt x="38" y="8"/>
                    </a:lnTo>
                    <a:lnTo>
                      <a:pt x="34" y="17"/>
                    </a:lnTo>
                    <a:lnTo>
                      <a:pt x="34" y="19"/>
                    </a:lnTo>
                    <a:lnTo>
                      <a:pt x="37" y="21"/>
                    </a:lnTo>
                    <a:lnTo>
                      <a:pt x="41" y="25"/>
                    </a:lnTo>
                    <a:lnTo>
                      <a:pt x="41" y="28"/>
                    </a:lnTo>
                    <a:lnTo>
                      <a:pt x="37" y="28"/>
                    </a:lnTo>
                    <a:lnTo>
                      <a:pt x="34" y="29"/>
                    </a:lnTo>
                    <a:lnTo>
                      <a:pt x="30" y="36"/>
                    </a:lnTo>
                    <a:lnTo>
                      <a:pt x="32" y="46"/>
                    </a:lnTo>
                    <a:lnTo>
                      <a:pt x="25" y="53"/>
                    </a:lnTo>
                    <a:lnTo>
                      <a:pt x="25" y="60"/>
                    </a:lnTo>
                    <a:lnTo>
                      <a:pt x="24" y="61"/>
                    </a:lnTo>
                    <a:lnTo>
                      <a:pt x="14" y="66"/>
                    </a:lnTo>
                    <a:lnTo>
                      <a:pt x="7" y="67"/>
                    </a:lnTo>
                    <a:lnTo>
                      <a:pt x="6" y="68"/>
                    </a:lnTo>
                    <a:lnTo>
                      <a:pt x="6" y="70"/>
                    </a:lnTo>
                    <a:lnTo>
                      <a:pt x="4" y="77"/>
                    </a:lnTo>
                    <a:lnTo>
                      <a:pt x="6" y="77"/>
                    </a:lnTo>
                    <a:lnTo>
                      <a:pt x="6" y="78"/>
                    </a:lnTo>
                    <a:lnTo>
                      <a:pt x="7" y="80"/>
                    </a:lnTo>
                    <a:lnTo>
                      <a:pt x="10" y="86"/>
                    </a:lnTo>
                    <a:lnTo>
                      <a:pt x="17" y="84"/>
                    </a:lnTo>
                    <a:lnTo>
                      <a:pt x="23" y="84"/>
                    </a:lnTo>
                    <a:lnTo>
                      <a:pt x="28" y="82"/>
                    </a:lnTo>
                    <a:lnTo>
                      <a:pt x="30" y="88"/>
                    </a:lnTo>
                    <a:lnTo>
                      <a:pt x="30" y="95"/>
                    </a:lnTo>
                    <a:lnTo>
                      <a:pt x="28" y="95"/>
                    </a:lnTo>
                    <a:lnTo>
                      <a:pt x="28" y="103"/>
                    </a:lnTo>
                    <a:lnTo>
                      <a:pt x="27" y="105"/>
                    </a:lnTo>
                    <a:lnTo>
                      <a:pt x="23" y="105"/>
                    </a:lnTo>
                    <a:lnTo>
                      <a:pt x="2" y="114"/>
                    </a:lnTo>
                    <a:lnTo>
                      <a:pt x="0" y="119"/>
                    </a:lnTo>
                    <a:lnTo>
                      <a:pt x="2" y="12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88" name="Freeform 1321">
                <a:extLst>
                  <a:ext uri="{FF2B5EF4-FFF2-40B4-BE49-F238E27FC236}">
                    <a16:creationId xmlns:a16="http://schemas.microsoft.com/office/drawing/2014/main" id="{2E75AAD0-CA71-085B-947D-2505D0EE10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7" y="868"/>
                <a:ext cx="31" cy="58"/>
              </a:xfrm>
              <a:custGeom>
                <a:avLst/>
                <a:gdLst>
                  <a:gd name="T0" fmla="*/ 81 w 124"/>
                  <a:gd name="T1" fmla="*/ 233 h 234"/>
                  <a:gd name="T2" fmla="*/ 71 w 124"/>
                  <a:gd name="T3" fmla="*/ 219 h 234"/>
                  <a:gd name="T4" fmla="*/ 63 w 124"/>
                  <a:gd name="T5" fmla="*/ 217 h 234"/>
                  <a:gd name="T6" fmla="*/ 59 w 124"/>
                  <a:gd name="T7" fmla="*/ 211 h 234"/>
                  <a:gd name="T8" fmla="*/ 70 w 124"/>
                  <a:gd name="T9" fmla="*/ 173 h 234"/>
                  <a:gd name="T10" fmla="*/ 71 w 124"/>
                  <a:gd name="T11" fmla="*/ 167 h 234"/>
                  <a:gd name="T12" fmla="*/ 86 w 124"/>
                  <a:gd name="T13" fmla="*/ 166 h 234"/>
                  <a:gd name="T14" fmla="*/ 92 w 124"/>
                  <a:gd name="T15" fmla="*/ 176 h 234"/>
                  <a:gd name="T16" fmla="*/ 96 w 124"/>
                  <a:gd name="T17" fmla="*/ 179 h 234"/>
                  <a:gd name="T18" fmla="*/ 96 w 124"/>
                  <a:gd name="T19" fmla="*/ 167 h 234"/>
                  <a:gd name="T20" fmla="*/ 116 w 124"/>
                  <a:gd name="T21" fmla="*/ 159 h 234"/>
                  <a:gd name="T22" fmla="*/ 124 w 124"/>
                  <a:gd name="T23" fmla="*/ 152 h 234"/>
                  <a:gd name="T24" fmla="*/ 123 w 124"/>
                  <a:gd name="T25" fmla="*/ 131 h 234"/>
                  <a:gd name="T26" fmla="*/ 119 w 124"/>
                  <a:gd name="T27" fmla="*/ 130 h 234"/>
                  <a:gd name="T28" fmla="*/ 109 w 124"/>
                  <a:gd name="T29" fmla="*/ 131 h 234"/>
                  <a:gd name="T30" fmla="*/ 103 w 124"/>
                  <a:gd name="T31" fmla="*/ 133 h 234"/>
                  <a:gd name="T32" fmla="*/ 93 w 124"/>
                  <a:gd name="T33" fmla="*/ 128 h 234"/>
                  <a:gd name="T34" fmla="*/ 84 w 124"/>
                  <a:gd name="T35" fmla="*/ 137 h 234"/>
                  <a:gd name="T36" fmla="*/ 75 w 124"/>
                  <a:gd name="T37" fmla="*/ 140 h 234"/>
                  <a:gd name="T38" fmla="*/ 64 w 124"/>
                  <a:gd name="T39" fmla="*/ 130 h 234"/>
                  <a:gd name="T40" fmla="*/ 65 w 124"/>
                  <a:gd name="T41" fmla="*/ 127 h 234"/>
                  <a:gd name="T42" fmla="*/ 56 w 124"/>
                  <a:gd name="T43" fmla="*/ 120 h 234"/>
                  <a:gd name="T44" fmla="*/ 50 w 124"/>
                  <a:gd name="T45" fmla="*/ 119 h 234"/>
                  <a:gd name="T46" fmla="*/ 49 w 124"/>
                  <a:gd name="T47" fmla="*/ 116 h 234"/>
                  <a:gd name="T48" fmla="*/ 39 w 124"/>
                  <a:gd name="T49" fmla="*/ 116 h 234"/>
                  <a:gd name="T50" fmla="*/ 24 w 124"/>
                  <a:gd name="T51" fmla="*/ 123 h 234"/>
                  <a:gd name="T52" fmla="*/ 26 w 124"/>
                  <a:gd name="T53" fmla="*/ 127 h 234"/>
                  <a:gd name="T54" fmla="*/ 25 w 124"/>
                  <a:gd name="T55" fmla="*/ 128 h 234"/>
                  <a:gd name="T56" fmla="*/ 17 w 124"/>
                  <a:gd name="T57" fmla="*/ 128 h 234"/>
                  <a:gd name="T58" fmla="*/ 12 w 124"/>
                  <a:gd name="T59" fmla="*/ 127 h 234"/>
                  <a:gd name="T60" fmla="*/ 4 w 124"/>
                  <a:gd name="T61" fmla="*/ 116 h 234"/>
                  <a:gd name="T62" fmla="*/ 5 w 124"/>
                  <a:gd name="T63" fmla="*/ 105 h 234"/>
                  <a:gd name="T64" fmla="*/ 11 w 124"/>
                  <a:gd name="T65" fmla="*/ 96 h 234"/>
                  <a:gd name="T66" fmla="*/ 10 w 124"/>
                  <a:gd name="T67" fmla="*/ 84 h 234"/>
                  <a:gd name="T68" fmla="*/ 0 w 124"/>
                  <a:gd name="T69" fmla="*/ 80 h 234"/>
                  <a:gd name="T70" fmla="*/ 4 w 124"/>
                  <a:gd name="T71" fmla="*/ 78 h 234"/>
                  <a:gd name="T72" fmla="*/ 19 w 124"/>
                  <a:gd name="T73" fmla="*/ 73 h 234"/>
                  <a:gd name="T74" fmla="*/ 26 w 124"/>
                  <a:gd name="T75" fmla="*/ 68 h 234"/>
                  <a:gd name="T76" fmla="*/ 36 w 124"/>
                  <a:gd name="T77" fmla="*/ 61 h 234"/>
                  <a:gd name="T78" fmla="*/ 40 w 124"/>
                  <a:gd name="T79" fmla="*/ 60 h 234"/>
                  <a:gd name="T80" fmla="*/ 48 w 124"/>
                  <a:gd name="T81" fmla="*/ 54 h 234"/>
                  <a:gd name="T82" fmla="*/ 52 w 124"/>
                  <a:gd name="T83" fmla="*/ 50 h 234"/>
                  <a:gd name="T84" fmla="*/ 48 w 124"/>
                  <a:gd name="T85" fmla="*/ 33 h 234"/>
                  <a:gd name="T86" fmla="*/ 43 w 124"/>
                  <a:gd name="T87" fmla="*/ 36 h 234"/>
                  <a:gd name="T88" fmla="*/ 29 w 124"/>
                  <a:gd name="T89" fmla="*/ 40 h 234"/>
                  <a:gd name="T90" fmla="*/ 15 w 124"/>
                  <a:gd name="T91" fmla="*/ 31 h 234"/>
                  <a:gd name="T92" fmla="*/ 14 w 124"/>
                  <a:gd name="T93" fmla="*/ 33 h 234"/>
                  <a:gd name="T94" fmla="*/ 12 w 124"/>
                  <a:gd name="T95" fmla="*/ 31 h 234"/>
                  <a:gd name="T96" fmla="*/ 7 w 124"/>
                  <a:gd name="T97" fmla="*/ 25 h 234"/>
                  <a:gd name="T98" fmla="*/ 7 w 124"/>
                  <a:gd name="T99" fmla="*/ 13 h 234"/>
                  <a:gd name="T100" fmla="*/ 3 w 124"/>
                  <a:gd name="T101" fmla="*/ 0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24" h="234">
                    <a:moveTo>
                      <a:pt x="81" y="234"/>
                    </a:moveTo>
                    <a:lnTo>
                      <a:pt x="81" y="233"/>
                    </a:lnTo>
                    <a:lnTo>
                      <a:pt x="79" y="231"/>
                    </a:lnTo>
                    <a:lnTo>
                      <a:pt x="71" y="219"/>
                    </a:lnTo>
                    <a:lnTo>
                      <a:pt x="68" y="217"/>
                    </a:lnTo>
                    <a:lnTo>
                      <a:pt x="63" y="217"/>
                    </a:lnTo>
                    <a:lnTo>
                      <a:pt x="57" y="211"/>
                    </a:lnTo>
                    <a:lnTo>
                      <a:pt x="59" y="211"/>
                    </a:lnTo>
                    <a:lnTo>
                      <a:pt x="63" y="202"/>
                    </a:lnTo>
                    <a:lnTo>
                      <a:pt x="70" y="173"/>
                    </a:lnTo>
                    <a:lnTo>
                      <a:pt x="68" y="170"/>
                    </a:lnTo>
                    <a:lnTo>
                      <a:pt x="71" y="167"/>
                    </a:lnTo>
                    <a:lnTo>
                      <a:pt x="74" y="166"/>
                    </a:lnTo>
                    <a:lnTo>
                      <a:pt x="86" y="166"/>
                    </a:lnTo>
                    <a:lnTo>
                      <a:pt x="89" y="169"/>
                    </a:lnTo>
                    <a:lnTo>
                      <a:pt x="92" y="176"/>
                    </a:lnTo>
                    <a:lnTo>
                      <a:pt x="96" y="180"/>
                    </a:lnTo>
                    <a:lnTo>
                      <a:pt x="96" y="179"/>
                    </a:lnTo>
                    <a:lnTo>
                      <a:pt x="92" y="174"/>
                    </a:lnTo>
                    <a:lnTo>
                      <a:pt x="96" y="167"/>
                    </a:lnTo>
                    <a:lnTo>
                      <a:pt x="96" y="166"/>
                    </a:lnTo>
                    <a:lnTo>
                      <a:pt x="116" y="159"/>
                    </a:lnTo>
                    <a:lnTo>
                      <a:pt x="120" y="156"/>
                    </a:lnTo>
                    <a:lnTo>
                      <a:pt x="124" y="152"/>
                    </a:lnTo>
                    <a:lnTo>
                      <a:pt x="124" y="134"/>
                    </a:lnTo>
                    <a:lnTo>
                      <a:pt x="123" y="131"/>
                    </a:lnTo>
                    <a:lnTo>
                      <a:pt x="122" y="131"/>
                    </a:lnTo>
                    <a:lnTo>
                      <a:pt x="119" y="130"/>
                    </a:lnTo>
                    <a:lnTo>
                      <a:pt x="113" y="130"/>
                    </a:lnTo>
                    <a:lnTo>
                      <a:pt x="109" y="131"/>
                    </a:lnTo>
                    <a:lnTo>
                      <a:pt x="108" y="133"/>
                    </a:lnTo>
                    <a:lnTo>
                      <a:pt x="103" y="133"/>
                    </a:lnTo>
                    <a:lnTo>
                      <a:pt x="99" y="131"/>
                    </a:lnTo>
                    <a:lnTo>
                      <a:pt x="93" y="128"/>
                    </a:lnTo>
                    <a:lnTo>
                      <a:pt x="86" y="133"/>
                    </a:lnTo>
                    <a:lnTo>
                      <a:pt x="84" y="137"/>
                    </a:lnTo>
                    <a:lnTo>
                      <a:pt x="81" y="138"/>
                    </a:lnTo>
                    <a:lnTo>
                      <a:pt x="75" y="140"/>
                    </a:lnTo>
                    <a:lnTo>
                      <a:pt x="71" y="133"/>
                    </a:lnTo>
                    <a:lnTo>
                      <a:pt x="64" y="130"/>
                    </a:lnTo>
                    <a:lnTo>
                      <a:pt x="65" y="128"/>
                    </a:lnTo>
                    <a:lnTo>
                      <a:pt x="65" y="127"/>
                    </a:lnTo>
                    <a:lnTo>
                      <a:pt x="61" y="120"/>
                    </a:lnTo>
                    <a:lnTo>
                      <a:pt x="56" y="120"/>
                    </a:lnTo>
                    <a:lnTo>
                      <a:pt x="56" y="121"/>
                    </a:lnTo>
                    <a:lnTo>
                      <a:pt x="50" y="119"/>
                    </a:lnTo>
                    <a:lnTo>
                      <a:pt x="50" y="117"/>
                    </a:lnTo>
                    <a:lnTo>
                      <a:pt x="49" y="116"/>
                    </a:lnTo>
                    <a:lnTo>
                      <a:pt x="46" y="114"/>
                    </a:lnTo>
                    <a:lnTo>
                      <a:pt x="39" y="116"/>
                    </a:lnTo>
                    <a:lnTo>
                      <a:pt x="28" y="120"/>
                    </a:lnTo>
                    <a:lnTo>
                      <a:pt x="24" y="123"/>
                    </a:lnTo>
                    <a:lnTo>
                      <a:pt x="25" y="126"/>
                    </a:lnTo>
                    <a:lnTo>
                      <a:pt x="26" y="127"/>
                    </a:lnTo>
                    <a:lnTo>
                      <a:pt x="26" y="128"/>
                    </a:lnTo>
                    <a:lnTo>
                      <a:pt x="25" y="128"/>
                    </a:lnTo>
                    <a:lnTo>
                      <a:pt x="24" y="130"/>
                    </a:lnTo>
                    <a:lnTo>
                      <a:pt x="17" y="128"/>
                    </a:lnTo>
                    <a:lnTo>
                      <a:pt x="14" y="127"/>
                    </a:lnTo>
                    <a:lnTo>
                      <a:pt x="12" y="127"/>
                    </a:lnTo>
                    <a:lnTo>
                      <a:pt x="4" y="119"/>
                    </a:lnTo>
                    <a:lnTo>
                      <a:pt x="4" y="116"/>
                    </a:lnTo>
                    <a:lnTo>
                      <a:pt x="5" y="110"/>
                    </a:lnTo>
                    <a:lnTo>
                      <a:pt x="5" y="105"/>
                    </a:lnTo>
                    <a:lnTo>
                      <a:pt x="8" y="102"/>
                    </a:lnTo>
                    <a:lnTo>
                      <a:pt x="11" y="96"/>
                    </a:lnTo>
                    <a:lnTo>
                      <a:pt x="11" y="88"/>
                    </a:lnTo>
                    <a:lnTo>
                      <a:pt x="10" y="84"/>
                    </a:lnTo>
                    <a:lnTo>
                      <a:pt x="8" y="82"/>
                    </a:lnTo>
                    <a:lnTo>
                      <a:pt x="0" y="80"/>
                    </a:lnTo>
                    <a:lnTo>
                      <a:pt x="1" y="78"/>
                    </a:lnTo>
                    <a:lnTo>
                      <a:pt x="4" y="78"/>
                    </a:lnTo>
                    <a:lnTo>
                      <a:pt x="18" y="73"/>
                    </a:lnTo>
                    <a:lnTo>
                      <a:pt x="19" y="73"/>
                    </a:lnTo>
                    <a:lnTo>
                      <a:pt x="21" y="71"/>
                    </a:lnTo>
                    <a:lnTo>
                      <a:pt x="26" y="68"/>
                    </a:lnTo>
                    <a:lnTo>
                      <a:pt x="29" y="66"/>
                    </a:lnTo>
                    <a:lnTo>
                      <a:pt x="36" y="61"/>
                    </a:lnTo>
                    <a:lnTo>
                      <a:pt x="39" y="61"/>
                    </a:lnTo>
                    <a:lnTo>
                      <a:pt x="40" y="60"/>
                    </a:lnTo>
                    <a:lnTo>
                      <a:pt x="43" y="59"/>
                    </a:lnTo>
                    <a:lnTo>
                      <a:pt x="48" y="54"/>
                    </a:lnTo>
                    <a:lnTo>
                      <a:pt x="50" y="50"/>
                    </a:lnTo>
                    <a:lnTo>
                      <a:pt x="52" y="50"/>
                    </a:lnTo>
                    <a:lnTo>
                      <a:pt x="49" y="35"/>
                    </a:lnTo>
                    <a:lnTo>
                      <a:pt x="48" y="33"/>
                    </a:lnTo>
                    <a:lnTo>
                      <a:pt x="46" y="33"/>
                    </a:lnTo>
                    <a:lnTo>
                      <a:pt x="43" y="36"/>
                    </a:lnTo>
                    <a:lnTo>
                      <a:pt x="32" y="43"/>
                    </a:lnTo>
                    <a:lnTo>
                      <a:pt x="29" y="40"/>
                    </a:lnTo>
                    <a:lnTo>
                      <a:pt x="18" y="35"/>
                    </a:lnTo>
                    <a:lnTo>
                      <a:pt x="15" y="31"/>
                    </a:lnTo>
                    <a:lnTo>
                      <a:pt x="15" y="33"/>
                    </a:lnTo>
                    <a:lnTo>
                      <a:pt x="14" y="33"/>
                    </a:lnTo>
                    <a:lnTo>
                      <a:pt x="14" y="31"/>
                    </a:lnTo>
                    <a:lnTo>
                      <a:pt x="12" y="31"/>
                    </a:lnTo>
                    <a:lnTo>
                      <a:pt x="11" y="28"/>
                    </a:lnTo>
                    <a:lnTo>
                      <a:pt x="7" y="25"/>
                    </a:lnTo>
                    <a:lnTo>
                      <a:pt x="5" y="21"/>
                    </a:lnTo>
                    <a:lnTo>
                      <a:pt x="7" y="13"/>
                    </a:lnTo>
                    <a:lnTo>
                      <a:pt x="3" y="1"/>
                    </a:lnTo>
                    <a:lnTo>
                      <a:pt x="3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89" name="Freeform 1322">
                <a:extLst>
                  <a:ext uri="{FF2B5EF4-FFF2-40B4-BE49-F238E27FC236}">
                    <a16:creationId xmlns:a16="http://schemas.microsoft.com/office/drawing/2014/main" id="{D0525CDE-766D-5B74-2C8F-CBFBA008EC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1" y="917"/>
                <a:ext cx="56" cy="28"/>
              </a:xfrm>
              <a:custGeom>
                <a:avLst/>
                <a:gdLst>
                  <a:gd name="T0" fmla="*/ 0 w 223"/>
                  <a:gd name="T1" fmla="*/ 111 h 111"/>
                  <a:gd name="T2" fmla="*/ 1 w 223"/>
                  <a:gd name="T3" fmla="*/ 111 h 111"/>
                  <a:gd name="T4" fmla="*/ 5 w 223"/>
                  <a:gd name="T5" fmla="*/ 110 h 111"/>
                  <a:gd name="T6" fmla="*/ 2 w 223"/>
                  <a:gd name="T7" fmla="*/ 107 h 111"/>
                  <a:gd name="T8" fmla="*/ 8 w 223"/>
                  <a:gd name="T9" fmla="*/ 106 h 111"/>
                  <a:gd name="T10" fmla="*/ 9 w 223"/>
                  <a:gd name="T11" fmla="*/ 107 h 111"/>
                  <a:gd name="T12" fmla="*/ 13 w 223"/>
                  <a:gd name="T13" fmla="*/ 107 h 111"/>
                  <a:gd name="T14" fmla="*/ 15 w 223"/>
                  <a:gd name="T15" fmla="*/ 106 h 111"/>
                  <a:gd name="T16" fmla="*/ 19 w 223"/>
                  <a:gd name="T17" fmla="*/ 106 h 111"/>
                  <a:gd name="T18" fmla="*/ 25 w 223"/>
                  <a:gd name="T19" fmla="*/ 103 h 111"/>
                  <a:gd name="T20" fmla="*/ 55 w 223"/>
                  <a:gd name="T21" fmla="*/ 91 h 111"/>
                  <a:gd name="T22" fmla="*/ 60 w 223"/>
                  <a:gd name="T23" fmla="*/ 91 h 111"/>
                  <a:gd name="T24" fmla="*/ 62 w 223"/>
                  <a:gd name="T25" fmla="*/ 92 h 111"/>
                  <a:gd name="T26" fmla="*/ 64 w 223"/>
                  <a:gd name="T27" fmla="*/ 88 h 111"/>
                  <a:gd name="T28" fmla="*/ 65 w 223"/>
                  <a:gd name="T29" fmla="*/ 85 h 111"/>
                  <a:gd name="T30" fmla="*/ 67 w 223"/>
                  <a:gd name="T31" fmla="*/ 75 h 111"/>
                  <a:gd name="T32" fmla="*/ 76 w 223"/>
                  <a:gd name="T33" fmla="*/ 65 h 111"/>
                  <a:gd name="T34" fmla="*/ 76 w 223"/>
                  <a:gd name="T35" fmla="*/ 64 h 111"/>
                  <a:gd name="T36" fmla="*/ 75 w 223"/>
                  <a:gd name="T37" fmla="*/ 64 h 111"/>
                  <a:gd name="T38" fmla="*/ 75 w 223"/>
                  <a:gd name="T39" fmla="*/ 58 h 111"/>
                  <a:gd name="T40" fmla="*/ 76 w 223"/>
                  <a:gd name="T41" fmla="*/ 58 h 111"/>
                  <a:gd name="T42" fmla="*/ 78 w 223"/>
                  <a:gd name="T43" fmla="*/ 57 h 111"/>
                  <a:gd name="T44" fmla="*/ 68 w 223"/>
                  <a:gd name="T45" fmla="*/ 36 h 111"/>
                  <a:gd name="T46" fmla="*/ 72 w 223"/>
                  <a:gd name="T47" fmla="*/ 27 h 111"/>
                  <a:gd name="T48" fmla="*/ 72 w 223"/>
                  <a:gd name="T49" fmla="*/ 25 h 111"/>
                  <a:gd name="T50" fmla="*/ 73 w 223"/>
                  <a:gd name="T51" fmla="*/ 25 h 111"/>
                  <a:gd name="T52" fmla="*/ 79 w 223"/>
                  <a:gd name="T53" fmla="*/ 24 h 111"/>
                  <a:gd name="T54" fmla="*/ 80 w 223"/>
                  <a:gd name="T55" fmla="*/ 22 h 111"/>
                  <a:gd name="T56" fmla="*/ 103 w 223"/>
                  <a:gd name="T57" fmla="*/ 10 h 111"/>
                  <a:gd name="T58" fmla="*/ 108 w 223"/>
                  <a:gd name="T59" fmla="*/ 5 h 111"/>
                  <a:gd name="T60" fmla="*/ 110 w 223"/>
                  <a:gd name="T61" fmla="*/ 1 h 111"/>
                  <a:gd name="T62" fmla="*/ 111 w 223"/>
                  <a:gd name="T63" fmla="*/ 0 h 111"/>
                  <a:gd name="T64" fmla="*/ 114 w 223"/>
                  <a:gd name="T65" fmla="*/ 0 h 111"/>
                  <a:gd name="T66" fmla="*/ 121 w 223"/>
                  <a:gd name="T67" fmla="*/ 1 h 111"/>
                  <a:gd name="T68" fmla="*/ 122 w 223"/>
                  <a:gd name="T69" fmla="*/ 1 h 111"/>
                  <a:gd name="T70" fmla="*/ 124 w 223"/>
                  <a:gd name="T71" fmla="*/ 3 h 111"/>
                  <a:gd name="T72" fmla="*/ 125 w 223"/>
                  <a:gd name="T73" fmla="*/ 11 h 111"/>
                  <a:gd name="T74" fmla="*/ 128 w 223"/>
                  <a:gd name="T75" fmla="*/ 17 h 111"/>
                  <a:gd name="T76" fmla="*/ 132 w 223"/>
                  <a:gd name="T77" fmla="*/ 20 h 111"/>
                  <a:gd name="T78" fmla="*/ 134 w 223"/>
                  <a:gd name="T79" fmla="*/ 20 h 111"/>
                  <a:gd name="T80" fmla="*/ 134 w 223"/>
                  <a:gd name="T81" fmla="*/ 18 h 111"/>
                  <a:gd name="T82" fmla="*/ 135 w 223"/>
                  <a:gd name="T83" fmla="*/ 17 h 111"/>
                  <a:gd name="T84" fmla="*/ 140 w 223"/>
                  <a:gd name="T85" fmla="*/ 15 h 111"/>
                  <a:gd name="T86" fmla="*/ 142 w 223"/>
                  <a:gd name="T87" fmla="*/ 14 h 111"/>
                  <a:gd name="T88" fmla="*/ 154 w 223"/>
                  <a:gd name="T89" fmla="*/ 20 h 111"/>
                  <a:gd name="T90" fmla="*/ 159 w 223"/>
                  <a:gd name="T91" fmla="*/ 21 h 111"/>
                  <a:gd name="T92" fmla="*/ 166 w 223"/>
                  <a:gd name="T93" fmla="*/ 21 h 111"/>
                  <a:gd name="T94" fmla="*/ 168 w 223"/>
                  <a:gd name="T95" fmla="*/ 27 h 111"/>
                  <a:gd name="T96" fmla="*/ 170 w 223"/>
                  <a:gd name="T97" fmla="*/ 34 h 111"/>
                  <a:gd name="T98" fmla="*/ 171 w 223"/>
                  <a:gd name="T99" fmla="*/ 36 h 111"/>
                  <a:gd name="T100" fmla="*/ 171 w 223"/>
                  <a:gd name="T101" fmla="*/ 37 h 111"/>
                  <a:gd name="T102" fmla="*/ 175 w 223"/>
                  <a:gd name="T103" fmla="*/ 46 h 111"/>
                  <a:gd name="T104" fmla="*/ 177 w 223"/>
                  <a:gd name="T105" fmla="*/ 44 h 111"/>
                  <a:gd name="T106" fmla="*/ 178 w 223"/>
                  <a:gd name="T107" fmla="*/ 44 h 111"/>
                  <a:gd name="T108" fmla="*/ 181 w 223"/>
                  <a:gd name="T109" fmla="*/ 42 h 111"/>
                  <a:gd name="T110" fmla="*/ 184 w 223"/>
                  <a:gd name="T111" fmla="*/ 42 h 111"/>
                  <a:gd name="T112" fmla="*/ 185 w 223"/>
                  <a:gd name="T113" fmla="*/ 44 h 111"/>
                  <a:gd name="T114" fmla="*/ 197 w 223"/>
                  <a:gd name="T115" fmla="*/ 44 h 111"/>
                  <a:gd name="T116" fmla="*/ 201 w 223"/>
                  <a:gd name="T117" fmla="*/ 43 h 111"/>
                  <a:gd name="T118" fmla="*/ 209 w 223"/>
                  <a:gd name="T119" fmla="*/ 42 h 111"/>
                  <a:gd name="T120" fmla="*/ 223 w 223"/>
                  <a:gd name="T121" fmla="*/ 37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23" h="111">
                    <a:moveTo>
                      <a:pt x="0" y="111"/>
                    </a:moveTo>
                    <a:lnTo>
                      <a:pt x="1" y="111"/>
                    </a:lnTo>
                    <a:lnTo>
                      <a:pt x="5" y="110"/>
                    </a:lnTo>
                    <a:lnTo>
                      <a:pt x="2" y="107"/>
                    </a:lnTo>
                    <a:lnTo>
                      <a:pt x="8" y="106"/>
                    </a:lnTo>
                    <a:lnTo>
                      <a:pt x="9" y="107"/>
                    </a:lnTo>
                    <a:lnTo>
                      <a:pt x="13" y="107"/>
                    </a:lnTo>
                    <a:lnTo>
                      <a:pt x="15" y="106"/>
                    </a:lnTo>
                    <a:lnTo>
                      <a:pt x="19" y="106"/>
                    </a:lnTo>
                    <a:lnTo>
                      <a:pt x="25" y="103"/>
                    </a:lnTo>
                    <a:lnTo>
                      <a:pt x="55" y="91"/>
                    </a:lnTo>
                    <a:lnTo>
                      <a:pt x="60" y="91"/>
                    </a:lnTo>
                    <a:lnTo>
                      <a:pt x="62" y="92"/>
                    </a:lnTo>
                    <a:lnTo>
                      <a:pt x="64" y="88"/>
                    </a:lnTo>
                    <a:lnTo>
                      <a:pt x="65" y="85"/>
                    </a:lnTo>
                    <a:lnTo>
                      <a:pt x="67" y="75"/>
                    </a:lnTo>
                    <a:lnTo>
                      <a:pt x="76" y="65"/>
                    </a:lnTo>
                    <a:lnTo>
                      <a:pt x="76" y="64"/>
                    </a:lnTo>
                    <a:lnTo>
                      <a:pt x="75" y="64"/>
                    </a:lnTo>
                    <a:lnTo>
                      <a:pt x="75" y="58"/>
                    </a:lnTo>
                    <a:lnTo>
                      <a:pt x="76" y="58"/>
                    </a:lnTo>
                    <a:lnTo>
                      <a:pt x="78" y="57"/>
                    </a:lnTo>
                    <a:lnTo>
                      <a:pt x="68" y="36"/>
                    </a:lnTo>
                    <a:lnTo>
                      <a:pt x="72" y="27"/>
                    </a:lnTo>
                    <a:lnTo>
                      <a:pt x="72" y="25"/>
                    </a:lnTo>
                    <a:lnTo>
                      <a:pt x="73" y="25"/>
                    </a:lnTo>
                    <a:lnTo>
                      <a:pt x="79" y="24"/>
                    </a:lnTo>
                    <a:lnTo>
                      <a:pt x="80" y="22"/>
                    </a:lnTo>
                    <a:lnTo>
                      <a:pt x="103" y="10"/>
                    </a:lnTo>
                    <a:lnTo>
                      <a:pt x="108" y="5"/>
                    </a:lnTo>
                    <a:lnTo>
                      <a:pt x="110" y="1"/>
                    </a:lnTo>
                    <a:lnTo>
                      <a:pt x="111" y="0"/>
                    </a:lnTo>
                    <a:lnTo>
                      <a:pt x="114" y="0"/>
                    </a:lnTo>
                    <a:lnTo>
                      <a:pt x="121" y="1"/>
                    </a:lnTo>
                    <a:lnTo>
                      <a:pt x="122" y="1"/>
                    </a:lnTo>
                    <a:lnTo>
                      <a:pt x="124" y="3"/>
                    </a:lnTo>
                    <a:lnTo>
                      <a:pt x="125" y="11"/>
                    </a:lnTo>
                    <a:lnTo>
                      <a:pt x="128" y="17"/>
                    </a:lnTo>
                    <a:lnTo>
                      <a:pt x="132" y="20"/>
                    </a:lnTo>
                    <a:lnTo>
                      <a:pt x="134" y="20"/>
                    </a:lnTo>
                    <a:lnTo>
                      <a:pt x="134" y="18"/>
                    </a:lnTo>
                    <a:lnTo>
                      <a:pt x="135" y="17"/>
                    </a:lnTo>
                    <a:lnTo>
                      <a:pt x="140" y="15"/>
                    </a:lnTo>
                    <a:lnTo>
                      <a:pt x="142" y="14"/>
                    </a:lnTo>
                    <a:lnTo>
                      <a:pt x="154" y="20"/>
                    </a:lnTo>
                    <a:lnTo>
                      <a:pt x="159" y="21"/>
                    </a:lnTo>
                    <a:lnTo>
                      <a:pt x="166" y="21"/>
                    </a:lnTo>
                    <a:lnTo>
                      <a:pt x="168" y="27"/>
                    </a:lnTo>
                    <a:lnTo>
                      <a:pt x="170" y="34"/>
                    </a:lnTo>
                    <a:lnTo>
                      <a:pt x="171" y="36"/>
                    </a:lnTo>
                    <a:lnTo>
                      <a:pt x="171" y="37"/>
                    </a:lnTo>
                    <a:lnTo>
                      <a:pt x="175" y="46"/>
                    </a:lnTo>
                    <a:lnTo>
                      <a:pt x="177" y="44"/>
                    </a:lnTo>
                    <a:lnTo>
                      <a:pt x="178" y="44"/>
                    </a:lnTo>
                    <a:lnTo>
                      <a:pt x="181" y="42"/>
                    </a:lnTo>
                    <a:lnTo>
                      <a:pt x="184" y="42"/>
                    </a:lnTo>
                    <a:lnTo>
                      <a:pt x="185" y="44"/>
                    </a:lnTo>
                    <a:lnTo>
                      <a:pt x="197" y="44"/>
                    </a:lnTo>
                    <a:lnTo>
                      <a:pt x="201" y="43"/>
                    </a:lnTo>
                    <a:lnTo>
                      <a:pt x="209" y="42"/>
                    </a:lnTo>
                    <a:lnTo>
                      <a:pt x="223" y="3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90" name="Freeform 1323">
                <a:extLst>
                  <a:ext uri="{FF2B5EF4-FFF2-40B4-BE49-F238E27FC236}">
                    <a16:creationId xmlns:a16="http://schemas.microsoft.com/office/drawing/2014/main" id="{821CDBD5-C1C5-2B9A-CBDE-9DE42FE3E2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0" y="940"/>
                <a:ext cx="11" cy="6"/>
              </a:xfrm>
              <a:custGeom>
                <a:avLst/>
                <a:gdLst>
                  <a:gd name="T0" fmla="*/ 2 w 44"/>
                  <a:gd name="T1" fmla="*/ 0 h 26"/>
                  <a:gd name="T2" fmla="*/ 2 w 44"/>
                  <a:gd name="T3" fmla="*/ 3 h 26"/>
                  <a:gd name="T4" fmla="*/ 0 w 44"/>
                  <a:gd name="T5" fmla="*/ 5 h 26"/>
                  <a:gd name="T6" fmla="*/ 0 w 44"/>
                  <a:gd name="T7" fmla="*/ 7 h 26"/>
                  <a:gd name="T8" fmla="*/ 7 w 44"/>
                  <a:gd name="T9" fmla="*/ 13 h 26"/>
                  <a:gd name="T10" fmla="*/ 9 w 44"/>
                  <a:gd name="T11" fmla="*/ 18 h 26"/>
                  <a:gd name="T12" fmla="*/ 17 w 44"/>
                  <a:gd name="T13" fmla="*/ 26 h 26"/>
                  <a:gd name="T14" fmla="*/ 25 w 44"/>
                  <a:gd name="T15" fmla="*/ 26 h 26"/>
                  <a:gd name="T16" fmla="*/ 35 w 44"/>
                  <a:gd name="T17" fmla="*/ 25 h 26"/>
                  <a:gd name="T18" fmla="*/ 42 w 44"/>
                  <a:gd name="T19" fmla="*/ 20 h 26"/>
                  <a:gd name="T20" fmla="*/ 44 w 44"/>
                  <a:gd name="T21" fmla="*/ 2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4" h="26">
                    <a:moveTo>
                      <a:pt x="2" y="0"/>
                    </a:moveTo>
                    <a:lnTo>
                      <a:pt x="2" y="3"/>
                    </a:lnTo>
                    <a:lnTo>
                      <a:pt x="0" y="5"/>
                    </a:lnTo>
                    <a:lnTo>
                      <a:pt x="0" y="7"/>
                    </a:lnTo>
                    <a:lnTo>
                      <a:pt x="7" y="13"/>
                    </a:lnTo>
                    <a:lnTo>
                      <a:pt x="9" y="18"/>
                    </a:lnTo>
                    <a:lnTo>
                      <a:pt x="17" y="26"/>
                    </a:lnTo>
                    <a:lnTo>
                      <a:pt x="25" y="26"/>
                    </a:lnTo>
                    <a:lnTo>
                      <a:pt x="35" y="25"/>
                    </a:lnTo>
                    <a:lnTo>
                      <a:pt x="42" y="20"/>
                    </a:lnTo>
                    <a:lnTo>
                      <a:pt x="44" y="2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91" name="Freeform 1324">
                <a:extLst>
                  <a:ext uri="{FF2B5EF4-FFF2-40B4-BE49-F238E27FC236}">
                    <a16:creationId xmlns:a16="http://schemas.microsoft.com/office/drawing/2014/main" id="{D59EE95A-C897-E05E-CB93-4515B17271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8" y="904"/>
                <a:ext cx="18" cy="33"/>
              </a:xfrm>
              <a:custGeom>
                <a:avLst/>
                <a:gdLst>
                  <a:gd name="T0" fmla="*/ 0 w 74"/>
                  <a:gd name="T1" fmla="*/ 30 h 134"/>
                  <a:gd name="T2" fmla="*/ 0 w 74"/>
                  <a:gd name="T3" fmla="*/ 29 h 134"/>
                  <a:gd name="T4" fmla="*/ 1 w 74"/>
                  <a:gd name="T5" fmla="*/ 28 h 134"/>
                  <a:gd name="T6" fmla="*/ 4 w 74"/>
                  <a:gd name="T7" fmla="*/ 22 h 134"/>
                  <a:gd name="T8" fmla="*/ 7 w 74"/>
                  <a:gd name="T9" fmla="*/ 18 h 134"/>
                  <a:gd name="T10" fmla="*/ 13 w 74"/>
                  <a:gd name="T11" fmla="*/ 20 h 134"/>
                  <a:gd name="T12" fmla="*/ 22 w 74"/>
                  <a:gd name="T13" fmla="*/ 28 h 134"/>
                  <a:gd name="T14" fmla="*/ 22 w 74"/>
                  <a:gd name="T15" fmla="*/ 30 h 134"/>
                  <a:gd name="T16" fmla="*/ 24 w 74"/>
                  <a:gd name="T17" fmla="*/ 35 h 134"/>
                  <a:gd name="T18" fmla="*/ 32 w 74"/>
                  <a:gd name="T19" fmla="*/ 42 h 134"/>
                  <a:gd name="T20" fmla="*/ 35 w 74"/>
                  <a:gd name="T21" fmla="*/ 43 h 134"/>
                  <a:gd name="T22" fmla="*/ 36 w 74"/>
                  <a:gd name="T23" fmla="*/ 44 h 134"/>
                  <a:gd name="T24" fmla="*/ 44 w 74"/>
                  <a:gd name="T25" fmla="*/ 44 h 134"/>
                  <a:gd name="T26" fmla="*/ 54 w 74"/>
                  <a:gd name="T27" fmla="*/ 26 h 134"/>
                  <a:gd name="T28" fmla="*/ 57 w 74"/>
                  <a:gd name="T29" fmla="*/ 14 h 134"/>
                  <a:gd name="T30" fmla="*/ 57 w 74"/>
                  <a:gd name="T31" fmla="*/ 4 h 134"/>
                  <a:gd name="T32" fmla="*/ 59 w 74"/>
                  <a:gd name="T33" fmla="*/ 3 h 134"/>
                  <a:gd name="T34" fmla="*/ 60 w 74"/>
                  <a:gd name="T35" fmla="*/ 0 h 134"/>
                  <a:gd name="T36" fmla="*/ 61 w 74"/>
                  <a:gd name="T37" fmla="*/ 0 h 134"/>
                  <a:gd name="T38" fmla="*/ 67 w 74"/>
                  <a:gd name="T39" fmla="*/ 3 h 134"/>
                  <a:gd name="T40" fmla="*/ 70 w 74"/>
                  <a:gd name="T41" fmla="*/ 3 h 134"/>
                  <a:gd name="T42" fmla="*/ 70 w 74"/>
                  <a:gd name="T43" fmla="*/ 4 h 134"/>
                  <a:gd name="T44" fmla="*/ 68 w 74"/>
                  <a:gd name="T45" fmla="*/ 5 h 134"/>
                  <a:gd name="T46" fmla="*/ 73 w 74"/>
                  <a:gd name="T47" fmla="*/ 14 h 134"/>
                  <a:gd name="T48" fmla="*/ 74 w 74"/>
                  <a:gd name="T49" fmla="*/ 15 h 134"/>
                  <a:gd name="T50" fmla="*/ 73 w 74"/>
                  <a:gd name="T51" fmla="*/ 25 h 134"/>
                  <a:gd name="T52" fmla="*/ 68 w 74"/>
                  <a:gd name="T53" fmla="*/ 35 h 134"/>
                  <a:gd name="T54" fmla="*/ 68 w 74"/>
                  <a:gd name="T55" fmla="*/ 47 h 134"/>
                  <a:gd name="T56" fmla="*/ 59 w 74"/>
                  <a:gd name="T57" fmla="*/ 65 h 134"/>
                  <a:gd name="T58" fmla="*/ 50 w 74"/>
                  <a:gd name="T59" fmla="*/ 74 h 134"/>
                  <a:gd name="T60" fmla="*/ 47 w 74"/>
                  <a:gd name="T61" fmla="*/ 75 h 134"/>
                  <a:gd name="T62" fmla="*/ 47 w 74"/>
                  <a:gd name="T63" fmla="*/ 77 h 134"/>
                  <a:gd name="T64" fmla="*/ 49 w 74"/>
                  <a:gd name="T65" fmla="*/ 78 h 134"/>
                  <a:gd name="T66" fmla="*/ 52 w 74"/>
                  <a:gd name="T67" fmla="*/ 82 h 134"/>
                  <a:gd name="T68" fmla="*/ 53 w 74"/>
                  <a:gd name="T69" fmla="*/ 82 h 134"/>
                  <a:gd name="T70" fmla="*/ 53 w 74"/>
                  <a:gd name="T71" fmla="*/ 84 h 134"/>
                  <a:gd name="T72" fmla="*/ 59 w 74"/>
                  <a:gd name="T73" fmla="*/ 99 h 134"/>
                  <a:gd name="T74" fmla="*/ 61 w 74"/>
                  <a:gd name="T75" fmla="*/ 118 h 134"/>
                  <a:gd name="T76" fmla="*/ 60 w 74"/>
                  <a:gd name="T77" fmla="*/ 127 h 134"/>
                  <a:gd name="T78" fmla="*/ 57 w 74"/>
                  <a:gd name="T79" fmla="*/ 130 h 134"/>
                  <a:gd name="T80" fmla="*/ 56 w 74"/>
                  <a:gd name="T81" fmla="*/ 133 h 134"/>
                  <a:gd name="T82" fmla="*/ 56 w 74"/>
                  <a:gd name="T83" fmla="*/ 134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74" h="134">
                    <a:moveTo>
                      <a:pt x="0" y="30"/>
                    </a:moveTo>
                    <a:lnTo>
                      <a:pt x="0" y="29"/>
                    </a:lnTo>
                    <a:lnTo>
                      <a:pt x="1" y="28"/>
                    </a:lnTo>
                    <a:lnTo>
                      <a:pt x="4" y="22"/>
                    </a:lnTo>
                    <a:lnTo>
                      <a:pt x="7" y="18"/>
                    </a:lnTo>
                    <a:lnTo>
                      <a:pt x="13" y="20"/>
                    </a:lnTo>
                    <a:lnTo>
                      <a:pt x="22" y="28"/>
                    </a:lnTo>
                    <a:lnTo>
                      <a:pt x="22" y="30"/>
                    </a:lnTo>
                    <a:lnTo>
                      <a:pt x="24" y="35"/>
                    </a:lnTo>
                    <a:lnTo>
                      <a:pt x="32" y="42"/>
                    </a:lnTo>
                    <a:lnTo>
                      <a:pt x="35" y="43"/>
                    </a:lnTo>
                    <a:lnTo>
                      <a:pt x="36" y="44"/>
                    </a:lnTo>
                    <a:lnTo>
                      <a:pt x="44" y="44"/>
                    </a:lnTo>
                    <a:lnTo>
                      <a:pt x="54" y="26"/>
                    </a:lnTo>
                    <a:lnTo>
                      <a:pt x="57" y="14"/>
                    </a:lnTo>
                    <a:lnTo>
                      <a:pt x="57" y="4"/>
                    </a:lnTo>
                    <a:lnTo>
                      <a:pt x="59" y="3"/>
                    </a:lnTo>
                    <a:lnTo>
                      <a:pt x="60" y="0"/>
                    </a:lnTo>
                    <a:lnTo>
                      <a:pt x="61" y="0"/>
                    </a:lnTo>
                    <a:lnTo>
                      <a:pt x="67" y="3"/>
                    </a:lnTo>
                    <a:lnTo>
                      <a:pt x="70" y="3"/>
                    </a:lnTo>
                    <a:lnTo>
                      <a:pt x="70" y="4"/>
                    </a:lnTo>
                    <a:lnTo>
                      <a:pt x="68" y="5"/>
                    </a:lnTo>
                    <a:lnTo>
                      <a:pt x="73" y="14"/>
                    </a:lnTo>
                    <a:lnTo>
                      <a:pt x="74" y="15"/>
                    </a:lnTo>
                    <a:lnTo>
                      <a:pt x="73" y="25"/>
                    </a:lnTo>
                    <a:lnTo>
                      <a:pt x="68" y="35"/>
                    </a:lnTo>
                    <a:lnTo>
                      <a:pt x="68" y="47"/>
                    </a:lnTo>
                    <a:lnTo>
                      <a:pt x="59" y="65"/>
                    </a:lnTo>
                    <a:lnTo>
                      <a:pt x="50" y="74"/>
                    </a:lnTo>
                    <a:lnTo>
                      <a:pt x="47" y="75"/>
                    </a:lnTo>
                    <a:lnTo>
                      <a:pt x="47" y="77"/>
                    </a:lnTo>
                    <a:lnTo>
                      <a:pt x="49" y="78"/>
                    </a:lnTo>
                    <a:lnTo>
                      <a:pt x="52" y="82"/>
                    </a:lnTo>
                    <a:lnTo>
                      <a:pt x="53" y="82"/>
                    </a:lnTo>
                    <a:lnTo>
                      <a:pt x="53" y="84"/>
                    </a:lnTo>
                    <a:lnTo>
                      <a:pt x="59" y="99"/>
                    </a:lnTo>
                    <a:lnTo>
                      <a:pt x="61" y="118"/>
                    </a:lnTo>
                    <a:lnTo>
                      <a:pt x="60" y="127"/>
                    </a:lnTo>
                    <a:lnTo>
                      <a:pt x="57" y="130"/>
                    </a:lnTo>
                    <a:lnTo>
                      <a:pt x="56" y="133"/>
                    </a:lnTo>
                    <a:lnTo>
                      <a:pt x="56" y="13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92" name="Freeform 1325">
                <a:extLst>
                  <a:ext uri="{FF2B5EF4-FFF2-40B4-BE49-F238E27FC236}">
                    <a16:creationId xmlns:a16="http://schemas.microsoft.com/office/drawing/2014/main" id="{87BF4D4B-5572-0833-077A-291D23F6FF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7" y="893"/>
                <a:ext cx="11" cy="18"/>
              </a:xfrm>
              <a:custGeom>
                <a:avLst/>
                <a:gdLst>
                  <a:gd name="T0" fmla="*/ 0 w 45"/>
                  <a:gd name="T1" fmla="*/ 0 h 72"/>
                  <a:gd name="T2" fmla="*/ 2 w 45"/>
                  <a:gd name="T3" fmla="*/ 3 h 72"/>
                  <a:gd name="T4" fmla="*/ 3 w 45"/>
                  <a:gd name="T5" fmla="*/ 4 h 72"/>
                  <a:gd name="T6" fmla="*/ 3 w 45"/>
                  <a:gd name="T7" fmla="*/ 12 h 72"/>
                  <a:gd name="T8" fmla="*/ 6 w 45"/>
                  <a:gd name="T9" fmla="*/ 21 h 72"/>
                  <a:gd name="T10" fmla="*/ 5 w 45"/>
                  <a:gd name="T11" fmla="*/ 22 h 72"/>
                  <a:gd name="T12" fmla="*/ 2 w 45"/>
                  <a:gd name="T13" fmla="*/ 42 h 72"/>
                  <a:gd name="T14" fmla="*/ 2 w 45"/>
                  <a:gd name="T15" fmla="*/ 52 h 72"/>
                  <a:gd name="T16" fmla="*/ 5 w 45"/>
                  <a:gd name="T17" fmla="*/ 52 h 72"/>
                  <a:gd name="T18" fmla="*/ 11 w 45"/>
                  <a:gd name="T19" fmla="*/ 56 h 72"/>
                  <a:gd name="T20" fmla="*/ 20 w 45"/>
                  <a:gd name="T21" fmla="*/ 60 h 72"/>
                  <a:gd name="T22" fmla="*/ 21 w 45"/>
                  <a:gd name="T23" fmla="*/ 60 h 72"/>
                  <a:gd name="T24" fmla="*/ 21 w 45"/>
                  <a:gd name="T25" fmla="*/ 49 h 72"/>
                  <a:gd name="T26" fmla="*/ 22 w 45"/>
                  <a:gd name="T27" fmla="*/ 47 h 72"/>
                  <a:gd name="T28" fmla="*/ 27 w 45"/>
                  <a:gd name="T29" fmla="*/ 46 h 72"/>
                  <a:gd name="T30" fmla="*/ 34 w 45"/>
                  <a:gd name="T31" fmla="*/ 52 h 72"/>
                  <a:gd name="T32" fmla="*/ 34 w 45"/>
                  <a:gd name="T33" fmla="*/ 57 h 72"/>
                  <a:gd name="T34" fmla="*/ 39 w 45"/>
                  <a:gd name="T35" fmla="*/ 67 h 72"/>
                  <a:gd name="T36" fmla="*/ 45 w 45"/>
                  <a:gd name="T37" fmla="*/ 72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45" h="72">
                    <a:moveTo>
                      <a:pt x="0" y="0"/>
                    </a:moveTo>
                    <a:lnTo>
                      <a:pt x="2" y="3"/>
                    </a:lnTo>
                    <a:lnTo>
                      <a:pt x="3" y="4"/>
                    </a:lnTo>
                    <a:lnTo>
                      <a:pt x="3" y="12"/>
                    </a:lnTo>
                    <a:lnTo>
                      <a:pt x="6" y="21"/>
                    </a:lnTo>
                    <a:lnTo>
                      <a:pt x="5" y="22"/>
                    </a:lnTo>
                    <a:lnTo>
                      <a:pt x="2" y="42"/>
                    </a:lnTo>
                    <a:lnTo>
                      <a:pt x="2" y="52"/>
                    </a:lnTo>
                    <a:lnTo>
                      <a:pt x="5" y="52"/>
                    </a:lnTo>
                    <a:lnTo>
                      <a:pt x="11" y="56"/>
                    </a:lnTo>
                    <a:lnTo>
                      <a:pt x="20" y="60"/>
                    </a:lnTo>
                    <a:lnTo>
                      <a:pt x="21" y="60"/>
                    </a:lnTo>
                    <a:lnTo>
                      <a:pt x="21" y="49"/>
                    </a:lnTo>
                    <a:lnTo>
                      <a:pt x="22" y="47"/>
                    </a:lnTo>
                    <a:lnTo>
                      <a:pt x="27" y="46"/>
                    </a:lnTo>
                    <a:lnTo>
                      <a:pt x="34" y="52"/>
                    </a:lnTo>
                    <a:lnTo>
                      <a:pt x="34" y="57"/>
                    </a:lnTo>
                    <a:lnTo>
                      <a:pt x="39" y="67"/>
                    </a:lnTo>
                    <a:lnTo>
                      <a:pt x="45" y="7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93" name="Freeform 1326">
                <a:extLst>
                  <a:ext uri="{FF2B5EF4-FFF2-40B4-BE49-F238E27FC236}">
                    <a16:creationId xmlns:a16="http://schemas.microsoft.com/office/drawing/2014/main" id="{F2EA93A5-D269-792A-1DD2-E58A7AEDB3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8" y="911"/>
                <a:ext cx="0" cy="1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2 h 2"/>
                  <a:gd name="T4" fmla="*/ 1 w 1"/>
                  <a:gd name="T5" fmla="*/ 0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94" name="Freeform 1327">
                <a:extLst>
                  <a:ext uri="{FF2B5EF4-FFF2-40B4-BE49-F238E27FC236}">
                    <a16:creationId xmlns:a16="http://schemas.microsoft.com/office/drawing/2014/main" id="{57228E85-0514-C2AF-0CEB-FC89211770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2" y="892"/>
                <a:ext cx="55" cy="7"/>
              </a:xfrm>
              <a:custGeom>
                <a:avLst/>
                <a:gdLst>
                  <a:gd name="T0" fmla="*/ 220 w 220"/>
                  <a:gd name="T1" fmla="*/ 3 h 27"/>
                  <a:gd name="T2" fmla="*/ 219 w 220"/>
                  <a:gd name="T3" fmla="*/ 4 h 27"/>
                  <a:gd name="T4" fmla="*/ 220 w 220"/>
                  <a:gd name="T5" fmla="*/ 4 h 27"/>
                  <a:gd name="T6" fmla="*/ 215 w 220"/>
                  <a:gd name="T7" fmla="*/ 13 h 27"/>
                  <a:gd name="T8" fmla="*/ 213 w 220"/>
                  <a:gd name="T9" fmla="*/ 14 h 27"/>
                  <a:gd name="T10" fmla="*/ 131 w 220"/>
                  <a:gd name="T11" fmla="*/ 15 h 27"/>
                  <a:gd name="T12" fmla="*/ 122 w 220"/>
                  <a:gd name="T13" fmla="*/ 22 h 27"/>
                  <a:gd name="T14" fmla="*/ 120 w 220"/>
                  <a:gd name="T15" fmla="*/ 25 h 27"/>
                  <a:gd name="T16" fmla="*/ 117 w 220"/>
                  <a:gd name="T17" fmla="*/ 25 h 27"/>
                  <a:gd name="T18" fmla="*/ 117 w 220"/>
                  <a:gd name="T19" fmla="*/ 22 h 27"/>
                  <a:gd name="T20" fmla="*/ 113 w 220"/>
                  <a:gd name="T21" fmla="*/ 20 h 27"/>
                  <a:gd name="T22" fmla="*/ 107 w 220"/>
                  <a:gd name="T23" fmla="*/ 14 h 27"/>
                  <a:gd name="T24" fmla="*/ 103 w 220"/>
                  <a:gd name="T25" fmla="*/ 15 h 27"/>
                  <a:gd name="T26" fmla="*/ 101 w 220"/>
                  <a:gd name="T27" fmla="*/ 15 h 27"/>
                  <a:gd name="T28" fmla="*/ 95 w 220"/>
                  <a:gd name="T29" fmla="*/ 14 h 27"/>
                  <a:gd name="T30" fmla="*/ 93 w 220"/>
                  <a:gd name="T31" fmla="*/ 14 h 27"/>
                  <a:gd name="T32" fmla="*/ 86 w 220"/>
                  <a:gd name="T33" fmla="*/ 10 h 27"/>
                  <a:gd name="T34" fmla="*/ 68 w 220"/>
                  <a:gd name="T35" fmla="*/ 15 h 27"/>
                  <a:gd name="T36" fmla="*/ 65 w 220"/>
                  <a:gd name="T37" fmla="*/ 15 h 27"/>
                  <a:gd name="T38" fmla="*/ 62 w 220"/>
                  <a:gd name="T39" fmla="*/ 17 h 27"/>
                  <a:gd name="T40" fmla="*/ 61 w 220"/>
                  <a:gd name="T41" fmla="*/ 17 h 27"/>
                  <a:gd name="T42" fmla="*/ 57 w 220"/>
                  <a:gd name="T43" fmla="*/ 20 h 27"/>
                  <a:gd name="T44" fmla="*/ 53 w 220"/>
                  <a:gd name="T45" fmla="*/ 27 h 27"/>
                  <a:gd name="T46" fmla="*/ 44 w 220"/>
                  <a:gd name="T47" fmla="*/ 27 h 27"/>
                  <a:gd name="T48" fmla="*/ 44 w 220"/>
                  <a:gd name="T49" fmla="*/ 22 h 27"/>
                  <a:gd name="T50" fmla="*/ 43 w 220"/>
                  <a:gd name="T51" fmla="*/ 21 h 27"/>
                  <a:gd name="T52" fmla="*/ 37 w 220"/>
                  <a:gd name="T53" fmla="*/ 11 h 27"/>
                  <a:gd name="T54" fmla="*/ 33 w 220"/>
                  <a:gd name="T55" fmla="*/ 7 h 27"/>
                  <a:gd name="T56" fmla="*/ 22 w 220"/>
                  <a:gd name="T57" fmla="*/ 0 h 27"/>
                  <a:gd name="T58" fmla="*/ 11 w 220"/>
                  <a:gd name="T59" fmla="*/ 13 h 27"/>
                  <a:gd name="T60" fmla="*/ 4 w 220"/>
                  <a:gd name="T61" fmla="*/ 15 h 27"/>
                  <a:gd name="T62" fmla="*/ 0 w 220"/>
                  <a:gd name="T63" fmla="*/ 15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20" h="27">
                    <a:moveTo>
                      <a:pt x="220" y="3"/>
                    </a:moveTo>
                    <a:lnTo>
                      <a:pt x="219" y="4"/>
                    </a:lnTo>
                    <a:lnTo>
                      <a:pt x="220" y="4"/>
                    </a:lnTo>
                    <a:lnTo>
                      <a:pt x="215" y="13"/>
                    </a:lnTo>
                    <a:lnTo>
                      <a:pt x="213" y="14"/>
                    </a:lnTo>
                    <a:lnTo>
                      <a:pt x="131" y="15"/>
                    </a:lnTo>
                    <a:lnTo>
                      <a:pt x="122" y="22"/>
                    </a:lnTo>
                    <a:lnTo>
                      <a:pt x="120" y="25"/>
                    </a:lnTo>
                    <a:lnTo>
                      <a:pt x="117" y="25"/>
                    </a:lnTo>
                    <a:lnTo>
                      <a:pt x="117" y="22"/>
                    </a:lnTo>
                    <a:lnTo>
                      <a:pt x="113" y="20"/>
                    </a:lnTo>
                    <a:lnTo>
                      <a:pt x="107" y="14"/>
                    </a:lnTo>
                    <a:lnTo>
                      <a:pt x="103" y="15"/>
                    </a:lnTo>
                    <a:lnTo>
                      <a:pt x="101" y="15"/>
                    </a:lnTo>
                    <a:lnTo>
                      <a:pt x="95" y="14"/>
                    </a:lnTo>
                    <a:lnTo>
                      <a:pt x="93" y="14"/>
                    </a:lnTo>
                    <a:lnTo>
                      <a:pt x="86" y="10"/>
                    </a:lnTo>
                    <a:lnTo>
                      <a:pt x="68" y="15"/>
                    </a:lnTo>
                    <a:lnTo>
                      <a:pt x="65" y="15"/>
                    </a:lnTo>
                    <a:lnTo>
                      <a:pt x="62" y="17"/>
                    </a:lnTo>
                    <a:lnTo>
                      <a:pt x="61" y="17"/>
                    </a:lnTo>
                    <a:lnTo>
                      <a:pt x="57" y="20"/>
                    </a:lnTo>
                    <a:lnTo>
                      <a:pt x="53" y="27"/>
                    </a:lnTo>
                    <a:lnTo>
                      <a:pt x="44" y="27"/>
                    </a:lnTo>
                    <a:lnTo>
                      <a:pt x="44" y="22"/>
                    </a:lnTo>
                    <a:lnTo>
                      <a:pt x="43" y="21"/>
                    </a:lnTo>
                    <a:lnTo>
                      <a:pt x="37" y="11"/>
                    </a:lnTo>
                    <a:lnTo>
                      <a:pt x="33" y="7"/>
                    </a:lnTo>
                    <a:lnTo>
                      <a:pt x="22" y="0"/>
                    </a:lnTo>
                    <a:lnTo>
                      <a:pt x="11" y="13"/>
                    </a:lnTo>
                    <a:lnTo>
                      <a:pt x="4" y="15"/>
                    </a:lnTo>
                    <a:lnTo>
                      <a:pt x="0" y="1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95" name="Freeform 1328">
                <a:extLst>
                  <a:ext uri="{FF2B5EF4-FFF2-40B4-BE49-F238E27FC236}">
                    <a16:creationId xmlns:a16="http://schemas.microsoft.com/office/drawing/2014/main" id="{8C9F705B-0C6E-CB12-72B2-E6300B8368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0" y="943"/>
                <a:ext cx="47" cy="68"/>
              </a:xfrm>
              <a:custGeom>
                <a:avLst/>
                <a:gdLst>
                  <a:gd name="T0" fmla="*/ 186 w 190"/>
                  <a:gd name="T1" fmla="*/ 58 h 273"/>
                  <a:gd name="T2" fmla="*/ 166 w 190"/>
                  <a:gd name="T3" fmla="*/ 65 h 273"/>
                  <a:gd name="T4" fmla="*/ 157 w 190"/>
                  <a:gd name="T5" fmla="*/ 45 h 273"/>
                  <a:gd name="T6" fmla="*/ 155 w 190"/>
                  <a:gd name="T7" fmla="*/ 36 h 273"/>
                  <a:gd name="T8" fmla="*/ 146 w 190"/>
                  <a:gd name="T9" fmla="*/ 41 h 273"/>
                  <a:gd name="T10" fmla="*/ 123 w 190"/>
                  <a:gd name="T11" fmla="*/ 43 h 273"/>
                  <a:gd name="T12" fmla="*/ 121 w 190"/>
                  <a:gd name="T13" fmla="*/ 38 h 273"/>
                  <a:gd name="T14" fmla="*/ 113 w 190"/>
                  <a:gd name="T15" fmla="*/ 34 h 273"/>
                  <a:gd name="T16" fmla="*/ 107 w 190"/>
                  <a:gd name="T17" fmla="*/ 28 h 273"/>
                  <a:gd name="T18" fmla="*/ 117 w 190"/>
                  <a:gd name="T19" fmla="*/ 30 h 273"/>
                  <a:gd name="T20" fmla="*/ 124 w 190"/>
                  <a:gd name="T21" fmla="*/ 33 h 273"/>
                  <a:gd name="T22" fmla="*/ 124 w 190"/>
                  <a:gd name="T23" fmla="*/ 14 h 273"/>
                  <a:gd name="T24" fmla="*/ 124 w 190"/>
                  <a:gd name="T25" fmla="*/ 9 h 273"/>
                  <a:gd name="T26" fmla="*/ 120 w 190"/>
                  <a:gd name="T27" fmla="*/ 2 h 273"/>
                  <a:gd name="T28" fmla="*/ 106 w 190"/>
                  <a:gd name="T29" fmla="*/ 2 h 273"/>
                  <a:gd name="T30" fmla="*/ 85 w 190"/>
                  <a:gd name="T31" fmla="*/ 5 h 273"/>
                  <a:gd name="T32" fmla="*/ 56 w 190"/>
                  <a:gd name="T33" fmla="*/ 16 h 273"/>
                  <a:gd name="T34" fmla="*/ 36 w 190"/>
                  <a:gd name="T35" fmla="*/ 27 h 273"/>
                  <a:gd name="T36" fmla="*/ 33 w 190"/>
                  <a:gd name="T37" fmla="*/ 30 h 273"/>
                  <a:gd name="T38" fmla="*/ 40 w 190"/>
                  <a:gd name="T39" fmla="*/ 41 h 273"/>
                  <a:gd name="T40" fmla="*/ 56 w 190"/>
                  <a:gd name="T41" fmla="*/ 38 h 273"/>
                  <a:gd name="T42" fmla="*/ 83 w 190"/>
                  <a:gd name="T43" fmla="*/ 43 h 273"/>
                  <a:gd name="T44" fmla="*/ 95 w 190"/>
                  <a:gd name="T45" fmla="*/ 51 h 273"/>
                  <a:gd name="T46" fmla="*/ 74 w 190"/>
                  <a:gd name="T47" fmla="*/ 69 h 273"/>
                  <a:gd name="T48" fmla="*/ 54 w 190"/>
                  <a:gd name="T49" fmla="*/ 70 h 273"/>
                  <a:gd name="T50" fmla="*/ 52 w 190"/>
                  <a:gd name="T51" fmla="*/ 84 h 273"/>
                  <a:gd name="T52" fmla="*/ 35 w 190"/>
                  <a:gd name="T53" fmla="*/ 74 h 273"/>
                  <a:gd name="T54" fmla="*/ 19 w 190"/>
                  <a:gd name="T55" fmla="*/ 73 h 273"/>
                  <a:gd name="T56" fmla="*/ 23 w 190"/>
                  <a:gd name="T57" fmla="*/ 79 h 273"/>
                  <a:gd name="T58" fmla="*/ 42 w 190"/>
                  <a:gd name="T59" fmla="*/ 90 h 273"/>
                  <a:gd name="T60" fmla="*/ 42 w 190"/>
                  <a:gd name="T61" fmla="*/ 100 h 273"/>
                  <a:gd name="T62" fmla="*/ 57 w 190"/>
                  <a:gd name="T63" fmla="*/ 119 h 273"/>
                  <a:gd name="T64" fmla="*/ 52 w 190"/>
                  <a:gd name="T65" fmla="*/ 132 h 273"/>
                  <a:gd name="T66" fmla="*/ 54 w 190"/>
                  <a:gd name="T67" fmla="*/ 136 h 273"/>
                  <a:gd name="T68" fmla="*/ 52 w 190"/>
                  <a:gd name="T69" fmla="*/ 147 h 273"/>
                  <a:gd name="T70" fmla="*/ 59 w 190"/>
                  <a:gd name="T71" fmla="*/ 153 h 273"/>
                  <a:gd name="T72" fmla="*/ 63 w 190"/>
                  <a:gd name="T73" fmla="*/ 156 h 273"/>
                  <a:gd name="T74" fmla="*/ 52 w 190"/>
                  <a:gd name="T75" fmla="*/ 178 h 273"/>
                  <a:gd name="T76" fmla="*/ 50 w 190"/>
                  <a:gd name="T77" fmla="*/ 211 h 273"/>
                  <a:gd name="T78" fmla="*/ 37 w 190"/>
                  <a:gd name="T79" fmla="*/ 242 h 273"/>
                  <a:gd name="T80" fmla="*/ 32 w 190"/>
                  <a:gd name="T81" fmla="*/ 244 h 273"/>
                  <a:gd name="T82" fmla="*/ 7 w 190"/>
                  <a:gd name="T83" fmla="*/ 251 h 273"/>
                  <a:gd name="T84" fmla="*/ 0 w 190"/>
                  <a:gd name="T85" fmla="*/ 273 h 2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90" h="273">
                    <a:moveTo>
                      <a:pt x="190" y="57"/>
                    </a:moveTo>
                    <a:lnTo>
                      <a:pt x="188" y="57"/>
                    </a:lnTo>
                    <a:lnTo>
                      <a:pt x="186" y="58"/>
                    </a:lnTo>
                    <a:lnTo>
                      <a:pt x="183" y="58"/>
                    </a:lnTo>
                    <a:lnTo>
                      <a:pt x="169" y="67"/>
                    </a:lnTo>
                    <a:lnTo>
                      <a:pt x="166" y="65"/>
                    </a:lnTo>
                    <a:lnTo>
                      <a:pt x="160" y="57"/>
                    </a:lnTo>
                    <a:lnTo>
                      <a:pt x="157" y="51"/>
                    </a:lnTo>
                    <a:lnTo>
                      <a:pt x="157" y="45"/>
                    </a:lnTo>
                    <a:lnTo>
                      <a:pt x="160" y="40"/>
                    </a:lnTo>
                    <a:lnTo>
                      <a:pt x="159" y="37"/>
                    </a:lnTo>
                    <a:lnTo>
                      <a:pt x="155" y="36"/>
                    </a:lnTo>
                    <a:lnTo>
                      <a:pt x="148" y="36"/>
                    </a:lnTo>
                    <a:lnTo>
                      <a:pt x="148" y="37"/>
                    </a:lnTo>
                    <a:lnTo>
                      <a:pt x="146" y="41"/>
                    </a:lnTo>
                    <a:lnTo>
                      <a:pt x="145" y="41"/>
                    </a:lnTo>
                    <a:lnTo>
                      <a:pt x="134" y="43"/>
                    </a:lnTo>
                    <a:lnTo>
                      <a:pt x="123" y="43"/>
                    </a:lnTo>
                    <a:lnTo>
                      <a:pt x="123" y="41"/>
                    </a:lnTo>
                    <a:lnTo>
                      <a:pt x="121" y="40"/>
                    </a:lnTo>
                    <a:lnTo>
                      <a:pt x="121" y="38"/>
                    </a:lnTo>
                    <a:lnTo>
                      <a:pt x="120" y="36"/>
                    </a:lnTo>
                    <a:lnTo>
                      <a:pt x="116" y="36"/>
                    </a:lnTo>
                    <a:lnTo>
                      <a:pt x="113" y="34"/>
                    </a:lnTo>
                    <a:lnTo>
                      <a:pt x="112" y="34"/>
                    </a:lnTo>
                    <a:lnTo>
                      <a:pt x="107" y="30"/>
                    </a:lnTo>
                    <a:lnTo>
                      <a:pt x="107" y="28"/>
                    </a:lnTo>
                    <a:lnTo>
                      <a:pt x="106" y="27"/>
                    </a:lnTo>
                    <a:lnTo>
                      <a:pt x="106" y="21"/>
                    </a:lnTo>
                    <a:lnTo>
                      <a:pt x="117" y="30"/>
                    </a:lnTo>
                    <a:lnTo>
                      <a:pt x="117" y="33"/>
                    </a:lnTo>
                    <a:lnTo>
                      <a:pt x="120" y="34"/>
                    </a:lnTo>
                    <a:lnTo>
                      <a:pt x="124" y="33"/>
                    </a:lnTo>
                    <a:lnTo>
                      <a:pt x="124" y="26"/>
                    </a:lnTo>
                    <a:lnTo>
                      <a:pt x="123" y="20"/>
                    </a:lnTo>
                    <a:lnTo>
                      <a:pt x="124" y="14"/>
                    </a:lnTo>
                    <a:lnTo>
                      <a:pt x="124" y="13"/>
                    </a:lnTo>
                    <a:lnTo>
                      <a:pt x="126" y="10"/>
                    </a:lnTo>
                    <a:lnTo>
                      <a:pt x="124" y="9"/>
                    </a:lnTo>
                    <a:lnTo>
                      <a:pt x="124" y="6"/>
                    </a:lnTo>
                    <a:lnTo>
                      <a:pt x="121" y="0"/>
                    </a:lnTo>
                    <a:lnTo>
                      <a:pt x="120" y="2"/>
                    </a:lnTo>
                    <a:lnTo>
                      <a:pt x="114" y="5"/>
                    </a:lnTo>
                    <a:lnTo>
                      <a:pt x="109" y="5"/>
                    </a:lnTo>
                    <a:lnTo>
                      <a:pt x="106" y="2"/>
                    </a:lnTo>
                    <a:lnTo>
                      <a:pt x="93" y="2"/>
                    </a:lnTo>
                    <a:lnTo>
                      <a:pt x="86" y="5"/>
                    </a:lnTo>
                    <a:lnTo>
                      <a:pt x="85" y="5"/>
                    </a:lnTo>
                    <a:lnTo>
                      <a:pt x="63" y="13"/>
                    </a:lnTo>
                    <a:lnTo>
                      <a:pt x="56" y="13"/>
                    </a:lnTo>
                    <a:lnTo>
                      <a:pt x="56" y="16"/>
                    </a:lnTo>
                    <a:lnTo>
                      <a:pt x="54" y="16"/>
                    </a:lnTo>
                    <a:lnTo>
                      <a:pt x="52" y="20"/>
                    </a:lnTo>
                    <a:lnTo>
                      <a:pt x="36" y="27"/>
                    </a:lnTo>
                    <a:lnTo>
                      <a:pt x="35" y="27"/>
                    </a:lnTo>
                    <a:lnTo>
                      <a:pt x="35" y="28"/>
                    </a:lnTo>
                    <a:lnTo>
                      <a:pt x="33" y="30"/>
                    </a:lnTo>
                    <a:lnTo>
                      <a:pt x="33" y="36"/>
                    </a:lnTo>
                    <a:lnTo>
                      <a:pt x="37" y="40"/>
                    </a:lnTo>
                    <a:lnTo>
                      <a:pt x="40" y="41"/>
                    </a:lnTo>
                    <a:lnTo>
                      <a:pt x="42" y="43"/>
                    </a:lnTo>
                    <a:lnTo>
                      <a:pt x="54" y="38"/>
                    </a:lnTo>
                    <a:lnTo>
                      <a:pt x="56" y="38"/>
                    </a:lnTo>
                    <a:lnTo>
                      <a:pt x="60" y="37"/>
                    </a:lnTo>
                    <a:lnTo>
                      <a:pt x="61" y="37"/>
                    </a:lnTo>
                    <a:lnTo>
                      <a:pt x="83" y="43"/>
                    </a:lnTo>
                    <a:lnTo>
                      <a:pt x="96" y="48"/>
                    </a:lnTo>
                    <a:lnTo>
                      <a:pt x="95" y="50"/>
                    </a:lnTo>
                    <a:lnTo>
                      <a:pt x="95" y="51"/>
                    </a:lnTo>
                    <a:lnTo>
                      <a:pt x="93" y="51"/>
                    </a:lnTo>
                    <a:lnTo>
                      <a:pt x="83" y="62"/>
                    </a:lnTo>
                    <a:lnTo>
                      <a:pt x="74" y="69"/>
                    </a:lnTo>
                    <a:lnTo>
                      <a:pt x="64" y="67"/>
                    </a:lnTo>
                    <a:lnTo>
                      <a:pt x="57" y="69"/>
                    </a:lnTo>
                    <a:lnTo>
                      <a:pt x="54" y="70"/>
                    </a:lnTo>
                    <a:lnTo>
                      <a:pt x="54" y="74"/>
                    </a:lnTo>
                    <a:lnTo>
                      <a:pt x="53" y="81"/>
                    </a:lnTo>
                    <a:lnTo>
                      <a:pt x="52" y="84"/>
                    </a:lnTo>
                    <a:lnTo>
                      <a:pt x="52" y="86"/>
                    </a:lnTo>
                    <a:lnTo>
                      <a:pt x="50" y="86"/>
                    </a:lnTo>
                    <a:lnTo>
                      <a:pt x="35" y="74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19" y="73"/>
                    </a:lnTo>
                    <a:lnTo>
                      <a:pt x="21" y="77"/>
                    </a:lnTo>
                    <a:lnTo>
                      <a:pt x="22" y="77"/>
                    </a:lnTo>
                    <a:lnTo>
                      <a:pt x="23" y="79"/>
                    </a:lnTo>
                    <a:lnTo>
                      <a:pt x="32" y="79"/>
                    </a:lnTo>
                    <a:lnTo>
                      <a:pt x="36" y="83"/>
                    </a:lnTo>
                    <a:lnTo>
                      <a:pt x="42" y="90"/>
                    </a:lnTo>
                    <a:lnTo>
                      <a:pt x="37" y="93"/>
                    </a:lnTo>
                    <a:lnTo>
                      <a:pt x="40" y="97"/>
                    </a:lnTo>
                    <a:lnTo>
                      <a:pt x="42" y="100"/>
                    </a:lnTo>
                    <a:lnTo>
                      <a:pt x="49" y="107"/>
                    </a:lnTo>
                    <a:lnTo>
                      <a:pt x="53" y="110"/>
                    </a:lnTo>
                    <a:lnTo>
                      <a:pt x="57" y="119"/>
                    </a:lnTo>
                    <a:lnTo>
                      <a:pt x="54" y="126"/>
                    </a:lnTo>
                    <a:lnTo>
                      <a:pt x="50" y="132"/>
                    </a:lnTo>
                    <a:lnTo>
                      <a:pt x="52" y="132"/>
                    </a:lnTo>
                    <a:lnTo>
                      <a:pt x="53" y="133"/>
                    </a:lnTo>
                    <a:lnTo>
                      <a:pt x="54" y="133"/>
                    </a:lnTo>
                    <a:lnTo>
                      <a:pt x="54" y="136"/>
                    </a:lnTo>
                    <a:lnTo>
                      <a:pt x="50" y="136"/>
                    </a:lnTo>
                    <a:lnTo>
                      <a:pt x="50" y="141"/>
                    </a:lnTo>
                    <a:lnTo>
                      <a:pt x="52" y="147"/>
                    </a:lnTo>
                    <a:lnTo>
                      <a:pt x="54" y="151"/>
                    </a:lnTo>
                    <a:lnTo>
                      <a:pt x="56" y="151"/>
                    </a:lnTo>
                    <a:lnTo>
                      <a:pt x="59" y="153"/>
                    </a:lnTo>
                    <a:lnTo>
                      <a:pt x="61" y="153"/>
                    </a:lnTo>
                    <a:lnTo>
                      <a:pt x="61" y="154"/>
                    </a:lnTo>
                    <a:lnTo>
                      <a:pt x="63" y="156"/>
                    </a:lnTo>
                    <a:lnTo>
                      <a:pt x="63" y="157"/>
                    </a:lnTo>
                    <a:lnTo>
                      <a:pt x="64" y="168"/>
                    </a:lnTo>
                    <a:lnTo>
                      <a:pt x="52" y="178"/>
                    </a:lnTo>
                    <a:lnTo>
                      <a:pt x="46" y="191"/>
                    </a:lnTo>
                    <a:lnTo>
                      <a:pt x="46" y="193"/>
                    </a:lnTo>
                    <a:lnTo>
                      <a:pt x="50" y="211"/>
                    </a:lnTo>
                    <a:lnTo>
                      <a:pt x="46" y="228"/>
                    </a:lnTo>
                    <a:lnTo>
                      <a:pt x="39" y="242"/>
                    </a:lnTo>
                    <a:lnTo>
                      <a:pt x="37" y="242"/>
                    </a:lnTo>
                    <a:lnTo>
                      <a:pt x="36" y="241"/>
                    </a:lnTo>
                    <a:lnTo>
                      <a:pt x="33" y="244"/>
                    </a:lnTo>
                    <a:lnTo>
                      <a:pt x="32" y="244"/>
                    </a:lnTo>
                    <a:lnTo>
                      <a:pt x="26" y="248"/>
                    </a:lnTo>
                    <a:lnTo>
                      <a:pt x="19" y="251"/>
                    </a:lnTo>
                    <a:lnTo>
                      <a:pt x="7" y="251"/>
                    </a:lnTo>
                    <a:lnTo>
                      <a:pt x="8" y="252"/>
                    </a:lnTo>
                    <a:lnTo>
                      <a:pt x="6" y="263"/>
                    </a:lnTo>
                    <a:lnTo>
                      <a:pt x="0" y="27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96" name="Line 1329">
                <a:extLst>
                  <a:ext uri="{FF2B5EF4-FFF2-40B4-BE49-F238E27FC236}">
                    <a16:creationId xmlns:a16="http://schemas.microsoft.com/office/drawing/2014/main" id="{11C7F58A-C0D7-12E4-D17A-67E822602CD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5091" y="937"/>
                <a:ext cx="1" cy="3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97" name="Freeform 1330">
                <a:extLst>
                  <a:ext uri="{FF2B5EF4-FFF2-40B4-BE49-F238E27FC236}">
                    <a16:creationId xmlns:a16="http://schemas.microsoft.com/office/drawing/2014/main" id="{14C8F044-1D94-B39A-3D85-4812F10D9D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1" y="937"/>
                <a:ext cx="1" cy="3"/>
              </a:xfrm>
              <a:custGeom>
                <a:avLst/>
                <a:gdLst>
                  <a:gd name="T0" fmla="*/ 4 w 4"/>
                  <a:gd name="T1" fmla="*/ 0 h 10"/>
                  <a:gd name="T2" fmla="*/ 2 w 4"/>
                  <a:gd name="T3" fmla="*/ 3 h 10"/>
                  <a:gd name="T4" fmla="*/ 0 w 4"/>
                  <a:gd name="T5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0">
                    <a:moveTo>
                      <a:pt x="4" y="0"/>
                    </a:moveTo>
                    <a:lnTo>
                      <a:pt x="2" y="3"/>
                    </a:lnTo>
                    <a:lnTo>
                      <a:pt x="0" y="1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98" name="Freeform 1331">
                <a:extLst>
                  <a:ext uri="{FF2B5EF4-FFF2-40B4-BE49-F238E27FC236}">
                    <a16:creationId xmlns:a16="http://schemas.microsoft.com/office/drawing/2014/main" id="{D6515FB4-8CC6-A794-C06D-A8EF7C0655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6" y="945"/>
                <a:ext cx="10" cy="12"/>
              </a:xfrm>
              <a:custGeom>
                <a:avLst/>
                <a:gdLst>
                  <a:gd name="T0" fmla="*/ 3 w 39"/>
                  <a:gd name="T1" fmla="*/ 50 h 50"/>
                  <a:gd name="T2" fmla="*/ 3 w 39"/>
                  <a:gd name="T3" fmla="*/ 48 h 50"/>
                  <a:gd name="T4" fmla="*/ 1 w 39"/>
                  <a:gd name="T5" fmla="*/ 47 h 50"/>
                  <a:gd name="T6" fmla="*/ 0 w 39"/>
                  <a:gd name="T7" fmla="*/ 41 h 50"/>
                  <a:gd name="T8" fmla="*/ 7 w 39"/>
                  <a:gd name="T9" fmla="*/ 40 h 50"/>
                  <a:gd name="T10" fmla="*/ 8 w 39"/>
                  <a:gd name="T11" fmla="*/ 38 h 50"/>
                  <a:gd name="T12" fmla="*/ 17 w 39"/>
                  <a:gd name="T13" fmla="*/ 40 h 50"/>
                  <a:gd name="T14" fmla="*/ 25 w 39"/>
                  <a:gd name="T15" fmla="*/ 40 h 50"/>
                  <a:gd name="T16" fmla="*/ 29 w 39"/>
                  <a:gd name="T17" fmla="*/ 38 h 50"/>
                  <a:gd name="T18" fmla="*/ 35 w 39"/>
                  <a:gd name="T19" fmla="*/ 34 h 50"/>
                  <a:gd name="T20" fmla="*/ 38 w 39"/>
                  <a:gd name="T21" fmla="*/ 33 h 50"/>
                  <a:gd name="T22" fmla="*/ 39 w 39"/>
                  <a:gd name="T23" fmla="*/ 31 h 50"/>
                  <a:gd name="T24" fmla="*/ 39 w 39"/>
                  <a:gd name="T25" fmla="*/ 27 h 50"/>
                  <a:gd name="T26" fmla="*/ 38 w 39"/>
                  <a:gd name="T27" fmla="*/ 26 h 50"/>
                  <a:gd name="T28" fmla="*/ 36 w 39"/>
                  <a:gd name="T29" fmla="*/ 26 h 50"/>
                  <a:gd name="T30" fmla="*/ 36 w 39"/>
                  <a:gd name="T31" fmla="*/ 24 h 50"/>
                  <a:gd name="T32" fmla="*/ 35 w 39"/>
                  <a:gd name="T33" fmla="*/ 23 h 50"/>
                  <a:gd name="T34" fmla="*/ 35 w 39"/>
                  <a:gd name="T35" fmla="*/ 19 h 50"/>
                  <a:gd name="T36" fmla="*/ 33 w 39"/>
                  <a:gd name="T37" fmla="*/ 14 h 50"/>
                  <a:gd name="T38" fmla="*/ 26 w 39"/>
                  <a:gd name="T39" fmla="*/ 9 h 50"/>
                  <a:gd name="T40" fmla="*/ 20 w 39"/>
                  <a:gd name="T41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9" h="50">
                    <a:moveTo>
                      <a:pt x="3" y="50"/>
                    </a:moveTo>
                    <a:lnTo>
                      <a:pt x="3" y="48"/>
                    </a:lnTo>
                    <a:lnTo>
                      <a:pt x="1" y="47"/>
                    </a:lnTo>
                    <a:lnTo>
                      <a:pt x="0" y="41"/>
                    </a:lnTo>
                    <a:lnTo>
                      <a:pt x="7" y="40"/>
                    </a:lnTo>
                    <a:lnTo>
                      <a:pt x="8" y="38"/>
                    </a:lnTo>
                    <a:lnTo>
                      <a:pt x="17" y="40"/>
                    </a:lnTo>
                    <a:lnTo>
                      <a:pt x="25" y="40"/>
                    </a:lnTo>
                    <a:lnTo>
                      <a:pt x="29" y="38"/>
                    </a:lnTo>
                    <a:lnTo>
                      <a:pt x="35" y="34"/>
                    </a:lnTo>
                    <a:lnTo>
                      <a:pt x="38" y="33"/>
                    </a:lnTo>
                    <a:lnTo>
                      <a:pt x="39" y="31"/>
                    </a:lnTo>
                    <a:lnTo>
                      <a:pt x="39" y="27"/>
                    </a:lnTo>
                    <a:lnTo>
                      <a:pt x="38" y="26"/>
                    </a:lnTo>
                    <a:lnTo>
                      <a:pt x="36" y="26"/>
                    </a:lnTo>
                    <a:lnTo>
                      <a:pt x="36" y="24"/>
                    </a:lnTo>
                    <a:lnTo>
                      <a:pt x="35" y="23"/>
                    </a:lnTo>
                    <a:lnTo>
                      <a:pt x="35" y="19"/>
                    </a:lnTo>
                    <a:lnTo>
                      <a:pt x="33" y="14"/>
                    </a:lnTo>
                    <a:lnTo>
                      <a:pt x="26" y="9"/>
                    </a:lnTo>
                    <a:lnTo>
                      <a:pt x="2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99" name="Freeform 1332">
                <a:extLst>
                  <a:ext uri="{FF2B5EF4-FFF2-40B4-BE49-F238E27FC236}">
                    <a16:creationId xmlns:a16="http://schemas.microsoft.com/office/drawing/2014/main" id="{AA6F6D23-D645-BD75-6AF8-2B6943E1A1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7" y="957"/>
                <a:ext cx="15" cy="16"/>
              </a:xfrm>
              <a:custGeom>
                <a:avLst/>
                <a:gdLst>
                  <a:gd name="T0" fmla="*/ 61 w 61"/>
                  <a:gd name="T1" fmla="*/ 64 h 65"/>
                  <a:gd name="T2" fmla="*/ 60 w 61"/>
                  <a:gd name="T3" fmla="*/ 64 h 65"/>
                  <a:gd name="T4" fmla="*/ 58 w 61"/>
                  <a:gd name="T5" fmla="*/ 65 h 65"/>
                  <a:gd name="T6" fmla="*/ 56 w 61"/>
                  <a:gd name="T7" fmla="*/ 65 h 65"/>
                  <a:gd name="T8" fmla="*/ 42 w 61"/>
                  <a:gd name="T9" fmla="*/ 61 h 65"/>
                  <a:gd name="T10" fmla="*/ 40 w 61"/>
                  <a:gd name="T11" fmla="*/ 61 h 65"/>
                  <a:gd name="T12" fmla="*/ 33 w 61"/>
                  <a:gd name="T13" fmla="*/ 56 h 65"/>
                  <a:gd name="T14" fmla="*/ 32 w 61"/>
                  <a:gd name="T15" fmla="*/ 51 h 65"/>
                  <a:gd name="T16" fmla="*/ 32 w 61"/>
                  <a:gd name="T17" fmla="*/ 50 h 65"/>
                  <a:gd name="T18" fmla="*/ 33 w 61"/>
                  <a:gd name="T19" fmla="*/ 49 h 65"/>
                  <a:gd name="T20" fmla="*/ 35 w 61"/>
                  <a:gd name="T21" fmla="*/ 46 h 65"/>
                  <a:gd name="T22" fmla="*/ 36 w 61"/>
                  <a:gd name="T23" fmla="*/ 44 h 65"/>
                  <a:gd name="T24" fmla="*/ 33 w 61"/>
                  <a:gd name="T25" fmla="*/ 36 h 65"/>
                  <a:gd name="T26" fmla="*/ 29 w 61"/>
                  <a:gd name="T27" fmla="*/ 36 h 65"/>
                  <a:gd name="T28" fmla="*/ 30 w 61"/>
                  <a:gd name="T29" fmla="*/ 35 h 65"/>
                  <a:gd name="T30" fmla="*/ 30 w 61"/>
                  <a:gd name="T31" fmla="*/ 23 h 65"/>
                  <a:gd name="T32" fmla="*/ 23 w 61"/>
                  <a:gd name="T33" fmla="*/ 19 h 65"/>
                  <a:gd name="T34" fmla="*/ 19 w 61"/>
                  <a:gd name="T35" fmla="*/ 13 h 65"/>
                  <a:gd name="T36" fmla="*/ 19 w 61"/>
                  <a:gd name="T37" fmla="*/ 3 h 65"/>
                  <a:gd name="T38" fmla="*/ 17 w 61"/>
                  <a:gd name="T39" fmla="*/ 1 h 65"/>
                  <a:gd name="T40" fmla="*/ 12 w 61"/>
                  <a:gd name="T41" fmla="*/ 0 h 65"/>
                  <a:gd name="T42" fmla="*/ 11 w 61"/>
                  <a:gd name="T43" fmla="*/ 0 h 65"/>
                  <a:gd name="T44" fmla="*/ 1 w 61"/>
                  <a:gd name="T45" fmla="*/ 1 h 65"/>
                  <a:gd name="T46" fmla="*/ 0 w 61"/>
                  <a:gd name="T47" fmla="*/ 3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61" h="65">
                    <a:moveTo>
                      <a:pt x="61" y="64"/>
                    </a:moveTo>
                    <a:lnTo>
                      <a:pt x="60" y="64"/>
                    </a:lnTo>
                    <a:lnTo>
                      <a:pt x="58" y="65"/>
                    </a:lnTo>
                    <a:lnTo>
                      <a:pt x="56" y="65"/>
                    </a:lnTo>
                    <a:lnTo>
                      <a:pt x="42" y="61"/>
                    </a:lnTo>
                    <a:lnTo>
                      <a:pt x="40" y="61"/>
                    </a:lnTo>
                    <a:lnTo>
                      <a:pt x="33" y="56"/>
                    </a:lnTo>
                    <a:lnTo>
                      <a:pt x="32" y="51"/>
                    </a:lnTo>
                    <a:lnTo>
                      <a:pt x="32" y="50"/>
                    </a:lnTo>
                    <a:lnTo>
                      <a:pt x="33" y="49"/>
                    </a:lnTo>
                    <a:lnTo>
                      <a:pt x="35" y="46"/>
                    </a:lnTo>
                    <a:lnTo>
                      <a:pt x="36" y="44"/>
                    </a:lnTo>
                    <a:lnTo>
                      <a:pt x="33" y="36"/>
                    </a:lnTo>
                    <a:lnTo>
                      <a:pt x="29" y="36"/>
                    </a:lnTo>
                    <a:lnTo>
                      <a:pt x="30" y="35"/>
                    </a:lnTo>
                    <a:lnTo>
                      <a:pt x="30" y="23"/>
                    </a:lnTo>
                    <a:lnTo>
                      <a:pt x="23" y="19"/>
                    </a:lnTo>
                    <a:lnTo>
                      <a:pt x="19" y="13"/>
                    </a:lnTo>
                    <a:lnTo>
                      <a:pt x="19" y="3"/>
                    </a:lnTo>
                    <a:lnTo>
                      <a:pt x="17" y="1"/>
                    </a:lnTo>
                    <a:lnTo>
                      <a:pt x="12" y="0"/>
                    </a:lnTo>
                    <a:lnTo>
                      <a:pt x="11" y="0"/>
                    </a:lnTo>
                    <a:lnTo>
                      <a:pt x="1" y="1"/>
                    </a:lnTo>
                    <a:lnTo>
                      <a:pt x="0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00" name="Freeform 1333">
                <a:extLst>
                  <a:ext uri="{FF2B5EF4-FFF2-40B4-BE49-F238E27FC236}">
                    <a16:creationId xmlns:a16="http://schemas.microsoft.com/office/drawing/2014/main" id="{4333D352-6280-4FDE-B24D-9D87F273A3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2" y="968"/>
                <a:ext cx="54" cy="15"/>
              </a:xfrm>
              <a:custGeom>
                <a:avLst/>
                <a:gdLst>
                  <a:gd name="T0" fmla="*/ 214 w 214"/>
                  <a:gd name="T1" fmla="*/ 60 h 60"/>
                  <a:gd name="T2" fmla="*/ 194 w 214"/>
                  <a:gd name="T3" fmla="*/ 50 h 60"/>
                  <a:gd name="T4" fmla="*/ 192 w 214"/>
                  <a:gd name="T5" fmla="*/ 49 h 60"/>
                  <a:gd name="T6" fmla="*/ 192 w 214"/>
                  <a:gd name="T7" fmla="*/ 47 h 60"/>
                  <a:gd name="T8" fmla="*/ 191 w 214"/>
                  <a:gd name="T9" fmla="*/ 47 h 60"/>
                  <a:gd name="T10" fmla="*/ 191 w 214"/>
                  <a:gd name="T11" fmla="*/ 44 h 60"/>
                  <a:gd name="T12" fmla="*/ 192 w 214"/>
                  <a:gd name="T13" fmla="*/ 41 h 60"/>
                  <a:gd name="T14" fmla="*/ 192 w 214"/>
                  <a:gd name="T15" fmla="*/ 40 h 60"/>
                  <a:gd name="T16" fmla="*/ 197 w 214"/>
                  <a:gd name="T17" fmla="*/ 36 h 60"/>
                  <a:gd name="T18" fmla="*/ 194 w 214"/>
                  <a:gd name="T19" fmla="*/ 33 h 60"/>
                  <a:gd name="T20" fmla="*/ 194 w 214"/>
                  <a:gd name="T21" fmla="*/ 32 h 60"/>
                  <a:gd name="T22" fmla="*/ 192 w 214"/>
                  <a:gd name="T23" fmla="*/ 33 h 60"/>
                  <a:gd name="T24" fmla="*/ 190 w 214"/>
                  <a:gd name="T25" fmla="*/ 34 h 60"/>
                  <a:gd name="T26" fmla="*/ 185 w 214"/>
                  <a:gd name="T27" fmla="*/ 37 h 60"/>
                  <a:gd name="T28" fmla="*/ 170 w 214"/>
                  <a:gd name="T29" fmla="*/ 41 h 60"/>
                  <a:gd name="T30" fmla="*/ 167 w 214"/>
                  <a:gd name="T31" fmla="*/ 41 h 60"/>
                  <a:gd name="T32" fmla="*/ 166 w 214"/>
                  <a:gd name="T33" fmla="*/ 36 h 60"/>
                  <a:gd name="T34" fmla="*/ 166 w 214"/>
                  <a:gd name="T35" fmla="*/ 21 h 60"/>
                  <a:gd name="T36" fmla="*/ 151 w 214"/>
                  <a:gd name="T37" fmla="*/ 21 h 60"/>
                  <a:gd name="T38" fmla="*/ 148 w 214"/>
                  <a:gd name="T39" fmla="*/ 18 h 60"/>
                  <a:gd name="T40" fmla="*/ 148 w 214"/>
                  <a:gd name="T41" fmla="*/ 15 h 60"/>
                  <a:gd name="T42" fmla="*/ 147 w 214"/>
                  <a:gd name="T43" fmla="*/ 12 h 60"/>
                  <a:gd name="T44" fmla="*/ 145 w 214"/>
                  <a:gd name="T45" fmla="*/ 12 h 60"/>
                  <a:gd name="T46" fmla="*/ 145 w 214"/>
                  <a:gd name="T47" fmla="*/ 11 h 60"/>
                  <a:gd name="T48" fmla="*/ 144 w 214"/>
                  <a:gd name="T49" fmla="*/ 12 h 60"/>
                  <a:gd name="T50" fmla="*/ 135 w 214"/>
                  <a:gd name="T51" fmla="*/ 12 h 60"/>
                  <a:gd name="T52" fmla="*/ 135 w 214"/>
                  <a:gd name="T53" fmla="*/ 11 h 60"/>
                  <a:gd name="T54" fmla="*/ 134 w 214"/>
                  <a:gd name="T55" fmla="*/ 14 h 60"/>
                  <a:gd name="T56" fmla="*/ 134 w 214"/>
                  <a:gd name="T57" fmla="*/ 15 h 60"/>
                  <a:gd name="T58" fmla="*/ 123 w 214"/>
                  <a:gd name="T59" fmla="*/ 24 h 60"/>
                  <a:gd name="T60" fmla="*/ 116 w 214"/>
                  <a:gd name="T61" fmla="*/ 26 h 60"/>
                  <a:gd name="T62" fmla="*/ 110 w 214"/>
                  <a:gd name="T63" fmla="*/ 26 h 60"/>
                  <a:gd name="T64" fmla="*/ 107 w 214"/>
                  <a:gd name="T65" fmla="*/ 28 h 60"/>
                  <a:gd name="T66" fmla="*/ 106 w 214"/>
                  <a:gd name="T67" fmla="*/ 28 h 60"/>
                  <a:gd name="T68" fmla="*/ 92 w 214"/>
                  <a:gd name="T69" fmla="*/ 25 h 60"/>
                  <a:gd name="T70" fmla="*/ 91 w 214"/>
                  <a:gd name="T71" fmla="*/ 19 h 60"/>
                  <a:gd name="T72" fmla="*/ 91 w 214"/>
                  <a:gd name="T73" fmla="*/ 7 h 60"/>
                  <a:gd name="T74" fmla="*/ 82 w 214"/>
                  <a:gd name="T75" fmla="*/ 4 h 60"/>
                  <a:gd name="T76" fmla="*/ 67 w 214"/>
                  <a:gd name="T77" fmla="*/ 4 h 60"/>
                  <a:gd name="T78" fmla="*/ 67 w 214"/>
                  <a:gd name="T79" fmla="*/ 7 h 60"/>
                  <a:gd name="T80" fmla="*/ 65 w 214"/>
                  <a:gd name="T81" fmla="*/ 7 h 60"/>
                  <a:gd name="T82" fmla="*/ 36 w 214"/>
                  <a:gd name="T83" fmla="*/ 12 h 60"/>
                  <a:gd name="T84" fmla="*/ 35 w 214"/>
                  <a:gd name="T85" fmla="*/ 14 h 60"/>
                  <a:gd name="T86" fmla="*/ 33 w 214"/>
                  <a:gd name="T87" fmla="*/ 14 h 60"/>
                  <a:gd name="T88" fmla="*/ 32 w 214"/>
                  <a:gd name="T89" fmla="*/ 12 h 60"/>
                  <a:gd name="T90" fmla="*/ 25 w 214"/>
                  <a:gd name="T91" fmla="*/ 10 h 60"/>
                  <a:gd name="T92" fmla="*/ 19 w 214"/>
                  <a:gd name="T93" fmla="*/ 3 h 60"/>
                  <a:gd name="T94" fmla="*/ 19 w 214"/>
                  <a:gd name="T95" fmla="*/ 1 h 60"/>
                  <a:gd name="T96" fmla="*/ 17 w 214"/>
                  <a:gd name="T97" fmla="*/ 1 h 60"/>
                  <a:gd name="T98" fmla="*/ 15 w 214"/>
                  <a:gd name="T99" fmla="*/ 0 h 60"/>
                  <a:gd name="T100" fmla="*/ 10 w 214"/>
                  <a:gd name="T101" fmla="*/ 0 h 60"/>
                  <a:gd name="T102" fmla="*/ 3 w 214"/>
                  <a:gd name="T103" fmla="*/ 5 h 60"/>
                  <a:gd name="T104" fmla="*/ 1 w 214"/>
                  <a:gd name="T105" fmla="*/ 8 h 60"/>
                  <a:gd name="T106" fmla="*/ 0 w 214"/>
                  <a:gd name="T107" fmla="*/ 10 h 60"/>
                  <a:gd name="T108" fmla="*/ 0 w 214"/>
                  <a:gd name="T109" fmla="*/ 11 h 60"/>
                  <a:gd name="T110" fmla="*/ 1 w 214"/>
                  <a:gd name="T111" fmla="*/ 12 h 60"/>
                  <a:gd name="T112" fmla="*/ 1 w 214"/>
                  <a:gd name="T113" fmla="*/ 18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14" h="60">
                    <a:moveTo>
                      <a:pt x="214" y="60"/>
                    </a:moveTo>
                    <a:lnTo>
                      <a:pt x="194" y="50"/>
                    </a:lnTo>
                    <a:lnTo>
                      <a:pt x="192" y="49"/>
                    </a:lnTo>
                    <a:lnTo>
                      <a:pt x="192" y="47"/>
                    </a:lnTo>
                    <a:lnTo>
                      <a:pt x="191" y="47"/>
                    </a:lnTo>
                    <a:lnTo>
                      <a:pt x="191" y="44"/>
                    </a:lnTo>
                    <a:lnTo>
                      <a:pt x="192" y="41"/>
                    </a:lnTo>
                    <a:lnTo>
                      <a:pt x="192" y="40"/>
                    </a:lnTo>
                    <a:lnTo>
                      <a:pt x="197" y="36"/>
                    </a:lnTo>
                    <a:lnTo>
                      <a:pt x="194" y="33"/>
                    </a:lnTo>
                    <a:lnTo>
                      <a:pt x="194" y="32"/>
                    </a:lnTo>
                    <a:lnTo>
                      <a:pt x="192" y="33"/>
                    </a:lnTo>
                    <a:lnTo>
                      <a:pt x="190" y="34"/>
                    </a:lnTo>
                    <a:lnTo>
                      <a:pt x="185" y="37"/>
                    </a:lnTo>
                    <a:lnTo>
                      <a:pt x="170" y="41"/>
                    </a:lnTo>
                    <a:lnTo>
                      <a:pt x="167" y="41"/>
                    </a:lnTo>
                    <a:lnTo>
                      <a:pt x="166" y="36"/>
                    </a:lnTo>
                    <a:lnTo>
                      <a:pt x="166" y="21"/>
                    </a:lnTo>
                    <a:lnTo>
                      <a:pt x="151" y="21"/>
                    </a:lnTo>
                    <a:lnTo>
                      <a:pt x="148" y="18"/>
                    </a:lnTo>
                    <a:lnTo>
                      <a:pt x="148" y="15"/>
                    </a:lnTo>
                    <a:lnTo>
                      <a:pt x="147" y="12"/>
                    </a:lnTo>
                    <a:lnTo>
                      <a:pt x="145" y="12"/>
                    </a:lnTo>
                    <a:lnTo>
                      <a:pt x="145" y="11"/>
                    </a:lnTo>
                    <a:lnTo>
                      <a:pt x="144" y="12"/>
                    </a:lnTo>
                    <a:lnTo>
                      <a:pt x="135" y="12"/>
                    </a:lnTo>
                    <a:lnTo>
                      <a:pt x="135" y="11"/>
                    </a:lnTo>
                    <a:lnTo>
                      <a:pt x="134" y="14"/>
                    </a:lnTo>
                    <a:lnTo>
                      <a:pt x="134" y="15"/>
                    </a:lnTo>
                    <a:lnTo>
                      <a:pt x="123" y="24"/>
                    </a:lnTo>
                    <a:lnTo>
                      <a:pt x="116" y="26"/>
                    </a:lnTo>
                    <a:lnTo>
                      <a:pt x="110" y="26"/>
                    </a:lnTo>
                    <a:lnTo>
                      <a:pt x="107" y="28"/>
                    </a:lnTo>
                    <a:lnTo>
                      <a:pt x="106" y="28"/>
                    </a:lnTo>
                    <a:lnTo>
                      <a:pt x="92" y="25"/>
                    </a:lnTo>
                    <a:lnTo>
                      <a:pt x="91" y="19"/>
                    </a:lnTo>
                    <a:lnTo>
                      <a:pt x="91" y="7"/>
                    </a:lnTo>
                    <a:lnTo>
                      <a:pt x="82" y="4"/>
                    </a:lnTo>
                    <a:lnTo>
                      <a:pt x="67" y="4"/>
                    </a:lnTo>
                    <a:lnTo>
                      <a:pt x="67" y="7"/>
                    </a:lnTo>
                    <a:lnTo>
                      <a:pt x="65" y="7"/>
                    </a:lnTo>
                    <a:lnTo>
                      <a:pt x="36" y="12"/>
                    </a:lnTo>
                    <a:lnTo>
                      <a:pt x="35" y="14"/>
                    </a:lnTo>
                    <a:lnTo>
                      <a:pt x="33" y="14"/>
                    </a:lnTo>
                    <a:lnTo>
                      <a:pt x="32" y="12"/>
                    </a:lnTo>
                    <a:lnTo>
                      <a:pt x="25" y="10"/>
                    </a:lnTo>
                    <a:lnTo>
                      <a:pt x="19" y="3"/>
                    </a:lnTo>
                    <a:lnTo>
                      <a:pt x="19" y="1"/>
                    </a:lnTo>
                    <a:lnTo>
                      <a:pt x="17" y="1"/>
                    </a:lnTo>
                    <a:lnTo>
                      <a:pt x="15" y="0"/>
                    </a:lnTo>
                    <a:lnTo>
                      <a:pt x="10" y="0"/>
                    </a:lnTo>
                    <a:lnTo>
                      <a:pt x="3" y="5"/>
                    </a:lnTo>
                    <a:lnTo>
                      <a:pt x="1" y="8"/>
                    </a:lnTo>
                    <a:lnTo>
                      <a:pt x="0" y="10"/>
                    </a:lnTo>
                    <a:lnTo>
                      <a:pt x="0" y="11"/>
                    </a:lnTo>
                    <a:lnTo>
                      <a:pt x="1" y="12"/>
                    </a:lnTo>
                    <a:lnTo>
                      <a:pt x="1" y="1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01" name="Freeform 1334">
                <a:extLst>
                  <a:ext uri="{FF2B5EF4-FFF2-40B4-BE49-F238E27FC236}">
                    <a16:creationId xmlns:a16="http://schemas.microsoft.com/office/drawing/2014/main" id="{F8E57CD2-032F-F5D7-D0BC-59FB30E274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2" y="973"/>
                <a:ext cx="12" cy="46"/>
              </a:xfrm>
              <a:custGeom>
                <a:avLst/>
                <a:gdLst>
                  <a:gd name="T0" fmla="*/ 0 w 48"/>
                  <a:gd name="T1" fmla="*/ 0 h 184"/>
                  <a:gd name="T2" fmla="*/ 6 w 48"/>
                  <a:gd name="T3" fmla="*/ 0 h 184"/>
                  <a:gd name="T4" fmla="*/ 11 w 48"/>
                  <a:gd name="T5" fmla="*/ 3 h 184"/>
                  <a:gd name="T6" fmla="*/ 13 w 48"/>
                  <a:gd name="T7" fmla="*/ 4 h 184"/>
                  <a:gd name="T8" fmla="*/ 14 w 48"/>
                  <a:gd name="T9" fmla="*/ 7 h 184"/>
                  <a:gd name="T10" fmla="*/ 20 w 48"/>
                  <a:gd name="T11" fmla="*/ 32 h 184"/>
                  <a:gd name="T12" fmla="*/ 20 w 48"/>
                  <a:gd name="T13" fmla="*/ 33 h 184"/>
                  <a:gd name="T14" fmla="*/ 21 w 48"/>
                  <a:gd name="T15" fmla="*/ 33 h 184"/>
                  <a:gd name="T16" fmla="*/ 27 w 48"/>
                  <a:gd name="T17" fmla="*/ 39 h 184"/>
                  <a:gd name="T18" fmla="*/ 29 w 48"/>
                  <a:gd name="T19" fmla="*/ 45 h 184"/>
                  <a:gd name="T20" fmla="*/ 34 w 48"/>
                  <a:gd name="T21" fmla="*/ 45 h 184"/>
                  <a:gd name="T22" fmla="*/ 41 w 48"/>
                  <a:gd name="T23" fmla="*/ 47 h 184"/>
                  <a:gd name="T24" fmla="*/ 45 w 48"/>
                  <a:gd name="T25" fmla="*/ 46 h 184"/>
                  <a:gd name="T26" fmla="*/ 48 w 48"/>
                  <a:gd name="T27" fmla="*/ 46 h 184"/>
                  <a:gd name="T28" fmla="*/ 48 w 48"/>
                  <a:gd name="T29" fmla="*/ 52 h 184"/>
                  <a:gd name="T30" fmla="*/ 46 w 48"/>
                  <a:gd name="T31" fmla="*/ 50 h 184"/>
                  <a:gd name="T32" fmla="*/ 43 w 48"/>
                  <a:gd name="T33" fmla="*/ 50 h 184"/>
                  <a:gd name="T34" fmla="*/ 42 w 48"/>
                  <a:gd name="T35" fmla="*/ 52 h 184"/>
                  <a:gd name="T36" fmla="*/ 35 w 48"/>
                  <a:gd name="T37" fmla="*/ 56 h 184"/>
                  <a:gd name="T38" fmla="*/ 34 w 48"/>
                  <a:gd name="T39" fmla="*/ 56 h 184"/>
                  <a:gd name="T40" fmla="*/ 34 w 48"/>
                  <a:gd name="T41" fmla="*/ 57 h 184"/>
                  <a:gd name="T42" fmla="*/ 17 w 48"/>
                  <a:gd name="T43" fmla="*/ 89 h 184"/>
                  <a:gd name="T44" fmla="*/ 9 w 48"/>
                  <a:gd name="T45" fmla="*/ 93 h 184"/>
                  <a:gd name="T46" fmla="*/ 16 w 48"/>
                  <a:gd name="T47" fmla="*/ 100 h 184"/>
                  <a:gd name="T48" fmla="*/ 20 w 48"/>
                  <a:gd name="T49" fmla="*/ 106 h 184"/>
                  <a:gd name="T50" fmla="*/ 23 w 48"/>
                  <a:gd name="T51" fmla="*/ 106 h 184"/>
                  <a:gd name="T52" fmla="*/ 27 w 48"/>
                  <a:gd name="T53" fmla="*/ 107 h 184"/>
                  <a:gd name="T54" fmla="*/ 28 w 48"/>
                  <a:gd name="T55" fmla="*/ 110 h 184"/>
                  <a:gd name="T56" fmla="*/ 24 w 48"/>
                  <a:gd name="T57" fmla="*/ 113 h 184"/>
                  <a:gd name="T58" fmla="*/ 21 w 48"/>
                  <a:gd name="T59" fmla="*/ 123 h 184"/>
                  <a:gd name="T60" fmla="*/ 21 w 48"/>
                  <a:gd name="T61" fmla="*/ 127 h 184"/>
                  <a:gd name="T62" fmla="*/ 23 w 48"/>
                  <a:gd name="T63" fmla="*/ 128 h 184"/>
                  <a:gd name="T64" fmla="*/ 24 w 48"/>
                  <a:gd name="T65" fmla="*/ 131 h 184"/>
                  <a:gd name="T66" fmla="*/ 27 w 48"/>
                  <a:gd name="T67" fmla="*/ 131 h 184"/>
                  <a:gd name="T68" fmla="*/ 28 w 48"/>
                  <a:gd name="T69" fmla="*/ 130 h 184"/>
                  <a:gd name="T70" fmla="*/ 29 w 48"/>
                  <a:gd name="T71" fmla="*/ 130 h 184"/>
                  <a:gd name="T72" fmla="*/ 31 w 48"/>
                  <a:gd name="T73" fmla="*/ 131 h 184"/>
                  <a:gd name="T74" fmla="*/ 29 w 48"/>
                  <a:gd name="T75" fmla="*/ 133 h 184"/>
                  <a:gd name="T76" fmla="*/ 28 w 48"/>
                  <a:gd name="T77" fmla="*/ 135 h 184"/>
                  <a:gd name="T78" fmla="*/ 29 w 48"/>
                  <a:gd name="T79" fmla="*/ 138 h 184"/>
                  <a:gd name="T80" fmla="*/ 31 w 48"/>
                  <a:gd name="T81" fmla="*/ 140 h 184"/>
                  <a:gd name="T82" fmla="*/ 31 w 48"/>
                  <a:gd name="T83" fmla="*/ 144 h 184"/>
                  <a:gd name="T84" fmla="*/ 28 w 48"/>
                  <a:gd name="T85" fmla="*/ 149 h 184"/>
                  <a:gd name="T86" fmla="*/ 21 w 48"/>
                  <a:gd name="T87" fmla="*/ 152 h 184"/>
                  <a:gd name="T88" fmla="*/ 14 w 48"/>
                  <a:gd name="T89" fmla="*/ 162 h 184"/>
                  <a:gd name="T90" fmla="*/ 14 w 48"/>
                  <a:gd name="T91" fmla="*/ 163 h 184"/>
                  <a:gd name="T92" fmla="*/ 13 w 48"/>
                  <a:gd name="T93" fmla="*/ 169 h 184"/>
                  <a:gd name="T94" fmla="*/ 10 w 48"/>
                  <a:gd name="T95" fmla="*/ 173 h 184"/>
                  <a:gd name="T96" fmla="*/ 6 w 48"/>
                  <a:gd name="T97" fmla="*/ 177 h 184"/>
                  <a:gd name="T98" fmla="*/ 4 w 48"/>
                  <a:gd name="T99" fmla="*/ 181 h 184"/>
                  <a:gd name="T100" fmla="*/ 4 w 48"/>
                  <a:gd name="T101" fmla="*/ 184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48" h="184">
                    <a:moveTo>
                      <a:pt x="0" y="0"/>
                    </a:moveTo>
                    <a:lnTo>
                      <a:pt x="6" y="0"/>
                    </a:lnTo>
                    <a:lnTo>
                      <a:pt x="11" y="3"/>
                    </a:lnTo>
                    <a:lnTo>
                      <a:pt x="13" y="4"/>
                    </a:lnTo>
                    <a:lnTo>
                      <a:pt x="14" y="7"/>
                    </a:lnTo>
                    <a:lnTo>
                      <a:pt x="20" y="32"/>
                    </a:lnTo>
                    <a:lnTo>
                      <a:pt x="20" y="33"/>
                    </a:lnTo>
                    <a:lnTo>
                      <a:pt x="21" y="33"/>
                    </a:lnTo>
                    <a:lnTo>
                      <a:pt x="27" y="39"/>
                    </a:lnTo>
                    <a:lnTo>
                      <a:pt x="29" y="45"/>
                    </a:lnTo>
                    <a:lnTo>
                      <a:pt x="34" y="45"/>
                    </a:lnTo>
                    <a:lnTo>
                      <a:pt x="41" y="47"/>
                    </a:lnTo>
                    <a:lnTo>
                      <a:pt x="45" y="46"/>
                    </a:lnTo>
                    <a:lnTo>
                      <a:pt x="48" y="46"/>
                    </a:lnTo>
                    <a:lnTo>
                      <a:pt x="48" y="52"/>
                    </a:lnTo>
                    <a:lnTo>
                      <a:pt x="46" y="50"/>
                    </a:lnTo>
                    <a:lnTo>
                      <a:pt x="43" y="50"/>
                    </a:lnTo>
                    <a:lnTo>
                      <a:pt x="42" y="52"/>
                    </a:lnTo>
                    <a:lnTo>
                      <a:pt x="35" y="56"/>
                    </a:lnTo>
                    <a:lnTo>
                      <a:pt x="34" y="56"/>
                    </a:lnTo>
                    <a:lnTo>
                      <a:pt x="34" y="57"/>
                    </a:lnTo>
                    <a:lnTo>
                      <a:pt x="17" y="89"/>
                    </a:lnTo>
                    <a:lnTo>
                      <a:pt x="9" y="93"/>
                    </a:lnTo>
                    <a:lnTo>
                      <a:pt x="16" y="100"/>
                    </a:lnTo>
                    <a:lnTo>
                      <a:pt x="20" y="106"/>
                    </a:lnTo>
                    <a:lnTo>
                      <a:pt x="23" y="106"/>
                    </a:lnTo>
                    <a:lnTo>
                      <a:pt x="27" y="107"/>
                    </a:lnTo>
                    <a:lnTo>
                      <a:pt x="28" y="110"/>
                    </a:lnTo>
                    <a:lnTo>
                      <a:pt x="24" y="113"/>
                    </a:lnTo>
                    <a:lnTo>
                      <a:pt x="21" y="123"/>
                    </a:lnTo>
                    <a:lnTo>
                      <a:pt x="21" y="127"/>
                    </a:lnTo>
                    <a:lnTo>
                      <a:pt x="23" y="128"/>
                    </a:lnTo>
                    <a:lnTo>
                      <a:pt x="24" y="131"/>
                    </a:lnTo>
                    <a:lnTo>
                      <a:pt x="27" y="131"/>
                    </a:lnTo>
                    <a:lnTo>
                      <a:pt x="28" y="130"/>
                    </a:lnTo>
                    <a:lnTo>
                      <a:pt x="29" y="130"/>
                    </a:lnTo>
                    <a:lnTo>
                      <a:pt x="31" y="131"/>
                    </a:lnTo>
                    <a:lnTo>
                      <a:pt x="29" y="133"/>
                    </a:lnTo>
                    <a:lnTo>
                      <a:pt x="28" y="135"/>
                    </a:lnTo>
                    <a:lnTo>
                      <a:pt x="29" y="138"/>
                    </a:lnTo>
                    <a:lnTo>
                      <a:pt x="31" y="140"/>
                    </a:lnTo>
                    <a:lnTo>
                      <a:pt x="31" y="144"/>
                    </a:lnTo>
                    <a:lnTo>
                      <a:pt x="28" y="149"/>
                    </a:lnTo>
                    <a:lnTo>
                      <a:pt x="21" y="152"/>
                    </a:lnTo>
                    <a:lnTo>
                      <a:pt x="14" y="162"/>
                    </a:lnTo>
                    <a:lnTo>
                      <a:pt x="14" y="163"/>
                    </a:lnTo>
                    <a:lnTo>
                      <a:pt x="13" y="169"/>
                    </a:lnTo>
                    <a:lnTo>
                      <a:pt x="10" y="173"/>
                    </a:lnTo>
                    <a:lnTo>
                      <a:pt x="6" y="177"/>
                    </a:lnTo>
                    <a:lnTo>
                      <a:pt x="4" y="181"/>
                    </a:lnTo>
                    <a:lnTo>
                      <a:pt x="4" y="18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02" name="Freeform 1335">
                <a:extLst>
                  <a:ext uri="{FF2B5EF4-FFF2-40B4-BE49-F238E27FC236}">
                    <a16:creationId xmlns:a16="http://schemas.microsoft.com/office/drawing/2014/main" id="{B48E2B8E-6300-128C-6A2B-4E9BD9A4B4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8" y="891"/>
                <a:ext cx="16" cy="24"/>
              </a:xfrm>
              <a:custGeom>
                <a:avLst/>
                <a:gdLst>
                  <a:gd name="T0" fmla="*/ 0 w 61"/>
                  <a:gd name="T1" fmla="*/ 96 h 97"/>
                  <a:gd name="T2" fmla="*/ 1 w 61"/>
                  <a:gd name="T3" fmla="*/ 96 h 97"/>
                  <a:gd name="T4" fmla="*/ 10 w 61"/>
                  <a:gd name="T5" fmla="*/ 97 h 97"/>
                  <a:gd name="T6" fmla="*/ 15 w 61"/>
                  <a:gd name="T7" fmla="*/ 97 h 97"/>
                  <a:gd name="T8" fmla="*/ 19 w 61"/>
                  <a:gd name="T9" fmla="*/ 94 h 97"/>
                  <a:gd name="T10" fmla="*/ 33 w 61"/>
                  <a:gd name="T11" fmla="*/ 89 h 97"/>
                  <a:gd name="T12" fmla="*/ 39 w 61"/>
                  <a:gd name="T13" fmla="*/ 83 h 97"/>
                  <a:gd name="T14" fmla="*/ 42 w 61"/>
                  <a:gd name="T15" fmla="*/ 83 h 97"/>
                  <a:gd name="T16" fmla="*/ 43 w 61"/>
                  <a:gd name="T17" fmla="*/ 85 h 97"/>
                  <a:gd name="T18" fmla="*/ 49 w 61"/>
                  <a:gd name="T19" fmla="*/ 89 h 97"/>
                  <a:gd name="T20" fmla="*/ 50 w 61"/>
                  <a:gd name="T21" fmla="*/ 89 h 97"/>
                  <a:gd name="T22" fmla="*/ 54 w 61"/>
                  <a:gd name="T23" fmla="*/ 93 h 97"/>
                  <a:gd name="T24" fmla="*/ 54 w 61"/>
                  <a:gd name="T25" fmla="*/ 94 h 97"/>
                  <a:gd name="T26" fmla="*/ 56 w 61"/>
                  <a:gd name="T27" fmla="*/ 97 h 97"/>
                  <a:gd name="T28" fmla="*/ 61 w 61"/>
                  <a:gd name="T29" fmla="*/ 97 h 97"/>
                  <a:gd name="T30" fmla="*/ 61 w 61"/>
                  <a:gd name="T31" fmla="*/ 93 h 97"/>
                  <a:gd name="T32" fmla="*/ 60 w 61"/>
                  <a:gd name="T33" fmla="*/ 92 h 97"/>
                  <a:gd name="T34" fmla="*/ 60 w 61"/>
                  <a:gd name="T35" fmla="*/ 87 h 97"/>
                  <a:gd name="T36" fmla="*/ 44 w 61"/>
                  <a:gd name="T37" fmla="*/ 80 h 97"/>
                  <a:gd name="T38" fmla="*/ 43 w 61"/>
                  <a:gd name="T39" fmla="*/ 79 h 97"/>
                  <a:gd name="T40" fmla="*/ 43 w 61"/>
                  <a:gd name="T41" fmla="*/ 78 h 97"/>
                  <a:gd name="T42" fmla="*/ 47 w 61"/>
                  <a:gd name="T43" fmla="*/ 73 h 97"/>
                  <a:gd name="T44" fmla="*/ 44 w 61"/>
                  <a:gd name="T45" fmla="*/ 73 h 97"/>
                  <a:gd name="T46" fmla="*/ 40 w 61"/>
                  <a:gd name="T47" fmla="*/ 68 h 97"/>
                  <a:gd name="T48" fmla="*/ 42 w 61"/>
                  <a:gd name="T49" fmla="*/ 65 h 97"/>
                  <a:gd name="T50" fmla="*/ 43 w 61"/>
                  <a:gd name="T51" fmla="*/ 61 h 97"/>
                  <a:gd name="T52" fmla="*/ 40 w 61"/>
                  <a:gd name="T53" fmla="*/ 58 h 97"/>
                  <a:gd name="T54" fmla="*/ 43 w 61"/>
                  <a:gd name="T55" fmla="*/ 55 h 97"/>
                  <a:gd name="T56" fmla="*/ 50 w 61"/>
                  <a:gd name="T57" fmla="*/ 44 h 97"/>
                  <a:gd name="T58" fmla="*/ 51 w 61"/>
                  <a:gd name="T59" fmla="*/ 43 h 97"/>
                  <a:gd name="T60" fmla="*/ 51 w 61"/>
                  <a:gd name="T61" fmla="*/ 37 h 97"/>
                  <a:gd name="T62" fmla="*/ 53 w 61"/>
                  <a:gd name="T63" fmla="*/ 37 h 97"/>
                  <a:gd name="T64" fmla="*/ 54 w 61"/>
                  <a:gd name="T65" fmla="*/ 36 h 97"/>
                  <a:gd name="T66" fmla="*/ 51 w 61"/>
                  <a:gd name="T67" fmla="*/ 30 h 97"/>
                  <a:gd name="T68" fmla="*/ 51 w 61"/>
                  <a:gd name="T69" fmla="*/ 26 h 97"/>
                  <a:gd name="T70" fmla="*/ 54 w 61"/>
                  <a:gd name="T71" fmla="*/ 16 h 97"/>
                  <a:gd name="T72" fmla="*/ 53 w 61"/>
                  <a:gd name="T73" fmla="*/ 0 h 97"/>
                  <a:gd name="T74" fmla="*/ 51 w 61"/>
                  <a:gd name="T75" fmla="*/ 0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61" h="97">
                    <a:moveTo>
                      <a:pt x="0" y="96"/>
                    </a:moveTo>
                    <a:lnTo>
                      <a:pt x="1" y="96"/>
                    </a:lnTo>
                    <a:lnTo>
                      <a:pt x="10" y="97"/>
                    </a:lnTo>
                    <a:lnTo>
                      <a:pt x="15" y="97"/>
                    </a:lnTo>
                    <a:lnTo>
                      <a:pt x="19" y="94"/>
                    </a:lnTo>
                    <a:lnTo>
                      <a:pt x="33" y="89"/>
                    </a:lnTo>
                    <a:lnTo>
                      <a:pt x="39" y="83"/>
                    </a:lnTo>
                    <a:lnTo>
                      <a:pt x="42" y="83"/>
                    </a:lnTo>
                    <a:lnTo>
                      <a:pt x="43" y="85"/>
                    </a:lnTo>
                    <a:lnTo>
                      <a:pt x="49" y="89"/>
                    </a:lnTo>
                    <a:lnTo>
                      <a:pt x="50" y="89"/>
                    </a:lnTo>
                    <a:lnTo>
                      <a:pt x="54" y="93"/>
                    </a:lnTo>
                    <a:lnTo>
                      <a:pt x="54" y="94"/>
                    </a:lnTo>
                    <a:lnTo>
                      <a:pt x="56" y="97"/>
                    </a:lnTo>
                    <a:lnTo>
                      <a:pt x="61" y="97"/>
                    </a:lnTo>
                    <a:lnTo>
                      <a:pt x="61" y="93"/>
                    </a:lnTo>
                    <a:lnTo>
                      <a:pt x="60" y="92"/>
                    </a:lnTo>
                    <a:lnTo>
                      <a:pt x="60" y="87"/>
                    </a:lnTo>
                    <a:lnTo>
                      <a:pt x="44" y="80"/>
                    </a:lnTo>
                    <a:lnTo>
                      <a:pt x="43" y="79"/>
                    </a:lnTo>
                    <a:lnTo>
                      <a:pt x="43" y="78"/>
                    </a:lnTo>
                    <a:lnTo>
                      <a:pt x="47" y="73"/>
                    </a:lnTo>
                    <a:lnTo>
                      <a:pt x="44" y="73"/>
                    </a:lnTo>
                    <a:lnTo>
                      <a:pt x="40" y="68"/>
                    </a:lnTo>
                    <a:lnTo>
                      <a:pt x="42" y="65"/>
                    </a:lnTo>
                    <a:lnTo>
                      <a:pt x="43" y="61"/>
                    </a:lnTo>
                    <a:lnTo>
                      <a:pt x="40" y="58"/>
                    </a:lnTo>
                    <a:lnTo>
                      <a:pt x="43" y="55"/>
                    </a:lnTo>
                    <a:lnTo>
                      <a:pt x="50" y="44"/>
                    </a:lnTo>
                    <a:lnTo>
                      <a:pt x="51" y="43"/>
                    </a:lnTo>
                    <a:lnTo>
                      <a:pt x="51" y="37"/>
                    </a:lnTo>
                    <a:lnTo>
                      <a:pt x="53" y="37"/>
                    </a:lnTo>
                    <a:lnTo>
                      <a:pt x="54" y="36"/>
                    </a:lnTo>
                    <a:lnTo>
                      <a:pt x="51" y="30"/>
                    </a:lnTo>
                    <a:lnTo>
                      <a:pt x="51" y="26"/>
                    </a:lnTo>
                    <a:lnTo>
                      <a:pt x="54" y="16"/>
                    </a:lnTo>
                    <a:lnTo>
                      <a:pt x="53" y="0"/>
                    </a:lnTo>
                    <a:lnTo>
                      <a:pt x="51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03" name="Freeform 1336">
                <a:extLst>
                  <a:ext uri="{FF2B5EF4-FFF2-40B4-BE49-F238E27FC236}">
                    <a16:creationId xmlns:a16="http://schemas.microsoft.com/office/drawing/2014/main" id="{51BC8EA3-50DA-9EB5-5A98-EC6D5C973F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7" y="914"/>
                <a:ext cx="41" cy="17"/>
              </a:xfrm>
              <a:custGeom>
                <a:avLst/>
                <a:gdLst>
                  <a:gd name="T0" fmla="*/ 165 w 165"/>
                  <a:gd name="T1" fmla="*/ 3 h 66"/>
                  <a:gd name="T2" fmla="*/ 165 w 165"/>
                  <a:gd name="T3" fmla="*/ 1 h 66"/>
                  <a:gd name="T4" fmla="*/ 149 w 165"/>
                  <a:gd name="T5" fmla="*/ 0 h 66"/>
                  <a:gd name="T6" fmla="*/ 148 w 165"/>
                  <a:gd name="T7" fmla="*/ 3 h 66"/>
                  <a:gd name="T8" fmla="*/ 147 w 165"/>
                  <a:gd name="T9" fmla="*/ 8 h 66"/>
                  <a:gd name="T10" fmla="*/ 142 w 165"/>
                  <a:gd name="T11" fmla="*/ 15 h 66"/>
                  <a:gd name="T12" fmla="*/ 142 w 165"/>
                  <a:gd name="T13" fmla="*/ 17 h 66"/>
                  <a:gd name="T14" fmla="*/ 141 w 165"/>
                  <a:gd name="T15" fmla="*/ 17 h 66"/>
                  <a:gd name="T16" fmla="*/ 140 w 165"/>
                  <a:gd name="T17" fmla="*/ 18 h 66"/>
                  <a:gd name="T18" fmla="*/ 137 w 165"/>
                  <a:gd name="T19" fmla="*/ 20 h 66"/>
                  <a:gd name="T20" fmla="*/ 132 w 165"/>
                  <a:gd name="T21" fmla="*/ 24 h 66"/>
                  <a:gd name="T22" fmla="*/ 123 w 165"/>
                  <a:gd name="T23" fmla="*/ 18 h 66"/>
                  <a:gd name="T24" fmla="*/ 120 w 165"/>
                  <a:gd name="T25" fmla="*/ 18 h 66"/>
                  <a:gd name="T26" fmla="*/ 113 w 165"/>
                  <a:gd name="T27" fmla="*/ 21 h 66"/>
                  <a:gd name="T28" fmla="*/ 106 w 165"/>
                  <a:gd name="T29" fmla="*/ 25 h 66"/>
                  <a:gd name="T30" fmla="*/ 105 w 165"/>
                  <a:gd name="T31" fmla="*/ 27 h 66"/>
                  <a:gd name="T32" fmla="*/ 96 w 165"/>
                  <a:gd name="T33" fmla="*/ 34 h 66"/>
                  <a:gd name="T34" fmla="*/ 94 w 165"/>
                  <a:gd name="T35" fmla="*/ 35 h 66"/>
                  <a:gd name="T36" fmla="*/ 87 w 165"/>
                  <a:gd name="T37" fmla="*/ 35 h 66"/>
                  <a:gd name="T38" fmla="*/ 85 w 165"/>
                  <a:gd name="T39" fmla="*/ 34 h 66"/>
                  <a:gd name="T40" fmla="*/ 82 w 165"/>
                  <a:gd name="T41" fmla="*/ 34 h 66"/>
                  <a:gd name="T42" fmla="*/ 82 w 165"/>
                  <a:gd name="T43" fmla="*/ 32 h 66"/>
                  <a:gd name="T44" fmla="*/ 80 w 165"/>
                  <a:gd name="T45" fmla="*/ 30 h 66"/>
                  <a:gd name="T46" fmla="*/ 77 w 165"/>
                  <a:gd name="T47" fmla="*/ 30 h 66"/>
                  <a:gd name="T48" fmla="*/ 61 w 165"/>
                  <a:gd name="T49" fmla="*/ 25 h 66"/>
                  <a:gd name="T50" fmla="*/ 49 w 165"/>
                  <a:gd name="T51" fmla="*/ 18 h 66"/>
                  <a:gd name="T52" fmla="*/ 47 w 165"/>
                  <a:gd name="T53" fmla="*/ 18 h 66"/>
                  <a:gd name="T54" fmla="*/ 47 w 165"/>
                  <a:gd name="T55" fmla="*/ 32 h 66"/>
                  <a:gd name="T56" fmla="*/ 36 w 165"/>
                  <a:gd name="T57" fmla="*/ 30 h 66"/>
                  <a:gd name="T58" fmla="*/ 34 w 165"/>
                  <a:gd name="T59" fmla="*/ 34 h 66"/>
                  <a:gd name="T60" fmla="*/ 31 w 165"/>
                  <a:gd name="T61" fmla="*/ 34 h 66"/>
                  <a:gd name="T62" fmla="*/ 28 w 165"/>
                  <a:gd name="T63" fmla="*/ 41 h 66"/>
                  <a:gd name="T64" fmla="*/ 22 w 165"/>
                  <a:gd name="T65" fmla="*/ 47 h 66"/>
                  <a:gd name="T66" fmla="*/ 17 w 165"/>
                  <a:gd name="T67" fmla="*/ 47 h 66"/>
                  <a:gd name="T68" fmla="*/ 12 w 165"/>
                  <a:gd name="T69" fmla="*/ 52 h 66"/>
                  <a:gd name="T70" fmla="*/ 12 w 165"/>
                  <a:gd name="T71" fmla="*/ 53 h 66"/>
                  <a:gd name="T72" fmla="*/ 10 w 165"/>
                  <a:gd name="T73" fmla="*/ 63 h 66"/>
                  <a:gd name="T74" fmla="*/ 8 w 165"/>
                  <a:gd name="T75" fmla="*/ 66 h 66"/>
                  <a:gd name="T76" fmla="*/ 1 w 165"/>
                  <a:gd name="T77" fmla="*/ 66 h 66"/>
                  <a:gd name="T78" fmla="*/ 1 w 165"/>
                  <a:gd name="T79" fmla="*/ 64 h 66"/>
                  <a:gd name="T80" fmla="*/ 0 w 165"/>
                  <a:gd name="T81" fmla="*/ 52 h 66"/>
                  <a:gd name="T82" fmla="*/ 0 w 165"/>
                  <a:gd name="T83" fmla="*/ 47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65" h="66">
                    <a:moveTo>
                      <a:pt x="165" y="3"/>
                    </a:moveTo>
                    <a:lnTo>
                      <a:pt x="165" y="1"/>
                    </a:lnTo>
                    <a:lnTo>
                      <a:pt x="149" y="0"/>
                    </a:lnTo>
                    <a:lnTo>
                      <a:pt x="148" y="3"/>
                    </a:lnTo>
                    <a:lnTo>
                      <a:pt x="147" y="8"/>
                    </a:lnTo>
                    <a:lnTo>
                      <a:pt x="142" y="15"/>
                    </a:lnTo>
                    <a:lnTo>
                      <a:pt x="142" y="17"/>
                    </a:lnTo>
                    <a:lnTo>
                      <a:pt x="141" y="17"/>
                    </a:lnTo>
                    <a:lnTo>
                      <a:pt x="140" y="18"/>
                    </a:lnTo>
                    <a:lnTo>
                      <a:pt x="137" y="20"/>
                    </a:lnTo>
                    <a:lnTo>
                      <a:pt x="132" y="24"/>
                    </a:lnTo>
                    <a:lnTo>
                      <a:pt x="123" y="18"/>
                    </a:lnTo>
                    <a:lnTo>
                      <a:pt x="120" y="18"/>
                    </a:lnTo>
                    <a:lnTo>
                      <a:pt x="113" y="21"/>
                    </a:lnTo>
                    <a:lnTo>
                      <a:pt x="106" y="25"/>
                    </a:lnTo>
                    <a:lnTo>
                      <a:pt x="105" y="27"/>
                    </a:lnTo>
                    <a:lnTo>
                      <a:pt x="96" y="34"/>
                    </a:lnTo>
                    <a:lnTo>
                      <a:pt x="94" y="35"/>
                    </a:lnTo>
                    <a:lnTo>
                      <a:pt x="87" y="35"/>
                    </a:lnTo>
                    <a:lnTo>
                      <a:pt x="85" y="34"/>
                    </a:lnTo>
                    <a:lnTo>
                      <a:pt x="82" y="34"/>
                    </a:lnTo>
                    <a:lnTo>
                      <a:pt x="82" y="32"/>
                    </a:lnTo>
                    <a:lnTo>
                      <a:pt x="80" y="30"/>
                    </a:lnTo>
                    <a:lnTo>
                      <a:pt x="77" y="30"/>
                    </a:lnTo>
                    <a:lnTo>
                      <a:pt x="61" y="25"/>
                    </a:lnTo>
                    <a:lnTo>
                      <a:pt x="49" y="18"/>
                    </a:lnTo>
                    <a:lnTo>
                      <a:pt x="47" y="18"/>
                    </a:lnTo>
                    <a:lnTo>
                      <a:pt x="47" y="32"/>
                    </a:lnTo>
                    <a:lnTo>
                      <a:pt x="36" y="30"/>
                    </a:lnTo>
                    <a:lnTo>
                      <a:pt x="34" y="34"/>
                    </a:lnTo>
                    <a:lnTo>
                      <a:pt x="31" y="34"/>
                    </a:lnTo>
                    <a:lnTo>
                      <a:pt x="28" y="41"/>
                    </a:lnTo>
                    <a:lnTo>
                      <a:pt x="22" y="47"/>
                    </a:lnTo>
                    <a:lnTo>
                      <a:pt x="17" y="47"/>
                    </a:lnTo>
                    <a:lnTo>
                      <a:pt x="12" y="52"/>
                    </a:lnTo>
                    <a:lnTo>
                      <a:pt x="12" y="53"/>
                    </a:lnTo>
                    <a:lnTo>
                      <a:pt x="10" y="63"/>
                    </a:lnTo>
                    <a:lnTo>
                      <a:pt x="8" y="66"/>
                    </a:lnTo>
                    <a:lnTo>
                      <a:pt x="1" y="66"/>
                    </a:lnTo>
                    <a:lnTo>
                      <a:pt x="1" y="64"/>
                    </a:lnTo>
                    <a:lnTo>
                      <a:pt x="0" y="52"/>
                    </a:lnTo>
                    <a:lnTo>
                      <a:pt x="0" y="4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04" name="Freeform 1337">
                <a:extLst>
                  <a:ext uri="{FF2B5EF4-FFF2-40B4-BE49-F238E27FC236}">
                    <a16:creationId xmlns:a16="http://schemas.microsoft.com/office/drawing/2014/main" id="{3C4C0E62-8A50-4991-A5ED-690B13DCB9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4" y="915"/>
                <a:ext cx="16" cy="30"/>
              </a:xfrm>
              <a:custGeom>
                <a:avLst/>
                <a:gdLst>
                  <a:gd name="T0" fmla="*/ 50 w 63"/>
                  <a:gd name="T1" fmla="*/ 120 h 120"/>
                  <a:gd name="T2" fmla="*/ 43 w 63"/>
                  <a:gd name="T3" fmla="*/ 106 h 120"/>
                  <a:gd name="T4" fmla="*/ 43 w 63"/>
                  <a:gd name="T5" fmla="*/ 103 h 120"/>
                  <a:gd name="T6" fmla="*/ 42 w 63"/>
                  <a:gd name="T7" fmla="*/ 102 h 120"/>
                  <a:gd name="T8" fmla="*/ 42 w 63"/>
                  <a:gd name="T9" fmla="*/ 101 h 120"/>
                  <a:gd name="T10" fmla="*/ 39 w 63"/>
                  <a:gd name="T11" fmla="*/ 84 h 120"/>
                  <a:gd name="T12" fmla="*/ 39 w 63"/>
                  <a:gd name="T13" fmla="*/ 72 h 120"/>
                  <a:gd name="T14" fmla="*/ 35 w 63"/>
                  <a:gd name="T15" fmla="*/ 68 h 120"/>
                  <a:gd name="T16" fmla="*/ 31 w 63"/>
                  <a:gd name="T17" fmla="*/ 67 h 120"/>
                  <a:gd name="T18" fmla="*/ 29 w 63"/>
                  <a:gd name="T19" fmla="*/ 64 h 120"/>
                  <a:gd name="T20" fmla="*/ 29 w 63"/>
                  <a:gd name="T21" fmla="*/ 65 h 120"/>
                  <a:gd name="T22" fmla="*/ 28 w 63"/>
                  <a:gd name="T23" fmla="*/ 65 h 120"/>
                  <a:gd name="T24" fmla="*/ 26 w 63"/>
                  <a:gd name="T25" fmla="*/ 68 h 120"/>
                  <a:gd name="T26" fmla="*/ 25 w 63"/>
                  <a:gd name="T27" fmla="*/ 68 h 120"/>
                  <a:gd name="T28" fmla="*/ 21 w 63"/>
                  <a:gd name="T29" fmla="*/ 72 h 120"/>
                  <a:gd name="T30" fmla="*/ 18 w 63"/>
                  <a:gd name="T31" fmla="*/ 72 h 120"/>
                  <a:gd name="T32" fmla="*/ 16 w 63"/>
                  <a:gd name="T33" fmla="*/ 74 h 120"/>
                  <a:gd name="T34" fmla="*/ 11 w 63"/>
                  <a:gd name="T35" fmla="*/ 74 h 120"/>
                  <a:gd name="T36" fmla="*/ 9 w 63"/>
                  <a:gd name="T37" fmla="*/ 71 h 120"/>
                  <a:gd name="T38" fmla="*/ 12 w 63"/>
                  <a:gd name="T39" fmla="*/ 68 h 120"/>
                  <a:gd name="T40" fmla="*/ 14 w 63"/>
                  <a:gd name="T41" fmla="*/ 64 h 120"/>
                  <a:gd name="T42" fmla="*/ 14 w 63"/>
                  <a:gd name="T43" fmla="*/ 61 h 120"/>
                  <a:gd name="T44" fmla="*/ 12 w 63"/>
                  <a:gd name="T45" fmla="*/ 63 h 120"/>
                  <a:gd name="T46" fmla="*/ 5 w 63"/>
                  <a:gd name="T47" fmla="*/ 63 h 120"/>
                  <a:gd name="T48" fmla="*/ 4 w 63"/>
                  <a:gd name="T49" fmla="*/ 61 h 120"/>
                  <a:gd name="T50" fmla="*/ 4 w 63"/>
                  <a:gd name="T51" fmla="*/ 58 h 120"/>
                  <a:gd name="T52" fmla="*/ 1 w 63"/>
                  <a:gd name="T53" fmla="*/ 56 h 120"/>
                  <a:gd name="T54" fmla="*/ 0 w 63"/>
                  <a:gd name="T55" fmla="*/ 56 h 120"/>
                  <a:gd name="T56" fmla="*/ 1 w 63"/>
                  <a:gd name="T57" fmla="*/ 53 h 120"/>
                  <a:gd name="T58" fmla="*/ 7 w 63"/>
                  <a:gd name="T59" fmla="*/ 50 h 120"/>
                  <a:gd name="T60" fmla="*/ 15 w 63"/>
                  <a:gd name="T61" fmla="*/ 41 h 120"/>
                  <a:gd name="T62" fmla="*/ 25 w 63"/>
                  <a:gd name="T63" fmla="*/ 28 h 120"/>
                  <a:gd name="T64" fmla="*/ 29 w 63"/>
                  <a:gd name="T65" fmla="*/ 28 h 120"/>
                  <a:gd name="T66" fmla="*/ 32 w 63"/>
                  <a:gd name="T67" fmla="*/ 31 h 120"/>
                  <a:gd name="T68" fmla="*/ 40 w 63"/>
                  <a:gd name="T69" fmla="*/ 34 h 120"/>
                  <a:gd name="T70" fmla="*/ 52 w 63"/>
                  <a:gd name="T71" fmla="*/ 34 h 120"/>
                  <a:gd name="T72" fmla="*/ 53 w 63"/>
                  <a:gd name="T73" fmla="*/ 35 h 120"/>
                  <a:gd name="T74" fmla="*/ 57 w 63"/>
                  <a:gd name="T75" fmla="*/ 41 h 120"/>
                  <a:gd name="T76" fmla="*/ 57 w 63"/>
                  <a:gd name="T77" fmla="*/ 43 h 120"/>
                  <a:gd name="T78" fmla="*/ 61 w 63"/>
                  <a:gd name="T79" fmla="*/ 35 h 120"/>
                  <a:gd name="T80" fmla="*/ 63 w 63"/>
                  <a:gd name="T81" fmla="*/ 34 h 120"/>
                  <a:gd name="T82" fmla="*/ 59 w 63"/>
                  <a:gd name="T83" fmla="*/ 32 h 120"/>
                  <a:gd name="T84" fmla="*/ 57 w 63"/>
                  <a:gd name="T85" fmla="*/ 32 h 120"/>
                  <a:gd name="T86" fmla="*/ 57 w 63"/>
                  <a:gd name="T87" fmla="*/ 28 h 120"/>
                  <a:gd name="T88" fmla="*/ 60 w 63"/>
                  <a:gd name="T89" fmla="*/ 24 h 120"/>
                  <a:gd name="T90" fmla="*/ 63 w 63"/>
                  <a:gd name="T91" fmla="*/ 18 h 120"/>
                  <a:gd name="T92" fmla="*/ 61 w 63"/>
                  <a:gd name="T93" fmla="*/ 14 h 120"/>
                  <a:gd name="T94" fmla="*/ 60 w 63"/>
                  <a:gd name="T95" fmla="*/ 12 h 120"/>
                  <a:gd name="T96" fmla="*/ 57 w 63"/>
                  <a:gd name="T97" fmla="*/ 7 h 120"/>
                  <a:gd name="T98" fmla="*/ 56 w 63"/>
                  <a:gd name="T99" fmla="*/ 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63" h="120">
                    <a:moveTo>
                      <a:pt x="50" y="120"/>
                    </a:moveTo>
                    <a:lnTo>
                      <a:pt x="43" y="106"/>
                    </a:lnTo>
                    <a:lnTo>
                      <a:pt x="43" y="103"/>
                    </a:lnTo>
                    <a:lnTo>
                      <a:pt x="42" y="102"/>
                    </a:lnTo>
                    <a:lnTo>
                      <a:pt x="42" y="101"/>
                    </a:lnTo>
                    <a:lnTo>
                      <a:pt x="39" y="84"/>
                    </a:lnTo>
                    <a:lnTo>
                      <a:pt x="39" y="72"/>
                    </a:lnTo>
                    <a:lnTo>
                      <a:pt x="35" y="68"/>
                    </a:lnTo>
                    <a:lnTo>
                      <a:pt x="31" y="67"/>
                    </a:lnTo>
                    <a:lnTo>
                      <a:pt x="29" y="64"/>
                    </a:lnTo>
                    <a:lnTo>
                      <a:pt x="29" y="65"/>
                    </a:lnTo>
                    <a:lnTo>
                      <a:pt x="28" y="65"/>
                    </a:lnTo>
                    <a:lnTo>
                      <a:pt x="26" y="68"/>
                    </a:lnTo>
                    <a:lnTo>
                      <a:pt x="25" y="68"/>
                    </a:lnTo>
                    <a:lnTo>
                      <a:pt x="21" y="72"/>
                    </a:lnTo>
                    <a:lnTo>
                      <a:pt x="18" y="72"/>
                    </a:lnTo>
                    <a:lnTo>
                      <a:pt x="16" y="74"/>
                    </a:lnTo>
                    <a:lnTo>
                      <a:pt x="11" y="74"/>
                    </a:lnTo>
                    <a:lnTo>
                      <a:pt x="9" y="71"/>
                    </a:lnTo>
                    <a:lnTo>
                      <a:pt x="12" y="68"/>
                    </a:lnTo>
                    <a:lnTo>
                      <a:pt x="14" y="64"/>
                    </a:lnTo>
                    <a:lnTo>
                      <a:pt x="14" y="61"/>
                    </a:lnTo>
                    <a:lnTo>
                      <a:pt x="12" y="63"/>
                    </a:lnTo>
                    <a:lnTo>
                      <a:pt x="5" y="63"/>
                    </a:lnTo>
                    <a:lnTo>
                      <a:pt x="4" y="61"/>
                    </a:lnTo>
                    <a:lnTo>
                      <a:pt x="4" y="58"/>
                    </a:lnTo>
                    <a:lnTo>
                      <a:pt x="1" y="56"/>
                    </a:lnTo>
                    <a:lnTo>
                      <a:pt x="0" y="56"/>
                    </a:lnTo>
                    <a:lnTo>
                      <a:pt x="1" y="53"/>
                    </a:lnTo>
                    <a:lnTo>
                      <a:pt x="7" y="50"/>
                    </a:lnTo>
                    <a:lnTo>
                      <a:pt x="15" y="41"/>
                    </a:lnTo>
                    <a:lnTo>
                      <a:pt x="25" y="28"/>
                    </a:lnTo>
                    <a:lnTo>
                      <a:pt x="29" y="28"/>
                    </a:lnTo>
                    <a:lnTo>
                      <a:pt x="32" y="31"/>
                    </a:lnTo>
                    <a:lnTo>
                      <a:pt x="40" y="34"/>
                    </a:lnTo>
                    <a:lnTo>
                      <a:pt x="52" y="34"/>
                    </a:lnTo>
                    <a:lnTo>
                      <a:pt x="53" y="35"/>
                    </a:lnTo>
                    <a:lnTo>
                      <a:pt x="57" y="41"/>
                    </a:lnTo>
                    <a:lnTo>
                      <a:pt x="57" y="43"/>
                    </a:lnTo>
                    <a:lnTo>
                      <a:pt x="61" y="35"/>
                    </a:lnTo>
                    <a:lnTo>
                      <a:pt x="63" y="34"/>
                    </a:lnTo>
                    <a:lnTo>
                      <a:pt x="59" y="32"/>
                    </a:lnTo>
                    <a:lnTo>
                      <a:pt x="57" y="32"/>
                    </a:lnTo>
                    <a:lnTo>
                      <a:pt x="57" y="28"/>
                    </a:lnTo>
                    <a:lnTo>
                      <a:pt x="60" y="24"/>
                    </a:lnTo>
                    <a:lnTo>
                      <a:pt x="63" y="18"/>
                    </a:lnTo>
                    <a:lnTo>
                      <a:pt x="61" y="14"/>
                    </a:lnTo>
                    <a:lnTo>
                      <a:pt x="60" y="12"/>
                    </a:lnTo>
                    <a:lnTo>
                      <a:pt x="57" y="7"/>
                    </a:lnTo>
                    <a:lnTo>
                      <a:pt x="56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05" name="Freeform 1338">
                <a:extLst>
                  <a:ext uri="{FF2B5EF4-FFF2-40B4-BE49-F238E27FC236}">
                    <a16:creationId xmlns:a16="http://schemas.microsoft.com/office/drawing/2014/main" id="{87889E68-1D39-44E7-14A4-317DE33BD9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7" y="945"/>
                <a:ext cx="28" cy="11"/>
              </a:xfrm>
              <a:custGeom>
                <a:avLst/>
                <a:gdLst>
                  <a:gd name="T0" fmla="*/ 115 w 115"/>
                  <a:gd name="T1" fmla="*/ 43 h 43"/>
                  <a:gd name="T2" fmla="*/ 110 w 115"/>
                  <a:gd name="T3" fmla="*/ 43 h 43"/>
                  <a:gd name="T4" fmla="*/ 105 w 115"/>
                  <a:gd name="T5" fmla="*/ 34 h 43"/>
                  <a:gd name="T6" fmla="*/ 98 w 115"/>
                  <a:gd name="T7" fmla="*/ 25 h 43"/>
                  <a:gd name="T8" fmla="*/ 96 w 115"/>
                  <a:gd name="T9" fmla="*/ 25 h 43"/>
                  <a:gd name="T10" fmla="*/ 94 w 115"/>
                  <a:gd name="T11" fmla="*/ 27 h 43"/>
                  <a:gd name="T12" fmla="*/ 88 w 115"/>
                  <a:gd name="T13" fmla="*/ 28 h 43"/>
                  <a:gd name="T14" fmla="*/ 88 w 115"/>
                  <a:gd name="T15" fmla="*/ 29 h 43"/>
                  <a:gd name="T16" fmla="*/ 77 w 115"/>
                  <a:gd name="T17" fmla="*/ 28 h 43"/>
                  <a:gd name="T18" fmla="*/ 63 w 115"/>
                  <a:gd name="T19" fmla="*/ 31 h 43"/>
                  <a:gd name="T20" fmla="*/ 60 w 115"/>
                  <a:gd name="T21" fmla="*/ 31 h 43"/>
                  <a:gd name="T22" fmla="*/ 60 w 115"/>
                  <a:gd name="T23" fmla="*/ 32 h 43"/>
                  <a:gd name="T24" fmla="*/ 57 w 115"/>
                  <a:gd name="T25" fmla="*/ 35 h 43"/>
                  <a:gd name="T26" fmla="*/ 55 w 115"/>
                  <a:gd name="T27" fmla="*/ 35 h 43"/>
                  <a:gd name="T28" fmla="*/ 52 w 115"/>
                  <a:gd name="T29" fmla="*/ 34 h 43"/>
                  <a:gd name="T30" fmla="*/ 50 w 115"/>
                  <a:gd name="T31" fmla="*/ 31 h 43"/>
                  <a:gd name="T32" fmla="*/ 48 w 115"/>
                  <a:gd name="T33" fmla="*/ 29 h 43"/>
                  <a:gd name="T34" fmla="*/ 45 w 115"/>
                  <a:gd name="T35" fmla="*/ 31 h 43"/>
                  <a:gd name="T36" fmla="*/ 45 w 115"/>
                  <a:gd name="T37" fmla="*/ 34 h 43"/>
                  <a:gd name="T38" fmla="*/ 41 w 115"/>
                  <a:gd name="T39" fmla="*/ 34 h 43"/>
                  <a:gd name="T40" fmla="*/ 29 w 115"/>
                  <a:gd name="T41" fmla="*/ 25 h 43"/>
                  <a:gd name="T42" fmla="*/ 16 w 115"/>
                  <a:gd name="T43" fmla="*/ 22 h 43"/>
                  <a:gd name="T44" fmla="*/ 14 w 115"/>
                  <a:gd name="T45" fmla="*/ 22 h 43"/>
                  <a:gd name="T46" fmla="*/ 9 w 115"/>
                  <a:gd name="T47" fmla="*/ 12 h 43"/>
                  <a:gd name="T48" fmla="*/ 9 w 115"/>
                  <a:gd name="T49" fmla="*/ 11 h 43"/>
                  <a:gd name="T50" fmla="*/ 7 w 115"/>
                  <a:gd name="T51" fmla="*/ 11 h 43"/>
                  <a:gd name="T52" fmla="*/ 7 w 115"/>
                  <a:gd name="T53" fmla="*/ 10 h 43"/>
                  <a:gd name="T54" fmla="*/ 6 w 115"/>
                  <a:gd name="T55" fmla="*/ 7 h 43"/>
                  <a:gd name="T56" fmla="*/ 6 w 115"/>
                  <a:gd name="T57" fmla="*/ 4 h 43"/>
                  <a:gd name="T58" fmla="*/ 2 w 115"/>
                  <a:gd name="T59" fmla="*/ 1 h 43"/>
                  <a:gd name="T60" fmla="*/ 0 w 115"/>
                  <a:gd name="T61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15" h="43">
                    <a:moveTo>
                      <a:pt x="115" y="43"/>
                    </a:moveTo>
                    <a:lnTo>
                      <a:pt x="110" y="43"/>
                    </a:lnTo>
                    <a:lnTo>
                      <a:pt x="105" y="34"/>
                    </a:lnTo>
                    <a:lnTo>
                      <a:pt x="98" y="25"/>
                    </a:lnTo>
                    <a:lnTo>
                      <a:pt x="96" y="25"/>
                    </a:lnTo>
                    <a:lnTo>
                      <a:pt x="94" y="27"/>
                    </a:lnTo>
                    <a:lnTo>
                      <a:pt x="88" y="28"/>
                    </a:lnTo>
                    <a:lnTo>
                      <a:pt x="88" y="29"/>
                    </a:lnTo>
                    <a:lnTo>
                      <a:pt x="77" y="28"/>
                    </a:lnTo>
                    <a:lnTo>
                      <a:pt x="63" y="31"/>
                    </a:lnTo>
                    <a:lnTo>
                      <a:pt x="60" y="31"/>
                    </a:lnTo>
                    <a:lnTo>
                      <a:pt x="60" y="32"/>
                    </a:lnTo>
                    <a:lnTo>
                      <a:pt x="57" y="35"/>
                    </a:lnTo>
                    <a:lnTo>
                      <a:pt x="55" y="35"/>
                    </a:lnTo>
                    <a:lnTo>
                      <a:pt x="52" y="34"/>
                    </a:lnTo>
                    <a:lnTo>
                      <a:pt x="50" y="31"/>
                    </a:lnTo>
                    <a:lnTo>
                      <a:pt x="48" y="29"/>
                    </a:lnTo>
                    <a:lnTo>
                      <a:pt x="45" y="31"/>
                    </a:lnTo>
                    <a:lnTo>
                      <a:pt x="45" y="34"/>
                    </a:lnTo>
                    <a:lnTo>
                      <a:pt x="41" y="34"/>
                    </a:lnTo>
                    <a:lnTo>
                      <a:pt x="29" y="25"/>
                    </a:lnTo>
                    <a:lnTo>
                      <a:pt x="16" y="22"/>
                    </a:lnTo>
                    <a:lnTo>
                      <a:pt x="14" y="22"/>
                    </a:lnTo>
                    <a:lnTo>
                      <a:pt x="9" y="12"/>
                    </a:lnTo>
                    <a:lnTo>
                      <a:pt x="9" y="11"/>
                    </a:lnTo>
                    <a:lnTo>
                      <a:pt x="7" y="11"/>
                    </a:lnTo>
                    <a:lnTo>
                      <a:pt x="7" y="10"/>
                    </a:lnTo>
                    <a:lnTo>
                      <a:pt x="6" y="7"/>
                    </a:lnTo>
                    <a:lnTo>
                      <a:pt x="6" y="4"/>
                    </a:lnTo>
                    <a:lnTo>
                      <a:pt x="2" y="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06" name="Freeform 1339">
                <a:extLst>
                  <a:ext uri="{FF2B5EF4-FFF2-40B4-BE49-F238E27FC236}">
                    <a16:creationId xmlns:a16="http://schemas.microsoft.com/office/drawing/2014/main" id="{CAEE2DC3-DF66-47BE-E0C0-F5BC9E320B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5" y="945"/>
                <a:ext cx="32" cy="38"/>
              </a:xfrm>
              <a:custGeom>
                <a:avLst/>
                <a:gdLst>
                  <a:gd name="T0" fmla="*/ 127 w 127"/>
                  <a:gd name="T1" fmla="*/ 0 h 151"/>
                  <a:gd name="T2" fmla="*/ 122 w 127"/>
                  <a:gd name="T3" fmla="*/ 4 h 151"/>
                  <a:gd name="T4" fmla="*/ 122 w 127"/>
                  <a:gd name="T5" fmla="*/ 5 h 151"/>
                  <a:gd name="T6" fmla="*/ 120 w 127"/>
                  <a:gd name="T7" fmla="*/ 4 h 151"/>
                  <a:gd name="T8" fmla="*/ 117 w 127"/>
                  <a:gd name="T9" fmla="*/ 3 h 151"/>
                  <a:gd name="T10" fmla="*/ 109 w 127"/>
                  <a:gd name="T11" fmla="*/ 5 h 151"/>
                  <a:gd name="T12" fmla="*/ 110 w 127"/>
                  <a:gd name="T13" fmla="*/ 8 h 151"/>
                  <a:gd name="T14" fmla="*/ 115 w 127"/>
                  <a:gd name="T15" fmla="*/ 12 h 151"/>
                  <a:gd name="T16" fmla="*/ 117 w 127"/>
                  <a:gd name="T17" fmla="*/ 17 h 151"/>
                  <a:gd name="T18" fmla="*/ 119 w 127"/>
                  <a:gd name="T19" fmla="*/ 17 h 151"/>
                  <a:gd name="T20" fmla="*/ 119 w 127"/>
                  <a:gd name="T21" fmla="*/ 24 h 151"/>
                  <a:gd name="T22" fmla="*/ 117 w 127"/>
                  <a:gd name="T23" fmla="*/ 28 h 151"/>
                  <a:gd name="T24" fmla="*/ 112 w 127"/>
                  <a:gd name="T25" fmla="*/ 34 h 151"/>
                  <a:gd name="T26" fmla="*/ 108 w 127"/>
                  <a:gd name="T27" fmla="*/ 35 h 151"/>
                  <a:gd name="T28" fmla="*/ 106 w 127"/>
                  <a:gd name="T29" fmla="*/ 36 h 151"/>
                  <a:gd name="T30" fmla="*/ 103 w 127"/>
                  <a:gd name="T31" fmla="*/ 38 h 151"/>
                  <a:gd name="T32" fmla="*/ 102 w 127"/>
                  <a:gd name="T33" fmla="*/ 38 h 151"/>
                  <a:gd name="T34" fmla="*/ 102 w 127"/>
                  <a:gd name="T35" fmla="*/ 39 h 151"/>
                  <a:gd name="T36" fmla="*/ 103 w 127"/>
                  <a:gd name="T37" fmla="*/ 42 h 151"/>
                  <a:gd name="T38" fmla="*/ 100 w 127"/>
                  <a:gd name="T39" fmla="*/ 45 h 151"/>
                  <a:gd name="T40" fmla="*/ 99 w 127"/>
                  <a:gd name="T41" fmla="*/ 57 h 151"/>
                  <a:gd name="T42" fmla="*/ 100 w 127"/>
                  <a:gd name="T43" fmla="*/ 57 h 151"/>
                  <a:gd name="T44" fmla="*/ 99 w 127"/>
                  <a:gd name="T45" fmla="*/ 58 h 151"/>
                  <a:gd name="T46" fmla="*/ 95 w 127"/>
                  <a:gd name="T47" fmla="*/ 60 h 151"/>
                  <a:gd name="T48" fmla="*/ 93 w 127"/>
                  <a:gd name="T49" fmla="*/ 63 h 151"/>
                  <a:gd name="T50" fmla="*/ 92 w 127"/>
                  <a:gd name="T51" fmla="*/ 63 h 151"/>
                  <a:gd name="T52" fmla="*/ 92 w 127"/>
                  <a:gd name="T53" fmla="*/ 70 h 151"/>
                  <a:gd name="T54" fmla="*/ 93 w 127"/>
                  <a:gd name="T55" fmla="*/ 71 h 151"/>
                  <a:gd name="T56" fmla="*/ 96 w 127"/>
                  <a:gd name="T57" fmla="*/ 84 h 151"/>
                  <a:gd name="T58" fmla="*/ 91 w 127"/>
                  <a:gd name="T59" fmla="*/ 92 h 151"/>
                  <a:gd name="T60" fmla="*/ 84 w 127"/>
                  <a:gd name="T61" fmla="*/ 96 h 151"/>
                  <a:gd name="T62" fmla="*/ 71 w 127"/>
                  <a:gd name="T63" fmla="*/ 105 h 151"/>
                  <a:gd name="T64" fmla="*/ 69 w 127"/>
                  <a:gd name="T65" fmla="*/ 110 h 151"/>
                  <a:gd name="T66" fmla="*/ 66 w 127"/>
                  <a:gd name="T67" fmla="*/ 113 h 151"/>
                  <a:gd name="T68" fmla="*/ 64 w 127"/>
                  <a:gd name="T69" fmla="*/ 113 h 151"/>
                  <a:gd name="T70" fmla="*/ 64 w 127"/>
                  <a:gd name="T71" fmla="*/ 112 h 151"/>
                  <a:gd name="T72" fmla="*/ 63 w 127"/>
                  <a:gd name="T73" fmla="*/ 109 h 151"/>
                  <a:gd name="T74" fmla="*/ 63 w 127"/>
                  <a:gd name="T75" fmla="*/ 108 h 151"/>
                  <a:gd name="T76" fmla="*/ 62 w 127"/>
                  <a:gd name="T77" fmla="*/ 108 h 151"/>
                  <a:gd name="T78" fmla="*/ 60 w 127"/>
                  <a:gd name="T79" fmla="*/ 106 h 151"/>
                  <a:gd name="T80" fmla="*/ 59 w 127"/>
                  <a:gd name="T81" fmla="*/ 106 h 151"/>
                  <a:gd name="T82" fmla="*/ 57 w 127"/>
                  <a:gd name="T83" fmla="*/ 94 h 151"/>
                  <a:gd name="T84" fmla="*/ 53 w 127"/>
                  <a:gd name="T85" fmla="*/ 82 h 151"/>
                  <a:gd name="T86" fmla="*/ 39 w 127"/>
                  <a:gd name="T87" fmla="*/ 82 h 151"/>
                  <a:gd name="T88" fmla="*/ 32 w 127"/>
                  <a:gd name="T89" fmla="*/ 81 h 151"/>
                  <a:gd name="T90" fmla="*/ 31 w 127"/>
                  <a:gd name="T91" fmla="*/ 81 h 151"/>
                  <a:gd name="T92" fmla="*/ 25 w 127"/>
                  <a:gd name="T93" fmla="*/ 84 h 151"/>
                  <a:gd name="T94" fmla="*/ 21 w 127"/>
                  <a:gd name="T95" fmla="*/ 88 h 151"/>
                  <a:gd name="T96" fmla="*/ 21 w 127"/>
                  <a:gd name="T97" fmla="*/ 94 h 151"/>
                  <a:gd name="T98" fmla="*/ 10 w 127"/>
                  <a:gd name="T99" fmla="*/ 106 h 151"/>
                  <a:gd name="T100" fmla="*/ 10 w 127"/>
                  <a:gd name="T101" fmla="*/ 108 h 151"/>
                  <a:gd name="T102" fmla="*/ 18 w 127"/>
                  <a:gd name="T103" fmla="*/ 117 h 151"/>
                  <a:gd name="T104" fmla="*/ 19 w 127"/>
                  <a:gd name="T105" fmla="*/ 119 h 151"/>
                  <a:gd name="T106" fmla="*/ 19 w 127"/>
                  <a:gd name="T107" fmla="*/ 120 h 151"/>
                  <a:gd name="T108" fmla="*/ 13 w 127"/>
                  <a:gd name="T109" fmla="*/ 124 h 151"/>
                  <a:gd name="T110" fmla="*/ 4 w 127"/>
                  <a:gd name="T111" fmla="*/ 131 h 151"/>
                  <a:gd name="T112" fmla="*/ 2 w 127"/>
                  <a:gd name="T113" fmla="*/ 135 h 151"/>
                  <a:gd name="T114" fmla="*/ 0 w 127"/>
                  <a:gd name="T115" fmla="*/ 141 h 151"/>
                  <a:gd name="T116" fmla="*/ 0 w 127"/>
                  <a:gd name="T117" fmla="*/ 142 h 151"/>
                  <a:gd name="T118" fmla="*/ 2 w 127"/>
                  <a:gd name="T119" fmla="*/ 144 h 151"/>
                  <a:gd name="T120" fmla="*/ 3 w 127"/>
                  <a:gd name="T121" fmla="*/ 149 h 151"/>
                  <a:gd name="T122" fmla="*/ 3 w 127"/>
                  <a:gd name="T123" fmla="*/ 151 h 151"/>
                  <a:gd name="T124" fmla="*/ 2 w 127"/>
                  <a:gd name="T125" fmla="*/ 151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27" h="151">
                    <a:moveTo>
                      <a:pt x="127" y="0"/>
                    </a:moveTo>
                    <a:lnTo>
                      <a:pt x="122" y="4"/>
                    </a:lnTo>
                    <a:lnTo>
                      <a:pt x="122" y="5"/>
                    </a:lnTo>
                    <a:lnTo>
                      <a:pt x="120" y="4"/>
                    </a:lnTo>
                    <a:lnTo>
                      <a:pt x="117" y="3"/>
                    </a:lnTo>
                    <a:lnTo>
                      <a:pt x="109" y="5"/>
                    </a:lnTo>
                    <a:lnTo>
                      <a:pt x="110" y="8"/>
                    </a:lnTo>
                    <a:lnTo>
                      <a:pt x="115" y="12"/>
                    </a:lnTo>
                    <a:lnTo>
                      <a:pt x="117" y="17"/>
                    </a:lnTo>
                    <a:lnTo>
                      <a:pt x="119" y="17"/>
                    </a:lnTo>
                    <a:lnTo>
                      <a:pt x="119" y="24"/>
                    </a:lnTo>
                    <a:lnTo>
                      <a:pt x="117" y="28"/>
                    </a:lnTo>
                    <a:lnTo>
                      <a:pt x="112" y="34"/>
                    </a:lnTo>
                    <a:lnTo>
                      <a:pt x="108" y="35"/>
                    </a:lnTo>
                    <a:lnTo>
                      <a:pt x="106" y="36"/>
                    </a:lnTo>
                    <a:lnTo>
                      <a:pt x="103" y="38"/>
                    </a:lnTo>
                    <a:lnTo>
                      <a:pt x="102" y="38"/>
                    </a:lnTo>
                    <a:lnTo>
                      <a:pt x="102" y="39"/>
                    </a:lnTo>
                    <a:lnTo>
                      <a:pt x="103" y="42"/>
                    </a:lnTo>
                    <a:lnTo>
                      <a:pt x="100" y="45"/>
                    </a:lnTo>
                    <a:lnTo>
                      <a:pt x="99" y="57"/>
                    </a:lnTo>
                    <a:lnTo>
                      <a:pt x="100" y="57"/>
                    </a:lnTo>
                    <a:lnTo>
                      <a:pt x="99" y="58"/>
                    </a:lnTo>
                    <a:lnTo>
                      <a:pt x="95" y="60"/>
                    </a:lnTo>
                    <a:lnTo>
                      <a:pt x="93" y="63"/>
                    </a:lnTo>
                    <a:lnTo>
                      <a:pt x="92" y="63"/>
                    </a:lnTo>
                    <a:lnTo>
                      <a:pt x="92" y="70"/>
                    </a:lnTo>
                    <a:lnTo>
                      <a:pt x="93" y="71"/>
                    </a:lnTo>
                    <a:lnTo>
                      <a:pt x="96" y="84"/>
                    </a:lnTo>
                    <a:lnTo>
                      <a:pt x="91" y="92"/>
                    </a:lnTo>
                    <a:lnTo>
                      <a:pt x="84" y="96"/>
                    </a:lnTo>
                    <a:lnTo>
                      <a:pt x="71" y="105"/>
                    </a:lnTo>
                    <a:lnTo>
                      <a:pt x="69" y="110"/>
                    </a:lnTo>
                    <a:lnTo>
                      <a:pt x="66" y="113"/>
                    </a:lnTo>
                    <a:lnTo>
                      <a:pt x="64" y="113"/>
                    </a:lnTo>
                    <a:lnTo>
                      <a:pt x="64" y="112"/>
                    </a:lnTo>
                    <a:lnTo>
                      <a:pt x="63" y="109"/>
                    </a:lnTo>
                    <a:lnTo>
                      <a:pt x="63" y="108"/>
                    </a:lnTo>
                    <a:lnTo>
                      <a:pt x="62" y="108"/>
                    </a:lnTo>
                    <a:lnTo>
                      <a:pt x="60" y="106"/>
                    </a:lnTo>
                    <a:lnTo>
                      <a:pt x="59" y="106"/>
                    </a:lnTo>
                    <a:lnTo>
                      <a:pt x="57" y="94"/>
                    </a:lnTo>
                    <a:lnTo>
                      <a:pt x="53" y="82"/>
                    </a:lnTo>
                    <a:lnTo>
                      <a:pt x="39" y="82"/>
                    </a:lnTo>
                    <a:lnTo>
                      <a:pt x="32" y="81"/>
                    </a:lnTo>
                    <a:lnTo>
                      <a:pt x="31" y="81"/>
                    </a:lnTo>
                    <a:lnTo>
                      <a:pt x="25" y="84"/>
                    </a:lnTo>
                    <a:lnTo>
                      <a:pt x="21" y="88"/>
                    </a:lnTo>
                    <a:lnTo>
                      <a:pt x="21" y="94"/>
                    </a:lnTo>
                    <a:lnTo>
                      <a:pt x="10" y="106"/>
                    </a:lnTo>
                    <a:lnTo>
                      <a:pt x="10" y="108"/>
                    </a:lnTo>
                    <a:lnTo>
                      <a:pt x="18" y="117"/>
                    </a:lnTo>
                    <a:lnTo>
                      <a:pt x="19" y="119"/>
                    </a:lnTo>
                    <a:lnTo>
                      <a:pt x="19" y="120"/>
                    </a:lnTo>
                    <a:lnTo>
                      <a:pt x="13" y="124"/>
                    </a:lnTo>
                    <a:lnTo>
                      <a:pt x="4" y="131"/>
                    </a:lnTo>
                    <a:lnTo>
                      <a:pt x="2" y="135"/>
                    </a:lnTo>
                    <a:lnTo>
                      <a:pt x="0" y="141"/>
                    </a:lnTo>
                    <a:lnTo>
                      <a:pt x="0" y="142"/>
                    </a:lnTo>
                    <a:lnTo>
                      <a:pt x="2" y="144"/>
                    </a:lnTo>
                    <a:lnTo>
                      <a:pt x="3" y="149"/>
                    </a:lnTo>
                    <a:lnTo>
                      <a:pt x="3" y="151"/>
                    </a:lnTo>
                    <a:lnTo>
                      <a:pt x="2" y="15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07" name="Freeform 1340">
                <a:extLst>
                  <a:ext uri="{FF2B5EF4-FFF2-40B4-BE49-F238E27FC236}">
                    <a16:creationId xmlns:a16="http://schemas.microsoft.com/office/drawing/2014/main" id="{9D6D2B03-A243-E451-E452-2006CF6DC2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4" y="983"/>
                <a:ext cx="51" cy="61"/>
              </a:xfrm>
              <a:custGeom>
                <a:avLst/>
                <a:gdLst>
                  <a:gd name="T0" fmla="*/ 45 w 205"/>
                  <a:gd name="T1" fmla="*/ 1 h 243"/>
                  <a:gd name="T2" fmla="*/ 45 w 205"/>
                  <a:gd name="T3" fmla="*/ 15 h 243"/>
                  <a:gd name="T4" fmla="*/ 40 w 205"/>
                  <a:gd name="T5" fmla="*/ 17 h 243"/>
                  <a:gd name="T6" fmla="*/ 23 w 205"/>
                  <a:gd name="T7" fmla="*/ 26 h 243"/>
                  <a:gd name="T8" fmla="*/ 16 w 205"/>
                  <a:gd name="T9" fmla="*/ 36 h 243"/>
                  <a:gd name="T10" fmla="*/ 15 w 205"/>
                  <a:gd name="T11" fmla="*/ 41 h 243"/>
                  <a:gd name="T12" fmla="*/ 12 w 205"/>
                  <a:gd name="T13" fmla="*/ 43 h 243"/>
                  <a:gd name="T14" fmla="*/ 11 w 205"/>
                  <a:gd name="T15" fmla="*/ 43 h 243"/>
                  <a:gd name="T16" fmla="*/ 12 w 205"/>
                  <a:gd name="T17" fmla="*/ 46 h 243"/>
                  <a:gd name="T18" fmla="*/ 15 w 205"/>
                  <a:gd name="T19" fmla="*/ 47 h 243"/>
                  <a:gd name="T20" fmla="*/ 23 w 205"/>
                  <a:gd name="T21" fmla="*/ 54 h 243"/>
                  <a:gd name="T22" fmla="*/ 28 w 205"/>
                  <a:gd name="T23" fmla="*/ 60 h 243"/>
                  <a:gd name="T24" fmla="*/ 29 w 205"/>
                  <a:gd name="T25" fmla="*/ 74 h 243"/>
                  <a:gd name="T26" fmla="*/ 23 w 205"/>
                  <a:gd name="T27" fmla="*/ 77 h 243"/>
                  <a:gd name="T28" fmla="*/ 12 w 205"/>
                  <a:gd name="T29" fmla="*/ 70 h 243"/>
                  <a:gd name="T30" fmla="*/ 16 w 205"/>
                  <a:gd name="T31" fmla="*/ 93 h 243"/>
                  <a:gd name="T32" fmla="*/ 15 w 205"/>
                  <a:gd name="T33" fmla="*/ 96 h 243"/>
                  <a:gd name="T34" fmla="*/ 2 w 205"/>
                  <a:gd name="T35" fmla="*/ 109 h 243"/>
                  <a:gd name="T36" fmla="*/ 21 w 205"/>
                  <a:gd name="T37" fmla="*/ 121 h 243"/>
                  <a:gd name="T38" fmla="*/ 53 w 205"/>
                  <a:gd name="T39" fmla="*/ 124 h 243"/>
                  <a:gd name="T40" fmla="*/ 60 w 205"/>
                  <a:gd name="T41" fmla="*/ 125 h 243"/>
                  <a:gd name="T42" fmla="*/ 65 w 205"/>
                  <a:gd name="T43" fmla="*/ 127 h 243"/>
                  <a:gd name="T44" fmla="*/ 64 w 205"/>
                  <a:gd name="T45" fmla="*/ 132 h 243"/>
                  <a:gd name="T46" fmla="*/ 61 w 205"/>
                  <a:gd name="T47" fmla="*/ 141 h 243"/>
                  <a:gd name="T48" fmla="*/ 49 w 205"/>
                  <a:gd name="T49" fmla="*/ 142 h 243"/>
                  <a:gd name="T50" fmla="*/ 42 w 205"/>
                  <a:gd name="T51" fmla="*/ 138 h 243"/>
                  <a:gd name="T52" fmla="*/ 32 w 205"/>
                  <a:gd name="T53" fmla="*/ 138 h 243"/>
                  <a:gd name="T54" fmla="*/ 21 w 205"/>
                  <a:gd name="T55" fmla="*/ 145 h 243"/>
                  <a:gd name="T56" fmla="*/ 19 w 205"/>
                  <a:gd name="T57" fmla="*/ 146 h 243"/>
                  <a:gd name="T58" fmla="*/ 26 w 205"/>
                  <a:gd name="T59" fmla="*/ 151 h 243"/>
                  <a:gd name="T60" fmla="*/ 42 w 205"/>
                  <a:gd name="T61" fmla="*/ 148 h 243"/>
                  <a:gd name="T62" fmla="*/ 58 w 205"/>
                  <a:gd name="T63" fmla="*/ 146 h 243"/>
                  <a:gd name="T64" fmla="*/ 60 w 205"/>
                  <a:gd name="T65" fmla="*/ 151 h 243"/>
                  <a:gd name="T66" fmla="*/ 58 w 205"/>
                  <a:gd name="T67" fmla="*/ 162 h 243"/>
                  <a:gd name="T68" fmla="*/ 69 w 205"/>
                  <a:gd name="T69" fmla="*/ 168 h 243"/>
                  <a:gd name="T70" fmla="*/ 88 w 205"/>
                  <a:gd name="T71" fmla="*/ 168 h 243"/>
                  <a:gd name="T72" fmla="*/ 78 w 205"/>
                  <a:gd name="T73" fmla="*/ 173 h 243"/>
                  <a:gd name="T74" fmla="*/ 74 w 205"/>
                  <a:gd name="T75" fmla="*/ 180 h 243"/>
                  <a:gd name="T76" fmla="*/ 75 w 205"/>
                  <a:gd name="T77" fmla="*/ 183 h 243"/>
                  <a:gd name="T78" fmla="*/ 83 w 205"/>
                  <a:gd name="T79" fmla="*/ 190 h 243"/>
                  <a:gd name="T80" fmla="*/ 86 w 205"/>
                  <a:gd name="T81" fmla="*/ 201 h 243"/>
                  <a:gd name="T82" fmla="*/ 86 w 205"/>
                  <a:gd name="T83" fmla="*/ 208 h 243"/>
                  <a:gd name="T84" fmla="*/ 89 w 205"/>
                  <a:gd name="T85" fmla="*/ 222 h 243"/>
                  <a:gd name="T86" fmla="*/ 93 w 205"/>
                  <a:gd name="T87" fmla="*/ 223 h 243"/>
                  <a:gd name="T88" fmla="*/ 105 w 205"/>
                  <a:gd name="T89" fmla="*/ 213 h 243"/>
                  <a:gd name="T90" fmla="*/ 127 w 205"/>
                  <a:gd name="T91" fmla="*/ 219 h 243"/>
                  <a:gd name="T92" fmla="*/ 134 w 205"/>
                  <a:gd name="T93" fmla="*/ 229 h 243"/>
                  <a:gd name="T94" fmla="*/ 145 w 205"/>
                  <a:gd name="T95" fmla="*/ 223 h 243"/>
                  <a:gd name="T96" fmla="*/ 163 w 205"/>
                  <a:gd name="T97" fmla="*/ 212 h 243"/>
                  <a:gd name="T98" fmla="*/ 177 w 205"/>
                  <a:gd name="T99" fmla="*/ 204 h 243"/>
                  <a:gd name="T100" fmla="*/ 184 w 205"/>
                  <a:gd name="T101" fmla="*/ 209 h 243"/>
                  <a:gd name="T102" fmla="*/ 191 w 205"/>
                  <a:gd name="T103" fmla="*/ 218 h 243"/>
                  <a:gd name="T104" fmla="*/ 201 w 205"/>
                  <a:gd name="T105" fmla="*/ 218 h 243"/>
                  <a:gd name="T106" fmla="*/ 205 w 205"/>
                  <a:gd name="T107" fmla="*/ 233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05" h="243">
                    <a:moveTo>
                      <a:pt x="45" y="0"/>
                    </a:moveTo>
                    <a:lnTo>
                      <a:pt x="45" y="1"/>
                    </a:lnTo>
                    <a:lnTo>
                      <a:pt x="46" y="8"/>
                    </a:lnTo>
                    <a:lnTo>
                      <a:pt x="45" y="15"/>
                    </a:lnTo>
                    <a:lnTo>
                      <a:pt x="43" y="17"/>
                    </a:lnTo>
                    <a:lnTo>
                      <a:pt x="40" y="17"/>
                    </a:lnTo>
                    <a:lnTo>
                      <a:pt x="31" y="21"/>
                    </a:lnTo>
                    <a:lnTo>
                      <a:pt x="23" y="26"/>
                    </a:lnTo>
                    <a:lnTo>
                      <a:pt x="18" y="33"/>
                    </a:lnTo>
                    <a:lnTo>
                      <a:pt x="16" y="36"/>
                    </a:lnTo>
                    <a:lnTo>
                      <a:pt x="15" y="39"/>
                    </a:lnTo>
                    <a:lnTo>
                      <a:pt x="15" y="41"/>
                    </a:lnTo>
                    <a:lnTo>
                      <a:pt x="14" y="41"/>
                    </a:lnTo>
                    <a:lnTo>
                      <a:pt x="12" y="43"/>
                    </a:lnTo>
                    <a:lnTo>
                      <a:pt x="11" y="41"/>
                    </a:lnTo>
                    <a:lnTo>
                      <a:pt x="11" y="43"/>
                    </a:lnTo>
                    <a:lnTo>
                      <a:pt x="12" y="44"/>
                    </a:lnTo>
                    <a:lnTo>
                      <a:pt x="12" y="46"/>
                    </a:lnTo>
                    <a:lnTo>
                      <a:pt x="14" y="46"/>
                    </a:lnTo>
                    <a:lnTo>
                      <a:pt x="15" y="47"/>
                    </a:lnTo>
                    <a:lnTo>
                      <a:pt x="16" y="47"/>
                    </a:lnTo>
                    <a:lnTo>
                      <a:pt x="23" y="54"/>
                    </a:lnTo>
                    <a:lnTo>
                      <a:pt x="25" y="54"/>
                    </a:lnTo>
                    <a:lnTo>
                      <a:pt x="28" y="60"/>
                    </a:lnTo>
                    <a:lnTo>
                      <a:pt x="29" y="67"/>
                    </a:lnTo>
                    <a:lnTo>
                      <a:pt x="29" y="74"/>
                    </a:lnTo>
                    <a:lnTo>
                      <a:pt x="26" y="77"/>
                    </a:lnTo>
                    <a:lnTo>
                      <a:pt x="23" y="77"/>
                    </a:lnTo>
                    <a:lnTo>
                      <a:pt x="16" y="70"/>
                    </a:lnTo>
                    <a:lnTo>
                      <a:pt x="12" y="70"/>
                    </a:lnTo>
                    <a:lnTo>
                      <a:pt x="12" y="71"/>
                    </a:lnTo>
                    <a:lnTo>
                      <a:pt x="16" y="93"/>
                    </a:lnTo>
                    <a:lnTo>
                      <a:pt x="16" y="95"/>
                    </a:lnTo>
                    <a:lnTo>
                      <a:pt x="15" y="96"/>
                    </a:lnTo>
                    <a:lnTo>
                      <a:pt x="0" y="100"/>
                    </a:lnTo>
                    <a:lnTo>
                      <a:pt x="2" y="109"/>
                    </a:lnTo>
                    <a:lnTo>
                      <a:pt x="7" y="114"/>
                    </a:lnTo>
                    <a:lnTo>
                      <a:pt x="21" y="121"/>
                    </a:lnTo>
                    <a:lnTo>
                      <a:pt x="28" y="123"/>
                    </a:lnTo>
                    <a:lnTo>
                      <a:pt x="53" y="124"/>
                    </a:lnTo>
                    <a:lnTo>
                      <a:pt x="53" y="125"/>
                    </a:lnTo>
                    <a:lnTo>
                      <a:pt x="60" y="125"/>
                    </a:lnTo>
                    <a:lnTo>
                      <a:pt x="64" y="127"/>
                    </a:lnTo>
                    <a:lnTo>
                      <a:pt x="65" y="127"/>
                    </a:lnTo>
                    <a:lnTo>
                      <a:pt x="65" y="130"/>
                    </a:lnTo>
                    <a:lnTo>
                      <a:pt x="64" y="132"/>
                    </a:lnTo>
                    <a:lnTo>
                      <a:pt x="64" y="137"/>
                    </a:lnTo>
                    <a:lnTo>
                      <a:pt x="61" y="141"/>
                    </a:lnTo>
                    <a:lnTo>
                      <a:pt x="56" y="142"/>
                    </a:lnTo>
                    <a:lnTo>
                      <a:pt x="49" y="142"/>
                    </a:lnTo>
                    <a:lnTo>
                      <a:pt x="46" y="139"/>
                    </a:lnTo>
                    <a:lnTo>
                      <a:pt x="42" y="138"/>
                    </a:lnTo>
                    <a:lnTo>
                      <a:pt x="36" y="135"/>
                    </a:lnTo>
                    <a:lnTo>
                      <a:pt x="32" y="138"/>
                    </a:lnTo>
                    <a:lnTo>
                      <a:pt x="28" y="142"/>
                    </a:lnTo>
                    <a:lnTo>
                      <a:pt x="21" y="145"/>
                    </a:lnTo>
                    <a:lnTo>
                      <a:pt x="19" y="145"/>
                    </a:lnTo>
                    <a:lnTo>
                      <a:pt x="19" y="146"/>
                    </a:lnTo>
                    <a:lnTo>
                      <a:pt x="21" y="146"/>
                    </a:lnTo>
                    <a:lnTo>
                      <a:pt x="26" y="151"/>
                    </a:lnTo>
                    <a:lnTo>
                      <a:pt x="33" y="151"/>
                    </a:lnTo>
                    <a:lnTo>
                      <a:pt x="42" y="148"/>
                    </a:lnTo>
                    <a:lnTo>
                      <a:pt x="54" y="146"/>
                    </a:lnTo>
                    <a:lnTo>
                      <a:pt x="58" y="146"/>
                    </a:lnTo>
                    <a:lnTo>
                      <a:pt x="58" y="149"/>
                    </a:lnTo>
                    <a:lnTo>
                      <a:pt x="60" y="151"/>
                    </a:lnTo>
                    <a:lnTo>
                      <a:pt x="58" y="152"/>
                    </a:lnTo>
                    <a:lnTo>
                      <a:pt x="58" y="162"/>
                    </a:lnTo>
                    <a:lnTo>
                      <a:pt x="65" y="168"/>
                    </a:lnTo>
                    <a:lnTo>
                      <a:pt x="69" y="168"/>
                    </a:lnTo>
                    <a:lnTo>
                      <a:pt x="86" y="166"/>
                    </a:lnTo>
                    <a:lnTo>
                      <a:pt x="88" y="168"/>
                    </a:lnTo>
                    <a:lnTo>
                      <a:pt x="83" y="170"/>
                    </a:lnTo>
                    <a:lnTo>
                      <a:pt x="78" y="173"/>
                    </a:lnTo>
                    <a:lnTo>
                      <a:pt x="74" y="177"/>
                    </a:lnTo>
                    <a:lnTo>
                      <a:pt x="74" y="180"/>
                    </a:lnTo>
                    <a:lnTo>
                      <a:pt x="75" y="181"/>
                    </a:lnTo>
                    <a:lnTo>
                      <a:pt x="75" y="183"/>
                    </a:lnTo>
                    <a:lnTo>
                      <a:pt x="79" y="187"/>
                    </a:lnTo>
                    <a:lnTo>
                      <a:pt x="83" y="190"/>
                    </a:lnTo>
                    <a:lnTo>
                      <a:pt x="86" y="197"/>
                    </a:lnTo>
                    <a:lnTo>
                      <a:pt x="86" y="201"/>
                    </a:lnTo>
                    <a:lnTo>
                      <a:pt x="88" y="201"/>
                    </a:lnTo>
                    <a:lnTo>
                      <a:pt x="86" y="208"/>
                    </a:lnTo>
                    <a:lnTo>
                      <a:pt x="86" y="219"/>
                    </a:lnTo>
                    <a:lnTo>
                      <a:pt x="89" y="222"/>
                    </a:lnTo>
                    <a:lnTo>
                      <a:pt x="89" y="223"/>
                    </a:lnTo>
                    <a:lnTo>
                      <a:pt x="93" y="223"/>
                    </a:lnTo>
                    <a:lnTo>
                      <a:pt x="99" y="219"/>
                    </a:lnTo>
                    <a:lnTo>
                      <a:pt x="105" y="213"/>
                    </a:lnTo>
                    <a:lnTo>
                      <a:pt x="106" y="213"/>
                    </a:lnTo>
                    <a:lnTo>
                      <a:pt x="127" y="219"/>
                    </a:lnTo>
                    <a:lnTo>
                      <a:pt x="128" y="219"/>
                    </a:lnTo>
                    <a:lnTo>
                      <a:pt x="134" y="229"/>
                    </a:lnTo>
                    <a:lnTo>
                      <a:pt x="136" y="229"/>
                    </a:lnTo>
                    <a:lnTo>
                      <a:pt x="145" y="223"/>
                    </a:lnTo>
                    <a:lnTo>
                      <a:pt x="148" y="221"/>
                    </a:lnTo>
                    <a:lnTo>
                      <a:pt x="163" y="212"/>
                    </a:lnTo>
                    <a:lnTo>
                      <a:pt x="170" y="209"/>
                    </a:lnTo>
                    <a:lnTo>
                      <a:pt x="177" y="204"/>
                    </a:lnTo>
                    <a:lnTo>
                      <a:pt x="179" y="202"/>
                    </a:lnTo>
                    <a:lnTo>
                      <a:pt x="184" y="209"/>
                    </a:lnTo>
                    <a:lnTo>
                      <a:pt x="187" y="215"/>
                    </a:lnTo>
                    <a:lnTo>
                      <a:pt x="191" y="218"/>
                    </a:lnTo>
                    <a:lnTo>
                      <a:pt x="198" y="221"/>
                    </a:lnTo>
                    <a:lnTo>
                      <a:pt x="201" y="218"/>
                    </a:lnTo>
                    <a:lnTo>
                      <a:pt x="202" y="226"/>
                    </a:lnTo>
                    <a:lnTo>
                      <a:pt x="205" y="233"/>
                    </a:lnTo>
                    <a:lnTo>
                      <a:pt x="205" y="24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08" name="Freeform 1341">
                <a:extLst>
                  <a:ext uri="{FF2B5EF4-FFF2-40B4-BE49-F238E27FC236}">
                    <a16:creationId xmlns:a16="http://schemas.microsoft.com/office/drawing/2014/main" id="{043DD68D-8FA7-E3DB-6163-77303A4C75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5" y="937"/>
                <a:ext cx="89" cy="44"/>
              </a:xfrm>
              <a:custGeom>
                <a:avLst/>
                <a:gdLst>
                  <a:gd name="T0" fmla="*/ 6 w 354"/>
                  <a:gd name="T1" fmla="*/ 81 h 176"/>
                  <a:gd name="T2" fmla="*/ 0 w 354"/>
                  <a:gd name="T3" fmla="*/ 95 h 176"/>
                  <a:gd name="T4" fmla="*/ 18 w 354"/>
                  <a:gd name="T5" fmla="*/ 93 h 176"/>
                  <a:gd name="T6" fmla="*/ 34 w 354"/>
                  <a:gd name="T7" fmla="*/ 85 h 176"/>
                  <a:gd name="T8" fmla="*/ 64 w 354"/>
                  <a:gd name="T9" fmla="*/ 123 h 176"/>
                  <a:gd name="T10" fmla="*/ 70 w 354"/>
                  <a:gd name="T11" fmla="*/ 121 h 176"/>
                  <a:gd name="T12" fmla="*/ 74 w 354"/>
                  <a:gd name="T13" fmla="*/ 121 h 176"/>
                  <a:gd name="T14" fmla="*/ 77 w 354"/>
                  <a:gd name="T15" fmla="*/ 126 h 176"/>
                  <a:gd name="T16" fmla="*/ 80 w 354"/>
                  <a:gd name="T17" fmla="*/ 137 h 176"/>
                  <a:gd name="T18" fmla="*/ 84 w 354"/>
                  <a:gd name="T19" fmla="*/ 137 h 176"/>
                  <a:gd name="T20" fmla="*/ 101 w 354"/>
                  <a:gd name="T21" fmla="*/ 156 h 176"/>
                  <a:gd name="T22" fmla="*/ 116 w 354"/>
                  <a:gd name="T23" fmla="*/ 149 h 176"/>
                  <a:gd name="T24" fmla="*/ 129 w 354"/>
                  <a:gd name="T25" fmla="*/ 163 h 176"/>
                  <a:gd name="T26" fmla="*/ 131 w 354"/>
                  <a:gd name="T27" fmla="*/ 172 h 176"/>
                  <a:gd name="T28" fmla="*/ 140 w 354"/>
                  <a:gd name="T29" fmla="*/ 176 h 176"/>
                  <a:gd name="T30" fmla="*/ 160 w 354"/>
                  <a:gd name="T31" fmla="*/ 151 h 176"/>
                  <a:gd name="T32" fmla="*/ 162 w 354"/>
                  <a:gd name="T33" fmla="*/ 151 h 176"/>
                  <a:gd name="T34" fmla="*/ 189 w 354"/>
                  <a:gd name="T35" fmla="*/ 140 h 176"/>
                  <a:gd name="T36" fmla="*/ 201 w 354"/>
                  <a:gd name="T37" fmla="*/ 135 h 176"/>
                  <a:gd name="T38" fmla="*/ 190 w 354"/>
                  <a:gd name="T39" fmla="*/ 106 h 176"/>
                  <a:gd name="T40" fmla="*/ 191 w 354"/>
                  <a:gd name="T41" fmla="*/ 100 h 176"/>
                  <a:gd name="T42" fmla="*/ 201 w 354"/>
                  <a:gd name="T43" fmla="*/ 92 h 176"/>
                  <a:gd name="T44" fmla="*/ 220 w 354"/>
                  <a:gd name="T45" fmla="*/ 93 h 176"/>
                  <a:gd name="T46" fmla="*/ 224 w 354"/>
                  <a:gd name="T47" fmla="*/ 89 h 176"/>
                  <a:gd name="T48" fmla="*/ 229 w 354"/>
                  <a:gd name="T49" fmla="*/ 82 h 176"/>
                  <a:gd name="T50" fmla="*/ 235 w 354"/>
                  <a:gd name="T51" fmla="*/ 82 h 176"/>
                  <a:gd name="T52" fmla="*/ 253 w 354"/>
                  <a:gd name="T53" fmla="*/ 67 h 176"/>
                  <a:gd name="T54" fmla="*/ 284 w 354"/>
                  <a:gd name="T55" fmla="*/ 63 h 176"/>
                  <a:gd name="T56" fmla="*/ 292 w 354"/>
                  <a:gd name="T57" fmla="*/ 57 h 176"/>
                  <a:gd name="T58" fmla="*/ 285 w 354"/>
                  <a:gd name="T59" fmla="*/ 53 h 176"/>
                  <a:gd name="T60" fmla="*/ 278 w 354"/>
                  <a:gd name="T61" fmla="*/ 43 h 176"/>
                  <a:gd name="T62" fmla="*/ 289 w 354"/>
                  <a:gd name="T63" fmla="*/ 35 h 176"/>
                  <a:gd name="T64" fmla="*/ 303 w 354"/>
                  <a:gd name="T65" fmla="*/ 40 h 176"/>
                  <a:gd name="T66" fmla="*/ 309 w 354"/>
                  <a:gd name="T67" fmla="*/ 26 h 176"/>
                  <a:gd name="T68" fmla="*/ 303 w 354"/>
                  <a:gd name="T69" fmla="*/ 22 h 176"/>
                  <a:gd name="T70" fmla="*/ 303 w 354"/>
                  <a:gd name="T71" fmla="*/ 13 h 176"/>
                  <a:gd name="T72" fmla="*/ 307 w 354"/>
                  <a:gd name="T73" fmla="*/ 1 h 176"/>
                  <a:gd name="T74" fmla="*/ 323 w 354"/>
                  <a:gd name="T75" fmla="*/ 3 h 176"/>
                  <a:gd name="T76" fmla="*/ 342 w 354"/>
                  <a:gd name="T77" fmla="*/ 11 h 176"/>
                  <a:gd name="T78" fmla="*/ 333 w 354"/>
                  <a:gd name="T79" fmla="*/ 15 h 176"/>
                  <a:gd name="T80" fmla="*/ 327 w 354"/>
                  <a:gd name="T81" fmla="*/ 20 h 176"/>
                  <a:gd name="T82" fmla="*/ 328 w 354"/>
                  <a:gd name="T83" fmla="*/ 35 h 176"/>
                  <a:gd name="T84" fmla="*/ 341 w 354"/>
                  <a:gd name="T85" fmla="*/ 32 h 176"/>
                  <a:gd name="T86" fmla="*/ 347 w 354"/>
                  <a:gd name="T87" fmla="*/ 25 h 176"/>
                  <a:gd name="T88" fmla="*/ 352 w 354"/>
                  <a:gd name="T89" fmla="*/ 56 h 1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354" h="176">
                    <a:moveTo>
                      <a:pt x="2" y="75"/>
                    </a:moveTo>
                    <a:lnTo>
                      <a:pt x="4" y="77"/>
                    </a:lnTo>
                    <a:lnTo>
                      <a:pt x="6" y="81"/>
                    </a:lnTo>
                    <a:lnTo>
                      <a:pt x="6" y="90"/>
                    </a:lnTo>
                    <a:lnTo>
                      <a:pt x="4" y="90"/>
                    </a:lnTo>
                    <a:lnTo>
                      <a:pt x="0" y="95"/>
                    </a:lnTo>
                    <a:lnTo>
                      <a:pt x="6" y="109"/>
                    </a:lnTo>
                    <a:lnTo>
                      <a:pt x="7" y="109"/>
                    </a:lnTo>
                    <a:lnTo>
                      <a:pt x="18" y="93"/>
                    </a:lnTo>
                    <a:lnTo>
                      <a:pt x="32" y="84"/>
                    </a:lnTo>
                    <a:lnTo>
                      <a:pt x="34" y="84"/>
                    </a:lnTo>
                    <a:lnTo>
                      <a:pt x="34" y="85"/>
                    </a:lnTo>
                    <a:lnTo>
                      <a:pt x="45" y="112"/>
                    </a:lnTo>
                    <a:lnTo>
                      <a:pt x="49" y="117"/>
                    </a:lnTo>
                    <a:lnTo>
                      <a:pt x="64" y="123"/>
                    </a:lnTo>
                    <a:lnTo>
                      <a:pt x="64" y="124"/>
                    </a:lnTo>
                    <a:lnTo>
                      <a:pt x="69" y="123"/>
                    </a:lnTo>
                    <a:lnTo>
                      <a:pt x="70" y="121"/>
                    </a:lnTo>
                    <a:lnTo>
                      <a:pt x="73" y="120"/>
                    </a:lnTo>
                    <a:lnTo>
                      <a:pt x="74" y="120"/>
                    </a:lnTo>
                    <a:lnTo>
                      <a:pt x="74" y="121"/>
                    </a:lnTo>
                    <a:lnTo>
                      <a:pt x="76" y="120"/>
                    </a:lnTo>
                    <a:lnTo>
                      <a:pt x="76" y="121"/>
                    </a:lnTo>
                    <a:lnTo>
                      <a:pt x="77" y="126"/>
                    </a:lnTo>
                    <a:lnTo>
                      <a:pt x="77" y="133"/>
                    </a:lnTo>
                    <a:lnTo>
                      <a:pt x="78" y="135"/>
                    </a:lnTo>
                    <a:lnTo>
                      <a:pt x="80" y="137"/>
                    </a:lnTo>
                    <a:lnTo>
                      <a:pt x="81" y="137"/>
                    </a:lnTo>
                    <a:lnTo>
                      <a:pt x="84" y="135"/>
                    </a:lnTo>
                    <a:lnTo>
                      <a:pt x="84" y="137"/>
                    </a:lnTo>
                    <a:lnTo>
                      <a:pt x="88" y="152"/>
                    </a:lnTo>
                    <a:lnTo>
                      <a:pt x="90" y="156"/>
                    </a:lnTo>
                    <a:lnTo>
                      <a:pt x="101" y="156"/>
                    </a:lnTo>
                    <a:lnTo>
                      <a:pt x="105" y="151"/>
                    </a:lnTo>
                    <a:lnTo>
                      <a:pt x="112" y="149"/>
                    </a:lnTo>
                    <a:lnTo>
                      <a:pt x="116" y="149"/>
                    </a:lnTo>
                    <a:lnTo>
                      <a:pt x="124" y="157"/>
                    </a:lnTo>
                    <a:lnTo>
                      <a:pt x="127" y="159"/>
                    </a:lnTo>
                    <a:lnTo>
                      <a:pt x="129" y="163"/>
                    </a:lnTo>
                    <a:lnTo>
                      <a:pt x="127" y="166"/>
                    </a:lnTo>
                    <a:lnTo>
                      <a:pt x="130" y="169"/>
                    </a:lnTo>
                    <a:lnTo>
                      <a:pt x="131" y="172"/>
                    </a:lnTo>
                    <a:lnTo>
                      <a:pt x="134" y="173"/>
                    </a:lnTo>
                    <a:lnTo>
                      <a:pt x="136" y="174"/>
                    </a:lnTo>
                    <a:lnTo>
                      <a:pt x="140" y="176"/>
                    </a:lnTo>
                    <a:lnTo>
                      <a:pt x="140" y="174"/>
                    </a:lnTo>
                    <a:lnTo>
                      <a:pt x="148" y="163"/>
                    </a:lnTo>
                    <a:lnTo>
                      <a:pt x="160" y="151"/>
                    </a:lnTo>
                    <a:lnTo>
                      <a:pt x="161" y="151"/>
                    </a:lnTo>
                    <a:lnTo>
                      <a:pt x="162" y="149"/>
                    </a:lnTo>
                    <a:lnTo>
                      <a:pt x="162" y="151"/>
                    </a:lnTo>
                    <a:lnTo>
                      <a:pt x="175" y="155"/>
                    </a:lnTo>
                    <a:lnTo>
                      <a:pt x="179" y="152"/>
                    </a:lnTo>
                    <a:lnTo>
                      <a:pt x="189" y="140"/>
                    </a:lnTo>
                    <a:lnTo>
                      <a:pt x="190" y="140"/>
                    </a:lnTo>
                    <a:lnTo>
                      <a:pt x="196" y="137"/>
                    </a:lnTo>
                    <a:lnTo>
                      <a:pt x="201" y="135"/>
                    </a:lnTo>
                    <a:lnTo>
                      <a:pt x="204" y="135"/>
                    </a:lnTo>
                    <a:lnTo>
                      <a:pt x="204" y="133"/>
                    </a:lnTo>
                    <a:lnTo>
                      <a:pt x="190" y="106"/>
                    </a:lnTo>
                    <a:lnTo>
                      <a:pt x="190" y="104"/>
                    </a:lnTo>
                    <a:lnTo>
                      <a:pt x="191" y="102"/>
                    </a:lnTo>
                    <a:lnTo>
                      <a:pt x="191" y="100"/>
                    </a:lnTo>
                    <a:lnTo>
                      <a:pt x="194" y="97"/>
                    </a:lnTo>
                    <a:lnTo>
                      <a:pt x="198" y="95"/>
                    </a:lnTo>
                    <a:lnTo>
                      <a:pt x="201" y="92"/>
                    </a:lnTo>
                    <a:lnTo>
                      <a:pt x="208" y="89"/>
                    </a:lnTo>
                    <a:lnTo>
                      <a:pt x="214" y="89"/>
                    </a:lnTo>
                    <a:lnTo>
                      <a:pt x="220" y="93"/>
                    </a:lnTo>
                    <a:lnTo>
                      <a:pt x="222" y="93"/>
                    </a:lnTo>
                    <a:lnTo>
                      <a:pt x="222" y="92"/>
                    </a:lnTo>
                    <a:lnTo>
                      <a:pt x="224" y="89"/>
                    </a:lnTo>
                    <a:lnTo>
                      <a:pt x="224" y="88"/>
                    </a:lnTo>
                    <a:lnTo>
                      <a:pt x="227" y="84"/>
                    </a:lnTo>
                    <a:lnTo>
                      <a:pt x="229" y="82"/>
                    </a:lnTo>
                    <a:lnTo>
                      <a:pt x="231" y="81"/>
                    </a:lnTo>
                    <a:lnTo>
                      <a:pt x="232" y="81"/>
                    </a:lnTo>
                    <a:lnTo>
                      <a:pt x="235" y="82"/>
                    </a:lnTo>
                    <a:lnTo>
                      <a:pt x="242" y="80"/>
                    </a:lnTo>
                    <a:lnTo>
                      <a:pt x="250" y="73"/>
                    </a:lnTo>
                    <a:lnTo>
                      <a:pt x="253" y="67"/>
                    </a:lnTo>
                    <a:lnTo>
                      <a:pt x="270" y="64"/>
                    </a:lnTo>
                    <a:lnTo>
                      <a:pt x="277" y="64"/>
                    </a:lnTo>
                    <a:lnTo>
                      <a:pt x="284" y="63"/>
                    </a:lnTo>
                    <a:lnTo>
                      <a:pt x="287" y="63"/>
                    </a:lnTo>
                    <a:lnTo>
                      <a:pt x="292" y="60"/>
                    </a:lnTo>
                    <a:lnTo>
                      <a:pt x="292" y="57"/>
                    </a:lnTo>
                    <a:lnTo>
                      <a:pt x="291" y="56"/>
                    </a:lnTo>
                    <a:lnTo>
                      <a:pt x="289" y="56"/>
                    </a:lnTo>
                    <a:lnTo>
                      <a:pt x="285" y="53"/>
                    </a:lnTo>
                    <a:lnTo>
                      <a:pt x="277" y="44"/>
                    </a:lnTo>
                    <a:lnTo>
                      <a:pt x="277" y="43"/>
                    </a:lnTo>
                    <a:lnTo>
                      <a:pt x="278" y="43"/>
                    </a:lnTo>
                    <a:lnTo>
                      <a:pt x="284" y="42"/>
                    </a:lnTo>
                    <a:lnTo>
                      <a:pt x="288" y="42"/>
                    </a:lnTo>
                    <a:lnTo>
                      <a:pt x="289" y="35"/>
                    </a:lnTo>
                    <a:lnTo>
                      <a:pt x="295" y="35"/>
                    </a:lnTo>
                    <a:lnTo>
                      <a:pt x="299" y="39"/>
                    </a:lnTo>
                    <a:lnTo>
                      <a:pt x="303" y="40"/>
                    </a:lnTo>
                    <a:lnTo>
                      <a:pt x="307" y="37"/>
                    </a:lnTo>
                    <a:lnTo>
                      <a:pt x="310" y="32"/>
                    </a:lnTo>
                    <a:lnTo>
                      <a:pt x="309" y="26"/>
                    </a:lnTo>
                    <a:lnTo>
                      <a:pt x="306" y="25"/>
                    </a:lnTo>
                    <a:lnTo>
                      <a:pt x="306" y="23"/>
                    </a:lnTo>
                    <a:lnTo>
                      <a:pt x="303" y="22"/>
                    </a:lnTo>
                    <a:lnTo>
                      <a:pt x="302" y="15"/>
                    </a:lnTo>
                    <a:lnTo>
                      <a:pt x="302" y="14"/>
                    </a:lnTo>
                    <a:lnTo>
                      <a:pt x="303" y="13"/>
                    </a:lnTo>
                    <a:lnTo>
                      <a:pt x="302" y="11"/>
                    </a:lnTo>
                    <a:lnTo>
                      <a:pt x="299" y="4"/>
                    </a:lnTo>
                    <a:lnTo>
                      <a:pt x="307" y="1"/>
                    </a:lnTo>
                    <a:lnTo>
                      <a:pt x="313" y="0"/>
                    </a:lnTo>
                    <a:lnTo>
                      <a:pt x="316" y="0"/>
                    </a:lnTo>
                    <a:lnTo>
                      <a:pt x="323" y="3"/>
                    </a:lnTo>
                    <a:lnTo>
                      <a:pt x="337" y="7"/>
                    </a:lnTo>
                    <a:lnTo>
                      <a:pt x="340" y="8"/>
                    </a:lnTo>
                    <a:lnTo>
                      <a:pt x="342" y="11"/>
                    </a:lnTo>
                    <a:lnTo>
                      <a:pt x="342" y="14"/>
                    </a:lnTo>
                    <a:lnTo>
                      <a:pt x="337" y="17"/>
                    </a:lnTo>
                    <a:lnTo>
                      <a:pt x="333" y="15"/>
                    </a:lnTo>
                    <a:lnTo>
                      <a:pt x="330" y="15"/>
                    </a:lnTo>
                    <a:lnTo>
                      <a:pt x="328" y="17"/>
                    </a:lnTo>
                    <a:lnTo>
                      <a:pt x="327" y="20"/>
                    </a:lnTo>
                    <a:lnTo>
                      <a:pt x="330" y="29"/>
                    </a:lnTo>
                    <a:lnTo>
                      <a:pt x="328" y="33"/>
                    </a:lnTo>
                    <a:lnTo>
                      <a:pt x="328" y="35"/>
                    </a:lnTo>
                    <a:lnTo>
                      <a:pt x="333" y="37"/>
                    </a:lnTo>
                    <a:lnTo>
                      <a:pt x="340" y="35"/>
                    </a:lnTo>
                    <a:lnTo>
                      <a:pt x="341" y="32"/>
                    </a:lnTo>
                    <a:lnTo>
                      <a:pt x="341" y="28"/>
                    </a:lnTo>
                    <a:lnTo>
                      <a:pt x="345" y="25"/>
                    </a:lnTo>
                    <a:lnTo>
                      <a:pt x="347" y="25"/>
                    </a:lnTo>
                    <a:lnTo>
                      <a:pt x="354" y="39"/>
                    </a:lnTo>
                    <a:lnTo>
                      <a:pt x="352" y="50"/>
                    </a:lnTo>
                    <a:lnTo>
                      <a:pt x="352" y="5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09" name="Freeform 1342">
                <a:extLst>
                  <a:ext uri="{FF2B5EF4-FFF2-40B4-BE49-F238E27FC236}">
                    <a16:creationId xmlns:a16="http://schemas.microsoft.com/office/drawing/2014/main" id="{AF7C704B-5F77-F9D2-FE95-FA5E75CB3D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5" y="845"/>
                <a:ext cx="39" cy="55"/>
              </a:xfrm>
              <a:custGeom>
                <a:avLst/>
                <a:gdLst>
                  <a:gd name="T0" fmla="*/ 147 w 154"/>
                  <a:gd name="T1" fmla="*/ 0 h 218"/>
                  <a:gd name="T2" fmla="*/ 148 w 154"/>
                  <a:gd name="T3" fmla="*/ 0 h 218"/>
                  <a:gd name="T4" fmla="*/ 149 w 154"/>
                  <a:gd name="T5" fmla="*/ 3 h 218"/>
                  <a:gd name="T6" fmla="*/ 151 w 154"/>
                  <a:gd name="T7" fmla="*/ 5 h 218"/>
                  <a:gd name="T8" fmla="*/ 152 w 154"/>
                  <a:gd name="T9" fmla="*/ 12 h 218"/>
                  <a:gd name="T10" fmla="*/ 152 w 154"/>
                  <a:gd name="T11" fmla="*/ 13 h 218"/>
                  <a:gd name="T12" fmla="*/ 154 w 154"/>
                  <a:gd name="T13" fmla="*/ 26 h 218"/>
                  <a:gd name="T14" fmla="*/ 152 w 154"/>
                  <a:gd name="T15" fmla="*/ 27 h 218"/>
                  <a:gd name="T16" fmla="*/ 148 w 154"/>
                  <a:gd name="T17" fmla="*/ 33 h 218"/>
                  <a:gd name="T18" fmla="*/ 142 w 154"/>
                  <a:gd name="T19" fmla="*/ 38 h 218"/>
                  <a:gd name="T20" fmla="*/ 138 w 154"/>
                  <a:gd name="T21" fmla="*/ 38 h 218"/>
                  <a:gd name="T22" fmla="*/ 130 w 154"/>
                  <a:gd name="T23" fmla="*/ 43 h 218"/>
                  <a:gd name="T24" fmla="*/ 127 w 154"/>
                  <a:gd name="T25" fmla="*/ 45 h 218"/>
                  <a:gd name="T26" fmla="*/ 123 w 154"/>
                  <a:gd name="T27" fmla="*/ 48 h 218"/>
                  <a:gd name="T28" fmla="*/ 121 w 154"/>
                  <a:gd name="T29" fmla="*/ 50 h 218"/>
                  <a:gd name="T30" fmla="*/ 112 w 154"/>
                  <a:gd name="T31" fmla="*/ 66 h 218"/>
                  <a:gd name="T32" fmla="*/ 106 w 154"/>
                  <a:gd name="T33" fmla="*/ 83 h 218"/>
                  <a:gd name="T34" fmla="*/ 109 w 154"/>
                  <a:gd name="T35" fmla="*/ 90 h 218"/>
                  <a:gd name="T36" fmla="*/ 114 w 154"/>
                  <a:gd name="T37" fmla="*/ 98 h 218"/>
                  <a:gd name="T38" fmla="*/ 116 w 154"/>
                  <a:gd name="T39" fmla="*/ 105 h 218"/>
                  <a:gd name="T40" fmla="*/ 121 w 154"/>
                  <a:gd name="T41" fmla="*/ 123 h 218"/>
                  <a:gd name="T42" fmla="*/ 120 w 154"/>
                  <a:gd name="T43" fmla="*/ 126 h 218"/>
                  <a:gd name="T44" fmla="*/ 120 w 154"/>
                  <a:gd name="T45" fmla="*/ 127 h 218"/>
                  <a:gd name="T46" fmla="*/ 114 w 154"/>
                  <a:gd name="T47" fmla="*/ 136 h 218"/>
                  <a:gd name="T48" fmla="*/ 107 w 154"/>
                  <a:gd name="T49" fmla="*/ 143 h 218"/>
                  <a:gd name="T50" fmla="*/ 107 w 154"/>
                  <a:gd name="T51" fmla="*/ 163 h 218"/>
                  <a:gd name="T52" fmla="*/ 109 w 154"/>
                  <a:gd name="T53" fmla="*/ 174 h 218"/>
                  <a:gd name="T54" fmla="*/ 110 w 154"/>
                  <a:gd name="T55" fmla="*/ 179 h 218"/>
                  <a:gd name="T56" fmla="*/ 106 w 154"/>
                  <a:gd name="T57" fmla="*/ 193 h 218"/>
                  <a:gd name="T58" fmla="*/ 106 w 154"/>
                  <a:gd name="T59" fmla="*/ 196 h 218"/>
                  <a:gd name="T60" fmla="*/ 92 w 154"/>
                  <a:gd name="T61" fmla="*/ 202 h 218"/>
                  <a:gd name="T62" fmla="*/ 85 w 154"/>
                  <a:gd name="T63" fmla="*/ 202 h 218"/>
                  <a:gd name="T64" fmla="*/ 81 w 154"/>
                  <a:gd name="T65" fmla="*/ 203 h 218"/>
                  <a:gd name="T66" fmla="*/ 80 w 154"/>
                  <a:gd name="T67" fmla="*/ 202 h 218"/>
                  <a:gd name="T68" fmla="*/ 80 w 154"/>
                  <a:gd name="T69" fmla="*/ 200 h 218"/>
                  <a:gd name="T70" fmla="*/ 77 w 154"/>
                  <a:gd name="T71" fmla="*/ 197 h 218"/>
                  <a:gd name="T72" fmla="*/ 75 w 154"/>
                  <a:gd name="T73" fmla="*/ 192 h 218"/>
                  <a:gd name="T74" fmla="*/ 74 w 154"/>
                  <a:gd name="T75" fmla="*/ 190 h 218"/>
                  <a:gd name="T76" fmla="*/ 67 w 154"/>
                  <a:gd name="T77" fmla="*/ 197 h 218"/>
                  <a:gd name="T78" fmla="*/ 67 w 154"/>
                  <a:gd name="T79" fmla="*/ 199 h 218"/>
                  <a:gd name="T80" fmla="*/ 66 w 154"/>
                  <a:gd name="T81" fmla="*/ 199 h 218"/>
                  <a:gd name="T82" fmla="*/ 66 w 154"/>
                  <a:gd name="T83" fmla="*/ 196 h 218"/>
                  <a:gd name="T84" fmla="*/ 59 w 154"/>
                  <a:gd name="T85" fmla="*/ 189 h 218"/>
                  <a:gd name="T86" fmla="*/ 53 w 154"/>
                  <a:gd name="T87" fmla="*/ 178 h 218"/>
                  <a:gd name="T88" fmla="*/ 46 w 154"/>
                  <a:gd name="T89" fmla="*/ 174 h 218"/>
                  <a:gd name="T90" fmla="*/ 39 w 154"/>
                  <a:gd name="T91" fmla="*/ 174 h 218"/>
                  <a:gd name="T92" fmla="*/ 35 w 154"/>
                  <a:gd name="T93" fmla="*/ 171 h 218"/>
                  <a:gd name="T94" fmla="*/ 29 w 154"/>
                  <a:gd name="T95" fmla="*/ 177 h 218"/>
                  <a:gd name="T96" fmla="*/ 28 w 154"/>
                  <a:gd name="T97" fmla="*/ 181 h 218"/>
                  <a:gd name="T98" fmla="*/ 32 w 154"/>
                  <a:gd name="T99" fmla="*/ 196 h 218"/>
                  <a:gd name="T100" fmla="*/ 32 w 154"/>
                  <a:gd name="T101" fmla="*/ 197 h 218"/>
                  <a:gd name="T102" fmla="*/ 34 w 154"/>
                  <a:gd name="T103" fmla="*/ 199 h 218"/>
                  <a:gd name="T104" fmla="*/ 32 w 154"/>
                  <a:gd name="T105" fmla="*/ 203 h 218"/>
                  <a:gd name="T106" fmla="*/ 31 w 154"/>
                  <a:gd name="T107" fmla="*/ 204 h 218"/>
                  <a:gd name="T108" fmla="*/ 28 w 154"/>
                  <a:gd name="T109" fmla="*/ 206 h 218"/>
                  <a:gd name="T110" fmla="*/ 18 w 154"/>
                  <a:gd name="T111" fmla="*/ 206 h 218"/>
                  <a:gd name="T112" fmla="*/ 8 w 154"/>
                  <a:gd name="T113" fmla="*/ 211 h 218"/>
                  <a:gd name="T114" fmla="*/ 7 w 154"/>
                  <a:gd name="T115" fmla="*/ 211 h 218"/>
                  <a:gd name="T116" fmla="*/ 0 w 154"/>
                  <a:gd name="T117" fmla="*/ 218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54" h="218">
                    <a:moveTo>
                      <a:pt x="147" y="0"/>
                    </a:moveTo>
                    <a:lnTo>
                      <a:pt x="148" y="0"/>
                    </a:lnTo>
                    <a:lnTo>
                      <a:pt x="149" y="3"/>
                    </a:lnTo>
                    <a:lnTo>
                      <a:pt x="151" y="5"/>
                    </a:lnTo>
                    <a:lnTo>
                      <a:pt x="152" y="12"/>
                    </a:lnTo>
                    <a:lnTo>
                      <a:pt x="152" y="13"/>
                    </a:lnTo>
                    <a:lnTo>
                      <a:pt x="154" y="26"/>
                    </a:lnTo>
                    <a:lnTo>
                      <a:pt x="152" y="27"/>
                    </a:lnTo>
                    <a:lnTo>
                      <a:pt x="148" y="33"/>
                    </a:lnTo>
                    <a:lnTo>
                      <a:pt x="142" y="38"/>
                    </a:lnTo>
                    <a:lnTo>
                      <a:pt x="138" y="38"/>
                    </a:lnTo>
                    <a:lnTo>
                      <a:pt x="130" y="43"/>
                    </a:lnTo>
                    <a:lnTo>
                      <a:pt x="127" y="45"/>
                    </a:lnTo>
                    <a:lnTo>
                      <a:pt x="123" y="48"/>
                    </a:lnTo>
                    <a:lnTo>
                      <a:pt x="121" y="50"/>
                    </a:lnTo>
                    <a:lnTo>
                      <a:pt x="112" y="66"/>
                    </a:lnTo>
                    <a:lnTo>
                      <a:pt x="106" y="83"/>
                    </a:lnTo>
                    <a:lnTo>
                      <a:pt x="109" y="90"/>
                    </a:lnTo>
                    <a:lnTo>
                      <a:pt x="114" y="98"/>
                    </a:lnTo>
                    <a:lnTo>
                      <a:pt x="116" y="105"/>
                    </a:lnTo>
                    <a:lnTo>
                      <a:pt x="121" y="123"/>
                    </a:lnTo>
                    <a:lnTo>
                      <a:pt x="120" y="126"/>
                    </a:lnTo>
                    <a:lnTo>
                      <a:pt x="120" y="127"/>
                    </a:lnTo>
                    <a:lnTo>
                      <a:pt x="114" y="136"/>
                    </a:lnTo>
                    <a:lnTo>
                      <a:pt x="107" y="143"/>
                    </a:lnTo>
                    <a:lnTo>
                      <a:pt x="107" y="163"/>
                    </a:lnTo>
                    <a:lnTo>
                      <a:pt x="109" y="174"/>
                    </a:lnTo>
                    <a:lnTo>
                      <a:pt x="110" y="179"/>
                    </a:lnTo>
                    <a:lnTo>
                      <a:pt x="106" y="193"/>
                    </a:lnTo>
                    <a:lnTo>
                      <a:pt x="106" y="196"/>
                    </a:lnTo>
                    <a:lnTo>
                      <a:pt x="92" y="202"/>
                    </a:lnTo>
                    <a:lnTo>
                      <a:pt x="85" y="202"/>
                    </a:lnTo>
                    <a:lnTo>
                      <a:pt x="81" y="203"/>
                    </a:lnTo>
                    <a:lnTo>
                      <a:pt x="80" y="202"/>
                    </a:lnTo>
                    <a:lnTo>
                      <a:pt x="80" y="200"/>
                    </a:lnTo>
                    <a:lnTo>
                      <a:pt x="77" y="197"/>
                    </a:lnTo>
                    <a:lnTo>
                      <a:pt x="75" y="192"/>
                    </a:lnTo>
                    <a:lnTo>
                      <a:pt x="74" y="190"/>
                    </a:lnTo>
                    <a:lnTo>
                      <a:pt x="67" y="197"/>
                    </a:lnTo>
                    <a:lnTo>
                      <a:pt x="67" y="199"/>
                    </a:lnTo>
                    <a:lnTo>
                      <a:pt x="66" y="199"/>
                    </a:lnTo>
                    <a:lnTo>
                      <a:pt x="66" y="196"/>
                    </a:lnTo>
                    <a:lnTo>
                      <a:pt x="59" y="189"/>
                    </a:lnTo>
                    <a:lnTo>
                      <a:pt x="53" y="178"/>
                    </a:lnTo>
                    <a:lnTo>
                      <a:pt x="46" y="174"/>
                    </a:lnTo>
                    <a:lnTo>
                      <a:pt x="39" y="174"/>
                    </a:lnTo>
                    <a:lnTo>
                      <a:pt x="35" y="171"/>
                    </a:lnTo>
                    <a:lnTo>
                      <a:pt x="29" y="177"/>
                    </a:lnTo>
                    <a:lnTo>
                      <a:pt x="28" y="181"/>
                    </a:lnTo>
                    <a:lnTo>
                      <a:pt x="32" y="196"/>
                    </a:lnTo>
                    <a:lnTo>
                      <a:pt x="32" y="197"/>
                    </a:lnTo>
                    <a:lnTo>
                      <a:pt x="34" y="199"/>
                    </a:lnTo>
                    <a:lnTo>
                      <a:pt x="32" y="203"/>
                    </a:lnTo>
                    <a:lnTo>
                      <a:pt x="31" y="204"/>
                    </a:lnTo>
                    <a:lnTo>
                      <a:pt x="28" y="206"/>
                    </a:lnTo>
                    <a:lnTo>
                      <a:pt x="18" y="206"/>
                    </a:lnTo>
                    <a:lnTo>
                      <a:pt x="8" y="211"/>
                    </a:lnTo>
                    <a:lnTo>
                      <a:pt x="7" y="211"/>
                    </a:lnTo>
                    <a:lnTo>
                      <a:pt x="0" y="21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10" name="Freeform 1343">
                <a:extLst>
                  <a:ext uri="{FF2B5EF4-FFF2-40B4-BE49-F238E27FC236}">
                    <a16:creationId xmlns:a16="http://schemas.microsoft.com/office/drawing/2014/main" id="{FBAACCA8-6BB5-77B8-2982-9CA9FB59D9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9" y="832"/>
                <a:ext cx="53" cy="34"/>
              </a:xfrm>
              <a:custGeom>
                <a:avLst/>
                <a:gdLst>
                  <a:gd name="T0" fmla="*/ 213 w 213"/>
                  <a:gd name="T1" fmla="*/ 51 h 133"/>
                  <a:gd name="T2" fmla="*/ 213 w 213"/>
                  <a:gd name="T3" fmla="*/ 53 h 133"/>
                  <a:gd name="T4" fmla="*/ 211 w 213"/>
                  <a:gd name="T5" fmla="*/ 56 h 133"/>
                  <a:gd name="T6" fmla="*/ 208 w 213"/>
                  <a:gd name="T7" fmla="*/ 57 h 133"/>
                  <a:gd name="T8" fmla="*/ 208 w 213"/>
                  <a:gd name="T9" fmla="*/ 56 h 133"/>
                  <a:gd name="T10" fmla="*/ 204 w 213"/>
                  <a:gd name="T11" fmla="*/ 51 h 133"/>
                  <a:gd name="T12" fmla="*/ 199 w 213"/>
                  <a:gd name="T13" fmla="*/ 47 h 133"/>
                  <a:gd name="T14" fmla="*/ 194 w 213"/>
                  <a:gd name="T15" fmla="*/ 47 h 133"/>
                  <a:gd name="T16" fmla="*/ 192 w 213"/>
                  <a:gd name="T17" fmla="*/ 42 h 133"/>
                  <a:gd name="T18" fmla="*/ 185 w 213"/>
                  <a:gd name="T19" fmla="*/ 34 h 133"/>
                  <a:gd name="T20" fmla="*/ 168 w 213"/>
                  <a:gd name="T21" fmla="*/ 22 h 133"/>
                  <a:gd name="T22" fmla="*/ 167 w 213"/>
                  <a:gd name="T23" fmla="*/ 21 h 133"/>
                  <a:gd name="T24" fmla="*/ 164 w 213"/>
                  <a:gd name="T25" fmla="*/ 20 h 133"/>
                  <a:gd name="T26" fmla="*/ 155 w 213"/>
                  <a:gd name="T27" fmla="*/ 24 h 133"/>
                  <a:gd name="T28" fmla="*/ 153 w 213"/>
                  <a:gd name="T29" fmla="*/ 27 h 133"/>
                  <a:gd name="T30" fmla="*/ 153 w 213"/>
                  <a:gd name="T31" fmla="*/ 28 h 133"/>
                  <a:gd name="T32" fmla="*/ 150 w 213"/>
                  <a:gd name="T33" fmla="*/ 31 h 133"/>
                  <a:gd name="T34" fmla="*/ 146 w 213"/>
                  <a:gd name="T35" fmla="*/ 32 h 133"/>
                  <a:gd name="T36" fmla="*/ 144 w 213"/>
                  <a:gd name="T37" fmla="*/ 32 h 133"/>
                  <a:gd name="T38" fmla="*/ 126 w 213"/>
                  <a:gd name="T39" fmla="*/ 14 h 133"/>
                  <a:gd name="T40" fmla="*/ 118 w 213"/>
                  <a:gd name="T41" fmla="*/ 0 h 133"/>
                  <a:gd name="T42" fmla="*/ 108 w 213"/>
                  <a:gd name="T43" fmla="*/ 0 h 133"/>
                  <a:gd name="T44" fmla="*/ 101 w 213"/>
                  <a:gd name="T45" fmla="*/ 3 h 133"/>
                  <a:gd name="T46" fmla="*/ 95 w 213"/>
                  <a:gd name="T47" fmla="*/ 8 h 133"/>
                  <a:gd name="T48" fmla="*/ 79 w 213"/>
                  <a:gd name="T49" fmla="*/ 17 h 133"/>
                  <a:gd name="T50" fmla="*/ 76 w 213"/>
                  <a:gd name="T51" fmla="*/ 17 h 133"/>
                  <a:gd name="T52" fmla="*/ 70 w 213"/>
                  <a:gd name="T53" fmla="*/ 22 h 133"/>
                  <a:gd name="T54" fmla="*/ 70 w 213"/>
                  <a:gd name="T55" fmla="*/ 24 h 133"/>
                  <a:gd name="T56" fmla="*/ 69 w 213"/>
                  <a:gd name="T57" fmla="*/ 24 h 133"/>
                  <a:gd name="T58" fmla="*/ 59 w 213"/>
                  <a:gd name="T59" fmla="*/ 22 h 133"/>
                  <a:gd name="T60" fmla="*/ 58 w 213"/>
                  <a:gd name="T61" fmla="*/ 22 h 133"/>
                  <a:gd name="T62" fmla="*/ 45 w 213"/>
                  <a:gd name="T63" fmla="*/ 18 h 133"/>
                  <a:gd name="T64" fmla="*/ 42 w 213"/>
                  <a:gd name="T65" fmla="*/ 15 h 133"/>
                  <a:gd name="T66" fmla="*/ 42 w 213"/>
                  <a:gd name="T67" fmla="*/ 13 h 133"/>
                  <a:gd name="T68" fmla="*/ 41 w 213"/>
                  <a:gd name="T69" fmla="*/ 11 h 133"/>
                  <a:gd name="T70" fmla="*/ 41 w 213"/>
                  <a:gd name="T71" fmla="*/ 10 h 133"/>
                  <a:gd name="T72" fmla="*/ 31 w 213"/>
                  <a:gd name="T73" fmla="*/ 5 h 133"/>
                  <a:gd name="T74" fmla="*/ 30 w 213"/>
                  <a:gd name="T75" fmla="*/ 4 h 133"/>
                  <a:gd name="T76" fmla="*/ 24 w 213"/>
                  <a:gd name="T77" fmla="*/ 4 h 133"/>
                  <a:gd name="T78" fmla="*/ 19 w 213"/>
                  <a:gd name="T79" fmla="*/ 10 h 133"/>
                  <a:gd name="T80" fmla="*/ 9 w 213"/>
                  <a:gd name="T81" fmla="*/ 17 h 133"/>
                  <a:gd name="T82" fmla="*/ 5 w 213"/>
                  <a:gd name="T83" fmla="*/ 21 h 133"/>
                  <a:gd name="T84" fmla="*/ 2 w 213"/>
                  <a:gd name="T85" fmla="*/ 22 h 133"/>
                  <a:gd name="T86" fmla="*/ 0 w 213"/>
                  <a:gd name="T87" fmla="*/ 25 h 133"/>
                  <a:gd name="T88" fmla="*/ 3 w 213"/>
                  <a:gd name="T89" fmla="*/ 27 h 133"/>
                  <a:gd name="T90" fmla="*/ 16 w 213"/>
                  <a:gd name="T91" fmla="*/ 38 h 133"/>
                  <a:gd name="T92" fmla="*/ 19 w 213"/>
                  <a:gd name="T93" fmla="*/ 43 h 133"/>
                  <a:gd name="T94" fmla="*/ 20 w 213"/>
                  <a:gd name="T95" fmla="*/ 44 h 133"/>
                  <a:gd name="T96" fmla="*/ 20 w 213"/>
                  <a:gd name="T97" fmla="*/ 50 h 133"/>
                  <a:gd name="T98" fmla="*/ 19 w 213"/>
                  <a:gd name="T99" fmla="*/ 51 h 133"/>
                  <a:gd name="T100" fmla="*/ 19 w 213"/>
                  <a:gd name="T101" fmla="*/ 57 h 133"/>
                  <a:gd name="T102" fmla="*/ 27 w 213"/>
                  <a:gd name="T103" fmla="*/ 65 h 133"/>
                  <a:gd name="T104" fmla="*/ 30 w 213"/>
                  <a:gd name="T105" fmla="*/ 70 h 133"/>
                  <a:gd name="T106" fmla="*/ 33 w 213"/>
                  <a:gd name="T107" fmla="*/ 82 h 133"/>
                  <a:gd name="T108" fmla="*/ 17 w 213"/>
                  <a:gd name="T109" fmla="*/ 92 h 133"/>
                  <a:gd name="T110" fmla="*/ 14 w 213"/>
                  <a:gd name="T111" fmla="*/ 101 h 133"/>
                  <a:gd name="T112" fmla="*/ 14 w 213"/>
                  <a:gd name="T113" fmla="*/ 111 h 133"/>
                  <a:gd name="T114" fmla="*/ 16 w 213"/>
                  <a:gd name="T115" fmla="*/ 116 h 133"/>
                  <a:gd name="T116" fmla="*/ 16 w 213"/>
                  <a:gd name="T117" fmla="*/ 117 h 133"/>
                  <a:gd name="T118" fmla="*/ 14 w 213"/>
                  <a:gd name="T119" fmla="*/ 126 h 133"/>
                  <a:gd name="T120" fmla="*/ 5 w 213"/>
                  <a:gd name="T121" fmla="*/ 133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13" h="133">
                    <a:moveTo>
                      <a:pt x="213" y="51"/>
                    </a:moveTo>
                    <a:lnTo>
                      <a:pt x="213" y="53"/>
                    </a:lnTo>
                    <a:lnTo>
                      <a:pt x="211" y="56"/>
                    </a:lnTo>
                    <a:lnTo>
                      <a:pt x="208" y="57"/>
                    </a:lnTo>
                    <a:lnTo>
                      <a:pt x="208" y="56"/>
                    </a:lnTo>
                    <a:lnTo>
                      <a:pt x="204" y="51"/>
                    </a:lnTo>
                    <a:lnTo>
                      <a:pt x="199" y="47"/>
                    </a:lnTo>
                    <a:lnTo>
                      <a:pt x="194" y="47"/>
                    </a:lnTo>
                    <a:lnTo>
                      <a:pt x="192" y="42"/>
                    </a:lnTo>
                    <a:lnTo>
                      <a:pt x="185" y="34"/>
                    </a:lnTo>
                    <a:lnTo>
                      <a:pt x="168" y="22"/>
                    </a:lnTo>
                    <a:lnTo>
                      <a:pt x="167" y="21"/>
                    </a:lnTo>
                    <a:lnTo>
                      <a:pt x="164" y="20"/>
                    </a:lnTo>
                    <a:lnTo>
                      <a:pt x="155" y="24"/>
                    </a:lnTo>
                    <a:lnTo>
                      <a:pt x="153" y="27"/>
                    </a:lnTo>
                    <a:lnTo>
                      <a:pt x="153" y="28"/>
                    </a:lnTo>
                    <a:lnTo>
                      <a:pt x="150" y="31"/>
                    </a:lnTo>
                    <a:lnTo>
                      <a:pt x="146" y="32"/>
                    </a:lnTo>
                    <a:lnTo>
                      <a:pt x="144" y="32"/>
                    </a:lnTo>
                    <a:lnTo>
                      <a:pt x="126" y="14"/>
                    </a:lnTo>
                    <a:lnTo>
                      <a:pt x="118" y="0"/>
                    </a:lnTo>
                    <a:lnTo>
                      <a:pt x="108" y="0"/>
                    </a:lnTo>
                    <a:lnTo>
                      <a:pt x="101" y="3"/>
                    </a:lnTo>
                    <a:lnTo>
                      <a:pt x="95" y="8"/>
                    </a:lnTo>
                    <a:lnTo>
                      <a:pt x="79" y="17"/>
                    </a:lnTo>
                    <a:lnTo>
                      <a:pt x="76" y="17"/>
                    </a:lnTo>
                    <a:lnTo>
                      <a:pt x="70" y="22"/>
                    </a:lnTo>
                    <a:lnTo>
                      <a:pt x="70" y="24"/>
                    </a:lnTo>
                    <a:lnTo>
                      <a:pt x="69" y="24"/>
                    </a:lnTo>
                    <a:lnTo>
                      <a:pt x="59" y="22"/>
                    </a:lnTo>
                    <a:lnTo>
                      <a:pt x="58" y="22"/>
                    </a:lnTo>
                    <a:lnTo>
                      <a:pt x="45" y="18"/>
                    </a:lnTo>
                    <a:lnTo>
                      <a:pt x="42" y="15"/>
                    </a:lnTo>
                    <a:lnTo>
                      <a:pt x="42" y="13"/>
                    </a:lnTo>
                    <a:lnTo>
                      <a:pt x="41" y="11"/>
                    </a:lnTo>
                    <a:lnTo>
                      <a:pt x="41" y="10"/>
                    </a:lnTo>
                    <a:lnTo>
                      <a:pt x="31" y="5"/>
                    </a:lnTo>
                    <a:lnTo>
                      <a:pt x="30" y="4"/>
                    </a:lnTo>
                    <a:lnTo>
                      <a:pt x="24" y="4"/>
                    </a:lnTo>
                    <a:lnTo>
                      <a:pt x="19" y="10"/>
                    </a:lnTo>
                    <a:lnTo>
                      <a:pt x="9" y="17"/>
                    </a:lnTo>
                    <a:lnTo>
                      <a:pt x="5" y="21"/>
                    </a:lnTo>
                    <a:lnTo>
                      <a:pt x="2" y="22"/>
                    </a:lnTo>
                    <a:lnTo>
                      <a:pt x="0" y="25"/>
                    </a:lnTo>
                    <a:lnTo>
                      <a:pt x="3" y="27"/>
                    </a:lnTo>
                    <a:lnTo>
                      <a:pt x="16" y="38"/>
                    </a:lnTo>
                    <a:lnTo>
                      <a:pt x="19" y="43"/>
                    </a:lnTo>
                    <a:lnTo>
                      <a:pt x="20" y="44"/>
                    </a:lnTo>
                    <a:lnTo>
                      <a:pt x="20" y="50"/>
                    </a:lnTo>
                    <a:lnTo>
                      <a:pt x="19" y="51"/>
                    </a:lnTo>
                    <a:lnTo>
                      <a:pt x="19" y="57"/>
                    </a:lnTo>
                    <a:lnTo>
                      <a:pt x="27" y="65"/>
                    </a:lnTo>
                    <a:lnTo>
                      <a:pt x="30" y="70"/>
                    </a:lnTo>
                    <a:lnTo>
                      <a:pt x="33" y="82"/>
                    </a:lnTo>
                    <a:lnTo>
                      <a:pt x="17" y="92"/>
                    </a:lnTo>
                    <a:lnTo>
                      <a:pt x="14" y="101"/>
                    </a:lnTo>
                    <a:lnTo>
                      <a:pt x="14" y="111"/>
                    </a:lnTo>
                    <a:lnTo>
                      <a:pt x="16" y="116"/>
                    </a:lnTo>
                    <a:lnTo>
                      <a:pt x="16" y="117"/>
                    </a:lnTo>
                    <a:lnTo>
                      <a:pt x="14" y="126"/>
                    </a:lnTo>
                    <a:lnTo>
                      <a:pt x="5" y="13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11" name="Freeform 1344">
                <a:extLst>
                  <a:ext uri="{FF2B5EF4-FFF2-40B4-BE49-F238E27FC236}">
                    <a16:creationId xmlns:a16="http://schemas.microsoft.com/office/drawing/2014/main" id="{5BDDC57C-6502-9E12-E777-374A6BC750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2" y="844"/>
                <a:ext cx="56" cy="36"/>
              </a:xfrm>
              <a:custGeom>
                <a:avLst/>
                <a:gdLst>
                  <a:gd name="T0" fmla="*/ 223 w 223"/>
                  <a:gd name="T1" fmla="*/ 129 h 143"/>
                  <a:gd name="T2" fmla="*/ 220 w 223"/>
                  <a:gd name="T3" fmla="*/ 119 h 143"/>
                  <a:gd name="T4" fmla="*/ 204 w 223"/>
                  <a:gd name="T5" fmla="*/ 102 h 143"/>
                  <a:gd name="T6" fmla="*/ 195 w 223"/>
                  <a:gd name="T7" fmla="*/ 107 h 143"/>
                  <a:gd name="T8" fmla="*/ 190 w 223"/>
                  <a:gd name="T9" fmla="*/ 108 h 143"/>
                  <a:gd name="T10" fmla="*/ 185 w 223"/>
                  <a:gd name="T11" fmla="*/ 109 h 143"/>
                  <a:gd name="T12" fmla="*/ 184 w 223"/>
                  <a:gd name="T13" fmla="*/ 107 h 143"/>
                  <a:gd name="T14" fmla="*/ 183 w 223"/>
                  <a:gd name="T15" fmla="*/ 108 h 143"/>
                  <a:gd name="T16" fmla="*/ 180 w 223"/>
                  <a:gd name="T17" fmla="*/ 112 h 143"/>
                  <a:gd name="T18" fmla="*/ 177 w 223"/>
                  <a:gd name="T19" fmla="*/ 121 h 143"/>
                  <a:gd name="T20" fmla="*/ 142 w 223"/>
                  <a:gd name="T21" fmla="*/ 104 h 143"/>
                  <a:gd name="T22" fmla="*/ 135 w 223"/>
                  <a:gd name="T23" fmla="*/ 86 h 143"/>
                  <a:gd name="T24" fmla="*/ 130 w 223"/>
                  <a:gd name="T25" fmla="*/ 87 h 143"/>
                  <a:gd name="T26" fmla="*/ 110 w 223"/>
                  <a:gd name="T27" fmla="*/ 93 h 143"/>
                  <a:gd name="T28" fmla="*/ 107 w 223"/>
                  <a:gd name="T29" fmla="*/ 83 h 143"/>
                  <a:gd name="T30" fmla="*/ 108 w 223"/>
                  <a:gd name="T31" fmla="*/ 80 h 143"/>
                  <a:gd name="T32" fmla="*/ 114 w 223"/>
                  <a:gd name="T33" fmla="*/ 76 h 143"/>
                  <a:gd name="T34" fmla="*/ 118 w 223"/>
                  <a:gd name="T35" fmla="*/ 70 h 143"/>
                  <a:gd name="T36" fmla="*/ 118 w 223"/>
                  <a:gd name="T37" fmla="*/ 69 h 143"/>
                  <a:gd name="T38" fmla="*/ 114 w 223"/>
                  <a:gd name="T39" fmla="*/ 69 h 143"/>
                  <a:gd name="T40" fmla="*/ 111 w 223"/>
                  <a:gd name="T41" fmla="*/ 67 h 143"/>
                  <a:gd name="T42" fmla="*/ 103 w 223"/>
                  <a:gd name="T43" fmla="*/ 63 h 143"/>
                  <a:gd name="T44" fmla="*/ 93 w 223"/>
                  <a:gd name="T45" fmla="*/ 70 h 143"/>
                  <a:gd name="T46" fmla="*/ 85 w 223"/>
                  <a:gd name="T47" fmla="*/ 69 h 143"/>
                  <a:gd name="T48" fmla="*/ 82 w 223"/>
                  <a:gd name="T49" fmla="*/ 73 h 143"/>
                  <a:gd name="T50" fmla="*/ 81 w 223"/>
                  <a:gd name="T51" fmla="*/ 80 h 143"/>
                  <a:gd name="T52" fmla="*/ 84 w 223"/>
                  <a:gd name="T53" fmla="*/ 84 h 143"/>
                  <a:gd name="T54" fmla="*/ 85 w 223"/>
                  <a:gd name="T55" fmla="*/ 87 h 143"/>
                  <a:gd name="T56" fmla="*/ 82 w 223"/>
                  <a:gd name="T57" fmla="*/ 88 h 143"/>
                  <a:gd name="T58" fmla="*/ 85 w 223"/>
                  <a:gd name="T59" fmla="*/ 93 h 143"/>
                  <a:gd name="T60" fmla="*/ 88 w 223"/>
                  <a:gd name="T61" fmla="*/ 97 h 143"/>
                  <a:gd name="T62" fmla="*/ 94 w 223"/>
                  <a:gd name="T63" fmla="*/ 105 h 143"/>
                  <a:gd name="T64" fmla="*/ 88 w 223"/>
                  <a:gd name="T65" fmla="*/ 112 h 143"/>
                  <a:gd name="T66" fmla="*/ 77 w 223"/>
                  <a:gd name="T67" fmla="*/ 116 h 143"/>
                  <a:gd name="T68" fmla="*/ 72 w 223"/>
                  <a:gd name="T69" fmla="*/ 119 h 143"/>
                  <a:gd name="T70" fmla="*/ 71 w 223"/>
                  <a:gd name="T71" fmla="*/ 122 h 143"/>
                  <a:gd name="T72" fmla="*/ 68 w 223"/>
                  <a:gd name="T73" fmla="*/ 129 h 143"/>
                  <a:gd name="T74" fmla="*/ 70 w 223"/>
                  <a:gd name="T75" fmla="*/ 133 h 143"/>
                  <a:gd name="T76" fmla="*/ 68 w 223"/>
                  <a:gd name="T77" fmla="*/ 136 h 143"/>
                  <a:gd name="T78" fmla="*/ 67 w 223"/>
                  <a:gd name="T79" fmla="*/ 139 h 143"/>
                  <a:gd name="T80" fmla="*/ 53 w 223"/>
                  <a:gd name="T81" fmla="*/ 143 h 143"/>
                  <a:gd name="T82" fmla="*/ 44 w 223"/>
                  <a:gd name="T83" fmla="*/ 136 h 143"/>
                  <a:gd name="T84" fmla="*/ 43 w 223"/>
                  <a:gd name="T85" fmla="*/ 134 h 143"/>
                  <a:gd name="T86" fmla="*/ 41 w 223"/>
                  <a:gd name="T87" fmla="*/ 130 h 143"/>
                  <a:gd name="T88" fmla="*/ 43 w 223"/>
                  <a:gd name="T89" fmla="*/ 105 h 143"/>
                  <a:gd name="T90" fmla="*/ 41 w 223"/>
                  <a:gd name="T91" fmla="*/ 97 h 143"/>
                  <a:gd name="T92" fmla="*/ 22 w 223"/>
                  <a:gd name="T93" fmla="*/ 63 h 143"/>
                  <a:gd name="T94" fmla="*/ 17 w 223"/>
                  <a:gd name="T95" fmla="*/ 31 h 143"/>
                  <a:gd name="T96" fmla="*/ 19 w 223"/>
                  <a:gd name="T97" fmla="*/ 27 h 143"/>
                  <a:gd name="T98" fmla="*/ 22 w 223"/>
                  <a:gd name="T99" fmla="*/ 16 h 143"/>
                  <a:gd name="T100" fmla="*/ 7 w 223"/>
                  <a:gd name="T101" fmla="*/ 0 h 143"/>
                  <a:gd name="T102" fmla="*/ 1 w 223"/>
                  <a:gd name="T103" fmla="*/ 3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23" h="143">
                    <a:moveTo>
                      <a:pt x="223" y="130"/>
                    </a:moveTo>
                    <a:lnTo>
                      <a:pt x="223" y="129"/>
                    </a:lnTo>
                    <a:lnTo>
                      <a:pt x="220" y="127"/>
                    </a:lnTo>
                    <a:lnTo>
                      <a:pt x="220" y="119"/>
                    </a:lnTo>
                    <a:lnTo>
                      <a:pt x="206" y="104"/>
                    </a:lnTo>
                    <a:lnTo>
                      <a:pt x="204" y="102"/>
                    </a:lnTo>
                    <a:lnTo>
                      <a:pt x="199" y="104"/>
                    </a:lnTo>
                    <a:lnTo>
                      <a:pt x="195" y="107"/>
                    </a:lnTo>
                    <a:lnTo>
                      <a:pt x="191" y="108"/>
                    </a:lnTo>
                    <a:lnTo>
                      <a:pt x="190" y="108"/>
                    </a:lnTo>
                    <a:lnTo>
                      <a:pt x="187" y="109"/>
                    </a:lnTo>
                    <a:lnTo>
                      <a:pt x="185" y="109"/>
                    </a:lnTo>
                    <a:lnTo>
                      <a:pt x="184" y="108"/>
                    </a:lnTo>
                    <a:lnTo>
                      <a:pt x="184" y="107"/>
                    </a:lnTo>
                    <a:lnTo>
                      <a:pt x="183" y="107"/>
                    </a:lnTo>
                    <a:lnTo>
                      <a:pt x="183" y="108"/>
                    </a:lnTo>
                    <a:lnTo>
                      <a:pt x="180" y="111"/>
                    </a:lnTo>
                    <a:lnTo>
                      <a:pt x="180" y="112"/>
                    </a:lnTo>
                    <a:lnTo>
                      <a:pt x="177" y="119"/>
                    </a:lnTo>
                    <a:lnTo>
                      <a:pt x="177" y="121"/>
                    </a:lnTo>
                    <a:lnTo>
                      <a:pt x="173" y="121"/>
                    </a:lnTo>
                    <a:lnTo>
                      <a:pt x="142" y="104"/>
                    </a:lnTo>
                    <a:lnTo>
                      <a:pt x="142" y="97"/>
                    </a:lnTo>
                    <a:lnTo>
                      <a:pt x="135" y="86"/>
                    </a:lnTo>
                    <a:lnTo>
                      <a:pt x="131" y="86"/>
                    </a:lnTo>
                    <a:lnTo>
                      <a:pt x="130" y="87"/>
                    </a:lnTo>
                    <a:lnTo>
                      <a:pt x="127" y="88"/>
                    </a:lnTo>
                    <a:lnTo>
                      <a:pt x="110" y="93"/>
                    </a:lnTo>
                    <a:lnTo>
                      <a:pt x="107" y="87"/>
                    </a:lnTo>
                    <a:lnTo>
                      <a:pt x="107" y="83"/>
                    </a:lnTo>
                    <a:lnTo>
                      <a:pt x="108" y="81"/>
                    </a:lnTo>
                    <a:lnTo>
                      <a:pt x="108" y="80"/>
                    </a:lnTo>
                    <a:lnTo>
                      <a:pt x="113" y="76"/>
                    </a:lnTo>
                    <a:lnTo>
                      <a:pt x="114" y="76"/>
                    </a:lnTo>
                    <a:lnTo>
                      <a:pt x="117" y="73"/>
                    </a:lnTo>
                    <a:lnTo>
                      <a:pt x="118" y="70"/>
                    </a:lnTo>
                    <a:lnTo>
                      <a:pt x="120" y="69"/>
                    </a:lnTo>
                    <a:lnTo>
                      <a:pt x="118" y="69"/>
                    </a:lnTo>
                    <a:lnTo>
                      <a:pt x="117" y="67"/>
                    </a:lnTo>
                    <a:lnTo>
                      <a:pt x="114" y="69"/>
                    </a:lnTo>
                    <a:lnTo>
                      <a:pt x="113" y="69"/>
                    </a:lnTo>
                    <a:lnTo>
                      <a:pt x="111" y="67"/>
                    </a:lnTo>
                    <a:lnTo>
                      <a:pt x="111" y="63"/>
                    </a:lnTo>
                    <a:lnTo>
                      <a:pt x="103" y="63"/>
                    </a:lnTo>
                    <a:lnTo>
                      <a:pt x="97" y="69"/>
                    </a:lnTo>
                    <a:lnTo>
                      <a:pt x="93" y="70"/>
                    </a:lnTo>
                    <a:lnTo>
                      <a:pt x="86" y="70"/>
                    </a:lnTo>
                    <a:lnTo>
                      <a:pt x="85" y="69"/>
                    </a:lnTo>
                    <a:lnTo>
                      <a:pt x="82" y="69"/>
                    </a:lnTo>
                    <a:lnTo>
                      <a:pt x="82" y="73"/>
                    </a:lnTo>
                    <a:lnTo>
                      <a:pt x="81" y="74"/>
                    </a:lnTo>
                    <a:lnTo>
                      <a:pt x="81" y="80"/>
                    </a:lnTo>
                    <a:lnTo>
                      <a:pt x="82" y="81"/>
                    </a:lnTo>
                    <a:lnTo>
                      <a:pt x="84" y="84"/>
                    </a:lnTo>
                    <a:lnTo>
                      <a:pt x="85" y="84"/>
                    </a:lnTo>
                    <a:lnTo>
                      <a:pt x="85" y="87"/>
                    </a:lnTo>
                    <a:lnTo>
                      <a:pt x="84" y="87"/>
                    </a:lnTo>
                    <a:lnTo>
                      <a:pt x="82" y="88"/>
                    </a:lnTo>
                    <a:lnTo>
                      <a:pt x="82" y="90"/>
                    </a:lnTo>
                    <a:lnTo>
                      <a:pt x="85" y="93"/>
                    </a:lnTo>
                    <a:lnTo>
                      <a:pt x="86" y="95"/>
                    </a:lnTo>
                    <a:lnTo>
                      <a:pt x="88" y="97"/>
                    </a:lnTo>
                    <a:lnTo>
                      <a:pt x="93" y="104"/>
                    </a:lnTo>
                    <a:lnTo>
                      <a:pt x="94" y="105"/>
                    </a:lnTo>
                    <a:lnTo>
                      <a:pt x="93" y="108"/>
                    </a:lnTo>
                    <a:lnTo>
                      <a:pt x="88" y="112"/>
                    </a:lnTo>
                    <a:lnTo>
                      <a:pt x="85" y="112"/>
                    </a:lnTo>
                    <a:lnTo>
                      <a:pt x="77" y="116"/>
                    </a:lnTo>
                    <a:lnTo>
                      <a:pt x="74" y="119"/>
                    </a:lnTo>
                    <a:lnTo>
                      <a:pt x="72" y="119"/>
                    </a:lnTo>
                    <a:lnTo>
                      <a:pt x="72" y="121"/>
                    </a:lnTo>
                    <a:lnTo>
                      <a:pt x="71" y="122"/>
                    </a:lnTo>
                    <a:lnTo>
                      <a:pt x="70" y="127"/>
                    </a:lnTo>
                    <a:lnTo>
                      <a:pt x="68" y="129"/>
                    </a:lnTo>
                    <a:lnTo>
                      <a:pt x="68" y="131"/>
                    </a:lnTo>
                    <a:lnTo>
                      <a:pt x="70" y="133"/>
                    </a:lnTo>
                    <a:lnTo>
                      <a:pt x="70" y="134"/>
                    </a:lnTo>
                    <a:lnTo>
                      <a:pt x="68" y="136"/>
                    </a:lnTo>
                    <a:lnTo>
                      <a:pt x="68" y="139"/>
                    </a:lnTo>
                    <a:lnTo>
                      <a:pt x="67" y="139"/>
                    </a:lnTo>
                    <a:lnTo>
                      <a:pt x="58" y="143"/>
                    </a:lnTo>
                    <a:lnTo>
                      <a:pt x="53" y="143"/>
                    </a:lnTo>
                    <a:lnTo>
                      <a:pt x="50" y="141"/>
                    </a:lnTo>
                    <a:lnTo>
                      <a:pt x="44" y="136"/>
                    </a:lnTo>
                    <a:lnTo>
                      <a:pt x="44" y="134"/>
                    </a:lnTo>
                    <a:lnTo>
                      <a:pt x="43" y="134"/>
                    </a:lnTo>
                    <a:lnTo>
                      <a:pt x="43" y="131"/>
                    </a:lnTo>
                    <a:lnTo>
                      <a:pt x="41" y="130"/>
                    </a:lnTo>
                    <a:lnTo>
                      <a:pt x="41" y="114"/>
                    </a:lnTo>
                    <a:lnTo>
                      <a:pt x="43" y="105"/>
                    </a:lnTo>
                    <a:lnTo>
                      <a:pt x="43" y="101"/>
                    </a:lnTo>
                    <a:lnTo>
                      <a:pt x="41" y="97"/>
                    </a:lnTo>
                    <a:lnTo>
                      <a:pt x="41" y="95"/>
                    </a:lnTo>
                    <a:lnTo>
                      <a:pt x="22" y="63"/>
                    </a:lnTo>
                    <a:lnTo>
                      <a:pt x="17" y="41"/>
                    </a:lnTo>
                    <a:lnTo>
                      <a:pt x="17" y="31"/>
                    </a:lnTo>
                    <a:lnTo>
                      <a:pt x="18" y="30"/>
                    </a:lnTo>
                    <a:lnTo>
                      <a:pt x="19" y="27"/>
                    </a:lnTo>
                    <a:lnTo>
                      <a:pt x="19" y="26"/>
                    </a:lnTo>
                    <a:lnTo>
                      <a:pt x="22" y="16"/>
                    </a:lnTo>
                    <a:lnTo>
                      <a:pt x="22" y="6"/>
                    </a:lnTo>
                    <a:lnTo>
                      <a:pt x="7" y="0"/>
                    </a:lnTo>
                    <a:lnTo>
                      <a:pt x="5" y="2"/>
                    </a:lnTo>
                    <a:lnTo>
                      <a:pt x="1" y="3"/>
                    </a:lnTo>
                    <a:lnTo>
                      <a:pt x="0" y="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12" name="Freeform 1345">
                <a:extLst>
                  <a:ext uri="{FF2B5EF4-FFF2-40B4-BE49-F238E27FC236}">
                    <a16:creationId xmlns:a16="http://schemas.microsoft.com/office/drawing/2014/main" id="{78856166-F1D5-7D14-7F82-45A6D26D0F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8" y="842"/>
                <a:ext cx="130" cy="55"/>
              </a:xfrm>
              <a:custGeom>
                <a:avLst/>
                <a:gdLst>
                  <a:gd name="T0" fmla="*/ 515 w 520"/>
                  <a:gd name="T1" fmla="*/ 218 h 221"/>
                  <a:gd name="T2" fmla="*/ 517 w 520"/>
                  <a:gd name="T3" fmla="*/ 210 h 221"/>
                  <a:gd name="T4" fmla="*/ 496 w 520"/>
                  <a:gd name="T5" fmla="*/ 183 h 221"/>
                  <a:gd name="T6" fmla="*/ 483 w 520"/>
                  <a:gd name="T7" fmla="*/ 175 h 221"/>
                  <a:gd name="T8" fmla="*/ 476 w 520"/>
                  <a:gd name="T9" fmla="*/ 171 h 221"/>
                  <a:gd name="T10" fmla="*/ 430 w 520"/>
                  <a:gd name="T11" fmla="*/ 178 h 221"/>
                  <a:gd name="T12" fmla="*/ 423 w 520"/>
                  <a:gd name="T13" fmla="*/ 173 h 221"/>
                  <a:gd name="T14" fmla="*/ 410 w 520"/>
                  <a:gd name="T15" fmla="*/ 166 h 221"/>
                  <a:gd name="T16" fmla="*/ 383 w 520"/>
                  <a:gd name="T17" fmla="*/ 136 h 221"/>
                  <a:gd name="T18" fmla="*/ 379 w 520"/>
                  <a:gd name="T19" fmla="*/ 122 h 221"/>
                  <a:gd name="T20" fmla="*/ 372 w 520"/>
                  <a:gd name="T21" fmla="*/ 109 h 221"/>
                  <a:gd name="T22" fmla="*/ 359 w 520"/>
                  <a:gd name="T23" fmla="*/ 104 h 221"/>
                  <a:gd name="T24" fmla="*/ 349 w 520"/>
                  <a:gd name="T25" fmla="*/ 85 h 221"/>
                  <a:gd name="T26" fmla="*/ 341 w 520"/>
                  <a:gd name="T27" fmla="*/ 80 h 221"/>
                  <a:gd name="T28" fmla="*/ 352 w 520"/>
                  <a:gd name="T29" fmla="*/ 60 h 221"/>
                  <a:gd name="T30" fmla="*/ 356 w 520"/>
                  <a:gd name="T31" fmla="*/ 49 h 221"/>
                  <a:gd name="T32" fmla="*/ 345 w 520"/>
                  <a:gd name="T33" fmla="*/ 46 h 221"/>
                  <a:gd name="T34" fmla="*/ 341 w 520"/>
                  <a:gd name="T35" fmla="*/ 27 h 221"/>
                  <a:gd name="T36" fmla="*/ 320 w 520"/>
                  <a:gd name="T37" fmla="*/ 27 h 221"/>
                  <a:gd name="T38" fmla="*/ 310 w 520"/>
                  <a:gd name="T39" fmla="*/ 29 h 221"/>
                  <a:gd name="T40" fmla="*/ 306 w 520"/>
                  <a:gd name="T41" fmla="*/ 37 h 221"/>
                  <a:gd name="T42" fmla="*/ 299 w 520"/>
                  <a:gd name="T43" fmla="*/ 37 h 221"/>
                  <a:gd name="T44" fmla="*/ 289 w 520"/>
                  <a:gd name="T45" fmla="*/ 29 h 221"/>
                  <a:gd name="T46" fmla="*/ 283 w 520"/>
                  <a:gd name="T47" fmla="*/ 31 h 221"/>
                  <a:gd name="T48" fmla="*/ 281 w 520"/>
                  <a:gd name="T49" fmla="*/ 34 h 221"/>
                  <a:gd name="T50" fmla="*/ 271 w 520"/>
                  <a:gd name="T51" fmla="*/ 35 h 221"/>
                  <a:gd name="T52" fmla="*/ 275 w 520"/>
                  <a:gd name="T53" fmla="*/ 28 h 221"/>
                  <a:gd name="T54" fmla="*/ 281 w 520"/>
                  <a:gd name="T55" fmla="*/ 21 h 221"/>
                  <a:gd name="T56" fmla="*/ 285 w 520"/>
                  <a:gd name="T57" fmla="*/ 2 h 221"/>
                  <a:gd name="T58" fmla="*/ 211 w 520"/>
                  <a:gd name="T59" fmla="*/ 21 h 221"/>
                  <a:gd name="T60" fmla="*/ 190 w 520"/>
                  <a:gd name="T61" fmla="*/ 27 h 221"/>
                  <a:gd name="T62" fmla="*/ 189 w 520"/>
                  <a:gd name="T63" fmla="*/ 77 h 221"/>
                  <a:gd name="T64" fmla="*/ 169 w 520"/>
                  <a:gd name="T65" fmla="*/ 81 h 221"/>
                  <a:gd name="T66" fmla="*/ 163 w 520"/>
                  <a:gd name="T67" fmla="*/ 77 h 221"/>
                  <a:gd name="T68" fmla="*/ 149 w 520"/>
                  <a:gd name="T69" fmla="*/ 80 h 221"/>
                  <a:gd name="T70" fmla="*/ 135 w 520"/>
                  <a:gd name="T71" fmla="*/ 92 h 221"/>
                  <a:gd name="T72" fmla="*/ 133 w 520"/>
                  <a:gd name="T73" fmla="*/ 95 h 221"/>
                  <a:gd name="T74" fmla="*/ 117 w 520"/>
                  <a:gd name="T75" fmla="*/ 129 h 221"/>
                  <a:gd name="T76" fmla="*/ 108 w 520"/>
                  <a:gd name="T77" fmla="*/ 133 h 221"/>
                  <a:gd name="T78" fmla="*/ 96 w 520"/>
                  <a:gd name="T79" fmla="*/ 119 h 221"/>
                  <a:gd name="T80" fmla="*/ 74 w 520"/>
                  <a:gd name="T81" fmla="*/ 120 h 221"/>
                  <a:gd name="T82" fmla="*/ 14 w 520"/>
                  <a:gd name="T83" fmla="*/ 122 h 221"/>
                  <a:gd name="T84" fmla="*/ 5 w 520"/>
                  <a:gd name="T85" fmla="*/ 132 h 2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520" h="221">
                    <a:moveTo>
                      <a:pt x="520" y="221"/>
                    </a:moveTo>
                    <a:lnTo>
                      <a:pt x="517" y="219"/>
                    </a:lnTo>
                    <a:lnTo>
                      <a:pt x="515" y="218"/>
                    </a:lnTo>
                    <a:lnTo>
                      <a:pt x="515" y="215"/>
                    </a:lnTo>
                    <a:lnTo>
                      <a:pt x="517" y="214"/>
                    </a:lnTo>
                    <a:lnTo>
                      <a:pt x="517" y="210"/>
                    </a:lnTo>
                    <a:lnTo>
                      <a:pt x="513" y="193"/>
                    </a:lnTo>
                    <a:lnTo>
                      <a:pt x="510" y="189"/>
                    </a:lnTo>
                    <a:lnTo>
                      <a:pt x="496" y="183"/>
                    </a:lnTo>
                    <a:lnTo>
                      <a:pt x="490" y="180"/>
                    </a:lnTo>
                    <a:lnTo>
                      <a:pt x="486" y="176"/>
                    </a:lnTo>
                    <a:lnTo>
                      <a:pt x="483" y="175"/>
                    </a:lnTo>
                    <a:lnTo>
                      <a:pt x="482" y="173"/>
                    </a:lnTo>
                    <a:lnTo>
                      <a:pt x="477" y="171"/>
                    </a:lnTo>
                    <a:lnTo>
                      <a:pt x="476" y="171"/>
                    </a:lnTo>
                    <a:lnTo>
                      <a:pt x="440" y="179"/>
                    </a:lnTo>
                    <a:lnTo>
                      <a:pt x="433" y="179"/>
                    </a:lnTo>
                    <a:lnTo>
                      <a:pt x="430" y="178"/>
                    </a:lnTo>
                    <a:lnTo>
                      <a:pt x="427" y="175"/>
                    </a:lnTo>
                    <a:lnTo>
                      <a:pt x="425" y="173"/>
                    </a:lnTo>
                    <a:lnTo>
                      <a:pt x="423" y="173"/>
                    </a:lnTo>
                    <a:lnTo>
                      <a:pt x="419" y="171"/>
                    </a:lnTo>
                    <a:lnTo>
                      <a:pt x="415" y="169"/>
                    </a:lnTo>
                    <a:lnTo>
                      <a:pt x="410" y="166"/>
                    </a:lnTo>
                    <a:lnTo>
                      <a:pt x="403" y="159"/>
                    </a:lnTo>
                    <a:lnTo>
                      <a:pt x="384" y="136"/>
                    </a:lnTo>
                    <a:lnTo>
                      <a:pt x="383" y="136"/>
                    </a:lnTo>
                    <a:lnTo>
                      <a:pt x="380" y="132"/>
                    </a:lnTo>
                    <a:lnTo>
                      <a:pt x="380" y="123"/>
                    </a:lnTo>
                    <a:lnTo>
                      <a:pt x="379" y="122"/>
                    </a:lnTo>
                    <a:lnTo>
                      <a:pt x="379" y="119"/>
                    </a:lnTo>
                    <a:lnTo>
                      <a:pt x="373" y="109"/>
                    </a:lnTo>
                    <a:lnTo>
                      <a:pt x="372" y="109"/>
                    </a:lnTo>
                    <a:lnTo>
                      <a:pt x="369" y="106"/>
                    </a:lnTo>
                    <a:lnTo>
                      <a:pt x="367" y="106"/>
                    </a:lnTo>
                    <a:lnTo>
                      <a:pt x="359" y="104"/>
                    </a:lnTo>
                    <a:lnTo>
                      <a:pt x="352" y="90"/>
                    </a:lnTo>
                    <a:lnTo>
                      <a:pt x="350" y="88"/>
                    </a:lnTo>
                    <a:lnTo>
                      <a:pt x="349" y="85"/>
                    </a:lnTo>
                    <a:lnTo>
                      <a:pt x="348" y="84"/>
                    </a:lnTo>
                    <a:lnTo>
                      <a:pt x="341" y="84"/>
                    </a:lnTo>
                    <a:lnTo>
                      <a:pt x="341" y="80"/>
                    </a:lnTo>
                    <a:lnTo>
                      <a:pt x="343" y="74"/>
                    </a:lnTo>
                    <a:lnTo>
                      <a:pt x="349" y="66"/>
                    </a:lnTo>
                    <a:lnTo>
                      <a:pt x="352" y="60"/>
                    </a:lnTo>
                    <a:lnTo>
                      <a:pt x="357" y="58"/>
                    </a:lnTo>
                    <a:lnTo>
                      <a:pt x="357" y="51"/>
                    </a:lnTo>
                    <a:lnTo>
                      <a:pt x="356" y="49"/>
                    </a:lnTo>
                    <a:lnTo>
                      <a:pt x="353" y="48"/>
                    </a:lnTo>
                    <a:lnTo>
                      <a:pt x="348" y="48"/>
                    </a:lnTo>
                    <a:lnTo>
                      <a:pt x="345" y="46"/>
                    </a:lnTo>
                    <a:lnTo>
                      <a:pt x="342" y="39"/>
                    </a:lnTo>
                    <a:lnTo>
                      <a:pt x="341" y="32"/>
                    </a:lnTo>
                    <a:lnTo>
                      <a:pt x="341" y="27"/>
                    </a:lnTo>
                    <a:lnTo>
                      <a:pt x="339" y="24"/>
                    </a:lnTo>
                    <a:lnTo>
                      <a:pt x="328" y="24"/>
                    </a:lnTo>
                    <a:lnTo>
                      <a:pt x="320" y="27"/>
                    </a:lnTo>
                    <a:lnTo>
                      <a:pt x="317" y="27"/>
                    </a:lnTo>
                    <a:lnTo>
                      <a:pt x="314" y="28"/>
                    </a:lnTo>
                    <a:lnTo>
                      <a:pt x="310" y="29"/>
                    </a:lnTo>
                    <a:lnTo>
                      <a:pt x="309" y="32"/>
                    </a:lnTo>
                    <a:lnTo>
                      <a:pt x="309" y="34"/>
                    </a:lnTo>
                    <a:lnTo>
                      <a:pt x="306" y="37"/>
                    </a:lnTo>
                    <a:lnTo>
                      <a:pt x="302" y="38"/>
                    </a:lnTo>
                    <a:lnTo>
                      <a:pt x="300" y="38"/>
                    </a:lnTo>
                    <a:lnTo>
                      <a:pt x="299" y="37"/>
                    </a:lnTo>
                    <a:lnTo>
                      <a:pt x="299" y="35"/>
                    </a:lnTo>
                    <a:lnTo>
                      <a:pt x="295" y="31"/>
                    </a:lnTo>
                    <a:lnTo>
                      <a:pt x="289" y="29"/>
                    </a:lnTo>
                    <a:lnTo>
                      <a:pt x="288" y="28"/>
                    </a:lnTo>
                    <a:lnTo>
                      <a:pt x="286" y="29"/>
                    </a:lnTo>
                    <a:lnTo>
                      <a:pt x="283" y="31"/>
                    </a:lnTo>
                    <a:lnTo>
                      <a:pt x="282" y="32"/>
                    </a:lnTo>
                    <a:lnTo>
                      <a:pt x="282" y="34"/>
                    </a:lnTo>
                    <a:lnTo>
                      <a:pt x="281" y="34"/>
                    </a:lnTo>
                    <a:lnTo>
                      <a:pt x="278" y="37"/>
                    </a:lnTo>
                    <a:lnTo>
                      <a:pt x="272" y="37"/>
                    </a:lnTo>
                    <a:lnTo>
                      <a:pt x="271" y="35"/>
                    </a:lnTo>
                    <a:lnTo>
                      <a:pt x="271" y="31"/>
                    </a:lnTo>
                    <a:lnTo>
                      <a:pt x="274" y="29"/>
                    </a:lnTo>
                    <a:lnTo>
                      <a:pt x="275" y="28"/>
                    </a:lnTo>
                    <a:lnTo>
                      <a:pt x="278" y="27"/>
                    </a:lnTo>
                    <a:lnTo>
                      <a:pt x="281" y="24"/>
                    </a:lnTo>
                    <a:lnTo>
                      <a:pt x="281" y="21"/>
                    </a:lnTo>
                    <a:lnTo>
                      <a:pt x="278" y="18"/>
                    </a:lnTo>
                    <a:lnTo>
                      <a:pt x="278" y="7"/>
                    </a:lnTo>
                    <a:lnTo>
                      <a:pt x="285" y="2"/>
                    </a:lnTo>
                    <a:lnTo>
                      <a:pt x="283" y="0"/>
                    </a:lnTo>
                    <a:lnTo>
                      <a:pt x="279" y="0"/>
                    </a:lnTo>
                    <a:lnTo>
                      <a:pt x="211" y="21"/>
                    </a:lnTo>
                    <a:lnTo>
                      <a:pt x="209" y="21"/>
                    </a:lnTo>
                    <a:lnTo>
                      <a:pt x="192" y="27"/>
                    </a:lnTo>
                    <a:lnTo>
                      <a:pt x="190" y="27"/>
                    </a:lnTo>
                    <a:lnTo>
                      <a:pt x="189" y="73"/>
                    </a:lnTo>
                    <a:lnTo>
                      <a:pt x="190" y="77"/>
                    </a:lnTo>
                    <a:lnTo>
                      <a:pt x="189" y="77"/>
                    </a:lnTo>
                    <a:lnTo>
                      <a:pt x="182" y="80"/>
                    </a:lnTo>
                    <a:lnTo>
                      <a:pt x="173" y="81"/>
                    </a:lnTo>
                    <a:lnTo>
                      <a:pt x="169" y="81"/>
                    </a:lnTo>
                    <a:lnTo>
                      <a:pt x="168" y="80"/>
                    </a:lnTo>
                    <a:lnTo>
                      <a:pt x="165" y="78"/>
                    </a:lnTo>
                    <a:lnTo>
                      <a:pt x="163" y="77"/>
                    </a:lnTo>
                    <a:lnTo>
                      <a:pt x="161" y="78"/>
                    </a:lnTo>
                    <a:lnTo>
                      <a:pt x="152" y="78"/>
                    </a:lnTo>
                    <a:lnTo>
                      <a:pt x="149" y="80"/>
                    </a:lnTo>
                    <a:lnTo>
                      <a:pt x="141" y="87"/>
                    </a:lnTo>
                    <a:lnTo>
                      <a:pt x="138" y="88"/>
                    </a:lnTo>
                    <a:lnTo>
                      <a:pt x="135" y="92"/>
                    </a:lnTo>
                    <a:lnTo>
                      <a:pt x="134" y="92"/>
                    </a:lnTo>
                    <a:lnTo>
                      <a:pt x="134" y="94"/>
                    </a:lnTo>
                    <a:lnTo>
                      <a:pt x="133" y="95"/>
                    </a:lnTo>
                    <a:lnTo>
                      <a:pt x="123" y="113"/>
                    </a:lnTo>
                    <a:lnTo>
                      <a:pt x="123" y="118"/>
                    </a:lnTo>
                    <a:lnTo>
                      <a:pt x="117" y="129"/>
                    </a:lnTo>
                    <a:lnTo>
                      <a:pt x="112" y="134"/>
                    </a:lnTo>
                    <a:lnTo>
                      <a:pt x="112" y="133"/>
                    </a:lnTo>
                    <a:lnTo>
                      <a:pt x="108" y="133"/>
                    </a:lnTo>
                    <a:lnTo>
                      <a:pt x="102" y="130"/>
                    </a:lnTo>
                    <a:lnTo>
                      <a:pt x="99" y="126"/>
                    </a:lnTo>
                    <a:lnTo>
                      <a:pt x="96" y="119"/>
                    </a:lnTo>
                    <a:lnTo>
                      <a:pt x="85" y="119"/>
                    </a:lnTo>
                    <a:lnTo>
                      <a:pt x="80" y="122"/>
                    </a:lnTo>
                    <a:lnTo>
                      <a:pt x="74" y="120"/>
                    </a:lnTo>
                    <a:lnTo>
                      <a:pt x="57" y="115"/>
                    </a:lnTo>
                    <a:lnTo>
                      <a:pt x="56" y="113"/>
                    </a:lnTo>
                    <a:lnTo>
                      <a:pt x="14" y="122"/>
                    </a:lnTo>
                    <a:lnTo>
                      <a:pt x="8" y="125"/>
                    </a:lnTo>
                    <a:lnTo>
                      <a:pt x="5" y="127"/>
                    </a:lnTo>
                    <a:lnTo>
                      <a:pt x="5" y="132"/>
                    </a:lnTo>
                    <a:lnTo>
                      <a:pt x="3" y="138"/>
                    </a:lnTo>
                    <a:lnTo>
                      <a:pt x="0" y="14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13" name="Freeform 1346">
                <a:extLst>
                  <a:ext uri="{FF2B5EF4-FFF2-40B4-BE49-F238E27FC236}">
                    <a16:creationId xmlns:a16="http://schemas.microsoft.com/office/drawing/2014/main" id="{6E6E2EBE-C75C-ADF2-8F52-1B6992615B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05" y="877"/>
                <a:ext cx="16" cy="49"/>
              </a:xfrm>
              <a:custGeom>
                <a:avLst/>
                <a:gdLst>
                  <a:gd name="T0" fmla="*/ 50 w 64"/>
                  <a:gd name="T1" fmla="*/ 0 h 195"/>
                  <a:gd name="T2" fmla="*/ 51 w 64"/>
                  <a:gd name="T3" fmla="*/ 1 h 195"/>
                  <a:gd name="T4" fmla="*/ 53 w 64"/>
                  <a:gd name="T5" fmla="*/ 4 h 195"/>
                  <a:gd name="T6" fmla="*/ 58 w 64"/>
                  <a:gd name="T7" fmla="*/ 23 h 195"/>
                  <a:gd name="T8" fmla="*/ 64 w 64"/>
                  <a:gd name="T9" fmla="*/ 32 h 195"/>
                  <a:gd name="T10" fmla="*/ 61 w 64"/>
                  <a:gd name="T11" fmla="*/ 32 h 195"/>
                  <a:gd name="T12" fmla="*/ 58 w 64"/>
                  <a:gd name="T13" fmla="*/ 31 h 195"/>
                  <a:gd name="T14" fmla="*/ 57 w 64"/>
                  <a:gd name="T15" fmla="*/ 31 h 195"/>
                  <a:gd name="T16" fmla="*/ 55 w 64"/>
                  <a:gd name="T17" fmla="*/ 32 h 195"/>
                  <a:gd name="T18" fmla="*/ 57 w 64"/>
                  <a:gd name="T19" fmla="*/ 34 h 195"/>
                  <a:gd name="T20" fmla="*/ 57 w 64"/>
                  <a:gd name="T21" fmla="*/ 46 h 195"/>
                  <a:gd name="T22" fmla="*/ 47 w 64"/>
                  <a:gd name="T23" fmla="*/ 83 h 195"/>
                  <a:gd name="T24" fmla="*/ 47 w 64"/>
                  <a:gd name="T25" fmla="*/ 84 h 195"/>
                  <a:gd name="T26" fmla="*/ 46 w 64"/>
                  <a:gd name="T27" fmla="*/ 85 h 195"/>
                  <a:gd name="T28" fmla="*/ 45 w 64"/>
                  <a:gd name="T29" fmla="*/ 85 h 195"/>
                  <a:gd name="T30" fmla="*/ 43 w 64"/>
                  <a:gd name="T31" fmla="*/ 87 h 195"/>
                  <a:gd name="T32" fmla="*/ 22 w 64"/>
                  <a:gd name="T33" fmla="*/ 102 h 195"/>
                  <a:gd name="T34" fmla="*/ 18 w 64"/>
                  <a:gd name="T35" fmla="*/ 106 h 195"/>
                  <a:gd name="T36" fmla="*/ 17 w 64"/>
                  <a:gd name="T37" fmla="*/ 106 h 195"/>
                  <a:gd name="T38" fmla="*/ 1 w 64"/>
                  <a:gd name="T39" fmla="*/ 122 h 195"/>
                  <a:gd name="T40" fmla="*/ 0 w 64"/>
                  <a:gd name="T41" fmla="*/ 122 h 195"/>
                  <a:gd name="T42" fmla="*/ 1 w 64"/>
                  <a:gd name="T43" fmla="*/ 123 h 195"/>
                  <a:gd name="T44" fmla="*/ 4 w 64"/>
                  <a:gd name="T45" fmla="*/ 125 h 195"/>
                  <a:gd name="T46" fmla="*/ 5 w 64"/>
                  <a:gd name="T47" fmla="*/ 130 h 195"/>
                  <a:gd name="T48" fmla="*/ 5 w 64"/>
                  <a:gd name="T49" fmla="*/ 131 h 195"/>
                  <a:gd name="T50" fmla="*/ 7 w 64"/>
                  <a:gd name="T51" fmla="*/ 134 h 195"/>
                  <a:gd name="T52" fmla="*/ 7 w 64"/>
                  <a:gd name="T53" fmla="*/ 145 h 195"/>
                  <a:gd name="T54" fmla="*/ 5 w 64"/>
                  <a:gd name="T55" fmla="*/ 152 h 195"/>
                  <a:gd name="T56" fmla="*/ 2 w 64"/>
                  <a:gd name="T57" fmla="*/ 155 h 195"/>
                  <a:gd name="T58" fmla="*/ 5 w 64"/>
                  <a:gd name="T59" fmla="*/ 157 h 195"/>
                  <a:gd name="T60" fmla="*/ 14 w 64"/>
                  <a:gd name="T61" fmla="*/ 157 h 195"/>
                  <a:gd name="T62" fmla="*/ 14 w 64"/>
                  <a:gd name="T63" fmla="*/ 158 h 195"/>
                  <a:gd name="T64" fmla="*/ 15 w 64"/>
                  <a:gd name="T65" fmla="*/ 159 h 195"/>
                  <a:gd name="T66" fmla="*/ 21 w 64"/>
                  <a:gd name="T67" fmla="*/ 171 h 195"/>
                  <a:gd name="T68" fmla="*/ 33 w 64"/>
                  <a:gd name="T69" fmla="*/ 175 h 195"/>
                  <a:gd name="T70" fmla="*/ 33 w 64"/>
                  <a:gd name="T71" fmla="*/ 176 h 195"/>
                  <a:gd name="T72" fmla="*/ 29 w 64"/>
                  <a:gd name="T73" fmla="*/ 188 h 195"/>
                  <a:gd name="T74" fmla="*/ 29 w 64"/>
                  <a:gd name="T75" fmla="*/ 192 h 195"/>
                  <a:gd name="T76" fmla="*/ 31 w 64"/>
                  <a:gd name="T77" fmla="*/ 195 h 1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64" h="195">
                    <a:moveTo>
                      <a:pt x="50" y="0"/>
                    </a:moveTo>
                    <a:lnTo>
                      <a:pt x="51" y="1"/>
                    </a:lnTo>
                    <a:lnTo>
                      <a:pt x="53" y="4"/>
                    </a:lnTo>
                    <a:lnTo>
                      <a:pt x="58" y="23"/>
                    </a:lnTo>
                    <a:lnTo>
                      <a:pt x="64" y="32"/>
                    </a:lnTo>
                    <a:lnTo>
                      <a:pt x="61" y="32"/>
                    </a:lnTo>
                    <a:lnTo>
                      <a:pt x="58" y="31"/>
                    </a:lnTo>
                    <a:lnTo>
                      <a:pt x="57" y="31"/>
                    </a:lnTo>
                    <a:lnTo>
                      <a:pt x="55" y="32"/>
                    </a:lnTo>
                    <a:lnTo>
                      <a:pt x="57" y="34"/>
                    </a:lnTo>
                    <a:lnTo>
                      <a:pt x="57" y="46"/>
                    </a:lnTo>
                    <a:lnTo>
                      <a:pt x="47" y="83"/>
                    </a:lnTo>
                    <a:lnTo>
                      <a:pt x="47" y="84"/>
                    </a:lnTo>
                    <a:lnTo>
                      <a:pt x="46" y="85"/>
                    </a:lnTo>
                    <a:lnTo>
                      <a:pt x="45" y="85"/>
                    </a:lnTo>
                    <a:lnTo>
                      <a:pt x="43" y="87"/>
                    </a:lnTo>
                    <a:lnTo>
                      <a:pt x="22" y="102"/>
                    </a:lnTo>
                    <a:lnTo>
                      <a:pt x="18" y="106"/>
                    </a:lnTo>
                    <a:lnTo>
                      <a:pt x="17" y="106"/>
                    </a:lnTo>
                    <a:lnTo>
                      <a:pt x="1" y="122"/>
                    </a:lnTo>
                    <a:lnTo>
                      <a:pt x="0" y="122"/>
                    </a:lnTo>
                    <a:lnTo>
                      <a:pt x="1" y="123"/>
                    </a:lnTo>
                    <a:lnTo>
                      <a:pt x="4" y="125"/>
                    </a:lnTo>
                    <a:lnTo>
                      <a:pt x="5" y="130"/>
                    </a:lnTo>
                    <a:lnTo>
                      <a:pt x="5" y="131"/>
                    </a:lnTo>
                    <a:lnTo>
                      <a:pt x="7" y="134"/>
                    </a:lnTo>
                    <a:lnTo>
                      <a:pt x="7" y="145"/>
                    </a:lnTo>
                    <a:lnTo>
                      <a:pt x="5" y="152"/>
                    </a:lnTo>
                    <a:lnTo>
                      <a:pt x="2" y="155"/>
                    </a:lnTo>
                    <a:lnTo>
                      <a:pt x="5" y="157"/>
                    </a:lnTo>
                    <a:lnTo>
                      <a:pt x="14" y="157"/>
                    </a:lnTo>
                    <a:lnTo>
                      <a:pt x="14" y="158"/>
                    </a:lnTo>
                    <a:lnTo>
                      <a:pt x="15" y="159"/>
                    </a:lnTo>
                    <a:lnTo>
                      <a:pt x="21" y="171"/>
                    </a:lnTo>
                    <a:lnTo>
                      <a:pt x="33" y="175"/>
                    </a:lnTo>
                    <a:lnTo>
                      <a:pt x="33" y="176"/>
                    </a:lnTo>
                    <a:lnTo>
                      <a:pt x="29" y="188"/>
                    </a:lnTo>
                    <a:lnTo>
                      <a:pt x="29" y="192"/>
                    </a:lnTo>
                    <a:lnTo>
                      <a:pt x="31" y="19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14" name="Freeform 1347">
                <a:extLst>
                  <a:ext uri="{FF2B5EF4-FFF2-40B4-BE49-F238E27FC236}">
                    <a16:creationId xmlns:a16="http://schemas.microsoft.com/office/drawing/2014/main" id="{67496D5D-7DC9-9D79-7004-E5648EBE42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4" y="826"/>
                <a:ext cx="15" cy="30"/>
              </a:xfrm>
              <a:custGeom>
                <a:avLst/>
                <a:gdLst>
                  <a:gd name="T0" fmla="*/ 48 w 59"/>
                  <a:gd name="T1" fmla="*/ 118 h 118"/>
                  <a:gd name="T2" fmla="*/ 36 w 59"/>
                  <a:gd name="T3" fmla="*/ 98 h 118"/>
                  <a:gd name="T4" fmla="*/ 52 w 59"/>
                  <a:gd name="T5" fmla="*/ 77 h 118"/>
                  <a:gd name="T6" fmla="*/ 52 w 59"/>
                  <a:gd name="T7" fmla="*/ 75 h 118"/>
                  <a:gd name="T8" fmla="*/ 59 w 59"/>
                  <a:gd name="T9" fmla="*/ 66 h 118"/>
                  <a:gd name="T10" fmla="*/ 48 w 59"/>
                  <a:gd name="T11" fmla="*/ 42 h 118"/>
                  <a:gd name="T12" fmla="*/ 43 w 59"/>
                  <a:gd name="T13" fmla="*/ 38 h 118"/>
                  <a:gd name="T14" fmla="*/ 39 w 59"/>
                  <a:gd name="T15" fmla="*/ 41 h 118"/>
                  <a:gd name="T16" fmla="*/ 22 w 59"/>
                  <a:gd name="T17" fmla="*/ 48 h 118"/>
                  <a:gd name="T18" fmla="*/ 14 w 59"/>
                  <a:gd name="T19" fmla="*/ 49 h 118"/>
                  <a:gd name="T20" fmla="*/ 9 w 59"/>
                  <a:gd name="T21" fmla="*/ 42 h 118"/>
                  <a:gd name="T22" fmla="*/ 7 w 59"/>
                  <a:gd name="T23" fmla="*/ 39 h 118"/>
                  <a:gd name="T24" fmla="*/ 6 w 59"/>
                  <a:gd name="T25" fmla="*/ 38 h 118"/>
                  <a:gd name="T26" fmla="*/ 6 w 59"/>
                  <a:gd name="T27" fmla="*/ 32 h 118"/>
                  <a:gd name="T28" fmla="*/ 7 w 59"/>
                  <a:gd name="T29" fmla="*/ 28 h 118"/>
                  <a:gd name="T30" fmla="*/ 7 w 59"/>
                  <a:gd name="T31" fmla="*/ 21 h 118"/>
                  <a:gd name="T32" fmla="*/ 6 w 59"/>
                  <a:gd name="T33" fmla="*/ 15 h 118"/>
                  <a:gd name="T34" fmla="*/ 6 w 59"/>
                  <a:gd name="T35" fmla="*/ 10 h 118"/>
                  <a:gd name="T36" fmla="*/ 5 w 59"/>
                  <a:gd name="T37" fmla="*/ 10 h 118"/>
                  <a:gd name="T38" fmla="*/ 2 w 59"/>
                  <a:gd name="T39" fmla="*/ 8 h 118"/>
                  <a:gd name="T40" fmla="*/ 2 w 59"/>
                  <a:gd name="T41" fmla="*/ 7 h 118"/>
                  <a:gd name="T42" fmla="*/ 0 w 59"/>
                  <a:gd name="T43" fmla="*/ 3 h 118"/>
                  <a:gd name="T44" fmla="*/ 0 w 59"/>
                  <a:gd name="T45" fmla="*/ 0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9" h="118">
                    <a:moveTo>
                      <a:pt x="48" y="118"/>
                    </a:moveTo>
                    <a:lnTo>
                      <a:pt x="36" y="98"/>
                    </a:lnTo>
                    <a:lnTo>
                      <a:pt x="52" y="77"/>
                    </a:lnTo>
                    <a:lnTo>
                      <a:pt x="52" y="75"/>
                    </a:lnTo>
                    <a:lnTo>
                      <a:pt x="59" y="66"/>
                    </a:lnTo>
                    <a:lnTo>
                      <a:pt x="48" y="42"/>
                    </a:lnTo>
                    <a:lnTo>
                      <a:pt x="43" y="38"/>
                    </a:lnTo>
                    <a:lnTo>
                      <a:pt x="39" y="41"/>
                    </a:lnTo>
                    <a:lnTo>
                      <a:pt x="22" y="48"/>
                    </a:lnTo>
                    <a:lnTo>
                      <a:pt x="14" y="49"/>
                    </a:lnTo>
                    <a:lnTo>
                      <a:pt x="9" y="42"/>
                    </a:lnTo>
                    <a:lnTo>
                      <a:pt x="7" y="39"/>
                    </a:lnTo>
                    <a:lnTo>
                      <a:pt x="6" y="38"/>
                    </a:lnTo>
                    <a:lnTo>
                      <a:pt x="6" y="32"/>
                    </a:lnTo>
                    <a:lnTo>
                      <a:pt x="7" y="28"/>
                    </a:lnTo>
                    <a:lnTo>
                      <a:pt x="7" y="21"/>
                    </a:lnTo>
                    <a:lnTo>
                      <a:pt x="6" y="15"/>
                    </a:lnTo>
                    <a:lnTo>
                      <a:pt x="6" y="10"/>
                    </a:lnTo>
                    <a:lnTo>
                      <a:pt x="5" y="10"/>
                    </a:lnTo>
                    <a:lnTo>
                      <a:pt x="2" y="8"/>
                    </a:lnTo>
                    <a:lnTo>
                      <a:pt x="2" y="7"/>
                    </a:lnTo>
                    <a:lnTo>
                      <a:pt x="0" y="3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15" name="Freeform 1348">
                <a:extLst>
                  <a:ext uri="{FF2B5EF4-FFF2-40B4-BE49-F238E27FC236}">
                    <a16:creationId xmlns:a16="http://schemas.microsoft.com/office/drawing/2014/main" id="{206A035B-BD2D-1925-A868-7355F8F794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2" y="851"/>
                <a:ext cx="24" cy="12"/>
              </a:xfrm>
              <a:custGeom>
                <a:avLst/>
                <a:gdLst>
                  <a:gd name="T0" fmla="*/ 95 w 95"/>
                  <a:gd name="T1" fmla="*/ 20 h 49"/>
                  <a:gd name="T2" fmla="*/ 93 w 95"/>
                  <a:gd name="T3" fmla="*/ 21 h 49"/>
                  <a:gd name="T4" fmla="*/ 89 w 95"/>
                  <a:gd name="T5" fmla="*/ 15 h 49"/>
                  <a:gd name="T6" fmla="*/ 88 w 95"/>
                  <a:gd name="T7" fmla="*/ 15 h 49"/>
                  <a:gd name="T8" fmla="*/ 86 w 95"/>
                  <a:gd name="T9" fmla="*/ 14 h 49"/>
                  <a:gd name="T10" fmla="*/ 72 w 95"/>
                  <a:gd name="T11" fmla="*/ 8 h 49"/>
                  <a:gd name="T12" fmla="*/ 60 w 95"/>
                  <a:gd name="T13" fmla="*/ 8 h 49"/>
                  <a:gd name="T14" fmla="*/ 53 w 95"/>
                  <a:gd name="T15" fmla="*/ 6 h 49"/>
                  <a:gd name="T16" fmla="*/ 45 w 95"/>
                  <a:gd name="T17" fmla="*/ 0 h 49"/>
                  <a:gd name="T18" fmla="*/ 43 w 95"/>
                  <a:gd name="T19" fmla="*/ 0 h 49"/>
                  <a:gd name="T20" fmla="*/ 42 w 95"/>
                  <a:gd name="T21" fmla="*/ 4 h 49"/>
                  <a:gd name="T22" fmla="*/ 33 w 95"/>
                  <a:gd name="T23" fmla="*/ 13 h 49"/>
                  <a:gd name="T24" fmla="*/ 30 w 95"/>
                  <a:gd name="T25" fmla="*/ 13 h 49"/>
                  <a:gd name="T26" fmla="*/ 25 w 95"/>
                  <a:gd name="T27" fmla="*/ 17 h 49"/>
                  <a:gd name="T28" fmla="*/ 15 w 95"/>
                  <a:gd name="T29" fmla="*/ 27 h 49"/>
                  <a:gd name="T30" fmla="*/ 9 w 95"/>
                  <a:gd name="T31" fmla="*/ 39 h 49"/>
                  <a:gd name="T32" fmla="*/ 8 w 95"/>
                  <a:gd name="T33" fmla="*/ 46 h 49"/>
                  <a:gd name="T34" fmla="*/ 0 w 95"/>
                  <a:gd name="T35" fmla="*/ 4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95" h="49">
                    <a:moveTo>
                      <a:pt x="95" y="20"/>
                    </a:moveTo>
                    <a:lnTo>
                      <a:pt x="93" y="21"/>
                    </a:lnTo>
                    <a:lnTo>
                      <a:pt x="89" y="15"/>
                    </a:lnTo>
                    <a:lnTo>
                      <a:pt x="88" y="15"/>
                    </a:lnTo>
                    <a:lnTo>
                      <a:pt x="86" y="14"/>
                    </a:lnTo>
                    <a:lnTo>
                      <a:pt x="72" y="8"/>
                    </a:lnTo>
                    <a:lnTo>
                      <a:pt x="60" y="8"/>
                    </a:lnTo>
                    <a:lnTo>
                      <a:pt x="53" y="6"/>
                    </a:lnTo>
                    <a:lnTo>
                      <a:pt x="45" y="0"/>
                    </a:lnTo>
                    <a:lnTo>
                      <a:pt x="43" y="0"/>
                    </a:lnTo>
                    <a:lnTo>
                      <a:pt x="42" y="4"/>
                    </a:lnTo>
                    <a:lnTo>
                      <a:pt x="33" y="13"/>
                    </a:lnTo>
                    <a:lnTo>
                      <a:pt x="30" y="13"/>
                    </a:lnTo>
                    <a:lnTo>
                      <a:pt x="25" y="17"/>
                    </a:lnTo>
                    <a:lnTo>
                      <a:pt x="15" y="27"/>
                    </a:lnTo>
                    <a:lnTo>
                      <a:pt x="9" y="39"/>
                    </a:lnTo>
                    <a:lnTo>
                      <a:pt x="8" y="46"/>
                    </a:lnTo>
                    <a:lnTo>
                      <a:pt x="0" y="4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16" name="Freeform 1349">
                <a:extLst>
                  <a:ext uri="{FF2B5EF4-FFF2-40B4-BE49-F238E27FC236}">
                    <a16:creationId xmlns:a16="http://schemas.microsoft.com/office/drawing/2014/main" id="{DA42A938-6EE7-BEFC-0FBF-DE83CC3B65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6" y="856"/>
                <a:ext cx="16" cy="6"/>
              </a:xfrm>
              <a:custGeom>
                <a:avLst/>
                <a:gdLst>
                  <a:gd name="T0" fmla="*/ 64 w 64"/>
                  <a:gd name="T1" fmla="*/ 13 h 23"/>
                  <a:gd name="T2" fmla="*/ 62 w 64"/>
                  <a:gd name="T3" fmla="*/ 15 h 23"/>
                  <a:gd name="T4" fmla="*/ 40 w 64"/>
                  <a:gd name="T5" fmla="*/ 17 h 23"/>
                  <a:gd name="T6" fmla="*/ 33 w 64"/>
                  <a:gd name="T7" fmla="*/ 17 h 23"/>
                  <a:gd name="T8" fmla="*/ 33 w 64"/>
                  <a:gd name="T9" fmla="*/ 19 h 23"/>
                  <a:gd name="T10" fmla="*/ 31 w 64"/>
                  <a:gd name="T11" fmla="*/ 19 h 23"/>
                  <a:gd name="T12" fmla="*/ 28 w 64"/>
                  <a:gd name="T13" fmla="*/ 22 h 23"/>
                  <a:gd name="T14" fmla="*/ 22 w 64"/>
                  <a:gd name="T15" fmla="*/ 23 h 23"/>
                  <a:gd name="T16" fmla="*/ 14 w 64"/>
                  <a:gd name="T17" fmla="*/ 16 h 23"/>
                  <a:gd name="T18" fmla="*/ 12 w 64"/>
                  <a:gd name="T19" fmla="*/ 13 h 23"/>
                  <a:gd name="T20" fmla="*/ 0 w 64"/>
                  <a:gd name="T21" fmla="*/ 1 h 23"/>
                  <a:gd name="T22" fmla="*/ 0 w 64"/>
                  <a:gd name="T23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4" h="23">
                    <a:moveTo>
                      <a:pt x="64" y="13"/>
                    </a:moveTo>
                    <a:lnTo>
                      <a:pt x="62" y="15"/>
                    </a:lnTo>
                    <a:lnTo>
                      <a:pt x="40" y="17"/>
                    </a:lnTo>
                    <a:lnTo>
                      <a:pt x="33" y="17"/>
                    </a:lnTo>
                    <a:lnTo>
                      <a:pt x="33" y="19"/>
                    </a:lnTo>
                    <a:lnTo>
                      <a:pt x="31" y="19"/>
                    </a:lnTo>
                    <a:lnTo>
                      <a:pt x="28" y="22"/>
                    </a:lnTo>
                    <a:lnTo>
                      <a:pt x="22" y="23"/>
                    </a:lnTo>
                    <a:lnTo>
                      <a:pt x="14" y="16"/>
                    </a:lnTo>
                    <a:lnTo>
                      <a:pt x="12" y="13"/>
                    </a:lnTo>
                    <a:lnTo>
                      <a:pt x="0" y="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17" name="Freeform 1350">
                <a:extLst>
                  <a:ext uri="{FF2B5EF4-FFF2-40B4-BE49-F238E27FC236}">
                    <a16:creationId xmlns:a16="http://schemas.microsoft.com/office/drawing/2014/main" id="{073D6C0D-E790-C9D1-0916-94D3B64709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2" y="859"/>
                <a:ext cx="18" cy="7"/>
              </a:xfrm>
              <a:custGeom>
                <a:avLst/>
                <a:gdLst>
                  <a:gd name="T0" fmla="*/ 73 w 73"/>
                  <a:gd name="T1" fmla="*/ 28 h 28"/>
                  <a:gd name="T2" fmla="*/ 66 w 73"/>
                  <a:gd name="T3" fmla="*/ 26 h 28"/>
                  <a:gd name="T4" fmla="*/ 13 w 73"/>
                  <a:gd name="T5" fmla="*/ 0 h 28"/>
                  <a:gd name="T6" fmla="*/ 7 w 73"/>
                  <a:gd name="T7" fmla="*/ 0 h 28"/>
                  <a:gd name="T8" fmla="*/ 3 w 73"/>
                  <a:gd name="T9" fmla="*/ 2 h 28"/>
                  <a:gd name="T10" fmla="*/ 0 w 73"/>
                  <a:gd name="T11" fmla="*/ 2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3" h="28">
                    <a:moveTo>
                      <a:pt x="73" y="28"/>
                    </a:moveTo>
                    <a:lnTo>
                      <a:pt x="66" y="26"/>
                    </a:lnTo>
                    <a:lnTo>
                      <a:pt x="13" y="0"/>
                    </a:lnTo>
                    <a:lnTo>
                      <a:pt x="7" y="0"/>
                    </a:lnTo>
                    <a:lnTo>
                      <a:pt x="3" y="2"/>
                    </a:lnTo>
                    <a:lnTo>
                      <a:pt x="0" y="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18" name="Freeform 1351">
                <a:extLst>
                  <a:ext uri="{FF2B5EF4-FFF2-40B4-BE49-F238E27FC236}">
                    <a16:creationId xmlns:a16="http://schemas.microsoft.com/office/drawing/2014/main" id="{32060D32-B7B9-C7A5-76BC-06DA07D5D5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2" y="859"/>
                <a:ext cx="36" cy="55"/>
              </a:xfrm>
              <a:custGeom>
                <a:avLst/>
                <a:gdLst>
                  <a:gd name="T0" fmla="*/ 147 w 147"/>
                  <a:gd name="T1" fmla="*/ 214 h 221"/>
                  <a:gd name="T2" fmla="*/ 146 w 147"/>
                  <a:gd name="T3" fmla="*/ 214 h 221"/>
                  <a:gd name="T4" fmla="*/ 138 w 147"/>
                  <a:gd name="T5" fmla="*/ 215 h 221"/>
                  <a:gd name="T6" fmla="*/ 135 w 147"/>
                  <a:gd name="T7" fmla="*/ 214 h 221"/>
                  <a:gd name="T8" fmla="*/ 129 w 147"/>
                  <a:gd name="T9" fmla="*/ 214 h 221"/>
                  <a:gd name="T10" fmla="*/ 125 w 147"/>
                  <a:gd name="T11" fmla="*/ 217 h 221"/>
                  <a:gd name="T12" fmla="*/ 114 w 147"/>
                  <a:gd name="T13" fmla="*/ 221 h 221"/>
                  <a:gd name="T14" fmla="*/ 117 w 147"/>
                  <a:gd name="T15" fmla="*/ 206 h 221"/>
                  <a:gd name="T16" fmla="*/ 115 w 147"/>
                  <a:gd name="T17" fmla="*/ 195 h 221"/>
                  <a:gd name="T18" fmla="*/ 104 w 147"/>
                  <a:gd name="T19" fmla="*/ 196 h 221"/>
                  <a:gd name="T20" fmla="*/ 101 w 147"/>
                  <a:gd name="T21" fmla="*/ 196 h 221"/>
                  <a:gd name="T22" fmla="*/ 84 w 147"/>
                  <a:gd name="T23" fmla="*/ 195 h 221"/>
                  <a:gd name="T24" fmla="*/ 83 w 147"/>
                  <a:gd name="T25" fmla="*/ 190 h 221"/>
                  <a:gd name="T26" fmla="*/ 87 w 147"/>
                  <a:gd name="T27" fmla="*/ 188 h 221"/>
                  <a:gd name="T28" fmla="*/ 100 w 147"/>
                  <a:gd name="T29" fmla="*/ 174 h 221"/>
                  <a:gd name="T30" fmla="*/ 97 w 147"/>
                  <a:gd name="T31" fmla="*/ 162 h 221"/>
                  <a:gd name="T32" fmla="*/ 97 w 147"/>
                  <a:gd name="T33" fmla="*/ 161 h 221"/>
                  <a:gd name="T34" fmla="*/ 96 w 147"/>
                  <a:gd name="T35" fmla="*/ 158 h 221"/>
                  <a:gd name="T36" fmla="*/ 94 w 147"/>
                  <a:gd name="T37" fmla="*/ 158 h 221"/>
                  <a:gd name="T38" fmla="*/ 94 w 147"/>
                  <a:gd name="T39" fmla="*/ 155 h 221"/>
                  <a:gd name="T40" fmla="*/ 93 w 147"/>
                  <a:gd name="T41" fmla="*/ 155 h 221"/>
                  <a:gd name="T42" fmla="*/ 89 w 147"/>
                  <a:gd name="T43" fmla="*/ 146 h 221"/>
                  <a:gd name="T44" fmla="*/ 83 w 147"/>
                  <a:gd name="T45" fmla="*/ 137 h 221"/>
                  <a:gd name="T46" fmla="*/ 82 w 147"/>
                  <a:gd name="T47" fmla="*/ 136 h 221"/>
                  <a:gd name="T48" fmla="*/ 79 w 147"/>
                  <a:gd name="T49" fmla="*/ 134 h 221"/>
                  <a:gd name="T50" fmla="*/ 69 w 147"/>
                  <a:gd name="T51" fmla="*/ 125 h 221"/>
                  <a:gd name="T52" fmla="*/ 64 w 147"/>
                  <a:gd name="T53" fmla="*/ 114 h 221"/>
                  <a:gd name="T54" fmla="*/ 62 w 147"/>
                  <a:gd name="T55" fmla="*/ 109 h 221"/>
                  <a:gd name="T56" fmla="*/ 61 w 147"/>
                  <a:gd name="T57" fmla="*/ 109 h 221"/>
                  <a:gd name="T58" fmla="*/ 55 w 147"/>
                  <a:gd name="T59" fmla="*/ 105 h 221"/>
                  <a:gd name="T60" fmla="*/ 41 w 147"/>
                  <a:gd name="T61" fmla="*/ 102 h 221"/>
                  <a:gd name="T62" fmla="*/ 37 w 147"/>
                  <a:gd name="T63" fmla="*/ 95 h 221"/>
                  <a:gd name="T64" fmla="*/ 30 w 147"/>
                  <a:gd name="T65" fmla="*/ 88 h 221"/>
                  <a:gd name="T66" fmla="*/ 24 w 147"/>
                  <a:gd name="T67" fmla="*/ 87 h 221"/>
                  <a:gd name="T68" fmla="*/ 16 w 147"/>
                  <a:gd name="T69" fmla="*/ 87 h 221"/>
                  <a:gd name="T70" fmla="*/ 5 w 147"/>
                  <a:gd name="T71" fmla="*/ 84 h 221"/>
                  <a:gd name="T72" fmla="*/ 4 w 147"/>
                  <a:gd name="T73" fmla="*/ 84 h 221"/>
                  <a:gd name="T74" fmla="*/ 2 w 147"/>
                  <a:gd name="T75" fmla="*/ 83 h 221"/>
                  <a:gd name="T76" fmla="*/ 0 w 147"/>
                  <a:gd name="T77" fmla="*/ 81 h 221"/>
                  <a:gd name="T78" fmla="*/ 0 w 147"/>
                  <a:gd name="T79" fmla="*/ 77 h 221"/>
                  <a:gd name="T80" fmla="*/ 17 w 147"/>
                  <a:gd name="T81" fmla="*/ 54 h 221"/>
                  <a:gd name="T82" fmla="*/ 16 w 147"/>
                  <a:gd name="T83" fmla="*/ 51 h 221"/>
                  <a:gd name="T84" fmla="*/ 17 w 147"/>
                  <a:gd name="T85" fmla="*/ 49 h 221"/>
                  <a:gd name="T86" fmla="*/ 31 w 147"/>
                  <a:gd name="T87" fmla="*/ 41 h 221"/>
                  <a:gd name="T88" fmla="*/ 41 w 147"/>
                  <a:gd name="T89" fmla="*/ 40 h 221"/>
                  <a:gd name="T90" fmla="*/ 43 w 147"/>
                  <a:gd name="T91" fmla="*/ 40 h 221"/>
                  <a:gd name="T92" fmla="*/ 43 w 147"/>
                  <a:gd name="T93" fmla="*/ 30 h 221"/>
                  <a:gd name="T94" fmla="*/ 41 w 147"/>
                  <a:gd name="T95" fmla="*/ 24 h 221"/>
                  <a:gd name="T96" fmla="*/ 38 w 147"/>
                  <a:gd name="T97" fmla="*/ 19 h 221"/>
                  <a:gd name="T98" fmla="*/ 40 w 147"/>
                  <a:gd name="T99" fmla="*/ 7 h 221"/>
                  <a:gd name="T100" fmla="*/ 41 w 147"/>
                  <a:gd name="T101" fmla="*/ 4 h 221"/>
                  <a:gd name="T102" fmla="*/ 40 w 147"/>
                  <a:gd name="T103" fmla="*/ 0 h 2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47" h="221">
                    <a:moveTo>
                      <a:pt x="147" y="214"/>
                    </a:moveTo>
                    <a:lnTo>
                      <a:pt x="146" y="214"/>
                    </a:lnTo>
                    <a:lnTo>
                      <a:pt x="138" y="215"/>
                    </a:lnTo>
                    <a:lnTo>
                      <a:pt x="135" y="214"/>
                    </a:lnTo>
                    <a:lnTo>
                      <a:pt x="129" y="214"/>
                    </a:lnTo>
                    <a:lnTo>
                      <a:pt x="125" y="217"/>
                    </a:lnTo>
                    <a:lnTo>
                      <a:pt x="114" y="221"/>
                    </a:lnTo>
                    <a:lnTo>
                      <a:pt x="117" y="206"/>
                    </a:lnTo>
                    <a:lnTo>
                      <a:pt x="115" y="195"/>
                    </a:lnTo>
                    <a:lnTo>
                      <a:pt x="104" y="196"/>
                    </a:lnTo>
                    <a:lnTo>
                      <a:pt x="101" y="196"/>
                    </a:lnTo>
                    <a:lnTo>
                      <a:pt x="84" y="195"/>
                    </a:lnTo>
                    <a:lnTo>
                      <a:pt x="83" y="190"/>
                    </a:lnTo>
                    <a:lnTo>
                      <a:pt x="87" y="188"/>
                    </a:lnTo>
                    <a:lnTo>
                      <a:pt x="100" y="174"/>
                    </a:lnTo>
                    <a:lnTo>
                      <a:pt x="97" y="162"/>
                    </a:lnTo>
                    <a:lnTo>
                      <a:pt x="97" y="161"/>
                    </a:lnTo>
                    <a:lnTo>
                      <a:pt x="96" y="158"/>
                    </a:lnTo>
                    <a:lnTo>
                      <a:pt x="94" y="158"/>
                    </a:lnTo>
                    <a:lnTo>
                      <a:pt x="94" y="155"/>
                    </a:lnTo>
                    <a:lnTo>
                      <a:pt x="93" y="155"/>
                    </a:lnTo>
                    <a:lnTo>
                      <a:pt x="89" y="146"/>
                    </a:lnTo>
                    <a:lnTo>
                      <a:pt x="83" y="137"/>
                    </a:lnTo>
                    <a:lnTo>
                      <a:pt x="82" y="136"/>
                    </a:lnTo>
                    <a:lnTo>
                      <a:pt x="79" y="134"/>
                    </a:lnTo>
                    <a:lnTo>
                      <a:pt x="69" y="125"/>
                    </a:lnTo>
                    <a:lnTo>
                      <a:pt x="64" y="114"/>
                    </a:lnTo>
                    <a:lnTo>
                      <a:pt x="62" y="109"/>
                    </a:lnTo>
                    <a:lnTo>
                      <a:pt x="61" y="109"/>
                    </a:lnTo>
                    <a:lnTo>
                      <a:pt x="55" y="105"/>
                    </a:lnTo>
                    <a:lnTo>
                      <a:pt x="41" y="102"/>
                    </a:lnTo>
                    <a:lnTo>
                      <a:pt x="37" y="95"/>
                    </a:lnTo>
                    <a:lnTo>
                      <a:pt x="30" y="88"/>
                    </a:lnTo>
                    <a:lnTo>
                      <a:pt x="24" y="87"/>
                    </a:lnTo>
                    <a:lnTo>
                      <a:pt x="16" y="87"/>
                    </a:lnTo>
                    <a:lnTo>
                      <a:pt x="5" y="84"/>
                    </a:lnTo>
                    <a:lnTo>
                      <a:pt x="4" y="84"/>
                    </a:lnTo>
                    <a:lnTo>
                      <a:pt x="2" y="83"/>
                    </a:lnTo>
                    <a:lnTo>
                      <a:pt x="0" y="81"/>
                    </a:lnTo>
                    <a:lnTo>
                      <a:pt x="0" y="77"/>
                    </a:lnTo>
                    <a:lnTo>
                      <a:pt x="17" y="54"/>
                    </a:lnTo>
                    <a:lnTo>
                      <a:pt x="16" y="51"/>
                    </a:lnTo>
                    <a:lnTo>
                      <a:pt x="17" y="49"/>
                    </a:lnTo>
                    <a:lnTo>
                      <a:pt x="31" y="41"/>
                    </a:lnTo>
                    <a:lnTo>
                      <a:pt x="41" y="40"/>
                    </a:lnTo>
                    <a:lnTo>
                      <a:pt x="43" y="40"/>
                    </a:lnTo>
                    <a:lnTo>
                      <a:pt x="43" y="30"/>
                    </a:lnTo>
                    <a:lnTo>
                      <a:pt x="41" y="24"/>
                    </a:lnTo>
                    <a:lnTo>
                      <a:pt x="38" y="19"/>
                    </a:lnTo>
                    <a:lnTo>
                      <a:pt x="40" y="7"/>
                    </a:lnTo>
                    <a:lnTo>
                      <a:pt x="41" y="4"/>
                    </a:lnTo>
                    <a:lnTo>
                      <a:pt x="4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19" name="Freeform 1352">
                <a:extLst>
                  <a:ext uri="{FF2B5EF4-FFF2-40B4-BE49-F238E27FC236}">
                    <a16:creationId xmlns:a16="http://schemas.microsoft.com/office/drawing/2014/main" id="{9B3D20A4-3C9F-280A-7703-EFA11AA256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7" y="866"/>
                <a:ext cx="20" cy="34"/>
              </a:xfrm>
              <a:custGeom>
                <a:avLst/>
                <a:gdLst>
                  <a:gd name="T0" fmla="*/ 74 w 81"/>
                  <a:gd name="T1" fmla="*/ 136 h 136"/>
                  <a:gd name="T2" fmla="*/ 73 w 81"/>
                  <a:gd name="T3" fmla="*/ 136 h 136"/>
                  <a:gd name="T4" fmla="*/ 70 w 81"/>
                  <a:gd name="T5" fmla="*/ 135 h 136"/>
                  <a:gd name="T6" fmla="*/ 63 w 81"/>
                  <a:gd name="T7" fmla="*/ 134 h 136"/>
                  <a:gd name="T8" fmla="*/ 60 w 81"/>
                  <a:gd name="T9" fmla="*/ 132 h 136"/>
                  <a:gd name="T10" fmla="*/ 57 w 81"/>
                  <a:gd name="T11" fmla="*/ 134 h 136"/>
                  <a:gd name="T12" fmla="*/ 51 w 81"/>
                  <a:gd name="T13" fmla="*/ 134 h 136"/>
                  <a:gd name="T14" fmla="*/ 43 w 81"/>
                  <a:gd name="T15" fmla="*/ 131 h 136"/>
                  <a:gd name="T16" fmla="*/ 35 w 81"/>
                  <a:gd name="T17" fmla="*/ 125 h 136"/>
                  <a:gd name="T18" fmla="*/ 34 w 81"/>
                  <a:gd name="T19" fmla="*/ 122 h 136"/>
                  <a:gd name="T20" fmla="*/ 32 w 81"/>
                  <a:gd name="T21" fmla="*/ 117 h 136"/>
                  <a:gd name="T22" fmla="*/ 32 w 81"/>
                  <a:gd name="T23" fmla="*/ 115 h 136"/>
                  <a:gd name="T24" fmla="*/ 34 w 81"/>
                  <a:gd name="T25" fmla="*/ 114 h 136"/>
                  <a:gd name="T26" fmla="*/ 34 w 81"/>
                  <a:gd name="T27" fmla="*/ 113 h 136"/>
                  <a:gd name="T28" fmla="*/ 35 w 81"/>
                  <a:gd name="T29" fmla="*/ 113 h 136"/>
                  <a:gd name="T30" fmla="*/ 39 w 81"/>
                  <a:gd name="T31" fmla="*/ 111 h 136"/>
                  <a:gd name="T32" fmla="*/ 47 w 81"/>
                  <a:gd name="T33" fmla="*/ 111 h 136"/>
                  <a:gd name="T34" fmla="*/ 54 w 81"/>
                  <a:gd name="T35" fmla="*/ 100 h 136"/>
                  <a:gd name="T36" fmla="*/ 56 w 81"/>
                  <a:gd name="T37" fmla="*/ 100 h 136"/>
                  <a:gd name="T38" fmla="*/ 59 w 81"/>
                  <a:gd name="T39" fmla="*/ 96 h 136"/>
                  <a:gd name="T40" fmla="*/ 66 w 81"/>
                  <a:gd name="T41" fmla="*/ 89 h 136"/>
                  <a:gd name="T42" fmla="*/ 67 w 81"/>
                  <a:gd name="T43" fmla="*/ 86 h 136"/>
                  <a:gd name="T44" fmla="*/ 70 w 81"/>
                  <a:gd name="T45" fmla="*/ 85 h 136"/>
                  <a:gd name="T46" fmla="*/ 81 w 81"/>
                  <a:gd name="T47" fmla="*/ 67 h 136"/>
                  <a:gd name="T48" fmla="*/ 77 w 81"/>
                  <a:gd name="T49" fmla="*/ 64 h 136"/>
                  <a:gd name="T50" fmla="*/ 74 w 81"/>
                  <a:gd name="T51" fmla="*/ 62 h 136"/>
                  <a:gd name="T52" fmla="*/ 74 w 81"/>
                  <a:gd name="T53" fmla="*/ 60 h 136"/>
                  <a:gd name="T54" fmla="*/ 70 w 81"/>
                  <a:gd name="T55" fmla="*/ 51 h 136"/>
                  <a:gd name="T56" fmla="*/ 67 w 81"/>
                  <a:gd name="T57" fmla="*/ 41 h 136"/>
                  <a:gd name="T58" fmla="*/ 60 w 81"/>
                  <a:gd name="T59" fmla="*/ 37 h 136"/>
                  <a:gd name="T60" fmla="*/ 53 w 81"/>
                  <a:gd name="T61" fmla="*/ 36 h 136"/>
                  <a:gd name="T62" fmla="*/ 50 w 81"/>
                  <a:gd name="T63" fmla="*/ 33 h 136"/>
                  <a:gd name="T64" fmla="*/ 42 w 81"/>
                  <a:gd name="T65" fmla="*/ 36 h 136"/>
                  <a:gd name="T66" fmla="*/ 35 w 81"/>
                  <a:gd name="T67" fmla="*/ 44 h 136"/>
                  <a:gd name="T68" fmla="*/ 34 w 81"/>
                  <a:gd name="T69" fmla="*/ 44 h 136"/>
                  <a:gd name="T70" fmla="*/ 34 w 81"/>
                  <a:gd name="T71" fmla="*/ 33 h 136"/>
                  <a:gd name="T72" fmla="*/ 32 w 81"/>
                  <a:gd name="T73" fmla="*/ 32 h 136"/>
                  <a:gd name="T74" fmla="*/ 27 w 81"/>
                  <a:gd name="T75" fmla="*/ 12 h 136"/>
                  <a:gd name="T76" fmla="*/ 22 w 81"/>
                  <a:gd name="T77" fmla="*/ 11 h 136"/>
                  <a:gd name="T78" fmla="*/ 17 w 81"/>
                  <a:gd name="T79" fmla="*/ 12 h 136"/>
                  <a:gd name="T80" fmla="*/ 15 w 81"/>
                  <a:gd name="T81" fmla="*/ 14 h 136"/>
                  <a:gd name="T82" fmla="*/ 14 w 81"/>
                  <a:gd name="T83" fmla="*/ 16 h 136"/>
                  <a:gd name="T84" fmla="*/ 11 w 81"/>
                  <a:gd name="T85" fmla="*/ 18 h 136"/>
                  <a:gd name="T86" fmla="*/ 10 w 81"/>
                  <a:gd name="T87" fmla="*/ 19 h 136"/>
                  <a:gd name="T88" fmla="*/ 7 w 81"/>
                  <a:gd name="T89" fmla="*/ 19 h 136"/>
                  <a:gd name="T90" fmla="*/ 4 w 81"/>
                  <a:gd name="T91" fmla="*/ 18 h 136"/>
                  <a:gd name="T92" fmla="*/ 3 w 81"/>
                  <a:gd name="T93" fmla="*/ 15 h 136"/>
                  <a:gd name="T94" fmla="*/ 0 w 81"/>
                  <a:gd name="T95" fmla="*/ 15 h 136"/>
                  <a:gd name="T96" fmla="*/ 1 w 81"/>
                  <a:gd name="T97" fmla="*/ 12 h 136"/>
                  <a:gd name="T98" fmla="*/ 14 w 81"/>
                  <a:gd name="T99" fmla="*/ 4 h 136"/>
                  <a:gd name="T100" fmla="*/ 13 w 81"/>
                  <a:gd name="T101" fmla="*/ 0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81" h="136">
                    <a:moveTo>
                      <a:pt x="74" y="136"/>
                    </a:moveTo>
                    <a:lnTo>
                      <a:pt x="73" y="136"/>
                    </a:lnTo>
                    <a:lnTo>
                      <a:pt x="70" y="135"/>
                    </a:lnTo>
                    <a:lnTo>
                      <a:pt x="63" y="134"/>
                    </a:lnTo>
                    <a:lnTo>
                      <a:pt x="60" y="132"/>
                    </a:lnTo>
                    <a:lnTo>
                      <a:pt x="57" y="134"/>
                    </a:lnTo>
                    <a:lnTo>
                      <a:pt x="51" y="134"/>
                    </a:lnTo>
                    <a:lnTo>
                      <a:pt x="43" y="131"/>
                    </a:lnTo>
                    <a:lnTo>
                      <a:pt x="35" y="125"/>
                    </a:lnTo>
                    <a:lnTo>
                      <a:pt x="34" y="122"/>
                    </a:lnTo>
                    <a:lnTo>
                      <a:pt x="32" y="117"/>
                    </a:lnTo>
                    <a:lnTo>
                      <a:pt x="32" y="115"/>
                    </a:lnTo>
                    <a:lnTo>
                      <a:pt x="34" y="114"/>
                    </a:lnTo>
                    <a:lnTo>
                      <a:pt x="34" y="113"/>
                    </a:lnTo>
                    <a:lnTo>
                      <a:pt x="35" y="113"/>
                    </a:lnTo>
                    <a:lnTo>
                      <a:pt x="39" y="111"/>
                    </a:lnTo>
                    <a:lnTo>
                      <a:pt x="47" y="111"/>
                    </a:lnTo>
                    <a:lnTo>
                      <a:pt x="54" y="100"/>
                    </a:lnTo>
                    <a:lnTo>
                      <a:pt x="56" y="100"/>
                    </a:lnTo>
                    <a:lnTo>
                      <a:pt x="59" y="96"/>
                    </a:lnTo>
                    <a:lnTo>
                      <a:pt x="66" y="89"/>
                    </a:lnTo>
                    <a:lnTo>
                      <a:pt x="67" y="86"/>
                    </a:lnTo>
                    <a:lnTo>
                      <a:pt x="70" y="85"/>
                    </a:lnTo>
                    <a:lnTo>
                      <a:pt x="81" y="67"/>
                    </a:lnTo>
                    <a:lnTo>
                      <a:pt x="77" y="64"/>
                    </a:lnTo>
                    <a:lnTo>
                      <a:pt x="74" y="62"/>
                    </a:lnTo>
                    <a:lnTo>
                      <a:pt x="74" y="60"/>
                    </a:lnTo>
                    <a:lnTo>
                      <a:pt x="70" y="51"/>
                    </a:lnTo>
                    <a:lnTo>
                      <a:pt x="67" y="41"/>
                    </a:lnTo>
                    <a:lnTo>
                      <a:pt x="60" y="37"/>
                    </a:lnTo>
                    <a:lnTo>
                      <a:pt x="53" y="36"/>
                    </a:lnTo>
                    <a:lnTo>
                      <a:pt x="50" y="33"/>
                    </a:lnTo>
                    <a:lnTo>
                      <a:pt x="42" y="36"/>
                    </a:lnTo>
                    <a:lnTo>
                      <a:pt x="35" y="44"/>
                    </a:lnTo>
                    <a:lnTo>
                      <a:pt x="34" y="44"/>
                    </a:lnTo>
                    <a:lnTo>
                      <a:pt x="34" y="33"/>
                    </a:lnTo>
                    <a:lnTo>
                      <a:pt x="32" y="32"/>
                    </a:lnTo>
                    <a:lnTo>
                      <a:pt x="27" y="12"/>
                    </a:lnTo>
                    <a:lnTo>
                      <a:pt x="22" y="11"/>
                    </a:lnTo>
                    <a:lnTo>
                      <a:pt x="17" y="12"/>
                    </a:lnTo>
                    <a:lnTo>
                      <a:pt x="15" y="14"/>
                    </a:lnTo>
                    <a:lnTo>
                      <a:pt x="14" y="16"/>
                    </a:lnTo>
                    <a:lnTo>
                      <a:pt x="11" y="18"/>
                    </a:lnTo>
                    <a:lnTo>
                      <a:pt x="10" y="19"/>
                    </a:lnTo>
                    <a:lnTo>
                      <a:pt x="7" y="19"/>
                    </a:lnTo>
                    <a:lnTo>
                      <a:pt x="4" y="18"/>
                    </a:lnTo>
                    <a:lnTo>
                      <a:pt x="3" y="15"/>
                    </a:lnTo>
                    <a:lnTo>
                      <a:pt x="0" y="15"/>
                    </a:lnTo>
                    <a:lnTo>
                      <a:pt x="1" y="12"/>
                    </a:lnTo>
                    <a:lnTo>
                      <a:pt x="14" y="4"/>
                    </a:lnTo>
                    <a:lnTo>
                      <a:pt x="13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20" name="Freeform 1353">
                <a:extLst>
                  <a:ext uri="{FF2B5EF4-FFF2-40B4-BE49-F238E27FC236}">
                    <a16:creationId xmlns:a16="http://schemas.microsoft.com/office/drawing/2014/main" id="{137EDC7B-4C34-FC1E-B5F9-E687194E26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9" y="900"/>
                <a:ext cx="14" cy="12"/>
              </a:xfrm>
              <a:custGeom>
                <a:avLst/>
                <a:gdLst>
                  <a:gd name="T0" fmla="*/ 25 w 57"/>
                  <a:gd name="T1" fmla="*/ 0 h 51"/>
                  <a:gd name="T2" fmla="*/ 25 w 57"/>
                  <a:gd name="T3" fmla="*/ 2 h 51"/>
                  <a:gd name="T4" fmla="*/ 26 w 57"/>
                  <a:gd name="T5" fmla="*/ 2 h 51"/>
                  <a:gd name="T6" fmla="*/ 56 w 57"/>
                  <a:gd name="T7" fmla="*/ 9 h 51"/>
                  <a:gd name="T8" fmla="*/ 57 w 57"/>
                  <a:gd name="T9" fmla="*/ 10 h 51"/>
                  <a:gd name="T10" fmla="*/ 47 w 57"/>
                  <a:gd name="T11" fmla="*/ 19 h 51"/>
                  <a:gd name="T12" fmla="*/ 42 w 57"/>
                  <a:gd name="T13" fmla="*/ 21 h 51"/>
                  <a:gd name="T14" fmla="*/ 36 w 57"/>
                  <a:gd name="T15" fmla="*/ 23 h 51"/>
                  <a:gd name="T16" fmla="*/ 31 w 57"/>
                  <a:gd name="T17" fmla="*/ 26 h 51"/>
                  <a:gd name="T18" fmla="*/ 29 w 57"/>
                  <a:gd name="T19" fmla="*/ 27 h 51"/>
                  <a:gd name="T20" fmla="*/ 24 w 57"/>
                  <a:gd name="T21" fmla="*/ 31 h 51"/>
                  <a:gd name="T22" fmla="*/ 22 w 57"/>
                  <a:gd name="T23" fmla="*/ 33 h 51"/>
                  <a:gd name="T24" fmla="*/ 21 w 57"/>
                  <a:gd name="T25" fmla="*/ 33 h 51"/>
                  <a:gd name="T26" fmla="*/ 17 w 57"/>
                  <a:gd name="T27" fmla="*/ 39 h 51"/>
                  <a:gd name="T28" fmla="*/ 15 w 57"/>
                  <a:gd name="T29" fmla="*/ 45 h 51"/>
                  <a:gd name="T30" fmla="*/ 15 w 57"/>
                  <a:gd name="T31" fmla="*/ 46 h 51"/>
                  <a:gd name="T32" fmla="*/ 11 w 57"/>
                  <a:gd name="T33" fmla="*/ 46 h 51"/>
                  <a:gd name="T34" fmla="*/ 7 w 57"/>
                  <a:gd name="T35" fmla="*/ 48 h 51"/>
                  <a:gd name="T36" fmla="*/ 5 w 57"/>
                  <a:gd name="T37" fmla="*/ 49 h 51"/>
                  <a:gd name="T38" fmla="*/ 2 w 57"/>
                  <a:gd name="T39" fmla="*/ 51 h 51"/>
                  <a:gd name="T40" fmla="*/ 1 w 57"/>
                  <a:gd name="T41" fmla="*/ 51 h 51"/>
                  <a:gd name="T42" fmla="*/ 0 w 57"/>
                  <a:gd name="T43" fmla="*/ 51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7" h="51">
                    <a:moveTo>
                      <a:pt x="25" y="0"/>
                    </a:moveTo>
                    <a:lnTo>
                      <a:pt x="25" y="2"/>
                    </a:lnTo>
                    <a:lnTo>
                      <a:pt x="26" y="2"/>
                    </a:lnTo>
                    <a:lnTo>
                      <a:pt x="56" y="9"/>
                    </a:lnTo>
                    <a:lnTo>
                      <a:pt x="57" y="10"/>
                    </a:lnTo>
                    <a:lnTo>
                      <a:pt x="47" y="19"/>
                    </a:lnTo>
                    <a:lnTo>
                      <a:pt x="42" y="21"/>
                    </a:lnTo>
                    <a:lnTo>
                      <a:pt x="36" y="23"/>
                    </a:lnTo>
                    <a:lnTo>
                      <a:pt x="31" y="26"/>
                    </a:lnTo>
                    <a:lnTo>
                      <a:pt x="29" y="27"/>
                    </a:lnTo>
                    <a:lnTo>
                      <a:pt x="24" y="31"/>
                    </a:lnTo>
                    <a:lnTo>
                      <a:pt x="22" y="33"/>
                    </a:lnTo>
                    <a:lnTo>
                      <a:pt x="21" y="33"/>
                    </a:lnTo>
                    <a:lnTo>
                      <a:pt x="17" y="39"/>
                    </a:lnTo>
                    <a:lnTo>
                      <a:pt x="15" y="45"/>
                    </a:lnTo>
                    <a:lnTo>
                      <a:pt x="15" y="46"/>
                    </a:lnTo>
                    <a:lnTo>
                      <a:pt x="11" y="46"/>
                    </a:lnTo>
                    <a:lnTo>
                      <a:pt x="7" y="48"/>
                    </a:lnTo>
                    <a:lnTo>
                      <a:pt x="5" y="49"/>
                    </a:lnTo>
                    <a:lnTo>
                      <a:pt x="2" y="51"/>
                    </a:lnTo>
                    <a:lnTo>
                      <a:pt x="1" y="51"/>
                    </a:lnTo>
                    <a:lnTo>
                      <a:pt x="0" y="5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21" name="Line 1354">
                <a:extLst>
                  <a:ext uri="{FF2B5EF4-FFF2-40B4-BE49-F238E27FC236}">
                    <a16:creationId xmlns:a16="http://schemas.microsoft.com/office/drawing/2014/main" id="{4FD8731F-3AA8-ACDB-8318-91CCDA12815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18" y="913"/>
                <a:ext cx="1" cy="0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22" name="Line 1355">
                <a:extLst>
                  <a:ext uri="{FF2B5EF4-FFF2-40B4-BE49-F238E27FC236}">
                    <a16:creationId xmlns:a16="http://schemas.microsoft.com/office/drawing/2014/main" id="{764E26F9-6C1F-609D-A249-6286BD560DA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319" y="912"/>
                <a:ext cx="0" cy="1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23" name="Line 1356">
                <a:extLst>
                  <a:ext uri="{FF2B5EF4-FFF2-40B4-BE49-F238E27FC236}">
                    <a16:creationId xmlns:a16="http://schemas.microsoft.com/office/drawing/2014/main" id="{335E9C0E-800B-59EA-9225-B1797094452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5318" y="912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24" name="Freeform 1357">
                <a:extLst>
                  <a:ext uri="{FF2B5EF4-FFF2-40B4-BE49-F238E27FC236}">
                    <a16:creationId xmlns:a16="http://schemas.microsoft.com/office/drawing/2014/main" id="{7CB0D42C-A525-21B0-04E3-54834BA3C3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3" y="913"/>
                <a:ext cx="18" cy="38"/>
              </a:xfrm>
              <a:custGeom>
                <a:avLst/>
                <a:gdLst>
                  <a:gd name="T0" fmla="*/ 0 w 73"/>
                  <a:gd name="T1" fmla="*/ 154 h 154"/>
                  <a:gd name="T2" fmla="*/ 2 w 73"/>
                  <a:gd name="T3" fmla="*/ 154 h 154"/>
                  <a:gd name="T4" fmla="*/ 18 w 73"/>
                  <a:gd name="T5" fmla="*/ 141 h 154"/>
                  <a:gd name="T6" fmla="*/ 24 w 73"/>
                  <a:gd name="T7" fmla="*/ 134 h 154"/>
                  <a:gd name="T8" fmla="*/ 24 w 73"/>
                  <a:gd name="T9" fmla="*/ 131 h 154"/>
                  <a:gd name="T10" fmla="*/ 25 w 73"/>
                  <a:gd name="T11" fmla="*/ 126 h 154"/>
                  <a:gd name="T12" fmla="*/ 29 w 73"/>
                  <a:gd name="T13" fmla="*/ 121 h 154"/>
                  <a:gd name="T14" fmla="*/ 31 w 73"/>
                  <a:gd name="T15" fmla="*/ 121 h 154"/>
                  <a:gd name="T16" fmla="*/ 31 w 73"/>
                  <a:gd name="T17" fmla="*/ 120 h 154"/>
                  <a:gd name="T18" fmla="*/ 35 w 73"/>
                  <a:gd name="T19" fmla="*/ 120 h 154"/>
                  <a:gd name="T20" fmla="*/ 38 w 73"/>
                  <a:gd name="T21" fmla="*/ 118 h 154"/>
                  <a:gd name="T22" fmla="*/ 42 w 73"/>
                  <a:gd name="T23" fmla="*/ 118 h 154"/>
                  <a:gd name="T24" fmla="*/ 56 w 73"/>
                  <a:gd name="T25" fmla="*/ 109 h 154"/>
                  <a:gd name="T26" fmla="*/ 63 w 73"/>
                  <a:gd name="T27" fmla="*/ 109 h 154"/>
                  <a:gd name="T28" fmla="*/ 71 w 73"/>
                  <a:gd name="T29" fmla="*/ 112 h 154"/>
                  <a:gd name="T30" fmla="*/ 73 w 73"/>
                  <a:gd name="T31" fmla="*/ 113 h 154"/>
                  <a:gd name="T32" fmla="*/ 73 w 73"/>
                  <a:gd name="T33" fmla="*/ 111 h 154"/>
                  <a:gd name="T34" fmla="*/ 70 w 73"/>
                  <a:gd name="T35" fmla="*/ 104 h 154"/>
                  <a:gd name="T36" fmla="*/ 69 w 73"/>
                  <a:gd name="T37" fmla="*/ 102 h 154"/>
                  <a:gd name="T38" fmla="*/ 60 w 73"/>
                  <a:gd name="T39" fmla="*/ 92 h 154"/>
                  <a:gd name="T40" fmla="*/ 59 w 73"/>
                  <a:gd name="T41" fmla="*/ 89 h 154"/>
                  <a:gd name="T42" fmla="*/ 57 w 73"/>
                  <a:gd name="T43" fmla="*/ 88 h 154"/>
                  <a:gd name="T44" fmla="*/ 56 w 73"/>
                  <a:gd name="T45" fmla="*/ 85 h 154"/>
                  <a:gd name="T46" fmla="*/ 50 w 73"/>
                  <a:gd name="T47" fmla="*/ 80 h 154"/>
                  <a:gd name="T48" fmla="*/ 49 w 73"/>
                  <a:gd name="T49" fmla="*/ 80 h 154"/>
                  <a:gd name="T50" fmla="*/ 49 w 73"/>
                  <a:gd name="T51" fmla="*/ 78 h 154"/>
                  <a:gd name="T52" fmla="*/ 50 w 73"/>
                  <a:gd name="T53" fmla="*/ 73 h 154"/>
                  <a:gd name="T54" fmla="*/ 56 w 73"/>
                  <a:gd name="T55" fmla="*/ 67 h 154"/>
                  <a:gd name="T56" fmla="*/ 57 w 73"/>
                  <a:gd name="T57" fmla="*/ 64 h 154"/>
                  <a:gd name="T58" fmla="*/ 57 w 73"/>
                  <a:gd name="T59" fmla="*/ 63 h 154"/>
                  <a:gd name="T60" fmla="*/ 56 w 73"/>
                  <a:gd name="T61" fmla="*/ 61 h 154"/>
                  <a:gd name="T62" fmla="*/ 43 w 73"/>
                  <a:gd name="T63" fmla="*/ 61 h 154"/>
                  <a:gd name="T64" fmla="*/ 41 w 73"/>
                  <a:gd name="T65" fmla="*/ 63 h 154"/>
                  <a:gd name="T66" fmla="*/ 32 w 73"/>
                  <a:gd name="T67" fmla="*/ 60 h 154"/>
                  <a:gd name="T68" fmla="*/ 31 w 73"/>
                  <a:gd name="T69" fmla="*/ 59 h 154"/>
                  <a:gd name="T70" fmla="*/ 31 w 73"/>
                  <a:gd name="T71" fmla="*/ 57 h 154"/>
                  <a:gd name="T72" fmla="*/ 22 w 73"/>
                  <a:gd name="T73" fmla="*/ 45 h 154"/>
                  <a:gd name="T74" fmla="*/ 17 w 73"/>
                  <a:gd name="T75" fmla="*/ 41 h 154"/>
                  <a:gd name="T76" fmla="*/ 17 w 73"/>
                  <a:gd name="T77" fmla="*/ 35 h 154"/>
                  <a:gd name="T78" fmla="*/ 22 w 73"/>
                  <a:gd name="T79" fmla="*/ 32 h 154"/>
                  <a:gd name="T80" fmla="*/ 28 w 73"/>
                  <a:gd name="T81" fmla="*/ 25 h 154"/>
                  <a:gd name="T82" fmla="*/ 26 w 73"/>
                  <a:gd name="T83" fmla="*/ 21 h 154"/>
                  <a:gd name="T84" fmla="*/ 25 w 73"/>
                  <a:gd name="T85" fmla="*/ 14 h 154"/>
                  <a:gd name="T86" fmla="*/ 25 w 73"/>
                  <a:gd name="T87" fmla="*/ 6 h 154"/>
                  <a:gd name="T88" fmla="*/ 24 w 73"/>
                  <a:gd name="T89" fmla="*/ 0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73" h="154">
                    <a:moveTo>
                      <a:pt x="0" y="154"/>
                    </a:moveTo>
                    <a:lnTo>
                      <a:pt x="2" y="154"/>
                    </a:lnTo>
                    <a:lnTo>
                      <a:pt x="18" y="141"/>
                    </a:lnTo>
                    <a:lnTo>
                      <a:pt x="24" y="134"/>
                    </a:lnTo>
                    <a:lnTo>
                      <a:pt x="24" y="131"/>
                    </a:lnTo>
                    <a:lnTo>
                      <a:pt x="25" y="126"/>
                    </a:lnTo>
                    <a:lnTo>
                      <a:pt x="29" y="121"/>
                    </a:lnTo>
                    <a:lnTo>
                      <a:pt x="31" y="121"/>
                    </a:lnTo>
                    <a:lnTo>
                      <a:pt x="31" y="120"/>
                    </a:lnTo>
                    <a:lnTo>
                      <a:pt x="35" y="120"/>
                    </a:lnTo>
                    <a:lnTo>
                      <a:pt x="38" y="118"/>
                    </a:lnTo>
                    <a:lnTo>
                      <a:pt x="42" y="118"/>
                    </a:lnTo>
                    <a:lnTo>
                      <a:pt x="56" y="109"/>
                    </a:lnTo>
                    <a:lnTo>
                      <a:pt x="63" y="109"/>
                    </a:lnTo>
                    <a:lnTo>
                      <a:pt x="71" y="112"/>
                    </a:lnTo>
                    <a:lnTo>
                      <a:pt x="73" y="113"/>
                    </a:lnTo>
                    <a:lnTo>
                      <a:pt x="73" y="111"/>
                    </a:lnTo>
                    <a:lnTo>
                      <a:pt x="70" y="104"/>
                    </a:lnTo>
                    <a:lnTo>
                      <a:pt x="69" y="102"/>
                    </a:lnTo>
                    <a:lnTo>
                      <a:pt x="60" y="92"/>
                    </a:lnTo>
                    <a:lnTo>
                      <a:pt x="59" y="89"/>
                    </a:lnTo>
                    <a:lnTo>
                      <a:pt x="57" y="88"/>
                    </a:lnTo>
                    <a:lnTo>
                      <a:pt x="56" y="85"/>
                    </a:lnTo>
                    <a:lnTo>
                      <a:pt x="50" y="80"/>
                    </a:lnTo>
                    <a:lnTo>
                      <a:pt x="49" y="80"/>
                    </a:lnTo>
                    <a:lnTo>
                      <a:pt x="49" y="78"/>
                    </a:lnTo>
                    <a:lnTo>
                      <a:pt x="50" y="73"/>
                    </a:lnTo>
                    <a:lnTo>
                      <a:pt x="56" y="67"/>
                    </a:lnTo>
                    <a:lnTo>
                      <a:pt x="57" y="64"/>
                    </a:lnTo>
                    <a:lnTo>
                      <a:pt x="57" y="63"/>
                    </a:lnTo>
                    <a:lnTo>
                      <a:pt x="56" y="61"/>
                    </a:lnTo>
                    <a:lnTo>
                      <a:pt x="43" y="61"/>
                    </a:lnTo>
                    <a:lnTo>
                      <a:pt x="41" y="63"/>
                    </a:lnTo>
                    <a:lnTo>
                      <a:pt x="32" y="60"/>
                    </a:lnTo>
                    <a:lnTo>
                      <a:pt x="31" y="59"/>
                    </a:lnTo>
                    <a:lnTo>
                      <a:pt x="31" y="57"/>
                    </a:lnTo>
                    <a:lnTo>
                      <a:pt x="22" y="45"/>
                    </a:lnTo>
                    <a:lnTo>
                      <a:pt x="17" y="41"/>
                    </a:lnTo>
                    <a:lnTo>
                      <a:pt x="17" y="35"/>
                    </a:lnTo>
                    <a:lnTo>
                      <a:pt x="22" y="32"/>
                    </a:lnTo>
                    <a:lnTo>
                      <a:pt x="28" y="25"/>
                    </a:lnTo>
                    <a:lnTo>
                      <a:pt x="26" y="21"/>
                    </a:lnTo>
                    <a:lnTo>
                      <a:pt x="25" y="14"/>
                    </a:lnTo>
                    <a:lnTo>
                      <a:pt x="25" y="6"/>
                    </a:lnTo>
                    <a:lnTo>
                      <a:pt x="24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25" name="Freeform 1358">
                <a:extLst>
                  <a:ext uri="{FF2B5EF4-FFF2-40B4-BE49-F238E27FC236}">
                    <a16:creationId xmlns:a16="http://schemas.microsoft.com/office/drawing/2014/main" id="{1AA4B379-5314-967B-E0B5-49FE30D277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1" y="944"/>
                <a:ext cx="48" cy="10"/>
              </a:xfrm>
              <a:custGeom>
                <a:avLst/>
                <a:gdLst>
                  <a:gd name="T0" fmla="*/ 7 w 191"/>
                  <a:gd name="T1" fmla="*/ 28 h 39"/>
                  <a:gd name="T2" fmla="*/ 3 w 191"/>
                  <a:gd name="T3" fmla="*/ 32 h 39"/>
                  <a:gd name="T4" fmla="*/ 0 w 191"/>
                  <a:gd name="T5" fmla="*/ 33 h 39"/>
                  <a:gd name="T6" fmla="*/ 0 w 191"/>
                  <a:gd name="T7" fmla="*/ 36 h 39"/>
                  <a:gd name="T8" fmla="*/ 2 w 191"/>
                  <a:gd name="T9" fmla="*/ 38 h 39"/>
                  <a:gd name="T10" fmla="*/ 11 w 191"/>
                  <a:gd name="T11" fmla="*/ 39 h 39"/>
                  <a:gd name="T12" fmla="*/ 14 w 191"/>
                  <a:gd name="T13" fmla="*/ 39 h 39"/>
                  <a:gd name="T14" fmla="*/ 25 w 191"/>
                  <a:gd name="T15" fmla="*/ 33 h 39"/>
                  <a:gd name="T16" fmla="*/ 32 w 191"/>
                  <a:gd name="T17" fmla="*/ 29 h 39"/>
                  <a:gd name="T18" fmla="*/ 36 w 191"/>
                  <a:gd name="T19" fmla="*/ 25 h 39"/>
                  <a:gd name="T20" fmla="*/ 39 w 191"/>
                  <a:gd name="T21" fmla="*/ 25 h 39"/>
                  <a:gd name="T22" fmla="*/ 53 w 191"/>
                  <a:gd name="T23" fmla="*/ 22 h 39"/>
                  <a:gd name="T24" fmla="*/ 64 w 191"/>
                  <a:gd name="T25" fmla="*/ 18 h 39"/>
                  <a:gd name="T26" fmla="*/ 66 w 191"/>
                  <a:gd name="T27" fmla="*/ 18 h 39"/>
                  <a:gd name="T28" fmla="*/ 67 w 191"/>
                  <a:gd name="T29" fmla="*/ 14 h 39"/>
                  <a:gd name="T30" fmla="*/ 71 w 191"/>
                  <a:gd name="T31" fmla="*/ 7 h 39"/>
                  <a:gd name="T32" fmla="*/ 78 w 191"/>
                  <a:gd name="T33" fmla="*/ 0 h 39"/>
                  <a:gd name="T34" fmla="*/ 80 w 191"/>
                  <a:gd name="T35" fmla="*/ 0 h 39"/>
                  <a:gd name="T36" fmla="*/ 80 w 191"/>
                  <a:gd name="T37" fmla="*/ 1 h 39"/>
                  <a:gd name="T38" fmla="*/ 76 w 191"/>
                  <a:gd name="T39" fmla="*/ 14 h 39"/>
                  <a:gd name="T40" fmla="*/ 83 w 191"/>
                  <a:gd name="T41" fmla="*/ 18 h 39"/>
                  <a:gd name="T42" fmla="*/ 96 w 191"/>
                  <a:gd name="T43" fmla="*/ 31 h 39"/>
                  <a:gd name="T44" fmla="*/ 98 w 191"/>
                  <a:gd name="T45" fmla="*/ 29 h 39"/>
                  <a:gd name="T46" fmla="*/ 99 w 191"/>
                  <a:gd name="T47" fmla="*/ 29 h 39"/>
                  <a:gd name="T48" fmla="*/ 113 w 191"/>
                  <a:gd name="T49" fmla="*/ 28 h 39"/>
                  <a:gd name="T50" fmla="*/ 120 w 191"/>
                  <a:gd name="T51" fmla="*/ 22 h 39"/>
                  <a:gd name="T52" fmla="*/ 122 w 191"/>
                  <a:gd name="T53" fmla="*/ 22 h 39"/>
                  <a:gd name="T54" fmla="*/ 123 w 191"/>
                  <a:gd name="T55" fmla="*/ 21 h 39"/>
                  <a:gd name="T56" fmla="*/ 130 w 191"/>
                  <a:gd name="T57" fmla="*/ 19 h 39"/>
                  <a:gd name="T58" fmla="*/ 133 w 191"/>
                  <a:gd name="T59" fmla="*/ 19 h 39"/>
                  <a:gd name="T60" fmla="*/ 137 w 191"/>
                  <a:gd name="T61" fmla="*/ 21 h 39"/>
                  <a:gd name="T62" fmla="*/ 138 w 191"/>
                  <a:gd name="T63" fmla="*/ 22 h 39"/>
                  <a:gd name="T64" fmla="*/ 158 w 191"/>
                  <a:gd name="T65" fmla="*/ 33 h 39"/>
                  <a:gd name="T66" fmla="*/ 161 w 191"/>
                  <a:gd name="T67" fmla="*/ 35 h 39"/>
                  <a:gd name="T68" fmla="*/ 161 w 191"/>
                  <a:gd name="T69" fmla="*/ 38 h 39"/>
                  <a:gd name="T70" fmla="*/ 165 w 191"/>
                  <a:gd name="T71" fmla="*/ 39 h 39"/>
                  <a:gd name="T72" fmla="*/ 180 w 191"/>
                  <a:gd name="T73" fmla="*/ 38 h 39"/>
                  <a:gd name="T74" fmla="*/ 190 w 191"/>
                  <a:gd name="T75" fmla="*/ 39 h 39"/>
                  <a:gd name="T76" fmla="*/ 191 w 191"/>
                  <a:gd name="T77" fmla="*/ 39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91" h="39">
                    <a:moveTo>
                      <a:pt x="7" y="28"/>
                    </a:moveTo>
                    <a:lnTo>
                      <a:pt x="3" y="32"/>
                    </a:lnTo>
                    <a:lnTo>
                      <a:pt x="0" y="33"/>
                    </a:lnTo>
                    <a:lnTo>
                      <a:pt x="0" y="36"/>
                    </a:lnTo>
                    <a:lnTo>
                      <a:pt x="2" y="38"/>
                    </a:lnTo>
                    <a:lnTo>
                      <a:pt x="11" y="39"/>
                    </a:lnTo>
                    <a:lnTo>
                      <a:pt x="14" y="39"/>
                    </a:lnTo>
                    <a:lnTo>
                      <a:pt x="25" y="33"/>
                    </a:lnTo>
                    <a:lnTo>
                      <a:pt x="32" y="29"/>
                    </a:lnTo>
                    <a:lnTo>
                      <a:pt x="36" y="25"/>
                    </a:lnTo>
                    <a:lnTo>
                      <a:pt x="39" y="25"/>
                    </a:lnTo>
                    <a:lnTo>
                      <a:pt x="53" y="22"/>
                    </a:lnTo>
                    <a:lnTo>
                      <a:pt x="64" y="18"/>
                    </a:lnTo>
                    <a:lnTo>
                      <a:pt x="66" y="18"/>
                    </a:lnTo>
                    <a:lnTo>
                      <a:pt x="67" y="14"/>
                    </a:lnTo>
                    <a:lnTo>
                      <a:pt x="71" y="7"/>
                    </a:lnTo>
                    <a:lnTo>
                      <a:pt x="78" y="0"/>
                    </a:lnTo>
                    <a:lnTo>
                      <a:pt x="80" y="0"/>
                    </a:lnTo>
                    <a:lnTo>
                      <a:pt x="80" y="1"/>
                    </a:lnTo>
                    <a:lnTo>
                      <a:pt x="76" y="14"/>
                    </a:lnTo>
                    <a:lnTo>
                      <a:pt x="83" y="18"/>
                    </a:lnTo>
                    <a:lnTo>
                      <a:pt x="96" y="31"/>
                    </a:lnTo>
                    <a:lnTo>
                      <a:pt x="98" y="29"/>
                    </a:lnTo>
                    <a:lnTo>
                      <a:pt x="99" y="29"/>
                    </a:lnTo>
                    <a:lnTo>
                      <a:pt x="113" y="28"/>
                    </a:lnTo>
                    <a:lnTo>
                      <a:pt x="120" y="22"/>
                    </a:lnTo>
                    <a:lnTo>
                      <a:pt x="122" y="22"/>
                    </a:lnTo>
                    <a:lnTo>
                      <a:pt x="123" y="21"/>
                    </a:lnTo>
                    <a:lnTo>
                      <a:pt x="130" y="19"/>
                    </a:lnTo>
                    <a:lnTo>
                      <a:pt x="133" y="19"/>
                    </a:lnTo>
                    <a:lnTo>
                      <a:pt x="137" y="21"/>
                    </a:lnTo>
                    <a:lnTo>
                      <a:pt x="138" y="22"/>
                    </a:lnTo>
                    <a:lnTo>
                      <a:pt x="158" y="33"/>
                    </a:lnTo>
                    <a:lnTo>
                      <a:pt x="161" y="35"/>
                    </a:lnTo>
                    <a:lnTo>
                      <a:pt x="161" y="38"/>
                    </a:lnTo>
                    <a:lnTo>
                      <a:pt x="165" y="39"/>
                    </a:lnTo>
                    <a:lnTo>
                      <a:pt x="180" y="38"/>
                    </a:lnTo>
                    <a:lnTo>
                      <a:pt x="190" y="39"/>
                    </a:lnTo>
                    <a:lnTo>
                      <a:pt x="191" y="3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26" name="Freeform 1359">
                <a:extLst>
                  <a:ext uri="{FF2B5EF4-FFF2-40B4-BE49-F238E27FC236}">
                    <a16:creationId xmlns:a16="http://schemas.microsoft.com/office/drawing/2014/main" id="{04D2B213-3187-89F4-3429-B237ABC213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46" y="954"/>
                <a:ext cx="15" cy="27"/>
              </a:xfrm>
              <a:custGeom>
                <a:avLst/>
                <a:gdLst>
                  <a:gd name="T0" fmla="*/ 53 w 60"/>
                  <a:gd name="T1" fmla="*/ 0 h 107"/>
                  <a:gd name="T2" fmla="*/ 53 w 60"/>
                  <a:gd name="T3" fmla="*/ 3 h 107"/>
                  <a:gd name="T4" fmla="*/ 52 w 60"/>
                  <a:gd name="T5" fmla="*/ 7 h 107"/>
                  <a:gd name="T6" fmla="*/ 52 w 60"/>
                  <a:gd name="T7" fmla="*/ 8 h 107"/>
                  <a:gd name="T8" fmla="*/ 49 w 60"/>
                  <a:gd name="T9" fmla="*/ 13 h 107"/>
                  <a:gd name="T10" fmla="*/ 49 w 60"/>
                  <a:gd name="T11" fmla="*/ 14 h 107"/>
                  <a:gd name="T12" fmla="*/ 48 w 60"/>
                  <a:gd name="T13" fmla="*/ 14 h 107"/>
                  <a:gd name="T14" fmla="*/ 46 w 60"/>
                  <a:gd name="T15" fmla="*/ 26 h 107"/>
                  <a:gd name="T16" fmla="*/ 46 w 60"/>
                  <a:gd name="T17" fmla="*/ 29 h 107"/>
                  <a:gd name="T18" fmla="*/ 38 w 60"/>
                  <a:gd name="T19" fmla="*/ 39 h 107"/>
                  <a:gd name="T20" fmla="*/ 37 w 60"/>
                  <a:gd name="T21" fmla="*/ 40 h 107"/>
                  <a:gd name="T22" fmla="*/ 28 w 60"/>
                  <a:gd name="T23" fmla="*/ 45 h 107"/>
                  <a:gd name="T24" fmla="*/ 24 w 60"/>
                  <a:gd name="T25" fmla="*/ 45 h 107"/>
                  <a:gd name="T26" fmla="*/ 19 w 60"/>
                  <a:gd name="T27" fmla="*/ 39 h 107"/>
                  <a:gd name="T28" fmla="*/ 12 w 60"/>
                  <a:gd name="T29" fmla="*/ 36 h 107"/>
                  <a:gd name="T30" fmla="*/ 9 w 60"/>
                  <a:gd name="T31" fmla="*/ 29 h 107"/>
                  <a:gd name="T32" fmla="*/ 5 w 60"/>
                  <a:gd name="T33" fmla="*/ 29 h 107"/>
                  <a:gd name="T34" fmla="*/ 3 w 60"/>
                  <a:gd name="T35" fmla="*/ 32 h 107"/>
                  <a:gd name="T36" fmla="*/ 0 w 60"/>
                  <a:gd name="T37" fmla="*/ 49 h 107"/>
                  <a:gd name="T38" fmla="*/ 3 w 60"/>
                  <a:gd name="T39" fmla="*/ 52 h 107"/>
                  <a:gd name="T40" fmla="*/ 5 w 60"/>
                  <a:gd name="T41" fmla="*/ 50 h 107"/>
                  <a:gd name="T42" fmla="*/ 19 w 60"/>
                  <a:gd name="T43" fmla="*/ 50 h 107"/>
                  <a:gd name="T44" fmla="*/ 25 w 60"/>
                  <a:gd name="T45" fmla="*/ 61 h 107"/>
                  <a:gd name="T46" fmla="*/ 32 w 60"/>
                  <a:gd name="T47" fmla="*/ 80 h 107"/>
                  <a:gd name="T48" fmla="*/ 32 w 60"/>
                  <a:gd name="T49" fmla="*/ 81 h 107"/>
                  <a:gd name="T50" fmla="*/ 30 w 60"/>
                  <a:gd name="T51" fmla="*/ 85 h 107"/>
                  <a:gd name="T52" fmla="*/ 27 w 60"/>
                  <a:gd name="T53" fmla="*/ 93 h 107"/>
                  <a:gd name="T54" fmla="*/ 20 w 60"/>
                  <a:gd name="T55" fmla="*/ 102 h 107"/>
                  <a:gd name="T56" fmla="*/ 46 w 60"/>
                  <a:gd name="T57" fmla="*/ 107 h 107"/>
                  <a:gd name="T58" fmla="*/ 60 w 60"/>
                  <a:gd name="T59" fmla="*/ 105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60" h="107">
                    <a:moveTo>
                      <a:pt x="53" y="0"/>
                    </a:moveTo>
                    <a:lnTo>
                      <a:pt x="53" y="3"/>
                    </a:lnTo>
                    <a:lnTo>
                      <a:pt x="52" y="7"/>
                    </a:lnTo>
                    <a:lnTo>
                      <a:pt x="52" y="8"/>
                    </a:lnTo>
                    <a:lnTo>
                      <a:pt x="49" y="13"/>
                    </a:lnTo>
                    <a:lnTo>
                      <a:pt x="49" y="14"/>
                    </a:lnTo>
                    <a:lnTo>
                      <a:pt x="48" y="14"/>
                    </a:lnTo>
                    <a:lnTo>
                      <a:pt x="46" y="26"/>
                    </a:lnTo>
                    <a:lnTo>
                      <a:pt x="46" y="29"/>
                    </a:lnTo>
                    <a:lnTo>
                      <a:pt x="38" y="39"/>
                    </a:lnTo>
                    <a:lnTo>
                      <a:pt x="37" y="40"/>
                    </a:lnTo>
                    <a:lnTo>
                      <a:pt x="28" y="45"/>
                    </a:lnTo>
                    <a:lnTo>
                      <a:pt x="24" y="45"/>
                    </a:lnTo>
                    <a:lnTo>
                      <a:pt x="19" y="39"/>
                    </a:lnTo>
                    <a:lnTo>
                      <a:pt x="12" y="36"/>
                    </a:lnTo>
                    <a:lnTo>
                      <a:pt x="9" y="29"/>
                    </a:lnTo>
                    <a:lnTo>
                      <a:pt x="5" y="29"/>
                    </a:lnTo>
                    <a:lnTo>
                      <a:pt x="3" y="32"/>
                    </a:lnTo>
                    <a:lnTo>
                      <a:pt x="0" y="49"/>
                    </a:lnTo>
                    <a:lnTo>
                      <a:pt x="3" y="52"/>
                    </a:lnTo>
                    <a:lnTo>
                      <a:pt x="5" y="50"/>
                    </a:lnTo>
                    <a:lnTo>
                      <a:pt x="19" y="50"/>
                    </a:lnTo>
                    <a:lnTo>
                      <a:pt x="25" y="61"/>
                    </a:lnTo>
                    <a:lnTo>
                      <a:pt x="32" y="80"/>
                    </a:lnTo>
                    <a:lnTo>
                      <a:pt x="32" y="81"/>
                    </a:lnTo>
                    <a:lnTo>
                      <a:pt x="30" y="85"/>
                    </a:lnTo>
                    <a:lnTo>
                      <a:pt x="27" y="93"/>
                    </a:lnTo>
                    <a:lnTo>
                      <a:pt x="20" y="102"/>
                    </a:lnTo>
                    <a:lnTo>
                      <a:pt x="46" y="107"/>
                    </a:lnTo>
                    <a:lnTo>
                      <a:pt x="60" y="10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27" name="Freeform 1360">
                <a:extLst>
                  <a:ext uri="{FF2B5EF4-FFF2-40B4-BE49-F238E27FC236}">
                    <a16:creationId xmlns:a16="http://schemas.microsoft.com/office/drawing/2014/main" id="{4848012C-8720-1620-4DF7-2B8499D9B4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6" y="980"/>
                <a:ext cx="65" cy="103"/>
              </a:xfrm>
              <a:custGeom>
                <a:avLst/>
                <a:gdLst>
                  <a:gd name="T0" fmla="*/ 243 w 259"/>
                  <a:gd name="T1" fmla="*/ 9 h 410"/>
                  <a:gd name="T2" fmla="*/ 238 w 259"/>
                  <a:gd name="T3" fmla="*/ 15 h 410"/>
                  <a:gd name="T4" fmla="*/ 233 w 259"/>
                  <a:gd name="T5" fmla="*/ 19 h 410"/>
                  <a:gd name="T6" fmla="*/ 226 w 259"/>
                  <a:gd name="T7" fmla="*/ 29 h 410"/>
                  <a:gd name="T8" fmla="*/ 219 w 259"/>
                  <a:gd name="T9" fmla="*/ 30 h 410"/>
                  <a:gd name="T10" fmla="*/ 201 w 259"/>
                  <a:gd name="T11" fmla="*/ 28 h 410"/>
                  <a:gd name="T12" fmla="*/ 192 w 259"/>
                  <a:gd name="T13" fmla="*/ 29 h 410"/>
                  <a:gd name="T14" fmla="*/ 188 w 259"/>
                  <a:gd name="T15" fmla="*/ 43 h 410"/>
                  <a:gd name="T16" fmla="*/ 170 w 259"/>
                  <a:gd name="T17" fmla="*/ 58 h 410"/>
                  <a:gd name="T18" fmla="*/ 176 w 259"/>
                  <a:gd name="T19" fmla="*/ 102 h 410"/>
                  <a:gd name="T20" fmla="*/ 171 w 259"/>
                  <a:gd name="T21" fmla="*/ 107 h 410"/>
                  <a:gd name="T22" fmla="*/ 152 w 259"/>
                  <a:gd name="T23" fmla="*/ 113 h 410"/>
                  <a:gd name="T24" fmla="*/ 117 w 259"/>
                  <a:gd name="T25" fmla="*/ 136 h 410"/>
                  <a:gd name="T26" fmla="*/ 90 w 259"/>
                  <a:gd name="T27" fmla="*/ 136 h 410"/>
                  <a:gd name="T28" fmla="*/ 56 w 259"/>
                  <a:gd name="T29" fmla="*/ 139 h 410"/>
                  <a:gd name="T30" fmla="*/ 44 w 259"/>
                  <a:gd name="T31" fmla="*/ 153 h 410"/>
                  <a:gd name="T32" fmla="*/ 23 w 259"/>
                  <a:gd name="T33" fmla="*/ 167 h 410"/>
                  <a:gd name="T34" fmla="*/ 27 w 259"/>
                  <a:gd name="T35" fmla="*/ 196 h 410"/>
                  <a:gd name="T36" fmla="*/ 25 w 259"/>
                  <a:gd name="T37" fmla="*/ 196 h 410"/>
                  <a:gd name="T38" fmla="*/ 18 w 259"/>
                  <a:gd name="T39" fmla="*/ 202 h 410"/>
                  <a:gd name="T40" fmla="*/ 17 w 259"/>
                  <a:gd name="T41" fmla="*/ 216 h 410"/>
                  <a:gd name="T42" fmla="*/ 26 w 259"/>
                  <a:gd name="T43" fmla="*/ 220 h 410"/>
                  <a:gd name="T44" fmla="*/ 25 w 259"/>
                  <a:gd name="T45" fmla="*/ 226 h 410"/>
                  <a:gd name="T46" fmla="*/ 14 w 259"/>
                  <a:gd name="T47" fmla="*/ 223 h 410"/>
                  <a:gd name="T48" fmla="*/ 17 w 259"/>
                  <a:gd name="T49" fmla="*/ 227 h 410"/>
                  <a:gd name="T50" fmla="*/ 15 w 259"/>
                  <a:gd name="T51" fmla="*/ 236 h 410"/>
                  <a:gd name="T52" fmla="*/ 1 w 259"/>
                  <a:gd name="T53" fmla="*/ 240 h 410"/>
                  <a:gd name="T54" fmla="*/ 1 w 259"/>
                  <a:gd name="T55" fmla="*/ 244 h 410"/>
                  <a:gd name="T56" fmla="*/ 18 w 259"/>
                  <a:gd name="T57" fmla="*/ 270 h 410"/>
                  <a:gd name="T58" fmla="*/ 17 w 259"/>
                  <a:gd name="T59" fmla="*/ 273 h 410"/>
                  <a:gd name="T60" fmla="*/ 43 w 259"/>
                  <a:gd name="T61" fmla="*/ 292 h 410"/>
                  <a:gd name="T62" fmla="*/ 61 w 259"/>
                  <a:gd name="T63" fmla="*/ 308 h 410"/>
                  <a:gd name="T64" fmla="*/ 72 w 259"/>
                  <a:gd name="T65" fmla="*/ 315 h 410"/>
                  <a:gd name="T66" fmla="*/ 81 w 259"/>
                  <a:gd name="T67" fmla="*/ 311 h 410"/>
                  <a:gd name="T68" fmla="*/ 85 w 259"/>
                  <a:gd name="T69" fmla="*/ 315 h 410"/>
                  <a:gd name="T70" fmla="*/ 79 w 259"/>
                  <a:gd name="T71" fmla="*/ 328 h 410"/>
                  <a:gd name="T72" fmla="*/ 68 w 259"/>
                  <a:gd name="T73" fmla="*/ 335 h 410"/>
                  <a:gd name="T74" fmla="*/ 77 w 259"/>
                  <a:gd name="T75" fmla="*/ 345 h 410"/>
                  <a:gd name="T76" fmla="*/ 85 w 259"/>
                  <a:gd name="T77" fmla="*/ 340 h 410"/>
                  <a:gd name="T78" fmla="*/ 85 w 259"/>
                  <a:gd name="T79" fmla="*/ 352 h 410"/>
                  <a:gd name="T80" fmla="*/ 71 w 259"/>
                  <a:gd name="T81" fmla="*/ 356 h 410"/>
                  <a:gd name="T82" fmla="*/ 57 w 259"/>
                  <a:gd name="T83" fmla="*/ 366 h 410"/>
                  <a:gd name="T84" fmla="*/ 47 w 259"/>
                  <a:gd name="T85" fmla="*/ 381 h 410"/>
                  <a:gd name="T86" fmla="*/ 40 w 259"/>
                  <a:gd name="T87" fmla="*/ 390 h 410"/>
                  <a:gd name="T88" fmla="*/ 26 w 259"/>
                  <a:gd name="T89" fmla="*/ 390 h 410"/>
                  <a:gd name="T90" fmla="*/ 23 w 259"/>
                  <a:gd name="T91" fmla="*/ 397 h 410"/>
                  <a:gd name="T92" fmla="*/ 15 w 259"/>
                  <a:gd name="T93" fmla="*/ 400 h 410"/>
                  <a:gd name="T94" fmla="*/ 15 w 259"/>
                  <a:gd name="T95" fmla="*/ 388 h 410"/>
                  <a:gd name="T96" fmla="*/ 3 w 259"/>
                  <a:gd name="T97" fmla="*/ 380 h 410"/>
                  <a:gd name="T98" fmla="*/ 4 w 259"/>
                  <a:gd name="T99" fmla="*/ 406 h 4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59" h="410">
                    <a:moveTo>
                      <a:pt x="259" y="0"/>
                    </a:moveTo>
                    <a:lnTo>
                      <a:pt x="258" y="1"/>
                    </a:lnTo>
                    <a:lnTo>
                      <a:pt x="243" y="9"/>
                    </a:lnTo>
                    <a:lnTo>
                      <a:pt x="243" y="11"/>
                    </a:lnTo>
                    <a:lnTo>
                      <a:pt x="238" y="14"/>
                    </a:lnTo>
                    <a:lnTo>
                      <a:pt x="238" y="15"/>
                    </a:lnTo>
                    <a:lnTo>
                      <a:pt x="237" y="14"/>
                    </a:lnTo>
                    <a:lnTo>
                      <a:pt x="236" y="15"/>
                    </a:lnTo>
                    <a:lnTo>
                      <a:pt x="233" y="19"/>
                    </a:lnTo>
                    <a:lnTo>
                      <a:pt x="231" y="21"/>
                    </a:lnTo>
                    <a:lnTo>
                      <a:pt x="229" y="26"/>
                    </a:lnTo>
                    <a:lnTo>
                      <a:pt x="226" y="29"/>
                    </a:lnTo>
                    <a:lnTo>
                      <a:pt x="223" y="30"/>
                    </a:lnTo>
                    <a:lnTo>
                      <a:pt x="223" y="29"/>
                    </a:lnTo>
                    <a:lnTo>
                      <a:pt x="219" y="30"/>
                    </a:lnTo>
                    <a:lnTo>
                      <a:pt x="209" y="33"/>
                    </a:lnTo>
                    <a:lnTo>
                      <a:pt x="202" y="29"/>
                    </a:lnTo>
                    <a:lnTo>
                      <a:pt x="201" y="28"/>
                    </a:lnTo>
                    <a:lnTo>
                      <a:pt x="198" y="26"/>
                    </a:lnTo>
                    <a:lnTo>
                      <a:pt x="195" y="26"/>
                    </a:lnTo>
                    <a:lnTo>
                      <a:pt x="192" y="29"/>
                    </a:lnTo>
                    <a:lnTo>
                      <a:pt x="191" y="32"/>
                    </a:lnTo>
                    <a:lnTo>
                      <a:pt x="192" y="36"/>
                    </a:lnTo>
                    <a:lnTo>
                      <a:pt x="188" y="43"/>
                    </a:lnTo>
                    <a:lnTo>
                      <a:pt x="173" y="51"/>
                    </a:lnTo>
                    <a:lnTo>
                      <a:pt x="171" y="57"/>
                    </a:lnTo>
                    <a:lnTo>
                      <a:pt x="170" y="58"/>
                    </a:lnTo>
                    <a:lnTo>
                      <a:pt x="174" y="60"/>
                    </a:lnTo>
                    <a:lnTo>
                      <a:pt x="177" y="65"/>
                    </a:lnTo>
                    <a:lnTo>
                      <a:pt x="176" y="102"/>
                    </a:lnTo>
                    <a:lnTo>
                      <a:pt x="170" y="104"/>
                    </a:lnTo>
                    <a:lnTo>
                      <a:pt x="171" y="106"/>
                    </a:lnTo>
                    <a:lnTo>
                      <a:pt x="171" y="107"/>
                    </a:lnTo>
                    <a:lnTo>
                      <a:pt x="173" y="109"/>
                    </a:lnTo>
                    <a:lnTo>
                      <a:pt x="157" y="121"/>
                    </a:lnTo>
                    <a:lnTo>
                      <a:pt x="152" y="113"/>
                    </a:lnTo>
                    <a:lnTo>
                      <a:pt x="114" y="131"/>
                    </a:lnTo>
                    <a:lnTo>
                      <a:pt x="117" y="132"/>
                    </a:lnTo>
                    <a:lnTo>
                      <a:pt x="117" y="136"/>
                    </a:lnTo>
                    <a:lnTo>
                      <a:pt x="100" y="138"/>
                    </a:lnTo>
                    <a:lnTo>
                      <a:pt x="97" y="138"/>
                    </a:lnTo>
                    <a:lnTo>
                      <a:pt x="90" y="136"/>
                    </a:lnTo>
                    <a:lnTo>
                      <a:pt x="86" y="135"/>
                    </a:lnTo>
                    <a:lnTo>
                      <a:pt x="78" y="134"/>
                    </a:lnTo>
                    <a:lnTo>
                      <a:pt x="56" y="139"/>
                    </a:lnTo>
                    <a:lnTo>
                      <a:pt x="50" y="142"/>
                    </a:lnTo>
                    <a:lnTo>
                      <a:pt x="44" y="152"/>
                    </a:lnTo>
                    <a:lnTo>
                      <a:pt x="44" y="153"/>
                    </a:lnTo>
                    <a:lnTo>
                      <a:pt x="42" y="159"/>
                    </a:lnTo>
                    <a:lnTo>
                      <a:pt x="40" y="159"/>
                    </a:lnTo>
                    <a:lnTo>
                      <a:pt x="23" y="167"/>
                    </a:lnTo>
                    <a:lnTo>
                      <a:pt x="11" y="184"/>
                    </a:lnTo>
                    <a:lnTo>
                      <a:pt x="11" y="185"/>
                    </a:lnTo>
                    <a:lnTo>
                      <a:pt x="27" y="196"/>
                    </a:lnTo>
                    <a:lnTo>
                      <a:pt x="27" y="198"/>
                    </a:lnTo>
                    <a:lnTo>
                      <a:pt x="26" y="198"/>
                    </a:lnTo>
                    <a:lnTo>
                      <a:pt x="25" y="196"/>
                    </a:lnTo>
                    <a:lnTo>
                      <a:pt x="18" y="196"/>
                    </a:lnTo>
                    <a:lnTo>
                      <a:pt x="17" y="198"/>
                    </a:lnTo>
                    <a:lnTo>
                      <a:pt x="18" y="202"/>
                    </a:lnTo>
                    <a:lnTo>
                      <a:pt x="15" y="210"/>
                    </a:lnTo>
                    <a:lnTo>
                      <a:pt x="15" y="213"/>
                    </a:lnTo>
                    <a:lnTo>
                      <a:pt x="17" y="216"/>
                    </a:lnTo>
                    <a:lnTo>
                      <a:pt x="18" y="217"/>
                    </a:lnTo>
                    <a:lnTo>
                      <a:pt x="25" y="219"/>
                    </a:lnTo>
                    <a:lnTo>
                      <a:pt x="26" y="220"/>
                    </a:lnTo>
                    <a:lnTo>
                      <a:pt x="26" y="222"/>
                    </a:lnTo>
                    <a:lnTo>
                      <a:pt x="27" y="226"/>
                    </a:lnTo>
                    <a:lnTo>
                      <a:pt x="25" y="226"/>
                    </a:lnTo>
                    <a:lnTo>
                      <a:pt x="23" y="224"/>
                    </a:lnTo>
                    <a:lnTo>
                      <a:pt x="15" y="223"/>
                    </a:lnTo>
                    <a:lnTo>
                      <a:pt x="14" y="223"/>
                    </a:lnTo>
                    <a:lnTo>
                      <a:pt x="12" y="224"/>
                    </a:lnTo>
                    <a:lnTo>
                      <a:pt x="12" y="226"/>
                    </a:lnTo>
                    <a:lnTo>
                      <a:pt x="17" y="227"/>
                    </a:lnTo>
                    <a:lnTo>
                      <a:pt x="18" y="232"/>
                    </a:lnTo>
                    <a:lnTo>
                      <a:pt x="17" y="233"/>
                    </a:lnTo>
                    <a:lnTo>
                      <a:pt x="15" y="236"/>
                    </a:lnTo>
                    <a:lnTo>
                      <a:pt x="4" y="236"/>
                    </a:lnTo>
                    <a:lnTo>
                      <a:pt x="1" y="239"/>
                    </a:lnTo>
                    <a:lnTo>
                      <a:pt x="1" y="240"/>
                    </a:lnTo>
                    <a:lnTo>
                      <a:pt x="0" y="241"/>
                    </a:lnTo>
                    <a:lnTo>
                      <a:pt x="0" y="244"/>
                    </a:lnTo>
                    <a:lnTo>
                      <a:pt x="1" y="244"/>
                    </a:lnTo>
                    <a:lnTo>
                      <a:pt x="10" y="254"/>
                    </a:lnTo>
                    <a:lnTo>
                      <a:pt x="15" y="266"/>
                    </a:lnTo>
                    <a:lnTo>
                      <a:pt x="18" y="270"/>
                    </a:lnTo>
                    <a:lnTo>
                      <a:pt x="18" y="272"/>
                    </a:lnTo>
                    <a:lnTo>
                      <a:pt x="17" y="272"/>
                    </a:lnTo>
                    <a:lnTo>
                      <a:pt x="17" y="273"/>
                    </a:lnTo>
                    <a:lnTo>
                      <a:pt x="18" y="273"/>
                    </a:lnTo>
                    <a:lnTo>
                      <a:pt x="25" y="280"/>
                    </a:lnTo>
                    <a:lnTo>
                      <a:pt x="43" y="292"/>
                    </a:lnTo>
                    <a:lnTo>
                      <a:pt x="51" y="294"/>
                    </a:lnTo>
                    <a:lnTo>
                      <a:pt x="61" y="307"/>
                    </a:lnTo>
                    <a:lnTo>
                      <a:pt x="61" y="308"/>
                    </a:lnTo>
                    <a:lnTo>
                      <a:pt x="67" y="313"/>
                    </a:lnTo>
                    <a:lnTo>
                      <a:pt x="71" y="314"/>
                    </a:lnTo>
                    <a:lnTo>
                      <a:pt x="72" y="315"/>
                    </a:lnTo>
                    <a:lnTo>
                      <a:pt x="74" y="315"/>
                    </a:lnTo>
                    <a:lnTo>
                      <a:pt x="75" y="314"/>
                    </a:lnTo>
                    <a:lnTo>
                      <a:pt x="81" y="311"/>
                    </a:lnTo>
                    <a:lnTo>
                      <a:pt x="81" y="313"/>
                    </a:lnTo>
                    <a:lnTo>
                      <a:pt x="82" y="314"/>
                    </a:lnTo>
                    <a:lnTo>
                      <a:pt x="85" y="315"/>
                    </a:lnTo>
                    <a:lnTo>
                      <a:pt x="85" y="318"/>
                    </a:lnTo>
                    <a:lnTo>
                      <a:pt x="86" y="323"/>
                    </a:lnTo>
                    <a:lnTo>
                      <a:pt x="79" y="328"/>
                    </a:lnTo>
                    <a:lnTo>
                      <a:pt x="78" y="329"/>
                    </a:lnTo>
                    <a:lnTo>
                      <a:pt x="74" y="330"/>
                    </a:lnTo>
                    <a:lnTo>
                      <a:pt x="68" y="335"/>
                    </a:lnTo>
                    <a:lnTo>
                      <a:pt x="67" y="336"/>
                    </a:lnTo>
                    <a:lnTo>
                      <a:pt x="72" y="340"/>
                    </a:lnTo>
                    <a:lnTo>
                      <a:pt x="77" y="345"/>
                    </a:lnTo>
                    <a:lnTo>
                      <a:pt x="79" y="345"/>
                    </a:lnTo>
                    <a:lnTo>
                      <a:pt x="85" y="342"/>
                    </a:lnTo>
                    <a:lnTo>
                      <a:pt x="85" y="340"/>
                    </a:lnTo>
                    <a:lnTo>
                      <a:pt x="89" y="340"/>
                    </a:lnTo>
                    <a:lnTo>
                      <a:pt x="86" y="349"/>
                    </a:lnTo>
                    <a:lnTo>
                      <a:pt x="85" y="352"/>
                    </a:lnTo>
                    <a:lnTo>
                      <a:pt x="75" y="361"/>
                    </a:lnTo>
                    <a:lnTo>
                      <a:pt x="71" y="363"/>
                    </a:lnTo>
                    <a:lnTo>
                      <a:pt x="71" y="356"/>
                    </a:lnTo>
                    <a:lnTo>
                      <a:pt x="68" y="354"/>
                    </a:lnTo>
                    <a:lnTo>
                      <a:pt x="63" y="356"/>
                    </a:lnTo>
                    <a:lnTo>
                      <a:pt x="57" y="366"/>
                    </a:lnTo>
                    <a:lnTo>
                      <a:pt x="57" y="368"/>
                    </a:lnTo>
                    <a:lnTo>
                      <a:pt x="49" y="377"/>
                    </a:lnTo>
                    <a:lnTo>
                      <a:pt x="47" y="381"/>
                    </a:lnTo>
                    <a:lnTo>
                      <a:pt x="47" y="385"/>
                    </a:lnTo>
                    <a:lnTo>
                      <a:pt x="43" y="389"/>
                    </a:lnTo>
                    <a:lnTo>
                      <a:pt x="40" y="390"/>
                    </a:lnTo>
                    <a:lnTo>
                      <a:pt x="36" y="390"/>
                    </a:lnTo>
                    <a:lnTo>
                      <a:pt x="30" y="389"/>
                    </a:lnTo>
                    <a:lnTo>
                      <a:pt x="26" y="390"/>
                    </a:lnTo>
                    <a:lnTo>
                      <a:pt x="25" y="393"/>
                    </a:lnTo>
                    <a:lnTo>
                      <a:pt x="25" y="396"/>
                    </a:lnTo>
                    <a:lnTo>
                      <a:pt x="23" y="397"/>
                    </a:lnTo>
                    <a:lnTo>
                      <a:pt x="19" y="403"/>
                    </a:lnTo>
                    <a:lnTo>
                      <a:pt x="15" y="402"/>
                    </a:lnTo>
                    <a:lnTo>
                      <a:pt x="15" y="400"/>
                    </a:lnTo>
                    <a:lnTo>
                      <a:pt x="14" y="396"/>
                    </a:lnTo>
                    <a:lnTo>
                      <a:pt x="15" y="392"/>
                    </a:lnTo>
                    <a:lnTo>
                      <a:pt x="15" y="388"/>
                    </a:lnTo>
                    <a:lnTo>
                      <a:pt x="12" y="383"/>
                    </a:lnTo>
                    <a:lnTo>
                      <a:pt x="5" y="380"/>
                    </a:lnTo>
                    <a:lnTo>
                      <a:pt x="3" y="380"/>
                    </a:lnTo>
                    <a:lnTo>
                      <a:pt x="3" y="381"/>
                    </a:lnTo>
                    <a:lnTo>
                      <a:pt x="4" y="383"/>
                    </a:lnTo>
                    <a:lnTo>
                      <a:pt x="4" y="406"/>
                    </a:lnTo>
                    <a:lnTo>
                      <a:pt x="3" y="409"/>
                    </a:lnTo>
                    <a:lnTo>
                      <a:pt x="3" y="41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28" name="Freeform 1361">
                <a:extLst>
                  <a:ext uri="{FF2B5EF4-FFF2-40B4-BE49-F238E27FC236}">
                    <a16:creationId xmlns:a16="http://schemas.microsoft.com/office/drawing/2014/main" id="{290DB5B4-9626-509B-00DA-95357D5F79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0" y="907"/>
                <a:ext cx="53" cy="43"/>
              </a:xfrm>
              <a:custGeom>
                <a:avLst/>
                <a:gdLst>
                  <a:gd name="T0" fmla="*/ 214 w 214"/>
                  <a:gd name="T1" fmla="*/ 75 h 173"/>
                  <a:gd name="T2" fmla="*/ 204 w 214"/>
                  <a:gd name="T3" fmla="*/ 79 h 173"/>
                  <a:gd name="T4" fmla="*/ 200 w 214"/>
                  <a:gd name="T5" fmla="*/ 81 h 173"/>
                  <a:gd name="T6" fmla="*/ 183 w 214"/>
                  <a:gd name="T7" fmla="*/ 78 h 173"/>
                  <a:gd name="T8" fmla="*/ 162 w 214"/>
                  <a:gd name="T9" fmla="*/ 81 h 173"/>
                  <a:gd name="T10" fmla="*/ 158 w 214"/>
                  <a:gd name="T11" fmla="*/ 70 h 173"/>
                  <a:gd name="T12" fmla="*/ 151 w 214"/>
                  <a:gd name="T13" fmla="*/ 46 h 173"/>
                  <a:gd name="T14" fmla="*/ 151 w 214"/>
                  <a:gd name="T15" fmla="*/ 35 h 173"/>
                  <a:gd name="T16" fmla="*/ 145 w 214"/>
                  <a:gd name="T17" fmla="*/ 33 h 173"/>
                  <a:gd name="T18" fmla="*/ 142 w 214"/>
                  <a:gd name="T19" fmla="*/ 35 h 173"/>
                  <a:gd name="T20" fmla="*/ 140 w 214"/>
                  <a:gd name="T21" fmla="*/ 30 h 173"/>
                  <a:gd name="T22" fmla="*/ 147 w 214"/>
                  <a:gd name="T23" fmla="*/ 22 h 173"/>
                  <a:gd name="T24" fmla="*/ 131 w 214"/>
                  <a:gd name="T25" fmla="*/ 8 h 173"/>
                  <a:gd name="T26" fmla="*/ 128 w 214"/>
                  <a:gd name="T27" fmla="*/ 9 h 173"/>
                  <a:gd name="T28" fmla="*/ 111 w 214"/>
                  <a:gd name="T29" fmla="*/ 6 h 173"/>
                  <a:gd name="T30" fmla="*/ 92 w 214"/>
                  <a:gd name="T31" fmla="*/ 6 h 173"/>
                  <a:gd name="T32" fmla="*/ 68 w 214"/>
                  <a:gd name="T33" fmla="*/ 53 h 173"/>
                  <a:gd name="T34" fmla="*/ 65 w 214"/>
                  <a:gd name="T35" fmla="*/ 68 h 173"/>
                  <a:gd name="T36" fmla="*/ 71 w 214"/>
                  <a:gd name="T37" fmla="*/ 79 h 173"/>
                  <a:gd name="T38" fmla="*/ 64 w 214"/>
                  <a:gd name="T39" fmla="*/ 93 h 173"/>
                  <a:gd name="T40" fmla="*/ 63 w 214"/>
                  <a:gd name="T41" fmla="*/ 97 h 173"/>
                  <a:gd name="T42" fmla="*/ 61 w 214"/>
                  <a:gd name="T43" fmla="*/ 99 h 173"/>
                  <a:gd name="T44" fmla="*/ 57 w 214"/>
                  <a:gd name="T45" fmla="*/ 96 h 173"/>
                  <a:gd name="T46" fmla="*/ 51 w 214"/>
                  <a:gd name="T47" fmla="*/ 111 h 173"/>
                  <a:gd name="T48" fmla="*/ 47 w 214"/>
                  <a:gd name="T49" fmla="*/ 117 h 173"/>
                  <a:gd name="T50" fmla="*/ 50 w 214"/>
                  <a:gd name="T51" fmla="*/ 121 h 173"/>
                  <a:gd name="T52" fmla="*/ 56 w 214"/>
                  <a:gd name="T53" fmla="*/ 128 h 173"/>
                  <a:gd name="T54" fmla="*/ 57 w 214"/>
                  <a:gd name="T55" fmla="*/ 142 h 173"/>
                  <a:gd name="T56" fmla="*/ 49 w 214"/>
                  <a:gd name="T57" fmla="*/ 143 h 173"/>
                  <a:gd name="T58" fmla="*/ 44 w 214"/>
                  <a:gd name="T59" fmla="*/ 152 h 173"/>
                  <a:gd name="T60" fmla="*/ 47 w 214"/>
                  <a:gd name="T61" fmla="*/ 156 h 173"/>
                  <a:gd name="T62" fmla="*/ 49 w 214"/>
                  <a:gd name="T63" fmla="*/ 159 h 173"/>
                  <a:gd name="T64" fmla="*/ 50 w 214"/>
                  <a:gd name="T65" fmla="*/ 166 h 173"/>
                  <a:gd name="T66" fmla="*/ 51 w 214"/>
                  <a:gd name="T67" fmla="*/ 173 h 173"/>
                  <a:gd name="T68" fmla="*/ 36 w 214"/>
                  <a:gd name="T69" fmla="*/ 170 h 173"/>
                  <a:gd name="T70" fmla="*/ 21 w 214"/>
                  <a:gd name="T71" fmla="*/ 171 h 173"/>
                  <a:gd name="T72" fmla="*/ 4 w 214"/>
                  <a:gd name="T73" fmla="*/ 167 h 173"/>
                  <a:gd name="T74" fmla="*/ 1 w 214"/>
                  <a:gd name="T75" fmla="*/ 169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214" h="173">
                    <a:moveTo>
                      <a:pt x="214" y="73"/>
                    </a:moveTo>
                    <a:lnTo>
                      <a:pt x="214" y="75"/>
                    </a:lnTo>
                    <a:lnTo>
                      <a:pt x="208" y="76"/>
                    </a:lnTo>
                    <a:lnTo>
                      <a:pt x="204" y="79"/>
                    </a:lnTo>
                    <a:lnTo>
                      <a:pt x="201" y="79"/>
                    </a:lnTo>
                    <a:lnTo>
                      <a:pt x="200" y="81"/>
                    </a:lnTo>
                    <a:lnTo>
                      <a:pt x="200" y="75"/>
                    </a:lnTo>
                    <a:lnTo>
                      <a:pt x="183" y="78"/>
                    </a:lnTo>
                    <a:lnTo>
                      <a:pt x="181" y="78"/>
                    </a:lnTo>
                    <a:lnTo>
                      <a:pt x="162" y="81"/>
                    </a:lnTo>
                    <a:lnTo>
                      <a:pt x="158" y="78"/>
                    </a:lnTo>
                    <a:lnTo>
                      <a:pt x="158" y="70"/>
                    </a:lnTo>
                    <a:lnTo>
                      <a:pt x="151" y="47"/>
                    </a:lnTo>
                    <a:lnTo>
                      <a:pt x="151" y="46"/>
                    </a:lnTo>
                    <a:lnTo>
                      <a:pt x="152" y="42"/>
                    </a:lnTo>
                    <a:lnTo>
                      <a:pt x="151" y="35"/>
                    </a:lnTo>
                    <a:lnTo>
                      <a:pt x="149" y="33"/>
                    </a:lnTo>
                    <a:lnTo>
                      <a:pt x="145" y="33"/>
                    </a:lnTo>
                    <a:lnTo>
                      <a:pt x="144" y="35"/>
                    </a:lnTo>
                    <a:lnTo>
                      <a:pt x="142" y="35"/>
                    </a:lnTo>
                    <a:lnTo>
                      <a:pt x="141" y="33"/>
                    </a:lnTo>
                    <a:lnTo>
                      <a:pt x="140" y="30"/>
                    </a:lnTo>
                    <a:lnTo>
                      <a:pt x="145" y="25"/>
                    </a:lnTo>
                    <a:lnTo>
                      <a:pt x="147" y="22"/>
                    </a:lnTo>
                    <a:lnTo>
                      <a:pt x="132" y="11"/>
                    </a:lnTo>
                    <a:lnTo>
                      <a:pt x="131" y="8"/>
                    </a:lnTo>
                    <a:lnTo>
                      <a:pt x="130" y="9"/>
                    </a:lnTo>
                    <a:lnTo>
                      <a:pt x="128" y="9"/>
                    </a:lnTo>
                    <a:lnTo>
                      <a:pt x="116" y="6"/>
                    </a:lnTo>
                    <a:lnTo>
                      <a:pt x="111" y="6"/>
                    </a:lnTo>
                    <a:lnTo>
                      <a:pt x="98" y="0"/>
                    </a:lnTo>
                    <a:lnTo>
                      <a:pt x="92" y="6"/>
                    </a:lnTo>
                    <a:lnTo>
                      <a:pt x="71" y="37"/>
                    </a:lnTo>
                    <a:lnTo>
                      <a:pt x="68" y="53"/>
                    </a:lnTo>
                    <a:lnTo>
                      <a:pt x="65" y="60"/>
                    </a:lnTo>
                    <a:lnTo>
                      <a:pt x="65" y="68"/>
                    </a:lnTo>
                    <a:lnTo>
                      <a:pt x="71" y="76"/>
                    </a:lnTo>
                    <a:lnTo>
                      <a:pt x="71" y="79"/>
                    </a:lnTo>
                    <a:lnTo>
                      <a:pt x="65" y="93"/>
                    </a:lnTo>
                    <a:lnTo>
                      <a:pt x="64" y="93"/>
                    </a:lnTo>
                    <a:lnTo>
                      <a:pt x="64" y="95"/>
                    </a:lnTo>
                    <a:lnTo>
                      <a:pt x="63" y="97"/>
                    </a:lnTo>
                    <a:lnTo>
                      <a:pt x="61" y="97"/>
                    </a:lnTo>
                    <a:lnTo>
                      <a:pt x="61" y="99"/>
                    </a:lnTo>
                    <a:lnTo>
                      <a:pt x="60" y="96"/>
                    </a:lnTo>
                    <a:lnTo>
                      <a:pt x="57" y="96"/>
                    </a:lnTo>
                    <a:lnTo>
                      <a:pt x="56" y="99"/>
                    </a:lnTo>
                    <a:lnTo>
                      <a:pt x="51" y="111"/>
                    </a:lnTo>
                    <a:lnTo>
                      <a:pt x="49" y="114"/>
                    </a:lnTo>
                    <a:lnTo>
                      <a:pt x="47" y="117"/>
                    </a:lnTo>
                    <a:lnTo>
                      <a:pt x="47" y="119"/>
                    </a:lnTo>
                    <a:lnTo>
                      <a:pt x="50" y="121"/>
                    </a:lnTo>
                    <a:lnTo>
                      <a:pt x="53" y="126"/>
                    </a:lnTo>
                    <a:lnTo>
                      <a:pt x="56" y="128"/>
                    </a:lnTo>
                    <a:lnTo>
                      <a:pt x="57" y="133"/>
                    </a:lnTo>
                    <a:lnTo>
                      <a:pt x="57" y="142"/>
                    </a:lnTo>
                    <a:lnTo>
                      <a:pt x="53" y="143"/>
                    </a:lnTo>
                    <a:lnTo>
                      <a:pt x="49" y="143"/>
                    </a:lnTo>
                    <a:lnTo>
                      <a:pt x="44" y="149"/>
                    </a:lnTo>
                    <a:lnTo>
                      <a:pt x="44" y="152"/>
                    </a:lnTo>
                    <a:lnTo>
                      <a:pt x="46" y="155"/>
                    </a:lnTo>
                    <a:lnTo>
                      <a:pt x="47" y="156"/>
                    </a:lnTo>
                    <a:lnTo>
                      <a:pt x="47" y="157"/>
                    </a:lnTo>
                    <a:lnTo>
                      <a:pt x="49" y="159"/>
                    </a:lnTo>
                    <a:lnTo>
                      <a:pt x="50" y="164"/>
                    </a:lnTo>
                    <a:lnTo>
                      <a:pt x="50" y="166"/>
                    </a:lnTo>
                    <a:lnTo>
                      <a:pt x="51" y="169"/>
                    </a:lnTo>
                    <a:lnTo>
                      <a:pt x="51" y="173"/>
                    </a:lnTo>
                    <a:lnTo>
                      <a:pt x="44" y="173"/>
                    </a:lnTo>
                    <a:lnTo>
                      <a:pt x="36" y="170"/>
                    </a:lnTo>
                    <a:lnTo>
                      <a:pt x="29" y="170"/>
                    </a:lnTo>
                    <a:lnTo>
                      <a:pt x="21" y="171"/>
                    </a:lnTo>
                    <a:lnTo>
                      <a:pt x="7" y="170"/>
                    </a:lnTo>
                    <a:lnTo>
                      <a:pt x="4" y="167"/>
                    </a:lnTo>
                    <a:lnTo>
                      <a:pt x="3" y="167"/>
                    </a:lnTo>
                    <a:lnTo>
                      <a:pt x="1" y="169"/>
                    </a:lnTo>
                    <a:lnTo>
                      <a:pt x="0" y="17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29" name="Freeform 1362">
                <a:extLst>
                  <a:ext uri="{FF2B5EF4-FFF2-40B4-BE49-F238E27FC236}">
                    <a16:creationId xmlns:a16="http://schemas.microsoft.com/office/drawing/2014/main" id="{C28F2539-6E9F-4E7B-7E7C-139E1DEA8B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3" y="926"/>
                <a:ext cx="47" cy="26"/>
              </a:xfrm>
              <a:custGeom>
                <a:avLst/>
                <a:gdLst>
                  <a:gd name="T0" fmla="*/ 187 w 187"/>
                  <a:gd name="T1" fmla="*/ 104 h 104"/>
                  <a:gd name="T2" fmla="*/ 184 w 187"/>
                  <a:gd name="T3" fmla="*/ 103 h 104"/>
                  <a:gd name="T4" fmla="*/ 170 w 187"/>
                  <a:gd name="T5" fmla="*/ 94 h 104"/>
                  <a:gd name="T6" fmla="*/ 167 w 187"/>
                  <a:gd name="T7" fmla="*/ 93 h 104"/>
                  <a:gd name="T8" fmla="*/ 163 w 187"/>
                  <a:gd name="T9" fmla="*/ 89 h 104"/>
                  <a:gd name="T10" fmla="*/ 161 w 187"/>
                  <a:gd name="T11" fmla="*/ 83 h 104"/>
                  <a:gd name="T12" fmla="*/ 157 w 187"/>
                  <a:gd name="T13" fmla="*/ 82 h 104"/>
                  <a:gd name="T14" fmla="*/ 152 w 187"/>
                  <a:gd name="T15" fmla="*/ 82 h 104"/>
                  <a:gd name="T16" fmla="*/ 143 w 187"/>
                  <a:gd name="T17" fmla="*/ 83 h 104"/>
                  <a:gd name="T18" fmla="*/ 142 w 187"/>
                  <a:gd name="T19" fmla="*/ 83 h 104"/>
                  <a:gd name="T20" fmla="*/ 142 w 187"/>
                  <a:gd name="T21" fmla="*/ 77 h 104"/>
                  <a:gd name="T22" fmla="*/ 143 w 187"/>
                  <a:gd name="T23" fmla="*/ 72 h 104"/>
                  <a:gd name="T24" fmla="*/ 143 w 187"/>
                  <a:gd name="T25" fmla="*/ 69 h 104"/>
                  <a:gd name="T26" fmla="*/ 145 w 187"/>
                  <a:gd name="T27" fmla="*/ 67 h 104"/>
                  <a:gd name="T28" fmla="*/ 145 w 187"/>
                  <a:gd name="T29" fmla="*/ 65 h 104"/>
                  <a:gd name="T30" fmla="*/ 141 w 187"/>
                  <a:gd name="T31" fmla="*/ 64 h 104"/>
                  <a:gd name="T32" fmla="*/ 141 w 187"/>
                  <a:gd name="T33" fmla="*/ 62 h 104"/>
                  <a:gd name="T34" fmla="*/ 145 w 187"/>
                  <a:gd name="T35" fmla="*/ 55 h 104"/>
                  <a:gd name="T36" fmla="*/ 145 w 187"/>
                  <a:gd name="T37" fmla="*/ 53 h 104"/>
                  <a:gd name="T38" fmla="*/ 143 w 187"/>
                  <a:gd name="T39" fmla="*/ 53 h 104"/>
                  <a:gd name="T40" fmla="*/ 141 w 187"/>
                  <a:gd name="T41" fmla="*/ 51 h 104"/>
                  <a:gd name="T42" fmla="*/ 139 w 187"/>
                  <a:gd name="T43" fmla="*/ 51 h 104"/>
                  <a:gd name="T44" fmla="*/ 132 w 187"/>
                  <a:gd name="T45" fmla="*/ 50 h 104"/>
                  <a:gd name="T46" fmla="*/ 103 w 187"/>
                  <a:gd name="T47" fmla="*/ 40 h 104"/>
                  <a:gd name="T48" fmla="*/ 86 w 187"/>
                  <a:gd name="T49" fmla="*/ 31 h 104"/>
                  <a:gd name="T50" fmla="*/ 78 w 187"/>
                  <a:gd name="T51" fmla="*/ 30 h 104"/>
                  <a:gd name="T52" fmla="*/ 75 w 187"/>
                  <a:gd name="T53" fmla="*/ 30 h 104"/>
                  <a:gd name="T54" fmla="*/ 54 w 187"/>
                  <a:gd name="T55" fmla="*/ 41 h 104"/>
                  <a:gd name="T56" fmla="*/ 50 w 187"/>
                  <a:gd name="T57" fmla="*/ 44 h 104"/>
                  <a:gd name="T58" fmla="*/ 44 w 187"/>
                  <a:gd name="T59" fmla="*/ 46 h 104"/>
                  <a:gd name="T60" fmla="*/ 39 w 187"/>
                  <a:gd name="T61" fmla="*/ 36 h 104"/>
                  <a:gd name="T62" fmla="*/ 27 w 187"/>
                  <a:gd name="T63" fmla="*/ 22 h 104"/>
                  <a:gd name="T64" fmla="*/ 16 w 187"/>
                  <a:gd name="T65" fmla="*/ 23 h 104"/>
                  <a:gd name="T66" fmla="*/ 15 w 187"/>
                  <a:gd name="T67" fmla="*/ 23 h 104"/>
                  <a:gd name="T68" fmla="*/ 12 w 187"/>
                  <a:gd name="T69" fmla="*/ 22 h 104"/>
                  <a:gd name="T70" fmla="*/ 12 w 187"/>
                  <a:gd name="T71" fmla="*/ 15 h 104"/>
                  <a:gd name="T72" fmla="*/ 9 w 187"/>
                  <a:gd name="T73" fmla="*/ 9 h 104"/>
                  <a:gd name="T74" fmla="*/ 4 w 187"/>
                  <a:gd name="T75" fmla="*/ 3 h 104"/>
                  <a:gd name="T76" fmla="*/ 0 w 187"/>
                  <a:gd name="T77" fmla="*/ 0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87" h="104">
                    <a:moveTo>
                      <a:pt x="187" y="104"/>
                    </a:moveTo>
                    <a:lnTo>
                      <a:pt x="184" y="103"/>
                    </a:lnTo>
                    <a:lnTo>
                      <a:pt x="170" y="94"/>
                    </a:lnTo>
                    <a:lnTo>
                      <a:pt x="167" y="93"/>
                    </a:lnTo>
                    <a:lnTo>
                      <a:pt x="163" y="89"/>
                    </a:lnTo>
                    <a:lnTo>
                      <a:pt x="161" y="83"/>
                    </a:lnTo>
                    <a:lnTo>
                      <a:pt x="157" y="82"/>
                    </a:lnTo>
                    <a:lnTo>
                      <a:pt x="152" y="82"/>
                    </a:lnTo>
                    <a:lnTo>
                      <a:pt x="143" y="83"/>
                    </a:lnTo>
                    <a:lnTo>
                      <a:pt x="142" y="83"/>
                    </a:lnTo>
                    <a:lnTo>
                      <a:pt x="142" y="77"/>
                    </a:lnTo>
                    <a:lnTo>
                      <a:pt x="143" y="72"/>
                    </a:lnTo>
                    <a:lnTo>
                      <a:pt x="143" y="69"/>
                    </a:lnTo>
                    <a:lnTo>
                      <a:pt x="145" y="67"/>
                    </a:lnTo>
                    <a:lnTo>
                      <a:pt x="145" y="65"/>
                    </a:lnTo>
                    <a:lnTo>
                      <a:pt x="141" y="64"/>
                    </a:lnTo>
                    <a:lnTo>
                      <a:pt x="141" y="62"/>
                    </a:lnTo>
                    <a:lnTo>
                      <a:pt x="145" y="55"/>
                    </a:lnTo>
                    <a:lnTo>
                      <a:pt x="145" y="53"/>
                    </a:lnTo>
                    <a:lnTo>
                      <a:pt x="143" y="53"/>
                    </a:lnTo>
                    <a:lnTo>
                      <a:pt x="141" y="51"/>
                    </a:lnTo>
                    <a:lnTo>
                      <a:pt x="139" y="51"/>
                    </a:lnTo>
                    <a:lnTo>
                      <a:pt x="132" y="50"/>
                    </a:lnTo>
                    <a:lnTo>
                      <a:pt x="103" y="40"/>
                    </a:lnTo>
                    <a:lnTo>
                      <a:pt x="86" y="31"/>
                    </a:lnTo>
                    <a:lnTo>
                      <a:pt x="78" y="30"/>
                    </a:lnTo>
                    <a:lnTo>
                      <a:pt x="75" y="30"/>
                    </a:lnTo>
                    <a:lnTo>
                      <a:pt x="54" y="41"/>
                    </a:lnTo>
                    <a:lnTo>
                      <a:pt x="50" y="44"/>
                    </a:lnTo>
                    <a:lnTo>
                      <a:pt x="44" y="46"/>
                    </a:lnTo>
                    <a:lnTo>
                      <a:pt x="39" y="36"/>
                    </a:lnTo>
                    <a:lnTo>
                      <a:pt x="27" y="22"/>
                    </a:lnTo>
                    <a:lnTo>
                      <a:pt x="16" y="23"/>
                    </a:lnTo>
                    <a:lnTo>
                      <a:pt x="15" y="23"/>
                    </a:lnTo>
                    <a:lnTo>
                      <a:pt x="12" y="22"/>
                    </a:lnTo>
                    <a:lnTo>
                      <a:pt x="12" y="15"/>
                    </a:lnTo>
                    <a:lnTo>
                      <a:pt x="9" y="9"/>
                    </a:lnTo>
                    <a:lnTo>
                      <a:pt x="4" y="3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30" name="Freeform 1363">
                <a:extLst>
                  <a:ext uri="{FF2B5EF4-FFF2-40B4-BE49-F238E27FC236}">
                    <a16:creationId xmlns:a16="http://schemas.microsoft.com/office/drawing/2014/main" id="{ABC8EADE-B870-E1C3-4372-2723EBB5DF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59" y="950"/>
                <a:ext cx="1" cy="4"/>
              </a:xfrm>
              <a:custGeom>
                <a:avLst/>
                <a:gdLst>
                  <a:gd name="T0" fmla="*/ 0 w 2"/>
                  <a:gd name="T1" fmla="*/ 13 h 13"/>
                  <a:gd name="T2" fmla="*/ 2 w 2"/>
                  <a:gd name="T3" fmla="*/ 10 h 13"/>
                  <a:gd name="T4" fmla="*/ 2 w 2"/>
                  <a:gd name="T5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3">
                    <a:moveTo>
                      <a:pt x="0" y="13"/>
                    </a:moveTo>
                    <a:lnTo>
                      <a:pt x="2" y="10"/>
                    </a:lnTo>
                    <a:lnTo>
                      <a:pt x="2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31" name="Line 1364">
                <a:extLst>
                  <a:ext uri="{FF2B5EF4-FFF2-40B4-BE49-F238E27FC236}">
                    <a16:creationId xmlns:a16="http://schemas.microsoft.com/office/drawing/2014/main" id="{C1FF970E-AD6E-B3E8-30C8-F2973AE8C60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359" y="954"/>
                <a:ext cx="0" cy="0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32" name="Line 1365">
                <a:extLst>
                  <a:ext uri="{FF2B5EF4-FFF2-40B4-BE49-F238E27FC236}">
                    <a16:creationId xmlns:a16="http://schemas.microsoft.com/office/drawing/2014/main" id="{89358C3B-A2E3-553F-21AB-E86D49C164B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5359" y="950"/>
                <a:ext cx="1" cy="4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33" name="Freeform 1366">
                <a:extLst>
                  <a:ext uri="{FF2B5EF4-FFF2-40B4-BE49-F238E27FC236}">
                    <a16:creationId xmlns:a16="http://schemas.microsoft.com/office/drawing/2014/main" id="{41F17A0B-A7B1-79D7-3ACA-60C67017E3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1" y="980"/>
                <a:ext cx="65" cy="46"/>
              </a:xfrm>
              <a:custGeom>
                <a:avLst/>
                <a:gdLst>
                  <a:gd name="T0" fmla="*/ 7 w 262"/>
                  <a:gd name="T1" fmla="*/ 4 h 184"/>
                  <a:gd name="T2" fmla="*/ 31 w 262"/>
                  <a:gd name="T3" fmla="*/ 12 h 184"/>
                  <a:gd name="T4" fmla="*/ 80 w 262"/>
                  <a:gd name="T5" fmla="*/ 39 h 184"/>
                  <a:gd name="T6" fmla="*/ 77 w 262"/>
                  <a:gd name="T7" fmla="*/ 40 h 184"/>
                  <a:gd name="T8" fmla="*/ 83 w 262"/>
                  <a:gd name="T9" fmla="*/ 54 h 184"/>
                  <a:gd name="T10" fmla="*/ 97 w 262"/>
                  <a:gd name="T11" fmla="*/ 50 h 184"/>
                  <a:gd name="T12" fmla="*/ 108 w 262"/>
                  <a:gd name="T13" fmla="*/ 43 h 184"/>
                  <a:gd name="T14" fmla="*/ 116 w 262"/>
                  <a:gd name="T15" fmla="*/ 42 h 184"/>
                  <a:gd name="T16" fmla="*/ 130 w 262"/>
                  <a:gd name="T17" fmla="*/ 44 h 184"/>
                  <a:gd name="T18" fmla="*/ 125 w 262"/>
                  <a:gd name="T19" fmla="*/ 69 h 184"/>
                  <a:gd name="T20" fmla="*/ 120 w 262"/>
                  <a:gd name="T21" fmla="*/ 72 h 184"/>
                  <a:gd name="T22" fmla="*/ 112 w 262"/>
                  <a:gd name="T23" fmla="*/ 71 h 184"/>
                  <a:gd name="T24" fmla="*/ 80 w 262"/>
                  <a:gd name="T25" fmla="*/ 75 h 184"/>
                  <a:gd name="T26" fmla="*/ 80 w 262"/>
                  <a:gd name="T27" fmla="*/ 85 h 184"/>
                  <a:gd name="T28" fmla="*/ 83 w 262"/>
                  <a:gd name="T29" fmla="*/ 95 h 184"/>
                  <a:gd name="T30" fmla="*/ 83 w 262"/>
                  <a:gd name="T31" fmla="*/ 103 h 184"/>
                  <a:gd name="T32" fmla="*/ 76 w 262"/>
                  <a:gd name="T33" fmla="*/ 124 h 184"/>
                  <a:gd name="T34" fmla="*/ 86 w 262"/>
                  <a:gd name="T35" fmla="*/ 135 h 184"/>
                  <a:gd name="T36" fmla="*/ 111 w 262"/>
                  <a:gd name="T37" fmla="*/ 131 h 184"/>
                  <a:gd name="T38" fmla="*/ 120 w 262"/>
                  <a:gd name="T39" fmla="*/ 135 h 184"/>
                  <a:gd name="T40" fmla="*/ 123 w 262"/>
                  <a:gd name="T41" fmla="*/ 136 h 184"/>
                  <a:gd name="T42" fmla="*/ 125 w 262"/>
                  <a:gd name="T43" fmla="*/ 148 h 184"/>
                  <a:gd name="T44" fmla="*/ 113 w 262"/>
                  <a:gd name="T45" fmla="*/ 150 h 184"/>
                  <a:gd name="T46" fmla="*/ 104 w 262"/>
                  <a:gd name="T47" fmla="*/ 160 h 184"/>
                  <a:gd name="T48" fmla="*/ 116 w 262"/>
                  <a:gd name="T49" fmla="*/ 184 h 184"/>
                  <a:gd name="T50" fmla="*/ 119 w 262"/>
                  <a:gd name="T51" fmla="*/ 180 h 184"/>
                  <a:gd name="T52" fmla="*/ 146 w 262"/>
                  <a:gd name="T53" fmla="*/ 162 h 184"/>
                  <a:gd name="T54" fmla="*/ 151 w 262"/>
                  <a:gd name="T55" fmla="*/ 159 h 184"/>
                  <a:gd name="T56" fmla="*/ 158 w 262"/>
                  <a:gd name="T57" fmla="*/ 156 h 184"/>
                  <a:gd name="T58" fmla="*/ 172 w 262"/>
                  <a:gd name="T59" fmla="*/ 153 h 184"/>
                  <a:gd name="T60" fmla="*/ 168 w 262"/>
                  <a:gd name="T61" fmla="*/ 143 h 184"/>
                  <a:gd name="T62" fmla="*/ 169 w 262"/>
                  <a:gd name="T63" fmla="*/ 134 h 184"/>
                  <a:gd name="T64" fmla="*/ 178 w 262"/>
                  <a:gd name="T65" fmla="*/ 125 h 184"/>
                  <a:gd name="T66" fmla="*/ 186 w 262"/>
                  <a:gd name="T67" fmla="*/ 122 h 184"/>
                  <a:gd name="T68" fmla="*/ 193 w 262"/>
                  <a:gd name="T69" fmla="*/ 104 h 184"/>
                  <a:gd name="T70" fmla="*/ 193 w 262"/>
                  <a:gd name="T71" fmla="*/ 76 h 184"/>
                  <a:gd name="T72" fmla="*/ 200 w 262"/>
                  <a:gd name="T73" fmla="*/ 74 h 184"/>
                  <a:gd name="T74" fmla="*/ 223 w 262"/>
                  <a:gd name="T75" fmla="*/ 76 h 184"/>
                  <a:gd name="T76" fmla="*/ 232 w 262"/>
                  <a:gd name="T77" fmla="*/ 64 h 184"/>
                  <a:gd name="T78" fmla="*/ 239 w 262"/>
                  <a:gd name="T79" fmla="*/ 62 h 184"/>
                  <a:gd name="T80" fmla="*/ 243 w 262"/>
                  <a:gd name="T81" fmla="*/ 67 h 184"/>
                  <a:gd name="T82" fmla="*/ 250 w 262"/>
                  <a:gd name="T83" fmla="*/ 79 h 184"/>
                  <a:gd name="T84" fmla="*/ 245 w 262"/>
                  <a:gd name="T85" fmla="*/ 83 h 184"/>
                  <a:gd name="T86" fmla="*/ 250 w 262"/>
                  <a:gd name="T87" fmla="*/ 97 h 184"/>
                  <a:gd name="T88" fmla="*/ 262 w 262"/>
                  <a:gd name="T89" fmla="*/ 100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62" h="184">
                    <a:moveTo>
                      <a:pt x="0" y="0"/>
                    </a:moveTo>
                    <a:lnTo>
                      <a:pt x="2" y="0"/>
                    </a:lnTo>
                    <a:lnTo>
                      <a:pt x="7" y="4"/>
                    </a:lnTo>
                    <a:lnTo>
                      <a:pt x="12" y="5"/>
                    </a:lnTo>
                    <a:lnTo>
                      <a:pt x="23" y="11"/>
                    </a:lnTo>
                    <a:lnTo>
                      <a:pt x="31" y="12"/>
                    </a:lnTo>
                    <a:lnTo>
                      <a:pt x="48" y="18"/>
                    </a:lnTo>
                    <a:lnTo>
                      <a:pt x="70" y="30"/>
                    </a:lnTo>
                    <a:lnTo>
                      <a:pt x="80" y="39"/>
                    </a:lnTo>
                    <a:lnTo>
                      <a:pt x="80" y="40"/>
                    </a:lnTo>
                    <a:lnTo>
                      <a:pt x="82" y="42"/>
                    </a:lnTo>
                    <a:lnTo>
                      <a:pt x="77" y="40"/>
                    </a:lnTo>
                    <a:lnTo>
                      <a:pt x="76" y="52"/>
                    </a:lnTo>
                    <a:lnTo>
                      <a:pt x="77" y="54"/>
                    </a:lnTo>
                    <a:lnTo>
                      <a:pt x="83" y="54"/>
                    </a:lnTo>
                    <a:lnTo>
                      <a:pt x="91" y="51"/>
                    </a:lnTo>
                    <a:lnTo>
                      <a:pt x="95" y="50"/>
                    </a:lnTo>
                    <a:lnTo>
                      <a:pt x="97" y="50"/>
                    </a:lnTo>
                    <a:lnTo>
                      <a:pt x="98" y="47"/>
                    </a:lnTo>
                    <a:lnTo>
                      <a:pt x="104" y="44"/>
                    </a:lnTo>
                    <a:lnTo>
                      <a:pt x="108" y="43"/>
                    </a:lnTo>
                    <a:lnTo>
                      <a:pt x="109" y="43"/>
                    </a:lnTo>
                    <a:lnTo>
                      <a:pt x="113" y="42"/>
                    </a:lnTo>
                    <a:lnTo>
                      <a:pt x="116" y="42"/>
                    </a:lnTo>
                    <a:lnTo>
                      <a:pt x="119" y="43"/>
                    </a:lnTo>
                    <a:lnTo>
                      <a:pt x="129" y="43"/>
                    </a:lnTo>
                    <a:lnTo>
                      <a:pt x="130" y="44"/>
                    </a:lnTo>
                    <a:lnTo>
                      <a:pt x="135" y="62"/>
                    </a:lnTo>
                    <a:lnTo>
                      <a:pt x="132" y="65"/>
                    </a:lnTo>
                    <a:lnTo>
                      <a:pt x="125" y="69"/>
                    </a:lnTo>
                    <a:lnTo>
                      <a:pt x="123" y="71"/>
                    </a:lnTo>
                    <a:lnTo>
                      <a:pt x="120" y="71"/>
                    </a:lnTo>
                    <a:lnTo>
                      <a:pt x="120" y="72"/>
                    </a:lnTo>
                    <a:lnTo>
                      <a:pt x="113" y="72"/>
                    </a:lnTo>
                    <a:lnTo>
                      <a:pt x="113" y="71"/>
                    </a:lnTo>
                    <a:lnTo>
                      <a:pt x="112" y="71"/>
                    </a:lnTo>
                    <a:lnTo>
                      <a:pt x="83" y="74"/>
                    </a:lnTo>
                    <a:lnTo>
                      <a:pt x="82" y="74"/>
                    </a:lnTo>
                    <a:lnTo>
                      <a:pt x="80" y="75"/>
                    </a:lnTo>
                    <a:lnTo>
                      <a:pt x="79" y="75"/>
                    </a:lnTo>
                    <a:lnTo>
                      <a:pt x="79" y="81"/>
                    </a:lnTo>
                    <a:lnTo>
                      <a:pt x="80" y="85"/>
                    </a:lnTo>
                    <a:lnTo>
                      <a:pt x="80" y="88"/>
                    </a:lnTo>
                    <a:lnTo>
                      <a:pt x="83" y="92"/>
                    </a:lnTo>
                    <a:lnTo>
                      <a:pt x="83" y="95"/>
                    </a:lnTo>
                    <a:lnTo>
                      <a:pt x="84" y="99"/>
                    </a:lnTo>
                    <a:lnTo>
                      <a:pt x="84" y="100"/>
                    </a:lnTo>
                    <a:lnTo>
                      <a:pt x="83" y="103"/>
                    </a:lnTo>
                    <a:lnTo>
                      <a:pt x="77" y="122"/>
                    </a:lnTo>
                    <a:lnTo>
                      <a:pt x="76" y="122"/>
                    </a:lnTo>
                    <a:lnTo>
                      <a:pt x="76" y="124"/>
                    </a:lnTo>
                    <a:lnTo>
                      <a:pt x="79" y="125"/>
                    </a:lnTo>
                    <a:lnTo>
                      <a:pt x="83" y="132"/>
                    </a:lnTo>
                    <a:lnTo>
                      <a:pt x="86" y="135"/>
                    </a:lnTo>
                    <a:lnTo>
                      <a:pt x="89" y="132"/>
                    </a:lnTo>
                    <a:lnTo>
                      <a:pt x="91" y="131"/>
                    </a:lnTo>
                    <a:lnTo>
                      <a:pt x="111" y="131"/>
                    </a:lnTo>
                    <a:lnTo>
                      <a:pt x="116" y="132"/>
                    </a:lnTo>
                    <a:lnTo>
                      <a:pt x="118" y="134"/>
                    </a:lnTo>
                    <a:lnTo>
                      <a:pt x="120" y="135"/>
                    </a:lnTo>
                    <a:lnTo>
                      <a:pt x="122" y="135"/>
                    </a:lnTo>
                    <a:lnTo>
                      <a:pt x="122" y="136"/>
                    </a:lnTo>
                    <a:lnTo>
                      <a:pt x="123" y="136"/>
                    </a:lnTo>
                    <a:lnTo>
                      <a:pt x="126" y="139"/>
                    </a:lnTo>
                    <a:lnTo>
                      <a:pt x="127" y="145"/>
                    </a:lnTo>
                    <a:lnTo>
                      <a:pt x="125" y="148"/>
                    </a:lnTo>
                    <a:lnTo>
                      <a:pt x="118" y="150"/>
                    </a:lnTo>
                    <a:lnTo>
                      <a:pt x="116" y="152"/>
                    </a:lnTo>
                    <a:lnTo>
                      <a:pt x="113" y="150"/>
                    </a:lnTo>
                    <a:lnTo>
                      <a:pt x="106" y="155"/>
                    </a:lnTo>
                    <a:lnTo>
                      <a:pt x="102" y="159"/>
                    </a:lnTo>
                    <a:lnTo>
                      <a:pt x="104" y="160"/>
                    </a:lnTo>
                    <a:lnTo>
                      <a:pt x="106" y="170"/>
                    </a:lnTo>
                    <a:lnTo>
                      <a:pt x="115" y="180"/>
                    </a:lnTo>
                    <a:lnTo>
                      <a:pt x="116" y="184"/>
                    </a:lnTo>
                    <a:lnTo>
                      <a:pt x="118" y="184"/>
                    </a:lnTo>
                    <a:lnTo>
                      <a:pt x="118" y="181"/>
                    </a:lnTo>
                    <a:lnTo>
                      <a:pt x="119" y="180"/>
                    </a:lnTo>
                    <a:lnTo>
                      <a:pt x="123" y="173"/>
                    </a:lnTo>
                    <a:lnTo>
                      <a:pt x="136" y="166"/>
                    </a:lnTo>
                    <a:lnTo>
                      <a:pt x="146" y="162"/>
                    </a:lnTo>
                    <a:lnTo>
                      <a:pt x="150" y="162"/>
                    </a:lnTo>
                    <a:lnTo>
                      <a:pt x="150" y="160"/>
                    </a:lnTo>
                    <a:lnTo>
                      <a:pt x="151" y="159"/>
                    </a:lnTo>
                    <a:lnTo>
                      <a:pt x="154" y="157"/>
                    </a:lnTo>
                    <a:lnTo>
                      <a:pt x="156" y="157"/>
                    </a:lnTo>
                    <a:lnTo>
                      <a:pt x="158" y="156"/>
                    </a:lnTo>
                    <a:lnTo>
                      <a:pt x="166" y="156"/>
                    </a:lnTo>
                    <a:lnTo>
                      <a:pt x="168" y="155"/>
                    </a:lnTo>
                    <a:lnTo>
                      <a:pt x="172" y="153"/>
                    </a:lnTo>
                    <a:lnTo>
                      <a:pt x="173" y="152"/>
                    </a:lnTo>
                    <a:lnTo>
                      <a:pt x="171" y="149"/>
                    </a:lnTo>
                    <a:lnTo>
                      <a:pt x="168" y="143"/>
                    </a:lnTo>
                    <a:lnTo>
                      <a:pt x="166" y="138"/>
                    </a:lnTo>
                    <a:lnTo>
                      <a:pt x="168" y="136"/>
                    </a:lnTo>
                    <a:lnTo>
                      <a:pt x="169" y="134"/>
                    </a:lnTo>
                    <a:lnTo>
                      <a:pt x="169" y="132"/>
                    </a:lnTo>
                    <a:lnTo>
                      <a:pt x="175" y="127"/>
                    </a:lnTo>
                    <a:lnTo>
                      <a:pt x="178" y="125"/>
                    </a:lnTo>
                    <a:lnTo>
                      <a:pt x="178" y="124"/>
                    </a:lnTo>
                    <a:lnTo>
                      <a:pt x="185" y="124"/>
                    </a:lnTo>
                    <a:lnTo>
                      <a:pt x="186" y="122"/>
                    </a:lnTo>
                    <a:lnTo>
                      <a:pt x="188" y="122"/>
                    </a:lnTo>
                    <a:lnTo>
                      <a:pt x="195" y="114"/>
                    </a:lnTo>
                    <a:lnTo>
                      <a:pt x="193" y="104"/>
                    </a:lnTo>
                    <a:lnTo>
                      <a:pt x="188" y="92"/>
                    </a:lnTo>
                    <a:lnTo>
                      <a:pt x="188" y="81"/>
                    </a:lnTo>
                    <a:lnTo>
                      <a:pt x="193" y="76"/>
                    </a:lnTo>
                    <a:lnTo>
                      <a:pt x="195" y="75"/>
                    </a:lnTo>
                    <a:lnTo>
                      <a:pt x="195" y="74"/>
                    </a:lnTo>
                    <a:lnTo>
                      <a:pt x="200" y="74"/>
                    </a:lnTo>
                    <a:lnTo>
                      <a:pt x="206" y="75"/>
                    </a:lnTo>
                    <a:lnTo>
                      <a:pt x="221" y="75"/>
                    </a:lnTo>
                    <a:lnTo>
                      <a:pt x="223" y="76"/>
                    </a:lnTo>
                    <a:lnTo>
                      <a:pt x="228" y="76"/>
                    </a:lnTo>
                    <a:lnTo>
                      <a:pt x="223" y="68"/>
                    </a:lnTo>
                    <a:lnTo>
                      <a:pt x="232" y="64"/>
                    </a:lnTo>
                    <a:lnTo>
                      <a:pt x="236" y="61"/>
                    </a:lnTo>
                    <a:lnTo>
                      <a:pt x="238" y="61"/>
                    </a:lnTo>
                    <a:lnTo>
                      <a:pt x="239" y="62"/>
                    </a:lnTo>
                    <a:lnTo>
                      <a:pt x="240" y="62"/>
                    </a:lnTo>
                    <a:lnTo>
                      <a:pt x="242" y="64"/>
                    </a:lnTo>
                    <a:lnTo>
                      <a:pt x="243" y="67"/>
                    </a:lnTo>
                    <a:lnTo>
                      <a:pt x="246" y="68"/>
                    </a:lnTo>
                    <a:lnTo>
                      <a:pt x="250" y="78"/>
                    </a:lnTo>
                    <a:lnTo>
                      <a:pt x="250" y="79"/>
                    </a:lnTo>
                    <a:lnTo>
                      <a:pt x="249" y="83"/>
                    </a:lnTo>
                    <a:lnTo>
                      <a:pt x="246" y="82"/>
                    </a:lnTo>
                    <a:lnTo>
                      <a:pt x="245" y="83"/>
                    </a:lnTo>
                    <a:lnTo>
                      <a:pt x="242" y="85"/>
                    </a:lnTo>
                    <a:lnTo>
                      <a:pt x="242" y="89"/>
                    </a:lnTo>
                    <a:lnTo>
                      <a:pt x="250" y="97"/>
                    </a:lnTo>
                    <a:lnTo>
                      <a:pt x="253" y="99"/>
                    </a:lnTo>
                    <a:lnTo>
                      <a:pt x="255" y="100"/>
                    </a:lnTo>
                    <a:lnTo>
                      <a:pt x="262" y="10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34" name="Freeform 1367">
                <a:extLst>
                  <a:ext uri="{FF2B5EF4-FFF2-40B4-BE49-F238E27FC236}">
                    <a16:creationId xmlns:a16="http://schemas.microsoft.com/office/drawing/2014/main" id="{25551B40-2F71-726D-4C0E-A568596726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29" y="952"/>
                <a:ext cx="31" cy="55"/>
              </a:xfrm>
              <a:custGeom>
                <a:avLst/>
                <a:gdLst>
                  <a:gd name="T0" fmla="*/ 119 w 125"/>
                  <a:gd name="T1" fmla="*/ 2 h 221"/>
                  <a:gd name="T2" fmla="*/ 115 w 125"/>
                  <a:gd name="T3" fmla="*/ 3 h 221"/>
                  <a:gd name="T4" fmla="*/ 120 w 125"/>
                  <a:gd name="T5" fmla="*/ 31 h 221"/>
                  <a:gd name="T6" fmla="*/ 80 w 125"/>
                  <a:gd name="T7" fmla="*/ 39 h 221"/>
                  <a:gd name="T8" fmla="*/ 77 w 125"/>
                  <a:gd name="T9" fmla="*/ 38 h 221"/>
                  <a:gd name="T10" fmla="*/ 79 w 125"/>
                  <a:gd name="T11" fmla="*/ 40 h 221"/>
                  <a:gd name="T12" fmla="*/ 66 w 125"/>
                  <a:gd name="T13" fmla="*/ 56 h 221"/>
                  <a:gd name="T14" fmla="*/ 62 w 125"/>
                  <a:gd name="T15" fmla="*/ 57 h 221"/>
                  <a:gd name="T16" fmla="*/ 16 w 125"/>
                  <a:gd name="T17" fmla="*/ 70 h 221"/>
                  <a:gd name="T18" fmla="*/ 10 w 125"/>
                  <a:gd name="T19" fmla="*/ 74 h 221"/>
                  <a:gd name="T20" fmla="*/ 9 w 125"/>
                  <a:gd name="T21" fmla="*/ 76 h 221"/>
                  <a:gd name="T22" fmla="*/ 6 w 125"/>
                  <a:gd name="T23" fmla="*/ 74 h 221"/>
                  <a:gd name="T24" fmla="*/ 5 w 125"/>
                  <a:gd name="T25" fmla="*/ 73 h 221"/>
                  <a:gd name="T26" fmla="*/ 3 w 125"/>
                  <a:gd name="T27" fmla="*/ 74 h 221"/>
                  <a:gd name="T28" fmla="*/ 2 w 125"/>
                  <a:gd name="T29" fmla="*/ 85 h 221"/>
                  <a:gd name="T30" fmla="*/ 0 w 125"/>
                  <a:gd name="T31" fmla="*/ 90 h 221"/>
                  <a:gd name="T32" fmla="*/ 12 w 125"/>
                  <a:gd name="T33" fmla="*/ 91 h 221"/>
                  <a:gd name="T34" fmla="*/ 21 w 125"/>
                  <a:gd name="T35" fmla="*/ 100 h 221"/>
                  <a:gd name="T36" fmla="*/ 31 w 125"/>
                  <a:gd name="T37" fmla="*/ 95 h 221"/>
                  <a:gd name="T38" fmla="*/ 37 w 125"/>
                  <a:gd name="T39" fmla="*/ 94 h 221"/>
                  <a:gd name="T40" fmla="*/ 39 w 125"/>
                  <a:gd name="T41" fmla="*/ 103 h 221"/>
                  <a:gd name="T42" fmla="*/ 31 w 125"/>
                  <a:gd name="T43" fmla="*/ 122 h 221"/>
                  <a:gd name="T44" fmla="*/ 29 w 125"/>
                  <a:gd name="T45" fmla="*/ 127 h 221"/>
                  <a:gd name="T46" fmla="*/ 31 w 125"/>
                  <a:gd name="T47" fmla="*/ 130 h 221"/>
                  <a:gd name="T48" fmla="*/ 38 w 125"/>
                  <a:gd name="T49" fmla="*/ 134 h 221"/>
                  <a:gd name="T50" fmla="*/ 45 w 125"/>
                  <a:gd name="T51" fmla="*/ 140 h 221"/>
                  <a:gd name="T52" fmla="*/ 42 w 125"/>
                  <a:gd name="T53" fmla="*/ 141 h 221"/>
                  <a:gd name="T54" fmla="*/ 37 w 125"/>
                  <a:gd name="T55" fmla="*/ 140 h 221"/>
                  <a:gd name="T56" fmla="*/ 32 w 125"/>
                  <a:gd name="T57" fmla="*/ 143 h 221"/>
                  <a:gd name="T58" fmla="*/ 25 w 125"/>
                  <a:gd name="T59" fmla="*/ 154 h 221"/>
                  <a:gd name="T60" fmla="*/ 24 w 125"/>
                  <a:gd name="T61" fmla="*/ 159 h 221"/>
                  <a:gd name="T62" fmla="*/ 25 w 125"/>
                  <a:gd name="T63" fmla="*/ 172 h 221"/>
                  <a:gd name="T64" fmla="*/ 16 w 125"/>
                  <a:gd name="T65" fmla="*/ 177 h 221"/>
                  <a:gd name="T66" fmla="*/ 14 w 125"/>
                  <a:gd name="T67" fmla="*/ 182 h 221"/>
                  <a:gd name="T68" fmla="*/ 16 w 125"/>
                  <a:gd name="T69" fmla="*/ 190 h 221"/>
                  <a:gd name="T70" fmla="*/ 20 w 125"/>
                  <a:gd name="T71" fmla="*/ 191 h 221"/>
                  <a:gd name="T72" fmla="*/ 21 w 125"/>
                  <a:gd name="T73" fmla="*/ 189 h 221"/>
                  <a:gd name="T74" fmla="*/ 25 w 125"/>
                  <a:gd name="T75" fmla="*/ 183 h 221"/>
                  <a:gd name="T76" fmla="*/ 31 w 125"/>
                  <a:gd name="T77" fmla="*/ 173 h 221"/>
                  <a:gd name="T78" fmla="*/ 41 w 125"/>
                  <a:gd name="T79" fmla="*/ 186 h 221"/>
                  <a:gd name="T80" fmla="*/ 39 w 125"/>
                  <a:gd name="T81" fmla="*/ 203 h 221"/>
                  <a:gd name="T82" fmla="*/ 42 w 125"/>
                  <a:gd name="T83" fmla="*/ 204 h 221"/>
                  <a:gd name="T84" fmla="*/ 46 w 125"/>
                  <a:gd name="T85" fmla="*/ 203 h 221"/>
                  <a:gd name="T86" fmla="*/ 55 w 125"/>
                  <a:gd name="T87" fmla="*/ 219 h 2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25" h="221">
                    <a:moveTo>
                      <a:pt x="125" y="0"/>
                    </a:moveTo>
                    <a:lnTo>
                      <a:pt x="119" y="2"/>
                    </a:lnTo>
                    <a:lnTo>
                      <a:pt x="116" y="2"/>
                    </a:lnTo>
                    <a:lnTo>
                      <a:pt x="115" y="3"/>
                    </a:lnTo>
                    <a:lnTo>
                      <a:pt x="115" y="16"/>
                    </a:lnTo>
                    <a:lnTo>
                      <a:pt x="120" y="31"/>
                    </a:lnTo>
                    <a:lnTo>
                      <a:pt x="119" y="28"/>
                    </a:lnTo>
                    <a:lnTo>
                      <a:pt x="80" y="39"/>
                    </a:lnTo>
                    <a:lnTo>
                      <a:pt x="79" y="38"/>
                    </a:lnTo>
                    <a:lnTo>
                      <a:pt x="77" y="38"/>
                    </a:lnTo>
                    <a:lnTo>
                      <a:pt x="77" y="40"/>
                    </a:lnTo>
                    <a:lnTo>
                      <a:pt x="79" y="40"/>
                    </a:lnTo>
                    <a:lnTo>
                      <a:pt x="80" y="42"/>
                    </a:lnTo>
                    <a:lnTo>
                      <a:pt x="66" y="56"/>
                    </a:lnTo>
                    <a:lnTo>
                      <a:pt x="63" y="57"/>
                    </a:lnTo>
                    <a:lnTo>
                      <a:pt x="62" y="57"/>
                    </a:lnTo>
                    <a:lnTo>
                      <a:pt x="45" y="64"/>
                    </a:lnTo>
                    <a:lnTo>
                      <a:pt x="16" y="70"/>
                    </a:lnTo>
                    <a:lnTo>
                      <a:pt x="14" y="70"/>
                    </a:lnTo>
                    <a:lnTo>
                      <a:pt x="10" y="74"/>
                    </a:lnTo>
                    <a:lnTo>
                      <a:pt x="9" y="74"/>
                    </a:lnTo>
                    <a:lnTo>
                      <a:pt x="9" y="76"/>
                    </a:lnTo>
                    <a:lnTo>
                      <a:pt x="7" y="76"/>
                    </a:lnTo>
                    <a:lnTo>
                      <a:pt x="6" y="74"/>
                    </a:lnTo>
                    <a:lnTo>
                      <a:pt x="5" y="74"/>
                    </a:lnTo>
                    <a:lnTo>
                      <a:pt x="5" y="73"/>
                    </a:lnTo>
                    <a:lnTo>
                      <a:pt x="3" y="73"/>
                    </a:lnTo>
                    <a:lnTo>
                      <a:pt x="3" y="74"/>
                    </a:lnTo>
                    <a:lnTo>
                      <a:pt x="2" y="84"/>
                    </a:lnTo>
                    <a:lnTo>
                      <a:pt x="2" y="85"/>
                    </a:lnTo>
                    <a:lnTo>
                      <a:pt x="0" y="87"/>
                    </a:lnTo>
                    <a:lnTo>
                      <a:pt x="0" y="90"/>
                    </a:lnTo>
                    <a:lnTo>
                      <a:pt x="2" y="90"/>
                    </a:lnTo>
                    <a:lnTo>
                      <a:pt x="12" y="91"/>
                    </a:lnTo>
                    <a:lnTo>
                      <a:pt x="21" y="99"/>
                    </a:lnTo>
                    <a:lnTo>
                      <a:pt x="21" y="100"/>
                    </a:lnTo>
                    <a:lnTo>
                      <a:pt x="29" y="98"/>
                    </a:lnTo>
                    <a:lnTo>
                      <a:pt x="31" y="95"/>
                    </a:lnTo>
                    <a:lnTo>
                      <a:pt x="34" y="94"/>
                    </a:lnTo>
                    <a:lnTo>
                      <a:pt x="37" y="94"/>
                    </a:lnTo>
                    <a:lnTo>
                      <a:pt x="39" y="95"/>
                    </a:lnTo>
                    <a:lnTo>
                      <a:pt x="39" y="103"/>
                    </a:lnTo>
                    <a:lnTo>
                      <a:pt x="38" y="105"/>
                    </a:lnTo>
                    <a:lnTo>
                      <a:pt x="31" y="122"/>
                    </a:lnTo>
                    <a:lnTo>
                      <a:pt x="31" y="124"/>
                    </a:lnTo>
                    <a:lnTo>
                      <a:pt x="29" y="127"/>
                    </a:lnTo>
                    <a:lnTo>
                      <a:pt x="31" y="129"/>
                    </a:lnTo>
                    <a:lnTo>
                      <a:pt x="31" y="130"/>
                    </a:lnTo>
                    <a:lnTo>
                      <a:pt x="34" y="131"/>
                    </a:lnTo>
                    <a:lnTo>
                      <a:pt x="38" y="134"/>
                    </a:lnTo>
                    <a:lnTo>
                      <a:pt x="41" y="136"/>
                    </a:lnTo>
                    <a:lnTo>
                      <a:pt x="45" y="140"/>
                    </a:lnTo>
                    <a:lnTo>
                      <a:pt x="45" y="143"/>
                    </a:lnTo>
                    <a:lnTo>
                      <a:pt x="42" y="141"/>
                    </a:lnTo>
                    <a:lnTo>
                      <a:pt x="38" y="141"/>
                    </a:lnTo>
                    <a:lnTo>
                      <a:pt x="37" y="140"/>
                    </a:lnTo>
                    <a:lnTo>
                      <a:pt x="35" y="140"/>
                    </a:lnTo>
                    <a:lnTo>
                      <a:pt x="32" y="143"/>
                    </a:lnTo>
                    <a:lnTo>
                      <a:pt x="27" y="152"/>
                    </a:lnTo>
                    <a:lnTo>
                      <a:pt x="25" y="154"/>
                    </a:lnTo>
                    <a:lnTo>
                      <a:pt x="25" y="157"/>
                    </a:lnTo>
                    <a:lnTo>
                      <a:pt x="24" y="159"/>
                    </a:lnTo>
                    <a:lnTo>
                      <a:pt x="24" y="162"/>
                    </a:lnTo>
                    <a:lnTo>
                      <a:pt x="25" y="172"/>
                    </a:lnTo>
                    <a:lnTo>
                      <a:pt x="24" y="173"/>
                    </a:lnTo>
                    <a:lnTo>
                      <a:pt x="16" y="177"/>
                    </a:lnTo>
                    <a:lnTo>
                      <a:pt x="16" y="180"/>
                    </a:lnTo>
                    <a:lnTo>
                      <a:pt x="14" y="182"/>
                    </a:lnTo>
                    <a:lnTo>
                      <a:pt x="14" y="184"/>
                    </a:lnTo>
                    <a:lnTo>
                      <a:pt x="16" y="190"/>
                    </a:lnTo>
                    <a:lnTo>
                      <a:pt x="17" y="190"/>
                    </a:lnTo>
                    <a:lnTo>
                      <a:pt x="20" y="191"/>
                    </a:lnTo>
                    <a:lnTo>
                      <a:pt x="21" y="191"/>
                    </a:lnTo>
                    <a:lnTo>
                      <a:pt x="21" y="189"/>
                    </a:lnTo>
                    <a:lnTo>
                      <a:pt x="24" y="187"/>
                    </a:lnTo>
                    <a:lnTo>
                      <a:pt x="25" y="183"/>
                    </a:lnTo>
                    <a:lnTo>
                      <a:pt x="29" y="175"/>
                    </a:lnTo>
                    <a:lnTo>
                      <a:pt x="31" y="173"/>
                    </a:lnTo>
                    <a:lnTo>
                      <a:pt x="39" y="179"/>
                    </a:lnTo>
                    <a:lnTo>
                      <a:pt x="41" y="186"/>
                    </a:lnTo>
                    <a:lnTo>
                      <a:pt x="41" y="197"/>
                    </a:lnTo>
                    <a:lnTo>
                      <a:pt x="39" y="203"/>
                    </a:lnTo>
                    <a:lnTo>
                      <a:pt x="41" y="203"/>
                    </a:lnTo>
                    <a:lnTo>
                      <a:pt x="42" y="204"/>
                    </a:lnTo>
                    <a:lnTo>
                      <a:pt x="45" y="201"/>
                    </a:lnTo>
                    <a:lnTo>
                      <a:pt x="46" y="203"/>
                    </a:lnTo>
                    <a:lnTo>
                      <a:pt x="51" y="210"/>
                    </a:lnTo>
                    <a:lnTo>
                      <a:pt x="55" y="219"/>
                    </a:lnTo>
                    <a:lnTo>
                      <a:pt x="55" y="22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35" name="Freeform 1368">
                <a:extLst>
                  <a:ext uri="{FF2B5EF4-FFF2-40B4-BE49-F238E27FC236}">
                    <a16:creationId xmlns:a16="http://schemas.microsoft.com/office/drawing/2014/main" id="{86D53DB9-0611-A838-542A-7C841FDFA1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06" y="1005"/>
                <a:ext cx="41" cy="111"/>
              </a:xfrm>
              <a:custGeom>
                <a:avLst/>
                <a:gdLst>
                  <a:gd name="T0" fmla="*/ 76 w 163"/>
                  <a:gd name="T1" fmla="*/ 17 h 443"/>
                  <a:gd name="T2" fmla="*/ 65 w 163"/>
                  <a:gd name="T3" fmla="*/ 42 h 443"/>
                  <a:gd name="T4" fmla="*/ 62 w 163"/>
                  <a:gd name="T5" fmla="*/ 46 h 443"/>
                  <a:gd name="T6" fmla="*/ 55 w 163"/>
                  <a:gd name="T7" fmla="*/ 66 h 443"/>
                  <a:gd name="T8" fmla="*/ 56 w 163"/>
                  <a:gd name="T9" fmla="*/ 76 h 443"/>
                  <a:gd name="T10" fmla="*/ 31 w 163"/>
                  <a:gd name="T11" fmla="*/ 88 h 443"/>
                  <a:gd name="T12" fmla="*/ 20 w 163"/>
                  <a:gd name="T13" fmla="*/ 77 h 443"/>
                  <a:gd name="T14" fmla="*/ 27 w 163"/>
                  <a:gd name="T15" fmla="*/ 59 h 443"/>
                  <a:gd name="T16" fmla="*/ 30 w 163"/>
                  <a:gd name="T17" fmla="*/ 39 h 443"/>
                  <a:gd name="T18" fmla="*/ 8 w 163"/>
                  <a:gd name="T19" fmla="*/ 55 h 443"/>
                  <a:gd name="T20" fmla="*/ 2 w 163"/>
                  <a:gd name="T21" fmla="*/ 64 h 443"/>
                  <a:gd name="T22" fmla="*/ 9 w 163"/>
                  <a:gd name="T23" fmla="*/ 85 h 443"/>
                  <a:gd name="T24" fmla="*/ 5 w 163"/>
                  <a:gd name="T25" fmla="*/ 96 h 443"/>
                  <a:gd name="T26" fmla="*/ 15 w 163"/>
                  <a:gd name="T27" fmla="*/ 112 h 443"/>
                  <a:gd name="T28" fmla="*/ 5 w 163"/>
                  <a:gd name="T29" fmla="*/ 126 h 443"/>
                  <a:gd name="T30" fmla="*/ 2 w 163"/>
                  <a:gd name="T31" fmla="*/ 132 h 443"/>
                  <a:gd name="T32" fmla="*/ 19 w 163"/>
                  <a:gd name="T33" fmla="*/ 136 h 443"/>
                  <a:gd name="T34" fmla="*/ 48 w 163"/>
                  <a:gd name="T35" fmla="*/ 151 h 443"/>
                  <a:gd name="T36" fmla="*/ 58 w 163"/>
                  <a:gd name="T37" fmla="*/ 168 h 443"/>
                  <a:gd name="T38" fmla="*/ 26 w 163"/>
                  <a:gd name="T39" fmla="*/ 184 h 443"/>
                  <a:gd name="T40" fmla="*/ 12 w 163"/>
                  <a:gd name="T41" fmla="*/ 192 h 443"/>
                  <a:gd name="T42" fmla="*/ 33 w 163"/>
                  <a:gd name="T43" fmla="*/ 226 h 443"/>
                  <a:gd name="T44" fmla="*/ 36 w 163"/>
                  <a:gd name="T45" fmla="*/ 237 h 443"/>
                  <a:gd name="T46" fmla="*/ 84 w 163"/>
                  <a:gd name="T47" fmla="*/ 247 h 443"/>
                  <a:gd name="T48" fmla="*/ 82 w 163"/>
                  <a:gd name="T49" fmla="*/ 253 h 443"/>
                  <a:gd name="T50" fmla="*/ 70 w 163"/>
                  <a:gd name="T51" fmla="*/ 256 h 443"/>
                  <a:gd name="T52" fmla="*/ 63 w 163"/>
                  <a:gd name="T53" fmla="*/ 256 h 443"/>
                  <a:gd name="T54" fmla="*/ 72 w 163"/>
                  <a:gd name="T55" fmla="*/ 256 h 443"/>
                  <a:gd name="T56" fmla="*/ 84 w 163"/>
                  <a:gd name="T57" fmla="*/ 263 h 443"/>
                  <a:gd name="T58" fmla="*/ 84 w 163"/>
                  <a:gd name="T59" fmla="*/ 275 h 443"/>
                  <a:gd name="T60" fmla="*/ 77 w 163"/>
                  <a:gd name="T61" fmla="*/ 274 h 443"/>
                  <a:gd name="T62" fmla="*/ 73 w 163"/>
                  <a:gd name="T63" fmla="*/ 285 h 443"/>
                  <a:gd name="T64" fmla="*/ 77 w 163"/>
                  <a:gd name="T65" fmla="*/ 275 h 443"/>
                  <a:gd name="T66" fmla="*/ 87 w 163"/>
                  <a:gd name="T67" fmla="*/ 288 h 443"/>
                  <a:gd name="T68" fmla="*/ 87 w 163"/>
                  <a:gd name="T69" fmla="*/ 297 h 443"/>
                  <a:gd name="T70" fmla="*/ 87 w 163"/>
                  <a:gd name="T71" fmla="*/ 303 h 443"/>
                  <a:gd name="T72" fmla="*/ 72 w 163"/>
                  <a:gd name="T73" fmla="*/ 327 h 443"/>
                  <a:gd name="T74" fmla="*/ 79 w 163"/>
                  <a:gd name="T75" fmla="*/ 316 h 443"/>
                  <a:gd name="T76" fmla="*/ 91 w 163"/>
                  <a:gd name="T77" fmla="*/ 313 h 443"/>
                  <a:gd name="T78" fmla="*/ 90 w 163"/>
                  <a:gd name="T79" fmla="*/ 319 h 443"/>
                  <a:gd name="T80" fmla="*/ 94 w 163"/>
                  <a:gd name="T81" fmla="*/ 337 h 443"/>
                  <a:gd name="T82" fmla="*/ 101 w 163"/>
                  <a:gd name="T83" fmla="*/ 344 h 443"/>
                  <a:gd name="T84" fmla="*/ 122 w 163"/>
                  <a:gd name="T85" fmla="*/ 373 h 443"/>
                  <a:gd name="T86" fmla="*/ 126 w 163"/>
                  <a:gd name="T87" fmla="*/ 405 h 443"/>
                  <a:gd name="T88" fmla="*/ 143 w 163"/>
                  <a:gd name="T89" fmla="*/ 423 h 443"/>
                  <a:gd name="T90" fmla="*/ 161 w 163"/>
                  <a:gd name="T91" fmla="*/ 420 h 4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63" h="443">
                    <a:moveTo>
                      <a:pt x="82" y="0"/>
                    </a:moveTo>
                    <a:lnTo>
                      <a:pt x="82" y="2"/>
                    </a:lnTo>
                    <a:lnTo>
                      <a:pt x="76" y="17"/>
                    </a:lnTo>
                    <a:lnTo>
                      <a:pt x="75" y="20"/>
                    </a:lnTo>
                    <a:lnTo>
                      <a:pt x="72" y="22"/>
                    </a:lnTo>
                    <a:lnTo>
                      <a:pt x="65" y="42"/>
                    </a:lnTo>
                    <a:lnTo>
                      <a:pt x="65" y="43"/>
                    </a:lnTo>
                    <a:lnTo>
                      <a:pt x="62" y="45"/>
                    </a:lnTo>
                    <a:lnTo>
                      <a:pt x="62" y="46"/>
                    </a:lnTo>
                    <a:lnTo>
                      <a:pt x="60" y="46"/>
                    </a:lnTo>
                    <a:lnTo>
                      <a:pt x="53" y="62"/>
                    </a:lnTo>
                    <a:lnTo>
                      <a:pt x="55" y="66"/>
                    </a:lnTo>
                    <a:lnTo>
                      <a:pt x="55" y="72"/>
                    </a:lnTo>
                    <a:lnTo>
                      <a:pt x="56" y="74"/>
                    </a:lnTo>
                    <a:lnTo>
                      <a:pt x="56" y="76"/>
                    </a:lnTo>
                    <a:lnTo>
                      <a:pt x="52" y="77"/>
                    </a:lnTo>
                    <a:lnTo>
                      <a:pt x="34" y="88"/>
                    </a:lnTo>
                    <a:lnTo>
                      <a:pt x="31" y="88"/>
                    </a:lnTo>
                    <a:lnTo>
                      <a:pt x="29" y="84"/>
                    </a:lnTo>
                    <a:lnTo>
                      <a:pt x="26" y="84"/>
                    </a:lnTo>
                    <a:lnTo>
                      <a:pt x="20" y="77"/>
                    </a:lnTo>
                    <a:lnTo>
                      <a:pt x="17" y="67"/>
                    </a:lnTo>
                    <a:lnTo>
                      <a:pt x="26" y="59"/>
                    </a:lnTo>
                    <a:lnTo>
                      <a:pt x="27" y="59"/>
                    </a:lnTo>
                    <a:lnTo>
                      <a:pt x="27" y="57"/>
                    </a:lnTo>
                    <a:lnTo>
                      <a:pt x="30" y="50"/>
                    </a:lnTo>
                    <a:lnTo>
                      <a:pt x="30" y="39"/>
                    </a:lnTo>
                    <a:lnTo>
                      <a:pt x="27" y="41"/>
                    </a:lnTo>
                    <a:lnTo>
                      <a:pt x="17" y="49"/>
                    </a:lnTo>
                    <a:lnTo>
                      <a:pt x="8" y="55"/>
                    </a:lnTo>
                    <a:lnTo>
                      <a:pt x="0" y="62"/>
                    </a:lnTo>
                    <a:lnTo>
                      <a:pt x="0" y="63"/>
                    </a:lnTo>
                    <a:lnTo>
                      <a:pt x="2" y="64"/>
                    </a:lnTo>
                    <a:lnTo>
                      <a:pt x="3" y="69"/>
                    </a:lnTo>
                    <a:lnTo>
                      <a:pt x="6" y="74"/>
                    </a:lnTo>
                    <a:lnTo>
                      <a:pt x="9" y="85"/>
                    </a:lnTo>
                    <a:lnTo>
                      <a:pt x="9" y="88"/>
                    </a:lnTo>
                    <a:lnTo>
                      <a:pt x="8" y="92"/>
                    </a:lnTo>
                    <a:lnTo>
                      <a:pt x="5" y="96"/>
                    </a:lnTo>
                    <a:lnTo>
                      <a:pt x="3" y="99"/>
                    </a:lnTo>
                    <a:lnTo>
                      <a:pt x="3" y="102"/>
                    </a:lnTo>
                    <a:lnTo>
                      <a:pt x="15" y="112"/>
                    </a:lnTo>
                    <a:lnTo>
                      <a:pt x="9" y="120"/>
                    </a:lnTo>
                    <a:lnTo>
                      <a:pt x="8" y="123"/>
                    </a:lnTo>
                    <a:lnTo>
                      <a:pt x="5" y="126"/>
                    </a:lnTo>
                    <a:lnTo>
                      <a:pt x="5" y="127"/>
                    </a:lnTo>
                    <a:lnTo>
                      <a:pt x="3" y="129"/>
                    </a:lnTo>
                    <a:lnTo>
                      <a:pt x="2" y="132"/>
                    </a:lnTo>
                    <a:lnTo>
                      <a:pt x="3" y="133"/>
                    </a:lnTo>
                    <a:lnTo>
                      <a:pt x="10" y="136"/>
                    </a:lnTo>
                    <a:lnTo>
                      <a:pt x="19" y="136"/>
                    </a:lnTo>
                    <a:lnTo>
                      <a:pt x="37" y="140"/>
                    </a:lnTo>
                    <a:lnTo>
                      <a:pt x="40" y="141"/>
                    </a:lnTo>
                    <a:lnTo>
                      <a:pt x="48" y="151"/>
                    </a:lnTo>
                    <a:lnTo>
                      <a:pt x="52" y="155"/>
                    </a:lnTo>
                    <a:lnTo>
                      <a:pt x="58" y="166"/>
                    </a:lnTo>
                    <a:lnTo>
                      <a:pt x="58" y="168"/>
                    </a:lnTo>
                    <a:lnTo>
                      <a:pt x="56" y="169"/>
                    </a:lnTo>
                    <a:lnTo>
                      <a:pt x="52" y="172"/>
                    </a:lnTo>
                    <a:lnTo>
                      <a:pt x="26" y="184"/>
                    </a:lnTo>
                    <a:lnTo>
                      <a:pt x="15" y="184"/>
                    </a:lnTo>
                    <a:lnTo>
                      <a:pt x="15" y="189"/>
                    </a:lnTo>
                    <a:lnTo>
                      <a:pt x="12" y="192"/>
                    </a:lnTo>
                    <a:lnTo>
                      <a:pt x="2" y="196"/>
                    </a:lnTo>
                    <a:lnTo>
                      <a:pt x="33" y="225"/>
                    </a:lnTo>
                    <a:lnTo>
                      <a:pt x="33" y="226"/>
                    </a:lnTo>
                    <a:lnTo>
                      <a:pt x="31" y="229"/>
                    </a:lnTo>
                    <a:lnTo>
                      <a:pt x="30" y="230"/>
                    </a:lnTo>
                    <a:lnTo>
                      <a:pt x="36" y="237"/>
                    </a:lnTo>
                    <a:lnTo>
                      <a:pt x="53" y="243"/>
                    </a:lnTo>
                    <a:lnTo>
                      <a:pt x="59" y="243"/>
                    </a:lnTo>
                    <a:lnTo>
                      <a:pt x="84" y="247"/>
                    </a:lnTo>
                    <a:lnTo>
                      <a:pt x="86" y="247"/>
                    </a:lnTo>
                    <a:lnTo>
                      <a:pt x="86" y="249"/>
                    </a:lnTo>
                    <a:lnTo>
                      <a:pt x="82" y="253"/>
                    </a:lnTo>
                    <a:lnTo>
                      <a:pt x="77" y="254"/>
                    </a:lnTo>
                    <a:lnTo>
                      <a:pt x="76" y="254"/>
                    </a:lnTo>
                    <a:lnTo>
                      <a:pt x="70" y="256"/>
                    </a:lnTo>
                    <a:lnTo>
                      <a:pt x="69" y="254"/>
                    </a:lnTo>
                    <a:lnTo>
                      <a:pt x="66" y="256"/>
                    </a:lnTo>
                    <a:lnTo>
                      <a:pt x="63" y="256"/>
                    </a:lnTo>
                    <a:lnTo>
                      <a:pt x="63" y="257"/>
                    </a:lnTo>
                    <a:lnTo>
                      <a:pt x="66" y="257"/>
                    </a:lnTo>
                    <a:lnTo>
                      <a:pt x="72" y="256"/>
                    </a:lnTo>
                    <a:lnTo>
                      <a:pt x="79" y="256"/>
                    </a:lnTo>
                    <a:lnTo>
                      <a:pt x="83" y="257"/>
                    </a:lnTo>
                    <a:lnTo>
                      <a:pt x="84" y="263"/>
                    </a:lnTo>
                    <a:lnTo>
                      <a:pt x="87" y="270"/>
                    </a:lnTo>
                    <a:lnTo>
                      <a:pt x="87" y="273"/>
                    </a:lnTo>
                    <a:lnTo>
                      <a:pt x="84" y="275"/>
                    </a:lnTo>
                    <a:lnTo>
                      <a:pt x="83" y="275"/>
                    </a:lnTo>
                    <a:lnTo>
                      <a:pt x="82" y="274"/>
                    </a:lnTo>
                    <a:lnTo>
                      <a:pt x="77" y="274"/>
                    </a:lnTo>
                    <a:lnTo>
                      <a:pt x="72" y="280"/>
                    </a:lnTo>
                    <a:lnTo>
                      <a:pt x="72" y="283"/>
                    </a:lnTo>
                    <a:lnTo>
                      <a:pt x="73" y="285"/>
                    </a:lnTo>
                    <a:lnTo>
                      <a:pt x="73" y="281"/>
                    </a:lnTo>
                    <a:lnTo>
                      <a:pt x="75" y="278"/>
                    </a:lnTo>
                    <a:lnTo>
                      <a:pt x="77" y="275"/>
                    </a:lnTo>
                    <a:lnTo>
                      <a:pt x="80" y="275"/>
                    </a:lnTo>
                    <a:lnTo>
                      <a:pt x="84" y="277"/>
                    </a:lnTo>
                    <a:lnTo>
                      <a:pt x="87" y="288"/>
                    </a:lnTo>
                    <a:lnTo>
                      <a:pt x="86" y="292"/>
                    </a:lnTo>
                    <a:lnTo>
                      <a:pt x="86" y="296"/>
                    </a:lnTo>
                    <a:lnTo>
                      <a:pt x="87" y="297"/>
                    </a:lnTo>
                    <a:lnTo>
                      <a:pt x="89" y="297"/>
                    </a:lnTo>
                    <a:lnTo>
                      <a:pt x="89" y="300"/>
                    </a:lnTo>
                    <a:lnTo>
                      <a:pt x="87" y="303"/>
                    </a:lnTo>
                    <a:lnTo>
                      <a:pt x="76" y="312"/>
                    </a:lnTo>
                    <a:lnTo>
                      <a:pt x="72" y="324"/>
                    </a:lnTo>
                    <a:lnTo>
                      <a:pt x="72" y="327"/>
                    </a:lnTo>
                    <a:lnTo>
                      <a:pt x="75" y="327"/>
                    </a:lnTo>
                    <a:lnTo>
                      <a:pt x="77" y="319"/>
                    </a:lnTo>
                    <a:lnTo>
                      <a:pt x="79" y="316"/>
                    </a:lnTo>
                    <a:lnTo>
                      <a:pt x="87" y="312"/>
                    </a:lnTo>
                    <a:lnTo>
                      <a:pt x="89" y="312"/>
                    </a:lnTo>
                    <a:lnTo>
                      <a:pt x="91" y="313"/>
                    </a:lnTo>
                    <a:lnTo>
                      <a:pt x="93" y="313"/>
                    </a:lnTo>
                    <a:lnTo>
                      <a:pt x="93" y="316"/>
                    </a:lnTo>
                    <a:lnTo>
                      <a:pt x="90" y="319"/>
                    </a:lnTo>
                    <a:lnTo>
                      <a:pt x="89" y="323"/>
                    </a:lnTo>
                    <a:lnTo>
                      <a:pt x="89" y="330"/>
                    </a:lnTo>
                    <a:lnTo>
                      <a:pt x="94" y="337"/>
                    </a:lnTo>
                    <a:lnTo>
                      <a:pt x="96" y="341"/>
                    </a:lnTo>
                    <a:lnTo>
                      <a:pt x="97" y="341"/>
                    </a:lnTo>
                    <a:lnTo>
                      <a:pt x="101" y="344"/>
                    </a:lnTo>
                    <a:lnTo>
                      <a:pt x="116" y="359"/>
                    </a:lnTo>
                    <a:lnTo>
                      <a:pt x="120" y="367"/>
                    </a:lnTo>
                    <a:lnTo>
                      <a:pt x="122" y="373"/>
                    </a:lnTo>
                    <a:lnTo>
                      <a:pt x="122" y="391"/>
                    </a:lnTo>
                    <a:lnTo>
                      <a:pt x="123" y="394"/>
                    </a:lnTo>
                    <a:lnTo>
                      <a:pt x="126" y="405"/>
                    </a:lnTo>
                    <a:lnTo>
                      <a:pt x="136" y="418"/>
                    </a:lnTo>
                    <a:lnTo>
                      <a:pt x="137" y="422"/>
                    </a:lnTo>
                    <a:lnTo>
                      <a:pt x="143" y="423"/>
                    </a:lnTo>
                    <a:lnTo>
                      <a:pt x="150" y="422"/>
                    </a:lnTo>
                    <a:lnTo>
                      <a:pt x="154" y="420"/>
                    </a:lnTo>
                    <a:lnTo>
                      <a:pt x="161" y="420"/>
                    </a:lnTo>
                    <a:lnTo>
                      <a:pt x="163" y="423"/>
                    </a:lnTo>
                    <a:lnTo>
                      <a:pt x="154" y="44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36" name="Freeform 1369">
                <a:extLst>
                  <a:ext uri="{FF2B5EF4-FFF2-40B4-BE49-F238E27FC236}">
                    <a16:creationId xmlns:a16="http://schemas.microsoft.com/office/drawing/2014/main" id="{7A0FAC29-6F6A-CE5B-7DD1-5005BD0A70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26" y="1004"/>
                <a:ext cx="16" cy="5"/>
              </a:xfrm>
              <a:custGeom>
                <a:avLst/>
                <a:gdLst>
                  <a:gd name="T0" fmla="*/ 64 w 64"/>
                  <a:gd name="T1" fmla="*/ 11 h 22"/>
                  <a:gd name="T2" fmla="*/ 64 w 64"/>
                  <a:gd name="T3" fmla="*/ 12 h 22"/>
                  <a:gd name="T4" fmla="*/ 53 w 64"/>
                  <a:gd name="T5" fmla="*/ 22 h 22"/>
                  <a:gd name="T6" fmla="*/ 48 w 64"/>
                  <a:gd name="T7" fmla="*/ 22 h 22"/>
                  <a:gd name="T8" fmla="*/ 47 w 64"/>
                  <a:gd name="T9" fmla="*/ 19 h 22"/>
                  <a:gd name="T10" fmla="*/ 44 w 64"/>
                  <a:gd name="T11" fmla="*/ 18 h 22"/>
                  <a:gd name="T12" fmla="*/ 28 w 64"/>
                  <a:gd name="T13" fmla="*/ 2 h 22"/>
                  <a:gd name="T14" fmla="*/ 26 w 64"/>
                  <a:gd name="T15" fmla="*/ 2 h 22"/>
                  <a:gd name="T16" fmla="*/ 22 w 64"/>
                  <a:gd name="T17" fmla="*/ 0 h 22"/>
                  <a:gd name="T18" fmla="*/ 21 w 64"/>
                  <a:gd name="T19" fmla="*/ 0 h 22"/>
                  <a:gd name="T20" fmla="*/ 18 w 64"/>
                  <a:gd name="T21" fmla="*/ 2 h 22"/>
                  <a:gd name="T22" fmla="*/ 15 w 64"/>
                  <a:gd name="T23" fmla="*/ 2 h 22"/>
                  <a:gd name="T24" fmla="*/ 16 w 64"/>
                  <a:gd name="T25" fmla="*/ 5 h 22"/>
                  <a:gd name="T26" fmla="*/ 22 w 64"/>
                  <a:gd name="T27" fmla="*/ 14 h 22"/>
                  <a:gd name="T28" fmla="*/ 21 w 64"/>
                  <a:gd name="T29" fmla="*/ 16 h 22"/>
                  <a:gd name="T30" fmla="*/ 19 w 64"/>
                  <a:gd name="T31" fmla="*/ 18 h 22"/>
                  <a:gd name="T32" fmla="*/ 19 w 64"/>
                  <a:gd name="T33" fmla="*/ 19 h 22"/>
                  <a:gd name="T34" fmla="*/ 18 w 64"/>
                  <a:gd name="T35" fmla="*/ 18 h 22"/>
                  <a:gd name="T36" fmla="*/ 15 w 64"/>
                  <a:gd name="T37" fmla="*/ 16 h 22"/>
                  <a:gd name="T38" fmla="*/ 0 w 64"/>
                  <a:gd name="T39" fmla="*/ 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4" h="22">
                    <a:moveTo>
                      <a:pt x="64" y="11"/>
                    </a:moveTo>
                    <a:lnTo>
                      <a:pt x="64" y="12"/>
                    </a:lnTo>
                    <a:lnTo>
                      <a:pt x="53" y="22"/>
                    </a:lnTo>
                    <a:lnTo>
                      <a:pt x="48" y="22"/>
                    </a:lnTo>
                    <a:lnTo>
                      <a:pt x="47" y="19"/>
                    </a:lnTo>
                    <a:lnTo>
                      <a:pt x="44" y="18"/>
                    </a:lnTo>
                    <a:lnTo>
                      <a:pt x="28" y="2"/>
                    </a:lnTo>
                    <a:lnTo>
                      <a:pt x="26" y="2"/>
                    </a:lnTo>
                    <a:lnTo>
                      <a:pt x="22" y="0"/>
                    </a:lnTo>
                    <a:lnTo>
                      <a:pt x="21" y="0"/>
                    </a:lnTo>
                    <a:lnTo>
                      <a:pt x="18" y="2"/>
                    </a:lnTo>
                    <a:lnTo>
                      <a:pt x="15" y="2"/>
                    </a:lnTo>
                    <a:lnTo>
                      <a:pt x="16" y="5"/>
                    </a:lnTo>
                    <a:lnTo>
                      <a:pt x="22" y="14"/>
                    </a:lnTo>
                    <a:lnTo>
                      <a:pt x="21" y="16"/>
                    </a:lnTo>
                    <a:lnTo>
                      <a:pt x="19" y="18"/>
                    </a:lnTo>
                    <a:lnTo>
                      <a:pt x="19" y="19"/>
                    </a:lnTo>
                    <a:lnTo>
                      <a:pt x="18" y="18"/>
                    </a:lnTo>
                    <a:lnTo>
                      <a:pt x="15" y="16"/>
                    </a:lnTo>
                    <a:lnTo>
                      <a:pt x="0" y="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37" name="Freeform 1370">
                <a:extLst>
                  <a:ext uri="{FF2B5EF4-FFF2-40B4-BE49-F238E27FC236}">
                    <a16:creationId xmlns:a16="http://schemas.microsoft.com/office/drawing/2014/main" id="{2D2B085F-D49A-5DA4-CB4C-2B644B49C6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46" y="897"/>
                <a:ext cx="2" cy="9"/>
              </a:xfrm>
              <a:custGeom>
                <a:avLst/>
                <a:gdLst>
                  <a:gd name="T0" fmla="*/ 9 w 10"/>
                  <a:gd name="T1" fmla="*/ 0 h 38"/>
                  <a:gd name="T2" fmla="*/ 10 w 10"/>
                  <a:gd name="T3" fmla="*/ 10 h 38"/>
                  <a:gd name="T4" fmla="*/ 9 w 10"/>
                  <a:gd name="T5" fmla="*/ 19 h 38"/>
                  <a:gd name="T6" fmla="*/ 0 w 10"/>
                  <a:gd name="T7" fmla="*/ 36 h 38"/>
                  <a:gd name="T8" fmla="*/ 0 w 10"/>
                  <a:gd name="T9" fmla="*/ 3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38">
                    <a:moveTo>
                      <a:pt x="9" y="0"/>
                    </a:moveTo>
                    <a:lnTo>
                      <a:pt x="10" y="10"/>
                    </a:lnTo>
                    <a:lnTo>
                      <a:pt x="9" y="19"/>
                    </a:lnTo>
                    <a:lnTo>
                      <a:pt x="0" y="36"/>
                    </a:lnTo>
                    <a:lnTo>
                      <a:pt x="0" y="3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38" name="Freeform 1371">
                <a:extLst>
                  <a:ext uri="{FF2B5EF4-FFF2-40B4-BE49-F238E27FC236}">
                    <a16:creationId xmlns:a16="http://schemas.microsoft.com/office/drawing/2014/main" id="{763752BE-4BE9-607F-3D2C-0A868C9E14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15" y="906"/>
                <a:ext cx="31" cy="47"/>
              </a:xfrm>
              <a:custGeom>
                <a:avLst/>
                <a:gdLst>
                  <a:gd name="T0" fmla="*/ 124 w 124"/>
                  <a:gd name="T1" fmla="*/ 0 h 185"/>
                  <a:gd name="T2" fmla="*/ 123 w 124"/>
                  <a:gd name="T3" fmla="*/ 0 h 185"/>
                  <a:gd name="T4" fmla="*/ 121 w 124"/>
                  <a:gd name="T5" fmla="*/ 1 h 185"/>
                  <a:gd name="T6" fmla="*/ 119 w 124"/>
                  <a:gd name="T7" fmla="*/ 1 h 185"/>
                  <a:gd name="T8" fmla="*/ 117 w 124"/>
                  <a:gd name="T9" fmla="*/ 2 h 185"/>
                  <a:gd name="T10" fmla="*/ 114 w 124"/>
                  <a:gd name="T11" fmla="*/ 7 h 185"/>
                  <a:gd name="T12" fmla="*/ 106 w 124"/>
                  <a:gd name="T13" fmla="*/ 23 h 185"/>
                  <a:gd name="T14" fmla="*/ 105 w 124"/>
                  <a:gd name="T15" fmla="*/ 25 h 185"/>
                  <a:gd name="T16" fmla="*/ 103 w 124"/>
                  <a:gd name="T17" fmla="*/ 25 h 185"/>
                  <a:gd name="T18" fmla="*/ 102 w 124"/>
                  <a:gd name="T19" fmla="*/ 26 h 185"/>
                  <a:gd name="T20" fmla="*/ 103 w 124"/>
                  <a:gd name="T21" fmla="*/ 32 h 185"/>
                  <a:gd name="T22" fmla="*/ 106 w 124"/>
                  <a:gd name="T23" fmla="*/ 36 h 185"/>
                  <a:gd name="T24" fmla="*/ 105 w 124"/>
                  <a:gd name="T25" fmla="*/ 43 h 185"/>
                  <a:gd name="T26" fmla="*/ 88 w 124"/>
                  <a:gd name="T27" fmla="*/ 72 h 185"/>
                  <a:gd name="T28" fmla="*/ 86 w 124"/>
                  <a:gd name="T29" fmla="*/ 82 h 185"/>
                  <a:gd name="T30" fmla="*/ 88 w 124"/>
                  <a:gd name="T31" fmla="*/ 82 h 185"/>
                  <a:gd name="T32" fmla="*/ 90 w 124"/>
                  <a:gd name="T33" fmla="*/ 85 h 185"/>
                  <a:gd name="T34" fmla="*/ 90 w 124"/>
                  <a:gd name="T35" fmla="*/ 89 h 185"/>
                  <a:gd name="T36" fmla="*/ 89 w 124"/>
                  <a:gd name="T37" fmla="*/ 90 h 185"/>
                  <a:gd name="T38" fmla="*/ 88 w 124"/>
                  <a:gd name="T39" fmla="*/ 93 h 185"/>
                  <a:gd name="T40" fmla="*/ 85 w 124"/>
                  <a:gd name="T41" fmla="*/ 96 h 185"/>
                  <a:gd name="T42" fmla="*/ 82 w 124"/>
                  <a:gd name="T43" fmla="*/ 103 h 185"/>
                  <a:gd name="T44" fmla="*/ 82 w 124"/>
                  <a:gd name="T45" fmla="*/ 104 h 185"/>
                  <a:gd name="T46" fmla="*/ 79 w 124"/>
                  <a:gd name="T47" fmla="*/ 114 h 185"/>
                  <a:gd name="T48" fmla="*/ 82 w 124"/>
                  <a:gd name="T49" fmla="*/ 121 h 185"/>
                  <a:gd name="T50" fmla="*/ 82 w 124"/>
                  <a:gd name="T51" fmla="*/ 123 h 185"/>
                  <a:gd name="T52" fmla="*/ 79 w 124"/>
                  <a:gd name="T53" fmla="*/ 125 h 185"/>
                  <a:gd name="T54" fmla="*/ 79 w 124"/>
                  <a:gd name="T55" fmla="*/ 127 h 185"/>
                  <a:gd name="T56" fmla="*/ 78 w 124"/>
                  <a:gd name="T57" fmla="*/ 128 h 185"/>
                  <a:gd name="T58" fmla="*/ 78 w 124"/>
                  <a:gd name="T59" fmla="*/ 134 h 185"/>
                  <a:gd name="T60" fmla="*/ 75 w 124"/>
                  <a:gd name="T61" fmla="*/ 138 h 185"/>
                  <a:gd name="T62" fmla="*/ 75 w 124"/>
                  <a:gd name="T63" fmla="*/ 139 h 185"/>
                  <a:gd name="T64" fmla="*/ 74 w 124"/>
                  <a:gd name="T65" fmla="*/ 139 h 185"/>
                  <a:gd name="T66" fmla="*/ 71 w 124"/>
                  <a:gd name="T67" fmla="*/ 142 h 185"/>
                  <a:gd name="T68" fmla="*/ 67 w 124"/>
                  <a:gd name="T69" fmla="*/ 144 h 185"/>
                  <a:gd name="T70" fmla="*/ 59 w 124"/>
                  <a:gd name="T71" fmla="*/ 152 h 185"/>
                  <a:gd name="T72" fmla="*/ 49 w 124"/>
                  <a:gd name="T73" fmla="*/ 164 h 185"/>
                  <a:gd name="T74" fmla="*/ 46 w 124"/>
                  <a:gd name="T75" fmla="*/ 167 h 185"/>
                  <a:gd name="T76" fmla="*/ 46 w 124"/>
                  <a:gd name="T77" fmla="*/ 170 h 185"/>
                  <a:gd name="T78" fmla="*/ 52 w 124"/>
                  <a:gd name="T79" fmla="*/ 178 h 185"/>
                  <a:gd name="T80" fmla="*/ 53 w 124"/>
                  <a:gd name="T81" fmla="*/ 178 h 185"/>
                  <a:gd name="T82" fmla="*/ 52 w 124"/>
                  <a:gd name="T83" fmla="*/ 180 h 185"/>
                  <a:gd name="T84" fmla="*/ 32 w 124"/>
                  <a:gd name="T85" fmla="*/ 185 h 185"/>
                  <a:gd name="T86" fmla="*/ 26 w 124"/>
                  <a:gd name="T87" fmla="*/ 181 h 185"/>
                  <a:gd name="T88" fmla="*/ 22 w 124"/>
                  <a:gd name="T89" fmla="*/ 175 h 185"/>
                  <a:gd name="T90" fmla="*/ 12 w 124"/>
                  <a:gd name="T91" fmla="*/ 168 h 185"/>
                  <a:gd name="T92" fmla="*/ 0 w 124"/>
                  <a:gd name="T93" fmla="*/ 168 h 1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24" h="185">
                    <a:moveTo>
                      <a:pt x="124" y="0"/>
                    </a:moveTo>
                    <a:lnTo>
                      <a:pt x="123" y="0"/>
                    </a:lnTo>
                    <a:lnTo>
                      <a:pt x="121" y="1"/>
                    </a:lnTo>
                    <a:lnTo>
                      <a:pt x="119" y="1"/>
                    </a:lnTo>
                    <a:lnTo>
                      <a:pt x="117" y="2"/>
                    </a:lnTo>
                    <a:lnTo>
                      <a:pt x="114" y="7"/>
                    </a:lnTo>
                    <a:lnTo>
                      <a:pt x="106" y="23"/>
                    </a:lnTo>
                    <a:lnTo>
                      <a:pt x="105" y="25"/>
                    </a:lnTo>
                    <a:lnTo>
                      <a:pt x="103" y="25"/>
                    </a:lnTo>
                    <a:lnTo>
                      <a:pt x="102" y="26"/>
                    </a:lnTo>
                    <a:lnTo>
                      <a:pt x="103" y="32"/>
                    </a:lnTo>
                    <a:lnTo>
                      <a:pt x="106" y="36"/>
                    </a:lnTo>
                    <a:lnTo>
                      <a:pt x="105" y="43"/>
                    </a:lnTo>
                    <a:lnTo>
                      <a:pt x="88" y="72"/>
                    </a:lnTo>
                    <a:lnTo>
                      <a:pt x="86" y="82"/>
                    </a:lnTo>
                    <a:lnTo>
                      <a:pt x="88" y="82"/>
                    </a:lnTo>
                    <a:lnTo>
                      <a:pt x="90" y="85"/>
                    </a:lnTo>
                    <a:lnTo>
                      <a:pt x="90" y="89"/>
                    </a:lnTo>
                    <a:lnTo>
                      <a:pt x="89" y="90"/>
                    </a:lnTo>
                    <a:lnTo>
                      <a:pt x="88" y="93"/>
                    </a:lnTo>
                    <a:lnTo>
                      <a:pt x="85" y="96"/>
                    </a:lnTo>
                    <a:lnTo>
                      <a:pt x="82" y="103"/>
                    </a:lnTo>
                    <a:lnTo>
                      <a:pt x="82" y="104"/>
                    </a:lnTo>
                    <a:lnTo>
                      <a:pt x="79" y="114"/>
                    </a:lnTo>
                    <a:lnTo>
                      <a:pt x="82" y="121"/>
                    </a:lnTo>
                    <a:lnTo>
                      <a:pt x="82" y="123"/>
                    </a:lnTo>
                    <a:lnTo>
                      <a:pt x="79" y="125"/>
                    </a:lnTo>
                    <a:lnTo>
                      <a:pt x="79" y="127"/>
                    </a:lnTo>
                    <a:lnTo>
                      <a:pt x="78" y="128"/>
                    </a:lnTo>
                    <a:lnTo>
                      <a:pt x="78" y="134"/>
                    </a:lnTo>
                    <a:lnTo>
                      <a:pt x="75" y="138"/>
                    </a:lnTo>
                    <a:lnTo>
                      <a:pt x="75" y="139"/>
                    </a:lnTo>
                    <a:lnTo>
                      <a:pt x="74" y="139"/>
                    </a:lnTo>
                    <a:lnTo>
                      <a:pt x="71" y="142"/>
                    </a:lnTo>
                    <a:lnTo>
                      <a:pt x="67" y="144"/>
                    </a:lnTo>
                    <a:lnTo>
                      <a:pt x="59" y="152"/>
                    </a:lnTo>
                    <a:lnTo>
                      <a:pt x="49" y="164"/>
                    </a:lnTo>
                    <a:lnTo>
                      <a:pt x="46" y="167"/>
                    </a:lnTo>
                    <a:lnTo>
                      <a:pt x="46" y="170"/>
                    </a:lnTo>
                    <a:lnTo>
                      <a:pt x="52" y="178"/>
                    </a:lnTo>
                    <a:lnTo>
                      <a:pt x="53" y="178"/>
                    </a:lnTo>
                    <a:lnTo>
                      <a:pt x="52" y="180"/>
                    </a:lnTo>
                    <a:lnTo>
                      <a:pt x="32" y="185"/>
                    </a:lnTo>
                    <a:lnTo>
                      <a:pt x="26" y="181"/>
                    </a:lnTo>
                    <a:lnTo>
                      <a:pt x="22" y="175"/>
                    </a:lnTo>
                    <a:lnTo>
                      <a:pt x="12" y="168"/>
                    </a:lnTo>
                    <a:lnTo>
                      <a:pt x="0" y="16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39" name="Freeform 1372">
                <a:extLst>
                  <a:ext uri="{FF2B5EF4-FFF2-40B4-BE49-F238E27FC236}">
                    <a16:creationId xmlns:a16="http://schemas.microsoft.com/office/drawing/2014/main" id="{A5CD5277-7243-F4C3-3F87-C5F9D8EE52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48" y="889"/>
                <a:ext cx="65" cy="12"/>
              </a:xfrm>
              <a:custGeom>
                <a:avLst/>
                <a:gdLst>
                  <a:gd name="T0" fmla="*/ 261 w 261"/>
                  <a:gd name="T1" fmla="*/ 49 h 49"/>
                  <a:gd name="T2" fmla="*/ 247 w 261"/>
                  <a:gd name="T3" fmla="*/ 32 h 49"/>
                  <a:gd name="T4" fmla="*/ 230 w 261"/>
                  <a:gd name="T5" fmla="*/ 25 h 49"/>
                  <a:gd name="T6" fmla="*/ 219 w 261"/>
                  <a:gd name="T7" fmla="*/ 18 h 49"/>
                  <a:gd name="T8" fmla="*/ 208 w 261"/>
                  <a:gd name="T9" fmla="*/ 9 h 49"/>
                  <a:gd name="T10" fmla="*/ 194 w 261"/>
                  <a:gd name="T11" fmla="*/ 0 h 49"/>
                  <a:gd name="T12" fmla="*/ 184 w 261"/>
                  <a:gd name="T13" fmla="*/ 3 h 49"/>
                  <a:gd name="T14" fmla="*/ 170 w 261"/>
                  <a:gd name="T15" fmla="*/ 14 h 49"/>
                  <a:gd name="T16" fmla="*/ 168 w 261"/>
                  <a:gd name="T17" fmla="*/ 15 h 49"/>
                  <a:gd name="T18" fmla="*/ 167 w 261"/>
                  <a:gd name="T19" fmla="*/ 15 h 49"/>
                  <a:gd name="T20" fmla="*/ 167 w 261"/>
                  <a:gd name="T21" fmla="*/ 17 h 49"/>
                  <a:gd name="T22" fmla="*/ 166 w 261"/>
                  <a:gd name="T23" fmla="*/ 18 h 49"/>
                  <a:gd name="T24" fmla="*/ 163 w 261"/>
                  <a:gd name="T25" fmla="*/ 22 h 49"/>
                  <a:gd name="T26" fmla="*/ 161 w 261"/>
                  <a:gd name="T27" fmla="*/ 27 h 49"/>
                  <a:gd name="T28" fmla="*/ 159 w 261"/>
                  <a:gd name="T29" fmla="*/ 31 h 49"/>
                  <a:gd name="T30" fmla="*/ 145 w 261"/>
                  <a:gd name="T31" fmla="*/ 38 h 49"/>
                  <a:gd name="T32" fmla="*/ 131 w 261"/>
                  <a:gd name="T33" fmla="*/ 35 h 49"/>
                  <a:gd name="T34" fmla="*/ 121 w 261"/>
                  <a:gd name="T35" fmla="*/ 41 h 49"/>
                  <a:gd name="T36" fmla="*/ 120 w 261"/>
                  <a:gd name="T37" fmla="*/ 41 h 49"/>
                  <a:gd name="T38" fmla="*/ 120 w 261"/>
                  <a:gd name="T39" fmla="*/ 42 h 49"/>
                  <a:gd name="T40" fmla="*/ 115 w 261"/>
                  <a:gd name="T41" fmla="*/ 42 h 49"/>
                  <a:gd name="T42" fmla="*/ 115 w 261"/>
                  <a:gd name="T43" fmla="*/ 41 h 49"/>
                  <a:gd name="T44" fmla="*/ 114 w 261"/>
                  <a:gd name="T45" fmla="*/ 41 h 49"/>
                  <a:gd name="T46" fmla="*/ 114 w 261"/>
                  <a:gd name="T47" fmla="*/ 22 h 49"/>
                  <a:gd name="T48" fmla="*/ 108 w 261"/>
                  <a:gd name="T49" fmla="*/ 22 h 49"/>
                  <a:gd name="T50" fmla="*/ 106 w 261"/>
                  <a:gd name="T51" fmla="*/ 25 h 49"/>
                  <a:gd name="T52" fmla="*/ 106 w 261"/>
                  <a:gd name="T53" fmla="*/ 27 h 49"/>
                  <a:gd name="T54" fmla="*/ 104 w 261"/>
                  <a:gd name="T55" fmla="*/ 28 h 49"/>
                  <a:gd name="T56" fmla="*/ 85 w 261"/>
                  <a:gd name="T57" fmla="*/ 27 h 49"/>
                  <a:gd name="T58" fmla="*/ 85 w 261"/>
                  <a:gd name="T59" fmla="*/ 24 h 49"/>
                  <a:gd name="T60" fmla="*/ 83 w 261"/>
                  <a:gd name="T61" fmla="*/ 22 h 49"/>
                  <a:gd name="T62" fmla="*/ 82 w 261"/>
                  <a:gd name="T63" fmla="*/ 22 h 49"/>
                  <a:gd name="T64" fmla="*/ 79 w 261"/>
                  <a:gd name="T65" fmla="*/ 21 h 49"/>
                  <a:gd name="T66" fmla="*/ 69 w 261"/>
                  <a:gd name="T67" fmla="*/ 21 h 49"/>
                  <a:gd name="T68" fmla="*/ 68 w 261"/>
                  <a:gd name="T69" fmla="*/ 22 h 49"/>
                  <a:gd name="T70" fmla="*/ 68 w 261"/>
                  <a:gd name="T71" fmla="*/ 24 h 49"/>
                  <a:gd name="T72" fmla="*/ 67 w 261"/>
                  <a:gd name="T73" fmla="*/ 27 h 49"/>
                  <a:gd name="T74" fmla="*/ 68 w 261"/>
                  <a:gd name="T75" fmla="*/ 28 h 49"/>
                  <a:gd name="T76" fmla="*/ 72 w 261"/>
                  <a:gd name="T77" fmla="*/ 34 h 49"/>
                  <a:gd name="T78" fmla="*/ 72 w 261"/>
                  <a:gd name="T79" fmla="*/ 35 h 49"/>
                  <a:gd name="T80" fmla="*/ 71 w 261"/>
                  <a:gd name="T81" fmla="*/ 35 h 49"/>
                  <a:gd name="T82" fmla="*/ 68 w 261"/>
                  <a:gd name="T83" fmla="*/ 36 h 49"/>
                  <a:gd name="T84" fmla="*/ 48 w 261"/>
                  <a:gd name="T85" fmla="*/ 43 h 49"/>
                  <a:gd name="T86" fmla="*/ 47 w 261"/>
                  <a:gd name="T87" fmla="*/ 45 h 49"/>
                  <a:gd name="T88" fmla="*/ 33 w 261"/>
                  <a:gd name="T89" fmla="*/ 39 h 49"/>
                  <a:gd name="T90" fmla="*/ 0 w 261"/>
                  <a:gd name="T91" fmla="*/ 31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61" h="49">
                    <a:moveTo>
                      <a:pt x="261" y="49"/>
                    </a:moveTo>
                    <a:lnTo>
                      <a:pt x="247" y="32"/>
                    </a:lnTo>
                    <a:lnTo>
                      <a:pt x="230" y="25"/>
                    </a:lnTo>
                    <a:lnTo>
                      <a:pt x="219" y="18"/>
                    </a:lnTo>
                    <a:lnTo>
                      <a:pt x="208" y="9"/>
                    </a:lnTo>
                    <a:lnTo>
                      <a:pt x="194" y="0"/>
                    </a:lnTo>
                    <a:lnTo>
                      <a:pt x="184" y="3"/>
                    </a:lnTo>
                    <a:lnTo>
                      <a:pt x="170" y="14"/>
                    </a:lnTo>
                    <a:lnTo>
                      <a:pt x="168" y="15"/>
                    </a:lnTo>
                    <a:lnTo>
                      <a:pt x="167" y="15"/>
                    </a:lnTo>
                    <a:lnTo>
                      <a:pt x="167" y="17"/>
                    </a:lnTo>
                    <a:lnTo>
                      <a:pt x="166" y="18"/>
                    </a:lnTo>
                    <a:lnTo>
                      <a:pt x="163" y="22"/>
                    </a:lnTo>
                    <a:lnTo>
                      <a:pt x="161" y="27"/>
                    </a:lnTo>
                    <a:lnTo>
                      <a:pt x="159" y="31"/>
                    </a:lnTo>
                    <a:lnTo>
                      <a:pt x="145" y="38"/>
                    </a:lnTo>
                    <a:lnTo>
                      <a:pt x="131" y="35"/>
                    </a:lnTo>
                    <a:lnTo>
                      <a:pt x="121" y="41"/>
                    </a:lnTo>
                    <a:lnTo>
                      <a:pt x="120" y="41"/>
                    </a:lnTo>
                    <a:lnTo>
                      <a:pt x="120" y="42"/>
                    </a:lnTo>
                    <a:lnTo>
                      <a:pt x="115" y="42"/>
                    </a:lnTo>
                    <a:lnTo>
                      <a:pt x="115" y="41"/>
                    </a:lnTo>
                    <a:lnTo>
                      <a:pt x="114" y="41"/>
                    </a:lnTo>
                    <a:lnTo>
                      <a:pt x="114" y="22"/>
                    </a:lnTo>
                    <a:lnTo>
                      <a:pt x="108" y="22"/>
                    </a:lnTo>
                    <a:lnTo>
                      <a:pt x="106" y="25"/>
                    </a:lnTo>
                    <a:lnTo>
                      <a:pt x="106" y="27"/>
                    </a:lnTo>
                    <a:lnTo>
                      <a:pt x="104" y="28"/>
                    </a:lnTo>
                    <a:lnTo>
                      <a:pt x="85" y="27"/>
                    </a:lnTo>
                    <a:lnTo>
                      <a:pt x="85" y="24"/>
                    </a:lnTo>
                    <a:lnTo>
                      <a:pt x="83" y="22"/>
                    </a:lnTo>
                    <a:lnTo>
                      <a:pt x="82" y="22"/>
                    </a:lnTo>
                    <a:lnTo>
                      <a:pt x="79" y="21"/>
                    </a:lnTo>
                    <a:lnTo>
                      <a:pt x="69" y="21"/>
                    </a:lnTo>
                    <a:lnTo>
                      <a:pt x="68" y="22"/>
                    </a:lnTo>
                    <a:lnTo>
                      <a:pt x="68" y="24"/>
                    </a:lnTo>
                    <a:lnTo>
                      <a:pt x="67" y="27"/>
                    </a:lnTo>
                    <a:lnTo>
                      <a:pt x="68" y="28"/>
                    </a:lnTo>
                    <a:lnTo>
                      <a:pt x="72" y="34"/>
                    </a:lnTo>
                    <a:lnTo>
                      <a:pt x="72" y="35"/>
                    </a:lnTo>
                    <a:lnTo>
                      <a:pt x="71" y="35"/>
                    </a:lnTo>
                    <a:lnTo>
                      <a:pt x="68" y="36"/>
                    </a:lnTo>
                    <a:lnTo>
                      <a:pt x="48" y="43"/>
                    </a:lnTo>
                    <a:lnTo>
                      <a:pt x="47" y="45"/>
                    </a:lnTo>
                    <a:lnTo>
                      <a:pt x="33" y="39"/>
                    </a:lnTo>
                    <a:lnTo>
                      <a:pt x="0" y="3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40" name="Freeform 1373">
                <a:extLst>
                  <a:ext uri="{FF2B5EF4-FFF2-40B4-BE49-F238E27FC236}">
                    <a16:creationId xmlns:a16="http://schemas.microsoft.com/office/drawing/2014/main" id="{44B7AA65-9CEE-5423-095F-90726EBB46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46" y="901"/>
                <a:ext cx="31" cy="70"/>
              </a:xfrm>
              <a:custGeom>
                <a:avLst/>
                <a:gdLst>
                  <a:gd name="T0" fmla="*/ 0 w 124"/>
                  <a:gd name="T1" fmla="*/ 20 h 277"/>
                  <a:gd name="T2" fmla="*/ 25 w 124"/>
                  <a:gd name="T3" fmla="*/ 4 h 277"/>
                  <a:gd name="T4" fmla="*/ 29 w 124"/>
                  <a:gd name="T5" fmla="*/ 3 h 277"/>
                  <a:gd name="T6" fmla="*/ 43 w 124"/>
                  <a:gd name="T7" fmla="*/ 0 h 277"/>
                  <a:gd name="T8" fmla="*/ 46 w 124"/>
                  <a:gd name="T9" fmla="*/ 3 h 277"/>
                  <a:gd name="T10" fmla="*/ 49 w 124"/>
                  <a:gd name="T11" fmla="*/ 7 h 277"/>
                  <a:gd name="T12" fmla="*/ 53 w 124"/>
                  <a:gd name="T13" fmla="*/ 11 h 277"/>
                  <a:gd name="T14" fmla="*/ 49 w 124"/>
                  <a:gd name="T15" fmla="*/ 30 h 277"/>
                  <a:gd name="T16" fmla="*/ 53 w 124"/>
                  <a:gd name="T17" fmla="*/ 35 h 277"/>
                  <a:gd name="T18" fmla="*/ 59 w 124"/>
                  <a:gd name="T19" fmla="*/ 36 h 277"/>
                  <a:gd name="T20" fmla="*/ 63 w 124"/>
                  <a:gd name="T21" fmla="*/ 36 h 277"/>
                  <a:gd name="T22" fmla="*/ 69 w 124"/>
                  <a:gd name="T23" fmla="*/ 39 h 277"/>
                  <a:gd name="T24" fmla="*/ 70 w 124"/>
                  <a:gd name="T25" fmla="*/ 40 h 277"/>
                  <a:gd name="T26" fmla="*/ 70 w 124"/>
                  <a:gd name="T27" fmla="*/ 42 h 277"/>
                  <a:gd name="T28" fmla="*/ 74 w 124"/>
                  <a:gd name="T29" fmla="*/ 46 h 277"/>
                  <a:gd name="T30" fmla="*/ 77 w 124"/>
                  <a:gd name="T31" fmla="*/ 47 h 277"/>
                  <a:gd name="T32" fmla="*/ 81 w 124"/>
                  <a:gd name="T33" fmla="*/ 50 h 277"/>
                  <a:gd name="T34" fmla="*/ 83 w 124"/>
                  <a:gd name="T35" fmla="*/ 52 h 277"/>
                  <a:gd name="T36" fmla="*/ 84 w 124"/>
                  <a:gd name="T37" fmla="*/ 52 h 277"/>
                  <a:gd name="T38" fmla="*/ 87 w 124"/>
                  <a:gd name="T39" fmla="*/ 53 h 277"/>
                  <a:gd name="T40" fmla="*/ 101 w 124"/>
                  <a:gd name="T41" fmla="*/ 61 h 277"/>
                  <a:gd name="T42" fmla="*/ 102 w 124"/>
                  <a:gd name="T43" fmla="*/ 63 h 277"/>
                  <a:gd name="T44" fmla="*/ 106 w 124"/>
                  <a:gd name="T45" fmla="*/ 71 h 277"/>
                  <a:gd name="T46" fmla="*/ 106 w 124"/>
                  <a:gd name="T47" fmla="*/ 73 h 277"/>
                  <a:gd name="T48" fmla="*/ 120 w 124"/>
                  <a:gd name="T49" fmla="*/ 99 h 277"/>
                  <a:gd name="T50" fmla="*/ 117 w 124"/>
                  <a:gd name="T51" fmla="*/ 105 h 277"/>
                  <a:gd name="T52" fmla="*/ 102 w 124"/>
                  <a:gd name="T53" fmla="*/ 120 h 277"/>
                  <a:gd name="T54" fmla="*/ 98 w 124"/>
                  <a:gd name="T55" fmla="*/ 127 h 277"/>
                  <a:gd name="T56" fmla="*/ 98 w 124"/>
                  <a:gd name="T57" fmla="*/ 128 h 277"/>
                  <a:gd name="T58" fmla="*/ 105 w 124"/>
                  <a:gd name="T59" fmla="*/ 135 h 277"/>
                  <a:gd name="T60" fmla="*/ 105 w 124"/>
                  <a:gd name="T61" fmla="*/ 137 h 277"/>
                  <a:gd name="T62" fmla="*/ 115 w 124"/>
                  <a:gd name="T63" fmla="*/ 154 h 277"/>
                  <a:gd name="T64" fmla="*/ 115 w 124"/>
                  <a:gd name="T65" fmla="*/ 159 h 277"/>
                  <a:gd name="T66" fmla="*/ 113 w 124"/>
                  <a:gd name="T67" fmla="*/ 161 h 277"/>
                  <a:gd name="T68" fmla="*/ 101 w 124"/>
                  <a:gd name="T69" fmla="*/ 169 h 277"/>
                  <a:gd name="T70" fmla="*/ 98 w 124"/>
                  <a:gd name="T71" fmla="*/ 176 h 277"/>
                  <a:gd name="T72" fmla="*/ 99 w 124"/>
                  <a:gd name="T73" fmla="*/ 177 h 277"/>
                  <a:gd name="T74" fmla="*/ 101 w 124"/>
                  <a:gd name="T75" fmla="*/ 181 h 277"/>
                  <a:gd name="T76" fmla="*/ 106 w 124"/>
                  <a:gd name="T77" fmla="*/ 193 h 277"/>
                  <a:gd name="T78" fmla="*/ 119 w 124"/>
                  <a:gd name="T79" fmla="*/ 211 h 277"/>
                  <a:gd name="T80" fmla="*/ 119 w 124"/>
                  <a:gd name="T81" fmla="*/ 217 h 277"/>
                  <a:gd name="T82" fmla="*/ 120 w 124"/>
                  <a:gd name="T83" fmla="*/ 217 h 277"/>
                  <a:gd name="T84" fmla="*/ 120 w 124"/>
                  <a:gd name="T85" fmla="*/ 218 h 277"/>
                  <a:gd name="T86" fmla="*/ 122 w 124"/>
                  <a:gd name="T87" fmla="*/ 219 h 277"/>
                  <a:gd name="T88" fmla="*/ 124 w 124"/>
                  <a:gd name="T89" fmla="*/ 229 h 277"/>
                  <a:gd name="T90" fmla="*/ 124 w 124"/>
                  <a:gd name="T91" fmla="*/ 240 h 277"/>
                  <a:gd name="T92" fmla="*/ 123 w 124"/>
                  <a:gd name="T93" fmla="*/ 241 h 277"/>
                  <a:gd name="T94" fmla="*/ 119 w 124"/>
                  <a:gd name="T95" fmla="*/ 239 h 277"/>
                  <a:gd name="T96" fmla="*/ 108 w 124"/>
                  <a:gd name="T97" fmla="*/ 240 h 277"/>
                  <a:gd name="T98" fmla="*/ 106 w 124"/>
                  <a:gd name="T99" fmla="*/ 240 h 277"/>
                  <a:gd name="T100" fmla="*/ 102 w 124"/>
                  <a:gd name="T101" fmla="*/ 241 h 277"/>
                  <a:gd name="T102" fmla="*/ 101 w 124"/>
                  <a:gd name="T103" fmla="*/ 243 h 277"/>
                  <a:gd name="T104" fmla="*/ 92 w 124"/>
                  <a:gd name="T105" fmla="*/ 250 h 277"/>
                  <a:gd name="T106" fmla="*/ 91 w 124"/>
                  <a:gd name="T107" fmla="*/ 251 h 277"/>
                  <a:gd name="T108" fmla="*/ 91 w 124"/>
                  <a:gd name="T109" fmla="*/ 253 h 277"/>
                  <a:gd name="T110" fmla="*/ 95 w 124"/>
                  <a:gd name="T111" fmla="*/ 257 h 277"/>
                  <a:gd name="T112" fmla="*/ 99 w 124"/>
                  <a:gd name="T113" fmla="*/ 270 h 277"/>
                  <a:gd name="T114" fmla="*/ 102 w 124"/>
                  <a:gd name="T115" fmla="*/ 268 h 277"/>
                  <a:gd name="T116" fmla="*/ 110 w 124"/>
                  <a:gd name="T117" fmla="*/ 271 h 277"/>
                  <a:gd name="T118" fmla="*/ 110 w 124"/>
                  <a:gd name="T119" fmla="*/ 272 h 277"/>
                  <a:gd name="T120" fmla="*/ 112 w 124"/>
                  <a:gd name="T121" fmla="*/ 274 h 277"/>
                  <a:gd name="T122" fmla="*/ 110 w 124"/>
                  <a:gd name="T123" fmla="*/ 277 h 277"/>
                  <a:gd name="T124" fmla="*/ 109 w 124"/>
                  <a:gd name="T125" fmla="*/ 277 h 2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24" h="277">
                    <a:moveTo>
                      <a:pt x="0" y="20"/>
                    </a:moveTo>
                    <a:lnTo>
                      <a:pt x="25" y="4"/>
                    </a:lnTo>
                    <a:lnTo>
                      <a:pt x="29" y="3"/>
                    </a:lnTo>
                    <a:lnTo>
                      <a:pt x="43" y="0"/>
                    </a:lnTo>
                    <a:lnTo>
                      <a:pt x="46" y="3"/>
                    </a:lnTo>
                    <a:lnTo>
                      <a:pt x="49" y="7"/>
                    </a:lnTo>
                    <a:lnTo>
                      <a:pt x="53" y="11"/>
                    </a:lnTo>
                    <a:lnTo>
                      <a:pt x="49" y="30"/>
                    </a:lnTo>
                    <a:lnTo>
                      <a:pt x="53" y="35"/>
                    </a:lnTo>
                    <a:lnTo>
                      <a:pt x="59" y="36"/>
                    </a:lnTo>
                    <a:lnTo>
                      <a:pt x="63" y="36"/>
                    </a:lnTo>
                    <a:lnTo>
                      <a:pt x="69" y="39"/>
                    </a:lnTo>
                    <a:lnTo>
                      <a:pt x="70" y="40"/>
                    </a:lnTo>
                    <a:lnTo>
                      <a:pt x="70" y="42"/>
                    </a:lnTo>
                    <a:lnTo>
                      <a:pt x="74" y="46"/>
                    </a:lnTo>
                    <a:lnTo>
                      <a:pt x="77" y="47"/>
                    </a:lnTo>
                    <a:lnTo>
                      <a:pt x="81" y="50"/>
                    </a:lnTo>
                    <a:lnTo>
                      <a:pt x="83" y="52"/>
                    </a:lnTo>
                    <a:lnTo>
                      <a:pt x="84" y="52"/>
                    </a:lnTo>
                    <a:lnTo>
                      <a:pt x="87" y="53"/>
                    </a:lnTo>
                    <a:lnTo>
                      <a:pt x="101" y="61"/>
                    </a:lnTo>
                    <a:lnTo>
                      <a:pt x="102" y="63"/>
                    </a:lnTo>
                    <a:lnTo>
                      <a:pt x="106" y="71"/>
                    </a:lnTo>
                    <a:lnTo>
                      <a:pt x="106" y="73"/>
                    </a:lnTo>
                    <a:lnTo>
                      <a:pt x="120" y="99"/>
                    </a:lnTo>
                    <a:lnTo>
                      <a:pt x="117" y="105"/>
                    </a:lnTo>
                    <a:lnTo>
                      <a:pt x="102" y="120"/>
                    </a:lnTo>
                    <a:lnTo>
                      <a:pt x="98" y="127"/>
                    </a:lnTo>
                    <a:lnTo>
                      <a:pt x="98" y="128"/>
                    </a:lnTo>
                    <a:lnTo>
                      <a:pt x="105" y="135"/>
                    </a:lnTo>
                    <a:lnTo>
                      <a:pt x="105" y="137"/>
                    </a:lnTo>
                    <a:lnTo>
                      <a:pt x="115" y="154"/>
                    </a:lnTo>
                    <a:lnTo>
                      <a:pt x="115" y="159"/>
                    </a:lnTo>
                    <a:lnTo>
                      <a:pt x="113" y="161"/>
                    </a:lnTo>
                    <a:lnTo>
                      <a:pt x="101" y="169"/>
                    </a:lnTo>
                    <a:lnTo>
                      <a:pt x="98" y="176"/>
                    </a:lnTo>
                    <a:lnTo>
                      <a:pt x="99" y="177"/>
                    </a:lnTo>
                    <a:lnTo>
                      <a:pt x="101" y="181"/>
                    </a:lnTo>
                    <a:lnTo>
                      <a:pt x="106" y="193"/>
                    </a:lnTo>
                    <a:lnTo>
                      <a:pt x="119" y="211"/>
                    </a:lnTo>
                    <a:lnTo>
                      <a:pt x="119" y="217"/>
                    </a:lnTo>
                    <a:lnTo>
                      <a:pt x="120" y="217"/>
                    </a:lnTo>
                    <a:lnTo>
                      <a:pt x="120" y="218"/>
                    </a:lnTo>
                    <a:lnTo>
                      <a:pt x="122" y="219"/>
                    </a:lnTo>
                    <a:lnTo>
                      <a:pt x="124" y="229"/>
                    </a:lnTo>
                    <a:lnTo>
                      <a:pt x="124" y="240"/>
                    </a:lnTo>
                    <a:lnTo>
                      <a:pt x="123" y="241"/>
                    </a:lnTo>
                    <a:lnTo>
                      <a:pt x="119" y="239"/>
                    </a:lnTo>
                    <a:lnTo>
                      <a:pt x="108" y="240"/>
                    </a:lnTo>
                    <a:lnTo>
                      <a:pt x="106" y="240"/>
                    </a:lnTo>
                    <a:lnTo>
                      <a:pt x="102" y="241"/>
                    </a:lnTo>
                    <a:lnTo>
                      <a:pt x="101" y="243"/>
                    </a:lnTo>
                    <a:lnTo>
                      <a:pt x="92" y="250"/>
                    </a:lnTo>
                    <a:lnTo>
                      <a:pt x="91" y="251"/>
                    </a:lnTo>
                    <a:lnTo>
                      <a:pt x="91" y="253"/>
                    </a:lnTo>
                    <a:lnTo>
                      <a:pt x="95" y="257"/>
                    </a:lnTo>
                    <a:lnTo>
                      <a:pt x="99" y="270"/>
                    </a:lnTo>
                    <a:lnTo>
                      <a:pt x="102" y="268"/>
                    </a:lnTo>
                    <a:lnTo>
                      <a:pt x="110" y="271"/>
                    </a:lnTo>
                    <a:lnTo>
                      <a:pt x="110" y="272"/>
                    </a:lnTo>
                    <a:lnTo>
                      <a:pt x="112" y="274"/>
                    </a:lnTo>
                    <a:lnTo>
                      <a:pt x="110" y="277"/>
                    </a:lnTo>
                    <a:lnTo>
                      <a:pt x="109" y="27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41" name="Freeform 1374">
                <a:extLst>
                  <a:ext uri="{FF2B5EF4-FFF2-40B4-BE49-F238E27FC236}">
                    <a16:creationId xmlns:a16="http://schemas.microsoft.com/office/drawing/2014/main" id="{226743D6-80BD-34BD-E2EC-0D1B3FD12C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60" y="938"/>
                <a:ext cx="55" cy="14"/>
              </a:xfrm>
              <a:custGeom>
                <a:avLst/>
                <a:gdLst>
                  <a:gd name="T0" fmla="*/ 219 w 219"/>
                  <a:gd name="T1" fmla="*/ 40 h 53"/>
                  <a:gd name="T2" fmla="*/ 201 w 219"/>
                  <a:gd name="T3" fmla="*/ 36 h 53"/>
                  <a:gd name="T4" fmla="*/ 185 w 219"/>
                  <a:gd name="T5" fmla="*/ 29 h 53"/>
                  <a:gd name="T6" fmla="*/ 184 w 219"/>
                  <a:gd name="T7" fmla="*/ 28 h 53"/>
                  <a:gd name="T8" fmla="*/ 184 w 219"/>
                  <a:gd name="T9" fmla="*/ 26 h 53"/>
                  <a:gd name="T10" fmla="*/ 182 w 219"/>
                  <a:gd name="T11" fmla="*/ 24 h 53"/>
                  <a:gd name="T12" fmla="*/ 182 w 219"/>
                  <a:gd name="T13" fmla="*/ 18 h 53"/>
                  <a:gd name="T14" fmla="*/ 180 w 219"/>
                  <a:gd name="T15" fmla="*/ 11 h 53"/>
                  <a:gd name="T16" fmla="*/ 178 w 219"/>
                  <a:gd name="T17" fmla="*/ 10 h 53"/>
                  <a:gd name="T18" fmla="*/ 177 w 219"/>
                  <a:gd name="T19" fmla="*/ 10 h 53"/>
                  <a:gd name="T20" fmla="*/ 175 w 219"/>
                  <a:gd name="T21" fmla="*/ 9 h 53"/>
                  <a:gd name="T22" fmla="*/ 173 w 219"/>
                  <a:gd name="T23" fmla="*/ 9 h 53"/>
                  <a:gd name="T24" fmla="*/ 166 w 219"/>
                  <a:gd name="T25" fmla="*/ 10 h 53"/>
                  <a:gd name="T26" fmla="*/ 155 w 219"/>
                  <a:gd name="T27" fmla="*/ 10 h 53"/>
                  <a:gd name="T28" fmla="*/ 146 w 219"/>
                  <a:gd name="T29" fmla="*/ 4 h 53"/>
                  <a:gd name="T30" fmla="*/ 145 w 219"/>
                  <a:gd name="T31" fmla="*/ 0 h 53"/>
                  <a:gd name="T32" fmla="*/ 144 w 219"/>
                  <a:gd name="T33" fmla="*/ 0 h 53"/>
                  <a:gd name="T34" fmla="*/ 139 w 219"/>
                  <a:gd name="T35" fmla="*/ 4 h 53"/>
                  <a:gd name="T36" fmla="*/ 115 w 219"/>
                  <a:gd name="T37" fmla="*/ 16 h 53"/>
                  <a:gd name="T38" fmla="*/ 104 w 219"/>
                  <a:gd name="T39" fmla="*/ 19 h 53"/>
                  <a:gd name="T40" fmla="*/ 101 w 219"/>
                  <a:gd name="T41" fmla="*/ 19 h 53"/>
                  <a:gd name="T42" fmla="*/ 91 w 219"/>
                  <a:gd name="T43" fmla="*/ 21 h 53"/>
                  <a:gd name="T44" fmla="*/ 81 w 219"/>
                  <a:gd name="T45" fmla="*/ 25 h 53"/>
                  <a:gd name="T46" fmla="*/ 78 w 219"/>
                  <a:gd name="T47" fmla="*/ 28 h 53"/>
                  <a:gd name="T48" fmla="*/ 76 w 219"/>
                  <a:gd name="T49" fmla="*/ 32 h 53"/>
                  <a:gd name="T50" fmla="*/ 75 w 219"/>
                  <a:gd name="T51" fmla="*/ 32 h 53"/>
                  <a:gd name="T52" fmla="*/ 74 w 219"/>
                  <a:gd name="T53" fmla="*/ 33 h 53"/>
                  <a:gd name="T54" fmla="*/ 68 w 219"/>
                  <a:gd name="T55" fmla="*/ 35 h 53"/>
                  <a:gd name="T56" fmla="*/ 48 w 219"/>
                  <a:gd name="T57" fmla="*/ 35 h 53"/>
                  <a:gd name="T58" fmla="*/ 48 w 219"/>
                  <a:gd name="T59" fmla="*/ 32 h 53"/>
                  <a:gd name="T60" fmla="*/ 47 w 219"/>
                  <a:gd name="T61" fmla="*/ 32 h 53"/>
                  <a:gd name="T62" fmla="*/ 46 w 219"/>
                  <a:gd name="T63" fmla="*/ 31 h 53"/>
                  <a:gd name="T64" fmla="*/ 36 w 219"/>
                  <a:gd name="T65" fmla="*/ 25 h 53"/>
                  <a:gd name="T66" fmla="*/ 33 w 219"/>
                  <a:gd name="T67" fmla="*/ 32 h 53"/>
                  <a:gd name="T68" fmla="*/ 29 w 219"/>
                  <a:gd name="T69" fmla="*/ 33 h 53"/>
                  <a:gd name="T70" fmla="*/ 24 w 219"/>
                  <a:gd name="T71" fmla="*/ 38 h 53"/>
                  <a:gd name="T72" fmla="*/ 12 w 219"/>
                  <a:gd name="T73" fmla="*/ 42 h 53"/>
                  <a:gd name="T74" fmla="*/ 1 w 219"/>
                  <a:gd name="T75" fmla="*/ 52 h 53"/>
                  <a:gd name="T76" fmla="*/ 0 w 219"/>
                  <a:gd name="T77" fmla="*/ 52 h 53"/>
                  <a:gd name="T78" fmla="*/ 0 w 219"/>
                  <a:gd name="T79" fmla="*/ 5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19" h="53">
                    <a:moveTo>
                      <a:pt x="219" y="40"/>
                    </a:moveTo>
                    <a:lnTo>
                      <a:pt x="201" y="36"/>
                    </a:lnTo>
                    <a:lnTo>
                      <a:pt x="185" y="29"/>
                    </a:lnTo>
                    <a:lnTo>
                      <a:pt x="184" y="28"/>
                    </a:lnTo>
                    <a:lnTo>
                      <a:pt x="184" y="26"/>
                    </a:lnTo>
                    <a:lnTo>
                      <a:pt x="182" y="24"/>
                    </a:lnTo>
                    <a:lnTo>
                      <a:pt x="182" y="18"/>
                    </a:lnTo>
                    <a:lnTo>
                      <a:pt x="180" y="11"/>
                    </a:lnTo>
                    <a:lnTo>
                      <a:pt x="178" y="10"/>
                    </a:lnTo>
                    <a:lnTo>
                      <a:pt x="177" y="10"/>
                    </a:lnTo>
                    <a:lnTo>
                      <a:pt x="175" y="9"/>
                    </a:lnTo>
                    <a:lnTo>
                      <a:pt x="173" y="9"/>
                    </a:lnTo>
                    <a:lnTo>
                      <a:pt x="166" y="10"/>
                    </a:lnTo>
                    <a:lnTo>
                      <a:pt x="155" y="10"/>
                    </a:lnTo>
                    <a:lnTo>
                      <a:pt x="146" y="4"/>
                    </a:lnTo>
                    <a:lnTo>
                      <a:pt x="145" y="0"/>
                    </a:lnTo>
                    <a:lnTo>
                      <a:pt x="144" y="0"/>
                    </a:lnTo>
                    <a:lnTo>
                      <a:pt x="139" y="4"/>
                    </a:lnTo>
                    <a:lnTo>
                      <a:pt x="115" y="16"/>
                    </a:lnTo>
                    <a:lnTo>
                      <a:pt x="104" y="19"/>
                    </a:lnTo>
                    <a:lnTo>
                      <a:pt x="101" y="19"/>
                    </a:lnTo>
                    <a:lnTo>
                      <a:pt x="91" y="21"/>
                    </a:lnTo>
                    <a:lnTo>
                      <a:pt x="81" y="25"/>
                    </a:lnTo>
                    <a:lnTo>
                      <a:pt x="78" y="28"/>
                    </a:lnTo>
                    <a:lnTo>
                      <a:pt x="76" y="32"/>
                    </a:lnTo>
                    <a:lnTo>
                      <a:pt x="75" y="32"/>
                    </a:lnTo>
                    <a:lnTo>
                      <a:pt x="74" y="33"/>
                    </a:lnTo>
                    <a:lnTo>
                      <a:pt x="68" y="35"/>
                    </a:lnTo>
                    <a:lnTo>
                      <a:pt x="48" y="35"/>
                    </a:lnTo>
                    <a:lnTo>
                      <a:pt x="48" y="32"/>
                    </a:lnTo>
                    <a:lnTo>
                      <a:pt x="47" y="32"/>
                    </a:lnTo>
                    <a:lnTo>
                      <a:pt x="46" y="31"/>
                    </a:lnTo>
                    <a:lnTo>
                      <a:pt x="36" y="25"/>
                    </a:lnTo>
                    <a:lnTo>
                      <a:pt x="33" y="32"/>
                    </a:lnTo>
                    <a:lnTo>
                      <a:pt x="29" y="33"/>
                    </a:lnTo>
                    <a:lnTo>
                      <a:pt x="24" y="38"/>
                    </a:lnTo>
                    <a:lnTo>
                      <a:pt x="12" y="42"/>
                    </a:lnTo>
                    <a:lnTo>
                      <a:pt x="1" y="52"/>
                    </a:lnTo>
                    <a:lnTo>
                      <a:pt x="0" y="52"/>
                    </a:lnTo>
                    <a:lnTo>
                      <a:pt x="0" y="5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42" name="Freeform 1375">
                <a:extLst>
                  <a:ext uri="{FF2B5EF4-FFF2-40B4-BE49-F238E27FC236}">
                    <a16:creationId xmlns:a16="http://schemas.microsoft.com/office/drawing/2014/main" id="{B467F564-3CF9-C973-ADE5-54F5939D72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07" y="948"/>
                <a:ext cx="28" cy="24"/>
              </a:xfrm>
              <a:custGeom>
                <a:avLst/>
                <a:gdLst>
                  <a:gd name="T0" fmla="*/ 112 w 112"/>
                  <a:gd name="T1" fmla="*/ 84 h 93"/>
                  <a:gd name="T2" fmla="*/ 101 w 112"/>
                  <a:gd name="T3" fmla="*/ 89 h 93"/>
                  <a:gd name="T4" fmla="*/ 94 w 112"/>
                  <a:gd name="T5" fmla="*/ 87 h 93"/>
                  <a:gd name="T6" fmla="*/ 90 w 112"/>
                  <a:gd name="T7" fmla="*/ 84 h 93"/>
                  <a:gd name="T8" fmla="*/ 88 w 112"/>
                  <a:gd name="T9" fmla="*/ 82 h 93"/>
                  <a:gd name="T10" fmla="*/ 84 w 112"/>
                  <a:gd name="T11" fmla="*/ 80 h 93"/>
                  <a:gd name="T12" fmla="*/ 84 w 112"/>
                  <a:gd name="T13" fmla="*/ 82 h 93"/>
                  <a:gd name="T14" fmla="*/ 83 w 112"/>
                  <a:gd name="T15" fmla="*/ 82 h 93"/>
                  <a:gd name="T16" fmla="*/ 78 w 112"/>
                  <a:gd name="T17" fmla="*/ 86 h 93"/>
                  <a:gd name="T18" fmla="*/ 76 w 112"/>
                  <a:gd name="T19" fmla="*/ 87 h 93"/>
                  <a:gd name="T20" fmla="*/ 76 w 112"/>
                  <a:gd name="T21" fmla="*/ 89 h 93"/>
                  <a:gd name="T22" fmla="*/ 70 w 112"/>
                  <a:gd name="T23" fmla="*/ 89 h 93"/>
                  <a:gd name="T24" fmla="*/ 69 w 112"/>
                  <a:gd name="T25" fmla="*/ 87 h 93"/>
                  <a:gd name="T26" fmla="*/ 67 w 112"/>
                  <a:gd name="T27" fmla="*/ 84 h 93"/>
                  <a:gd name="T28" fmla="*/ 66 w 112"/>
                  <a:gd name="T29" fmla="*/ 83 h 93"/>
                  <a:gd name="T30" fmla="*/ 66 w 112"/>
                  <a:gd name="T31" fmla="*/ 80 h 93"/>
                  <a:gd name="T32" fmla="*/ 64 w 112"/>
                  <a:gd name="T33" fmla="*/ 80 h 93"/>
                  <a:gd name="T34" fmla="*/ 64 w 112"/>
                  <a:gd name="T35" fmla="*/ 79 h 93"/>
                  <a:gd name="T36" fmla="*/ 50 w 112"/>
                  <a:gd name="T37" fmla="*/ 84 h 93"/>
                  <a:gd name="T38" fmla="*/ 37 w 112"/>
                  <a:gd name="T39" fmla="*/ 91 h 93"/>
                  <a:gd name="T40" fmla="*/ 35 w 112"/>
                  <a:gd name="T41" fmla="*/ 93 h 93"/>
                  <a:gd name="T42" fmla="*/ 32 w 112"/>
                  <a:gd name="T43" fmla="*/ 90 h 93"/>
                  <a:gd name="T44" fmla="*/ 32 w 112"/>
                  <a:gd name="T45" fmla="*/ 89 h 93"/>
                  <a:gd name="T46" fmla="*/ 27 w 112"/>
                  <a:gd name="T47" fmla="*/ 86 h 93"/>
                  <a:gd name="T48" fmla="*/ 23 w 112"/>
                  <a:gd name="T49" fmla="*/ 87 h 93"/>
                  <a:gd name="T50" fmla="*/ 20 w 112"/>
                  <a:gd name="T51" fmla="*/ 90 h 93"/>
                  <a:gd name="T52" fmla="*/ 16 w 112"/>
                  <a:gd name="T53" fmla="*/ 91 h 93"/>
                  <a:gd name="T54" fmla="*/ 7 w 112"/>
                  <a:gd name="T55" fmla="*/ 89 h 93"/>
                  <a:gd name="T56" fmla="*/ 3 w 112"/>
                  <a:gd name="T57" fmla="*/ 86 h 93"/>
                  <a:gd name="T58" fmla="*/ 0 w 112"/>
                  <a:gd name="T59" fmla="*/ 83 h 93"/>
                  <a:gd name="T60" fmla="*/ 1 w 112"/>
                  <a:gd name="T61" fmla="*/ 77 h 93"/>
                  <a:gd name="T62" fmla="*/ 4 w 112"/>
                  <a:gd name="T63" fmla="*/ 75 h 93"/>
                  <a:gd name="T64" fmla="*/ 6 w 112"/>
                  <a:gd name="T65" fmla="*/ 75 h 93"/>
                  <a:gd name="T66" fmla="*/ 13 w 112"/>
                  <a:gd name="T67" fmla="*/ 72 h 93"/>
                  <a:gd name="T68" fmla="*/ 14 w 112"/>
                  <a:gd name="T69" fmla="*/ 70 h 93"/>
                  <a:gd name="T70" fmla="*/ 21 w 112"/>
                  <a:gd name="T71" fmla="*/ 65 h 93"/>
                  <a:gd name="T72" fmla="*/ 9 w 112"/>
                  <a:gd name="T73" fmla="*/ 59 h 93"/>
                  <a:gd name="T74" fmla="*/ 7 w 112"/>
                  <a:gd name="T75" fmla="*/ 58 h 93"/>
                  <a:gd name="T76" fmla="*/ 7 w 112"/>
                  <a:gd name="T77" fmla="*/ 56 h 93"/>
                  <a:gd name="T78" fmla="*/ 9 w 112"/>
                  <a:gd name="T79" fmla="*/ 55 h 93"/>
                  <a:gd name="T80" fmla="*/ 11 w 112"/>
                  <a:gd name="T81" fmla="*/ 51 h 93"/>
                  <a:gd name="T82" fmla="*/ 14 w 112"/>
                  <a:gd name="T83" fmla="*/ 48 h 93"/>
                  <a:gd name="T84" fmla="*/ 18 w 112"/>
                  <a:gd name="T85" fmla="*/ 45 h 93"/>
                  <a:gd name="T86" fmla="*/ 18 w 112"/>
                  <a:gd name="T87" fmla="*/ 44 h 93"/>
                  <a:gd name="T88" fmla="*/ 31 w 112"/>
                  <a:gd name="T89" fmla="*/ 36 h 93"/>
                  <a:gd name="T90" fmla="*/ 34 w 112"/>
                  <a:gd name="T91" fmla="*/ 36 h 93"/>
                  <a:gd name="T92" fmla="*/ 32 w 112"/>
                  <a:gd name="T93" fmla="*/ 34 h 93"/>
                  <a:gd name="T94" fmla="*/ 30 w 112"/>
                  <a:gd name="T95" fmla="*/ 34 h 93"/>
                  <a:gd name="T96" fmla="*/ 30 w 112"/>
                  <a:gd name="T97" fmla="*/ 33 h 93"/>
                  <a:gd name="T98" fmla="*/ 25 w 112"/>
                  <a:gd name="T99" fmla="*/ 30 h 93"/>
                  <a:gd name="T100" fmla="*/ 24 w 112"/>
                  <a:gd name="T101" fmla="*/ 30 h 93"/>
                  <a:gd name="T102" fmla="*/ 20 w 112"/>
                  <a:gd name="T103" fmla="*/ 24 h 93"/>
                  <a:gd name="T104" fmla="*/ 23 w 112"/>
                  <a:gd name="T105" fmla="*/ 19 h 93"/>
                  <a:gd name="T106" fmla="*/ 24 w 112"/>
                  <a:gd name="T107" fmla="*/ 17 h 93"/>
                  <a:gd name="T108" fmla="*/ 27 w 112"/>
                  <a:gd name="T109" fmla="*/ 12 h 93"/>
                  <a:gd name="T110" fmla="*/ 31 w 112"/>
                  <a:gd name="T111" fmla="*/ 6 h 93"/>
                  <a:gd name="T112" fmla="*/ 31 w 112"/>
                  <a:gd name="T113" fmla="*/ 0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12" h="93">
                    <a:moveTo>
                      <a:pt x="112" y="84"/>
                    </a:moveTo>
                    <a:lnTo>
                      <a:pt x="101" y="89"/>
                    </a:lnTo>
                    <a:lnTo>
                      <a:pt x="94" y="87"/>
                    </a:lnTo>
                    <a:lnTo>
                      <a:pt x="90" y="84"/>
                    </a:lnTo>
                    <a:lnTo>
                      <a:pt x="88" y="82"/>
                    </a:lnTo>
                    <a:lnTo>
                      <a:pt x="84" y="80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78" y="86"/>
                    </a:lnTo>
                    <a:lnTo>
                      <a:pt x="76" y="87"/>
                    </a:lnTo>
                    <a:lnTo>
                      <a:pt x="76" y="89"/>
                    </a:lnTo>
                    <a:lnTo>
                      <a:pt x="70" y="89"/>
                    </a:lnTo>
                    <a:lnTo>
                      <a:pt x="69" y="87"/>
                    </a:lnTo>
                    <a:lnTo>
                      <a:pt x="67" y="84"/>
                    </a:lnTo>
                    <a:lnTo>
                      <a:pt x="66" y="83"/>
                    </a:lnTo>
                    <a:lnTo>
                      <a:pt x="66" y="80"/>
                    </a:lnTo>
                    <a:lnTo>
                      <a:pt x="64" y="80"/>
                    </a:lnTo>
                    <a:lnTo>
                      <a:pt x="64" y="79"/>
                    </a:lnTo>
                    <a:lnTo>
                      <a:pt x="50" y="84"/>
                    </a:lnTo>
                    <a:lnTo>
                      <a:pt x="37" y="91"/>
                    </a:lnTo>
                    <a:lnTo>
                      <a:pt x="35" y="93"/>
                    </a:lnTo>
                    <a:lnTo>
                      <a:pt x="32" y="90"/>
                    </a:lnTo>
                    <a:lnTo>
                      <a:pt x="32" y="89"/>
                    </a:lnTo>
                    <a:lnTo>
                      <a:pt x="27" y="86"/>
                    </a:lnTo>
                    <a:lnTo>
                      <a:pt x="23" y="87"/>
                    </a:lnTo>
                    <a:lnTo>
                      <a:pt x="20" y="90"/>
                    </a:lnTo>
                    <a:lnTo>
                      <a:pt x="16" y="91"/>
                    </a:lnTo>
                    <a:lnTo>
                      <a:pt x="7" y="89"/>
                    </a:lnTo>
                    <a:lnTo>
                      <a:pt x="3" y="86"/>
                    </a:lnTo>
                    <a:lnTo>
                      <a:pt x="0" y="83"/>
                    </a:lnTo>
                    <a:lnTo>
                      <a:pt x="1" y="77"/>
                    </a:lnTo>
                    <a:lnTo>
                      <a:pt x="4" y="75"/>
                    </a:lnTo>
                    <a:lnTo>
                      <a:pt x="6" y="75"/>
                    </a:lnTo>
                    <a:lnTo>
                      <a:pt x="13" y="72"/>
                    </a:lnTo>
                    <a:lnTo>
                      <a:pt x="14" y="70"/>
                    </a:lnTo>
                    <a:lnTo>
                      <a:pt x="21" y="65"/>
                    </a:lnTo>
                    <a:lnTo>
                      <a:pt x="9" y="59"/>
                    </a:lnTo>
                    <a:lnTo>
                      <a:pt x="7" y="58"/>
                    </a:lnTo>
                    <a:lnTo>
                      <a:pt x="7" y="56"/>
                    </a:lnTo>
                    <a:lnTo>
                      <a:pt x="9" y="55"/>
                    </a:lnTo>
                    <a:lnTo>
                      <a:pt x="11" y="51"/>
                    </a:lnTo>
                    <a:lnTo>
                      <a:pt x="14" y="48"/>
                    </a:lnTo>
                    <a:lnTo>
                      <a:pt x="18" y="45"/>
                    </a:lnTo>
                    <a:lnTo>
                      <a:pt x="18" y="44"/>
                    </a:lnTo>
                    <a:lnTo>
                      <a:pt x="31" y="36"/>
                    </a:lnTo>
                    <a:lnTo>
                      <a:pt x="34" y="36"/>
                    </a:lnTo>
                    <a:lnTo>
                      <a:pt x="32" y="34"/>
                    </a:lnTo>
                    <a:lnTo>
                      <a:pt x="30" y="34"/>
                    </a:lnTo>
                    <a:lnTo>
                      <a:pt x="30" y="33"/>
                    </a:lnTo>
                    <a:lnTo>
                      <a:pt x="25" y="30"/>
                    </a:lnTo>
                    <a:lnTo>
                      <a:pt x="24" y="30"/>
                    </a:lnTo>
                    <a:lnTo>
                      <a:pt x="20" y="24"/>
                    </a:lnTo>
                    <a:lnTo>
                      <a:pt x="23" y="19"/>
                    </a:lnTo>
                    <a:lnTo>
                      <a:pt x="24" y="17"/>
                    </a:lnTo>
                    <a:lnTo>
                      <a:pt x="27" y="12"/>
                    </a:lnTo>
                    <a:lnTo>
                      <a:pt x="31" y="6"/>
                    </a:lnTo>
                    <a:lnTo>
                      <a:pt x="31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43" name="Freeform 1376">
                <a:extLst>
                  <a:ext uri="{FF2B5EF4-FFF2-40B4-BE49-F238E27FC236}">
                    <a16:creationId xmlns:a16="http://schemas.microsoft.com/office/drawing/2014/main" id="{931EB6EB-B5A1-FB03-277D-2D62A7E025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35" y="963"/>
                <a:ext cx="38" cy="24"/>
              </a:xfrm>
              <a:custGeom>
                <a:avLst/>
                <a:gdLst>
                  <a:gd name="T0" fmla="*/ 151 w 155"/>
                  <a:gd name="T1" fmla="*/ 29 h 96"/>
                  <a:gd name="T2" fmla="*/ 148 w 155"/>
                  <a:gd name="T3" fmla="*/ 30 h 96"/>
                  <a:gd name="T4" fmla="*/ 135 w 155"/>
                  <a:gd name="T5" fmla="*/ 31 h 96"/>
                  <a:gd name="T6" fmla="*/ 130 w 155"/>
                  <a:gd name="T7" fmla="*/ 36 h 96"/>
                  <a:gd name="T8" fmla="*/ 131 w 155"/>
                  <a:gd name="T9" fmla="*/ 44 h 96"/>
                  <a:gd name="T10" fmla="*/ 137 w 155"/>
                  <a:gd name="T11" fmla="*/ 48 h 96"/>
                  <a:gd name="T12" fmla="*/ 141 w 155"/>
                  <a:gd name="T13" fmla="*/ 47 h 96"/>
                  <a:gd name="T14" fmla="*/ 145 w 155"/>
                  <a:gd name="T15" fmla="*/ 43 h 96"/>
                  <a:gd name="T16" fmla="*/ 149 w 155"/>
                  <a:gd name="T17" fmla="*/ 41 h 96"/>
                  <a:gd name="T18" fmla="*/ 153 w 155"/>
                  <a:gd name="T19" fmla="*/ 38 h 96"/>
                  <a:gd name="T20" fmla="*/ 155 w 155"/>
                  <a:gd name="T21" fmla="*/ 45 h 96"/>
                  <a:gd name="T22" fmla="*/ 148 w 155"/>
                  <a:gd name="T23" fmla="*/ 52 h 96"/>
                  <a:gd name="T24" fmla="*/ 141 w 155"/>
                  <a:gd name="T25" fmla="*/ 58 h 96"/>
                  <a:gd name="T26" fmla="*/ 148 w 155"/>
                  <a:gd name="T27" fmla="*/ 72 h 96"/>
                  <a:gd name="T28" fmla="*/ 155 w 155"/>
                  <a:gd name="T29" fmla="*/ 79 h 96"/>
                  <a:gd name="T30" fmla="*/ 153 w 155"/>
                  <a:gd name="T31" fmla="*/ 83 h 96"/>
                  <a:gd name="T32" fmla="*/ 145 w 155"/>
                  <a:gd name="T33" fmla="*/ 80 h 96"/>
                  <a:gd name="T34" fmla="*/ 148 w 155"/>
                  <a:gd name="T35" fmla="*/ 90 h 96"/>
                  <a:gd name="T36" fmla="*/ 141 w 155"/>
                  <a:gd name="T37" fmla="*/ 94 h 96"/>
                  <a:gd name="T38" fmla="*/ 137 w 155"/>
                  <a:gd name="T39" fmla="*/ 96 h 96"/>
                  <a:gd name="T40" fmla="*/ 130 w 155"/>
                  <a:gd name="T41" fmla="*/ 90 h 96"/>
                  <a:gd name="T42" fmla="*/ 123 w 155"/>
                  <a:gd name="T43" fmla="*/ 87 h 96"/>
                  <a:gd name="T44" fmla="*/ 116 w 155"/>
                  <a:gd name="T45" fmla="*/ 86 h 96"/>
                  <a:gd name="T46" fmla="*/ 117 w 155"/>
                  <a:gd name="T47" fmla="*/ 83 h 96"/>
                  <a:gd name="T48" fmla="*/ 119 w 155"/>
                  <a:gd name="T49" fmla="*/ 79 h 96"/>
                  <a:gd name="T50" fmla="*/ 117 w 155"/>
                  <a:gd name="T51" fmla="*/ 76 h 96"/>
                  <a:gd name="T52" fmla="*/ 110 w 155"/>
                  <a:gd name="T53" fmla="*/ 73 h 96"/>
                  <a:gd name="T54" fmla="*/ 107 w 155"/>
                  <a:gd name="T55" fmla="*/ 72 h 96"/>
                  <a:gd name="T56" fmla="*/ 86 w 155"/>
                  <a:gd name="T57" fmla="*/ 77 h 96"/>
                  <a:gd name="T58" fmla="*/ 79 w 155"/>
                  <a:gd name="T59" fmla="*/ 79 h 96"/>
                  <a:gd name="T60" fmla="*/ 75 w 155"/>
                  <a:gd name="T61" fmla="*/ 70 h 96"/>
                  <a:gd name="T62" fmla="*/ 74 w 155"/>
                  <a:gd name="T63" fmla="*/ 69 h 96"/>
                  <a:gd name="T64" fmla="*/ 64 w 155"/>
                  <a:gd name="T65" fmla="*/ 68 h 96"/>
                  <a:gd name="T66" fmla="*/ 57 w 155"/>
                  <a:gd name="T67" fmla="*/ 66 h 96"/>
                  <a:gd name="T68" fmla="*/ 60 w 155"/>
                  <a:gd name="T69" fmla="*/ 38 h 96"/>
                  <a:gd name="T70" fmla="*/ 61 w 155"/>
                  <a:gd name="T71" fmla="*/ 19 h 96"/>
                  <a:gd name="T72" fmla="*/ 59 w 155"/>
                  <a:gd name="T73" fmla="*/ 19 h 96"/>
                  <a:gd name="T74" fmla="*/ 38 w 155"/>
                  <a:gd name="T75" fmla="*/ 30 h 96"/>
                  <a:gd name="T76" fmla="*/ 32 w 155"/>
                  <a:gd name="T77" fmla="*/ 30 h 96"/>
                  <a:gd name="T78" fmla="*/ 31 w 155"/>
                  <a:gd name="T79" fmla="*/ 10 h 96"/>
                  <a:gd name="T80" fmla="*/ 32 w 155"/>
                  <a:gd name="T81" fmla="*/ 0 h 96"/>
                  <a:gd name="T82" fmla="*/ 31 w 155"/>
                  <a:gd name="T83" fmla="*/ 2 h 96"/>
                  <a:gd name="T84" fmla="*/ 26 w 155"/>
                  <a:gd name="T85" fmla="*/ 6 h 96"/>
                  <a:gd name="T86" fmla="*/ 21 w 155"/>
                  <a:gd name="T87" fmla="*/ 9 h 96"/>
                  <a:gd name="T88" fmla="*/ 2 w 155"/>
                  <a:gd name="T89" fmla="*/ 10 h 96"/>
                  <a:gd name="T90" fmla="*/ 2 w 155"/>
                  <a:gd name="T91" fmla="*/ 12 h 96"/>
                  <a:gd name="T92" fmla="*/ 0 w 155"/>
                  <a:gd name="T93" fmla="*/ 24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55" h="96">
                    <a:moveTo>
                      <a:pt x="152" y="29"/>
                    </a:moveTo>
                    <a:lnTo>
                      <a:pt x="151" y="29"/>
                    </a:lnTo>
                    <a:lnTo>
                      <a:pt x="149" y="30"/>
                    </a:lnTo>
                    <a:lnTo>
                      <a:pt x="148" y="30"/>
                    </a:lnTo>
                    <a:lnTo>
                      <a:pt x="142" y="31"/>
                    </a:lnTo>
                    <a:lnTo>
                      <a:pt x="135" y="31"/>
                    </a:lnTo>
                    <a:lnTo>
                      <a:pt x="132" y="33"/>
                    </a:lnTo>
                    <a:lnTo>
                      <a:pt x="130" y="36"/>
                    </a:lnTo>
                    <a:lnTo>
                      <a:pt x="127" y="41"/>
                    </a:lnTo>
                    <a:lnTo>
                      <a:pt x="131" y="44"/>
                    </a:lnTo>
                    <a:lnTo>
                      <a:pt x="135" y="47"/>
                    </a:lnTo>
                    <a:lnTo>
                      <a:pt x="137" y="48"/>
                    </a:lnTo>
                    <a:lnTo>
                      <a:pt x="139" y="48"/>
                    </a:lnTo>
                    <a:lnTo>
                      <a:pt x="141" y="47"/>
                    </a:lnTo>
                    <a:lnTo>
                      <a:pt x="142" y="44"/>
                    </a:lnTo>
                    <a:lnTo>
                      <a:pt x="145" y="43"/>
                    </a:lnTo>
                    <a:lnTo>
                      <a:pt x="146" y="43"/>
                    </a:lnTo>
                    <a:lnTo>
                      <a:pt x="149" y="41"/>
                    </a:lnTo>
                    <a:lnTo>
                      <a:pt x="151" y="38"/>
                    </a:lnTo>
                    <a:lnTo>
                      <a:pt x="153" y="38"/>
                    </a:lnTo>
                    <a:lnTo>
                      <a:pt x="155" y="41"/>
                    </a:lnTo>
                    <a:lnTo>
                      <a:pt x="155" y="45"/>
                    </a:lnTo>
                    <a:lnTo>
                      <a:pt x="153" y="48"/>
                    </a:lnTo>
                    <a:lnTo>
                      <a:pt x="148" y="52"/>
                    </a:lnTo>
                    <a:lnTo>
                      <a:pt x="142" y="56"/>
                    </a:lnTo>
                    <a:lnTo>
                      <a:pt x="141" y="58"/>
                    </a:lnTo>
                    <a:lnTo>
                      <a:pt x="141" y="66"/>
                    </a:lnTo>
                    <a:lnTo>
                      <a:pt x="148" y="72"/>
                    </a:lnTo>
                    <a:lnTo>
                      <a:pt x="151" y="73"/>
                    </a:lnTo>
                    <a:lnTo>
                      <a:pt x="155" y="79"/>
                    </a:lnTo>
                    <a:lnTo>
                      <a:pt x="155" y="80"/>
                    </a:lnTo>
                    <a:lnTo>
                      <a:pt x="153" y="83"/>
                    </a:lnTo>
                    <a:lnTo>
                      <a:pt x="148" y="80"/>
                    </a:lnTo>
                    <a:lnTo>
                      <a:pt x="145" y="80"/>
                    </a:lnTo>
                    <a:lnTo>
                      <a:pt x="145" y="82"/>
                    </a:lnTo>
                    <a:lnTo>
                      <a:pt x="148" y="90"/>
                    </a:lnTo>
                    <a:lnTo>
                      <a:pt x="145" y="93"/>
                    </a:lnTo>
                    <a:lnTo>
                      <a:pt x="141" y="94"/>
                    </a:lnTo>
                    <a:lnTo>
                      <a:pt x="139" y="96"/>
                    </a:lnTo>
                    <a:lnTo>
                      <a:pt x="137" y="96"/>
                    </a:lnTo>
                    <a:lnTo>
                      <a:pt x="135" y="93"/>
                    </a:lnTo>
                    <a:lnTo>
                      <a:pt x="130" y="90"/>
                    </a:lnTo>
                    <a:lnTo>
                      <a:pt x="127" y="89"/>
                    </a:lnTo>
                    <a:lnTo>
                      <a:pt x="123" y="87"/>
                    </a:lnTo>
                    <a:lnTo>
                      <a:pt x="117" y="87"/>
                    </a:lnTo>
                    <a:lnTo>
                      <a:pt x="116" y="86"/>
                    </a:lnTo>
                    <a:lnTo>
                      <a:pt x="116" y="84"/>
                    </a:lnTo>
                    <a:lnTo>
                      <a:pt x="117" y="83"/>
                    </a:lnTo>
                    <a:lnTo>
                      <a:pt x="117" y="80"/>
                    </a:lnTo>
                    <a:lnTo>
                      <a:pt x="119" y="79"/>
                    </a:lnTo>
                    <a:lnTo>
                      <a:pt x="119" y="77"/>
                    </a:lnTo>
                    <a:lnTo>
                      <a:pt x="117" y="76"/>
                    </a:lnTo>
                    <a:lnTo>
                      <a:pt x="113" y="76"/>
                    </a:lnTo>
                    <a:lnTo>
                      <a:pt x="110" y="73"/>
                    </a:lnTo>
                    <a:lnTo>
                      <a:pt x="110" y="70"/>
                    </a:lnTo>
                    <a:lnTo>
                      <a:pt x="107" y="72"/>
                    </a:lnTo>
                    <a:lnTo>
                      <a:pt x="89" y="76"/>
                    </a:lnTo>
                    <a:lnTo>
                      <a:pt x="86" y="77"/>
                    </a:lnTo>
                    <a:lnTo>
                      <a:pt x="81" y="79"/>
                    </a:lnTo>
                    <a:lnTo>
                      <a:pt x="79" y="79"/>
                    </a:lnTo>
                    <a:lnTo>
                      <a:pt x="77" y="75"/>
                    </a:lnTo>
                    <a:lnTo>
                      <a:pt x="75" y="70"/>
                    </a:lnTo>
                    <a:lnTo>
                      <a:pt x="75" y="69"/>
                    </a:lnTo>
                    <a:lnTo>
                      <a:pt x="74" y="69"/>
                    </a:lnTo>
                    <a:lnTo>
                      <a:pt x="71" y="68"/>
                    </a:lnTo>
                    <a:lnTo>
                      <a:pt x="64" y="68"/>
                    </a:lnTo>
                    <a:lnTo>
                      <a:pt x="59" y="66"/>
                    </a:lnTo>
                    <a:lnTo>
                      <a:pt x="57" y="66"/>
                    </a:lnTo>
                    <a:lnTo>
                      <a:pt x="57" y="43"/>
                    </a:lnTo>
                    <a:lnTo>
                      <a:pt x="60" y="38"/>
                    </a:lnTo>
                    <a:lnTo>
                      <a:pt x="60" y="19"/>
                    </a:lnTo>
                    <a:lnTo>
                      <a:pt x="61" y="19"/>
                    </a:lnTo>
                    <a:lnTo>
                      <a:pt x="60" y="17"/>
                    </a:lnTo>
                    <a:lnTo>
                      <a:pt x="59" y="19"/>
                    </a:lnTo>
                    <a:lnTo>
                      <a:pt x="50" y="22"/>
                    </a:lnTo>
                    <a:lnTo>
                      <a:pt x="38" y="30"/>
                    </a:lnTo>
                    <a:lnTo>
                      <a:pt x="35" y="33"/>
                    </a:lnTo>
                    <a:lnTo>
                      <a:pt x="32" y="30"/>
                    </a:lnTo>
                    <a:lnTo>
                      <a:pt x="31" y="22"/>
                    </a:lnTo>
                    <a:lnTo>
                      <a:pt x="31" y="10"/>
                    </a:lnTo>
                    <a:lnTo>
                      <a:pt x="32" y="9"/>
                    </a:lnTo>
                    <a:lnTo>
                      <a:pt x="32" y="0"/>
                    </a:lnTo>
                    <a:lnTo>
                      <a:pt x="31" y="0"/>
                    </a:lnTo>
                    <a:lnTo>
                      <a:pt x="31" y="2"/>
                    </a:lnTo>
                    <a:lnTo>
                      <a:pt x="28" y="3"/>
                    </a:lnTo>
                    <a:lnTo>
                      <a:pt x="26" y="6"/>
                    </a:lnTo>
                    <a:lnTo>
                      <a:pt x="25" y="8"/>
                    </a:lnTo>
                    <a:lnTo>
                      <a:pt x="21" y="9"/>
                    </a:lnTo>
                    <a:lnTo>
                      <a:pt x="12" y="9"/>
                    </a:lnTo>
                    <a:lnTo>
                      <a:pt x="2" y="10"/>
                    </a:lnTo>
                    <a:lnTo>
                      <a:pt x="1" y="10"/>
                    </a:lnTo>
                    <a:lnTo>
                      <a:pt x="2" y="12"/>
                    </a:lnTo>
                    <a:lnTo>
                      <a:pt x="0" y="23"/>
                    </a:lnTo>
                    <a:lnTo>
                      <a:pt x="0" y="2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44" name="Freeform 1377">
                <a:extLst>
                  <a:ext uri="{FF2B5EF4-FFF2-40B4-BE49-F238E27FC236}">
                    <a16:creationId xmlns:a16="http://schemas.microsoft.com/office/drawing/2014/main" id="{99B441D2-6DC3-130D-0496-96CE25FDE9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26" y="969"/>
                <a:ext cx="13" cy="27"/>
              </a:xfrm>
              <a:custGeom>
                <a:avLst/>
                <a:gdLst>
                  <a:gd name="T0" fmla="*/ 54 w 54"/>
                  <a:gd name="T1" fmla="*/ 109 h 109"/>
                  <a:gd name="T2" fmla="*/ 54 w 54"/>
                  <a:gd name="T3" fmla="*/ 96 h 109"/>
                  <a:gd name="T4" fmla="*/ 53 w 54"/>
                  <a:gd name="T5" fmla="*/ 88 h 109"/>
                  <a:gd name="T6" fmla="*/ 53 w 54"/>
                  <a:gd name="T7" fmla="*/ 86 h 109"/>
                  <a:gd name="T8" fmla="*/ 50 w 54"/>
                  <a:gd name="T9" fmla="*/ 84 h 109"/>
                  <a:gd name="T10" fmla="*/ 45 w 54"/>
                  <a:gd name="T11" fmla="*/ 83 h 109"/>
                  <a:gd name="T12" fmla="*/ 45 w 54"/>
                  <a:gd name="T13" fmla="*/ 79 h 109"/>
                  <a:gd name="T14" fmla="*/ 44 w 54"/>
                  <a:gd name="T15" fmla="*/ 79 h 109"/>
                  <a:gd name="T16" fmla="*/ 44 w 54"/>
                  <a:gd name="T17" fmla="*/ 76 h 109"/>
                  <a:gd name="T18" fmla="*/ 38 w 54"/>
                  <a:gd name="T19" fmla="*/ 70 h 109"/>
                  <a:gd name="T20" fmla="*/ 36 w 54"/>
                  <a:gd name="T21" fmla="*/ 60 h 109"/>
                  <a:gd name="T22" fmla="*/ 34 w 54"/>
                  <a:gd name="T23" fmla="*/ 60 h 109"/>
                  <a:gd name="T24" fmla="*/ 25 w 54"/>
                  <a:gd name="T25" fmla="*/ 56 h 109"/>
                  <a:gd name="T26" fmla="*/ 9 w 54"/>
                  <a:gd name="T27" fmla="*/ 53 h 109"/>
                  <a:gd name="T28" fmla="*/ 1 w 54"/>
                  <a:gd name="T29" fmla="*/ 45 h 109"/>
                  <a:gd name="T30" fmla="*/ 1 w 54"/>
                  <a:gd name="T31" fmla="*/ 41 h 109"/>
                  <a:gd name="T32" fmla="*/ 0 w 54"/>
                  <a:gd name="T33" fmla="*/ 39 h 109"/>
                  <a:gd name="T34" fmla="*/ 0 w 54"/>
                  <a:gd name="T35" fmla="*/ 34 h 109"/>
                  <a:gd name="T36" fmla="*/ 9 w 54"/>
                  <a:gd name="T37" fmla="*/ 34 h 109"/>
                  <a:gd name="T38" fmla="*/ 25 w 54"/>
                  <a:gd name="T39" fmla="*/ 27 h 109"/>
                  <a:gd name="T40" fmla="*/ 25 w 54"/>
                  <a:gd name="T41" fmla="*/ 24 h 109"/>
                  <a:gd name="T42" fmla="*/ 28 w 54"/>
                  <a:gd name="T43" fmla="*/ 21 h 109"/>
                  <a:gd name="T44" fmla="*/ 37 w 54"/>
                  <a:gd name="T45" fmla="*/ 6 h 109"/>
                  <a:gd name="T46" fmla="*/ 37 w 54"/>
                  <a:gd name="T47" fmla="*/ 2 h 109"/>
                  <a:gd name="T48" fmla="*/ 36 w 54"/>
                  <a:gd name="T49" fmla="*/ 0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4" h="109">
                    <a:moveTo>
                      <a:pt x="54" y="109"/>
                    </a:moveTo>
                    <a:lnTo>
                      <a:pt x="54" y="96"/>
                    </a:lnTo>
                    <a:lnTo>
                      <a:pt x="53" y="88"/>
                    </a:lnTo>
                    <a:lnTo>
                      <a:pt x="53" y="86"/>
                    </a:lnTo>
                    <a:lnTo>
                      <a:pt x="50" y="84"/>
                    </a:lnTo>
                    <a:lnTo>
                      <a:pt x="45" y="83"/>
                    </a:lnTo>
                    <a:lnTo>
                      <a:pt x="45" y="79"/>
                    </a:lnTo>
                    <a:lnTo>
                      <a:pt x="44" y="79"/>
                    </a:lnTo>
                    <a:lnTo>
                      <a:pt x="44" y="76"/>
                    </a:lnTo>
                    <a:lnTo>
                      <a:pt x="38" y="70"/>
                    </a:lnTo>
                    <a:lnTo>
                      <a:pt x="36" y="60"/>
                    </a:lnTo>
                    <a:lnTo>
                      <a:pt x="34" y="60"/>
                    </a:lnTo>
                    <a:lnTo>
                      <a:pt x="25" y="56"/>
                    </a:lnTo>
                    <a:lnTo>
                      <a:pt x="9" y="53"/>
                    </a:lnTo>
                    <a:lnTo>
                      <a:pt x="1" y="45"/>
                    </a:lnTo>
                    <a:lnTo>
                      <a:pt x="1" y="41"/>
                    </a:lnTo>
                    <a:lnTo>
                      <a:pt x="0" y="39"/>
                    </a:lnTo>
                    <a:lnTo>
                      <a:pt x="0" y="34"/>
                    </a:lnTo>
                    <a:lnTo>
                      <a:pt x="9" y="34"/>
                    </a:lnTo>
                    <a:lnTo>
                      <a:pt x="25" y="27"/>
                    </a:lnTo>
                    <a:lnTo>
                      <a:pt x="25" y="24"/>
                    </a:lnTo>
                    <a:lnTo>
                      <a:pt x="28" y="21"/>
                    </a:lnTo>
                    <a:lnTo>
                      <a:pt x="37" y="6"/>
                    </a:lnTo>
                    <a:lnTo>
                      <a:pt x="37" y="2"/>
                    </a:lnTo>
                    <a:lnTo>
                      <a:pt x="36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45" name="Freeform 1378">
                <a:extLst>
                  <a:ext uri="{FF2B5EF4-FFF2-40B4-BE49-F238E27FC236}">
                    <a16:creationId xmlns:a16="http://schemas.microsoft.com/office/drawing/2014/main" id="{6B2407AD-B18B-0EFE-EDC6-E8B751D210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11" y="996"/>
                <a:ext cx="28" cy="18"/>
              </a:xfrm>
              <a:custGeom>
                <a:avLst/>
                <a:gdLst>
                  <a:gd name="T0" fmla="*/ 0 w 114"/>
                  <a:gd name="T1" fmla="*/ 60 h 71"/>
                  <a:gd name="T2" fmla="*/ 4 w 114"/>
                  <a:gd name="T3" fmla="*/ 57 h 71"/>
                  <a:gd name="T4" fmla="*/ 5 w 114"/>
                  <a:gd name="T5" fmla="*/ 56 h 71"/>
                  <a:gd name="T6" fmla="*/ 14 w 114"/>
                  <a:gd name="T7" fmla="*/ 60 h 71"/>
                  <a:gd name="T8" fmla="*/ 18 w 114"/>
                  <a:gd name="T9" fmla="*/ 67 h 71"/>
                  <a:gd name="T10" fmla="*/ 19 w 114"/>
                  <a:gd name="T11" fmla="*/ 69 h 71"/>
                  <a:gd name="T12" fmla="*/ 19 w 114"/>
                  <a:gd name="T13" fmla="*/ 71 h 71"/>
                  <a:gd name="T14" fmla="*/ 22 w 114"/>
                  <a:gd name="T15" fmla="*/ 71 h 71"/>
                  <a:gd name="T16" fmla="*/ 36 w 114"/>
                  <a:gd name="T17" fmla="*/ 69 h 71"/>
                  <a:gd name="T18" fmla="*/ 37 w 114"/>
                  <a:gd name="T19" fmla="*/ 69 h 71"/>
                  <a:gd name="T20" fmla="*/ 40 w 114"/>
                  <a:gd name="T21" fmla="*/ 67 h 71"/>
                  <a:gd name="T22" fmla="*/ 37 w 114"/>
                  <a:gd name="T23" fmla="*/ 63 h 71"/>
                  <a:gd name="T24" fmla="*/ 38 w 114"/>
                  <a:gd name="T25" fmla="*/ 60 h 71"/>
                  <a:gd name="T26" fmla="*/ 41 w 114"/>
                  <a:gd name="T27" fmla="*/ 57 h 71"/>
                  <a:gd name="T28" fmla="*/ 44 w 114"/>
                  <a:gd name="T29" fmla="*/ 53 h 71"/>
                  <a:gd name="T30" fmla="*/ 45 w 114"/>
                  <a:gd name="T31" fmla="*/ 49 h 71"/>
                  <a:gd name="T32" fmla="*/ 45 w 114"/>
                  <a:gd name="T33" fmla="*/ 46 h 71"/>
                  <a:gd name="T34" fmla="*/ 51 w 114"/>
                  <a:gd name="T35" fmla="*/ 46 h 71"/>
                  <a:gd name="T36" fmla="*/ 54 w 114"/>
                  <a:gd name="T37" fmla="*/ 45 h 71"/>
                  <a:gd name="T38" fmla="*/ 62 w 114"/>
                  <a:gd name="T39" fmla="*/ 39 h 71"/>
                  <a:gd name="T40" fmla="*/ 64 w 114"/>
                  <a:gd name="T41" fmla="*/ 39 h 71"/>
                  <a:gd name="T42" fmla="*/ 64 w 114"/>
                  <a:gd name="T43" fmla="*/ 41 h 71"/>
                  <a:gd name="T44" fmla="*/ 69 w 114"/>
                  <a:gd name="T45" fmla="*/ 59 h 71"/>
                  <a:gd name="T46" fmla="*/ 69 w 114"/>
                  <a:gd name="T47" fmla="*/ 60 h 71"/>
                  <a:gd name="T48" fmla="*/ 71 w 114"/>
                  <a:gd name="T49" fmla="*/ 63 h 71"/>
                  <a:gd name="T50" fmla="*/ 74 w 114"/>
                  <a:gd name="T51" fmla="*/ 64 h 71"/>
                  <a:gd name="T52" fmla="*/ 86 w 114"/>
                  <a:gd name="T53" fmla="*/ 59 h 71"/>
                  <a:gd name="T54" fmla="*/ 93 w 114"/>
                  <a:gd name="T55" fmla="*/ 57 h 71"/>
                  <a:gd name="T56" fmla="*/ 94 w 114"/>
                  <a:gd name="T57" fmla="*/ 59 h 71"/>
                  <a:gd name="T58" fmla="*/ 98 w 114"/>
                  <a:gd name="T59" fmla="*/ 56 h 71"/>
                  <a:gd name="T60" fmla="*/ 101 w 114"/>
                  <a:gd name="T61" fmla="*/ 46 h 71"/>
                  <a:gd name="T62" fmla="*/ 97 w 114"/>
                  <a:gd name="T63" fmla="*/ 37 h 71"/>
                  <a:gd name="T64" fmla="*/ 97 w 114"/>
                  <a:gd name="T65" fmla="*/ 35 h 71"/>
                  <a:gd name="T66" fmla="*/ 96 w 114"/>
                  <a:gd name="T67" fmla="*/ 34 h 71"/>
                  <a:gd name="T68" fmla="*/ 98 w 114"/>
                  <a:gd name="T69" fmla="*/ 32 h 71"/>
                  <a:gd name="T70" fmla="*/ 100 w 114"/>
                  <a:gd name="T71" fmla="*/ 24 h 71"/>
                  <a:gd name="T72" fmla="*/ 100 w 114"/>
                  <a:gd name="T73" fmla="*/ 17 h 71"/>
                  <a:gd name="T74" fmla="*/ 97 w 114"/>
                  <a:gd name="T75" fmla="*/ 9 h 71"/>
                  <a:gd name="T76" fmla="*/ 98 w 114"/>
                  <a:gd name="T77" fmla="*/ 9 h 71"/>
                  <a:gd name="T78" fmla="*/ 113 w 114"/>
                  <a:gd name="T79" fmla="*/ 2 h 71"/>
                  <a:gd name="T80" fmla="*/ 114 w 114"/>
                  <a:gd name="T81" fmla="*/ 0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14" h="71">
                    <a:moveTo>
                      <a:pt x="0" y="60"/>
                    </a:moveTo>
                    <a:lnTo>
                      <a:pt x="4" y="57"/>
                    </a:lnTo>
                    <a:lnTo>
                      <a:pt x="5" y="56"/>
                    </a:lnTo>
                    <a:lnTo>
                      <a:pt x="14" y="60"/>
                    </a:lnTo>
                    <a:lnTo>
                      <a:pt x="18" y="67"/>
                    </a:lnTo>
                    <a:lnTo>
                      <a:pt x="19" y="69"/>
                    </a:lnTo>
                    <a:lnTo>
                      <a:pt x="19" y="71"/>
                    </a:lnTo>
                    <a:lnTo>
                      <a:pt x="22" y="71"/>
                    </a:lnTo>
                    <a:lnTo>
                      <a:pt x="36" y="69"/>
                    </a:lnTo>
                    <a:lnTo>
                      <a:pt x="37" y="69"/>
                    </a:lnTo>
                    <a:lnTo>
                      <a:pt x="40" y="67"/>
                    </a:lnTo>
                    <a:lnTo>
                      <a:pt x="37" y="63"/>
                    </a:lnTo>
                    <a:lnTo>
                      <a:pt x="38" y="60"/>
                    </a:lnTo>
                    <a:lnTo>
                      <a:pt x="41" y="57"/>
                    </a:lnTo>
                    <a:lnTo>
                      <a:pt x="44" y="53"/>
                    </a:lnTo>
                    <a:lnTo>
                      <a:pt x="45" y="49"/>
                    </a:lnTo>
                    <a:lnTo>
                      <a:pt x="45" y="46"/>
                    </a:lnTo>
                    <a:lnTo>
                      <a:pt x="51" y="46"/>
                    </a:lnTo>
                    <a:lnTo>
                      <a:pt x="54" y="45"/>
                    </a:lnTo>
                    <a:lnTo>
                      <a:pt x="62" y="39"/>
                    </a:lnTo>
                    <a:lnTo>
                      <a:pt x="64" y="39"/>
                    </a:lnTo>
                    <a:lnTo>
                      <a:pt x="64" y="41"/>
                    </a:lnTo>
                    <a:lnTo>
                      <a:pt x="69" y="59"/>
                    </a:lnTo>
                    <a:lnTo>
                      <a:pt x="69" y="60"/>
                    </a:lnTo>
                    <a:lnTo>
                      <a:pt x="71" y="63"/>
                    </a:lnTo>
                    <a:lnTo>
                      <a:pt x="74" y="64"/>
                    </a:lnTo>
                    <a:lnTo>
                      <a:pt x="86" y="59"/>
                    </a:lnTo>
                    <a:lnTo>
                      <a:pt x="93" y="57"/>
                    </a:lnTo>
                    <a:lnTo>
                      <a:pt x="94" y="59"/>
                    </a:lnTo>
                    <a:lnTo>
                      <a:pt x="98" y="56"/>
                    </a:lnTo>
                    <a:lnTo>
                      <a:pt x="101" y="46"/>
                    </a:lnTo>
                    <a:lnTo>
                      <a:pt x="97" y="37"/>
                    </a:lnTo>
                    <a:lnTo>
                      <a:pt x="97" y="35"/>
                    </a:lnTo>
                    <a:lnTo>
                      <a:pt x="96" y="34"/>
                    </a:lnTo>
                    <a:lnTo>
                      <a:pt x="98" y="32"/>
                    </a:lnTo>
                    <a:lnTo>
                      <a:pt x="100" y="24"/>
                    </a:lnTo>
                    <a:lnTo>
                      <a:pt x="100" y="17"/>
                    </a:lnTo>
                    <a:lnTo>
                      <a:pt x="97" y="9"/>
                    </a:lnTo>
                    <a:lnTo>
                      <a:pt x="98" y="9"/>
                    </a:lnTo>
                    <a:lnTo>
                      <a:pt x="113" y="2"/>
                    </a:lnTo>
                    <a:lnTo>
                      <a:pt x="114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46" name="Freeform 1379">
                <a:extLst>
                  <a:ext uri="{FF2B5EF4-FFF2-40B4-BE49-F238E27FC236}">
                    <a16:creationId xmlns:a16="http://schemas.microsoft.com/office/drawing/2014/main" id="{7015C1F6-72E5-6928-9392-A9B78091DF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39" y="996"/>
                <a:ext cx="29" cy="60"/>
              </a:xfrm>
              <a:custGeom>
                <a:avLst/>
                <a:gdLst>
                  <a:gd name="T0" fmla="*/ 73 w 114"/>
                  <a:gd name="T1" fmla="*/ 236 h 237"/>
                  <a:gd name="T2" fmla="*/ 78 w 114"/>
                  <a:gd name="T3" fmla="*/ 229 h 237"/>
                  <a:gd name="T4" fmla="*/ 88 w 114"/>
                  <a:gd name="T5" fmla="*/ 222 h 237"/>
                  <a:gd name="T6" fmla="*/ 87 w 114"/>
                  <a:gd name="T7" fmla="*/ 211 h 237"/>
                  <a:gd name="T8" fmla="*/ 78 w 114"/>
                  <a:gd name="T9" fmla="*/ 209 h 237"/>
                  <a:gd name="T10" fmla="*/ 81 w 114"/>
                  <a:gd name="T11" fmla="*/ 194 h 237"/>
                  <a:gd name="T12" fmla="*/ 85 w 114"/>
                  <a:gd name="T13" fmla="*/ 183 h 237"/>
                  <a:gd name="T14" fmla="*/ 92 w 114"/>
                  <a:gd name="T15" fmla="*/ 182 h 237"/>
                  <a:gd name="T16" fmla="*/ 102 w 114"/>
                  <a:gd name="T17" fmla="*/ 188 h 237"/>
                  <a:gd name="T18" fmla="*/ 113 w 114"/>
                  <a:gd name="T19" fmla="*/ 195 h 237"/>
                  <a:gd name="T20" fmla="*/ 113 w 114"/>
                  <a:gd name="T21" fmla="*/ 187 h 237"/>
                  <a:gd name="T22" fmla="*/ 112 w 114"/>
                  <a:gd name="T23" fmla="*/ 179 h 237"/>
                  <a:gd name="T24" fmla="*/ 113 w 114"/>
                  <a:gd name="T25" fmla="*/ 173 h 237"/>
                  <a:gd name="T26" fmla="*/ 112 w 114"/>
                  <a:gd name="T27" fmla="*/ 172 h 237"/>
                  <a:gd name="T28" fmla="*/ 105 w 114"/>
                  <a:gd name="T29" fmla="*/ 173 h 237"/>
                  <a:gd name="T30" fmla="*/ 99 w 114"/>
                  <a:gd name="T31" fmla="*/ 169 h 237"/>
                  <a:gd name="T32" fmla="*/ 88 w 114"/>
                  <a:gd name="T33" fmla="*/ 156 h 237"/>
                  <a:gd name="T34" fmla="*/ 82 w 114"/>
                  <a:gd name="T35" fmla="*/ 152 h 237"/>
                  <a:gd name="T36" fmla="*/ 80 w 114"/>
                  <a:gd name="T37" fmla="*/ 153 h 237"/>
                  <a:gd name="T38" fmla="*/ 68 w 114"/>
                  <a:gd name="T39" fmla="*/ 152 h 237"/>
                  <a:gd name="T40" fmla="*/ 63 w 114"/>
                  <a:gd name="T41" fmla="*/ 145 h 237"/>
                  <a:gd name="T42" fmla="*/ 60 w 114"/>
                  <a:gd name="T43" fmla="*/ 139 h 237"/>
                  <a:gd name="T44" fmla="*/ 53 w 114"/>
                  <a:gd name="T45" fmla="*/ 138 h 237"/>
                  <a:gd name="T46" fmla="*/ 52 w 114"/>
                  <a:gd name="T47" fmla="*/ 130 h 237"/>
                  <a:gd name="T48" fmla="*/ 50 w 114"/>
                  <a:gd name="T49" fmla="*/ 109 h 237"/>
                  <a:gd name="T50" fmla="*/ 53 w 114"/>
                  <a:gd name="T51" fmla="*/ 113 h 237"/>
                  <a:gd name="T52" fmla="*/ 63 w 114"/>
                  <a:gd name="T53" fmla="*/ 109 h 237"/>
                  <a:gd name="T54" fmla="*/ 70 w 114"/>
                  <a:gd name="T55" fmla="*/ 96 h 237"/>
                  <a:gd name="T56" fmla="*/ 67 w 114"/>
                  <a:gd name="T57" fmla="*/ 79 h 237"/>
                  <a:gd name="T58" fmla="*/ 64 w 114"/>
                  <a:gd name="T59" fmla="*/ 78 h 237"/>
                  <a:gd name="T60" fmla="*/ 50 w 114"/>
                  <a:gd name="T61" fmla="*/ 58 h 237"/>
                  <a:gd name="T62" fmla="*/ 41 w 114"/>
                  <a:gd name="T63" fmla="*/ 54 h 237"/>
                  <a:gd name="T64" fmla="*/ 36 w 114"/>
                  <a:gd name="T65" fmla="*/ 56 h 237"/>
                  <a:gd name="T66" fmla="*/ 35 w 114"/>
                  <a:gd name="T67" fmla="*/ 53 h 237"/>
                  <a:gd name="T68" fmla="*/ 39 w 114"/>
                  <a:gd name="T69" fmla="*/ 46 h 237"/>
                  <a:gd name="T70" fmla="*/ 36 w 114"/>
                  <a:gd name="T71" fmla="*/ 40 h 237"/>
                  <a:gd name="T72" fmla="*/ 39 w 114"/>
                  <a:gd name="T73" fmla="*/ 28 h 237"/>
                  <a:gd name="T74" fmla="*/ 41 w 114"/>
                  <a:gd name="T75" fmla="*/ 18 h 237"/>
                  <a:gd name="T76" fmla="*/ 39 w 114"/>
                  <a:gd name="T77" fmla="*/ 12 h 237"/>
                  <a:gd name="T78" fmla="*/ 27 w 114"/>
                  <a:gd name="T79" fmla="*/ 17 h 237"/>
                  <a:gd name="T80" fmla="*/ 15 w 114"/>
                  <a:gd name="T81" fmla="*/ 24 h 237"/>
                  <a:gd name="T82" fmla="*/ 6 w 114"/>
                  <a:gd name="T83" fmla="*/ 4 h 237"/>
                  <a:gd name="T84" fmla="*/ 0 w 114"/>
                  <a:gd name="T85" fmla="*/ 1 h 2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14" h="237">
                    <a:moveTo>
                      <a:pt x="73" y="237"/>
                    </a:moveTo>
                    <a:lnTo>
                      <a:pt x="73" y="236"/>
                    </a:lnTo>
                    <a:lnTo>
                      <a:pt x="75" y="233"/>
                    </a:lnTo>
                    <a:lnTo>
                      <a:pt x="78" y="229"/>
                    </a:lnTo>
                    <a:lnTo>
                      <a:pt x="84" y="223"/>
                    </a:lnTo>
                    <a:lnTo>
                      <a:pt x="88" y="222"/>
                    </a:lnTo>
                    <a:lnTo>
                      <a:pt x="87" y="212"/>
                    </a:lnTo>
                    <a:lnTo>
                      <a:pt x="87" y="211"/>
                    </a:lnTo>
                    <a:lnTo>
                      <a:pt x="80" y="209"/>
                    </a:lnTo>
                    <a:lnTo>
                      <a:pt x="78" y="209"/>
                    </a:lnTo>
                    <a:lnTo>
                      <a:pt x="78" y="206"/>
                    </a:lnTo>
                    <a:lnTo>
                      <a:pt x="81" y="194"/>
                    </a:lnTo>
                    <a:lnTo>
                      <a:pt x="81" y="191"/>
                    </a:lnTo>
                    <a:lnTo>
                      <a:pt x="85" y="183"/>
                    </a:lnTo>
                    <a:lnTo>
                      <a:pt x="89" y="182"/>
                    </a:lnTo>
                    <a:lnTo>
                      <a:pt x="92" y="182"/>
                    </a:lnTo>
                    <a:lnTo>
                      <a:pt x="101" y="188"/>
                    </a:lnTo>
                    <a:lnTo>
                      <a:pt x="102" y="188"/>
                    </a:lnTo>
                    <a:lnTo>
                      <a:pt x="103" y="190"/>
                    </a:lnTo>
                    <a:lnTo>
                      <a:pt x="113" y="195"/>
                    </a:lnTo>
                    <a:lnTo>
                      <a:pt x="114" y="192"/>
                    </a:lnTo>
                    <a:lnTo>
                      <a:pt x="113" y="187"/>
                    </a:lnTo>
                    <a:lnTo>
                      <a:pt x="109" y="182"/>
                    </a:lnTo>
                    <a:lnTo>
                      <a:pt x="112" y="179"/>
                    </a:lnTo>
                    <a:lnTo>
                      <a:pt x="112" y="175"/>
                    </a:lnTo>
                    <a:lnTo>
                      <a:pt x="113" y="173"/>
                    </a:lnTo>
                    <a:lnTo>
                      <a:pt x="112" y="173"/>
                    </a:lnTo>
                    <a:lnTo>
                      <a:pt x="112" y="172"/>
                    </a:lnTo>
                    <a:lnTo>
                      <a:pt x="109" y="172"/>
                    </a:lnTo>
                    <a:lnTo>
                      <a:pt x="105" y="173"/>
                    </a:lnTo>
                    <a:lnTo>
                      <a:pt x="101" y="170"/>
                    </a:lnTo>
                    <a:lnTo>
                      <a:pt x="99" y="169"/>
                    </a:lnTo>
                    <a:lnTo>
                      <a:pt x="98" y="169"/>
                    </a:lnTo>
                    <a:lnTo>
                      <a:pt x="88" y="156"/>
                    </a:lnTo>
                    <a:lnTo>
                      <a:pt x="85" y="153"/>
                    </a:lnTo>
                    <a:lnTo>
                      <a:pt x="82" y="152"/>
                    </a:lnTo>
                    <a:lnTo>
                      <a:pt x="80" y="152"/>
                    </a:lnTo>
                    <a:lnTo>
                      <a:pt x="80" y="153"/>
                    </a:lnTo>
                    <a:lnTo>
                      <a:pt x="78" y="152"/>
                    </a:lnTo>
                    <a:lnTo>
                      <a:pt x="68" y="152"/>
                    </a:lnTo>
                    <a:lnTo>
                      <a:pt x="64" y="148"/>
                    </a:lnTo>
                    <a:lnTo>
                      <a:pt x="63" y="145"/>
                    </a:lnTo>
                    <a:lnTo>
                      <a:pt x="63" y="142"/>
                    </a:lnTo>
                    <a:lnTo>
                      <a:pt x="60" y="139"/>
                    </a:lnTo>
                    <a:lnTo>
                      <a:pt x="53" y="139"/>
                    </a:lnTo>
                    <a:lnTo>
                      <a:pt x="53" y="138"/>
                    </a:lnTo>
                    <a:lnTo>
                      <a:pt x="52" y="137"/>
                    </a:lnTo>
                    <a:lnTo>
                      <a:pt x="52" y="130"/>
                    </a:lnTo>
                    <a:lnTo>
                      <a:pt x="47" y="112"/>
                    </a:lnTo>
                    <a:lnTo>
                      <a:pt x="50" y="109"/>
                    </a:lnTo>
                    <a:lnTo>
                      <a:pt x="52" y="112"/>
                    </a:lnTo>
                    <a:lnTo>
                      <a:pt x="53" y="113"/>
                    </a:lnTo>
                    <a:lnTo>
                      <a:pt x="61" y="109"/>
                    </a:lnTo>
                    <a:lnTo>
                      <a:pt x="63" y="109"/>
                    </a:lnTo>
                    <a:lnTo>
                      <a:pt x="67" y="105"/>
                    </a:lnTo>
                    <a:lnTo>
                      <a:pt x="70" y="96"/>
                    </a:lnTo>
                    <a:lnTo>
                      <a:pt x="70" y="88"/>
                    </a:lnTo>
                    <a:lnTo>
                      <a:pt x="67" y="79"/>
                    </a:lnTo>
                    <a:lnTo>
                      <a:pt x="67" y="78"/>
                    </a:lnTo>
                    <a:lnTo>
                      <a:pt x="64" y="78"/>
                    </a:lnTo>
                    <a:lnTo>
                      <a:pt x="59" y="74"/>
                    </a:lnTo>
                    <a:lnTo>
                      <a:pt x="50" y="58"/>
                    </a:lnTo>
                    <a:lnTo>
                      <a:pt x="46" y="56"/>
                    </a:lnTo>
                    <a:lnTo>
                      <a:pt x="41" y="54"/>
                    </a:lnTo>
                    <a:lnTo>
                      <a:pt x="39" y="56"/>
                    </a:lnTo>
                    <a:lnTo>
                      <a:pt x="36" y="56"/>
                    </a:lnTo>
                    <a:lnTo>
                      <a:pt x="35" y="54"/>
                    </a:lnTo>
                    <a:lnTo>
                      <a:pt x="35" y="53"/>
                    </a:lnTo>
                    <a:lnTo>
                      <a:pt x="39" y="47"/>
                    </a:lnTo>
                    <a:lnTo>
                      <a:pt x="39" y="46"/>
                    </a:lnTo>
                    <a:lnTo>
                      <a:pt x="36" y="43"/>
                    </a:lnTo>
                    <a:lnTo>
                      <a:pt x="36" y="40"/>
                    </a:lnTo>
                    <a:lnTo>
                      <a:pt x="39" y="31"/>
                    </a:lnTo>
                    <a:lnTo>
                      <a:pt x="39" y="28"/>
                    </a:lnTo>
                    <a:lnTo>
                      <a:pt x="41" y="24"/>
                    </a:lnTo>
                    <a:lnTo>
                      <a:pt x="41" y="18"/>
                    </a:lnTo>
                    <a:lnTo>
                      <a:pt x="39" y="15"/>
                    </a:lnTo>
                    <a:lnTo>
                      <a:pt x="39" y="12"/>
                    </a:lnTo>
                    <a:lnTo>
                      <a:pt x="32" y="15"/>
                    </a:lnTo>
                    <a:lnTo>
                      <a:pt x="27" y="17"/>
                    </a:lnTo>
                    <a:lnTo>
                      <a:pt x="18" y="22"/>
                    </a:lnTo>
                    <a:lnTo>
                      <a:pt x="15" y="24"/>
                    </a:lnTo>
                    <a:lnTo>
                      <a:pt x="15" y="22"/>
                    </a:lnTo>
                    <a:lnTo>
                      <a:pt x="6" y="4"/>
                    </a:lnTo>
                    <a:lnTo>
                      <a:pt x="6" y="0"/>
                    </a:lnTo>
                    <a:lnTo>
                      <a:pt x="0" y="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47" name="Freeform 1380">
                <a:extLst>
                  <a:ext uri="{FF2B5EF4-FFF2-40B4-BE49-F238E27FC236}">
                    <a16:creationId xmlns:a16="http://schemas.microsoft.com/office/drawing/2014/main" id="{F59D89A5-849B-4D67-DB76-13745B3BA1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13" y="890"/>
                <a:ext cx="64" cy="23"/>
              </a:xfrm>
              <a:custGeom>
                <a:avLst/>
                <a:gdLst>
                  <a:gd name="T0" fmla="*/ 254 w 254"/>
                  <a:gd name="T1" fmla="*/ 95 h 95"/>
                  <a:gd name="T2" fmla="*/ 236 w 254"/>
                  <a:gd name="T3" fmla="*/ 73 h 95"/>
                  <a:gd name="T4" fmla="*/ 230 w 254"/>
                  <a:gd name="T5" fmla="*/ 68 h 95"/>
                  <a:gd name="T6" fmla="*/ 222 w 254"/>
                  <a:gd name="T7" fmla="*/ 68 h 95"/>
                  <a:gd name="T8" fmla="*/ 212 w 254"/>
                  <a:gd name="T9" fmla="*/ 64 h 95"/>
                  <a:gd name="T10" fmla="*/ 205 w 254"/>
                  <a:gd name="T11" fmla="*/ 63 h 95"/>
                  <a:gd name="T12" fmla="*/ 201 w 254"/>
                  <a:gd name="T13" fmla="*/ 64 h 95"/>
                  <a:gd name="T14" fmla="*/ 199 w 254"/>
                  <a:gd name="T15" fmla="*/ 64 h 95"/>
                  <a:gd name="T16" fmla="*/ 187 w 254"/>
                  <a:gd name="T17" fmla="*/ 56 h 95"/>
                  <a:gd name="T18" fmla="*/ 184 w 254"/>
                  <a:gd name="T19" fmla="*/ 53 h 95"/>
                  <a:gd name="T20" fmla="*/ 170 w 254"/>
                  <a:gd name="T21" fmla="*/ 47 h 95"/>
                  <a:gd name="T22" fmla="*/ 164 w 254"/>
                  <a:gd name="T23" fmla="*/ 47 h 95"/>
                  <a:gd name="T24" fmla="*/ 162 w 254"/>
                  <a:gd name="T25" fmla="*/ 49 h 95"/>
                  <a:gd name="T26" fmla="*/ 157 w 254"/>
                  <a:gd name="T27" fmla="*/ 50 h 95"/>
                  <a:gd name="T28" fmla="*/ 153 w 254"/>
                  <a:gd name="T29" fmla="*/ 53 h 95"/>
                  <a:gd name="T30" fmla="*/ 149 w 254"/>
                  <a:gd name="T31" fmla="*/ 53 h 95"/>
                  <a:gd name="T32" fmla="*/ 141 w 254"/>
                  <a:gd name="T33" fmla="*/ 50 h 95"/>
                  <a:gd name="T34" fmla="*/ 139 w 254"/>
                  <a:gd name="T35" fmla="*/ 46 h 95"/>
                  <a:gd name="T36" fmla="*/ 139 w 254"/>
                  <a:gd name="T37" fmla="*/ 42 h 95"/>
                  <a:gd name="T38" fmla="*/ 138 w 254"/>
                  <a:gd name="T39" fmla="*/ 39 h 95"/>
                  <a:gd name="T40" fmla="*/ 120 w 254"/>
                  <a:gd name="T41" fmla="*/ 22 h 95"/>
                  <a:gd name="T42" fmla="*/ 107 w 254"/>
                  <a:gd name="T43" fmla="*/ 15 h 95"/>
                  <a:gd name="T44" fmla="*/ 106 w 254"/>
                  <a:gd name="T45" fmla="*/ 7 h 95"/>
                  <a:gd name="T46" fmla="*/ 104 w 254"/>
                  <a:gd name="T47" fmla="*/ 3 h 95"/>
                  <a:gd name="T48" fmla="*/ 92 w 254"/>
                  <a:gd name="T49" fmla="*/ 0 h 95"/>
                  <a:gd name="T50" fmla="*/ 87 w 254"/>
                  <a:gd name="T51" fmla="*/ 4 h 95"/>
                  <a:gd name="T52" fmla="*/ 81 w 254"/>
                  <a:gd name="T53" fmla="*/ 19 h 95"/>
                  <a:gd name="T54" fmla="*/ 79 w 254"/>
                  <a:gd name="T55" fmla="*/ 22 h 95"/>
                  <a:gd name="T56" fmla="*/ 79 w 254"/>
                  <a:gd name="T57" fmla="*/ 24 h 95"/>
                  <a:gd name="T58" fmla="*/ 74 w 254"/>
                  <a:gd name="T59" fmla="*/ 29 h 95"/>
                  <a:gd name="T60" fmla="*/ 74 w 254"/>
                  <a:gd name="T61" fmla="*/ 31 h 95"/>
                  <a:gd name="T62" fmla="*/ 71 w 254"/>
                  <a:gd name="T63" fmla="*/ 32 h 95"/>
                  <a:gd name="T64" fmla="*/ 70 w 254"/>
                  <a:gd name="T65" fmla="*/ 32 h 95"/>
                  <a:gd name="T66" fmla="*/ 68 w 254"/>
                  <a:gd name="T67" fmla="*/ 31 h 95"/>
                  <a:gd name="T68" fmla="*/ 65 w 254"/>
                  <a:gd name="T69" fmla="*/ 29 h 95"/>
                  <a:gd name="T70" fmla="*/ 41 w 254"/>
                  <a:gd name="T71" fmla="*/ 22 h 95"/>
                  <a:gd name="T72" fmla="*/ 36 w 254"/>
                  <a:gd name="T73" fmla="*/ 22 h 95"/>
                  <a:gd name="T74" fmla="*/ 32 w 254"/>
                  <a:gd name="T75" fmla="*/ 25 h 95"/>
                  <a:gd name="T76" fmla="*/ 30 w 254"/>
                  <a:gd name="T77" fmla="*/ 26 h 95"/>
                  <a:gd name="T78" fmla="*/ 26 w 254"/>
                  <a:gd name="T79" fmla="*/ 32 h 95"/>
                  <a:gd name="T80" fmla="*/ 23 w 254"/>
                  <a:gd name="T81" fmla="*/ 35 h 95"/>
                  <a:gd name="T82" fmla="*/ 16 w 254"/>
                  <a:gd name="T83" fmla="*/ 47 h 95"/>
                  <a:gd name="T84" fmla="*/ 14 w 254"/>
                  <a:gd name="T85" fmla="*/ 49 h 95"/>
                  <a:gd name="T86" fmla="*/ 12 w 254"/>
                  <a:gd name="T87" fmla="*/ 49 h 95"/>
                  <a:gd name="T88" fmla="*/ 11 w 254"/>
                  <a:gd name="T89" fmla="*/ 47 h 95"/>
                  <a:gd name="T90" fmla="*/ 10 w 254"/>
                  <a:gd name="T91" fmla="*/ 47 h 95"/>
                  <a:gd name="T92" fmla="*/ 8 w 254"/>
                  <a:gd name="T93" fmla="*/ 46 h 95"/>
                  <a:gd name="T94" fmla="*/ 0 w 254"/>
                  <a:gd name="T95" fmla="*/ 46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54" h="95">
                    <a:moveTo>
                      <a:pt x="254" y="95"/>
                    </a:moveTo>
                    <a:lnTo>
                      <a:pt x="236" y="73"/>
                    </a:lnTo>
                    <a:lnTo>
                      <a:pt x="230" y="68"/>
                    </a:lnTo>
                    <a:lnTo>
                      <a:pt x="222" y="68"/>
                    </a:lnTo>
                    <a:lnTo>
                      <a:pt x="212" y="64"/>
                    </a:lnTo>
                    <a:lnTo>
                      <a:pt x="205" y="63"/>
                    </a:lnTo>
                    <a:lnTo>
                      <a:pt x="201" y="64"/>
                    </a:lnTo>
                    <a:lnTo>
                      <a:pt x="199" y="64"/>
                    </a:lnTo>
                    <a:lnTo>
                      <a:pt x="187" y="56"/>
                    </a:lnTo>
                    <a:lnTo>
                      <a:pt x="184" y="53"/>
                    </a:lnTo>
                    <a:lnTo>
                      <a:pt x="170" y="47"/>
                    </a:lnTo>
                    <a:lnTo>
                      <a:pt x="164" y="47"/>
                    </a:lnTo>
                    <a:lnTo>
                      <a:pt x="162" y="49"/>
                    </a:lnTo>
                    <a:lnTo>
                      <a:pt x="157" y="50"/>
                    </a:lnTo>
                    <a:lnTo>
                      <a:pt x="153" y="53"/>
                    </a:lnTo>
                    <a:lnTo>
                      <a:pt x="149" y="53"/>
                    </a:lnTo>
                    <a:lnTo>
                      <a:pt x="141" y="50"/>
                    </a:lnTo>
                    <a:lnTo>
                      <a:pt x="139" y="46"/>
                    </a:lnTo>
                    <a:lnTo>
                      <a:pt x="139" y="42"/>
                    </a:lnTo>
                    <a:lnTo>
                      <a:pt x="138" y="39"/>
                    </a:lnTo>
                    <a:lnTo>
                      <a:pt x="120" y="22"/>
                    </a:lnTo>
                    <a:lnTo>
                      <a:pt x="107" y="15"/>
                    </a:lnTo>
                    <a:lnTo>
                      <a:pt x="106" y="7"/>
                    </a:lnTo>
                    <a:lnTo>
                      <a:pt x="104" y="3"/>
                    </a:lnTo>
                    <a:lnTo>
                      <a:pt x="92" y="0"/>
                    </a:lnTo>
                    <a:lnTo>
                      <a:pt x="87" y="4"/>
                    </a:lnTo>
                    <a:lnTo>
                      <a:pt x="81" y="19"/>
                    </a:lnTo>
                    <a:lnTo>
                      <a:pt x="79" y="22"/>
                    </a:lnTo>
                    <a:lnTo>
                      <a:pt x="79" y="24"/>
                    </a:lnTo>
                    <a:lnTo>
                      <a:pt x="74" y="29"/>
                    </a:lnTo>
                    <a:lnTo>
                      <a:pt x="74" y="31"/>
                    </a:lnTo>
                    <a:lnTo>
                      <a:pt x="71" y="32"/>
                    </a:lnTo>
                    <a:lnTo>
                      <a:pt x="70" y="32"/>
                    </a:lnTo>
                    <a:lnTo>
                      <a:pt x="68" y="31"/>
                    </a:lnTo>
                    <a:lnTo>
                      <a:pt x="65" y="29"/>
                    </a:lnTo>
                    <a:lnTo>
                      <a:pt x="41" y="22"/>
                    </a:lnTo>
                    <a:lnTo>
                      <a:pt x="36" y="22"/>
                    </a:lnTo>
                    <a:lnTo>
                      <a:pt x="32" y="25"/>
                    </a:lnTo>
                    <a:lnTo>
                      <a:pt x="30" y="26"/>
                    </a:lnTo>
                    <a:lnTo>
                      <a:pt x="26" y="32"/>
                    </a:lnTo>
                    <a:lnTo>
                      <a:pt x="23" y="35"/>
                    </a:lnTo>
                    <a:lnTo>
                      <a:pt x="16" y="47"/>
                    </a:lnTo>
                    <a:lnTo>
                      <a:pt x="14" y="49"/>
                    </a:lnTo>
                    <a:lnTo>
                      <a:pt x="12" y="49"/>
                    </a:lnTo>
                    <a:lnTo>
                      <a:pt x="11" y="47"/>
                    </a:lnTo>
                    <a:lnTo>
                      <a:pt x="10" y="47"/>
                    </a:lnTo>
                    <a:lnTo>
                      <a:pt x="8" y="46"/>
                    </a:lnTo>
                    <a:lnTo>
                      <a:pt x="0" y="4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48" name="Freeform 1381">
                <a:extLst>
                  <a:ext uri="{FF2B5EF4-FFF2-40B4-BE49-F238E27FC236}">
                    <a16:creationId xmlns:a16="http://schemas.microsoft.com/office/drawing/2014/main" id="{39BAF57D-97F7-D15B-40EA-8C09E15C5E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11" y="921"/>
                <a:ext cx="48" cy="20"/>
              </a:xfrm>
              <a:custGeom>
                <a:avLst/>
                <a:gdLst>
                  <a:gd name="T0" fmla="*/ 192 w 192"/>
                  <a:gd name="T1" fmla="*/ 80 h 80"/>
                  <a:gd name="T2" fmla="*/ 191 w 192"/>
                  <a:gd name="T3" fmla="*/ 79 h 80"/>
                  <a:gd name="T4" fmla="*/ 190 w 192"/>
                  <a:gd name="T5" fmla="*/ 74 h 80"/>
                  <a:gd name="T6" fmla="*/ 187 w 192"/>
                  <a:gd name="T7" fmla="*/ 72 h 80"/>
                  <a:gd name="T8" fmla="*/ 183 w 192"/>
                  <a:gd name="T9" fmla="*/ 73 h 80"/>
                  <a:gd name="T10" fmla="*/ 171 w 192"/>
                  <a:gd name="T11" fmla="*/ 73 h 80"/>
                  <a:gd name="T12" fmla="*/ 169 w 192"/>
                  <a:gd name="T13" fmla="*/ 72 h 80"/>
                  <a:gd name="T14" fmla="*/ 167 w 192"/>
                  <a:gd name="T15" fmla="*/ 72 h 80"/>
                  <a:gd name="T16" fmla="*/ 151 w 192"/>
                  <a:gd name="T17" fmla="*/ 65 h 80"/>
                  <a:gd name="T18" fmla="*/ 145 w 192"/>
                  <a:gd name="T19" fmla="*/ 67 h 80"/>
                  <a:gd name="T20" fmla="*/ 141 w 192"/>
                  <a:gd name="T21" fmla="*/ 67 h 80"/>
                  <a:gd name="T22" fmla="*/ 141 w 192"/>
                  <a:gd name="T23" fmla="*/ 70 h 80"/>
                  <a:gd name="T24" fmla="*/ 139 w 192"/>
                  <a:gd name="T25" fmla="*/ 70 h 80"/>
                  <a:gd name="T26" fmla="*/ 134 w 192"/>
                  <a:gd name="T27" fmla="*/ 76 h 80"/>
                  <a:gd name="T28" fmla="*/ 134 w 192"/>
                  <a:gd name="T29" fmla="*/ 77 h 80"/>
                  <a:gd name="T30" fmla="*/ 132 w 192"/>
                  <a:gd name="T31" fmla="*/ 76 h 80"/>
                  <a:gd name="T32" fmla="*/ 131 w 192"/>
                  <a:gd name="T33" fmla="*/ 76 h 80"/>
                  <a:gd name="T34" fmla="*/ 117 w 192"/>
                  <a:gd name="T35" fmla="*/ 73 h 80"/>
                  <a:gd name="T36" fmla="*/ 114 w 192"/>
                  <a:gd name="T37" fmla="*/ 76 h 80"/>
                  <a:gd name="T38" fmla="*/ 110 w 192"/>
                  <a:gd name="T39" fmla="*/ 73 h 80"/>
                  <a:gd name="T40" fmla="*/ 113 w 192"/>
                  <a:gd name="T41" fmla="*/ 69 h 80"/>
                  <a:gd name="T42" fmla="*/ 113 w 192"/>
                  <a:gd name="T43" fmla="*/ 67 h 80"/>
                  <a:gd name="T44" fmla="*/ 116 w 192"/>
                  <a:gd name="T45" fmla="*/ 65 h 80"/>
                  <a:gd name="T46" fmla="*/ 114 w 192"/>
                  <a:gd name="T47" fmla="*/ 65 h 80"/>
                  <a:gd name="T48" fmla="*/ 108 w 192"/>
                  <a:gd name="T49" fmla="*/ 56 h 80"/>
                  <a:gd name="T50" fmla="*/ 86 w 192"/>
                  <a:gd name="T51" fmla="*/ 56 h 80"/>
                  <a:gd name="T52" fmla="*/ 81 w 192"/>
                  <a:gd name="T53" fmla="*/ 53 h 80"/>
                  <a:gd name="T54" fmla="*/ 77 w 192"/>
                  <a:gd name="T55" fmla="*/ 49 h 80"/>
                  <a:gd name="T56" fmla="*/ 71 w 192"/>
                  <a:gd name="T57" fmla="*/ 48 h 80"/>
                  <a:gd name="T58" fmla="*/ 68 w 192"/>
                  <a:gd name="T59" fmla="*/ 46 h 80"/>
                  <a:gd name="T60" fmla="*/ 68 w 192"/>
                  <a:gd name="T61" fmla="*/ 42 h 80"/>
                  <a:gd name="T62" fmla="*/ 64 w 192"/>
                  <a:gd name="T63" fmla="*/ 38 h 80"/>
                  <a:gd name="T64" fmla="*/ 63 w 192"/>
                  <a:gd name="T65" fmla="*/ 38 h 80"/>
                  <a:gd name="T66" fmla="*/ 56 w 192"/>
                  <a:gd name="T67" fmla="*/ 35 h 80"/>
                  <a:gd name="T68" fmla="*/ 53 w 192"/>
                  <a:gd name="T69" fmla="*/ 35 h 80"/>
                  <a:gd name="T70" fmla="*/ 48 w 192"/>
                  <a:gd name="T71" fmla="*/ 34 h 80"/>
                  <a:gd name="T72" fmla="*/ 43 w 192"/>
                  <a:gd name="T73" fmla="*/ 34 h 80"/>
                  <a:gd name="T74" fmla="*/ 25 w 192"/>
                  <a:gd name="T75" fmla="*/ 35 h 80"/>
                  <a:gd name="T76" fmla="*/ 23 w 192"/>
                  <a:gd name="T77" fmla="*/ 32 h 80"/>
                  <a:gd name="T78" fmla="*/ 21 w 192"/>
                  <a:gd name="T79" fmla="*/ 28 h 80"/>
                  <a:gd name="T80" fmla="*/ 14 w 192"/>
                  <a:gd name="T81" fmla="*/ 19 h 80"/>
                  <a:gd name="T82" fmla="*/ 5 w 192"/>
                  <a:gd name="T83" fmla="*/ 12 h 80"/>
                  <a:gd name="T84" fmla="*/ 5 w 192"/>
                  <a:gd name="T85" fmla="*/ 6 h 80"/>
                  <a:gd name="T86" fmla="*/ 3 w 192"/>
                  <a:gd name="T87" fmla="*/ 5 h 80"/>
                  <a:gd name="T88" fmla="*/ 1 w 192"/>
                  <a:gd name="T89" fmla="*/ 2 h 80"/>
                  <a:gd name="T90" fmla="*/ 0 w 192"/>
                  <a:gd name="T91" fmla="*/ 2 h 80"/>
                  <a:gd name="T92" fmla="*/ 0 w 192"/>
                  <a:gd name="T93" fmla="*/ 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92" h="80">
                    <a:moveTo>
                      <a:pt x="192" y="80"/>
                    </a:moveTo>
                    <a:lnTo>
                      <a:pt x="191" y="79"/>
                    </a:lnTo>
                    <a:lnTo>
                      <a:pt x="190" y="74"/>
                    </a:lnTo>
                    <a:lnTo>
                      <a:pt x="187" y="72"/>
                    </a:lnTo>
                    <a:lnTo>
                      <a:pt x="183" y="73"/>
                    </a:lnTo>
                    <a:lnTo>
                      <a:pt x="171" y="73"/>
                    </a:lnTo>
                    <a:lnTo>
                      <a:pt x="169" y="72"/>
                    </a:lnTo>
                    <a:lnTo>
                      <a:pt x="167" y="72"/>
                    </a:lnTo>
                    <a:lnTo>
                      <a:pt x="151" y="65"/>
                    </a:lnTo>
                    <a:lnTo>
                      <a:pt x="145" y="67"/>
                    </a:lnTo>
                    <a:lnTo>
                      <a:pt x="141" y="67"/>
                    </a:lnTo>
                    <a:lnTo>
                      <a:pt x="141" y="70"/>
                    </a:lnTo>
                    <a:lnTo>
                      <a:pt x="139" y="70"/>
                    </a:lnTo>
                    <a:lnTo>
                      <a:pt x="134" y="76"/>
                    </a:lnTo>
                    <a:lnTo>
                      <a:pt x="134" y="77"/>
                    </a:lnTo>
                    <a:lnTo>
                      <a:pt x="132" y="76"/>
                    </a:lnTo>
                    <a:lnTo>
                      <a:pt x="131" y="76"/>
                    </a:lnTo>
                    <a:lnTo>
                      <a:pt x="117" y="73"/>
                    </a:lnTo>
                    <a:lnTo>
                      <a:pt x="114" y="76"/>
                    </a:lnTo>
                    <a:lnTo>
                      <a:pt x="110" y="73"/>
                    </a:lnTo>
                    <a:lnTo>
                      <a:pt x="113" y="69"/>
                    </a:lnTo>
                    <a:lnTo>
                      <a:pt x="113" y="67"/>
                    </a:lnTo>
                    <a:lnTo>
                      <a:pt x="116" y="65"/>
                    </a:lnTo>
                    <a:lnTo>
                      <a:pt x="114" y="65"/>
                    </a:lnTo>
                    <a:lnTo>
                      <a:pt x="108" y="56"/>
                    </a:lnTo>
                    <a:lnTo>
                      <a:pt x="86" y="56"/>
                    </a:lnTo>
                    <a:lnTo>
                      <a:pt x="81" y="53"/>
                    </a:lnTo>
                    <a:lnTo>
                      <a:pt x="77" y="49"/>
                    </a:lnTo>
                    <a:lnTo>
                      <a:pt x="71" y="48"/>
                    </a:lnTo>
                    <a:lnTo>
                      <a:pt x="68" y="46"/>
                    </a:lnTo>
                    <a:lnTo>
                      <a:pt x="68" y="42"/>
                    </a:lnTo>
                    <a:lnTo>
                      <a:pt x="64" y="38"/>
                    </a:lnTo>
                    <a:lnTo>
                      <a:pt x="63" y="38"/>
                    </a:lnTo>
                    <a:lnTo>
                      <a:pt x="56" y="35"/>
                    </a:lnTo>
                    <a:lnTo>
                      <a:pt x="53" y="35"/>
                    </a:lnTo>
                    <a:lnTo>
                      <a:pt x="48" y="34"/>
                    </a:lnTo>
                    <a:lnTo>
                      <a:pt x="43" y="34"/>
                    </a:lnTo>
                    <a:lnTo>
                      <a:pt x="25" y="35"/>
                    </a:lnTo>
                    <a:lnTo>
                      <a:pt x="23" y="32"/>
                    </a:lnTo>
                    <a:lnTo>
                      <a:pt x="21" y="28"/>
                    </a:lnTo>
                    <a:lnTo>
                      <a:pt x="14" y="19"/>
                    </a:lnTo>
                    <a:lnTo>
                      <a:pt x="5" y="12"/>
                    </a:lnTo>
                    <a:lnTo>
                      <a:pt x="5" y="6"/>
                    </a:lnTo>
                    <a:lnTo>
                      <a:pt x="3" y="5"/>
                    </a:lnTo>
                    <a:lnTo>
                      <a:pt x="1" y="2"/>
                    </a:ln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49" name="Freeform 1382">
                <a:extLst>
                  <a:ext uri="{FF2B5EF4-FFF2-40B4-BE49-F238E27FC236}">
                    <a16:creationId xmlns:a16="http://schemas.microsoft.com/office/drawing/2014/main" id="{69BA3009-8C9E-03A4-2976-E977195920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00" y="921"/>
                <a:ext cx="19" cy="40"/>
              </a:xfrm>
              <a:custGeom>
                <a:avLst/>
                <a:gdLst>
                  <a:gd name="T0" fmla="*/ 11 w 78"/>
                  <a:gd name="T1" fmla="*/ 163 h 163"/>
                  <a:gd name="T2" fmla="*/ 9 w 78"/>
                  <a:gd name="T3" fmla="*/ 162 h 163"/>
                  <a:gd name="T4" fmla="*/ 8 w 78"/>
                  <a:gd name="T5" fmla="*/ 162 h 163"/>
                  <a:gd name="T6" fmla="*/ 6 w 78"/>
                  <a:gd name="T7" fmla="*/ 161 h 163"/>
                  <a:gd name="T8" fmla="*/ 4 w 78"/>
                  <a:gd name="T9" fmla="*/ 162 h 163"/>
                  <a:gd name="T10" fmla="*/ 1 w 78"/>
                  <a:gd name="T11" fmla="*/ 162 h 163"/>
                  <a:gd name="T12" fmla="*/ 0 w 78"/>
                  <a:gd name="T13" fmla="*/ 126 h 163"/>
                  <a:gd name="T14" fmla="*/ 5 w 78"/>
                  <a:gd name="T15" fmla="*/ 125 h 163"/>
                  <a:gd name="T16" fmla="*/ 6 w 78"/>
                  <a:gd name="T17" fmla="*/ 125 h 163"/>
                  <a:gd name="T18" fmla="*/ 8 w 78"/>
                  <a:gd name="T19" fmla="*/ 126 h 163"/>
                  <a:gd name="T20" fmla="*/ 9 w 78"/>
                  <a:gd name="T21" fmla="*/ 126 h 163"/>
                  <a:gd name="T22" fmla="*/ 20 w 78"/>
                  <a:gd name="T23" fmla="*/ 133 h 163"/>
                  <a:gd name="T24" fmla="*/ 20 w 78"/>
                  <a:gd name="T25" fmla="*/ 134 h 163"/>
                  <a:gd name="T26" fmla="*/ 25 w 78"/>
                  <a:gd name="T27" fmla="*/ 136 h 163"/>
                  <a:gd name="T28" fmla="*/ 26 w 78"/>
                  <a:gd name="T29" fmla="*/ 136 h 163"/>
                  <a:gd name="T30" fmla="*/ 34 w 78"/>
                  <a:gd name="T31" fmla="*/ 137 h 163"/>
                  <a:gd name="T32" fmla="*/ 40 w 78"/>
                  <a:gd name="T33" fmla="*/ 136 h 163"/>
                  <a:gd name="T34" fmla="*/ 50 w 78"/>
                  <a:gd name="T35" fmla="*/ 130 h 163"/>
                  <a:gd name="T36" fmla="*/ 69 w 78"/>
                  <a:gd name="T37" fmla="*/ 129 h 163"/>
                  <a:gd name="T38" fmla="*/ 69 w 78"/>
                  <a:gd name="T39" fmla="*/ 126 h 163"/>
                  <a:gd name="T40" fmla="*/ 71 w 78"/>
                  <a:gd name="T41" fmla="*/ 117 h 163"/>
                  <a:gd name="T42" fmla="*/ 75 w 78"/>
                  <a:gd name="T43" fmla="*/ 108 h 163"/>
                  <a:gd name="T44" fmla="*/ 78 w 78"/>
                  <a:gd name="T45" fmla="*/ 96 h 163"/>
                  <a:gd name="T46" fmla="*/ 65 w 78"/>
                  <a:gd name="T47" fmla="*/ 72 h 163"/>
                  <a:gd name="T48" fmla="*/ 65 w 78"/>
                  <a:gd name="T49" fmla="*/ 70 h 163"/>
                  <a:gd name="T50" fmla="*/ 61 w 78"/>
                  <a:gd name="T51" fmla="*/ 60 h 163"/>
                  <a:gd name="T52" fmla="*/ 61 w 78"/>
                  <a:gd name="T53" fmla="*/ 50 h 163"/>
                  <a:gd name="T54" fmla="*/ 57 w 78"/>
                  <a:gd name="T55" fmla="*/ 42 h 163"/>
                  <a:gd name="T56" fmla="*/ 47 w 78"/>
                  <a:gd name="T57" fmla="*/ 42 h 163"/>
                  <a:gd name="T58" fmla="*/ 26 w 78"/>
                  <a:gd name="T59" fmla="*/ 38 h 163"/>
                  <a:gd name="T60" fmla="*/ 22 w 78"/>
                  <a:gd name="T61" fmla="*/ 35 h 163"/>
                  <a:gd name="T62" fmla="*/ 20 w 78"/>
                  <a:gd name="T63" fmla="*/ 35 h 163"/>
                  <a:gd name="T64" fmla="*/ 22 w 78"/>
                  <a:gd name="T65" fmla="*/ 32 h 163"/>
                  <a:gd name="T66" fmla="*/ 39 w 78"/>
                  <a:gd name="T67" fmla="*/ 7 h 163"/>
                  <a:gd name="T68" fmla="*/ 41 w 78"/>
                  <a:gd name="T69" fmla="*/ 6 h 163"/>
                  <a:gd name="T70" fmla="*/ 46 w 78"/>
                  <a:gd name="T71" fmla="*/ 0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78" h="163">
                    <a:moveTo>
                      <a:pt x="11" y="163"/>
                    </a:moveTo>
                    <a:lnTo>
                      <a:pt x="9" y="162"/>
                    </a:lnTo>
                    <a:lnTo>
                      <a:pt x="8" y="162"/>
                    </a:lnTo>
                    <a:lnTo>
                      <a:pt x="6" y="161"/>
                    </a:lnTo>
                    <a:lnTo>
                      <a:pt x="4" y="162"/>
                    </a:lnTo>
                    <a:lnTo>
                      <a:pt x="1" y="162"/>
                    </a:lnTo>
                    <a:lnTo>
                      <a:pt x="0" y="126"/>
                    </a:lnTo>
                    <a:lnTo>
                      <a:pt x="5" y="125"/>
                    </a:lnTo>
                    <a:lnTo>
                      <a:pt x="6" y="125"/>
                    </a:lnTo>
                    <a:lnTo>
                      <a:pt x="8" y="126"/>
                    </a:lnTo>
                    <a:lnTo>
                      <a:pt x="9" y="126"/>
                    </a:lnTo>
                    <a:lnTo>
                      <a:pt x="20" y="133"/>
                    </a:lnTo>
                    <a:lnTo>
                      <a:pt x="20" y="134"/>
                    </a:lnTo>
                    <a:lnTo>
                      <a:pt x="25" y="136"/>
                    </a:lnTo>
                    <a:lnTo>
                      <a:pt x="26" y="136"/>
                    </a:lnTo>
                    <a:lnTo>
                      <a:pt x="34" y="137"/>
                    </a:lnTo>
                    <a:lnTo>
                      <a:pt x="40" y="136"/>
                    </a:lnTo>
                    <a:lnTo>
                      <a:pt x="50" y="130"/>
                    </a:lnTo>
                    <a:lnTo>
                      <a:pt x="69" y="129"/>
                    </a:lnTo>
                    <a:lnTo>
                      <a:pt x="69" y="126"/>
                    </a:lnTo>
                    <a:lnTo>
                      <a:pt x="71" y="117"/>
                    </a:lnTo>
                    <a:lnTo>
                      <a:pt x="75" y="108"/>
                    </a:lnTo>
                    <a:lnTo>
                      <a:pt x="78" y="96"/>
                    </a:lnTo>
                    <a:lnTo>
                      <a:pt x="65" y="72"/>
                    </a:lnTo>
                    <a:lnTo>
                      <a:pt x="65" y="70"/>
                    </a:lnTo>
                    <a:lnTo>
                      <a:pt x="61" y="60"/>
                    </a:lnTo>
                    <a:lnTo>
                      <a:pt x="61" y="50"/>
                    </a:lnTo>
                    <a:lnTo>
                      <a:pt x="57" y="42"/>
                    </a:lnTo>
                    <a:lnTo>
                      <a:pt x="47" y="42"/>
                    </a:lnTo>
                    <a:lnTo>
                      <a:pt x="26" y="38"/>
                    </a:lnTo>
                    <a:lnTo>
                      <a:pt x="22" y="35"/>
                    </a:lnTo>
                    <a:lnTo>
                      <a:pt x="20" y="35"/>
                    </a:lnTo>
                    <a:lnTo>
                      <a:pt x="22" y="32"/>
                    </a:lnTo>
                    <a:lnTo>
                      <a:pt x="39" y="7"/>
                    </a:lnTo>
                    <a:lnTo>
                      <a:pt x="41" y="6"/>
                    </a:lnTo>
                    <a:lnTo>
                      <a:pt x="46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50" name="Freeform 1383">
                <a:extLst>
                  <a:ext uri="{FF2B5EF4-FFF2-40B4-BE49-F238E27FC236}">
                    <a16:creationId xmlns:a16="http://schemas.microsoft.com/office/drawing/2014/main" id="{517E70EC-475E-76CF-59E2-F5D96A80EC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59" y="913"/>
                <a:ext cx="18" cy="28"/>
              </a:xfrm>
              <a:custGeom>
                <a:avLst/>
                <a:gdLst>
                  <a:gd name="T0" fmla="*/ 69 w 70"/>
                  <a:gd name="T1" fmla="*/ 0 h 109"/>
                  <a:gd name="T2" fmla="*/ 69 w 70"/>
                  <a:gd name="T3" fmla="*/ 12 h 109"/>
                  <a:gd name="T4" fmla="*/ 70 w 70"/>
                  <a:gd name="T5" fmla="*/ 12 h 109"/>
                  <a:gd name="T6" fmla="*/ 66 w 70"/>
                  <a:gd name="T7" fmla="*/ 21 h 109"/>
                  <a:gd name="T8" fmla="*/ 65 w 70"/>
                  <a:gd name="T9" fmla="*/ 22 h 109"/>
                  <a:gd name="T10" fmla="*/ 65 w 70"/>
                  <a:gd name="T11" fmla="*/ 25 h 109"/>
                  <a:gd name="T12" fmla="*/ 46 w 70"/>
                  <a:gd name="T13" fmla="*/ 45 h 109"/>
                  <a:gd name="T14" fmla="*/ 24 w 70"/>
                  <a:gd name="T15" fmla="*/ 54 h 109"/>
                  <a:gd name="T16" fmla="*/ 23 w 70"/>
                  <a:gd name="T17" fmla="*/ 54 h 109"/>
                  <a:gd name="T18" fmla="*/ 19 w 70"/>
                  <a:gd name="T19" fmla="*/ 60 h 109"/>
                  <a:gd name="T20" fmla="*/ 16 w 70"/>
                  <a:gd name="T21" fmla="*/ 65 h 109"/>
                  <a:gd name="T22" fmla="*/ 17 w 70"/>
                  <a:gd name="T23" fmla="*/ 67 h 109"/>
                  <a:gd name="T24" fmla="*/ 20 w 70"/>
                  <a:gd name="T25" fmla="*/ 74 h 109"/>
                  <a:gd name="T26" fmla="*/ 21 w 70"/>
                  <a:gd name="T27" fmla="*/ 75 h 109"/>
                  <a:gd name="T28" fmla="*/ 21 w 70"/>
                  <a:gd name="T29" fmla="*/ 77 h 109"/>
                  <a:gd name="T30" fmla="*/ 7 w 70"/>
                  <a:gd name="T31" fmla="*/ 79 h 109"/>
                  <a:gd name="T32" fmla="*/ 12 w 70"/>
                  <a:gd name="T33" fmla="*/ 85 h 109"/>
                  <a:gd name="T34" fmla="*/ 13 w 70"/>
                  <a:gd name="T35" fmla="*/ 89 h 109"/>
                  <a:gd name="T36" fmla="*/ 17 w 70"/>
                  <a:gd name="T37" fmla="*/ 96 h 109"/>
                  <a:gd name="T38" fmla="*/ 17 w 70"/>
                  <a:gd name="T39" fmla="*/ 98 h 109"/>
                  <a:gd name="T40" fmla="*/ 13 w 70"/>
                  <a:gd name="T41" fmla="*/ 102 h 109"/>
                  <a:gd name="T42" fmla="*/ 2 w 70"/>
                  <a:gd name="T43" fmla="*/ 109 h 109"/>
                  <a:gd name="T44" fmla="*/ 0 w 70"/>
                  <a:gd name="T45" fmla="*/ 109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70" h="109">
                    <a:moveTo>
                      <a:pt x="69" y="0"/>
                    </a:moveTo>
                    <a:lnTo>
                      <a:pt x="69" y="12"/>
                    </a:lnTo>
                    <a:lnTo>
                      <a:pt x="70" y="12"/>
                    </a:lnTo>
                    <a:lnTo>
                      <a:pt x="66" y="21"/>
                    </a:lnTo>
                    <a:lnTo>
                      <a:pt x="65" y="22"/>
                    </a:lnTo>
                    <a:lnTo>
                      <a:pt x="65" y="25"/>
                    </a:lnTo>
                    <a:lnTo>
                      <a:pt x="46" y="45"/>
                    </a:lnTo>
                    <a:lnTo>
                      <a:pt x="24" y="54"/>
                    </a:lnTo>
                    <a:lnTo>
                      <a:pt x="23" y="54"/>
                    </a:lnTo>
                    <a:lnTo>
                      <a:pt x="19" y="60"/>
                    </a:lnTo>
                    <a:lnTo>
                      <a:pt x="16" y="65"/>
                    </a:lnTo>
                    <a:lnTo>
                      <a:pt x="17" y="67"/>
                    </a:lnTo>
                    <a:lnTo>
                      <a:pt x="20" y="74"/>
                    </a:lnTo>
                    <a:lnTo>
                      <a:pt x="21" y="75"/>
                    </a:lnTo>
                    <a:lnTo>
                      <a:pt x="21" y="77"/>
                    </a:lnTo>
                    <a:lnTo>
                      <a:pt x="7" y="79"/>
                    </a:lnTo>
                    <a:lnTo>
                      <a:pt x="12" y="85"/>
                    </a:lnTo>
                    <a:lnTo>
                      <a:pt x="13" y="89"/>
                    </a:lnTo>
                    <a:lnTo>
                      <a:pt x="17" y="96"/>
                    </a:lnTo>
                    <a:lnTo>
                      <a:pt x="17" y="98"/>
                    </a:lnTo>
                    <a:lnTo>
                      <a:pt x="13" y="102"/>
                    </a:lnTo>
                    <a:lnTo>
                      <a:pt x="2" y="109"/>
                    </a:lnTo>
                    <a:lnTo>
                      <a:pt x="0" y="10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51" name="Freeform 1384">
                <a:extLst>
                  <a:ext uri="{FF2B5EF4-FFF2-40B4-BE49-F238E27FC236}">
                    <a16:creationId xmlns:a16="http://schemas.microsoft.com/office/drawing/2014/main" id="{15A9C235-E19A-4D01-100B-388F2B4007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57" y="941"/>
                <a:ext cx="15" cy="27"/>
              </a:xfrm>
              <a:custGeom>
                <a:avLst/>
                <a:gdLst>
                  <a:gd name="T0" fmla="*/ 60 w 61"/>
                  <a:gd name="T1" fmla="*/ 110 h 110"/>
                  <a:gd name="T2" fmla="*/ 60 w 61"/>
                  <a:gd name="T3" fmla="*/ 96 h 110"/>
                  <a:gd name="T4" fmla="*/ 61 w 61"/>
                  <a:gd name="T5" fmla="*/ 85 h 110"/>
                  <a:gd name="T6" fmla="*/ 61 w 61"/>
                  <a:gd name="T7" fmla="*/ 81 h 110"/>
                  <a:gd name="T8" fmla="*/ 53 w 61"/>
                  <a:gd name="T9" fmla="*/ 78 h 110"/>
                  <a:gd name="T10" fmla="*/ 53 w 61"/>
                  <a:gd name="T11" fmla="*/ 76 h 110"/>
                  <a:gd name="T12" fmla="*/ 52 w 61"/>
                  <a:gd name="T13" fmla="*/ 76 h 110"/>
                  <a:gd name="T14" fmla="*/ 54 w 61"/>
                  <a:gd name="T15" fmla="*/ 71 h 110"/>
                  <a:gd name="T16" fmla="*/ 57 w 61"/>
                  <a:gd name="T17" fmla="*/ 68 h 110"/>
                  <a:gd name="T18" fmla="*/ 50 w 61"/>
                  <a:gd name="T19" fmla="*/ 63 h 110"/>
                  <a:gd name="T20" fmla="*/ 42 w 61"/>
                  <a:gd name="T21" fmla="*/ 60 h 110"/>
                  <a:gd name="T22" fmla="*/ 39 w 61"/>
                  <a:gd name="T23" fmla="*/ 60 h 110"/>
                  <a:gd name="T24" fmla="*/ 34 w 61"/>
                  <a:gd name="T25" fmla="*/ 57 h 110"/>
                  <a:gd name="T26" fmla="*/ 28 w 61"/>
                  <a:gd name="T27" fmla="*/ 56 h 110"/>
                  <a:gd name="T28" fmla="*/ 17 w 61"/>
                  <a:gd name="T29" fmla="*/ 56 h 110"/>
                  <a:gd name="T30" fmla="*/ 6 w 61"/>
                  <a:gd name="T31" fmla="*/ 53 h 110"/>
                  <a:gd name="T32" fmla="*/ 3 w 61"/>
                  <a:gd name="T33" fmla="*/ 53 h 110"/>
                  <a:gd name="T34" fmla="*/ 0 w 61"/>
                  <a:gd name="T35" fmla="*/ 52 h 110"/>
                  <a:gd name="T36" fmla="*/ 3 w 61"/>
                  <a:gd name="T37" fmla="*/ 47 h 110"/>
                  <a:gd name="T38" fmla="*/ 11 w 61"/>
                  <a:gd name="T39" fmla="*/ 32 h 110"/>
                  <a:gd name="T40" fmla="*/ 20 w 61"/>
                  <a:gd name="T41" fmla="*/ 21 h 110"/>
                  <a:gd name="T42" fmla="*/ 20 w 61"/>
                  <a:gd name="T43" fmla="*/ 19 h 110"/>
                  <a:gd name="T44" fmla="*/ 21 w 61"/>
                  <a:gd name="T45" fmla="*/ 16 h 110"/>
                  <a:gd name="T46" fmla="*/ 20 w 61"/>
                  <a:gd name="T47" fmla="*/ 11 h 110"/>
                  <a:gd name="T48" fmla="*/ 8 w 61"/>
                  <a:gd name="T49" fmla="*/ 11 h 110"/>
                  <a:gd name="T50" fmla="*/ 3 w 61"/>
                  <a:gd name="T51" fmla="*/ 9 h 110"/>
                  <a:gd name="T52" fmla="*/ 4 w 61"/>
                  <a:gd name="T53" fmla="*/ 8 h 110"/>
                  <a:gd name="T54" fmla="*/ 7 w 61"/>
                  <a:gd name="T55" fmla="*/ 1 h 110"/>
                  <a:gd name="T56" fmla="*/ 8 w 61"/>
                  <a:gd name="T57" fmla="*/ 1 h 110"/>
                  <a:gd name="T58" fmla="*/ 8 w 61"/>
                  <a:gd name="T59" fmla="*/ 0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61" h="110">
                    <a:moveTo>
                      <a:pt x="60" y="110"/>
                    </a:moveTo>
                    <a:lnTo>
                      <a:pt x="60" y="96"/>
                    </a:lnTo>
                    <a:lnTo>
                      <a:pt x="61" y="85"/>
                    </a:lnTo>
                    <a:lnTo>
                      <a:pt x="61" y="81"/>
                    </a:lnTo>
                    <a:lnTo>
                      <a:pt x="53" y="78"/>
                    </a:lnTo>
                    <a:lnTo>
                      <a:pt x="53" y="76"/>
                    </a:lnTo>
                    <a:lnTo>
                      <a:pt x="52" y="76"/>
                    </a:lnTo>
                    <a:lnTo>
                      <a:pt x="54" y="71"/>
                    </a:lnTo>
                    <a:lnTo>
                      <a:pt x="57" y="68"/>
                    </a:lnTo>
                    <a:lnTo>
                      <a:pt x="50" y="63"/>
                    </a:lnTo>
                    <a:lnTo>
                      <a:pt x="42" y="60"/>
                    </a:lnTo>
                    <a:lnTo>
                      <a:pt x="39" y="60"/>
                    </a:lnTo>
                    <a:lnTo>
                      <a:pt x="34" y="57"/>
                    </a:lnTo>
                    <a:lnTo>
                      <a:pt x="28" y="56"/>
                    </a:lnTo>
                    <a:lnTo>
                      <a:pt x="17" y="56"/>
                    </a:lnTo>
                    <a:lnTo>
                      <a:pt x="6" y="53"/>
                    </a:lnTo>
                    <a:lnTo>
                      <a:pt x="3" y="53"/>
                    </a:lnTo>
                    <a:lnTo>
                      <a:pt x="0" y="52"/>
                    </a:lnTo>
                    <a:lnTo>
                      <a:pt x="3" y="47"/>
                    </a:lnTo>
                    <a:lnTo>
                      <a:pt x="11" y="32"/>
                    </a:lnTo>
                    <a:lnTo>
                      <a:pt x="20" y="21"/>
                    </a:lnTo>
                    <a:lnTo>
                      <a:pt x="20" y="19"/>
                    </a:lnTo>
                    <a:lnTo>
                      <a:pt x="21" y="16"/>
                    </a:lnTo>
                    <a:lnTo>
                      <a:pt x="20" y="11"/>
                    </a:lnTo>
                    <a:lnTo>
                      <a:pt x="8" y="11"/>
                    </a:lnTo>
                    <a:lnTo>
                      <a:pt x="3" y="9"/>
                    </a:lnTo>
                    <a:lnTo>
                      <a:pt x="4" y="8"/>
                    </a:lnTo>
                    <a:lnTo>
                      <a:pt x="7" y="1"/>
                    </a:lnTo>
                    <a:lnTo>
                      <a:pt x="8" y="1"/>
                    </a:lnTo>
                    <a:lnTo>
                      <a:pt x="8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52" name="Freeform 1385">
                <a:extLst>
                  <a:ext uri="{FF2B5EF4-FFF2-40B4-BE49-F238E27FC236}">
                    <a16:creationId xmlns:a16="http://schemas.microsoft.com/office/drawing/2014/main" id="{A46C99C0-809A-446F-779A-2493C6AECC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07" y="901"/>
                <a:ext cx="6" cy="20"/>
              </a:xfrm>
              <a:custGeom>
                <a:avLst/>
                <a:gdLst>
                  <a:gd name="T0" fmla="*/ 17 w 24"/>
                  <a:gd name="T1" fmla="*/ 78 h 78"/>
                  <a:gd name="T2" fmla="*/ 14 w 24"/>
                  <a:gd name="T3" fmla="*/ 75 h 78"/>
                  <a:gd name="T4" fmla="*/ 13 w 24"/>
                  <a:gd name="T5" fmla="*/ 71 h 78"/>
                  <a:gd name="T6" fmla="*/ 13 w 24"/>
                  <a:gd name="T7" fmla="*/ 70 h 78"/>
                  <a:gd name="T8" fmla="*/ 8 w 24"/>
                  <a:gd name="T9" fmla="*/ 64 h 78"/>
                  <a:gd name="T10" fmla="*/ 5 w 24"/>
                  <a:gd name="T11" fmla="*/ 57 h 78"/>
                  <a:gd name="T12" fmla="*/ 7 w 24"/>
                  <a:gd name="T13" fmla="*/ 42 h 78"/>
                  <a:gd name="T14" fmla="*/ 3 w 24"/>
                  <a:gd name="T15" fmla="*/ 32 h 78"/>
                  <a:gd name="T16" fmla="*/ 0 w 24"/>
                  <a:gd name="T17" fmla="*/ 28 h 78"/>
                  <a:gd name="T18" fmla="*/ 0 w 24"/>
                  <a:gd name="T19" fmla="*/ 27 h 78"/>
                  <a:gd name="T20" fmla="*/ 1 w 24"/>
                  <a:gd name="T21" fmla="*/ 25 h 78"/>
                  <a:gd name="T22" fmla="*/ 5 w 24"/>
                  <a:gd name="T23" fmla="*/ 17 h 78"/>
                  <a:gd name="T24" fmla="*/ 11 w 24"/>
                  <a:gd name="T25" fmla="*/ 10 h 78"/>
                  <a:gd name="T26" fmla="*/ 17 w 24"/>
                  <a:gd name="T27" fmla="*/ 6 h 78"/>
                  <a:gd name="T28" fmla="*/ 22 w 24"/>
                  <a:gd name="T29" fmla="*/ 3 h 78"/>
                  <a:gd name="T30" fmla="*/ 24 w 24"/>
                  <a:gd name="T31" fmla="*/ 1 h 78"/>
                  <a:gd name="T32" fmla="*/ 24 w 24"/>
                  <a:gd name="T33" fmla="*/ 0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4" h="78">
                    <a:moveTo>
                      <a:pt x="17" y="78"/>
                    </a:moveTo>
                    <a:lnTo>
                      <a:pt x="14" y="75"/>
                    </a:lnTo>
                    <a:lnTo>
                      <a:pt x="13" y="71"/>
                    </a:lnTo>
                    <a:lnTo>
                      <a:pt x="13" y="70"/>
                    </a:lnTo>
                    <a:lnTo>
                      <a:pt x="8" y="64"/>
                    </a:lnTo>
                    <a:lnTo>
                      <a:pt x="5" y="57"/>
                    </a:lnTo>
                    <a:lnTo>
                      <a:pt x="7" y="42"/>
                    </a:lnTo>
                    <a:lnTo>
                      <a:pt x="3" y="32"/>
                    </a:lnTo>
                    <a:lnTo>
                      <a:pt x="0" y="28"/>
                    </a:lnTo>
                    <a:lnTo>
                      <a:pt x="0" y="27"/>
                    </a:lnTo>
                    <a:lnTo>
                      <a:pt x="1" y="25"/>
                    </a:lnTo>
                    <a:lnTo>
                      <a:pt x="5" y="17"/>
                    </a:lnTo>
                    <a:lnTo>
                      <a:pt x="11" y="10"/>
                    </a:lnTo>
                    <a:lnTo>
                      <a:pt x="17" y="6"/>
                    </a:lnTo>
                    <a:lnTo>
                      <a:pt x="22" y="3"/>
                    </a:lnTo>
                    <a:lnTo>
                      <a:pt x="24" y="1"/>
                    </a:lnTo>
                    <a:lnTo>
                      <a:pt x="24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53" name="Freeform 1386">
                <a:extLst>
                  <a:ext uri="{FF2B5EF4-FFF2-40B4-BE49-F238E27FC236}">
                    <a16:creationId xmlns:a16="http://schemas.microsoft.com/office/drawing/2014/main" id="{85BB88D4-F119-3362-C0F3-701076274F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73" y="961"/>
                <a:ext cx="32" cy="17"/>
              </a:xfrm>
              <a:custGeom>
                <a:avLst/>
                <a:gdLst>
                  <a:gd name="T0" fmla="*/ 0 w 128"/>
                  <a:gd name="T1" fmla="*/ 36 h 67"/>
                  <a:gd name="T2" fmla="*/ 1 w 128"/>
                  <a:gd name="T3" fmla="*/ 37 h 67"/>
                  <a:gd name="T4" fmla="*/ 0 w 128"/>
                  <a:gd name="T5" fmla="*/ 43 h 67"/>
                  <a:gd name="T6" fmla="*/ 13 w 128"/>
                  <a:gd name="T7" fmla="*/ 62 h 67"/>
                  <a:gd name="T8" fmla="*/ 18 w 128"/>
                  <a:gd name="T9" fmla="*/ 62 h 67"/>
                  <a:gd name="T10" fmla="*/ 18 w 128"/>
                  <a:gd name="T11" fmla="*/ 67 h 67"/>
                  <a:gd name="T12" fmla="*/ 49 w 128"/>
                  <a:gd name="T13" fmla="*/ 67 h 67"/>
                  <a:gd name="T14" fmla="*/ 54 w 128"/>
                  <a:gd name="T15" fmla="*/ 65 h 67"/>
                  <a:gd name="T16" fmla="*/ 66 w 128"/>
                  <a:gd name="T17" fmla="*/ 47 h 67"/>
                  <a:gd name="T18" fmla="*/ 64 w 128"/>
                  <a:gd name="T19" fmla="*/ 45 h 67"/>
                  <a:gd name="T20" fmla="*/ 71 w 128"/>
                  <a:gd name="T21" fmla="*/ 40 h 67"/>
                  <a:gd name="T22" fmla="*/ 75 w 128"/>
                  <a:gd name="T23" fmla="*/ 38 h 67"/>
                  <a:gd name="T24" fmla="*/ 77 w 128"/>
                  <a:gd name="T25" fmla="*/ 37 h 67"/>
                  <a:gd name="T26" fmla="*/ 78 w 128"/>
                  <a:gd name="T27" fmla="*/ 37 h 67"/>
                  <a:gd name="T28" fmla="*/ 80 w 128"/>
                  <a:gd name="T29" fmla="*/ 36 h 67"/>
                  <a:gd name="T30" fmla="*/ 84 w 128"/>
                  <a:gd name="T31" fmla="*/ 36 h 67"/>
                  <a:gd name="T32" fmla="*/ 99 w 128"/>
                  <a:gd name="T33" fmla="*/ 43 h 67"/>
                  <a:gd name="T34" fmla="*/ 106 w 128"/>
                  <a:gd name="T35" fmla="*/ 43 h 67"/>
                  <a:gd name="T36" fmla="*/ 116 w 128"/>
                  <a:gd name="T37" fmla="*/ 47 h 67"/>
                  <a:gd name="T38" fmla="*/ 126 w 128"/>
                  <a:gd name="T39" fmla="*/ 44 h 67"/>
                  <a:gd name="T40" fmla="*/ 127 w 128"/>
                  <a:gd name="T41" fmla="*/ 44 h 67"/>
                  <a:gd name="T42" fmla="*/ 127 w 128"/>
                  <a:gd name="T43" fmla="*/ 43 h 67"/>
                  <a:gd name="T44" fmla="*/ 128 w 128"/>
                  <a:gd name="T45" fmla="*/ 38 h 67"/>
                  <a:gd name="T46" fmla="*/ 128 w 128"/>
                  <a:gd name="T47" fmla="*/ 31 h 67"/>
                  <a:gd name="T48" fmla="*/ 127 w 128"/>
                  <a:gd name="T49" fmla="*/ 29 h 67"/>
                  <a:gd name="T50" fmla="*/ 123 w 128"/>
                  <a:gd name="T51" fmla="*/ 26 h 67"/>
                  <a:gd name="T52" fmla="*/ 113 w 128"/>
                  <a:gd name="T53" fmla="*/ 23 h 67"/>
                  <a:gd name="T54" fmla="*/ 116 w 128"/>
                  <a:gd name="T55" fmla="*/ 15 h 67"/>
                  <a:gd name="T56" fmla="*/ 117 w 128"/>
                  <a:gd name="T57" fmla="*/ 12 h 67"/>
                  <a:gd name="T58" fmla="*/ 117 w 128"/>
                  <a:gd name="T59" fmla="*/ 9 h 67"/>
                  <a:gd name="T60" fmla="*/ 119 w 128"/>
                  <a:gd name="T61" fmla="*/ 7 h 67"/>
                  <a:gd name="T62" fmla="*/ 119 w 128"/>
                  <a:gd name="T63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28" h="67">
                    <a:moveTo>
                      <a:pt x="0" y="36"/>
                    </a:moveTo>
                    <a:lnTo>
                      <a:pt x="1" y="37"/>
                    </a:lnTo>
                    <a:lnTo>
                      <a:pt x="0" y="43"/>
                    </a:lnTo>
                    <a:lnTo>
                      <a:pt x="13" y="62"/>
                    </a:lnTo>
                    <a:lnTo>
                      <a:pt x="18" y="62"/>
                    </a:lnTo>
                    <a:lnTo>
                      <a:pt x="18" y="67"/>
                    </a:lnTo>
                    <a:lnTo>
                      <a:pt x="49" y="67"/>
                    </a:lnTo>
                    <a:lnTo>
                      <a:pt x="54" y="65"/>
                    </a:lnTo>
                    <a:lnTo>
                      <a:pt x="66" y="47"/>
                    </a:lnTo>
                    <a:lnTo>
                      <a:pt x="64" y="45"/>
                    </a:lnTo>
                    <a:lnTo>
                      <a:pt x="71" y="40"/>
                    </a:lnTo>
                    <a:lnTo>
                      <a:pt x="75" y="38"/>
                    </a:lnTo>
                    <a:lnTo>
                      <a:pt x="77" y="37"/>
                    </a:lnTo>
                    <a:lnTo>
                      <a:pt x="78" y="37"/>
                    </a:lnTo>
                    <a:lnTo>
                      <a:pt x="80" y="36"/>
                    </a:lnTo>
                    <a:lnTo>
                      <a:pt x="84" y="36"/>
                    </a:lnTo>
                    <a:lnTo>
                      <a:pt x="99" y="43"/>
                    </a:lnTo>
                    <a:lnTo>
                      <a:pt x="106" y="43"/>
                    </a:lnTo>
                    <a:lnTo>
                      <a:pt x="116" y="47"/>
                    </a:lnTo>
                    <a:lnTo>
                      <a:pt x="126" y="44"/>
                    </a:lnTo>
                    <a:lnTo>
                      <a:pt x="127" y="44"/>
                    </a:lnTo>
                    <a:lnTo>
                      <a:pt x="127" y="43"/>
                    </a:lnTo>
                    <a:lnTo>
                      <a:pt x="128" y="38"/>
                    </a:lnTo>
                    <a:lnTo>
                      <a:pt x="128" y="31"/>
                    </a:lnTo>
                    <a:lnTo>
                      <a:pt x="127" y="29"/>
                    </a:lnTo>
                    <a:lnTo>
                      <a:pt x="123" y="26"/>
                    </a:lnTo>
                    <a:lnTo>
                      <a:pt x="113" y="23"/>
                    </a:lnTo>
                    <a:lnTo>
                      <a:pt x="116" y="15"/>
                    </a:lnTo>
                    <a:lnTo>
                      <a:pt x="117" y="12"/>
                    </a:lnTo>
                    <a:lnTo>
                      <a:pt x="117" y="9"/>
                    </a:lnTo>
                    <a:lnTo>
                      <a:pt x="119" y="7"/>
                    </a:lnTo>
                    <a:lnTo>
                      <a:pt x="119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54" name="Freeform 1387">
                <a:extLst>
                  <a:ext uri="{FF2B5EF4-FFF2-40B4-BE49-F238E27FC236}">
                    <a16:creationId xmlns:a16="http://schemas.microsoft.com/office/drawing/2014/main" id="{4021E73E-19FD-E9F5-010F-50296E9B4F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02" y="961"/>
                <a:ext cx="19" cy="4"/>
              </a:xfrm>
              <a:custGeom>
                <a:avLst/>
                <a:gdLst>
                  <a:gd name="T0" fmla="*/ 0 w 75"/>
                  <a:gd name="T1" fmla="*/ 2 h 16"/>
                  <a:gd name="T2" fmla="*/ 21 w 75"/>
                  <a:gd name="T3" fmla="*/ 1 h 16"/>
                  <a:gd name="T4" fmla="*/ 21 w 75"/>
                  <a:gd name="T5" fmla="*/ 0 h 16"/>
                  <a:gd name="T6" fmla="*/ 28 w 75"/>
                  <a:gd name="T7" fmla="*/ 0 h 16"/>
                  <a:gd name="T8" fmla="*/ 31 w 75"/>
                  <a:gd name="T9" fmla="*/ 1 h 16"/>
                  <a:gd name="T10" fmla="*/ 39 w 75"/>
                  <a:gd name="T11" fmla="*/ 4 h 16"/>
                  <a:gd name="T12" fmla="*/ 47 w 75"/>
                  <a:gd name="T13" fmla="*/ 11 h 16"/>
                  <a:gd name="T14" fmla="*/ 75 w 75"/>
                  <a:gd name="T1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5" h="16">
                    <a:moveTo>
                      <a:pt x="0" y="2"/>
                    </a:moveTo>
                    <a:lnTo>
                      <a:pt x="21" y="1"/>
                    </a:lnTo>
                    <a:lnTo>
                      <a:pt x="21" y="0"/>
                    </a:lnTo>
                    <a:lnTo>
                      <a:pt x="28" y="0"/>
                    </a:lnTo>
                    <a:lnTo>
                      <a:pt x="31" y="1"/>
                    </a:lnTo>
                    <a:lnTo>
                      <a:pt x="39" y="4"/>
                    </a:lnTo>
                    <a:lnTo>
                      <a:pt x="47" y="11"/>
                    </a:lnTo>
                    <a:lnTo>
                      <a:pt x="75" y="1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55" name="Freeform 1388">
                <a:extLst>
                  <a:ext uri="{FF2B5EF4-FFF2-40B4-BE49-F238E27FC236}">
                    <a16:creationId xmlns:a16="http://schemas.microsoft.com/office/drawing/2014/main" id="{0BC38312-2A9C-1A35-C63C-6CF2858677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48" y="968"/>
                <a:ext cx="24" cy="8"/>
              </a:xfrm>
              <a:custGeom>
                <a:avLst/>
                <a:gdLst>
                  <a:gd name="T0" fmla="*/ 0 w 96"/>
                  <a:gd name="T1" fmla="*/ 28 h 32"/>
                  <a:gd name="T2" fmla="*/ 1 w 96"/>
                  <a:gd name="T3" fmla="*/ 28 h 32"/>
                  <a:gd name="T4" fmla="*/ 15 w 96"/>
                  <a:gd name="T5" fmla="*/ 32 h 32"/>
                  <a:gd name="T6" fmla="*/ 25 w 96"/>
                  <a:gd name="T7" fmla="*/ 32 h 32"/>
                  <a:gd name="T8" fmla="*/ 26 w 96"/>
                  <a:gd name="T9" fmla="*/ 31 h 32"/>
                  <a:gd name="T10" fmla="*/ 36 w 96"/>
                  <a:gd name="T11" fmla="*/ 27 h 32"/>
                  <a:gd name="T12" fmla="*/ 50 w 96"/>
                  <a:gd name="T13" fmla="*/ 27 h 32"/>
                  <a:gd name="T14" fmla="*/ 58 w 96"/>
                  <a:gd name="T15" fmla="*/ 31 h 32"/>
                  <a:gd name="T16" fmla="*/ 61 w 96"/>
                  <a:gd name="T17" fmla="*/ 31 h 32"/>
                  <a:gd name="T18" fmla="*/ 63 w 96"/>
                  <a:gd name="T19" fmla="*/ 28 h 32"/>
                  <a:gd name="T20" fmla="*/ 64 w 96"/>
                  <a:gd name="T21" fmla="*/ 28 h 32"/>
                  <a:gd name="T22" fmla="*/ 79 w 96"/>
                  <a:gd name="T23" fmla="*/ 25 h 32"/>
                  <a:gd name="T24" fmla="*/ 82 w 96"/>
                  <a:gd name="T25" fmla="*/ 25 h 32"/>
                  <a:gd name="T26" fmla="*/ 92 w 96"/>
                  <a:gd name="T27" fmla="*/ 16 h 32"/>
                  <a:gd name="T28" fmla="*/ 92 w 96"/>
                  <a:gd name="T29" fmla="*/ 4 h 32"/>
                  <a:gd name="T30" fmla="*/ 93 w 96"/>
                  <a:gd name="T31" fmla="*/ 3 h 32"/>
                  <a:gd name="T32" fmla="*/ 95 w 96"/>
                  <a:gd name="T33" fmla="*/ 0 h 32"/>
                  <a:gd name="T34" fmla="*/ 96 w 96"/>
                  <a:gd name="T35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96" h="32">
                    <a:moveTo>
                      <a:pt x="0" y="28"/>
                    </a:moveTo>
                    <a:lnTo>
                      <a:pt x="1" y="28"/>
                    </a:lnTo>
                    <a:lnTo>
                      <a:pt x="15" y="32"/>
                    </a:lnTo>
                    <a:lnTo>
                      <a:pt x="25" y="32"/>
                    </a:lnTo>
                    <a:lnTo>
                      <a:pt x="26" y="31"/>
                    </a:lnTo>
                    <a:lnTo>
                      <a:pt x="36" y="27"/>
                    </a:lnTo>
                    <a:lnTo>
                      <a:pt x="50" y="27"/>
                    </a:lnTo>
                    <a:lnTo>
                      <a:pt x="58" y="31"/>
                    </a:lnTo>
                    <a:lnTo>
                      <a:pt x="61" y="31"/>
                    </a:lnTo>
                    <a:lnTo>
                      <a:pt x="63" y="28"/>
                    </a:lnTo>
                    <a:lnTo>
                      <a:pt x="64" y="28"/>
                    </a:lnTo>
                    <a:lnTo>
                      <a:pt x="79" y="25"/>
                    </a:lnTo>
                    <a:lnTo>
                      <a:pt x="82" y="25"/>
                    </a:lnTo>
                    <a:lnTo>
                      <a:pt x="92" y="16"/>
                    </a:lnTo>
                    <a:lnTo>
                      <a:pt x="92" y="4"/>
                    </a:lnTo>
                    <a:lnTo>
                      <a:pt x="93" y="3"/>
                    </a:lnTo>
                    <a:lnTo>
                      <a:pt x="95" y="0"/>
                    </a:lnTo>
                    <a:lnTo>
                      <a:pt x="96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56" name="Freeform 1389">
                <a:extLst>
                  <a:ext uri="{FF2B5EF4-FFF2-40B4-BE49-F238E27FC236}">
                    <a16:creationId xmlns:a16="http://schemas.microsoft.com/office/drawing/2014/main" id="{EC5DCA37-61A6-3DB8-4CEB-1A68914E9D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26" y="965"/>
                <a:ext cx="22" cy="10"/>
              </a:xfrm>
              <a:custGeom>
                <a:avLst/>
                <a:gdLst>
                  <a:gd name="T0" fmla="*/ 0 w 90"/>
                  <a:gd name="T1" fmla="*/ 2 h 42"/>
                  <a:gd name="T2" fmla="*/ 2 w 90"/>
                  <a:gd name="T3" fmla="*/ 0 h 42"/>
                  <a:gd name="T4" fmla="*/ 9 w 90"/>
                  <a:gd name="T5" fmla="*/ 2 h 42"/>
                  <a:gd name="T6" fmla="*/ 17 w 90"/>
                  <a:gd name="T7" fmla="*/ 2 h 42"/>
                  <a:gd name="T8" fmla="*/ 19 w 90"/>
                  <a:gd name="T9" fmla="*/ 3 h 42"/>
                  <a:gd name="T10" fmla="*/ 23 w 90"/>
                  <a:gd name="T11" fmla="*/ 4 h 42"/>
                  <a:gd name="T12" fmla="*/ 38 w 90"/>
                  <a:gd name="T13" fmla="*/ 11 h 42"/>
                  <a:gd name="T14" fmla="*/ 48 w 90"/>
                  <a:gd name="T15" fmla="*/ 18 h 42"/>
                  <a:gd name="T16" fmla="*/ 53 w 90"/>
                  <a:gd name="T17" fmla="*/ 24 h 42"/>
                  <a:gd name="T18" fmla="*/ 76 w 90"/>
                  <a:gd name="T19" fmla="*/ 38 h 42"/>
                  <a:gd name="T20" fmla="*/ 86 w 90"/>
                  <a:gd name="T21" fmla="*/ 41 h 42"/>
                  <a:gd name="T22" fmla="*/ 90 w 90"/>
                  <a:gd name="T23" fmla="*/ 41 h 42"/>
                  <a:gd name="T24" fmla="*/ 90 w 90"/>
                  <a:gd name="T25" fmla="*/ 4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0" h="42">
                    <a:moveTo>
                      <a:pt x="0" y="2"/>
                    </a:moveTo>
                    <a:lnTo>
                      <a:pt x="2" y="0"/>
                    </a:lnTo>
                    <a:lnTo>
                      <a:pt x="9" y="2"/>
                    </a:lnTo>
                    <a:lnTo>
                      <a:pt x="17" y="2"/>
                    </a:lnTo>
                    <a:lnTo>
                      <a:pt x="19" y="3"/>
                    </a:lnTo>
                    <a:lnTo>
                      <a:pt x="23" y="4"/>
                    </a:lnTo>
                    <a:lnTo>
                      <a:pt x="38" y="11"/>
                    </a:lnTo>
                    <a:lnTo>
                      <a:pt x="48" y="18"/>
                    </a:lnTo>
                    <a:lnTo>
                      <a:pt x="53" y="24"/>
                    </a:lnTo>
                    <a:lnTo>
                      <a:pt x="76" y="38"/>
                    </a:lnTo>
                    <a:lnTo>
                      <a:pt x="86" y="41"/>
                    </a:lnTo>
                    <a:lnTo>
                      <a:pt x="90" y="41"/>
                    </a:lnTo>
                    <a:lnTo>
                      <a:pt x="90" y="4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57" name="Line 1390">
                <a:extLst>
                  <a:ext uri="{FF2B5EF4-FFF2-40B4-BE49-F238E27FC236}">
                    <a16:creationId xmlns:a16="http://schemas.microsoft.com/office/drawing/2014/main" id="{A5857AE5-5EEE-AF42-1639-FBB04B5C075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621" y="965"/>
                <a:ext cx="5" cy="0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58" name="Freeform 1391">
                <a:extLst>
                  <a:ext uri="{FF2B5EF4-FFF2-40B4-BE49-F238E27FC236}">
                    <a16:creationId xmlns:a16="http://schemas.microsoft.com/office/drawing/2014/main" id="{1980AAB0-6695-2BE1-4F65-BA6B9EF7BA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21" y="965"/>
                <a:ext cx="5" cy="0"/>
              </a:xfrm>
              <a:custGeom>
                <a:avLst/>
                <a:gdLst>
                  <a:gd name="T0" fmla="*/ 0 w 18"/>
                  <a:gd name="T1" fmla="*/ 0 h 1"/>
                  <a:gd name="T2" fmla="*/ 6 w 18"/>
                  <a:gd name="T3" fmla="*/ 1 h 1"/>
                  <a:gd name="T4" fmla="*/ 18 w 18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" h="1">
                    <a:moveTo>
                      <a:pt x="0" y="0"/>
                    </a:moveTo>
                    <a:lnTo>
                      <a:pt x="6" y="1"/>
                    </a:lnTo>
                    <a:lnTo>
                      <a:pt x="18" y="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59" name="Freeform 1392">
                <a:extLst>
                  <a:ext uri="{FF2B5EF4-FFF2-40B4-BE49-F238E27FC236}">
                    <a16:creationId xmlns:a16="http://schemas.microsoft.com/office/drawing/2014/main" id="{E1644597-67A2-83D5-9055-B64D630E4D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30" y="975"/>
                <a:ext cx="33" cy="58"/>
              </a:xfrm>
              <a:custGeom>
                <a:avLst/>
                <a:gdLst>
                  <a:gd name="T0" fmla="*/ 74 w 134"/>
                  <a:gd name="T1" fmla="*/ 8 h 230"/>
                  <a:gd name="T2" fmla="*/ 75 w 134"/>
                  <a:gd name="T3" fmla="*/ 18 h 230"/>
                  <a:gd name="T4" fmla="*/ 74 w 134"/>
                  <a:gd name="T5" fmla="*/ 27 h 230"/>
                  <a:gd name="T6" fmla="*/ 86 w 134"/>
                  <a:gd name="T7" fmla="*/ 29 h 230"/>
                  <a:gd name="T8" fmla="*/ 90 w 134"/>
                  <a:gd name="T9" fmla="*/ 28 h 230"/>
                  <a:gd name="T10" fmla="*/ 100 w 134"/>
                  <a:gd name="T11" fmla="*/ 27 h 230"/>
                  <a:gd name="T12" fmla="*/ 111 w 134"/>
                  <a:gd name="T13" fmla="*/ 28 h 230"/>
                  <a:gd name="T14" fmla="*/ 118 w 134"/>
                  <a:gd name="T15" fmla="*/ 20 h 230"/>
                  <a:gd name="T16" fmla="*/ 130 w 134"/>
                  <a:gd name="T17" fmla="*/ 11 h 230"/>
                  <a:gd name="T18" fmla="*/ 132 w 134"/>
                  <a:gd name="T19" fmla="*/ 12 h 230"/>
                  <a:gd name="T20" fmla="*/ 131 w 134"/>
                  <a:gd name="T21" fmla="*/ 21 h 230"/>
                  <a:gd name="T22" fmla="*/ 125 w 134"/>
                  <a:gd name="T23" fmla="*/ 29 h 230"/>
                  <a:gd name="T24" fmla="*/ 124 w 134"/>
                  <a:gd name="T25" fmla="*/ 32 h 230"/>
                  <a:gd name="T26" fmla="*/ 123 w 134"/>
                  <a:gd name="T27" fmla="*/ 42 h 230"/>
                  <a:gd name="T28" fmla="*/ 117 w 134"/>
                  <a:gd name="T29" fmla="*/ 57 h 230"/>
                  <a:gd name="T30" fmla="*/ 114 w 134"/>
                  <a:gd name="T31" fmla="*/ 59 h 230"/>
                  <a:gd name="T32" fmla="*/ 99 w 134"/>
                  <a:gd name="T33" fmla="*/ 53 h 230"/>
                  <a:gd name="T34" fmla="*/ 83 w 134"/>
                  <a:gd name="T35" fmla="*/ 49 h 230"/>
                  <a:gd name="T36" fmla="*/ 70 w 134"/>
                  <a:gd name="T37" fmla="*/ 56 h 230"/>
                  <a:gd name="T38" fmla="*/ 71 w 134"/>
                  <a:gd name="T39" fmla="*/ 72 h 230"/>
                  <a:gd name="T40" fmla="*/ 58 w 134"/>
                  <a:gd name="T41" fmla="*/ 99 h 230"/>
                  <a:gd name="T42" fmla="*/ 54 w 134"/>
                  <a:gd name="T43" fmla="*/ 110 h 230"/>
                  <a:gd name="T44" fmla="*/ 56 w 134"/>
                  <a:gd name="T45" fmla="*/ 115 h 230"/>
                  <a:gd name="T46" fmla="*/ 47 w 134"/>
                  <a:gd name="T47" fmla="*/ 158 h 230"/>
                  <a:gd name="T48" fmla="*/ 44 w 134"/>
                  <a:gd name="T49" fmla="*/ 156 h 230"/>
                  <a:gd name="T50" fmla="*/ 43 w 134"/>
                  <a:gd name="T51" fmla="*/ 161 h 230"/>
                  <a:gd name="T52" fmla="*/ 29 w 134"/>
                  <a:gd name="T53" fmla="*/ 176 h 230"/>
                  <a:gd name="T54" fmla="*/ 23 w 134"/>
                  <a:gd name="T55" fmla="*/ 192 h 230"/>
                  <a:gd name="T56" fmla="*/ 23 w 134"/>
                  <a:gd name="T57" fmla="*/ 193 h 230"/>
                  <a:gd name="T58" fmla="*/ 36 w 134"/>
                  <a:gd name="T59" fmla="*/ 197 h 230"/>
                  <a:gd name="T60" fmla="*/ 42 w 134"/>
                  <a:gd name="T61" fmla="*/ 200 h 230"/>
                  <a:gd name="T62" fmla="*/ 42 w 134"/>
                  <a:gd name="T63" fmla="*/ 207 h 230"/>
                  <a:gd name="T64" fmla="*/ 34 w 134"/>
                  <a:gd name="T65" fmla="*/ 208 h 230"/>
                  <a:gd name="T66" fmla="*/ 5 w 134"/>
                  <a:gd name="T67" fmla="*/ 229 h 2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34" h="230">
                    <a:moveTo>
                      <a:pt x="74" y="0"/>
                    </a:moveTo>
                    <a:lnTo>
                      <a:pt x="74" y="8"/>
                    </a:lnTo>
                    <a:lnTo>
                      <a:pt x="75" y="11"/>
                    </a:lnTo>
                    <a:lnTo>
                      <a:pt x="75" y="18"/>
                    </a:lnTo>
                    <a:lnTo>
                      <a:pt x="74" y="18"/>
                    </a:lnTo>
                    <a:lnTo>
                      <a:pt x="74" y="27"/>
                    </a:lnTo>
                    <a:lnTo>
                      <a:pt x="85" y="29"/>
                    </a:lnTo>
                    <a:lnTo>
                      <a:pt x="86" y="29"/>
                    </a:lnTo>
                    <a:lnTo>
                      <a:pt x="89" y="28"/>
                    </a:lnTo>
                    <a:lnTo>
                      <a:pt x="90" y="28"/>
                    </a:lnTo>
                    <a:lnTo>
                      <a:pt x="93" y="27"/>
                    </a:lnTo>
                    <a:lnTo>
                      <a:pt x="100" y="27"/>
                    </a:lnTo>
                    <a:lnTo>
                      <a:pt x="104" y="28"/>
                    </a:lnTo>
                    <a:lnTo>
                      <a:pt x="111" y="28"/>
                    </a:lnTo>
                    <a:lnTo>
                      <a:pt x="114" y="27"/>
                    </a:lnTo>
                    <a:lnTo>
                      <a:pt x="118" y="20"/>
                    </a:lnTo>
                    <a:lnTo>
                      <a:pt x="128" y="11"/>
                    </a:lnTo>
                    <a:lnTo>
                      <a:pt x="130" y="11"/>
                    </a:lnTo>
                    <a:lnTo>
                      <a:pt x="131" y="12"/>
                    </a:lnTo>
                    <a:lnTo>
                      <a:pt x="132" y="12"/>
                    </a:lnTo>
                    <a:lnTo>
                      <a:pt x="134" y="15"/>
                    </a:lnTo>
                    <a:lnTo>
                      <a:pt x="131" y="21"/>
                    </a:lnTo>
                    <a:lnTo>
                      <a:pt x="131" y="24"/>
                    </a:lnTo>
                    <a:lnTo>
                      <a:pt x="125" y="29"/>
                    </a:lnTo>
                    <a:lnTo>
                      <a:pt x="125" y="31"/>
                    </a:lnTo>
                    <a:lnTo>
                      <a:pt x="124" y="32"/>
                    </a:lnTo>
                    <a:lnTo>
                      <a:pt x="124" y="38"/>
                    </a:lnTo>
                    <a:lnTo>
                      <a:pt x="123" y="42"/>
                    </a:lnTo>
                    <a:lnTo>
                      <a:pt x="123" y="52"/>
                    </a:lnTo>
                    <a:lnTo>
                      <a:pt x="117" y="57"/>
                    </a:lnTo>
                    <a:lnTo>
                      <a:pt x="114" y="57"/>
                    </a:lnTo>
                    <a:lnTo>
                      <a:pt x="114" y="59"/>
                    </a:lnTo>
                    <a:lnTo>
                      <a:pt x="107" y="59"/>
                    </a:lnTo>
                    <a:lnTo>
                      <a:pt x="99" y="53"/>
                    </a:lnTo>
                    <a:lnTo>
                      <a:pt x="90" y="49"/>
                    </a:lnTo>
                    <a:lnTo>
                      <a:pt x="83" y="49"/>
                    </a:lnTo>
                    <a:lnTo>
                      <a:pt x="78" y="50"/>
                    </a:lnTo>
                    <a:lnTo>
                      <a:pt x="70" y="56"/>
                    </a:lnTo>
                    <a:lnTo>
                      <a:pt x="70" y="70"/>
                    </a:lnTo>
                    <a:lnTo>
                      <a:pt x="71" y="72"/>
                    </a:lnTo>
                    <a:lnTo>
                      <a:pt x="63" y="94"/>
                    </a:lnTo>
                    <a:lnTo>
                      <a:pt x="58" y="99"/>
                    </a:lnTo>
                    <a:lnTo>
                      <a:pt x="56" y="108"/>
                    </a:lnTo>
                    <a:lnTo>
                      <a:pt x="54" y="110"/>
                    </a:lnTo>
                    <a:lnTo>
                      <a:pt x="54" y="112"/>
                    </a:lnTo>
                    <a:lnTo>
                      <a:pt x="56" y="115"/>
                    </a:lnTo>
                    <a:lnTo>
                      <a:pt x="47" y="156"/>
                    </a:lnTo>
                    <a:lnTo>
                      <a:pt x="47" y="158"/>
                    </a:lnTo>
                    <a:lnTo>
                      <a:pt x="46" y="158"/>
                    </a:lnTo>
                    <a:lnTo>
                      <a:pt x="44" y="156"/>
                    </a:lnTo>
                    <a:lnTo>
                      <a:pt x="44" y="161"/>
                    </a:lnTo>
                    <a:lnTo>
                      <a:pt x="43" y="161"/>
                    </a:lnTo>
                    <a:lnTo>
                      <a:pt x="37" y="165"/>
                    </a:lnTo>
                    <a:lnTo>
                      <a:pt x="29" y="176"/>
                    </a:lnTo>
                    <a:lnTo>
                      <a:pt x="26" y="186"/>
                    </a:lnTo>
                    <a:lnTo>
                      <a:pt x="23" y="192"/>
                    </a:lnTo>
                    <a:lnTo>
                      <a:pt x="22" y="192"/>
                    </a:lnTo>
                    <a:lnTo>
                      <a:pt x="23" y="193"/>
                    </a:lnTo>
                    <a:lnTo>
                      <a:pt x="30" y="196"/>
                    </a:lnTo>
                    <a:lnTo>
                      <a:pt x="36" y="197"/>
                    </a:lnTo>
                    <a:lnTo>
                      <a:pt x="40" y="200"/>
                    </a:lnTo>
                    <a:lnTo>
                      <a:pt x="42" y="200"/>
                    </a:lnTo>
                    <a:lnTo>
                      <a:pt x="44" y="205"/>
                    </a:lnTo>
                    <a:lnTo>
                      <a:pt x="42" y="207"/>
                    </a:lnTo>
                    <a:lnTo>
                      <a:pt x="36" y="207"/>
                    </a:lnTo>
                    <a:lnTo>
                      <a:pt x="34" y="208"/>
                    </a:lnTo>
                    <a:lnTo>
                      <a:pt x="19" y="229"/>
                    </a:lnTo>
                    <a:lnTo>
                      <a:pt x="5" y="229"/>
                    </a:lnTo>
                    <a:lnTo>
                      <a:pt x="0" y="23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60" name="Freeform 1393">
                <a:extLst>
                  <a:ext uri="{FF2B5EF4-FFF2-40B4-BE49-F238E27FC236}">
                    <a16:creationId xmlns:a16="http://schemas.microsoft.com/office/drawing/2014/main" id="{66F108B7-534F-8C47-77CF-BDBE50CE64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77" y="913"/>
                <a:ext cx="50" cy="76"/>
              </a:xfrm>
              <a:custGeom>
                <a:avLst/>
                <a:gdLst>
                  <a:gd name="T0" fmla="*/ 67 w 200"/>
                  <a:gd name="T1" fmla="*/ 288 h 302"/>
                  <a:gd name="T2" fmla="*/ 75 w 200"/>
                  <a:gd name="T3" fmla="*/ 251 h 302"/>
                  <a:gd name="T4" fmla="*/ 80 w 200"/>
                  <a:gd name="T5" fmla="*/ 236 h 302"/>
                  <a:gd name="T6" fmla="*/ 84 w 200"/>
                  <a:gd name="T7" fmla="*/ 218 h 302"/>
                  <a:gd name="T8" fmla="*/ 92 w 200"/>
                  <a:gd name="T9" fmla="*/ 194 h 302"/>
                  <a:gd name="T10" fmla="*/ 100 w 200"/>
                  <a:gd name="T11" fmla="*/ 179 h 302"/>
                  <a:gd name="T12" fmla="*/ 118 w 200"/>
                  <a:gd name="T13" fmla="*/ 141 h 302"/>
                  <a:gd name="T14" fmla="*/ 123 w 200"/>
                  <a:gd name="T15" fmla="*/ 135 h 302"/>
                  <a:gd name="T16" fmla="*/ 128 w 200"/>
                  <a:gd name="T17" fmla="*/ 127 h 302"/>
                  <a:gd name="T18" fmla="*/ 130 w 200"/>
                  <a:gd name="T19" fmla="*/ 124 h 302"/>
                  <a:gd name="T20" fmla="*/ 141 w 200"/>
                  <a:gd name="T21" fmla="*/ 102 h 302"/>
                  <a:gd name="T22" fmla="*/ 144 w 200"/>
                  <a:gd name="T23" fmla="*/ 95 h 302"/>
                  <a:gd name="T24" fmla="*/ 147 w 200"/>
                  <a:gd name="T25" fmla="*/ 86 h 302"/>
                  <a:gd name="T26" fmla="*/ 152 w 200"/>
                  <a:gd name="T27" fmla="*/ 74 h 302"/>
                  <a:gd name="T28" fmla="*/ 159 w 200"/>
                  <a:gd name="T29" fmla="*/ 64 h 302"/>
                  <a:gd name="T30" fmla="*/ 164 w 200"/>
                  <a:gd name="T31" fmla="*/ 60 h 302"/>
                  <a:gd name="T32" fmla="*/ 195 w 200"/>
                  <a:gd name="T33" fmla="*/ 48 h 302"/>
                  <a:gd name="T34" fmla="*/ 200 w 200"/>
                  <a:gd name="T35" fmla="*/ 45 h 302"/>
                  <a:gd name="T36" fmla="*/ 194 w 200"/>
                  <a:gd name="T37" fmla="*/ 36 h 302"/>
                  <a:gd name="T38" fmla="*/ 192 w 200"/>
                  <a:gd name="T39" fmla="*/ 34 h 302"/>
                  <a:gd name="T40" fmla="*/ 188 w 200"/>
                  <a:gd name="T41" fmla="*/ 31 h 302"/>
                  <a:gd name="T42" fmla="*/ 180 w 200"/>
                  <a:gd name="T43" fmla="*/ 29 h 302"/>
                  <a:gd name="T44" fmla="*/ 171 w 200"/>
                  <a:gd name="T45" fmla="*/ 36 h 302"/>
                  <a:gd name="T46" fmla="*/ 167 w 200"/>
                  <a:gd name="T47" fmla="*/ 41 h 302"/>
                  <a:gd name="T48" fmla="*/ 164 w 200"/>
                  <a:gd name="T49" fmla="*/ 42 h 302"/>
                  <a:gd name="T50" fmla="*/ 162 w 200"/>
                  <a:gd name="T51" fmla="*/ 43 h 302"/>
                  <a:gd name="T52" fmla="*/ 158 w 200"/>
                  <a:gd name="T53" fmla="*/ 46 h 302"/>
                  <a:gd name="T54" fmla="*/ 155 w 200"/>
                  <a:gd name="T55" fmla="*/ 42 h 302"/>
                  <a:gd name="T56" fmla="*/ 152 w 200"/>
                  <a:gd name="T57" fmla="*/ 29 h 302"/>
                  <a:gd name="T58" fmla="*/ 147 w 200"/>
                  <a:gd name="T59" fmla="*/ 31 h 302"/>
                  <a:gd name="T60" fmla="*/ 134 w 200"/>
                  <a:gd name="T61" fmla="*/ 28 h 302"/>
                  <a:gd name="T62" fmla="*/ 123 w 200"/>
                  <a:gd name="T63" fmla="*/ 28 h 302"/>
                  <a:gd name="T64" fmla="*/ 123 w 200"/>
                  <a:gd name="T65" fmla="*/ 34 h 302"/>
                  <a:gd name="T66" fmla="*/ 118 w 200"/>
                  <a:gd name="T67" fmla="*/ 31 h 302"/>
                  <a:gd name="T68" fmla="*/ 97 w 200"/>
                  <a:gd name="T69" fmla="*/ 32 h 302"/>
                  <a:gd name="T70" fmla="*/ 85 w 200"/>
                  <a:gd name="T71" fmla="*/ 31 h 302"/>
                  <a:gd name="T72" fmla="*/ 82 w 200"/>
                  <a:gd name="T73" fmla="*/ 26 h 302"/>
                  <a:gd name="T74" fmla="*/ 78 w 200"/>
                  <a:gd name="T75" fmla="*/ 25 h 302"/>
                  <a:gd name="T76" fmla="*/ 60 w 200"/>
                  <a:gd name="T77" fmla="*/ 19 h 302"/>
                  <a:gd name="T78" fmla="*/ 37 w 200"/>
                  <a:gd name="T79" fmla="*/ 15 h 302"/>
                  <a:gd name="T80" fmla="*/ 1 w 200"/>
                  <a:gd name="T81" fmla="*/ 0 h 3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00" h="302">
                    <a:moveTo>
                      <a:pt x="67" y="302"/>
                    </a:moveTo>
                    <a:lnTo>
                      <a:pt x="67" y="288"/>
                    </a:lnTo>
                    <a:lnTo>
                      <a:pt x="75" y="252"/>
                    </a:lnTo>
                    <a:lnTo>
                      <a:pt x="75" y="251"/>
                    </a:lnTo>
                    <a:lnTo>
                      <a:pt x="78" y="237"/>
                    </a:lnTo>
                    <a:lnTo>
                      <a:pt x="80" y="236"/>
                    </a:lnTo>
                    <a:lnTo>
                      <a:pt x="80" y="235"/>
                    </a:lnTo>
                    <a:lnTo>
                      <a:pt x="84" y="218"/>
                    </a:lnTo>
                    <a:lnTo>
                      <a:pt x="92" y="195"/>
                    </a:lnTo>
                    <a:lnTo>
                      <a:pt x="92" y="194"/>
                    </a:lnTo>
                    <a:lnTo>
                      <a:pt x="99" y="180"/>
                    </a:lnTo>
                    <a:lnTo>
                      <a:pt x="100" y="179"/>
                    </a:lnTo>
                    <a:lnTo>
                      <a:pt x="100" y="177"/>
                    </a:lnTo>
                    <a:lnTo>
                      <a:pt x="118" y="141"/>
                    </a:lnTo>
                    <a:lnTo>
                      <a:pt x="120" y="138"/>
                    </a:lnTo>
                    <a:lnTo>
                      <a:pt x="123" y="135"/>
                    </a:lnTo>
                    <a:lnTo>
                      <a:pt x="125" y="128"/>
                    </a:lnTo>
                    <a:lnTo>
                      <a:pt x="128" y="127"/>
                    </a:lnTo>
                    <a:lnTo>
                      <a:pt x="128" y="125"/>
                    </a:lnTo>
                    <a:lnTo>
                      <a:pt x="130" y="124"/>
                    </a:lnTo>
                    <a:lnTo>
                      <a:pt x="137" y="112"/>
                    </a:lnTo>
                    <a:lnTo>
                      <a:pt x="141" y="102"/>
                    </a:lnTo>
                    <a:lnTo>
                      <a:pt x="142" y="101"/>
                    </a:lnTo>
                    <a:lnTo>
                      <a:pt x="144" y="95"/>
                    </a:lnTo>
                    <a:lnTo>
                      <a:pt x="147" y="91"/>
                    </a:lnTo>
                    <a:lnTo>
                      <a:pt x="147" y="86"/>
                    </a:lnTo>
                    <a:lnTo>
                      <a:pt x="149" y="82"/>
                    </a:lnTo>
                    <a:lnTo>
                      <a:pt x="152" y="74"/>
                    </a:lnTo>
                    <a:lnTo>
                      <a:pt x="156" y="67"/>
                    </a:lnTo>
                    <a:lnTo>
                      <a:pt x="159" y="64"/>
                    </a:lnTo>
                    <a:lnTo>
                      <a:pt x="159" y="63"/>
                    </a:lnTo>
                    <a:lnTo>
                      <a:pt x="164" y="60"/>
                    </a:lnTo>
                    <a:lnTo>
                      <a:pt x="194" y="48"/>
                    </a:lnTo>
                    <a:lnTo>
                      <a:pt x="195" y="48"/>
                    </a:lnTo>
                    <a:lnTo>
                      <a:pt x="198" y="45"/>
                    </a:lnTo>
                    <a:lnTo>
                      <a:pt x="200" y="45"/>
                    </a:lnTo>
                    <a:lnTo>
                      <a:pt x="194" y="39"/>
                    </a:lnTo>
                    <a:lnTo>
                      <a:pt x="194" y="36"/>
                    </a:lnTo>
                    <a:lnTo>
                      <a:pt x="192" y="36"/>
                    </a:lnTo>
                    <a:lnTo>
                      <a:pt x="192" y="34"/>
                    </a:lnTo>
                    <a:lnTo>
                      <a:pt x="190" y="31"/>
                    </a:lnTo>
                    <a:lnTo>
                      <a:pt x="188" y="31"/>
                    </a:lnTo>
                    <a:lnTo>
                      <a:pt x="187" y="29"/>
                    </a:lnTo>
                    <a:lnTo>
                      <a:pt x="180" y="29"/>
                    </a:lnTo>
                    <a:lnTo>
                      <a:pt x="177" y="31"/>
                    </a:lnTo>
                    <a:lnTo>
                      <a:pt x="171" y="36"/>
                    </a:lnTo>
                    <a:lnTo>
                      <a:pt x="170" y="39"/>
                    </a:lnTo>
                    <a:lnTo>
                      <a:pt x="167" y="41"/>
                    </a:lnTo>
                    <a:lnTo>
                      <a:pt x="166" y="41"/>
                    </a:lnTo>
                    <a:lnTo>
                      <a:pt x="164" y="42"/>
                    </a:lnTo>
                    <a:lnTo>
                      <a:pt x="163" y="42"/>
                    </a:lnTo>
                    <a:lnTo>
                      <a:pt x="162" y="43"/>
                    </a:lnTo>
                    <a:lnTo>
                      <a:pt x="159" y="46"/>
                    </a:lnTo>
                    <a:lnTo>
                      <a:pt x="158" y="46"/>
                    </a:lnTo>
                    <a:lnTo>
                      <a:pt x="155" y="43"/>
                    </a:lnTo>
                    <a:lnTo>
                      <a:pt x="155" y="42"/>
                    </a:lnTo>
                    <a:lnTo>
                      <a:pt x="154" y="34"/>
                    </a:lnTo>
                    <a:lnTo>
                      <a:pt x="152" y="29"/>
                    </a:lnTo>
                    <a:lnTo>
                      <a:pt x="148" y="29"/>
                    </a:lnTo>
                    <a:lnTo>
                      <a:pt x="147" y="31"/>
                    </a:lnTo>
                    <a:lnTo>
                      <a:pt x="138" y="28"/>
                    </a:lnTo>
                    <a:lnTo>
                      <a:pt x="134" y="28"/>
                    </a:lnTo>
                    <a:lnTo>
                      <a:pt x="125" y="26"/>
                    </a:lnTo>
                    <a:lnTo>
                      <a:pt x="123" y="28"/>
                    </a:lnTo>
                    <a:lnTo>
                      <a:pt x="124" y="32"/>
                    </a:lnTo>
                    <a:lnTo>
                      <a:pt x="123" y="34"/>
                    </a:lnTo>
                    <a:lnTo>
                      <a:pt x="121" y="32"/>
                    </a:lnTo>
                    <a:lnTo>
                      <a:pt x="118" y="31"/>
                    </a:lnTo>
                    <a:lnTo>
                      <a:pt x="107" y="31"/>
                    </a:lnTo>
                    <a:lnTo>
                      <a:pt x="97" y="32"/>
                    </a:lnTo>
                    <a:lnTo>
                      <a:pt x="88" y="32"/>
                    </a:lnTo>
                    <a:lnTo>
                      <a:pt x="85" y="31"/>
                    </a:lnTo>
                    <a:lnTo>
                      <a:pt x="82" y="28"/>
                    </a:lnTo>
                    <a:lnTo>
                      <a:pt x="82" y="26"/>
                    </a:lnTo>
                    <a:lnTo>
                      <a:pt x="80" y="26"/>
                    </a:lnTo>
                    <a:lnTo>
                      <a:pt x="78" y="25"/>
                    </a:lnTo>
                    <a:lnTo>
                      <a:pt x="61" y="19"/>
                    </a:lnTo>
                    <a:lnTo>
                      <a:pt x="60" y="19"/>
                    </a:lnTo>
                    <a:lnTo>
                      <a:pt x="57" y="18"/>
                    </a:lnTo>
                    <a:lnTo>
                      <a:pt x="37" y="15"/>
                    </a:lnTo>
                    <a:lnTo>
                      <a:pt x="29" y="15"/>
                    </a:lnTo>
                    <a:lnTo>
                      <a:pt x="1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61" name="Freeform 1394">
                <a:extLst>
                  <a:ext uri="{FF2B5EF4-FFF2-40B4-BE49-F238E27FC236}">
                    <a16:creationId xmlns:a16="http://schemas.microsoft.com/office/drawing/2014/main" id="{EBAC0B8A-8A63-6BF3-DE92-AE5D01E381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72" y="968"/>
                <a:ext cx="21" cy="21"/>
              </a:xfrm>
              <a:custGeom>
                <a:avLst/>
                <a:gdLst>
                  <a:gd name="T0" fmla="*/ 84 w 84"/>
                  <a:gd name="T1" fmla="*/ 83 h 83"/>
                  <a:gd name="T2" fmla="*/ 75 w 84"/>
                  <a:gd name="T3" fmla="*/ 83 h 83"/>
                  <a:gd name="T4" fmla="*/ 73 w 84"/>
                  <a:gd name="T5" fmla="*/ 78 h 83"/>
                  <a:gd name="T6" fmla="*/ 71 w 84"/>
                  <a:gd name="T7" fmla="*/ 77 h 83"/>
                  <a:gd name="T8" fmla="*/ 70 w 84"/>
                  <a:gd name="T9" fmla="*/ 74 h 83"/>
                  <a:gd name="T10" fmla="*/ 50 w 84"/>
                  <a:gd name="T11" fmla="*/ 67 h 83"/>
                  <a:gd name="T12" fmla="*/ 50 w 84"/>
                  <a:gd name="T13" fmla="*/ 69 h 83"/>
                  <a:gd name="T14" fmla="*/ 49 w 84"/>
                  <a:gd name="T15" fmla="*/ 67 h 83"/>
                  <a:gd name="T16" fmla="*/ 42 w 84"/>
                  <a:gd name="T17" fmla="*/ 64 h 83"/>
                  <a:gd name="T18" fmla="*/ 28 w 84"/>
                  <a:gd name="T19" fmla="*/ 50 h 83"/>
                  <a:gd name="T20" fmla="*/ 27 w 84"/>
                  <a:gd name="T21" fmla="*/ 48 h 83"/>
                  <a:gd name="T22" fmla="*/ 24 w 84"/>
                  <a:gd name="T23" fmla="*/ 45 h 83"/>
                  <a:gd name="T24" fmla="*/ 24 w 84"/>
                  <a:gd name="T25" fmla="*/ 43 h 83"/>
                  <a:gd name="T26" fmla="*/ 28 w 84"/>
                  <a:gd name="T27" fmla="*/ 42 h 83"/>
                  <a:gd name="T28" fmla="*/ 32 w 84"/>
                  <a:gd name="T29" fmla="*/ 36 h 83"/>
                  <a:gd name="T30" fmla="*/ 32 w 84"/>
                  <a:gd name="T31" fmla="*/ 35 h 83"/>
                  <a:gd name="T32" fmla="*/ 34 w 84"/>
                  <a:gd name="T33" fmla="*/ 33 h 83"/>
                  <a:gd name="T34" fmla="*/ 34 w 84"/>
                  <a:gd name="T35" fmla="*/ 27 h 83"/>
                  <a:gd name="T36" fmla="*/ 32 w 84"/>
                  <a:gd name="T37" fmla="*/ 25 h 83"/>
                  <a:gd name="T38" fmla="*/ 31 w 84"/>
                  <a:gd name="T39" fmla="*/ 23 h 83"/>
                  <a:gd name="T40" fmla="*/ 25 w 84"/>
                  <a:gd name="T41" fmla="*/ 17 h 83"/>
                  <a:gd name="T42" fmla="*/ 22 w 84"/>
                  <a:gd name="T43" fmla="*/ 18 h 83"/>
                  <a:gd name="T44" fmla="*/ 20 w 84"/>
                  <a:gd name="T45" fmla="*/ 18 h 83"/>
                  <a:gd name="T46" fmla="*/ 18 w 84"/>
                  <a:gd name="T47" fmla="*/ 17 h 83"/>
                  <a:gd name="T48" fmla="*/ 11 w 84"/>
                  <a:gd name="T49" fmla="*/ 7 h 83"/>
                  <a:gd name="T50" fmla="*/ 0 w 84"/>
                  <a:gd name="T51" fmla="*/ 2 h 83"/>
                  <a:gd name="T52" fmla="*/ 0 w 84"/>
                  <a:gd name="T53" fmla="*/ 0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84" h="83">
                    <a:moveTo>
                      <a:pt x="84" y="83"/>
                    </a:moveTo>
                    <a:lnTo>
                      <a:pt x="75" y="83"/>
                    </a:lnTo>
                    <a:lnTo>
                      <a:pt x="73" y="78"/>
                    </a:lnTo>
                    <a:lnTo>
                      <a:pt x="71" y="77"/>
                    </a:lnTo>
                    <a:lnTo>
                      <a:pt x="70" y="74"/>
                    </a:lnTo>
                    <a:lnTo>
                      <a:pt x="50" y="67"/>
                    </a:lnTo>
                    <a:lnTo>
                      <a:pt x="50" y="69"/>
                    </a:lnTo>
                    <a:lnTo>
                      <a:pt x="49" y="67"/>
                    </a:lnTo>
                    <a:lnTo>
                      <a:pt x="42" y="64"/>
                    </a:lnTo>
                    <a:lnTo>
                      <a:pt x="28" y="50"/>
                    </a:lnTo>
                    <a:lnTo>
                      <a:pt x="27" y="48"/>
                    </a:lnTo>
                    <a:lnTo>
                      <a:pt x="24" y="45"/>
                    </a:lnTo>
                    <a:lnTo>
                      <a:pt x="24" y="43"/>
                    </a:lnTo>
                    <a:lnTo>
                      <a:pt x="28" y="42"/>
                    </a:lnTo>
                    <a:lnTo>
                      <a:pt x="32" y="36"/>
                    </a:lnTo>
                    <a:lnTo>
                      <a:pt x="32" y="35"/>
                    </a:lnTo>
                    <a:lnTo>
                      <a:pt x="34" y="33"/>
                    </a:lnTo>
                    <a:lnTo>
                      <a:pt x="34" y="27"/>
                    </a:lnTo>
                    <a:lnTo>
                      <a:pt x="32" y="25"/>
                    </a:lnTo>
                    <a:lnTo>
                      <a:pt x="31" y="23"/>
                    </a:lnTo>
                    <a:lnTo>
                      <a:pt x="25" y="17"/>
                    </a:lnTo>
                    <a:lnTo>
                      <a:pt x="22" y="18"/>
                    </a:lnTo>
                    <a:lnTo>
                      <a:pt x="20" y="18"/>
                    </a:lnTo>
                    <a:lnTo>
                      <a:pt x="18" y="17"/>
                    </a:lnTo>
                    <a:lnTo>
                      <a:pt x="11" y="7"/>
                    </a:ln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62" name="Freeform 1395">
                <a:extLst>
                  <a:ext uri="{FF2B5EF4-FFF2-40B4-BE49-F238E27FC236}">
                    <a16:creationId xmlns:a16="http://schemas.microsoft.com/office/drawing/2014/main" id="{20BB53F6-FB40-A483-10B9-B8C11A3647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35" y="989"/>
                <a:ext cx="58" cy="76"/>
              </a:xfrm>
              <a:custGeom>
                <a:avLst/>
                <a:gdLst>
                  <a:gd name="T0" fmla="*/ 22 w 232"/>
                  <a:gd name="T1" fmla="*/ 273 h 305"/>
                  <a:gd name="T2" fmla="*/ 74 w 232"/>
                  <a:gd name="T3" fmla="*/ 202 h 305"/>
                  <a:gd name="T4" fmla="*/ 75 w 232"/>
                  <a:gd name="T5" fmla="*/ 199 h 305"/>
                  <a:gd name="T6" fmla="*/ 77 w 232"/>
                  <a:gd name="T7" fmla="*/ 197 h 305"/>
                  <a:gd name="T8" fmla="*/ 78 w 232"/>
                  <a:gd name="T9" fmla="*/ 180 h 305"/>
                  <a:gd name="T10" fmla="*/ 75 w 232"/>
                  <a:gd name="T11" fmla="*/ 152 h 305"/>
                  <a:gd name="T12" fmla="*/ 77 w 232"/>
                  <a:gd name="T13" fmla="*/ 142 h 305"/>
                  <a:gd name="T14" fmla="*/ 78 w 232"/>
                  <a:gd name="T15" fmla="*/ 138 h 305"/>
                  <a:gd name="T16" fmla="*/ 81 w 232"/>
                  <a:gd name="T17" fmla="*/ 137 h 305"/>
                  <a:gd name="T18" fmla="*/ 88 w 232"/>
                  <a:gd name="T19" fmla="*/ 131 h 305"/>
                  <a:gd name="T20" fmla="*/ 95 w 232"/>
                  <a:gd name="T21" fmla="*/ 129 h 305"/>
                  <a:gd name="T22" fmla="*/ 110 w 232"/>
                  <a:gd name="T23" fmla="*/ 132 h 305"/>
                  <a:gd name="T24" fmla="*/ 130 w 232"/>
                  <a:gd name="T25" fmla="*/ 128 h 305"/>
                  <a:gd name="T26" fmla="*/ 135 w 232"/>
                  <a:gd name="T27" fmla="*/ 122 h 305"/>
                  <a:gd name="T28" fmla="*/ 138 w 232"/>
                  <a:gd name="T29" fmla="*/ 118 h 305"/>
                  <a:gd name="T30" fmla="*/ 140 w 232"/>
                  <a:gd name="T31" fmla="*/ 114 h 305"/>
                  <a:gd name="T32" fmla="*/ 141 w 232"/>
                  <a:gd name="T33" fmla="*/ 101 h 305"/>
                  <a:gd name="T34" fmla="*/ 142 w 232"/>
                  <a:gd name="T35" fmla="*/ 86 h 305"/>
                  <a:gd name="T36" fmla="*/ 144 w 232"/>
                  <a:gd name="T37" fmla="*/ 83 h 305"/>
                  <a:gd name="T38" fmla="*/ 145 w 232"/>
                  <a:gd name="T39" fmla="*/ 79 h 305"/>
                  <a:gd name="T40" fmla="*/ 148 w 232"/>
                  <a:gd name="T41" fmla="*/ 76 h 305"/>
                  <a:gd name="T42" fmla="*/ 156 w 232"/>
                  <a:gd name="T43" fmla="*/ 74 h 305"/>
                  <a:gd name="T44" fmla="*/ 161 w 232"/>
                  <a:gd name="T45" fmla="*/ 72 h 305"/>
                  <a:gd name="T46" fmla="*/ 175 w 232"/>
                  <a:gd name="T47" fmla="*/ 74 h 305"/>
                  <a:gd name="T48" fmla="*/ 179 w 232"/>
                  <a:gd name="T49" fmla="*/ 75 h 305"/>
                  <a:gd name="T50" fmla="*/ 183 w 232"/>
                  <a:gd name="T51" fmla="*/ 74 h 305"/>
                  <a:gd name="T52" fmla="*/ 194 w 232"/>
                  <a:gd name="T53" fmla="*/ 67 h 305"/>
                  <a:gd name="T54" fmla="*/ 200 w 232"/>
                  <a:gd name="T55" fmla="*/ 62 h 305"/>
                  <a:gd name="T56" fmla="*/ 209 w 232"/>
                  <a:gd name="T57" fmla="*/ 51 h 305"/>
                  <a:gd name="T58" fmla="*/ 218 w 232"/>
                  <a:gd name="T59" fmla="*/ 40 h 305"/>
                  <a:gd name="T60" fmla="*/ 226 w 232"/>
                  <a:gd name="T61" fmla="*/ 22 h 305"/>
                  <a:gd name="T62" fmla="*/ 229 w 232"/>
                  <a:gd name="T63" fmla="*/ 15 h 305"/>
                  <a:gd name="T64" fmla="*/ 230 w 232"/>
                  <a:gd name="T65" fmla="*/ 5 h 305"/>
                  <a:gd name="T66" fmla="*/ 232 w 232"/>
                  <a:gd name="T67" fmla="*/ 0 h 3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32" h="305">
                    <a:moveTo>
                      <a:pt x="0" y="305"/>
                    </a:moveTo>
                    <a:lnTo>
                      <a:pt x="22" y="273"/>
                    </a:lnTo>
                    <a:lnTo>
                      <a:pt x="22" y="272"/>
                    </a:lnTo>
                    <a:lnTo>
                      <a:pt x="74" y="202"/>
                    </a:lnTo>
                    <a:lnTo>
                      <a:pt x="75" y="201"/>
                    </a:lnTo>
                    <a:lnTo>
                      <a:pt x="75" y="199"/>
                    </a:lnTo>
                    <a:lnTo>
                      <a:pt x="77" y="198"/>
                    </a:lnTo>
                    <a:lnTo>
                      <a:pt x="77" y="197"/>
                    </a:lnTo>
                    <a:lnTo>
                      <a:pt x="78" y="194"/>
                    </a:lnTo>
                    <a:lnTo>
                      <a:pt x="78" y="180"/>
                    </a:lnTo>
                    <a:lnTo>
                      <a:pt x="75" y="160"/>
                    </a:lnTo>
                    <a:lnTo>
                      <a:pt x="75" y="152"/>
                    </a:lnTo>
                    <a:lnTo>
                      <a:pt x="77" y="145"/>
                    </a:lnTo>
                    <a:lnTo>
                      <a:pt x="77" y="142"/>
                    </a:lnTo>
                    <a:lnTo>
                      <a:pt x="78" y="141"/>
                    </a:lnTo>
                    <a:lnTo>
                      <a:pt x="78" y="138"/>
                    </a:lnTo>
                    <a:lnTo>
                      <a:pt x="80" y="137"/>
                    </a:lnTo>
                    <a:lnTo>
                      <a:pt x="81" y="137"/>
                    </a:lnTo>
                    <a:lnTo>
                      <a:pt x="85" y="132"/>
                    </a:lnTo>
                    <a:lnTo>
                      <a:pt x="88" y="131"/>
                    </a:lnTo>
                    <a:lnTo>
                      <a:pt x="92" y="131"/>
                    </a:lnTo>
                    <a:lnTo>
                      <a:pt x="95" y="129"/>
                    </a:lnTo>
                    <a:lnTo>
                      <a:pt x="98" y="131"/>
                    </a:lnTo>
                    <a:lnTo>
                      <a:pt x="110" y="132"/>
                    </a:lnTo>
                    <a:lnTo>
                      <a:pt x="120" y="132"/>
                    </a:lnTo>
                    <a:lnTo>
                      <a:pt x="130" y="128"/>
                    </a:lnTo>
                    <a:lnTo>
                      <a:pt x="134" y="125"/>
                    </a:lnTo>
                    <a:lnTo>
                      <a:pt x="135" y="122"/>
                    </a:lnTo>
                    <a:lnTo>
                      <a:pt x="137" y="121"/>
                    </a:lnTo>
                    <a:lnTo>
                      <a:pt x="138" y="118"/>
                    </a:lnTo>
                    <a:lnTo>
                      <a:pt x="138" y="115"/>
                    </a:lnTo>
                    <a:lnTo>
                      <a:pt x="140" y="114"/>
                    </a:lnTo>
                    <a:lnTo>
                      <a:pt x="140" y="106"/>
                    </a:lnTo>
                    <a:lnTo>
                      <a:pt x="141" y="101"/>
                    </a:lnTo>
                    <a:lnTo>
                      <a:pt x="141" y="89"/>
                    </a:lnTo>
                    <a:lnTo>
                      <a:pt x="142" y="86"/>
                    </a:lnTo>
                    <a:lnTo>
                      <a:pt x="142" y="85"/>
                    </a:lnTo>
                    <a:lnTo>
                      <a:pt x="144" y="83"/>
                    </a:lnTo>
                    <a:lnTo>
                      <a:pt x="144" y="82"/>
                    </a:lnTo>
                    <a:lnTo>
                      <a:pt x="145" y="79"/>
                    </a:lnTo>
                    <a:lnTo>
                      <a:pt x="148" y="78"/>
                    </a:lnTo>
                    <a:lnTo>
                      <a:pt x="148" y="76"/>
                    </a:lnTo>
                    <a:lnTo>
                      <a:pt x="154" y="74"/>
                    </a:lnTo>
                    <a:lnTo>
                      <a:pt x="156" y="74"/>
                    </a:lnTo>
                    <a:lnTo>
                      <a:pt x="158" y="72"/>
                    </a:lnTo>
                    <a:lnTo>
                      <a:pt x="161" y="72"/>
                    </a:lnTo>
                    <a:lnTo>
                      <a:pt x="168" y="74"/>
                    </a:lnTo>
                    <a:lnTo>
                      <a:pt x="175" y="74"/>
                    </a:lnTo>
                    <a:lnTo>
                      <a:pt x="176" y="75"/>
                    </a:lnTo>
                    <a:lnTo>
                      <a:pt x="179" y="75"/>
                    </a:lnTo>
                    <a:lnTo>
                      <a:pt x="182" y="74"/>
                    </a:lnTo>
                    <a:lnTo>
                      <a:pt x="183" y="74"/>
                    </a:lnTo>
                    <a:lnTo>
                      <a:pt x="193" y="69"/>
                    </a:lnTo>
                    <a:lnTo>
                      <a:pt x="194" y="67"/>
                    </a:lnTo>
                    <a:lnTo>
                      <a:pt x="197" y="67"/>
                    </a:lnTo>
                    <a:lnTo>
                      <a:pt x="200" y="62"/>
                    </a:lnTo>
                    <a:lnTo>
                      <a:pt x="207" y="55"/>
                    </a:lnTo>
                    <a:lnTo>
                      <a:pt x="209" y="51"/>
                    </a:lnTo>
                    <a:lnTo>
                      <a:pt x="214" y="47"/>
                    </a:lnTo>
                    <a:lnTo>
                      <a:pt x="218" y="40"/>
                    </a:lnTo>
                    <a:lnTo>
                      <a:pt x="219" y="39"/>
                    </a:lnTo>
                    <a:lnTo>
                      <a:pt x="226" y="22"/>
                    </a:lnTo>
                    <a:lnTo>
                      <a:pt x="229" y="17"/>
                    </a:lnTo>
                    <a:lnTo>
                      <a:pt x="229" y="15"/>
                    </a:lnTo>
                    <a:lnTo>
                      <a:pt x="230" y="11"/>
                    </a:lnTo>
                    <a:lnTo>
                      <a:pt x="230" y="5"/>
                    </a:lnTo>
                    <a:lnTo>
                      <a:pt x="232" y="2"/>
                    </a:lnTo>
                    <a:lnTo>
                      <a:pt x="232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63" name="Freeform 1396">
                <a:extLst>
                  <a:ext uri="{FF2B5EF4-FFF2-40B4-BE49-F238E27FC236}">
                    <a16:creationId xmlns:a16="http://schemas.microsoft.com/office/drawing/2014/main" id="{87923F6F-27CC-5F89-2CEC-54A736D7BF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87" y="1015"/>
                <a:ext cx="43" cy="44"/>
              </a:xfrm>
              <a:custGeom>
                <a:avLst/>
                <a:gdLst>
                  <a:gd name="T0" fmla="*/ 169 w 170"/>
                  <a:gd name="T1" fmla="*/ 71 h 177"/>
                  <a:gd name="T2" fmla="*/ 170 w 170"/>
                  <a:gd name="T3" fmla="*/ 68 h 177"/>
                  <a:gd name="T4" fmla="*/ 152 w 170"/>
                  <a:gd name="T5" fmla="*/ 79 h 177"/>
                  <a:gd name="T6" fmla="*/ 143 w 170"/>
                  <a:gd name="T7" fmla="*/ 89 h 177"/>
                  <a:gd name="T8" fmla="*/ 135 w 170"/>
                  <a:gd name="T9" fmla="*/ 82 h 177"/>
                  <a:gd name="T10" fmla="*/ 127 w 170"/>
                  <a:gd name="T11" fmla="*/ 85 h 177"/>
                  <a:gd name="T12" fmla="*/ 121 w 170"/>
                  <a:gd name="T13" fmla="*/ 84 h 177"/>
                  <a:gd name="T14" fmla="*/ 120 w 170"/>
                  <a:gd name="T15" fmla="*/ 72 h 177"/>
                  <a:gd name="T16" fmla="*/ 121 w 170"/>
                  <a:gd name="T17" fmla="*/ 67 h 177"/>
                  <a:gd name="T18" fmla="*/ 109 w 170"/>
                  <a:gd name="T19" fmla="*/ 35 h 177"/>
                  <a:gd name="T20" fmla="*/ 99 w 170"/>
                  <a:gd name="T21" fmla="*/ 28 h 177"/>
                  <a:gd name="T22" fmla="*/ 98 w 170"/>
                  <a:gd name="T23" fmla="*/ 24 h 177"/>
                  <a:gd name="T24" fmla="*/ 96 w 170"/>
                  <a:gd name="T25" fmla="*/ 15 h 177"/>
                  <a:gd name="T26" fmla="*/ 93 w 170"/>
                  <a:gd name="T27" fmla="*/ 14 h 177"/>
                  <a:gd name="T28" fmla="*/ 89 w 170"/>
                  <a:gd name="T29" fmla="*/ 11 h 177"/>
                  <a:gd name="T30" fmla="*/ 83 w 170"/>
                  <a:gd name="T31" fmla="*/ 10 h 177"/>
                  <a:gd name="T32" fmla="*/ 81 w 170"/>
                  <a:gd name="T33" fmla="*/ 10 h 177"/>
                  <a:gd name="T34" fmla="*/ 68 w 170"/>
                  <a:gd name="T35" fmla="*/ 7 h 177"/>
                  <a:gd name="T36" fmla="*/ 45 w 170"/>
                  <a:gd name="T37" fmla="*/ 3 h 177"/>
                  <a:gd name="T38" fmla="*/ 22 w 170"/>
                  <a:gd name="T39" fmla="*/ 0 h 177"/>
                  <a:gd name="T40" fmla="*/ 16 w 170"/>
                  <a:gd name="T41" fmla="*/ 1 h 177"/>
                  <a:gd name="T42" fmla="*/ 12 w 170"/>
                  <a:gd name="T43" fmla="*/ 4 h 177"/>
                  <a:gd name="T44" fmla="*/ 22 w 170"/>
                  <a:gd name="T45" fmla="*/ 22 h 177"/>
                  <a:gd name="T46" fmla="*/ 21 w 170"/>
                  <a:gd name="T47" fmla="*/ 41 h 177"/>
                  <a:gd name="T48" fmla="*/ 18 w 170"/>
                  <a:gd name="T49" fmla="*/ 46 h 177"/>
                  <a:gd name="T50" fmla="*/ 16 w 170"/>
                  <a:gd name="T51" fmla="*/ 49 h 177"/>
                  <a:gd name="T52" fmla="*/ 11 w 170"/>
                  <a:gd name="T53" fmla="*/ 58 h 177"/>
                  <a:gd name="T54" fmla="*/ 7 w 170"/>
                  <a:gd name="T55" fmla="*/ 61 h 177"/>
                  <a:gd name="T56" fmla="*/ 18 w 170"/>
                  <a:gd name="T57" fmla="*/ 75 h 177"/>
                  <a:gd name="T58" fmla="*/ 9 w 170"/>
                  <a:gd name="T59" fmla="*/ 95 h 177"/>
                  <a:gd name="T60" fmla="*/ 1 w 170"/>
                  <a:gd name="T61" fmla="*/ 106 h 177"/>
                  <a:gd name="T62" fmla="*/ 1 w 170"/>
                  <a:gd name="T63" fmla="*/ 116 h 177"/>
                  <a:gd name="T64" fmla="*/ 5 w 170"/>
                  <a:gd name="T65" fmla="*/ 128 h 177"/>
                  <a:gd name="T66" fmla="*/ 12 w 170"/>
                  <a:gd name="T67" fmla="*/ 127 h 177"/>
                  <a:gd name="T68" fmla="*/ 21 w 170"/>
                  <a:gd name="T69" fmla="*/ 128 h 177"/>
                  <a:gd name="T70" fmla="*/ 18 w 170"/>
                  <a:gd name="T71" fmla="*/ 141 h 177"/>
                  <a:gd name="T72" fmla="*/ 16 w 170"/>
                  <a:gd name="T73" fmla="*/ 149 h 177"/>
                  <a:gd name="T74" fmla="*/ 12 w 170"/>
                  <a:gd name="T75" fmla="*/ 177 h 1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70" h="177">
                    <a:moveTo>
                      <a:pt x="169" y="72"/>
                    </a:moveTo>
                    <a:lnTo>
                      <a:pt x="169" y="71"/>
                    </a:lnTo>
                    <a:lnTo>
                      <a:pt x="170" y="71"/>
                    </a:lnTo>
                    <a:lnTo>
                      <a:pt x="170" y="68"/>
                    </a:lnTo>
                    <a:lnTo>
                      <a:pt x="169" y="68"/>
                    </a:lnTo>
                    <a:lnTo>
                      <a:pt x="152" y="79"/>
                    </a:lnTo>
                    <a:lnTo>
                      <a:pt x="146" y="88"/>
                    </a:lnTo>
                    <a:lnTo>
                      <a:pt x="143" y="89"/>
                    </a:lnTo>
                    <a:lnTo>
                      <a:pt x="143" y="88"/>
                    </a:lnTo>
                    <a:lnTo>
                      <a:pt x="135" y="82"/>
                    </a:lnTo>
                    <a:lnTo>
                      <a:pt x="131" y="82"/>
                    </a:lnTo>
                    <a:lnTo>
                      <a:pt x="127" y="85"/>
                    </a:lnTo>
                    <a:lnTo>
                      <a:pt x="121" y="85"/>
                    </a:lnTo>
                    <a:lnTo>
                      <a:pt x="121" y="84"/>
                    </a:lnTo>
                    <a:lnTo>
                      <a:pt x="120" y="82"/>
                    </a:lnTo>
                    <a:lnTo>
                      <a:pt x="120" y="72"/>
                    </a:lnTo>
                    <a:lnTo>
                      <a:pt x="121" y="70"/>
                    </a:lnTo>
                    <a:lnTo>
                      <a:pt x="121" y="67"/>
                    </a:lnTo>
                    <a:lnTo>
                      <a:pt x="116" y="51"/>
                    </a:lnTo>
                    <a:lnTo>
                      <a:pt x="109" y="35"/>
                    </a:lnTo>
                    <a:lnTo>
                      <a:pt x="102" y="29"/>
                    </a:lnTo>
                    <a:lnTo>
                      <a:pt x="99" y="28"/>
                    </a:lnTo>
                    <a:lnTo>
                      <a:pt x="99" y="26"/>
                    </a:lnTo>
                    <a:lnTo>
                      <a:pt x="98" y="24"/>
                    </a:lnTo>
                    <a:lnTo>
                      <a:pt x="96" y="24"/>
                    </a:lnTo>
                    <a:lnTo>
                      <a:pt x="96" y="15"/>
                    </a:lnTo>
                    <a:lnTo>
                      <a:pt x="93" y="15"/>
                    </a:lnTo>
                    <a:lnTo>
                      <a:pt x="93" y="14"/>
                    </a:lnTo>
                    <a:lnTo>
                      <a:pt x="91" y="11"/>
                    </a:lnTo>
                    <a:lnTo>
                      <a:pt x="89" y="11"/>
                    </a:lnTo>
                    <a:lnTo>
                      <a:pt x="86" y="10"/>
                    </a:lnTo>
                    <a:lnTo>
                      <a:pt x="83" y="10"/>
                    </a:lnTo>
                    <a:lnTo>
                      <a:pt x="81" y="11"/>
                    </a:lnTo>
                    <a:lnTo>
                      <a:pt x="81" y="10"/>
                    </a:lnTo>
                    <a:lnTo>
                      <a:pt x="69" y="7"/>
                    </a:lnTo>
                    <a:lnTo>
                      <a:pt x="68" y="7"/>
                    </a:lnTo>
                    <a:lnTo>
                      <a:pt x="53" y="3"/>
                    </a:lnTo>
                    <a:lnTo>
                      <a:pt x="45" y="3"/>
                    </a:lnTo>
                    <a:lnTo>
                      <a:pt x="42" y="4"/>
                    </a:lnTo>
                    <a:lnTo>
                      <a:pt x="22" y="0"/>
                    </a:lnTo>
                    <a:lnTo>
                      <a:pt x="21" y="1"/>
                    </a:lnTo>
                    <a:lnTo>
                      <a:pt x="16" y="1"/>
                    </a:lnTo>
                    <a:lnTo>
                      <a:pt x="11" y="4"/>
                    </a:lnTo>
                    <a:lnTo>
                      <a:pt x="12" y="4"/>
                    </a:lnTo>
                    <a:lnTo>
                      <a:pt x="15" y="8"/>
                    </a:lnTo>
                    <a:lnTo>
                      <a:pt x="22" y="22"/>
                    </a:lnTo>
                    <a:lnTo>
                      <a:pt x="21" y="38"/>
                    </a:lnTo>
                    <a:lnTo>
                      <a:pt x="21" y="41"/>
                    </a:lnTo>
                    <a:lnTo>
                      <a:pt x="19" y="43"/>
                    </a:lnTo>
                    <a:lnTo>
                      <a:pt x="18" y="46"/>
                    </a:lnTo>
                    <a:lnTo>
                      <a:pt x="15" y="47"/>
                    </a:lnTo>
                    <a:lnTo>
                      <a:pt x="16" y="49"/>
                    </a:lnTo>
                    <a:lnTo>
                      <a:pt x="15" y="54"/>
                    </a:lnTo>
                    <a:lnTo>
                      <a:pt x="11" y="58"/>
                    </a:lnTo>
                    <a:lnTo>
                      <a:pt x="7" y="58"/>
                    </a:lnTo>
                    <a:lnTo>
                      <a:pt x="7" y="61"/>
                    </a:lnTo>
                    <a:lnTo>
                      <a:pt x="8" y="63"/>
                    </a:lnTo>
                    <a:lnTo>
                      <a:pt x="18" y="75"/>
                    </a:lnTo>
                    <a:lnTo>
                      <a:pt x="16" y="77"/>
                    </a:lnTo>
                    <a:lnTo>
                      <a:pt x="9" y="95"/>
                    </a:lnTo>
                    <a:lnTo>
                      <a:pt x="4" y="99"/>
                    </a:lnTo>
                    <a:lnTo>
                      <a:pt x="1" y="106"/>
                    </a:lnTo>
                    <a:lnTo>
                      <a:pt x="0" y="113"/>
                    </a:lnTo>
                    <a:lnTo>
                      <a:pt x="1" y="116"/>
                    </a:lnTo>
                    <a:lnTo>
                      <a:pt x="2" y="127"/>
                    </a:lnTo>
                    <a:lnTo>
                      <a:pt x="5" y="128"/>
                    </a:lnTo>
                    <a:lnTo>
                      <a:pt x="9" y="127"/>
                    </a:lnTo>
                    <a:lnTo>
                      <a:pt x="12" y="127"/>
                    </a:lnTo>
                    <a:lnTo>
                      <a:pt x="16" y="128"/>
                    </a:lnTo>
                    <a:lnTo>
                      <a:pt x="21" y="128"/>
                    </a:lnTo>
                    <a:lnTo>
                      <a:pt x="21" y="130"/>
                    </a:lnTo>
                    <a:lnTo>
                      <a:pt x="18" y="141"/>
                    </a:lnTo>
                    <a:lnTo>
                      <a:pt x="18" y="145"/>
                    </a:lnTo>
                    <a:lnTo>
                      <a:pt x="16" y="149"/>
                    </a:lnTo>
                    <a:lnTo>
                      <a:pt x="12" y="172"/>
                    </a:lnTo>
                    <a:lnTo>
                      <a:pt x="12" y="17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64" name="Freeform 1397">
                <a:extLst>
                  <a:ext uri="{FF2B5EF4-FFF2-40B4-BE49-F238E27FC236}">
                    <a16:creationId xmlns:a16="http://schemas.microsoft.com/office/drawing/2014/main" id="{B5A89143-2EEB-34E3-D2C3-3F2C469D87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12" y="1033"/>
                <a:ext cx="18" cy="25"/>
              </a:xfrm>
              <a:custGeom>
                <a:avLst/>
                <a:gdLst>
                  <a:gd name="T0" fmla="*/ 73 w 73"/>
                  <a:gd name="T1" fmla="*/ 0 h 100"/>
                  <a:gd name="T2" fmla="*/ 67 w 73"/>
                  <a:gd name="T3" fmla="*/ 6 h 100"/>
                  <a:gd name="T4" fmla="*/ 64 w 73"/>
                  <a:gd name="T5" fmla="*/ 13 h 100"/>
                  <a:gd name="T6" fmla="*/ 64 w 73"/>
                  <a:gd name="T7" fmla="*/ 20 h 100"/>
                  <a:gd name="T8" fmla="*/ 66 w 73"/>
                  <a:gd name="T9" fmla="*/ 23 h 100"/>
                  <a:gd name="T10" fmla="*/ 66 w 73"/>
                  <a:gd name="T11" fmla="*/ 24 h 100"/>
                  <a:gd name="T12" fmla="*/ 64 w 73"/>
                  <a:gd name="T13" fmla="*/ 33 h 100"/>
                  <a:gd name="T14" fmla="*/ 59 w 73"/>
                  <a:gd name="T15" fmla="*/ 42 h 100"/>
                  <a:gd name="T16" fmla="*/ 59 w 73"/>
                  <a:gd name="T17" fmla="*/ 46 h 100"/>
                  <a:gd name="T18" fmla="*/ 57 w 73"/>
                  <a:gd name="T19" fmla="*/ 48 h 100"/>
                  <a:gd name="T20" fmla="*/ 55 w 73"/>
                  <a:gd name="T21" fmla="*/ 48 h 100"/>
                  <a:gd name="T22" fmla="*/ 45 w 73"/>
                  <a:gd name="T23" fmla="*/ 55 h 100"/>
                  <a:gd name="T24" fmla="*/ 43 w 73"/>
                  <a:gd name="T25" fmla="*/ 58 h 100"/>
                  <a:gd name="T26" fmla="*/ 40 w 73"/>
                  <a:gd name="T27" fmla="*/ 62 h 100"/>
                  <a:gd name="T28" fmla="*/ 24 w 73"/>
                  <a:gd name="T29" fmla="*/ 79 h 100"/>
                  <a:gd name="T30" fmla="*/ 10 w 73"/>
                  <a:gd name="T31" fmla="*/ 86 h 100"/>
                  <a:gd name="T32" fmla="*/ 6 w 73"/>
                  <a:gd name="T33" fmla="*/ 89 h 100"/>
                  <a:gd name="T34" fmla="*/ 0 w 73"/>
                  <a:gd name="T35" fmla="*/ 94 h 100"/>
                  <a:gd name="T36" fmla="*/ 0 w 73"/>
                  <a:gd name="T37" fmla="*/ 10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73" h="100">
                    <a:moveTo>
                      <a:pt x="73" y="0"/>
                    </a:moveTo>
                    <a:lnTo>
                      <a:pt x="67" y="6"/>
                    </a:lnTo>
                    <a:lnTo>
                      <a:pt x="64" y="13"/>
                    </a:lnTo>
                    <a:lnTo>
                      <a:pt x="64" y="20"/>
                    </a:lnTo>
                    <a:lnTo>
                      <a:pt x="66" y="23"/>
                    </a:lnTo>
                    <a:lnTo>
                      <a:pt x="66" y="24"/>
                    </a:lnTo>
                    <a:lnTo>
                      <a:pt x="64" y="33"/>
                    </a:lnTo>
                    <a:lnTo>
                      <a:pt x="59" y="42"/>
                    </a:lnTo>
                    <a:lnTo>
                      <a:pt x="59" y="46"/>
                    </a:lnTo>
                    <a:lnTo>
                      <a:pt x="57" y="48"/>
                    </a:lnTo>
                    <a:lnTo>
                      <a:pt x="55" y="48"/>
                    </a:lnTo>
                    <a:lnTo>
                      <a:pt x="45" y="55"/>
                    </a:lnTo>
                    <a:lnTo>
                      <a:pt x="43" y="58"/>
                    </a:lnTo>
                    <a:lnTo>
                      <a:pt x="40" y="62"/>
                    </a:lnTo>
                    <a:lnTo>
                      <a:pt x="24" y="79"/>
                    </a:lnTo>
                    <a:lnTo>
                      <a:pt x="10" y="86"/>
                    </a:lnTo>
                    <a:lnTo>
                      <a:pt x="6" y="89"/>
                    </a:lnTo>
                    <a:lnTo>
                      <a:pt x="0" y="94"/>
                    </a:lnTo>
                    <a:lnTo>
                      <a:pt x="0" y="10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65" name="Freeform 1398">
                <a:extLst>
                  <a:ext uri="{FF2B5EF4-FFF2-40B4-BE49-F238E27FC236}">
                    <a16:creationId xmlns:a16="http://schemas.microsoft.com/office/drawing/2014/main" id="{A92700C2-55C6-9ECD-F693-D51AFE4305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12" y="1058"/>
                <a:ext cx="23" cy="8"/>
              </a:xfrm>
              <a:custGeom>
                <a:avLst/>
                <a:gdLst>
                  <a:gd name="T0" fmla="*/ 0 w 95"/>
                  <a:gd name="T1" fmla="*/ 0 h 35"/>
                  <a:gd name="T2" fmla="*/ 10 w 95"/>
                  <a:gd name="T3" fmla="*/ 8 h 35"/>
                  <a:gd name="T4" fmla="*/ 11 w 95"/>
                  <a:gd name="T5" fmla="*/ 9 h 35"/>
                  <a:gd name="T6" fmla="*/ 16 w 95"/>
                  <a:gd name="T7" fmla="*/ 12 h 35"/>
                  <a:gd name="T8" fmla="*/ 20 w 95"/>
                  <a:gd name="T9" fmla="*/ 11 h 35"/>
                  <a:gd name="T10" fmla="*/ 26 w 95"/>
                  <a:gd name="T11" fmla="*/ 15 h 35"/>
                  <a:gd name="T12" fmla="*/ 31 w 95"/>
                  <a:gd name="T13" fmla="*/ 19 h 35"/>
                  <a:gd name="T14" fmla="*/ 31 w 95"/>
                  <a:gd name="T15" fmla="*/ 20 h 35"/>
                  <a:gd name="T16" fmla="*/ 32 w 95"/>
                  <a:gd name="T17" fmla="*/ 20 h 35"/>
                  <a:gd name="T18" fmla="*/ 35 w 95"/>
                  <a:gd name="T19" fmla="*/ 29 h 35"/>
                  <a:gd name="T20" fmla="*/ 43 w 95"/>
                  <a:gd name="T21" fmla="*/ 35 h 35"/>
                  <a:gd name="T22" fmla="*/ 47 w 95"/>
                  <a:gd name="T23" fmla="*/ 35 h 35"/>
                  <a:gd name="T24" fmla="*/ 50 w 95"/>
                  <a:gd name="T25" fmla="*/ 33 h 35"/>
                  <a:gd name="T26" fmla="*/ 52 w 95"/>
                  <a:gd name="T27" fmla="*/ 33 h 35"/>
                  <a:gd name="T28" fmla="*/ 52 w 95"/>
                  <a:gd name="T29" fmla="*/ 27 h 35"/>
                  <a:gd name="T30" fmla="*/ 56 w 95"/>
                  <a:gd name="T31" fmla="*/ 22 h 35"/>
                  <a:gd name="T32" fmla="*/ 62 w 95"/>
                  <a:gd name="T33" fmla="*/ 18 h 35"/>
                  <a:gd name="T34" fmla="*/ 66 w 95"/>
                  <a:gd name="T35" fmla="*/ 18 h 35"/>
                  <a:gd name="T36" fmla="*/ 69 w 95"/>
                  <a:gd name="T37" fmla="*/ 20 h 35"/>
                  <a:gd name="T38" fmla="*/ 73 w 95"/>
                  <a:gd name="T39" fmla="*/ 20 h 35"/>
                  <a:gd name="T40" fmla="*/ 74 w 95"/>
                  <a:gd name="T41" fmla="*/ 19 h 35"/>
                  <a:gd name="T42" fmla="*/ 84 w 95"/>
                  <a:gd name="T43" fmla="*/ 19 h 35"/>
                  <a:gd name="T44" fmla="*/ 93 w 95"/>
                  <a:gd name="T45" fmla="*/ 29 h 35"/>
                  <a:gd name="T46" fmla="*/ 95 w 95"/>
                  <a:gd name="T47" fmla="*/ 3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5" h="35">
                    <a:moveTo>
                      <a:pt x="0" y="0"/>
                    </a:moveTo>
                    <a:lnTo>
                      <a:pt x="10" y="8"/>
                    </a:lnTo>
                    <a:lnTo>
                      <a:pt x="11" y="9"/>
                    </a:lnTo>
                    <a:lnTo>
                      <a:pt x="16" y="12"/>
                    </a:lnTo>
                    <a:lnTo>
                      <a:pt x="20" y="11"/>
                    </a:lnTo>
                    <a:lnTo>
                      <a:pt x="26" y="15"/>
                    </a:lnTo>
                    <a:lnTo>
                      <a:pt x="31" y="19"/>
                    </a:lnTo>
                    <a:lnTo>
                      <a:pt x="31" y="20"/>
                    </a:lnTo>
                    <a:lnTo>
                      <a:pt x="32" y="20"/>
                    </a:lnTo>
                    <a:lnTo>
                      <a:pt x="35" y="29"/>
                    </a:lnTo>
                    <a:lnTo>
                      <a:pt x="43" y="35"/>
                    </a:lnTo>
                    <a:lnTo>
                      <a:pt x="47" y="35"/>
                    </a:lnTo>
                    <a:lnTo>
                      <a:pt x="50" y="33"/>
                    </a:lnTo>
                    <a:lnTo>
                      <a:pt x="52" y="33"/>
                    </a:lnTo>
                    <a:lnTo>
                      <a:pt x="52" y="27"/>
                    </a:lnTo>
                    <a:lnTo>
                      <a:pt x="56" y="22"/>
                    </a:lnTo>
                    <a:lnTo>
                      <a:pt x="62" y="18"/>
                    </a:lnTo>
                    <a:lnTo>
                      <a:pt x="66" y="18"/>
                    </a:lnTo>
                    <a:lnTo>
                      <a:pt x="69" y="20"/>
                    </a:lnTo>
                    <a:lnTo>
                      <a:pt x="73" y="20"/>
                    </a:lnTo>
                    <a:lnTo>
                      <a:pt x="74" y="19"/>
                    </a:lnTo>
                    <a:lnTo>
                      <a:pt x="84" y="19"/>
                    </a:lnTo>
                    <a:lnTo>
                      <a:pt x="93" y="29"/>
                    </a:lnTo>
                    <a:lnTo>
                      <a:pt x="95" y="3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66" name="Freeform 1399">
                <a:extLst>
                  <a:ext uri="{FF2B5EF4-FFF2-40B4-BE49-F238E27FC236}">
                    <a16:creationId xmlns:a16="http://schemas.microsoft.com/office/drawing/2014/main" id="{EC5DC9C0-587D-702C-7924-FEED37219A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99" y="1065"/>
                <a:ext cx="36" cy="107"/>
              </a:xfrm>
              <a:custGeom>
                <a:avLst/>
                <a:gdLst>
                  <a:gd name="T0" fmla="*/ 8 w 145"/>
                  <a:gd name="T1" fmla="*/ 408 h 428"/>
                  <a:gd name="T2" fmla="*/ 12 w 145"/>
                  <a:gd name="T3" fmla="*/ 393 h 428"/>
                  <a:gd name="T4" fmla="*/ 14 w 145"/>
                  <a:gd name="T5" fmla="*/ 379 h 428"/>
                  <a:gd name="T6" fmla="*/ 12 w 145"/>
                  <a:gd name="T7" fmla="*/ 351 h 428"/>
                  <a:gd name="T8" fmla="*/ 15 w 145"/>
                  <a:gd name="T9" fmla="*/ 324 h 428"/>
                  <a:gd name="T10" fmla="*/ 18 w 145"/>
                  <a:gd name="T11" fmla="*/ 321 h 428"/>
                  <a:gd name="T12" fmla="*/ 25 w 145"/>
                  <a:gd name="T13" fmla="*/ 316 h 428"/>
                  <a:gd name="T14" fmla="*/ 35 w 145"/>
                  <a:gd name="T15" fmla="*/ 310 h 428"/>
                  <a:gd name="T16" fmla="*/ 39 w 145"/>
                  <a:gd name="T17" fmla="*/ 305 h 428"/>
                  <a:gd name="T18" fmla="*/ 47 w 145"/>
                  <a:gd name="T19" fmla="*/ 298 h 428"/>
                  <a:gd name="T20" fmla="*/ 50 w 145"/>
                  <a:gd name="T21" fmla="*/ 292 h 428"/>
                  <a:gd name="T22" fmla="*/ 52 w 145"/>
                  <a:gd name="T23" fmla="*/ 288 h 428"/>
                  <a:gd name="T24" fmla="*/ 54 w 145"/>
                  <a:gd name="T25" fmla="*/ 281 h 428"/>
                  <a:gd name="T26" fmla="*/ 56 w 145"/>
                  <a:gd name="T27" fmla="*/ 273 h 428"/>
                  <a:gd name="T28" fmla="*/ 54 w 145"/>
                  <a:gd name="T29" fmla="*/ 268 h 428"/>
                  <a:gd name="T30" fmla="*/ 53 w 145"/>
                  <a:gd name="T31" fmla="*/ 259 h 428"/>
                  <a:gd name="T32" fmla="*/ 50 w 145"/>
                  <a:gd name="T33" fmla="*/ 252 h 428"/>
                  <a:gd name="T34" fmla="*/ 49 w 145"/>
                  <a:gd name="T35" fmla="*/ 246 h 428"/>
                  <a:gd name="T36" fmla="*/ 50 w 145"/>
                  <a:gd name="T37" fmla="*/ 225 h 428"/>
                  <a:gd name="T38" fmla="*/ 49 w 145"/>
                  <a:gd name="T39" fmla="*/ 200 h 428"/>
                  <a:gd name="T40" fmla="*/ 47 w 145"/>
                  <a:gd name="T41" fmla="*/ 187 h 428"/>
                  <a:gd name="T42" fmla="*/ 43 w 145"/>
                  <a:gd name="T43" fmla="*/ 174 h 428"/>
                  <a:gd name="T44" fmla="*/ 42 w 145"/>
                  <a:gd name="T45" fmla="*/ 169 h 428"/>
                  <a:gd name="T46" fmla="*/ 40 w 145"/>
                  <a:gd name="T47" fmla="*/ 155 h 428"/>
                  <a:gd name="T48" fmla="*/ 42 w 145"/>
                  <a:gd name="T49" fmla="*/ 146 h 428"/>
                  <a:gd name="T50" fmla="*/ 45 w 145"/>
                  <a:gd name="T51" fmla="*/ 141 h 428"/>
                  <a:gd name="T52" fmla="*/ 46 w 145"/>
                  <a:gd name="T53" fmla="*/ 137 h 428"/>
                  <a:gd name="T54" fmla="*/ 67 w 145"/>
                  <a:gd name="T55" fmla="*/ 100 h 428"/>
                  <a:gd name="T56" fmla="*/ 72 w 145"/>
                  <a:gd name="T57" fmla="*/ 90 h 428"/>
                  <a:gd name="T58" fmla="*/ 75 w 145"/>
                  <a:gd name="T59" fmla="*/ 83 h 428"/>
                  <a:gd name="T60" fmla="*/ 76 w 145"/>
                  <a:gd name="T61" fmla="*/ 74 h 428"/>
                  <a:gd name="T62" fmla="*/ 78 w 145"/>
                  <a:gd name="T63" fmla="*/ 66 h 428"/>
                  <a:gd name="T64" fmla="*/ 79 w 145"/>
                  <a:gd name="T65" fmla="*/ 59 h 428"/>
                  <a:gd name="T66" fmla="*/ 82 w 145"/>
                  <a:gd name="T67" fmla="*/ 50 h 428"/>
                  <a:gd name="T68" fmla="*/ 85 w 145"/>
                  <a:gd name="T69" fmla="*/ 46 h 428"/>
                  <a:gd name="T70" fmla="*/ 88 w 145"/>
                  <a:gd name="T71" fmla="*/ 43 h 428"/>
                  <a:gd name="T72" fmla="*/ 99 w 145"/>
                  <a:gd name="T73" fmla="*/ 35 h 428"/>
                  <a:gd name="T74" fmla="*/ 106 w 145"/>
                  <a:gd name="T75" fmla="*/ 31 h 428"/>
                  <a:gd name="T76" fmla="*/ 131 w 145"/>
                  <a:gd name="T77" fmla="*/ 14 h 428"/>
                  <a:gd name="T78" fmla="*/ 142 w 145"/>
                  <a:gd name="T79" fmla="*/ 6 h 4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45" h="428">
                    <a:moveTo>
                      <a:pt x="0" y="428"/>
                    </a:moveTo>
                    <a:lnTo>
                      <a:pt x="8" y="408"/>
                    </a:lnTo>
                    <a:lnTo>
                      <a:pt x="8" y="405"/>
                    </a:lnTo>
                    <a:lnTo>
                      <a:pt x="12" y="393"/>
                    </a:lnTo>
                    <a:lnTo>
                      <a:pt x="12" y="387"/>
                    </a:lnTo>
                    <a:lnTo>
                      <a:pt x="14" y="379"/>
                    </a:lnTo>
                    <a:lnTo>
                      <a:pt x="14" y="359"/>
                    </a:lnTo>
                    <a:lnTo>
                      <a:pt x="12" y="351"/>
                    </a:lnTo>
                    <a:lnTo>
                      <a:pt x="12" y="327"/>
                    </a:lnTo>
                    <a:lnTo>
                      <a:pt x="15" y="324"/>
                    </a:lnTo>
                    <a:lnTo>
                      <a:pt x="15" y="323"/>
                    </a:lnTo>
                    <a:lnTo>
                      <a:pt x="18" y="321"/>
                    </a:lnTo>
                    <a:lnTo>
                      <a:pt x="23" y="316"/>
                    </a:lnTo>
                    <a:lnTo>
                      <a:pt x="25" y="316"/>
                    </a:lnTo>
                    <a:lnTo>
                      <a:pt x="30" y="312"/>
                    </a:lnTo>
                    <a:lnTo>
                      <a:pt x="35" y="310"/>
                    </a:lnTo>
                    <a:lnTo>
                      <a:pt x="37" y="308"/>
                    </a:lnTo>
                    <a:lnTo>
                      <a:pt x="39" y="305"/>
                    </a:lnTo>
                    <a:lnTo>
                      <a:pt x="43" y="302"/>
                    </a:lnTo>
                    <a:lnTo>
                      <a:pt x="47" y="298"/>
                    </a:lnTo>
                    <a:lnTo>
                      <a:pt x="47" y="295"/>
                    </a:lnTo>
                    <a:lnTo>
                      <a:pt x="50" y="292"/>
                    </a:lnTo>
                    <a:lnTo>
                      <a:pt x="50" y="289"/>
                    </a:lnTo>
                    <a:lnTo>
                      <a:pt x="52" y="288"/>
                    </a:lnTo>
                    <a:lnTo>
                      <a:pt x="53" y="282"/>
                    </a:lnTo>
                    <a:lnTo>
                      <a:pt x="54" y="281"/>
                    </a:lnTo>
                    <a:lnTo>
                      <a:pt x="54" y="275"/>
                    </a:lnTo>
                    <a:lnTo>
                      <a:pt x="56" y="273"/>
                    </a:lnTo>
                    <a:lnTo>
                      <a:pt x="56" y="270"/>
                    </a:lnTo>
                    <a:lnTo>
                      <a:pt x="54" y="268"/>
                    </a:lnTo>
                    <a:lnTo>
                      <a:pt x="54" y="260"/>
                    </a:lnTo>
                    <a:lnTo>
                      <a:pt x="53" y="259"/>
                    </a:lnTo>
                    <a:lnTo>
                      <a:pt x="53" y="256"/>
                    </a:lnTo>
                    <a:lnTo>
                      <a:pt x="50" y="252"/>
                    </a:lnTo>
                    <a:lnTo>
                      <a:pt x="50" y="249"/>
                    </a:lnTo>
                    <a:lnTo>
                      <a:pt x="49" y="246"/>
                    </a:lnTo>
                    <a:lnTo>
                      <a:pt x="49" y="229"/>
                    </a:lnTo>
                    <a:lnTo>
                      <a:pt x="50" y="225"/>
                    </a:lnTo>
                    <a:lnTo>
                      <a:pt x="50" y="211"/>
                    </a:lnTo>
                    <a:lnTo>
                      <a:pt x="49" y="200"/>
                    </a:lnTo>
                    <a:lnTo>
                      <a:pt x="49" y="194"/>
                    </a:lnTo>
                    <a:lnTo>
                      <a:pt x="47" y="187"/>
                    </a:lnTo>
                    <a:lnTo>
                      <a:pt x="43" y="175"/>
                    </a:lnTo>
                    <a:lnTo>
                      <a:pt x="43" y="174"/>
                    </a:lnTo>
                    <a:lnTo>
                      <a:pt x="42" y="171"/>
                    </a:lnTo>
                    <a:lnTo>
                      <a:pt x="42" y="169"/>
                    </a:lnTo>
                    <a:lnTo>
                      <a:pt x="40" y="165"/>
                    </a:lnTo>
                    <a:lnTo>
                      <a:pt x="40" y="155"/>
                    </a:lnTo>
                    <a:lnTo>
                      <a:pt x="42" y="148"/>
                    </a:lnTo>
                    <a:lnTo>
                      <a:pt x="42" y="146"/>
                    </a:lnTo>
                    <a:lnTo>
                      <a:pt x="43" y="141"/>
                    </a:lnTo>
                    <a:lnTo>
                      <a:pt x="45" y="141"/>
                    </a:lnTo>
                    <a:lnTo>
                      <a:pt x="45" y="140"/>
                    </a:lnTo>
                    <a:lnTo>
                      <a:pt x="46" y="137"/>
                    </a:lnTo>
                    <a:lnTo>
                      <a:pt x="47" y="136"/>
                    </a:lnTo>
                    <a:lnTo>
                      <a:pt x="67" y="100"/>
                    </a:lnTo>
                    <a:lnTo>
                      <a:pt x="68" y="95"/>
                    </a:lnTo>
                    <a:lnTo>
                      <a:pt x="72" y="90"/>
                    </a:lnTo>
                    <a:lnTo>
                      <a:pt x="74" y="88"/>
                    </a:lnTo>
                    <a:lnTo>
                      <a:pt x="75" y="83"/>
                    </a:lnTo>
                    <a:lnTo>
                      <a:pt x="75" y="79"/>
                    </a:lnTo>
                    <a:lnTo>
                      <a:pt x="76" y="74"/>
                    </a:lnTo>
                    <a:lnTo>
                      <a:pt x="76" y="73"/>
                    </a:lnTo>
                    <a:lnTo>
                      <a:pt x="78" y="66"/>
                    </a:lnTo>
                    <a:lnTo>
                      <a:pt x="78" y="62"/>
                    </a:lnTo>
                    <a:lnTo>
                      <a:pt x="79" y="59"/>
                    </a:lnTo>
                    <a:lnTo>
                      <a:pt x="79" y="56"/>
                    </a:lnTo>
                    <a:lnTo>
                      <a:pt x="82" y="50"/>
                    </a:lnTo>
                    <a:lnTo>
                      <a:pt x="82" y="49"/>
                    </a:lnTo>
                    <a:lnTo>
                      <a:pt x="85" y="46"/>
                    </a:lnTo>
                    <a:lnTo>
                      <a:pt x="85" y="45"/>
                    </a:lnTo>
                    <a:lnTo>
                      <a:pt x="88" y="43"/>
                    </a:lnTo>
                    <a:lnTo>
                      <a:pt x="90" y="40"/>
                    </a:lnTo>
                    <a:lnTo>
                      <a:pt x="99" y="35"/>
                    </a:lnTo>
                    <a:lnTo>
                      <a:pt x="103" y="34"/>
                    </a:lnTo>
                    <a:lnTo>
                      <a:pt x="106" y="31"/>
                    </a:lnTo>
                    <a:lnTo>
                      <a:pt x="113" y="28"/>
                    </a:lnTo>
                    <a:lnTo>
                      <a:pt x="131" y="14"/>
                    </a:lnTo>
                    <a:lnTo>
                      <a:pt x="139" y="7"/>
                    </a:lnTo>
                    <a:lnTo>
                      <a:pt x="142" y="6"/>
                    </a:lnTo>
                    <a:lnTo>
                      <a:pt x="145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67" name="Freeform 1400">
                <a:extLst>
                  <a:ext uri="{FF2B5EF4-FFF2-40B4-BE49-F238E27FC236}">
                    <a16:creationId xmlns:a16="http://schemas.microsoft.com/office/drawing/2014/main" id="{137CED8F-FEAB-AB98-0693-D800996C8C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67" y="1053"/>
                <a:ext cx="23" cy="8"/>
              </a:xfrm>
              <a:custGeom>
                <a:avLst/>
                <a:gdLst>
                  <a:gd name="T0" fmla="*/ 92 w 92"/>
                  <a:gd name="T1" fmla="*/ 23 h 30"/>
                  <a:gd name="T2" fmla="*/ 62 w 92"/>
                  <a:gd name="T3" fmla="*/ 23 h 30"/>
                  <a:gd name="T4" fmla="*/ 62 w 92"/>
                  <a:gd name="T5" fmla="*/ 26 h 30"/>
                  <a:gd name="T6" fmla="*/ 60 w 92"/>
                  <a:gd name="T7" fmla="*/ 26 h 30"/>
                  <a:gd name="T8" fmla="*/ 59 w 92"/>
                  <a:gd name="T9" fmla="*/ 27 h 30"/>
                  <a:gd name="T10" fmla="*/ 58 w 92"/>
                  <a:gd name="T11" fmla="*/ 27 h 30"/>
                  <a:gd name="T12" fmla="*/ 55 w 92"/>
                  <a:gd name="T13" fmla="*/ 23 h 30"/>
                  <a:gd name="T14" fmla="*/ 52 w 92"/>
                  <a:gd name="T15" fmla="*/ 18 h 30"/>
                  <a:gd name="T16" fmla="*/ 52 w 92"/>
                  <a:gd name="T17" fmla="*/ 14 h 30"/>
                  <a:gd name="T18" fmla="*/ 49 w 92"/>
                  <a:gd name="T19" fmla="*/ 0 h 30"/>
                  <a:gd name="T20" fmla="*/ 45 w 92"/>
                  <a:gd name="T21" fmla="*/ 0 h 30"/>
                  <a:gd name="T22" fmla="*/ 41 w 92"/>
                  <a:gd name="T23" fmla="*/ 4 h 30"/>
                  <a:gd name="T24" fmla="*/ 31 w 92"/>
                  <a:gd name="T25" fmla="*/ 11 h 30"/>
                  <a:gd name="T26" fmla="*/ 25 w 92"/>
                  <a:gd name="T27" fmla="*/ 11 h 30"/>
                  <a:gd name="T28" fmla="*/ 24 w 92"/>
                  <a:gd name="T29" fmla="*/ 9 h 30"/>
                  <a:gd name="T30" fmla="*/ 21 w 92"/>
                  <a:gd name="T31" fmla="*/ 12 h 30"/>
                  <a:gd name="T32" fmla="*/ 4 w 92"/>
                  <a:gd name="T33" fmla="*/ 23 h 30"/>
                  <a:gd name="T34" fmla="*/ 1 w 92"/>
                  <a:gd name="T35" fmla="*/ 27 h 30"/>
                  <a:gd name="T36" fmla="*/ 0 w 92"/>
                  <a:gd name="T37" fmla="*/ 3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92" h="30">
                    <a:moveTo>
                      <a:pt x="92" y="23"/>
                    </a:moveTo>
                    <a:lnTo>
                      <a:pt x="62" y="23"/>
                    </a:lnTo>
                    <a:lnTo>
                      <a:pt x="62" y="26"/>
                    </a:lnTo>
                    <a:lnTo>
                      <a:pt x="60" y="26"/>
                    </a:lnTo>
                    <a:lnTo>
                      <a:pt x="59" y="27"/>
                    </a:lnTo>
                    <a:lnTo>
                      <a:pt x="58" y="27"/>
                    </a:lnTo>
                    <a:lnTo>
                      <a:pt x="55" y="23"/>
                    </a:lnTo>
                    <a:lnTo>
                      <a:pt x="52" y="18"/>
                    </a:lnTo>
                    <a:lnTo>
                      <a:pt x="52" y="14"/>
                    </a:lnTo>
                    <a:lnTo>
                      <a:pt x="49" y="0"/>
                    </a:lnTo>
                    <a:lnTo>
                      <a:pt x="45" y="0"/>
                    </a:lnTo>
                    <a:lnTo>
                      <a:pt x="41" y="4"/>
                    </a:lnTo>
                    <a:lnTo>
                      <a:pt x="31" y="11"/>
                    </a:lnTo>
                    <a:lnTo>
                      <a:pt x="25" y="11"/>
                    </a:lnTo>
                    <a:lnTo>
                      <a:pt x="24" y="9"/>
                    </a:lnTo>
                    <a:lnTo>
                      <a:pt x="21" y="12"/>
                    </a:lnTo>
                    <a:lnTo>
                      <a:pt x="4" y="23"/>
                    </a:lnTo>
                    <a:lnTo>
                      <a:pt x="1" y="27"/>
                    </a:lnTo>
                    <a:lnTo>
                      <a:pt x="0" y="3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68" name="Freeform 1401">
                <a:extLst>
                  <a:ext uri="{FF2B5EF4-FFF2-40B4-BE49-F238E27FC236}">
                    <a16:creationId xmlns:a16="http://schemas.microsoft.com/office/drawing/2014/main" id="{DF13239D-1675-87B6-94BC-AF806CB513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31" y="1061"/>
                <a:ext cx="47" cy="45"/>
              </a:xfrm>
              <a:custGeom>
                <a:avLst/>
                <a:gdLst>
                  <a:gd name="T0" fmla="*/ 1 w 188"/>
                  <a:gd name="T1" fmla="*/ 169 h 182"/>
                  <a:gd name="T2" fmla="*/ 32 w 188"/>
                  <a:gd name="T3" fmla="*/ 158 h 182"/>
                  <a:gd name="T4" fmla="*/ 37 w 188"/>
                  <a:gd name="T5" fmla="*/ 169 h 182"/>
                  <a:gd name="T6" fmla="*/ 50 w 188"/>
                  <a:gd name="T7" fmla="*/ 179 h 182"/>
                  <a:gd name="T8" fmla="*/ 54 w 188"/>
                  <a:gd name="T9" fmla="*/ 180 h 182"/>
                  <a:gd name="T10" fmla="*/ 58 w 188"/>
                  <a:gd name="T11" fmla="*/ 182 h 182"/>
                  <a:gd name="T12" fmla="*/ 65 w 188"/>
                  <a:gd name="T13" fmla="*/ 180 h 182"/>
                  <a:gd name="T14" fmla="*/ 72 w 188"/>
                  <a:gd name="T15" fmla="*/ 179 h 182"/>
                  <a:gd name="T16" fmla="*/ 99 w 188"/>
                  <a:gd name="T17" fmla="*/ 165 h 182"/>
                  <a:gd name="T18" fmla="*/ 108 w 188"/>
                  <a:gd name="T19" fmla="*/ 161 h 182"/>
                  <a:gd name="T20" fmla="*/ 111 w 188"/>
                  <a:gd name="T21" fmla="*/ 157 h 182"/>
                  <a:gd name="T22" fmla="*/ 113 w 188"/>
                  <a:gd name="T23" fmla="*/ 147 h 182"/>
                  <a:gd name="T24" fmla="*/ 111 w 188"/>
                  <a:gd name="T25" fmla="*/ 144 h 182"/>
                  <a:gd name="T26" fmla="*/ 120 w 188"/>
                  <a:gd name="T27" fmla="*/ 135 h 182"/>
                  <a:gd name="T28" fmla="*/ 124 w 188"/>
                  <a:gd name="T29" fmla="*/ 134 h 182"/>
                  <a:gd name="T30" fmla="*/ 131 w 188"/>
                  <a:gd name="T31" fmla="*/ 135 h 182"/>
                  <a:gd name="T32" fmla="*/ 135 w 188"/>
                  <a:gd name="T33" fmla="*/ 137 h 182"/>
                  <a:gd name="T34" fmla="*/ 136 w 188"/>
                  <a:gd name="T35" fmla="*/ 138 h 182"/>
                  <a:gd name="T36" fmla="*/ 152 w 188"/>
                  <a:gd name="T37" fmla="*/ 133 h 182"/>
                  <a:gd name="T38" fmla="*/ 153 w 188"/>
                  <a:gd name="T39" fmla="*/ 131 h 182"/>
                  <a:gd name="T40" fmla="*/ 154 w 188"/>
                  <a:gd name="T41" fmla="*/ 130 h 182"/>
                  <a:gd name="T42" fmla="*/ 159 w 188"/>
                  <a:gd name="T43" fmla="*/ 123 h 182"/>
                  <a:gd name="T44" fmla="*/ 161 w 188"/>
                  <a:gd name="T45" fmla="*/ 119 h 182"/>
                  <a:gd name="T46" fmla="*/ 168 w 188"/>
                  <a:gd name="T47" fmla="*/ 116 h 182"/>
                  <a:gd name="T48" fmla="*/ 170 w 188"/>
                  <a:gd name="T49" fmla="*/ 119 h 182"/>
                  <a:gd name="T50" fmla="*/ 173 w 188"/>
                  <a:gd name="T51" fmla="*/ 118 h 182"/>
                  <a:gd name="T52" fmla="*/ 177 w 188"/>
                  <a:gd name="T53" fmla="*/ 113 h 182"/>
                  <a:gd name="T54" fmla="*/ 175 w 188"/>
                  <a:gd name="T55" fmla="*/ 108 h 182"/>
                  <a:gd name="T56" fmla="*/ 178 w 188"/>
                  <a:gd name="T57" fmla="*/ 102 h 182"/>
                  <a:gd name="T58" fmla="*/ 181 w 188"/>
                  <a:gd name="T59" fmla="*/ 101 h 182"/>
                  <a:gd name="T60" fmla="*/ 178 w 188"/>
                  <a:gd name="T61" fmla="*/ 95 h 182"/>
                  <a:gd name="T62" fmla="*/ 181 w 188"/>
                  <a:gd name="T63" fmla="*/ 94 h 182"/>
                  <a:gd name="T64" fmla="*/ 185 w 188"/>
                  <a:gd name="T65" fmla="*/ 92 h 182"/>
                  <a:gd name="T66" fmla="*/ 188 w 188"/>
                  <a:gd name="T67" fmla="*/ 80 h 182"/>
                  <a:gd name="T68" fmla="*/ 182 w 188"/>
                  <a:gd name="T69" fmla="*/ 77 h 182"/>
                  <a:gd name="T70" fmla="*/ 171 w 188"/>
                  <a:gd name="T71" fmla="*/ 74 h 182"/>
                  <a:gd name="T72" fmla="*/ 150 w 188"/>
                  <a:gd name="T73" fmla="*/ 59 h 182"/>
                  <a:gd name="T74" fmla="*/ 149 w 188"/>
                  <a:gd name="T75" fmla="*/ 56 h 182"/>
                  <a:gd name="T76" fmla="*/ 153 w 188"/>
                  <a:gd name="T77" fmla="*/ 39 h 182"/>
                  <a:gd name="T78" fmla="*/ 157 w 188"/>
                  <a:gd name="T79" fmla="*/ 35 h 182"/>
                  <a:gd name="T80" fmla="*/ 170 w 188"/>
                  <a:gd name="T81" fmla="*/ 27 h 182"/>
                  <a:gd name="T82" fmla="*/ 166 w 188"/>
                  <a:gd name="T83" fmla="*/ 25 h 182"/>
                  <a:gd name="T84" fmla="*/ 147 w 188"/>
                  <a:gd name="T85" fmla="*/ 4 h 182"/>
                  <a:gd name="T86" fmla="*/ 146 w 188"/>
                  <a:gd name="T87" fmla="*/ 0 h 1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88" h="182">
                    <a:moveTo>
                      <a:pt x="0" y="169"/>
                    </a:moveTo>
                    <a:lnTo>
                      <a:pt x="1" y="169"/>
                    </a:lnTo>
                    <a:lnTo>
                      <a:pt x="17" y="162"/>
                    </a:lnTo>
                    <a:lnTo>
                      <a:pt x="32" y="158"/>
                    </a:lnTo>
                    <a:lnTo>
                      <a:pt x="32" y="161"/>
                    </a:lnTo>
                    <a:lnTo>
                      <a:pt x="37" y="169"/>
                    </a:lnTo>
                    <a:lnTo>
                      <a:pt x="39" y="173"/>
                    </a:lnTo>
                    <a:lnTo>
                      <a:pt x="50" y="179"/>
                    </a:lnTo>
                    <a:lnTo>
                      <a:pt x="53" y="179"/>
                    </a:lnTo>
                    <a:lnTo>
                      <a:pt x="54" y="180"/>
                    </a:lnTo>
                    <a:lnTo>
                      <a:pt x="58" y="180"/>
                    </a:lnTo>
                    <a:lnTo>
                      <a:pt x="58" y="182"/>
                    </a:lnTo>
                    <a:lnTo>
                      <a:pt x="60" y="180"/>
                    </a:lnTo>
                    <a:lnTo>
                      <a:pt x="65" y="180"/>
                    </a:lnTo>
                    <a:lnTo>
                      <a:pt x="65" y="179"/>
                    </a:lnTo>
                    <a:lnTo>
                      <a:pt x="72" y="179"/>
                    </a:lnTo>
                    <a:lnTo>
                      <a:pt x="86" y="173"/>
                    </a:lnTo>
                    <a:lnTo>
                      <a:pt x="99" y="165"/>
                    </a:lnTo>
                    <a:lnTo>
                      <a:pt x="107" y="161"/>
                    </a:lnTo>
                    <a:lnTo>
                      <a:pt x="108" y="161"/>
                    </a:lnTo>
                    <a:lnTo>
                      <a:pt x="110" y="159"/>
                    </a:lnTo>
                    <a:lnTo>
                      <a:pt x="111" y="157"/>
                    </a:lnTo>
                    <a:lnTo>
                      <a:pt x="113" y="152"/>
                    </a:lnTo>
                    <a:lnTo>
                      <a:pt x="113" y="147"/>
                    </a:lnTo>
                    <a:lnTo>
                      <a:pt x="111" y="145"/>
                    </a:lnTo>
                    <a:lnTo>
                      <a:pt x="111" y="144"/>
                    </a:lnTo>
                    <a:lnTo>
                      <a:pt x="113" y="141"/>
                    </a:lnTo>
                    <a:lnTo>
                      <a:pt x="120" y="135"/>
                    </a:lnTo>
                    <a:lnTo>
                      <a:pt x="122" y="135"/>
                    </a:lnTo>
                    <a:lnTo>
                      <a:pt x="124" y="134"/>
                    </a:lnTo>
                    <a:lnTo>
                      <a:pt x="128" y="134"/>
                    </a:lnTo>
                    <a:lnTo>
                      <a:pt x="131" y="135"/>
                    </a:lnTo>
                    <a:lnTo>
                      <a:pt x="132" y="135"/>
                    </a:lnTo>
                    <a:lnTo>
                      <a:pt x="135" y="137"/>
                    </a:lnTo>
                    <a:lnTo>
                      <a:pt x="136" y="137"/>
                    </a:lnTo>
                    <a:lnTo>
                      <a:pt x="136" y="138"/>
                    </a:lnTo>
                    <a:lnTo>
                      <a:pt x="139" y="137"/>
                    </a:lnTo>
                    <a:lnTo>
                      <a:pt x="152" y="133"/>
                    </a:lnTo>
                    <a:lnTo>
                      <a:pt x="153" y="133"/>
                    </a:lnTo>
                    <a:lnTo>
                      <a:pt x="153" y="131"/>
                    </a:lnTo>
                    <a:lnTo>
                      <a:pt x="154" y="131"/>
                    </a:lnTo>
                    <a:lnTo>
                      <a:pt x="154" y="130"/>
                    </a:lnTo>
                    <a:lnTo>
                      <a:pt x="157" y="125"/>
                    </a:lnTo>
                    <a:lnTo>
                      <a:pt x="159" y="123"/>
                    </a:lnTo>
                    <a:lnTo>
                      <a:pt x="160" y="120"/>
                    </a:lnTo>
                    <a:lnTo>
                      <a:pt x="161" y="119"/>
                    </a:lnTo>
                    <a:lnTo>
                      <a:pt x="163" y="116"/>
                    </a:lnTo>
                    <a:lnTo>
                      <a:pt x="168" y="116"/>
                    </a:lnTo>
                    <a:lnTo>
                      <a:pt x="170" y="118"/>
                    </a:lnTo>
                    <a:lnTo>
                      <a:pt x="170" y="119"/>
                    </a:lnTo>
                    <a:lnTo>
                      <a:pt x="171" y="118"/>
                    </a:lnTo>
                    <a:lnTo>
                      <a:pt x="173" y="118"/>
                    </a:lnTo>
                    <a:lnTo>
                      <a:pt x="175" y="116"/>
                    </a:lnTo>
                    <a:lnTo>
                      <a:pt x="177" y="113"/>
                    </a:lnTo>
                    <a:lnTo>
                      <a:pt x="175" y="111"/>
                    </a:lnTo>
                    <a:lnTo>
                      <a:pt x="175" y="108"/>
                    </a:lnTo>
                    <a:lnTo>
                      <a:pt x="178" y="104"/>
                    </a:lnTo>
                    <a:lnTo>
                      <a:pt x="178" y="102"/>
                    </a:lnTo>
                    <a:lnTo>
                      <a:pt x="180" y="101"/>
                    </a:lnTo>
                    <a:lnTo>
                      <a:pt x="181" y="101"/>
                    </a:lnTo>
                    <a:lnTo>
                      <a:pt x="178" y="99"/>
                    </a:lnTo>
                    <a:lnTo>
                      <a:pt x="178" y="95"/>
                    </a:lnTo>
                    <a:lnTo>
                      <a:pt x="180" y="95"/>
                    </a:lnTo>
                    <a:lnTo>
                      <a:pt x="181" y="94"/>
                    </a:lnTo>
                    <a:lnTo>
                      <a:pt x="182" y="94"/>
                    </a:lnTo>
                    <a:lnTo>
                      <a:pt x="185" y="92"/>
                    </a:lnTo>
                    <a:lnTo>
                      <a:pt x="188" y="88"/>
                    </a:lnTo>
                    <a:lnTo>
                      <a:pt x="188" y="80"/>
                    </a:lnTo>
                    <a:lnTo>
                      <a:pt x="184" y="81"/>
                    </a:lnTo>
                    <a:lnTo>
                      <a:pt x="182" y="77"/>
                    </a:lnTo>
                    <a:lnTo>
                      <a:pt x="180" y="77"/>
                    </a:lnTo>
                    <a:lnTo>
                      <a:pt x="171" y="74"/>
                    </a:lnTo>
                    <a:lnTo>
                      <a:pt x="157" y="63"/>
                    </a:lnTo>
                    <a:lnTo>
                      <a:pt x="150" y="59"/>
                    </a:lnTo>
                    <a:lnTo>
                      <a:pt x="150" y="58"/>
                    </a:lnTo>
                    <a:lnTo>
                      <a:pt x="149" y="56"/>
                    </a:lnTo>
                    <a:lnTo>
                      <a:pt x="150" y="42"/>
                    </a:lnTo>
                    <a:lnTo>
                      <a:pt x="153" y="39"/>
                    </a:lnTo>
                    <a:lnTo>
                      <a:pt x="153" y="38"/>
                    </a:lnTo>
                    <a:lnTo>
                      <a:pt x="157" y="35"/>
                    </a:lnTo>
                    <a:lnTo>
                      <a:pt x="170" y="30"/>
                    </a:lnTo>
                    <a:lnTo>
                      <a:pt x="170" y="27"/>
                    </a:lnTo>
                    <a:lnTo>
                      <a:pt x="168" y="27"/>
                    </a:lnTo>
                    <a:lnTo>
                      <a:pt x="166" y="25"/>
                    </a:lnTo>
                    <a:lnTo>
                      <a:pt x="157" y="17"/>
                    </a:lnTo>
                    <a:lnTo>
                      <a:pt x="147" y="4"/>
                    </a:lnTo>
                    <a:lnTo>
                      <a:pt x="146" y="3"/>
                    </a:lnTo>
                    <a:lnTo>
                      <a:pt x="146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69" name="Freeform 1402">
                <a:extLst>
                  <a:ext uri="{FF2B5EF4-FFF2-40B4-BE49-F238E27FC236}">
                    <a16:creationId xmlns:a16="http://schemas.microsoft.com/office/drawing/2014/main" id="{F303B8DB-DED2-1B38-A9BC-9195BE2728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57" y="1056"/>
                <a:ext cx="10" cy="5"/>
              </a:xfrm>
              <a:custGeom>
                <a:avLst/>
                <a:gdLst>
                  <a:gd name="T0" fmla="*/ 40 w 40"/>
                  <a:gd name="T1" fmla="*/ 21 h 21"/>
                  <a:gd name="T2" fmla="*/ 36 w 40"/>
                  <a:gd name="T3" fmla="*/ 21 h 21"/>
                  <a:gd name="T4" fmla="*/ 35 w 40"/>
                  <a:gd name="T5" fmla="*/ 17 h 21"/>
                  <a:gd name="T6" fmla="*/ 28 w 40"/>
                  <a:gd name="T7" fmla="*/ 17 h 21"/>
                  <a:gd name="T8" fmla="*/ 22 w 40"/>
                  <a:gd name="T9" fmla="*/ 18 h 21"/>
                  <a:gd name="T10" fmla="*/ 16 w 40"/>
                  <a:gd name="T11" fmla="*/ 18 h 21"/>
                  <a:gd name="T12" fmla="*/ 14 w 40"/>
                  <a:gd name="T13" fmla="*/ 14 h 21"/>
                  <a:gd name="T14" fmla="*/ 1 w 40"/>
                  <a:gd name="T15" fmla="*/ 6 h 21"/>
                  <a:gd name="T16" fmla="*/ 1 w 40"/>
                  <a:gd name="T17" fmla="*/ 3 h 21"/>
                  <a:gd name="T18" fmla="*/ 0 w 40"/>
                  <a:gd name="T19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0" h="21">
                    <a:moveTo>
                      <a:pt x="40" y="21"/>
                    </a:moveTo>
                    <a:lnTo>
                      <a:pt x="36" y="21"/>
                    </a:lnTo>
                    <a:lnTo>
                      <a:pt x="35" y="17"/>
                    </a:lnTo>
                    <a:lnTo>
                      <a:pt x="28" y="17"/>
                    </a:lnTo>
                    <a:lnTo>
                      <a:pt x="22" y="18"/>
                    </a:lnTo>
                    <a:lnTo>
                      <a:pt x="16" y="18"/>
                    </a:lnTo>
                    <a:lnTo>
                      <a:pt x="14" y="14"/>
                    </a:lnTo>
                    <a:lnTo>
                      <a:pt x="1" y="6"/>
                    </a:lnTo>
                    <a:lnTo>
                      <a:pt x="1" y="3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70" name="Freeform 1403">
                <a:extLst>
                  <a:ext uri="{FF2B5EF4-FFF2-40B4-BE49-F238E27FC236}">
                    <a16:creationId xmlns:a16="http://schemas.microsoft.com/office/drawing/2014/main" id="{72935C0D-645D-74A2-309E-BFE39CE0DB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90" y="1058"/>
                <a:ext cx="22" cy="9"/>
              </a:xfrm>
              <a:custGeom>
                <a:avLst/>
                <a:gdLst>
                  <a:gd name="T0" fmla="*/ 84 w 84"/>
                  <a:gd name="T1" fmla="*/ 0 h 37"/>
                  <a:gd name="T2" fmla="*/ 76 w 84"/>
                  <a:gd name="T3" fmla="*/ 13 h 37"/>
                  <a:gd name="T4" fmla="*/ 73 w 84"/>
                  <a:gd name="T5" fmla="*/ 16 h 37"/>
                  <a:gd name="T6" fmla="*/ 62 w 84"/>
                  <a:gd name="T7" fmla="*/ 32 h 37"/>
                  <a:gd name="T8" fmla="*/ 62 w 84"/>
                  <a:gd name="T9" fmla="*/ 33 h 37"/>
                  <a:gd name="T10" fmla="*/ 45 w 84"/>
                  <a:gd name="T11" fmla="*/ 33 h 37"/>
                  <a:gd name="T12" fmla="*/ 23 w 84"/>
                  <a:gd name="T13" fmla="*/ 37 h 37"/>
                  <a:gd name="T14" fmla="*/ 23 w 84"/>
                  <a:gd name="T15" fmla="*/ 36 h 37"/>
                  <a:gd name="T16" fmla="*/ 21 w 84"/>
                  <a:gd name="T17" fmla="*/ 37 h 37"/>
                  <a:gd name="T18" fmla="*/ 21 w 84"/>
                  <a:gd name="T19" fmla="*/ 36 h 37"/>
                  <a:gd name="T20" fmla="*/ 7 w 84"/>
                  <a:gd name="T21" fmla="*/ 30 h 37"/>
                  <a:gd name="T22" fmla="*/ 2 w 84"/>
                  <a:gd name="T23" fmla="*/ 20 h 37"/>
                  <a:gd name="T24" fmla="*/ 0 w 84"/>
                  <a:gd name="T25" fmla="*/ 8 h 37"/>
                  <a:gd name="T26" fmla="*/ 0 w 84"/>
                  <a:gd name="T27" fmla="*/ 5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84" h="37">
                    <a:moveTo>
                      <a:pt x="84" y="0"/>
                    </a:moveTo>
                    <a:lnTo>
                      <a:pt x="76" y="13"/>
                    </a:lnTo>
                    <a:lnTo>
                      <a:pt x="73" y="16"/>
                    </a:lnTo>
                    <a:lnTo>
                      <a:pt x="62" y="32"/>
                    </a:lnTo>
                    <a:lnTo>
                      <a:pt x="62" y="33"/>
                    </a:lnTo>
                    <a:lnTo>
                      <a:pt x="45" y="33"/>
                    </a:lnTo>
                    <a:lnTo>
                      <a:pt x="23" y="37"/>
                    </a:lnTo>
                    <a:lnTo>
                      <a:pt x="23" y="36"/>
                    </a:lnTo>
                    <a:lnTo>
                      <a:pt x="21" y="37"/>
                    </a:lnTo>
                    <a:lnTo>
                      <a:pt x="21" y="36"/>
                    </a:lnTo>
                    <a:lnTo>
                      <a:pt x="7" y="30"/>
                    </a:lnTo>
                    <a:lnTo>
                      <a:pt x="2" y="20"/>
                    </a:lnTo>
                    <a:lnTo>
                      <a:pt x="0" y="8"/>
                    </a:lnTo>
                    <a:lnTo>
                      <a:pt x="0" y="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71" name="Freeform 1404">
                <a:extLst>
                  <a:ext uri="{FF2B5EF4-FFF2-40B4-BE49-F238E27FC236}">
                    <a16:creationId xmlns:a16="http://schemas.microsoft.com/office/drawing/2014/main" id="{25276C51-0703-6685-8F7E-A003F680C6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10" y="1011"/>
                <a:ext cx="15" cy="47"/>
              </a:xfrm>
              <a:custGeom>
                <a:avLst/>
                <a:gdLst>
                  <a:gd name="T0" fmla="*/ 60 w 61"/>
                  <a:gd name="T1" fmla="*/ 185 h 185"/>
                  <a:gd name="T2" fmla="*/ 61 w 61"/>
                  <a:gd name="T3" fmla="*/ 183 h 185"/>
                  <a:gd name="T4" fmla="*/ 56 w 61"/>
                  <a:gd name="T5" fmla="*/ 150 h 185"/>
                  <a:gd name="T6" fmla="*/ 54 w 61"/>
                  <a:gd name="T7" fmla="*/ 145 h 185"/>
                  <a:gd name="T8" fmla="*/ 56 w 61"/>
                  <a:gd name="T9" fmla="*/ 143 h 185"/>
                  <a:gd name="T10" fmla="*/ 54 w 61"/>
                  <a:gd name="T11" fmla="*/ 141 h 185"/>
                  <a:gd name="T12" fmla="*/ 53 w 61"/>
                  <a:gd name="T13" fmla="*/ 138 h 185"/>
                  <a:gd name="T14" fmla="*/ 44 w 61"/>
                  <a:gd name="T15" fmla="*/ 134 h 185"/>
                  <a:gd name="T16" fmla="*/ 43 w 61"/>
                  <a:gd name="T17" fmla="*/ 133 h 185"/>
                  <a:gd name="T18" fmla="*/ 41 w 61"/>
                  <a:gd name="T19" fmla="*/ 133 h 185"/>
                  <a:gd name="T20" fmla="*/ 39 w 61"/>
                  <a:gd name="T21" fmla="*/ 138 h 185"/>
                  <a:gd name="T22" fmla="*/ 37 w 61"/>
                  <a:gd name="T23" fmla="*/ 140 h 185"/>
                  <a:gd name="T24" fmla="*/ 34 w 61"/>
                  <a:gd name="T25" fmla="*/ 137 h 185"/>
                  <a:gd name="T26" fmla="*/ 33 w 61"/>
                  <a:gd name="T27" fmla="*/ 133 h 185"/>
                  <a:gd name="T28" fmla="*/ 36 w 61"/>
                  <a:gd name="T29" fmla="*/ 129 h 185"/>
                  <a:gd name="T30" fmla="*/ 36 w 61"/>
                  <a:gd name="T31" fmla="*/ 126 h 185"/>
                  <a:gd name="T32" fmla="*/ 34 w 61"/>
                  <a:gd name="T33" fmla="*/ 123 h 185"/>
                  <a:gd name="T34" fmla="*/ 34 w 61"/>
                  <a:gd name="T35" fmla="*/ 121 h 185"/>
                  <a:gd name="T36" fmla="*/ 33 w 61"/>
                  <a:gd name="T37" fmla="*/ 118 h 185"/>
                  <a:gd name="T38" fmla="*/ 33 w 61"/>
                  <a:gd name="T39" fmla="*/ 116 h 185"/>
                  <a:gd name="T40" fmla="*/ 36 w 61"/>
                  <a:gd name="T41" fmla="*/ 115 h 185"/>
                  <a:gd name="T42" fmla="*/ 36 w 61"/>
                  <a:gd name="T43" fmla="*/ 112 h 185"/>
                  <a:gd name="T44" fmla="*/ 37 w 61"/>
                  <a:gd name="T45" fmla="*/ 109 h 185"/>
                  <a:gd name="T46" fmla="*/ 37 w 61"/>
                  <a:gd name="T47" fmla="*/ 107 h 185"/>
                  <a:gd name="T48" fmla="*/ 36 w 61"/>
                  <a:gd name="T49" fmla="*/ 105 h 185"/>
                  <a:gd name="T50" fmla="*/ 25 w 61"/>
                  <a:gd name="T51" fmla="*/ 105 h 185"/>
                  <a:gd name="T52" fmla="*/ 15 w 61"/>
                  <a:gd name="T53" fmla="*/ 104 h 185"/>
                  <a:gd name="T54" fmla="*/ 0 w 61"/>
                  <a:gd name="T55" fmla="*/ 99 h 185"/>
                  <a:gd name="T56" fmla="*/ 0 w 61"/>
                  <a:gd name="T57" fmla="*/ 95 h 185"/>
                  <a:gd name="T58" fmla="*/ 1 w 61"/>
                  <a:gd name="T59" fmla="*/ 92 h 185"/>
                  <a:gd name="T60" fmla="*/ 1 w 61"/>
                  <a:gd name="T61" fmla="*/ 84 h 185"/>
                  <a:gd name="T62" fmla="*/ 0 w 61"/>
                  <a:gd name="T63" fmla="*/ 76 h 185"/>
                  <a:gd name="T64" fmla="*/ 0 w 61"/>
                  <a:gd name="T65" fmla="*/ 73 h 185"/>
                  <a:gd name="T66" fmla="*/ 1 w 61"/>
                  <a:gd name="T67" fmla="*/ 73 h 185"/>
                  <a:gd name="T68" fmla="*/ 5 w 61"/>
                  <a:gd name="T69" fmla="*/ 67 h 185"/>
                  <a:gd name="T70" fmla="*/ 7 w 61"/>
                  <a:gd name="T71" fmla="*/ 66 h 185"/>
                  <a:gd name="T72" fmla="*/ 7 w 61"/>
                  <a:gd name="T73" fmla="*/ 60 h 185"/>
                  <a:gd name="T74" fmla="*/ 11 w 61"/>
                  <a:gd name="T75" fmla="*/ 60 h 185"/>
                  <a:gd name="T76" fmla="*/ 18 w 61"/>
                  <a:gd name="T77" fmla="*/ 63 h 185"/>
                  <a:gd name="T78" fmla="*/ 18 w 61"/>
                  <a:gd name="T79" fmla="*/ 64 h 185"/>
                  <a:gd name="T80" fmla="*/ 19 w 61"/>
                  <a:gd name="T81" fmla="*/ 64 h 185"/>
                  <a:gd name="T82" fmla="*/ 19 w 61"/>
                  <a:gd name="T83" fmla="*/ 63 h 185"/>
                  <a:gd name="T84" fmla="*/ 21 w 61"/>
                  <a:gd name="T85" fmla="*/ 62 h 185"/>
                  <a:gd name="T86" fmla="*/ 21 w 61"/>
                  <a:gd name="T87" fmla="*/ 60 h 185"/>
                  <a:gd name="T88" fmla="*/ 24 w 61"/>
                  <a:gd name="T89" fmla="*/ 44 h 185"/>
                  <a:gd name="T90" fmla="*/ 21 w 61"/>
                  <a:gd name="T91" fmla="*/ 42 h 185"/>
                  <a:gd name="T92" fmla="*/ 10 w 61"/>
                  <a:gd name="T93" fmla="*/ 35 h 185"/>
                  <a:gd name="T94" fmla="*/ 8 w 61"/>
                  <a:gd name="T95" fmla="*/ 34 h 185"/>
                  <a:gd name="T96" fmla="*/ 11 w 61"/>
                  <a:gd name="T97" fmla="*/ 21 h 185"/>
                  <a:gd name="T98" fmla="*/ 11 w 61"/>
                  <a:gd name="T99" fmla="*/ 16 h 185"/>
                  <a:gd name="T100" fmla="*/ 8 w 61"/>
                  <a:gd name="T101" fmla="*/ 10 h 185"/>
                  <a:gd name="T102" fmla="*/ 3 w 61"/>
                  <a:gd name="T103" fmla="*/ 3 h 185"/>
                  <a:gd name="T104" fmla="*/ 3 w 61"/>
                  <a:gd name="T105" fmla="*/ 0 h 1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61" h="185">
                    <a:moveTo>
                      <a:pt x="60" y="185"/>
                    </a:moveTo>
                    <a:lnTo>
                      <a:pt x="61" y="183"/>
                    </a:lnTo>
                    <a:lnTo>
                      <a:pt x="56" y="150"/>
                    </a:lnTo>
                    <a:lnTo>
                      <a:pt x="54" y="145"/>
                    </a:lnTo>
                    <a:lnTo>
                      <a:pt x="56" y="143"/>
                    </a:lnTo>
                    <a:lnTo>
                      <a:pt x="54" y="141"/>
                    </a:lnTo>
                    <a:lnTo>
                      <a:pt x="53" y="138"/>
                    </a:lnTo>
                    <a:lnTo>
                      <a:pt x="44" y="134"/>
                    </a:lnTo>
                    <a:lnTo>
                      <a:pt x="43" y="133"/>
                    </a:lnTo>
                    <a:lnTo>
                      <a:pt x="41" y="133"/>
                    </a:lnTo>
                    <a:lnTo>
                      <a:pt x="39" y="138"/>
                    </a:lnTo>
                    <a:lnTo>
                      <a:pt x="37" y="140"/>
                    </a:lnTo>
                    <a:lnTo>
                      <a:pt x="34" y="137"/>
                    </a:lnTo>
                    <a:lnTo>
                      <a:pt x="33" y="133"/>
                    </a:lnTo>
                    <a:lnTo>
                      <a:pt x="36" y="129"/>
                    </a:lnTo>
                    <a:lnTo>
                      <a:pt x="36" y="126"/>
                    </a:lnTo>
                    <a:lnTo>
                      <a:pt x="34" y="123"/>
                    </a:lnTo>
                    <a:lnTo>
                      <a:pt x="34" y="121"/>
                    </a:lnTo>
                    <a:lnTo>
                      <a:pt x="33" y="118"/>
                    </a:lnTo>
                    <a:lnTo>
                      <a:pt x="33" y="116"/>
                    </a:lnTo>
                    <a:lnTo>
                      <a:pt x="36" y="115"/>
                    </a:lnTo>
                    <a:lnTo>
                      <a:pt x="36" y="112"/>
                    </a:lnTo>
                    <a:lnTo>
                      <a:pt x="37" y="109"/>
                    </a:lnTo>
                    <a:lnTo>
                      <a:pt x="37" y="107"/>
                    </a:lnTo>
                    <a:lnTo>
                      <a:pt x="36" y="105"/>
                    </a:lnTo>
                    <a:lnTo>
                      <a:pt x="25" y="105"/>
                    </a:lnTo>
                    <a:lnTo>
                      <a:pt x="15" y="104"/>
                    </a:lnTo>
                    <a:lnTo>
                      <a:pt x="0" y="99"/>
                    </a:lnTo>
                    <a:lnTo>
                      <a:pt x="0" y="95"/>
                    </a:lnTo>
                    <a:lnTo>
                      <a:pt x="1" y="92"/>
                    </a:lnTo>
                    <a:lnTo>
                      <a:pt x="1" y="84"/>
                    </a:lnTo>
                    <a:lnTo>
                      <a:pt x="0" y="76"/>
                    </a:lnTo>
                    <a:lnTo>
                      <a:pt x="0" y="73"/>
                    </a:lnTo>
                    <a:lnTo>
                      <a:pt x="1" y="73"/>
                    </a:lnTo>
                    <a:lnTo>
                      <a:pt x="5" y="67"/>
                    </a:lnTo>
                    <a:lnTo>
                      <a:pt x="7" y="66"/>
                    </a:lnTo>
                    <a:lnTo>
                      <a:pt x="7" y="60"/>
                    </a:lnTo>
                    <a:lnTo>
                      <a:pt x="11" y="60"/>
                    </a:lnTo>
                    <a:lnTo>
                      <a:pt x="18" y="63"/>
                    </a:lnTo>
                    <a:lnTo>
                      <a:pt x="18" y="64"/>
                    </a:lnTo>
                    <a:lnTo>
                      <a:pt x="19" y="64"/>
                    </a:lnTo>
                    <a:lnTo>
                      <a:pt x="19" y="63"/>
                    </a:lnTo>
                    <a:lnTo>
                      <a:pt x="21" y="62"/>
                    </a:lnTo>
                    <a:lnTo>
                      <a:pt x="21" y="60"/>
                    </a:lnTo>
                    <a:lnTo>
                      <a:pt x="24" y="44"/>
                    </a:lnTo>
                    <a:lnTo>
                      <a:pt x="21" y="42"/>
                    </a:lnTo>
                    <a:lnTo>
                      <a:pt x="10" y="35"/>
                    </a:lnTo>
                    <a:lnTo>
                      <a:pt x="8" y="34"/>
                    </a:lnTo>
                    <a:lnTo>
                      <a:pt x="11" y="21"/>
                    </a:lnTo>
                    <a:lnTo>
                      <a:pt x="11" y="16"/>
                    </a:lnTo>
                    <a:lnTo>
                      <a:pt x="8" y="10"/>
                    </a:lnTo>
                    <a:lnTo>
                      <a:pt x="3" y="3"/>
                    </a:lnTo>
                    <a:lnTo>
                      <a:pt x="3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72" name="Freeform 1405">
                <a:extLst>
                  <a:ext uri="{FF2B5EF4-FFF2-40B4-BE49-F238E27FC236}">
                    <a16:creationId xmlns:a16="http://schemas.microsoft.com/office/drawing/2014/main" id="{DABD1976-37BF-966C-1337-F849E7874B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25" y="1048"/>
                <a:ext cx="32" cy="10"/>
              </a:xfrm>
              <a:custGeom>
                <a:avLst/>
                <a:gdLst>
                  <a:gd name="T0" fmla="*/ 130 w 130"/>
                  <a:gd name="T1" fmla="*/ 28 h 37"/>
                  <a:gd name="T2" fmla="*/ 124 w 130"/>
                  <a:gd name="T3" fmla="*/ 28 h 37"/>
                  <a:gd name="T4" fmla="*/ 118 w 130"/>
                  <a:gd name="T5" fmla="*/ 30 h 37"/>
                  <a:gd name="T6" fmla="*/ 117 w 130"/>
                  <a:gd name="T7" fmla="*/ 30 h 37"/>
                  <a:gd name="T8" fmla="*/ 110 w 130"/>
                  <a:gd name="T9" fmla="*/ 28 h 37"/>
                  <a:gd name="T10" fmla="*/ 100 w 130"/>
                  <a:gd name="T11" fmla="*/ 23 h 37"/>
                  <a:gd name="T12" fmla="*/ 92 w 130"/>
                  <a:gd name="T13" fmla="*/ 21 h 37"/>
                  <a:gd name="T14" fmla="*/ 89 w 130"/>
                  <a:gd name="T15" fmla="*/ 21 h 37"/>
                  <a:gd name="T16" fmla="*/ 88 w 130"/>
                  <a:gd name="T17" fmla="*/ 23 h 37"/>
                  <a:gd name="T18" fmla="*/ 86 w 130"/>
                  <a:gd name="T19" fmla="*/ 23 h 37"/>
                  <a:gd name="T20" fmla="*/ 86 w 130"/>
                  <a:gd name="T21" fmla="*/ 21 h 37"/>
                  <a:gd name="T22" fmla="*/ 85 w 130"/>
                  <a:gd name="T23" fmla="*/ 13 h 37"/>
                  <a:gd name="T24" fmla="*/ 85 w 130"/>
                  <a:gd name="T25" fmla="*/ 11 h 37"/>
                  <a:gd name="T26" fmla="*/ 84 w 130"/>
                  <a:gd name="T27" fmla="*/ 10 h 37"/>
                  <a:gd name="T28" fmla="*/ 79 w 130"/>
                  <a:gd name="T29" fmla="*/ 11 h 37"/>
                  <a:gd name="T30" fmla="*/ 78 w 130"/>
                  <a:gd name="T31" fmla="*/ 13 h 37"/>
                  <a:gd name="T32" fmla="*/ 72 w 130"/>
                  <a:gd name="T33" fmla="*/ 14 h 37"/>
                  <a:gd name="T34" fmla="*/ 70 w 130"/>
                  <a:gd name="T35" fmla="*/ 13 h 37"/>
                  <a:gd name="T36" fmla="*/ 68 w 130"/>
                  <a:gd name="T37" fmla="*/ 11 h 37"/>
                  <a:gd name="T38" fmla="*/ 68 w 130"/>
                  <a:gd name="T39" fmla="*/ 10 h 37"/>
                  <a:gd name="T40" fmla="*/ 63 w 130"/>
                  <a:gd name="T41" fmla="*/ 2 h 37"/>
                  <a:gd name="T42" fmla="*/ 57 w 130"/>
                  <a:gd name="T43" fmla="*/ 0 h 37"/>
                  <a:gd name="T44" fmla="*/ 56 w 130"/>
                  <a:gd name="T45" fmla="*/ 0 h 37"/>
                  <a:gd name="T46" fmla="*/ 51 w 130"/>
                  <a:gd name="T47" fmla="*/ 2 h 37"/>
                  <a:gd name="T48" fmla="*/ 50 w 130"/>
                  <a:gd name="T49" fmla="*/ 2 h 37"/>
                  <a:gd name="T50" fmla="*/ 46 w 130"/>
                  <a:gd name="T51" fmla="*/ 3 h 37"/>
                  <a:gd name="T52" fmla="*/ 44 w 130"/>
                  <a:gd name="T53" fmla="*/ 2 h 37"/>
                  <a:gd name="T54" fmla="*/ 44 w 130"/>
                  <a:gd name="T55" fmla="*/ 3 h 37"/>
                  <a:gd name="T56" fmla="*/ 33 w 130"/>
                  <a:gd name="T57" fmla="*/ 13 h 37"/>
                  <a:gd name="T58" fmla="*/ 31 w 130"/>
                  <a:gd name="T59" fmla="*/ 23 h 37"/>
                  <a:gd name="T60" fmla="*/ 29 w 130"/>
                  <a:gd name="T61" fmla="*/ 23 h 37"/>
                  <a:gd name="T62" fmla="*/ 29 w 130"/>
                  <a:gd name="T63" fmla="*/ 26 h 37"/>
                  <a:gd name="T64" fmla="*/ 18 w 130"/>
                  <a:gd name="T65" fmla="*/ 34 h 37"/>
                  <a:gd name="T66" fmla="*/ 17 w 130"/>
                  <a:gd name="T67" fmla="*/ 35 h 37"/>
                  <a:gd name="T68" fmla="*/ 14 w 130"/>
                  <a:gd name="T69" fmla="*/ 35 h 37"/>
                  <a:gd name="T70" fmla="*/ 5 w 130"/>
                  <a:gd name="T71" fmla="*/ 37 h 37"/>
                  <a:gd name="T72" fmla="*/ 0 w 130"/>
                  <a:gd name="T73" fmla="*/ 3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30" h="37">
                    <a:moveTo>
                      <a:pt x="130" y="28"/>
                    </a:moveTo>
                    <a:lnTo>
                      <a:pt x="124" y="28"/>
                    </a:lnTo>
                    <a:lnTo>
                      <a:pt x="118" y="30"/>
                    </a:lnTo>
                    <a:lnTo>
                      <a:pt x="117" y="30"/>
                    </a:lnTo>
                    <a:lnTo>
                      <a:pt x="110" y="28"/>
                    </a:lnTo>
                    <a:lnTo>
                      <a:pt x="100" y="23"/>
                    </a:lnTo>
                    <a:lnTo>
                      <a:pt x="92" y="21"/>
                    </a:lnTo>
                    <a:lnTo>
                      <a:pt x="89" y="21"/>
                    </a:lnTo>
                    <a:lnTo>
                      <a:pt x="88" y="23"/>
                    </a:lnTo>
                    <a:lnTo>
                      <a:pt x="86" y="23"/>
                    </a:lnTo>
                    <a:lnTo>
                      <a:pt x="86" y="21"/>
                    </a:lnTo>
                    <a:lnTo>
                      <a:pt x="85" y="13"/>
                    </a:lnTo>
                    <a:lnTo>
                      <a:pt x="85" y="11"/>
                    </a:lnTo>
                    <a:lnTo>
                      <a:pt x="84" y="10"/>
                    </a:lnTo>
                    <a:lnTo>
                      <a:pt x="79" y="11"/>
                    </a:lnTo>
                    <a:lnTo>
                      <a:pt x="78" y="13"/>
                    </a:lnTo>
                    <a:lnTo>
                      <a:pt x="72" y="14"/>
                    </a:lnTo>
                    <a:lnTo>
                      <a:pt x="70" y="13"/>
                    </a:lnTo>
                    <a:lnTo>
                      <a:pt x="68" y="11"/>
                    </a:lnTo>
                    <a:lnTo>
                      <a:pt x="68" y="10"/>
                    </a:lnTo>
                    <a:lnTo>
                      <a:pt x="63" y="2"/>
                    </a:lnTo>
                    <a:lnTo>
                      <a:pt x="57" y="0"/>
                    </a:lnTo>
                    <a:lnTo>
                      <a:pt x="56" y="0"/>
                    </a:lnTo>
                    <a:lnTo>
                      <a:pt x="51" y="2"/>
                    </a:lnTo>
                    <a:lnTo>
                      <a:pt x="50" y="2"/>
                    </a:lnTo>
                    <a:lnTo>
                      <a:pt x="46" y="3"/>
                    </a:lnTo>
                    <a:lnTo>
                      <a:pt x="44" y="2"/>
                    </a:lnTo>
                    <a:lnTo>
                      <a:pt x="44" y="3"/>
                    </a:lnTo>
                    <a:lnTo>
                      <a:pt x="33" y="13"/>
                    </a:lnTo>
                    <a:lnTo>
                      <a:pt x="31" y="23"/>
                    </a:lnTo>
                    <a:lnTo>
                      <a:pt x="29" y="23"/>
                    </a:lnTo>
                    <a:lnTo>
                      <a:pt x="29" y="26"/>
                    </a:lnTo>
                    <a:lnTo>
                      <a:pt x="18" y="34"/>
                    </a:lnTo>
                    <a:lnTo>
                      <a:pt x="17" y="35"/>
                    </a:lnTo>
                    <a:lnTo>
                      <a:pt x="14" y="35"/>
                    </a:lnTo>
                    <a:lnTo>
                      <a:pt x="5" y="37"/>
                    </a:lnTo>
                    <a:lnTo>
                      <a:pt x="0" y="3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73" name="Freeform 1406">
                <a:extLst>
                  <a:ext uri="{FF2B5EF4-FFF2-40B4-BE49-F238E27FC236}">
                    <a16:creationId xmlns:a16="http://schemas.microsoft.com/office/drawing/2014/main" id="{578DDB3E-B2C8-8CA8-FE02-689E321AD4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21" y="1058"/>
                <a:ext cx="4" cy="6"/>
              </a:xfrm>
              <a:custGeom>
                <a:avLst/>
                <a:gdLst>
                  <a:gd name="T0" fmla="*/ 16 w 16"/>
                  <a:gd name="T1" fmla="*/ 0 h 26"/>
                  <a:gd name="T2" fmla="*/ 16 w 16"/>
                  <a:gd name="T3" fmla="*/ 3 h 26"/>
                  <a:gd name="T4" fmla="*/ 14 w 16"/>
                  <a:gd name="T5" fmla="*/ 4 h 26"/>
                  <a:gd name="T6" fmla="*/ 9 w 16"/>
                  <a:gd name="T7" fmla="*/ 5 h 26"/>
                  <a:gd name="T8" fmla="*/ 6 w 16"/>
                  <a:gd name="T9" fmla="*/ 11 h 26"/>
                  <a:gd name="T10" fmla="*/ 6 w 16"/>
                  <a:gd name="T11" fmla="*/ 12 h 26"/>
                  <a:gd name="T12" fmla="*/ 10 w 16"/>
                  <a:gd name="T13" fmla="*/ 11 h 26"/>
                  <a:gd name="T14" fmla="*/ 10 w 16"/>
                  <a:gd name="T15" fmla="*/ 18 h 26"/>
                  <a:gd name="T16" fmla="*/ 9 w 16"/>
                  <a:gd name="T17" fmla="*/ 26 h 26"/>
                  <a:gd name="T18" fmla="*/ 7 w 16"/>
                  <a:gd name="T19" fmla="*/ 26 h 26"/>
                  <a:gd name="T20" fmla="*/ 0 w 16"/>
                  <a:gd name="T21" fmla="*/ 23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" h="26">
                    <a:moveTo>
                      <a:pt x="16" y="0"/>
                    </a:moveTo>
                    <a:lnTo>
                      <a:pt x="16" y="3"/>
                    </a:lnTo>
                    <a:lnTo>
                      <a:pt x="14" y="4"/>
                    </a:lnTo>
                    <a:lnTo>
                      <a:pt x="9" y="5"/>
                    </a:lnTo>
                    <a:lnTo>
                      <a:pt x="6" y="11"/>
                    </a:lnTo>
                    <a:lnTo>
                      <a:pt x="6" y="12"/>
                    </a:lnTo>
                    <a:lnTo>
                      <a:pt x="10" y="11"/>
                    </a:lnTo>
                    <a:lnTo>
                      <a:pt x="10" y="18"/>
                    </a:lnTo>
                    <a:lnTo>
                      <a:pt x="9" y="26"/>
                    </a:lnTo>
                    <a:lnTo>
                      <a:pt x="7" y="26"/>
                    </a:lnTo>
                    <a:lnTo>
                      <a:pt x="0" y="2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74" name="Line 1407">
                <a:extLst>
                  <a:ext uri="{FF2B5EF4-FFF2-40B4-BE49-F238E27FC236}">
                    <a16:creationId xmlns:a16="http://schemas.microsoft.com/office/drawing/2014/main" id="{B653B9F4-3248-14A6-05A6-DB5DEAC7940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5515" y="1064"/>
                <a:ext cx="0" cy="0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75" name="Line 1408">
                <a:extLst>
                  <a:ext uri="{FF2B5EF4-FFF2-40B4-BE49-F238E27FC236}">
                    <a16:creationId xmlns:a16="http://schemas.microsoft.com/office/drawing/2014/main" id="{FA2675FD-7779-91B2-1DA9-CBDCFC5EC92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511" y="1064"/>
                <a:ext cx="4" cy="0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76" name="Freeform 1409">
                <a:extLst>
                  <a:ext uri="{FF2B5EF4-FFF2-40B4-BE49-F238E27FC236}">
                    <a16:creationId xmlns:a16="http://schemas.microsoft.com/office/drawing/2014/main" id="{EA31022C-683C-CEFB-FFE9-F1BB921215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15" y="1064"/>
                <a:ext cx="0" cy="0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1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77" name="Freeform 1410">
                <a:extLst>
                  <a:ext uri="{FF2B5EF4-FFF2-40B4-BE49-F238E27FC236}">
                    <a16:creationId xmlns:a16="http://schemas.microsoft.com/office/drawing/2014/main" id="{449F6182-AAD4-F41F-0D56-A6C2DCA4E4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12" y="1064"/>
                <a:ext cx="21" cy="39"/>
              </a:xfrm>
              <a:custGeom>
                <a:avLst/>
                <a:gdLst>
                  <a:gd name="T0" fmla="*/ 12 w 85"/>
                  <a:gd name="T1" fmla="*/ 0 h 156"/>
                  <a:gd name="T2" fmla="*/ 18 w 85"/>
                  <a:gd name="T3" fmla="*/ 1 h 156"/>
                  <a:gd name="T4" fmla="*/ 25 w 85"/>
                  <a:gd name="T5" fmla="*/ 5 h 156"/>
                  <a:gd name="T6" fmla="*/ 26 w 85"/>
                  <a:gd name="T7" fmla="*/ 10 h 156"/>
                  <a:gd name="T8" fmla="*/ 25 w 85"/>
                  <a:gd name="T9" fmla="*/ 15 h 156"/>
                  <a:gd name="T10" fmla="*/ 10 w 85"/>
                  <a:gd name="T11" fmla="*/ 31 h 156"/>
                  <a:gd name="T12" fmla="*/ 7 w 85"/>
                  <a:gd name="T13" fmla="*/ 35 h 156"/>
                  <a:gd name="T14" fmla="*/ 7 w 85"/>
                  <a:gd name="T15" fmla="*/ 36 h 156"/>
                  <a:gd name="T16" fmla="*/ 5 w 85"/>
                  <a:gd name="T17" fmla="*/ 39 h 156"/>
                  <a:gd name="T18" fmla="*/ 1 w 85"/>
                  <a:gd name="T19" fmla="*/ 42 h 156"/>
                  <a:gd name="T20" fmla="*/ 0 w 85"/>
                  <a:gd name="T21" fmla="*/ 43 h 156"/>
                  <a:gd name="T22" fmla="*/ 3 w 85"/>
                  <a:gd name="T23" fmla="*/ 46 h 156"/>
                  <a:gd name="T24" fmla="*/ 5 w 85"/>
                  <a:gd name="T25" fmla="*/ 48 h 156"/>
                  <a:gd name="T26" fmla="*/ 7 w 85"/>
                  <a:gd name="T27" fmla="*/ 48 h 156"/>
                  <a:gd name="T28" fmla="*/ 7 w 85"/>
                  <a:gd name="T29" fmla="*/ 50 h 156"/>
                  <a:gd name="T30" fmla="*/ 11 w 85"/>
                  <a:gd name="T31" fmla="*/ 51 h 156"/>
                  <a:gd name="T32" fmla="*/ 11 w 85"/>
                  <a:gd name="T33" fmla="*/ 53 h 156"/>
                  <a:gd name="T34" fmla="*/ 8 w 85"/>
                  <a:gd name="T35" fmla="*/ 54 h 156"/>
                  <a:gd name="T36" fmla="*/ 5 w 85"/>
                  <a:gd name="T37" fmla="*/ 58 h 156"/>
                  <a:gd name="T38" fmla="*/ 5 w 85"/>
                  <a:gd name="T39" fmla="*/ 61 h 156"/>
                  <a:gd name="T40" fmla="*/ 7 w 85"/>
                  <a:gd name="T41" fmla="*/ 62 h 156"/>
                  <a:gd name="T42" fmla="*/ 12 w 85"/>
                  <a:gd name="T43" fmla="*/ 64 h 156"/>
                  <a:gd name="T44" fmla="*/ 26 w 85"/>
                  <a:gd name="T45" fmla="*/ 62 h 156"/>
                  <a:gd name="T46" fmla="*/ 47 w 85"/>
                  <a:gd name="T47" fmla="*/ 74 h 156"/>
                  <a:gd name="T48" fmla="*/ 58 w 85"/>
                  <a:gd name="T49" fmla="*/ 85 h 156"/>
                  <a:gd name="T50" fmla="*/ 63 w 85"/>
                  <a:gd name="T51" fmla="*/ 98 h 156"/>
                  <a:gd name="T52" fmla="*/ 64 w 85"/>
                  <a:gd name="T53" fmla="*/ 99 h 156"/>
                  <a:gd name="T54" fmla="*/ 64 w 85"/>
                  <a:gd name="T55" fmla="*/ 102 h 156"/>
                  <a:gd name="T56" fmla="*/ 65 w 85"/>
                  <a:gd name="T57" fmla="*/ 103 h 156"/>
                  <a:gd name="T58" fmla="*/ 65 w 85"/>
                  <a:gd name="T59" fmla="*/ 106 h 156"/>
                  <a:gd name="T60" fmla="*/ 70 w 85"/>
                  <a:gd name="T61" fmla="*/ 112 h 156"/>
                  <a:gd name="T62" fmla="*/ 84 w 85"/>
                  <a:gd name="T63" fmla="*/ 107 h 156"/>
                  <a:gd name="T64" fmla="*/ 84 w 85"/>
                  <a:gd name="T65" fmla="*/ 112 h 156"/>
                  <a:gd name="T66" fmla="*/ 85 w 85"/>
                  <a:gd name="T67" fmla="*/ 113 h 156"/>
                  <a:gd name="T68" fmla="*/ 75 w 85"/>
                  <a:gd name="T69" fmla="*/ 134 h 156"/>
                  <a:gd name="T70" fmla="*/ 75 w 85"/>
                  <a:gd name="T71" fmla="*/ 135 h 156"/>
                  <a:gd name="T72" fmla="*/ 74 w 85"/>
                  <a:gd name="T73" fmla="*/ 137 h 156"/>
                  <a:gd name="T74" fmla="*/ 74 w 85"/>
                  <a:gd name="T75" fmla="*/ 139 h 156"/>
                  <a:gd name="T76" fmla="*/ 75 w 85"/>
                  <a:gd name="T77" fmla="*/ 141 h 156"/>
                  <a:gd name="T78" fmla="*/ 75 w 85"/>
                  <a:gd name="T79" fmla="*/ 144 h 156"/>
                  <a:gd name="T80" fmla="*/ 77 w 85"/>
                  <a:gd name="T81" fmla="*/ 145 h 156"/>
                  <a:gd name="T82" fmla="*/ 74 w 85"/>
                  <a:gd name="T83" fmla="*/ 146 h 156"/>
                  <a:gd name="T84" fmla="*/ 74 w 85"/>
                  <a:gd name="T85" fmla="*/ 148 h 156"/>
                  <a:gd name="T86" fmla="*/ 75 w 85"/>
                  <a:gd name="T87" fmla="*/ 148 h 156"/>
                  <a:gd name="T88" fmla="*/ 77 w 85"/>
                  <a:gd name="T89" fmla="*/ 149 h 156"/>
                  <a:gd name="T90" fmla="*/ 77 w 85"/>
                  <a:gd name="T91" fmla="*/ 156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85" h="156">
                    <a:moveTo>
                      <a:pt x="12" y="0"/>
                    </a:moveTo>
                    <a:lnTo>
                      <a:pt x="18" y="1"/>
                    </a:lnTo>
                    <a:lnTo>
                      <a:pt x="25" y="5"/>
                    </a:lnTo>
                    <a:lnTo>
                      <a:pt x="26" y="10"/>
                    </a:lnTo>
                    <a:lnTo>
                      <a:pt x="25" y="15"/>
                    </a:lnTo>
                    <a:lnTo>
                      <a:pt x="10" y="31"/>
                    </a:lnTo>
                    <a:lnTo>
                      <a:pt x="7" y="35"/>
                    </a:lnTo>
                    <a:lnTo>
                      <a:pt x="7" y="36"/>
                    </a:lnTo>
                    <a:lnTo>
                      <a:pt x="5" y="39"/>
                    </a:lnTo>
                    <a:lnTo>
                      <a:pt x="1" y="42"/>
                    </a:lnTo>
                    <a:lnTo>
                      <a:pt x="0" y="43"/>
                    </a:lnTo>
                    <a:lnTo>
                      <a:pt x="3" y="46"/>
                    </a:lnTo>
                    <a:lnTo>
                      <a:pt x="5" y="48"/>
                    </a:lnTo>
                    <a:lnTo>
                      <a:pt x="7" y="48"/>
                    </a:lnTo>
                    <a:lnTo>
                      <a:pt x="7" y="50"/>
                    </a:lnTo>
                    <a:lnTo>
                      <a:pt x="11" y="51"/>
                    </a:lnTo>
                    <a:lnTo>
                      <a:pt x="11" y="53"/>
                    </a:lnTo>
                    <a:lnTo>
                      <a:pt x="8" y="54"/>
                    </a:lnTo>
                    <a:lnTo>
                      <a:pt x="5" y="58"/>
                    </a:lnTo>
                    <a:lnTo>
                      <a:pt x="5" y="61"/>
                    </a:lnTo>
                    <a:lnTo>
                      <a:pt x="7" y="62"/>
                    </a:lnTo>
                    <a:lnTo>
                      <a:pt x="12" y="64"/>
                    </a:lnTo>
                    <a:lnTo>
                      <a:pt x="26" y="62"/>
                    </a:lnTo>
                    <a:lnTo>
                      <a:pt x="47" y="74"/>
                    </a:lnTo>
                    <a:lnTo>
                      <a:pt x="58" y="85"/>
                    </a:lnTo>
                    <a:lnTo>
                      <a:pt x="63" y="98"/>
                    </a:lnTo>
                    <a:lnTo>
                      <a:pt x="64" y="99"/>
                    </a:lnTo>
                    <a:lnTo>
                      <a:pt x="64" y="102"/>
                    </a:lnTo>
                    <a:lnTo>
                      <a:pt x="65" y="103"/>
                    </a:lnTo>
                    <a:lnTo>
                      <a:pt x="65" y="106"/>
                    </a:lnTo>
                    <a:lnTo>
                      <a:pt x="70" y="112"/>
                    </a:lnTo>
                    <a:lnTo>
                      <a:pt x="84" y="107"/>
                    </a:lnTo>
                    <a:lnTo>
                      <a:pt x="84" y="112"/>
                    </a:lnTo>
                    <a:lnTo>
                      <a:pt x="85" y="113"/>
                    </a:lnTo>
                    <a:lnTo>
                      <a:pt x="75" y="134"/>
                    </a:lnTo>
                    <a:lnTo>
                      <a:pt x="75" y="135"/>
                    </a:lnTo>
                    <a:lnTo>
                      <a:pt x="74" y="137"/>
                    </a:lnTo>
                    <a:lnTo>
                      <a:pt x="74" y="139"/>
                    </a:lnTo>
                    <a:lnTo>
                      <a:pt x="75" y="141"/>
                    </a:lnTo>
                    <a:lnTo>
                      <a:pt x="75" y="144"/>
                    </a:lnTo>
                    <a:lnTo>
                      <a:pt x="77" y="145"/>
                    </a:lnTo>
                    <a:lnTo>
                      <a:pt x="74" y="146"/>
                    </a:lnTo>
                    <a:lnTo>
                      <a:pt x="74" y="148"/>
                    </a:lnTo>
                    <a:lnTo>
                      <a:pt x="75" y="148"/>
                    </a:lnTo>
                    <a:lnTo>
                      <a:pt x="77" y="149"/>
                    </a:lnTo>
                    <a:lnTo>
                      <a:pt x="77" y="15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</p:grpSp>
        <p:grpSp>
          <p:nvGrpSpPr>
            <p:cNvPr id="13" name="Group 1612">
              <a:extLst>
                <a:ext uri="{FF2B5EF4-FFF2-40B4-BE49-F238E27FC236}">
                  <a16:creationId xmlns:a16="http://schemas.microsoft.com/office/drawing/2014/main" id="{1092A750-FA11-B120-9577-778E13CF025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987" y="1006"/>
              <a:ext cx="612" cy="598"/>
              <a:chOff x="4987" y="1006"/>
              <a:chExt cx="612" cy="598"/>
            </a:xfrm>
          </p:grpSpPr>
          <p:sp>
            <p:nvSpPr>
              <p:cNvPr id="5178" name="Freeform 1412">
                <a:extLst>
                  <a:ext uri="{FF2B5EF4-FFF2-40B4-BE49-F238E27FC236}">
                    <a16:creationId xmlns:a16="http://schemas.microsoft.com/office/drawing/2014/main" id="{04885981-CED8-51DC-2E96-9D157E2B56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60" y="1064"/>
                <a:ext cx="51" cy="22"/>
              </a:xfrm>
              <a:custGeom>
                <a:avLst/>
                <a:gdLst>
                  <a:gd name="T0" fmla="*/ 204 w 204"/>
                  <a:gd name="T1" fmla="*/ 0 h 89"/>
                  <a:gd name="T2" fmla="*/ 204 w 204"/>
                  <a:gd name="T3" fmla="*/ 4 h 89"/>
                  <a:gd name="T4" fmla="*/ 203 w 204"/>
                  <a:gd name="T5" fmla="*/ 2 h 89"/>
                  <a:gd name="T6" fmla="*/ 194 w 204"/>
                  <a:gd name="T7" fmla="*/ 1 h 89"/>
                  <a:gd name="T8" fmla="*/ 188 w 204"/>
                  <a:gd name="T9" fmla="*/ 1 h 89"/>
                  <a:gd name="T10" fmla="*/ 176 w 204"/>
                  <a:gd name="T11" fmla="*/ 8 h 89"/>
                  <a:gd name="T12" fmla="*/ 169 w 204"/>
                  <a:gd name="T13" fmla="*/ 15 h 89"/>
                  <a:gd name="T14" fmla="*/ 167 w 204"/>
                  <a:gd name="T15" fmla="*/ 15 h 89"/>
                  <a:gd name="T16" fmla="*/ 166 w 204"/>
                  <a:gd name="T17" fmla="*/ 17 h 89"/>
                  <a:gd name="T18" fmla="*/ 159 w 204"/>
                  <a:gd name="T19" fmla="*/ 18 h 89"/>
                  <a:gd name="T20" fmla="*/ 152 w 204"/>
                  <a:gd name="T21" fmla="*/ 21 h 89"/>
                  <a:gd name="T22" fmla="*/ 151 w 204"/>
                  <a:gd name="T23" fmla="*/ 21 h 89"/>
                  <a:gd name="T24" fmla="*/ 150 w 204"/>
                  <a:gd name="T25" fmla="*/ 22 h 89"/>
                  <a:gd name="T26" fmla="*/ 148 w 204"/>
                  <a:gd name="T27" fmla="*/ 22 h 89"/>
                  <a:gd name="T28" fmla="*/ 147 w 204"/>
                  <a:gd name="T29" fmla="*/ 24 h 89"/>
                  <a:gd name="T30" fmla="*/ 145 w 204"/>
                  <a:gd name="T31" fmla="*/ 24 h 89"/>
                  <a:gd name="T32" fmla="*/ 143 w 204"/>
                  <a:gd name="T33" fmla="*/ 22 h 89"/>
                  <a:gd name="T34" fmla="*/ 141 w 204"/>
                  <a:gd name="T35" fmla="*/ 22 h 89"/>
                  <a:gd name="T36" fmla="*/ 127 w 204"/>
                  <a:gd name="T37" fmla="*/ 28 h 89"/>
                  <a:gd name="T38" fmla="*/ 119 w 204"/>
                  <a:gd name="T39" fmla="*/ 28 h 89"/>
                  <a:gd name="T40" fmla="*/ 113 w 204"/>
                  <a:gd name="T41" fmla="*/ 25 h 89"/>
                  <a:gd name="T42" fmla="*/ 110 w 204"/>
                  <a:gd name="T43" fmla="*/ 25 h 89"/>
                  <a:gd name="T44" fmla="*/ 107 w 204"/>
                  <a:gd name="T45" fmla="*/ 26 h 89"/>
                  <a:gd name="T46" fmla="*/ 109 w 204"/>
                  <a:gd name="T47" fmla="*/ 28 h 89"/>
                  <a:gd name="T48" fmla="*/ 113 w 204"/>
                  <a:gd name="T49" fmla="*/ 48 h 89"/>
                  <a:gd name="T50" fmla="*/ 112 w 204"/>
                  <a:gd name="T51" fmla="*/ 50 h 89"/>
                  <a:gd name="T52" fmla="*/ 112 w 204"/>
                  <a:gd name="T53" fmla="*/ 53 h 89"/>
                  <a:gd name="T54" fmla="*/ 99 w 204"/>
                  <a:gd name="T55" fmla="*/ 58 h 89"/>
                  <a:gd name="T56" fmla="*/ 99 w 204"/>
                  <a:gd name="T57" fmla="*/ 62 h 89"/>
                  <a:gd name="T58" fmla="*/ 95 w 204"/>
                  <a:gd name="T59" fmla="*/ 75 h 89"/>
                  <a:gd name="T60" fmla="*/ 87 w 204"/>
                  <a:gd name="T61" fmla="*/ 81 h 89"/>
                  <a:gd name="T62" fmla="*/ 83 w 204"/>
                  <a:gd name="T63" fmla="*/ 86 h 89"/>
                  <a:gd name="T64" fmla="*/ 81 w 204"/>
                  <a:gd name="T65" fmla="*/ 88 h 89"/>
                  <a:gd name="T66" fmla="*/ 78 w 204"/>
                  <a:gd name="T67" fmla="*/ 89 h 89"/>
                  <a:gd name="T68" fmla="*/ 73 w 204"/>
                  <a:gd name="T69" fmla="*/ 89 h 89"/>
                  <a:gd name="T70" fmla="*/ 67 w 204"/>
                  <a:gd name="T71" fmla="*/ 88 h 89"/>
                  <a:gd name="T72" fmla="*/ 52 w 204"/>
                  <a:gd name="T73" fmla="*/ 78 h 89"/>
                  <a:gd name="T74" fmla="*/ 43 w 204"/>
                  <a:gd name="T75" fmla="*/ 77 h 89"/>
                  <a:gd name="T76" fmla="*/ 42 w 204"/>
                  <a:gd name="T77" fmla="*/ 78 h 89"/>
                  <a:gd name="T78" fmla="*/ 39 w 204"/>
                  <a:gd name="T79" fmla="*/ 82 h 89"/>
                  <a:gd name="T80" fmla="*/ 32 w 204"/>
                  <a:gd name="T81" fmla="*/ 86 h 89"/>
                  <a:gd name="T82" fmla="*/ 31 w 204"/>
                  <a:gd name="T83" fmla="*/ 86 h 89"/>
                  <a:gd name="T84" fmla="*/ 28 w 204"/>
                  <a:gd name="T85" fmla="*/ 88 h 89"/>
                  <a:gd name="T86" fmla="*/ 27 w 204"/>
                  <a:gd name="T87" fmla="*/ 88 h 89"/>
                  <a:gd name="T88" fmla="*/ 18 w 204"/>
                  <a:gd name="T89" fmla="*/ 86 h 89"/>
                  <a:gd name="T90" fmla="*/ 15 w 204"/>
                  <a:gd name="T91" fmla="*/ 85 h 89"/>
                  <a:gd name="T92" fmla="*/ 13 w 204"/>
                  <a:gd name="T93" fmla="*/ 78 h 89"/>
                  <a:gd name="T94" fmla="*/ 13 w 204"/>
                  <a:gd name="T95" fmla="*/ 70 h 89"/>
                  <a:gd name="T96" fmla="*/ 10 w 204"/>
                  <a:gd name="T97" fmla="*/ 61 h 89"/>
                  <a:gd name="T98" fmla="*/ 10 w 204"/>
                  <a:gd name="T99" fmla="*/ 57 h 89"/>
                  <a:gd name="T100" fmla="*/ 8 w 204"/>
                  <a:gd name="T101" fmla="*/ 57 h 89"/>
                  <a:gd name="T102" fmla="*/ 3 w 204"/>
                  <a:gd name="T103" fmla="*/ 58 h 89"/>
                  <a:gd name="T104" fmla="*/ 0 w 204"/>
                  <a:gd name="T105" fmla="*/ 58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04" h="89">
                    <a:moveTo>
                      <a:pt x="204" y="0"/>
                    </a:moveTo>
                    <a:lnTo>
                      <a:pt x="204" y="4"/>
                    </a:lnTo>
                    <a:lnTo>
                      <a:pt x="203" y="2"/>
                    </a:lnTo>
                    <a:lnTo>
                      <a:pt x="194" y="1"/>
                    </a:lnTo>
                    <a:lnTo>
                      <a:pt x="188" y="1"/>
                    </a:lnTo>
                    <a:lnTo>
                      <a:pt x="176" y="8"/>
                    </a:lnTo>
                    <a:lnTo>
                      <a:pt x="169" y="15"/>
                    </a:lnTo>
                    <a:lnTo>
                      <a:pt x="167" y="15"/>
                    </a:lnTo>
                    <a:lnTo>
                      <a:pt x="166" y="17"/>
                    </a:lnTo>
                    <a:lnTo>
                      <a:pt x="159" y="18"/>
                    </a:lnTo>
                    <a:lnTo>
                      <a:pt x="152" y="21"/>
                    </a:lnTo>
                    <a:lnTo>
                      <a:pt x="151" y="21"/>
                    </a:lnTo>
                    <a:lnTo>
                      <a:pt x="150" y="22"/>
                    </a:lnTo>
                    <a:lnTo>
                      <a:pt x="148" y="22"/>
                    </a:lnTo>
                    <a:lnTo>
                      <a:pt x="147" y="24"/>
                    </a:lnTo>
                    <a:lnTo>
                      <a:pt x="145" y="24"/>
                    </a:lnTo>
                    <a:lnTo>
                      <a:pt x="143" y="22"/>
                    </a:lnTo>
                    <a:lnTo>
                      <a:pt x="141" y="22"/>
                    </a:lnTo>
                    <a:lnTo>
                      <a:pt x="127" y="28"/>
                    </a:lnTo>
                    <a:lnTo>
                      <a:pt x="119" y="28"/>
                    </a:lnTo>
                    <a:lnTo>
                      <a:pt x="113" y="25"/>
                    </a:lnTo>
                    <a:lnTo>
                      <a:pt x="110" y="25"/>
                    </a:lnTo>
                    <a:lnTo>
                      <a:pt x="107" y="26"/>
                    </a:lnTo>
                    <a:lnTo>
                      <a:pt x="109" y="28"/>
                    </a:lnTo>
                    <a:lnTo>
                      <a:pt x="113" y="48"/>
                    </a:lnTo>
                    <a:lnTo>
                      <a:pt x="112" y="50"/>
                    </a:lnTo>
                    <a:lnTo>
                      <a:pt x="112" y="53"/>
                    </a:lnTo>
                    <a:lnTo>
                      <a:pt x="99" y="58"/>
                    </a:lnTo>
                    <a:lnTo>
                      <a:pt x="99" y="62"/>
                    </a:lnTo>
                    <a:lnTo>
                      <a:pt x="95" y="75"/>
                    </a:lnTo>
                    <a:lnTo>
                      <a:pt x="87" y="81"/>
                    </a:lnTo>
                    <a:lnTo>
                      <a:pt x="83" y="86"/>
                    </a:lnTo>
                    <a:lnTo>
                      <a:pt x="81" y="88"/>
                    </a:lnTo>
                    <a:lnTo>
                      <a:pt x="78" y="89"/>
                    </a:lnTo>
                    <a:lnTo>
                      <a:pt x="73" y="89"/>
                    </a:lnTo>
                    <a:lnTo>
                      <a:pt x="67" y="88"/>
                    </a:lnTo>
                    <a:lnTo>
                      <a:pt x="52" y="78"/>
                    </a:lnTo>
                    <a:lnTo>
                      <a:pt x="43" y="77"/>
                    </a:lnTo>
                    <a:lnTo>
                      <a:pt x="42" y="78"/>
                    </a:lnTo>
                    <a:lnTo>
                      <a:pt x="39" y="82"/>
                    </a:lnTo>
                    <a:lnTo>
                      <a:pt x="32" y="86"/>
                    </a:lnTo>
                    <a:lnTo>
                      <a:pt x="31" y="86"/>
                    </a:lnTo>
                    <a:lnTo>
                      <a:pt x="28" y="88"/>
                    </a:lnTo>
                    <a:lnTo>
                      <a:pt x="27" y="88"/>
                    </a:lnTo>
                    <a:lnTo>
                      <a:pt x="18" y="86"/>
                    </a:lnTo>
                    <a:lnTo>
                      <a:pt x="15" y="85"/>
                    </a:lnTo>
                    <a:lnTo>
                      <a:pt x="13" y="78"/>
                    </a:lnTo>
                    <a:lnTo>
                      <a:pt x="13" y="70"/>
                    </a:lnTo>
                    <a:lnTo>
                      <a:pt x="10" y="61"/>
                    </a:lnTo>
                    <a:lnTo>
                      <a:pt x="10" y="57"/>
                    </a:lnTo>
                    <a:lnTo>
                      <a:pt x="8" y="57"/>
                    </a:lnTo>
                    <a:lnTo>
                      <a:pt x="3" y="58"/>
                    </a:lnTo>
                    <a:lnTo>
                      <a:pt x="0" y="5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79" name="Line 1413">
                <a:extLst>
                  <a:ext uri="{FF2B5EF4-FFF2-40B4-BE49-F238E27FC236}">
                    <a16:creationId xmlns:a16="http://schemas.microsoft.com/office/drawing/2014/main" id="{1139903B-4E98-0AD7-5983-531233E0731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5515" y="1063"/>
                <a:ext cx="6" cy="1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80" name="Line 1414">
                <a:extLst>
                  <a:ext uri="{FF2B5EF4-FFF2-40B4-BE49-F238E27FC236}">
                    <a16:creationId xmlns:a16="http://schemas.microsoft.com/office/drawing/2014/main" id="{3FC2AF7A-FE1C-80B7-94B9-2537886E183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5511" y="1063"/>
                <a:ext cx="10" cy="1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81" name="Freeform 1415">
                <a:extLst>
                  <a:ext uri="{FF2B5EF4-FFF2-40B4-BE49-F238E27FC236}">
                    <a16:creationId xmlns:a16="http://schemas.microsoft.com/office/drawing/2014/main" id="{FAE5B497-34D4-D3D7-C2FE-EB0F87B1C6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53" y="1011"/>
                <a:ext cx="58" cy="10"/>
              </a:xfrm>
              <a:custGeom>
                <a:avLst/>
                <a:gdLst>
                  <a:gd name="T0" fmla="*/ 0 w 231"/>
                  <a:gd name="T1" fmla="*/ 30 h 37"/>
                  <a:gd name="T2" fmla="*/ 1 w 231"/>
                  <a:gd name="T3" fmla="*/ 30 h 37"/>
                  <a:gd name="T4" fmla="*/ 3 w 231"/>
                  <a:gd name="T5" fmla="*/ 28 h 37"/>
                  <a:gd name="T6" fmla="*/ 4 w 231"/>
                  <a:gd name="T7" fmla="*/ 28 h 37"/>
                  <a:gd name="T8" fmla="*/ 18 w 231"/>
                  <a:gd name="T9" fmla="*/ 21 h 37"/>
                  <a:gd name="T10" fmla="*/ 21 w 231"/>
                  <a:gd name="T11" fmla="*/ 21 h 37"/>
                  <a:gd name="T12" fmla="*/ 21 w 231"/>
                  <a:gd name="T13" fmla="*/ 18 h 37"/>
                  <a:gd name="T14" fmla="*/ 42 w 231"/>
                  <a:gd name="T15" fmla="*/ 18 h 37"/>
                  <a:gd name="T16" fmla="*/ 52 w 231"/>
                  <a:gd name="T17" fmla="*/ 21 h 37"/>
                  <a:gd name="T18" fmla="*/ 56 w 231"/>
                  <a:gd name="T19" fmla="*/ 20 h 37"/>
                  <a:gd name="T20" fmla="*/ 59 w 231"/>
                  <a:gd name="T21" fmla="*/ 20 h 37"/>
                  <a:gd name="T22" fmla="*/ 60 w 231"/>
                  <a:gd name="T23" fmla="*/ 18 h 37"/>
                  <a:gd name="T24" fmla="*/ 66 w 231"/>
                  <a:gd name="T25" fmla="*/ 18 h 37"/>
                  <a:gd name="T26" fmla="*/ 67 w 231"/>
                  <a:gd name="T27" fmla="*/ 17 h 37"/>
                  <a:gd name="T28" fmla="*/ 68 w 231"/>
                  <a:gd name="T29" fmla="*/ 17 h 37"/>
                  <a:gd name="T30" fmla="*/ 73 w 231"/>
                  <a:gd name="T31" fmla="*/ 16 h 37"/>
                  <a:gd name="T32" fmla="*/ 75 w 231"/>
                  <a:gd name="T33" fmla="*/ 16 h 37"/>
                  <a:gd name="T34" fmla="*/ 91 w 231"/>
                  <a:gd name="T35" fmla="*/ 13 h 37"/>
                  <a:gd name="T36" fmla="*/ 115 w 231"/>
                  <a:gd name="T37" fmla="*/ 4 h 37"/>
                  <a:gd name="T38" fmla="*/ 118 w 231"/>
                  <a:gd name="T39" fmla="*/ 4 h 37"/>
                  <a:gd name="T40" fmla="*/ 126 w 231"/>
                  <a:gd name="T41" fmla="*/ 13 h 37"/>
                  <a:gd name="T42" fmla="*/ 130 w 231"/>
                  <a:gd name="T43" fmla="*/ 27 h 37"/>
                  <a:gd name="T44" fmla="*/ 131 w 231"/>
                  <a:gd name="T45" fmla="*/ 28 h 37"/>
                  <a:gd name="T46" fmla="*/ 130 w 231"/>
                  <a:gd name="T47" fmla="*/ 30 h 37"/>
                  <a:gd name="T48" fmla="*/ 130 w 231"/>
                  <a:gd name="T49" fmla="*/ 31 h 37"/>
                  <a:gd name="T50" fmla="*/ 145 w 231"/>
                  <a:gd name="T51" fmla="*/ 31 h 37"/>
                  <a:gd name="T52" fmla="*/ 145 w 231"/>
                  <a:gd name="T53" fmla="*/ 28 h 37"/>
                  <a:gd name="T54" fmla="*/ 148 w 231"/>
                  <a:gd name="T55" fmla="*/ 24 h 37"/>
                  <a:gd name="T56" fmla="*/ 152 w 231"/>
                  <a:gd name="T57" fmla="*/ 23 h 37"/>
                  <a:gd name="T58" fmla="*/ 155 w 231"/>
                  <a:gd name="T59" fmla="*/ 20 h 37"/>
                  <a:gd name="T60" fmla="*/ 154 w 231"/>
                  <a:gd name="T61" fmla="*/ 17 h 37"/>
                  <a:gd name="T62" fmla="*/ 151 w 231"/>
                  <a:gd name="T63" fmla="*/ 16 h 37"/>
                  <a:gd name="T64" fmla="*/ 149 w 231"/>
                  <a:gd name="T65" fmla="*/ 14 h 37"/>
                  <a:gd name="T66" fmla="*/ 148 w 231"/>
                  <a:gd name="T67" fmla="*/ 14 h 37"/>
                  <a:gd name="T68" fmla="*/ 147 w 231"/>
                  <a:gd name="T69" fmla="*/ 13 h 37"/>
                  <a:gd name="T70" fmla="*/ 151 w 231"/>
                  <a:gd name="T71" fmla="*/ 10 h 37"/>
                  <a:gd name="T72" fmla="*/ 154 w 231"/>
                  <a:gd name="T73" fmla="*/ 10 h 37"/>
                  <a:gd name="T74" fmla="*/ 155 w 231"/>
                  <a:gd name="T75" fmla="*/ 11 h 37"/>
                  <a:gd name="T76" fmla="*/ 171 w 231"/>
                  <a:gd name="T77" fmla="*/ 21 h 37"/>
                  <a:gd name="T78" fmla="*/ 183 w 231"/>
                  <a:gd name="T79" fmla="*/ 35 h 37"/>
                  <a:gd name="T80" fmla="*/ 189 w 231"/>
                  <a:gd name="T81" fmla="*/ 35 h 37"/>
                  <a:gd name="T82" fmla="*/ 189 w 231"/>
                  <a:gd name="T83" fmla="*/ 37 h 37"/>
                  <a:gd name="T84" fmla="*/ 191 w 231"/>
                  <a:gd name="T85" fmla="*/ 35 h 37"/>
                  <a:gd name="T86" fmla="*/ 193 w 231"/>
                  <a:gd name="T87" fmla="*/ 31 h 37"/>
                  <a:gd name="T88" fmla="*/ 193 w 231"/>
                  <a:gd name="T89" fmla="*/ 27 h 37"/>
                  <a:gd name="T90" fmla="*/ 195 w 231"/>
                  <a:gd name="T91" fmla="*/ 25 h 37"/>
                  <a:gd name="T92" fmla="*/ 204 w 231"/>
                  <a:gd name="T93" fmla="*/ 25 h 37"/>
                  <a:gd name="T94" fmla="*/ 215 w 231"/>
                  <a:gd name="T95" fmla="*/ 20 h 37"/>
                  <a:gd name="T96" fmla="*/ 208 w 231"/>
                  <a:gd name="T97" fmla="*/ 16 h 37"/>
                  <a:gd name="T98" fmla="*/ 207 w 231"/>
                  <a:gd name="T99" fmla="*/ 16 h 37"/>
                  <a:gd name="T100" fmla="*/ 205 w 231"/>
                  <a:gd name="T101" fmla="*/ 10 h 37"/>
                  <a:gd name="T102" fmla="*/ 205 w 231"/>
                  <a:gd name="T103" fmla="*/ 6 h 37"/>
                  <a:gd name="T104" fmla="*/ 209 w 231"/>
                  <a:gd name="T105" fmla="*/ 3 h 37"/>
                  <a:gd name="T106" fmla="*/ 228 w 231"/>
                  <a:gd name="T107" fmla="*/ 2 h 37"/>
                  <a:gd name="T108" fmla="*/ 231 w 231"/>
                  <a:gd name="T109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31" h="37">
                    <a:moveTo>
                      <a:pt x="0" y="30"/>
                    </a:moveTo>
                    <a:lnTo>
                      <a:pt x="1" y="30"/>
                    </a:lnTo>
                    <a:lnTo>
                      <a:pt x="3" y="28"/>
                    </a:lnTo>
                    <a:lnTo>
                      <a:pt x="4" y="28"/>
                    </a:lnTo>
                    <a:lnTo>
                      <a:pt x="18" y="21"/>
                    </a:lnTo>
                    <a:lnTo>
                      <a:pt x="21" y="21"/>
                    </a:lnTo>
                    <a:lnTo>
                      <a:pt x="21" y="18"/>
                    </a:lnTo>
                    <a:lnTo>
                      <a:pt x="42" y="18"/>
                    </a:lnTo>
                    <a:lnTo>
                      <a:pt x="52" y="21"/>
                    </a:lnTo>
                    <a:lnTo>
                      <a:pt x="56" y="20"/>
                    </a:lnTo>
                    <a:lnTo>
                      <a:pt x="59" y="20"/>
                    </a:lnTo>
                    <a:lnTo>
                      <a:pt x="60" y="18"/>
                    </a:lnTo>
                    <a:lnTo>
                      <a:pt x="66" y="18"/>
                    </a:lnTo>
                    <a:lnTo>
                      <a:pt x="67" y="17"/>
                    </a:lnTo>
                    <a:lnTo>
                      <a:pt x="68" y="17"/>
                    </a:lnTo>
                    <a:lnTo>
                      <a:pt x="73" y="16"/>
                    </a:lnTo>
                    <a:lnTo>
                      <a:pt x="75" y="16"/>
                    </a:lnTo>
                    <a:lnTo>
                      <a:pt x="91" y="13"/>
                    </a:lnTo>
                    <a:lnTo>
                      <a:pt x="115" y="4"/>
                    </a:lnTo>
                    <a:lnTo>
                      <a:pt x="118" y="4"/>
                    </a:lnTo>
                    <a:lnTo>
                      <a:pt x="126" y="13"/>
                    </a:lnTo>
                    <a:lnTo>
                      <a:pt x="130" y="27"/>
                    </a:lnTo>
                    <a:lnTo>
                      <a:pt x="131" y="28"/>
                    </a:lnTo>
                    <a:lnTo>
                      <a:pt x="130" y="30"/>
                    </a:lnTo>
                    <a:lnTo>
                      <a:pt x="130" y="31"/>
                    </a:lnTo>
                    <a:lnTo>
                      <a:pt x="145" y="31"/>
                    </a:lnTo>
                    <a:lnTo>
                      <a:pt x="145" y="28"/>
                    </a:lnTo>
                    <a:lnTo>
                      <a:pt x="148" y="24"/>
                    </a:lnTo>
                    <a:lnTo>
                      <a:pt x="152" y="23"/>
                    </a:lnTo>
                    <a:lnTo>
                      <a:pt x="155" y="20"/>
                    </a:lnTo>
                    <a:lnTo>
                      <a:pt x="154" y="17"/>
                    </a:lnTo>
                    <a:lnTo>
                      <a:pt x="151" y="16"/>
                    </a:lnTo>
                    <a:lnTo>
                      <a:pt x="149" y="14"/>
                    </a:lnTo>
                    <a:lnTo>
                      <a:pt x="148" y="14"/>
                    </a:lnTo>
                    <a:lnTo>
                      <a:pt x="147" y="13"/>
                    </a:lnTo>
                    <a:lnTo>
                      <a:pt x="151" y="10"/>
                    </a:lnTo>
                    <a:lnTo>
                      <a:pt x="154" y="10"/>
                    </a:lnTo>
                    <a:lnTo>
                      <a:pt x="155" y="11"/>
                    </a:lnTo>
                    <a:lnTo>
                      <a:pt x="171" y="21"/>
                    </a:lnTo>
                    <a:lnTo>
                      <a:pt x="183" y="35"/>
                    </a:lnTo>
                    <a:lnTo>
                      <a:pt x="189" y="35"/>
                    </a:lnTo>
                    <a:lnTo>
                      <a:pt x="189" y="37"/>
                    </a:lnTo>
                    <a:lnTo>
                      <a:pt x="191" y="35"/>
                    </a:lnTo>
                    <a:lnTo>
                      <a:pt x="193" y="31"/>
                    </a:lnTo>
                    <a:lnTo>
                      <a:pt x="193" y="27"/>
                    </a:lnTo>
                    <a:lnTo>
                      <a:pt x="195" y="25"/>
                    </a:lnTo>
                    <a:lnTo>
                      <a:pt x="204" y="25"/>
                    </a:lnTo>
                    <a:lnTo>
                      <a:pt x="215" y="20"/>
                    </a:lnTo>
                    <a:lnTo>
                      <a:pt x="208" y="16"/>
                    </a:lnTo>
                    <a:lnTo>
                      <a:pt x="207" y="16"/>
                    </a:lnTo>
                    <a:lnTo>
                      <a:pt x="205" y="10"/>
                    </a:lnTo>
                    <a:lnTo>
                      <a:pt x="205" y="6"/>
                    </a:lnTo>
                    <a:lnTo>
                      <a:pt x="209" y="3"/>
                    </a:lnTo>
                    <a:lnTo>
                      <a:pt x="228" y="2"/>
                    </a:lnTo>
                    <a:lnTo>
                      <a:pt x="231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82" name="Freeform 1416">
                <a:extLst>
                  <a:ext uri="{FF2B5EF4-FFF2-40B4-BE49-F238E27FC236}">
                    <a16:creationId xmlns:a16="http://schemas.microsoft.com/office/drawing/2014/main" id="{9643B3BC-8277-8517-6C34-5EA7EF42DD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41" y="1019"/>
                <a:ext cx="19" cy="60"/>
              </a:xfrm>
              <a:custGeom>
                <a:avLst/>
                <a:gdLst>
                  <a:gd name="T0" fmla="*/ 77 w 77"/>
                  <a:gd name="T1" fmla="*/ 238 h 240"/>
                  <a:gd name="T2" fmla="*/ 66 w 77"/>
                  <a:gd name="T3" fmla="*/ 240 h 240"/>
                  <a:gd name="T4" fmla="*/ 37 w 77"/>
                  <a:gd name="T5" fmla="*/ 238 h 240"/>
                  <a:gd name="T6" fmla="*/ 37 w 77"/>
                  <a:gd name="T7" fmla="*/ 237 h 240"/>
                  <a:gd name="T8" fmla="*/ 35 w 77"/>
                  <a:gd name="T9" fmla="*/ 238 h 240"/>
                  <a:gd name="T10" fmla="*/ 31 w 77"/>
                  <a:gd name="T11" fmla="*/ 238 h 240"/>
                  <a:gd name="T12" fmla="*/ 30 w 77"/>
                  <a:gd name="T13" fmla="*/ 237 h 240"/>
                  <a:gd name="T14" fmla="*/ 28 w 77"/>
                  <a:gd name="T15" fmla="*/ 231 h 240"/>
                  <a:gd name="T16" fmla="*/ 25 w 77"/>
                  <a:gd name="T17" fmla="*/ 223 h 240"/>
                  <a:gd name="T18" fmla="*/ 18 w 77"/>
                  <a:gd name="T19" fmla="*/ 219 h 240"/>
                  <a:gd name="T20" fmla="*/ 17 w 77"/>
                  <a:gd name="T21" fmla="*/ 219 h 240"/>
                  <a:gd name="T22" fmla="*/ 20 w 77"/>
                  <a:gd name="T23" fmla="*/ 218 h 240"/>
                  <a:gd name="T24" fmla="*/ 14 w 77"/>
                  <a:gd name="T25" fmla="*/ 211 h 240"/>
                  <a:gd name="T26" fmla="*/ 0 w 77"/>
                  <a:gd name="T27" fmla="*/ 187 h 240"/>
                  <a:gd name="T28" fmla="*/ 0 w 77"/>
                  <a:gd name="T29" fmla="*/ 185 h 240"/>
                  <a:gd name="T30" fmla="*/ 2 w 77"/>
                  <a:gd name="T31" fmla="*/ 185 h 240"/>
                  <a:gd name="T32" fmla="*/ 13 w 77"/>
                  <a:gd name="T33" fmla="*/ 181 h 240"/>
                  <a:gd name="T34" fmla="*/ 21 w 77"/>
                  <a:gd name="T35" fmla="*/ 181 h 240"/>
                  <a:gd name="T36" fmla="*/ 25 w 77"/>
                  <a:gd name="T37" fmla="*/ 173 h 240"/>
                  <a:gd name="T38" fmla="*/ 25 w 77"/>
                  <a:gd name="T39" fmla="*/ 170 h 240"/>
                  <a:gd name="T40" fmla="*/ 27 w 77"/>
                  <a:gd name="T41" fmla="*/ 167 h 240"/>
                  <a:gd name="T42" fmla="*/ 27 w 77"/>
                  <a:gd name="T43" fmla="*/ 166 h 240"/>
                  <a:gd name="T44" fmla="*/ 25 w 77"/>
                  <a:gd name="T45" fmla="*/ 164 h 240"/>
                  <a:gd name="T46" fmla="*/ 27 w 77"/>
                  <a:gd name="T47" fmla="*/ 144 h 240"/>
                  <a:gd name="T48" fmla="*/ 37 w 77"/>
                  <a:gd name="T49" fmla="*/ 132 h 240"/>
                  <a:gd name="T50" fmla="*/ 48 w 77"/>
                  <a:gd name="T51" fmla="*/ 114 h 240"/>
                  <a:gd name="T52" fmla="*/ 49 w 77"/>
                  <a:gd name="T53" fmla="*/ 113 h 240"/>
                  <a:gd name="T54" fmla="*/ 49 w 77"/>
                  <a:gd name="T55" fmla="*/ 111 h 240"/>
                  <a:gd name="T56" fmla="*/ 53 w 77"/>
                  <a:gd name="T57" fmla="*/ 82 h 240"/>
                  <a:gd name="T58" fmla="*/ 53 w 77"/>
                  <a:gd name="T59" fmla="*/ 77 h 240"/>
                  <a:gd name="T60" fmla="*/ 55 w 77"/>
                  <a:gd name="T61" fmla="*/ 74 h 240"/>
                  <a:gd name="T62" fmla="*/ 55 w 77"/>
                  <a:gd name="T63" fmla="*/ 72 h 240"/>
                  <a:gd name="T64" fmla="*/ 56 w 77"/>
                  <a:gd name="T65" fmla="*/ 69 h 240"/>
                  <a:gd name="T66" fmla="*/ 57 w 77"/>
                  <a:gd name="T67" fmla="*/ 69 h 240"/>
                  <a:gd name="T68" fmla="*/ 57 w 77"/>
                  <a:gd name="T69" fmla="*/ 68 h 240"/>
                  <a:gd name="T70" fmla="*/ 60 w 77"/>
                  <a:gd name="T71" fmla="*/ 67 h 240"/>
                  <a:gd name="T72" fmla="*/ 69 w 77"/>
                  <a:gd name="T73" fmla="*/ 61 h 240"/>
                  <a:gd name="T74" fmla="*/ 73 w 77"/>
                  <a:gd name="T75" fmla="*/ 57 h 240"/>
                  <a:gd name="T76" fmla="*/ 74 w 77"/>
                  <a:gd name="T77" fmla="*/ 54 h 240"/>
                  <a:gd name="T78" fmla="*/ 74 w 77"/>
                  <a:gd name="T79" fmla="*/ 50 h 240"/>
                  <a:gd name="T80" fmla="*/ 77 w 77"/>
                  <a:gd name="T81" fmla="*/ 47 h 240"/>
                  <a:gd name="T82" fmla="*/ 76 w 77"/>
                  <a:gd name="T83" fmla="*/ 47 h 240"/>
                  <a:gd name="T84" fmla="*/ 52 w 77"/>
                  <a:gd name="T85" fmla="*/ 18 h 240"/>
                  <a:gd name="T86" fmla="*/ 50 w 77"/>
                  <a:gd name="T87" fmla="*/ 18 h 240"/>
                  <a:gd name="T88" fmla="*/ 50 w 77"/>
                  <a:gd name="T89" fmla="*/ 17 h 240"/>
                  <a:gd name="T90" fmla="*/ 49 w 77"/>
                  <a:gd name="T91" fmla="*/ 15 h 240"/>
                  <a:gd name="T92" fmla="*/ 49 w 77"/>
                  <a:gd name="T93" fmla="*/ 0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77" h="240">
                    <a:moveTo>
                      <a:pt x="77" y="238"/>
                    </a:moveTo>
                    <a:lnTo>
                      <a:pt x="66" y="240"/>
                    </a:lnTo>
                    <a:lnTo>
                      <a:pt x="37" y="238"/>
                    </a:lnTo>
                    <a:lnTo>
                      <a:pt x="37" y="237"/>
                    </a:lnTo>
                    <a:lnTo>
                      <a:pt x="35" y="238"/>
                    </a:lnTo>
                    <a:lnTo>
                      <a:pt x="31" y="238"/>
                    </a:lnTo>
                    <a:lnTo>
                      <a:pt x="30" y="237"/>
                    </a:lnTo>
                    <a:lnTo>
                      <a:pt x="28" y="231"/>
                    </a:lnTo>
                    <a:lnTo>
                      <a:pt x="25" y="223"/>
                    </a:lnTo>
                    <a:lnTo>
                      <a:pt x="18" y="219"/>
                    </a:lnTo>
                    <a:lnTo>
                      <a:pt x="17" y="219"/>
                    </a:lnTo>
                    <a:lnTo>
                      <a:pt x="20" y="218"/>
                    </a:lnTo>
                    <a:lnTo>
                      <a:pt x="14" y="211"/>
                    </a:lnTo>
                    <a:lnTo>
                      <a:pt x="0" y="187"/>
                    </a:lnTo>
                    <a:lnTo>
                      <a:pt x="0" y="185"/>
                    </a:lnTo>
                    <a:lnTo>
                      <a:pt x="2" y="185"/>
                    </a:lnTo>
                    <a:lnTo>
                      <a:pt x="13" y="181"/>
                    </a:lnTo>
                    <a:lnTo>
                      <a:pt x="21" y="181"/>
                    </a:lnTo>
                    <a:lnTo>
                      <a:pt x="25" y="173"/>
                    </a:lnTo>
                    <a:lnTo>
                      <a:pt x="25" y="170"/>
                    </a:lnTo>
                    <a:lnTo>
                      <a:pt x="27" y="167"/>
                    </a:lnTo>
                    <a:lnTo>
                      <a:pt x="27" y="166"/>
                    </a:lnTo>
                    <a:lnTo>
                      <a:pt x="25" y="164"/>
                    </a:lnTo>
                    <a:lnTo>
                      <a:pt x="27" y="144"/>
                    </a:lnTo>
                    <a:lnTo>
                      <a:pt x="37" y="132"/>
                    </a:lnTo>
                    <a:lnTo>
                      <a:pt x="48" y="114"/>
                    </a:lnTo>
                    <a:lnTo>
                      <a:pt x="49" y="113"/>
                    </a:lnTo>
                    <a:lnTo>
                      <a:pt x="49" y="111"/>
                    </a:lnTo>
                    <a:lnTo>
                      <a:pt x="53" y="82"/>
                    </a:lnTo>
                    <a:lnTo>
                      <a:pt x="53" y="77"/>
                    </a:lnTo>
                    <a:lnTo>
                      <a:pt x="55" y="74"/>
                    </a:lnTo>
                    <a:lnTo>
                      <a:pt x="55" y="72"/>
                    </a:lnTo>
                    <a:lnTo>
                      <a:pt x="56" y="69"/>
                    </a:lnTo>
                    <a:lnTo>
                      <a:pt x="57" y="69"/>
                    </a:lnTo>
                    <a:lnTo>
                      <a:pt x="57" y="68"/>
                    </a:lnTo>
                    <a:lnTo>
                      <a:pt x="60" y="67"/>
                    </a:lnTo>
                    <a:lnTo>
                      <a:pt x="69" y="61"/>
                    </a:lnTo>
                    <a:lnTo>
                      <a:pt x="73" y="57"/>
                    </a:lnTo>
                    <a:lnTo>
                      <a:pt x="74" y="54"/>
                    </a:lnTo>
                    <a:lnTo>
                      <a:pt x="74" y="50"/>
                    </a:lnTo>
                    <a:lnTo>
                      <a:pt x="77" y="47"/>
                    </a:lnTo>
                    <a:lnTo>
                      <a:pt x="76" y="47"/>
                    </a:lnTo>
                    <a:lnTo>
                      <a:pt x="52" y="18"/>
                    </a:lnTo>
                    <a:lnTo>
                      <a:pt x="50" y="18"/>
                    </a:lnTo>
                    <a:lnTo>
                      <a:pt x="50" y="17"/>
                    </a:lnTo>
                    <a:lnTo>
                      <a:pt x="49" y="15"/>
                    </a:lnTo>
                    <a:lnTo>
                      <a:pt x="49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83" name="Freeform 1417">
                <a:extLst>
                  <a:ext uri="{FF2B5EF4-FFF2-40B4-BE49-F238E27FC236}">
                    <a16:creationId xmlns:a16="http://schemas.microsoft.com/office/drawing/2014/main" id="{69121BA2-AC26-ECAE-3402-CE76391B25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48" y="1078"/>
                <a:ext cx="12" cy="32"/>
              </a:xfrm>
              <a:custGeom>
                <a:avLst/>
                <a:gdLst>
                  <a:gd name="T0" fmla="*/ 10 w 50"/>
                  <a:gd name="T1" fmla="*/ 126 h 126"/>
                  <a:gd name="T2" fmla="*/ 10 w 50"/>
                  <a:gd name="T3" fmla="*/ 125 h 126"/>
                  <a:gd name="T4" fmla="*/ 8 w 50"/>
                  <a:gd name="T5" fmla="*/ 125 h 126"/>
                  <a:gd name="T6" fmla="*/ 8 w 50"/>
                  <a:gd name="T7" fmla="*/ 122 h 126"/>
                  <a:gd name="T8" fmla="*/ 3 w 50"/>
                  <a:gd name="T9" fmla="*/ 119 h 126"/>
                  <a:gd name="T10" fmla="*/ 0 w 50"/>
                  <a:gd name="T11" fmla="*/ 107 h 126"/>
                  <a:gd name="T12" fmla="*/ 5 w 50"/>
                  <a:gd name="T13" fmla="*/ 101 h 126"/>
                  <a:gd name="T14" fmla="*/ 15 w 50"/>
                  <a:gd name="T15" fmla="*/ 90 h 126"/>
                  <a:gd name="T16" fmla="*/ 15 w 50"/>
                  <a:gd name="T17" fmla="*/ 88 h 126"/>
                  <a:gd name="T18" fmla="*/ 21 w 50"/>
                  <a:gd name="T19" fmla="*/ 74 h 126"/>
                  <a:gd name="T20" fmla="*/ 21 w 50"/>
                  <a:gd name="T21" fmla="*/ 73 h 126"/>
                  <a:gd name="T22" fmla="*/ 23 w 50"/>
                  <a:gd name="T23" fmla="*/ 66 h 126"/>
                  <a:gd name="T24" fmla="*/ 21 w 50"/>
                  <a:gd name="T25" fmla="*/ 59 h 126"/>
                  <a:gd name="T26" fmla="*/ 14 w 50"/>
                  <a:gd name="T27" fmla="*/ 55 h 126"/>
                  <a:gd name="T28" fmla="*/ 16 w 50"/>
                  <a:gd name="T29" fmla="*/ 51 h 126"/>
                  <a:gd name="T30" fmla="*/ 28 w 50"/>
                  <a:gd name="T31" fmla="*/ 41 h 126"/>
                  <a:gd name="T32" fmla="*/ 46 w 50"/>
                  <a:gd name="T33" fmla="*/ 7 h 126"/>
                  <a:gd name="T34" fmla="*/ 49 w 50"/>
                  <a:gd name="T35" fmla="*/ 4 h 126"/>
                  <a:gd name="T36" fmla="*/ 49 w 50"/>
                  <a:gd name="T37" fmla="*/ 3 h 126"/>
                  <a:gd name="T38" fmla="*/ 50 w 50"/>
                  <a:gd name="T39" fmla="*/ 2 h 126"/>
                  <a:gd name="T40" fmla="*/ 50 w 50"/>
                  <a:gd name="T41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0" h="126">
                    <a:moveTo>
                      <a:pt x="10" y="126"/>
                    </a:moveTo>
                    <a:lnTo>
                      <a:pt x="10" y="125"/>
                    </a:lnTo>
                    <a:lnTo>
                      <a:pt x="8" y="125"/>
                    </a:lnTo>
                    <a:lnTo>
                      <a:pt x="8" y="122"/>
                    </a:lnTo>
                    <a:lnTo>
                      <a:pt x="3" y="119"/>
                    </a:lnTo>
                    <a:lnTo>
                      <a:pt x="0" y="107"/>
                    </a:lnTo>
                    <a:lnTo>
                      <a:pt x="5" y="101"/>
                    </a:lnTo>
                    <a:lnTo>
                      <a:pt x="15" y="90"/>
                    </a:lnTo>
                    <a:lnTo>
                      <a:pt x="15" y="88"/>
                    </a:lnTo>
                    <a:lnTo>
                      <a:pt x="21" y="74"/>
                    </a:lnTo>
                    <a:lnTo>
                      <a:pt x="21" y="73"/>
                    </a:lnTo>
                    <a:lnTo>
                      <a:pt x="23" y="66"/>
                    </a:lnTo>
                    <a:lnTo>
                      <a:pt x="21" y="59"/>
                    </a:lnTo>
                    <a:lnTo>
                      <a:pt x="14" y="55"/>
                    </a:lnTo>
                    <a:lnTo>
                      <a:pt x="16" y="51"/>
                    </a:lnTo>
                    <a:lnTo>
                      <a:pt x="28" y="41"/>
                    </a:lnTo>
                    <a:lnTo>
                      <a:pt x="46" y="7"/>
                    </a:lnTo>
                    <a:lnTo>
                      <a:pt x="49" y="4"/>
                    </a:lnTo>
                    <a:lnTo>
                      <a:pt x="49" y="3"/>
                    </a:lnTo>
                    <a:lnTo>
                      <a:pt x="50" y="2"/>
                    </a:lnTo>
                    <a:lnTo>
                      <a:pt x="5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84" name="Freeform 1418">
                <a:extLst>
                  <a:ext uri="{FF2B5EF4-FFF2-40B4-BE49-F238E27FC236}">
                    <a16:creationId xmlns:a16="http://schemas.microsoft.com/office/drawing/2014/main" id="{415472F6-4945-2F58-4270-F12C30B6E2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50" y="1107"/>
                <a:ext cx="83" cy="17"/>
              </a:xfrm>
              <a:custGeom>
                <a:avLst/>
                <a:gdLst>
                  <a:gd name="T0" fmla="*/ 321 w 332"/>
                  <a:gd name="T1" fmla="*/ 5 h 68"/>
                  <a:gd name="T2" fmla="*/ 307 w 332"/>
                  <a:gd name="T3" fmla="*/ 1 h 68"/>
                  <a:gd name="T4" fmla="*/ 291 w 332"/>
                  <a:gd name="T5" fmla="*/ 13 h 68"/>
                  <a:gd name="T6" fmla="*/ 288 w 332"/>
                  <a:gd name="T7" fmla="*/ 18 h 68"/>
                  <a:gd name="T8" fmla="*/ 268 w 332"/>
                  <a:gd name="T9" fmla="*/ 29 h 68"/>
                  <a:gd name="T10" fmla="*/ 264 w 332"/>
                  <a:gd name="T11" fmla="*/ 29 h 68"/>
                  <a:gd name="T12" fmla="*/ 258 w 332"/>
                  <a:gd name="T13" fmla="*/ 20 h 68"/>
                  <a:gd name="T14" fmla="*/ 257 w 332"/>
                  <a:gd name="T15" fmla="*/ 18 h 68"/>
                  <a:gd name="T16" fmla="*/ 250 w 332"/>
                  <a:gd name="T17" fmla="*/ 11 h 68"/>
                  <a:gd name="T18" fmla="*/ 245 w 332"/>
                  <a:gd name="T19" fmla="*/ 12 h 68"/>
                  <a:gd name="T20" fmla="*/ 243 w 332"/>
                  <a:gd name="T21" fmla="*/ 25 h 68"/>
                  <a:gd name="T22" fmla="*/ 244 w 332"/>
                  <a:gd name="T23" fmla="*/ 27 h 68"/>
                  <a:gd name="T24" fmla="*/ 251 w 332"/>
                  <a:gd name="T25" fmla="*/ 26 h 68"/>
                  <a:gd name="T26" fmla="*/ 257 w 332"/>
                  <a:gd name="T27" fmla="*/ 27 h 68"/>
                  <a:gd name="T28" fmla="*/ 248 w 332"/>
                  <a:gd name="T29" fmla="*/ 43 h 68"/>
                  <a:gd name="T30" fmla="*/ 244 w 332"/>
                  <a:gd name="T31" fmla="*/ 48 h 68"/>
                  <a:gd name="T32" fmla="*/ 236 w 332"/>
                  <a:gd name="T33" fmla="*/ 65 h 68"/>
                  <a:gd name="T34" fmla="*/ 231 w 332"/>
                  <a:gd name="T35" fmla="*/ 68 h 68"/>
                  <a:gd name="T36" fmla="*/ 220 w 332"/>
                  <a:gd name="T37" fmla="*/ 62 h 68"/>
                  <a:gd name="T38" fmla="*/ 217 w 332"/>
                  <a:gd name="T39" fmla="*/ 67 h 68"/>
                  <a:gd name="T40" fmla="*/ 206 w 332"/>
                  <a:gd name="T41" fmla="*/ 58 h 68"/>
                  <a:gd name="T42" fmla="*/ 201 w 332"/>
                  <a:gd name="T43" fmla="*/ 57 h 68"/>
                  <a:gd name="T44" fmla="*/ 191 w 332"/>
                  <a:gd name="T45" fmla="*/ 53 h 68"/>
                  <a:gd name="T46" fmla="*/ 170 w 332"/>
                  <a:gd name="T47" fmla="*/ 44 h 68"/>
                  <a:gd name="T48" fmla="*/ 164 w 332"/>
                  <a:gd name="T49" fmla="*/ 48 h 68"/>
                  <a:gd name="T50" fmla="*/ 163 w 332"/>
                  <a:gd name="T51" fmla="*/ 51 h 68"/>
                  <a:gd name="T52" fmla="*/ 153 w 332"/>
                  <a:gd name="T53" fmla="*/ 40 h 68"/>
                  <a:gd name="T54" fmla="*/ 150 w 332"/>
                  <a:gd name="T55" fmla="*/ 33 h 68"/>
                  <a:gd name="T56" fmla="*/ 145 w 332"/>
                  <a:gd name="T57" fmla="*/ 29 h 68"/>
                  <a:gd name="T58" fmla="*/ 135 w 332"/>
                  <a:gd name="T59" fmla="*/ 25 h 68"/>
                  <a:gd name="T60" fmla="*/ 123 w 332"/>
                  <a:gd name="T61" fmla="*/ 18 h 68"/>
                  <a:gd name="T62" fmla="*/ 79 w 332"/>
                  <a:gd name="T63" fmla="*/ 18 h 68"/>
                  <a:gd name="T64" fmla="*/ 60 w 332"/>
                  <a:gd name="T65" fmla="*/ 13 h 68"/>
                  <a:gd name="T66" fmla="*/ 58 w 332"/>
                  <a:gd name="T67" fmla="*/ 11 h 68"/>
                  <a:gd name="T68" fmla="*/ 34 w 332"/>
                  <a:gd name="T69" fmla="*/ 4 h 68"/>
                  <a:gd name="T70" fmla="*/ 22 w 332"/>
                  <a:gd name="T71" fmla="*/ 7 h 68"/>
                  <a:gd name="T72" fmla="*/ 5 w 332"/>
                  <a:gd name="T73" fmla="*/ 11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32" h="68">
                    <a:moveTo>
                      <a:pt x="332" y="5"/>
                    </a:moveTo>
                    <a:lnTo>
                      <a:pt x="321" y="5"/>
                    </a:lnTo>
                    <a:lnTo>
                      <a:pt x="311" y="1"/>
                    </a:lnTo>
                    <a:lnTo>
                      <a:pt x="307" y="1"/>
                    </a:lnTo>
                    <a:lnTo>
                      <a:pt x="300" y="0"/>
                    </a:lnTo>
                    <a:lnTo>
                      <a:pt x="291" y="13"/>
                    </a:lnTo>
                    <a:lnTo>
                      <a:pt x="287" y="15"/>
                    </a:lnTo>
                    <a:lnTo>
                      <a:pt x="288" y="18"/>
                    </a:lnTo>
                    <a:lnTo>
                      <a:pt x="290" y="19"/>
                    </a:lnTo>
                    <a:lnTo>
                      <a:pt x="268" y="29"/>
                    </a:lnTo>
                    <a:lnTo>
                      <a:pt x="266" y="30"/>
                    </a:lnTo>
                    <a:lnTo>
                      <a:pt x="264" y="29"/>
                    </a:lnTo>
                    <a:lnTo>
                      <a:pt x="262" y="26"/>
                    </a:lnTo>
                    <a:lnTo>
                      <a:pt x="258" y="20"/>
                    </a:lnTo>
                    <a:lnTo>
                      <a:pt x="258" y="19"/>
                    </a:lnTo>
                    <a:lnTo>
                      <a:pt x="257" y="18"/>
                    </a:lnTo>
                    <a:lnTo>
                      <a:pt x="257" y="16"/>
                    </a:lnTo>
                    <a:lnTo>
                      <a:pt x="250" y="11"/>
                    </a:lnTo>
                    <a:lnTo>
                      <a:pt x="247" y="11"/>
                    </a:lnTo>
                    <a:lnTo>
                      <a:pt x="245" y="12"/>
                    </a:lnTo>
                    <a:lnTo>
                      <a:pt x="243" y="20"/>
                    </a:lnTo>
                    <a:lnTo>
                      <a:pt x="243" y="25"/>
                    </a:lnTo>
                    <a:lnTo>
                      <a:pt x="244" y="26"/>
                    </a:lnTo>
                    <a:lnTo>
                      <a:pt x="244" y="27"/>
                    </a:lnTo>
                    <a:lnTo>
                      <a:pt x="248" y="27"/>
                    </a:lnTo>
                    <a:lnTo>
                      <a:pt x="251" y="26"/>
                    </a:lnTo>
                    <a:lnTo>
                      <a:pt x="257" y="26"/>
                    </a:lnTo>
                    <a:lnTo>
                      <a:pt x="257" y="27"/>
                    </a:lnTo>
                    <a:lnTo>
                      <a:pt x="255" y="36"/>
                    </a:lnTo>
                    <a:lnTo>
                      <a:pt x="248" y="43"/>
                    </a:lnTo>
                    <a:lnTo>
                      <a:pt x="247" y="46"/>
                    </a:lnTo>
                    <a:lnTo>
                      <a:pt x="244" y="48"/>
                    </a:lnTo>
                    <a:lnTo>
                      <a:pt x="243" y="53"/>
                    </a:lnTo>
                    <a:lnTo>
                      <a:pt x="236" y="65"/>
                    </a:lnTo>
                    <a:lnTo>
                      <a:pt x="234" y="67"/>
                    </a:lnTo>
                    <a:lnTo>
                      <a:pt x="231" y="68"/>
                    </a:lnTo>
                    <a:lnTo>
                      <a:pt x="228" y="68"/>
                    </a:lnTo>
                    <a:lnTo>
                      <a:pt x="220" y="62"/>
                    </a:lnTo>
                    <a:lnTo>
                      <a:pt x="219" y="64"/>
                    </a:lnTo>
                    <a:lnTo>
                      <a:pt x="217" y="67"/>
                    </a:lnTo>
                    <a:lnTo>
                      <a:pt x="216" y="65"/>
                    </a:lnTo>
                    <a:lnTo>
                      <a:pt x="206" y="58"/>
                    </a:lnTo>
                    <a:lnTo>
                      <a:pt x="203" y="55"/>
                    </a:lnTo>
                    <a:lnTo>
                      <a:pt x="201" y="57"/>
                    </a:lnTo>
                    <a:lnTo>
                      <a:pt x="198" y="57"/>
                    </a:lnTo>
                    <a:lnTo>
                      <a:pt x="191" y="53"/>
                    </a:lnTo>
                    <a:lnTo>
                      <a:pt x="171" y="46"/>
                    </a:lnTo>
                    <a:lnTo>
                      <a:pt x="170" y="44"/>
                    </a:lnTo>
                    <a:lnTo>
                      <a:pt x="167" y="47"/>
                    </a:lnTo>
                    <a:lnTo>
                      <a:pt x="164" y="48"/>
                    </a:lnTo>
                    <a:lnTo>
                      <a:pt x="163" y="50"/>
                    </a:lnTo>
                    <a:lnTo>
                      <a:pt x="163" y="51"/>
                    </a:lnTo>
                    <a:lnTo>
                      <a:pt x="159" y="47"/>
                    </a:lnTo>
                    <a:lnTo>
                      <a:pt x="153" y="40"/>
                    </a:lnTo>
                    <a:lnTo>
                      <a:pt x="152" y="37"/>
                    </a:lnTo>
                    <a:lnTo>
                      <a:pt x="150" y="33"/>
                    </a:lnTo>
                    <a:lnTo>
                      <a:pt x="146" y="30"/>
                    </a:lnTo>
                    <a:lnTo>
                      <a:pt x="145" y="29"/>
                    </a:lnTo>
                    <a:lnTo>
                      <a:pt x="139" y="27"/>
                    </a:lnTo>
                    <a:lnTo>
                      <a:pt x="135" y="25"/>
                    </a:lnTo>
                    <a:lnTo>
                      <a:pt x="131" y="22"/>
                    </a:lnTo>
                    <a:lnTo>
                      <a:pt x="123" y="18"/>
                    </a:lnTo>
                    <a:lnTo>
                      <a:pt x="96" y="11"/>
                    </a:lnTo>
                    <a:lnTo>
                      <a:pt x="79" y="18"/>
                    </a:lnTo>
                    <a:lnTo>
                      <a:pt x="61" y="13"/>
                    </a:lnTo>
                    <a:lnTo>
                      <a:pt x="60" y="13"/>
                    </a:lnTo>
                    <a:lnTo>
                      <a:pt x="60" y="12"/>
                    </a:lnTo>
                    <a:lnTo>
                      <a:pt x="58" y="11"/>
                    </a:lnTo>
                    <a:lnTo>
                      <a:pt x="53" y="12"/>
                    </a:lnTo>
                    <a:lnTo>
                      <a:pt x="34" y="4"/>
                    </a:lnTo>
                    <a:lnTo>
                      <a:pt x="29" y="4"/>
                    </a:lnTo>
                    <a:lnTo>
                      <a:pt x="22" y="7"/>
                    </a:lnTo>
                    <a:lnTo>
                      <a:pt x="9" y="11"/>
                    </a:lnTo>
                    <a:lnTo>
                      <a:pt x="5" y="11"/>
                    </a:lnTo>
                    <a:lnTo>
                      <a:pt x="0" y="1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85" name="Freeform 1419">
                <a:extLst>
                  <a:ext uri="{FF2B5EF4-FFF2-40B4-BE49-F238E27FC236}">
                    <a16:creationId xmlns:a16="http://schemas.microsoft.com/office/drawing/2014/main" id="{0C01659E-9CC6-7B0D-6853-1D52E25422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43" y="1119"/>
                <a:ext cx="33" cy="21"/>
              </a:xfrm>
              <a:custGeom>
                <a:avLst/>
                <a:gdLst>
                  <a:gd name="T0" fmla="*/ 130 w 130"/>
                  <a:gd name="T1" fmla="*/ 86 h 86"/>
                  <a:gd name="T2" fmla="*/ 130 w 130"/>
                  <a:gd name="T3" fmla="*/ 82 h 86"/>
                  <a:gd name="T4" fmla="*/ 126 w 130"/>
                  <a:gd name="T5" fmla="*/ 69 h 86"/>
                  <a:gd name="T6" fmla="*/ 123 w 130"/>
                  <a:gd name="T7" fmla="*/ 69 h 86"/>
                  <a:gd name="T8" fmla="*/ 114 w 130"/>
                  <a:gd name="T9" fmla="*/ 74 h 86"/>
                  <a:gd name="T10" fmla="*/ 107 w 130"/>
                  <a:gd name="T11" fmla="*/ 67 h 86"/>
                  <a:gd name="T12" fmla="*/ 105 w 130"/>
                  <a:gd name="T13" fmla="*/ 65 h 86"/>
                  <a:gd name="T14" fmla="*/ 105 w 130"/>
                  <a:gd name="T15" fmla="*/ 62 h 86"/>
                  <a:gd name="T16" fmla="*/ 106 w 130"/>
                  <a:gd name="T17" fmla="*/ 61 h 86"/>
                  <a:gd name="T18" fmla="*/ 106 w 130"/>
                  <a:gd name="T19" fmla="*/ 60 h 86"/>
                  <a:gd name="T20" fmla="*/ 105 w 130"/>
                  <a:gd name="T21" fmla="*/ 58 h 86"/>
                  <a:gd name="T22" fmla="*/ 90 w 130"/>
                  <a:gd name="T23" fmla="*/ 47 h 86"/>
                  <a:gd name="T24" fmla="*/ 63 w 130"/>
                  <a:gd name="T25" fmla="*/ 39 h 86"/>
                  <a:gd name="T26" fmla="*/ 59 w 130"/>
                  <a:gd name="T27" fmla="*/ 36 h 86"/>
                  <a:gd name="T28" fmla="*/ 56 w 130"/>
                  <a:gd name="T29" fmla="*/ 33 h 86"/>
                  <a:gd name="T30" fmla="*/ 46 w 130"/>
                  <a:gd name="T31" fmla="*/ 28 h 86"/>
                  <a:gd name="T32" fmla="*/ 38 w 130"/>
                  <a:gd name="T33" fmla="*/ 32 h 86"/>
                  <a:gd name="T34" fmla="*/ 31 w 130"/>
                  <a:gd name="T35" fmla="*/ 28 h 86"/>
                  <a:gd name="T36" fmla="*/ 28 w 130"/>
                  <a:gd name="T37" fmla="*/ 28 h 86"/>
                  <a:gd name="T38" fmla="*/ 25 w 130"/>
                  <a:gd name="T39" fmla="*/ 25 h 86"/>
                  <a:gd name="T40" fmla="*/ 25 w 130"/>
                  <a:gd name="T41" fmla="*/ 22 h 86"/>
                  <a:gd name="T42" fmla="*/ 24 w 130"/>
                  <a:gd name="T43" fmla="*/ 22 h 86"/>
                  <a:gd name="T44" fmla="*/ 24 w 130"/>
                  <a:gd name="T45" fmla="*/ 19 h 86"/>
                  <a:gd name="T46" fmla="*/ 31 w 130"/>
                  <a:gd name="T47" fmla="*/ 5 h 86"/>
                  <a:gd name="T48" fmla="*/ 1 w 130"/>
                  <a:gd name="T49" fmla="*/ 0 h 86"/>
                  <a:gd name="T50" fmla="*/ 0 w 130"/>
                  <a:gd name="T51" fmla="*/ 0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30" h="86">
                    <a:moveTo>
                      <a:pt x="130" y="86"/>
                    </a:moveTo>
                    <a:lnTo>
                      <a:pt x="130" y="82"/>
                    </a:lnTo>
                    <a:lnTo>
                      <a:pt x="126" y="69"/>
                    </a:lnTo>
                    <a:lnTo>
                      <a:pt x="123" y="69"/>
                    </a:lnTo>
                    <a:lnTo>
                      <a:pt x="114" y="74"/>
                    </a:lnTo>
                    <a:lnTo>
                      <a:pt x="107" y="67"/>
                    </a:lnTo>
                    <a:lnTo>
                      <a:pt x="105" y="65"/>
                    </a:lnTo>
                    <a:lnTo>
                      <a:pt x="105" y="62"/>
                    </a:lnTo>
                    <a:lnTo>
                      <a:pt x="106" y="61"/>
                    </a:lnTo>
                    <a:lnTo>
                      <a:pt x="106" y="60"/>
                    </a:lnTo>
                    <a:lnTo>
                      <a:pt x="105" y="58"/>
                    </a:lnTo>
                    <a:lnTo>
                      <a:pt x="90" y="47"/>
                    </a:lnTo>
                    <a:lnTo>
                      <a:pt x="63" y="39"/>
                    </a:lnTo>
                    <a:lnTo>
                      <a:pt x="59" y="36"/>
                    </a:lnTo>
                    <a:lnTo>
                      <a:pt x="56" y="33"/>
                    </a:lnTo>
                    <a:lnTo>
                      <a:pt x="46" y="28"/>
                    </a:lnTo>
                    <a:lnTo>
                      <a:pt x="38" y="32"/>
                    </a:lnTo>
                    <a:lnTo>
                      <a:pt x="31" y="28"/>
                    </a:lnTo>
                    <a:lnTo>
                      <a:pt x="28" y="28"/>
                    </a:lnTo>
                    <a:lnTo>
                      <a:pt x="25" y="25"/>
                    </a:lnTo>
                    <a:lnTo>
                      <a:pt x="25" y="22"/>
                    </a:lnTo>
                    <a:lnTo>
                      <a:pt x="24" y="22"/>
                    </a:lnTo>
                    <a:lnTo>
                      <a:pt x="24" y="19"/>
                    </a:lnTo>
                    <a:lnTo>
                      <a:pt x="31" y="5"/>
                    </a:lnTo>
                    <a:lnTo>
                      <a:pt x="1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86" name="Freeform 1420">
                <a:extLst>
                  <a:ext uri="{FF2B5EF4-FFF2-40B4-BE49-F238E27FC236}">
                    <a16:creationId xmlns:a16="http://schemas.microsoft.com/office/drawing/2014/main" id="{4F374792-0830-B734-79D2-8CE4B39139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31" y="1103"/>
                <a:ext cx="2" cy="5"/>
              </a:xfrm>
              <a:custGeom>
                <a:avLst/>
                <a:gdLst>
                  <a:gd name="T0" fmla="*/ 8 w 9"/>
                  <a:gd name="T1" fmla="*/ 21 h 21"/>
                  <a:gd name="T2" fmla="*/ 9 w 9"/>
                  <a:gd name="T3" fmla="*/ 21 h 21"/>
                  <a:gd name="T4" fmla="*/ 9 w 9"/>
                  <a:gd name="T5" fmla="*/ 18 h 21"/>
                  <a:gd name="T6" fmla="*/ 8 w 9"/>
                  <a:gd name="T7" fmla="*/ 18 h 21"/>
                  <a:gd name="T8" fmla="*/ 5 w 9"/>
                  <a:gd name="T9" fmla="*/ 16 h 21"/>
                  <a:gd name="T10" fmla="*/ 0 w 9"/>
                  <a:gd name="T11" fmla="*/ 3 h 21"/>
                  <a:gd name="T12" fmla="*/ 0 w 9"/>
                  <a:gd name="T13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21">
                    <a:moveTo>
                      <a:pt x="8" y="21"/>
                    </a:moveTo>
                    <a:lnTo>
                      <a:pt x="9" y="21"/>
                    </a:lnTo>
                    <a:lnTo>
                      <a:pt x="9" y="18"/>
                    </a:lnTo>
                    <a:lnTo>
                      <a:pt x="8" y="18"/>
                    </a:lnTo>
                    <a:lnTo>
                      <a:pt x="5" y="16"/>
                    </a:lnTo>
                    <a:lnTo>
                      <a:pt x="0" y="3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87" name="Freeform 1421">
                <a:extLst>
                  <a:ext uri="{FF2B5EF4-FFF2-40B4-BE49-F238E27FC236}">
                    <a16:creationId xmlns:a16="http://schemas.microsoft.com/office/drawing/2014/main" id="{3E48645C-ADF4-1944-20A3-6EE58CB2B3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33" y="1108"/>
                <a:ext cx="22" cy="32"/>
              </a:xfrm>
              <a:custGeom>
                <a:avLst/>
                <a:gdLst>
                  <a:gd name="T0" fmla="*/ 57 w 89"/>
                  <a:gd name="T1" fmla="*/ 126 h 126"/>
                  <a:gd name="T2" fmla="*/ 60 w 89"/>
                  <a:gd name="T3" fmla="*/ 125 h 126"/>
                  <a:gd name="T4" fmla="*/ 63 w 89"/>
                  <a:gd name="T5" fmla="*/ 125 h 126"/>
                  <a:gd name="T6" fmla="*/ 72 w 89"/>
                  <a:gd name="T7" fmla="*/ 122 h 126"/>
                  <a:gd name="T8" fmla="*/ 86 w 89"/>
                  <a:gd name="T9" fmla="*/ 109 h 126"/>
                  <a:gd name="T10" fmla="*/ 86 w 89"/>
                  <a:gd name="T11" fmla="*/ 103 h 126"/>
                  <a:gd name="T12" fmla="*/ 88 w 89"/>
                  <a:gd name="T13" fmla="*/ 103 h 126"/>
                  <a:gd name="T14" fmla="*/ 89 w 89"/>
                  <a:gd name="T15" fmla="*/ 101 h 126"/>
                  <a:gd name="T16" fmla="*/ 89 w 89"/>
                  <a:gd name="T17" fmla="*/ 99 h 126"/>
                  <a:gd name="T18" fmla="*/ 86 w 89"/>
                  <a:gd name="T19" fmla="*/ 94 h 126"/>
                  <a:gd name="T20" fmla="*/ 79 w 89"/>
                  <a:gd name="T21" fmla="*/ 75 h 126"/>
                  <a:gd name="T22" fmla="*/ 78 w 89"/>
                  <a:gd name="T23" fmla="*/ 73 h 126"/>
                  <a:gd name="T24" fmla="*/ 78 w 89"/>
                  <a:gd name="T25" fmla="*/ 57 h 126"/>
                  <a:gd name="T26" fmla="*/ 72 w 89"/>
                  <a:gd name="T27" fmla="*/ 52 h 126"/>
                  <a:gd name="T28" fmla="*/ 71 w 89"/>
                  <a:gd name="T29" fmla="*/ 53 h 126"/>
                  <a:gd name="T30" fmla="*/ 56 w 89"/>
                  <a:gd name="T31" fmla="*/ 56 h 126"/>
                  <a:gd name="T32" fmla="*/ 54 w 89"/>
                  <a:gd name="T33" fmla="*/ 56 h 126"/>
                  <a:gd name="T34" fmla="*/ 54 w 89"/>
                  <a:gd name="T35" fmla="*/ 49 h 126"/>
                  <a:gd name="T36" fmla="*/ 50 w 89"/>
                  <a:gd name="T37" fmla="*/ 46 h 126"/>
                  <a:gd name="T38" fmla="*/ 49 w 89"/>
                  <a:gd name="T39" fmla="*/ 45 h 126"/>
                  <a:gd name="T40" fmla="*/ 46 w 89"/>
                  <a:gd name="T41" fmla="*/ 45 h 126"/>
                  <a:gd name="T42" fmla="*/ 45 w 89"/>
                  <a:gd name="T43" fmla="*/ 46 h 126"/>
                  <a:gd name="T44" fmla="*/ 45 w 89"/>
                  <a:gd name="T45" fmla="*/ 48 h 126"/>
                  <a:gd name="T46" fmla="*/ 42 w 89"/>
                  <a:gd name="T47" fmla="*/ 49 h 126"/>
                  <a:gd name="T48" fmla="*/ 39 w 89"/>
                  <a:gd name="T49" fmla="*/ 48 h 126"/>
                  <a:gd name="T50" fmla="*/ 33 w 89"/>
                  <a:gd name="T51" fmla="*/ 43 h 126"/>
                  <a:gd name="T52" fmla="*/ 33 w 89"/>
                  <a:gd name="T53" fmla="*/ 39 h 126"/>
                  <a:gd name="T54" fmla="*/ 35 w 89"/>
                  <a:gd name="T55" fmla="*/ 38 h 126"/>
                  <a:gd name="T56" fmla="*/ 35 w 89"/>
                  <a:gd name="T57" fmla="*/ 35 h 126"/>
                  <a:gd name="T58" fmla="*/ 36 w 89"/>
                  <a:gd name="T59" fmla="*/ 32 h 126"/>
                  <a:gd name="T60" fmla="*/ 36 w 89"/>
                  <a:gd name="T61" fmla="*/ 21 h 126"/>
                  <a:gd name="T62" fmla="*/ 39 w 89"/>
                  <a:gd name="T63" fmla="*/ 17 h 126"/>
                  <a:gd name="T64" fmla="*/ 43 w 89"/>
                  <a:gd name="T65" fmla="*/ 15 h 126"/>
                  <a:gd name="T66" fmla="*/ 47 w 89"/>
                  <a:gd name="T67" fmla="*/ 13 h 126"/>
                  <a:gd name="T68" fmla="*/ 49 w 89"/>
                  <a:gd name="T69" fmla="*/ 11 h 126"/>
                  <a:gd name="T70" fmla="*/ 52 w 89"/>
                  <a:gd name="T71" fmla="*/ 11 h 126"/>
                  <a:gd name="T72" fmla="*/ 56 w 89"/>
                  <a:gd name="T73" fmla="*/ 10 h 126"/>
                  <a:gd name="T74" fmla="*/ 53 w 89"/>
                  <a:gd name="T75" fmla="*/ 7 h 126"/>
                  <a:gd name="T76" fmla="*/ 50 w 89"/>
                  <a:gd name="T77" fmla="*/ 6 h 126"/>
                  <a:gd name="T78" fmla="*/ 18 w 89"/>
                  <a:gd name="T79" fmla="*/ 3 h 126"/>
                  <a:gd name="T80" fmla="*/ 16 w 89"/>
                  <a:gd name="T81" fmla="*/ 6 h 126"/>
                  <a:gd name="T82" fmla="*/ 15 w 89"/>
                  <a:gd name="T83" fmla="*/ 6 h 126"/>
                  <a:gd name="T84" fmla="*/ 12 w 89"/>
                  <a:gd name="T85" fmla="*/ 3 h 126"/>
                  <a:gd name="T86" fmla="*/ 0 w 89"/>
                  <a:gd name="T87" fmla="*/ 2 h 126"/>
                  <a:gd name="T88" fmla="*/ 0 w 89"/>
                  <a:gd name="T89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89" h="126">
                    <a:moveTo>
                      <a:pt x="57" y="126"/>
                    </a:moveTo>
                    <a:lnTo>
                      <a:pt x="60" y="125"/>
                    </a:lnTo>
                    <a:lnTo>
                      <a:pt x="63" y="125"/>
                    </a:lnTo>
                    <a:lnTo>
                      <a:pt x="72" y="122"/>
                    </a:lnTo>
                    <a:lnTo>
                      <a:pt x="86" y="109"/>
                    </a:lnTo>
                    <a:lnTo>
                      <a:pt x="86" y="103"/>
                    </a:lnTo>
                    <a:lnTo>
                      <a:pt x="88" y="103"/>
                    </a:lnTo>
                    <a:lnTo>
                      <a:pt x="89" y="101"/>
                    </a:lnTo>
                    <a:lnTo>
                      <a:pt x="89" y="99"/>
                    </a:lnTo>
                    <a:lnTo>
                      <a:pt x="86" y="94"/>
                    </a:lnTo>
                    <a:lnTo>
                      <a:pt x="79" y="75"/>
                    </a:lnTo>
                    <a:lnTo>
                      <a:pt x="78" y="73"/>
                    </a:lnTo>
                    <a:lnTo>
                      <a:pt x="78" y="57"/>
                    </a:lnTo>
                    <a:lnTo>
                      <a:pt x="72" y="52"/>
                    </a:lnTo>
                    <a:lnTo>
                      <a:pt x="71" y="53"/>
                    </a:lnTo>
                    <a:lnTo>
                      <a:pt x="56" y="56"/>
                    </a:lnTo>
                    <a:lnTo>
                      <a:pt x="54" y="56"/>
                    </a:lnTo>
                    <a:lnTo>
                      <a:pt x="54" y="49"/>
                    </a:lnTo>
                    <a:lnTo>
                      <a:pt x="50" y="46"/>
                    </a:lnTo>
                    <a:lnTo>
                      <a:pt x="49" y="45"/>
                    </a:lnTo>
                    <a:lnTo>
                      <a:pt x="46" y="45"/>
                    </a:lnTo>
                    <a:lnTo>
                      <a:pt x="45" y="46"/>
                    </a:lnTo>
                    <a:lnTo>
                      <a:pt x="45" y="48"/>
                    </a:lnTo>
                    <a:lnTo>
                      <a:pt x="42" y="49"/>
                    </a:lnTo>
                    <a:lnTo>
                      <a:pt x="39" y="48"/>
                    </a:lnTo>
                    <a:lnTo>
                      <a:pt x="33" y="43"/>
                    </a:lnTo>
                    <a:lnTo>
                      <a:pt x="33" y="39"/>
                    </a:lnTo>
                    <a:lnTo>
                      <a:pt x="35" y="38"/>
                    </a:lnTo>
                    <a:lnTo>
                      <a:pt x="35" y="35"/>
                    </a:lnTo>
                    <a:lnTo>
                      <a:pt x="36" y="32"/>
                    </a:lnTo>
                    <a:lnTo>
                      <a:pt x="36" y="21"/>
                    </a:lnTo>
                    <a:lnTo>
                      <a:pt x="39" y="17"/>
                    </a:lnTo>
                    <a:lnTo>
                      <a:pt x="43" y="15"/>
                    </a:lnTo>
                    <a:lnTo>
                      <a:pt x="47" y="13"/>
                    </a:lnTo>
                    <a:lnTo>
                      <a:pt x="49" y="11"/>
                    </a:lnTo>
                    <a:lnTo>
                      <a:pt x="52" y="11"/>
                    </a:lnTo>
                    <a:lnTo>
                      <a:pt x="56" y="10"/>
                    </a:lnTo>
                    <a:lnTo>
                      <a:pt x="53" y="7"/>
                    </a:lnTo>
                    <a:lnTo>
                      <a:pt x="50" y="6"/>
                    </a:lnTo>
                    <a:lnTo>
                      <a:pt x="18" y="3"/>
                    </a:lnTo>
                    <a:lnTo>
                      <a:pt x="16" y="6"/>
                    </a:lnTo>
                    <a:lnTo>
                      <a:pt x="15" y="6"/>
                    </a:lnTo>
                    <a:lnTo>
                      <a:pt x="12" y="3"/>
                    </a:ln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88" name="Freeform 1422">
                <a:extLst>
                  <a:ext uri="{FF2B5EF4-FFF2-40B4-BE49-F238E27FC236}">
                    <a16:creationId xmlns:a16="http://schemas.microsoft.com/office/drawing/2014/main" id="{B8077986-13EB-AB13-F746-A83BFFE537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40" y="1140"/>
                <a:ext cx="7" cy="3"/>
              </a:xfrm>
              <a:custGeom>
                <a:avLst/>
                <a:gdLst>
                  <a:gd name="T0" fmla="*/ 28 w 28"/>
                  <a:gd name="T1" fmla="*/ 0 h 15"/>
                  <a:gd name="T2" fmla="*/ 27 w 28"/>
                  <a:gd name="T3" fmla="*/ 0 h 15"/>
                  <a:gd name="T4" fmla="*/ 13 w 28"/>
                  <a:gd name="T5" fmla="*/ 10 h 15"/>
                  <a:gd name="T6" fmla="*/ 0 w 28"/>
                  <a:gd name="T7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8" h="15">
                    <a:moveTo>
                      <a:pt x="28" y="0"/>
                    </a:moveTo>
                    <a:lnTo>
                      <a:pt x="27" y="0"/>
                    </a:lnTo>
                    <a:lnTo>
                      <a:pt x="13" y="10"/>
                    </a:lnTo>
                    <a:lnTo>
                      <a:pt x="0" y="1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89" name="Freeform 1423">
                <a:extLst>
                  <a:ext uri="{FF2B5EF4-FFF2-40B4-BE49-F238E27FC236}">
                    <a16:creationId xmlns:a16="http://schemas.microsoft.com/office/drawing/2014/main" id="{027D2AB8-3584-36B1-42CC-2283384260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76" y="1137"/>
                <a:ext cx="62" cy="11"/>
              </a:xfrm>
              <a:custGeom>
                <a:avLst/>
                <a:gdLst>
                  <a:gd name="T0" fmla="*/ 250 w 250"/>
                  <a:gd name="T1" fmla="*/ 31 h 48"/>
                  <a:gd name="T2" fmla="*/ 248 w 250"/>
                  <a:gd name="T3" fmla="*/ 29 h 48"/>
                  <a:gd name="T4" fmla="*/ 244 w 250"/>
                  <a:gd name="T5" fmla="*/ 25 h 48"/>
                  <a:gd name="T6" fmla="*/ 216 w 250"/>
                  <a:gd name="T7" fmla="*/ 23 h 48"/>
                  <a:gd name="T8" fmla="*/ 209 w 250"/>
                  <a:gd name="T9" fmla="*/ 25 h 48"/>
                  <a:gd name="T10" fmla="*/ 207 w 250"/>
                  <a:gd name="T11" fmla="*/ 25 h 48"/>
                  <a:gd name="T12" fmla="*/ 205 w 250"/>
                  <a:gd name="T13" fmla="*/ 21 h 48"/>
                  <a:gd name="T14" fmla="*/ 205 w 250"/>
                  <a:gd name="T15" fmla="*/ 20 h 48"/>
                  <a:gd name="T16" fmla="*/ 193 w 250"/>
                  <a:gd name="T17" fmla="*/ 25 h 48"/>
                  <a:gd name="T18" fmla="*/ 190 w 250"/>
                  <a:gd name="T19" fmla="*/ 25 h 48"/>
                  <a:gd name="T20" fmla="*/ 181 w 250"/>
                  <a:gd name="T21" fmla="*/ 27 h 48"/>
                  <a:gd name="T22" fmla="*/ 177 w 250"/>
                  <a:gd name="T23" fmla="*/ 25 h 48"/>
                  <a:gd name="T24" fmla="*/ 151 w 250"/>
                  <a:gd name="T25" fmla="*/ 23 h 48"/>
                  <a:gd name="T26" fmla="*/ 141 w 250"/>
                  <a:gd name="T27" fmla="*/ 27 h 48"/>
                  <a:gd name="T28" fmla="*/ 133 w 250"/>
                  <a:gd name="T29" fmla="*/ 31 h 48"/>
                  <a:gd name="T30" fmla="*/ 128 w 250"/>
                  <a:gd name="T31" fmla="*/ 31 h 48"/>
                  <a:gd name="T32" fmla="*/ 128 w 250"/>
                  <a:gd name="T33" fmla="*/ 29 h 48"/>
                  <a:gd name="T34" fmla="*/ 134 w 250"/>
                  <a:gd name="T35" fmla="*/ 20 h 48"/>
                  <a:gd name="T36" fmla="*/ 133 w 250"/>
                  <a:gd name="T37" fmla="*/ 19 h 48"/>
                  <a:gd name="T38" fmla="*/ 131 w 250"/>
                  <a:gd name="T39" fmla="*/ 19 h 48"/>
                  <a:gd name="T40" fmla="*/ 130 w 250"/>
                  <a:gd name="T41" fmla="*/ 20 h 48"/>
                  <a:gd name="T42" fmla="*/ 121 w 250"/>
                  <a:gd name="T43" fmla="*/ 25 h 48"/>
                  <a:gd name="T44" fmla="*/ 113 w 250"/>
                  <a:gd name="T45" fmla="*/ 25 h 48"/>
                  <a:gd name="T46" fmla="*/ 110 w 250"/>
                  <a:gd name="T47" fmla="*/ 27 h 48"/>
                  <a:gd name="T48" fmla="*/ 107 w 250"/>
                  <a:gd name="T49" fmla="*/ 27 h 48"/>
                  <a:gd name="T50" fmla="*/ 107 w 250"/>
                  <a:gd name="T51" fmla="*/ 14 h 48"/>
                  <a:gd name="T52" fmla="*/ 106 w 250"/>
                  <a:gd name="T53" fmla="*/ 12 h 48"/>
                  <a:gd name="T54" fmla="*/ 100 w 250"/>
                  <a:gd name="T55" fmla="*/ 12 h 48"/>
                  <a:gd name="T56" fmla="*/ 96 w 250"/>
                  <a:gd name="T57" fmla="*/ 10 h 48"/>
                  <a:gd name="T58" fmla="*/ 64 w 250"/>
                  <a:gd name="T59" fmla="*/ 36 h 48"/>
                  <a:gd name="T60" fmla="*/ 56 w 250"/>
                  <a:gd name="T61" fmla="*/ 48 h 48"/>
                  <a:gd name="T62" fmla="*/ 56 w 250"/>
                  <a:gd name="T63" fmla="*/ 42 h 48"/>
                  <a:gd name="T64" fmla="*/ 57 w 250"/>
                  <a:gd name="T65" fmla="*/ 38 h 48"/>
                  <a:gd name="T66" fmla="*/ 57 w 250"/>
                  <a:gd name="T67" fmla="*/ 35 h 48"/>
                  <a:gd name="T68" fmla="*/ 54 w 250"/>
                  <a:gd name="T69" fmla="*/ 19 h 48"/>
                  <a:gd name="T70" fmla="*/ 43 w 250"/>
                  <a:gd name="T71" fmla="*/ 2 h 48"/>
                  <a:gd name="T72" fmla="*/ 43 w 250"/>
                  <a:gd name="T73" fmla="*/ 0 h 48"/>
                  <a:gd name="T74" fmla="*/ 42 w 250"/>
                  <a:gd name="T75" fmla="*/ 0 h 48"/>
                  <a:gd name="T76" fmla="*/ 39 w 250"/>
                  <a:gd name="T77" fmla="*/ 6 h 48"/>
                  <a:gd name="T78" fmla="*/ 28 w 250"/>
                  <a:gd name="T79" fmla="*/ 16 h 48"/>
                  <a:gd name="T80" fmla="*/ 27 w 250"/>
                  <a:gd name="T81" fmla="*/ 16 h 48"/>
                  <a:gd name="T82" fmla="*/ 25 w 250"/>
                  <a:gd name="T83" fmla="*/ 17 h 48"/>
                  <a:gd name="T84" fmla="*/ 24 w 250"/>
                  <a:gd name="T85" fmla="*/ 17 h 48"/>
                  <a:gd name="T86" fmla="*/ 24 w 250"/>
                  <a:gd name="T87" fmla="*/ 16 h 48"/>
                  <a:gd name="T88" fmla="*/ 22 w 250"/>
                  <a:gd name="T89" fmla="*/ 19 h 48"/>
                  <a:gd name="T90" fmla="*/ 21 w 250"/>
                  <a:gd name="T91" fmla="*/ 19 h 48"/>
                  <a:gd name="T92" fmla="*/ 20 w 250"/>
                  <a:gd name="T93" fmla="*/ 20 h 48"/>
                  <a:gd name="T94" fmla="*/ 17 w 250"/>
                  <a:gd name="T95" fmla="*/ 19 h 48"/>
                  <a:gd name="T96" fmla="*/ 14 w 250"/>
                  <a:gd name="T97" fmla="*/ 19 h 48"/>
                  <a:gd name="T98" fmla="*/ 11 w 250"/>
                  <a:gd name="T99" fmla="*/ 16 h 48"/>
                  <a:gd name="T100" fmla="*/ 1 w 250"/>
                  <a:gd name="T101" fmla="*/ 13 h 48"/>
                  <a:gd name="T102" fmla="*/ 0 w 250"/>
                  <a:gd name="T103" fmla="*/ 14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50" h="48">
                    <a:moveTo>
                      <a:pt x="250" y="31"/>
                    </a:moveTo>
                    <a:lnTo>
                      <a:pt x="248" y="29"/>
                    </a:lnTo>
                    <a:lnTo>
                      <a:pt x="244" y="25"/>
                    </a:lnTo>
                    <a:lnTo>
                      <a:pt x="216" y="23"/>
                    </a:lnTo>
                    <a:lnTo>
                      <a:pt x="209" y="25"/>
                    </a:lnTo>
                    <a:lnTo>
                      <a:pt x="207" y="25"/>
                    </a:lnTo>
                    <a:lnTo>
                      <a:pt x="205" y="21"/>
                    </a:lnTo>
                    <a:lnTo>
                      <a:pt x="205" y="20"/>
                    </a:lnTo>
                    <a:lnTo>
                      <a:pt x="193" y="25"/>
                    </a:lnTo>
                    <a:lnTo>
                      <a:pt x="190" y="25"/>
                    </a:lnTo>
                    <a:lnTo>
                      <a:pt x="181" y="27"/>
                    </a:lnTo>
                    <a:lnTo>
                      <a:pt x="177" y="25"/>
                    </a:lnTo>
                    <a:lnTo>
                      <a:pt x="151" y="23"/>
                    </a:lnTo>
                    <a:lnTo>
                      <a:pt x="141" y="27"/>
                    </a:lnTo>
                    <a:lnTo>
                      <a:pt x="133" y="31"/>
                    </a:lnTo>
                    <a:lnTo>
                      <a:pt x="128" y="31"/>
                    </a:lnTo>
                    <a:lnTo>
                      <a:pt x="128" y="29"/>
                    </a:lnTo>
                    <a:lnTo>
                      <a:pt x="134" y="20"/>
                    </a:lnTo>
                    <a:lnTo>
                      <a:pt x="133" y="19"/>
                    </a:lnTo>
                    <a:lnTo>
                      <a:pt x="131" y="19"/>
                    </a:lnTo>
                    <a:lnTo>
                      <a:pt x="130" y="20"/>
                    </a:lnTo>
                    <a:lnTo>
                      <a:pt x="121" y="25"/>
                    </a:lnTo>
                    <a:lnTo>
                      <a:pt x="113" y="25"/>
                    </a:lnTo>
                    <a:lnTo>
                      <a:pt x="110" y="27"/>
                    </a:lnTo>
                    <a:lnTo>
                      <a:pt x="107" y="27"/>
                    </a:lnTo>
                    <a:lnTo>
                      <a:pt x="107" y="14"/>
                    </a:lnTo>
                    <a:lnTo>
                      <a:pt x="106" y="12"/>
                    </a:lnTo>
                    <a:lnTo>
                      <a:pt x="100" y="12"/>
                    </a:lnTo>
                    <a:lnTo>
                      <a:pt x="96" y="10"/>
                    </a:lnTo>
                    <a:lnTo>
                      <a:pt x="64" y="36"/>
                    </a:lnTo>
                    <a:lnTo>
                      <a:pt x="56" y="48"/>
                    </a:lnTo>
                    <a:lnTo>
                      <a:pt x="56" y="42"/>
                    </a:lnTo>
                    <a:lnTo>
                      <a:pt x="57" y="38"/>
                    </a:lnTo>
                    <a:lnTo>
                      <a:pt x="57" y="35"/>
                    </a:lnTo>
                    <a:lnTo>
                      <a:pt x="54" y="19"/>
                    </a:lnTo>
                    <a:lnTo>
                      <a:pt x="43" y="2"/>
                    </a:lnTo>
                    <a:lnTo>
                      <a:pt x="43" y="0"/>
                    </a:lnTo>
                    <a:lnTo>
                      <a:pt x="42" y="0"/>
                    </a:lnTo>
                    <a:lnTo>
                      <a:pt x="39" y="6"/>
                    </a:lnTo>
                    <a:lnTo>
                      <a:pt x="28" y="16"/>
                    </a:lnTo>
                    <a:lnTo>
                      <a:pt x="27" y="16"/>
                    </a:lnTo>
                    <a:lnTo>
                      <a:pt x="25" y="17"/>
                    </a:lnTo>
                    <a:lnTo>
                      <a:pt x="24" y="17"/>
                    </a:lnTo>
                    <a:lnTo>
                      <a:pt x="24" y="16"/>
                    </a:lnTo>
                    <a:lnTo>
                      <a:pt x="22" y="19"/>
                    </a:lnTo>
                    <a:lnTo>
                      <a:pt x="21" y="19"/>
                    </a:lnTo>
                    <a:lnTo>
                      <a:pt x="20" y="20"/>
                    </a:lnTo>
                    <a:lnTo>
                      <a:pt x="17" y="19"/>
                    </a:lnTo>
                    <a:lnTo>
                      <a:pt x="14" y="19"/>
                    </a:lnTo>
                    <a:lnTo>
                      <a:pt x="11" y="16"/>
                    </a:lnTo>
                    <a:lnTo>
                      <a:pt x="1" y="13"/>
                    </a:lnTo>
                    <a:lnTo>
                      <a:pt x="0" y="1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90" name="Line 1424">
                <a:extLst>
                  <a:ext uri="{FF2B5EF4-FFF2-40B4-BE49-F238E27FC236}">
                    <a16:creationId xmlns:a16="http://schemas.microsoft.com/office/drawing/2014/main" id="{120FE872-E810-07A0-3EE1-1D8FA779FA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538" y="1144"/>
                <a:ext cx="0" cy="0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91" name="Freeform 1425">
                <a:extLst>
                  <a:ext uri="{FF2B5EF4-FFF2-40B4-BE49-F238E27FC236}">
                    <a16:creationId xmlns:a16="http://schemas.microsoft.com/office/drawing/2014/main" id="{181D3744-BA76-0705-8C06-143BFB735E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38" y="1143"/>
                <a:ext cx="2" cy="1"/>
              </a:xfrm>
              <a:custGeom>
                <a:avLst/>
                <a:gdLst>
                  <a:gd name="T0" fmla="*/ 8 w 8"/>
                  <a:gd name="T1" fmla="*/ 0 h 4"/>
                  <a:gd name="T2" fmla="*/ 4 w 8"/>
                  <a:gd name="T3" fmla="*/ 3 h 4"/>
                  <a:gd name="T4" fmla="*/ 0 w 8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4">
                    <a:moveTo>
                      <a:pt x="8" y="0"/>
                    </a:moveTo>
                    <a:lnTo>
                      <a:pt x="4" y="3"/>
                    </a:lnTo>
                    <a:lnTo>
                      <a:pt x="0" y="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92" name="Freeform 1426">
                <a:extLst>
                  <a:ext uri="{FF2B5EF4-FFF2-40B4-BE49-F238E27FC236}">
                    <a16:creationId xmlns:a16="http://schemas.microsoft.com/office/drawing/2014/main" id="{A01CC42C-E270-FDFF-A5DA-242EFC2B0E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38" y="1144"/>
                <a:ext cx="0" cy="2"/>
              </a:xfrm>
              <a:custGeom>
                <a:avLst/>
                <a:gdLst>
                  <a:gd name="T0" fmla="*/ 2 w 2"/>
                  <a:gd name="T1" fmla="*/ 0 h 6"/>
                  <a:gd name="T2" fmla="*/ 0 w 2"/>
                  <a:gd name="T3" fmla="*/ 0 h 6"/>
                  <a:gd name="T4" fmla="*/ 0 w 2"/>
                  <a:gd name="T5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6">
                    <a:moveTo>
                      <a:pt x="2" y="0"/>
                    </a:moveTo>
                    <a:lnTo>
                      <a:pt x="0" y="0"/>
                    </a:lnTo>
                    <a:lnTo>
                      <a:pt x="0" y="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93" name="Freeform 1427">
                <a:extLst>
                  <a:ext uri="{FF2B5EF4-FFF2-40B4-BE49-F238E27FC236}">
                    <a16:creationId xmlns:a16="http://schemas.microsoft.com/office/drawing/2014/main" id="{880448FA-F6FC-4624-8B80-E75F85AB08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36" y="1146"/>
                <a:ext cx="14" cy="6"/>
              </a:xfrm>
              <a:custGeom>
                <a:avLst/>
                <a:gdLst>
                  <a:gd name="T0" fmla="*/ 5 w 53"/>
                  <a:gd name="T1" fmla="*/ 0 h 24"/>
                  <a:gd name="T2" fmla="*/ 0 w 53"/>
                  <a:gd name="T3" fmla="*/ 5 h 24"/>
                  <a:gd name="T4" fmla="*/ 1 w 53"/>
                  <a:gd name="T5" fmla="*/ 10 h 24"/>
                  <a:gd name="T6" fmla="*/ 1 w 53"/>
                  <a:gd name="T7" fmla="*/ 11 h 24"/>
                  <a:gd name="T8" fmla="*/ 4 w 53"/>
                  <a:gd name="T9" fmla="*/ 18 h 24"/>
                  <a:gd name="T10" fmla="*/ 7 w 53"/>
                  <a:gd name="T11" fmla="*/ 22 h 24"/>
                  <a:gd name="T12" fmla="*/ 11 w 53"/>
                  <a:gd name="T13" fmla="*/ 22 h 24"/>
                  <a:gd name="T14" fmla="*/ 15 w 53"/>
                  <a:gd name="T15" fmla="*/ 21 h 24"/>
                  <a:gd name="T16" fmla="*/ 22 w 53"/>
                  <a:gd name="T17" fmla="*/ 19 h 24"/>
                  <a:gd name="T18" fmla="*/ 39 w 53"/>
                  <a:gd name="T19" fmla="*/ 19 h 24"/>
                  <a:gd name="T20" fmla="*/ 39 w 53"/>
                  <a:gd name="T21" fmla="*/ 21 h 24"/>
                  <a:gd name="T22" fmla="*/ 42 w 53"/>
                  <a:gd name="T23" fmla="*/ 21 h 24"/>
                  <a:gd name="T24" fmla="*/ 45 w 53"/>
                  <a:gd name="T25" fmla="*/ 22 h 24"/>
                  <a:gd name="T26" fmla="*/ 52 w 53"/>
                  <a:gd name="T27" fmla="*/ 24 h 24"/>
                  <a:gd name="T28" fmla="*/ 53 w 53"/>
                  <a:gd name="T29" fmla="*/ 2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3" h="24">
                    <a:moveTo>
                      <a:pt x="5" y="0"/>
                    </a:moveTo>
                    <a:lnTo>
                      <a:pt x="0" y="5"/>
                    </a:lnTo>
                    <a:lnTo>
                      <a:pt x="1" y="10"/>
                    </a:lnTo>
                    <a:lnTo>
                      <a:pt x="1" y="11"/>
                    </a:lnTo>
                    <a:lnTo>
                      <a:pt x="4" y="18"/>
                    </a:lnTo>
                    <a:lnTo>
                      <a:pt x="7" y="22"/>
                    </a:lnTo>
                    <a:lnTo>
                      <a:pt x="11" y="22"/>
                    </a:lnTo>
                    <a:lnTo>
                      <a:pt x="15" y="21"/>
                    </a:lnTo>
                    <a:lnTo>
                      <a:pt x="22" y="19"/>
                    </a:lnTo>
                    <a:lnTo>
                      <a:pt x="39" y="19"/>
                    </a:lnTo>
                    <a:lnTo>
                      <a:pt x="39" y="21"/>
                    </a:lnTo>
                    <a:lnTo>
                      <a:pt x="42" y="21"/>
                    </a:lnTo>
                    <a:lnTo>
                      <a:pt x="45" y="22"/>
                    </a:lnTo>
                    <a:lnTo>
                      <a:pt x="52" y="24"/>
                    </a:lnTo>
                    <a:lnTo>
                      <a:pt x="53" y="2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94" name="Line 1428">
                <a:extLst>
                  <a:ext uri="{FF2B5EF4-FFF2-40B4-BE49-F238E27FC236}">
                    <a16:creationId xmlns:a16="http://schemas.microsoft.com/office/drawing/2014/main" id="{CF3FAFAE-D45B-B9B2-A1CF-60EF5315846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538" y="1144"/>
                <a:ext cx="0" cy="2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95" name="Line 1429">
                <a:extLst>
                  <a:ext uri="{FF2B5EF4-FFF2-40B4-BE49-F238E27FC236}">
                    <a16:creationId xmlns:a16="http://schemas.microsoft.com/office/drawing/2014/main" id="{E011F536-B725-D0F9-FBB8-0E818D6C92B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5538" y="1143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96" name="Freeform 1430">
                <a:extLst>
                  <a:ext uri="{FF2B5EF4-FFF2-40B4-BE49-F238E27FC236}">
                    <a16:creationId xmlns:a16="http://schemas.microsoft.com/office/drawing/2014/main" id="{CB645E5F-AB09-DA74-798A-B9BB4E95A1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47" y="1140"/>
                <a:ext cx="3" cy="12"/>
              </a:xfrm>
              <a:custGeom>
                <a:avLst/>
                <a:gdLst>
                  <a:gd name="T0" fmla="*/ 10 w 11"/>
                  <a:gd name="T1" fmla="*/ 47 h 47"/>
                  <a:gd name="T2" fmla="*/ 11 w 11"/>
                  <a:gd name="T3" fmla="*/ 29 h 47"/>
                  <a:gd name="T4" fmla="*/ 4 w 11"/>
                  <a:gd name="T5" fmla="*/ 15 h 47"/>
                  <a:gd name="T6" fmla="*/ 0 w 11"/>
                  <a:gd name="T7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" h="47">
                    <a:moveTo>
                      <a:pt x="10" y="47"/>
                    </a:moveTo>
                    <a:lnTo>
                      <a:pt x="11" y="29"/>
                    </a:lnTo>
                    <a:lnTo>
                      <a:pt x="4" y="15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97" name="Freeform 1431">
                <a:extLst>
                  <a:ext uri="{FF2B5EF4-FFF2-40B4-BE49-F238E27FC236}">
                    <a16:creationId xmlns:a16="http://schemas.microsoft.com/office/drawing/2014/main" id="{424E0127-DBE7-9EDC-3721-DEB23D6C38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99" y="1152"/>
                <a:ext cx="52" cy="26"/>
              </a:xfrm>
              <a:custGeom>
                <a:avLst/>
                <a:gdLst>
                  <a:gd name="T0" fmla="*/ 0 w 206"/>
                  <a:gd name="T1" fmla="*/ 102 h 102"/>
                  <a:gd name="T2" fmla="*/ 0 w 206"/>
                  <a:gd name="T3" fmla="*/ 100 h 102"/>
                  <a:gd name="T4" fmla="*/ 6 w 206"/>
                  <a:gd name="T5" fmla="*/ 90 h 102"/>
                  <a:gd name="T6" fmla="*/ 13 w 206"/>
                  <a:gd name="T7" fmla="*/ 88 h 102"/>
                  <a:gd name="T8" fmla="*/ 16 w 206"/>
                  <a:gd name="T9" fmla="*/ 88 h 102"/>
                  <a:gd name="T10" fmla="*/ 17 w 206"/>
                  <a:gd name="T11" fmla="*/ 87 h 102"/>
                  <a:gd name="T12" fmla="*/ 17 w 206"/>
                  <a:gd name="T13" fmla="*/ 84 h 102"/>
                  <a:gd name="T14" fmla="*/ 12 w 206"/>
                  <a:gd name="T15" fmla="*/ 76 h 102"/>
                  <a:gd name="T16" fmla="*/ 12 w 206"/>
                  <a:gd name="T17" fmla="*/ 74 h 102"/>
                  <a:gd name="T18" fmla="*/ 20 w 206"/>
                  <a:gd name="T19" fmla="*/ 67 h 102"/>
                  <a:gd name="T20" fmla="*/ 26 w 206"/>
                  <a:gd name="T21" fmla="*/ 67 h 102"/>
                  <a:gd name="T22" fmla="*/ 26 w 206"/>
                  <a:gd name="T23" fmla="*/ 66 h 102"/>
                  <a:gd name="T24" fmla="*/ 24 w 206"/>
                  <a:gd name="T25" fmla="*/ 60 h 102"/>
                  <a:gd name="T26" fmla="*/ 20 w 206"/>
                  <a:gd name="T27" fmla="*/ 56 h 102"/>
                  <a:gd name="T28" fmla="*/ 19 w 206"/>
                  <a:gd name="T29" fmla="*/ 56 h 102"/>
                  <a:gd name="T30" fmla="*/ 13 w 206"/>
                  <a:gd name="T31" fmla="*/ 50 h 102"/>
                  <a:gd name="T32" fmla="*/ 13 w 206"/>
                  <a:gd name="T33" fmla="*/ 46 h 102"/>
                  <a:gd name="T34" fmla="*/ 15 w 206"/>
                  <a:gd name="T35" fmla="*/ 46 h 102"/>
                  <a:gd name="T36" fmla="*/ 24 w 206"/>
                  <a:gd name="T37" fmla="*/ 39 h 102"/>
                  <a:gd name="T38" fmla="*/ 40 w 206"/>
                  <a:gd name="T39" fmla="*/ 24 h 102"/>
                  <a:gd name="T40" fmla="*/ 40 w 206"/>
                  <a:gd name="T41" fmla="*/ 23 h 102"/>
                  <a:gd name="T42" fmla="*/ 43 w 206"/>
                  <a:gd name="T43" fmla="*/ 23 h 102"/>
                  <a:gd name="T44" fmla="*/ 54 w 206"/>
                  <a:gd name="T45" fmla="*/ 24 h 102"/>
                  <a:gd name="T46" fmla="*/ 65 w 206"/>
                  <a:gd name="T47" fmla="*/ 21 h 102"/>
                  <a:gd name="T48" fmla="*/ 80 w 206"/>
                  <a:gd name="T49" fmla="*/ 14 h 102"/>
                  <a:gd name="T50" fmla="*/ 104 w 206"/>
                  <a:gd name="T51" fmla="*/ 13 h 102"/>
                  <a:gd name="T52" fmla="*/ 111 w 206"/>
                  <a:gd name="T53" fmla="*/ 11 h 102"/>
                  <a:gd name="T54" fmla="*/ 115 w 206"/>
                  <a:gd name="T55" fmla="*/ 10 h 102"/>
                  <a:gd name="T56" fmla="*/ 117 w 206"/>
                  <a:gd name="T57" fmla="*/ 10 h 102"/>
                  <a:gd name="T58" fmla="*/ 127 w 206"/>
                  <a:gd name="T59" fmla="*/ 6 h 102"/>
                  <a:gd name="T60" fmla="*/ 128 w 206"/>
                  <a:gd name="T61" fmla="*/ 6 h 102"/>
                  <a:gd name="T62" fmla="*/ 136 w 206"/>
                  <a:gd name="T63" fmla="*/ 9 h 102"/>
                  <a:gd name="T64" fmla="*/ 140 w 206"/>
                  <a:gd name="T65" fmla="*/ 11 h 102"/>
                  <a:gd name="T66" fmla="*/ 143 w 206"/>
                  <a:gd name="T67" fmla="*/ 11 h 102"/>
                  <a:gd name="T68" fmla="*/ 146 w 206"/>
                  <a:gd name="T69" fmla="*/ 6 h 102"/>
                  <a:gd name="T70" fmla="*/ 151 w 206"/>
                  <a:gd name="T71" fmla="*/ 3 h 102"/>
                  <a:gd name="T72" fmla="*/ 156 w 206"/>
                  <a:gd name="T73" fmla="*/ 1 h 102"/>
                  <a:gd name="T74" fmla="*/ 171 w 206"/>
                  <a:gd name="T75" fmla="*/ 0 h 102"/>
                  <a:gd name="T76" fmla="*/ 181 w 206"/>
                  <a:gd name="T77" fmla="*/ 3 h 102"/>
                  <a:gd name="T78" fmla="*/ 206 w 206"/>
                  <a:gd name="T79" fmla="*/ 29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06" h="102">
                    <a:moveTo>
                      <a:pt x="0" y="102"/>
                    </a:moveTo>
                    <a:lnTo>
                      <a:pt x="0" y="100"/>
                    </a:lnTo>
                    <a:lnTo>
                      <a:pt x="6" y="90"/>
                    </a:lnTo>
                    <a:lnTo>
                      <a:pt x="13" y="88"/>
                    </a:lnTo>
                    <a:lnTo>
                      <a:pt x="16" y="88"/>
                    </a:lnTo>
                    <a:lnTo>
                      <a:pt x="17" y="87"/>
                    </a:lnTo>
                    <a:lnTo>
                      <a:pt x="17" y="84"/>
                    </a:lnTo>
                    <a:lnTo>
                      <a:pt x="12" y="76"/>
                    </a:lnTo>
                    <a:lnTo>
                      <a:pt x="12" y="74"/>
                    </a:lnTo>
                    <a:lnTo>
                      <a:pt x="20" y="67"/>
                    </a:lnTo>
                    <a:lnTo>
                      <a:pt x="26" y="67"/>
                    </a:lnTo>
                    <a:lnTo>
                      <a:pt x="26" y="66"/>
                    </a:lnTo>
                    <a:lnTo>
                      <a:pt x="24" y="60"/>
                    </a:lnTo>
                    <a:lnTo>
                      <a:pt x="20" y="56"/>
                    </a:lnTo>
                    <a:lnTo>
                      <a:pt x="19" y="56"/>
                    </a:lnTo>
                    <a:lnTo>
                      <a:pt x="13" y="50"/>
                    </a:lnTo>
                    <a:lnTo>
                      <a:pt x="13" y="46"/>
                    </a:lnTo>
                    <a:lnTo>
                      <a:pt x="15" y="46"/>
                    </a:lnTo>
                    <a:lnTo>
                      <a:pt x="24" y="39"/>
                    </a:lnTo>
                    <a:lnTo>
                      <a:pt x="40" y="24"/>
                    </a:lnTo>
                    <a:lnTo>
                      <a:pt x="40" y="23"/>
                    </a:lnTo>
                    <a:lnTo>
                      <a:pt x="43" y="23"/>
                    </a:lnTo>
                    <a:lnTo>
                      <a:pt x="54" y="24"/>
                    </a:lnTo>
                    <a:lnTo>
                      <a:pt x="65" y="21"/>
                    </a:lnTo>
                    <a:lnTo>
                      <a:pt x="80" y="14"/>
                    </a:lnTo>
                    <a:lnTo>
                      <a:pt x="104" y="13"/>
                    </a:lnTo>
                    <a:lnTo>
                      <a:pt x="111" y="11"/>
                    </a:lnTo>
                    <a:lnTo>
                      <a:pt x="115" y="10"/>
                    </a:lnTo>
                    <a:lnTo>
                      <a:pt x="117" y="10"/>
                    </a:lnTo>
                    <a:lnTo>
                      <a:pt x="127" y="6"/>
                    </a:lnTo>
                    <a:lnTo>
                      <a:pt x="128" y="6"/>
                    </a:lnTo>
                    <a:lnTo>
                      <a:pt x="136" y="9"/>
                    </a:lnTo>
                    <a:lnTo>
                      <a:pt x="140" y="11"/>
                    </a:lnTo>
                    <a:lnTo>
                      <a:pt x="143" y="11"/>
                    </a:lnTo>
                    <a:lnTo>
                      <a:pt x="146" y="6"/>
                    </a:lnTo>
                    <a:lnTo>
                      <a:pt x="151" y="3"/>
                    </a:lnTo>
                    <a:lnTo>
                      <a:pt x="156" y="1"/>
                    </a:lnTo>
                    <a:lnTo>
                      <a:pt x="171" y="0"/>
                    </a:lnTo>
                    <a:lnTo>
                      <a:pt x="181" y="3"/>
                    </a:lnTo>
                    <a:lnTo>
                      <a:pt x="206" y="2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98" name="Freeform 1432">
                <a:extLst>
                  <a:ext uri="{FF2B5EF4-FFF2-40B4-BE49-F238E27FC236}">
                    <a16:creationId xmlns:a16="http://schemas.microsoft.com/office/drawing/2014/main" id="{6B236E40-672B-317D-36DD-E11C6A1E23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55" y="1150"/>
                <a:ext cx="44" cy="22"/>
              </a:xfrm>
              <a:custGeom>
                <a:avLst/>
                <a:gdLst>
                  <a:gd name="T0" fmla="*/ 176 w 176"/>
                  <a:gd name="T1" fmla="*/ 90 h 90"/>
                  <a:gd name="T2" fmla="*/ 173 w 176"/>
                  <a:gd name="T3" fmla="*/ 88 h 90"/>
                  <a:gd name="T4" fmla="*/ 172 w 176"/>
                  <a:gd name="T5" fmla="*/ 88 h 90"/>
                  <a:gd name="T6" fmla="*/ 161 w 176"/>
                  <a:gd name="T7" fmla="*/ 81 h 90"/>
                  <a:gd name="T8" fmla="*/ 163 w 176"/>
                  <a:gd name="T9" fmla="*/ 70 h 90"/>
                  <a:gd name="T10" fmla="*/ 153 w 176"/>
                  <a:gd name="T11" fmla="*/ 72 h 90"/>
                  <a:gd name="T12" fmla="*/ 152 w 176"/>
                  <a:gd name="T13" fmla="*/ 73 h 90"/>
                  <a:gd name="T14" fmla="*/ 151 w 176"/>
                  <a:gd name="T15" fmla="*/ 73 h 90"/>
                  <a:gd name="T16" fmla="*/ 134 w 176"/>
                  <a:gd name="T17" fmla="*/ 64 h 90"/>
                  <a:gd name="T18" fmla="*/ 121 w 176"/>
                  <a:gd name="T19" fmla="*/ 62 h 90"/>
                  <a:gd name="T20" fmla="*/ 113 w 176"/>
                  <a:gd name="T21" fmla="*/ 62 h 90"/>
                  <a:gd name="T22" fmla="*/ 112 w 176"/>
                  <a:gd name="T23" fmla="*/ 66 h 90"/>
                  <a:gd name="T24" fmla="*/ 109 w 176"/>
                  <a:gd name="T25" fmla="*/ 64 h 90"/>
                  <a:gd name="T26" fmla="*/ 106 w 176"/>
                  <a:gd name="T27" fmla="*/ 64 h 90"/>
                  <a:gd name="T28" fmla="*/ 105 w 176"/>
                  <a:gd name="T29" fmla="*/ 63 h 90"/>
                  <a:gd name="T30" fmla="*/ 105 w 176"/>
                  <a:gd name="T31" fmla="*/ 39 h 90"/>
                  <a:gd name="T32" fmla="*/ 103 w 176"/>
                  <a:gd name="T33" fmla="*/ 24 h 90"/>
                  <a:gd name="T34" fmla="*/ 105 w 176"/>
                  <a:gd name="T35" fmla="*/ 24 h 90"/>
                  <a:gd name="T36" fmla="*/ 105 w 176"/>
                  <a:gd name="T37" fmla="*/ 23 h 90"/>
                  <a:gd name="T38" fmla="*/ 103 w 176"/>
                  <a:gd name="T39" fmla="*/ 19 h 90"/>
                  <a:gd name="T40" fmla="*/ 103 w 176"/>
                  <a:gd name="T41" fmla="*/ 14 h 90"/>
                  <a:gd name="T42" fmla="*/ 105 w 176"/>
                  <a:gd name="T43" fmla="*/ 14 h 90"/>
                  <a:gd name="T44" fmla="*/ 105 w 176"/>
                  <a:gd name="T45" fmla="*/ 13 h 90"/>
                  <a:gd name="T46" fmla="*/ 106 w 176"/>
                  <a:gd name="T47" fmla="*/ 11 h 90"/>
                  <a:gd name="T48" fmla="*/ 106 w 176"/>
                  <a:gd name="T49" fmla="*/ 10 h 90"/>
                  <a:gd name="T50" fmla="*/ 105 w 176"/>
                  <a:gd name="T51" fmla="*/ 7 h 90"/>
                  <a:gd name="T52" fmla="*/ 103 w 176"/>
                  <a:gd name="T53" fmla="*/ 7 h 90"/>
                  <a:gd name="T54" fmla="*/ 100 w 176"/>
                  <a:gd name="T55" fmla="*/ 9 h 90"/>
                  <a:gd name="T56" fmla="*/ 92 w 176"/>
                  <a:gd name="T57" fmla="*/ 6 h 90"/>
                  <a:gd name="T58" fmla="*/ 82 w 176"/>
                  <a:gd name="T59" fmla="*/ 0 h 90"/>
                  <a:gd name="T60" fmla="*/ 68 w 176"/>
                  <a:gd name="T61" fmla="*/ 0 h 90"/>
                  <a:gd name="T62" fmla="*/ 68 w 176"/>
                  <a:gd name="T63" fmla="*/ 2 h 90"/>
                  <a:gd name="T64" fmla="*/ 65 w 176"/>
                  <a:gd name="T65" fmla="*/ 4 h 90"/>
                  <a:gd name="T66" fmla="*/ 57 w 176"/>
                  <a:gd name="T67" fmla="*/ 17 h 90"/>
                  <a:gd name="T68" fmla="*/ 53 w 176"/>
                  <a:gd name="T69" fmla="*/ 20 h 90"/>
                  <a:gd name="T70" fmla="*/ 46 w 176"/>
                  <a:gd name="T71" fmla="*/ 21 h 90"/>
                  <a:gd name="T72" fmla="*/ 39 w 176"/>
                  <a:gd name="T73" fmla="*/ 21 h 90"/>
                  <a:gd name="T74" fmla="*/ 36 w 176"/>
                  <a:gd name="T75" fmla="*/ 16 h 90"/>
                  <a:gd name="T76" fmla="*/ 36 w 176"/>
                  <a:gd name="T77" fmla="*/ 13 h 90"/>
                  <a:gd name="T78" fmla="*/ 33 w 176"/>
                  <a:gd name="T79" fmla="*/ 11 h 90"/>
                  <a:gd name="T80" fmla="*/ 32 w 176"/>
                  <a:gd name="T81" fmla="*/ 10 h 90"/>
                  <a:gd name="T82" fmla="*/ 31 w 176"/>
                  <a:gd name="T83" fmla="*/ 10 h 90"/>
                  <a:gd name="T84" fmla="*/ 24 w 176"/>
                  <a:gd name="T85" fmla="*/ 19 h 90"/>
                  <a:gd name="T86" fmla="*/ 8 w 176"/>
                  <a:gd name="T87" fmla="*/ 23 h 90"/>
                  <a:gd name="T88" fmla="*/ 4 w 176"/>
                  <a:gd name="T89" fmla="*/ 23 h 90"/>
                  <a:gd name="T90" fmla="*/ 0 w 176"/>
                  <a:gd name="T91" fmla="*/ 27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76" h="90">
                    <a:moveTo>
                      <a:pt x="176" y="90"/>
                    </a:moveTo>
                    <a:lnTo>
                      <a:pt x="173" y="88"/>
                    </a:lnTo>
                    <a:lnTo>
                      <a:pt x="172" y="88"/>
                    </a:lnTo>
                    <a:lnTo>
                      <a:pt x="161" y="81"/>
                    </a:lnTo>
                    <a:lnTo>
                      <a:pt x="163" y="70"/>
                    </a:lnTo>
                    <a:lnTo>
                      <a:pt x="153" y="72"/>
                    </a:lnTo>
                    <a:lnTo>
                      <a:pt x="152" y="73"/>
                    </a:lnTo>
                    <a:lnTo>
                      <a:pt x="151" y="73"/>
                    </a:lnTo>
                    <a:lnTo>
                      <a:pt x="134" y="64"/>
                    </a:lnTo>
                    <a:lnTo>
                      <a:pt x="121" y="62"/>
                    </a:lnTo>
                    <a:lnTo>
                      <a:pt x="113" y="62"/>
                    </a:lnTo>
                    <a:lnTo>
                      <a:pt x="112" y="66"/>
                    </a:lnTo>
                    <a:lnTo>
                      <a:pt x="109" y="64"/>
                    </a:lnTo>
                    <a:lnTo>
                      <a:pt x="106" y="64"/>
                    </a:lnTo>
                    <a:lnTo>
                      <a:pt x="105" y="63"/>
                    </a:lnTo>
                    <a:lnTo>
                      <a:pt x="105" y="39"/>
                    </a:lnTo>
                    <a:lnTo>
                      <a:pt x="103" y="24"/>
                    </a:lnTo>
                    <a:lnTo>
                      <a:pt x="105" y="24"/>
                    </a:lnTo>
                    <a:lnTo>
                      <a:pt x="105" y="23"/>
                    </a:lnTo>
                    <a:lnTo>
                      <a:pt x="103" y="19"/>
                    </a:lnTo>
                    <a:lnTo>
                      <a:pt x="103" y="14"/>
                    </a:lnTo>
                    <a:lnTo>
                      <a:pt x="105" y="14"/>
                    </a:lnTo>
                    <a:lnTo>
                      <a:pt x="105" y="13"/>
                    </a:lnTo>
                    <a:lnTo>
                      <a:pt x="106" y="11"/>
                    </a:lnTo>
                    <a:lnTo>
                      <a:pt x="106" y="10"/>
                    </a:lnTo>
                    <a:lnTo>
                      <a:pt x="105" y="7"/>
                    </a:lnTo>
                    <a:lnTo>
                      <a:pt x="103" y="7"/>
                    </a:lnTo>
                    <a:lnTo>
                      <a:pt x="100" y="9"/>
                    </a:lnTo>
                    <a:lnTo>
                      <a:pt x="92" y="6"/>
                    </a:lnTo>
                    <a:lnTo>
                      <a:pt x="82" y="0"/>
                    </a:lnTo>
                    <a:lnTo>
                      <a:pt x="68" y="0"/>
                    </a:lnTo>
                    <a:lnTo>
                      <a:pt x="68" y="2"/>
                    </a:lnTo>
                    <a:lnTo>
                      <a:pt x="65" y="4"/>
                    </a:lnTo>
                    <a:lnTo>
                      <a:pt x="57" y="17"/>
                    </a:lnTo>
                    <a:lnTo>
                      <a:pt x="53" y="20"/>
                    </a:lnTo>
                    <a:lnTo>
                      <a:pt x="46" y="21"/>
                    </a:lnTo>
                    <a:lnTo>
                      <a:pt x="39" y="21"/>
                    </a:lnTo>
                    <a:lnTo>
                      <a:pt x="36" y="16"/>
                    </a:lnTo>
                    <a:lnTo>
                      <a:pt x="36" y="13"/>
                    </a:lnTo>
                    <a:lnTo>
                      <a:pt x="33" y="11"/>
                    </a:lnTo>
                    <a:lnTo>
                      <a:pt x="32" y="10"/>
                    </a:lnTo>
                    <a:lnTo>
                      <a:pt x="31" y="10"/>
                    </a:lnTo>
                    <a:lnTo>
                      <a:pt x="24" y="19"/>
                    </a:lnTo>
                    <a:lnTo>
                      <a:pt x="8" y="23"/>
                    </a:lnTo>
                    <a:lnTo>
                      <a:pt x="4" y="23"/>
                    </a:lnTo>
                    <a:lnTo>
                      <a:pt x="0" y="2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99" name="Freeform 1433">
                <a:extLst>
                  <a:ext uri="{FF2B5EF4-FFF2-40B4-BE49-F238E27FC236}">
                    <a16:creationId xmlns:a16="http://schemas.microsoft.com/office/drawing/2014/main" id="{38A759E8-0D71-2994-5315-D18526F000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51" y="1157"/>
                <a:ext cx="4" cy="2"/>
              </a:xfrm>
              <a:custGeom>
                <a:avLst/>
                <a:gdLst>
                  <a:gd name="T0" fmla="*/ 17 w 17"/>
                  <a:gd name="T1" fmla="*/ 0 h 12"/>
                  <a:gd name="T2" fmla="*/ 15 w 17"/>
                  <a:gd name="T3" fmla="*/ 0 h 12"/>
                  <a:gd name="T4" fmla="*/ 14 w 17"/>
                  <a:gd name="T5" fmla="*/ 1 h 12"/>
                  <a:gd name="T6" fmla="*/ 7 w 17"/>
                  <a:gd name="T7" fmla="*/ 7 h 12"/>
                  <a:gd name="T8" fmla="*/ 1 w 17"/>
                  <a:gd name="T9" fmla="*/ 10 h 12"/>
                  <a:gd name="T10" fmla="*/ 0 w 17"/>
                  <a:gd name="T11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" h="12">
                    <a:moveTo>
                      <a:pt x="17" y="0"/>
                    </a:moveTo>
                    <a:lnTo>
                      <a:pt x="15" y="0"/>
                    </a:lnTo>
                    <a:lnTo>
                      <a:pt x="14" y="1"/>
                    </a:lnTo>
                    <a:lnTo>
                      <a:pt x="7" y="7"/>
                    </a:lnTo>
                    <a:lnTo>
                      <a:pt x="1" y="10"/>
                    </a:lnTo>
                    <a:lnTo>
                      <a:pt x="0" y="1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00" name="Freeform 1434">
                <a:extLst>
                  <a:ext uri="{FF2B5EF4-FFF2-40B4-BE49-F238E27FC236}">
                    <a16:creationId xmlns:a16="http://schemas.microsoft.com/office/drawing/2014/main" id="{AA591F48-43E6-3355-B395-6F6F85E3AB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50" y="1152"/>
                <a:ext cx="5" cy="5"/>
              </a:xfrm>
              <a:custGeom>
                <a:avLst/>
                <a:gdLst>
                  <a:gd name="T0" fmla="*/ 21 w 21"/>
                  <a:gd name="T1" fmla="*/ 20 h 20"/>
                  <a:gd name="T2" fmla="*/ 18 w 21"/>
                  <a:gd name="T3" fmla="*/ 16 h 20"/>
                  <a:gd name="T4" fmla="*/ 0 w 21"/>
                  <a:gd name="T5" fmla="*/ 2 h 20"/>
                  <a:gd name="T6" fmla="*/ 0 w 21"/>
                  <a:gd name="T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" h="20">
                    <a:moveTo>
                      <a:pt x="21" y="20"/>
                    </a:moveTo>
                    <a:lnTo>
                      <a:pt x="18" y="16"/>
                    </a:ln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01" name="Freeform 1435">
                <a:extLst>
                  <a:ext uri="{FF2B5EF4-FFF2-40B4-BE49-F238E27FC236}">
                    <a16:creationId xmlns:a16="http://schemas.microsoft.com/office/drawing/2014/main" id="{C42467C2-6C34-4322-A9E0-7044FDC81D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44" y="1159"/>
                <a:ext cx="7" cy="20"/>
              </a:xfrm>
              <a:custGeom>
                <a:avLst/>
                <a:gdLst>
                  <a:gd name="T0" fmla="*/ 29 w 32"/>
                  <a:gd name="T1" fmla="*/ 0 h 77"/>
                  <a:gd name="T2" fmla="*/ 26 w 32"/>
                  <a:gd name="T3" fmla="*/ 2 h 77"/>
                  <a:gd name="T4" fmla="*/ 25 w 32"/>
                  <a:gd name="T5" fmla="*/ 7 h 77"/>
                  <a:gd name="T6" fmla="*/ 25 w 32"/>
                  <a:gd name="T7" fmla="*/ 11 h 77"/>
                  <a:gd name="T8" fmla="*/ 24 w 32"/>
                  <a:gd name="T9" fmla="*/ 16 h 77"/>
                  <a:gd name="T10" fmla="*/ 24 w 32"/>
                  <a:gd name="T11" fmla="*/ 27 h 77"/>
                  <a:gd name="T12" fmla="*/ 25 w 32"/>
                  <a:gd name="T13" fmla="*/ 30 h 77"/>
                  <a:gd name="T14" fmla="*/ 25 w 32"/>
                  <a:gd name="T15" fmla="*/ 33 h 77"/>
                  <a:gd name="T16" fmla="*/ 29 w 32"/>
                  <a:gd name="T17" fmla="*/ 38 h 77"/>
                  <a:gd name="T18" fmla="*/ 29 w 32"/>
                  <a:gd name="T19" fmla="*/ 40 h 77"/>
                  <a:gd name="T20" fmla="*/ 30 w 32"/>
                  <a:gd name="T21" fmla="*/ 42 h 77"/>
                  <a:gd name="T22" fmla="*/ 32 w 32"/>
                  <a:gd name="T23" fmla="*/ 42 h 77"/>
                  <a:gd name="T24" fmla="*/ 30 w 32"/>
                  <a:gd name="T25" fmla="*/ 45 h 77"/>
                  <a:gd name="T26" fmla="*/ 25 w 32"/>
                  <a:gd name="T27" fmla="*/ 49 h 77"/>
                  <a:gd name="T28" fmla="*/ 24 w 32"/>
                  <a:gd name="T29" fmla="*/ 49 h 77"/>
                  <a:gd name="T30" fmla="*/ 21 w 32"/>
                  <a:gd name="T31" fmla="*/ 54 h 77"/>
                  <a:gd name="T32" fmla="*/ 14 w 32"/>
                  <a:gd name="T33" fmla="*/ 61 h 77"/>
                  <a:gd name="T34" fmla="*/ 7 w 32"/>
                  <a:gd name="T35" fmla="*/ 73 h 77"/>
                  <a:gd name="T36" fmla="*/ 7 w 32"/>
                  <a:gd name="T37" fmla="*/ 74 h 77"/>
                  <a:gd name="T38" fmla="*/ 0 w 32"/>
                  <a:gd name="T39" fmla="*/ 77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2" h="77">
                    <a:moveTo>
                      <a:pt x="29" y="0"/>
                    </a:moveTo>
                    <a:lnTo>
                      <a:pt x="26" y="2"/>
                    </a:lnTo>
                    <a:lnTo>
                      <a:pt x="25" y="7"/>
                    </a:lnTo>
                    <a:lnTo>
                      <a:pt x="25" y="11"/>
                    </a:lnTo>
                    <a:lnTo>
                      <a:pt x="24" y="16"/>
                    </a:lnTo>
                    <a:lnTo>
                      <a:pt x="24" y="27"/>
                    </a:lnTo>
                    <a:lnTo>
                      <a:pt x="25" y="30"/>
                    </a:lnTo>
                    <a:lnTo>
                      <a:pt x="25" y="33"/>
                    </a:lnTo>
                    <a:lnTo>
                      <a:pt x="29" y="38"/>
                    </a:lnTo>
                    <a:lnTo>
                      <a:pt x="29" y="40"/>
                    </a:lnTo>
                    <a:lnTo>
                      <a:pt x="30" y="42"/>
                    </a:lnTo>
                    <a:lnTo>
                      <a:pt x="32" y="42"/>
                    </a:lnTo>
                    <a:lnTo>
                      <a:pt x="30" y="45"/>
                    </a:lnTo>
                    <a:lnTo>
                      <a:pt x="25" y="49"/>
                    </a:lnTo>
                    <a:lnTo>
                      <a:pt x="24" y="49"/>
                    </a:lnTo>
                    <a:lnTo>
                      <a:pt x="21" y="54"/>
                    </a:lnTo>
                    <a:lnTo>
                      <a:pt x="14" y="61"/>
                    </a:lnTo>
                    <a:lnTo>
                      <a:pt x="7" y="73"/>
                    </a:lnTo>
                    <a:lnTo>
                      <a:pt x="7" y="74"/>
                    </a:lnTo>
                    <a:lnTo>
                      <a:pt x="0" y="7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02" name="Freeform 1436">
                <a:extLst>
                  <a:ext uri="{FF2B5EF4-FFF2-40B4-BE49-F238E27FC236}">
                    <a16:creationId xmlns:a16="http://schemas.microsoft.com/office/drawing/2014/main" id="{EBCA74EC-C95C-E89A-DC7F-C7E9FEEF19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99" y="1175"/>
                <a:ext cx="44" cy="7"/>
              </a:xfrm>
              <a:custGeom>
                <a:avLst/>
                <a:gdLst>
                  <a:gd name="T0" fmla="*/ 175 w 175"/>
                  <a:gd name="T1" fmla="*/ 17 h 29"/>
                  <a:gd name="T2" fmla="*/ 174 w 175"/>
                  <a:gd name="T3" fmla="*/ 16 h 29"/>
                  <a:gd name="T4" fmla="*/ 173 w 175"/>
                  <a:gd name="T5" fmla="*/ 16 h 29"/>
                  <a:gd name="T6" fmla="*/ 164 w 175"/>
                  <a:gd name="T7" fmla="*/ 15 h 29"/>
                  <a:gd name="T8" fmla="*/ 157 w 175"/>
                  <a:gd name="T9" fmla="*/ 15 h 29"/>
                  <a:gd name="T10" fmla="*/ 150 w 175"/>
                  <a:gd name="T11" fmla="*/ 13 h 29"/>
                  <a:gd name="T12" fmla="*/ 151 w 175"/>
                  <a:gd name="T13" fmla="*/ 12 h 29"/>
                  <a:gd name="T14" fmla="*/ 159 w 175"/>
                  <a:gd name="T15" fmla="*/ 13 h 29"/>
                  <a:gd name="T16" fmla="*/ 163 w 175"/>
                  <a:gd name="T17" fmla="*/ 2 h 29"/>
                  <a:gd name="T18" fmla="*/ 154 w 175"/>
                  <a:gd name="T19" fmla="*/ 1 h 29"/>
                  <a:gd name="T20" fmla="*/ 153 w 175"/>
                  <a:gd name="T21" fmla="*/ 0 h 29"/>
                  <a:gd name="T22" fmla="*/ 147 w 175"/>
                  <a:gd name="T23" fmla="*/ 1 h 29"/>
                  <a:gd name="T24" fmla="*/ 146 w 175"/>
                  <a:gd name="T25" fmla="*/ 1 h 29"/>
                  <a:gd name="T26" fmla="*/ 143 w 175"/>
                  <a:gd name="T27" fmla="*/ 2 h 29"/>
                  <a:gd name="T28" fmla="*/ 142 w 175"/>
                  <a:gd name="T29" fmla="*/ 6 h 29"/>
                  <a:gd name="T30" fmla="*/ 139 w 175"/>
                  <a:gd name="T31" fmla="*/ 6 h 29"/>
                  <a:gd name="T32" fmla="*/ 129 w 175"/>
                  <a:gd name="T33" fmla="*/ 8 h 29"/>
                  <a:gd name="T34" fmla="*/ 124 w 175"/>
                  <a:gd name="T35" fmla="*/ 8 h 29"/>
                  <a:gd name="T36" fmla="*/ 118 w 175"/>
                  <a:gd name="T37" fmla="*/ 6 h 29"/>
                  <a:gd name="T38" fmla="*/ 114 w 175"/>
                  <a:gd name="T39" fmla="*/ 2 h 29"/>
                  <a:gd name="T40" fmla="*/ 104 w 175"/>
                  <a:gd name="T41" fmla="*/ 4 h 29"/>
                  <a:gd name="T42" fmla="*/ 97 w 175"/>
                  <a:gd name="T43" fmla="*/ 4 h 29"/>
                  <a:gd name="T44" fmla="*/ 91 w 175"/>
                  <a:gd name="T45" fmla="*/ 2 h 29"/>
                  <a:gd name="T46" fmla="*/ 91 w 175"/>
                  <a:gd name="T47" fmla="*/ 1 h 29"/>
                  <a:gd name="T48" fmla="*/ 86 w 175"/>
                  <a:gd name="T49" fmla="*/ 1 h 29"/>
                  <a:gd name="T50" fmla="*/ 65 w 175"/>
                  <a:gd name="T51" fmla="*/ 8 h 29"/>
                  <a:gd name="T52" fmla="*/ 54 w 175"/>
                  <a:gd name="T53" fmla="*/ 16 h 29"/>
                  <a:gd name="T54" fmla="*/ 53 w 175"/>
                  <a:gd name="T55" fmla="*/ 17 h 29"/>
                  <a:gd name="T56" fmla="*/ 50 w 175"/>
                  <a:gd name="T57" fmla="*/ 19 h 29"/>
                  <a:gd name="T58" fmla="*/ 26 w 175"/>
                  <a:gd name="T59" fmla="*/ 29 h 29"/>
                  <a:gd name="T60" fmla="*/ 19 w 175"/>
                  <a:gd name="T61" fmla="*/ 29 h 29"/>
                  <a:gd name="T62" fmla="*/ 10 w 175"/>
                  <a:gd name="T63" fmla="*/ 17 h 29"/>
                  <a:gd name="T64" fmla="*/ 8 w 175"/>
                  <a:gd name="T65" fmla="*/ 16 h 29"/>
                  <a:gd name="T66" fmla="*/ 6 w 175"/>
                  <a:gd name="T67" fmla="*/ 15 h 29"/>
                  <a:gd name="T68" fmla="*/ 2 w 175"/>
                  <a:gd name="T69" fmla="*/ 13 h 29"/>
                  <a:gd name="T70" fmla="*/ 1 w 175"/>
                  <a:gd name="T71" fmla="*/ 12 h 29"/>
                  <a:gd name="T72" fmla="*/ 0 w 175"/>
                  <a:gd name="T73" fmla="*/ 12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75" h="29">
                    <a:moveTo>
                      <a:pt x="175" y="17"/>
                    </a:moveTo>
                    <a:lnTo>
                      <a:pt x="174" y="16"/>
                    </a:lnTo>
                    <a:lnTo>
                      <a:pt x="173" y="16"/>
                    </a:lnTo>
                    <a:lnTo>
                      <a:pt x="164" y="15"/>
                    </a:lnTo>
                    <a:lnTo>
                      <a:pt x="157" y="15"/>
                    </a:lnTo>
                    <a:lnTo>
                      <a:pt x="150" y="13"/>
                    </a:lnTo>
                    <a:lnTo>
                      <a:pt x="151" y="12"/>
                    </a:lnTo>
                    <a:lnTo>
                      <a:pt x="159" y="13"/>
                    </a:lnTo>
                    <a:lnTo>
                      <a:pt x="163" y="2"/>
                    </a:lnTo>
                    <a:lnTo>
                      <a:pt x="154" y="1"/>
                    </a:lnTo>
                    <a:lnTo>
                      <a:pt x="153" y="0"/>
                    </a:lnTo>
                    <a:lnTo>
                      <a:pt x="147" y="1"/>
                    </a:lnTo>
                    <a:lnTo>
                      <a:pt x="146" y="1"/>
                    </a:lnTo>
                    <a:lnTo>
                      <a:pt x="143" y="2"/>
                    </a:lnTo>
                    <a:lnTo>
                      <a:pt x="142" y="6"/>
                    </a:lnTo>
                    <a:lnTo>
                      <a:pt x="139" y="6"/>
                    </a:lnTo>
                    <a:lnTo>
                      <a:pt x="129" y="8"/>
                    </a:lnTo>
                    <a:lnTo>
                      <a:pt x="124" y="8"/>
                    </a:lnTo>
                    <a:lnTo>
                      <a:pt x="118" y="6"/>
                    </a:lnTo>
                    <a:lnTo>
                      <a:pt x="114" y="2"/>
                    </a:lnTo>
                    <a:lnTo>
                      <a:pt x="104" y="4"/>
                    </a:lnTo>
                    <a:lnTo>
                      <a:pt x="97" y="4"/>
                    </a:lnTo>
                    <a:lnTo>
                      <a:pt x="91" y="2"/>
                    </a:lnTo>
                    <a:lnTo>
                      <a:pt x="91" y="1"/>
                    </a:lnTo>
                    <a:lnTo>
                      <a:pt x="86" y="1"/>
                    </a:lnTo>
                    <a:lnTo>
                      <a:pt x="65" y="8"/>
                    </a:lnTo>
                    <a:lnTo>
                      <a:pt x="54" y="16"/>
                    </a:lnTo>
                    <a:lnTo>
                      <a:pt x="53" y="17"/>
                    </a:lnTo>
                    <a:lnTo>
                      <a:pt x="50" y="19"/>
                    </a:lnTo>
                    <a:lnTo>
                      <a:pt x="26" y="29"/>
                    </a:lnTo>
                    <a:lnTo>
                      <a:pt x="19" y="29"/>
                    </a:lnTo>
                    <a:lnTo>
                      <a:pt x="10" y="17"/>
                    </a:lnTo>
                    <a:lnTo>
                      <a:pt x="8" y="16"/>
                    </a:lnTo>
                    <a:lnTo>
                      <a:pt x="6" y="15"/>
                    </a:lnTo>
                    <a:lnTo>
                      <a:pt x="2" y="13"/>
                    </a:lnTo>
                    <a:lnTo>
                      <a:pt x="1" y="12"/>
                    </a:lnTo>
                    <a:lnTo>
                      <a:pt x="0" y="1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03" name="Line 1437">
                <a:extLst>
                  <a:ext uri="{FF2B5EF4-FFF2-40B4-BE49-F238E27FC236}">
                    <a16:creationId xmlns:a16="http://schemas.microsoft.com/office/drawing/2014/main" id="{6077B822-0E83-052C-1E15-0BB3262B294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5543" y="1179"/>
                <a:ext cx="1" cy="0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04" name="Freeform 1438">
                <a:extLst>
                  <a:ext uri="{FF2B5EF4-FFF2-40B4-BE49-F238E27FC236}">
                    <a16:creationId xmlns:a16="http://schemas.microsoft.com/office/drawing/2014/main" id="{DCCCC247-C299-21AD-E875-B4CD96AD20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27" y="1182"/>
                <a:ext cx="13" cy="43"/>
              </a:xfrm>
              <a:custGeom>
                <a:avLst/>
                <a:gdLst>
                  <a:gd name="T0" fmla="*/ 1 w 54"/>
                  <a:gd name="T1" fmla="*/ 173 h 173"/>
                  <a:gd name="T2" fmla="*/ 3 w 54"/>
                  <a:gd name="T3" fmla="*/ 173 h 173"/>
                  <a:gd name="T4" fmla="*/ 3 w 54"/>
                  <a:gd name="T5" fmla="*/ 163 h 173"/>
                  <a:gd name="T6" fmla="*/ 0 w 54"/>
                  <a:gd name="T7" fmla="*/ 155 h 173"/>
                  <a:gd name="T8" fmla="*/ 3 w 54"/>
                  <a:gd name="T9" fmla="*/ 149 h 173"/>
                  <a:gd name="T10" fmla="*/ 15 w 54"/>
                  <a:gd name="T11" fmla="*/ 132 h 173"/>
                  <a:gd name="T12" fmla="*/ 17 w 54"/>
                  <a:gd name="T13" fmla="*/ 131 h 173"/>
                  <a:gd name="T14" fmla="*/ 18 w 54"/>
                  <a:gd name="T15" fmla="*/ 128 h 173"/>
                  <a:gd name="T16" fmla="*/ 17 w 54"/>
                  <a:gd name="T17" fmla="*/ 128 h 173"/>
                  <a:gd name="T18" fmla="*/ 14 w 54"/>
                  <a:gd name="T19" fmla="*/ 124 h 173"/>
                  <a:gd name="T20" fmla="*/ 12 w 54"/>
                  <a:gd name="T21" fmla="*/ 118 h 173"/>
                  <a:gd name="T22" fmla="*/ 12 w 54"/>
                  <a:gd name="T23" fmla="*/ 116 h 173"/>
                  <a:gd name="T24" fmla="*/ 15 w 54"/>
                  <a:gd name="T25" fmla="*/ 117 h 173"/>
                  <a:gd name="T26" fmla="*/ 18 w 54"/>
                  <a:gd name="T27" fmla="*/ 116 h 173"/>
                  <a:gd name="T28" fmla="*/ 22 w 54"/>
                  <a:gd name="T29" fmla="*/ 116 h 173"/>
                  <a:gd name="T30" fmla="*/ 32 w 54"/>
                  <a:gd name="T31" fmla="*/ 105 h 173"/>
                  <a:gd name="T32" fmla="*/ 32 w 54"/>
                  <a:gd name="T33" fmla="*/ 102 h 173"/>
                  <a:gd name="T34" fmla="*/ 33 w 54"/>
                  <a:gd name="T35" fmla="*/ 100 h 173"/>
                  <a:gd name="T36" fmla="*/ 34 w 54"/>
                  <a:gd name="T37" fmla="*/ 68 h 173"/>
                  <a:gd name="T38" fmla="*/ 37 w 54"/>
                  <a:gd name="T39" fmla="*/ 53 h 173"/>
                  <a:gd name="T40" fmla="*/ 41 w 54"/>
                  <a:gd name="T41" fmla="*/ 44 h 173"/>
                  <a:gd name="T42" fmla="*/ 41 w 54"/>
                  <a:gd name="T43" fmla="*/ 40 h 173"/>
                  <a:gd name="T44" fmla="*/ 46 w 54"/>
                  <a:gd name="T45" fmla="*/ 24 h 173"/>
                  <a:gd name="T46" fmla="*/ 47 w 54"/>
                  <a:gd name="T47" fmla="*/ 11 h 173"/>
                  <a:gd name="T48" fmla="*/ 49 w 54"/>
                  <a:gd name="T49" fmla="*/ 10 h 173"/>
                  <a:gd name="T50" fmla="*/ 54 w 54"/>
                  <a:gd name="T51" fmla="*/ 0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54" h="173">
                    <a:moveTo>
                      <a:pt x="1" y="173"/>
                    </a:moveTo>
                    <a:lnTo>
                      <a:pt x="3" y="173"/>
                    </a:lnTo>
                    <a:lnTo>
                      <a:pt x="3" y="163"/>
                    </a:lnTo>
                    <a:lnTo>
                      <a:pt x="0" y="155"/>
                    </a:lnTo>
                    <a:lnTo>
                      <a:pt x="3" y="149"/>
                    </a:lnTo>
                    <a:lnTo>
                      <a:pt x="15" y="132"/>
                    </a:lnTo>
                    <a:lnTo>
                      <a:pt x="17" y="131"/>
                    </a:lnTo>
                    <a:lnTo>
                      <a:pt x="18" y="128"/>
                    </a:lnTo>
                    <a:lnTo>
                      <a:pt x="17" y="128"/>
                    </a:lnTo>
                    <a:lnTo>
                      <a:pt x="14" y="124"/>
                    </a:lnTo>
                    <a:lnTo>
                      <a:pt x="12" y="118"/>
                    </a:lnTo>
                    <a:lnTo>
                      <a:pt x="12" y="116"/>
                    </a:lnTo>
                    <a:lnTo>
                      <a:pt x="15" y="117"/>
                    </a:lnTo>
                    <a:lnTo>
                      <a:pt x="18" y="116"/>
                    </a:lnTo>
                    <a:lnTo>
                      <a:pt x="22" y="116"/>
                    </a:lnTo>
                    <a:lnTo>
                      <a:pt x="32" y="105"/>
                    </a:lnTo>
                    <a:lnTo>
                      <a:pt x="32" y="102"/>
                    </a:lnTo>
                    <a:lnTo>
                      <a:pt x="33" y="100"/>
                    </a:lnTo>
                    <a:lnTo>
                      <a:pt x="34" y="68"/>
                    </a:lnTo>
                    <a:lnTo>
                      <a:pt x="37" y="53"/>
                    </a:lnTo>
                    <a:lnTo>
                      <a:pt x="41" y="44"/>
                    </a:lnTo>
                    <a:lnTo>
                      <a:pt x="41" y="40"/>
                    </a:lnTo>
                    <a:lnTo>
                      <a:pt x="46" y="24"/>
                    </a:lnTo>
                    <a:lnTo>
                      <a:pt x="47" y="11"/>
                    </a:lnTo>
                    <a:lnTo>
                      <a:pt x="49" y="10"/>
                    </a:lnTo>
                    <a:lnTo>
                      <a:pt x="54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05" name="Line 1439">
                <a:extLst>
                  <a:ext uri="{FF2B5EF4-FFF2-40B4-BE49-F238E27FC236}">
                    <a16:creationId xmlns:a16="http://schemas.microsoft.com/office/drawing/2014/main" id="{912CE554-8EF2-AAED-44A9-064915E5754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5540" y="1179"/>
                <a:ext cx="4" cy="3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06" name="Line 1440">
                <a:extLst>
                  <a:ext uri="{FF2B5EF4-FFF2-40B4-BE49-F238E27FC236}">
                    <a16:creationId xmlns:a16="http://schemas.microsoft.com/office/drawing/2014/main" id="{4A974E4D-81B6-AC0E-D65E-163AFE854D5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540" y="1179"/>
                <a:ext cx="3" cy="3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07" name="Freeform 1441">
                <a:extLst>
                  <a:ext uri="{FF2B5EF4-FFF2-40B4-BE49-F238E27FC236}">
                    <a16:creationId xmlns:a16="http://schemas.microsoft.com/office/drawing/2014/main" id="{B60130C8-A705-CE2B-0A66-85BA6C19C0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54" y="1140"/>
                <a:ext cx="22" cy="46"/>
              </a:xfrm>
              <a:custGeom>
                <a:avLst/>
                <a:gdLst>
                  <a:gd name="T0" fmla="*/ 35 w 86"/>
                  <a:gd name="T1" fmla="*/ 182 h 182"/>
                  <a:gd name="T2" fmla="*/ 33 w 86"/>
                  <a:gd name="T3" fmla="*/ 182 h 182"/>
                  <a:gd name="T4" fmla="*/ 33 w 86"/>
                  <a:gd name="T5" fmla="*/ 179 h 182"/>
                  <a:gd name="T6" fmla="*/ 32 w 86"/>
                  <a:gd name="T7" fmla="*/ 175 h 182"/>
                  <a:gd name="T8" fmla="*/ 30 w 86"/>
                  <a:gd name="T9" fmla="*/ 173 h 182"/>
                  <a:gd name="T10" fmla="*/ 30 w 86"/>
                  <a:gd name="T11" fmla="*/ 172 h 182"/>
                  <a:gd name="T12" fmla="*/ 32 w 86"/>
                  <a:gd name="T13" fmla="*/ 169 h 182"/>
                  <a:gd name="T14" fmla="*/ 25 w 86"/>
                  <a:gd name="T15" fmla="*/ 151 h 182"/>
                  <a:gd name="T16" fmla="*/ 22 w 86"/>
                  <a:gd name="T17" fmla="*/ 147 h 182"/>
                  <a:gd name="T18" fmla="*/ 21 w 86"/>
                  <a:gd name="T19" fmla="*/ 140 h 182"/>
                  <a:gd name="T20" fmla="*/ 19 w 86"/>
                  <a:gd name="T21" fmla="*/ 139 h 182"/>
                  <a:gd name="T22" fmla="*/ 18 w 86"/>
                  <a:gd name="T23" fmla="*/ 139 h 182"/>
                  <a:gd name="T24" fmla="*/ 15 w 86"/>
                  <a:gd name="T25" fmla="*/ 134 h 182"/>
                  <a:gd name="T26" fmla="*/ 14 w 86"/>
                  <a:gd name="T27" fmla="*/ 133 h 182"/>
                  <a:gd name="T28" fmla="*/ 14 w 86"/>
                  <a:gd name="T29" fmla="*/ 132 h 182"/>
                  <a:gd name="T30" fmla="*/ 12 w 86"/>
                  <a:gd name="T31" fmla="*/ 129 h 182"/>
                  <a:gd name="T32" fmla="*/ 12 w 86"/>
                  <a:gd name="T33" fmla="*/ 127 h 182"/>
                  <a:gd name="T34" fmla="*/ 11 w 86"/>
                  <a:gd name="T35" fmla="*/ 127 h 182"/>
                  <a:gd name="T36" fmla="*/ 7 w 86"/>
                  <a:gd name="T37" fmla="*/ 126 h 182"/>
                  <a:gd name="T38" fmla="*/ 4 w 86"/>
                  <a:gd name="T39" fmla="*/ 123 h 182"/>
                  <a:gd name="T40" fmla="*/ 0 w 86"/>
                  <a:gd name="T41" fmla="*/ 112 h 182"/>
                  <a:gd name="T42" fmla="*/ 12 w 86"/>
                  <a:gd name="T43" fmla="*/ 112 h 182"/>
                  <a:gd name="T44" fmla="*/ 14 w 86"/>
                  <a:gd name="T45" fmla="*/ 111 h 182"/>
                  <a:gd name="T46" fmla="*/ 14 w 86"/>
                  <a:gd name="T47" fmla="*/ 109 h 182"/>
                  <a:gd name="T48" fmla="*/ 18 w 86"/>
                  <a:gd name="T49" fmla="*/ 103 h 182"/>
                  <a:gd name="T50" fmla="*/ 19 w 86"/>
                  <a:gd name="T51" fmla="*/ 103 h 182"/>
                  <a:gd name="T52" fmla="*/ 22 w 86"/>
                  <a:gd name="T53" fmla="*/ 95 h 182"/>
                  <a:gd name="T54" fmla="*/ 22 w 86"/>
                  <a:gd name="T55" fmla="*/ 94 h 182"/>
                  <a:gd name="T56" fmla="*/ 12 w 86"/>
                  <a:gd name="T57" fmla="*/ 69 h 182"/>
                  <a:gd name="T58" fmla="*/ 12 w 86"/>
                  <a:gd name="T59" fmla="*/ 67 h 182"/>
                  <a:gd name="T60" fmla="*/ 19 w 86"/>
                  <a:gd name="T61" fmla="*/ 58 h 182"/>
                  <a:gd name="T62" fmla="*/ 23 w 86"/>
                  <a:gd name="T63" fmla="*/ 48 h 182"/>
                  <a:gd name="T64" fmla="*/ 22 w 86"/>
                  <a:gd name="T65" fmla="*/ 46 h 182"/>
                  <a:gd name="T66" fmla="*/ 22 w 86"/>
                  <a:gd name="T67" fmla="*/ 45 h 182"/>
                  <a:gd name="T68" fmla="*/ 25 w 86"/>
                  <a:gd name="T69" fmla="*/ 45 h 182"/>
                  <a:gd name="T70" fmla="*/ 32 w 86"/>
                  <a:gd name="T71" fmla="*/ 43 h 182"/>
                  <a:gd name="T72" fmla="*/ 37 w 86"/>
                  <a:gd name="T73" fmla="*/ 41 h 182"/>
                  <a:gd name="T74" fmla="*/ 40 w 86"/>
                  <a:gd name="T75" fmla="*/ 41 h 182"/>
                  <a:gd name="T76" fmla="*/ 40 w 86"/>
                  <a:gd name="T77" fmla="*/ 39 h 182"/>
                  <a:gd name="T78" fmla="*/ 57 w 86"/>
                  <a:gd name="T79" fmla="*/ 24 h 182"/>
                  <a:gd name="T80" fmla="*/ 58 w 86"/>
                  <a:gd name="T81" fmla="*/ 24 h 182"/>
                  <a:gd name="T82" fmla="*/ 60 w 86"/>
                  <a:gd name="T83" fmla="*/ 22 h 182"/>
                  <a:gd name="T84" fmla="*/ 62 w 86"/>
                  <a:gd name="T85" fmla="*/ 24 h 182"/>
                  <a:gd name="T86" fmla="*/ 71 w 86"/>
                  <a:gd name="T87" fmla="*/ 24 h 182"/>
                  <a:gd name="T88" fmla="*/ 71 w 86"/>
                  <a:gd name="T89" fmla="*/ 25 h 182"/>
                  <a:gd name="T90" fmla="*/ 72 w 86"/>
                  <a:gd name="T91" fmla="*/ 27 h 182"/>
                  <a:gd name="T92" fmla="*/ 72 w 86"/>
                  <a:gd name="T93" fmla="*/ 31 h 182"/>
                  <a:gd name="T94" fmla="*/ 74 w 86"/>
                  <a:gd name="T95" fmla="*/ 31 h 182"/>
                  <a:gd name="T96" fmla="*/ 75 w 86"/>
                  <a:gd name="T97" fmla="*/ 29 h 182"/>
                  <a:gd name="T98" fmla="*/ 76 w 86"/>
                  <a:gd name="T99" fmla="*/ 29 h 182"/>
                  <a:gd name="T100" fmla="*/ 79 w 86"/>
                  <a:gd name="T101" fmla="*/ 27 h 182"/>
                  <a:gd name="T102" fmla="*/ 82 w 86"/>
                  <a:gd name="T103" fmla="*/ 21 h 182"/>
                  <a:gd name="T104" fmla="*/ 83 w 86"/>
                  <a:gd name="T105" fmla="*/ 20 h 182"/>
                  <a:gd name="T106" fmla="*/ 86 w 86"/>
                  <a:gd name="T107" fmla="*/ 6 h 182"/>
                  <a:gd name="T108" fmla="*/ 86 w 86"/>
                  <a:gd name="T109" fmla="*/ 2 h 182"/>
                  <a:gd name="T110" fmla="*/ 85 w 86"/>
                  <a:gd name="T111" fmla="*/ 0 h 1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86" h="182">
                    <a:moveTo>
                      <a:pt x="35" y="182"/>
                    </a:moveTo>
                    <a:lnTo>
                      <a:pt x="33" y="182"/>
                    </a:lnTo>
                    <a:lnTo>
                      <a:pt x="33" y="179"/>
                    </a:lnTo>
                    <a:lnTo>
                      <a:pt x="32" y="175"/>
                    </a:lnTo>
                    <a:lnTo>
                      <a:pt x="30" y="173"/>
                    </a:lnTo>
                    <a:lnTo>
                      <a:pt x="30" y="172"/>
                    </a:lnTo>
                    <a:lnTo>
                      <a:pt x="32" y="169"/>
                    </a:lnTo>
                    <a:lnTo>
                      <a:pt x="25" y="151"/>
                    </a:lnTo>
                    <a:lnTo>
                      <a:pt x="22" y="147"/>
                    </a:lnTo>
                    <a:lnTo>
                      <a:pt x="21" y="140"/>
                    </a:lnTo>
                    <a:lnTo>
                      <a:pt x="19" y="139"/>
                    </a:lnTo>
                    <a:lnTo>
                      <a:pt x="18" y="139"/>
                    </a:lnTo>
                    <a:lnTo>
                      <a:pt x="15" y="134"/>
                    </a:lnTo>
                    <a:lnTo>
                      <a:pt x="14" y="133"/>
                    </a:lnTo>
                    <a:lnTo>
                      <a:pt x="14" y="132"/>
                    </a:lnTo>
                    <a:lnTo>
                      <a:pt x="12" y="129"/>
                    </a:lnTo>
                    <a:lnTo>
                      <a:pt x="12" y="127"/>
                    </a:lnTo>
                    <a:lnTo>
                      <a:pt x="11" y="127"/>
                    </a:lnTo>
                    <a:lnTo>
                      <a:pt x="7" y="126"/>
                    </a:lnTo>
                    <a:lnTo>
                      <a:pt x="4" y="123"/>
                    </a:lnTo>
                    <a:lnTo>
                      <a:pt x="0" y="112"/>
                    </a:lnTo>
                    <a:lnTo>
                      <a:pt x="12" y="112"/>
                    </a:lnTo>
                    <a:lnTo>
                      <a:pt x="14" y="111"/>
                    </a:lnTo>
                    <a:lnTo>
                      <a:pt x="14" y="109"/>
                    </a:lnTo>
                    <a:lnTo>
                      <a:pt x="18" y="103"/>
                    </a:lnTo>
                    <a:lnTo>
                      <a:pt x="19" y="103"/>
                    </a:lnTo>
                    <a:lnTo>
                      <a:pt x="22" y="95"/>
                    </a:lnTo>
                    <a:lnTo>
                      <a:pt x="22" y="94"/>
                    </a:lnTo>
                    <a:lnTo>
                      <a:pt x="12" y="69"/>
                    </a:lnTo>
                    <a:lnTo>
                      <a:pt x="12" y="67"/>
                    </a:lnTo>
                    <a:lnTo>
                      <a:pt x="19" y="58"/>
                    </a:lnTo>
                    <a:lnTo>
                      <a:pt x="23" y="48"/>
                    </a:lnTo>
                    <a:lnTo>
                      <a:pt x="22" y="46"/>
                    </a:lnTo>
                    <a:lnTo>
                      <a:pt x="22" y="45"/>
                    </a:lnTo>
                    <a:lnTo>
                      <a:pt x="25" y="45"/>
                    </a:lnTo>
                    <a:lnTo>
                      <a:pt x="32" y="43"/>
                    </a:lnTo>
                    <a:lnTo>
                      <a:pt x="37" y="41"/>
                    </a:lnTo>
                    <a:lnTo>
                      <a:pt x="40" y="41"/>
                    </a:lnTo>
                    <a:lnTo>
                      <a:pt x="40" y="39"/>
                    </a:lnTo>
                    <a:lnTo>
                      <a:pt x="57" y="24"/>
                    </a:lnTo>
                    <a:lnTo>
                      <a:pt x="58" y="24"/>
                    </a:lnTo>
                    <a:lnTo>
                      <a:pt x="60" y="22"/>
                    </a:lnTo>
                    <a:lnTo>
                      <a:pt x="62" y="24"/>
                    </a:lnTo>
                    <a:lnTo>
                      <a:pt x="71" y="24"/>
                    </a:lnTo>
                    <a:lnTo>
                      <a:pt x="71" y="25"/>
                    </a:lnTo>
                    <a:lnTo>
                      <a:pt x="72" y="27"/>
                    </a:lnTo>
                    <a:lnTo>
                      <a:pt x="72" y="31"/>
                    </a:lnTo>
                    <a:lnTo>
                      <a:pt x="74" y="31"/>
                    </a:lnTo>
                    <a:lnTo>
                      <a:pt x="75" y="29"/>
                    </a:lnTo>
                    <a:lnTo>
                      <a:pt x="76" y="29"/>
                    </a:lnTo>
                    <a:lnTo>
                      <a:pt x="79" y="27"/>
                    </a:lnTo>
                    <a:lnTo>
                      <a:pt x="82" y="21"/>
                    </a:lnTo>
                    <a:lnTo>
                      <a:pt x="83" y="20"/>
                    </a:lnTo>
                    <a:lnTo>
                      <a:pt x="86" y="6"/>
                    </a:lnTo>
                    <a:lnTo>
                      <a:pt x="86" y="2"/>
                    </a:lnTo>
                    <a:lnTo>
                      <a:pt x="85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08" name="Freeform 1442">
                <a:extLst>
                  <a:ext uri="{FF2B5EF4-FFF2-40B4-BE49-F238E27FC236}">
                    <a16:creationId xmlns:a16="http://schemas.microsoft.com/office/drawing/2014/main" id="{977886FF-30A0-ABC3-7CE6-ED7D8C6D66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63" y="1178"/>
                <a:ext cx="36" cy="8"/>
              </a:xfrm>
              <a:custGeom>
                <a:avLst/>
                <a:gdLst>
                  <a:gd name="T0" fmla="*/ 144 w 144"/>
                  <a:gd name="T1" fmla="*/ 0 h 31"/>
                  <a:gd name="T2" fmla="*/ 141 w 144"/>
                  <a:gd name="T3" fmla="*/ 1 h 31"/>
                  <a:gd name="T4" fmla="*/ 135 w 144"/>
                  <a:gd name="T5" fmla="*/ 3 h 31"/>
                  <a:gd name="T6" fmla="*/ 130 w 144"/>
                  <a:gd name="T7" fmla="*/ 3 h 31"/>
                  <a:gd name="T8" fmla="*/ 130 w 144"/>
                  <a:gd name="T9" fmla="*/ 4 h 31"/>
                  <a:gd name="T10" fmla="*/ 122 w 144"/>
                  <a:gd name="T11" fmla="*/ 21 h 31"/>
                  <a:gd name="T12" fmla="*/ 121 w 144"/>
                  <a:gd name="T13" fmla="*/ 22 h 31"/>
                  <a:gd name="T14" fmla="*/ 115 w 144"/>
                  <a:gd name="T15" fmla="*/ 22 h 31"/>
                  <a:gd name="T16" fmla="*/ 110 w 144"/>
                  <a:gd name="T17" fmla="*/ 21 h 31"/>
                  <a:gd name="T18" fmla="*/ 104 w 144"/>
                  <a:gd name="T19" fmla="*/ 18 h 31"/>
                  <a:gd name="T20" fmla="*/ 90 w 144"/>
                  <a:gd name="T21" fmla="*/ 17 h 31"/>
                  <a:gd name="T22" fmla="*/ 70 w 144"/>
                  <a:gd name="T23" fmla="*/ 18 h 31"/>
                  <a:gd name="T24" fmla="*/ 51 w 144"/>
                  <a:gd name="T25" fmla="*/ 17 h 31"/>
                  <a:gd name="T26" fmla="*/ 33 w 144"/>
                  <a:gd name="T27" fmla="*/ 18 h 31"/>
                  <a:gd name="T28" fmla="*/ 32 w 144"/>
                  <a:gd name="T29" fmla="*/ 17 h 31"/>
                  <a:gd name="T30" fmla="*/ 26 w 144"/>
                  <a:gd name="T31" fmla="*/ 17 h 31"/>
                  <a:gd name="T32" fmla="*/ 25 w 144"/>
                  <a:gd name="T33" fmla="*/ 18 h 31"/>
                  <a:gd name="T34" fmla="*/ 23 w 144"/>
                  <a:gd name="T35" fmla="*/ 18 h 31"/>
                  <a:gd name="T36" fmla="*/ 20 w 144"/>
                  <a:gd name="T37" fmla="*/ 20 h 31"/>
                  <a:gd name="T38" fmla="*/ 7 w 144"/>
                  <a:gd name="T39" fmla="*/ 22 h 31"/>
                  <a:gd name="T40" fmla="*/ 5 w 144"/>
                  <a:gd name="T41" fmla="*/ 24 h 31"/>
                  <a:gd name="T42" fmla="*/ 4 w 144"/>
                  <a:gd name="T43" fmla="*/ 24 h 31"/>
                  <a:gd name="T44" fmla="*/ 0 w 144"/>
                  <a:gd name="T45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44" h="31">
                    <a:moveTo>
                      <a:pt x="144" y="0"/>
                    </a:moveTo>
                    <a:lnTo>
                      <a:pt x="141" y="1"/>
                    </a:lnTo>
                    <a:lnTo>
                      <a:pt x="135" y="3"/>
                    </a:lnTo>
                    <a:lnTo>
                      <a:pt x="130" y="3"/>
                    </a:lnTo>
                    <a:lnTo>
                      <a:pt x="130" y="4"/>
                    </a:lnTo>
                    <a:lnTo>
                      <a:pt x="122" y="21"/>
                    </a:lnTo>
                    <a:lnTo>
                      <a:pt x="121" y="22"/>
                    </a:lnTo>
                    <a:lnTo>
                      <a:pt x="115" y="22"/>
                    </a:lnTo>
                    <a:lnTo>
                      <a:pt x="110" y="21"/>
                    </a:lnTo>
                    <a:lnTo>
                      <a:pt x="104" y="18"/>
                    </a:lnTo>
                    <a:lnTo>
                      <a:pt x="90" y="17"/>
                    </a:lnTo>
                    <a:lnTo>
                      <a:pt x="70" y="18"/>
                    </a:lnTo>
                    <a:lnTo>
                      <a:pt x="51" y="17"/>
                    </a:lnTo>
                    <a:lnTo>
                      <a:pt x="33" y="18"/>
                    </a:lnTo>
                    <a:lnTo>
                      <a:pt x="32" y="17"/>
                    </a:lnTo>
                    <a:lnTo>
                      <a:pt x="26" y="17"/>
                    </a:lnTo>
                    <a:lnTo>
                      <a:pt x="25" y="18"/>
                    </a:lnTo>
                    <a:lnTo>
                      <a:pt x="23" y="18"/>
                    </a:lnTo>
                    <a:lnTo>
                      <a:pt x="20" y="20"/>
                    </a:lnTo>
                    <a:lnTo>
                      <a:pt x="7" y="22"/>
                    </a:lnTo>
                    <a:lnTo>
                      <a:pt x="5" y="24"/>
                    </a:lnTo>
                    <a:lnTo>
                      <a:pt x="4" y="24"/>
                    </a:lnTo>
                    <a:lnTo>
                      <a:pt x="0" y="3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09" name="Freeform 1443">
                <a:extLst>
                  <a:ext uri="{FF2B5EF4-FFF2-40B4-BE49-F238E27FC236}">
                    <a16:creationId xmlns:a16="http://schemas.microsoft.com/office/drawing/2014/main" id="{22C3B29C-7D58-BEEC-F305-6992131AB3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55" y="1186"/>
                <a:ext cx="8" cy="14"/>
              </a:xfrm>
              <a:custGeom>
                <a:avLst/>
                <a:gdLst>
                  <a:gd name="T0" fmla="*/ 33 w 33"/>
                  <a:gd name="T1" fmla="*/ 0 h 60"/>
                  <a:gd name="T2" fmla="*/ 30 w 33"/>
                  <a:gd name="T3" fmla="*/ 5 h 60"/>
                  <a:gd name="T4" fmla="*/ 21 w 33"/>
                  <a:gd name="T5" fmla="*/ 17 h 60"/>
                  <a:gd name="T6" fmla="*/ 12 w 33"/>
                  <a:gd name="T7" fmla="*/ 22 h 60"/>
                  <a:gd name="T8" fmla="*/ 2 w 33"/>
                  <a:gd name="T9" fmla="*/ 41 h 60"/>
                  <a:gd name="T10" fmla="*/ 0 w 33"/>
                  <a:gd name="T11" fmla="*/ 46 h 60"/>
                  <a:gd name="T12" fmla="*/ 5 w 33"/>
                  <a:gd name="T13" fmla="*/ 58 h 60"/>
                  <a:gd name="T14" fmla="*/ 3 w 33"/>
                  <a:gd name="T15" fmla="*/ 6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3" h="60">
                    <a:moveTo>
                      <a:pt x="33" y="0"/>
                    </a:moveTo>
                    <a:lnTo>
                      <a:pt x="30" y="5"/>
                    </a:lnTo>
                    <a:lnTo>
                      <a:pt x="21" y="17"/>
                    </a:lnTo>
                    <a:lnTo>
                      <a:pt x="12" y="22"/>
                    </a:lnTo>
                    <a:lnTo>
                      <a:pt x="2" y="41"/>
                    </a:lnTo>
                    <a:lnTo>
                      <a:pt x="0" y="46"/>
                    </a:lnTo>
                    <a:lnTo>
                      <a:pt x="5" y="58"/>
                    </a:lnTo>
                    <a:lnTo>
                      <a:pt x="3" y="6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10" name="Freeform 1444">
                <a:extLst>
                  <a:ext uri="{FF2B5EF4-FFF2-40B4-BE49-F238E27FC236}">
                    <a16:creationId xmlns:a16="http://schemas.microsoft.com/office/drawing/2014/main" id="{A96CB2D7-E178-8DD1-D9A2-703B8376AF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56" y="1200"/>
                <a:ext cx="37" cy="35"/>
              </a:xfrm>
              <a:custGeom>
                <a:avLst/>
                <a:gdLst>
                  <a:gd name="T0" fmla="*/ 0 w 148"/>
                  <a:gd name="T1" fmla="*/ 0 h 139"/>
                  <a:gd name="T2" fmla="*/ 3 w 148"/>
                  <a:gd name="T3" fmla="*/ 0 h 139"/>
                  <a:gd name="T4" fmla="*/ 17 w 148"/>
                  <a:gd name="T5" fmla="*/ 3 h 139"/>
                  <a:gd name="T6" fmla="*/ 34 w 148"/>
                  <a:gd name="T7" fmla="*/ 3 h 139"/>
                  <a:gd name="T8" fmla="*/ 53 w 148"/>
                  <a:gd name="T9" fmla="*/ 5 h 139"/>
                  <a:gd name="T10" fmla="*/ 71 w 148"/>
                  <a:gd name="T11" fmla="*/ 12 h 139"/>
                  <a:gd name="T12" fmla="*/ 71 w 148"/>
                  <a:gd name="T13" fmla="*/ 14 h 139"/>
                  <a:gd name="T14" fmla="*/ 73 w 148"/>
                  <a:gd name="T15" fmla="*/ 14 h 139"/>
                  <a:gd name="T16" fmla="*/ 74 w 148"/>
                  <a:gd name="T17" fmla="*/ 15 h 139"/>
                  <a:gd name="T18" fmla="*/ 97 w 148"/>
                  <a:gd name="T19" fmla="*/ 22 h 139"/>
                  <a:gd name="T20" fmla="*/ 98 w 148"/>
                  <a:gd name="T21" fmla="*/ 25 h 139"/>
                  <a:gd name="T22" fmla="*/ 100 w 148"/>
                  <a:gd name="T23" fmla="*/ 26 h 139"/>
                  <a:gd name="T24" fmla="*/ 102 w 148"/>
                  <a:gd name="T25" fmla="*/ 26 h 139"/>
                  <a:gd name="T26" fmla="*/ 104 w 148"/>
                  <a:gd name="T27" fmla="*/ 28 h 139"/>
                  <a:gd name="T28" fmla="*/ 107 w 148"/>
                  <a:gd name="T29" fmla="*/ 26 h 139"/>
                  <a:gd name="T30" fmla="*/ 108 w 148"/>
                  <a:gd name="T31" fmla="*/ 26 h 139"/>
                  <a:gd name="T32" fmla="*/ 108 w 148"/>
                  <a:gd name="T33" fmla="*/ 29 h 139"/>
                  <a:gd name="T34" fmla="*/ 109 w 148"/>
                  <a:gd name="T35" fmla="*/ 29 h 139"/>
                  <a:gd name="T36" fmla="*/ 122 w 148"/>
                  <a:gd name="T37" fmla="*/ 39 h 139"/>
                  <a:gd name="T38" fmla="*/ 127 w 148"/>
                  <a:gd name="T39" fmla="*/ 44 h 139"/>
                  <a:gd name="T40" fmla="*/ 131 w 148"/>
                  <a:gd name="T41" fmla="*/ 53 h 139"/>
                  <a:gd name="T42" fmla="*/ 131 w 148"/>
                  <a:gd name="T43" fmla="*/ 54 h 139"/>
                  <a:gd name="T44" fmla="*/ 133 w 148"/>
                  <a:gd name="T45" fmla="*/ 54 h 139"/>
                  <a:gd name="T46" fmla="*/ 136 w 148"/>
                  <a:gd name="T47" fmla="*/ 56 h 139"/>
                  <a:gd name="T48" fmla="*/ 136 w 148"/>
                  <a:gd name="T49" fmla="*/ 57 h 139"/>
                  <a:gd name="T50" fmla="*/ 133 w 148"/>
                  <a:gd name="T51" fmla="*/ 57 h 139"/>
                  <a:gd name="T52" fmla="*/ 133 w 148"/>
                  <a:gd name="T53" fmla="*/ 67 h 139"/>
                  <a:gd name="T54" fmla="*/ 134 w 148"/>
                  <a:gd name="T55" fmla="*/ 67 h 139"/>
                  <a:gd name="T56" fmla="*/ 134 w 148"/>
                  <a:gd name="T57" fmla="*/ 68 h 139"/>
                  <a:gd name="T58" fmla="*/ 137 w 148"/>
                  <a:gd name="T59" fmla="*/ 70 h 139"/>
                  <a:gd name="T60" fmla="*/ 141 w 148"/>
                  <a:gd name="T61" fmla="*/ 70 h 139"/>
                  <a:gd name="T62" fmla="*/ 144 w 148"/>
                  <a:gd name="T63" fmla="*/ 68 h 139"/>
                  <a:gd name="T64" fmla="*/ 148 w 148"/>
                  <a:gd name="T65" fmla="*/ 68 h 139"/>
                  <a:gd name="T66" fmla="*/ 148 w 148"/>
                  <a:gd name="T67" fmla="*/ 70 h 139"/>
                  <a:gd name="T68" fmla="*/ 147 w 148"/>
                  <a:gd name="T69" fmla="*/ 70 h 139"/>
                  <a:gd name="T70" fmla="*/ 144 w 148"/>
                  <a:gd name="T71" fmla="*/ 71 h 139"/>
                  <a:gd name="T72" fmla="*/ 140 w 148"/>
                  <a:gd name="T73" fmla="*/ 72 h 139"/>
                  <a:gd name="T74" fmla="*/ 140 w 148"/>
                  <a:gd name="T75" fmla="*/ 74 h 139"/>
                  <a:gd name="T76" fmla="*/ 137 w 148"/>
                  <a:gd name="T77" fmla="*/ 79 h 139"/>
                  <a:gd name="T78" fmla="*/ 136 w 148"/>
                  <a:gd name="T79" fmla="*/ 88 h 139"/>
                  <a:gd name="T80" fmla="*/ 131 w 148"/>
                  <a:gd name="T81" fmla="*/ 99 h 139"/>
                  <a:gd name="T82" fmla="*/ 131 w 148"/>
                  <a:gd name="T83" fmla="*/ 109 h 139"/>
                  <a:gd name="T84" fmla="*/ 119 w 148"/>
                  <a:gd name="T85" fmla="*/ 138 h 139"/>
                  <a:gd name="T86" fmla="*/ 119 w 148"/>
                  <a:gd name="T87" fmla="*/ 139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48" h="139">
                    <a:moveTo>
                      <a:pt x="0" y="0"/>
                    </a:moveTo>
                    <a:lnTo>
                      <a:pt x="3" y="0"/>
                    </a:lnTo>
                    <a:lnTo>
                      <a:pt x="17" y="3"/>
                    </a:lnTo>
                    <a:lnTo>
                      <a:pt x="34" y="3"/>
                    </a:lnTo>
                    <a:lnTo>
                      <a:pt x="53" y="5"/>
                    </a:lnTo>
                    <a:lnTo>
                      <a:pt x="71" y="12"/>
                    </a:lnTo>
                    <a:lnTo>
                      <a:pt x="71" y="14"/>
                    </a:lnTo>
                    <a:lnTo>
                      <a:pt x="73" y="14"/>
                    </a:lnTo>
                    <a:lnTo>
                      <a:pt x="74" y="15"/>
                    </a:lnTo>
                    <a:lnTo>
                      <a:pt x="97" y="22"/>
                    </a:lnTo>
                    <a:lnTo>
                      <a:pt x="98" y="25"/>
                    </a:lnTo>
                    <a:lnTo>
                      <a:pt x="100" y="26"/>
                    </a:lnTo>
                    <a:lnTo>
                      <a:pt x="102" y="26"/>
                    </a:lnTo>
                    <a:lnTo>
                      <a:pt x="104" y="28"/>
                    </a:lnTo>
                    <a:lnTo>
                      <a:pt x="107" y="26"/>
                    </a:lnTo>
                    <a:lnTo>
                      <a:pt x="108" y="26"/>
                    </a:lnTo>
                    <a:lnTo>
                      <a:pt x="108" y="29"/>
                    </a:lnTo>
                    <a:lnTo>
                      <a:pt x="109" y="29"/>
                    </a:lnTo>
                    <a:lnTo>
                      <a:pt x="122" y="39"/>
                    </a:lnTo>
                    <a:lnTo>
                      <a:pt x="127" y="44"/>
                    </a:lnTo>
                    <a:lnTo>
                      <a:pt x="131" y="53"/>
                    </a:lnTo>
                    <a:lnTo>
                      <a:pt x="131" y="54"/>
                    </a:lnTo>
                    <a:lnTo>
                      <a:pt x="133" y="54"/>
                    </a:lnTo>
                    <a:lnTo>
                      <a:pt x="136" y="56"/>
                    </a:lnTo>
                    <a:lnTo>
                      <a:pt x="136" y="57"/>
                    </a:lnTo>
                    <a:lnTo>
                      <a:pt x="133" y="57"/>
                    </a:lnTo>
                    <a:lnTo>
                      <a:pt x="133" y="67"/>
                    </a:lnTo>
                    <a:lnTo>
                      <a:pt x="134" y="67"/>
                    </a:lnTo>
                    <a:lnTo>
                      <a:pt x="134" y="68"/>
                    </a:lnTo>
                    <a:lnTo>
                      <a:pt x="137" y="70"/>
                    </a:lnTo>
                    <a:lnTo>
                      <a:pt x="141" y="70"/>
                    </a:lnTo>
                    <a:lnTo>
                      <a:pt x="144" y="68"/>
                    </a:lnTo>
                    <a:lnTo>
                      <a:pt x="148" y="68"/>
                    </a:lnTo>
                    <a:lnTo>
                      <a:pt x="148" y="70"/>
                    </a:lnTo>
                    <a:lnTo>
                      <a:pt x="147" y="70"/>
                    </a:lnTo>
                    <a:lnTo>
                      <a:pt x="144" y="71"/>
                    </a:lnTo>
                    <a:lnTo>
                      <a:pt x="140" y="72"/>
                    </a:lnTo>
                    <a:lnTo>
                      <a:pt x="140" y="74"/>
                    </a:lnTo>
                    <a:lnTo>
                      <a:pt x="137" y="79"/>
                    </a:lnTo>
                    <a:lnTo>
                      <a:pt x="136" y="88"/>
                    </a:lnTo>
                    <a:lnTo>
                      <a:pt x="131" y="99"/>
                    </a:lnTo>
                    <a:lnTo>
                      <a:pt x="131" y="109"/>
                    </a:lnTo>
                    <a:lnTo>
                      <a:pt x="119" y="138"/>
                    </a:lnTo>
                    <a:lnTo>
                      <a:pt x="119" y="13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11" name="Freeform 1445">
                <a:extLst>
                  <a:ext uri="{FF2B5EF4-FFF2-40B4-BE49-F238E27FC236}">
                    <a16:creationId xmlns:a16="http://schemas.microsoft.com/office/drawing/2014/main" id="{7977F4D9-7614-CB5F-37D7-E5DA674C01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65" y="1235"/>
                <a:ext cx="20" cy="11"/>
              </a:xfrm>
              <a:custGeom>
                <a:avLst/>
                <a:gdLst>
                  <a:gd name="T0" fmla="*/ 84 w 84"/>
                  <a:gd name="T1" fmla="*/ 0 h 45"/>
                  <a:gd name="T2" fmla="*/ 82 w 84"/>
                  <a:gd name="T3" fmla="*/ 2 h 45"/>
                  <a:gd name="T4" fmla="*/ 80 w 84"/>
                  <a:gd name="T5" fmla="*/ 2 h 45"/>
                  <a:gd name="T6" fmla="*/ 66 w 84"/>
                  <a:gd name="T7" fmla="*/ 14 h 45"/>
                  <a:gd name="T8" fmla="*/ 63 w 84"/>
                  <a:gd name="T9" fmla="*/ 19 h 45"/>
                  <a:gd name="T10" fmla="*/ 63 w 84"/>
                  <a:gd name="T11" fmla="*/ 22 h 45"/>
                  <a:gd name="T12" fmla="*/ 62 w 84"/>
                  <a:gd name="T13" fmla="*/ 22 h 45"/>
                  <a:gd name="T14" fmla="*/ 53 w 84"/>
                  <a:gd name="T15" fmla="*/ 27 h 45"/>
                  <a:gd name="T16" fmla="*/ 46 w 84"/>
                  <a:gd name="T17" fmla="*/ 37 h 45"/>
                  <a:gd name="T18" fmla="*/ 38 w 84"/>
                  <a:gd name="T19" fmla="*/ 42 h 45"/>
                  <a:gd name="T20" fmla="*/ 29 w 84"/>
                  <a:gd name="T21" fmla="*/ 45 h 45"/>
                  <a:gd name="T22" fmla="*/ 18 w 84"/>
                  <a:gd name="T23" fmla="*/ 39 h 45"/>
                  <a:gd name="T24" fmla="*/ 9 w 84"/>
                  <a:gd name="T25" fmla="*/ 32 h 45"/>
                  <a:gd name="T26" fmla="*/ 3 w 84"/>
                  <a:gd name="T27" fmla="*/ 29 h 45"/>
                  <a:gd name="T28" fmla="*/ 0 w 84"/>
                  <a:gd name="T29" fmla="*/ 31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4" h="45">
                    <a:moveTo>
                      <a:pt x="84" y="0"/>
                    </a:moveTo>
                    <a:lnTo>
                      <a:pt x="82" y="2"/>
                    </a:lnTo>
                    <a:lnTo>
                      <a:pt x="80" y="2"/>
                    </a:lnTo>
                    <a:lnTo>
                      <a:pt x="66" y="14"/>
                    </a:lnTo>
                    <a:lnTo>
                      <a:pt x="63" y="19"/>
                    </a:lnTo>
                    <a:lnTo>
                      <a:pt x="63" y="22"/>
                    </a:lnTo>
                    <a:lnTo>
                      <a:pt x="62" y="22"/>
                    </a:lnTo>
                    <a:lnTo>
                      <a:pt x="53" y="27"/>
                    </a:lnTo>
                    <a:lnTo>
                      <a:pt x="46" y="37"/>
                    </a:lnTo>
                    <a:lnTo>
                      <a:pt x="38" y="42"/>
                    </a:lnTo>
                    <a:lnTo>
                      <a:pt x="29" y="45"/>
                    </a:lnTo>
                    <a:lnTo>
                      <a:pt x="18" y="39"/>
                    </a:lnTo>
                    <a:lnTo>
                      <a:pt x="9" y="32"/>
                    </a:lnTo>
                    <a:lnTo>
                      <a:pt x="3" y="29"/>
                    </a:lnTo>
                    <a:lnTo>
                      <a:pt x="0" y="3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12" name="Freeform 1446">
                <a:extLst>
                  <a:ext uri="{FF2B5EF4-FFF2-40B4-BE49-F238E27FC236}">
                    <a16:creationId xmlns:a16="http://schemas.microsoft.com/office/drawing/2014/main" id="{AD9C795B-DC55-A491-09C3-0CB14F69D8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37" y="1237"/>
                <a:ext cx="28" cy="6"/>
              </a:xfrm>
              <a:custGeom>
                <a:avLst/>
                <a:gdLst>
                  <a:gd name="T0" fmla="*/ 110 w 110"/>
                  <a:gd name="T1" fmla="*/ 25 h 25"/>
                  <a:gd name="T2" fmla="*/ 100 w 110"/>
                  <a:gd name="T3" fmla="*/ 20 h 25"/>
                  <a:gd name="T4" fmla="*/ 99 w 110"/>
                  <a:gd name="T5" fmla="*/ 18 h 25"/>
                  <a:gd name="T6" fmla="*/ 99 w 110"/>
                  <a:gd name="T7" fmla="*/ 16 h 25"/>
                  <a:gd name="T8" fmla="*/ 98 w 110"/>
                  <a:gd name="T9" fmla="*/ 13 h 25"/>
                  <a:gd name="T10" fmla="*/ 98 w 110"/>
                  <a:gd name="T11" fmla="*/ 11 h 25"/>
                  <a:gd name="T12" fmla="*/ 95 w 110"/>
                  <a:gd name="T13" fmla="*/ 8 h 25"/>
                  <a:gd name="T14" fmla="*/ 92 w 110"/>
                  <a:gd name="T15" fmla="*/ 4 h 25"/>
                  <a:gd name="T16" fmla="*/ 88 w 110"/>
                  <a:gd name="T17" fmla="*/ 4 h 25"/>
                  <a:gd name="T18" fmla="*/ 75 w 110"/>
                  <a:gd name="T19" fmla="*/ 7 h 25"/>
                  <a:gd name="T20" fmla="*/ 74 w 110"/>
                  <a:gd name="T21" fmla="*/ 6 h 25"/>
                  <a:gd name="T22" fmla="*/ 72 w 110"/>
                  <a:gd name="T23" fmla="*/ 6 h 25"/>
                  <a:gd name="T24" fmla="*/ 60 w 110"/>
                  <a:gd name="T25" fmla="*/ 8 h 25"/>
                  <a:gd name="T26" fmla="*/ 53 w 110"/>
                  <a:gd name="T27" fmla="*/ 8 h 25"/>
                  <a:gd name="T28" fmla="*/ 46 w 110"/>
                  <a:gd name="T29" fmla="*/ 7 h 25"/>
                  <a:gd name="T30" fmla="*/ 38 w 110"/>
                  <a:gd name="T31" fmla="*/ 1 h 25"/>
                  <a:gd name="T32" fmla="*/ 3 w 110"/>
                  <a:gd name="T33" fmla="*/ 1 h 25"/>
                  <a:gd name="T34" fmla="*/ 1 w 110"/>
                  <a:gd name="T35" fmla="*/ 0 h 25"/>
                  <a:gd name="T36" fmla="*/ 0 w 110"/>
                  <a:gd name="T37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10" h="25">
                    <a:moveTo>
                      <a:pt x="110" y="25"/>
                    </a:moveTo>
                    <a:lnTo>
                      <a:pt x="100" y="20"/>
                    </a:lnTo>
                    <a:lnTo>
                      <a:pt x="99" y="18"/>
                    </a:lnTo>
                    <a:lnTo>
                      <a:pt x="99" y="16"/>
                    </a:lnTo>
                    <a:lnTo>
                      <a:pt x="98" y="13"/>
                    </a:lnTo>
                    <a:lnTo>
                      <a:pt x="98" y="11"/>
                    </a:lnTo>
                    <a:lnTo>
                      <a:pt x="95" y="8"/>
                    </a:lnTo>
                    <a:lnTo>
                      <a:pt x="92" y="4"/>
                    </a:lnTo>
                    <a:lnTo>
                      <a:pt x="88" y="4"/>
                    </a:lnTo>
                    <a:lnTo>
                      <a:pt x="75" y="7"/>
                    </a:lnTo>
                    <a:lnTo>
                      <a:pt x="74" y="6"/>
                    </a:lnTo>
                    <a:lnTo>
                      <a:pt x="72" y="6"/>
                    </a:lnTo>
                    <a:lnTo>
                      <a:pt x="60" y="8"/>
                    </a:lnTo>
                    <a:lnTo>
                      <a:pt x="53" y="8"/>
                    </a:lnTo>
                    <a:lnTo>
                      <a:pt x="46" y="7"/>
                    </a:lnTo>
                    <a:lnTo>
                      <a:pt x="38" y="1"/>
                    </a:lnTo>
                    <a:lnTo>
                      <a:pt x="3" y="1"/>
                    </a:lnTo>
                    <a:lnTo>
                      <a:pt x="1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13" name="Freeform 1447">
                <a:extLst>
                  <a:ext uri="{FF2B5EF4-FFF2-40B4-BE49-F238E27FC236}">
                    <a16:creationId xmlns:a16="http://schemas.microsoft.com/office/drawing/2014/main" id="{744DC942-060F-8C12-F78F-506FCB2074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65" y="1243"/>
                <a:ext cx="13" cy="13"/>
              </a:xfrm>
              <a:custGeom>
                <a:avLst/>
                <a:gdLst>
                  <a:gd name="T0" fmla="*/ 0 w 55"/>
                  <a:gd name="T1" fmla="*/ 0 h 53"/>
                  <a:gd name="T2" fmla="*/ 0 w 55"/>
                  <a:gd name="T3" fmla="*/ 6 h 53"/>
                  <a:gd name="T4" fmla="*/ 6 w 55"/>
                  <a:gd name="T5" fmla="*/ 11 h 53"/>
                  <a:gd name="T6" fmla="*/ 10 w 55"/>
                  <a:gd name="T7" fmla="*/ 13 h 53"/>
                  <a:gd name="T8" fmla="*/ 15 w 55"/>
                  <a:gd name="T9" fmla="*/ 20 h 53"/>
                  <a:gd name="T10" fmla="*/ 15 w 55"/>
                  <a:gd name="T11" fmla="*/ 22 h 53"/>
                  <a:gd name="T12" fmla="*/ 3 w 55"/>
                  <a:gd name="T13" fmla="*/ 34 h 53"/>
                  <a:gd name="T14" fmla="*/ 3 w 55"/>
                  <a:gd name="T15" fmla="*/ 35 h 53"/>
                  <a:gd name="T16" fmla="*/ 2 w 55"/>
                  <a:gd name="T17" fmla="*/ 36 h 53"/>
                  <a:gd name="T18" fmla="*/ 3 w 55"/>
                  <a:gd name="T19" fmla="*/ 38 h 53"/>
                  <a:gd name="T20" fmla="*/ 5 w 55"/>
                  <a:gd name="T21" fmla="*/ 41 h 53"/>
                  <a:gd name="T22" fmla="*/ 6 w 55"/>
                  <a:gd name="T23" fmla="*/ 41 h 53"/>
                  <a:gd name="T24" fmla="*/ 9 w 55"/>
                  <a:gd name="T25" fmla="*/ 42 h 53"/>
                  <a:gd name="T26" fmla="*/ 15 w 55"/>
                  <a:gd name="T27" fmla="*/ 44 h 53"/>
                  <a:gd name="T28" fmla="*/ 18 w 55"/>
                  <a:gd name="T29" fmla="*/ 44 h 53"/>
                  <a:gd name="T30" fmla="*/ 22 w 55"/>
                  <a:gd name="T31" fmla="*/ 45 h 53"/>
                  <a:gd name="T32" fmla="*/ 29 w 55"/>
                  <a:gd name="T33" fmla="*/ 44 h 53"/>
                  <a:gd name="T34" fmla="*/ 31 w 55"/>
                  <a:gd name="T35" fmla="*/ 44 h 53"/>
                  <a:gd name="T36" fmla="*/ 32 w 55"/>
                  <a:gd name="T37" fmla="*/ 42 h 53"/>
                  <a:gd name="T38" fmla="*/ 34 w 55"/>
                  <a:gd name="T39" fmla="*/ 42 h 53"/>
                  <a:gd name="T40" fmla="*/ 35 w 55"/>
                  <a:gd name="T41" fmla="*/ 39 h 53"/>
                  <a:gd name="T42" fmla="*/ 38 w 55"/>
                  <a:gd name="T43" fmla="*/ 38 h 53"/>
                  <a:gd name="T44" fmla="*/ 49 w 55"/>
                  <a:gd name="T45" fmla="*/ 35 h 53"/>
                  <a:gd name="T46" fmla="*/ 50 w 55"/>
                  <a:gd name="T47" fmla="*/ 34 h 53"/>
                  <a:gd name="T48" fmla="*/ 52 w 55"/>
                  <a:gd name="T49" fmla="*/ 34 h 53"/>
                  <a:gd name="T50" fmla="*/ 55 w 55"/>
                  <a:gd name="T51" fmla="*/ 35 h 53"/>
                  <a:gd name="T52" fmla="*/ 53 w 55"/>
                  <a:gd name="T53" fmla="*/ 35 h 53"/>
                  <a:gd name="T54" fmla="*/ 52 w 55"/>
                  <a:gd name="T55" fmla="*/ 38 h 53"/>
                  <a:gd name="T56" fmla="*/ 52 w 55"/>
                  <a:gd name="T57" fmla="*/ 41 h 53"/>
                  <a:gd name="T58" fmla="*/ 45 w 55"/>
                  <a:gd name="T59" fmla="*/ 49 h 53"/>
                  <a:gd name="T60" fmla="*/ 34 w 55"/>
                  <a:gd name="T61" fmla="*/ 52 h 53"/>
                  <a:gd name="T62" fmla="*/ 32 w 55"/>
                  <a:gd name="T63" fmla="*/ 5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55" h="53">
                    <a:moveTo>
                      <a:pt x="0" y="0"/>
                    </a:moveTo>
                    <a:lnTo>
                      <a:pt x="0" y="6"/>
                    </a:lnTo>
                    <a:lnTo>
                      <a:pt x="6" y="11"/>
                    </a:lnTo>
                    <a:lnTo>
                      <a:pt x="10" y="13"/>
                    </a:lnTo>
                    <a:lnTo>
                      <a:pt x="15" y="20"/>
                    </a:lnTo>
                    <a:lnTo>
                      <a:pt x="15" y="22"/>
                    </a:lnTo>
                    <a:lnTo>
                      <a:pt x="3" y="34"/>
                    </a:lnTo>
                    <a:lnTo>
                      <a:pt x="3" y="35"/>
                    </a:lnTo>
                    <a:lnTo>
                      <a:pt x="2" y="36"/>
                    </a:lnTo>
                    <a:lnTo>
                      <a:pt x="3" y="38"/>
                    </a:lnTo>
                    <a:lnTo>
                      <a:pt x="5" y="41"/>
                    </a:lnTo>
                    <a:lnTo>
                      <a:pt x="6" y="41"/>
                    </a:lnTo>
                    <a:lnTo>
                      <a:pt x="9" y="42"/>
                    </a:lnTo>
                    <a:lnTo>
                      <a:pt x="15" y="44"/>
                    </a:lnTo>
                    <a:lnTo>
                      <a:pt x="18" y="44"/>
                    </a:lnTo>
                    <a:lnTo>
                      <a:pt x="22" y="45"/>
                    </a:lnTo>
                    <a:lnTo>
                      <a:pt x="29" y="44"/>
                    </a:lnTo>
                    <a:lnTo>
                      <a:pt x="31" y="44"/>
                    </a:lnTo>
                    <a:lnTo>
                      <a:pt x="32" y="42"/>
                    </a:lnTo>
                    <a:lnTo>
                      <a:pt x="34" y="42"/>
                    </a:lnTo>
                    <a:lnTo>
                      <a:pt x="35" y="39"/>
                    </a:lnTo>
                    <a:lnTo>
                      <a:pt x="38" y="38"/>
                    </a:lnTo>
                    <a:lnTo>
                      <a:pt x="49" y="35"/>
                    </a:lnTo>
                    <a:lnTo>
                      <a:pt x="50" y="34"/>
                    </a:lnTo>
                    <a:lnTo>
                      <a:pt x="52" y="34"/>
                    </a:lnTo>
                    <a:lnTo>
                      <a:pt x="55" y="35"/>
                    </a:lnTo>
                    <a:lnTo>
                      <a:pt x="53" y="35"/>
                    </a:lnTo>
                    <a:lnTo>
                      <a:pt x="52" y="38"/>
                    </a:lnTo>
                    <a:lnTo>
                      <a:pt x="52" y="41"/>
                    </a:lnTo>
                    <a:lnTo>
                      <a:pt x="45" y="49"/>
                    </a:lnTo>
                    <a:lnTo>
                      <a:pt x="34" y="52"/>
                    </a:lnTo>
                    <a:lnTo>
                      <a:pt x="32" y="5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14" name="Freeform 1448">
                <a:extLst>
                  <a:ext uri="{FF2B5EF4-FFF2-40B4-BE49-F238E27FC236}">
                    <a16:creationId xmlns:a16="http://schemas.microsoft.com/office/drawing/2014/main" id="{B7C7E5BD-0470-BC2F-AEA9-4FFA75C838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36" y="1255"/>
                <a:ext cx="36" cy="27"/>
              </a:xfrm>
              <a:custGeom>
                <a:avLst/>
                <a:gdLst>
                  <a:gd name="T0" fmla="*/ 144 w 144"/>
                  <a:gd name="T1" fmla="*/ 4 h 107"/>
                  <a:gd name="T2" fmla="*/ 144 w 144"/>
                  <a:gd name="T3" fmla="*/ 2 h 107"/>
                  <a:gd name="T4" fmla="*/ 143 w 144"/>
                  <a:gd name="T5" fmla="*/ 0 h 107"/>
                  <a:gd name="T6" fmla="*/ 137 w 144"/>
                  <a:gd name="T7" fmla="*/ 0 h 107"/>
                  <a:gd name="T8" fmla="*/ 134 w 144"/>
                  <a:gd name="T9" fmla="*/ 2 h 107"/>
                  <a:gd name="T10" fmla="*/ 126 w 144"/>
                  <a:gd name="T11" fmla="*/ 3 h 107"/>
                  <a:gd name="T12" fmla="*/ 122 w 144"/>
                  <a:gd name="T13" fmla="*/ 3 h 107"/>
                  <a:gd name="T14" fmla="*/ 95 w 144"/>
                  <a:gd name="T15" fmla="*/ 14 h 107"/>
                  <a:gd name="T16" fmla="*/ 86 w 144"/>
                  <a:gd name="T17" fmla="*/ 24 h 107"/>
                  <a:gd name="T18" fmla="*/ 81 w 144"/>
                  <a:gd name="T19" fmla="*/ 29 h 107"/>
                  <a:gd name="T20" fmla="*/ 79 w 144"/>
                  <a:gd name="T21" fmla="*/ 40 h 107"/>
                  <a:gd name="T22" fmla="*/ 79 w 144"/>
                  <a:gd name="T23" fmla="*/ 47 h 107"/>
                  <a:gd name="T24" fmla="*/ 80 w 144"/>
                  <a:gd name="T25" fmla="*/ 49 h 107"/>
                  <a:gd name="T26" fmla="*/ 77 w 144"/>
                  <a:gd name="T27" fmla="*/ 55 h 107"/>
                  <a:gd name="T28" fmla="*/ 77 w 144"/>
                  <a:gd name="T29" fmla="*/ 57 h 107"/>
                  <a:gd name="T30" fmla="*/ 79 w 144"/>
                  <a:gd name="T31" fmla="*/ 59 h 107"/>
                  <a:gd name="T32" fmla="*/ 79 w 144"/>
                  <a:gd name="T33" fmla="*/ 60 h 107"/>
                  <a:gd name="T34" fmla="*/ 77 w 144"/>
                  <a:gd name="T35" fmla="*/ 60 h 107"/>
                  <a:gd name="T36" fmla="*/ 76 w 144"/>
                  <a:gd name="T37" fmla="*/ 62 h 107"/>
                  <a:gd name="T38" fmla="*/ 66 w 144"/>
                  <a:gd name="T39" fmla="*/ 64 h 107"/>
                  <a:gd name="T40" fmla="*/ 55 w 144"/>
                  <a:gd name="T41" fmla="*/ 64 h 107"/>
                  <a:gd name="T42" fmla="*/ 48 w 144"/>
                  <a:gd name="T43" fmla="*/ 73 h 107"/>
                  <a:gd name="T44" fmla="*/ 48 w 144"/>
                  <a:gd name="T45" fmla="*/ 84 h 107"/>
                  <a:gd name="T46" fmla="*/ 47 w 144"/>
                  <a:gd name="T47" fmla="*/ 86 h 107"/>
                  <a:gd name="T48" fmla="*/ 38 w 144"/>
                  <a:gd name="T49" fmla="*/ 98 h 107"/>
                  <a:gd name="T50" fmla="*/ 37 w 144"/>
                  <a:gd name="T51" fmla="*/ 99 h 107"/>
                  <a:gd name="T52" fmla="*/ 35 w 144"/>
                  <a:gd name="T53" fmla="*/ 98 h 107"/>
                  <a:gd name="T54" fmla="*/ 33 w 144"/>
                  <a:gd name="T55" fmla="*/ 98 h 107"/>
                  <a:gd name="T56" fmla="*/ 20 w 144"/>
                  <a:gd name="T57" fmla="*/ 95 h 107"/>
                  <a:gd name="T58" fmla="*/ 7 w 144"/>
                  <a:gd name="T59" fmla="*/ 95 h 107"/>
                  <a:gd name="T60" fmla="*/ 6 w 144"/>
                  <a:gd name="T61" fmla="*/ 99 h 107"/>
                  <a:gd name="T62" fmla="*/ 2 w 144"/>
                  <a:gd name="T63" fmla="*/ 103 h 107"/>
                  <a:gd name="T64" fmla="*/ 0 w 144"/>
                  <a:gd name="T65" fmla="*/ 107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44" h="107">
                    <a:moveTo>
                      <a:pt x="144" y="4"/>
                    </a:moveTo>
                    <a:lnTo>
                      <a:pt x="144" y="2"/>
                    </a:lnTo>
                    <a:lnTo>
                      <a:pt x="143" y="0"/>
                    </a:lnTo>
                    <a:lnTo>
                      <a:pt x="137" y="0"/>
                    </a:lnTo>
                    <a:lnTo>
                      <a:pt x="134" y="2"/>
                    </a:lnTo>
                    <a:lnTo>
                      <a:pt x="126" y="3"/>
                    </a:lnTo>
                    <a:lnTo>
                      <a:pt x="122" y="3"/>
                    </a:lnTo>
                    <a:lnTo>
                      <a:pt x="95" y="14"/>
                    </a:lnTo>
                    <a:lnTo>
                      <a:pt x="86" y="24"/>
                    </a:lnTo>
                    <a:lnTo>
                      <a:pt x="81" y="29"/>
                    </a:lnTo>
                    <a:lnTo>
                      <a:pt x="79" y="40"/>
                    </a:lnTo>
                    <a:lnTo>
                      <a:pt x="79" y="47"/>
                    </a:lnTo>
                    <a:lnTo>
                      <a:pt x="80" y="49"/>
                    </a:lnTo>
                    <a:lnTo>
                      <a:pt x="77" y="55"/>
                    </a:lnTo>
                    <a:lnTo>
                      <a:pt x="77" y="57"/>
                    </a:lnTo>
                    <a:lnTo>
                      <a:pt x="79" y="59"/>
                    </a:lnTo>
                    <a:lnTo>
                      <a:pt x="79" y="60"/>
                    </a:lnTo>
                    <a:lnTo>
                      <a:pt x="77" y="60"/>
                    </a:lnTo>
                    <a:lnTo>
                      <a:pt x="76" y="62"/>
                    </a:lnTo>
                    <a:lnTo>
                      <a:pt x="66" y="64"/>
                    </a:lnTo>
                    <a:lnTo>
                      <a:pt x="55" y="64"/>
                    </a:lnTo>
                    <a:lnTo>
                      <a:pt x="48" y="73"/>
                    </a:lnTo>
                    <a:lnTo>
                      <a:pt x="48" y="84"/>
                    </a:lnTo>
                    <a:lnTo>
                      <a:pt x="47" y="86"/>
                    </a:lnTo>
                    <a:lnTo>
                      <a:pt x="38" y="98"/>
                    </a:lnTo>
                    <a:lnTo>
                      <a:pt x="37" y="99"/>
                    </a:lnTo>
                    <a:lnTo>
                      <a:pt x="35" y="98"/>
                    </a:lnTo>
                    <a:lnTo>
                      <a:pt x="33" y="98"/>
                    </a:lnTo>
                    <a:lnTo>
                      <a:pt x="20" y="95"/>
                    </a:lnTo>
                    <a:lnTo>
                      <a:pt x="7" y="95"/>
                    </a:lnTo>
                    <a:lnTo>
                      <a:pt x="6" y="99"/>
                    </a:lnTo>
                    <a:lnTo>
                      <a:pt x="2" y="103"/>
                    </a:lnTo>
                    <a:lnTo>
                      <a:pt x="0" y="10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15" name="Freeform 1449">
                <a:extLst>
                  <a:ext uri="{FF2B5EF4-FFF2-40B4-BE49-F238E27FC236}">
                    <a16:creationId xmlns:a16="http://schemas.microsoft.com/office/drawing/2014/main" id="{12C2AFB8-E846-F6E5-1B7E-BA4A13742E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72" y="1256"/>
                <a:ext cx="51" cy="24"/>
              </a:xfrm>
              <a:custGeom>
                <a:avLst/>
                <a:gdLst>
                  <a:gd name="T0" fmla="*/ 0 w 201"/>
                  <a:gd name="T1" fmla="*/ 0 h 96"/>
                  <a:gd name="T2" fmla="*/ 2 w 201"/>
                  <a:gd name="T3" fmla="*/ 2 h 96"/>
                  <a:gd name="T4" fmla="*/ 2 w 201"/>
                  <a:gd name="T5" fmla="*/ 10 h 96"/>
                  <a:gd name="T6" fmla="*/ 0 w 201"/>
                  <a:gd name="T7" fmla="*/ 10 h 96"/>
                  <a:gd name="T8" fmla="*/ 0 w 201"/>
                  <a:gd name="T9" fmla="*/ 13 h 96"/>
                  <a:gd name="T10" fmla="*/ 2 w 201"/>
                  <a:gd name="T11" fmla="*/ 18 h 96"/>
                  <a:gd name="T12" fmla="*/ 6 w 201"/>
                  <a:gd name="T13" fmla="*/ 24 h 96"/>
                  <a:gd name="T14" fmla="*/ 7 w 201"/>
                  <a:gd name="T15" fmla="*/ 25 h 96"/>
                  <a:gd name="T16" fmla="*/ 20 w 201"/>
                  <a:gd name="T17" fmla="*/ 31 h 96"/>
                  <a:gd name="T18" fmla="*/ 42 w 201"/>
                  <a:gd name="T19" fmla="*/ 27 h 96"/>
                  <a:gd name="T20" fmla="*/ 56 w 201"/>
                  <a:gd name="T21" fmla="*/ 31 h 96"/>
                  <a:gd name="T22" fmla="*/ 57 w 201"/>
                  <a:gd name="T23" fmla="*/ 32 h 96"/>
                  <a:gd name="T24" fmla="*/ 60 w 201"/>
                  <a:gd name="T25" fmla="*/ 32 h 96"/>
                  <a:gd name="T26" fmla="*/ 63 w 201"/>
                  <a:gd name="T27" fmla="*/ 34 h 96"/>
                  <a:gd name="T28" fmla="*/ 84 w 201"/>
                  <a:gd name="T29" fmla="*/ 41 h 96"/>
                  <a:gd name="T30" fmla="*/ 95 w 201"/>
                  <a:gd name="T31" fmla="*/ 46 h 96"/>
                  <a:gd name="T32" fmla="*/ 104 w 201"/>
                  <a:gd name="T33" fmla="*/ 49 h 96"/>
                  <a:gd name="T34" fmla="*/ 107 w 201"/>
                  <a:gd name="T35" fmla="*/ 53 h 96"/>
                  <a:gd name="T36" fmla="*/ 117 w 201"/>
                  <a:gd name="T37" fmla="*/ 63 h 96"/>
                  <a:gd name="T38" fmla="*/ 123 w 201"/>
                  <a:gd name="T39" fmla="*/ 63 h 96"/>
                  <a:gd name="T40" fmla="*/ 124 w 201"/>
                  <a:gd name="T41" fmla="*/ 62 h 96"/>
                  <a:gd name="T42" fmla="*/ 126 w 201"/>
                  <a:gd name="T43" fmla="*/ 63 h 96"/>
                  <a:gd name="T44" fmla="*/ 130 w 201"/>
                  <a:gd name="T45" fmla="*/ 66 h 96"/>
                  <a:gd name="T46" fmla="*/ 131 w 201"/>
                  <a:gd name="T47" fmla="*/ 67 h 96"/>
                  <a:gd name="T48" fmla="*/ 134 w 201"/>
                  <a:gd name="T49" fmla="*/ 69 h 96"/>
                  <a:gd name="T50" fmla="*/ 137 w 201"/>
                  <a:gd name="T51" fmla="*/ 69 h 96"/>
                  <a:gd name="T52" fmla="*/ 150 w 201"/>
                  <a:gd name="T53" fmla="*/ 73 h 96"/>
                  <a:gd name="T54" fmla="*/ 151 w 201"/>
                  <a:gd name="T55" fmla="*/ 72 h 96"/>
                  <a:gd name="T56" fmla="*/ 160 w 201"/>
                  <a:gd name="T57" fmla="*/ 72 h 96"/>
                  <a:gd name="T58" fmla="*/ 174 w 201"/>
                  <a:gd name="T59" fmla="*/ 87 h 96"/>
                  <a:gd name="T60" fmla="*/ 200 w 201"/>
                  <a:gd name="T61" fmla="*/ 96 h 96"/>
                  <a:gd name="T62" fmla="*/ 201 w 201"/>
                  <a:gd name="T63" fmla="*/ 96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01" h="96">
                    <a:moveTo>
                      <a:pt x="0" y="0"/>
                    </a:moveTo>
                    <a:lnTo>
                      <a:pt x="2" y="2"/>
                    </a:lnTo>
                    <a:lnTo>
                      <a:pt x="2" y="10"/>
                    </a:lnTo>
                    <a:lnTo>
                      <a:pt x="0" y="10"/>
                    </a:lnTo>
                    <a:lnTo>
                      <a:pt x="0" y="13"/>
                    </a:lnTo>
                    <a:lnTo>
                      <a:pt x="2" y="18"/>
                    </a:lnTo>
                    <a:lnTo>
                      <a:pt x="6" y="24"/>
                    </a:lnTo>
                    <a:lnTo>
                      <a:pt x="7" y="25"/>
                    </a:lnTo>
                    <a:lnTo>
                      <a:pt x="20" y="31"/>
                    </a:lnTo>
                    <a:lnTo>
                      <a:pt x="42" y="27"/>
                    </a:lnTo>
                    <a:lnTo>
                      <a:pt x="56" y="31"/>
                    </a:lnTo>
                    <a:lnTo>
                      <a:pt x="57" y="32"/>
                    </a:lnTo>
                    <a:lnTo>
                      <a:pt x="60" y="32"/>
                    </a:lnTo>
                    <a:lnTo>
                      <a:pt x="63" y="34"/>
                    </a:lnTo>
                    <a:lnTo>
                      <a:pt x="84" y="41"/>
                    </a:lnTo>
                    <a:lnTo>
                      <a:pt x="95" y="46"/>
                    </a:lnTo>
                    <a:lnTo>
                      <a:pt x="104" y="49"/>
                    </a:lnTo>
                    <a:lnTo>
                      <a:pt x="107" y="53"/>
                    </a:lnTo>
                    <a:lnTo>
                      <a:pt x="117" y="63"/>
                    </a:lnTo>
                    <a:lnTo>
                      <a:pt x="123" y="63"/>
                    </a:lnTo>
                    <a:lnTo>
                      <a:pt x="124" y="62"/>
                    </a:lnTo>
                    <a:lnTo>
                      <a:pt x="126" y="63"/>
                    </a:lnTo>
                    <a:lnTo>
                      <a:pt x="130" y="66"/>
                    </a:lnTo>
                    <a:lnTo>
                      <a:pt x="131" y="67"/>
                    </a:lnTo>
                    <a:lnTo>
                      <a:pt x="134" y="69"/>
                    </a:lnTo>
                    <a:lnTo>
                      <a:pt x="137" y="69"/>
                    </a:lnTo>
                    <a:lnTo>
                      <a:pt x="150" y="73"/>
                    </a:lnTo>
                    <a:lnTo>
                      <a:pt x="151" y="72"/>
                    </a:lnTo>
                    <a:lnTo>
                      <a:pt x="160" y="72"/>
                    </a:lnTo>
                    <a:lnTo>
                      <a:pt x="174" y="87"/>
                    </a:lnTo>
                    <a:lnTo>
                      <a:pt x="200" y="96"/>
                    </a:lnTo>
                    <a:lnTo>
                      <a:pt x="201" y="9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16" name="Freeform 1450">
                <a:extLst>
                  <a:ext uri="{FF2B5EF4-FFF2-40B4-BE49-F238E27FC236}">
                    <a16:creationId xmlns:a16="http://schemas.microsoft.com/office/drawing/2014/main" id="{E660D917-B209-E2FC-7D34-AD91D04241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85" y="1225"/>
                <a:ext cx="42" cy="13"/>
              </a:xfrm>
              <a:custGeom>
                <a:avLst/>
                <a:gdLst>
                  <a:gd name="T0" fmla="*/ 0 w 166"/>
                  <a:gd name="T1" fmla="*/ 41 h 50"/>
                  <a:gd name="T2" fmla="*/ 4 w 166"/>
                  <a:gd name="T3" fmla="*/ 41 h 50"/>
                  <a:gd name="T4" fmla="*/ 15 w 166"/>
                  <a:gd name="T5" fmla="*/ 34 h 50"/>
                  <a:gd name="T6" fmla="*/ 43 w 166"/>
                  <a:gd name="T7" fmla="*/ 30 h 50"/>
                  <a:gd name="T8" fmla="*/ 46 w 166"/>
                  <a:gd name="T9" fmla="*/ 30 h 50"/>
                  <a:gd name="T10" fmla="*/ 48 w 166"/>
                  <a:gd name="T11" fmla="*/ 29 h 50"/>
                  <a:gd name="T12" fmla="*/ 56 w 166"/>
                  <a:gd name="T13" fmla="*/ 27 h 50"/>
                  <a:gd name="T14" fmla="*/ 59 w 166"/>
                  <a:gd name="T15" fmla="*/ 27 h 50"/>
                  <a:gd name="T16" fmla="*/ 71 w 166"/>
                  <a:gd name="T17" fmla="*/ 34 h 50"/>
                  <a:gd name="T18" fmla="*/ 74 w 166"/>
                  <a:gd name="T19" fmla="*/ 46 h 50"/>
                  <a:gd name="T20" fmla="*/ 74 w 166"/>
                  <a:gd name="T21" fmla="*/ 50 h 50"/>
                  <a:gd name="T22" fmla="*/ 75 w 166"/>
                  <a:gd name="T23" fmla="*/ 50 h 50"/>
                  <a:gd name="T24" fmla="*/ 78 w 166"/>
                  <a:gd name="T25" fmla="*/ 48 h 50"/>
                  <a:gd name="T26" fmla="*/ 82 w 166"/>
                  <a:gd name="T27" fmla="*/ 44 h 50"/>
                  <a:gd name="T28" fmla="*/ 86 w 166"/>
                  <a:gd name="T29" fmla="*/ 41 h 50"/>
                  <a:gd name="T30" fmla="*/ 91 w 166"/>
                  <a:gd name="T31" fmla="*/ 40 h 50"/>
                  <a:gd name="T32" fmla="*/ 99 w 166"/>
                  <a:gd name="T33" fmla="*/ 40 h 50"/>
                  <a:gd name="T34" fmla="*/ 106 w 166"/>
                  <a:gd name="T35" fmla="*/ 41 h 50"/>
                  <a:gd name="T36" fmla="*/ 126 w 166"/>
                  <a:gd name="T37" fmla="*/ 41 h 50"/>
                  <a:gd name="T38" fmla="*/ 134 w 166"/>
                  <a:gd name="T39" fmla="*/ 43 h 50"/>
                  <a:gd name="T40" fmla="*/ 141 w 166"/>
                  <a:gd name="T41" fmla="*/ 23 h 50"/>
                  <a:gd name="T42" fmla="*/ 144 w 166"/>
                  <a:gd name="T43" fmla="*/ 18 h 50"/>
                  <a:gd name="T44" fmla="*/ 146 w 166"/>
                  <a:gd name="T45" fmla="*/ 15 h 50"/>
                  <a:gd name="T46" fmla="*/ 152 w 166"/>
                  <a:gd name="T47" fmla="*/ 11 h 50"/>
                  <a:gd name="T48" fmla="*/ 151 w 166"/>
                  <a:gd name="T49" fmla="*/ 8 h 50"/>
                  <a:gd name="T50" fmla="*/ 156 w 166"/>
                  <a:gd name="T51" fmla="*/ 1 h 50"/>
                  <a:gd name="T52" fmla="*/ 161 w 166"/>
                  <a:gd name="T53" fmla="*/ 1 h 50"/>
                  <a:gd name="T54" fmla="*/ 163 w 166"/>
                  <a:gd name="T55" fmla="*/ 0 h 50"/>
                  <a:gd name="T56" fmla="*/ 165 w 166"/>
                  <a:gd name="T57" fmla="*/ 0 h 50"/>
                  <a:gd name="T58" fmla="*/ 166 w 166"/>
                  <a:gd name="T59" fmla="*/ 1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66" h="50">
                    <a:moveTo>
                      <a:pt x="0" y="41"/>
                    </a:moveTo>
                    <a:lnTo>
                      <a:pt x="4" y="41"/>
                    </a:lnTo>
                    <a:lnTo>
                      <a:pt x="15" y="34"/>
                    </a:lnTo>
                    <a:lnTo>
                      <a:pt x="43" y="30"/>
                    </a:lnTo>
                    <a:lnTo>
                      <a:pt x="46" y="30"/>
                    </a:lnTo>
                    <a:lnTo>
                      <a:pt x="48" y="29"/>
                    </a:lnTo>
                    <a:lnTo>
                      <a:pt x="56" y="27"/>
                    </a:lnTo>
                    <a:lnTo>
                      <a:pt x="59" y="27"/>
                    </a:lnTo>
                    <a:lnTo>
                      <a:pt x="71" y="34"/>
                    </a:lnTo>
                    <a:lnTo>
                      <a:pt x="74" y="46"/>
                    </a:lnTo>
                    <a:lnTo>
                      <a:pt x="74" y="50"/>
                    </a:lnTo>
                    <a:lnTo>
                      <a:pt x="75" y="50"/>
                    </a:lnTo>
                    <a:lnTo>
                      <a:pt x="78" y="48"/>
                    </a:lnTo>
                    <a:lnTo>
                      <a:pt x="82" y="44"/>
                    </a:lnTo>
                    <a:lnTo>
                      <a:pt x="86" y="41"/>
                    </a:lnTo>
                    <a:lnTo>
                      <a:pt x="91" y="40"/>
                    </a:lnTo>
                    <a:lnTo>
                      <a:pt x="99" y="40"/>
                    </a:lnTo>
                    <a:lnTo>
                      <a:pt x="106" y="41"/>
                    </a:lnTo>
                    <a:lnTo>
                      <a:pt x="126" y="41"/>
                    </a:lnTo>
                    <a:lnTo>
                      <a:pt x="134" y="43"/>
                    </a:lnTo>
                    <a:lnTo>
                      <a:pt x="141" y="23"/>
                    </a:lnTo>
                    <a:lnTo>
                      <a:pt x="144" y="18"/>
                    </a:lnTo>
                    <a:lnTo>
                      <a:pt x="146" y="15"/>
                    </a:lnTo>
                    <a:lnTo>
                      <a:pt x="152" y="11"/>
                    </a:lnTo>
                    <a:lnTo>
                      <a:pt x="151" y="8"/>
                    </a:lnTo>
                    <a:lnTo>
                      <a:pt x="156" y="1"/>
                    </a:lnTo>
                    <a:lnTo>
                      <a:pt x="161" y="1"/>
                    </a:lnTo>
                    <a:lnTo>
                      <a:pt x="163" y="0"/>
                    </a:lnTo>
                    <a:lnTo>
                      <a:pt x="165" y="0"/>
                    </a:lnTo>
                    <a:lnTo>
                      <a:pt x="166" y="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17" name="Freeform 1451">
                <a:extLst>
                  <a:ext uri="{FF2B5EF4-FFF2-40B4-BE49-F238E27FC236}">
                    <a16:creationId xmlns:a16="http://schemas.microsoft.com/office/drawing/2014/main" id="{BE766660-F79C-6F7D-C98D-08F2121D35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26" y="1224"/>
                <a:ext cx="15" cy="6"/>
              </a:xfrm>
              <a:custGeom>
                <a:avLst/>
                <a:gdLst>
                  <a:gd name="T0" fmla="*/ 61 w 61"/>
                  <a:gd name="T1" fmla="*/ 24 h 24"/>
                  <a:gd name="T2" fmla="*/ 60 w 61"/>
                  <a:gd name="T3" fmla="*/ 24 h 24"/>
                  <a:gd name="T4" fmla="*/ 58 w 61"/>
                  <a:gd name="T5" fmla="*/ 17 h 24"/>
                  <a:gd name="T6" fmla="*/ 58 w 61"/>
                  <a:gd name="T7" fmla="*/ 14 h 24"/>
                  <a:gd name="T8" fmla="*/ 57 w 61"/>
                  <a:gd name="T9" fmla="*/ 6 h 24"/>
                  <a:gd name="T10" fmla="*/ 53 w 61"/>
                  <a:gd name="T11" fmla="*/ 0 h 24"/>
                  <a:gd name="T12" fmla="*/ 30 w 61"/>
                  <a:gd name="T13" fmla="*/ 20 h 24"/>
                  <a:gd name="T14" fmla="*/ 29 w 61"/>
                  <a:gd name="T15" fmla="*/ 20 h 24"/>
                  <a:gd name="T16" fmla="*/ 23 w 61"/>
                  <a:gd name="T17" fmla="*/ 18 h 24"/>
                  <a:gd name="T18" fmla="*/ 15 w 61"/>
                  <a:gd name="T19" fmla="*/ 14 h 24"/>
                  <a:gd name="T20" fmla="*/ 4 w 61"/>
                  <a:gd name="T21" fmla="*/ 11 h 24"/>
                  <a:gd name="T22" fmla="*/ 0 w 61"/>
                  <a:gd name="T23" fmla="*/ 11 h 24"/>
                  <a:gd name="T24" fmla="*/ 2 w 61"/>
                  <a:gd name="T25" fmla="*/ 8 h 24"/>
                  <a:gd name="T26" fmla="*/ 5 w 61"/>
                  <a:gd name="T27" fmla="*/ 6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61" h="24">
                    <a:moveTo>
                      <a:pt x="61" y="24"/>
                    </a:moveTo>
                    <a:lnTo>
                      <a:pt x="60" y="24"/>
                    </a:lnTo>
                    <a:lnTo>
                      <a:pt x="58" y="17"/>
                    </a:lnTo>
                    <a:lnTo>
                      <a:pt x="58" y="14"/>
                    </a:lnTo>
                    <a:lnTo>
                      <a:pt x="57" y="6"/>
                    </a:lnTo>
                    <a:lnTo>
                      <a:pt x="53" y="0"/>
                    </a:lnTo>
                    <a:lnTo>
                      <a:pt x="30" y="20"/>
                    </a:lnTo>
                    <a:lnTo>
                      <a:pt x="29" y="20"/>
                    </a:lnTo>
                    <a:lnTo>
                      <a:pt x="23" y="18"/>
                    </a:lnTo>
                    <a:lnTo>
                      <a:pt x="15" y="14"/>
                    </a:lnTo>
                    <a:lnTo>
                      <a:pt x="4" y="11"/>
                    </a:lnTo>
                    <a:lnTo>
                      <a:pt x="0" y="11"/>
                    </a:lnTo>
                    <a:lnTo>
                      <a:pt x="2" y="8"/>
                    </a:lnTo>
                    <a:lnTo>
                      <a:pt x="5" y="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18" name="Freeform 1452">
                <a:extLst>
                  <a:ext uri="{FF2B5EF4-FFF2-40B4-BE49-F238E27FC236}">
                    <a16:creationId xmlns:a16="http://schemas.microsoft.com/office/drawing/2014/main" id="{8BB4FF4F-505F-B6D4-68EB-903E79CFBA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41" y="1225"/>
                <a:ext cx="41" cy="28"/>
              </a:xfrm>
              <a:custGeom>
                <a:avLst/>
                <a:gdLst>
                  <a:gd name="T0" fmla="*/ 165 w 165"/>
                  <a:gd name="T1" fmla="*/ 112 h 112"/>
                  <a:gd name="T2" fmla="*/ 154 w 165"/>
                  <a:gd name="T3" fmla="*/ 106 h 112"/>
                  <a:gd name="T4" fmla="*/ 152 w 165"/>
                  <a:gd name="T5" fmla="*/ 105 h 112"/>
                  <a:gd name="T6" fmla="*/ 149 w 165"/>
                  <a:gd name="T7" fmla="*/ 101 h 112"/>
                  <a:gd name="T8" fmla="*/ 149 w 165"/>
                  <a:gd name="T9" fmla="*/ 99 h 112"/>
                  <a:gd name="T10" fmla="*/ 147 w 165"/>
                  <a:gd name="T11" fmla="*/ 85 h 112"/>
                  <a:gd name="T12" fmla="*/ 147 w 165"/>
                  <a:gd name="T13" fmla="*/ 84 h 112"/>
                  <a:gd name="T14" fmla="*/ 144 w 165"/>
                  <a:gd name="T15" fmla="*/ 87 h 112"/>
                  <a:gd name="T16" fmla="*/ 144 w 165"/>
                  <a:gd name="T17" fmla="*/ 88 h 112"/>
                  <a:gd name="T18" fmla="*/ 142 w 165"/>
                  <a:gd name="T19" fmla="*/ 89 h 112"/>
                  <a:gd name="T20" fmla="*/ 141 w 165"/>
                  <a:gd name="T21" fmla="*/ 89 h 112"/>
                  <a:gd name="T22" fmla="*/ 134 w 165"/>
                  <a:gd name="T23" fmla="*/ 92 h 112"/>
                  <a:gd name="T24" fmla="*/ 130 w 165"/>
                  <a:gd name="T25" fmla="*/ 92 h 112"/>
                  <a:gd name="T26" fmla="*/ 117 w 165"/>
                  <a:gd name="T27" fmla="*/ 88 h 112"/>
                  <a:gd name="T28" fmla="*/ 114 w 165"/>
                  <a:gd name="T29" fmla="*/ 88 h 112"/>
                  <a:gd name="T30" fmla="*/ 114 w 165"/>
                  <a:gd name="T31" fmla="*/ 87 h 112"/>
                  <a:gd name="T32" fmla="*/ 112 w 165"/>
                  <a:gd name="T33" fmla="*/ 74 h 112"/>
                  <a:gd name="T34" fmla="*/ 112 w 165"/>
                  <a:gd name="T35" fmla="*/ 72 h 112"/>
                  <a:gd name="T36" fmla="*/ 107 w 165"/>
                  <a:gd name="T37" fmla="*/ 63 h 112"/>
                  <a:gd name="T38" fmla="*/ 107 w 165"/>
                  <a:gd name="T39" fmla="*/ 62 h 112"/>
                  <a:gd name="T40" fmla="*/ 101 w 165"/>
                  <a:gd name="T41" fmla="*/ 60 h 112"/>
                  <a:gd name="T42" fmla="*/ 95 w 165"/>
                  <a:gd name="T43" fmla="*/ 52 h 112"/>
                  <a:gd name="T44" fmla="*/ 94 w 165"/>
                  <a:gd name="T45" fmla="*/ 41 h 112"/>
                  <a:gd name="T46" fmla="*/ 89 w 165"/>
                  <a:gd name="T47" fmla="*/ 38 h 112"/>
                  <a:gd name="T48" fmla="*/ 77 w 165"/>
                  <a:gd name="T49" fmla="*/ 38 h 112"/>
                  <a:gd name="T50" fmla="*/ 75 w 165"/>
                  <a:gd name="T51" fmla="*/ 36 h 112"/>
                  <a:gd name="T52" fmla="*/ 75 w 165"/>
                  <a:gd name="T53" fmla="*/ 35 h 112"/>
                  <a:gd name="T54" fmla="*/ 67 w 165"/>
                  <a:gd name="T55" fmla="*/ 22 h 112"/>
                  <a:gd name="T56" fmla="*/ 59 w 165"/>
                  <a:gd name="T57" fmla="*/ 3 h 112"/>
                  <a:gd name="T58" fmla="*/ 57 w 165"/>
                  <a:gd name="T59" fmla="*/ 2 h 112"/>
                  <a:gd name="T60" fmla="*/ 53 w 165"/>
                  <a:gd name="T61" fmla="*/ 2 h 112"/>
                  <a:gd name="T62" fmla="*/ 50 w 165"/>
                  <a:gd name="T63" fmla="*/ 0 h 112"/>
                  <a:gd name="T64" fmla="*/ 50 w 165"/>
                  <a:gd name="T65" fmla="*/ 2 h 112"/>
                  <a:gd name="T66" fmla="*/ 47 w 165"/>
                  <a:gd name="T67" fmla="*/ 5 h 112"/>
                  <a:gd name="T68" fmla="*/ 45 w 165"/>
                  <a:gd name="T69" fmla="*/ 7 h 112"/>
                  <a:gd name="T70" fmla="*/ 43 w 165"/>
                  <a:gd name="T71" fmla="*/ 7 h 112"/>
                  <a:gd name="T72" fmla="*/ 34 w 165"/>
                  <a:gd name="T73" fmla="*/ 8 h 112"/>
                  <a:gd name="T74" fmla="*/ 31 w 165"/>
                  <a:gd name="T75" fmla="*/ 10 h 112"/>
                  <a:gd name="T76" fmla="*/ 29 w 165"/>
                  <a:gd name="T77" fmla="*/ 10 h 112"/>
                  <a:gd name="T78" fmla="*/ 27 w 165"/>
                  <a:gd name="T79" fmla="*/ 7 h 112"/>
                  <a:gd name="T80" fmla="*/ 22 w 165"/>
                  <a:gd name="T81" fmla="*/ 7 h 112"/>
                  <a:gd name="T82" fmla="*/ 21 w 165"/>
                  <a:gd name="T83" fmla="*/ 8 h 112"/>
                  <a:gd name="T84" fmla="*/ 13 w 165"/>
                  <a:gd name="T85" fmla="*/ 11 h 112"/>
                  <a:gd name="T86" fmla="*/ 3 w 165"/>
                  <a:gd name="T87" fmla="*/ 18 h 112"/>
                  <a:gd name="T88" fmla="*/ 1 w 165"/>
                  <a:gd name="T89" fmla="*/ 18 h 112"/>
                  <a:gd name="T90" fmla="*/ 1 w 165"/>
                  <a:gd name="T91" fmla="*/ 20 h 112"/>
                  <a:gd name="T92" fmla="*/ 0 w 165"/>
                  <a:gd name="T93" fmla="*/ 21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65" h="112">
                    <a:moveTo>
                      <a:pt x="165" y="112"/>
                    </a:moveTo>
                    <a:lnTo>
                      <a:pt x="154" y="106"/>
                    </a:lnTo>
                    <a:lnTo>
                      <a:pt x="152" y="105"/>
                    </a:lnTo>
                    <a:lnTo>
                      <a:pt x="149" y="101"/>
                    </a:lnTo>
                    <a:lnTo>
                      <a:pt x="149" y="99"/>
                    </a:lnTo>
                    <a:lnTo>
                      <a:pt x="147" y="85"/>
                    </a:lnTo>
                    <a:lnTo>
                      <a:pt x="147" y="84"/>
                    </a:lnTo>
                    <a:lnTo>
                      <a:pt x="144" y="87"/>
                    </a:lnTo>
                    <a:lnTo>
                      <a:pt x="144" y="88"/>
                    </a:lnTo>
                    <a:lnTo>
                      <a:pt x="142" y="89"/>
                    </a:lnTo>
                    <a:lnTo>
                      <a:pt x="141" y="89"/>
                    </a:lnTo>
                    <a:lnTo>
                      <a:pt x="134" y="92"/>
                    </a:lnTo>
                    <a:lnTo>
                      <a:pt x="130" y="92"/>
                    </a:lnTo>
                    <a:lnTo>
                      <a:pt x="117" y="88"/>
                    </a:lnTo>
                    <a:lnTo>
                      <a:pt x="114" y="88"/>
                    </a:lnTo>
                    <a:lnTo>
                      <a:pt x="114" y="87"/>
                    </a:lnTo>
                    <a:lnTo>
                      <a:pt x="112" y="74"/>
                    </a:lnTo>
                    <a:lnTo>
                      <a:pt x="112" y="72"/>
                    </a:lnTo>
                    <a:lnTo>
                      <a:pt x="107" y="63"/>
                    </a:lnTo>
                    <a:lnTo>
                      <a:pt x="107" y="62"/>
                    </a:lnTo>
                    <a:lnTo>
                      <a:pt x="101" y="60"/>
                    </a:lnTo>
                    <a:lnTo>
                      <a:pt x="95" y="52"/>
                    </a:lnTo>
                    <a:lnTo>
                      <a:pt x="94" y="41"/>
                    </a:lnTo>
                    <a:lnTo>
                      <a:pt x="89" y="38"/>
                    </a:lnTo>
                    <a:lnTo>
                      <a:pt x="77" y="38"/>
                    </a:lnTo>
                    <a:lnTo>
                      <a:pt x="75" y="36"/>
                    </a:lnTo>
                    <a:lnTo>
                      <a:pt x="75" y="35"/>
                    </a:lnTo>
                    <a:lnTo>
                      <a:pt x="67" y="22"/>
                    </a:lnTo>
                    <a:lnTo>
                      <a:pt x="59" y="3"/>
                    </a:lnTo>
                    <a:lnTo>
                      <a:pt x="57" y="2"/>
                    </a:lnTo>
                    <a:lnTo>
                      <a:pt x="53" y="2"/>
                    </a:lnTo>
                    <a:lnTo>
                      <a:pt x="50" y="0"/>
                    </a:lnTo>
                    <a:lnTo>
                      <a:pt x="50" y="2"/>
                    </a:lnTo>
                    <a:lnTo>
                      <a:pt x="47" y="5"/>
                    </a:lnTo>
                    <a:lnTo>
                      <a:pt x="45" y="7"/>
                    </a:lnTo>
                    <a:lnTo>
                      <a:pt x="43" y="7"/>
                    </a:lnTo>
                    <a:lnTo>
                      <a:pt x="34" y="8"/>
                    </a:lnTo>
                    <a:lnTo>
                      <a:pt x="31" y="10"/>
                    </a:lnTo>
                    <a:lnTo>
                      <a:pt x="29" y="10"/>
                    </a:lnTo>
                    <a:lnTo>
                      <a:pt x="27" y="7"/>
                    </a:lnTo>
                    <a:lnTo>
                      <a:pt x="22" y="7"/>
                    </a:lnTo>
                    <a:lnTo>
                      <a:pt x="21" y="8"/>
                    </a:lnTo>
                    <a:lnTo>
                      <a:pt x="13" y="11"/>
                    </a:lnTo>
                    <a:lnTo>
                      <a:pt x="3" y="18"/>
                    </a:lnTo>
                    <a:lnTo>
                      <a:pt x="1" y="18"/>
                    </a:lnTo>
                    <a:lnTo>
                      <a:pt x="1" y="20"/>
                    </a:lnTo>
                    <a:lnTo>
                      <a:pt x="0" y="2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19" name="Freeform 1453">
                <a:extLst>
                  <a:ext uri="{FF2B5EF4-FFF2-40B4-BE49-F238E27FC236}">
                    <a16:creationId xmlns:a16="http://schemas.microsoft.com/office/drawing/2014/main" id="{F5564D6E-E351-250F-9778-AB7FE44B56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39" y="1230"/>
                <a:ext cx="3" cy="14"/>
              </a:xfrm>
              <a:custGeom>
                <a:avLst/>
                <a:gdLst>
                  <a:gd name="T0" fmla="*/ 7 w 10"/>
                  <a:gd name="T1" fmla="*/ 0 h 56"/>
                  <a:gd name="T2" fmla="*/ 8 w 10"/>
                  <a:gd name="T3" fmla="*/ 1 h 56"/>
                  <a:gd name="T4" fmla="*/ 10 w 10"/>
                  <a:gd name="T5" fmla="*/ 18 h 56"/>
                  <a:gd name="T6" fmla="*/ 7 w 10"/>
                  <a:gd name="T7" fmla="*/ 35 h 56"/>
                  <a:gd name="T8" fmla="*/ 0 w 10"/>
                  <a:gd name="T9" fmla="*/ 51 h 56"/>
                  <a:gd name="T10" fmla="*/ 0 w 10"/>
                  <a:gd name="T11" fmla="*/ 56 h 56"/>
                  <a:gd name="T12" fmla="*/ 1 w 10"/>
                  <a:gd name="T13" fmla="*/ 56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56">
                    <a:moveTo>
                      <a:pt x="7" y="0"/>
                    </a:moveTo>
                    <a:lnTo>
                      <a:pt x="8" y="1"/>
                    </a:lnTo>
                    <a:lnTo>
                      <a:pt x="10" y="18"/>
                    </a:lnTo>
                    <a:lnTo>
                      <a:pt x="7" y="35"/>
                    </a:lnTo>
                    <a:lnTo>
                      <a:pt x="0" y="51"/>
                    </a:lnTo>
                    <a:lnTo>
                      <a:pt x="0" y="56"/>
                    </a:lnTo>
                    <a:lnTo>
                      <a:pt x="1" y="5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20" name="Freeform 1454">
                <a:extLst>
                  <a:ext uri="{FF2B5EF4-FFF2-40B4-BE49-F238E27FC236}">
                    <a16:creationId xmlns:a16="http://schemas.microsoft.com/office/drawing/2014/main" id="{B2177DDB-5795-5D80-FBD3-0F7828A0F4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23" y="1249"/>
                <a:ext cx="25" cy="31"/>
              </a:xfrm>
              <a:custGeom>
                <a:avLst/>
                <a:gdLst>
                  <a:gd name="T0" fmla="*/ 97 w 101"/>
                  <a:gd name="T1" fmla="*/ 0 h 125"/>
                  <a:gd name="T2" fmla="*/ 98 w 101"/>
                  <a:gd name="T3" fmla="*/ 3 h 125"/>
                  <a:gd name="T4" fmla="*/ 101 w 101"/>
                  <a:gd name="T5" fmla="*/ 3 h 125"/>
                  <a:gd name="T6" fmla="*/ 101 w 101"/>
                  <a:gd name="T7" fmla="*/ 4 h 125"/>
                  <a:gd name="T8" fmla="*/ 100 w 101"/>
                  <a:gd name="T9" fmla="*/ 7 h 125"/>
                  <a:gd name="T10" fmla="*/ 97 w 101"/>
                  <a:gd name="T11" fmla="*/ 27 h 125"/>
                  <a:gd name="T12" fmla="*/ 97 w 101"/>
                  <a:gd name="T13" fmla="*/ 31 h 125"/>
                  <a:gd name="T14" fmla="*/ 95 w 101"/>
                  <a:gd name="T15" fmla="*/ 34 h 125"/>
                  <a:gd name="T16" fmla="*/ 95 w 101"/>
                  <a:gd name="T17" fmla="*/ 46 h 125"/>
                  <a:gd name="T18" fmla="*/ 94 w 101"/>
                  <a:gd name="T19" fmla="*/ 47 h 125"/>
                  <a:gd name="T20" fmla="*/ 94 w 101"/>
                  <a:gd name="T21" fmla="*/ 49 h 125"/>
                  <a:gd name="T22" fmla="*/ 88 w 101"/>
                  <a:gd name="T23" fmla="*/ 70 h 125"/>
                  <a:gd name="T24" fmla="*/ 88 w 101"/>
                  <a:gd name="T25" fmla="*/ 74 h 125"/>
                  <a:gd name="T26" fmla="*/ 87 w 101"/>
                  <a:gd name="T27" fmla="*/ 77 h 125"/>
                  <a:gd name="T28" fmla="*/ 87 w 101"/>
                  <a:gd name="T29" fmla="*/ 80 h 125"/>
                  <a:gd name="T30" fmla="*/ 86 w 101"/>
                  <a:gd name="T31" fmla="*/ 82 h 125"/>
                  <a:gd name="T32" fmla="*/ 86 w 101"/>
                  <a:gd name="T33" fmla="*/ 85 h 125"/>
                  <a:gd name="T34" fmla="*/ 84 w 101"/>
                  <a:gd name="T35" fmla="*/ 87 h 125"/>
                  <a:gd name="T36" fmla="*/ 81 w 101"/>
                  <a:gd name="T37" fmla="*/ 91 h 125"/>
                  <a:gd name="T38" fmla="*/ 81 w 101"/>
                  <a:gd name="T39" fmla="*/ 94 h 125"/>
                  <a:gd name="T40" fmla="*/ 72 w 101"/>
                  <a:gd name="T41" fmla="*/ 116 h 125"/>
                  <a:gd name="T42" fmla="*/ 72 w 101"/>
                  <a:gd name="T43" fmla="*/ 117 h 125"/>
                  <a:gd name="T44" fmla="*/ 55 w 101"/>
                  <a:gd name="T45" fmla="*/ 113 h 125"/>
                  <a:gd name="T46" fmla="*/ 40 w 101"/>
                  <a:gd name="T47" fmla="*/ 106 h 125"/>
                  <a:gd name="T48" fmla="*/ 26 w 101"/>
                  <a:gd name="T49" fmla="*/ 103 h 125"/>
                  <a:gd name="T50" fmla="*/ 10 w 101"/>
                  <a:gd name="T51" fmla="*/ 103 h 125"/>
                  <a:gd name="T52" fmla="*/ 9 w 101"/>
                  <a:gd name="T53" fmla="*/ 110 h 125"/>
                  <a:gd name="T54" fmla="*/ 6 w 101"/>
                  <a:gd name="T55" fmla="*/ 114 h 125"/>
                  <a:gd name="T56" fmla="*/ 0 w 101"/>
                  <a:gd name="T57" fmla="*/ 125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01" h="125">
                    <a:moveTo>
                      <a:pt x="97" y="0"/>
                    </a:moveTo>
                    <a:lnTo>
                      <a:pt x="98" y="3"/>
                    </a:lnTo>
                    <a:lnTo>
                      <a:pt x="101" y="3"/>
                    </a:lnTo>
                    <a:lnTo>
                      <a:pt x="101" y="4"/>
                    </a:lnTo>
                    <a:lnTo>
                      <a:pt x="100" y="7"/>
                    </a:lnTo>
                    <a:lnTo>
                      <a:pt x="97" y="27"/>
                    </a:lnTo>
                    <a:lnTo>
                      <a:pt x="97" y="31"/>
                    </a:lnTo>
                    <a:lnTo>
                      <a:pt x="95" y="34"/>
                    </a:lnTo>
                    <a:lnTo>
                      <a:pt x="95" y="46"/>
                    </a:lnTo>
                    <a:lnTo>
                      <a:pt x="94" y="47"/>
                    </a:lnTo>
                    <a:lnTo>
                      <a:pt x="94" y="49"/>
                    </a:lnTo>
                    <a:lnTo>
                      <a:pt x="88" y="70"/>
                    </a:lnTo>
                    <a:lnTo>
                      <a:pt x="88" y="74"/>
                    </a:lnTo>
                    <a:lnTo>
                      <a:pt x="87" y="77"/>
                    </a:lnTo>
                    <a:lnTo>
                      <a:pt x="87" y="80"/>
                    </a:lnTo>
                    <a:lnTo>
                      <a:pt x="86" y="82"/>
                    </a:lnTo>
                    <a:lnTo>
                      <a:pt x="86" y="85"/>
                    </a:lnTo>
                    <a:lnTo>
                      <a:pt x="84" y="87"/>
                    </a:lnTo>
                    <a:lnTo>
                      <a:pt x="81" y="91"/>
                    </a:lnTo>
                    <a:lnTo>
                      <a:pt x="81" y="94"/>
                    </a:lnTo>
                    <a:lnTo>
                      <a:pt x="72" y="116"/>
                    </a:lnTo>
                    <a:lnTo>
                      <a:pt x="72" y="117"/>
                    </a:lnTo>
                    <a:lnTo>
                      <a:pt x="55" y="113"/>
                    </a:lnTo>
                    <a:lnTo>
                      <a:pt x="40" y="106"/>
                    </a:lnTo>
                    <a:lnTo>
                      <a:pt x="26" y="103"/>
                    </a:lnTo>
                    <a:lnTo>
                      <a:pt x="10" y="103"/>
                    </a:lnTo>
                    <a:lnTo>
                      <a:pt x="9" y="110"/>
                    </a:lnTo>
                    <a:lnTo>
                      <a:pt x="6" y="114"/>
                    </a:lnTo>
                    <a:lnTo>
                      <a:pt x="0" y="12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21" name="Freeform 1455">
                <a:extLst>
                  <a:ext uri="{FF2B5EF4-FFF2-40B4-BE49-F238E27FC236}">
                    <a16:creationId xmlns:a16="http://schemas.microsoft.com/office/drawing/2014/main" id="{1CA69EEB-8A90-524B-D813-2EE36217A1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39" y="1244"/>
                <a:ext cx="8" cy="5"/>
              </a:xfrm>
              <a:custGeom>
                <a:avLst/>
                <a:gdLst>
                  <a:gd name="T0" fmla="*/ 0 w 30"/>
                  <a:gd name="T1" fmla="*/ 0 h 21"/>
                  <a:gd name="T2" fmla="*/ 9 w 30"/>
                  <a:gd name="T3" fmla="*/ 7 h 21"/>
                  <a:gd name="T4" fmla="*/ 30 w 30"/>
                  <a:gd name="T5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0" h="21">
                    <a:moveTo>
                      <a:pt x="0" y="0"/>
                    </a:moveTo>
                    <a:lnTo>
                      <a:pt x="9" y="7"/>
                    </a:lnTo>
                    <a:lnTo>
                      <a:pt x="30" y="2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22" name="Line 1456">
                <a:extLst>
                  <a:ext uri="{FF2B5EF4-FFF2-40B4-BE49-F238E27FC236}">
                    <a16:creationId xmlns:a16="http://schemas.microsoft.com/office/drawing/2014/main" id="{F48CA3F9-D1E4-195C-6871-02D53065AFA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539" y="1244"/>
                <a:ext cx="8" cy="5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23" name="Freeform 1457">
                <a:extLst>
                  <a:ext uri="{FF2B5EF4-FFF2-40B4-BE49-F238E27FC236}">
                    <a16:creationId xmlns:a16="http://schemas.microsoft.com/office/drawing/2014/main" id="{C8C355C3-2FCC-3873-AE47-1A95FC2376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82" y="1172"/>
                <a:ext cx="17" cy="81"/>
              </a:xfrm>
              <a:custGeom>
                <a:avLst/>
                <a:gdLst>
                  <a:gd name="T0" fmla="*/ 0 w 68"/>
                  <a:gd name="T1" fmla="*/ 321 h 321"/>
                  <a:gd name="T2" fmla="*/ 0 w 68"/>
                  <a:gd name="T3" fmla="*/ 319 h 321"/>
                  <a:gd name="T4" fmla="*/ 1 w 68"/>
                  <a:gd name="T5" fmla="*/ 315 h 321"/>
                  <a:gd name="T6" fmla="*/ 3 w 68"/>
                  <a:gd name="T7" fmla="*/ 303 h 321"/>
                  <a:gd name="T8" fmla="*/ 4 w 68"/>
                  <a:gd name="T9" fmla="*/ 300 h 321"/>
                  <a:gd name="T10" fmla="*/ 8 w 68"/>
                  <a:gd name="T11" fmla="*/ 281 h 321"/>
                  <a:gd name="T12" fmla="*/ 8 w 68"/>
                  <a:gd name="T13" fmla="*/ 265 h 321"/>
                  <a:gd name="T14" fmla="*/ 7 w 68"/>
                  <a:gd name="T15" fmla="*/ 262 h 321"/>
                  <a:gd name="T16" fmla="*/ 7 w 68"/>
                  <a:gd name="T17" fmla="*/ 255 h 321"/>
                  <a:gd name="T18" fmla="*/ 8 w 68"/>
                  <a:gd name="T19" fmla="*/ 252 h 321"/>
                  <a:gd name="T20" fmla="*/ 8 w 68"/>
                  <a:gd name="T21" fmla="*/ 250 h 321"/>
                  <a:gd name="T22" fmla="*/ 9 w 68"/>
                  <a:gd name="T23" fmla="*/ 247 h 321"/>
                  <a:gd name="T24" fmla="*/ 9 w 68"/>
                  <a:gd name="T25" fmla="*/ 244 h 321"/>
                  <a:gd name="T26" fmla="*/ 11 w 68"/>
                  <a:gd name="T27" fmla="*/ 243 h 321"/>
                  <a:gd name="T28" fmla="*/ 11 w 68"/>
                  <a:gd name="T29" fmla="*/ 241 h 321"/>
                  <a:gd name="T30" fmla="*/ 12 w 68"/>
                  <a:gd name="T31" fmla="*/ 240 h 321"/>
                  <a:gd name="T32" fmla="*/ 12 w 68"/>
                  <a:gd name="T33" fmla="*/ 238 h 321"/>
                  <a:gd name="T34" fmla="*/ 16 w 68"/>
                  <a:gd name="T35" fmla="*/ 234 h 321"/>
                  <a:gd name="T36" fmla="*/ 18 w 68"/>
                  <a:gd name="T37" fmla="*/ 231 h 321"/>
                  <a:gd name="T38" fmla="*/ 21 w 68"/>
                  <a:gd name="T39" fmla="*/ 230 h 321"/>
                  <a:gd name="T40" fmla="*/ 26 w 68"/>
                  <a:gd name="T41" fmla="*/ 224 h 321"/>
                  <a:gd name="T42" fmla="*/ 53 w 68"/>
                  <a:gd name="T43" fmla="*/ 211 h 321"/>
                  <a:gd name="T44" fmla="*/ 54 w 68"/>
                  <a:gd name="T45" fmla="*/ 209 h 321"/>
                  <a:gd name="T46" fmla="*/ 56 w 68"/>
                  <a:gd name="T47" fmla="*/ 209 h 321"/>
                  <a:gd name="T48" fmla="*/ 66 w 68"/>
                  <a:gd name="T49" fmla="*/ 199 h 321"/>
                  <a:gd name="T50" fmla="*/ 66 w 68"/>
                  <a:gd name="T51" fmla="*/ 198 h 321"/>
                  <a:gd name="T52" fmla="*/ 67 w 68"/>
                  <a:gd name="T53" fmla="*/ 197 h 321"/>
                  <a:gd name="T54" fmla="*/ 67 w 68"/>
                  <a:gd name="T55" fmla="*/ 195 h 321"/>
                  <a:gd name="T56" fmla="*/ 68 w 68"/>
                  <a:gd name="T57" fmla="*/ 194 h 321"/>
                  <a:gd name="T58" fmla="*/ 68 w 68"/>
                  <a:gd name="T59" fmla="*/ 177 h 321"/>
                  <a:gd name="T60" fmla="*/ 66 w 68"/>
                  <a:gd name="T61" fmla="*/ 170 h 321"/>
                  <a:gd name="T62" fmla="*/ 66 w 68"/>
                  <a:gd name="T63" fmla="*/ 167 h 321"/>
                  <a:gd name="T64" fmla="*/ 64 w 68"/>
                  <a:gd name="T65" fmla="*/ 164 h 321"/>
                  <a:gd name="T66" fmla="*/ 64 w 68"/>
                  <a:gd name="T67" fmla="*/ 162 h 321"/>
                  <a:gd name="T68" fmla="*/ 57 w 68"/>
                  <a:gd name="T69" fmla="*/ 137 h 321"/>
                  <a:gd name="T70" fmla="*/ 54 w 68"/>
                  <a:gd name="T71" fmla="*/ 130 h 321"/>
                  <a:gd name="T72" fmla="*/ 54 w 68"/>
                  <a:gd name="T73" fmla="*/ 127 h 321"/>
                  <a:gd name="T74" fmla="*/ 53 w 68"/>
                  <a:gd name="T75" fmla="*/ 124 h 321"/>
                  <a:gd name="T76" fmla="*/ 53 w 68"/>
                  <a:gd name="T77" fmla="*/ 121 h 321"/>
                  <a:gd name="T78" fmla="*/ 52 w 68"/>
                  <a:gd name="T79" fmla="*/ 118 h 321"/>
                  <a:gd name="T80" fmla="*/ 49 w 68"/>
                  <a:gd name="T81" fmla="*/ 106 h 321"/>
                  <a:gd name="T82" fmla="*/ 47 w 68"/>
                  <a:gd name="T83" fmla="*/ 102 h 321"/>
                  <a:gd name="T84" fmla="*/ 47 w 68"/>
                  <a:gd name="T85" fmla="*/ 97 h 321"/>
                  <a:gd name="T86" fmla="*/ 46 w 68"/>
                  <a:gd name="T87" fmla="*/ 93 h 321"/>
                  <a:gd name="T88" fmla="*/ 46 w 68"/>
                  <a:gd name="T89" fmla="*/ 75 h 321"/>
                  <a:gd name="T90" fmla="*/ 47 w 68"/>
                  <a:gd name="T91" fmla="*/ 70 h 321"/>
                  <a:gd name="T92" fmla="*/ 47 w 68"/>
                  <a:gd name="T93" fmla="*/ 64 h 321"/>
                  <a:gd name="T94" fmla="*/ 49 w 68"/>
                  <a:gd name="T95" fmla="*/ 64 h 321"/>
                  <a:gd name="T96" fmla="*/ 49 w 68"/>
                  <a:gd name="T97" fmla="*/ 60 h 321"/>
                  <a:gd name="T98" fmla="*/ 50 w 68"/>
                  <a:gd name="T99" fmla="*/ 54 h 321"/>
                  <a:gd name="T100" fmla="*/ 50 w 68"/>
                  <a:gd name="T101" fmla="*/ 53 h 321"/>
                  <a:gd name="T102" fmla="*/ 52 w 68"/>
                  <a:gd name="T103" fmla="*/ 51 h 321"/>
                  <a:gd name="T104" fmla="*/ 67 w 68"/>
                  <a:gd name="T105" fmla="*/ 1 h 321"/>
                  <a:gd name="T106" fmla="*/ 67 w 68"/>
                  <a:gd name="T107" fmla="*/ 0 h 3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68" h="321">
                    <a:moveTo>
                      <a:pt x="0" y="321"/>
                    </a:moveTo>
                    <a:lnTo>
                      <a:pt x="0" y="319"/>
                    </a:lnTo>
                    <a:lnTo>
                      <a:pt x="1" y="315"/>
                    </a:lnTo>
                    <a:lnTo>
                      <a:pt x="3" y="303"/>
                    </a:lnTo>
                    <a:lnTo>
                      <a:pt x="4" y="300"/>
                    </a:lnTo>
                    <a:lnTo>
                      <a:pt x="8" y="281"/>
                    </a:lnTo>
                    <a:lnTo>
                      <a:pt x="8" y="265"/>
                    </a:lnTo>
                    <a:lnTo>
                      <a:pt x="7" y="262"/>
                    </a:lnTo>
                    <a:lnTo>
                      <a:pt x="7" y="255"/>
                    </a:lnTo>
                    <a:lnTo>
                      <a:pt x="8" y="252"/>
                    </a:lnTo>
                    <a:lnTo>
                      <a:pt x="8" y="250"/>
                    </a:lnTo>
                    <a:lnTo>
                      <a:pt x="9" y="247"/>
                    </a:lnTo>
                    <a:lnTo>
                      <a:pt x="9" y="244"/>
                    </a:lnTo>
                    <a:lnTo>
                      <a:pt x="11" y="243"/>
                    </a:lnTo>
                    <a:lnTo>
                      <a:pt x="11" y="241"/>
                    </a:lnTo>
                    <a:lnTo>
                      <a:pt x="12" y="240"/>
                    </a:lnTo>
                    <a:lnTo>
                      <a:pt x="12" y="238"/>
                    </a:lnTo>
                    <a:lnTo>
                      <a:pt x="16" y="234"/>
                    </a:lnTo>
                    <a:lnTo>
                      <a:pt x="18" y="231"/>
                    </a:lnTo>
                    <a:lnTo>
                      <a:pt x="21" y="230"/>
                    </a:lnTo>
                    <a:lnTo>
                      <a:pt x="26" y="224"/>
                    </a:lnTo>
                    <a:lnTo>
                      <a:pt x="53" y="211"/>
                    </a:lnTo>
                    <a:lnTo>
                      <a:pt x="54" y="209"/>
                    </a:lnTo>
                    <a:lnTo>
                      <a:pt x="56" y="209"/>
                    </a:lnTo>
                    <a:lnTo>
                      <a:pt x="66" y="199"/>
                    </a:lnTo>
                    <a:lnTo>
                      <a:pt x="66" y="198"/>
                    </a:lnTo>
                    <a:lnTo>
                      <a:pt x="67" y="197"/>
                    </a:lnTo>
                    <a:lnTo>
                      <a:pt x="67" y="195"/>
                    </a:lnTo>
                    <a:lnTo>
                      <a:pt x="68" y="194"/>
                    </a:lnTo>
                    <a:lnTo>
                      <a:pt x="68" y="177"/>
                    </a:lnTo>
                    <a:lnTo>
                      <a:pt x="66" y="170"/>
                    </a:lnTo>
                    <a:lnTo>
                      <a:pt x="66" y="167"/>
                    </a:lnTo>
                    <a:lnTo>
                      <a:pt x="64" y="164"/>
                    </a:lnTo>
                    <a:lnTo>
                      <a:pt x="64" y="162"/>
                    </a:lnTo>
                    <a:lnTo>
                      <a:pt x="57" y="137"/>
                    </a:lnTo>
                    <a:lnTo>
                      <a:pt x="54" y="130"/>
                    </a:lnTo>
                    <a:lnTo>
                      <a:pt x="54" y="127"/>
                    </a:lnTo>
                    <a:lnTo>
                      <a:pt x="53" y="124"/>
                    </a:lnTo>
                    <a:lnTo>
                      <a:pt x="53" y="121"/>
                    </a:lnTo>
                    <a:lnTo>
                      <a:pt x="52" y="118"/>
                    </a:lnTo>
                    <a:lnTo>
                      <a:pt x="49" y="106"/>
                    </a:lnTo>
                    <a:lnTo>
                      <a:pt x="47" y="102"/>
                    </a:lnTo>
                    <a:lnTo>
                      <a:pt x="47" y="97"/>
                    </a:lnTo>
                    <a:lnTo>
                      <a:pt x="46" y="93"/>
                    </a:lnTo>
                    <a:lnTo>
                      <a:pt x="46" y="75"/>
                    </a:lnTo>
                    <a:lnTo>
                      <a:pt x="47" y="70"/>
                    </a:lnTo>
                    <a:lnTo>
                      <a:pt x="47" y="64"/>
                    </a:lnTo>
                    <a:lnTo>
                      <a:pt x="49" y="64"/>
                    </a:lnTo>
                    <a:lnTo>
                      <a:pt x="49" y="60"/>
                    </a:lnTo>
                    <a:lnTo>
                      <a:pt x="50" y="54"/>
                    </a:lnTo>
                    <a:lnTo>
                      <a:pt x="50" y="53"/>
                    </a:lnTo>
                    <a:lnTo>
                      <a:pt x="52" y="51"/>
                    </a:lnTo>
                    <a:lnTo>
                      <a:pt x="67" y="1"/>
                    </a:lnTo>
                    <a:lnTo>
                      <a:pt x="67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24" name="Freeform 1458">
                <a:extLst>
                  <a:ext uri="{FF2B5EF4-FFF2-40B4-BE49-F238E27FC236}">
                    <a16:creationId xmlns:a16="http://schemas.microsoft.com/office/drawing/2014/main" id="{8E502940-896B-A862-ECA0-4221E88B37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55" y="1253"/>
                <a:ext cx="27" cy="63"/>
              </a:xfrm>
              <a:custGeom>
                <a:avLst/>
                <a:gdLst>
                  <a:gd name="T0" fmla="*/ 0 w 109"/>
                  <a:gd name="T1" fmla="*/ 253 h 253"/>
                  <a:gd name="T2" fmla="*/ 3 w 109"/>
                  <a:gd name="T3" fmla="*/ 247 h 253"/>
                  <a:gd name="T4" fmla="*/ 3 w 109"/>
                  <a:gd name="T5" fmla="*/ 246 h 253"/>
                  <a:gd name="T6" fmla="*/ 5 w 109"/>
                  <a:gd name="T7" fmla="*/ 243 h 253"/>
                  <a:gd name="T8" fmla="*/ 5 w 109"/>
                  <a:gd name="T9" fmla="*/ 241 h 253"/>
                  <a:gd name="T10" fmla="*/ 7 w 109"/>
                  <a:gd name="T11" fmla="*/ 241 h 253"/>
                  <a:gd name="T12" fmla="*/ 10 w 109"/>
                  <a:gd name="T13" fmla="*/ 239 h 253"/>
                  <a:gd name="T14" fmla="*/ 12 w 109"/>
                  <a:gd name="T15" fmla="*/ 239 h 253"/>
                  <a:gd name="T16" fmla="*/ 14 w 109"/>
                  <a:gd name="T17" fmla="*/ 237 h 253"/>
                  <a:gd name="T18" fmla="*/ 17 w 109"/>
                  <a:gd name="T19" fmla="*/ 236 h 253"/>
                  <a:gd name="T20" fmla="*/ 18 w 109"/>
                  <a:gd name="T21" fmla="*/ 234 h 253"/>
                  <a:gd name="T22" fmla="*/ 19 w 109"/>
                  <a:gd name="T23" fmla="*/ 231 h 253"/>
                  <a:gd name="T24" fmla="*/ 22 w 109"/>
                  <a:gd name="T25" fmla="*/ 229 h 253"/>
                  <a:gd name="T26" fmla="*/ 22 w 109"/>
                  <a:gd name="T27" fmla="*/ 226 h 253"/>
                  <a:gd name="T28" fmla="*/ 24 w 109"/>
                  <a:gd name="T29" fmla="*/ 225 h 253"/>
                  <a:gd name="T30" fmla="*/ 24 w 109"/>
                  <a:gd name="T31" fmla="*/ 223 h 253"/>
                  <a:gd name="T32" fmla="*/ 25 w 109"/>
                  <a:gd name="T33" fmla="*/ 221 h 253"/>
                  <a:gd name="T34" fmla="*/ 25 w 109"/>
                  <a:gd name="T35" fmla="*/ 209 h 253"/>
                  <a:gd name="T36" fmla="*/ 24 w 109"/>
                  <a:gd name="T37" fmla="*/ 205 h 253"/>
                  <a:gd name="T38" fmla="*/ 24 w 109"/>
                  <a:gd name="T39" fmla="*/ 200 h 253"/>
                  <a:gd name="T40" fmla="*/ 22 w 109"/>
                  <a:gd name="T41" fmla="*/ 198 h 253"/>
                  <a:gd name="T42" fmla="*/ 22 w 109"/>
                  <a:gd name="T43" fmla="*/ 187 h 253"/>
                  <a:gd name="T44" fmla="*/ 24 w 109"/>
                  <a:gd name="T45" fmla="*/ 186 h 253"/>
                  <a:gd name="T46" fmla="*/ 24 w 109"/>
                  <a:gd name="T47" fmla="*/ 183 h 253"/>
                  <a:gd name="T48" fmla="*/ 26 w 109"/>
                  <a:gd name="T49" fmla="*/ 180 h 253"/>
                  <a:gd name="T50" fmla="*/ 26 w 109"/>
                  <a:gd name="T51" fmla="*/ 178 h 253"/>
                  <a:gd name="T52" fmla="*/ 28 w 109"/>
                  <a:gd name="T53" fmla="*/ 177 h 253"/>
                  <a:gd name="T54" fmla="*/ 33 w 109"/>
                  <a:gd name="T55" fmla="*/ 169 h 253"/>
                  <a:gd name="T56" fmla="*/ 36 w 109"/>
                  <a:gd name="T57" fmla="*/ 166 h 253"/>
                  <a:gd name="T58" fmla="*/ 38 w 109"/>
                  <a:gd name="T59" fmla="*/ 162 h 253"/>
                  <a:gd name="T60" fmla="*/ 40 w 109"/>
                  <a:gd name="T61" fmla="*/ 156 h 253"/>
                  <a:gd name="T62" fmla="*/ 45 w 109"/>
                  <a:gd name="T63" fmla="*/ 152 h 253"/>
                  <a:gd name="T64" fmla="*/ 46 w 109"/>
                  <a:gd name="T65" fmla="*/ 148 h 253"/>
                  <a:gd name="T66" fmla="*/ 53 w 109"/>
                  <a:gd name="T67" fmla="*/ 142 h 253"/>
                  <a:gd name="T68" fmla="*/ 54 w 109"/>
                  <a:gd name="T69" fmla="*/ 138 h 253"/>
                  <a:gd name="T70" fmla="*/ 56 w 109"/>
                  <a:gd name="T71" fmla="*/ 137 h 253"/>
                  <a:gd name="T72" fmla="*/ 57 w 109"/>
                  <a:gd name="T73" fmla="*/ 134 h 253"/>
                  <a:gd name="T74" fmla="*/ 58 w 109"/>
                  <a:gd name="T75" fmla="*/ 133 h 253"/>
                  <a:gd name="T76" fmla="*/ 58 w 109"/>
                  <a:gd name="T77" fmla="*/ 131 h 253"/>
                  <a:gd name="T78" fmla="*/ 60 w 109"/>
                  <a:gd name="T79" fmla="*/ 128 h 253"/>
                  <a:gd name="T80" fmla="*/ 60 w 109"/>
                  <a:gd name="T81" fmla="*/ 127 h 253"/>
                  <a:gd name="T82" fmla="*/ 70 w 109"/>
                  <a:gd name="T83" fmla="*/ 95 h 253"/>
                  <a:gd name="T84" fmla="*/ 71 w 109"/>
                  <a:gd name="T85" fmla="*/ 92 h 253"/>
                  <a:gd name="T86" fmla="*/ 71 w 109"/>
                  <a:gd name="T87" fmla="*/ 91 h 253"/>
                  <a:gd name="T88" fmla="*/ 91 w 109"/>
                  <a:gd name="T89" fmla="*/ 74 h 253"/>
                  <a:gd name="T90" fmla="*/ 91 w 109"/>
                  <a:gd name="T91" fmla="*/ 73 h 253"/>
                  <a:gd name="T92" fmla="*/ 93 w 109"/>
                  <a:gd name="T93" fmla="*/ 71 h 253"/>
                  <a:gd name="T94" fmla="*/ 93 w 109"/>
                  <a:gd name="T95" fmla="*/ 70 h 253"/>
                  <a:gd name="T96" fmla="*/ 95 w 109"/>
                  <a:gd name="T97" fmla="*/ 68 h 253"/>
                  <a:gd name="T98" fmla="*/ 95 w 109"/>
                  <a:gd name="T99" fmla="*/ 67 h 253"/>
                  <a:gd name="T100" fmla="*/ 96 w 109"/>
                  <a:gd name="T101" fmla="*/ 64 h 253"/>
                  <a:gd name="T102" fmla="*/ 96 w 109"/>
                  <a:gd name="T103" fmla="*/ 61 h 253"/>
                  <a:gd name="T104" fmla="*/ 98 w 109"/>
                  <a:gd name="T105" fmla="*/ 58 h 253"/>
                  <a:gd name="T106" fmla="*/ 98 w 109"/>
                  <a:gd name="T107" fmla="*/ 57 h 253"/>
                  <a:gd name="T108" fmla="*/ 108 w 109"/>
                  <a:gd name="T109" fmla="*/ 7 h 253"/>
                  <a:gd name="T110" fmla="*/ 108 w 109"/>
                  <a:gd name="T111" fmla="*/ 3 h 253"/>
                  <a:gd name="T112" fmla="*/ 109 w 109"/>
                  <a:gd name="T113" fmla="*/ 1 h 253"/>
                  <a:gd name="T114" fmla="*/ 109 w 109"/>
                  <a:gd name="T115" fmla="*/ 0 h 2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09" h="253">
                    <a:moveTo>
                      <a:pt x="0" y="253"/>
                    </a:moveTo>
                    <a:lnTo>
                      <a:pt x="3" y="247"/>
                    </a:lnTo>
                    <a:lnTo>
                      <a:pt x="3" y="246"/>
                    </a:lnTo>
                    <a:lnTo>
                      <a:pt x="5" y="243"/>
                    </a:lnTo>
                    <a:lnTo>
                      <a:pt x="5" y="241"/>
                    </a:lnTo>
                    <a:lnTo>
                      <a:pt x="7" y="241"/>
                    </a:lnTo>
                    <a:lnTo>
                      <a:pt x="10" y="239"/>
                    </a:lnTo>
                    <a:lnTo>
                      <a:pt x="12" y="239"/>
                    </a:lnTo>
                    <a:lnTo>
                      <a:pt x="14" y="237"/>
                    </a:lnTo>
                    <a:lnTo>
                      <a:pt x="17" y="236"/>
                    </a:lnTo>
                    <a:lnTo>
                      <a:pt x="18" y="234"/>
                    </a:lnTo>
                    <a:lnTo>
                      <a:pt x="19" y="231"/>
                    </a:lnTo>
                    <a:lnTo>
                      <a:pt x="22" y="229"/>
                    </a:lnTo>
                    <a:lnTo>
                      <a:pt x="22" y="226"/>
                    </a:lnTo>
                    <a:lnTo>
                      <a:pt x="24" y="225"/>
                    </a:lnTo>
                    <a:lnTo>
                      <a:pt x="24" y="223"/>
                    </a:lnTo>
                    <a:lnTo>
                      <a:pt x="25" y="221"/>
                    </a:lnTo>
                    <a:lnTo>
                      <a:pt x="25" y="209"/>
                    </a:lnTo>
                    <a:lnTo>
                      <a:pt x="24" y="205"/>
                    </a:lnTo>
                    <a:lnTo>
                      <a:pt x="24" y="200"/>
                    </a:lnTo>
                    <a:lnTo>
                      <a:pt x="22" y="198"/>
                    </a:lnTo>
                    <a:lnTo>
                      <a:pt x="22" y="187"/>
                    </a:lnTo>
                    <a:lnTo>
                      <a:pt x="24" y="186"/>
                    </a:lnTo>
                    <a:lnTo>
                      <a:pt x="24" y="183"/>
                    </a:lnTo>
                    <a:lnTo>
                      <a:pt x="26" y="180"/>
                    </a:lnTo>
                    <a:lnTo>
                      <a:pt x="26" y="178"/>
                    </a:lnTo>
                    <a:lnTo>
                      <a:pt x="28" y="177"/>
                    </a:lnTo>
                    <a:lnTo>
                      <a:pt x="33" y="169"/>
                    </a:lnTo>
                    <a:lnTo>
                      <a:pt x="36" y="166"/>
                    </a:lnTo>
                    <a:lnTo>
                      <a:pt x="38" y="162"/>
                    </a:lnTo>
                    <a:lnTo>
                      <a:pt x="40" y="156"/>
                    </a:lnTo>
                    <a:lnTo>
                      <a:pt x="45" y="152"/>
                    </a:lnTo>
                    <a:lnTo>
                      <a:pt x="46" y="148"/>
                    </a:lnTo>
                    <a:lnTo>
                      <a:pt x="53" y="142"/>
                    </a:lnTo>
                    <a:lnTo>
                      <a:pt x="54" y="138"/>
                    </a:lnTo>
                    <a:lnTo>
                      <a:pt x="56" y="137"/>
                    </a:lnTo>
                    <a:lnTo>
                      <a:pt x="57" y="134"/>
                    </a:lnTo>
                    <a:lnTo>
                      <a:pt x="58" y="133"/>
                    </a:lnTo>
                    <a:lnTo>
                      <a:pt x="58" y="131"/>
                    </a:lnTo>
                    <a:lnTo>
                      <a:pt x="60" y="128"/>
                    </a:lnTo>
                    <a:lnTo>
                      <a:pt x="60" y="127"/>
                    </a:lnTo>
                    <a:lnTo>
                      <a:pt x="70" y="95"/>
                    </a:lnTo>
                    <a:lnTo>
                      <a:pt x="71" y="92"/>
                    </a:lnTo>
                    <a:lnTo>
                      <a:pt x="71" y="91"/>
                    </a:lnTo>
                    <a:lnTo>
                      <a:pt x="91" y="74"/>
                    </a:lnTo>
                    <a:lnTo>
                      <a:pt x="91" y="73"/>
                    </a:lnTo>
                    <a:lnTo>
                      <a:pt x="93" y="71"/>
                    </a:lnTo>
                    <a:lnTo>
                      <a:pt x="93" y="70"/>
                    </a:lnTo>
                    <a:lnTo>
                      <a:pt x="95" y="68"/>
                    </a:lnTo>
                    <a:lnTo>
                      <a:pt x="95" y="67"/>
                    </a:lnTo>
                    <a:lnTo>
                      <a:pt x="96" y="64"/>
                    </a:lnTo>
                    <a:lnTo>
                      <a:pt x="96" y="61"/>
                    </a:lnTo>
                    <a:lnTo>
                      <a:pt x="98" y="58"/>
                    </a:lnTo>
                    <a:lnTo>
                      <a:pt x="98" y="57"/>
                    </a:lnTo>
                    <a:lnTo>
                      <a:pt x="108" y="7"/>
                    </a:lnTo>
                    <a:lnTo>
                      <a:pt x="108" y="3"/>
                    </a:lnTo>
                    <a:lnTo>
                      <a:pt x="109" y="1"/>
                    </a:lnTo>
                    <a:lnTo>
                      <a:pt x="109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25" name="Freeform 1459">
                <a:extLst>
                  <a:ext uri="{FF2B5EF4-FFF2-40B4-BE49-F238E27FC236}">
                    <a16:creationId xmlns:a16="http://schemas.microsoft.com/office/drawing/2014/main" id="{B45A3085-5979-F28B-507F-18D94B3AC5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53" y="1316"/>
                <a:ext cx="19" cy="120"/>
              </a:xfrm>
              <a:custGeom>
                <a:avLst/>
                <a:gdLst>
                  <a:gd name="T0" fmla="*/ 7 w 76"/>
                  <a:gd name="T1" fmla="*/ 456 h 480"/>
                  <a:gd name="T2" fmla="*/ 6 w 76"/>
                  <a:gd name="T3" fmla="*/ 431 h 480"/>
                  <a:gd name="T4" fmla="*/ 10 w 76"/>
                  <a:gd name="T5" fmla="*/ 424 h 480"/>
                  <a:gd name="T6" fmla="*/ 28 w 76"/>
                  <a:gd name="T7" fmla="*/ 412 h 480"/>
                  <a:gd name="T8" fmla="*/ 31 w 76"/>
                  <a:gd name="T9" fmla="*/ 406 h 480"/>
                  <a:gd name="T10" fmla="*/ 34 w 76"/>
                  <a:gd name="T11" fmla="*/ 403 h 480"/>
                  <a:gd name="T12" fmla="*/ 35 w 76"/>
                  <a:gd name="T13" fmla="*/ 398 h 480"/>
                  <a:gd name="T14" fmla="*/ 32 w 76"/>
                  <a:gd name="T15" fmla="*/ 366 h 480"/>
                  <a:gd name="T16" fmla="*/ 30 w 76"/>
                  <a:gd name="T17" fmla="*/ 353 h 480"/>
                  <a:gd name="T18" fmla="*/ 31 w 76"/>
                  <a:gd name="T19" fmla="*/ 340 h 480"/>
                  <a:gd name="T20" fmla="*/ 35 w 76"/>
                  <a:gd name="T21" fmla="*/ 333 h 480"/>
                  <a:gd name="T22" fmla="*/ 41 w 76"/>
                  <a:gd name="T23" fmla="*/ 322 h 480"/>
                  <a:gd name="T24" fmla="*/ 55 w 76"/>
                  <a:gd name="T25" fmla="*/ 306 h 480"/>
                  <a:gd name="T26" fmla="*/ 63 w 76"/>
                  <a:gd name="T27" fmla="*/ 294 h 480"/>
                  <a:gd name="T28" fmla="*/ 67 w 76"/>
                  <a:gd name="T29" fmla="*/ 285 h 480"/>
                  <a:gd name="T30" fmla="*/ 74 w 76"/>
                  <a:gd name="T31" fmla="*/ 265 h 480"/>
                  <a:gd name="T32" fmla="*/ 76 w 76"/>
                  <a:gd name="T33" fmla="*/ 259 h 480"/>
                  <a:gd name="T34" fmla="*/ 74 w 76"/>
                  <a:gd name="T35" fmla="*/ 252 h 480"/>
                  <a:gd name="T36" fmla="*/ 63 w 76"/>
                  <a:gd name="T37" fmla="*/ 222 h 480"/>
                  <a:gd name="T38" fmla="*/ 55 w 76"/>
                  <a:gd name="T39" fmla="*/ 209 h 480"/>
                  <a:gd name="T40" fmla="*/ 48 w 76"/>
                  <a:gd name="T41" fmla="*/ 202 h 480"/>
                  <a:gd name="T42" fmla="*/ 17 w 76"/>
                  <a:gd name="T43" fmla="*/ 170 h 480"/>
                  <a:gd name="T44" fmla="*/ 10 w 76"/>
                  <a:gd name="T45" fmla="*/ 163 h 480"/>
                  <a:gd name="T46" fmla="*/ 7 w 76"/>
                  <a:gd name="T47" fmla="*/ 159 h 480"/>
                  <a:gd name="T48" fmla="*/ 4 w 76"/>
                  <a:gd name="T49" fmla="*/ 155 h 480"/>
                  <a:gd name="T50" fmla="*/ 9 w 76"/>
                  <a:gd name="T51" fmla="*/ 131 h 480"/>
                  <a:gd name="T52" fmla="*/ 7 w 76"/>
                  <a:gd name="T53" fmla="*/ 110 h 480"/>
                  <a:gd name="T54" fmla="*/ 6 w 76"/>
                  <a:gd name="T55" fmla="*/ 102 h 480"/>
                  <a:gd name="T56" fmla="*/ 0 w 76"/>
                  <a:gd name="T57" fmla="*/ 75 h 480"/>
                  <a:gd name="T58" fmla="*/ 2 w 76"/>
                  <a:gd name="T59" fmla="*/ 62 h 480"/>
                  <a:gd name="T60" fmla="*/ 4 w 76"/>
                  <a:gd name="T61" fmla="*/ 53 h 480"/>
                  <a:gd name="T62" fmla="*/ 9 w 76"/>
                  <a:gd name="T63" fmla="*/ 40 h 480"/>
                  <a:gd name="T64" fmla="*/ 10 w 76"/>
                  <a:gd name="T65" fmla="*/ 22 h 480"/>
                  <a:gd name="T66" fmla="*/ 6 w 76"/>
                  <a:gd name="T67" fmla="*/ 7 h 4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76" h="480">
                    <a:moveTo>
                      <a:pt x="17" y="480"/>
                    </a:moveTo>
                    <a:lnTo>
                      <a:pt x="7" y="456"/>
                    </a:lnTo>
                    <a:lnTo>
                      <a:pt x="6" y="453"/>
                    </a:lnTo>
                    <a:lnTo>
                      <a:pt x="6" y="431"/>
                    </a:lnTo>
                    <a:lnTo>
                      <a:pt x="9" y="427"/>
                    </a:lnTo>
                    <a:lnTo>
                      <a:pt x="10" y="424"/>
                    </a:lnTo>
                    <a:lnTo>
                      <a:pt x="17" y="417"/>
                    </a:lnTo>
                    <a:lnTo>
                      <a:pt x="28" y="412"/>
                    </a:lnTo>
                    <a:lnTo>
                      <a:pt x="28" y="409"/>
                    </a:lnTo>
                    <a:lnTo>
                      <a:pt x="31" y="406"/>
                    </a:lnTo>
                    <a:lnTo>
                      <a:pt x="32" y="403"/>
                    </a:lnTo>
                    <a:lnTo>
                      <a:pt x="34" y="403"/>
                    </a:lnTo>
                    <a:lnTo>
                      <a:pt x="34" y="400"/>
                    </a:lnTo>
                    <a:lnTo>
                      <a:pt x="35" y="398"/>
                    </a:lnTo>
                    <a:lnTo>
                      <a:pt x="35" y="388"/>
                    </a:lnTo>
                    <a:lnTo>
                      <a:pt x="32" y="366"/>
                    </a:lnTo>
                    <a:lnTo>
                      <a:pt x="32" y="361"/>
                    </a:lnTo>
                    <a:lnTo>
                      <a:pt x="30" y="353"/>
                    </a:lnTo>
                    <a:lnTo>
                      <a:pt x="30" y="349"/>
                    </a:lnTo>
                    <a:lnTo>
                      <a:pt x="31" y="340"/>
                    </a:lnTo>
                    <a:lnTo>
                      <a:pt x="32" y="338"/>
                    </a:lnTo>
                    <a:lnTo>
                      <a:pt x="35" y="333"/>
                    </a:lnTo>
                    <a:lnTo>
                      <a:pt x="37" y="329"/>
                    </a:lnTo>
                    <a:lnTo>
                      <a:pt x="41" y="322"/>
                    </a:lnTo>
                    <a:lnTo>
                      <a:pt x="44" y="319"/>
                    </a:lnTo>
                    <a:lnTo>
                      <a:pt x="55" y="306"/>
                    </a:lnTo>
                    <a:lnTo>
                      <a:pt x="56" y="306"/>
                    </a:lnTo>
                    <a:lnTo>
                      <a:pt x="63" y="294"/>
                    </a:lnTo>
                    <a:lnTo>
                      <a:pt x="64" y="289"/>
                    </a:lnTo>
                    <a:lnTo>
                      <a:pt x="67" y="285"/>
                    </a:lnTo>
                    <a:lnTo>
                      <a:pt x="74" y="268"/>
                    </a:lnTo>
                    <a:lnTo>
                      <a:pt x="74" y="265"/>
                    </a:lnTo>
                    <a:lnTo>
                      <a:pt x="76" y="262"/>
                    </a:lnTo>
                    <a:lnTo>
                      <a:pt x="76" y="259"/>
                    </a:lnTo>
                    <a:lnTo>
                      <a:pt x="74" y="256"/>
                    </a:lnTo>
                    <a:lnTo>
                      <a:pt x="74" y="252"/>
                    </a:lnTo>
                    <a:lnTo>
                      <a:pt x="67" y="230"/>
                    </a:lnTo>
                    <a:lnTo>
                      <a:pt x="63" y="222"/>
                    </a:lnTo>
                    <a:lnTo>
                      <a:pt x="56" y="212"/>
                    </a:lnTo>
                    <a:lnTo>
                      <a:pt x="55" y="209"/>
                    </a:lnTo>
                    <a:lnTo>
                      <a:pt x="51" y="206"/>
                    </a:lnTo>
                    <a:lnTo>
                      <a:pt x="48" y="202"/>
                    </a:lnTo>
                    <a:lnTo>
                      <a:pt x="39" y="195"/>
                    </a:lnTo>
                    <a:lnTo>
                      <a:pt x="17" y="170"/>
                    </a:lnTo>
                    <a:lnTo>
                      <a:pt x="16" y="167"/>
                    </a:lnTo>
                    <a:lnTo>
                      <a:pt x="10" y="163"/>
                    </a:lnTo>
                    <a:lnTo>
                      <a:pt x="9" y="160"/>
                    </a:lnTo>
                    <a:lnTo>
                      <a:pt x="7" y="159"/>
                    </a:lnTo>
                    <a:lnTo>
                      <a:pt x="6" y="156"/>
                    </a:lnTo>
                    <a:lnTo>
                      <a:pt x="4" y="155"/>
                    </a:lnTo>
                    <a:lnTo>
                      <a:pt x="4" y="146"/>
                    </a:lnTo>
                    <a:lnTo>
                      <a:pt x="9" y="131"/>
                    </a:lnTo>
                    <a:lnTo>
                      <a:pt x="9" y="114"/>
                    </a:lnTo>
                    <a:lnTo>
                      <a:pt x="7" y="110"/>
                    </a:lnTo>
                    <a:lnTo>
                      <a:pt x="7" y="107"/>
                    </a:lnTo>
                    <a:lnTo>
                      <a:pt x="6" y="102"/>
                    </a:lnTo>
                    <a:lnTo>
                      <a:pt x="2" y="79"/>
                    </a:lnTo>
                    <a:lnTo>
                      <a:pt x="0" y="75"/>
                    </a:lnTo>
                    <a:lnTo>
                      <a:pt x="0" y="64"/>
                    </a:lnTo>
                    <a:lnTo>
                      <a:pt x="2" y="62"/>
                    </a:lnTo>
                    <a:lnTo>
                      <a:pt x="2" y="60"/>
                    </a:lnTo>
                    <a:lnTo>
                      <a:pt x="4" y="53"/>
                    </a:lnTo>
                    <a:lnTo>
                      <a:pt x="9" y="44"/>
                    </a:lnTo>
                    <a:lnTo>
                      <a:pt x="9" y="40"/>
                    </a:lnTo>
                    <a:lnTo>
                      <a:pt x="10" y="37"/>
                    </a:lnTo>
                    <a:lnTo>
                      <a:pt x="10" y="22"/>
                    </a:lnTo>
                    <a:lnTo>
                      <a:pt x="7" y="9"/>
                    </a:lnTo>
                    <a:lnTo>
                      <a:pt x="6" y="7"/>
                    </a:lnTo>
                    <a:lnTo>
                      <a:pt x="6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26" name="Freeform 1460">
                <a:extLst>
                  <a:ext uri="{FF2B5EF4-FFF2-40B4-BE49-F238E27FC236}">
                    <a16:creationId xmlns:a16="http://schemas.microsoft.com/office/drawing/2014/main" id="{2780FEB4-474E-438C-EDA2-698CFA0829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20" y="1280"/>
                <a:ext cx="3" cy="21"/>
              </a:xfrm>
              <a:custGeom>
                <a:avLst/>
                <a:gdLst>
                  <a:gd name="T0" fmla="*/ 11 w 11"/>
                  <a:gd name="T1" fmla="*/ 0 h 82"/>
                  <a:gd name="T2" fmla="*/ 10 w 11"/>
                  <a:gd name="T3" fmla="*/ 2 h 82"/>
                  <a:gd name="T4" fmla="*/ 8 w 11"/>
                  <a:gd name="T5" fmla="*/ 5 h 82"/>
                  <a:gd name="T6" fmla="*/ 8 w 11"/>
                  <a:gd name="T7" fmla="*/ 10 h 82"/>
                  <a:gd name="T8" fmla="*/ 7 w 11"/>
                  <a:gd name="T9" fmla="*/ 10 h 82"/>
                  <a:gd name="T10" fmla="*/ 7 w 11"/>
                  <a:gd name="T11" fmla="*/ 29 h 82"/>
                  <a:gd name="T12" fmla="*/ 8 w 11"/>
                  <a:gd name="T13" fmla="*/ 29 h 82"/>
                  <a:gd name="T14" fmla="*/ 8 w 11"/>
                  <a:gd name="T15" fmla="*/ 76 h 82"/>
                  <a:gd name="T16" fmla="*/ 7 w 11"/>
                  <a:gd name="T17" fmla="*/ 77 h 82"/>
                  <a:gd name="T18" fmla="*/ 6 w 11"/>
                  <a:gd name="T19" fmla="*/ 80 h 82"/>
                  <a:gd name="T20" fmla="*/ 4 w 11"/>
                  <a:gd name="T21" fmla="*/ 82 h 82"/>
                  <a:gd name="T22" fmla="*/ 0 w 11"/>
                  <a:gd name="T23" fmla="*/ 82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1" h="82">
                    <a:moveTo>
                      <a:pt x="11" y="0"/>
                    </a:moveTo>
                    <a:lnTo>
                      <a:pt x="10" y="2"/>
                    </a:lnTo>
                    <a:lnTo>
                      <a:pt x="8" y="5"/>
                    </a:lnTo>
                    <a:lnTo>
                      <a:pt x="8" y="10"/>
                    </a:lnTo>
                    <a:lnTo>
                      <a:pt x="7" y="10"/>
                    </a:lnTo>
                    <a:lnTo>
                      <a:pt x="7" y="29"/>
                    </a:lnTo>
                    <a:lnTo>
                      <a:pt x="8" y="29"/>
                    </a:lnTo>
                    <a:lnTo>
                      <a:pt x="8" y="76"/>
                    </a:lnTo>
                    <a:lnTo>
                      <a:pt x="7" y="77"/>
                    </a:lnTo>
                    <a:lnTo>
                      <a:pt x="6" y="80"/>
                    </a:lnTo>
                    <a:lnTo>
                      <a:pt x="4" y="82"/>
                    </a:lnTo>
                    <a:lnTo>
                      <a:pt x="0" y="8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27" name="Freeform 1461">
                <a:extLst>
                  <a:ext uri="{FF2B5EF4-FFF2-40B4-BE49-F238E27FC236}">
                    <a16:creationId xmlns:a16="http://schemas.microsoft.com/office/drawing/2014/main" id="{0EFF8E45-1798-34B5-9368-4997C6F126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86" y="1290"/>
                <a:ext cx="34" cy="27"/>
              </a:xfrm>
              <a:custGeom>
                <a:avLst/>
                <a:gdLst>
                  <a:gd name="T0" fmla="*/ 134 w 134"/>
                  <a:gd name="T1" fmla="*/ 42 h 109"/>
                  <a:gd name="T2" fmla="*/ 122 w 134"/>
                  <a:gd name="T3" fmla="*/ 39 h 109"/>
                  <a:gd name="T4" fmla="*/ 118 w 134"/>
                  <a:gd name="T5" fmla="*/ 35 h 109"/>
                  <a:gd name="T6" fmla="*/ 118 w 134"/>
                  <a:gd name="T7" fmla="*/ 32 h 109"/>
                  <a:gd name="T8" fmla="*/ 116 w 134"/>
                  <a:gd name="T9" fmla="*/ 27 h 109"/>
                  <a:gd name="T10" fmla="*/ 113 w 134"/>
                  <a:gd name="T11" fmla="*/ 22 h 109"/>
                  <a:gd name="T12" fmla="*/ 109 w 134"/>
                  <a:gd name="T13" fmla="*/ 7 h 109"/>
                  <a:gd name="T14" fmla="*/ 106 w 134"/>
                  <a:gd name="T15" fmla="*/ 3 h 109"/>
                  <a:gd name="T16" fmla="*/ 105 w 134"/>
                  <a:gd name="T17" fmla="*/ 1 h 109"/>
                  <a:gd name="T18" fmla="*/ 101 w 134"/>
                  <a:gd name="T19" fmla="*/ 1 h 109"/>
                  <a:gd name="T20" fmla="*/ 101 w 134"/>
                  <a:gd name="T21" fmla="*/ 0 h 109"/>
                  <a:gd name="T22" fmla="*/ 92 w 134"/>
                  <a:gd name="T23" fmla="*/ 1 h 109"/>
                  <a:gd name="T24" fmla="*/ 91 w 134"/>
                  <a:gd name="T25" fmla="*/ 1 h 109"/>
                  <a:gd name="T26" fmla="*/ 91 w 134"/>
                  <a:gd name="T27" fmla="*/ 3 h 109"/>
                  <a:gd name="T28" fmla="*/ 90 w 134"/>
                  <a:gd name="T29" fmla="*/ 11 h 109"/>
                  <a:gd name="T30" fmla="*/ 91 w 134"/>
                  <a:gd name="T31" fmla="*/ 16 h 109"/>
                  <a:gd name="T32" fmla="*/ 88 w 134"/>
                  <a:gd name="T33" fmla="*/ 19 h 109"/>
                  <a:gd name="T34" fmla="*/ 84 w 134"/>
                  <a:gd name="T35" fmla="*/ 19 h 109"/>
                  <a:gd name="T36" fmla="*/ 80 w 134"/>
                  <a:gd name="T37" fmla="*/ 18 h 109"/>
                  <a:gd name="T38" fmla="*/ 71 w 134"/>
                  <a:gd name="T39" fmla="*/ 16 h 109"/>
                  <a:gd name="T40" fmla="*/ 67 w 134"/>
                  <a:gd name="T41" fmla="*/ 15 h 109"/>
                  <a:gd name="T42" fmla="*/ 66 w 134"/>
                  <a:gd name="T43" fmla="*/ 15 h 109"/>
                  <a:gd name="T44" fmla="*/ 63 w 134"/>
                  <a:gd name="T45" fmla="*/ 16 h 109"/>
                  <a:gd name="T46" fmla="*/ 49 w 134"/>
                  <a:gd name="T47" fmla="*/ 13 h 109"/>
                  <a:gd name="T48" fmla="*/ 48 w 134"/>
                  <a:gd name="T49" fmla="*/ 13 h 109"/>
                  <a:gd name="T50" fmla="*/ 44 w 134"/>
                  <a:gd name="T51" fmla="*/ 18 h 109"/>
                  <a:gd name="T52" fmla="*/ 44 w 134"/>
                  <a:gd name="T53" fmla="*/ 25 h 109"/>
                  <a:gd name="T54" fmla="*/ 41 w 134"/>
                  <a:gd name="T55" fmla="*/ 27 h 109"/>
                  <a:gd name="T56" fmla="*/ 39 w 134"/>
                  <a:gd name="T57" fmla="*/ 32 h 109"/>
                  <a:gd name="T58" fmla="*/ 39 w 134"/>
                  <a:gd name="T59" fmla="*/ 35 h 109"/>
                  <a:gd name="T60" fmla="*/ 45 w 134"/>
                  <a:gd name="T61" fmla="*/ 40 h 109"/>
                  <a:gd name="T62" fmla="*/ 49 w 134"/>
                  <a:gd name="T63" fmla="*/ 43 h 109"/>
                  <a:gd name="T64" fmla="*/ 52 w 134"/>
                  <a:gd name="T65" fmla="*/ 43 h 109"/>
                  <a:gd name="T66" fmla="*/ 57 w 134"/>
                  <a:gd name="T67" fmla="*/ 42 h 109"/>
                  <a:gd name="T68" fmla="*/ 60 w 134"/>
                  <a:gd name="T69" fmla="*/ 44 h 109"/>
                  <a:gd name="T70" fmla="*/ 60 w 134"/>
                  <a:gd name="T71" fmla="*/ 49 h 109"/>
                  <a:gd name="T72" fmla="*/ 59 w 134"/>
                  <a:gd name="T73" fmla="*/ 53 h 109"/>
                  <a:gd name="T74" fmla="*/ 59 w 134"/>
                  <a:gd name="T75" fmla="*/ 54 h 109"/>
                  <a:gd name="T76" fmla="*/ 46 w 134"/>
                  <a:gd name="T77" fmla="*/ 54 h 109"/>
                  <a:gd name="T78" fmla="*/ 48 w 134"/>
                  <a:gd name="T79" fmla="*/ 53 h 109"/>
                  <a:gd name="T80" fmla="*/ 35 w 134"/>
                  <a:gd name="T81" fmla="*/ 50 h 109"/>
                  <a:gd name="T82" fmla="*/ 32 w 134"/>
                  <a:gd name="T83" fmla="*/ 50 h 109"/>
                  <a:gd name="T84" fmla="*/ 27 w 134"/>
                  <a:gd name="T85" fmla="*/ 82 h 109"/>
                  <a:gd name="T86" fmla="*/ 27 w 134"/>
                  <a:gd name="T87" fmla="*/ 89 h 109"/>
                  <a:gd name="T88" fmla="*/ 25 w 134"/>
                  <a:gd name="T89" fmla="*/ 90 h 109"/>
                  <a:gd name="T90" fmla="*/ 25 w 134"/>
                  <a:gd name="T91" fmla="*/ 93 h 109"/>
                  <a:gd name="T92" fmla="*/ 24 w 134"/>
                  <a:gd name="T93" fmla="*/ 96 h 109"/>
                  <a:gd name="T94" fmla="*/ 13 w 134"/>
                  <a:gd name="T95" fmla="*/ 107 h 109"/>
                  <a:gd name="T96" fmla="*/ 8 w 134"/>
                  <a:gd name="T97" fmla="*/ 109 h 109"/>
                  <a:gd name="T98" fmla="*/ 0 w 134"/>
                  <a:gd name="T99" fmla="*/ 109 h 109"/>
                  <a:gd name="T100" fmla="*/ 0 w 134"/>
                  <a:gd name="T101" fmla="*/ 107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34" h="109">
                    <a:moveTo>
                      <a:pt x="134" y="42"/>
                    </a:moveTo>
                    <a:lnTo>
                      <a:pt x="122" y="39"/>
                    </a:lnTo>
                    <a:lnTo>
                      <a:pt x="118" y="35"/>
                    </a:lnTo>
                    <a:lnTo>
                      <a:pt x="118" y="32"/>
                    </a:lnTo>
                    <a:lnTo>
                      <a:pt x="116" y="27"/>
                    </a:lnTo>
                    <a:lnTo>
                      <a:pt x="113" y="22"/>
                    </a:lnTo>
                    <a:lnTo>
                      <a:pt x="109" y="7"/>
                    </a:lnTo>
                    <a:lnTo>
                      <a:pt x="106" y="3"/>
                    </a:lnTo>
                    <a:lnTo>
                      <a:pt x="105" y="1"/>
                    </a:lnTo>
                    <a:lnTo>
                      <a:pt x="101" y="1"/>
                    </a:lnTo>
                    <a:lnTo>
                      <a:pt x="101" y="0"/>
                    </a:lnTo>
                    <a:lnTo>
                      <a:pt x="92" y="1"/>
                    </a:lnTo>
                    <a:lnTo>
                      <a:pt x="91" y="1"/>
                    </a:lnTo>
                    <a:lnTo>
                      <a:pt x="91" y="3"/>
                    </a:lnTo>
                    <a:lnTo>
                      <a:pt x="90" y="11"/>
                    </a:lnTo>
                    <a:lnTo>
                      <a:pt x="91" y="16"/>
                    </a:lnTo>
                    <a:lnTo>
                      <a:pt x="88" y="19"/>
                    </a:lnTo>
                    <a:lnTo>
                      <a:pt x="84" y="19"/>
                    </a:lnTo>
                    <a:lnTo>
                      <a:pt x="80" y="18"/>
                    </a:lnTo>
                    <a:lnTo>
                      <a:pt x="71" y="16"/>
                    </a:lnTo>
                    <a:lnTo>
                      <a:pt x="67" y="15"/>
                    </a:lnTo>
                    <a:lnTo>
                      <a:pt x="66" y="15"/>
                    </a:lnTo>
                    <a:lnTo>
                      <a:pt x="63" y="16"/>
                    </a:lnTo>
                    <a:lnTo>
                      <a:pt x="49" y="13"/>
                    </a:lnTo>
                    <a:lnTo>
                      <a:pt x="48" y="13"/>
                    </a:lnTo>
                    <a:lnTo>
                      <a:pt x="44" y="18"/>
                    </a:lnTo>
                    <a:lnTo>
                      <a:pt x="44" y="25"/>
                    </a:lnTo>
                    <a:lnTo>
                      <a:pt x="41" y="27"/>
                    </a:lnTo>
                    <a:lnTo>
                      <a:pt x="39" y="32"/>
                    </a:lnTo>
                    <a:lnTo>
                      <a:pt x="39" y="35"/>
                    </a:lnTo>
                    <a:lnTo>
                      <a:pt x="45" y="40"/>
                    </a:lnTo>
                    <a:lnTo>
                      <a:pt x="49" y="43"/>
                    </a:lnTo>
                    <a:lnTo>
                      <a:pt x="52" y="43"/>
                    </a:lnTo>
                    <a:lnTo>
                      <a:pt x="57" y="42"/>
                    </a:lnTo>
                    <a:lnTo>
                      <a:pt x="60" y="44"/>
                    </a:lnTo>
                    <a:lnTo>
                      <a:pt x="60" y="49"/>
                    </a:lnTo>
                    <a:lnTo>
                      <a:pt x="59" y="53"/>
                    </a:lnTo>
                    <a:lnTo>
                      <a:pt x="59" y="54"/>
                    </a:lnTo>
                    <a:lnTo>
                      <a:pt x="46" y="54"/>
                    </a:lnTo>
                    <a:lnTo>
                      <a:pt x="48" y="53"/>
                    </a:lnTo>
                    <a:lnTo>
                      <a:pt x="35" y="50"/>
                    </a:lnTo>
                    <a:lnTo>
                      <a:pt x="32" y="50"/>
                    </a:lnTo>
                    <a:lnTo>
                      <a:pt x="27" y="82"/>
                    </a:lnTo>
                    <a:lnTo>
                      <a:pt x="27" y="89"/>
                    </a:lnTo>
                    <a:lnTo>
                      <a:pt x="25" y="90"/>
                    </a:lnTo>
                    <a:lnTo>
                      <a:pt x="25" y="93"/>
                    </a:lnTo>
                    <a:lnTo>
                      <a:pt x="24" y="96"/>
                    </a:lnTo>
                    <a:lnTo>
                      <a:pt x="13" y="107"/>
                    </a:lnTo>
                    <a:lnTo>
                      <a:pt x="8" y="109"/>
                    </a:lnTo>
                    <a:lnTo>
                      <a:pt x="0" y="109"/>
                    </a:lnTo>
                    <a:lnTo>
                      <a:pt x="0" y="10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28" name="Freeform 1462">
                <a:extLst>
                  <a:ext uri="{FF2B5EF4-FFF2-40B4-BE49-F238E27FC236}">
                    <a16:creationId xmlns:a16="http://schemas.microsoft.com/office/drawing/2014/main" id="{735A57E6-3E98-7A4E-25C1-F5E4071AF1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20" y="1301"/>
                <a:ext cx="17" cy="12"/>
              </a:xfrm>
              <a:custGeom>
                <a:avLst/>
                <a:gdLst>
                  <a:gd name="T0" fmla="*/ 0 w 68"/>
                  <a:gd name="T1" fmla="*/ 0 h 51"/>
                  <a:gd name="T2" fmla="*/ 0 w 68"/>
                  <a:gd name="T3" fmla="*/ 2 h 51"/>
                  <a:gd name="T4" fmla="*/ 6 w 68"/>
                  <a:gd name="T5" fmla="*/ 15 h 51"/>
                  <a:gd name="T6" fmla="*/ 6 w 68"/>
                  <a:gd name="T7" fmla="*/ 26 h 51"/>
                  <a:gd name="T8" fmla="*/ 7 w 68"/>
                  <a:gd name="T9" fmla="*/ 28 h 51"/>
                  <a:gd name="T10" fmla="*/ 11 w 68"/>
                  <a:gd name="T11" fmla="*/ 30 h 51"/>
                  <a:gd name="T12" fmla="*/ 14 w 68"/>
                  <a:gd name="T13" fmla="*/ 30 h 51"/>
                  <a:gd name="T14" fmla="*/ 23 w 68"/>
                  <a:gd name="T15" fmla="*/ 33 h 51"/>
                  <a:gd name="T16" fmla="*/ 31 w 68"/>
                  <a:gd name="T17" fmla="*/ 36 h 51"/>
                  <a:gd name="T18" fmla="*/ 37 w 68"/>
                  <a:gd name="T19" fmla="*/ 38 h 51"/>
                  <a:gd name="T20" fmla="*/ 45 w 68"/>
                  <a:gd name="T21" fmla="*/ 40 h 51"/>
                  <a:gd name="T22" fmla="*/ 48 w 68"/>
                  <a:gd name="T23" fmla="*/ 40 h 51"/>
                  <a:gd name="T24" fmla="*/ 53 w 68"/>
                  <a:gd name="T25" fmla="*/ 43 h 51"/>
                  <a:gd name="T26" fmla="*/ 60 w 68"/>
                  <a:gd name="T27" fmla="*/ 43 h 51"/>
                  <a:gd name="T28" fmla="*/ 63 w 68"/>
                  <a:gd name="T29" fmla="*/ 41 h 51"/>
                  <a:gd name="T30" fmla="*/ 64 w 68"/>
                  <a:gd name="T31" fmla="*/ 41 h 51"/>
                  <a:gd name="T32" fmla="*/ 64 w 68"/>
                  <a:gd name="T33" fmla="*/ 43 h 51"/>
                  <a:gd name="T34" fmla="*/ 67 w 68"/>
                  <a:gd name="T35" fmla="*/ 46 h 51"/>
                  <a:gd name="T36" fmla="*/ 68 w 68"/>
                  <a:gd name="T37" fmla="*/ 50 h 51"/>
                  <a:gd name="T38" fmla="*/ 68 w 68"/>
                  <a:gd name="T39" fmla="*/ 51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8" h="51">
                    <a:moveTo>
                      <a:pt x="0" y="0"/>
                    </a:moveTo>
                    <a:lnTo>
                      <a:pt x="0" y="2"/>
                    </a:lnTo>
                    <a:lnTo>
                      <a:pt x="6" y="15"/>
                    </a:lnTo>
                    <a:lnTo>
                      <a:pt x="6" y="26"/>
                    </a:lnTo>
                    <a:lnTo>
                      <a:pt x="7" y="28"/>
                    </a:lnTo>
                    <a:lnTo>
                      <a:pt x="11" y="30"/>
                    </a:lnTo>
                    <a:lnTo>
                      <a:pt x="14" y="30"/>
                    </a:lnTo>
                    <a:lnTo>
                      <a:pt x="23" y="33"/>
                    </a:lnTo>
                    <a:lnTo>
                      <a:pt x="31" y="36"/>
                    </a:lnTo>
                    <a:lnTo>
                      <a:pt x="37" y="38"/>
                    </a:lnTo>
                    <a:lnTo>
                      <a:pt x="45" y="40"/>
                    </a:lnTo>
                    <a:lnTo>
                      <a:pt x="48" y="40"/>
                    </a:lnTo>
                    <a:lnTo>
                      <a:pt x="53" y="43"/>
                    </a:lnTo>
                    <a:lnTo>
                      <a:pt x="60" y="43"/>
                    </a:lnTo>
                    <a:lnTo>
                      <a:pt x="63" y="41"/>
                    </a:lnTo>
                    <a:lnTo>
                      <a:pt x="64" y="41"/>
                    </a:lnTo>
                    <a:lnTo>
                      <a:pt x="64" y="43"/>
                    </a:lnTo>
                    <a:lnTo>
                      <a:pt x="67" y="46"/>
                    </a:lnTo>
                    <a:lnTo>
                      <a:pt x="68" y="50"/>
                    </a:lnTo>
                    <a:lnTo>
                      <a:pt x="68" y="5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29" name="Freeform 1463">
                <a:extLst>
                  <a:ext uri="{FF2B5EF4-FFF2-40B4-BE49-F238E27FC236}">
                    <a16:creationId xmlns:a16="http://schemas.microsoft.com/office/drawing/2014/main" id="{4470A6DB-2163-B650-6B02-487D6A3D98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04" y="1313"/>
                <a:ext cx="33" cy="70"/>
              </a:xfrm>
              <a:custGeom>
                <a:avLst/>
                <a:gdLst>
                  <a:gd name="T0" fmla="*/ 126 w 131"/>
                  <a:gd name="T1" fmla="*/ 6 h 278"/>
                  <a:gd name="T2" fmla="*/ 124 w 131"/>
                  <a:gd name="T3" fmla="*/ 9 h 278"/>
                  <a:gd name="T4" fmla="*/ 126 w 131"/>
                  <a:gd name="T5" fmla="*/ 17 h 278"/>
                  <a:gd name="T6" fmla="*/ 127 w 131"/>
                  <a:gd name="T7" fmla="*/ 24 h 278"/>
                  <a:gd name="T8" fmla="*/ 126 w 131"/>
                  <a:gd name="T9" fmla="*/ 28 h 278"/>
                  <a:gd name="T10" fmla="*/ 105 w 131"/>
                  <a:gd name="T11" fmla="*/ 35 h 278"/>
                  <a:gd name="T12" fmla="*/ 104 w 131"/>
                  <a:gd name="T13" fmla="*/ 42 h 278"/>
                  <a:gd name="T14" fmla="*/ 102 w 131"/>
                  <a:gd name="T15" fmla="*/ 60 h 278"/>
                  <a:gd name="T16" fmla="*/ 98 w 131"/>
                  <a:gd name="T17" fmla="*/ 64 h 278"/>
                  <a:gd name="T18" fmla="*/ 79 w 131"/>
                  <a:gd name="T19" fmla="*/ 73 h 278"/>
                  <a:gd name="T20" fmla="*/ 74 w 131"/>
                  <a:gd name="T21" fmla="*/ 74 h 278"/>
                  <a:gd name="T22" fmla="*/ 76 w 131"/>
                  <a:gd name="T23" fmla="*/ 91 h 278"/>
                  <a:gd name="T24" fmla="*/ 74 w 131"/>
                  <a:gd name="T25" fmla="*/ 95 h 278"/>
                  <a:gd name="T26" fmla="*/ 71 w 131"/>
                  <a:gd name="T27" fmla="*/ 98 h 278"/>
                  <a:gd name="T28" fmla="*/ 67 w 131"/>
                  <a:gd name="T29" fmla="*/ 105 h 278"/>
                  <a:gd name="T30" fmla="*/ 76 w 131"/>
                  <a:gd name="T31" fmla="*/ 131 h 278"/>
                  <a:gd name="T32" fmla="*/ 81 w 131"/>
                  <a:gd name="T33" fmla="*/ 154 h 278"/>
                  <a:gd name="T34" fmla="*/ 84 w 131"/>
                  <a:gd name="T35" fmla="*/ 162 h 278"/>
                  <a:gd name="T36" fmla="*/ 83 w 131"/>
                  <a:gd name="T37" fmla="*/ 171 h 278"/>
                  <a:gd name="T38" fmla="*/ 62 w 131"/>
                  <a:gd name="T39" fmla="*/ 162 h 278"/>
                  <a:gd name="T40" fmla="*/ 38 w 131"/>
                  <a:gd name="T41" fmla="*/ 176 h 278"/>
                  <a:gd name="T42" fmla="*/ 31 w 131"/>
                  <a:gd name="T43" fmla="*/ 175 h 278"/>
                  <a:gd name="T44" fmla="*/ 10 w 131"/>
                  <a:gd name="T45" fmla="*/ 179 h 278"/>
                  <a:gd name="T46" fmla="*/ 11 w 131"/>
                  <a:gd name="T47" fmla="*/ 189 h 278"/>
                  <a:gd name="T48" fmla="*/ 3 w 131"/>
                  <a:gd name="T49" fmla="*/ 201 h 278"/>
                  <a:gd name="T50" fmla="*/ 2 w 131"/>
                  <a:gd name="T51" fmla="*/ 205 h 278"/>
                  <a:gd name="T52" fmla="*/ 4 w 131"/>
                  <a:gd name="T53" fmla="*/ 217 h 278"/>
                  <a:gd name="T54" fmla="*/ 10 w 131"/>
                  <a:gd name="T55" fmla="*/ 211 h 278"/>
                  <a:gd name="T56" fmla="*/ 30 w 131"/>
                  <a:gd name="T57" fmla="*/ 222 h 278"/>
                  <a:gd name="T58" fmla="*/ 60 w 131"/>
                  <a:gd name="T59" fmla="*/ 238 h 278"/>
                  <a:gd name="T60" fmla="*/ 76 w 131"/>
                  <a:gd name="T61" fmla="*/ 242 h 278"/>
                  <a:gd name="T62" fmla="*/ 79 w 131"/>
                  <a:gd name="T63" fmla="*/ 251 h 278"/>
                  <a:gd name="T64" fmla="*/ 76 w 131"/>
                  <a:gd name="T65" fmla="*/ 260 h 278"/>
                  <a:gd name="T66" fmla="*/ 71 w 131"/>
                  <a:gd name="T67" fmla="*/ 268 h 278"/>
                  <a:gd name="T68" fmla="*/ 66 w 131"/>
                  <a:gd name="T69" fmla="*/ 278 h 2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31" h="278">
                    <a:moveTo>
                      <a:pt x="131" y="0"/>
                    </a:moveTo>
                    <a:lnTo>
                      <a:pt x="126" y="6"/>
                    </a:lnTo>
                    <a:lnTo>
                      <a:pt x="126" y="7"/>
                    </a:lnTo>
                    <a:lnTo>
                      <a:pt x="124" y="9"/>
                    </a:lnTo>
                    <a:lnTo>
                      <a:pt x="123" y="14"/>
                    </a:lnTo>
                    <a:lnTo>
                      <a:pt x="126" y="17"/>
                    </a:lnTo>
                    <a:lnTo>
                      <a:pt x="126" y="20"/>
                    </a:lnTo>
                    <a:lnTo>
                      <a:pt x="127" y="24"/>
                    </a:lnTo>
                    <a:lnTo>
                      <a:pt x="126" y="25"/>
                    </a:lnTo>
                    <a:lnTo>
                      <a:pt x="126" y="28"/>
                    </a:lnTo>
                    <a:lnTo>
                      <a:pt x="122" y="31"/>
                    </a:lnTo>
                    <a:lnTo>
                      <a:pt x="105" y="35"/>
                    </a:lnTo>
                    <a:lnTo>
                      <a:pt x="105" y="41"/>
                    </a:lnTo>
                    <a:lnTo>
                      <a:pt x="104" y="42"/>
                    </a:lnTo>
                    <a:lnTo>
                      <a:pt x="104" y="48"/>
                    </a:lnTo>
                    <a:lnTo>
                      <a:pt x="102" y="60"/>
                    </a:lnTo>
                    <a:lnTo>
                      <a:pt x="101" y="64"/>
                    </a:lnTo>
                    <a:lnTo>
                      <a:pt x="98" y="64"/>
                    </a:lnTo>
                    <a:lnTo>
                      <a:pt x="88" y="67"/>
                    </a:lnTo>
                    <a:lnTo>
                      <a:pt x="79" y="73"/>
                    </a:lnTo>
                    <a:lnTo>
                      <a:pt x="79" y="74"/>
                    </a:lnTo>
                    <a:lnTo>
                      <a:pt x="74" y="74"/>
                    </a:lnTo>
                    <a:lnTo>
                      <a:pt x="74" y="81"/>
                    </a:lnTo>
                    <a:lnTo>
                      <a:pt x="76" y="91"/>
                    </a:lnTo>
                    <a:lnTo>
                      <a:pt x="76" y="94"/>
                    </a:lnTo>
                    <a:lnTo>
                      <a:pt x="74" y="95"/>
                    </a:lnTo>
                    <a:lnTo>
                      <a:pt x="73" y="98"/>
                    </a:lnTo>
                    <a:lnTo>
                      <a:pt x="71" y="98"/>
                    </a:lnTo>
                    <a:lnTo>
                      <a:pt x="70" y="99"/>
                    </a:lnTo>
                    <a:lnTo>
                      <a:pt x="67" y="105"/>
                    </a:lnTo>
                    <a:lnTo>
                      <a:pt x="67" y="115"/>
                    </a:lnTo>
                    <a:lnTo>
                      <a:pt x="76" y="131"/>
                    </a:lnTo>
                    <a:lnTo>
                      <a:pt x="80" y="152"/>
                    </a:lnTo>
                    <a:lnTo>
                      <a:pt x="81" y="154"/>
                    </a:lnTo>
                    <a:lnTo>
                      <a:pt x="84" y="159"/>
                    </a:lnTo>
                    <a:lnTo>
                      <a:pt x="84" y="162"/>
                    </a:lnTo>
                    <a:lnTo>
                      <a:pt x="83" y="164"/>
                    </a:lnTo>
                    <a:lnTo>
                      <a:pt x="83" y="171"/>
                    </a:lnTo>
                    <a:lnTo>
                      <a:pt x="70" y="167"/>
                    </a:lnTo>
                    <a:lnTo>
                      <a:pt x="62" y="162"/>
                    </a:lnTo>
                    <a:lnTo>
                      <a:pt x="53" y="164"/>
                    </a:lnTo>
                    <a:lnTo>
                      <a:pt x="38" y="176"/>
                    </a:lnTo>
                    <a:lnTo>
                      <a:pt x="35" y="176"/>
                    </a:lnTo>
                    <a:lnTo>
                      <a:pt x="31" y="175"/>
                    </a:lnTo>
                    <a:lnTo>
                      <a:pt x="13" y="179"/>
                    </a:lnTo>
                    <a:lnTo>
                      <a:pt x="10" y="179"/>
                    </a:lnTo>
                    <a:lnTo>
                      <a:pt x="10" y="183"/>
                    </a:lnTo>
                    <a:lnTo>
                      <a:pt x="11" y="189"/>
                    </a:lnTo>
                    <a:lnTo>
                      <a:pt x="10" y="194"/>
                    </a:lnTo>
                    <a:lnTo>
                      <a:pt x="3" y="201"/>
                    </a:lnTo>
                    <a:lnTo>
                      <a:pt x="0" y="203"/>
                    </a:lnTo>
                    <a:lnTo>
                      <a:pt x="2" y="205"/>
                    </a:lnTo>
                    <a:lnTo>
                      <a:pt x="2" y="210"/>
                    </a:lnTo>
                    <a:lnTo>
                      <a:pt x="4" y="217"/>
                    </a:lnTo>
                    <a:lnTo>
                      <a:pt x="10" y="215"/>
                    </a:lnTo>
                    <a:lnTo>
                      <a:pt x="10" y="211"/>
                    </a:lnTo>
                    <a:lnTo>
                      <a:pt x="30" y="215"/>
                    </a:lnTo>
                    <a:lnTo>
                      <a:pt x="30" y="222"/>
                    </a:lnTo>
                    <a:lnTo>
                      <a:pt x="40" y="234"/>
                    </a:lnTo>
                    <a:lnTo>
                      <a:pt x="60" y="238"/>
                    </a:lnTo>
                    <a:lnTo>
                      <a:pt x="69" y="241"/>
                    </a:lnTo>
                    <a:lnTo>
                      <a:pt x="76" y="242"/>
                    </a:lnTo>
                    <a:lnTo>
                      <a:pt x="79" y="243"/>
                    </a:lnTo>
                    <a:lnTo>
                      <a:pt x="79" y="251"/>
                    </a:lnTo>
                    <a:lnTo>
                      <a:pt x="77" y="257"/>
                    </a:lnTo>
                    <a:lnTo>
                      <a:pt x="76" y="260"/>
                    </a:lnTo>
                    <a:lnTo>
                      <a:pt x="74" y="264"/>
                    </a:lnTo>
                    <a:lnTo>
                      <a:pt x="71" y="268"/>
                    </a:lnTo>
                    <a:lnTo>
                      <a:pt x="71" y="270"/>
                    </a:lnTo>
                    <a:lnTo>
                      <a:pt x="66" y="278"/>
                    </a:lnTo>
                    <a:lnTo>
                      <a:pt x="64" y="27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30" name="Freeform 1464">
                <a:extLst>
                  <a:ext uri="{FF2B5EF4-FFF2-40B4-BE49-F238E27FC236}">
                    <a16:creationId xmlns:a16="http://schemas.microsoft.com/office/drawing/2014/main" id="{46879BD8-A675-F17E-088B-FF7141B416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37" y="1313"/>
                <a:ext cx="18" cy="3"/>
              </a:xfrm>
              <a:custGeom>
                <a:avLst/>
                <a:gdLst>
                  <a:gd name="T0" fmla="*/ 0 w 72"/>
                  <a:gd name="T1" fmla="*/ 0 h 9"/>
                  <a:gd name="T2" fmla="*/ 2 w 72"/>
                  <a:gd name="T3" fmla="*/ 2 h 9"/>
                  <a:gd name="T4" fmla="*/ 2 w 72"/>
                  <a:gd name="T5" fmla="*/ 3 h 9"/>
                  <a:gd name="T6" fmla="*/ 19 w 72"/>
                  <a:gd name="T7" fmla="*/ 3 h 9"/>
                  <a:gd name="T8" fmla="*/ 20 w 72"/>
                  <a:gd name="T9" fmla="*/ 4 h 9"/>
                  <a:gd name="T10" fmla="*/ 41 w 72"/>
                  <a:gd name="T11" fmla="*/ 9 h 9"/>
                  <a:gd name="T12" fmla="*/ 72 w 72"/>
                  <a:gd name="T13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2" h="9">
                    <a:moveTo>
                      <a:pt x="0" y="0"/>
                    </a:moveTo>
                    <a:lnTo>
                      <a:pt x="2" y="2"/>
                    </a:lnTo>
                    <a:lnTo>
                      <a:pt x="2" y="3"/>
                    </a:lnTo>
                    <a:lnTo>
                      <a:pt x="19" y="3"/>
                    </a:lnTo>
                    <a:lnTo>
                      <a:pt x="20" y="4"/>
                    </a:lnTo>
                    <a:lnTo>
                      <a:pt x="41" y="9"/>
                    </a:lnTo>
                    <a:lnTo>
                      <a:pt x="72" y="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31" name="Freeform 1465">
                <a:extLst>
                  <a:ext uri="{FF2B5EF4-FFF2-40B4-BE49-F238E27FC236}">
                    <a16:creationId xmlns:a16="http://schemas.microsoft.com/office/drawing/2014/main" id="{8EE24C39-7320-D925-CD45-E13990B703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36" y="1282"/>
                <a:ext cx="50" cy="35"/>
              </a:xfrm>
              <a:custGeom>
                <a:avLst/>
                <a:gdLst>
                  <a:gd name="T0" fmla="*/ 200 w 200"/>
                  <a:gd name="T1" fmla="*/ 140 h 140"/>
                  <a:gd name="T2" fmla="*/ 200 w 200"/>
                  <a:gd name="T3" fmla="*/ 139 h 140"/>
                  <a:gd name="T4" fmla="*/ 185 w 200"/>
                  <a:gd name="T5" fmla="*/ 126 h 140"/>
                  <a:gd name="T6" fmla="*/ 184 w 200"/>
                  <a:gd name="T7" fmla="*/ 126 h 140"/>
                  <a:gd name="T8" fmla="*/ 177 w 200"/>
                  <a:gd name="T9" fmla="*/ 123 h 140"/>
                  <a:gd name="T10" fmla="*/ 167 w 200"/>
                  <a:gd name="T11" fmla="*/ 122 h 140"/>
                  <a:gd name="T12" fmla="*/ 162 w 200"/>
                  <a:gd name="T13" fmla="*/ 122 h 140"/>
                  <a:gd name="T14" fmla="*/ 155 w 200"/>
                  <a:gd name="T15" fmla="*/ 119 h 140"/>
                  <a:gd name="T16" fmla="*/ 148 w 200"/>
                  <a:gd name="T17" fmla="*/ 115 h 140"/>
                  <a:gd name="T18" fmla="*/ 147 w 200"/>
                  <a:gd name="T19" fmla="*/ 115 h 140"/>
                  <a:gd name="T20" fmla="*/ 144 w 200"/>
                  <a:gd name="T21" fmla="*/ 112 h 140"/>
                  <a:gd name="T22" fmla="*/ 143 w 200"/>
                  <a:gd name="T23" fmla="*/ 108 h 140"/>
                  <a:gd name="T24" fmla="*/ 141 w 200"/>
                  <a:gd name="T25" fmla="*/ 107 h 140"/>
                  <a:gd name="T26" fmla="*/ 139 w 200"/>
                  <a:gd name="T27" fmla="*/ 105 h 140"/>
                  <a:gd name="T28" fmla="*/ 133 w 200"/>
                  <a:gd name="T29" fmla="*/ 104 h 140"/>
                  <a:gd name="T30" fmla="*/ 132 w 200"/>
                  <a:gd name="T31" fmla="*/ 104 h 140"/>
                  <a:gd name="T32" fmla="*/ 130 w 200"/>
                  <a:gd name="T33" fmla="*/ 101 h 140"/>
                  <a:gd name="T34" fmla="*/ 130 w 200"/>
                  <a:gd name="T35" fmla="*/ 96 h 140"/>
                  <a:gd name="T36" fmla="*/ 129 w 200"/>
                  <a:gd name="T37" fmla="*/ 94 h 140"/>
                  <a:gd name="T38" fmla="*/ 121 w 200"/>
                  <a:gd name="T39" fmla="*/ 93 h 140"/>
                  <a:gd name="T40" fmla="*/ 107 w 200"/>
                  <a:gd name="T41" fmla="*/ 86 h 140"/>
                  <a:gd name="T42" fmla="*/ 107 w 200"/>
                  <a:gd name="T43" fmla="*/ 83 h 140"/>
                  <a:gd name="T44" fmla="*/ 105 w 200"/>
                  <a:gd name="T45" fmla="*/ 80 h 140"/>
                  <a:gd name="T46" fmla="*/ 104 w 200"/>
                  <a:gd name="T47" fmla="*/ 80 h 140"/>
                  <a:gd name="T48" fmla="*/ 101 w 200"/>
                  <a:gd name="T49" fmla="*/ 77 h 140"/>
                  <a:gd name="T50" fmla="*/ 98 w 200"/>
                  <a:gd name="T51" fmla="*/ 76 h 140"/>
                  <a:gd name="T52" fmla="*/ 98 w 200"/>
                  <a:gd name="T53" fmla="*/ 66 h 140"/>
                  <a:gd name="T54" fmla="*/ 91 w 200"/>
                  <a:gd name="T55" fmla="*/ 55 h 140"/>
                  <a:gd name="T56" fmla="*/ 88 w 200"/>
                  <a:gd name="T57" fmla="*/ 52 h 140"/>
                  <a:gd name="T58" fmla="*/ 88 w 200"/>
                  <a:gd name="T59" fmla="*/ 51 h 140"/>
                  <a:gd name="T60" fmla="*/ 86 w 200"/>
                  <a:gd name="T61" fmla="*/ 49 h 140"/>
                  <a:gd name="T62" fmla="*/ 74 w 200"/>
                  <a:gd name="T63" fmla="*/ 52 h 140"/>
                  <a:gd name="T64" fmla="*/ 63 w 200"/>
                  <a:gd name="T65" fmla="*/ 51 h 140"/>
                  <a:gd name="T66" fmla="*/ 62 w 200"/>
                  <a:gd name="T67" fmla="*/ 46 h 140"/>
                  <a:gd name="T68" fmla="*/ 63 w 200"/>
                  <a:gd name="T69" fmla="*/ 38 h 140"/>
                  <a:gd name="T70" fmla="*/ 66 w 200"/>
                  <a:gd name="T71" fmla="*/ 36 h 140"/>
                  <a:gd name="T72" fmla="*/ 65 w 200"/>
                  <a:gd name="T73" fmla="*/ 34 h 140"/>
                  <a:gd name="T74" fmla="*/ 54 w 200"/>
                  <a:gd name="T75" fmla="*/ 34 h 140"/>
                  <a:gd name="T76" fmla="*/ 52 w 200"/>
                  <a:gd name="T77" fmla="*/ 36 h 140"/>
                  <a:gd name="T78" fmla="*/ 41 w 200"/>
                  <a:gd name="T79" fmla="*/ 44 h 140"/>
                  <a:gd name="T80" fmla="*/ 40 w 200"/>
                  <a:gd name="T81" fmla="*/ 45 h 140"/>
                  <a:gd name="T82" fmla="*/ 40 w 200"/>
                  <a:gd name="T83" fmla="*/ 46 h 140"/>
                  <a:gd name="T84" fmla="*/ 38 w 200"/>
                  <a:gd name="T85" fmla="*/ 48 h 140"/>
                  <a:gd name="T86" fmla="*/ 38 w 200"/>
                  <a:gd name="T87" fmla="*/ 49 h 140"/>
                  <a:gd name="T88" fmla="*/ 37 w 200"/>
                  <a:gd name="T89" fmla="*/ 49 h 140"/>
                  <a:gd name="T90" fmla="*/ 37 w 200"/>
                  <a:gd name="T91" fmla="*/ 51 h 140"/>
                  <a:gd name="T92" fmla="*/ 35 w 200"/>
                  <a:gd name="T93" fmla="*/ 49 h 140"/>
                  <a:gd name="T94" fmla="*/ 34 w 200"/>
                  <a:gd name="T95" fmla="*/ 49 h 140"/>
                  <a:gd name="T96" fmla="*/ 34 w 200"/>
                  <a:gd name="T97" fmla="*/ 38 h 140"/>
                  <a:gd name="T98" fmla="*/ 35 w 200"/>
                  <a:gd name="T99" fmla="*/ 36 h 140"/>
                  <a:gd name="T100" fmla="*/ 35 w 200"/>
                  <a:gd name="T101" fmla="*/ 33 h 140"/>
                  <a:gd name="T102" fmla="*/ 33 w 200"/>
                  <a:gd name="T103" fmla="*/ 29 h 140"/>
                  <a:gd name="T104" fmla="*/ 31 w 200"/>
                  <a:gd name="T105" fmla="*/ 27 h 140"/>
                  <a:gd name="T106" fmla="*/ 24 w 200"/>
                  <a:gd name="T107" fmla="*/ 19 h 140"/>
                  <a:gd name="T108" fmla="*/ 14 w 200"/>
                  <a:gd name="T109" fmla="*/ 10 h 140"/>
                  <a:gd name="T110" fmla="*/ 2 w 200"/>
                  <a:gd name="T111" fmla="*/ 3 h 140"/>
                  <a:gd name="T112" fmla="*/ 0 w 200"/>
                  <a:gd name="T113" fmla="*/ 0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00" h="140">
                    <a:moveTo>
                      <a:pt x="200" y="140"/>
                    </a:moveTo>
                    <a:lnTo>
                      <a:pt x="200" y="139"/>
                    </a:lnTo>
                    <a:lnTo>
                      <a:pt x="185" y="126"/>
                    </a:lnTo>
                    <a:lnTo>
                      <a:pt x="184" y="126"/>
                    </a:lnTo>
                    <a:lnTo>
                      <a:pt x="177" y="123"/>
                    </a:lnTo>
                    <a:lnTo>
                      <a:pt x="167" y="122"/>
                    </a:lnTo>
                    <a:lnTo>
                      <a:pt x="162" y="122"/>
                    </a:lnTo>
                    <a:lnTo>
                      <a:pt x="155" y="119"/>
                    </a:lnTo>
                    <a:lnTo>
                      <a:pt x="148" y="115"/>
                    </a:lnTo>
                    <a:lnTo>
                      <a:pt x="147" y="115"/>
                    </a:lnTo>
                    <a:lnTo>
                      <a:pt x="144" y="112"/>
                    </a:lnTo>
                    <a:lnTo>
                      <a:pt x="143" y="108"/>
                    </a:lnTo>
                    <a:lnTo>
                      <a:pt x="141" y="107"/>
                    </a:lnTo>
                    <a:lnTo>
                      <a:pt x="139" y="105"/>
                    </a:lnTo>
                    <a:lnTo>
                      <a:pt x="133" y="104"/>
                    </a:lnTo>
                    <a:lnTo>
                      <a:pt x="132" y="104"/>
                    </a:lnTo>
                    <a:lnTo>
                      <a:pt x="130" y="101"/>
                    </a:lnTo>
                    <a:lnTo>
                      <a:pt x="130" y="96"/>
                    </a:lnTo>
                    <a:lnTo>
                      <a:pt x="129" y="94"/>
                    </a:lnTo>
                    <a:lnTo>
                      <a:pt x="121" y="93"/>
                    </a:lnTo>
                    <a:lnTo>
                      <a:pt x="107" y="86"/>
                    </a:lnTo>
                    <a:lnTo>
                      <a:pt x="107" y="83"/>
                    </a:lnTo>
                    <a:lnTo>
                      <a:pt x="105" y="80"/>
                    </a:lnTo>
                    <a:lnTo>
                      <a:pt x="104" y="80"/>
                    </a:lnTo>
                    <a:lnTo>
                      <a:pt x="101" y="77"/>
                    </a:lnTo>
                    <a:lnTo>
                      <a:pt x="98" y="76"/>
                    </a:lnTo>
                    <a:lnTo>
                      <a:pt x="98" y="66"/>
                    </a:lnTo>
                    <a:lnTo>
                      <a:pt x="91" y="55"/>
                    </a:lnTo>
                    <a:lnTo>
                      <a:pt x="88" y="52"/>
                    </a:lnTo>
                    <a:lnTo>
                      <a:pt x="88" y="51"/>
                    </a:lnTo>
                    <a:lnTo>
                      <a:pt x="86" y="49"/>
                    </a:lnTo>
                    <a:lnTo>
                      <a:pt x="74" y="52"/>
                    </a:lnTo>
                    <a:lnTo>
                      <a:pt x="63" y="51"/>
                    </a:lnTo>
                    <a:lnTo>
                      <a:pt x="62" y="46"/>
                    </a:lnTo>
                    <a:lnTo>
                      <a:pt x="63" y="38"/>
                    </a:lnTo>
                    <a:lnTo>
                      <a:pt x="66" y="36"/>
                    </a:lnTo>
                    <a:lnTo>
                      <a:pt x="65" y="34"/>
                    </a:lnTo>
                    <a:lnTo>
                      <a:pt x="54" y="34"/>
                    </a:lnTo>
                    <a:lnTo>
                      <a:pt x="52" y="36"/>
                    </a:lnTo>
                    <a:lnTo>
                      <a:pt x="41" y="44"/>
                    </a:lnTo>
                    <a:lnTo>
                      <a:pt x="40" y="45"/>
                    </a:lnTo>
                    <a:lnTo>
                      <a:pt x="40" y="46"/>
                    </a:lnTo>
                    <a:lnTo>
                      <a:pt x="38" y="48"/>
                    </a:lnTo>
                    <a:lnTo>
                      <a:pt x="38" y="49"/>
                    </a:lnTo>
                    <a:lnTo>
                      <a:pt x="37" y="49"/>
                    </a:lnTo>
                    <a:lnTo>
                      <a:pt x="37" y="51"/>
                    </a:lnTo>
                    <a:lnTo>
                      <a:pt x="35" y="49"/>
                    </a:lnTo>
                    <a:lnTo>
                      <a:pt x="34" y="49"/>
                    </a:lnTo>
                    <a:lnTo>
                      <a:pt x="34" y="38"/>
                    </a:lnTo>
                    <a:lnTo>
                      <a:pt x="35" y="36"/>
                    </a:lnTo>
                    <a:lnTo>
                      <a:pt x="35" y="33"/>
                    </a:lnTo>
                    <a:lnTo>
                      <a:pt x="33" y="29"/>
                    </a:lnTo>
                    <a:lnTo>
                      <a:pt x="31" y="27"/>
                    </a:lnTo>
                    <a:lnTo>
                      <a:pt x="24" y="19"/>
                    </a:lnTo>
                    <a:lnTo>
                      <a:pt x="14" y="10"/>
                    </a:lnTo>
                    <a:lnTo>
                      <a:pt x="2" y="3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32" name="Freeform 1466">
                <a:extLst>
                  <a:ext uri="{FF2B5EF4-FFF2-40B4-BE49-F238E27FC236}">
                    <a16:creationId xmlns:a16="http://schemas.microsoft.com/office/drawing/2014/main" id="{ABCC0781-973A-AE99-51BF-269080763E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39" y="1317"/>
                <a:ext cx="47" cy="22"/>
              </a:xfrm>
              <a:custGeom>
                <a:avLst/>
                <a:gdLst>
                  <a:gd name="T0" fmla="*/ 0 w 191"/>
                  <a:gd name="T1" fmla="*/ 84 h 87"/>
                  <a:gd name="T2" fmla="*/ 1 w 191"/>
                  <a:gd name="T3" fmla="*/ 84 h 87"/>
                  <a:gd name="T4" fmla="*/ 5 w 191"/>
                  <a:gd name="T5" fmla="*/ 87 h 87"/>
                  <a:gd name="T6" fmla="*/ 11 w 191"/>
                  <a:gd name="T7" fmla="*/ 87 h 87"/>
                  <a:gd name="T8" fmla="*/ 11 w 191"/>
                  <a:gd name="T9" fmla="*/ 80 h 87"/>
                  <a:gd name="T10" fmla="*/ 10 w 191"/>
                  <a:gd name="T11" fmla="*/ 78 h 87"/>
                  <a:gd name="T12" fmla="*/ 35 w 191"/>
                  <a:gd name="T13" fmla="*/ 62 h 87"/>
                  <a:gd name="T14" fmla="*/ 35 w 191"/>
                  <a:gd name="T15" fmla="*/ 60 h 87"/>
                  <a:gd name="T16" fmla="*/ 36 w 191"/>
                  <a:gd name="T17" fmla="*/ 59 h 87"/>
                  <a:gd name="T18" fmla="*/ 38 w 191"/>
                  <a:gd name="T19" fmla="*/ 59 h 87"/>
                  <a:gd name="T20" fmla="*/ 49 w 191"/>
                  <a:gd name="T21" fmla="*/ 57 h 87"/>
                  <a:gd name="T22" fmla="*/ 50 w 191"/>
                  <a:gd name="T23" fmla="*/ 57 h 87"/>
                  <a:gd name="T24" fmla="*/ 51 w 191"/>
                  <a:gd name="T25" fmla="*/ 56 h 87"/>
                  <a:gd name="T26" fmla="*/ 53 w 191"/>
                  <a:gd name="T27" fmla="*/ 56 h 87"/>
                  <a:gd name="T28" fmla="*/ 53 w 191"/>
                  <a:gd name="T29" fmla="*/ 55 h 87"/>
                  <a:gd name="T30" fmla="*/ 58 w 191"/>
                  <a:gd name="T31" fmla="*/ 49 h 87"/>
                  <a:gd name="T32" fmla="*/ 70 w 191"/>
                  <a:gd name="T33" fmla="*/ 41 h 87"/>
                  <a:gd name="T34" fmla="*/ 71 w 191"/>
                  <a:gd name="T35" fmla="*/ 39 h 87"/>
                  <a:gd name="T36" fmla="*/ 75 w 191"/>
                  <a:gd name="T37" fmla="*/ 38 h 87"/>
                  <a:gd name="T38" fmla="*/ 78 w 191"/>
                  <a:gd name="T39" fmla="*/ 41 h 87"/>
                  <a:gd name="T40" fmla="*/ 81 w 191"/>
                  <a:gd name="T41" fmla="*/ 42 h 87"/>
                  <a:gd name="T42" fmla="*/ 85 w 191"/>
                  <a:gd name="T43" fmla="*/ 45 h 87"/>
                  <a:gd name="T44" fmla="*/ 91 w 191"/>
                  <a:gd name="T45" fmla="*/ 45 h 87"/>
                  <a:gd name="T46" fmla="*/ 105 w 191"/>
                  <a:gd name="T47" fmla="*/ 46 h 87"/>
                  <a:gd name="T48" fmla="*/ 113 w 191"/>
                  <a:gd name="T49" fmla="*/ 45 h 87"/>
                  <a:gd name="T50" fmla="*/ 116 w 191"/>
                  <a:gd name="T51" fmla="*/ 48 h 87"/>
                  <a:gd name="T52" fmla="*/ 117 w 191"/>
                  <a:gd name="T53" fmla="*/ 49 h 87"/>
                  <a:gd name="T54" fmla="*/ 117 w 191"/>
                  <a:gd name="T55" fmla="*/ 50 h 87"/>
                  <a:gd name="T56" fmla="*/ 113 w 191"/>
                  <a:gd name="T57" fmla="*/ 53 h 87"/>
                  <a:gd name="T58" fmla="*/ 110 w 191"/>
                  <a:gd name="T59" fmla="*/ 55 h 87"/>
                  <a:gd name="T60" fmla="*/ 108 w 191"/>
                  <a:gd name="T61" fmla="*/ 57 h 87"/>
                  <a:gd name="T62" fmla="*/ 108 w 191"/>
                  <a:gd name="T63" fmla="*/ 60 h 87"/>
                  <a:gd name="T64" fmla="*/ 113 w 191"/>
                  <a:gd name="T65" fmla="*/ 60 h 87"/>
                  <a:gd name="T66" fmla="*/ 117 w 191"/>
                  <a:gd name="T67" fmla="*/ 59 h 87"/>
                  <a:gd name="T68" fmla="*/ 120 w 191"/>
                  <a:gd name="T69" fmla="*/ 60 h 87"/>
                  <a:gd name="T70" fmla="*/ 121 w 191"/>
                  <a:gd name="T71" fmla="*/ 60 h 87"/>
                  <a:gd name="T72" fmla="*/ 121 w 191"/>
                  <a:gd name="T73" fmla="*/ 55 h 87"/>
                  <a:gd name="T74" fmla="*/ 120 w 191"/>
                  <a:gd name="T75" fmla="*/ 53 h 87"/>
                  <a:gd name="T76" fmla="*/ 120 w 191"/>
                  <a:gd name="T77" fmla="*/ 50 h 87"/>
                  <a:gd name="T78" fmla="*/ 125 w 191"/>
                  <a:gd name="T79" fmla="*/ 42 h 87"/>
                  <a:gd name="T80" fmla="*/ 134 w 191"/>
                  <a:gd name="T81" fmla="*/ 41 h 87"/>
                  <a:gd name="T82" fmla="*/ 137 w 191"/>
                  <a:gd name="T83" fmla="*/ 32 h 87"/>
                  <a:gd name="T84" fmla="*/ 135 w 191"/>
                  <a:gd name="T85" fmla="*/ 24 h 87"/>
                  <a:gd name="T86" fmla="*/ 135 w 191"/>
                  <a:gd name="T87" fmla="*/ 21 h 87"/>
                  <a:gd name="T88" fmla="*/ 138 w 191"/>
                  <a:gd name="T89" fmla="*/ 21 h 87"/>
                  <a:gd name="T90" fmla="*/ 151 w 191"/>
                  <a:gd name="T91" fmla="*/ 20 h 87"/>
                  <a:gd name="T92" fmla="*/ 165 w 191"/>
                  <a:gd name="T93" fmla="*/ 21 h 87"/>
                  <a:gd name="T94" fmla="*/ 166 w 191"/>
                  <a:gd name="T95" fmla="*/ 23 h 87"/>
                  <a:gd name="T96" fmla="*/ 168 w 191"/>
                  <a:gd name="T97" fmla="*/ 23 h 87"/>
                  <a:gd name="T98" fmla="*/ 169 w 191"/>
                  <a:gd name="T99" fmla="*/ 20 h 87"/>
                  <a:gd name="T100" fmla="*/ 170 w 191"/>
                  <a:gd name="T101" fmla="*/ 10 h 87"/>
                  <a:gd name="T102" fmla="*/ 175 w 191"/>
                  <a:gd name="T103" fmla="*/ 11 h 87"/>
                  <a:gd name="T104" fmla="*/ 177 w 191"/>
                  <a:gd name="T105" fmla="*/ 6 h 87"/>
                  <a:gd name="T106" fmla="*/ 183 w 191"/>
                  <a:gd name="T107" fmla="*/ 4 h 87"/>
                  <a:gd name="T108" fmla="*/ 185 w 191"/>
                  <a:gd name="T109" fmla="*/ 2 h 87"/>
                  <a:gd name="T110" fmla="*/ 190 w 191"/>
                  <a:gd name="T111" fmla="*/ 0 h 87"/>
                  <a:gd name="T112" fmla="*/ 191 w 191"/>
                  <a:gd name="T113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91" h="87">
                    <a:moveTo>
                      <a:pt x="0" y="84"/>
                    </a:moveTo>
                    <a:lnTo>
                      <a:pt x="1" y="84"/>
                    </a:lnTo>
                    <a:lnTo>
                      <a:pt x="5" y="87"/>
                    </a:lnTo>
                    <a:lnTo>
                      <a:pt x="11" y="87"/>
                    </a:lnTo>
                    <a:lnTo>
                      <a:pt x="11" y="80"/>
                    </a:lnTo>
                    <a:lnTo>
                      <a:pt x="10" y="78"/>
                    </a:lnTo>
                    <a:lnTo>
                      <a:pt x="35" y="62"/>
                    </a:lnTo>
                    <a:lnTo>
                      <a:pt x="35" y="60"/>
                    </a:lnTo>
                    <a:lnTo>
                      <a:pt x="36" y="59"/>
                    </a:lnTo>
                    <a:lnTo>
                      <a:pt x="38" y="59"/>
                    </a:lnTo>
                    <a:lnTo>
                      <a:pt x="49" y="57"/>
                    </a:lnTo>
                    <a:lnTo>
                      <a:pt x="50" y="57"/>
                    </a:lnTo>
                    <a:lnTo>
                      <a:pt x="51" y="56"/>
                    </a:lnTo>
                    <a:lnTo>
                      <a:pt x="53" y="56"/>
                    </a:lnTo>
                    <a:lnTo>
                      <a:pt x="53" y="55"/>
                    </a:lnTo>
                    <a:lnTo>
                      <a:pt x="58" y="49"/>
                    </a:lnTo>
                    <a:lnTo>
                      <a:pt x="70" y="41"/>
                    </a:lnTo>
                    <a:lnTo>
                      <a:pt x="71" y="39"/>
                    </a:lnTo>
                    <a:lnTo>
                      <a:pt x="75" y="38"/>
                    </a:lnTo>
                    <a:lnTo>
                      <a:pt x="78" y="41"/>
                    </a:lnTo>
                    <a:lnTo>
                      <a:pt x="81" y="42"/>
                    </a:lnTo>
                    <a:lnTo>
                      <a:pt x="85" y="45"/>
                    </a:lnTo>
                    <a:lnTo>
                      <a:pt x="91" y="45"/>
                    </a:lnTo>
                    <a:lnTo>
                      <a:pt x="105" y="46"/>
                    </a:lnTo>
                    <a:lnTo>
                      <a:pt x="113" y="45"/>
                    </a:lnTo>
                    <a:lnTo>
                      <a:pt x="116" y="48"/>
                    </a:lnTo>
                    <a:lnTo>
                      <a:pt x="117" y="49"/>
                    </a:lnTo>
                    <a:lnTo>
                      <a:pt x="117" y="50"/>
                    </a:lnTo>
                    <a:lnTo>
                      <a:pt x="113" y="53"/>
                    </a:lnTo>
                    <a:lnTo>
                      <a:pt x="110" y="55"/>
                    </a:lnTo>
                    <a:lnTo>
                      <a:pt x="108" y="57"/>
                    </a:lnTo>
                    <a:lnTo>
                      <a:pt x="108" y="60"/>
                    </a:lnTo>
                    <a:lnTo>
                      <a:pt x="113" y="60"/>
                    </a:lnTo>
                    <a:lnTo>
                      <a:pt x="117" y="59"/>
                    </a:lnTo>
                    <a:lnTo>
                      <a:pt x="120" y="60"/>
                    </a:lnTo>
                    <a:lnTo>
                      <a:pt x="121" y="60"/>
                    </a:lnTo>
                    <a:lnTo>
                      <a:pt x="121" y="55"/>
                    </a:lnTo>
                    <a:lnTo>
                      <a:pt x="120" y="53"/>
                    </a:lnTo>
                    <a:lnTo>
                      <a:pt x="120" y="50"/>
                    </a:lnTo>
                    <a:lnTo>
                      <a:pt x="125" y="42"/>
                    </a:lnTo>
                    <a:lnTo>
                      <a:pt x="134" y="41"/>
                    </a:lnTo>
                    <a:lnTo>
                      <a:pt x="137" y="32"/>
                    </a:lnTo>
                    <a:lnTo>
                      <a:pt x="135" y="24"/>
                    </a:lnTo>
                    <a:lnTo>
                      <a:pt x="135" y="21"/>
                    </a:lnTo>
                    <a:lnTo>
                      <a:pt x="138" y="21"/>
                    </a:lnTo>
                    <a:lnTo>
                      <a:pt x="151" y="20"/>
                    </a:lnTo>
                    <a:lnTo>
                      <a:pt x="165" y="21"/>
                    </a:lnTo>
                    <a:lnTo>
                      <a:pt x="166" y="23"/>
                    </a:lnTo>
                    <a:lnTo>
                      <a:pt x="168" y="23"/>
                    </a:lnTo>
                    <a:lnTo>
                      <a:pt x="169" y="20"/>
                    </a:lnTo>
                    <a:lnTo>
                      <a:pt x="170" y="10"/>
                    </a:lnTo>
                    <a:lnTo>
                      <a:pt x="175" y="11"/>
                    </a:lnTo>
                    <a:lnTo>
                      <a:pt x="177" y="6"/>
                    </a:lnTo>
                    <a:lnTo>
                      <a:pt x="183" y="4"/>
                    </a:lnTo>
                    <a:lnTo>
                      <a:pt x="185" y="2"/>
                    </a:lnTo>
                    <a:lnTo>
                      <a:pt x="190" y="0"/>
                    </a:lnTo>
                    <a:lnTo>
                      <a:pt x="191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33" name="Freeform 1467">
                <a:extLst>
                  <a:ext uri="{FF2B5EF4-FFF2-40B4-BE49-F238E27FC236}">
                    <a16:creationId xmlns:a16="http://schemas.microsoft.com/office/drawing/2014/main" id="{7D666F50-BAB0-F3A9-D50D-4528420A25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55" y="1351"/>
                <a:ext cx="34" cy="20"/>
              </a:xfrm>
              <a:custGeom>
                <a:avLst/>
                <a:gdLst>
                  <a:gd name="T0" fmla="*/ 131 w 138"/>
                  <a:gd name="T1" fmla="*/ 81 h 81"/>
                  <a:gd name="T2" fmla="*/ 113 w 138"/>
                  <a:gd name="T3" fmla="*/ 81 h 81"/>
                  <a:gd name="T4" fmla="*/ 109 w 138"/>
                  <a:gd name="T5" fmla="*/ 79 h 81"/>
                  <a:gd name="T6" fmla="*/ 106 w 138"/>
                  <a:gd name="T7" fmla="*/ 79 h 81"/>
                  <a:gd name="T8" fmla="*/ 106 w 138"/>
                  <a:gd name="T9" fmla="*/ 77 h 81"/>
                  <a:gd name="T10" fmla="*/ 102 w 138"/>
                  <a:gd name="T11" fmla="*/ 75 h 81"/>
                  <a:gd name="T12" fmla="*/ 95 w 138"/>
                  <a:gd name="T13" fmla="*/ 74 h 81"/>
                  <a:gd name="T14" fmla="*/ 92 w 138"/>
                  <a:gd name="T15" fmla="*/ 75 h 81"/>
                  <a:gd name="T16" fmla="*/ 89 w 138"/>
                  <a:gd name="T17" fmla="*/ 72 h 81"/>
                  <a:gd name="T18" fmla="*/ 82 w 138"/>
                  <a:gd name="T19" fmla="*/ 67 h 81"/>
                  <a:gd name="T20" fmla="*/ 82 w 138"/>
                  <a:gd name="T21" fmla="*/ 65 h 81"/>
                  <a:gd name="T22" fmla="*/ 80 w 138"/>
                  <a:gd name="T23" fmla="*/ 60 h 81"/>
                  <a:gd name="T24" fmla="*/ 81 w 138"/>
                  <a:gd name="T25" fmla="*/ 55 h 81"/>
                  <a:gd name="T26" fmla="*/ 84 w 138"/>
                  <a:gd name="T27" fmla="*/ 51 h 81"/>
                  <a:gd name="T28" fmla="*/ 84 w 138"/>
                  <a:gd name="T29" fmla="*/ 41 h 81"/>
                  <a:gd name="T30" fmla="*/ 78 w 138"/>
                  <a:gd name="T31" fmla="*/ 41 h 81"/>
                  <a:gd name="T32" fmla="*/ 77 w 138"/>
                  <a:gd name="T33" fmla="*/ 44 h 81"/>
                  <a:gd name="T34" fmla="*/ 74 w 138"/>
                  <a:gd name="T35" fmla="*/ 46 h 81"/>
                  <a:gd name="T36" fmla="*/ 71 w 138"/>
                  <a:gd name="T37" fmla="*/ 43 h 81"/>
                  <a:gd name="T38" fmla="*/ 73 w 138"/>
                  <a:gd name="T39" fmla="*/ 41 h 81"/>
                  <a:gd name="T40" fmla="*/ 80 w 138"/>
                  <a:gd name="T41" fmla="*/ 36 h 81"/>
                  <a:gd name="T42" fmla="*/ 84 w 138"/>
                  <a:gd name="T43" fmla="*/ 36 h 81"/>
                  <a:gd name="T44" fmla="*/ 87 w 138"/>
                  <a:gd name="T45" fmla="*/ 33 h 81"/>
                  <a:gd name="T46" fmla="*/ 92 w 138"/>
                  <a:gd name="T47" fmla="*/ 33 h 81"/>
                  <a:gd name="T48" fmla="*/ 94 w 138"/>
                  <a:gd name="T49" fmla="*/ 36 h 81"/>
                  <a:gd name="T50" fmla="*/ 134 w 138"/>
                  <a:gd name="T51" fmla="*/ 47 h 81"/>
                  <a:gd name="T52" fmla="*/ 135 w 138"/>
                  <a:gd name="T53" fmla="*/ 47 h 81"/>
                  <a:gd name="T54" fmla="*/ 135 w 138"/>
                  <a:gd name="T55" fmla="*/ 37 h 81"/>
                  <a:gd name="T56" fmla="*/ 137 w 138"/>
                  <a:gd name="T57" fmla="*/ 25 h 81"/>
                  <a:gd name="T58" fmla="*/ 138 w 138"/>
                  <a:gd name="T59" fmla="*/ 25 h 81"/>
                  <a:gd name="T60" fmla="*/ 138 w 138"/>
                  <a:gd name="T61" fmla="*/ 21 h 81"/>
                  <a:gd name="T62" fmla="*/ 137 w 138"/>
                  <a:gd name="T63" fmla="*/ 19 h 81"/>
                  <a:gd name="T64" fmla="*/ 137 w 138"/>
                  <a:gd name="T65" fmla="*/ 18 h 81"/>
                  <a:gd name="T66" fmla="*/ 131 w 138"/>
                  <a:gd name="T67" fmla="*/ 18 h 81"/>
                  <a:gd name="T68" fmla="*/ 116 w 138"/>
                  <a:gd name="T69" fmla="*/ 9 h 81"/>
                  <a:gd name="T70" fmla="*/ 99 w 138"/>
                  <a:gd name="T71" fmla="*/ 5 h 81"/>
                  <a:gd name="T72" fmla="*/ 94 w 138"/>
                  <a:gd name="T73" fmla="*/ 2 h 81"/>
                  <a:gd name="T74" fmla="*/ 89 w 138"/>
                  <a:gd name="T75" fmla="*/ 1 h 81"/>
                  <a:gd name="T76" fmla="*/ 85 w 138"/>
                  <a:gd name="T77" fmla="*/ 1 h 81"/>
                  <a:gd name="T78" fmla="*/ 84 w 138"/>
                  <a:gd name="T79" fmla="*/ 0 h 81"/>
                  <a:gd name="T80" fmla="*/ 82 w 138"/>
                  <a:gd name="T81" fmla="*/ 1 h 81"/>
                  <a:gd name="T82" fmla="*/ 44 w 138"/>
                  <a:gd name="T83" fmla="*/ 15 h 81"/>
                  <a:gd name="T84" fmla="*/ 28 w 138"/>
                  <a:gd name="T85" fmla="*/ 18 h 81"/>
                  <a:gd name="T86" fmla="*/ 24 w 138"/>
                  <a:gd name="T87" fmla="*/ 22 h 81"/>
                  <a:gd name="T88" fmla="*/ 22 w 138"/>
                  <a:gd name="T89" fmla="*/ 22 h 81"/>
                  <a:gd name="T90" fmla="*/ 21 w 138"/>
                  <a:gd name="T91" fmla="*/ 21 h 81"/>
                  <a:gd name="T92" fmla="*/ 21 w 138"/>
                  <a:gd name="T93" fmla="*/ 24 h 81"/>
                  <a:gd name="T94" fmla="*/ 20 w 138"/>
                  <a:gd name="T95" fmla="*/ 24 h 81"/>
                  <a:gd name="T96" fmla="*/ 15 w 138"/>
                  <a:gd name="T97" fmla="*/ 28 h 81"/>
                  <a:gd name="T98" fmla="*/ 15 w 138"/>
                  <a:gd name="T99" fmla="*/ 29 h 81"/>
                  <a:gd name="T100" fmla="*/ 10 w 138"/>
                  <a:gd name="T101" fmla="*/ 32 h 81"/>
                  <a:gd name="T102" fmla="*/ 7 w 138"/>
                  <a:gd name="T103" fmla="*/ 32 h 81"/>
                  <a:gd name="T104" fmla="*/ 3 w 138"/>
                  <a:gd name="T105" fmla="*/ 29 h 81"/>
                  <a:gd name="T106" fmla="*/ 1 w 138"/>
                  <a:gd name="T107" fmla="*/ 29 h 81"/>
                  <a:gd name="T108" fmla="*/ 0 w 138"/>
                  <a:gd name="T109" fmla="*/ 31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38" h="81">
                    <a:moveTo>
                      <a:pt x="131" y="81"/>
                    </a:moveTo>
                    <a:lnTo>
                      <a:pt x="113" y="81"/>
                    </a:lnTo>
                    <a:lnTo>
                      <a:pt x="109" y="79"/>
                    </a:lnTo>
                    <a:lnTo>
                      <a:pt x="106" y="79"/>
                    </a:lnTo>
                    <a:lnTo>
                      <a:pt x="106" y="77"/>
                    </a:lnTo>
                    <a:lnTo>
                      <a:pt x="102" y="75"/>
                    </a:lnTo>
                    <a:lnTo>
                      <a:pt x="95" y="74"/>
                    </a:lnTo>
                    <a:lnTo>
                      <a:pt x="92" y="75"/>
                    </a:lnTo>
                    <a:lnTo>
                      <a:pt x="89" y="72"/>
                    </a:lnTo>
                    <a:lnTo>
                      <a:pt x="82" y="67"/>
                    </a:lnTo>
                    <a:lnTo>
                      <a:pt x="82" y="65"/>
                    </a:lnTo>
                    <a:lnTo>
                      <a:pt x="80" y="60"/>
                    </a:lnTo>
                    <a:lnTo>
                      <a:pt x="81" y="55"/>
                    </a:lnTo>
                    <a:lnTo>
                      <a:pt x="84" y="51"/>
                    </a:lnTo>
                    <a:lnTo>
                      <a:pt x="84" y="41"/>
                    </a:lnTo>
                    <a:lnTo>
                      <a:pt x="78" y="41"/>
                    </a:lnTo>
                    <a:lnTo>
                      <a:pt x="77" y="44"/>
                    </a:lnTo>
                    <a:lnTo>
                      <a:pt x="74" y="46"/>
                    </a:lnTo>
                    <a:lnTo>
                      <a:pt x="71" y="43"/>
                    </a:lnTo>
                    <a:lnTo>
                      <a:pt x="73" y="41"/>
                    </a:lnTo>
                    <a:lnTo>
                      <a:pt x="80" y="36"/>
                    </a:lnTo>
                    <a:lnTo>
                      <a:pt x="84" y="36"/>
                    </a:lnTo>
                    <a:lnTo>
                      <a:pt x="87" y="33"/>
                    </a:lnTo>
                    <a:lnTo>
                      <a:pt x="92" y="33"/>
                    </a:lnTo>
                    <a:lnTo>
                      <a:pt x="94" y="36"/>
                    </a:lnTo>
                    <a:lnTo>
                      <a:pt x="134" y="47"/>
                    </a:lnTo>
                    <a:lnTo>
                      <a:pt x="135" y="47"/>
                    </a:lnTo>
                    <a:lnTo>
                      <a:pt x="135" y="37"/>
                    </a:lnTo>
                    <a:lnTo>
                      <a:pt x="137" y="25"/>
                    </a:lnTo>
                    <a:lnTo>
                      <a:pt x="138" y="25"/>
                    </a:lnTo>
                    <a:lnTo>
                      <a:pt x="138" y="21"/>
                    </a:lnTo>
                    <a:lnTo>
                      <a:pt x="137" y="19"/>
                    </a:lnTo>
                    <a:lnTo>
                      <a:pt x="137" y="18"/>
                    </a:lnTo>
                    <a:lnTo>
                      <a:pt x="131" y="18"/>
                    </a:lnTo>
                    <a:lnTo>
                      <a:pt x="116" y="9"/>
                    </a:lnTo>
                    <a:lnTo>
                      <a:pt x="99" y="5"/>
                    </a:lnTo>
                    <a:lnTo>
                      <a:pt x="94" y="2"/>
                    </a:lnTo>
                    <a:lnTo>
                      <a:pt x="89" y="1"/>
                    </a:lnTo>
                    <a:lnTo>
                      <a:pt x="85" y="1"/>
                    </a:lnTo>
                    <a:lnTo>
                      <a:pt x="84" y="0"/>
                    </a:lnTo>
                    <a:lnTo>
                      <a:pt x="82" y="1"/>
                    </a:lnTo>
                    <a:lnTo>
                      <a:pt x="44" y="15"/>
                    </a:lnTo>
                    <a:lnTo>
                      <a:pt x="28" y="18"/>
                    </a:lnTo>
                    <a:lnTo>
                      <a:pt x="24" y="22"/>
                    </a:lnTo>
                    <a:lnTo>
                      <a:pt x="22" y="22"/>
                    </a:lnTo>
                    <a:lnTo>
                      <a:pt x="21" y="21"/>
                    </a:lnTo>
                    <a:lnTo>
                      <a:pt x="21" y="24"/>
                    </a:lnTo>
                    <a:lnTo>
                      <a:pt x="20" y="24"/>
                    </a:lnTo>
                    <a:lnTo>
                      <a:pt x="15" y="28"/>
                    </a:lnTo>
                    <a:lnTo>
                      <a:pt x="15" y="29"/>
                    </a:lnTo>
                    <a:lnTo>
                      <a:pt x="10" y="32"/>
                    </a:lnTo>
                    <a:lnTo>
                      <a:pt x="7" y="32"/>
                    </a:lnTo>
                    <a:lnTo>
                      <a:pt x="3" y="29"/>
                    </a:lnTo>
                    <a:lnTo>
                      <a:pt x="1" y="29"/>
                    </a:lnTo>
                    <a:lnTo>
                      <a:pt x="0" y="3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34" name="Freeform 1468">
                <a:extLst>
                  <a:ext uri="{FF2B5EF4-FFF2-40B4-BE49-F238E27FC236}">
                    <a16:creationId xmlns:a16="http://schemas.microsoft.com/office/drawing/2014/main" id="{9FF2FBB8-2B8C-5129-99C9-5CD9E8ADA3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87" y="1365"/>
                <a:ext cx="33" cy="18"/>
              </a:xfrm>
              <a:custGeom>
                <a:avLst/>
                <a:gdLst>
                  <a:gd name="T0" fmla="*/ 131 w 131"/>
                  <a:gd name="T1" fmla="*/ 70 h 70"/>
                  <a:gd name="T2" fmla="*/ 130 w 131"/>
                  <a:gd name="T3" fmla="*/ 64 h 70"/>
                  <a:gd name="T4" fmla="*/ 126 w 131"/>
                  <a:gd name="T5" fmla="*/ 59 h 70"/>
                  <a:gd name="T6" fmla="*/ 123 w 131"/>
                  <a:gd name="T7" fmla="*/ 57 h 70"/>
                  <a:gd name="T8" fmla="*/ 123 w 131"/>
                  <a:gd name="T9" fmla="*/ 56 h 70"/>
                  <a:gd name="T10" fmla="*/ 87 w 131"/>
                  <a:gd name="T11" fmla="*/ 41 h 70"/>
                  <a:gd name="T12" fmla="*/ 77 w 131"/>
                  <a:gd name="T13" fmla="*/ 34 h 70"/>
                  <a:gd name="T14" fmla="*/ 76 w 131"/>
                  <a:gd name="T15" fmla="*/ 34 h 70"/>
                  <a:gd name="T16" fmla="*/ 67 w 131"/>
                  <a:gd name="T17" fmla="*/ 33 h 70"/>
                  <a:gd name="T18" fmla="*/ 51 w 131"/>
                  <a:gd name="T19" fmla="*/ 33 h 70"/>
                  <a:gd name="T20" fmla="*/ 42 w 131"/>
                  <a:gd name="T21" fmla="*/ 38 h 70"/>
                  <a:gd name="T22" fmla="*/ 37 w 131"/>
                  <a:gd name="T23" fmla="*/ 40 h 70"/>
                  <a:gd name="T24" fmla="*/ 35 w 131"/>
                  <a:gd name="T25" fmla="*/ 38 h 70"/>
                  <a:gd name="T26" fmla="*/ 21 w 131"/>
                  <a:gd name="T27" fmla="*/ 31 h 70"/>
                  <a:gd name="T28" fmla="*/ 18 w 131"/>
                  <a:gd name="T29" fmla="*/ 28 h 70"/>
                  <a:gd name="T30" fmla="*/ 20 w 131"/>
                  <a:gd name="T31" fmla="*/ 24 h 70"/>
                  <a:gd name="T32" fmla="*/ 21 w 131"/>
                  <a:gd name="T33" fmla="*/ 23 h 70"/>
                  <a:gd name="T34" fmla="*/ 16 w 131"/>
                  <a:gd name="T35" fmla="*/ 13 h 70"/>
                  <a:gd name="T36" fmla="*/ 6 w 131"/>
                  <a:gd name="T37" fmla="*/ 2 h 70"/>
                  <a:gd name="T38" fmla="*/ 4 w 131"/>
                  <a:gd name="T39" fmla="*/ 2 h 70"/>
                  <a:gd name="T40" fmla="*/ 3 w 131"/>
                  <a:gd name="T41" fmla="*/ 0 h 70"/>
                  <a:gd name="T42" fmla="*/ 3 w 131"/>
                  <a:gd name="T43" fmla="*/ 2 h 70"/>
                  <a:gd name="T44" fmla="*/ 0 w 131"/>
                  <a:gd name="T45" fmla="*/ 10 h 70"/>
                  <a:gd name="T46" fmla="*/ 0 w 131"/>
                  <a:gd name="T47" fmla="*/ 23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31" h="70">
                    <a:moveTo>
                      <a:pt x="131" y="70"/>
                    </a:moveTo>
                    <a:lnTo>
                      <a:pt x="130" y="64"/>
                    </a:lnTo>
                    <a:lnTo>
                      <a:pt x="126" y="59"/>
                    </a:lnTo>
                    <a:lnTo>
                      <a:pt x="123" y="57"/>
                    </a:lnTo>
                    <a:lnTo>
                      <a:pt x="123" y="56"/>
                    </a:lnTo>
                    <a:lnTo>
                      <a:pt x="87" y="41"/>
                    </a:lnTo>
                    <a:lnTo>
                      <a:pt x="77" y="34"/>
                    </a:lnTo>
                    <a:lnTo>
                      <a:pt x="76" y="34"/>
                    </a:lnTo>
                    <a:lnTo>
                      <a:pt x="67" y="33"/>
                    </a:lnTo>
                    <a:lnTo>
                      <a:pt x="51" y="33"/>
                    </a:lnTo>
                    <a:lnTo>
                      <a:pt x="42" y="38"/>
                    </a:lnTo>
                    <a:lnTo>
                      <a:pt x="37" y="40"/>
                    </a:lnTo>
                    <a:lnTo>
                      <a:pt x="35" y="38"/>
                    </a:lnTo>
                    <a:lnTo>
                      <a:pt x="21" y="31"/>
                    </a:lnTo>
                    <a:lnTo>
                      <a:pt x="18" y="28"/>
                    </a:lnTo>
                    <a:lnTo>
                      <a:pt x="20" y="24"/>
                    </a:lnTo>
                    <a:lnTo>
                      <a:pt x="21" y="23"/>
                    </a:lnTo>
                    <a:lnTo>
                      <a:pt x="16" y="13"/>
                    </a:lnTo>
                    <a:lnTo>
                      <a:pt x="6" y="2"/>
                    </a:lnTo>
                    <a:lnTo>
                      <a:pt x="4" y="2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0" y="10"/>
                    </a:lnTo>
                    <a:lnTo>
                      <a:pt x="0" y="2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35" name="Line 1469">
                <a:extLst>
                  <a:ext uri="{FF2B5EF4-FFF2-40B4-BE49-F238E27FC236}">
                    <a16:creationId xmlns:a16="http://schemas.microsoft.com/office/drawing/2014/main" id="{EC94971A-10E6-580E-D7FD-0C678C76CA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487" y="1371"/>
                <a:ext cx="1" cy="3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36" name="Freeform 1470">
                <a:extLst>
                  <a:ext uri="{FF2B5EF4-FFF2-40B4-BE49-F238E27FC236}">
                    <a16:creationId xmlns:a16="http://schemas.microsoft.com/office/drawing/2014/main" id="{FE0913EA-44F4-E806-3441-A66F8A6847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87" y="1371"/>
                <a:ext cx="1" cy="3"/>
              </a:xfrm>
              <a:custGeom>
                <a:avLst/>
                <a:gdLst>
                  <a:gd name="T0" fmla="*/ 0 w 3"/>
                  <a:gd name="T1" fmla="*/ 0 h 11"/>
                  <a:gd name="T2" fmla="*/ 0 w 3"/>
                  <a:gd name="T3" fmla="*/ 1 h 11"/>
                  <a:gd name="T4" fmla="*/ 3 w 3"/>
                  <a:gd name="T5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1">
                    <a:moveTo>
                      <a:pt x="0" y="0"/>
                    </a:moveTo>
                    <a:lnTo>
                      <a:pt x="0" y="1"/>
                    </a:lnTo>
                    <a:lnTo>
                      <a:pt x="3" y="1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37" name="Freeform 1471">
                <a:extLst>
                  <a:ext uri="{FF2B5EF4-FFF2-40B4-BE49-F238E27FC236}">
                    <a16:creationId xmlns:a16="http://schemas.microsoft.com/office/drawing/2014/main" id="{C18EA661-85A5-6D79-5BCB-0EAB655C9B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85" y="1374"/>
                <a:ext cx="4" cy="35"/>
              </a:xfrm>
              <a:custGeom>
                <a:avLst/>
                <a:gdLst>
                  <a:gd name="T0" fmla="*/ 13 w 17"/>
                  <a:gd name="T1" fmla="*/ 0 h 138"/>
                  <a:gd name="T2" fmla="*/ 13 w 17"/>
                  <a:gd name="T3" fmla="*/ 11 h 138"/>
                  <a:gd name="T4" fmla="*/ 12 w 17"/>
                  <a:gd name="T5" fmla="*/ 11 h 138"/>
                  <a:gd name="T6" fmla="*/ 6 w 17"/>
                  <a:gd name="T7" fmla="*/ 23 h 138"/>
                  <a:gd name="T8" fmla="*/ 5 w 17"/>
                  <a:gd name="T9" fmla="*/ 28 h 138"/>
                  <a:gd name="T10" fmla="*/ 5 w 17"/>
                  <a:gd name="T11" fmla="*/ 33 h 138"/>
                  <a:gd name="T12" fmla="*/ 7 w 17"/>
                  <a:gd name="T13" fmla="*/ 36 h 138"/>
                  <a:gd name="T14" fmla="*/ 5 w 17"/>
                  <a:gd name="T15" fmla="*/ 43 h 138"/>
                  <a:gd name="T16" fmla="*/ 5 w 17"/>
                  <a:gd name="T17" fmla="*/ 60 h 138"/>
                  <a:gd name="T18" fmla="*/ 6 w 17"/>
                  <a:gd name="T19" fmla="*/ 61 h 138"/>
                  <a:gd name="T20" fmla="*/ 6 w 17"/>
                  <a:gd name="T21" fmla="*/ 63 h 138"/>
                  <a:gd name="T22" fmla="*/ 7 w 17"/>
                  <a:gd name="T23" fmla="*/ 64 h 138"/>
                  <a:gd name="T24" fmla="*/ 5 w 17"/>
                  <a:gd name="T25" fmla="*/ 67 h 138"/>
                  <a:gd name="T26" fmla="*/ 5 w 17"/>
                  <a:gd name="T27" fmla="*/ 68 h 138"/>
                  <a:gd name="T28" fmla="*/ 14 w 17"/>
                  <a:gd name="T29" fmla="*/ 83 h 138"/>
                  <a:gd name="T30" fmla="*/ 17 w 17"/>
                  <a:gd name="T31" fmla="*/ 90 h 138"/>
                  <a:gd name="T32" fmla="*/ 16 w 17"/>
                  <a:gd name="T33" fmla="*/ 90 h 138"/>
                  <a:gd name="T34" fmla="*/ 13 w 17"/>
                  <a:gd name="T35" fmla="*/ 89 h 138"/>
                  <a:gd name="T36" fmla="*/ 6 w 17"/>
                  <a:gd name="T37" fmla="*/ 89 h 138"/>
                  <a:gd name="T38" fmla="*/ 6 w 17"/>
                  <a:gd name="T39" fmla="*/ 90 h 138"/>
                  <a:gd name="T40" fmla="*/ 0 w 17"/>
                  <a:gd name="T41" fmla="*/ 109 h 138"/>
                  <a:gd name="T42" fmla="*/ 0 w 17"/>
                  <a:gd name="T43" fmla="*/ 112 h 138"/>
                  <a:gd name="T44" fmla="*/ 7 w 17"/>
                  <a:gd name="T45" fmla="*/ 137 h 138"/>
                  <a:gd name="T46" fmla="*/ 6 w 17"/>
                  <a:gd name="T47" fmla="*/ 137 h 138"/>
                  <a:gd name="T48" fmla="*/ 3 w 17"/>
                  <a:gd name="T49" fmla="*/ 138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7" h="138">
                    <a:moveTo>
                      <a:pt x="13" y="0"/>
                    </a:moveTo>
                    <a:lnTo>
                      <a:pt x="13" y="11"/>
                    </a:lnTo>
                    <a:lnTo>
                      <a:pt x="12" y="11"/>
                    </a:lnTo>
                    <a:lnTo>
                      <a:pt x="6" y="23"/>
                    </a:lnTo>
                    <a:lnTo>
                      <a:pt x="5" y="28"/>
                    </a:lnTo>
                    <a:lnTo>
                      <a:pt x="5" y="33"/>
                    </a:lnTo>
                    <a:lnTo>
                      <a:pt x="7" y="36"/>
                    </a:lnTo>
                    <a:lnTo>
                      <a:pt x="5" y="43"/>
                    </a:lnTo>
                    <a:lnTo>
                      <a:pt x="5" y="60"/>
                    </a:lnTo>
                    <a:lnTo>
                      <a:pt x="6" y="61"/>
                    </a:lnTo>
                    <a:lnTo>
                      <a:pt x="6" y="63"/>
                    </a:lnTo>
                    <a:lnTo>
                      <a:pt x="7" y="64"/>
                    </a:lnTo>
                    <a:lnTo>
                      <a:pt x="5" y="67"/>
                    </a:lnTo>
                    <a:lnTo>
                      <a:pt x="5" y="68"/>
                    </a:lnTo>
                    <a:lnTo>
                      <a:pt x="14" y="83"/>
                    </a:lnTo>
                    <a:lnTo>
                      <a:pt x="17" y="90"/>
                    </a:lnTo>
                    <a:lnTo>
                      <a:pt x="16" y="90"/>
                    </a:lnTo>
                    <a:lnTo>
                      <a:pt x="13" y="89"/>
                    </a:lnTo>
                    <a:lnTo>
                      <a:pt x="6" y="89"/>
                    </a:lnTo>
                    <a:lnTo>
                      <a:pt x="6" y="90"/>
                    </a:lnTo>
                    <a:lnTo>
                      <a:pt x="0" y="109"/>
                    </a:lnTo>
                    <a:lnTo>
                      <a:pt x="0" y="112"/>
                    </a:lnTo>
                    <a:lnTo>
                      <a:pt x="7" y="137"/>
                    </a:lnTo>
                    <a:lnTo>
                      <a:pt x="6" y="137"/>
                    </a:lnTo>
                    <a:lnTo>
                      <a:pt x="3" y="13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38" name="Freeform 1472">
                <a:extLst>
                  <a:ext uri="{FF2B5EF4-FFF2-40B4-BE49-F238E27FC236}">
                    <a16:creationId xmlns:a16="http://schemas.microsoft.com/office/drawing/2014/main" id="{AE65D9D9-EEE8-3029-9D35-C6CD182FC5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10" y="1383"/>
                <a:ext cx="11" cy="63"/>
              </a:xfrm>
              <a:custGeom>
                <a:avLst/>
                <a:gdLst>
                  <a:gd name="T0" fmla="*/ 40 w 42"/>
                  <a:gd name="T1" fmla="*/ 0 h 254"/>
                  <a:gd name="T2" fmla="*/ 40 w 42"/>
                  <a:gd name="T3" fmla="*/ 9 h 254"/>
                  <a:gd name="T4" fmla="*/ 42 w 42"/>
                  <a:gd name="T5" fmla="*/ 17 h 254"/>
                  <a:gd name="T6" fmla="*/ 35 w 42"/>
                  <a:gd name="T7" fmla="*/ 57 h 254"/>
                  <a:gd name="T8" fmla="*/ 32 w 42"/>
                  <a:gd name="T9" fmla="*/ 57 h 254"/>
                  <a:gd name="T10" fmla="*/ 32 w 42"/>
                  <a:gd name="T11" fmla="*/ 64 h 254"/>
                  <a:gd name="T12" fmla="*/ 31 w 42"/>
                  <a:gd name="T13" fmla="*/ 71 h 254"/>
                  <a:gd name="T14" fmla="*/ 29 w 42"/>
                  <a:gd name="T15" fmla="*/ 73 h 254"/>
                  <a:gd name="T16" fmla="*/ 29 w 42"/>
                  <a:gd name="T17" fmla="*/ 74 h 254"/>
                  <a:gd name="T18" fmla="*/ 25 w 42"/>
                  <a:gd name="T19" fmla="*/ 76 h 254"/>
                  <a:gd name="T20" fmla="*/ 17 w 42"/>
                  <a:gd name="T21" fmla="*/ 81 h 254"/>
                  <a:gd name="T22" fmla="*/ 6 w 42"/>
                  <a:gd name="T23" fmla="*/ 94 h 254"/>
                  <a:gd name="T24" fmla="*/ 6 w 42"/>
                  <a:gd name="T25" fmla="*/ 97 h 254"/>
                  <a:gd name="T26" fmla="*/ 9 w 42"/>
                  <a:gd name="T27" fmla="*/ 99 h 254"/>
                  <a:gd name="T28" fmla="*/ 10 w 42"/>
                  <a:gd name="T29" fmla="*/ 104 h 254"/>
                  <a:gd name="T30" fmla="*/ 10 w 42"/>
                  <a:gd name="T31" fmla="*/ 107 h 254"/>
                  <a:gd name="T32" fmla="*/ 11 w 42"/>
                  <a:gd name="T33" fmla="*/ 116 h 254"/>
                  <a:gd name="T34" fmla="*/ 11 w 42"/>
                  <a:gd name="T35" fmla="*/ 117 h 254"/>
                  <a:gd name="T36" fmla="*/ 9 w 42"/>
                  <a:gd name="T37" fmla="*/ 127 h 254"/>
                  <a:gd name="T38" fmla="*/ 7 w 42"/>
                  <a:gd name="T39" fmla="*/ 129 h 254"/>
                  <a:gd name="T40" fmla="*/ 7 w 42"/>
                  <a:gd name="T41" fmla="*/ 131 h 254"/>
                  <a:gd name="T42" fmla="*/ 3 w 42"/>
                  <a:gd name="T43" fmla="*/ 145 h 254"/>
                  <a:gd name="T44" fmla="*/ 4 w 42"/>
                  <a:gd name="T45" fmla="*/ 148 h 254"/>
                  <a:gd name="T46" fmla="*/ 4 w 42"/>
                  <a:gd name="T47" fmla="*/ 150 h 254"/>
                  <a:gd name="T48" fmla="*/ 7 w 42"/>
                  <a:gd name="T49" fmla="*/ 154 h 254"/>
                  <a:gd name="T50" fmla="*/ 16 w 42"/>
                  <a:gd name="T51" fmla="*/ 162 h 254"/>
                  <a:gd name="T52" fmla="*/ 17 w 42"/>
                  <a:gd name="T53" fmla="*/ 162 h 254"/>
                  <a:gd name="T54" fmla="*/ 17 w 42"/>
                  <a:gd name="T55" fmla="*/ 164 h 254"/>
                  <a:gd name="T56" fmla="*/ 16 w 42"/>
                  <a:gd name="T57" fmla="*/ 173 h 254"/>
                  <a:gd name="T58" fmla="*/ 16 w 42"/>
                  <a:gd name="T59" fmla="*/ 180 h 254"/>
                  <a:gd name="T60" fmla="*/ 14 w 42"/>
                  <a:gd name="T61" fmla="*/ 184 h 254"/>
                  <a:gd name="T62" fmla="*/ 6 w 42"/>
                  <a:gd name="T63" fmla="*/ 184 h 254"/>
                  <a:gd name="T64" fmla="*/ 0 w 42"/>
                  <a:gd name="T65" fmla="*/ 186 h 254"/>
                  <a:gd name="T66" fmla="*/ 2 w 42"/>
                  <a:gd name="T67" fmla="*/ 189 h 254"/>
                  <a:gd name="T68" fmla="*/ 0 w 42"/>
                  <a:gd name="T69" fmla="*/ 204 h 254"/>
                  <a:gd name="T70" fmla="*/ 0 w 42"/>
                  <a:gd name="T71" fmla="*/ 208 h 254"/>
                  <a:gd name="T72" fmla="*/ 3 w 42"/>
                  <a:gd name="T73" fmla="*/ 212 h 254"/>
                  <a:gd name="T74" fmla="*/ 4 w 42"/>
                  <a:gd name="T75" fmla="*/ 212 h 254"/>
                  <a:gd name="T76" fmla="*/ 9 w 42"/>
                  <a:gd name="T77" fmla="*/ 214 h 254"/>
                  <a:gd name="T78" fmla="*/ 21 w 42"/>
                  <a:gd name="T79" fmla="*/ 214 h 254"/>
                  <a:gd name="T80" fmla="*/ 31 w 42"/>
                  <a:gd name="T81" fmla="*/ 211 h 254"/>
                  <a:gd name="T82" fmla="*/ 32 w 42"/>
                  <a:gd name="T83" fmla="*/ 207 h 254"/>
                  <a:gd name="T84" fmla="*/ 32 w 42"/>
                  <a:gd name="T85" fmla="*/ 205 h 254"/>
                  <a:gd name="T86" fmla="*/ 36 w 42"/>
                  <a:gd name="T87" fmla="*/ 201 h 254"/>
                  <a:gd name="T88" fmla="*/ 38 w 42"/>
                  <a:gd name="T89" fmla="*/ 203 h 254"/>
                  <a:gd name="T90" fmla="*/ 42 w 42"/>
                  <a:gd name="T91" fmla="*/ 208 h 254"/>
                  <a:gd name="T92" fmla="*/ 40 w 42"/>
                  <a:gd name="T93" fmla="*/ 211 h 254"/>
                  <a:gd name="T94" fmla="*/ 27 w 42"/>
                  <a:gd name="T95" fmla="*/ 251 h 254"/>
                  <a:gd name="T96" fmla="*/ 25 w 42"/>
                  <a:gd name="T9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42" h="254">
                    <a:moveTo>
                      <a:pt x="40" y="0"/>
                    </a:moveTo>
                    <a:lnTo>
                      <a:pt x="40" y="9"/>
                    </a:lnTo>
                    <a:lnTo>
                      <a:pt x="42" y="17"/>
                    </a:lnTo>
                    <a:lnTo>
                      <a:pt x="35" y="57"/>
                    </a:lnTo>
                    <a:lnTo>
                      <a:pt x="32" y="57"/>
                    </a:lnTo>
                    <a:lnTo>
                      <a:pt x="32" y="64"/>
                    </a:lnTo>
                    <a:lnTo>
                      <a:pt x="31" y="71"/>
                    </a:lnTo>
                    <a:lnTo>
                      <a:pt x="29" y="73"/>
                    </a:lnTo>
                    <a:lnTo>
                      <a:pt x="29" y="74"/>
                    </a:lnTo>
                    <a:lnTo>
                      <a:pt x="25" y="76"/>
                    </a:lnTo>
                    <a:lnTo>
                      <a:pt x="17" y="81"/>
                    </a:lnTo>
                    <a:lnTo>
                      <a:pt x="6" y="94"/>
                    </a:lnTo>
                    <a:lnTo>
                      <a:pt x="6" y="97"/>
                    </a:lnTo>
                    <a:lnTo>
                      <a:pt x="9" y="99"/>
                    </a:lnTo>
                    <a:lnTo>
                      <a:pt x="10" y="104"/>
                    </a:lnTo>
                    <a:lnTo>
                      <a:pt x="10" y="107"/>
                    </a:lnTo>
                    <a:lnTo>
                      <a:pt x="11" y="116"/>
                    </a:lnTo>
                    <a:lnTo>
                      <a:pt x="11" y="117"/>
                    </a:lnTo>
                    <a:lnTo>
                      <a:pt x="9" y="127"/>
                    </a:lnTo>
                    <a:lnTo>
                      <a:pt x="7" y="129"/>
                    </a:lnTo>
                    <a:lnTo>
                      <a:pt x="7" y="131"/>
                    </a:lnTo>
                    <a:lnTo>
                      <a:pt x="3" y="145"/>
                    </a:lnTo>
                    <a:lnTo>
                      <a:pt x="4" y="148"/>
                    </a:lnTo>
                    <a:lnTo>
                      <a:pt x="4" y="150"/>
                    </a:lnTo>
                    <a:lnTo>
                      <a:pt x="7" y="154"/>
                    </a:lnTo>
                    <a:lnTo>
                      <a:pt x="16" y="162"/>
                    </a:lnTo>
                    <a:lnTo>
                      <a:pt x="17" y="162"/>
                    </a:lnTo>
                    <a:lnTo>
                      <a:pt x="17" y="164"/>
                    </a:lnTo>
                    <a:lnTo>
                      <a:pt x="16" y="173"/>
                    </a:lnTo>
                    <a:lnTo>
                      <a:pt x="16" y="180"/>
                    </a:lnTo>
                    <a:lnTo>
                      <a:pt x="14" y="184"/>
                    </a:lnTo>
                    <a:lnTo>
                      <a:pt x="6" y="184"/>
                    </a:lnTo>
                    <a:lnTo>
                      <a:pt x="0" y="186"/>
                    </a:lnTo>
                    <a:lnTo>
                      <a:pt x="2" y="189"/>
                    </a:lnTo>
                    <a:lnTo>
                      <a:pt x="0" y="204"/>
                    </a:lnTo>
                    <a:lnTo>
                      <a:pt x="0" y="208"/>
                    </a:lnTo>
                    <a:lnTo>
                      <a:pt x="3" y="212"/>
                    </a:lnTo>
                    <a:lnTo>
                      <a:pt x="4" y="212"/>
                    </a:lnTo>
                    <a:lnTo>
                      <a:pt x="9" y="214"/>
                    </a:lnTo>
                    <a:lnTo>
                      <a:pt x="21" y="214"/>
                    </a:lnTo>
                    <a:lnTo>
                      <a:pt x="31" y="211"/>
                    </a:lnTo>
                    <a:lnTo>
                      <a:pt x="32" y="207"/>
                    </a:lnTo>
                    <a:lnTo>
                      <a:pt x="32" y="205"/>
                    </a:lnTo>
                    <a:lnTo>
                      <a:pt x="36" y="201"/>
                    </a:lnTo>
                    <a:lnTo>
                      <a:pt x="38" y="203"/>
                    </a:lnTo>
                    <a:lnTo>
                      <a:pt x="42" y="208"/>
                    </a:lnTo>
                    <a:lnTo>
                      <a:pt x="40" y="211"/>
                    </a:lnTo>
                    <a:lnTo>
                      <a:pt x="27" y="251"/>
                    </a:lnTo>
                    <a:lnTo>
                      <a:pt x="25" y="25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39" name="Freeform 1473">
                <a:extLst>
                  <a:ext uri="{FF2B5EF4-FFF2-40B4-BE49-F238E27FC236}">
                    <a16:creationId xmlns:a16="http://schemas.microsoft.com/office/drawing/2014/main" id="{CE981504-E3E8-BFD9-9BD3-A0F60A10AA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17" y="1436"/>
                <a:ext cx="41" cy="14"/>
              </a:xfrm>
              <a:custGeom>
                <a:avLst/>
                <a:gdLst>
                  <a:gd name="T0" fmla="*/ 165 w 165"/>
                  <a:gd name="T1" fmla="*/ 0 h 59"/>
                  <a:gd name="T2" fmla="*/ 162 w 165"/>
                  <a:gd name="T3" fmla="*/ 1 h 59"/>
                  <a:gd name="T4" fmla="*/ 158 w 165"/>
                  <a:gd name="T5" fmla="*/ 0 h 59"/>
                  <a:gd name="T6" fmla="*/ 150 w 165"/>
                  <a:gd name="T7" fmla="*/ 10 h 59"/>
                  <a:gd name="T8" fmla="*/ 143 w 165"/>
                  <a:gd name="T9" fmla="*/ 22 h 59"/>
                  <a:gd name="T10" fmla="*/ 141 w 165"/>
                  <a:gd name="T11" fmla="*/ 27 h 59"/>
                  <a:gd name="T12" fmla="*/ 141 w 165"/>
                  <a:gd name="T13" fmla="*/ 31 h 59"/>
                  <a:gd name="T14" fmla="*/ 132 w 165"/>
                  <a:gd name="T15" fmla="*/ 27 h 59"/>
                  <a:gd name="T16" fmla="*/ 130 w 165"/>
                  <a:gd name="T17" fmla="*/ 27 h 59"/>
                  <a:gd name="T18" fmla="*/ 95 w 165"/>
                  <a:gd name="T19" fmla="*/ 22 h 59"/>
                  <a:gd name="T20" fmla="*/ 94 w 165"/>
                  <a:gd name="T21" fmla="*/ 22 h 59"/>
                  <a:gd name="T22" fmla="*/ 56 w 165"/>
                  <a:gd name="T23" fmla="*/ 35 h 59"/>
                  <a:gd name="T24" fmla="*/ 53 w 165"/>
                  <a:gd name="T25" fmla="*/ 36 h 59"/>
                  <a:gd name="T26" fmla="*/ 45 w 165"/>
                  <a:gd name="T27" fmla="*/ 56 h 59"/>
                  <a:gd name="T28" fmla="*/ 45 w 165"/>
                  <a:gd name="T29" fmla="*/ 57 h 59"/>
                  <a:gd name="T30" fmla="*/ 20 w 165"/>
                  <a:gd name="T31" fmla="*/ 59 h 59"/>
                  <a:gd name="T32" fmla="*/ 10 w 165"/>
                  <a:gd name="T33" fmla="*/ 49 h 59"/>
                  <a:gd name="T34" fmla="*/ 2 w 165"/>
                  <a:gd name="T35" fmla="*/ 43 h 59"/>
                  <a:gd name="T36" fmla="*/ 0 w 165"/>
                  <a:gd name="T37" fmla="*/ 43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65" h="59">
                    <a:moveTo>
                      <a:pt x="165" y="0"/>
                    </a:moveTo>
                    <a:lnTo>
                      <a:pt x="162" y="1"/>
                    </a:lnTo>
                    <a:lnTo>
                      <a:pt x="158" y="0"/>
                    </a:lnTo>
                    <a:lnTo>
                      <a:pt x="150" y="10"/>
                    </a:lnTo>
                    <a:lnTo>
                      <a:pt x="143" y="22"/>
                    </a:lnTo>
                    <a:lnTo>
                      <a:pt x="141" y="27"/>
                    </a:lnTo>
                    <a:lnTo>
                      <a:pt x="141" y="31"/>
                    </a:lnTo>
                    <a:lnTo>
                      <a:pt x="132" y="27"/>
                    </a:lnTo>
                    <a:lnTo>
                      <a:pt x="130" y="27"/>
                    </a:lnTo>
                    <a:lnTo>
                      <a:pt x="95" y="22"/>
                    </a:lnTo>
                    <a:lnTo>
                      <a:pt x="94" y="22"/>
                    </a:lnTo>
                    <a:lnTo>
                      <a:pt x="56" y="35"/>
                    </a:lnTo>
                    <a:lnTo>
                      <a:pt x="53" y="36"/>
                    </a:lnTo>
                    <a:lnTo>
                      <a:pt x="45" y="56"/>
                    </a:lnTo>
                    <a:lnTo>
                      <a:pt x="45" y="57"/>
                    </a:lnTo>
                    <a:lnTo>
                      <a:pt x="20" y="59"/>
                    </a:lnTo>
                    <a:lnTo>
                      <a:pt x="10" y="49"/>
                    </a:lnTo>
                    <a:lnTo>
                      <a:pt x="2" y="43"/>
                    </a:lnTo>
                    <a:lnTo>
                      <a:pt x="0" y="4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40" name="Freeform 1474">
                <a:extLst>
                  <a:ext uri="{FF2B5EF4-FFF2-40B4-BE49-F238E27FC236}">
                    <a16:creationId xmlns:a16="http://schemas.microsoft.com/office/drawing/2014/main" id="{344AE520-557A-E7E3-C088-BEA0AA6CE2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47" y="1436"/>
                <a:ext cx="11" cy="68"/>
              </a:xfrm>
              <a:custGeom>
                <a:avLst/>
                <a:gdLst>
                  <a:gd name="T0" fmla="*/ 0 w 45"/>
                  <a:gd name="T1" fmla="*/ 271 h 271"/>
                  <a:gd name="T2" fmla="*/ 0 w 45"/>
                  <a:gd name="T3" fmla="*/ 270 h 271"/>
                  <a:gd name="T4" fmla="*/ 25 w 45"/>
                  <a:gd name="T5" fmla="*/ 250 h 271"/>
                  <a:gd name="T6" fmla="*/ 25 w 45"/>
                  <a:gd name="T7" fmla="*/ 248 h 271"/>
                  <a:gd name="T8" fmla="*/ 30 w 45"/>
                  <a:gd name="T9" fmla="*/ 244 h 271"/>
                  <a:gd name="T10" fmla="*/ 31 w 45"/>
                  <a:gd name="T11" fmla="*/ 241 h 271"/>
                  <a:gd name="T12" fmla="*/ 34 w 45"/>
                  <a:gd name="T13" fmla="*/ 239 h 271"/>
                  <a:gd name="T14" fmla="*/ 34 w 45"/>
                  <a:gd name="T15" fmla="*/ 236 h 271"/>
                  <a:gd name="T16" fmla="*/ 37 w 45"/>
                  <a:gd name="T17" fmla="*/ 230 h 271"/>
                  <a:gd name="T18" fmla="*/ 37 w 45"/>
                  <a:gd name="T19" fmla="*/ 229 h 271"/>
                  <a:gd name="T20" fmla="*/ 38 w 45"/>
                  <a:gd name="T21" fmla="*/ 221 h 271"/>
                  <a:gd name="T22" fmla="*/ 39 w 45"/>
                  <a:gd name="T23" fmla="*/ 218 h 271"/>
                  <a:gd name="T24" fmla="*/ 39 w 45"/>
                  <a:gd name="T25" fmla="*/ 208 h 271"/>
                  <a:gd name="T26" fmla="*/ 38 w 45"/>
                  <a:gd name="T27" fmla="*/ 205 h 271"/>
                  <a:gd name="T28" fmla="*/ 38 w 45"/>
                  <a:gd name="T29" fmla="*/ 203 h 271"/>
                  <a:gd name="T30" fmla="*/ 18 w 45"/>
                  <a:gd name="T31" fmla="*/ 157 h 271"/>
                  <a:gd name="T32" fmla="*/ 17 w 45"/>
                  <a:gd name="T33" fmla="*/ 155 h 271"/>
                  <a:gd name="T34" fmla="*/ 17 w 45"/>
                  <a:gd name="T35" fmla="*/ 152 h 271"/>
                  <a:gd name="T36" fmla="*/ 13 w 45"/>
                  <a:gd name="T37" fmla="*/ 150 h 271"/>
                  <a:gd name="T38" fmla="*/ 12 w 45"/>
                  <a:gd name="T39" fmla="*/ 145 h 271"/>
                  <a:gd name="T40" fmla="*/ 12 w 45"/>
                  <a:gd name="T41" fmla="*/ 120 h 271"/>
                  <a:gd name="T42" fmla="*/ 28 w 45"/>
                  <a:gd name="T43" fmla="*/ 75 h 271"/>
                  <a:gd name="T44" fmla="*/ 28 w 45"/>
                  <a:gd name="T45" fmla="*/ 70 h 271"/>
                  <a:gd name="T46" fmla="*/ 31 w 45"/>
                  <a:gd name="T47" fmla="*/ 59 h 271"/>
                  <a:gd name="T48" fmla="*/ 31 w 45"/>
                  <a:gd name="T49" fmla="*/ 54 h 271"/>
                  <a:gd name="T50" fmla="*/ 35 w 45"/>
                  <a:gd name="T51" fmla="*/ 47 h 271"/>
                  <a:gd name="T52" fmla="*/ 38 w 45"/>
                  <a:gd name="T53" fmla="*/ 39 h 271"/>
                  <a:gd name="T54" fmla="*/ 39 w 45"/>
                  <a:gd name="T55" fmla="*/ 38 h 271"/>
                  <a:gd name="T56" fmla="*/ 41 w 45"/>
                  <a:gd name="T57" fmla="*/ 35 h 271"/>
                  <a:gd name="T58" fmla="*/ 44 w 45"/>
                  <a:gd name="T59" fmla="*/ 24 h 271"/>
                  <a:gd name="T60" fmla="*/ 45 w 45"/>
                  <a:gd name="T61" fmla="*/ 21 h 271"/>
                  <a:gd name="T62" fmla="*/ 45 w 45"/>
                  <a:gd name="T63" fmla="*/ 0 h 2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45" h="271">
                    <a:moveTo>
                      <a:pt x="0" y="271"/>
                    </a:moveTo>
                    <a:lnTo>
                      <a:pt x="0" y="270"/>
                    </a:lnTo>
                    <a:lnTo>
                      <a:pt x="25" y="250"/>
                    </a:lnTo>
                    <a:lnTo>
                      <a:pt x="25" y="248"/>
                    </a:lnTo>
                    <a:lnTo>
                      <a:pt x="30" y="244"/>
                    </a:lnTo>
                    <a:lnTo>
                      <a:pt x="31" y="241"/>
                    </a:lnTo>
                    <a:lnTo>
                      <a:pt x="34" y="239"/>
                    </a:lnTo>
                    <a:lnTo>
                      <a:pt x="34" y="236"/>
                    </a:lnTo>
                    <a:lnTo>
                      <a:pt x="37" y="230"/>
                    </a:lnTo>
                    <a:lnTo>
                      <a:pt x="37" y="229"/>
                    </a:lnTo>
                    <a:lnTo>
                      <a:pt x="38" y="221"/>
                    </a:lnTo>
                    <a:lnTo>
                      <a:pt x="39" y="218"/>
                    </a:lnTo>
                    <a:lnTo>
                      <a:pt x="39" y="208"/>
                    </a:lnTo>
                    <a:lnTo>
                      <a:pt x="38" y="205"/>
                    </a:lnTo>
                    <a:lnTo>
                      <a:pt x="38" y="203"/>
                    </a:lnTo>
                    <a:lnTo>
                      <a:pt x="18" y="157"/>
                    </a:lnTo>
                    <a:lnTo>
                      <a:pt x="17" y="155"/>
                    </a:lnTo>
                    <a:lnTo>
                      <a:pt x="17" y="152"/>
                    </a:lnTo>
                    <a:lnTo>
                      <a:pt x="13" y="150"/>
                    </a:lnTo>
                    <a:lnTo>
                      <a:pt x="12" y="145"/>
                    </a:lnTo>
                    <a:lnTo>
                      <a:pt x="12" y="120"/>
                    </a:lnTo>
                    <a:lnTo>
                      <a:pt x="28" y="75"/>
                    </a:lnTo>
                    <a:lnTo>
                      <a:pt x="28" y="70"/>
                    </a:lnTo>
                    <a:lnTo>
                      <a:pt x="31" y="59"/>
                    </a:lnTo>
                    <a:lnTo>
                      <a:pt x="31" y="54"/>
                    </a:lnTo>
                    <a:lnTo>
                      <a:pt x="35" y="47"/>
                    </a:lnTo>
                    <a:lnTo>
                      <a:pt x="38" y="39"/>
                    </a:lnTo>
                    <a:lnTo>
                      <a:pt x="39" y="38"/>
                    </a:lnTo>
                    <a:lnTo>
                      <a:pt x="41" y="35"/>
                    </a:lnTo>
                    <a:lnTo>
                      <a:pt x="44" y="24"/>
                    </a:lnTo>
                    <a:lnTo>
                      <a:pt x="45" y="21"/>
                    </a:lnTo>
                    <a:lnTo>
                      <a:pt x="45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41" name="Freeform 1475">
                <a:extLst>
                  <a:ext uri="{FF2B5EF4-FFF2-40B4-BE49-F238E27FC236}">
                    <a16:creationId xmlns:a16="http://schemas.microsoft.com/office/drawing/2014/main" id="{5968318D-99C9-185A-3B52-06A67F8AAA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82" y="1409"/>
                <a:ext cx="4" cy="9"/>
              </a:xfrm>
              <a:custGeom>
                <a:avLst/>
                <a:gdLst>
                  <a:gd name="T0" fmla="*/ 0 w 15"/>
                  <a:gd name="T1" fmla="*/ 39 h 39"/>
                  <a:gd name="T2" fmla="*/ 2 w 15"/>
                  <a:gd name="T3" fmla="*/ 38 h 39"/>
                  <a:gd name="T4" fmla="*/ 3 w 15"/>
                  <a:gd name="T5" fmla="*/ 28 h 39"/>
                  <a:gd name="T6" fmla="*/ 4 w 15"/>
                  <a:gd name="T7" fmla="*/ 27 h 39"/>
                  <a:gd name="T8" fmla="*/ 4 w 15"/>
                  <a:gd name="T9" fmla="*/ 24 h 39"/>
                  <a:gd name="T10" fmla="*/ 10 w 15"/>
                  <a:gd name="T11" fmla="*/ 21 h 39"/>
                  <a:gd name="T12" fmla="*/ 14 w 15"/>
                  <a:gd name="T13" fmla="*/ 20 h 39"/>
                  <a:gd name="T14" fmla="*/ 15 w 15"/>
                  <a:gd name="T15" fmla="*/ 8 h 39"/>
                  <a:gd name="T16" fmla="*/ 15 w 15"/>
                  <a:gd name="T17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39">
                    <a:moveTo>
                      <a:pt x="0" y="39"/>
                    </a:moveTo>
                    <a:lnTo>
                      <a:pt x="2" y="38"/>
                    </a:lnTo>
                    <a:lnTo>
                      <a:pt x="3" y="28"/>
                    </a:lnTo>
                    <a:lnTo>
                      <a:pt x="4" y="27"/>
                    </a:lnTo>
                    <a:lnTo>
                      <a:pt x="4" y="24"/>
                    </a:lnTo>
                    <a:lnTo>
                      <a:pt x="10" y="21"/>
                    </a:lnTo>
                    <a:lnTo>
                      <a:pt x="14" y="20"/>
                    </a:lnTo>
                    <a:lnTo>
                      <a:pt x="15" y="8"/>
                    </a:lnTo>
                    <a:lnTo>
                      <a:pt x="15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42" name="Freeform 1476">
                <a:extLst>
                  <a:ext uri="{FF2B5EF4-FFF2-40B4-BE49-F238E27FC236}">
                    <a16:creationId xmlns:a16="http://schemas.microsoft.com/office/drawing/2014/main" id="{D1F6052F-0A24-8230-D961-2CDE44977F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30" y="1381"/>
                <a:ext cx="56" cy="30"/>
              </a:xfrm>
              <a:custGeom>
                <a:avLst/>
                <a:gdLst>
                  <a:gd name="T0" fmla="*/ 224 w 224"/>
                  <a:gd name="T1" fmla="*/ 110 h 122"/>
                  <a:gd name="T2" fmla="*/ 208 w 224"/>
                  <a:gd name="T3" fmla="*/ 110 h 122"/>
                  <a:gd name="T4" fmla="*/ 184 w 224"/>
                  <a:gd name="T5" fmla="*/ 115 h 122"/>
                  <a:gd name="T6" fmla="*/ 166 w 224"/>
                  <a:gd name="T7" fmla="*/ 121 h 122"/>
                  <a:gd name="T8" fmla="*/ 164 w 224"/>
                  <a:gd name="T9" fmla="*/ 122 h 122"/>
                  <a:gd name="T10" fmla="*/ 163 w 224"/>
                  <a:gd name="T11" fmla="*/ 120 h 122"/>
                  <a:gd name="T12" fmla="*/ 153 w 224"/>
                  <a:gd name="T13" fmla="*/ 121 h 122"/>
                  <a:gd name="T14" fmla="*/ 152 w 224"/>
                  <a:gd name="T15" fmla="*/ 120 h 122"/>
                  <a:gd name="T16" fmla="*/ 154 w 224"/>
                  <a:gd name="T17" fmla="*/ 120 h 122"/>
                  <a:gd name="T18" fmla="*/ 152 w 224"/>
                  <a:gd name="T19" fmla="*/ 105 h 122"/>
                  <a:gd name="T20" fmla="*/ 145 w 224"/>
                  <a:gd name="T21" fmla="*/ 99 h 122"/>
                  <a:gd name="T22" fmla="*/ 142 w 224"/>
                  <a:gd name="T23" fmla="*/ 99 h 122"/>
                  <a:gd name="T24" fmla="*/ 139 w 224"/>
                  <a:gd name="T25" fmla="*/ 100 h 122"/>
                  <a:gd name="T26" fmla="*/ 138 w 224"/>
                  <a:gd name="T27" fmla="*/ 100 h 122"/>
                  <a:gd name="T28" fmla="*/ 135 w 224"/>
                  <a:gd name="T29" fmla="*/ 99 h 122"/>
                  <a:gd name="T30" fmla="*/ 134 w 224"/>
                  <a:gd name="T31" fmla="*/ 99 h 122"/>
                  <a:gd name="T32" fmla="*/ 132 w 224"/>
                  <a:gd name="T33" fmla="*/ 96 h 122"/>
                  <a:gd name="T34" fmla="*/ 131 w 224"/>
                  <a:gd name="T35" fmla="*/ 92 h 122"/>
                  <a:gd name="T36" fmla="*/ 129 w 224"/>
                  <a:gd name="T37" fmla="*/ 91 h 122"/>
                  <a:gd name="T38" fmla="*/ 124 w 224"/>
                  <a:gd name="T39" fmla="*/ 81 h 122"/>
                  <a:gd name="T40" fmla="*/ 122 w 224"/>
                  <a:gd name="T41" fmla="*/ 81 h 122"/>
                  <a:gd name="T42" fmla="*/ 115 w 224"/>
                  <a:gd name="T43" fmla="*/ 77 h 122"/>
                  <a:gd name="T44" fmla="*/ 114 w 224"/>
                  <a:gd name="T45" fmla="*/ 77 h 122"/>
                  <a:gd name="T46" fmla="*/ 120 w 224"/>
                  <a:gd name="T47" fmla="*/ 71 h 122"/>
                  <a:gd name="T48" fmla="*/ 121 w 224"/>
                  <a:gd name="T49" fmla="*/ 68 h 122"/>
                  <a:gd name="T50" fmla="*/ 121 w 224"/>
                  <a:gd name="T51" fmla="*/ 67 h 122"/>
                  <a:gd name="T52" fmla="*/ 124 w 224"/>
                  <a:gd name="T53" fmla="*/ 51 h 122"/>
                  <a:gd name="T54" fmla="*/ 124 w 224"/>
                  <a:gd name="T55" fmla="*/ 45 h 122"/>
                  <a:gd name="T56" fmla="*/ 127 w 224"/>
                  <a:gd name="T57" fmla="*/ 29 h 122"/>
                  <a:gd name="T58" fmla="*/ 127 w 224"/>
                  <a:gd name="T59" fmla="*/ 26 h 122"/>
                  <a:gd name="T60" fmla="*/ 125 w 224"/>
                  <a:gd name="T61" fmla="*/ 25 h 122"/>
                  <a:gd name="T62" fmla="*/ 121 w 224"/>
                  <a:gd name="T63" fmla="*/ 24 h 122"/>
                  <a:gd name="T64" fmla="*/ 107 w 224"/>
                  <a:gd name="T65" fmla="*/ 17 h 122"/>
                  <a:gd name="T66" fmla="*/ 101 w 224"/>
                  <a:gd name="T67" fmla="*/ 18 h 122"/>
                  <a:gd name="T68" fmla="*/ 97 w 224"/>
                  <a:gd name="T69" fmla="*/ 18 h 122"/>
                  <a:gd name="T70" fmla="*/ 96 w 224"/>
                  <a:gd name="T71" fmla="*/ 17 h 122"/>
                  <a:gd name="T72" fmla="*/ 96 w 224"/>
                  <a:gd name="T73" fmla="*/ 15 h 122"/>
                  <a:gd name="T74" fmla="*/ 81 w 224"/>
                  <a:gd name="T75" fmla="*/ 17 h 122"/>
                  <a:gd name="T76" fmla="*/ 68 w 224"/>
                  <a:gd name="T77" fmla="*/ 7 h 122"/>
                  <a:gd name="T78" fmla="*/ 67 w 224"/>
                  <a:gd name="T79" fmla="*/ 4 h 122"/>
                  <a:gd name="T80" fmla="*/ 61 w 224"/>
                  <a:gd name="T81" fmla="*/ 0 h 122"/>
                  <a:gd name="T82" fmla="*/ 48 w 224"/>
                  <a:gd name="T83" fmla="*/ 19 h 122"/>
                  <a:gd name="T84" fmla="*/ 44 w 224"/>
                  <a:gd name="T85" fmla="*/ 35 h 122"/>
                  <a:gd name="T86" fmla="*/ 43 w 224"/>
                  <a:gd name="T87" fmla="*/ 36 h 122"/>
                  <a:gd name="T88" fmla="*/ 37 w 224"/>
                  <a:gd name="T89" fmla="*/ 45 h 122"/>
                  <a:gd name="T90" fmla="*/ 34 w 224"/>
                  <a:gd name="T91" fmla="*/ 53 h 122"/>
                  <a:gd name="T92" fmla="*/ 33 w 224"/>
                  <a:gd name="T93" fmla="*/ 54 h 122"/>
                  <a:gd name="T94" fmla="*/ 33 w 224"/>
                  <a:gd name="T95" fmla="*/ 55 h 122"/>
                  <a:gd name="T96" fmla="*/ 32 w 224"/>
                  <a:gd name="T97" fmla="*/ 55 h 122"/>
                  <a:gd name="T98" fmla="*/ 30 w 224"/>
                  <a:gd name="T99" fmla="*/ 57 h 122"/>
                  <a:gd name="T100" fmla="*/ 29 w 224"/>
                  <a:gd name="T101" fmla="*/ 57 h 122"/>
                  <a:gd name="T102" fmla="*/ 26 w 224"/>
                  <a:gd name="T103" fmla="*/ 55 h 122"/>
                  <a:gd name="T104" fmla="*/ 19 w 224"/>
                  <a:gd name="T105" fmla="*/ 48 h 122"/>
                  <a:gd name="T106" fmla="*/ 14 w 224"/>
                  <a:gd name="T107" fmla="*/ 45 h 122"/>
                  <a:gd name="T108" fmla="*/ 9 w 224"/>
                  <a:gd name="T109" fmla="*/ 38 h 122"/>
                  <a:gd name="T110" fmla="*/ 8 w 224"/>
                  <a:gd name="T111" fmla="*/ 33 h 122"/>
                  <a:gd name="T112" fmla="*/ 5 w 224"/>
                  <a:gd name="T113" fmla="*/ 29 h 122"/>
                  <a:gd name="T114" fmla="*/ 5 w 224"/>
                  <a:gd name="T115" fmla="*/ 28 h 122"/>
                  <a:gd name="T116" fmla="*/ 2 w 224"/>
                  <a:gd name="T117" fmla="*/ 26 h 122"/>
                  <a:gd name="T118" fmla="*/ 1 w 224"/>
                  <a:gd name="T119" fmla="*/ 25 h 122"/>
                  <a:gd name="T120" fmla="*/ 0 w 224"/>
                  <a:gd name="T121" fmla="*/ 25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24" h="122">
                    <a:moveTo>
                      <a:pt x="224" y="110"/>
                    </a:moveTo>
                    <a:lnTo>
                      <a:pt x="208" y="110"/>
                    </a:lnTo>
                    <a:lnTo>
                      <a:pt x="184" y="115"/>
                    </a:lnTo>
                    <a:lnTo>
                      <a:pt x="166" y="121"/>
                    </a:lnTo>
                    <a:lnTo>
                      <a:pt x="164" y="122"/>
                    </a:lnTo>
                    <a:lnTo>
                      <a:pt x="163" y="120"/>
                    </a:lnTo>
                    <a:lnTo>
                      <a:pt x="153" y="121"/>
                    </a:lnTo>
                    <a:lnTo>
                      <a:pt x="152" y="120"/>
                    </a:lnTo>
                    <a:lnTo>
                      <a:pt x="154" y="120"/>
                    </a:lnTo>
                    <a:lnTo>
                      <a:pt x="152" y="105"/>
                    </a:lnTo>
                    <a:lnTo>
                      <a:pt x="145" y="99"/>
                    </a:lnTo>
                    <a:lnTo>
                      <a:pt x="142" y="99"/>
                    </a:lnTo>
                    <a:lnTo>
                      <a:pt x="139" y="100"/>
                    </a:lnTo>
                    <a:lnTo>
                      <a:pt x="138" y="100"/>
                    </a:lnTo>
                    <a:lnTo>
                      <a:pt x="135" y="99"/>
                    </a:lnTo>
                    <a:lnTo>
                      <a:pt x="134" y="99"/>
                    </a:lnTo>
                    <a:lnTo>
                      <a:pt x="132" y="96"/>
                    </a:lnTo>
                    <a:lnTo>
                      <a:pt x="131" y="92"/>
                    </a:lnTo>
                    <a:lnTo>
                      <a:pt x="129" y="91"/>
                    </a:lnTo>
                    <a:lnTo>
                      <a:pt x="124" y="81"/>
                    </a:lnTo>
                    <a:lnTo>
                      <a:pt x="122" y="81"/>
                    </a:lnTo>
                    <a:lnTo>
                      <a:pt x="115" y="77"/>
                    </a:lnTo>
                    <a:lnTo>
                      <a:pt x="114" y="77"/>
                    </a:lnTo>
                    <a:lnTo>
                      <a:pt x="120" y="71"/>
                    </a:lnTo>
                    <a:lnTo>
                      <a:pt x="121" y="68"/>
                    </a:lnTo>
                    <a:lnTo>
                      <a:pt x="121" y="67"/>
                    </a:lnTo>
                    <a:lnTo>
                      <a:pt x="124" y="51"/>
                    </a:lnTo>
                    <a:lnTo>
                      <a:pt x="124" y="45"/>
                    </a:lnTo>
                    <a:lnTo>
                      <a:pt x="127" y="29"/>
                    </a:lnTo>
                    <a:lnTo>
                      <a:pt x="127" y="26"/>
                    </a:lnTo>
                    <a:lnTo>
                      <a:pt x="125" y="25"/>
                    </a:lnTo>
                    <a:lnTo>
                      <a:pt x="121" y="24"/>
                    </a:lnTo>
                    <a:lnTo>
                      <a:pt x="107" y="17"/>
                    </a:lnTo>
                    <a:lnTo>
                      <a:pt x="101" y="18"/>
                    </a:lnTo>
                    <a:lnTo>
                      <a:pt x="97" y="18"/>
                    </a:lnTo>
                    <a:lnTo>
                      <a:pt x="96" y="17"/>
                    </a:lnTo>
                    <a:lnTo>
                      <a:pt x="96" y="15"/>
                    </a:lnTo>
                    <a:lnTo>
                      <a:pt x="81" y="17"/>
                    </a:lnTo>
                    <a:lnTo>
                      <a:pt x="68" y="7"/>
                    </a:lnTo>
                    <a:lnTo>
                      <a:pt x="67" y="4"/>
                    </a:lnTo>
                    <a:lnTo>
                      <a:pt x="61" y="0"/>
                    </a:lnTo>
                    <a:lnTo>
                      <a:pt x="48" y="19"/>
                    </a:lnTo>
                    <a:lnTo>
                      <a:pt x="44" y="35"/>
                    </a:lnTo>
                    <a:lnTo>
                      <a:pt x="43" y="36"/>
                    </a:lnTo>
                    <a:lnTo>
                      <a:pt x="37" y="45"/>
                    </a:lnTo>
                    <a:lnTo>
                      <a:pt x="34" y="53"/>
                    </a:lnTo>
                    <a:lnTo>
                      <a:pt x="33" y="54"/>
                    </a:lnTo>
                    <a:lnTo>
                      <a:pt x="33" y="55"/>
                    </a:lnTo>
                    <a:lnTo>
                      <a:pt x="32" y="55"/>
                    </a:lnTo>
                    <a:lnTo>
                      <a:pt x="30" y="57"/>
                    </a:lnTo>
                    <a:lnTo>
                      <a:pt x="29" y="57"/>
                    </a:lnTo>
                    <a:lnTo>
                      <a:pt x="26" y="55"/>
                    </a:lnTo>
                    <a:lnTo>
                      <a:pt x="19" y="48"/>
                    </a:lnTo>
                    <a:lnTo>
                      <a:pt x="14" y="45"/>
                    </a:lnTo>
                    <a:lnTo>
                      <a:pt x="9" y="38"/>
                    </a:lnTo>
                    <a:lnTo>
                      <a:pt x="8" y="33"/>
                    </a:lnTo>
                    <a:lnTo>
                      <a:pt x="5" y="29"/>
                    </a:lnTo>
                    <a:lnTo>
                      <a:pt x="5" y="28"/>
                    </a:lnTo>
                    <a:lnTo>
                      <a:pt x="2" y="26"/>
                    </a:lnTo>
                    <a:lnTo>
                      <a:pt x="1" y="25"/>
                    </a:lnTo>
                    <a:lnTo>
                      <a:pt x="0" y="2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43" name="Freeform 1477">
                <a:extLst>
                  <a:ext uri="{FF2B5EF4-FFF2-40B4-BE49-F238E27FC236}">
                    <a16:creationId xmlns:a16="http://schemas.microsoft.com/office/drawing/2014/main" id="{CC9FAA14-FCE0-FCCF-C202-FC7FC64AC0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45" y="1418"/>
                <a:ext cx="37" cy="25"/>
              </a:xfrm>
              <a:custGeom>
                <a:avLst/>
                <a:gdLst>
                  <a:gd name="T0" fmla="*/ 148 w 148"/>
                  <a:gd name="T1" fmla="*/ 0 h 101"/>
                  <a:gd name="T2" fmla="*/ 147 w 148"/>
                  <a:gd name="T3" fmla="*/ 0 h 101"/>
                  <a:gd name="T4" fmla="*/ 141 w 148"/>
                  <a:gd name="T5" fmla="*/ 6 h 101"/>
                  <a:gd name="T6" fmla="*/ 135 w 148"/>
                  <a:gd name="T7" fmla="*/ 9 h 101"/>
                  <a:gd name="T8" fmla="*/ 133 w 148"/>
                  <a:gd name="T9" fmla="*/ 11 h 101"/>
                  <a:gd name="T10" fmla="*/ 127 w 148"/>
                  <a:gd name="T11" fmla="*/ 11 h 101"/>
                  <a:gd name="T12" fmla="*/ 127 w 148"/>
                  <a:gd name="T13" fmla="*/ 17 h 101"/>
                  <a:gd name="T14" fmla="*/ 126 w 148"/>
                  <a:gd name="T15" fmla="*/ 28 h 101"/>
                  <a:gd name="T16" fmla="*/ 123 w 148"/>
                  <a:gd name="T17" fmla="*/ 39 h 101"/>
                  <a:gd name="T18" fmla="*/ 121 w 148"/>
                  <a:gd name="T19" fmla="*/ 39 h 101"/>
                  <a:gd name="T20" fmla="*/ 120 w 148"/>
                  <a:gd name="T21" fmla="*/ 42 h 101"/>
                  <a:gd name="T22" fmla="*/ 120 w 148"/>
                  <a:gd name="T23" fmla="*/ 46 h 101"/>
                  <a:gd name="T24" fmla="*/ 119 w 148"/>
                  <a:gd name="T25" fmla="*/ 45 h 101"/>
                  <a:gd name="T26" fmla="*/ 103 w 148"/>
                  <a:gd name="T27" fmla="*/ 45 h 101"/>
                  <a:gd name="T28" fmla="*/ 96 w 148"/>
                  <a:gd name="T29" fmla="*/ 55 h 101"/>
                  <a:gd name="T30" fmla="*/ 93 w 148"/>
                  <a:gd name="T31" fmla="*/ 55 h 101"/>
                  <a:gd name="T32" fmla="*/ 88 w 148"/>
                  <a:gd name="T33" fmla="*/ 53 h 101"/>
                  <a:gd name="T34" fmla="*/ 80 w 148"/>
                  <a:gd name="T35" fmla="*/ 52 h 101"/>
                  <a:gd name="T36" fmla="*/ 78 w 148"/>
                  <a:gd name="T37" fmla="*/ 52 h 101"/>
                  <a:gd name="T38" fmla="*/ 68 w 148"/>
                  <a:gd name="T39" fmla="*/ 53 h 101"/>
                  <a:gd name="T40" fmla="*/ 67 w 148"/>
                  <a:gd name="T41" fmla="*/ 55 h 101"/>
                  <a:gd name="T42" fmla="*/ 67 w 148"/>
                  <a:gd name="T43" fmla="*/ 57 h 101"/>
                  <a:gd name="T44" fmla="*/ 64 w 148"/>
                  <a:gd name="T45" fmla="*/ 67 h 101"/>
                  <a:gd name="T46" fmla="*/ 64 w 148"/>
                  <a:gd name="T47" fmla="*/ 80 h 101"/>
                  <a:gd name="T48" fmla="*/ 53 w 148"/>
                  <a:gd name="T49" fmla="*/ 83 h 101"/>
                  <a:gd name="T50" fmla="*/ 52 w 148"/>
                  <a:gd name="T51" fmla="*/ 83 h 101"/>
                  <a:gd name="T52" fmla="*/ 52 w 148"/>
                  <a:gd name="T53" fmla="*/ 84 h 101"/>
                  <a:gd name="T54" fmla="*/ 29 w 148"/>
                  <a:gd name="T55" fmla="*/ 84 h 101"/>
                  <a:gd name="T56" fmla="*/ 11 w 148"/>
                  <a:gd name="T57" fmla="*/ 90 h 101"/>
                  <a:gd name="T58" fmla="*/ 3 w 148"/>
                  <a:gd name="T59" fmla="*/ 94 h 101"/>
                  <a:gd name="T60" fmla="*/ 1 w 148"/>
                  <a:gd name="T61" fmla="*/ 99 h 101"/>
                  <a:gd name="T62" fmla="*/ 0 w 148"/>
                  <a:gd name="T63" fmla="*/ 101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48" h="101">
                    <a:moveTo>
                      <a:pt x="148" y="0"/>
                    </a:moveTo>
                    <a:lnTo>
                      <a:pt x="147" y="0"/>
                    </a:lnTo>
                    <a:lnTo>
                      <a:pt x="141" y="6"/>
                    </a:lnTo>
                    <a:lnTo>
                      <a:pt x="135" y="9"/>
                    </a:lnTo>
                    <a:lnTo>
                      <a:pt x="133" y="11"/>
                    </a:lnTo>
                    <a:lnTo>
                      <a:pt x="127" y="11"/>
                    </a:lnTo>
                    <a:lnTo>
                      <a:pt x="127" y="17"/>
                    </a:lnTo>
                    <a:lnTo>
                      <a:pt x="126" y="28"/>
                    </a:lnTo>
                    <a:lnTo>
                      <a:pt x="123" y="39"/>
                    </a:lnTo>
                    <a:lnTo>
                      <a:pt x="121" y="39"/>
                    </a:lnTo>
                    <a:lnTo>
                      <a:pt x="120" y="42"/>
                    </a:lnTo>
                    <a:lnTo>
                      <a:pt x="120" y="46"/>
                    </a:lnTo>
                    <a:lnTo>
                      <a:pt x="119" y="45"/>
                    </a:lnTo>
                    <a:lnTo>
                      <a:pt x="103" y="45"/>
                    </a:lnTo>
                    <a:lnTo>
                      <a:pt x="96" y="55"/>
                    </a:lnTo>
                    <a:lnTo>
                      <a:pt x="93" y="55"/>
                    </a:lnTo>
                    <a:lnTo>
                      <a:pt x="88" y="53"/>
                    </a:lnTo>
                    <a:lnTo>
                      <a:pt x="80" y="52"/>
                    </a:lnTo>
                    <a:lnTo>
                      <a:pt x="78" y="52"/>
                    </a:lnTo>
                    <a:lnTo>
                      <a:pt x="68" y="53"/>
                    </a:lnTo>
                    <a:lnTo>
                      <a:pt x="67" y="55"/>
                    </a:lnTo>
                    <a:lnTo>
                      <a:pt x="67" y="57"/>
                    </a:lnTo>
                    <a:lnTo>
                      <a:pt x="64" y="67"/>
                    </a:lnTo>
                    <a:lnTo>
                      <a:pt x="64" y="80"/>
                    </a:lnTo>
                    <a:lnTo>
                      <a:pt x="53" y="83"/>
                    </a:lnTo>
                    <a:lnTo>
                      <a:pt x="52" y="83"/>
                    </a:lnTo>
                    <a:lnTo>
                      <a:pt x="52" y="84"/>
                    </a:lnTo>
                    <a:lnTo>
                      <a:pt x="29" y="84"/>
                    </a:lnTo>
                    <a:lnTo>
                      <a:pt x="11" y="90"/>
                    </a:lnTo>
                    <a:lnTo>
                      <a:pt x="3" y="94"/>
                    </a:lnTo>
                    <a:lnTo>
                      <a:pt x="1" y="99"/>
                    </a:lnTo>
                    <a:lnTo>
                      <a:pt x="0" y="10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44" name="Freeform 1478">
                <a:extLst>
                  <a:ext uri="{FF2B5EF4-FFF2-40B4-BE49-F238E27FC236}">
                    <a16:creationId xmlns:a16="http://schemas.microsoft.com/office/drawing/2014/main" id="{8A5C27D8-6A3E-5138-588F-9E815FD3C1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82" y="1418"/>
                <a:ext cx="35" cy="31"/>
              </a:xfrm>
              <a:custGeom>
                <a:avLst/>
                <a:gdLst>
                  <a:gd name="T0" fmla="*/ 138 w 138"/>
                  <a:gd name="T1" fmla="*/ 113 h 124"/>
                  <a:gd name="T2" fmla="*/ 136 w 138"/>
                  <a:gd name="T3" fmla="*/ 124 h 124"/>
                  <a:gd name="T4" fmla="*/ 134 w 138"/>
                  <a:gd name="T5" fmla="*/ 124 h 124"/>
                  <a:gd name="T6" fmla="*/ 110 w 138"/>
                  <a:gd name="T7" fmla="*/ 115 h 124"/>
                  <a:gd name="T8" fmla="*/ 105 w 138"/>
                  <a:gd name="T9" fmla="*/ 113 h 124"/>
                  <a:gd name="T10" fmla="*/ 102 w 138"/>
                  <a:gd name="T11" fmla="*/ 115 h 124"/>
                  <a:gd name="T12" fmla="*/ 99 w 138"/>
                  <a:gd name="T13" fmla="*/ 115 h 124"/>
                  <a:gd name="T14" fmla="*/ 95 w 138"/>
                  <a:gd name="T15" fmla="*/ 119 h 124"/>
                  <a:gd name="T16" fmla="*/ 82 w 138"/>
                  <a:gd name="T17" fmla="*/ 120 h 124"/>
                  <a:gd name="T18" fmla="*/ 36 w 138"/>
                  <a:gd name="T19" fmla="*/ 120 h 124"/>
                  <a:gd name="T20" fmla="*/ 25 w 138"/>
                  <a:gd name="T21" fmla="*/ 122 h 124"/>
                  <a:gd name="T22" fmla="*/ 18 w 138"/>
                  <a:gd name="T23" fmla="*/ 120 h 124"/>
                  <a:gd name="T24" fmla="*/ 10 w 138"/>
                  <a:gd name="T25" fmla="*/ 116 h 124"/>
                  <a:gd name="T26" fmla="*/ 6 w 138"/>
                  <a:gd name="T27" fmla="*/ 116 h 124"/>
                  <a:gd name="T28" fmla="*/ 10 w 138"/>
                  <a:gd name="T29" fmla="*/ 113 h 124"/>
                  <a:gd name="T30" fmla="*/ 14 w 138"/>
                  <a:gd name="T31" fmla="*/ 106 h 124"/>
                  <a:gd name="T32" fmla="*/ 10 w 138"/>
                  <a:gd name="T33" fmla="*/ 101 h 124"/>
                  <a:gd name="T34" fmla="*/ 15 w 138"/>
                  <a:gd name="T35" fmla="*/ 90 h 124"/>
                  <a:gd name="T36" fmla="*/ 15 w 138"/>
                  <a:gd name="T37" fmla="*/ 84 h 124"/>
                  <a:gd name="T38" fmla="*/ 10 w 138"/>
                  <a:gd name="T39" fmla="*/ 81 h 124"/>
                  <a:gd name="T40" fmla="*/ 6 w 138"/>
                  <a:gd name="T41" fmla="*/ 83 h 124"/>
                  <a:gd name="T42" fmla="*/ 4 w 138"/>
                  <a:gd name="T43" fmla="*/ 83 h 124"/>
                  <a:gd name="T44" fmla="*/ 3 w 138"/>
                  <a:gd name="T45" fmla="*/ 81 h 124"/>
                  <a:gd name="T46" fmla="*/ 3 w 138"/>
                  <a:gd name="T47" fmla="*/ 80 h 124"/>
                  <a:gd name="T48" fmla="*/ 7 w 138"/>
                  <a:gd name="T49" fmla="*/ 74 h 124"/>
                  <a:gd name="T50" fmla="*/ 12 w 138"/>
                  <a:gd name="T51" fmla="*/ 59 h 124"/>
                  <a:gd name="T52" fmla="*/ 19 w 138"/>
                  <a:gd name="T53" fmla="*/ 43 h 124"/>
                  <a:gd name="T54" fmla="*/ 19 w 138"/>
                  <a:gd name="T55" fmla="*/ 42 h 124"/>
                  <a:gd name="T56" fmla="*/ 18 w 138"/>
                  <a:gd name="T57" fmla="*/ 42 h 124"/>
                  <a:gd name="T58" fmla="*/ 17 w 138"/>
                  <a:gd name="T59" fmla="*/ 38 h 124"/>
                  <a:gd name="T60" fmla="*/ 17 w 138"/>
                  <a:gd name="T61" fmla="*/ 36 h 124"/>
                  <a:gd name="T62" fmla="*/ 18 w 138"/>
                  <a:gd name="T63" fmla="*/ 30 h 124"/>
                  <a:gd name="T64" fmla="*/ 18 w 138"/>
                  <a:gd name="T65" fmla="*/ 16 h 124"/>
                  <a:gd name="T66" fmla="*/ 15 w 138"/>
                  <a:gd name="T67" fmla="*/ 11 h 124"/>
                  <a:gd name="T68" fmla="*/ 2 w 138"/>
                  <a:gd name="T69" fmla="*/ 2 h 124"/>
                  <a:gd name="T70" fmla="*/ 0 w 138"/>
                  <a:gd name="T71" fmla="*/ 0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38" h="124">
                    <a:moveTo>
                      <a:pt x="138" y="113"/>
                    </a:moveTo>
                    <a:lnTo>
                      <a:pt x="136" y="124"/>
                    </a:lnTo>
                    <a:lnTo>
                      <a:pt x="134" y="124"/>
                    </a:lnTo>
                    <a:lnTo>
                      <a:pt x="110" y="115"/>
                    </a:lnTo>
                    <a:lnTo>
                      <a:pt x="105" y="113"/>
                    </a:lnTo>
                    <a:lnTo>
                      <a:pt x="102" y="115"/>
                    </a:lnTo>
                    <a:lnTo>
                      <a:pt x="99" y="115"/>
                    </a:lnTo>
                    <a:lnTo>
                      <a:pt x="95" y="119"/>
                    </a:lnTo>
                    <a:lnTo>
                      <a:pt x="82" y="120"/>
                    </a:lnTo>
                    <a:lnTo>
                      <a:pt x="36" y="120"/>
                    </a:lnTo>
                    <a:lnTo>
                      <a:pt x="25" y="122"/>
                    </a:lnTo>
                    <a:lnTo>
                      <a:pt x="18" y="120"/>
                    </a:lnTo>
                    <a:lnTo>
                      <a:pt x="10" y="116"/>
                    </a:lnTo>
                    <a:lnTo>
                      <a:pt x="6" y="116"/>
                    </a:lnTo>
                    <a:lnTo>
                      <a:pt x="10" y="113"/>
                    </a:lnTo>
                    <a:lnTo>
                      <a:pt x="14" y="106"/>
                    </a:lnTo>
                    <a:lnTo>
                      <a:pt x="10" y="101"/>
                    </a:lnTo>
                    <a:lnTo>
                      <a:pt x="15" y="90"/>
                    </a:lnTo>
                    <a:lnTo>
                      <a:pt x="15" y="84"/>
                    </a:lnTo>
                    <a:lnTo>
                      <a:pt x="10" y="81"/>
                    </a:lnTo>
                    <a:lnTo>
                      <a:pt x="6" y="83"/>
                    </a:lnTo>
                    <a:lnTo>
                      <a:pt x="4" y="83"/>
                    </a:lnTo>
                    <a:lnTo>
                      <a:pt x="3" y="81"/>
                    </a:lnTo>
                    <a:lnTo>
                      <a:pt x="3" y="80"/>
                    </a:lnTo>
                    <a:lnTo>
                      <a:pt x="7" y="74"/>
                    </a:lnTo>
                    <a:lnTo>
                      <a:pt x="12" y="59"/>
                    </a:lnTo>
                    <a:lnTo>
                      <a:pt x="19" y="43"/>
                    </a:lnTo>
                    <a:lnTo>
                      <a:pt x="19" y="42"/>
                    </a:lnTo>
                    <a:lnTo>
                      <a:pt x="18" y="42"/>
                    </a:lnTo>
                    <a:lnTo>
                      <a:pt x="17" y="38"/>
                    </a:lnTo>
                    <a:lnTo>
                      <a:pt x="17" y="36"/>
                    </a:lnTo>
                    <a:lnTo>
                      <a:pt x="18" y="30"/>
                    </a:lnTo>
                    <a:lnTo>
                      <a:pt x="18" y="16"/>
                    </a:lnTo>
                    <a:lnTo>
                      <a:pt x="15" y="11"/>
                    </a:ln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45" name="Freeform 1479">
                <a:extLst>
                  <a:ext uri="{FF2B5EF4-FFF2-40B4-BE49-F238E27FC236}">
                    <a16:creationId xmlns:a16="http://schemas.microsoft.com/office/drawing/2014/main" id="{2D71B361-99DA-5687-8EB8-8844DBECC6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56" y="1499"/>
                <a:ext cx="33" cy="23"/>
              </a:xfrm>
              <a:custGeom>
                <a:avLst/>
                <a:gdLst>
                  <a:gd name="T0" fmla="*/ 0 w 134"/>
                  <a:gd name="T1" fmla="*/ 52 h 92"/>
                  <a:gd name="T2" fmla="*/ 14 w 134"/>
                  <a:gd name="T3" fmla="*/ 52 h 92"/>
                  <a:gd name="T4" fmla="*/ 21 w 134"/>
                  <a:gd name="T5" fmla="*/ 53 h 92"/>
                  <a:gd name="T6" fmla="*/ 31 w 134"/>
                  <a:gd name="T7" fmla="*/ 57 h 92"/>
                  <a:gd name="T8" fmla="*/ 32 w 134"/>
                  <a:gd name="T9" fmla="*/ 56 h 92"/>
                  <a:gd name="T10" fmla="*/ 30 w 134"/>
                  <a:gd name="T11" fmla="*/ 54 h 92"/>
                  <a:gd name="T12" fmla="*/ 32 w 134"/>
                  <a:gd name="T13" fmla="*/ 50 h 92"/>
                  <a:gd name="T14" fmla="*/ 31 w 134"/>
                  <a:gd name="T15" fmla="*/ 49 h 92"/>
                  <a:gd name="T16" fmla="*/ 25 w 134"/>
                  <a:gd name="T17" fmla="*/ 35 h 92"/>
                  <a:gd name="T18" fmla="*/ 28 w 134"/>
                  <a:gd name="T19" fmla="*/ 23 h 92"/>
                  <a:gd name="T20" fmla="*/ 28 w 134"/>
                  <a:gd name="T21" fmla="*/ 20 h 92"/>
                  <a:gd name="T22" fmla="*/ 30 w 134"/>
                  <a:gd name="T23" fmla="*/ 18 h 92"/>
                  <a:gd name="T24" fmla="*/ 30 w 134"/>
                  <a:gd name="T25" fmla="*/ 17 h 92"/>
                  <a:gd name="T26" fmla="*/ 34 w 134"/>
                  <a:gd name="T27" fmla="*/ 17 h 92"/>
                  <a:gd name="T28" fmla="*/ 40 w 134"/>
                  <a:gd name="T29" fmla="*/ 10 h 92"/>
                  <a:gd name="T30" fmla="*/ 41 w 134"/>
                  <a:gd name="T31" fmla="*/ 4 h 92"/>
                  <a:gd name="T32" fmla="*/ 40 w 134"/>
                  <a:gd name="T33" fmla="*/ 3 h 92"/>
                  <a:gd name="T34" fmla="*/ 41 w 134"/>
                  <a:gd name="T35" fmla="*/ 2 h 92"/>
                  <a:gd name="T36" fmla="*/ 44 w 134"/>
                  <a:gd name="T37" fmla="*/ 0 h 92"/>
                  <a:gd name="T38" fmla="*/ 50 w 134"/>
                  <a:gd name="T39" fmla="*/ 3 h 92"/>
                  <a:gd name="T40" fmla="*/ 57 w 134"/>
                  <a:gd name="T41" fmla="*/ 4 h 92"/>
                  <a:gd name="T42" fmla="*/ 60 w 134"/>
                  <a:gd name="T43" fmla="*/ 4 h 92"/>
                  <a:gd name="T44" fmla="*/ 62 w 134"/>
                  <a:gd name="T45" fmla="*/ 3 h 92"/>
                  <a:gd name="T46" fmla="*/ 78 w 134"/>
                  <a:gd name="T47" fmla="*/ 3 h 92"/>
                  <a:gd name="T48" fmla="*/ 84 w 134"/>
                  <a:gd name="T49" fmla="*/ 4 h 92"/>
                  <a:gd name="T50" fmla="*/ 90 w 134"/>
                  <a:gd name="T51" fmla="*/ 11 h 92"/>
                  <a:gd name="T52" fmla="*/ 91 w 134"/>
                  <a:gd name="T53" fmla="*/ 14 h 92"/>
                  <a:gd name="T54" fmla="*/ 91 w 134"/>
                  <a:gd name="T55" fmla="*/ 21 h 92"/>
                  <a:gd name="T56" fmla="*/ 92 w 134"/>
                  <a:gd name="T57" fmla="*/ 25 h 92"/>
                  <a:gd name="T58" fmla="*/ 94 w 134"/>
                  <a:gd name="T59" fmla="*/ 28 h 92"/>
                  <a:gd name="T60" fmla="*/ 94 w 134"/>
                  <a:gd name="T61" fmla="*/ 30 h 92"/>
                  <a:gd name="T62" fmla="*/ 95 w 134"/>
                  <a:gd name="T63" fmla="*/ 32 h 92"/>
                  <a:gd name="T64" fmla="*/ 97 w 134"/>
                  <a:gd name="T65" fmla="*/ 34 h 92"/>
                  <a:gd name="T66" fmla="*/ 85 w 134"/>
                  <a:gd name="T67" fmla="*/ 46 h 92"/>
                  <a:gd name="T68" fmla="*/ 84 w 134"/>
                  <a:gd name="T69" fmla="*/ 49 h 92"/>
                  <a:gd name="T70" fmla="*/ 81 w 134"/>
                  <a:gd name="T71" fmla="*/ 52 h 92"/>
                  <a:gd name="T72" fmla="*/ 81 w 134"/>
                  <a:gd name="T73" fmla="*/ 60 h 92"/>
                  <a:gd name="T74" fmla="*/ 84 w 134"/>
                  <a:gd name="T75" fmla="*/ 63 h 92"/>
                  <a:gd name="T76" fmla="*/ 91 w 134"/>
                  <a:gd name="T77" fmla="*/ 74 h 92"/>
                  <a:gd name="T78" fmla="*/ 95 w 134"/>
                  <a:gd name="T79" fmla="*/ 78 h 92"/>
                  <a:gd name="T80" fmla="*/ 109 w 134"/>
                  <a:gd name="T81" fmla="*/ 88 h 92"/>
                  <a:gd name="T82" fmla="*/ 112 w 134"/>
                  <a:gd name="T83" fmla="*/ 87 h 92"/>
                  <a:gd name="T84" fmla="*/ 115 w 134"/>
                  <a:gd name="T85" fmla="*/ 87 h 92"/>
                  <a:gd name="T86" fmla="*/ 119 w 134"/>
                  <a:gd name="T87" fmla="*/ 85 h 92"/>
                  <a:gd name="T88" fmla="*/ 120 w 134"/>
                  <a:gd name="T89" fmla="*/ 85 h 92"/>
                  <a:gd name="T90" fmla="*/ 122 w 134"/>
                  <a:gd name="T91" fmla="*/ 88 h 92"/>
                  <a:gd name="T92" fmla="*/ 124 w 134"/>
                  <a:gd name="T93" fmla="*/ 91 h 92"/>
                  <a:gd name="T94" fmla="*/ 127 w 134"/>
                  <a:gd name="T95" fmla="*/ 92 h 92"/>
                  <a:gd name="T96" fmla="*/ 134 w 134"/>
                  <a:gd name="T97" fmla="*/ 92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34" h="92">
                    <a:moveTo>
                      <a:pt x="0" y="52"/>
                    </a:moveTo>
                    <a:lnTo>
                      <a:pt x="14" y="52"/>
                    </a:lnTo>
                    <a:lnTo>
                      <a:pt x="21" y="53"/>
                    </a:lnTo>
                    <a:lnTo>
                      <a:pt x="31" y="57"/>
                    </a:lnTo>
                    <a:lnTo>
                      <a:pt x="32" y="56"/>
                    </a:lnTo>
                    <a:lnTo>
                      <a:pt x="30" y="54"/>
                    </a:lnTo>
                    <a:lnTo>
                      <a:pt x="32" y="50"/>
                    </a:lnTo>
                    <a:lnTo>
                      <a:pt x="31" y="49"/>
                    </a:lnTo>
                    <a:lnTo>
                      <a:pt x="25" y="35"/>
                    </a:lnTo>
                    <a:lnTo>
                      <a:pt x="28" y="23"/>
                    </a:lnTo>
                    <a:lnTo>
                      <a:pt x="28" y="20"/>
                    </a:lnTo>
                    <a:lnTo>
                      <a:pt x="30" y="18"/>
                    </a:lnTo>
                    <a:lnTo>
                      <a:pt x="30" y="17"/>
                    </a:lnTo>
                    <a:lnTo>
                      <a:pt x="34" y="17"/>
                    </a:lnTo>
                    <a:lnTo>
                      <a:pt x="40" y="10"/>
                    </a:lnTo>
                    <a:lnTo>
                      <a:pt x="41" y="4"/>
                    </a:lnTo>
                    <a:lnTo>
                      <a:pt x="40" y="3"/>
                    </a:lnTo>
                    <a:lnTo>
                      <a:pt x="41" y="2"/>
                    </a:lnTo>
                    <a:lnTo>
                      <a:pt x="44" y="0"/>
                    </a:lnTo>
                    <a:lnTo>
                      <a:pt x="50" y="3"/>
                    </a:lnTo>
                    <a:lnTo>
                      <a:pt x="57" y="4"/>
                    </a:lnTo>
                    <a:lnTo>
                      <a:pt x="60" y="4"/>
                    </a:lnTo>
                    <a:lnTo>
                      <a:pt x="62" y="3"/>
                    </a:lnTo>
                    <a:lnTo>
                      <a:pt x="78" y="3"/>
                    </a:lnTo>
                    <a:lnTo>
                      <a:pt x="84" y="4"/>
                    </a:lnTo>
                    <a:lnTo>
                      <a:pt x="90" y="11"/>
                    </a:lnTo>
                    <a:lnTo>
                      <a:pt x="91" y="14"/>
                    </a:lnTo>
                    <a:lnTo>
                      <a:pt x="91" y="21"/>
                    </a:lnTo>
                    <a:lnTo>
                      <a:pt x="92" y="25"/>
                    </a:lnTo>
                    <a:lnTo>
                      <a:pt x="94" y="28"/>
                    </a:lnTo>
                    <a:lnTo>
                      <a:pt x="94" y="30"/>
                    </a:lnTo>
                    <a:lnTo>
                      <a:pt x="95" y="32"/>
                    </a:lnTo>
                    <a:lnTo>
                      <a:pt x="97" y="34"/>
                    </a:lnTo>
                    <a:lnTo>
                      <a:pt x="85" y="46"/>
                    </a:lnTo>
                    <a:lnTo>
                      <a:pt x="84" y="49"/>
                    </a:lnTo>
                    <a:lnTo>
                      <a:pt x="81" y="52"/>
                    </a:lnTo>
                    <a:lnTo>
                      <a:pt x="81" y="60"/>
                    </a:lnTo>
                    <a:lnTo>
                      <a:pt x="84" y="63"/>
                    </a:lnTo>
                    <a:lnTo>
                      <a:pt x="91" y="74"/>
                    </a:lnTo>
                    <a:lnTo>
                      <a:pt x="95" y="78"/>
                    </a:lnTo>
                    <a:lnTo>
                      <a:pt x="109" y="88"/>
                    </a:lnTo>
                    <a:lnTo>
                      <a:pt x="112" y="87"/>
                    </a:lnTo>
                    <a:lnTo>
                      <a:pt x="115" y="87"/>
                    </a:lnTo>
                    <a:lnTo>
                      <a:pt x="119" y="85"/>
                    </a:lnTo>
                    <a:lnTo>
                      <a:pt x="120" y="85"/>
                    </a:lnTo>
                    <a:lnTo>
                      <a:pt x="122" y="88"/>
                    </a:lnTo>
                    <a:lnTo>
                      <a:pt x="124" y="91"/>
                    </a:lnTo>
                    <a:lnTo>
                      <a:pt x="127" y="92"/>
                    </a:lnTo>
                    <a:lnTo>
                      <a:pt x="134" y="9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46" name="Freeform 1480">
                <a:extLst>
                  <a:ext uri="{FF2B5EF4-FFF2-40B4-BE49-F238E27FC236}">
                    <a16:creationId xmlns:a16="http://schemas.microsoft.com/office/drawing/2014/main" id="{42B33ECA-BBCC-55C0-B0B3-72DB57852C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89" y="1502"/>
                <a:ext cx="58" cy="23"/>
              </a:xfrm>
              <a:custGeom>
                <a:avLst/>
                <a:gdLst>
                  <a:gd name="T0" fmla="*/ 1 w 230"/>
                  <a:gd name="T1" fmla="*/ 81 h 90"/>
                  <a:gd name="T2" fmla="*/ 0 w 230"/>
                  <a:gd name="T3" fmla="*/ 80 h 90"/>
                  <a:gd name="T4" fmla="*/ 7 w 230"/>
                  <a:gd name="T5" fmla="*/ 66 h 90"/>
                  <a:gd name="T6" fmla="*/ 8 w 230"/>
                  <a:gd name="T7" fmla="*/ 65 h 90"/>
                  <a:gd name="T8" fmla="*/ 10 w 230"/>
                  <a:gd name="T9" fmla="*/ 65 h 90"/>
                  <a:gd name="T10" fmla="*/ 10 w 230"/>
                  <a:gd name="T11" fmla="*/ 66 h 90"/>
                  <a:gd name="T12" fmla="*/ 11 w 230"/>
                  <a:gd name="T13" fmla="*/ 67 h 90"/>
                  <a:gd name="T14" fmla="*/ 17 w 230"/>
                  <a:gd name="T15" fmla="*/ 67 h 90"/>
                  <a:gd name="T16" fmla="*/ 22 w 230"/>
                  <a:gd name="T17" fmla="*/ 70 h 90"/>
                  <a:gd name="T18" fmla="*/ 36 w 230"/>
                  <a:gd name="T19" fmla="*/ 74 h 90"/>
                  <a:gd name="T20" fmla="*/ 60 w 230"/>
                  <a:gd name="T21" fmla="*/ 87 h 90"/>
                  <a:gd name="T22" fmla="*/ 61 w 230"/>
                  <a:gd name="T23" fmla="*/ 88 h 90"/>
                  <a:gd name="T24" fmla="*/ 70 w 230"/>
                  <a:gd name="T25" fmla="*/ 88 h 90"/>
                  <a:gd name="T26" fmla="*/ 77 w 230"/>
                  <a:gd name="T27" fmla="*/ 87 h 90"/>
                  <a:gd name="T28" fmla="*/ 78 w 230"/>
                  <a:gd name="T29" fmla="*/ 90 h 90"/>
                  <a:gd name="T30" fmla="*/ 88 w 230"/>
                  <a:gd name="T31" fmla="*/ 84 h 90"/>
                  <a:gd name="T32" fmla="*/ 89 w 230"/>
                  <a:gd name="T33" fmla="*/ 84 h 90"/>
                  <a:gd name="T34" fmla="*/ 89 w 230"/>
                  <a:gd name="T35" fmla="*/ 83 h 90"/>
                  <a:gd name="T36" fmla="*/ 84 w 230"/>
                  <a:gd name="T37" fmla="*/ 73 h 90"/>
                  <a:gd name="T38" fmla="*/ 82 w 230"/>
                  <a:gd name="T39" fmla="*/ 72 h 90"/>
                  <a:gd name="T40" fmla="*/ 81 w 230"/>
                  <a:gd name="T41" fmla="*/ 69 h 90"/>
                  <a:gd name="T42" fmla="*/ 81 w 230"/>
                  <a:gd name="T43" fmla="*/ 67 h 90"/>
                  <a:gd name="T44" fmla="*/ 77 w 230"/>
                  <a:gd name="T45" fmla="*/ 62 h 90"/>
                  <a:gd name="T46" fmla="*/ 68 w 230"/>
                  <a:gd name="T47" fmla="*/ 56 h 90"/>
                  <a:gd name="T48" fmla="*/ 63 w 230"/>
                  <a:gd name="T49" fmla="*/ 43 h 90"/>
                  <a:gd name="T50" fmla="*/ 61 w 230"/>
                  <a:gd name="T51" fmla="*/ 42 h 90"/>
                  <a:gd name="T52" fmla="*/ 60 w 230"/>
                  <a:gd name="T53" fmla="*/ 39 h 90"/>
                  <a:gd name="T54" fmla="*/ 67 w 230"/>
                  <a:gd name="T55" fmla="*/ 39 h 90"/>
                  <a:gd name="T56" fmla="*/ 71 w 230"/>
                  <a:gd name="T57" fmla="*/ 32 h 90"/>
                  <a:gd name="T58" fmla="*/ 71 w 230"/>
                  <a:gd name="T59" fmla="*/ 28 h 90"/>
                  <a:gd name="T60" fmla="*/ 65 w 230"/>
                  <a:gd name="T61" fmla="*/ 17 h 90"/>
                  <a:gd name="T62" fmla="*/ 67 w 230"/>
                  <a:gd name="T63" fmla="*/ 17 h 90"/>
                  <a:gd name="T64" fmla="*/ 77 w 230"/>
                  <a:gd name="T65" fmla="*/ 19 h 90"/>
                  <a:gd name="T66" fmla="*/ 77 w 230"/>
                  <a:gd name="T67" fmla="*/ 21 h 90"/>
                  <a:gd name="T68" fmla="*/ 75 w 230"/>
                  <a:gd name="T69" fmla="*/ 24 h 90"/>
                  <a:gd name="T70" fmla="*/ 75 w 230"/>
                  <a:gd name="T71" fmla="*/ 26 h 90"/>
                  <a:gd name="T72" fmla="*/ 77 w 230"/>
                  <a:gd name="T73" fmla="*/ 27 h 90"/>
                  <a:gd name="T74" fmla="*/ 91 w 230"/>
                  <a:gd name="T75" fmla="*/ 46 h 90"/>
                  <a:gd name="T76" fmla="*/ 92 w 230"/>
                  <a:gd name="T77" fmla="*/ 48 h 90"/>
                  <a:gd name="T78" fmla="*/ 94 w 230"/>
                  <a:gd name="T79" fmla="*/ 48 h 90"/>
                  <a:gd name="T80" fmla="*/ 102 w 230"/>
                  <a:gd name="T81" fmla="*/ 41 h 90"/>
                  <a:gd name="T82" fmla="*/ 106 w 230"/>
                  <a:gd name="T83" fmla="*/ 39 h 90"/>
                  <a:gd name="T84" fmla="*/ 180 w 230"/>
                  <a:gd name="T85" fmla="*/ 7 h 90"/>
                  <a:gd name="T86" fmla="*/ 181 w 230"/>
                  <a:gd name="T87" fmla="*/ 6 h 90"/>
                  <a:gd name="T88" fmla="*/ 201 w 230"/>
                  <a:gd name="T89" fmla="*/ 2 h 90"/>
                  <a:gd name="T90" fmla="*/ 204 w 230"/>
                  <a:gd name="T91" fmla="*/ 2 h 90"/>
                  <a:gd name="T92" fmla="*/ 214 w 230"/>
                  <a:gd name="T93" fmla="*/ 0 h 90"/>
                  <a:gd name="T94" fmla="*/ 223 w 230"/>
                  <a:gd name="T95" fmla="*/ 0 h 90"/>
                  <a:gd name="T96" fmla="*/ 229 w 230"/>
                  <a:gd name="T97" fmla="*/ 5 h 90"/>
                  <a:gd name="T98" fmla="*/ 230 w 230"/>
                  <a:gd name="T99" fmla="*/ 6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30" h="90">
                    <a:moveTo>
                      <a:pt x="1" y="81"/>
                    </a:moveTo>
                    <a:lnTo>
                      <a:pt x="0" y="80"/>
                    </a:lnTo>
                    <a:lnTo>
                      <a:pt x="7" y="66"/>
                    </a:lnTo>
                    <a:lnTo>
                      <a:pt x="8" y="65"/>
                    </a:lnTo>
                    <a:lnTo>
                      <a:pt x="10" y="65"/>
                    </a:lnTo>
                    <a:lnTo>
                      <a:pt x="10" y="66"/>
                    </a:lnTo>
                    <a:lnTo>
                      <a:pt x="11" y="67"/>
                    </a:lnTo>
                    <a:lnTo>
                      <a:pt x="17" y="67"/>
                    </a:lnTo>
                    <a:lnTo>
                      <a:pt x="22" y="70"/>
                    </a:lnTo>
                    <a:lnTo>
                      <a:pt x="36" y="74"/>
                    </a:lnTo>
                    <a:lnTo>
                      <a:pt x="60" y="87"/>
                    </a:lnTo>
                    <a:lnTo>
                      <a:pt x="61" y="88"/>
                    </a:lnTo>
                    <a:lnTo>
                      <a:pt x="70" y="88"/>
                    </a:lnTo>
                    <a:lnTo>
                      <a:pt x="77" y="87"/>
                    </a:lnTo>
                    <a:lnTo>
                      <a:pt x="78" y="90"/>
                    </a:lnTo>
                    <a:lnTo>
                      <a:pt x="88" y="84"/>
                    </a:lnTo>
                    <a:lnTo>
                      <a:pt x="89" y="84"/>
                    </a:lnTo>
                    <a:lnTo>
                      <a:pt x="89" y="83"/>
                    </a:lnTo>
                    <a:lnTo>
                      <a:pt x="84" y="73"/>
                    </a:lnTo>
                    <a:lnTo>
                      <a:pt x="82" y="72"/>
                    </a:lnTo>
                    <a:lnTo>
                      <a:pt x="81" y="69"/>
                    </a:lnTo>
                    <a:lnTo>
                      <a:pt x="81" y="67"/>
                    </a:lnTo>
                    <a:lnTo>
                      <a:pt x="77" y="62"/>
                    </a:lnTo>
                    <a:lnTo>
                      <a:pt x="68" y="56"/>
                    </a:lnTo>
                    <a:lnTo>
                      <a:pt x="63" y="43"/>
                    </a:lnTo>
                    <a:lnTo>
                      <a:pt x="61" y="42"/>
                    </a:lnTo>
                    <a:lnTo>
                      <a:pt x="60" y="39"/>
                    </a:lnTo>
                    <a:lnTo>
                      <a:pt x="67" y="39"/>
                    </a:lnTo>
                    <a:lnTo>
                      <a:pt x="71" y="32"/>
                    </a:lnTo>
                    <a:lnTo>
                      <a:pt x="71" y="28"/>
                    </a:lnTo>
                    <a:lnTo>
                      <a:pt x="65" y="17"/>
                    </a:lnTo>
                    <a:lnTo>
                      <a:pt x="67" y="17"/>
                    </a:lnTo>
                    <a:lnTo>
                      <a:pt x="77" y="19"/>
                    </a:lnTo>
                    <a:lnTo>
                      <a:pt x="77" y="21"/>
                    </a:lnTo>
                    <a:lnTo>
                      <a:pt x="75" y="24"/>
                    </a:lnTo>
                    <a:lnTo>
                      <a:pt x="75" y="26"/>
                    </a:lnTo>
                    <a:lnTo>
                      <a:pt x="77" y="27"/>
                    </a:lnTo>
                    <a:lnTo>
                      <a:pt x="91" y="46"/>
                    </a:lnTo>
                    <a:lnTo>
                      <a:pt x="92" y="48"/>
                    </a:lnTo>
                    <a:lnTo>
                      <a:pt x="94" y="48"/>
                    </a:lnTo>
                    <a:lnTo>
                      <a:pt x="102" y="41"/>
                    </a:lnTo>
                    <a:lnTo>
                      <a:pt x="106" y="39"/>
                    </a:lnTo>
                    <a:lnTo>
                      <a:pt x="180" y="7"/>
                    </a:lnTo>
                    <a:lnTo>
                      <a:pt x="181" y="6"/>
                    </a:lnTo>
                    <a:lnTo>
                      <a:pt x="201" y="2"/>
                    </a:lnTo>
                    <a:lnTo>
                      <a:pt x="204" y="2"/>
                    </a:lnTo>
                    <a:lnTo>
                      <a:pt x="214" y="0"/>
                    </a:lnTo>
                    <a:lnTo>
                      <a:pt x="223" y="0"/>
                    </a:lnTo>
                    <a:lnTo>
                      <a:pt x="229" y="5"/>
                    </a:lnTo>
                    <a:lnTo>
                      <a:pt x="230" y="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47" name="Freeform 1481">
                <a:extLst>
                  <a:ext uri="{FF2B5EF4-FFF2-40B4-BE49-F238E27FC236}">
                    <a16:creationId xmlns:a16="http://schemas.microsoft.com/office/drawing/2014/main" id="{FC3BF85C-DAD0-C8AE-7596-2506DC9813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28" y="1504"/>
                <a:ext cx="45" cy="100"/>
              </a:xfrm>
              <a:custGeom>
                <a:avLst/>
                <a:gdLst>
                  <a:gd name="T0" fmla="*/ 20 w 181"/>
                  <a:gd name="T1" fmla="*/ 385 h 402"/>
                  <a:gd name="T2" fmla="*/ 33 w 181"/>
                  <a:gd name="T3" fmla="*/ 387 h 402"/>
                  <a:gd name="T4" fmla="*/ 46 w 181"/>
                  <a:gd name="T5" fmla="*/ 402 h 402"/>
                  <a:gd name="T6" fmla="*/ 66 w 181"/>
                  <a:gd name="T7" fmla="*/ 398 h 402"/>
                  <a:gd name="T8" fmla="*/ 92 w 181"/>
                  <a:gd name="T9" fmla="*/ 353 h 402"/>
                  <a:gd name="T10" fmla="*/ 82 w 181"/>
                  <a:gd name="T11" fmla="*/ 341 h 402"/>
                  <a:gd name="T12" fmla="*/ 75 w 181"/>
                  <a:gd name="T13" fmla="*/ 335 h 402"/>
                  <a:gd name="T14" fmla="*/ 75 w 181"/>
                  <a:gd name="T15" fmla="*/ 327 h 402"/>
                  <a:gd name="T16" fmla="*/ 81 w 181"/>
                  <a:gd name="T17" fmla="*/ 338 h 402"/>
                  <a:gd name="T18" fmla="*/ 88 w 181"/>
                  <a:gd name="T19" fmla="*/ 335 h 402"/>
                  <a:gd name="T20" fmla="*/ 99 w 181"/>
                  <a:gd name="T21" fmla="*/ 332 h 402"/>
                  <a:gd name="T22" fmla="*/ 105 w 181"/>
                  <a:gd name="T23" fmla="*/ 338 h 402"/>
                  <a:gd name="T24" fmla="*/ 106 w 181"/>
                  <a:gd name="T25" fmla="*/ 331 h 402"/>
                  <a:gd name="T26" fmla="*/ 114 w 181"/>
                  <a:gd name="T27" fmla="*/ 314 h 402"/>
                  <a:gd name="T28" fmla="*/ 112 w 181"/>
                  <a:gd name="T29" fmla="*/ 306 h 402"/>
                  <a:gd name="T30" fmla="*/ 107 w 181"/>
                  <a:gd name="T31" fmla="*/ 306 h 402"/>
                  <a:gd name="T32" fmla="*/ 100 w 181"/>
                  <a:gd name="T33" fmla="*/ 301 h 402"/>
                  <a:gd name="T34" fmla="*/ 96 w 181"/>
                  <a:gd name="T35" fmla="*/ 304 h 402"/>
                  <a:gd name="T36" fmla="*/ 93 w 181"/>
                  <a:gd name="T37" fmla="*/ 307 h 402"/>
                  <a:gd name="T38" fmla="*/ 85 w 181"/>
                  <a:gd name="T39" fmla="*/ 314 h 402"/>
                  <a:gd name="T40" fmla="*/ 78 w 181"/>
                  <a:gd name="T41" fmla="*/ 314 h 402"/>
                  <a:gd name="T42" fmla="*/ 78 w 181"/>
                  <a:gd name="T43" fmla="*/ 308 h 402"/>
                  <a:gd name="T44" fmla="*/ 75 w 181"/>
                  <a:gd name="T45" fmla="*/ 303 h 402"/>
                  <a:gd name="T46" fmla="*/ 80 w 181"/>
                  <a:gd name="T47" fmla="*/ 288 h 402"/>
                  <a:gd name="T48" fmla="*/ 85 w 181"/>
                  <a:gd name="T49" fmla="*/ 284 h 402"/>
                  <a:gd name="T50" fmla="*/ 141 w 181"/>
                  <a:gd name="T51" fmla="*/ 244 h 402"/>
                  <a:gd name="T52" fmla="*/ 142 w 181"/>
                  <a:gd name="T53" fmla="*/ 230 h 402"/>
                  <a:gd name="T54" fmla="*/ 160 w 181"/>
                  <a:gd name="T55" fmla="*/ 222 h 402"/>
                  <a:gd name="T56" fmla="*/ 174 w 181"/>
                  <a:gd name="T57" fmla="*/ 214 h 402"/>
                  <a:gd name="T58" fmla="*/ 181 w 181"/>
                  <a:gd name="T59" fmla="*/ 187 h 402"/>
                  <a:gd name="T60" fmla="*/ 177 w 181"/>
                  <a:gd name="T61" fmla="*/ 167 h 402"/>
                  <a:gd name="T62" fmla="*/ 165 w 181"/>
                  <a:gd name="T63" fmla="*/ 159 h 402"/>
                  <a:gd name="T64" fmla="*/ 159 w 181"/>
                  <a:gd name="T65" fmla="*/ 154 h 402"/>
                  <a:gd name="T66" fmla="*/ 151 w 181"/>
                  <a:gd name="T67" fmla="*/ 133 h 402"/>
                  <a:gd name="T68" fmla="*/ 147 w 181"/>
                  <a:gd name="T69" fmla="*/ 123 h 402"/>
                  <a:gd name="T70" fmla="*/ 140 w 181"/>
                  <a:gd name="T71" fmla="*/ 114 h 402"/>
                  <a:gd name="T72" fmla="*/ 130 w 181"/>
                  <a:gd name="T73" fmla="*/ 109 h 402"/>
                  <a:gd name="T74" fmla="*/ 126 w 181"/>
                  <a:gd name="T75" fmla="*/ 106 h 402"/>
                  <a:gd name="T76" fmla="*/ 105 w 181"/>
                  <a:gd name="T77" fmla="*/ 89 h 402"/>
                  <a:gd name="T78" fmla="*/ 93 w 181"/>
                  <a:gd name="T79" fmla="*/ 75 h 402"/>
                  <a:gd name="T80" fmla="*/ 85 w 181"/>
                  <a:gd name="T81" fmla="*/ 59 h 402"/>
                  <a:gd name="T82" fmla="*/ 80 w 181"/>
                  <a:gd name="T83" fmla="*/ 22 h 402"/>
                  <a:gd name="T84" fmla="*/ 74 w 181"/>
                  <a:gd name="T85" fmla="*/ 14 h 402"/>
                  <a:gd name="T86" fmla="*/ 74 w 181"/>
                  <a:gd name="T87" fmla="*/ 3 h 4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81" h="402">
                    <a:moveTo>
                      <a:pt x="0" y="373"/>
                    </a:moveTo>
                    <a:lnTo>
                      <a:pt x="1" y="374"/>
                    </a:lnTo>
                    <a:lnTo>
                      <a:pt x="20" y="385"/>
                    </a:lnTo>
                    <a:lnTo>
                      <a:pt x="21" y="385"/>
                    </a:lnTo>
                    <a:lnTo>
                      <a:pt x="26" y="387"/>
                    </a:lnTo>
                    <a:lnTo>
                      <a:pt x="33" y="387"/>
                    </a:lnTo>
                    <a:lnTo>
                      <a:pt x="42" y="395"/>
                    </a:lnTo>
                    <a:lnTo>
                      <a:pt x="46" y="401"/>
                    </a:lnTo>
                    <a:lnTo>
                      <a:pt x="46" y="402"/>
                    </a:lnTo>
                    <a:lnTo>
                      <a:pt x="53" y="402"/>
                    </a:lnTo>
                    <a:lnTo>
                      <a:pt x="56" y="401"/>
                    </a:lnTo>
                    <a:lnTo>
                      <a:pt x="66" y="398"/>
                    </a:lnTo>
                    <a:lnTo>
                      <a:pt x="88" y="373"/>
                    </a:lnTo>
                    <a:lnTo>
                      <a:pt x="92" y="364"/>
                    </a:lnTo>
                    <a:lnTo>
                      <a:pt x="92" y="353"/>
                    </a:lnTo>
                    <a:lnTo>
                      <a:pt x="88" y="345"/>
                    </a:lnTo>
                    <a:lnTo>
                      <a:pt x="88" y="344"/>
                    </a:lnTo>
                    <a:lnTo>
                      <a:pt x="82" y="341"/>
                    </a:lnTo>
                    <a:lnTo>
                      <a:pt x="77" y="337"/>
                    </a:lnTo>
                    <a:lnTo>
                      <a:pt x="77" y="335"/>
                    </a:lnTo>
                    <a:lnTo>
                      <a:pt x="75" y="335"/>
                    </a:lnTo>
                    <a:lnTo>
                      <a:pt x="75" y="329"/>
                    </a:lnTo>
                    <a:lnTo>
                      <a:pt x="74" y="327"/>
                    </a:lnTo>
                    <a:lnTo>
                      <a:pt x="75" y="327"/>
                    </a:lnTo>
                    <a:lnTo>
                      <a:pt x="77" y="328"/>
                    </a:lnTo>
                    <a:lnTo>
                      <a:pt x="81" y="337"/>
                    </a:lnTo>
                    <a:lnTo>
                      <a:pt x="81" y="338"/>
                    </a:lnTo>
                    <a:lnTo>
                      <a:pt x="84" y="338"/>
                    </a:lnTo>
                    <a:lnTo>
                      <a:pt x="87" y="337"/>
                    </a:lnTo>
                    <a:lnTo>
                      <a:pt x="88" y="335"/>
                    </a:lnTo>
                    <a:lnTo>
                      <a:pt x="92" y="334"/>
                    </a:lnTo>
                    <a:lnTo>
                      <a:pt x="95" y="334"/>
                    </a:lnTo>
                    <a:lnTo>
                      <a:pt x="99" y="332"/>
                    </a:lnTo>
                    <a:lnTo>
                      <a:pt x="100" y="335"/>
                    </a:lnTo>
                    <a:lnTo>
                      <a:pt x="102" y="337"/>
                    </a:lnTo>
                    <a:lnTo>
                      <a:pt x="105" y="338"/>
                    </a:lnTo>
                    <a:lnTo>
                      <a:pt x="107" y="335"/>
                    </a:lnTo>
                    <a:lnTo>
                      <a:pt x="107" y="332"/>
                    </a:lnTo>
                    <a:lnTo>
                      <a:pt x="106" y="331"/>
                    </a:lnTo>
                    <a:lnTo>
                      <a:pt x="106" y="329"/>
                    </a:lnTo>
                    <a:lnTo>
                      <a:pt x="112" y="324"/>
                    </a:lnTo>
                    <a:lnTo>
                      <a:pt x="114" y="314"/>
                    </a:lnTo>
                    <a:lnTo>
                      <a:pt x="114" y="310"/>
                    </a:lnTo>
                    <a:lnTo>
                      <a:pt x="113" y="308"/>
                    </a:lnTo>
                    <a:lnTo>
                      <a:pt x="112" y="306"/>
                    </a:lnTo>
                    <a:lnTo>
                      <a:pt x="110" y="304"/>
                    </a:lnTo>
                    <a:lnTo>
                      <a:pt x="109" y="304"/>
                    </a:lnTo>
                    <a:lnTo>
                      <a:pt x="107" y="306"/>
                    </a:lnTo>
                    <a:lnTo>
                      <a:pt x="105" y="306"/>
                    </a:lnTo>
                    <a:lnTo>
                      <a:pt x="105" y="304"/>
                    </a:lnTo>
                    <a:lnTo>
                      <a:pt x="100" y="301"/>
                    </a:lnTo>
                    <a:lnTo>
                      <a:pt x="99" y="301"/>
                    </a:lnTo>
                    <a:lnTo>
                      <a:pt x="99" y="303"/>
                    </a:lnTo>
                    <a:lnTo>
                      <a:pt x="96" y="304"/>
                    </a:lnTo>
                    <a:lnTo>
                      <a:pt x="96" y="306"/>
                    </a:lnTo>
                    <a:lnTo>
                      <a:pt x="95" y="307"/>
                    </a:lnTo>
                    <a:lnTo>
                      <a:pt x="93" y="307"/>
                    </a:lnTo>
                    <a:lnTo>
                      <a:pt x="92" y="310"/>
                    </a:lnTo>
                    <a:lnTo>
                      <a:pt x="87" y="314"/>
                    </a:lnTo>
                    <a:lnTo>
                      <a:pt x="85" y="314"/>
                    </a:lnTo>
                    <a:lnTo>
                      <a:pt x="82" y="313"/>
                    </a:lnTo>
                    <a:lnTo>
                      <a:pt x="80" y="314"/>
                    </a:lnTo>
                    <a:lnTo>
                      <a:pt x="78" y="314"/>
                    </a:lnTo>
                    <a:lnTo>
                      <a:pt x="78" y="313"/>
                    </a:lnTo>
                    <a:lnTo>
                      <a:pt x="77" y="311"/>
                    </a:lnTo>
                    <a:lnTo>
                      <a:pt x="78" y="308"/>
                    </a:lnTo>
                    <a:lnTo>
                      <a:pt x="78" y="307"/>
                    </a:lnTo>
                    <a:lnTo>
                      <a:pt x="77" y="306"/>
                    </a:lnTo>
                    <a:lnTo>
                      <a:pt x="75" y="303"/>
                    </a:lnTo>
                    <a:lnTo>
                      <a:pt x="74" y="301"/>
                    </a:lnTo>
                    <a:lnTo>
                      <a:pt x="78" y="289"/>
                    </a:lnTo>
                    <a:lnTo>
                      <a:pt x="80" y="288"/>
                    </a:lnTo>
                    <a:lnTo>
                      <a:pt x="80" y="286"/>
                    </a:lnTo>
                    <a:lnTo>
                      <a:pt x="82" y="284"/>
                    </a:lnTo>
                    <a:lnTo>
                      <a:pt x="85" y="284"/>
                    </a:lnTo>
                    <a:lnTo>
                      <a:pt x="120" y="261"/>
                    </a:lnTo>
                    <a:lnTo>
                      <a:pt x="135" y="247"/>
                    </a:lnTo>
                    <a:lnTo>
                      <a:pt x="141" y="244"/>
                    </a:lnTo>
                    <a:lnTo>
                      <a:pt x="144" y="237"/>
                    </a:lnTo>
                    <a:lnTo>
                      <a:pt x="141" y="234"/>
                    </a:lnTo>
                    <a:lnTo>
                      <a:pt x="142" y="230"/>
                    </a:lnTo>
                    <a:lnTo>
                      <a:pt x="151" y="221"/>
                    </a:lnTo>
                    <a:lnTo>
                      <a:pt x="155" y="221"/>
                    </a:lnTo>
                    <a:lnTo>
                      <a:pt x="160" y="222"/>
                    </a:lnTo>
                    <a:lnTo>
                      <a:pt x="172" y="222"/>
                    </a:lnTo>
                    <a:lnTo>
                      <a:pt x="174" y="219"/>
                    </a:lnTo>
                    <a:lnTo>
                      <a:pt x="174" y="214"/>
                    </a:lnTo>
                    <a:lnTo>
                      <a:pt x="176" y="208"/>
                    </a:lnTo>
                    <a:lnTo>
                      <a:pt x="176" y="204"/>
                    </a:lnTo>
                    <a:lnTo>
                      <a:pt x="181" y="187"/>
                    </a:lnTo>
                    <a:lnTo>
                      <a:pt x="181" y="176"/>
                    </a:lnTo>
                    <a:lnTo>
                      <a:pt x="180" y="174"/>
                    </a:lnTo>
                    <a:lnTo>
                      <a:pt x="177" y="167"/>
                    </a:lnTo>
                    <a:lnTo>
                      <a:pt x="174" y="166"/>
                    </a:lnTo>
                    <a:lnTo>
                      <a:pt x="173" y="163"/>
                    </a:lnTo>
                    <a:lnTo>
                      <a:pt x="165" y="159"/>
                    </a:lnTo>
                    <a:lnTo>
                      <a:pt x="163" y="155"/>
                    </a:lnTo>
                    <a:lnTo>
                      <a:pt x="160" y="154"/>
                    </a:lnTo>
                    <a:lnTo>
                      <a:pt x="159" y="154"/>
                    </a:lnTo>
                    <a:lnTo>
                      <a:pt x="159" y="152"/>
                    </a:lnTo>
                    <a:lnTo>
                      <a:pt x="155" y="147"/>
                    </a:lnTo>
                    <a:lnTo>
                      <a:pt x="151" y="133"/>
                    </a:lnTo>
                    <a:lnTo>
                      <a:pt x="149" y="130"/>
                    </a:lnTo>
                    <a:lnTo>
                      <a:pt x="148" y="126"/>
                    </a:lnTo>
                    <a:lnTo>
                      <a:pt x="147" y="123"/>
                    </a:lnTo>
                    <a:lnTo>
                      <a:pt x="144" y="120"/>
                    </a:lnTo>
                    <a:lnTo>
                      <a:pt x="142" y="117"/>
                    </a:lnTo>
                    <a:lnTo>
                      <a:pt x="140" y="114"/>
                    </a:lnTo>
                    <a:lnTo>
                      <a:pt x="137" y="114"/>
                    </a:lnTo>
                    <a:lnTo>
                      <a:pt x="134" y="112"/>
                    </a:lnTo>
                    <a:lnTo>
                      <a:pt x="130" y="109"/>
                    </a:lnTo>
                    <a:lnTo>
                      <a:pt x="128" y="107"/>
                    </a:lnTo>
                    <a:lnTo>
                      <a:pt x="127" y="107"/>
                    </a:lnTo>
                    <a:lnTo>
                      <a:pt x="126" y="106"/>
                    </a:lnTo>
                    <a:lnTo>
                      <a:pt x="113" y="97"/>
                    </a:lnTo>
                    <a:lnTo>
                      <a:pt x="110" y="96"/>
                    </a:lnTo>
                    <a:lnTo>
                      <a:pt x="105" y="89"/>
                    </a:lnTo>
                    <a:lnTo>
                      <a:pt x="103" y="87"/>
                    </a:lnTo>
                    <a:lnTo>
                      <a:pt x="100" y="84"/>
                    </a:lnTo>
                    <a:lnTo>
                      <a:pt x="93" y="75"/>
                    </a:lnTo>
                    <a:lnTo>
                      <a:pt x="89" y="73"/>
                    </a:lnTo>
                    <a:lnTo>
                      <a:pt x="85" y="63"/>
                    </a:lnTo>
                    <a:lnTo>
                      <a:pt x="85" y="59"/>
                    </a:lnTo>
                    <a:lnTo>
                      <a:pt x="84" y="52"/>
                    </a:lnTo>
                    <a:lnTo>
                      <a:pt x="84" y="33"/>
                    </a:lnTo>
                    <a:lnTo>
                      <a:pt x="80" y="22"/>
                    </a:lnTo>
                    <a:lnTo>
                      <a:pt x="77" y="18"/>
                    </a:lnTo>
                    <a:lnTo>
                      <a:pt x="75" y="15"/>
                    </a:lnTo>
                    <a:lnTo>
                      <a:pt x="74" y="14"/>
                    </a:lnTo>
                    <a:lnTo>
                      <a:pt x="74" y="11"/>
                    </a:lnTo>
                    <a:lnTo>
                      <a:pt x="73" y="4"/>
                    </a:lnTo>
                    <a:lnTo>
                      <a:pt x="74" y="3"/>
                    </a:lnTo>
                    <a:lnTo>
                      <a:pt x="74" y="1"/>
                    </a:lnTo>
                    <a:lnTo>
                      <a:pt x="75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48" name="Freeform 1482">
                <a:extLst>
                  <a:ext uri="{FF2B5EF4-FFF2-40B4-BE49-F238E27FC236}">
                    <a16:creationId xmlns:a16="http://schemas.microsoft.com/office/drawing/2014/main" id="{7BE16F28-8500-9755-1A30-A85D1CD176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39" y="1007"/>
                <a:ext cx="14" cy="12"/>
              </a:xfrm>
              <a:custGeom>
                <a:avLst/>
                <a:gdLst>
                  <a:gd name="T0" fmla="*/ 57 w 57"/>
                  <a:gd name="T1" fmla="*/ 49 h 49"/>
                  <a:gd name="T2" fmla="*/ 56 w 57"/>
                  <a:gd name="T3" fmla="*/ 47 h 49"/>
                  <a:gd name="T4" fmla="*/ 31 w 57"/>
                  <a:gd name="T5" fmla="*/ 35 h 49"/>
                  <a:gd name="T6" fmla="*/ 21 w 57"/>
                  <a:gd name="T7" fmla="*/ 44 h 49"/>
                  <a:gd name="T8" fmla="*/ 19 w 57"/>
                  <a:gd name="T9" fmla="*/ 44 h 49"/>
                  <a:gd name="T10" fmla="*/ 18 w 57"/>
                  <a:gd name="T11" fmla="*/ 42 h 49"/>
                  <a:gd name="T12" fmla="*/ 18 w 57"/>
                  <a:gd name="T13" fmla="*/ 39 h 49"/>
                  <a:gd name="T14" fmla="*/ 12 w 57"/>
                  <a:gd name="T15" fmla="*/ 32 h 49"/>
                  <a:gd name="T16" fmla="*/ 3 w 57"/>
                  <a:gd name="T17" fmla="*/ 23 h 49"/>
                  <a:gd name="T18" fmla="*/ 0 w 57"/>
                  <a:gd name="T19" fmla="*/ 23 h 49"/>
                  <a:gd name="T20" fmla="*/ 1 w 57"/>
                  <a:gd name="T21" fmla="*/ 22 h 49"/>
                  <a:gd name="T22" fmla="*/ 4 w 57"/>
                  <a:gd name="T23" fmla="*/ 18 h 49"/>
                  <a:gd name="T24" fmla="*/ 5 w 57"/>
                  <a:gd name="T25" fmla="*/ 14 h 49"/>
                  <a:gd name="T26" fmla="*/ 7 w 57"/>
                  <a:gd name="T27" fmla="*/ 14 h 49"/>
                  <a:gd name="T28" fmla="*/ 8 w 57"/>
                  <a:gd name="T29" fmla="*/ 12 h 49"/>
                  <a:gd name="T30" fmla="*/ 19 w 57"/>
                  <a:gd name="T31" fmla="*/ 5 h 49"/>
                  <a:gd name="T32" fmla="*/ 17 w 57"/>
                  <a:gd name="T33" fmla="*/ 4 h 49"/>
                  <a:gd name="T34" fmla="*/ 14 w 57"/>
                  <a:gd name="T35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57" h="49">
                    <a:moveTo>
                      <a:pt x="57" y="49"/>
                    </a:moveTo>
                    <a:lnTo>
                      <a:pt x="56" y="47"/>
                    </a:lnTo>
                    <a:lnTo>
                      <a:pt x="31" y="35"/>
                    </a:lnTo>
                    <a:lnTo>
                      <a:pt x="21" y="44"/>
                    </a:lnTo>
                    <a:lnTo>
                      <a:pt x="19" y="44"/>
                    </a:lnTo>
                    <a:lnTo>
                      <a:pt x="18" y="42"/>
                    </a:lnTo>
                    <a:lnTo>
                      <a:pt x="18" y="39"/>
                    </a:lnTo>
                    <a:lnTo>
                      <a:pt x="12" y="32"/>
                    </a:lnTo>
                    <a:lnTo>
                      <a:pt x="3" y="23"/>
                    </a:lnTo>
                    <a:lnTo>
                      <a:pt x="0" y="23"/>
                    </a:lnTo>
                    <a:lnTo>
                      <a:pt x="1" y="22"/>
                    </a:lnTo>
                    <a:lnTo>
                      <a:pt x="4" y="18"/>
                    </a:lnTo>
                    <a:lnTo>
                      <a:pt x="5" y="14"/>
                    </a:lnTo>
                    <a:lnTo>
                      <a:pt x="7" y="14"/>
                    </a:lnTo>
                    <a:lnTo>
                      <a:pt x="8" y="12"/>
                    </a:lnTo>
                    <a:lnTo>
                      <a:pt x="19" y="5"/>
                    </a:lnTo>
                    <a:lnTo>
                      <a:pt x="17" y="4"/>
                    </a:lnTo>
                    <a:lnTo>
                      <a:pt x="14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49" name="Freeform 1483">
                <a:extLst>
                  <a:ext uri="{FF2B5EF4-FFF2-40B4-BE49-F238E27FC236}">
                    <a16:creationId xmlns:a16="http://schemas.microsoft.com/office/drawing/2014/main" id="{6589A267-D0BF-A7B9-4669-FC96E78E61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7" y="1082"/>
                <a:ext cx="100" cy="56"/>
              </a:xfrm>
              <a:custGeom>
                <a:avLst/>
                <a:gdLst>
                  <a:gd name="T0" fmla="*/ 382 w 402"/>
                  <a:gd name="T1" fmla="*/ 219 h 220"/>
                  <a:gd name="T2" fmla="*/ 371 w 402"/>
                  <a:gd name="T3" fmla="*/ 218 h 220"/>
                  <a:gd name="T4" fmla="*/ 382 w 402"/>
                  <a:gd name="T5" fmla="*/ 212 h 220"/>
                  <a:gd name="T6" fmla="*/ 399 w 402"/>
                  <a:gd name="T7" fmla="*/ 212 h 220"/>
                  <a:gd name="T8" fmla="*/ 398 w 402"/>
                  <a:gd name="T9" fmla="*/ 205 h 220"/>
                  <a:gd name="T10" fmla="*/ 383 w 402"/>
                  <a:gd name="T11" fmla="*/ 201 h 220"/>
                  <a:gd name="T12" fmla="*/ 360 w 402"/>
                  <a:gd name="T13" fmla="*/ 183 h 220"/>
                  <a:gd name="T14" fmla="*/ 353 w 402"/>
                  <a:gd name="T15" fmla="*/ 177 h 220"/>
                  <a:gd name="T16" fmla="*/ 345 w 402"/>
                  <a:gd name="T17" fmla="*/ 159 h 220"/>
                  <a:gd name="T18" fmla="*/ 339 w 402"/>
                  <a:gd name="T19" fmla="*/ 152 h 220"/>
                  <a:gd name="T20" fmla="*/ 326 w 402"/>
                  <a:gd name="T21" fmla="*/ 148 h 220"/>
                  <a:gd name="T22" fmla="*/ 322 w 402"/>
                  <a:gd name="T23" fmla="*/ 146 h 220"/>
                  <a:gd name="T24" fmla="*/ 315 w 402"/>
                  <a:gd name="T25" fmla="*/ 138 h 220"/>
                  <a:gd name="T26" fmla="*/ 295 w 402"/>
                  <a:gd name="T27" fmla="*/ 125 h 220"/>
                  <a:gd name="T28" fmla="*/ 290 w 402"/>
                  <a:gd name="T29" fmla="*/ 124 h 220"/>
                  <a:gd name="T30" fmla="*/ 295 w 402"/>
                  <a:gd name="T31" fmla="*/ 117 h 220"/>
                  <a:gd name="T32" fmla="*/ 314 w 402"/>
                  <a:gd name="T33" fmla="*/ 105 h 220"/>
                  <a:gd name="T34" fmla="*/ 316 w 402"/>
                  <a:gd name="T35" fmla="*/ 95 h 220"/>
                  <a:gd name="T36" fmla="*/ 307 w 402"/>
                  <a:gd name="T37" fmla="*/ 91 h 220"/>
                  <a:gd name="T38" fmla="*/ 301 w 402"/>
                  <a:gd name="T39" fmla="*/ 96 h 220"/>
                  <a:gd name="T40" fmla="*/ 288 w 402"/>
                  <a:gd name="T41" fmla="*/ 95 h 220"/>
                  <a:gd name="T42" fmla="*/ 275 w 402"/>
                  <a:gd name="T43" fmla="*/ 91 h 220"/>
                  <a:gd name="T44" fmla="*/ 224 w 402"/>
                  <a:gd name="T45" fmla="*/ 88 h 220"/>
                  <a:gd name="T46" fmla="*/ 215 w 402"/>
                  <a:gd name="T47" fmla="*/ 56 h 220"/>
                  <a:gd name="T48" fmla="*/ 206 w 402"/>
                  <a:gd name="T49" fmla="*/ 54 h 220"/>
                  <a:gd name="T50" fmla="*/ 198 w 402"/>
                  <a:gd name="T51" fmla="*/ 56 h 220"/>
                  <a:gd name="T52" fmla="*/ 194 w 402"/>
                  <a:gd name="T53" fmla="*/ 77 h 220"/>
                  <a:gd name="T54" fmla="*/ 188 w 402"/>
                  <a:gd name="T55" fmla="*/ 81 h 220"/>
                  <a:gd name="T56" fmla="*/ 171 w 402"/>
                  <a:gd name="T57" fmla="*/ 78 h 220"/>
                  <a:gd name="T58" fmla="*/ 148 w 402"/>
                  <a:gd name="T59" fmla="*/ 78 h 220"/>
                  <a:gd name="T60" fmla="*/ 135 w 402"/>
                  <a:gd name="T61" fmla="*/ 82 h 220"/>
                  <a:gd name="T62" fmla="*/ 114 w 402"/>
                  <a:gd name="T63" fmla="*/ 78 h 220"/>
                  <a:gd name="T64" fmla="*/ 108 w 402"/>
                  <a:gd name="T65" fmla="*/ 68 h 220"/>
                  <a:gd name="T66" fmla="*/ 104 w 402"/>
                  <a:gd name="T67" fmla="*/ 56 h 220"/>
                  <a:gd name="T68" fmla="*/ 100 w 402"/>
                  <a:gd name="T69" fmla="*/ 50 h 220"/>
                  <a:gd name="T70" fmla="*/ 40 w 402"/>
                  <a:gd name="T71" fmla="*/ 47 h 220"/>
                  <a:gd name="T72" fmla="*/ 34 w 402"/>
                  <a:gd name="T73" fmla="*/ 46 h 220"/>
                  <a:gd name="T74" fmla="*/ 26 w 402"/>
                  <a:gd name="T75" fmla="*/ 36 h 220"/>
                  <a:gd name="T76" fmla="*/ 14 w 402"/>
                  <a:gd name="T77" fmla="*/ 32 h 220"/>
                  <a:gd name="T78" fmla="*/ 11 w 402"/>
                  <a:gd name="T79" fmla="*/ 31 h 220"/>
                  <a:gd name="T80" fmla="*/ 9 w 402"/>
                  <a:gd name="T81" fmla="*/ 24 h 220"/>
                  <a:gd name="T82" fmla="*/ 7 w 402"/>
                  <a:gd name="T83" fmla="*/ 7 h 220"/>
                  <a:gd name="T84" fmla="*/ 4 w 402"/>
                  <a:gd name="T85" fmla="*/ 0 h 2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402" h="220">
                    <a:moveTo>
                      <a:pt x="398" y="220"/>
                    </a:moveTo>
                    <a:lnTo>
                      <a:pt x="395" y="219"/>
                    </a:lnTo>
                    <a:lnTo>
                      <a:pt x="382" y="219"/>
                    </a:lnTo>
                    <a:lnTo>
                      <a:pt x="381" y="220"/>
                    </a:lnTo>
                    <a:lnTo>
                      <a:pt x="374" y="220"/>
                    </a:lnTo>
                    <a:lnTo>
                      <a:pt x="371" y="218"/>
                    </a:lnTo>
                    <a:lnTo>
                      <a:pt x="369" y="218"/>
                    </a:lnTo>
                    <a:lnTo>
                      <a:pt x="371" y="216"/>
                    </a:lnTo>
                    <a:lnTo>
                      <a:pt x="382" y="212"/>
                    </a:lnTo>
                    <a:lnTo>
                      <a:pt x="389" y="212"/>
                    </a:lnTo>
                    <a:lnTo>
                      <a:pt x="393" y="213"/>
                    </a:lnTo>
                    <a:lnTo>
                      <a:pt x="399" y="212"/>
                    </a:lnTo>
                    <a:lnTo>
                      <a:pt x="402" y="211"/>
                    </a:lnTo>
                    <a:lnTo>
                      <a:pt x="402" y="204"/>
                    </a:lnTo>
                    <a:lnTo>
                      <a:pt x="398" y="205"/>
                    </a:lnTo>
                    <a:lnTo>
                      <a:pt x="391" y="204"/>
                    </a:lnTo>
                    <a:lnTo>
                      <a:pt x="388" y="204"/>
                    </a:lnTo>
                    <a:lnTo>
                      <a:pt x="383" y="201"/>
                    </a:lnTo>
                    <a:lnTo>
                      <a:pt x="371" y="197"/>
                    </a:lnTo>
                    <a:lnTo>
                      <a:pt x="365" y="188"/>
                    </a:lnTo>
                    <a:lnTo>
                      <a:pt x="360" y="183"/>
                    </a:lnTo>
                    <a:lnTo>
                      <a:pt x="358" y="183"/>
                    </a:lnTo>
                    <a:lnTo>
                      <a:pt x="355" y="181"/>
                    </a:lnTo>
                    <a:lnTo>
                      <a:pt x="353" y="177"/>
                    </a:lnTo>
                    <a:lnTo>
                      <a:pt x="353" y="168"/>
                    </a:lnTo>
                    <a:lnTo>
                      <a:pt x="346" y="159"/>
                    </a:lnTo>
                    <a:lnTo>
                      <a:pt x="345" y="159"/>
                    </a:lnTo>
                    <a:lnTo>
                      <a:pt x="343" y="158"/>
                    </a:lnTo>
                    <a:lnTo>
                      <a:pt x="342" y="155"/>
                    </a:lnTo>
                    <a:lnTo>
                      <a:pt x="339" y="152"/>
                    </a:lnTo>
                    <a:lnTo>
                      <a:pt x="339" y="144"/>
                    </a:lnTo>
                    <a:lnTo>
                      <a:pt x="338" y="145"/>
                    </a:lnTo>
                    <a:lnTo>
                      <a:pt x="326" y="148"/>
                    </a:lnTo>
                    <a:lnTo>
                      <a:pt x="325" y="148"/>
                    </a:lnTo>
                    <a:lnTo>
                      <a:pt x="323" y="146"/>
                    </a:lnTo>
                    <a:lnTo>
                      <a:pt x="322" y="146"/>
                    </a:lnTo>
                    <a:lnTo>
                      <a:pt x="321" y="145"/>
                    </a:lnTo>
                    <a:lnTo>
                      <a:pt x="321" y="144"/>
                    </a:lnTo>
                    <a:lnTo>
                      <a:pt x="315" y="138"/>
                    </a:lnTo>
                    <a:lnTo>
                      <a:pt x="311" y="135"/>
                    </a:lnTo>
                    <a:lnTo>
                      <a:pt x="307" y="131"/>
                    </a:lnTo>
                    <a:lnTo>
                      <a:pt x="295" y="125"/>
                    </a:lnTo>
                    <a:lnTo>
                      <a:pt x="294" y="125"/>
                    </a:lnTo>
                    <a:lnTo>
                      <a:pt x="291" y="124"/>
                    </a:lnTo>
                    <a:lnTo>
                      <a:pt x="290" y="124"/>
                    </a:lnTo>
                    <a:lnTo>
                      <a:pt x="291" y="120"/>
                    </a:lnTo>
                    <a:lnTo>
                      <a:pt x="294" y="117"/>
                    </a:lnTo>
                    <a:lnTo>
                      <a:pt x="295" y="117"/>
                    </a:lnTo>
                    <a:lnTo>
                      <a:pt x="302" y="111"/>
                    </a:lnTo>
                    <a:lnTo>
                      <a:pt x="307" y="110"/>
                    </a:lnTo>
                    <a:lnTo>
                      <a:pt x="314" y="105"/>
                    </a:lnTo>
                    <a:lnTo>
                      <a:pt x="315" y="103"/>
                    </a:lnTo>
                    <a:lnTo>
                      <a:pt x="316" y="103"/>
                    </a:lnTo>
                    <a:lnTo>
                      <a:pt x="316" y="95"/>
                    </a:lnTo>
                    <a:lnTo>
                      <a:pt x="315" y="93"/>
                    </a:lnTo>
                    <a:lnTo>
                      <a:pt x="307" y="89"/>
                    </a:lnTo>
                    <a:lnTo>
                      <a:pt x="307" y="91"/>
                    </a:lnTo>
                    <a:lnTo>
                      <a:pt x="304" y="95"/>
                    </a:lnTo>
                    <a:lnTo>
                      <a:pt x="302" y="95"/>
                    </a:lnTo>
                    <a:lnTo>
                      <a:pt x="301" y="96"/>
                    </a:lnTo>
                    <a:lnTo>
                      <a:pt x="294" y="96"/>
                    </a:lnTo>
                    <a:lnTo>
                      <a:pt x="288" y="93"/>
                    </a:lnTo>
                    <a:lnTo>
                      <a:pt x="288" y="95"/>
                    </a:lnTo>
                    <a:lnTo>
                      <a:pt x="286" y="95"/>
                    </a:lnTo>
                    <a:lnTo>
                      <a:pt x="286" y="93"/>
                    </a:lnTo>
                    <a:lnTo>
                      <a:pt x="275" y="91"/>
                    </a:lnTo>
                    <a:lnTo>
                      <a:pt x="263" y="92"/>
                    </a:lnTo>
                    <a:lnTo>
                      <a:pt x="249" y="99"/>
                    </a:lnTo>
                    <a:lnTo>
                      <a:pt x="224" y="88"/>
                    </a:lnTo>
                    <a:lnTo>
                      <a:pt x="226" y="85"/>
                    </a:lnTo>
                    <a:lnTo>
                      <a:pt x="223" y="72"/>
                    </a:lnTo>
                    <a:lnTo>
                      <a:pt x="215" y="56"/>
                    </a:lnTo>
                    <a:lnTo>
                      <a:pt x="212" y="53"/>
                    </a:lnTo>
                    <a:lnTo>
                      <a:pt x="208" y="53"/>
                    </a:lnTo>
                    <a:lnTo>
                      <a:pt x="206" y="54"/>
                    </a:lnTo>
                    <a:lnTo>
                      <a:pt x="201" y="54"/>
                    </a:lnTo>
                    <a:lnTo>
                      <a:pt x="199" y="56"/>
                    </a:lnTo>
                    <a:lnTo>
                      <a:pt x="198" y="56"/>
                    </a:lnTo>
                    <a:lnTo>
                      <a:pt x="198" y="70"/>
                    </a:lnTo>
                    <a:lnTo>
                      <a:pt x="196" y="74"/>
                    </a:lnTo>
                    <a:lnTo>
                      <a:pt x="194" y="77"/>
                    </a:lnTo>
                    <a:lnTo>
                      <a:pt x="191" y="78"/>
                    </a:lnTo>
                    <a:lnTo>
                      <a:pt x="191" y="79"/>
                    </a:lnTo>
                    <a:lnTo>
                      <a:pt x="188" y="81"/>
                    </a:lnTo>
                    <a:lnTo>
                      <a:pt x="182" y="81"/>
                    </a:lnTo>
                    <a:lnTo>
                      <a:pt x="173" y="78"/>
                    </a:lnTo>
                    <a:lnTo>
                      <a:pt x="171" y="78"/>
                    </a:lnTo>
                    <a:lnTo>
                      <a:pt x="168" y="74"/>
                    </a:lnTo>
                    <a:lnTo>
                      <a:pt x="168" y="72"/>
                    </a:lnTo>
                    <a:lnTo>
                      <a:pt x="148" y="78"/>
                    </a:lnTo>
                    <a:lnTo>
                      <a:pt x="143" y="81"/>
                    </a:lnTo>
                    <a:lnTo>
                      <a:pt x="142" y="81"/>
                    </a:lnTo>
                    <a:lnTo>
                      <a:pt x="135" y="82"/>
                    </a:lnTo>
                    <a:lnTo>
                      <a:pt x="127" y="82"/>
                    </a:lnTo>
                    <a:lnTo>
                      <a:pt x="117" y="79"/>
                    </a:lnTo>
                    <a:lnTo>
                      <a:pt x="114" y="78"/>
                    </a:lnTo>
                    <a:lnTo>
                      <a:pt x="110" y="74"/>
                    </a:lnTo>
                    <a:lnTo>
                      <a:pt x="108" y="70"/>
                    </a:lnTo>
                    <a:lnTo>
                      <a:pt x="108" y="68"/>
                    </a:lnTo>
                    <a:lnTo>
                      <a:pt x="107" y="63"/>
                    </a:lnTo>
                    <a:lnTo>
                      <a:pt x="107" y="60"/>
                    </a:lnTo>
                    <a:lnTo>
                      <a:pt x="104" y="56"/>
                    </a:lnTo>
                    <a:lnTo>
                      <a:pt x="103" y="54"/>
                    </a:lnTo>
                    <a:lnTo>
                      <a:pt x="103" y="53"/>
                    </a:lnTo>
                    <a:lnTo>
                      <a:pt x="100" y="50"/>
                    </a:lnTo>
                    <a:lnTo>
                      <a:pt x="87" y="41"/>
                    </a:lnTo>
                    <a:lnTo>
                      <a:pt x="62" y="39"/>
                    </a:lnTo>
                    <a:lnTo>
                      <a:pt x="40" y="47"/>
                    </a:lnTo>
                    <a:lnTo>
                      <a:pt x="37" y="47"/>
                    </a:lnTo>
                    <a:lnTo>
                      <a:pt x="36" y="48"/>
                    </a:lnTo>
                    <a:lnTo>
                      <a:pt x="34" y="46"/>
                    </a:lnTo>
                    <a:lnTo>
                      <a:pt x="26" y="39"/>
                    </a:lnTo>
                    <a:lnTo>
                      <a:pt x="24" y="38"/>
                    </a:lnTo>
                    <a:lnTo>
                      <a:pt x="26" y="36"/>
                    </a:lnTo>
                    <a:lnTo>
                      <a:pt x="27" y="31"/>
                    </a:lnTo>
                    <a:lnTo>
                      <a:pt x="24" y="31"/>
                    </a:lnTo>
                    <a:lnTo>
                      <a:pt x="14" y="32"/>
                    </a:lnTo>
                    <a:lnTo>
                      <a:pt x="12" y="32"/>
                    </a:lnTo>
                    <a:lnTo>
                      <a:pt x="12" y="31"/>
                    </a:lnTo>
                    <a:lnTo>
                      <a:pt x="11" y="31"/>
                    </a:lnTo>
                    <a:lnTo>
                      <a:pt x="11" y="28"/>
                    </a:lnTo>
                    <a:lnTo>
                      <a:pt x="9" y="26"/>
                    </a:lnTo>
                    <a:lnTo>
                      <a:pt x="9" y="24"/>
                    </a:lnTo>
                    <a:lnTo>
                      <a:pt x="5" y="19"/>
                    </a:lnTo>
                    <a:lnTo>
                      <a:pt x="5" y="12"/>
                    </a:lnTo>
                    <a:lnTo>
                      <a:pt x="7" y="7"/>
                    </a:lnTo>
                    <a:lnTo>
                      <a:pt x="8" y="5"/>
                    </a:lnTo>
                    <a:lnTo>
                      <a:pt x="8" y="4"/>
                    </a:lnTo>
                    <a:lnTo>
                      <a:pt x="4" y="0"/>
                    </a:lnTo>
                    <a:lnTo>
                      <a:pt x="1" y="0"/>
                    </a:lnTo>
                    <a:lnTo>
                      <a:pt x="0" y="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50" name="Freeform 1484">
                <a:extLst>
                  <a:ext uri="{FF2B5EF4-FFF2-40B4-BE49-F238E27FC236}">
                    <a16:creationId xmlns:a16="http://schemas.microsoft.com/office/drawing/2014/main" id="{D8FDDA7F-D4EA-8028-C57C-08D9C82F52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6" y="1119"/>
                <a:ext cx="47" cy="22"/>
              </a:xfrm>
              <a:custGeom>
                <a:avLst/>
                <a:gdLst>
                  <a:gd name="T0" fmla="*/ 188 w 188"/>
                  <a:gd name="T1" fmla="*/ 0 h 89"/>
                  <a:gd name="T2" fmla="*/ 185 w 188"/>
                  <a:gd name="T3" fmla="*/ 1 h 89"/>
                  <a:gd name="T4" fmla="*/ 185 w 188"/>
                  <a:gd name="T5" fmla="*/ 2 h 89"/>
                  <a:gd name="T6" fmla="*/ 166 w 188"/>
                  <a:gd name="T7" fmla="*/ 30 h 89"/>
                  <a:gd name="T8" fmla="*/ 166 w 188"/>
                  <a:gd name="T9" fmla="*/ 36 h 89"/>
                  <a:gd name="T10" fmla="*/ 164 w 188"/>
                  <a:gd name="T11" fmla="*/ 37 h 89"/>
                  <a:gd name="T12" fmla="*/ 148 w 188"/>
                  <a:gd name="T13" fmla="*/ 40 h 89"/>
                  <a:gd name="T14" fmla="*/ 142 w 188"/>
                  <a:gd name="T15" fmla="*/ 40 h 89"/>
                  <a:gd name="T16" fmla="*/ 141 w 188"/>
                  <a:gd name="T17" fmla="*/ 41 h 89"/>
                  <a:gd name="T18" fmla="*/ 138 w 188"/>
                  <a:gd name="T19" fmla="*/ 43 h 89"/>
                  <a:gd name="T20" fmla="*/ 135 w 188"/>
                  <a:gd name="T21" fmla="*/ 46 h 89"/>
                  <a:gd name="T22" fmla="*/ 132 w 188"/>
                  <a:gd name="T23" fmla="*/ 47 h 89"/>
                  <a:gd name="T24" fmla="*/ 132 w 188"/>
                  <a:gd name="T25" fmla="*/ 48 h 89"/>
                  <a:gd name="T26" fmla="*/ 131 w 188"/>
                  <a:gd name="T27" fmla="*/ 54 h 89"/>
                  <a:gd name="T28" fmla="*/ 131 w 188"/>
                  <a:gd name="T29" fmla="*/ 62 h 89"/>
                  <a:gd name="T30" fmla="*/ 128 w 188"/>
                  <a:gd name="T31" fmla="*/ 67 h 89"/>
                  <a:gd name="T32" fmla="*/ 128 w 188"/>
                  <a:gd name="T33" fmla="*/ 68 h 89"/>
                  <a:gd name="T34" fmla="*/ 127 w 188"/>
                  <a:gd name="T35" fmla="*/ 68 h 89"/>
                  <a:gd name="T36" fmla="*/ 124 w 188"/>
                  <a:gd name="T37" fmla="*/ 69 h 89"/>
                  <a:gd name="T38" fmla="*/ 120 w 188"/>
                  <a:gd name="T39" fmla="*/ 72 h 89"/>
                  <a:gd name="T40" fmla="*/ 115 w 188"/>
                  <a:gd name="T41" fmla="*/ 74 h 89"/>
                  <a:gd name="T42" fmla="*/ 110 w 188"/>
                  <a:gd name="T43" fmla="*/ 78 h 89"/>
                  <a:gd name="T44" fmla="*/ 106 w 188"/>
                  <a:gd name="T45" fmla="*/ 84 h 89"/>
                  <a:gd name="T46" fmla="*/ 106 w 188"/>
                  <a:gd name="T47" fmla="*/ 86 h 89"/>
                  <a:gd name="T48" fmla="*/ 101 w 188"/>
                  <a:gd name="T49" fmla="*/ 86 h 89"/>
                  <a:gd name="T50" fmla="*/ 98 w 188"/>
                  <a:gd name="T51" fmla="*/ 85 h 89"/>
                  <a:gd name="T52" fmla="*/ 81 w 188"/>
                  <a:gd name="T53" fmla="*/ 89 h 89"/>
                  <a:gd name="T54" fmla="*/ 65 w 188"/>
                  <a:gd name="T55" fmla="*/ 86 h 89"/>
                  <a:gd name="T56" fmla="*/ 57 w 188"/>
                  <a:gd name="T57" fmla="*/ 82 h 89"/>
                  <a:gd name="T58" fmla="*/ 54 w 188"/>
                  <a:gd name="T59" fmla="*/ 75 h 89"/>
                  <a:gd name="T60" fmla="*/ 53 w 188"/>
                  <a:gd name="T61" fmla="*/ 74 h 89"/>
                  <a:gd name="T62" fmla="*/ 41 w 188"/>
                  <a:gd name="T63" fmla="*/ 72 h 89"/>
                  <a:gd name="T64" fmla="*/ 24 w 188"/>
                  <a:gd name="T65" fmla="*/ 84 h 89"/>
                  <a:gd name="T66" fmla="*/ 23 w 188"/>
                  <a:gd name="T67" fmla="*/ 85 h 89"/>
                  <a:gd name="T68" fmla="*/ 15 w 188"/>
                  <a:gd name="T69" fmla="*/ 88 h 89"/>
                  <a:gd name="T70" fmla="*/ 12 w 188"/>
                  <a:gd name="T71" fmla="*/ 88 h 89"/>
                  <a:gd name="T72" fmla="*/ 11 w 188"/>
                  <a:gd name="T73" fmla="*/ 86 h 89"/>
                  <a:gd name="T74" fmla="*/ 7 w 188"/>
                  <a:gd name="T75" fmla="*/ 84 h 89"/>
                  <a:gd name="T76" fmla="*/ 2 w 188"/>
                  <a:gd name="T77" fmla="*/ 78 h 89"/>
                  <a:gd name="T78" fmla="*/ 1 w 188"/>
                  <a:gd name="T79" fmla="*/ 78 h 89"/>
                  <a:gd name="T80" fmla="*/ 0 w 188"/>
                  <a:gd name="T81" fmla="*/ 76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88" h="89">
                    <a:moveTo>
                      <a:pt x="188" y="0"/>
                    </a:moveTo>
                    <a:lnTo>
                      <a:pt x="185" y="1"/>
                    </a:lnTo>
                    <a:lnTo>
                      <a:pt x="185" y="2"/>
                    </a:lnTo>
                    <a:lnTo>
                      <a:pt x="166" y="30"/>
                    </a:lnTo>
                    <a:lnTo>
                      <a:pt x="166" y="36"/>
                    </a:lnTo>
                    <a:lnTo>
                      <a:pt x="164" y="37"/>
                    </a:lnTo>
                    <a:lnTo>
                      <a:pt x="148" y="40"/>
                    </a:lnTo>
                    <a:lnTo>
                      <a:pt x="142" y="40"/>
                    </a:lnTo>
                    <a:lnTo>
                      <a:pt x="141" y="41"/>
                    </a:lnTo>
                    <a:lnTo>
                      <a:pt x="138" y="43"/>
                    </a:lnTo>
                    <a:lnTo>
                      <a:pt x="135" y="46"/>
                    </a:lnTo>
                    <a:lnTo>
                      <a:pt x="132" y="47"/>
                    </a:lnTo>
                    <a:lnTo>
                      <a:pt x="132" y="48"/>
                    </a:lnTo>
                    <a:lnTo>
                      <a:pt x="131" y="54"/>
                    </a:lnTo>
                    <a:lnTo>
                      <a:pt x="131" y="62"/>
                    </a:lnTo>
                    <a:lnTo>
                      <a:pt x="128" y="67"/>
                    </a:lnTo>
                    <a:lnTo>
                      <a:pt x="128" y="68"/>
                    </a:lnTo>
                    <a:lnTo>
                      <a:pt x="127" y="68"/>
                    </a:lnTo>
                    <a:lnTo>
                      <a:pt x="124" y="69"/>
                    </a:lnTo>
                    <a:lnTo>
                      <a:pt x="120" y="72"/>
                    </a:lnTo>
                    <a:lnTo>
                      <a:pt x="115" y="74"/>
                    </a:lnTo>
                    <a:lnTo>
                      <a:pt x="110" y="78"/>
                    </a:lnTo>
                    <a:lnTo>
                      <a:pt x="106" y="84"/>
                    </a:lnTo>
                    <a:lnTo>
                      <a:pt x="106" y="86"/>
                    </a:lnTo>
                    <a:lnTo>
                      <a:pt x="101" y="86"/>
                    </a:lnTo>
                    <a:lnTo>
                      <a:pt x="98" y="85"/>
                    </a:lnTo>
                    <a:lnTo>
                      <a:pt x="81" y="89"/>
                    </a:lnTo>
                    <a:lnTo>
                      <a:pt x="65" y="86"/>
                    </a:lnTo>
                    <a:lnTo>
                      <a:pt x="57" y="82"/>
                    </a:lnTo>
                    <a:lnTo>
                      <a:pt x="54" y="75"/>
                    </a:lnTo>
                    <a:lnTo>
                      <a:pt x="53" y="74"/>
                    </a:lnTo>
                    <a:lnTo>
                      <a:pt x="41" y="72"/>
                    </a:lnTo>
                    <a:lnTo>
                      <a:pt x="24" y="84"/>
                    </a:lnTo>
                    <a:lnTo>
                      <a:pt x="23" y="85"/>
                    </a:lnTo>
                    <a:lnTo>
                      <a:pt x="15" y="88"/>
                    </a:lnTo>
                    <a:lnTo>
                      <a:pt x="12" y="88"/>
                    </a:lnTo>
                    <a:lnTo>
                      <a:pt x="11" y="86"/>
                    </a:lnTo>
                    <a:lnTo>
                      <a:pt x="7" y="84"/>
                    </a:lnTo>
                    <a:lnTo>
                      <a:pt x="2" y="78"/>
                    </a:lnTo>
                    <a:lnTo>
                      <a:pt x="1" y="78"/>
                    </a:lnTo>
                    <a:lnTo>
                      <a:pt x="0" y="7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51" name="Freeform 1485">
                <a:extLst>
                  <a:ext uri="{FF2B5EF4-FFF2-40B4-BE49-F238E27FC236}">
                    <a16:creationId xmlns:a16="http://schemas.microsoft.com/office/drawing/2014/main" id="{55201501-84DD-CC05-A51C-1AE3AA8397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44" y="1110"/>
                <a:ext cx="6" cy="6"/>
              </a:xfrm>
              <a:custGeom>
                <a:avLst/>
                <a:gdLst>
                  <a:gd name="T0" fmla="*/ 0 w 23"/>
                  <a:gd name="T1" fmla="*/ 24 h 24"/>
                  <a:gd name="T2" fmla="*/ 11 w 23"/>
                  <a:gd name="T3" fmla="*/ 7 h 24"/>
                  <a:gd name="T4" fmla="*/ 14 w 23"/>
                  <a:gd name="T5" fmla="*/ 4 h 24"/>
                  <a:gd name="T6" fmla="*/ 17 w 23"/>
                  <a:gd name="T7" fmla="*/ 4 h 24"/>
                  <a:gd name="T8" fmla="*/ 18 w 23"/>
                  <a:gd name="T9" fmla="*/ 3 h 24"/>
                  <a:gd name="T10" fmla="*/ 20 w 23"/>
                  <a:gd name="T11" fmla="*/ 3 h 24"/>
                  <a:gd name="T12" fmla="*/ 23 w 23"/>
                  <a:gd name="T1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3" h="24">
                    <a:moveTo>
                      <a:pt x="0" y="24"/>
                    </a:moveTo>
                    <a:lnTo>
                      <a:pt x="11" y="7"/>
                    </a:lnTo>
                    <a:lnTo>
                      <a:pt x="14" y="4"/>
                    </a:lnTo>
                    <a:lnTo>
                      <a:pt x="17" y="4"/>
                    </a:lnTo>
                    <a:lnTo>
                      <a:pt x="18" y="3"/>
                    </a:lnTo>
                    <a:lnTo>
                      <a:pt x="20" y="3"/>
                    </a:lnTo>
                    <a:lnTo>
                      <a:pt x="23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52" name="Freeform 1486">
                <a:extLst>
                  <a:ext uri="{FF2B5EF4-FFF2-40B4-BE49-F238E27FC236}">
                    <a16:creationId xmlns:a16="http://schemas.microsoft.com/office/drawing/2014/main" id="{19AA1455-688E-4365-3468-C255329CCB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43" y="1116"/>
                <a:ext cx="1" cy="3"/>
              </a:xfrm>
              <a:custGeom>
                <a:avLst/>
                <a:gdLst>
                  <a:gd name="T0" fmla="*/ 4 w 4"/>
                  <a:gd name="T1" fmla="*/ 0 h 10"/>
                  <a:gd name="T2" fmla="*/ 1 w 4"/>
                  <a:gd name="T3" fmla="*/ 7 h 10"/>
                  <a:gd name="T4" fmla="*/ 1 w 4"/>
                  <a:gd name="T5" fmla="*/ 8 h 10"/>
                  <a:gd name="T6" fmla="*/ 0 w 4"/>
                  <a:gd name="T7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0">
                    <a:moveTo>
                      <a:pt x="4" y="0"/>
                    </a:moveTo>
                    <a:lnTo>
                      <a:pt x="1" y="7"/>
                    </a:lnTo>
                    <a:lnTo>
                      <a:pt x="1" y="8"/>
                    </a:lnTo>
                    <a:lnTo>
                      <a:pt x="0" y="1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53" name="Freeform 1487">
                <a:extLst>
                  <a:ext uri="{FF2B5EF4-FFF2-40B4-BE49-F238E27FC236}">
                    <a16:creationId xmlns:a16="http://schemas.microsoft.com/office/drawing/2014/main" id="{979D0F5A-D964-EF6A-6B93-ED379A4CCC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5" y="1043"/>
                <a:ext cx="68" cy="40"/>
              </a:xfrm>
              <a:custGeom>
                <a:avLst/>
                <a:gdLst>
                  <a:gd name="T0" fmla="*/ 260 w 271"/>
                  <a:gd name="T1" fmla="*/ 162 h 162"/>
                  <a:gd name="T2" fmla="*/ 260 w 271"/>
                  <a:gd name="T3" fmla="*/ 161 h 162"/>
                  <a:gd name="T4" fmla="*/ 271 w 271"/>
                  <a:gd name="T5" fmla="*/ 129 h 162"/>
                  <a:gd name="T6" fmla="*/ 268 w 271"/>
                  <a:gd name="T7" fmla="*/ 124 h 162"/>
                  <a:gd name="T8" fmla="*/ 268 w 271"/>
                  <a:gd name="T9" fmla="*/ 122 h 162"/>
                  <a:gd name="T10" fmla="*/ 265 w 271"/>
                  <a:gd name="T11" fmla="*/ 116 h 162"/>
                  <a:gd name="T12" fmla="*/ 261 w 271"/>
                  <a:gd name="T13" fmla="*/ 112 h 162"/>
                  <a:gd name="T14" fmla="*/ 247 w 271"/>
                  <a:gd name="T15" fmla="*/ 95 h 162"/>
                  <a:gd name="T16" fmla="*/ 246 w 271"/>
                  <a:gd name="T17" fmla="*/ 95 h 162"/>
                  <a:gd name="T18" fmla="*/ 232 w 271"/>
                  <a:gd name="T19" fmla="*/ 101 h 162"/>
                  <a:gd name="T20" fmla="*/ 229 w 271"/>
                  <a:gd name="T21" fmla="*/ 106 h 162"/>
                  <a:gd name="T22" fmla="*/ 226 w 271"/>
                  <a:gd name="T23" fmla="*/ 108 h 162"/>
                  <a:gd name="T24" fmla="*/ 223 w 271"/>
                  <a:gd name="T25" fmla="*/ 106 h 162"/>
                  <a:gd name="T26" fmla="*/ 219 w 271"/>
                  <a:gd name="T27" fmla="*/ 101 h 162"/>
                  <a:gd name="T28" fmla="*/ 204 w 271"/>
                  <a:gd name="T29" fmla="*/ 88 h 162"/>
                  <a:gd name="T30" fmla="*/ 202 w 271"/>
                  <a:gd name="T31" fmla="*/ 89 h 162"/>
                  <a:gd name="T32" fmla="*/ 202 w 271"/>
                  <a:gd name="T33" fmla="*/ 91 h 162"/>
                  <a:gd name="T34" fmla="*/ 201 w 271"/>
                  <a:gd name="T35" fmla="*/ 91 h 162"/>
                  <a:gd name="T36" fmla="*/ 194 w 271"/>
                  <a:gd name="T37" fmla="*/ 84 h 162"/>
                  <a:gd name="T38" fmla="*/ 190 w 271"/>
                  <a:gd name="T39" fmla="*/ 84 h 162"/>
                  <a:gd name="T40" fmla="*/ 186 w 271"/>
                  <a:gd name="T41" fmla="*/ 82 h 162"/>
                  <a:gd name="T42" fmla="*/ 179 w 271"/>
                  <a:gd name="T43" fmla="*/ 85 h 162"/>
                  <a:gd name="T44" fmla="*/ 176 w 271"/>
                  <a:gd name="T45" fmla="*/ 85 h 162"/>
                  <a:gd name="T46" fmla="*/ 169 w 271"/>
                  <a:gd name="T47" fmla="*/ 60 h 162"/>
                  <a:gd name="T48" fmla="*/ 163 w 271"/>
                  <a:gd name="T49" fmla="*/ 55 h 162"/>
                  <a:gd name="T50" fmla="*/ 158 w 271"/>
                  <a:gd name="T51" fmla="*/ 55 h 162"/>
                  <a:gd name="T52" fmla="*/ 154 w 271"/>
                  <a:gd name="T53" fmla="*/ 53 h 162"/>
                  <a:gd name="T54" fmla="*/ 151 w 271"/>
                  <a:gd name="T55" fmla="*/ 50 h 162"/>
                  <a:gd name="T56" fmla="*/ 134 w 271"/>
                  <a:gd name="T57" fmla="*/ 28 h 162"/>
                  <a:gd name="T58" fmla="*/ 131 w 271"/>
                  <a:gd name="T59" fmla="*/ 22 h 162"/>
                  <a:gd name="T60" fmla="*/ 130 w 271"/>
                  <a:gd name="T61" fmla="*/ 21 h 162"/>
                  <a:gd name="T62" fmla="*/ 130 w 271"/>
                  <a:gd name="T63" fmla="*/ 14 h 162"/>
                  <a:gd name="T64" fmla="*/ 128 w 271"/>
                  <a:gd name="T65" fmla="*/ 14 h 162"/>
                  <a:gd name="T66" fmla="*/ 126 w 271"/>
                  <a:gd name="T67" fmla="*/ 15 h 162"/>
                  <a:gd name="T68" fmla="*/ 123 w 271"/>
                  <a:gd name="T69" fmla="*/ 18 h 162"/>
                  <a:gd name="T70" fmla="*/ 120 w 271"/>
                  <a:gd name="T71" fmla="*/ 19 h 162"/>
                  <a:gd name="T72" fmla="*/ 116 w 271"/>
                  <a:gd name="T73" fmla="*/ 18 h 162"/>
                  <a:gd name="T74" fmla="*/ 113 w 271"/>
                  <a:gd name="T75" fmla="*/ 18 h 162"/>
                  <a:gd name="T76" fmla="*/ 112 w 271"/>
                  <a:gd name="T77" fmla="*/ 17 h 162"/>
                  <a:gd name="T78" fmla="*/ 109 w 271"/>
                  <a:gd name="T79" fmla="*/ 19 h 162"/>
                  <a:gd name="T80" fmla="*/ 106 w 271"/>
                  <a:gd name="T81" fmla="*/ 21 h 162"/>
                  <a:gd name="T82" fmla="*/ 103 w 271"/>
                  <a:gd name="T83" fmla="*/ 19 h 162"/>
                  <a:gd name="T84" fmla="*/ 102 w 271"/>
                  <a:gd name="T85" fmla="*/ 21 h 162"/>
                  <a:gd name="T86" fmla="*/ 102 w 271"/>
                  <a:gd name="T87" fmla="*/ 24 h 162"/>
                  <a:gd name="T88" fmla="*/ 101 w 271"/>
                  <a:gd name="T89" fmla="*/ 24 h 162"/>
                  <a:gd name="T90" fmla="*/ 101 w 271"/>
                  <a:gd name="T91" fmla="*/ 25 h 162"/>
                  <a:gd name="T92" fmla="*/ 85 w 271"/>
                  <a:gd name="T93" fmla="*/ 24 h 162"/>
                  <a:gd name="T94" fmla="*/ 81 w 271"/>
                  <a:gd name="T95" fmla="*/ 24 h 162"/>
                  <a:gd name="T96" fmla="*/ 74 w 271"/>
                  <a:gd name="T97" fmla="*/ 25 h 162"/>
                  <a:gd name="T98" fmla="*/ 70 w 271"/>
                  <a:gd name="T99" fmla="*/ 29 h 162"/>
                  <a:gd name="T100" fmla="*/ 70 w 271"/>
                  <a:gd name="T101" fmla="*/ 31 h 162"/>
                  <a:gd name="T102" fmla="*/ 67 w 271"/>
                  <a:gd name="T103" fmla="*/ 28 h 162"/>
                  <a:gd name="T104" fmla="*/ 66 w 271"/>
                  <a:gd name="T105" fmla="*/ 24 h 162"/>
                  <a:gd name="T106" fmla="*/ 59 w 271"/>
                  <a:gd name="T107" fmla="*/ 15 h 162"/>
                  <a:gd name="T108" fmla="*/ 48 w 271"/>
                  <a:gd name="T109" fmla="*/ 8 h 162"/>
                  <a:gd name="T110" fmla="*/ 43 w 271"/>
                  <a:gd name="T111" fmla="*/ 3 h 162"/>
                  <a:gd name="T112" fmla="*/ 42 w 271"/>
                  <a:gd name="T113" fmla="*/ 1 h 162"/>
                  <a:gd name="T114" fmla="*/ 8 w 271"/>
                  <a:gd name="T115" fmla="*/ 0 h 162"/>
                  <a:gd name="T116" fmla="*/ 1 w 271"/>
                  <a:gd name="T117" fmla="*/ 3 h 162"/>
                  <a:gd name="T118" fmla="*/ 0 w 271"/>
                  <a:gd name="T119" fmla="*/ 3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1" h="162">
                    <a:moveTo>
                      <a:pt x="260" y="162"/>
                    </a:moveTo>
                    <a:lnTo>
                      <a:pt x="260" y="161"/>
                    </a:lnTo>
                    <a:lnTo>
                      <a:pt x="271" y="129"/>
                    </a:lnTo>
                    <a:lnTo>
                      <a:pt x="268" y="124"/>
                    </a:lnTo>
                    <a:lnTo>
                      <a:pt x="268" y="122"/>
                    </a:lnTo>
                    <a:lnTo>
                      <a:pt x="265" y="116"/>
                    </a:lnTo>
                    <a:lnTo>
                      <a:pt x="261" y="112"/>
                    </a:lnTo>
                    <a:lnTo>
                      <a:pt x="247" y="95"/>
                    </a:lnTo>
                    <a:lnTo>
                      <a:pt x="246" y="95"/>
                    </a:lnTo>
                    <a:lnTo>
                      <a:pt x="232" y="101"/>
                    </a:lnTo>
                    <a:lnTo>
                      <a:pt x="229" y="106"/>
                    </a:lnTo>
                    <a:lnTo>
                      <a:pt x="226" y="108"/>
                    </a:lnTo>
                    <a:lnTo>
                      <a:pt x="223" y="106"/>
                    </a:lnTo>
                    <a:lnTo>
                      <a:pt x="219" y="101"/>
                    </a:lnTo>
                    <a:lnTo>
                      <a:pt x="204" y="88"/>
                    </a:lnTo>
                    <a:lnTo>
                      <a:pt x="202" y="89"/>
                    </a:lnTo>
                    <a:lnTo>
                      <a:pt x="202" y="91"/>
                    </a:lnTo>
                    <a:lnTo>
                      <a:pt x="201" y="91"/>
                    </a:lnTo>
                    <a:lnTo>
                      <a:pt x="194" y="84"/>
                    </a:lnTo>
                    <a:lnTo>
                      <a:pt x="190" y="84"/>
                    </a:lnTo>
                    <a:lnTo>
                      <a:pt x="186" y="82"/>
                    </a:lnTo>
                    <a:lnTo>
                      <a:pt x="179" y="85"/>
                    </a:lnTo>
                    <a:lnTo>
                      <a:pt x="176" y="85"/>
                    </a:lnTo>
                    <a:lnTo>
                      <a:pt x="169" y="60"/>
                    </a:lnTo>
                    <a:lnTo>
                      <a:pt x="163" y="55"/>
                    </a:lnTo>
                    <a:lnTo>
                      <a:pt x="158" y="55"/>
                    </a:lnTo>
                    <a:lnTo>
                      <a:pt x="154" y="53"/>
                    </a:lnTo>
                    <a:lnTo>
                      <a:pt x="151" y="50"/>
                    </a:lnTo>
                    <a:lnTo>
                      <a:pt x="134" y="28"/>
                    </a:lnTo>
                    <a:lnTo>
                      <a:pt x="131" y="22"/>
                    </a:lnTo>
                    <a:lnTo>
                      <a:pt x="130" y="21"/>
                    </a:lnTo>
                    <a:lnTo>
                      <a:pt x="130" y="14"/>
                    </a:lnTo>
                    <a:lnTo>
                      <a:pt x="128" y="14"/>
                    </a:lnTo>
                    <a:lnTo>
                      <a:pt x="126" y="15"/>
                    </a:lnTo>
                    <a:lnTo>
                      <a:pt x="123" y="18"/>
                    </a:lnTo>
                    <a:lnTo>
                      <a:pt x="120" y="19"/>
                    </a:lnTo>
                    <a:lnTo>
                      <a:pt x="116" y="18"/>
                    </a:lnTo>
                    <a:lnTo>
                      <a:pt x="113" y="18"/>
                    </a:lnTo>
                    <a:lnTo>
                      <a:pt x="112" y="17"/>
                    </a:lnTo>
                    <a:lnTo>
                      <a:pt x="109" y="19"/>
                    </a:lnTo>
                    <a:lnTo>
                      <a:pt x="106" y="21"/>
                    </a:lnTo>
                    <a:lnTo>
                      <a:pt x="103" y="19"/>
                    </a:lnTo>
                    <a:lnTo>
                      <a:pt x="102" y="21"/>
                    </a:lnTo>
                    <a:lnTo>
                      <a:pt x="102" y="24"/>
                    </a:lnTo>
                    <a:lnTo>
                      <a:pt x="101" y="24"/>
                    </a:lnTo>
                    <a:lnTo>
                      <a:pt x="101" y="25"/>
                    </a:lnTo>
                    <a:lnTo>
                      <a:pt x="85" y="24"/>
                    </a:lnTo>
                    <a:lnTo>
                      <a:pt x="81" y="24"/>
                    </a:lnTo>
                    <a:lnTo>
                      <a:pt x="74" y="25"/>
                    </a:lnTo>
                    <a:lnTo>
                      <a:pt x="70" y="29"/>
                    </a:lnTo>
                    <a:lnTo>
                      <a:pt x="70" y="31"/>
                    </a:lnTo>
                    <a:lnTo>
                      <a:pt x="67" y="28"/>
                    </a:lnTo>
                    <a:lnTo>
                      <a:pt x="66" y="24"/>
                    </a:lnTo>
                    <a:lnTo>
                      <a:pt x="59" y="15"/>
                    </a:lnTo>
                    <a:lnTo>
                      <a:pt x="48" y="8"/>
                    </a:lnTo>
                    <a:lnTo>
                      <a:pt x="43" y="3"/>
                    </a:lnTo>
                    <a:lnTo>
                      <a:pt x="42" y="1"/>
                    </a:lnTo>
                    <a:lnTo>
                      <a:pt x="8" y="0"/>
                    </a:lnTo>
                    <a:lnTo>
                      <a:pt x="1" y="3"/>
                    </a:lnTo>
                    <a:lnTo>
                      <a:pt x="0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54" name="Freeform 1488">
                <a:extLst>
                  <a:ext uri="{FF2B5EF4-FFF2-40B4-BE49-F238E27FC236}">
                    <a16:creationId xmlns:a16="http://schemas.microsoft.com/office/drawing/2014/main" id="{B66A8AA5-EA2E-325D-8243-6BBD49FEB1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0" y="1077"/>
                <a:ext cx="27" cy="9"/>
              </a:xfrm>
              <a:custGeom>
                <a:avLst/>
                <a:gdLst>
                  <a:gd name="T0" fmla="*/ 105 w 105"/>
                  <a:gd name="T1" fmla="*/ 21 h 32"/>
                  <a:gd name="T2" fmla="*/ 86 w 105"/>
                  <a:gd name="T3" fmla="*/ 28 h 32"/>
                  <a:gd name="T4" fmla="*/ 81 w 105"/>
                  <a:gd name="T5" fmla="*/ 32 h 32"/>
                  <a:gd name="T6" fmla="*/ 71 w 105"/>
                  <a:gd name="T7" fmla="*/ 32 h 32"/>
                  <a:gd name="T8" fmla="*/ 71 w 105"/>
                  <a:gd name="T9" fmla="*/ 31 h 32"/>
                  <a:gd name="T10" fmla="*/ 65 w 105"/>
                  <a:gd name="T11" fmla="*/ 23 h 32"/>
                  <a:gd name="T12" fmla="*/ 53 w 105"/>
                  <a:gd name="T13" fmla="*/ 17 h 32"/>
                  <a:gd name="T14" fmla="*/ 50 w 105"/>
                  <a:gd name="T15" fmla="*/ 21 h 32"/>
                  <a:gd name="T16" fmla="*/ 45 w 105"/>
                  <a:gd name="T17" fmla="*/ 17 h 32"/>
                  <a:gd name="T18" fmla="*/ 42 w 105"/>
                  <a:gd name="T19" fmla="*/ 18 h 32"/>
                  <a:gd name="T20" fmla="*/ 39 w 105"/>
                  <a:gd name="T21" fmla="*/ 21 h 32"/>
                  <a:gd name="T22" fmla="*/ 33 w 105"/>
                  <a:gd name="T23" fmla="*/ 21 h 32"/>
                  <a:gd name="T24" fmla="*/ 31 w 105"/>
                  <a:gd name="T25" fmla="*/ 20 h 32"/>
                  <a:gd name="T26" fmla="*/ 31 w 105"/>
                  <a:gd name="T27" fmla="*/ 18 h 32"/>
                  <a:gd name="T28" fmla="*/ 28 w 105"/>
                  <a:gd name="T29" fmla="*/ 16 h 32"/>
                  <a:gd name="T30" fmla="*/ 31 w 105"/>
                  <a:gd name="T31" fmla="*/ 13 h 32"/>
                  <a:gd name="T32" fmla="*/ 31 w 105"/>
                  <a:gd name="T33" fmla="*/ 8 h 32"/>
                  <a:gd name="T34" fmla="*/ 29 w 105"/>
                  <a:gd name="T35" fmla="*/ 4 h 32"/>
                  <a:gd name="T36" fmla="*/ 23 w 105"/>
                  <a:gd name="T37" fmla="*/ 0 h 32"/>
                  <a:gd name="T38" fmla="*/ 22 w 105"/>
                  <a:gd name="T39" fmla="*/ 0 h 32"/>
                  <a:gd name="T40" fmla="*/ 21 w 105"/>
                  <a:gd name="T41" fmla="*/ 4 h 32"/>
                  <a:gd name="T42" fmla="*/ 14 w 105"/>
                  <a:gd name="T43" fmla="*/ 10 h 32"/>
                  <a:gd name="T44" fmla="*/ 14 w 105"/>
                  <a:gd name="T45" fmla="*/ 13 h 32"/>
                  <a:gd name="T46" fmla="*/ 11 w 105"/>
                  <a:gd name="T47" fmla="*/ 20 h 32"/>
                  <a:gd name="T48" fmla="*/ 4 w 105"/>
                  <a:gd name="T49" fmla="*/ 30 h 32"/>
                  <a:gd name="T50" fmla="*/ 2 w 105"/>
                  <a:gd name="T51" fmla="*/ 30 h 32"/>
                  <a:gd name="T52" fmla="*/ 1 w 105"/>
                  <a:gd name="T53" fmla="*/ 28 h 32"/>
                  <a:gd name="T54" fmla="*/ 0 w 105"/>
                  <a:gd name="T55" fmla="*/ 24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05" h="32">
                    <a:moveTo>
                      <a:pt x="105" y="21"/>
                    </a:moveTo>
                    <a:lnTo>
                      <a:pt x="86" y="28"/>
                    </a:lnTo>
                    <a:lnTo>
                      <a:pt x="81" y="32"/>
                    </a:lnTo>
                    <a:lnTo>
                      <a:pt x="71" y="32"/>
                    </a:lnTo>
                    <a:lnTo>
                      <a:pt x="71" y="31"/>
                    </a:lnTo>
                    <a:lnTo>
                      <a:pt x="65" y="23"/>
                    </a:lnTo>
                    <a:lnTo>
                      <a:pt x="53" y="17"/>
                    </a:lnTo>
                    <a:lnTo>
                      <a:pt x="50" y="21"/>
                    </a:lnTo>
                    <a:lnTo>
                      <a:pt x="45" y="17"/>
                    </a:lnTo>
                    <a:lnTo>
                      <a:pt x="42" y="18"/>
                    </a:lnTo>
                    <a:lnTo>
                      <a:pt x="39" y="21"/>
                    </a:lnTo>
                    <a:lnTo>
                      <a:pt x="33" y="21"/>
                    </a:lnTo>
                    <a:lnTo>
                      <a:pt x="31" y="20"/>
                    </a:lnTo>
                    <a:lnTo>
                      <a:pt x="31" y="18"/>
                    </a:lnTo>
                    <a:lnTo>
                      <a:pt x="28" y="16"/>
                    </a:lnTo>
                    <a:lnTo>
                      <a:pt x="31" y="13"/>
                    </a:lnTo>
                    <a:lnTo>
                      <a:pt x="31" y="8"/>
                    </a:lnTo>
                    <a:lnTo>
                      <a:pt x="29" y="4"/>
                    </a:lnTo>
                    <a:lnTo>
                      <a:pt x="23" y="0"/>
                    </a:lnTo>
                    <a:lnTo>
                      <a:pt x="22" y="0"/>
                    </a:lnTo>
                    <a:lnTo>
                      <a:pt x="21" y="4"/>
                    </a:lnTo>
                    <a:lnTo>
                      <a:pt x="14" y="10"/>
                    </a:lnTo>
                    <a:lnTo>
                      <a:pt x="14" y="13"/>
                    </a:lnTo>
                    <a:lnTo>
                      <a:pt x="11" y="20"/>
                    </a:lnTo>
                    <a:lnTo>
                      <a:pt x="4" y="30"/>
                    </a:lnTo>
                    <a:lnTo>
                      <a:pt x="2" y="30"/>
                    </a:lnTo>
                    <a:lnTo>
                      <a:pt x="1" y="28"/>
                    </a:lnTo>
                    <a:lnTo>
                      <a:pt x="0" y="2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55" name="Freeform 1489">
                <a:extLst>
                  <a:ext uri="{FF2B5EF4-FFF2-40B4-BE49-F238E27FC236}">
                    <a16:creationId xmlns:a16="http://schemas.microsoft.com/office/drawing/2014/main" id="{F8278CD7-F6DB-0C31-29E1-684D38E78B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5" y="1083"/>
                <a:ext cx="5" cy="12"/>
              </a:xfrm>
              <a:custGeom>
                <a:avLst/>
                <a:gdLst>
                  <a:gd name="T0" fmla="*/ 22 w 22"/>
                  <a:gd name="T1" fmla="*/ 3 h 50"/>
                  <a:gd name="T2" fmla="*/ 16 w 22"/>
                  <a:gd name="T3" fmla="*/ 3 h 50"/>
                  <a:gd name="T4" fmla="*/ 15 w 22"/>
                  <a:gd name="T5" fmla="*/ 0 h 50"/>
                  <a:gd name="T6" fmla="*/ 13 w 22"/>
                  <a:gd name="T7" fmla="*/ 0 h 50"/>
                  <a:gd name="T8" fmla="*/ 8 w 22"/>
                  <a:gd name="T9" fmla="*/ 4 h 50"/>
                  <a:gd name="T10" fmla="*/ 9 w 22"/>
                  <a:gd name="T11" fmla="*/ 6 h 50"/>
                  <a:gd name="T12" fmla="*/ 9 w 22"/>
                  <a:gd name="T13" fmla="*/ 7 h 50"/>
                  <a:gd name="T14" fmla="*/ 15 w 22"/>
                  <a:gd name="T15" fmla="*/ 24 h 50"/>
                  <a:gd name="T16" fmla="*/ 5 w 22"/>
                  <a:gd name="T17" fmla="*/ 37 h 50"/>
                  <a:gd name="T18" fmla="*/ 0 w 22"/>
                  <a:gd name="T19" fmla="*/ 5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50">
                    <a:moveTo>
                      <a:pt x="22" y="3"/>
                    </a:moveTo>
                    <a:lnTo>
                      <a:pt x="16" y="3"/>
                    </a:lnTo>
                    <a:lnTo>
                      <a:pt x="15" y="0"/>
                    </a:lnTo>
                    <a:lnTo>
                      <a:pt x="13" y="0"/>
                    </a:lnTo>
                    <a:lnTo>
                      <a:pt x="8" y="4"/>
                    </a:lnTo>
                    <a:lnTo>
                      <a:pt x="9" y="6"/>
                    </a:lnTo>
                    <a:lnTo>
                      <a:pt x="9" y="7"/>
                    </a:lnTo>
                    <a:lnTo>
                      <a:pt x="15" y="24"/>
                    </a:lnTo>
                    <a:lnTo>
                      <a:pt x="5" y="37"/>
                    </a:lnTo>
                    <a:lnTo>
                      <a:pt x="0" y="5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56" name="Freeform 1490">
                <a:extLst>
                  <a:ext uri="{FF2B5EF4-FFF2-40B4-BE49-F238E27FC236}">
                    <a16:creationId xmlns:a16="http://schemas.microsoft.com/office/drawing/2014/main" id="{FEEA3D87-5199-C911-49C1-AF756258E3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5" y="1095"/>
                <a:ext cx="67" cy="92"/>
              </a:xfrm>
              <a:custGeom>
                <a:avLst/>
                <a:gdLst>
                  <a:gd name="T0" fmla="*/ 15 w 266"/>
                  <a:gd name="T1" fmla="*/ 9 h 368"/>
                  <a:gd name="T2" fmla="*/ 24 w 266"/>
                  <a:gd name="T3" fmla="*/ 14 h 368"/>
                  <a:gd name="T4" fmla="*/ 31 w 266"/>
                  <a:gd name="T5" fmla="*/ 26 h 368"/>
                  <a:gd name="T6" fmla="*/ 37 w 266"/>
                  <a:gd name="T7" fmla="*/ 41 h 368"/>
                  <a:gd name="T8" fmla="*/ 50 w 266"/>
                  <a:gd name="T9" fmla="*/ 66 h 368"/>
                  <a:gd name="T10" fmla="*/ 50 w 266"/>
                  <a:gd name="T11" fmla="*/ 72 h 368"/>
                  <a:gd name="T12" fmla="*/ 51 w 266"/>
                  <a:gd name="T13" fmla="*/ 81 h 368"/>
                  <a:gd name="T14" fmla="*/ 43 w 266"/>
                  <a:gd name="T15" fmla="*/ 87 h 368"/>
                  <a:gd name="T16" fmla="*/ 34 w 266"/>
                  <a:gd name="T17" fmla="*/ 105 h 368"/>
                  <a:gd name="T18" fmla="*/ 38 w 266"/>
                  <a:gd name="T19" fmla="*/ 115 h 368"/>
                  <a:gd name="T20" fmla="*/ 37 w 266"/>
                  <a:gd name="T21" fmla="*/ 125 h 368"/>
                  <a:gd name="T22" fmla="*/ 43 w 266"/>
                  <a:gd name="T23" fmla="*/ 127 h 368"/>
                  <a:gd name="T24" fmla="*/ 58 w 266"/>
                  <a:gd name="T25" fmla="*/ 140 h 368"/>
                  <a:gd name="T26" fmla="*/ 60 w 266"/>
                  <a:gd name="T27" fmla="*/ 148 h 368"/>
                  <a:gd name="T28" fmla="*/ 60 w 266"/>
                  <a:gd name="T29" fmla="*/ 157 h 368"/>
                  <a:gd name="T30" fmla="*/ 45 w 266"/>
                  <a:gd name="T31" fmla="*/ 157 h 368"/>
                  <a:gd name="T32" fmla="*/ 33 w 266"/>
                  <a:gd name="T33" fmla="*/ 177 h 368"/>
                  <a:gd name="T34" fmla="*/ 36 w 266"/>
                  <a:gd name="T35" fmla="*/ 186 h 368"/>
                  <a:gd name="T36" fmla="*/ 17 w 266"/>
                  <a:gd name="T37" fmla="*/ 194 h 368"/>
                  <a:gd name="T38" fmla="*/ 19 w 266"/>
                  <a:gd name="T39" fmla="*/ 199 h 368"/>
                  <a:gd name="T40" fmla="*/ 50 w 266"/>
                  <a:gd name="T41" fmla="*/ 217 h 368"/>
                  <a:gd name="T42" fmla="*/ 54 w 266"/>
                  <a:gd name="T43" fmla="*/ 222 h 368"/>
                  <a:gd name="T44" fmla="*/ 68 w 266"/>
                  <a:gd name="T45" fmla="*/ 224 h 368"/>
                  <a:gd name="T46" fmla="*/ 69 w 266"/>
                  <a:gd name="T47" fmla="*/ 218 h 368"/>
                  <a:gd name="T48" fmla="*/ 68 w 266"/>
                  <a:gd name="T49" fmla="*/ 214 h 368"/>
                  <a:gd name="T50" fmla="*/ 89 w 266"/>
                  <a:gd name="T51" fmla="*/ 210 h 368"/>
                  <a:gd name="T52" fmla="*/ 96 w 266"/>
                  <a:gd name="T53" fmla="*/ 208 h 368"/>
                  <a:gd name="T54" fmla="*/ 101 w 266"/>
                  <a:gd name="T55" fmla="*/ 203 h 368"/>
                  <a:gd name="T56" fmla="*/ 117 w 266"/>
                  <a:gd name="T57" fmla="*/ 194 h 368"/>
                  <a:gd name="T58" fmla="*/ 129 w 266"/>
                  <a:gd name="T59" fmla="*/ 181 h 368"/>
                  <a:gd name="T60" fmla="*/ 139 w 266"/>
                  <a:gd name="T61" fmla="*/ 190 h 368"/>
                  <a:gd name="T62" fmla="*/ 147 w 266"/>
                  <a:gd name="T63" fmla="*/ 193 h 368"/>
                  <a:gd name="T64" fmla="*/ 156 w 266"/>
                  <a:gd name="T65" fmla="*/ 200 h 368"/>
                  <a:gd name="T66" fmla="*/ 161 w 266"/>
                  <a:gd name="T67" fmla="*/ 211 h 368"/>
                  <a:gd name="T68" fmla="*/ 181 w 266"/>
                  <a:gd name="T69" fmla="*/ 229 h 368"/>
                  <a:gd name="T70" fmla="*/ 189 w 266"/>
                  <a:gd name="T71" fmla="*/ 251 h 368"/>
                  <a:gd name="T72" fmla="*/ 195 w 266"/>
                  <a:gd name="T73" fmla="*/ 252 h 368"/>
                  <a:gd name="T74" fmla="*/ 198 w 266"/>
                  <a:gd name="T75" fmla="*/ 259 h 368"/>
                  <a:gd name="T76" fmla="*/ 209 w 266"/>
                  <a:gd name="T77" fmla="*/ 259 h 368"/>
                  <a:gd name="T78" fmla="*/ 220 w 266"/>
                  <a:gd name="T79" fmla="*/ 249 h 368"/>
                  <a:gd name="T80" fmla="*/ 247 w 266"/>
                  <a:gd name="T81" fmla="*/ 270 h 368"/>
                  <a:gd name="T82" fmla="*/ 248 w 266"/>
                  <a:gd name="T83" fmla="*/ 277 h 368"/>
                  <a:gd name="T84" fmla="*/ 242 w 266"/>
                  <a:gd name="T85" fmla="*/ 291 h 368"/>
                  <a:gd name="T86" fmla="*/ 235 w 266"/>
                  <a:gd name="T87" fmla="*/ 312 h 368"/>
                  <a:gd name="T88" fmla="*/ 230 w 266"/>
                  <a:gd name="T89" fmla="*/ 315 h 368"/>
                  <a:gd name="T90" fmla="*/ 235 w 266"/>
                  <a:gd name="T91" fmla="*/ 327 h 368"/>
                  <a:gd name="T92" fmla="*/ 255 w 266"/>
                  <a:gd name="T93" fmla="*/ 350 h 368"/>
                  <a:gd name="T94" fmla="*/ 266 w 266"/>
                  <a:gd name="T95" fmla="*/ 368 h 3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66" h="368">
                    <a:moveTo>
                      <a:pt x="0" y="0"/>
                    </a:moveTo>
                    <a:lnTo>
                      <a:pt x="0" y="2"/>
                    </a:lnTo>
                    <a:lnTo>
                      <a:pt x="15" y="9"/>
                    </a:lnTo>
                    <a:lnTo>
                      <a:pt x="19" y="9"/>
                    </a:lnTo>
                    <a:lnTo>
                      <a:pt x="19" y="10"/>
                    </a:lnTo>
                    <a:lnTo>
                      <a:pt x="24" y="14"/>
                    </a:lnTo>
                    <a:lnTo>
                      <a:pt x="33" y="23"/>
                    </a:lnTo>
                    <a:lnTo>
                      <a:pt x="33" y="26"/>
                    </a:lnTo>
                    <a:lnTo>
                      <a:pt x="31" y="26"/>
                    </a:lnTo>
                    <a:lnTo>
                      <a:pt x="31" y="28"/>
                    </a:lnTo>
                    <a:lnTo>
                      <a:pt x="33" y="34"/>
                    </a:lnTo>
                    <a:lnTo>
                      <a:pt x="37" y="41"/>
                    </a:lnTo>
                    <a:lnTo>
                      <a:pt x="44" y="47"/>
                    </a:lnTo>
                    <a:lnTo>
                      <a:pt x="50" y="63"/>
                    </a:lnTo>
                    <a:lnTo>
                      <a:pt x="50" y="66"/>
                    </a:lnTo>
                    <a:lnTo>
                      <a:pt x="48" y="66"/>
                    </a:lnTo>
                    <a:lnTo>
                      <a:pt x="48" y="67"/>
                    </a:lnTo>
                    <a:lnTo>
                      <a:pt x="50" y="72"/>
                    </a:lnTo>
                    <a:lnTo>
                      <a:pt x="50" y="74"/>
                    </a:lnTo>
                    <a:lnTo>
                      <a:pt x="51" y="80"/>
                    </a:lnTo>
                    <a:lnTo>
                      <a:pt x="51" y="81"/>
                    </a:lnTo>
                    <a:lnTo>
                      <a:pt x="50" y="81"/>
                    </a:lnTo>
                    <a:lnTo>
                      <a:pt x="48" y="83"/>
                    </a:lnTo>
                    <a:lnTo>
                      <a:pt x="43" y="87"/>
                    </a:lnTo>
                    <a:lnTo>
                      <a:pt x="36" y="97"/>
                    </a:lnTo>
                    <a:lnTo>
                      <a:pt x="34" y="100"/>
                    </a:lnTo>
                    <a:lnTo>
                      <a:pt x="34" y="105"/>
                    </a:lnTo>
                    <a:lnTo>
                      <a:pt x="37" y="109"/>
                    </a:lnTo>
                    <a:lnTo>
                      <a:pt x="37" y="115"/>
                    </a:lnTo>
                    <a:lnTo>
                      <a:pt x="38" y="115"/>
                    </a:lnTo>
                    <a:lnTo>
                      <a:pt x="36" y="121"/>
                    </a:lnTo>
                    <a:lnTo>
                      <a:pt x="36" y="123"/>
                    </a:lnTo>
                    <a:lnTo>
                      <a:pt x="37" y="125"/>
                    </a:lnTo>
                    <a:lnTo>
                      <a:pt x="40" y="126"/>
                    </a:lnTo>
                    <a:lnTo>
                      <a:pt x="41" y="127"/>
                    </a:lnTo>
                    <a:lnTo>
                      <a:pt x="43" y="127"/>
                    </a:lnTo>
                    <a:lnTo>
                      <a:pt x="48" y="130"/>
                    </a:lnTo>
                    <a:lnTo>
                      <a:pt x="54" y="134"/>
                    </a:lnTo>
                    <a:lnTo>
                      <a:pt x="58" y="140"/>
                    </a:lnTo>
                    <a:lnTo>
                      <a:pt x="58" y="143"/>
                    </a:lnTo>
                    <a:lnTo>
                      <a:pt x="60" y="146"/>
                    </a:lnTo>
                    <a:lnTo>
                      <a:pt x="60" y="148"/>
                    </a:lnTo>
                    <a:lnTo>
                      <a:pt x="61" y="148"/>
                    </a:lnTo>
                    <a:lnTo>
                      <a:pt x="61" y="150"/>
                    </a:lnTo>
                    <a:lnTo>
                      <a:pt x="60" y="157"/>
                    </a:lnTo>
                    <a:lnTo>
                      <a:pt x="54" y="155"/>
                    </a:lnTo>
                    <a:lnTo>
                      <a:pt x="47" y="155"/>
                    </a:lnTo>
                    <a:lnTo>
                      <a:pt x="45" y="157"/>
                    </a:lnTo>
                    <a:lnTo>
                      <a:pt x="34" y="172"/>
                    </a:lnTo>
                    <a:lnTo>
                      <a:pt x="33" y="174"/>
                    </a:lnTo>
                    <a:lnTo>
                      <a:pt x="33" y="177"/>
                    </a:lnTo>
                    <a:lnTo>
                      <a:pt x="34" y="178"/>
                    </a:lnTo>
                    <a:lnTo>
                      <a:pt x="36" y="182"/>
                    </a:lnTo>
                    <a:lnTo>
                      <a:pt x="36" y="186"/>
                    </a:lnTo>
                    <a:lnTo>
                      <a:pt x="31" y="192"/>
                    </a:lnTo>
                    <a:lnTo>
                      <a:pt x="23" y="192"/>
                    </a:lnTo>
                    <a:lnTo>
                      <a:pt x="17" y="194"/>
                    </a:lnTo>
                    <a:lnTo>
                      <a:pt x="15" y="197"/>
                    </a:lnTo>
                    <a:lnTo>
                      <a:pt x="16" y="199"/>
                    </a:lnTo>
                    <a:lnTo>
                      <a:pt x="19" y="199"/>
                    </a:lnTo>
                    <a:lnTo>
                      <a:pt x="26" y="200"/>
                    </a:lnTo>
                    <a:lnTo>
                      <a:pt x="47" y="214"/>
                    </a:lnTo>
                    <a:lnTo>
                      <a:pt x="50" y="217"/>
                    </a:lnTo>
                    <a:lnTo>
                      <a:pt x="50" y="220"/>
                    </a:lnTo>
                    <a:lnTo>
                      <a:pt x="48" y="221"/>
                    </a:lnTo>
                    <a:lnTo>
                      <a:pt x="54" y="222"/>
                    </a:lnTo>
                    <a:lnTo>
                      <a:pt x="60" y="225"/>
                    </a:lnTo>
                    <a:lnTo>
                      <a:pt x="68" y="225"/>
                    </a:lnTo>
                    <a:lnTo>
                      <a:pt x="68" y="224"/>
                    </a:lnTo>
                    <a:lnTo>
                      <a:pt x="71" y="221"/>
                    </a:lnTo>
                    <a:lnTo>
                      <a:pt x="71" y="220"/>
                    </a:lnTo>
                    <a:lnTo>
                      <a:pt x="69" y="218"/>
                    </a:lnTo>
                    <a:lnTo>
                      <a:pt x="65" y="218"/>
                    </a:lnTo>
                    <a:lnTo>
                      <a:pt x="67" y="217"/>
                    </a:lnTo>
                    <a:lnTo>
                      <a:pt x="68" y="214"/>
                    </a:lnTo>
                    <a:lnTo>
                      <a:pt x="75" y="211"/>
                    </a:lnTo>
                    <a:lnTo>
                      <a:pt x="86" y="211"/>
                    </a:lnTo>
                    <a:lnTo>
                      <a:pt x="89" y="210"/>
                    </a:lnTo>
                    <a:lnTo>
                      <a:pt x="91" y="210"/>
                    </a:lnTo>
                    <a:lnTo>
                      <a:pt x="91" y="207"/>
                    </a:lnTo>
                    <a:lnTo>
                      <a:pt x="96" y="208"/>
                    </a:lnTo>
                    <a:lnTo>
                      <a:pt x="101" y="206"/>
                    </a:lnTo>
                    <a:lnTo>
                      <a:pt x="103" y="204"/>
                    </a:lnTo>
                    <a:lnTo>
                      <a:pt x="101" y="203"/>
                    </a:lnTo>
                    <a:lnTo>
                      <a:pt x="108" y="199"/>
                    </a:lnTo>
                    <a:lnTo>
                      <a:pt x="113" y="194"/>
                    </a:lnTo>
                    <a:lnTo>
                      <a:pt x="117" y="194"/>
                    </a:lnTo>
                    <a:lnTo>
                      <a:pt x="122" y="192"/>
                    </a:lnTo>
                    <a:lnTo>
                      <a:pt x="129" y="182"/>
                    </a:lnTo>
                    <a:lnTo>
                      <a:pt x="129" y="181"/>
                    </a:lnTo>
                    <a:lnTo>
                      <a:pt x="132" y="182"/>
                    </a:lnTo>
                    <a:lnTo>
                      <a:pt x="135" y="186"/>
                    </a:lnTo>
                    <a:lnTo>
                      <a:pt x="139" y="190"/>
                    </a:lnTo>
                    <a:lnTo>
                      <a:pt x="146" y="190"/>
                    </a:lnTo>
                    <a:lnTo>
                      <a:pt x="146" y="188"/>
                    </a:lnTo>
                    <a:lnTo>
                      <a:pt x="147" y="193"/>
                    </a:lnTo>
                    <a:lnTo>
                      <a:pt x="147" y="194"/>
                    </a:lnTo>
                    <a:lnTo>
                      <a:pt x="149" y="193"/>
                    </a:lnTo>
                    <a:lnTo>
                      <a:pt x="156" y="200"/>
                    </a:lnTo>
                    <a:lnTo>
                      <a:pt x="160" y="206"/>
                    </a:lnTo>
                    <a:lnTo>
                      <a:pt x="160" y="211"/>
                    </a:lnTo>
                    <a:lnTo>
                      <a:pt x="161" y="211"/>
                    </a:lnTo>
                    <a:lnTo>
                      <a:pt x="171" y="215"/>
                    </a:lnTo>
                    <a:lnTo>
                      <a:pt x="175" y="220"/>
                    </a:lnTo>
                    <a:lnTo>
                      <a:pt x="181" y="229"/>
                    </a:lnTo>
                    <a:lnTo>
                      <a:pt x="192" y="242"/>
                    </a:lnTo>
                    <a:lnTo>
                      <a:pt x="192" y="245"/>
                    </a:lnTo>
                    <a:lnTo>
                      <a:pt x="189" y="251"/>
                    </a:lnTo>
                    <a:lnTo>
                      <a:pt x="191" y="251"/>
                    </a:lnTo>
                    <a:lnTo>
                      <a:pt x="194" y="252"/>
                    </a:lnTo>
                    <a:lnTo>
                      <a:pt x="195" y="252"/>
                    </a:lnTo>
                    <a:lnTo>
                      <a:pt x="196" y="253"/>
                    </a:lnTo>
                    <a:lnTo>
                      <a:pt x="198" y="257"/>
                    </a:lnTo>
                    <a:lnTo>
                      <a:pt x="198" y="259"/>
                    </a:lnTo>
                    <a:lnTo>
                      <a:pt x="201" y="263"/>
                    </a:lnTo>
                    <a:lnTo>
                      <a:pt x="205" y="261"/>
                    </a:lnTo>
                    <a:lnTo>
                      <a:pt x="209" y="259"/>
                    </a:lnTo>
                    <a:lnTo>
                      <a:pt x="213" y="253"/>
                    </a:lnTo>
                    <a:lnTo>
                      <a:pt x="216" y="251"/>
                    </a:lnTo>
                    <a:lnTo>
                      <a:pt x="220" y="249"/>
                    </a:lnTo>
                    <a:lnTo>
                      <a:pt x="238" y="259"/>
                    </a:lnTo>
                    <a:lnTo>
                      <a:pt x="247" y="268"/>
                    </a:lnTo>
                    <a:lnTo>
                      <a:pt x="247" y="270"/>
                    </a:lnTo>
                    <a:lnTo>
                      <a:pt x="248" y="270"/>
                    </a:lnTo>
                    <a:lnTo>
                      <a:pt x="247" y="271"/>
                    </a:lnTo>
                    <a:lnTo>
                      <a:pt x="248" y="277"/>
                    </a:lnTo>
                    <a:lnTo>
                      <a:pt x="248" y="281"/>
                    </a:lnTo>
                    <a:lnTo>
                      <a:pt x="247" y="282"/>
                    </a:lnTo>
                    <a:lnTo>
                      <a:pt x="242" y="291"/>
                    </a:lnTo>
                    <a:lnTo>
                      <a:pt x="237" y="306"/>
                    </a:lnTo>
                    <a:lnTo>
                      <a:pt x="237" y="311"/>
                    </a:lnTo>
                    <a:lnTo>
                      <a:pt x="235" y="312"/>
                    </a:lnTo>
                    <a:lnTo>
                      <a:pt x="234" y="312"/>
                    </a:lnTo>
                    <a:lnTo>
                      <a:pt x="231" y="315"/>
                    </a:lnTo>
                    <a:lnTo>
                      <a:pt x="230" y="315"/>
                    </a:lnTo>
                    <a:lnTo>
                      <a:pt x="228" y="318"/>
                    </a:lnTo>
                    <a:lnTo>
                      <a:pt x="228" y="322"/>
                    </a:lnTo>
                    <a:lnTo>
                      <a:pt x="235" y="327"/>
                    </a:lnTo>
                    <a:lnTo>
                      <a:pt x="238" y="330"/>
                    </a:lnTo>
                    <a:lnTo>
                      <a:pt x="251" y="345"/>
                    </a:lnTo>
                    <a:lnTo>
                      <a:pt x="255" y="350"/>
                    </a:lnTo>
                    <a:lnTo>
                      <a:pt x="258" y="359"/>
                    </a:lnTo>
                    <a:lnTo>
                      <a:pt x="265" y="368"/>
                    </a:lnTo>
                    <a:lnTo>
                      <a:pt x="266" y="36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57" name="Freeform 1491">
                <a:extLst>
                  <a:ext uri="{FF2B5EF4-FFF2-40B4-BE49-F238E27FC236}">
                    <a16:creationId xmlns:a16="http://schemas.microsoft.com/office/drawing/2014/main" id="{2B40019A-5EFB-9965-9324-A0246245CE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7" y="1095"/>
                <a:ext cx="68" cy="32"/>
              </a:xfrm>
              <a:custGeom>
                <a:avLst/>
                <a:gdLst>
                  <a:gd name="T0" fmla="*/ 271 w 271"/>
                  <a:gd name="T1" fmla="*/ 0 h 129"/>
                  <a:gd name="T2" fmla="*/ 269 w 271"/>
                  <a:gd name="T3" fmla="*/ 0 h 129"/>
                  <a:gd name="T4" fmla="*/ 227 w 271"/>
                  <a:gd name="T5" fmla="*/ 10 h 129"/>
                  <a:gd name="T6" fmla="*/ 226 w 271"/>
                  <a:gd name="T7" fmla="*/ 10 h 129"/>
                  <a:gd name="T8" fmla="*/ 213 w 271"/>
                  <a:gd name="T9" fmla="*/ 16 h 129"/>
                  <a:gd name="T10" fmla="*/ 213 w 271"/>
                  <a:gd name="T11" fmla="*/ 21 h 129"/>
                  <a:gd name="T12" fmla="*/ 212 w 271"/>
                  <a:gd name="T13" fmla="*/ 23 h 129"/>
                  <a:gd name="T14" fmla="*/ 198 w 271"/>
                  <a:gd name="T15" fmla="*/ 27 h 129"/>
                  <a:gd name="T16" fmla="*/ 188 w 271"/>
                  <a:gd name="T17" fmla="*/ 28 h 129"/>
                  <a:gd name="T18" fmla="*/ 187 w 271"/>
                  <a:gd name="T19" fmla="*/ 28 h 129"/>
                  <a:gd name="T20" fmla="*/ 185 w 271"/>
                  <a:gd name="T21" fmla="*/ 30 h 129"/>
                  <a:gd name="T22" fmla="*/ 184 w 271"/>
                  <a:gd name="T23" fmla="*/ 35 h 129"/>
                  <a:gd name="T24" fmla="*/ 181 w 271"/>
                  <a:gd name="T25" fmla="*/ 40 h 129"/>
                  <a:gd name="T26" fmla="*/ 173 w 271"/>
                  <a:gd name="T27" fmla="*/ 44 h 129"/>
                  <a:gd name="T28" fmla="*/ 168 w 271"/>
                  <a:gd name="T29" fmla="*/ 40 h 129"/>
                  <a:gd name="T30" fmla="*/ 163 w 271"/>
                  <a:gd name="T31" fmla="*/ 40 h 129"/>
                  <a:gd name="T32" fmla="*/ 156 w 271"/>
                  <a:gd name="T33" fmla="*/ 41 h 129"/>
                  <a:gd name="T34" fmla="*/ 142 w 271"/>
                  <a:gd name="T35" fmla="*/ 48 h 129"/>
                  <a:gd name="T36" fmla="*/ 142 w 271"/>
                  <a:gd name="T37" fmla="*/ 47 h 129"/>
                  <a:gd name="T38" fmla="*/ 141 w 271"/>
                  <a:gd name="T39" fmla="*/ 45 h 129"/>
                  <a:gd name="T40" fmla="*/ 134 w 271"/>
                  <a:gd name="T41" fmla="*/ 47 h 129"/>
                  <a:gd name="T42" fmla="*/ 131 w 271"/>
                  <a:gd name="T43" fmla="*/ 48 h 129"/>
                  <a:gd name="T44" fmla="*/ 129 w 271"/>
                  <a:gd name="T45" fmla="*/ 48 h 129"/>
                  <a:gd name="T46" fmla="*/ 128 w 271"/>
                  <a:gd name="T47" fmla="*/ 49 h 129"/>
                  <a:gd name="T48" fmla="*/ 120 w 271"/>
                  <a:gd name="T49" fmla="*/ 49 h 129"/>
                  <a:gd name="T50" fmla="*/ 113 w 271"/>
                  <a:gd name="T51" fmla="*/ 51 h 129"/>
                  <a:gd name="T52" fmla="*/ 104 w 271"/>
                  <a:gd name="T53" fmla="*/ 51 h 129"/>
                  <a:gd name="T54" fmla="*/ 99 w 271"/>
                  <a:gd name="T55" fmla="*/ 52 h 129"/>
                  <a:gd name="T56" fmla="*/ 93 w 271"/>
                  <a:gd name="T57" fmla="*/ 58 h 129"/>
                  <a:gd name="T58" fmla="*/ 90 w 271"/>
                  <a:gd name="T59" fmla="*/ 58 h 129"/>
                  <a:gd name="T60" fmla="*/ 89 w 271"/>
                  <a:gd name="T61" fmla="*/ 55 h 129"/>
                  <a:gd name="T62" fmla="*/ 74 w 271"/>
                  <a:gd name="T63" fmla="*/ 52 h 129"/>
                  <a:gd name="T64" fmla="*/ 75 w 271"/>
                  <a:gd name="T65" fmla="*/ 54 h 129"/>
                  <a:gd name="T66" fmla="*/ 75 w 271"/>
                  <a:gd name="T67" fmla="*/ 59 h 129"/>
                  <a:gd name="T68" fmla="*/ 72 w 271"/>
                  <a:gd name="T69" fmla="*/ 63 h 129"/>
                  <a:gd name="T70" fmla="*/ 64 w 271"/>
                  <a:gd name="T71" fmla="*/ 72 h 129"/>
                  <a:gd name="T72" fmla="*/ 65 w 271"/>
                  <a:gd name="T73" fmla="*/ 74 h 129"/>
                  <a:gd name="T74" fmla="*/ 67 w 271"/>
                  <a:gd name="T75" fmla="*/ 76 h 129"/>
                  <a:gd name="T76" fmla="*/ 58 w 271"/>
                  <a:gd name="T77" fmla="*/ 84 h 129"/>
                  <a:gd name="T78" fmla="*/ 48 w 271"/>
                  <a:gd name="T79" fmla="*/ 84 h 129"/>
                  <a:gd name="T80" fmla="*/ 47 w 271"/>
                  <a:gd name="T81" fmla="*/ 81 h 129"/>
                  <a:gd name="T82" fmla="*/ 44 w 271"/>
                  <a:gd name="T83" fmla="*/ 79 h 129"/>
                  <a:gd name="T84" fmla="*/ 30 w 271"/>
                  <a:gd name="T85" fmla="*/ 72 h 129"/>
                  <a:gd name="T86" fmla="*/ 26 w 271"/>
                  <a:gd name="T87" fmla="*/ 67 h 129"/>
                  <a:gd name="T88" fmla="*/ 24 w 271"/>
                  <a:gd name="T89" fmla="*/ 67 h 129"/>
                  <a:gd name="T90" fmla="*/ 19 w 271"/>
                  <a:gd name="T91" fmla="*/ 76 h 129"/>
                  <a:gd name="T92" fmla="*/ 15 w 271"/>
                  <a:gd name="T93" fmla="*/ 79 h 129"/>
                  <a:gd name="T94" fmla="*/ 5 w 271"/>
                  <a:gd name="T95" fmla="*/ 98 h 129"/>
                  <a:gd name="T96" fmla="*/ 5 w 271"/>
                  <a:gd name="T97" fmla="*/ 100 h 129"/>
                  <a:gd name="T98" fmla="*/ 4 w 271"/>
                  <a:gd name="T99" fmla="*/ 105 h 129"/>
                  <a:gd name="T100" fmla="*/ 2 w 271"/>
                  <a:gd name="T101" fmla="*/ 123 h 129"/>
                  <a:gd name="T102" fmla="*/ 0 w 271"/>
                  <a:gd name="T103" fmla="*/ 129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71" h="129">
                    <a:moveTo>
                      <a:pt x="271" y="0"/>
                    </a:moveTo>
                    <a:lnTo>
                      <a:pt x="269" y="0"/>
                    </a:lnTo>
                    <a:lnTo>
                      <a:pt x="227" y="10"/>
                    </a:lnTo>
                    <a:lnTo>
                      <a:pt x="226" y="10"/>
                    </a:lnTo>
                    <a:lnTo>
                      <a:pt x="213" y="16"/>
                    </a:lnTo>
                    <a:lnTo>
                      <a:pt x="213" y="21"/>
                    </a:lnTo>
                    <a:lnTo>
                      <a:pt x="212" y="23"/>
                    </a:lnTo>
                    <a:lnTo>
                      <a:pt x="198" y="27"/>
                    </a:lnTo>
                    <a:lnTo>
                      <a:pt x="188" y="28"/>
                    </a:lnTo>
                    <a:lnTo>
                      <a:pt x="187" y="28"/>
                    </a:lnTo>
                    <a:lnTo>
                      <a:pt x="185" y="30"/>
                    </a:lnTo>
                    <a:lnTo>
                      <a:pt x="184" y="35"/>
                    </a:lnTo>
                    <a:lnTo>
                      <a:pt x="181" y="40"/>
                    </a:lnTo>
                    <a:lnTo>
                      <a:pt x="173" y="44"/>
                    </a:lnTo>
                    <a:lnTo>
                      <a:pt x="168" y="40"/>
                    </a:lnTo>
                    <a:lnTo>
                      <a:pt x="163" y="40"/>
                    </a:lnTo>
                    <a:lnTo>
                      <a:pt x="156" y="41"/>
                    </a:lnTo>
                    <a:lnTo>
                      <a:pt x="142" y="48"/>
                    </a:lnTo>
                    <a:lnTo>
                      <a:pt x="142" y="47"/>
                    </a:lnTo>
                    <a:lnTo>
                      <a:pt x="141" y="45"/>
                    </a:lnTo>
                    <a:lnTo>
                      <a:pt x="134" y="47"/>
                    </a:lnTo>
                    <a:lnTo>
                      <a:pt x="131" y="48"/>
                    </a:lnTo>
                    <a:lnTo>
                      <a:pt x="129" y="48"/>
                    </a:lnTo>
                    <a:lnTo>
                      <a:pt x="128" y="49"/>
                    </a:lnTo>
                    <a:lnTo>
                      <a:pt x="120" y="49"/>
                    </a:lnTo>
                    <a:lnTo>
                      <a:pt x="113" y="51"/>
                    </a:lnTo>
                    <a:lnTo>
                      <a:pt x="104" y="51"/>
                    </a:lnTo>
                    <a:lnTo>
                      <a:pt x="99" y="52"/>
                    </a:lnTo>
                    <a:lnTo>
                      <a:pt x="93" y="58"/>
                    </a:lnTo>
                    <a:lnTo>
                      <a:pt x="90" y="58"/>
                    </a:lnTo>
                    <a:lnTo>
                      <a:pt x="89" y="55"/>
                    </a:lnTo>
                    <a:lnTo>
                      <a:pt x="74" y="52"/>
                    </a:lnTo>
                    <a:lnTo>
                      <a:pt x="75" y="54"/>
                    </a:lnTo>
                    <a:lnTo>
                      <a:pt x="75" y="59"/>
                    </a:lnTo>
                    <a:lnTo>
                      <a:pt x="72" y="63"/>
                    </a:lnTo>
                    <a:lnTo>
                      <a:pt x="64" y="72"/>
                    </a:lnTo>
                    <a:lnTo>
                      <a:pt x="65" y="74"/>
                    </a:lnTo>
                    <a:lnTo>
                      <a:pt x="67" y="76"/>
                    </a:lnTo>
                    <a:lnTo>
                      <a:pt x="58" y="84"/>
                    </a:lnTo>
                    <a:lnTo>
                      <a:pt x="48" y="84"/>
                    </a:lnTo>
                    <a:lnTo>
                      <a:pt x="47" y="81"/>
                    </a:lnTo>
                    <a:lnTo>
                      <a:pt x="44" y="79"/>
                    </a:lnTo>
                    <a:lnTo>
                      <a:pt x="30" y="72"/>
                    </a:lnTo>
                    <a:lnTo>
                      <a:pt x="26" y="67"/>
                    </a:lnTo>
                    <a:lnTo>
                      <a:pt x="24" y="67"/>
                    </a:lnTo>
                    <a:lnTo>
                      <a:pt x="19" y="76"/>
                    </a:lnTo>
                    <a:lnTo>
                      <a:pt x="15" y="79"/>
                    </a:lnTo>
                    <a:lnTo>
                      <a:pt x="5" y="98"/>
                    </a:lnTo>
                    <a:lnTo>
                      <a:pt x="5" y="100"/>
                    </a:lnTo>
                    <a:lnTo>
                      <a:pt x="4" y="105"/>
                    </a:lnTo>
                    <a:lnTo>
                      <a:pt x="2" y="123"/>
                    </a:lnTo>
                    <a:lnTo>
                      <a:pt x="0" y="12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58" name="Freeform 1492">
                <a:extLst>
                  <a:ext uri="{FF2B5EF4-FFF2-40B4-BE49-F238E27FC236}">
                    <a16:creationId xmlns:a16="http://schemas.microsoft.com/office/drawing/2014/main" id="{DCB9B77C-9417-819D-503B-82A146D9D9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2" y="1147"/>
                <a:ext cx="64" cy="47"/>
              </a:xfrm>
              <a:custGeom>
                <a:avLst/>
                <a:gdLst>
                  <a:gd name="T0" fmla="*/ 0 w 257"/>
                  <a:gd name="T1" fmla="*/ 162 h 189"/>
                  <a:gd name="T2" fmla="*/ 3 w 257"/>
                  <a:gd name="T3" fmla="*/ 162 h 189"/>
                  <a:gd name="T4" fmla="*/ 9 w 257"/>
                  <a:gd name="T5" fmla="*/ 163 h 189"/>
                  <a:gd name="T6" fmla="*/ 14 w 257"/>
                  <a:gd name="T7" fmla="*/ 166 h 189"/>
                  <a:gd name="T8" fmla="*/ 21 w 257"/>
                  <a:gd name="T9" fmla="*/ 184 h 189"/>
                  <a:gd name="T10" fmla="*/ 21 w 257"/>
                  <a:gd name="T11" fmla="*/ 185 h 189"/>
                  <a:gd name="T12" fmla="*/ 28 w 257"/>
                  <a:gd name="T13" fmla="*/ 188 h 189"/>
                  <a:gd name="T14" fmla="*/ 36 w 257"/>
                  <a:gd name="T15" fmla="*/ 189 h 189"/>
                  <a:gd name="T16" fmla="*/ 45 w 257"/>
                  <a:gd name="T17" fmla="*/ 187 h 189"/>
                  <a:gd name="T18" fmla="*/ 74 w 257"/>
                  <a:gd name="T19" fmla="*/ 155 h 189"/>
                  <a:gd name="T20" fmla="*/ 74 w 257"/>
                  <a:gd name="T21" fmla="*/ 153 h 189"/>
                  <a:gd name="T22" fmla="*/ 76 w 257"/>
                  <a:gd name="T23" fmla="*/ 153 h 189"/>
                  <a:gd name="T24" fmla="*/ 80 w 257"/>
                  <a:gd name="T25" fmla="*/ 148 h 189"/>
                  <a:gd name="T26" fmla="*/ 80 w 257"/>
                  <a:gd name="T27" fmla="*/ 146 h 189"/>
                  <a:gd name="T28" fmla="*/ 77 w 257"/>
                  <a:gd name="T29" fmla="*/ 146 h 189"/>
                  <a:gd name="T30" fmla="*/ 74 w 257"/>
                  <a:gd name="T31" fmla="*/ 144 h 189"/>
                  <a:gd name="T32" fmla="*/ 76 w 257"/>
                  <a:gd name="T33" fmla="*/ 122 h 189"/>
                  <a:gd name="T34" fmla="*/ 73 w 257"/>
                  <a:gd name="T35" fmla="*/ 116 h 189"/>
                  <a:gd name="T36" fmla="*/ 73 w 257"/>
                  <a:gd name="T37" fmla="*/ 89 h 189"/>
                  <a:gd name="T38" fmla="*/ 74 w 257"/>
                  <a:gd name="T39" fmla="*/ 89 h 189"/>
                  <a:gd name="T40" fmla="*/ 74 w 257"/>
                  <a:gd name="T41" fmla="*/ 88 h 189"/>
                  <a:gd name="T42" fmla="*/ 91 w 257"/>
                  <a:gd name="T43" fmla="*/ 81 h 189"/>
                  <a:gd name="T44" fmla="*/ 94 w 257"/>
                  <a:gd name="T45" fmla="*/ 75 h 189"/>
                  <a:gd name="T46" fmla="*/ 95 w 257"/>
                  <a:gd name="T47" fmla="*/ 71 h 189"/>
                  <a:gd name="T48" fmla="*/ 99 w 257"/>
                  <a:gd name="T49" fmla="*/ 67 h 189"/>
                  <a:gd name="T50" fmla="*/ 106 w 257"/>
                  <a:gd name="T51" fmla="*/ 65 h 189"/>
                  <a:gd name="T52" fmla="*/ 112 w 257"/>
                  <a:gd name="T53" fmla="*/ 69 h 189"/>
                  <a:gd name="T54" fmla="*/ 115 w 257"/>
                  <a:gd name="T55" fmla="*/ 68 h 189"/>
                  <a:gd name="T56" fmla="*/ 116 w 257"/>
                  <a:gd name="T57" fmla="*/ 65 h 189"/>
                  <a:gd name="T58" fmla="*/ 117 w 257"/>
                  <a:gd name="T59" fmla="*/ 67 h 189"/>
                  <a:gd name="T60" fmla="*/ 120 w 257"/>
                  <a:gd name="T61" fmla="*/ 68 h 189"/>
                  <a:gd name="T62" fmla="*/ 122 w 257"/>
                  <a:gd name="T63" fmla="*/ 69 h 189"/>
                  <a:gd name="T64" fmla="*/ 124 w 257"/>
                  <a:gd name="T65" fmla="*/ 74 h 189"/>
                  <a:gd name="T66" fmla="*/ 126 w 257"/>
                  <a:gd name="T67" fmla="*/ 74 h 189"/>
                  <a:gd name="T68" fmla="*/ 127 w 257"/>
                  <a:gd name="T69" fmla="*/ 75 h 189"/>
                  <a:gd name="T70" fmla="*/ 130 w 257"/>
                  <a:gd name="T71" fmla="*/ 72 h 189"/>
                  <a:gd name="T72" fmla="*/ 134 w 257"/>
                  <a:gd name="T73" fmla="*/ 65 h 189"/>
                  <a:gd name="T74" fmla="*/ 134 w 257"/>
                  <a:gd name="T75" fmla="*/ 60 h 189"/>
                  <a:gd name="T76" fmla="*/ 133 w 257"/>
                  <a:gd name="T77" fmla="*/ 60 h 189"/>
                  <a:gd name="T78" fmla="*/ 133 w 257"/>
                  <a:gd name="T79" fmla="*/ 57 h 189"/>
                  <a:gd name="T80" fmla="*/ 134 w 257"/>
                  <a:gd name="T81" fmla="*/ 57 h 189"/>
                  <a:gd name="T82" fmla="*/ 136 w 257"/>
                  <a:gd name="T83" fmla="*/ 54 h 189"/>
                  <a:gd name="T84" fmla="*/ 139 w 257"/>
                  <a:gd name="T85" fmla="*/ 53 h 189"/>
                  <a:gd name="T86" fmla="*/ 144 w 257"/>
                  <a:gd name="T87" fmla="*/ 47 h 189"/>
                  <a:gd name="T88" fmla="*/ 162 w 257"/>
                  <a:gd name="T89" fmla="*/ 43 h 189"/>
                  <a:gd name="T90" fmla="*/ 169 w 257"/>
                  <a:gd name="T91" fmla="*/ 43 h 189"/>
                  <a:gd name="T92" fmla="*/ 177 w 257"/>
                  <a:gd name="T93" fmla="*/ 42 h 189"/>
                  <a:gd name="T94" fmla="*/ 182 w 257"/>
                  <a:gd name="T95" fmla="*/ 39 h 189"/>
                  <a:gd name="T96" fmla="*/ 194 w 257"/>
                  <a:gd name="T97" fmla="*/ 28 h 189"/>
                  <a:gd name="T98" fmla="*/ 194 w 257"/>
                  <a:gd name="T99" fmla="*/ 25 h 189"/>
                  <a:gd name="T100" fmla="*/ 214 w 257"/>
                  <a:gd name="T101" fmla="*/ 16 h 189"/>
                  <a:gd name="T102" fmla="*/ 216 w 257"/>
                  <a:gd name="T103" fmla="*/ 14 h 189"/>
                  <a:gd name="T104" fmla="*/ 219 w 257"/>
                  <a:gd name="T105" fmla="*/ 12 h 189"/>
                  <a:gd name="T106" fmla="*/ 228 w 257"/>
                  <a:gd name="T107" fmla="*/ 9 h 189"/>
                  <a:gd name="T108" fmla="*/ 243 w 257"/>
                  <a:gd name="T109" fmla="*/ 7 h 189"/>
                  <a:gd name="T110" fmla="*/ 249 w 257"/>
                  <a:gd name="T111" fmla="*/ 7 h 189"/>
                  <a:gd name="T112" fmla="*/ 257 w 257"/>
                  <a:gd name="T113" fmla="*/ 0 h 1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57" h="189">
                    <a:moveTo>
                      <a:pt x="0" y="162"/>
                    </a:moveTo>
                    <a:lnTo>
                      <a:pt x="3" y="162"/>
                    </a:lnTo>
                    <a:lnTo>
                      <a:pt x="9" y="163"/>
                    </a:lnTo>
                    <a:lnTo>
                      <a:pt x="14" y="166"/>
                    </a:lnTo>
                    <a:lnTo>
                      <a:pt x="21" y="184"/>
                    </a:lnTo>
                    <a:lnTo>
                      <a:pt x="21" y="185"/>
                    </a:lnTo>
                    <a:lnTo>
                      <a:pt x="28" y="188"/>
                    </a:lnTo>
                    <a:lnTo>
                      <a:pt x="36" y="189"/>
                    </a:lnTo>
                    <a:lnTo>
                      <a:pt x="45" y="187"/>
                    </a:lnTo>
                    <a:lnTo>
                      <a:pt x="74" y="155"/>
                    </a:lnTo>
                    <a:lnTo>
                      <a:pt x="74" y="153"/>
                    </a:lnTo>
                    <a:lnTo>
                      <a:pt x="76" y="153"/>
                    </a:lnTo>
                    <a:lnTo>
                      <a:pt x="80" y="148"/>
                    </a:lnTo>
                    <a:lnTo>
                      <a:pt x="80" y="146"/>
                    </a:lnTo>
                    <a:lnTo>
                      <a:pt x="77" y="146"/>
                    </a:lnTo>
                    <a:lnTo>
                      <a:pt x="74" y="144"/>
                    </a:lnTo>
                    <a:lnTo>
                      <a:pt x="76" y="122"/>
                    </a:lnTo>
                    <a:lnTo>
                      <a:pt x="73" y="116"/>
                    </a:lnTo>
                    <a:lnTo>
                      <a:pt x="73" y="89"/>
                    </a:lnTo>
                    <a:lnTo>
                      <a:pt x="74" y="89"/>
                    </a:lnTo>
                    <a:lnTo>
                      <a:pt x="74" y="88"/>
                    </a:lnTo>
                    <a:lnTo>
                      <a:pt x="91" y="81"/>
                    </a:lnTo>
                    <a:lnTo>
                      <a:pt x="94" y="75"/>
                    </a:lnTo>
                    <a:lnTo>
                      <a:pt x="95" y="71"/>
                    </a:lnTo>
                    <a:lnTo>
                      <a:pt x="99" y="67"/>
                    </a:lnTo>
                    <a:lnTo>
                      <a:pt x="106" y="65"/>
                    </a:lnTo>
                    <a:lnTo>
                      <a:pt x="112" y="69"/>
                    </a:lnTo>
                    <a:lnTo>
                      <a:pt x="115" y="68"/>
                    </a:lnTo>
                    <a:lnTo>
                      <a:pt x="116" y="65"/>
                    </a:lnTo>
                    <a:lnTo>
                      <a:pt x="117" y="67"/>
                    </a:lnTo>
                    <a:lnTo>
                      <a:pt x="120" y="68"/>
                    </a:lnTo>
                    <a:lnTo>
                      <a:pt x="122" y="69"/>
                    </a:lnTo>
                    <a:lnTo>
                      <a:pt x="124" y="74"/>
                    </a:lnTo>
                    <a:lnTo>
                      <a:pt x="126" y="74"/>
                    </a:lnTo>
                    <a:lnTo>
                      <a:pt x="127" y="75"/>
                    </a:lnTo>
                    <a:lnTo>
                      <a:pt x="130" y="72"/>
                    </a:lnTo>
                    <a:lnTo>
                      <a:pt x="134" y="65"/>
                    </a:lnTo>
                    <a:lnTo>
                      <a:pt x="134" y="60"/>
                    </a:lnTo>
                    <a:lnTo>
                      <a:pt x="133" y="60"/>
                    </a:lnTo>
                    <a:lnTo>
                      <a:pt x="133" y="57"/>
                    </a:lnTo>
                    <a:lnTo>
                      <a:pt x="134" y="57"/>
                    </a:lnTo>
                    <a:lnTo>
                      <a:pt x="136" y="54"/>
                    </a:lnTo>
                    <a:lnTo>
                      <a:pt x="139" y="53"/>
                    </a:lnTo>
                    <a:lnTo>
                      <a:pt x="144" y="47"/>
                    </a:lnTo>
                    <a:lnTo>
                      <a:pt x="162" y="43"/>
                    </a:lnTo>
                    <a:lnTo>
                      <a:pt x="169" y="43"/>
                    </a:lnTo>
                    <a:lnTo>
                      <a:pt x="177" y="42"/>
                    </a:lnTo>
                    <a:lnTo>
                      <a:pt x="182" y="39"/>
                    </a:lnTo>
                    <a:lnTo>
                      <a:pt x="194" y="28"/>
                    </a:lnTo>
                    <a:lnTo>
                      <a:pt x="194" y="25"/>
                    </a:lnTo>
                    <a:lnTo>
                      <a:pt x="214" y="16"/>
                    </a:lnTo>
                    <a:lnTo>
                      <a:pt x="216" y="14"/>
                    </a:lnTo>
                    <a:lnTo>
                      <a:pt x="219" y="12"/>
                    </a:lnTo>
                    <a:lnTo>
                      <a:pt x="228" y="9"/>
                    </a:lnTo>
                    <a:lnTo>
                      <a:pt x="243" y="7"/>
                    </a:lnTo>
                    <a:lnTo>
                      <a:pt x="249" y="7"/>
                    </a:lnTo>
                    <a:lnTo>
                      <a:pt x="257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59" name="Freeform 1493">
                <a:extLst>
                  <a:ext uri="{FF2B5EF4-FFF2-40B4-BE49-F238E27FC236}">
                    <a16:creationId xmlns:a16="http://schemas.microsoft.com/office/drawing/2014/main" id="{69D04086-598A-676E-CB0C-D708C1D909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1187"/>
                <a:ext cx="11" cy="18"/>
              </a:xfrm>
              <a:custGeom>
                <a:avLst/>
                <a:gdLst>
                  <a:gd name="T0" fmla="*/ 43 w 43"/>
                  <a:gd name="T1" fmla="*/ 0 h 70"/>
                  <a:gd name="T2" fmla="*/ 40 w 43"/>
                  <a:gd name="T3" fmla="*/ 5 h 70"/>
                  <a:gd name="T4" fmla="*/ 38 w 43"/>
                  <a:gd name="T5" fmla="*/ 17 h 70"/>
                  <a:gd name="T6" fmla="*/ 36 w 43"/>
                  <a:gd name="T7" fmla="*/ 17 h 70"/>
                  <a:gd name="T8" fmla="*/ 35 w 43"/>
                  <a:gd name="T9" fmla="*/ 18 h 70"/>
                  <a:gd name="T10" fmla="*/ 28 w 43"/>
                  <a:gd name="T11" fmla="*/ 19 h 70"/>
                  <a:gd name="T12" fmla="*/ 14 w 43"/>
                  <a:gd name="T13" fmla="*/ 30 h 70"/>
                  <a:gd name="T14" fmla="*/ 12 w 43"/>
                  <a:gd name="T15" fmla="*/ 32 h 70"/>
                  <a:gd name="T16" fmla="*/ 12 w 43"/>
                  <a:gd name="T17" fmla="*/ 36 h 70"/>
                  <a:gd name="T18" fmla="*/ 8 w 43"/>
                  <a:gd name="T19" fmla="*/ 51 h 70"/>
                  <a:gd name="T20" fmla="*/ 0 w 43"/>
                  <a:gd name="T21" fmla="*/ 61 h 70"/>
                  <a:gd name="T22" fmla="*/ 0 w 43"/>
                  <a:gd name="T23" fmla="*/ 7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3" h="70">
                    <a:moveTo>
                      <a:pt x="43" y="0"/>
                    </a:moveTo>
                    <a:lnTo>
                      <a:pt x="40" y="5"/>
                    </a:lnTo>
                    <a:lnTo>
                      <a:pt x="38" y="17"/>
                    </a:lnTo>
                    <a:lnTo>
                      <a:pt x="36" y="17"/>
                    </a:lnTo>
                    <a:lnTo>
                      <a:pt x="35" y="18"/>
                    </a:lnTo>
                    <a:lnTo>
                      <a:pt x="28" y="19"/>
                    </a:lnTo>
                    <a:lnTo>
                      <a:pt x="14" y="30"/>
                    </a:lnTo>
                    <a:lnTo>
                      <a:pt x="12" y="32"/>
                    </a:lnTo>
                    <a:lnTo>
                      <a:pt x="12" y="36"/>
                    </a:lnTo>
                    <a:lnTo>
                      <a:pt x="8" y="51"/>
                    </a:lnTo>
                    <a:lnTo>
                      <a:pt x="0" y="61"/>
                    </a:lnTo>
                    <a:lnTo>
                      <a:pt x="0" y="7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60" name="Freeform 1494">
                <a:extLst>
                  <a:ext uri="{FF2B5EF4-FFF2-40B4-BE49-F238E27FC236}">
                    <a16:creationId xmlns:a16="http://schemas.microsoft.com/office/drawing/2014/main" id="{CC3A8550-9D88-4204-4670-6726DBB20A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6" y="1173"/>
                <a:ext cx="85" cy="35"/>
              </a:xfrm>
              <a:custGeom>
                <a:avLst/>
                <a:gdLst>
                  <a:gd name="T0" fmla="*/ 329 w 338"/>
                  <a:gd name="T1" fmla="*/ 124 h 141"/>
                  <a:gd name="T2" fmla="*/ 317 w 338"/>
                  <a:gd name="T3" fmla="*/ 116 h 141"/>
                  <a:gd name="T4" fmla="*/ 306 w 338"/>
                  <a:gd name="T5" fmla="*/ 124 h 141"/>
                  <a:gd name="T6" fmla="*/ 302 w 338"/>
                  <a:gd name="T7" fmla="*/ 129 h 141"/>
                  <a:gd name="T8" fmla="*/ 300 w 338"/>
                  <a:gd name="T9" fmla="*/ 136 h 141"/>
                  <a:gd name="T10" fmla="*/ 299 w 338"/>
                  <a:gd name="T11" fmla="*/ 127 h 141"/>
                  <a:gd name="T12" fmla="*/ 303 w 338"/>
                  <a:gd name="T13" fmla="*/ 122 h 141"/>
                  <a:gd name="T14" fmla="*/ 306 w 338"/>
                  <a:gd name="T15" fmla="*/ 117 h 141"/>
                  <a:gd name="T16" fmla="*/ 296 w 338"/>
                  <a:gd name="T17" fmla="*/ 119 h 141"/>
                  <a:gd name="T18" fmla="*/ 282 w 338"/>
                  <a:gd name="T19" fmla="*/ 124 h 141"/>
                  <a:gd name="T20" fmla="*/ 273 w 338"/>
                  <a:gd name="T21" fmla="*/ 115 h 141"/>
                  <a:gd name="T22" fmla="*/ 269 w 338"/>
                  <a:gd name="T23" fmla="*/ 103 h 141"/>
                  <a:gd name="T24" fmla="*/ 247 w 338"/>
                  <a:gd name="T25" fmla="*/ 102 h 141"/>
                  <a:gd name="T26" fmla="*/ 244 w 338"/>
                  <a:gd name="T27" fmla="*/ 98 h 141"/>
                  <a:gd name="T28" fmla="*/ 230 w 338"/>
                  <a:gd name="T29" fmla="*/ 96 h 141"/>
                  <a:gd name="T30" fmla="*/ 205 w 338"/>
                  <a:gd name="T31" fmla="*/ 99 h 141"/>
                  <a:gd name="T32" fmla="*/ 199 w 338"/>
                  <a:gd name="T33" fmla="*/ 103 h 141"/>
                  <a:gd name="T34" fmla="*/ 193 w 338"/>
                  <a:gd name="T35" fmla="*/ 102 h 141"/>
                  <a:gd name="T36" fmla="*/ 184 w 338"/>
                  <a:gd name="T37" fmla="*/ 99 h 141"/>
                  <a:gd name="T38" fmla="*/ 177 w 338"/>
                  <a:gd name="T39" fmla="*/ 93 h 141"/>
                  <a:gd name="T40" fmla="*/ 176 w 338"/>
                  <a:gd name="T41" fmla="*/ 86 h 141"/>
                  <a:gd name="T42" fmla="*/ 173 w 338"/>
                  <a:gd name="T43" fmla="*/ 89 h 141"/>
                  <a:gd name="T44" fmla="*/ 170 w 338"/>
                  <a:gd name="T45" fmla="*/ 88 h 141"/>
                  <a:gd name="T46" fmla="*/ 160 w 338"/>
                  <a:gd name="T47" fmla="*/ 82 h 141"/>
                  <a:gd name="T48" fmla="*/ 144 w 338"/>
                  <a:gd name="T49" fmla="*/ 81 h 141"/>
                  <a:gd name="T50" fmla="*/ 131 w 338"/>
                  <a:gd name="T51" fmla="*/ 78 h 141"/>
                  <a:gd name="T52" fmla="*/ 132 w 338"/>
                  <a:gd name="T53" fmla="*/ 77 h 141"/>
                  <a:gd name="T54" fmla="*/ 135 w 338"/>
                  <a:gd name="T55" fmla="*/ 69 h 141"/>
                  <a:gd name="T56" fmla="*/ 124 w 338"/>
                  <a:gd name="T57" fmla="*/ 48 h 141"/>
                  <a:gd name="T58" fmla="*/ 119 w 338"/>
                  <a:gd name="T59" fmla="*/ 43 h 141"/>
                  <a:gd name="T60" fmla="*/ 120 w 338"/>
                  <a:gd name="T61" fmla="*/ 26 h 141"/>
                  <a:gd name="T62" fmla="*/ 119 w 338"/>
                  <a:gd name="T63" fmla="*/ 10 h 141"/>
                  <a:gd name="T64" fmla="*/ 116 w 338"/>
                  <a:gd name="T65" fmla="*/ 4 h 141"/>
                  <a:gd name="T66" fmla="*/ 112 w 338"/>
                  <a:gd name="T67" fmla="*/ 2 h 141"/>
                  <a:gd name="T68" fmla="*/ 105 w 338"/>
                  <a:gd name="T69" fmla="*/ 0 h 141"/>
                  <a:gd name="T70" fmla="*/ 98 w 338"/>
                  <a:gd name="T71" fmla="*/ 2 h 141"/>
                  <a:gd name="T72" fmla="*/ 77 w 338"/>
                  <a:gd name="T73" fmla="*/ 11 h 141"/>
                  <a:gd name="T74" fmla="*/ 72 w 338"/>
                  <a:gd name="T75" fmla="*/ 13 h 141"/>
                  <a:gd name="T76" fmla="*/ 70 w 338"/>
                  <a:gd name="T77" fmla="*/ 18 h 141"/>
                  <a:gd name="T78" fmla="*/ 70 w 338"/>
                  <a:gd name="T79" fmla="*/ 19 h 141"/>
                  <a:gd name="T80" fmla="*/ 68 w 338"/>
                  <a:gd name="T81" fmla="*/ 21 h 141"/>
                  <a:gd name="T82" fmla="*/ 64 w 338"/>
                  <a:gd name="T83" fmla="*/ 24 h 141"/>
                  <a:gd name="T84" fmla="*/ 55 w 338"/>
                  <a:gd name="T85" fmla="*/ 28 h 141"/>
                  <a:gd name="T86" fmla="*/ 50 w 338"/>
                  <a:gd name="T87" fmla="*/ 38 h 141"/>
                  <a:gd name="T88" fmla="*/ 39 w 338"/>
                  <a:gd name="T89" fmla="*/ 67 h 141"/>
                  <a:gd name="T90" fmla="*/ 40 w 338"/>
                  <a:gd name="T91" fmla="*/ 74 h 141"/>
                  <a:gd name="T92" fmla="*/ 52 w 338"/>
                  <a:gd name="T93" fmla="*/ 86 h 141"/>
                  <a:gd name="T94" fmla="*/ 59 w 338"/>
                  <a:gd name="T95" fmla="*/ 103 h 141"/>
                  <a:gd name="T96" fmla="*/ 56 w 338"/>
                  <a:gd name="T97" fmla="*/ 105 h 141"/>
                  <a:gd name="T98" fmla="*/ 53 w 338"/>
                  <a:gd name="T99" fmla="*/ 106 h 141"/>
                  <a:gd name="T100" fmla="*/ 52 w 338"/>
                  <a:gd name="T101" fmla="*/ 103 h 141"/>
                  <a:gd name="T102" fmla="*/ 28 w 338"/>
                  <a:gd name="T103" fmla="*/ 93 h 141"/>
                  <a:gd name="T104" fmla="*/ 14 w 338"/>
                  <a:gd name="T105" fmla="*/ 86 h 141"/>
                  <a:gd name="T106" fmla="*/ 1 w 338"/>
                  <a:gd name="T107" fmla="*/ 81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38" h="141">
                    <a:moveTo>
                      <a:pt x="338" y="129"/>
                    </a:moveTo>
                    <a:lnTo>
                      <a:pt x="329" y="124"/>
                    </a:lnTo>
                    <a:lnTo>
                      <a:pt x="324" y="120"/>
                    </a:lnTo>
                    <a:lnTo>
                      <a:pt x="317" y="116"/>
                    </a:lnTo>
                    <a:lnTo>
                      <a:pt x="310" y="117"/>
                    </a:lnTo>
                    <a:lnTo>
                      <a:pt x="306" y="124"/>
                    </a:lnTo>
                    <a:lnTo>
                      <a:pt x="302" y="127"/>
                    </a:lnTo>
                    <a:lnTo>
                      <a:pt x="302" y="129"/>
                    </a:lnTo>
                    <a:lnTo>
                      <a:pt x="300" y="131"/>
                    </a:lnTo>
                    <a:lnTo>
                      <a:pt x="300" y="136"/>
                    </a:lnTo>
                    <a:lnTo>
                      <a:pt x="299" y="141"/>
                    </a:lnTo>
                    <a:lnTo>
                      <a:pt x="299" y="127"/>
                    </a:lnTo>
                    <a:lnTo>
                      <a:pt x="300" y="126"/>
                    </a:lnTo>
                    <a:lnTo>
                      <a:pt x="303" y="122"/>
                    </a:lnTo>
                    <a:lnTo>
                      <a:pt x="306" y="119"/>
                    </a:lnTo>
                    <a:lnTo>
                      <a:pt x="306" y="117"/>
                    </a:lnTo>
                    <a:lnTo>
                      <a:pt x="296" y="117"/>
                    </a:lnTo>
                    <a:lnTo>
                      <a:pt x="296" y="119"/>
                    </a:lnTo>
                    <a:lnTo>
                      <a:pt x="293" y="119"/>
                    </a:lnTo>
                    <a:lnTo>
                      <a:pt x="282" y="124"/>
                    </a:lnTo>
                    <a:lnTo>
                      <a:pt x="279" y="120"/>
                    </a:lnTo>
                    <a:lnTo>
                      <a:pt x="273" y="115"/>
                    </a:lnTo>
                    <a:lnTo>
                      <a:pt x="273" y="108"/>
                    </a:lnTo>
                    <a:lnTo>
                      <a:pt x="269" y="103"/>
                    </a:lnTo>
                    <a:lnTo>
                      <a:pt x="253" y="103"/>
                    </a:lnTo>
                    <a:lnTo>
                      <a:pt x="247" y="102"/>
                    </a:lnTo>
                    <a:lnTo>
                      <a:pt x="244" y="99"/>
                    </a:lnTo>
                    <a:lnTo>
                      <a:pt x="244" y="98"/>
                    </a:lnTo>
                    <a:lnTo>
                      <a:pt x="243" y="98"/>
                    </a:lnTo>
                    <a:lnTo>
                      <a:pt x="230" y="96"/>
                    </a:lnTo>
                    <a:lnTo>
                      <a:pt x="219" y="93"/>
                    </a:lnTo>
                    <a:lnTo>
                      <a:pt x="205" y="99"/>
                    </a:lnTo>
                    <a:lnTo>
                      <a:pt x="202" y="102"/>
                    </a:lnTo>
                    <a:lnTo>
                      <a:pt x="199" y="103"/>
                    </a:lnTo>
                    <a:lnTo>
                      <a:pt x="193" y="103"/>
                    </a:lnTo>
                    <a:lnTo>
                      <a:pt x="193" y="102"/>
                    </a:lnTo>
                    <a:lnTo>
                      <a:pt x="191" y="102"/>
                    </a:lnTo>
                    <a:lnTo>
                      <a:pt x="184" y="99"/>
                    </a:lnTo>
                    <a:lnTo>
                      <a:pt x="180" y="96"/>
                    </a:lnTo>
                    <a:lnTo>
                      <a:pt x="177" y="93"/>
                    </a:lnTo>
                    <a:lnTo>
                      <a:pt x="177" y="85"/>
                    </a:lnTo>
                    <a:lnTo>
                      <a:pt x="176" y="86"/>
                    </a:lnTo>
                    <a:lnTo>
                      <a:pt x="175" y="91"/>
                    </a:lnTo>
                    <a:lnTo>
                      <a:pt x="173" y="89"/>
                    </a:lnTo>
                    <a:lnTo>
                      <a:pt x="172" y="89"/>
                    </a:lnTo>
                    <a:lnTo>
                      <a:pt x="170" y="88"/>
                    </a:lnTo>
                    <a:lnTo>
                      <a:pt x="170" y="86"/>
                    </a:lnTo>
                    <a:lnTo>
                      <a:pt x="160" y="82"/>
                    </a:lnTo>
                    <a:lnTo>
                      <a:pt x="153" y="82"/>
                    </a:lnTo>
                    <a:lnTo>
                      <a:pt x="144" y="81"/>
                    </a:lnTo>
                    <a:lnTo>
                      <a:pt x="132" y="81"/>
                    </a:lnTo>
                    <a:lnTo>
                      <a:pt x="131" y="78"/>
                    </a:lnTo>
                    <a:lnTo>
                      <a:pt x="132" y="78"/>
                    </a:lnTo>
                    <a:lnTo>
                      <a:pt x="132" y="77"/>
                    </a:lnTo>
                    <a:lnTo>
                      <a:pt x="135" y="71"/>
                    </a:lnTo>
                    <a:lnTo>
                      <a:pt x="135" y="69"/>
                    </a:lnTo>
                    <a:lnTo>
                      <a:pt x="128" y="50"/>
                    </a:lnTo>
                    <a:lnTo>
                      <a:pt x="124" y="48"/>
                    </a:lnTo>
                    <a:lnTo>
                      <a:pt x="122" y="46"/>
                    </a:lnTo>
                    <a:lnTo>
                      <a:pt x="119" y="43"/>
                    </a:lnTo>
                    <a:lnTo>
                      <a:pt x="119" y="35"/>
                    </a:lnTo>
                    <a:lnTo>
                      <a:pt x="120" y="26"/>
                    </a:lnTo>
                    <a:lnTo>
                      <a:pt x="120" y="17"/>
                    </a:lnTo>
                    <a:lnTo>
                      <a:pt x="119" y="10"/>
                    </a:lnTo>
                    <a:lnTo>
                      <a:pt x="116" y="9"/>
                    </a:lnTo>
                    <a:lnTo>
                      <a:pt x="116" y="4"/>
                    </a:lnTo>
                    <a:lnTo>
                      <a:pt x="115" y="3"/>
                    </a:lnTo>
                    <a:lnTo>
                      <a:pt x="112" y="2"/>
                    </a:lnTo>
                    <a:lnTo>
                      <a:pt x="109" y="2"/>
                    </a:lnTo>
                    <a:lnTo>
                      <a:pt x="105" y="0"/>
                    </a:lnTo>
                    <a:lnTo>
                      <a:pt x="99" y="0"/>
                    </a:lnTo>
                    <a:lnTo>
                      <a:pt x="98" y="2"/>
                    </a:lnTo>
                    <a:lnTo>
                      <a:pt x="93" y="4"/>
                    </a:lnTo>
                    <a:lnTo>
                      <a:pt x="77" y="11"/>
                    </a:lnTo>
                    <a:lnTo>
                      <a:pt x="72" y="11"/>
                    </a:lnTo>
                    <a:lnTo>
                      <a:pt x="72" y="13"/>
                    </a:lnTo>
                    <a:lnTo>
                      <a:pt x="71" y="13"/>
                    </a:lnTo>
                    <a:lnTo>
                      <a:pt x="70" y="18"/>
                    </a:lnTo>
                    <a:lnTo>
                      <a:pt x="71" y="18"/>
                    </a:lnTo>
                    <a:lnTo>
                      <a:pt x="70" y="19"/>
                    </a:lnTo>
                    <a:lnTo>
                      <a:pt x="70" y="21"/>
                    </a:lnTo>
                    <a:lnTo>
                      <a:pt x="68" y="21"/>
                    </a:lnTo>
                    <a:lnTo>
                      <a:pt x="67" y="22"/>
                    </a:lnTo>
                    <a:lnTo>
                      <a:pt x="64" y="24"/>
                    </a:lnTo>
                    <a:lnTo>
                      <a:pt x="59" y="24"/>
                    </a:lnTo>
                    <a:lnTo>
                      <a:pt x="55" y="28"/>
                    </a:lnTo>
                    <a:lnTo>
                      <a:pt x="50" y="36"/>
                    </a:lnTo>
                    <a:lnTo>
                      <a:pt x="50" y="38"/>
                    </a:lnTo>
                    <a:lnTo>
                      <a:pt x="47" y="49"/>
                    </a:lnTo>
                    <a:lnTo>
                      <a:pt x="39" y="67"/>
                    </a:lnTo>
                    <a:lnTo>
                      <a:pt x="39" y="69"/>
                    </a:lnTo>
                    <a:lnTo>
                      <a:pt x="40" y="74"/>
                    </a:lnTo>
                    <a:lnTo>
                      <a:pt x="46" y="78"/>
                    </a:lnTo>
                    <a:lnTo>
                      <a:pt x="52" y="86"/>
                    </a:lnTo>
                    <a:lnTo>
                      <a:pt x="57" y="101"/>
                    </a:lnTo>
                    <a:lnTo>
                      <a:pt x="59" y="103"/>
                    </a:lnTo>
                    <a:lnTo>
                      <a:pt x="57" y="103"/>
                    </a:lnTo>
                    <a:lnTo>
                      <a:pt x="56" y="105"/>
                    </a:lnTo>
                    <a:lnTo>
                      <a:pt x="55" y="105"/>
                    </a:lnTo>
                    <a:lnTo>
                      <a:pt x="53" y="106"/>
                    </a:lnTo>
                    <a:lnTo>
                      <a:pt x="53" y="103"/>
                    </a:lnTo>
                    <a:lnTo>
                      <a:pt x="52" y="103"/>
                    </a:lnTo>
                    <a:lnTo>
                      <a:pt x="39" y="101"/>
                    </a:lnTo>
                    <a:lnTo>
                      <a:pt x="28" y="93"/>
                    </a:lnTo>
                    <a:lnTo>
                      <a:pt x="15" y="88"/>
                    </a:lnTo>
                    <a:lnTo>
                      <a:pt x="14" y="86"/>
                    </a:lnTo>
                    <a:lnTo>
                      <a:pt x="7" y="86"/>
                    </a:lnTo>
                    <a:lnTo>
                      <a:pt x="1" y="81"/>
                    </a:lnTo>
                    <a:lnTo>
                      <a:pt x="0" y="8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61" name="Freeform 1495">
                <a:extLst>
                  <a:ext uri="{FF2B5EF4-FFF2-40B4-BE49-F238E27FC236}">
                    <a16:creationId xmlns:a16="http://schemas.microsoft.com/office/drawing/2014/main" id="{0F9F3430-C6A1-FC3A-578C-E496D65BCF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9" y="1257"/>
                <a:ext cx="36" cy="6"/>
              </a:xfrm>
              <a:custGeom>
                <a:avLst/>
                <a:gdLst>
                  <a:gd name="T0" fmla="*/ 0 w 144"/>
                  <a:gd name="T1" fmla="*/ 15 h 25"/>
                  <a:gd name="T2" fmla="*/ 1 w 144"/>
                  <a:gd name="T3" fmla="*/ 13 h 25"/>
                  <a:gd name="T4" fmla="*/ 6 w 144"/>
                  <a:gd name="T5" fmla="*/ 15 h 25"/>
                  <a:gd name="T6" fmla="*/ 14 w 144"/>
                  <a:gd name="T7" fmla="*/ 11 h 25"/>
                  <a:gd name="T8" fmla="*/ 14 w 144"/>
                  <a:gd name="T9" fmla="*/ 8 h 25"/>
                  <a:gd name="T10" fmla="*/ 18 w 144"/>
                  <a:gd name="T11" fmla="*/ 5 h 25"/>
                  <a:gd name="T12" fmla="*/ 24 w 144"/>
                  <a:gd name="T13" fmla="*/ 0 h 25"/>
                  <a:gd name="T14" fmla="*/ 27 w 144"/>
                  <a:gd name="T15" fmla="*/ 0 h 25"/>
                  <a:gd name="T16" fmla="*/ 49 w 144"/>
                  <a:gd name="T17" fmla="*/ 13 h 25"/>
                  <a:gd name="T18" fmla="*/ 52 w 144"/>
                  <a:gd name="T19" fmla="*/ 16 h 25"/>
                  <a:gd name="T20" fmla="*/ 63 w 144"/>
                  <a:gd name="T21" fmla="*/ 16 h 25"/>
                  <a:gd name="T22" fmla="*/ 70 w 144"/>
                  <a:gd name="T23" fmla="*/ 18 h 25"/>
                  <a:gd name="T24" fmla="*/ 77 w 144"/>
                  <a:gd name="T25" fmla="*/ 22 h 25"/>
                  <a:gd name="T26" fmla="*/ 83 w 144"/>
                  <a:gd name="T27" fmla="*/ 23 h 25"/>
                  <a:gd name="T28" fmla="*/ 85 w 144"/>
                  <a:gd name="T29" fmla="*/ 22 h 25"/>
                  <a:gd name="T30" fmla="*/ 87 w 144"/>
                  <a:gd name="T31" fmla="*/ 22 h 25"/>
                  <a:gd name="T32" fmla="*/ 91 w 144"/>
                  <a:gd name="T33" fmla="*/ 20 h 25"/>
                  <a:gd name="T34" fmla="*/ 92 w 144"/>
                  <a:gd name="T35" fmla="*/ 20 h 25"/>
                  <a:gd name="T36" fmla="*/ 94 w 144"/>
                  <a:gd name="T37" fmla="*/ 19 h 25"/>
                  <a:gd name="T38" fmla="*/ 95 w 144"/>
                  <a:gd name="T39" fmla="*/ 19 h 25"/>
                  <a:gd name="T40" fmla="*/ 95 w 144"/>
                  <a:gd name="T41" fmla="*/ 18 h 25"/>
                  <a:gd name="T42" fmla="*/ 97 w 144"/>
                  <a:gd name="T43" fmla="*/ 16 h 25"/>
                  <a:gd name="T44" fmla="*/ 109 w 144"/>
                  <a:gd name="T45" fmla="*/ 11 h 25"/>
                  <a:gd name="T46" fmla="*/ 112 w 144"/>
                  <a:gd name="T47" fmla="*/ 11 h 25"/>
                  <a:gd name="T48" fmla="*/ 113 w 144"/>
                  <a:gd name="T49" fmla="*/ 12 h 25"/>
                  <a:gd name="T50" fmla="*/ 119 w 144"/>
                  <a:gd name="T51" fmla="*/ 12 h 25"/>
                  <a:gd name="T52" fmla="*/ 123 w 144"/>
                  <a:gd name="T53" fmla="*/ 8 h 25"/>
                  <a:gd name="T54" fmla="*/ 124 w 144"/>
                  <a:gd name="T55" fmla="*/ 7 h 25"/>
                  <a:gd name="T56" fmla="*/ 140 w 144"/>
                  <a:gd name="T57" fmla="*/ 19 h 25"/>
                  <a:gd name="T58" fmla="*/ 143 w 144"/>
                  <a:gd name="T59" fmla="*/ 20 h 25"/>
                  <a:gd name="T60" fmla="*/ 144 w 144"/>
                  <a:gd name="T61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44" h="25">
                    <a:moveTo>
                      <a:pt x="0" y="15"/>
                    </a:moveTo>
                    <a:lnTo>
                      <a:pt x="1" y="13"/>
                    </a:lnTo>
                    <a:lnTo>
                      <a:pt x="6" y="15"/>
                    </a:lnTo>
                    <a:lnTo>
                      <a:pt x="14" y="11"/>
                    </a:lnTo>
                    <a:lnTo>
                      <a:pt x="14" y="8"/>
                    </a:lnTo>
                    <a:lnTo>
                      <a:pt x="18" y="5"/>
                    </a:lnTo>
                    <a:lnTo>
                      <a:pt x="24" y="0"/>
                    </a:lnTo>
                    <a:lnTo>
                      <a:pt x="27" y="0"/>
                    </a:lnTo>
                    <a:lnTo>
                      <a:pt x="49" y="13"/>
                    </a:lnTo>
                    <a:lnTo>
                      <a:pt x="52" y="16"/>
                    </a:lnTo>
                    <a:lnTo>
                      <a:pt x="63" y="16"/>
                    </a:lnTo>
                    <a:lnTo>
                      <a:pt x="70" y="18"/>
                    </a:lnTo>
                    <a:lnTo>
                      <a:pt x="77" y="22"/>
                    </a:lnTo>
                    <a:lnTo>
                      <a:pt x="83" y="23"/>
                    </a:lnTo>
                    <a:lnTo>
                      <a:pt x="85" y="22"/>
                    </a:lnTo>
                    <a:lnTo>
                      <a:pt x="87" y="22"/>
                    </a:lnTo>
                    <a:lnTo>
                      <a:pt x="91" y="20"/>
                    </a:lnTo>
                    <a:lnTo>
                      <a:pt x="92" y="20"/>
                    </a:lnTo>
                    <a:lnTo>
                      <a:pt x="94" y="19"/>
                    </a:lnTo>
                    <a:lnTo>
                      <a:pt x="95" y="19"/>
                    </a:lnTo>
                    <a:lnTo>
                      <a:pt x="95" y="18"/>
                    </a:lnTo>
                    <a:lnTo>
                      <a:pt x="97" y="16"/>
                    </a:lnTo>
                    <a:lnTo>
                      <a:pt x="109" y="11"/>
                    </a:lnTo>
                    <a:lnTo>
                      <a:pt x="112" y="11"/>
                    </a:lnTo>
                    <a:lnTo>
                      <a:pt x="113" y="12"/>
                    </a:lnTo>
                    <a:lnTo>
                      <a:pt x="119" y="12"/>
                    </a:lnTo>
                    <a:lnTo>
                      <a:pt x="123" y="8"/>
                    </a:lnTo>
                    <a:lnTo>
                      <a:pt x="124" y="7"/>
                    </a:lnTo>
                    <a:lnTo>
                      <a:pt x="140" y="19"/>
                    </a:lnTo>
                    <a:lnTo>
                      <a:pt x="143" y="20"/>
                    </a:lnTo>
                    <a:lnTo>
                      <a:pt x="144" y="2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62" name="Freeform 1496">
                <a:extLst>
                  <a:ext uri="{FF2B5EF4-FFF2-40B4-BE49-F238E27FC236}">
                    <a16:creationId xmlns:a16="http://schemas.microsoft.com/office/drawing/2014/main" id="{BDC5D6A3-769D-D746-ABA1-593D75F11D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4" y="1200"/>
                <a:ext cx="35" cy="60"/>
              </a:xfrm>
              <a:custGeom>
                <a:avLst/>
                <a:gdLst>
                  <a:gd name="T0" fmla="*/ 11 w 141"/>
                  <a:gd name="T1" fmla="*/ 4 h 240"/>
                  <a:gd name="T2" fmla="*/ 8 w 141"/>
                  <a:gd name="T3" fmla="*/ 5 h 240"/>
                  <a:gd name="T4" fmla="*/ 3 w 141"/>
                  <a:gd name="T5" fmla="*/ 10 h 240"/>
                  <a:gd name="T6" fmla="*/ 6 w 141"/>
                  <a:gd name="T7" fmla="*/ 17 h 240"/>
                  <a:gd name="T8" fmla="*/ 15 w 141"/>
                  <a:gd name="T9" fmla="*/ 19 h 240"/>
                  <a:gd name="T10" fmla="*/ 21 w 141"/>
                  <a:gd name="T11" fmla="*/ 29 h 240"/>
                  <a:gd name="T12" fmla="*/ 35 w 141"/>
                  <a:gd name="T13" fmla="*/ 29 h 240"/>
                  <a:gd name="T14" fmla="*/ 34 w 141"/>
                  <a:gd name="T15" fmla="*/ 44 h 240"/>
                  <a:gd name="T16" fmla="*/ 35 w 141"/>
                  <a:gd name="T17" fmla="*/ 50 h 240"/>
                  <a:gd name="T18" fmla="*/ 38 w 141"/>
                  <a:gd name="T19" fmla="*/ 54 h 240"/>
                  <a:gd name="T20" fmla="*/ 41 w 141"/>
                  <a:gd name="T21" fmla="*/ 57 h 240"/>
                  <a:gd name="T22" fmla="*/ 31 w 141"/>
                  <a:gd name="T23" fmla="*/ 60 h 240"/>
                  <a:gd name="T24" fmla="*/ 22 w 141"/>
                  <a:gd name="T25" fmla="*/ 63 h 240"/>
                  <a:gd name="T26" fmla="*/ 13 w 141"/>
                  <a:gd name="T27" fmla="*/ 70 h 240"/>
                  <a:gd name="T28" fmla="*/ 7 w 141"/>
                  <a:gd name="T29" fmla="*/ 92 h 240"/>
                  <a:gd name="T30" fmla="*/ 8 w 141"/>
                  <a:gd name="T31" fmla="*/ 101 h 240"/>
                  <a:gd name="T32" fmla="*/ 15 w 141"/>
                  <a:gd name="T33" fmla="*/ 104 h 240"/>
                  <a:gd name="T34" fmla="*/ 20 w 141"/>
                  <a:gd name="T35" fmla="*/ 106 h 240"/>
                  <a:gd name="T36" fmla="*/ 4 w 141"/>
                  <a:gd name="T37" fmla="*/ 132 h 240"/>
                  <a:gd name="T38" fmla="*/ 0 w 141"/>
                  <a:gd name="T39" fmla="*/ 138 h 240"/>
                  <a:gd name="T40" fmla="*/ 10 w 141"/>
                  <a:gd name="T41" fmla="*/ 144 h 240"/>
                  <a:gd name="T42" fmla="*/ 14 w 141"/>
                  <a:gd name="T43" fmla="*/ 142 h 240"/>
                  <a:gd name="T44" fmla="*/ 22 w 141"/>
                  <a:gd name="T45" fmla="*/ 146 h 240"/>
                  <a:gd name="T46" fmla="*/ 36 w 141"/>
                  <a:gd name="T47" fmla="*/ 144 h 240"/>
                  <a:gd name="T48" fmla="*/ 46 w 141"/>
                  <a:gd name="T49" fmla="*/ 141 h 240"/>
                  <a:gd name="T50" fmla="*/ 47 w 141"/>
                  <a:gd name="T51" fmla="*/ 149 h 240"/>
                  <a:gd name="T52" fmla="*/ 46 w 141"/>
                  <a:gd name="T53" fmla="*/ 153 h 240"/>
                  <a:gd name="T54" fmla="*/ 52 w 141"/>
                  <a:gd name="T55" fmla="*/ 158 h 240"/>
                  <a:gd name="T56" fmla="*/ 67 w 141"/>
                  <a:gd name="T57" fmla="*/ 171 h 240"/>
                  <a:gd name="T58" fmla="*/ 68 w 141"/>
                  <a:gd name="T59" fmla="*/ 170 h 240"/>
                  <a:gd name="T60" fmla="*/ 73 w 141"/>
                  <a:gd name="T61" fmla="*/ 166 h 240"/>
                  <a:gd name="T62" fmla="*/ 75 w 141"/>
                  <a:gd name="T63" fmla="*/ 165 h 240"/>
                  <a:gd name="T64" fmla="*/ 89 w 141"/>
                  <a:gd name="T65" fmla="*/ 178 h 240"/>
                  <a:gd name="T66" fmla="*/ 91 w 141"/>
                  <a:gd name="T67" fmla="*/ 180 h 240"/>
                  <a:gd name="T68" fmla="*/ 105 w 141"/>
                  <a:gd name="T69" fmla="*/ 197 h 240"/>
                  <a:gd name="T70" fmla="*/ 117 w 141"/>
                  <a:gd name="T71" fmla="*/ 199 h 240"/>
                  <a:gd name="T72" fmla="*/ 128 w 141"/>
                  <a:gd name="T73" fmla="*/ 206 h 240"/>
                  <a:gd name="T74" fmla="*/ 134 w 141"/>
                  <a:gd name="T75" fmla="*/ 230 h 240"/>
                  <a:gd name="T76" fmla="*/ 141 w 141"/>
                  <a:gd name="T77" fmla="*/ 238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1" h="240">
                    <a:moveTo>
                      <a:pt x="11" y="0"/>
                    </a:moveTo>
                    <a:lnTo>
                      <a:pt x="11" y="4"/>
                    </a:lnTo>
                    <a:lnTo>
                      <a:pt x="10" y="5"/>
                    </a:lnTo>
                    <a:lnTo>
                      <a:pt x="8" y="5"/>
                    </a:lnTo>
                    <a:lnTo>
                      <a:pt x="4" y="8"/>
                    </a:lnTo>
                    <a:lnTo>
                      <a:pt x="3" y="10"/>
                    </a:lnTo>
                    <a:lnTo>
                      <a:pt x="3" y="14"/>
                    </a:lnTo>
                    <a:lnTo>
                      <a:pt x="6" y="17"/>
                    </a:lnTo>
                    <a:lnTo>
                      <a:pt x="13" y="11"/>
                    </a:lnTo>
                    <a:lnTo>
                      <a:pt x="15" y="19"/>
                    </a:lnTo>
                    <a:lnTo>
                      <a:pt x="15" y="22"/>
                    </a:lnTo>
                    <a:lnTo>
                      <a:pt x="21" y="29"/>
                    </a:lnTo>
                    <a:lnTo>
                      <a:pt x="28" y="28"/>
                    </a:lnTo>
                    <a:lnTo>
                      <a:pt x="35" y="29"/>
                    </a:lnTo>
                    <a:lnTo>
                      <a:pt x="36" y="33"/>
                    </a:lnTo>
                    <a:lnTo>
                      <a:pt x="34" y="44"/>
                    </a:lnTo>
                    <a:lnTo>
                      <a:pt x="34" y="46"/>
                    </a:lnTo>
                    <a:lnTo>
                      <a:pt x="35" y="50"/>
                    </a:lnTo>
                    <a:lnTo>
                      <a:pt x="35" y="53"/>
                    </a:lnTo>
                    <a:lnTo>
                      <a:pt x="38" y="54"/>
                    </a:lnTo>
                    <a:lnTo>
                      <a:pt x="39" y="54"/>
                    </a:lnTo>
                    <a:lnTo>
                      <a:pt x="41" y="57"/>
                    </a:lnTo>
                    <a:lnTo>
                      <a:pt x="36" y="57"/>
                    </a:lnTo>
                    <a:lnTo>
                      <a:pt x="31" y="60"/>
                    </a:lnTo>
                    <a:lnTo>
                      <a:pt x="29" y="60"/>
                    </a:lnTo>
                    <a:lnTo>
                      <a:pt x="22" y="63"/>
                    </a:lnTo>
                    <a:lnTo>
                      <a:pt x="13" y="68"/>
                    </a:lnTo>
                    <a:lnTo>
                      <a:pt x="13" y="70"/>
                    </a:lnTo>
                    <a:lnTo>
                      <a:pt x="7" y="82"/>
                    </a:lnTo>
                    <a:lnTo>
                      <a:pt x="7" y="92"/>
                    </a:lnTo>
                    <a:lnTo>
                      <a:pt x="8" y="99"/>
                    </a:lnTo>
                    <a:lnTo>
                      <a:pt x="8" y="101"/>
                    </a:lnTo>
                    <a:lnTo>
                      <a:pt x="10" y="106"/>
                    </a:lnTo>
                    <a:lnTo>
                      <a:pt x="15" y="104"/>
                    </a:lnTo>
                    <a:lnTo>
                      <a:pt x="17" y="104"/>
                    </a:lnTo>
                    <a:lnTo>
                      <a:pt x="20" y="106"/>
                    </a:lnTo>
                    <a:lnTo>
                      <a:pt x="8" y="123"/>
                    </a:lnTo>
                    <a:lnTo>
                      <a:pt x="4" y="132"/>
                    </a:lnTo>
                    <a:lnTo>
                      <a:pt x="4" y="138"/>
                    </a:lnTo>
                    <a:lnTo>
                      <a:pt x="0" y="138"/>
                    </a:lnTo>
                    <a:lnTo>
                      <a:pt x="0" y="142"/>
                    </a:lnTo>
                    <a:lnTo>
                      <a:pt x="10" y="144"/>
                    </a:lnTo>
                    <a:lnTo>
                      <a:pt x="11" y="144"/>
                    </a:lnTo>
                    <a:lnTo>
                      <a:pt x="14" y="142"/>
                    </a:lnTo>
                    <a:lnTo>
                      <a:pt x="18" y="144"/>
                    </a:lnTo>
                    <a:lnTo>
                      <a:pt x="22" y="146"/>
                    </a:lnTo>
                    <a:lnTo>
                      <a:pt x="31" y="155"/>
                    </a:lnTo>
                    <a:lnTo>
                      <a:pt x="36" y="144"/>
                    </a:lnTo>
                    <a:lnTo>
                      <a:pt x="39" y="139"/>
                    </a:lnTo>
                    <a:lnTo>
                      <a:pt x="46" y="141"/>
                    </a:lnTo>
                    <a:lnTo>
                      <a:pt x="50" y="145"/>
                    </a:lnTo>
                    <a:lnTo>
                      <a:pt x="47" y="149"/>
                    </a:lnTo>
                    <a:lnTo>
                      <a:pt x="46" y="151"/>
                    </a:lnTo>
                    <a:lnTo>
                      <a:pt x="46" y="153"/>
                    </a:lnTo>
                    <a:lnTo>
                      <a:pt x="49" y="155"/>
                    </a:lnTo>
                    <a:lnTo>
                      <a:pt x="52" y="158"/>
                    </a:lnTo>
                    <a:lnTo>
                      <a:pt x="60" y="163"/>
                    </a:lnTo>
                    <a:lnTo>
                      <a:pt x="67" y="171"/>
                    </a:lnTo>
                    <a:lnTo>
                      <a:pt x="68" y="171"/>
                    </a:lnTo>
                    <a:lnTo>
                      <a:pt x="68" y="170"/>
                    </a:lnTo>
                    <a:lnTo>
                      <a:pt x="70" y="168"/>
                    </a:lnTo>
                    <a:lnTo>
                      <a:pt x="73" y="166"/>
                    </a:lnTo>
                    <a:lnTo>
                      <a:pt x="74" y="165"/>
                    </a:lnTo>
                    <a:lnTo>
                      <a:pt x="75" y="165"/>
                    </a:lnTo>
                    <a:lnTo>
                      <a:pt x="80" y="174"/>
                    </a:lnTo>
                    <a:lnTo>
                      <a:pt x="89" y="178"/>
                    </a:lnTo>
                    <a:lnTo>
                      <a:pt x="91" y="178"/>
                    </a:lnTo>
                    <a:lnTo>
                      <a:pt x="91" y="180"/>
                    </a:lnTo>
                    <a:lnTo>
                      <a:pt x="92" y="185"/>
                    </a:lnTo>
                    <a:lnTo>
                      <a:pt x="105" y="197"/>
                    </a:lnTo>
                    <a:lnTo>
                      <a:pt x="113" y="199"/>
                    </a:lnTo>
                    <a:lnTo>
                      <a:pt x="117" y="199"/>
                    </a:lnTo>
                    <a:lnTo>
                      <a:pt x="126" y="204"/>
                    </a:lnTo>
                    <a:lnTo>
                      <a:pt x="128" y="206"/>
                    </a:lnTo>
                    <a:lnTo>
                      <a:pt x="128" y="211"/>
                    </a:lnTo>
                    <a:lnTo>
                      <a:pt x="134" y="230"/>
                    </a:lnTo>
                    <a:lnTo>
                      <a:pt x="138" y="237"/>
                    </a:lnTo>
                    <a:lnTo>
                      <a:pt x="141" y="238"/>
                    </a:lnTo>
                    <a:lnTo>
                      <a:pt x="141" y="24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63" name="Freeform 1497">
                <a:extLst>
                  <a:ext uri="{FF2B5EF4-FFF2-40B4-BE49-F238E27FC236}">
                    <a16:creationId xmlns:a16="http://schemas.microsoft.com/office/drawing/2014/main" id="{7B1FA7DA-BFCC-77C6-9502-5B43D67A82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5" y="1205"/>
                <a:ext cx="26" cy="58"/>
              </a:xfrm>
              <a:custGeom>
                <a:avLst/>
                <a:gdLst>
                  <a:gd name="T0" fmla="*/ 0 w 102"/>
                  <a:gd name="T1" fmla="*/ 233 h 233"/>
                  <a:gd name="T2" fmla="*/ 8 w 102"/>
                  <a:gd name="T3" fmla="*/ 233 h 233"/>
                  <a:gd name="T4" fmla="*/ 14 w 102"/>
                  <a:gd name="T5" fmla="*/ 227 h 233"/>
                  <a:gd name="T6" fmla="*/ 22 w 102"/>
                  <a:gd name="T7" fmla="*/ 224 h 233"/>
                  <a:gd name="T8" fmla="*/ 25 w 102"/>
                  <a:gd name="T9" fmla="*/ 223 h 233"/>
                  <a:gd name="T10" fmla="*/ 28 w 102"/>
                  <a:gd name="T11" fmla="*/ 223 h 233"/>
                  <a:gd name="T12" fmla="*/ 30 w 102"/>
                  <a:gd name="T13" fmla="*/ 221 h 233"/>
                  <a:gd name="T14" fmla="*/ 39 w 102"/>
                  <a:gd name="T15" fmla="*/ 221 h 233"/>
                  <a:gd name="T16" fmla="*/ 46 w 102"/>
                  <a:gd name="T17" fmla="*/ 219 h 233"/>
                  <a:gd name="T18" fmla="*/ 64 w 102"/>
                  <a:gd name="T19" fmla="*/ 208 h 233"/>
                  <a:gd name="T20" fmla="*/ 74 w 102"/>
                  <a:gd name="T21" fmla="*/ 198 h 233"/>
                  <a:gd name="T22" fmla="*/ 74 w 102"/>
                  <a:gd name="T23" fmla="*/ 197 h 233"/>
                  <a:gd name="T24" fmla="*/ 71 w 102"/>
                  <a:gd name="T25" fmla="*/ 192 h 233"/>
                  <a:gd name="T26" fmla="*/ 68 w 102"/>
                  <a:gd name="T27" fmla="*/ 182 h 233"/>
                  <a:gd name="T28" fmla="*/ 67 w 102"/>
                  <a:gd name="T29" fmla="*/ 181 h 233"/>
                  <a:gd name="T30" fmla="*/ 61 w 102"/>
                  <a:gd name="T31" fmla="*/ 171 h 233"/>
                  <a:gd name="T32" fmla="*/ 64 w 102"/>
                  <a:gd name="T33" fmla="*/ 151 h 233"/>
                  <a:gd name="T34" fmla="*/ 66 w 102"/>
                  <a:gd name="T35" fmla="*/ 148 h 233"/>
                  <a:gd name="T36" fmla="*/ 67 w 102"/>
                  <a:gd name="T37" fmla="*/ 144 h 233"/>
                  <a:gd name="T38" fmla="*/ 68 w 102"/>
                  <a:gd name="T39" fmla="*/ 142 h 233"/>
                  <a:gd name="T40" fmla="*/ 68 w 102"/>
                  <a:gd name="T41" fmla="*/ 141 h 233"/>
                  <a:gd name="T42" fmla="*/ 70 w 102"/>
                  <a:gd name="T43" fmla="*/ 141 h 233"/>
                  <a:gd name="T44" fmla="*/ 70 w 102"/>
                  <a:gd name="T45" fmla="*/ 139 h 233"/>
                  <a:gd name="T46" fmla="*/ 71 w 102"/>
                  <a:gd name="T47" fmla="*/ 138 h 233"/>
                  <a:gd name="T48" fmla="*/ 74 w 102"/>
                  <a:gd name="T49" fmla="*/ 138 h 233"/>
                  <a:gd name="T50" fmla="*/ 74 w 102"/>
                  <a:gd name="T51" fmla="*/ 134 h 233"/>
                  <a:gd name="T52" fmla="*/ 71 w 102"/>
                  <a:gd name="T53" fmla="*/ 128 h 233"/>
                  <a:gd name="T54" fmla="*/ 71 w 102"/>
                  <a:gd name="T55" fmla="*/ 127 h 233"/>
                  <a:gd name="T56" fmla="*/ 70 w 102"/>
                  <a:gd name="T57" fmla="*/ 124 h 233"/>
                  <a:gd name="T58" fmla="*/ 68 w 102"/>
                  <a:gd name="T59" fmla="*/ 122 h 233"/>
                  <a:gd name="T60" fmla="*/ 67 w 102"/>
                  <a:gd name="T61" fmla="*/ 122 h 233"/>
                  <a:gd name="T62" fmla="*/ 66 w 102"/>
                  <a:gd name="T63" fmla="*/ 120 h 233"/>
                  <a:gd name="T64" fmla="*/ 66 w 102"/>
                  <a:gd name="T65" fmla="*/ 118 h 233"/>
                  <a:gd name="T66" fmla="*/ 64 w 102"/>
                  <a:gd name="T67" fmla="*/ 114 h 233"/>
                  <a:gd name="T68" fmla="*/ 70 w 102"/>
                  <a:gd name="T69" fmla="*/ 96 h 233"/>
                  <a:gd name="T70" fmla="*/ 70 w 102"/>
                  <a:gd name="T71" fmla="*/ 87 h 233"/>
                  <a:gd name="T72" fmla="*/ 71 w 102"/>
                  <a:gd name="T73" fmla="*/ 82 h 233"/>
                  <a:gd name="T74" fmla="*/ 70 w 102"/>
                  <a:gd name="T75" fmla="*/ 74 h 233"/>
                  <a:gd name="T76" fmla="*/ 67 w 102"/>
                  <a:gd name="T77" fmla="*/ 68 h 233"/>
                  <a:gd name="T78" fmla="*/ 61 w 102"/>
                  <a:gd name="T79" fmla="*/ 67 h 233"/>
                  <a:gd name="T80" fmla="*/ 59 w 102"/>
                  <a:gd name="T81" fmla="*/ 60 h 233"/>
                  <a:gd name="T82" fmla="*/ 57 w 102"/>
                  <a:gd name="T83" fmla="*/ 53 h 233"/>
                  <a:gd name="T84" fmla="*/ 57 w 102"/>
                  <a:gd name="T85" fmla="*/ 48 h 233"/>
                  <a:gd name="T86" fmla="*/ 61 w 102"/>
                  <a:gd name="T87" fmla="*/ 47 h 233"/>
                  <a:gd name="T88" fmla="*/ 64 w 102"/>
                  <a:gd name="T89" fmla="*/ 44 h 233"/>
                  <a:gd name="T90" fmla="*/ 70 w 102"/>
                  <a:gd name="T91" fmla="*/ 41 h 233"/>
                  <a:gd name="T92" fmla="*/ 77 w 102"/>
                  <a:gd name="T93" fmla="*/ 40 h 233"/>
                  <a:gd name="T94" fmla="*/ 80 w 102"/>
                  <a:gd name="T95" fmla="*/ 40 h 233"/>
                  <a:gd name="T96" fmla="*/ 92 w 102"/>
                  <a:gd name="T97" fmla="*/ 41 h 233"/>
                  <a:gd name="T98" fmla="*/ 93 w 102"/>
                  <a:gd name="T99" fmla="*/ 43 h 233"/>
                  <a:gd name="T100" fmla="*/ 95 w 102"/>
                  <a:gd name="T101" fmla="*/ 41 h 233"/>
                  <a:gd name="T102" fmla="*/ 96 w 102"/>
                  <a:gd name="T103" fmla="*/ 15 h 233"/>
                  <a:gd name="T104" fmla="*/ 102 w 102"/>
                  <a:gd name="T105" fmla="*/ 1 h 233"/>
                  <a:gd name="T106" fmla="*/ 102 w 102"/>
                  <a:gd name="T107" fmla="*/ 0 h 2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02" h="233">
                    <a:moveTo>
                      <a:pt x="0" y="233"/>
                    </a:moveTo>
                    <a:lnTo>
                      <a:pt x="8" y="233"/>
                    </a:lnTo>
                    <a:lnTo>
                      <a:pt x="14" y="227"/>
                    </a:lnTo>
                    <a:lnTo>
                      <a:pt x="22" y="224"/>
                    </a:lnTo>
                    <a:lnTo>
                      <a:pt x="25" y="223"/>
                    </a:lnTo>
                    <a:lnTo>
                      <a:pt x="28" y="223"/>
                    </a:lnTo>
                    <a:lnTo>
                      <a:pt x="30" y="221"/>
                    </a:lnTo>
                    <a:lnTo>
                      <a:pt x="39" y="221"/>
                    </a:lnTo>
                    <a:lnTo>
                      <a:pt x="46" y="219"/>
                    </a:lnTo>
                    <a:lnTo>
                      <a:pt x="64" y="208"/>
                    </a:lnTo>
                    <a:lnTo>
                      <a:pt x="74" y="198"/>
                    </a:lnTo>
                    <a:lnTo>
                      <a:pt x="74" y="197"/>
                    </a:lnTo>
                    <a:lnTo>
                      <a:pt x="71" y="192"/>
                    </a:lnTo>
                    <a:lnTo>
                      <a:pt x="68" y="182"/>
                    </a:lnTo>
                    <a:lnTo>
                      <a:pt x="67" y="181"/>
                    </a:lnTo>
                    <a:lnTo>
                      <a:pt x="61" y="171"/>
                    </a:lnTo>
                    <a:lnTo>
                      <a:pt x="64" y="151"/>
                    </a:lnTo>
                    <a:lnTo>
                      <a:pt x="66" y="148"/>
                    </a:lnTo>
                    <a:lnTo>
                      <a:pt x="67" y="144"/>
                    </a:lnTo>
                    <a:lnTo>
                      <a:pt x="68" y="142"/>
                    </a:lnTo>
                    <a:lnTo>
                      <a:pt x="68" y="141"/>
                    </a:lnTo>
                    <a:lnTo>
                      <a:pt x="70" y="141"/>
                    </a:lnTo>
                    <a:lnTo>
                      <a:pt x="70" y="139"/>
                    </a:lnTo>
                    <a:lnTo>
                      <a:pt x="71" y="138"/>
                    </a:lnTo>
                    <a:lnTo>
                      <a:pt x="74" y="138"/>
                    </a:lnTo>
                    <a:lnTo>
                      <a:pt x="74" y="134"/>
                    </a:lnTo>
                    <a:lnTo>
                      <a:pt x="71" y="128"/>
                    </a:lnTo>
                    <a:lnTo>
                      <a:pt x="71" y="127"/>
                    </a:lnTo>
                    <a:lnTo>
                      <a:pt x="70" y="124"/>
                    </a:lnTo>
                    <a:lnTo>
                      <a:pt x="68" y="122"/>
                    </a:lnTo>
                    <a:lnTo>
                      <a:pt x="67" y="122"/>
                    </a:lnTo>
                    <a:lnTo>
                      <a:pt x="66" y="120"/>
                    </a:lnTo>
                    <a:lnTo>
                      <a:pt x="66" y="118"/>
                    </a:lnTo>
                    <a:lnTo>
                      <a:pt x="64" y="114"/>
                    </a:lnTo>
                    <a:lnTo>
                      <a:pt x="70" y="96"/>
                    </a:lnTo>
                    <a:lnTo>
                      <a:pt x="70" y="87"/>
                    </a:lnTo>
                    <a:lnTo>
                      <a:pt x="71" y="82"/>
                    </a:lnTo>
                    <a:lnTo>
                      <a:pt x="70" y="74"/>
                    </a:lnTo>
                    <a:lnTo>
                      <a:pt x="67" y="68"/>
                    </a:lnTo>
                    <a:lnTo>
                      <a:pt x="61" y="67"/>
                    </a:lnTo>
                    <a:lnTo>
                      <a:pt x="59" y="60"/>
                    </a:lnTo>
                    <a:lnTo>
                      <a:pt x="57" y="53"/>
                    </a:lnTo>
                    <a:lnTo>
                      <a:pt x="57" y="48"/>
                    </a:lnTo>
                    <a:lnTo>
                      <a:pt x="61" y="47"/>
                    </a:lnTo>
                    <a:lnTo>
                      <a:pt x="64" y="44"/>
                    </a:lnTo>
                    <a:lnTo>
                      <a:pt x="70" y="41"/>
                    </a:lnTo>
                    <a:lnTo>
                      <a:pt x="77" y="40"/>
                    </a:lnTo>
                    <a:lnTo>
                      <a:pt x="80" y="40"/>
                    </a:lnTo>
                    <a:lnTo>
                      <a:pt x="92" y="41"/>
                    </a:lnTo>
                    <a:lnTo>
                      <a:pt x="93" y="43"/>
                    </a:lnTo>
                    <a:lnTo>
                      <a:pt x="95" y="41"/>
                    </a:lnTo>
                    <a:lnTo>
                      <a:pt x="96" y="15"/>
                    </a:lnTo>
                    <a:lnTo>
                      <a:pt x="102" y="1"/>
                    </a:lnTo>
                    <a:lnTo>
                      <a:pt x="102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64" name="Freeform 1498">
                <a:extLst>
                  <a:ext uri="{FF2B5EF4-FFF2-40B4-BE49-F238E27FC236}">
                    <a16:creationId xmlns:a16="http://schemas.microsoft.com/office/drawing/2014/main" id="{FC9D3E5E-C5F7-4ECB-A869-06E2830C99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6" y="1146"/>
                <a:ext cx="30" cy="82"/>
              </a:xfrm>
              <a:custGeom>
                <a:avLst/>
                <a:gdLst>
                  <a:gd name="T0" fmla="*/ 2 w 122"/>
                  <a:gd name="T1" fmla="*/ 3 h 328"/>
                  <a:gd name="T2" fmla="*/ 6 w 122"/>
                  <a:gd name="T3" fmla="*/ 7 h 328"/>
                  <a:gd name="T4" fmla="*/ 14 w 122"/>
                  <a:gd name="T5" fmla="*/ 2 h 328"/>
                  <a:gd name="T6" fmla="*/ 35 w 122"/>
                  <a:gd name="T7" fmla="*/ 0 h 328"/>
                  <a:gd name="T8" fmla="*/ 40 w 122"/>
                  <a:gd name="T9" fmla="*/ 4 h 328"/>
                  <a:gd name="T10" fmla="*/ 55 w 122"/>
                  <a:gd name="T11" fmla="*/ 3 h 328"/>
                  <a:gd name="T12" fmla="*/ 53 w 122"/>
                  <a:gd name="T13" fmla="*/ 18 h 328"/>
                  <a:gd name="T14" fmla="*/ 62 w 122"/>
                  <a:gd name="T15" fmla="*/ 21 h 328"/>
                  <a:gd name="T16" fmla="*/ 66 w 122"/>
                  <a:gd name="T17" fmla="*/ 27 h 328"/>
                  <a:gd name="T18" fmla="*/ 69 w 122"/>
                  <a:gd name="T19" fmla="*/ 30 h 328"/>
                  <a:gd name="T20" fmla="*/ 71 w 122"/>
                  <a:gd name="T21" fmla="*/ 31 h 328"/>
                  <a:gd name="T22" fmla="*/ 63 w 122"/>
                  <a:gd name="T23" fmla="*/ 28 h 328"/>
                  <a:gd name="T24" fmla="*/ 62 w 122"/>
                  <a:gd name="T25" fmla="*/ 27 h 328"/>
                  <a:gd name="T26" fmla="*/ 56 w 122"/>
                  <a:gd name="T27" fmla="*/ 27 h 328"/>
                  <a:gd name="T28" fmla="*/ 43 w 122"/>
                  <a:gd name="T29" fmla="*/ 30 h 328"/>
                  <a:gd name="T30" fmla="*/ 29 w 122"/>
                  <a:gd name="T31" fmla="*/ 27 h 328"/>
                  <a:gd name="T32" fmla="*/ 24 w 122"/>
                  <a:gd name="T33" fmla="*/ 21 h 328"/>
                  <a:gd name="T34" fmla="*/ 22 w 122"/>
                  <a:gd name="T35" fmla="*/ 18 h 328"/>
                  <a:gd name="T36" fmla="*/ 20 w 122"/>
                  <a:gd name="T37" fmla="*/ 34 h 328"/>
                  <a:gd name="T38" fmla="*/ 24 w 122"/>
                  <a:gd name="T39" fmla="*/ 48 h 328"/>
                  <a:gd name="T40" fmla="*/ 28 w 122"/>
                  <a:gd name="T41" fmla="*/ 51 h 328"/>
                  <a:gd name="T42" fmla="*/ 52 w 122"/>
                  <a:gd name="T43" fmla="*/ 56 h 328"/>
                  <a:gd name="T44" fmla="*/ 53 w 122"/>
                  <a:gd name="T45" fmla="*/ 57 h 328"/>
                  <a:gd name="T46" fmla="*/ 52 w 122"/>
                  <a:gd name="T47" fmla="*/ 69 h 328"/>
                  <a:gd name="T48" fmla="*/ 40 w 122"/>
                  <a:gd name="T49" fmla="*/ 129 h 328"/>
                  <a:gd name="T50" fmla="*/ 42 w 122"/>
                  <a:gd name="T51" fmla="*/ 134 h 328"/>
                  <a:gd name="T52" fmla="*/ 45 w 122"/>
                  <a:gd name="T53" fmla="*/ 136 h 328"/>
                  <a:gd name="T54" fmla="*/ 46 w 122"/>
                  <a:gd name="T55" fmla="*/ 138 h 328"/>
                  <a:gd name="T56" fmla="*/ 42 w 122"/>
                  <a:gd name="T57" fmla="*/ 141 h 328"/>
                  <a:gd name="T58" fmla="*/ 38 w 122"/>
                  <a:gd name="T59" fmla="*/ 144 h 328"/>
                  <a:gd name="T60" fmla="*/ 35 w 122"/>
                  <a:gd name="T61" fmla="*/ 150 h 328"/>
                  <a:gd name="T62" fmla="*/ 31 w 122"/>
                  <a:gd name="T63" fmla="*/ 161 h 328"/>
                  <a:gd name="T64" fmla="*/ 33 w 122"/>
                  <a:gd name="T65" fmla="*/ 167 h 328"/>
                  <a:gd name="T66" fmla="*/ 33 w 122"/>
                  <a:gd name="T67" fmla="*/ 200 h 328"/>
                  <a:gd name="T68" fmla="*/ 32 w 122"/>
                  <a:gd name="T69" fmla="*/ 203 h 328"/>
                  <a:gd name="T70" fmla="*/ 26 w 122"/>
                  <a:gd name="T71" fmla="*/ 204 h 328"/>
                  <a:gd name="T72" fmla="*/ 22 w 122"/>
                  <a:gd name="T73" fmla="*/ 214 h 328"/>
                  <a:gd name="T74" fmla="*/ 32 w 122"/>
                  <a:gd name="T75" fmla="*/ 221 h 328"/>
                  <a:gd name="T76" fmla="*/ 46 w 122"/>
                  <a:gd name="T77" fmla="*/ 231 h 328"/>
                  <a:gd name="T78" fmla="*/ 49 w 122"/>
                  <a:gd name="T79" fmla="*/ 250 h 328"/>
                  <a:gd name="T80" fmla="*/ 45 w 122"/>
                  <a:gd name="T81" fmla="*/ 254 h 328"/>
                  <a:gd name="T82" fmla="*/ 40 w 122"/>
                  <a:gd name="T83" fmla="*/ 257 h 328"/>
                  <a:gd name="T84" fmla="*/ 32 w 122"/>
                  <a:gd name="T85" fmla="*/ 267 h 328"/>
                  <a:gd name="T86" fmla="*/ 29 w 122"/>
                  <a:gd name="T87" fmla="*/ 273 h 328"/>
                  <a:gd name="T88" fmla="*/ 26 w 122"/>
                  <a:gd name="T89" fmla="*/ 280 h 328"/>
                  <a:gd name="T90" fmla="*/ 25 w 122"/>
                  <a:gd name="T91" fmla="*/ 285 h 328"/>
                  <a:gd name="T92" fmla="*/ 22 w 122"/>
                  <a:gd name="T93" fmla="*/ 288 h 328"/>
                  <a:gd name="T94" fmla="*/ 14 w 122"/>
                  <a:gd name="T95" fmla="*/ 294 h 328"/>
                  <a:gd name="T96" fmla="*/ 16 w 122"/>
                  <a:gd name="T97" fmla="*/ 296 h 328"/>
                  <a:gd name="T98" fmla="*/ 31 w 122"/>
                  <a:gd name="T99" fmla="*/ 299 h 328"/>
                  <a:gd name="T100" fmla="*/ 50 w 122"/>
                  <a:gd name="T101" fmla="*/ 308 h 328"/>
                  <a:gd name="T102" fmla="*/ 55 w 122"/>
                  <a:gd name="T103" fmla="*/ 309 h 328"/>
                  <a:gd name="T104" fmla="*/ 70 w 122"/>
                  <a:gd name="T105" fmla="*/ 327 h 328"/>
                  <a:gd name="T106" fmla="*/ 99 w 122"/>
                  <a:gd name="T107" fmla="*/ 327 h 328"/>
                  <a:gd name="T108" fmla="*/ 102 w 122"/>
                  <a:gd name="T109" fmla="*/ 326 h 328"/>
                  <a:gd name="T110" fmla="*/ 105 w 122"/>
                  <a:gd name="T111" fmla="*/ 324 h 328"/>
                  <a:gd name="T112" fmla="*/ 120 w 122"/>
                  <a:gd name="T113" fmla="*/ 316 h 3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22" h="328">
                    <a:moveTo>
                      <a:pt x="0" y="2"/>
                    </a:moveTo>
                    <a:lnTo>
                      <a:pt x="2" y="3"/>
                    </a:lnTo>
                    <a:lnTo>
                      <a:pt x="4" y="9"/>
                    </a:lnTo>
                    <a:lnTo>
                      <a:pt x="6" y="7"/>
                    </a:lnTo>
                    <a:lnTo>
                      <a:pt x="7" y="4"/>
                    </a:lnTo>
                    <a:lnTo>
                      <a:pt x="14" y="2"/>
                    </a:lnTo>
                    <a:lnTo>
                      <a:pt x="28" y="0"/>
                    </a:lnTo>
                    <a:lnTo>
                      <a:pt x="35" y="0"/>
                    </a:lnTo>
                    <a:lnTo>
                      <a:pt x="38" y="2"/>
                    </a:lnTo>
                    <a:lnTo>
                      <a:pt x="40" y="4"/>
                    </a:lnTo>
                    <a:lnTo>
                      <a:pt x="48" y="3"/>
                    </a:lnTo>
                    <a:lnTo>
                      <a:pt x="55" y="3"/>
                    </a:lnTo>
                    <a:lnTo>
                      <a:pt x="62" y="10"/>
                    </a:lnTo>
                    <a:lnTo>
                      <a:pt x="53" y="18"/>
                    </a:lnTo>
                    <a:lnTo>
                      <a:pt x="56" y="20"/>
                    </a:lnTo>
                    <a:lnTo>
                      <a:pt x="62" y="21"/>
                    </a:lnTo>
                    <a:lnTo>
                      <a:pt x="64" y="24"/>
                    </a:lnTo>
                    <a:lnTo>
                      <a:pt x="66" y="27"/>
                    </a:lnTo>
                    <a:lnTo>
                      <a:pt x="66" y="28"/>
                    </a:lnTo>
                    <a:lnTo>
                      <a:pt x="69" y="30"/>
                    </a:lnTo>
                    <a:lnTo>
                      <a:pt x="71" y="28"/>
                    </a:lnTo>
                    <a:lnTo>
                      <a:pt x="71" y="31"/>
                    </a:lnTo>
                    <a:lnTo>
                      <a:pt x="69" y="31"/>
                    </a:lnTo>
                    <a:lnTo>
                      <a:pt x="63" y="28"/>
                    </a:lnTo>
                    <a:lnTo>
                      <a:pt x="63" y="27"/>
                    </a:lnTo>
                    <a:lnTo>
                      <a:pt x="62" y="27"/>
                    </a:lnTo>
                    <a:lnTo>
                      <a:pt x="59" y="28"/>
                    </a:lnTo>
                    <a:lnTo>
                      <a:pt x="56" y="27"/>
                    </a:lnTo>
                    <a:lnTo>
                      <a:pt x="49" y="27"/>
                    </a:lnTo>
                    <a:lnTo>
                      <a:pt x="43" y="30"/>
                    </a:lnTo>
                    <a:lnTo>
                      <a:pt x="33" y="30"/>
                    </a:lnTo>
                    <a:lnTo>
                      <a:pt x="29" y="27"/>
                    </a:lnTo>
                    <a:lnTo>
                      <a:pt x="26" y="25"/>
                    </a:lnTo>
                    <a:lnTo>
                      <a:pt x="24" y="21"/>
                    </a:lnTo>
                    <a:lnTo>
                      <a:pt x="24" y="20"/>
                    </a:lnTo>
                    <a:lnTo>
                      <a:pt x="22" y="18"/>
                    </a:lnTo>
                    <a:lnTo>
                      <a:pt x="22" y="20"/>
                    </a:lnTo>
                    <a:lnTo>
                      <a:pt x="20" y="34"/>
                    </a:lnTo>
                    <a:lnTo>
                      <a:pt x="24" y="47"/>
                    </a:lnTo>
                    <a:lnTo>
                      <a:pt x="24" y="48"/>
                    </a:lnTo>
                    <a:lnTo>
                      <a:pt x="26" y="51"/>
                    </a:lnTo>
                    <a:lnTo>
                      <a:pt x="28" y="51"/>
                    </a:lnTo>
                    <a:lnTo>
                      <a:pt x="50" y="56"/>
                    </a:lnTo>
                    <a:lnTo>
                      <a:pt x="52" y="56"/>
                    </a:lnTo>
                    <a:lnTo>
                      <a:pt x="52" y="57"/>
                    </a:lnTo>
                    <a:lnTo>
                      <a:pt x="53" y="57"/>
                    </a:lnTo>
                    <a:lnTo>
                      <a:pt x="53" y="59"/>
                    </a:lnTo>
                    <a:lnTo>
                      <a:pt x="52" y="69"/>
                    </a:lnTo>
                    <a:lnTo>
                      <a:pt x="39" y="111"/>
                    </a:lnTo>
                    <a:lnTo>
                      <a:pt x="40" y="129"/>
                    </a:lnTo>
                    <a:lnTo>
                      <a:pt x="42" y="130"/>
                    </a:lnTo>
                    <a:lnTo>
                      <a:pt x="42" y="134"/>
                    </a:lnTo>
                    <a:lnTo>
                      <a:pt x="43" y="136"/>
                    </a:lnTo>
                    <a:lnTo>
                      <a:pt x="45" y="136"/>
                    </a:lnTo>
                    <a:lnTo>
                      <a:pt x="46" y="137"/>
                    </a:lnTo>
                    <a:lnTo>
                      <a:pt x="46" y="138"/>
                    </a:lnTo>
                    <a:lnTo>
                      <a:pt x="43" y="141"/>
                    </a:lnTo>
                    <a:lnTo>
                      <a:pt x="42" y="141"/>
                    </a:lnTo>
                    <a:lnTo>
                      <a:pt x="39" y="144"/>
                    </a:lnTo>
                    <a:lnTo>
                      <a:pt x="38" y="144"/>
                    </a:lnTo>
                    <a:lnTo>
                      <a:pt x="35" y="147"/>
                    </a:lnTo>
                    <a:lnTo>
                      <a:pt x="35" y="150"/>
                    </a:lnTo>
                    <a:lnTo>
                      <a:pt x="32" y="160"/>
                    </a:lnTo>
                    <a:lnTo>
                      <a:pt x="31" y="161"/>
                    </a:lnTo>
                    <a:lnTo>
                      <a:pt x="32" y="162"/>
                    </a:lnTo>
                    <a:lnTo>
                      <a:pt x="33" y="167"/>
                    </a:lnTo>
                    <a:lnTo>
                      <a:pt x="35" y="200"/>
                    </a:lnTo>
                    <a:lnTo>
                      <a:pt x="33" y="200"/>
                    </a:lnTo>
                    <a:lnTo>
                      <a:pt x="32" y="201"/>
                    </a:lnTo>
                    <a:lnTo>
                      <a:pt x="32" y="203"/>
                    </a:lnTo>
                    <a:lnTo>
                      <a:pt x="28" y="204"/>
                    </a:lnTo>
                    <a:lnTo>
                      <a:pt x="26" y="204"/>
                    </a:lnTo>
                    <a:lnTo>
                      <a:pt x="20" y="214"/>
                    </a:lnTo>
                    <a:lnTo>
                      <a:pt x="22" y="214"/>
                    </a:lnTo>
                    <a:lnTo>
                      <a:pt x="28" y="217"/>
                    </a:lnTo>
                    <a:lnTo>
                      <a:pt x="32" y="221"/>
                    </a:lnTo>
                    <a:lnTo>
                      <a:pt x="40" y="225"/>
                    </a:lnTo>
                    <a:lnTo>
                      <a:pt x="46" y="231"/>
                    </a:lnTo>
                    <a:lnTo>
                      <a:pt x="50" y="249"/>
                    </a:lnTo>
                    <a:lnTo>
                      <a:pt x="49" y="250"/>
                    </a:lnTo>
                    <a:lnTo>
                      <a:pt x="48" y="250"/>
                    </a:lnTo>
                    <a:lnTo>
                      <a:pt x="45" y="254"/>
                    </a:lnTo>
                    <a:lnTo>
                      <a:pt x="43" y="254"/>
                    </a:lnTo>
                    <a:lnTo>
                      <a:pt x="40" y="257"/>
                    </a:lnTo>
                    <a:lnTo>
                      <a:pt x="36" y="263"/>
                    </a:lnTo>
                    <a:lnTo>
                      <a:pt x="32" y="267"/>
                    </a:lnTo>
                    <a:lnTo>
                      <a:pt x="31" y="271"/>
                    </a:lnTo>
                    <a:lnTo>
                      <a:pt x="29" y="273"/>
                    </a:lnTo>
                    <a:lnTo>
                      <a:pt x="28" y="275"/>
                    </a:lnTo>
                    <a:lnTo>
                      <a:pt x="26" y="280"/>
                    </a:lnTo>
                    <a:lnTo>
                      <a:pt x="25" y="281"/>
                    </a:lnTo>
                    <a:lnTo>
                      <a:pt x="25" y="285"/>
                    </a:lnTo>
                    <a:lnTo>
                      <a:pt x="24" y="288"/>
                    </a:lnTo>
                    <a:lnTo>
                      <a:pt x="22" y="288"/>
                    </a:lnTo>
                    <a:lnTo>
                      <a:pt x="17" y="292"/>
                    </a:lnTo>
                    <a:lnTo>
                      <a:pt x="14" y="294"/>
                    </a:lnTo>
                    <a:lnTo>
                      <a:pt x="14" y="296"/>
                    </a:lnTo>
                    <a:lnTo>
                      <a:pt x="16" y="296"/>
                    </a:lnTo>
                    <a:lnTo>
                      <a:pt x="17" y="298"/>
                    </a:lnTo>
                    <a:lnTo>
                      <a:pt x="31" y="299"/>
                    </a:lnTo>
                    <a:lnTo>
                      <a:pt x="45" y="306"/>
                    </a:lnTo>
                    <a:lnTo>
                      <a:pt x="50" y="308"/>
                    </a:lnTo>
                    <a:lnTo>
                      <a:pt x="53" y="308"/>
                    </a:lnTo>
                    <a:lnTo>
                      <a:pt x="55" y="309"/>
                    </a:lnTo>
                    <a:lnTo>
                      <a:pt x="60" y="320"/>
                    </a:lnTo>
                    <a:lnTo>
                      <a:pt x="70" y="327"/>
                    </a:lnTo>
                    <a:lnTo>
                      <a:pt x="98" y="328"/>
                    </a:lnTo>
                    <a:lnTo>
                      <a:pt x="99" y="327"/>
                    </a:lnTo>
                    <a:lnTo>
                      <a:pt x="100" y="327"/>
                    </a:lnTo>
                    <a:lnTo>
                      <a:pt x="102" y="326"/>
                    </a:lnTo>
                    <a:lnTo>
                      <a:pt x="103" y="326"/>
                    </a:lnTo>
                    <a:lnTo>
                      <a:pt x="105" y="324"/>
                    </a:lnTo>
                    <a:lnTo>
                      <a:pt x="110" y="324"/>
                    </a:lnTo>
                    <a:lnTo>
                      <a:pt x="120" y="316"/>
                    </a:lnTo>
                    <a:lnTo>
                      <a:pt x="122" y="31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65" name="Freeform 1499">
                <a:extLst>
                  <a:ext uri="{FF2B5EF4-FFF2-40B4-BE49-F238E27FC236}">
                    <a16:creationId xmlns:a16="http://schemas.microsoft.com/office/drawing/2014/main" id="{FAF7692A-F3C1-E7C0-35E7-760F05956B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2" y="1138"/>
                <a:ext cx="4" cy="9"/>
              </a:xfrm>
              <a:custGeom>
                <a:avLst/>
                <a:gdLst>
                  <a:gd name="T0" fmla="*/ 15 w 17"/>
                  <a:gd name="T1" fmla="*/ 37 h 37"/>
                  <a:gd name="T2" fmla="*/ 12 w 17"/>
                  <a:gd name="T3" fmla="*/ 32 h 37"/>
                  <a:gd name="T4" fmla="*/ 0 w 17"/>
                  <a:gd name="T5" fmla="*/ 25 h 37"/>
                  <a:gd name="T6" fmla="*/ 1 w 17"/>
                  <a:gd name="T7" fmla="*/ 24 h 37"/>
                  <a:gd name="T8" fmla="*/ 1 w 17"/>
                  <a:gd name="T9" fmla="*/ 23 h 37"/>
                  <a:gd name="T10" fmla="*/ 8 w 17"/>
                  <a:gd name="T11" fmla="*/ 9 h 37"/>
                  <a:gd name="T12" fmla="*/ 14 w 17"/>
                  <a:gd name="T13" fmla="*/ 2 h 37"/>
                  <a:gd name="T14" fmla="*/ 15 w 17"/>
                  <a:gd name="T15" fmla="*/ 2 h 37"/>
                  <a:gd name="T16" fmla="*/ 17 w 17"/>
                  <a:gd name="T17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37">
                    <a:moveTo>
                      <a:pt x="15" y="37"/>
                    </a:moveTo>
                    <a:lnTo>
                      <a:pt x="12" y="32"/>
                    </a:lnTo>
                    <a:lnTo>
                      <a:pt x="0" y="25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8" y="9"/>
                    </a:lnTo>
                    <a:lnTo>
                      <a:pt x="14" y="2"/>
                    </a:lnTo>
                    <a:lnTo>
                      <a:pt x="15" y="2"/>
                    </a:lnTo>
                    <a:lnTo>
                      <a:pt x="17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66" name="Freeform 1500">
                <a:extLst>
                  <a:ext uri="{FF2B5EF4-FFF2-40B4-BE49-F238E27FC236}">
                    <a16:creationId xmlns:a16="http://schemas.microsoft.com/office/drawing/2014/main" id="{82459054-DE01-A56E-8BEC-D1C18CBF4B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26" y="1200"/>
                <a:ext cx="30" cy="23"/>
              </a:xfrm>
              <a:custGeom>
                <a:avLst/>
                <a:gdLst>
                  <a:gd name="T0" fmla="*/ 118 w 118"/>
                  <a:gd name="T1" fmla="*/ 0 h 90"/>
                  <a:gd name="T2" fmla="*/ 114 w 118"/>
                  <a:gd name="T3" fmla="*/ 3 h 90"/>
                  <a:gd name="T4" fmla="*/ 106 w 118"/>
                  <a:gd name="T5" fmla="*/ 11 h 90"/>
                  <a:gd name="T6" fmla="*/ 96 w 118"/>
                  <a:gd name="T7" fmla="*/ 17 h 90"/>
                  <a:gd name="T8" fmla="*/ 95 w 118"/>
                  <a:gd name="T9" fmla="*/ 17 h 90"/>
                  <a:gd name="T10" fmla="*/ 93 w 118"/>
                  <a:gd name="T11" fmla="*/ 15 h 90"/>
                  <a:gd name="T12" fmla="*/ 90 w 118"/>
                  <a:gd name="T13" fmla="*/ 15 h 90"/>
                  <a:gd name="T14" fmla="*/ 89 w 118"/>
                  <a:gd name="T15" fmla="*/ 14 h 90"/>
                  <a:gd name="T16" fmla="*/ 83 w 118"/>
                  <a:gd name="T17" fmla="*/ 19 h 90"/>
                  <a:gd name="T18" fmla="*/ 82 w 118"/>
                  <a:gd name="T19" fmla="*/ 22 h 90"/>
                  <a:gd name="T20" fmla="*/ 72 w 118"/>
                  <a:gd name="T21" fmla="*/ 31 h 90"/>
                  <a:gd name="T22" fmla="*/ 64 w 118"/>
                  <a:gd name="T23" fmla="*/ 32 h 90"/>
                  <a:gd name="T24" fmla="*/ 54 w 118"/>
                  <a:gd name="T25" fmla="*/ 39 h 90"/>
                  <a:gd name="T26" fmla="*/ 46 w 118"/>
                  <a:gd name="T27" fmla="*/ 47 h 90"/>
                  <a:gd name="T28" fmla="*/ 34 w 118"/>
                  <a:gd name="T29" fmla="*/ 56 h 90"/>
                  <a:gd name="T30" fmla="*/ 34 w 118"/>
                  <a:gd name="T31" fmla="*/ 57 h 90"/>
                  <a:gd name="T32" fmla="*/ 33 w 118"/>
                  <a:gd name="T33" fmla="*/ 58 h 90"/>
                  <a:gd name="T34" fmla="*/ 33 w 118"/>
                  <a:gd name="T35" fmla="*/ 60 h 90"/>
                  <a:gd name="T36" fmla="*/ 34 w 118"/>
                  <a:gd name="T37" fmla="*/ 68 h 90"/>
                  <a:gd name="T38" fmla="*/ 34 w 118"/>
                  <a:gd name="T39" fmla="*/ 70 h 90"/>
                  <a:gd name="T40" fmla="*/ 29 w 118"/>
                  <a:gd name="T41" fmla="*/ 71 h 90"/>
                  <a:gd name="T42" fmla="*/ 7 w 118"/>
                  <a:gd name="T43" fmla="*/ 74 h 90"/>
                  <a:gd name="T44" fmla="*/ 5 w 118"/>
                  <a:gd name="T45" fmla="*/ 75 h 90"/>
                  <a:gd name="T46" fmla="*/ 4 w 118"/>
                  <a:gd name="T47" fmla="*/ 75 h 90"/>
                  <a:gd name="T48" fmla="*/ 2 w 118"/>
                  <a:gd name="T49" fmla="*/ 77 h 90"/>
                  <a:gd name="T50" fmla="*/ 0 w 118"/>
                  <a:gd name="T51" fmla="*/ 81 h 90"/>
                  <a:gd name="T52" fmla="*/ 0 w 118"/>
                  <a:gd name="T53" fmla="*/ 84 h 90"/>
                  <a:gd name="T54" fmla="*/ 2 w 118"/>
                  <a:gd name="T55" fmla="*/ 88 h 90"/>
                  <a:gd name="T56" fmla="*/ 2 w 118"/>
                  <a:gd name="T57" fmla="*/ 89 h 90"/>
                  <a:gd name="T58" fmla="*/ 4 w 118"/>
                  <a:gd name="T59" fmla="*/ 89 h 90"/>
                  <a:gd name="T60" fmla="*/ 5 w 118"/>
                  <a:gd name="T61" fmla="*/ 90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18" h="90">
                    <a:moveTo>
                      <a:pt x="118" y="0"/>
                    </a:moveTo>
                    <a:lnTo>
                      <a:pt x="114" y="3"/>
                    </a:lnTo>
                    <a:lnTo>
                      <a:pt x="106" y="11"/>
                    </a:lnTo>
                    <a:lnTo>
                      <a:pt x="96" y="17"/>
                    </a:lnTo>
                    <a:lnTo>
                      <a:pt x="95" y="17"/>
                    </a:lnTo>
                    <a:lnTo>
                      <a:pt x="93" y="15"/>
                    </a:lnTo>
                    <a:lnTo>
                      <a:pt x="90" y="15"/>
                    </a:lnTo>
                    <a:lnTo>
                      <a:pt x="89" y="14"/>
                    </a:lnTo>
                    <a:lnTo>
                      <a:pt x="83" y="19"/>
                    </a:lnTo>
                    <a:lnTo>
                      <a:pt x="82" y="22"/>
                    </a:lnTo>
                    <a:lnTo>
                      <a:pt x="72" y="31"/>
                    </a:lnTo>
                    <a:lnTo>
                      <a:pt x="64" y="32"/>
                    </a:lnTo>
                    <a:lnTo>
                      <a:pt x="54" y="39"/>
                    </a:lnTo>
                    <a:lnTo>
                      <a:pt x="46" y="47"/>
                    </a:lnTo>
                    <a:lnTo>
                      <a:pt x="34" y="56"/>
                    </a:lnTo>
                    <a:lnTo>
                      <a:pt x="34" y="57"/>
                    </a:lnTo>
                    <a:lnTo>
                      <a:pt x="33" y="58"/>
                    </a:lnTo>
                    <a:lnTo>
                      <a:pt x="33" y="60"/>
                    </a:lnTo>
                    <a:lnTo>
                      <a:pt x="34" y="68"/>
                    </a:lnTo>
                    <a:lnTo>
                      <a:pt x="34" y="70"/>
                    </a:lnTo>
                    <a:lnTo>
                      <a:pt x="29" y="71"/>
                    </a:lnTo>
                    <a:lnTo>
                      <a:pt x="7" y="74"/>
                    </a:lnTo>
                    <a:lnTo>
                      <a:pt x="5" y="75"/>
                    </a:lnTo>
                    <a:lnTo>
                      <a:pt x="4" y="75"/>
                    </a:lnTo>
                    <a:lnTo>
                      <a:pt x="2" y="77"/>
                    </a:lnTo>
                    <a:lnTo>
                      <a:pt x="0" y="81"/>
                    </a:lnTo>
                    <a:lnTo>
                      <a:pt x="0" y="84"/>
                    </a:lnTo>
                    <a:lnTo>
                      <a:pt x="2" y="88"/>
                    </a:lnTo>
                    <a:lnTo>
                      <a:pt x="2" y="89"/>
                    </a:lnTo>
                    <a:lnTo>
                      <a:pt x="4" y="89"/>
                    </a:lnTo>
                    <a:lnTo>
                      <a:pt x="5" y="9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67" name="Line 1501">
                <a:extLst>
                  <a:ext uri="{FF2B5EF4-FFF2-40B4-BE49-F238E27FC236}">
                    <a16:creationId xmlns:a16="http://schemas.microsoft.com/office/drawing/2014/main" id="{968119EB-3BEF-5912-4621-A2412527923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427" y="1223"/>
                <a:ext cx="1" cy="0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68" name="Line 1502">
                <a:extLst>
                  <a:ext uri="{FF2B5EF4-FFF2-40B4-BE49-F238E27FC236}">
                    <a16:creationId xmlns:a16="http://schemas.microsoft.com/office/drawing/2014/main" id="{192EE72C-7C38-9E21-C87F-7303359B797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428" y="1223"/>
                <a:ext cx="0" cy="0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69" name="Line 1503">
                <a:extLst>
                  <a:ext uri="{FF2B5EF4-FFF2-40B4-BE49-F238E27FC236}">
                    <a16:creationId xmlns:a16="http://schemas.microsoft.com/office/drawing/2014/main" id="{429C6C16-D9F1-4928-C58B-7BF79EC870C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5427" y="1223"/>
                <a:ext cx="1" cy="0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70" name="Line 1504">
                <a:extLst>
                  <a:ext uri="{FF2B5EF4-FFF2-40B4-BE49-F238E27FC236}">
                    <a16:creationId xmlns:a16="http://schemas.microsoft.com/office/drawing/2014/main" id="{D1132721-8DE6-5548-6940-9FBC4EDC6A7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5426" y="1223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71" name="Freeform 1505">
                <a:extLst>
                  <a:ext uri="{FF2B5EF4-FFF2-40B4-BE49-F238E27FC236}">
                    <a16:creationId xmlns:a16="http://schemas.microsoft.com/office/drawing/2014/main" id="{30492F8F-E5C1-2350-9C30-0020F45A42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28" y="1223"/>
                <a:ext cx="9" cy="14"/>
              </a:xfrm>
              <a:custGeom>
                <a:avLst/>
                <a:gdLst>
                  <a:gd name="T0" fmla="*/ 38 w 38"/>
                  <a:gd name="T1" fmla="*/ 54 h 54"/>
                  <a:gd name="T2" fmla="*/ 36 w 38"/>
                  <a:gd name="T3" fmla="*/ 53 h 54"/>
                  <a:gd name="T4" fmla="*/ 33 w 38"/>
                  <a:gd name="T5" fmla="*/ 44 h 54"/>
                  <a:gd name="T6" fmla="*/ 28 w 38"/>
                  <a:gd name="T7" fmla="*/ 34 h 54"/>
                  <a:gd name="T8" fmla="*/ 24 w 38"/>
                  <a:gd name="T9" fmla="*/ 32 h 54"/>
                  <a:gd name="T10" fmla="*/ 17 w 38"/>
                  <a:gd name="T11" fmla="*/ 30 h 54"/>
                  <a:gd name="T12" fmla="*/ 10 w 38"/>
                  <a:gd name="T13" fmla="*/ 30 h 54"/>
                  <a:gd name="T14" fmla="*/ 10 w 38"/>
                  <a:gd name="T15" fmla="*/ 25 h 54"/>
                  <a:gd name="T16" fmla="*/ 18 w 38"/>
                  <a:gd name="T17" fmla="*/ 10 h 54"/>
                  <a:gd name="T18" fmla="*/ 13 w 38"/>
                  <a:gd name="T19" fmla="*/ 2 h 54"/>
                  <a:gd name="T20" fmla="*/ 7 w 38"/>
                  <a:gd name="T21" fmla="*/ 0 h 54"/>
                  <a:gd name="T22" fmla="*/ 0 w 38"/>
                  <a:gd name="T23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8" h="54">
                    <a:moveTo>
                      <a:pt x="38" y="54"/>
                    </a:moveTo>
                    <a:lnTo>
                      <a:pt x="36" y="53"/>
                    </a:lnTo>
                    <a:lnTo>
                      <a:pt x="33" y="44"/>
                    </a:lnTo>
                    <a:lnTo>
                      <a:pt x="28" y="34"/>
                    </a:lnTo>
                    <a:lnTo>
                      <a:pt x="24" y="32"/>
                    </a:lnTo>
                    <a:lnTo>
                      <a:pt x="17" y="30"/>
                    </a:lnTo>
                    <a:lnTo>
                      <a:pt x="10" y="30"/>
                    </a:lnTo>
                    <a:lnTo>
                      <a:pt x="10" y="25"/>
                    </a:lnTo>
                    <a:lnTo>
                      <a:pt x="18" y="10"/>
                    </a:lnTo>
                    <a:lnTo>
                      <a:pt x="13" y="2"/>
                    </a:lnTo>
                    <a:lnTo>
                      <a:pt x="7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72" name="Line 1506">
                <a:extLst>
                  <a:ext uri="{FF2B5EF4-FFF2-40B4-BE49-F238E27FC236}">
                    <a16:creationId xmlns:a16="http://schemas.microsoft.com/office/drawing/2014/main" id="{80E6B990-ECBA-A9F0-6860-2293A6A77E0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426" y="1223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73" name="Freeform 1507">
                <a:extLst>
                  <a:ext uri="{FF2B5EF4-FFF2-40B4-BE49-F238E27FC236}">
                    <a16:creationId xmlns:a16="http://schemas.microsoft.com/office/drawing/2014/main" id="{612A9530-067F-D9CD-22CA-4678485E17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2" y="1237"/>
                <a:ext cx="25" cy="53"/>
              </a:xfrm>
              <a:custGeom>
                <a:avLst/>
                <a:gdLst>
                  <a:gd name="T0" fmla="*/ 1 w 102"/>
                  <a:gd name="T1" fmla="*/ 214 h 214"/>
                  <a:gd name="T2" fmla="*/ 3 w 102"/>
                  <a:gd name="T3" fmla="*/ 214 h 214"/>
                  <a:gd name="T4" fmla="*/ 4 w 102"/>
                  <a:gd name="T5" fmla="*/ 208 h 214"/>
                  <a:gd name="T6" fmla="*/ 4 w 102"/>
                  <a:gd name="T7" fmla="*/ 207 h 214"/>
                  <a:gd name="T8" fmla="*/ 3 w 102"/>
                  <a:gd name="T9" fmla="*/ 207 h 214"/>
                  <a:gd name="T10" fmla="*/ 3 w 102"/>
                  <a:gd name="T11" fmla="*/ 205 h 214"/>
                  <a:gd name="T12" fmla="*/ 0 w 102"/>
                  <a:gd name="T13" fmla="*/ 203 h 214"/>
                  <a:gd name="T14" fmla="*/ 3 w 102"/>
                  <a:gd name="T15" fmla="*/ 201 h 214"/>
                  <a:gd name="T16" fmla="*/ 15 w 102"/>
                  <a:gd name="T17" fmla="*/ 181 h 214"/>
                  <a:gd name="T18" fmla="*/ 22 w 102"/>
                  <a:gd name="T19" fmla="*/ 159 h 214"/>
                  <a:gd name="T20" fmla="*/ 25 w 102"/>
                  <a:gd name="T21" fmla="*/ 159 h 214"/>
                  <a:gd name="T22" fmla="*/ 26 w 102"/>
                  <a:gd name="T23" fmla="*/ 158 h 214"/>
                  <a:gd name="T24" fmla="*/ 26 w 102"/>
                  <a:gd name="T25" fmla="*/ 155 h 214"/>
                  <a:gd name="T26" fmla="*/ 28 w 102"/>
                  <a:gd name="T27" fmla="*/ 152 h 214"/>
                  <a:gd name="T28" fmla="*/ 32 w 102"/>
                  <a:gd name="T29" fmla="*/ 134 h 214"/>
                  <a:gd name="T30" fmla="*/ 30 w 102"/>
                  <a:gd name="T31" fmla="*/ 131 h 214"/>
                  <a:gd name="T32" fmla="*/ 30 w 102"/>
                  <a:gd name="T33" fmla="*/ 127 h 214"/>
                  <a:gd name="T34" fmla="*/ 29 w 102"/>
                  <a:gd name="T35" fmla="*/ 126 h 214"/>
                  <a:gd name="T36" fmla="*/ 29 w 102"/>
                  <a:gd name="T37" fmla="*/ 124 h 214"/>
                  <a:gd name="T38" fmla="*/ 30 w 102"/>
                  <a:gd name="T39" fmla="*/ 120 h 214"/>
                  <a:gd name="T40" fmla="*/ 39 w 102"/>
                  <a:gd name="T41" fmla="*/ 100 h 214"/>
                  <a:gd name="T42" fmla="*/ 45 w 102"/>
                  <a:gd name="T43" fmla="*/ 92 h 214"/>
                  <a:gd name="T44" fmla="*/ 52 w 102"/>
                  <a:gd name="T45" fmla="*/ 84 h 214"/>
                  <a:gd name="T46" fmla="*/ 53 w 102"/>
                  <a:gd name="T47" fmla="*/ 84 h 214"/>
                  <a:gd name="T48" fmla="*/ 54 w 102"/>
                  <a:gd name="T49" fmla="*/ 83 h 214"/>
                  <a:gd name="T50" fmla="*/ 56 w 102"/>
                  <a:gd name="T51" fmla="*/ 83 h 214"/>
                  <a:gd name="T52" fmla="*/ 56 w 102"/>
                  <a:gd name="T53" fmla="*/ 81 h 214"/>
                  <a:gd name="T54" fmla="*/ 57 w 102"/>
                  <a:gd name="T55" fmla="*/ 80 h 214"/>
                  <a:gd name="T56" fmla="*/ 57 w 102"/>
                  <a:gd name="T57" fmla="*/ 78 h 214"/>
                  <a:gd name="T58" fmla="*/ 60 w 102"/>
                  <a:gd name="T59" fmla="*/ 76 h 214"/>
                  <a:gd name="T60" fmla="*/ 60 w 102"/>
                  <a:gd name="T61" fmla="*/ 73 h 214"/>
                  <a:gd name="T62" fmla="*/ 59 w 102"/>
                  <a:gd name="T63" fmla="*/ 70 h 214"/>
                  <a:gd name="T64" fmla="*/ 57 w 102"/>
                  <a:gd name="T65" fmla="*/ 70 h 214"/>
                  <a:gd name="T66" fmla="*/ 57 w 102"/>
                  <a:gd name="T67" fmla="*/ 69 h 214"/>
                  <a:gd name="T68" fmla="*/ 59 w 102"/>
                  <a:gd name="T69" fmla="*/ 66 h 214"/>
                  <a:gd name="T70" fmla="*/ 59 w 102"/>
                  <a:gd name="T71" fmla="*/ 64 h 214"/>
                  <a:gd name="T72" fmla="*/ 60 w 102"/>
                  <a:gd name="T73" fmla="*/ 63 h 214"/>
                  <a:gd name="T74" fmla="*/ 67 w 102"/>
                  <a:gd name="T75" fmla="*/ 49 h 214"/>
                  <a:gd name="T76" fmla="*/ 73 w 102"/>
                  <a:gd name="T77" fmla="*/ 43 h 214"/>
                  <a:gd name="T78" fmla="*/ 75 w 102"/>
                  <a:gd name="T79" fmla="*/ 38 h 214"/>
                  <a:gd name="T80" fmla="*/ 73 w 102"/>
                  <a:gd name="T81" fmla="*/ 29 h 214"/>
                  <a:gd name="T82" fmla="*/ 71 w 102"/>
                  <a:gd name="T83" fmla="*/ 26 h 214"/>
                  <a:gd name="T84" fmla="*/ 74 w 102"/>
                  <a:gd name="T85" fmla="*/ 25 h 214"/>
                  <a:gd name="T86" fmla="*/ 80 w 102"/>
                  <a:gd name="T87" fmla="*/ 20 h 214"/>
                  <a:gd name="T88" fmla="*/ 87 w 102"/>
                  <a:gd name="T89" fmla="*/ 17 h 214"/>
                  <a:gd name="T90" fmla="*/ 88 w 102"/>
                  <a:gd name="T91" fmla="*/ 17 h 214"/>
                  <a:gd name="T92" fmla="*/ 93 w 102"/>
                  <a:gd name="T93" fmla="*/ 16 h 214"/>
                  <a:gd name="T94" fmla="*/ 97 w 102"/>
                  <a:gd name="T95" fmla="*/ 16 h 214"/>
                  <a:gd name="T96" fmla="*/ 97 w 102"/>
                  <a:gd name="T97" fmla="*/ 13 h 214"/>
                  <a:gd name="T98" fmla="*/ 100 w 102"/>
                  <a:gd name="T99" fmla="*/ 1 h 214"/>
                  <a:gd name="T100" fmla="*/ 102 w 102"/>
                  <a:gd name="T101" fmla="*/ 0 h 2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02" h="214">
                    <a:moveTo>
                      <a:pt x="1" y="214"/>
                    </a:moveTo>
                    <a:lnTo>
                      <a:pt x="3" y="214"/>
                    </a:lnTo>
                    <a:lnTo>
                      <a:pt x="4" y="208"/>
                    </a:lnTo>
                    <a:lnTo>
                      <a:pt x="4" y="207"/>
                    </a:lnTo>
                    <a:lnTo>
                      <a:pt x="3" y="207"/>
                    </a:lnTo>
                    <a:lnTo>
                      <a:pt x="3" y="205"/>
                    </a:lnTo>
                    <a:lnTo>
                      <a:pt x="0" y="203"/>
                    </a:lnTo>
                    <a:lnTo>
                      <a:pt x="3" y="201"/>
                    </a:lnTo>
                    <a:lnTo>
                      <a:pt x="15" y="181"/>
                    </a:lnTo>
                    <a:lnTo>
                      <a:pt x="22" y="159"/>
                    </a:lnTo>
                    <a:lnTo>
                      <a:pt x="25" y="159"/>
                    </a:lnTo>
                    <a:lnTo>
                      <a:pt x="26" y="158"/>
                    </a:lnTo>
                    <a:lnTo>
                      <a:pt x="26" y="155"/>
                    </a:lnTo>
                    <a:lnTo>
                      <a:pt x="28" y="152"/>
                    </a:lnTo>
                    <a:lnTo>
                      <a:pt x="32" y="134"/>
                    </a:lnTo>
                    <a:lnTo>
                      <a:pt x="30" y="131"/>
                    </a:lnTo>
                    <a:lnTo>
                      <a:pt x="30" y="127"/>
                    </a:lnTo>
                    <a:lnTo>
                      <a:pt x="29" y="126"/>
                    </a:lnTo>
                    <a:lnTo>
                      <a:pt x="29" y="124"/>
                    </a:lnTo>
                    <a:lnTo>
                      <a:pt x="30" y="120"/>
                    </a:lnTo>
                    <a:lnTo>
                      <a:pt x="39" y="100"/>
                    </a:lnTo>
                    <a:lnTo>
                      <a:pt x="45" y="92"/>
                    </a:lnTo>
                    <a:lnTo>
                      <a:pt x="52" y="84"/>
                    </a:lnTo>
                    <a:lnTo>
                      <a:pt x="53" y="84"/>
                    </a:lnTo>
                    <a:lnTo>
                      <a:pt x="54" y="83"/>
                    </a:lnTo>
                    <a:lnTo>
                      <a:pt x="56" y="83"/>
                    </a:lnTo>
                    <a:lnTo>
                      <a:pt x="56" y="81"/>
                    </a:lnTo>
                    <a:lnTo>
                      <a:pt x="57" y="80"/>
                    </a:lnTo>
                    <a:lnTo>
                      <a:pt x="57" y="78"/>
                    </a:lnTo>
                    <a:lnTo>
                      <a:pt x="60" y="76"/>
                    </a:lnTo>
                    <a:lnTo>
                      <a:pt x="60" y="73"/>
                    </a:lnTo>
                    <a:lnTo>
                      <a:pt x="59" y="70"/>
                    </a:lnTo>
                    <a:lnTo>
                      <a:pt x="57" y="70"/>
                    </a:lnTo>
                    <a:lnTo>
                      <a:pt x="57" y="69"/>
                    </a:lnTo>
                    <a:lnTo>
                      <a:pt x="59" y="66"/>
                    </a:lnTo>
                    <a:lnTo>
                      <a:pt x="59" y="64"/>
                    </a:lnTo>
                    <a:lnTo>
                      <a:pt x="60" y="63"/>
                    </a:lnTo>
                    <a:lnTo>
                      <a:pt x="67" y="49"/>
                    </a:lnTo>
                    <a:lnTo>
                      <a:pt x="73" y="43"/>
                    </a:lnTo>
                    <a:lnTo>
                      <a:pt x="75" y="38"/>
                    </a:lnTo>
                    <a:lnTo>
                      <a:pt x="73" y="29"/>
                    </a:lnTo>
                    <a:lnTo>
                      <a:pt x="71" y="26"/>
                    </a:lnTo>
                    <a:lnTo>
                      <a:pt x="74" y="25"/>
                    </a:lnTo>
                    <a:lnTo>
                      <a:pt x="80" y="20"/>
                    </a:lnTo>
                    <a:lnTo>
                      <a:pt x="87" y="17"/>
                    </a:lnTo>
                    <a:lnTo>
                      <a:pt x="88" y="17"/>
                    </a:lnTo>
                    <a:lnTo>
                      <a:pt x="93" y="16"/>
                    </a:lnTo>
                    <a:lnTo>
                      <a:pt x="97" y="16"/>
                    </a:lnTo>
                    <a:lnTo>
                      <a:pt x="97" y="13"/>
                    </a:lnTo>
                    <a:lnTo>
                      <a:pt x="100" y="1"/>
                    </a:lnTo>
                    <a:lnTo>
                      <a:pt x="102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74" name="Freeform 1508">
                <a:extLst>
                  <a:ext uri="{FF2B5EF4-FFF2-40B4-BE49-F238E27FC236}">
                    <a16:creationId xmlns:a16="http://schemas.microsoft.com/office/drawing/2014/main" id="{5CD854B8-5FEF-6FBF-50BF-36968616BE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3" y="1044"/>
                <a:ext cx="22" cy="49"/>
              </a:xfrm>
              <a:custGeom>
                <a:avLst/>
                <a:gdLst>
                  <a:gd name="T0" fmla="*/ 92 w 92"/>
                  <a:gd name="T1" fmla="*/ 0 h 198"/>
                  <a:gd name="T2" fmla="*/ 92 w 92"/>
                  <a:gd name="T3" fmla="*/ 4 h 198"/>
                  <a:gd name="T4" fmla="*/ 90 w 92"/>
                  <a:gd name="T5" fmla="*/ 7 h 198"/>
                  <a:gd name="T6" fmla="*/ 90 w 92"/>
                  <a:gd name="T7" fmla="*/ 8 h 198"/>
                  <a:gd name="T8" fmla="*/ 88 w 92"/>
                  <a:gd name="T9" fmla="*/ 12 h 198"/>
                  <a:gd name="T10" fmla="*/ 85 w 92"/>
                  <a:gd name="T11" fmla="*/ 15 h 198"/>
                  <a:gd name="T12" fmla="*/ 81 w 92"/>
                  <a:gd name="T13" fmla="*/ 16 h 198"/>
                  <a:gd name="T14" fmla="*/ 81 w 92"/>
                  <a:gd name="T15" fmla="*/ 18 h 198"/>
                  <a:gd name="T16" fmla="*/ 82 w 92"/>
                  <a:gd name="T17" fmla="*/ 18 h 198"/>
                  <a:gd name="T18" fmla="*/ 83 w 92"/>
                  <a:gd name="T19" fmla="*/ 19 h 198"/>
                  <a:gd name="T20" fmla="*/ 83 w 92"/>
                  <a:gd name="T21" fmla="*/ 21 h 198"/>
                  <a:gd name="T22" fmla="*/ 79 w 92"/>
                  <a:gd name="T23" fmla="*/ 25 h 198"/>
                  <a:gd name="T24" fmla="*/ 74 w 92"/>
                  <a:gd name="T25" fmla="*/ 28 h 198"/>
                  <a:gd name="T26" fmla="*/ 74 w 92"/>
                  <a:gd name="T27" fmla="*/ 29 h 198"/>
                  <a:gd name="T28" fmla="*/ 73 w 92"/>
                  <a:gd name="T29" fmla="*/ 30 h 198"/>
                  <a:gd name="T30" fmla="*/ 73 w 92"/>
                  <a:gd name="T31" fmla="*/ 32 h 198"/>
                  <a:gd name="T32" fmla="*/ 75 w 92"/>
                  <a:gd name="T33" fmla="*/ 40 h 198"/>
                  <a:gd name="T34" fmla="*/ 79 w 92"/>
                  <a:gd name="T35" fmla="*/ 45 h 198"/>
                  <a:gd name="T36" fmla="*/ 81 w 92"/>
                  <a:gd name="T37" fmla="*/ 49 h 198"/>
                  <a:gd name="T38" fmla="*/ 79 w 92"/>
                  <a:gd name="T39" fmla="*/ 47 h 198"/>
                  <a:gd name="T40" fmla="*/ 71 w 92"/>
                  <a:gd name="T41" fmla="*/ 50 h 198"/>
                  <a:gd name="T42" fmla="*/ 63 w 92"/>
                  <a:gd name="T43" fmla="*/ 56 h 198"/>
                  <a:gd name="T44" fmla="*/ 61 w 92"/>
                  <a:gd name="T45" fmla="*/ 61 h 198"/>
                  <a:gd name="T46" fmla="*/ 61 w 92"/>
                  <a:gd name="T47" fmla="*/ 68 h 198"/>
                  <a:gd name="T48" fmla="*/ 63 w 92"/>
                  <a:gd name="T49" fmla="*/ 71 h 198"/>
                  <a:gd name="T50" fmla="*/ 63 w 92"/>
                  <a:gd name="T51" fmla="*/ 78 h 198"/>
                  <a:gd name="T52" fmla="*/ 60 w 92"/>
                  <a:gd name="T53" fmla="*/ 82 h 198"/>
                  <a:gd name="T54" fmla="*/ 54 w 92"/>
                  <a:gd name="T55" fmla="*/ 83 h 198"/>
                  <a:gd name="T56" fmla="*/ 52 w 92"/>
                  <a:gd name="T57" fmla="*/ 82 h 198"/>
                  <a:gd name="T58" fmla="*/ 50 w 92"/>
                  <a:gd name="T59" fmla="*/ 83 h 198"/>
                  <a:gd name="T60" fmla="*/ 52 w 92"/>
                  <a:gd name="T61" fmla="*/ 86 h 198"/>
                  <a:gd name="T62" fmla="*/ 50 w 92"/>
                  <a:gd name="T63" fmla="*/ 88 h 198"/>
                  <a:gd name="T64" fmla="*/ 49 w 92"/>
                  <a:gd name="T65" fmla="*/ 91 h 198"/>
                  <a:gd name="T66" fmla="*/ 47 w 92"/>
                  <a:gd name="T67" fmla="*/ 91 h 198"/>
                  <a:gd name="T68" fmla="*/ 47 w 92"/>
                  <a:gd name="T69" fmla="*/ 95 h 198"/>
                  <a:gd name="T70" fmla="*/ 46 w 92"/>
                  <a:gd name="T71" fmla="*/ 96 h 198"/>
                  <a:gd name="T72" fmla="*/ 47 w 92"/>
                  <a:gd name="T73" fmla="*/ 99 h 198"/>
                  <a:gd name="T74" fmla="*/ 47 w 92"/>
                  <a:gd name="T75" fmla="*/ 105 h 198"/>
                  <a:gd name="T76" fmla="*/ 50 w 92"/>
                  <a:gd name="T77" fmla="*/ 109 h 198"/>
                  <a:gd name="T78" fmla="*/ 50 w 92"/>
                  <a:gd name="T79" fmla="*/ 110 h 198"/>
                  <a:gd name="T80" fmla="*/ 49 w 92"/>
                  <a:gd name="T81" fmla="*/ 110 h 198"/>
                  <a:gd name="T82" fmla="*/ 42 w 92"/>
                  <a:gd name="T83" fmla="*/ 117 h 198"/>
                  <a:gd name="T84" fmla="*/ 30 w 92"/>
                  <a:gd name="T85" fmla="*/ 124 h 198"/>
                  <a:gd name="T86" fmla="*/ 14 w 92"/>
                  <a:gd name="T87" fmla="*/ 131 h 198"/>
                  <a:gd name="T88" fmla="*/ 6 w 92"/>
                  <a:gd name="T89" fmla="*/ 136 h 198"/>
                  <a:gd name="T90" fmla="*/ 6 w 92"/>
                  <a:gd name="T91" fmla="*/ 138 h 198"/>
                  <a:gd name="T92" fmla="*/ 4 w 92"/>
                  <a:gd name="T93" fmla="*/ 139 h 198"/>
                  <a:gd name="T94" fmla="*/ 1 w 92"/>
                  <a:gd name="T95" fmla="*/ 143 h 198"/>
                  <a:gd name="T96" fmla="*/ 0 w 92"/>
                  <a:gd name="T97" fmla="*/ 143 h 198"/>
                  <a:gd name="T98" fmla="*/ 0 w 92"/>
                  <a:gd name="T99" fmla="*/ 145 h 198"/>
                  <a:gd name="T100" fmla="*/ 3 w 92"/>
                  <a:gd name="T101" fmla="*/ 148 h 198"/>
                  <a:gd name="T102" fmla="*/ 12 w 92"/>
                  <a:gd name="T103" fmla="*/ 152 h 198"/>
                  <a:gd name="T104" fmla="*/ 25 w 92"/>
                  <a:gd name="T105" fmla="*/ 152 h 198"/>
                  <a:gd name="T106" fmla="*/ 26 w 92"/>
                  <a:gd name="T107" fmla="*/ 153 h 198"/>
                  <a:gd name="T108" fmla="*/ 32 w 92"/>
                  <a:gd name="T109" fmla="*/ 166 h 198"/>
                  <a:gd name="T110" fmla="*/ 32 w 92"/>
                  <a:gd name="T111" fmla="*/ 173 h 198"/>
                  <a:gd name="T112" fmla="*/ 30 w 92"/>
                  <a:gd name="T113" fmla="*/ 180 h 198"/>
                  <a:gd name="T114" fmla="*/ 28 w 92"/>
                  <a:gd name="T115" fmla="*/ 187 h 198"/>
                  <a:gd name="T116" fmla="*/ 28 w 92"/>
                  <a:gd name="T117" fmla="*/ 191 h 198"/>
                  <a:gd name="T118" fmla="*/ 29 w 92"/>
                  <a:gd name="T119" fmla="*/ 196 h 198"/>
                  <a:gd name="T120" fmla="*/ 29 w 92"/>
                  <a:gd name="T121" fmla="*/ 198 h 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92" h="198">
                    <a:moveTo>
                      <a:pt x="92" y="0"/>
                    </a:moveTo>
                    <a:lnTo>
                      <a:pt x="92" y="4"/>
                    </a:lnTo>
                    <a:lnTo>
                      <a:pt x="90" y="7"/>
                    </a:lnTo>
                    <a:lnTo>
                      <a:pt x="90" y="8"/>
                    </a:lnTo>
                    <a:lnTo>
                      <a:pt x="88" y="12"/>
                    </a:lnTo>
                    <a:lnTo>
                      <a:pt x="85" y="15"/>
                    </a:lnTo>
                    <a:lnTo>
                      <a:pt x="81" y="16"/>
                    </a:lnTo>
                    <a:lnTo>
                      <a:pt x="81" y="18"/>
                    </a:lnTo>
                    <a:lnTo>
                      <a:pt x="82" y="18"/>
                    </a:lnTo>
                    <a:lnTo>
                      <a:pt x="83" y="19"/>
                    </a:lnTo>
                    <a:lnTo>
                      <a:pt x="83" y="21"/>
                    </a:lnTo>
                    <a:lnTo>
                      <a:pt x="79" y="25"/>
                    </a:lnTo>
                    <a:lnTo>
                      <a:pt x="74" y="28"/>
                    </a:lnTo>
                    <a:lnTo>
                      <a:pt x="74" y="29"/>
                    </a:lnTo>
                    <a:lnTo>
                      <a:pt x="73" y="30"/>
                    </a:lnTo>
                    <a:lnTo>
                      <a:pt x="73" y="32"/>
                    </a:lnTo>
                    <a:lnTo>
                      <a:pt x="75" y="40"/>
                    </a:lnTo>
                    <a:lnTo>
                      <a:pt x="79" y="45"/>
                    </a:lnTo>
                    <a:lnTo>
                      <a:pt x="81" y="49"/>
                    </a:lnTo>
                    <a:lnTo>
                      <a:pt x="79" y="47"/>
                    </a:lnTo>
                    <a:lnTo>
                      <a:pt x="71" y="50"/>
                    </a:lnTo>
                    <a:lnTo>
                      <a:pt x="63" y="56"/>
                    </a:lnTo>
                    <a:lnTo>
                      <a:pt x="61" y="61"/>
                    </a:lnTo>
                    <a:lnTo>
                      <a:pt x="61" y="68"/>
                    </a:lnTo>
                    <a:lnTo>
                      <a:pt x="63" y="71"/>
                    </a:lnTo>
                    <a:lnTo>
                      <a:pt x="63" y="78"/>
                    </a:lnTo>
                    <a:lnTo>
                      <a:pt x="60" y="82"/>
                    </a:lnTo>
                    <a:lnTo>
                      <a:pt x="54" y="83"/>
                    </a:lnTo>
                    <a:lnTo>
                      <a:pt x="52" y="82"/>
                    </a:lnTo>
                    <a:lnTo>
                      <a:pt x="50" y="83"/>
                    </a:lnTo>
                    <a:lnTo>
                      <a:pt x="52" y="86"/>
                    </a:lnTo>
                    <a:lnTo>
                      <a:pt x="50" y="88"/>
                    </a:lnTo>
                    <a:lnTo>
                      <a:pt x="49" y="91"/>
                    </a:lnTo>
                    <a:lnTo>
                      <a:pt x="47" y="91"/>
                    </a:lnTo>
                    <a:lnTo>
                      <a:pt x="47" y="95"/>
                    </a:lnTo>
                    <a:lnTo>
                      <a:pt x="46" y="96"/>
                    </a:lnTo>
                    <a:lnTo>
                      <a:pt x="47" y="99"/>
                    </a:lnTo>
                    <a:lnTo>
                      <a:pt x="47" y="105"/>
                    </a:lnTo>
                    <a:lnTo>
                      <a:pt x="50" y="109"/>
                    </a:lnTo>
                    <a:lnTo>
                      <a:pt x="50" y="110"/>
                    </a:lnTo>
                    <a:lnTo>
                      <a:pt x="49" y="110"/>
                    </a:lnTo>
                    <a:lnTo>
                      <a:pt x="42" y="117"/>
                    </a:lnTo>
                    <a:lnTo>
                      <a:pt x="30" y="124"/>
                    </a:lnTo>
                    <a:lnTo>
                      <a:pt x="14" y="131"/>
                    </a:lnTo>
                    <a:lnTo>
                      <a:pt x="6" y="136"/>
                    </a:lnTo>
                    <a:lnTo>
                      <a:pt x="6" y="138"/>
                    </a:lnTo>
                    <a:lnTo>
                      <a:pt x="4" y="139"/>
                    </a:lnTo>
                    <a:lnTo>
                      <a:pt x="1" y="143"/>
                    </a:lnTo>
                    <a:lnTo>
                      <a:pt x="0" y="143"/>
                    </a:lnTo>
                    <a:lnTo>
                      <a:pt x="0" y="145"/>
                    </a:lnTo>
                    <a:lnTo>
                      <a:pt x="3" y="148"/>
                    </a:lnTo>
                    <a:lnTo>
                      <a:pt x="12" y="152"/>
                    </a:lnTo>
                    <a:lnTo>
                      <a:pt x="25" y="152"/>
                    </a:lnTo>
                    <a:lnTo>
                      <a:pt x="26" y="153"/>
                    </a:lnTo>
                    <a:lnTo>
                      <a:pt x="32" y="166"/>
                    </a:lnTo>
                    <a:lnTo>
                      <a:pt x="32" y="173"/>
                    </a:lnTo>
                    <a:lnTo>
                      <a:pt x="30" y="180"/>
                    </a:lnTo>
                    <a:lnTo>
                      <a:pt x="28" y="187"/>
                    </a:lnTo>
                    <a:lnTo>
                      <a:pt x="28" y="191"/>
                    </a:lnTo>
                    <a:lnTo>
                      <a:pt x="29" y="196"/>
                    </a:lnTo>
                    <a:lnTo>
                      <a:pt x="29" y="19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75" name="Freeform 1509">
                <a:extLst>
                  <a:ext uri="{FF2B5EF4-FFF2-40B4-BE49-F238E27FC236}">
                    <a16:creationId xmlns:a16="http://schemas.microsoft.com/office/drawing/2014/main" id="{82AAB71A-4AF6-75FB-2B2F-50C707CCF4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1" y="1063"/>
                <a:ext cx="29" cy="35"/>
              </a:xfrm>
              <a:custGeom>
                <a:avLst/>
                <a:gdLst>
                  <a:gd name="T0" fmla="*/ 114 w 114"/>
                  <a:gd name="T1" fmla="*/ 138 h 138"/>
                  <a:gd name="T2" fmla="*/ 114 w 114"/>
                  <a:gd name="T3" fmla="*/ 137 h 138"/>
                  <a:gd name="T4" fmla="*/ 113 w 114"/>
                  <a:gd name="T5" fmla="*/ 135 h 138"/>
                  <a:gd name="T6" fmla="*/ 111 w 114"/>
                  <a:gd name="T7" fmla="*/ 131 h 138"/>
                  <a:gd name="T8" fmla="*/ 90 w 114"/>
                  <a:gd name="T9" fmla="*/ 87 h 138"/>
                  <a:gd name="T10" fmla="*/ 92 w 114"/>
                  <a:gd name="T11" fmla="*/ 84 h 138"/>
                  <a:gd name="T12" fmla="*/ 96 w 114"/>
                  <a:gd name="T13" fmla="*/ 71 h 138"/>
                  <a:gd name="T14" fmla="*/ 97 w 114"/>
                  <a:gd name="T15" fmla="*/ 63 h 138"/>
                  <a:gd name="T16" fmla="*/ 99 w 114"/>
                  <a:gd name="T17" fmla="*/ 60 h 138"/>
                  <a:gd name="T18" fmla="*/ 100 w 114"/>
                  <a:gd name="T19" fmla="*/ 58 h 138"/>
                  <a:gd name="T20" fmla="*/ 100 w 114"/>
                  <a:gd name="T21" fmla="*/ 57 h 138"/>
                  <a:gd name="T22" fmla="*/ 103 w 114"/>
                  <a:gd name="T23" fmla="*/ 54 h 138"/>
                  <a:gd name="T24" fmla="*/ 103 w 114"/>
                  <a:gd name="T25" fmla="*/ 51 h 138"/>
                  <a:gd name="T26" fmla="*/ 94 w 114"/>
                  <a:gd name="T27" fmla="*/ 39 h 138"/>
                  <a:gd name="T28" fmla="*/ 90 w 114"/>
                  <a:gd name="T29" fmla="*/ 38 h 138"/>
                  <a:gd name="T30" fmla="*/ 90 w 114"/>
                  <a:gd name="T31" fmla="*/ 36 h 138"/>
                  <a:gd name="T32" fmla="*/ 96 w 114"/>
                  <a:gd name="T33" fmla="*/ 34 h 138"/>
                  <a:gd name="T34" fmla="*/ 101 w 114"/>
                  <a:gd name="T35" fmla="*/ 34 h 138"/>
                  <a:gd name="T36" fmla="*/ 103 w 114"/>
                  <a:gd name="T37" fmla="*/ 32 h 138"/>
                  <a:gd name="T38" fmla="*/ 107 w 114"/>
                  <a:gd name="T39" fmla="*/ 31 h 138"/>
                  <a:gd name="T40" fmla="*/ 110 w 114"/>
                  <a:gd name="T41" fmla="*/ 22 h 138"/>
                  <a:gd name="T42" fmla="*/ 110 w 114"/>
                  <a:gd name="T43" fmla="*/ 18 h 138"/>
                  <a:gd name="T44" fmla="*/ 111 w 114"/>
                  <a:gd name="T45" fmla="*/ 14 h 138"/>
                  <a:gd name="T46" fmla="*/ 107 w 114"/>
                  <a:gd name="T47" fmla="*/ 10 h 138"/>
                  <a:gd name="T48" fmla="*/ 104 w 114"/>
                  <a:gd name="T49" fmla="*/ 10 h 138"/>
                  <a:gd name="T50" fmla="*/ 101 w 114"/>
                  <a:gd name="T51" fmla="*/ 13 h 138"/>
                  <a:gd name="T52" fmla="*/ 101 w 114"/>
                  <a:gd name="T53" fmla="*/ 14 h 138"/>
                  <a:gd name="T54" fmla="*/ 100 w 114"/>
                  <a:gd name="T55" fmla="*/ 14 h 138"/>
                  <a:gd name="T56" fmla="*/ 97 w 114"/>
                  <a:gd name="T57" fmla="*/ 15 h 138"/>
                  <a:gd name="T58" fmla="*/ 97 w 114"/>
                  <a:gd name="T59" fmla="*/ 17 h 138"/>
                  <a:gd name="T60" fmla="*/ 96 w 114"/>
                  <a:gd name="T61" fmla="*/ 15 h 138"/>
                  <a:gd name="T62" fmla="*/ 87 w 114"/>
                  <a:gd name="T63" fmla="*/ 4 h 138"/>
                  <a:gd name="T64" fmla="*/ 83 w 114"/>
                  <a:gd name="T65" fmla="*/ 7 h 138"/>
                  <a:gd name="T66" fmla="*/ 77 w 114"/>
                  <a:gd name="T67" fmla="*/ 8 h 138"/>
                  <a:gd name="T68" fmla="*/ 71 w 114"/>
                  <a:gd name="T69" fmla="*/ 11 h 138"/>
                  <a:gd name="T70" fmla="*/ 70 w 114"/>
                  <a:gd name="T71" fmla="*/ 13 h 138"/>
                  <a:gd name="T72" fmla="*/ 61 w 114"/>
                  <a:gd name="T73" fmla="*/ 13 h 138"/>
                  <a:gd name="T74" fmla="*/ 60 w 114"/>
                  <a:gd name="T75" fmla="*/ 14 h 138"/>
                  <a:gd name="T76" fmla="*/ 58 w 114"/>
                  <a:gd name="T77" fmla="*/ 14 h 138"/>
                  <a:gd name="T78" fmla="*/ 58 w 114"/>
                  <a:gd name="T79" fmla="*/ 18 h 138"/>
                  <a:gd name="T80" fmla="*/ 30 w 114"/>
                  <a:gd name="T81" fmla="*/ 17 h 138"/>
                  <a:gd name="T82" fmla="*/ 30 w 114"/>
                  <a:gd name="T83" fmla="*/ 15 h 138"/>
                  <a:gd name="T84" fmla="*/ 27 w 114"/>
                  <a:gd name="T85" fmla="*/ 10 h 138"/>
                  <a:gd name="T86" fmla="*/ 25 w 114"/>
                  <a:gd name="T87" fmla="*/ 10 h 138"/>
                  <a:gd name="T88" fmla="*/ 25 w 114"/>
                  <a:gd name="T89" fmla="*/ 8 h 138"/>
                  <a:gd name="T90" fmla="*/ 23 w 114"/>
                  <a:gd name="T91" fmla="*/ 7 h 138"/>
                  <a:gd name="T92" fmla="*/ 20 w 114"/>
                  <a:gd name="T93" fmla="*/ 10 h 138"/>
                  <a:gd name="T94" fmla="*/ 18 w 114"/>
                  <a:gd name="T95" fmla="*/ 10 h 138"/>
                  <a:gd name="T96" fmla="*/ 18 w 114"/>
                  <a:gd name="T97" fmla="*/ 8 h 138"/>
                  <a:gd name="T98" fmla="*/ 10 w 114"/>
                  <a:gd name="T99" fmla="*/ 5 h 138"/>
                  <a:gd name="T100" fmla="*/ 8 w 114"/>
                  <a:gd name="T101" fmla="*/ 4 h 138"/>
                  <a:gd name="T102" fmla="*/ 7 w 114"/>
                  <a:gd name="T103" fmla="*/ 4 h 138"/>
                  <a:gd name="T104" fmla="*/ 5 w 114"/>
                  <a:gd name="T105" fmla="*/ 3 h 138"/>
                  <a:gd name="T106" fmla="*/ 4 w 114"/>
                  <a:gd name="T107" fmla="*/ 3 h 138"/>
                  <a:gd name="T108" fmla="*/ 0 w 114"/>
                  <a:gd name="T109" fmla="*/ 0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14" h="138">
                    <a:moveTo>
                      <a:pt x="114" y="138"/>
                    </a:moveTo>
                    <a:lnTo>
                      <a:pt x="114" y="137"/>
                    </a:lnTo>
                    <a:lnTo>
                      <a:pt x="113" y="135"/>
                    </a:lnTo>
                    <a:lnTo>
                      <a:pt x="111" y="131"/>
                    </a:lnTo>
                    <a:lnTo>
                      <a:pt x="90" y="87"/>
                    </a:lnTo>
                    <a:lnTo>
                      <a:pt x="92" y="84"/>
                    </a:lnTo>
                    <a:lnTo>
                      <a:pt x="96" y="71"/>
                    </a:lnTo>
                    <a:lnTo>
                      <a:pt x="97" y="63"/>
                    </a:lnTo>
                    <a:lnTo>
                      <a:pt x="99" y="60"/>
                    </a:lnTo>
                    <a:lnTo>
                      <a:pt x="100" y="58"/>
                    </a:lnTo>
                    <a:lnTo>
                      <a:pt x="100" y="57"/>
                    </a:lnTo>
                    <a:lnTo>
                      <a:pt x="103" y="54"/>
                    </a:lnTo>
                    <a:lnTo>
                      <a:pt x="103" y="51"/>
                    </a:lnTo>
                    <a:lnTo>
                      <a:pt x="94" y="39"/>
                    </a:lnTo>
                    <a:lnTo>
                      <a:pt x="90" y="38"/>
                    </a:lnTo>
                    <a:lnTo>
                      <a:pt x="90" y="36"/>
                    </a:lnTo>
                    <a:lnTo>
                      <a:pt x="96" y="34"/>
                    </a:lnTo>
                    <a:lnTo>
                      <a:pt x="101" y="34"/>
                    </a:lnTo>
                    <a:lnTo>
                      <a:pt x="103" y="32"/>
                    </a:lnTo>
                    <a:lnTo>
                      <a:pt x="107" y="31"/>
                    </a:lnTo>
                    <a:lnTo>
                      <a:pt x="110" y="22"/>
                    </a:lnTo>
                    <a:lnTo>
                      <a:pt x="110" y="18"/>
                    </a:lnTo>
                    <a:lnTo>
                      <a:pt x="111" y="14"/>
                    </a:lnTo>
                    <a:lnTo>
                      <a:pt x="107" y="10"/>
                    </a:lnTo>
                    <a:lnTo>
                      <a:pt x="104" y="10"/>
                    </a:lnTo>
                    <a:lnTo>
                      <a:pt x="101" y="13"/>
                    </a:lnTo>
                    <a:lnTo>
                      <a:pt x="101" y="14"/>
                    </a:lnTo>
                    <a:lnTo>
                      <a:pt x="100" y="14"/>
                    </a:lnTo>
                    <a:lnTo>
                      <a:pt x="97" y="15"/>
                    </a:lnTo>
                    <a:lnTo>
                      <a:pt x="97" y="17"/>
                    </a:lnTo>
                    <a:lnTo>
                      <a:pt x="96" y="15"/>
                    </a:lnTo>
                    <a:lnTo>
                      <a:pt x="87" y="4"/>
                    </a:lnTo>
                    <a:lnTo>
                      <a:pt x="83" y="7"/>
                    </a:lnTo>
                    <a:lnTo>
                      <a:pt x="77" y="8"/>
                    </a:lnTo>
                    <a:lnTo>
                      <a:pt x="71" y="11"/>
                    </a:lnTo>
                    <a:lnTo>
                      <a:pt x="70" y="13"/>
                    </a:lnTo>
                    <a:lnTo>
                      <a:pt x="61" y="13"/>
                    </a:lnTo>
                    <a:lnTo>
                      <a:pt x="60" y="14"/>
                    </a:lnTo>
                    <a:lnTo>
                      <a:pt x="58" y="14"/>
                    </a:lnTo>
                    <a:lnTo>
                      <a:pt x="58" y="18"/>
                    </a:lnTo>
                    <a:lnTo>
                      <a:pt x="30" y="17"/>
                    </a:lnTo>
                    <a:lnTo>
                      <a:pt x="30" y="15"/>
                    </a:lnTo>
                    <a:lnTo>
                      <a:pt x="27" y="10"/>
                    </a:lnTo>
                    <a:lnTo>
                      <a:pt x="25" y="10"/>
                    </a:lnTo>
                    <a:lnTo>
                      <a:pt x="25" y="8"/>
                    </a:lnTo>
                    <a:lnTo>
                      <a:pt x="23" y="7"/>
                    </a:lnTo>
                    <a:lnTo>
                      <a:pt x="20" y="10"/>
                    </a:lnTo>
                    <a:lnTo>
                      <a:pt x="18" y="10"/>
                    </a:lnTo>
                    <a:lnTo>
                      <a:pt x="18" y="8"/>
                    </a:lnTo>
                    <a:lnTo>
                      <a:pt x="10" y="5"/>
                    </a:lnTo>
                    <a:lnTo>
                      <a:pt x="8" y="4"/>
                    </a:lnTo>
                    <a:lnTo>
                      <a:pt x="7" y="4"/>
                    </a:lnTo>
                    <a:lnTo>
                      <a:pt x="5" y="3"/>
                    </a:lnTo>
                    <a:lnTo>
                      <a:pt x="4" y="3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76" name="Freeform 1510">
                <a:extLst>
                  <a:ext uri="{FF2B5EF4-FFF2-40B4-BE49-F238E27FC236}">
                    <a16:creationId xmlns:a16="http://schemas.microsoft.com/office/drawing/2014/main" id="{68C70CDD-A5BE-BD4A-A20D-6BC1EA58BC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0" y="1093"/>
                <a:ext cx="30" cy="8"/>
              </a:xfrm>
              <a:custGeom>
                <a:avLst/>
                <a:gdLst>
                  <a:gd name="T0" fmla="*/ 120 w 120"/>
                  <a:gd name="T1" fmla="*/ 2 h 33"/>
                  <a:gd name="T2" fmla="*/ 110 w 120"/>
                  <a:gd name="T3" fmla="*/ 5 h 33"/>
                  <a:gd name="T4" fmla="*/ 105 w 120"/>
                  <a:gd name="T5" fmla="*/ 10 h 33"/>
                  <a:gd name="T6" fmla="*/ 103 w 120"/>
                  <a:gd name="T7" fmla="*/ 16 h 33"/>
                  <a:gd name="T8" fmla="*/ 98 w 120"/>
                  <a:gd name="T9" fmla="*/ 16 h 33"/>
                  <a:gd name="T10" fmla="*/ 94 w 120"/>
                  <a:gd name="T11" fmla="*/ 17 h 33"/>
                  <a:gd name="T12" fmla="*/ 83 w 120"/>
                  <a:gd name="T13" fmla="*/ 26 h 33"/>
                  <a:gd name="T14" fmla="*/ 81 w 120"/>
                  <a:gd name="T15" fmla="*/ 30 h 33"/>
                  <a:gd name="T16" fmla="*/ 81 w 120"/>
                  <a:gd name="T17" fmla="*/ 33 h 33"/>
                  <a:gd name="T18" fmla="*/ 73 w 120"/>
                  <a:gd name="T19" fmla="*/ 33 h 33"/>
                  <a:gd name="T20" fmla="*/ 71 w 120"/>
                  <a:gd name="T21" fmla="*/ 29 h 33"/>
                  <a:gd name="T22" fmla="*/ 71 w 120"/>
                  <a:gd name="T23" fmla="*/ 26 h 33"/>
                  <a:gd name="T24" fmla="*/ 63 w 120"/>
                  <a:gd name="T25" fmla="*/ 17 h 33"/>
                  <a:gd name="T26" fmla="*/ 47 w 120"/>
                  <a:gd name="T27" fmla="*/ 5 h 33"/>
                  <a:gd name="T28" fmla="*/ 46 w 120"/>
                  <a:gd name="T29" fmla="*/ 2 h 33"/>
                  <a:gd name="T30" fmla="*/ 45 w 120"/>
                  <a:gd name="T31" fmla="*/ 3 h 33"/>
                  <a:gd name="T32" fmla="*/ 42 w 120"/>
                  <a:gd name="T33" fmla="*/ 3 h 33"/>
                  <a:gd name="T34" fmla="*/ 40 w 120"/>
                  <a:gd name="T35" fmla="*/ 0 h 33"/>
                  <a:gd name="T36" fmla="*/ 39 w 120"/>
                  <a:gd name="T37" fmla="*/ 0 h 33"/>
                  <a:gd name="T38" fmla="*/ 25 w 120"/>
                  <a:gd name="T39" fmla="*/ 7 h 33"/>
                  <a:gd name="T40" fmla="*/ 17 w 120"/>
                  <a:gd name="T41" fmla="*/ 15 h 33"/>
                  <a:gd name="T42" fmla="*/ 13 w 120"/>
                  <a:gd name="T43" fmla="*/ 17 h 33"/>
                  <a:gd name="T44" fmla="*/ 1 w 120"/>
                  <a:gd name="T45" fmla="*/ 22 h 33"/>
                  <a:gd name="T46" fmla="*/ 0 w 120"/>
                  <a:gd name="T47" fmla="*/ 2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20" h="33">
                    <a:moveTo>
                      <a:pt x="120" y="2"/>
                    </a:moveTo>
                    <a:lnTo>
                      <a:pt x="110" y="5"/>
                    </a:lnTo>
                    <a:lnTo>
                      <a:pt x="105" y="10"/>
                    </a:lnTo>
                    <a:lnTo>
                      <a:pt x="103" y="16"/>
                    </a:lnTo>
                    <a:lnTo>
                      <a:pt x="98" y="16"/>
                    </a:lnTo>
                    <a:lnTo>
                      <a:pt x="94" y="17"/>
                    </a:lnTo>
                    <a:lnTo>
                      <a:pt x="83" y="26"/>
                    </a:lnTo>
                    <a:lnTo>
                      <a:pt x="81" y="30"/>
                    </a:lnTo>
                    <a:lnTo>
                      <a:pt x="81" y="33"/>
                    </a:lnTo>
                    <a:lnTo>
                      <a:pt x="73" y="33"/>
                    </a:lnTo>
                    <a:lnTo>
                      <a:pt x="71" y="29"/>
                    </a:lnTo>
                    <a:lnTo>
                      <a:pt x="71" y="26"/>
                    </a:lnTo>
                    <a:lnTo>
                      <a:pt x="63" y="17"/>
                    </a:lnTo>
                    <a:lnTo>
                      <a:pt x="47" y="5"/>
                    </a:lnTo>
                    <a:lnTo>
                      <a:pt x="46" y="2"/>
                    </a:lnTo>
                    <a:lnTo>
                      <a:pt x="45" y="3"/>
                    </a:lnTo>
                    <a:lnTo>
                      <a:pt x="42" y="3"/>
                    </a:lnTo>
                    <a:lnTo>
                      <a:pt x="40" y="0"/>
                    </a:lnTo>
                    <a:lnTo>
                      <a:pt x="39" y="0"/>
                    </a:lnTo>
                    <a:lnTo>
                      <a:pt x="25" y="7"/>
                    </a:lnTo>
                    <a:lnTo>
                      <a:pt x="17" y="15"/>
                    </a:lnTo>
                    <a:lnTo>
                      <a:pt x="13" y="17"/>
                    </a:lnTo>
                    <a:lnTo>
                      <a:pt x="1" y="22"/>
                    </a:lnTo>
                    <a:lnTo>
                      <a:pt x="0" y="2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77" name="Freeform 1511">
                <a:extLst>
                  <a:ext uri="{FF2B5EF4-FFF2-40B4-BE49-F238E27FC236}">
                    <a16:creationId xmlns:a16="http://schemas.microsoft.com/office/drawing/2014/main" id="{CEE84965-88C4-490A-7706-8B15E2E7E9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8" y="1093"/>
                <a:ext cx="15" cy="34"/>
              </a:xfrm>
              <a:custGeom>
                <a:avLst/>
                <a:gdLst>
                  <a:gd name="T0" fmla="*/ 25 w 60"/>
                  <a:gd name="T1" fmla="*/ 134 h 134"/>
                  <a:gd name="T2" fmla="*/ 25 w 60"/>
                  <a:gd name="T3" fmla="*/ 133 h 134"/>
                  <a:gd name="T4" fmla="*/ 24 w 60"/>
                  <a:gd name="T5" fmla="*/ 131 h 134"/>
                  <a:gd name="T6" fmla="*/ 22 w 60"/>
                  <a:gd name="T7" fmla="*/ 131 h 134"/>
                  <a:gd name="T8" fmla="*/ 17 w 60"/>
                  <a:gd name="T9" fmla="*/ 126 h 134"/>
                  <a:gd name="T10" fmla="*/ 15 w 60"/>
                  <a:gd name="T11" fmla="*/ 125 h 134"/>
                  <a:gd name="T12" fmla="*/ 15 w 60"/>
                  <a:gd name="T13" fmla="*/ 123 h 134"/>
                  <a:gd name="T14" fmla="*/ 17 w 60"/>
                  <a:gd name="T15" fmla="*/ 122 h 134"/>
                  <a:gd name="T16" fmla="*/ 22 w 60"/>
                  <a:gd name="T17" fmla="*/ 105 h 134"/>
                  <a:gd name="T18" fmla="*/ 22 w 60"/>
                  <a:gd name="T19" fmla="*/ 91 h 134"/>
                  <a:gd name="T20" fmla="*/ 21 w 60"/>
                  <a:gd name="T21" fmla="*/ 87 h 134"/>
                  <a:gd name="T22" fmla="*/ 21 w 60"/>
                  <a:gd name="T23" fmla="*/ 85 h 134"/>
                  <a:gd name="T24" fmla="*/ 19 w 60"/>
                  <a:gd name="T25" fmla="*/ 85 h 134"/>
                  <a:gd name="T26" fmla="*/ 17 w 60"/>
                  <a:gd name="T27" fmla="*/ 84 h 134"/>
                  <a:gd name="T28" fmla="*/ 14 w 60"/>
                  <a:gd name="T29" fmla="*/ 84 h 134"/>
                  <a:gd name="T30" fmla="*/ 11 w 60"/>
                  <a:gd name="T31" fmla="*/ 85 h 134"/>
                  <a:gd name="T32" fmla="*/ 9 w 60"/>
                  <a:gd name="T33" fmla="*/ 85 h 134"/>
                  <a:gd name="T34" fmla="*/ 9 w 60"/>
                  <a:gd name="T35" fmla="*/ 88 h 134"/>
                  <a:gd name="T36" fmla="*/ 8 w 60"/>
                  <a:gd name="T37" fmla="*/ 89 h 134"/>
                  <a:gd name="T38" fmla="*/ 4 w 60"/>
                  <a:gd name="T39" fmla="*/ 89 h 134"/>
                  <a:gd name="T40" fmla="*/ 1 w 60"/>
                  <a:gd name="T41" fmla="*/ 88 h 134"/>
                  <a:gd name="T42" fmla="*/ 4 w 60"/>
                  <a:gd name="T43" fmla="*/ 75 h 134"/>
                  <a:gd name="T44" fmla="*/ 0 w 60"/>
                  <a:gd name="T45" fmla="*/ 67 h 134"/>
                  <a:gd name="T46" fmla="*/ 0 w 60"/>
                  <a:gd name="T47" fmla="*/ 63 h 134"/>
                  <a:gd name="T48" fmla="*/ 2 w 60"/>
                  <a:gd name="T49" fmla="*/ 62 h 134"/>
                  <a:gd name="T50" fmla="*/ 4 w 60"/>
                  <a:gd name="T51" fmla="*/ 60 h 134"/>
                  <a:gd name="T52" fmla="*/ 5 w 60"/>
                  <a:gd name="T53" fmla="*/ 56 h 134"/>
                  <a:gd name="T54" fmla="*/ 7 w 60"/>
                  <a:gd name="T55" fmla="*/ 56 h 134"/>
                  <a:gd name="T56" fmla="*/ 14 w 60"/>
                  <a:gd name="T57" fmla="*/ 52 h 134"/>
                  <a:gd name="T58" fmla="*/ 21 w 60"/>
                  <a:gd name="T59" fmla="*/ 52 h 134"/>
                  <a:gd name="T60" fmla="*/ 28 w 60"/>
                  <a:gd name="T61" fmla="*/ 53 h 134"/>
                  <a:gd name="T62" fmla="*/ 31 w 60"/>
                  <a:gd name="T63" fmla="*/ 56 h 134"/>
                  <a:gd name="T64" fmla="*/ 32 w 60"/>
                  <a:gd name="T65" fmla="*/ 55 h 134"/>
                  <a:gd name="T66" fmla="*/ 33 w 60"/>
                  <a:gd name="T67" fmla="*/ 55 h 134"/>
                  <a:gd name="T68" fmla="*/ 40 w 60"/>
                  <a:gd name="T69" fmla="*/ 59 h 134"/>
                  <a:gd name="T70" fmla="*/ 40 w 60"/>
                  <a:gd name="T71" fmla="*/ 60 h 134"/>
                  <a:gd name="T72" fmla="*/ 42 w 60"/>
                  <a:gd name="T73" fmla="*/ 60 h 134"/>
                  <a:gd name="T74" fmla="*/ 47 w 60"/>
                  <a:gd name="T75" fmla="*/ 67 h 134"/>
                  <a:gd name="T76" fmla="*/ 50 w 60"/>
                  <a:gd name="T77" fmla="*/ 68 h 134"/>
                  <a:gd name="T78" fmla="*/ 52 w 60"/>
                  <a:gd name="T79" fmla="*/ 68 h 134"/>
                  <a:gd name="T80" fmla="*/ 57 w 60"/>
                  <a:gd name="T81" fmla="*/ 63 h 134"/>
                  <a:gd name="T82" fmla="*/ 60 w 60"/>
                  <a:gd name="T83" fmla="*/ 56 h 134"/>
                  <a:gd name="T84" fmla="*/ 54 w 60"/>
                  <a:gd name="T85" fmla="*/ 38 h 134"/>
                  <a:gd name="T86" fmla="*/ 38 w 60"/>
                  <a:gd name="T87" fmla="*/ 15 h 134"/>
                  <a:gd name="T88" fmla="*/ 38 w 60"/>
                  <a:gd name="T89" fmla="*/ 13 h 134"/>
                  <a:gd name="T90" fmla="*/ 35 w 60"/>
                  <a:gd name="T91" fmla="*/ 10 h 134"/>
                  <a:gd name="T92" fmla="*/ 33 w 60"/>
                  <a:gd name="T93" fmla="*/ 5 h 134"/>
                  <a:gd name="T94" fmla="*/ 28 w 60"/>
                  <a:gd name="T95" fmla="*/ 3 h 134"/>
                  <a:gd name="T96" fmla="*/ 8 w 60"/>
                  <a:gd name="T97" fmla="*/ 1 h 134"/>
                  <a:gd name="T98" fmla="*/ 8 w 60"/>
                  <a:gd name="T99" fmla="*/ 0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60" h="134">
                    <a:moveTo>
                      <a:pt x="25" y="134"/>
                    </a:moveTo>
                    <a:lnTo>
                      <a:pt x="25" y="133"/>
                    </a:lnTo>
                    <a:lnTo>
                      <a:pt x="24" y="131"/>
                    </a:lnTo>
                    <a:lnTo>
                      <a:pt x="22" y="131"/>
                    </a:lnTo>
                    <a:lnTo>
                      <a:pt x="17" y="126"/>
                    </a:lnTo>
                    <a:lnTo>
                      <a:pt x="15" y="125"/>
                    </a:lnTo>
                    <a:lnTo>
                      <a:pt x="15" y="123"/>
                    </a:lnTo>
                    <a:lnTo>
                      <a:pt x="17" y="122"/>
                    </a:lnTo>
                    <a:lnTo>
                      <a:pt x="22" y="105"/>
                    </a:lnTo>
                    <a:lnTo>
                      <a:pt x="22" y="91"/>
                    </a:lnTo>
                    <a:lnTo>
                      <a:pt x="21" y="87"/>
                    </a:lnTo>
                    <a:lnTo>
                      <a:pt x="21" y="85"/>
                    </a:lnTo>
                    <a:lnTo>
                      <a:pt x="19" y="85"/>
                    </a:lnTo>
                    <a:lnTo>
                      <a:pt x="17" y="84"/>
                    </a:lnTo>
                    <a:lnTo>
                      <a:pt x="14" y="84"/>
                    </a:lnTo>
                    <a:lnTo>
                      <a:pt x="11" y="85"/>
                    </a:lnTo>
                    <a:lnTo>
                      <a:pt x="9" y="85"/>
                    </a:lnTo>
                    <a:lnTo>
                      <a:pt x="9" y="88"/>
                    </a:lnTo>
                    <a:lnTo>
                      <a:pt x="8" y="89"/>
                    </a:lnTo>
                    <a:lnTo>
                      <a:pt x="4" y="89"/>
                    </a:lnTo>
                    <a:lnTo>
                      <a:pt x="1" y="88"/>
                    </a:lnTo>
                    <a:lnTo>
                      <a:pt x="4" y="75"/>
                    </a:lnTo>
                    <a:lnTo>
                      <a:pt x="0" y="67"/>
                    </a:lnTo>
                    <a:lnTo>
                      <a:pt x="0" y="63"/>
                    </a:lnTo>
                    <a:lnTo>
                      <a:pt x="2" y="62"/>
                    </a:lnTo>
                    <a:lnTo>
                      <a:pt x="4" y="60"/>
                    </a:lnTo>
                    <a:lnTo>
                      <a:pt x="5" y="56"/>
                    </a:lnTo>
                    <a:lnTo>
                      <a:pt x="7" y="56"/>
                    </a:lnTo>
                    <a:lnTo>
                      <a:pt x="14" y="52"/>
                    </a:lnTo>
                    <a:lnTo>
                      <a:pt x="21" y="52"/>
                    </a:lnTo>
                    <a:lnTo>
                      <a:pt x="28" y="53"/>
                    </a:lnTo>
                    <a:lnTo>
                      <a:pt x="31" y="56"/>
                    </a:lnTo>
                    <a:lnTo>
                      <a:pt x="32" y="55"/>
                    </a:lnTo>
                    <a:lnTo>
                      <a:pt x="33" y="55"/>
                    </a:lnTo>
                    <a:lnTo>
                      <a:pt x="40" y="59"/>
                    </a:lnTo>
                    <a:lnTo>
                      <a:pt x="40" y="60"/>
                    </a:lnTo>
                    <a:lnTo>
                      <a:pt x="42" y="60"/>
                    </a:lnTo>
                    <a:lnTo>
                      <a:pt x="47" y="67"/>
                    </a:lnTo>
                    <a:lnTo>
                      <a:pt x="50" y="68"/>
                    </a:lnTo>
                    <a:lnTo>
                      <a:pt x="52" y="68"/>
                    </a:lnTo>
                    <a:lnTo>
                      <a:pt x="57" y="63"/>
                    </a:lnTo>
                    <a:lnTo>
                      <a:pt x="60" y="56"/>
                    </a:lnTo>
                    <a:lnTo>
                      <a:pt x="54" y="38"/>
                    </a:lnTo>
                    <a:lnTo>
                      <a:pt x="38" y="15"/>
                    </a:lnTo>
                    <a:lnTo>
                      <a:pt x="38" y="13"/>
                    </a:lnTo>
                    <a:lnTo>
                      <a:pt x="35" y="10"/>
                    </a:lnTo>
                    <a:lnTo>
                      <a:pt x="33" y="5"/>
                    </a:lnTo>
                    <a:lnTo>
                      <a:pt x="28" y="3"/>
                    </a:lnTo>
                    <a:lnTo>
                      <a:pt x="8" y="1"/>
                    </a:lnTo>
                    <a:lnTo>
                      <a:pt x="8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78" name="Freeform 1512">
                <a:extLst>
                  <a:ext uri="{FF2B5EF4-FFF2-40B4-BE49-F238E27FC236}">
                    <a16:creationId xmlns:a16="http://schemas.microsoft.com/office/drawing/2014/main" id="{A3E62D20-2ED9-69A4-5371-4A6F496C39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2" y="1098"/>
                <a:ext cx="28" cy="21"/>
              </a:xfrm>
              <a:custGeom>
                <a:avLst/>
                <a:gdLst>
                  <a:gd name="T0" fmla="*/ 112 w 112"/>
                  <a:gd name="T1" fmla="*/ 0 h 84"/>
                  <a:gd name="T2" fmla="*/ 112 w 112"/>
                  <a:gd name="T3" fmla="*/ 2 h 84"/>
                  <a:gd name="T4" fmla="*/ 98 w 112"/>
                  <a:gd name="T5" fmla="*/ 17 h 84"/>
                  <a:gd name="T6" fmla="*/ 98 w 112"/>
                  <a:gd name="T7" fmla="*/ 20 h 84"/>
                  <a:gd name="T8" fmla="*/ 105 w 112"/>
                  <a:gd name="T9" fmla="*/ 23 h 84"/>
                  <a:gd name="T10" fmla="*/ 105 w 112"/>
                  <a:gd name="T11" fmla="*/ 25 h 84"/>
                  <a:gd name="T12" fmla="*/ 104 w 112"/>
                  <a:gd name="T13" fmla="*/ 27 h 84"/>
                  <a:gd name="T14" fmla="*/ 101 w 112"/>
                  <a:gd name="T15" fmla="*/ 34 h 84"/>
                  <a:gd name="T16" fmla="*/ 99 w 112"/>
                  <a:gd name="T17" fmla="*/ 35 h 84"/>
                  <a:gd name="T18" fmla="*/ 94 w 112"/>
                  <a:gd name="T19" fmla="*/ 38 h 84"/>
                  <a:gd name="T20" fmla="*/ 90 w 112"/>
                  <a:gd name="T21" fmla="*/ 39 h 84"/>
                  <a:gd name="T22" fmla="*/ 88 w 112"/>
                  <a:gd name="T23" fmla="*/ 41 h 84"/>
                  <a:gd name="T24" fmla="*/ 85 w 112"/>
                  <a:gd name="T25" fmla="*/ 35 h 84"/>
                  <a:gd name="T26" fmla="*/ 75 w 112"/>
                  <a:gd name="T27" fmla="*/ 32 h 84"/>
                  <a:gd name="T28" fmla="*/ 65 w 112"/>
                  <a:gd name="T29" fmla="*/ 32 h 84"/>
                  <a:gd name="T30" fmla="*/ 59 w 112"/>
                  <a:gd name="T31" fmla="*/ 35 h 84"/>
                  <a:gd name="T32" fmla="*/ 55 w 112"/>
                  <a:gd name="T33" fmla="*/ 35 h 84"/>
                  <a:gd name="T34" fmla="*/ 28 w 112"/>
                  <a:gd name="T35" fmla="*/ 31 h 84"/>
                  <a:gd name="T36" fmla="*/ 25 w 112"/>
                  <a:gd name="T37" fmla="*/ 31 h 84"/>
                  <a:gd name="T38" fmla="*/ 25 w 112"/>
                  <a:gd name="T39" fmla="*/ 37 h 84"/>
                  <a:gd name="T40" fmla="*/ 27 w 112"/>
                  <a:gd name="T41" fmla="*/ 49 h 84"/>
                  <a:gd name="T42" fmla="*/ 23 w 112"/>
                  <a:gd name="T43" fmla="*/ 63 h 84"/>
                  <a:gd name="T44" fmla="*/ 20 w 112"/>
                  <a:gd name="T45" fmla="*/ 67 h 84"/>
                  <a:gd name="T46" fmla="*/ 16 w 112"/>
                  <a:gd name="T47" fmla="*/ 70 h 84"/>
                  <a:gd name="T48" fmla="*/ 12 w 112"/>
                  <a:gd name="T49" fmla="*/ 73 h 84"/>
                  <a:gd name="T50" fmla="*/ 9 w 112"/>
                  <a:gd name="T51" fmla="*/ 77 h 84"/>
                  <a:gd name="T52" fmla="*/ 9 w 112"/>
                  <a:gd name="T53" fmla="*/ 78 h 84"/>
                  <a:gd name="T54" fmla="*/ 10 w 112"/>
                  <a:gd name="T55" fmla="*/ 78 h 84"/>
                  <a:gd name="T56" fmla="*/ 10 w 112"/>
                  <a:gd name="T57" fmla="*/ 80 h 84"/>
                  <a:gd name="T58" fmla="*/ 9 w 112"/>
                  <a:gd name="T59" fmla="*/ 80 h 84"/>
                  <a:gd name="T60" fmla="*/ 5 w 112"/>
                  <a:gd name="T61" fmla="*/ 83 h 84"/>
                  <a:gd name="T62" fmla="*/ 2 w 112"/>
                  <a:gd name="T63" fmla="*/ 84 h 84"/>
                  <a:gd name="T64" fmla="*/ 0 w 112"/>
                  <a:gd name="T65" fmla="*/ 84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12" h="84">
                    <a:moveTo>
                      <a:pt x="112" y="0"/>
                    </a:moveTo>
                    <a:lnTo>
                      <a:pt x="112" y="2"/>
                    </a:lnTo>
                    <a:lnTo>
                      <a:pt x="98" y="17"/>
                    </a:lnTo>
                    <a:lnTo>
                      <a:pt x="98" y="20"/>
                    </a:lnTo>
                    <a:lnTo>
                      <a:pt x="105" y="23"/>
                    </a:lnTo>
                    <a:lnTo>
                      <a:pt x="105" y="25"/>
                    </a:lnTo>
                    <a:lnTo>
                      <a:pt x="104" y="27"/>
                    </a:lnTo>
                    <a:lnTo>
                      <a:pt x="101" y="34"/>
                    </a:lnTo>
                    <a:lnTo>
                      <a:pt x="99" y="35"/>
                    </a:lnTo>
                    <a:lnTo>
                      <a:pt x="94" y="38"/>
                    </a:lnTo>
                    <a:lnTo>
                      <a:pt x="90" y="39"/>
                    </a:lnTo>
                    <a:lnTo>
                      <a:pt x="88" y="41"/>
                    </a:lnTo>
                    <a:lnTo>
                      <a:pt x="85" y="35"/>
                    </a:lnTo>
                    <a:lnTo>
                      <a:pt x="75" y="32"/>
                    </a:lnTo>
                    <a:lnTo>
                      <a:pt x="65" y="32"/>
                    </a:lnTo>
                    <a:lnTo>
                      <a:pt x="59" y="35"/>
                    </a:lnTo>
                    <a:lnTo>
                      <a:pt x="55" y="35"/>
                    </a:lnTo>
                    <a:lnTo>
                      <a:pt x="28" y="31"/>
                    </a:lnTo>
                    <a:lnTo>
                      <a:pt x="25" y="31"/>
                    </a:lnTo>
                    <a:lnTo>
                      <a:pt x="25" y="37"/>
                    </a:lnTo>
                    <a:lnTo>
                      <a:pt x="27" y="49"/>
                    </a:lnTo>
                    <a:lnTo>
                      <a:pt x="23" y="63"/>
                    </a:lnTo>
                    <a:lnTo>
                      <a:pt x="20" y="67"/>
                    </a:lnTo>
                    <a:lnTo>
                      <a:pt x="16" y="70"/>
                    </a:lnTo>
                    <a:lnTo>
                      <a:pt x="12" y="73"/>
                    </a:lnTo>
                    <a:lnTo>
                      <a:pt x="9" y="77"/>
                    </a:lnTo>
                    <a:lnTo>
                      <a:pt x="9" y="78"/>
                    </a:lnTo>
                    <a:lnTo>
                      <a:pt x="10" y="78"/>
                    </a:lnTo>
                    <a:lnTo>
                      <a:pt x="10" y="80"/>
                    </a:lnTo>
                    <a:lnTo>
                      <a:pt x="9" y="80"/>
                    </a:lnTo>
                    <a:lnTo>
                      <a:pt x="5" y="83"/>
                    </a:lnTo>
                    <a:lnTo>
                      <a:pt x="2" y="84"/>
                    </a:lnTo>
                    <a:lnTo>
                      <a:pt x="0" y="8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79" name="Freeform 1513">
                <a:extLst>
                  <a:ext uri="{FF2B5EF4-FFF2-40B4-BE49-F238E27FC236}">
                    <a16:creationId xmlns:a16="http://schemas.microsoft.com/office/drawing/2014/main" id="{6722655C-A102-1B29-8EFC-4593CD66F2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3" y="1127"/>
                <a:ext cx="41" cy="23"/>
              </a:xfrm>
              <a:custGeom>
                <a:avLst/>
                <a:gdLst>
                  <a:gd name="T0" fmla="*/ 164 w 164"/>
                  <a:gd name="T1" fmla="*/ 0 h 94"/>
                  <a:gd name="T2" fmla="*/ 163 w 164"/>
                  <a:gd name="T3" fmla="*/ 0 h 94"/>
                  <a:gd name="T4" fmla="*/ 144 w 164"/>
                  <a:gd name="T5" fmla="*/ 11 h 94"/>
                  <a:gd name="T6" fmla="*/ 143 w 164"/>
                  <a:gd name="T7" fmla="*/ 13 h 94"/>
                  <a:gd name="T8" fmla="*/ 136 w 164"/>
                  <a:gd name="T9" fmla="*/ 13 h 94"/>
                  <a:gd name="T10" fmla="*/ 132 w 164"/>
                  <a:gd name="T11" fmla="*/ 3 h 94"/>
                  <a:gd name="T12" fmla="*/ 124 w 164"/>
                  <a:gd name="T13" fmla="*/ 4 h 94"/>
                  <a:gd name="T14" fmla="*/ 86 w 164"/>
                  <a:gd name="T15" fmla="*/ 17 h 94"/>
                  <a:gd name="T16" fmla="*/ 79 w 164"/>
                  <a:gd name="T17" fmla="*/ 18 h 94"/>
                  <a:gd name="T18" fmla="*/ 73 w 164"/>
                  <a:gd name="T19" fmla="*/ 18 h 94"/>
                  <a:gd name="T20" fmla="*/ 66 w 164"/>
                  <a:gd name="T21" fmla="*/ 39 h 94"/>
                  <a:gd name="T22" fmla="*/ 67 w 164"/>
                  <a:gd name="T23" fmla="*/ 43 h 94"/>
                  <a:gd name="T24" fmla="*/ 67 w 164"/>
                  <a:gd name="T25" fmla="*/ 45 h 94"/>
                  <a:gd name="T26" fmla="*/ 72 w 164"/>
                  <a:gd name="T27" fmla="*/ 53 h 94"/>
                  <a:gd name="T28" fmla="*/ 73 w 164"/>
                  <a:gd name="T29" fmla="*/ 55 h 94"/>
                  <a:gd name="T30" fmla="*/ 74 w 164"/>
                  <a:gd name="T31" fmla="*/ 55 h 94"/>
                  <a:gd name="T32" fmla="*/ 74 w 164"/>
                  <a:gd name="T33" fmla="*/ 56 h 94"/>
                  <a:gd name="T34" fmla="*/ 76 w 164"/>
                  <a:gd name="T35" fmla="*/ 55 h 94"/>
                  <a:gd name="T36" fmla="*/ 77 w 164"/>
                  <a:gd name="T37" fmla="*/ 55 h 94"/>
                  <a:gd name="T38" fmla="*/ 74 w 164"/>
                  <a:gd name="T39" fmla="*/ 68 h 94"/>
                  <a:gd name="T40" fmla="*/ 74 w 164"/>
                  <a:gd name="T41" fmla="*/ 71 h 94"/>
                  <a:gd name="T42" fmla="*/ 72 w 164"/>
                  <a:gd name="T43" fmla="*/ 71 h 94"/>
                  <a:gd name="T44" fmla="*/ 65 w 164"/>
                  <a:gd name="T45" fmla="*/ 70 h 94"/>
                  <a:gd name="T46" fmla="*/ 61 w 164"/>
                  <a:gd name="T47" fmla="*/ 70 h 94"/>
                  <a:gd name="T48" fmla="*/ 61 w 164"/>
                  <a:gd name="T49" fmla="*/ 71 h 94"/>
                  <a:gd name="T50" fmla="*/ 57 w 164"/>
                  <a:gd name="T51" fmla="*/ 84 h 94"/>
                  <a:gd name="T52" fmla="*/ 55 w 164"/>
                  <a:gd name="T53" fmla="*/ 84 h 94"/>
                  <a:gd name="T54" fmla="*/ 52 w 164"/>
                  <a:gd name="T55" fmla="*/ 85 h 94"/>
                  <a:gd name="T56" fmla="*/ 51 w 164"/>
                  <a:gd name="T57" fmla="*/ 84 h 94"/>
                  <a:gd name="T58" fmla="*/ 44 w 164"/>
                  <a:gd name="T59" fmla="*/ 84 h 94"/>
                  <a:gd name="T60" fmla="*/ 31 w 164"/>
                  <a:gd name="T61" fmla="*/ 81 h 94"/>
                  <a:gd name="T62" fmla="*/ 31 w 164"/>
                  <a:gd name="T63" fmla="*/ 82 h 94"/>
                  <a:gd name="T64" fmla="*/ 30 w 164"/>
                  <a:gd name="T65" fmla="*/ 82 h 94"/>
                  <a:gd name="T66" fmla="*/ 5 w 164"/>
                  <a:gd name="T67" fmla="*/ 89 h 94"/>
                  <a:gd name="T68" fmla="*/ 3 w 164"/>
                  <a:gd name="T69" fmla="*/ 91 h 94"/>
                  <a:gd name="T70" fmla="*/ 2 w 164"/>
                  <a:gd name="T71" fmla="*/ 91 h 94"/>
                  <a:gd name="T72" fmla="*/ 0 w 164"/>
                  <a:gd name="T73" fmla="*/ 9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64" h="94">
                    <a:moveTo>
                      <a:pt x="164" y="0"/>
                    </a:moveTo>
                    <a:lnTo>
                      <a:pt x="163" y="0"/>
                    </a:lnTo>
                    <a:lnTo>
                      <a:pt x="144" y="11"/>
                    </a:lnTo>
                    <a:lnTo>
                      <a:pt x="143" y="13"/>
                    </a:lnTo>
                    <a:lnTo>
                      <a:pt x="136" y="13"/>
                    </a:lnTo>
                    <a:lnTo>
                      <a:pt x="132" y="3"/>
                    </a:lnTo>
                    <a:lnTo>
                      <a:pt x="124" y="4"/>
                    </a:lnTo>
                    <a:lnTo>
                      <a:pt x="86" y="17"/>
                    </a:lnTo>
                    <a:lnTo>
                      <a:pt x="79" y="18"/>
                    </a:lnTo>
                    <a:lnTo>
                      <a:pt x="73" y="18"/>
                    </a:lnTo>
                    <a:lnTo>
                      <a:pt x="66" y="39"/>
                    </a:lnTo>
                    <a:lnTo>
                      <a:pt x="67" y="43"/>
                    </a:lnTo>
                    <a:lnTo>
                      <a:pt x="67" y="45"/>
                    </a:lnTo>
                    <a:lnTo>
                      <a:pt x="72" y="53"/>
                    </a:lnTo>
                    <a:lnTo>
                      <a:pt x="73" y="55"/>
                    </a:lnTo>
                    <a:lnTo>
                      <a:pt x="74" y="55"/>
                    </a:lnTo>
                    <a:lnTo>
                      <a:pt x="74" y="56"/>
                    </a:lnTo>
                    <a:lnTo>
                      <a:pt x="76" y="55"/>
                    </a:lnTo>
                    <a:lnTo>
                      <a:pt x="77" y="55"/>
                    </a:lnTo>
                    <a:lnTo>
                      <a:pt x="74" y="68"/>
                    </a:lnTo>
                    <a:lnTo>
                      <a:pt x="74" y="71"/>
                    </a:lnTo>
                    <a:lnTo>
                      <a:pt x="72" y="71"/>
                    </a:lnTo>
                    <a:lnTo>
                      <a:pt x="65" y="70"/>
                    </a:lnTo>
                    <a:lnTo>
                      <a:pt x="61" y="70"/>
                    </a:lnTo>
                    <a:lnTo>
                      <a:pt x="61" y="71"/>
                    </a:lnTo>
                    <a:lnTo>
                      <a:pt x="57" y="84"/>
                    </a:lnTo>
                    <a:lnTo>
                      <a:pt x="55" y="84"/>
                    </a:lnTo>
                    <a:lnTo>
                      <a:pt x="52" y="85"/>
                    </a:lnTo>
                    <a:lnTo>
                      <a:pt x="51" y="84"/>
                    </a:lnTo>
                    <a:lnTo>
                      <a:pt x="44" y="84"/>
                    </a:lnTo>
                    <a:lnTo>
                      <a:pt x="31" y="81"/>
                    </a:lnTo>
                    <a:lnTo>
                      <a:pt x="31" y="82"/>
                    </a:lnTo>
                    <a:lnTo>
                      <a:pt x="30" y="82"/>
                    </a:lnTo>
                    <a:lnTo>
                      <a:pt x="5" y="89"/>
                    </a:lnTo>
                    <a:lnTo>
                      <a:pt x="3" y="91"/>
                    </a:lnTo>
                    <a:lnTo>
                      <a:pt x="2" y="91"/>
                    </a:lnTo>
                    <a:lnTo>
                      <a:pt x="0" y="9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80" name="Freeform 1514">
                <a:extLst>
                  <a:ext uri="{FF2B5EF4-FFF2-40B4-BE49-F238E27FC236}">
                    <a16:creationId xmlns:a16="http://schemas.microsoft.com/office/drawing/2014/main" id="{86723C6E-189D-8F7D-E419-D74E535347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4" y="1127"/>
                <a:ext cx="3" cy="2"/>
              </a:xfrm>
              <a:custGeom>
                <a:avLst/>
                <a:gdLst>
                  <a:gd name="T0" fmla="*/ 13 w 13"/>
                  <a:gd name="T1" fmla="*/ 3 h 8"/>
                  <a:gd name="T2" fmla="*/ 13 w 13"/>
                  <a:gd name="T3" fmla="*/ 4 h 8"/>
                  <a:gd name="T4" fmla="*/ 8 w 13"/>
                  <a:gd name="T5" fmla="*/ 8 h 8"/>
                  <a:gd name="T6" fmla="*/ 3 w 13"/>
                  <a:gd name="T7" fmla="*/ 3 h 8"/>
                  <a:gd name="T8" fmla="*/ 3 w 13"/>
                  <a:gd name="T9" fmla="*/ 1 h 8"/>
                  <a:gd name="T10" fmla="*/ 1 w 13"/>
                  <a:gd name="T11" fmla="*/ 0 h 8"/>
                  <a:gd name="T12" fmla="*/ 0 w 13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8">
                    <a:moveTo>
                      <a:pt x="13" y="3"/>
                    </a:moveTo>
                    <a:lnTo>
                      <a:pt x="13" y="4"/>
                    </a:lnTo>
                    <a:lnTo>
                      <a:pt x="8" y="8"/>
                    </a:lnTo>
                    <a:lnTo>
                      <a:pt x="3" y="3"/>
                    </a:lnTo>
                    <a:lnTo>
                      <a:pt x="3" y="1"/>
                    </a:lnTo>
                    <a:lnTo>
                      <a:pt x="1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81" name="Freeform 1515">
                <a:extLst>
                  <a:ext uri="{FF2B5EF4-FFF2-40B4-BE49-F238E27FC236}">
                    <a16:creationId xmlns:a16="http://schemas.microsoft.com/office/drawing/2014/main" id="{919D1D9B-1A1E-FF89-B385-96E239B265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7" y="1127"/>
                <a:ext cx="46" cy="66"/>
              </a:xfrm>
              <a:custGeom>
                <a:avLst/>
                <a:gdLst>
                  <a:gd name="T0" fmla="*/ 157 w 185"/>
                  <a:gd name="T1" fmla="*/ 256 h 263"/>
                  <a:gd name="T2" fmla="*/ 164 w 185"/>
                  <a:gd name="T3" fmla="*/ 251 h 263"/>
                  <a:gd name="T4" fmla="*/ 155 w 185"/>
                  <a:gd name="T5" fmla="*/ 235 h 263"/>
                  <a:gd name="T6" fmla="*/ 159 w 185"/>
                  <a:gd name="T7" fmla="*/ 230 h 263"/>
                  <a:gd name="T8" fmla="*/ 149 w 185"/>
                  <a:gd name="T9" fmla="*/ 200 h 263"/>
                  <a:gd name="T10" fmla="*/ 160 w 185"/>
                  <a:gd name="T11" fmla="*/ 188 h 263"/>
                  <a:gd name="T12" fmla="*/ 164 w 185"/>
                  <a:gd name="T13" fmla="*/ 164 h 263"/>
                  <a:gd name="T14" fmla="*/ 159 w 185"/>
                  <a:gd name="T15" fmla="*/ 155 h 263"/>
                  <a:gd name="T16" fmla="*/ 178 w 185"/>
                  <a:gd name="T17" fmla="*/ 137 h 263"/>
                  <a:gd name="T18" fmla="*/ 170 w 185"/>
                  <a:gd name="T19" fmla="*/ 105 h 263"/>
                  <a:gd name="T20" fmla="*/ 166 w 185"/>
                  <a:gd name="T21" fmla="*/ 111 h 263"/>
                  <a:gd name="T22" fmla="*/ 152 w 185"/>
                  <a:gd name="T23" fmla="*/ 132 h 263"/>
                  <a:gd name="T24" fmla="*/ 146 w 185"/>
                  <a:gd name="T25" fmla="*/ 126 h 263"/>
                  <a:gd name="T26" fmla="*/ 141 w 185"/>
                  <a:gd name="T27" fmla="*/ 124 h 263"/>
                  <a:gd name="T28" fmla="*/ 121 w 185"/>
                  <a:gd name="T29" fmla="*/ 108 h 263"/>
                  <a:gd name="T30" fmla="*/ 117 w 185"/>
                  <a:gd name="T31" fmla="*/ 91 h 263"/>
                  <a:gd name="T32" fmla="*/ 109 w 185"/>
                  <a:gd name="T33" fmla="*/ 98 h 263"/>
                  <a:gd name="T34" fmla="*/ 100 w 185"/>
                  <a:gd name="T35" fmla="*/ 95 h 263"/>
                  <a:gd name="T36" fmla="*/ 85 w 185"/>
                  <a:gd name="T37" fmla="*/ 102 h 263"/>
                  <a:gd name="T38" fmla="*/ 75 w 185"/>
                  <a:gd name="T39" fmla="*/ 107 h 263"/>
                  <a:gd name="T40" fmla="*/ 84 w 185"/>
                  <a:gd name="T41" fmla="*/ 115 h 263"/>
                  <a:gd name="T42" fmla="*/ 96 w 185"/>
                  <a:gd name="T43" fmla="*/ 117 h 263"/>
                  <a:gd name="T44" fmla="*/ 100 w 185"/>
                  <a:gd name="T45" fmla="*/ 126 h 263"/>
                  <a:gd name="T46" fmla="*/ 106 w 185"/>
                  <a:gd name="T47" fmla="*/ 125 h 263"/>
                  <a:gd name="T48" fmla="*/ 109 w 185"/>
                  <a:gd name="T49" fmla="*/ 126 h 263"/>
                  <a:gd name="T50" fmla="*/ 116 w 185"/>
                  <a:gd name="T51" fmla="*/ 139 h 263"/>
                  <a:gd name="T52" fmla="*/ 113 w 185"/>
                  <a:gd name="T53" fmla="*/ 154 h 263"/>
                  <a:gd name="T54" fmla="*/ 100 w 185"/>
                  <a:gd name="T55" fmla="*/ 163 h 263"/>
                  <a:gd name="T56" fmla="*/ 77 w 185"/>
                  <a:gd name="T57" fmla="*/ 161 h 263"/>
                  <a:gd name="T58" fmla="*/ 68 w 185"/>
                  <a:gd name="T59" fmla="*/ 163 h 263"/>
                  <a:gd name="T60" fmla="*/ 54 w 185"/>
                  <a:gd name="T61" fmla="*/ 164 h 263"/>
                  <a:gd name="T62" fmla="*/ 34 w 185"/>
                  <a:gd name="T63" fmla="*/ 153 h 263"/>
                  <a:gd name="T64" fmla="*/ 40 w 185"/>
                  <a:gd name="T65" fmla="*/ 150 h 263"/>
                  <a:gd name="T66" fmla="*/ 40 w 185"/>
                  <a:gd name="T67" fmla="*/ 144 h 263"/>
                  <a:gd name="T68" fmla="*/ 44 w 185"/>
                  <a:gd name="T69" fmla="*/ 126 h 263"/>
                  <a:gd name="T70" fmla="*/ 34 w 185"/>
                  <a:gd name="T71" fmla="*/ 118 h 263"/>
                  <a:gd name="T72" fmla="*/ 8 w 185"/>
                  <a:gd name="T73" fmla="*/ 122 h 263"/>
                  <a:gd name="T74" fmla="*/ 3 w 185"/>
                  <a:gd name="T75" fmla="*/ 117 h 263"/>
                  <a:gd name="T76" fmla="*/ 3 w 185"/>
                  <a:gd name="T77" fmla="*/ 112 h 263"/>
                  <a:gd name="T78" fmla="*/ 10 w 185"/>
                  <a:gd name="T79" fmla="*/ 110 h 263"/>
                  <a:gd name="T80" fmla="*/ 54 w 185"/>
                  <a:gd name="T81" fmla="*/ 81 h 263"/>
                  <a:gd name="T82" fmla="*/ 51 w 185"/>
                  <a:gd name="T83" fmla="*/ 72 h 263"/>
                  <a:gd name="T84" fmla="*/ 51 w 185"/>
                  <a:gd name="T85" fmla="*/ 61 h 263"/>
                  <a:gd name="T86" fmla="*/ 63 w 185"/>
                  <a:gd name="T87" fmla="*/ 58 h 263"/>
                  <a:gd name="T88" fmla="*/ 67 w 185"/>
                  <a:gd name="T89" fmla="*/ 37 h 263"/>
                  <a:gd name="T90" fmla="*/ 57 w 185"/>
                  <a:gd name="T91" fmla="*/ 34 h 263"/>
                  <a:gd name="T92" fmla="*/ 47 w 185"/>
                  <a:gd name="T93" fmla="*/ 34 h 263"/>
                  <a:gd name="T94" fmla="*/ 51 w 185"/>
                  <a:gd name="T95" fmla="*/ 19 h 263"/>
                  <a:gd name="T96" fmla="*/ 34 w 185"/>
                  <a:gd name="T97" fmla="*/ 20 h 263"/>
                  <a:gd name="T98" fmla="*/ 36 w 185"/>
                  <a:gd name="T99" fmla="*/ 12 h 263"/>
                  <a:gd name="T100" fmla="*/ 23 w 185"/>
                  <a:gd name="T101" fmla="*/ 10 h 263"/>
                  <a:gd name="T102" fmla="*/ 22 w 185"/>
                  <a:gd name="T103" fmla="*/ 0 h 263"/>
                  <a:gd name="T104" fmla="*/ 7 w 185"/>
                  <a:gd name="T105" fmla="*/ 5 h 2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85" h="263">
                    <a:moveTo>
                      <a:pt x="159" y="263"/>
                    </a:moveTo>
                    <a:lnTo>
                      <a:pt x="157" y="258"/>
                    </a:lnTo>
                    <a:lnTo>
                      <a:pt x="157" y="256"/>
                    </a:lnTo>
                    <a:lnTo>
                      <a:pt x="159" y="256"/>
                    </a:lnTo>
                    <a:lnTo>
                      <a:pt x="164" y="252"/>
                    </a:lnTo>
                    <a:lnTo>
                      <a:pt x="164" y="251"/>
                    </a:lnTo>
                    <a:lnTo>
                      <a:pt x="162" y="251"/>
                    </a:lnTo>
                    <a:lnTo>
                      <a:pt x="156" y="241"/>
                    </a:lnTo>
                    <a:lnTo>
                      <a:pt x="155" y="235"/>
                    </a:lnTo>
                    <a:lnTo>
                      <a:pt x="157" y="232"/>
                    </a:lnTo>
                    <a:lnTo>
                      <a:pt x="157" y="231"/>
                    </a:lnTo>
                    <a:lnTo>
                      <a:pt x="159" y="230"/>
                    </a:lnTo>
                    <a:lnTo>
                      <a:pt x="160" y="227"/>
                    </a:lnTo>
                    <a:lnTo>
                      <a:pt x="157" y="215"/>
                    </a:lnTo>
                    <a:lnTo>
                      <a:pt x="149" y="200"/>
                    </a:lnTo>
                    <a:lnTo>
                      <a:pt x="149" y="199"/>
                    </a:lnTo>
                    <a:lnTo>
                      <a:pt x="152" y="197"/>
                    </a:lnTo>
                    <a:lnTo>
                      <a:pt x="160" y="188"/>
                    </a:lnTo>
                    <a:lnTo>
                      <a:pt x="162" y="186"/>
                    </a:lnTo>
                    <a:lnTo>
                      <a:pt x="162" y="175"/>
                    </a:lnTo>
                    <a:lnTo>
                      <a:pt x="164" y="164"/>
                    </a:lnTo>
                    <a:lnTo>
                      <a:pt x="164" y="161"/>
                    </a:lnTo>
                    <a:lnTo>
                      <a:pt x="163" y="158"/>
                    </a:lnTo>
                    <a:lnTo>
                      <a:pt x="159" y="155"/>
                    </a:lnTo>
                    <a:lnTo>
                      <a:pt x="159" y="151"/>
                    </a:lnTo>
                    <a:lnTo>
                      <a:pt x="170" y="144"/>
                    </a:lnTo>
                    <a:lnTo>
                      <a:pt x="178" y="137"/>
                    </a:lnTo>
                    <a:lnTo>
                      <a:pt x="181" y="126"/>
                    </a:lnTo>
                    <a:lnTo>
                      <a:pt x="185" y="118"/>
                    </a:lnTo>
                    <a:lnTo>
                      <a:pt x="170" y="105"/>
                    </a:lnTo>
                    <a:lnTo>
                      <a:pt x="164" y="105"/>
                    </a:lnTo>
                    <a:lnTo>
                      <a:pt x="164" y="107"/>
                    </a:lnTo>
                    <a:lnTo>
                      <a:pt x="166" y="111"/>
                    </a:lnTo>
                    <a:lnTo>
                      <a:pt x="164" y="119"/>
                    </a:lnTo>
                    <a:lnTo>
                      <a:pt x="155" y="132"/>
                    </a:lnTo>
                    <a:lnTo>
                      <a:pt x="152" y="132"/>
                    </a:lnTo>
                    <a:lnTo>
                      <a:pt x="152" y="133"/>
                    </a:lnTo>
                    <a:lnTo>
                      <a:pt x="148" y="130"/>
                    </a:lnTo>
                    <a:lnTo>
                      <a:pt x="146" y="126"/>
                    </a:lnTo>
                    <a:lnTo>
                      <a:pt x="145" y="125"/>
                    </a:lnTo>
                    <a:lnTo>
                      <a:pt x="144" y="125"/>
                    </a:lnTo>
                    <a:lnTo>
                      <a:pt x="141" y="124"/>
                    </a:lnTo>
                    <a:lnTo>
                      <a:pt x="132" y="124"/>
                    </a:lnTo>
                    <a:lnTo>
                      <a:pt x="124" y="115"/>
                    </a:lnTo>
                    <a:lnTo>
                      <a:pt x="121" y="108"/>
                    </a:lnTo>
                    <a:lnTo>
                      <a:pt x="120" y="101"/>
                    </a:lnTo>
                    <a:lnTo>
                      <a:pt x="120" y="98"/>
                    </a:lnTo>
                    <a:lnTo>
                      <a:pt x="117" y="91"/>
                    </a:lnTo>
                    <a:lnTo>
                      <a:pt x="116" y="93"/>
                    </a:lnTo>
                    <a:lnTo>
                      <a:pt x="111" y="95"/>
                    </a:lnTo>
                    <a:lnTo>
                      <a:pt x="109" y="98"/>
                    </a:lnTo>
                    <a:lnTo>
                      <a:pt x="102" y="102"/>
                    </a:lnTo>
                    <a:lnTo>
                      <a:pt x="100" y="102"/>
                    </a:lnTo>
                    <a:lnTo>
                      <a:pt x="100" y="95"/>
                    </a:lnTo>
                    <a:lnTo>
                      <a:pt x="99" y="94"/>
                    </a:lnTo>
                    <a:lnTo>
                      <a:pt x="96" y="95"/>
                    </a:lnTo>
                    <a:lnTo>
                      <a:pt x="85" y="102"/>
                    </a:lnTo>
                    <a:lnTo>
                      <a:pt x="78" y="105"/>
                    </a:lnTo>
                    <a:lnTo>
                      <a:pt x="77" y="107"/>
                    </a:lnTo>
                    <a:lnTo>
                      <a:pt x="75" y="107"/>
                    </a:lnTo>
                    <a:lnTo>
                      <a:pt x="75" y="110"/>
                    </a:lnTo>
                    <a:lnTo>
                      <a:pt x="78" y="110"/>
                    </a:lnTo>
                    <a:lnTo>
                      <a:pt x="84" y="115"/>
                    </a:lnTo>
                    <a:lnTo>
                      <a:pt x="92" y="115"/>
                    </a:lnTo>
                    <a:lnTo>
                      <a:pt x="95" y="117"/>
                    </a:lnTo>
                    <a:lnTo>
                      <a:pt x="96" y="117"/>
                    </a:lnTo>
                    <a:lnTo>
                      <a:pt x="99" y="121"/>
                    </a:lnTo>
                    <a:lnTo>
                      <a:pt x="100" y="124"/>
                    </a:lnTo>
                    <a:lnTo>
                      <a:pt x="100" y="126"/>
                    </a:lnTo>
                    <a:lnTo>
                      <a:pt x="102" y="128"/>
                    </a:lnTo>
                    <a:lnTo>
                      <a:pt x="106" y="128"/>
                    </a:lnTo>
                    <a:lnTo>
                      <a:pt x="106" y="125"/>
                    </a:lnTo>
                    <a:lnTo>
                      <a:pt x="107" y="124"/>
                    </a:lnTo>
                    <a:lnTo>
                      <a:pt x="109" y="125"/>
                    </a:lnTo>
                    <a:lnTo>
                      <a:pt x="109" y="126"/>
                    </a:lnTo>
                    <a:lnTo>
                      <a:pt x="110" y="130"/>
                    </a:lnTo>
                    <a:lnTo>
                      <a:pt x="114" y="134"/>
                    </a:lnTo>
                    <a:lnTo>
                      <a:pt x="116" y="139"/>
                    </a:lnTo>
                    <a:lnTo>
                      <a:pt x="116" y="141"/>
                    </a:lnTo>
                    <a:lnTo>
                      <a:pt x="113" y="148"/>
                    </a:lnTo>
                    <a:lnTo>
                      <a:pt x="113" y="154"/>
                    </a:lnTo>
                    <a:lnTo>
                      <a:pt x="109" y="161"/>
                    </a:lnTo>
                    <a:lnTo>
                      <a:pt x="109" y="163"/>
                    </a:lnTo>
                    <a:lnTo>
                      <a:pt x="100" y="163"/>
                    </a:lnTo>
                    <a:lnTo>
                      <a:pt x="92" y="160"/>
                    </a:lnTo>
                    <a:lnTo>
                      <a:pt x="79" y="160"/>
                    </a:lnTo>
                    <a:lnTo>
                      <a:pt x="77" y="161"/>
                    </a:lnTo>
                    <a:lnTo>
                      <a:pt x="75" y="161"/>
                    </a:lnTo>
                    <a:lnTo>
                      <a:pt x="70" y="163"/>
                    </a:lnTo>
                    <a:lnTo>
                      <a:pt x="68" y="163"/>
                    </a:lnTo>
                    <a:lnTo>
                      <a:pt x="65" y="165"/>
                    </a:lnTo>
                    <a:lnTo>
                      <a:pt x="56" y="164"/>
                    </a:lnTo>
                    <a:lnTo>
                      <a:pt x="54" y="164"/>
                    </a:lnTo>
                    <a:lnTo>
                      <a:pt x="40" y="161"/>
                    </a:lnTo>
                    <a:lnTo>
                      <a:pt x="34" y="154"/>
                    </a:lnTo>
                    <a:lnTo>
                      <a:pt x="34" y="153"/>
                    </a:lnTo>
                    <a:lnTo>
                      <a:pt x="36" y="153"/>
                    </a:lnTo>
                    <a:lnTo>
                      <a:pt x="37" y="151"/>
                    </a:lnTo>
                    <a:lnTo>
                      <a:pt x="40" y="150"/>
                    </a:lnTo>
                    <a:lnTo>
                      <a:pt x="43" y="147"/>
                    </a:lnTo>
                    <a:lnTo>
                      <a:pt x="42" y="144"/>
                    </a:lnTo>
                    <a:lnTo>
                      <a:pt x="40" y="144"/>
                    </a:lnTo>
                    <a:lnTo>
                      <a:pt x="36" y="140"/>
                    </a:lnTo>
                    <a:lnTo>
                      <a:pt x="40" y="132"/>
                    </a:lnTo>
                    <a:lnTo>
                      <a:pt x="44" y="126"/>
                    </a:lnTo>
                    <a:lnTo>
                      <a:pt x="43" y="124"/>
                    </a:lnTo>
                    <a:lnTo>
                      <a:pt x="42" y="124"/>
                    </a:lnTo>
                    <a:lnTo>
                      <a:pt x="34" y="118"/>
                    </a:lnTo>
                    <a:lnTo>
                      <a:pt x="25" y="117"/>
                    </a:lnTo>
                    <a:lnTo>
                      <a:pt x="18" y="119"/>
                    </a:lnTo>
                    <a:lnTo>
                      <a:pt x="8" y="122"/>
                    </a:lnTo>
                    <a:lnTo>
                      <a:pt x="8" y="124"/>
                    </a:lnTo>
                    <a:lnTo>
                      <a:pt x="4" y="119"/>
                    </a:lnTo>
                    <a:lnTo>
                      <a:pt x="3" y="117"/>
                    </a:lnTo>
                    <a:lnTo>
                      <a:pt x="0" y="115"/>
                    </a:lnTo>
                    <a:lnTo>
                      <a:pt x="0" y="114"/>
                    </a:lnTo>
                    <a:lnTo>
                      <a:pt x="3" y="112"/>
                    </a:lnTo>
                    <a:lnTo>
                      <a:pt x="4" y="112"/>
                    </a:lnTo>
                    <a:lnTo>
                      <a:pt x="5" y="111"/>
                    </a:lnTo>
                    <a:lnTo>
                      <a:pt x="10" y="110"/>
                    </a:lnTo>
                    <a:lnTo>
                      <a:pt x="42" y="91"/>
                    </a:lnTo>
                    <a:lnTo>
                      <a:pt x="50" y="84"/>
                    </a:lnTo>
                    <a:lnTo>
                      <a:pt x="54" y="81"/>
                    </a:lnTo>
                    <a:lnTo>
                      <a:pt x="56" y="81"/>
                    </a:lnTo>
                    <a:lnTo>
                      <a:pt x="56" y="76"/>
                    </a:lnTo>
                    <a:lnTo>
                      <a:pt x="51" y="72"/>
                    </a:lnTo>
                    <a:lnTo>
                      <a:pt x="50" y="72"/>
                    </a:lnTo>
                    <a:lnTo>
                      <a:pt x="50" y="67"/>
                    </a:lnTo>
                    <a:lnTo>
                      <a:pt x="51" y="61"/>
                    </a:lnTo>
                    <a:lnTo>
                      <a:pt x="56" y="57"/>
                    </a:lnTo>
                    <a:lnTo>
                      <a:pt x="58" y="58"/>
                    </a:lnTo>
                    <a:lnTo>
                      <a:pt x="63" y="58"/>
                    </a:lnTo>
                    <a:lnTo>
                      <a:pt x="63" y="57"/>
                    </a:lnTo>
                    <a:lnTo>
                      <a:pt x="67" y="41"/>
                    </a:lnTo>
                    <a:lnTo>
                      <a:pt x="67" y="37"/>
                    </a:lnTo>
                    <a:lnTo>
                      <a:pt x="65" y="37"/>
                    </a:lnTo>
                    <a:lnTo>
                      <a:pt x="60" y="33"/>
                    </a:lnTo>
                    <a:lnTo>
                      <a:pt x="57" y="34"/>
                    </a:lnTo>
                    <a:lnTo>
                      <a:pt x="56" y="35"/>
                    </a:lnTo>
                    <a:lnTo>
                      <a:pt x="51" y="35"/>
                    </a:lnTo>
                    <a:lnTo>
                      <a:pt x="47" y="34"/>
                    </a:lnTo>
                    <a:lnTo>
                      <a:pt x="49" y="30"/>
                    </a:lnTo>
                    <a:lnTo>
                      <a:pt x="54" y="19"/>
                    </a:lnTo>
                    <a:lnTo>
                      <a:pt x="51" y="19"/>
                    </a:lnTo>
                    <a:lnTo>
                      <a:pt x="47" y="17"/>
                    </a:lnTo>
                    <a:lnTo>
                      <a:pt x="40" y="16"/>
                    </a:lnTo>
                    <a:lnTo>
                      <a:pt x="34" y="20"/>
                    </a:lnTo>
                    <a:lnTo>
                      <a:pt x="30" y="19"/>
                    </a:lnTo>
                    <a:lnTo>
                      <a:pt x="34" y="14"/>
                    </a:lnTo>
                    <a:lnTo>
                      <a:pt x="36" y="12"/>
                    </a:lnTo>
                    <a:lnTo>
                      <a:pt x="30" y="6"/>
                    </a:lnTo>
                    <a:lnTo>
                      <a:pt x="26" y="10"/>
                    </a:lnTo>
                    <a:lnTo>
                      <a:pt x="23" y="10"/>
                    </a:lnTo>
                    <a:lnTo>
                      <a:pt x="23" y="12"/>
                    </a:lnTo>
                    <a:lnTo>
                      <a:pt x="22" y="9"/>
                    </a:lnTo>
                    <a:lnTo>
                      <a:pt x="22" y="0"/>
                    </a:lnTo>
                    <a:lnTo>
                      <a:pt x="18" y="0"/>
                    </a:lnTo>
                    <a:lnTo>
                      <a:pt x="15" y="2"/>
                    </a:lnTo>
                    <a:lnTo>
                      <a:pt x="7" y="5"/>
                    </a:lnTo>
                    <a:lnTo>
                      <a:pt x="5" y="3"/>
                    </a:lnTo>
                    <a:lnTo>
                      <a:pt x="3" y="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82" name="Freeform 1516">
                <a:extLst>
                  <a:ext uri="{FF2B5EF4-FFF2-40B4-BE49-F238E27FC236}">
                    <a16:creationId xmlns:a16="http://schemas.microsoft.com/office/drawing/2014/main" id="{CD0B8354-EA6F-F66F-326F-CE8E6D3C92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3" y="1019"/>
                <a:ext cx="33" cy="44"/>
              </a:xfrm>
              <a:custGeom>
                <a:avLst/>
                <a:gdLst>
                  <a:gd name="T0" fmla="*/ 72 w 129"/>
                  <a:gd name="T1" fmla="*/ 179 h 179"/>
                  <a:gd name="T2" fmla="*/ 73 w 129"/>
                  <a:gd name="T3" fmla="*/ 179 h 179"/>
                  <a:gd name="T4" fmla="*/ 80 w 129"/>
                  <a:gd name="T5" fmla="*/ 169 h 179"/>
                  <a:gd name="T6" fmla="*/ 83 w 129"/>
                  <a:gd name="T7" fmla="*/ 162 h 179"/>
                  <a:gd name="T8" fmla="*/ 83 w 129"/>
                  <a:gd name="T9" fmla="*/ 160 h 179"/>
                  <a:gd name="T10" fmla="*/ 87 w 129"/>
                  <a:gd name="T11" fmla="*/ 147 h 179"/>
                  <a:gd name="T12" fmla="*/ 87 w 129"/>
                  <a:gd name="T13" fmla="*/ 134 h 179"/>
                  <a:gd name="T14" fmla="*/ 86 w 129"/>
                  <a:gd name="T15" fmla="*/ 123 h 179"/>
                  <a:gd name="T16" fmla="*/ 87 w 129"/>
                  <a:gd name="T17" fmla="*/ 115 h 179"/>
                  <a:gd name="T18" fmla="*/ 87 w 129"/>
                  <a:gd name="T19" fmla="*/ 110 h 179"/>
                  <a:gd name="T20" fmla="*/ 86 w 129"/>
                  <a:gd name="T21" fmla="*/ 103 h 179"/>
                  <a:gd name="T22" fmla="*/ 76 w 129"/>
                  <a:gd name="T23" fmla="*/ 103 h 179"/>
                  <a:gd name="T24" fmla="*/ 77 w 129"/>
                  <a:gd name="T25" fmla="*/ 101 h 179"/>
                  <a:gd name="T26" fmla="*/ 79 w 129"/>
                  <a:gd name="T27" fmla="*/ 101 h 179"/>
                  <a:gd name="T28" fmla="*/ 101 w 129"/>
                  <a:gd name="T29" fmla="*/ 94 h 179"/>
                  <a:gd name="T30" fmla="*/ 102 w 129"/>
                  <a:gd name="T31" fmla="*/ 94 h 179"/>
                  <a:gd name="T32" fmla="*/ 102 w 129"/>
                  <a:gd name="T33" fmla="*/ 91 h 179"/>
                  <a:gd name="T34" fmla="*/ 105 w 129"/>
                  <a:gd name="T35" fmla="*/ 90 h 179"/>
                  <a:gd name="T36" fmla="*/ 113 w 129"/>
                  <a:gd name="T37" fmla="*/ 87 h 179"/>
                  <a:gd name="T38" fmla="*/ 115 w 129"/>
                  <a:gd name="T39" fmla="*/ 86 h 179"/>
                  <a:gd name="T40" fmla="*/ 118 w 129"/>
                  <a:gd name="T41" fmla="*/ 84 h 179"/>
                  <a:gd name="T42" fmla="*/ 129 w 129"/>
                  <a:gd name="T43" fmla="*/ 73 h 179"/>
                  <a:gd name="T44" fmla="*/ 129 w 129"/>
                  <a:gd name="T45" fmla="*/ 71 h 179"/>
                  <a:gd name="T46" fmla="*/ 127 w 129"/>
                  <a:gd name="T47" fmla="*/ 70 h 179"/>
                  <a:gd name="T48" fmla="*/ 120 w 129"/>
                  <a:gd name="T49" fmla="*/ 67 h 179"/>
                  <a:gd name="T50" fmla="*/ 115 w 129"/>
                  <a:gd name="T51" fmla="*/ 60 h 179"/>
                  <a:gd name="T52" fmla="*/ 115 w 129"/>
                  <a:gd name="T53" fmla="*/ 59 h 179"/>
                  <a:gd name="T54" fmla="*/ 112 w 129"/>
                  <a:gd name="T55" fmla="*/ 50 h 179"/>
                  <a:gd name="T56" fmla="*/ 111 w 129"/>
                  <a:gd name="T57" fmla="*/ 48 h 179"/>
                  <a:gd name="T58" fmla="*/ 111 w 129"/>
                  <a:gd name="T59" fmla="*/ 46 h 179"/>
                  <a:gd name="T60" fmla="*/ 112 w 129"/>
                  <a:gd name="T61" fmla="*/ 41 h 179"/>
                  <a:gd name="T62" fmla="*/ 115 w 129"/>
                  <a:gd name="T63" fmla="*/ 41 h 179"/>
                  <a:gd name="T64" fmla="*/ 115 w 129"/>
                  <a:gd name="T65" fmla="*/ 38 h 179"/>
                  <a:gd name="T66" fmla="*/ 102 w 129"/>
                  <a:gd name="T67" fmla="*/ 31 h 179"/>
                  <a:gd name="T68" fmla="*/ 99 w 129"/>
                  <a:gd name="T69" fmla="*/ 35 h 179"/>
                  <a:gd name="T70" fmla="*/ 99 w 129"/>
                  <a:gd name="T71" fmla="*/ 36 h 179"/>
                  <a:gd name="T72" fmla="*/ 98 w 129"/>
                  <a:gd name="T73" fmla="*/ 35 h 179"/>
                  <a:gd name="T74" fmla="*/ 94 w 129"/>
                  <a:gd name="T75" fmla="*/ 34 h 179"/>
                  <a:gd name="T76" fmla="*/ 72 w 129"/>
                  <a:gd name="T77" fmla="*/ 32 h 179"/>
                  <a:gd name="T78" fmla="*/ 65 w 129"/>
                  <a:gd name="T79" fmla="*/ 28 h 179"/>
                  <a:gd name="T80" fmla="*/ 60 w 129"/>
                  <a:gd name="T81" fmla="*/ 28 h 179"/>
                  <a:gd name="T82" fmla="*/ 46 w 129"/>
                  <a:gd name="T83" fmla="*/ 24 h 179"/>
                  <a:gd name="T84" fmla="*/ 45 w 129"/>
                  <a:gd name="T85" fmla="*/ 23 h 179"/>
                  <a:gd name="T86" fmla="*/ 44 w 129"/>
                  <a:gd name="T87" fmla="*/ 23 h 179"/>
                  <a:gd name="T88" fmla="*/ 44 w 129"/>
                  <a:gd name="T89" fmla="*/ 21 h 179"/>
                  <a:gd name="T90" fmla="*/ 42 w 129"/>
                  <a:gd name="T91" fmla="*/ 20 h 179"/>
                  <a:gd name="T92" fmla="*/ 41 w 129"/>
                  <a:gd name="T93" fmla="*/ 20 h 179"/>
                  <a:gd name="T94" fmla="*/ 34 w 129"/>
                  <a:gd name="T95" fmla="*/ 17 h 179"/>
                  <a:gd name="T96" fmla="*/ 31 w 129"/>
                  <a:gd name="T97" fmla="*/ 17 h 179"/>
                  <a:gd name="T98" fmla="*/ 30 w 129"/>
                  <a:gd name="T99" fmla="*/ 19 h 179"/>
                  <a:gd name="T100" fmla="*/ 27 w 129"/>
                  <a:gd name="T101" fmla="*/ 20 h 179"/>
                  <a:gd name="T102" fmla="*/ 27 w 129"/>
                  <a:gd name="T103" fmla="*/ 19 h 179"/>
                  <a:gd name="T104" fmla="*/ 17 w 129"/>
                  <a:gd name="T105" fmla="*/ 13 h 179"/>
                  <a:gd name="T106" fmla="*/ 9 w 129"/>
                  <a:gd name="T107" fmla="*/ 10 h 179"/>
                  <a:gd name="T108" fmla="*/ 9 w 129"/>
                  <a:gd name="T109" fmla="*/ 11 h 179"/>
                  <a:gd name="T110" fmla="*/ 5 w 129"/>
                  <a:gd name="T111" fmla="*/ 13 h 179"/>
                  <a:gd name="T112" fmla="*/ 3 w 129"/>
                  <a:gd name="T113" fmla="*/ 13 h 179"/>
                  <a:gd name="T114" fmla="*/ 3 w 129"/>
                  <a:gd name="T115" fmla="*/ 10 h 179"/>
                  <a:gd name="T116" fmla="*/ 0 w 129"/>
                  <a:gd name="T117" fmla="*/ 0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29" h="179">
                    <a:moveTo>
                      <a:pt x="72" y="179"/>
                    </a:moveTo>
                    <a:lnTo>
                      <a:pt x="73" y="179"/>
                    </a:lnTo>
                    <a:lnTo>
                      <a:pt x="80" y="169"/>
                    </a:lnTo>
                    <a:lnTo>
                      <a:pt x="83" y="162"/>
                    </a:lnTo>
                    <a:lnTo>
                      <a:pt x="83" y="160"/>
                    </a:lnTo>
                    <a:lnTo>
                      <a:pt x="87" y="147"/>
                    </a:lnTo>
                    <a:lnTo>
                      <a:pt x="87" y="134"/>
                    </a:lnTo>
                    <a:lnTo>
                      <a:pt x="86" y="123"/>
                    </a:lnTo>
                    <a:lnTo>
                      <a:pt x="87" y="115"/>
                    </a:lnTo>
                    <a:lnTo>
                      <a:pt x="87" y="110"/>
                    </a:lnTo>
                    <a:lnTo>
                      <a:pt x="86" y="103"/>
                    </a:lnTo>
                    <a:lnTo>
                      <a:pt x="76" y="103"/>
                    </a:lnTo>
                    <a:lnTo>
                      <a:pt x="77" y="101"/>
                    </a:lnTo>
                    <a:lnTo>
                      <a:pt x="79" y="101"/>
                    </a:lnTo>
                    <a:lnTo>
                      <a:pt x="101" y="94"/>
                    </a:lnTo>
                    <a:lnTo>
                      <a:pt x="102" y="94"/>
                    </a:lnTo>
                    <a:lnTo>
                      <a:pt x="102" y="91"/>
                    </a:lnTo>
                    <a:lnTo>
                      <a:pt x="105" y="90"/>
                    </a:lnTo>
                    <a:lnTo>
                      <a:pt x="113" y="87"/>
                    </a:lnTo>
                    <a:lnTo>
                      <a:pt x="115" y="86"/>
                    </a:lnTo>
                    <a:lnTo>
                      <a:pt x="118" y="84"/>
                    </a:lnTo>
                    <a:lnTo>
                      <a:pt x="129" y="73"/>
                    </a:lnTo>
                    <a:lnTo>
                      <a:pt x="129" y="71"/>
                    </a:lnTo>
                    <a:lnTo>
                      <a:pt x="127" y="70"/>
                    </a:lnTo>
                    <a:lnTo>
                      <a:pt x="120" y="67"/>
                    </a:lnTo>
                    <a:lnTo>
                      <a:pt x="115" y="60"/>
                    </a:lnTo>
                    <a:lnTo>
                      <a:pt x="115" y="59"/>
                    </a:lnTo>
                    <a:lnTo>
                      <a:pt x="112" y="50"/>
                    </a:lnTo>
                    <a:lnTo>
                      <a:pt x="111" y="48"/>
                    </a:lnTo>
                    <a:lnTo>
                      <a:pt x="111" y="46"/>
                    </a:lnTo>
                    <a:lnTo>
                      <a:pt x="112" y="41"/>
                    </a:lnTo>
                    <a:lnTo>
                      <a:pt x="115" y="41"/>
                    </a:lnTo>
                    <a:lnTo>
                      <a:pt x="115" y="38"/>
                    </a:lnTo>
                    <a:lnTo>
                      <a:pt x="102" y="31"/>
                    </a:lnTo>
                    <a:lnTo>
                      <a:pt x="99" y="35"/>
                    </a:lnTo>
                    <a:lnTo>
                      <a:pt x="99" y="36"/>
                    </a:lnTo>
                    <a:lnTo>
                      <a:pt x="98" y="35"/>
                    </a:lnTo>
                    <a:lnTo>
                      <a:pt x="94" y="34"/>
                    </a:lnTo>
                    <a:lnTo>
                      <a:pt x="72" y="32"/>
                    </a:lnTo>
                    <a:lnTo>
                      <a:pt x="65" y="28"/>
                    </a:lnTo>
                    <a:lnTo>
                      <a:pt x="60" y="28"/>
                    </a:lnTo>
                    <a:lnTo>
                      <a:pt x="46" y="24"/>
                    </a:lnTo>
                    <a:lnTo>
                      <a:pt x="45" y="23"/>
                    </a:lnTo>
                    <a:lnTo>
                      <a:pt x="44" y="23"/>
                    </a:lnTo>
                    <a:lnTo>
                      <a:pt x="44" y="21"/>
                    </a:lnTo>
                    <a:lnTo>
                      <a:pt x="42" y="20"/>
                    </a:lnTo>
                    <a:lnTo>
                      <a:pt x="41" y="20"/>
                    </a:lnTo>
                    <a:lnTo>
                      <a:pt x="34" y="17"/>
                    </a:lnTo>
                    <a:lnTo>
                      <a:pt x="31" y="17"/>
                    </a:lnTo>
                    <a:lnTo>
                      <a:pt x="30" y="19"/>
                    </a:lnTo>
                    <a:lnTo>
                      <a:pt x="27" y="20"/>
                    </a:lnTo>
                    <a:lnTo>
                      <a:pt x="27" y="19"/>
                    </a:lnTo>
                    <a:lnTo>
                      <a:pt x="17" y="13"/>
                    </a:lnTo>
                    <a:lnTo>
                      <a:pt x="9" y="10"/>
                    </a:lnTo>
                    <a:lnTo>
                      <a:pt x="9" y="11"/>
                    </a:lnTo>
                    <a:lnTo>
                      <a:pt x="5" y="13"/>
                    </a:lnTo>
                    <a:lnTo>
                      <a:pt x="3" y="13"/>
                    </a:lnTo>
                    <a:lnTo>
                      <a:pt x="3" y="1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83" name="Freeform 1517">
                <a:extLst>
                  <a:ext uri="{FF2B5EF4-FFF2-40B4-BE49-F238E27FC236}">
                    <a16:creationId xmlns:a16="http://schemas.microsoft.com/office/drawing/2014/main" id="{3C2E0FBD-B6AF-A18D-5717-8D77DE68D9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0" y="1018"/>
                <a:ext cx="43" cy="29"/>
              </a:xfrm>
              <a:custGeom>
                <a:avLst/>
                <a:gdLst>
                  <a:gd name="T0" fmla="*/ 172 w 172"/>
                  <a:gd name="T1" fmla="*/ 1 h 116"/>
                  <a:gd name="T2" fmla="*/ 171 w 172"/>
                  <a:gd name="T3" fmla="*/ 0 h 116"/>
                  <a:gd name="T4" fmla="*/ 165 w 172"/>
                  <a:gd name="T5" fmla="*/ 0 h 116"/>
                  <a:gd name="T6" fmla="*/ 160 w 172"/>
                  <a:gd name="T7" fmla="*/ 1 h 116"/>
                  <a:gd name="T8" fmla="*/ 158 w 172"/>
                  <a:gd name="T9" fmla="*/ 1 h 116"/>
                  <a:gd name="T10" fmla="*/ 160 w 172"/>
                  <a:gd name="T11" fmla="*/ 3 h 116"/>
                  <a:gd name="T12" fmla="*/ 154 w 172"/>
                  <a:gd name="T13" fmla="*/ 10 h 116"/>
                  <a:gd name="T14" fmla="*/ 150 w 172"/>
                  <a:gd name="T15" fmla="*/ 14 h 116"/>
                  <a:gd name="T16" fmla="*/ 146 w 172"/>
                  <a:gd name="T17" fmla="*/ 20 h 116"/>
                  <a:gd name="T18" fmla="*/ 146 w 172"/>
                  <a:gd name="T19" fmla="*/ 21 h 116"/>
                  <a:gd name="T20" fmla="*/ 149 w 172"/>
                  <a:gd name="T21" fmla="*/ 22 h 116"/>
                  <a:gd name="T22" fmla="*/ 149 w 172"/>
                  <a:gd name="T23" fmla="*/ 24 h 116"/>
                  <a:gd name="T24" fmla="*/ 150 w 172"/>
                  <a:gd name="T25" fmla="*/ 27 h 116"/>
                  <a:gd name="T26" fmla="*/ 150 w 172"/>
                  <a:gd name="T27" fmla="*/ 32 h 116"/>
                  <a:gd name="T28" fmla="*/ 149 w 172"/>
                  <a:gd name="T29" fmla="*/ 33 h 116"/>
                  <a:gd name="T30" fmla="*/ 149 w 172"/>
                  <a:gd name="T31" fmla="*/ 37 h 116"/>
                  <a:gd name="T32" fmla="*/ 146 w 172"/>
                  <a:gd name="T33" fmla="*/ 39 h 116"/>
                  <a:gd name="T34" fmla="*/ 144 w 172"/>
                  <a:gd name="T35" fmla="*/ 42 h 116"/>
                  <a:gd name="T36" fmla="*/ 143 w 172"/>
                  <a:gd name="T37" fmla="*/ 40 h 116"/>
                  <a:gd name="T38" fmla="*/ 136 w 172"/>
                  <a:gd name="T39" fmla="*/ 39 h 116"/>
                  <a:gd name="T40" fmla="*/ 130 w 172"/>
                  <a:gd name="T41" fmla="*/ 39 h 116"/>
                  <a:gd name="T42" fmla="*/ 129 w 172"/>
                  <a:gd name="T43" fmla="*/ 43 h 116"/>
                  <a:gd name="T44" fmla="*/ 126 w 172"/>
                  <a:gd name="T45" fmla="*/ 44 h 116"/>
                  <a:gd name="T46" fmla="*/ 124 w 172"/>
                  <a:gd name="T47" fmla="*/ 53 h 116"/>
                  <a:gd name="T48" fmla="*/ 115 w 172"/>
                  <a:gd name="T49" fmla="*/ 57 h 116"/>
                  <a:gd name="T50" fmla="*/ 111 w 172"/>
                  <a:gd name="T51" fmla="*/ 57 h 116"/>
                  <a:gd name="T52" fmla="*/ 93 w 172"/>
                  <a:gd name="T53" fmla="*/ 61 h 116"/>
                  <a:gd name="T54" fmla="*/ 86 w 172"/>
                  <a:gd name="T55" fmla="*/ 58 h 116"/>
                  <a:gd name="T56" fmla="*/ 82 w 172"/>
                  <a:gd name="T57" fmla="*/ 56 h 116"/>
                  <a:gd name="T58" fmla="*/ 80 w 172"/>
                  <a:gd name="T59" fmla="*/ 56 h 116"/>
                  <a:gd name="T60" fmla="*/ 74 w 172"/>
                  <a:gd name="T61" fmla="*/ 46 h 116"/>
                  <a:gd name="T62" fmla="*/ 72 w 172"/>
                  <a:gd name="T63" fmla="*/ 44 h 116"/>
                  <a:gd name="T64" fmla="*/ 70 w 172"/>
                  <a:gd name="T65" fmla="*/ 44 h 116"/>
                  <a:gd name="T66" fmla="*/ 65 w 172"/>
                  <a:gd name="T67" fmla="*/ 43 h 116"/>
                  <a:gd name="T68" fmla="*/ 33 w 172"/>
                  <a:gd name="T69" fmla="*/ 42 h 116"/>
                  <a:gd name="T70" fmla="*/ 10 w 172"/>
                  <a:gd name="T71" fmla="*/ 54 h 116"/>
                  <a:gd name="T72" fmla="*/ 10 w 172"/>
                  <a:gd name="T73" fmla="*/ 56 h 116"/>
                  <a:gd name="T74" fmla="*/ 12 w 172"/>
                  <a:gd name="T75" fmla="*/ 57 h 116"/>
                  <a:gd name="T76" fmla="*/ 13 w 172"/>
                  <a:gd name="T77" fmla="*/ 57 h 116"/>
                  <a:gd name="T78" fmla="*/ 22 w 172"/>
                  <a:gd name="T79" fmla="*/ 65 h 116"/>
                  <a:gd name="T80" fmla="*/ 24 w 172"/>
                  <a:gd name="T81" fmla="*/ 77 h 116"/>
                  <a:gd name="T82" fmla="*/ 24 w 172"/>
                  <a:gd name="T83" fmla="*/ 99 h 116"/>
                  <a:gd name="T84" fmla="*/ 23 w 172"/>
                  <a:gd name="T85" fmla="*/ 99 h 116"/>
                  <a:gd name="T86" fmla="*/ 22 w 172"/>
                  <a:gd name="T87" fmla="*/ 100 h 116"/>
                  <a:gd name="T88" fmla="*/ 2 w 172"/>
                  <a:gd name="T89" fmla="*/ 113 h 116"/>
                  <a:gd name="T90" fmla="*/ 0 w 172"/>
                  <a:gd name="T91" fmla="*/ 114 h 116"/>
                  <a:gd name="T92" fmla="*/ 0 w 172"/>
                  <a:gd name="T93" fmla="*/ 116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72" h="116">
                    <a:moveTo>
                      <a:pt x="172" y="1"/>
                    </a:moveTo>
                    <a:lnTo>
                      <a:pt x="171" y="0"/>
                    </a:lnTo>
                    <a:lnTo>
                      <a:pt x="165" y="0"/>
                    </a:lnTo>
                    <a:lnTo>
                      <a:pt x="160" y="1"/>
                    </a:lnTo>
                    <a:lnTo>
                      <a:pt x="158" y="1"/>
                    </a:lnTo>
                    <a:lnTo>
                      <a:pt x="160" y="3"/>
                    </a:lnTo>
                    <a:lnTo>
                      <a:pt x="154" y="10"/>
                    </a:lnTo>
                    <a:lnTo>
                      <a:pt x="150" y="14"/>
                    </a:lnTo>
                    <a:lnTo>
                      <a:pt x="146" y="20"/>
                    </a:lnTo>
                    <a:lnTo>
                      <a:pt x="146" y="21"/>
                    </a:lnTo>
                    <a:lnTo>
                      <a:pt x="149" y="22"/>
                    </a:lnTo>
                    <a:lnTo>
                      <a:pt x="149" y="24"/>
                    </a:lnTo>
                    <a:lnTo>
                      <a:pt x="150" y="27"/>
                    </a:lnTo>
                    <a:lnTo>
                      <a:pt x="150" y="32"/>
                    </a:lnTo>
                    <a:lnTo>
                      <a:pt x="149" y="33"/>
                    </a:lnTo>
                    <a:lnTo>
                      <a:pt x="149" y="37"/>
                    </a:lnTo>
                    <a:lnTo>
                      <a:pt x="146" y="39"/>
                    </a:lnTo>
                    <a:lnTo>
                      <a:pt x="144" y="42"/>
                    </a:lnTo>
                    <a:lnTo>
                      <a:pt x="143" y="40"/>
                    </a:lnTo>
                    <a:lnTo>
                      <a:pt x="136" y="39"/>
                    </a:lnTo>
                    <a:lnTo>
                      <a:pt x="130" y="39"/>
                    </a:lnTo>
                    <a:lnTo>
                      <a:pt x="129" y="43"/>
                    </a:lnTo>
                    <a:lnTo>
                      <a:pt x="126" y="44"/>
                    </a:lnTo>
                    <a:lnTo>
                      <a:pt x="124" y="53"/>
                    </a:lnTo>
                    <a:lnTo>
                      <a:pt x="115" y="57"/>
                    </a:lnTo>
                    <a:lnTo>
                      <a:pt x="111" y="57"/>
                    </a:lnTo>
                    <a:lnTo>
                      <a:pt x="93" y="61"/>
                    </a:lnTo>
                    <a:lnTo>
                      <a:pt x="86" y="58"/>
                    </a:lnTo>
                    <a:lnTo>
                      <a:pt x="82" y="56"/>
                    </a:lnTo>
                    <a:lnTo>
                      <a:pt x="80" y="56"/>
                    </a:lnTo>
                    <a:lnTo>
                      <a:pt x="74" y="46"/>
                    </a:lnTo>
                    <a:lnTo>
                      <a:pt x="72" y="44"/>
                    </a:lnTo>
                    <a:lnTo>
                      <a:pt x="70" y="44"/>
                    </a:lnTo>
                    <a:lnTo>
                      <a:pt x="65" y="43"/>
                    </a:lnTo>
                    <a:lnTo>
                      <a:pt x="33" y="42"/>
                    </a:lnTo>
                    <a:lnTo>
                      <a:pt x="10" y="54"/>
                    </a:lnTo>
                    <a:lnTo>
                      <a:pt x="10" y="56"/>
                    </a:lnTo>
                    <a:lnTo>
                      <a:pt x="12" y="57"/>
                    </a:lnTo>
                    <a:lnTo>
                      <a:pt x="13" y="57"/>
                    </a:lnTo>
                    <a:lnTo>
                      <a:pt x="22" y="65"/>
                    </a:lnTo>
                    <a:lnTo>
                      <a:pt x="24" y="77"/>
                    </a:lnTo>
                    <a:lnTo>
                      <a:pt x="24" y="99"/>
                    </a:lnTo>
                    <a:lnTo>
                      <a:pt x="23" y="99"/>
                    </a:lnTo>
                    <a:lnTo>
                      <a:pt x="22" y="100"/>
                    </a:lnTo>
                    <a:lnTo>
                      <a:pt x="2" y="113"/>
                    </a:lnTo>
                    <a:lnTo>
                      <a:pt x="0" y="114"/>
                    </a:lnTo>
                    <a:lnTo>
                      <a:pt x="0" y="11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84" name="Freeform 1518">
                <a:extLst>
                  <a:ext uri="{FF2B5EF4-FFF2-40B4-BE49-F238E27FC236}">
                    <a16:creationId xmlns:a16="http://schemas.microsoft.com/office/drawing/2014/main" id="{ACB436AC-3964-F513-3CFC-2241E9E011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4" y="1058"/>
                <a:ext cx="37" cy="23"/>
              </a:xfrm>
              <a:custGeom>
                <a:avLst/>
                <a:gdLst>
                  <a:gd name="T0" fmla="*/ 0 w 148"/>
                  <a:gd name="T1" fmla="*/ 94 h 94"/>
                  <a:gd name="T2" fmla="*/ 36 w 148"/>
                  <a:gd name="T3" fmla="*/ 89 h 94"/>
                  <a:gd name="T4" fmla="*/ 38 w 148"/>
                  <a:gd name="T5" fmla="*/ 86 h 94"/>
                  <a:gd name="T6" fmla="*/ 38 w 148"/>
                  <a:gd name="T7" fmla="*/ 84 h 94"/>
                  <a:gd name="T8" fmla="*/ 41 w 148"/>
                  <a:gd name="T9" fmla="*/ 79 h 94"/>
                  <a:gd name="T10" fmla="*/ 43 w 148"/>
                  <a:gd name="T11" fmla="*/ 79 h 94"/>
                  <a:gd name="T12" fmla="*/ 47 w 148"/>
                  <a:gd name="T13" fmla="*/ 77 h 94"/>
                  <a:gd name="T14" fmla="*/ 50 w 148"/>
                  <a:gd name="T15" fmla="*/ 77 h 94"/>
                  <a:gd name="T16" fmla="*/ 51 w 148"/>
                  <a:gd name="T17" fmla="*/ 75 h 94"/>
                  <a:gd name="T18" fmla="*/ 54 w 148"/>
                  <a:gd name="T19" fmla="*/ 75 h 94"/>
                  <a:gd name="T20" fmla="*/ 67 w 148"/>
                  <a:gd name="T21" fmla="*/ 62 h 94"/>
                  <a:gd name="T22" fmla="*/ 68 w 148"/>
                  <a:gd name="T23" fmla="*/ 59 h 94"/>
                  <a:gd name="T24" fmla="*/ 103 w 148"/>
                  <a:gd name="T25" fmla="*/ 38 h 94"/>
                  <a:gd name="T26" fmla="*/ 113 w 148"/>
                  <a:gd name="T27" fmla="*/ 35 h 94"/>
                  <a:gd name="T28" fmla="*/ 118 w 148"/>
                  <a:gd name="T29" fmla="*/ 35 h 94"/>
                  <a:gd name="T30" fmla="*/ 118 w 148"/>
                  <a:gd name="T31" fmla="*/ 32 h 94"/>
                  <a:gd name="T32" fmla="*/ 113 w 148"/>
                  <a:gd name="T33" fmla="*/ 14 h 94"/>
                  <a:gd name="T34" fmla="*/ 113 w 148"/>
                  <a:gd name="T35" fmla="*/ 10 h 94"/>
                  <a:gd name="T36" fmla="*/ 114 w 148"/>
                  <a:gd name="T37" fmla="*/ 7 h 94"/>
                  <a:gd name="T38" fmla="*/ 120 w 148"/>
                  <a:gd name="T39" fmla="*/ 0 h 94"/>
                  <a:gd name="T40" fmla="*/ 122 w 148"/>
                  <a:gd name="T41" fmla="*/ 3 h 94"/>
                  <a:gd name="T42" fmla="*/ 136 w 148"/>
                  <a:gd name="T43" fmla="*/ 11 h 94"/>
                  <a:gd name="T44" fmla="*/ 145 w 148"/>
                  <a:gd name="T45" fmla="*/ 18 h 94"/>
                  <a:gd name="T46" fmla="*/ 145 w 148"/>
                  <a:gd name="T47" fmla="*/ 19 h 94"/>
                  <a:gd name="T48" fmla="*/ 148 w 148"/>
                  <a:gd name="T49" fmla="*/ 21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48" h="94">
                    <a:moveTo>
                      <a:pt x="0" y="94"/>
                    </a:moveTo>
                    <a:lnTo>
                      <a:pt x="36" y="89"/>
                    </a:lnTo>
                    <a:lnTo>
                      <a:pt x="38" y="86"/>
                    </a:lnTo>
                    <a:lnTo>
                      <a:pt x="38" y="84"/>
                    </a:lnTo>
                    <a:lnTo>
                      <a:pt x="41" y="79"/>
                    </a:lnTo>
                    <a:lnTo>
                      <a:pt x="43" y="79"/>
                    </a:lnTo>
                    <a:lnTo>
                      <a:pt x="47" y="77"/>
                    </a:lnTo>
                    <a:lnTo>
                      <a:pt x="50" y="77"/>
                    </a:lnTo>
                    <a:lnTo>
                      <a:pt x="51" y="75"/>
                    </a:lnTo>
                    <a:lnTo>
                      <a:pt x="54" y="75"/>
                    </a:lnTo>
                    <a:lnTo>
                      <a:pt x="67" y="62"/>
                    </a:lnTo>
                    <a:lnTo>
                      <a:pt x="68" y="59"/>
                    </a:lnTo>
                    <a:lnTo>
                      <a:pt x="103" y="38"/>
                    </a:lnTo>
                    <a:lnTo>
                      <a:pt x="113" y="35"/>
                    </a:lnTo>
                    <a:lnTo>
                      <a:pt x="118" y="35"/>
                    </a:lnTo>
                    <a:lnTo>
                      <a:pt x="118" y="32"/>
                    </a:lnTo>
                    <a:lnTo>
                      <a:pt x="113" y="14"/>
                    </a:lnTo>
                    <a:lnTo>
                      <a:pt x="113" y="10"/>
                    </a:lnTo>
                    <a:lnTo>
                      <a:pt x="114" y="7"/>
                    </a:lnTo>
                    <a:lnTo>
                      <a:pt x="120" y="0"/>
                    </a:lnTo>
                    <a:lnTo>
                      <a:pt x="122" y="3"/>
                    </a:lnTo>
                    <a:lnTo>
                      <a:pt x="136" y="11"/>
                    </a:lnTo>
                    <a:lnTo>
                      <a:pt x="145" y="18"/>
                    </a:lnTo>
                    <a:lnTo>
                      <a:pt x="145" y="19"/>
                    </a:lnTo>
                    <a:lnTo>
                      <a:pt x="148" y="2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85" name="Freeform 1519">
                <a:extLst>
                  <a:ext uri="{FF2B5EF4-FFF2-40B4-BE49-F238E27FC236}">
                    <a16:creationId xmlns:a16="http://schemas.microsoft.com/office/drawing/2014/main" id="{0C12E3AD-E064-4F99-3C7F-3A0ED3AE19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5" y="1011"/>
                <a:ext cx="25" cy="36"/>
              </a:xfrm>
              <a:custGeom>
                <a:avLst/>
                <a:gdLst>
                  <a:gd name="T0" fmla="*/ 100 w 100"/>
                  <a:gd name="T1" fmla="*/ 144 h 144"/>
                  <a:gd name="T2" fmla="*/ 99 w 100"/>
                  <a:gd name="T3" fmla="*/ 142 h 144"/>
                  <a:gd name="T4" fmla="*/ 98 w 100"/>
                  <a:gd name="T5" fmla="*/ 139 h 144"/>
                  <a:gd name="T6" fmla="*/ 96 w 100"/>
                  <a:gd name="T7" fmla="*/ 138 h 144"/>
                  <a:gd name="T8" fmla="*/ 95 w 100"/>
                  <a:gd name="T9" fmla="*/ 135 h 144"/>
                  <a:gd name="T10" fmla="*/ 92 w 100"/>
                  <a:gd name="T11" fmla="*/ 135 h 144"/>
                  <a:gd name="T12" fmla="*/ 83 w 100"/>
                  <a:gd name="T13" fmla="*/ 130 h 144"/>
                  <a:gd name="T14" fmla="*/ 78 w 100"/>
                  <a:gd name="T15" fmla="*/ 131 h 144"/>
                  <a:gd name="T16" fmla="*/ 73 w 100"/>
                  <a:gd name="T17" fmla="*/ 134 h 144"/>
                  <a:gd name="T18" fmla="*/ 71 w 100"/>
                  <a:gd name="T19" fmla="*/ 134 h 144"/>
                  <a:gd name="T20" fmla="*/ 69 w 100"/>
                  <a:gd name="T21" fmla="*/ 131 h 144"/>
                  <a:gd name="T22" fmla="*/ 66 w 100"/>
                  <a:gd name="T23" fmla="*/ 120 h 144"/>
                  <a:gd name="T24" fmla="*/ 60 w 100"/>
                  <a:gd name="T25" fmla="*/ 110 h 144"/>
                  <a:gd name="T26" fmla="*/ 56 w 100"/>
                  <a:gd name="T27" fmla="*/ 110 h 144"/>
                  <a:gd name="T28" fmla="*/ 57 w 100"/>
                  <a:gd name="T29" fmla="*/ 108 h 144"/>
                  <a:gd name="T30" fmla="*/ 60 w 100"/>
                  <a:gd name="T31" fmla="*/ 105 h 144"/>
                  <a:gd name="T32" fmla="*/ 64 w 100"/>
                  <a:gd name="T33" fmla="*/ 99 h 144"/>
                  <a:gd name="T34" fmla="*/ 64 w 100"/>
                  <a:gd name="T35" fmla="*/ 96 h 144"/>
                  <a:gd name="T36" fmla="*/ 63 w 100"/>
                  <a:gd name="T37" fmla="*/ 96 h 144"/>
                  <a:gd name="T38" fmla="*/ 59 w 100"/>
                  <a:gd name="T39" fmla="*/ 98 h 144"/>
                  <a:gd name="T40" fmla="*/ 54 w 100"/>
                  <a:gd name="T41" fmla="*/ 71 h 144"/>
                  <a:gd name="T42" fmla="*/ 53 w 100"/>
                  <a:gd name="T43" fmla="*/ 68 h 144"/>
                  <a:gd name="T44" fmla="*/ 53 w 100"/>
                  <a:gd name="T45" fmla="*/ 67 h 144"/>
                  <a:gd name="T46" fmla="*/ 59 w 100"/>
                  <a:gd name="T47" fmla="*/ 63 h 144"/>
                  <a:gd name="T48" fmla="*/ 60 w 100"/>
                  <a:gd name="T49" fmla="*/ 61 h 144"/>
                  <a:gd name="T50" fmla="*/ 61 w 100"/>
                  <a:gd name="T51" fmla="*/ 57 h 144"/>
                  <a:gd name="T52" fmla="*/ 63 w 100"/>
                  <a:gd name="T53" fmla="*/ 45 h 144"/>
                  <a:gd name="T54" fmla="*/ 63 w 100"/>
                  <a:gd name="T55" fmla="*/ 35 h 144"/>
                  <a:gd name="T56" fmla="*/ 60 w 100"/>
                  <a:gd name="T57" fmla="*/ 32 h 144"/>
                  <a:gd name="T58" fmla="*/ 52 w 100"/>
                  <a:gd name="T59" fmla="*/ 26 h 144"/>
                  <a:gd name="T60" fmla="*/ 46 w 100"/>
                  <a:gd name="T61" fmla="*/ 35 h 144"/>
                  <a:gd name="T62" fmla="*/ 39 w 100"/>
                  <a:gd name="T63" fmla="*/ 40 h 144"/>
                  <a:gd name="T64" fmla="*/ 33 w 100"/>
                  <a:gd name="T65" fmla="*/ 43 h 144"/>
                  <a:gd name="T66" fmla="*/ 32 w 100"/>
                  <a:gd name="T67" fmla="*/ 43 h 144"/>
                  <a:gd name="T68" fmla="*/ 31 w 100"/>
                  <a:gd name="T69" fmla="*/ 33 h 144"/>
                  <a:gd name="T70" fmla="*/ 21 w 100"/>
                  <a:gd name="T71" fmla="*/ 35 h 144"/>
                  <a:gd name="T72" fmla="*/ 21 w 100"/>
                  <a:gd name="T73" fmla="*/ 33 h 144"/>
                  <a:gd name="T74" fmla="*/ 14 w 100"/>
                  <a:gd name="T75" fmla="*/ 24 h 144"/>
                  <a:gd name="T76" fmla="*/ 13 w 100"/>
                  <a:gd name="T77" fmla="*/ 22 h 144"/>
                  <a:gd name="T78" fmla="*/ 11 w 100"/>
                  <a:gd name="T79" fmla="*/ 19 h 144"/>
                  <a:gd name="T80" fmla="*/ 0 w 100"/>
                  <a:gd name="T81" fmla="*/ 8 h 144"/>
                  <a:gd name="T82" fmla="*/ 0 w 100"/>
                  <a:gd name="T83" fmla="*/ 7 h 144"/>
                  <a:gd name="T84" fmla="*/ 4 w 100"/>
                  <a:gd name="T85" fmla="*/ 3 h 144"/>
                  <a:gd name="T86" fmla="*/ 17 w 100"/>
                  <a:gd name="T87" fmla="*/ 12 h 144"/>
                  <a:gd name="T88" fmla="*/ 21 w 100"/>
                  <a:gd name="T89" fmla="*/ 1 h 144"/>
                  <a:gd name="T90" fmla="*/ 16 w 100"/>
                  <a:gd name="T91" fmla="*/ 1 h 144"/>
                  <a:gd name="T92" fmla="*/ 16 w 100"/>
                  <a:gd name="T93" fmla="*/ 0 h 144"/>
                  <a:gd name="T94" fmla="*/ 17 w 100"/>
                  <a:gd name="T95" fmla="*/ 0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00" h="144">
                    <a:moveTo>
                      <a:pt x="100" y="144"/>
                    </a:moveTo>
                    <a:lnTo>
                      <a:pt x="99" y="142"/>
                    </a:lnTo>
                    <a:lnTo>
                      <a:pt x="98" y="139"/>
                    </a:lnTo>
                    <a:lnTo>
                      <a:pt x="96" y="138"/>
                    </a:lnTo>
                    <a:lnTo>
                      <a:pt x="95" y="135"/>
                    </a:lnTo>
                    <a:lnTo>
                      <a:pt x="92" y="135"/>
                    </a:lnTo>
                    <a:lnTo>
                      <a:pt x="83" y="130"/>
                    </a:lnTo>
                    <a:lnTo>
                      <a:pt x="78" y="131"/>
                    </a:lnTo>
                    <a:lnTo>
                      <a:pt x="73" y="134"/>
                    </a:lnTo>
                    <a:lnTo>
                      <a:pt x="71" y="134"/>
                    </a:lnTo>
                    <a:lnTo>
                      <a:pt x="69" y="131"/>
                    </a:lnTo>
                    <a:lnTo>
                      <a:pt x="66" y="120"/>
                    </a:lnTo>
                    <a:lnTo>
                      <a:pt x="60" y="110"/>
                    </a:lnTo>
                    <a:lnTo>
                      <a:pt x="56" y="110"/>
                    </a:lnTo>
                    <a:lnTo>
                      <a:pt x="57" y="108"/>
                    </a:lnTo>
                    <a:lnTo>
                      <a:pt x="60" y="105"/>
                    </a:lnTo>
                    <a:lnTo>
                      <a:pt x="64" y="99"/>
                    </a:lnTo>
                    <a:lnTo>
                      <a:pt x="64" y="96"/>
                    </a:lnTo>
                    <a:lnTo>
                      <a:pt x="63" y="96"/>
                    </a:lnTo>
                    <a:lnTo>
                      <a:pt x="59" y="98"/>
                    </a:lnTo>
                    <a:lnTo>
                      <a:pt x="54" y="71"/>
                    </a:lnTo>
                    <a:lnTo>
                      <a:pt x="53" y="68"/>
                    </a:lnTo>
                    <a:lnTo>
                      <a:pt x="53" y="67"/>
                    </a:lnTo>
                    <a:lnTo>
                      <a:pt x="59" y="63"/>
                    </a:lnTo>
                    <a:lnTo>
                      <a:pt x="60" y="61"/>
                    </a:lnTo>
                    <a:lnTo>
                      <a:pt x="61" y="57"/>
                    </a:lnTo>
                    <a:lnTo>
                      <a:pt x="63" y="45"/>
                    </a:lnTo>
                    <a:lnTo>
                      <a:pt x="63" y="35"/>
                    </a:lnTo>
                    <a:lnTo>
                      <a:pt x="60" y="32"/>
                    </a:lnTo>
                    <a:lnTo>
                      <a:pt x="52" y="26"/>
                    </a:lnTo>
                    <a:lnTo>
                      <a:pt x="46" y="35"/>
                    </a:lnTo>
                    <a:lnTo>
                      <a:pt x="39" y="40"/>
                    </a:lnTo>
                    <a:lnTo>
                      <a:pt x="33" y="43"/>
                    </a:lnTo>
                    <a:lnTo>
                      <a:pt x="32" y="43"/>
                    </a:lnTo>
                    <a:lnTo>
                      <a:pt x="31" y="33"/>
                    </a:lnTo>
                    <a:lnTo>
                      <a:pt x="21" y="35"/>
                    </a:lnTo>
                    <a:lnTo>
                      <a:pt x="21" y="33"/>
                    </a:lnTo>
                    <a:lnTo>
                      <a:pt x="14" y="24"/>
                    </a:lnTo>
                    <a:lnTo>
                      <a:pt x="13" y="22"/>
                    </a:lnTo>
                    <a:lnTo>
                      <a:pt x="11" y="19"/>
                    </a:lnTo>
                    <a:lnTo>
                      <a:pt x="0" y="8"/>
                    </a:lnTo>
                    <a:lnTo>
                      <a:pt x="0" y="7"/>
                    </a:lnTo>
                    <a:lnTo>
                      <a:pt x="4" y="3"/>
                    </a:lnTo>
                    <a:lnTo>
                      <a:pt x="17" y="12"/>
                    </a:lnTo>
                    <a:lnTo>
                      <a:pt x="21" y="1"/>
                    </a:lnTo>
                    <a:lnTo>
                      <a:pt x="16" y="1"/>
                    </a:lnTo>
                    <a:lnTo>
                      <a:pt x="16" y="0"/>
                    </a:lnTo>
                    <a:lnTo>
                      <a:pt x="17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86" name="Freeform 1520">
                <a:extLst>
                  <a:ext uri="{FF2B5EF4-FFF2-40B4-BE49-F238E27FC236}">
                    <a16:creationId xmlns:a16="http://schemas.microsoft.com/office/drawing/2014/main" id="{E23CA523-1868-A8FB-9A26-C55E419678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5" y="1006"/>
                <a:ext cx="45" cy="33"/>
              </a:xfrm>
              <a:custGeom>
                <a:avLst/>
                <a:gdLst>
                  <a:gd name="T0" fmla="*/ 179 w 179"/>
                  <a:gd name="T1" fmla="*/ 20 h 130"/>
                  <a:gd name="T2" fmla="*/ 178 w 179"/>
                  <a:gd name="T3" fmla="*/ 16 h 130"/>
                  <a:gd name="T4" fmla="*/ 175 w 179"/>
                  <a:gd name="T5" fmla="*/ 14 h 130"/>
                  <a:gd name="T6" fmla="*/ 175 w 179"/>
                  <a:gd name="T7" fmla="*/ 13 h 130"/>
                  <a:gd name="T8" fmla="*/ 171 w 179"/>
                  <a:gd name="T9" fmla="*/ 10 h 130"/>
                  <a:gd name="T10" fmla="*/ 166 w 179"/>
                  <a:gd name="T11" fmla="*/ 10 h 130"/>
                  <a:gd name="T12" fmla="*/ 162 w 179"/>
                  <a:gd name="T13" fmla="*/ 13 h 130"/>
                  <a:gd name="T14" fmla="*/ 156 w 179"/>
                  <a:gd name="T15" fmla="*/ 13 h 130"/>
                  <a:gd name="T16" fmla="*/ 145 w 179"/>
                  <a:gd name="T17" fmla="*/ 14 h 130"/>
                  <a:gd name="T18" fmla="*/ 138 w 179"/>
                  <a:gd name="T19" fmla="*/ 13 h 130"/>
                  <a:gd name="T20" fmla="*/ 134 w 179"/>
                  <a:gd name="T21" fmla="*/ 10 h 130"/>
                  <a:gd name="T22" fmla="*/ 126 w 179"/>
                  <a:gd name="T23" fmla="*/ 5 h 130"/>
                  <a:gd name="T24" fmla="*/ 122 w 179"/>
                  <a:gd name="T25" fmla="*/ 3 h 130"/>
                  <a:gd name="T26" fmla="*/ 120 w 179"/>
                  <a:gd name="T27" fmla="*/ 2 h 130"/>
                  <a:gd name="T28" fmla="*/ 119 w 179"/>
                  <a:gd name="T29" fmla="*/ 3 h 130"/>
                  <a:gd name="T30" fmla="*/ 116 w 179"/>
                  <a:gd name="T31" fmla="*/ 3 h 130"/>
                  <a:gd name="T32" fmla="*/ 115 w 179"/>
                  <a:gd name="T33" fmla="*/ 5 h 130"/>
                  <a:gd name="T34" fmla="*/ 112 w 179"/>
                  <a:gd name="T35" fmla="*/ 5 h 130"/>
                  <a:gd name="T36" fmla="*/ 108 w 179"/>
                  <a:gd name="T37" fmla="*/ 2 h 130"/>
                  <a:gd name="T38" fmla="*/ 108 w 179"/>
                  <a:gd name="T39" fmla="*/ 0 h 130"/>
                  <a:gd name="T40" fmla="*/ 105 w 179"/>
                  <a:gd name="T41" fmla="*/ 3 h 130"/>
                  <a:gd name="T42" fmla="*/ 105 w 179"/>
                  <a:gd name="T43" fmla="*/ 5 h 130"/>
                  <a:gd name="T44" fmla="*/ 101 w 179"/>
                  <a:gd name="T45" fmla="*/ 5 h 130"/>
                  <a:gd name="T46" fmla="*/ 101 w 179"/>
                  <a:gd name="T47" fmla="*/ 6 h 130"/>
                  <a:gd name="T48" fmla="*/ 98 w 179"/>
                  <a:gd name="T49" fmla="*/ 14 h 130"/>
                  <a:gd name="T50" fmla="*/ 98 w 179"/>
                  <a:gd name="T51" fmla="*/ 28 h 130"/>
                  <a:gd name="T52" fmla="*/ 101 w 179"/>
                  <a:gd name="T53" fmla="*/ 39 h 130"/>
                  <a:gd name="T54" fmla="*/ 101 w 179"/>
                  <a:gd name="T55" fmla="*/ 41 h 130"/>
                  <a:gd name="T56" fmla="*/ 95 w 179"/>
                  <a:gd name="T57" fmla="*/ 46 h 130"/>
                  <a:gd name="T58" fmla="*/ 94 w 179"/>
                  <a:gd name="T59" fmla="*/ 46 h 130"/>
                  <a:gd name="T60" fmla="*/ 92 w 179"/>
                  <a:gd name="T61" fmla="*/ 48 h 130"/>
                  <a:gd name="T62" fmla="*/ 73 w 179"/>
                  <a:gd name="T63" fmla="*/ 51 h 130"/>
                  <a:gd name="T64" fmla="*/ 56 w 179"/>
                  <a:gd name="T65" fmla="*/ 51 h 130"/>
                  <a:gd name="T66" fmla="*/ 56 w 179"/>
                  <a:gd name="T67" fmla="*/ 55 h 130"/>
                  <a:gd name="T68" fmla="*/ 55 w 179"/>
                  <a:gd name="T69" fmla="*/ 63 h 130"/>
                  <a:gd name="T70" fmla="*/ 55 w 179"/>
                  <a:gd name="T71" fmla="*/ 65 h 130"/>
                  <a:gd name="T72" fmla="*/ 53 w 179"/>
                  <a:gd name="T73" fmla="*/ 69 h 130"/>
                  <a:gd name="T74" fmla="*/ 53 w 179"/>
                  <a:gd name="T75" fmla="*/ 70 h 130"/>
                  <a:gd name="T76" fmla="*/ 55 w 179"/>
                  <a:gd name="T77" fmla="*/ 70 h 130"/>
                  <a:gd name="T78" fmla="*/ 52 w 179"/>
                  <a:gd name="T79" fmla="*/ 75 h 130"/>
                  <a:gd name="T80" fmla="*/ 45 w 179"/>
                  <a:gd name="T81" fmla="*/ 83 h 130"/>
                  <a:gd name="T82" fmla="*/ 28 w 179"/>
                  <a:gd name="T83" fmla="*/ 90 h 130"/>
                  <a:gd name="T84" fmla="*/ 25 w 179"/>
                  <a:gd name="T85" fmla="*/ 95 h 130"/>
                  <a:gd name="T86" fmla="*/ 29 w 179"/>
                  <a:gd name="T87" fmla="*/ 123 h 130"/>
                  <a:gd name="T88" fmla="*/ 29 w 179"/>
                  <a:gd name="T89" fmla="*/ 125 h 130"/>
                  <a:gd name="T90" fmla="*/ 28 w 179"/>
                  <a:gd name="T91" fmla="*/ 128 h 130"/>
                  <a:gd name="T92" fmla="*/ 20 w 179"/>
                  <a:gd name="T93" fmla="*/ 130 h 130"/>
                  <a:gd name="T94" fmla="*/ 14 w 179"/>
                  <a:gd name="T95" fmla="*/ 115 h 130"/>
                  <a:gd name="T96" fmla="*/ 0 w 179"/>
                  <a:gd name="T97" fmla="*/ 121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79" h="130">
                    <a:moveTo>
                      <a:pt x="179" y="20"/>
                    </a:moveTo>
                    <a:lnTo>
                      <a:pt x="178" y="16"/>
                    </a:lnTo>
                    <a:lnTo>
                      <a:pt x="175" y="14"/>
                    </a:lnTo>
                    <a:lnTo>
                      <a:pt x="175" y="13"/>
                    </a:lnTo>
                    <a:lnTo>
                      <a:pt x="171" y="10"/>
                    </a:lnTo>
                    <a:lnTo>
                      <a:pt x="166" y="10"/>
                    </a:lnTo>
                    <a:lnTo>
                      <a:pt x="162" y="13"/>
                    </a:lnTo>
                    <a:lnTo>
                      <a:pt x="156" y="13"/>
                    </a:lnTo>
                    <a:lnTo>
                      <a:pt x="145" y="14"/>
                    </a:lnTo>
                    <a:lnTo>
                      <a:pt x="138" y="13"/>
                    </a:lnTo>
                    <a:lnTo>
                      <a:pt x="134" y="10"/>
                    </a:lnTo>
                    <a:lnTo>
                      <a:pt x="126" y="5"/>
                    </a:lnTo>
                    <a:lnTo>
                      <a:pt x="122" y="3"/>
                    </a:lnTo>
                    <a:lnTo>
                      <a:pt x="120" y="2"/>
                    </a:lnTo>
                    <a:lnTo>
                      <a:pt x="119" y="3"/>
                    </a:lnTo>
                    <a:lnTo>
                      <a:pt x="116" y="3"/>
                    </a:lnTo>
                    <a:lnTo>
                      <a:pt x="115" y="5"/>
                    </a:lnTo>
                    <a:lnTo>
                      <a:pt x="112" y="5"/>
                    </a:lnTo>
                    <a:lnTo>
                      <a:pt x="108" y="2"/>
                    </a:lnTo>
                    <a:lnTo>
                      <a:pt x="108" y="0"/>
                    </a:lnTo>
                    <a:lnTo>
                      <a:pt x="105" y="3"/>
                    </a:lnTo>
                    <a:lnTo>
                      <a:pt x="105" y="5"/>
                    </a:lnTo>
                    <a:lnTo>
                      <a:pt x="101" y="5"/>
                    </a:lnTo>
                    <a:lnTo>
                      <a:pt x="101" y="6"/>
                    </a:lnTo>
                    <a:lnTo>
                      <a:pt x="98" y="14"/>
                    </a:lnTo>
                    <a:lnTo>
                      <a:pt x="98" y="28"/>
                    </a:lnTo>
                    <a:lnTo>
                      <a:pt x="101" y="39"/>
                    </a:lnTo>
                    <a:lnTo>
                      <a:pt x="101" y="41"/>
                    </a:lnTo>
                    <a:lnTo>
                      <a:pt x="95" y="46"/>
                    </a:lnTo>
                    <a:lnTo>
                      <a:pt x="94" y="46"/>
                    </a:lnTo>
                    <a:lnTo>
                      <a:pt x="92" y="48"/>
                    </a:lnTo>
                    <a:lnTo>
                      <a:pt x="73" y="51"/>
                    </a:lnTo>
                    <a:lnTo>
                      <a:pt x="56" y="51"/>
                    </a:lnTo>
                    <a:lnTo>
                      <a:pt x="56" y="55"/>
                    </a:lnTo>
                    <a:lnTo>
                      <a:pt x="55" y="63"/>
                    </a:lnTo>
                    <a:lnTo>
                      <a:pt x="55" y="65"/>
                    </a:lnTo>
                    <a:lnTo>
                      <a:pt x="53" y="69"/>
                    </a:lnTo>
                    <a:lnTo>
                      <a:pt x="53" y="70"/>
                    </a:lnTo>
                    <a:lnTo>
                      <a:pt x="55" y="70"/>
                    </a:lnTo>
                    <a:lnTo>
                      <a:pt x="52" y="75"/>
                    </a:lnTo>
                    <a:lnTo>
                      <a:pt x="45" y="83"/>
                    </a:lnTo>
                    <a:lnTo>
                      <a:pt x="28" y="90"/>
                    </a:lnTo>
                    <a:lnTo>
                      <a:pt x="25" y="95"/>
                    </a:lnTo>
                    <a:lnTo>
                      <a:pt x="29" y="123"/>
                    </a:lnTo>
                    <a:lnTo>
                      <a:pt x="29" y="125"/>
                    </a:lnTo>
                    <a:lnTo>
                      <a:pt x="28" y="128"/>
                    </a:lnTo>
                    <a:lnTo>
                      <a:pt x="20" y="130"/>
                    </a:lnTo>
                    <a:lnTo>
                      <a:pt x="14" y="115"/>
                    </a:lnTo>
                    <a:lnTo>
                      <a:pt x="0" y="12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87" name="Freeform 1521">
                <a:extLst>
                  <a:ext uri="{FF2B5EF4-FFF2-40B4-BE49-F238E27FC236}">
                    <a16:creationId xmlns:a16="http://schemas.microsoft.com/office/drawing/2014/main" id="{5F456E4A-1F15-49B9-5B6D-C77E6E2F9B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8" y="1047"/>
                <a:ext cx="29" cy="34"/>
              </a:xfrm>
              <a:custGeom>
                <a:avLst/>
                <a:gdLst>
                  <a:gd name="T0" fmla="*/ 8 w 116"/>
                  <a:gd name="T1" fmla="*/ 0 h 137"/>
                  <a:gd name="T2" fmla="*/ 8 w 116"/>
                  <a:gd name="T3" fmla="*/ 1 h 137"/>
                  <a:gd name="T4" fmla="*/ 4 w 116"/>
                  <a:gd name="T5" fmla="*/ 7 h 137"/>
                  <a:gd name="T6" fmla="*/ 0 w 116"/>
                  <a:gd name="T7" fmla="*/ 18 h 137"/>
                  <a:gd name="T8" fmla="*/ 0 w 116"/>
                  <a:gd name="T9" fmla="*/ 28 h 137"/>
                  <a:gd name="T10" fmla="*/ 8 w 116"/>
                  <a:gd name="T11" fmla="*/ 31 h 137"/>
                  <a:gd name="T12" fmla="*/ 22 w 116"/>
                  <a:gd name="T13" fmla="*/ 40 h 137"/>
                  <a:gd name="T14" fmla="*/ 22 w 116"/>
                  <a:gd name="T15" fmla="*/ 39 h 137"/>
                  <a:gd name="T16" fmla="*/ 24 w 116"/>
                  <a:gd name="T17" fmla="*/ 38 h 137"/>
                  <a:gd name="T18" fmla="*/ 25 w 116"/>
                  <a:gd name="T19" fmla="*/ 35 h 137"/>
                  <a:gd name="T20" fmla="*/ 30 w 116"/>
                  <a:gd name="T21" fmla="*/ 32 h 137"/>
                  <a:gd name="T22" fmla="*/ 34 w 116"/>
                  <a:gd name="T23" fmla="*/ 28 h 137"/>
                  <a:gd name="T24" fmla="*/ 35 w 116"/>
                  <a:gd name="T25" fmla="*/ 28 h 137"/>
                  <a:gd name="T26" fmla="*/ 39 w 116"/>
                  <a:gd name="T27" fmla="*/ 25 h 137"/>
                  <a:gd name="T28" fmla="*/ 48 w 116"/>
                  <a:gd name="T29" fmla="*/ 21 h 137"/>
                  <a:gd name="T30" fmla="*/ 53 w 116"/>
                  <a:gd name="T31" fmla="*/ 21 h 137"/>
                  <a:gd name="T32" fmla="*/ 56 w 116"/>
                  <a:gd name="T33" fmla="*/ 19 h 137"/>
                  <a:gd name="T34" fmla="*/ 59 w 116"/>
                  <a:gd name="T35" fmla="*/ 21 h 137"/>
                  <a:gd name="T36" fmla="*/ 74 w 116"/>
                  <a:gd name="T37" fmla="*/ 21 h 137"/>
                  <a:gd name="T38" fmla="*/ 71 w 116"/>
                  <a:gd name="T39" fmla="*/ 22 h 137"/>
                  <a:gd name="T40" fmla="*/ 67 w 116"/>
                  <a:gd name="T41" fmla="*/ 25 h 137"/>
                  <a:gd name="T42" fmla="*/ 59 w 116"/>
                  <a:gd name="T43" fmla="*/ 29 h 137"/>
                  <a:gd name="T44" fmla="*/ 56 w 116"/>
                  <a:gd name="T45" fmla="*/ 32 h 137"/>
                  <a:gd name="T46" fmla="*/ 59 w 116"/>
                  <a:gd name="T47" fmla="*/ 35 h 137"/>
                  <a:gd name="T48" fmla="*/ 63 w 116"/>
                  <a:gd name="T49" fmla="*/ 43 h 137"/>
                  <a:gd name="T50" fmla="*/ 70 w 116"/>
                  <a:gd name="T51" fmla="*/ 47 h 137"/>
                  <a:gd name="T52" fmla="*/ 77 w 116"/>
                  <a:gd name="T53" fmla="*/ 46 h 137"/>
                  <a:gd name="T54" fmla="*/ 77 w 116"/>
                  <a:gd name="T55" fmla="*/ 53 h 137"/>
                  <a:gd name="T56" fmla="*/ 75 w 116"/>
                  <a:gd name="T57" fmla="*/ 53 h 137"/>
                  <a:gd name="T58" fmla="*/ 75 w 116"/>
                  <a:gd name="T59" fmla="*/ 54 h 137"/>
                  <a:gd name="T60" fmla="*/ 73 w 116"/>
                  <a:gd name="T61" fmla="*/ 54 h 137"/>
                  <a:gd name="T62" fmla="*/ 73 w 116"/>
                  <a:gd name="T63" fmla="*/ 60 h 137"/>
                  <a:gd name="T64" fmla="*/ 75 w 116"/>
                  <a:gd name="T65" fmla="*/ 64 h 137"/>
                  <a:gd name="T66" fmla="*/ 75 w 116"/>
                  <a:gd name="T67" fmla="*/ 65 h 137"/>
                  <a:gd name="T68" fmla="*/ 78 w 116"/>
                  <a:gd name="T69" fmla="*/ 65 h 137"/>
                  <a:gd name="T70" fmla="*/ 78 w 116"/>
                  <a:gd name="T71" fmla="*/ 67 h 137"/>
                  <a:gd name="T72" fmla="*/ 77 w 116"/>
                  <a:gd name="T73" fmla="*/ 68 h 137"/>
                  <a:gd name="T74" fmla="*/ 75 w 116"/>
                  <a:gd name="T75" fmla="*/ 68 h 137"/>
                  <a:gd name="T76" fmla="*/ 75 w 116"/>
                  <a:gd name="T77" fmla="*/ 69 h 137"/>
                  <a:gd name="T78" fmla="*/ 77 w 116"/>
                  <a:gd name="T79" fmla="*/ 72 h 137"/>
                  <a:gd name="T80" fmla="*/ 77 w 116"/>
                  <a:gd name="T81" fmla="*/ 74 h 137"/>
                  <a:gd name="T82" fmla="*/ 80 w 116"/>
                  <a:gd name="T83" fmla="*/ 72 h 137"/>
                  <a:gd name="T84" fmla="*/ 81 w 116"/>
                  <a:gd name="T85" fmla="*/ 72 h 137"/>
                  <a:gd name="T86" fmla="*/ 82 w 116"/>
                  <a:gd name="T87" fmla="*/ 74 h 137"/>
                  <a:gd name="T88" fmla="*/ 88 w 116"/>
                  <a:gd name="T89" fmla="*/ 75 h 137"/>
                  <a:gd name="T90" fmla="*/ 90 w 116"/>
                  <a:gd name="T91" fmla="*/ 75 h 137"/>
                  <a:gd name="T92" fmla="*/ 90 w 116"/>
                  <a:gd name="T93" fmla="*/ 77 h 137"/>
                  <a:gd name="T94" fmla="*/ 104 w 116"/>
                  <a:gd name="T95" fmla="*/ 85 h 137"/>
                  <a:gd name="T96" fmla="*/ 116 w 116"/>
                  <a:gd name="T97" fmla="*/ 100 h 137"/>
                  <a:gd name="T98" fmla="*/ 104 w 116"/>
                  <a:gd name="T99" fmla="*/ 135 h 137"/>
                  <a:gd name="T100" fmla="*/ 104 w 116"/>
                  <a:gd name="T101" fmla="*/ 137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16" h="137">
                    <a:moveTo>
                      <a:pt x="8" y="0"/>
                    </a:moveTo>
                    <a:lnTo>
                      <a:pt x="8" y="1"/>
                    </a:lnTo>
                    <a:lnTo>
                      <a:pt x="4" y="7"/>
                    </a:lnTo>
                    <a:lnTo>
                      <a:pt x="0" y="18"/>
                    </a:lnTo>
                    <a:lnTo>
                      <a:pt x="0" y="28"/>
                    </a:lnTo>
                    <a:lnTo>
                      <a:pt x="8" y="31"/>
                    </a:lnTo>
                    <a:lnTo>
                      <a:pt x="22" y="40"/>
                    </a:lnTo>
                    <a:lnTo>
                      <a:pt x="22" y="39"/>
                    </a:lnTo>
                    <a:lnTo>
                      <a:pt x="24" y="38"/>
                    </a:lnTo>
                    <a:lnTo>
                      <a:pt x="25" y="35"/>
                    </a:lnTo>
                    <a:lnTo>
                      <a:pt x="30" y="32"/>
                    </a:lnTo>
                    <a:lnTo>
                      <a:pt x="34" y="28"/>
                    </a:lnTo>
                    <a:lnTo>
                      <a:pt x="35" y="28"/>
                    </a:lnTo>
                    <a:lnTo>
                      <a:pt x="39" y="25"/>
                    </a:lnTo>
                    <a:lnTo>
                      <a:pt x="48" y="21"/>
                    </a:lnTo>
                    <a:lnTo>
                      <a:pt x="53" y="21"/>
                    </a:lnTo>
                    <a:lnTo>
                      <a:pt x="56" y="19"/>
                    </a:lnTo>
                    <a:lnTo>
                      <a:pt x="59" y="21"/>
                    </a:lnTo>
                    <a:lnTo>
                      <a:pt x="74" y="21"/>
                    </a:lnTo>
                    <a:lnTo>
                      <a:pt x="71" y="22"/>
                    </a:lnTo>
                    <a:lnTo>
                      <a:pt x="67" y="25"/>
                    </a:lnTo>
                    <a:lnTo>
                      <a:pt x="59" y="29"/>
                    </a:lnTo>
                    <a:lnTo>
                      <a:pt x="56" y="32"/>
                    </a:lnTo>
                    <a:lnTo>
                      <a:pt x="59" y="35"/>
                    </a:lnTo>
                    <a:lnTo>
                      <a:pt x="63" y="43"/>
                    </a:lnTo>
                    <a:lnTo>
                      <a:pt x="70" y="47"/>
                    </a:lnTo>
                    <a:lnTo>
                      <a:pt x="77" y="46"/>
                    </a:lnTo>
                    <a:lnTo>
                      <a:pt x="77" y="53"/>
                    </a:lnTo>
                    <a:lnTo>
                      <a:pt x="75" y="53"/>
                    </a:lnTo>
                    <a:lnTo>
                      <a:pt x="75" y="54"/>
                    </a:lnTo>
                    <a:lnTo>
                      <a:pt x="73" y="54"/>
                    </a:lnTo>
                    <a:lnTo>
                      <a:pt x="73" y="60"/>
                    </a:lnTo>
                    <a:lnTo>
                      <a:pt x="75" y="64"/>
                    </a:lnTo>
                    <a:lnTo>
                      <a:pt x="75" y="65"/>
                    </a:lnTo>
                    <a:lnTo>
                      <a:pt x="78" y="65"/>
                    </a:lnTo>
                    <a:lnTo>
                      <a:pt x="78" y="67"/>
                    </a:lnTo>
                    <a:lnTo>
                      <a:pt x="77" y="68"/>
                    </a:lnTo>
                    <a:lnTo>
                      <a:pt x="75" y="68"/>
                    </a:lnTo>
                    <a:lnTo>
                      <a:pt x="75" y="69"/>
                    </a:lnTo>
                    <a:lnTo>
                      <a:pt x="77" y="72"/>
                    </a:lnTo>
                    <a:lnTo>
                      <a:pt x="77" y="74"/>
                    </a:lnTo>
                    <a:lnTo>
                      <a:pt x="80" y="72"/>
                    </a:lnTo>
                    <a:lnTo>
                      <a:pt x="81" y="72"/>
                    </a:lnTo>
                    <a:lnTo>
                      <a:pt x="82" y="74"/>
                    </a:lnTo>
                    <a:lnTo>
                      <a:pt x="88" y="75"/>
                    </a:lnTo>
                    <a:lnTo>
                      <a:pt x="90" y="75"/>
                    </a:lnTo>
                    <a:lnTo>
                      <a:pt x="90" y="77"/>
                    </a:lnTo>
                    <a:lnTo>
                      <a:pt x="104" y="85"/>
                    </a:lnTo>
                    <a:lnTo>
                      <a:pt x="116" y="100"/>
                    </a:lnTo>
                    <a:lnTo>
                      <a:pt x="104" y="135"/>
                    </a:lnTo>
                    <a:lnTo>
                      <a:pt x="104" y="13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88" name="Freeform 1522">
                <a:extLst>
                  <a:ext uri="{FF2B5EF4-FFF2-40B4-BE49-F238E27FC236}">
                    <a16:creationId xmlns:a16="http://schemas.microsoft.com/office/drawing/2014/main" id="{1EACAE5E-7480-48C4-284E-E3A00DBE5E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9" y="1081"/>
                <a:ext cx="25" cy="31"/>
              </a:xfrm>
              <a:custGeom>
                <a:avLst/>
                <a:gdLst>
                  <a:gd name="T0" fmla="*/ 101 w 101"/>
                  <a:gd name="T1" fmla="*/ 0 h 121"/>
                  <a:gd name="T2" fmla="*/ 98 w 101"/>
                  <a:gd name="T3" fmla="*/ 1 h 121"/>
                  <a:gd name="T4" fmla="*/ 49 w 101"/>
                  <a:gd name="T5" fmla="*/ 48 h 121"/>
                  <a:gd name="T6" fmla="*/ 46 w 101"/>
                  <a:gd name="T7" fmla="*/ 48 h 121"/>
                  <a:gd name="T8" fmla="*/ 41 w 101"/>
                  <a:gd name="T9" fmla="*/ 50 h 121"/>
                  <a:gd name="T10" fmla="*/ 38 w 101"/>
                  <a:gd name="T11" fmla="*/ 51 h 121"/>
                  <a:gd name="T12" fmla="*/ 36 w 101"/>
                  <a:gd name="T13" fmla="*/ 54 h 121"/>
                  <a:gd name="T14" fmla="*/ 36 w 101"/>
                  <a:gd name="T15" fmla="*/ 57 h 121"/>
                  <a:gd name="T16" fmla="*/ 28 w 101"/>
                  <a:gd name="T17" fmla="*/ 57 h 121"/>
                  <a:gd name="T18" fmla="*/ 27 w 101"/>
                  <a:gd name="T19" fmla="*/ 58 h 121"/>
                  <a:gd name="T20" fmla="*/ 24 w 101"/>
                  <a:gd name="T21" fmla="*/ 60 h 121"/>
                  <a:gd name="T22" fmla="*/ 22 w 101"/>
                  <a:gd name="T23" fmla="*/ 61 h 121"/>
                  <a:gd name="T24" fmla="*/ 19 w 101"/>
                  <a:gd name="T25" fmla="*/ 62 h 121"/>
                  <a:gd name="T26" fmla="*/ 24 w 101"/>
                  <a:gd name="T27" fmla="*/ 67 h 121"/>
                  <a:gd name="T28" fmla="*/ 24 w 101"/>
                  <a:gd name="T29" fmla="*/ 68 h 121"/>
                  <a:gd name="T30" fmla="*/ 27 w 101"/>
                  <a:gd name="T31" fmla="*/ 69 h 121"/>
                  <a:gd name="T32" fmla="*/ 27 w 101"/>
                  <a:gd name="T33" fmla="*/ 71 h 121"/>
                  <a:gd name="T34" fmla="*/ 21 w 101"/>
                  <a:gd name="T35" fmla="*/ 103 h 121"/>
                  <a:gd name="T36" fmla="*/ 21 w 101"/>
                  <a:gd name="T37" fmla="*/ 104 h 121"/>
                  <a:gd name="T38" fmla="*/ 18 w 101"/>
                  <a:gd name="T39" fmla="*/ 109 h 121"/>
                  <a:gd name="T40" fmla="*/ 15 w 101"/>
                  <a:gd name="T41" fmla="*/ 110 h 121"/>
                  <a:gd name="T42" fmla="*/ 12 w 101"/>
                  <a:gd name="T43" fmla="*/ 114 h 121"/>
                  <a:gd name="T44" fmla="*/ 5 w 101"/>
                  <a:gd name="T45" fmla="*/ 114 h 121"/>
                  <a:gd name="T46" fmla="*/ 1 w 101"/>
                  <a:gd name="T47" fmla="*/ 120 h 121"/>
                  <a:gd name="T48" fmla="*/ 0 w 101"/>
                  <a:gd name="T49" fmla="*/ 120 h 121"/>
                  <a:gd name="T50" fmla="*/ 1 w 101"/>
                  <a:gd name="T51" fmla="*/ 121 h 1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01" h="121">
                    <a:moveTo>
                      <a:pt x="101" y="0"/>
                    </a:moveTo>
                    <a:lnTo>
                      <a:pt x="98" y="1"/>
                    </a:lnTo>
                    <a:lnTo>
                      <a:pt x="49" y="48"/>
                    </a:lnTo>
                    <a:lnTo>
                      <a:pt x="46" y="48"/>
                    </a:lnTo>
                    <a:lnTo>
                      <a:pt x="41" y="50"/>
                    </a:lnTo>
                    <a:lnTo>
                      <a:pt x="38" y="51"/>
                    </a:lnTo>
                    <a:lnTo>
                      <a:pt x="36" y="54"/>
                    </a:lnTo>
                    <a:lnTo>
                      <a:pt x="36" y="57"/>
                    </a:lnTo>
                    <a:lnTo>
                      <a:pt x="28" y="57"/>
                    </a:lnTo>
                    <a:lnTo>
                      <a:pt x="27" y="58"/>
                    </a:lnTo>
                    <a:lnTo>
                      <a:pt x="24" y="60"/>
                    </a:lnTo>
                    <a:lnTo>
                      <a:pt x="22" y="61"/>
                    </a:lnTo>
                    <a:lnTo>
                      <a:pt x="19" y="62"/>
                    </a:lnTo>
                    <a:lnTo>
                      <a:pt x="24" y="67"/>
                    </a:lnTo>
                    <a:lnTo>
                      <a:pt x="24" y="68"/>
                    </a:lnTo>
                    <a:lnTo>
                      <a:pt x="27" y="69"/>
                    </a:lnTo>
                    <a:lnTo>
                      <a:pt x="27" y="71"/>
                    </a:lnTo>
                    <a:lnTo>
                      <a:pt x="21" y="103"/>
                    </a:lnTo>
                    <a:lnTo>
                      <a:pt x="21" y="104"/>
                    </a:lnTo>
                    <a:lnTo>
                      <a:pt x="18" y="109"/>
                    </a:lnTo>
                    <a:lnTo>
                      <a:pt x="15" y="110"/>
                    </a:lnTo>
                    <a:lnTo>
                      <a:pt x="12" y="114"/>
                    </a:lnTo>
                    <a:lnTo>
                      <a:pt x="5" y="114"/>
                    </a:lnTo>
                    <a:lnTo>
                      <a:pt x="1" y="120"/>
                    </a:lnTo>
                    <a:lnTo>
                      <a:pt x="0" y="120"/>
                    </a:lnTo>
                    <a:lnTo>
                      <a:pt x="1" y="12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89" name="Freeform 1523">
                <a:extLst>
                  <a:ext uri="{FF2B5EF4-FFF2-40B4-BE49-F238E27FC236}">
                    <a16:creationId xmlns:a16="http://schemas.microsoft.com/office/drawing/2014/main" id="{525CBA67-3C9B-5AD4-9598-A08DB919B3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4" y="1081"/>
                <a:ext cx="38" cy="38"/>
              </a:xfrm>
              <a:custGeom>
                <a:avLst/>
                <a:gdLst>
                  <a:gd name="T0" fmla="*/ 150 w 150"/>
                  <a:gd name="T1" fmla="*/ 149 h 149"/>
                  <a:gd name="T2" fmla="*/ 149 w 150"/>
                  <a:gd name="T3" fmla="*/ 149 h 149"/>
                  <a:gd name="T4" fmla="*/ 145 w 150"/>
                  <a:gd name="T5" fmla="*/ 148 h 149"/>
                  <a:gd name="T6" fmla="*/ 125 w 150"/>
                  <a:gd name="T7" fmla="*/ 145 h 149"/>
                  <a:gd name="T8" fmla="*/ 125 w 150"/>
                  <a:gd name="T9" fmla="*/ 141 h 149"/>
                  <a:gd name="T10" fmla="*/ 113 w 150"/>
                  <a:gd name="T11" fmla="*/ 139 h 149"/>
                  <a:gd name="T12" fmla="*/ 103 w 150"/>
                  <a:gd name="T13" fmla="*/ 134 h 149"/>
                  <a:gd name="T14" fmla="*/ 96 w 150"/>
                  <a:gd name="T15" fmla="*/ 125 h 149"/>
                  <a:gd name="T16" fmla="*/ 99 w 150"/>
                  <a:gd name="T17" fmla="*/ 97 h 149"/>
                  <a:gd name="T18" fmla="*/ 96 w 150"/>
                  <a:gd name="T19" fmla="*/ 92 h 149"/>
                  <a:gd name="T20" fmla="*/ 93 w 150"/>
                  <a:gd name="T21" fmla="*/ 86 h 149"/>
                  <a:gd name="T22" fmla="*/ 93 w 150"/>
                  <a:gd name="T23" fmla="*/ 83 h 149"/>
                  <a:gd name="T24" fmla="*/ 90 w 150"/>
                  <a:gd name="T25" fmla="*/ 82 h 149"/>
                  <a:gd name="T26" fmla="*/ 78 w 150"/>
                  <a:gd name="T27" fmla="*/ 81 h 149"/>
                  <a:gd name="T28" fmla="*/ 71 w 150"/>
                  <a:gd name="T29" fmla="*/ 82 h 149"/>
                  <a:gd name="T30" fmla="*/ 67 w 150"/>
                  <a:gd name="T31" fmla="*/ 82 h 149"/>
                  <a:gd name="T32" fmla="*/ 64 w 150"/>
                  <a:gd name="T33" fmla="*/ 81 h 149"/>
                  <a:gd name="T34" fmla="*/ 58 w 150"/>
                  <a:gd name="T35" fmla="*/ 86 h 149"/>
                  <a:gd name="T36" fmla="*/ 58 w 150"/>
                  <a:gd name="T37" fmla="*/ 89 h 149"/>
                  <a:gd name="T38" fmla="*/ 55 w 150"/>
                  <a:gd name="T39" fmla="*/ 89 h 149"/>
                  <a:gd name="T40" fmla="*/ 54 w 150"/>
                  <a:gd name="T41" fmla="*/ 88 h 149"/>
                  <a:gd name="T42" fmla="*/ 47 w 150"/>
                  <a:gd name="T43" fmla="*/ 82 h 149"/>
                  <a:gd name="T44" fmla="*/ 21 w 150"/>
                  <a:gd name="T45" fmla="*/ 43 h 149"/>
                  <a:gd name="T46" fmla="*/ 9 w 150"/>
                  <a:gd name="T47" fmla="*/ 43 h 149"/>
                  <a:gd name="T48" fmla="*/ 0 w 150"/>
                  <a:gd name="T49" fmla="*/ 0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50" h="149">
                    <a:moveTo>
                      <a:pt x="150" y="149"/>
                    </a:moveTo>
                    <a:lnTo>
                      <a:pt x="149" y="149"/>
                    </a:lnTo>
                    <a:lnTo>
                      <a:pt x="145" y="148"/>
                    </a:lnTo>
                    <a:lnTo>
                      <a:pt x="125" y="145"/>
                    </a:lnTo>
                    <a:lnTo>
                      <a:pt x="125" y="141"/>
                    </a:lnTo>
                    <a:lnTo>
                      <a:pt x="113" y="139"/>
                    </a:lnTo>
                    <a:lnTo>
                      <a:pt x="103" y="134"/>
                    </a:lnTo>
                    <a:lnTo>
                      <a:pt x="96" y="125"/>
                    </a:lnTo>
                    <a:lnTo>
                      <a:pt x="99" y="97"/>
                    </a:lnTo>
                    <a:lnTo>
                      <a:pt x="96" y="92"/>
                    </a:lnTo>
                    <a:lnTo>
                      <a:pt x="93" y="86"/>
                    </a:lnTo>
                    <a:lnTo>
                      <a:pt x="93" y="83"/>
                    </a:lnTo>
                    <a:lnTo>
                      <a:pt x="90" y="82"/>
                    </a:lnTo>
                    <a:lnTo>
                      <a:pt x="78" y="81"/>
                    </a:lnTo>
                    <a:lnTo>
                      <a:pt x="71" y="82"/>
                    </a:lnTo>
                    <a:lnTo>
                      <a:pt x="67" y="82"/>
                    </a:lnTo>
                    <a:lnTo>
                      <a:pt x="64" y="81"/>
                    </a:lnTo>
                    <a:lnTo>
                      <a:pt x="58" y="86"/>
                    </a:lnTo>
                    <a:lnTo>
                      <a:pt x="58" y="89"/>
                    </a:lnTo>
                    <a:lnTo>
                      <a:pt x="55" y="89"/>
                    </a:lnTo>
                    <a:lnTo>
                      <a:pt x="54" y="88"/>
                    </a:lnTo>
                    <a:lnTo>
                      <a:pt x="47" y="82"/>
                    </a:lnTo>
                    <a:lnTo>
                      <a:pt x="21" y="43"/>
                    </a:lnTo>
                    <a:lnTo>
                      <a:pt x="9" y="43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90" name="Freeform 1524">
                <a:extLst>
                  <a:ext uri="{FF2B5EF4-FFF2-40B4-BE49-F238E27FC236}">
                    <a16:creationId xmlns:a16="http://schemas.microsoft.com/office/drawing/2014/main" id="{BC01AE14-CCC9-C8E7-455B-4A97CE9490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4" y="1109"/>
                <a:ext cx="55" cy="15"/>
              </a:xfrm>
              <a:custGeom>
                <a:avLst/>
                <a:gdLst>
                  <a:gd name="T0" fmla="*/ 223 w 223"/>
                  <a:gd name="T1" fmla="*/ 12 h 60"/>
                  <a:gd name="T2" fmla="*/ 219 w 223"/>
                  <a:gd name="T3" fmla="*/ 15 h 60"/>
                  <a:gd name="T4" fmla="*/ 215 w 223"/>
                  <a:gd name="T5" fmla="*/ 18 h 60"/>
                  <a:gd name="T6" fmla="*/ 204 w 223"/>
                  <a:gd name="T7" fmla="*/ 29 h 60"/>
                  <a:gd name="T8" fmla="*/ 191 w 223"/>
                  <a:gd name="T9" fmla="*/ 29 h 60"/>
                  <a:gd name="T10" fmla="*/ 188 w 223"/>
                  <a:gd name="T11" fmla="*/ 30 h 60"/>
                  <a:gd name="T12" fmla="*/ 176 w 223"/>
                  <a:gd name="T13" fmla="*/ 32 h 60"/>
                  <a:gd name="T14" fmla="*/ 172 w 223"/>
                  <a:gd name="T15" fmla="*/ 36 h 60"/>
                  <a:gd name="T16" fmla="*/ 172 w 223"/>
                  <a:gd name="T17" fmla="*/ 40 h 60"/>
                  <a:gd name="T18" fmla="*/ 176 w 223"/>
                  <a:gd name="T19" fmla="*/ 46 h 60"/>
                  <a:gd name="T20" fmla="*/ 177 w 223"/>
                  <a:gd name="T21" fmla="*/ 48 h 60"/>
                  <a:gd name="T22" fmla="*/ 154 w 223"/>
                  <a:gd name="T23" fmla="*/ 60 h 60"/>
                  <a:gd name="T24" fmla="*/ 152 w 223"/>
                  <a:gd name="T25" fmla="*/ 60 h 60"/>
                  <a:gd name="T26" fmla="*/ 138 w 223"/>
                  <a:gd name="T27" fmla="*/ 51 h 60"/>
                  <a:gd name="T28" fmla="*/ 133 w 223"/>
                  <a:gd name="T29" fmla="*/ 46 h 60"/>
                  <a:gd name="T30" fmla="*/ 123 w 223"/>
                  <a:gd name="T31" fmla="*/ 41 h 60"/>
                  <a:gd name="T32" fmla="*/ 113 w 223"/>
                  <a:gd name="T33" fmla="*/ 39 h 60"/>
                  <a:gd name="T34" fmla="*/ 112 w 223"/>
                  <a:gd name="T35" fmla="*/ 39 h 60"/>
                  <a:gd name="T36" fmla="*/ 112 w 223"/>
                  <a:gd name="T37" fmla="*/ 33 h 60"/>
                  <a:gd name="T38" fmla="*/ 102 w 223"/>
                  <a:gd name="T39" fmla="*/ 39 h 60"/>
                  <a:gd name="T40" fmla="*/ 93 w 223"/>
                  <a:gd name="T41" fmla="*/ 48 h 60"/>
                  <a:gd name="T42" fmla="*/ 93 w 223"/>
                  <a:gd name="T43" fmla="*/ 50 h 60"/>
                  <a:gd name="T44" fmla="*/ 92 w 223"/>
                  <a:gd name="T45" fmla="*/ 51 h 60"/>
                  <a:gd name="T46" fmla="*/ 80 w 223"/>
                  <a:gd name="T47" fmla="*/ 46 h 60"/>
                  <a:gd name="T48" fmla="*/ 77 w 223"/>
                  <a:gd name="T49" fmla="*/ 46 h 60"/>
                  <a:gd name="T50" fmla="*/ 73 w 223"/>
                  <a:gd name="T51" fmla="*/ 44 h 60"/>
                  <a:gd name="T52" fmla="*/ 73 w 223"/>
                  <a:gd name="T53" fmla="*/ 43 h 60"/>
                  <a:gd name="T54" fmla="*/ 81 w 223"/>
                  <a:gd name="T55" fmla="*/ 4 h 60"/>
                  <a:gd name="T56" fmla="*/ 81 w 223"/>
                  <a:gd name="T57" fmla="*/ 0 h 60"/>
                  <a:gd name="T58" fmla="*/ 80 w 223"/>
                  <a:gd name="T59" fmla="*/ 0 h 60"/>
                  <a:gd name="T60" fmla="*/ 71 w 223"/>
                  <a:gd name="T61" fmla="*/ 8 h 60"/>
                  <a:gd name="T62" fmla="*/ 70 w 223"/>
                  <a:gd name="T63" fmla="*/ 12 h 60"/>
                  <a:gd name="T64" fmla="*/ 54 w 223"/>
                  <a:gd name="T65" fmla="*/ 26 h 60"/>
                  <a:gd name="T66" fmla="*/ 38 w 223"/>
                  <a:gd name="T67" fmla="*/ 34 h 60"/>
                  <a:gd name="T68" fmla="*/ 38 w 223"/>
                  <a:gd name="T69" fmla="*/ 37 h 60"/>
                  <a:gd name="T70" fmla="*/ 33 w 223"/>
                  <a:gd name="T71" fmla="*/ 37 h 60"/>
                  <a:gd name="T72" fmla="*/ 10 w 223"/>
                  <a:gd name="T73" fmla="*/ 44 h 60"/>
                  <a:gd name="T74" fmla="*/ 1 w 223"/>
                  <a:gd name="T75" fmla="*/ 43 h 60"/>
                  <a:gd name="T76" fmla="*/ 0 w 223"/>
                  <a:gd name="T77" fmla="*/ 43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23" h="60">
                    <a:moveTo>
                      <a:pt x="223" y="12"/>
                    </a:moveTo>
                    <a:lnTo>
                      <a:pt x="219" y="15"/>
                    </a:lnTo>
                    <a:lnTo>
                      <a:pt x="215" y="18"/>
                    </a:lnTo>
                    <a:lnTo>
                      <a:pt x="204" y="29"/>
                    </a:lnTo>
                    <a:lnTo>
                      <a:pt x="191" y="29"/>
                    </a:lnTo>
                    <a:lnTo>
                      <a:pt x="188" y="30"/>
                    </a:lnTo>
                    <a:lnTo>
                      <a:pt x="176" y="32"/>
                    </a:lnTo>
                    <a:lnTo>
                      <a:pt x="172" y="36"/>
                    </a:lnTo>
                    <a:lnTo>
                      <a:pt x="172" y="40"/>
                    </a:lnTo>
                    <a:lnTo>
                      <a:pt x="176" y="46"/>
                    </a:lnTo>
                    <a:lnTo>
                      <a:pt x="177" y="48"/>
                    </a:lnTo>
                    <a:lnTo>
                      <a:pt x="154" y="60"/>
                    </a:lnTo>
                    <a:lnTo>
                      <a:pt x="152" y="60"/>
                    </a:lnTo>
                    <a:lnTo>
                      <a:pt x="138" y="51"/>
                    </a:lnTo>
                    <a:lnTo>
                      <a:pt x="133" y="46"/>
                    </a:lnTo>
                    <a:lnTo>
                      <a:pt x="123" y="41"/>
                    </a:lnTo>
                    <a:lnTo>
                      <a:pt x="113" y="39"/>
                    </a:lnTo>
                    <a:lnTo>
                      <a:pt x="112" y="39"/>
                    </a:lnTo>
                    <a:lnTo>
                      <a:pt x="112" y="33"/>
                    </a:lnTo>
                    <a:lnTo>
                      <a:pt x="102" y="39"/>
                    </a:lnTo>
                    <a:lnTo>
                      <a:pt x="93" y="48"/>
                    </a:lnTo>
                    <a:lnTo>
                      <a:pt x="93" y="50"/>
                    </a:lnTo>
                    <a:lnTo>
                      <a:pt x="92" y="51"/>
                    </a:lnTo>
                    <a:lnTo>
                      <a:pt x="80" y="46"/>
                    </a:lnTo>
                    <a:lnTo>
                      <a:pt x="77" y="46"/>
                    </a:lnTo>
                    <a:lnTo>
                      <a:pt x="73" y="44"/>
                    </a:lnTo>
                    <a:lnTo>
                      <a:pt x="73" y="43"/>
                    </a:lnTo>
                    <a:lnTo>
                      <a:pt x="81" y="4"/>
                    </a:lnTo>
                    <a:lnTo>
                      <a:pt x="81" y="0"/>
                    </a:lnTo>
                    <a:lnTo>
                      <a:pt x="80" y="0"/>
                    </a:lnTo>
                    <a:lnTo>
                      <a:pt x="71" y="8"/>
                    </a:lnTo>
                    <a:lnTo>
                      <a:pt x="70" y="12"/>
                    </a:lnTo>
                    <a:lnTo>
                      <a:pt x="54" y="26"/>
                    </a:lnTo>
                    <a:lnTo>
                      <a:pt x="38" y="34"/>
                    </a:lnTo>
                    <a:lnTo>
                      <a:pt x="38" y="37"/>
                    </a:lnTo>
                    <a:lnTo>
                      <a:pt x="33" y="37"/>
                    </a:lnTo>
                    <a:lnTo>
                      <a:pt x="10" y="44"/>
                    </a:lnTo>
                    <a:lnTo>
                      <a:pt x="1" y="43"/>
                    </a:lnTo>
                    <a:lnTo>
                      <a:pt x="0" y="4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91" name="Freeform 1525">
                <a:extLst>
                  <a:ext uri="{FF2B5EF4-FFF2-40B4-BE49-F238E27FC236}">
                    <a16:creationId xmlns:a16="http://schemas.microsoft.com/office/drawing/2014/main" id="{FC0BEDB2-D68B-7B73-D4E3-8C6E515A9C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7" y="1112"/>
                <a:ext cx="16" cy="43"/>
              </a:xfrm>
              <a:custGeom>
                <a:avLst/>
                <a:gdLst>
                  <a:gd name="T0" fmla="*/ 11 w 66"/>
                  <a:gd name="T1" fmla="*/ 0 h 173"/>
                  <a:gd name="T2" fmla="*/ 13 w 66"/>
                  <a:gd name="T3" fmla="*/ 0 h 173"/>
                  <a:gd name="T4" fmla="*/ 14 w 66"/>
                  <a:gd name="T5" fmla="*/ 1 h 173"/>
                  <a:gd name="T6" fmla="*/ 15 w 66"/>
                  <a:gd name="T7" fmla="*/ 1 h 173"/>
                  <a:gd name="T8" fmla="*/ 18 w 66"/>
                  <a:gd name="T9" fmla="*/ 4 h 173"/>
                  <a:gd name="T10" fmla="*/ 17 w 66"/>
                  <a:gd name="T11" fmla="*/ 6 h 173"/>
                  <a:gd name="T12" fmla="*/ 17 w 66"/>
                  <a:gd name="T13" fmla="*/ 21 h 173"/>
                  <a:gd name="T14" fmla="*/ 7 w 66"/>
                  <a:gd name="T15" fmla="*/ 27 h 173"/>
                  <a:gd name="T16" fmla="*/ 0 w 66"/>
                  <a:gd name="T17" fmla="*/ 42 h 173"/>
                  <a:gd name="T18" fmla="*/ 2 w 66"/>
                  <a:gd name="T19" fmla="*/ 46 h 173"/>
                  <a:gd name="T20" fmla="*/ 2 w 66"/>
                  <a:gd name="T21" fmla="*/ 55 h 173"/>
                  <a:gd name="T22" fmla="*/ 3 w 66"/>
                  <a:gd name="T23" fmla="*/ 63 h 173"/>
                  <a:gd name="T24" fmla="*/ 3 w 66"/>
                  <a:gd name="T25" fmla="*/ 67 h 173"/>
                  <a:gd name="T26" fmla="*/ 6 w 66"/>
                  <a:gd name="T27" fmla="*/ 70 h 173"/>
                  <a:gd name="T28" fmla="*/ 13 w 66"/>
                  <a:gd name="T29" fmla="*/ 71 h 173"/>
                  <a:gd name="T30" fmla="*/ 20 w 66"/>
                  <a:gd name="T31" fmla="*/ 71 h 173"/>
                  <a:gd name="T32" fmla="*/ 24 w 66"/>
                  <a:gd name="T33" fmla="*/ 77 h 173"/>
                  <a:gd name="T34" fmla="*/ 25 w 66"/>
                  <a:gd name="T35" fmla="*/ 84 h 173"/>
                  <a:gd name="T36" fmla="*/ 25 w 66"/>
                  <a:gd name="T37" fmla="*/ 102 h 173"/>
                  <a:gd name="T38" fmla="*/ 27 w 66"/>
                  <a:gd name="T39" fmla="*/ 102 h 173"/>
                  <a:gd name="T40" fmla="*/ 31 w 66"/>
                  <a:gd name="T41" fmla="*/ 113 h 173"/>
                  <a:gd name="T42" fmla="*/ 35 w 66"/>
                  <a:gd name="T43" fmla="*/ 119 h 173"/>
                  <a:gd name="T44" fmla="*/ 42 w 66"/>
                  <a:gd name="T45" fmla="*/ 120 h 173"/>
                  <a:gd name="T46" fmla="*/ 49 w 66"/>
                  <a:gd name="T47" fmla="*/ 124 h 173"/>
                  <a:gd name="T48" fmla="*/ 51 w 66"/>
                  <a:gd name="T49" fmla="*/ 126 h 173"/>
                  <a:gd name="T50" fmla="*/ 63 w 66"/>
                  <a:gd name="T51" fmla="*/ 134 h 173"/>
                  <a:gd name="T52" fmla="*/ 66 w 66"/>
                  <a:gd name="T53" fmla="*/ 135 h 173"/>
                  <a:gd name="T54" fmla="*/ 66 w 66"/>
                  <a:gd name="T55" fmla="*/ 147 h 173"/>
                  <a:gd name="T56" fmla="*/ 60 w 66"/>
                  <a:gd name="T57" fmla="*/ 173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66" h="173">
                    <a:moveTo>
                      <a:pt x="11" y="0"/>
                    </a:moveTo>
                    <a:lnTo>
                      <a:pt x="13" y="0"/>
                    </a:lnTo>
                    <a:lnTo>
                      <a:pt x="14" y="1"/>
                    </a:lnTo>
                    <a:lnTo>
                      <a:pt x="15" y="1"/>
                    </a:lnTo>
                    <a:lnTo>
                      <a:pt x="18" y="4"/>
                    </a:lnTo>
                    <a:lnTo>
                      <a:pt x="17" y="6"/>
                    </a:lnTo>
                    <a:lnTo>
                      <a:pt x="17" y="21"/>
                    </a:lnTo>
                    <a:lnTo>
                      <a:pt x="7" y="27"/>
                    </a:lnTo>
                    <a:lnTo>
                      <a:pt x="0" y="42"/>
                    </a:lnTo>
                    <a:lnTo>
                      <a:pt x="2" y="46"/>
                    </a:lnTo>
                    <a:lnTo>
                      <a:pt x="2" y="55"/>
                    </a:lnTo>
                    <a:lnTo>
                      <a:pt x="3" y="63"/>
                    </a:lnTo>
                    <a:lnTo>
                      <a:pt x="3" y="67"/>
                    </a:lnTo>
                    <a:lnTo>
                      <a:pt x="6" y="70"/>
                    </a:lnTo>
                    <a:lnTo>
                      <a:pt x="13" y="71"/>
                    </a:lnTo>
                    <a:lnTo>
                      <a:pt x="20" y="71"/>
                    </a:lnTo>
                    <a:lnTo>
                      <a:pt x="24" y="77"/>
                    </a:lnTo>
                    <a:lnTo>
                      <a:pt x="25" y="84"/>
                    </a:lnTo>
                    <a:lnTo>
                      <a:pt x="25" y="102"/>
                    </a:lnTo>
                    <a:lnTo>
                      <a:pt x="27" y="102"/>
                    </a:lnTo>
                    <a:lnTo>
                      <a:pt x="31" y="113"/>
                    </a:lnTo>
                    <a:lnTo>
                      <a:pt x="35" y="119"/>
                    </a:lnTo>
                    <a:lnTo>
                      <a:pt x="42" y="120"/>
                    </a:lnTo>
                    <a:lnTo>
                      <a:pt x="49" y="124"/>
                    </a:lnTo>
                    <a:lnTo>
                      <a:pt x="51" y="126"/>
                    </a:lnTo>
                    <a:lnTo>
                      <a:pt x="63" y="134"/>
                    </a:lnTo>
                    <a:lnTo>
                      <a:pt x="66" y="135"/>
                    </a:lnTo>
                    <a:lnTo>
                      <a:pt x="66" y="147"/>
                    </a:lnTo>
                    <a:lnTo>
                      <a:pt x="60" y="17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92" name="Freeform 1526">
                <a:extLst>
                  <a:ext uri="{FF2B5EF4-FFF2-40B4-BE49-F238E27FC236}">
                    <a16:creationId xmlns:a16="http://schemas.microsoft.com/office/drawing/2014/main" id="{A98C92C7-AB32-DCCD-0712-079A48671E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2" y="1119"/>
                <a:ext cx="10" cy="21"/>
              </a:xfrm>
              <a:custGeom>
                <a:avLst/>
                <a:gdLst>
                  <a:gd name="T0" fmla="*/ 43 w 43"/>
                  <a:gd name="T1" fmla="*/ 84 h 84"/>
                  <a:gd name="T2" fmla="*/ 43 w 43"/>
                  <a:gd name="T3" fmla="*/ 77 h 84"/>
                  <a:gd name="T4" fmla="*/ 42 w 43"/>
                  <a:gd name="T5" fmla="*/ 77 h 84"/>
                  <a:gd name="T6" fmla="*/ 38 w 43"/>
                  <a:gd name="T7" fmla="*/ 73 h 84"/>
                  <a:gd name="T8" fmla="*/ 35 w 43"/>
                  <a:gd name="T9" fmla="*/ 67 h 84"/>
                  <a:gd name="T10" fmla="*/ 35 w 43"/>
                  <a:gd name="T11" fmla="*/ 63 h 84"/>
                  <a:gd name="T12" fmla="*/ 36 w 43"/>
                  <a:gd name="T13" fmla="*/ 59 h 84"/>
                  <a:gd name="T14" fmla="*/ 36 w 43"/>
                  <a:gd name="T15" fmla="*/ 50 h 84"/>
                  <a:gd name="T16" fmla="*/ 32 w 43"/>
                  <a:gd name="T17" fmla="*/ 46 h 84"/>
                  <a:gd name="T18" fmla="*/ 22 w 43"/>
                  <a:gd name="T19" fmla="*/ 39 h 84"/>
                  <a:gd name="T20" fmla="*/ 21 w 43"/>
                  <a:gd name="T21" fmla="*/ 39 h 84"/>
                  <a:gd name="T22" fmla="*/ 11 w 43"/>
                  <a:gd name="T23" fmla="*/ 33 h 84"/>
                  <a:gd name="T24" fmla="*/ 10 w 43"/>
                  <a:gd name="T25" fmla="*/ 32 h 84"/>
                  <a:gd name="T26" fmla="*/ 11 w 43"/>
                  <a:gd name="T27" fmla="*/ 31 h 84"/>
                  <a:gd name="T28" fmla="*/ 13 w 43"/>
                  <a:gd name="T29" fmla="*/ 25 h 84"/>
                  <a:gd name="T30" fmla="*/ 17 w 43"/>
                  <a:gd name="T31" fmla="*/ 24 h 84"/>
                  <a:gd name="T32" fmla="*/ 17 w 43"/>
                  <a:gd name="T33" fmla="*/ 23 h 84"/>
                  <a:gd name="T34" fmla="*/ 21 w 43"/>
                  <a:gd name="T35" fmla="*/ 20 h 84"/>
                  <a:gd name="T36" fmla="*/ 28 w 43"/>
                  <a:gd name="T37" fmla="*/ 13 h 84"/>
                  <a:gd name="T38" fmla="*/ 25 w 43"/>
                  <a:gd name="T39" fmla="*/ 10 h 84"/>
                  <a:gd name="T40" fmla="*/ 21 w 43"/>
                  <a:gd name="T41" fmla="*/ 8 h 84"/>
                  <a:gd name="T42" fmla="*/ 18 w 43"/>
                  <a:gd name="T43" fmla="*/ 8 h 84"/>
                  <a:gd name="T44" fmla="*/ 17 w 43"/>
                  <a:gd name="T45" fmla="*/ 10 h 84"/>
                  <a:gd name="T46" fmla="*/ 10 w 43"/>
                  <a:gd name="T47" fmla="*/ 13 h 84"/>
                  <a:gd name="T48" fmla="*/ 9 w 43"/>
                  <a:gd name="T49" fmla="*/ 14 h 84"/>
                  <a:gd name="T50" fmla="*/ 6 w 43"/>
                  <a:gd name="T51" fmla="*/ 14 h 84"/>
                  <a:gd name="T52" fmla="*/ 3 w 43"/>
                  <a:gd name="T53" fmla="*/ 10 h 84"/>
                  <a:gd name="T54" fmla="*/ 0 w 43"/>
                  <a:gd name="T55" fmla="*/ 4 h 84"/>
                  <a:gd name="T56" fmla="*/ 1 w 43"/>
                  <a:gd name="T57" fmla="*/ 3 h 84"/>
                  <a:gd name="T58" fmla="*/ 1 w 43"/>
                  <a:gd name="T59" fmla="*/ 0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43" h="84">
                    <a:moveTo>
                      <a:pt x="43" y="84"/>
                    </a:moveTo>
                    <a:lnTo>
                      <a:pt x="43" y="77"/>
                    </a:lnTo>
                    <a:lnTo>
                      <a:pt x="42" y="77"/>
                    </a:lnTo>
                    <a:lnTo>
                      <a:pt x="38" y="73"/>
                    </a:lnTo>
                    <a:lnTo>
                      <a:pt x="35" y="67"/>
                    </a:lnTo>
                    <a:lnTo>
                      <a:pt x="35" y="63"/>
                    </a:lnTo>
                    <a:lnTo>
                      <a:pt x="36" y="59"/>
                    </a:lnTo>
                    <a:lnTo>
                      <a:pt x="36" y="50"/>
                    </a:lnTo>
                    <a:lnTo>
                      <a:pt x="32" y="46"/>
                    </a:lnTo>
                    <a:lnTo>
                      <a:pt x="22" y="39"/>
                    </a:lnTo>
                    <a:lnTo>
                      <a:pt x="21" y="39"/>
                    </a:lnTo>
                    <a:lnTo>
                      <a:pt x="11" y="33"/>
                    </a:lnTo>
                    <a:lnTo>
                      <a:pt x="10" y="32"/>
                    </a:lnTo>
                    <a:lnTo>
                      <a:pt x="11" y="31"/>
                    </a:lnTo>
                    <a:lnTo>
                      <a:pt x="13" y="25"/>
                    </a:lnTo>
                    <a:lnTo>
                      <a:pt x="17" y="24"/>
                    </a:lnTo>
                    <a:lnTo>
                      <a:pt x="17" y="23"/>
                    </a:lnTo>
                    <a:lnTo>
                      <a:pt x="21" y="20"/>
                    </a:lnTo>
                    <a:lnTo>
                      <a:pt x="28" y="13"/>
                    </a:lnTo>
                    <a:lnTo>
                      <a:pt x="25" y="10"/>
                    </a:lnTo>
                    <a:lnTo>
                      <a:pt x="21" y="8"/>
                    </a:lnTo>
                    <a:lnTo>
                      <a:pt x="18" y="8"/>
                    </a:lnTo>
                    <a:lnTo>
                      <a:pt x="17" y="10"/>
                    </a:lnTo>
                    <a:lnTo>
                      <a:pt x="10" y="13"/>
                    </a:lnTo>
                    <a:lnTo>
                      <a:pt x="9" y="14"/>
                    </a:lnTo>
                    <a:lnTo>
                      <a:pt x="6" y="14"/>
                    </a:lnTo>
                    <a:lnTo>
                      <a:pt x="3" y="10"/>
                    </a:lnTo>
                    <a:lnTo>
                      <a:pt x="0" y="4"/>
                    </a:lnTo>
                    <a:lnTo>
                      <a:pt x="1" y="3"/>
                    </a:lnTo>
                    <a:lnTo>
                      <a:pt x="1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93" name="Freeform 1527">
                <a:extLst>
                  <a:ext uri="{FF2B5EF4-FFF2-40B4-BE49-F238E27FC236}">
                    <a16:creationId xmlns:a16="http://schemas.microsoft.com/office/drawing/2014/main" id="{D916BBD9-B699-48CB-E80D-E2B10B4124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2" y="1140"/>
                <a:ext cx="60" cy="18"/>
              </a:xfrm>
              <a:custGeom>
                <a:avLst/>
                <a:gdLst>
                  <a:gd name="T0" fmla="*/ 243 w 243"/>
                  <a:gd name="T1" fmla="*/ 1 h 74"/>
                  <a:gd name="T2" fmla="*/ 242 w 243"/>
                  <a:gd name="T3" fmla="*/ 0 h 74"/>
                  <a:gd name="T4" fmla="*/ 240 w 243"/>
                  <a:gd name="T5" fmla="*/ 0 h 74"/>
                  <a:gd name="T6" fmla="*/ 236 w 243"/>
                  <a:gd name="T7" fmla="*/ 5 h 74"/>
                  <a:gd name="T8" fmla="*/ 235 w 243"/>
                  <a:gd name="T9" fmla="*/ 7 h 74"/>
                  <a:gd name="T10" fmla="*/ 233 w 243"/>
                  <a:gd name="T11" fmla="*/ 11 h 74"/>
                  <a:gd name="T12" fmla="*/ 231 w 243"/>
                  <a:gd name="T13" fmla="*/ 15 h 74"/>
                  <a:gd name="T14" fmla="*/ 229 w 243"/>
                  <a:gd name="T15" fmla="*/ 13 h 74"/>
                  <a:gd name="T16" fmla="*/ 225 w 243"/>
                  <a:gd name="T17" fmla="*/ 11 h 74"/>
                  <a:gd name="T18" fmla="*/ 224 w 243"/>
                  <a:gd name="T19" fmla="*/ 9 h 74"/>
                  <a:gd name="T20" fmla="*/ 222 w 243"/>
                  <a:gd name="T21" fmla="*/ 11 h 74"/>
                  <a:gd name="T22" fmla="*/ 219 w 243"/>
                  <a:gd name="T23" fmla="*/ 13 h 74"/>
                  <a:gd name="T24" fmla="*/ 218 w 243"/>
                  <a:gd name="T25" fmla="*/ 15 h 74"/>
                  <a:gd name="T26" fmla="*/ 217 w 243"/>
                  <a:gd name="T27" fmla="*/ 15 h 74"/>
                  <a:gd name="T28" fmla="*/ 214 w 243"/>
                  <a:gd name="T29" fmla="*/ 17 h 74"/>
                  <a:gd name="T30" fmla="*/ 194 w 243"/>
                  <a:gd name="T31" fmla="*/ 13 h 74"/>
                  <a:gd name="T32" fmla="*/ 192 w 243"/>
                  <a:gd name="T33" fmla="*/ 13 h 74"/>
                  <a:gd name="T34" fmla="*/ 187 w 243"/>
                  <a:gd name="T35" fmla="*/ 16 h 74"/>
                  <a:gd name="T36" fmla="*/ 183 w 243"/>
                  <a:gd name="T37" fmla="*/ 17 h 74"/>
                  <a:gd name="T38" fmla="*/ 183 w 243"/>
                  <a:gd name="T39" fmla="*/ 19 h 74"/>
                  <a:gd name="T40" fmla="*/ 182 w 243"/>
                  <a:gd name="T41" fmla="*/ 20 h 74"/>
                  <a:gd name="T42" fmla="*/ 182 w 243"/>
                  <a:gd name="T43" fmla="*/ 38 h 74"/>
                  <a:gd name="T44" fmla="*/ 175 w 243"/>
                  <a:gd name="T45" fmla="*/ 40 h 74"/>
                  <a:gd name="T46" fmla="*/ 150 w 243"/>
                  <a:gd name="T47" fmla="*/ 51 h 74"/>
                  <a:gd name="T48" fmla="*/ 147 w 243"/>
                  <a:gd name="T49" fmla="*/ 51 h 74"/>
                  <a:gd name="T50" fmla="*/ 144 w 243"/>
                  <a:gd name="T51" fmla="*/ 45 h 74"/>
                  <a:gd name="T52" fmla="*/ 143 w 243"/>
                  <a:gd name="T53" fmla="*/ 40 h 74"/>
                  <a:gd name="T54" fmla="*/ 139 w 243"/>
                  <a:gd name="T55" fmla="*/ 38 h 74"/>
                  <a:gd name="T56" fmla="*/ 137 w 243"/>
                  <a:gd name="T57" fmla="*/ 37 h 74"/>
                  <a:gd name="T58" fmla="*/ 136 w 243"/>
                  <a:gd name="T59" fmla="*/ 37 h 74"/>
                  <a:gd name="T60" fmla="*/ 133 w 243"/>
                  <a:gd name="T61" fmla="*/ 34 h 74"/>
                  <a:gd name="T62" fmla="*/ 123 w 243"/>
                  <a:gd name="T63" fmla="*/ 29 h 74"/>
                  <a:gd name="T64" fmla="*/ 123 w 243"/>
                  <a:gd name="T65" fmla="*/ 27 h 74"/>
                  <a:gd name="T66" fmla="*/ 120 w 243"/>
                  <a:gd name="T67" fmla="*/ 29 h 74"/>
                  <a:gd name="T68" fmla="*/ 116 w 243"/>
                  <a:gd name="T69" fmla="*/ 27 h 74"/>
                  <a:gd name="T70" fmla="*/ 111 w 243"/>
                  <a:gd name="T71" fmla="*/ 30 h 74"/>
                  <a:gd name="T72" fmla="*/ 109 w 243"/>
                  <a:gd name="T73" fmla="*/ 31 h 74"/>
                  <a:gd name="T74" fmla="*/ 104 w 243"/>
                  <a:gd name="T75" fmla="*/ 45 h 74"/>
                  <a:gd name="T76" fmla="*/ 102 w 243"/>
                  <a:gd name="T77" fmla="*/ 47 h 74"/>
                  <a:gd name="T78" fmla="*/ 95 w 243"/>
                  <a:gd name="T79" fmla="*/ 38 h 74"/>
                  <a:gd name="T80" fmla="*/ 87 w 243"/>
                  <a:gd name="T81" fmla="*/ 24 h 74"/>
                  <a:gd name="T82" fmla="*/ 79 w 243"/>
                  <a:gd name="T83" fmla="*/ 26 h 74"/>
                  <a:gd name="T84" fmla="*/ 77 w 243"/>
                  <a:gd name="T85" fmla="*/ 26 h 74"/>
                  <a:gd name="T86" fmla="*/ 77 w 243"/>
                  <a:gd name="T87" fmla="*/ 27 h 74"/>
                  <a:gd name="T88" fmla="*/ 73 w 243"/>
                  <a:gd name="T89" fmla="*/ 29 h 74"/>
                  <a:gd name="T90" fmla="*/ 69 w 243"/>
                  <a:gd name="T91" fmla="*/ 33 h 74"/>
                  <a:gd name="T92" fmla="*/ 66 w 243"/>
                  <a:gd name="T93" fmla="*/ 33 h 74"/>
                  <a:gd name="T94" fmla="*/ 62 w 243"/>
                  <a:gd name="T95" fmla="*/ 37 h 74"/>
                  <a:gd name="T96" fmla="*/ 49 w 243"/>
                  <a:gd name="T97" fmla="*/ 45 h 74"/>
                  <a:gd name="T98" fmla="*/ 22 w 243"/>
                  <a:gd name="T99" fmla="*/ 68 h 74"/>
                  <a:gd name="T100" fmla="*/ 22 w 243"/>
                  <a:gd name="T101" fmla="*/ 69 h 74"/>
                  <a:gd name="T102" fmla="*/ 18 w 243"/>
                  <a:gd name="T103" fmla="*/ 74 h 74"/>
                  <a:gd name="T104" fmla="*/ 10 w 243"/>
                  <a:gd name="T105" fmla="*/ 71 h 74"/>
                  <a:gd name="T106" fmla="*/ 5 w 243"/>
                  <a:gd name="T107" fmla="*/ 67 h 74"/>
                  <a:gd name="T108" fmla="*/ 5 w 243"/>
                  <a:gd name="T109" fmla="*/ 64 h 74"/>
                  <a:gd name="T110" fmla="*/ 3 w 243"/>
                  <a:gd name="T111" fmla="*/ 62 h 74"/>
                  <a:gd name="T112" fmla="*/ 0 w 243"/>
                  <a:gd name="T113" fmla="*/ 62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43" h="74">
                    <a:moveTo>
                      <a:pt x="243" y="1"/>
                    </a:moveTo>
                    <a:lnTo>
                      <a:pt x="242" y="0"/>
                    </a:lnTo>
                    <a:lnTo>
                      <a:pt x="240" y="0"/>
                    </a:lnTo>
                    <a:lnTo>
                      <a:pt x="236" y="5"/>
                    </a:lnTo>
                    <a:lnTo>
                      <a:pt x="235" y="7"/>
                    </a:lnTo>
                    <a:lnTo>
                      <a:pt x="233" y="11"/>
                    </a:lnTo>
                    <a:lnTo>
                      <a:pt x="231" y="15"/>
                    </a:lnTo>
                    <a:lnTo>
                      <a:pt x="229" y="13"/>
                    </a:lnTo>
                    <a:lnTo>
                      <a:pt x="225" y="11"/>
                    </a:lnTo>
                    <a:lnTo>
                      <a:pt x="224" y="9"/>
                    </a:lnTo>
                    <a:lnTo>
                      <a:pt x="222" y="11"/>
                    </a:lnTo>
                    <a:lnTo>
                      <a:pt x="219" y="13"/>
                    </a:lnTo>
                    <a:lnTo>
                      <a:pt x="218" y="15"/>
                    </a:lnTo>
                    <a:lnTo>
                      <a:pt x="217" y="15"/>
                    </a:lnTo>
                    <a:lnTo>
                      <a:pt x="214" y="17"/>
                    </a:lnTo>
                    <a:lnTo>
                      <a:pt x="194" y="13"/>
                    </a:lnTo>
                    <a:lnTo>
                      <a:pt x="192" y="13"/>
                    </a:lnTo>
                    <a:lnTo>
                      <a:pt x="187" y="16"/>
                    </a:lnTo>
                    <a:lnTo>
                      <a:pt x="183" y="17"/>
                    </a:lnTo>
                    <a:lnTo>
                      <a:pt x="183" y="19"/>
                    </a:lnTo>
                    <a:lnTo>
                      <a:pt x="182" y="20"/>
                    </a:lnTo>
                    <a:lnTo>
                      <a:pt x="182" y="38"/>
                    </a:lnTo>
                    <a:lnTo>
                      <a:pt x="175" y="40"/>
                    </a:lnTo>
                    <a:lnTo>
                      <a:pt x="150" y="51"/>
                    </a:lnTo>
                    <a:lnTo>
                      <a:pt x="147" y="51"/>
                    </a:lnTo>
                    <a:lnTo>
                      <a:pt x="144" y="45"/>
                    </a:lnTo>
                    <a:lnTo>
                      <a:pt x="143" y="40"/>
                    </a:lnTo>
                    <a:lnTo>
                      <a:pt x="139" y="38"/>
                    </a:lnTo>
                    <a:lnTo>
                      <a:pt x="137" y="37"/>
                    </a:lnTo>
                    <a:lnTo>
                      <a:pt x="136" y="37"/>
                    </a:lnTo>
                    <a:lnTo>
                      <a:pt x="133" y="34"/>
                    </a:lnTo>
                    <a:lnTo>
                      <a:pt x="123" y="29"/>
                    </a:lnTo>
                    <a:lnTo>
                      <a:pt x="123" y="27"/>
                    </a:lnTo>
                    <a:lnTo>
                      <a:pt x="120" y="29"/>
                    </a:lnTo>
                    <a:lnTo>
                      <a:pt x="116" y="27"/>
                    </a:lnTo>
                    <a:lnTo>
                      <a:pt x="111" y="30"/>
                    </a:lnTo>
                    <a:lnTo>
                      <a:pt x="109" y="31"/>
                    </a:lnTo>
                    <a:lnTo>
                      <a:pt x="104" y="45"/>
                    </a:lnTo>
                    <a:lnTo>
                      <a:pt x="102" y="47"/>
                    </a:lnTo>
                    <a:lnTo>
                      <a:pt x="95" y="38"/>
                    </a:lnTo>
                    <a:lnTo>
                      <a:pt x="87" y="24"/>
                    </a:lnTo>
                    <a:lnTo>
                      <a:pt x="79" y="26"/>
                    </a:lnTo>
                    <a:lnTo>
                      <a:pt x="77" y="26"/>
                    </a:lnTo>
                    <a:lnTo>
                      <a:pt x="77" y="27"/>
                    </a:lnTo>
                    <a:lnTo>
                      <a:pt x="73" y="29"/>
                    </a:lnTo>
                    <a:lnTo>
                      <a:pt x="69" y="33"/>
                    </a:lnTo>
                    <a:lnTo>
                      <a:pt x="66" y="33"/>
                    </a:lnTo>
                    <a:lnTo>
                      <a:pt x="62" y="37"/>
                    </a:lnTo>
                    <a:lnTo>
                      <a:pt x="49" y="45"/>
                    </a:lnTo>
                    <a:lnTo>
                      <a:pt x="22" y="68"/>
                    </a:lnTo>
                    <a:lnTo>
                      <a:pt x="22" y="69"/>
                    </a:lnTo>
                    <a:lnTo>
                      <a:pt x="18" y="74"/>
                    </a:lnTo>
                    <a:lnTo>
                      <a:pt x="10" y="71"/>
                    </a:lnTo>
                    <a:lnTo>
                      <a:pt x="5" y="67"/>
                    </a:lnTo>
                    <a:lnTo>
                      <a:pt x="5" y="64"/>
                    </a:lnTo>
                    <a:lnTo>
                      <a:pt x="3" y="62"/>
                    </a:lnTo>
                    <a:lnTo>
                      <a:pt x="0" y="6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94" name="Freeform 1528">
                <a:extLst>
                  <a:ext uri="{FF2B5EF4-FFF2-40B4-BE49-F238E27FC236}">
                    <a16:creationId xmlns:a16="http://schemas.microsoft.com/office/drawing/2014/main" id="{2C6C93DF-0CBE-F4F7-C1EA-D9DB3AEEDB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2" y="1140"/>
                <a:ext cx="11" cy="10"/>
              </a:xfrm>
              <a:custGeom>
                <a:avLst/>
                <a:gdLst>
                  <a:gd name="T0" fmla="*/ 43 w 43"/>
                  <a:gd name="T1" fmla="*/ 42 h 42"/>
                  <a:gd name="T2" fmla="*/ 39 w 43"/>
                  <a:gd name="T3" fmla="*/ 36 h 42"/>
                  <a:gd name="T4" fmla="*/ 31 w 43"/>
                  <a:gd name="T5" fmla="*/ 32 h 42"/>
                  <a:gd name="T6" fmla="*/ 18 w 43"/>
                  <a:gd name="T7" fmla="*/ 26 h 42"/>
                  <a:gd name="T8" fmla="*/ 11 w 43"/>
                  <a:gd name="T9" fmla="*/ 22 h 42"/>
                  <a:gd name="T10" fmla="*/ 10 w 43"/>
                  <a:gd name="T11" fmla="*/ 22 h 42"/>
                  <a:gd name="T12" fmla="*/ 3 w 43"/>
                  <a:gd name="T13" fmla="*/ 8 h 42"/>
                  <a:gd name="T14" fmla="*/ 0 w 43"/>
                  <a:gd name="T15" fmla="*/ 1 h 42"/>
                  <a:gd name="T16" fmla="*/ 0 w 43"/>
                  <a:gd name="T17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3" h="42">
                    <a:moveTo>
                      <a:pt x="43" y="42"/>
                    </a:moveTo>
                    <a:lnTo>
                      <a:pt x="39" y="36"/>
                    </a:lnTo>
                    <a:lnTo>
                      <a:pt x="31" y="32"/>
                    </a:lnTo>
                    <a:lnTo>
                      <a:pt x="18" y="26"/>
                    </a:lnTo>
                    <a:lnTo>
                      <a:pt x="11" y="22"/>
                    </a:lnTo>
                    <a:lnTo>
                      <a:pt x="10" y="22"/>
                    </a:lnTo>
                    <a:lnTo>
                      <a:pt x="3" y="8"/>
                    </a:lnTo>
                    <a:lnTo>
                      <a:pt x="0" y="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95" name="Freeform 1529">
                <a:extLst>
                  <a:ext uri="{FF2B5EF4-FFF2-40B4-BE49-F238E27FC236}">
                    <a16:creationId xmlns:a16="http://schemas.microsoft.com/office/drawing/2014/main" id="{1413D283-5F66-91CD-731A-94AA858AD4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8" y="1150"/>
                <a:ext cx="23" cy="47"/>
              </a:xfrm>
              <a:custGeom>
                <a:avLst/>
                <a:gdLst>
                  <a:gd name="T0" fmla="*/ 77 w 92"/>
                  <a:gd name="T1" fmla="*/ 187 h 187"/>
                  <a:gd name="T2" fmla="*/ 86 w 92"/>
                  <a:gd name="T3" fmla="*/ 181 h 187"/>
                  <a:gd name="T4" fmla="*/ 87 w 92"/>
                  <a:gd name="T5" fmla="*/ 180 h 187"/>
                  <a:gd name="T6" fmla="*/ 90 w 92"/>
                  <a:gd name="T7" fmla="*/ 166 h 187"/>
                  <a:gd name="T8" fmla="*/ 92 w 92"/>
                  <a:gd name="T9" fmla="*/ 165 h 187"/>
                  <a:gd name="T10" fmla="*/ 86 w 92"/>
                  <a:gd name="T11" fmla="*/ 165 h 187"/>
                  <a:gd name="T12" fmla="*/ 79 w 92"/>
                  <a:gd name="T13" fmla="*/ 159 h 187"/>
                  <a:gd name="T14" fmla="*/ 75 w 92"/>
                  <a:gd name="T15" fmla="*/ 158 h 187"/>
                  <a:gd name="T16" fmla="*/ 74 w 92"/>
                  <a:gd name="T17" fmla="*/ 158 h 187"/>
                  <a:gd name="T18" fmla="*/ 74 w 92"/>
                  <a:gd name="T19" fmla="*/ 153 h 187"/>
                  <a:gd name="T20" fmla="*/ 78 w 92"/>
                  <a:gd name="T21" fmla="*/ 149 h 187"/>
                  <a:gd name="T22" fmla="*/ 83 w 92"/>
                  <a:gd name="T23" fmla="*/ 146 h 187"/>
                  <a:gd name="T24" fmla="*/ 79 w 92"/>
                  <a:gd name="T25" fmla="*/ 139 h 187"/>
                  <a:gd name="T26" fmla="*/ 77 w 92"/>
                  <a:gd name="T27" fmla="*/ 138 h 187"/>
                  <a:gd name="T28" fmla="*/ 78 w 92"/>
                  <a:gd name="T29" fmla="*/ 137 h 187"/>
                  <a:gd name="T30" fmla="*/ 83 w 92"/>
                  <a:gd name="T31" fmla="*/ 124 h 187"/>
                  <a:gd name="T32" fmla="*/ 81 w 92"/>
                  <a:gd name="T33" fmla="*/ 120 h 187"/>
                  <a:gd name="T34" fmla="*/ 81 w 92"/>
                  <a:gd name="T35" fmla="*/ 118 h 187"/>
                  <a:gd name="T36" fmla="*/ 77 w 92"/>
                  <a:gd name="T37" fmla="*/ 111 h 187"/>
                  <a:gd name="T38" fmla="*/ 71 w 92"/>
                  <a:gd name="T39" fmla="*/ 96 h 187"/>
                  <a:gd name="T40" fmla="*/ 71 w 92"/>
                  <a:gd name="T41" fmla="*/ 92 h 187"/>
                  <a:gd name="T42" fmla="*/ 65 w 92"/>
                  <a:gd name="T43" fmla="*/ 81 h 187"/>
                  <a:gd name="T44" fmla="*/ 63 w 92"/>
                  <a:gd name="T45" fmla="*/ 62 h 187"/>
                  <a:gd name="T46" fmla="*/ 61 w 92"/>
                  <a:gd name="T47" fmla="*/ 60 h 187"/>
                  <a:gd name="T48" fmla="*/ 60 w 92"/>
                  <a:gd name="T49" fmla="*/ 58 h 187"/>
                  <a:gd name="T50" fmla="*/ 60 w 92"/>
                  <a:gd name="T51" fmla="*/ 55 h 187"/>
                  <a:gd name="T52" fmla="*/ 61 w 92"/>
                  <a:gd name="T53" fmla="*/ 55 h 187"/>
                  <a:gd name="T54" fmla="*/ 61 w 92"/>
                  <a:gd name="T55" fmla="*/ 54 h 187"/>
                  <a:gd name="T56" fmla="*/ 60 w 92"/>
                  <a:gd name="T57" fmla="*/ 51 h 187"/>
                  <a:gd name="T58" fmla="*/ 60 w 92"/>
                  <a:gd name="T59" fmla="*/ 50 h 187"/>
                  <a:gd name="T60" fmla="*/ 57 w 92"/>
                  <a:gd name="T61" fmla="*/ 47 h 187"/>
                  <a:gd name="T62" fmla="*/ 56 w 92"/>
                  <a:gd name="T63" fmla="*/ 47 h 187"/>
                  <a:gd name="T64" fmla="*/ 53 w 92"/>
                  <a:gd name="T65" fmla="*/ 48 h 187"/>
                  <a:gd name="T66" fmla="*/ 51 w 92"/>
                  <a:gd name="T67" fmla="*/ 48 h 187"/>
                  <a:gd name="T68" fmla="*/ 48 w 92"/>
                  <a:gd name="T69" fmla="*/ 47 h 187"/>
                  <a:gd name="T70" fmla="*/ 48 w 92"/>
                  <a:gd name="T71" fmla="*/ 46 h 187"/>
                  <a:gd name="T72" fmla="*/ 46 w 92"/>
                  <a:gd name="T73" fmla="*/ 44 h 187"/>
                  <a:gd name="T74" fmla="*/ 33 w 92"/>
                  <a:gd name="T75" fmla="*/ 46 h 187"/>
                  <a:gd name="T76" fmla="*/ 20 w 92"/>
                  <a:gd name="T77" fmla="*/ 41 h 187"/>
                  <a:gd name="T78" fmla="*/ 7 w 92"/>
                  <a:gd name="T79" fmla="*/ 41 h 187"/>
                  <a:gd name="T80" fmla="*/ 7 w 92"/>
                  <a:gd name="T81" fmla="*/ 40 h 187"/>
                  <a:gd name="T82" fmla="*/ 5 w 92"/>
                  <a:gd name="T83" fmla="*/ 40 h 187"/>
                  <a:gd name="T84" fmla="*/ 7 w 92"/>
                  <a:gd name="T85" fmla="*/ 39 h 187"/>
                  <a:gd name="T86" fmla="*/ 7 w 92"/>
                  <a:gd name="T87" fmla="*/ 35 h 187"/>
                  <a:gd name="T88" fmla="*/ 4 w 92"/>
                  <a:gd name="T89" fmla="*/ 25 h 187"/>
                  <a:gd name="T90" fmla="*/ 0 w 92"/>
                  <a:gd name="T91" fmla="*/ 22 h 187"/>
                  <a:gd name="T92" fmla="*/ 1 w 92"/>
                  <a:gd name="T93" fmla="*/ 21 h 187"/>
                  <a:gd name="T94" fmla="*/ 3 w 92"/>
                  <a:gd name="T95" fmla="*/ 17 h 187"/>
                  <a:gd name="T96" fmla="*/ 11 w 92"/>
                  <a:gd name="T97" fmla="*/ 5 h 187"/>
                  <a:gd name="T98" fmla="*/ 19 w 92"/>
                  <a:gd name="T99" fmla="*/ 0 h 187"/>
                  <a:gd name="T100" fmla="*/ 20 w 92"/>
                  <a:gd name="T101" fmla="*/ 0 h 1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92" h="187">
                    <a:moveTo>
                      <a:pt x="77" y="187"/>
                    </a:moveTo>
                    <a:lnTo>
                      <a:pt x="86" y="181"/>
                    </a:lnTo>
                    <a:lnTo>
                      <a:pt x="87" y="180"/>
                    </a:lnTo>
                    <a:lnTo>
                      <a:pt x="90" y="166"/>
                    </a:lnTo>
                    <a:lnTo>
                      <a:pt x="92" y="165"/>
                    </a:lnTo>
                    <a:lnTo>
                      <a:pt x="86" y="165"/>
                    </a:lnTo>
                    <a:lnTo>
                      <a:pt x="79" y="159"/>
                    </a:lnTo>
                    <a:lnTo>
                      <a:pt x="75" y="158"/>
                    </a:lnTo>
                    <a:lnTo>
                      <a:pt x="74" y="158"/>
                    </a:lnTo>
                    <a:lnTo>
                      <a:pt x="74" y="153"/>
                    </a:lnTo>
                    <a:lnTo>
                      <a:pt x="78" y="149"/>
                    </a:lnTo>
                    <a:lnTo>
                      <a:pt x="83" y="146"/>
                    </a:lnTo>
                    <a:lnTo>
                      <a:pt x="79" y="139"/>
                    </a:lnTo>
                    <a:lnTo>
                      <a:pt x="77" y="138"/>
                    </a:lnTo>
                    <a:lnTo>
                      <a:pt x="78" y="137"/>
                    </a:lnTo>
                    <a:lnTo>
                      <a:pt x="83" y="124"/>
                    </a:lnTo>
                    <a:lnTo>
                      <a:pt x="81" y="120"/>
                    </a:lnTo>
                    <a:lnTo>
                      <a:pt x="81" y="118"/>
                    </a:lnTo>
                    <a:lnTo>
                      <a:pt x="77" y="111"/>
                    </a:lnTo>
                    <a:lnTo>
                      <a:pt x="71" y="96"/>
                    </a:lnTo>
                    <a:lnTo>
                      <a:pt x="71" y="92"/>
                    </a:lnTo>
                    <a:lnTo>
                      <a:pt x="65" y="81"/>
                    </a:lnTo>
                    <a:lnTo>
                      <a:pt x="63" y="62"/>
                    </a:lnTo>
                    <a:lnTo>
                      <a:pt x="61" y="60"/>
                    </a:lnTo>
                    <a:lnTo>
                      <a:pt x="60" y="58"/>
                    </a:lnTo>
                    <a:lnTo>
                      <a:pt x="60" y="55"/>
                    </a:lnTo>
                    <a:lnTo>
                      <a:pt x="61" y="55"/>
                    </a:lnTo>
                    <a:lnTo>
                      <a:pt x="61" y="54"/>
                    </a:lnTo>
                    <a:lnTo>
                      <a:pt x="60" y="51"/>
                    </a:lnTo>
                    <a:lnTo>
                      <a:pt x="60" y="50"/>
                    </a:lnTo>
                    <a:lnTo>
                      <a:pt x="57" y="47"/>
                    </a:lnTo>
                    <a:lnTo>
                      <a:pt x="56" y="47"/>
                    </a:lnTo>
                    <a:lnTo>
                      <a:pt x="53" y="48"/>
                    </a:lnTo>
                    <a:lnTo>
                      <a:pt x="51" y="48"/>
                    </a:lnTo>
                    <a:lnTo>
                      <a:pt x="48" y="47"/>
                    </a:lnTo>
                    <a:lnTo>
                      <a:pt x="48" y="46"/>
                    </a:lnTo>
                    <a:lnTo>
                      <a:pt x="46" y="44"/>
                    </a:lnTo>
                    <a:lnTo>
                      <a:pt x="33" y="46"/>
                    </a:lnTo>
                    <a:lnTo>
                      <a:pt x="20" y="41"/>
                    </a:lnTo>
                    <a:lnTo>
                      <a:pt x="7" y="41"/>
                    </a:lnTo>
                    <a:lnTo>
                      <a:pt x="7" y="40"/>
                    </a:lnTo>
                    <a:lnTo>
                      <a:pt x="5" y="40"/>
                    </a:lnTo>
                    <a:lnTo>
                      <a:pt x="7" y="39"/>
                    </a:lnTo>
                    <a:lnTo>
                      <a:pt x="7" y="35"/>
                    </a:lnTo>
                    <a:lnTo>
                      <a:pt x="4" y="25"/>
                    </a:lnTo>
                    <a:lnTo>
                      <a:pt x="0" y="22"/>
                    </a:lnTo>
                    <a:lnTo>
                      <a:pt x="1" y="21"/>
                    </a:lnTo>
                    <a:lnTo>
                      <a:pt x="3" y="17"/>
                    </a:lnTo>
                    <a:lnTo>
                      <a:pt x="11" y="5"/>
                    </a:lnTo>
                    <a:lnTo>
                      <a:pt x="19" y="0"/>
                    </a:lnTo>
                    <a:lnTo>
                      <a:pt x="2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96" name="Freeform 1530">
                <a:extLst>
                  <a:ext uri="{FF2B5EF4-FFF2-40B4-BE49-F238E27FC236}">
                    <a16:creationId xmlns:a16="http://schemas.microsoft.com/office/drawing/2014/main" id="{880B1969-1244-41CE-8E13-94907B07A7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9" y="1155"/>
                <a:ext cx="23" cy="73"/>
              </a:xfrm>
              <a:custGeom>
                <a:avLst/>
                <a:gdLst>
                  <a:gd name="T0" fmla="*/ 49 w 92"/>
                  <a:gd name="T1" fmla="*/ 2 h 292"/>
                  <a:gd name="T2" fmla="*/ 38 w 92"/>
                  <a:gd name="T3" fmla="*/ 6 h 292"/>
                  <a:gd name="T4" fmla="*/ 31 w 92"/>
                  <a:gd name="T5" fmla="*/ 7 h 292"/>
                  <a:gd name="T6" fmla="*/ 24 w 92"/>
                  <a:gd name="T7" fmla="*/ 16 h 292"/>
                  <a:gd name="T8" fmla="*/ 21 w 92"/>
                  <a:gd name="T9" fmla="*/ 21 h 292"/>
                  <a:gd name="T10" fmla="*/ 22 w 92"/>
                  <a:gd name="T11" fmla="*/ 25 h 292"/>
                  <a:gd name="T12" fmla="*/ 19 w 92"/>
                  <a:gd name="T13" fmla="*/ 34 h 292"/>
                  <a:gd name="T14" fmla="*/ 11 w 92"/>
                  <a:gd name="T15" fmla="*/ 38 h 292"/>
                  <a:gd name="T16" fmla="*/ 12 w 92"/>
                  <a:gd name="T17" fmla="*/ 45 h 292"/>
                  <a:gd name="T18" fmla="*/ 21 w 92"/>
                  <a:gd name="T19" fmla="*/ 55 h 292"/>
                  <a:gd name="T20" fmla="*/ 27 w 92"/>
                  <a:gd name="T21" fmla="*/ 63 h 292"/>
                  <a:gd name="T22" fmla="*/ 28 w 92"/>
                  <a:gd name="T23" fmla="*/ 70 h 292"/>
                  <a:gd name="T24" fmla="*/ 24 w 92"/>
                  <a:gd name="T25" fmla="*/ 73 h 292"/>
                  <a:gd name="T26" fmla="*/ 22 w 92"/>
                  <a:gd name="T27" fmla="*/ 80 h 292"/>
                  <a:gd name="T28" fmla="*/ 24 w 92"/>
                  <a:gd name="T29" fmla="*/ 81 h 292"/>
                  <a:gd name="T30" fmla="*/ 11 w 92"/>
                  <a:gd name="T31" fmla="*/ 91 h 292"/>
                  <a:gd name="T32" fmla="*/ 0 w 92"/>
                  <a:gd name="T33" fmla="*/ 89 h 292"/>
                  <a:gd name="T34" fmla="*/ 3 w 92"/>
                  <a:gd name="T35" fmla="*/ 109 h 292"/>
                  <a:gd name="T36" fmla="*/ 7 w 92"/>
                  <a:gd name="T37" fmla="*/ 109 h 292"/>
                  <a:gd name="T38" fmla="*/ 28 w 92"/>
                  <a:gd name="T39" fmla="*/ 123 h 292"/>
                  <a:gd name="T40" fmla="*/ 36 w 92"/>
                  <a:gd name="T41" fmla="*/ 136 h 292"/>
                  <a:gd name="T42" fmla="*/ 39 w 92"/>
                  <a:gd name="T43" fmla="*/ 151 h 292"/>
                  <a:gd name="T44" fmla="*/ 42 w 92"/>
                  <a:gd name="T45" fmla="*/ 152 h 292"/>
                  <a:gd name="T46" fmla="*/ 50 w 92"/>
                  <a:gd name="T47" fmla="*/ 168 h 292"/>
                  <a:gd name="T48" fmla="*/ 53 w 92"/>
                  <a:gd name="T49" fmla="*/ 169 h 292"/>
                  <a:gd name="T50" fmla="*/ 52 w 92"/>
                  <a:gd name="T51" fmla="*/ 176 h 292"/>
                  <a:gd name="T52" fmla="*/ 53 w 92"/>
                  <a:gd name="T53" fmla="*/ 203 h 292"/>
                  <a:gd name="T54" fmla="*/ 60 w 92"/>
                  <a:gd name="T55" fmla="*/ 208 h 292"/>
                  <a:gd name="T56" fmla="*/ 67 w 92"/>
                  <a:gd name="T57" fmla="*/ 221 h 292"/>
                  <a:gd name="T58" fmla="*/ 68 w 92"/>
                  <a:gd name="T59" fmla="*/ 225 h 292"/>
                  <a:gd name="T60" fmla="*/ 71 w 92"/>
                  <a:gd name="T61" fmla="*/ 225 h 292"/>
                  <a:gd name="T62" fmla="*/ 77 w 92"/>
                  <a:gd name="T63" fmla="*/ 224 h 292"/>
                  <a:gd name="T64" fmla="*/ 82 w 92"/>
                  <a:gd name="T65" fmla="*/ 226 h 292"/>
                  <a:gd name="T66" fmla="*/ 87 w 92"/>
                  <a:gd name="T67" fmla="*/ 236 h 292"/>
                  <a:gd name="T68" fmla="*/ 91 w 92"/>
                  <a:gd name="T69" fmla="*/ 250 h 292"/>
                  <a:gd name="T70" fmla="*/ 92 w 92"/>
                  <a:gd name="T71" fmla="*/ 253 h 292"/>
                  <a:gd name="T72" fmla="*/ 84 w 92"/>
                  <a:gd name="T73" fmla="*/ 260 h 292"/>
                  <a:gd name="T74" fmla="*/ 87 w 92"/>
                  <a:gd name="T75" fmla="*/ 263 h 292"/>
                  <a:gd name="T76" fmla="*/ 88 w 92"/>
                  <a:gd name="T77" fmla="*/ 283 h 292"/>
                  <a:gd name="T78" fmla="*/ 92 w 92"/>
                  <a:gd name="T79" fmla="*/ 292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92" h="292">
                    <a:moveTo>
                      <a:pt x="50" y="0"/>
                    </a:moveTo>
                    <a:lnTo>
                      <a:pt x="49" y="2"/>
                    </a:lnTo>
                    <a:lnTo>
                      <a:pt x="43" y="6"/>
                    </a:lnTo>
                    <a:lnTo>
                      <a:pt x="38" y="6"/>
                    </a:lnTo>
                    <a:lnTo>
                      <a:pt x="32" y="7"/>
                    </a:lnTo>
                    <a:lnTo>
                      <a:pt x="31" y="7"/>
                    </a:lnTo>
                    <a:lnTo>
                      <a:pt x="28" y="9"/>
                    </a:lnTo>
                    <a:lnTo>
                      <a:pt x="24" y="16"/>
                    </a:lnTo>
                    <a:lnTo>
                      <a:pt x="24" y="18"/>
                    </a:lnTo>
                    <a:lnTo>
                      <a:pt x="21" y="21"/>
                    </a:lnTo>
                    <a:lnTo>
                      <a:pt x="21" y="24"/>
                    </a:lnTo>
                    <a:lnTo>
                      <a:pt x="22" y="25"/>
                    </a:lnTo>
                    <a:lnTo>
                      <a:pt x="22" y="31"/>
                    </a:lnTo>
                    <a:lnTo>
                      <a:pt x="19" y="34"/>
                    </a:lnTo>
                    <a:lnTo>
                      <a:pt x="15" y="35"/>
                    </a:lnTo>
                    <a:lnTo>
                      <a:pt x="11" y="38"/>
                    </a:lnTo>
                    <a:lnTo>
                      <a:pt x="11" y="41"/>
                    </a:lnTo>
                    <a:lnTo>
                      <a:pt x="12" y="45"/>
                    </a:lnTo>
                    <a:lnTo>
                      <a:pt x="14" y="46"/>
                    </a:lnTo>
                    <a:lnTo>
                      <a:pt x="21" y="55"/>
                    </a:lnTo>
                    <a:lnTo>
                      <a:pt x="25" y="62"/>
                    </a:lnTo>
                    <a:lnTo>
                      <a:pt x="27" y="63"/>
                    </a:lnTo>
                    <a:lnTo>
                      <a:pt x="28" y="67"/>
                    </a:lnTo>
                    <a:lnTo>
                      <a:pt x="28" y="70"/>
                    </a:lnTo>
                    <a:lnTo>
                      <a:pt x="27" y="72"/>
                    </a:lnTo>
                    <a:lnTo>
                      <a:pt x="24" y="73"/>
                    </a:lnTo>
                    <a:lnTo>
                      <a:pt x="22" y="76"/>
                    </a:lnTo>
                    <a:lnTo>
                      <a:pt x="22" y="80"/>
                    </a:lnTo>
                    <a:lnTo>
                      <a:pt x="24" y="80"/>
                    </a:lnTo>
                    <a:lnTo>
                      <a:pt x="24" y="81"/>
                    </a:lnTo>
                    <a:lnTo>
                      <a:pt x="19" y="87"/>
                    </a:lnTo>
                    <a:lnTo>
                      <a:pt x="11" y="91"/>
                    </a:lnTo>
                    <a:lnTo>
                      <a:pt x="8" y="89"/>
                    </a:lnTo>
                    <a:lnTo>
                      <a:pt x="0" y="89"/>
                    </a:lnTo>
                    <a:lnTo>
                      <a:pt x="0" y="102"/>
                    </a:lnTo>
                    <a:lnTo>
                      <a:pt x="3" y="109"/>
                    </a:lnTo>
                    <a:lnTo>
                      <a:pt x="4" y="111"/>
                    </a:lnTo>
                    <a:lnTo>
                      <a:pt x="7" y="109"/>
                    </a:lnTo>
                    <a:lnTo>
                      <a:pt x="14" y="116"/>
                    </a:lnTo>
                    <a:lnTo>
                      <a:pt x="28" y="123"/>
                    </a:lnTo>
                    <a:lnTo>
                      <a:pt x="34" y="129"/>
                    </a:lnTo>
                    <a:lnTo>
                      <a:pt x="36" y="136"/>
                    </a:lnTo>
                    <a:lnTo>
                      <a:pt x="36" y="140"/>
                    </a:lnTo>
                    <a:lnTo>
                      <a:pt x="39" y="151"/>
                    </a:lnTo>
                    <a:lnTo>
                      <a:pt x="41" y="152"/>
                    </a:lnTo>
                    <a:lnTo>
                      <a:pt x="42" y="152"/>
                    </a:lnTo>
                    <a:lnTo>
                      <a:pt x="42" y="161"/>
                    </a:lnTo>
                    <a:lnTo>
                      <a:pt x="50" y="168"/>
                    </a:lnTo>
                    <a:lnTo>
                      <a:pt x="52" y="169"/>
                    </a:lnTo>
                    <a:lnTo>
                      <a:pt x="53" y="169"/>
                    </a:lnTo>
                    <a:lnTo>
                      <a:pt x="52" y="171"/>
                    </a:lnTo>
                    <a:lnTo>
                      <a:pt x="52" y="176"/>
                    </a:lnTo>
                    <a:lnTo>
                      <a:pt x="53" y="185"/>
                    </a:lnTo>
                    <a:lnTo>
                      <a:pt x="53" y="203"/>
                    </a:lnTo>
                    <a:lnTo>
                      <a:pt x="55" y="204"/>
                    </a:lnTo>
                    <a:lnTo>
                      <a:pt x="60" y="208"/>
                    </a:lnTo>
                    <a:lnTo>
                      <a:pt x="68" y="219"/>
                    </a:lnTo>
                    <a:lnTo>
                      <a:pt x="67" y="221"/>
                    </a:lnTo>
                    <a:lnTo>
                      <a:pt x="67" y="224"/>
                    </a:lnTo>
                    <a:lnTo>
                      <a:pt x="68" y="225"/>
                    </a:lnTo>
                    <a:lnTo>
                      <a:pt x="68" y="226"/>
                    </a:lnTo>
                    <a:lnTo>
                      <a:pt x="71" y="225"/>
                    </a:lnTo>
                    <a:lnTo>
                      <a:pt x="72" y="225"/>
                    </a:lnTo>
                    <a:lnTo>
                      <a:pt x="77" y="224"/>
                    </a:lnTo>
                    <a:lnTo>
                      <a:pt x="79" y="224"/>
                    </a:lnTo>
                    <a:lnTo>
                      <a:pt x="82" y="226"/>
                    </a:lnTo>
                    <a:lnTo>
                      <a:pt x="85" y="236"/>
                    </a:lnTo>
                    <a:lnTo>
                      <a:pt x="87" y="236"/>
                    </a:lnTo>
                    <a:lnTo>
                      <a:pt x="87" y="246"/>
                    </a:lnTo>
                    <a:lnTo>
                      <a:pt x="91" y="250"/>
                    </a:lnTo>
                    <a:lnTo>
                      <a:pt x="91" y="253"/>
                    </a:lnTo>
                    <a:lnTo>
                      <a:pt x="92" y="253"/>
                    </a:lnTo>
                    <a:lnTo>
                      <a:pt x="85" y="260"/>
                    </a:lnTo>
                    <a:lnTo>
                      <a:pt x="84" y="260"/>
                    </a:lnTo>
                    <a:lnTo>
                      <a:pt x="84" y="263"/>
                    </a:lnTo>
                    <a:lnTo>
                      <a:pt x="87" y="263"/>
                    </a:lnTo>
                    <a:lnTo>
                      <a:pt x="91" y="275"/>
                    </a:lnTo>
                    <a:lnTo>
                      <a:pt x="88" y="283"/>
                    </a:lnTo>
                    <a:lnTo>
                      <a:pt x="88" y="288"/>
                    </a:lnTo>
                    <a:lnTo>
                      <a:pt x="92" y="29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97" name="Freeform 1531">
                <a:extLst>
                  <a:ext uri="{FF2B5EF4-FFF2-40B4-BE49-F238E27FC236}">
                    <a16:creationId xmlns:a16="http://schemas.microsoft.com/office/drawing/2014/main" id="{1B7CF358-DD0C-AB36-A12E-88DC710EAC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6" y="1167"/>
                <a:ext cx="59" cy="66"/>
              </a:xfrm>
              <a:custGeom>
                <a:avLst/>
                <a:gdLst>
                  <a:gd name="T0" fmla="*/ 236 w 236"/>
                  <a:gd name="T1" fmla="*/ 248 h 265"/>
                  <a:gd name="T2" fmla="*/ 231 w 236"/>
                  <a:gd name="T3" fmla="*/ 240 h 265"/>
                  <a:gd name="T4" fmla="*/ 217 w 236"/>
                  <a:gd name="T5" fmla="*/ 232 h 265"/>
                  <a:gd name="T6" fmla="*/ 212 w 236"/>
                  <a:gd name="T7" fmla="*/ 237 h 265"/>
                  <a:gd name="T8" fmla="*/ 198 w 236"/>
                  <a:gd name="T9" fmla="*/ 255 h 265"/>
                  <a:gd name="T10" fmla="*/ 183 w 236"/>
                  <a:gd name="T11" fmla="*/ 259 h 265"/>
                  <a:gd name="T12" fmla="*/ 190 w 236"/>
                  <a:gd name="T13" fmla="*/ 247 h 265"/>
                  <a:gd name="T14" fmla="*/ 201 w 236"/>
                  <a:gd name="T15" fmla="*/ 240 h 265"/>
                  <a:gd name="T16" fmla="*/ 204 w 236"/>
                  <a:gd name="T17" fmla="*/ 232 h 265"/>
                  <a:gd name="T18" fmla="*/ 201 w 236"/>
                  <a:gd name="T19" fmla="*/ 216 h 265"/>
                  <a:gd name="T20" fmla="*/ 200 w 236"/>
                  <a:gd name="T21" fmla="*/ 201 h 265"/>
                  <a:gd name="T22" fmla="*/ 197 w 236"/>
                  <a:gd name="T23" fmla="*/ 194 h 265"/>
                  <a:gd name="T24" fmla="*/ 191 w 236"/>
                  <a:gd name="T25" fmla="*/ 183 h 265"/>
                  <a:gd name="T26" fmla="*/ 182 w 236"/>
                  <a:gd name="T27" fmla="*/ 181 h 265"/>
                  <a:gd name="T28" fmla="*/ 178 w 236"/>
                  <a:gd name="T29" fmla="*/ 162 h 265"/>
                  <a:gd name="T30" fmla="*/ 176 w 236"/>
                  <a:gd name="T31" fmla="*/ 151 h 265"/>
                  <a:gd name="T32" fmla="*/ 190 w 236"/>
                  <a:gd name="T33" fmla="*/ 138 h 265"/>
                  <a:gd name="T34" fmla="*/ 189 w 236"/>
                  <a:gd name="T35" fmla="*/ 145 h 265"/>
                  <a:gd name="T36" fmla="*/ 203 w 236"/>
                  <a:gd name="T37" fmla="*/ 127 h 265"/>
                  <a:gd name="T38" fmla="*/ 171 w 236"/>
                  <a:gd name="T39" fmla="*/ 123 h 265"/>
                  <a:gd name="T40" fmla="*/ 162 w 236"/>
                  <a:gd name="T41" fmla="*/ 125 h 265"/>
                  <a:gd name="T42" fmla="*/ 175 w 236"/>
                  <a:gd name="T43" fmla="*/ 134 h 265"/>
                  <a:gd name="T44" fmla="*/ 167 w 236"/>
                  <a:gd name="T45" fmla="*/ 163 h 265"/>
                  <a:gd name="T46" fmla="*/ 159 w 236"/>
                  <a:gd name="T47" fmla="*/ 178 h 265"/>
                  <a:gd name="T48" fmla="*/ 138 w 236"/>
                  <a:gd name="T49" fmla="*/ 184 h 265"/>
                  <a:gd name="T50" fmla="*/ 130 w 236"/>
                  <a:gd name="T51" fmla="*/ 180 h 265"/>
                  <a:gd name="T52" fmla="*/ 112 w 236"/>
                  <a:gd name="T53" fmla="*/ 174 h 265"/>
                  <a:gd name="T54" fmla="*/ 118 w 236"/>
                  <a:gd name="T55" fmla="*/ 160 h 265"/>
                  <a:gd name="T56" fmla="*/ 145 w 236"/>
                  <a:gd name="T57" fmla="*/ 123 h 265"/>
                  <a:gd name="T58" fmla="*/ 154 w 236"/>
                  <a:gd name="T59" fmla="*/ 113 h 265"/>
                  <a:gd name="T60" fmla="*/ 161 w 236"/>
                  <a:gd name="T61" fmla="*/ 108 h 265"/>
                  <a:gd name="T62" fmla="*/ 148 w 236"/>
                  <a:gd name="T63" fmla="*/ 92 h 265"/>
                  <a:gd name="T64" fmla="*/ 148 w 236"/>
                  <a:gd name="T65" fmla="*/ 81 h 265"/>
                  <a:gd name="T66" fmla="*/ 165 w 236"/>
                  <a:gd name="T67" fmla="*/ 47 h 265"/>
                  <a:gd name="T68" fmla="*/ 167 w 236"/>
                  <a:gd name="T69" fmla="*/ 40 h 265"/>
                  <a:gd name="T70" fmla="*/ 161 w 236"/>
                  <a:gd name="T71" fmla="*/ 37 h 265"/>
                  <a:gd name="T72" fmla="*/ 165 w 236"/>
                  <a:gd name="T73" fmla="*/ 25 h 265"/>
                  <a:gd name="T74" fmla="*/ 167 w 236"/>
                  <a:gd name="T75" fmla="*/ 18 h 265"/>
                  <a:gd name="T76" fmla="*/ 157 w 236"/>
                  <a:gd name="T77" fmla="*/ 21 h 265"/>
                  <a:gd name="T78" fmla="*/ 127 w 236"/>
                  <a:gd name="T79" fmla="*/ 12 h 265"/>
                  <a:gd name="T80" fmla="*/ 123 w 236"/>
                  <a:gd name="T81" fmla="*/ 10 h 265"/>
                  <a:gd name="T82" fmla="*/ 118 w 236"/>
                  <a:gd name="T83" fmla="*/ 4 h 265"/>
                  <a:gd name="T84" fmla="*/ 85 w 236"/>
                  <a:gd name="T85" fmla="*/ 4 h 265"/>
                  <a:gd name="T86" fmla="*/ 83 w 236"/>
                  <a:gd name="T87" fmla="*/ 11 h 265"/>
                  <a:gd name="T88" fmla="*/ 55 w 236"/>
                  <a:gd name="T89" fmla="*/ 17 h 265"/>
                  <a:gd name="T90" fmla="*/ 38 w 236"/>
                  <a:gd name="T91" fmla="*/ 29 h 265"/>
                  <a:gd name="T92" fmla="*/ 27 w 236"/>
                  <a:gd name="T93" fmla="*/ 46 h 265"/>
                  <a:gd name="T94" fmla="*/ 24 w 236"/>
                  <a:gd name="T95" fmla="*/ 41 h 265"/>
                  <a:gd name="T96" fmla="*/ 14 w 236"/>
                  <a:gd name="T97" fmla="*/ 39 h 2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36" h="265">
                    <a:moveTo>
                      <a:pt x="235" y="265"/>
                    </a:moveTo>
                    <a:lnTo>
                      <a:pt x="235" y="251"/>
                    </a:lnTo>
                    <a:lnTo>
                      <a:pt x="236" y="248"/>
                    </a:lnTo>
                    <a:lnTo>
                      <a:pt x="236" y="245"/>
                    </a:lnTo>
                    <a:lnTo>
                      <a:pt x="235" y="245"/>
                    </a:lnTo>
                    <a:lnTo>
                      <a:pt x="231" y="240"/>
                    </a:lnTo>
                    <a:lnTo>
                      <a:pt x="222" y="230"/>
                    </a:lnTo>
                    <a:lnTo>
                      <a:pt x="221" y="230"/>
                    </a:lnTo>
                    <a:lnTo>
                      <a:pt x="217" y="232"/>
                    </a:lnTo>
                    <a:lnTo>
                      <a:pt x="217" y="233"/>
                    </a:lnTo>
                    <a:lnTo>
                      <a:pt x="214" y="235"/>
                    </a:lnTo>
                    <a:lnTo>
                      <a:pt x="212" y="237"/>
                    </a:lnTo>
                    <a:lnTo>
                      <a:pt x="208" y="244"/>
                    </a:lnTo>
                    <a:lnTo>
                      <a:pt x="205" y="247"/>
                    </a:lnTo>
                    <a:lnTo>
                      <a:pt x="198" y="255"/>
                    </a:lnTo>
                    <a:lnTo>
                      <a:pt x="185" y="261"/>
                    </a:lnTo>
                    <a:lnTo>
                      <a:pt x="183" y="261"/>
                    </a:lnTo>
                    <a:lnTo>
                      <a:pt x="183" y="259"/>
                    </a:lnTo>
                    <a:lnTo>
                      <a:pt x="182" y="251"/>
                    </a:lnTo>
                    <a:lnTo>
                      <a:pt x="183" y="250"/>
                    </a:lnTo>
                    <a:lnTo>
                      <a:pt x="190" y="247"/>
                    </a:lnTo>
                    <a:lnTo>
                      <a:pt x="194" y="245"/>
                    </a:lnTo>
                    <a:lnTo>
                      <a:pt x="196" y="245"/>
                    </a:lnTo>
                    <a:lnTo>
                      <a:pt x="201" y="240"/>
                    </a:lnTo>
                    <a:lnTo>
                      <a:pt x="203" y="240"/>
                    </a:lnTo>
                    <a:lnTo>
                      <a:pt x="203" y="237"/>
                    </a:lnTo>
                    <a:lnTo>
                      <a:pt x="204" y="232"/>
                    </a:lnTo>
                    <a:lnTo>
                      <a:pt x="204" y="225"/>
                    </a:lnTo>
                    <a:lnTo>
                      <a:pt x="201" y="218"/>
                    </a:lnTo>
                    <a:lnTo>
                      <a:pt x="201" y="216"/>
                    </a:lnTo>
                    <a:lnTo>
                      <a:pt x="200" y="215"/>
                    </a:lnTo>
                    <a:lnTo>
                      <a:pt x="197" y="208"/>
                    </a:lnTo>
                    <a:lnTo>
                      <a:pt x="200" y="201"/>
                    </a:lnTo>
                    <a:lnTo>
                      <a:pt x="200" y="199"/>
                    </a:lnTo>
                    <a:lnTo>
                      <a:pt x="197" y="195"/>
                    </a:lnTo>
                    <a:lnTo>
                      <a:pt x="197" y="194"/>
                    </a:lnTo>
                    <a:lnTo>
                      <a:pt x="194" y="190"/>
                    </a:lnTo>
                    <a:lnTo>
                      <a:pt x="191" y="187"/>
                    </a:lnTo>
                    <a:lnTo>
                      <a:pt x="191" y="183"/>
                    </a:lnTo>
                    <a:lnTo>
                      <a:pt x="190" y="180"/>
                    </a:lnTo>
                    <a:lnTo>
                      <a:pt x="183" y="180"/>
                    </a:lnTo>
                    <a:lnTo>
                      <a:pt x="182" y="181"/>
                    </a:lnTo>
                    <a:lnTo>
                      <a:pt x="181" y="178"/>
                    </a:lnTo>
                    <a:lnTo>
                      <a:pt x="181" y="171"/>
                    </a:lnTo>
                    <a:lnTo>
                      <a:pt x="178" y="162"/>
                    </a:lnTo>
                    <a:lnTo>
                      <a:pt x="175" y="156"/>
                    </a:lnTo>
                    <a:lnTo>
                      <a:pt x="175" y="152"/>
                    </a:lnTo>
                    <a:lnTo>
                      <a:pt x="176" y="151"/>
                    </a:lnTo>
                    <a:lnTo>
                      <a:pt x="182" y="141"/>
                    </a:lnTo>
                    <a:lnTo>
                      <a:pt x="185" y="138"/>
                    </a:lnTo>
                    <a:lnTo>
                      <a:pt x="190" y="138"/>
                    </a:lnTo>
                    <a:lnTo>
                      <a:pt x="190" y="139"/>
                    </a:lnTo>
                    <a:lnTo>
                      <a:pt x="187" y="144"/>
                    </a:lnTo>
                    <a:lnTo>
                      <a:pt x="189" y="145"/>
                    </a:lnTo>
                    <a:lnTo>
                      <a:pt x="191" y="146"/>
                    </a:lnTo>
                    <a:lnTo>
                      <a:pt x="196" y="149"/>
                    </a:lnTo>
                    <a:lnTo>
                      <a:pt x="203" y="127"/>
                    </a:lnTo>
                    <a:lnTo>
                      <a:pt x="201" y="127"/>
                    </a:lnTo>
                    <a:lnTo>
                      <a:pt x="193" y="123"/>
                    </a:lnTo>
                    <a:lnTo>
                      <a:pt x="171" y="123"/>
                    </a:lnTo>
                    <a:lnTo>
                      <a:pt x="168" y="124"/>
                    </a:lnTo>
                    <a:lnTo>
                      <a:pt x="164" y="124"/>
                    </a:lnTo>
                    <a:lnTo>
                      <a:pt x="162" y="125"/>
                    </a:lnTo>
                    <a:lnTo>
                      <a:pt x="162" y="128"/>
                    </a:lnTo>
                    <a:lnTo>
                      <a:pt x="174" y="132"/>
                    </a:lnTo>
                    <a:lnTo>
                      <a:pt x="175" y="134"/>
                    </a:lnTo>
                    <a:lnTo>
                      <a:pt x="175" y="137"/>
                    </a:lnTo>
                    <a:lnTo>
                      <a:pt x="174" y="144"/>
                    </a:lnTo>
                    <a:lnTo>
                      <a:pt x="167" y="163"/>
                    </a:lnTo>
                    <a:lnTo>
                      <a:pt x="165" y="173"/>
                    </a:lnTo>
                    <a:lnTo>
                      <a:pt x="165" y="174"/>
                    </a:lnTo>
                    <a:lnTo>
                      <a:pt x="159" y="178"/>
                    </a:lnTo>
                    <a:lnTo>
                      <a:pt x="158" y="180"/>
                    </a:lnTo>
                    <a:lnTo>
                      <a:pt x="147" y="184"/>
                    </a:lnTo>
                    <a:lnTo>
                      <a:pt x="138" y="184"/>
                    </a:lnTo>
                    <a:lnTo>
                      <a:pt x="133" y="181"/>
                    </a:lnTo>
                    <a:lnTo>
                      <a:pt x="131" y="180"/>
                    </a:lnTo>
                    <a:lnTo>
                      <a:pt x="130" y="180"/>
                    </a:lnTo>
                    <a:lnTo>
                      <a:pt x="129" y="178"/>
                    </a:lnTo>
                    <a:lnTo>
                      <a:pt x="115" y="176"/>
                    </a:lnTo>
                    <a:lnTo>
                      <a:pt x="112" y="174"/>
                    </a:lnTo>
                    <a:lnTo>
                      <a:pt x="116" y="162"/>
                    </a:lnTo>
                    <a:lnTo>
                      <a:pt x="116" y="160"/>
                    </a:lnTo>
                    <a:lnTo>
                      <a:pt x="118" y="160"/>
                    </a:lnTo>
                    <a:lnTo>
                      <a:pt x="126" y="153"/>
                    </a:lnTo>
                    <a:lnTo>
                      <a:pt x="145" y="125"/>
                    </a:lnTo>
                    <a:lnTo>
                      <a:pt x="145" y="123"/>
                    </a:lnTo>
                    <a:lnTo>
                      <a:pt x="147" y="123"/>
                    </a:lnTo>
                    <a:lnTo>
                      <a:pt x="147" y="120"/>
                    </a:lnTo>
                    <a:lnTo>
                      <a:pt x="154" y="113"/>
                    </a:lnTo>
                    <a:lnTo>
                      <a:pt x="157" y="111"/>
                    </a:lnTo>
                    <a:lnTo>
                      <a:pt x="158" y="110"/>
                    </a:lnTo>
                    <a:lnTo>
                      <a:pt x="161" y="108"/>
                    </a:lnTo>
                    <a:lnTo>
                      <a:pt x="162" y="106"/>
                    </a:lnTo>
                    <a:lnTo>
                      <a:pt x="162" y="103"/>
                    </a:lnTo>
                    <a:lnTo>
                      <a:pt x="148" y="92"/>
                    </a:lnTo>
                    <a:lnTo>
                      <a:pt x="147" y="92"/>
                    </a:lnTo>
                    <a:lnTo>
                      <a:pt x="147" y="82"/>
                    </a:lnTo>
                    <a:lnTo>
                      <a:pt x="148" y="81"/>
                    </a:lnTo>
                    <a:lnTo>
                      <a:pt x="157" y="57"/>
                    </a:lnTo>
                    <a:lnTo>
                      <a:pt x="162" y="48"/>
                    </a:lnTo>
                    <a:lnTo>
                      <a:pt x="165" y="47"/>
                    </a:lnTo>
                    <a:lnTo>
                      <a:pt x="165" y="46"/>
                    </a:lnTo>
                    <a:lnTo>
                      <a:pt x="167" y="44"/>
                    </a:lnTo>
                    <a:lnTo>
                      <a:pt x="167" y="40"/>
                    </a:lnTo>
                    <a:lnTo>
                      <a:pt x="162" y="40"/>
                    </a:lnTo>
                    <a:lnTo>
                      <a:pt x="161" y="39"/>
                    </a:lnTo>
                    <a:lnTo>
                      <a:pt x="161" y="37"/>
                    </a:lnTo>
                    <a:lnTo>
                      <a:pt x="159" y="35"/>
                    </a:lnTo>
                    <a:lnTo>
                      <a:pt x="161" y="33"/>
                    </a:lnTo>
                    <a:lnTo>
                      <a:pt x="165" y="25"/>
                    </a:lnTo>
                    <a:lnTo>
                      <a:pt x="167" y="19"/>
                    </a:lnTo>
                    <a:lnTo>
                      <a:pt x="168" y="18"/>
                    </a:lnTo>
                    <a:lnTo>
                      <a:pt x="167" y="18"/>
                    </a:lnTo>
                    <a:lnTo>
                      <a:pt x="164" y="19"/>
                    </a:lnTo>
                    <a:lnTo>
                      <a:pt x="162" y="19"/>
                    </a:lnTo>
                    <a:lnTo>
                      <a:pt x="157" y="21"/>
                    </a:lnTo>
                    <a:lnTo>
                      <a:pt x="147" y="21"/>
                    </a:lnTo>
                    <a:lnTo>
                      <a:pt x="131" y="15"/>
                    </a:lnTo>
                    <a:lnTo>
                      <a:pt x="127" y="12"/>
                    </a:lnTo>
                    <a:lnTo>
                      <a:pt x="126" y="11"/>
                    </a:lnTo>
                    <a:lnTo>
                      <a:pt x="124" y="11"/>
                    </a:lnTo>
                    <a:lnTo>
                      <a:pt x="123" y="10"/>
                    </a:lnTo>
                    <a:lnTo>
                      <a:pt x="120" y="5"/>
                    </a:lnTo>
                    <a:lnTo>
                      <a:pt x="120" y="4"/>
                    </a:lnTo>
                    <a:lnTo>
                      <a:pt x="118" y="4"/>
                    </a:lnTo>
                    <a:lnTo>
                      <a:pt x="107" y="0"/>
                    </a:lnTo>
                    <a:lnTo>
                      <a:pt x="95" y="0"/>
                    </a:lnTo>
                    <a:lnTo>
                      <a:pt x="85" y="4"/>
                    </a:lnTo>
                    <a:lnTo>
                      <a:pt x="85" y="8"/>
                    </a:lnTo>
                    <a:lnTo>
                      <a:pt x="84" y="11"/>
                    </a:lnTo>
                    <a:lnTo>
                      <a:pt x="83" y="11"/>
                    </a:lnTo>
                    <a:lnTo>
                      <a:pt x="80" y="12"/>
                    </a:lnTo>
                    <a:lnTo>
                      <a:pt x="76" y="15"/>
                    </a:lnTo>
                    <a:lnTo>
                      <a:pt x="55" y="17"/>
                    </a:lnTo>
                    <a:lnTo>
                      <a:pt x="55" y="18"/>
                    </a:lnTo>
                    <a:lnTo>
                      <a:pt x="45" y="26"/>
                    </a:lnTo>
                    <a:lnTo>
                      <a:pt x="38" y="29"/>
                    </a:lnTo>
                    <a:lnTo>
                      <a:pt x="32" y="35"/>
                    </a:lnTo>
                    <a:lnTo>
                      <a:pt x="28" y="41"/>
                    </a:lnTo>
                    <a:lnTo>
                      <a:pt x="27" y="46"/>
                    </a:lnTo>
                    <a:lnTo>
                      <a:pt x="25" y="46"/>
                    </a:lnTo>
                    <a:lnTo>
                      <a:pt x="24" y="43"/>
                    </a:lnTo>
                    <a:lnTo>
                      <a:pt x="24" y="41"/>
                    </a:lnTo>
                    <a:lnTo>
                      <a:pt x="21" y="40"/>
                    </a:lnTo>
                    <a:lnTo>
                      <a:pt x="17" y="40"/>
                    </a:lnTo>
                    <a:lnTo>
                      <a:pt x="14" y="39"/>
                    </a:lnTo>
                    <a:lnTo>
                      <a:pt x="0" y="2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98" name="Freeform 1532">
                <a:extLst>
                  <a:ext uri="{FF2B5EF4-FFF2-40B4-BE49-F238E27FC236}">
                    <a16:creationId xmlns:a16="http://schemas.microsoft.com/office/drawing/2014/main" id="{C52D63ED-8ECF-17F7-C8C1-E20F9628CB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5" y="1228"/>
                <a:ext cx="27" cy="8"/>
              </a:xfrm>
              <a:custGeom>
                <a:avLst/>
                <a:gdLst>
                  <a:gd name="T0" fmla="*/ 110 w 112"/>
                  <a:gd name="T1" fmla="*/ 0 h 32"/>
                  <a:gd name="T2" fmla="*/ 109 w 112"/>
                  <a:gd name="T3" fmla="*/ 1 h 32"/>
                  <a:gd name="T4" fmla="*/ 112 w 112"/>
                  <a:gd name="T5" fmla="*/ 4 h 32"/>
                  <a:gd name="T6" fmla="*/ 112 w 112"/>
                  <a:gd name="T7" fmla="*/ 6 h 32"/>
                  <a:gd name="T8" fmla="*/ 109 w 112"/>
                  <a:gd name="T9" fmla="*/ 7 h 32"/>
                  <a:gd name="T10" fmla="*/ 106 w 112"/>
                  <a:gd name="T11" fmla="*/ 10 h 32"/>
                  <a:gd name="T12" fmla="*/ 102 w 112"/>
                  <a:gd name="T13" fmla="*/ 11 h 32"/>
                  <a:gd name="T14" fmla="*/ 97 w 112"/>
                  <a:gd name="T15" fmla="*/ 7 h 32"/>
                  <a:gd name="T16" fmla="*/ 90 w 112"/>
                  <a:gd name="T17" fmla="*/ 10 h 32"/>
                  <a:gd name="T18" fmla="*/ 89 w 112"/>
                  <a:gd name="T19" fmla="*/ 11 h 32"/>
                  <a:gd name="T20" fmla="*/ 89 w 112"/>
                  <a:gd name="T21" fmla="*/ 13 h 32"/>
                  <a:gd name="T22" fmla="*/ 86 w 112"/>
                  <a:gd name="T23" fmla="*/ 14 h 32"/>
                  <a:gd name="T24" fmla="*/ 85 w 112"/>
                  <a:gd name="T25" fmla="*/ 17 h 32"/>
                  <a:gd name="T26" fmla="*/ 82 w 112"/>
                  <a:gd name="T27" fmla="*/ 17 h 32"/>
                  <a:gd name="T28" fmla="*/ 80 w 112"/>
                  <a:gd name="T29" fmla="*/ 15 h 32"/>
                  <a:gd name="T30" fmla="*/ 80 w 112"/>
                  <a:gd name="T31" fmla="*/ 11 h 32"/>
                  <a:gd name="T32" fmla="*/ 78 w 112"/>
                  <a:gd name="T33" fmla="*/ 8 h 32"/>
                  <a:gd name="T34" fmla="*/ 77 w 112"/>
                  <a:gd name="T35" fmla="*/ 8 h 32"/>
                  <a:gd name="T36" fmla="*/ 77 w 112"/>
                  <a:gd name="T37" fmla="*/ 10 h 32"/>
                  <a:gd name="T38" fmla="*/ 75 w 112"/>
                  <a:gd name="T39" fmla="*/ 11 h 32"/>
                  <a:gd name="T40" fmla="*/ 71 w 112"/>
                  <a:gd name="T41" fmla="*/ 11 h 32"/>
                  <a:gd name="T42" fmla="*/ 63 w 112"/>
                  <a:gd name="T43" fmla="*/ 8 h 32"/>
                  <a:gd name="T44" fmla="*/ 56 w 112"/>
                  <a:gd name="T45" fmla="*/ 11 h 32"/>
                  <a:gd name="T46" fmla="*/ 52 w 112"/>
                  <a:gd name="T47" fmla="*/ 15 h 32"/>
                  <a:gd name="T48" fmla="*/ 47 w 112"/>
                  <a:gd name="T49" fmla="*/ 22 h 32"/>
                  <a:gd name="T50" fmla="*/ 39 w 112"/>
                  <a:gd name="T51" fmla="*/ 22 h 32"/>
                  <a:gd name="T52" fmla="*/ 37 w 112"/>
                  <a:gd name="T53" fmla="*/ 24 h 32"/>
                  <a:gd name="T54" fmla="*/ 36 w 112"/>
                  <a:gd name="T55" fmla="*/ 27 h 32"/>
                  <a:gd name="T56" fmla="*/ 32 w 112"/>
                  <a:gd name="T57" fmla="*/ 29 h 32"/>
                  <a:gd name="T58" fmla="*/ 28 w 112"/>
                  <a:gd name="T59" fmla="*/ 31 h 32"/>
                  <a:gd name="T60" fmla="*/ 13 w 112"/>
                  <a:gd name="T61" fmla="*/ 31 h 32"/>
                  <a:gd name="T62" fmla="*/ 8 w 112"/>
                  <a:gd name="T63" fmla="*/ 32 h 32"/>
                  <a:gd name="T64" fmla="*/ 4 w 112"/>
                  <a:gd name="T65" fmla="*/ 28 h 32"/>
                  <a:gd name="T66" fmla="*/ 4 w 112"/>
                  <a:gd name="T67" fmla="*/ 27 h 32"/>
                  <a:gd name="T68" fmla="*/ 3 w 112"/>
                  <a:gd name="T69" fmla="*/ 22 h 32"/>
                  <a:gd name="T70" fmla="*/ 1 w 112"/>
                  <a:gd name="T71" fmla="*/ 21 h 32"/>
                  <a:gd name="T72" fmla="*/ 0 w 112"/>
                  <a:gd name="T73" fmla="*/ 2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2" h="32">
                    <a:moveTo>
                      <a:pt x="110" y="0"/>
                    </a:moveTo>
                    <a:lnTo>
                      <a:pt x="109" y="1"/>
                    </a:lnTo>
                    <a:lnTo>
                      <a:pt x="112" y="4"/>
                    </a:lnTo>
                    <a:lnTo>
                      <a:pt x="112" y="6"/>
                    </a:lnTo>
                    <a:lnTo>
                      <a:pt x="109" y="7"/>
                    </a:lnTo>
                    <a:lnTo>
                      <a:pt x="106" y="10"/>
                    </a:lnTo>
                    <a:lnTo>
                      <a:pt x="102" y="11"/>
                    </a:lnTo>
                    <a:lnTo>
                      <a:pt x="97" y="7"/>
                    </a:lnTo>
                    <a:lnTo>
                      <a:pt x="90" y="10"/>
                    </a:lnTo>
                    <a:lnTo>
                      <a:pt x="89" y="11"/>
                    </a:lnTo>
                    <a:lnTo>
                      <a:pt x="89" y="13"/>
                    </a:lnTo>
                    <a:lnTo>
                      <a:pt x="86" y="14"/>
                    </a:lnTo>
                    <a:lnTo>
                      <a:pt x="85" y="17"/>
                    </a:lnTo>
                    <a:lnTo>
                      <a:pt x="82" y="17"/>
                    </a:lnTo>
                    <a:lnTo>
                      <a:pt x="80" y="15"/>
                    </a:lnTo>
                    <a:lnTo>
                      <a:pt x="80" y="11"/>
                    </a:lnTo>
                    <a:lnTo>
                      <a:pt x="78" y="8"/>
                    </a:lnTo>
                    <a:lnTo>
                      <a:pt x="77" y="8"/>
                    </a:lnTo>
                    <a:lnTo>
                      <a:pt x="77" y="10"/>
                    </a:lnTo>
                    <a:lnTo>
                      <a:pt x="75" y="11"/>
                    </a:lnTo>
                    <a:lnTo>
                      <a:pt x="71" y="11"/>
                    </a:lnTo>
                    <a:lnTo>
                      <a:pt x="63" y="8"/>
                    </a:lnTo>
                    <a:lnTo>
                      <a:pt x="56" y="11"/>
                    </a:lnTo>
                    <a:lnTo>
                      <a:pt x="52" y="15"/>
                    </a:lnTo>
                    <a:lnTo>
                      <a:pt x="47" y="22"/>
                    </a:lnTo>
                    <a:lnTo>
                      <a:pt x="39" y="22"/>
                    </a:lnTo>
                    <a:lnTo>
                      <a:pt x="37" y="24"/>
                    </a:lnTo>
                    <a:lnTo>
                      <a:pt x="36" y="27"/>
                    </a:lnTo>
                    <a:lnTo>
                      <a:pt x="32" y="29"/>
                    </a:lnTo>
                    <a:lnTo>
                      <a:pt x="28" y="31"/>
                    </a:lnTo>
                    <a:lnTo>
                      <a:pt x="13" y="31"/>
                    </a:lnTo>
                    <a:lnTo>
                      <a:pt x="8" y="32"/>
                    </a:lnTo>
                    <a:lnTo>
                      <a:pt x="4" y="28"/>
                    </a:lnTo>
                    <a:lnTo>
                      <a:pt x="4" y="27"/>
                    </a:lnTo>
                    <a:lnTo>
                      <a:pt x="3" y="22"/>
                    </a:lnTo>
                    <a:lnTo>
                      <a:pt x="1" y="21"/>
                    </a:lnTo>
                    <a:lnTo>
                      <a:pt x="0" y="2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99" name="Freeform 1533">
                <a:extLst>
                  <a:ext uri="{FF2B5EF4-FFF2-40B4-BE49-F238E27FC236}">
                    <a16:creationId xmlns:a16="http://schemas.microsoft.com/office/drawing/2014/main" id="{3624C7DB-99A1-7072-695D-C89DCCEC8C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5" y="1233"/>
                <a:ext cx="21" cy="33"/>
              </a:xfrm>
              <a:custGeom>
                <a:avLst/>
                <a:gdLst>
                  <a:gd name="T0" fmla="*/ 37 w 84"/>
                  <a:gd name="T1" fmla="*/ 0 h 133"/>
                  <a:gd name="T2" fmla="*/ 37 w 84"/>
                  <a:gd name="T3" fmla="*/ 3 h 133"/>
                  <a:gd name="T4" fmla="*/ 36 w 84"/>
                  <a:gd name="T5" fmla="*/ 4 h 133"/>
                  <a:gd name="T6" fmla="*/ 33 w 84"/>
                  <a:gd name="T7" fmla="*/ 6 h 133"/>
                  <a:gd name="T8" fmla="*/ 31 w 84"/>
                  <a:gd name="T9" fmla="*/ 6 h 133"/>
                  <a:gd name="T10" fmla="*/ 30 w 84"/>
                  <a:gd name="T11" fmla="*/ 7 h 133"/>
                  <a:gd name="T12" fmla="*/ 27 w 84"/>
                  <a:gd name="T13" fmla="*/ 8 h 133"/>
                  <a:gd name="T14" fmla="*/ 17 w 84"/>
                  <a:gd name="T15" fmla="*/ 10 h 133"/>
                  <a:gd name="T16" fmla="*/ 12 w 84"/>
                  <a:gd name="T17" fmla="*/ 6 h 133"/>
                  <a:gd name="T18" fmla="*/ 5 w 84"/>
                  <a:gd name="T19" fmla="*/ 3 h 133"/>
                  <a:gd name="T20" fmla="*/ 2 w 84"/>
                  <a:gd name="T21" fmla="*/ 3 h 133"/>
                  <a:gd name="T22" fmla="*/ 2 w 84"/>
                  <a:gd name="T23" fmla="*/ 4 h 133"/>
                  <a:gd name="T24" fmla="*/ 0 w 84"/>
                  <a:gd name="T25" fmla="*/ 6 h 133"/>
                  <a:gd name="T26" fmla="*/ 2 w 84"/>
                  <a:gd name="T27" fmla="*/ 7 h 133"/>
                  <a:gd name="T28" fmla="*/ 2 w 84"/>
                  <a:gd name="T29" fmla="*/ 8 h 133"/>
                  <a:gd name="T30" fmla="*/ 6 w 84"/>
                  <a:gd name="T31" fmla="*/ 14 h 133"/>
                  <a:gd name="T32" fmla="*/ 7 w 84"/>
                  <a:gd name="T33" fmla="*/ 14 h 133"/>
                  <a:gd name="T34" fmla="*/ 16 w 84"/>
                  <a:gd name="T35" fmla="*/ 24 h 133"/>
                  <a:gd name="T36" fmla="*/ 17 w 84"/>
                  <a:gd name="T37" fmla="*/ 27 h 133"/>
                  <a:gd name="T38" fmla="*/ 19 w 84"/>
                  <a:gd name="T39" fmla="*/ 28 h 133"/>
                  <a:gd name="T40" fmla="*/ 19 w 84"/>
                  <a:gd name="T41" fmla="*/ 30 h 133"/>
                  <a:gd name="T42" fmla="*/ 17 w 84"/>
                  <a:gd name="T43" fmla="*/ 31 h 133"/>
                  <a:gd name="T44" fmla="*/ 17 w 84"/>
                  <a:gd name="T45" fmla="*/ 32 h 133"/>
                  <a:gd name="T46" fmla="*/ 13 w 84"/>
                  <a:gd name="T47" fmla="*/ 35 h 133"/>
                  <a:gd name="T48" fmla="*/ 12 w 84"/>
                  <a:gd name="T49" fmla="*/ 35 h 133"/>
                  <a:gd name="T50" fmla="*/ 13 w 84"/>
                  <a:gd name="T51" fmla="*/ 39 h 133"/>
                  <a:gd name="T52" fmla="*/ 19 w 84"/>
                  <a:gd name="T53" fmla="*/ 42 h 133"/>
                  <a:gd name="T54" fmla="*/ 17 w 84"/>
                  <a:gd name="T55" fmla="*/ 43 h 133"/>
                  <a:gd name="T56" fmla="*/ 17 w 84"/>
                  <a:gd name="T57" fmla="*/ 45 h 133"/>
                  <a:gd name="T58" fmla="*/ 13 w 84"/>
                  <a:gd name="T59" fmla="*/ 45 h 133"/>
                  <a:gd name="T60" fmla="*/ 13 w 84"/>
                  <a:gd name="T61" fmla="*/ 46 h 133"/>
                  <a:gd name="T62" fmla="*/ 20 w 84"/>
                  <a:gd name="T63" fmla="*/ 52 h 133"/>
                  <a:gd name="T64" fmla="*/ 23 w 84"/>
                  <a:gd name="T65" fmla="*/ 59 h 133"/>
                  <a:gd name="T66" fmla="*/ 24 w 84"/>
                  <a:gd name="T67" fmla="*/ 70 h 133"/>
                  <a:gd name="T68" fmla="*/ 26 w 84"/>
                  <a:gd name="T69" fmla="*/ 71 h 133"/>
                  <a:gd name="T70" fmla="*/ 31 w 84"/>
                  <a:gd name="T71" fmla="*/ 78 h 133"/>
                  <a:gd name="T72" fmla="*/ 37 w 84"/>
                  <a:gd name="T73" fmla="*/ 81 h 133"/>
                  <a:gd name="T74" fmla="*/ 40 w 84"/>
                  <a:gd name="T75" fmla="*/ 81 h 133"/>
                  <a:gd name="T76" fmla="*/ 44 w 84"/>
                  <a:gd name="T77" fmla="*/ 77 h 133"/>
                  <a:gd name="T78" fmla="*/ 48 w 84"/>
                  <a:gd name="T79" fmla="*/ 74 h 133"/>
                  <a:gd name="T80" fmla="*/ 50 w 84"/>
                  <a:gd name="T81" fmla="*/ 74 h 133"/>
                  <a:gd name="T82" fmla="*/ 56 w 84"/>
                  <a:gd name="T83" fmla="*/ 77 h 133"/>
                  <a:gd name="T84" fmla="*/ 62 w 84"/>
                  <a:gd name="T85" fmla="*/ 71 h 133"/>
                  <a:gd name="T86" fmla="*/ 62 w 84"/>
                  <a:gd name="T87" fmla="*/ 70 h 133"/>
                  <a:gd name="T88" fmla="*/ 67 w 84"/>
                  <a:gd name="T89" fmla="*/ 71 h 133"/>
                  <a:gd name="T90" fmla="*/ 73 w 84"/>
                  <a:gd name="T91" fmla="*/ 74 h 133"/>
                  <a:gd name="T92" fmla="*/ 74 w 84"/>
                  <a:gd name="T93" fmla="*/ 74 h 133"/>
                  <a:gd name="T94" fmla="*/ 73 w 84"/>
                  <a:gd name="T95" fmla="*/ 77 h 133"/>
                  <a:gd name="T96" fmla="*/ 73 w 84"/>
                  <a:gd name="T97" fmla="*/ 95 h 133"/>
                  <a:gd name="T98" fmla="*/ 82 w 84"/>
                  <a:gd name="T99" fmla="*/ 127 h 133"/>
                  <a:gd name="T100" fmla="*/ 83 w 84"/>
                  <a:gd name="T101" fmla="*/ 128 h 133"/>
                  <a:gd name="T102" fmla="*/ 84 w 84"/>
                  <a:gd name="T103" fmla="*/ 128 h 133"/>
                  <a:gd name="T104" fmla="*/ 83 w 84"/>
                  <a:gd name="T105" fmla="*/ 130 h 133"/>
                  <a:gd name="T106" fmla="*/ 77 w 84"/>
                  <a:gd name="T107" fmla="*/ 133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84" h="133">
                    <a:moveTo>
                      <a:pt x="37" y="0"/>
                    </a:moveTo>
                    <a:lnTo>
                      <a:pt x="37" y="3"/>
                    </a:lnTo>
                    <a:lnTo>
                      <a:pt x="36" y="4"/>
                    </a:lnTo>
                    <a:lnTo>
                      <a:pt x="33" y="6"/>
                    </a:lnTo>
                    <a:lnTo>
                      <a:pt x="31" y="6"/>
                    </a:lnTo>
                    <a:lnTo>
                      <a:pt x="30" y="7"/>
                    </a:lnTo>
                    <a:lnTo>
                      <a:pt x="27" y="8"/>
                    </a:lnTo>
                    <a:lnTo>
                      <a:pt x="17" y="10"/>
                    </a:lnTo>
                    <a:lnTo>
                      <a:pt x="12" y="6"/>
                    </a:lnTo>
                    <a:lnTo>
                      <a:pt x="5" y="3"/>
                    </a:lnTo>
                    <a:lnTo>
                      <a:pt x="2" y="3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2" y="7"/>
                    </a:lnTo>
                    <a:lnTo>
                      <a:pt x="2" y="8"/>
                    </a:lnTo>
                    <a:lnTo>
                      <a:pt x="6" y="14"/>
                    </a:lnTo>
                    <a:lnTo>
                      <a:pt x="7" y="14"/>
                    </a:lnTo>
                    <a:lnTo>
                      <a:pt x="16" y="24"/>
                    </a:lnTo>
                    <a:lnTo>
                      <a:pt x="17" y="27"/>
                    </a:lnTo>
                    <a:lnTo>
                      <a:pt x="19" y="28"/>
                    </a:lnTo>
                    <a:lnTo>
                      <a:pt x="19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3" y="35"/>
                    </a:lnTo>
                    <a:lnTo>
                      <a:pt x="12" y="35"/>
                    </a:lnTo>
                    <a:lnTo>
                      <a:pt x="13" y="39"/>
                    </a:lnTo>
                    <a:lnTo>
                      <a:pt x="19" y="42"/>
                    </a:lnTo>
                    <a:lnTo>
                      <a:pt x="17" y="43"/>
                    </a:lnTo>
                    <a:lnTo>
                      <a:pt x="17" y="45"/>
                    </a:lnTo>
                    <a:lnTo>
                      <a:pt x="13" y="45"/>
                    </a:lnTo>
                    <a:lnTo>
                      <a:pt x="13" y="46"/>
                    </a:lnTo>
                    <a:lnTo>
                      <a:pt x="20" y="52"/>
                    </a:lnTo>
                    <a:lnTo>
                      <a:pt x="23" y="59"/>
                    </a:lnTo>
                    <a:lnTo>
                      <a:pt x="24" y="70"/>
                    </a:lnTo>
                    <a:lnTo>
                      <a:pt x="26" y="71"/>
                    </a:lnTo>
                    <a:lnTo>
                      <a:pt x="31" y="78"/>
                    </a:lnTo>
                    <a:lnTo>
                      <a:pt x="37" y="81"/>
                    </a:lnTo>
                    <a:lnTo>
                      <a:pt x="40" y="81"/>
                    </a:lnTo>
                    <a:lnTo>
                      <a:pt x="44" y="77"/>
                    </a:lnTo>
                    <a:lnTo>
                      <a:pt x="48" y="74"/>
                    </a:lnTo>
                    <a:lnTo>
                      <a:pt x="50" y="74"/>
                    </a:lnTo>
                    <a:lnTo>
                      <a:pt x="56" y="77"/>
                    </a:lnTo>
                    <a:lnTo>
                      <a:pt x="62" y="71"/>
                    </a:lnTo>
                    <a:lnTo>
                      <a:pt x="62" y="70"/>
                    </a:lnTo>
                    <a:lnTo>
                      <a:pt x="67" y="71"/>
                    </a:lnTo>
                    <a:lnTo>
                      <a:pt x="73" y="74"/>
                    </a:lnTo>
                    <a:lnTo>
                      <a:pt x="74" y="74"/>
                    </a:lnTo>
                    <a:lnTo>
                      <a:pt x="73" y="77"/>
                    </a:lnTo>
                    <a:lnTo>
                      <a:pt x="73" y="95"/>
                    </a:lnTo>
                    <a:lnTo>
                      <a:pt x="82" y="127"/>
                    </a:lnTo>
                    <a:lnTo>
                      <a:pt x="83" y="128"/>
                    </a:lnTo>
                    <a:lnTo>
                      <a:pt x="84" y="128"/>
                    </a:lnTo>
                    <a:lnTo>
                      <a:pt x="83" y="130"/>
                    </a:lnTo>
                    <a:lnTo>
                      <a:pt x="77" y="13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00" name="Freeform 1534">
                <a:extLst>
                  <a:ext uri="{FF2B5EF4-FFF2-40B4-BE49-F238E27FC236}">
                    <a16:creationId xmlns:a16="http://schemas.microsoft.com/office/drawing/2014/main" id="{CDB84D32-5769-34E0-7F39-677F9A4525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7" y="1254"/>
                <a:ext cx="87" cy="37"/>
              </a:xfrm>
              <a:custGeom>
                <a:avLst/>
                <a:gdLst>
                  <a:gd name="T0" fmla="*/ 342 w 350"/>
                  <a:gd name="T1" fmla="*/ 38 h 148"/>
                  <a:gd name="T2" fmla="*/ 335 w 350"/>
                  <a:gd name="T3" fmla="*/ 36 h 148"/>
                  <a:gd name="T4" fmla="*/ 296 w 350"/>
                  <a:gd name="T5" fmla="*/ 69 h 148"/>
                  <a:gd name="T6" fmla="*/ 289 w 350"/>
                  <a:gd name="T7" fmla="*/ 63 h 148"/>
                  <a:gd name="T8" fmla="*/ 285 w 350"/>
                  <a:gd name="T9" fmla="*/ 56 h 148"/>
                  <a:gd name="T10" fmla="*/ 282 w 350"/>
                  <a:gd name="T11" fmla="*/ 56 h 148"/>
                  <a:gd name="T12" fmla="*/ 275 w 350"/>
                  <a:gd name="T13" fmla="*/ 43 h 148"/>
                  <a:gd name="T14" fmla="*/ 265 w 350"/>
                  <a:gd name="T15" fmla="*/ 18 h 148"/>
                  <a:gd name="T16" fmla="*/ 260 w 350"/>
                  <a:gd name="T17" fmla="*/ 11 h 148"/>
                  <a:gd name="T18" fmla="*/ 256 w 350"/>
                  <a:gd name="T19" fmla="*/ 0 h 148"/>
                  <a:gd name="T20" fmla="*/ 242 w 350"/>
                  <a:gd name="T21" fmla="*/ 3 h 148"/>
                  <a:gd name="T22" fmla="*/ 227 w 350"/>
                  <a:gd name="T23" fmla="*/ 4 h 148"/>
                  <a:gd name="T24" fmla="*/ 209 w 350"/>
                  <a:gd name="T25" fmla="*/ 13 h 148"/>
                  <a:gd name="T26" fmla="*/ 212 w 350"/>
                  <a:gd name="T27" fmla="*/ 17 h 148"/>
                  <a:gd name="T28" fmla="*/ 220 w 350"/>
                  <a:gd name="T29" fmla="*/ 11 h 148"/>
                  <a:gd name="T30" fmla="*/ 230 w 350"/>
                  <a:gd name="T31" fmla="*/ 21 h 148"/>
                  <a:gd name="T32" fmla="*/ 220 w 350"/>
                  <a:gd name="T33" fmla="*/ 32 h 148"/>
                  <a:gd name="T34" fmla="*/ 236 w 350"/>
                  <a:gd name="T35" fmla="*/ 33 h 148"/>
                  <a:gd name="T36" fmla="*/ 242 w 350"/>
                  <a:gd name="T37" fmla="*/ 38 h 148"/>
                  <a:gd name="T38" fmla="*/ 240 w 350"/>
                  <a:gd name="T39" fmla="*/ 47 h 148"/>
                  <a:gd name="T40" fmla="*/ 215 w 350"/>
                  <a:gd name="T41" fmla="*/ 81 h 148"/>
                  <a:gd name="T42" fmla="*/ 208 w 350"/>
                  <a:gd name="T43" fmla="*/ 78 h 148"/>
                  <a:gd name="T44" fmla="*/ 195 w 350"/>
                  <a:gd name="T45" fmla="*/ 60 h 148"/>
                  <a:gd name="T46" fmla="*/ 179 w 350"/>
                  <a:gd name="T47" fmla="*/ 62 h 148"/>
                  <a:gd name="T48" fmla="*/ 167 w 350"/>
                  <a:gd name="T49" fmla="*/ 67 h 148"/>
                  <a:gd name="T50" fmla="*/ 163 w 350"/>
                  <a:gd name="T51" fmla="*/ 73 h 148"/>
                  <a:gd name="T52" fmla="*/ 159 w 350"/>
                  <a:gd name="T53" fmla="*/ 81 h 148"/>
                  <a:gd name="T54" fmla="*/ 160 w 350"/>
                  <a:gd name="T55" fmla="*/ 102 h 148"/>
                  <a:gd name="T56" fmla="*/ 132 w 350"/>
                  <a:gd name="T57" fmla="*/ 98 h 148"/>
                  <a:gd name="T58" fmla="*/ 116 w 350"/>
                  <a:gd name="T59" fmla="*/ 88 h 148"/>
                  <a:gd name="T60" fmla="*/ 105 w 350"/>
                  <a:gd name="T61" fmla="*/ 70 h 148"/>
                  <a:gd name="T62" fmla="*/ 77 w 350"/>
                  <a:gd name="T63" fmla="*/ 83 h 148"/>
                  <a:gd name="T64" fmla="*/ 56 w 350"/>
                  <a:gd name="T65" fmla="*/ 80 h 148"/>
                  <a:gd name="T66" fmla="*/ 54 w 350"/>
                  <a:gd name="T67" fmla="*/ 85 h 148"/>
                  <a:gd name="T68" fmla="*/ 54 w 350"/>
                  <a:gd name="T69" fmla="*/ 92 h 148"/>
                  <a:gd name="T70" fmla="*/ 61 w 350"/>
                  <a:gd name="T71" fmla="*/ 95 h 148"/>
                  <a:gd name="T72" fmla="*/ 65 w 350"/>
                  <a:gd name="T73" fmla="*/ 103 h 148"/>
                  <a:gd name="T74" fmla="*/ 57 w 350"/>
                  <a:gd name="T75" fmla="*/ 110 h 148"/>
                  <a:gd name="T76" fmla="*/ 53 w 350"/>
                  <a:gd name="T77" fmla="*/ 105 h 148"/>
                  <a:gd name="T78" fmla="*/ 38 w 350"/>
                  <a:gd name="T79" fmla="*/ 105 h 148"/>
                  <a:gd name="T80" fmla="*/ 29 w 350"/>
                  <a:gd name="T81" fmla="*/ 113 h 148"/>
                  <a:gd name="T82" fmla="*/ 28 w 350"/>
                  <a:gd name="T83" fmla="*/ 122 h 148"/>
                  <a:gd name="T84" fmla="*/ 21 w 350"/>
                  <a:gd name="T85" fmla="*/ 127 h 148"/>
                  <a:gd name="T86" fmla="*/ 1 w 350"/>
                  <a:gd name="T87" fmla="*/ 143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350" h="148">
                    <a:moveTo>
                      <a:pt x="350" y="52"/>
                    </a:moveTo>
                    <a:lnTo>
                      <a:pt x="349" y="50"/>
                    </a:lnTo>
                    <a:lnTo>
                      <a:pt x="342" y="38"/>
                    </a:lnTo>
                    <a:lnTo>
                      <a:pt x="342" y="35"/>
                    </a:lnTo>
                    <a:lnTo>
                      <a:pt x="340" y="35"/>
                    </a:lnTo>
                    <a:lnTo>
                      <a:pt x="335" y="36"/>
                    </a:lnTo>
                    <a:lnTo>
                      <a:pt x="325" y="43"/>
                    </a:lnTo>
                    <a:lnTo>
                      <a:pt x="314" y="57"/>
                    </a:lnTo>
                    <a:lnTo>
                      <a:pt x="296" y="69"/>
                    </a:lnTo>
                    <a:lnTo>
                      <a:pt x="293" y="69"/>
                    </a:lnTo>
                    <a:lnTo>
                      <a:pt x="293" y="66"/>
                    </a:lnTo>
                    <a:lnTo>
                      <a:pt x="289" y="63"/>
                    </a:lnTo>
                    <a:lnTo>
                      <a:pt x="287" y="60"/>
                    </a:lnTo>
                    <a:lnTo>
                      <a:pt x="285" y="57"/>
                    </a:lnTo>
                    <a:lnTo>
                      <a:pt x="285" y="56"/>
                    </a:lnTo>
                    <a:lnTo>
                      <a:pt x="283" y="56"/>
                    </a:lnTo>
                    <a:lnTo>
                      <a:pt x="283" y="57"/>
                    </a:lnTo>
                    <a:lnTo>
                      <a:pt x="282" y="56"/>
                    </a:lnTo>
                    <a:lnTo>
                      <a:pt x="279" y="50"/>
                    </a:lnTo>
                    <a:lnTo>
                      <a:pt x="276" y="46"/>
                    </a:lnTo>
                    <a:lnTo>
                      <a:pt x="275" y="43"/>
                    </a:lnTo>
                    <a:lnTo>
                      <a:pt x="275" y="39"/>
                    </a:lnTo>
                    <a:lnTo>
                      <a:pt x="269" y="21"/>
                    </a:lnTo>
                    <a:lnTo>
                      <a:pt x="265" y="18"/>
                    </a:lnTo>
                    <a:lnTo>
                      <a:pt x="264" y="17"/>
                    </a:lnTo>
                    <a:lnTo>
                      <a:pt x="262" y="13"/>
                    </a:lnTo>
                    <a:lnTo>
                      <a:pt x="260" y="11"/>
                    </a:lnTo>
                    <a:lnTo>
                      <a:pt x="257" y="3"/>
                    </a:lnTo>
                    <a:lnTo>
                      <a:pt x="257" y="2"/>
                    </a:lnTo>
                    <a:lnTo>
                      <a:pt x="256" y="0"/>
                    </a:lnTo>
                    <a:lnTo>
                      <a:pt x="253" y="0"/>
                    </a:lnTo>
                    <a:lnTo>
                      <a:pt x="250" y="2"/>
                    </a:lnTo>
                    <a:lnTo>
                      <a:pt x="242" y="3"/>
                    </a:lnTo>
                    <a:lnTo>
                      <a:pt x="230" y="3"/>
                    </a:lnTo>
                    <a:lnTo>
                      <a:pt x="229" y="4"/>
                    </a:lnTo>
                    <a:lnTo>
                      <a:pt x="227" y="4"/>
                    </a:lnTo>
                    <a:lnTo>
                      <a:pt x="219" y="9"/>
                    </a:lnTo>
                    <a:lnTo>
                      <a:pt x="211" y="11"/>
                    </a:lnTo>
                    <a:lnTo>
                      <a:pt x="209" y="13"/>
                    </a:lnTo>
                    <a:lnTo>
                      <a:pt x="211" y="16"/>
                    </a:lnTo>
                    <a:lnTo>
                      <a:pt x="211" y="17"/>
                    </a:lnTo>
                    <a:lnTo>
                      <a:pt x="212" y="17"/>
                    </a:lnTo>
                    <a:lnTo>
                      <a:pt x="213" y="14"/>
                    </a:lnTo>
                    <a:lnTo>
                      <a:pt x="215" y="14"/>
                    </a:lnTo>
                    <a:lnTo>
                      <a:pt x="220" y="11"/>
                    </a:lnTo>
                    <a:lnTo>
                      <a:pt x="222" y="11"/>
                    </a:lnTo>
                    <a:lnTo>
                      <a:pt x="229" y="18"/>
                    </a:lnTo>
                    <a:lnTo>
                      <a:pt x="230" y="21"/>
                    </a:lnTo>
                    <a:lnTo>
                      <a:pt x="223" y="28"/>
                    </a:lnTo>
                    <a:lnTo>
                      <a:pt x="222" y="31"/>
                    </a:lnTo>
                    <a:lnTo>
                      <a:pt x="220" y="32"/>
                    </a:lnTo>
                    <a:lnTo>
                      <a:pt x="223" y="35"/>
                    </a:lnTo>
                    <a:lnTo>
                      <a:pt x="230" y="35"/>
                    </a:lnTo>
                    <a:lnTo>
                      <a:pt x="236" y="33"/>
                    </a:lnTo>
                    <a:lnTo>
                      <a:pt x="239" y="31"/>
                    </a:lnTo>
                    <a:lnTo>
                      <a:pt x="239" y="32"/>
                    </a:lnTo>
                    <a:lnTo>
                      <a:pt x="242" y="38"/>
                    </a:lnTo>
                    <a:lnTo>
                      <a:pt x="242" y="46"/>
                    </a:lnTo>
                    <a:lnTo>
                      <a:pt x="240" y="46"/>
                    </a:lnTo>
                    <a:lnTo>
                      <a:pt x="240" y="47"/>
                    </a:lnTo>
                    <a:lnTo>
                      <a:pt x="237" y="50"/>
                    </a:lnTo>
                    <a:lnTo>
                      <a:pt x="230" y="62"/>
                    </a:lnTo>
                    <a:lnTo>
                      <a:pt x="215" y="81"/>
                    </a:lnTo>
                    <a:lnTo>
                      <a:pt x="212" y="84"/>
                    </a:lnTo>
                    <a:lnTo>
                      <a:pt x="211" y="83"/>
                    </a:lnTo>
                    <a:lnTo>
                      <a:pt x="208" y="78"/>
                    </a:lnTo>
                    <a:lnTo>
                      <a:pt x="202" y="67"/>
                    </a:lnTo>
                    <a:lnTo>
                      <a:pt x="195" y="62"/>
                    </a:lnTo>
                    <a:lnTo>
                      <a:pt x="195" y="60"/>
                    </a:lnTo>
                    <a:lnTo>
                      <a:pt x="189" y="66"/>
                    </a:lnTo>
                    <a:lnTo>
                      <a:pt x="183" y="64"/>
                    </a:lnTo>
                    <a:lnTo>
                      <a:pt x="179" y="62"/>
                    </a:lnTo>
                    <a:lnTo>
                      <a:pt x="173" y="62"/>
                    </a:lnTo>
                    <a:lnTo>
                      <a:pt x="167" y="64"/>
                    </a:lnTo>
                    <a:lnTo>
                      <a:pt x="167" y="67"/>
                    </a:lnTo>
                    <a:lnTo>
                      <a:pt x="163" y="71"/>
                    </a:lnTo>
                    <a:lnTo>
                      <a:pt x="162" y="71"/>
                    </a:lnTo>
                    <a:lnTo>
                      <a:pt x="163" y="73"/>
                    </a:lnTo>
                    <a:lnTo>
                      <a:pt x="160" y="76"/>
                    </a:lnTo>
                    <a:lnTo>
                      <a:pt x="159" y="78"/>
                    </a:lnTo>
                    <a:lnTo>
                      <a:pt x="159" y="81"/>
                    </a:lnTo>
                    <a:lnTo>
                      <a:pt x="158" y="84"/>
                    </a:lnTo>
                    <a:lnTo>
                      <a:pt x="158" y="91"/>
                    </a:lnTo>
                    <a:lnTo>
                      <a:pt x="160" y="102"/>
                    </a:lnTo>
                    <a:lnTo>
                      <a:pt x="139" y="102"/>
                    </a:lnTo>
                    <a:lnTo>
                      <a:pt x="135" y="100"/>
                    </a:lnTo>
                    <a:lnTo>
                      <a:pt x="132" y="98"/>
                    </a:lnTo>
                    <a:lnTo>
                      <a:pt x="127" y="96"/>
                    </a:lnTo>
                    <a:lnTo>
                      <a:pt x="126" y="96"/>
                    </a:lnTo>
                    <a:lnTo>
                      <a:pt x="116" y="88"/>
                    </a:lnTo>
                    <a:lnTo>
                      <a:pt x="110" y="83"/>
                    </a:lnTo>
                    <a:lnTo>
                      <a:pt x="105" y="74"/>
                    </a:lnTo>
                    <a:lnTo>
                      <a:pt x="105" y="70"/>
                    </a:lnTo>
                    <a:lnTo>
                      <a:pt x="103" y="70"/>
                    </a:lnTo>
                    <a:lnTo>
                      <a:pt x="84" y="88"/>
                    </a:lnTo>
                    <a:lnTo>
                      <a:pt x="77" y="83"/>
                    </a:lnTo>
                    <a:lnTo>
                      <a:pt x="68" y="78"/>
                    </a:lnTo>
                    <a:lnTo>
                      <a:pt x="64" y="78"/>
                    </a:lnTo>
                    <a:lnTo>
                      <a:pt x="56" y="80"/>
                    </a:lnTo>
                    <a:lnTo>
                      <a:pt x="56" y="81"/>
                    </a:lnTo>
                    <a:lnTo>
                      <a:pt x="54" y="83"/>
                    </a:lnTo>
                    <a:lnTo>
                      <a:pt x="54" y="85"/>
                    </a:lnTo>
                    <a:lnTo>
                      <a:pt x="53" y="88"/>
                    </a:lnTo>
                    <a:lnTo>
                      <a:pt x="54" y="88"/>
                    </a:lnTo>
                    <a:lnTo>
                      <a:pt x="54" y="92"/>
                    </a:lnTo>
                    <a:lnTo>
                      <a:pt x="56" y="93"/>
                    </a:lnTo>
                    <a:lnTo>
                      <a:pt x="59" y="95"/>
                    </a:lnTo>
                    <a:lnTo>
                      <a:pt x="61" y="95"/>
                    </a:lnTo>
                    <a:lnTo>
                      <a:pt x="67" y="96"/>
                    </a:lnTo>
                    <a:lnTo>
                      <a:pt x="67" y="98"/>
                    </a:lnTo>
                    <a:lnTo>
                      <a:pt x="65" y="103"/>
                    </a:lnTo>
                    <a:lnTo>
                      <a:pt x="64" y="106"/>
                    </a:lnTo>
                    <a:lnTo>
                      <a:pt x="60" y="109"/>
                    </a:lnTo>
                    <a:lnTo>
                      <a:pt x="57" y="110"/>
                    </a:lnTo>
                    <a:lnTo>
                      <a:pt x="54" y="109"/>
                    </a:lnTo>
                    <a:lnTo>
                      <a:pt x="53" y="106"/>
                    </a:lnTo>
                    <a:lnTo>
                      <a:pt x="53" y="105"/>
                    </a:lnTo>
                    <a:lnTo>
                      <a:pt x="45" y="102"/>
                    </a:lnTo>
                    <a:lnTo>
                      <a:pt x="38" y="102"/>
                    </a:lnTo>
                    <a:lnTo>
                      <a:pt x="38" y="105"/>
                    </a:lnTo>
                    <a:lnTo>
                      <a:pt x="35" y="106"/>
                    </a:lnTo>
                    <a:lnTo>
                      <a:pt x="32" y="109"/>
                    </a:lnTo>
                    <a:lnTo>
                      <a:pt x="29" y="113"/>
                    </a:lnTo>
                    <a:lnTo>
                      <a:pt x="29" y="116"/>
                    </a:lnTo>
                    <a:lnTo>
                      <a:pt x="28" y="119"/>
                    </a:lnTo>
                    <a:lnTo>
                      <a:pt x="28" y="122"/>
                    </a:lnTo>
                    <a:lnTo>
                      <a:pt x="29" y="122"/>
                    </a:lnTo>
                    <a:lnTo>
                      <a:pt x="26" y="123"/>
                    </a:lnTo>
                    <a:lnTo>
                      <a:pt x="21" y="127"/>
                    </a:lnTo>
                    <a:lnTo>
                      <a:pt x="18" y="129"/>
                    </a:lnTo>
                    <a:lnTo>
                      <a:pt x="14" y="129"/>
                    </a:lnTo>
                    <a:lnTo>
                      <a:pt x="1" y="143"/>
                    </a:lnTo>
                    <a:lnTo>
                      <a:pt x="0" y="145"/>
                    </a:lnTo>
                    <a:lnTo>
                      <a:pt x="0" y="14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01" name="Freeform 1535">
                <a:extLst>
                  <a:ext uri="{FF2B5EF4-FFF2-40B4-BE49-F238E27FC236}">
                    <a16:creationId xmlns:a16="http://schemas.microsoft.com/office/drawing/2014/main" id="{4497528C-FEC8-D1F4-2794-0C39D82E2B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2" y="1206"/>
                <a:ext cx="45" cy="26"/>
              </a:xfrm>
              <a:custGeom>
                <a:avLst/>
                <a:gdLst>
                  <a:gd name="T0" fmla="*/ 7 w 180"/>
                  <a:gd name="T1" fmla="*/ 88 h 106"/>
                  <a:gd name="T2" fmla="*/ 17 w 180"/>
                  <a:gd name="T3" fmla="*/ 96 h 106"/>
                  <a:gd name="T4" fmla="*/ 23 w 180"/>
                  <a:gd name="T5" fmla="*/ 99 h 106"/>
                  <a:gd name="T6" fmla="*/ 28 w 180"/>
                  <a:gd name="T7" fmla="*/ 98 h 106"/>
                  <a:gd name="T8" fmla="*/ 30 w 180"/>
                  <a:gd name="T9" fmla="*/ 95 h 106"/>
                  <a:gd name="T10" fmla="*/ 37 w 180"/>
                  <a:gd name="T11" fmla="*/ 92 h 106"/>
                  <a:gd name="T12" fmla="*/ 38 w 180"/>
                  <a:gd name="T13" fmla="*/ 79 h 106"/>
                  <a:gd name="T14" fmla="*/ 34 w 180"/>
                  <a:gd name="T15" fmla="*/ 66 h 106"/>
                  <a:gd name="T16" fmla="*/ 50 w 180"/>
                  <a:gd name="T17" fmla="*/ 56 h 106"/>
                  <a:gd name="T18" fmla="*/ 52 w 180"/>
                  <a:gd name="T19" fmla="*/ 57 h 106"/>
                  <a:gd name="T20" fmla="*/ 53 w 180"/>
                  <a:gd name="T21" fmla="*/ 67 h 106"/>
                  <a:gd name="T22" fmla="*/ 60 w 180"/>
                  <a:gd name="T23" fmla="*/ 77 h 106"/>
                  <a:gd name="T24" fmla="*/ 62 w 180"/>
                  <a:gd name="T25" fmla="*/ 89 h 106"/>
                  <a:gd name="T26" fmla="*/ 59 w 180"/>
                  <a:gd name="T27" fmla="*/ 88 h 106"/>
                  <a:gd name="T28" fmla="*/ 56 w 180"/>
                  <a:gd name="T29" fmla="*/ 91 h 106"/>
                  <a:gd name="T30" fmla="*/ 84 w 180"/>
                  <a:gd name="T31" fmla="*/ 106 h 106"/>
                  <a:gd name="T32" fmla="*/ 87 w 180"/>
                  <a:gd name="T33" fmla="*/ 95 h 106"/>
                  <a:gd name="T34" fmla="*/ 92 w 180"/>
                  <a:gd name="T35" fmla="*/ 82 h 106"/>
                  <a:gd name="T36" fmla="*/ 94 w 180"/>
                  <a:gd name="T37" fmla="*/ 85 h 106"/>
                  <a:gd name="T38" fmla="*/ 102 w 180"/>
                  <a:gd name="T39" fmla="*/ 89 h 106"/>
                  <a:gd name="T40" fmla="*/ 122 w 180"/>
                  <a:gd name="T41" fmla="*/ 57 h 106"/>
                  <a:gd name="T42" fmla="*/ 124 w 180"/>
                  <a:gd name="T43" fmla="*/ 52 h 106"/>
                  <a:gd name="T44" fmla="*/ 116 w 180"/>
                  <a:gd name="T45" fmla="*/ 9 h 106"/>
                  <a:gd name="T46" fmla="*/ 119 w 180"/>
                  <a:gd name="T47" fmla="*/ 9 h 106"/>
                  <a:gd name="T48" fmla="*/ 126 w 180"/>
                  <a:gd name="T49" fmla="*/ 7 h 106"/>
                  <a:gd name="T50" fmla="*/ 143 w 180"/>
                  <a:gd name="T51" fmla="*/ 10 h 106"/>
                  <a:gd name="T52" fmla="*/ 151 w 180"/>
                  <a:gd name="T53" fmla="*/ 4 h 106"/>
                  <a:gd name="T54" fmla="*/ 154 w 180"/>
                  <a:gd name="T55" fmla="*/ 0 h 106"/>
                  <a:gd name="T56" fmla="*/ 161 w 180"/>
                  <a:gd name="T57" fmla="*/ 4 h 106"/>
                  <a:gd name="T58" fmla="*/ 155 w 180"/>
                  <a:gd name="T59" fmla="*/ 14 h 106"/>
                  <a:gd name="T60" fmla="*/ 154 w 180"/>
                  <a:gd name="T61" fmla="*/ 25 h 106"/>
                  <a:gd name="T62" fmla="*/ 177 w 180"/>
                  <a:gd name="T63" fmla="*/ 22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80" h="106">
                    <a:moveTo>
                      <a:pt x="0" y="88"/>
                    </a:moveTo>
                    <a:lnTo>
                      <a:pt x="7" y="88"/>
                    </a:lnTo>
                    <a:lnTo>
                      <a:pt x="10" y="91"/>
                    </a:lnTo>
                    <a:lnTo>
                      <a:pt x="17" y="96"/>
                    </a:lnTo>
                    <a:lnTo>
                      <a:pt x="17" y="98"/>
                    </a:lnTo>
                    <a:lnTo>
                      <a:pt x="23" y="99"/>
                    </a:lnTo>
                    <a:lnTo>
                      <a:pt x="27" y="98"/>
                    </a:lnTo>
                    <a:lnTo>
                      <a:pt x="28" y="98"/>
                    </a:lnTo>
                    <a:lnTo>
                      <a:pt x="28" y="96"/>
                    </a:lnTo>
                    <a:lnTo>
                      <a:pt x="30" y="95"/>
                    </a:lnTo>
                    <a:lnTo>
                      <a:pt x="34" y="92"/>
                    </a:lnTo>
                    <a:lnTo>
                      <a:pt x="37" y="92"/>
                    </a:lnTo>
                    <a:lnTo>
                      <a:pt x="38" y="91"/>
                    </a:lnTo>
                    <a:lnTo>
                      <a:pt x="38" y="79"/>
                    </a:lnTo>
                    <a:lnTo>
                      <a:pt x="35" y="71"/>
                    </a:lnTo>
                    <a:lnTo>
                      <a:pt x="34" y="66"/>
                    </a:lnTo>
                    <a:lnTo>
                      <a:pt x="34" y="62"/>
                    </a:lnTo>
                    <a:lnTo>
                      <a:pt x="50" y="56"/>
                    </a:lnTo>
                    <a:lnTo>
                      <a:pt x="52" y="56"/>
                    </a:lnTo>
                    <a:lnTo>
                      <a:pt x="52" y="57"/>
                    </a:lnTo>
                    <a:lnTo>
                      <a:pt x="50" y="63"/>
                    </a:lnTo>
                    <a:lnTo>
                      <a:pt x="53" y="67"/>
                    </a:lnTo>
                    <a:lnTo>
                      <a:pt x="60" y="74"/>
                    </a:lnTo>
                    <a:lnTo>
                      <a:pt x="60" y="77"/>
                    </a:lnTo>
                    <a:lnTo>
                      <a:pt x="62" y="81"/>
                    </a:lnTo>
                    <a:lnTo>
                      <a:pt x="62" y="89"/>
                    </a:lnTo>
                    <a:lnTo>
                      <a:pt x="60" y="89"/>
                    </a:lnTo>
                    <a:lnTo>
                      <a:pt x="59" y="88"/>
                    </a:lnTo>
                    <a:lnTo>
                      <a:pt x="56" y="89"/>
                    </a:lnTo>
                    <a:lnTo>
                      <a:pt x="56" y="91"/>
                    </a:lnTo>
                    <a:lnTo>
                      <a:pt x="62" y="102"/>
                    </a:lnTo>
                    <a:lnTo>
                      <a:pt x="84" y="106"/>
                    </a:lnTo>
                    <a:lnTo>
                      <a:pt x="87" y="98"/>
                    </a:lnTo>
                    <a:lnTo>
                      <a:pt x="87" y="95"/>
                    </a:lnTo>
                    <a:lnTo>
                      <a:pt x="91" y="84"/>
                    </a:lnTo>
                    <a:lnTo>
                      <a:pt x="92" y="82"/>
                    </a:lnTo>
                    <a:lnTo>
                      <a:pt x="94" y="84"/>
                    </a:lnTo>
                    <a:lnTo>
                      <a:pt x="94" y="85"/>
                    </a:lnTo>
                    <a:lnTo>
                      <a:pt x="101" y="89"/>
                    </a:lnTo>
                    <a:lnTo>
                      <a:pt x="102" y="89"/>
                    </a:lnTo>
                    <a:lnTo>
                      <a:pt x="102" y="88"/>
                    </a:lnTo>
                    <a:lnTo>
                      <a:pt x="122" y="57"/>
                    </a:lnTo>
                    <a:lnTo>
                      <a:pt x="124" y="56"/>
                    </a:lnTo>
                    <a:lnTo>
                      <a:pt x="124" y="52"/>
                    </a:lnTo>
                    <a:lnTo>
                      <a:pt x="116" y="14"/>
                    </a:lnTo>
                    <a:lnTo>
                      <a:pt x="116" y="9"/>
                    </a:lnTo>
                    <a:lnTo>
                      <a:pt x="117" y="7"/>
                    </a:lnTo>
                    <a:lnTo>
                      <a:pt x="119" y="9"/>
                    </a:lnTo>
                    <a:lnTo>
                      <a:pt x="119" y="6"/>
                    </a:lnTo>
                    <a:lnTo>
                      <a:pt x="126" y="7"/>
                    </a:lnTo>
                    <a:lnTo>
                      <a:pt x="131" y="10"/>
                    </a:lnTo>
                    <a:lnTo>
                      <a:pt x="143" y="10"/>
                    </a:lnTo>
                    <a:lnTo>
                      <a:pt x="148" y="9"/>
                    </a:lnTo>
                    <a:lnTo>
                      <a:pt x="151" y="4"/>
                    </a:lnTo>
                    <a:lnTo>
                      <a:pt x="154" y="2"/>
                    </a:lnTo>
                    <a:lnTo>
                      <a:pt x="154" y="0"/>
                    </a:lnTo>
                    <a:lnTo>
                      <a:pt x="159" y="3"/>
                    </a:lnTo>
                    <a:lnTo>
                      <a:pt x="161" y="4"/>
                    </a:lnTo>
                    <a:lnTo>
                      <a:pt x="159" y="7"/>
                    </a:lnTo>
                    <a:lnTo>
                      <a:pt x="155" y="14"/>
                    </a:lnTo>
                    <a:lnTo>
                      <a:pt x="154" y="20"/>
                    </a:lnTo>
                    <a:lnTo>
                      <a:pt x="154" y="25"/>
                    </a:lnTo>
                    <a:lnTo>
                      <a:pt x="159" y="24"/>
                    </a:lnTo>
                    <a:lnTo>
                      <a:pt x="177" y="22"/>
                    </a:lnTo>
                    <a:lnTo>
                      <a:pt x="180" y="2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02" name="Freeform 1536">
                <a:extLst>
                  <a:ext uri="{FF2B5EF4-FFF2-40B4-BE49-F238E27FC236}">
                    <a16:creationId xmlns:a16="http://schemas.microsoft.com/office/drawing/2014/main" id="{9ABB43C9-64D6-7B6B-6D87-C5111B0A00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7" y="1195"/>
                <a:ext cx="30" cy="17"/>
              </a:xfrm>
              <a:custGeom>
                <a:avLst/>
                <a:gdLst>
                  <a:gd name="T0" fmla="*/ 0 w 121"/>
                  <a:gd name="T1" fmla="*/ 65 h 67"/>
                  <a:gd name="T2" fmla="*/ 3 w 121"/>
                  <a:gd name="T3" fmla="*/ 63 h 67"/>
                  <a:gd name="T4" fmla="*/ 31 w 121"/>
                  <a:gd name="T5" fmla="*/ 63 h 67"/>
                  <a:gd name="T6" fmla="*/ 38 w 121"/>
                  <a:gd name="T7" fmla="*/ 61 h 67"/>
                  <a:gd name="T8" fmla="*/ 38 w 121"/>
                  <a:gd name="T9" fmla="*/ 64 h 67"/>
                  <a:gd name="T10" fmla="*/ 39 w 121"/>
                  <a:gd name="T11" fmla="*/ 65 h 67"/>
                  <a:gd name="T12" fmla="*/ 39 w 121"/>
                  <a:gd name="T13" fmla="*/ 67 h 67"/>
                  <a:gd name="T14" fmla="*/ 41 w 121"/>
                  <a:gd name="T15" fmla="*/ 64 h 67"/>
                  <a:gd name="T16" fmla="*/ 42 w 121"/>
                  <a:gd name="T17" fmla="*/ 64 h 67"/>
                  <a:gd name="T18" fmla="*/ 45 w 121"/>
                  <a:gd name="T19" fmla="*/ 58 h 67"/>
                  <a:gd name="T20" fmla="*/ 52 w 121"/>
                  <a:gd name="T21" fmla="*/ 50 h 67"/>
                  <a:gd name="T22" fmla="*/ 55 w 121"/>
                  <a:gd name="T23" fmla="*/ 49 h 67"/>
                  <a:gd name="T24" fmla="*/ 69 w 121"/>
                  <a:gd name="T25" fmla="*/ 47 h 67"/>
                  <a:gd name="T26" fmla="*/ 71 w 121"/>
                  <a:gd name="T27" fmla="*/ 47 h 67"/>
                  <a:gd name="T28" fmla="*/ 73 w 121"/>
                  <a:gd name="T29" fmla="*/ 46 h 67"/>
                  <a:gd name="T30" fmla="*/ 78 w 121"/>
                  <a:gd name="T31" fmla="*/ 24 h 67"/>
                  <a:gd name="T32" fmla="*/ 80 w 121"/>
                  <a:gd name="T33" fmla="*/ 21 h 67"/>
                  <a:gd name="T34" fmla="*/ 81 w 121"/>
                  <a:gd name="T35" fmla="*/ 14 h 67"/>
                  <a:gd name="T36" fmla="*/ 81 w 121"/>
                  <a:gd name="T37" fmla="*/ 12 h 67"/>
                  <a:gd name="T38" fmla="*/ 83 w 121"/>
                  <a:gd name="T39" fmla="*/ 12 h 67"/>
                  <a:gd name="T40" fmla="*/ 85 w 121"/>
                  <a:gd name="T41" fmla="*/ 14 h 67"/>
                  <a:gd name="T42" fmla="*/ 88 w 121"/>
                  <a:gd name="T43" fmla="*/ 17 h 67"/>
                  <a:gd name="T44" fmla="*/ 90 w 121"/>
                  <a:gd name="T45" fmla="*/ 17 h 67"/>
                  <a:gd name="T46" fmla="*/ 94 w 121"/>
                  <a:gd name="T47" fmla="*/ 15 h 67"/>
                  <a:gd name="T48" fmla="*/ 95 w 121"/>
                  <a:gd name="T49" fmla="*/ 15 h 67"/>
                  <a:gd name="T50" fmla="*/ 97 w 121"/>
                  <a:gd name="T51" fmla="*/ 14 h 67"/>
                  <a:gd name="T52" fmla="*/ 97 w 121"/>
                  <a:gd name="T53" fmla="*/ 11 h 67"/>
                  <a:gd name="T54" fmla="*/ 98 w 121"/>
                  <a:gd name="T55" fmla="*/ 7 h 67"/>
                  <a:gd name="T56" fmla="*/ 101 w 121"/>
                  <a:gd name="T57" fmla="*/ 4 h 67"/>
                  <a:gd name="T58" fmla="*/ 111 w 121"/>
                  <a:gd name="T59" fmla="*/ 0 h 67"/>
                  <a:gd name="T60" fmla="*/ 118 w 121"/>
                  <a:gd name="T61" fmla="*/ 2 h 67"/>
                  <a:gd name="T62" fmla="*/ 121 w 121"/>
                  <a:gd name="T63" fmla="*/ 7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21" h="67">
                    <a:moveTo>
                      <a:pt x="0" y="65"/>
                    </a:moveTo>
                    <a:lnTo>
                      <a:pt x="3" y="63"/>
                    </a:lnTo>
                    <a:lnTo>
                      <a:pt x="31" y="63"/>
                    </a:lnTo>
                    <a:lnTo>
                      <a:pt x="38" y="61"/>
                    </a:lnTo>
                    <a:lnTo>
                      <a:pt x="38" y="64"/>
                    </a:lnTo>
                    <a:lnTo>
                      <a:pt x="39" y="65"/>
                    </a:lnTo>
                    <a:lnTo>
                      <a:pt x="39" y="67"/>
                    </a:lnTo>
                    <a:lnTo>
                      <a:pt x="41" y="64"/>
                    </a:lnTo>
                    <a:lnTo>
                      <a:pt x="42" y="64"/>
                    </a:lnTo>
                    <a:lnTo>
                      <a:pt x="45" y="58"/>
                    </a:lnTo>
                    <a:lnTo>
                      <a:pt x="52" y="50"/>
                    </a:lnTo>
                    <a:lnTo>
                      <a:pt x="55" y="49"/>
                    </a:lnTo>
                    <a:lnTo>
                      <a:pt x="69" y="47"/>
                    </a:lnTo>
                    <a:lnTo>
                      <a:pt x="71" y="47"/>
                    </a:lnTo>
                    <a:lnTo>
                      <a:pt x="73" y="46"/>
                    </a:lnTo>
                    <a:lnTo>
                      <a:pt x="78" y="24"/>
                    </a:lnTo>
                    <a:lnTo>
                      <a:pt x="80" y="21"/>
                    </a:lnTo>
                    <a:lnTo>
                      <a:pt x="81" y="14"/>
                    </a:lnTo>
                    <a:lnTo>
                      <a:pt x="81" y="12"/>
                    </a:lnTo>
                    <a:lnTo>
                      <a:pt x="83" y="12"/>
                    </a:lnTo>
                    <a:lnTo>
                      <a:pt x="85" y="14"/>
                    </a:lnTo>
                    <a:lnTo>
                      <a:pt x="88" y="17"/>
                    </a:lnTo>
                    <a:lnTo>
                      <a:pt x="90" y="17"/>
                    </a:lnTo>
                    <a:lnTo>
                      <a:pt x="94" y="15"/>
                    </a:lnTo>
                    <a:lnTo>
                      <a:pt x="95" y="15"/>
                    </a:lnTo>
                    <a:lnTo>
                      <a:pt x="97" y="14"/>
                    </a:lnTo>
                    <a:lnTo>
                      <a:pt x="97" y="11"/>
                    </a:lnTo>
                    <a:lnTo>
                      <a:pt x="98" y="7"/>
                    </a:lnTo>
                    <a:lnTo>
                      <a:pt x="101" y="4"/>
                    </a:lnTo>
                    <a:lnTo>
                      <a:pt x="111" y="0"/>
                    </a:lnTo>
                    <a:lnTo>
                      <a:pt x="118" y="2"/>
                    </a:lnTo>
                    <a:lnTo>
                      <a:pt x="121" y="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03" name="Freeform 1537">
                <a:extLst>
                  <a:ext uri="{FF2B5EF4-FFF2-40B4-BE49-F238E27FC236}">
                    <a16:creationId xmlns:a16="http://schemas.microsoft.com/office/drawing/2014/main" id="{4F361EE2-EE23-A48E-CE9B-4AE5F11603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3" y="1211"/>
                <a:ext cx="48" cy="47"/>
              </a:xfrm>
              <a:custGeom>
                <a:avLst/>
                <a:gdLst>
                  <a:gd name="T0" fmla="*/ 177 w 189"/>
                  <a:gd name="T1" fmla="*/ 182 h 186"/>
                  <a:gd name="T2" fmla="*/ 182 w 189"/>
                  <a:gd name="T3" fmla="*/ 175 h 186"/>
                  <a:gd name="T4" fmla="*/ 184 w 189"/>
                  <a:gd name="T5" fmla="*/ 170 h 186"/>
                  <a:gd name="T6" fmla="*/ 186 w 189"/>
                  <a:gd name="T7" fmla="*/ 164 h 186"/>
                  <a:gd name="T8" fmla="*/ 187 w 189"/>
                  <a:gd name="T9" fmla="*/ 155 h 186"/>
                  <a:gd name="T10" fmla="*/ 170 w 189"/>
                  <a:gd name="T11" fmla="*/ 144 h 186"/>
                  <a:gd name="T12" fmla="*/ 167 w 189"/>
                  <a:gd name="T13" fmla="*/ 141 h 186"/>
                  <a:gd name="T14" fmla="*/ 165 w 189"/>
                  <a:gd name="T15" fmla="*/ 143 h 186"/>
                  <a:gd name="T16" fmla="*/ 160 w 189"/>
                  <a:gd name="T17" fmla="*/ 148 h 186"/>
                  <a:gd name="T18" fmla="*/ 159 w 189"/>
                  <a:gd name="T19" fmla="*/ 143 h 186"/>
                  <a:gd name="T20" fmla="*/ 149 w 189"/>
                  <a:gd name="T21" fmla="*/ 119 h 186"/>
                  <a:gd name="T22" fmla="*/ 144 w 189"/>
                  <a:gd name="T23" fmla="*/ 94 h 186"/>
                  <a:gd name="T24" fmla="*/ 130 w 189"/>
                  <a:gd name="T25" fmla="*/ 94 h 186"/>
                  <a:gd name="T26" fmla="*/ 129 w 189"/>
                  <a:gd name="T27" fmla="*/ 108 h 186"/>
                  <a:gd name="T28" fmla="*/ 123 w 189"/>
                  <a:gd name="T29" fmla="*/ 111 h 186"/>
                  <a:gd name="T30" fmla="*/ 113 w 189"/>
                  <a:gd name="T31" fmla="*/ 121 h 186"/>
                  <a:gd name="T32" fmla="*/ 95 w 189"/>
                  <a:gd name="T33" fmla="*/ 136 h 186"/>
                  <a:gd name="T34" fmla="*/ 85 w 189"/>
                  <a:gd name="T35" fmla="*/ 127 h 186"/>
                  <a:gd name="T36" fmla="*/ 81 w 189"/>
                  <a:gd name="T37" fmla="*/ 124 h 186"/>
                  <a:gd name="T38" fmla="*/ 79 w 189"/>
                  <a:gd name="T39" fmla="*/ 122 h 186"/>
                  <a:gd name="T40" fmla="*/ 75 w 189"/>
                  <a:gd name="T41" fmla="*/ 98 h 186"/>
                  <a:gd name="T42" fmla="*/ 75 w 189"/>
                  <a:gd name="T43" fmla="*/ 97 h 186"/>
                  <a:gd name="T44" fmla="*/ 71 w 189"/>
                  <a:gd name="T45" fmla="*/ 93 h 186"/>
                  <a:gd name="T46" fmla="*/ 66 w 189"/>
                  <a:gd name="T47" fmla="*/ 88 h 186"/>
                  <a:gd name="T48" fmla="*/ 62 w 189"/>
                  <a:gd name="T49" fmla="*/ 90 h 186"/>
                  <a:gd name="T50" fmla="*/ 53 w 189"/>
                  <a:gd name="T51" fmla="*/ 91 h 186"/>
                  <a:gd name="T52" fmla="*/ 47 w 189"/>
                  <a:gd name="T53" fmla="*/ 95 h 186"/>
                  <a:gd name="T54" fmla="*/ 40 w 189"/>
                  <a:gd name="T55" fmla="*/ 111 h 186"/>
                  <a:gd name="T56" fmla="*/ 38 w 189"/>
                  <a:gd name="T57" fmla="*/ 107 h 186"/>
                  <a:gd name="T58" fmla="*/ 25 w 189"/>
                  <a:gd name="T59" fmla="*/ 86 h 186"/>
                  <a:gd name="T60" fmla="*/ 14 w 189"/>
                  <a:gd name="T61" fmla="*/ 73 h 186"/>
                  <a:gd name="T62" fmla="*/ 15 w 189"/>
                  <a:gd name="T63" fmla="*/ 70 h 186"/>
                  <a:gd name="T64" fmla="*/ 26 w 189"/>
                  <a:gd name="T65" fmla="*/ 57 h 186"/>
                  <a:gd name="T66" fmla="*/ 28 w 189"/>
                  <a:gd name="T67" fmla="*/ 55 h 186"/>
                  <a:gd name="T68" fmla="*/ 33 w 189"/>
                  <a:gd name="T69" fmla="*/ 59 h 186"/>
                  <a:gd name="T70" fmla="*/ 56 w 189"/>
                  <a:gd name="T71" fmla="*/ 45 h 186"/>
                  <a:gd name="T72" fmla="*/ 59 w 189"/>
                  <a:gd name="T73" fmla="*/ 20 h 186"/>
                  <a:gd name="T74" fmla="*/ 57 w 189"/>
                  <a:gd name="T75" fmla="*/ 16 h 186"/>
                  <a:gd name="T76" fmla="*/ 56 w 189"/>
                  <a:gd name="T77" fmla="*/ 13 h 186"/>
                  <a:gd name="T78" fmla="*/ 47 w 189"/>
                  <a:gd name="T79" fmla="*/ 14 h 186"/>
                  <a:gd name="T80" fmla="*/ 21 w 189"/>
                  <a:gd name="T81" fmla="*/ 35 h 186"/>
                  <a:gd name="T82" fmla="*/ 14 w 189"/>
                  <a:gd name="T83" fmla="*/ 37 h 186"/>
                  <a:gd name="T84" fmla="*/ 2 w 189"/>
                  <a:gd name="T85" fmla="*/ 34 h 186"/>
                  <a:gd name="T86" fmla="*/ 2 w 189"/>
                  <a:gd name="T87" fmla="*/ 31 h 186"/>
                  <a:gd name="T88" fmla="*/ 7 w 189"/>
                  <a:gd name="T89" fmla="*/ 12 h 186"/>
                  <a:gd name="T90" fmla="*/ 15 w 189"/>
                  <a:gd name="T91" fmla="*/ 0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89" h="186">
                    <a:moveTo>
                      <a:pt x="173" y="186"/>
                    </a:moveTo>
                    <a:lnTo>
                      <a:pt x="177" y="182"/>
                    </a:lnTo>
                    <a:lnTo>
                      <a:pt x="180" y="175"/>
                    </a:lnTo>
                    <a:lnTo>
                      <a:pt x="182" y="175"/>
                    </a:lnTo>
                    <a:lnTo>
                      <a:pt x="184" y="172"/>
                    </a:lnTo>
                    <a:lnTo>
                      <a:pt x="184" y="170"/>
                    </a:lnTo>
                    <a:lnTo>
                      <a:pt x="186" y="170"/>
                    </a:lnTo>
                    <a:lnTo>
                      <a:pt x="186" y="164"/>
                    </a:lnTo>
                    <a:lnTo>
                      <a:pt x="189" y="155"/>
                    </a:lnTo>
                    <a:lnTo>
                      <a:pt x="187" y="155"/>
                    </a:lnTo>
                    <a:lnTo>
                      <a:pt x="173" y="153"/>
                    </a:lnTo>
                    <a:lnTo>
                      <a:pt x="170" y="144"/>
                    </a:lnTo>
                    <a:lnTo>
                      <a:pt x="172" y="141"/>
                    </a:lnTo>
                    <a:lnTo>
                      <a:pt x="167" y="141"/>
                    </a:lnTo>
                    <a:lnTo>
                      <a:pt x="166" y="143"/>
                    </a:lnTo>
                    <a:lnTo>
                      <a:pt x="165" y="143"/>
                    </a:lnTo>
                    <a:lnTo>
                      <a:pt x="165" y="144"/>
                    </a:lnTo>
                    <a:lnTo>
                      <a:pt x="160" y="148"/>
                    </a:lnTo>
                    <a:lnTo>
                      <a:pt x="160" y="150"/>
                    </a:lnTo>
                    <a:lnTo>
                      <a:pt x="159" y="143"/>
                    </a:lnTo>
                    <a:lnTo>
                      <a:pt x="162" y="137"/>
                    </a:lnTo>
                    <a:lnTo>
                      <a:pt x="149" y="119"/>
                    </a:lnTo>
                    <a:lnTo>
                      <a:pt x="144" y="98"/>
                    </a:lnTo>
                    <a:lnTo>
                      <a:pt x="144" y="94"/>
                    </a:lnTo>
                    <a:lnTo>
                      <a:pt x="136" y="93"/>
                    </a:lnTo>
                    <a:lnTo>
                      <a:pt x="130" y="94"/>
                    </a:lnTo>
                    <a:lnTo>
                      <a:pt x="130" y="98"/>
                    </a:lnTo>
                    <a:lnTo>
                      <a:pt x="129" y="108"/>
                    </a:lnTo>
                    <a:lnTo>
                      <a:pt x="129" y="112"/>
                    </a:lnTo>
                    <a:lnTo>
                      <a:pt x="123" y="111"/>
                    </a:lnTo>
                    <a:lnTo>
                      <a:pt x="120" y="111"/>
                    </a:lnTo>
                    <a:lnTo>
                      <a:pt x="113" y="121"/>
                    </a:lnTo>
                    <a:lnTo>
                      <a:pt x="105" y="130"/>
                    </a:lnTo>
                    <a:lnTo>
                      <a:pt x="95" y="136"/>
                    </a:lnTo>
                    <a:lnTo>
                      <a:pt x="95" y="134"/>
                    </a:lnTo>
                    <a:lnTo>
                      <a:pt x="85" y="127"/>
                    </a:lnTo>
                    <a:lnTo>
                      <a:pt x="84" y="127"/>
                    </a:lnTo>
                    <a:lnTo>
                      <a:pt x="81" y="124"/>
                    </a:lnTo>
                    <a:lnTo>
                      <a:pt x="79" y="124"/>
                    </a:lnTo>
                    <a:lnTo>
                      <a:pt x="79" y="122"/>
                    </a:lnTo>
                    <a:lnTo>
                      <a:pt x="75" y="111"/>
                    </a:lnTo>
                    <a:lnTo>
                      <a:pt x="75" y="98"/>
                    </a:lnTo>
                    <a:lnTo>
                      <a:pt x="77" y="98"/>
                    </a:lnTo>
                    <a:lnTo>
                      <a:pt x="75" y="97"/>
                    </a:lnTo>
                    <a:lnTo>
                      <a:pt x="73" y="94"/>
                    </a:lnTo>
                    <a:lnTo>
                      <a:pt x="71" y="93"/>
                    </a:lnTo>
                    <a:lnTo>
                      <a:pt x="71" y="91"/>
                    </a:lnTo>
                    <a:lnTo>
                      <a:pt x="66" y="88"/>
                    </a:lnTo>
                    <a:lnTo>
                      <a:pt x="64" y="88"/>
                    </a:lnTo>
                    <a:lnTo>
                      <a:pt x="62" y="90"/>
                    </a:lnTo>
                    <a:lnTo>
                      <a:pt x="54" y="90"/>
                    </a:lnTo>
                    <a:lnTo>
                      <a:pt x="53" y="91"/>
                    </a:lnTo>
                    <a:lnTo>
                      <a:pt x="50" y="93"/>
                    </a:lnTo>
                    <a:lnTo>
                      <a:pt x="47" y="95"/>
                    </a:lnTo>
                    <a:lnTo>
                      <a:pt x="45" y="111"/>
                    </a:lnTo>
                    <a:lnTo>
                      <a:pt x="40" y="111"/>
                    </a:lnTo>
                    <a:lnTo>
                      <a:pt x="38" y="108"/>
                    </a:lnTo>
                    <a:lnTo>
                      <a:pt x="38" y="107"/>
                    </a:lnTo>
                    <a:lnTo>
                      <a:pt x="28" y="94"/>
                    </a:lnTo>
                    <a:lnTo>
                      <a:pt x="25" y="86"/>
                    </a:lnTo>
                    <a:lnTo>
                      <a:pt x="22" y="81"/>
                    </a:lnTo>
                    <a:lnTo>
                      <a:pt x="14" y="73"/>
                    </a:lnTo>
                    <a:lnTo>
                      <a:pt x="14" y="72"/>
                    </a:lnTo>
                    <a:lnTo>
                      <a:pt x="15" y="70"/>
                    </a:lnTo>
                    <a:lnTo>
                      <a:pt x="24" y="63"/>
                    </a:lnTo>
                    <a:lnTo>
                      <a:pt x="26" y="57"/>
                    </a:lnTo>
                    <a:lnTo>
                      <a:pt x="26" y="55"/>
                    </a:lnTo>
                    <a:lnTo>
                      <a:pt x="28" y="55"/>
                    </a:lnTo>
                    <a:lnTo>
                      <a:pt x="29" y="57"/>
                    </a:lnTo>
                    <a:lnTo>
                      <a:pt x="33" y="59"/>
                    </a:lnTo>
                    <a:lnTo>
                      <a:pt x="45" y="54"/>
                    </a:lnTo>
                    <a:lnTo>
                      <a:pt x="56" y="45"/>
                    </a:lnTo>
                    <a:lnTo>
                      <a:pt x="56" y="42"/>
                    </a:lnTo>
                    <a:lnTo>
                      <a:pt x="59" y="20"/>
                    </a:lnTo>
                    <a:lnTo>
                      <a:pt x="60" y="19"/>
                    </a:lnTo>
                    <a:lnTo>
                      <a:pt x="57" y="16"/>
                    </a:lnTo>
                    <a:lnTo>
                      <a:pt x="57" y="14"/>
                    </a:lnTo>
                    <a:lnTo>
                      <a:pt x="56" y="13"/>
                    </a:lnTo>
                    <a:lnTo>
                      <a:pt x="56" y="9"/>
                    </a:lnTo>
                    <a:lnTo>
                      <a:pt x="47" y="14"/>
                    </a:lnTo>
                    <a:lnTo>
                      <a:pt x="33" y="27"/>
                    </a:lnTo>
                    <a:lnTo>
                      <a:pt x="21" y="35"/>
                    </a:lnTo>
                    <a:lnTo>
                      <a:pt x="18" y="37"/>
                    </a:lnTo>
                    <a:lnTo>
                      <a:pt x="14" y="37"/>
                    </a:lnTo>
                    <a:lnTo>
                      <a:pt x="12" y="35"/>
                    </a:lnTo>
                    <a:lnTo>
                      <a:pt x="2" y="34"/>
                    </a:lnTo>
                    <a:lnTo>
                      <a:pt x="0" y="34"/>
                    </a:lnTo>
                    <a:lnTo>
                      <a:pt x="2" y="31"/>
                    </a:lnTo>
                    <a:lnTo>
                      <a:pt x="2" y="24"/>
                    </a:lnTo>
                    <a:lnTo>
                      <a:pt x="7" y="12"/>
                    </a:lnTo>
                    <a:lnTo>
                      <a:pt x="15" y="3"/>
                    </a:lnTo>
                    <a:lnTo>
                      <a:pt x="15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04" name="Freeform 1538">
                <a:extLst>
                  <a:ext uri="{FF2B5EF4-FFF2-40B4-BE49-F238E27FC236}">
                    <a16:creationId xmlns:a16="http://schemas.microsoft.com/office/drawing/2014/main" id="{64402EFB-CF21-3659-65B2-8384E2AC2F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7" y="1193"/>
                <a:ext cx="9" cy="7"/>
              </a:xfrm>
              <a:custGeom>
                <a:avLst/>
                <a:gdLst>
                  <a:gd name="T0" fmla="*/ 38 w 38"/>
                  <a:gd name="T1" fmla="*/ 0 h 31"/>
                  <a:gd name="T2" fmla="*/ 36 w 38"/>
                  <a:gd name="T3" fmla="*/ 0 h 31"/>
                  <a:gd name="T4" fmla="*/ 0 w 38"/>
                  <a:gd name="T5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8" h="31">
                    <a:moveTo>
                      <a:pt x="38" y="0"/>
                    </a:moveTo>
                    <a:lnTo>
                      <a:pt x="36" y="0"/>
                    </a:lnTo>
                    <a:lnTo>
                      <a:pt x="0" y="3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05" name="Freeform 1539">
                <a:extLst>
                  <a:ext uri="{FF2B5EF4-FFF2-40B4-BE49-F238E27FC236}">
                    <a16:creationId xmlns:a16="http://schemas.microsoft.com/office/drawing/2014/main" id="{725B5560-8F6B-8C09-970D-00E65503F6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7" y="1197"/>
                <a:ext cx="60" cy="16"/>
              </a:xfrm>
              <a:custGeom>
                <a:avLst/>
                <a:gdLst>
                  <a:gd name="T0" fmla="*/ 1 w 238"/>
                  <a:gd name="T1" fmla="*/ 4 h 63"/>
                  <a:gd name="T2" fmla="*/ 2 w 238"/>
                  <a:gd name="T3" fmla="*/ 24 h 63"/>
                  <a:gd name="T4" fmla="*/ 4 w 238"/>
                  <a:gd name="T5" fmla="*/ 26 h 63"/>
                  <a:gd name="T6" fmla="*/ 10 w 238"/>
                  <a:gd name="T7" fmla="*/ 31 h 63"/>
                  <a:gd name="T8" fmla="*/ 33 w 238"/>
                  <a:gd name="T9" fmla="*/ 39 h 63"/>
                  <a:gd name="T10" fmla="*/ 37 w 238"/>
                  <a:gd name="T11" fmla="*/ 40 h 63"/>
                  <a:gd name="T12" fmla="*/ 44 w 238"/>
                  <a:gd name="T13" fmla="*/ 39 h 63"/>
                  <a:gd name="T14" fmla="*/ 62 w 238"/>
                  <a:gd name="T15" fmla="*/ 40 h 63"/>
                  <a:gd name="T16" fmla="*/ 65 w 238"/>
                  <a:gd name="T17" fmla="*/ 39 h 63"/>
                  <a:gd name="T18" fmla="*/ 72 w 238"/>
                  <a:gd name="T19" fmla="*/ 33 h 63"/>
                  <a:gd name="T20" fmla="*/ 73 w 238"/>
                  <a:gd name="T21" fmla="*/ 32 h 63"/>
                  <a:gd name="T22" fmla="*/ 80 w 238"/>
                  <a:gd name="T23" fmla="*/ 31 h 63"/>
                  <a:gd name="T24" fmla="*/ 87 w 238"/>
                  <a:gd name="T25" fmla="*/ 26 h 63"/>
                  <a:gd name="T26" fmla="*/ 96 w 238"/>
                  <a:gd name="T27" fmla="*/ 19 h 63"/>
                  <a:gd name="T28" fmla="*/ 91 w 238"/>
                  <a:gd name="T29" fmla="*/ 29 h 63"/>
                  <a:gd name="T30" fmla="*/ 93 w 238"/>
                  <a:gd name="T31" fmla="*/ 29 h 63"/>
                  <a:gd name="T32" fmla="*/ 97 w 238"/>
                  <a:gd name="T33" fmla="*/ 26 h 63"/>
                  <a:gd name="T34" fmla="*/ 99 w 238"/>
                  <a:gd name="T35" fmla="*/ 31 h 63"/>
                  <a:gd name="T36" fmla="*/ 99 w 238"/>
                  <a:gd name="T37" fmla="*/ 32 h 63"/>
                  <a:gd name="T38" fmla="*/ 108 w 238"/>
                  <a:gd name="T39" fmla="*/ 29 h 63"/>
                  <a:gd name="T40" fmla="*/ 107 w 238"/>
                  <a:gd name="T41" fmla="*/ 38 h 63"/>
                  <a:gd name="T42" fmla="*/ 104 w 238"/>
                  <a:gd name="T43" fmla="*/ 43 h 63"/>
                  <a:gd name="T44" fmla="*/ 99 w 238"/>
                  <a:gd name="T45" fmla="*/ 56 h 63"/>
                  <a:gd name="T46" fmla="*/ 106 w 238"/>
                  <a:gd name="T47" fmla="*/ 57 h 63"/>
                  <a:gd name="T48" fmla="*/ 113 w 238"/>
                  <a:gd name="T49" fmla="*/ 56 h 63"/>
                  <a:gd name="T50" fmla="*/ 115 w 238"/>
                  <a:gd name="T51" fmla="*/ 53 h 63"/>
                  <a:gd name="T52" fmla="*/ 118 w 238"/>
                  <a:gd name="T53" fmla="*/ 54 h 63"/>
                  <a:gd name="T54" fmla="*/ 131 w 238"/>
                  <a:gd name="T55" fmla="*/ 60 h 63"/>
                  <a:gd name="T56" fmla="*/ 135 w 238"/>
                  <a:gd name="T57" fmla="*/ 53 h 63"/>
                  <a:gd name="T58" fmla="*/ 136 w 238"/>
                  <a:gd name="T59" fmla="*/ 42 h 63"/>
                  <a:gd name="T60" fmla="*/ 159 w 238"/>
                  <a:gd name="T61" fmla="*/ 21 h 63"/>
                  <a:gd name="T62" fmla="*/ 163 w 238"/>
                  <a:gd name="T63" fmla="*/ 19 h 63"/>
                  <a:gd name="T64" fmla="*/ 173 w 238"/>
                  <a:gd name="T65" fmla="*/ 18 h 63"/>
                  <a:gd name="T66" fmla="*/ 177 w 238"/>
                  <a:gd name="T67" fmla="*/ 15 h 63"/>
                  <a:gd name="T68" fmla="*/ 196 w 238"/>
                  <a:gd name="T69" fmla="*/ 24 h 63"/>
                  <a:gd name="T70" fmla="*/ 201 w 238"/>
                  <a:gd name="T71" fmla="*/ 24 h 63"/>
                  <a:gd name="T72" fmla="*/ 202 w 238"/>
                  <a:gd name="T73" fmla="*/ 22 h 63"/>
                  <a:gd name="T74" fmla="*/ 220 w 238"/>
                  <a:gd name="T75" fmla="*/ 11 h 63"/>
                  <a:gd name="T76" fmla="*/ 230 w 238"/>
                  <a:gd name="T77" fmla="*/ 12 h 63"/>
                  <a:gd name="T78" fmla="*/ 238 w 238"/>
                  <a:gd name="T79" fmla="*/ 14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38" h="63">
                    <a:moveTo>
                      <a:pt x="0" y="0"/>
                    </a:moveTo>
                    <a:lnTo>
                      <a:pt x="1" y="4"/>
                    </a:lnTo>
                    <a:lnTo>
                      <a:pt x="0" y="5"/>
                    </a:lnTo>
                    <a:lnTo>
                      <a:pt x="2" y="24"/>
                    </a:lnTo>
                    <a:lnTo>
                      <a:pt x="2" y="25"/>
                    </a:lnTo>
                    <a:lnTo>
                      <a:pt x="4" y="26"/>
                    </a:lnTo>
                    <a:lnTo>
                      <a:pt x="6" y="29"/>
                    </a:lnTo>
                    <a:lnTo>
                      <a:pt x="10" y="31"/>
                    </a:lnTo>
                    <a:lnTo>
                      <a:pt x="13" y="31"/>
                    </a:lnTo>
                    <a:lnTo>
                      <a:pt x="33" y="39"/>
                    </a:lnTo>
                    <a:lnTo>
                      <a:pt x="36" y="39"/>
                    </a:lnTo>
                    <a:lnTo>
                      <a:pt x="37" y="40"/>
                    </a:lnTo>
                    <a:lnTo>
                      <a:pt x="41" y="40"/>
                    </a:lnTo>
                    <a:lnTo>
                      <a:pt x="44" y="39"/>
                    </a:lnTo>
                    <a:lnTo>
                      <a:pt x="61" y="39"/>
                    </a:lnTo>
                    <a:lnTo>
                      <a:pt x="62" y="40"/>
                    </a:lnTo>
                    <a:lnTo>
                      <a:pt x="62" y="39"/>
                    </a:lnTo>
                    <a:lnTo>
                      <a:pt x="65" y="39"/>
                    </a:lnTo>
                    <a:lnTo>
                      <a:pt x="69" y="36"/>
                    </a:lnTo>
                    <a:lnTo>
                      <a:pt x="72" y="33"/>
                    </a:lnTo>
                    <a:lnTo>
                      <a:pt x="73" y="33"/>
                    </a:lnTo>
                    <a:lnTo>
                      <a:pt x="73" y="32"/>
                    </a:lnTo>
                    <a:lnTo>
                      <a:pt x="75" y="36"/>
                    </a:lnTo>
                    <a:lnTo>
                      <a:pt x="80" y="31"/>
                    </a:lnTo>
                    <a:lnTo>
                      <a:pt x="83" y="29"/>
                    </a:lnTo>
                    <a:lnTo>
                      <a:pt x="87" y="26"/>
                    </a:lnTo>
                    <a:lnTo>
                      <a:pt x="93" y="19"/>
                    </a:lnTo>
                    <a:lnTo>
                      <a:pt x="96" y="19"/>
                    </a:lnTo>
                    <a:lnTo>
                      <a:pt x="93" y="24"/>
                    </a:lnTo>
                    <a:lnTo>
                      <a:pt x="91" y="29"/>
                    </a:lnTo>
                    <a:lnTo>
                      <a:pt x="91" y="31"/>
                    </a:lnTo>
                    <a:lnTo>
                      <a:pt x="93" y="29"/>
                    </a:lnTo>
                    <a:lnTo>
                      <a:pt x="94" y="25"/>
                    </a:lnTo>
                    <a:lnTo>
                      <a:pt x="97" y="26"/>
                    </a:lnTo>
                    <a:lnTo>
                      <a:pt x="97" y="29"/>
                    </a:lnTo>
                    <a:lnTo>
                      <a:pt x="99" y="31"/>
                    </a:lnTo>
                    <a:lnTo>
                      <a:pt x="97" y="31"/>
                    </a:lnTo>
                    <a:lnTo>
                      <a:pt x="99" y="32"/>
                    </a:lnTo>
                    <a:lnTo>
                      <a:pt x="107" y="28"/>
                    </a:lnTo>
                    <a:lnTo>
                      <a:pt x="108" y="29"/>
                    </a:lnTo>
                    <a:lnTo>
                      <a:pt x="108" y="33"/>
                    </a:lnTo>
                    <a:lnTo>
                      <a:pt x="107" y="38"/>
                    </a:lnTo>
                    <a:lnTo>
                      <a:pt x="101" y="43"/>
                    </a:lnTo>
                    <a:lnTo>
                      <a:pt x="104" y="43"/>
                    </a:lnTo>
                    <a:lnTo>
                      <a:pt x="104" y="46"/>
                    </a:lnTo>
                    <a:lnTo>
                      <a:pt x="99" y="56"/>
                    </a:lnTo>
                    <a:lnTo>
                      <a:pt x="100" y="56"/>
                    </a:lnTo>
                    <a:lnTo>
                      <a:pt x="106" y="57"/>
                    </a:lnTo>
                    <a:lnTo>
                      <a:pt x="111" y="57"/>
                    </a:lnTo>
                    <a:lnTo>
                      <a:pt x="113" y="56"/>
                    </a:lnTo>
                    <a:lnTo>
                      <a:pt x="113" y="54"/>
                    </a:lnTo>
                    <a:lnTo>
                      <a:pt x="115" y="53"/>
                    </a:lnTo>
                    <a:lnTo>
                      <a:pt x="118" y="53"/>
                    </a:lnTo>
                    <a:lnTo>
                      <a:pt x="118" y="54"/>
                    </a:lnTo>
                    <a:lnTo>
                      <a:pt x="122" y="63"/>
                    </a:lnTo>
                    <a:lnTo>
                      <a:pt x="131" y="60"/>
                    </a:lnTo>
                    <a:lnTo>
                      <a:pt x="134" y="57"/>
                    </a:lnTo>
                    <a:lnTo>
                      <a:pt x="135" y="53"/>
                    </a:lnTo>
                    <a:lnTo>
                      <a:pt x="135" y="46"/>
                    </a:lnTo>
                    <a:lnTo>
                      <a:pt x="136" y="42"/>
                    </a:lnTo>
                    <a:lnTo>
                      <a:pt x="144" y="31"/>
                    </a:lnTo>
                    <a:lnTo>
                      <a:pt x="159" y="21"/>
                    </a:lnTo>
                    <a:lnTo>
                      <a:pt x="160" y="21"/>
                    </a:lnTo>
                    <a:lnTo>
                      <a:pt x="163" y="19"/>
                    </a:lnTo>
                    <a:lnTo>
                      <a:pt x="168" y="19"/>
                    </a:lnTo>
                    <a:lnTo>
                      <a:pt x="173" y="18"/>
                    </a:lnTo>
                    <a:lnTo>
                      <a:pt x="174" y="17"/>
                    </a:lnTo>
                    <a:lnTo>
                      <a:pt x="177" y="15"/>
                    </a:lnTo>
                    <a:lnTo>
                      <a:pt x="189" y="17"/>
                    </a:lnTo>
                    <a:lnTo>
                      <a:pt x="196" y="24"/>
                    </a:lnTo>
                    <a:lnTo>
                      <a:pt x="201" y="25"/>
                    </a:lnTo>
                    <a:lnTo>
                      <a:pt x="201" y="24"/>
                    </a:lnTo>
                    <a:lnTo>
                      <a:pt x="202" y="24"/>
                    </a:lnTo>
                    <a:lnTo>
                      <a:pt x="202" y="22"/>
                    </a:lnTo>
                    <a:lnTo>
                      <a:pt x="220" y="12"/>
                    </a:lnTo>
                    <a:lnTo>
                      <a:pt x="220" y="11"/>
                    </a:lnTo>
                    <a:lnTo>
                      <a:pt x="228" y="12"/>
                    </a:lnTo>
                    <a:lnTo>
                      <a:pt x="230" y="12"/>
                    </a:lnTo>
                    <a:lnTo>
                      <a:pt x="233" y="14"/>
                    </a:lnTo>
                    <a:lnTo>
                      <a:pt x="238" y="1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06" name="Freeform 1540">
                <a:extLst>
                  <a:ext uri="{FF2B5EF4-FFF2-40B4-BE49-F238E27FC236}">
                    <a16:creationId xmlns:a16="http://schemas.microsoft.com/office/drawing/2014/main" id="{0E624155-2D2A-C5BF-07BB-799505712F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0" y="1260"/>
                <a:ext cx="20" cy="76"/>
              </a:xfrm>
              <a:custGeom>
                <a:avLst/>
                <a:gdLst>
                  <a:gd name="T0" fmla="*/ 37 w 82"/>
                  <a:gd name="T1" fmla="*/ 0 h 302"/>
                  <a:gd name="T2" fmla="*/ 34 w 82"/>
                  <a:gd name="T3" fmla="*/ 11 h 302"/>
                  <a:gd name="T4" fmla="*/ 37 w 82"/>
                  <a:gd name="T5" fmla="*/ 19 h 302"/>
                  <a:gd name="T6" fmla="*/ 37 w 82"/>
                  <a:gd name="T7" fmla="*/ 21 h 302"/>
                  <a:gd name="T8" fmla="*/ 36 w 82"/>
                  <a:gd name="T9" fmla="*/ 21 h 302"/>
                  <a:gd name="T10" fmla="*/ 30 w 82"/>
                  <a:gd name="T11" fmla="*/ 24 h 302"/>
                  <a:gd name="T12" fmla="*/ 26 w 82"/>
                  <a:gd name="T13" fmla="*/ 25 h 302"/>
                  <a:gd name="T14" fmla="*/ 19 w 82"/>
                  <a:gd name="T15" fmla="*/ 26 h 302"/>
                  <a:gd name="T16" fmla="*/ 20 w 82"/>
                  <a:gd name="T17" fmla="*/ 31 h 302"/>
                  <a:gd name="T18" fmla="*/ 20 w 82"/>
                  <a:gd name="T19" fmla="*/ 42 h 302"/>
                  <a:gd name="T20" fmla="*/ 17 w 82"/>
                  <a:gd name="T21" fmla="*/ 57 h 302"/>
                  <a:gd name="T22" fmla="*/ 17 w 82"/>
                  <a:gd name="T23" fmla="*/ 64 h 302"/>
                  <a:gd name="T24" fmla="*/ 20 w 82"/>
                  <a:gd name="T25" fmla="*/ 71 h 302"/>
                  <a:gd name="T26" fmla="*/ 19 w 82"/>
                  <a:gd name="T27" fmla="*/ 71 h 302"/>
                  <a:gd name="T28" fmla="*/ 17 w 82"/>
                  <a:gd name="T29" fmla="*/ 72 h 302"/>
                  <a:gd name="T30" fmla="*/ 15 w 82"/>
                  <a:gd name="T31" fmla="*/ 77 h 302"/>
                  <a:gd name="T32" fmla="*/ 8 w 82"/>
                  <a:gd name="T33" fmla="*/ 81 h 302"/>
                  <a:gd name="T34" fmla="*/ 8 w 82"/>
                  <a:gd name="T35" fmla="*/ 82 h 302"/>
                  <a:gd name="T36" fmla="*/ 1 w 82"/>
                  <a:gd name="T37" fmla="*/ 84 h 302"/>
                  <a:gd name="T38" fmla="*/ 0 w 82"/>
                  <a:gd name="T39" fmla="*/ 84 h 302"/>
                  <a:gd name="T40" fmla="*/ 0 w 82"/>
                  <a:gd name="T41" fmla="*/ 86 h 302"/>
                  <a:gd name="T42" fmla="*/ 1 w 82"/>
                  <a:gd name="T43" fmla="*/ 88 h 302"/>
                  <a:gd name="T44" fmla="*/ 1 w 82"/>
                  <a:gd name="T45" fmla="*/ 89 h 302"/>
                  <a:gd name="T46" fmla="*/ 10 w 82"/>
                  <a:gd name="T47" fmla="*/ 101 h 302"/>
                  <a:gd name="T48" fmla="*/ 16 w 82"/>
                  <a:gd name="T49" fmla="*/ 110 h 302"/>
                  <a:gd name="T50" fmla="*/ 20 w 82"/>
                  <a:gd name="T51" fmla="*/ 115 h 302"/>
                  <a:gd name="T52" fmla="*/ 23 w 82"/>
                  <a:gd name="T53" fmla="*/ 119 h 302"/>
                  <a:gd name="T54" fmla="*/ 26 w 82"/>
                  <a:gd name="T55" fmla="*/ 120 h 302"/>
                  <a:gd name="T56" fmla="*/ 29 w 82"/>
                  <a:gd name="T57" fmla="*/ 123 h 302"/>
                  <a:gd name="T58" fmla="*/ 43 w 82"/>
                  <a:gd name="T59" fmla="*/ 156 h 302"/>
                  <a:gd name="T60" fmla="*/ 41 w 82"/>
                  <a:gd name="T61" fmla="*/ 156 h 302"/>
                  <a:gd name="T62" fmla="*/ 36 w 82"/>
                  <a:gd name="T63" fmla="*/ 159 h 302"/>
                  <a:gd name="T64" fmla="*/ 30 w 82"/>
                  <a:gd name="T65" fmla="*/ 161 h 302"/>
                  <a:gd name="T66" fmla="*/ 19 w 82"/>
                  <a:gd name="T67" fmla="*/ 158 h 302"/>
                  <a:gd name="T68" fmla="*/ 17 w 82"/>
                  <a:gd name="T69" fmla="*/ 159 h 302"/>
                  <a:gd name="T70" fmla="*/ 19 w 82"/>
                  <a:gd name="T71" fmla="*/ 161 h 302"/>
                  <a:gd name="T72" fmla="*/ 24 w 82"/>
                  <a:gd name="T73" fmla="*/ 198 h 302"/>
                  <a:gd name="T74" fmla="*/ 23 w 82"/>
                  <a:gd name="T75" fmla="*/ 204 h 302"/>
                  <a:gd name="T76" fmla="*/ 19 w 82"/>
                  <a:gd name="T77" fmla="*/ 214 h 302"/>
                  <a:gd name="T78" fmla="*/ 17 w 82"/>
                  <a:gd name="T79" fmla="*/ 226 h 302"/>
                  <a:gd name="T80" fmla="*/ 16 w 82"/>
                  <a:gd name="T81" fmla="*/ 226 h 302"/>
                  <a:gd name="T82" fmla="*/ 12 w 82"/>
                  <a:gd name="T83" fmla="*/ 229 h 302"/>
                  <a:gd name="T84" fmla="*/ 9 w 82"/>
                  <a:gd name="T85" fmla="*/ 237 h 302"/>
                  <a:gd name="T86" fmla="*/ 9 w 82"/>
                  <a:gd name="T87" fmla="*/ 239 h 302"/>
                  <a:gd name="T88" fmla="*/ 22 w 82"/>
                  <a:gd name="T89" fmla="*/ 239 h 302"/>
                  <a:gd name="T90" fmla="*/ 26 w 82"/>
                  <a:gd name="T91" fmla="*/ 243 h 302"/>
                  <a:gd name="T92" fmla="*/ 29 w 82"/>
                  <a:gd name="T93" fmla="*/ 250 h 302"/>
                  <a:gd name="T94" fmla="*/ 30 w 82"/>
                  <a:gd name="T95" fmla="*/ 257 h 302"/>
                  <a:gd name="T96" fmla="*/ 30 w 82"/>
                  <a:gd name="T97" fmla="*/ 264 h 302"/>
                  <a:gd name="T98" fmla="*/ 29 w 82"/>
                  <a:gd name="T99" fmla="*/ 264 h 302"/>
                  <a:gd name="T100" fmla="*/ 27 w 82"/>
                  <a:gd name="T101" fmla="*/ 267 h 302"/>
                  <a:gd name="T102" fmla="*/ 22 w 82"/>
                  <a:gd name="T103" fmla="*/ 267 h 302"/>
                  <a:gd name="T104" fmla="*/ 27 w 82"/>
                  <a:gd name="T105" fmla="*/ 272 h 302"/>
                  <a:gd name="T106" fmla="*/ 30 w 82"/>
                  <a:gd name="T107" fmla="*/ 274 h 302"/>
                  <a:gd name="T108" fmla="*/ 31 w 82"/>
                  <a:gd name="T109" fmla="*/ 274 h 302"/>
                  <a:gd name="T110" fmla="*/ 45 w 82"/>
                  <a:gd name="T111" fmla="*/ 279 h 302"/>
                  <a:gd name="T112" fmla="*/ 61 w 82"/>
                  <a:gd name="T113" fmla="*/ 288 h 302"/>
                  <a:gd name="T114" fmla="*/ 71 w 82"/>
                  <a:gd name="T115" fmla="*/ 290 h 302"/>
                  <a:gd name="T116" fmla="*/ 73 w 82"/>
                  <a:gd name="T117" fmla="*/ 290 h 302"/>
                  <a:gd name="T118" fmla="*/ 75 w 82"/>
                  <a:gd name="T119" fmla="*/ 292 h 302"/>
                  <a:gd name="T120" fmla="*/ 75 w 82"/>
                  <a:gd name="T121" fmla="*/ 295 h 302"/>
                  <a:gd name="T122" fmla="*/ 82 w 82"/>
                  <a:gd name="T123" fmla="*/ 302 h 3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82" h="302">
                    <a:moveTo>
                      <a:pt x="37" y="0"/>
                    </a:moveTo>
                    <a:lnTo>
                      <a:pt x="34" y="11"/>
                    </a:lnTo>
                    <a:lnTo>
                      <a:pt x="37" y="19"/>
                    </a:lnTo>
                    <a:lnTo>
                      <a:pt x="37" y="21"/>
                    </a:lnTo>
                    <a:lnTo>
                      <a:pt x="36" y="21"/>
                    </a:lnTo>
                    <a:lnTo>
                      <a:pt x="30" y="24"/>
                    </a:lnTo>
                    <a:lnTo>
                      <a:pt x="26" y="25"/>
                    </a:lnTo>
                    <a:lnTo>
                      <a:pt x="19" y="26"/>
                    </a:lnTo>
                    <a:lnTo>
                      <a:pt x="20" y="31"/>
                    </a:lnTo>
                    <a:lnTo>
                      <a:pt x="20" y="42"/>
                    </a:lnTo>
                    <a:lnTo>
                      <a:pt x="17" y="57"/>
                    </a:lnTo>
                    <a:lnTo>
                      <a:pt x="17" y="64"/>
                    </a:lnTo>
                    <a:lnTo>
                      <a:pt x="20" y="71"/>
                    </a:lnTo>
                    <a:lnTo>
                      <a:pt x="19" y="71"/>
                    </a:lnTo>
                    <a:lnTo>
                      <a:pt x="17" y="72"/>
                    </a:lnTo>
                    <a:lnTo>
                      <a:pt x="15" y="77"/>
                    </a:lnTo>
                    <a:lnTo>
                      <a:pt x="8" y="81"/>
                    </a:lnTo>
                    <a:lnTo>
                      <a:pt x="8" y="82"/>
                    </a:lnTo>
                    <a:lnTo>
                      <a:pt x="1" y="84"/>
                    </a:lnTo>
                    <a:lnTo>
                      <a:pt x="0" y="84"/>
                    </a:lnTo>
                    <a:lnTo>
                      <a:pt x="0" y="86"/>
                    </a:lnTo>
                    <a:lnTo>
                      <a:pt x="1" y="88"/>
                    </a:lnTo>
                    <a:lnTo>
                      <a:pt x="1" y="89"/>
                    </a:lnTo>
                    <a:lnTo>
                      <a:pt x="10" y="101"/>
                    </a:lnTo>
                    <a:lnTo>
                      <a:pt x="16" y="110"/>
                    </a:lnTo>
                    <a:lnTo>
                      <a:pt x="20" y="115"/>
                    </a:lnTo>
                    <a:lnTo>
                      <a:pt x="23" y="119"/>
                    </a:lnTo>
                    <a:lnTo>
                      <a:pt x="26" y="120"/>
                    </a:lnTo>
                    <a:lnTo>
                      <a:pt x="29" y="123"/>
                    </a:lnTo>
                    <a:lnTo>
                      <a:pt x="43" y="156"/>
                    </a:lnTo>
                    <a:lnTo>
                      <a:pt x="41" y="156"/>
                    </a:lnTo>
                    <a:lnTo>
                      <a:pt x="36" y="159"/>
                    </a:lnTo>
                    <a:lnTo>
                      <a:pt x="30" y="161"/>
                    </a:lnTo>
                    <a:lnTo>
                      <a:pt x="19" y="158"/>
                    </a:lnTo>
                    <a:lnTo>
                      <a:pt x="17" y="159"/>
                    </a:lnTo>
                    <a:lnTo>
                      <a:pt x="19" y="161"/>
                    </a:lnTo>
                    <a:lnTo>
                      <a:pt x="24" y="198"/>
                    </a:lnTo>
                    <a:lnTo>
                      <a:pt x="23" y="204"/>
                    </a:lnTo>
                    <a:lnTo>
                      <a:pt x="19" y="214"/>
                    </a:lnTo>
                    <a:lnTo>
                      <a:pt x="17" y="226"/>
                    </a:lnTo>
                    <a:lnTo>
                      <a:pt x="16" y="226"/>
                    </a:lnTo>
                    <a:lnTo>
                      <a:pt x="12" y="229"/>
                    </a:lnTo>
                    <a:lnTo>
                      <a:pt x="9" y="237"/>
                    </a:lnTo>
                    <a:lnTo>
                      <a:pt x="9" y="239"/>
                    </a:lnTo>
                    <a:lnTo>
                      <a:pt x="22" y="239"/>
                    </a:lnTo>
                    <a:lnTo>
                      <a:pt x="26" y="243"/>
                    </a:lnTo>
                    <a:lnTo>
                      <a:pt x="29" y="250"/>
                    </a:lnTo>
                    <a:lnTo>
                      <a:pt x="30" y="257"/>
                    </a:lnTo>
                    <a:lnTo>
                      <a:pt x="30" y="264"/>
                    </a:lnTo>
                    <a:lnTo>
                      <a:pt x="29" y="264"/>
                    </a:lnTo>
                    <a:lnTo>
                      <a:pt x="27" y="267"/>
                    </a:lnTo>
                    <a:lnTo>
                      <a:pt x="22" y="267"/>
                    </a:lnTo>
                    <a:lnTo>
                      <a:pt x="27" y="272"/>
                    </a:lnTo>
                    <a:lnTo>
                      <a:pt x="30" y="274"/>
                    </a:lnTo>
                    <a:lnTo>
                      <a:pt x="31" y="274"/>
                    </a:lnTo>
                    <a:lnTo>
                      <a:pt x="45" y="279"/>
                    </a:lnTo>
                    <a:lnTo>
                      <a:pt x="61" y="288"/>
                    </a:lnTo>
                    <a:lnTo>
                      <a:pt x="71" y="290"/>
                    </a:lnTo>
                    <a:lnTo>
                      <a:pt x="73" y="290"/>
                    </a:lnTo>
                    <a:lnTo>
                      <a:pt x="75" y="292"/>
                    </a:lnTo>
                    <a:lnTo>
                      <a:pt x="75" y="295"/>
                    </a:lnTo>
                    <a:lnTo>
                      <a:pt x="82" y="30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07" name="Freeform 1541">
                <a:extLst>
                  <a:ext uri="{FF2B5EF4-FFF2-40B4-BE49-F238E27FC236}">
                    <a16:creationId xmlns:a16="http://schemas.microsoft.com/office/drawing/2014/main" id="{D1E8EE0A-F381-1172-7856-214EED1A18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6" y="1258"/>
                <a:ext cx="4" cy="6"/>
              </a:xfrm>
              <a:custGeom>
                <a:avLst/>
                <a:gdLst>
                  <a:gd name="T0" fmla="*/ 14 w 14"/>
                  <a:gd name="T1" fmla="*/ 24 h 24"/>
                  <a:gd name="T2" fmla="*/ 3 w 14"/>
                  <a:gd name="T3" fmla="*/ 7 h 24"/>
                  <a:gd name="T4" fmla="*/ 0 w 14"/>
                  <a:gd name="T5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24">
                    <a:moveTo>
                      <a:pt x="14" y="24"/>
                    </a:moveTo>
                    <a:lnTo>
                      <a:pt x="3" y="7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08" name="Freeform 1542">
                <a:extLst>
                  <a:ext uri="{FF2B5EF4-FFF2-40B4-BE49-F238E27FC236}">
                    <a16:creationId xmlns:a16="http://schemas.microsoft.com/office/drawing/2014/main" id="{BDC85EDB-A717-B4E5-877A-25F02C0A3F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2" y="1264"/>
                <a:ext cx="32" cy="75"/>
              </a:xfrm>
              <a:custGeom>
                <a:avLst/>
                <a:gdLst>
                  <a:gd name="T0" fmla="*/ 0 w 128"/>
                  <a:gd name="T1" fmla="*/ 297 h 299"/>
                  <a:gd name="T2" fmla="*/ 10 w 128"/>
                  <a:gd name="T3" fmla="*/ 290 h 299"/>
                  <a:gd name="T4" fmla="*/ 20 w 128"/>
                  <a:gd name="T5" fmla="*/ 297 h 299"/>
                  <a:gd name="T6" fmla="*/ 31 w 128"/>
                  <a:gd name="T7" fmla="*/ 293 h 299"/>
                  <a:gd name="T8" fmla="*/ 56 w 128"/>
                  <a:gd name="T9" fmla="*/ 281 h 299"/>
                  <a:gd name="T10" fmla="*/ 70 w 128"/>
                  <a:gd name="T11" fmla="*/ 285 h 299"/>
                  <a:gd name="T12" fmla="*/ 83 w 128"/>
                  <a:gd name="T13" fmla="*/ 289 h 299"/>
                  <a:gd name="T14" fmla="*/ 84 w 128"/>
                  <a:gd name="T15" fmla="*/ 288 h 299"/>
                  <a:gd name="T16" fmla="*/ 102 w 128"/>
                  <a:gd name="T17" fmla="*/ 278 h 299"/>
                  <a:gd name="T18" fmla="*/ 107 w 128"/>
                  <a:gd name="T19" fmla="*/ 276 h 299"/>
                  <a:gd name="T20" fmla="*/ 101 w 128"/>
                  <a:gd name="T21" fmla="*/ 262 h 299"/>
                  <a:gd name="T22" fmla="*/ 95 w 128"/>
                  <a:gd name="T23" fmla="*/ 247 h 299"/>
                  <a:gd name="T24" fmla="*/ 87 w 128"/>
                  <a:gd name="T25" fmla="*/ 239 h 299"/>
                  <a:gd name="T26" fmla="*/ 76 w 128"/>
                  <a:gd name="T27" fmla="*/ 240 h 299"/>
                  <a:gd name="T28" fmla="*/ 73 w 128"/>
                  <a:gd name="T29" fmla="*/ 232 h 299"/>
                  <a:gd name="T30" fmla="*/ 63 w 128"/>
                  <a:gd name="T31" fmla="*/ 209 h 299"/>
                  <a:gd name="T32" fmla="*/ 71 w 128"/>
                  <a:gd name="T33" fmla="*/ 195 h 299"/>
                  <a:gd name="T34" fmla="*/ 80 w 128"/>
                  <a:gd name="T35" fmla="*/ 188 h 299"/>
                  <a:gd name="T36" fmla="*/ 80 w 128"/>
                  <a:gd name="T37" fmla="*/ 187 h 299"/>
                  <a:gd name="T38" fmla="*/ 65 w 128"/>
                  <a:gd name="T39" fmla="*/ 173 h 299"/>
                  <a:gd name="T40" fmla="*/ 80 w 128"/>
                  <a:gd name="T41" fmla="*/ 170 h 299"/>
                  <a:gd name="T42" fmla="*/ 105 w 128"/>
                  <a:gd name="T43" fmla="*/ 159 h 299"/>
                  <a:gd name="T44" fmla="*/ 107 w 128"/>
                  <a:gd name="T45" fmla="*/ 158 h 299"/>
                  <a:gd name="T46" fmla="*/ 101 w 128"/>
                  <a:gd name="T47" fmla="*/ 154 h 299"/>
                  <a:gd name="T48" fmla="*/ 91 w 128"/>
                  <a:gd name="T49" fmla="*/ 156 h 299"/>
                  <a:gd name="T50" fmla="*/ 81 w 128"/>
                  <a:gd name="T51" fmla="*/ 162 h 299"/>
                  <a:gd name="T52" fmla="*/ 80 w 128"/>
                  <a:gd name="T53" fmla="*/ 145 h 299"/>
                  <a:gd name="T54" fmla="*/ 85 w 128"/>
                  <a:gd name="T55" fmla="*/ 144 h 299"/>
                  <a:gd name="T56" fmla="*/ 88 w 128"/>
                  <a:gd name="T57" fmla="*/ 141 h 299"/>
                  <a:gd name="T58" fmla="*/ 90 w 128"/>
                  <a:gd name="T59" fmla="*/ 130 h 299"/>
                  <a:gd name="T60" fmla="*/ 109 w 128"/>
                  <a:gd name="T61" fmla="*/ 125 h 299"/>
                  <a:gd name="T62" fmla="*/ 95 w 128"/>
                  <a:gd name="T63" fmla="*/ 106 h 299"/>
                  <a:gd name="T64" fmla="*/ 91 w 128"/>
                  <a:gd name="T65" fmla="*/ 99 h 299"/>
                  <a:gd name="T66" fmla="*/ 78 w 128"/>
                  <a:gd name="T67" fmla="*/ 72 h 299"/>
                  <a:gd name="T68" fmla="*/ 77 w 128"/>
                  <a:gd name="T69" fmla="*/ 70 h 299"/>
                  <a:gd name="T70" fmla="*/ 97 w 128"/>
                  <a:gd name="T71" fmla="*/ 50 h 299"/>
                  <a:gd name="T72" fmla="*/ 102 w 128"/>
                  <a:gd name="T73" fmla="*/ 46 h 299"/>
                  <a:gd name="T74" fmla="*/ 111 w 128"/>
                  <a:gd name="T75" fmla="*/ 41 h 299"/>
                  <a:gd name="T76" fmla="*/ 123 w 128"/>
                  <a:gd name="T77" fmla="*/ 38 h 299"/>
                  <a:gd name="T78" fmla="*/ 125 w 128"/>
                  <a:gd name="T79" fmla="*/ 24 h 299"/>
                  <a:gd name="T80" fmla="*/ 126 w 128"/>
                  <a:gd name="T81" fmla="*/ 18 h 299"/>
                  <a:gd name="T82" fmla="*/ 118 w 128"/>
                  <a:gd name="T83" fmla="*/ 15 h 299"/>
                  <a:gd name="T84" fmla="*/ 116 w 128"/>
                  <a:gd name="T85" fmla="*/ 10 h 299"/>
                  <a:gd name="T86" fmla="*/ 112 w 128"/>
                  <a:gd name="T87" fmla="*/ 0 h 2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28" h="299">
                    <a:moveTo>
                      <a:pt x="0" y="299"/>
                    </a:moveTo>
                    <a:lnTo>
                      <a:pt x="0" y="297"/>
                    </a:lnTo>
                    <a:lnTo>
                      <a:pt x="6" y="292"/>
                    </a:lnTo>
                    <a:lnTo>
                      <a:pt x="10" y="290"/>
                    </a:lnTo>
                    <a:lnTo>
                      <a:pt x="14" y="292"/>
                    </a:lnTo>
                    <a:lnTo>
                      <a:pt x="20" y="297"/>
                    </a:lnTo>
                    <a:lnTo>
                      <a:pt x="25" y="297"/>
                    </a:lnTo>
                    <a:lnTo>
                      <a:pt x="31" y="293"/>
                    </a:lnTo>
                    <a:lnTo>
                      <a:pt x="32" y="292"/>
                    </a:lnTo>
                    <a:lnTo>
                      <a:pt x="56" y="281"/>
                    </a:lnTo>
                    <a:lnTo>
                      <a:pt x="69" y="285"/>
                    </a:lnTo>
                    <a:lnTo>
                      <a:pt x="70" y="285"/>
                    </a:lnTo>
                    <a:lnTo>
                      <a:pt x="70" y="286"/>
                    </a:lnTo>
                    <a:lnTo>
                      <a:pt x="83" y="289"/>
                    </a:lnTo>
                    <a:lnTo>
                      <a:pt x="83" y="288"/>
                    </a:lnTo>
                    <a:lnTo>
                      <a:pt x="84" y="288"/>
                    </a:lnTo>
                    <a:lnTo>
                      <a:pt x="85" y="286"/>
                    </a:lnTo>
                    <a:lnTo>
                      <a:pt x="102" y="278"/>
                    </a:lnTo>
                    <a:lnTo>
                      <a:pt x="107" y="278"/>
                    </a:lnTo>
                    <a:lnTo>
                      <a:pt x="107" y="276"/>
                    </a:lnTo>
                    <a:lnTo>
                      <a:pt x="102" y="264"/>
                    </a:lnTo>
                    <a:lnTo>
                      <a:pt x="101" y="262"/>
                    </a:lnTo>
                    <a:lnTo>
                      <a:pt x="97" y="255"/>
                    </a:lnTo>
                    <a:lnTo>
                      <a:pt x="95" y="247"/>
                    </a:lnTo>
                    <a:lnTo>
                      <a:pt x="91" y="242"/>
                    </a:lnTo>
                    <a:lnTo>
                      <a:pt x="87" y="239"/>
                    </a:lnTo>
                    <a:lnTo>
                      <a:pt x="83" y="242"/>
                    </a:lnTo>
                    <a:lnTo>
                      <a:pt x="76" y="240"/>
                    </a:lnTo>
                    <a:lnTo>
                      <a:pt x="73" y="233"/>
                    </a:lnTo>
                    <a:lnTo>
                      <a:pt x="73" y="232"/>
                    </a:lnTo>
                    <a:lnTo>
                      <a:pt x="67" y="215"/>
                    </a:lnTo>
                    <a:lnTo>
                      <a:pt x="63" y="209"/>
                    </a:lnTo>
                    <a:lnTo>
                      <a:pt x="65" y="202"/>
                    </a:lnTo>
                    <a:lnTo>
                      <a:pt x="71" y="195"/>
                    </a:lnTo>
                    <a:lnTo>
                      <a:pt x="80" y="190"/>
                    </a:lnTo>
                    <a:lnTo>
                      <a:pt x="80" y="188"/>
                    </a:lnTo>
                    <a:lnTo>
                      <a:pt x="81" y="187"/>
                    </a:lnTo>
                    <a:lnTo>
                      <a:pt x="80" y="187"/>
                    </a:lnTo>
                    <a:lnTo>
                      <a:pt x="73" y="183"/>
                    </a:lnTo>
                    <a:lnTo>
                      <a:pt x="65" y="173"/>
                    </a:lnTo>
                    <a:lnTo>
                      <a:pt x="63" y="170"/>
                    </a:lnTo>
                    <a:lnTo>
                      <a:pt x="80" y="170"/>
                    </a:lnTo>
                    <a:lnTo>
                      <a:pt x="101" y="163"/>
                    </a:lnTo>
                    <a:lnTo>
                      <a:pt x="105" y="159"/>
                    </a:lnTo>
                    <a:lnTo>
                      <a:pt x="107" y="159"/>
                    </a:lnTo>
                    <a:lnTo>
                      <a:pt x="107" y="158"/>
                    </a:lnTo>
                    <a:lnTo>
                      <a:pt x="105" y="155"/>
                    </a:lnTo>
                    <a:lnTo>
                      <a:pt x="101" y="154"/>
                    </a:lnTo>
                    <a:lnTo>
                      <a:pt x="97" y="154"/>
                    </a:lnTo>
                    <a:lnTo>
                      <a:pt x="91" y="156"/>
                    </a:lnTo>
                    <a:lnTo>
                      <a:pt x="84" y="162"/>
                    </a:lnTo>
                    <a:lnTo>
                      <a:pt x="81" y="162"/>
                    </a:lnTo>
                    <a:lnTo>
                      <a:pt x="80" y="151"/>
                    </a:lnTo>
                    <a:lnTo>
                      <a:pt x="80" y="145"/>
                    </a:lnTo>
                    <a:lnTo>
                      <a:pt x="84" y="144"/>
                    </a:lnTo>
                    <a:lnTo>
                      <a:pt x="85" y="144"/>
                    </a:lnTo>
                    <a:lnTo>
                      <a:pt x="88" y="142"/>
                    </a:lnTo>
                    <a:lnTo>
                      <a:pt x="88" y="141"/>
                    </a:lnTo>
                    <a:lnTo>
                      <a:pt x="90" y="137"/>
                    </a:lnTo>
                    <a:lnTo>
                      <a:pt x="90" y="130"/>
                    </a:lnTo>
                    <a:lnTo>
                      <a:pt x="92" y="127"/>
                    </a:lnTo>
                    <a:lnTo>
                      <a:pt x="109" y="125"/>
                    </a:lnTo>
                    <a:lnTo>
                      <a:pt x="104" y="116"/>
                    </a:lnTo>
                    <a:lnTo>
                      <a:pt x="95" y="106"/>
                    </a:lnTo>
                    <a:lnTo>
                      <a:pt x="94" y="102"/>
                    </a:lnTo>
                    <a:lnTo>
                      <a:pt x="91" y="99"/>
                    </a:lnTo>
                    <a:lnTo>
                      <a:pt x="81" y="84"/>
                    </a:lnTo>
                    <a:lnTo>
                      <a:pt x="78" y="72"/>
                    </a:lnTo>
                    <a:lnTo>
                      <a:pt x="78" y="70"/>
                    </a:lnTo>
                    <a:lnTo>
                      <a:pt x="77" y="70"/>
                    </a:lnTo>
                    <a:lnTo>
                      <a:pt x="77" y="58"/>
                    </a:lnTo>
                    <a:lnTo>
                      <a:pt x="97" y="50"/>
                    </a:lnTo>
                    <a:lnTo>
                      <a:pt x="98" y="49"/>
                    </a:lnTo>
                    <a:lnTo>
                      <a:pt x="102" y="46"/>
                    </a:lnTo>
                    <a:lnTo>
                      <a:pt x="108" y="42"/>
                    </a:lnTo>
                    <a:lnTo>
                      <a:pt x="111" y="41"/>
                    </a:lnTo>
                    <a:lnTo>
                      <a:pt x="123" y="41"/>
                    </a:lnTo>
                    <a:lnTo>
                      <a:pt x="123" y="38"/>
                    </a:lnTo>
                    <a:lnTo>
                      <a:pt x="125" y="29"/>
                    </a:lnTo>
                    <a:lnTo>
                      <a:pt x="125" y="24"/>
                    </a:lnTo>
                    <a:lnTo>
                      <a:pt x="128" y="20"/>
                    </a:lnTo>
                    <a:lnTo>
                      <a:pt x="126" y="18"/>
                    </a:lnTo>
                    <a:lnTo>
                      <a:pt x="121" y="14"/>
                    </a:lnTo>
                    <a:lnTo>
                      <a:pt x="118" y="15"/>
                    </a:lnTo>
                    <a:lnTo>
                      <a:pt x="115" y="12"/>
                    </a:lnTo>
                    <a:lnTo>
                      <a:pt x="116" y="10"/>
                    </a:lnTo>
                    <a:lnTo>
                      <a:pt x="116" y="8"/>
                    </a:lnTo>
                    <a:lnTo>
                      <a:pt x="112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09" name="Freeform 1543">
                <a:extLst>
                  <a:ext uri="{FF2B5EF4-FFF2-40B4-BE49-F238E27FC236}">
                    <a16:creationId xmlns:a16="http://schemas.microsoft.com/office/drawing/2014/main" id="{D2605291-AA87-B036-A2A7-9914620A02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6" y="1302"/>
                <a:ext cx="36" cy="37"/>
              </a:xfrm>
              <a:custGeom>
                <a:avLst/>
                <a:gdLst>
                  <a:gd name="T0" fmla="*/ 0 w 143"/>
                  <a:gd name="T1" fmla="*/ 0 h 147"/>
                  <a:gd name="T2" fmla="*/ 12 w 143"/>
                  <a:gd name="T3" fmla="*/ 4 h 147"/>
                  <a:gd name="T4" fmla="*/ 18 w 143"/>
                  <a:gd name="T5" fmla="*/ 4 h 147"/>
                  <a:gd name="T6" fmla="*/ 22 w 143"/>
                  <a:gd name="T7" fmla="*/ 9 h 147"/>
                  <a:gd name="T8" fmla="*/ 22 w 143"/>
                  <a:gd name="T9" fmla="*/ 10 h 147"/>
                  <a:gd name="T10" fmla="*/ 25 w 143"/>
                  <a:gd name="T11" fmla="*/ 13 h 147"/>
                  <a:gd name="T12" fmla="*/ 25 w 143"/>
                  <a:gd name="T13" fmla="*/ 18 h 147"/>
                  <a:gd name="T14" fmla="*/ 23 w 143"/>
                  <a:gd name="T15" fmla="*/ 24 h 147"/>
                  <a:gd name="T16" fmla="*/ 27 w 143"/>
                  <a:gd name="T17" fmla="*/ 31 h 147"/>
                  <a:gd name="T18" fmla="*/ 27 w 143"/>
                  <a:gd name="T19" fmla="*/ 32 h 147"/>
                  <a:gd name="T20" fmla="*/ 30 w 143"/>
                  <a:gd name="T21" fmla="*/ 33 h 147"/>
                  <a:gd name="T22" fmla="*/ 30 w 143"/>
                  <a:gd name="T23" fmla="*/ 35 h 147"/>
                  <a:gd name="T24" fmla="*/ 40 w 143"/>
                  <a:gd name="T25" fmla="*/ 45 h 147"/>
                  <a:gd name="T26" fmla="*/ 47 w 143"/>
                  <a:gd name="T27" fmla="*/ 49 h 147"/>
                  <a:gd name="T28" fmla="*/ 47 w 143"/>
                  <a:gd name="T29" fmla="*/ 50 h 147"/>
                  <a:gd name="T30" fmla="*/ 50 w 143"/>
                  <a:gd name="T31" fmla="*/ 56 h 147"/>
                  <a:gd name="T32" fmla="*/ 51 w 143"/>
                  <a:gd name="T33" fmla="*/ 66 h 147"/>
                  <a:gd name="T34" fmla="*/ 53 w 143"/>
                  <a:gd name="T35" fmla="*/ 67 h 147"/>
                  <a:gd name="T36" fmla="*/ 51 w 143"/>
                  <a:gd name="T37" fmla="*/ 69 h 147"/>
                  <a:gd name="T38" fmla="*/ 50 w 143"/>
                  <a:gd name="T39" fmla="*/ 74 h 147"/>
                  <a:gd name="T40" fmla="*/ 51 w 143"/>
                  <a:gd name="T41" fmla="*/ 74 h 147"/>
                  <a:gd name="T42" fmla="*/ 54 w 143"/>
                  <a:gd name="T43" fmla="*/ 81 h 147"/>
                  <a:gd name="T44" fmla="*/ 58 w 143"/>
                  <a:gd name="T45" fmla="*/ 85 h 147"/>
                  <a:gd name="T46" fmla="*/ 64 w 143"/>
                  <a:gd name="T47" fmla="*/ 88 h 147"/>
                  <a:gd name="T48" fmla="*/ 70 w 143"/>
                  <a:gd name="T49" fmla="*/ 88 h 147"/>
                  <a:gd name="T50" fmla="*/ 75 w 143"/>
                  <a:gd name="T51" fmla="*/ 92 h 147"/>
                  <a:gd name="T52" fmla="*/ 78 w 143"/>
                  <a:gd name="T53" fmla="*/ 95 h 147"/>
                  <a:gd name="T54" fmla="*/ 80 w 143"/>
                  <a:gd name="T55" fmla="*/ 99 h 147"/>
                  <a:gd name="T56" fmla="*/ 83 w 143"/>
                  <a:gd name="T57" fmla="*/ 101 h 147"/>
                  <a:gd name="T58" fmla="*/ 85 w 143"/>
                  <a:gd name="T59" fmla="*/ 101 h 147"/>
                  <a:gd name="T60" fmla="*/ 85 w 143"/>
                  <a:gd name="T61" fmla="*/ 103 h 147"/>
                  <a:gd name="T62" fmla="*/ 94 w 143"/>
                  <a:gd name="T63" fmla="*/ 112 h 147"/>
                  <a:gd name="T64" fmla="*/ 96 w 143"/>
                  <a:gd name="T65" fmla="*/ 112 h 147"/>
                  <a:gd name="T66" fmla="*/ 97 w 143"/>
                  <a:gd name="T67" fmla="*/ 113 h 147"/>
                  <a:gd name="T68" fmla="*/ 106 w 143"/>
                  <a:gd name="T69" fmla="*/ 113 h 147"/>
                  <a:gd name="T70" fmla="*/ 121 w 143"/>
                  <a:gd name="T71" fmla="*/ 108 h 147"/>
                  <a:gd name="T72" fmla="*/ 122 w 143"/>
                  <a:gd name="T73" fmla="*/ 108 h 147"/>
                  <a:gd name="T74" fmla="*/ 122 w 143"/>
                  <a:gd name="T75" fmla="*/ 112 h 147"/>
                  <a:gd name="T76" fmla="*/ 125 w 143"/>
                  <a:gd name="T77" fmla="*/ 119 h 147"/>
                  <a:gd name="T78" fmla="*/ 125 w 143"/>
                  <a:gd name="T79" fmla="*/ 120 h 147"/>
                  <a:gd name="T80" fmla="*/ 130 w 143"/>
                  <a:gd name="T81" fmla="*/ 130 h 147"/>
                  <a:gd name="T82" fmla="*/ 139 w 143"/>
                  <a:gd name="T83" fmla="*/ 145 h 147"/>
                  <a:gd name="T84" fmla="*/ 143 w 143"/>
                  <a:gd name="T85" fmla="*/ 147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43" h="147">
                    <a:moveTo>
                      <a:pt x="0" y="0"/>
                    </a:moveTo>
                    <a:lnTo>
                      <a:pt x="12" y="4"/>
                    </a:lnTo>
                    <a:lnTo>
                      <a:pt x="18" y="4"/>
                    </a:lnTo>
                    <a:lnTo>
                      <a:pt x="22" y="9"/>
                    </a:lnTo>
                    <a:lnTo>
                      <a:pt x="22" y="10"/>
                    </a:lnTo>
                    <a:lnTo>
                      <a:pt x="25" y="13"/>
                    </a:lnTo>
                    <a:lnTo>
                      <a:pt x="25" y="18"/>
                    </a:lnTo>
                    <a:lnTo>
                      <a:pt x="23" y="24"/>
                    </a:lnTo>
                    <a:lnTo>
                      <a:pt x="27" y="31"/>
                    </a:lnTo>
                    <a:lnTo>
                      <a:pt x="27" y="32"/>
                    </a:lnTo>
                    <a:lnTo>
                      <a:pt x="30" y="33"/>
                    </a:lnTo>
                    <a:lnTo>
                      <a:pt x="30" y="35"/>
                    </a:lnTo>
                    <a:lnTo>
                      <a:pt x="40" y="45"/>
                    </a:lnTo>
                    <a:lnTo>
                      <a:pt x="47" y="49"/>
                    </a:lnTo>
                    <a:lnTo>
                      <a:pt x="47" y="50"/>
                    </a:lnTo>
                    <a:lnTo>
                      <a:pt x="50" y="56"/>
                    </a:lnTo>
                    <a:lnTo>
                      <a:pt x="51" y="66"/>
                    </a:lnTo>
                    <a:lnTo>
                      <a:pt x="53" y="67"/>
                    </a:lnTo>
                    <a:lnTo>
                      <a:pt x="51" y="69"/>
                    </a:lnTo>
                    <a:lnTo>
                      <a:pt x="50" y="74"/>
                    </a:lnTo>
                    <a:lnTo>
                      <a:pt x="51" y="74"/>
                    </a:lnTo>
                    <a:lnTo>
                      <a:pt x="54" y="81"/>
                    </a:lnTo>
                    <a:lnTo>
                      <a:pt x="58" y="85"/>
                    </a:lnTo>
                    <a:lnTo>
                      <a:pt x="64" y="88"/>
                    </a:lnTo>
                    <a:lnTo>
                      <a:pt x="70" y="88"/>
                    </a:lnTo>
                    <a:lnTo>
                      <a:pt x="75" y="92"/>
                    </a:lnTo>
                    <a:lnTo>
                      <a:pt x="78" y="95"/>
                    </a:lnTo>
                    <a:lnTo>
                      <a:pt x="80" y="99"/>
                    </a:lnTo>
                    <a:lnTo>
                      <a:pt x="83" y="101"/>
                    </a:lnTo>
                    <a:lnTo>
                      <a:pt x="85" y="101"/>
                    </a:lnTo>
                    <a:lnTo>
                      <a:pt x="85" y="103"/>
                    </a:lnTo>
                    <a:lnTo>
                      <a:pt x="94" y="112"/>
                    </a:lnTo>
                    <a:lnTo>
                      <a:pt x="96" y="112"/>
                    </a:lnTo>
                    <a:lnTo>
                      <a:pt x="97" y="113"/>
                    </a:lnTo>
                    <a:lnTo>
                      <a:pt x="106" y="113"/>
                    </a:lnTo>
                    <a:lnTo>
                      <a:pt x="121" y="108"/>
                    </a:lnTo>
                    <a:lnTo>
                      <a:pt x="122" y="108"/>
                    </a:lnTo>
                    <a:lnTo>
                      <a:pt x="122" y="112"/>
                    </a:lnTo>
                    <a:lnTo>
                      <a:pt x="125" y="119"/>
                    </a:lnTo>
                    <a:lnTo>
                      <a:pt x="125" y="120"/>
                    </a:lnTo>
                    <a:lnTo>
                      <a:pt x="130" y="130"/>
                    </a:lnTo>
                    <a:lnTo>
                      <a:pt x="139" y="145"/>
                    </a:lnTo>
                    <a:lnTo>
                      <a:pt x="143" y="14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10" name="Freeform 1544">
                <a:extLst>
                  <a:ext uri="{FF2B5EF4-FFF2-40B4-BE49-F238E27FC236}">
                    <a16:creationId xmlns:a16="http://schemas.microsoft.com/office/drawing/2014/main" id="{80C80EE3-450B-0E3C-D138-28165F1A37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4" y="1335"/>
                <a:ext cx="76" cy="70"/>
              </a:xfrm>
              <a:custGeom>
                <a:avLst/>
                <a:gdLst>
                  <a:gd name="T0" fmla="*/ 294 w 305"/>
                  <a:gd name="T1" fmla="*/ 1 h 278"/>
                  <a:gd name="T2" fmla="*/ 281 w 305"/>
                  <a:gd name="T3" fmla="*/ 0 h 278"/>
                  <a:gd name="T4" fmla="*/ 271 w 305"/>
                  <a:gd name="T5" fmla="*/ 1 h 278"/>
                  <a:gd name="T6" fmla="*/ 267 w 305"/>
                  <a:gd name="T7" fmla="*/ 11 h 278"/>
                  <a:gd name="T8" fmla="*/ 270 w 305"/>
                  <a:gd name="T9" fmla="*/ 17 h 278"/>
                  <a:gd name="T10" fmla="*/ 267 w 305"/>
                  <a:gd name="T11" fmla="*/ 22 h 278"/>
                  <a:gd name="T12" fmla="*/ 266 w 305"/>
                  <a:gd name="T13" fmla="*/ 25 h 278"/>
                  <a:gd name="T14" fmla="*/ 263 w 305"/>
                  <a:gd name="T15" fmla="*/ 24 h 278"/>
                  <a:gd name="T16" fmla="*/ 254 w 305"/>
                  <a:gd name="T17" fmla="*/ 54 h 278"/>
                  <a:gd name="T18" fmla="*/ 228 w 305"/>
                  <a:gd name="T19" fmla="*/ 74 h 278"/>
                  <a:gd name="T20" fmla="*/ 223 w 305"/>
                  <a:gd name="T21" fmla="*/ 78 h 278"/>
                  <a:gd name="T22" fmla="*/ 217 w 305"/>
                  <a:gd name="T23" fmla="*/ 82 h 278"/>
                  <a:gd name="T24" fmla="*/ 215 w 305"/>
                  <a:gd name="T25" fmla="*/ 116 h 278"/>
                  <a:gd name="T26" fmla="*/ 203 w 305"/>
                  <a:gd name="T27" fmla="*/ 137 h 278"/>
                  <a:gd name="T28" fmla="*/ 187 w 305"/>
                  <a:gd name="T29" fmla="*/ 141 h 278"/>
                  <a:gd name="T30" fmla="*/ 168 w 305"/>
                  <a:gd name="T31" fmla="*/ 140 h 278"/>
                  <a:gd name="T32" fmla="*/ 165 w 305"/>
                  <a:gd name="T33" fmla="*/ 149 h 278"/>
                  <a:gd name="T34" fmla="*/ 172 w 305"/>
                  <a:gd name="T35" fmla="*/ 159 h 278"/>
                  <a:gd name="T36" fmla="*/ 169 w 305"/>
                  <a:gd name="T37" fmla="*/ 197 h 278"/>
                  <a:gd name="T38" fmla="*/ 186 w 305"/>
                  <a:gd name="T39" fmla="*/ 221 h 278"/>
                  <a:gd name="T40" fmla="*/ 185 w 305"/>
                  <a:gd name="T41" fmla="*/ 222 h 278"/>
                  <a:gd name="T42" fmla="*/ 180 w 305"/>
                  <a:gd name="T43" fmla="*/ 225 h 278"/>
                  <a:gd name="T44" fmla="*/ 157 w 305"/>
                  <a:gd name="T45" fmla="*/ 233 h 278"/>
                  <a:gd name="T46" fmla="*/ 148 w 305"/>
                  <a:gd name="T47" fmla="*/ 237 h 278"/>
                  <a:gd name="T48" fmla="*/ 139 w 305"/>
                  <a:gd name="T49" fmla="*/ 234 h 278"/>
                  <a:gd name="T50" fmla="*/ 136 w 305"/>
                  <a:gd name="T51" fmla="*/ 228 h 278"/>
                  <a:gd name="T52" fmla="*/ 141 w 305"/>
                  <a:gd name="T53" fmla="*/ 225 h 278"/>
                  <a:gd name="T54" fmla="*/ 130 w 305"/>
                  <a:gd name="T55" fmla="*/ 223 h 278"/>
                  <a:gd name="T56" fmla="*/ 109 w 305"/>
                  <a:gd name="T57" fmla="*/ 226 h 278"/>
                  <a:gd name="T58" fmla="*/ 95 w 305"/>
                  <a:gd name="T59" fmla="*/ 223 h 278"/>
                  <a:gd name="T60" fmla="*/ 86 w 305"/>
                  <a:gd name="T61" fmla="*/ 225 h 278"/>
                  <a:gd name="T62" fmla="*/ 70 w 305"/>
                  <a:gd name="T63" fmla="*/ 233 h 278"/>
                  <a:gd name="T64" fmla="*/ 63 w 305"/>
                  <a:gd name="T65" fmla="*/ 244 h 278"/>
                  <a:gd name="T66" fmla="*/ 60 w 305"/>
                  <a:gd name="T67" fmla="*/ 243 h 278"/>
                  <a:gd name="T68" fmla="*/ 49 w 305"/>
                  <a:gd name="T69" fmla="*/ 219 h 278"/>
                  <a:gd name="T70" fmla="*/ 46 w 305"/>
                  <a:gd name="T71" fmla="*/ 234 h 278"/>
                  <a:gd name="T72" fmla="*/ 35 w 305"/>
                  <a:gd name="T73" fmla="*/ 243 h 278"/>
                  <a:gd name="T74" fmla="*/ 24 w 305"/>
                  <a:gd name="T75" fmla="*/ 244 h 278"/>
                  <a:gd name="T76" fmla="*/ 21 w 305"/>
                  <a:gd name="T77" fmla="*/ 247 h 278"/>
                  <a:gd name="T78" fmla="*/ 9 w 305"/>
                  <a:gd name="T79" fmla="*/ 269 h 278"/>
                  <a:gd name="T80" fmla="*/ 2 w 305"/>
                  <a:gd name="T81" fmla="*/ 276 h 278"/>
                  <a:gd name="T82" fmla="*/ 0 w 305"/>
                  <a:gd name="T83" fmla="*/ 278 h 2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305" h="278">
                    <a:moveTo>
                      <a:pt x="305" y="3"/>
                    </a:moveTo>
                    <a:lnTo>
                      <a:pt x="294" y="1"/>
                    </a:lnTo>
                    <a:lnTo>
                      <a:pt x="291" y="0"/>
                    </a:lnTo>
                    <a:lnTo>
                      <a:pt x="281" y="0"/>
                    </a:lnTo>
                    <a:lnTo>
                      <a:pt x="273" y="1"/>
                    </a:lnTo>
                    <a:lnTo>
                      <a:pt x="271" y="1"/>
                    </a:lnTo>
                    <a:lnTo>
                      <a:pt x="267" y="5"/>
                    </a:lnTo>
                    <a:lnTo>
                      <a:pt x="267" y="11"/>
                    </a:lnTo>
                    <a:lnTo>
                      <a:pt x="268" y="12"/>
                    </a:lnTo>
                    <a:lnTo>
                      <a:pt x="270" y="17"/>
                    </a:lnTo>
                    <a:lnTo>
                      <a:pt x="270" y="19"/>
                    </a:lnTo>
                    <a:lnTo>
                      <a:pt x="267" y="22"/>
                    </a:lnTo>
                    <a:lnTo>
                      <a:pt x="267" y="24"/>
                    </a:lnTo>
                    <a:lnTo>
                      <a:pt x="266" y="25"/>
                    </a:lnTo>
                    <a:lnTo>
                      <a:pt x="264" y="25"/>
                    </a:lnTo>
                    <a:lnTo>
                      <a:pt x="263" y="24"/>
                    </a:lnTo>
                    <a:lnTo>
                      <a:pt x="260" y="29"/>
                    </a:lnTo>
                    <a:lnTo>
                      <a:pt x="254" y="54"/>
                    </a:lnTo>
                    <a:lnTo>
                      <a:pt x="250" y="60"/>
                    </a:lnTo>
                    <a:lnTo>
                      <a:pt x="228" y="74"/>
                    </a:lnTo>
                    <a:lnTo>
                      <a:pt x="227" y="75"/>
                    </a:lnTo>
                    <a:lnTo>
                      <a:pt x="223" y="78"/>
                    </a:lnTo>
                    <a:lnTo>
                      <a:pt x="220" y="80"/>
                    </a:lnTo>
                    <a:lnTo>
                      <a:pt x="217" y="82"/>
                    </a:lnTo>
                    <a:lnTo>
                      <a:pt x="214" y="87"/>
                    </a:lnTo>
                    <a:lnTo>
                      <a:pt x="215" y="116"/>
                    </a:lnTo>
                    <a:lnTo>
                      <a:pt x="210" y="127"/>
                    </a:lnTo>
                    <a:lnTo>
                      <a:pt x="203" y="137"/>
                    </a:lnTo>
                    <a:lnTo>
                      <a:pt x="196" y="140"/>
                    </a:lnTo>
                    <a:lnTo>
                      <a:pt x="187" y="141"/>
                    </a:lnTo>
                    <a:lnTo>
                      <a:pt x="179" y="140"/>
                    </a:lnTo>
                    <a:lnTo>
                      <a:pt x="168" y="140"/>
                    </a:lnTo>
                    <a:lnTo>
                      <a:pt x="166" y="141"/>
                    </a:lnTo>
                    <a:lnTo>
                      <a:pt x="165" y="149"/>
                    </a:lnTo>
                    <a:lnTo>
                      <a:pt x="165" y="152"/>
                    </a:lnTo>
                    <a:lnTo>
                      <a:pt x="172" y="159"/>
                    </a:lnTo>
                    <a:lnTo>
                      <a:pt x="172" y="183"/>
                    </a:lnTo>
                    <a:lnTo>
                      <a:pt x="169" y="197"/>
                    </a:lnTo>
                    <a:lnTo>
                      <a:pt x="178" y="212"/>
                    </a:lnTo>
                    <a:lnTo>
                      <a:pt x="186" y="221"/>
                    </a:lnTo>
                    <a:lnTo>
                      <a:pt x="186" y="222"/>
                    </a:lnTo>
                    <a:lnTo>
                      <a:pt x="185" y="222"/>
                    </a:lnTo>
                    <a:lnTo>
                      <a:pt x="182" y="225"/>
                    </a:lnTo>
                    <a:lnTo>
                      <a:pt x="180" y="225"/>
                    </a:lnTo>
                    <a:lnTo>
                      <a:pt x="172" y="226"/>
                    </a:lnTo>
                    <a:lnTo>
                      <a:pt x="157" y="233"/>
                    </a:lnTo>
                    <a:lnTo>
                      <a:pt x="153" y="236"/>
                    </a:lnTo>
                    <a:lnTo>
                      <a:pt x="148" y="237"/>
                    </a:lnTo>
                    <a:lnTo>
                      <a:pt x="146" y="237"/>
                    </a:lnTo>
                    <a:lnTo>
                      <a:pt x="139" y="234"/>
                    </a:lnTo>
                    <a:lnTo>
                      <a:pt x="134" y="229"/>
                    </a:lnTo>
                    <a:lnTo>
                      <a:pt x="136" y="228"/>
                    </a:lnTo>
                    <a:lnTo>
                      <a:pt x="139" y="228"/>
                    </a:lnTo>
                    <a:lnTo>
                      <a:pt x="141" y="225"/>
                    </a:lnTo>
                    <a:lnTo>
                      <a:pt x="139" y="223"/>
                    </a:lnTo>
                    <a:lnTo>
                      <a:pt x="130" y="223"/>
                    </a:lnTo>
                    <a:lnTo>
                      <a:pt x="116" y="226"/>
                    </a:lnTo>
                    <a:lnTo>
                      <a:pt x="109" y="226"/>
                    </a:lnTo>
                    <a:lnTo>
                      <a:pt x="101" y="223"/>
                    </a:lnTo>
                    <a:lnTo>
                      <a:pt x="95" y="223"/>
                    </a:lnTo>
                    <a:lnTo>
                      <a:pt x="90" y="225"/>
                    </a:lnTo>
                    <a:lnTo>
                      <a:pt x="86" y="225"/>
                    </a:lnTo>
                    <a:lnTo>
                      <a:pt x="77" y="228"/>
                    </a:lnTo>
                    <a:lnTo>
                      <a:pt x="70" y="233"/>
                    </a:lnTo>
                    <a:lnTo>
                      <a:pt x="66" y="241"/>
                    </a:lnTo>
                    <a:lnTo>
                      <a:pt x="63" y="244"/>
                    </a:lnTo>
                    <a:lnTo>
                      <a:pt x="62" y="244"/>
                    </a:lnTo>
                    <a:lnTo>
                      <a:pt x="60" y="243"/>
                    </a:lnTo>
                    <a:lnTo>
                      <a:pt x="53" y="225"/>
                    </a:lnTo>
                    <a:lnTo>
                      <a:pt x="49" y="219"/>
                    </a:lnTo>
                    <a:lnTo>
                      <a:pt x="46" y="233"/>
                    </a:lnTo>
                    <a:lnTo>
                      <a:pt x="46" y="234"/>
                    </a:lnTo>
                    <a:lnTo>
                      <a:pt x="41" y="240"/>
                    </a:lnTo>
                    <a:lnTo>
                      <a:pt x="35" y="243"/>
                    </a:lnTo>
                    <a:lnTo>
                      <a:pt x="24" y="243"/>
                    </a:lnTo>
                    <a:lnTo>
                      <a:pt x="24" y="244"/>
                    </a:lnTo>
                    <a:lnTo>
                      <a:pt x="23" y="244"/>
                    </a:lnTo>
                    <a:lnTo>
                      <a:pt x="21" y="247"/>
                    </a:lnTo>
                    <a:lnTo>
                      <a:pt x="13" y="268"/>
                    </a:lnTo>
                    <a:lnTo>
                      <a:pt x="9" y="269"/>
                    </a:lnTo>
                    <a:lnTo>
                      <a:pt x="5" y="272"/>
                    </a:lnTo>
                    <a:lnTo>
                      <a:pt x="2" y="276"/>
                    </a:lnTo>
                    <a:lnTo>
                      <a:pt x="0" y="276"/>
                    </a:lnTo>
                    <a:lnTo>
                      <a:pt x="0" y="27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11" name="Freeform 1545">
                <a:extLst>
                  <a:ext uri="{FF2B5EF4-FFF2-40B4-BE49-F238E27FC236}">
                    <a16:creationId xmlns:a16="http://schemas.microsoft.com/office/drawing/2014/main" id="{E9263F8B-9293-1970-F709-29096FD22F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4" y="1259"/>
                <a:ext cx="44" cy="33"/>
              </a:xfrm>
              <a:custGeom>
                <a:avLst/>
                <a:gdLst>
                  <a:gd name="T0" fmla="*/ 0 w 174"/>
                  <a:gd name="T1" fmla="*/ 29 h 128"/>
                  <a:gd name="T2" fmla="*/ 3 w 174"/>
                  <a:gd name="T3" fmla="*/ 35 h 128"/>
                  <a:gd name="T4" fmla="*/ 13 w 174"/>
                  <a:gd name="T5" fmla="*/ 26 h 128"/>
                  <a:gd name="T6" fmla="*/ 20 w 174"/>
                  <a:gd name="T7" fmla="*/ 18 h 128"/>
                  <a:gd name="T8" fmla="*/ 19 w 174"/>
                  <a:gd name="T9" fmla="*/ 11 h 128"/>
                  <a:gd name="T10" fmla="*/ 38 w 174"/>
                  <a:gd name="T11" fmla="*/ 1 h 128"/>
                  <a:gd name="T12" fmla="*/ 57 w 174"/>
                  <a:gd name="T13" fmla="*/ 14 h 128"/>
                  <a:gd name="T14" fmla="*/ 63 w 174"/>
                  <a:gd name="T15" fmla="*/ 11 h 128"/>
                  <a:gd name="T16" fmla="*/ 72 w 174"/>
                  <a:gd name="T17" fmla="*/ 0 h 128"/>
                  <a:gd name="T18" fmla="*/ 80 w 174"/>
                  <a:gd name="T19" fmla="*/ 22 h 128"/>
                  <a:gd name="T20" fmla="*/ 93 w 174"/>
                  <a:gd name="T21" fmla="*/ 36 h 128"/>
                  <a:gd name="T22" fmla="*/ 90 w 174"/>
                  <a:gd name="T23" fmla="*/ 46 h 128"/>
                  <a:gd name="T24" fmla="*/ 94 w 174"/>
                  <a:gd name="T25" fmla="*/ 39 h 128"/>
                  <a:gd name="T26" fmla="*/ 115 w 174"/>
                  <a:gd name="T27" fmla="*/ 38 h 128"/>
                  <a:gd name="T28" fmla="*/ 122 w 174"/>
                  <a:gd name="T29" fmla="*/ 39 h 128"/>
                  <a:gd name="T30" fmla="*/ 126 w 174"/>
                  <a:gd name="T31" fmla="*/ 40 h 128"/>
                  <a:gd name="T32" fmla="*/ 148 w 174"/>
                  <a:gd name="T33" fmla="*/ 42 h 128"/>
                  <a:gd name="T34" fmla="*/ 158 w 174"/>
                  <a:gd name="T35" fmla="*/ 49 h 128"/>
                  <a:gd name="T36" fmla="*/ 155 w 174"/>
                  <a:gd name="T37" fmla="*/ 53 h 128"/>
                  <a:gd name="T38" fmla="*/ 154 w 174"/>
                  <a:gd name="T39" fmla="*/ 59 h 128"/>
                  <a:gd name="T40" fmla="*/ 164 w 174"/>
                  <a:gd name="T41" fmla="*/ 57 h 128"/>
                  <a:gd name="T42" fmla="*/ 171 w 174"/>
                  <a:gd name="T43" fmla="*/ 71 h 128"/>
                  <a:gd name="T44" fmla="*/ 174 w 174"/>
                  <a:gd name="T45" fmla="*/ 74 h 128"/>
                  <a:gd name="T46" fmla="*/ 167 w 174"/>
                  <a:gd name="T47" fmla="*/ 75 h 128"/>
                  <a:gd name="T48" fmla="*/ 160 w 174"/>
                  <a:gd name="T49" fmla="*/ 76 h 128"/>
                  <a:gd name="T50" fmla="*/ 148 w 174"/>
                  <a:gd name="T51" fmla="*/ 85 h 128"/>
                  <a:gd name="T52" fmla="*/ 144 w 174"/>
                  <a:gd name="T53" fmla="*/ 89 h 128"/>
                  <a:gd name="T54" fmla="*/ 150 w 174"/>
                  <a:gd name="T55" fmla="*/ 96 h 128"/>
                  <a:gd name="T56" fmla="*/ 144 w 174"/>
                  <a:gd name="T57" fmla="*/ 102 h 128"/>
                  <a:gd name="T58" fmla="*/ 137 w 174"/>
                  <a:gd name="T59" fmla="*/ 112 h 128"/>
                  <a:gd name="T60" fmla="*/ 133 w 174"/>
                  <a:gd name="T61" fmla="*/ 117 h 128"/>
                  <a:gd name="T62" fmla="*/ 130 w 174"/>
                  <a:gd name="T63" fmla="*/ 127 h 128"/>
                  <a:gd name="T64" fmla="*/ 132 w 174"/>
                  <a:gd name="T65" fmla="*/ 128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74" h="128">
                    <a:moveTo>
                      <a:pt x="0" y="28"/>
                    </a:moveTo>
                    <a:lnTo>
                      <a:pt x="0" y="29"/>
                    </a:lnTo>
                    <a:lnTo>
                      <a:pt x="2" y="33"/>
                    </a:lnTo>
                    <a:lnTo>
                      <a:pt x="3" y="35"/>
                    </a:lnTo>
                    <a:lnTo>
                      <a:pt x="5" y="35"/>
                    </a:lnTo>
                    <a:lnTo>
                      <a:pt x="13" y="26"/>
                    </a:lnTo>
                    <a:lnTo>
                      <a:pt x="19" y="23"/>
                    </a:lnTo>
                    <a:lnTo>
                      <a:pt x="20" y="18"/>
                    </a:lnTo>
                    <a:lnTo>
                      <a:pt x="17" y="15"/>
                    </a:lnTo>
                    <a:lnTo>
                      <a:pt x="19" y="11"/>
                    </a:lnTo>
                    <a:lnTo>
                      <a:pt x="33" y="0"/>
                    </a:lnTo>
                    <a:lnTo>
                      <a:pt x="38" y="1"/>
                    </a:lnTo>
                    <a:lnTo>
                      <a:pt x="56" y="12"/>
                    </a:lnTo>
                    <a:lnTo>
                      <a:pt x="57" y="14"/>
                    </a:lnTo>
                    <a:lnTo>
                      <a:pt x="59" y="14"/>
                    </a:lnTo>
                    <a:lnTo>
                      <a:pt x="63" y="11"/>
                    </a:lnTo>
                    <a:lnTo>
                      <a:pt x="65" y="7"/>
                    </a:lnTo>
                    <a:lnTo>
                      <a:pt x="72" y="0"/>
                    </a:lnTo>
                    <a:lnTo>
                      <a:pt x="73" y="1"/>
                    </a:lnTo>
                    <a:lnTo>
                      <a:pt x="80" y="22"/>
                    </a:lnTo>
                    <a:lnTo>
                      <a:pt x="90" y="30"/>
                    </a:lnTo>
                    <a:lnTo>
                      <a:pt x="93" y="36"/>
                    </a:lnTo>
                    <a:lnTo>
                      <a:pt x="88" y="46"/>
                    </a:lnTo>
                    <a:lnTo>
                      <a:pt x="90" y="46"/>
                    </a:lnTo>
                    <a:lnTo>
                      <a:pt x="93" y="42"/>
                    </a:lnTo>
                    <a:lnTo>
                      <a:pt x="94" y="39"/>
                    </a:lnTo>
                    <a:lnTo>
                      <a:pt x="102" y="38"/>
                    </a:lnTo>
                    <a:lnTo>
                      <a:pt x="115" y="38"/>
                    </a:lnTo>
                    <a:lnTo>
                      <a:pt x="116" y="39"/>
                    </a:lnTo>
                    <a:lnTo>
                      <a:pt x="122" y="39"/>
                    </a:lnTo>
                    <a:lnTo>
                      <a:pt x="125" y="42"/>
                    </a:lnTo>
                    <a:lnTo>
                      <a:pt x="126" y="40"/>
                    </a:lnTo>
                    <a:lnTo>
                      <a:pt x="132" y="40"/>
                    </a:lnTo>
                    <a:lnTo>
                      <a:pt x="148" y="42"/>
                    </a:lnTo>
                    <a:lnTo>
                      <a:pt x="157" y="46"/>
                    </a:lnTo>
                    <a:lnTo>
                      <a:pt x="158" y="49"/>
                    </a:lnTo>
                    <a:lnTo>
                      <a:pt x="158" y="50"/>
                    </a:lnTo>
                    <a:lnTo>
                      <a:pt x="155" y="53"/>
                    </a:lnTo>
                    <a:lnTo>
                      <a:pt x="154" y="57"/>
                    </a:lnTo>
                    <a:lnTo>
                      <a:pt x="154" y="59"/>
                    </a:lnTo>
                    <a:lnTo>
                      <a:pt x="155" y="59"/>
                    </a:lnTo>
                    <a:lnTo>
                      <a:pt x="164" y="57"/>
                    </a:lnTo>
                    <a:lnTo>
                      <a:pt x="171" y="63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4"/>
                    </a:lnTo>
                    <a:lnTo>
                      <a:pt x="172" y="75"/>
                    </a:lnTo>
                    <a:lnTo>
                      <a:pt x="167" y="75"/>
                    </a:lnTo>
                    <a:lnTo>
                      <a:pt x="162" y="76"/>
                    </a:lnTo>
                    <a:lnTo>
                      <a:pt x="160" y="76"/>
                    </a:lnTo>
                    <a:lnTo>
                      <a:pt x="157" y="78"/>
                    </a:lnTo>
                    <a:lnTo>
                      <a:pt x="148" y="85"/>
                    </a:lnTo>
                    <a:lnTo>
                      <a:pt x="144" y="86"/>
                    </a:lnTo>
                    <a:lnTo>
                      <a:pt x="144" y="89"/>
                    </a:lnTo>
                    <a:lnTo>
                      <a:pt x="150" y="95"/>
                    </a:lnTo>
                    <a:lnTo>
                      <a:pt x="150" y="96"/>
                    </a:lnTo>
                    <a:lnTo>
                      <a:pt x="148" y="103"/>
                    </a:lnTo>
                    <a:lnTo>
                      <a:pt x="144" y="102"/>
                    </a:lnTo>
                    <a:lnTo>
                      <a:pt x="140" y="105"/>
                    </a:lnTo>
                    <a:lnTo>
                      <a:pt x="137" y="112"/>
                    </a:lnTo>
                    <a:lnTo>
                      <a:pt x="137" y="116"/>
                    </a:lnTo>
                    <a:lnTo>
                      <a:pt x="133" y="117"/>
                    </a:lnTo>
                    <a:lnTo>
                      <a:pt x="132" y="119"/>
                    </a:lnTo>
                    <a:lnTo>
                      <a:pt x="130" y="127"/>
                    </a:lnTo>
                    <a:lnTo>
                      <a:pt x="130" y="128"/>
                    </a:lnTo>
                    <a:lnTo>
                      <a:pt x="132" y="12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12" name="Freeform 1546">
                <a:extLst>
                  <a:ext uri="{FF2B5EF4-FFF2-40B4-BE49-F238E27FC236}">
                    <a16:creationId xmlns:a16="http://schemas.microsoft.com/office/drawing/2014/main" id="{AF190E73-958F-CB2A-C504-CC61394E60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1" y="1297"/>
                <a:ext cx="5" cy="5"/>
              </a:xfrm>
              <a:custGeom>
                <a:avLst/>
                <a:gdLst>
                  <a:gd name="T0" fmla="*/ 0 w 21"/>
                  <a:gd name="T1" fmla="*/ 0 h 18"/>
                  <a:gd name="T2" fmla="*/ 2 w 21"/>
                  <a:gd name="T3" fmla="*/ 3 h 18"/>
                  <a:gd name="T4" fmla="*/ 11 w 21"/>
                  <a:gd name="T5" fmla="*/ 4 h 18"/>
                  <a:gd name="T6" fmla="*/ 18 w 21"/>
                  <a:gd name="T7" fmla="*/ 3 h 18"/>
                  <a:gd name="T8" fmla="*/ 19 w 21"/>
                  <a:gd name="T9" fmla="*/ 4 h 18"/>
                  <a:gd name="T10" fmla="*/ 19 w 21"/>
                  <a:gd name="T11" fmla="*/ 6 h 18"/>
                  <a:gd name="T12" fmla="*/ 21 w 21"/>
                  <a:gd name="T13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1" h="18">
                    <a:moveTo>
                      <a:pt x="0" y="0"/>
                    </a:moveTo>
                    <a:lnTo>
                      <a:pt x="2" y="3"/>
                    </a:lnTo>
                    <a:lnTo>
                      <a:pt x="11" y="4"/>
                    </a:lnTo>
                    <a:lnTo>
                      <a:pt x="18" y="3"/>
                    </a:lnTo>
                    <a:lnTo>
                      <a:pt x="19" y="4"/>
                    </a:lnTo>
                    <a:lnTo>
                      <a:pt x="19" y="6"/>
                    </a:lnTo>
                    <a:lnTo>
                      <a:pt x="21" y="1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13" name="Freeform 1547">
                <a:extLst>
                  <a:ext uri="{FF2B5EF4-FFF2-40B4-BE49-F238E27FC236}">
                    <a16:creationId xmlns:a16="http://schemas.microsoft.com/office/drawing/2014/main" id="{30265CF0-DC83-A38B-66DC-6729C89F32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7" y="1302"/>
                <a:ext cx="129" cy="40"/>
              </a:xfrm>
              <a:custGeom>
                <a:avLst/>
                <a:gdLst>
                  <a:gd name="T0" fmla="*/ 21 w 516"/>
                  <a:gd name="T1" fmla="*/ 113 h 160"/>
                  <a:gd name="T2" fmla="*/ 37 w 516"/>
                  <a:gd name="T3" fmla="*/ 108 h 160"/>
                  <a:gd name="T4" fmla="*/ 41 w 516"/>
                  <a:gd name="T5" fmla="*/ 113 h 160"/>
                  <a:gd name="T6" fmla="*/ 55 w 516"/>
                  <a:gd name="T7" fmla="*/ 124 h 160"/>
                  <a:gd name="T8" fmla="*/ 69 w 516"/>
                  <a:gd name="T9" fmla="*/ 123 h 160"/>
                  <a:gd name="T10" fmla="*/ 69 w 516"/>
                  <a:gd name="T11" fmla="*/ 152 h 160"/>
                  <a:gd name="T12" fmla="*/ 88 w 516"/>
                  <a:gd name="T13" fmla="*/ 160 h 160"/>
                  <a:gd name="T14" fmla="*/ 97 w 516"/>
                  <a:gd name="T15" fmla="*/ 154 h 160"/>
                  <a:gd name="T16" fmla="*/ 105 w 516"/>
                  <a:gd name="T17" fmla="*/ 148 h 160"/>
                  <a:gd name="T18" fmla="*/ 87 w 516"/>
                  <a:gd name="T19" fmla="*/ 138 h 160"/>
                  <a:gd name="T20" fmla="*/ 92 w 516"/>
                  <a:gd name="T21" fmla="*/ 136 h 160"/>
                  <a:gd name="T22" fmla="*/ 101 w 516"/>
                  <a:gd name="T23" fmla="*/ 137 h 160"/>
                  <a:gd name="T24" fmla="*/ 108 w 516"/>
                  <a:gd name="T25" fmla="*/ 140 h 160"/>
                  <a:gd name="T26" fmla="*/ 133 w 516"/>
                  <a:gd name="T27" fmla="*/ 127 h 160"/>
                  <a:gd name="T28" fmla="*/ 151 w 516"/>
                  <a:gd name="T29" fmla="*/ 130 h 160"/>
                  <a:gd name="T30" fmla="*/ 192 w 516"/>
                  <a:gd name="T31" fmla="*/ 136 h 160"/>
                  <a:gd name="T32" fmla="*/ 201 w 516"/>
                  <a:gd name="T33" fmla="*/ 131 h 160"/>
                  <a:gd name="T34" fmla="*/ 211 w 516"/>
                  <a:gd name="T35" fmla="*/ 106 h 160"/>
                  <a:gd name="T36" fmla="*/ 219 w 516"/>
                  <a:gd name="T37" fmla="*/ 106 h 160"/>
                  <a:gd name="T38" fmla="*/ 242 w 516"/>
                  <a:gd name="T39" fmla="*/ 95 h 160"/>
                  <a:gd name="T40" fmla="*/ 252 w 516"/>
                  <a:gd name="T41" fmla="*/ 80 h 160"/>
                  <a:gd name="T42" fmla="*/ 255 w 516"/>
                  <a:gd name="T43" fmla="*/ 70 h 160"/>
                  <a:gd name="T44" fmla="*/ 288 w 516"/>
                  <a:gd name="T45" fmla="*/ 59 h 160"/>
                  <a:gd name="T46" fmla="*/ 286 w 516"/>
                  <a:gd name="T47" fmla="*/ 53 h 160"/>
                  <a:gd name="T48" fmla="*/ 309 w 516"/>
                  <a:gd name="T49" fmla="*/ 45 h 160"/>
                  <a:gd name="T50" fmla="*/ 332 w 516"/>
                  <a:gd name="T51" fmla="*/ 45 h 160"/>
                  <a:gd name="T52" fmla="*/ 348 w 516"/>
                  <a:gd name="T53" fmla="*/ 38 h 160"/>
                  <a:gd name="T54" fmla="*/ 354 w 516"/>
                  <a:gd name="T55" fmla="*/ 59 h 160"/>
                  <a:gd name="T56" fmla="*/ 356 w 516"/>
                  <a:gd name="T57" fmla="*/ 62 h 160"/>
                  <a:gd name="T58" fmla="*/ 404 w 516"/>
                  <a:gd name="T59" fmla="*/ 112 h 160"/>
                  <a:gd name="T60" fmla="*/ 409 w 516"/>
                  <a:gd name="T61" fmla="*/ 137 h 160"/>
                  <a:gd name="T62" fmla="*/ 418 w 516"/>
                  <a:gd name="T63" fmla="*/ 126 h 160"/>
                  <a:gd name="T64" fmla="*/ 432 w 516"/>
                  <a:gd name="T65" fmla="*/ 105 h 160"/>
                  <a:gd name="T66" fmla="*/ 437 w 516"/>
                  <a:gd name="T67" fmla="*/ 98 h 160"/>
                  <a:gd name="T68" fmla="*/ 428 w 516"/>
                  <a:gd name="T69" fmla="*/ 67 h 160"/>
                  <a:gd name="T70" fmla="*/ 422 w 516"/>
                  <a:gd name="T71" fmla="*/ 42 h 160"/>
                  <a:gd name="T72" fmla="*/ 425 w 516"/>
                  <a:gd name="T73" fmla="*/ 14 h 160"/>
                  <a:gd name="T74" fmla="*/ 443 w 516"/>
                  <a:gd name="T75" fmla="*/ 11 h 160"/>
                  <a:gd name="T76" fmla="*/ 478 w 516"/>
                  <a:gd name="T77" fmla="*/ 50 h 160"/>
                  <a:gd name="T78" fmla="*/ 500 w 516"/>
                  <a:gd name="T79" fmla="*/ 42 h 160"/>
                  <a:gd name="T80" fmla="*/ 504 w 516"/>
                  <a:gd name="T81" fmla="*/ 42 h 160"/>
                  <a:gd name="T82" fmla="*/ 510 w 516"/>
                  <a:gd name="T83" fmla="*/ 41 h 160"/>
                  <a:gd name="T84" fmla="*/ 500 w 516"/>
                  <a:gd name="T85" fmla="*/ 27 h 160"/>
                  <a:gd name="T86" fmla="*/ 509 w 516"/>
                  <a:gd name="T87" fmla="*/ 4 h 160"/>
                  <a:gd name="T88" fmla="*/ 514 w 516"/>
                  <a:gd name="T89" fmla="*/ 0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516" h="160">
                    <a:moveTo>
                      <a:pt x="0" y="105"/>
                    </a:moveTo>
                    <a:lnTo>
                      <a:pt x="0" y="103"/>
                    </a:lnTo>
                    <a:lnTo>
                      <a:pt x="21" y="113"/>
                    </a:lnTo>
                    <a:lnTo>
                      <a:pt x="31" y="112"/>
                    </a:lnTo>
                    <a:lnTo>
                      <a:pt x="32" y="109"/>
                    </a:lnTo>
                    <a:lnTo>
                      <a:pt x="37" y="108"/>
                    </a:lnTo>
                    <a:lnTo>
                      <a:pt x="38" y="109"/>
                    </a:lnTo>
                    <a:lnTo>
                      <a:pt x="39" y="109"/>
                    </a:lnTo>
                    <a:lnTo>
                      <a:pt x="41" y="113"/>
                    </a:lnTo>
                    <a:lnTo>
                      <a:pt x="48" y="122"/>
                    </a:lnTo>
                    <a:lnTo>
                      <a:pt x="49" y="122"/>
                    </a:lnTo>
                    <a:lnTo>
                      <a:pt x="55" y="124"/>
                    </a:lnTo>
                    <a:lnTo>
                      <a:pt x="58" y="124"/>
                    </a:lnTo>
                    <a:lnTo>
                      <a:pt x="60" y="123"/>
                    </a:lnTo>
                    <a:lnTo>
                      <a:pt x="69" y="123"/>
                    </a:lnTo>
                    <a:lnTo>
                      <a:pt x="71" y="124"/>
                    </a:lnTo>
                    <a:lnTo>
                      <a:pt x="74" y="133"/>
                    </a:lnTo>
                    <a:lnTo>
                      <a:pt x="69" y="152"/>
                    </a:lnTo>
                    <a:lnTo>
                      <a:pt x="73" y="152"/>
                    </a:lnTo>
                    <a:lnTo>
                      <a:pt x="87" y="160"/>
                    </a:lnTo>
                    <a:lnTo>
                      <a:pt x="88" y="160"/>
                    </a:lnTo>
                    <a:lnTo>
                      <a:pt x="90" y="158"/>
                    </a:lnTo>
                    <a:lnTo>
                      <a:pt x="94" y="157"/>
                    </a:lnTo>
                    <a:lnTo>
                      <a:pt x="97" y="154"/>
                    </a:lnTo>
                    <a:lnTo>
                      <a:pt x="102" y="150"/>
                    </a:lnTo>
                    <a:lnTo>
                      <a:pt x="104" y="150"/>
                    </a:lnTo>
                    <a:lnTo>
                      <a:pt x="105" y="148"/>
                    </a:lnTo>
                    <a:lnTo>
                      <a:pt x="97" y="143"/>
                    </a:lnTo>
                    <a:lnTo>
                      <a:pt x="91" y="143"/>
                    </a:lnTo>
                    <a:lnTo>
                      <a:pt x="87" y="138"/>
                    </a:lnTo>
                    <a:lnTo>
                      <a:pt x="85" y="136"/>
                    </a:lnTo>
                    <a:lnTo>
                      <a:pt x="87" y="134"/>
                    </a:lnTo>
                    <a:lnTo>
                      <a:pt x="92" y="136"/>
                    </a:lnTo>
                    <a:lnTo>
                      <a:pt x="95" y="136"/>
                    </a:lnTo>
                    <a:lnTo>
                      <a:pt x="99" y="137"/>
                    </a:lnTo>
                    <a:lnTo>
                      <a:pt x="101" y="137"/>
                    </a:lnTo>
                    <a:lnTo>
                      <a:pt x="102" y="136"/>
                    </a:lnTo>
                    <a:lnTo>
                      <a:pt x="105" y="138"/>
                    </a:lnTo>
                    <a:lnTo>
                      <a:pt x="108" y="140"/>
                    </a:lnTo>
                    <a:lnTo>
                      <a:pt x="109" y="140"/>
                    </a:lnTo>
                    <a:lnTo>
                      <a:pt x="129" y="131"/>
                    </a:lnTo>
                    <a:lnTo>
                      <a:pt x="133" y="127"/>
                    </a:lnTo>
                    <a:lnTo>
                      <a:pt x="143" y="124"/>
                    </a:lnTo>
                    <a:lnTo>
                      <a:pt x="151" y="129"/>
                    </a:lnTo>
                    <a:lnTo>
                      <a:pt x="151" y="130"/>
                    </a:lnTo>
                    <a:lnTo>
                      <a:pt x="157" y="133"/>
                    </a:lnTo>
                    <a:lnTo>
                      <a:pt x="162" y="134"/>
                    </a:lnTo>
                    <a:lnTo>
                      <a:pt x="192" y="136"/>
                    </a:lnTo>
                    <a:lnTo>
                      <a:pt x="200" y="133"/>
                    </a:lnTo>
                    <a:lnTo>
                      <a:pt x="201" y="133"/>
                    </a:lnTo>
                    <a:lnTo>
                      <a:pt x="201" y="131"/>
                    </a:lnTo>
                    <a:lnTo>
                      <a:pt x="203" y="129"/>
                    </a:lnTo>
                    <a:lnTo>
                      <a:pt x="203" y="127"/>
                    </a:lnTo>
                    <a:lnTo>
                      <a:pt x="211" y="106"/>
                    </a:lnTo>
                    <a:lnTo>
                      <a:pt x="215" y="108"/>
                    </a:lnTo>
                    <a:lnTo>
                      <a:pt x="217" y="106"/>
                    </a:lnTo>
                    <a:lnTo>
                      <a:pt x="219" y="106"/>
                    </a:lnTo>
                    <a:lnTo>
                      <a:pt x="232" y="102"/>
                    </a:lnTo>
                    <a:lnTo>
                      <a:pt x="238" y="99"/>
                    </a:lnTo>
                    <a:lnTo>
                      <a:pt x="242" y="95"/>
                    </a:lnTo>
                    <a:lnTo>
                      <a:pt x="250" y="87"/>
                    </a:lnTo>
                    <a:lnTo>
                      <a:pt x="252" y="84"/>
                    </a:lnTo>
                    <a:lnTo>
                      <a:pt x="252" y="80"/>
                    </a:lnTo>
                    <a:lnTo>
                      <a:pt x="253" y="76"/>
                    </a:lnTo>
                    <a:lnTo>
                      <a:pt x="253" y="70"/>
                    </a:lnTo>
                    <a:lnTo>
                      <a:pt x="255" y="70"/>
                    </a:lnTo>
                    <a:lnTo>
                      <a:pt x="278" y="67"/>
                    </a:lnTo>
                    <a:lnTo>
                      <a:pt x="284" y="66"/>
                    </a:lnTo>
                    <a:lnTo>
                      <a:pt x="288" y="59"/>
                    </a:lnTo>
                    <a:lnTo>
                      <a:pt x="284" y="55"/>
                    </a:lnTo>
                    <a:lnTo>
                      <a:pt x="285" y="53"/>
                    </a:lnTo>
                    <a:lnTo>
                      <a:pt x="286" y="53"/>
                    </a:lnTo>
                    <a:lnTo>
                      <a:pt x="296" y="46"/>
                    </a:lnTo>
                    <a:lnTo>
                      <a:pt x="301" y="45"/>
                    </a:lnTo>
                    <a:lnTo>
                      <a:pt x="309" y="45"/>
                    </a:lnTo>
                    <a:lnTo>
                      <a:pt x="315" y="46"/>
                    </a:lnTo>
                    <a:lnTo>
                      <a:pt x="328" y="41"/>
                    </a:lnTo>
                    <a:lnTo>
                      <a:pt x="332" y="45"/>
                    </a:lnTo>
                    <a:lnTo>
                      <a:pt x="335" y="52"/>
                    </a:lnTo>
                    <a:lnTo>
                      <a:pt x="345" y="38"/>
                    </a:lnTo>
                    <a:lnTo>
                      <a:pt x="348" y="38"/>
                    </a:lnTo>
                    <a:lnTo>
                      <a:pt x="351" y="41"/>
                    </a:lnTo>
                    <a:lnTo>
                      <a:pt x="352" y="43"/>
                    </a:lnTo>
                    <a:lnTo>
                      <a:pt x="354" y="59"/>
                    </a:lnTo>
                    <a:lnTo>
                      <a:pt x="352" y="60"/>
                    </a:lnTo>
                    <a:lnTo>
                      <a:pt x="354" y="60"/>
                    </a:lnTo>
                    <a:lnTo>
                      <a:pt x="356" y="62"/>
                    </a:lnTo>
                    <a:lnTo>
                      <a:pt x="372" y="76"/>
                    </a:lnTo>
                    <a:lnTo>
                      <a:pt x="394" y="105"/>
                    </a:lnTo>
                    <a:lnTo>
                      <a:pt x="404" y="112"/>
                    </a:lnTo>
                    <a:lnTo>
                      <a:pt x="404" y="113"/>
                    </a:lnTo>
                    <a:lnTo>
                      <a:pt x="406" y="120"/>
                    </a:lnTo>
                    <a:lnTo>
                      <a:pt x="409" y="137"/>
                    </a:lnTo>
                    <a:lnTo>
                      <a:pt x="412" y="140"/>
                    </a:lnTo>
                    <a:lnTo>
                      <a:pt x="415" y="138"/>
                    </a:lnTo>
                    <a:lnTo>
                      <a:pt x="418" y="126"/>
                    </a:lnTo>
                    <a:lnTo>
                      <a:pt x="418" y="123"/>
                    </a:lnTo>
                    <a:lnTo>
                      <a:pt x="419" y="122"/>
                    </a:lnTo>
                    <a:lnTo>
                      <a:pt x="432" y="105"/>
                    </a:lnTo>
                    <a:lnTo>
                      <a:pt x="433" y="103"/>
                    </a:lnTo>
                    <a:lnTo>
                      <a:pt x="436" y="99"/>
                    </a:lnTo>
                    <a:lnTo>
                      <a:pt x="437" y="98"/>
                    </a:lnTo>
                    <a:lnTo>
                      <a:pt x="437" y="84"/>
                    </a:lnTo>
                    <a:lnTo>
                      <a:pt x="433" y="81"/>
                    </a:lnTo>
                    <a:lnTo>
                      <a:pt x="428" y="67"/>
                    </a:lnTo>
                    <a:lnTo>
                      <a:pt x="425" y="64"/>
                    </a:lnTo>
                    <a:lnTo>
                      <a:pt x="422" y="55"/>
                    </a:lnTo>
                    <a:lnTo>
                      <a:pt x="422" y="42"/>
                    </a:lnTo>
                    <a:lnTo>
                      <a:pt x="418" y="25"/>
                    </a:lnTo>
                    <a:lnTo>
                      <a:pt x="422" y="17"/>
                    </a:lnTo>
                    <a:lnTo>
                      <a:pt x="425" y="14"/>
                    </a:lnTo>
                    <a:lnTo>
                      <a:pt x="432" y="6"/>
                    </a:lnTo>
                    <a:lnTo>
                      <a:pt x="437" y="6"/>
                    </a:lnTo>
                    <a:lnTo>
                      <a:pt x="443" y="11"/>
                    </a:lnTo>
                    <a:lnTo>
                      <a:pt x="474" y="35"/>
                    </a:lnTo>
                    <a:lnTo>
                      <a:pt x="478" y="45"/>
                    </a:lnTo>
                    <a:lnTo>
                      <a:pt x="478" y="50"/>
                    </a:lnTo>
                    <a:lnTo>
                      <a:pt x="482" y="50"/>
                    </a:lnTo>
                    <a:lnTo>
                      <a:pt x="490" y="49"/>
                    </a:lnTo>
                    <a:lnTo>
                      <a:pt x="500" y="42"/>
                    </a:lnTo>
                    <a:lnTo>
                      <a:pt x="503" y="41"/>
                    </a:lnTo>
                    <a:lnTo>
                      <a:pt x="503" y="42"/>
                    </a:lnTo>
                    <a:lnTo>
                      <a:pt x="504" y="42"/>
                    </a:lnTo>
                    <a:lnTo>
                      <a:pt x="506" y="38"/>
                    </a:lnTo>
                    <a:lnTo>
                      <a:pt x="507" y="39"/>
                    </a:lnTo>
                    <a:lnTo>
                      <a:pt x="510" y="41"/>
                    </a:lnTo>
                    <a:lnTo>
                      <a:pt x="511" y="38"/>
                    </a:lnTo>
                    <a:lnTo>
                      <a:pt x="510" y="38"/>
                    </a:lnTo>
                    <a:lnTo>
                      <a:pt x="500" y="27"/>
                    </a:lnTo>
                    <a:lnTo>
                      <a:pt x="502" y="23"/>
                    </a:lnTo>
                    <a:lnTo>
                      <a:pt x="502" y="18"/>
                    </a:lnTo>
                    <a:lnTo>
                      <a:pt x="509" y="4"/>
                    </a:lnTo>
                    <a:lnTo>
                      <a:pt x="510" y="3"/>
                    </a:lnTo>
                    <a:lnTo>
                      <a:pt x="513" y="2"/>
                    </a:lnTo>
                    <a:lnTo>
                      <a:pt x="514" y="0"/>
                    </a:lnTo>
                    <a:lnTo>
                      <a:pt x="516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14" name="Line 1548">
                <a:extLst>
                  <a:ext uri="{FF2B5EF4-FFF2-40B4-BE49-F238E27FC236}">
                    <a16:creationId xmlns:a16="http://schemas.microsoft.com/office/drawing/2014/main" id="{DD4F92A4-2692-EF2F-4078-6DB0983BB0A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107" y="1292"/>
                <a:ext cx="4" cy="5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15" name="Freeform 1549">
                <a:extLst>
                  <a:ext uri="{FF2B5EF4-FFF2-40B4-BE49-F238E27FC236}">
                    <a16:creationId xmlns:a16="http://schemas.microsoft.com/office/drawing/2014/main" id="{96A1E8E4-149A-5567-1A67-5B6F16E2B0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7" y="1292"/>
                <a:ext cx="4" cy="5"/>
              </a:xfrm>
              <a:custGeom>
                <a:avLst/>
                <a:gdLst>
                  <a:gd name="T0" fmla="*/ 0 w 14"/>
                  <a:gd name="T1" fmla="*/ 0 h 24"/>
                  <a:gd name="T2" fmla="*/ 2 w 14"/>
                  <a:gd name="T3" fmla="*/ 7 h 24"/>
                  <a:gd name="T4" fmla="*/ 14 w 14"/>
                  <a:gd name="T5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24">
                    <a:moveTo>
                      <a:pt x="0" y="0"/>
                    </a:moveTo>
                    <a:lnTo>
                      <a:pt x="2" y="7"/>
                    </a:lnTo>
                    <a:lnTo>
                      <a:pt x="14" y="2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16" name="Freeform 1550">
                <a:extLst>
                  <a:ext uri="{FF2B5EF4-FFF2-40B4-BE49-F238E27FC236}">
                    <a16:creationId xmlns:a16="http://schemas.microsoft.com/office/drawing/2014/main" id="{B82ECE66-9B75-A0DA-E70E-8DDA4AC2D9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3" y="1339"/>
                <a:ext cx="29" cy="41"/>
              </a:xfrm>
              <a:custGeom>
                <a:avLst/>
                <a:gdLst>
                  <a:gd name="T0" fmla="*/ 1 w 117"/>
                  <a:gd name="T1" fmla="*/ 166 h 166"/>
                  <a:gd name="T2" fmla="*/ 1 w 117"/>
                  <a:gd name="T3" fmla="*/ 163 h 166"/>
                  <a:gd name="T4" fmla="*/ 0 w 117"/>
                  <a:gd name="T5" fmla="*/ 155 h 166"/>
                  <a:gd name="T6" fmla="*/ 0 w 117"/>
                  <a:gd name="T7" fmla="*/ 147 h 166"/>
                  <a:gd name="T8" fmla="*/ 1 w 117"/>
                  <a:gd name="T9" fmla="*/ 140 h 166"/>
                  <a:gd name="T10" fmla="*/ 1 w 117"/>
                  <a:gd name="T11" fmla="*/ 135 h 166"/>
                  <a:gd name="T12" fmla="*/ 3 w 117"/>
                  <a:gd name="T13" fmla="*/ 124 h 166"/>
                  <a:gd name="T14" fmla="*/ 8 w 117"/>
                  <a:gd name="T15" fmla="*/ 116 h 166"/>
                  <a:gd name="T16" fmla="*/ 25 w 117"/>
                  <a:gd name="T17" fmla="*/ 99 h 166"/>
                  <a:gd name="T18" fmla="*/ 27 w 117"/>
                  <a:gd name="T19" fmla="*/ 96 h 166"/>
                  <a:gd name="T20" fmla="*/ 28 w 117"/>
                  <a:gd name="T21" fmla="*/ 95 h 166"/>
                  <a:gd name="T22" fmla="*/ 31 w 117"/>
                  <a:gd name="T23" fmla="*/ 99 h 166"/>
                  <a:gd name="T24" fmla="*/ 32 w 117"/>
                  <a:gd name="T25" fmla="*/ 100 h 166"/>
                  <a:gd name="T26" fmla="*/ 36 w 117"/>
                  <a:gd name="T27" fmla="*/ 106 h 166"/>
                  <a:gd name="T28" fmla="*/ 46 w 117"/>
                  <a:gd name="T29" fmla="*/ 110 h 166"/>
                  <a:gd name="T30" fmla="*/ 49 w 117"/>
                  <a:gd name="T31" fmla="*/ 109 h 166"/>
                  <a:gd name="T32" fmla="*/ 52 w 117"/>
                  <a:gd name="T33" fmla="*/ 104 h 166"/>
                  <a:gd name="T34" fmla="*/ 60 w 117"/>
                  <a:gd name="T35" fmla="*/ 100 h 166"/>
                  <a:gd name="T36" fmla="*/ 68 w 117"/>
                  <a:gd name="T37" fmla="*/ 103 h 166"/>
                  <a:gd name="T38" fmla="*/ 68 w 117"/>
                  <a:gd name="T39" fmla="*/ 104 h 166"/>
                  <a:gd name="T40" fmla="*/ 77 w 117"/>
                  <a:gd name="T41" fmla="*/ 93 h 166"/>
                  <a:gd name="T42" fmla="*/ 78 w 117"/>
                  <a:gd name="T43" fmla="*/ 90 h 166"/>
                  <a:gd name="T44" fmla="*/ 81 w 117"/>
                  <a:gd name="T45" fmla="*/ 90 h 166"/>
                  <a:gd name="T46" fmla="*/ 81 w 117"/>
                  <a:gd name="T47" fmla="*/ 89 h 166"/>
                  <a:gd name="T48" fmla="*/ 84 w 117"/>
                  <a:gd name="T49" fmla="*/ 86 h 166"/>
                  <a:gd name="T50" fmla="*/ 82 w 117"/>
                  <a:gd name="T51" fmla="*/ 82 h 166"/>
                  <a:gd name="T52" fmla="*/ 70 w 117"/>
                  <a:gd name="T53" fmla="*/ 74 h 166"/>
                  <a:gd name="T54" fmla="*/ 63 w 117"/>
                  <a:gd name="T55" fmla="*/ 74 h 166"/>
                  <a:gd name="T56" fmla="*/ 59 w 117"/>
                  <a:gd name="T57" fmla="*/ 80 h 166"/>
                  <a:gd name="T58" fmla="*/ 56 w 117"/>
                  <a:gd name="T59" fmla="*/ 81 h 166"/>
                  <a:gd name="T60" fmla="*/ 53 w 117"/>
                  <a:gd name="T61" fmla="*/ 86 h 166"/>
                  <a:gd name="T62" fmla="*/ 49 w 117"/>
                  <a:gd name="T63" fmla="*/ 93 h 166"/>
                  <a:gd name="T64" fmla="*/ 45 w 117"/>
                  <a:gd name="T65" fmla="*/ 93 h 166"/>
                  <a:gd name="T66" fmla="*/ 38 w 117"/>
                  <a:gd name="T67" fmla="*/ 90 h 166"/>
                  <a:gd name="T68" fmla="*/ 36 w 117"/>
                  <a:gd name="T69" fmla="*/ 88 h 166"/>
                  <a:gd name="T70" fmla="*/ 39 w 117"/>
                  <a:gd name="T71" fmla="*/ 88 h 166"/>
                  <a:gd name="T72" fmla="*/ 39 w 117"/>
                  <a:gd name="T73" fmla="*/ 85 h 166"/>
                  <a:gd name="T74" fmla="*/ 42 w 117"/>
                  <a:gd name="T75" fmla="*/ 85 h 166"/>
                  <a:gd name="T76" fmla="*/ 67 w 117"/>
                  <a:gd name="T77" fmla="*/ 70 h 166"/>
                  <a:gd name="T78" fmla="*/ 74 w 117"/>
                  <a:gd name="T79" fmla="*/ 67 h 166"/>
                  <a:gd name="T80" fmla="*/ 80 w 117"/>
                  <a:gd name="T81" fmla="*/ 66 h 166"/>
                  <a:gd name="T82" fmla="*/ 82 w 117"/>
                  <a:gd name="T83" fmla="*/ 66 h 166"/>
                  <a:gd name="T84" fmla="*/ 85 w 117"/>
                  <a:gd name="T85" fmla="*/ 67 h 166"/>
                  <a:gd name="T86" fmla="*/ 87 w 117"/>
                  <a:gd name="T87" fmla="*/ 67 h 166"/>
                  <a:gd name="T88" fmla="*/ 88 w 117"/>
                  <a:gd name="T89" fmla="*/ 68 h 166"/>
                  <a:gd name="T90" fmla="*/ 89 w 117"/>
                  <a:gd name="T91" fmla="*/ 71 h 166"/>
                  <a:gd name="T92" fmla="*/ 96 w 117"/>
                  <a:gd name="T93" fmla="*/ 75 h 166"/>
                  <a:gd name="T94" fmla="*/ 105 w 117"/>
                  <a:gd name="T95" fmla="*/ 77 h 166"/>
                  <a:gd name="T96" fmla="*/ 106 w 117"/>
                  <a:gd name="T97" fmla="*/ 77 h 166"/>
                  <a:gd name="T98" fmla="*/ 105 w 117"/>
                  <a:gd name="T99" fmla="*/ 74 h 166"/>
                  <a:gd name="T100" fmla="*/ 105 w 117"/>
                  <a:gd name="T101" fmla="*/ 73 h 166"/>
                  <a:gd name="T102" fmla="*/ 95 w 117"/>
                  <a:gd name="T103" fmla="*/ 50 h 166"/>
                  <a:gd name="T104" fmla="*/ 96 w 117"/>
                  <a:gd name="T105" fmla="*/ 30 h 166"/>
                  <a:gd name="T106" fmla="*/ 109 w 117"/>
                  <a:gd name="T107" fmla="*/ 7 h 166"/>
                  <a:gd name="T108" fmla="*/ 117 w 117"/>
                  <a:gd name="T109" fmla="*/ 0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17" h="166">
                    <a:moveTo>
                      <a:pt x="1" y="166"/>
                    </a:moveTo>
                    <a:lnTo>
                      <a:pt x="1" y="163"/>
                    </a:lnTo>
                    <a:lnTo>
                      <a:pt x="0" y="155"/>
                    </a:lnTo>
                    <a:lnTo>
                      <a:pt x="0" y="147"/>
                    </a:lnTo>
                    <a:lnTo>
                      <a:pt x="1" y="140"/>
                    </a:lnTo>
                    <a:lnTo>
                      <a:pt x="1" y="135"/>
                    </a:lnTo>
                    <a:lnTo>
                      <a:pt x="3" y="124"/>
                    </a:lnTo>
                    <a:lnTo>
                      <a:pt x="8" y="116"/>
                    </a:lnTo>
                    <a:lnTo>
                      <a:pt x="25" y="99"/>
                    </a:lnTo>
                    <a:lnTo>
                      <a:pt x="27" y="96"/>
                    </a:lnTo>
                    <a:lnTo>
                      <a:pt x="28" y="95"/>
                    </a:lnTo>
                    <a:lnTo>
                      <a:pt x="31" y="99"/>
                    </a:lnTo>
                    <a:lnTo>
                      <a:pt x="32" y="100"/>
                    </a:lnTo>
                    <a:lnTo>
                      <a:pt x="36" y="106"/>
                    </a:lnTo>
                    <a:lnTo>
                      <a:pt x="46" y="110"/>
                    </a:lnTo>
                    <a:lnTo>
                      <a:pt x="49" y="109"/>
                    </a:lnTo>
                    <a:lnTo>
                      <a:pt x="52" y="104"/>
                    </a:lnTo>
                    <a:lnTo>
                      <a:pt x="60" y="100"/>
                    </a:lnTo>
                    <a:lnTo>
                      <a:pt x="68" y="103"/>
                    </a:lnTo>
                    <a:lnTo>
                      <a:pt x="68" y="104"/>
                    </a:lnTo>
                    <a:lnTo>
                      <a:pt x="77" y="93"/>
                    </a:lnTo>
                    <a:lnTo>
                      <a:pt x="78" y="90"/>
                    </a:lnTo>
                    <a:lnTo>
                      <a:pt x="81" y="90"/>
                    </a:lnTo>
                    <a:lnTo>
                      <a:pt x="81" y="89"/>
                    </a:lnTo>
                    <a:lnTo>
                      <a:pt x="84" y="86"/>
                    </a:lnTo>
                    <a:lnTo>
                      <a:pt x="82" y="82"/>
                    </a:lnTo>
                    <a:lnTo>
                      <a:pt x="70" y="74"/>
                    </a:lnTo>
                    <a:lnTo>
                      <a:pt x="63" y="74"/>
                    </a:lnTo>
                    <a:lnTo>
                      <a:pt x="59" y="80"/>
                    </a:lnTo>
                    <a:lnTo>
                      <a:pt x="56" y="81"/>
                    </a:lnTo>
                    <a:lnTo>
                      <a:pt x="53" y="86"/>
                    </a:lnTo>
                    <a:lnTo>
                      <a:pt x="49" y="93"/>
                    </a:lnTo>
                    <a:lnTo>
                      <a:pt x="45" y="93"/>
                    </a:lnTo>
                    <a:lnTo>
                      <a:pt x="38" y="90"/>
                    </a:lnTo>
                    <a:lnTo>
                      <a:pt x="36" y="88"/>
                    </a:lnTo>
                    <a:lnTo>
                      <a:pt x="39" y="88"/>
                    </a:lnTo>
                    <a:lnTo>
                      <a:pt x="39" y="85"/>
                    </a:lnTo>
                    <a:lnTo>
                      <a:pt x="42" y="85"/>
                    </a:lnTo>
                    <a:lnTo>
                      <a:pt x="67" y="70"/>
                    </a:lnTo>
                    <a:lnTo>
                      <a:pt x="74" y="67"/>
                    </a:lnTo>
                    <a:lnTo>
                      <a:pt x="80" y="66"/>
                    </a:lnTo>
                    <a:lnTo>
                      <a:pt x="82" y="66"/>
                    </a:lnTo>
                    <a:lnTo>
                      <a:pt x="85" y="67"/>
                    </a:lnTo>
                    <a:lnTo>
                      <a:pt x="87" y="67"/>
                    </a:lnTo>
                    <a:lnTo>
                      <a:pt x="88" y="68"/>
                    </a:lnTo>
                    <a:lnTo>
                      <a:pt x="89" y="71"/>
                    </a:lnTo>
                    <a:lnTo>
                      <a:pt x="96" y="75"/>
                    </a:lnTo>
                    <a:lnTo>
                      <a:pt x="105" y="77"/>
                    </a:lnTo>
                    <a:lnTo>
                      <a:pt x="106" y="77"/>
                    </a:lnTo>
                    <a:lnTo>
                      <a:pt x="105" y="74"/>
                    </a:lnTo>
                    <a:lnTo>
                      <a:pt x="105" y="73"/>
                    </a:lnTo>
                    <a:lnTo>
                      <a:pt x="95" y="50"/>
                    </a:lnTo>
                    <a:lnTo>
                      <a:pt x="96" y="30"/>
                    </a:lnTo>
                    <a:lnTo>
                      <a:pt x="109" y="7"/>
                    </a:lnTo>
                    <a:lnTo>
                      <a:pt x="117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17" name="Freeform 1551">
                <a:extLst>
                  <a:ext uri="{FF2B5EF4-FFF2-40B4-BE49-F238E27FC236}">
                    <a16:creationId xmlns:a16="http://schemas.microsoft.com/office/drawing/2014/main" id="{014D99FD-BCB7-3C7F-4A7B-2F97464BC0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6" y="1380"/>
                <a:ext cx="37" cy="32"/>
              </a:xfrm>
              <a:custGeom>
                <a:avLst/>
                <a:gdLst>
                  <a:gd name="T0" fmla="*/ 149 w 149"/>
                  <a:gd name="T1" fmla="*/ 0 h 127"/>
                  <a:gd name="T2" fmla="*/ 134 w 149"/>
                  <a:gd name="T3" fmla="*/ 7 h 127"/>
                  <a:gd name="T4" fmla="*/ 129 w 149"/>
                  <a:gd name="T5" fmla="*/ 11 h 127"/>
                  <a:gd name="T6" fmla="*/ 123 w 149"/>
                  <a:gd name="T7" fmla="*/ 20 h 127"/>
                  <a:gd name="T8" fmla="*/ 123 w 149"/>
                  <a:gd name="T9" fmla="*/ 21 h 127"/>
                  <a:gd name="T10" fmla="*/ 110 w 149"/>
                  <a:gd name="T11" fmla="*/ 17 h 127"/>
                  <a:gd name="T12" fmla="*/ 109 w 149"/>
                  <a:gd name="T13" fmla="*/ 17 h 127"/>
                  <a:gd name="T14" fmla="*/ 96 w 149"/>
                  <a:gd name="T15" fmla="*/ 20 h 127"/>
                  <a:gd name="T16" fmla="*/ 95 w 149"/>
                  <a:gd name="T17" fmla="*/ 20 h 127"/>
                  <a:gd name="T18" fmla="*/ 91 w 149"/>
                  <a:gd name="T19" fmla="*/ 21 h 127"/>
                  <a:gd name="T20" fmla="*/ 89 w 149"/>
                  <a:gd name="T21" fmla="*/ 22 h 127"/>
                  <a:gd name="T22" fmla="*/ 81 w 149"/>
                  <a:gd name="T23" fmla="*/ 17 h 127"/>
                  <a:gd name="T24" fmla="*/ 80 w 149"/>
                  <a:gd name="T25" fmla="*/ 17 h 127"/>
                  <a:gd name="T26" fmla="*/ 77 w 149"/>
                  <a:gd name="T27" fmla="*/ 20 h 127"/>
                  <a:gd name="T28" fmla="*/ 52 w 149"/>
                  <a:gd name="T29" fmla="*/ 34 h 127"/>
                  <a:gd name="T30" fmla="*/ 42 w 149"/>
                  <a:gd name="T31" fmla="*/ 38 h 127"/>
                  <a:gd name="T32" fmla="*/ 34 w 149"/>
                  <a:gd name="T33" fmla="*/ 48 h 127"/>
                  <a:gd name="T34" fmla="*/ 32 w 149"/>
                  <a:gd name="T35" fmla="*/ 51 h 127"/>
                  <a:gd name="T36" fmla="*/ 31 w 149"/>
                  <a:gd name="T37" fmla="*/ 57 h 127"/>
                  <a:gd name="T38" fmla="*/ 31 w 149"/>
                  <a:gd name="T39" fmla="*/ 58 h 127"/>
                  <a:gd name="T40" fmla="*/ 27 w 149"/>
                  <a:gd name="T41" fmla="*/ 65 h 127"/>
                  <a:gd name="T42" fmla="*/ 17 w 149"/>
                  <a:gd name="T43" fmla="*/ 70 h 127"/>
                  <a:gd name="T44" fmla="*/ 17 w 149"/>
                  <a:gd name="T45" fmla="*/ 77 h 127"/>
                  <a:gd name="T46" fmla="*/ 22 w 149"/>
                  <a:gd name="T47" fmla="*/ 81 h 127"/>
                  <a:gd name="T48" fmla="*/ 24 w 149"/>
                  <a:gd name="T49" fmla="*/ 80 h 127"/>
                  <a:gd name="T50" fmla="*/ 27 w 149"/>
                  <a:gd name="T51" fmla="*/ 81 h 127"/>
                  <a:gd name="T52" fmla="*/ 25 w 149"/>
                  <a:gd name="T53" fmla="*/ 82 h 127"/>
                  <a:gd name="T54" fmla="*/ 24 w 149"/>
                  <a:gd name="T55" fmla="*/ 87 h 127"/>
                  <a:gd name="T56" fmla="*/ 8 w 149"/>
                  <a:gd name="T57" fmla="*/ 103 h 127"/>
                  <a:gd name="T58" fmla="*/ 4 w 149"/>
                  <a:gd name="T59" fmla="*/ 109 h 127"/>
                  <a:gd name="T60" fmla="*/ 4 w 149"/>
                  <a:gd name="T61" fmla="*/ 112 h 127"/>
                  <a:gd name="T62" fmla="*/ 5 w 149"/>
                  <a:gd name="T63" fmla="*/ 115 h 127"/>
                  <a:gd name="T64" fmla="*/ 0 w 149"/>
                  <a:gd name="T65" fmla="*/ 127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49" h="127">
                    <a:moveTo>
                      <a:pt x="149" y="0"/>
                    </a:moveTo>
                    <a:lnTo>
                      <a:pt x="134" y="7"/>
                    </a:lnTo>
                    <a:lnTo>
                      <a:pt x="129" y="11"/>
                    </a:lnTo>
                    <a:lnTo>
                      <a:pt x="123" y="20"/>
                    </a:lnTo>
                    <a:lnTo>
                      <a:pt x="123" y="21"/>
                    </a:lnTo>
                    <a:lnTo>
                      <a:pt x="110" y="17"/>
                    </a:lnTo>
                    <a:lnTo>
                      <a:pt x="109" y="17"/>
                    </a:lnTo>
                    <a:lnTo>
                      <a:pt x="96" y="20"/>
                    </a:lnTo>
                    <a:lnTo>
                      <a:pt x="95" y="20"/>
                    </a:lnTo>
                    <a:lnTo>
                      <a:pt x="91" y="21"/>
                    </a:lnTo>
                    <a:lnTo>
                      <a:pt x="89" y="22"/>
                    </a:lnTo>
                    <a:lnTo>
                      <a:pt x="81" y="17"/>
                    </a:lnTo>
                    <a:lnTo>
                      <a:pt x="80" y="17"/>
                    </a:lnTo>
                    <a:lnTo>
                      <a:pt x="77" y="20"/>
                    </a:lnTo>
                    <a:lnTo>
                      <a:pt x="52" y="34"/>
                    </a:lnTo>
                    <a:lnTo>
                      <a:pt x="42" y="38"/>
                    </a:lnTo>
                    <a:lnTo>
                      <a:pt x="34" y="48"/>
                    </a:lnTo>
                    <a:lnTo>
                      <a:pt x="32" y="51"/>
                    </a:lnTo>
                    <a:lnTo>
                      <a:pt x="31" y="57"/>
                    </a:lnTo>
                    <a:lnTo>
                      <a:pt x="31" y="58"/>
                    </a:lnTo>
                    <a:lnTo>
                      <a:pt x="27" y="65"/>
                    </a:lnTo>
                    <a:lnTo>
                      <a:pt x="17" y="70"/>
                    </a:lnTo>
                    <a:lnTo>
                      <a:pt x="17" y="77"/>
                    </a:lnTo>
                    <a:lnTo>
                      <a:pt x="22" y="81"/>
                    </a:lnTo>
                    <a:lnTo>
                      <a:pt x="24" y="80"/>
                    </a:lnTo>
                    <a:lnTo>
                      <a:pt x="27" y="81"/>
                    </a:lnTo>
                    <a:lnTo>
                      <a:pt x="25" y="82"/>
                    </a:lnTo>
                    <a:lnTo>
                      <a:pt x="24" y="87"/>
                    </a:lnTo>
                    <a:lnTo>
                      <a:pt x="8" y="103"/>
                    </a:lnTo>
                    <a:lnTo>
                      <a:pt x="4" y="109"/>
                    </a:lnTo>
                    <a:lnTo>
                      <a:pt x="4" y="112"/>
                    </a:lnTo>
                    <a:lnTo>
                      <a:pt x="5" y="115"/>
                    </a:lnTo>
                    <a:lnTo>
                      <a:pt x="0" y="12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18" name="Freeform 1552">
                <a:extLst>
                  <a:ext uri="{FF2B5EF4-FFF2-40B4-BE49-F238E27FC236}">
                    <a16:creationId xmlns:a16="http://schemas.microsoft.com/office/drawing/2014/main" id="{14D278C6-F536-B620-C724-F719A9B360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3" y="1380"/>
                <a:ext cx="71" cy="41"/>
              </a:xfrm>
              <a:custGeom>
                <a:avLst/>
                <a:gdLst>
                  <a:gd name="T0" fmla="*/ 283 w 285"/>
                  <a:gd name="T1" fmla="*/ 102 h 162"/>
                  <a:gd name="T2" fmla="*/ 256 w 285"/>
                  <a:gd name="T3" fmla="*/ 112 h 162"/>
                  <a:gd name="T4" fmla="*/ 238 w 285"/>
                  <a:gd name="T5" fmla="*/ 124 h 162"/>
                  <a:gd name="T6" fmla="*/ 204 w 285"/>
                  <a:gd name="T7" fmla="*/ 113 h 162"/>
                  <a:gd name="T8" fmla="*/ 187 w 285"/>
                  <a:gd name="T9" fmla="*/ 116 h 162"/>
                  <a:gd name="T10" fmla="*/ 179 w 285"/>
                  <a:gd name="T11" fmla="*/ 121 h 162"/>
                  <a:gd name="T12" fmla="*/ 165 w 285"/>
                  <a:gd name="T13" fmla="*/ 133 h 162"/>
                  <a:gd name="T14" fmla="*/ 156 w 285"/>
                  <a:gd name="T15" fmla="*/ 141 h 162"/>
                  <a:gd name="T16" fmla="*/ 141 w 285"/>
                  <a:gd name="T17" fmla="*/ 145 h 162"/>
                  <a:gd name="T18" fmla="*/ 137 w 285"/>
                  <a:gd name="T19" fmla="*/ 152 h 162"/>
                  <a:gd name="T20" fmla="*/ 136 w 285"/>
                  <a:gd name="T21" fmla="*/ 158 h 162"/>
                  <a:gd name="T22" fmla="*/ 112 w 285"/>
                  <a:gd name="T23" fmla="*/ 152 h 162"/>
                  <a:gd name="T24" fmla="*/ 108 w 285"/>
                  <a:gd name="T25" fmla="*/ 161 h 162"/>
                  <a:gd name="T26" fmla="*/ 101 w 285"/>
                  <a:gd name="T27" fmla="*/ 162 h 162"/>
                  <a:gd name="T28" fmla="*/ 95 w 285"/>
                  <a:gd name="T29" fmla="*/ 154 h 162"/>
                  <a:gd name="T30" fmla="*/ 97 w 285"/>
                  <a:gd name="T31" fmla="*/ 151 h 162"/>
                  <a:gd name="T32" fmla="*/ 98 w 285"/>
                  <a:gd name="T33" fmla="*/ 141 h 162"/>
                  <a:gd name="T34" fmla="*/ 80 w 285"/>
                  <a:gd name="T35" fmla="*/ 123 h 162"/>
                  <a:gd name="T36" fmla="*/ 67 w 285"/>
                  <a:gd name="T37" fmla="*/ 121 h 162"/>
                  <a:gd name="T38" fmla="*/ 51 w 285"/>
                  <a:gd name="T39" fmla="*/ 125 h 162"/>
                  <a:gd name="T40" fmla="*/ 43 w 285"/>
                  <a:gd name="T41" fmla="*/ 116 h 162"/>
                  <a:gd name="T42" fmla="*/ 40 w 285"/>
                  <a:gd name="T43" fmla="*/ 115 h 162"/>
                  <a:gd name="T44" fmla="*/ 35 w 285"/>
                  <a:gd name="T45" fmla="*/ 99 h 162"/>
                  <a:gd name="T46" fmla="*/ 34 w 285"/>
                  <a:gd name="T47" fmla="*/ 98 h 162"/>
                  <a:gd name="T48" fmla="*/ 33 w 285"/>
                  <a:gd name="T49" fmla="*/ 101 h 162"/>
                  <a:gd name="T50" fmla="*/ 34 w 285"/>
                  <a:gd name="T51" fmla="*/ 105 h 162"/>
                  <a:gd name="T52" fmla="*/ 33 w 285"/>
                  <a:gd name="T53" fmla="*/ 103 h 162"/>
                  <a:gd name="T54" fmla="*/ 27 w 285"/>
                  <a:gd name="T55" fmla="*/ 102 h 162"/>
                  <a:gd name="T56" fmla="*/ 27 w 285"/>
                  <a:gd name="T57" fmla="*/ 96 h 162"/>
                  <a:gd name="T58" fmla="*/ 28 w 285"/>
                  <a:gd name="T59" fmla="*/ 92 h 162"/>
                  <a:gd name="T60" fmla="*/ 37 w 285"/>
                  <a:gd name="T61" fmla="*/ 89 h 162"/>
                  <a:gd name="T62" fmla="*/ 44 w 285"/>
                  <a:gd name="T63" fmla="*/ 88 h 162"/>
                  <a:gd name="T64" fmla="*/ 27 w 285"/>
                  <a:gd name="T65" fmla="*/ 51 h 162"/>
                  <a:gd name="T66" fmla="*/ 28 w 285"/>
                  <a:gd name="T67" fmla="*/ 48 h 162"/>
                  <a:gd name="T68" fmla="*/ 30 w 285"/>
                  <a:gd name="T69" fmla="*/ 35 h 162"/>
                  <a:gd name="T70" fmla="*/ 31 w 285"/>
                  <a:gd name="T71" fmla="*/ 28 h 162"/>
                  <a:gd name="T72" fmla="*/ 14 w 285"/>
                  <a:gd name="T73" fmla="*/ 12 h 162"/>
                  <a:gd name="T74" fmla="*/ 0 w 285"/>
                  <a:gd name="T75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285" h="162">
                    <a:moveTo>
                      <a:pt x="285" y="98"/>
                    </a:moveTo>
                    <a:lnTo>
                      <a:pt x="283" y="102"/>
                    </a:lnTo>
                    <a:lnTo>
                      <a:pt x="266" y="110"/>
                    </a:lnTo>
                    <a:lnTo>
                      <a:pt x="256" y="112"/>
                    </a:lnTo>
                    <a:lnTo>
                      <a:pt x="241" y="120"/>
                    </a:lnTo>
                    <a:lnTo>
                      <a:pt x="238" y="124"/>
                    </a:lnTo>
                    <a:lnTo>
                      <a:pt x="221" y="124"/>
                    </a:lnTo>
                    <a:lnTo>
                      <a:pt x="204" y="113"/>
                    </a:lnTo>
                    <a:lnTo>
                      <a:pt x="193" y="113"/>
                    </a:lnTo>
                    <a:lnTo>
                      <a:pt x="187" y="116"/>
                    </a:lnTo>
                    <a:lnTo>
                      <a:pt x="181" y="118"/>
                    </a:lnTo>
                    <a:lnTo>
                      <a:pt x="179" y="121"/>
                    </a:lnTo>
                    <a:lnTo>
                      <a:pt x="165" y="131"/>
                    </a:lnTo>
                    <a:lnTo>
                      <a:pt x="165" y="133"/>
                    </a:lnTo>
                    <a:lnTo>
                      <a:pt x="164" y="133"/>
                    </a:lnTo>
                    <a:lnTo>
                      <a:pt x="156" y="141"/>
                    </a:lnTo>
                    <a:lnTo>
                      <a:pt x="150" y="145"/>
                    </a:lnTo>
                    <a:lnTo>
                      <a:pt x="141" y="145"/>
                    </a:lnTo>
                    <a:lnTo>
                      <a:pt x="136" y="151"/>
                    </a:lnTo>
                    <a:lnTo>
                      <a:pt x="137" y="152"/>
                    </a:lnTo>
                    <a:lnTo>
                      <a:pt x="136" y="156"/>
                    </a:lnTo>
                    <a:lnTo>
                      <a:pt x="136" y="158"/>
                    </a:lnTo>
                    <a:lnTo>
                      <a:pt x="133" y="156"/>
                    </a:lnTo>
                    <a:lnTo>
                      <a:pt x="112" y="152"/>
                    </a:lnTo>
                    <a:lnTo>
                      <a:pt x="111" y="156"/>
                    </a:lnTo>
                    <a:lnTo>
                      <a:pt x="108" y="161"/>
                    </a:lnTo>
                    <a:lnTo>
                      <a:pt x="107" y="162"/>
                    </a:lnTo>
                    <a:lnTo>
                      <a:pt x="101" y="162"/>
                    </a:lnTo>
                    <a:lnTo>
                      <a:pt x="95" y="161"/>
                    </a:lnTo>
                    <a:lnTo>
                      <a:pt x="95" y="154"/>
                    </a:lnTo>
                    <a:lnTo>
                      <a:pt x="97" y="152"/>
                    </a:lnTo>
                    <a:lnTo>
                      <a:pt x="97" y="151"/>
                    </a:lnTo>
                    <a:lnTo>
                      <a:pt x="98" y="149"/>
                    </a:lnTo>
                    <a:lnTo>
                      <a:pt x="98" y="141"/>
                    </a:lnTo>
                    <a:lnTo>
                      <a:pt x="86" y="125"/>
                    </a:lnTo>
                    <a:lnTo>
                      <a:pt x="80" y="123"/>
                    </a:lnTo>
                    <a:lnTo>
                      <a:pt x="73" y="123"/>
                    </a:lnTo>
                    <a:lnTo>
                      <a:pt x="67" y="121"/>
                    </a:lnTo>
                    <a:lnTo>
                      <a:pt x="58" y="125"/>
                    </a:lnTo>
                    <a:lnTo>
                      <a:pt x="51" y="125"/>
                    </a:lnTo>
                    <a:lnTo>
                      <a:pt x="47" y="124"/>
                    </a:lnTo>
                    <a:lnTo>
                      <a:pt x="43" y="116"/>
                    </a:lnTo>
                    <a:lnTo>
                      <a:pt x="41" y="115"/>
                    </a:lnTo>
                    <a:lnTo>
                      <a:pt x="40" y="115"/>
                    </a:lnTo>
                    <a:lnTo>
                      <a:pt x="40" y="103"/>
                    </a:lnTo>
                    <a:lnTo>
                      <a:pt x="35" y="99"/>
                    </a:lnTo>
                    <a:lnTo>
                      <a:pt x="35" y="98"/>
                    </a:lnTo>
                    <a:lnTo>
                      <a:pt x="34" y="98"/>
                    </a:lnTo>
                    <a:lnTo>
                      <a:pt x="34" y="99"/>
                    </a:lnTo>
                    <a:lnTo>
                      <a:pt x="33" y="101"/>
                    </a:lnTo>
                    <a:lnTo>
                      <a:pt x="34" y="103"/>
                    </a:lnTo>
                    <a:lnTo>
                      <a:pt x="34" y="105"/>
                    </a:lnTo>
                    <a:lnTo>
                      <a:pt x="33" y="105"/>
                    </a:lnTo>
                    <a:lnTo>
                      <a:pt x="33" y="103"/>
                    </a:lnTo>
                    <a:lnTo>
                      <a:pt x="27" y="103"/>
                    </a:lnTo>
                    <a:lnTo>
                      <a:pt x="27" y="102"/>
                    </a:lnTo>
                    <a:lnTo>
                      <a:pt x="26" y="98"/>
                    </a:lnTo>
                    <a:lnTo>
                      <a:pt x="27" y="96"/>
                    </a:lnTo>
                    <a:lnTo>
                      <a:pt x="27" y="94"/>
                    </a:lnTo>
                    <a:lnTo>
                      <a:pt x="28" y="92"/>
                    </a:lnTo>
                    <a:lnTo>
                      <a:pt x="35" y="91"/>
                    </a:lnTo>
                    <a:lnTo>
                      <a:pt x="37" y="89"/>
                    </a:lnTo>
                    <a:lnTo>
                      <a:pt x="41" y="89"/>
                    </a:lnTo>
                    <a:lnTo>
                      <a:pt x="44" y="88"/>
                    </a:lnTo>
                    <a:lnTo>
                      <a:pt x="44" y="84"/>
                    </a:lnTo>
                    <a:lnTo>
                      <a:pt x="27" y="51"/>
                    </a:lnTo>
                    <a:lnTo>
                      <a:pt x="27" y="49"/>
                    </a:lnTo>
                    <a:lnTo>
                      <a:pt x="28" y="48"/>
                    </a:lnTo>
                    <a:lnTo>
                      <a:pt x="30" y="36"/>
                    </a:lnTo>
                    <a:lnTo>
                      <a:pt x="30" y="35"/>
                    </a:lnTo>
                    <a:lnTo>
                      <a:pt x="31" y="32"/>
                    </a:lnTo>
                    <a:lnTo>
                      <a:pt x="31" y="28"/>
                    </a:lnTo>
                    <a:lnTo>
                      <a:pt x="23" y="18"/>
                    </a:lnTo>
                    <a:lnTo>
                      <a:pt x="14" y="12"/>
                    </a:ln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19" name="Freeform 1553">
                <a:extLst>
                  <a:ext uri="{FF2B5EF4-FFF2-40B4-BE49-F238E27FC236}">
                    <a16:creationId xmlns:a16="http://schemas.microsoft.com/office/drawing/2014/main" id="{C8929315-B4B9-58E7-D070-857248E4E4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0" y="1436"/>
                <a:ext cx="51" cy="44"/>
              </a:xfrm>
              <a:custGeom>
                <a:avLst/>
                <a:gdLst>
                  <a:gd name="T0" fmla="*/ 0 w 205"/>
                  <a:gd name="T1" fmla="*/ 8 h 178"/>
                  <a:gd name="T2" fmla="*/ 32 w 205"/>
                  <a:gd name="T3" fmla="*/ 6 h 178"/>
                  <a:gd name="T4" fmla="*/ 44 w 205"/>
                  <a:gd name="T5" fmla="*/ 0 h 178"/>
                  <a:gd name="T6" fmla="*/ 47 w 205"/>
                  <a:gd name="T7" fmla="*/ 2 h 178"/>
                  <a:gd name="T8" fmla="*/ 50 w 205"/>
                  <a:gd name="T9" fmla="*/ 2 h 178"/>
                  <a:gd name="T10" fmla="*/ 50 w 205"/>
                  <a:gd name="T11" fmla="*/ 0 h 178"/>
                  <a:gd name="T12" fmla="*/ 51 w 205"/>
                  <a:gd name="T13" fmla="*/ 0 h 178"/>
                  <a:gd name="T14" fmla="*/ 55 w 205"/>
                  <a:gd name="T15" fmla="*/ 3 h 178"/>
                  <a:gd name="T16" fmla="*/ 58 w 205"/>
                  <a:gd name="T17" fmla="*/ 6 h 178"/>
                  <a:gd name="T18" fmla="*/ 69 w 205"/>
                  <a:gd name="T19" fmla="*/ 23 h 178"/>
                  <a:gd name="T20" fmla="*/ 72 w 205"/>
                  <a:gd name="T21" fmla="*/ 26 h 178"/>
                  <a:gd name="T22" fmla="*/ 68 w 205"/>
                  <a:gd name="T23" fmla="*/ 30 h 178"/>
                  <a:gd name="T24" fmla="*/ 79 w 205"/>
                  <a:gd name="T25" fmla="*/ 40 h 178"/>
                  <a:gd name="T26" fmla="*/ 109 w 205"/>
                  <a:gd name="T27" fmla="*/ 40 h 178"/>
                  <a:gd name="T28" fmla="*/ 120 w 205"/>
                  <a:gd name="T29" fmla="*/ 59 h 178"/>
                  <a:gd name="T30" fmla="*/ 131 w 205"/>
                  <a:gd name="T31" fmla="*/ 59 h 178"/>
                  <a:gd name="T32" fmla="*/ 139 w 205"/>
                  <a:gd name="T33" fmla="*/ 84 h 178"/>
                  <a:gd name="T34" fmla="*/ 132 w 205"/>
                  <a:gd name="T35" fmla="*/ 100 h 178"/>
                  <a:gd name="T36" fmla="*/ 124 w 205"/>
                  <a:gd name="T37" fmla="*/ 101 h 178"/>
                  <a:gd name="T38" fmla="*/ 124 w 205"/>
                  <a:gd name="T39" fmla="*/ 102 h 178"/>
                  <a:gd name="T40" fmla="*/ 128 w 205"/>
                  <a:gd name="T41" fmla="*/ 112 h 178"/>
                  <a:gd name="T42" fmla="*/ 128 w 205"/>
                  <a:gd name="T43" fmla="*/ 113 h 178"/>
                  <a:gd name="T44" fmla="*/ 152 w 205"/>
                  <a:gd name="T45" fmla="*/ 112 h 178"/>
                  <a:gd name="T46" fmla="*/ 153 w 205"/>
                  <a:gd name="T47" fmla="*/ 119 h 178"/>
                  <a:gd name="T48" fmla="*/ 154 w 205"/>
                  <a:gd name="T49" fmla="*/ 120 h 178"/>
                  <a:gd name="T50" fmla="*/ 153 w 205"/>
                  <a:gd name="T51" fmla="*/ 120 h 178"/>
                  <a:gd name="T52" fmla="*/ 153 w 205"/>
                  <a:gd name="T53" fmla="*/ 136 h 178"/>
                  <a:gd name="T54" fmla="*/ 160 w 205"/>
                  <a:gd name="T55" fmla="*/ 150 h 178"/>
                  <a:gd name="T56" fmla="*/ 163 w 205"/>
                  <a:gd name="T57" fmla="*/ 160 h 178"/>
                  <a:gd name="T58" fmla="*/ 166 w 205"/>
                  <a:gd name="T59" fmla="*/ 164 h 178"/>
                  <a:gd name="T60" fmla="*/ 167 w 205"/>
                  <a:gd name="T61" fmla="*/ 164 h 178"/>
                  <a:gd name="T62" fmla="*/ 168 w 205"/>
                  <a:gd name="T63" fmla="*/ 162 h 178"/>
                  <a:gd name="T64" fmla="*/ 168 w 205"/>
                  <a:gd name="T65" fmla="*/ 164 h 178"/>
                  <a:gd name="T66" fmla="*/ 167 w 205"/>
                  <a:gd name="T67" fmla="*/ 165 h 178"/>
                  <a:gd name="T68" fmla="*/ 166 w 205"/>
                  <a:gd name="T69" fmla="*/ 165 h 178"/>
                  <a:gd name="T70" fmla="*/ 164 w 205"/>
                  <a:gd name="T71" fmla="*/ 166 h 178"/>
                  <a:gd name="T72" fmla="*/ 164 w 205"/>
                  <a:gd name="T73" fmla="*/ 169 h 178"/>
                  <a:gd name="T74" fmla="*/ 163 w 205"/>
                  <a:gd name="T75" fmla="*/ 172 h 178"/>
                  <a:gd name="T76" fmla="*/ 163 w 205"/>
                  <a:gd name="T77" fmla="*/ 173 h 178"/>
                  <a:gd name="T78" fmla="*/ 177 w 205"/>
                  <a:gd name="T79" fmla="*/ 178 h 178"/>
                  <a:gd name="T80" fmla="*/ 188 w 205"/>
                  <a:gd name="T81" fmla="*/ 178 h 178"/>
                  <a:gd name="T82" fmla="*/ 194 w 205"/>
                  <a:gd name="T83" fmla="*/ 175 h 178"/>
                  <a:gd name="T84" fmla="*/ 201 w 205"/>
                  <a:gd name="T85" fmla="*/ 172 h 178"/>
                  <a:gd name="T86" fmla="*/ 202 w 205"/>
                  <a:gd name="T87" fmla="*/ 172 h 178"/>
                  <a:gd name="T88" fmla="*/ 205 w 205"/>
                  <a:gd name="T89" fmla="*/ 175 h 178"/>
                  <a:gd name="T90" fmla="*/ 205 w 205"/>
                  <a:gd name="T91" fmla="*/ 176 h 1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05" h="178">
                    <a:moveTo>
                      <a:pt x="0" y="8"/>
                    </a:moveTo>
                    <a:lnTo>
                      <a:pt x="32" y="6"/>
                    </a:lnTo>
                    <a:lnTo>
                      <a:pt x="44" y="0"/>
                    </a:lnTo>
                    <a:lnTo>
                      <a:pt x="47" y="2"/>
                    </a:lnTo>
                    <a:lnTo>
                      <a:pt x="50" y="2"/>
                    </a:lnTo>
                    <a:lnTo>
                      <a:pt x="50" y="0"/>
                    </a:lnTo>
                    <a:lnTo>
                      <a:pt x="51" y="0"/>
                    </a:lnTo>
                    <a:lnTo>
                      <a:pt x="55" y="3"/>
                    </a:lnTo>
                    <a:lnTo>
                      <a:pt x="58" y="6"/>
                    </a:lnTo>
                    <a:lnTo>
                      <a:pt x="69" y="23"/>
                    </a:lnTo>
                    <a:lnTo>
                      <a:pt x="72" y="26"/>
                    </a:lnTo>
                    <a:lnTo>
                      <a:pt x="68" y="30"/>
                    </a:lnTo>
                    <a:lnTo>
                      <a:pt x="79" y="40"/>
                    </a:lnTo>
                    <a:lnTo>
                      <a:pt x="109" y="40"/>
                    </a:lnTo>
                    <a:lnTo>
                      <a:pt x="120" y="59"/>
                    </a:lnTo>
                    <a:lnTo>
                      <a:pt x="131" y="59"/>
                    </a:lnTo>
                    <a:lnTo>
                      <a:pt x="139" y="84"/>
                    </a:lnTo>
                    <a:lnTo>
                      <a:pt x="132" y="100"/>
                    </a:lnTo>
                    <a:lnTo>
                      <a:pt x="124" y="101"/>
                    </a:lnTo>
                    <a:lnTo>
                      <a:pt x="124" y="102"/>
                    </a:lnTo>
                    <a:lnTo>
                      <a:pt x="128" y="112"/>
                    </a:lnTo>
                    <a:lnTo>
                      <a:pt x="128" y="113"/>
                    </a:lnTo>
                    <a:lnTo>
                      <a:pt x="152" y="112"/>
                    </a:lnTo>
                    <a:lnTo>
                      <a:pt x="153" y="119"/>
                    </a:lnTo>
                    <a:lnTo>
                      <a:pt x="154" y="120"/>
                    </a:lnTo>
                    <a:lnTo>
                      <a:pt x="153" y="120"/>
                    </a:lnTo>
                    <a:lnTo>
                      <a:pt x="153" y="136"/>
                    </a:lnTo>
                    <a:lnTo>
                      <a:pt x="160" y="150"/>
                    </a:lnTo>
                    <a:lnTo>
                      <a:pt x="163" y="160"/>
                    </a:lnTo>
                    <a:lnTo>
                      <a:pt x="166" y="164"/>
                    </a:lnTo>
                    <a:lnTo>
                      <a:pt x="167" y="164"/>
                    </a:lnTo>
                    <a:lnTo>
                      <a:pt x="168" y="162"/>
                    </a:lnTo>
                    <a:lnTo>
                      <a:pt x="168" y="164"/>
                    </a:lnTo>
                    <a:lnTo>
                      <a:pt x="167" y="165"/>
                    </a:lnTo>
                    <a:lnTo>
                      <a:pt x="166" y="165"/>
                    </a:lnTo>
                    <a:lnTo>
                      <a:pt x="164" y="166"/>
                    </a:lnTo>
                    <a:lnTo>
                      <a:pt x="164" y="169"/>
                    </a:lnTo>
                    <a:lnTo>
                      <a:pt x="163" y="172"/>
                    </a:lnTo>
                    <a:lnTo>
                      <a:pt x="163" y="173"/>
                    </a:lnTo>
                    <a:lnTo>
                      <a:pt x="177" y="178"/>
                    </a:lnTo>
                    <a:lnTo>
                      <a:pt x="188" y="178"/>
                    </a:lnTo>
                    <a:lnTo>
                      <a:pt x="194" y="175"/>
                    </a:lnTo>
                    <a:lnTo>
                      <a:pt x="201" y="172"/>
                    </a:lnTo>
                    <a:lnTo>
                      <a:pt x="202" y="172"/>
                    </a:lnTo>
                    <a:lnTo>
                      <a:pt x="205" y="175"/>
                    </a:lnTo>
                    <a:lnTo>
                      <a:pt x="205" y="17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20" name="Freeform 1554">
                <a:extLst>
                  <a:ext uri="{FF2B5EF4-FFF2-40B4-BE49-F238E27FC236}">
                    <a16:creationId xmlns:a16="http://schemas.microsoft.com/office/drawing/2014/main" id="{D4BBE843-436F-1686-8354-492992CD32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6" y="1412"/>
                <a:ext cx="12" cy="26"/>
              </a:xfrm>
              <a:custGeom>
                <a:avLst/>
                <a:gdLst>
                  <a:gd name="T0" fmla="*/ 48 w 49"/>
                  <a:gd name="T1" fmla="*/ 102 h 102"/>
                  <a:gd name="T2" fmla="*/ 49 w 49"/>
                  <a:gd name="T3" fmla="*/ 98 h 102"/>
                  <a:gd name="T4" fmla="*/ 49 w 49"/>
                  <a:gd name="T5" fmla="*/ 95 h 102"/>
                  <a:gd name="T6" fmla="*/ 46 w 49"/>
                  <a:gd name="T7" fmla="*/ 87 h 102"/>
                  <a:gd name="T8" fmla="*/ 46 w 49"/>
                  <a:gd name="T9" fmla="*/ 81 h 102"/>
                  <a:gd name="T10" fmla="*/ 41 w 49"/>
                  <a:gd name="T11" fmla="*/ 77 h 102"/>
                  <a:gd name="T12" fmla="*/ 36 w 49"/>
                  <a:gd name="T13" fmla="*/ 75 h 102"/>
                  <a:gd name="T14" fmla="*/ 35 w 49"/>
                  <a:gd name="T15" fmla="*/ 75 h 102"/>
                  <a:gd name="T16" fmla="*/ 32 w 49"/>
                  <a:gd name="T17" fmla="*/ 77 h 102"/>
                  <a:gd name="T18" fmla="*/ 32 w 49"/>
                  <a:gd name="T19" fmla="*/ 74 h 102"/>
                  <a:gd name="T20" fmla="*/ 14 w 49"/>
                  <a:gd name="T21" fmla="*/ 64 h 102"/>
                  <a:gd name="T22" fmla="*/ 10 w 49"/>
                  <a:gd name="T23" fmla="*/ 63 h 102"/>
                  <a:gd name="T24" fmla="*/ 10 w 49"/>
                  <a:gd name="T25" fmla="*/ 60 h 102"/>
                  <a:gd name="T26" fmla="*/ 11 w 49"/>
                  <a:gd name="T27" fmla="*/ 60 h 102"/>
                  <a:gd name="T28" fmla="*/ 11 w 49"/>
                  <a:gd name="T29" fmla="*/ 58 h 102"/>
                  <a:gd name="T30" fmla="*/ 7 w 49"/>
                  <a:gd name="T31" fmla="*/ 52 h 102"/>
                  <a:gd name="T32" fmla="*/ 11 w 49"/>
                  <a:gd name="T33" fmla="*/ 35 h 102"/>
                  <a:gd name="T34" fmla="*/ 24 w 49"/>
                  <a:gd name="T35" fmla="*/ 11 h 102"/>
                  <a:gd name="T36" fmla="*/ 24 w 49"/>
                  <a:gd name="T37" fmla="*/ 8 h 102"/>
                  <a:gd name="T38" fmla="*/ 17 w 49"/>
                  <a:gd name="T39" fmla="*/ 8 h 102"/>
                  <a:gd name="T40" fmla="*/ 1 w 49"/>
                  <a:gd name="T41" fmla="*/ 1 h 102"/>
                  <a:gd name="T42" fmla="*/ 0 w 49"/>
                  <a:gd name="T43" fmla="*/ 0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9" h="102">
                    <a:moveTo>
                      <a:pt x="48" y="102"/>
                    </a:moveTo>
                    <a:lnTo>
                      <a:pt x="49" y="98"/>
                    </a:lnTo>
                    <a:lnTo>
                      <a:pt x="49" y="95"/>
                    </a:lnTo>
                    <a:lnTo>
                      <a:pt x="46" y="87"/>
                    </a:lnTo>
                    <a:lnTo>
                      <a:pt x="46" y="81"/>
                    </a:lnTo>
                    <a:lnTo>
                      <a:pt x="41" y="77"/>
                    </a:lnTo>
                    <a:lnTo>
                      <a:pt x="36" y="75"/>
                    </a:lnTo>
                    <a:lnTo>
                      <a:pt x="35" y="75"/>
                    </a:lnTo>
                    <a:lnTo>
                      <a:pt x="32" y="77"/>
                    </a:lnTo>
                    <a:lnTo>
                      <a:pt x="32" y="74"/>
                    </a:lnTo>
                    <a:lnTo>
                      <a:pt x="14" y="64"/>
                    </a:lnTo>
                    <a:lnTo>
                      <a:pt x="10" y="63"/>
                    </a:lnTo>
                    <a:lnTo>
                      <a:pt x="10" y="60"/>
                    </a:lnTo>
                    <a:lnTo>
                      <a:pt x="11" y="60"/>
                    </a:lnTo>
                    <a:lnTo>
                      <a:pt x="11" y="58"/>
                    </a:lnTo>
                    <a:lnTo>
                      <a:pt x="7" y="52"/>
                    </a:lnTo>
                    <a:lnTo>
                      <a:pt x="11" y="35"/>
                    </a:lnTo>
                    <a:lnTo>
                      <a:pt x="24" y="11"/>
                    </a:lnTo>
                    <a:lnTo>
                      <a:pt x="24" y="8"/>
                    </a:lnTo>
                    <a:lnTo>
                      <a:pt x="17" y="8"/>
                    </a:lnTo>
                    <a:lnTo>
                      <a:pt x="1" y="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21" name="Freeform 1555">
                <a:extLst>
                  <a:ext uri="{FF2B5EF4-FFF2-40B4-BE49-F238E27FC236}">
                    <a16:creationId xmlns:a16="http://schemas.microsoft.com/office/drawing/2014/main" id="{066C1D7D-9A2E-8673-BA6A-C60C2CC260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1" y="1402"/>
                <a:ext cx="35" cy="25"/>
              </a:xfrm>
              <a:custGeom>
                <a:avLst/>
                <a:gdLst>
                  <a:gd name="T0" fmla="*/ 141 w 141"/>
                  <a:gd name="T1" fmla="*/ 40 h 100"/>
                  <a:gd name="T2" fmla="*/ 137 w 141"/>
                  <a:gd name="T3" fmla="*/ 38 h 100"/>
                  <a:gd name="T4" fmla="*/ 133 w 141"/>
                  <a:gd name="T5" fmla="*/ 37 h 100"/>
                  <a:gd name="T6" fmla="*/ 108 w 141"/>
                  <a:gd name="T7" fmla="*/ 38 h 100"/>
                  <a:gd name="T8" fmla="*/ 102 w 141"/>
                  <a:gd name="T9" fmla="*/ 40 h 100"/>
                  <a:gd name="T10" fmla="*/ 102 w 141"/>
                  <a:gd name="T11" fmla="*/ 47 h 100"/>
                  <a:gd name="T12" fmla="*/ 101 w 141"/>
                  <a:gd name="T13" fmla="*/ 55 h 100"/>
                  <a:gd name="T14" fmla="*/ 101 w 141"/>
                  <a:gd name="T15" fmla="*/ 57 h 100"/>
                  <a:gd name="T16" fmla="*/ 96 w 141"/>
                  <a:gd name="T17" fmla="*/ 60 h 100"/>
                  <a:gd name="T18" fmla="*/ 95 w 141"/>
                  <a:gd name="T19" fmla="*/ 60 h 100"/>
                  <a:gd name="T20" fmla="*/ 91 w 141"/>
                  <a:gd name="T21" fmla="*/ 64 h 100"/>
                  <a:gd name="T22" fmla="*/ 91 w 141"/>
                  <a:gd name="T23" fmla="*/ 65 h 100"/>
                  <a:gd name="T24" fmla="*/ 89 w 141"/>
                  <a:gd name="T25" fmla="*/ 69 h 100"/>
                  <a:gd name="T26" fmla="*/ 85 w 141"/>
                  <a:gd name="T27" fmla="*/ 74 h 100"/>
                  <a:gd name="T28" fmla="*/ 84 w 141"/>
                  <a:gd name="T29" fmla="*/ 76 h 100"/>
                  <a:gd name="T30" fmla="*/ 82 w 141"/>
                  <a:gd name="T31" fmla="*/ 76 h 100"/>
                  <a:gd name="T32" fmla="*/ 79 w 141"/>
                  <a:gd name="T33" fmla="*/ 78 h 100"/>
                  <a:gd name="T34" fmla="*/ 63 w 141"/>
                  <a:gd name="T35" fmla="*/ 78 h 100"/>
                  <a:gd name="T36" fmla="*/ 53 w 141"/>
                  <a:gd name="T37" fmla="*/ 74 h 100"/>
                  <a:gd name="T38" fmla="*/ 56 w 141"/>
                  <a:gd name="T39" fmla="*/ 67 h 100"/>
                  <a:gd name="T40" fmla="*/ 62 w 141"/>
                  <a:gd name="T41" fmla="*/ 58 h 100"/>
                  <a:gd name="T42" fmla="*/ 62 w 141"/>
                  <a:gd name="T43" fmla="*/ 53 h 100"/>
                  <a:gd name="T44" fmla="*/ 63 w 141"/>
                  <a:gd name="T45" fmla="*/ 53 h 100"/>
                  <a:gd name="T46" fmla="*/ 88 w 141"/>
                  <a:gd name="T47" fmla="*/ 25 h 100"/>
                  <a:gd name="T48" fmla="*/ 88 w 141"/>
                  <a:gd name="T49" fmla="*/ 22 h 100"/>
                  <a:gd name="T50" fmla="*/ 89 w 141"/>
                  <a:gd name="T51" fmla="*/ 21 h 100"/>
                  <a:gd name="T52" fmla="*/ 86 w 141"/>
                  <a:gd name="T53" fmla="*/ 15 h 100"/>
                  <a:gd name="T54" fmla="*/ 77 w 141"/>
                  <a:gd name="T55" fmla="*/ 9 h 100"/>
                  <a:gd name="T56" fmla="*/ 71 w 141"/>
                  <a:gd name="T57" fmla="*/ 1 h 100"/>
                  <a:gd name="T58" fmla="*/ 71 w 141"/>
                  <a:gd name="T59" fmla="*/ 0 h 100"/>
                  <a:gd name="T60" fmla="*/ 67 w 141"/>
                  <a:gd name="T61" fmla="*/ 0 h 100"/>
                  <a:gd name="T62" fmla="*/ 59 w 141"/>
                  <a:gd name="T63" fmla="*/ 2 h 100"/>
                  <a:gd name="T64" fmla="*/ 49 w 141"/>
                  <a:gd name="T65" fmla="*/ 9 h 100"/>
                  <a:gd name="T66" fmla="*/ 49 w 141"/>
                  <a:gd name="T67" fmla="*/ 11 h 100"/>
                  <a:gd name="T68" fmla="*/ 48 w 141"/>
                  <a:gd name="T69" fmla="*/ 11 h 100"/>
                  <a:gd name="T70" fmla="*/ 42 w 141"/>
                  <a:gd name="T71" fmla="*/ 16 h 100"/>
                  <a:gd name="T72" fmla="*/ 38 w 141"/>
                  <a:gd name="T73" fmla="*/ 54 h 100"/>
                  <a:gd name="T74" fmla="*/ 38 w 141"/>
                  <a:gd name="T75" fmla="*/ 55 h 100"/>
                  <a:gd name="T76" fmla="*/ 39 w 141"/>
                  <a:gd name="T77" fmla="*/ 58 h 100"/>
                  <a:gd name="T78" fmla="*/ 39 w 141"/>
                  <a:gd name="T79" fmla="*/ 60 h 100"/>
                  <a:gd name="T80" fmla="*/ 35 w 141"/>
                  <a:gd name="T81" fmla="*/ 61 h 100"/>
                  <a:gd name="T82" fmla="*/ 26 w 141"/>
                  <a:gd name="T83" fmla="*/ 61 h 100"/>
                  <a:gd name="T84" fmla="*/ 18 w 141"/>
                  <a:gd name="T85" fmla="*/ 65 h 100"/>
                  <a:gd name="T86" fmla="*/ 12 w 141"/>
                  <a:gd name="T87" fmla="*/ 72 h 100"/>
                  <a:gd name="T88" fmla="*/ 10 w 141"/>
                  <a:gd name="T89" fmla="*/ 78 h 100"/>
                  <a:gd name="T90" fmla="*/ 10 w 141"/>
                  <a:gd name="T91" fmla="*/ 79 h 100"/>
                  <a:gd name="T92" fmla="*/ 11 w 141"/>
                  <a:gd name="T93" fmla="*/ 81 h 100"/>
                  <a:gd name="T94" fmla="*/ 14 w 141"/>
                  <a:gd name="T95" fmla="*/ 82 h 100"/>
                  <a:gd name="T96" fmla="*/ 14 w 141"/>
                  <a:gd name="T97" fmla="*/ 83 h 100"/>
                  <a:gd name="T98" fmla="*/ 15 w 141"/>
                  <a:gd name="T99" fmla="*/ 88 h 100"/>
                  <a:gd name="T100" fmla="*/ 14 w 141"/>
                  <a:gd name="T101" fmla="*/ 90 h 100"/>
                  <a:gd name="T102" fmla="*/ 8 w 141"/>
                  <a:gd name="T103" fmla="*/ 97 h 100"/>
                  <a:gd name="T104" fmla="*/ 6 w 141"/>
                  <a:gd name="T105" fmla="*/ 97 h 100"/>
                  <a:gd name="T106" fmla="*/ 2 w 141"/>
                  <a:gd name="T107" fmla="*/ 100 h 100"/>
                  <a:gd name="T108" fmla="*/ 0 w 141"/>
                  <a:gd name="T109" fmla="*/ 10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41" h="100">
                    <a:moveTo>
                      <a:pt x="141" y="40"/>
                    </a:moveTo>
                    <a:lnTo>
                      <a:pt x="137" y="38"/>
                    </a:lnTo>
                    <a:lnTo>
                      <a:pt x="133" y="37"/>
                    </a:lnTo>
                    <a:lnTo>
                      <a:pt x="108" y="38"/>
                    </a:lnTo>
                    <a:lnTo>
                      <a:pt x="102" y="40"/>
                    </a:lnTo>
                    <a:lnTo>
                      <a:pt x="102" y="47"/>
                    </a:lnTo>
                    <a:lnTo>
                      <a:pt x="101" y="55"/>
                    </a:lnTo>
                    <a:lnTo>
                      <a:pt x="101" y="57"/>
                    </a:lnTo>
                    <a:lnTo>
                      <a:pt x="96" y="60"/>
                    </a:lnTo>
                    <a:lnTo>
                      <a:pt x="95" y="60"/>
                    </a:lnTo>
                    <a:lnTo>
                      <a:pt x="91" y="64"/>
                    </a:lnTo>
                    <a:lnTo>
                      <a:pt x="91" y="65"/>
                    </a:lnTo>
                    <a:lnTo>
                      <a:pt x="89" y="69"/>
                    </a:lnTo>
                    <a:lnTo>
                      <a:pt x="85" y="74"/>
                    </a:lnTo>
                    <a:lnTo>
                      <a:pt x="84" y="76"/>
                    </a:lnTo>
                    <a:lnTo>
                      <a:pt x="82" y="76"/>
                    </a:lnTo>
                    <a:lnTo>
                      <a:pt x="79" y="78"/>
                    </a:lnTo>
                    <a:lnTo>
                      <a:pt x="63" y="78"/>
                    </a:lnTo>
                    <a:lnTo>
                      <a:pt x="53" y="74"/>
                    </a:lnTo>
                    <a:lnTo>
                      <a:pt x="56" y="67"/>
                    </a:lnTo>
                    <a:lnTo>
                      <a:pt x="62" y="58"/>
                    </a:lnTo>
                    <a:lnTo>
                      <a:pt x="62" y="53"/>
                    </a:lnTo>
                    <a:lnTo>
                      <a:pt x="63" y="53"/>
                    </a:lnTo>
                    <a:lnTo>
                      <a:pt x="88" y="25"/>
                    </a:lnTo>
                    <a:lnTo>
                      <a:pt x="88" y="22"/>
                    </a:lnTo>
                    <a:lnTo>
                      <a:pt x="89" y="21"/>
                    </a:lnTo>
                    <a:lnTo>
                      <a:pt x="86" y="15"/>
                    </a:lnTo>
                    <a:lnTo>
                      <a:pt x="77" y="9"/>
                    </a:lnTo>
                    <a:lnTo>
                      <a:pt x="71" y="1"/>
                    </a:lnTo>
                    <a:lnTo>
                      <a:pt x="71" y="0"/>
                    </a:lnTo>
                    <a:lnTo>
                      <a:pt x="67" y="0"/>
                    </a:lnTo>
                    <a:lnTo>
                      <a:pt x="59" y="2"/>
                    </a:lnTo>
                    <a:lnTo>
                      <a:pt x="49" y="9"/>
                    </a:lnTo>
                    <a:lnTo>
                      <a:pt x="49" y="11"/>
                    </a:lnTo>
                    <a:lnTo>
                      <a:pt x="48" y="11"/>
                    </a:lnTo>
                    <a:lnTo>
                      <a:pt x="42" y="16"/>
                    </a:lnTo>
                    <a:lnTo>
                      <a:pt x="38" y="54"/>
                    </a:lnTo>
                    <a:lnTo>
                      <a:pt x="38" y="55"/>
                    </a:lnTo>
                    <a:lnTo>
                      <a:pt x="39" y="58"/>
                    </a:lnTo>
                    <a:lnTo>
                      <a:pt x="39" y="60"/>
                    </a:lnTo>
                    <a:lnTo>
                      <a:pt x="35" y="61"/>
                    </a:lnTo>
                    <a:lnTo>
                      <a:pt x="26" y="61"/>
                    </a:lnTo>
                    <a:lnTo>
                      <a:pt x="18" y="65"/>
                    </a:lnTo>
                    <a:lnTo>
                      <a:pt x="12" y="72"/>
                    </a:lnTo>
                    <a:lnTo>
                      <a:pt x="10" y="78"/>
                    </a:lnTo>
                    <a:lnTo>
                      <a:pt x="10" y="79"/>
                    </a:lnTo>
                    <a:lnTo>
                      <a:pt x="11" y="81"/>
                    </a:lnTo>
                    <a:lnTo>
                      <a:pt x="14" y="82"/>
                    </a:lnTo>
                    <a:lnTo>
                      <a:pt x="14" y="83"/>
                    </a:lnTo>
                    <a:lnTo>
                      <a:pt x="15" y="88"/>
                    </a:lnTo>
                    <a:lnTo>
                      <a:pt x="14" y="90"/>
                    </a:lnTo>
                    <a:lnTo>
                      <a:pt x="8" y="97"/>
                    </a:lnTo>
                    <a:lnTo>
                      <a:pt x="6" y="97"/>
                    </a:lnTo>
                    <a:lnTo>
                      <a:pt x="2" y="100"/>
                    </a:lnTo>
                    <a:lnTo>
                      <a:pt x="0" y="10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22" name="Freeform 1556">
                <a:extLst>
                  <a:ext uri="{FF2B5EF4-FFF2-40B4-BE49-F238E27FC236}">
                    <a16:creationId xmlns:a16="http://schemas.microsoft.com/office/drawing/2014/main" id="{E8417A06-F8DD-D6B4-58C3-DE5286111F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9" y="1372"/>
                <a:ext cx="52" cy="55"/>
              </a:xfrm>
              <a:custGeom>
                <a:avLst/>
                <a:gdLst>
                  <a:gd name="T0" fmla="*/ 205 w 205"/>
                  <a:gd name="T1" fmla="*/ 212 h 220"/>
                  <a:gd name="T2" fmla="*/ 185 w 205"/>
                  <a:gd name="T3" fmla="*/ 188 h 220"/>
                  <a:gd name="T4" fmla="*/ 183 w 205"/>
                  <a:gd name="T5" fmla="*/ 185 h 220"/>
                  <a:gd name="T6" fmla="*/ 177 w 205"/>
                  <a:gd name="T7" fmla="*/ 184 h 220"/>
                  <a:gd name="T8" fmla="*/ 169 w 205"/>
                  <a:gd name="T9" fmla="*/ 177 h 220"/>
                  <a:gd name="T10" fmla="*/ 162 w 205"/>
                  <a:gd name="T11" fmla="*/ 160 h 220"/>
                  <a:gd name="T12" fmla="*/ 164 w 205"/>
                  <a:gd name="T13" fmla="*/ 149 h 220"/>
                  <a:gd name="T14" fmla="*/ 166 w 205"/>
                  <a:gd name="T15" fmla="*/ 142 h 220"/>
                  <a:gd name="T16" fmla="*/ 156 w 205"/>
                  <a:gd name="T17" fmla="*/ 135 h 220"/>
                  <a:gd name="T18" fmla="*/ 152 w 205"/>
                  <a:gd name="T19" fmla="*/ 132 h 220"/>
                  <a:gd name="T20" fmla="*/ 149 w 205"/>
                  <a:gd name="T21" fmla="*/ 145 h 220"/>
                  <a:gd name="T22" fmla="*/ 150 w 205"/>
                  <a:gd name="T23" fmla="*/ 149 h 220"/>
                  <a:gd name="T24" fmla="*/ 146 w 205"/>
                  <a:gd name="T25" fmla="*/ 157 h 220"/>
                  <a:gd name="T26" fmla="*/ 140 w 205"/>
                  <a:gd name="T27" fmla="*/ 164 h 220"/>
                  <a:gd name="T28" fmla="*/ 135 w 205"/>
                  <a:gd name="T29" fmla="*/ 166 h 220"/>
                  <a:gd name="T30" fmla="*/ 127 w 205"/>
                  <a:gd name="T31" fmla="*/ 164 h 220"/>
                  <a:gd name="T32" fmla="*/ 120 w 205"/>
                  <a:gd name="T33" fmla="*/ 166 h 220"/>
                  <a:gd name="T34" fmla="*/ 114 w 205"/>
                  <a:gd name="T35" fmla="*/ 174 h 220"/>
                  <a:gd name="T36" fmla="*/ 111 w 205"/>
                  <a:gd name="T37" fmla="*/ 182 h 220"/>
                  <a:gd name="T38" fmla="*/ 109 w 205"/>
                  <a:gd name="T39" fmla="*/ 184 h 220"/>
                  <a:gd name="T40" fmla="*/ 92 w 205"/>
                  <a:gd name="T41" fmla="*/ 178 h 220"/>
                  <a:gd name="T42" fmla="*/ 86 w 205"/>
                  <a:gd name="T43" fmla="*/ 175 h 220"/>
                  <a:gd name="T44" fmla="*/ 85 w 205"/>
                  <a:gd name="T45" fmla="*/ 156 h 220"/>
                  <a:gd name="T46" fmla="*/ 75 w 205"/>
                  <a:gd name="T47" fmla="*/ 132 h 220"/>
                  <a:gd name="T48" fmla="*/ 88 w 205"/>
                  <a:gd name="T49" fmla="*/ 118 h 220"/>
                  <a:gd name="T50" fmla="*/ 92 w 205"/>
                  <a:gd name="T51" fmla="*/ 108 h 220"/>
                  <a:gd name="T52" fmla="*/ 89 w 205"/>
                  <a:gd name="T53" fmla="*/ 93 h 220"/>
                  <a:gd name="T54" fmla="*/ 85 w 205"/>
                  <a:gd name="T55" fmla="*/ 89 h 220"/>
                  <a:gd name="T56" fmla="*/ 83 w 205"/>
                  <a:gd name="T57" fmla="*/ 84 h 220"/>
                  <a:gd name="T58" fmla="*/ 83 w 205"/>
                  <a:gd name="T59" fmla="*/ 78 h 220"/>
                  <a:gd name="T60" fmla="*/ 73 w 205"/>
                  <a:gd name="T61" fmla="*/ 51 h 220"/>
                  <a:gd name="T62" fmla="*/ 68 w 205"/>
                  <a:gd name="T63" fmla="*/ 47 h 220"/>
                  <a:gd name="T64" fmla="*/ 68 w 205"/>
                  <a:gd name="T65" fmla="*/ 31 h 220"/>
                  <a:gd name="T66" fmla="*/ 61 w 205"/>
                  <a:gd name="T67" fmla="*/ 38 h 220"/>
                  <a:gd name="T68" fmla="*/ 50 w 205"/>
                  <a:gd name="T69" fmla="*/ 27 h 220"/>
                  <a:gd name="T70" fmla="*/ 30 w 205"/>
                  <a:gd name="T71" fmla="*/ 8 h 220"/>
                  <a:gd name="T72" fmla="*/ 29 w 205"/>
                  <a:gd name="T73" fmla="*/ 5 h 220"/>
                  <a:gd name="T74" fmla="*/ 22 w 205"/>
                  <a:gd name="T75" fmla="*/ 2 h 220"/>
                  <a:gd name="T76" fmla="*/ 3 w 205"/>
                  <a:gd name="T77" fmla="*/ 11 h 220"/>
                  <a:gd name="T78" fmla="*/ 0 w 205"/>
                  <a:gd name="T79" fmla="*/ 0 h 2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05" h="220">
                    <a:moveTo>
                      <a:pt x="205" y="220"/>
                    </a:moveTo>
                    <a:lnTo>
                      <a:pt x="205" y="212"/>
                    </a:lnTo>
                    <a:lnTo>
                      <a:pt x="195" y="202"/>
                    </a:lnTo>
                    <a:lnTo>
                      <a:pt x="185" y="188"/>
                    </a:lnTo>
                    <a:lnTo>
                      <a:pt x="184" y="185"/>
                    </a:lnTo>
                    <a:lnTo>
                      <a:pt x="183" y="185"/>
                    </a:lnTo>
                    <a:lnTo>
                      <a:pt x="180" y="184"/>
                    </a:lnTo>
                    <a:lnTo>
                      <a:pt x="177" y="184"/>
                    </a:lnTo>
                    <a:lnTo>
                      <a:pt x="171" y="181"/>
                    </a:lnTo>
                    <a:lnTo>
                      <a:pt x="169" y="177"/>
                    </a:lnTo>
                    <a:lnTo>
                      <a:pt x="166" y="174"/>
                    </a:lnTo>
                    <a:lnTo>
                      <a:pt x="162" y="160"/>
                    </a:lnTo>
                    <a:lnTo>
                      <a:pt x="162" y="154"/>
                    </a:lnTo>
                    <a:lnTo>
                      <a:pt x="164" y="149"/>
                    </a:lnTo>
                    <a:lnTo>
                      <a:pt x="166" y="149"/>
                    </a:lnTo>
                    <a:lnTo>
                      <a:pt x="166" y="142"/>
                    </a:lnTo>
                    <a:lnTo>
                      <a:pt x="164" y="142"/>
                    </a:lnTo>
                    <a:lnTo>
                      <a:pt x="156" y="135"/>
                    </a:lnTo>
                    <a:lnTo>
                      <a:pt x="156" y="131"/>
                    </a:lnTo>
                    <a:lnTo>
                      <a:pt x="152" y="132"/>
                    </a:lnTo>
                    <a:lnTo>
                      <a:pt x="149" y="143"/>
                    </a:lnTo>
                    <a:lnTo>
                      <a:pt x="149" y="145"/>
                    </a:lnTo>
                    <a:lnTo>
                      <a:pt x="150" y="146"/>
                    </a:lnTo>
                    <a:lnTo>
                      <a:pt x="150" y="149"/>
                    </a:lnTo>
                    <a:lnTo>
                      <a:pt x="149" y="151"/>
                    </a:lnTo>
                    <a:lnTo>
                      <a:pt x="146" y="157"/>
                    </a:lnTo>
                    <a:lnTo>
                      <a:pt x="146" y="158"/>
                    </a:lnTo>
                    <a:lnTo>
                      <a:pt x="140" y="164"/>
                    </a:lnTo>
                    <a:lnTo>
                      <a:pt x="137" y="166"/>
                    </a:lnTo>
                    <a:lnTo>
                      <a:pt x="135" y="166"/>
                    </a:lnTo>
                    <a:lnTo>
                      <a:pt x="133" y="164"/>
                    </a:lnTo>
                    <a:lnTo>
                      <a:pt x="127" y="164"/>
                    </a:lnTo>
                    <a:lnTo>
                      <a:pt x="123" y="166"/>
                    </a:lnTo>
                    <a:lnTo>
                      <a:pt x="120" y="166"/>
                    </a:lnTo>
                    <a:lnTo>
                      <a:pt x="117" y="168"/>
                    </a:lnTo>
                    <a:lnTo>
                      <a:pt x="114" y="174"/>
                    </a:lnTo>
                    <a:lnTo>
                      <a:pt x="113" y="180"/>
                    </a:lnTo>
                    <a:lnTo>
                      <a:pt x="111" y="182"/>
                    </a:lnTo>
                    <a:lnTo>
                      <a:pt x="109" y="185"/>
                    </a:lnTo>
                    <a:lnTo>
                      <a:pt x="109" y="184"/>
                    </a:lnTo>
                    <a:lnTo>
                      <a:pt x="96" y="178"/>
                    </a:lnTo>
                    <a:lnTo>
                      <a:pt x="92" y="178"/>
                    </a:lnTo>
                    <a:lnTo>
                      <a:pt x="88" y="175"/>
                    </a:lnTo>
                    <a:lnTo>
                      <a:pt x="86" y="175"/>
                    </a:lnTo>
                    <a:lnTo>
                      <a:pt x="85" y="167"/>
                    </a:lnTo>
                    <a:lnTo>
                      <a:pt x="85" y="156"/>
                    </a:lnTo>
                    <a:lnTo>
                      <a:pt x="81" y="148"/>
                    </a:lnTo>
                    <a:lnTo>
                      <a:pt x="75" y="132"/>
                    </a:lnTo>
                    <a:lnTo>
                      <a:pt x="74" y="131"/>
                    </a:lnTo>
                    <a:lnTo>
                      <a:pt x="88" y="118"/>
                    </a:lnTo>
                    <a:lnTo>
                      <a:pt x="90" y="110"/>
                    </a:lnTo>
                    <a:lnTo>
                      <a:pt x="92" y="108"/>
                    </a:lnTo>
                    <a:lnTo>
                      <a:pt x="92" y="106"/>
                    </a:lnTo>
                    <a:lnTo>
                      <a:pt x="89" y="93"/>
                    </a:lnTo>
                    <a:lnTo>
                      <a:pt x="89" y="91"/>
                    </a:lnTo>
                    <a:lnTo>
                      <a:pt x="85" y="89"/>
                    </a:lnTo>
                    <a:lnTo>
                      <a:pt x="83" y="87"/>
                    </a:lnTo>
                    <a:lnTo>
                      <a:pt x="83" y="84"/>
                    </a:lnTo>
                    <a:lnTo>
                      <a:pt x="82" y="82"/>
                    </a:lnTo>
                    <a:lnTo>
                      <a:pt x="83" y="78"/>
                    </a:lnTo>
                    <a:lnTo>
                      <a:pt x="83" y="75"/>
                    </a:lnTo>
                    <a:lnTo>
                      <a:pt x="73" y="51"/>
                    </a:lnTo>
                    <a:lnTo>
                      <a:pt x="68" y="51"/>
                    </a:lnTo>
                    <a:lnTo>
                      <a:pt x="68" y="47"/>
                    </a:lnTo>
                    <a:lnTo>
                      <a:pt x="70" y="36"/>
                    </a:lnTo>
                    <a:lnTo>
                      <a:pt x="68" y="31"/>
                    </a:lnTo>
                    <a:lnTo>
                      <a:pt x="68" y="33"/>
                    </a:lnTo>
                    <a:lnTo>
                      <a:pt x="61" y="38"/>
                    </a:lnTo>
                    <a:lnTo>
                      <a:pt x="56" y="38"/>
                    </a:lnTo>
                    <a:lnTo>
                      <a:pt x="50" y="27"/>
                    </a:lnTo>
                    <a:lnTo>
                      <a:pt x="43" y="22"/>
                    </a:lnTo>
                    <a:lnTo>
                      <a:pt x="30" y="8"/>
                    </a:lnTo>
                    <a:lnTo>
                      <a:pt x="30" y="7"/>
                    </a:lnTo>
                    <a:lnTo>
                      <a:pt x="29" y="5"/>
                    </a:lnTo>
                    <a:lnTo>
                      <a:pt x="25" y="2"/>
                    </a:lnTo>
                    <a:lnTo>
                      <a:pt x="22" y="2"/>
                    </a:lnTo>
                    <a:lnTo>
                      <a:pt x="8" y="11"/>
                    </a:lnTo>
                    <a:lnTo>
                      <a:pt x="3" y="11"/>
                    </a:lnTo>
                    <a:lnTo>
                      <a:pt x="0" y="8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23" name="Freeform 1557">
                <a:extLst>
                  <a:ext uri="{FF2B5EF4-FFF2-40B4-BE49-F238E27FC236}">
                    <a16:creationId xmlns:a16="http://schemas.microsoft.com/office/drawing/2014/main" id="{8C1CE7DD-3FFE-C3FC-4C81-705E29CA1D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3" y="1427"/>
                <a:ext cx="60" cy="107"/>
              </a:xfrm>
              <a:custGeom>
                <a:avLst/>
                <a:gdLst>
                  <a:gd name="T0" fmla="*/ 227 w 238"/>
                  <a:gd name="T1" fmla="*/ 7 h 430"/>
                  <a:gd name="T2" fmla="*/ 236 w 238"/>
                  <a:gd name="T3" fmla="*/ 31 h 430"/>
                  <a:gd name="T4" fmla="*/ 232 w 238"/>
                  <a:gd name="T5" fmla="*/ 41 h 430"/>
                  <a:gd name="T6" fmla="*/ 217 w 238"/>
                  <a:gd name="T7" fmla="*/ 45 h 430"/>
                  <a:gd name="T8" fmla="*/ 187 w 238"/>
                  <a:gd name="T9" fmla="*/ 36 h 430"/>
                  <a:gd name="T10" fmla="*/ 185 w 238"/>
                  <a:gd name="T11" fmla="*/ 46 h 430"/>
                  <a:gd name="T12" fmla="*/ 183 w 238"/>
                  <a:gd name="T13" fmla="*/ 53 h 430"/>
                  <a:gd name="T14" fmla="*/ 163 w 238"/>
                  <a:gd name="T15" fmla="*/ 91 h 430"/>
                  <a:gd name="T16" fmla="*/ 160 w 238"/>
                  <a:gd name="T17" fmla="*/ 116 h 430"/>
                  <a:gd name="T18" fmla="*/ 156 w 238"/>
                  <a:gd name="T19" fmla="*/ 131 h 430"/>
                  <a:gd name="T20" fmla="*/ 157 w 238"/>
                  <a:gd name="T21" fmla="*/ 134 h 430"/>
                  <a:gd name="T22" fmla="*/ 163 w 238"/>
                  <a:gd name="T23" fmla="*/ 129 h 430"/>
                  <a:gd name="T24" fmla="*/ 165 w 238"/>
                  <a:gd name="T25" fmla="*/ 125 h 430"/>
                  <a:gd name="T26" fmla="*/ 165 w 238"/>
                  <a:gd name="T27" fmla="*/ 133 h 430"/>
                  <a:gd name="T28" fmla="*/ 139 w 238"/>
                  <a:gd name="T29" fmla="*/ 144 h 430"/>
                  <a:gd name="T30" fmla="*/ 129 w 238"/>
                  <a:gd name="T31" fmla="*/ 134 h 430"/>
                  <a:gd name="T32" fmla="*/ 116 w 238"/>
                  <a:gd name="T33" fmla="*/ 131 h 430"/>
                  <a:gd name="T34" fmla="*/ 84 w 238"/>
                  <a:gd name="T35" fmla="*/ 123 h 430"/>
                  <a:gd name="T36" fmla="*/ 74 w 238"/>
                  <a:gd name="T37" fmla="*/ 138 h 430"/>
                  <a:gd name="T38" fmla="*/ 63 w 238"/>
                  <a:gd name="T39" fmla="*/ 155 h 430"/>
                  <a:gd name="T40" fmla="*/ 69 w 238"/>
                  <a:gd name="T41" fmla="*/ 173 h 430"/>
                  <a:gd name="T42" fmla="*/ 65 w 238"/>
                  <a:gd name="T43" fmla="*/ 190 h 430"/>
                  <a:gd name="T44" fmla="*/ 58 w 238"/>
                  <a:gd name="T45" fmla="*/ 198 h 430"/>
                  <a:gd name="T46" fmla="*/ 46 w 238"/>
                  <a:gd name="T47" fmla="*/ 202 h 430"/>
                  <a:gd name="T48" fmla="*/ 27 w 238"/>
                  <a:gd name="T49" fmla="*/ 219 h 430"/>
                  <a:gd name="T50" fmla="*/ 30 w 238"/>
                  <a:gd name="T51" fmla="*/ 225 h 430"/>
                  <a:gd name="T52" fmla="*/ 41 w 238"/>
                  <a:gd name="T53" fmla="*/ 236 h 430"/>
                  <a:gd name="T54" fmla="*/ 35 w 238"/>
                  <a:gd name="T55" fmla="*/ 261 h 430"/>
                  <a:gd name="T56" fmla="*/ 35 w 238"/>
                  <a:gd name="T57" fmla="*/ 276 h 430"/>
                  <a:gd name="T58" fmla="*/ 35 w 238"/>
                  <a:gd name="T59" fmla="*/ 289 h 430"/>
                  <a:gd name="T60" fmla="*/ 39 w 238"/>
                  <a:gd name="T61" fmla="*/ 298 h 430"/>
                  <a:gd name="T62" fmla="*/ 45 w 238"/>
                  <a:gd name="T63" fmla="*/ 296 h 430"/>
                  <a:gd name="T64" fmla="*/ 53 w 238"/>
                  <a:gd name="T65" fmla="*/ 309 h 430"/>
                  <a:gd name="T66" fmla="*/ 72 w 238"/>
                  <a:gd name="T67" fmla="*/ 326 h 430"/>
                  <a:gd name="T68" fmla="*/ 65 w 238"/>
                  <a:gd name="T69" fmla="*/ 336 h 430"/>
                  <a:gd name="T70" fmla="*/ 30 w 238"/>
                  <a:gd name="T71" fmla="*/ 321 h 430"/>
                  <a:gd name="T72" fmla="*/ 24 w 238"/>
                  <a:gd name="T73" fmla="*/ 321 h 430"/>
                  <a:gd name="T74" fmla="*/ 9 w 238"/>
                  <a:gd name="T75" fmla="*/ 345 h 430"/>
                  <a:gd name="T76" fmla="*/ 6 w 238"/>
                  <a:gd name="T77" fmla="*/ 349 h 430"/>
                  <a:gd name="T78" fmla="*/ 5 w 238"/>
                  <a:gd name="T79" fmla="*/ 358 h 430"/>
                  <a:gd name="T80" fmla="*/ 12 w 238"/>
                  <a:gd name="T81" fmla="*/ 369 h 430"/>
                  <a:gd name="T82" fmla="*/ 0 w 238"/>
                  <a:gd name="T83" fmla="*/ 372 h 430"/>
                  <a:gd name="T84" fmla="*/ 0 w 238"/>
                  <a:gd name="T85" fmla="*/ 390 h 430"/>
                  <a:gd name="T86" fmla="*/ 12 w 238"/>
                  <a:gd name="T87" fmla="*/ 406 h 430"/>
                  <a:gd name="T88" fmla="*/ 13 w 238"/>
                  <a:gd name="T89" fmla="*/ 430 h 4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38" h="430">
                    <a:moveTo>
                      <a:pt x="228" y="0"/>
                    </a:moveTo>
                    <a:lnTo>
                      <a:pt x="227" y="1"/>
                    </a:lnTo>
                    <a:lnTo>
                      <a:pt x="227" y="7"/>
                    </a:lnTo>
                    <a:lnTo>
                      <a:pt x="232" y="14"/>
                    </a:lnTo>
                    <a:lnTo>
                      <a:pt x="238" y="28"/>
                    </a:lnTo>
                    <a:lnTo>
                      <a:pt x="236" y="31"/>
                    </a:lnTo>
                    <a:lnTo>
                      <a:pt x="234" y="36"/>
                    </a:lnTo>
                    <a:lnTo>
                      <a:pt x="232" y="39"/>
                    </a:lnTo>
                    <a:lnTo>
                      <a:pt x="232" y="41"/>
                    </a:lnTo>
                    <a:lnTo>
                      <a:pt x="231" y="41"/>
                    </a:lnTo>
                    <a:lnTo>
                      <a:pt x="230" y="42"/>
                    </a:lnTo>
                    <a:lnTo>
                      <a:pt x="217" y="45"/>
                    </a:lnTo>
                    <a:lnTo>
                      <a:pt x="213" y="45"/>
                    </a:lnTo>
                    <a:lnTo>
                      <a:pt x="192" y="36"/>
                    </a:lnTo>
                    <a:lnTo>
                      <a:pt x="187" y="36"/>
                    </a:lnTo>
                    <a:lnTo>
                      <a:pt x="186" y="39"/>
                    </a:lnTo>
                    <a:lnTo>
                      <a:pt x="186" y="45"/>
                    </a:lnTo>
                    <a:lnTo>
                      <a:pt x="185" y="46"/>
                    </a:lnTo>
                    <a:lnTo>
                      <a:pt x="185" y="48"/>
                    </a:lnTo>
                    <a:lnTo>
                      <a:pt x="183" y="48"/>
                    </a:lnTo>
                    <a:lnTo>
                      <a:pt x="183" y="53"/>
                    </a:lnTo>
                    <a:lnTo>
                      <a:pt x="180" y="57"/>
                    </a:lnTo>
                    <a:lnTo>
                      <a:pt x="169" y="82"/>
                    </a:lnTo>
                    <a:lnTo>
                      <a:pt x="163" y="91"/>
                    </a:lnTo>
                    <a:lnTo>
                      <a:pt x="156" y="105"/>
                    </a:lnTo>
                    <a:lnTo>
                      <a:pt x="157" y="112"/>
                    </a:lnTo>
                    <a:lnTo>
                      <a:pt x="160" y="116"/>
                    </a:lnTo>
                    <a:lnTo>
                      <a:pt x="160" y="123"/>
                    </a:lnTo>
                    <a:lnTo>
                      <a:pt x="158" y="127"/>
                    </a:lnTo>
                    <a:lnTo>
                      <a:pt x="156" y="131"/>
                    </a:lnTo>
                    <a:lnTo>
                      <a:pt x="153" y="133"/>
                    </a:lnTo>
                    <a:lnTo>
                      <a:pt x="153" y="135"/>
                    </a:lnTo>
                    <a:lnTo>
                      <a:pt x="157" y="134"/>
                    </a:lnTo>
                    <a:lnTo>
                      <a:pt x="158" y="133"/>
                    </a:lnTo>
                    <a:lnTo>
                      <a:pt x="163" y="131"/>
                    </a:lnTo>
                    <a:lnTo>
                      <a:pt x="163" y="129"/>
                    </a:lnTo>
                    <a:lnTo>
                      <a:pt x="161" y="127"/>
                    </a:lnTo>
                    <a:lnTo>
                      <a:pt x="163" y="126"/>
                    </a:lnTo>
                    <a:lnTo>
                      <a:pt x="165" y="125"/>
                    </a:lnTo>
                    <a:lnTo>
                      <a:pt x="167" y="126"/>
                    </a:lnTo>
                    <a:lnTo>
                      <a:pt x="167" y="133"/>
                    </a:lnTo>
                    <a:lnTo>
                      <a:pt x="165" y="133"/>
                    </a:lnTo>
                    <a:lnTo>
                      <a:pt x="165" y="134"/>
                    </a:lnTo>
                    <a:lnTo>
                      <a:pt x="164" y="135"/>
                    </a:lnTo>
                    <a:lnTo>
                      <a:pt x="139" y="144"/>
                    </a:lnTo>
                    <a:lnTo>
                      <a:pt x="137" y="144"/>
                    </a:lnTo>
                    <a:lnTo>
                      <a:pt x="129" y="135"/>
                    </a:lnTo>
                    <a:lnTo>
                      <a:pt x="129" y="134"/>
                    </a:lnTo>
                    <a:lnTo>
                      <a:pt x="130" y="129"/>
                    </a:lnTo>
                    <a:lnTo>
                      <a:pt x="127" y="129"/>
                    </a:lnTo>
                    <a:lnTo>
                      <a:pt x="116" y="131"/>
                    </a:lnTo>
                    <a:lnTo>
                      <a:pt x="113" y="131"/>
                    </a:lnTo>
                    <a:lnTo>
                      <a:pt x="87" y="125"/>
                    </a:lnTo>
                    <a:lnTo>
                      <a:pt x="84" y="123"/>
                    </a:lnTo>
                    <a:lnTo>
                      <a:pt x="83" y="125"/>
                    </a:lnTo>
                    <a:lnTo>
                      <a:pt x="79" y="134"/>
                    </a:lnTo>
                    <a:lnTo>
                      <a:pt x="74" y="138"/>
                    </a:lnTo>
                    <a:lnTo>
                      <a:pt x="70" y="137"/>
                    </a:lnTo>
                    <a:lnTo>
                      <a:pt x="65" y="144"/>
                    </a:lnTo>
                    <a:lnTo>
                      <a:pt x="63" y="155"/>
                    </a:lnTo>
                    <a:lnTo>
                      <a:pt x="65" y="158"/>
                    </a:lnTo>
                    <a:lnTo>
                      <a:pt x="66" y="158"/>
                    </a:lnTo>
                    <a:lnTo>
                      <a:pt x="69" y="173"/>
                    </a:lnTo>
                    <a:lnTo>
                      <a:pt x="69" y="180"/>
                    </a:lnTo>
                    <a:lnTo>
                      <a:pt x="67" y="187"/>
                    </a:lnTo>
                    <a:lnTo>
                      <a:pt x="65" y="190"/>
                    </a:lnTo>
                    <a:lnTo>
                      <a:pt x="65" y="193"/>
                    </a:lnTo>
                    <a:lnTo>
                      <a:pt x="62" y="196"/>
                    </a:lnTo>
                    <a:lnTo>
                      <a:pt x="58" y="198"/>
                    </a:lnTo>
                    <a:lnTo>
                      <a:pt x="56" y="200"/>
                    </a:lnTo>
                    <a:lnTo>
                      <a:pt x="46" y="200"/>
                    </a:lnTo>
                    <a:lnTo>
                      <a:pt x="46" y="202"/>
                    </a:lnTo>
                    <a:lnTo>
                      <a:pt x="39" y="207"/>
                    </a:lnTo>
                    <a:lnTo>
                      <a:pt x="30" y="215"/>
                    </a:lnTo>
                    <a:lnTo>
                      <a:pt x="27" y="219"/>
                    </a:lnTo>
                    <a:lnTo>
                      <a:pt x="28" y="222"/>
                    </a:lnTo>
                    <a:lnTo>
                      <a:pt x="30" y="223"/>
                    </a:lnTo>
                    <a:lnTo>
                      <a:pt x="30" y="225"/>
                    </a:lnTo>
                    <a:lnTo>
                      <a:pt x="33" y="228"/>
                    </a:lnTo>
                    <a:lnTo>
                      <a:pt x="35" y="232"/>
                    </a:lnTo>
                    <a:lnTo>
                      <a:pt x="41" y="236"/>
                    </a:lnTo>
                    <a:lnTo>
                      <a:pt x="42" y="235"/>
                    </a:lnTo>
                    <a:lnTo>
                      <a:pt x="44" y="236"/>
                    </a:lnTo>
                    <a:lnTo>
                      <a:pt x="35" y="261"/>
                    </a:lnTo>
                    <a:lnTo>
                      <a:pt x="34" y="274"/>
                    </a:lnTo>
                    <a:lnTo>
                      <a:pt x="34" y="275"/>
                    </a:lnTo>
                    <a:lnTo>
                      <a:pt x="35" y="276"/>
                    </a:lnTo>
                    <a:lnTo>
                      <a:pt x="34" y="282"/>
                    </a:lnTo>
                    <a:lnTo>
                      <a:pt x="34" y="288"/>
                    </a:lnTo>
                    <a:lnTo>
                      <a:pt x="35" y="289"/>
                    </a:lnTo>
                    <a:lnTo>
                      <a:pt x="35" y="293"/>
                    </a:lnTo>
                    <a:lnTo>
                      <a:pt x="39" y="296"/>
                    </a:lnTo>
                    <a:lnTo>
                      <a:pt x="39" y="298"/>
                    </a:lnTo>
                    <a:lnTo>
                      <a:pt x="42" y="296"/>
                    </a:lnTo>
                    <a:lnTo>
                      <a:pt x="44" y="295"/>
                    </a:lnTo>
                    <a:lnTo>
                      <a:pt x="45" y="296"/>
                    </a:lnTo>
                    <a:lnTo>
                      <a:pt x="44" y="298"/>
                    </a:lnTo>
                    <a:lnTo>
                      <a:pt x="46" y="303"/>
                    </a:lnTo>
                    <a:lnTo>
                      <a:pt x="53" y="309"/>
                    </a:lnTo>
                    <a:lnTo>
                      <a:pt x="60" y="312"/>
                    </a:lnTo>
                    <a:lnTo>
                      <a:pt x="70" y="324"/>
                    </a:lnTo>
                    <a:lnTo>
                      <a:pt x="72" y="326"/>
                    </a:lnTo>
                    <a:lnTo>
                      <a:pt x="72" y="327"/>
                    </a:lnTo>
                    <a:lnTo>
                      <a:pt x="67" y="332"/>
                    </a:lnTo>
                    <a:lnTo>
                      <a:pt x="65" y="336"/>
                    </a:lnTo>
                    <a:lnTo>
                      <a:pt x="35" y="327"/>
                    </a:lnTo>
                    <a:lnTo>
                      <a:pt x="33" y="326"/>
                    </a:lnTo>
                    <a:lnTo>
                      <a:pt x="30" y="321"/>
                    </a:lnTo>
                    <a:lnTo>
                      <a:pt x="27" y="320"/>
                    </a:lnTo>
                    <a:lnTo>
                      <a:pt x="24" y="320"/>
                    </a:lnTo>
                    <a:lnTo>
                      <a:pt x="24" y="321"/>
                    </a:lnTo>
                    <a:lnTo>
                      <a:pt x="28" y="331"/>
                    </a:lnTo>
                    <a:lnTo>
                      <a:pt x="28" y="332"/>
                    </a:lnTo>
                    <a:lnTo>
                      <a:pt x="9" y="345"/>
                    </a:lnTo>
                    <a:lnTo>
                      <a:pt x="7" y="346"/>
                    </a:lnTo>
                    <a:lnTo>
                      <a:pt x="7" y="348"/>
                    </a:lnTo>
                    <a:lnTo>
                      <a:pt x="6" y="349"/>
                    </a:lnTo>
                    <a:lnTo>
                      <a:pt x="6" y="351"/>
                    </a:lnTo>
                    <a:lnTo>
                      <a:pt x="5" y="352"/>
                    </a:lnTo>
                    <a:lnTo>
                      <a:pt x="5" y="358"/>
                    </a:lnTo>
                    <a:lnTo>
                      <a:pt x="13" y="366"/>
                    </a:lnTo>
                    <a:lnTo>
                      <a:pt x="13" y="367"/>
                    </a:lnTo>
                    <a:lnTo>
                      <a:pt x="12" y="369"/>
                    </a:lnTo>
                    <a:lnTo>
                      <a:pt x="9" y="369"/>
                    </a:lnTo>
                    <a:lnTo>
                      <a:pt x="3" y="372"/>
                    </a:lnTo>
                    <a:lnTo>
                      <a:pt x="0" y="372"/>
                    </a:lnTo>
                    <a:lnTo>
                      <a:pt x="0" y="373"/>
                    </a:lnTo>
                    <a:lnTo>
                      <a:pt x="2" y="381"/>
                    </a:lnTo>
                    <a:lnTo>
                      <a:pt x="0" y="390"/>
                    </a:lnTo>
                    <a:lnTo>
                      <a:pt x="10" y="401"/>
                    </a:lnTo>
                    <a:lnTo>
                      <a:pt x="10" y="402"/>
                    </a:lnTo>
                    <a:lnTo>
                      <a:pt x="12" y="406"/>
                    </a:lnTo>
                    <a:lnTo>
                      <a:pt x="14" y="422"/>
                    </a:lnTo>
                    <a:lnTo>
                      <a:pt x="14" y="427"/>
                    </a:lnTo>
                    <a:lnTo>
                      <a:pt x="13" y="43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24" name="Line 1558">
                <a:extLst>
                  <a:ext uri="{FF2B5EF4-FFF2-40B4-BE49-F238E27FC236}">
                    <a16:creationId xmlns:a16="http://schemas.microsoft.com/office/drawing/2014/main" id="{FF0C449A-1CA8-0485-C645-9365C865688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98" y="1438"/>
                <a:ext cx="0" cy="0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25" name="Freeform 1559">
                <a:extLst>
                  <a:ext uri="{FF2B5EF4-FFF2-40B4-BE49-F238E27FC236}">
                    <a16:creationId xmlns:a16="http://schemas.microsoft.com/office/drawing/2014/main" id="{A169C2F2-E2CF-25D4-313E-00350FEF60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3" y="1438"/>
                <a:ext cx="25" cy="83"/>
              </a:xfrm>
              <a:custGeom>
                <a:avLst/>
                <a:gdLst>
                  <a:gd name="T0" fmla="*/ 31 w 100"/>
                  <a:gd name="T1" fmla="*/ 331 h 332"/>
                  <a:gd name="T2" fmla="*/ 33 w 100"/>
                  <a:gd name="T3" fmla="*/ 328 h 332"/>
                  <a:gd name="T4" fmla="*/ 28 w 100"/>
                  <a:gd name="T5" fmla="*/ 325 h 332"/>
                  <a:gd name="T6" fmla="*/ 21 w 100"/>
                  <a:gd name="T7" fmla="*/ 320 h 332"/>
                  <a:gd name="T8" fmla="*/ 13 w 100"/>
                  <a:gd name="T9" fmla="*/ 304 h 332"/>
                  <a:gd name="T10" fmla="*/ 10 w 100"/>
                  <a:gd name="T11" fmla="*/ 301 h 332"/>
                  <a:gd name="T12" fmla="*/ 6 w 100"/>
                  <a:gd name="T13" fmla="*/ 296 h 332"/>
                  <a:gd name="T14" fmla="*/ 2 w 100"/>
                  <a:gd name="T15" fmla="*/ 290 h 332"/>
                  <a:gd name="T16" fmla="*/ 0 w 100"/>
                  <a:gd name="T17" fmla="*/ 281 h 332"/>
                  <a:gd name="T18" fmla="*/ 7 w 100"/>
                  <a:gd name="T19" fmla="*/ 278 h 332"/>
                  <a:gd name="T20" fmla="*/ 9 w 100"/>
                  <a:gd name="T21" fmla="*/ 270 h 332"/>
                  <a:gd name="T22" fmla="*/ 17 w 100"/>
                  <a:gd name="T23" fmla="*/ 261 h 332"/>
                  <a:gd name="T24" fmla="*/ 27 w 100"/>
                  <a:gd name="T25" fmla="*/ 260 h 332"/>
                  <a:gd name="T26" fmla="*/ 48 w 100"/>
                  <a:gd name="T27" fmla="*/ 251 h 332"/>
                  <a:gd name="T28" fmla="*/ 67 w 100"/>
                  <a:gd name="T29" fmla="*/ 222 h 332"/>
                  <a:gd name="T30" fmla="*/ 66 w 100"/>
                  <a:gd name="T31" fmla="*/ 217 h 332"/>
                  <a:gd name="T32" fmla="*/ 64 w 100"/>
                  <a:gd name="T33" fmla="*/ 215 h 332"/>
                  <a:gd name="T34" fmla="*/ 70 w 100"/>
                  <a:gd name="T35" fmla="*/ 211 h 332"/>
                  <a:gd name="T36" fmla="*/ 49 w 100"/>
                  <a:gd name="T37" fmla="*/ 184 h 332"/>
                  <a:gd name="T38" fmla="*/ 37 w 100"/>
                  <a:gd name="T39" fmla="*/ 169 h 332"/>
                  <a:gd name="T40" fmla="*/ 38 w 100"/>
                  <a:gd name="T41" fmla="*/ 162 h 332"/>
                  <a:gd name="T42" fmla="*/ 37 w 100"/>
                  <a:gd name="T43" fmla="*/ 152 h 332"/>
                  <a:gd name="T44" fmla="*/ 19 w 100"/>
                  <a:gd name="T45" fmla="*/ 145 h 332"/>
                  <a:gd name="T46" fmla="*/ 3 w 100"/>
                  <a:gd name="T47" fmla="*/ 143 h 332"/>
                  <a:gd name="T48" fmla="*/ 3 w 100"/>
                  <a:gd name="T49" fmla="*/ 141 h 332"/>
                  <a:gd name="T50" fmla="*/ 9 w 100"/>
                  <a:gd name="T51" fmla="*/ 117 h 332"/>
                  <a:gd name="T52" fmla="*/ 10 w 100"/>
                  <a:gd name="T53" fmla="*/ 114 h 332"/>
                  <a:gd name="T54" fmla="*/ 24 w 100"/>
                  <a:gd name="T55" fmla="*/ 112 h 332"/>
                  <a:gd name="T56" fmla="*/ 28 w 100"/>
                  <a:gd name="T57" fmla="*/ 110 h 332"/>
                  <a:gd name="T58" fmla="*/ 37 w 100"/>
                  <a:gd name="T59" fmla="*/ 116 h 332"/>
                  <a:gd name="T60" fmla="*/ 49 w 100"/>
                  <a:gd name="T61" fmla="*/ 92 h 332"/>
                  <a:gd name="T62" fmla="*/ 55 w 100"/>
                  <a:gd name="T63" fmla="*/ 85 h 332"/>
                  <a:gd name="T64" fmla="*/ 55 w 100"/>
                  <a:gd name="T65" fmla="*/ 73 h 332"/>
                  <a:gd name="T66" fmla="*/ 62 w 100"/>
                  <a:gd name="T67" fmla="*/ 50 h 332"/>
                  <a:gd name="T68" fmla="*/ 63 w 100"/>
                  <a:gd name="T69" fmla="*/ 47 h 332"/>
                  <a:gd name="T70" fmla="*/ 74 w 100"/>
                  <a:gd name="T71" fmla="*/ 28 h 332"/>
                  <a:gd name="T72" fmla="*/ 81 w 100"/>
                  <a:gd name="T73" fmla="*/ 25 h 332"/>
                  <a:gd name="T74" fmla="*/ 91 w 100"/>
                  <a:gd name="T75" fmla="*/ 29 h 332"/>
                  <a:gd name="T76" fmla="*/ 95 w 100"/>
                  <a:gd name="T77" fmla="*/ 22 h 332"/>
                  <a:gd name="T78" fmla="*/ 91 w 100"/>
                  <a:gd name="T79" fmla="*/ 10 h 332"/>
                  <a:gd name="T80" fmla="*/ 95 w 100"/>
                  <a:gd name="T81" fmla="*/ 3 h 332"/>
                  <a:gd name="T82" fmla="*/ 100 w 100"/>
                  <a:gd name="T83" fmla="*/ 0 h 3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00" h="332">
                    <a:moveTo>
                      <a:pt x="30" y="332"/>
                    </a:moveTo>
                    <a:lnTo>
                      <a:pt x="31" y="331"/>
                    </a:lnTo>
                    <a:lnTo>
                      <a:pt x="31" y="330"/>
                    </a:lnTo>
                    <a:lnTo>
                      <a:pt x="33" y="328"/>
                    </a:lnTo>
                    <a:lnTo>
                      <a:pt x="33" y="327"/>
                    </a:lnTo>
                    <a:lnTo>
                      <a:pt x="28" y="325"/>
                    </a:lnTo>
                    <a:lnTo>
                      <a:pt x="24" y="323"/>
                    </a:lnTo>
                    <a:lnTo>
                      <a:pt x="21" y="320"/>
                    </a:lnTo>
                    <a:lnTo>
                      <a:pt x="19" y="311"/>
                    </a:lnTo>
                    <a:lnTo>
                      <a:pt x="13" y="304"/>
                    </a:lnTo>
                    <a:lnTo>
                      <a:pt x="13" y="303"/>
                    </a:lnTo>
                    <a:lnTo>
                      <a:pt x="10" y="301"/>
                    </a:lnTo>
                    <a:lnTo>
                      <a:pt x="9" y="299"/>
                    </a:lnTo>
                    <a:lnTo>
                      <a:pt x="6" y="296"/>
                    </a:lnTo>
                    <a:lnTo>
                      <a:pt x="3" y="292"/>
                    </a:lnTo>
                    <a:lnTo>
                      <a:pt x="2" y="290"/>
                    </a:lnTo>
                    <a:lnTo>
                      <a:pt x="0" y="284"/>
                    </a:lnTo>
                    <a:lnTo>
                      <a:pt x="0" y="281"/>
                    </a:lnTo>
                    <a:lnTo>
                      <a:pt x="3" y="281"/>
                    </a:lnTo>
                    <a:lnTo>
                      <a:pt x="7" y="278"/>
                    </a:lnTo>
                    <a:lnTo>
                      <a:pt x="10" y="274"/>
                    </a:lnTo>
                    <a:lnTo>
                      <a:pt x="9" y="270"/>
                    </a:lnTo>
                    <a:lnTo>
                      <a:pt x="14" y="263"/>
                    </a:lnTo>
                    <a:lnTo>
                      <a:pt x="17" y="261"/>
                    </a:lnTo>
                    <a:lnTo>
                      <a:pt x="17" y="260"/>
                    </a:lnTo>
                    <a:lnTo>
                      <a:pt x="27" y="260"/>
                    </a:lnTo>
                    <a:lnTo>
                      <a:pt x="37" y="257"/>
                    </a:lnTo>
                    <a:lnTo>
                      <a:pt x="48" y="251"/>
                    </a:lnTo>
                    <a:lnTo>
                      <a:pt x="60" y="239"/>
                    </a:lnTo>
                    <a:lnTo>
                      <a:pt x="67" y="222"/>
                    </a:lnTo>
                    <a:lnTo>
                      <a:pt x="67" y="218"/>
                    </a:lnTo>
                    <a:lnTo>
                      <a:pt x="66" y="217"/>
                    </a:lnTo>
                    <a:lnTo>
                      <a:pt x="63" y="218"/>
                    </a:lnTo>
                    <a:lnTo>
                      <a:pt x="64" y="215"/>
                    </a:lnTo>
                    <a:lnTo>
                      <a:pt x="70" y="212"/>
                    </a:lnTo>
                    <a:lnTo>
                      <a:pt x="70" y="211"/>
                    </a:lnTo>
                    <a:lnTo>
                      <a:pt x="69" y="210"/>
                    </a:lnTo>
                    <a:lnTo>
                      <a:pt x="49" y="184"/>
                    </a:lnTo>
                    <a:lnTo>
                      <a:pt x="45" y="177"/>
                    </a:lnTo>
                    <a:lnTo>
                      <a:pt x="37" y="169"/>
                    </a:lnTo>
                    <a:lnTo>
                      <a:pt x="37" y="165"/>
                    </a:lnTo>
                    <a:lnTo>
                      <a:pt x="38" y="162"/>
                    </a:lnTo>
                    <a:lnTo>
                      <a:pt x="38" y="158"/>
                    </a:lnTo>
                    <a:lnTo>
                      <a:pt x="37" y="152"/>
                    </a:lnTo>
                    <a:lnTo>
                      <a:pt x="28" y="144"/>
                    </a:lnTo>
                    <a:lnTo>
                      <a:pt x="19" y="145"/>
                    </a:lnTo>
                    <a:lnTo>
                      <a:pt x="9" y="145"/>
                    </a:lnTo>
                    <a:lnTo>
                      <a:pt x="3" y="143"/>
                    </a:lnTo>
                    <a:lnTo>
                      <a:pt x="2" y="143"/>
                    </a:lnTo>
                    <a:lnTo>
                      <a:pt x="3" y="141"/>
                    </a:lnTo>
                    <a:lnTo>
                      <a:pt x="6" y="121"/>
                    </a:lnTo>
                    <a:lnTo>
                      <a:pt x="9" y="117"/>
                    </a:lnTo>
                    <a:lnTo>
                      <a:pt x="10" y="116"/>
                    </a:lnTo>
                    <a:lnTo>
                      <a:pt x="10" y="114"/>
                    </a:lnTo>
                    <a:lnTo>
                      <a:pt x="12" y="114"/>
                    </a:lnTo>
                    <a:lnTo>
                      <a:pt x="24" y="112"/>
                    </a:lnTo>
                    <a:lnTo>
                      <a:pt x="24" y="110"/>
                    </a:lnTo>
                    <a:lnTo>
                      <a:pt x="28" y="110"/>
                    </a:lnTo>
                    <a:lnTo>
                      <a:pt x="35" y="117"/>
                    </a:lnTo>
                    <a:lnTo>
                      <a:pt x="37" y="116"/>
                    </a:lnTo>
                    <a:lnTo>
                      <a:pt x="44" y="105"/>
                    </a:lnTo>
                    <a:lnTo>
                      <a:pt x="49" y="92"/>
                    </a:lnTo>
                    <a:lnTo>
                      <a:pt x="49" y="91"/>
                    </a:lnTo>
                    <a:lnTo>
                      <a:pt x="55" y="85"/>
                    </a:lnTo>
                    <a:lnTo>
                      <a:pt x="53" y="83"/>
                    </a:lnTo>
                    <a:lnTo>
                      <a:pt x="55" y="73"/>
                    </a:lnTo>
                    <a:lnTo>
                      <a:pt x="62" y="56"/>
                    </a:lnTo>
                    <a:lnTo>
                      <a:pt x="62" y="50"/>
                    </a:lnTo>
                    <a:lnTo>
                      <a:pt x="63" y="49"/>
                    </a:lnTo>
                    <a:lnTo>
                      <a:pt x="63" y="47"/>
                    </a:lnTo>
                    <a:lnTo>
                      <a:pt x="64" y="46"/>
                    </a:lnTo>
                    <a:lnTo>
                      <a:pt x="74" y="28"/>
                    </a:lnTo>
                    <a:lnTo>
                      <a:pt x="76" y="26"/>
                    </a:lnTo>
                    <a:lnTo>
                      <a:pt x="81" y="25"/>
                    </a:lnTo>
                    <a:lnTo>
                      <a:pt x="86" y="25"/>
                    </a:lnTo>
                    <a:lnTo>
                      <a:pt x="91" y="29"/>
                    </a:lnTo>
                    <a:lnTo>
                      <a:pt x="95" y="25"/>
                    </a:lnTo>
                    <a:lnTo>
                      <a:pt x="95" y="22"/>
                    </a:lnTo>
                    <a:lnTo>
                      <a:pt x="91" y="17"/>
                    </a:lnTo>
                    <a:lnTo>
                      <a:pt x="91" y="10"/>
                    </a:lnTo>
                    <a:lnTo>
                      <a:pt x="93" y="6"/>
                    </a:lnTo>
                    <a:lnTo>
                      <a:pt x="95" y="3"/>
                    </a:lnTo>
                    <a:lnTo>
                      <a:pt x="95" y="1"/>
                    </a:lnTo>
                    <a:lnTo>
                      <a:pt x="10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26" name="Freeform 1560">
                <a:extLst>
                  <a:ext uri="{FF2B5EF4-FFF2-40B4-BE49-F238E27FC236}">
                    <a16:creationId xmlns:a16="http://schemas.microsoft.com/office/drawing/2014/main" id="{6953091C-B6D9-EDA1-FD11-6CC4AE4DF0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8" y="1438"/>
                <a:ext cx="2" cy="0"/>
              </a:xfrm>
              <a:custGeom>
                <a:avLst/>
                <a:gdLst>
                  <a:gd name="T0" fmla="*/ 0 w 7"/>
                  <a:gd name="T1" fmla="*/ 1 h 1"/>
                  <a:gd name="T2" fmla="*/ 4 w 7"/>
                  <a:gd name="T3" fmla="*/ 1 h 1"/>
                  <a:gd name="T4" fmla="*/ 7 w 7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" h="1">
                    <a:moveTo>
                      <a:pt x="0" y="1"/>
                    </a:moveTo>
                    <a:lnTo>
                      <a:pt x="4" y="1"/>
                    </a:lnTo>
                    <a:lnTo>
                      <a:pt x="7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27" name="Freeform 1561">
                <a:extLst>
                  <a:ext uri="{FF2B5EF4-FFF2-40B4-BE49-F238E27FC236}">
                    <a16:creationId xmlns:a16="http://schemas.microsoft.com/office/drawing/2014/main" id="{DDB1A465-3302-D422-3082-D5CF67C88A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2" y="1480"/>
                <a:ext cx="28" cy="48"/>
              </a:xfrm>
              <a:custGeom>
                <a:avLst/>
                <a:gdLst>
                  <a:gd name="T0" fmla="*/ 35 w 113"/>
                  <a:gd name="T1" fmla="*/ 0 h 193"/>
                  <a:gd name="T2" fmla="*/ 36 w 113"/>
                  <a:gd name="T3" fmla="*/ 3 h 193"/>
                  <a:gd name="T4" fmla="*/ 36 w 113"/>
                  <a:gd name="T5" fmla="*/ 4 h 193"/>
                  <a:gd name="T6" fmla="*/ 29 w 113"/>
                  <a:gd name="T7" fmla="*/ 18 h 193"/>
                  <a:gd name="T8" fmla="*/ 18 w 113"/>
                  <a:gd name="T9" fmla="*/ 20 h 193"/>
                  <a:gd name="T10" fmla="*/ 4 w 113"/>
                  <a:gd name="T11" fmla="*/ 20 h 193"/>
                  <a:gd name="T12" fmla="*/ 0 w 113"/>
                  <a:gd name="T13" fmla="*/ 21 h 193"/>
                  <a:gd name="T14" fmla="*/ 1 w 113"/>
                  <a:gd name="T15" fmla="*/ 24 h 193"/>
                  <a:gd name="T16" fmla="*/ 4 w 113"/>
                  <a:gd name="T17" fmla="*/ 24 h 193"/>
                  <a:gd name="T18" fmla="*/ 10 w 113"/>
                  <a:gd name="T19" fmla="*/ 38 h 193"/>
                  <a:gd name="T20" fmla="*/ 10 w 113"/>
                  <a:gd name="T21" fmla="*/ 59 h 193"/>
                  <a:gd name="T22" fmla="*/ 14 w 113"/>
                  <a:gd name="T23" fmla="*/ 73 h 193"/>
                  <a:gd name="T24" fmla="*/ 17 w 113"/>
                  <a:gd name="T25" fmla="*/ 79 h 193"/>
                  <a:gd name="T26" fmla="*/ 18 w 113"/>
                  <a:gd name="T27" fmla="*/ 80 h 193"/>
                  <a:gd name="T28" fmla="*/ 25 w 113"/>
                  <a:gd name="T29" fmla="*/ 79 h 193"/>
                  <a:gd name="T30" fmla="*/ 35 w 113"/>
                  <a:gd name="T31" fmla="*/ 80 h 193"/>
                  <a:gd name="T32" fmla="*/ 40 w 113"/>
                  <a:gd name="T33" fmla="*/ 81 h 193"/>
                  <a:gd name="T34" fmla="*/ 47 w 113"/>
                  <a:gd name="T35" fmla="*/ 83 h 193"/>
                  <a:gd name="T36" fmla="*/ 53 w 113"/>
                  <a:gd name="T37" fmla="*/ 86 h 193"/>
                  <a:gd name="T38" fmla="*/ 56 w 113"/>
                  <a:gd name="T39" fmla="*/ 86 h 193"/>
                  <a:gd name="T40" fmla="*/ 58 w 113"/>
                  <a:gd name="T41" fmla="*/ 88 h 193"/>
                  <a:gd name="T42" fmla="*/ 60 w 113"/>
                  <a:gd name="T43" fmla="*/ 88 h 193"/>
                  <a:gd name="T44" fmla="*/ 63 w 113"/>
                  <a:gd name="T45" fmla="*/ 90 h 193"/>
                  <a:gd name="T46" fmla="*/ 65 w 113"/>
                  <a:gd name="T47" fmla="*/ 95 h 193"/>
                  <a:gd name="T48" fmla="*/ 68 w 113"/>
                  <a:gd name="T49" fmla="*/ 100 h 193"/>
                  <a:gd name="T50" fmla="*/ 71 w 113"/>
                  <a:gd name="T51" fmla="*/ 101 h 193"/>
                  <a:gd name="T52" fmla="*/ 72 w 113"/>
                  <a:gd name="T53" fmla="*/ 101 h 193"/>
                  <a:gd name="T54" fmla="*/ 72 w 113"/>
                  <a:gd name="T55" fmla="*/ 104 h 193"/>
                  <a:gd name="T56" fmla="*/ 77 w 113"/>
                  <a:gd name="T57" fmla="*/ 115 h 193"/>
                  <a:gd name="T58" fmla="*/ 88 w 113"/>
                  <a:gd name="T59" fmla="*/ 133 h 193"/>
                  <a:gd name="T60" fmla="*/ 96 w 113"/>
                  <a:gd name="T61" fmla="*/ 143 h 193"/>
                  <a:gd name="T62" fmla="*/ 111 w 113"/>
                  <a:gd name="T63" fmla="*/ 155 h 193"/>
                  <a:gd name="T64" fmla="*/ 111 w 113"/>
                  <a:gd name="T65" fmla="*/ 157 h 193"/>
                  <a:gd name="T66" fmla="*/ 113 w 113"/>
                  <a:gd name="T67" fmla="*/ 158 h 193"/>
                  <a:gd name="T68" fmla="*/ 113 w 113"/>
                  <a:gd name="T69" fmla="*/ 164 h 193"/>
                  <a:gd name="T70" fmla="*/ 101 w 113"/>
                  <a:gd name="T71" fmla="*/ 168 h 193"/>
                  <a:gd name="T72" fmla="*/ 94 w 113"/>
                  <a:gd name="T73" fmla="*/ 175 h 193"/>
                  <a:gd name="T74" fmla="*/ 91 w 113"/>
                  <a:gd name="T75" fmla="*/ 182 h 193"/>
                  <a:gd name="T76" fmla="*/ 89 w 113"/>
                  <a:gd name="T77" fmla="*/ 183 h 193"/>
                  <a:gd name="T78" fmla="*/ 89 w 113"/>
                  <a:gd name="T79" fmla="*/ 193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13" h="193">
                    <a:moveTo>
                      <a:pt x="35" y="0"/>
                    </a:moveTo>
                    <a:lnTo>
                      <a:pt x="36" y="3"/>
                    </a:lnTo>
                    <a:lnTo>
                      <a:pt x="36" y="4"/>
                    </a:lnTo>
                    <a:lnTo>
                      <a:pt x="29" y="18"/>
                    </a:lnTo>
                    <a:lnTo>
                      <a:pt x="18" y="20"/>
                    </a:lnTo>
                    <a:lnTo>
                      <a:pt x="4" y="20"/>
                    </a:lnTo>
                    <a:lnTo>
                      <a:pt x="0" y="21"/>
                    </a:lnTo>
                    <a:lnTo>
                      <a:pt x="1" y="24"/>
                    </a:lnTo>
                    <a:lnTo>
                      <a:pt x="4" y="24"/>
                    </a:lnTo>
                    <a:lnTo>
                      <a:pt x="10" y="38"/>
                    </a:lnTo>
                    <a:lnTo>
                      <a:pt x="10" y="59"/>
                    </a:lnTo>
                    <a:lnTo>
                      <a:pt x="14" y="73"/>
                    </a:lnTo>
                    <a:lnTo>
                      <a:pt x="17" y="79"/>
                    </a:lnTo>
                    <a:lnTo>
                      <a:pt x="18" y="80"/>
                    </a:lnTo>
                    <a:lnTo>
                      <a:pt x="25" y="79"/>
                    </a:lnTo>
                    <a:lnTo>
                      <a:pt x="35" y="80"/>
                    </a:lnTo>
                    <a:lnTo>
                      <a:pt x="40" y="81"/>
                    </a:lnTo>
                    <a:lnTo>
                      <a:pt x="47" y="83"/>
                    </a:lnTo>
                    <a:lnTo>
                      <a:pt x="53" y="86"/>
                    </a:lnTo>
                    <a:lnTo>
                      <a:pt x="56" y="86"/>
                    </a:lnTo>
                    <a:lnTo>
                      <a:pt x="58" y="88"/>
                    </a:lnTo>
                    <a:lnTo>
                      <a:pt x="60" y="88"/>
                    </a:lnTo>
                    <a:lnTo>
                      <a:pt x="63" y="90"/>
                    </a:lnTo>
                    <a:lnTo>
                      <a:pt x="65" y="95"/>
                    </a:lnTo>
                    <a:lnTo>
                      <a:pt x="68" y="100"/>
                    </a:lnTo>
                    <a:lnTo>
                      <a:pt x="71" y="101"/>
                    </a:lnTo>
                    <a:lnTo>
                      <a:pt x="72" y="101"/>
                    </a:lnTo>
                    <a:lnTo>
                      <a:pt x="72" y="104"/>
                    </a:lnTo>
                    <a:lnTo>
                      <a:pt x="77" y="115"/>
                    </a:lnTo>
                    <a:lnTo>
                      <a:pt x="88" y="133"/>
                    </a:lnTo>
                    <a:lnTo>
                      <a:pt x="96" y="143"/>
                    </a:lnTo>
                    <a:lnTo>
                      <a:pt x="111" y="155"/>
                    </a:lnTo>
                    <a:lnTo>
                      <a:pt x="111" y="157"/>
                    </a:lnTo>
                    <a:lnTo>
                      <a:pt x="113" y="158"/>
                    </a:lnTo>
                    <a:lnTo>
                      <a:pt x="113" y="164"/>
                    </a:lnTo>
                    <a:lnTo>
                      <a:pt x="101" y="168"/>
                    </a:lnTo>
                    <a:lnTo>
                      <a:pt x="94" y="175"/>
                    </a:lnTo>
                    <a:lnTo>
                      <a:pt x="91" y="182"/>
                    </a:lnTo>
                    <a:lnTo>
                      <a:pt x="89" y="183"/>
                    </a:lnTo>
                    <a:lnTo>
                      <a:pt x="89" y="19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28" name="Line 1562">
                <a:extLst>
                  <a:ext uri="{FF2B5EF4-FFF2-40B4-BE49-F238E27FC236}">
                    <a16:creationId xmlns:a16="http://schemas.microsoft.com/office/drawing/2014/main" id="{905DE099-0C36-688B-6BAD-2AE104890E5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098" y="1438"/>
                <a:ext cx="2" cy="0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29" name="Freeform 1563">
                <a:extLst>
                  <a:ext uri="{FF2B5EF4-FFF2-40B4-BE49-F238E27FC236}">
                    <a16:creationId xmlns:a16="http://schemas.microsoft.com/office/drawing/2014/main" id="{6FE9DC99-969A-7FCA-CA1B-A3E1AB2896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4" y="1405"/>
                <a:ext cx="36" cy="33"/>
              </a:xfrm>
              <a:custGeom>
                <a:avLst/>
                <a:gdLst>
                  <a:gd name="T0" fmla="*/ 143 w 143"/>
                  <a:gd name="T1" fmla="*/ 131 h 131"/>
                  <a:gd name="T2" fmla="*/ 141 w 143"/>
                  <a:gd name="T3" fmla="*/ 128 h 131"/>
                  <a:gd name="T4" fmla="*/ 133 w 143"/>
                  <a:gd name="T5" fmla="*/ 116 h 131"/>
                  <a:gd name="T6" fmla="*/ 130 w 143"/>
                  <a:gd name="T7" fmla="*/ 114 h 131"/>
                  <a:gd name="T8" fmla="*/ 123 w 143"/>
                  <a:gd name="T9" fmla="*/ 107 h 131"/>
                  <a:gd name="T10" fmla="*/ 115 w 143"/>
                  <a:gd name="T11" fmla="*/ 96 h 131"/>
                  <a:gd name="T12" fmla="*/ 115 w 143"/>
                  <a:gd name="T13" fmla="*/ 95 h 131"/>
                  <a:gd name="T14" fmla="*/ 116 w 143"/>
                  <a:gd name="T15" fmla="*/ 90 h 131"/>
                  <a:gd name="T16" fmla="*/ 120 w 143"/>
                  <a:gd name="T17" fmla="*/ 82 h 131"/>
                  <a:gd name="T18" fmla="*/ 118 w 143"/>
                  <a:gd name="T19" fmla="*/ 77 h 131"/>
                  <a:gd name="T20" fmla="*/ 113 w 143"/>
                  <a:gd name="T21" fmla="*/ 71 h 131"/>
                  <a:gd name="T22" fmla="*/ 104 w 143"/>
                  <a:gd name="T23" fmla="*/ 63 h 131"/>
                  <a:gd name="T24" fmla="*/ 99 w 143"/>
                  <a:gd name="T25" fmla="*/ 54 h 131"/>
                  <a:gd name="T26" fmla="*/ 88 w 143"/>
                  <a:gd name="T27" fmla="*/ 43 h 131"/>
                  <a:gd name="T28" fmla="*/ 87 w 143"/>
                  <a:gd name="T29" fmla="*/ 37 h 131"/>
                  <a:gd name="T30" fmla="*/ 87 w 143"/>
                  <a:gd name="T31" fmla="*/ 33 h 131"/>
                  <a:gd name="T32" fmla="*/ 84 w 143"/>
                  <a:gd name="T33" fmla="*/ 30 h 131"/>
                  <a:gd name="T34" fmla="*/ 83 w 143"/>
                  <a:gd name="T35" fmla="*/ 30 h 131"/>
                  <a:gd name="T36" fmla="*/ 72 w 143"/>
                  <a:gd name="T37" fmla="*/ 32 h 131"/>
                  <a:gd name="T38" fmla="*/ 55 w 143"/>
                  <a:gd name="T39" fmla="*/ 32 h 131"/>
                  <a:gd name="T40" fmla="*/ 53 w 143"/>
                  <a:gd name="T41" fmla="*/ 30 h 131"/>
                  <a:gd name="T42" fmla="*/ 53 w 143"/>
                  <a:gd name="T43" fmla="*/ 23 h 131"/>
                  <a:gd name="T44" fmla="*/ 51 w 143"/>
                  <a:gd name="T45" fmla="*/ 14 h 131"/>
                  <a:gd name="T46" fmla="*/ 24 w 143"/>
                  <a:gd name="T47" fmla="*/ 5 h 131"/>
                  <a:gd name="T48" fmla="*/ 16 w 143"/>
                  <a:gd name="T49" fmla="*/ 5 h 131"/>
                  <a:gd name="T50" fmla="*/ 2 w 143"/>
                  <a:gd name="T51" fmla="*/ 0 h 131"/>
                  <a:gd name="T52" fmla="*/ 0 w 143"/>
                  <a:gd name="T53" fmla="*/ 0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43" h="131">
                    <a:moveTo>
                      <a:pt x="143" y="131"/>
                    </a:moveTo>
                    <a:lnTo>
                      <a:pt x="141" y="128"/>
                    </a:lnTo>
                    <a:lnTo>
                      <a:pt x="133" y="116"/>
                    </a:lnTo>
                    <a:lnTo>
                      <a:pt x="130" y="114"/>
                    </a:lnTo>
                    <a:lnTo>
                      <a:pt x="123" y="107"/>
                    </a:lnTo>
                    <a:lnTo>
                      <a:pt x="115" y="96"/>
                    </a:lnTo>
                    <a:lnTo>
                      <a:pt x="115" y="95"/>
                    </a:lnTo>
                    <a:lnTo>
                      <a:pt x="116" y="90"/>
                    </a:lnTo>
                    <a:lnTo>
                      <a:pt x="120" y="82"/>
                    </a:lnTo>
                    <a:lnTo>
                      <a:pt x="118" y="77"/>
                    </a:lnTo>
                    <a:lnTo>
                      <a:pt x="113" y="71"/>
                    </a:lnTo>
                    <a:lnTo>
                      <a:pt x="104" y="63"/>
                    </a:lnTo>
                    <a:lnTo>
                      <a:pt x="99" y="54"/>
                    </a:lnTo>
                    <a:lnTo>
                      <a:pt x="88" y="43"/>
                    </a:lnTo>
                    <a:lnTo>
                      <a:pt x="87" y="37"/>
                    </a:lnTo>
                    <a:lnTo>
                      <a:pt x="87" y="33"/>
                    </a:lnTo>
                    <a:lnTo>
                      <a:pt x="84" y="30"/>
                    </a:lnTo>
                    <a:lnTo>
                      <a:pt x="83" y="30"/>
                    </a:lnTo>
                    <a:lnTo>
                      <a:pt x="72" y="32"/>
                    </a:lnTo>
                    <a:lnTo>
                      <a:pt x="55" y="32"/>
                    </a:lnTo>
                    <a:lnTo>
                      <a:pt x="53" y="30"/>
                    </a:lnTo>
                    <a:lnTo>
                      <a:pt x="53" y="23"/>
                    </a:lnTo>
                    <a:lnTo>
                      <a:pt x="51" y="14"/>
                    </a:lnTo>
                    <a:lnTo>
                      <a:pt x="24" y="5"/>
                    </a:lnTo>
                    <a:lnTo>
                      <a:pt x="16" y="5"/>
                    </a:ln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30" name="Freeform 1564">
                <a:extLst>
                  <a:ext uri="{FF2B5EF4-FFF2-40B4-BE49-F238E27FC236}">
                    <a16:creationId xmlns:a16="http://schemas.microsoft.com/office/drawing/2014/main" id="{EF0F15BF-AE1E-626B-1FEF-1E6FA0C4CC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2" y="1438"/>
                <a:ext cx="58" cy="36"/>
              </a:xfrm>
              <a:custGeom>
                <a:avLst/>
                <a:gdLst>
                  <a:gd name="T0" fmla="*/ 0 w 232"/>
                  <a:gd name="T1" fmla="*/ 144 h 144"/>
                  <a:gd name="T2" fmla="*/ 0 w 232"/>
                  <a:gd name="T3" fmla="*/ 143 h 144"/>
                  <a:gd name="T4" fmla="*/ 4 w 232"/>
                  <a:gd name="T5" fmla="*/ 134 h 144"/>
                  <a:gd name="T6" fmla="*/ 5 w 232"/>
                  <a:gd name="T7" fmla="*/ 126 h 144"/>
                  <a:gd name="T8" fmla="*/ 3 w 232"/>
                  <a:gd name="T9" fmla="*/ 124 h 144"/>
                  <a:gd name="T10" fmla="*/ 3 w 232"/>
                  <a:gd name="T11" fmla="*/ 123 h 144"/>
                  <a:gd name="T12" fmla="*/ 8 w 232"/>
                  <a:gd name="T13" fmla="*/ 117 h 144"/>
                  <a:gd name="T14" fmla="*/ 10 w 232"/>
                  <a:gd name="T15" fmla="*/ 117 h 144"/>
                  <a:gd name="T16" fmla="*/ 12 w 232"/>
                  <a:gd name="T17" fmla="*/ 119 h 144"/>
                  <a:gd name="T18" fmla="*/ 17 w 232"/>
                  <a:gd name="T19" fmla="*/ 119 h 144"/>
                  <a:gd name="T20" fmla="*/ 21 w 232"/>
                  <a:gd name="T21" fmla="*/ 117 h 144"/>
                  <a:gd name="T22" fmla="*/ 22 w 232"/>
                  <a:gd name="T23" fmla="*/ 117 h 144"/>
                  <a:gd name="T24" fmla="*/ 31 w 232"/>
                  <a:gd name="T25" fmla="*/ 112 h 144"/>
                  <a:gd name="T26" fmla="*/ 32 w 232"/>
                  <a:gd name="T27" fmla="*/ 112 h 144"/>
                  <a:gd name="T28" fmla="*/ 34 w 232"/>
                  <a:gd name="T29" fmla="*/ 110 h 144"/>
                  <a:gd name="T30" fmla="*/ 39 w 232"/>
                  <a:gd name="T31" fmla="*/ 109 h 144"/>
                  <a:gd name="T32" fmla="*/ 42 w 232"/>
                  <a:gd name="T33" fmla="*/ 107 h 144"/>
                  <a:gd name="T34" fmla="*/ 45 w 232"/>
                  <a:gd name="T35" fmla="*/ 105 h 144"/>
                  <a:gd name="T36" fmla="*/ 48 w 232"/>
                  <a:gd name="T37" fmla="*/ 103 h 144"/>
                  <a:gd name="T38" fmla="*/ 49 w 232"/>
                  <a:gd name="T39" fmla="*/ 103 h 144"/>
                  <a:gd name="T40" fmla="*/ 58 w 232"/>
                  <a:gd name="T41" fmla="*/ 105 h 144"/>
                  <a:gd name="T42" fmla="*/ 68 w 232"/>
                  <a:gd name="T43" fmla="*/ 103 h 144"/>
                  <a:gd name="T44" fmla="*/ 82 w 232"/>
                  <a:gd name="T45" fmla="*/ 98 h 144"/>
                  <a:gd name="T46" fmla="*/ 84 w 232"/>
                  <a:gd name="T47" fmla="*/ 98 h 144"/>
                  <a:gd name="T48" fmla="*/ 113 w 232"/>
                  <a:gd name="T49" fmla="*/ 67 h 144"/>
                  <a:gd name="T50" fmla="*/ 115 w 232"/>
                  <a:gd name="T51" fmla="*/ 67 h 144"/>
                  <a:gd name="T52" fmla="*/ 117 w 232"/>
                  <a:gd name="T53" fmla="*/ 68 h 144"/>
                  <a:gd name="T54" fmla="*/ 121 w 232"/>
                  <a:gd name="T55" fmla="*/ 73 h 144"/>
                  <a:gd name="T56" fmla="*/ 121 w 232"/>
                  <a:gd name="T57" fmla="*/ 84 h 144"/>
                  <a:gd name="T58" fmla="*/ 123 w 232"/>
                  <a:gd name="T59" fmla="*/ 85 h 144"/>
                  <a:gd name="T60" fmla="*/ 132 w 232"/>
                  <a:gd name="T61" fmla="*/ 80 h 144"/>
                  <a:gd name="T62" fmla="*/ 134 w 232"/>
                  <a:gd name="T63" fmla="*/ 78 h 144"/>
                  <a:gd name="T64" fmla="*/ 135 w 232"/>
                  <a:gd name="T65" fmla="*/ 76 h 144"/>
                  <a:gd name="T66" fmla="*/ 140 w 232"/>
                  <a:gd name="T67" fmla="*/ 71 h 144"/>
                  <a:gd name="T68" fmla="*/ 141 w 232"/>
                  <a:gd name="T69" fmla="*/ 68 h 144"/>
                  <a:gd name="T70" fmla="*/ 145 w 232"/>
                  <a:gd name="T71" fmla="*/ 66 h 144"/>
                  <a:gd name="T72" fmla="*/ 151 w 232"/>
                  <a:gd name="T73" fmla="*/ 60 h 144"/>
                  <a:gd name="T74" fmla="*/ 158 w 232"/>
                  <a:gd name="T75" fmla="*/ 49 h 144"/>
                  <a:gd name="T76" fmla="*/ 159 w 232"/>
                  <a:gd name="T77" fmla="*/ 43 h 144"/>
                  <a:gd name="T78" fmla="*/ 159 w 232"/>
                  <a:gd name="T79" fmla="*/ 40 h 144"/>
                  <a:gd name="T80" fmla="*/ 161 w 232"/>
                  <a:gd name="T81" fmla="*/ 40 h 144"/>
                  <a:gd name="T82" fmla="*/ 162 w 232"/>
                  <a:gd name="T83" fmla="*/ 39 h 144"/>
                  <a:gd name="T84" fmla="*/ 163 w 232"/>
                  <a:gd name="T85" fmla="*/ 39 h 144"/>
                  <a:gd name="T86" fmla="*/ 165 w 232"/>
                  <a:gd name="T87" fmla="*/ 38 h 144"/>
                  <a:gd name="T88" fmla="*/ 165 w 232"/>
                  <a:gd name="T89" fmla="*/ 36 h 144"/>
                  <a:gd name="T90" fmla="*/ 166 w 232"/>
                  <a:gd name="T91" fmla="*/ 35 h 144"/>
                  <a:gd name="T92" fmla="*/ 166 w 232"/>
                  <a:gd name="T93" fmla="*/ 33 h 144"/>
                  <a:gd name="T94" fmla="*/ 175 w 232"/>
                  <a:gd name="T95" fmla="*/ 28 h 144"/>
                  <a:gd name="T96" fmla="*/ 176 w 232"/>
                  <a:gd name="T97" fmla="*/ 26 h 144"/>
                  <a:gd name="T98" fmla="*/ 184 w 232"/>
                  <a:gd name="T99" fmla="*/ 22 h 144"/>
                  <a:gd name="T100" fmla="*/ 188 w 232"/>
                  <a:gd name="T101" fmla="*/ 18 h 144"/>
                  <a:gd name="T102" fmla="*/ 190 w 232"/>
                  <a:gd name="T103" fmla="*/ 18 h 144"/>
                  <a:gd name="T104" fmla="*/ 191 w 232"/>
                  <a:gd name="T105" fmla="*/ 17 h 144"/>
                  <a:gd name="T106" fmla="*/ 200 w 232"/>
                  <a:gd name="T107" fmla="*/ 10 h 144"/>
                  <a:gd name="T108" fmla="*/ 211 w 232"/>
                  <a:gd name="T109" fmla="*/ 4 h 144"/>
                  <a:gd name="T110" fmla="*/ 226 w 232"/>
                  <a:gd name="T111" fmla="*/ 4 h 144"/>
                  <a:gd name="T112" fmla="*/ 230 w 232"/>
                  <a:gd name="T113" fmla="*/ 1 h 144"/>
                  <a:gd name="T114" fmla="*/ 232 w 232"/>
                  <a:gd name="T115" fmla="*/ 1 h 144"/>
                  <a:gd name="T116" fmla="*/ 232 w 232"/>
                  <a:gd name="T117" fmla="*/ 0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32" h="144">
                    <a:moveTo>
                      <a:pt x="0" y="144"/>
                    </a:moveTo>
                    <a:lnTo>
                      <a:pt x="0" y="143"/>
                    </a:lnTo>
                    <a:lnTo>
                      <a:pt x="4" y="134"/>
                    </a:lnTo>
                    <a:lnTo>
                      <a:pt x="5" y="126"/>
                    </a:lnTo>
                    <a:lnTo>
                      <a:pt x="3" y="124"/>
                    </a:lnTo>
                    <a:lnTo>
                      <a:pt x="3" y="123"/>
                    </a:lnTo>
                    <a:lnTo>
                      <a:pt x="8" y="117"/>
                    </a:lnTo>
                    <a:lnTo>
                      <a:pt x="10" y="117"/>
                    </a:lnTo>
                    <a:lnTo>
                      <a:pt x="12" y="119"/>
                    </a:lnTo>
                    <a:lnTo>
                      <a:pt x="17" y="119"/>
                    </a:lnTo>
                    <a:lnTo>
                      <a:pt x="21" y="117"/>
                    </a:lnTo>
                    <a:lnTo>
                      <a:pt x="22" y="117"/>
                    </a:lnTo>
                    <a:lnTo>
                      <a:pt x="31" y="112"/>
                    </a:lnTo>
                    <a:lnTo>
                      <a:pt x="32" y="112"/>
                    </a:lnTo>
                    <a:lnTo>
                      <a:pt x="34" y="110"/>
                    </a:lnTo>
                    <a:lnTo>
                      <a:pt x="39" y="109"/>
                    </a:lnTo>
                    <a:lnTo>
                      <a:pt x="42" y="107"/>
                    </a:lnTo>
                    <a:lnTo>
                      <a:pt x="45" y="105"/>
                    </a:lnTo>
                    <a:lnTo>
                      <a:pt x="48" y="103"/>
                    </a:lnTo>
                    <a:lnTo>
                      <a:pt x="49" y="103"/>
                    </a:lnTo>
                    <a:lnTo>
                      <a:pt x="58" y="105"/>
                    </a:lnTo>
                    <a:lnTo>
                      <a:pt x="68" y="103"/>
                    </a:lnTo>
                    <a:lnTo>
                      <a:pt x="82" y="98"/>
                    </a:lnTo>
                    <a:lnTo>
                      <a:pt x="84" y="98"/>
                    </a:lnTo>
                    <a:lnTo>
                      <a:pt x="113" y="67"/>
                    </a:lnTo>
                    <a:lnTo>
                      <a:pt x="115" y="67"/>
                    </a:lnTo>
                    <a:lnTo>
                      <a:pt x="117" y="68"/>
                    </a:lnTo>
                    <a:lnTo>
                      <a:pt x="121" y="73"/>
                    </a:lnTo>
                    <a:lnTo>
                      <a:pt x="121" y="84"/>
                    </a:lnTo>
                    <a:lnTo>
                      <a:pt x="123" y="85"/>
                    </a:lnTo>
                    <a:lnTo>
                      <a:pt x="132" y="80"/>
                    </a:lnTo>
                    <a:lnTo>
                      <a:pt x="134" y="78"/>
                    </a:lnTo>
                    <a:lnTo>
                      <a:pt x="135" y="76"/>
                    </a:lnTo>
                    <a:lnTo>
                      <a:pt x="140" y="71"/>
                    </a:lnTo>
                    <a:lnTo>
                      <a:pt x="141" y="68"/>
                    </a:lnTo>
                    <a:lnTo>
                      <a:pt x="145" y="66"/>
                    </a:lnTo>
                    <a:lnTo>
                      <a:pt x="151" y="60"/>
                    </a:lnTo>
                    <a:lnTo>
                      <a:pt x="158" y="49"/>
                    </a:lnTo>
                    <a:lnTo>
                      <a:pt x="159" y="43"/>
                    </a:lnTo>
                    <a:lnTo>
                      <a:pt x="159" y="40"/>
                    </a:lnTo>
                    <a:lnTo>
                      <a:pt x="161" y="40"/>
                    </a:lnTo>
                    <a:lnTo>
                      <a:pt x="162" y="39"/>
                    </a:lnTo>
                    <a:lnTo>
                      <a:pt x="163" y="39"/>
                    </a:lnTo>
                    <a:lnTo>
                      <a:pt x="165" y="38"/>
                    </a:lnTo>
                    <a:lnTo>
                      <a:pt x="165" y="36"/>
                    </a:lnTo>
                    <a:lnTo>
                      <a:pt x="166" y="35"/>
                    </a:lnTo>
                    <a:lnTo>
                      <a:pt x="166" y="33"/>
                    </a:lnTo>
                    <a:lnTo>
                      <a:pt x="175" y="28"/>
                    </a:lnTo>
                    <a:lnTo>
                      <a:pt x="176" y="26"/>
                    </a:lnTo>
                    <a:lnTo>
                      <a:pt x="184" y="22"/>
                    </a:lnTo>
                    <a:lnTo>
                      <a:pt x="188" y="18"/>
                    </a:lnTo>
                    <a:lnTo>
                      <a:pt x="190" y="18"/>
                    </a:lnTo>
                    <a:lnTo>
                      <a:pt x="191" y="17"/>
                    </a:lnTo>
                    <a:lnTo>
                      <a:pt x="200" y="10"/>
                    </a:lnTo>
                    <a:lnTo>
                      <a:pt x="211" y="4"/>
                    </a:lnTo>
                    <a:lnTo>
                      <a:pt x="226" y="4"/>
                    </a:lnTo>
                    <a:lnTo>
                      <a:pt x="230" y="1"/>
                    </a:lnTo>
                    <a:lnTo>
                      <a:pt x="232" y="1"/>
                    </a:lnTo>
                    <a:lnTo>
                      <a:pt x="232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31" name="Freeform 1565">
                <a:extLst>
                  <a:ext uri="{FF2B5EF4-FFF2-40B4-BE49-F238E27FC236}">
                    <a16:creationId xmlns:a16="http://schemas.microsoft.com/office/drawing/2014/main" id="{29EEEF56-8ADB-D420-A972-76917F421C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4" y="1429"/>
                <a:ext cx="28" cy="57"/>
              </a:xfrm>
              <a:custGeom>
                <a:avLst/>
                <a:gdLst>
                  <a:gd name="T0" fmla="*/ 101 w 112"/>
                  <a:gd name="T1" fmla="*/ 0 h 225"/>
                  <a:gd name="T2" fmla="*/ 112 w 112"/>
                  <a:gd name="T3" fmla="*/ 7 h 225"/>
                  <a:gd name="T4" fmla="*/ 108 w 112"/>
                  <a:gd name="T5" fmla="*/ 29 h 225"/>
                  <a:gd name="T6" fmla="*/ 109 w 112"/>
                  <a:gd name="T7" fmla="*/ 39 h 225"/>
                  <a:gd name="T8" fmla="*/ 106 w 112"/>
                  <a:gd name="T9" fmla="*/ 61 h 225"/>
                  <a:gd name="T10" fmla="*/ 88 w 112"/>
                  <a:gd name="T11" fmla="*/ 84 h 225"/>
                  <a:gd name="T12" fmla="*/ 89 w 112"/>
                  <a:gd name="T13" fmla="*/ 85 h 225"/>
                  <a:gd name="T14" fmla="*/ 94 w 112"/>
                  <a:gd name="T15" fmla="*/ 93 h 225"/>
                  <a:gd name="T16" fmla="*/ 92 w 112"/>
                  <a:gd name="T17" fmla="*/ 103 h 225"/>
                  <a:gd name="T18" fmla="*/ 94 w 112"/>
                  <a:gd name="T19" fmla="*/ 115 h 225"/>
                  <a:gd name="T20" fmla="*/ 91 w 112"/>
                  <a:gd name="T21" fmla="*/ 127 h 225"/>
                  <a:gd name="T22" fmla="*/ 89 w 112"/>
                  <a:gd name="T23" fmla="*/ 135 h 225"/>
                  <a:gd name="T24" fmla="*/ 73 w 112"/>
                  <a:gd name="T25" fmla="*/ 137 h 225"/>
                  <a:gd name="T26" fmla="*/ 73 w 112"/>
                  <a:gd name="T27" fmla="*/ 135 h 225"/>
                  <a:gd name="T28" fmla="*/ 57 w 112"/>
                  <a:gd name="T29" fmla="*/ 130 h 225"/>
                  <a:gd name="T30" fmla="*/ 59 w 112"/>
                  <a:gd name="T31" fmla="*/ 119 h 225"/>
                  <a:gd name="T32" fmla="*/ 63 w 112"/>
                  <a:gd name="T33" fmla="*/ 110 h 225"/>
                  <a:gd name="T34" fmla="*/ 82 w 112"/>
                  <a:gd name="T35" fmla="*/ 93 h 225"/>
                  <a:gd name="T36" fmla="*/ 84 w 112"/>
                  <a:gd name="T37" fmla="*/ 88 h 225"/>
                  <a:gd name="T38" fmla="*/ 74 w 112"/>
                  <a:gd name="T39" fmla="*/ 86 h 225"/>
                  <a:gd name="T40" fmla="*/ 36 w 112"/>
                  <a:gd name="T41" fmla="*/ 85 h 225"/>
                  <a:gd name="T42" fmla="*/ 28 w 112"/>
                  <a:gd name="T43" fmla="*/ 88 h 225"/>
                  <a:gd name="T44" fmla="*/ 29 w 112"/>
                  <a:gd name="T45" fmla="*/ 106 h 225"/>
                  <a:gd name="T46" fmla="*/ 31 w 112"/>
                  <a:gd name="T47" fmla="*/ 121 h 225"/>
                  <a:gd name="T48" fmla="*/ 20 w 112"/>
                  <a:gd name="T49" fmla="*/ 153 h 225"/>
                  <a:gd name="T50" fmla="*/ 6 w 112"/>
                  <a:gd name="T51" fmla="*/ 151 h 225"/>
                  <a:gd name="T52" fmla="*/ 3 w 112"/>
                  <a:gd name="T53" fmla="*/ 155 h 225"/>
                  <a:gd name="T54" fmla="*/ 6 w 112"/>
                  <a:gd name="T55" fmla="*/ 182 h 225"/>
                  <a:gd name="T56" fmla="*/ 0 w 112"/>
                  <a:gd name="T57" fmla="*/ 204 h 225"/>
                  <a:gd name="T58" fmla="*/ 1 w 112"/>
                  <a:gd name="T59" fmla="*/ 208 h 225"/>
                  <a:gd name="T60" fmla="*/ 18 w 112"/>
                  <a:gd name="T61" fmla="*/ 198 h 225"/>
                  <a:gd name="T62" fmla="*/ 31 w 112"/>
                  <a:gd name="T63" fmla="*/ 195 h 225"/>
                  <a:gd name="T64" fmla="*/ 41 w 112"/>
                  <a:gd name="T65" fmla="*/ 184 h 225"/>
                  <a:gd name="T66" fmla="*/ 50 w 112"/>
                  <a:gd name="T67" fmla="*/ 180 h 225"/>
                  <a:gd name="T68" fmla="*/ 57 w 112"/>
                  <a:gd name="T69" fmla="*/ 184 h 225"/>
                  <a:gd name="T70" fmla="*/ 59 w 112"/>
                  <a:gd name="T71" fmla="*/ 201 h 225"/>
                  <a:gd name="T72" fmla="*/ 42 w 112"/>
                  <a:gd name="T73" fmla="*/ 213 h 225"/>
                  <a:gd name="T74" fmla="*/ 39 w 112"/>
                  <a:gd name="T75" fmla="*/ 215 h 225"/>
                  <a:gd name="T76" fmla="*/ 36 w 112"/>
                  <a:gd name="T77" fmla="*/ 225 h 2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12" h="225">
                    <a:moveTo>
                      <a:pt x="99" y="0"/>
                    </a:moveTo>
                    <a:lnTo>
                      <a:pt x="101" y="0"/>
                    </a:lnTo>
                    <a:lnTo>
                      <a:pt x="106" y="3"/>
                    </a:lnTo>
                    <a:lnTo>
                      <a:pt x="112" y="7"/>
                    </a:lnTo>
                    <a:lnTo>
                      <a:pt x="109" y="26"/>
                    </a:lnTo>
                    <a:lnTo>
                      <a:pt x="108" y="29"/>
                    </a:lnTo>
                    <a:lnTo>
                      <a:pt x="112" y="35"/>
                    </a:lnTo>
                    <a:lnTo>
                      <a:pt x="109" y="39"/>
                    </a:lnTo>
                    <a:lnTo>
                      <a:pt x="109" y="46"/>
                    </a:lnTo>
                    <a:lnTo>
                      <a:pt x="106" y="61"/>
                    </a:lnTo>
                    <a:lnTo>
                      <a:pt x="95" y="71"/>
                    </a:lnTo>
                    <a:lnTo>
                      <a:pt x="88" y="84"/>
                    </a:lnTo>
                    <a:lnTo>
                      <a:pt x="88" y="85"/>
                    </a:lnTo>
                    <a:lnTo>
                      <a:pt x="89" y="85"/>
                    </a:lnTo>
                    <a:lnTo>
                      <a:pt x="91" y="89"/>
                    </a:lnTo>
                    <a:lnTo>
                      <a:pt x="94" y="93"/>
                    </a:lnTo>
                    <a:lnTo>
                      <a:pt x="94" y="102"/>
                    </a:lnTo>
                    <a:lnTo>
                      <a:pt x="92" y="103"/>
                    </a:lnTo>
                    <a:lnTo>
                      <a:pt x="94" y="106"/>
                    </a:lnTo>
                    <a:lnTo>
                      <a:pt x="94" y="115"/>
                    </a:lnTo>
                    <a:lnTo>
                      <a:pt x="92" y="124"/>
                    </a:lnTo>
                    <a:lnTo>
                      <a:pt x="91" y="127"/>
                    </a:lnTo>
                    <a:lnTo>
                      <a:pt x="89" y="134"/>
                    </a:lnTo>
                    <a:lnTo>
                      <a:pt x="89" y="135"/>
                    </a:lnTo>
                    <a:lnTo>
                      <a:pt x="74" y="135"/>
                    </a:lnTo>
                    <a:lnTo>
                      <a:pt x="73" y="137"/>
                    </a:lnTo>
                    <a:lnTo>
                      <a:pt x="71" y="137"/>
                    </a:lnTo>
                    <a:lnTo>
                      <a:pt x="73" y="135"/>
                    </a:lnTo>
                    <a:lnTo>
                      <a:pt x="71" y="135"/>
                    </a:lnTo>
                    <a:lnTo>
                      <a:pt x="57" y="130"/>
                    </a:lnTo>
                    <a:lnTo>
                      <a:pt x="56" y="130"/>
                    </a:lnTo>
                    <a:lnTo>
                      <a:pt x="59" y="119"/>
                    </a:lnTo>
                    <a:lnTo>
                      <a:pt x="59" y="117"/>
                    </a:lnTo>
                    <a:lnTo>
                      <a:pt x="63" y="110"/>
                    </a:lnTo>
                    <a:lnTo>
                      <a:pt x="73" y="103"/>
                    </a:lnTo>
                    <a:lnTo>
                      <a:pt x="82" y="93"/>
                    </a:lnTo>
                    <a:lnTo>
                      <a:pt x="84" y="91"/>
                    </a:lnTo>
                    <a:lnTo>
                      <a:pt x="84" y="88"/>
                    </a:lnTo>
                    <a:lnTo>
                      <a:pt x="82" y="88"/>
                    </a:lnTo>
                    <a:lnTo>
                      <a:pt x="74" y="86"/>
                    </a:lnTo>
                    <a:lnTo>
                      <a:pt x="64" y="81"/>
                    </a:lnTo>
                    <a:lnTo>
                      <a:pt x="36" y="85"/>
                    </a:lnTo>
                    <a:lnTo>
                      <a:pt x="32" y="84"/>
                    </a:lnTo>
                    <a:lnTo>
                      <a:pt x="28" y="88"/>
                    </a:lnTo>
                    <a:lnTo>
                      <a:pt x="28" y="98"/>
                    </a:lnTo>
                    <a:lnTo>
                      <a:pt x="29" y="106"/>
                    </a:lnTo>
                    <a:lnTo>
                      <a:pt x="29" y="119"/>
                    </a:lnTo>
                    <a:lnTo>
                      <a:pt x="31" y="121"/>
                    </a:lnTo>
                    <a:lnTo>
                      <a:pt x="27" y="128"/>
                    </a:lnTo>
                    <a:lnTo>
                      <a:pt x="20" y="153"/>
                    </a:lnTo>
                    <a:lnTo>
                      <a:pt x="11" y="153"/>
                    </a:lnTo>
                    <a:lnTo>
                      <a:pt x="6" y="151"/>
                    </a:lnTo>
                    <a:lnTo>
                      <a:pt x="4" y="153"/>
                    </a:lnTo>
                    <a:lnTo>
                      <a:pt x="3" y="155"/>
                    </a:lnTo>
                    <a:lnTo>
                      <a:pt x="3" y="172"/>
                    </a:lnTo>
                    <a:lnTo>
                      <a:pt x="6" y="182"/>
                    </a:lnTo>
                    <a:lnTo>
                      <a:pt x="4" y="190"/>
                    </a:lnTo>
                    <a:lnTo>
                      <a:pt x="0" y="204"/>
                    </a:lnTo>
                    <a:lnTo>
                      <a:pt x="0" y="208"/>
                    </a:lnTo>
                    <a:lnTo>
                      <a:pt x="1" y="208"/>
                    </a:lnTo>
                    <a:lnTo>
                      <a:pt x="11" y="201"/>
                    </a:lnTo>
                    <a:lnTo>
                      <a:pt x="18" y="198"/>
                    </a:lnTo>
                    <a:lnTo>
                      <a:pt x="22" y="198"/>
                    </a:lnTo>
                    <a:lnTo>
                      <a:pt x="31" y="195"/>
                    </a:lnTo>
                    <a:lnTo>
                      <a:pt x="36" y="191"/>
                    </a:lnTo>
                    <a:lnTo>
                      <a:pt x="41" y="184"/>
                    </a:lnTo>
                    <a:lnTo>
                      <a:pt x="45" y="182"/>
                    </a:lnTo>
                    <a:lnTo>
                      <a:pt x="50" y="180"/>
                    </a:lnTo>
                    <a:lnTo>
                      <a:pt x="57" y="182"/>
                    </a:lnTo>
                    <a:lnTo>
                      <a:pt x="57" y="184"/>
                    </a:lnTo>
                    <a:lnTo>
                      <a:pt x="59" y="199"/>
                    </a:lnTo>
                    <a:lnTo>
                      <a:pt x="59" y="201"/>
                    </a:lnTo>
                    <a:lnTo>
                      <a:pt x="49" y="211"/>
                    </a:lnTo>
                    <a:lnTo>
                      <a:pt x="42" y="213"/>
                    </a:lnTo>
                    <a:lnTo>
                      <a:pt x="39" y="213"/>
                    </a:lnTo>
                    <a:lnTo>
                      <a:pt x="39" y="215"/>
                    </a:lnTo>
                    <a:lnTo>
                      <a:pt x="36" y="218"/>
                    </a:lnTo>
                    <a:lnTo>
                      <a:pt x="36" y="225"/>
                    </a:lnTo>
                    <a:lnTo>
                      <a:pt x="39" y="22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32" name="Freeform 1566">
                <a:extLst>
                  <a:ext uri="{FF2B5EF4-FFF2-40B4-BE49-F238E27FC236}">
                    <a16:creationId xmlns:a16="http://schemas.microsoft.com/office/drawing/2014/main" id="{4180BF29-5CEF-53DD-3A29-E060E7389A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9" y="1410"/>
                <a:ext cx="17" cy="19"/>
              </a:xfrm>
              <a:custGeom>
                <a:avLst/>
                <a:gdLst>
                  <a:gd name="T0" fmla="*/ 69 w 69"/>
                  <a:gd name="T1" fmla="*/ 0 h 79"/>
                  <a:gd name="T2" fmla="*/ 67 w 69"/>
                  <a:gd name="T3" fmla="*/ 0 h 79"/>
                  <a:gd name="T4" fmla="*/ 59 w 69"/>
                  <a:gd name="T5" fmla="*/ 3 h 79"/>
                  <a:gd name="T6" fmla="*/ 35 w 69"/>
                  <a:gd name="T7" fmla="*/ 16 h 79"/>
                  <a:gd name="T8" fmla="*/ 31 w 69"/>
                  <a:gd name="T9" fmla="*/ 19 h 79"/>
                  <a:gd name="T10" fmla="*/ 29 w 69"/>
                  <a:gd name="T11" fmla="*/ 19 h 79"/>
                  <a:gd name="T12" fmla="*/ 25 w 69"/>
                  <a:gd name="T13" fmla="*/ 24 h 79"/>
                  <a:gd name="T14" fmla="*/ 24 w 69"/>
                  <a:gd name="T15" fmla="*/ 27 h 79"/>
                  <a:gd name="T16" fmla="*/ 20 w 69"/>
                  <a:gd name="T17" fmla="*/ 38 h 79"/>
                  <a:gd name="T18" fmla="*/ 20 w 69"/>
                  <a:gd name="T19" fmla="*/ 40 h 79"/>
                  <a:gd name="T20" fmla="*/ 0 w 69"/>
                  <a:gd name="T21" fmla="*/ 77 h 79"/>
                  <a:gd name="T22" fmla="*/ 0 w 69"/>
                  <a:gd name="T23" fmla="*/ 79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9" h="79">
                    <a:moveTo>
                      <a:pt x="69" y="0"/>
                    </a:moveTo>
                    <a:lnTo>
                      <a:pt x="67" y="0"/>
                    </a:lnTo>
                    <a:lnTo>
                      <a:pt x="59" y="3"/>
                    </a:lnTo>
                    <a:lnTo>
                      <a:pt x="35" y="16"/>
                    </a:lnTo>
                    <a:lnTo>
                      <a:pt x="31" y="19"/>
                    </a:lnTo>
                    <a:lnTo>
                      <a:pt x="29" y="19"/>
                    </a:lnTo>
                    <a:lnTo>
                      <a:pt x="25" y="24"/>
                    </a:lnTo>
                    <a:lnTo>
                      <a:pt x="24" y="27"/>
                    </a:lnTo>
                    <a:lnTo>
                      <a:pt x="20" y="38"/>
                    </a:lnTo>
                    <a:lnTo>
                      <a:pt x="20" y="40"/>
                    </a:lnTo>
                    <a:lnTo>
                      <a:pt x="0" y="77"/>
                    </a:lnTo>
                    <a:lnTo>
                      <a:pt x="0" y="7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33" name="Freeform 1567">
                <a:extLst>
                  <a:ext uri="{FF2B5EF4-FFF2-40B4-BE49-F238E27FC236}">
                    <a16:creationId xmlns:a16="http://schemas.microsoft.com/office/drawing/2014/main" id="{662819EB-C1BF-351B-01F8-2DF107E362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0" y="1429"/>
                <a:ext cx="19" cy="9"/>
              </a:xfrm>
              <a:custGeom>
                <a:avLst/>
                <a:gdLst>
                  <a:gd name="T0" fmla="*/ 75 w 75"/>
                  <a:gd name="T1" fmla="*/ 0 h 32"/>
                  <a:gd name="T2" fmla="*/ 71 w 75"/>
                  <a:gd name="T3" fmla="*/ 0 h 32"/>
                  <a:gd name="T4" fmla="*/ 47 w 75"/>
                  <a:gd name="T5" fmla="*/ 5 h 32"/>
                  <a:gd name="T6" fmla="*/ 28 w 75"/>
                  <a:gd name="T7" fmla="*/ 14 h 32"/>
                  <a:gd name="T8" fmla="*/ 10 w 75"/>
                  <a:gd name="T9" fmla="*/ 25 h 32"/>
                  <a:gd name="T10" fmla="*/ 4 w 75"/>
                  <a:gd name="T11" fmla="*/ 31 h 32"/>
                  <a:gd name="T12" fmla="*/ 1 w 75"/>
                  <a:gd name="T13" fmla="*/ 32 h 32"/>
                  <a:gd name="T14" fmla="*/ 0 w 75"/>
                  <a:gd name="T15" fmla="*/ 3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5" h="32">
                    <a:moveTo>
                      <a:pt x="75" y="0"/>
                    </a:moveTo>
                    <a:lnTo>
                      <a:pt x="71" y="0"/>
                    </a:lnTo>
                    <a:lnTo>
                      <a:pt x="47" y="5"/>
                    </a:lnTo>
                    <a:lnTo>
                      <a:pt x="28" y="14"/>
                    </a:lnTo>
                    <a:lnTo>
                      <a:pt x="10" y="25"/>
                    </a:lnTo>
                    <a:lnTo>
                      <a:pt x="4" y="31"/>
                    </a:lnTo>
                    <a:lnTo>
                      <a:pt x="1" y="32"/>
                    </a:lnTo>
                    <a:lnTo>
                      <a:pt x="0" y="3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34" name="Freeform 1568">
                <a:extLst>
                  <a:ext uri="{FF2B5EF4-FFF2-40B4-BE49-F238E27FC236}">
                    <a16:creationId xmlns:a16="http://schemas.microsoft.com/office/drawing/2014/main" id="{017891AF-123F-DA7B-7BF4-076F3C677C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1" y="1474"/>
                <a:ext cx="21" cy="11"/>
              </a:xfrm>
              <a:custGeom>
                <a:avLst/>
                <a:gdLst>
                  <a:gd name="T0" fmla="*/ 0 w 85"/>
                  <a:gd name="T1" fmla="*/ 26 h 44"/>
                  <a:gd name="T2" fmla="*/ 5 w 85"/>
                  <a:gd name="T3" fmla="*/ 25 h 44"/>
                  <a:gd name="T4" fmla="*/ 7 w 85"/>
                  <a:gd name="T5" fmla="*/ 26 h 44"/>
                  <a:gd name="T6" fmla="*/ 8 w 85"/>
                  <a:gd name="T7" fmla="*/ 29 h 44"/>
                  <a:gd name="T8" fmla="*/ 8 w 85"/>
                  <a:gd name="T9" fmla="*/ 30 h 44"/>
                  <a:gd name="T10" fmla="*/ 25 w 85"/>
                  <a:gd name="T11" fmla="*/ 40 h 44"/>
                  <a:gd name="T12" fmla="*/ 29 w 85"/>
                  <a:gd name="T13" fmla="*/ 44 h 44"/>
                  <a:gd name="T14" fmla="*/ 32 w 85"/>
                  <a:gd name="T15" fmla="*/ 37 h 44"/>
                  <a:gd name="T16" fmla="*/ 30 w 85"/>
                  <a:gd name="T17" fmla="*/ 33 h 44"/>
                  <a:gd name="T18" fmla="*/ 30 w 85"/>
                  <a:gd name="T19" fmla="*/ 29 h 44"/>
                  <a:gd name="T20" fmla="*/ 36 w 85"/>
                  <a:gd name="T21" fmla="*/ 25 h 44"/>
                  <a:gd name="T22" fmla="*/ 53 w 85"/>
                  <a:gd name="T23" fmla="*/ 16 h 44"/>
                  <a:gd name="T24" fmla="*/ 56 w 85"/>
                  <a:gd name="T25" fmla="*/ 19 h 44"/>
                  <a:gd name="T26" fmla="*/ 57 w 85"/>
                  <a:gd name="T27" fmla="*/ 19 h 44"/>
                  <a:gd name="T28" fmla="*/ 57 w 85"/>
                  <a:gd name="T29" fmla="*/ 18 h 44"/>
                  <a:gd name="T30" fmla="*/ 78 w 85"/>
                  <a:gd name="T31" fmla="*/ 8 h 44"/>
                  <a:gd name="T32" fmla="*/ 83 w 85"/>
                  <a:gd name="T33" fmla="*/ 3 h 44"/>
                  <a:gd name="T34" fmla="*/ 85 w 85"/>
                  <a:gd name="T35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85" h="44">
                    <a:moveTo>
                      <a:pt x="0" y="26"/>
                    </a:moveTo>
                    <a:lnTo>
                      <a:pt x="5" y="25"/>
                    </a:lnTo>
                    <a:lnTo>
                      <a:pt x="7" y="26"/>
                    </a:lnTo>
                    <a:lnTo>
                      <a:pt x="8" y="29"/>
                    </a:lnTo>
                    <a:lnTo>
                      <a:pt x="8" y="30"/>
                    </a:lnTo>
                    <a:lnTo>
                      <a:pt x="25" y="40"/>
                    </a:lnTo>
                    <a:lnTo>
                      <a:pt x="29" y="44"/>
                    </a:lnTo>
                    <a:lnTo>
                      <a:pt x="32" y="37"/>
                    </a:lnTo>
                    <a:lnTo>
                      <a:pt x="30" y="33"/>
                    </a:lnTo>
                    <a:lnTo>
                      <a:pt x="30" y="29"/>
                    </a:lnTo>
                    <a:lnTo>
                      <a:pt x="36" y="25"/>
                    </a:lnTo>
                    <a:lnTo>
                      <a:pt x="53" y="16"/>
                    </a:lnTo>
                    <a:lnTo>
                      <a:pt x="56" y="19"/>
                    </a:lnTo>
                    <a:lnTo>
                      <a:pt x="57" y="19"/>
                    </a:lnTo>
                    <a:lnTo>
                      <a:pt x="57" y="18"/>
                    </a:lnTo>
                    <a:lnTo>
                      <a:pt x="78" y="8"/>
                    </a:lnTo>
                    <a:lnTo>
                      <a:pt x="83" y="3"/>
                    </a:lnTo>
                    <a:lnTo>
                      <a:pt x="85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35" name="Freeform 1569">
                <a:extLst>
                  <a:ext uri="{FF2B5EF4-FFF2-40B4-BE49-F238E27FC236}">
                    <a16:creationId xmlns:a16="http://schemas.microsoft.com/office/drawing/2014/main" id="{B29BBE19-12B7-0F4F-7241-50B01A6506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2" y="1474"/>
                <a:ext cx="25" cy="33"/>
              </a:xfrm>
              <a:custGeom>
                <a:avLst/>
                <a:gdLst>
                  <a:gd name="T0" fmla="*/ 101 w 101"/>
                  <a:gd name="T1" fmla="*/ 135 h 135"/>
                  <a:gd name="T2" fmla="*/ 99 w 101"/>
                  <a:gd name="T3" fmla="*/ 130 h 135"/>
                  <a:gd name="T4" fmla="*/ 96 w 101"/>
                  <a:gd name="T5" fmla="*/ 127 h 135"/>
                  <a:gd name="T6" fmla="*/ 78 w 101"/>
                  <a:gd name="T7" fmla="*/ 113 h 135"/>
                  <a:gd name="T8" fmla="*/ 77 w 101"/>
                  <a:gd name="T9" fmla="*/ 112 h 135"/>
                  <a:gd name="T10" fmla="*/ 77 w 101"/>
                  <a:gd name="T11" fmla="*/ 110 h 135"/>
                  <a:gd name="T12" fmla="*/ 75 w 101"/>
                  <a:gd name="T13" fmla="*/ 109 h 135"/>
                  <a:gd name="T14" fmla="*/ 72 w 101"/>
                  <a:gd name="T15" fmla="*/ 109 h 135"/>
                  <a:gd name="T16" fmla="*/ 70 w 101"/>
                  <a:gd name="T17" fmla="*/ 110 h 135"/>
                  <a:gd name="T18" fmla="*/ 63 w 101"/>
                  <a:gd name="T19" fmla="*/ 119 h 135"/>
                  <a:gd name="T20" fmla="*/ 63 w 101"/>
                  <a:gd name="T21" fmla="*/ 121 h 135"/>
                  <a:gd name="T22" fmla="*/ 64 w 101"/>
                  <a:gd name="T23" fmla="*/ 123 h 135"/>
                  <a:gd name="T24" fmla="*/ 63 w 101"/>
                  <a:gd name="T25" fmla="*/ 124 h 135"/>
                  <a:gd name="T26" fmla="*/ 63 w 101"/>
                  <a:gd name="T27" fmla="*/ 123 h 135"/>
                  <a:gd name="T28" fmla="*/ 60 w 101"/>
                  <a:gd name="T29" fmla="*/ 119 h 135"/>
                  <a:gd name="T30" fmla="*/ 53 w 101"/>
                  <a:gd name="T31" fmla="*/ 114 h 135"/>
                  <a:gd name="T32" fmla="*/ 45 w 101"/>
                  <a:gd name="T33" fmla="*/ 113 h 135"/>
                  <a:gd name="T34" fmla="*/ 42 w 101"/>
                  <a:gd name="T35" fmla="*/ 112 h 135"/>
                  <a:gd name="T36" fmla="*/ 39 w 101"/>
                  <a:gd name="T37" fmla="*/ 112 h 135"/>
                  <a:gd name="T38" fmla="*/ 39 w 101"/>
                  <a:gd name="T39" fmla="*/ 113 h 135"/>
                  <a:gd name="T40" fmla="*/ 38 w 101"/>
                  <a:gd name="T41" fmla="*/ 113 h 135"/>
                  <a:gd name="T42" fmla="*/ 36 w 101"/>
                  <a:gd name="T43" fmla="*/ 114 h 135"/>
                  <a:gd name="T44" fmla="*/ 35 w 101"/>
                  <a:gd name="T45" fmla="*/ 114 h 135"/>
                  <a:gd name="T46" fmla="*/ 41 w 101"/>
                  <a:gd name="T47" fmla="*/ 109 h 135"/>
                  <a:gd name="T48" fmla="*/ 48 w 101"/>
                  <a:gd name="T49" fmla="*/ 110 h 135"/>
                  <a:gd name="T50" fmla="*/ 54 w 101"/>
                  <a:gd name="T51" fmla="*/ 106 h 135"/>
                  <a:gd name="T52" fmla="*/ 57 w 101"/>
                  <a:gd name="T53" fmla="*/ 99 h 135"/>
                  <a:gd name="T54" fmla="*/ 57 w 101"/>
                  <a:gd name="T55" fmla="*/ 89 h 135"/>
                  <a:gd name="T56" fmla="*/ 56 w 101"/>
                  <a:gd name="T57" fmla="*/ 85 h 135"/>
                  <a:gd name="T58" fmla="*/ 56 w 101"/>
                  <a:gd name="T59" fmla="*/ 82 h 135"/>
                  <a:gd name="T60" fmla="*/ 57 w 101"/>
                  <a:gd name="T61" fmla="*/ 81 h 135"/>
                  <a:gd name="T62" fmla="*/ 57 w 101"/>
                  <a:gd name="T63" fmla="*/ 78 h 135"/>
                  <a:gd name="T64" fmla="*/ 60 w 101"/>
                  <a:gd name="T65" fmla="*/ 59 h 135"/>
                  <a:gd name="T66" fmla="*/ 56 w 101"/>
                  <a:gd name="T67" fmla="*/ 53 h 135"/>
                  <a:gd name="T68" fmla="*/ 54 w 101"/>
                  <a:gd name="T69" fmla="*/ 53 h 135"/>
                  <a:gd name="T70" fmla="*/ 50 w 101"/>
                  <a:gd name="T71" fmla="*/ 52 h 135"/>
                  <a:gd name="T72" fmla="*/ 42 w 101"/>
                  <a:gd name="T73" fmla="*/ 52 h 135"/>
                  <a:gd name="T74" fmla="*/ 38 w 101"/>
                  <a:gd name="T75" fmla="*/ 44 h 135"/>
                  <a:gd name="T76" fmla="*/ 39 w 101"/>
                  <a:gd name="T77" fmla="*/ 43 h 135"/>
                  <a:gd name="T78" fmla="*/ 46 w 101"/>
                  <a:gd name="T79" fmla="*/ 40 h 135"/>
                  <a:gd name="T80" fmla="*/ 49 w 101"/>
                  <a:gd name="T81" fmla="*/ 36 h 135"/>
                  <a:gd name="T82" fmla="*/ 48 w 101"/>
                  <a:gd name="T83" fmla="*/ 33 h 135"/>
                  <a:gd name="T84" fmla="*/ 21 w 101"/>
                  <a:gd name="T85" fmla="*/ 16 h 135"/>
                  <a:gd name="T86" fmla="*/ 18 w 101"/>
                  <a:gd name="T87" fmla="*/ 14 h 135"/>
                  <a:gd name="T88" fmla="*/ 0 w 101"/>
                  <a:gd name="T89" fmla="*/ 0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01" h="135">
                    <a:moveTo>
                      <a:pt x="101" y="135"/>
                    </a:moveTo>
                    <a:lnTo>
                      <a:pt x="99" y="130"/>
                    </a:lnTo>
                    <a:lnTo>
                      <a:pt x="96" y="127"/>
                    </a:lnTo>
                    <a:lnTo>
                      <a:pt x="78" y="113"/>
                    </a:lnTo>
                    <a:lnTo>
                      <a:pt x="77" y="112"/>
                    </a:lnTo>
                    <a:lnTo>
                      <a:pt x="77" y="110"/>
                    </a:lnTo>
                    <a:lnTo>
                      <a:pt x="75" y="109"/>
                    </a:lnTo>
                    <a:lnTo>
                      <a:pt x="72" y="109"/>
                    </a:lnTo>
                    <a:lnTo>
                      <a:pt x="70" y="110"/>
                    </a:lnTo>
                    <a:lnTo>
                      <a:pt x="63" y="119"/>
                    </a:lnTo>
                    <a:lnTo>
                      <a:pt x="63" y="121"/>
                    </a:lnTo>
                    <a:lnTo>
                      <a:pt x="64" y="123"/>
                    </a:lnTo>
                    <a:lnTo>
                      <a:pt x="63" y="124"/>
                    </a:lnTo>
                    <a:lnTo>
                      <a:pt x="63" y="123"/>
                    </a:lnTo>
                    <a:lnTo>
                      <a:pt x="60" y="119"/>
                    </a:lnTo>
                    <a:lnTo>
                      <a:pt x="53" y="114"/>
                    </a:lnTo>
                    <a:lnTo>
                      <a:pt x="45" y="113"/>
                    </a:lnTo>
                    <a:lnTo>
                      <a:pt x="42" y="112"/>
                    </a:lnTo>
                    <a:lnTo>
                      <a:pt x="39" y="112"/>
                    </a:lnTo>
                    <a:lnTo>
                      <a:pt x="39" y="113"/>
                    </a:lnTo>
                    <a:lnTo>
                      <a:pt x="38" y="113"/>
                    </a:lnTo>
                    <a:lnTo>
                      <a:pt x="36" y="114"/>
                    </a:lnTo>
                    <a:lnTo>
                      <a:pt x="35" y="114"/>
                    </a:lnTo>
                    <a:lnTo>
                      <a:pt x="41" y="109"/>
                    </a:lnTo>
                    <a:lnTo>
                      <a:pt x="48" y="110"/>
                    </a:lnTo>
                    <a:lnTo>
                      <a:pt x="54" y="106"/>
                    </a:lnTo>
                    <a:lnTo>
                      <a:pt x="57" y="99"/>
                    </a:lnTo>
                    <a:lnTo>
                      <a:pt x="57" y="89"/>
                    </a:lnTo>
                    <a:lnTo>
                      <a:pt x="56" y="85"/>
                    </a:lnTo>
                    <a:lnTo>
                      <a:pt x="56" y="82"/>
                    </a:lnTo>
                    <a:lnTo>
                      <a:pt x="57" y="81"/>
                    </a:lnTo>
                    <a:lnTo>
                      <a:pt x="57" y="78"/>
                    </a:lnTo>
                    <a:lnTo>
                      <a:pt x="60" y="59"/>
                    </a:lnTo>
                    <a:lnTo>
                      <a:pt x="56" y="53"/>
                    </a:lnTo>
                    <a:lnTo>
                      <a:pt x="54" y="53"/>
                    </a:lnTo>
                    <a:lnTo>
                      <a:pt x="50" y="52"/>
                    </a:lnTo>
                    <a:lnTo>
                      <a:pt x="42" y="52"/>
                    </a:lnTo>
                    <a:lnTo>
                      <a:pt x="38" y="44"/>
                    </a:lnTo>
                    <a:lnTo>
                      <a:pt x="39" y="43"/>
                    </a:lnTo>
                    <a:lnTo>
                      <a:pt x="46" y="40"/>
                    </a:lnTo>
                    <a:lnTo>
                      <a:pt x="49" y="36"/>
                    </a:lnTo>
                    <a:lnTo>
                      <a:pt x="48" y="33"/>
                    </a:lnTo>
                    <a:lnTo>
                      <a:pt x="21" y="16"/>
                    </a:lnTo>
                    <a:lnTo>
                      <a:pt x="18" y="14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36" name="Freeform 1570">
                <a:extLst>
                  <a:ext uri="{FF2B5EF4-FFF2-40B4-BE49-F238E27FC236}">
                    <a16:creationId xmlns:a16="http://schemas.microsoft.com/office/drawing/2014/main" id="{BC6F78B8-BA97-68CB-DED3-0337B46F80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7" y="1483"/>
                <a:ext cx="37" cy="24"/>
              </a:xfrm>
              <a:custGeom>
                <a:avLst/>
                <a:gdLst>
                  <a:gd name="T0" fmla="*/ 146 w 146"/>
                  <a:gd name="T1" fmla="*/ 10 h 96"/>
                  <a:gd name="T2" fmla="*/ 145 w 146"/>
                  <a:gd name="T3" fmla="*/ 11 h 96"/>
                  <a:gd name="T4" fmla="*/ 145 w 146"/>
                  <a:gd name="T5" fmla="*/ 13 h 96"/>
                  <a:gd name="T6" fmla="*/ 138 w 146"/>
                  <a:gd name="T7" fmla="*/ 20 h 96"/>
                  <a:gd name="T8" fmla="*/ 128 w 146"/>
                  <a:gd name="T9" fmla="*/ 22 h 96"/>
                  <a:gd name="T10" fmla="*/ 115 w 146"/>
                  <a:gd name="T11" fmla="*/ 22 h 96"/>
                  <a:gd name="T12" fmla="*/ 115 w 146"/>
                  <a:gd name="T13" fmla="*/ 21 h 96"/>
                  <a:gd name="T14" fmla="*/ 100 w 146"/>
                  <a:gd name="T15" fmla="*/ 7 h 96"/>
                  <a:gd name="T16" fmla="*/ 99 w 146"/>
                  <a:gd name="T17" fmla="*/ 4 h 96"/>
                  <a:gd name="T18" fmla="*/ 97 w 146"/>
                  <a:gd name="T19" fmla="*/ 4 h 96"/>
                  <a:gd name="T20" fmla="*/ 99 w 146"/>
                  <a:gd name="T21" fmla="*/ 5 h 96"/>
                  <a:gd name="T22" fmla="*/ 97 w 146"/>
                  <a:gd name="T23" fmla="*/ 8 h 96"/>
                  <a:gd name="T24" fmla="*/ 89 w 146"/>
                  <a:gd name="T25" fmla="*/ 11 h 96"/>
                  <a:gd name="T26" fmla="*/ 89 w 146"/>
                  <a:gd name="T27" fmla="*/ 10 h 96"/>
                  <a:gd name="T28" fmla="*/ 86 w 146"/>
                  <a:gd name="T29" fmla="*/ 1 h 96"/>
                  <a:gd name="T30" fmla="*/ 86 w 146"/>
                  <a:gd name="T31" fmla="*/ 0 h 96"/>
                  <a:gd name="T32" fmla="*/ 81 w 146"/>
                  <a:gd name="T33" fmla="*/ 4 h 96"/>
                  <a:gd name="T34" fmla="*/ 79 w 146"/>
                  <a:gd name="T35" fmla="*/ 7 h 96"/>
                  <a:gd name="T36" fmla="*/ 75 w 146"/>
                  <a:gd name="T37" fmla="*/ 10 h 96"/>
                  <a:gd name="T38" fmla="*/ 72 w 146"/>
                  <a:gd name="T39" fmla="*/ 13 h 96"/>
                  <a:gd name="T40" fmla="*/ 60 w 146"/>
                  <a:gd name="T41" fmla="*/ 21 h 96"/>
                  <a:gd name="T42" fmla="*/ 51 w 146"/>
                  <a:gd name="T43" fmla="*/ 24 h 96"/>
                  <a:gd name="T44" fmla="*/ 44 w 146"/>
                  <a:gd name="T45" fmla="*/ 25 h 96"/>
                  <a:gd name="T46" fmla="*/ 33 w 146"/>
                  <a:gd name="T47" fmla="*/ 25 h 96"/>
                  <a:gd name="T48" fmla="*/ 19 w 146"/>
                  <a:gd name="T49" fmla="*/ 32 h 96"/>
                  <a:gd name="T50" fmla="*/ 12 w 146"/>
                  <a:gd name="T51" fmla="*/ 40 h 96"/>
                  <a:gd name="T52" fmla="*/ 11 w 146"/>
                  <a:gd name="T53" fmla="*/ 44 h 96"/>
                  <a:gd name="T54" fmla="*/ 8 w 146"/>
                  <a:gd name="T55" fmla="*/ 60 h 96"/>
                  <a:gd name="T56" fmla="*/ 8 w 146"/>
                  <a:gd name="T57" fmla="*/ 66 h 96"/>
                  <a:gd name="T58" fmla="*/ 9 w 146"/>
                  <a:gd name="T59" fmla="*/ 71 h 96"/>
                  <a:gd name="T60" fmla="*/ 9 w 146"/>
                  <a:gd name="T61" fmla="*/ 73 h 96"/>
                  <a:gd name="T62" fmla="*/ 4 w 146"/>
                  <a:gd name="T63" fmla="*/ 84 h 96"/>
                  <a:gd name="T64" fmla="*/ 0 w 146"/>
                  <a:gd name="T65" fmla="*/ 96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46" h="96">
                    <a:moveTo>
                      <a:pt x="146" y="10"/>
                    </a:moveTo>
                    <a:lnTo>
                      <a:pt x="145" y="11"/>
                    </a:lnTo>
                    <a:lnTo>
                      <a:pt x="145" y="13"/>
                    </a:lnTo>
                    <a:lnTo>
                      <a:pt x="138" y="20"/>
                    </a:lnTo>
                    <a:lnTo>
                      <a:pt x="128" y="22"/>
                    </a:lnTo>
                    <a:lnTo>
                      <a:pt x="115" y="22"/>
                    </a:lnTo>
                    <a:lnTo>
                      <a:pt x="115" y="21"/>
                    </a:lnTo>
                    <a:lnTo>
                      <a:pt x="100" y="7"/>
                    </a:lnTo>
                    <a:lnTo>
                      <a:pt x="99" y="4"/>
                    </a:lnTo>
                    <a:lnTo>
                      <a:pt x="97" y="4"/>
                    </a:lnTo>
                    <a:lnTo>
                      <a:pt x="99" y="5"/>
                    </a:lnTo>
                    <a:lnTo>
                      <a:pt x="97" y="8"/>
                    </a:lnTo>
                    <a:lnTo>
                      <a:pt x="89" y="11"/>
                    </a:lnTo>
                    <a:lnTo>
                      <a:pt x="89" y="10"/>
                    </a:lnTo>
                    <a:lnTo>
                      <a:pt x="86" y="1"/>
                    </a:lnTo>
                    <a:lnTo>
                      <a:pt x="86" y="0"/>
                    </a:lnTo>
                    <a:lnTo>
                      <a:pt x="81" y="4"/>
                    </a:lnTo>
                    <a:lnTo>
                      <a:pt x="79" y="7"/>
                    </a:lnTo>
                    <a:lnTo>
                      <a:pt x="75" y="10"/>
                    </a:lnTo>
                    <a:lnTo>
                      <a:pt x="72" y="13"/>
                    </a:lnTo>
                    <a:lnTo>
                      <a:pt x="60" y="21"/>
                    </a:lnTo>
                    <a:lnTo>
                      <a:pt x="51" y="24"/>
                    </a:lnTo>
                    <a:lnTo>
                      <a:pt x="44" y="25"/>
                    </a:lnTo>
                    <a:lnTo>
                      <a:pt x="33" y="25"/>
                    </a:lnTo>
                    <a:lnTo>
                      <a:pt x="19" y="32"/>
                    </a:lnTo>
                    <a:lnTo>
                      <a:pt x="12" y="40"/>
                    </a:lnTo>
                    <a:lnTo>
                      <a:pt x="11" y="44"/>
                    </a:lnTo>
                    <a:lnTo>
                      <a:pt x="8" y="60"/>
                    </a:lnTo>
                    <a:lnTo>
                      <a:pt x="8" y="66"/>
                    </a:lnTo>
                    <a:lnTo>
                      <a:pt x="9" y="71"/>
                    </a:lnTo>
                    <a:lnTo>
                      <a:pt x="9" y="73"/>
                    </a:lnTo>
                    <a:lnTo>
                      <a:pt x="4" y="84"/>
                    </a:lnTo>
                    <a:lnTo>
                      <a:pt x="0" y="9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37" name="Freeform 1571">
                <a:extLst>
                  <a:ext uri="{FF2B5EF4-FFF2-40B4-BE49-F238E27FC236}">
                    <a16:creationId xmlns:a16="http://schemas.microsoft.com/office/drawing/2014/main" id="{D083AB11-D914-9C72-513A-77102EBE8F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4" y="1507"/>
                <a:ext cx="3" cy="4"/>
              </a:xfrm>
              <a:custGeom>
                <a:avLst/>
                <a:gdLst>
                  <a:gd name="T0" fmla="*/ 12 w 12"/>
                  <a:gd name="T1" fmla="*/ 0 h 17"/>
                  <a:gd name="T2" fmla="*/ 10 w 12"/>
                  <a:gd name="T3" fmla="*/ 5 h 17"/>
                  <a:gd name="T4" fmla="*/ 6 w 12"/>
                  <a:gd name="T5" fmla="*/ 11 h 17"/>
                  <a:gd name="T6" fmla="*/ 5 w 12"/>
                  <a:gd name="T7" fmla="*/ 13 h 17"/>
                  <a:gd name="T8" fmla="*/ 5 w 12"/>
                  <a:gd name="T9" fmla="*/ 17 h 17"/>
                  <a:gd name="T10" fmla="*/ 0 w 12"/>
                  <a:gd name="T11" fmla="*/ 13 h 17"/>
                  <a:gd name="T12" fmla="*/ 3 w 12"/>
                  <a:gd name="T13" fmla="*/ 11 h 17"/>
                  <a:gd name="T14" fmla="*/ 9 w 12"/>
                  <a:gd name="T15" fmla="*/ 5 h 17"/>
                  <a:gd name="T16" fmla="*/ 12 w 12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" h="17">
                    <a:moveTo>
                      <a:pt x="12" y="0"/>
                    </a:moveTo>
                    <a:lnTo>
                      <a:pt x="10" y="5"/>
                    </a:lnTo>
                    <a:lnTo>
                      <a:pt x="6" y="11"/>
                    </a:lnTo>
                    <a:lnTo>
                      <a:pt x="5" y="13"/>
                    </a:lnTo>
                    <a:lnTo>
                      <a:pt x="5" y="17"/>
                    </a:lnTo>
                    <a:lnTo>
                      <a:pt x="0" y="13"/>
                    </a:lnTo>
                    <a:lnTo>
                      <a:pt x="3" y="11"/>
                    </a:lnTo>
                    <a:lnTo>
                      <a:pt x="9" y="5"/>
                    </a:lnTo>
                    <a:lnTo>
                      <a:pt x="12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38" name="Freeform 1572">
                <a:extLst>
                  <a:ext uri="{FF2B5EF4-FFF2-40B4-BE49-F238E27FC236}">
                    <a16:creationId xmlns:a16="http://schemas.microsoft.com/office/drawing/2014/main" id="{91974F34-2A0E-BF90-2D6C-19398997E3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4" y="1486"/>
                <a:ext cx="14" cy="14"/>
              </a:xfrm>
              <a:custGeom>
                <a:avLst/>
                <a:gdLst>
                  <a:gd name="T0" fmla="*/ 52 w 55"/>
                  <a:gd name="T1" fmla="*/ 58 h 58"/>
                  <a:gd name="T2" fmla="*/ 46 w 55"/>
                  <a:gd name="T3" fmla="*/ 58 h 58"/>
                  <a:gd name="T4" fmla="*/ 41 w 55"/>
                  <a:gd name="T5" fmla="*/ 57 h 58"/>
                  <a:gd name="T6" fmla="*/ 41 w 55"/>
                  <a:gd name="T7" fmla="*/ 56 h 58"/>
                  <a:gd name="T8" fmla="*/ 39 w 55"/>
                  <a:gd name="T9" fmla="*/ 51 h 58"/>
                  <a:gd name="T10" fmla="*/ 49 w 55"/>
                  <a:gd name="T11" fmla="*/ 26 h 58"/>
                  <a:gd name="T12" fmla="*/ 50 w 55"/>
                  <a:gd name="T13" fmla="*/ 18 h 58"/>
                  <a:gd name="T14" fmla="*/ 50 w 55"/>
                  <a:gd name="T15" fmla="*/ 17 h 58"/>
                  <a:gd name="T16" fmla="*/ 52 w 55"/>
                  <a:gd name="T17" fmla="*/ 14 h 58"/>
                  <a:gd name="T18" fmla="*/ 53 w 55"/>
                  <a:gd name="T19" fmla="*/ 14 h 58"/>
                  <a:gd name="T20" fmla="*/ 55 w 55"/>
                  <a:gd name="T21" fmla="*/ 12 h 58"/>
                  <a:gd name="T22" fmla="*/ 52 w 55"/>
                  <a:gd name="T23" fmla="*/ 10 h 58"/>
                  <a:gd name="T24" fmla="*/ 28 w 55"/>
                  <a:gd name="T25" fmla="*/ 10 h 58"/>
                  <a:gd name="T26" fmla="*/ 28 w 55"/>
                  <a:gd name="T27" fmla="*/ 8 h 58"/>
                  <a:gd name="T28" fmla="*/ 25 w 55"/>
                  <a:gd name="T29" fmla="*/ 10 h 58"/>
                  <a:gd name="T30" fmla="*/ 24 w 55"/>
                  <a:gd name="T31" fmla="*/ 12 h 58"/>
                  <a:gd name="T32" fmla="*/ 22 w 55"/>
                  <a:gd name="T33" fmla="*/ 17 h 58"/>
                  <a:gd name="T34" fmla="*/ 22 w 55"/>
                  <a:gd name="T35" fmla="*/ 21 h 58"/>
                  <a:gd name="T36" fmla="*/ 11 w 55"/>
                  <a:gd name="T37" fmla="*/ 21 h 58"/>
                  <a:gd name="T38" fmla="*/ 8 w 55"/>
                  <a:gd name="T39" fmla="*/ 18 h 58"/>
                  <a:gd name="T40" fmla="*/ 2 w 55"/>
                  <a:gd name="T41" fmla="*/ 0 h 58"/>
                  <a:gd name="T42" fmla="*/ 0 w 55"/>
                  <a:gd name="T43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5" h="58">
                    <a:moveTo>
                      <a:pt x="52" y="58"/>
                    </a:moveTo>
                    <a:lnTo>
                      <a:pt x="46" y="58"/>
                    </a:lnTo>
                    <a:lnTo>
                      <a:pt x="41" y="57"/>
                    </a:lnTo>
                    <a:lnTo>
                      <a:pt x="41" y="56"/>
                    </a:lnTo>
                    <a:lnTo>
                      <a:pt x="39" y="51"/>
                    </a:lnTo>
                    <a:lnTo>
                      <a:pt x="49" y="26"/>
                    </a:lnTo>
                    <a:lnTo>
                      <a:pt x="50" y="18"/>
                    </a:lnTo>
                    <a:lnTo>
                      <a:pt x="50" y="17"/>
                    </a:lnTo>
                    <a:lnTo>
                      <a:pt x="52" y="14"/>
                    </a:lnTo>
                    <a:lnTo>
                      <a:pt x="53" y="14"/>
                    </a:lnTo>
                    <a:lnTo>
                      <a:pt x="55" y="12"/>
                    </a:lnTo>
                    <a:lnTo>
                      <a:pt x="52" y="10"/>
                    </a:lnTo>
                    <a:lnTo>
                      <a:pt x="28" y="10"/>
                    </a:lnTo>
                    <a:lnTo>
                      <a:pt x="28" y="8"/>
                    </a:lnTo>
                    <a:lnTo>
                      <a:pt x="25" y="10"/>
                    </a:lnTo>
                    <a:lnTo>
                      <a:pt x="24" y="12"/>
                    </a:lnTo>
                    <a:lnTo>
                      <a:pt x="22" y="17"/>
                    </a:lnTo>
                    <a:lnTo>
                      <a:pt x="22" y="21"/>
                    </a:lnTo>
                    <a:lnTo>
                      <a:pt x="11" y="21"/>
                    </a:lnTo>
                    <a:lnTo>
                      <a:pt x="8" y="18"/>
                    </a:ln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39" name="Freeform 1573">
                <a:extLst>
                  <a:ext uri="{FF2B5EF4-FFF2-40B4-BE49-F238E27FC236}">
                    <a16:creationId xmlns:a16="http://schemas.microsoft.com/office/drawing/2014/main" id="{D4B9C998-B465-E8AD-B7A4-9AF99063B9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8" y="1500"/>
                <a:ext cx="49" cy="63"/>
              </a:xfrm>
              <a:custGeom>
                <a:avLst/>
                <a:gdLst>
                  <a:gd name="T0" fmla="*/ 46 w 194"/>
                  <a:gd name="T1" fmla="*/ 250 h 250"/>
                  <a:gd name="T2" fmla="*/ 40 w 194"/>
                  <a:gd name="T3" fmla="*/ 234 h 250"/>
                  <a:gd name="T4" fmla="*/ 42 w 194"/>
                  <a:gd name="T5" fmla="*/ 213 h 250"/>
                  <a:gd name="T6" fmla="*/ 57 w 194"/>
                  <a:gd name="T7" fmla="*/ 190 h 250"/>
                  <a:gd name="T8" fmla="*/ 70 w 194"/>
                  <a:gd name="T9" fmla="*/ 185 h 250"/>
                  <a:gd name="T10" fmla="*/ 71 w 194"/>
                  <a:gd name="T11" fmla="*/ 176 h 250"/>
                  <a:gd name="T12" fmla="*/ 68 w 194"/>
                  <a:gd name="T13" fmla="*/ 144 h 250"/>
                  <a:gd name="T14" fmla="*/ 67 w 194"/>
                  <a:gd name="T15" fmla="*/ 143 h 250"/>
                  <a:gd name="T16" fmla="*/ 44 w 194"/>
                  <a:gd name="T17" fmla="*/ 136 h 250"/>
                  <a:gd name="T18" fmla="*/ 36 w 194"/>
                  <a:gd name="T19" fmla="*/ 148 h 250"/>
                  <a:gd name="T20" fmla="*/ 26 w 194"/>
                  <a:gd name="T21" fmla="*/ 158 h 250"/>
                  <a:gd name="T22" fmla="*/ 16 w 194"/>
                  <a:gd name="T23" fmla="*/ 154 h 250"/>
                  <a:gd name="T24" fmla="*/ 11 w 194"/>
                  <a:gd name="T25" fmla="*/ 151 h 250"/>
                  <a:gd name="T26" fmla="*/ 3 w 194"/>
                  <a:gd name="T27" fmla="*/ 143 h 250"/>
                  <a:gd name="T28" fmla="*/ 4 w 194"/>
                  <a:gd name="T29" fmla="*/ 137 h 250"/>
                  <a:gd name="T30" fmla="*/ 1 w 194"/>
                  <a:gd name="T31" fmla="*/ 129 h 250"/>
                  <a:gd name="T32" fmla="*/ 11 w 194"/>
                  <a:gd name="T33" fmla="*/ 113 h 250"/>
                  <a:gd name="T34" fmla="*/ 15 w 194"/>
                  <a:gd name="T35" fmla="*/ 115 h 250"/>
                  <a:gd name="T36" fmla="*/ 20 w 194"/>
                  <a:gd name="T37" fmla="*/ 112 h 250"/>
                  <a:gd name="T38" fmla="*/ 18 w 194"/>
                  <a:gd name="T39" fmla="*/ 102 h 250"/>
                  <a:gd name="T40" fmla="*/ 19 w 194"/>
                  <a:gd name="T41" fmla="*/ 97 h 250"/>
                  <a:gd name="T42" fmla="*/ 29 w 194"/>
                  <a:gd name="T43" fmla="*/ 95 h 250"/>
                  <a:gd name="T44" fmla="*/ 26 w 194"/>
                  <a:gd name="T45" fmla="*/ 109 h 250"/>
                  <a:gd name="T46" fmla="*/ 29 w 194"/>
                  <a:gd name="T47" fmla="*/ 105 h 250"/>
                  <a:gd name="T48" fmla="*/ 33 w 194"/>
                  <a:gd name="T49" fmla="*/ 98 h 250"/>
                  <a:gd name="T50" fmla="*/ 35 w 194"/>
                  <a:gd name="T51" fmla="*/ 100 h 250"/>
                  <a:gd name="T52" fmla="*/ 37 w 194"/>
                  <a:gd name="T53" fmla="*/ 101 h 250"/>
                  <a:gd name="T54" fmla="*/ 44 w 194"/>
                  <a:gd name="T55" fmla="*/ 102 h 250"/>
                  <a:gd name="T56" fmla="*/ 49 w 194"/>
                  <a:gd name="T57" fmla="*/ 95 h 250"/>
                  <a:gd name="T58" fmla="*/ 54 w 194"/>
                  <a:gd name="T59" fmla="*/ 93 h 250"/>
                  <a:gd name="T60" fmla="*/ 88 w 194"/>
                  <a:gd name="T61" fmla="*/ 106 h 250"/>
                  <a:gd name="T62" fmla="*/ 103 w 194"/>
                  <a:gd name="T63" fmla="*/ 115 h 250"/>
                  <a:gd name="T64" fmla="*/ 120 w 194"/>
                  <a:gd name="T65" fmla="*/ 113 h 250"/>
                  <a:gd name="T66" fmla="*/ 127 w 194"/>
                  <a:gd name="T67" fmla="*/ 109 h 250"/>
                  <a:gd name="T68" fmla="*/ 128 w 194"/>
                  <a:gd name="T69" fmla="*/ 106 h 250"/>
                  <a:gd name="T70" fmla="*/ 118 w 194"/>
                  <a:gd name="T71" fmla="*/ 93 h 250"/>
                  <a:gd name="T72" fmla="*/ 120 w 194"/>
                  <a:gd name="T73" fmla="*/ 83 h 250"/>
                  <a:gd name="T74" fmla="*/ 131 w 194"/>
                  <a:gd name="T75" fmla="*/ 73 h 250"/>
                  <a:gd name="T76" fmla="*/ 132 w 194"/>
                  <a:gd name="T77" fmla="*/ 66 h 250"/>
                  <a:gd name="T78" fmla="*/ 141 w 194"/>
                  <a:gd name="T79" fmla="*/ 49 h 250"/>
                  <a:gd name="T80" fmla="*/ 148 w 194"/>
                  <a:gd name="T81" fmla="*/ 38 h 250"/>
                  <a:gd name="T82" fmla="*/ 150 w 194"/>
                  <a:gd name="T83" fmla="*/ 14 h 250"/>
                  <a:gd name="T84" fmla="*/ 162 w 194"/>
                  <a:gd name="T85" fmla="*/ 17 h 250"/>
                  <a:gd name="T86" fmla="*/ 167 w 194"/>
                  <a:gd name="T87" fmla="*/ 19 h 250"/>
                  <a:gd name="T88" fmla="*/ 173 w 194"/>
                  <a:gd name="T89" fmla="*/ 12 h 250"/>
                  <a:gd name="T90" fmla="*/ 188 w 194"/>
                  <a:gd name="T91" fmla="*/ 5 h 250"/>
                  <a:gd name="T92" fmla="*/ 192 w 194"/>
                  <a:gd name="T93" fmla="*/ 2 h 2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94" h="250">
                    <a:moveTo>
                      <a:pt x="47" y="250"/>
                    </a:moveTo>
                    <a:lnTo>
                      <a:pt x="46" y="250"/>
                    </a:lnTo>
                    <a:lnTo>
                      <a:pt x="43" y="246"/>
                    </a:lnTo>
                    <a:lnTo>
                      <a:pt x="40" y="234"/>
                    </a:lnTo>
                    <a:lnTo>
                      <a:pt x="40" y="213"/>
                    </a:lnTo>
                    <a:lnTo>
                      <a:pt x="42" y="213"/>
                    </a:lnTo>
                    <a:lnTo>
                      <a:pt x="43" y="206"/>
                    </a:lnTo>
                    <a:lnTo>
                      <a:pt x="57" y="190"/>
                    </a:lnTo>
                    <a:lnTo>
                      <a:pt x="64" y="185"/>
                    </a:lnTo>
                    <a:lnTo>
                      <a:pt x="70" y="185"/>
                    </a:lnTo>
                    <a:lnTo>
                      <a:pt x="70" y="182"/>
                    </a:lnTo>
                    <a:lnTo>
                      <a:pt x="71" y="176"/>
                    </a:lnTo>
                    <a:lnTo>
                      <a:pt x="71" y="157"/>
                    </a:lnTo>
                    <a:lnTo>
                      <a:pt x="68" y="144"/>
                    </a:lnTo>
                    <a:lnTo>
                      <a:pt x="68" y="143"/>
                    </a:lnTo>
                    <a:lnTo>
                      <a:pt x="67" y="143"/>
                    </a:lnTo>
                    <a:lnTo>
                      <a:pt x="50" y="136"/>
                    </a:lnTo>
                    <a:lnTo>
                      <a:pt x="44" y="136"/>
                    </a:lnTo>
                    <a:lnTo>
                      <a:pt x="44" y="137"/>
                    </a:lnTo>
                    <a:lnTo>
                      <a:pt x="36" y="148"/>
                    </a:lnTo>
                    <a:lnTo>
                      <a:pt x="33" y="155"/>
                    </a:lnTo>
                    <a:lnTo>
                      <a:pt x="26" y="158"/>
                    </a:lnTo>
                    <a:lnTo>
                      <a:pt x="18" y="157"/>
                    </a:lnTo>
                    <a:lnTo>
                      <a:pt x="16" y="154"/>
                    </a:lnTo>
                    <a:lnTo>
                      <a:pt x="15" y="154"/>
                    </a:lnTo>
                    <a:lnTo>
                      <a:pt x="11" y="151"/>
                    </a:lnTo>
                    <a:lnTo>
                      <a:pt x="7" y="148"/>
                    </a:lnTo>
                    <a:lnTo>
                      <a:pt x="3" y="143"/>
                    </a:lnTo>
                    <a:lnTo>
                      <a:pt x="3" y="141"/>
                    </a:lnTo>
                    <a:lnTo>
                      <a:pt x="4" y="137"/>
                    </a:lnTo>
                    <a:lnTo>
                      <a:pt x="4" y="134"/>
                    </a:lnTo>
                    <a:lnTo>
                      <a:pt x="1" y="129"/>
                    </a:lnTo>
                    <a:lnTo>
                      <a:pt x="0" y="129"/>
                    </a:lnTo>
                    <a:lnTo>
                      <a:pt x="11" y="113"/>
                    </a:lnTo>
                    <a:lnTo>
                      <a:pt x="12" y="113"/>
                    </a:lnTo>
                    <a:lnTo>
                      <a:pt x="15" y="115"/>
                    </a:lnTo>
                    <a:lnTo>
                      <a:pt x="18" y="115"/>
                    </a:lnTo>
                    <a:lnTo>
                      <a:pt x="20" y="112"/>
                    </a:lnTo>
                    <a:lnTo>
                      <a:pt x="20" y="109"/>
                    </a:lnTo>
                    <a:lnTo>
                      <a:pt x="18" y="102"/>
                    </a:lnTo>
                    <a:lnTo>
                      <a:pt x="19" y="102"/>
                    </a:lnTo>
                    <a:lnTo>
                      <a:pt x="19" y="97"/>
                    </a:lnTo>
                    <a:lnTo>
                      <a:pt x="20" y="95"/>
                    </a:lnTo>
                    <a:lnTo>
                      <a:pt x="29" y="95"/>
                    </a:lnTo>
                    <a:lnTo>
                      <a:pt x="25" y="109"/>
                    </a:lnTo>
                    <a:lnTo>
                      <a:pt x="26" y="109"/>
                    </a:lnTo>
                    <a:lnTo>
                      <a:pt x="27" y="108"/>
                    </a:lnTo>
                    <a:lnTo>
                      <a:pt x="29" y="105"/>
                    </a:lnTo>
                    <a:lnTo>
                      <a:pt x="29" y="102"/>
                    </a:lnTo>
                    <a:lnTo>
                      <a:pt x="33" y="98"/>
                    </a:lnTo>
                    <a:lnTo>
                      <a:pt x="35" y="98"/>
                    </a:lnTo>
                    <a:lnTo>
                      <a:pt x="35" y="100"/>
                    </a:lnTo>
                    <a:lnTo>
                      <a:pt x="36" y="100"/>
                    </a:lnTo>
                    <a:lnTo>
                      <a:pt x="37" y="101"/>
                    </a:lnTo>
                    <a:lnTo>
                      <a:pt x="42" y="101"/>
                    </a:lnTo>
                    <a:lnTo>
                      <a:pt x="44" y="102"/>
                    </a:lnTo>
                    <a:lnTo>
                      <a:pt x="49" y="98"/>
                    </a:lnTo>
                    <a:lnTo>
                      <a:pt x="49" y="95"/>
                    </a:lnTo>
                    <a:lnTo>
                      <a:pt x="53" y="91"/>
                    </a:lnTo>
                    <a:lnTo>
                      <a:pt x="54" y="93"/>
                    </a:lnTo>
                    <a:lnTo>
                      <a:pt x="57" y="94"/>
                    </a:lnTo>
                    <a:lnTo>
                      <a:pt x="88" y="106"/>
                    </a:lnTo>
                    <a:lnTo>
                      <a:pt x="93" y="108"/>
                    </a:lnTo>
                    <a:lnTo>
                      <a:pt x="103" y="115"/>
                    </a:lnTo>
                    <a:lnTo>
                      <a:pt x="116" y="118"/>
                    </a:lnTo>
                    <a:lnTo>
                      <a:pt x="120" y="113"/>
                    </a:lnTo>
                    <a:lnTo>
                      <a:pt x="120" y="112"/>
                    </a:lnTo>
                    <a:lnTo>
                      <a:pt x="127" y="109"/>
                    </a:lnTo>
                    <a:lnTo>
                      <a:pt x="128" y="109"/>
                    </a:lnTo>
                    <a:lnTo>
                      <a:pt x="128" y="106"/>
                    </a:lnTo>
                    <a:lnTo>
                      <a:pt x="125" y="98"/>
                    </a:lnTo>
                    <a:lnTo>
                      <a:pt x="118" y="93"/>
                    </a:lnTo>
                    <a:lnTo>
                      <a:pt x="118" y="84"/>
                    </a:lnTo>
                    <a:lnTo>
                      <a:pt x="120" y="83"/>
                    </a:lnTo>
                    <a:lnTo>
                      <a:pt x="121" y="83"/>
                    </a:lnTo>
                    <a:lnTo>
                      <a:pt x="131" y="73"/>
                    </a:lnTo>
                    <a:lnTo>
                      <a:pt x="131" y="72"/>
                    </a:lnTo>
                    <a:lnTo>
                      <a:pt x="132" y="66"/>
                    </a:lnTo>
                    <a:lnTo>
                      <a:pt x="139" y="49"/>
                    </a:lnTo>
                    <a:lnTo>
                      <a:pt x="141" y="49"/>
                    </a:lnTo>
                    <a:lnTo>
                      <a:pt x="148" y="39"/>
                    </a:lnTo>
                    <a:lnTo>
                      <a:pt x="148" y="38"/>
                    </a:lnTo>
                    <a:lnTo>
                      <a:pt x="150" y="17"/>
                    </a:lnTo>
                    <a:lnTo>
                      <a:pt x="150" y="14"/>
                    </a:lnTo>
                    <a:lnTo>
                      <a:pt x="152" y="14"/>
                    </a:lnTo>
                    <a:lnTo>
                      <a:pt x="162" y="17"/>
                    </a:lnTo>
                    <a:lnTo>
                      <a:pt x="164" y="17"/>
                    </a:lnTo>
                    <a:lnTo>
                      <a:pt x="167" y="19"/>
                    </a:lnTo>
                    <a:lnTo>
                      <a:pt x="177" y="17"/>
                    </a:lnTo>
                    <a:lnTo>
                      <a:pt x="173" y="12"/>
                    </a:lnTo>
                    <a:lnTo>
                      <a:pt x="174" y="10"/>
                    </a:lnTo>
                    <a:lnTo>
                      <a:pt x="188" y="5"/>
                    </a:lnTo>
                    <a:lnTo>
                      <a:pt x="190" y="3"/>
                    </a:lnTo>
                    <a:lnTo>
                      <a:pt x="192" y="2"/>
                    </a:lnTo>
                    <a:lnTo>
                      <a:pt x="194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40" name="Freeform 1574">
                <a:extLst>
                  <a:ext uri="{FF2B5EF4-FFF2-40B4-BE49-F238E27FC236}">
                    <a16:creationId xmlns:a16="http://schemas.microsoft.com/office/drawing/2014/main" id="{F1DE8850-73AB-3CB1-BA22-4B603991FC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7" y="1500"/>
                <a:ext cx="25" cy="10"/>
              </a:xfrm>
              <a:custGeom>
                <a:avLst/>
                <a:gdLst>
                  <a:gd name="T0" fmla="*/ 100 w 100"/>
                  <a:gd name="T1" fmla="*/ 31 h 39"/>
                  <a:gd name="T2" fmla="*/ 89 w 100"/>
                  <a:gd name="T3" fmla="*/ 33 h 39"/>
                  <a:gd name="T4" fmla="*/ 75 w 100"/>
                  <a:gd name="T5" fmla="*/ 39 h 39"/>
                  <a:gd name="T6" fmla="*/ 61 w 100"/>
                  <a:gd name="T7" fmla="*/ 35 h 39"/>
                  <a:gd name="T8" fmla="*/ 58 w 100"/>
                  <a:gd name="T9" fmla="*/ 35 h 39"/>
                  <a:gd name="T10" fmla="*/ 56 w 100"/>
                  <a:gd name="T11" fmla="*/ 28 h 39"/>
                  <a:gd name="T12" fmla="*/ 53 w 100"/>
                  <a:gd name="T13" fmla="*/ 28 h 39"/>
                  <a:gd name="T14" fmla="*/ 53 w 100"/>
                  <a:gd name="T15" fmla="*/ 27 h 39"/>
                  <a:gd name="T16" fmla="*/ 51 w 100"/>
                  <a:gd name="T17" fmla="*/ 24 h 39"/>
                  <a:gd name="T18" fmla="*/ 49 w 100"/>
                  <a:gd name="T19" fmla="*/ 23 h 39"/>
                  <a:gd name="T20" fmla="*/ 47 w 100"/>
                  <a:gd name="T21" fmla="*/ 21 h 39"/>
                  <a:gd name="T22" fmla="*/ 46 w 100"/>
                  <a:gd name="T23" fmla="*/ 21 h 39"/>
                  <a:gd name="T24" fmla="*/ 35 w 100"/>
                  <a:gd name="T25" fmla="*/ 23 h 39"/>
                  <a:gd name="T26" fmla="*/ 30 w 100"/>
                  <a:gd name="T27" fmla="*/ 23 h 39"/>
                  <a:gd name="T28" fmla="*/ 29 w 100"/>
                  <a:gd name="T29" fmla="*/ 21 h 39"/>
                  <a:gd name="T30" fmla="*/ 26 w 100"/>
                  <a:gd name="T31" fmla="*/ 20 h 39"/>
                  <a:gd name="T32" fmla="*/ 25 w 100"/>
                  <a:gd name="T33" fmla="*/ 16 h 39"/>
                  <a:gd name="T34" fmla="*/ 18 w 100"/>
                  <a:gd name="T35" fmla="*/ 9 h 39"/>
                  <a:gd name="T36" fmla="*/ 13 w 100"/>
                  <a:gd name="T37" fmla="*/ 6 h 39"/>
                  <a:gd name="T38" fmla="*/ 11 w 100"/>
                  <a:gd name="T39" fmla="*/ 5 h 39"/>
                  <a:gd name="T40" fmla="*/ 1 w 100"/>
                  <a:gd name="T41" fmla="*/ 0 h 39"/>
                  <a:gd name="T42" fmla="*/ 0 w 100"/>
                  <a:gd name="T43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00" h="39">
                    <a:moveTo>
                      <a:pt x="100" y="31"/>
                    </a:moveTo>
                    <a:lnTo>
                      <a:pt x="89" y="33"/>
                    </a:lnTo>
                    <a:lnTo>
                      <a:pt x="75" y="39"/>
                    </a:lnTo>
                    <a:lnTo>
                      <a:pt x="61" y="35"/>
                    </a:lnTo>
                    <a:lnTo>
                      <a:pt x="58" y="35"/>
                    </a:lnTo>
                    <a:lnTo>
                      <a:pt x="56" y="28"/>
                    </a:lnTo>
                    <a:lnTo>
                      <a:pt x="53" y="28"/>
                    </a:lnTo>
                    <a:lnTo>
                      <a:pt x="53" y="27"/>
                    </a:lnTo>
                    <a:lnTo>
                      <a:pt x="51" y="24"/>
                    </a:lnTo>
                    <a:lnTo>
                      <a:pt x="49" y="23"/>
                    </a:lnTo>
                    <a:lnTo>
                      <a:pt x="47" y="21"/>
                    </a:lnTo>
                    <a:lnTo>
                      <a:pt x="46" y="21"/>
                    </a:lnTo>
                    <a:lnTo>
                      <a:pt x="35" y="23"/>
                    </a:lnTo>
                    <a:lnTo>
                      <a:pt x="30" y="23"/>
                    </a:lnTo>
                    <a:lnTo>
                      <a:pt x="29" y="21"/>
                    </a:lnTo>
                    <a:lnTo>
                      <a:pt x="26" y="20"/>
                    </a:lnTo>
                    <a:lnTo>
                      <a:pt x="25" y="16"/>
                    </a:lnTo>
                    <a:lnTo>
                      <a:pt x="18" y="9"/>
                    </a:lnTo>
                    <a:lnTo>
                      <a:pt x="13" y="6"/>
                    </a:lnTo>
                    <a:lnTo>
                      <a:pt x="11" y="5"/>
                    </a:lnTo>
                    <a:lnTo>
                      <a:pt x="1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41" name="Freeform 1575">
                <a:extLst>
                  <a:ext uri="{FF2B5EF4-FFF2-40B4-BE49-F238E27FC236}">
                    <a16:creationId xmlns:a16="http://schemas.microsoft.com/office/drawing/2014/main" id="{E77F828E-83EC-E494-9F3B-3CDA5C25BB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2" y="1282"/>
                <a:ext cx="24" cy="9"/>
              </a:xfrm>
              <a:custGeom>
                <a:avLst/>
                <a:gdLst>
                  <a:gd name="T0" fmla="*/ 99 w 99"/>
                  <a:gd name="T1" fmla="*/ 0 h 36"/>
                  <a:gd name="T2" fmla="*/ 87 w 99"/>
                  <a:gd name="T3" fmla="*/ 2 h 36"/>
                  <a:gd name="T4" fmla="*/ 55 w 99"/>
                  <a:gd name="T5" fmla="*/ 34 h 36"/>
                  <a:gd name="T6" fmla="*/ 51 w 99"/>
                  <a:gd name="T7" fmla="*/ 33 h 36"/>
                  <a:gd name="T8" fmla="*/ 49 w 99"/>
                  <a:gd name="T9" fmla="*/ 33 h 36"/>
                  <a:gd name="T10" fmla="*/ 48 w 99"/>
                  <a:gd name="T11" fmla="*/ 31 h 36"/>
                  <a:gd name="T12" fmla="*/ 42 w 99"/>
                  <a:gd name="T13" fmla="*/ 31 h 36"/>
                  <a:gd name="T14" fmla="*/ 20 w 99"/>
                  <a:gd name="T15" fmla="*/ 36 h 36"/>
                  <a:gd name="T16" fmla="*/ 14 w 99"/>
                  <a:gd name="T17" fmla="*/ 36 h 36"/>
                  <a:gd name="T18" fmla="*/ 9 w 99"/>
                  <a:gd name="T19" fmla="*/ 34 h 36"/>
                  <a:gd name="T20" fmla="*/ 3 w 99"/>
                  <a:gd name="T21" fmla="*/ 34 h 36"/>
                  <a:gd name="T22" fmla="*/ 0 w 99"/>
                  <a:gd name="T23" fmla="*/ 33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99" h="36">
                    <a:moveTo>
                      <a:pt x="99" y="0"/>
                    </a:moveTo>
                    <a:lnTo>
                      <a:pt x="87" y="2"/>
                    </a:lnTo>
                    <a:lnTo>
                      <a:pt x="55" y="34"/>
                    </a:lnTo>
                    <a:lnTo>
                      <a:pt x="51" y="33"/>
                    </a:lnTo>
                    <a:lnTo>
                      <a:pt x="49" y="33"/>
                    </a:lnTo>
                    <a:lnTo>
                      <a:pt x="48" y="31"/>
                    </a:lnTo>
                    <a:lnTo>
                      <a:pt x="42" y="31"/>
                    </a:lnTo>
                    <a:lnTo>
                      <a:pt x="20" y="36"/>
                    </a:lnTo>
                    <a:lnTo>
                      <a:pt x="14" y="36"/>
                    </a:lnTo>
                    <a:lnTo>
                      <a:pt x="9" y="34"/>
                    </a:lnTo>
                    <a:lnTo>
                      <a:pt x="3" y="34"/>
                    </a:lnTo>
                    <a:lnTo>
                      <a:pt x="0" y="3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42" name="Freeform 1576">
                <a:extLst>
                  <a:ext uri="{FF2B5EF4-FFF2-40B4-BE49-F238E27FC236}">
                    <a16:creationId xmlns:a16="http://schemas.microsoft.com/office/drawing/2014/main" id="{E9C1722A-9BAB-2E2F-CB3F-278724CA30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9" y="1290"/>
                <a:ext cx="13" cy="39"/>
              </a:xfrm>
              <a:custGeom>
                <a:avLst/>
                <a:gdLst>
                  <a:gd name="T0" fmla="*/ 25 w 51"/>
                  <a:gd name="T1" fmla="*/ 156 h 156"/>
                  <a:gd name="T2" fmla="*/ 26 w 51"/>
                  <a:gd name="T3" fmla="*/ 153 h 156"/>
                  <a:gd name="T4" fmla="*/ 32 w 51"/>
                  <a:gd name="T5" fmla="*/ 132 h 156"/>
                  <a:gd name="T6" fmla="*/ 32 w 51"/>
                  <a:gd name="T7" fmla="*/ 131 h 156"/>
                  <a:gd name="T8" fmla="*/ 33 w 51"/>
                  <a:gd name="T9" fmla="*/ 124 h 156"/>
                  <a:gd name="T10" fmla="*/ 32 w 51"/>
                  <a:gd name="T11" fmla="*/ 121 h 156"/>
                  <a:gd name="T12" fmla="*/ 32 w 51"/>
                  <a:gd name="T13" fmla="*/ 118 h 156"/>
                  <a:gd name="T14" fmla="*/ 15 w 51"/>
                  <a:gd name="T15" fmla="*/ 118 h 156"/>
                  <a:gd name="T16" fmla="*/ 0 w 51"/>
                  <a:gd name="T17" fmla="*/ 106 h 156"/>
                  <a:gd name="T18" fmla="*/ 4 w 51"/>
                  <a:gd name="T19" fmla="*/ 93 h 156"/>
                  <a:gd name="T20" fmla="*/ 9 w 51"/>
                  <a:gd name="T21" fmla="*/ 88 h 156"/>
                  <a:gd name="T22" fmla="*/ 12 w 51"/>
                  <a:gd name="T23" fmla="*/ 80 h 156"/>
                  <a:gd name="T24" fmla="*/ 13 w 51"/>
                  <a:gd name="T25" fmla="*/ 71 h 156"/>
                  <a:gd name="T26" fmla="*/ 20 w 51"/>
                  <a:gd name="T27" fmla="*/ 57 h 156"/>
                  <a:gd name="T28" fmla="*/ 20 w 51"/>
                  <a:gd name="T29" fmla="*/ 44 h 156"/>
                  <a:gd name="T30" fmla="*/ 26 w 51"/>
                  <a:gd name="T31" fmla="*/ 39 h 156"/>
                  <a:gd name="T32" fmla="*/ 25 w 51"/>
                  <a:gd name="T33" fmla="*/ 36 h 156"/>
                  <a:gd name="T34" fmla="*/ 25 w 51"/>
                  <a:gd name="T35" fmla="*/ 35 h 156"/>
                  <a:gd name="T36" fmla="*/ 29 w 51"/>
                  <a:gd name="T37" fmla="*/ 26 h 156"/>
                  <a:gd name="T38" fmla="*/ 51 w 51"/>
                  <a:gd name="T39" fmla="*/ 1 h 156"/>
                  <a:gd name="T40" fmla="*/ 51 w 51"/>
                  <a:gd name="T41" fmla="*/ 0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1" h="156">
                    <a:moveTo>
                      <a:pt x="25" y="156"/>
                    </a:moveTo>
                    <a:lnTo>
                      <a:pt x="26" y="153"/>
                    </a:lnTo>
                    <a:lnTo>
                      <a:pt x="32" y="132"/>
                    </a:lnTo>
                    <a:lnTo>
                      <a:pt x="32" y="131"/>
                    </a:lnTo>
                    <a:lnTo>
                      <a:pt x="33" y="124"/>
                    </a:lnTo>
                    <a:lnTo>
                      <a:pt x="32" y="121"/>
                    </a:lnTo>
                    <a:lnTo>
                      <a:pt x="32" y="118"/>
                    </a:lnTo>
                    <a:lnTo>
                      <a:pt x="15" y="118"/>
                    </a:lnTo>
                    <a:lnTo>
                      <a:pt x="0" y="106"/>
                    </a:lnTo>
                    <a:lnTo>
                      <a:pt x="4" y="93"/>
                    </a:lnTo>
                    <a:lnTo>
                      <a:pt x="9" y="88"/>
                    </a:lnTo>
                    <a:lnTo>
                      <a:pt x="12" y="80"/>
                    </a:lnTo>
                    <a:lnTo>
                      <a:pt x="13" y="71"/>
                    </a:lnTo>
                    <a:lnTo>
                      <a:pt x="20" y="57"/>
                    </a:lnTo>
                    <a:lnTo>
                      <a:pt x="20" y="44"/>
                    </a:lnTo>
                    <a:lnTo>
                      <a:pt x="26" y="39"/>
                    </a:lnTo>
                    <a:lnTo>
                      <a:pt x="25" y="36"/>
                    </a:lnTo>
                    <a:lnTo>
                      <a:pt x="25" y="35"/>
                    </a:lnTo>
                    <a:lnTo>
                      <a:pt x="29" y="26"/>
                    </a:lnTo>
                    <a:lnTo>
                      <a:pt x="51" y="1"/>
                    </a:lnTo>
                    <a:lnTo>
                      <a:pt x="51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43" name="Freeform 1577">
                <a:extLst>
                  <a:ext uri="{FF2B5EF4-FFF2-40B4-BE49-F238E27FC236}">
                    <a16:creationId xmlns:a16="http://schemas.microsoft.com/office/drawing/2014/main" id="{E5AE7A25-DB3D-8573-FC63-EAD1283A44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05" y="1329"/>
                <a:ext cx="33" cy="13"/>
              </a:xfrm>
              <a:custGeom>
                <a:avLst/>
                <a:gdLst>
                  <a:gd name="T0" fmla="*/ 132 w 132"/>
                  <a:gd name="T1" fmla="*/ 36 h 52"/>
                  <a:gd name="T2" fmla="*/ 125 w 132"/>
                  <a:gd name="T3" fmla="*/ 39 h 52"/>
                  <a:gd name="T4" fmla="*/ 112 w 132"/>
                  <a:gd name="T5" fmla="*/ 46 h 52"/>
                  <a:gd name="T6" fmla="*/ 107 w 132"/>
                  <a:gd name="T7" fmla="*/ 46 h 52"/>
                  <a:gd name="T8" fmla="*/ 106 w 132"/>
                  <a:gd name="T9" fmla="*/ 45 h 52"/>
                  <a:gd name="T10" fmla="*/ 103 w 132"/>
                  <a:gd name="T11" fmla="*/ 45 h 52"/>
                  <a:gd name="T12" fmla="*/ 91 w 132"/>
                  <a:gd name="T13" fmla="*/ 48 h 52"/>
                  <a:gd name="T14" fmla="*/ 88 w 132"/>
                  <a:gd name="T15" fmla="*/ 48 h 52"/>
                  <a:gd name="T16" fmla="*/ 71 w 132"/>
                  <a:gd name="T17" fmla="*/ 52 h 52"/>
                  <a:gd name="T18" fmla="*/ 71 w 132"/>
                  <a:gd name="T19" fmla="*/ 51 h 52"/>
                  <a:gd name="T20" fmla="*/ 67 w 132"/>
                  <a:gd name="T21" fmla="*/ 49 h 52"/>
                  <a:gd name="T22" fmla="*/ 65 w 132"/>
                  <a:gd name="T23" fmla="*/ 49 h 52"/>
                  <a:gd name="T24" fmla="*/ 53 w 132"/>
                  <a:gd name="T25" fmla="*/ 41 h 52"/>
                  <a:gd name="T26" fmla="*/ 42 w 132"/>
                  <a:gd name="T27" fmla="*/ 25 h 52"/>
                  <a:gd name="T28" fmla="*/ 28 w 132"/>
                  <a:gd name="T29" fmla="*/ 11 h 52"/>
                  <a:gd name="T30" fmla="*/ 11 w 132"/>
                  <a:gd name="T31" fmla="*/ 3 h 52"/>
                  <a:gd name="T32" fmla="*/ 1 w 132"/>
                  <a:gd name="T33" fmla="*/ 0 h 52"/>
                  <a:gd name="T34" fmla="*/ 0 w 132"/>
                  <a:gd name="T35" fmla="*/ 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32" h="52">
                    <a:moveTo>
                      <a:pt x="132" y="36"/>
                    </a:moveTo>
                    <a:lnTo>
                      <a:pt x="125" y="39"/>
                    </a:lnTo>
                    <a:lnTo>
                      <a:pt x="112" y="46"/>
                    </a:lnTo>
                    <a:lnTo>
                      <a:pt x="107" y="46"/>
                    </a:lnTo>
                    <a:lnTo>
                      <a:pt x="106" y="45"/>
                    </a:lnTo>
                    <a:lnTo>
                      <a:pt x="103" y="45"/>
                    </a:lnTo>
                    <a:lnTo>
                      <a:pt x="91" y="48"/>
                    </a:lnTo>
                    <a:lnTo>
                      <a:pt x="88" y="48"/>
                    </a:lnTo>
                    <a:lnTo>
                      <a:pt x="71" y="52"/>
                    </a:lnTo>
                    <a:lnTo>
                      <a:pt x="71" y="51"/>
                    </a:lnTo>
                    <a:lnTo>
                      <a:pt x="67" y="49"/>
                    </a:lnTo>
                    <a:lnTo>
                      <a:pt x="65" y="49"/>
                    </a:lnTo>
                    <a:lnTo>
                      <a:pt x="53" y="41"/>
                    </a:lnTo>
                    <a:lnTo>
                      <a:pt x="42" y="25"/>
                    </a:lnTo>
                    <a:lnTo>
                      <a:pt x="28" y="11"/>
                    </a:lnTo>
                    <a:lnTo>
                      <a:pt x="11" y="3"/>
                    </a:lnTo>
                    <a:lnTo>
                      <a:pt x="1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44" name="Freeform 1578">
                <a:extLst>
                  <a:ext uri="{FF2B5EF4-FFF2-40B4-BE49-F238E27FC236}">
                    <a16:creationId xmlns:a16="http://schemas.microsoft.com/office/drawing/2014/main" id="{45388DBE-5027-9239-7498-DDC472F4B3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03" y="1329"/>
                <a:ext cx="2" cy="1"/>
              </a:xfrm>
              <a:custGeom>
                <a:avLst/>
                <a:gdLst>
                  <a:gd name="T0" fmla="*/ 0 w 7"/>
                  <a:gd name="T1" fmla="*/ 4 h 4"/>
                  <a:gd name="T2" fmla="*/ 1 w 7"/>
                  <a:gd name="T3" fmla="*/ 3 h 4"/>
                  <a:gd name="T4" fmla="*/ 1 w 7"/>
                  <a:gd name="T5" fmla="*/ 1 h 4"/>
                  <a:gd name="T6" fmla="*/ 2 w 7"/>
                  <a:gd name="T7" fmla="*/ 1 h 4"/>
                  <a:gd name="T8" fmla="*/ 5 w 7"/>
                  <a:gd name="T9" fmla="*/ 0 h 4"/>
                  <a:gd name="T10" fmla="*/ 7 w 7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4">
                    <a:moveTo>
                      <a:pt x="0" y="4"/>
                    </a:moveTo>
                    <a:lnTo>
                      <a:pt x="1" y="3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7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45" name="Freeform 1579">
                <a:extLst>
                  <a:ext uri="{FF2B5EF4-FFF2-40B4-BE49-F238E27FC236}">
                    <a16:creationId xmlns:a16="http://schemas.microsoft.com/office/drawing/2014/main" id="{6CD30065-63E7-8AF3-ABDD-40C1A7801C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304"/>
                <a:ext cx="91" cy="44"/>
              </a:xfrm>
              <a:custGeom>
                <a:avLst/>
                <a:gdLst>
                  <a:gd name="T0" fmla="*/ 1 w 367"/>
                  <a:gd name="T1" fmla="*/ 0 h 180"/>
                  <a:gd name="T2" fmla="*/ 27 w 367"/>
                  <a:gd name="T3" fmla="*/ 11 h 180"/>
                  <a:gd name="T4" fmla="*/ 37 w 367"/>
                  <a:gd name="T5" fmla="*/ 26 h 180"/>
                  <a:gd name="T6" fmla="*/ 62 w 367"/>
                  <a:gd name="T7" fmla="*/ 40 h 180"/>
                  <a:gd name="T8" fmla="*/ 72 w 367"/>
                  <a:gd name="T9" fmla="*/ 42 h 180"/>
                  <a:gd name="T10" fmla="*/ 71 w 367"/>
                  <a:gd name="T11" fmla="*/ 53 h 180"/>
                  <a:gd name="T12" fmla="*/ 65 w 367"/>
                  <a:gd name="T13" fmla="*/ 60 h 180"/>
                  <a:gd name="T14" fmla="*/ 72 w 367"/>
                  <a:gd name="T15" fmla="*/ 70 h 180"/>
                  <a:gd name="T16" fmla="*/ 83 w 367"/>
                  <a:gd name="T17" fmla="*/ 79 h 180"/>
                  <a:gd name="T18" fmla="*/ 108 w 367"/>
                  <a:gd name="T19" fmla="*/ 109 h 180"/>
                  <a:gd name="T20" fmla="*/ 117 w 367"/>
                  <a:gd name="T21" fmla="*/ 116 h 180"/>
                  <a:gd name="T22" fmla="*/ 122 w 367"/>
                  <a:gd name="T23" fmla="*/ 118 h 180"/>
                  <a:gd name="T24" fmla="*/ 127 w 367"/>
                  <a:gd name="T25" fmla="*/ 117 h 180"/>
                  <a:gd name="T26" fmla="*/ 134 w 367"/>
                  <a:gd name="T27" fmla="*/ 121 h 180"/>
                  <a:gd name="T28" fmla="*/ 164 w 367"/>
                  <a:gd name="T29" fmla="*/ 135 h 180"/>
                  <a:gd name="T30" fmla="*/ 180 w 367"/>
                  <a:gd name="T31" fmla="*/ 134 h 180"/>
                  <a:gd name="T32" fmla="*/ 189 w 367"/>
                  <a:gd name="T33" fmla="*/ 135 h 180"/>
                  <a:gd name="T34" fmla="*/ 201 w 367"/>
                  <a:gd name="T35" fmla="*/ 131 h 180"/>
                  <a:gd name="T36" fmla="*/ 199 w 367"/>
                  <a:gd name="T37" fmla="*/ 123 h 180"/>
                  <a:gd name="T38" fmla="*/ 228 w 367"/>
                  <a:gd name="T39" fmla="*/ 137 h 180"/>
                  <a:gd name="T40" fmla="*/ 233 w 367"/>
                  <a:gd name="T41" fmla="*/ 142 h 180"/>
                  <a:gd name="T42" fmla="*/ 252 w 367"/>
                  <a:gd name="T43" fmla="*/ 146 h 180"/>
                  <a:gd name="T44" fmla="*/ 265 w 367"/>
                  <a:gd name="T45" fmla="*/ 154 h 180"/>
                  <a:gd name="T46" fmla="*/ 272 w 367"/>
                  <a:gd name="T47" fmla="*/ 164 h 180"/>
                  <a:gd name="T48" fmla="*/ 280 w 367"/>
                  <a:gd name="T49" fmla="*/ 180 h 180"/>
                  <a:gd name="T50" fmla="*/ 287 w 367"/>
                  <a:gd name="T51" fmla="*/ 177 h 180"/>
                  <a:gd name="T52" fmla="*/ 289 w 367"/>
                  <a:gd name="T53" fmla="*/ 174 h 180"/>
                  <a:gd name="T54" fmla="*/ 294 w 367"/>
                  <a:gd name="T55" fmla="*/ 163 h 180"/>
                  <a:gd name="T56" fmla="*/ 295 w 367"/>
                  <a:gd name="T57" fmla="*/ 159 h 180"/>
                  <a:gd name="T58" fmla="*/ 294 w 367"/>
                  <a:gd name="T59" fmla="*/ 154 h 180"/>
                  <a:gd name="T60" fmla="*/ 285 w 367"/>
                  <a:gd name="T61" fmla="*/ 125 h 180"/>
                  <a:gd name="T62" fmla="*/ 289 w 367"/>
                  <a:gd name="T63" fmla="*/ 109 h 180"/>
                  <a:gd name="T64" fmla="*/ 301 w 367"/>
                  <a:gd name="T65" fmla="*/ 111 h 180"/>
                  <a:gd name="T66" fmla="*/ 319 w 367"/>
                  <a:gd name="T67" fmla="*/ 99 h 180"/>
                  <a:gd name="T68" fmla="*/ 364 w 367"/>
                  <a:gd name="T69" fmla="*/ 106 h 180"/>
                  <a:gd name="T70" fmla="*/ 367 w 367"/>
                  <a:gd name="T71" fmla="*/ 107 h 1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67" h="180">
                    <a:moveTo>
                      <a:pt x="0" y="0"/>
                    </a:moveTo>
                    <a:lnTo>
                      <a:pt x="1" y="0"/>
                    </a:lnTo>
                    <a:lnTo>
                      <a:pt x="18" y="5"/>
                    </a:lnTo>
                    <a:lnTo>
                      <a:pt x="27" y="11"/>
                    </a:lnTo>
                    <a:lnTo>
                      <a:pt x="37" y="25"/>
                    </a:lnTo>
                    <a:lnTo>
                      <a:pt x="37" y="26"/>
                    </a:lnTo>
                    <a:lnTo>
                      <a:pt x="46" y="35"/>
                    </a:lnTo>
                    <a:lnTo>
                      <a:pt x="62" y="40"/>
                    </a:lnTo>
                    <a:lnTo>
                      <a:pt x="71" y="42"/>
                    </a:lnTo>
                    <a:lnTo>
                      <a:pt x="72" y="42"/>
                    </a:lnTo>
                    <a:lnTo>
                      <a:pt x="72" y="49"/>
                    </a:lnTo>
                    <a:lnTo>
                      <a:pt x="71" y="53"/>
                    </a:lnTo>
                    <a:lnTo>
                      <a:pt x="65" y="58"/>
                    </a:lnTo>
                    <a:lnTo>
                      <a:pt x="65" y="60"/>
                    </a:lnTo>
                    <a:lnTo>
                      <a:pt x="69" y="67"/>
                    </a:lnTo>
                    <a:lnTo>
                      <a:pt x="72" y="70"/>
                    </a:lnTo>
                    <a:lnTo>
                      <a:pt x="75" y="71"/>
                    </a:lnTo>
                    <a:lnTo>
                      <a:pt x="83" y="79"/>
                    </a:lnTo>
                    <a:lnTo>
                      <a:pt x="94" y="95"/>
                    </a:lnTo>
                    <a:lnTo>
                      <a:pt x="108" y="109"/>
                    </a:lnTo>
                    <a:lnTo>
                      <a:pt x="114" y="113"/>
                    </a:lnTo>
                    <a:lnTo>
                      <a:pt x="117" y="116"/>
                    </a:lnTo>
                    <a:lnTo>
                      <a:pt x="121" y="117"/>
                    </a:lnTo>
                    <a:lnTo>
                      <a:pt x="122" y="118"/>
                    </a:lnTo>
                    <a:lnTo>
                      <a:pt x="125" y="118"/>
                    </a:lnTo>
                    <a:lnTo>
                      <a:pt x="127" y="117"/>
                    </a:lnTo>
                    <a:lnTo>
                      <a:pt x="128" y="118"/>
                    </a:lnTo>
                    <a:lnTo>
                      <a:pt x="134" y="121"/>
                    </a:lnTo>
                    <a:lnTo>
                      <a:pt x="159" y="125"/>
                    </a:lnTo>
                    <a:lnTo>
                      <a:pt x="164" y="135"/>
                    </a:lnTo>
                    <a:lnTo>
                      <a:pt x="166" y="135"/>
                    </a:lnTo>
                    <a:lnTo>
                      <a:pt x="180" y="134"/>
                    </a:lnTo>
                    <a:lnTo>
                      <a:pt x="184" y="135"/>
                    </a:lnTo>
                    <a:lnTo>
                      <a:pt x="189" y="135"/>
                    </a:lnTo>
                    <a:lnTo>
                      <a:pt x="198" y="134"/>
                    </a:lnTo>
                    <a:lnTo>
                      <a:pt x="201" y="131"/>
                    </a:lnTo>
                    <a:lnTo>
                      <a:pt x="201" y="125"/>
                    </a:lnTo>
                    <a:lnTo>
                      <a:pt x="199" y="123"/>
                    </a:lnTo>
                    <a:lnTo>
                      <a:pt x="199" y="120"/>
                    </a:lnTo>
                    <a:lnTo>
                      <a:pt x="228" y="137"/>
                    </a:lnTo>
                    <a:lnTo>
                      <a:pt x="233" y="141"/>
                    </a:lnTo>
                    <a:lnTo>
                      <a:pt x="233" y="142"/>
                    </a:lnTo>
                    <a:lnTo>
                      <a:pt x="234" y="142"/>
                    </a:lnTo>
                    <a:lnTo>
                      <a:pt x="252" y="146"/>
                    </a:lnTo>
                    <a:lnTo>
                      <a:pt x="261" y="149"/>
                    </a:lnTo>
                    <a:lnTo>
                      <a:pt x="265" y="154"/>
                    </a:lnTo>
                    <a:lnTo>
                      <a:pt x="266" y="154"/>
                    </a:lnTo>
                    <a:lnTo>
                      <a:pt x="272" y="164"/>
                    </a:lnTo>
                    <a:lnTo>
                      <a:pt x="276" y="177"/>
                    </a:lnTo>
                    <a:lnTo>
                      <a:pt x="280" y="180"/>
                    </a:lnTo>
                    <a:lnTo>
                      <a:pt x="286" y="178"/>
                    </a:lnTo>
                    <a:lnTo>
                      <a:pt x="287" y="177"/>
                    </a:lnTo>
                    <a:lnTo>
                      <a:pt x="287" y="176"/>
                    </a:lnTo>
                    <a:lnTo>
                      <a:pt x="289" y="174"/>
                    </a:lnTo>
                    <a:lnTo>
                      <a:pt x="294" y="164"/>
                    </a:lnTo>
                    <a:lnTo>
                      <a:pt x="294" y="163"/>
                    </a:lnTo>
                    <a:lnTo>
                      <a:pt x="295" y="162"/>
                    </a:lnTo>
                    <a:lnTo>
                      <a:pt x="295" y="159"/>
                    </a:lnTo>
                    <a:lnTo>
                      <a:pt x="294" y="156"/>
                    </a:lnTo>
                    <a:lnTo>
                      <a:pt x="294" y="154"/>
                    </a:lnTo>
                    <a:lnTo>
                      <a:pt x="286" y="138"/>
                    </a:lnTo>
                    <a:lnTo>
                      <a:pt x="285" y="125"/>
                    </a:lnTo>
                    <a:lnTo>
                      <a:pt x="287" y="109"/>
                    </a:lnTo>
                    <a:lnTo>
                      <a:pt x="289" y="109"/>
                    </a:lnTo>
                    <a:lnTo>
                      <a:pt x="297" y="111"/>
                    </a:lnTo>
                    <a:lnTo>
                      <a:pt x="301" y="111"/>
                    </a:lnTo>
                    <a:lnTo>
                      <a:pt x="318" y="102"/>
                    </a:lnTo>
                    <a:lnTo>
                      <a:pt x="319" y="99"/>
                    </a:lnTo>
                    <a:lnTo>
                      <a:pt x="335" y="100"/>
                    </a:lnTo>
                    <a:lnTo>
                      <a:pt x="364" y="106"/>
                    </a:lnTo>
                    <a:lnTo>
                      <a:pt x="364" y="107"/>
                    </a:lnTo>
                    <a:lnTo>
                      <a:pt x="367" y="10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46" name="Freeform 1580">
                <a:extLst>
                  <a:ext uri="{FF2B5EF4-FFF2-40B4-BE49-F238E27FC236}">
                    <a16:creationId xmlns:a16="http://schemas.microsoft.com/office/drawing/2014/main" id="{DBE63920-1DAA-71B1-78A0-FFE6891E06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7" y="1330"/>
                <a:ext cx="16" cy="30"/>
              </a:xfrm>
              <a:custGeom>
                <a:avLst/>
                <a:gdLst>
                  <a:gd name="T0" fmla="*/ 1 w 67"/>
                  <a:gd name="T1" fmla="*/ 120 h 120"/>
                  <a:gd name="T2" fmla="*/ 0 w 67"/>
                  <a:gd name="T3" fmla="*/ 116 h 120"/>
                  <a:gd name="T4" fmla="*/ 2 w 67"/>
                  <a:gd name="T5" fmla="*/ 114 h 120"/>
                  <a:gd name="T6" fmla="*/ 21 w 67"/>
                  <a:gd name="T7" fmla="*/ 64 h 120"/>
                  <a:gd name="T8" fmla="*/ 23 w 67"/>
                  <a:gd name="T9" fmla="*/ 62 h 120"/>
                  <a:gd name="T10" fmla="*/ 29 w 67"/>
                  <a:gd name="T11" fmla="*/ 53 h 120"/>
                  <a:gd name="T12" fmla="*/ 32 w 67"/>
                  <a:gd name="T13" fmla="*/ 52 h 120"/>
                  <a:gd name="T14" fmla="*/ 33 w 67"/>
                  <a:gd name="T15" fmla="*/ 52 h 120"/>
                  <a:gd name="T16" fmla="*/ 36 w 67"/>
                  <a:gd name="T17" fmla="*/ 49 h 120"/>
                  <a:gd name="T18" fmla="*/ 39 w 67"/>
                  <a:gd name="T19" fmla="*/ 49 h 120"/>
                  <a:gd name="T20" fmla="*/ 42 w 67"/>
                  <a:gd name="T21" fmla="*/ 48 h 120"/>
                  <a:gd name="T22" fmla="*/ 43 w 67"/>
                  <a:gd name="T23" fmla="*/ 45 h 120"/>
                  <a:gd name="T24" fmla="*/ 45 w 67"/>
                  <a:gd name="T25" fmla="*/ 44 h 120"/>
                  <a:gd name="T26" fmla="*/ 46 w 67"/>
                  <a:gd name="T27" fmla="*/ 44 h 120"/>
                  <a:gd name="T28" fmla="*/ 46 w 67"/>
                  <a:gd name="T29" fmla="*/ 42 h 120"/>
                  <a:gd name="T30" fmla="*/ 50 w 67"/>
                  <a:gd name="T31" fmla="*/ 35 h 120"/>
                  <a:gd name="T32" fmla="*/ 65 w 67"/>
                  <a:gd name="T33" fmla="*/ 4 h 120"/>
                  <a:gd name="T34" fmla="*/ 65 w 67"/>
                  <a:gd name="T35" fmla="*/ 2 h 120"/>
                  <a:gd name="T36" fmla="*/ 67 w 67"/>
                  <a:gd name="T37" fmla="*/ 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67" h="120">
                    <a:moveTo>
                      <a:pt x="1" y="120"/>
                    </a:moveTo>
                    <a:lnTo>
                      <a:pt x="0" y="116"/>
                    </a:lnTo>
                    <a:lnTo>
                      <a:pt x="2" y="114"/>
                    </a:lnTo>
                    <a:lnTo>
                      <a:pt x="21" y="64"/>
                    </a:lnTo>
                    <a:lnTo>
                      <a:pt x="23" y="62"/>
                    </a:lnTo>
                    <a:lnTo>
                      <a:pt x="29" y="53"/>
                    </a:lnTo>
                    <a:lnTo>
                      <a:pt x="32" y="52"/>
                    </a:lnTo>
                    <a:lnTo>
                      <a:pt x="33" y="52"/>
                    </a:lnTo>
                    <a:lnTo>
                      <a:pt x="36" y="49"/>
                    </a:lnTo>
                    <a:lnTo>
                      <a:pt x="39" y="49"/>
                    </a:lnTo>
                    <a:lnTo>
                      <a:pt x="42" y="48"/>
                    </a:lnTo>
                    <a:lnTo>
                      <a:pt x="43" y="45"/>
                    </a:lnTo>
                    <a:lnTo>
                      <a:pt x="45" y="44"/>
                    </a:lnTo>
                    <a:lnTo>
                      <a:pt x="46" y="44"/>
                    </a:lnTo>
                    <a:lnTo>
                      <a:pt x="46" y="42"/>
                    </a:lnTo>
                    <a:lnTo>
                      <a:pt x="50" y="35"/>
                    </a:lnTo>
                    <a:lnTo>
                      <a:pt x="65" y="4"/>
                    </a:lnTo>
                    <a:lnTo>
                      <a:pt x="65" y="2"/>
                    </a:lnTo>
                    <a:lnTo>
                      <a:pt x="67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47" name="Freeform 1581">
                <a:extLst>
                  <a:ext uri="{FF2B5EF4-FFF2-40B4-BE49-F238E27FC236}">
                    <a16:creationId xmlns:a16="http://schemas.microsoft.com/office/drawing/2014/main" id="{78394907-157A-8E33-052D-F8CE6C6051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1" y="1327"/>
                <a:ext cx="96" cy="42"/>
              </a:xfrm>
              <a:custGeom>
                <a:avLst/>
                <a:gdLst>
                  <a:gd name="T0" fmla="*/ 385 w 385"/>
                  <a:gd name="T1" fmla="*/ 131 h 165"/>
                  <a:gd name="T2" fmla="*/ 346 w 385"/>
                  <a:gd name="T3" fmla="*/ 124 h 165"/>
                  <a:gd name="T4" fmla="*/ 331 w 385"/>
                  <a:gd name="T5" fmla="*/ 107 h 165"/>
                  <a:gd name="T6" fmla="*/ 283 w 385"/>
                  <a:gd name="T7" fmla="*/ 107 h 165"/>
                  <a:gd name="T8" fmla="*/ 257 w 385"/>
                  <a:gd name="T9" fmla="*/ 127 h 165"/>
                  <a:gd name="T10" fmla="*/ 257 w 385"/>
                  <a:gd name="T11" fmla="*/ 145 h 165"/>
                  <a:gd name="T12" fmla="*/ 243 w 385"/>
                  <a:gd name="T13" fmla="*/ 165 h 165"/>
                  <a:gd name="T14" fmla="*/ 221 w 385"/>
                  <a:gd name="T15" fmla="*/ 165 h 165"/>
                  <a:gd name="T16" fmla="*/ 198 w 385"/>
                  <a:gd name="T17" fmla="*/ 146 h 165"/>
                  <a:gd name="T18" fmla="*/ 181 w 385"/>
                  <a:gd name="T19" fmla="*/ 146 h 165"/>
                  <a:gd name="T20" fmla="*/ 155 w 385"/>
                  <a:gd name="T21" fmla="*/ 122 h 165"/>
                  <a:gd name="T22" fmla="*/ 119 w 385"/>
                  <a:gd name="T23" fmla="*/ 122 h 165"/>
                  <a:gd name="T24" fmla="*/ 98 w 385"/>
                  <a:gd name="T25" fmla="*/ 105 h 165"/>
                  <a:gd name="T26" fmla="*/ 98 w 385"/>
                  <a:gd name="T27" fmla="*/ 124 h 165"/>
                  <a:gd name="T28" fmla="*/ 67 w 385"/>
                  <a:gd name="T29" fmla="*/ 108 h 165"/>
                  <a:gd name="T30" fmla="*/ 56 w 385"/>
                  <a:gd name="T31" fmla="*/ 65 h 165"/>
                  <a:gd name="T32" fmla="*/ 40 w 385"/>
                  <a:gd name="T33" fmla="*/ 82 h 165"/>
                  <a:gd name="T34" fmla="*/ 24 w 385"/>
                  <a:gd name="T35" fmla="*/ 90 h 165"/>
                  <a:gd name="T36" fmla="*/ 0 w 385"/>
                  <a:gd name="T37" fmla="*/ 81 h 165"/>
                  <a:gd name="T38" fmla="*/ 9 w 385"/>
                  <a:gd name="T39" fmla="*/ 49 h 165"/>
                  <a:gd name="T40" fmla="*/ 0 w 385"/>
                  <a:gd name="T41" fmla="*/ 24 h 165"/>
                  <a:gd name="T42" fmla="*/ 17 w 385"/>
                  <a:gd name="T43" fmla="*/ 0 h 1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85" h="165">
                    <a:moveTo>
                      <a:pt x="385" y="131"/>
                    </a:moveTo>
                    <a:lnTo>
                      <a:pt x="346" y="124"/>
                    </a:lnTo>
                    <a:lnTo>
                      <a:pt x="331" y="107"/>
                    </a:lnTo>
                    <a:lnTo>
                      <a:pt x="283" y="107"/>
                    </a:lnTo>
                    <a:lnTo>
                      <a:pt x="257" y="127"/>
                    </a:lnTo>
                    <a:lnTo>
                      <a:pt x="257" y="145"/>
                    </a:lnTo>
                    <a:lnTo>
                      <a:pt x="243" y="165"/>
                    </a:lnTo>
                    <a:lnTo>
                      <a:pt x="221" y="165"/>
                    </a:lnTo>
                    <a:lnTo>
                      <a:pt x="198" y="146"/>
                    </a:lnTo>
                    <a:lnTo>
                      <a:pt x="181" y="146"/>
                    </a:lnTo>
                    <a:lnTo>
                      <a:pt x="155" y="122"/>
                    </a:lnTo>
                    <a:lnTo>
                      <a:pt x="119" y="122"/>
                    </a:lnTo>
                    <a:lnTo>
                      <a:pt x="98" y="105"/>
                    </a:lnTo>
                    <a:lnTo>
                      <a:pt x="98" y="124"/>
                    </a:lnTo>
                    <a:lnTo>
                      <a:pt x="67" y="108"/>
                    </a:lnTo>
                    <a:lnTo>
                      <a:pt x="56" y="65"/>
                    </a:lnTo>
                    <a:lnTo>
                      <a:pt x="40" y="82"/>
                    </a:lnTo>
                    <a:lnTo>
                      <a:pt x="24" y="90"/>
                    </a:lnTo>
                    <a:lnTo>
                      <a:pt x="0" y="81"/>
                    </a:lnTo>
                    <a:lnTo>
                      <a:pt x="9" y="49"/>
                    </a:lnTo>
                    <a:lnTo>
                      <a:pt x="0" y="24"/>
                    </a:lnTo>
                    <a:lnTo>
                      <a:pt x="17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48" name="Freeform 1582">
                <a:extLst>
                  <a:ext uri="{FF2B5EF4-FFF2-40B4-BE49-F238E27FC236}">
                    <a16:creationId xmlns:a16="http://schemas.microsoft.com/office/drawing/2014/main" id="{E66E81A8-8128-CB73-E033-8C069D429D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0" y="1375"/>
                <a:ext cx="19" cy="42"/>
              </a:xfrm>
              <a:custGeom>
                <a:avLst/>
                <a:gdLst>
                  <a:gd name="T0" fmla="*/ 0 w 74"/>
                  <a:gd name="T1" fmla="*/ 168 h 168"/>
                  <a:gd name="T2" fmla="*/ 0 w 74"/>
                  <a:gd name="T3" fmla="*/ 166 h 168"/>
                  <a:gd name="T4" fmla="*/ 5 w 74"/>
                  <a:gd name="T5" fmla="*/ 159 h 168"/>
                  <a:gd name="T6" fmla="*/ 8 w 74"/>
                  <a:gd name="T7" fmla="*/ 156 h 168"/>
                  <a:gd name="T8" fmla="*/ 11 w 74"/>
                  <a:gd name="T9" fmla="*/ 152 h 168"/>
                  <a:gd name="T10" fmla="*/ 12 w 74"/>
                  <a:gd name="T11" fmla="*/ 151 h 168"/>
                  <a:gd name="T12" fmla="*/ 14 w 74"/>
                  <a:gd name="T13" fmla="*/ 148 h 168"/>
                  <a:gd name="T14" fmla="*/ 14 w 74"/>
                  <a:gd name="T15" fmla="*/ 139 h 168"/>
                  <a:gd name="T16" fmla="*/ 7 w 74"/>
                  <a:gd name="T17" fmla="*/ 122 h 168"/>
                  <a:gd name="T18" fmla="*/ 5 w 74"/>
                  <a:gd name="T19" fmla="*/ 120 h 168"/>
                  <a:gd name="T20" fmla="*/ 5 w 74"/>
                  <a:gd name="T21" fmla="*/ 117 h 168"/>
                  <a:gd name="T22" fmla="*/ 7 w 74"/>
                  <a:gd name="T23" fmla="*/ 115 h 168"/>
                  <a:gd name="T24" fmla="*/ 9 w 74"/>
                  <a:gd name="T25" fmla="*/ 106 h 168"/>
                  <a:gd name="T26" fmla="*/ 9 w 74"/>
                  <a:gd name="T27" fmla="*/ 101 h 168"/>
                  <a:gd name="T28" fmla="*/ 12 w 74"/>
                  <a:gd name="T29" fmla="*/ 98 h 168"/>
                  <a:gd name="T30" fmla="*/ 12 w 74"/>
                  <a:gd name="T31" fmla="*/ 95 h 168"/>
                  <a:gd name="T32" fmla="*/ 11 w 74"/>
                  <a:gd name="T33" fmla="*/ 94 h 168"/>
                  <a:gd name="T34" fmla="*/ 11 w 74"/>
                  <a:gd name="T35" fmla="*/ 92 h 168"/>
                  <a:gd name="T36" fmla="*/ 17 w 74"/>
                  <a:gd name="T37" fmla="*/ 70 h 168"/>
                  <a:gd name="T38" fmla="*/ 28 w 74"/>
                  <a:gd name="T39" fmla="*/ 59 h 168"/>
                  <a:gd name="T40" fmla="*/ 32 w 74"/>
                  <a:gd name="T41" fmla="*/ 55 h 168"/>
                  <a:gd name="T42" fmla="*/ 32 w 74"/>
                  <a:gd name="T43" fmla="*/ 33 h 168"/>
                  <a:gd name="T44" fmla="*/ 29 w 74"/>
                  <a:gd name="T45" fmla="*/ 32 h 168"/>
                  <a:gd name="T46" fmla="*/ 29 w 74"/>
                  <a:gd name="T47" fmla="*/ 21 h 168"/>
                  <a:gd name="T48" fmla="*/ 32 w 74"/>
                  <a:gd name="T49" fmla="*/ 19 h 168"/>
                  <a:gd name="T50" fmla="*/ 41 w 74"/>
                  <a:gd name="T51" fmla="*/ 14 h 168"/>
                  <a:gd name="T52" fmla="*/ 44 w 74"/>
                  <a:gd name="T53" fmla="*/ 14 h 168"/>
                  <a:gd name="T54" fmla="*/ 46 w 74"/>
                  <a:gd name="T55" fmla="*/ 15 h 168"/>
                  <a:gd name="T56" fmla="*/ 53 w 74"/>
                  <a:gd name="T57" fmla="*/ 14 h 168"/>
                  <a:gd name="T58" fmla="*/ 74 w 74"/>
                  <a:gd name="T59" fmla="*/ 0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74" h="168">
                    <a:moveTo>
                      <a:pt x="0" y="168"/>
                    </a:moveTo>
                    <a:lnTo>
                      <a:pt x="0" y="166"/>
                    </a:lnTo>
                    <a:lnTo>
                      <a:pt x="5" y="159"/>
                    </a:lnTo>
                    <a:lnTo>
                      <a:pt x="8" y="156"/>
                    </a:lnTo>
                    <a:lnTo>
                      <a:pt x="11" y="152"/>
                    </a:lnTo>
                    <a:lnTo>
                      <a:pt x="12" y="151"/>
                    </a:lnTo>
                    <a:lnTo>
                      <a:pt x="14" y="148"/>
                    </a:lnTo>
                    <a:lnTo>
                      <a:pt x="14" y="139"/>
                    </a:lnTo>
                    <a:lnTo>
                      <a:pt x="7" y="122"/>
                    </a:lnTo>
                    <a:lnTo>
                      <a:pt x="5" y="120"/>
                    </a:lnTo>
                    <a:lnTo>
                      <a:pt x="5" y="117"/>
                    </a:lnTo>
                    <a:lnTo>
                      <a:pt x="7" y="115"/>
                    </a:lnTo>
                    <a:lnTo>
                      <a:pt x="9" y="106"/>
                    </a:lnTo>
                    <a:lnTo>
                      <a:pt x="9" y="101"/>
                    </a:lnTo>
                    <a:lnTo>
                      <a:pt x="12" y="98"/>
                    </a:lnTo>
                    <a:lnTo>
                      <a:pt x="12" y="95"/>
                    </a:lnTo>
                    <a:lnTo>
                      <a:pt x="11" y="94"/>
                    </a:lnTo>
                    <a:lnTo>
                      <a:pt x="11" y="92"/>
                    </a:lnTo>
                    <a:lnTo>
                      <a:pt x="17" y="70"/>
                    </a:lnTo>
                    <a:lnTo>
                      <a:pt x="28" y="59"/>
                    </a:lnTo>
                    <a:lnTo>
                      <a:pt x="32" y="55"/>
                    </a:lnTo>
                    <a:lnTo>
                      <a:pt x="32" y="33"/>
                    </a:lnTo>
                    <a:lnTo>
                      <a:pt x="29" y="32"/>
                    </a:lnTo>
                    <a:lnTo>
                      <a:pt x="29" y="21"/>
                    </a:lnTo>
                    <a:lnTo>
                      <a:pt x="32" y="19"/>
                    </a:lnTo>
                    <a:lnTo>
                      <a:pt x="41" y="14"/>
                    </a:lnTo>
                    <a:lnTo>
                      <a:pt x="44" y="14"/>
                    </a:lnTo>
                    <a:lnTo>
                      <a:pt x="46" y="15"/>
                    </a:lnTo>
                    <a:lnTo>
                      <a:pt x="53" y="14"/>
                    </a:lnTo>
                    <a:lnTo>
                      <a:pt x="74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49" name="Freeform 1583">
                <a:extLst>
                  <a:ext uri="{FF2B5EF4-FFF2-40B4-BE49-F238E27FC236}">
                    <a16:creationId xmlns:a16="http://schemas.microsoft.com/office/drawing/2014/main" id="{280CCE0D-4AE0-C3D3-2BF8-42D25DCD0D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78" y="1375"/>
                <a:ext cx="17" cy="27"/>
              </a:xfrm>
              <a:custGeom>
                <a:avLst/>
                <a:gdLst>
                  <a:gd name="T0" fmla="*/ 65 w 65"/>
                  <a:gd name="T1" fmla="*/ 108 h 108"/>
                  <a:gd name="T2" fmla="*/ 60 w 65"/>
                  <a:gd name="T3" fmla="*/ 108 h 108"/>
                  <a:gd name="T4" fmla="*/ 35 w 65"/>
                  <a:gd name="T5" fmla="*/ 89 h 108"/>
                  <a:gd name="T6" fmla="*/ 27 w 65"/>
                  <a:gd name="T7" fmla="*/ 81 h 108"/>
                  <a:gd name="T8" fmla="*/ 23 w 65"/>
                  <a:gd name="T9" fmla="*/ 75 h 108"/>
                  <a:gd name="T10" fmla="*/ 21 w 65"/>
                  <a:gd name="T11" fmla="*/ 75 h 108"/>
                  <a:gd name="T12" fmla="*/ 7 w 65"/>
                  <a:gd name="T13" fmla="*/ 49 h 108"/>
                  <a:gd name="T14" fmla="*/ 6 w 65"/>
                  <a:gd name="T15" fmla="*/ 48 h 108"/>
                  <a:gd name="T16" fmla="*/ 0 w 65"/>
                  <a:gd name="T17" fmla="*/ 15 h 108"/>
                  <a:gd name="T18" fmla="*/ 0 w 65"/>
                  <a:gd name="T19" fmla="*/ 8 h 108"/>
                  <a:gd name="T20" fmla="*/ 2 w 65"/>
                  <a:gd name="T21" fmla="*/ 3 h 108"/>
                  <a:gd name="T22" fmla="*/ 2 w 65"/>
                  <a:gd name="T23" fmla="*/ 0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5" h="108">
                    <a:moveTo>
                      <a:pt x="65" y="108"/>
                    </a:moveTo>
                    <a:lnTo>
                      <a:pt x="60" y="108"/>
                    </a:lnTo>
                    <a:lnTo>
                      <a:pt x="35" y="89"/>
                    </a:lnTo>
                    <a:lnTo>
                      <a:pt x="27" y="81"/>
                    </a:lnTo>
                    <a:lnTo>
                      <a:pt x="23" y="75"/>
                    </a:lnTo>
                    <a:lnTo>
                      <a:pt x="21" y="75"/>
                    </a:lnTo>
                    <a:lnTo>
                      <a:pt x="7" y="49"/>
                    </a:lnTo>
                    <a:lnTo>
                      <a:pt x="6" y="48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2" y="3"/>
                    </a:lnTo>
                    <a:lnTo>
                      <a:pt x="2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50" name="Freeform 1584">
                <a:extLst>
                  <a:ext uri="{FF2B5EF4-FFF2-40B4-BE49-F238E27FC236}">
                    <a16:creationId xmlns:a16="http://schemas.microsoft.com/office/drawing/2014/main" id="{26F8FB7D-35CD-B91E-78DA-5A737E0492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79" y="1360"/>
                <a:ext cx="10" cy="15"/>
              </a:xfrm>
              <a:custGeom>
                <a:avLst/>
                <a:gdLst>
                  <a:gd name="T0" fmla="*/ 0 w 40"/>
                  <a:gd name="T1" fmla="*/ 59 h 59"/>
                  <a:gd name="T2" fmla="*/ 5 w 40"/>
                  <a:gd name="T3" fmla="*/ 48 h 59"/>
                  <a:gd name="T4" fmla="*/ 10 w 40"/>
                  <a:gd name="T5" fmla="*/ 42 h 59"/>
                  <a:gd name="T6" fmla="*/ 11 w 40"/>
                  <a:gd name="T7" fmla="*/ 40 h 59"/>
                  <a:gd name="T8" fmla="*/ 12 w 40"/>
                  <a:gd name="T9" fmla="*/ 38 h 59"/>
                  <a:gd name="T10" fmla="*/ 25 w 40"/>
                  <a:gd name="T11" fmla="*/ 35 h 59"/>
                  <a:gd name="T12" fmla="*/ 30 w 40"/>
                  <a:gd name="T13" fmla="*/ 24 h 59"/>
                  <a:gd name="T14" fmla="*/ 32 w 40"/>
                  <a:gd name="T15" fmla="*/ 16 h 59"/>
                  <a:gd name="T16" fmla="*/ 34 w 40"/>
                  <a:gd name="T17" fmla="*/ 11 h 59"/>
                  <a:gd name="T18" fmla="*/ 36 w 40"/>
                  <a:gd name="T19" fmla="*/ 10 h 59"/>
                  <a:gd name="T20" fmla="*/ 36 w 40"/>
                  <a:gd name="T21" fmla="*/ 9 h 59"/>
                  <a:gd name="T22" fmla="*/ 37 w 40"/>
                  <a:gd name="T23" fmla="*/ 9 h 59"/>
                  <a:gd name="T24" fmla="*/ 39 w 40"/>
                  <a:gd name="T25" fmla="*/ 7 h 59"/>
                  <a:gd name="T26" fmla="*/ 40 w 40"/>
                  <a:gd name="T27" fmla="*/ 7 h 59"/>
                  <a:gd name="T28" fmla="*/ 39 w 40"/>
                  <a:gd name="T29" fmla="*/ 6 h 59"/>
                  <a:gd name="T30" fmla="*/ 39 w 40"/>
                  <a:gd name="T31" fmla="*/ 4 h 59"/>
                  <a:gd name="T32" fmla="*/ 37 w 40"/>
                  <a:gd name="T33" fmla="*/ 3 h 59"/>
                  <a:gd name="T34" fmla="*/ 33 w 40"/>
                  <a:gd name="T35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0" h="59">
                    <a:moveTo>
                      <a:pt x="0" y="59"/>
                    </a:moveTo>
                    <a:lnTo>
                      <a:pt x="5" y="48"/>
                    </a:lnTo>
                    <a:lnTo>
                      <a:pt x="10" y="42"/>
                    </a:lnTo>
                    <a:lnTo>
                      <a:pt x="11" y="40"/>
                    </a:lnTo>
                    <a:lnTo>
                      <a:pt x="12" y="38"/>
                    </a:lnTo>
                    <a:lnTo>
                      <a:pt x="25" y="35"/>
                    </a:lnTo>
                    <a:lnTo>
                      <a:pt x="30" y="24"/>
                    </a:lnTo>
                    <a:lnTo>
                      <a:pt x="32" y="16"/>
                    </a:lnTo>
                    <a:lnTo>
                      <a:pt x="34" y="11"/>
                    </a:lnTo>
                    <a:lnTo>
                      <a:pt x="36" y="10"/>
                    </a:lnTo>
                    <a:lnTo>
                      <a:pt x="36" y="9"/>
                    </a:lnTo>
                    <a:lnTo>
                      <a:pt x="37" y="9"/>
                    </a:lnTo>
                    <a:lnTo>
                      <a:pt x="39" y="7"/>
                    </a:lnTo>
                    <a:lnTo>
                      <a:pt x="40" y="7"/>
                    </a:lnTo>
                    <a:lnTo>
                      <a:pt x="39" y="6"/>
                    </a:lnTo>
                    <a:lnTo>
                      <a:pt x="39" y="4"/>
                    </a:lnTo>
                    <a:lnTo>
                      <a:pt x="37" y="3"/>
                    </a:lnTo>
                    <a:lnTo>
                      <a:pt x="33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51" name="Line 1585">
                <a:extLst>
                  <a:ext uri="{FF2B5EF4-FFF2-40B4-BE49-F238E27FC236}">
                    <a16:creationId xmlns:a16="http://schemas.microsoft.com/office/drawing/2014/main" id="{4444DC2A-203B-12A2-DB22-39EAA6A3510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5438" y="1338"/>
                <a:ext cx="1" cy="0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52" name="Freeform 1586">
                <a:extLst>
                  <a:ext uri="{FF2B5EF4-FFF2-40B4-BE49-F238E27FC236}">
                    <a16:creationId xmlns:a16="http://schemas.microsoft.com/office/drawing/2014/main" id="{95420BDD-BDC6-3A38-1732-BECB1886E9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38" y="1338"/>
                <a:ext cx="1" cy="0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1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lnTo>
                      <a:pt x="2" y="1"/>
                    </a:lnTo>
                    <a:lnTo>
                      <a:pt x="2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53" name="Freeform 1587">
                <a:extLst>
                  <a:ext uri="{FF2B5EF4-FFF2-40B4-BE49-F238E27FC236}">
                    <a16:creationId xmlns:a16="http://schemas.microsoft.com/office/drawing/2014/main" id="{225D7486-6429-4180-BB57-79461BE64D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37" y="1338"/>
                <a:ext cx="18" cy="21"/>
              </a:xfrm>
              <a:custGeom>
                <a:avLst/>
                <a:gdLst>
                  <a:gd name="T0" fmla="*/ 71 w 71"/>
                  <a:gd name="T1" fmla="*/ 82 h 82"/>
                  <a:gd name="T2" fmla="*/ 70 w 71"/>
                  <a:gd name="T3" fmla="*/ 82 h 82"/>
                  <a:gd name="T4" fmla="*/ 68 w 71"/>
                  <a:gd name="T5" fmla="*/ 80 h 82"/>
                  <a:gd name="T6" fmla="*/ 65 w 71"/>
                  <a:gd name="T7" fmla="*/ 75 h 82"/>
                  <a:gd name="T8" fmla="*/ 56 w 71"/>
                  <a:gd name="T9" fmla="*/ 51 h 82"/>
                  <a:gd name="T10" fmla="*/ 39 w 71"/>
                  <a:gd name="T11" fmla="*/ 42 h 82"/>
                  <a:gd name="T12" fmla="*/ 29 w 71"/>
                  <a:gd name="T13" fmla="*/ 34 h 82"/>
                  <a:gd name="T14" fmla="*/ 3 w 71"/>
                  <a:gd name="T15" fmla="*/ 17 h 82"/>
                  <a:gd name="T16" fmla="*/ 3 w 71"/>
                  <a:gd name="T17" fmla="*/ 15 h 82"/>
                  <a:gd name="T18" fmla="*/ 0 w 71"/>
                  <a:gd name="T19" fmla="*/ 7 h 82"/>
                  <a:gd name="T20" fmla="*/ 0 w 71"/>
                  <a:gd name="T21" fmla="*/ 6 h 82"/>
                  <a:gd name="T22" fmla="*/ 5 w 71"/>
                  <a:gd name="T23" fmla="*/ 0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1" h="82">
                    <a:moveTo>
                      <a:pt x="71" y="82"/>
                    </a:moveTo>
                    <a:lnTo>
                      <a:pt x="70" y="82"/>
                    </a:lnTo>
                    <a:lnTo>
                      <a:pt x="68" y="80"/>
                    </a:lnTo>
                    <a:lnTo>
                      <a:pt x="65" y="75"/>
                    </a:lnTo>
                    <a:lnTo>
                      <a:pt x="56" y="51"/>
                    </a:lnTo>
                    <a:lnTo>
                      <a:pt x="39" y="42"/>
                    </a:lnTo>
                    <a:lnTo>
                      <a:pt x="29" y="34"/>
                    </a:lnTo>
                    <a:lnTo>
                      <a:pt x="3" y="17"/>
                    </a:lnTo>
                    <a:lnTo>
                      <a:pt x="3" y="15"/>
                    </a:lnTo>
                    <a:lnTo>
                      <a:pt x="0" y="7"/>
                    </a:lnTo>
                    <a:lnTo>
                      <a:pt x="0" y="6"/>
                    </a:lnTo>
                    <a:lnTo>
                      <a:pt x="5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54" name="Freeform 1588">
                <a:extLst>
                  <a:ext uri="{FF2B5EF4-FFF2-40B4-BE49-F238E27FC236}">
                    <a16:creationId xmlns:a16="http://schemas.microsoft.com/office/drawing/2014/main" id="{30E633AC-54EE-BCC6-610E-2032C5FFF6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41" y="1359"/>
                <a:ext cx="14" cy="9"/>
              </a:xfrm>
              <a:custGeom>
                <a:avLst/>
                <a:gdLst>
                  <a:gd name="T0" fmla="*/ 0 w 54"/>
                  <a:gd name="T1" fmla="*/ 36 h 37"/>
                  <a:gd name="T2" fmla="*/ 0 w 54"/>
                  <a:gd name="T3" fmla="*/ 33 h 37"/>
                  <a:gd name="T4" fmla="*/ 6 w 54"/>
                  <a:gd name="T5" fmla="*/ 27 h 37"/>
                  <a:gd name="T6" fmla="*/ 11 w 54"/>
                  <a:gd name="T7" fmla="*/ 27 h 37"/>
                  <a:gd name="T8" fmla="*/ 13 w 54"/>
                  <a:gd name="T9" fmla="*/ 29 h 37"/>
                  <a:gd name="T10" fmla="*/ 15 w 54"/>
                  <a:gd name="T11" fmla="*/ 30 h 37"/>
                  <a:gd name="T12" fmla="*/ 17 w 54"/>
                  <a:gd name="T13" fmla="*/ 33 h 37"/>
                  <a:gd name="T14" fmla="*/ 28 w 54"/>
                  <a:gd name="T15" fmla="*/ 37 h 37"/>
                  <a:gd name="T16" fmla="*/ 29 w 54"/>
                  <a:gd name="T17" fmla="*/ 37 h 37"/>
                  <a:gd name="T18" fmla="*/ 29 w 54"/>
                  <a:gd name="T19" fmla="*/ 36 h 37"/>
                  <a:gd name="T20" fmla="*/ 27 w 54"/>
                  <a:gd name="T21" fmla="*/ 29 h 37"/>
                  <a:gd name="T22" fmla="*/ 28 w 54"/>
                  <a:gd name="T23" fmla="*/ 27 h 37"/>
                  <a:gd name="T24" fmla="*/ 32 w 54"/>
                  <a:gd name="T25" fmla="*/ 27 h 37"/>
                  <a:gd name="T26" fmla="*/ 32 w 54"/>
                  <a:gd name="T27" fmla="*/ 24 h 37"/>
                  <a:gd name="T28" fmla="*/ 39 w 54"/>
                  <a:gd name="T29" fmla="*/ 22 h 37"/>
                  <a:gd name="T30" fmla="*/ 45 w 54"/>
                  <a:gd name="T31" fmla="*/ 20 h 37"/>
                  <a:gd name="T32" fmla="*/ 50 w 54"/>
                  <a:gd name="T33" fmla="*/ 22 h 37"/>
                  <a:gd name="T34" fmla="*/ 53 w 54"/>
                  <a:gd name="T35" fmla="*/ 20 h 37"/>
                  <a:gd name="T36" fmla="*/ 54 w 54"/>
                  <a:gd name="T37" fmla="*/ 20 h 37"/>
                  <a:gd name="T38" fmla="*/ 53 w 54"/>
                  <a:gd name="T39" fmla="*/ 17 h 37"/>
                  <a:gd name="T40" fmla="*/ 52 w 54"/>
                  <a:gd name="T41" fmla="*/ 13 h 37"/>
                  <a:gd name="T42" fmla="*/ 50 w 54"/>
                  <a:gd name="T43" fmla="*/ 10 h 37"/>
                  <a:gd name="T44" fmla="*/ 50 w 54"/>
                  <a:gd name="T45" fmla="*/ 5 h 37"/>
                  <a:gd name="T46" fmla="*/ 52 w 54"/>
                  <a:gd name="T47" fmla="*/ 2 h 37"/>
                  <a:gd name="T48" fmla="*/ 52 w 54"/>
                  <a:gd name="T49" fmla="*/ 1 h 37"/>
                  <a:gd name="T50" fmla="*/ 53 w 54"/>
                  <a:gd name="T51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54" h="37">
                    <a:moveTo>
                      <a:pt x="0" y="36"/>
                    </a:moveTo>
                    <a:lnTo>
                      <a:pt x="0" y="33"/>
                    </a:lnTo>
                    <a:lnTo>
                      <a:pt x="6" y="27"/>
                    </a:lnTo>
                    <a:lnTo>
                      <a:pt x="11" y="27"/>
                    </a:lnTo>
                    <a:lnTo>
                      <a:pt x="13" y="29"/>
                    </a:lnTo>
                    <a:lnTo>
                      <a:pt x="15" y="30"/>
                    </a:lnTo>
                    <a:lnTo>
                      <a:pt x="17" y="33"/>
                    </a:lnTo>
                    <a:lnTo>
                      <a:pt x="28" y="37"/>
                    </a:lnTo>
                    <a:lnTo>
                      <a:pt x="29" y="37"/>
                    </a:lnTo>
                    <a:lnTo>
                      <a:pt x="29" y="36"/>
                    </a:lnTo>
                    <a:lnTo>
                      <a:pt x="27" y="29"/>
                    </a:lnTo>
                    <a:lnTo>
                      <a:pt x="28" y="27"/>
                    </a:lnTo>
                    <a:lnTo>
                      <a:pt x="32" y="27"/>
                    </a:lnTo>
                    <a:lnTo>
                      <a:pt x="32" y="24"/>
                    </a:lnTo>
                    <a:lnTo>
                      <a:pt x="39" y="22"/>
                    </a:lnTo>
                    <a:lnTo>
                      <a:pt x="45" y="20"/>
                    </a:lnTo>
                    <a:lnTo>
                      <a:pt x="50" y="22"/>
                    </a:lnTo>
                    <a:lnTo>
                      <a:pt x="53" y="20"/>
                    </a:lnTo>
                    <a:lnTo>
                      <a:pt x="54" y="20"/>
                    </a:lnTo>
                    <a:lnTo>
                      <a:pt x="53" y="17"/>
                    </a:lnTo>
                    <a:lnTo>
                      <a:pt x="52" y="13"/>
                    </a:lnTo>
                    <a:lnTo>
                      <a:pt x="50" y="10"/>
                    </a:lnTo>
                    <a:lnTo>
                      <a:pt x="50" y="5"/>
                    </a:lnTo>
                    <a:lnTo>
                      <a:pt x="52" y="2"/>
                    </a:lnTo>
                    <a:lnTo>
                      <a:pt x="52" y="1"/>
                    </a:lnTo>
                    <a:lnTo>
                      <a:pt x="53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55" name="Freeform 1589">
                <a:extLst>
                  <a:ext uri="{FF2B5EF4-FFF2-40B4-BE49-F238E27FC236}">
                    <a16:creationId xmlns:a16="http://schemas.microsoft.com/office/drawing/2014/main" id="{188EEE48-C4EA-C30A-9997-70456B6547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39" y="1368"/>
                <a:ext cx="2" cy="6"/>
              </a:xfrm>
              <a:custGeom>
                <a:avLst/>
                <a:gdLst>
                  <a:gd name="T0" fmla="*/ 11 w 11"/>
                  <a:gd name="T1" fmla="*/ 0 h 24"/>
                  <a:gd name="T2" fmla="*/ 10 w 11"/>
                  <a:gd name="T3" fmla="*/ 0 h 24"/>
                  <a:gd name="T4" fmla="*/ 7 w 11"/>
                  <a:gd name="T5" fmla="*/ 4 h 24"/>
                  <a:gd name="T6" fmla="*/ 5 w 11"/>
                  <a:gd name="T7" fmla="*/ 5 h 24"/>
                  <a:gd name="T8" fmla="*/ 3 w 11"/>
                  <a:gd name="T9" fmla="*/ 11 h 24"/>
                  <a:gd name="T10" fmla="*/ 3 w 11"/>
                  <a:gd name="T11" fmla="*/ 15 h 24"/>
                  <a:gd name="T12" fmla="*/ 0 w 11"/>
                  <a:gd name="T13" fmla="*/ 19 h 24"/>
                  <a:gd name="T14" fmla="*/ 0 w 11"/>
                  <a:gd name="T15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24">
                    <a:moveTo>
                      <a:pt x="11" y="0"/>
                    </a:moveTo>
                    <a:lnTo>
                      <a:pt x="10" y="0"/>
                    </a:lnTo>
                    <a:lnTo>
                      <a:pt x="7" y="4"/>
                    </a:lnTo>
                    <a:lnTo>
                      <a:pt x="5" y="5"/>
                    </a:lnTo>
                    <a:lnTo>
                      <a:pt x="3" y="11"/>
                    </a:lnTo>
                    <a:lnTo>
                      <a:pt x="3" y="15"/>
                    </a:lnTo>
                    <a:lnTo>
                      <a:pt x="0" y="19"/>
                    </a:lnTo>
                    <a:lnTo>
                      <a:pt x="0" y="2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56" name="Freeform 1590">
                <a:extLst>
                  <a:ext uri="{FF2B5EF4-FFF2-40B4-BE49-F238E27FC236}">
                    <a16:creationId xmlns:a16="http://schemas.microsoft.com/office/drawing/2014/main" id="{3D2DF5CE-4247-6557-A28B-B33E753AFD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39" y="1368"/>
                <a:ext cx="7" cy="10"/>
              </a:xfrm>
              <a:custGeom>
                <a:avLst/>
                <a:gdLst>
                  <a:gd name="T0" fmla="*/ 0 w 28"/>
                  <a:gd name="T1" fmla="*/ 24 h 43"/>
                  <a:gd name="T2" fmla="*/ 5 w 28"/>
                  <a:gd name="T3" fmla="*/ 24 h 43"/>
                  <a:gd name="T4" fmla="*/ 5 w 28"/>
                  <a:gd name="T5" fmla="*/ 25 h 43"/>
                  <a:gd name="T6" fmla="*/ 7 w 28"/>
                  <a:gd name="T7" fmla="*/ 28 h 43"/>
                  <a:gd name="T8" fmla="*/ 8 w 28"/>
                  <a:gd name="T9" fmla="*/ 29 h 43"/>
                  <a:gd name="T10" fmla="*/ 8 w 28"/>
                  <a:gd name="T11" fmla="*/ 31 h 43"/>
                  <a:gd name="T12" fmla="*/ 17 w 28"/>
                  <a:gd name="T13" fmla="*/ 39 h 43"/>
                  <a:gd name="T14" fmla="*/ 26 w 28"/>
                  <a:gd name="T15" fmla="*/ 43 h 43"/>
                  <a:gd name="T16" fmla="*/ 28 w 28"/>
                  <a:gd name="T17" fmla="*/ 43 h 43"/>
                  <a:gd name="T18" fmla="*/ 25 w 28"/>
                  <a:gd name="T19" fmla="*/ 34 h 43"/>
                  <a:gd name="T20" fmla="*/ 25 w 28"/>
                  <a:gd name="T21" fmla="*/ 32 h 43"/>
                  <a:gd name="T22" fmla="*/ 24 w 28"/>
                  <a:gd name="T23" fmla="*/ 31 h 43"/>
                  <a:gd name="T24" fmla="*/ 24 w 28"/>
                  <a:gd name="T25" fmla="*/ 28 h 43"/>
                  <a:gd name="T26" fmla="*/ 26 w 28"/>
                  <a:gd name="T27" fmla="*/ 21 h 43"/>
                  <a:gd name="T28" fmla="*/ 26 w 28"/>
                  <a:gd name="T29" fmla="*/ 19 h 43"/>
                  <a:gd name="T30" fmla="*/ 14 w 28"/>
                  <a:gd name="T31" fmla="*/ 2 h 43"/>
                  <a:gd name="T32" fmla="*/ 11 w 28"/>
                  <a:gd name="T33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8" h="43">
                    <a:moveTo>
                      <a:pt x="0" y="24"/>
                    </a:moveTo>
                    <a:lnTo>
                      <a:pt x="5" y="24"/>
                    </a:lnTo>
                    <a:lnTo>
                      <a:pt x="5" y="25"/>
                    </a:lnTo>
                    <a:lnTo>
                      <a:pt x="7" y="28"/>
                    </a:lnTo>
                    <a:lnTo>
                      <a:pt x="8" y="29"/>
                    </a:lnTo>
                    <a:lnTo>
                      <a:pt x="8" y="31"/>
                    </a:lnTo>
                    <a:lnTo>
                      <a:pt x="17" y="39"/>
                    </a:lnTo>
                    <a:lnTo>
                      <a:pt x="26" y="43"/>
                    </a:lnTo>
                    <a:lnTo>
                      <a:pt x="28" y="43"/>
                    </a:lnTo>
                    <a:lnTo>
                      <a:pt x="25" y="34"/>
                    </a:lnTo>
                    <a:lnTo>
                      <a:pt x="25" y="32"/>
                    </a:lnTo>
                    <a:lnTo>
                      <a:pt x="24" y="31"/>
                    </a:lnTo>
                    <a:lnTo>
                      <a:pt x="24" y="28"/>
                    </a:lnTo>
                    <a:lnTo>
                      <a:pt x="26" y="21"/>
                    </a:lnTo>
                    <a:lnTo>
                      <a:pt x="26" y="19"/>
                    </a:lnTo>
                    <a:lnTo>
                      <a:pt x="14" y="2"/>
                    </a:lnTo>
                    <a:lnTo>
                      <a:pt x="11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57" name="Freeform 1591">
                <a:extLst>
                  <a:ext uri="{FF2B5EF4-FFF2-40B4-BE49-F238E27FC236}">
                    <a16:creationId xmlns:a16="http://schemas.microsoft.com/office/drawing/2014/main" id="{3303227F-7A99-0B28-DF8F-A88950FBA7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30" y="1374"/>
                <a:ext cx="9" cy="13"/>
              </a:xfrm>
              <a:custGeom>
                <a:avLst/>
                <a:gdLst>
                  <a:gd name="T0" fmla="*/ 0 w 36"/>
                  <a:gd name="T1" fmla="*/ 54 h 54"/>
                  <a:gd name="T2" fmla="*/ 19 w 36"/>
                  <a:gd name="T3" fmla="*/ 16 h 54"/>
                  <a:gd name="T4" fmla="*/ 26 w 36"/>
                  <a:gd name="T5" fmla="*/ 13 h 54"/>
                  <a:gd name="T6" fmla="*/ 32 w 36"/>
                  <a:gd name="T7" fmla="*/ 7 h 54"/>
                  <a:gd name="T8" fmla="*/ 36 w 36"/>
                  <a:gd name="T9" fmla="*/ 1 h 54"/>
                  <a:gd name="T10" fmla="*/ 36 w 36"/>
                  <a:gd name="T11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6" h="54">
                    <a:moveTo>
                      <a:pt x="0" y="54"/>
                    </a:moveTo>
                    <a:lnTo>
                      <a:pt x="19" y="16"/>
                    </a:lnTo>
                    <a:lnTo>
                      <a:pt x="26" y="13"/>
                    </a:lnTo>
                    <a:lnTo>
                      <a:pt x="32" y="7"/>
                    </a:lnTo>
                    <a:lnTo>
                      <a:pt x="36" y="1"/>
                    </a:lnTo>
                    <a:lnTo>
                      <a:pt x="36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58" name="Freeform 1592">
                <a:extLst>
                  <a:ext uri="{FF2B5EF4-FFF2-40B4-BE49-F238E27FC236}">
                    <a16:creationId xmlns:a16="http://schemas.microsoft.com/office/drawing/2014/main" id="{5249295F-B916-45F4-FA59-B0B0C99437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5" y="1263"/>
                <a:ext cx="23" cy="41"/>
              </a:xfrm>
              <a:custGeom>
                <a:avLst/>
                <a:gdLst>
                  <a:gd name="T0" fmla="*/ 0 w 89"/>
                  <a:gd name="T1" fmla="*/ 0 h 162"/>
                  <a:gd name="T2" fmla="*/ 0 w 89"/>
                  <a:gd name="T3" fmla="*/ 1 h 162"/>
                  <a:gd name="T4" fmla="*/ 1 w 89"/>
                  <a:gd name="T5" fmla="*/ 12 h 162"/>
                  <a:gd name="T6" fmla="*/ 1 w 89"/>
                  <a:gd name="T7" fmla="*/ 14 h 162"/>
                  <a:gd name="T8" fmla="*/ 7 w 89"/>
                  <a:gd name="T9" fmla="*/ 14 h 162"/>
                  <a:gd name="T10" fmla="*/ 26 w 89"/>
                  <a:gd name="T11" fmla="*/ 16 h 162"/>
                  <a:gd name="T12" fmla="*/ 37 w 89"/>
                  <a:gd name="T13" fmla="*/ 16 h 162"/>
                  <a:gd name="T14" fmla="*/ 45 w 89"/>
                  <a:gd name="T15" fmla="*/ 14 h 162"/>
                  <a:gd name="T16" fmla="*/ 46 w 89"/>
                  <a:gd name="T17" fmla="*/ 15 h 162"/>
                  <a:gd name="T18" fmla="*/ 47 w 89"/>
                  <a:gd name="T19" fmla="*/ 15 h 162"/>
                  <a:gd name="T20" fmla="*/ 50 w 89"/>
                  <a:gd name="T21" fmla="*/ 14 h 162"/>
                  <a:gd name="T22" fmla="*/ 50 w 89"/>
                  <a:gd name="T23" fmla="*/ 16 h 162"/>
                  <a:gd name="T24" fmla="*/ 49 w 89"/>
                  <a:gd name="T25" fmla="*/ 19 h 162"/>
                  <a:gd name="T26" fmla="*/ 49 w 89"/>
                  <a:gd name="T27" fmla="*/ 22 h 162"/>
                  <a:gd name="T28" fmla="*/ 50 w 89"/>
                  <a:gd name="T29" fmla="*/ 25 h 162"/>
                  <a:gd name="T30" fmla="*/ 53 w 89"/>
                  <a:gd name="T31" fmla="*/ 28 h 162"/>
                  <a:gd name="T32" fmla="*/ 53 w 89"/>
                  <a:gd name="T33" fmla="*/ 32 h 162"/>
                  <a:gd name="T34" fmla="*/ 45 w 89"/>
                  <a:gd name="T35" fmla="*/ 32 h 162"/>
                  <a:gd name="T36" fmla="*/ 30 w 89"/>
                  <a:gd name="T37" fmla="*/ 45 h 162"/>
                  <a:gd name="T38" fmla="*/ 30 w 89"/>
                  <a:gd name="T39" fmla="*/ 46 h 162"/>
                  <a:gd name="T40" fmla="*/ 32 w 89"/>
                  <a:gd name="T41" fmla="*/ 47 h 162"/>
                  <a:gd name="T42" fmla="*/ 39 w 89"/>
                  <a:gd name="T43" fmla="*/ 46 h 162"/>
                  <a:gd name="T44" fmla="*/ 50 w 89"/>
                  <a:gd name="T45" fmla="*/ 47 h 162"/>
                  <a:gd name="T46" fmla="*/ 60 w 89"/>
                  <a:gd name="T47" fmla="*/ 53 h 162"/>
                  <a:gd name="T48" fmla="*/ 70 w 89"/>
                  <a:gd name="T49" fmla="*/ 53 h 162"/>
                  <a:gd name="T50" fmla="*/ 75 w 89"/>
                  <a:gd name="T51" fmla="*/ 55 h 162"/>
                  <a:gd name="T52" fmla="*/ 80 w 89"/>
                  <a:gd name="T53" fmla="*/ 60 h 162"/>
                  <a:gd name="T54" fmla="*/ 80 w 89"/>
                  <a:gd name="T55" fmla="*/ 68 h 162"/>
                  <a:gd name="T56" fmla="*/ 82 w 89"/>
                  <a:gd name="T57" fmla="*/ 74 h 162"/>
                  <a:gd name="T58" fmla="*/ 89 w 89"/>
                  <a:gd name="T59" fmla="*/ 76 h 162"/>
                  <a:gd name="T60" fmla="*/ 88 w 89"/>
                  <a:gd name="T61" fmla="*/ 78 h 162"/>
                  <a:gd name="T62" fmla="*/ 81 w 89"/>
                  <a:gd name="T63" fmla="*/ 92 h 162"/>
                  <a:gd name="T64" fmla="*/ 78 w 89"/>
                  <a:gd name="T65" fmla="*/ 93 h 162"/>
                  <a:gd name="T66" fmla="*/ 77 w 89"/>
                  <a:gd name="T67" fmla="*/ 93 h 162"/>
                  <a:gd name="T68" fmla="*/ 75 w 89"/>
                  <a:gd name="T69" fmla="*/ 95 h 162"/>
                  <a:gd name="T70" fmla="*/ 68 w 89"/>
                  <a:gd name="T71" fmla="*/ 103 h 162"/>
                  <a:gd name="T72" fmla="*/ 66 w 89"/>
                  <a:gd name="T73" fmla="*/ 107 h 162"/>
                  <a:gd name="T74" fmla="*/ 63 w 89"/>
                  <a:gd name="T75" fmla="*/ 110 h 162"/>
                  <a:gd name="T76" fmla="*/ 61 w 89"/>
                  <a:gd name="T77" fmla="*/ 113 h 162"/>
                  <a:gd name="T78" fmla="*/ 60 w 89"/>
                  <a:gd name="T79" fmla="*/ 114 h 162"/>
                  <a:gd name="T80" fmla="*/ 60 w 89"/>
                  <a:gd name="T81" fmla="*/ 116 h 162"/>
                  <a:gd name="T82" fmla="*/ 57 w 89"/>
                  <a:gd name="T83" fmla="*/ 120 h 162"/>
                  <a:gd name="T84" fmla="*/ 57 w 89"/>
                  <a:gd name="T85" fmla="*/ 121 h 162"/>
                  <a:gd name="T86" fmla="*/ 56 w 89"/>
                  <a:gd name="T87" fmla="*/ 122 h 162"/>
                  <a:gd name="T88" fmla="*/ 59 w 89"/>
                  <a:gd name="T89" fmla="*/ 125 h 162"/>
                  <a:gd name="T90" fmla="*/ 67 w 89"/>
                  <a:gd name="T91" fmla="*/ 141 h 162"/>
                  <a:gd name="T92" fmla="*/ 63 w 89"/>
                  <a:gd name="T93" fmla="*/ 145 h 162"/>
                  <a:gd name="T94" fmla="*/ 61 w 89"/>
                  <a:gd name="T95" fmla="*/ 149 h 162"/>
                  <a:gd name="T96" fmla="*/ 60 w 89"/>
                  <a:gd name="T97" fmla="*/ 152 h 162"/>
                  <a:gd name="T98" fmla="*/ 63 w 89"/>
                  <a:gd name="T99" fmla="*/ 156 h 162"/>
                  <a:gd name="T100" fmla="*/ 66 w 89"/>
                  <a:gd name="T101" fmla="*/ 159 h 162"/>
                  <a:gd name="T102" fmla="*/ 67 w 89"/>
                  <a:gd name="T103" fmla="*/ 159 h 162"/>
                  <a:gd name="T104" fmla="*/ 67 w 89"/>
                  <a:gd name="T105" fmla="*/ 160 h 162"/>
                  <a:gd name="T106" fmla="*/ 66 w 89"/>
                  <a:gd name="T107" fmla="*/ 160 h 162"/>
                  <a:gd name="T108" fmla="*/ 66 w 89"/>
                  <a:gd name="T109" fmla="*/ 162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89" h="162">
                    <a:moveTo>
                      <a:pt x="0" y="0"/>
                    </a:moveTo>
                    <a:lnTo>
                      <a:pt x="0" y="1"/>
                    </a:lnTo>
                    <a:lnTo>
                      <a:pt x="1" y="12"/>
                    </a:lnTo>
                    <a:lnTo>
                      <a:pt x="1" y="14"/>
                    </a:lnTo>
                    <a:lnTo>
                      <a:pt x="7" y="14"/>
                    </a:lnTo>
                    <a:lnTo>
                      <a:pt x="26" y="16"/>
                    </a:lnTo>
                    <a:lnTo>
                      <a:pt x="37" y="16"/>
                    </a:lnTo>
                    <a:lnTo>
                      <a:pt x="45" y="14"/>
                    </a:lnTo>
                    <a:lnTo>
                      <a:pt x="46" y="15"/>
                    </a:lnTo>
                    <a:lnTo>
                      <a:pt x="47" y="15"/>
                    </a:lnTo>
                    <a:lnTo>
                      <a:pt x="50" y="14"/>
                    </a:lnTo>
                    <a:lnTo>
                      <a:pt x="50" y="16"/>
                    </a:lnTo>
                    <a:lnTo>
                      <a:pt x="49" y="19"/>
                    </a:lnTo>
                    <a:lnTo>
                      <a:pt x="49" y="22"/>
                    </a:lnTo>
                    <a:lnTo>
                      <a:pt x="50" y="25"/>
                    </a:lnTo>
                    <a:lnTo>
                      <a:pt x="53" y="28"/>
                    </a:lnTo>
                    <a:lnTo>
                      <a:pt x="53" y="32"/>
                    </a:lnTo>
                    <a:lnTo>
                      <a:pt x="45" y="32"/>
                    </a:lnTo>
                    <a:lnTo>
                      <a:pt x="30" y="45"/>
                    </a:lnTo>
                    <a:lnTo>
                      <a:pt x="30" y="46"/>
                    </a:lnTo>
                    <a:lnTo>
                      <a:pt x="32" y="47"/>
                    </a:lnTo>
                    <a:lnTo>
                      <a:pt x="39" y="46"/>
                    </a:lnTo>
                    <a:lnTo>
                      <a:pt x="50" y="47"/>
                    </a:lnTo>
                    <a:lnTo>
                      <a:pt x="60" y="53"/>
                    </a:lnTo>
                    <a:lnTo>
                      <a:pt x="70" y="53"/>
                    </a:lnTo>
                    <a:lnTo>
                      <a:pt x="75" y="55"/>
                    </a:lnTo>
                    <a:lnTo>
                      <a:pt x="80" y="60"/>
                    </a:lnTo>
                    <a:lnTo>
                      <a:pt x="80" y="68"/>
                    </a:lnTo>
                    <a:lnTo>
                      <a:pt x="82" y="74"/>
                    </a:lnTo>
                    <a:lnTo>
                      <a:pt x="89" y="76"/>
                    </a:lnTo>
                    <a:lnTo>
                      <a:pt x="88" y="78"/>
                    </a:lnTo>
                    <a:lnTo>
                      <a:pt x="81" y="92"/>
                    </a:lnTo>
                    <a:lnTo>
                      <a:pt x="78" y="93"/>
                    </a:lnTo>
                    <a:lnTo>
                      <a:pt x="77" y="93"/>
                    </a:lnTo>
                    <a:lnTo>
                      <a:pt x="75" y="95"/>
                    </a:lnTo>
                    <a:lnTo>
                      <a:pt x="68" y="103"/>
                    </a:lnTo>
                    <a:lnTo>
                      <a:pt x="66" y="107"/>
                    </a:lnTo>
                    <a:lnTo>
                      <a:pt x="63" y="110"/>
                    </a:lnTo>
                    <a:lnTo>
                      <a:pt x="61" y="113"/>
                    </a:lnTo>
                    <a:lnTo>
                      <a:pt x="60" y="114"/>
                    </a:lnTo>
                    <a:lnTo>
                      <a:pt x="60" y="116"/>
                    </a:lnTo>
                    <a:lnTo>
                      <a:pt x="57" y="120"/>
                    </a:lnTo>
                    <a:lnTo>
                      <a:pt x="57" y="121"/>
                    </a:lnTo>
                    <a:lnTo>
                      <a:pt x="56" y="122"/>
                    </a:lnTo>
                    <a:lnTo>
                      <a:pt x="59" y="125"/>
                    </a:lnTo>
                    <a:lnTo>
                      <a:pt x="67" y="141"/>
                    </a:lnTo>
                    <a:lnTo>
                      <a:pt x="63" y="145"/>
                    </a:lnTo>
                    <a:lnTo>
                      <a:pt x="61" y="149"/>
                    </a:lnTo>
                    <a:lnTo>
                      <a:pt x="60" y="152"/>
                    </a:lnTo>
                    <a:lnTo>
                      <a:pt x="63" y="156"/>
                    </a:lnTo>
                    <a:lnTo>
                      <a:pt x="66" y="159"/>
                    </a:lnTo>
                    <a:lnTo>
                      <a:pt x="67" y="159"/>
                    </a:lnTo>
                    <a:lnTo>
                      <a:pt x="67" y="160"/>
                    </a:lnTo>
                    <a:lnTo>
                      <a:pt x="66" y="160"/>
                    </a:lnTo>
                    <a:lnTo>
                      <a:pt x="66" y="16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59" name="Freeform 1593">
                <a:extLst>
                  <a:ext uri="{FF2B5EF4-FFF2-40B4-BE49-F238E27FC236}">
                    <a16:creationId xmlns:a16="http://schemas.microsoft.com/office/drawing/2014/main" id="{1B69C1BD-3F05-42C8-242B-A509CEF116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5" y="1303"/>
                <a:ext cx="17" cy="24"/>
              </a:xfrm>
              <a:custGeom>
                <a:avLst/>
                <a:gdLst>
                  <a:gd name="T0" fmla="*/ 67 w 67"/>
                  <a:gd name="T1" fmla="*/ 2 h 98"/>
                  <a:gd name="T2" fmla="*/ 65 w 67"/>
                  <a:gd name="T3" fmla="*/ 2 h 98"/>
                  <a:gd name="T4" fmla="*/ 64 w 67"/>
                  <a:gd name="T5" fmla="*/ 0 h 98"/>
                  <a:gd name="T6" fmla="*/ 60 w 67"/>
                  <a:gd name="T7" fmla="*/ 2 h 98"/>
                  <a:gd name="T8" fmla="*/ 58 w 67"/>
                  <a:gd name="T9" fmla="*/ 2 h 98"/>
                  <a:gd name="T10" fmla="*/ 58 w 67"/>
                  <a:gd name="T11" fmla="*/ 3 h 98"/>
                  <a:gd name="T12" fmla="*/ 60 w 67"/>
                  <a:gd name="T13" fmla="*/ 3 h 98"/>
                  <a:gd name="T14" fmla="*/ 62 w 67"/>
                  <a:gd name="T15" fmla="*/ 7 h 98"/>
                  <a:gd name="T16" fmla="*/ 62 w 67"/>
                  <a:gd name="T17" fmla="*/ 9 h 98"/>
                  <a:gd name="T18" fmla="*/ 64 w 67"/>
                  <a:gd name="T19" fmla="*/ 16 h 98"/>
                  <a:gd name="T20" fmla="*/ 64 w 67"/>
                  <a:gd name="T21" fmla="*/ 23 h 98"/>
                  <a:gd name="T22" fmla="*/ 62 w 67"/>
                  <a:gd name="T23" fmla="*/ 28 h 98"/>
                  <a:gd name="T24" fmla="*/ 61 w 67"/>
                  <a:gd name="T25" fmla="*/ 55 h 98"/>
                  <a:gd name="T26" fmla="*/ 51 w 67"/>
                  <a:gd name="T27" fmla="*/ 53 h 98"/>
                  <a:gd name="T28" fmla="*/ 27 w 67"/>
                  <a:gd name="T29" fmla="*/ 70 h 98"/>
                  <a:gd name="T30" fmla="*/ 26 w 67"/>
                  <a:gd name="T31" fmla="*/ 70 h 98"/>
                  <a:gd name="T32" fmla="*/ 26 w 67"/>
                  <a:gd name="T33" fmla="*/ 80 h 98"/>
                  <a:gd name="T34" fmla="*/ 27 w 67"/>
                  <a:gd name="T35" fmla="*/ 83 h 98"/>
                  <a:gd name="T36" fmla="*/ 21 w 67"/>
                  <a:gd name="T37" fmla="*/ 83 h 98"/>
                  <a:gd name="T38" fmla="*/ 11 w 67"/>
                  <a:gd name="T39" fmla="*/ 88 h 98"/>
                  <a:gd name="T40" fmla="*/ 8 w 67"/>
                  <a:gd name="T41" fmla="*/ 91 h 98"/>
                  <a:gd name="T42" fmla="*/ 8 w 67"/>
                  <a:gd name="T43" fmla="*/ 98 h 98"/>
                  <a:gd name="T44" fmla="*/ 7 w 67"/>
                  <a:gd name="T45" fmla="*/ 97 h 98"/>
                  <a:gd name="T46" fmla="*/ 1 w 67"/>
                  <a:gd name="T47" fmla="*/ 97 h 98"/>
                  <a:gd name="T48" fmla="*/ 0 w 67"/>
                  <a:gd name="T49" fmla="*/ 98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7" h="98">
                    <a:moveTo>
                      <a:pt x="67" y="2"/>
                    </a:moveTo>
                    <a:lnTo>
                      <a:pt x="65" y="2"/>
                    </a:lnTo>
                    <a:lnTo>
                      <a:pt x="64" y="0"/>
                    </a:lnTo>
                    <a:lnTo>
                      <a:pt x="60" y="2"/>
                    </a:lnTo>
                    <a:lnTo>
                      <a:pt x="58" y="2"/>
                    </a:lnTo>
                    <a:lnTo>
                      <a:pt x="58" y="3"/>
                    </a:lnTo>
                    <a:lnTo>
                      <a:pt x="60" y="3"/>
                    </a:lnTo>
                    <a:lnTo>
                      <a:pt x="62" y="7"/>
                    </a:lnTo>
                    <a:lnTo>
                      <a:pt x="62" y="9"/>
                    </a:lnTo>
                    <a:lnTo>
                      <a:pt x="64" y="16"/>
                    </a:lnTo>
                    <a:lnTo>
                      <a:pt x="64" y="23"/>
                    </a:lnTo>
                    <a:lnTo>
                      <a:pt x="62" y="28"/>
                    </a:lnTo>
                    <a:lnTo>
                      <a:pt x="61" y="55"/>
                    </a:lnTo>
                    <a:lnTo>
                      <a:pt x="51" y="53"/>
                    </a:lnTo>
                    <a:lnTo>
                      <a:pt x="27" y="70"/>
                    </a:lnTo>
                    <a:lnTo>
                      <a:pt x="26" y="70"/>
                    </a:lnTo>
                    <a:lnTo>
                      <a:pt x="26" y="80"/>
                    </a:lnTo>
                    <a:lnTo>
                      <a:pt x="27" y="83"/>
                    </a:lnTo>
                    <a:lnTo>
                      <a:pt x="21" y="83"/>
                    </a:lnTo>
                    <a:lnTo>
                      <a:pt x="11" y="88"/>
                    </a:lnTo>
                    <a:lnTo>
                      <a:pt x="8" y="91"/>
                    </a:lnTo>
                    <a:lnTo>
                      <a:pt x="8" y="98"/>
                    </a:lnTo>
                    <a:lnTo>
                      <a:pt x="7" y="97"/>
                    </a:lnTo>
                    <a:lnTo>
                      <a:pt x="1" y="97"/>
                    </a:lnTo>
                    <a:lnTo>
                      <a:pt x="0" y="9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60" name="Freeform 1594">
                <a:extLst>
                  <a:ext uri="{FF2B5EF4-FFF2-40B4-BE49-F238E27FC236}">
                    <a16:creationId xmlns:a16="http://schemas.microsoft.com/office/drawing/2014/main" id="{49E8E55D-0AE6-2C56-60BA-3A3F76D9F0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3" y="1322"/>
                <a:ext cx="22" cy="12"/>
              </a:xfrm>
              <a:custGeom>
                <a:avLst/>
                <a:gdLst>
                  <a:gd name="T0" fmla="*/ 89 w 89"/>
                  <a:gd name="T1" fmla="*/ 22 h 49"/>
                  <a:gd name="T2" fmla="*/ 83 w 89"/>
                  <a:gd name="T3" fmla="*/ 23 h 49"/>
                  <a:gd name="T4" fmla="*/ 76 w 89"/>
                  <a:gd name="T5" fmla="*/ 21 h 49"/>
                  <a:gd name="T6" fmla="*/ 62 w 89"/>
                  <a:gd name="T7" fmla="*/ 8 h 49"/>
                  <a:gd name="T8" fmla="*/ 62 w 89"/>
                  <a:gd name="T9" fmla="*/ 7 h 49"/>
                  <a:gd name="T10" fmla="*/ 60 w 89"/>
                  <a:gd name="T11" fmla="*/ 1 h 49"/>
                  <a:gd name="T12" fmla="*/ 58 w 89"/>
                  <a:gd name="T13" fmla="*/ 0 h 49"/>
                  <a:gd name="T14" fmla="*/ 56 w 89"/>
                  <a:gd name="T15" fmla="*/ 1 h 49"/>
                  <a:gd name="T16" fmla="*/ 55 w 89"/>
                  <a:gd name="T17" fmla="*/ 1 h 49"/>
                  <a:gd name="T18" fmla="*/ 52 w 89"/>
                  <a:gd name="T19" fmla="*/ 3 h 49"/>
                  <a:gd name="T20" fmla="*/ 31 w 89"/>
                  <a:gd name="T21" fmla="*/ 0 h 49"/>
                  <a:gd name="T22" fmla="*/ 24 w 89"/>
                  <a:gd name="T23" fmla="*/ 1 h 49"/>
                  <a:gd name="T24" fmla="*/ 24 w 89"/>
                  <a:gd name="T25" fmla="*/ 3 h 49"/>
                  <a:gd name="T26" fmla="*/ 29 w 89"/>
                  <a:gd name="T27" fmla="*/ 25 h 49"/>
                  <a:gd name="T28" fmla="*/ 29 w 89"/>
                  <a:gd name="T29" fmla="*/ 33 h 49"/>
                  <a:gd name="T30" fmla="*/ 27 w 89"/>
                  <a:gd name="T31" fmla="*/ 39 h 49"/>
                  <a:gd name="T32" fmla="*/ 27 w 89"/>
                  <a:gd name="T33" fmla="*/ 42 h 49"/>
                  <a:gd name="T34" fmla="*/ 26 w 89"/>
                  <a:gd name="T35" fmla="*/ 43 h 49"/>
                  <a:gd name="T36" fmla="*/ 23 w 89"/>
                  <a:gd name="T37" fmla="*/ 43 h 49"/>
                  <a:gd name="T38" fmla="*/ 23 w 89"/>
                  <a:gd name="T39" fmla="*/ 40 h 49"/>
                  <a:gd name="T40" fmla="*/ 22 w 89"/>
                  <a:gd name="T41" fmla="*/ 40 h 49"/>
                  <a:gd name="T42" fmla="*/ 22 w 89"/>
                  <a:gd name="T43" fmla="*/ 39 h 49"/>
                  <a:gd name="T44" fmla="*/ 16 w 89"/>
                  <a:gd name="T45" fmla="*/ 36 h 49"/>
                  <a:gd name="T46" fmla="*/ 13 w 89"/>
                  <a:gd name="T47" fmla="*/ 39 h 49"/>
                  <a:gd name="T48" fmla="*/ 7 w 89"/>
                  <a:gd name="T49" fmla="*/ 42 h 49"/>
                  <a:gd name="T50" fmla="*/ 5 w 89"/>
                  <a:gd name="T51" fmla="*/ 42 h 49"/>
                  <a:gd name="T52" fmla="*/ 5 w 89"/>
                  <a:gd name="T53" fmla="*/ 43 h 49"/>
                  <a:gd name="T54" fmla="*/ 0 w 89"/>
                  <a:gd name="T55" fmla="*/ 47 h 49"/>
                  <a:gd name="T56" fmla="*/ 0 w 89"/>
                  <a:gd name="T57" fmla="*/ 4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89" h="49">
                    <a:moveTo>
                      <a:pt x="89" y="22"/>
                    </a:moveTo>
                    <a:lnTo>
                      <a:pt x="83" y="23"/>
                    </a:lnTo>
                    <a:lnTo>
                      <a:pt x="76" y="21"/>
                    </a:lnTo>
                    <a:lnTo>
                      <a:pt x="62" y="8"/>
                    </a:lnTo>
                    <a:lnTo>
                      <a:pt x="62" y="7"/>
                    </a:lnTo>
                    <a:lnTo>
                      <a:pt x="60" y="1"/>
                    </a:lnTo>
                    <a:lnTo>
                      <a:pt x="58" y="0"/>
                    </a:lnTo>
                    <a:lnTo>
                      <a:pt x="56" y="1"/>
                    </a:lnTo>
                    <a:lnTo>
                      <a:pt x="55" y="1"/>
                    </a:lnTo>
                    <a:lnTo>
                      <a:pt x="52" y="3"/>
                    </a:lnTo>
                    <a:lnTo>
                      <a:pt x="31" y="0"/>
                    </a:lnTo>
                    <a:lnTo>
                      <a:pt x="24" y="1"/>
                    </a:lnTo>
                    <a:lnTo>
                      <a:pt x="24" y="3"/>
                    </a:lnTo>
                    <a:lnTo>
                      <a:pt x="29" y="25"/>
                    </a:lnTo>
                    <a:lnTo>
                      <a:pt x="29" y="33"/>
                    </a:lnTo>
                    <a:lnTo>
                      <a:pt x="27" y="39"/>
                    </a:lnTo>
                    <a:lnTo>
                      <a:pt x="27" y="42"/>
                    </a:lnTo>
                    <a:lnTo>
                      <a:pt x="26" y="43"/>
                    </a:lnTo>
                    <a:lnTo>
                      <a:pt x="23" y="43"/>
                    </a:lnTo>
                    <a:lnTo>
                      <a:pt x="23" y="40"/>
                    </a:lnTo>
                    <a:lnTo>
                      <a:pt x="22" y="40"/>
                    </a:lnTo>
                    <a:lnTo>
                      <a:pt x="22" y="39"/>
                    </a:lnTo>
                    <a:lnTo>
                      <a:pt x="16" y="36"/>
                    </a:lnTo>
                    <a:lnTo>
                      <a:pt x="13" y="39"/>
                    </a:lnTo>
                    <a:lnTo>
                      <a:pt x="7" y="42"/>
                    </a:lnTo>
                    <a:lnTo>
                      <a:pt x="5" y="42"/>
                    </a:lnTo>
                    <a:lnTo>
                      <a:pt x="5" y="43"/>
                    </a:lnTo>
                    <a:lnTo>
                      <a:pt x="0" y="47"/>
                    </a:lnTo>
                    <a:lnTo>
                      <a:pt x="0" y="4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61" name="Freeform 1595">
                <a:extLst>
                  <a:ext uri="{FF2B5EF4-FFF2-40B4-BE49-F238E27FC236}">
                    <a16:creationId xmlns:a16="http://schemas.microsoft.com/office/drawing/2014/main" id="{EA548DFD-B5F7-086F-43FA-4C57E049A3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2" y="1334"/>
                <a:ext cx="25" cy="67"/>
              </a:xfrm>
              <a:custGeom>
                <a:avLst/>
                <a:gdLst>
                  <a:gd name="T0" fmla="*/ 0 w 97"/>
                  <a:gd name="T1" fmla="*/ 1 h 266"/>
                  <a:gd name="T2" fmla="*/ 1 w 97"/>
                  <a:gd name="T3" fmla="*/ 11 h 266"/>
                  <a:gd name="T4" fmla="*/ 13 w 97"/>
                  <a:gd name="T5" fmla="*/ 19 h 266"/>
                  <a:gd name="T6" fmla="*/ 11 w 97"/>
                  <a:gd name="T7" fmla="*/ 25 h 266"/>
                  <a:gd name="T8" fmla="*/ 8 w 97"/>
                  <a:gd name="T9" fmla="*/ 23 h 266"/>
                  <a:gd name="T10" fmla="*/ 4 w 97"/>
                  <a:gd name="T11" fmla="*/ 21 h 266"/>
                  <a:gd name="T12" fmla="*/ 11 w 97"/>
                  <a:gd name="T13" fmla="*/ 26 h 266"/>
                  <a:gd name="T14" fmla="*/ 14 w 97"/>
                  <a:gd name="T15" fmla="*/ 28 h 266"/>
                  <a:gd name="T16" fmla="*/ 27 w 97"/>
                  <a:gd name="T17" fmla="*/ 31 h 266"/>
                  <a:gd name="T18" fmla="*/ 50 w 97"/>
                  <a:gd name="T19" fmla="*/ 54 h 266"/>
                  <a:gd name="T20" fmla="*/ 46 w 97"/>
                  <a:gd name="T21" fmla="*/ 76 h 266"/>
                  <a:gd name="T22" fmla="*/ 44 w 97"/>
                  <a:gd name="T23" fmla="*/ 81 h 266"/>
                  <a:gd name="T24" fmla="*/ 34 w 97"/>
                  <a:gd name="T25" fmla="*/ 79 h 266"/>
                  <a:gd name="T26" fmla="*/ 28 w 97"/>
                  <a:gd name="T27" fmla="*/ 95 h 266"/>
                  <a:gd name="T28" fmla="*/ 21 w 97"/>
                  <a:gd name="T29" fmla="*/ 98 h 266"/>
                  <a:gd name="T30" fmla="*/ 17 w 97"/>
                  <a:gd name="T31" fmla="*/ 114 h 266"/>
                  <a:gd name="T32" fmla="*/ 23 w 97"/>
                  <a:gd name="T33" fmla="*/ 115 h 266"/>
                  <a:gd name="T34" fmla="*/ 31 w 97"/>
                  <a:gd name="T35" fmla="*/ 117 h 266"/>
                  <a:gd name="T36" fmla="*/ 34 w 97"/>
                  <a:gd name="T37" fmla="*/ 121 h 266"/>
                  <a:gd name="T38" fmla="*/ 35 w 97"/>
                  <a:gd name="T39" fmla="*/ 132 h 266"/>
                  <a:gd name="T40" fmla="*/ 38 w 97"/>
                  <a:gd name="T41" fmla="*/ 134 h 266"/>
                  <a:gd name="T42" fmla="*/ 53 w 97"/>
                  <a:gd name="T43" fmla="*/ 135 h 266"/>
                  <a:gd name="T44" fmla="*/ 54 w 97"/>
                  <a:gd name="T45" fmla="*/ 136 h 266"/>
                  <a:gd name="T46" fmla="*/ 60 w 97"/>
                  <a:gd name="T47" fmla="*/ 145 h 266"/>
                  <a:gd name="T48" fmla="*/ 61 w 97"/>
                  <a:gd name="T49" fmla="*/ 149 h 266"/>
                  <a:gd name="T50" fmla="*/ 41 w 97"/>
                  <a:gd name="T51" fmla="*/ 174 h 266"/>
                  <a:gd name="T52" fmla="*/ 38 w 97"/>
                  <a:gd name="T53" fmla="*/ 175 h 266"/>
                  <a:gd name="T54" fmla="*/ 53 w 97"/>
                  <a:gd name="T55" fmla="*/ 187 h 266"/>
                  <a:gd name="T56" fmla="*/ 64 w 97"/>
                  <a:gd name="T57" fmla="*/ 195 h 266"/>
                  <a:gd name="T58" fmla="*/ 66 w 97"/>
                  <a:gd name="T59" fmla="*/ 204 h 266"/>
                  <a:gd name="T60" fmla="*/ 75 w 97"/>
                  <a:gd name="T61" fmla="*/ 206 h 266"/>
                  <a:gd name="T62" fmla="*/ 78 w 97"/>
                  <a:gd name="T63" fmla="*/ 208 h 266"/>
                  <a:gd name="T64" fmla="*/ 91 w 97"/>
                  <a:gd name="T65" fmla="*/ 235 h 266"/>
                  <a:gd name="T66" fmla="*/ 94 w 97"/>
                  <a:gd name="T67" fmla="*/ 252 h 266"/>
                  <a:gd name="T68" fmla="*/ 95 w 97"/>
                  <a:gd name="T69" fmla="*/ 259 h 266"/>
                  <a:gd name="T70" fmla="*/ 94 w 97"/>
                  <a:gd name="T71" fmla="*/ 265 h 2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7" h="266">
                    <a:moveTo>
                      <a:pt x="1" y="0"/>
                    </a:moveTo>
                    <a:lnTo>
                      <a:pt x="0" y="1"/>
                    </a:lnTo>
                    <a:lnTo>
                      <a:pt x="1" y="4"/>
                    </a:lnTo>
                    <a:lnTo>
                      <a:pt x="1" y="11"/>
                    </a:lnTo>
                    <a:lnTo>
                      <a:pt x="3" y="14"/>
                    </a:lnTo>
                    <a:lnTo>
                      <a:pt x="13" y="19"/>
                    </a:lnTo>
                    <a:lnTo>
                      <a:pt x="13" y="25"/>
                    </a:lnTo>
                    <a:lnTo>
                      <a:pt x="11" y="25"/>
                    </a:lnTo>
                    <a:lnTo>
                      <a:pt x="10" y="23"/>
                    </a:lnTo>
                    <a:lnTo>
                      <a:pt x="8" y="23"/>
                    </a:lnTo>
                    <a:lnTo>
                      <a:pt x="4" y="19"/>
                    </a:lnTo>
                    <a:lnTo>
                      <a:pt x="4" y="21"/>
                    </a:lnTo>
                    <a:lnTo>
                      <a:pt x="6" y="23"/>
                    </a:lnTo>
                    <a:lnTo>
                      <a:pt x="11" y="26"/>
                    </a:lnTo>
                    <a:lnTo>
                      <a:pt x="13" y="26"/>
                    </a:lnTo>
                    <a:lnTo>
                      <a:pt x="14" y="28"/>
                    </a:lnTo>
                    <a:lnTo>
                      <a:pt x="24" y="31"/>
                    </a:lnTo>
                    <a:lnTo>
                      <a:pt x="27" y="31"/>
                    </a:lnTo>
                    <a:lnTo>
                      <a:pt x="34" y="43"/>
                    </a:lnTo>
                    <a:lnTo>
                      <a:pt x="50" y="54"/>
                    </a:lnTo>
                    <a:lnTo>
                      <a:pt x="60" y="64"/>
                    </a:lnTo>
                    <a:lnTo>
                      <a:pt x="46" y="76"/>
                    </a:lnTo>
                    <a:lnTo>
                      <a:pt x="46" y="78"/>
                    </a:lnTo>
                    <a:lnTo>
                      <a:pt x="44" y="81"/>
                    </a:lnTo>
                    <a:lnTo>
                      <a:pt x="41" y="81"/>
                    </a:lnTo>
                    <a:lnTo>
                      <a:pt x="34" y="79"/>
                    </a:lnTo>
                    <a:lnTo>
                      <a:pt x="28" y="81"/>
                    </a:lnTo>
                    <a:lnTo>
                      <a:pt x="28" y="95"/>
                    </a:lnTo>
                    <a:lnTo>
                      <a:pt x="25" y="98"/>
                    </a:lnTo>
                    <a:lnTo>
                      <a:pt x="21" y="98"/>
                    </a:lnTo>
                    <a:lnTo>
                      <a:pt x="18" y="104"/>
                    </a:lnTo>
                    <a:lnTo>
                      <a:pt x="17" y="114"/>
                    </a:lnTo>
                    <a:lnTo>
                      <a:pt x="18" y="115"/>
                    </a:lnTo>
                    <a:lnTo>
                      <a:pt x="23" y="115"/>
                    </a:lnTo>
                    <a:lnTo>
                      <a:pt x="25" y="114"/>
                    </a:lnTo>
                    <a:lnTo>
                      <a:pt x="31" y="117"/>
                    </a:lnTo>
                    <a:lnTo>
                      <a:pt x="34" y="120"/>
                    </a:lnTo>
                    <a:lnTo>
                      <a:pt x="34" y="121"/>
                    </a:lnTo>
                    <a:lnTo>
                      <a:pt x="35" y="124"/>
                    </a:lnTo>
                    <a:lnTo>
                      <a:pt x="35" y="132"/>
                    </a:lnTo>
                    <a:lnTo>
                      <a:pt x="34" y="134"/>
                    </a:lnTo>
                    <a:lnTo>
                      <a:pt x="38" y="134"/>
                    </a:lnTo>
                    <a:lnTo>
                      <a:pt x="46" y="132"/>
                    </a:lnTo>
                    <a:lnTo>
                      <a:pt x="53" y="135"/>
                    </a:lnTo>
                    <a:lnTo>
                      <a:pt x="53" y="136"/>
                    </a:lnTo>
                    <a:lnTo>
                      <a:pt x="54" y="136"/>
                    </a:lnTo>
                    <a:lnTo>
                      <a:pt x="54" y="139"/>
                    </a:lnTo>
                    <a:lnTo>
                      <a:pt x="60" y="145"/>
                    </a:lnTo>
                    <a:lnTo>
                      <a:pt x="61" y="148"/>
                    </a:lnTo>
                    <a:lnTo>
                      <a:pt x="61" y="149"/>
                    </a:lnTo>
                    <a:lnTo>
                      <a:pt x="59" y="156"/>
                    </a:lnTo>
                    <a:lnTo>
                      <a:pt x="41" y="174"/>
                    </a:lnTo>
                    <a:lnTo>
                      <a:pt x="38" y="174"/>
                    </a:lnTo>
                    <a:lnTo>
                      <a:pt x="38" y="175"/>
                    </a:lnTo>
                    <a:lnTo>
                      <a:pt x="48" y="185"/>
                    </a:lnTo>
                    <a:lnTo>
                      <a:pt x="53" y="187"/>
                    </a:lnTo>
                    <a:lnTo>
                      <a:pt x="54" y="187"/>
                    </a:lnTo>
                    <a:lnTo>
                      <a:pt x="64" y="195"/>
                    </a:lnTo>
                    <a:lnTo>
                      <a:pt x="64" y="199"/>
                    </a:lnTo>
                    <a:lnTo>
                      <a:pt x="66" y="204"/>
                    </a:lnTo>
                    <a:lnTo>
                      <a:pt x="70" y="206"/>
                    </a:lnTo>
                    <a:lnTo>
                      <a:pt x="75" y="206"/>
                    </a:lnTo>
                    <a:lnTo>
                      <a:pt x="77" y="208"/>
                    </a:lnTo>
                    <a:lnTo>
                      <a:pt x="78" y="208"/>
                    </a:lnTo>
                    <a:lnTo>
                      <a:pt x="78" y="211"/>
                    </a:lnTo>
                    <a:lnTo>
                      <a:pt x="91" y="235"/>
                    </a:lnTo>
                    <a:lnTo>
                      <a:pt x="90" y="248"/>
                    </a:lnTo>
                    <a:lnTo>
                      <a:pt x="94" y="252"/>
                    </a:lnTo>
                    <a:lnTo>
                      <a:pt x="97" y="258"/>
                    </a:lnTo>
                    <a:lnTo>
                      <a:pt x="95" y="259"/>
                    </a:lnTo>
                    <a:lnTo>
                      <a:pt x="95" y="261"/>
                    </a:lnTo>
                    <a:lnTo>
                      <a:pt x="94" y="265"/>
                    </a:lnTo>
                    <a:lnTo>
                      <a:pt x="94" y="26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62" name="Freeform 1596">
                <a:extLst>
                  <a:ext uri="{FF2B5EF4-FFF2-40B4-BE49-F238E27FC236}">
                    <a16:creationId xmlns:a16="http://schemas.microsoft.com/office/drawing/2014/main" id="{F4923445-45F8-B0A5-282B-ECDEF2D2F7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0" y="1334"/>
                <a:ext cx="3" cy="2"/>
              </a:xfrm>
              <a:custGeom>
                <a:avLst/>
                <a:gdLst>
                  <a:gd name="T0" fmla="*/ 9 w 9"/>
                  <a:gd name="T1" fmla="*/ 2 h 9"/>
                  <a:gd name="T2" fmla="*/ 8 w 9"/>
                  <a:gd name="T3" fmla="*/ 0 h 9"/>
                  <a:gd name="T4" fmla="*/ 7 w 9"/>
                  <a:gd name="T5" fmla="*/ 0 h 9"/>
                  <a:gd name="T6" fmla="*/ 2 w 9"/>
                  <a:gd name="T7" fmla="*/ 2 h 9"/>
                  <a:gd name="T8" fmla="*/ 2 w 9"/>
                  <a:gd name="T9" fmla="*/ 4 h 9"/>
                  <a:gd name="T10" fmla="*/ 1 w 9"/>
                  <a:gd name="T11" fmla="*/ 6 h 9"/>
                  <a:gd name="T12" fmla="*/ 1 w 9"/>
                  <a:gd name="T13" fmla="*/ 9 h 9"/>
                  <a:gd name="T14" fmla="*/ 0 w 9"/>
                  <a:gd name="T15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9">
                    <a:moveTo>
                      <a:pt x="9" y="2"/>
                    </a:moveTo>
                    <a:lnTo>
                      <a:pt x="8" y="0"/>
                    </a:lnTo>
                    <a:lnTo>
                      <a:pt x="7" y="0"/>
                    </a:lnTo>
                    <a:lnTo>
                      <a:pt x="2" y="2"/>
                    </a:lnTo>
                    <a:lnTo>
                      <a:pt x="2" y="4"/>
                    </a:lnTo>
                    <a:lnTo>
                      <a:pt x="1" y="6"/>
                    </a:lnTo>
                    <a:lnTo>
                      <a:pt x="1" y="9"/>
                    </a:lnTo>
                    <a:lnTo>
                      <a:pt x="0" y="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63" name="Freeform 1597">
                <a:extLst>
                  <a:ext uri="{FF2B5EF4-FFF2-40B4-BE49-F238E27FC236}">
                    <a16:creationId xmlns:a16="http://schemas.microsoft.com/office/drawing/2014/main" id="{74D7E827-8F31-20D8-E1C3-07EEBF2318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6" y="1401"/>
                <a:ext cx="64" cy="18"/>
              </a:xfrm>
              <a:custGeom>
                <a:avLst/>
                <a:gdLst>
                  <a:gd name="T0" fmla="*/ 257 w 257"/>
                  <a:gd name="T1" fmla="*/ 65 h 73"/>
                  <a:gd name="T2" fmla="*/ 254 w 257"/>
                  <a:gd name="T3" fmla="*/ 65 h 73"/>
                  <a:gd name="T4" fmla="*/ 206 w 257"/>
                  <a:gd name="T5" fmla="*/ 73 h 73"/>
                  <a:gd name="T6" fmla="*/ 204 w 257"/>
                  <a:gd name="T7" fmla="*/ 73 h 73"/>
                  <a:gd name="T8" fmla="*/ 173 w 257"/>
                  <a:gd name="T9" fmla="*/ 52 h 73"/>
                  <a:gd name="T10" fmla="*/ 167 w 257"/>
                  <a:gd name="T11" fmla="*/ 52 h 73"/>
                  <a:gd name="T12" fmla="*/ 160 w 257"/>
                  <a:gd name="T13" fmla="*/ 53 h 73"/>
                  <a:gd name="T14" fmla="*/ 159 w 257"/>
                  <a:gd name="T15" fmla="*/ 55 h 73"/>
                  <a:gd name="T16" fmla="*/ 157 w 257"/>
                  <a:gd name="T17" fmla="*/ 55 h 73"/>
                  <a:gd name="T18" fmla="*/ 157 w 257"/>
                  <a:gd name="T19" fmla="*/ 56 h 73"/>
                  <a:gd name="T20" fmla="*/ 148 w 257"/>
                  <a:gd name="T21" fmla="*/ 56 h 73"/>
                  <a:gd name="T22" fmla="*/ 138 w 257"/>
                  <a:gd name="T23" fmla="*/ 49 h 73"/>
                  <a:gd name="T24" fmla="*/ 137 w 257"/>
                  <a:gd name="T25" fmla="*/ 46 h 73"/>
                  <a:gd name="T26" fmla="*/ 137 w 257"/>
                  <a:gd name="T27" fmla="*/ 45 h 73"/>
                  <a:gd name="T28" fmla="*/ 134 w 257"/>
                  <a:gd name="T29" fmla="*/ 39 h 73"/>
                  <a:gd name="T30" fmla="*/ 134 w 257"/>
                  <a:gd name="T31" fmla="*/ 38 h 73"/>
                  <a:gd name="T32" fmla="*/ 128 w 257"/>
                  <a:gd name="T33" fmla="*/ 42 h 73"/>
                  <a:gd name="T34" fmla="*/ 110 w 257"/>
                  <a:gd name="T35" fmla="*/ 53 h 73"/>
                  <a:gd name="T36" fmla="*/ 94 w 257"/>
                  <a:gd name="T37" fmla="*/ 70 h 73"/>
                  <a:gd name="T38" fmla="*/ 92 w 257"/>
                  <a:gd name="T39" fmla="*/ 70 h 73"/>
                  <a:gd name="T40" fmla="*/ 92 w 257"/>
                  <a:gd name="T41" fmla="*/ 69 h 73"/>
                  <a:gd name="T42" fmla="*/ 81 w 257"/>
                  <a:gd name="T43" fmla="*/ 63 h 73"/>
                  <a:gd name="T44" fmla="*/ 71 w 257"/>
                  <a:gd name="T45" fmla="*/ 60 h 73"/>
                  <a:gd name="T46" fmla="*/ 70 w 257"/>
                  <a:gd name="T47" fmla="*/ 60 h 73"/>
                  <a:gd name="T48" fmla="*/ 65 w 257"/>
                  <a:gd name="T49" fmla="*/ 53 h 73"/>
                  <a:gd name="T50" fmla="*/ 64 w 257"/>
                  <a:gd name="T51" fmla="*/ 49 h 73"/>
                  <a:gd name="T52" fmla="*/ 47 w 257"/>
                  <a:gd name="T53" fmla="*/ 45 h 73"/>
                  <a:gd name="T54" fmla="*/ 42 w 257"/>
                  <a:gd name="T55" fmla="*/ 39 h 73"/>
                  <a:gd name="T56" fmla="*/ 34 w 257"/>
                  <a:gd name="T57" fmla="*/ 36 h 73"/>
                  <a:gd name="T58" fmla="*/ 33 w 257"/>
                  <a:gd name="T59" fmla="*/ 34 h 73"/>
                  <a:gd name="T60" fmla="*/ 15 w 257"/>
                  <a:gd name="T61" fmla="*/ 26 h 73"/>
                  <a:gd name="T62" fmla="*/ 14 w 257"/>
                  <a:gd name="T63" fmla="*/ 23 h 73"/>
                  <a:gd name="T64" fmla="*/ 12 w 257"/>
                  <a:gd name="T65" fmla="*/ 21 h 73"/>
                  <a:gd name="T66" fmla="*/ 0 w 257"/>
                  <a:gd name="T67" fmla="*/ 0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57" h="73">
                    <a:moveTo>
                      <a:pt x="257" y="65"/>
                    </a:moveTo>
                    <a:lnTo>
                      <a:pt x="254" y="65"/>
                    </a:lnTo>
                    <a:lnTo>
                      <a:pt x="206" y="73"/>
                    </a:lnTo>
                    <a:lnTo>
                      <a:pt x="204" y="73"/>
                    </a:lnTo>
                    <a:lnTo>
                      <a:pt x="173" y="52"/>
                    </a:lnTo>
                    <a:lnTo>
                      <a:pt x="167" y="52"/>
                    </a:lnTo>
                    <a:lnTo>
                      <a:pt x="160" y="53"/>
                    </a:lnTo>
                    <a:lnTo>
                      <a:pt x="159" y="55"/>
                    </a:lnTo>
                    <a:lnTo>
                      <a:pt x="157" y="55"/>
                    </a:lnTo>
                    <a:lnTo>
                      <a:pt x="157" y="56"/>
                    </a:lnTo>
                    <a:lnTo>
                      <a:pt x="148" y="56"/>
                    </a:lnTo>
                    <a:lnTo>
                      <a:pt x="138" y="49"/>
                    </a:lnTo>
                    <a:lnTo>
                      <a:pt x="137" y="46"/>
                    </a:lnTo>
                    <a:lnTo>
                      <a:pt x="137" y="45"/>
                    </a:lnTo>
                    <a:lnTo>
                      <a:pt x="134" y="39"/>
                    </a:lnTo>
                    <a:lnTo>
                      <a:pt x="134" y="38"/>
                    </a:lnTo>
                    <a:lnTo>
                      <a:pt x="128" y="42"/>
                    </a:lnTo>
                    <a:lnTo>
                      <a:pt x="110" y="53"/>
                    </a:lnTo>
                    <a:lnTo>
                      <a:pt x="94" y="70"/>
                    </a:lnTo>
                    <a:lnTo>
                      <a:pt x="92" y="70"/>
                    </a:lnTo>
                    <a:lnTo>
                      <a:pt x="92" y="69"/>
                    </a:lnTo>
                    <a:lnTo>
                      <a:pt x="81" y="63"/>
                    </a:lnTo>
                    <a:lnTo>
                      <a:pt x="71" y="60"/>
                    </a:lnTo>
                    <a:lnTo>
                      <a:pt x="70" y="60"/>
                    </a:lnTo>
                    <a:lnTo>
                      <a:pt x="65" y="53"/>
                    </a:lnTo>
                    <a:lnTo>
                      <a:pt x="64" y="49"/>
                    </a:lnTo>
                    <a:lnTo>
                      <a:pt x="47" y="45"/>
                    </a:lnTo>
                    <a:lnTo>
                      <a:pt x="42" y="39"/>
                    </a:lnTo>
                    <a:lnTo>
                      <a:pt x="34" y="36"/>
                    </a:lnTo>
                    <a:lnTo>
                      <a:pt x="33" y="34"/>
                    </a:lnTo>
                    <a:lnTo>
                      <a:pt x="15" y="26"/>
                    </a:lnTo>
                    <a:lnTo>
                      <a:pt x="14" y="23"/>
                    </a:lnTo>
                    <a:lnTo>
                      <a:pt x="12" y="2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64" name="Freeform 1598">
                <a:extLst>
                  <a:ext uri="{FF2B5EF4-FFF2-40B4-BE49-F238E27FC236}">
                    <a16:creationId xmlns:a16="http://schemas.microsoft.com/office/drawing/2014/main" id="{10BE954F-E283-1B7E-99C2-BBB8030F66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6" y="1410"/>
                <a:ext cx="60" cy="48"/>
              </a:xfrm>
              <a:custGeom>
                <a:avLst/>
                <a:gdLst>
                  <a:gd name="T0" fmla="*/ 0 w 240"/>
                  <a:gd name="T1" fmla="*/ 0 h 194"/>
                  <a:gd name="T2" fmla="*/ 7 w 240"/>
                  <a:gd name="T3" fmla="*/ 2 h 194"/>
                  <a:gd name="T4" fmla="*/ 15 w 240"/>
                  <a:gd name="T5" fmla="*/ 13 h 194"/>
                  <a:gd name="T6" fmla="*/ 15 w 240"/>
                  <a:gd name="T7" fmla="*/ 15 h 194"/>
                  <a:gd name="T8" fmla="*/ 27 w 240"/>
                  <a:gd name="T9" fmla="*/ 23 h 194"/>
                  <a:gd name="T10" fmla="*/ 36 w 240"/>
                  <a:gd name="T11" fmla="*/ 31 h 194"/>
                  <a:gd name="T12" fmla="*/ 43 w 240"/>
                  <a:gd name="T13" fmla="*/ 41 h 194"/>
                  <a:gd name="T14" fmla="*/ 56 w 240"/>
                  <a:gd name="T15" fmla="*/ 69 h 194"/>
                  <a:gd name="T16" fmla="*/ 56 w 240"/>
                  <a:gd name="T17" fmla="*/ 70 h 194"/>
                  <a:gd name="T18" fmla="*/ 70 w 240"/>
                  <a:gd name="T19" fmla="*/ 76 h 194"/>
                  <a:gd name="T20" fmla="*/ 74 w 240"/>
                  <a:gd name="T21" fmla="*/ 80 h 194"/>
                  <a:gd name="T22" fmla="*/ 86 w 240"/>
                  <a:gd name="T23" fmla="*/ 87 h 194"/>
                  <a:gd name="T24" fmla="*/ 106 w 240"/>
                  <a:gd name="T25" fmla="*/ 96 h 194"/>
                  <a:gd name="T26" fmla="*/ 109 w 240"/>
                  <a:gd name="T27" fmla="*/ 96 h 194"/>
                  <a:gd name="T28" fmla="*/ 113 w 240"/>
                  <a:gd name="T29" fmla="*/ 100 h 194"/>
                  <a:gd name="T30" fmla="*/ 114 w 240"/>
                  <a:gd name="T31" fmla="*/ 100 h 194"/>
                  <a:gd name="T32" fmla="*/ 127 w 240"/>
                  <a:gd name="T33" fmla="*/ 105 h 194"/>
                  <a:gd name="T34" fmla="*/ 128 w 240"/>
                  <a:gd name="T35" fmla="*/ 107 h 194"/>
                  <a:gd name="T36" fmla="*/ 135 w 240"/>
                  <a:gd name="T37" fmla="*/ 112 h 194"/>
                  <a:gd name="T38" fmla="*/ 137 w 240"/>
                  <a:gd name="T39" fmla="*/ 115 h 194"/>
                  <a:gd name="T40" fmla="*/ 137 w 240"/>
                  <a:gd name="T41" fmla="*/ 117 h 194"/>
                  <a:gd name="T42" fmla="*/ 157 w 240"/>
                  <a:gd name="T43" fmla="*/ 126 h 194"/>
                  <a:gd name="T44" fmla="*/ 167 w 240"/>
                  <a:gd name="T45" fmla="*/ 135 h 194"/>
                  <a:gd name="T46" fmla="*/ 169 w 240"/>
                  <a:gd name="T47" fmla="*/ 135 h 194"/>
                  <a:gd name="T48" fmla="*/ 170 w 240"/>
                  <a:gd name="T49" fmla="*/ 133 h 194"/>
                  <a:gd name="T50" fmla="*/ 170 w 240"/>
                  <a:gd name="T51" fmla="*/ 137 h 194"/>
                  <a:gd name="T52" fmla="*/ 171 w 240"/>
                  <a:gd name="T53" fmla="*/ 140 h 194"/>
                  <a:gd name="T54" fmla="*/ 192 w 240"/>
                  <a:gd name="T55" fmla="*/ 144 h 194"/>
                  <a:gd name="T56" fmla="*/ 195 w 240"/>
                  <a:gd name="T57" fmla="*/ 144 h 194"/>
                  <a:gd name="T58" fmla="*/ 202 w 240"/>
                  <a:gd name="T59" fmla="*/ 147 h 194"/>
                  <a:gd name="T60" fmla="*/ 202 w 240"/>
                  <a:gd name="T61" fmla="*/ 151 h 194"/>
                  <a:gd name="T62" fmla="*/ 204 w 240"/>
                  <a:gd name="T63" fmla="*/ 153 h 194"/>
                  <a:gd name="T64" fmla="*/ 206 w 240"/>
                  <a:gd name="T65" fmla="*/ 154 h 194"/>
                  <a:gd name="T66" fmla="*/ 217 w 240"/>
                  <a:gd name="T67" fmla="*/ 157 h 194"/>
                  <a:gd name="T68" fmla="*/ 223 w 240"/>
                  <a:gd name="T69" fmla="*/ 157 h 194"/>
                  <a:gd name="T70" fmla="*/ 229 w 240"/>
                  <a:gd name="T71" fmla="*/ 158 h 194"/>
                  <a:gd name="T72" fmla="*/ 229 w 240"/>
                  <a:gd name="T73" fmla="*/ 160 h 194"/>
                  <a:gd name="T74" fmla="*/ 233 w 240"/>
                  <a:gd name="T75" fmla="*/ 165 h 194"/>
                  <a:gd name="T76" fmla="*/ 233 w 240"/>
                  <a:gd name="T77" fmla="*/ 167 h 194"/>
                  <a:gd name="T78" fmla="*/ 236 w 240"/>
                  <a:gd name="T79" fmla="*/ 167 h 194"/>
                  <a:gd name="T80" fmla="*/ 236 w 240"/>
                  <a:gd name="T81" fmla="*/ 168 h 194"/>
                  <a:gd name="T82" fmla="*/ 237 w 240"/>
                  <a:gd name="T83" fmla="*/ 171 h 194"/>
                  <a:gd name="T84" fmla="*/ 238 w 240"/>
                  <a:gd name="T85" fmla="*/ 172 h 194"/>
                  <a:gd name="T86" fmla="*/ 238 w 240"/>
                  <a:gd name="T87" fmla="*/ 175 h 194"/>
                  <a:gd name="T88" fmla="*/ 237 w 240"/>
                  <a:gd name="T89" fmla="*/ 181 h 194"/>
                  <a:gd name="T90" fmla="*/ 237 w 240"/>
                  <a:gd name="T91" fmla="*/ 182 h 194"/>
                  <a:gd name="T92" fmla="*/ 236 w 240"/>
                  <a:gd name="T93" fmla="*/ 185 h 194"/>
                  <a:gd name="T94" fmla="*/ 234 w 240"/>
                  <a:gd name="T95" fmla="*/ 185 h 194"/>
                  <a:gd name="T96" fmla="*/ 236 w 240"/>
                  <a:gd name="T97" fmla="*/ 187 h 194"/>
                  <a:gd name="T98" fmla="*/ 237 w 240"/>
                  <a:gd name="T99" fmla="*/ 189 h 194"/>
                  <a:gd name="T100" fmla="*/ 240 w 240"/>
                  <a:gd name="T101" fmla="*/ 192 h 194"/>
                  <a:gd name="T102" fmla="*/ 238 w 240"/>
                  <a:gd name="T103" fmla="*/ 194 h 1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40" h="194">
                    <a:moveTo>
                      <a:pt x="0" y="0"/>
                    </a:moveTo>
                    <a:lnTo>
                      <a:pt x="7" y="2"/>
                    </a:lnTo>
                    <a:lnTo>
                      <a:pt x="15" y="13"/>
                    </a:lnTo>
                    <a:lnTo>
                      <a:pt x="15" y="15"/>
                    </a:lnTo>
                    <a:lnTo>
                      <a:pt x="27" y="23"/>
                    </a:lnTo>
                    <a:lnTo>
                      <a:pt x="36" y="31"/>
                    </a:lnTo>
                    <a:lnTo>
                      <a:pt x="43" y="41"/>
                    </a:lnTo>
                    <a:lnTo>
                      <a:pt x="56" y="69"/>
                    </a:lnTo>
                    <a:lnTo>
                      <a:pt x="56" y="70"/>
                    </a:lnTo>
                    <a:lnTo>
                      <a:pt x="70" y="76"/>
                    </a:lnTo>
                    <a:lnTo>
                      <a:pt x="74" y="80"/>
                    </a:lnTo>
                    <a:lnTo>
                      <a:pt x="86" y="87"/>
                    </a:lnTo>
                    <a:lnTo>
                      <a:pt x="106" y="96"/>
                    </a:lnTo>
                    <a:lnTo>
                      <a:pt x="109" y="96"/>
                    </a:lnTo>
                    <a:lnTo>
                      <a:pt x="113" y="100"/>
                    </a:lnTo>
                    <a:lnTo>
                      <a:pt x="114" y="100"/>
                    </a:lnTo>
                    <a:lnTo>
                      <a:pt x="127" y="105"/>
                    </a:lnTo>
                    <a:lnTo>
                      <a:pt x="128" y="107"/>
                    </a:lnTo>
                    <a:lnTo>
                      <a:pt x="135" y="112"/>
                    </a:lnTo>
                    <a:lnTo>
                      <a:pt x="137" y="115"/>
                    </a:lnTo>
                    <a:lnTo>
                      <a:pt x="137" y="117"/>
                    </a:lnTo>
                    <a:lnTo>
                      <a:pt x="157" y="126"/>
                    </a:lnTo>
                    <a:lnTo>
                      <a:pt x="167" y="135"/>
                    </a:lnTo>
                    <a:lnTo>
                      <a:pt x="169" y="135"/>
                    </a:lnTo>
                    <a:lnTo>
                      <a:pt x="170" y="133"/>
                    </a:lnTo>
                    <a:lnTo>
                      <a:pt x="170" y="137"/>
                    </a:lnTo>
                    <a:lnTo>
                      <a:pt x="171" y="140"/>
                    </a:lnTo>
                    <a:lnTo>
                      <a:pt x="192" y="144"/>
                    </a:lnTo>
                    <a:lnTo>
                      <a:pt x="195" y="144"/>
                    </a:lnTo>
                    <a:lnTo>
                      <a:pt x="202" y="147"/>
                    </a:lnTo>
                    <a:lnTo>
                      <a:pt x="202" y="151"/>
                    </a:lnTo>
                    <a:lnTo>
                      <a:pt x="204" y="153"/>
                    </a:lnTo>
                    <a:lnTo>
                      <a:pt x="206" y="154"/>
                    </a:lnTo>
                    <a:lnTo>
                      <a:pt x="217" y="157"/>
                    </a:lnTo>
                    <a:lnTo>
                      <a:pt x="223" y="157"/>
                    </a:lnTo>
                    <a:lnTo>
                      <a:pt x="229" y="158"/>
                    </a:lnTo>
                    <a:lnTo>
                      <a:pt x="229" y="160"/>
                    </a:lnTo>
                    <a:lnTo>
                      <a:pt x="233" y="165"/>
                    </a:lnTo>
                    <a:lnTo>
                      <a:pt x="233" y="167"/>
                    </a:lnTo>
                    <a:lnTo>
                      <a:pt x="236" y="167"/>
                    </a:lnTo>
                    <a:lnTo>
                      <a:pt x="236" y="168"/>
                    </a:lnTo>
                    <a:lnTo>
                      <a:pt x="237" y="171"/>
                    </a:lnTo>
                    <a:lnTo>
                      <a:pt x="238" y="172"/>
                    </a:lnTo>
                    <a:lnTo>
                      <a:pt x="238" y="175"/>
                    </a:lnTo>
                    <a:lnTo>
                      <a:pt x="237" y="181"/>
                    </a:lnTo>
                    <a:lnTo>
                      <a:pt x="237" y="182"/>
                    </a:lnTo>
                    <a:lnTo>
                      <a:pt x="236" y="185"/>
                    </a:lnTo>
                    <a:lnTo>
                      <a:pt x="234" y="185"/>
                    </a:lnTo>
                    <a:lnTo>
                      <a:pt x="236" y="187"/>
                    </a:lnTo>
                    <a:lnTo>
                      <a:pt x="237" y="189"/>
                    </a:lnTo>
                    <a:lnTo>
                      <a:pt x="240" y="192"/>
                    </a:lnTo>
                    <a:lnTo>
                      <a:pt x="238" y="19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65" name="Freeform 1599">
                <a:extLst>
                  <a:ext uri="{FF2B5EF4-FFF2-40B4-BE49-F238E27FC236}">
                    <a16:creationId xmlns:a16="http://schemas.microsoft.com/office/drawing/2014/main" id="{CE1EAC5A-786F-33CA-CF5D-1A00A56E2F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56" y="1417"/>
                <a:ext cx="9" cy="30"/>
              </a:xfrm>
              <a:custGeom>
                <a:avLst/>
                <a:gdLst>
                  <a:gd name="T0" fmla="*/ 31 w 35"/>
                  <a:gd name="T1" fmla="*/ 121 h 121"/>
                  <a:gd name="T2" fmla="*/ 30 w 35"/>
                  <a:gd name="T3" fmla="*/ 121 h 121"/>
                  <a:gd name="T4" fmla="*/ 27 w 35"/>
                  <a:gd name="T5" fmla="*/ 113 h 121"/>
                  <a:gd name="T6" fmla="*/ 28 w 35"/>
                  <a:gd name="T7" fmla="*/ 108 h 121"/>
                  <a:gd name="T8" fmla="*/ 28 w 35"/>
                  <a:gd name="T9" fmla="*/ 107 h 121"/>
                  <a:gd name="T10" fmla="*/ 24 w 35"/>
                  <a:gd name="T11" fmla="*/ 107 h 121"/>
                  <a:gd name="T12" fmla="*/ 17 w 35"/>
                  <a:gd name="T13" fmla="*/ 97 h 121"/>
                  <a:gd name="T14" fmla="*/ 13 w 35"/>
                  <a:gd name="T15" fmla="*/ 88 h 121"/>
                  <a:gd name="T16" fmla="*/ 13 w 35"/>
                  <a:gd name="T17" fmla="*/ 83 h 121"/>
                  <a:gd name="T18" fmla="*/ 10 w 35"/>
                  <a:gd name="T19" fmla="*/ 64 h 121"/>
                  <a:gd name="T20" fmla="*/ 4 w 35"/>
                  <a:gd name="T21" fmla="*/ 62 h 121"/>
                  <a:gd name="T22" fmla="*/ 3 w 35"/>
                  <a:gd name="T23" fmla="*/ 61 h 121"/>
                  <a:gd name="T24" fmla="*/ 2 w 35"/>
                  <a:gd name="T25" fmla="*/ 61 h 121"/>
                  <a:gd name="T26" fmla="*/ 0 w 35"/>
                  <a:gd name="T27" fmla="*/ 60 h 121"/>
                  <a:gd name="T28" fmla="*/ 0 w 35"/>
                  <a:gd name="T29" fmla="*/ 54 h 121"/>
                  <a:gd name="T30" fmla="*/ 3 w 35"/>
                  <a:gd name="T31" fmla="*/ 50 h 121"/>
                  <a:gd name="T32" fmla="*/ 9 w 35"/>
                  <a:gd name="T33" fmla="*/ 46 h 121"/>
                  <a:gd name="T34" fmla="*/ 10 w 35"/>
                  <a:gd name="T35" fmla="*/ 46 h 121"/>
                  <a:gd name="T36" fmla="*/ 21 w 35"/>
                  <a:gd name="T37" fmla="*/ 38 h 121"/>
                  <a:gd name="T38" fmla="*/ 24 w 35"/>
                  <a:gd name="T39" fmla="*/ 35 h 121"/>
                  <a:gd name="T40" fmla="*/ 24 w 35"/>
                  <a:gd name="T41" fmla="*/ 33 h 121"/>
                  <a:gd name="T42" fmla="*/ 23 w 35"/>
                  <a:gd name="T43" fmla="*/ 32 h 121"/>
                  <a:gd name="T44" fmla="*/ 23 w 35"/>
                  <a:gd name="T45" fmla="*/ 26 h 121"/>
                  <a:gd name="T46" fmla="*/ 24 w 35"/>
                  <a:gd name="T47" fmla="*/ 26 h 121"/>
                  <a:gd name="T48" fmla="*/ 34 w 35"/>
                  <a:gd name="T49" fmla="*/ 16 h 121"/>
                  <a:gd name="T50" fmla="*/ 35 w 35"/>
                  <a:gd name="T51" fmla="*/ 12 h 121"/>
                  <a:gd name="T52" fmla="*/ 33 w 35"/>
                  <a:gd name="T53" fmla="*/ 4 h 121"/>
                  <a:gd name="T54" fmla="*/ 33 w 35"/>
                  <a:gd name="T55" fmla="*/ 1 h 121"/>
                  <a:gd name="T56" fmla="*/ 30 w 35"/>
                  <a:gd name="T57" fmla="*/ 1 h 121"/>
                  <a:gd name="T58" fmla="*/ 16 w 35"/>
                  <a:gd name="T59" fmla="*/ 0 h 1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5" h="121">
                    <a:moveTo>
                      <a:pt x="31" y="121"/>
                    </a:moveTo>
                    <a:lnTo>
                      <a:pt x="30" y="121"/>
                    </a:lnTo>
                    <a:lnTo>
                      <a:pt x="27" y="113"/>
                    </a:lnTo>
                    <a:lnTo>
                      <a:pt x="28" y="108"/>
                    </a:lnTo>
                    <a:lnTo>
                      <a:pt x="28" y="107"/>
                    </a:lnTo>
                    <a:lnTo>
                      <a:pt x="24" y="107"/>
                    </a:lnTo>
                    <a:lnTo>
                      <a:pt x="17" y="97"/>
                    </a:lnTo>
                    <a:lnTo>
                      <a:pt x="13" y="88"/>
                    </a:lnTo>
                    <a:lnTo>
                      <a:pt x="13" y="83"/>
                    </a:lnTo>
                    <a:lnTo>
                      <a:pt x="10" y="64"/>
                    </a:lnTo>
                    <a:lnTo>
                      <a:pt x="4" y="62"/>
                    </a:lnTo>
                    <a:lnTo>
                      <a:pt x="3" y="61"/>
                    </a:lnTo>
                    <a:lnTo>
                      <a:pt x="2" y="61"/>
                    </a:lnTo>
                    <a:lnTo>
                      <a:pt x="0" y="60"/>
                    </a:lnTo>
                    <a:lnTo>
                      <a:pt x="0" y="54"/>
                    </a:lnTo>
                    <a:lnTo>
                      <a:pt x="3" y="50"/>
                    </a:lnTo>
                    <a:lnTo>
                      <a:pt x="9" y="46"/>
                    </a:lnTo>
                    <a:lnTo>
                      <a:pt x="10" y="46"/>
                    </a:lnTo>
                    <a:lnTo>
                      <a:pt x="21" y="38"/>
                    </a:lnTo>
                    <a:lnTo>
                      <a:pt x="24" y="35"/>
                    </a:lnTo>
                    <a:lnTo>
                      <a:pt x="24" y="33"/>
                    </a:lnTo>
                    <a:lnTo>
                      <a:pt x="23" y="32"/>
                    </a:lnTo>
                    <a:lnTo>
                      <a:pt x="23" y="26"/>
                    </a:lnTo>
                    <a:lnTo>
                      <a:pt x="24" y="26"/>
                    </a:lnTo>
                    <a:lnTo>
                      <a:pt x="34" y="16"/>
                    </a:lnTo>
                    <a:lnTo>
                      <a:pt x="35" y="12"/>
                    </a:lnTo>
                    <a:lnTo>
                      <a:pt x="33" y="4"/>
                    </a:lnTo>
                    <a:lnTo>
                      <a:pt x="33" y="1"/>
                    </a:lnTo>
                    <a:lnTo>
                      <a:pt x="30" y="1"/>
                    </a:lnTo>
                    <a:lnTo>
                      <a:pt x="16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66" name="Freeform 1600">
                <a:extLst>
                  <a:ext uri="{FF2B5EF4-FFF2-40B4-BE49-F238E27FC236}">
                    <a16:creationId xmlns:a16="http://schemas.microsoft.com/office/drawing/2014/main" id="{8704C267-3575-39E7-3FCE-DF5949EDFD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5" y="1398"/>
                <a:ext cx="31" cy="12"/>
              </a:xfrm>
              <a:custGeom>
                <a:avLst/>
                <a:gdLst>
                  <a:gd name="T0" fmla="*/ 123 w 123"/>
                  <a:gd name="T1" fmla="*/ 9 h 45"/>
                  <a:gd name="T2" fmla="*/ 113 w 123"/>
                  <a:gd name="T3" fmla="*/ 19 h 45"/>
                  <a:gd name="T4" fmla="*/ 107 w 123"/>
                  <a:gd name="T5" fmla="*/ 23 h 45"/>
                  <a:gd name="T6" fmla="*/ 90 w 123"/>
                  <a:gd name="T7" fmla="*/ 26 h 45"/>
                  <a:gd name="T8" fmla="*/ 79 w 123"/>
                  <a:gd name="T9" fmla="*/ 26 h 45"/>
                  <a:gd name="T10" fmla="*/ 44 w 123"/>
                  <a:gd name="T11" fmla="*/ 7 h 45"/>
                  <a:gd name="T12" fmla="*/ 39 w 123"/>
                  <a:gd name="T13" fmla="*/ 2 h 45"/>
                  <a:gd name="T14" fmla="*/ 32 w 123"/>
                  <a:gd name="T15" fmla="*/ 1 h 45"/>
                  <a:gd name="T16" fmla="*/ 29 w 123"/>
                  <a:gd name="T17" fmla="*/ 0 h 45"/>
                  <a:gd name="T18" fmla="*/ 25 w 123"/>
                  <a:gd name="T19" fmla="*/ 0 h 45"/>
                  <a:gd name="T20" fmla="*/ 22 w 123"/>
                  <a:gd name="T21" fmla="*/ 2 h 45"/>
                  <a:gd name="T22" fmla="*/ 21 w 123"/>
                  <a:gd name="T23" fmla="*/ 7 h 45"/>
                  <a:gd name="T24" fmla="*/ 6 w 123"/>
                  <a:gd name="T25" fmla="*/ 9 h 45"/>
                  <a:gd name="T26" fmla="*/ 4 w 123"/>
                  <a:gd name="T27" fmla="*/ 8 h 45"/>
                  <a:gd name="T28" fmla="*/ 4 w 123"/>
                  <a:gd name="T29" fmla="*/ 16 h 45"/>
                  <a:gd name="T30" fmla="*/ 3 w 123"/>
                  <a:gd name="T31" fmla="*/ 23 h 45"/>
                  <a:gd name="T32" fmla="*/ 1 w 123"/>
                  <a:gd name="T33" fmla="*/ 28 h 45"/>
                  <a:gd name="T34" fmla="*/ 0 w 123"/>
                  <a:gd name="T35" fmla="*/ 29 h 45"/>
                  <a:gd name="T36" fmla="*/ 3 w 123"/>
                  <a:gd name="T37" fmla="*/ 45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23" h="45">
                    <a:moveTo>
                      <a:pt x="123" y="9"/>
                    </a:moveTo>
                    <a:lnTo>
                      <a:pt x="113" y="19"/>
                    </a:lnTo>
                    <a:lnTo>
                      <a:pt x="107" y="23"/>
                    </a:lnTo>
                    <a:lnTo>
                      <a:pt x="90" y="26"/>
                    </a:lnTo>
                    <a:lnTo>
                      <a:pt x="79" y="26"/>
                    </a:lnTo>
                    <a:lnTo>
                      <a:pt x="44" y="7"/>
                    </a:lnTo>
                    <a:lnTo>
                      <a:pt x="39" y="2"/>
                    </a:lnTo>
                    <a:lnTo>
                      <a:pt x="32" y="1"/>
                    </a:lnTo>
                    <a:lnTo>
                      <a:pt x="29" y="0"/>
                    </a:lnTo>
                    <a:lnTo>
                      <a:pt x="25" y="0"/>
                    </a:lnTo>
                    <a:lnTo>
                      <a:pt x="22" y="2"/>
                    </a:lnTo>
                    <a:lnTo>
                      <a:pt x="21" y="7"/>
                    </a:lnTo>
                    <a:lnTo>
                      <a:pt x="6" y="9"/>
                    </a:lnTo>
                    <a:lnTo>
                      <a:pt x="4" y="8"/>
                    </a:lnTo>
                    <a:lnTo>
                      <a:pt x="4" y="16"/>
                    </a:lnTo>
                    <a:lnTo>
                      <a:pt x="3" y="23"/>
                    </a:lnTo>
                    <a:lnTo>
                      <a:pt x="1" y="28"/>
                    </a:lnTo>
                    <a:lnTo>
                      <a:pt x="0" y="29"/>
                    </a:lnTo>
                    <a:lnTo>
                      <a:pt x="3" y="4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67" name="Freeform 1601">
                <a:extLst>
                  <a:ext uri="{FF2B5EF4-FFF2-40B4-BE49-F238E27FC236}">
                    <a16:creationId xmlns:a16="http://schemas.microsoft.com/office/drawing/2014/main" id="{1DFFE98C-419C-6B3C-19C2-1C93FC91F9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7" y="1508"/>
                <a:ext cx="15" cy="39"/>
              </a:xfrm>
              <a:custGeom>
                <a:avLst/>
                <a:gdLst>
                  <a:gd name="T0" fmla="*/ 20 w 62"/>
                  <a:gd name="T1" fmla="*/ 0 h 158"/>
                  <a:gd name="T2" fmla="*/ 19 w 62"/>
                  <a:gd name="T3" fmla="*/ 7 h 158"/>
                  <a:gd name="T4" fmla="*/ 19 w 62"/>
                  <a:gd name="T5" fmla="*/ 17 h 158"/>
                  <a:gd name="T6" fmla="*/ 16 w 62"/>
                  <a:gd name="T7" fmla="*/ 34 h 158"/>
                  <a:gd name="T8" fmla="*/ 15 w 62"/>
                  <a:gd name="T9" fmla="*/ 36 h 158"/>
                  <a:gd name="T10" fmla="*/ 6 w 62"/>
                  <a:gd name="T11" fmla="*/ 45 h 158"/>
                  <a:gd name="T12" fmla="*/ 1 w 62"/>
                  <a:gd name="T13" fmla="*/ 48 h 158"/>
                  <a:gd name="T14" fmla="*/ 0 w 62"/>
                  <a:gd name="T15" fmla="*/ 48 h 158"/>
                  <a:gd name="T16" fmla="*/ 4 w 62"/>
                  <a:gd name="T17" fmla="*/ 56 h 158"/>
                  <a:gd name="T18" fmla="*/ 4 w 62"/>
                  <a:gd name="T19" fmla="*/ 57 h 158"/>
                  <a:gd name="T20" fmla="*/ 8 w 62"/>
                  <a:gd name="T21" fmla="*/ 57 h 158"/>
                  <a:gd name="T22" fmla="*/ 10 w 62"/>
                  <a:gd name="T23" fmla="*/ 55 h 158"/>
                  <a:gd name="T24" fmla="*/ 57 w 62"/>
                  <a:gd name="T25" fmla="*/ 57 h 158"/>
                  <a:gd name="T26" fmla="*/ 57 w 62"/>
                  <a:gd name="T27" fmla="*/ 63 h 158"/>
                  <a:gd name="T28" fmla="*/ 62 w 62"/>
                  <a:gd name="T29" fmla="*/ 77 h 158"/>
                  <a:gd name="T30" fmla="*/ 61 w 62"/>
                  <a:gd name="T31" fmla="*/ 78 h 158"/>
                  <a:gd name="T32" fmla="*/ 43 w 62"/>
                  <a:gd name="T33" fmla="*/ 89 h 158"/>
                  <a:gd name="T34" fmla="*/ 30 w 62"/>
                  <a:gd name="T35" fmla="*/ 99 h 158"/>
                  <a:gd name="T36" fmla="*/ 19 w 62"/>
                  <a:gd name="T37" fmla="*/ 103 h 158"/>
                  <a:gd name="T38" fmla="*/ 17 w 62"/>
                  <a:gd name="T39" fmla="*/ 103 h 158"/>
                  <a:gd name="T40" fmla="*/ 41 w 62"/>
                  <a:gd name="T41" fmla="*/ 131 h 158"/>
                  <a:gd name="T42" fmla="*/ 51 w 62"/>
                  <a:gd name="T43" fmla="*/ 136 h 158"/>
                  <a:gd name="T44" fmla="*/ 53 w 62"/>
                  <a:gd name="T45" fmla="*/ 149 h 158"/>
                  <a:gd name="T46" fmla="*/ 53 w 62"/>
                  <a:gd name="T47" fmla="*/ 151 h 158"/>
                  <a:gd name="T48" fmla="*/ 55 w 62"/>
                  <a:gd name="T49" fmla="*/ 152 h 158"/>
                  <a:gd name="T50" fmla="*/ 55 w 62"/>
                  <a:gd name="T51" fmla="*/ 154 h 158"/>
                  <a:gd name="T52" fmla="*/ 54 w 62"/>
                  <a:gd name="T53" fmla="*/ 156 h 158"/>
                  <a:gd name="T54" fmla="*/ 54 w 62"/>
                  <a:gd name="T55" fmla="*/ 158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62" h="158">
                    <a:moveTo>
                      <a:pt x="20" y="0"/>
                    </a:moveTo>
                    <a:lnTo>
                      <a:pt x="19" y="7"/>
                    </a:lnTo>
                    <a:lnTo>
                      <a:pt x="19" y="17"/>
                    </a:lnTo>
                    <a:lnTo>
                      <a:pt x="16" y="34"/>
                    </a:lnTo>
                    <a:lnTo>
                      <a:pt x="15" y="36"/>
                    </a:lnTo>
                    <a:lnTo>
                      <a:pt x="6" y="45"/>
                    </a:lnTo>
                    <a:lnTo>
                      <a:pt x="1" y="48"/>
                    </a:lnTo>
                    <a:lnTo>
                      <a:pt x="0" y="48"/>
                    </a:lnTo>
                    <a:lnTo>
                      <a:pt x="4" y="56"/>
                    </a:lnTo>
                    <a:lnTo>
                      <a:pt x="4" y="57"/>
                    </a:lnTo>
                    <a:lnTo>
                      <a:pt x="8" y="57"/>
                    </a:lnTo>
                    <a:lnTo>
                      <a:pt x="10" y="55"/>
                    </a:lnTo>
                    <a:lnTo>
                      <a:pt x="57" y="57"/>
                    </a:lnTo>
                    <a:lnTo>
                      <a:pt x="57" y="63"/>
                    </a:lnTo>
                    <a:lnTo>
                      <a:pt x="62" y="77"/>
                    </a:lnTo>
                    <a:lnTo>
                      <a:pt x="61" y="78"/>
                    </a:lnTo>
                    <a:lnTo>
                      <a:pt x="43" y="89"/>
                    </a:lnTo>
                    <a:lnTo>
                      <a:pt x="30" y="99"/>
                    </a:lnTo>
                    <a:lnTo>
                      <a:pt x="19" y="103"/>
                    </a:lnTo>
                    <a:lnTo>
                      <a:pt x="17" y="103"/>
                    </a:lnTo>
                    <a:lnTo>
                      <a:pt x="41" y="131"/>
                    </a:lnTo>
                    <a:lnTo>
                      <a:pt x="51" y="136"/>
                    </a:lnTo>
                    <a:lnTo>
                      <a:pt x="53" y="149"/>
                    </a:lnTo>
                    <a:lnTo>
                      <a:pt x="53" y="151"/>
                    </a:lnTo>
                    <a:lnTo>
                      <a:pt x="55" y="152"/>
                    </a:lnTo>
                    <a:lnTo>
                      <a:pt x="55" y="154"/>
                    </a:lnTo>
                    <a:lnTo>
                      <a:pt x="54" y="156"/>
                    </a:lnTo>
                    <a:lnTo>
                      <a:pt x="54" y="15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68" name="Freeform 1602">
                <a:extLst>
                  <a:ext uri="{FF2B5EF4-FFF2-40B4-BE49-F238E27FC236}">
                    <a16:creationId xmlns:a16="http://schemas.microsoft.com/office/drawing/2014/main" id="{908D280E-6CF1-A44D-17A7-ED44A15719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2" y="1458"/>
                <a:ext cx="55" cy="50"/>
              </a:xfrm>
              <a:custGeom>
                <a:avLst/>
                <a:gdLst>
                  <a:gd name="T0" fmla="*/ 215 w 220"/>
                  <a:gd name="T1" fmla="*/ 0 h 199"/>
                  <a:gd name="T2" fmla="*/ 215 w 220"/>
                  <a:gd name="T3" fmla="*/ 10 h 199"/>
                  <a:gd name="T4" fmla="*/ 217 w 220"/>
                  <a:gd name="T5" fmla="*/ 12 h 199"/>
                  <a:gd name="T6" fmla="*/ 220 w 220"/>
                  <a:gd name="T7" fmla="*/ 19 h 199"/>
                  <a:gd name="T8" fmla="*/ 220 w 220"/>
                  <a:gd name="T9" fmla="*/ 20 h 199"/>
                  <a:gd name="T10" fmla="*/ 218 w 220"/>
                  <a:gd name="T11" fmla="*/ 23 h 199"/>
                  <a:gd name="T12" fmla="*/ 210 w 220"/>
                  <a:gd name="T13" fmla="*/ 37 h 199"/>
                  <a:gd name="T14" fmla="*/ 204 w 220"/>
                  <a:gd name="T15" fmla="*/ 41 h 199"/>
                  <a:gd name="T16" fmla="*/ 197 w 220"/>
                  <a:gd name="T17" fmla="*/ 44 h 199"/>
                  <a:gd name="T18" fmla="*/ 182 w 220"/>
                  <a:gd name="T19" fmla="*/ 57 h 199"/>
                  <a:gd name="T20" fmla="*/ 174 w 220"/>
                  <a:gd name="T21" fmla="*/ 73 h 199"/>
                  <a:gd name="T22" fmla="*/ 169 w 220"/>
                  <a:gd name="T23" fmla="*/ 76 h 199"/>
                  <a:gd name="T24" fmla="*/ 169 w 220"/>
                  <a:gd name="T25" fmla="*/ 77 h 199"/>
                  <a:gd name="T26" fmla="*/ 168 w 220"/>
                  <a:gd name="T27" fmla="*/ 79 h 199"/>
                  <a:gd name="T28" fmla="*/ 168 w 220"/>
                  <a:gd name="T29" fmla="*/ 80 h 199"/>
                  <a:gd name="T30" fmla="*/ 160 w 220"/>
                  <a:gd name="T31" fmla="*/ 91 h 199"/>
                  <a:gd name="T32" fmla="*/ 155 w 220"/>
                  <a:gd name="T33" fmla="*/ 96 h 199"/>
                  <a:gd name="T34" fmla="*/ 153 w 220"/>
                  <a:gd name="T35" fmla="*/ 97 h 199"/>
                  <a:gd name="T36" fmla="*/ 150 w 220"/>
                  <a:gd name="T37" fmla="*/ 97 h 199"/>
                  <a:gd name="T38" fmla="*/ 147 w 220"/>
                  <a:gd name="T39" fmla="*/ 105 h 199"/>
                  <a:gd name="T40" fmla="*/ 146 w 220"/>
                  <a:gd name="T41" fmla="*/ 105 h 199"/>
                  <a:gd name="T42" fmla="*/ 146 w 220"/>
                  <a:gd name="T43" fmla="*/ 107 h 199"/>
                  <a:gd name="T44" fmla="*/ 144 w 220"/>
                  <a:gd name="T45" fmla="*/ 111 h 199"/>
                  <a:gd name="T46" fmla="*/ 144 w 220"/>
                  <a:gd name="T47" fmla="*/ 113 h 199"/>
                  <a:gd name="T48" fmla="*/ 146 w 220"/>
                  <a:gd name="T49" fmla="*/ 114 h 199"/>
                  <a:gd name="T50" fmla="*/ 147 w 220"/>
                  <a:gd name="T51" fmla="*/ 117 h 199"/>
                  <a:gd name="T52" fmla="*/ 147 w 220"/>
                  <a:gd name="T53" fmla="*/ 118 h 199"/>
                  <a:gd name="T54" fmla="*/ 137 w 220"/>
                  <a:gd name="T55" fmla="*/ 134 h 199"/>
                  <a:gd name="T56" fmla="*/ 126 w 220"/>
                  <a:gd name="T57" fmla="*/ 144 h 199"/>
                  <a:gd name="T58" fmla="*/ 115 w 220"/>
                  <a:gd name="T59" fmla="*/ 149 h 199"/>
                  <a:gd name="T60" fmla="*/ 109 w 220"/>
                  <a:gd name="T61" fmla="*/ 154 h 199"/>
                  <a:gd name="T62" fmla="*/ 107 w 220"/>
                  <a:gd name="T63" fmla="*/ 163 h 199"/>
                  <a:gd name="T64" fmla="*/ 107 w 220"/>
                  <a:gd name="T65" fmla="*/ 164 h 199"/>
                  <a:gd name="T66" fmla="*/ 98 w 220"/>
                  <a:gd name="T67" fmla="*/ 171 h 199"/>
                  <a:gd name="T68" fmla="*/ 95 w 220"/>
                  <a:gd name="T69" fmla="*/ 171 h 199"/>
                  <a:gd name="T70" fmla="*/ 84 w 220"/>
                  <a:gd name="T71" fmla="*/ 173 h 199"/>
                  <a:gd name="T72" fmla="*/ 76 w 220"/>
                  <a:gd name="T73" fmla="*/ 173 h 199"/>
                  <a:gd name="T74" fmla="*/ 66 w 220"/>
                  <a:gd name="T75" fmla="*/ 171 h 199"/>
                  <a:gd name="T76" fmla="*/ 53 w 220"/>
                  <a:gd name="T77" fmla="*/ 167 h 199"/>
                  <a:gd name="T78" fmla="*/ 51 w 220"/>
                  <a:gd name="T79" fmla="*/ 167 h 199"/>
                  <a:gd name="T80" fmla="*/ 42 w 220"/>
                  <a:gd name="T81" fmla="*/ 170 h 199"/>
                  <a:gd name="T82" fmla="*/ 41 w 220"/>
                  <a:gd name="T83" fmla="*/ 170 h 199"/>
                  <a:gd name="T84" fmla="*/ 18 w 220"/>
                  <a:gd name="T85" fmla="*/ 178 h 199"/>
                  <a:gd name="T86" fmla="*/ 17 w 220"/>
                  <a:gd name="T87" fmla="*/ 180 h 199"/>
                  <a:gd name="T88" fmla="*/ 10 w 220"/>
                  <a:gd name="T89" fmla="*/ 182 h 199"/>
                  <a:gd name="T90" fmla="*/ 2 w 220"/>
                  <a:gd name="T91" fmla="*/ 192 h 199"/>
                  <a:gd name="T92" fmla="*/ 0 w 220"/>
                  <a:gd name="T93" fmla="*/ 192 h 199"/>
                  <a:gd name="T94" fmla="*/ 0 w 220"/>
                  <a:gd name="T95" fmla="*/ 199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20" h="199">
                    <a:moveTo>
                      <a:pt x="215" y="0"/>
                    </a:moveTo>
                    <a:lnTo>
                      <a:pt x="215" y="10"/>
                    </a:lnTo>
                    <a:lnTo>
                      <a:pt x="217" y="12"/>
                    </a:lnTo>
                    <a:lnTo>
                      <a:pt x="220" y="19"/>
                    </a:lnTo>
                    <a:lnTo>
                      <a:pt x="220" y="20"/>
                    </a:lnTo>
                    <a:lnTo>
                      <a:pt x="218" y="23"/>
                    </a:lnTo>
                    <a:lnTo>
                      <a:pt x="210" y="37"/>
                    </a:lnTo>
                    <a:lnTo>
                      <a:pt x="204" y="41"/>
                    </a:lnTo>
                    <a:lnTo>
                      <a:pt x="197" y="44"/>
                    </a:lnTo>
                    <a:lnTo>
                      <a:pt x="182" y="57"/>
                    </a:lnTo>
                    <a:lnTo>
                      <a:pt x="174" y="73"/>
                    </a:lnTo>
                    <a:lnTo>
                      <a:pt x="169" y="76"/>
                    </a:lnTo>
                    <a:lnTo>
                      <a:pt x="169" y="77"/>
                    </a:lnTo>
                    <a:lnTo>
                      <a:pt x="168" y="79"/>
                    </a:lnTo>
                    <a:lnTo>
                      <a:pt x="168" y="80"/>
                    </a:lnTo>
                    <a:lnTo>
                      <a:pt x="160" y="91"/>
                    </a:lnTo>
                    <a:lnTo>
                      <a:pt x="155" y="96"/>
                    </a:lnTo>
                    <a:lnTo>
                      <a:pt x="153" y="97"/>
                    </a:lnTo>
                    <a:lnTo>
                      <a:pt x="150" y="97"/>
                    </a:lnTo>
                    <a:lnTo>
                      <a:pt x="147" y="105"/>
                    </a:lnTo>
                    <a:lnTo>
                      <a:pt x="146" y="105"/>
                    </a:lnTo>
                    <a:lnTo>
                      <a:pt x="146" y="107"/>
                    </a:lnTo>
                    <a:lnTo>
                      <a:pt x="144" y="111"/>
                    </a:lnTo>
                    <a:lnTo>
                      <a:pt x="144" y="113"/>
                    </a:lnTo>
                    <a:lnTo>
                      <a:pt x="146" y="114"/>
                    </a:lnTo>
                    <a:lnTo>
                      <a:pt x="147" y="117"/>
                    </a:lnTo>
                    <a:lnTo>
                      <a:pt x="147" y="118"/>
                    </a:lnTo>
                    <a:lnTo>
                      <a:pt x="137" y="134"/>
                    </a:lnTo>
                    <a:lnTo>
                      <a:pt x="126" y="144"/>
                    </a:lnTo>
                    <a:lnTo>
                      <a:pt x="115" y="149"/>
                    </a:lnTo>
                    <a:lnTo>
                      <a:pt x="109" y="154"/>
                    </a:lnTo>
                    <a:lnTo>
                      <a:pt x="107" y="163"/>
                    </a:lnTo>
                    <a:lnTo>
                      <a:pt x="107" y="164"/>
                    </a:lnTo>
                    <a:lnTo>
                      <a:pt x="98" y="171"/>
                    </a:lnTo>
                    <a:lnTo>
                      <a:pt x="95" y="171"/>
                    </a:lnTo>
                    <a:lnTo>
                      <a:pt x="84" y="173"/>
                    </a:lnTo>
                    <a:lnTo>
                      <a:pt x="76" y="173"/>
                    </a:lnTo>
                    <a:lnTo>
                      <a:pt x="66" y="171"/>
                    </a:lnTo>
                    <a:lnTo>
                      <a:pt x="53" y="167"/>
                    </a:lnTo>
                    <a:lnTo>
                      <a:pt x="51" y="167"/>
                    </a:lnTo>
                    <a:lnTo>
                      <a:pt x="42" y="170"/>
                    </a:lnTo>
                    <a:lnTo>
                      <a:pt x="41" y="170"/>
                    </a:lnTo>
                    <a:lnTo>
                      <a:pt x="18" y="178"/>
                    </a:lnTo>
                    <a:lnTo>
                      <a:pt x="17" y="180"/>
                    </a:lnTo>
                    <a:lnTo>
                      <a:pt x="10" y="182"/>
                    </a:lnTo>
                    <a:lnTo>
                      <a:pt x="2" y="192"/>
                    </a:lnTo>
                    <a:lnTo>
                      <a:pt x="0" y="192"/>
                    </a:lnTo>
                    <a:lnTo>
                      <a:pt x="0" y="19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69" name="Freeform 1603">
                <a:extLst>
                  <a:ext uri="{FF2B5EF4-FFF2-40B4-BE49-F238E27FC236}">
                    <a16:creationId xmlns:a16="http://schemas.microsoft.com/office/drawing/2014/main" id="{9BCB0C95-B9FE-8B62-5868-DBB38DD2ED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42" y="1447"/>
                <a:ext cx="22" cy="13"/>
              </a:xfrm>
              <a:custGeom>
                <a:avLst/>
                <a:gdLst>
                  <a:gd name="T0" fmla="*/ 0 w 87"/>
                  <a:gd name="T1" fmla="*/ 53 h 53"/>
                  <a:gd name="T2" fmla="*/ 2 w 87"/>
                  <a:gd name="T3" fmla="*/ 53 h 53"/>
                  <a:gd name="T4" fmla="*/ 9 w 87"/>
                  <a:gd name="T5" fmla="*/ 52 h 53"/>
                  <a:gd name="T6" fmla="*/ 51 w 87"/>
                  <a:gd name="T7" fmla="*/ 31 h 53"/>
                  <a:gd name="T8" fmla="*/ 55 w 87"/>
                  <a:gd name="T9" fmla="*/ 31 h 53"/>
                  <a:gd name="T10" fmla="*/ 59 w 87"/>
                  <a:gd name="T11" fmla="*/ 32 h 53"/>
                  <a:gd name="T12" fmla="*/ 60 w 87"/>
                  <a:gd name="T13" fmla="*/ 29 h 53"/>
                  <a:gd name="T14" fmla="*/ 60 w 87"/>
                  <a:gd name="T15" fmla="*/ 24 h 53"/>
                  <a:gd name="T16" fmla="*/ 63 w 87"/>
                  <a:gd name="T17" fmla="*/ 20 h 53"/>
                  <a:gd name="T18" fmla="*/ 66 w 87"/>
                  <a:gd name="T19" fmla="*/ 14 h 53"/>
                  <a:gd name="T20" fmla="*/ 72 w 87"/>
                  <a:gd name="T21" fmla="*/ 8 h 53"/>
                  <a:gd name="T22" fmla="*/ 77 w 87"/>
                  <a:gd name="T23" fmla="*/ 7 h 53"/>
                  <a:gd name="T24" fmla="*/ 80 w 87"/>
                  <a:gd name="T25" fmla="*/ 7 h 53"/>
                  <a:gd name="T26" fmla="*/ 83 w 87"/>
                  <a:gd name="T27" fmla="*/ 6 h 53"/>
                  <a:gd name="T28" fmla="*/ 86 w 87"/>
                  <a:gd name="T29" fmla="*/ 1 h 53"/>
                  <a:gd name="T30" fmla="*/ 87 w 87"/>
                  <a:gd name="T31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87" h="53">
                    <a:moveTo>
                      <a:pt x="0" y="53"/>
                    </a:moveTo>
                    <a:lnTo>
                      <a:pt x="2" y="53"/>
                    </a:lnTo>
                    <a:lnTo>
                      <a:pt x="9" y="52"/>
                    </a:lnTo>
                    <a:lnTo>
                      <a:pt x="51" y="31"/>
                    </a:lnTo>
                    <a:lnTo>
                      <a:pt x="55" y="31"/>
                    </a:lnTo>
                    <a:lnTo>
                      <a:pt x="59" y="32"/>
                    </a:lnTo>
                    <a:lnTo>
                      <a:pt x="60" y="29"/>
                    </a:lnTo>
                    <a:lnTo>
                      <a:pt x="60" y="24"/>
                    </a:lnTo>
                    <a:lnTo>
                      <a:pt x="63" y="20"/>
                    </a:lnTo>
                    <a:lnTo>
                      <a:pt x="66" y="14"/>
                    </a:lnTo>
                    <a:lnTo>
                      <a:pt x="72" y="8"/>
                    </a:lnTo>
                    <a:lnTo>
                      <a:pt x="77" y="7"/>
                    </a:lnTo>
                    <a:lnTo>
                      <a:pt x="80" y="7"/>
                    </a:lnTo>
                    <a:lnTo>
                      <a:pt x="83" y="6"/>
                    </a:lnTo>
                    <a:lnTo>
                      <a:pt x="86" y="1"/>
                    </a:lnTo>
                    <a:lnTo>
                      <a:pt x="87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70" name="Freeform 1604">
                <a:extLst>
                  <a:ext uri="{FF2B5EF4-FFF2-40B4-BE49-F238E27FC236}">
                    <a16:creationId xmlns:a16="http://schemas.microsoft.com/office/drawing/2014/main" id="{C982A770-AA6F-CF12-43E6-1519A3F710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6" y="1460"/>
                <a:ext cx="6" cy="5"/>
              </a:xfrm>
              <a:custGeom>
                <a:avLst/>
                <a:gdLst>
                  <a:gd name="T0" fmla="*/ 0 w 26"/>
                  <a:gd name="T1" fmla="*/ 23 h 23"/>
                  <a:gd name="T2" fmla="*/ 0 w 26"/>
                  <a:gd name="T3" fmla="*/ 20 h 23"/>
                  <a:gd name="T4" fmla="*/ 4 w 26"/>
                  <a:gd name="T5" fmla="*/ 17 h 23"/>
                  <a:gd name="T6" fmla="*/ 18 w 26"/>
                  <a:gd name="T7" fmla="*/ 2 h 23"/>
                  <a:gd name="T8" fmla="*/ 18 w 26"/>
                  <a:gd name="T9" fmla="*/ 0 h 23"/>
                  <a:gd name="T10" fmla="*/ 22 w 26"/>
                  <a:gd name="T11" fmla="*/ 0 h 23"/>
                  <a:gd name="T12" fmla="*/ 26 w 26"/>
                  <a:gd name="T13" fmla="*/ 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6" h="23">
                    <a:moveTo>
                      <a:pt x="0" y="23"/>
                    </a:moveTo>
                    <a:lnTo>
                      <a:pt x="0" y="20"/>
                    </a:lnTo>
                    <a:lnTo>
                      <a:pt x="4" y="17"/>
                    </a:lnTo>
                    <a:lnTo>
                      <a:pt x="18" y="2"/>
                    </a:lnTo>
                    <a:lnTo>
                      <a:pt x="18" y="0"/>
                    </a:lnTo>
                    <a:lnTo>
                      <a:pt x="22" y="0"/>
                    </a:lnTo>
                    <a:lnTo>
                      <a:pt x="26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71" name="Freeform 1605">
                <a:extLst>
                  <a:ext uri="{FF2B5EF4-FFF2-40B4-BE49-F238E27FC236}">
                    <a16:creationId xmlns:a16="http://schemas.microsoft.com/office/drawing/2014/main" id="{C0FE5E97-E0E1-70EE-7D02-4570E10F10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41" y="1460"/>
                <a:ext cx="61" cy="43"/>
              </a:xfrm>
              <a:custGeom>
                <a:avLst/>
                <a:gdLst>
                  <a:gd name="T0" fmla="*/ 244 w 244"/>
                  <a:gd name="T1" fmla="*/ 171 h 171"/>
                  <a:gd name="T2" fmla="*/ 243 w 244"/>
                  <a:gd name="T3" fmla="*/ 166 h 171"/>
                  <a:gd name="T4" fmla="*/ 240 w 244"/>
                  <a:gd name="T5" fmla="*/ 164 h 171"/>
                  <a:gd name="T6" fmla="*/ 238 w 244"/>
                  <a:gd name="T7" fmla="*/ 164 h 171"/>
                  <a:gd name="T8" fmla="*/ 222 w 244"/>
                  <a:gd name="T9" fmla="*/ 148 h 171"/>
                  <a:gd name="T10" fmla="*/ 215 w 244"/>
                  <a:gd name="T11" fmla="*/ 133 h 171"/>
                  <a:gd name="T12" fmla="*/ 201 w 244"/>
                  <a:gd name="T13" fmla="*/ 133 h 171"/>
                  <a:gd name="T14" fmla="*/ 197 w 244"/>
                  <a:gd name="T15" fmla="*/ 130 h 171"/>
                  <a:gd name="T16" fmla="*/ 191 w 244"/>
                  <a:gd name="T17" fmla="*/ 130 h 171"/>
                  <a:gd name="T18" fmla="*/ 183 w 244"/>
                  <a:gd name="T19" fmla="*/ 126 h 171"/>
                  <a:gd name="T20" fmla="*/ 180 w 244"/>
                  <a:gd name="T21" fmla="*/ 125 h 171"/>
                  <a:gd name="T22" fmla="*/ 158 w 244"/>
                  <a:gd name="T23" fmla="*/ 116 h 171"/>
                  <a:gd name="T24" fmla="*/ 137 w 244"/>
                  <a:gd name="T25" fmla="*/ 102 h 171"/>
                  <a:gd name="T26" fmla="*/ 126 w 244"/>
                  <a:gd name="T27" fmla="*/ 92 h 171"/>
                  <a:gd name="T28" fmla="*/ 115 w 244"/>
                  <a:gd name="T29" fmla="*/ 88 h 171"/>
                  <a:gd name="T30" fmla="*/ 102 w 244"/>
                  <a:gd name="T31" fmla="*/ 89 h 171"/>
                  <a:gd name="T32" fmla="*/ 100 w 244"/>
                  <a:gd name="T33" fmla="*/ 87 h 171"/>
                  <a:gd name="T34" fmla="*/ 100 w 244"/>
                  <a:gd name="T35" fmla="*/ 85 h 171"/>
                  <a:gd name="T36" fmla="*/ 94 w 244"/>
                  <a:gd name="T37" fmla="*/ 81 h 171"/>
                  <a:gd name="T38" fmla="*/ 84 w 244"/>
                  <a:gd name="T39" fmla="*/ 78 h 171"/>
                  <a:gd name="T40" fmla="*/ 81 w 244"/>
                  <a:gd name="T41" fmla="*/ 78 h 171"/>
                  <a:gd name="T42" fmla="*/ 77 w 244"/>
                  <a:gd name="T43" fmla="*/ 80 h 171"/>
                  <a:gd name="T44" fmla="*/ 64 w 244"/>
                  <a:gd name="T45" fmla="*/ 80 h 171"/>
                  <a:gd name="T46" fmla="*/ 64 w 244"/>
                  <a:gd name="T47" fmla="*/ 78 h 171"/>
                  <a:gd name="T48" fmla="*/ 63 w 244"/>
                  <a:gd name="T49" fmla="*/ 78 h 171"/>
                  <a:gd name="T50" fmla="*/ 62 w 244"/>
                  <a:gd name="T51" fmla="*/ 77 h 171"/>
                  <a:gd name="T52" fmla="*/ 42 w 244"/>
                  <a:gd name="T53" fmla="*/ 73 h 171"/>
                  <a:gd name="T54" fmla="*/ 30 w 244"/>
                  <a:gd name="T55" fmla="*/ 68 h 171"/>
                  <a:gd name="T56" fmla="*/ 28 w 244"/>
                  <a:gd name="T57" fmla="*/ 68 h 171"/>
                  <a:gd name="T58" fmla="*/ 28 w 244"/>
                  <a:gd name="T59" fmla="*/ 67 h 171"/>
                  <a:gd name="T60" fmla="*/ 27 w 244"/>
                  <a:gd name="T61" fmla="*/ 66 h 171"/>
                  <a:gd name="T62" fmla="*/ 16 w 244"/>
                  <a:gd name="T63" fmla="*/ 48 h 171"/>
                  <a:gd name="T64" fmla="*/ 9 w 244"/>
                  <a:gd name="T65" fmla="*/ 32 h 171"/>
                  <a:gd name="T66" fmla="*/ 2 w 244"/>
                  <a:gd name="T67" fmla="*/ 21 h 171"/>
                  <a:gd name="T68" fmla="*/ 2 w 244"/>
                  <a:gd name="T69" fmla="*/ 18 h 171"/>
                  <a:gd name="T70" fmla="*/ 0 w 244"/>
                  <a:gd name="T71" fmla="*/ 11 h 171"/>
                  <a:gd name="T72" fmla="*/ 0 w 244"/>
                  <a:gd name="T73" fmla="*/ 6 h 171"/>
                  <a:gd name="T74" fmla="*/ 3 w 244"/>
                  <a:gd name="T75" fmla="*/ 1 h 171"/>
                  <a:gd name="T76" fmla="*/ 4 w 244"/>
                  <a:gd name="T77" fmla="*/ 0 h 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44" h="171">
                    <a:moveTo>
                      <a:pt x="244" y="171"/>
                    </a:moveTo>
                    <a:lnTo>
                      <a:pt x="243" y="166"/>
                    </a:lnTo>
                    <a:lnTo>
                      <a:pt x="240" y="164"/>
                    </a:lnTo>
                    <a:lnTo>
                      <a:pt x="238" y="164"/>
                    </a:lnTo>
                    <a:lnTo>
                      <a:pt x="222" y="148"/>
                    </a:lnTo>
                    <a:lnTo>
                      <a:pt x="215" y="133"/>
                    </a:lnTo>
                    <a:lnTo>
                      <a:pt x="201" y="133"/>
                    </a:lnTo>
                    <a:lnTo>
                      <a:pt x="197" y="130"/>
                    </a:lnTo>
                    <a:lnTo>
                      <a:pt x="191" y="130"/>
                    </a:lnTo>
                    <a:lnTo>
                      <a:pt x="183" y="126"/>
                    </a:lnTo>
                    <a:lnTo>
                      <a:pt x="180" y="125"/>
                    </a:lnTo>
                    <a:lnTo>
                      <a:pt x="158" y="116"/>
                    </a:lnTo>
                    <a:lnTo>
                      <a:pt x="137" y="102"/>
                    </a:lnTo>
                    <a:lnTo>
                      <a:pt x="126" y="92"/>
                    </a:lnTo>
                    <a:lnTo>
                      <a:pt x="115" y="88"/>
                    </a:lnTo>
                    <a:lnTo>
                      <a:pt x="102" y="89"/>
                    </a:lnTo>
                    <a:lnTo>
                      <a:pt x="100" y="87"/>
                    </a:lnTo>
                    <a:lnTo>
                      <a:pt x="100" y="85"/>
                    </a:lnTo>
                    <a:lnTo>
                      <a:pt x="94" y="81"/>
                    </a:lnTo>
                    <a:lnTo>
                      <a:pt x="84" y="78"/>
                    </a:lnTo>
                    <a:lnTo>
                      <a:pt x="81" y="78"/>
                    </a:lnTo>
                    <a:lnTo>
                      <a:pt x="77" y="80"/>
                    </a:lnTo>
                    <a:lnTo>
                      <a:pt x="64" y="80"/>
                    </a:lnTo>
                    <a:lnTo>
                      <a:pt x="64" y="78"/>
                    </a:lnTo>
                    <a:lnTo>
                      <a:pt x="63" y="78"/>
                    </a:lnTo>
                    <a:lnTo>
                      <a:pt x="62" y="77"/>
                    </a:lnTo>
                    <a:lnTo>
                      <a:pt x="42" y="73"/>
                    </a:lnTo>
                    <a:lnTo>
                      <a:pt x="30" y="68"/>
                    </a:lnTo>
                    <a:lnTo>
                      <a:pt x="28" y="68"/>
                    </a:lnTo>
                    <a:lnTo>
                      <a:pt x="28" y="67"/>
                    </a:lnTo>
                    <a:lnTo>
                      <a:pt x="27" y="66"/>
                    </a:lnTo>
                    <a:lnTo>
                      <a:pt x="16" y="48"/>
                    </a:lnTo>
                    <a:lnTo>
                      <a:pt x="9" y="32"/>
                    </a:lnTo>
                    <a:lnTo>
                      <a:pt x="2" y="21"/>
                    </a:lnTo>
                    <a:lnTo>
                      <a:pt x="2" y="18"/>
                    </a:lnTo>
                    <a:lnTo>
                      <a:pt x="0" y="11"/>
                    </a:lnTo>
                    <a:lnTo>
                      <a:pt x="0" y="6"/>
                    </a:lnTo>
                    <a:lnTo>
                      <a:pt x="3" y="1"/>
                    </a:lnTo>
                    <a:lnTo>
                      <a:pt x="4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72" name="Freeform 1606">
                <a:extLst>
                  <a:ext uri="{FF2B5EF4-FFF2-40B4-BE49-F238E27FC236}">
                    <a16:creationId xmlns:a16="http://schemas.microsoft.com/office/drawing/2014/main" id="{34FB15B2-C56E-4093-4221-660A335ECE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7" y="1465"/>
                <a:ext cx="19" cy="56"/>
              </a:xfrm>
              <a:custGeom>
                <a:avLst/>
                <a:gdLst>
                  <a:gd name="T0" fmla="*/ 33 w 75"/>
                  <a:gd name="T1" fmla="*/ 222 h 222"/>
                  <a:gd name="T2" fmla="*/ 32 w 75"/>
                  <a:gd name="T3" fmla="*/ 216 h 222"/>
                  <a:gd name="T4" fmla="*/ 26 w 75"/>
                  <a:gd name="T5" fmla="*/ 206 h 222"/>
                  <a:gd name="T6" fmla="*/ 20 w 75"/>
                  <a:gd name="T7" fmla="*/ 199 h 222"/>
                  <a:gd name="T8" fmla="*/ 20 w 75"/>
                  <a:gd name="T9" fmla="*/ 198 h 222"/>
                  <a:gd name="T10" fmla="*/ 22 w 75"/>
                  <a:gd name="T11" fmla="*/ 188 h 222"/>
                  <a:gd name="T12" fmla="*/ 22 w 75"/>
                  <a:gd name="T13" fmla="*/ 184 h 222"/>
                  <a:gd name="T14" fmla="*/ 20 w 75"/>
                  <a:gd name="T15" fmla="*/ 182 h 222"/>
                  <a:gd name="T16" fmla="*/ 8 w 75"/>
                  <a:gd name="T17" fmla="*/ 166 h 222"/>
                  <a:gd name="T18" fmla="*/ 2 w 75"/>
                  <a:gd name="T19" fmla="*/ 156 h 222"/>
                  <a:gd name="T20" fmla="*/ 6 w 75"/>
                  <a:gd name="T21" fmla="*/ 146 h 222"/>
                  <a:gd name="T22" fmla="*/ 6 w 75"/>
                  <a:gd name="T23" fmla="*/ 141 h 222"/>
                  <a:gd name="T24" fmla="*/ 5 w 75"/>
                  <a:gd name="T25" fmla="*/ 138 h 222"/>
                  <a:gd name="T26" fmla="*/ 5 w 75"/>
                  <a:gd name="T27" fmla="*/ 135 h 222"/>
                  <a:gd name="T28" fmla="*/ 0 w 75"/>
                  <a:gd name="T29" fmla="*/ 120 h 222"/>
                  <a:gd name="T30" fmla="*/ 1 w 75"/>
                  <a:gd name="T31" fmla="*/ 120 h 222"/>
                  <a:gd name="T32" fmla="*/ 8 w 75"/>
                  <a:gd name="T33" fmla="*/ 111 h 222"/>
                  <a:gd name="T34" fmla="*/ 9 w 75"/>
                  <a:gd name="T35" fmla="*/ 105 h 222"/>
                  <a:gd name="T36" fmla="*/ 9 w 75"/>
                  <a:gd name="T37" fmla="*/ 99 h 222"/>
                  <a:gd name="T38" fmla="*/ 13 w 75"/>
                  <a:gd name="T39" fmla="*/ 92 h 222"/>
                  <a:gd name="T40" fmla="*/ 20 w 75"/>
                  <a:gd name="T41" fmla="*/ 85 h 222"/>
                  <a:gd name="T42" fmla="*/ 20 w 75"/>
                  <a:gd name="T43" fmla="*/ 82 h 222"/>
                  <a:gd name="T44" fmla="*/ 30 w 75"/>
                  <a:gd name="T45" fmla="*/ 58 h 222"/>
                  <a:gd name="T46" fmla="*/ 32 w 75"/>
                  <a:gd name="T47" fmla="*/ 57 h 222"/>
                  <a:gd name="T48" fmla="*/ 48 w 75"/>
                  <a:gd name="T49" fmla="*/ 46 h 222"/>
                  <a:gd name="T50" fmla="*/ 57 w 75"/>
                  <a:gd name="T51" fmla="*/ 36 h 222"/>
                  <a:gd name="T52" fmla="*/ 64 w 75"/>
                  <a:gd name="T53" fmla="*/ 26 h 222"/>
                  <a:gd name="T54" fmla="*/ 72 w 75"/>
                  <a:gd name="T55" fmla="*/ 12 h 222"/>
                  <a:gd name="T56" fmla="*/ 75 w 75"/>
                  <a:gd name="T57" fmla="*/ 0 h 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75" h="222">
                    <a:moveTo>
                      <a:pt x="33" y="222"/>
                    </a:moveTo>
                    <a:lnTo>
                      <a:pt x="32" y="216"/>
                    </a:lnTo>
                    <a:lnTo>
                      <a:pt x="26" y="206"/>
                    </a:lnTo>
                    <a:lnTo>
                      <a:pt x="20" y="199"/>
                    </a:lnTo>
                    <a:lnTo>
                      <a:pt x="20" y="198"/>
                    </a:lnTo>
                    <a:lnTo>
                      <a:pt x="22" y="188"/>
                    </a:lnTo>
                    <a:lnTo>
                      <a:pt x="22" y="184"/>
                    </a:lnTo>
                    <a:lnTo>
                      <a:pt x="20" y="182"/>
                    </a:lnTo>
                    <a:lnTo>
                      <a:pt x="8" y="166"/>
                    </a:lnTo>
                    <a:lnTo>
                      <a:pt x="2" y="156"/>
                    </a:lnTo>
                    <a:lnTo>
                      <a:pt x="6" y="146"/>
                    </a:lnTo>
                    <a:lnTo>
                      <a:pt x="6" y="141"/>
                    </a:lnTo>
                    <a:lnTo>
                      <a:pt x="5" y="138"/>
                    </a:lnTo>
                    <a:lnTo>
                      <a:pt x="5" y="135"/>
                    </a:lnTo>
                    <a:lnTo>
                      <a:pt x="0" y="120"/>
                    </a:lnTo>
                    <a:lnTo>
                      <a:pt x="1" y="120"/>
                    </a:lnTo>
                    <a:lnTo>
                      <a:pt x="8" y="111"/>
                    </a:lnTo>
                    <a:lnTo>
                      <a:pt x="9" y="105"/>
                    </a:lnTo>
                    <a:lnTo>
                      <a:pt x="9" y="99"/>
                    </a:lnTo>
                    <a:lnTo>
                      <a:pt x="13" y="92"/>
                    </a:lnTo>
                    <a:lnTo>
                      <a:pt x="20" y="85"/>
                    </a:lnTo>
                    <a:lnTo>
                      <a:pt x="20" y="82"/>
                    </a:lnTo>
                    <a:lnTo>
                      <a:pt x="30" y="58"/>
                    </a:lnTo>
                    <a:lnTo>
                      <a:pt x="32" y="57"/>
                    </a:lnTo>
                    <a:lnTo>
                      <a:pt x="48" y="46"/>
                    </a:lnTo>
                    <a:lnTo>
                      <a:pt x="57" y="36"/>
                    </a:lnTo>
                    <a:lnTo>
                      <a:pt x="64" y="26"/>
                    </a:lnTo>
                    <a:lnTo>
                      <a:pt x="72" y="12"/>
                    </a:lnTo>
                    <a:lnTo>
                      <a:pt x="75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73" name="Freeform 1607">
                <a:extLst>
                  <a:ext uri="{FF2B5EF4-FFF2-40B4-BE49-F238E27FC236}">
                    <a16:creationId xmlns:a16="http://schemas.microsoft.com/office/drawing/2014/main" id="{C6148204-5A7C-BBE6-4868-31E284598E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5" y="1458"/>
                <a:ext cx="11" cy="7"/>
              </a:xfrm>
              <a:custGeom>
                <a:avLst/>
                <a:gdLst>
                  <a:gd name="T0" fmla="*/ 0 w 41"/>
                  <a:gd name="T1" fmla="*/ 0 h 29"/>
                  <a:gd name="T2" fmla="*/ 2 w 41"/>
                  <a:gd name="T3" fmla="*/ 0 h 29"/>
                  <a:gd name="T4" fmla="*/ 12 w 41"/>
                  <a:gd name="T5" fmla="*/ 6 h 29"/>
                  <a:gd name="T6" fmla="*/ 41 w 41"/>
                  <a:gd name="T7" fmla="*/ 2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1" h="29">
                    <a:moveTo>
                      <a:pt x="0" y="0"/>
                    </a:moveTo>
                    <a:lnTo>
                      <a:pt x="2" y="0"/>
                    </a:lnTo>
                    <a:lnTo>
                      <a:pt x="12" y="6"/>
                    </a:lnTo>
                    <a:lnTo>
                      <a:pt x="41" y="2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74" name="Freeform 1608">
                <a:extLst>
                  <a:ext uri="{FF2B5EF4-FFF2-40B4-BE49-F238E27FC236}">
                    <a16:creationId xmlns:a16="http://schemas.microsoft.com/office/drawing/2014/main" id="{585068E5-540C-ABA3-9003-8BF77E72CC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5" y="1386"/>
                <a:ext cx="35" cy="16"/>
              </a:xfrm>
              <a:custGeom>
                <a:avLst/>
                <a:gdLst>
                  <a:gd name="T0" fmla="*/ 0 w 141"/>
                  <a:gd name="T1" fmla="*/ 66 h 66"/>
                  <a:gd name="T2" fmla="*/ 9 w 141"/>
                  <a:gd name="T3" fmla="*/ 56 h 66"/>
                  <a:gd name="T4" fmla="*/ 11 w 141"/>
                  <a:gd name="T5" fmla="*/ 56 h 66"/>
                  <a:gd name="T6" fmla="*/ 14 w 141"/>
                  <a:gd name="T7" fmla="*/ 59 h 66"/>
                  <a:gd name="T8" fmla="*/ 30 w 141"/>
                  <a:gd name="T9" fmla="*/ 64 h 66"/>
                  <a:gd name="T10" fmla="*/ 47 w 141"/>
                  <a:gd name="T11" fmla="*/ 59 h 66"/>
                  <a:gd name="T12" fmla="*/ 55 w 141"/>
                  <a:gd name="T13" fmla="*/ 54 h 66"/>
                  <a:gd name="T14" fmla="*/ 62 w 141"/>
                  <a:gd name="T15" fmla="*/ 47 h 66"/>
                  <a:gd name="T16" fmla="*/ 72 w 141"/>
                  <a:gd name="T17" fmla="*/ 30 h 66"/>
                  <a:gd name="T18" fmla="*/ 103 w 141"/>
                  <a:gd name="T19" fmla="*/ 7 h 66"/>
                  <a:gd name="T20" fmla="*/ 108 w 141"/>
                  <a:gd name="T21" fmla="*/ 6 h 66"/>
                  <a:gd name="T22" fmla="*/ 110 w 141"/>
                  <a:gd name="T23" fmla="*/ 6 h 66"/>
                  <a:gd name="T24" fmla="*/ 114 w 141"/>
                  <a:gd name="T25" fmla="*/ 1 h 66"/>
                  <a:gd name="T26" fmla="*/ 114 w 141"/>
                  <a:gd name="T27" fmla="*/ 0 h 66"/>
                  <a:gd name="T28" fmla="*/ 117 w 141"/>
                  <a:gd name="T29" fmla="*/ 0 h 66"/>
                  <a:gd name="T30" fmla="*/ 118 w 141"/>
                  <a:gd name="T31" fmla="*/ 3 h 66"/>
                  <a:gd name="T32" fmla="*/ 120 w 141"/>
                  <a:gd name="T33" fmla="*/ 4 h 66"/>
                  <a:gd name="T34" fmla="*/ 124 w 141"/>
                  <a:gd name="T35" fmla="*/ 7 h 66"/>
                  <a:gd name="T36" fmla="*/ 141 w 141"/>
                  <a:gd name="T37" fmla="*/ 7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41" h="66">
                    <a:moveTo>
                      <a:pt x="0" y="66"/>
                    </a:moveTo>
                    <a:lnTo>
                      <a:pt x="9" y="56"/>
                    </a:lnTo>
                    <a:lnTo>
                      <a:pt x="11" y="56"/>
                    </a:lnTo>
                    <a:lnTo>
                      <a:pt x="14" y="59"/>
                    </a:lnTo>
                    <a:lnTo>
                      <a:pt x="30" y="64"/>
                    </a:lnTo>
                    <a:lnTo>
                      <a:pt x="47" y="59"/>
                    </a:lnTo>
                    <a:lnTo>
                      <a:pt x="55" y="54"/>
                    </a:lnTo>
                    <a:lnTo>
                      <a:pt x="62" y="47"/>
                    </a:lnTo>
                    <a:lnTo>
                      <a:pt x="72" y="30"/>
                    </a:lnTo>
                    <a:lnTo>
                      <a:pt x="103" y="7"/>
                    </a:lnTo>
                    <a:lnTo>
                      <a:pt x="108" y="6"/>
                    </a:lnTo>
                    <a:lnTo>
                      <a:pt x="110" y="6"/>
                    </a:lnTo>
                    <a:lnTo>
                      <a:pt x="114" y="1"/>
                    </a:lnTo>
                    <a:lnTo>
                      <a:pt x="114" y="0"/>
                    </a:lnTo>
                    <a:lnTo>
                      <a:pt x="117" y="0"/>
                    </a:lnTo>
                    <a:lnTo>
                      <a:pt x="118" y="3"/>
                    </a:lnTo>
                    <a:lnTo>
                      <a:pt x="120" y="4"/>
                    </a:lnTo>
                    <a:lnTo>
                      <a:pt x="124" y="7"/>
                    </a:lnTo>
                    <a:lnTo>
                      <a:pt x="141" y="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75" name="Freeform 1609">
                <a:extLst>
                  <a:ext uri="{FF2B5EF4-FFF2-40B4-BE49-F238E27FC236}">
                    <a16:creationId xmlns:a16="http://schemas.microsoft.com/office/drawing/2014/main" id="{75395A3B-2D30-5DA9-2DF7-F30171B20A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5" y="1402"/>
                <a:ext cx="32" cy="34"/>
              </a:xfrm>
              <a:custGeom>
                <a:avLst/>
                <a:gdLst>
                  <a:gd name="T0" fmla="*/ 121 w 129"/>
                  <a:gd name="T1" fmla="*/ 136 h 136"/>
                  <a:gd name="T2" fmla="*/ 121 w 129"/>
                  <a:gd name="T3" fmla="*/ 135 h 136"/>
                  <a:gd name="T4" fmla="*/ 129 w 129"/>
                  <a:gd name="T5" fmla="*/ 107 h 136"/>
                  <a:gd name="T6" fmla="*/ 129 w 129"/>
                  <a:gd name="T7" fmla="*/ 106 h 136"/>
                  <a:gd name="T8" fmla="*/ 128 w 129"/>
                  <a:gd name="T9" fmla="*/ 106 h 136"/>
                  <a:gd name="T10" fmla="*/ 125 w 129"/>
                  <a:gd name="T11" fmla="*/ 103 h 136"/>
                  <a:gd name="T12" fmla="*/ 111 w 129"/>
                  <a:gd name="T13" fmla="*/ 98 h 136"/>
                  <a:gd name="T14" fmla="*/ 100 w 129"/>
                  <a:gd name="T15" fmla="*/ 92 h 136"/>
                  <a:gd name="T16" fmla="*/ 94 w 129"/>
                  <a:gd name="T17" fmla="*/ 83 h 136"/>
                  <a:gd name="T18" fmla="*/ 88 w 129"/>
                  <a:gd name="T19" fmla="*/ 81 h 136"/>
                  <a:gd name="T20" fmla="*/ 88 w 129"/>
                  <a:gd name="T21" fmla="*/ 78 h 136"/>
                  <a:gd name="T22" fmla="*/ 89 w 129"/>
                  <a:gd name="T23" fmla="*/ 76 h 136"/>
                  <a:gd name="T24" fmla="*/ 65 w 129"/>
                  <a:gd name="T25" fmla="*/ 76 h 136"/>
                  <a:gd name="T26" fmla="*/ 51 w 129"/>
                  <a:gd name="T27" fmla="*/ 68 h 136"/>
                  <a:gd name="T28" fmla="*/ 40 w 129"/>
                  <a:gd name="T29" fmla="*/ 64 h 136"/>
                  <a:gd name="T30" fmla="*/ 34 w 129"/>
                  <a:gd name="T31" fmla="*/ 65 h 136"/>
                  <a:gd name="T32" fmla="*/ 30 w 129"/>
                  <a:gd name="T33" fmla="*/ 65 h 136"/>
                  <a:gd name="T34" fmla="*/ 25 w 129"/>
                  <a:gd name="T35" fmla="*/ 61 h 136"/>
                  <a:gd name="T36" fmla="*/ 16 w 129"/>
                  <a:gd name="T37" fmla="*/ 47 h 136"/>
                  <a:gd name="T38" fmla="*/ 14 w 129"/>
                  <a:gd name="T39" fmla="*/ 44 h 136"/>
                  <a:gd name="T40" fmla="*/ 12 w 129"/>
                  <a:gd name="T41" fmla="*/ 44 h 136"/>
                  <a:gd name="T42" fmla="*/ 14 w 129"/>
                  <a:gd name="T43" fmla="*/ 41 h 136"/>
                  <a:gd name="T44" fmla="*/ 15 w 129"/>
                  <a:gd name="T45" fmla="*/ 33 h 136"/>
                  <a:gd name="T46" fmla="*/ 16 w 129"/>
                  <a:gd name="T47" fmla="*/ 28 h 136"/>
                  <a:gd name="T48" fmla="*/ 16 w 129"/>
                  <a:gd name="T49" fmla="*/ 21 h 136"/>
                  <a:gd name="T50" fmla="*/ 15 w 129"/>
                  <a:gd name="T51" fmla="*/ 18 h 136"/>
                  <a:gd name="T52" fmla="*/ 15 w 129"/>
                  <a:gd name="T53" fmla="*/ 14 h 136"/>
                  <a:gd name="T54" fmla="*/ 12 w 129"/>
                  <a:gd name="T55" fmla="*/ 11 h 136"/>
                  <a:gd name="T56" fmla="*/ 12 w 129"/>
                  <a:gd name="T57" fmla="*/ 9 h 136"/>
                  <a:gd name="T58" fmla="*/ 9 w 129"/>
                  <a:gd name="T59" fmla="*/ 9 h 136"/>
                  <a:gd name="T60" fmla="*/ 7 w 129"/>
                  <a:gd name="T61" fmla="*/ 11 h 136"/>
                  <a:gd name="T62" fmla="*/ 5 w 129"/>
                  <a:gd name="T63" fmla="*/ 11 h 136"/>
                  <a:gd name="T64" fmla="*/ 5 w 129"/>
                  <a:gd name="T65" fmla="*/ 8 h 136"/>
                  <a:gd name="T66" fmla="*/ 1 w 129"/>
                  <a:gd name="T67" fmla="*/ 2 h 136"/>
                  <a:gd name="T68" fmla="*/ 0 w 129"/>
                  <a:gd name="T69" fmla="*/ 0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29" h="136">
                    <a:moveTo>
                      <a:pt x="121" y="136"/>
                    </a:moveTo>
                    <a:lnTo>
                      <a:pt x="121" y="135"/>
                    </a:lnTo>
                    <a:lnTo>
                      <a:pt x="129" y="107"/>
                    </a:lnTo>
                    <a:lnTo>
                      <a:pt x="129" y="106"/>
                    </a:lnTo>
                    <a:lnTo>
                      <a:pt x="128" y="106"/>
                    </a:lnTo>
                    <a:lnTo>
                      <a:pt x="125" y="103"/>
                    </a:lnTo>
                    <a:lnTo>
                      <a:pt x="111" y="98"/>
                    </a:lnTo>
                    <a:lnTo>
                      <a:pt x="100" y="92"/>
                    </a:lnTo>
                    <a:lnTo>
                      <a:pt x="94" y="83"/>
                    </a:lnTo>
                    <a:lnTo>
                      <a:pt x="88" y="81"/>
                    </a:lnTo>
                    <a:lnTo>
                      <a:pt x="88" y="78"/>
                    </a:lnTo>
                    <a:lnTo>
                      <a:pt x="89" y="76"/>
                    </a:lnTo>
                    <a:lnTo>
                      <a:pt x="65" y="76"/>
                    </a:lnTo>
                    <a:lnTo>
                      <a:pt x="51" y="68"/>
                    </a:lnTo>
                    <a:lnTo>
                      <a:pt x="40" y="64"/>
                    </a:lnTo>
                    <a:lnTo>
                      <a:pt x="34" y="65"/>
                    </a:lnTo>
                    <a:lnTo>
                      <a:pt x="30" y="65"/>
                    </a:lnTo>
                    <a:lnTo>
                      <a:pt x="25" y="61"/>
                    </a:lnTo>
                    <a:lnTo>
                      <a:pt x="16" y="47"/>
                    </a:lnTo>
                    <a:lnTo>
                      <a:pt x="14" y="44"/>
                    </a:lnTo>
                    <a:lnTo>
                      <a:pt x="12" y="44"/>
                    </a:lnTo>
                    <a:lnTo>
                      <a:pt x="14" y="41"/>
                    </a:lnTo>
                    <a:lnTo>
                      <a:pt x="15" y="33"/>
                    </a:lnTo>
                    <a:lnTo>
                      <a:pt x="16" y="28"/>
                    </a:lnTo>
                    <a:lnTo>
                      <a:pt x="16" y="21"/>
                    </a:lnTo>
                    <a:lnTo>
                      <a:pt x="15" y="18"/>
                    </a:lnTo>
                    <a:lnTo>
                      <a:pt x="15" y="14"/>
                    </a:lnTo>
                    <a:lnTo>
                      <a:pt x="12" y="11"/>
                    </a:lnTo>
                    <a:lnTo>
                      <a:pt x="12" y="9"/>
                    </a:lnTo>
                    <a:lnTo>
                      <a:pt x="9" y="9"/>
                    </a:lnTo>
                    <a:lnTo>
                      <a:pt x="7" y="11"/>
                    </a:lnTo>
                    <a:lnTo>
                      <a:pt x="5" y="11"/>
                    </a:lnTo>
                    <a:lnTo>
                      <a:pt x="5" y="8"/>
                    </a:lnTo>
                    <a:lnTo>
                      <a:pt x="1" y="2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76" name="Freeform 1610">
                <a:extLst>
                  <a:ext uri="{FF2B5EF4-FFF2-40B4-BE49-F238E27FC236}">
                    <a16:creationId xmlns:a16="http://schemas.microsoft.com/office/drawing/2014/main" id="{CD859692-D256-A10C-BDE1-7FE28C3BE9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4" y="1431"/>
                <a:ext cx="31" cy="27"/>
              </a:xfrm>
              <a:custGeom>
                <a:avLst/>
                <a:gdLst>
                  <a:gd name="T0" fmla="*/ 123 w 123"/>
                  <a:gd name="T1" fmla="*/ 21 h 110"/>
                  <a:gd name="T2" fmla="*/ 122 w 123"/>
                  <a:gd name="T3" fmla="*/ 24 h 110"/>
                  <a:gd name="T4" fmla="*/ 117 w 123"/>
                  <a:gd name="T5" fmla="*/ 24 h 110"/>
                  <a:gd name="T6" fmla="*/ 115 w 123"/>
                  <a:gd name="T7" fmla="*/ 23 h 110"/>
                  <a:gd name="T8" fmla="*/ 99 w 123"/>
                  <a:gd name="T9" fmla="*/ 28 h 110"/>
                  <a:gd name="T10" fmla="*/ 98 w 123"/>
                  <a:gd name="T11" fmla="*/ 30 h 110"/>
                  <a:gd name="T12" fmla="*/ 92 w 123"/>
                  <a:gd name="T13" fmla="*/ 31 h 110"/>
                  <a:gd name="T14" fmla="*/ 92 w 123"/>
                  <a:gd name="T15" fmla="*/ 33 h 110"/>
                  <a:gd name="T16" fmla="*/ 88 w 123"/>
                  <a:gd name="T17" fmla="*/ 35 h 110"/>
                  <a:gd name="T18" fmla="*/ 83 w 123"/>
                  <a:gd name="T19" fmla="*/ 30 h 110"/>
                  <a:gd name="T20" fmla="*/ 80 w 123"/>
                  <a:gd name="T21" fmla="*/ 28 h 110"/>
                  <a:gd name="T22" fmla="*/ 83 w 123"/>
                  <a:gd name="T23" fmla="*/ 20 h 110"/>
                  <a:gd name="T24" fmla="*/ 83 w 123"/>
                  <a:gd name="T25" fmla="*/ 14 h 110"/>
                  <a:gd name="T26" fmla="*/ 82 w 123"/>
                  <a:gd name="T27" fmla="*/ 13 h 110"/>
                  <a:gd name="T28" fmla="*/ 73 w 123"/>
                  <a:gd name="T29" fmla="*/ 2 h 110"/>
                  <a:gd name="T30" fmla="*/ 71 w 123"/>
                  <a:gd name="T31" fmla="*/ 0 h 110"/>
                  <a:gd name="T32" fmla="*/ 64 w 123"/>
                  <a:gd name="T33" fmla="*/ 0 h 110"/>
                  <a:gd name="T34" fmla="*/ 63 w 123"/>
                  <a:gd name="T35" fmla="*/ 3 h 110"/>
                  <a:gd name="T36" fmla="*/ 62 w 123"/>
                  <a:gd name="T37" fmla="*/ 3 h 110"/>
                  <a:gd name="T38" fmla="*/ 62 w 123"/>
                  <a:gd name="T39" fmla="*/ 14 h 110"/>
                  <a:gd name="T40" fmla="*/ 60 w 123"/>
                  <a:gd name="T41" fmla="*/ 19 h 110"/>
                  <a:gd name="T42" fmla="*/ 59 w 123"/>
                  <a:gd name="T43" fmla="*/ 40 h 110"/>
                  <a:gd name="T44" fmla="*/ 55 w 123"/>
                  <a:gd name="T45" fmla="*/ 49 h 110"/>
                  <a:gd name="T46" fmla="*/ 53 w 123"/>
                  <a:gd name="T47" fmla="*/ 51 h 110"/>
                  <a:gd name="T48" fmla="*/ 49 w 123"/>
                  <a:gd name="T49" fmla="*/ 58 h 110"/>
                  <a:gd name="T50" fmla="*/ 40 w 123"/>
                  <a:gd name="T51" fmla="*/ 67 h 110"/>
                  <a:gd name="T52" fmla="*/ 36 w 123"/>
                  <a:gd name="T53" fmla="*/ 69 h 110"/>
                  <a:gd name="T54" fmla="*/ 25 w 123"/>
                  <a:gd name="T55" fmla="*/ 70 h 110"/>
                  <a:gd name="T56" fmla="*/ 17 w 123"/>
                  <a:gd name="T57" fmla="*/ 76 h 110"/>
                  <a:gd name="T58" fmla="*/ 16 w 123"/>
                  <a:gd name="T59" fmla="*/ 77 h 110"/>
                  <a:gd name="T60" fmla="*/ 13 w 123"/>
                  <a:gd name="T61" fmla="*/ 84 h 110"/>
                  <a:gd name="T62" fmla="*/ 9 w 123"/>
                  <a:gd name="T63" fmla="*/ 101 h 110"/>
                  <a:gd name="T64" fmla="*/ 9 w 123"/>
                  <a:gd name="T65" fmla="*/ 105 h 110"/>
                  <a:gd name="T66" fmla="*/ 7 w 123"/>
                  <a:gd name="T67" fmla="*/ 107 h 110"/>
                  <a:gd name="T68" fmla="*/ 2 w 123"/>
                  <a:gd name="T69" fmla="*/ 110 h 110"/>
                  <a:gd name="T70" fmla="*/ 0 w 123"/>
                  <a:gd name="T71" fmla="*/ 110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3" h="110">
                    <a:moveTo>
                      <a:pt x="123" y="21"/>
                    </a:moveTo>
                    <a:lnTo>
                      <a:pt x="122" y="24"/>
                    </a:lnTo>
                    <a:lnTo>
                      <a:pt x="117" y="24"/>
                    </a:lnTo>
                    <a:lnTo>
                      <a:pt x="115" y="23"/>
                    </a:lnTo>
                    <a:lnTo>
                      <a:pt x="99" y="28"/>
                    </a:lnTo>
                    <a:lnTo>
                      <a:pt x="98" y="30"/>
                    </a:lnTo>
                    <a:lnTo>
                      <a:pt x="92" y="31"/>
                    </a:lnTo>
                    <a:lnTo>
                      <a:pt x="92" y="33"/>
                    </a:lnTo>
                    <a:lnTo>
                      <a:pt x="88" y="35"/>
                    </a:lnTo>
                    <a:lnTo>
                      <a:pt x="83" y="30"/>
                    </a:lnTo>
                    <a:lnTo>
                      <a:pt x="80" y="28"/>
                    </a:lnTo>
                    <a:lnTo>
                      <a:pt x="83" y="20"/>
                    </a:lnTo>
                    <a:lnTo>
                      <a:pt x="83" y="14"/>
                    </a:lnTo>
                    <a:lnTo>
                      <a:pt x="82" y="13"/>
                    </a:lnTo>
                    <a:lnTo>
                      <a:pt x="73" y="2"/>
                    </a:lnTo>
                    <a:lnTo>
                      <a:pt x="71" y="0"/>
                    </a:lnTo>
                    <a:lnTo>
                      <a:pt x="64" y="0"/>
                    </a:lnTo>
                    <a:lnTo>
                      <a:pt x="63" y="3"/>
                    </a:lnTo>
                    <a:lnTo>
                      <a:pt x="62" y="3"/>
                    </a:lnTo>
                    <a:lnTo>
                      <a:pt x="62" y="14"/>
                    </a:lnTo>
                    <a:lnTo>
                      <a:pt x="60" y="19"/>
                    </a:lnTo>
                    <a:lnTo>
                      <a:pt x="59" y="40"/>
                    </a:lnTo>
                    <a:lnTo>
                      <a:pt x="55" y="49"/>
                    </a:lnTo>
                    <a:lnTo>
                      <a:pt x="53" y="51"/>
                    </a:lnTo>
                    <a:lnTo>
                      <a:pt x="49" y="58"/>
                    </a:lnTo>
                    <a:lnTo>
                      <a:pt x="40" y="67"/>
                    </a:lnTo>
                    <a:lnTo>
                      <a:pt x="36" y="69"/>
                    </a:lnTo>
                    <a:lnTo>
                      <a:pt x="25" y="70"/>
                    </a:lnTo>
                    <a:lnTo>
                      <a:pt x="17" y="76"/>
                    </a:lnTo>
                    <a:lnTo>
                      <a:pt x="16" y="77"/>
                    </a:lnTo>
                    <a:lnTo>
                      <a:pt x="13" y="84"/>
                    </a:lnTo>
                    <a:lnTo>
                      <a:pt x="9" y="101"/>
                    </a:lnTo>
                    <a:lnTo>
                      <a:pt x="9" y="105"/>
                    </a:lnTo>
                    <a:lnTo>
                      <a:pt x="7" y="107"/>
                    </a:lnTo>
                    <a:lnTo>
                      <a:pt x="2" y="110"/>
                    </a:lnTo>
                    <a:lnTo>
                      <a:pt x="0" y="11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77" name="Freeform 1611">
                <a:extLst>
                  <a:ext uri="{FF2B5EF4-FFF2-40B4-BE49-F238E27FC236}">
                    <a16:creationId xmlns:a16="http://schemas.microsoft.com/office/drawing/2014/main" id="{E43DB4B6-B4A2-12B5-E986-B235EDB201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25" y="1436"/>
                <a:ext cx="20" cy="7"/>
              </a:xfrm>
              <a:custGeom>
                <a:avLst/>
                <a:gdLst>
                  <a:gd name="T0" fmla="*/ 81 w 81"/>
                  <a:gd name="T1" fmla="*/ 30 h 30"/>
                  <a:gd name="T2" fmla="*/ 78 w 81"/>
                  <a:gd name="T3" fmla="*/ 28 h 30"/>
                  <a:gd name="T4" fmla="*/ 70 w 81"/>
                  <a:gd name="T5" fmla="*/ 26 h 30"/>
                  <a:gd name="T6" fmla="*/ 60 w 81"/>
                  <a:gd name="T7" fmla="*/ 16 h 30"/>
                  <a:gd name="T8" fmla="*/ 49 w 81"/>
                  <a:gd name="T9" fmla="*/ 12 h 30"/>
                  <a:gd name="T10" fmla="*/ 47 w 81"/>
                  <a:gd name="T11" fmla="*/ 10 h 30"/>
                  <a:gd name="T12" fmla="*/ 42 w 81"/>
                  <a:gd name="T13" fmla="*/ 10 h 30"/>
                  <a:gd name="T14" fmla="*/ 40 w 81"/>
                  <a:gd name="T15" fmla="*/ 12 h 30"/>
                  <a:gd name="T16" fmla="*/ 39 w 81"/>
                  <a:gd name="T17" fmla="*/ 12 h 30"/>
                  <a:gd name="T18" fmla="*/ 11 w 81"/>
                  <a:gd name="T19" fmla="*/ 19 h 30"/>
                  <a:gd name="T20" fmla="*/ 10 w 81"/>
                  <a:gd name="T21" fmla="*/ 17 h 30"/>
                  <a:gd name="T22" fmla="*/ 8 w 81"/>
                  <a:gd name="T23" fmla="*/ 17 h 30"/>
                  <a:gd name="T24" fmla="*/ 1 w 81"/>
                  <a:gd name="T25" fmla="*/ 2 h 30"/>
                  <a:gd name="T26" fmla="*/ 0 w 81"/>
                  <a:gd name="T27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81" h="30">
                    <a:moveTo>
                      <a:pt x="81" y="30"/>
                    </a:moveTo>
                    <a:lnTo>
                      <a:pt x="78" y="28"/>
                    </a:lnTo>
                    <a:lnTo>
                      <a:pt x="70" y="26"/>
                    </a:lnTo>
                    <a:lnTo>
                      <a:pt x="60" y="16"/>
                    </a:lnTo>
                    <a:lnTo>
                      <a:pt x="49" y="12"/>
                    </a:lnTo>
                    <a:lnTo>
                      <a:pt x="47" y="10"/>
                    </a:lnTo>
                    <a:lnTo>
                      <a:pt x="42" y="10"/>
                    </a:lnTo>
                    <a:lnTo>
                      <a:pt x="40" y="12"/>
                    </a:lnTo>
                    <a:lnTo>
                      <a:pt x="39" y="12"/>
                    </a:lnTo>
                    <a:lnTo>
                      <a:pt x="11" y="19"/>
                    </a:lnTo>
                    <a:lnTo>
                      <a:pt x="10" y="17"/>
                    </a:lnTo>
                    <a:lnTo>
                      <a:pt x="8" y="17"/>
                    </a:lnTo>
                    <a:lnTo>
                      <a:pt x="1" y="2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</p:grpSp>
        <p:grpSp>
          <p:nvGrpSpPr>
            <p:cNvPr id="14" name="Group 1813">
              <a:extLst>
                <a:ext uri="{FF2B5EF4-FFF2-40B4-BE49-F238E27FC236}">
                  <a16:creationId xmlns:a16="http://schemas.microsoft.com/office/drawing/2014/main" id="{B70B9AFA-B230-B595-C789-A9830527317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966" y="1258"/>
              <a:ext cx="569" cy="1267"/>
              <a:chOff x="4966" y="1258"/>
              <a:chExt cx="569" cy="1267"/>
            </a:xfrm>
          </p:grpSpPr>
          <p:sp>
            <p:nvSpPr>
              <p:cNvPr id="4978" name="Freeform 1613">
                <a:extLst>
                  <a:ext uri="{FF2B5EF4-FFF2-40B4-BE49-F238E27FC236}">
                    <a16:creationId xmlns:a16="http://schemas.microsoft.com/office/drawing/2014/main" id="{DA0C224A-63CC-751C-9761-8C58DE6530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45" y="1443"/>
                <a:ext cx="11" cy="53"/>
              </a:xfrm>
              <a:custGeom>
                <a:avLst/>
                <a:gdLst>
                  <a:gd name="T0" fmla="*/ 12 w 44"/>
                  <a:gd name="T1" fmla="*/ 212 h 212"/>
                  <a:gd name="T2" fmla="*/ 26 w 44"/>
                  <a:gd name="T3" fmla="*/ 209 h 212"/>
                  <a:gd name="T4" fmla="*/ 36 w 44"/>
                  <a:gd name="T5" fmla="*/ 203 h 212"/>
                  <a:gd name="T6" fmla="*/ 36 w 44"/>
                  <a:gd name="T7" fmla="*/ 202 h 212"/>
                  <a:gd name="T8" fmla="*/ 27 w 44"/>
                  <a:gd name="T9" fmla="*/ 199 h 212"/>
                  <a:gd name="T10" fmla="*/ 21 w 44"/>
                  <a:gd name="T11" fmla="*/ 193 h 212"/>
                  <a:gd name="T12" fmla="*/ 11 w 44"/>
                  <a:gd name="T13" fmla="*/ 187 h 212"/>
                  <a:gd name="T14" fmla="*/ 8 w 44"/>
                  <a:gd name="T15" fmla="*/ 179 h 212"/>
                  <a:gd name="T16" fmla="*/ 8 w 44"/>
                  <a:gd name="T17" fmla="*/ 172 h 212"/>
                  <a:gd name="T18" fmla="*/ 0 w 44"/>
                  <a:gd name="T19" fmla="*/ 156 h 212"/>
                  <a:gd name="T20" fmla="*/ 1 w 44"/>
                  <a:gd name="T21" fmla="*/ 145 h 212"/>
                  <a:gd name="T22" fmla="*/ 2 w 44"/>
                  <a:gd name="T23" fmla="*/ 145 h 212"/>
                  <a:gd name="T24" fmla="*/ 8 w 44"/>
                  <a:gd name="T25" fmla="*/ 146 h 212"/>
                  <a:gd name="T26" fmla="*/ 14 w 44"/>
                  <a:gd name="T27" fmla="*/ 145 h 212"/>
                  <a:gd name="T28" fmla="*/ 30 w 44"/>
                  <a:gd name="T29" fmla="*/ 135 h 212"/>
                  <a:gd name="T30" fmla="*/ 34 w 44"/>
                  <a:gd name="T31" fmla="*/ 135 h 212"/>
                  <a:gd name="T32" fmla="*/ 34 w 44"/>
                  <a:gd name="T33" fmla="*/ 130 h 212"/>
                  <a:gd name="T34" fmla="*/ 36 w 44"/>
                  <a:gd name="T35" fmla="*/ 121 h 212"/>
                  <a:gd name="T36" fmla="*/ 36 w 44"/>
                  <a:gd name="T37" fmla="*/ 119 h 212"/>
                  <a:gd name="T38" fmla="*/ 29 w 44"/>
                  <a:gd name="T39" fmla="*/ 104 h 212"/>
                  <a:gd name="T40" fmla="*/ 21 w 44"/>
                  <a:gd name="T41" fmla="*/ 82 h 212"/>
                  <a:gd name="T42" fmla="*/ 21 w 44"/>
                  <a:gd name="T43" fmla="*/ 81 h 212"/>
                  <a:gd name="T44" fmla="*/ 22 w 44"/>
                  <a:gd name="T45" fmla="*/ 76 h 212"/>
                  <a:gd name="T46" fmla="*/ 22 w 44"/>
                  <a:gd name="T47" fmla="*/ 69 h 212"/>
                  <a:gd name="T48" fmla="*/ 26 w 44"/>
                  <a:gd name="T49" fmla="*/ 68 h 212"/>
                  <a:gd name="T50" fmla="*/ 41 w 44"/>
                  <a:gd name="T51" fmla="*/ 50 h 212"/>
                  <a:gd name="T52" fmla="*/ 43 w 44"/>
                  <a:gd name="T53" fmla="*/ 47 h 212"/>
                  <a:gd name="T54" fmla="*/ 43 w 44"/>
                  <a:gd name="T55" fmla="*/ 35 h 212"/>
                  <a:gd name="T56" fmla="*/ 44 w 44"/>
                  <a:gd name="T57" fmla="*/ 33 h 212"/>
                  <a:gd name="T58" fmla="*/ 43 w 44"/>
                  <a:gd name="T59" fmla="*/ 32 h 212"/>
                  <a:gd name="T60" fmla="*/ 37 w 44"/>
                  <a:gd name="T61" fmla="*/ 30 h 212"/>
                  <a:gd name="T62" fmla="*/ 19 w 44"/>
                  <a:gd name="T63" fmla="*/ 19 h 212"/>
                  <a:gd name="T64" fmla="*/ 11 w 44"/>
                  <a:gd name="T65" fmla="*/ 7 h 212"/>
                  <a:gd name="T66" fmla="*/ 2 w 44"/>
                  <a:gd name="T67" fmla="*/ 0 h 212"/>
                  <a:gd name="T68" fmla="*/ 1 w 44"/>
                  <a:gd name="T69" fmla="*/ 0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44" h="212">
                    <a:moveTo>
                      <a:pt x="12" y="212"/>
                    </a:moveTo>
                    <a:lnTo>
                      <a:pt x="26" y="209"/>
                    </a:lnTo>
                    <a:lnTo>
                      <a:pt x="36" y="203"/>
                    </a:lnTo>
                    <a:lnTo>
                      <a:pt x="36" y="202"/>
                    </a:lnTo>
                    <a:lnTo>
                      <a:pt x="27" y="199"/>
                    </a:lnTo>
                    <a:lnTo>
                      <a:pt x="21" y="193"/>
                    </a:lnTo>
                    <a:lnTo>
                      <a:pt x="11" y="187"/>
                    </a:lnTo>
                    <a:lnTo>
                      <a:pt x="8" y="179"/>
                    </a:lnTo>
                    <a:lnTo>
                      <a:pt x="8" y="172"/>
                    </a:lnTo>
                    <a:lnTo>
                      <a:pt x="0" y="156"/>
                    </a:lnTo>
                    <a:lnTo>
                      <a:pt x="1" y="145"/>
                    </a:lnTo>
                    <a:lnTo>
                      <a:pt x="2" y="145"/>
                    </a:lnTo>
                    <a:lnTo>
                      <a:pt x="8" y="146"/>
                    </a:lnTo>
                    <a:lnTo>
                      <a:pt x="14" y="145"/>
                    </a:lnTo>
                    <a:lnTo>
                      <a:pt x="30" y="135"/>
                    </a:lnTo>
                    <a:lnTo>
                      <a:pt x="34" y="135"/>
                    </a:lnTo>
                    <a:lnTo>
                      <a:pt x="34" y="130"/>
                    </a:lnTo>
                    <a:lnTo>
                      <a:pt x="36" y="121"/>
                    </a:lnTo>
                    <a:lnTo>
                      <a:pt x="36" y="119"/>
                    </a:lnTo>
                    <a:lnTo>
                      <a:pt x="29" y="104"/>
                    </a:lnTo>
                    <a:lnTo>
                      <a:pt x="21" y="82"/>
                    </a:lnTo>
                    <a:lnTo>
                      <a:pt x="21" y="81"/>
                    </a:lnTo>
                    <a:lnTo>
                      <a:pt x="22" y="76"/>
                    </a:lnTo>
                    <a:lnTo>
                      <a:pt x="22" y="69"/>
                    </a:lnTo>
                    <a:lnTo>
                      <a:pt x="26" y="68"/>
                    </a:lnTo>
                    <a:lnTo>
                      <a:pt x="41" y="50"/>
                    </a:lnTo>
                    <a:lnTo>
                      <a:pt x="43" y="47"/>
                    </a:lnTo>
                    <a:lnTo>
                      <a:pt x="43" y="35"/>
                    </a:lnTo>
                    <a:lnTo>
                      <a:pt x="44" y="33"/>
                    </a:lnTo>
                    <a:lnTo>
                      <a:pt x="43" y="32"/>
                    </a:lnTo>
                    <a:lnTo>
                      <a:pt x="37" y="30"/>
                    </a:lnTo>
                    <a:lnTo>
                      <a:pt x="19" y="19"/>
                    </a:lnTo>
                    <a:lnTo>
                      <a:pt x="11" y="7"/>
                    </a:lnTo>
                    <a:lnTo>
                      <a:pt x="2" y="0"/>
                    </a:lnTo>
                    <a:lnTo>
                      <a:pt x="1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79" name="Freeform 1614">
                <a:extLst>
                  <a:ext uri="{FF2B5EF4-FFF2-40B4-BE49-F238E27FC236}">
                    <a16:creationId xmlns:a16="http://schemas.microsoft.com/office/drawing/2014/main" id="{B773163A-7A61-6D4F-EB73-6E212A282C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4" y="1446"/>
                <a:ext cx="30" cy="13"/>
              </a:xfrm>
              <a:custGeom>
                <a:avLst/>
                <a:gdLst>
                  <a:gd name="T0" fmla="*/ 120 w 120"/>
                  <a:gd name="T1" fmla="*/ 47 h 49"/>
                  <a:gd name="T2" fmla="*/ 114 w 120"/>
                  <a:gd name="T3" fmla="*/ 47 h 49"/>
                  <a:gd name="T4" fmla="*/ 110 w 120"/>
                  <a:gd name="T5" fmla="*/ 49 h 49"/>
                  <a:gd name="T6" fmla="*/ 109 w 120"/>
                  <a:gd name="T7" fmla="*/ 48 h 49"/>
                  <a:gd name="T8" fmla="*/ 105 w 120"/>
                  <a:gd name="T9" fmla="*/ 40 h 49"/>
                  <a:gd name="T10" fmla="*/ 100 w 120"/>
                  <a:gd name="T11" fmla="*/ 34 h 49"/>
                  <a:gd name="T12" fmla="*/ 89 w 120"/>
                  <a:gd name="T13" fmla="*/ 27 h 49"/>
                  <a:gd name="T14" fmla="*/ 88 w 120"/>
                  <a:gd name="T15" fmla="*/ 27 h 49"/>
                  <a:gd name="T16" fmla="*/ 85 w 120"/>
                  <a:gd name="T17" fmla="*/ 25 h 49"/>
                  <a:gd name="T18" fmla="*/ 85 w 120"/>
                  <a:gd name="T19" fmla="*/ 18 h 49"/>
                  <a:gd name="T20" fmla="*/ 84 w 120"/>
                  <a:gd name="T21" fmla="*/ 14 h 49"/>
                  <a:gd name="T22" fmla="*/ 82 w 120"/>
                  <a:gd name="T23" fmla="*/ 13 h 49"/>
                  <a:gd name="T24" fmla="*/ 76 w 120"/>
                  <a:gd name="T25" fmla="*/ 13 h 49"/>
                  <a:gd name="T26" fmla="*/ 74 w 120"/>
                  <a:gd name="T27" fmla="*/ 14 h 49"/>
                  <a:gd name="T28" fmla="*/ 64 w 120"/>
                  <a:gd name="T29" fmla="*/ 17 h 49"/>
                  <a:gd name="T30" fmla="*/ 63 w 120"/>
                  <a:gd name="T31" fmla="*/ 17 h 49"/>
                  <a:gd name="T32" fmla="*/ 57 w 120"/>
                  <a:gd name="T33" fmla="*/ 16 h 49"/>
                  <a:gd name="T34" fmla="*/ 25 w 120"/>
                  <a:gd name="T35" fmla="*/ 0 h 49"/>
                  <a:gd name="T36" fmla="*/ 22 w 120"/>
                  <a:gd name="T37" fmla="*/ 0 h 49"/>
                  <a:gd name="T38" fmla="*/ 19 w 120"/>
                  <a:gd name="T39" fmla="*/ 2 h 49"/>
                  <a:gd name="T40" fmla="*/ 18 w 120"/>
                  <a:gd name="T41" fmla="*/ 4 h 49"/>
                  <a:gd name="T42" fmla="*/ 14 w 120"/>
                  <a:gd name="T43" fmla="*/ 6 h 49"/>
                  <a:gd name="T44" fmla="*/ 9 w 120"/>
                  <a:gd name="T45" fmla="*/ 6 h 49"/>
                  <a:gd name="T46" fmla="*/ 0 w 120"/>
                  <a:gd name="T47" fmla="*/ 3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20" h="49">
                    <a:moveTo>
                      <a:pt x="120" y="47"/>
                    </a:moveTo>
                    <a:lnTo>
                      <a:pt x="114" y="47"/>
                    </a:lnTo>
                    <a:lnTo>
                      <a:pt x="110" y="49"/>
                    </a:lnTo>
                    <a:lnTo>
                      <a:pt x="109" y="48"/>
                    </a:lnTo>
                    <a:lnTo>
                      <a:pt x="105" y="40"/>
                    </a:lnTo>
                    <a:lnTo>
                      <a:pt x="100" y="34"/>
                    </a:lnTo>
                    <a:lnTo>
                      <a:pt x="89" y="27"/>
                    </a:lnTo>
                    <a:lnTo>
                      <a:pt x="88" y="27"/>
                    </a:lnTo>
                    <a:lnTo>
                      <a:pt x="85" y="25"/>
                    </a:lnTo>
                    <a:lnTo>
                      <a:pt x="85" y="18"/>
                    </a:lnTo>
                    <a:lnTo>
                      <a:pt x="84" y="14"/>
                    </a:lnTo>
                    <a:lnTo>
                      <a:pt x="82" y="13"/>
                    </a:lnTo>
                    <a:lnTo>
                      <a:pt x="76" y="13"/>
                    </a:lnTo>
                    <a:lnTo>
                      <a:pt x="74" y="14"/>
                    </a:lnTo>
                    <a:lnTo>
                      <a:pt x="64" y="17"/>
                    </a:lnTo>
                    <a:lnTo>
                      <a:pt x="63" y="17"/>
                    </a:lnTo>
                    <a:lnTo>
                      <a:pt x="57" y="16"/>
                    </a:lnTo>
                    <a:lnTo>
                      <a:pt x="25" y="0"/>
                    </a:lnTo>
                    <a:lnTo>
                      <a:pt x="22" y="0"/>
                    </a:lnTo>
                    <a:lnTo>
                      <a:pt x="19" y="2"/>
                    </a:lnTo>
                    <a:lnTo>
                      <a:pt x="18" y="4"/>
                    </a:lnTo>
                    <a:lnTo>
                      <a:pt x="14" y="6"/>
                    </a:lnTo>
                    <a:lnTo>
                      <a:pt x="9" y="6"/>
                    </a:lnTo>
                    <a:lnTo>
                      <a:pt x="0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80" name="Freeform 1615">
                <a:extLst>
                  <a:ext uri="{FF2B5EF4-FFF2-40B4-BE49-F238E27FC236}">
                    <a16:creationId xmlns:a16="http://schemas.microsoft.com/office/drawing/2014/main" id="{E5BA875C-096B-9E93-B28E-3714416101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2" y="1458"/>
                <a:ext cx="56" cy="40"/>
              </a:xfrm>
              <a:custGeom>
                <a:avLst/>
                <a:gdLst>
                  <a:gd name="T0" fmla="*/ 6 w 222"/>
                  <a:gd name="T1" fmla="*/ 2 h 158"/>
                  <a:gd name="T2" fmla="*/ 14 w 222"/>
                  <a:gd name="T3" fmla="*/ 1 h 158"/>
                  <a:gd name="T4" fmla="*/ 23 w 222"/>
                  <a:gd name="T5" fmla="*/ 13 h 158"/>
                  <a:gd name="T6" fmla="*/ 24 w 222"/>
                  <a:gd name="T7" fmla="*/ 16 h 158"/>
                  <a:gd name="T8" fmla="*/ 21 w 222"/>
                  <a:gd name="T9" fmla="*/ 20 h 158"/>
                  <a:gd name="T10" fmla="*/ 16 w 222"/>
                  <a:gd name="T11" fmla="*/ 23 h 158"/>
                  <a:gd name="T12" fmla="*/ 6 w 222"/>
                  <a:gd name="T13" fmla="*/ 22 h 158"/>
                  <a:gd name="T14" fmla="*/ 3 w 222"/>
                  <a:gd name="T15" fmla="*/ 45 h 158"/>
                  <a:gd name="T16" fmla="*/ 11 w 222"/>
                  <a:gd name="T17" fmla="*/ 53 h 158"/>
                  <a:gd name="T18" fmla="*/ 16 w 222"/>
                  <a:gd name="T19" fmla="*/ 55 h 158"/>
                  <a:gd name="T20" fmla="*/ 20 w 222"/>
                  <a:gd name="T21" fmla="*/ 62 h 158"/>
                  <a:gd name="T22" fmla="*/ 21 w 222"/>
                  <a:gd name="T23" fmla="*/ 75 h 158"/>
                  <a:gd name="T24" fmla="*/ 28 w 222"/>
                  <a:gd name="T25" fmla="*/ 89 h 158"/>
                  <a:gd name="T26" fmla="*/ 38 w 222"/>
                  <a:gd name="T27" fmla="*/ 96 h 158"/>
                  <a:gd name="T28" fmla="*/ 47 w 222"/>
                  <a:gd name="T29" fmla="*/ 101 h 158"/>
                  <a:gd name="T30" fmla="*/ 74 w 222"/>
                  <a:gd name="T31" fmla="*/ 107 h 158"/>
                  <a:gd name="T32" fmla="*/ 78 w 222"/>
                  <a:gd name="T33" fmla="*/ 105 h 158"/>
                  <a:gd name="T34" fmla="*/ 83 w 222"/>
                  <a:gd name="T35" fmla="*/ 103 h 158"/>
                  <a:gd name="T36" fmla="*/ 85 w 222"/>
                  <a:gd name="T37" fmla="*/ 103 h 158"/>
                  <a:gd name="T38" fmla="*/ 87 w 222"/>
                  <a:gd name="T39" fmla="*/ 100 h 158"/>
                  <a:gd name="T40" fmla="*/ 92 w 222"/>
                  <a:gd name="T41" fmla="*/ 101 h 158"/>
                  <a:gd name="T42" fmla="*/ 103 w 222"/>
                  <a:gd name="T43" fmla="*/ 103 h 158"/>
                  <a:gd name="T44" fmla="*/ 113 w 222"/>
                  <a:gd name="T45" fmla="*/ 110 h 158"/>
                  <a:gd name="T46" fmla="*/ 138 w 222"/>
                  <a:gd name="T47" fmla="*/ 118 h 158"/>
                  <a:gd name="T48" fmla="*/ 144 w 222"/>
                  <a:gd name="T49" fmla="*/ 120 h 158"/>
                  <a:gd name="T50" fmla="*/ 145 w 222"/>
                  <a:gd name="T51" fmla="*/ 121 h 158"/>
                  <a:gd name="T52" fmla="*/ 165 w 222"/>
                  <a:gd name="T53" fmla="*/ 127 h 158"/>
                  <a:gd name="T54" fmla="*/ 170 w 222"/>
                  <a:gd name="T55" fmla="*/ 127 h 158"/>
                  <a:gd name="T56" fmla="*/ 177 w 222"/>
                  <a:gd name="T57" fmla="*/ 131 h 158"/>
                  <a:gd name="T58" fmla="*/ 189 w 222"/>
                  <a:gd name="T59" fmla="*/ 140 h 158"/>
                  <a:gd name="T60" fmla="*/ 190 w 222"/>
                  <a:gd name="T61" fmla="*/ 144 h 158"/>
                  <a:gd name="T62" fmla="*/ 203 w 222"/>
                  <a:gd name="T63" fmla="*/ 154 h 158"/>
                  <a:gd name="T64" fmla="*/ 211 w 222"/>
                  <a:gd name="T65" fmla="*/ 158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22" h="158">
                    <a:moveTo>
                      <a:pt x="7" y="0"/>
                    </a:moveTo>
                    <a:lnTo>
                      <a:pt x="6" y="2"/>
                    </a:lnTo>
                    <a:lnTo>
                      <a:pt x="13" y="1"/>
                    </a:lnTo>
                    <a:lnTo>
                      <a:pt x="14" y="1"/>
                    </a:lnTo>
                    <a:lnTo>
                      <a:pt x="23" y="12"/>
                    </a:lnTo>
                    <a:lnTo>
                      <a:pt x="23" y="13"/>
                    </a:lnTo>
                    <a:lnTo>
                      <a:pt x="24" y="15"/>
                    </a:lnTo>
                    <a:lnTo>
                      <a:pt x="24" y="16"/>
                    </a:lnTo>
                    <a:lnTo>
                      <a:pt x="23" y="17"/>
                    </a:lnTo>
                    <a:lnTo>
                      <a:pt x="21" y="20"/>
                    </a:lnTo>
                    <a:lnTo>
                      <a:pt x="18" y="23"/>
                    </a:lnTo>
                    <a:lnTo>
                      <a:pt x="16" y="23"/>
                    </a:lnTo>
                    <a:lnTo>
                      <a:pt x="10" y="20"/>
                    </a:lnTo>
                    <a:lnTo>
                      <a:pt x="6" y="22"/>
                    </a:lnTo>
                    <a:lnTo>
                      <a:pt x="0" y="38"/>
                    </a:lnTo>
                    <a:lnTo>
                      <a:pt x="3" y="45"/>
                    </a:lnTo>
                    <a:lnTo>
                      <a:pt x="10" y="51"/>
                    </a:lnTo>
                    <a:lnTo>
                      <a:pt x="11" y="53"/>
                    </a:lnTo>
                    <a:lnTo>
                      <a:pt x="14" y="54"/>
                    </a:lnTo>
                    <a:lnTo>
                      <a:pt x="16" y="55"/>
                    </a:lnTo>
                    <a:lnTo>
                      <a:pt x="18" y="61"/>
                    </a:lnTo>
                    <a:lnTo>
                      <a:pt x="20" y="62"/>
                    </a:lnTo>
                    <a:lnTo>
                      <a:pt x="20" y="71"/>
                    </a:lnTo>
                    <a:lnTo>
                      <a:pt x="21" y="75"/>
                    </a:lnTo>
                    <a:lnTo>
                      <a:pt x="21" y="79"/>
                    </a:lnTo>
                    <a:lnTo>
                      <a:pt x="28" y="89"/>
                    </a:lnTo>
                    <a:lnTo>
                      <a:pt x="34" y="94"/>
                    </a:lnTo>
                    <a:lnTo>
                      <a:pt x="38" y="96"/>
                    </a:lnTo>
                    <a:lnTo>
                      <a:pt x="39" y="97"/>
                    </a:lnTo>
                    <a:lnTo>
                      <a:pt x="47" y="101"/>
                    </a:lnTo>
                    <a:lnTo>
                      <a:pt x="66" y="107"/>
                    </a:lnTo>
                    <a:lnTo>
                      <a:pt x="74" y="107"/>
                    </a:lnTo>
                    <a:lnTo>
                      <a:pt x="77" y="105"/>
                    </a:lnTo>
                    <a:lnTo>
                      <a:pt x="78" y="105"/>
                    </a:lnTo>
                    <a:lnTo>
                      <a:pt x="81" y="103"/>
                    </a:lnTo>
                    <a:lnTo>
                      <a:pt x="83" y="103"/>
                    </a:lnTo>
                    <a:lnTo>
                      <a:pt x="84" y="101"/>
                    </a:lnTo>
                    <a:lnTo>
                      <a:pt x="85" y="103"/>
                    </a:lnTo>
                    <a:lnTo>
                      <a:pt x="88" y="101"/>
                    </a:lnTo>
                    <a:lnTo>
                      <a:pt x="87" y="100"/>
                    </a:lnTo>
                    <a:lnTo>
                      <a:pt x="90" y="100"/>
                    </a:lnTo>
                    <a:lnTo>
                      <a:pt x="92" y="101"/>
                    </a:lnTo>
                    <a:lnTo>
                      <a:pt x="97" y="103"/>
                    </a:lnTo>
                    <a:lnTo>
                      <a:pt x="103" y="103"/>
                    </a:lnTo>
                    <a:lnTo>
                      <a:pt x="110" y="108"/>
                    </a:lnTo>
                    <a:lnTo>
                      <a:pt x="113" y="110"/>
                    </a:lnTo>
                    <a:lnTo>
                      <a:pt x="120" y="111"/>
                    </a:lnTo>
                    <a:lnTo>
                      <a:pt x="138" y="118"/>
                    </a:lnTo>
                    <a:lnTo>
                      <a:pt x="141" y="118"/>
                    </a:lnTo>
                    <a:lnTo>
                      <a:pt x="144" y="120"/>
                    </a:lnTo>
                    <a:lnTo>
                      <a:pt x="144" y="121"/>
                    </a:lnTo>
                    <a:lnTo>
                      <a:pt x="145" y="121"/>
                    </a:lnTo>
                    <a:lnTo>
                      <a:pt x="162" y="127"/>
                    </a:lnTo>
                    <a:lnTo>
                      <a:pt x="165" y="127"/>
                    </a:lnTo>
                    <a:lnTo>
                      <a:pt x="169" y="128"/>
                    </a:lnTo>
                    <a:lnTo>
                      <a:pt x="170" y="127"/>
                    </a:lnTo>
                    <a:lnTo>
                      <a:pt x="172" y="128"/>
                    </a:lnTo>
                    <a:lnTo>
                      <a:pt x="177" y="131"/>
                    </a:lnTo>
                    <a:lnTo>
                      <a:pt x="186" y="139"/>
                    </a:lnTo>
                    <a:lnTo>
                      <a:pt x="189" y="140"/>
                    </a:lnTo>
                    <a:lnTo>
                      <a:pt x="190" y="143"/>
                    </a:lnTo>
                    <a:lnTo>
                      <a:pt x="190" y="144"/>
                    </a:lnTo>
                    <a:lnTo>
                      <a:pt x="197" y="149"/>
                    </a:lnTo>
                    <a:lnTo>
                      <a:pt x="203" y="154"/>
                    </a:lnTo>
                    <a:lnTo>
                      <a:pt x="210" y="158"/>
                    </a:lnTo>
                    <a:lnTo>
                      <a:pt x="211" y="158"/>
                    </a:lnTo>
                    <a:lnTo>
                      <a:pt x="222" y="15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81" name="Freeform 1616">
                <a:extLst>
                  <a:ext uri="{FF2B5EF4-FFF2-40B4-BE49-F238E27FC236}">
                    <a16:creationId xmlns:a16="http://schemas.microsoft.com/office/drawing/2014/main" id="{CD473A50-9690-4405-1265-119D6DEB8C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00" y="1503"/>
                <a:ext cx="2" cy="7"/>
              </a:xfrm>
              <a:custGeom>
                <a:avLst/>
                <a:gdLst>
                  <a:gd name="T0" fmla="*/ 10 w 10"/>
                  <a:gd name="T1" fmla="*/ 0 h 29"/>
                  <a:gd name="T2" fmla="*/ 9 w 10"/>
                  <a:gd name="T3" fmla="*/ 0 h 29"/>
                  <a:gd name="T4" fmla="*/ 9 w 10"/>
                  <a:gd name="T5" fmla="*/ 4 h 29"/>
                  <a:gd name="T6" fmla="*/ 0 w 10"/>
                  <a:gd name="T7" fmla="*/ 27 h 29"/>
                  <a:gd name="T8" fmla="*/ 0 w 10"/>
                  <a:gd name="T9" fmla="*/ 2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29">
                    <a:moveTo>
                      <a:pt x="10" y="0"/>
                    </a:moveTo>
                    <a:lnTo>
                      <a:pt x="9" y="0"/>
                    </a:lnTo>
                    <a:lnTo>
                      <a:pt x="9" y="4"/>
                    </a:lnTo>
                    <a:lnTo>
                      <a:pt x="0" y="27"/>
                    </a:lnTo>
                    <a:lnTo>
                      <a:pt x="0" y="2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82" name="Freeform 1617">
                <a:extLst>
                  <a:ext uri="{FF2B5EF4-FFF2-40B4-BE49-F238E27FC236}">
                    <a16:creationId xmlns:a16="http://schemas.microsoft.com/office/drawing/2014/main" id="{DB40B453-E783-065C-F16D-9C24725A7C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02" y="1500"/>
                <a:ext cx="46" cy="11"/>
              </a:xfrm>
              <a:custGeom>
                <a:avLst/>
                <a:gdLst>
                  <a:gd name="T0" fmla="*/ 181 w 181"/>
                  <a:gd name="T1" fmla="*/ 0 h 46"/>
                  <a:gd name="T2" fmla="*/ 179 w 181"/>
                  <a:gd name="T3" fmla="*/ 0 h 46"/>
                  <a:gd name="T4" fmla="*/ 178 w 181"/>
                  <a:gd name="T5" fmla="*/ 10 h 46"/>
                  <a:gd name="T6" fmla="*/ 175 w 181"/>
                  <a:gd name="T7" fmla="*/ 18 h 46"/>
                  <a:gd name="T8" fmla="*/ 172 w 181"/>
                  <a:gd name="T9" fmla="*/ 20 h 46"/>
                  <a:gd name="T10" fmla="*/ 167 w 181"/>
                  <a:gd name="T11" fmla="*/ 20 h 46"/>
                  <a:gd name="T12" fmla="*/ 165 w 181"/>
                  <a:gd name="T13" fmla="*/ 22 h 46"/>
                  <a:gd name="T14" fmla="*/ 164 w 181"/>
                  <a:gd name="T15" fmla="*/ 27 h 46"/>
                  <a:gd name="T16" fmla="*/ 164 w 181"/>
                  <a:gd name="T17" fmla="*/ 31 h 46"/>
                  <a:gd name="T18" fmla="*/ 163 w 181"/>
                  <a:gd name="T19" fmla="*/ 35 h 46"/>
                  <a:gd name="T20" fmla="*/ 163 w 181"/>
                  <a:gd name="T21" fmla="*/ 40 h 46"/>
                  <a:gd name="T22" fmla="*/ 161 w 181"/>
                  <a:gd name="T23" fmla="*/ 40 h 46"/>
                  <a:gd name="T24" fmla="*/ 160 w 181"/>
                  <a:gd name="T25" fmla="*/ 39 h 46"/>
                  <a:gd name="T26" fmla="*/ 150 w 181"/>
                  <a:gd name="T27" fmla="*/ 42 h 46"/>
                  <a:gd name="T28" fmla="*/ 150 w 181"/>
                  <a:gd name="T29" fmla="*/ 43 h 46"/>
                  <a:gd name="T30" fmla="*/ 149 w 181"/>
                  <a:gd name="T31" fmla="*/ 46 h 46"/>
                  <a:gd name="T32" fmla="*/ 147 w 181"/>
                  <a:gd name="T33" fmla="*/ 44 h 46"/>
                  <a:gd name="T34" fmla="*/ 142 w 181"/>
                  <a:gd name="T35" fmla="*/ 42 h 46"/>
                  <a:gd name="T36" fmla="*/ 137 w 181"/>
                  <a:gd name="T37" fmla="*/ 39 h 46"/>
                  <a:gd name="T38" fmla="*/ 130 w 181"/>
                  <a:gd name="T39" fmla="*/ 31 h 46"/>
                  <a:gd name="T40" fmla="*/ 115 w 181"/>
                  <a:gd name="T41" fmla="*/ 35 h 46"/>
                  <a:gd name="T42" fmla="*/ 98 w 181"/>
                  <a:gd name="T43" fmla="*/ 28 h 46"/>
                  <a:gd name="T44" fmla="*/ 97 w 181"/>
                  <a:gd name="T45" fmla="*/ 28 h 46"/>
                  <a:gd name="T46" fmla="*/ 94 w 181"/>
                  <a:gd name="T47" fmla="*/ 27 h 46"/>
                  <a:gd name="T48" fmla="*/ 94 w 181"/>
                  <a:gd name="T49" fmla="*/ 28 h 46"/>
                  <a:gd name="T50" fmla="*/ 82 w 181"/>
                  <a:gd name="T51" fmla="*/ 24 h 46"/>
                  <a:gd name="T52" fmla="*/ 54 w 181"/>
                  <a:gd name="T53" fmla="*/ 32 h 46"/>
                  <a:gd name="T54" fmla="*/ 51 w 181"/>
                  <a:gd name="T55" fmla="*/ 35 h 46"/>
                  <a:gd name="T56" fmla="*/ 50 w 181"/>
                  <a:gd name="T57" fmla="*/ 35 h 46"/>
                  <a:gd name="T58" fmla="*/ 48 w 181"/>
                  <a:gd name="T59" fmla="*/ 39 h 46"/>
                  <a:gd name="T60" fmla="*/ 47 w 181"/>
                  <a:gd name="T61" fmla="*/ 34 h 46"/>
                  <a:gd name="T62" fmla="*/ 40 w 181"/>
                  <a:gd name="T63" fmla="*/ 25 h 46"/>
                  <a:gd name="T64" fmla="*/ 37 w 181"/>
                  <a:gd name="T65" fmla="*/ 22 h 46"/>
                  <a:gd name="T66" fmla="*/ 33 w 181"/>
                  <a:gd name="T67" fmla="*/ 22 h 46"/>
                  <a:gd name="T68" fmla="*/ 31 w 181"/>
                  <a:gd name="T69" fmla="*/ 21 h 46"/>
                  <a:gd name="T70" fmla="*/ 12 w 181"/>
                  <a:gd name="T71" fmla="*/ 13 h 46"/>
                  <a:gd name="T72" fmla="*/ 10 w 181"/>
                  <a:gd name="T73" fmla="*/ 8 h 46"/>
                  <a:gd name="T74" fmla="*/ 5 w 181"/>
                  <a:gd name="T75" fmla="*/ 11 h 46"/>
                  <a:gd name="T76" fmla="*/ 0 w 181"/>
                  <a:gd name="T77" fmla="*/ 13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81" h="46">
                    <a:moveTo>
                      <a:pt x="181" y="0"/>
                    </a:moveTo>
                    <a:lnTo>
                      <a:pt x="179" y="0"/>
                    </a:lnTo>
                    <a:lnTo>
                      <a:pt x="178" y="10"/>
                    </a:lnTo>
                    <a:lnTo>
                      <a:pt x="175" y="18"/>
                    </a:lnTo>
                    <a:lnTo>
                      <a:pt x="172" y="20"/>
                    </a:lnTo>
                    <a:lnTo>
                      <a:pt x="167" y="20"/>
                    </a:lnTo>
                    <a:lnTo>
                      <a:pt x="165" y="22"/>
                    </a:lnTo>
                    <a:lnTo>
                      <a:pt x="164" y="27"/>
                    </a:lnTo>
                    <a:lnTo>
                      <a:pt x="164" y="31"/>
                    </a:lnTo>
                    <a:lnTo>
                      <a:pt x="163" y="35"/>
                    </a:lnTo>
                    <a:lnTo>
                      <a:pt x="163" y="40"/>
                    </a:lnTo>
                    <a:lnTo>
                      <a:pt x="161" y="40"/>
                    </a:lnTo>
                    <a:lnTo>
                      <a:pt x="160" y="39"/>
                    </a:lnTo>
                    <a:lnTo>
                      <a:pt x="150" y="42"/>
                    </a:lnTo>
                    <a:lnTo>
                      <a:pt x="150" y="43"/>
                    </a:lnTo>
                    <a:lnTo>
                      <a:pt x="149" y="46"/>
                    </a:lnTo>
                    <a:lnTo>
                      <a:pt x="147" y="44"/>
                    </a:lnTo>
                    <a:lnTo>
                      <a:pt x="142" y="42"/>
                    </a:lnTo>
                    <a:lnTo>
                      <a:pt x="137" y="39"/>
                    </a:lnTo>
                    <a:lnTo>
                      <a:pt x="130" y="31"/>
                    </a:lnTo>
                    <a:lnTo>
                      <a:pt x="115" y="35"/>
                    </a:lnTo>
                    <a:lnTo>
                      <a:pt x="98" y="28"/>
                    </a:lnTo>
                    <a:lnTo>
                      <a:pt x="97" y="28"/>
                    </a:lnTo>
                    <a:lnTo>
                      <a:pt x="94" y="27"/>
                    </a:lnTo>
                    <a:lnTo>
                      <a:pt x="94" y="28"/>
                    </a:lnTo>
                    <a:lnTo>
                      <a:pt x="82" y="24"/>
                    </a:lnTo>
                    <a:lnTo>
                      <a:pt x="54" y="32"/>
                    </a:lnTo>
                    <a:lnTo>
                      <a:pt x="51" y="35"/>
                    </a:lnTo>
                    <a:lnTo>
                      <a:pt x="50" y="35"/>
                    </a:lnTo>
                    <a:lnTo>
                      <a:pt x="48" y="39"/>
                    </a:lnTo>
                    <a:lnTo>
                      <a:pt x="47" y="34"/>
                    </a:lnTo>
                    <a:lnTo>
                      <a:pt x="40" y="25"/>
                    </a:lnTo>
                    <a:lnTo>
                      <a:pt x="37" y="22"/>
                    </a:lnTo>
                    <a:lnTo>
                      <a:pt x="33" y="22"/>
                    </a:lnTo>
                    <a:lnTo>
                      <a:pt x="31" y="21"/>
                    </a:lnTo>
                    <a:lnTo>
                      <a:pt x="12" y="13"/>
                    </a:lnTo>
                    <a:lnTo>
                      <a:pt x="10" y="8"/>
                    </a:lnTo>
                    <a:lnTo>
                      <a:pt x="5" y="11"/>
                    </a:lnTo>
                    <a:lnTo>
                      <a:pt x="0" y="1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83" name="Freeform 1618">
                <a:extLst>
                  <a:ext uri="{FF2B5EF4-FFF2-40B4-BE49-F238E27FC236}">
                    <a16:creationId xmlns:a16="http://schemas.microsoft.com/office/drawing/2014/main" id="{00610884-28BE-12D5-24D4-E1CDE75172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48" y="1500"/>
                <a:ext cx="4" cy="7"/>
              </a:xfrm>
              <a:custGeom>
                <a:avLst/>
                <a:gdLst>
                  <a:gd name="T0" fmla="*/ 0 w 19"/>
                  <a:gd name="T1" fmla="*/ 0 h 29"/>
                  <a:gd name="T2" fmla="*/ 0 w 19"/>
                  <a:gd name="T3" fmla="*/ 6 h 29"/>
                  <a:gd name="T4" fmla="*/ 1 w 19"/>
                  <a:gd name="T5" fmla="*/ 8 h 29"/>
                  <a:gd name="T6" fmla="*/ 4 w 19"/>
                  <a:gd name="T7" fmla="*/ 11 h 29"/>
                  <a:gd name="T8" fmla="*/ 5 w 19"/>
                  <a:gd name="T9" fmla="*/ 11 h 29"/>
                  <a:gd name="T10" fmla="*/ 8 w 19"/>
                  <a:gd name="T11" fmla="*/ 10 h 29"/>
                  <a:gd name="T12" fmla="*/ 11 w 19"/>
                  <a:gd name="T13" fmla="*/ 13 h 29"/>
                  <a:gd name="T14" fmla="*/ 15 w 19"/>
                  <a:gd name="T15" fmla="*/ 18 h 29"/>
                  <a:gd name="T16" fmla="*/ 15 w 19"/>
                  <a:gd name="T17" fmla="*/ 22 h 29"/>
                  <a:gd name="T18" fmla="*/ 19 w 19"/>
                  <a:gd name="T19" fmla="*/ 2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29">
                    <a:moveTo>
                      <a:pt x="0" y="0"/>
                    </a:moveTo>
                    <a:lnTo>
                      <a:pt x="0" y="6"/>
                    </a:lnTo>
                    <a:lnTo>
                      <a:pt x="1" y="8"/>
                    </a:lnTo>
                    <a:lnTo>
                      <a:pt x="4" y="11"/>
                    </a:lnTo>
                    <a:lnTo>
                      <a:pt x="5" y="11"/>
                    </a:lnTo>
                    <a:lnTo>
                      <a:pt x="8" y="10"/>
                    </a:lnTo>
                    <a:lnTo>
                      <a:pt x="11" y="13"/>
                    </a:lnTo>
                    <a:lnTo>
                      <a:pt x="15" y="18"/>
                    </a:lnTo>
                    <a:lnTo>
                      <a:pt x="15" y="22"/>
                    </a:lnTo>
                    <a:lnTo>
                      <a:pt x="19" y="2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84" name="Freeform 1619">
                <a:extLst>
                  <a:ext uri="{FF2B5EF4-FFF2-40B4-BE49-F238E27FC236}">
                    <a16:creationId xmlns:a16="http://schemas.microsoft.com/office/drawing/2014/main" id="{3865FCCC-0414-6387-93DA-A6BFBF08B7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48" y="1496"/>
                <a:ext cx="0" cy="4"/>
              </a:xfrm>
              <a:custGeom>
                <a:avLst/>
                <a:gdLst>
                  <a:gd name="T0" fmla="*/ 1 w 3"/>
                  <a:gd name="T1" fmla="*/ 0 h 14"/>
                  <a:gd name="T2" fmla="*/ 3 w 3"/>
                  <a:gd name="T3" fmla="*/ 4 h 14"/>
                  <a:gd name="T4" fmla="*/ 3 w 3"/>
                  <a:gd name="T5" fmla="*/ 5 h 14"/>
                  <a:gd name="T6" fmla="*/ 0 w 3"/>
                  <a:gd name="T7" fmla="*/ 13 h 14"/>
                  <a:gd name="T8" fmla="*/ 0 w 3"/>
                  <a:gd name="T9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4">
                    <a:moveTo>
                      <a:pt x="1" y="0"/>
                    </a:moveTo>
                    <a:lnTo>
                      <a:pt x="3" y="4"/>
                    </a:lnTo>
                    <a:lnTo>
                      <a:pt x="3" y="5"/>
                    </a:lnTo>
                    <a:lnTo>
                      <a:pt x="0" y="13"/>
                    </a:lnTo>
                    <a:lnTo>
                      <a:pt x="0" y="1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85" name="Line 1620">
                <a:extLst>
                  <a:ext uri="{FF2B5EF4-FFF2-40B4-BE49-F238E27FC236}">
                    <a16:creationId xmlns:a16="http://schemas.microsoft.com/office/drawing/2014/main" id="{9F6E177D-2B21-5250-6AE7-01E42E2EDD8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5176" y="1258"/>
                <a:ext cx="4" cy="6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86" name="Line 1621">
                <a:extLst>
                  <a:ext uri="{FF2B5EF4-FFF2-40B4-BE49-F238E27FC236}">
                    <a16:creationId xmlns:a16="http://schemas.microsoft.com/office/drawing/2014/main" id="{CF55395E-AE0D-D6D7-EE4C-CB0A0CAE4F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5455" y="1512"/>
                <a:ext cx="1" cy="0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87" name="Line 1622">
                <a:extLst>
                  <a:ext uri="{FF2B5EF4-FFF2-40B4-BE49-F238E27FC236}">
                    <a16:creationId xmlns:a16="http://schemas.microsoft.com/office/drawing/2014/main" id="{B3953594-F765-3AEE-5C88-14BD7408C10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452" y="1507"/>
                <a:ext cx="3" cy="5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88" name="Line 1623">
                <a:extLst>
                  <a:ext uri="{FF2B5EF4-FFF2-40B4-BE49-F238E27FC236}">
                    <a16:creationId xmlns:a16="http://schemas.microsoft.com/office/drawing/2014/main" id="{41A823AC-FD00-AAF5-4FE9-97DAB4DE705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455" y="1512"/>
                <a:ext cx="1" cy="0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89" name="Freeform 1624">
                <a:extLst>
                  <a:ext uri="{FF2B5EF4-FFF2-40B4-BE49-F238E27FC236}">
                    <a16:creationId xmlns:a16="http://schemas.microsoft.com/office/drawing/2014/main" id="{AE8C3887-8982-9D1D-E349-E113E1784A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41" y="1512"/>
                <a:ext cx="26" cy="91"/>
              </a:xfrm>
              <a:custGeom>
                <a:avLst/>
                <a:gdLst>
                  <a:gd name="T0" fmla="*/ 67 w 102"/>
                  <a:gd name="T1" fmla="*/ 364 h 364"/>
                  <a:gd name="T2" fmla="*/ 65 w 102"/>
                  <a:gd name="T3" fmla="*/ 360 h 364"/>
                  <a:gd name="T4" fmla="*/ 65 w 102"/>
                  <a:gd name="T5" fmla="*/ 356 h 364"/>
                  <a:gd name="T6" fmla="*/ 89 w 102"/>
                  <a:gd name="T7" fmla="*/ 345 h 364"/>
                  <a:gd name="T8" fmla="*/ 102 w 102"/>
                  <a:gd name="T9" fmla="*/ 331 h 364"/>
                  <a:gd name="T10" fmla="*/ 96 w 102"/>
                  <a:gd name="T11" fmla="*/ 329 h 364"/>
                  <a:gd name="T12" fmla="*/ 92 w 102"/>
                  <a:gd name="T13" fmla="*/ 326 h 364"/>
                  <a:gd name="T14" fmla="*/ 89 w 102"/>
                  <a:gd name="T15" fmla="*/ 316 h 364"/>
                  <a:gd name="T16" fmla="*/ 90 w 102"/>
                  <a:gd name="T17" fmla="*/ 302 h 364"/>
                  <a:gd name="T18" fmla="*/ 88 w 102"/>
                  <a:gd name="T19" fmla="*/ 302 h 364"/>
                  <a:gd name="T20" fmla="*/ 68 w 102"/>
                  <a:gd name="T21" fmla="*/ 307 h 364"/>
                  <a:gd name="T22" fmla="*/ 62 w 102"/>
                  <a:gd name="T23" fmla="*/ 303 h 364"/>
                  <a:gd name="T24" fmla="*/ 62 w 102"/>
                  <a:gd name="T25" fmla="*/ 279 h 364"/>
                  <a:gd name="T26" fmla="*/ 68 w 102"/>
                  <a:gd name="T27" fmla="*/ 262 h 364"/>
                  <a:gd name="T28" fmla="*/ 65 w 102"/>
                  <a:gd name="T29" fmla="*/ 261 h 364"/>
                  <a:gd name="T30" fmla="*/ 64 w 102"/>
                  <a:gd name="T31" fmla="*/ 258 h 364"/>
                  <a:gd name="T32" fmla="*/ 64 w 102"/>
                  <a:gd name="T33" fmla="*/ 254 h 364"/>
                  <a:gd name="T34" fmla="*/ 68 w 102"/>
                  <a:gd name="T35" fmla="*/ 251 h 364"/>
                  <a:gd name="T36" fmla="*/ 69 w 102"/>
                  <a:gd name="T37" fmla="*/ 246 h 364"/>
                  <a:gd name="T38" fmla="*/ 68 w 102"/>
                  <a:gd name="T39" fmla="*/ 243 h 364"/>
                  <a:gd name="T40" fmla="*/ 65 w 102"/>
                  <a:gd name="T41" fmla="*/ 236 h 364"/>
                  <a:gd name="T42" fmla="*/ 62 w 102"/>
                  <a:gd name="T43" fmla="*/ 229 h 364"/>
                  <a:gd name="T44" fmla="*/ 39 w 102"/>
                  <a:gd name="T45" fmla="*/ 212 h 364"/>
                  <a:gd name="T46" fmla="*/ 36 w 102"/>
                  <a:gd name="T47" fmla="*/ 191 h 364"/>
                  <a:gd name="T48" fmla="*/ 40 w 102"/>
                  <a:gd name="T49" fmla="*/ 190 h 364"/>
                  <a:gd name="T50" fmla="*/ 36 w 102"/>
                  <a:gd name="T51" fmla="*/ 179 h 364"/>
                  <a:gd name="T52" fmla="*/ 12 w 102"/>
                  <a:gd name="T53" fmla="*/ 183 h 364"/>
                  <a:gd name="T54" fmla="*/ 2 w 102"/>
                  <a:gd name="T55" fmla="*/ 177 h 364"/>
                  <a:gd name="T56" fmla="*/ 1 w 102"/>
                  <a:gd name="T57" fmla="*/ 174 h 364"/>
                  <a:gd name="T58" fmla="*/ 7 w 102"/>
                  <a:gd name="T59" fmla="*/ 163 h 364"/>
                  <a:gd name="T60" fmla="*/ 25 w 102"/>
                  <a:gd name="T61" fmla="*/ 117 h 364"/>
                  <a:gd name="T62" fmla="*/ 21 w 102"/>
                  <a:gd name="T63" fmla="*/ 99 h 364"/>
                  <a:gd name="T64" fmla="*/ 22 w 102"/>
                  <a:gd name="T65" fmla="*/ 98 h 364"/>
                  <a:gd name="T66" fmla="*/ 30 w 102"/>
                  <a:gd name="T67" fmla="*/ 96 h 364"/>
                  <a:gd name="T68" fmla="*/ 33 w 102"/>
                  <a:gd name="T69" fmla="*/ 93 h 364"/>
                  <a:gd name="T70" fmla="*/ 39 w 102"/>
                  <a:gd name="T71" fmla="*/ 88 h 364"/>
                  <a:gd name="T72" fmla="*/ 41 w 102"/>
                  <a:gd name="T73" fmla="*/ 81 h 364"/>
                  <a:gd name="T74" fmla="*/ 43 w 102"/>
                  <a:gd name="T75" fmla="*/ 78 h 364"/>
                  <a:gd name="T76" fmla="*/ 32 w 102"/>
                  <a:gd name="T77" fmla="*/ 42 h 364"/>
                  <a:gd name="T78" fmla="*/ 36 w 102"/>
                  <a:gd name="T79" fmla="*/ 24 h 364"/>
                  <a:gd name="T80" fmla="*/ 46 w 102"/>
                  <a:gd name="T81" fmla="*/ 24 h 364"/>
                  <a:gd name="T82" fmla="*/ 57 w 102"/>
                  <a:gd name="T83" fmla="*/ 1 h 3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02" h="364">
                    <a:moveTo>
                      <a:pt x="65" y="364"/>
                    </a:moveTo>
                    <a:lnTo>
                      <a:pt x="67" y="364"/>
                    </a:lnTo>
                    <a:lnTo>
                      <a:pt x="67" y="362"/>
                    </a:lnTo>
                    <a:lnTo>
                      <a:pt x="65" y="360"/>
                    </a:lnTo>
                    <a:lnTo>
                      <a:pt x="64" y="357"/>
                    </a:lnTo>
                    <a:lnTo>
                      <a:pt x="65" y="356"/>
                    </a:lnTo>
                    <a:lnTo>
                      <a:pt x="76" y="352"/>
                    </a:lnTo>
                    <a:lnTo>
                      <a:pt x="89" y="345"/>
                    </a:lnTo>
                    <a:lnTo>
                      <a:pt x="102" y="333"/>
                    </a:lnTo>
                    <a:lnTo>
                      <a:pt x="102" y="331"/>
                    </a:lnTo>
                    <a:lnTo>
                      <a:pt x="99" y="331"/>
                    </a:lnTo>
                    <a:lnTo>
                      <a:pt x="96" y="329"/>
                    </a:lnTo>
                    <a:lnTo>
                      <a:pt x="93" y="326"/>
                    </a:lnTo>
                    <a:lnTo>
                      <a:pt x="92" y="326"/>
                    </a:lnTo>
                    <a:lnTo>
                      <a:pt x="92" y="325"/>
                    </a:lnTo>
                    <a:lnTo>
                      <a:pt x="89" y="316"/>
                    </a:lnTo>
                    <a:lnTo>
                      <a:pt x="89" y="306"/>
                    </a:lnTo>
                    <a:lnTo>
                      <a:pt x="90" y="302"/>
                    </a:lnTo>
                    <a:lnTo>
                      <a:pt x="90" y="300"/>
                    </a:lnTo>
                    <a:lnTo>
                      <a:pt x="88" y="302"/>
                    </a:lnTo>
                    <a:lnTo>
                      <a:pt x="69" y="307"/>
                    </a:lnTo>
                    <a:lnTo>
                      <a:pt x="68" y="307"/>
                    </a:lnTo>
                    <a:lnTo>
                      <a:pt x="67" y="306"/>
                    </a:lnTo>
                    <a:lnTo>
                      <a:pt x="62" y="303"/>
                    </a:lnTo>
                    <a:lnTo>
                      <a:pt x="60" y="290"/>
                    </a:lnTo>
                    <a:lnTo>
                      <a:pt x="62" y="279"/>
                    </a:lnTo>
                    <a:lnTo>
                      <a:pt x="69" y="265"/>
                    </a:lnTo>
                    <a:lnTo>
                      <a:pt x="68" y="262"/>
                    </a:lnTo>
                    <a:lnTo>
                      <a:pt x="67" y="262"/>
                    </a:lnTo>
                    <a:lnTo>
                      <a:pt x="65" y="261"/>
                    </a:lnTo>
                    <a:lnTo>
                      <a:pt x="64" y="261"/>
                    </a:lnTo>
                    <a:lnTo>
                      <a:pt x="64" y="258"/>
                    </a:lnTo>
                    <a:lnTo>
                      <a:pt x="62" y="254"/>
                    </a:lnTo>
                    <a:lnTo>
                      <a:pt x="64" y="254"/>
                    </a:lnTo>
                    <a:lnTo>
                      <a:pt x="65" y="253"/>
                    </a:lnTo>
                    <a:lnTo>
                      <a:pt x="68" y="251"/>
                    </a:lnTo>
                    <a:lnTo>
                      <a:pt x="69" y="251"/>
                    </a:lnTo>
                    <a:lnTo>
                      <a:pt x="69" y="246"/>
                    </a:lnTo>
                    <a:lnTo>
                      <a:pt x="68" y="244"/>
                    </a:lnTo>
                    <a:lnTo>
                      <a:pt x="68" y="243"/>
                    </a:lnTo>
                    <a:lnTo>
                      <a:pt x="67" y="237"/>
                    </a:lnTo>
                    <a:lnTo>
                      <a:pt x="65" y="236"/>
                    </a:lnTo>
                    <a:lnTo>
                      <a:pt x="65" y="232"/>
                    </a:lnTo>
                    <a:lnTo>
                      <a:pt x="62" y="229"/>
                    </a:lnTo>
                    <a:lnTo>
                      <a:pt x="47" y="219"/>
                    </a:lnTo>
                    <a:lnTo>
                      <a:pt x="39" y="212"/>
                    </a:lnTo>
                    <a:lnTo>
                      <a:pt x="36" y="212"/>
                    </a:lnTo>
                    <a:lnTo>
                      <a:pt x="36" y="191"/>
                    </a:lnTo>
                    <a:lnTo>
                      <a:pt x="39" y="190"/>
                    </a:lnTo>
                    <a:lnTo>
                      <a:pt x="40" y="190"/>
                    </a:lnTo>
                    <a:lnTo>
                      <a:pt x="43" y="184"/>
                    </a:lnTo>
                    <a:lnTo>
                      <a:pt x="36" y="179"/>
                    </a:lnTo>
                    <a:lnTo>
                      <a:pt x="28" y="179"/>
                    </a:lnTo>
                    <a:lnTo>
                      <a:pt x="12" y="183"/>
                    </a:lnTo>
                    <a:lnTo>
                      <a:pt x="5" y="183"/>
                    </a:lnTo>
                    <a:lnTo>
                      <a:pt x="2" y="177"/>
                    </a:lnTo>
                    <a:lnTo>
                      <a:pt x="1" y="177"/>
                    </a:lnTo>
                    <a:lnTo>
                      <a:pt x="1" y="174"/>
                    </a:lnTo>
                    <a:lnTo>
                      <a:pt x="0" y="173"/>
                    </a:lnTo>
                    <a:lnTo>
                      <a:pt x="7" y="163"/>
                    </a:lnTo>
                    <a:lnTo>
                      <a:pt x="25" y="127"/>
                    </a:lnTo>
                    <a:lnTo>
                      <a:pt x="25" y="117"/>
                    </a:lnTo>
                    <a:lnTo>
                      <a:pt x="21" y="103"/>
                    </a:lnTo>
                    <a:lnTo>
                      <a:pt x="21" y="99"/>
                    </a:lnTo>
                    <a:lnTo>
                      <a:pt x="22" y="99"/>
                    </a:lnTo>
                    <a:lnTo>
                      <a:pt x="22" y="98"/>
                    </a:lnTo>
                    <a:lnTo>
                      <a:pt x="25" y="96"/>
                    </a:lnTo>
                    <a:lnTo>
                      <a:pt x="30" y="96"/>
                    </a:lnTo>
                    <a:lnTo>
                      <a:pt x="30" y="95"/>
                    </a:lnTo>
                    <a:lnTo>
                      <a:pt x="33" y="93"/>
                    </a:lnTo>
                    <a:lnTo>
                      <a:pt x="35" y="93"/>
                    </a:lnTo>
                    <a:lnTo>
                      <a:pt x="39" y="88"/>
                    </a:lnTo>
                    <a:lnTo>
                      <a:pt x="40" y="84"/>
                    </a:lnTo>
                    <a:lnTo>
                      <a:pt x="41" y="81"/>
                    </a:lnTo>
                    <a:lnTo>
                      <a:pt x="44" y="79"/>
                    </a:lnTo>
                    <a:lnTo>
                      <a:pt x="43" y="78"/>
                    </a:lnTo>
                    <a:lnTo>
                      <a:pt x="32" y="45"/>
                    </a:lnTo>
                    <a:lnTo>
                      <a:pt x="32" y="42"/>
                    </a:lnTo>
                    <a:lnTo>
                      <a:pt x="35" y="24"/>
                    </a:lnTo>
                    <a:lnTo>
                      <a:pt x="36" y="24"/>
                    </a:lnTo>
                    <a:lnTo>
                      <a:pt x="44" y="25"/>
                    </a:lnTo>
                    <a:lnTo>
                      <a:pt x="46" y="24"/>
                    </a:lnTo>
                    <a:lnTo>
                      <a:pt x="46" y="22"/>
                    </a:lnTo>
                    <a:lnTo>
                      <a:pt x="57" y="1"/>
                    </a:lnTo>
                    <a:lnTo>
                      <a:pt x="58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90" name="Freeform 1625">
                <a:extLst>
                  <a:ext uri="{FF2B5EF4-FFF2-40B4-BE49-F238E27FC236}">
                    <a16:creationId xmlns:a16="http://schemas.microsoft.com/office/drawing/2014/main" id="{F8580BB3-1C3C-7DAA-63B1-CEC4B6673B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7" y="1557"/>
                <a:ext cx="42" cy="42"/>
              </a:xfrm>
              <a:custGeom>
                <a:avLst/>
                <a:gdLst>
                  <a:gd name="T0" fmla="*/ 4 w 170"/>
                  <a:gd name="T1" fmla="*/ 6 h 172"/>
                  <a:gd name="T2" fmla="*/ 13 w 170"/>
                  <a:gd name="T3" fmla="*/ 13 h 172"/>
                  <a:gd name="T4" fmla="*/ 14 w 170"/>
                  <a:gd name="T5" fmla="*/ 17 h 172"/>
                  <a:gd name="T6" fmla="*/ 14 w 170"/>
                  <a:gd name="T7" fmla="*/ 25 h 172"/>
                  <a:gd name="T8" fmla="*/ 22 w 170"/>
                  <a:gd name="T9" fmla="*/ 18 h 172"/>
                  <a:gd name="T10" fmla="*/ 32 w 170"/>
                  <a:gd name="T11" fmla="*/ 10 h 172"/>
                  <a:gd name="T12" fmla="*/ 35 w 170"/>
                  <a:gd name="T13" fmla="*/ 5 h 172"/>
                  <a:gd name="T14" fmla="*/ 42 w 170"/>
                  <a:gd name="T15" fmla="*/ 2 h 172"/>
                  <a:gd name="T16" fmla="*/ 66 w 170"/>
                  <a:gd name="T17" fmla="*/ 0 h 172"/>
                  <a:gd name="T18" fmla="*/ 74 w 170"/>
                  <a:gd name="T19" fmla="*/ 2 h 172"/>
                  <a:gd name="T20" fmla="*/ 74 w 170"/>
                  <a:gd name="T21" fmla="*/ 7 h 172"/>
                  <a:gd name="T22" fmla="*/ 78 w 170"/>
                  <a:gd name="T23" fmla="*/ 5 h 172"/>
                  <a:gd name="T24" fmla="*/ 80 w 170"/>
                  <a:gd name="T25" fmla="*/ 3 h 172"/>
                  <a:gd name="T26" fmla="*/ 85 w 170"/>
                  <a:gd name="T27" fmla="*/ 7 h 172"/>
                  <a:gd name="T28" fmla="*/ 90 w 170"/>
                  <a:gd name="T29" fmla="*/ 13 h 172"/>
                  <a:gd name="T30" fmla="*/ 93 w 170"/>
                  <a:gd name="T31" fmla="*/ 14 h 172"/>
                  <a:gd name="T32" fmla="*/ 95 w 170"/>
                  <a:gd name="T33" fmla="*/ 15 h 172"/>
                  <a:gd name="T34" fmla="*/ 95 w 170"/>
                  <a:gd name="T35" fmla="*/ 24 h 172"/>
                  <a:gd name="T36" fmla="*/ 96 w 170"/>
                  <a:gd name="T37" fmla="*/ 27 h 172"/>
                  <a:gd name="T38" fmla="*/ 97 w 170"/>
                  <a:gd name="T39" fmla="*/ 29 h 172"/>
                  <a:gd name="T40" fmla="*/ 99 w 170"/>
                  <a:gd name="T41" fmla="*/ 31 h 172"/>
                  <a:gd name="T42" fmla="*/ 112 w 170"/>
                  <a:gd name="T43" fmla="*/ 48 h 172"/>
                  <a:gd name="T44" fmla="*/ 123 w 170"/>
                  <a:gd name="T45" fmla="*/ 62 h 172"/>
                  <a:gd name="T46" fmla="*/ 121 w 170"/>
                  <a:gd name="T47" fmla="*/ 87 h 172"/>
                  <a:gd name="T48" fmla="*/ 124 w 170"/>
                  <a:gd name="T49" fmla="*/ 88 h 172"/>
                  <a:gd name="T50" fmla="*/ 128 w 170"/>
                  <a:gd name="T51" fmla="*/ 91 h 172"/>
                  <a:gd name="T52" fmla="*/ 137 w 170"/>
                  <a:gd name="T53" fmla="*/ 94 h 172"/>
                  <a:gd name="T54" fmla="*/ 138 w 170"/>
                  <a:gd name="T55" fmla="*/ 94 h 172"/>
                  <a:gd name="T56" fmla="*/ 149 w 170"/>
                  <a:gd name="T57" fmla="*/ 101 h 172"/>
                  <a:gd name="T58" fmla="*/ 156 w 170"/>
                  <a:gd name="T59" fmla="*/ 105 h 172"/>
                  <a:gd name="T60" fmla="*/ 159 w 170"/>
                  <a:gd name="T61" fmla="*/ 109 h 172"/>
                  <a:gd name="T62" fmla="*/ 160 w 170"/>
                  <a:gd name="T63" fmla="*/ 115 h 172"/>
                  <a:gd name="T64" fmla="*/ 162 w 170"/>
                  <a:gd name="T65" fmla="*/ 120 h 172"/>
                  <a:gd name="T66" fmla="*/ 163 w 170"/>
                  <a:gd name="T67" fmla="*/ 126 h 172"/>
                  <a:gd name="T68" fmla="*/ 166 w 170"/>
                  <a:gd name="T69" fmla="*/ 130 h 172"/>
                  <a:gd name="T70" fmla="*/ 170 w 170"/>
                  <a:gd name="T71" fmla="*/ 132 h 172"/>
                  <a:gd name="T72" fmla="*/ 167 w 170"/>
                  <a:gd name="T73" fmla="*/ 136 h 172"/>
                  <a:gd name="T74" fmla="*/ 165 w 170"/>
                  <a:gd name="T75" fmla="*/ 159 h 172"/>
                  <a:gd name="T76" fmla="*/ 156 w 170"/>
                  <a:gd name="T77" fmla="*/ 172 h 1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70" h="172">
                    <a:moveTo>
                      <a:pt x="0" y="6"/>
                    </a:moveTo>
                    <a:lnTo>
                      <a:pt x="4" y="6"/>
                    </a:lnTo>
                    <a:lnTo>
                      <a:pt x="10" y="10"/>
                    </a:lnTo>
                    <a:lnTo>
                      <a:pt x="13" y="13"/>
                    </a:lnTo>
                    <a:lnTo>
                      <a:pt x="15" y="17"/>
                    </a:lnTo>
                    <a:lnTo>
                      <a:pt x="14" y="17"/>
                    </a:lnTo>
                    <a:lnTo>
                      <a:pt x="13" y="25"/>
                    </a:lnTo>
                    <a:lnTo>
                      <a:pt x="14" y="25"/>
                    </a:lnTo>
                    <a:lnTo>
                      <a:pt x="21" y="18"/>
                    </a:lnTo>
                    <a:lnTo>
                      <a:pt x="22" y="18"/>
                    </a:lnTo>
                    <a:lnTo>
                      <a:pt x="30" y="15"/>
                    </a:lnTo>
                    <a:lnTo>
                      <a:pt x="32" y="10"/>
                    </a:lnTo>
                    <a:lnTo>
                      <a:pt x="35" y="7"/>
                    </a:lnTo>
                    <a:lnTo>
                      <a:pt x="35" y="5"/>
                    </a:lnTo>
                    <a:lnTo>
                      <a:pt x="37" y="2"/>
                    </a:lnTo>
                    <a:lnTo>
                      <a:pt x="42" y="2"/>
                    </a:lnTo>
                    <a:lnTo>
                      <a:pt x="57" y="5"/>
                    </a:lnTo>
                    <a:lnTo>
                      <a:pt x="66" y="0"/>
                    </a:lnTo>
                    <a:lnTo>
                      <a:pt x="71" y="0"/>
                    </a:lnTo>
                    <a:lnTo>
                      <a:pt x="74" y="2"/>
                    </a:lnTo>
                    <a:lnTo>
                      <a:pt x="73" y="6"/>
                    </a:lnTo>
                    <a:lnTo>
                      <a:pt x="74" y="7"/>
                    </a:lnTo>
                    <a:lnTo>
                      <a:pt x="75" y="7"/>
                    </a:lnTo>
                    <a:lnTo>
                      <a:pt x="78" y="5"/>
                    </a:lnTo>
                    <a:lnTo>
                      <a:pt x="78" y="3"/>
                    </a:lnTo>
                    <a:lnTo>
                      <a:pt x="80" y="3"/>
                    </a:lnTo>
                    <a:lnTo>
                      <a:pt x="85" y="6"/>
                    </a:lnTo>
                    <a:lnTo>
                      <a:pt x="85" y="7"/>
                    </a:lnTo>
                    <a:lnTo>
                      <a:pt x="88" y="10"/>
                    </a:lnTo>
                    <a:lnTo>
                      <a:pt x="90" y="13"/>
                    </a:lnTo>
                    <a:lnTo>
                      <a:pt x="93" y="13"/>
                    </a:lnTo>
                    <a:lnTo>
                      <a:pt x="93" y="14"/>
                    </a:lnTo>
                    <a:lnTo>
                      <a:pt x="95" y="14"/>
                    </a:lnTo>
                    <a:lnTo>
                      <a:pt x="95" y="15"/>
                    </a:lnTo>
                    <a:lnTo>
                      <a:pt x="96" y="21"/>
                    </a:lnTo>
                    <a:lnTo>
                      <a:pt x="95" y="24"/>
                    </a:lnTo>
                    <a:lnTo>
                      <a:pt x="95" y="27"/>
                    </a:lnTo>
                    <a:lnTo>
                      <a:pt x="96" y="27"/>
                    </a:lnTo>
                    <a:lnTo>
                      <a:pt x="96" y="28"/>
                    </a:lnTo>
                    <a:lnTo>
                      <a:pt x="97" y="29"/>
                    </a:lnTo>
                    <a:lnTo>
                      <a:pt x="99" y="29"/>
                    </a:lnTo>
                    <a:lnTo>
                      <a:pt x="99" y="31"/>
                    </a:lnTo>
                    <a:lnTo>
                      <a:pt x="106" y="48"/>
                    </a:lnTo>
                    <a:lnTo>
                      <a:pt x="112" y="48"/>
                    </a:lnTo>
                    <a:lnTo>
                      <a:pt x="113" y="49"/>
                    </a:lnTo>
                    <a:lnTo>
                      <a:pt x="123" y="62"/>
                    </a:lnTo>
                    <a:lnTo>
                      <a:pt x="123" y="77"/>
                    </a:lnTo>
                    <a:lnTo>
                      <a:pt x="121" y="87"/>
                    </a:lnTo>
                    <a:lnTo>
                      <a:pt x="123" y="88"/>
                    </a:lnTo>
                    <a:lnTo>
                      <a:pt x="124" y="88"/>
                    </a:lnTo>
                    <a:lnTo>
                      <a:pt x="127" y="91"/>
                    </a:lnTo>
                    <a:lnTo>
                      <a:pt x="128" y="91"/>
                    </a:lnTo>
                    <a:lnTo>
                      <a:pt x="135" y="94"/>
                    </a:lnTo>
                    <a:lnTo>
                      <a:pt x="137" y="94"/>
                    </a:lnTo>
                    <a:lnTo>
                      <a:pt x="137" y="92"/>
                    </a:lnTo>
                    <a:lnTo>
                      <a:pt x="138" y="94"/>
                    </a:lnTo>
                    <a:lnTo>
                      <a:pt x="147" y="101"/>
                    </a:lnTo>
                    <a:lnTo>
                      <a:pt x="149" y="101"/>
                    </a:lnTo>
                    <a:lnTo>
                      <a:pt x="155" y="105"/>
                    </a:lnTo>
                    <a:lnTo>
                      <a:pt x="156" y="105"/>
                    </a:lnTo>
                    <a:lnTo>
                      <a:pt x="156" y="108"/>
                    </a:lnTo>
                    <a:lnTo>
                      <a:pt x="159" y="109"/>
                    </a:lnTo>
                    <a:lnTo>
                      <a:pt x="159" y="112"/>
                    </a:lnTo>
                    <a:lnTo>
                      <a:pt x="160" y="115"/>
                    </a:lnTo>
                    <a:lnTo>
                      <a:pt x="160" y="120"/>
                    </a:lnTo>
                    <a:lnTo>
                      <a:pt x="162" y="120"/>
                    </a:lnTo>
                    <a:lnTo>
                      <a:pt x="163" y="122"/>
                    </a:lnTo>
                    <a:lnTo>
                      <a:pt x="163" y="126"/>
                    </a:lnTo>
                    <a:lnTo>
                      <a:pt x="166" y="129"/>
                    </a:lnTo>
                    <a:lnTo>
                      <a:pt x="166" y="130"/>
                    </a:lnTo>
                    <a:lnTo>
                      <a:pt x="167" y="132"/>
                    </a:lnTo>
                    <a:lnTo>
                      <a:pt x="170" y="132"/>
                    </a:lnTo>
                    <a:lnTo>
                      <a:pt x="170" y="133"/>
                    </a:lnTo>
                    <a:lnTo>
                      <a:pt x="167" y="136"/>
                    </a:lnTo>
                    <a:lnTo>
                      <a:pt x="165" y="149"/>
                    </a:lnTo>
                    <a:lnTo>
                      <a:pt x="165" y="159"/>
                    </a:lnTo>
                    <a:lnTo>
                      <a:pt x="163" y="165"/>
                    </a:lnTo>
                    <a:lnTo>
                      <a:pt x="156" y="17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91" name="Freeform 1626">
                <a:extLst>
                  <a:ext uri="{FF2B5EF4-FFF2-40B4-BE49-F238E27FC236}">
                    <a16:creationId xmlns:a16="http://schemas.microsoft.com/office/drawing/2014/main" id="{E37A6E52-FA54-71AC-F77A-96105DF7AA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5" y="1512"/>
                <a:ext cx="11" cy="46"/>
              </a:xfrm>
              <a:custGeom>
                <a:avLst/>
                <a:gdLst>
                  <a:gd name="T0" fmla="*/ 20 w 46"/>
                  <a:gd name="T1" fmla="*/ 1 h 182"/>
                  <a:gd name="T2" fmla="*/ 28 w 46"/>
                  <a:gd name="T3" fmla="*/ 4 h 182"/>
                  <a:gd name="T4" fmla="*/ 33 w 46"/>
                  <a:gd name="T5" fmla="*/ 11 h 182"/>
                  <a:gd name="T6" fmla="*/ 32 w 46"/>
                  <a:gd name="T7" fmla="*/ 14 h 182"/>
                  <a:gd name="T8" fmla="*/ 33 w 46"/>
                  <a:gd name="T9" fmla="*/ 18 h 182"/>
                  <a:gd name="T10" fmla="*/ 35 w 46"/>
                  <a:gd name="T11" fmla="*/ 23 h 182"/>
                  <a:gd name="T12" fmla="*/ 46 w 46"/>
                  <a:gd name="T13" fmla="*/ 28 h 182"/>
                  <a:gd name="T14" fmla="*/ 40 w 46"/>
                  <a:gd name="T15" fmla="*/ 37 h 182"/>
                  <a:gd name="T16" fmla="*/ 35 w 46"/>
                  <a:gd name="T17" fmla="*/ 42 h 182"/>
                  <a:gd name="T18" fmla="*/ 37 w 46"/>
                  <a:gd name="T19" fmla="*/ 48 h 182"/>
                  <a:gd name="T20" fmla="*/ 40 w 46"/>
                  <a:gd name="T21" fmla="*/ 49 h 182"/>
                  <a:gd name="T22" fmla="*/ 42 w 46"/>
                  <a:gd name="T23" fmla="*/ 49 h 182"/>
                  <a:gd name="T24" fmla="*/ 44 w 46"/>
                  <a:gd name="T25" fmla="*/ 56 h 182"/>
                  <a:gd name="T26" fmla="*/ 36 w 46"/>
                  <a:gd name="T27" fmla="*/ 64 h 182"/>
                  <a:gd name="T28" fmla="*/ 32 w 46"/>
                  <a:gd name="T29" fmla="*/ 71 h 182"/>
                  <a:gd name="T30" fmla="*/ 39 w 46"/>
                  <a:gd name="T31" fmla="*/ 90 h 182"/>
                  <a:gd name="T32" fmla="*/ 30 w 46"/>
                  <a:gd name="T33" fmla="*/ 91 h 182"/>
                  <a:gd name="T34" fmla="*/ 15 w 46"/>
                  <a:gd name="T35" fmla="*/ 90 h 182"/>
                  <a:gd name="T36" fmla="*/ 13 w 46"/>
                  <a:gd name="T37" fmla="*/ 92 h 182"/>
                  <a:gd name="T38" fmla="*/ 11 w 46"/>
                  <a:gd name="T39" fmla="*/ 101 h 182"/>
                  <a:gd name="T40" fmla="*/ 11 w 46"/>
                  <a:gd name="T41" fmla="*/ 108 h 182"/>
                  <a:gd name="T42" fmla="*/ 11 w 46"/>
                  <a:gd name="T43" fmla="*/ 129 h 182"/>
                  <a:gd name="T44" fmla="*/ 8 w 46"/>
                  <a:gd name="T45" fmla="*/ 131 h 182"/>
                  <a:gd name="T46" fmla="*/ 6 w 46"/>
                  <a:gd name="T47" fmla="*/ 127 h 182"/>
                  <a:gd name="T48" fmla="*/ 4 w 46"/>
                  <a:gd name="T49" fmla="*/ 129 h 182"/>
                  <a:gd name="T50" fmla="*/ 0 w 46"/>
                  <a:gd name="T51" fmla="*/ 130 h 182"/>
                  <a:gd name="T52" fmla="*/ 1 w 46"/>
                  <a:gd name="T53" fmla="*/ 138 h 182"/>
                  <a:gd name="T54" fmla="*/ 0 w 46"/>
                  <a:gd name="T55" fmla="*/ 147 h 182"/>
                  <a:gd name="T56" fmla="*/ 8 w 46"/>
                  <a:gd name="T57" fmla="*/ 172 h 182"/>
                  <a:gd name="T58" fmla="*/ 6 w 46"/>
                  <a:gd name="T59" fmla="*/ 173 h 182"/>
                  <a:gd name="T60" fmla="*/ 4 w 46"/>
                  <a:gd name="T61" fmla="*/ 175 h 182"/>
                  <a:gd name="T62" fmla="*/ 3 w 46"/>
                  <a:gd name="T63" fmla="*/ 178 h 1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46" h="182">
                    <a:moveTo>
                      <a:pt x="18" y="0"/>
                    </a:moveTo>
                    <a:lnTo>
                      <a:pt x="20" y="1"/>
                    </a:lnTo>
                    <a:lnTo>
                      <a:pt x="22" y="1"/>
                    </a:lnTo>
                    <a:lnTo>
                      <a:pt x="28" y="4"/>
                    </a:lnTo>
                    <a:lnTo>
                      <a:pt x="33" y="10"/>
                    </a:lnTo>
                    <a:lnTo>
                      <a:pt x="33" y="11"/>
                    </a:lnTo>
                    <a:lnTo>
                      <a:pt x="35" y="14"/>
                    </a:lnTo>
                    <a:lnTo>
                      <a:pt x="32" y="14"/>
                    </a:lnTo>
                    <a:lnTo>
                      <a:pt x="32" y="17"/>
                    </a:lnTo>
                    <a:lnTo>
                      <a:pt x="33" y="18"/>
                    </a:lnTo>
                    <a:lnTo>
                      <a:pt x="35" y="21"/>
                    </a:lnTo>
                    <a:lnTo>
                      <a:pt x="35" y="23"/>
                    </a:lnTo>
                    <a:lnTo>
                      <a:pt x="39" y="25"/>
                    </a:lnTo>
                    <a:lnTo>
                      <a:pt x="46" y="28"/>
                    </a:lnTo>
                    <a:lnTo>
                      <a:pt x="46" y="31"/>
                    </a:lnTo>
                    <a:lnTo>
                      <a:pt x="40" y="37"/>
                    </a:lnTo>
                    <a:lnTo>
                      <a:pt x="36" y="39"/>
                    </a:lnTo>
                    <a:lnTo>
                      <a:pt x="35" y="42"/>
                    </a:lnTo>
                    <a:lnTo>
                      <a:pt x="35" y="46"/>
                    </a:lnTo>
                    <a:lnTo>
                      <a:pt x="37" y="48"/>
                    </a:lnTo>
                    <a:lnTo>
                      <a:pt x="39" y="49"/>
                    </a:lnTo>
                    <a:lnTo>
                      <a:pt x="40" y="49"/>
                    </a:lnTo>
                    <a:lnTo>
                      <a:pt x="40" y="51"/>
                    </a:lnTo>
                    <a:lnTo>
                      <a:pt x="42" y="49"/>
                    </a:lnTo>
                    <a:lnTo>
                      <a:pt x="46" y="51"/>
                    </a:lnTo>
                    <a:lnTo>
                      <a:pt x="44" y="56"/>
                    </a:lnTo>
                    <a:lnTo>
                      <a:pt x="40" y="61"/>
                    </a:lnTo>
                    <a:lnTo>
                      <a:pt x="36" y="64"/>
                    </a:lnTo>
                    <a:lnTo>
                      <a:pt x="33" y="67"/>
                    </a:lnTo>
                    <a:lnTo>
                      <a:pt x="32" y="71"/>
                    </a:lnTo>
                    <a:lnTo>
                      <a:pt x="35" y="77"/>
                    </a:lnTo>
                    <a:lnTo>
                      <a:pt x="39" y="90"/>
                    </a:lnTo>
                    <a:lnTo>
                      <a:pt x="37" y="90"/>
                    </a:lnTo>
                    <a:lnTo>
                      <a:pt x="30" y="91"/>
                    </a:lnTo>
                    <a:lnTo>
                      <a:pt x="17" y="91"/>
                    </a:lnTo>
                    <a:lnTo>
                      <a:pt x="15" y="90"/>
                    </a:lnTo>
                    <a:lnTo>
                      <a:pt x="14" y="90"/>
                    </a:lnTo>
                    <a:lnTo>
                      <a:pt x="13" y="92"/>
                    </a:lnTo>
                    <a:lnTo>
                      <a:pt x="11" y="92"/>
                    </a:lnTo>
                    <a:lnTo>
                      <a:pt x="11" y="101"/>
                    </a:lnTo>
                    <a:lnTo>
                      <a:pt x="14" y="105"/>
                    </a:lnTo>
                    <a:lnTo>
                      <a:pt x="11" y="108"/>
                    </a:lnTo>
                    <a:lnTo>
                      <a:pt x="8" y="118"/>
                    </a:lnTo>
                    <a:lnTo>
                      <a:pt x="11" y="129"/>
                    </a:lnTo>
                    <a:lnTo>
                      <a:pt x="11" y="131"/>
                    </a:lnTo>
                    <a:lnTo>
                      <a:pt x="8" y="131"/>
                    </a:lnTo>
                    <a:lnTo>
                      <a:pt x="7" y="127"/>
                    </a:lnTo>
                    <a:lnTo>
                      <a:pt x="6" y="127"/>
                    </a:lnTo>
                    <a:lnTo>
                      <a:pt x="6" y="129"/>
                    </a:lnTo>
                    <a:lnTo>
                      <a:pt x="4" y="129"/>
                    </a:lnTo>
                    <a:lnTo>
                      <a:pt x="1" y="130"/>
                    </a:lnTo>
                    <a:lnTo>
                      <a:pt x="0" y="130"/>
                    </a:lnTo>
                    <a:lnTo>
                      <a:pt x="1" y="131"/>
                    </a:lnTo>
                    <a:lnTo>
                      <a:pt x="1" y="138"/>
                    </a:lnTo>
                    <a:lnTo>
                      <a:pt x="3" y="143"/>
                    </a:lnTo>
                    <a:lnTo>
                      <a:pt x="0" y="147"/>
                    </a:lnTo>
                    <a:lnTo>
                      <a:pt x="1" y="158"/>
                    </a:lnTo>
                    <a:lnTo>
                      <a:pt x="8" y="172"/>
                    </a:lnTo>
                    <a:lnTo>
                      <a:pt x="7" y="172"/>
                    </a:lnTo>
                    <a:lnTo>
                      <a:pt x="6" y="173"/>
                    </a:lnTo>
                    <a:lnTo>
                      <a:pt x="6" y="175"/>
                    </a:lnTo>
                    <a:lnTo>
                      <a:pt x="4" y="175"/>
                    </a:lnTo>
                    <a:lnTo>
                      <a:pt x="3" y="176"/>
                    </a:lnTo>
                    <a:lnTo>
                      <a:pt x="3" y="178"/>
                    </a:lnTo>
                    <a:lnTo>
                      <a:pt x="7" y="18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92" name="Freeform 1627">
                <a:extLst>
                  <a:ext uri="{FF2B5EF4-FFF2-40B4-BE49-F238E27FC236}">
                    <a16:creationId xmlns:a16="http://schemas.microsoft.com/office/drawing/2014/main" id="{79556A46-0799-7EEA-9FB7-B8632B8C09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9" y="1510"/>
                <a:ext cx="1" cy="2"/>
              </a:xfrm>
              <a:custGeom>
                <a:avLst/>
                <a:gdLst>
                  <a:gd name="T0" fmla="*/ 0 w 2"/>
                  <a:gd name="T1" fmla="*/ 8 h 8"/>
                  <a:gd name="T2" fmla="*/ 2 w 2"/>
                  <a:gd name="T3" fmla="*/ 1 h 8"/>
                  <a:gd name="T4" fmla="*/ 2 w 2"/>
                  <a:gd name="T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8">
                    <a:moveTo>
                      <a:pt x="0" y="8"/>
                    </a:moveTo>
                    <a:lnTo>
                      <a:pt x="2" y="1"/>
                    </a:lnTo>
                    <a:lnTo>
                      <a:pt x="2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93" name="Line 1628">
                <a:extLst>
                  <a:ext uri="{FF2B5EF4-FFF2-40B4-BE49-F238E27FC236}">
                    <a16:creationId xmlns:a16="http://schemas.microsoft.com/office/drawing/2014/main" id="{1A064956-D390-28A0-3A6F-60EB30A74C6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5399" y="1510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94" name="Line 1629">
                <a:extLst>
                  <a:ext uri="{FF2B5EF4-FFF2-40B4-BE49-F238E27FC236}">
                    <a16:creationId xmlns:a16="http://schemas.microsoft.com/office/drawing/2014/main" id="{CB038EDF-BD28-9223-0F0F-91853EC2740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5400" y="1510"/>
                <a:ext cx="0" cy="0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95" name="Freeform 1630">
                <a:extLst>
                  <a:ext uri="{FF2B5EF4-FFF2-40B4-BE49-F238E27FC236}">
                    <a16:creationId xmlns:a16="http://schemas.microsoft.com/office/drawing/2014/main" id="{AC300BE9-A307-0A88-80A5-11416123E3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5" y="1510"/>
                <a:ext cx="75" cy="11"/>
              </a:xfrm>
              <a:custGeom>
                <a:avLst/>
                <a:gdLst>
                  <a:gd name="T0" fmla="*/ 297 w 297"/>
                  <a:gd name="T1" fmla="*/ 0 h 42"/>
                  <a:gd name="T2" fmla="*/ 291 w 297"/>
                  <a:gd name="T3" fmla="*/ 1 h 42"/>
                  <a:gd name="T4" fmla="*/ 281 w 297"/>
                  <a:gd name="T5" fmla="*/ 1 h 42"/>
                  <a:gd name="T6" fmla="*/ 265 w 297"/>
                  <a:gd name="T7" fmla="*/ 4 h 42"/>
                  <a:gd name="T8" fmla="*/ 241 w 297"/>
                  <a:gd name="T9" fmla="*/ 22 h 42"/>
                  <a:gd name="T10" fmla="*/ 240 w 297"/>
                  <a:gd name="T11" fmla="*/ 22 h 42"/>
                  <a:gd name="T12" fmla="*/ 239 w 297"/>
                  <a:gd name="T13" fmla="*/ 24 h 42"/>
                  <a:gd name="T14" fmla="*/ 226 w 297"/>
                  <a:gd name="T15" fmla="*/ 31 h 42"/>
                  <a:gd name="T16" fmla="*/ 221 w 297"/>
                  <a:gd name="T17" fmla="*/ 31 h 42"/>
                  <a:gd name="T18" fmla="*/ 218 w 297"/>
                  <a:gd name="T19" fmla="*/ 32 h 42"/>
                  <a:gd name="T20" fmla="*/ 217 w 297"/>
                  <a:gd name="T21" fmla="*/ 32 h 42"/>
                  <a:gd name="T22" fmla="*/ 215 w 297"/>
                  <a:gd name="T23" fmla="*/ 33 h 42"/>
                  <a:gd name="T24" fmla="*/ 214 w 297"/>
                  <a:gd name="T25" fmla="*/ 33 h 42"/>
                  <a:gd name="T26" fmla="*/ 214 w 297"/>
                  <a:gd name="T27" fmla="*/ 32 h 42"/>
                  <a:gd name="T28" fmla="*/ 212 w 297"/>
                  <a:gd name="T29" fmla="*/ 31 h 42"/>
                  <a:gd name="T30" fmla="*/ 211 w 297"/>
                  <a:gd name="T31" fmla="*/ 28 h 42"/>
                  <a:gd name="T32" fmla="*/ 211 w 297"/>
                  <a:gd name="T33" fmla="*/ 26 h 42"/>
                  <a:gd name="T34" fmla="*/ 209 w 297"/>
                  <a:gd name="T35" fmla="*/ 28 h 42"/>
                  <a:gd name="T36" fmla="*/ 200 w 297"/>
                  <a:gd name="T37" fmla="*/ 28 h 42"/>
                  <a:gd name="T38" fmla="*/ 194 w 297"/>
                  <a:gd name="T39" fmla="*/ 26 h 42"/>
                  <a:gd name="T40" fmla="*/ 190 w 297"/>
                  <a:gd name="T41" fmla="*/ 26 h 42"/>
                  <a:gd name="T42" fmla="*/ 187 w 297"/>
                  <a:gd name="T43" fmla="*/ 28 h 42"/>
                  <a:gd name="T44" fmla="*/ 186 w 297"/>
                  <a:gd name="T45" fmla="*/ 28 h 42"/>
                  <a:gd name="T46" fmla="*/ 181 w 297"/>
                  <a:gd name="T47" fmla="*/ 31 h 42"/>
                  <a:gd name="T48" fmla="*/ 179 w 297"/>
                  <a:gd name="T49" fmla="*/ 32 h 42"/>
                  <a:gd name="T50" fmla="*/ 177 w 297"/>
                  <a:gd name="T51" fmla="*/ 32 h 42"/>
                  <a:gd name="T52" fmla="*/ 173 w 297"/>
                  <a:gd name="T53" fmla="*/ 33 h 42"/>
                  <a:gd name="T54" fmla="*/ 155 w 297"/>
                  <a:gd name="T55" fmla="*/ 33 h 42"/>
                  <a:gd name="T56" fmla="*/ 135 w 297"/>
                  <a:gd name="T57" fmla="*/ 31 h 42"/>
                  <a:gd name="T58" fmla="*/ 133 w 297"/>
                  <a:gd name="T59" fmla="*/ 28 h 42"/>
                  <a:gd name="T60" fmla="*/ 131 w 297"/>
                  <a:gd name="T61" fmla="*/ 28 h 42"/>
                  <a:gd name="T62" fmla="*/ 128 w 297"/>
                  <a:gd name="T63" fmla="*/ 25 h 42"/>
                  <a:gd name="T64" fmla="*/ 123 w 297"/>
                  <a:gd name="T65" fmla="*/ 22 h 42"/>
                  <a:gd name="T66" fmla="*/ 116 w 297"/>
                  <a:gd name="T67" fmla="*/ 21 h 42"/>
                  <a:gd name="T68" fmla="*/ 107 w 297"/>
                  <a:gd name="T69" fmla="*/ 21 h 42"/>
                  <a:gd name="T70" fmla="*/ 96 w 297"/>
                  <a:gd name="T71" fmla="*/ 19 h 42"/>
                  <a:gd name="T72" fmla="*/ 96 w 297"/>
                  <a:gd name="T73" fmla="*/ 21 h 42"/>
                  <a:gd name="T74" fmla="*/ 82 w 297"/>
                  <a:gd name="T75" fmla="*/ 25 h 42"/>
                  <a:gd name="T76" fmla="*/ 61 w 297"/>
                  <a:gd name="T77" fmla="*/ 24 h 42"/>
                  <a:gd name="T78" fmla="*/ 59 w 297"/>
                  <a:gd name="T79" fmla="*/ 25 h 42"/>
                  <a:gd name="T80" fmla="*/ 57 w 297"/>
                  <a:gd name="T81" fmla="*/ 25 h 42"/>
                  <a:gd name="T82" fmla="*/ 50 w 297"/>
                  <a:gd name="T83" fmla="*/ 29 h 42"/>
                  <a:gd name="T84" fmla="*/ 36 w 297"/>
                  <a:gd name="T85" fmla="*/ 35 h 42"/>
                  <a:gd name="T86" fmla="*/ 24 w 297"/>
                  <a:gd name="T87" fmla="*/ 38 h 42"/>
                  <a:gd name="T88" fmla="*/ 21 w 297"/>
                  <a:gd name="T89" fmla="*/ 39 h 42"/>
                  <a:gd name="T90" fmla="*/ 21 w 297"/>
                  <a:gd name="T91" fmla="*/ 40 h 42"/>
                  <a:gd name="T92" fmla="*/ 8 w 297"/>
                  <a:gd name="T93" fmla="*/ 40 h 42"/>
                  <a:gd name="T94" fmla="*/ 1 w 297"/>
                  <a:gd name="T95" fmla="*/ 42 h 42"/>
                  <a:gd name="T96" fmla="*/ 0 w 297"/>
                  <a:gd name="T97" fmla="*/ 4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97" h="42">
                    <a:moveTo>
                      <a:pt x="297" y="0"/>
                    </a:moveTo>
                    <a:lnTo>
                      <a:pt x="291" y="1"/>
                    </a:lnTo>
                    <a:lnTo>
                      <a:pt x="281" y="1"/>
                    </a:lnTo>
                    <a:lnTo>
                      <a:pt x="265" y="4"/>
                    </a:lnTo>
                    <a:lnTo>
                      <a:pt x="241" y="22"/>
                    </a:lnTo>
                    <a:lnTo>
                      <a:pt x="240" y="22"/>
                    </a:lnTo>
                    <a:lnTo>
                      <a:pt x="239" y="24"/>
                    </a:lnTo>
                    <a:lnTo>
                      <a:pt x="226" y="31"/>
                    </a:lnTo>
                    <a:lnTo>
                      <a:pt x="221" y="31"/>
                    </a:lnTo>
                    <a:lnTo>
                      <a:pt x="218" y="32"/>
                    </a:lnTo>
                    <a:lnTo>
                      <a:pt x="217" y="32"/>
                    </a:lnTo>
                    <a:lnTo>
                      <a:pt x="215" y="33"/>
                    </a:lnTo>
                    <a:lnTo>
                      <a:pt x="214" y="33"/>
                    </a:lnTo>
                    <a:lnTo>
                      <a:pt x="214" y="32"/>
                    </a:lnTo>
                    <a:lnTo>
                      <a:pt x="212" y="31"/>
                    </a:lnTo>
                    <a:lnTo>
                      <a:pt x="211" y="28"/>
                    </a:lnTo>
                    <a:lnTo>
                      <a:pt x="211" y="26"/>
                    </a:lnTo>
                    <a:lnTo>
                      <a:pt x="209" y="28"/>
                    </a:lnTo>
                    <a:lnTo>
                      <a:pt x="200" y="28"/>
                    </a:lnTo>
                    <a:lnTo>
                      <a:pt x="194" y="26"/>
                    </a:lnTo>
                    <a:lnTo>
                      <a:pt x="190" y="26"/>
                    </a:lnTo>
                    <a:lnTo>
                      <a:pt x="187" y="28"/>
                    </a:lnTo>
                    <a:lnTo>
                      <a:pt x="186" y="28"/>
                    </a:lnTo>
                    <a:lnTo>
                      <a:pt x="181" y="31"/>
                    </a:lnTo>
                    <a:lnTo>
                      <a:pt x="179" y="32"/>
                    </a:lnTo>
                    <a:lnTo>
                      <a:pt x="177" y="32"/>
                    </a:lnTo>
                    <a:lnTo>
                      <a:pt x="173" y="33"/>
                    </a:lnTo>
                    <a:lnTo>
                      <a:pt x="155" y="33"/>
                    </a:lnTo>
                    <a:lnTo>
                      <a:pt x="135" y="31"/>
                    </a:lnTo>
                    <a:lnTo>
                      <a:pt x="133" y="28"/>
                    </a:lnTo>
                    <a:lnTo>
                      <a:pt x="131" y="28"/>
                    </a:lnTo>
                    <a:lnTo>
                      <a:pt x="128" y="25"/>
                    </a:lnTo>
                    <a:lnTo>
                      <a:pt x="123" y="22"/>
                    </a:lnTo>
                    <a:lnTo>
                      <a:pt x="116" y="21"/>
                    </a:lnTo>
                    <a:lnTo>
                      <a:pt x="107" y="21"/>
                    </a:lnTo>
                    <a:lnTo>
                      <a:pt x="96" y="19"/>
                    </a:lnTo>
                    <a:lnTo>
                      <a:pt x="96" y="21"/>
                    </a:lnTo>
                    <a:lnTo>
                      <a:pt x="82" y="25"/>
                    </a:lnTo>
                    <a:lnTo>
                      <a:pt x="61" y="24"/>
                    </a:lnTo>
                    <a:lnTo>
                      <a:pt x="59" y="25"/>
                    </a:lnTo>
                    <a:lnTo>
                      <a:pt x="57" y="25"/>
                    </a:lnTo>
                    <a:lnTo>
                      <a:pt x="50" y="29"/>
                    </a:lnTo>
                    <a:lnTo>
                      <a:pt x="36" y="35"/>
                    </a:lnTo>
                    <a:lnTo>
                      <a:pt x="24" y="38"/>
                    </a:lnTo>
                    <a:lnTo>
                      <a:pt x="21" y="39"/>
                    </a:lnTo>
                    <a:lnTo>
                      <a:pt x="21" y="40"/>
                    </a:lnTo>
                    <a:lnTo>
                      <a:pt x="8" y="40"/>
                    </a:lnTo>
                    <a:lnTo>
                      <a:pt x="1" y="42"/>
                    </a:lnTo>
                    <a:lnTo>
                      <a:pt x="0" y="4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96" name="Freeform 1631">
                <a:extLst>
                  <a:ext uri="{FF2B5EF4-FFF2-40B4-BE49-F238E27FC236}">
                    <a16:creationId xmlns:a16="http://schemas.microsoft.com/office/drawing/2014/main" id="{DA61A5FE-2113-C23A-A3DD-4703BC4E30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74" y="1558"/>
                <a:ext cx="23" cy="38"/>
              </a:xfrm>
              <a:custGeom>
                <a:avLst/>
                <a:gdLst>
                  <a:gd name="T0" fmla="*/ 8 w 89"/>
                  <a:gd name="T1" fmla="*/ 153 h 153"/>
                  <a:gd name="T2" fmla="*/ 10 w 89"/>
                  <a:gd name="T3" fmla="*/ 153 h 153"/>
                  <a:gd name="T4" fmla="*/ 11 w 89"/>
                  <a:gd name="T5" fmla="*/ 149 h 153"/>
                  <a:gd name="T6" fmla="*/ 10 w 89"/>
                  <a:gd name="T7" fmla="*/ 146 h 153"/>
                  <a:gd name="T8" fmla="*/ 17 w 89"/>
                  <a:gd name="T9" fmla="*/ 143 h 153"/>
                  <a:gd name="T10" fmla="*/ 12 w 89"/>
                  <a:gd name="T11" fmla="*/ 134 h 153"/>
                  <a:gd name="T12" fmla="*/ 12 w 89"/>
                  <a:gd name="T13" fmla="*/ 127 h 153"/>
                  <a:gd name="T14" fmla="*/ 21 w 89"/>
                  <a:gd name="T15" fmla="*/ 108 h 153"/>
                  <a:gd name="T16" fmla="*/ 25 w 89"/>
                  <a:gd name="T17" fmla="*/ 86 h 153"/>
                  <a:gd name="T18" fmla="*/ 25 w 89"/>
                  <a:gd name="T19" fmla="*/ 84 h 153"/>
                  <a:gd name="T20" fmla="*/ 14 w 89"/>
                  <a:gd name="T21" fmla="*/ 83 h 153"/>
                  <a:gd name="T22" fmla="*/ 7 w 89"/>
                  <a:gd name="T23" fmla="*/ 83 h 153"/>
                  <a:gd name="T24" fmla="*/ 0 w 89"/>
                  <a:gd name="T25" fmla="*/ 76 h 153"/>
                  <a:gd name="T26" fmla="*/ 0 w 89"/>
                  <a:gd name="T27" fmla="*/ 71 h 153"/>
                  <a:gd name="T28" fmla="*/ 3 w 89"/>
                  <a:gd name="T29" fmla="*/ 65 h 153"/>
                  <a:gd name="T30" fmla="*/ 3 w 89"/>
                  <a:gd name="T31" fmla="*/ 64 h 153"/>
                  <a:gd name="T32" fmla="*/ 4 w 89"/>
                  <a:gd name="T33" fmla="*/ 64 h 153"/>
                  <a:gd name="T34" fmla="*/ 4 w 89"/>
                  <a:gd name="T35" fmla="*/ 65 h 153"/>
                  <a:gd name="T36" fmla="*/ 5 w 89"/>
                  <a:gd name="T37" fmla="*/ 65 h 153"/>
                  <a:gd name="T38" fmla="*/ 7 w 89"/>
                  <a:gd name="T39" fmla="*/ 67 h 153"/>
                  <a:gd name="T40" fmla="*/ 10 w 89"/>
                  <a:gd name="T41" fmla="*/ 67 h 153"/>
                  <a:gd name="T42" fmla="*/ 11 w 89"/>
                  <a:gd name="T43" fmla="*/ 65 h 153"/>
                  <a:gd name="T44" fmla="*/ 12 w 89"/>
                  <a:gd name="T45" fmla="*/ 61 h 153"/>
                  <a:gd name="T46" fmla="*/ 17 w 89"/>
                  <a:gd name="T47" fmla="*/ 55 h 153"/>
                  <a:gd name="T48" fmla="*/ 20 w 89"/>
                  <a:gd name="T49" fmla="*/ 47 h 153"/>
                  <a:gd name="T50" fmla="*/ 21 w 89"/>
                  <a:gd name="T51" fmla="*/ 47 h 153"/>
                  <a:gd name="T52" fmla="*/ 21 w 89"/>
                  <a:gd name="T53" fmla="*/ 41 h 153"/>
                  <a:gd name="T54" fmla="*/ 24 w 89"/>
                  <a:gd name="T55" fmla="*/ 38 h 153"/>
                  <a:gd name="T56" fmla="*/ 27 w 89"/>
                  <a:gd name="T57" fmla="*/ 38 h 153"/>
                  <a:gd name="T58" fmla="*/ 27 w 89"/>
                  <a:gd name="T59" fmla="*/ 40 h 153"/>
                  <a:gd name="T60" fmla="*/ 28 w 89"/>
                  <a:gd name="T61" fmla="*/ 41 h 153"/>
                  <a:gd name="T62" fmla="*/ 29 w 89"/>
                  <a:gd name="T63" fmla="*/ 40 h 153"/>
                  <a:gd name="T64" fmla="*/ 32 w 89"/>
                  <a:gd name="T65" fmla="*/ 36 h 153"/>
                  <a:gd name="T66" fmla="*/ 32 w 89"/>
                  <a:gd name="T67" fmla="*/ 34 h 153"/>
                  <a:gd name="T68" fmla="*/ 38 w 89"/>
                  <a:gd name="T69" fmla="*/ 29 h 153"/>
                  <a:gd name="T70" fmla="*/ 43 w 89"/>
                  <a:gd name="T71" fmla="*/ 26 h 153"/>
                  <a:gd name="T72" fmla="*/ 43 w 89"/>
                  <a:gd name="T73" fmla="*/ 24 h 153"/>
                  <a:gd name="T74" fmla="*/ 47 w 89"/>
                  <a:gd name="T75" fmla="*/ 24 h 153"/>
                  <a:gd name="T76" fmla="*/ 47 w 89"/>
                  <a:gd name="T77" fmla="*/ 23 h 153"/>
                  <a:gd name="T78" fmla="*/ 46 w 89"/>
                  <a:gd name="T79" fmla="*/ 22 h 153"/>
                  <a:gd name="T80" fmla="*/ 46 w 89"/>
                  <a:gd name="T81" fmla="*/ 17 h 153"/>
                  <a:gd name="T82" fmla="*/ 47 w 89"/>
                  <a:gd name="T83" fmla="*/ 17 h 153"/>
                  <a:gd name="T84" fmla="*/ 47 w 89"/>
                  <a:gd name="T85" fmla="*/ 15 h 153"/>
                  <a:gd name="T86" fmla="*/ 51 w 89"/>
                  <a:gd name="T87" fmla="*/ 12 h 153"/>
                  <a:gd name="T88" fmla="*/ 53 w 89"/>
                  <a:gd name="T89" fmla="*/ 12 h 153"/>
                  <a:gd name="T90" fmla="*/ 61 w 89"/>
                  <a:gd name="T91" fmla="*/ 9 h 153"/>
                  <a:gd name="T92" fmla="*/ 64 w 89"/>
                  <a:gd name="T93" fmla="*/ 9 h 153"/>
                  <a:gd name="T94" fmla="*/ 70 w 89"/>
                  <a:gd name="T95" fmla="*/ 4 h 153"/>
                  <a:gd name="T96" fmla="*/ 74 w 89"/>
                  <a:gd name="T97" fmla="*/ 0 h 153"/>
                  <a:gd name="T98" fmla="*/ 77 w 89"/>
                  <a:gd name="T99" fmla="*/ 0 h 153"/>
                  <a:gd name="T100" fmla="*/ 82 w 89"/>
                  <a:gd name="T101" fmla="*/ 2 h 153"/>
                  <a:gd name="T102" fmla="*/ 84 w 89"/>
                  <a:gd name="T103" fmla="*/ 4 h 153"/>
                  <a:gd name="T104" fmla="*/ 85 w 89"/>
                  <a:gd name="T105" fmla="*/ 4 h 153"/>
                  <a:gd name="T106" fmla="*/ 87 w 89"/>
                  <a:gd name="T107" fmla="*/ 5 h 153"/>
                  <a:gd name="T108" fmla="*/ 89 w 89"/>
                  <a:gd name="T109" fmla="*/ 4 h 153"/>
                  <a:gd name="T110" fmla="*/ 89 w 89"/>
                  <a:gd name="T111" fmla="*/ 2 h 153"/>
                  <a:gd name="T112" fmla="*/ 88 w 89"/>
                  <a:gd name="T113" fmla="*/ 1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89" h="153">
                    <a:moveTo>
                      <a:pt x="8" y="153"/>
                    </a:moveTo>
                    <a:lnTo>
                      <a:pt x="10" y="153"/>
                    </a:lnTo>
                    <a:lnTo>
                      <a:pt x="11" y="149"/>
                    </a:lnTo>
                    <a:lnTo>
                      <a:pt x="10" y="146"/>
                    </a:lnTo>
                    <a:lnTo>
                      <a:pt x="17" y="143"/>
                    </a:lnTo>
                    <a:lnTo>
                      <a:pt x="12" y="134"/>
                    </a:lnTo>
                    <a:lnTo>
                      <a:pt x="12" y="127"/>
                    </a:lnTo>
                    <a:lnTo>
                      <a:pt x="21" y="108"/>
                    </a:lnTo>
                    <a:lnTo>
                      <a:pt x="25" y="86"/>
                    </a:lnTo>
                    <a:lnTo>
                      <a:pt x="25" y="84"/>
                    </a:lnTo>
                    <a:lnTo>
                      <a:pt x="14" y="83"/>
                    </a:lnTo>
                    <a:lnTo>
                      <a:pt x="7" y="83"/>
                    </a:lnTo>
                    <a:lnTo>
                      <a:pt x="0" y="76"/>
                    </a:lnTo>
                    <a:lnTo>
                      <a:pt x="0" y="71"/>
                    </a:lnTo>
                    <a:lnTo>
                      <a:pt x="3" y="65"/>
                    </a:lnTo>
                    <a:lnTo>
                      <a:pt x="3" y="64"/>
                    </a:lnTo>
                    <a:lnTo>
                      <a:pt x="4" y="64"/>
                    </a:lnTo>
                    <a:lnTo>
                      <a:pt x="4" y="65"/>
                    </a:lnTo>
                    <a:lnTo>
                      <a:pt x="5" y="65"/>
                    </a:lnTo>
                    <a:lnTo>
                      <a:pt x="7" y="67"/>
                    </a:lnTo>
                    <a:lnTo>
                      <a:pt x="10" y="67"/>
                    </a:lnTo>
                    <a:lnTo>
                      <a:pt x="11" y="65"/>
                    </a:lnTo>
                    <a:lnTo>
                      <a:pt x="12" y="61"/>
                    </a:lnTo>
                    <a:lnTo>
                      <a:pt x="17" y="55"/>
                    </a:lnTo>
                    <a:lnTo>
                      <a:pt x="20" y="47"/>
                    </a:lnTo>
                    <a:lnTo>
                      <a:pt x="21" y="47"/>
                    </a:lnTo>
                    <a:lnTo>
                      <a:pt x="21" y="41"/>
                    </a:lnTo>
                    <a:lnTo>
                      <a:pt x="24" y="38"/>
                    </a:lnTo>
                    <a:lnTo>
                      <a:pt x="27" y="38"/>
                    </a:lnTo>
                    <a:lnTo>
                      <a:pt x="27" y="40"/>
                    </a:lnTo>
                    <a:lnTo>
                      <a:pt x="28" y="41"/>
                    </a:lnTo>
                    <a:lnTo>
                      <a:pt x="29" y="40"/>
                    </a:lnTo>
                    <a:lnTo>
                      <a:pt x="32" y="36"/>
                    </a:lnTo>
                    <a:lnTo>
                      <a:pt x="32" y="34"/>
                    </a:lnTo>
                    <a:lnTo>
                      <a:pt x="38" y="29"/>
                    </a:lnTo>
                    <a:lnTo>
                      <a:pt x="43" y="26"/>
                    </a:lnTo>
                    <a:lnTo>
                      <a:pt x="43" y="24"/>
                    </a:lnTo>
                    <a:lnTo>
                      <a:pt x="47" y="24"/>
                    </a:lnTo>
                    <a:lnTo>
                      <a:pt x="47" y="23"/>
                    </a:lnTo>
                    <a:lnTo>
                      <a:pt x="46" y="22"/>
                    </a:lnTo>
                    <a:lnTo>
                      <a:pt x="46" y="17"/>
                    </a:lnTo>
                    <a:lnTo>
                      <a:pt x="47" y="17"/>
                    </a:lnTo>
                    <a:lnTo>
                      <a:pt x="47" y="15"/>
                    </a:lnTo>
                    <a:lnTo>
                      <a:pt x="51" y="12"/>
                    </a:lnTo>
                    <a:lnTo>
                      <a:pt x="53" y="12"/>
                    </a:lnTo>
                    <a:lnTo>
                      <a:pt x="61" y="9"/>
                    </a:lnTo>
                    <a:lnTo>
                      <a:pt x="64" y="9"/>
                    </a:lnTo>
                    <a:lnTo>
                      <a:pt x="70" y="4"/>
                    </a:lnTo>
                    <a:lnTo>
                      <a:pt x="74" y="0"/>
                    </a:lnTo>
                    <a:lnTo>
                      <a:pt x="77" y="0"/>
                    </a:lnTo>
                    <a:lnTo>
                      <a:pt x="82" y="2"/>
                    </a:lnTo>
                    <a:lnTo>
                      <a:pt x="84" y="4"/>
                    </a:lnTo>
                    <a:lnTo>
                      <a:pt x="85" y="4"/>
                    </a:lnTo>
                    <a:lnTo>
                      <a:pt x="87" y="5"/>
                    </a:lnTo>
                    <a:lnTo>
                      <a:pt x="89" y="4"/>
                    </a:lnTo>
                    <a:lnTo>
                      <a:pt x="89" y="2"/>
                    </a:lnTo>
                    <a:lnTo>
                      <a:pt x="88" y="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97" name="Freeform 1632">
                <a:extLst>
                  <a:ext uri="{FF2B5EF4-FFF2-40B4-BE49-F238E27FC236}">
                    <a16:creationId xmlns:a16="http://schemas.microsoft.com/office/drawing/2014/main" id="{D96ADC29-B8BB-A0E0-7BDA-F842431E5D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0" y="1599"/>
                <a:ext cx="55" cy="34"/>
              </a:xfrm>
              <a:custGeom>
                <a:avLst/>
                <a:gdLst>
                  <a:gd name="T0" fmla="*/ 7 w 224"/>
                  <a:gd name="T1" fmla="*/ 137 h 137"/>
                  <a:gd name="T2" fmla="*/ 29 w 224"/>
                  <a:gd name="T3" fmla="*/ 132 h 137"/>
                  <a:gd name="T4" fmla="*/ 31 w 224"/>
                  <a:gd name="T5" fmla="*/ 129 h 137"/>
                  <a:gd name="T6" fmla="*/ 33 w 224"/>
                  <a:gd name="T7" fmla="*/ 119 h 137"/>
                  <a:gd name="T8" fmla="*/ 38 w 224"/>
                  <a:gd name="T9" fmla="*/ 112 h 137"/>
                  <a:gd name="T10" fmla="*/ 52 w 224"/>
                  <a:gd name="T11" fmla="*/ 108 h 137"/>
                  <a:gd name="T12" fmla="*/ 57 w 224"/>
                  <a:gd name="T13" fmla="*/ 108 h 137"/>
                  <a:gd name="T14" fmla="*/ 69 w 224"/>
                  <a:gd name="T15" fmla="*/ 100 h 137"/>
                  <a:gd name="T16" fmla="*/ 68 w 224"/>
                  <a:gd name="T17" fmla="*/ 90 h 137"/>
                  <a:gd name="T18" fmla="*/ 69 w 224"/>
                  <a:gd name="T19" fmla="*/ 82 h 137"/>
                  <a:gd name="T20" fmla="*/ 65 w 224"/>
                  <a:gd name="T21" fmla="*/ 76 h 137"/>
                  <a:gd name="T22" fmla="*/ 58 w 224"/>
                  <a:gd name="T23" fmla="*/ 75 h 137"/>
                  <a:gd name="T24" fmla="*/ 54 w 224"/>
                  <a:gd name="T25" fmla="*/ 65 h 137"/>
                  <a:gd name="T26" fmla="*/ 52 w 224"/>
                  <a:gd name="T27" fmla="*/ 38 h 137"/>
                  <a:gd name="T28" fmla="*/ 45 w 224"/>
                  <a:gd name="T29" fmla="*/ 27 h 137"/>
                  <a:gd name="T30" fmla="*/ 47 w 224"/>
                  <a:gd name="T31" fmla="*/ 26 h 137"/>
                  <a:gd name="T32" fmla="*/ 64 w 224"/>
                  <a:gd name="T33" fmla="*/ 17 h 137"/>
                  <a:gd name="T34" fmla="*/ 90 w 224"/>
                  <a:gd name="T35" fmla="*/ 6 h 137"/>
                  <a:gd name="T36" fmla="*/ 97 w 224"/>
                  <a:gd name="T37" fmla="*/ 9 h 137"/>
                  <a:gd name="T38" fmla="*/ 105 w 224"/>
                  <a:gd name="T39" fmla="*/ 15 h 137"/>
                  <a:gd name="T40" fmla="*/ 111 w 224"/>
                  <a:gd name="T41" fmla="*/ 17 h 137"/>
                  <a:gd name="T42" fmla="*/ 141 w 224"/>
                  <a:gd name="T43" fmla="*/ 20 h 137"/>
                  <a:gd name="T44" fmla="*/ 153 w 224"/>
                  <a:gd name="T45" fmla="*/ 24 h 137"/>
                  <a:gd name="T46" fmla="*/ 156 w 224"/>
                  <a:gd name="T47" fmla="*/ 29 h 137"/>
                  <a:gd name="T48" fmla="*/ 160 w 224"/>
                  <a:gd name="T49" fmla="*/ 31 h 137"/>
                  <a:gd name="T50" fmla="*/ 164 w 224"/>
                  <a:gd name="T51" fmla="*/ 30 h 137"/>
                  <a:gd name="T52" fmla="*/ 177 w 224"/>
                  <a:gd name="T53" fmla="*/ 19 h 137"/>
                  <a:gd name="T54" fmla="*/ 180 w 224"/>
                  <a:gd name="T55" fmla="*/ 17 h 137"/>
                  <a:gd name="T56" fmla="*/ 185 w 224"/>
                  <a:gd name="T57" fmla="*/ 19 h 137"/>
                  <a:gd name="T58" fmla="*/ 201 w 224"/>
                  <a:gd name="T59" fmla="*/ 17 h 137"/>
                  <a:gd name="T60" fmla="*/ 205 w 224"/>
                  <a:gd name="T61" fmla="*/ 16 h 137"/>
                  <a:gd name="T62" fmla="*/ 223 w 224"/>
                  <a:gd name="T63" fmla="*/ 2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24" h="137">
                    <a:moveTo>
                      <a:pt x="0" y="137"/>
                    </a:moveTo>
                    <a:lnTo>
                      <a:pt x="7" y="137"/>
                    </a:lnTo>
                    <a:lnTo>
                      <a:pt x="26" y="135"/>
                    </a:lnTo>
                    <a:lnTo>
                      <a:pt x="29" y="132"/>
                    </a:lnTo>
                    <a:lnTo>
                      <a:pt x="30" y="129"/>
                    </a:lnTo>
                    <a:lnTo>
                      <a:pt x="31" y="129"/>
                    </a:lnTo>
                    <a:lnTo>
                      <a:pt x="33" y="120"/>
                    </a:lnTo>
                    <a:lnTo>
                      <a:pt x="33" y="119"/>
                    </a:lnTo>
                    <a:lnTo>
                      <a:pt x="34" y="112"/>
                    </a:lnTo>
                    <a:lnTo>
                      <a:pt x="38" y="112"/>
                    </a:lnTo>
                    <a:lnTo>
                      <a:pt x="51" y="108"/>
                    </a:lnTo>
                    <a:lnTo>
                      <a:pt x="52" y="108"/>
                    </a:lnTo>
                    <a:lnTo>
                      <a:pt x="55" y="111"/>
                    </a:lnTo>
                    <a:lnTo>
                      <a:pt x="57" y="108"/>
                    </a:lnTo>
                    <a:lnTo>
                      <a:pt x="61" y="108"/>
                    </a:lnTo>
                    <a:lnTo>
                      <a:pt x="69" y="100"/>
                    </a:lnTo>
                    <a:lnTo>
                      <a:pt x="69" y="96"/>
                    </a:lnTo>
                    <a:lnTo>
                      <a:pt x="68" y="90"/>
                    </a:lnTo>
                    <a:lnTo>
                      <a:pt x="69" y="84"/>
                    </a:lnTo>
                    <a:lnTo>
                      <a:pt x="69" y="82"/>
                    </a:lnTo>
                    <a:lnTo>
                      <a:pt x="68" y="77"/>
                    </a:lnTo>
                    <a:lnTo>
                      <a:pt x="65" y="76"/>
                    </a:lnTo>
                    <a:lnTo>
                      <a:pt x="60" y="76"/>
                    </a:lnTo>
                    <a:lnTo>
                      <a:pt x="58" y="75"/>
                    </a:lnTo>
                    <a:lnTo>
                      <a:pt x="58" y="70"/>
                    </a:lnTo>
                    <a:lnTo>
                      <a:pt x="54" y="65"/>
                    </a:lnTo>
                    <a:lnTo>
                      <a:pt x="54" y="40"/>
                    </a:lnTo>
                    <a:lnTo>
                      <a:pt x="52" y="38"/>
                    </a:lnTo>
                    <a:lnTo>
                      <a:pt x="51" y="33"/>
                    </a:lnTo>
                    <a:lnTo>
                      <a:pt x="45" y="27"/>
                    </a:lnTo>
                    <a:lnTo>
                      <a:pt x="45" y="26"/>
                    </a:lnTo>
                    <a:lnTo>
                      <a:pt x="47" y="26"/>
                    </a:lnTo>
                    <a:lnTo>
                      <a:pt x="55" y="23"/>
                    </a:lnTo>
                    <a:lnTo>
                      <a:pt x="64" y="17"/>
                    </a:lnTo>
                    <a:lnTo>
                      <a:pt x="85" y="8"/>
                    </a:lnTo>
                    <a:lnTo>
                      <a:pt x="90" y="6"/>
                    </a:lnTo>
                    <a:lnTo>
                      <a:pt x="96" y="6"/>
                    </a:lnTo>
                    <a:lnTo>
                      <a:pt x="97" y="9"/>
                    </a:lnTo>
                    <a:lnTo>
                      <a:pt x="104" y="13"/>
                    </a:lnTo>
                    <a:lnTo>
                      <a:pt x="105" y="15"/>
                    </a:lnTo>
                    <a:lnTo>
                      <a:pt x="110" y="15"/>
                    </a:lnTo>
                    <a:lnTo>
                      <a:pt x="111" y="17"/>
                    </a:lnTo>
                    <a:lnTo>
                      <a:pt x="124" y="17"/>
                    </a:lnTo>
                    <a:lnTo>
                      <a:pt x="141" y="20"/>
                    </a:lnTo>
                    <a:lnTo>
                      <a:pt x="146" y="23"/>
                    </a:lnTo>
                    <a:lnTo>
                      <a:pt x="153" y="24"/>
                    </a:lnTo>
                    <a:lnTo>
                      <a:pt x="154" y="24"/>
                    </a:lnTo>
                    <a:lnTo>
                      <a:pt x="156" y="29"/>
                    </a:lnTo>
                    <a:lnTo>
                      <a:pt x="157" y="31"/>
                    </a:lnTo>
                    <a:lnTo>
                      <a:pt x="160" y="31"/>
                    </a:lnTo>
                    <a:lnTo>
                      <a:pt x="161" y="30"/>
                    </a:lnTo>
                    <a:lnTo>
                      <a:pt x="164" y="30"/>
                    </a:lnTo>
                    <a:lnTo>
                      <a:pt x="170" y="24"/>
                    </a:lnTo>
                    <a:lnTo>
                      <a:pt x="177" y="19"/>
                    </a:lnTo>
                    <a:lnTo>
                      <a:pt x="178" y="19"/>
                    </a:lnTo>
                    <a:lnTo>
                      <a:pt x="180" y="17"/>
                    </a:lnTo>
                    <a:lnTo>
                      <a:pt x="184" y="17"/>
                    </a:lnTo>
                    <a:lnTo>
                      <a:pt x="185" y="19"/>
                    </a:lnTo>
                    <a:lnTo>
                      <a:pt x="189" y="19"/>
                    </a:lnTo>
                    <a:lnTo>
                      <a:pt x="201" y="17"/>
                    </a:lnTo>
                    <a:lnTo>
                      <a:pt x="202" y="16"/>
                    </a:lnTo>
                    <a:lnTo>
                      <a:pt x="205" y="16"/>
                    </a:lnTo>
                    <a:lnTo>
                      <a:pt x="221" y="0"/>
                    </a:lnTo>
                    <a:lnTo>
                      <a:pt x="223" y="2"/>
                    </a:lnTo>
                    <a:lnTo>
                      <a:pt x="224" y="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98" name="Freeform 1633">
                <a:extLst>
                  <a:ext uri="{FF2B5EF4-FFF2-40B4-BE49-F238E27FC236}">
                    <a16:creationId xmlns:a16="http://schemas.microsoft.com/office/drawing/2014/main" id="{BAF23AE1-7379-5322-3184-645F398A45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6" y="1578"/>
                <a:ext cx="41" cy="18"/>
              </a:xfrm>
              <a:custGeom>
                <a:avLst/>
                <a:gdLst>
                  <a:gd name="T0" fmla="*/ 162 w 162"/>
                  <a:gd name="T1" fmla="*/ 73 h 73"/>
                  <a:gd name="T2" fmla="*/ 161 w 162"/>
                  <a:gd name="T3" fmla="*/ 73 h 73"/>
                  <a:gd name="T4" fmla="*/ 159 w 162"/>
                  <a:gd name="T5" fmla="*/ 71 h 73"/>
                  <a:gd name="T6" fmla="*/ 159 w 162"/>
                  <a:gd name="T7" fmla="*/ 73 h 73"/>
                  <a:gd name="T8" fmla="*/ 157 w 162"/>
                  <a:gd name="T9" fmla="*/ 70 h 73"/>
                  <a:gd name="T10" fmla="*/ 148 w 162"/>
                  <a:gd name="T11" fmla="*/ 70 h 73"/>
                  <a:gd name="T12" fmla="*/ 129 w 162"/>
                  <a:gd name="T13" fmla="*/ 59 h 73"/>
                  <a:gd name="T14" fmla="*/ 125 w 162"/>
                  <a:gd name="T15" fmla="*/ 59 h 73"/>
                  <a:gd name="T16" fmla="*/ 125 w 162"/>
                  <a:gd name="T17" fmla="*/ 56 h 73"/>
                  <a:gd name="T18" fmla="*/ 131 w 162"/>
                  <a:gd name="T19" fmla="*/ 56 h 73"/>
                  <a:gd name="T20" fmla="*/ 131 w 162"/>
                  <a:gd name="T21" fmla="*/ 55 h 73"/>
                  <a:gd name="T22" fmla="*/ 134 w 162"/>
                  <a:gd name="T23" fmla="*/ 52 h 73"/>
                  <a:gd name="T24" fmla="*/ 136 w 162"/>
                  <a:gd name="T25" fmla="*/ 52 h 73"/>
                  <a:gd name="T26" fmla="*/ 136 w 162"/>
                  <a:gd name="T27" fmla="*/ 47 h 73"/>
                  <a:gd name="T28" fmla="*/ 134 w 162"/>
                  <a:gd name="T29" fmla="*/ 44 h 73"/>
                  <a:gd name="T30" fmla="*/ 131 w 162"/>
                  <a:gd name="T31" fmla="*/ 41 h 73"/>
                  <a:gd name="T32" fmla="*/ 130 w 162"/>
                  <a:gd name="T33" fmla="*/ 37 h 73"/>
                  <a:gd name="T34" fmla="*/ 126 w 162"/>
                  <a:gd name="T35" fmla="*/ 34 h 73"/>
                  <a:gd name="T36" fmla="*/ 123 w 162"/>
                  <a:gd name="T37" fmla="*/ 32 h 73"/>
                  <a:gd name="T38" fmla="*/ 123 w 162"/>
                  <a:gd name="T39" fmla="*/ 30 h 73"/>
                  <a:gd name="T40" fmla="*/ 122 w 162"/>
                  <a:gd name="T41" fmla="*/ 28 h 73"/>
                  <a:gd name="T42" fmla="*/ 122 w 162"/>
                  <a:gd name="T43" fmla="*/ 25 h 73"/>
                  <a:gd name="T44" fmla="*/ 121 w 162"/>
                  <a:gd name="T45" fmla="*/ 21 h 73"/>
                  <a:gd name="T46" fmla="*/ 119 w 162"/>
                  <a:gd name="T47" fmla="*/ 20 h 73"/>
                  <a:gd name="T48" fmla="*/ 114 w 162"/>
                  <a:gd name="T49" fmla="*/ 17 h 73"/>
                  <a:gd name="T50" fmla="*/ 102 w 162"/>
                  <a:gd name="T51" fmla="*/ 17 h 73"/>
                  <a:gd name="T52" fmla="*/ 95 w 162"/>
                  <a:gd name="T53" fmla="*/ 9 h 73"/>
                  <a:gd name="T54" fmla="*/ 94 w 162"/>
                  <a:gd name="T55" fmla="*/ 9 h 73"/>
                  <a:gd name="T56" fmla="*/ 67 w 162"/>
                  <a:gd name="T57" fmla="*/ 23 h 73"/>
                  <a:gd name="T58" fmla="*/ 67 w 162"/>
                  <a:gd name="T59" fmla="*/ 24 h 73"/>
                  <a:gd name="T60" fmla="*/ 64 w 162"/>
                  <a:gd name="T61" fmla="*/ 24 h 73"/>
                  <a:gd name="T62" fmla="*/ 63 w 162"/>
                  <a:gd name="T63" fmla="*/ 23 h 73"/>
                  <a:gd name="T64" fmla="*/ 51 w 162"/>
                  <a:gd name="T65" fmla="*/ 23 h 73"/>
                  <a:gd name="T66" fmla="*/ 32 w 162"/>
                  <a:gd name="T67" fmla="*/ 27 h 73"/>
                  <a:gd name="T68" fmla="*/ 24 w 162"/>
                  <a:gd name="T69" fmla="*/ 27 h 73"/>
                  <a:gd name="T70" fmla="*/ 17 w 162"/>
                  <a:gd name="T71" fmla="*/ 25 h 73"/>
                  <a:gd name="T72" fmla="*/ 14 w 162"/>
                  <a:gd name="T73" fmla="*/ 25 h 73"/>
                  <a:gd name="T74" fmla="*/ 13 w 162"/>
                  <a:gd name="T75" fmla="*/ 24 h 73"/>
                  <a:gd name="T76" fmla="*/ 11 w 162"/>
                  <a:gd name="T77" fmla="*/ 24 h 73"/>
                  <a:gd name="T78" fmla="*/ 11 w 162"/>
                  <a:gd name="T79" fmla="*/ 23 h 73"/>
                  <a:gd name="T80" fmla="*/ 2 w 162"/>
                  <a:gd name="T81" fmla="*/ 0 h 73"/>
                  <a:gd name="T82" fmla="*/ 0 w 162"/>
                  <a:gd name="T83" fmla="*/ 0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62" h="73">
                    <a:moveTo>
                      <a:pt x="162" y="73"/>
                    </a:moveTo>
                    <a:lnTo>
                      <a:pt x="161" y="73"/>
                    </a:lnTo>
                    <a:lnTo>
                      <a:pt x="159" y="71"/>
                    </a:lnTo>
                    <a:lnTo>
                      <a:pt x="159" y="73"/>
                    </a:lnTo>
                    <a:lnTo>
                      <a:pt x="157" y="70"/>
                    </a:lnTo>
                    <a:lnTo>
                      <a:pt x="148" y="70"/>
                    </a:lnTo>
                    <a:lnTo>
                      <a:pt x="129" y="59"/>
                    </a:lnTo>
                    <a:lnTo>
                      <a:pt x="125" y="59"/>
                    </a:lnTo>
                    <a:lnTo>
                      <a:pt x="125" y="56"/>
                    </a:lnTo>
                    <a:lnTo>
                      <a:pt x="131" y="56"/>
                    </a:lnTo>
                    <a:lnTo>
                      <a:pt x="131" y="55"/>
                    </a:lnTo>
                    <a:lnTo>
                      <a:pt x="134" y="52"/>
                    </a:lnTo>
                    <a:lnTo>
                      <a:pt x="136" y="52"/>
                    </a:lnTo>
                    <a:lnTo>
                      <a:pt x="136" y="47"/>
                    </a:lnTo>
                    <a:lnTo>
                      <a:pt x="134" y="44"/>
                    </a:lnTo>
                    <a:lnTo>
                      <a:pt x="131" y="41"/>
                    </a:lnTo>
                    <a:lnTo>
                      <a:pt x="130" y="37"/>
                    </a:lnTo>
                    <a:lnTo>
                      <a:pt x="126" y="34"/>
                    </a:lnTo>
                    <a:lnTo>
                      <a:pt x="123" y="32"/>
                    </a:lnTo>
                    <a:lnTo>
                      <a:pt x="123" y="30"/>
                    </a:lnTo>
                    <a:lnTo>
                      <a:pt x="122" y="28"/>
                    </a:lnTo>
                    <a:lnTo>
                      <a:pt x="122" y="25"/>
                    </a:lnTo>
                    <a:lnTo>
                      <a:pt x="121" y="21"/>
                    </a:lnTo>
                    <a:lnTo>
                      <a:pt x="119" y="20"/>
                    </a:lnTo>
                    <a:lnTo>
                      <a:pt x="114" y="17"/>
                    </a:lnTo>
                    <a:lnTo>
                      <a:pt x="102" y="17"/>
                    </a:lnTo>
                    <a:lnTo>
                      <a:pt x="95" y="9"/>
                    </a:lnTo>
                    <a:lnTo>
                      <a:pt x="94" y="9"/>
                    </a:lnTo>
                    <a:lnTo>
                      <a:pt x="67" y="23"/>
                    </a:lnTo>
                    <a:lnTo>
                      <a:pt x="67" y="24"/>
                    </a:lnTo>
                    <a:lnTo>
                      <a:pt x="64" y="24"/>
                    </a:lnTo>
                    <a:lnTo>
                      <a:pt x="63" y="23"/>
                    </a:lnTo>
                    <a:lnTo>
                      <a:pt x="51" y="23"/>
                    </a:lnTo>
                    <a:lnTo>
                      <a:pt x="32" y="27"/>
                    </a:lnTo>
                    <a:lnTo>
                      <a:pt x="24" y="27"/>
                    </a:lnTo>
                    <a:lnTo>
                      <a:pt x="17" y="25"/>
                    </a:lnTo>
                    <a:lnTo>
                      <a:pt x="14" y="25"/>
                    </a:lnTo>
                    <a:lnTo>
                      <a:pt x="13" y="24"/>
                    </a:lnTo>
                    <a:lnTo>
                      <a:pt x="11" y="24"/>
                    </a:lnTo>
                    <a:lnTo>
                      <a:pt x="11" y="23"/>
                    </a:ln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99" name="Freeform 1634">
                <a:extLst>
                  <a:ext uri="{FF2B5EF4-FFF2-40B4-BE49-F238E27FC236}">
                    <a16:creationId xmlns:a16="http://schemas.microsoft.com/office/drawing/2014/main" id="{D8CC4B23-E2EF-BBBE-FBF3-30154B5627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8" y="1596"/>
                <a:ext cx="13" cy="37"/>
              </a:xfrm>
              <a:custGeom>
                <a:avLst/>
                <a:gdLst>
                  <a:gd name="T0" fmla="*/ 45 w 50"/>
                  <a:gd name="T1" fmla="*/ 149 h 149"/>
                  <a:gd name="T2" fmla="*/ 43 w 50"/>
                  <a:gd name="T3" fmla="*/ 149 h 149"/>
                  <a:gd name="T4" fmla="*/ 40 w 50"/>
                  <a:gd name="T5" fmla="*/ 147 h 149"/>
                  <a:gd name="T6" fmla="*/ 37 w 50"/>
                  <a:gd name="T7" fmla="*/ 142 h 149"/>
                  <a:gd name="T8" fmla="*/ 36 w 50"/>
                  <a:gd name="T9" fmla="*/ 140 h 149"/>
                  <a:gd name="T10" fmla="*/ 35 w 50"/>
                  <a:gd name="T11" fmla="*/ 138 h 149"/>
                  <a:gd name="T12" fmla="*/ 37 w 50"/>
                  <a:gd name="T13" fmla="*/ 131 h 149"/>
                  <a:gd name="T14" fmla="*/ 36 w 50"/>
                  <a:gd name="T15" fmla="*/ 127 h 149"/>
                  <a:gd name="T16" fmla="*/ 36 w 50"/>
                  <a:gd name="T17" fmla="*/ 120 h 149"/>
                  <a:gd name="T18" fmla="*/ 33 w 50"/>
                  <a:gd name="T19" fmla="*/ 112 h 149"/>
                  <a:gd name="T20" fmla="*/ 33 w 50"/>
                  <a:gd name="T21" fmla="*/ 110 h 149"/>
                  <a:gd name="T22" fmla="*/ 32 w 50"/>
                  <a:gd name="T23" fmla="*/ 109 h 149"/>
                  <a:gd name="T24" fmla="*/ 14 w 50"/>
                  <a:gd name="T25" fmla="*/ 88 h 149"/>
                  <a:gd name="T26" fmla="*/ 2 w 50"/>
                  <a:gd name="T27" fmla="*/ 81 h 149"/>
                  <a:gd name="T28" fmla="*/ 1 w 50"/>
                  <a:gd name="T29" fmla="*/ 81 h 149"/>
                  <a:gd name="T30" fmla="*/ 5 w 50"/>
                  <a:gd name="T31" fmla="*/ 75 h 149"/>
                  <a:gd name="T32" fmla="*/ 11 w 50"/>
                  <a:gd name="T33" fmla="*/ 72 h 149"/>
                  <a:gd name="T34" fmla="*/ 11 w 50"/>
                  <a:gd name="T35" fmla="*/ 71 h 149"/>
                  <a:gd name="T36" fmla="*/ 4 w 50"/>
                  <a:gd name="T37" fmla="*/ 58 h 149"/>
                  <a:gd name="T38" fmla="*/ 0 w 50"/>
                  <a:gd name="T39" fmla="*/ 43 h 149"/>
                  <a:gd name="T40" fmla="*/ 0 w 50"/>
                  <a:gd name="T41" fmla="*/ 42 h 149"/>
                  <a:gd name="T42" fmla="*/ 9 w 50"/>
                  <a:gd name="T43" fmla="*/ 35 h 149"/>
                  <a:gd name="T44" fmla="*/ 18 w 50"/>
                  <a:gd name="T45" fmla="*/ 32 h 149"/>
                  <a:gd name="T46" fmla="*/ 18 w 50"/>
                  <a:gd name="T47" fmla="*/ 31 h 149"/>
                  <a:gd name="T48" fmla="*/ 21 w 50"/>
                  <a:gd name="T49" fmla="*/ 32 h 149"/>
                  <a:gd name="T50" fmla="*/ 32 w 50"/>
                  <a:gd name="T51" fmla="*/ 42 h 149"/>
                  <a:gd name="T52" fmla="*/ 42 w 50"/>
                  <a:gd name="T53" fmla="*/ 57 h 149"/>
                  <a:gd name="T54" fmla="*/ 43 w 50"/>
                  <a:gd name="T55" fmla="*/ 58 h 149"/>
                  <a:gd name="T56" fmla="*/ 43 w 50"/>
                  <a:gd name="T57" fmla="*/ 57 h 149"/>
                  <a:gd name="T58" fmla="*/ 50 w 50"/>
                  <a:gd name="T59" fmla="*/ 56 h 149"/>
                  <a:gd name="T60" fmla="*/ 45 w 50"/>
                  <a:gd name="T61" fmla="*/ 32 h 149"/>
                  <a:gd name="T62" fmla="*/ 43 w 50"/>
                  <a:gd name="T63" fmla="*/ 7 h 149"/>
                  <a:gd name="T64" fmla="*/ 40 w 50"/>
                  <a:gd name="T65" fmla="*/ 7 h 149"/>
                  <a:gd name="T66" fmla="*/ 33 w 50"/>
                  <a:gd name="T67" fmla="*/ 0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50" h="149">
                    <a:moveTo>
                      <a:pt x="45" y="149"/>
                    </a:moveTo>
                    <a:lnTo>
                      <a:pt x="43" y="149"/>
                    </a:lnTo>
                    <a:lnTo>
                      <a:pt x="40" y="147"/>
                    </a:lnTo>
                    <a:lnTo>
                      <a:pt x="37" y="142"/>
                    </a:lnTo>
                    <a:lnTo>
                      <a:pt x="36" y="140"/>
                    </a:lnTo>
                    <a:lnTo>
                      <a:pt x="35" y="138"/>
                    </a:lnTo>
                    <a:lnTo>
                      <a:pt x="37" y="131"/>
                    </a:lnTo>
                    <a:lnTo>
                      <a:pt x="36" y="127"/>
                    </a:lnTo>
                    <a:lnTo>
                      <a:pt x="36" y="120"/>
                    </a:lnTo>
                    <a:lnTo>
                      <a:pt x="33" y="112"/>
                    </a:lnTo>
                    <a:lnTo>
                      <a:pt x="33" y="110"/>
                    </a:lnTo>
                    <a:lnTo>
                      <a:pt x="32" y="109"/>
                    </a:lnTo>
                    <a:lnTo>
                      <a:pt x="14" y="88"/>
                    </a:lnTo>
                    <a:lnTo>
                      <a:pt x="2" y="81"/>
                    </a:lnTo>
                    <a:lnTo>
                      <a:pt x="1" y="81"/>
                    </a:lnTo>
                    <a:lnTo>
                      <a:pt x="5" y="75"/>
                    </a:lnTo>
                    <a:lnTo>
                      <a:pt x="11" y="72"/>
                    </a:lnTo>
                    <a:lnTo>
                      <a:pt x="11" y="71"/>
                    </a:lnTo>
                    <a:lnTo>
                      <a:pt x="4" y="58"/>
                    </a:lnTo>
                    <a:lnTo>
                      <a:pt x="0" y="43"/>
                    </a:lnTo>
                    <a:lnTo>
                      <a:pt x="0" y="42"/>
                    </a:lnTo>
                    <a:lnTo>
                      <a:pt x="9" y="35"/>
                    </a:lnTo>
                    <a:lnTo>
                      <a:pt x="18" y="32"/>
                    </a:lnTo>
                    <a:lnTo>
                      <a:pt x="18" y="31"/>
                    </a:lnTo>
                    <a:lnTo>
                      <a:pt x="21" y="32"/>
                    </a:lnTo>
                    <a:lnTo>
                      <a:pt x="32" y="42"/>
                    </a:lnTo>
                    <a:lnTo>
                      <a:pt x="42" y="57"/>
                    </a:lnTo>
                    <a:lnTo>
                      <a:pt x="43" y="58"/>
                    </a:lnTo>
                    <a:lnTo>
                      <a:pt x="43" y="57"/>
                    </a:lnTo>
                    <a:lnTo>
                      <a:pt x="50" y="56"/>
                    </a:lnTo>
                    <a:lnTo>
                      <a:pt x="45" y="32"/>
                    </a:lnTo>
                    <a:lnTo>
                      <a:pt x="43" y="7"/>
                    </a:lnTo>
                    <a:lnTo>
                      <a:pt x="40" y="7"/>
                    </a:lnTo>
                    <a:lnTo>
                      <a:pt x="33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00" name="Freeform 1635">
                <a:extLst>
                  <a:ext uri="{FF2B5EF4-FFF2-40B4-BE49-F238E27FC236}">
                    <a16:creationId xmlns:a16="http://schemas.microsoft.com/office/drawing/2014/main" id="{C632F829-6BEE-25DF-00D1-651F48B69F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2" y="1633"/>
                <a:ext cx="18" cy="38"/>
              </a:xfrm>
              <a:custGeom>
                <a:avLst/>
                <a:gdLst>
                  <a:gd name="T0" fmla="*/ 1 w 71"/>
                  <a:gd name="T1" fmla="*/ 150 h 150"/>
                  <a:gd name="T2" fmla="*/ 0 w 71"/>
                  <a:gd name="T3" fmla="*/ 147 h 150"/>
                  <a:gd name="T4" fmla="*/ 0 w 71"/>
                  <a:gd name="T5" fmla="*/ 140 h 150"/>
                  <a:gd name="T6" fmla="*/ 1 w 71"/>
                  <a:gd name="T7" fmla="*/ 139 h 150"/>
                  <a:gd name="T8" fmla="*/ 1 w 71"/>
                  <a:gd name="T9" fmla="*/ 137 h 150"/>
                  <a:gd name="T10" fmla="*/ 3 w 71"/>
                  <a:gd name="T11" fmla="*/ 137 h 150"/>
                  <a:gd name="T12" fmla="*/ 4 w 71"/>
                  <a:gd name="T13" fmla="*/ 134 h 150"/>
                  <a:gd name="T14" fmla="*/ 4 w 71"/>
                  <a:gd name="T15" fmla="*/ 133 h 150"/>
                  <a:gd name="T16" fmla="*/ 6 w 71"/>
                  <a:gd name="T17" fmla="*/ 132 h 150"/>
                  <a:gd name="T18" fmla="*/ 7 w 71"/>
                  <a:gd name="T19" fmla="*/ 123 h 150"/>
                  <a:gd name="T20" fmla="*/ 6 w 71"/>
                  <a:gd name="T21" fmla="*/ 120 h 150"/>
                  <a:gd name="T22" fmla="*/ 4 w 71"/>
                  <a:gd name="T23" fmla="*/ 115 h 150"/>
                  <a:gd name="T24" fmla="*/ 4 w 71"/>
                  <a:gd name="T25" fmla="*/ 112 h 150"/>
                  <a:gd name="T26" fmla="*/ 7 w 71"/>
                  <a:gd name="T27" fmla="*/ 111 h 150"/>
                  <a:gd name="T28" fmla="*/ 10 w 71"/>
                  <a:gd name="T29" fmla="*/ 108 h 150"/>
                  <a:gd name="T30" fmla="*/ 11 w 71"/>
                  <a:gd name="T31" fmla="*/ 104 h 150"/>
                  <a:gd name="T32" fmla="*/ 17 w 71"/>
                  <a:gd name="T33" fmla="*/ 101 h 150"/>
                  <a:gd name="T34" fmla="*/ 18 w 71"/>
                  <a:gd name="T35" fmla="*/ 100 h 150"/>
                  <a:gd name="T36" fmla="*/ 18 w 71"/>
                  <a:gd name="T37" fmla="*/ 98 h 150"/>
                  <a:gd name="T38" fmla="*/ 17 w 71"/>
                  <a:gd name="T39" fmla="*/ 95 h 150"/>
                  <a:gd name="T40" fmla="*/ 18 w 71"/>
                  <a:gd name="T41" fmla="*/ 95 h 150"/>
                  <a:gd name="T42" fmla="*/ 21 w 71"/>
                  <a:gd name="T43" fmla="*/ 94 h 150"/>
                  <a:gd name="T44" fmla="*/ 31 w 71"/>
                  <a:gd name="T45" fmla="*/ 94 h 150"/>
                  <a:gd name="T46" fmla="*/ 36 w 71"/>
                  <a:gd name="T47" fmla="*/ 88 h 150"/>
                  <a:gd name="T48" fmla="*/ 38 w 71"/>
                  <a:gd name="T49" fmla="*/ 88 h 150"/>
                  <a:gd name="T50" fmla="*/ 39 w 71"/>
                  <a:gd name="T51" fmla="*/ 87 h 150"/>
                  <a:gd name="T52" fmla="*/ 39 w 71"/>
                  <a:gd name="T53" fmla="*/ 84 h 150"/>
                  <a:gd name="T54" fmla="*/ 40 w 71"/>
                  <a:gd name="T55" fmla="*/ 83 h 150"/>
                  <a:gd name="T56" fmla="*/ 40 w 71"/>
                  <a:gd name="T57" fmla="*/ 81 h 150"/>
                  <a:gd name="T58" fmla="*/ 36 w 71"/>
                  <a:gd name="T59" fmla="*/ 77 h 150"/>
                  <a:gd name="T60" fmla="*/ 35 w 71"/>
                  <a:gd name="T61" fmla="*/ 72 h 150"/>
                  <a:gd name="T62" fmla="*/ 35 w 71"/>
                  <a:gd name="T63" fmla="*/ 69 h 150"/>
                  <a:gd name="T64" fmla="*/ 38 w 71"/>
                  <a:gd name="T65" fmla="*/ 69 h 150"/>
                  <a:gd name="T66" fmla="*/ 39 w 71"/>
                  <a:gd name="T67" fmla="*/ 67 h 150"/>
                  <a:gd name="T68" fmla="*/ 42 w 71"/>
                  <a:gd name="T69" fmla="*/ 66 h 150"/>
                  <a:gd name="T70" fmla="*/ 43 w 71"/>
                  <a:gd name="T71" fmla="*/ 59 h 150"/>
                  <a:gd name="T72" fmla="*/ 43 w 71"/>
                  <a:gd name="T73" fmla="*/ 52 h 150"/>
                  <a:gd name="T74" fmla="*/ 60 w 71"/>
                  <a:gd name="T75" fmla="*/ 52 h 150"/>
                  <a:gd name="T76" fmla="*/ 67 w 71"/>
                  <a:gd name="T77" fmla="*/ 51 h 150"/>
                  <a:gd name="T78" fmla="*/ 69 w 71"/>
                  <a:gd name="T79" fmla="*/ 51 h 150"/>
                  <a:gd name="T80" fmla="*/ 71 w 71"/>
                  <a:gd name="T81" fmla="*/ 41 h 150"/>
                  <a:gd name="T82" fmla="*/ 71 w 71"/>
                  <a:gd name="T83" fmla="*/ 24 h 150"/>
                  <a:gd name="T84" fmla="*/ 69 w 71"/>
                  <a:gd name="T85" fmla="*/ 7 h 150"/>
                  <a:gd name="T86" fmla="*/ 69 w 71"/>
                  <a:gd name="T87" fmla="*/ 0 h 1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71" h="150">
                    <a:moveTo>
                      <a:pt x="1" y="150"/>
                    </a:moveTo>
                    <a:lnTo>
                      <a:pt x="0" y="147"/>
                    </a:lnTo>
                    <a:lnTo>
                      <a:pt x="0" y="140"/>
                    </a:lnTo>
                    <a:lnTo>
                      <a:pt x="1" y="139"/>
                    </a:lnTo>
                    <a:lnTo>
                      <a:pt x="1" y="137"/>
                    </a:lnTo>
                    <a:lnTo>
                      <a:pt x="3" y="137"/>
                    </a:lnTo>
                    <a:lnTo>
                      <a:pt x="4" y="134"/>
                    </a:lnTo>
                    <a:lnTo>
                      <a:pt x="4" y="133"/>
                    </a:lnTo>
                    <a:lnTo>
                      <a:pt x="6" y="132"/>
                    </a:lnTo>
                    <a:lnTo>
                      <a:pt x="7" y="123"/>
                    </a:lnTo>
                    <a:lnTo>
                      <a:pt x="6" y="120"/>
                    </a:lnTo>
                    <a:lnTo>
                      <a:pt x="4" y="115"/>
                    </a:lnTo>
                    <a:lnTo>
                      <a:pt x="4" y="112"/>
                    </a:lnTo>
                    <a:lnTo>
                      <a:pt x="7" y="111"/>
                    </a:lnTo>
                    <a:lnTo>
                      <a:pt x="10" y="108"/>
                    </a:lnTo>
                    <a:lnTo>
                      <a:pt x="11" y="104"/>
                    </a:lnTo>
                    <a:lnTo>
                      <a:pt x="17" y="101"/>
                    </a:lnTo>
                    <a:lnTo>
                      <a:pt x="18" y="100"/>
                    </a:lnTo>
                    <a:lnTo>
                      <a:pt x="18" y="98"/>
                    </a:lnTo>
                    <a:lnTo>
                      <a:pt x="17" y="95"/>
                    </a:lnTo>
                    <a:lnTo>
                      <a:pt x="18" y="95"/>
                    </a:lnTo>
                    <a:lnTo>
                      <a:pt x="21" y="94"/>
                    </a:lnTo>
                    <a:lnTo>
                      <a:pt x="31" y="94"/>
                    </a:lnTo>
                    <a:lnTo>
                      <a:pt x="36" y="88"/>
                    </a:lnTo>
                    <a:lnTo>
                      <a:pt x="38" y="88"/>
                    </a:lnTo>
                    <a:lnTo>
                      <a:pt x="39" y="87"/>
                    </a:lnTo>
                    <a:lnTo>
                      <a:pt x="39" y="84"/>
                    </a:lnTo>
                    <a:lnTo>
                      <a:pt x="40" y="83"/>
                    </a:lnTo>
                    <a:lnTo>
                      <a:pt x="40" y="81"/>
                    </a:lnTo>
                    <a:lnTo>
                      <a:pt x="36" y="77"/>
                    </a:lnTo>
                    <a:lnTo>
                      <a:pt x="35" y="72"/>
                    </a:lnTo>
                    <a:lnTo>
                      <a:pt x="35" y="69"/>
                    </a:lnTo>
                    <a:lnTo>
                      <a:pt x="38" y="69"/>
                    </a:lnTo>
                    <a:lnTo>
                      <a:pt x="39" y="67"/>
                    </a:lnTo>
                    <a:lnTo>
                      <a:pt x="42" y="66"/>
                    </a:lnTo>
                    <a:lnTo>
                      <a:pt x="43" y="59"/>
                    </a:lnTo>
                    <a:lnTo>
                      <a:pt x="43" y="52"/>
                    </a:lnTo>
                    <a:lnTo>
                      <a:pt x="60" y="52"/>
                    </a:lnTo>
                    <a:lnTo>
                      <a:pt x="67" y="51"/>
                    </a:lnTo>
                    <a:lnTo>
                      <a:pt x="69" y="51"/>
                    </a:lnTo>
                    <a:lnTo>
                      <a:pt x="71" y="41"/>
                    </a:lnTo>
                    <a:lnTo>
                      <a:pt x="71" y="24"/>
                    </a:lnTo>
                    <a:lnTo>
                      <a:pt x="69" y="7"/>
                    </a:lnTo>
                    <a:lnTo>
                      <a:pt x="69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01" name="Freeform 1636">
                <a:extLst>
                  <a:ext uri="{FF2B5EF4-FFF2-40B4-BE49-F238E27FC236}">
                    <a16:creationId xmlns:a16="http://schemas.microsoft.com/office/drawing/2014/main" id="{6B513D28-2DD4-3C18-EC51-05E9168B7F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35" y="1599"/>
                <a:ext cx="22" cy="6"/>
              </a:xfrm>
              <a:custGeom>
                <a:avLst/>
                <a:gdLst>
                  <a:gd name="T0" fmla="*/ 0 w 88"/>
                  <a:gd name="T1" fmla="*/ 0 h 21"/>
                  <a:gd name="T2" fmla="*/ 6 w 88"/>
                  <a:gd name="T3" fmla="*/ 0 h 21"/>
                  <a:gd name="T4" fmla="*/ 10 w 88"/>
                  <a:gd name="T5" fmla="*/ 1 h 21"/>
                  <a:gd name="T6" fmla="*/ 11 w 88"/>
                  <a:gd name="T7" fmla="*/ 1 h 21"/>
                  <a:gd name="T8" fmla="*/ 13 w 88"/>
                  <a:gd name="T9" fmla="*/ 3 h 21"/>
                  <a:gd name="T10" fmla="*/ 23 w 88"/>
                  <a:gd name="T11" fmla="*/ 8 h 21"/>
                  <a:gd name="T12" fmla="*/ 31 w 88"/>
                  <a:gd name="T13" fmla="*/ 15 h 21"/>
                  <a:gd name="T14" fmla="*/ 31 w 88"/>
                  <a:gd name="T15" fmla="*/ 17 h 21"/>
                  <a:gd name="T16" fmla="*/ 34 w 88"/>
                  <a:gd name="T17" fmla="*/ 18 h 21"/>
                  <a:gd name="T18" fmla="*/ 35 w 88"/>
                  <a:gd name="T19" fmla="*/ 20 h 21"/>
                  <a:gd name="T20" fmla="*/ 37 w 88"/>
                  <a:gd name="T21" fmla="*/ 20 h 21"/>
                  <a:gd name="T22" fmla="*/ 39 w 88"/>
                  <a:gd name="T23" fmla="*/ 21 h 21"/>
                  <a:gd name="T24" fmla="*/ 51 w 88"/>
                  <a:gd name="T25" fmla="*/ 21 h 21"/>
                  <a:gd name="T26" fmla="*/ 80 w 88"/>
                  <a:gd name="T27" fmla="*/ 13 h 21"/>
                  <a:gd name="T28" fmla="*/ 81 w 88"/>
                  <a:gd name="T29" fmla="*/ 13 h 21"/>
                  <a:gd name="T30" fmla="*/ 85 w 88"/>
                  <a:gd name="T31" fmla="*/ 11 h 21"/>
                  <a:gd name="T32" fmla="*/ 88 w 88"/>
                  <a:gd name="T33" fmla="*/ 14 h 21"/>
                  <a:gd name="T34" fmla="*/ 88 w 88"/>
                  <a:gd name="T35" fmla="*/ 15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88" h="21">
                    <a:moveTo>
                      <a:pt x="0" y="0"/>
                    </a:moveTo>
                    <a:lnTo>
                      <a:pt x="6" y="0"/>
                    </a:lnTo>
                    <a:lnTo>
                      <a:pt x="10" y="1"/>
                    </a:lnTo>
                    <a:lnTo>
                      <a:pt x="11" y="1"/>
                    </a:lnTo>
                    <a:lnTo>
                      <a:pt x="13" y="3"/>
                    </a:lnTo>
                    <a:lnTo>
                      <a:pt x="23" y="8"/>
                    </a:lnTo>
                    <a:lnTo>
                      <a:pt x="31" y="15"/>
                    </a:lnTo>
                    <a:lnTo>
                      <a:pt x="31" y="17"/>
                    </a:lnTo>
                    <a:lnTo>
                      <a:pt x="34" y="18"/>
                    </a:lnTo>
                    <a:lnTo>
                      <a:pt x="35" y="20"/>
                    </a:lnTo>
                    <a:lnTo>
                      <a:pt x="37" y="20"/>
                    </a:lnTo>
                    <a:lnTo>
                      <a:pt x="39" y="21"/>
                    </a:lnTo>
                    <a:lnTo>
                      <a:pt x="51" y="21"/>
                    </a:lnTo>
                    <a:lnTo>
                      <a:pt x="80" y="13"/>
                    </a:lnTo>
                    <a:lnTo>
                      <a:pt x="81" y="13"/>
                    </a:lnTo>
                    <a:lnTo>
                      <a:pt x="85" y="11"/>
                    </a:lnTo>
                    <a:lnTo>
                      <a:pt x="88" y="14"/>
                    </a:lnTo>
                    <a:lnTo>
                      <a:pt x="88" y="1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02" name="Freeform 1637">
                <a:extLst>
                  <a:ext uri="{FF2B5EF4-FFF2-40B4-BE49-F238E27FC236}">
                    <a16:creationId xmlns:a16="http://schemas.microsoft.com/office/drawing/2014/main" id="{6D287F4E-CB1B-476F-4AAF-457B58BD5E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50" y="1597"/>
                <a:ext cx="85" cy="37"/>
              </a:xfrm>
              <a:custGeom>
                <a:avLst/>
                <a:gdLst>
                  <a:gd name="T0" fmla="*/ 32 w 342"/>
                  <a:gd name="T1" fmla="*/ 26 h 148"/>
                  <a:gd name="T2" fmla="*/ 31 w 342"/>
                  <a:gd name="T3" fmla="*/ 26 h 148"/>
                  <a:gd name="T4" fmla="*/ 29 w 342"/>
                  <a:gd name="T5" fmla="*/ 28 h 148"/>
                  <a:gd name="T6" fmla="*/ 25 w 342"/>
                  <a:gd name="T7" fmla="*/ 31 h 148"/>
                  <a:gd name="T8" fmla="*/ 21 w 342"/>
                  <a:gd name="T9" fmla="*/ 32 h 148"/>
                  <a:gd name="T10" fmla="*/ 20 w 342"/>
                  <a:gd name="T11" fmla="*/ 35 h 148"/>
                  <a:gd name="T12" fmla="*/ 17 w 342"/>
                  <a:gd name="T13" fmla="*/ 39 h 148"/>
                  <a:gd name="T14" fmla="*/ 7 w 342"/>
                  <a:gd name="T15" fmla="*/ 67 h 148"/>
                  <a:gd name="T16" fmla="*/ 7 w 342"/>
                  <a:gd name="T17" fmla="*/ 88 h 148"/>
                  <a:gd name="T18" fmla="*/ 6 w 342"/>
                  <a:gd name="T19" fmla="*/ 89 h 148"/>
                  <a:gd name="T20" fmla="*/ 0 w 342"/>
                  <a:gd name="T21" fmla="*/ 107 h 148"/>
                  <a:gd name="T22" fmla="*/ 11 w 342"/>
                  <a:gd name="T23" fmla="*/ 117 h 148"/>
                  <a:gd name="T24" fmla="*/ 42 w 342"/>
                  <a:gd name="T25" fmla="*/ 128 h 148"/>
                  <a:gd name="T26" fmla="*/ 43 w 342"/>
                  <a:gd name="T27" fmla="*/ 128 h 148"/>
                  <a:gd name="T28" fmla="*/ 56 w 342"/>
                  <a:gd name="T29" fmla="*/ 121 h 148"/>
                  <a:gd name="T30" fmla="*/ 78 w 342"/>
                  <a:gd name="T31" fmla="*/ 122 h 148"/>
                  <a:gd name="T32" fmla="*/ 81 w 342"/>
                  <a:gd name="T33" fmla="*/ 134 h 148"/>
                  <a:gd name="T34" fmla="*/ 89 w 342"/>
                  <a:gd name="T35" fmla="*/ 138 h 148"/>
                  <a:gd name="T36" fmla="*/ 91 w 342"/>
                  <a:gd name="T37" fmla="*/ 139 h 148"/>
                  <a:gd name="T38" fmla="*/ 91 w 342"/>
                  <a:gd name="T39" fmla="*/ 141 h 148"/>
                  <a:gd name="T40" fmla="*/ 92 w 342"/>
                  <a:gd name="T41" fmla="*/ 145 h 148"/>
                  <a:gd name="T42" fmla="*/ 92 w 342"/>
                  <a:gd name="T43" fmla="*/ 148 h 148"/>
                  <a:gd name="T44" fmla="*/ 98 w 342"/>
                  <a:gd name="T45" fmla="*/ 146 h 148"/>
                  <a:gd name="T46" fmla="*/ 102 w 342"/>
                  <a:gd name="T47" fmla="*/ 144 h 148"/>
                  <a:gd name="T48" fmla="*/ 103 w 342"/>
                  <a:gd name="T49" fmla="*/ 144 h 148"/>
                  <a:gd name="T50" fmla="*/ 109 w 342"/>
                  <a:gd name="T51" fmla="*/ 141 h 148"/>
                  <a:gd name="T52" fmla="*/ 119 w 342"/>
                  <a:gd name="T53" fmla="*/ 138 h 148"/>
                  <a:gd name="T54" fmla="*/ 125 w 342"/>
                  <a:gd name="T55" fmla="*/ 134 h 148"/>
                  <a:gd name="T56" fmla="*/ 129 w 342"/>
                  <a:gd name="T57" fmla="*/ 129 h 148"/>
                  <a:gd name="T58" fmla="*/ 158 w 342"/>
                  <a:gd name="T59" fmla="*/ 116 h 148"/>
                  <a:gd name="T60" fmla="*/ 168 w 342"/>
                  <a:gd name="T61" fmla="*/ 114 h 148"/>
                  <a:gd name="T62" fmla="*/ 172 w 342"/>
                  <a:gd name="T63" fmla="*/ 114 h 148"/>
                  <a:gd name="T64" fmla="*/ 182 w 342"/>
                  <a:gd name="T65" fmla="*/ 113 h 148"/>
                  <a:gd name="T66" fmla="*/ 185 w 342"/>
                  <a:gd name="T67" fmla="*/ 113 h 148"/>
                  <a:gd name="T68" fmla="*/ 186 w 342"/>
                  <a:gd name="T69" fmla="*/ 112 h 148"/>
                  <a:gd name="T70" fmla="*/ 197 w 342"/>
                  <a:gd name="T71" fmla="*/ 112 h 148"/>
                  <a:gd name="T72" fmla="*/ 208 w 342"/>
                  <a:gd name="T73" fmla="*/ 113 h 148"/>
                  <a:gd name="T74" fmla="*/ 225 w 342"/>
                  <a:gd name="T75" fmla="*/ 120 h 148"/>
                  <a:gd name="T76" fmla="*/ 246 w 342"/>
                  <a:gd name="T77" fmla="*/ 120 h 148"/>
                  <a:gd name="T78" fmla="*/ 252 w 342"/>
                  <a:gd name="T79" fmla="*/ 121 h 148"/>
                  <a:gd name="T80" fmla="*/ 254 w 342"/>
                  <a:gd name="T81" fmla="*/ 122 h 148"/>
                  <a:gd name="T82" fmla="*/ 278 w 342"/>
                  <a:gd name="T83" fmla="*/ 113 h 148"/>
                  <a:gd name="T84" fmla="*/ 282 w 342"/>
                  <a:gd name="T85" fmla="*/ 113 h 148"/>
                  <a:gd name="T86" fmla="*/ 300 w 342"/>
                  <a:gd name="T87" fmla="*/ 95 h 148"/>
                  <a:gd name="T88" fmla="*/ 302 w 342"/>
                  <a:gd name="T89" fmla="*/ 95 h 148"/>
                  <a:gd name="T90" fmla="*/ 302 w 342"/>
                  <a:gd name="T91" fmla="*/ 93 h 148"/>
                  <a:gd name="T92" fmla="*/ 303 w 342"/>
                  <a:gd name="T93" fmla="*/ 91 h 148"/>
                  <a:gd name="T94" fmla="*/ 310 w 342"/>
                  <a:gd name="T95" fmla="*/ 71 h 148"/>
                  <a:gd name="T96" fmla="*/ 312 w 342"/>
                  <a:gd name="T97" fmla="*/ 69 h 148"/>
                  <a:gd name="T98" fmla="*/ 317 w 342"/>
                  <a:gd name="T99" fmla="*/ 69 h 148"/>
                  <a:gd name="T100" fmla="*/ 330 w 342"/>
                  <a:gd name="T101" fmla="*/ 64 h 148"/>
                  <a:gd name="T102" fmla="*/ 330 w 342"/>
                  <a:gd name="T103" fmla="*/ 62 h 148"/>
                  <a:gd name="T104" fmla="*/ 334 w 342"/>
                  <a:gd name="T105" fmla="*/ 54 h 148"/>
                  <a:gd name="T106" fmla="*/ 341 w 342"/>
                  <a:gd name="T107" fmla="*/ 47 h 148"/>
                  <a:gd name="T108" fmla="*/ 342 w 342"/>
                  <a:gd name="T109" fmla="*/ 47 h 148"/>
                  <a:gd name="T110" fmla="*/ 342 w 342"/>
                  <a:gd name="T111" fmla="*/ 42 h 148"/>
                  <a:gd name="T112" fmla="*/ 338 w 342"/>
                  <a:gd name="T113" fmla="*/ 39 h 148"/>
                  <a:gd name="T114" fmla="*/ 310 w 342"/>
                  <a:gd name="T115" fmla="*/ 29 h 148"/>
                  <a:gd name="T116" fmla="*/ 299 w 342"/>
                  <a:gd name="T117" fmla="*/ 32 h 148"/>
                  <a:gd name="T118" fmla="*/ 299 w 342"/>
                  <a:gd name="T119" fmla="*/ 28 h 148"/>
                  <a:gd name="T120" fmla="*/ 310 w 342"/>
                  <a:gd name="T121" fmla="*/ 4 h 148"/>
                  <a:gd name="T122" fmla="*/ 313 w 342"/>
                  <a:gd name="T123" fmla="*/ 0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42" h="148">
                    <a:moveTo>
                      <a:pt x="32" y="26"/>
                    </a:moveTo>
                    <a:lnTo>
                      <a:pt x="31" y="26"/>
                    </a:lnTo>
                    <a:lnTo>
                      <a:pt x="29" y="28"/>
                    </a:lnTo>
                    <a:lnTo>
                      <a:pt x="25" y="31"/>
                    </a:lnTo>
                    <a:lnTo>
                      <a:pt x="21" y="32"/>
                    </a:lnTo>
                    <a:lnTo>
                      <a:pt x="20" y="35"/>
                    </a:lnTo>
                    <a:lnTo>
                      <a:pt x="17" y="39"/>
                    </a:lnTo>
                    <a:lnTo>
                      <a:pt x="7" y="67"/>
                    </a:lnTo>
                    <a:lnTo>
                      <a:pt x="7" y="88"/>
                    </a:lnTo>
                    <a:lnTo>
                      <a:pt x="6" y="89"/>
                    </a:lnTo>
                    <a:lnTo>
                      <a:pt x="0" y="107"/>
                    </a:lnTo>
                    <a:lnTo>
                      <a:pt x="11" y="117"/>
                    </a:lnTo>
                    <a:lnTo>
                      <a:pt x="42" y="128"/>
                    </a:lnTo>
                    <a:lnTo>
                      <a:pt x="43" y="128"/>
                    </a:lnTo>
                    <a:lnTo>
                      <a:pt x="56" y="121"/>
                    </a:lnTo>
                    <a:lnTo>
                      <a:pt x="78" y="122"/>
                    </a:lnTo>
                    <a:lnTo>
                      <a:pt x="81" y="134"/>
                    </a:lnTo>
                    <a:lnTo>
                      <a:pt x="89" y="138"/>
                    </a:lnTo>
                    <a:lnTo>
                      <a:pt x="91" y="139"/>
                    </a:lnTo>
                    <a:lnTo>
                      <a:pt x="91" y="141"/>
                    </a:lnTo>
                    <a:lnTo>
                      <a:pt x="92" y="145"/>
                    </a:lnTo>
                    <a:lnTo>
                      <a:pt x="92" y="148"/>
                    </a:lnTo>
                    <a:lnTo>
                      <a:pt x="98" y="146"/>
                    </a:lnTo>
                    <a:lnTo>
                      <a:pt x="102" y="144"/>
                    </a:lnTo>
                    <a:lnTo>
                      <a:pt x="103" y="144"/>
                    </a:lnTo>
                    <a:lnTo>
                      <a:pt x="109" y="141"/>
                    </a:lnTo>
                    <a:lnTo>
                      <a:pt x="119" y="138"/>
                    </a:lnTo>
                    <a:lnTo>
                      <a:pt x="125" y="134"/>
                    </a:lnTo>
                    <a:lnTo>
                      <a:pt x="129" y="129"/>
                    </a:lnTo>
                    <a:lnTo>
                      <a:pt x="158" y="116"/>
                    </a:lnTo>
                    <a:lnTo>
                      <a:pt x="168" y="114"/>
                    </a:lnTo>
                    <a:lnTo>
                      <a:pt x="172" y="114"/>
                    </a:lnTo>
                    <a:lnTo>
                      <a:pt x="182" y="113"/>
                    </a:lnTo>
                    <a:lnTo>
                      <a:pt x="185" y="113"/>
                    </a:lnTo>
                    <a:lnTo>
                      <a:pt x="186" y="112"/>
                    </a:lnTo>
                    <a:lnTo>
                      <a:pt x="197" y="112"/>
                    </a:lnTo>
                    <a:lnTo>
                      <a:pt x="208" y="113"/>
                    </a:lnTo>
                    <a:lnTo>
                      <a:pt x="225" y="120"/>
                    </a:lnTo>
                    <a:lnTo>
                      <a:pt x="246" y="120"/>
                    </a:lnTo>
                    <a:lnTo>
                      <a:pt x="252" y="121"/>
                    </a:lnTo>
                    <a:lnTo>
                      <a:pt x="254" y="122"/>
                    </a:lnTo>
                    <a:lnTo>
                      <a:pt x="278" y="113"/>
                    </a:lnTo>
                    <a:lnTo>
                      <a:pt x="282" y="113"/>
                    </a:lnTo>
                    <a:lnTo>
                      <a:pt x="300" y="95"/>
                    </a:lnTo>
                    <a:lnTo>
                      <a:pt x="302" y="95"/>
                    </a:lnTo>
                    <a:lnTo>
                      <a:pt x="302" y="93"/>
                    </a:lnTo>
                    <a:lnTo>
                      <a:pt x="303" y="91"/>
                    </a:lnTo>
                    <a:lnTo>
                      <a:pt x="310" y="71"/>
                    </a:lnTo>
                    <a:lnTo>
                      <a:pt x="312" y="69"/>
                    </a:lnTo>
                    <a:lnTo>
                      <a:pt x="317" y="69"/>
                    </a:lnTo>
                    <a:lnTo>
                      <a:pt x="330" y="64"/>
                    </a:lnTo>
                    <a:lnTo>
                      <a:pt x="330" y="62"/>
                    </a:lnTo>
                    <a:lnTo>
                      <a:pt x="334" y="54"/>
                    </a:lnTo>
                    <a:lnTo>
                      <a:pt x="341" y="47"/>
                    </a:lnTo>
                    <a:lnTo>
                      <a:pt x="342" y="47"/>
                    </a:lnTo>
                    <a:lnTo>
                      <a:pt x="342" y="42"/>
                    </a:lnTo>
                    <a:lnTo>
                      <a:pt x="338" y="39"/>
                    </a:lnTo>
                    <a:lnTo>
                      <a:pt x="310" y="29"/>
                    </a:lnTo>
                    <a:lnTo>
                      <a:pt x="299" y="32"/>
                    </a:lnTo>
                    <a:lnTo>
                      <a:pt x="299" y="28"/>
                    </a:lnTo>
                    <a:lnTo>
                      <a:pt x="310" y="4"/>
                    </a:lnTo>
                    <a:lnTo>
                      <a:pt x="313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03" name="Freeform 1638">
                <a:extLst>
                  <a:ext uri="{FF2B5EF4-FFF2-40B4-BE49-F238E27FC236}">
                    <a16:creationId xmlns:a16="http://schemas.microsoft.com/office/drawing/2014/main" id="{F6BDDD03-3924-8AA8-EF14-C75364C32D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0" y="1531"/>
                <a:ext cx="48" cy="18"/>
              </a:xfrm>
              <a:custGeom>
                <a:avLst/>
                <a:gdLst>
                  <a:gd name="T0" fmla="*/ 191 w 191"/>
                  <a:gd name="T1" fmla="*/ 26 h 69"/>
                  <a:gd name="T2" fmla="*/ 190 w 191"/>
                  <a:gd name="T3" fmla="*/ 26 h 69"/>
                  <a:gd name="T4" fmla="*/ 181 w 191"/>
                  <a:gd name="T5" fmla="*/ 30 h 69"/>
                  <a:gd name="T6" fmla="*/ 156 w 191"/>
                  <a:gd name="T7" fmla="*/ 30 h 69"/>
                  <a:gd name="T8" fmla="*/ 153 w 191"/>
                  <a:gd name="T9" fmla="*/ 40 h 69"/>
                  <a:gd name="T10" fmla="*/ 153 w 191"/>
                  <a:gd name="T11" fmla="*/ 46 h 69"/>
                  <a:gd name="T12" fmla="*/ 155 w 191"/>
                  <a:gd name="T13" fmla="*/ 47 h 69"/>
                  <a:gd name="T14" fmla="*/ 155 w 191"/>
                  <a:gd name="T15" fmla="*/ 50 h 69"/>
                  <a:gd name="T16" fmla="*/ 156 w 191"/>
                  <a:gd name="T17" fmla="*/ 50 h 69"/>
                  <a:gd name="T18" fmla="*/ 159 w 191"/>
                  <a:gd name="T19" fmla="*/ 53 h 69"/>
                  <a:gd name="T20" fmla="*/ 163 w 191"/>
                  <a:gd name="T21" fmla="*/ 55 h 69"/>
                  <a:gd name="T22" fmla="*/ 165 w 191"/>
                  <a:gd name="T23" fmla="*/ 61 h 69"/>
                  <a:gd name="T24" fmla="*/ 162 w 191"/>
                  <a:gd name="T25" fmla="*/ 64 h 69"/>
                  <a:gd name="T26" fmla="*/ 153 w 191"/>
                  <a:gd name="T27" fmla="*/ 68 h 69"/>
                  <a:gd name="T28" fmla="*/ 152 w 191"/>
                  <a:gd name="T29" fmla="*/ 69 h 69"/>
                  <a:gd name="T30" fmla="*/ 148 w 191"/>
                  <a:gd name="T31" fmla="*/ 69 h 69"/>
                  <a:gd name="T32" fmla="*/ 137 w 191"/>
                  <a:gd name="T33" fmla="*/ 67 h 69"/>
                  <a:gd name="T34" fmla="*/ 134 w 191"/>
                  <a:gd name="T35" fmla="*/ 67 h 69"/>
                  <a:gd name="T36" fmla="*/ 130 w 191"/>
                  <a:gd name="T37" fmla="*/ 64 h 69"/>
                  <a:gd name="T38" fmla="*/ 120 w 191"/>
                  <a:gd name="T39" fmla="*/ 54 h 69"/>
                  <a:gd name="T40" fmla="*/ 120 w 191"/>
                  <a:gd name="T41" fmla="*/ 50 h 69"/>
                  <a:gd name="T42" fmla="*/ 121 w 191"/>
                  <a:gd name="T43" fmla="*/ 40 h 69"/>
                  <a:gd name="T44" fmla="*/ 121 w 191"/>
                  <a:gd name="T45" fmla="*/ 39 h 69"/>
                  <a:gd name="T46" fmla="*/ 120 w 191"/>
                  <a:gd name="T47" fmla="*/ 37 h 69"/>
                  <a:gd name="T48" fmla="*/ 119 w 191"/>
                  <a:gd name="T49" fmla="*/ 37 h 69"/>
                  <a:gd name="T50" fmla="*/ 113 w 191"/>
                  <a:gd name="T51" fmla="*/ 35 h 69"/>
                  <a:gd name="T52" fmla="*/ 107 w 191"/>
                  <a:gd name="T53" fmla="*/ 30 h 69"/>
                  <a:gd name="T54" fmla="*/ 106 w 191"/>
                  <a:gd name="T55" fmla="*/ 23 h 69"/>
                  <a:gd name="T56" fmla="*/ 99 w 191"/>
                  <a:gd name="T57" fmla="*/ 16 h 69"/>
                  <a:gd name="T58" fmla="*/ 96 w 191"/>
                  <a:gd name="T59" fmla="*/ 15 h 69"/>
                  <a:gd name="T60" fmla="*/ 92 w 191"/>
                  <a:gd name="T61" fmla="*/ 11 h 69"/>
                  <a:gd name="T62" fmla="*/ 92 w 191"/>
                  <a:gd name="T63" fmla="*/ 9 h 69"/>
                  <a:gd name="T64" fmla="*/ 97 w 191"/>
                  <a:gd name="T65" fmla="*/ 2 h 69"/>
                  <a:gd name="T66" fmla="*/ 99 w 191"/>
                  <a:gd name="T67" fmla="*/ 1 h 69"/>
                  <a:gd name="T68" fmla="*/ 96 w 191"/>
                  <a:gd name="T69" fmla="*/ 0 h 69"/>
                  <a:gd name="T70" fmla="*/ 86 w 191"/>
                  <a:gd name="T71" fmla="*/ 2 h 69"/>
                  <a:gd name="T72" fmla="*/ 82 w 191"/>
                  <a:gd name="T73" fmla="*/ 2 h 69"/>
                  <a:gd name="T74" fmla="*/ 80 w 191"/>
                  <a:gd name="T75" fmla="*/ 4 h 69"/>
                  <a:gd name="T76" fmla="*/ 75 w 191"/>
                  <a:gd name="T77" fmla="*/ 4 h 69"/>
                  <a:gd name="T78" fmla="*/ 74 w 191"/>
                  <a:gd name="T79" fmla="*/ 5 h 69"/>
                  <a:gd name="T80" fmla="*/ 61 w 191"/>
                  <a:gd name="T81" fmla="*/ 7 h 69"/>
                  <a:gd name="T82" fmla="*/ 59 w 191"/>
                  <a:gd name="T83" fmla="*/ 8 h 69"/>
                  <a:gd name="T84" fmla="*/ 59 w 191"/>
                  <a:gd name="T85" fmla="*/ 9 h 69"/>
                  <a:gd name="T86" fmla="*/ 57 w 191"/>
                  <a:gd name="T87" fmla="*/ 14 h 69"/>
                  <a:gd name="T88" fmla="*/ 54 w 191"/>
                  <a:gd name="T89" fmla="*/ 18 h 69"/>
                  <a:gd name="T90" fmla="*/ 52 w 191"/>
                  <a:gd name="T91" fmla="*/ 12 h 69"/>
                  <a:gd name="T92" fmla="*/ 39 w 191"/>
                  <a:gd name="T93" fmla="*/ 15 h 69"/>
                  <a:gd name="T94" fmla="*/ 39 w 191"/>
                  <a:gd name="T95" fmla="*/ 19 h 69"/>
                  <a:gd name="T96" fmla="*/ 36 w 191"/>
                  <a:gd name="T97" fmla="*/ 32 h 69"/>
                  <a:gd name="T98" fmla="*/ 33 w 191"/>
                  <a:gd name="T99" fmla="*/ 36 h 69"/>
                  <a:gd name="T100" fmla="*/ 33 w 191"/>
                  <a:gd name="T101" fmla="*/ 37 h 69"/>
                  <a:gd name="T102" fmla="*/ 30 w 191"/>
                  <a:gd name="T103" fmla="*/ 39 h 69"/>
                  <a:gd name="T104" fmla="*/ 26 w 191"/>
                  <a:gd name="T105" fmla="*/ 43 h 69"/>
                  <a:gd name="T106" fmla="*/ 26 w 191"/>
                  <a:gd name="T107" fmla="*/ 46 h 69"/>
                  <a:gd name="T108" fmla="*/ 22 w 191"/>
                  <a:gd name="T109" fmla="*/ 60 h 69"/>
                  <a:gd name="T110" fmla="*/ 21 w 191"/>
                  <a:gd name="T111" fmla="*/ 61 h 69"/>
                  <a:gd name="T112" fmla="*/ 19 w 191"/>
                  <a:gd name="T113" fmla="*/ 64 h 69"/>
                  <a:gd name="T114" fmla="*/ 17 w 191"/>
                  <a:gd name="T115" fmla="*/ 64 h 69"/>
                  <a:gd name="T116" fmla="*/ 15 w 191"/>
                  <a:gd name="T117" fmla="*/ 65 h 69"/>
                  <a:gd name="T118" fmla="*/ 15 w 191"/>
                  <a:gd name="T119" fmla="*/ 64 h 69"/>
                  <a:gd name="T120" fmla="*/ 0 w 191"/>
                  <a:gd name="T121" fmla="*/ 64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91" h="69">
                    <a:moveTo>
                      <a:pt x="191" y="26"/>
                    </a:moveTo>
                    <a:lnTo>
                      <a:pt x="190" y="26"/>
                    </a:lnTo>
                    <a:lnTo>
                      <a:pt x="181" y="30"/>
                    </a:lnTo>
                    <a:lnTo>
                      <a:pt x="156" y="30"/>
                    </a:lnTo>
                    <a:lnTo>
                      <a:pt x="153" y="40"/>
                    </a:lnTo>
                    <a:lnTo>
                      <a:pt x="153" y="46"/>
                    </a:lnTo>
                    <a:lnTo>
                      <a:pt x="155" y="47"/>
                    </a:lnTo>
                    <a:lnTo>
                      <a:pt x="155" y="50"/>
                    </a:lnTo>
                    <a:lnTo>
                      <a:pt x="156" y="50"/>
                    </a:lnTo>
                    <a:lnTo>
                      <a:pt x="159" y="53"/>
                    </a:lnTo>
                    <a:lnTo>
                      <a:pt x="163" y="55"/>
                    </a:lnTo>
                    <a:lnTo>
                      <a:pt x="165" y="61"/>
                    </a:lnTo>
                    <a:lnTo>
                      <a:pt x="162" y="64"/>
                    </a:lnTo>
                    <a:lnTo>
                      <a:pt x="153" y="68"/>
                    </a:lnTo>
                    <a:lnTo>
                      <a:pt x="152" y="69"/>
                    </a:lnTo>
                    <a:lnTo>
                      <a:pt x="148" y="69"/>
                    </a:lnTo>
                    <a:lnTo>
                      <a:pt x="137" y="67"/>
                    </a:lnTo>
                    <a:lnTo>
                      <a:pt x="134" y="67"/>
                    </a:lnTo>
                    <a:lnTo>
                      <a:pt x="130" y="64"/>
                    </a:lnTo>
                    <a:lnTo>
                      <a:pt x="120" y="54"/>
                    </a:lnTo>
                    <a:lnTo>
                      <a:pt x="120" y="50"/>
                    </a:lnTo>
                    <a:lnTo>
                      <a:pt x="121" y="40"/>
                    </a:lnTo>
                    <a:lnTo>
                      <a:pt x="121" y="39"/>
                    </a:lnTo>
                    <a:lnTo>
                      <a:pt x="120" y="37"/>
                    </a:lnTo>
                    <a:lnTo>
                      <a:pt x="119" y="37"/>
                    </a:lnTo>
                    <a:lnTo>
                      <a:pt x="113" y="35"/>
                    </a:lnTo>
                    <a:lnTo>
                      <a:pt x="107" y="30"/>
                    </a:lnTo>
                    <a:lnTo>
                      <a:pt x="106" y="23"/>
                    </a:lnTo>
                    <a:lnTo>
                      <a:pt x="99" y="16"/>
                    </a:lnTo>
                    <a:lnTo>
                      <a:pt x="96" y="15"/>
                    </a:lnTo>
                    <a:lnTo>
                      <a:pt x="92" y="11"/>
                    </a:lnTo>
                    <a:lnTo>
                      <a:pt x="92" y="9"/>
                    </a:lnTo>
                    <a:lnTo>
                      <a:pt x="97" y="2"/>
                    </a:lnTo>
                    <a:lnTo>
                      <a:pt x="99" y="1"/>
                    </a:lnTo>
                    <a:lnTo>
                      <a:pt x="96" y="0"/>
                    </a:lnTo>
                    <a:lnTo>
                      <a:pt x="86" y="2"/>
                    </a:lnTo>
                    <a:lnTo>
                      <a:pt x="82" y="2"/>
                    </a:lnTo>
                    <a:lnTo>
                      <a:pt x="80" y="4"/>
                    </a:lnTo>
                    <a:lnTo>
                      <a:pt x="75" y="4"/>
                    </a:lnTo>
                    <a:lnTo>
                      <a:pt x="74" y="5"/>
                    </a:lnTo>
                    <a:lnTo>
                      <a:pt x="61" y="7"/>
                    </a:lnTo>
                    <a:lnTo>
                      <a:pt x="59" y="8"/>
                    </a:lnTo>
                    <a:lnTo>
                      <a:pt x="59" y="9"/>
                    </a:lnTo>
                    <a:lnTo>
                      <a:pt x="57" y="14"/>
                    </a:lnTo>
                    <a:lnTo>
                      <a:pt x="54" y="18"/>
                    </a:lnTo>
                    <a:lnTo>
                      <a:pt x="52" y="12"/>
                    </a:lnTo>
                    <a:lnTo>
                      <a:pt x="39" y="15"/>
                    </a:lnTo>
                    <a:lnTo>
                      <a:pt x="39" y="19"/>
                    </a:lnTo>
                    <a:lnTo>
                      <a:pt x="36" y="32"/>
                    </a:lnTo>
                    <a:lnTo>
                      <a:pt x="33" y="36"/>
                    </a:lnTo>
                    <a:lnTo>
                      <a:pt x="33" y="37"/>
                    </a:lnTo>
                    <a:lnTo>
                      <a:pt x="30" y="39"/>
                    </a:lnTo>
                    <a:lnTo>
                      <a:pt x="26" y="43"/>
                    </a:lnTo>
                    <a:lnTo>
                      <a:pt x="26" y="46"/>
                    </a:lnTo>
                    <a:lnTo>
                      <a:pt x="22" y="60"/>
                    </a:lnTo>
                    <a:lnTo>
                      <a:pt x="21" y="61"/>
                    </a:lnTo>
                    <a:lnTo>
                      <a:pt x="19" y="64"/>
                    </a:lnTo>
                    <a:lnTo>
                      <a:pt x="17" y="64"/>
                    </a:lnTo>
                    <a:lnTo>
                      <a:pt x="15" y="65"/>
                    </a:lnTo>
                    <a:lnTo>
                      <a:pt x="15" y="64"/>
                    </a:lnTo>
                    <a:lnTo>
                      <a:pt x="0" y="6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04" name="Freeform 1639">
                <a:extLst>
                  <a:ext uri="{FF2B5EF4-FFF2-40B4-BE49-F238E27FC236}">
                    <a16:creationId xmlns:a16="http://schemas.microsoft.com/office/drawing/2014/main" id="{0D2D5462-9026-4A00-8554-88A9C8BB16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4" y="1521"/>
                <a:ext cx="4" cy="17"/>
              </a:xfrm>
              <a:custGeom>
                <a:avLst/>
                <a:gdLst>
                  <a:gd name="T0" fmla="*/ 14 w 14"/>
                  <a:gd name="T1" fmla="*/ 68 h 68"/>
                  <a:gd name="T2" fmla="*/ 14 w 14"/>
                  <a:gd name="T3" fmla="*/ 65 h 68"/>
                  <a:gd name="T4" fmla="*/ 13 w 14"/>
                  <a:gd name="T5" fmla="*/ 64 h 68"/>
                  <a:gd name="T6" fmla="*/ 7 w 14"/>
                  <a:gd name="T7" fmla="*/ 57 h 68"/>
                  <a:gd name="T8" fmla="*/ 0 w 14"/>
                  <a:gd name="T9" fmla="*/ 40 h 68"/>
                  <a:gd name="T10" fmla="*/ 0 w 14"/>
                  <a:gd name="T11" fmla="*/ 39 h 68"/>
                  <a:gd name="T12" fmla="*/ 3 w 14"/>
                  <a:gd name="T13" fmla="*/ 29 h 68"/>
                  <a:gd name="T14" fmla="*/ 3 w 14"/>
                  <a:gd name="T15" fmla="*/ 26 h 68"/>
                  <a:gd name="T16" fmla="*/ 2 w 14"/>
                  <a:gd name="T17" fmla="*/ 22 h 68"/>
                  <a:gd name="T18" fmla="*/ 3 w 14"/>
                  <a:gd name="T19" fmla="*/ 0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" h="68">
                    <a:moveTo>
                      <a:pt x="14" y="68"/>
                    </a:moveTo>
                    <a:lnTo>
                      <a:pt x="14" y="65"/>
                    </a:lnTo>
                    <a:lnTo>
                      <a:pt x="13" y="64"/>
                    </a:lnTo>
                    <a:lnTo>
                      <a:pt x="7" y="57"/>
                    </a:lnTo>
                    <a:lnTo>
                      <a:pt x="0" y="40"/>
                    </a:lnTo>
                    <a:lnTo>
                      <a:pt x="0" y="39"/>
                    </a:lnTo>
                    <a:lnTo>
                      <a:pt x="3" y="29"/>
                    </a:lnTo>
                    <a:lnTo>
                      <a:pt x="3" y="26"/>
                    </a:lnTo>
                    <a:lnTo>
                      <a:pt x="2" y="22"/>
                    </a:lnTo>
                    <a:lnTo>
                      <a:pt x="3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05" name="Freeform 1640">
                <a:extLst>
                  <a:ext uri="{FF2B5EF4-FFF2-40B4-BE49-F238E27FC236}">
                    <a16:creationId xmlns:a16="http://schemas.microsoft.com/office/drawing/2014/main" id="{5E544019-F7C8-C27D-EF3A-4C4AEA2097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6" y="1538"/>
                <a:ext cx="14" cy="40"/>
              </a:xfrm>
              <a:custGeom>
                <a:avLst/>
                <a:gdLst>
                  <a:gd name="T0" fmla="*/ 40 w 57"/>
                  <a:gd name="T1" fmla="*/ 159 h 159"/>
                  <a:gd name="T2" fmla="*/ 40 w 57"/>
                  <a:gd name="T3" fmla="*/ 158 h 159"/>
                  <a:gd name="T4" fmla="*/ 44 w 57"/>
                  <a:gd name="T5" fmla="*/ 147 h 159"/>
                  <a:gd name="T6" fmla="*/ 44 w 57"/>
                  <a:gd name="T7" fmla="*/ 146 h 159"/>
                  <a:gd name="T8" fmla="*/ 47 w 57"/>
                  <a:gd name="T9" fmla="*/ 144 h 159"/>
                  <a:gd name="T10" fmla="*/ 51 w 57"/>
                  <a:gd name="T11" fmla="*/ 141 h 159"/>
                  <a:gd name="T12" fmla="*/ 57 w 57"/>
                  <a:gd name="T13" fmla="*/ 139 h 159"/>
                  <a:gd name="T14" fmla="*/ 57 w 57"/>
                  <a:gd name="T15" fmla="*/ 137 h 159"/>
                  <a:gd name="T16" fmla="*/ 56 w 57"/>
                  <a:gd name="T17" fmla="*/ 136 h 159"/>
                  <a:gd name="T18" fmla="*/ 56 w 57"/>
                  <a:gd name="T19" fmla="*/ 134 h 159"/>
                  <a:gd name="T20" fmla="*/ 50 w 57"/>
                  <a:gd name="T21" fmla="*/ 129 h 159"/>
                  <a:gd name="T22" fmla="*/ 44 w 57"/>
                  <a:gd name="T23" fmla="*/ 126 h 159"/>
                  <a:gd name="T24" fmla="*/ 32 w 57"/>
                  <a:gd name="T25" fmla="*/ 117 h 159"/>
                  <a:gd name="T26" fmla="*/ 28 w 57"/>
                  <a:gd name="T27" fmla="*/ 109 h 159"/>
                  <a:gd name="T28" fmla="*/ 18 w 57"/>
                  <a:gd name="T29" fmla="*/ 99 h 159"/>
                  <a:gd name="T30" fmla="*/ 18 w 57"/>
                  <a:gd name="T31" fmla="*/ 98 h 159"/>
                  <a:gd name="T32" fmla="*/ 19 w 57"/>
                  <a:gd name="T33" fmla="*/ 96 h 159"/>
                  <a:gd name="T34" fmla="*/ 19 w 57"/>
                  <a:gd name="T35" fmla="*/ 95 h 159"/>
                  <a:gd name="T36" fmla="*/ 21 w 57"/>
                  <a:gd name="T37" fmla="*/ 95 h 159"/>
                  <a:gd name="T38" fmla="*/ 21 w 57"/>
                  <a:gd name="T39" fmla="*/ 94 h 159"/>
                  <a:gd name="T40" fmla="*/ 19 w 57"/>
                  <a:gd name="T41" fmla="*/ 92 h 159"/>
                  <a:gd name="T42" fmla="*/ 17 w 57"/>
                  <a:gd name="T43" fmla="*/ 84 h 159"/>
                  <a:gd name="T44" fmla="*/ 14 w 57"/>
                  <a:gd name="T45" fmla="*/ 84 h 159"/>
                  <a:gd name="T46" fmla="*/ 14 w 57"/>
                  <a:gd name="T47" fmla="*/ 81 h 159"/>
                  <a:gd name="T48" fmla="*/ 12 w 57"/>
                  <a:gd name="T49" fmla="*/ 74 h 159"/>
                  <a:gd name="T50" fmla="*/ 11 w 57"/>
                  <a:gd name="T51" fmla="*/ 74 h 159"/>
                  <a:gd name="T52" fmla="*/ 11 w 57"/>
                  <a:gd name="T53" fmla="*/ 73 h 159"/>
                  <a:gd name="T54" fmla="*/ 8 w 57"/>
                  <a:gd name="T55" fmla="*/ 71 h 159"/>
                  <a:gd name="T56" fmla="*/ 7 w 57"/>
                  <a:gd name="T57" fmla="*/ 70 h 159"/>
                  <a:gd name="T58" fmla="*/ 4 w 57"/>
                  <a:gd name="T59" fmla="*/ 70 h 159"/>
                  <a:gd name="T60" fmla="*/ 1 w 57"/>
                  <a:gd name="T61" fmla="*/ 67 h 159"/>
                  <a:gd name="T62" fmla="*/ 0 w 57"/>
                  <a:gd name="T63" fmla="*/ 64 h 159"/>
                  <a:gd name="T64" fmla="*/ 3 w 57"/>
                  <a:gd name="T65" fmla="*/ 52 h 159"/>
                  <a:gd name="T66" fmla="*/ 3 w 57"/>
                  <a:gd name="T67" fmla="*/ 48 h 159"/>
                  <a:gd name="T68" fmla="*/ 14 w 57"/>
                  <a:gd name="T69" fmla="*/ 43 h 159"/>
                  <a:gd name="T70" fmla="*/ 15 w 57"/>
                  <a:gd name="T71" fmla="*/ 45 h 159"/>
                  <a:gd name="T72" fmla="*/ 15 w 57"/>
                  <a:gd name="T73" fmla="*/ 41 h 159"/>
                  <a:gd name="T74" fmla="*/ 18 w 57"/>
                  <a:gd name="T75" fmla="*/ 38 h 159"/>
                  <a:gd name="T76" fmla="*/ 19 w 57"/>
                  <a:gd name="T77" fmla="*/ 38 h 159"/>
                  <a:gd name="T78" fmla="*/ 21 w 57"/>
                  <a:gd name="T79" fmla="*/ 35 h 159"/>
                  <a:gd name="T80" fmla="*/ 26 w 57"/>
                  <a:gd name="T81" fmla="*/ 29 h 159"/>
                  <a:gd name="T82" fmla="*/ 26 w 57"/>
                  <a:gd name="T83" fmla="*/ 27 h 159"/>
                  <a:gd name="T84" fmla="*/ 22 w 57"/>
                  <a:gd name="T85" fmla="*/ 16 h 159"/>
                  <a:gd name="T86" fmla="*/ 12 w 57"/>
                  <a:gd name="T87" fmla="*/ 6 h 159"/>
                  <a:gd name="T88" fmla="*/ 10 w 57"/>
                  <a:gd name="T89" fmla="*/ 0 h 159"/>
                  <a:gd name="T90" fmla="*/ 8 w 57"/>
                  <a:gd name="T91" fmla="*/ 0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57" h="159">
                    <a:moveTo>
                      <a:pt x="40" y="159"/>
                    </a:moveTo>
                    <a:lnTo>
                      <a:pt x="40" y="158"/>
                    </a:lnTo>
                    <a:lnTo>
                      <a:pt x="44" y="147"/>
                    </a:lnTo>
                    <a:lnTo>
                      <a:pt x="44" y="146"/>
                    </a:lnTo>
                    <a:lnTo>
                      <a:pt x="47" y="144"/>
                    </a:lnTo>
                    <a:lnTo>
                      <a:pt x="51" y="141"/>
                    </a:lnTo>
                    <a:lnTo>
                      <a:pt x="57" y="139"/>
                    </a:lnTo>
                    <a:lnTo>
                      <a:pt x="57" y="137"/>
                    </a:lnTo>
                    <a:lnTo>
                      <a:pt x="56" y="136"/>
                    </a:lnTo>
                    <a:lnTo>
                      <a:pt x="56" y="134"/>
                    </a:lnTo>
                    <a:lnTo>
                      <a:pt x="50" y="129"/>
                    </a:lnTo>
                    <a:lnTo>
                      <a:pt x="44" y="126"/>
                    </a:lnTo>
                    <a:lnTo>
                      <a:pt x="32" y="117"/>
                    </a:lnTo>
                    <a:lnTo>
                      <a:pt x="28" y="109"/>
                    </a:lnTo>
                    <a:lnTo>
                      <a:pt x="18" y="99"/>
                    </a:lnTo>
                    <a:lnTo>
                      <a:pt x="18" y="98"/>
                    </a:lnTo>
                    <a:lnTo>
                      <a:pt x="19" y="96"/>
                    </a:lnTo>
                    <a:lnTo>
                      <a:pt x="19" y="95"/>
                    </a:lnTo>
                    <a:lnTo>
                      <a:pt x="21" y="95"/>
                    </a:lnTo>
                    <a:lnTo>
                      <a:pt x="21" y="94"/>
                    </a:lnTo>
                    <a:lnTo>
                      <a:pt x="19" y="92"/>
                    </a:lnTo>
                    <a:lnTo>
                      <a:pt x="17" y="84"/>
                    </a:lnTo>
                    <a:lnTo>
                      <a:pt x="14" y="84"/>
                    </a:lnTo>
                    <a:lnTo>
                      <a:pt x="14" y="81"/>
                    </a:lnTo>
                    <a:lnTo>
                      <a:pt x="12" y="74"/>
                    </a:lnTo>
                    <a:lnTo>
                      <a:pt x="11" y="74"/>
                    </a:lnTo>
                    <a:lnTo>
                      <a:pt x="11" y="73"/>
                    </a:lnTo>
                    <a:lnTo>
                      <a:pt x="8" y="71"/>
                    </a:lnTo>
                    <a:lnTo>
                      <a:pt x="7" y="70"/>
                    </a:lnTo>
                    <a:lnTo>
                      <a:pt x="4" y="70"/>
                    </a:lnTo>
                    <a:lnTo>
                      <a:pt x="1" y="67"/>
                    </a:lnTo>
                    <a:lnTo>
                      <a:pt x="0" y="64"/>
                    </a:lnTo>
                    <a:lnTo>
                      <a:pt x="3" y="52"/>
                    </a:lnTo>
                    <a:lnTo>
                      <a:pt x="3" y="48"/>
                    </a:lnTo>
                    <a:lnTo>
                      <a:pt x="14" y="43"/>
                    </a:lnTo>
                    <a:lnTo>
                      <a:pt x="15" y="45"/>
                    </a:lnTo>
                    <a:lnTo>
                      <a:pt x="15" y="41"/>
                    </a:lnTo>
                    <a:lnTo>
                      <a:pt x="18" y="38"/>
                    </a:lnTo>
                    <a:lnTo>
                      <a:pt x="19" y="38"/>
                    </a:lnTo>
                    <a:lnTo>
                      <a:pt x="21" y="35"/>
                    </a:lnTo>
                    <a:lnTo>
                      <a:pt x="26" y="29"/>
                    </a:lnTo>
                    <a:lnTo>
                      <a:pt x="26" y="27"/>
                    </a:lnTo>
                    <a:lnTo>
                      <a:pt x="22" y="16"/>
                    </a:lnTo>
                    <a:lnTo>
                      <a:pt x="12" y="6"/>
                    </a:lnTo>
                    <a:lnTo>
                      <a:pt x="10" y="0"/>
                    </a:lnTo>
                    <a:lnTo>
                      <a:pt x="8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06" name="Freeform 1641">
                <a:extLst>
                  <a:ext uri="{FF2B5EF4-FFF2-40B4-BE49-F238E27FC236}">
                    <a16:creationId xmlns:a16="http://schemas.microsoft.com/office/drawing/2014/main" id="{7CD925A7-889E-8C67-FF5B-351B492D09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0" y="1549"/>
                <a:ext cx="63" cy="18"/>
              </a:xfrm>
              <a:custGeom>
                <a:avLst/>
                <a:gdLst>
                  <a:gd name="T0" fmla="*/ 251 w 253"/>
                  <a:gd name="T1" fmla="*/ 67 h 69"/>
                  <a:gd name="T2" fmla="*/ 218 w 253"/>
                  <a:gd name="T3" fmla="*/ 60 h 69"/>
                  <a:gd name="T4" fmla="*/ 213 w 253"/>
                  <a:gd name="T5" fmla="*/ 49 h 69"/>
                  <a:gd name="T6" fmla="*/ 207 w 253"/>
                  <a:gd name="T7" fmla="*/ 49 h 69"/>
                  <a:gd name="T8" fmla="*/ 189 w 253"/>
                  <a:gd name="T9" fmla="*/ 50 h 69"/>
                  <a:gd name="T10" fmla="*/ 172 w 253"/>
                  <a:gd name="T11" fmla="*/ 43 h 69"/>
                  <a:gd name="T12" fmla="*/ 170 w 253"/>
                  <a:gd name="T13" fmla="*/ 41 h 69"/>
                  <a:gd name="T14" fmla="*/ 157 w 253"/>
                  <a:gd name="T15" fmla="*/ 14 h 69"/>
                  <a:gd name="T16" fmla="*/ 147 w 253"/>
                  <a:gd name="T17" fmla="*/ 23 h 69"/>
                  <a:gd name="T18" fmla="*/ 143 w 253"/>
                  <a:gd name="T19" fmla="*/ 3 h 69"/>
                  <a:gd name="T20" fmla="*/ 138 w 253"/>
                  <a:gd name="T21" fmla="*/ 0 h 69"/>
                  <a:gd name="T22" fmla="*/ 133 w 253"/>
                  <a:gd name="T23" fmla="*/ 2 h 69"/>
                  <a:gd name="T24" fmla="*/ 124 w 253"/>
                  <a:gd name="T25" fmla="*/ 18 h 69"/>
                  <a:gd name="T26" fmla="*/ 122 w 253"/>
                  <a:gd name="T27" fmla="*/ 34 h 69"/>
                  <a:gd name="T28" fmla="*/ 126 w 253"/>
                  <a:gd name="T29" fmla="*/ 42 h 69"/>
                  <a:gd name="T30" fmla="*/ 119 w 253"/>
                  <a:gd name="T31" fmla="*/ 48 h 69"/>
                  <a:gd name="T32" fmla="*/ 116 w 253"/>
                  <a:gd name="T33" fmla="*/ 42 h 69"/>
                  <a:gd name="T34" fmla="*/ 110 w 253"/>
                  <a:gd name="T35" fmla="*/ 41 h 69"/>
                  <a:gd name="T36" fmla="*/ 106 w 253"/>
                  <a:gd name="T37" fmla="*/ 38 h 69"/>
                  <a:gd name="T38" fmla="*/ 105 w 253"/>
                  <a:gd name="T39" fmla="*/ 35 h 69"/>
                  <a:gd name="T40" fmla="*/ 103 w 253"/>
                  <a:gd name="T41" fmla="*/ 31 h 69"/>
                  <a:gd name="T42" fmla="*/ 101 w 253"/>
                  <a:gd name="T43" fmla="*/ 27 h 69"/>
                  <a:gd name="T44" fmla="*/ 95 w 253"/>
                  <a:gd name="T45" fmla="*/ 25 h 69"/>
                  <a:gd name="T46" fmla="*/ 80 w 253"/>
                  <a:gd name="T47" fmla="*/ 43 h 69"/>
                  <a:gd name="T48" fmla="*/ 76 w 253"/>
                  <a:gd name="T49" fmla="*/ 60 h 69"/>
                  <a:gd name="T50" fmla="*/ 55 w 253"/>
                  <a:gd name="T51" fmla="*/ 66 h 69"/>
                  <a:gd name="T52" fmla="*/ 52 w 253"/>
                  <a:gd name="T53" fmla="*/ 66 h 69"/>
                  <a:gd name="T54" fmla="*/ 50 w 253"/>
                  <a:gd name="T55" fmla="*/ 63 h 69"/>
                  <a:gd name="T56" fmla="*/ 48 w 253"/>
                  <a:gd name="T57" fmla="*/ 62 h 69"/>
                  <a:gd name="T58" fmla="*/ 45 w 253"/>
                  <a:gd name="T59" fmla="*/ 60 h 69"/>
                  <a:gd name="T60" fmla="*/ 36 w 253"/>
                  <a:gd name="T61" fmla="*/ 62 h 69"/>
                  <a:gd name="T62" fmla="*/ 30 w 253"/>
                  <a:gd name="T63" fmla="*/ 66 h 69"/>
                  <a:gd name="T64" fmla="*/ 9 w 253"/>
                  <a:gd name="T65" fmla="*/ 56 h 69"/>
                  <a:gd name="T66" fmla="*/ 6 w 253"/>
                  <a:gd name="T67" fmla="*/ 55 h 69"/>
                  <a:gd name="T68" fmla="*/ 0 w 253"/>
                  <a:gd name="T69" fmla="*/ 53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53" h="69">
                    <a:moveTo>
                      <a:pt x="253" y="69"/>
                    </a:moveTo>
                    <a:lnTo>
                      <a:pt x="251" y="67"/>
                    </a:lnTo>
                    <a:lnTo>
                      <a:pt x="221" y="60"/>
                    </a:lnTo>
                    <a:lnTo>
                      <a:pt x="218" y="60"/>
                    </a:lnTo>
                    <a:lnTo>
                      <a:pt x="214" y="56"/>
                    </a:lnTo>
                    <a:lnTo>
                      <a:pt x="213" y="49"/>
                    </a:lnTo>
                    <a:lnTo>
                      <a:pt x="211" y="50"/>
                    </a:lnTo>
                    <a:lnTo>
                      <a:pt x="207" y="49"/>
                    </a:lnTo>
                    <a:lnTo>
                      <a:pt x="191" y="55"/>
                    </a:lnTo>
                    <a:lnTo>
                      <a:pt x="189" y="50"/>
                    </a:lnTo>
                    <a:lnTo>
                      <a:pt x="187" y="49"/>
                    </a:lnTo>
                    <a:lnTo>
                      <a:pt x="172" y="43"/>
                    </a:lnTo>
                    <a:lnTo>
                      <a:pt x="172" y="42"/>
                    </a:lnTo>
                    <a:lnTo>
                      <a:pt x="170" y="41"/>
                    </a:lnTo>
                    <a:lnTo>
                      <a:pt x="161" y="18"/>
                    </a:lnTo>
                    <a:lnTo>
                      <a:pt x="157" y="14"/>
                    </a:lnTo>
                    <a:lnTo>
                      <a:pt x="151" y="20"/>
                    </a:lnTo>
                    <a:lnTo>
                      <a:pt x="147" y="23"/>
                    </a:lnTo>
                    <a:lnTo>
                      <a:pt x="147" y="11"/>
                    </a:lnTo>
                    <a:lnTo>
                      <a:pt x="143" y="3"/>
                    </a:lnTo>
                    <a:lnTo>
                      <a:pt x="140" y="2"/>
                    </a:lnTo>
                    <a:lnTo>
                      <a:pt x="138" y="0"/>
                    </a:lnTo>
                    <a:lnTo>
                      <a:pt x="133" y="0"/>
                    </a:lnTo>
                    <a:lnTo>
                      <a:pt x="133" y="2"/>
                    </a:lnTo>
                    <a:lnTo>
                      <a:pt x="130" y="2"/>
                    </a:lnTo>
                    <a:lnTo>
                      <a:pt x="124" y="18"/>
                    </a:lnTo>
                    <a:lnTo>
                      <a:pt x="122" y="30"/>
                    </a:lnTo>
                    <a:lnTo>
                      <a:pt x="122" y="34"/>
                    </a:lnTo>
                    <a:lnTo>
                      <a:pt x="123" y="38"/>
                    </a:lnTo>
                    <a:lnTo>
                      <a:pt x="126" y="42"/>
                    </a:lnTo>
                    <a:lnTo>
                      <a:pt x="120" y="48"/>
                    </a:lnTo>
                    <a:lnTo>
                      <a:pt x="119" y="48"/>
                    </a:lnTo>
                    <a:lnTo>
                      <a:pt x="117" y="43"/>
                    </a:lnTo>
                    <a:lnTo>
                      <a:pt x="116" y="42"/>
                    </a:lnTo>
                    <a:lnTo>
                      <a:pt x="115" y="42"/>
                    </a:lnTo>
                    <a:lnTo>
                      <a:pt x="110" y="41"/>
                    </a:lnTo>
                    <a:lnTo>
                      <a:pt x="108" y="41"/>
                    </a:lnTo>
                    <a:lnTo>
                      <a:pt x="106" y="38"/>
                    </a:lnTo>
                    <a:lnTo>
                      <a:pt x="106" y="37"/>
                    </a:lnTo>
                    <a:lnTo>
                      <a:pt x="105" y="35"/>
                    </a:lnTo>
                    <a:lnTo>
                      <a:pt x="105" y="33"/>
                    </a:lnTo>
                    <a:lnTo>
                      <a:pt x="103" y="31"/>
                    </a:lnTo>
                    <a:lnTo>
                      <a:pt x="103" y="30"/>
                    </a:lnTo>
                    <a:lnTo>
                      <a:pt x="101" y="27"/>
                    </a:lnTo>
                    <a:lnTo>
                      <a:pt x="95" y="24"/>
                    </a:lnTo>
                    <a:lnTo>
                      <a:pt x="95" y="25"/>
                    </a:lnTo>
                    <a:lnTo>
                      <a:pt x="84" y="35"/>
                    </a:lnTo>
                    <a:lnTo>
                      <a:pt x="80" y="43"/>
                    </a:lnTo>
                    <a:lnTo>
                      <a:pt x="76" y="59"/>
                    </a:lnTo>
                    <a:lnTo>
                      <a:pt x="76" y="60"/>
                    </a:lnTo>
                    <a:lnTo>
                      <a:pt x="66" y="64"/>
                    </a:lnTo>
                    <a:lnTo>
                      <a:pt x="55" y="66"/>
                    </a:lnTo>
                    <a:lnTo>
                      <a:pt x="52" y="67"/>
                    </a:lnTo>
                    <a:lnTo>
                      <a:pt x="52" y="66"/>
                    </a:lnTo>
                    <a:lnTo>
                      <a:pt x="50" y="64"/>
                    </a:lnTo>
                    <a:lnTo>
                      <a:pt x="50" y="63"/>
                    </a:lnTo>
                    <a:lnTo>
                      <a:pt x="48" y="63"/>
                    </a:lnTo>
                    <a:lnTo>
                      <a:pt x="48" y="62"/>
                    </a:lnTo>
                    <a:lnTo>
                      <a:pt x="46" y="62"/>
                    </a:lnTo>
                    <a:lnTo>
                      <a:pt x="45" y="60"/>
                    </a:lnTo>
                    <a:lnTo>
                      <a:pt x="45" y="62"/>
                    </a:lnTo>
                    <a:lnTo>
                      <a:pt x="36" y="62"/>
                    </a:lnTo>
                    <a:lnTo>
                      <a:pt x="36" y="63"/>
                    </a:lnTo>
                    <a:lnTo>
                      <a:pt x="30" y="66"/>
                    </a:lnTo>
                    <a:lnTo>
                      <a:pt x="21" y="66"/>
                    </a:lnTo>
                    <a:lnTo>
                      <a:pt x="9" y="56"/>
                    </a:lnTo>
                    <a:lnTo>
                      <a:pt x="7" y="55"/>
                    </a:lnTo>
                    <a:lnTo>
                      <a:pt x="6" y="55"/>
                    </a:lnTo>
                    <a:lnTo>
                      <a:pt x="3" y="53"/>
                    </a:lnTo>
                    <a:lnTo>
                      <a:pt x="0" y="5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07" name="Freeform 1642">
                <a:extLst>
                  <a:ext uri="{FF2B5EF4-FFF2-40B4-BE49-F238E27FC236}">
                    <a16:creationId xmlns:a16="http://schemas.microsoft.com/office/drawing/2014/main" id="{BE493C23-ADC3-AC6D-C971-80C13E4498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3" y="1567"/>
                <a:ext cx="3" cy="25"/>
              </a:xfrm>
              <a:custGeom>
                <a:avLst/>
                <a:gdLst>
                  <a:gd name="T0" fmla="*/ 10 w 11"/>
                  <a:gd name="T1" fmla="*/ 100 h 100"/>
                  <a:gd name="T2" fmla="*/ 11 w 11"/>
                  <a:gd name="T3" fmla="*/ 99 h 100"/>
                  <a:gd name="T4" fmla="*/ 11 w 11"/>
                  <a:gd name="T5" fmla="*/ 86 h 100"/>
                  <a:gd name="T6" fmla="*/ 4 w 11"/>
                  <a:gd name="T7" fmla="*/ 67 h 100"/>
                  <a:gd name="T8" fmla="*/ 1 w 11"/>
                  <a:gd name="T9" fmla="*/ 62 h 100"/>
                  <a:gd name="T10" fmla="*/ 1 w 11"/>
                  <a:gd name="T11" fmla="*/ 61 h 100"/>
                  <a:gd name="T12" fmla="*/ 3 w 11"/>
                  <a:gd name="T13" fmla="*/ 60 h 100"/>
                  <a:gd name="T14" fmla="*/ 4 w 11"/>
                  <a:gd name="T15" fmla="*/ 60 h 100"/>
                  <a:gd name="T16" fmla="*/ 8 w 11"/>
                  <a:gd name="T17" fmla="*/ 53 h 100"/>
                  <a:gd name="T18" fmla="*/ 10 w 11"/>
                  <a:gd name="T19" fmla="*/ 46 h 100"/>
                  <a:gd name="T20" fmla="*/ 5 w 11"/>
                  <a:gd name="T21" fmla="*/ 43 h 100"/>
                  <a:gd name="T22" fmla="*/ 1 w 11"/>
                  <a:gd name="T23" fmla="*/ 33 h 100"/>
                  <a:gd name="T24" fmla="*/ 1 w 11"/>
                  <a:gd name="T25" fmla="*/ 31 h 100"/>
                  <a:gd name="T26" fmla="*/ 5 w 11"/>
                  <a:gd name="T27" fmla="*/ 26 h 100"/>
                  <a:gd name="T28" fmla="*/ 4 w 11"/>
                  <a:gd name="T29" fmla="*/ 12 h 100"/>
                  <a:gd name="T30" fmla="*/ 0 w 11"/>
                  <a:gd name="T31" fmla="*/ 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1" h="100">
                    <a:moveTo>
                      <a:pt x="10" y="100"/>
                    </a:moveTo>
                    <a:lnTo>
                      <a:pt x="11" y="99"/>
                    </a:lnTo>
                    <a:lnTo>
                      <a:pt x="11" y="86"/>
                    </a:lnTo>
                    <a:lnTo>
                      <a:pt x="4" y="67"/>
                    </a:lnTo>
                    <a:lnTo>
                      <a:pt x="1" y="62"/>
                    </a:lnTo>
                    <a:lnTo>
                      <a:pt x="1" y="61"/>
                    </a:lnTo>
                    <a:lnTo>
                      <a:pt x="3" y="60"/>
                    </a:lnTo>
                    <a:lnTo>
                      <a:pt x="4" y="60"/>
                    </a:lnTo>
                    <a:lnTo>
                      <a:pt x="8" y="53"/>
                    </a:lnTo>
                    <a:lnTo>
                      <a:pt x="10" y="46"/>
                    </a:lnTo>
                    <a:lnTo>
                      <a:pt x="5" y="43"/>
                    </a:lnTo>
                    <a:lnTo>
                      <a:pt x="1" y="33"/>
                    </a:lnTo>
                    <a:lnTo>
                      <a:pt x="1" y="31"/>
                    </a:lnTo>
                    <a:lnTo>
                      <a:pt x="5" y="26"/>
                    </a:lnTo>
                    <a:lnTo>
                      <a:pt x="4" y="12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08" name="Freeform 1643">
                <a:extLst>
                  <a:ext uri="{FF2B5EF4-FFF2-40B4-BE49-F238E27FC236}">
                    <a16:creationId xmlns:a16="http://schemas.microsoft.com/office/drawing/2014/main" id="{DCBD8B13-1FEA-EB0D-578D-5E92B0CB1D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3" y="1547"/>
                <a:ext cx="11" cy="20"/>
              </a:xfrm>
              <a:custGeom>
                <a:avLst/>
                <a:gdLst>
                  <a:gd name="T0" fmla="*/ 28 w 43"/>
                  <a:gd name="T1" fmla="*/ 0 h 77"/>
                  <a:gd name="T2" fmla="*/ 27 w 43"/>
                  <a:gd name="T3" fmla="*/ 3 h 77"/>
                  <a:gd name="T4" fmla="*/ 27 w 43"/>
                  <a:gd name="T5" fmla="*/ 4 h 77"/>
                  <a:gd name="T6" fmla="*/ 36 w 43"/>
                  <a:gd name="T7" fmla="*/ 17 h 77"/>
                  <a:gd name="T8" fmla="*/ 39 w 43"/>
                  <a:gd name="T9" fmla="*/ 24 h 77"/>
                  <a:gd name="T10" fmla="*/ 43 w 43"/>
                  <a:gd name="T11" fmla="*/ 24 h 77"/>
                  <a:gd name="T12" fmla="*/ 42 w 43"/>
                  <a:gd name="T13" fmla="*/ 25 h 77"/>
                  <a:gd name="T14" fmla="*/ 29 w 43"/>
                  <a:gd name="T15" fmla="*/ 28 h 77"/>
                  <a:gd name="T16" fmla="*/ 25 w 43"/>
                  <a:gd name="T17" fmla="*/ 32 h 77"/>
                  <a:gd name="T18" fmla="*/ 24 w 43"/>
                  <a:gd name="T19" fmla="*/ 38 h 77"/>
                  <a:gd name="T20" fmla="*/ 24 w 43"/>
                  <a:gd name="T21" fmla="*/ 41 h 77"/>
                  <a:gd name="T22" fmla="*/ 25 w 43"/>
                  <a:gd name="T23" fmla="*/ 41 h 77"/>
                  <a:gd name="T24" fmla="*/ 28 w 43"/>
                  <a:gd name="T25" fmla="*/ 50 h 77"/>
                  <a:gd name="T26" fmla="*/ 27 w 43"/>
                  <a:gd name="T27" fmla="*/ 63 h 77"/>
                  <a:gd name="T28" fmla="*/ 25 w 43"/>
                  <a:gd name="T29" fmla="*/ 64 h 77"/>
                  <a:gd name="T30" fmla="*/ 22 w 43"/>
                  <a:gd name="T31" fmla="*/ 64 h 77"/>
                  <a:gd name="T32" fmla="*/ 18 w 43"/>
                  <a:gd name="T33" fmla="*/ 65 h 77"/>
                  <a:gd name="T34" fmla="*/ 17 w 43"/>
                  <a:gd name="T35" fmla="*/ 67 h 77"/>
                  <a:gd name="T36" fmla="*/ 0 w 43"/>
                  <a:gd name="T37" fmla="*/ 75 h 77"/>
                  <a:gd name="T38" fmla="*/ 0 w 43"/>
                  <a:gd name="T39" fmla="*/ 77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3" h="77">
                    <a:moveTo>
                      <a:pt x="28" y="0"/>
                    </a:moveTo>
                    <a:lnTo>
                      <a:pt x="27" y="3"/>
                    </a:lnTo>
                    <a:lnTo>
                      <a:pt x="27" y="4"/>
                    </a:lnTo>
                    <a:lnTo>
                      <a:pt x="36" y="17"/>
                    </a:lnTo>
                    <a:lnTo>
                      <a:pt x="39" y="24"/>
                    </a:lnTo>
                    <a:lnTo>
                      <a:pt x="43" y="24"/>
                    </a:lnTo>
                    <a:lnTo>
                      <a:pt x="42" y="25"/>
                    </a:lnTo>
                    <a:lnTo>
                      <a:pt x="29" y="28"/>
                    </a:lnTo>
                    <a:lnTo>
                      <a:pt x="25" y="32"/>
                    </a:lnTo>
                    <a:lnTo>
                      <a:pt x="24" y="38"/>
                    </a:lnTo>
                    <a:lnTo>
                      <a:pt x="24" y="41"/>
                    </a:lnTo>
                    <a:lnTo>
                      <a:pt x="25" y="41"/>
                    </a:lnTo>
                    <a:lnTo>
                      <a:pt x="28" y="50"/>
                    </a:lnTo>
                    <a:lnTo>
                      <a:pt x="27" y="63"/>
                    </a:lnTo>
                    <a:lnTo>
                      <a:pt x="25" y="64"/>
                    </a:lnTo>
                    <a:lnTo>
                      <a:pt x="22" y="64"/>
                    </a:lnTo>
                    <a:lnTo>
                      <a:pt x="18" y="65"/>
                    </a:lnTo>
                    <a:lnTo>
                      <a:pt x="17" y="67"/>
                    </a:lnTo>
                    <a:lnTo>
                      <a:pt x="0" y="75"/>
                    </a:lnTo>
                    <a:lnTo>
                      <a:pt x="0" y="7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09" name="Freeform 1644">
                <a:extLst>
                  <a:ext uri="{FF2B5EF4-FFF2-40B4-BE49-F238E27FC236}">
                    <a16:creationId xmlns:a16="http://schemas.microsoft.com/office/drawing/2014/main" id="{3E0547DC-B773-0966-29F9-C6AF501A3C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6" y="1582"/>
                <a:ext cx="21" cy="12"/>
              </a:xfrm>
              <a:custGeom>
                <a:avLst/>
                <a:gdLst>
                  <a:gd name="T0" fmla="*/ 84 w 85"/>
                  <a:gd name="T1" fmla="*/ 14 h 51"/>
                  <a:gd name="T2" fmla="*/ 85 w 85"/>
                  <a:gd name="T3" fmla="*/ 4 h 51"/>
                  <a:gd name="T4" fmla="*/ 82 w 85"/>
                  <a:gd name="T5" fmla="*/ 4 h 51"/>
                  <a:gd name="T6" fmla="*/ 81 w 85"/>
                  <a:gd name="T7" fmla="*/ 2 h 51"/>
                  <a:gd name="T8" fmla="*/ 79 w 85"/>
                  <a:gd name="T9" fmla="*/ 2 h 51"/>
                  <a:gd name="T10" fmla="*/ 77 w 85"/>
                  <a:gd name="T11" fmla="*/ 0 h 51"/>
                  <a:gd name="T12" fmla="*/ 75 w 85"/>
                  <a:gd name="T13" fmla="*/ 0 h 51"/>
                  <a:gd name="T14" fmla="*/ 75 w 85"/>
                  <a:gd name="T15" fmla="*/ 4 h 51"/>
                  <a:gd name="T16" fmla="*/ 74 w 85"/>
                  <a:gd name="T17" fmla="*/ 5 h 51"/>
                  <a:gd name="T18" fmla="*/ 64 w 85"/>
                  <a:gd name="T19" fmla="*/ 21 h 51"/>
                  <a:gd name="T20" fmla="*/ 62 w 85"/>
                  <a:gd name="T21" fmla="*/ 22 h 51"/>
                  <a:gd name="T22" fmla="*/ 51 w 85"/>
                  <a:gd name="T23" fmla="*/ 40 h 51"/>
                  <a:gd name="T24" fmla="*/ 51 w 85"/>
                  <a:gd name="T25" fmla="*/ 39 h 51"/>
                  <a:gd name="T26" fmla="*/ 50 w 85"/>
                  <a:gd name="T27" fmla="*/ 42 h 51"/>
                  <a:gd name="T28" fmla="*/ 37 w 85"/>
                  <a:gd name="T29" fmla="*/ 46 h 51"/>
                  <a:gd name="T30" fmla="*/ 28 w 85"/>
                  <a:gd name="T31" fmla="*/ 51 h 51"/>
                  <a:gd name="T32" fmla="*/ 14 w 85"/>
                  <a:gd name="T33" fmla="*/ 51 h 51"/>
                  <a:gd name="T34" fmla="*/ 1 w 85"/>
                  <a:gd name="T35" fmla="*/ 42 h 51"/>
                  <a:gd name="T36" fmla="*/ 0 w 85"/>
                  <a:gd name="T37" fmla="*/ 4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85" h="51">
                    <a:moveTo>
                      <a:pt x="84" y="14"/>
                    </a:moveTo>
                    <a:lnTo>
                      <a:pt x="85" y="4"/>
                    </a:lnTo>
                    <a:lnTo>
                      <a:pt x="82" y="4"/>
                    </a:lnTo>
                    <a:lnTo>
                      <a:pt x="81" y="2"/>
                    </a:lnTo>
                    <a:lnTo>
                      <a:pt x="79" y="2"/>
                    </a:lnTo>
                    <a:lnTo>
                      <a:pt x="77" y="0"/>
                    </a:lnTo>
                    <a:lnTo>
                      <a:pt x="75" y="0"/>
                    </a:lnTo>
                    <a:lnTo>
                      <a:pt x="75" y="4"/>
                    </a:lnTo>
                    <a:lnTo>
                      <a:pt x="74" y="5"/>
                    </a:lnTo>
                    <a:lnTo>
                      <a:pt x="64" y="21"/>
                    </a:lnTo>
                    <a:lnTo>
                      <a:pt x="62" y="22"/>
                    </a:lnTo>
                    <a:lnTo>
                      <a:pt x="51" y="40"/>
                    </a:lnTo>
                    <a:lnTo>
                      <a:pt x="51" y="39"/>
                    </a:lnTo>
                    <a:lnTo>
                      <a:pt x="50" y="42"/>
                    </a:lnTo>
                    <a:lnTo>
                      <a:pt x="37" y="46"/>
                    </a:lnTo>
                    <a:lnTo>
                      <a:pt x="28" y="51"/>
                    </a:lnTo>
                    <a:lnTo>
                      <a:pt x="14" y="51"/>
                    </a:lnTo>
                    <a:lnTo>
                      <a:pt x="1" y="42"/>
                    </a:lnTo>
                    <a:lnTo>
                      <a:pt x="0" y="4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10" name="Freeform 1645">
                <a:extLst>
                  <a:ext uri="{FF2B5EF4-FFF2-40B4-BE49-F238E27FC236}">
                    <a16:creationId xmlns:a16="http://schemas.microsoft.com/office/drawing/2014/main" id="{1C361536-3BD7-28E1-69D3-BB5E782662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0" y="1585"/>
                <a:ext cx="21" cy="86"/>
              </a:xfrm>
              <a:custGeom>
                <a:avLst/>
                <a:gdLst>
                  <a:gd name="T0" fmla="*/ 69 w 85"/>
                  <a:gd name="T1" fmla="*/ 5 h 343"/>
                  <a:gd name="T2" fmla="*/ 71 w 85"/>
                  <a:gd name="T3" fmla="*/ 12 h 343"/>
                  <a:gd name="T4" fmla="*/ 74 w 85"/>
                  <a:gd name="T5" fmla="*/ 15 h 343"/>
                  <a:gd name="T6" fmla="*/ 85 w 85"/>
                  <a:gd name="T7" fmla="*/ 28 h 343"/>
                  <a:gd name="T8" fmla="*/ 77 w 85"/>
                  <a:gd name="T9" fmla="*/ 50 h 343"/>
                  <a:gd name="T10" fmla="*/ 78 w 85"/>
                  <a:gd name="T11" fmla="*/ 53 h 343"/>
                  <a:gd name="T12" fmla="*/ 81 w 85"/>
                  <a:gd name="T13" fmla="*/ 60 h 343"/>
                  <a:gd name="T14" fmla="*/ 76 w 85"/>
                  <a:gd name="T15" fmla="*/ 68 h 343"/>
                  <a:gd name="T16" fmla="*/ 71 w 85"/>
                  <a:gd name="T17" fmla="*/ 75 h 343"/>
                  <a:gd name="T18" fmla="*/ 70 w 85"/>
                  <a:gd name="T19" fmla="*/ 88 h 343"/>
                  <a:gd name="T20" fmla="*/ 66 w 85"/>
                  <a:gd name="T21" fmla="*/ 89 h 343"/>
                  <a:gd name="T22" fmla="*/ 59 w 85"/>
                  <a:gd name="T23" fmla="*/ 81 h 343"/>
                  <a:gd name="T24" fmla="*/ 56 w 85"/>
                  <a:gd name="T25" fmla="*/ 79 h 343"/>
                  <a:gd name="T26" fmla="*/ 42 w 85"/>
                  <a:gd name="T27" fmla="*/ 82 h 343"/>
                  <a:gd name="T28" fmla="*/ 26 w 85"/>
                  <a:gd name="T29" fmla="*/ 81 h 343"/>
                  <a:gd name="T30" fmla="*/ 24 w 85"/>
                  <a:gd name="T31" fmla="*/ 82 h 343"/>
                  <a:gd name="T32" fmla="*/ 18 w 85"/>
                  <a:gd name="T33" fmla="*/ 91 h 343"/>
                  <a:gd name="T34" fmla="*/ 16 w 85"/>
                  <a:gd name="T35" fmla="*/ 106 h 343"/>
                  <a:gd name="T36" fmla="*/ 11 w 85"/>
                  <a:gd name="T37" fmla="*/ 110 h 343"/>
                  <a:gd name="T38" fmla="*/ 7 w 85"/>
                  <a:gd name="T39" fmla="*/ 111 h 343"/>
                  <a:gd name="T40" fmla="*/ 0 w 85"/>
                  <a:gd name="T41" fmla="*/ 138 h 343"/>
                  <a:gd name="T42" fmla="*/ 6 w 85"/>
                  <a:gd name="T43" fmla="*/ 148 h 343"/>
                  <a:gd name="T44" fmla="*/ 11 w 85"/>
                  <a:gd name="T45" fmla="*/ 155 h 343"/>
                  <a:gd name="T46" fmla="*/ 9 w 85"/>
                  <a:gd name="T47" fmla="*/ 168 h 343"/>
                  <a:gd name="T48" fmla="*/ 7 w 85"/>
                  <a:gd name="T49" fmla="*/ 174 h 343"/>
                  <a:gd name="T50" fmla="*/ 10 w 85"/>
                  <a:gd name="T51" fmla="*/ 187 h 343"/>
                  <a:gd name="T52" fmla="*/ 14 w 85"/>
                  <a:gd name="T53" fmla="*/ 198 h 343"/>
                  <a:gd name="T54" fmla="*/ 22 w 85"/>
                  <a:gd name="T55" fmla="*/ 209 h 343"/>
                  <a:gd name="T56" fmla="*/ 20 w 85"/>
                  <a:gd name="T57" fmla="*/ 218 h 343"/>
                  <a:gd name="T58" fmla="*/ 18 w 85"/>
                  <a:gd name="T59" fmla="*/ 219 h 343"/>
                  <a:gd name="T60" fmla="*/ 16 w 85"/>
                  <a:gd name="T61" fmla="*/ 226 h 343"/>
                  <a:gd name="T62" fmla="*/ 20 w 85"/>
                  <a:gd name="T63" fmla="*/ 240 h 343"/>
                  <a:gd name="T64" fmla="*/ 28 w 85"/>
                  <a:gd name="T65" fmla="*/ 244 h 343"/>
                  <a:gd name="T66" fmla="*/ 52 w 85"/>
                  <a:gd name="T67" fmla="*/ 234 h 343"/>
                  <a:gd name="T68" fmla="*/ 59 w 85"/>
                  <a:gd name="T69" fmla="*/ 254 h 343"/>
                  <a:gd name="T70" fmla="*/ 55 w 85"/>
                  <a:gd name="T71" fmla="*/ 255 h 343"/>
                  <a:gd name="T72" fmla="*/ 53 w 85"/>
                  <a:gd name="T73" fmla="*/ 268 h 343"/>
                  <a:gd name="T74" fmla="*/ 52 w 85"/>
                  <a:gd name="T75" fmla="*/ 271 h 343"/>
                  <a:gd name="T76" fmla="*/ 56 w 85"/>
                  <a:gd name="T77" fmla="*/ 283 h 343"/>
                  <a:gd name="T78" fmla="*/ 63 w 85"/>
                  <a:gd name="T79" fmla="*/ 296 h 343"/>
                  <a:gd name="T80" fmla="*/ 53 w 85"/>
                  <a:gd name="T81" fmla="*/ 310 h 343"/>
                  <a:gd name="T82" fmla="*/ 47 w 85"/>
                  <a:gd name="T83" fmla="*/ 314 h 343"/>
                  <a:gd name="T84" fmla="*/ 38 w 85"/>
                  <a:gd name="T85" fmla="*/ 317 h 343"/>
                  <a:gd name="T86" fmla="*/ 35 w 85"/>
                  <a:gd name="T87" fmla="*/ 321 h 343"/>
                  <a:gd name="T88" fmla="*/ 35 w 85"/>
                  <a:gd name="T89" fmla="*/ 329 h 343"/>
                  <a:gd name="T90" fmla="*/ 38 w 85"/>
                  <a:gd name="T91" fmla="*/ 343 h 3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85" h="343">
                    <a:moveTo>
                      <a:pt x="69" y="0"/>
                    </a:moveTo>
                    <a:lnTo>
                      <a:pt x="69" y="5"/>
                    </a:lnTo>
                    <a:lnTo>
                      <a:pt x="70" y="10"/>
                    </a:lnTo>
                    <a:lnTo>
                      <a:pt x="71" y="12"/>
                    </a:lnTo>
                    <a:lnTo>
                      <a:pt x="71" y="14"/>
                    </a:lnTo>
                    <a:lnTo>
                      <a:pt x="74" y="15"/>
                    </a:lnTo>
                    <a:lnTo>
                      <a:pt x="84" y="28"/>
                    </a:lnTo>
                    <a:lnTo>
                      <a:pt x="85" y="28"/>
                    </a:lnTo>
                    <a:lnTo>
                      <a:pt x="85" y="34"/>
                    </a:lnTo>
                    <a:lnTo>
                      <a:pt x="77" y="50"/>
                    </a:lnTo>
                    <a:lnTo>
                      <a:pt x="77" y="51"/>
                    </a:lnTo>
                    <a:lnTo>
                      <a:pt x="78" y="53"/>
                    </a:lnTo>
                    <a:lnTo>
                      <a:pt x="78" y="55"/>
                    </a:lnTo>
                    <a:lnTo>
                      <a:pt x="81" y="60"/>
                    </a:lnTo>
                    <a:lnTo>
                      <a:pt x="77" y="64"/>
                    </a:lnTo>
                    <a:lnTo>
                      <a:pt x="76" y="68"/>
                    </a:lnTo>
                    <a:lnTo>
                      <a:pt x="73" y="72"/>
                    </a:lnTo>
                    <a:lnTo>
                      <a:pt x="71" y="75"/>
                    </a:lnTo>
                    <a:lnTo>
                      <a:pt x="70" y="86"/>
                    </a:lnTo>
                    <a:lnTo>
                      <a:pt x="70" y="88"/>
                    </a:lnTo>
                    <a:lnTo>
                      <a:pt x="67" y="89"/>
                    </a:lnTo>
                    <a:lnTo>
                      <a:pt x="66" y="89"/>
                    </a:lnTo>
                    <a:lnTo>
                      <a:pt x="60" y="84"/>
                    </a:lnTo>
                    <a:lnTo>
                      <a:pt x="59" y="81"/>
                    </a:lnTo>
                    <a:lnTo>
                      <a:pt x="57" y="81"/>
                    </a:lnTo>
                    <a:lnTo>
                      <a:pt x="56" y="79"/>
                    </a:lnTo>
                    <a:lnTo>
                      <a:pt x="47" y="79"/>
                    </a:lnTo>
                    <a:lnTo>
                      <a:pt x="42" y="82"/>
                    </a:lnTo>
                    <a:lnTo>
                      <a:pt x="36" y="82"/>
                    </a:lnTo>
                    <a:lnTo>
                      <a:pt x="26" y="81"/>
                    </a:lnTo>
                    <a:lnTo>
                      <a:pt x="24" y="81"/>
                    </a:lnTo>
                    <a:lnTo>
                      <a:pt x="24" y="82"/>
                    </a:lnTo>
                    <a:lnTo>
                      <a:pt x="22" y="82"/>
                    </a:lnTo>
                    <a:lnTo>
                      <a:pt x="18" y="91"/>
                    </a:lnTo>
                    <a:lnTo>
                      <a:pt x="18" y="95"/>
                    </a:lnTo>
                    <a:lnTo>
                      <a:pt x="16" y="106"/>
                    </a:lnTo>
                    <a:lnTo>
                      <a:pt x="16" y="110"/>
                    </a:lnTo>
                    <a:lnTo>
                      <a:pt x="11" y="110"/>
                    </a:lnTo>
                    <a:lnTo>
                      <a:pt x="10" y="111"/>
                    </a:lnTo>
                    <a:lnTo>
                      <a:pt x="7" y="111"/>
                    </a:lnTo>
                    <a:lnTo>
                      <a:pt x="3" y="123"/>
                    </a:lnTo>
                    <a:lnTo>
                      <a:pt x="0" y="138"/>
                    </a:lnTo>
                    <a:lnTo>
                      <a:pt x="0" y="141"/>
                    </a:lnTo>
                    <a:lnTo>
                      <a:pt x="6" y="148"/>
                    </a:lnTo>
                    <a:lnTo>
                      <a:pt x="7" y="151"/>
                    </a:lnTo>
                    <a:lnTo>
                      <a:pt x="11" y="155"/>
                    </a:lnTo>
                    <a:lnTo>
                      <a:pt x="10" y="159"/>
                    </a:lnTo>
                    <a:lnTo>
                      <a:pt x="9" y="168"/>
                    </a:lnTo>
                    <a:lnTo>
                      <a:pt x="7" y="173"/>
                    </a:lnTo>
                    <a:lnTo>
                      <a:pt x="7" y="174"/>
                    </a:lnTo>
                    <a:lnTo>
                      <a:pt x="10" y="185"/>
                    </a:lnTo>
                    <a:lnTo>
                      <a:pt x="10" y="187"/>
                    </a:lnTo>
                    <a:lnTo>
                      <a:pt x="11" y="188"/>
                    </a:lnTo>
                    <a:lnTo>
                      <a:pt x="14" y="198"/>
                    </a:lnTo>
                    <a:lnTo>
                      <a:pt x="22" y="208"/>
                    </a:lnTo>
                    <a:lnTo>
                      <a:pt x="22" y="209"/>
                    </a:lnTo>
                    <a:lnTo>
                      <a:pt x="24" y="212"/>
                    </a:lnTo>
                    <a:lnTo>
                      <a:pt x="20" y="218"/>
                    </a:lnTo>
                    <a:lnTo>
                      <a:pt x="20" y="219"/>
                    </a:lnTo>
                    <a:lnTo>
                      <a:pt x="18" y="219"/>
                    </a:lnTo>
                    <a:lnTo>
                      <a:pt x="16" y="222"/>
                    </a:lnTo>
                    <a:lnTo>
                      <a:pt x="16" y="226"/>
                    </a:lnTo>
                    <a:lnTo>
                      <a:pt x="14" y="230"/>
                    </a:lnTo>
                    <a:lnTo>
                      <a:pt x="20" y="240"/>
                    </a:lnTo>
                    <a:lnTo>
                      <a:pt x="24" y="243"/>
                    </a:lnTo>
                    <a:lnTo>
                      <a:pt x="28" y="244"/>
                    </a:lnTo>
                    <a:lnTo>
                      <a:pt x="43" y="229"/>
                    </a:lnTo>
                    <a:lnTo>
                      <a:pt x="52" y="234"/>
                    </a:lnTo>
                    <a:lnTo>
                      <a:pt x="53" y="237"/>
                    </a:lnTo>
                    <a:lnTo>
                      <a:pt x="59" y="254"/>
                    </a:lnTo>
                    <a:lnTo>
                      <a:pt x="60" y="255"/>
                    </a:lnTo>
                    <a:lnTo>
                      <a:pt x="55" y="255"/>
                    </a:lnTo>
                    <a:lnTo>
                      <a:pt x="53" y="258"/>
                    </a:lnTo>
                    <a:lnTo>
                      <a:pt x="53" y="268"/>
                    </a:lnTo>
                    <a:lnTo>
                      <a:pt x="52" y="269"/>
                    </a:lnTo>
                    <a:lnTo>
                      <a:pt x="52" y="271"/>
                    </a:lnTo>
                    <a:lnTo>
                      <a:pt x="50" y="271"/>
                    </a:lnTo>
                    <a:lnTo>
                      <a:pt x="56" y="283"/>
                    </a:lnTo>
                    <a:lnTo>
                      <a:pt x="60" y="289"/>
                    </a:lnTo>
                    <a:lnTo>
                      <a:pt x="63" y="296"/>
                    </a:lnTo>
                    <a:lnTo>
                      <a:pt x="55" y="308"/>
                    </a:lnTo>
                    <a:lnTo>
                      <a:pt x="53" y="310"/>
                    </a:lnTo>
                    <a:lnTo>
                      <a:pt x="52" y="312"/>
                    </a:lnTo>
                    <a:lnTo>
                      <a:pt x="47" y="314"/>
                    </a:lnTo>
                    <a:lnTo>
                      <a:pt x="43" y="317"/>
                    </a:lnTo>
                    <a:lnTo>
                      <a:pt x="38" y="317"/>
                    </a:lnTo>
                    <a:lnTo>
                      <a:pt x="36" y="318"/>
                    </a:lnTo>
                    <a:lnTo>
                      <a:pt x="35" y="321"/>
                    </a:lnTo>
                    <a:lnTo>
                      <a:pt x="33" y="325"/>
                    </a:lnTo>
                    <a:lnTo>
                      <a:pt x="35" y="329"/>
                    </a:lnTo>
                    <a:lnTo>
                      <a:pt x="38" y="335"/>
                    </a:lnTo>
                    <a:lnTo>
                      <a:pt x="38" y="34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11" name="Freeform 1646">
                <a:extLst>
                  <a:ext uri="{FF2B5EF4-FFF2-40B4-BE49-F238E27FC236}">
                    <a16:creationId xmlns:a16="http://schemas.microsoft.com/office/drawing/2014/main" id="{1DD3B2B6-8610-A522-B7CE-A8450AC0EC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7" y="1578"/>
                <a:ext cx="39" cy="12"/>
              </a:xfrm>
              <a:custGeom>
                <a:avLst/>
                <a:gdLst>
                  <a:gd name="T0" fmla="*/ 157 w 157"/>
                  <a:gd name="T1" fmla="*/ 0 h 48"/>
                  <a:gd name="T2" fmla="*/ 150 w 157"/>
                  <a:gd name="T3" fmla="*/ 0 h 48"/>
                  <a:gd name="T4" fmla="*/ 149 w 157"/>
                  <a:gd name="T5" fmla="*/ 3 h 48"/>
                  <a:gd name="T6" fmla="*/ 149 w 157"/>
                  <a:gd name="T7" fmla="*/ 11 h 48"/>
                  <a:gd name="T8" fmla="*/ 146 w 157"/>
                  <a:gd name="T9" fmla="*/ 24 h 48"/>
                  <a:gd name="T10" fmla="*/ 141 w 157"/>
                  <a:gd name="T11" fmla="*/ 30 h 48"/>
                  <a:gd name="T12" fmla="*/ 129 w 157"/>
                  <a:gd name="T13" fmla="*/ 47 h 48"/>
                  <a:gd name="T14" fmla="*/ 128 w 157"/>
                  <a:gd name="T15" fmla="*/ 48 h 48"/>
                  <a:gd name="T16" fmla="*/ 122 w 157"/>
                  <a:gd name="T17" fmla="*/ 47 h 48"/>
                  <a:gd name="T18" fmla="*/ 117 w 157"/>
                  <a:gd name="T19" fmla="*/ 47 h 48"/>
                  <a:gd name="T20" fmla="*/ 115 w 157"/>
                  <a:gd name="T21" fmla="*/ 45 h 48"/>
                  <a:gd name="T22" fmla="*/ 114 w 157"/>
                  <a:gd name="T23" fmla="*/ 47 h 48"/>
                  <a:gd name="T24" fmla="*/ 113 w 157"/>
                  <a:gd name="T25" fmla="*/ 47 h 48"/>
                  <a:gd name="T26" fmla="*/ 108 w 157"/>
                  <a:gd name="T27" fmla="*/ 42 h 48"/>
                  <a:gd name="T28" fmla="*/ 106 w 157"/>
                  <a:gd name="T29" fmla="*/ 41 h 48"/>
                  <a:gd name="T30" fmla="*/ 101 w 157"/>
                  <a:gd name="T31" fmla="*/ 40 h 48"/>
                  <a:gd name="T32" fmla="*/ 100 w 157"/>
                  <a:gd name="T33" fmla="*/ 40 h 48"/>
                  <a:gd name="T34" fmla="*/ 100 w 157"/>
                  <a:gd name="T35" fmla="*/ 41 h 48"/>
                  <a:gd name="T36" fmla="*/ 97 w 157"/>
                  <a:gd name="T37" fmla="*/ 41 h 48"/>
                  <a:gd name="T38" fmla="*/ 86 w 157"/>
                  <a:gd name="T39" fmla="*/ 38 h 48"/>
                  <a:gd name="T40" fmla="*/ 79 w 157"/>
                  <a:gd name="T41" fmla="*/ 38 h 48"/>
                  <a:gd name="T42" fmla="*/ 76 w 157"/>
                  <a:gd name="T43" fmla="*/ 37 h 48"/>
                  <a:gd name="T44" fmla="*/ 65 w 157"/>
                  <a:gd name="T45" fmla="*/ 37 h 48"/>
                  <a:gd name="T46" fmla="*/ 57 w 157"/>
                  <a:gd name="T47" fmla="*/ 35 h 48"/>
                  <a:gd name="T48" fmla="*/ 55 w 157"/>
                  <a:gd name="T49" fmla="*/ 35 h 48"/>
                  <a:gd name="T50" fmla="*/ 55 w 157"/>
                  <a:gd name="T51" fmla="*/ 34 h 48"/>
                  <a:gd name="T52" fmla="*/ 53 w 157"/>
                  <a:gd name="T53" fmla="*/ 35 h 48"/>
                  <a:gd name="T54" fmla="*/ 51 w 157"/>
                  <a:gd name="T55" fmla="*/ 35 h 48"/>
                  <a:gd name="T56" fmla="*/ 48 w 157"/>
                  <a:gd name="T57" fmla="*/ 38 h 48"/>
                  <a:gd name="T58" fmla="*/ 44 w 157"/>
                  <a:gd name="T59" fmla="*/ 40 h 48"/>
                  <a:gd name="T60" fmla="*/ 37 w 157"/>
                  <a:gd name="T61" fmla="*/ 40 h 48"/>
                  <a:gd name="T62" fmla="*/ 15 w 157"/>
                  <a:gd name="T63" fmla="*/ 37 h 48"/>
                  <a:gd name="T64" fmla="*/ 1 w 157"/>
                  <a:gd name="T65" fmla="*/ 30 h 48"/>
                  <a:gd name="T66" fmla="*/ 0 w 157"/>
                  <a:gd name="T67" fmla="*/ 3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57" h="48">
                    <a:moveTo>
                      <a:pt x="157" y="0"/>
                    </a:moveTo>
                    <a:lnTo>
                      <a:pt x="150" y="0"/>
                    </a:lnTo>
                    <a:lnTo>
                      <a:pt x="149" y="3"/>
                    </a:lnTo>
                    <a:lnTo>
                      <a:pt x="149" y="11"/>
                    </a:lnTo>
                    <a:lnTo>
                      <a:pt x="146" y="24"/>
                    </a:lnTo>
                    <a:lnTo>
                      <a:pt x="141" y="30"/>
                    </a:lnTo>
                    <a:lnTo>
                      <a:pt x="129" y="47"/>
                    </a:lnTo>
                    <a:lnTo>
                      <a:pt x="128" y="48"/>
                    </a:lnTo>
                    <a:lnTo>
                      <a:pt x="122" y="47"/>
                    </a:lnTo>
                    <a:lnTo>
                      <a:pt x="117" y="47"/>
                    </a:lnTo>
                    <a:lnTo>
                      <a:pt x="115" y="45"/>
                    </a:lnTo>
                    <a:lnTo>
                      <a:pt x="114" y="47"/>
                    </a:lnTo>
                    <a:lnTo>
                      <a:pt x="113" y="47"/>
                    </a:lnTo>
                    <a:lnTo>
                      <a:pt x="108" y="42"/>
                    </a:lnTo>
                    <a:lnTo>
                      <a:pt x="106" y="41"/>
                    </a:lnTo>
                    <a:lnTo>
                      <a:pt x="101" y="40"/>
                    </a:lnTo>
                    <a:lnTo>
                      <a:pt x="100" y="40"/>
                    </a:lnTo>
                    <a:lnTo>
                      <a:pt x="100" y="41"/>
                    </a:lnTo>
                    <a:lnTo>
                      <a:pt x="97" y="41"/>
                    </a:lnTo>
                    <a:lnTo>
                      <a:pt x="86" y="38"/>
                    </a:lnTo>
                    <a:lnTo>
                      <a:pt x="79" y="38"/>
                    </a:lnTo>
                    <a:lnTo>
                      <a:pt x="76" y="37"/>
                    </a:lnTo>
                    <a:lnTo>
                      <a:pt x="65" y="37"/>
                    </a:lnTo>
                    <a:lnTo>
                      <a:pt x="57" y="35"/>
                    </a:lnTo>
                    <a:lnTo>
                      <a:pt x="55" y="35"/>
                    </a:lnTo>
                    <a:lnTo>
                      <a:pt x="55" y="34"/>
                    </a:lnTo>
                    <a:lnTo>
                      <a:pt x="53" y="35"/>
                    </a:lnTo>
                    <a:lnTo>
                      <a:pt x="51" y="35"/>
                    </a:lnTo>
                    <a:lnTo>
                      <a:pt x="48" y="38"/>
                    </a:lnTo>
                    <a:lnTo>
                      <a:pt x="44" y="40"/>
                    </a:lnTo>
                    <a:lnTo>
                      <a:pt x="37" y="40"/>
                    </a:lnTo>
                    <a:lnTo>
                      <a:pt x="15" y="37"/>
                    </a:lnTo>
                    <a:lnTo>
                      <a:pt x="1" y="30"/>
                    </a:lnTo>
                    <a:lnTo>
                      <a:pt x="0" y="3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12" name="Freeform 1647">
                <a:extLst>
                  <a:ext uri="{FF2B5EF4-FFF2-40B4-BE49-F238E27FC236}">
                    <a16:creationId xmlns:a16="http://schemas.microsoft.com/office/drawing/2014/main" id="{718DE6BA-454B-59F5-A352-545118CBF9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0" y="1589"/>
                <a:ext cx="86" cy="29"/>
              </a:xfrm>
              <a:custGeom>
                <a:avLst/>
                <a:gdLst>
                  <a:gd name="T0" fmla="*/ 9 w 342"/>
                  <a:gd name="T1" fmla="*/ 115 h 116"/>
                  <a:gd name="T2" fmla="*/ 32 w 342"/>
                  <a:gd name="T3" fmla="*/ 99 h 116"/>
                  <a:gd name="T4" fmla="*/ 36 w 342"/>
                  <a:gd name="T5" fmla="*/ 84 h 116"/>
                  <a:gd name="T6" fmla="*/ 37 w 342"/>
                  <a:gd name="T7" fmla="*/ 81 h 116"/>
                  <a:gd name="T8" fmla="*/ 42 w 342"/>
                  <a:gd name="T9" fmla="*/ 85 h 116"/>
                  <a:gd name="T10" fmla="*/ 48 w 342"/>
                  <a:gd name="T11" fmla="*/ 89 h 116"/>
                  <a:gd name="T12" fmla="*/ 55 w 342"/>
                  <a:gd name="T13" fmla="*/ 85 h 116"/>
                  <a:gd name="T14" fmla="*/ 59 w 342"/>
                  <a:gd name="T15" fmla="*/ 89 h 116"/>
                  <a:gd name="T16" fmla="*/ 68 w 342"/>
                  <a:gd name="T17" fmla="*/ 70 h 116"/>
                  <a:gd name="T18" fmla="*/ 81 w 342"/>
                  <a:gd name="T19" fmla="*/ 77 h 116"/>
                  <a:gd name="T20" fmla="*/ 83 w 342"/>
                  <a:gd name="T21" fmla="*/ 78 h 116"/>
                  <a:gd name="T22" fmla="*/ 85 w 342"/>
                  <a:gd name="T23" fmla="*/ 76 h 116"/>
                  <a:gd name="T24" fmla="*/ 86 w 342"/>
                  <a:gd name="T25" fmla="*/ 59 h 116"/>
                  <a:gd name="T26" fmla="*/ 95 w 342"/>
                  <a:gd name="T27" fmla="*/ 53 h 116"/>
                  <a:gd name="T28" fmla="*/ 107 w 342"/>
                  <a:gd name="T29" fmla="*/ 50 h 116"/>
                  <a:gd name="T30" fmla="*/ 110 w 342"/>
                  <a:gd name="T31" fmla="*/ 53 h 116"/>
                  <a:gd name="T32" fmla="*/ 114 w 342"/>
                  <a:gd name="T33" fmla="*/ 50 h 116"/>
                  <a:gd name="T34" fmla="*/ 128 w 342"/>
                  <a:gd name="T35" fmla="*/ 57 h 116"/>
                  <a:gd name="T36" fmla="*/ 164 w 342"/>
                  <a:gd name="T37" fmla="*/ 63 h 116"/>
                  <a:gd name="T38" fmla="*/ 170 w 342"/>
                  <a:gd name="T39" fmla="*/ 64 h 116"/>
                  <a:gd name="T40" fmla="*/ 184 w 342"/>
                  <a:gd name="T41" fmla="*/ 109 h 116"/>
                  <a:gd name="T42" fmla="*/ 199 w 342"/>
                  <a:gd name="T43" fmla="*/ 85 h 116"/>
                  <a:gd name="T44" fmla="*/ 210 w 342"/>
                  <a:gd name="T45" fmla="*/ 74 h 116"/>
                  <a:gd name="T46" fmla="*/ 213 w 342"/>
                  <a:gd name="T47" fmla="*/ 64 h 116"/>
                  <a:gd name="T48" fmla="*/ 216 w 342"/>
                  <a:gd name="T49" fmla="*/ 66 h 116"/>
                  <a:gd name="T50" fmla="*/ 222 w 342"/>
                  <a:gd name="T51" fmla="*/ 71 h 116"/>
                  <a:gd name="T52" fmla="*/ 239 w 342"/>
                  <a:gd name="T53" fmla="*/ 89 h 116"/>
                  <a:gd name="T54" fmla="*/ 244 w 342"/>
                  <a:gd name="T55" fmla="*/ 86 h 116"/>
                  <a:gd name="T56" fmla="*/ 256 w 342"/>
                  <a:gd name="T57" fmla="*/ 70 h 116"/>
                  <a:gd name="T58" fmla="*/ 269 w 342"/>
                  <a:gd name="T59" fmla="*/ 80 h 116"/>
                  <a:gd name="T60" fmla="*/ 282 w 342"/>
                  <a:gd name="T61" fmla="*/ 99 h 116"/>
                  <a:gd name="T62" fmla="*/ 284 w 342"/>
                  <a:gd name="T63" fmla="*/ 93 h 116"/>
                  <a:gd name="T64" fmla="*/ 284 w 342"/>
                  <a:gd name="T65" fmla="*/ 88 h 116"/>
                  <a:gd name="T66" fmla="*/ 297 w 342"/>
                  <a:gd name="T67" fmla="*/ 86 h 116"/>
                  <a:gd name="T68" fmla="*/ 306 w 342"/>
                  <a:gd name="T69" fmla="*/ 86 h 116"/>
                  <a:gd name="T70" fmla="*/ 315 w 342"/>
                  <a:gd name="T71" fmla="*/ 64 h 116"/>
                  <a:gd name="T72" fmla="*/ 318 w 342"/>
                  <a:gd name="T73" fmla="*/ 62 h 116"/>
                  <a:gd name="T74" fmla="*/ 316 w 342"/>
                  <a:gd name="T75" fmla="*/ 57 h 116"/>
                  <a:gd name="T76" fmla="*/ 314 w 342"/>
                  <a:gd name="T77" fmla="*/ 48 h 116"/>
                  <a:gd name="T78" fmla="*/ 312 w 342"/>
                  <a:gd name="T79" fmla="*/ 43 h 116"/>
                  <a:gd name="T80" fmla="*/ 310 w 342"/>
                  <a:gd name="T81" fmla="*/ 33 h 116"/>
                  <a:gd name="T82" fmla="*/ 312 w 342"/>
                  <a:gd name="T83" fmla="*/ 29 h 116"/>
                  <a:gd name="T84" fmla="*/ 312 w 342"/>
                  <a:gd name="T85" fmla="*/ 28 h 116"/>
                  <a:gd name="T86" fmla="*/ 306 w 342"/>
                  <a:gd name="T87" fmla="*/ 26 h 116"/>
                  <a:gd name="T88" fmla="*/ 300 w 342"/>
                  <a:gd name="T89" fmla="*/ 31 h 116"/>
                  <a:gd name="T90" fmla="*/ 296 w 342"/>
                  <a:gd name="T91" fmla="*/ 22 h 116"/>
                  <a:gd name="T92" fmla="*/ 299 w 342"/>
                  <a:gd name="T93" fmla="*/ 18 h 116"/>
                  <a:gd name="T94" fmla="*/ 303 w 342"/>
                  <a:gd name="T95" fmla="*/ 13 h 116"/>
                  <a:gd name="T96" fmla="*/ 310 w 342"/>
                  <a:gd name="T97" fmla="*/ 9 h 116"/>
                  <a:gd name="T98" fmla="*/ 312 w 342"/>
                  <a:gd name="T99" fmla="*/ 4 h 116"/>
                  <a:gd name="T100" fmla="*/ 310 w 342"/>
                  <a:gd name="T101" fmla="*/ 0 h 116"/>
                  <a:gd name="T102" fmla="*/ 333 w 342"/>
                  <a:gd name="T103" fmla="*/ 7 h 116"/>
                  <a:gd name="T104" fmla="*/ 337 w 342"/>
                  <a:gd name="T105" fmla="*/ 9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42" h="116">
                    <a:moveTo>
                      <a:pt x="0" y="116"/>
                    </a:moveTo>
                    <a:lnTo>
                      <a:pt x="9" y="115"/>
                    </a:lnTo>
                    <a:lnTo>
                      <a:pt x="15" y="112"/>
                    </a:lnTo>
                    <a:lnTo>
                      <a:pt x="32" y="99"/>
                    </a:lnTo>
                    <a:lnTo>
                      <a:pt x="33" y="88"/>
                    </a:lnTo>
                    <a:lnTo>
                      <a:pt x="36" y="84"/>
                    </a:lnTo>
                    <a:lnTo>
                      <a:pt x="37" y="84"/>
                    </a:lnTo>
                    <a:lnTo>
                      <a:pt x="37" y="81"/>
                    </a:lnTo>
                    <a:lnTo>
                      <a:pt x="40" y="85"/>
                    </a:lnTo>
                    <a:lnTo>
                      <a:pt x="42" y="85"/>
                    </a:lnTo>
                    <a:lnTo>
                      <a:pt x="44" y="88"/>
                    </a:lnTo>
                    <a:lnTo>
                      <a:pt x="48" y="89"/>
                    </a:lnTo>
                    <a:lnTo>
                      <a:pt x="52" y="85"/>
                    </a:lnTo>
                    <a:lnTo>
                      <a:pt x="55" y="85"/>
                    </a:lnTo>
                    <a:lnTo>
                      <a:pt x="58" y="86"/>
                    </a:lnTo>
                    <a:lnTo>
                      <a:pt x="59" y="89"/>
                    </a:lnTo>
                    <a:lnTo>
                      <a:pt x="64" y="85"/>
                    </a:lnTo>
                    <a:lnTo>
                      <a:pt x="68" y="70"/>
                    </a:lnTo>
                    <a:lnTo>
                      <a:pt x="69" y="70"/>
                    </a:lnTo>
                    <a:lnTo>
                      <a:pt x="81" y="77"/>
                    </a:lnTo>
                    <a:lnTo>
                      <a:pt x="82" y="78"/>
                    </a:lnTo>
                    <a:lnTo>
                      <a:pt x="83" y="78"/>
                    </a:lnTo>
                    <a:lnTo>
                      <a:pt x="85" y="77"/>
                    </a:lnTo>
                    <a:lnTo>
                      <a:pt x="85" y="76"/>
                    </a:lnTo>
                    <a:lnTo>
                      <a:pt x="86" y="69"/>
                    </a:lnTo>
                    <a:lnTo>
                      <a:pt x="86" y="59"/>
                    </a:lnTo>
                    <a:lnTo>
                      <a:pt x="88" y="57"/>
                    </a:lnTo>
                    <a:lnTo>
                      <a:pt x="95" y="53"/>
                    </a:lnTo>
                    <a:lnTo>
                      <a:pt x="104" y="50"/>
                    </a:lnTo>
                    <a:lnTo>
                      <a:pt x="107" y="50"/>
                    </a:lnTo>
                    <a:lnTo>
                      <a:pt x="110" y="52"/>
                    </a:lnTo>
                    <a:lnTo>
                      <a:pt x="110" y="53"/>
                    </a:lnTo>
                    <a:lnTo>
                      <a:pt x="114" y="53"/>
                    </a:lnTo>
                    <a:lnTo>
                      <a:pt x="114" y="50"/>
                    </a:lnTo>
                    <a:lnTo>
                      <a:pt x="115" y="50"/>
                    </a:lnTo>
                    <a:lnTo>
                      <a:pt x="128" y="57"/>
                    </a:lnTo>
                    <a:lnTo>
                      <a:pt x="129" y="57"/>
                    </a:lnTo>
                    <a:lnTo>
                      <a:pt x="164" y="63"/>
                    </a:lnTo>
                    <a:lnTo>
                      <a:pt x="170" y="63"/>
                    </a:lnTo>
                    <a:lnTo>
                      <a:pt x="170" y="64"/>
                    </a:lnTo>
                    <a:lnTo>
                      <a:pt x="182" y="109"/>
                    </a:lnTo>
                    <a:lnTo>
                      <a:pt x="184" y="109"/>
                    </a:lnTo>
                    <a:lnTo>
                      <a:pt x="188" y="100"/>
                    </a:lnTo>
                    <a:lnTo>
                      <a:pt x="199" y="85"/>
                    </a:lnTo>
                    <a:lnTo>
                      <a:pt x="208" y="77"/>
                    </a:lnTo>
                    <a:lnTo>
                      <a:pt x="210" y="74"/>
                    </a:lnTo>
                    <a:lnTo>
                      <a:pt x="212" y="71"/>
                    </a:lnTo>
                    <a:lnTo>
                      <a:pt x="213" y="64"/>
                    </a:lnTo>
                    <a:lnTo>
                      <a:pt x="215" y="64"/>
                    </a:lnTo>
                    <a:lnTo>
                      <a:pt x="216" y="66"/>
                    </a:lnTo>
                    <a:lnTo>
                      <a:pt x="217" y="66"/>
                    </a:lnTo>
                    <a:lnTo>
                      <a:pt x="222" y="71"/>
                    </a:lnTo>
                    <a:lnTo>
                      <a:pt x="224" y="81"/>
                    </a:lnTo>
                    <a:lnTo>
                      <a:pt x="239" y="89"/>
                    </a:lnTo>
                    <a:lnTo>
                      <a:pt x="243" y="88"/>
                    </a:lnTo>
                    <a:lnTo>
                      <a:pt x="244" y="86"/>
                    </a:lnTo>
                    <a:lnTo>
                      <a:pt x="251" y="81"/>
                    </a:lnTo>
                    <a:lnTo>
                      <a:pt x="256" y="70"/>
                    </a:lnTo>
                    <a:lnTo>
                      <a:pt x="258" y="71"/>
                    </a:lnTo>
                    <a:lnTo>
                      <a:pt x="269" y="80"/>
                    </a:lnTo>
                    <a:lnTo>
                      <a:pt x="282" y="95"/>
                    </a:lnTo>
                    <a:lnTo>
                      <a:pt x="282" y="99"/>
                    </a:lnTo>
                    <a:lnTo>
                      <a:pt x="284" y="98"/>
                    </a:lnTo>
                    <a:lnTo>
                      <a:pt x="284" y="93"/>
                    </a:lnTo>
                    <a:lnTo>
                      <a:pt x="283" y="89"/>
                    </a:lnTo>
                    <a:lnTo>
                      <a:pt x="284" y="88"/>
                    </a:lnTo>
                    <a:lnTo>
                      <a:pt x="287" y="86"/>
                    </a:lnTo>
                    <a:lnTo>
                      <a:pt x="297" y="86"/>
                    </a:lnTo>
                    <a:lnTo>
                      <a:pt x="306" y="88"/>
                    </a:lnTo>
                    <a:lnTo>
                      <a:pt x="306" y="86"/>
                    </a:lnTo>
                    <a:lnTo>
                      <a:pt x="308" y="73"/>
                    </a:lnTo>
                    <a:lnTo>
                      <a:pt x="315" y="64"/>
                    </a:lnTo>
                    <a:lnTo>
                      <a:pt x="315" y="63"/>
                    </a:lnTo>
                    <a:lnTo>
                      <a:pt x="318" y="62"/>
                    </a:lnTo>
                    <a:lnTo>
                      <a:pt x="318" y="60"/>
                    </a:lnTo>
                    <a:lnTo>
                      <a:pt x="316" y="57"/>
                    </a:lnTo>
                    <a:lnTo>
                      <a:pt x="314" y="49"/>
                    </a:lnTo>
                    <a:lnTo>
                      <a:pt x="314" y="48"/>
                    </a:lnTo>
                    <a:lnTo>
                      <a:pt x="312" y="46"/>
                    </a:lnTo>
                    <a:lnTo>
                      <a:pt x="312" y="43"/>
                    </a:lnTo>
                    <a:lnTo>
                      <a:pt x="310" y="39"/>
                    </a:lnTo>
                    <a:lnTo>
                      <a:pt x="310" y="33"/>
                    </a:lnTo>
                    <a:lnTo>
                      <a:pt x="312" y="32"/>
                    </a:lnTo>
                    <a:lnTo>
                      <a:pt x="312" y="29"/>
                    </a:lnTo>
                    <a:lnTo>
                      <a:pt x="314" y="28"/>
                    </a:lnTo>
                    <a:lnTo>
                      <a:pt x="312" y="28"/>
                    </a:lnTo>
                    <a:lnTo>
                      <a:pt x="307" y="26"/>
                    </a:lnTo>
                    <a:lnTo>
                      <a:pt x="306" y="26"/>
                    </a:lnTo>
                    <a:lnTo>
                      <a:pt x="303" y="29"/>
                    </a:lnTo>
                    <a:lnTo>
                      <a:pt x="300" y="31"/>
                    </a:lnTo>
                    <a:lnTo>
                      <a:pt x="296" y="26"/>
                    </a:lnTo>
                    <a:lnTo>
                      <a:pt x="296" y="22"/>
                    </a:lnTo>
                    <a:lnTo>
                      <a:pt x="297" y="19"/>
                    </a:lnTo>
                    <a:lnTo>
                      <a:pt x="299" y="18"/>
                    </a:lnTo>
                    <a:lnTo>
                      <a:pt x="300" y="14"/>
                    </a:lnTo>
                    <a:lnTo>
                      <a:pt x="303" y="13"/>
                    </a:lnTo>
                    <a:lnTo>
                      <a:pt x="307" y="10"/>
                    </a:lnTo>
                    <a:lnTo>
                      <a:pt x="310" y="9"/>
                    </a:lnTo>
                    <a:lnTo>
                      <a:pt x="314" y="6"/>
                    </a:lnTo>
                    <a:lnTo>
                      <a:pt x="312" y="4"/>
                    </a:lnTo>
                    <a:lnTo>
                      <a:pt x="310" y="2"/>
                    </a:lnTo>
                    <a:lnTo>
                      <a:pt x="310" y="0"/>
                    </a:lnTo>
                    <a:lnTo>
                      <a:pt x="312" y="0"/>
                    </a:lnTo>
                    <a:lnTo>
                      <a:pt x="333" y="7"/>
                    </a:lnTo>
                    <a:lnTo>
                      <a:pt x="335" y="9"/>
                    </a:lnTo>
                    <a:lnTo>
                      <a:pt x="337" y="9"/>
                    </a:lnTo>
                    <a:lnTo>
                      <a:pt x="342" y="1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13" name="Freeform 1648">
                <a:extLst>
                  <a:ext uri="{FF2B5EF4-FFF2-40B4-BE49-F238E27FC236}">
                    <a16:creationId xmlns:a16="http://schemas.microsoft.com/office/drawing/2014/main" id="{A20C1ED3-58A7-8158-0D4A-5F162EC58D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0" y="1666"/>
                <a:ext cx="53" cy="17"/>
              </a:xfrm>
              <a:custGeom>
                <a:avLst/>
                <a:gdLst>
                  <a:gd name="T0" fmla="*/ 14 w 209"/>
                  <a:gd name="T1" fmla="*/ 64 h 69"/>
                  <a:gd name="T2" fmla="*/ 15 w 209"/>
                  <a:gd name="T3" fmla="*/ 60 h 69"/>
                  <a:gd name="T4" fmla="*/ 18 w 209"/>
                  <a:gd name="T5" fmla="*/ 55 h 69"/>
                  <a:gd name="T6" fmla="*/ 17 w 209"/>
                  <a:gd name="T7" fmla="*/ 54 h 69"/>
                  <a:gd name="T8" fmla="*/ 20 w 209"/>
                  <a:gd name="T9" fmla="*/ 53 h 69"/>
                  <a:gd name="T10" fmla="*/ 29 w 209"/>
                  <a:gd name="T11" fmla="*/ 54 h 69"/>
                  <a:gd name="T12" fmla="*/ 42 w 209"/>
                  <a:gd name="T13" fmla="*/ 44 h 69"/>
                  <a:gd name="T14" fmla="*/ 61 w 209"/>
                  <a:gd name="T15" fmla="*/ 35 h 69"/>
                  <a:gd name="T16" fmla="*/ 63 w 209"/>
                  <a:gd name="T17" fmla="*/ 38 h 69"/>
                  <a:gd name="T18" fmla="*/ 64 w 209"/>
                  <a:gd name="T19" fmla="*/ 60 h 69"/>
                  <a:gd name="T20" fmla="*/ 66 w 209"/>
                  <a:gd name="T21" fmla="*/ 61 h 69"/>
                  <a:gd name="T22" fmla="*/ 85 w 209"/>
                  <a:gd name="T23" fmla="*/ 69 h 69"/>
                  <a:gd name="T24" fmla="*/ 88 w 209"/>
                  <a:gd name="T25" fmla="*/ 65 h 69"/>
                  <a:gd name="T26" fmla="*/ 74 w 209"/>
                  <a:gd name="T27" fmla="*/ 62 h 69"/>
                  <a:gd name="T28" fmla="*/ 73 w 209"/>
                  <a:gd name="T29" fmla="*/ 60 h 69"/>
                  <a:gd name="T30" fmla="*/ 71 w 209"/>
                  <a:gd name="T31" fmla="*/ 54 h 69"/>
                  <a:gd name="T32" fmla="*/ 78 w 209"/>
                  <a:gd name="T33" fmla="*/ 50 h 69"/>
                  <a:gd name="T34" fmla="*/ 82 w 209"/>
                  <a:gd name="T35" fmla="*/ 43 h 69"/>
                  <a:gd name="T36" fmla="*/ 77 w 209"/>
                  <a:gd name="T37" fmla="*/ 35 h 69"/>
                  <a:gd name="T38" fmla="*/ 80 w 209"/>
                  <a:gd name="T39" fmla="*/ 32 h 69"/>
                  <a:gd name="T40" fmla="*/ 84 w 209"/>
                  <a:gd name="T41" fmla="*/ 25 h 69"/>
                  <a:gd name="T42" fmla="*/ 82 w 209"/>
                  <a:gd name="T43" fmla="*/ 22 h 69"/>
                  <a:gd name="T44" fmla="*/ 70 w 209"/>
                  <a:gd name="T45" fmla="*/ 26 h 69"/>
                  <a:gd name="T46" fmla="*/ 68 w 209"/>
                  <a:gd name="T47" fmla="*/ 23 h 69"/>
                  <a:gd name="T48" fmla="*/ 70 w 209"/>
                  <a:gd name="T49" fmla="*/ 15 h 69"/>
                  <a:gd name="T50" fmla="*/ 73 w 209"/>
                  <a:gd name="T51" fmla="*/ 11 h 69"/>
                  <a:gd name="T52" fmla="*/ 73 w 209"/>
                  <a:gd name="T53" fmla="*/ 4 h 69"/>
                  <a:gd name="T54" fmla="*/ 92 w 209"/>
                  <a:gd name="T55" fmla="*/ 5 h 69"/>
                  <a:gd name="T56" fmla="*/ 107 w 209"/>
                  <a:gd name="T57" fmla="*/ 4 h 69"/>
                  <a:gd name="T58" fmla="*/ 110 w 209"/>
                  <a:gd name="T59" fmla="*/ 0 h 69"/>
                  <a:gd name="T60" fmla="*/ 137 w 209"/>
                  <a:gd name="T61" fmla="*/ 4 h 69"/>
                  <a:gd name="T62" fmla="*/ 144 w 209"/>
                  <a:gd name="T63" fmla="*/ 5 h 69"/>
                  <a:gd name="T64" fmla="*/ 170 w 209"/>
                  <a:gd name="T65" fmla="*/ 4 h 69"/>
                  <a:gd name="T66" fmla="*/ 184 w 209"/>
                  <a:gd name="T67" fmla="*/ 8 h 69"/>
                  <a:gd name="T68" fmla="*/ 202 w 209"/>
                  <a:gd name="T69" fmla="*/ 21 h 69"/>
                  <a:gd name="T70" fmla="*/ 209 w 209"/>
                  <a:gd name="T71" fmla="*/ 18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09" h="69">
                    <a:moveTo>
                      <a:pt x="0" y="68"/>
                    </a:moveTo>
                    <a:lnTo>
                      <a:pt x="14" y="64"/>
                    </a:lnTo>
                    <a:lnTo>
                      <a:pt x="14" y="62"/>
                    </a:lnTo>
                    <a:lnTo>
                      <a:pt x="15" y="60"/>
                    </a:lnTo>
                    <a:lnTo>
                      <a:pt x="18" y="57"/>
                    </a:lnTo>
                    <a:lnTo>
                      <a:pt x="18" y="55"/>
                    </a:lnTo>
                    <a:lnTo>
                      <a:pt x="17" y="55"/>
                    </a:lnTo>
                    <a:lnTo>
                      <a:pt x="17" y="54"/>
                    </a:lnTo>
                    <a:lnTo>
                      <a:pt x="18" y="54"/>
                    </a:lnTo>
                    <a:lnTo>
                      <a:pt x="20" y="53"/>
                    </a:lnTo>
                    <a:lnTo>
                      <a:pt x="27" y="54"/>
                    </a:lnTo>
                    <a:lnTo>
                      <a:pt x="29" y="54"/>
                    </a:lnTo>
                    <a:lnTo>
                      <a:pt x="40" y="44"/>
                    </a:lnTo>
                    <a:lnTo>
                      <a:pt x="42" y="44"/>
                    </a:lnTo>
                    <a:lnTo>
                      <a:pt x="60" y="35"/>
                    </a:lnTo>
                    <a:lnTo>
                      <a:pt x="61" y="35"/>
                    </a:lnTo>
                    <a:lnTo>
                      <a:pt x="61" y="36"/>
                    </a:lnTo>
                    <a:lnTo>
                      <a:pt x="63" y="38"/>
                    </a:lnTo>
                    <a:lnTo>
                      <a:pt x="63" y="58"/>
                    </a:lnTo>
                    <a:lnTo>
                      <a:pt x="64" y="60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7" y="62"/>
                    </a:lnTo>
                    <a:lnTo>
                      <a:pt x="85" y="69"/>
                    </a:lnTo>
                    <a:lnTo>
                      <a:pt x="88" y="69"/>
                    </a:lnTo>
                    <a:lnTo>
                      <a:pt x="88" y="65"/>
                    </a:lnTo>
                    <a:lnTo>
                      <a:pt x="75" y="65"/>
                    </a:lnTo>
                    <a:lnTo>
                      <a:pt x="74" y="62"/>
                    </a:lnTo>
                    <a:lnTo>
                      <a:pt x="73" y="61"/>
                    </a:lnTo>
                    <a:lnTo>
                      <a:pt x="73" y="60"/>
                    </a:lnTo>
                    <a:lnTo>
                      <a:pt x="71" y="57"/>
                    </a:lnTo>
                    <a:lnTo>
                      <a:pt x="71" y="54"/>
                    </a:lnTo>
                    <a:lnTo>
                      <a:pt x="75" y="50"/>
                    </a:lnTo>
                    <a:lnTo>
                      <a:pt x="78" y="50"/>
                    </a:lnTo>
                    <a:lnTo>
                      <a:pt x="84" y="44"/>
                    </a:lnTo>
                    <a:lnTo>
                      <a:pt x="82" y="43"/>
                    </a:lnTo>
                    <a:lnTo>
                      <a:pt x="80" y="38"/>
                    </a:lnTo>
                    <a:lnTo>
                      <a:pt x="77" y="35"/>
                    </a:lnTo>
                    <a:lnTo>
                      <a:pt x="78" y="32"/>
                    </a:lnTo>
                    <a:lnTo>
                      <a:pt x="80" y="32"/>
                    </a:lnTo>
                    <a:lnTo>
                      <a:pt x="82" y="26"/>
                    </a:lnTo>
                    <a:lnTo>
                      <a:pt x="84" y="25"/>
                    </a:lnTo>
                    <a:lnTo>
                      <a:pt x="84" y="22"/>
                    </a:lnTo>
                    <a:lnTo>
                      <a:pt x="82" y="22"/>
                    </a:lnTo>
                    <a:lnTo>
                      <a:pt x="80" y="23"/>
                    </a:lnTo>
                    <a:lnTo>
                      <a:pt x="70" y="26"/>
                    </a:lnTo>
                    <a:lnTo>
                      <a:pt x="68" y="25"/>
                    </a:lnTo>
                    <a:lnTo>
                      <a:pt x="68" y="23"/>
                    </a:lnTo>
                    <a:lnTo>
                      <a:pt x="70" y="21"/>
                    </a:lnTo>
                    <a:lnTo>
                      <a:pt x="70" y="15"/>
                    </a:lnTo>
                    <a:lnTo>
                      <a:pt x="71" y="14"/>
                    </a:lnTo>
                    <a:lnTo>
                      <a:pt x="73" y="11"/>
                    </a:lnTo>
                    <a:lnTo>
                      <a:pt x="74" y="11"/>
                    </a:lnTo>
                    <a:lnTo>
                      <a:pt x="73" y="4"/>
                    </a:lnTo>
                    <a:lnTo>
                      <a:pt x="77" y="4"/>
                    </a:lnTo>
                    <a:lnTo>
                      <a:pt x="92" y="5"/>
                    </a:lnTo>
                    <a:lnTo>
                      <a:pt x="103" y="4"/>
                    </a:lnTo>
                    <a:lnTo>
                      <a:pt x="107" y="4"/>
                    </a:lnTo>
                    <a:lnTo>
                      <a:pt x="109" y="2"/>
                    </a:lnTo>
                    <a:lnTo>
                      <a:pt x="110" y="0"/>
                    </a:lnTo>
                    <a:lnTo>
                      <a:pt x="113" y="0"/>
                    </a:lnTo>
                    <a:lnTo>
                      <a:pt x="137" y="4"/>
                    </a:lnTo>
                    <a:lnTo>
                      <a:pt x="138" y="4"/>
                    </a:lnTo>
                    <a:lnTo>
                      <a:pt x="144" y="5"/>
                    </a:lnTo>
                    <a:lnTo>
                      <a:pt x="167" y="5"/>
                    </a:lnTo>
                    <a:lnTo>
                      <a:pt x="170" y="4"/>
                    </a:lnTo>
                    <a:lnTo>
                      <a:pt x="174" y="4"/>
                    </a:lnTo>
                    <a:lnTo>
                      <a:pt x="184" y="8"/>
                    </a:lnTo>
                    <a:lnTo>
                      <a:pt x="197" y="18"/>
                    </a:lnTo>
                    <a:lnTo>
                      <a:pt x="202" y="21"/>
                    </a:lnTo>
                    <a:lnTo>
                      <a:pt x="209" y="21"/>
                    </a:lnTo>
                    <a:lnTo>
                      <a:pt x="209" y="1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14" name="Freeform 1649">
                <a:extLst>
                  <a:ext uri="{FF2B5EF4-FFF2-40B4-BE49-F238E27FC236}">
                    <a16:creationId xmlns:a16="http://schemas.microsoft.com/office/drawing/2014/main" id="{722920FD-5ACF-7F5A-65AF-E9E667C280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9" y="1671"/>
                <a:ext cx="21" cy="12"/>
              </a:xfrm>
              <a:custGeom>
                <a:avLst/>
                <a:gdLst>
                  <a:gd name="T0" fmla="*/ 0 w 85"/>
                  <a:gd name="T1" fmla="*/ 0 h 49"/>
                  <a:gd name="T2" fmla="*/ 2 w 85"/>
                  <a:gd name="T3" fmla="*/ 2 h 49"/>
                  <a:gd name="T4" fmla="*/ 19 w 85"/>
                  <a:gd name="T5" fmla="*/ 7 h 49"/>
                  <a:gd name="T6" fmla="*/ 19 w 85"/>
                  <a:gd name="T7" fmla="*/ 9 h 49"/>
                  <a:gd name="T8" fmla="*/ 21 w 85"/>
                  <a:gd name="T9" fmla="*/ 9 h 49"/>
                  <a:gd name="T10" fmla="*/ 38 w 85"/>
                  <a:gd name="T11" fmla="*/ 12 h 49"/>
                  <a:gd name="T12" fmla="*/ 39 w 85"/>
                  <a:gd name="T13" fmla="*/ 12 h 49"/>
                  <a:gd name="T14" fmla="*/ 47 w 85"/>
                  <a:gd name="T15" fmla="*/ 10 h 49"/>
                  <a:gd name="T16" fmla="*/ 55 w 85"/>
                  <a:gd name="T17" fmla="*/ 7 h 49"/>
                  <a:gd name="T18" fmla="*/ 55 w 85"/>
                  <a:gd name="T19" fmla="*/ 6 h 49"/>
                  <a:gd name="T20" fmla="*/ 58 w 85"/>
                  <a:gd name="T21" fmla="*/ 3 h 49"/>
                  <a:gd name="T22" fmla="*/ 64 w 85"/>
                  <a:gd name="T23" fmla="*/ 2 h 49"/>
                  <a:gd name="T24" fmla="*/ 65 w 85"/>
                  <a:gd name="T25" fmla="*/ 2 h 49"/>
                  <a:gd name="T26" fmla="*/ 65 w 85"/>
                  <a:gd name="T27" fmla="*/ 3 h 49"/>
                  <a:gd name="T28" fmla="*/ 67 w 85"/>
                  <a:gd name="T29" fmla="*/ 6 h 49"/>
                  <a:gd name="T30" fmla="*/ 67 w 85"/>
                  <a:gd name="T31" fmla="*/ 9 h 49"/>
                  <a:gd name="T32" fmla="*/ 70 w 85"/>
                  <a:gd name="T33" fmla="*/ 24 h 49"/>
                  <a:gd name="T34" fmla="*/ 67 w 85"/>
                  <a:gd name="T35" fmla="*/ 32 h 49"/>
                  <a:gd name="T36" fmla="*/ 61 w 85"/>
                  <a:gd name="T37" fmla="*/ 41 h 49"/>
                  <a:gd name="T38" fmla="*/ 57 w 85"/>
                  <a:gd name="T39" fmla="*/ 41 h 49"/>
                  <a:gd name="T40" fmla="*/ 53 w 85"/>
                  <a:gd name="T41" fmla="*/ 43 h 49"/>
                  <a:gd name="T42" fmla="*/ 50 w 85"/>
                  <a:gd name="T43" fmla="*/ 46 h 49"/>
                  <a:gd name="T44" fmla="*/ 50 w 85"/>
                  <a:gd name="T45" fmla="*/ 48 h 49"/>
                  <a:gd name="T46" fmla="*/ 51 w 85"/>
                  <a:gd name="T47" fmla="*/ 48 h 49"/>
                  <a:gd name="T48" fmla="*/ 62 w 85"/>
                  <a:gd name="T49" fmla="*/ 49 h 49"/>
                  <a:gd name="T50" fmla="*/ 85 w 85"/>
                  <a:gd name="T51" fmla="*/ 4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85" h="49">
                    <a:moveTo>
                      <a:pt x="0" y="0"/>
                    </a:moveTo>
                    <a:lnTo>
                      <a:pt x="2" y="2"/>
                    </a:lnTo>
                    <a:lnTo>
                      <a:pt x="19" y="7"/>
                    </a:lnTo>
                    <a:lnTo>
                      <a:pt x="19" y="9"/>
                    </a:lnTo>
                    <a:lnTo>
                      <a:pt x="21" y="9"/>
                    </a:lnTo>
                    <a:lnTo>
                      <a:pt x="38" y="12"/>
                    </a:lnTo>
                    <a:lnTo>
                      <a:pt x="39" y="12"/>
                    </a:lnTo>
                    <a:lnTo>
                      <a:pt x="47" y="10"/>
                    </a:lnTo>
                    <a:lnTo>
                      <a:pt x="55" y="7"/>
                    </a:lnTo>
                    <a:lnTo>
                      <a:pt x="55" y="6"/>
                    </a:lnTo>
                    <a:lnTo>
                      <a:pt x="58" y="3"/>
                    </a:lnTo>
                    <a:lnTo>
                      <a:pt x="64" y="2"/>
                    </a:lnTo>
                    <a:lnTo>
                      <a:pt x="65" y="2"/>
                    </a:lnTo>
                    <a:lnTo>
                      <a:pt x="65" y="3"/>
                    </a:lnTo>
                    <a:lnTo>
                      <a:pt x="67" y="6"/>
                    </a:lnTo>
                    <a:lnTo>
                      <a:pt x="67" y="9"/>
                    </a:lnTo>
                    <a:lnTo>
                      <a:pt x="70" y="24"/>
                    </a:lnTo>
                    <a:lnTo>
                      <a:pt x="67" y="32"/>
                    </a:lnTo>
                    <a:lnTo>
                      <a:pt x="61" y="41"/>
                    </a:lnTo>
                    <a:lnTo>
                      <a:pt x="57" y="41"/>
                    </a:lnTo>
                    <a:lnTo>
                      <a:pt x="53" y="43"/>
                    </a:lnTo>
                    <a:lnTo>
                      <a:pt x="50" y="46"/>
                    </a:lnTo>
                    <a:lnTo>
                      <a:pt x="50" y="48"/>
                    </a:lnTo>
                    <a:lnTo>
                      <a:pt x="51" y="48"/>
                    </a:lnTo>
                    <a:lnTo>
                      <a:pt x="62" y="49"/>
                    </a:lnTo>
                    <a:lnTo>
                      <a:pt x="85" y="4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15" name="Freeform 1650">
                <a:extLst>
                  <a:ext uri="{FF2B5EF4-FFF2-40B4-BE49-F238E27FC236}">
                    <a16:creationId xmlns:a16="http://schemas.microsoft.com/office/drawing/2014/main" id="{D755F949-924B-A9ED-15BA-506DED37C8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4" y="1683"/>
                <a:ext cx="20" cy="57"/>
              </a:xfrm>
              <a:custGeom>
                <a:avLst/>
                <a:gdLst>
                  <a:gd name="T0" fmla="*/ 0 w 80"/>
                  <a:gd name="T1" fmla="*/ 225 h 225"/>
                  <a:gd name="T2" fmla="*/ 0 w 80"/>
                  <a:gd name="T3" fmla="*/ 224 h 225"/>
                  <a:gd name="T4" fmla="*/ 7 w 80"/>
                  <a:gd name="T5" fmla="*/ 222 h 225"/>
                  <a:gd name="T6" fmla="*/ 10 w 80"/>
                  <a:gd name="T7" fmla="*/ 222 h 225"/>
                  <a:gd name="T8" fmla="*/ 13 w 80"/>
                  <a:gd name="T9" fmla="*/ 219 h 225"/>
                  <a:gd name="T10" fmla="*/ 13 w 80"/>
                  <a:gd name="T11" fmla="*/ 217 h 225"/>
                  <a:gd name="T12" fmla="*/ 14 w 80"/>
                  <a:gd name="T13" fmla="*/ 217 h 225"/>
                  <a:gd name="T14" fmla="*/ 25 w 80"/>
                  <a:gd name="T15" fmla="*/ 210 h 225"/>
                  <a:gd name="T16" fmla="*/ 37 w 80"/>
                  <a:gd name="T17" fmla="*/ 198 h 225"/>
                  <a:gd name="T18" fmla="*/ 57 w 80"/>
                  <a:gd name="T19" fmla="*/ 193 h 225"/>
                  <a:gd name="T20" fmla="*/ 59 w 80"/>
                  <a:gd name="T21" fmla="*/ 191 h 225"/>
                  <a:gd name="T22" fmla="*/ 60 w 80"/>
                  <a:gd name="T23" fmla="*/ 187 h 225"/>
                  <a:gd name="T24" fmla="*/ 60 w 80"/>
                  <a:gd name="T25" fmla="*/ 184 h 225"/>
                  <a:gd name="T26" fmla="*/ 59 w 80"/>
                  <a:gd name="T27" fmla="*/ 183 h 225"/>
                  <a:gd name="T28" fmla="*/ 57 w 80"/>
                  <a:gd name="T29" fmla="*/ 183 h 225"/>
                  <a:gd name="T30" fmla="*/ 53 w 80"/>
                  <a:gd name="T31" fmla="*/ 180 h 225"/>
                  <a:gd name="T32" fmla="*/ 53 w 80"/>
                  <a:gd name="T33" fmla="*/ 176 h 225"/>
                  <a:gd name="T34" fmla="*/ 57 w 80"/>
                  <a:gd name="T35" fmla="*/ 165 h 225"/>
                  <a:gd name="T36" fmla="*/ 56 w 80"/>
                  <a:gd name="T37" fmla="*/ 164 h 225"/>
                  <a:gd name="T38" fmla="*/ 54 w 80"/>
                  <a:gd name="T39" fmla="*/ 151 h 225"/>
                  <a:gd name="T40" fmla="*/ 46 w 80"/>
                  <a:gd name="T41" fmla="*/ 148 h 225"/>
                  <a:gd name="T42" fmla="*/ 37 w 80"/>
                  <a:gd name="T43" fmla="*/ 131 h 225"/>
                  <a:gd name="T44" fmla="*/ 36 w 80"/>
                  <a:gd name="T45" fmla="*/ 131 h 225"/>
                  <a:gd name="T46" fmla="*/ 36 w 80"/>
                  <a:gd name="T47" fmla="*/ 126 h 225"/>
                  <a:gd name="T48" fmla="*/ 39 w 80"/>
                  <a:gd name="T49" fmla="*/ 123 h 225"/>
                  <a:gd name="T50" fmla="*/ 46 w 80"/>
                  <a:gd name="T51" fmla="*/ 110 h 225"/>
                  <a:gd name="T52" fmla="*/ 49 w 80"/>
                  <a:gd name="T53" fmla="*/ 109 h 225"/>
                  <a:gd name="T54" fmla="*/ 59 w 80"/>
                  <a:gd name="T55" fmla="*/ 105 h 225"/>
                  <a:gd name="T56" fmla="*/ 64 w 80"/>
                  <a:gd name="T57" fmla="*/ 107 h 225"/>
                  <a:gd name="T58" fmla="*/ 80 w 80"/>
                  <a:gd name="T59" fmla="*/ 107 h 225"/>
                  <a:gd name="T60" fmla="*/ 80 w 80"/>
                  <a:gd name="T61" fmla="*/ 102 h 225"/>
                  <a:gd name="T62" fmla="*/ 77 w 80"/>
                  <a:gd name="T63" fmla="*/ 104 h 225"/>
                  <a:gd name="T64" fmla="*/ 70 w 80"/>
                  <a:gd name="T65" fmla="*/ 104 h 225"/>
                  <a:gd name="T66" fmla="*/ 66 w 80"/>
                  <a:gd name="T67" fmla="*/ 102 h 225"/>
                  <a:gd name="T68" fmla="*/ 64 w 80"/>
                  <a:gd name="T69" fmla="*/ 102 h 225"/>
                  <a:gd name="T70" fmla="*/ 63 w 80"/>
                  <a:gd name="T71" fmla="*/ 101 h 225"/>
                  <a:gd name="T72" fmla="*/ 61 w 80"/>
                  <a:gd name="T73" fmla="*/ 98 h 225"/>
                  <a:gd name="T74" fmla="*/ 64 w 80"/>
                  <a:gd name="T75" fmla="*/ 94 h 225"/>
                  <a:gd name="T76" fmla="*/ 74 w 80"/>
                  <a:gd name="T77" fmla="*/ 85 h 225"/>
                  <a:gd name="T78" fmla="*/ 74 w 80"/>
                  <a:gd name="T79" fmla="*/ 73 h 225"/>
                  <a:gd name="T80" fmla="*/ 75 w 80"/>
                  <a:gd name="T81" fmla="*/ 71 h 225"/>
                  <a:gd name="T82" fmla="*/ 74 w 80"/>
                  <a:gd name="T83" fmla="*/ 70 h 225"/>
                  <a:gd name="T84" fmla="*/ 71 w 80"/>
                  <a:gd name="T85" fmla="*/ 70 h 225"/>
                  <a:gd name="T86" fmla="*/ 71 w 80"/>
                  <a:gd name="T87" fmla="*/ 68 h 225"/>
                  <a:gd name="T88" fmla="*/ 70 w 80"/>
                  <a:gd name="T89" fmla="*/ 68 h 225"/>
                  <a:gd name="T90" fmla="*/ 70 w 80"/>
                  <a:gd name="T91" fmla="*/ 67 h 225"/>
                  <a:gd name="T92" fmla="*/ 68 w 80"/>
                  <a:gd name="T93" fmla="*/ 66 h 225"/>
                  <a:gd name="T94" fmla="*/ 68 w 80"/>
                  <a:gd name="T95" fmla="*/ 61 h 225"/>
                  <a:gd name="T96" fmla="*/ 77 w 80"/>
                  <a:gd name="T97" fmla="*/ 59 h 225"/>
                  <a:gd name="T98" fmla="*/ 75 w 80"/>
                  <a:gd name="T99" fmla="*/ 57 h 225"/>
                  <a:gd name="T100" fmla="*/ 71 w 80"/>
                  <a:gd name="T101" fmla="*/ 52 h 225"/>
                  <a:gd name="T102" fmla="*/ 67 w 80"/>
                  <a:gd name="T103" fmla="*/ 50 h 225"/>
                  <a:gd name="T104" fmla="*/ 64 w 80"/>
                  <a:gd name="T105" fmla="*/ 42 h 225"/>
                  <a:gd name="T106" fmla="*/ 64 w 80"/>
                  <a:gd name="T107" fmla="*/ 38 h 225"/>
                  <a:gd name="T108" fmla="*/ 67 w 80"/>
                  <a:gd name="T109" fmla="*/ 35 h 225"/>
                  <a:gd name="T110" fmla="*/ 66 w 80"/>
                  <a:gd name="T111" fmla="*/ 31 h 225"/>
                  <a:gd name="T112" fmla="*/ 61 w 80"/>
                  <a:gd name="T113" fmla="*/ 28 h 225"/>
                  <a:gd name="T114" fmla="*/ 73 w 80"/>
                  <a:gd name="T115" fmla="*/ 24 h 225"/>
                  <a:gd name="T116" fmla="*/ 73 w 80"/>
                  <a:gd name="T117" fmla="*/ 21 h 225"/>
                  <a:gd name="T118" fmla="*/ 67 w 80"/>
                  <a:gd name="T119" fmla="*/ 1 h 225"/>
                  <a:gd name="T120" fmla="*/ 67 w 80"/>
                  <a:gd name="T121" fmla="*/ 0 h 2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80" h="225">
                    <a:moveTo>
                      <a:pt x="0" y="225"/>
                    </a:moveTo>
                    <a:lnTo>
                      <a:pt x="0" y="224"/>
                    </a:lnTo>
                    <a:lnTo>
                      <a:pt x="7" y="222"/>
                    </a:lnTo>
                    <a:lnTo>
                      <a:pt x="10" y="222"/>
                    </a:lnTo>
                    <a:lnTo>
                      <a:pt x="13" y="219"/>
                    </a:lnTo>
                    <a:lnTo>
                      <a:pt x="13" y="217"/>
                    </a:lnTo>
                    <a:lnTo>
                      <a:pt x="14" y="217"/>
                    </a:lnTo>
                    <a:lnTo>
                      <a:pt x="25" y="210"/>
                    </a:lnTo>
                    <a:lnTo>
                      <a:pt x="37" y="198"/>
                    </a:lnTo>
                    <a:lnTo>
                      <a:pt x="57" y="193"/>
                    </a:lnTo>
                    <a:lnTo>
                      <a:pt x="59" y="191"/>
                    </a:lnTo>
                    <a:lnTo>
                      <a:pt x="60" y="187"/>
                    </a:lnTo>
                    <a:lnTo>
                      <a:pt x="60" y="184"/>
                    </a:lnTo>
                    <a:lnTo>
                      <a:pt x="59" y="183"/>
                    </a:lnTo>
                    <a:lnTo>
                      <a:pt x="57" y="183"/>
                    </a:lnTo>
                    <a:lnTo>
                      <a:pt x="53" y="180"/>
                    </a:lnTo>
                    <a:lnTo>
                      <a:pt x="53" y="176"/>
                    </a:lnTo>
                    <a:lnTo>
                      <a:pt x="57" y="165"/>
                    </a:lnTo>
                    <a:lnTo>
                      <a:pt x="56" y="164"/>
                    </a:lnTo>
                    <a:lnTo>
                      <a:pt x="54" y="151"/>
                    </a:lnTo>
                    <a:lnTo>
                      <a:pt x="46" y="148"/>
                    </a:lnTo>
                    <a:lnTo>
                      <a:pt x="37" y="131"/>
                    </a:lnTo>
                    <a:lnTo>
                      <a:pt x="36" y="131"/>
                    </a:lnTo>
                    <a:lnTo>
                      <a:pt x="36" y="126"/>
                    </a:lnTo>
                    <a:lnTo>
                      <a:pt x="39" y="123"/>
                    </a:lnTo>
                    <a:lnTo>
                      <a:pt x="46" y="110"/>
                    </a:lnTo>
                    <a:lnTo>
                      <a:pt x="49" y="109"/>
                    </a:lnTo>
                    <a:lnTo>
                      <a:pt x="59" y="105"/>
                    </a:lnTo>
                    <a:lnTo>
                      <a:pt x="64" y="107"/>
                    </a:lnTo>
                    <a:lnTo>
                      <a:pt x="80" y="107"/>
                    </a:lnTo>
                    <a:lnTo>
                      <a:pt x="80" y="102"/>
                    </a:lnTo>
                    <a:lnTo>
                      <a:pt x="77" y="104"/>
                    </a:lnTo>
                    <a:lnTo>
                      <a:pt x="70" y="104"/>
                    </a:lnTo>
                    <a:lnTo>
                      <a:pt x="66" y="102"/>
                    </a:lnTo>
                    <a:lnTo>
                      <a:pt x="64" y="102"/>
                    </a:lnTo>
                    <a:lnTo>
                      <a:pt x="63" y="101"/>
                    </a:lnTo>
                    <a:lnTo>
                      <a:pt x="61" y="98"/>
                    </a:lnTo>
                    <a:lnTo>
                      <a:pt x="64" y="94"/>
                    </a:lnTo>
                    <a:lnTo>
                      <a:pt x="74" y="85"/>
                    </a:lnTo>
                    <a:lnTo>
                      <a:pt x="74" y="73"/>
                    </a:lnTo>
                    <a:lnTo>
                      <a:pt x="75" y="71"/>
                    </a:lnTo>
                    <a:lnTo>
                      <a:pt x="74" y="70"/>
                    </a:lnTo>
                    <a:lnTo>
                      <a:pt x="71" y="70"/>
                    </a:lnTo>
                    <a:lnTo>
                      <a:pt x="71" y="68"/>
                    </a:lnTo>
                    <a:lnTo>
                      <a:pt x="70" y="68"/>
                    </a:lnTo>
                    <a:lnTo>
                      <a:pt x="70" y="67"/>
                    </a:lnTo>
                    <a:lnTo>
                      <a:pt x="68" y="66"/>
                    </a:lnTo>
                    <a:lnTo>
                      <a:pt x="68" y="61"/>
                    </a:lnTo>
                    <a:lnTo>
                      <a:pt x="77" y="59"/>
                    </a:lnTo>
                    <a:lnTo>
                      <a:pt x="75" y="57"/>
                    </a:lnTo>
                    <a:lnTo>
                      <a:pt x="71" y="52"/>
                    </a:lnTo>
                    <a:lnTo>
                      <a:pt x="67" y="50"/>
                    </a:lnTo>
                    <a:lnTo>
                      <a:pt x="64" y="42"/>
                    </a:lnTo>
                    <a:lnTo>
                      <a:pt x="64" y="38"/>
                    </a:lnTo>
                    <a:lnTo>
                      <a:pt x="67" y="35"/>
                    </a:lnTo>
                    <a:lnTo>
                      <a:pt x="66" y="31"/>
                    </a:lnTo>
                    <a:lnTo>
                      <a:pt x="61" y="28"/>
                    </a:lnTo>
                    <a:lnTo>
                      <a:pt x="73" y="24"/>
                    </a:lnTo>
                    <a:lnTo>
                      <a:pt x="73" y="21"/>
                    </a:lnTo>
                    <a:lnTo>
                      <a:pt x="67" y="1"/>
                    </a:lnTo>
                    <a:lnTo>
                      <a:pt x="67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16" name="Freeform 1651">
                <a:extLst>
                  <a:ext uri="{FF2B5EF4-FFF2-40B4-BE49-F238E27FC236}">
                    <a16:creationId xmlns:a16="http://schemas.microsoft.com/office/drawing/2014/main" id="{75A33770-0EA9-3A3D-DB71-110974E176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6" y="1670"/>
                <a:ext cx="53" cy="6"/>
              </a:xfrm>
              <a:custGeom>
                <a:avLst/>
                <a:gdLst>
                  <a:gd name="T0" fmla="*/ 210 w 210"/>
                  <a:gd name="T1" fmla="*/ 3 h 25"/>
                  <a:gd name="T2" fmla="*/ 207 w 210"/>
                  <a:gd name="T3" fmla="*/ 3 h 25"/>
                  <a:gd name="T4" fmla="*/ 204 w 210"/>
                  <a:gd name="T5" fmla="*/ 2 h 25"/>
                  <a:gd name="T6" fmla="*/ 186 w 210"/>
                  <a:gd name="T7" fmla="*/ 2 h 25"/>
                  <a:gd name="T8" fmla="*/ 182 w 210"/>
                  <a:gd name="T9" fmla="*/ 0 h 25"/>
                  <a:gd name="T10" fmla="*/ 178 w 210"/>
                  <a:gd name="T11" fmla="*/ 0 h 25"/>
                  <a:gd name="T12" fmla="*/ 176 w 210"/>
                  <a:gd name="T13" fmla="*/ 2 h 25"/>
                  <a:gd name="T14" fmla="*/ 176 w 210"/>
                  <a:gd name="T15" fmla="*/ 3 h 25"/>
                  <a:gd name="T16" fmla="*/ 175 w 210"/>
                  <a:gd name="T17" fmla="*/ 3 h 25"/>
                  <a:gd name="T18" fmla="*/ 174 w 210"/>
                  <a:gd name="T19" fmla="*/ 2 h 25"/>
                  <a:gd name="T20" fmla="*/ 168 w 210"/>
                  <a:gd name="T21" fmla="*/ 5 h 25"/>
                  <a:gd name="T22" fmla="*/ 129 w 210"/>
                  <a:gd name="T23" fmla="*/ 12 h 25"/>
                  <a:gd name="T24" fmla="*/ 123 w 210"/>
                  <a:gd name="T25" fmla="*/ 12 h 25"/>
                  <a:gd name="T26" fmla="*/ 123 w 210"/>
                  <a:gd name="T27" fmla="*/ 13 h 25"/>
                  <a:gd name="T28" fmla="*/ 122 w 210"/>
                  <a:gd name="T29" fmla="*/ 13 h 25"/>
                  <a:gd name="T30" fmla="*/ 115 w 210"/>
                  <a:gd name="T31" fmla="*/ 9 h 25"/>
                  <a:gd name="T32" fmla="*/ 115 w 210"/>
                  <a:gd name="T33" fmla="*/ 6 h 25"/>
                  <a:gd name="T34" fmla="*/ 90 w 210"/>
                  <a:gd name="T35" fmla="*/ 6 h 25"/>
                  <a:gd name="T36" fmla="*/ 90 w 210"/>
                  <a:gd name="T37" fmla="*/ 5 h 25"/>
                  <a:gd name="T38" fmla="*/ 81 w 210"/>
                  <a:gd name="T39" fmla="*/ 5 h 25"/>
                  <a:gd name="T40" fmla="*/ 58 w 210"/>
                  <a:gd name="T41" fmla="*/ 9 h 25"/>
                  <a:gd name="T42" fmla="*/ 52 w 210"/>
                  <a:gd name="T43" fmla="*/ 9 h 25"/>
                  <a:gd name="T44" fmla="*/ 48 w 210"/>
                  <a:gd name="T45" fmla="*/ 12 h 25"/>
                  <a:gd name="T46" fmla="*/ 45 w 210"/>
                  <a:gd name="T47" fmla="*/ 15 h 25"/>
                  <a:gd name="T48" fmla="*/ 45 w 210"/>
                  <a:gd name="T49" fmla="*/ 16 h 25"/>
                  <a:gd name="T50" fmla="*/ 24 w 210"/>
                  <a:gd name="T51" fmla="*/ 13 h 25"/>
                  <a:gd name="T52" fmla="*/ 21 w 210"/>
                  <a:gd name="T53" fmla="*/ 15 h 25"/>
                  <a:gd name="T54" fmla="*/ 9 w 210"/>
                  <a:gd name="T55" fmla="*/ 15 h 25"/>
                  <a:gd name="T56" fmla="*/ 9 w 210"/>
                  <a:gd name="T57" fmla="*/ 16 h 25"/>
                  <a:gd name="T58" fmla="*/ 4 w 210"/>
                  <a:gd name="T59" fmla="*/ 17 h 25"/>
                  <a:gd name="T60" fmla="*/ 3 w 210"/>
                  <a:gd name="T61" fmla="*/ 19 h 25"/>
                  <a:gd name="T62" fmla="*/ 0 w 210"/>
                  <a:gd name="T63" fmla="*/ 23 h 25"/>
                  <a:gd name="T64" fmla="*/ 0 w 210"/>
                  <a:gd name="T65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10" h="25">
                    <a:moveTo>
                      <a:pt x="210" y="3"/>
                    </a:moveTo>
                    <a:lnTo>
                      <a:pt x="207" y="3"/>
                    </a:lnTo>
                    <a:lnTo>
                      <a:pt x="204" y="2"/>
                    </a:lnTo>
                    <a:lnTo>
                      <a:pt x="186" y="2"/>
                    </a:lnTo>
                    <a:lnTo>
                      <a:pt x="182" y="0"/>
                    </a:lnTo>
                    <a:lnTo>
                      <a:pt x="178" y="0"/>
                    </a:lnTo>
                    <a:lnTo>
                      <a:pt x="176" y="2"/>
                    </a:lnTo>
                    <a:lnTo>
                      <a:pt x="176" y="3"/>
                    </a:lnTo>
                    <a:lnTo>
                      <a:pt x="175" y="3"/>
                    </a:lnTo>
                    <a:lnTo>
                      <a:pt x="174" y="2"/>
                    </a:lnTo>
                    <a:lnTo>
                      <a:pt x="168" y="5"/>
                    </a:lnTo>
                    <a:lnTo>
                      <a:pt x="129" y="12"/>
                    </a:lnTo>
                    <a:lnTo>
                      <a:pt x="123" y="12"/>
                    </a:lnTo>
                    <a:lnTo>
                      <a:pt x="123" y="13"/>
                    </a:lnTo>
                    <a:lnTo>
                      <a:pt x="122" y="13"/>
                    </a:lnTo>
                    <a:lnTo>
                      <a:pt x="115" y="9"/>
                    </a:lnTo>
                    <a:lnTo>
                      <a:pt x="115" y="6"/>
                    </a:lnTo>
                    <a:lnTo>
                      <a:pt x="90" y="6"/>
                    </a:lnTo>
                    <a:lnTo>
                      <a:pt x="90" y="5"/>
                    </a:lnTo>
                    <a:lnTo>
                      <a:pt x="81" y="5"/>
                    </a:lnTo>
                    <a:lnTo>
                      <a:pt x="58" y="9"/>
                    </a:lnTo>
                    <a:lnTo>
                      <a:pt x="52" y="9"/>
                    </a:lnTo>
                    <a:lnTo>
                      <a:pt x="48" y="12"/>
                    </a:lnTo>
                    <a:lnTo>
                      <a:pt x="45" y="15"/>
                    </a:lnTo>
                    <a:lnTo>
                      <a:pt x="45" y="16"/>
                    </a:lnTo>
                    <a:lnTo>
                      <a:pt x="24" y="13"/>
                    </a:lnTo>
                    <a:lnTo>
                      <a:pt x="21" y="15"/>
                    </a:lnTo>
                    <a:lnTo>
                      <a:pt x="9" y="15"/>
                    </a:lnTo>
                    <a:lnTo>
                      <a:pt x="9" y="16"/>
                    </a:lnTo>
                    <a:lnTo>
                      <a:pt x="4" y="17"/>
                    </a:lnTo>
                    <a:lnTo>
                      <a:pt x="3" y="19"/>
                    </a:lnTo>
                    <a:lnTo>
                      <a:pt x="0" y="23"/>
                    </a:lnTo>
                    <a:lnTo>
                      <a:pt x="0" y="2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17" name="Freeform 1652">
                <a:extLst>
                  <a:ext uri="{FF2B5EF4-FFF2-40B4-BE49-F238E27FC236}">
                    <a16:creationId xmlns:a16="http://schemas.microsoft.com/office/drawing/2014/main" id="{B73A2759-1185-1557-9546-53764A2597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8" y="1706"/>
                <a:ext cx="55" cy="37"/>
              </a:xfrm>
              <a:custGeom>
                <a:avLst/>
                <a:gdLst>
                  <a:gd name="T0" fmla="*/ 218 w 221"/>
                  <a:gd name="T1" fmla="*/ 148 h 148"/>
                  <a:gd name="T2" fmla="*/ 215 w 221"/>
                  <a:gd name="T3" fmla="*/ 146 h 148"/>
                  <a:gd name="T4" fmla="*/ 194 w 221"/>
                  <a:gd name="T5" fmla="*/ 136 h 148"/>
                  <a:gd name="T6" fmla="*/ 198 w 221"/>
                  <a:gd name="T7" fmla="*/ 105 h 148"/>
                  <a:gd name="T8" fmla="*/ 201 w 221"/>
                  <a:gd name="T9" fmla="*/ 98 h 148"/>
                  <a:gd name="T10" fmla="*/ 211 w 221"/>
                  <a:gd name="T11" fmla="*/ 87 h 148"/>
                  <a:gd name="T12" fmla="*/ 215 w 221"/>
                  <a:gd name="T13" fmla="*/ 82 h 148"/>
                  <a:gd name="T14" fmla="*/ 207 w 221"/>
                  <a:gd name="T15" fmla="*/ 73 h 148"/>
                  <a:gd name="T16" fmla="*/ 205 w 221"/>
                  <a:gd name="T17" fmla="*/ 70 h 148"/>
                  <a:gd name="T18" fmla="*/ 204 w 221"/>
                  <a:gd name="T19" fmla="*/ 66 h 148"/>
                  <a:gd name="T20" fmla="*/ 204 w 221"/>
                  <a:gd name="T21" fmla="*/ 52 h 148"/>
                  <a:gd name="T22" fmla="*/ 215 w 221"/>
                  <a:gd name="T23" fmla="*/ 45 h 148"/>
                  <a:gd name="T24" fmla="*/ 217 w 221"/>
                  <a:gd name="T25" fmla="*/ 44 h 148"/>
                  <a:gd name="T26" fmla="*/ 212 w 221"/>
                  <a:gd name="T27" fmla="*/ 45 h 148"/>
                  <a:gd name="T28" fmla="*/ 201 w 221"/>
                  <a:gd name="T29" fmla="*/ 44 h 148"/>
                  <a:gd name="T30" fmla="*/ 203 w 221"/>
                  <a:gd name="T31" fmla="*/ 29 h 148"/>
                  <a:gd name="T32" fmla="*/ 188 w 221"/>
                  <a:gd name="T33" fmla="*/ 21 h 148"/>
                  <a:gd name="T34" fmla="*/ 187 w 221"/>
                  <a:gd name="T35" fmla="*/ 17 h 148"/>
                  <a:gd name="T36" fmla="*/ 151 w 221"/>
                  <a:gd name="T37" fmla="*/ 21 h 148"/>
                  <a:gd name="T38" fmla="*/ 134 w 221"/>
                  <a:gd name="T39" fmla="*/ 25 h 148"/>
                  <a:gd name="T40" fmla="*/ 130 w 221"/>
                  <a:gd name="T41" fmla="*/ 28 h 148"/>
                  <a:gd name="T42" fmla="*/ 120 w 221"/>
                  <a:gd name="T43" fmla="*/ 34 h 148"/>
                  <a:gd name="T44" fmla="*/ 116 w 221"/>
                  <a:gd name="T45" fmla="*/ 32 h 148"/>
                  <a:gd name="T46" fmla="*/ 117 w 221"/>
                  <a:gd name="T47" fmla="*/ 13 h 148"/>
                  <a:gd name="T48" fmla="*/ 119 w 221"/>
                  <a:gd name="T49" fmla="*/ 0 h 148"/>
                  <a:gd name="T50" fmla="*/ 112 w 221"/>
                  <a:gd name="T51" fmla="*/ 3 h 148"/>
                  <a:gd name="T52" fmla="*/ 78 w 221"/>
                  <a:gd name="T53" fmla="*/ 2 h 148"/>
                  <a:gd name="T54" fmla="*/ 73 w 221"/>
                  <a:gd name="T55" fmla="*/ 0 h 148"/>
                  <a:gd name="T56" fmla="*/ 59 w 221"/>
                  <a:gd name="T57" fmla="*/ 9 h 148"/>
                  <a:gd name="T58" fmla="*/ 54 w 221"/>
                  <a:gd name="T59" fmla="*/ 10 h 148"/>
                  <a:gd name="T60" fmla="*/ 46 w 221"/>
                  <a:gd name="T61" fmla="*/ 15 h 148"/>
                  <a:gd name="T62" fmla="*/ 24 w 221"/>
                  <a:gd name="T63" fmla="*/ 24 h 148"/>
                  <a:gd name="T64" fmla="*/ 21 w 221"/>
                  <a:gd name="T65" fmla="*/ 28 h 148"/>
                  <a:gd name="T66" fmla="*/ 11 w 221"/>
                  <a:gd name="T67" fmla="*/ 27 h 148"/>
                  <a:gd name="T68" fmla="*/ 6 w 221"/>
                  <a:gd name="T69" fmla="*/ 25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21" h="148">
                    <a:moveTo>
                      <a:pt x="221" y="146"/>
                    </a:moveTo>
                    <a:lnTo>
                      <a:pt x="218" y="148"/>
                    </a:lnTo>
                    <a:lnTo>
                      <a:pt x="215" y="148"/>
                    </a:lnTo>
                    <a:lnTo>
                      <a:pt x="215" y="146"/>
                    </a:lnTo>
                    <a:lnTo>
                      <a:pt x="197" y="140"/>
                    </a:lnTo>
                    <a:lnTo>
                      <a:pt x="194" y="136"/>
                    </a:lnTo>
                    <a:lnTo>
                      <a:pt x="197" y="106"/>
                    </a:lnTo>
                    <a:lnTo>
                      <a:pt x="198" y="105"/>
                    </a:lnTo>
                    <a:lnTo>
                      <a:pt x="198" y="102"/>
                    </a:lnTo>
                    <a:lnTo>
                      <a:pt x="201" y="98"/>
                    </a:lnTo>
                    <a:lnTo>
                      <a:pt x="211" y="88"/>
                    </a:lnTo>
                    <a:lnTo>
                      <a:pt x="211" y="87"/>
                    </a:lnTo>
                    <a:lnTo>
                      <a:pt x="212" y="84"/>
                    </a:lnTo>
                    <a:lnTo>
                      <a:pt x="215" y="82"/>
                    </a:lnTo>
                    <a:lnTo>
                      <a:pt x="215" y="76"/>
                    </a:lnTo>
                    <a:lnTo>
                      <a:pt x="207" y="73"/>
                    </a:lnTo>
                    <a:lnTo>
                      <a:pt x="207" y="72"/>
                    </a:lnTo>
                    <a:lnTo>
                      <a:pt x="205" y="70"/>
                    </a:lnTo>
                    <a:lnTo>
                      <a:pt x="204" y="67"/>
                    </a:lnTo>
                    <a:lnTo>
                      <a:pt x="204" y="66"/>
                    </a:lnTo>
                    <a:lnTo>
                      <a:pt x="201" y="55"/>
                    </a:lnTo>
                    <a:lnTo>
                      <a:pt x="204" y="52"/>
                    </a:lnTo>
                    <a:lnTo>
                      <a:pt x="212" y="46"/>
                    </a:lnTo>
                    <a:lnTo>
                      <a:pt x="215" y="45"/>
                    </a:lnTo>
                    <a:lnTo>
                      <a:pt x="217" y="45"/>
                    </a:lnTo>
                    <a:lnTo>
                      <a:pt x="217" y="44"/>
                    </a:lnTo>
                    <a:lnTo>
                      <a:pt x="214" y="44"/>
                    </a:lnTo>
                    <a:lnTo>
                      <a:pt x="212" y="45"/>
                    </a:lnTo>
                    <a:lnTo>
                      <a:pt x="203" y="45"/>
                    </a:lnTo>
                    <a:lnTo>
                      <a:pt x="201" y="44"/>
                    </a:lnTo>
                    <a:lnTo>
                      <a:pt x="201" y="38"/>
                    </a:lnTo>
                    <a:lnTo>
                      <a:pt x="203" y="29"/>
                    </a:lnTo>
                    <a:lnTo>
                      <a:pt x="203" y="24"/>
                    </a:lnTo>
                    <a:lnTo>
                      <a:pt x="188" y="21"/>
                    </a:lnTo>
                    <a:lnTo>
                      <a:pt x="187" y="18"/>
                    </a:lnTo>
                    <a:lnTo>
                      <a:pt x="187" y="17"/>
                    </a:lnTo>
                    <a:lnTo>
                      <a:pt x="186" y="17"/>
                    </a:lnTo>
                    <a:lnTo>
                      <a:pt x="151" y="21"/>
                    </a:lnTo>
                    <a:lnTo>
                      <a:pt x="143" y="24"/>
                    </a:lnTo>
                    <a:lnTo>
                      <a:pt x="134" y="25"/>
                    </a:lnTo>
                    <a:lnTo>
                      <a:pt x="131" y="27"/>
                    </a:lnTo>
                    <a:lnTo>
                      <a:pt x="130" y="28"/>
                    </a:lnTo>
                    <a:lnTo>
                      <a:pt x="123" y="31"/>
                    </a:lnTo>
                    <a:lnTo>
                      <a:pt x="120" y="34"/>
                    </a:lnTo>
                    <a:lnTo>
                      <a:pt x="116" y="34"/>
                    </a:lnTo>
                    <a:lnTo>
                      <a:pt x="116" y="32"/>
                    </a:lnTo>
                    <a:lnTo>
                      <a:pt x="117" y="17"/>
                    </a:lnTo>
                    <a:lnTo>
                      <a:pt x="117" y="13"/>
                    </a:lnTo>
                    <a:lnTo>
                      <a:pt x="119" y="13"/>
                    </a:lnTo>
                    <a:lnTo>
                      <a:pt x="119" y="0"/>
                    </a:lnTo>
                    <a:lnTo>
                      <a:pt x="117" y="0"/>
                    </a:lnTo>
                    <a:lnTo>
                      <a:pt x="112" y="3"/>
                    </a:lnTo>
                    <a:lnTo>
                      <a:pt x="88" y="10"/>
                    </a:lnTo>
                    <a:lnTo>
                      <a:pt x="78" y="2"/>
                    </a:lnTo>
                    <a:lnTo>
                      <a:pt x="78" y="0"/>
                    </a:lnTo>
                    <a:lnTo>
                      <a:pt x="73" y="0"/>
                    </a:lnTo>
                    <a:lnTo>
                      <a:pt x="71" y="2"/>
                    </a:lnTo>
                    <a:lnTo>
                      <a:pt x="59" y="9"/>
                    </a:lnTo>
                    <a:lnTo>
                      <a:pt x="57" y="10"/>
                    </a:lnTo>
                    <a:lnTo>
                      <a:pt x="54" y="10"/>
                    </a:lnTo>
                    <a:lnTo>
                      <a:pt x="50" y="15"/>
                    </a:lnTo>
                    <a:lnTo>
                      <a:pt x="46" y="15"/>
                    </a:lnTo>
                    <a:lnTo>
                      <a:pt x="39" y="20"/>
                    </a:lnTo>
                    <a:lnTo>
                      <a:pt x="24" y="24"/>
                    </a:lnTo>
                    <a:lnTo>
                      <a:pt x="21" y="25"/>
                    </a:lnTo>
                    <a:lnTo>
                      <a:pt x="21" y="28"/>
                    </a:lnTo>
                    <a:lnTo>
                      <a:pt x="15" y="28"/>
                    </a:lnTo>
                    <a:lnTo>
                      <a:pt x="11" y="27"/>
                    </a:lnTo>
                    <a:lnTo>
                      <a:pt x="10" y="27"/>
                    </a:lnTo>
                    <a:lnTo>
                      <a:pt x="6" y="25"/>
                    </a:lnTo>
                    <a:lnTo>
                      <a:pt x="0" y="2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18" name="Freeform 1653">
                <a:extLst>
                  <a:ext uri="{FF2B5EF4-FFF2-40B4-BE49-F238E27FC236}">
                    <a16:creationId xmlns:a16="http://schemas.microsoft.com/office/drawing/2014/main" id="{8E1EF541-C837-842B-0001-5FD2A12A7B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4" y="1725"/>
                <a:ext cx="57" cy="39"/>
              </a:xfrm>
              <a:custGeom>
                <a:avLst/>
                <a:gdLst>
                  <a:gd name="T0" fmla="*/ 229 w 229"/>
                  <a:gd name="T1" fmla="*/ 159 h 159"/>
                  <a:gd name="T2" fmla="*/ 222 w 229"/>
                  <a:gd name="T3" fmla="*/ 155 h 159"/>
                  <a:gd name="T4" fmla="*/ 221 w 229"/>
                  <a:gd name="T5" fmla="*/ 154 h 159"/>
                  <a:gd name="T6" fmla="*/ 219 w 229"/>
                  <a:gd name="T7" fmla="*/ 151 h 159"/>
                  <a:gd name="T8" fmla="*/ 216 w 229"/>
                  <a:gd name="T9" fmla="*/ 148 h 159"/>
                  <a:gd name="T10" fmla="*/ 214 w 229"/>
                  <a:gd name="T11" fmla="*/ 147 h 159"/>
                  <a:gd name="T12" fmla="*/ 212 w 229"/>
                  <a:gd name="T13" fmla="*/ 144 h 159"/>
                  <a:gd name="T14" fmla="*/ 197 w 229"/>
                  <a:gd name="T15" fmla="*/ 133 h 159"/>
                  <a:gd name="T16" fmla="*/ 188 w 229"/>
                  <a:gd name="T17" fmla="*/ 126 h 159"/>
                  <a:gd name="T18" fmla="*/ 183 w 229"/>
                  <a:gd name="T19" fmla="*/ 119 h 159"/>
                  <a:gd name="T20" fmla="*/ 181 w 229"/>
                  <a:gd name="T21" fmla="*/ 118 h 159"/>
                  <a:gd name="T22" fmla="*/ 177 w 229"/>
                  <a:gd name="T23" fmla="*/ 111 h 159"/>
                  <a:gd name="T24" fmla="*/ 173 w 229"/>
                  <a:gd name="T25" fmla="*/ 106 h 159"/>
                  <a:gd name="T26" fmla="*/ 149 w 229"/>
                  <a:gd name="T27" fmla="*/ 60 h 159"/>
                  <a:gd name="T28" fmla="*/ 138 w 229"/>
                  <a:gd name="T29" fmla="*/ 45 h 159"/>
                  <a:gd name="T30" fmla="*/ 135 w 229"/>
                  <a:gd name="T31" fmla="*/ 42 h 159"/>
                  <a:gd name="T32" fmla="*/ 135 w 229"/>
                  <a:gd name="T33" fmla="*/ 41 h 159"/>
                  <a:gd name="T34" fmla="*/ 137 w 229"/>
                  <a:gd name="T35" fmla="*/ 41 h 159"/>
                  <a:gd name="T36" fmla="*/ 138 w 229"/>
                  <a:gd name="T37" fmla="*/ 34 h 159"/>
                  <a:gd name="T38" fmla="*/ 137 w 229"/>
                  <a:gd name="T39" fmla="*/ 25 h 159"/>
                  <a:gd name="T40" fmla="*/ 134 w 229"/>
                  <a:gd name="T41" fmla="*/ 20 h 159"/>
                  <a:gd name="T42" fmla="*/ 131 w 229"/>
                  <a:gd name="T43" fmla="*/ 17 h 159"/>
                  <a:gd name="T44" fmla="*/ 131 w 229"/>
                  <a:gd name="T45" fmla="*/ 14 h 159"/>
                  <a:gd name="T46" fmla="*/ 128 w 229"/>
                  <a:gd name="T47" fmla="*/ 3 h 159"/>
                  <a:gd name="T48" fmla="*/ 130 w 229"/>
                  <a:gd name="T49" fmla="*/ 3 h 159"/>
                  <a:gd name="T50" fmla="*/ 131 w 229"/>
                  <a:gd name="T51" fmla="*/ 2 h 159"/>
                  <a:gd name="T52" fmla="*/ 131 w 229"/>
                  <a:gd name="T53" fmla="*/ 0 h 159"/>
                  <a:gd name="T54" fmla="*/ 119 w 229"/>
                  <a:gd name="T55" fmla="*/ 0 h 159"/>
                  <a:gd name="T56" fmla="*/ 117 w 229"/>
                  <a:gd name="T57" fmla="*/ 2 h 159"/>
                  <a:gd name="T58" fmla="*/ 114 w 229"/>
                  <a:gd name="T59" fmla="*/ 3 h 159"/>
                  <a:gd name="T60" fmla="*/ 113 w 229"/>
                  <a:gd name="T61" fmla="*/ 7 h 159"/>
                  <a:gd name="T62" fmla="*/ 113 w 229"/>
                  <a:gd name="T63" fmla="*/ 11 h 159"/>
                  <a:gd name="T64" fmla="*/ 110 w 229"/>
                  <a:gd name="T65" fmla="*/ 15 h 159"/>
                  <a:gd name="T66" fmla="*/ 110 w 229"/>
                  <a:gd name="T67" fmla="*/ 17 h 159"/>
                  <a:gd name="T68" fmla="*/ 99 w 229"/>
                  <a:gd name="T69" fmla="*/ 17 h 159"/>
                  <a:gd name="T70" fmla="*/ 88 w 229"/>
                  <a:gd name="T71" fmla="*/ 22 h 159"/>
                  <a:gd name="T72" fmla="*/ 88 w 229"/>
                  <a:gd name="T73" fmla="*/ 28 h 159"/>
                  <a:gd name="T74" fmla="*/ 78 w 229"/>
                  <a:gd name="T75" fmla="*/ 28 h 159"/>
                  <a:gd name="T76" fmla="*/ 78 w 229"/>
                  <a:gd name="T77" fmla="*/ 30 h 159"/>
                  <a:gd name="T78" fmla="*/ 71 w 229"/>
                  <a:gd name="T79" fmla="*/ 39 h 159"/>
                  <a:gd name="T80" fmla="*/ 70 w 229"/>
                  <a:gd name="T81" fmla="*/ 42 h 159"/>
                  <a:gd name="T82" fmla="*/ 70 w 229"/>
                  <a:gd name="T83" fmla="*/ 45 h 159"/>
                  <a:gd name="T84" fmla="*/ 61 w 229"/>
                  <a:gd name="T85" fmla="*/ 60 h 159"/>
                  <a:gd name="T86" fmla="*/ 57 w 229"/>
                  <a:gd name="T87" fmla="*/ 62 h 159"/>
                  <a:gd name="T88" fmla="*/ 54 w 229"/>
                  <a:gd name="T89" fmla="*/ 65 h 159"/>
                  <a:gd name="T90" fmla="*/ 49 w 229"/>
                  <a:gd name="T91" fmla="*/ 67 h 159"/>
                  <a:gd name="T92" fmla="*/ 47 w 229"/>
                  <a:gd name="T93" fmla="*/ 66 h 159"/>
                  <a:gd name="T94" fmla="*/ 35 w 229"/>
                  <a:gd name="T95" fmla="*/ 60 h 159"/>
                  <a:gd name="T96" fmla="*/ 35 w 229"/>
                  <a:gd name="T97" fmla="*/ 59 h 159"/>
                  <a:gd name="T98" fmla="*/ 32 w 229"/>
                  <a:gd name="T99" fmla="*/ 55 h 159"/>
                  <a:gd name="T100" fmla="*/ 29 w 229"/>
                  <a:gd name="T101" fmla="*/ 49 h 159"/>
                  <a:gd name="T102" fmla="*/ 27 w 229"/>
                  <a:gd name="T103" fmla="*/ 49 h 159"/>
                  <a:gd name="T104" fmla="*/ 18 w 229"/>
                  <a:gd name="T105" fmla="*/ 52 h 159"/>
                  <a:gd name="T106" fmla="*/ 17 w 229"/>
                  <a:gd name="T107" fmla="*/ 53 h 159"/>
                  <a:gd name="T108" fmla="*/ 13 w 229"/>
                  <a:gd name="T109" fmla="*/ 55 h 159"/>
                  <a:gd name="T110" fmla="*/ 7 w 229"/>
                  <a:gd name="T111" fmla="*/ 59 h 159"/>
                  <a:gd name="T112" fmla="*/ 0 w 229"/>
                  <a:gd name="T113" fmla="*/ 59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29" h="159">
                    <a:moveTo>
                      <a:pt x="229" y="159"/>
                    </a:moveTo>
                    <a:lnTo>
                      <a:pt x="222" y="155"/>
                    </a:lnTo>
                    <a:lnTo>
                      <a:pt x="221" y="154"/>
                    </a:lnTo>
                    <a:lnTo>
                      <a:pt x="219" y="151"/>
                    </a:lnTo>
                    <a:lnTo>
                      <a:pt x="216" y="148"/>
                    </a:lnTo>
                    <a:lnTo>
                      <a:pt x="214" y="147"/>
                    </a:lnTo>
                    <a:lnTo>
                      <a:pt x="212" y="144"/>
                    </a:lnTo>
                    <a:lnTo>
                      <a:pt x="197" y="133"/>
                    </a:lnTo>
                    <a:lnTo>
                      <a:pt x="188" y="126"/>
                    </a:lnTo>
                    <a:lnTo>
                      <a:pt x="183" y="119"/>
                    </a:lnTo>
                    <a:lnTo>
                      <a:pt x="181" y="118"/>
                    </a:lnTo>
                    <a:lnTo>
                      <a:pt x="177" y="111"/>
                    </a:lnTo>
                    <a:lnTo>
                      <a:pt x="173" y="106"/>
                    </a:lnTo>
                    <a:lnTo>
                      <a:pt x="149" y="60"/>
                    </a:lnTo>
                    <a:lnTo>
                      <a:pt x="138" y="45"/>
                    </a:lnTo>
                    <a:lnTo>
                      <a:pt x="135" y="42"/>
                    </a:lnTo>
                    <a:lnTo>
                      <a:pt x="135" y="41"/>
                    </a:lnTo>
                    <a:lnTo>
                      <a:pt x="137" y="41"/>
                    </a:lnTo>
                    <a:lnTo>
                      <a:pt x="138" y="34"/>
                    </a:lnTo>
                    <a:lnTo>
                      <a:pt x="137" y="25"/>
                    </a:lnTo>
                    <a:lnTo>
                      <a:pt x="134" y="20"/>
                    </a:lnTo>
                    <a:lnTo>
                      <a:pt x="131" y="17"/>
                    </a:lnTo>
                    <a:lnTo>
                      <a:pt x="131" y="14"/>
                    </a:lnTo>
                    <a:lnTo>
                      <a:pt x="128" y="3"/>
                    </a:lnTo>
                    <a:lnTo>
                      <a:pt x="130" y="3"/>
                    </a:lnTo>
                    <a:lnTo>
                      <a:pt x="131" y="2"/>
                    </a:lnTo>
                    <a:lnTo>
                      <a:pt x="131" y="0"/>
                    </a:lnTo>
                    <a:lnTo>
                      <a:pt x="119" y="0"/>
                    </a:lnTo>
                    <a:lnTo>
                      <a:pt x="117" y="2"/>
                    </a:lnTo>
                    <a:lnTo>
                      <a:pt x="114" y="3"/>
                    </a:lnTo>
                    <a:lnTo>
                      <a:pt x="113" y="7"/>
                    </a:lnTo>
                    <a:lnTo>
                      <a:pt x="113" y="11"/>
                    </a:lnTo>
                    <a:lnTo>
                      <a:pt x="110" y="15"/>
                    </a:lnTo>
                    <a:lnTo>
                      <a:pt x="110" y="17"/>
                    </a:lnTo>
                    <a:lnTo>
                      <a:pt x="99" y="17"/>
                    </a:lnTo>
                    <a:lnTo>
                      <a:pt x="88" y="22"/>
                    </a:lnTo>
                    <a:lnTo>
                      <a:pt x="88" y="28"/>
                    </a:lnTo>
                    <a:lnTo>
                      <a:pt x="78" y="28"/>
                    </a:lnTo>
                    <a:lnTo>
                      <a:pt x="78" y="30"/>
                    </a:lnTo>
                    <a:lnTo>
                      <a:pt x="71" y="39"/>
                    </a:lnTo>
                    <a:lnTo>
                      <a:pt x="70" y="42"/>
                    </a:lnTo>
                    <a:lnTo>
                      <a:pt x="70" y="45"/>
                    </a:lnTo>
                    <a:lnTo>
                      <a:pt x="61" y="60"/>
                    </a:lnTo>
                    <a:lnTo>
                      <a:pt x="57" y="62"/>
                    </a:lnTo>
                    <a:lnTo>
                      <a:pt x="54" y="65"/>
                    </a:lnTo>
                    <a:lnTo>
                      <a:pt x="49" y="67"/>
                    </a:lnTo>
                    <a:lnTo>
                      <a:pt x="47" y="66"/>
                    </a:lnTo>
                    <a:lnTo>
                      <a:pt x="35" y="60"/>
                    </a:lnTo>
                    <a:lnTo>
                      <a:pt x="35" y="59"/>
                    </a:lnTo>
                    <a:lnTo>
                      <a:pt x="32" y="55"/>
                    </a:lnTo>
                    <a:lnTo>
                      <a:pt x="29" y="49"/>
                    </a:lnTo>
                    <a:lnTo>
                      <a:pt x="27" y="49"/>
                    </a:lnTo>
                    <a:lnTo>
                      <a:pt x="18" y="52"/>
                    </a:lnTo>
                    <a:lnTo>
                      <a:pt x="17" y="53"/>
                    </a:lnTo>
                    <a:lnTo>
                      <a:pt x="13" y="55"/>
                    </a:lnTo>
                    <a:lnTo>
                      <a:pt x="7" y="59"/>
                    </a:lnTo>
                    <a:lnTo>
                      <a:pt x="0" y="5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19" name="Freeform 1654">
                <a:extLst>
                  <a:ext uri="{FF2B5EF4-FFF2-40B4-BE49-F238E27FC236}">
                    <a16:creationId xmlns:a16="http://schemas.microsoft.com/office/drawing/2014/main" id="{4C201610-ED5F-D1D3-D075-428A749314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3" y="1740"/>
                <a:ext cx="1" cy="0"/>
              </a:xfrm>
              <a:custGeom>
                <a:avLst/>
                <a:gdLst>
                  <a:gd name="T0" fmla="*/ 3 w 3"/>
                  <a:gd name="T1" fmla="*/ 0 h 1"/>
                  <a:gd name="T2" fmla="*/ 3 w 3"/>
                  <a:gd name="T3" fmla="*/ 1 h 1"/>
                  <a:gd name="T4" fmla="*/ 0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lnTo>
                      <a:pt x="3" y="1"/>
                    </a:lnTo>
                    <a:lnTo>
                      <a:pt x="0" y="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20" name="Freeform 1655">
                <a:extLst>
                  <a:ext uri="{FF2B5EF4-FFF2-40B4-BE49-F238E27FC236}">
                    <a16:creationId xmlns:a16="http://schemas.microsoft.com/office/drawing/2014/main" id="{BC335EFF-12CC-A6A3-A5C6-B7301FCEC6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740"/>
                <a:ext cx="9" cy="3"/>
              </a:xfrm>
              <a:custGeom>
                <a:avLst/>
                <a:gdLst>
                  <a:gd name="T0" fmla="*/ 36 w 36"/>
                  <a:gd name="T1" fmla="*/ 0 h 12"/>
                  <a:gd name="T2" fmla="*/ 26 w 36"/>
                  <a:gd name="T3" fmla="*/ 5 h 12"/>
                  <a:gd name="T4" fmla="*/ 0 w 36"/>
                  <a:gd name="T5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6" h="12">
                    <a:moveTo>
                      <a:pt x="36" y="0"/>
                    </a:moveTo>
                    <a:lnTo>
                      <a:pt x="26" y="5"/>
                    </a:lnTo>
                    <a:lnTo>
                      <a:pt x="0" y="1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21" name="Freeform 1656">
                <a:extLst>
                  <a:ext uri="{FF2B5EF4-FFF2-40B4-BE49-F238E27FC236}">
                    <a16:creationId xmlns:a16="http://schemas.microsoft.com/office/drawing/2014/main" id="{33EED49A-9F9D-BF12-8FB6-1806CE04FE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2" y="1743"/>
                <a:ext cx="9" cy="23"/>
              </a:xfrm>
              <a:custGeom>
                <a:avLst/>
                <a:gdLst>
                  <a:gd name="T0" fmla="*/ 36 w 36"/>
                  <a:gd name="T1" fmla="*/ 92 h 92"/>
                  <a:gd name="T2" fmla="*/ 33 w 36"/>
                  <a:gd name="T3" fmla="*/ 92 h 92"/>
                  <a:gd name="T4" fmla="*/ 34 w 36"/>
                  <a:gd name="T5" fmla="*/ 89 h 92"/>
                  <a:gd name="T6" fmla="*/ 34 w 36"/>
                  <a:gd name="T7" fmla="*/ 87 h 92"/>
                  <a:gd name="T8" fmla="*/ 33 w 36"/>
                  <a:gd name="T9" fmla="*/ 86 h 92"/>
                  <a:gd name="T10" fmla="*/ 27 w 36"/>
                  <a:gd name="T11" fmla="*/ 87 h 92"/>
                  <a:gd name="T12" fmla="*/ 26 w 36"/>
                  <a:gd name="T13" fmla="*/ 89 h 92"/>
                  <a:gd name="T14" fmla="*/ 24 w 36"/>
                  <a:gd name="T15" fmla="*/ 89 h 92"/>
                  <a:gd name="T16" fmla="*/ 16 w 36"/>
                  <a:gd name="T17" fmla="*/ 79 h 92"/>
                  <a:gd name="T18" fmla="*/ 11 w 36"/>
                  <a:gd name="T19" fmla="*/ 62 h 92"/>
                  <a:gd name="T20" fmla="*/ 11 w 36"/>
                  <a:gd name="T21" fmla="*/ 60 h 92"/>
                  <a:gd name="T22" fmla="*/ 2 w 36"/>
                  <a:gd name="T23" fmla="*/ 60 h 92"/>
                  <a:gd name="T24" fmla="*/ 0 w 36"/>
                  <a:gd name="T25" fmla="*/ 54 h 92"/>
                  <a:gd name="T26" fmla="*/ 0 w 36"/>
                  <a:gd name="T27" fmla="*/ 48 h 92"/>
                  <a:gd name="T28" fmla="*/ 7 w 36"/>
                  <a:gd name="T29" fmla="*/ 34 h 92"/>
                  <a:gd name="T30" fmla="*/ 8 w 36"/>
                  <a:gd name="T31" fmla="*/ 23 h 92"/>
                  <a:gd name="T32" fmla="*/ 7 w 36"/>
                  <a:gd name="T33" fmla="*/ 23 h 92"/>
                  <a:gd name="T34" fmla="*/ 4 w 36"/>
                  <a:gd name="T35" fmla="*/ 20 h 92"/>
                  <a:gd name="T36" fmla="*/ 4 w 36"/>
                  <a:gd name="T37" fmla="*/ 18 h 92"/>
                  <a:gd name="T38" fmla="*/ 7 w 36"/>
                  <a:gd name="T39" fmla="*/ 15 h 92"/>
                  <a:gd name="T40" fmla="*/ 9 w 36"/>
                  <a:gd name="T41" fmla="*/ 13 h 92"/>
                  <a:gd name="T42" fmla="*/ 9 w 36"/>
                  <a:gd name="T43" fmla="*/ 5 h 92"/>
                  <a:gd name="T44" fmla="*/ 8 w 36"/>
                  <a:gd name="T45" fmla="*/ 5 h 92"/>
                  <a:gd name="T46" fmla="*/ 4 w 36"/>
                  <a:gd name="T47" fmla="*/ 0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6" h="92">
                    <a:moveTo>
                      <a:pt x="36" y="92"/>
                    </a:moveTo>
                    <a:lnTo>
                      <a:pt x="33" y="92"/>
                    </a:lnTo>
                    <a:lnTo>
                      <a:pt x="34" y="89"/>
                    </a:lnTo>
                    <a:lnTo>
                      <a:pt x="34" y="87"/>
                    </a:lnTo>
                    <a:lnTo>
                      <a:pt x="33" y="86"/>
                    </a:lnTo>
                    <a:lnTo>
                      <a:pt x="27" y="87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16" y="79"/>
                    </a:lnTo>
                    <a:lnTo>
                      <a:pt x="11" y="62"/>
                    </a:lnTo>
                    <a:lnTo>
                      <a:pt x="11" y="60"/>
                    </a:lnTo>
                    <a:lnTo>
                      <a:pt x="2" y="60"/>
                    </a:lnTo>
                    <a:lnTo>
                      <a:pt x="0" y="54"/>
                    </a:lnTo>
                    <a:lnTo>
                      <a:pt x="0" y="48"/>
                    </a:lnTo>
                    <a:lnTo>
                      <a:pt x="7" y="34"/>
                    </a:lnTo>
                    <a:lnTo>
                      <a:pt x="8" y="23"/>
                    </a:lnTo>
                    <a:lnTo>
                      <a:pt x="7" y="23"/>
                    </a:lnTo>
                    <a:lnTo>
                      <a:pt x="4" y="20"/>
                    </a:lnTo>
                    <a:lnTo>
                      <a:pt x="4" y="18"/>
                    </a:lnTo>
                    <a:lnTo>
                      <a:pt x="7" y="15"/>
                    </a:lnTo>
                    <a:lnTo>
                      <a:pt x="9" y="13"/>
                    </a:lnTo>
                    <a:lnTo>
                      <a:pt x="9" y="5"/>
                    </a:lnTo>
                    <a:lnTo>
                      <a:pt x="8" y="5"/>
                    </a:lnTo>
                    <a:lnTo>
                      <a:pt x="4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22" name="Line 1657">
                <a:extLst>
                  <a:ext uri="{FF2B5EF4-FFF2-40B4-BE49-F238E27FC236}">
                    <a16:creationId xmlns:a16="http://schemas.microsoft.com/office/drawing/2014/main" id="{9870F00A-D53E-8FA0-01B8-7B7937037A0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5283" y="1743"/>
                <a:ext cx="1" cy="0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23" name="Line 1658">
                <a:extLst>
                  <a:ext uri="{FF2B5EF4-FFF2-40B4-BE49-F238E27FC236}">
                    <a16:creationId xmlns:a16="http://schemas.microsoft.com/office/drawing/2014/main" id="{B5C36B5A-166E-9D34-AC62-027224C421C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5284" y="1740"/>
                <a:ext cx="9" cy="3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24" name="Freeform 1659">
                <a:extLst>
                  <a:ext uri="{FF2B5EF4-FFF2-40B4-BE49-F238E27FC236}">
                    <a16:creationId xmlns:a16="http://schemas.microsoft.com/office/drawing/2014/main" id="{20704556-8A3B-6650-93C1-FDCDF6AF3A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51" y="1660"/>
                <a:ext cx="67" cy="104"/>
              </a:xfrm>
              <a:custGeom>
                <a:avLst/>
                <a:gdLst>
                  <a:gd name="T0" fmla="*/ 3 w 271"/>
                  <a:gd name="T1" fmla="*/ 418 h 419"/>
                  <a:gd name="T2" fmla="*/ 4 w 271"/>
                  <a:gd name="T3" fmla="*/ 415 h 419"/>
                  <a:gd name="T4" fmla="*/ 29 w 271"/>
                  <a:gd name="T5" fmla="*/ 393 h 419"/>
                  <a:gd name="T6" fmla="*/ 39 w 271"/>
                  <a:gd name="T7" fmla="*/ 380 h 419"/>
                  <a:gd name="T8" fmla="*/ 38 w 271"/>
                  <a:gd name="T9" fmla="*/ 379 h 419"/>
                  <a:gd name="T10" fmla="*/ 32 w 271"/>
                  <a:gd name="T11" fmla="*/ 378 h 419"/>
                  <a:gd name="T12" fmla="*/ 22 w 271"/>
                  <a:gd name="T13" fmla="*/ 379 h 419"/>
                  <a:gd name="T14" fmla="*/ 21 w 271"/>
                  <a:gd name="T15" fmla="*/ 378 h 419"/>
                  <a:gd name="T16" fmla="*/ 17 w 271"/>
                  <a:gd name="T17" fmla="*/ 372 h 419"/>
                  <a:gd name="T18" fmla="*/ 19 w 271"/>
                  <a:gd name="T19" fmla="*/ 368 h 419"/>
                  <a:gd name="T20" fmla="*/ 43 w 271"/>
                  <a:gd name="T21" fmla="*/ 354 h 419"/>
                  <a:gd name="T22" fmla="*/ 60 w 271"/>
                  <a:gd name="T23" fmla="*/ 320 h 419"/>
                  <a:gd name="T24" fmla="*/ 75 w 271"/>
                  <a:gd name="T25" fmla="*/ 304 h 419"/>
                  <a:gd name="T26" fmla="*/ 78 w 271"/>
                  <a:gd name="T27" fmla="*/ 301 h 419"/>
                  <a:gd name="T28" fmla="*/ 135 w 271"/>
                  <a:gd name="T29" fmla="*/ 248 h 419"/>
                  <a:gd name="T30" fmla="*/ 146 w 271"/>
                  <a:gd name="T31" fmla="*/ 230 h 419"/>
                  <a:gd name="T32" fmla="*/ 144 w 271"/>
                  <a:gd name="T33" fmla="*/ 206 h 419"/>
                  <a:gd name="T34" fmla="*/ 139 w 271"/>
                  <a:gd name="T35" fmla="*/ 179 h 419"/>
                  <a:gd name="T36" fmla="*/ 130 w 271"/>
                  <a:gd name="T37" fmla="*/ 155 h 419"/>
                  <a:gd name="T38" fmla="*/ 133 w 271"/>
                  <a:gd name="T39" fmla="*/ 154 h 419"/>
                  <a:gd name="T40" fmla="*/ 135 w 271"/>
                  <a:gd name="T41" fmla="*/ 150 h 419"/>
                  <a:gd name="T42" fmla="*/ 138 w 271"/>
                  <a:gd name="T43" fmla="*/ 148 h 419"/>
                  <a:gd name="T44" fmla="*/ 144 w 271"/>
                  <a:gd name="T45" fmla="*/ 147 h 419"/>
                  <a:gd name="T46" fmla="*/ 176 w 271"/>
                  <a:gd name="T47" fmla="*/ 139 h 419"/>
                  <a:gd name="T48" fmla="*/ 198 w 271"/>
                  <a:gd name="T49" fmla="*/ 134 h 419"/>
                  <a:gd name="T50" fmla="*/ 218 w 271"/>
                  <a:gd name="T51" fmla="*/ 105 h 419"/>
                  <a:gd name="T52" fmla="*/ 213 w 271"/>
                  <a:gd name="T53" fmla="*/ 93 h 419"/>
                  <a:gd name="T54" fmla="*/ 209 w 271"/>
                  <a:gd name="T55" fmla="*/ 86 h 419"/>
                  <a:gd name="T56" fmla="*/ 251 w 271"/>
                  <a:gd name="T57" fmla="*/ 80 h 419"/>
                  <a:gd name="T58" fmla="*/ 264 w 271"/>
                  <a:gd name="T59" fmla="*/ 64 h 419"/>
                  <a:gd name="T60" fmla="*/ 260 w 271"/>
                  <a:gd name="T61" fmla="*/ 61 h 419"/>
                  <a:gd name="T62" fmla="*/ 265 w 271"/>
                  <a:gd name="T63" fmla="*/ 57 h 419"/>
                  <a:gd name="T64" fmla="*/ 271 w 271"/>
                  <a:gd name="T65" fmla="*/ 48 h 419"/>
                  <a:gd name="T66" fmla="*/ 264 w 271"/>
                  <a:gd name="T67" fmla="*/ 44 h 419"/>
                  <a:gd name="T68" fmla="*/ 257 w 271"/>
                  <a:gd name="T69" fmla="*/ 35 h 419"/>
                  <a:gd name="T70" fmla="*/ 251 w 271"/>
                  <a:gd name="T71" fmla="*/ 16 h 419"/>
                  <a:gd name="T72" fmla="*/ 240 w 271"/>
                  <a:gd name="T73" fmla="*/ 13 h 419"/>
                  <a:gd name="T74" fmla="*/ 212 w 271"/>
                  <a:gd name="T75" fmla="*/ 0 h 419"/>
                  <a:gd name="T76" fmla="*/ 187 w 271"/>
                  <a:gd name="T77" fmla="*/ 17 h 419"/>
                  <a:gd name="T78" fmla="*/ 160 w 271"/>
                  <a:gd name="T79" fmla="*/ 23 h 419"/>
                  <a:gd name="T80" fmla="*/ 152 w 271"/>
                  <a:gd name="T81" fmla="*/ 27 h 419"/>
                  <a:gd name="T82" fmla="*/ 126 w 271"/>
                  <a:gd name="T83" fmla="*/ 28 h 419"/>
                  <a:gd name="T84" fmla="*/ 115 w 271"/>
                  <a:gd name="T85" fmla="*/ 31 h 419"/>
                  <a:gd name="T86" fmla="*/ 88 w 271"/>
                  <a:gd name="T87" fmla="*/ 31 h 419"/>
                  <a:gd name="T88" fmla="*/ 74 w 271"/>
                  <a:gd name="T89" fmla="*/ 30 h 419"/>
                  <a:gd name="T90" fmla="*/ 72 w 271"/>
                  <a:gd name="T91" fmla="*/ 33 h 419"/>
                  <a:gd name="T92" fmla="*/ 52 w 271"/>
                  <a:gd name="T93" fmla="*/ 44 h 4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71" h="419">
                    <a:moveTo>
                      <a:pt x="0" y="419"/>
                    </a:moveTo>
                    <a:lnTo>
                      <a:pt x="3" y="418"/>
                    </a:lnTo>
                    <a:lnTo>
                      <a:pt x="3" y="417"/>
                    </a:lnTo>
                    <a:lnTo>
                      <a:pt x="4" y="415"/>
                    </a:lnTo>
                    <a:lnTo>
                      <a:pt x="17" y="407"/>
                    </a:lnTo>
                    <a:lnTo>
                      <a:pt x="29" y="393"/>
                    </a:lnTo>
                    <a:lnTo>
                      <a:pt x="38" y="382"/>
                    </a:lnTo>
                    <a:lnTo>
                      <a:pt x="39" y="380"/>
                    </a:lnTo>
                    <a:lnTo>
                      <a:pt x="38" y="380"/>
                    </a:lnTo>
                    <a:lnTo>
                      <a:pt x="38" y="379"/>
                    </a:lnTo>
                    <a:lnTo>
                      <a:pt x="35" y="379"/>
                    </a:lnTo>
                    <a:lnTo>
                      <a:pt x="32" y="378"/>
                    </a:lnTo>
                    <a:lnTo>
                      <a:pt x="29" y="379"/>
                    </a:lnTo>
                    <a:lnTo>
                      <a:pt x="22" y="379"/>
                    </a:lnTo>
                    <a:lnTo>
                      <a:pt x="22" y="378"/>
                    </a:lnTo>
                    <a:lnTo>
                      <a:pt x="21" y="378"/>
                    </a:lnTo>
                    <a:lnTo>
                      <a:pt x="19" y="376"/>
                    </a:lnTo>
                    <a:lnTo>
                      <a:pt x="17" y="372"/>
                    </a:lnTo>
                    <a:lnTo>
                      <a:pt x="17" y="371"/>
                    </a:lnTo>
                    <a:lnTo>
                      <a:pt x="19" y="368"/>
                    </a:lnTo>
                    <a:lnTo>
                      <a:pt x="40" y="355"/>
                    </a:lnTo>
                    <a:lnTo>
                      <a:pt x="43" y="354"/>
                    </a:lnTo>
                    <a:lnTo>
                      <a:pt x="57" y="327"/>
                    </a:lnTo>
                    <a:lnTo>
                      <a:pt x="60" y="320"/>
                    </a:lnTo>
                    <a:lnTo>
                      <a:pt x="70" y="308"/>
                    </a:lnTo>
                    <a:lnTo>
                      <a:pt x="75" y="304"/>
                    </a:lnTo>
                    <a:lnTo>
                      <a:pt x="78" y="302"/>
                    </a:lnTo>
                    <a:lnTo>
                      <a:pt x="78" y="301"/>
                    </a:lnTo>
                    <a:lnTo>
                      <a:pt x="127" y="258"/>
                    </a:lnTo>
                    <a:lnTo>
                      <a:pt x="135" y="248"/>
                    </a:lnTo>
                    <a:lnTo>
                      <a:pt x="151" y="234"/>
                    </a:lnTo>
                    <a:lnTo>
                      <a:pt x="146" y="230"/>
                    </a:lnTo>
                    <a:lnTo>
                      <a:pt x="142" y="211"/>
                    </a:lnTo>
                    <a:lnTo>
                      <a:pt x="144" y="206"/>
                    </a:lnTo>
                    <a:lnTo>
                      <a:pt x="144" y="201"/>
                    </a:lnTo>
                    <a:lnTo>
                      <a:pt x="139" y="179"/>
                    </a:lnTo>
                    <a:lnTo>
                      <a:pt x="130" y="164"/>
                    </a:lnTo>
                    <a:lnTo>
                      <a:pt x="130" y="155"/>
                    </a:lnTo>
                    <a:lnTo>
                      <a:pt x="131" y="154"/>
                    </a:lnTo>
                    <a:lnTo>
                      <a:pt x="133" y="154"/>
                    </a:lnTo>
                    <a:lnTo>
                      <a:pt x="133" y="153"/>
                    </a:lnTo>
                    <a:lnTo>
                      <a:pt x="135" y="150"/>
                    </a:lnTo>
                    <a:lnTo>
                      <a:pt x="137" y="150"/>
                    </a:lnTo>
                    <a:lnTo>
                      <a:pt x="138" y="148"/>
                    </a:lnTo>
                    <a:lnTo>
                      <a:pt x="141" y="147"/>
                    </a:lnTo>
                    <a:lnTo>
                      <a:pt x="144" y="147"/>
                    </a:lnTo>
                    <a:lnTo>
                      <a:pt x="159" y="146"/>
                    </a:lnTo>
                    <a:lnTo>
                      <a:pt x="176" y="139"/>
                    </a:lnTo>
                    <a:lnTo>
                      <a:pt x="191" y="139"/>
                    </a:lnTo>
                    <a:lnTo>
                      <a:pt x="198" y="134"/>
                    </a:lnTo>
                    <a:lnTo>
                      <a:pt x="211" y="124"/>
                    </a:lnTo>
                    <a:lnTo>
                      <a:pt x="218" y="105"/>
                    </a:lnTo>
                    <a:lnTo>
                      <a:pt x="218" y="101"/>
                    </a:lnTo>
                    <a:lnTo>
                      <a:pt x="213" y="93"/>
                    </a:lnTo>
                    <a:lnTo>
                      <a:pt x="209" y="90"/>
                    </a:lnTo>
                    <a:lnTo>
                      <a:pt x="209" y="86"/>
                    </a:lnTo>
                    <a:lnTo>
                      <a:pt x="233" y="80"/>
                    </a:lnTo>
                    <a:lnTo>
                      <a:pt x="251" y="80"/>
                    </a:lnTo>
                    <a:lnTo>
                      <a:pt x="264" y="65"/>
                    </a:lnTo>
                    <a:lnTo>
                      <a:pt x="264" y="64"/>
                    </a:lnTo>
                    <a:lnTo>
                      <a:pt x="260" y="64"/>
                    </a:lnTo>
                    <a:lnTo>
                      <a:pt x="260" y="61"/>
                    </a:lnTo>
                    <a:lnTo>
                      <a:pt x="263" y="58"/>
                    </a:lnTo>
                    <a:lnTo>
                      <a:pt x="265" y="57"/>
                    </a:lnTo>
                    <a:lnTo>
                      <a:pt x="268" y="55"/>
                    </a:lnTo>
                    <a:lnTo>
                      <a:pt x="271" y="48"/>
                    </a:lnTo>
                    <a:lnTo>
                      <a:pt x="271" y="47"/>
                    </a:lnTo>
                    <a:lnTo>
                      <a:pt x="264" y="44"/>
                    </a:lnTo>
                    <a:lnTo>
                      <a:pt x="263" y="41"/>
                    </a:lnTo>
                    <a:lnTo>
                      <a:pt x="257" y="35"/>
                    </a:lnTo>
                    <a:lnTo>
                      <a:pt x="254" y="19"/>
                    </a:lnTo>
                    <a:lnTo>
                      <a:pt x="251" y="16"/>
                    </a:lnTo>
                    <a:lnTo>
                      <a:pt x="246" y="13"/>
                    </a:lnTo>
                    <a:lnTo>
                      <a:pt x="240" y="13"/>
                    </a:lnTo>
                    <a:lnTo>
                      <a:pt x="225" y="5"/>
                    </a:lnTo>
                    <a:lnTo>
                      <a:pt x="212" y="0"/>
                    </a:lnTo>
                    <a:lnTo>
                      <a:pt x="190" y="16"/>
                    </a:lnTo>
                    <a:lnTo>
                      <a:pt x="187" y="17"/>
                    </a:lnTo>
                    <a:lnTo>
                      <a:pt x="173" y="17"/>
                    </a:lnTo>
                    <a:lnTo>
                      <a:pt x="160" y="23"/>
                    </a:lnTo>
                    <a:lnTo>
                      <a:pt x="156" y="26"/>
                    </a:lnTo>
                    <a:lnTo>
                      <a:pt x="152" y="27"/>
                    </a:lnTo>
                    <a:lnTo>
                      <a:pt x="135" y="27"/>
                    </a:lnTo>
                    <a:lnTo>
                      <a:pt x="126" y="28"/>
                    </a:lnTo>
                    <a:lnTo>
                      <a:pt x="119" y="31"/>
                    </a:lnTo>
                    <a:lnTo>
                      <a:pt x="115" y="31"/>
                    </a:lnTo>
                    <a:lnTo>
                      <a:pt x="93" y="34"/>
                    </a:lnTo>
                    <a:lnTo>
                      <a:pt x="88" y="31"/>
                    </a:lnTo>
                    <a:lnTo>
                      <a:pt x="79" y="30"/>
                    </a:lnTo>
                    <a:lnTo>
                      <a:pt x="74" y="30"/>
                    </a:lnTo>
                    <a:lnTo>
                      <a:pt x="74" y="31"/>
                    </a:lnTo>
                    <a:lnTo>
                      <a:pt x="72" y="33"/>
                    </a:lnTo>
                    <a:lnTo>
                      <a:pt x="53" y="42"/>
                    </a:lnTo>
                    <a:lnTo>
                      <a:pt x="52" y="44"/>
                    </a:lnTo>
                    <a:lnTo>
                      <a:pt x="47" y="4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25" name="Freeform 1660">
                <a:extLst>
                  <a:ext uri="{FF2B5EF4-FFF2-40B4-BE49-F238E27FC236}">
                    <a16:creationId xmlns:a16="http://schemas.microsoft.com/office/drawing/2014/main" id="{BBC2C182-6284-1A50-1CF6-FFC0B27836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1" y="1563"/>
                <a:ext cx="20" cy="29"/>
              </a:xfrm>
              <a:custGeom>
                <a:avLst/>
                <a:gdLst>
                  <a:gd name="T0" fmla="*/ 2 w 79"/>
                  <a:gd name="T1" fmla="*/ 116 h 116"/>
                  <a:gd name="T2" fmla="*/ 2 w 79"/>
                  <a:gd name="T3" fmla="*/ 109 h 116"/>
                  <a:gd name="T4" fmla="*/ 0 w 79"/>
                  <a:gd name="T5" fmla="*/ 107 h 116"/>
                  <a:gd name="T6" fmla="*/ 0 w 79"/>
                  <a:gd name="T7" fmla="*/ 102 h 116"/>
                  <a:gd name="T8" fmla="*/ 34 w 79"/>
                  <a:gd name="T9" fmla="*/ 80 h 116"/>
                  <a:gd name="T10" fmla="*/ 35 w 79"/>
                  <a:gd name="T11" fmla="*/ 80 h 116"/>
                  <a:gd name="T12" fmla="*/ 42 w 79"/>
                  <a:gd name="T13" fmla="*/ 77 h 116"/>
                  <a:gd name="T14" fmla="*/ 48 w 79"/>
                  <a:gd name="T15" fmla="*/ 74 h 116"/>
                  <a:gd name="T16" fmla="*/ 50 w 79"/>
                  <a:gd name="T17" fmla="*/ 83 h 116"/>
                  <a:gd name="T18" fmla="*/ 50 w 79"/>
                  <a:gd name="T19" fmla="*/ 85 h 116"/>
                  <a:gd name="T20" fmla="*/ 52 w 79"/>
                  <a:gd name="T21" fmla="*/ 84 h 116"/>
                  <a:gd name="T22" fmla="*/ 53 w 79"/>
                  <a:gd name="T23" fmla="*/ 84 h 116"/>
                  <a:gd name="T24" fmla="*/ 56 w 79"/>
                  <a:gd name="T25" fmla="*/ 69 h 116"/>
                  <a:gd name="T26" fmla="*/ 56 w 79"/>
                  <a:gd name="T27" fmla="*/ 60 h 116"/>
                  <a:gd name="T28" fmla="*/ 55 w 79"/>
                  <a:gd name="T29" fmla="*/ 59 h 116"/>
                  <a:gd name="T30" fmla="*/ 50 w 79"/>
                  <a:gd name="T31" fmla="*/ 44 h 116"/>
                  <a:gd name="T32" fmla="*/ 50 w 79"/>
                  <a:gd name="T33" fmla="*/ 40 h 116"/>
                  <a:gd name="T34" fmla="*/ 52 w 79"/>
                  <a:gd name="T35" fmla="*/ 34 h 116"/>
                  <a:gd name="T36" fmla="*/ 53 w 79"/>
                  <a:gd name="T37" fmla="*/ 31 h 116"/>
                  <a:gd name="T38" fmla="*/ 55 w 79"/>
                  <a:gd name="T39" fmla="*/ 30 h 116"/>
                  <a:gd name="T40" fmla="*/ 60 w 79"/>
                  <a:gd name="T41" fmla="*/ 16 h 116"/>
                  <a:gd name="T42" fmla="*/ 62 w 79"/>
                  <a:gd name="T43" fmla="*/ 14 h 116"/>
                  <a:gd name="T44" fmla="*/ 63 w 79"/>
                  <a:gd name="T45" fmla="*/ 14 h 116"/>
                  <a:gd name="T46" fmla="*/ 63 w 79"/>
                  <a:gd name="T47" fmla="*/ 13 h 116"/>
                  <a:gd name="T48" fmla="*/ 74 w 79"/>
                  <a:gd name="T49" fmla="*/ 3 h 116"/>
                  <a:gd name="T50" fmla="*/ 79 w 79"/>
                  <a:gd name="T51" fmla="*/ 2 h 116"/>
                  <a:gd name="T52" fmla="*/ 77 w 79"/>
                  <a:gd name="T53" fmla="*/ 0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79" h="116">
                    <a:moveTo>
                      <a:pt x="2" y="116"/>
                    </a:moveTo>
                    <a:lnTo>
                      <a:pt x="2" y="109"/>
                    </a:lnTo>
                    <a:lnTo>
                      <a:pt x="0" y="107"/>
                    </a:lnTo>
                    <a:lnTo>
                      <a:pt x="0" y="102"/>
                    </a:lnTo>
                    <a:lnTo>
                      <a:pt x="34" y="80"/>
                    </a:lnTo>
                    <a:lnTo>
                      <a:pt x="35" y="80"/>
                    </a:lnTo>
                    <a:lnTo>
                      <a:pt x="42" y="77"/>
                    </a:lnTo>
                    <a:lnTo>
                      <a:pt x="48" y="74"/>
                    </a:lnTo>
                    <a:lnTo>
                      <a:pt x="50" y="83"/>
                    </a:lnTo>
                    <a:lnTo>
                      <a:pt x="50" y="85"/>
                    </a:lnTo>
                    <a:lnTo>
                      <a:pt x="52" y="84"/>
                    </a:lnTo>
                    <a:lnTo>
                      <a:pt x="53" y="84"/>
                    </a:lnTo>
                    <a:lnTo>
                      <a:pt x="56" y="69"/>
                    </a:lnTo>
                    <a:lnTo>
                      <a:pt x="56" y="60"/>
                    </a:lnTo>
                    <a:lnTo>
                      <a:pt x="55" y="59"/>
                    </a:lnTo>
                    <a:lnTo>
                      <a:pt x="50" y="44"/>
                    </a:lnTo>
                    <a:lnTo>
                      <a:pt x="50" y="40"/>
                    </a:lnTo>
                    <a:lnTo>
                      <a:pt x="52" y="34"/>
                    </a:lnTo>
                    <a:lnTo>
                      <a:pt x="53" y="31"/>
                    </a:lnTo>
                    <a:lnTo>
                      <a:pt x="55" y="30"/>
                    </a:lnTo>
                    <a:lnTo>
                      <a:pt x="60" y="16"/>
                    </a:lnTo>
                    <a:lnTo>
                      <a:pt x="62" y="14"/>
                    </a:lnTo>
                    <a:lnTo>
                      <a:pt x="63" y="14"/>
                    </a:lnTo>
                    <a:lnTo>
                      <a:pt x="63" y="13"/>
                    </a:lnTo>
                    <a:lnTo>
                      <a:pt x="74" y="3"/>
                    </a:lnTo>
                    <a:lnTo>
                      <a:pt x="79" y="2"/>
                    </a:lnTo>
                    <a:lnTo>
                      <a:pt x="77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26" name="Freeform 1661">
                <a:extLst>
                  <a:ext uri="{FF2B5EF4-FFF2-40B4-BE49-F238E27FC236}">
                    <a16:creationId xmlns:a16="http://schemas.microsoft.com/office/drawing/2014/main" id="{C8645175-96DA-18A4-8644-359B0F5950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3" y="1528"/>
                <a:ext cx="61" cy="25"/>
              </a:xfrm>
              <a:custGeom>
                <a:avLst/>
                <a:gdLst>
                  <a:gd name="T0" fmla="*/ 246 w 246"/>
                  <a:gd name="T1" fmla="*/ 1 h 99"/>
                  <a:gd name="T2" fmla="*/ 234 w 246"/>
                  <a:gd name="T3" fmla="*/ 11 h 99"/>
                  <a:gd name="T4" fmla="*/ 232 w 246"/>
                  <a:gd name="T5" fmla="*/ 18 h 99"/>
                  <a:gd name="T6" fmla="*/ 221 w 246"/>
                  <a:gd name="T7" fmla="*/ 20 h 99"/>
                  <a:gd name="T8" fmla="*/ 207 w 246"/>
                  <a:gd name="T9" fmla="*/ 13 h 99"/>
                  <a:gd name="T10" fmla="*/ 201 w 246"/>
                  <a:gd name="T11" fmla="*/ 7 h 99"/>
                  <a:gd name="T12" fmla="*/ 195 w 246"/>
                  <a:gd name="T13" fmla="*/ 6 h 99"/>
                  <a:gd name="T14" fmla="*/ 185 w 246"/>
                  <a:gd name="T15" fmla="*/ 18 h 99"/>
                  <a:gd name="T16" fmla="*/ 184 w 246"/>
                  <a:gd name="T17" fmla="*/ 21 h 99"/>
                  <a:gd name="T18" fmla="*/ 175 w 246"/>
                  <a:gd name="T19" fmla="*/ 27 h 99"/>
                  <a:gd name="T20" fmla="*/ 174 w 246"/>
                  <a:gd name="T21" fmla="*/ 24 h 99"/>
                  <a:gd name="T22" fmla="*/ 171 w 246"/>
                  <a:gd name="T23" fmla="*/ 18 h 99"/>
                  <a:gd name="T24" fmla="*/ 165 w 246"/>
                  <a:gd name="T25" fmla="*/ 25 h 99"/>
                  <a:gd name="T26" fmla="*/ 162 w 246"/>
                  <a:gd name="T27" fmla="*/ 27 h 99"/>
                  <a:gd name="T28" fmla="*/ 153 w 246"/>
                  <a:gd name="T29" fmla="*/ 31 h 99"/>
                  <a:gd name="T30" fmla="*/ 128 w 246"/>
                  <a:gd name="T31" fmla="*/ 28 h 99"/>
                  <a:gd name="T32" fmla="*/ 111 w 246"/>
                  <a:gd name="T33" fmla="*/ 13 h 99"/>
                  <a:gd name="T34" fmla="*/ 102 w 246"/>
                  <a:gd name="T35" fmla="*/ 7 h 99"/>
                  <a:gd name="T36" fmla="*/ 101 w 246"/>
                  <a:gd name="T37" fmla="*/ 13 h 99"/>
                  <a:gd name="T38" fmla="*/ 95 w 246"/>
                  <a:gd name="T39" fmla="*/ 11 h 99"/>
                  <a:gd name="T40" fmla="*/ 88 w 246"/>
                  <a:gd name="T41" fmla="*/ 15 h 99"/>
                  <a:gd name="T42" fmla="*/ 76 w 246"/>
                  <a:gd name="T43" fmla="*/ 27 h 99"/>
                  <a:gd name="T44" fmla="*/ 65 w 246"/>
                  <a:gd name="T45" fmla="*/ 31 h 99"/>
                  <a:gd name="T46" fmla="*/ 62 w 246"/>
                  <a:gd name="T47" fmla="*/ 55 h 99"/>
                  <a:gd name="T48" fmla="*/ 61 w 246"/>
                  <a:gd name="T49" fmla="*/ 66 h 99"/>
                  <a:gd name="T50" fmla="*/ 61 w 246"/>
                  <a:gd name="T51" fmla="*/ 68 h 99"/>
                  <a:gd name="T52" fmla="*/ 56 w 246"/>
                  <a:gd name="T53" fmla="*/ 70 h 99"/>
                  <a:gd name="T54" fmla="*/ 55 w 246"/>
                  <a:gd name="T55" fmla="*/ 70 h 99"/>
                  <a:gd name="T56" fmla="*/ 49 w 246"/>
                  <a:gd name="T57" fmla="*/ 66 h 99"/>
                  <a:gd name="T58" fmla="*/ 48 w 246"/>
                  <a:gd name="T59" fmla="*/ 60 h 99"/>
                  <a:gd name="T60" fmla="*/ 44 w 246"/>
                  <a:gd name="T61" fmla="*/ 60 h 99"/>
                  <a:gd name="T62" fmla="*/ 45 w 246"/>
                  <a:gd name="T63" fmla="*/ 67 h 99"/>
                  <a:gd name="T64" fmla="*/ 21 w 246"/>
                  <a:gd name="T65" fmla="*/ 85 h 99"/>
                  <a:gd name="T66" fmla="*/ 3 w 246"/>
                  <a:gd name="T67" fmla="*/ 89 h 99"/>
                  <a:gd name="T68" fmla="*/ 0 w 246"/>
                  <a:gd name="T69" fmla="*/ 89 h 99"/>
                  <a:gd name="T70" fmla="*/ 7 w 246"/>
                  <a:gd name="T71" fmla="*/ 99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46" h="99">
                    <a:moveTo>
                      <a:pt x="246" y="0"/>
                    </a:moveTo>
                    <a:lnTo>
                      <a:pt x="246" y="1"/>
                    </a:lnTo>
                    <a:lnTo>
                      <a:pt x="241" y="3"/>
                    </a:lnTo>
                    <a:lnTo>
                      <a:pt x="234" y="11"/>
                    </a:lnTo>
                    <a:lnTo>
                      <a:pt x="232" y="13"/>
                    </a:lnTo>
                    <a:lnTo>
                      <a:pt x="232" y="18"/>
                    </a:lnTo>
                    <a:lnTo>
                      <a:pt x="228" y="20"/>
                    </a:lnTo>
                    <a:lnTo>
                      <a:pt x="221" y="20"/>
                    </a:lnTo>
                    <a:lnTo>
                      <a:pt x="207" y="14"/>
                    </a:lnTo>
                    <a:lnTo>
                      <a:pt x="207" y="13"/>
                    </a:lnTo>
                    <a:lnTo>
                      <a:pt x="206" y="10"/>
                    </a:lnTo>
                    <a:lnTo>
                      <a:pt x="201" y="7"/>
                    </a:lnTo>
                    <a:lnTo>
                      <a:pt x="201" y="6"/>
                    </a:lnTo>
                    <a:lnTo>
                      <a:pt x="195" y="6"/>
                    </a:lnTo>
                    <a:lnTo>
                      <a:pt x="188" y="13"/>
                    </a:lnTo>
                    <a:lnTo>
                      <a:pt x="185" y="18"/>
                    </a:lnTo>
                    <a:lnTo>
                      <a:pt x="185" y="20"/>
                    </a:lnTo>
                    <a:lnTo>
                      <a:pt x="184" y="21"/>
                    </a:lnTo>
                    <a:lnTo>
                      <a:pt x="182" y="21"/>
                    </a:lnTo>
                    <a:lnTo>
                      <a:pt x="175" y="27"/>
                    </a:lnTo>
                    <a:lnTo>
                      <a:pt x="175" y="25"/>
                    </a:lnTo>
                    <a:lnTo>
                      <a:pt x="174" y="24"/>
                    </a:lnTo>
                    <a:lnTo>
                      <a:pt x="172" y="20"/>
                    </a:lnTo>
                    <a:lnTo>
                      <a:pt x="171" y="18"/>
                    </a:lnTo>
                    <a:lnTo>
                      <a:pt x="165" y="24"/>
                    </a:lnTo>
                    <a:lnTo>
                      <a:pt x="165" y="25"/>
                    </a:lnTo>
                    <a:lnTo>
                      <a:pt x="164" y="27"/>
                    </a:lnTo>
                    <a:lnTo>
                      <a:pt x="162" y="27"/>
                    </a:lnTo>
                    <a:lnTo>
                      <a:pt x="158" y="29"/>
                    </a:lnTo>
                    <a:lnTo>
                      <a:pt x="153" y="31"/>
                    </a:lnTo>
                    <a:lnTo>
                      <a:pt x="134" y="31"/>
                    </a:lnTo>
                    <a:lnTo>
                      <a:pt x="128" y="28"/>
                    </a:lnTo>
                    <a:lnTo>
                      <a:pt x="122" y="24"/>
                    </a:lnTo>
                    <a:lnTo>
                      <a:pt x="111" y="13"/>
                    </a:lnTo>
                    <a:lnTo>
                      <a:pt x="104" y="8"/>
                    </a:lnTo>
                    <a:lnTo>
                      <a:pt x="102" y="7"/>
                    </a:lnTo>
                    <a:lnTo>
                      <a:pt x="101" y="7"/>
                    </a:lnTo>
                    <a:lnTo>
                      <a:pt x="101" y="13"/>
                    </a:lnTo>
                    <a:lnTo>
                      <a:pt x="100" y="11"/>
                    </a:lnTo>
                    <a:lnTo>
                      <a:pt x="95" y="11"/>
                    </a:lnTo>
                    <a:lnTo>
                      <a:pt x="90" y="14"/>
                    </a:lnTo>
                    <a:lnTo>
                      <a:pt x="88" y="15"/>
                    </a:lnTo>
                    <a:lnTo>
                      <a:pt x="87" y="15"/>
                    </a:lnTo>
                    <a:lnTo>
                      <a:pt x="76" y="27"/>
                    </a:lnTo>
                    <a:lnTo>
                      <a:pt x="66" y="31"/>
                    </a:lnTo>
                    <a:lnTo>
                      <a:pt x="65" y="31"/>
                    </a:lnTo>
                    <a:lnTo>
                      <a:pt x="65" y="45"/>
                    </a:lnTo>
                    <a:lnTo>
                      <a:pt x="62" y="55"/>
                    </a:lnTo>
                    <a:lnTo>
                      <a:pt x="62" y="63"/>
                    </a:lnTo>
                    <a:lnTo>
                      <a:pt x="61" y="66"/>
                    </a:lnTo>
                    <a:lnTo>
                      <a:pt x="59" y="67"/>
                    </a:lnTo>
                    <a:lnTo>
                      <a:pt x="61" y="68"/>
                    </a:lnTo>
                    <a:lnTo>
                      <a:pt x="58" y="70"/>
                    </a:lnTo>
                    <a:lnTo>
                      <a:pt x="56" y="70"/>
                    </a:lnTo>
                    <a:lnTo>
                      <a:pt x="55" y="71"/>
                    </a:lnTo>
                    <a:lnTo>
                      <a:pt x="55" y="70"/>
                    </a:lnTo>
                    <a:lnTo>
                      <a:pt x="51" y="66"/>
                    </a:lnTo>
                    <a:lnTo>
                      <a:pt x="49" y="66"/>
                    </a:lnTo>
                    <a:lnTo>
                      <a:pt x="49" y="61"/>
                    </a:lnTo>
                    <a:lnTo>
                      <a:pt x="48" y="60"/>
                    </a:lnTo>
                    <a:lnTo>
                      <a:pt x="44" y="59"/>
                    </a:lnTo>
                    <a:lnTo>
                      <a:pt x="44" y="60"/>
                    </a:lnTo>
                    <a:lnTo>
                      <a:pt x="45" y="63"/>
                    </a:lnTo>
                    <a:lnTo>
                      <a:pt x="45" y="67"/>
                    </a:lnTo>
                    <a:lnTo>
                      <a:pt x="42" y="73"/>
                    </a:lnTo>
                    <a:lnTo>
                      <a:pt x="21" y="85"/>
                    </a:lnTo>
                    <a:lnTo>
                      <a:pt x="4" y="89"/>
                    </a:lnTo>
                    <a:lnTo>
                      <a:pt x="3" y="89"/>
                    </a:lnTo>
                    <a:lnTo>
                      <a:pt x="2" y="88"/>
                    </a:lnTo>
                    <a:lnTo>
                      <a:pt x="0" y="89"/>
                    </a:lnTo>
                    <a:lnTo>
                      <a:pt x="6" y="96"/>
                    </a:lnTo>
                    <a:lnTo>
                      <a:pt x="7" y="9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27" name="Freeform 1662">
                <a:extLst>
                  <a:ext uri="{FF2B5EF4-FFF2-40B4-BE49-F238E27FC236}">
                    <a16:creationId xmlns:a16="http://schemas.microsoft.com/office/drawing/2014/main" id="{E1FE7B53-DF5D-E410-0172-BBBE9EC1D0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9" y="1528"/>
                <a:ext cx="20" cy="58"/>
              </a:xfrm>
              <a:custGeom>
                <a:avLst/>
                <a:gdLst>
                  <a:gd name="T0" fmla="*/ 62 w 80"/>
                  <a:gd name="T1" fmla="*/ 0 h 232"/>
                  <a:gd name="T2" fmla="*/ 64 w 80"/>
                  <a:gd name="T3" fmla="*/ 0 h 232"/>
                  <a:gd name="T4" fmla="*/ 64 w 80"/>
                  <a:gd name="T5" fmla="*/ 3 h 232"/>
                  <a:gd name="T6" fmla="*/ 62 w 80"/>
                  <a:gd name="T7" fmla="*/ 3 h 232"/>
                  <a:gd name="T8" fmla="*/ 62 w 80"/>
                  <a:gd name="T9" fmla="*/ 15 h 232"/>
                  <a:gd name="T10" fmla="*/ 72 w 80"/>
                  <a:gd name="T11" fmla="*/ 34 h 232"/>
                  <a:gd name="T12" fmla="*/ 72 w 80"/>
                  <a:gd name="T13" fmla="*/ 35 h 232"/>
                  <a:gd name="T14" fmla="*/ 75 w 80"/>
                  <a:gd name="T15" fmla="*/ 35 h 232"/>
                  <a:gd name="T16" fmla="*/ 75 w 80"/>
                  <a:gd name="T17" fmla="*/ 45 h 232"/>
                  <a:gd name="T18" fmla="*/ 78 w 80"/>
                  <a:gd name="T19" fmla="*/ 50 h 232"/>
                  <a:gd name="T20" fmla="*/ 80 w 80"/>
                  <a:gd name="T21" fmla="*/ 56 h 232"/>
                  <a:gd name="T22" fmla="*/ 78 w 80"/>
                  <a:gd name="T23" fmla="*/ 68 h 232"/>
                  <a:gd name="T24" fmla="*/ 76 w 80"/>
                  <a:gd name="T25" fmla="*/ 73 h 232"/>
                  <a:gd name="T26" fmla="*/ 75 w 80"/>
                  <a:gd name="T27" fmla="*/ 80 h 232"/>
                  <a:gd name="T28" fmla="*/ 75 w 80"/>
                  <a:gd name="T29" fmla="*/ 81 h 232"/>
                  <a:gd name="T30" fmla="*/ 74 w 80"/>
                  <a:gd name="T31" fmla="*/ 85 h 232"/>
                  <a:gd name="T32" fmla="*/ 69 w 80"/>
                  <a:gd name="T33" fmla="*/ 89 h 232"/>
                  <a:gd name="T34" fmla="*/ 69 w 80"/>
                  <a:gd name="T35" fmla="*/ 91 h 232"/>
                  <a:gd name="T36" fmla="*/ 67 w 80"/>
                  <a:gd name="T37" fmla="*/ 95 h 232"/>
                  <a:gd name="T38" fmla="*/ 62 w 80"/>
                  <a:gd name="T39" fmla="*/ 99 h 232"/>
                  <a:gd name="T40" fmla="*/ 58 w 80"/>
                  <a:gd name="T41" fmla="*/ 101 h 232"/>
                  <a:gd name="T42" fmla="*/ 54 w 80"/>
                  <a:gd name="T43" fmla="*/ 101 h 232"/>
                  <a:gd name="T44" fmla="*/ 53 w 80"/>
                  <a:gd name="T45" fmla="*/ 99 h 232"/>
                  <a:gd name="T46" fmla="*/ 50 w 80"/>
                  <a:gd name="T47" fmla="*/ 98 h 232"/>
                  <a:gd name="T48" fmla="*/ 43 w 80"/>
                  <a:gd name="T49" fmla="*/ 96 h 232"/>
                  <a:gd name="T50" fmla="*/ 40 w 80"/>
                  <a:gd name="T51" fmla="*/ 99 h 232"/>
                  <a:gd name="T52" fmla="*/ 37 w 80"/>
                  <a:gd name="T53" fmla="*/ 103 h 232"/>
                  <a:gd name="T54" fmla="*/ 36 w 80"/>
                  <a:gd name="T55" fmla="*/ 105 h 232"/>
                  <a:gd name="T56" fmla="*/ 36 w 80"/>
                  <a:gd name="T57" fmla="*/ 106 h 232"/>
                  <a:gd name="T58" fmla="*/ 33 w 80"/>
                  <a:gd name="T59" fmla="*/ 113 h 232"/>
                  <a:gd name="T60" fmla="*/ 31 w 80"/>
                  <a:gd name="T61" fmla="*/ 115 h 232"/>
                  <a:gd name="T62" fmla="*/ 29 w 80"/>
                  <a:gd name="T63" fmla="*/ 115 h 232"/>
                  <a:gd name="T64" fmla="*/ 26 w 80"/>
                  <a:gd name="T65" fmla="*/ 113 h 232"/>
                  <a:gd name="T66" fmla="*/ 22 w 80"/>
                  <a:gd name="T67" fmla="*/ 116 h 232"/>
                  <a:gd name="T68" fmla="*/ 20 w 80"/>
                  <a:gd name="T69" fmla="*/ 116 h 232"/>
                  <a:gd name="T70" fmla="*/ 0 w 80"/>
                  <a:gd name="T71" fmla="*/ 137 h 232"/>
                  <a:gd name="T72" fmla="*/ 0 w 80"/>
                  <a:gd name="T73" fmla="*/ 138 h 232"/>
                  <a:gd name="T74" fmla="*/ 1 w 80"/>
                  <a:gd name="T75" fmla="*/ 138 h 232"/>
                  <a:gd name="T76" fmla="*/ 2 w 80"/>
                  <a:gd name="T77" fmla="*/ 140 h 232"/>
                  <a:gd name="T78" fmla="*/ 8 w 80"/>
                  <a:gd name="T79" fmla="*/ 142 h 232"/>
                  <a:gd name="T80" fmla="*/ 9 w 80"/>
                  <a:gd name="T81" fmla="*/ 142 h 232"/>
                  <a:gd name="T82" fmla="*/ 13 w 80"/>
                  <a:gd name="T83" fmla="*/ 148 h 232"/>
                  <a:gd name="T84" fmla="*/ 15 w 80"/>
                  <a:gd name="T85" fmla="*/ 152 h 232"/>
                  <a:gd name="T86" fmla="*/ 15 w 80"/>
                  <a:gd name="T87" fmla="*/ 158 h 232"/>
                  <a:gd name="T88" fmla="*/ 16 w 80"/>
                  <a:gd name="T89" fmla="*/ 165 h 232"/>
                  <a:gd name="T90" fmla="*/ 17 w 80"/>
                  <a:gd name="T91" fmla="*/ 166 h 232"/>
                  <a:gd name="T92" fmla="*/ 20 w 80"/>
                  <a:gd name="T93" fmla="*/ 168 h 232"/>
                  <a:gd name="T94" fmla="*/ 20 w 80"/>
                  <a:gd name="T95" fmla="*/ 172 h 232"/>
                  <a:gd name="T96" fmla="*/ 24 w 80"/>
                  <a:gd name="T97" fmla="*/ 176 h 232"/>
                  <a:gd name="T98" fmla="*/ 30 w 80"/>
                  <a:gd name="T99" fmla="*/ 179 h 232"/>
                  <a:gd name="T100" fmla="*/ 36 w 80"/>
                  <a:gd name="T101" fmla="*/ 179 h 232"/>
                  <a:gd name="T102" fmla="*/ 41 w 80"/>
                  <a:gd name="T103" fmla="*/ 180 h 232"/>
                  <a:gd name="T104" fmla="*/ 43 w 80"/>
                  <a:gd name="T105" fmla="*/ 180 h 232"/>
                  <a:gd name="T106" fmla="*/ 47 w 80"/>
                  <a:gd name="T107" fmla="*/ 185 h 232"/>
                  <a:gd name="T108" fmla="*/ 47 w 80"/>
                  <a:gd name="T109" fmla="*/ 189 h 232"/>
                  <a:gd name="T110" fmla="*/ 51 w 80"/>
                  <a:gd name="T111" fmla="*/ 215 h 232"/>
                  <a:gd name="T112" fmla="*/ 51 w 80"/>
                  <a:gd name="T113" fmla="*/ 219 h 232"/>
                  <a:gd name="T114" fmla="*/ 53 w 80"/>
                  <a:gd name="T115" fmla="*/ 228 h 232"/>
                  <a:gd name="T116" fmla="*/ 53 w 80"/>
                  <a:gd name="T117" fmla="*/ 232 h 2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80" h="232">
                    <a:moveTo>
                      <a:pt x="62" y="0"/>
                    </a:moveTo>
                    <a:lnTo>
                      <a:pt x="64" y="0"/>
                    </a:lnTo>
                    <a:lnTo>
                      <a:pt x="64" y="3"/>
                    </a:lnTo>
                    <a:lnTo>
                      <a:pt x="62" y="3"/>
                    </a:lnTo>
                    <a:lnTo>
                      <a:pt x="62" y="15"/>
                    </a:lnTo>
                    <a:lnTo>
                      <a:pt x="72" y="34"/>
                    </a:lnTo>
                    <a:lnTo>
                      <a:pt x="72" y="35"/>
                    </a:lnTo>
                    <a:lnTo>
                      <a:pt x="75" y="35"/>
                    </a:lnTo>
                    <a:lnTo>
                      <a:pt x="75" y="45"/>
                    </a:lnTo>
                    <a:lnTo>
                      <a:pt x="78" y="50"/>
                    </a:lnTo>
                    <a:lnTo>
                      <a:pt x="80" y="56"/>
                    </a:lnTo>
                    <a:lnTo>
                      <a:pt x="78" y="68"/>
                    </a:lnTo>
                    <a:lnTo>
                      <a:pt x="76" y="73"/>
                    </a:lnTo>
                    <a:lnTo>
                      <a:pt x="75" y="80"/>
                    </a:lnTo>
                    <a:lnTo>
                      <a:pt x="75" y="81"/>
                    </a:lnTo>
                    <a:lnTo>
                      <a:pt x="74" y="85"/>
                    </a:lnTo>
                    <a:lnTo>
                      <a:pt x="69" y="89"/>
                    </a:lnTo>
                    <a:lnTo>
                      <a:pt x="69" y="91"/>
                    </a:lnTo>
                    <a:lnTo>
                      <a:pt x="67" y="95"/>
                    </a:lnTo>
                    <a:lnTo>
                      <a:pt x="62" y="99"/>
                    </a:lnTo>
                    <a:lnTo>
                      <a:pt x="58" y="101"/>
                    </a:lnTo>
                    <a:lnTo>
                      <a:pt x="54" y="101"/>
                    </a:lnTo>
                    <a:lnTo>
                      <a:pt x="53" y="99"/>
                    </a:lnTo>
                    <a:lnTo>
                      <a:pt x="50" y="98"/>
                    </a:lnTo>
                    <a:lnTo>
                      <a:pt x="43" y="96"/>
                    </a:lnTo>
                    <a:lnTo>
                      <a:pt x="40" y="99"/>
                    </a:lnTo>
                    <a:lnTo>
                      <a:pt x="37" y="103"/>
                    </a:lnTo>
                    <a:lnTo>
                      <a:pt x="36" y="105"/>
                    </a:lnTo>
                    <a:lnTo>
                      <a:pt x="36" y="106"/>
                    </a:lnTo>
                    <a:lnTo>
                      <a:pt x="33" y="113"/>
                    </a:lnTo>
                    <a:lnTo>
                      <a:pt x="31" y="115"/>
                    </a:lnTo>
                    <a:lnTo>
                      <a:pt x="29" y="115"/>
                    </a:lnTo>
                    <a:lnTo>
                      <a:pt x="26" y="113"/>
                    </a:lnTo>
                    <a:lnTo>
                      <a:pt x="22" y="116"/>
                    </a:lnTo>
                    <a:lnTo>
                      <a:pt x="20" y="116"/>
                    </a:lnTo>
                    <a:lnTo>
                      <a:pt x="0" y="137"/>
                    </a:lnTo>
                    <a:lnTo>
                      <a:pt x="0" y="138"/>
                    </a:lnTo>
                    <a:lnTo>
                      <a:pt x="1" y="138"/>
                    </a:lnTo>
                    <a:lnTo>
                      <a:pt x="2" y="140"/>
                    </a:lnTo>
                    <a:lnTo>
                      <a:pt x="8" y="142"/>
                    </a:lnTo>
                    <a:lnTo>
                      <a:pt x="9" y="142"/>
                    </a:lnTo>
                    <a:lnTo>
                      <a:pt x="13" y="148"/>
                    </a:lnTo>
                    <a:lnTo>
                      <a:pt x="15" y="152"/>
                    </a:lnTo>
                    <a:lnTo>
                      <a:pt x="15" y="158"/>
                    </a:lnTo>
                    <a:lnTo>
                      <a:pt x="16" y="165"/>
                    </a:lnTo>
                    <a:lnTo>
                      <a:pt x="17" y="166"/>
                    </a:lnTo>
                    <a:lnTo>
                      <a:pt x="20" y="168"/>
                    </a:lnTo>
                    <a:lnTo>
                      <a:pt x="20" y="172"/>
                    </a:lnTo>
                    <a:lnTo>
                      <a:pt x="24" y="176"/>
                    </a:lnTo>
                    <a:lnTo>
                      <a:pt x="30" y="179"/>
                    </a:lnTo>
                    <a:lnTo>
                      <a:pt x="36" y="179"/>
                    </a:lnTo>
                    <a:lnTo>
                      <a:pt x="41" y="180"/>
                    </a:lnTo>
                    <a:lnTo>
                      <a:pt x="43" y="180"/>
                    </a:lnTo>
                    <a:lnTo>
                      <a:pt x="47" y="185"/>
                    </a:lnTo>
                    <a:lnTo>
                      <a:pt x="47" y="189"/>
                    </a:lnTo>
                    <a:lnTo>
                      <a:pt x="51" y="215"/>
                    </a:lnTo>
                    <a:lnTo>
                      <a:pt x="51" y="219"/>
                    </a:lnTo>
                    <a:lnTo>
                      <a:pt x="53" y="228"/>
                    </a:lnTo>
                    <a:lnTo>
                      <a:pt x="53" y="23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28" name="Freeform 1663">
                <a:extLst>
                  <a:ext uri="{FF2B5EF4-FFF2-40B4-BE49-F238E27FC236}">
                    <a16:creationId xmlns:a16="http://schemas.microsoft.com/office/drawing/2014/main" id="{3450F6AC-5DC9-101D-91C0-1B7A8A68A8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2" y="1582"/>
                <a:ext cx="29" cy="16"/>
              </a:xfrm>
              <a:custGeom>
                <a:avLst/>
                <a:gdLst>
                  <a:gd name="T0" fmla="*/ 117 w 117"/>
                  <a:gd name="T1" fmla="*/ 40 h 64"/>
                  <a:gd name="T2" fmla="*/ 117 w 117"/>
                  <a:gd name="T3" fmla="*/ 42 h 64"/>
                  <a:gd name="T4" fmla="*/ 108 w 117"/>
                  <a:gd name="T5" fmla="*/ 43 h 64"/>
                  <a:gd name="T6" fmla="*/ 90 w 117"/>
                  <a:gd name="T7" fmla="*/ 53 h 64"/>
                  <a:gd name="T8" fmla="*/ 85 w 117"/>
                  <a:gd name="T9" fmla="*/ 58 h 64"/>
                  <a:gd name="T10" fmla="*/ 81 w 117"/>
                  <a:gd name="T11" fmla="*/ 64 h 64"/>
                  <a:gd name="T12" fmla="*/ 72 w 117"/>
                  <a:gd name="T13" fmla="*/ 64 h 64"/>
                  <a:gd name="T14" fmla="*/ 72 w 117"/>
                  <a:gd name="T15" fmla="*/ 62 h 64"/>
                  <a:gd name="T16" fmla="*/ 61 w 117"/>
                  <a:gd name="T17" fmla="*/ 61 h 64"/>
                  <a:gd name="T18" fmla="*/ 48 w 117"/>
                  <a:gd name="T19" fmla="*/ 46 h 64"/>
                  <a:gd name="T20" fmla="*/ 43 w 117"/>
                  <a:gd name="T21" fmla="*/ 32 h 64"/>
                  <a:gd name="T22" fmla="*/ 41 w 117"/>
                  <a:gd name="T23" fmla="*/ 31 h 64"/>
                  <a:gd name="T24" fmla="*/ 41 w 117"/>
                  <a:gd name="T25" fmla="*/ 29 h 64"/>
                  <a:gd name="T26" fmla="*/ 47 w 117"/>
                  <a:gd name="T27" fmla="*/ 19 h 64"/>
                  <a:gd name="T28" fmla="*/ 51 w 117"/>
                  <a:gd name="T29" fmla="*/ 15 h 64"/>
                  <a:gd name="T30" fmla="*/ 57 w 117"/>
                  <a:gd name="T31" fmla="*/ 15 h 64"/>
                  <a:gd name="T32" fmla="*/ 51 w 117"/>
                  <a:gd name="T33" fmla="*/ 9 h 64"/>
                  <a:gd name="T34" fmla="*/ 45 w 117"/>
                  <a:gd name="T35" fmla="*/ 0 h 64"/>
                  <a:gd name="T36" fmla="*/ 41 w 117"/>
                  <a:gd name="T37" fmla="*/ 0 h 64"/>
                  <a:gd name="T38" fmla="*/ 36 w 117"/>
                  <a:gd name="T39" fmla="*/ 4 h 64"/>
                  <a:gd name="T40" fmla="*/ 33 w 117"/>
                  <a:gd name="T41" fmla="*/ 5 h 64"/>
                  <a:gd name="T42" fmla="*/ 27 w 117"/>
                  <a:gd name="T43" fmla="*/ 11 h 64"/>
                  <a:gd name="T44" fmla="*/ 11 w 117"/>
                  <a:gd name="T45" fmla="*/ 16 h 64"/>
                  <a:gd name="T46" fmla="*/ 8 w 117"/>
                  <a:gd name="T47" fmla="*/ 16 h 64"/>
                  <a:gd name="T48" fmla="*/ 7 w 117"/>
                  <a:gd name="T49" fmla="*/ 18 h 64"/>
                  <a:gd name="T50" fmla="*/ 0 w 117"/>
                  <a:gd name="T51" fmla="*/ 18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17" h="64">
                    <a:moveTo>
                      <a:pt x="117" y="40"/>
                    </a:moveTo>
                    <a:lnTo>
                      <a:pt x="117" y="42"/>
                    </a:lnTo>
                    <a:lnTo>
                      <a:pt x="108" y="43"/>
                    </a:lnTo>
                    <a:lnTo>
                      <a:pt x="90" y="53"/>
                    </a:lnTo>
                    <a:lnTo>
                      <a:pt x="85" y="58"/>
                    </a:lnTo>
                    <a:lnTo>
                      <a:pt x="81" y="64"/>
                    </a:lnTo>
                    <a:lnTo>
                      <a:pt x="72" y="64"/>
                    </a:lnTo>
                    <a:lnTo>
                      <a:pt x="72" y="62"/>
                    </a:lnTo>
                    <a:lnTo>
                      <a:pt x="61" y="61"/>
                    </a:lnTo>
                    <a:lnTo>
                      <a:pt x="48" y="46"/>
                    </a:lnTo>
                    <a:lnTo>
                      <a:pt x="43" y="32"/>
                    </a:lnTo>
                    <a:lnTo>
                      <a:pt x="41" y="31"/>
                    </a:lnTo>
                    <a:lnTo>
                      <a:pt x="41" y="29"/>
                    </a:lnTo>
                    <a:lnTo>
                      <a:pt x="47" y="19"/>
                    </a:lnTo>
                    <a:lnTo>
                      <a:pt x="51" y="15"/>
                    </a:lnTo>
                    <a:lnTo>
                      <a:pt x="57" y="15"/>
                    </a:lnTo>
                    <a:lnTo>
                      <a:pt x="51" y="9"/>
                    </a:lnTo>
                    <a:lnTo>
                      <a:pt x="45" y="0"/>
                    </a:lnTo>
                    <a:lnTo>
                      <a:pt x="41" y="0"/>
                    </a:lnTo>
                    <a:lnTo>
                      <a:pt x="36" y="4"/>
                    </a:lnTo>
                    <a:lnTo>
                      <a:pt x="33" y="5"/>
                    </a:lnTo>
                    <a:lnTo>
                      <a:pt x="27" y="11"/>
                    </a:lnTo>
                    <a:lnTo>
                      <a:pt x="11" y="16"/>
                    </a:lnTo>
                    <a:lnTo>
                      <a:pt x="8" y="16"/>
                    </a:lnTo>
                    <a:lnTo>
                      <a:pt x="7" y="18"/>
                    </a:lnTo>
                    <a:lnTo>
                      <a:pt x="0" y="1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29" name="Freeform 1664">
                <a:extLst>
                  <a:ext uri="{FF2B5EF4-FFF2-40B4-BE49-F238E27FC236}">
                    <a16:creationId xmlns:a16="http://schemas.microsoft.com/office/drawing/2014/main" id="{46662832-4BA2-0731-4903-816C5B8739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0" y="1592"/>
                <a:ext cx="15" cy="26"/>
              </a:xfrm>
              <a:custGeom>
                <a:avLst/>
                <a:gdLst>
                  <a:gd name="T0" fmla="*/ 1 w 60"/>
                  <a:gd name="T1" fmla="*/ 105 h 105"/>
                  <a:gd name="T2" fmla="*/ 0 w 60"/>
                  <a:gd name="T3" fmla="*/ 105 h 105"/>
                  <a:gd name="T4" fmla="*/ 0 w 60"/>
                  <a:gd name="T5" fmla="*/ 101 h 105"/>
                  <a:gd name="T6" fmla="*/ 3 w 60"/>
                  <a:gd name="T7" fmla="*/ 98 h 105"/>
                  <a:gd name="T8" fmla="*/ 9 w 60"/>
                  <a:gd name="T9" fmla="*/ 89 h 105"/>
                  <a:gd name="T10" fmla="*/ 12 w 60"/>
                  <a:gd name="T11" fmla="*/ 77 h 105"/>
                  <a:gd name="T12" fmla="*/ 15 w 60"/>
                  <a:gd name="T13" fmla="*/ 74 h 105"/>
                  <a:gd name="T14" fmla="*/ 16 w 60"/>
                  <a:gd name="T15" fmla="*/ 70 h 105"/>
                  <a:gd name="T16" fmla="*/ 17 w 60"/>
                  <a:gd name="T17" fmla="*/ 69 h 105"/>
                  <a:gd name="T18" fmla="*/ 19 w 60"/>
                  <a:gd name="T19" fmla="*/ 69 h 105"/>
                  <a:gd name="T20" fmla="*/ 20 w 60"/>
                  <a:gd name="T21" fmla="*/ 70 h 105"/>
                  <a:gd name="T22" fmla="*/ 24 w 60"/>
                  <a:gd name="T23" fmla="*/ 70 h 105"/>
                  <a:gd name="T24" fmla="*/ 29 w 60"/>
                  <a:gd name="T25" fmla="*/ 73 h 105"/>
                  <a:gd name="T26" fmla="*/ 31 w 60"/>
                  <a:gd name="T27" fmla="*/ 73 h 105"/>
                  <a:gd name="T28" fmla="*/ 33 w 60"/>
                  <a:gd name="T29" fmla="*/ 70 h 105"/>
                  <a:gd name="T30" fmla="*/ 48 w 60"/>
                  <a:gd name="T31" fmla="*/ 60 h 105"/>
                  <a:gd name="T32" fmla="*/ 51 w 60"/>
                  <a:gd name="T33" fmla="*/ 59 h 105"/>
                  <a:gd name="T34" fmla="*/ 60 w 60"/>
                  <a:gd name="T35" fmla="*/ 52 h 105"/>
                  <a:gd name="T36" fmla="*/ 59 w 60"/>
                  <a:gd name="T37" fmla="*/ 49 h 105"/>
                  <a:gd name="T38" fmla="*/ 56 w 60"/>
                  <a:gd name="T39" fmla="*/ 46 h 105"/>
                  <a:gd name="T40" fmla="*/ 56 w 60"/>
                  <a:gd name="T41" fmla="*/ 45 h 105"/>
                  <a:gd name="T42" fmla="*/ 41 w 60"/>
                  <a:gd name="T43" fmla="*/ 41 h 105"/>
                  <a:gd name="T44" fmla="*/ 33 w 60"/>
                  <a:gd name="T45" fmla="*/ 29 h 105"/>
                  <a:gd name="T46" fmla="*/ 20 w 60"/>
                  <a:gd name="T47" fmla="*/ 18 h 105"/>
                  <a:gd name="T48" fmla="*/ 9 w 60"/>
                  <a:gd name="T49" fmla="*/ 3 h 105"/>
                  <a:gd name="T50" fmla="*/ 5 w 60"/>
                  <a:gd name="T51" fmla="*/ 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60" h="105">
                    <a:moveTo>
                      <a:pt x="1" y="105"/>
                    </a:moveTo>
                    <a:lnTo>
                      <a:pt x="0" y="105"/>
                    </a:lnTo>
                    <a:lnTo>
                      <a:pt x="0" y="101"/>
                    </a:lnTo>
                    <a:lnTo>
                      <a:pt x="3" y="98"/>
                    </a:lnTo>
                    <a:lnTo>
                      <a:pt x="9" y="89"/>
                    </a:lnTo>
                    <a:lnTo>
                      <a:pt x="12" y="77"/>
                    </a:lnTo>
                    <a:lnTo>
                      <a:pt x="15" y="74"/>
                    </a:lnTo>
                    <a:lnTo>
                      <a:pt x="16" y="70"/>
                    </a:lnTo>
                    <a:lnTo>
                      <a:pt x="17" y="69"/>
                    </a:lnTo>
                    <a:lnTo>
                      <a:pt x="19" y="69"/>
                    </a:lnTo>
                    <a:lnTo>
                      <a:pt x="20" y="70"/>
                    </a:lnTo>
                    <a:lnTo>
                      <a:pt x="24" y="70"/>
                    </a:lnTo>
                    <a:lnTo>
                      <a:pt x="29" y="73"/>
                    </a:lnTo>
                    <a:lnTo>
                      <a:pt x="31" y="73"/>
                    </a:lnTo>
                    <a:lnTo>
                      <a:pt x="33" y="70"/>
                    </a:lnTo>
                    <a:lnTo>
                      <a:pt x="48" y="60"/>
                    </a:lnTo>
                    <a:lnTo>
                      <a:pt x="51" y="59"/>
                    </a:lnTo>
                    <a:lnTo>
                      <a:pt x="60" y="52"/>
                    </a:lnTo>
                    <a:lnTo>
                      <a:pt x="59" y="49"/>
                    </a:lnTo>
                    <a:lnTo>
                      <a:pt x="56" y="46"/>
                    </a:lnTo>
                    <a:lnTo>
                      <a:pt x="56" y="45"/>
                    </a:lnTo>
                    <a:lnTo>
                      <a:pt x="41" y="41"/>
                    </a:lnTo>
                    <a:lnTo>
                      <a:pt x="33" y="29"/>
                    </a:lnTo>
                    <a:lnTo>
                      <a:pt x="20" y="18"/>
                    </a:lnTo>
                    <a:lnTo>
                      <a:pt x="9" y="3"/>
                    </a:lnTo>
                    <a:lnTo>
                      <a:pt x="5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30" name="Freeform 1665">
                <a:extLst>
                  <a:ext uri="{FF2B5EF4-FFF2-40B4-BE49-F238E27FC236}">
                    <a16:creationId xmlns:a16="http://schemas.microsoft.com/office/drawing/2014/main" id="{33BD19DD-F269-7D16-7FE8-34446DF625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6" y="1571"/>
                <a:ext cx="36" cy="15"/>
              </a:xfrm>
              <a:custGeom>
                <a:avLst/>
                <a:gdLst>
                  <a:gd name="T0" fmla="*/ 142 w 142"/>
                  <a:gd name="T1" fmla="*/ 60 h 60"/>
                  <a:gd name="T2" fmla="*/ 139 w 142"/>
                  <a:gd name="T3" fmla="*/ 60 h 60"/>
                  <a:gd name="T4" fmla="*/ 125 w 142"/>
                  <a:gd name="T5" fmla="*/ 56 h 60"/>
                  <a:gd name="T6" fmla="*/ 115 w 142"/>
                  <a:gd name="T7" fmla="*/ 50 h 60"/>
                  <a:gd name="T8" fmla="*/ 111 w 142"/>
                  <a:gd name="T9" fmla="*/ 46 h 60"/>
                  <a:gd name="T10" fmla="*/ 109 w 142"/>
                  <a:gd name="T11" fmla="*/ 40 h 60"/>
                  <a:gd name="T12" fmla="*/ 100 w 142"/>
                  <a:gd name="T13" fmla="*/ 26 h 60"/>
                  <a:gd name="T14" fmla="*/ 91 w 142"/>
                  <a:gd name="T15" fmla="*/ 17 h 60"/>
                  <a:gd name="T16" fmla="*/ 91 w 142"/>
                  <a:gd name="T17" fmla="*/ 15 h 60"/>
                  <a:gd name="T18" fmla="*/ 89 w 142"/>
                  <a:gd name="T19" fmla="*/ 11 h 60"/>
                  <a:gd name="T20" fmla="*/ 87 w 142"/>
                  <a:gd name="T21" fmla="*/ 11 h 60"/>
                  <a:gd name="T22" fmla="*/ 74 w 142"/>
                  <a:gd name="T23" fmla="*/ 1 h 60"/>
                  <a:gd name="T24" fmla="*/ 73 w 142"/>
                  <a:gd name="T25" fmla="*/ 0 h 60"/>
                  <a:gd name="T26" fmla="*/ 51 w 142"/>
                  <a:gd name="T27" fmla="*/ 7 h 60"/>
                  <a:gd name="T28" fmla="*/ 49 w 142"/>
                  <a:gd name="T29" fmla="*/ 7 h 60"/>
                  <a:gd name="T30" fmla="*/ 49 w 142"/>
                  <a:gd name="T31" fmla="*/ 8 h 60"/>
                  <a:gd name="T32" fmla="*/ 42 w 142"/>
                  <a:gd name="T33" fmla="*/ 21 h 60"/>
                  <a:gd name="T34" fmla="*/ 41 w 142"/>
                  <a:gd name="T35" fmla="*/ 26 h 60"/>
                  <a:gd name="T36" fmla="*/ 41 w 142"/>
                  <a:gd name="T37" fmla="*/ 28 h 60"/>
                  <a:gd name="T38" fmla="*/ 39 w 142"/>
                  <a:gd name="T39" fmla="*/ 28 h 60"/>
                  <a:gd name="T40" fmla="*/ 33 w 142"/>
                  <a:gd name="T41" fmla="*/ 32 h 60"/>
                  <a:gd name="T42" fmla="*/ 16 w 142"/>
                  <a:gd name="T43" fmla="*/ 37 h 60"/>
                  <a:gd name="T44" fmla="*/ 13 w 142"/>
                  <a:gd name="T45" fmla="*/ 39 h 60"/>
                  <a:gd name="T46" fmla="*/ 7 w 142"/>
                  <a:gd name="T47" fmla="*/ 39 h 60"/>
                  <a:gd name="T48" fmla="*/ 2 w 142"/>
                  <a:gd name="T49" fmla="*/ 44 h 60"/>
                  <a:gd name="T50" fmla="*/ 0 w 142"/>
                  <a:gd name="T51" fmla="*/ 47 h 60"/>
                  <a:gd name="T52" fmla="*/ 0 w 142"/>
                  <a:gd name="T53" fmla="*/ 5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42" h="60">
                    <a:moveTo>
                      <a:pt x="142" y="60"/>
                    </a:moveTo>
                    <a:lnTo>
                      <a:pt x="139" y="60"/>
                    </a:lnTo>
                    <a:lnTo>
                      <a:pt x="125" y="56"/>
                    </a:lnTo>
                    <a:lnTo>
                      <a:pt x="115" y="50"/>
                    </a:lnTo>
                    <a:lnTo>
                      <a:pt x="111" y="46"/>
                    </a:lnTo>
                    <a:lnTo>
                      <a:pt x="109" y="40"/>
                    </a:lnTo>
                    <a:lnTo>
                      <a:pt x="100" y="26"/>
                    </a:lnTo>
                    <a:lnTo>
                      <a:pt x="91" y="17"/>
                    </a:lnTo>
                    <a:lnTo>
                      <a:pt x="91" y="15"/>
                    </a:lnTo>
                    <a:lnTo>
                      <a:pt x="89" y="11"/>
                    </a:lnTo>
                    <a:lnTo>
                      <a:pt x="87" y="11"/>
                    </a:lnTo>
                    <a:lnTo>
                      <a:pt x="74" y="1"/>
                    </a:lnTo>
                    <a:lnTo>
                      <a:pt x="73" y="0"/>
                    </a:lnTo>
                    <a:lnTo>
                      <a:pt x="51" y="7"/>
                    </a:lnTo>
                    <a:lnTo>
                      <a:pt x="49" y="7"/>
                    </a:lnTo>
                    <a:lnTo>
                      <a:pt x="49" y="8"/>
                    </a:lnTo>
                    <a:lnTo>
                      <a:pt x="42" y="21"/>
                    </a:lnTo>
                    <a:lnTo>
                      <a:pt x="41" y="26"/>
                    </a:lnTo>
                    <a:lnTo>
                      <a:pt x="41" y="28"/>
                    </a:lnTo>
                    <a:lnTo>
                      <a:pt x="39" y="28"/>
                    </a:lnTo>
                    <a:lnTo>
                      <a:pt x="33" y="32"/>
                    </a:lnTo>
                    <a:lnTo>
                      <a:pt x="16" y="37"/>
                    </a:lnTo>
                    <a:lnTo>
                      <a:pt x="13" y="39"/>
                    </a:lnTo>
                    <a:lnTo>
                      <a:pt x="7" y="39"/>
                    </a:lnTo>
                    <a:lnTo>
                      <a:pt x="2" y="44"/>
                    </a:lnTo>
                    <a:lnTo>
                      <a:pt x="0" y="47"/>
                    </a:lnTo>
                    <a:lnTo>
                      <a:pt x="0" y="5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31" name="Line 1666">
                <a:extLst>
                  <a:ext uri="{FF2B5EF4-FFF2-40B4-BE49-F238E27FC236}">
                    <a16:creationId xmlns:a16="http://schemas.microsoft.com/office/drawing/2014/main" id="{1D2EE734-7941-1635-ABB1-BD772F84E9A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5190" y="1618"/>
                <a:ext cx="0" cy="0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32" name="Freeform 1667">
                <a:extLst>
                  <a:ext uri="{FF2B5EF4-FFF2-40B4-BE49-F238E27FC236}">
                    <a16:creationId xmlns:a16="http://schemas.microsoft.com/office/drawing/2014/main" id="{8420BBC8-CCCA-BBDE-B81D-119C947FF2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0" y="1616"/>
                <a:ext cx="20" cy="31"/>
              </a:xfrm>
              <a:custGeom>
                <a:avLst/>
                <a:gdLst>
                  <a:gd name="T0" fmla="*/ 0 w 81"/>
                  <a:gd name="T1" fmla="*/ 123 h 124"/>
                  <a:gd name="T2" fmla="*/ 1 w 81"/>
                  <a:gd name="T3" fmla="*/ 124 h 124"/>
                  <a:gd name="T4" fmla="*/ 3 w 81"/>
                  <a:gd name="T5" fmla="*/ 124 h 124"/>
                  <a:gd name="T6" fmla="*/ 5 w 81"/>
                  <a:gd name="T7" fmla="*/ 123 h 124"/>
                  <a:gd name="T8" fmla="*/ 7 w 81"/>
                  <a:gd name="T9" fmla="*/ 123 h 124"/>
                  <a:gd name="T10" fmla="*/ 10 w 81"/>
                  <a:gd name="T11" fmla="*/ 119 h 124"/>
                  <a:gd name="T12" fmla="*/ 12 w 81"/>
                  <a:gd name="T13" fmla="*/ 113 h 124"/>
                  <a:gd name="T14" fmla="*/ 12 w 81"/>
                  <a:gd name="T15" fmla="*/ 98 h 124"/>
                  <a:gd name="T16" fmla="*/ 14 w 81"/>
                  <a:gd name="T17" fmla="*/ 85 h 124"/>
                  <a:gd name="T18" fmla="*/ 14 w 81"/>
                  <a:gd name="T19" fmla="*/ 84 h 124"/>
                  <a:gd name="T20" fmla="*/ 21 w 81"/>
                  <a:gd name="T21" fmla="*/ 82 h 124"/>
                  <a:gd name="T22" fmla="*/ 32 w 81"/>
                  <a:gd name="T23" fmla="*/ 87 h 124"/>
                  <a:gd name="T24" fmla="*/ 34 w 81"/>
                  <a:gd name="T25" fmla="*/ 87 h 124"/>
                  <a:gd name="T26" fmla="*/ 36 w 81"/>
                  <a:gd name="T27" fmla="*/ 85 h 124"/>
                  <a:gd name="T28" fmla="*/ 38 w 81"/>
                  <a:gd name="T29" fmla="*/ 84 h 124"/>
                  <a:gd name="T30" fmla="*/ 41 w 81"/>
                  <a:gd name="T31" fmla="*/ 82 h 124"/>
                  <a:gd name="T32" fmla="*/ 42 w 81"/>
                  <a:gd name="T33" fmla="*/ 82 h 124"/>
                  <a:gd name="T34" fmla="*/ 42 w 81"/>
                  <a:gd name="T35" fmla="*/ 81 h 124"/>
                  <a:gd name="T36" fmla="*/ 43 w 81"/>
                  <a:gd name="T37" fmla="*/ 80 h 124"/>
                  <a:gd name="T38" fmla="*/ 42 w 81"/>
                  <a:gd name="T39" fmla="*/ 80 h 124"/>
                  <a:gd name="T40" fmla="*/ 39 w 81"/>
                  <a:gd name="T41" fmla="*/ 77 h 124"/>
                  <a:gd name="T42" fmla="*/ 39 w 81"/>
                  <a:gd name="T43" fmla="*/ 75 h 124"/>
                  <a:gd name="T44" fmla="*/ 36 w 81"/>
                  <a:gd name="T45" fmla="*/ 74 h 124"/>
                  <a:gd name="T46" fmla="*/ 36 w 81"/>
                  <a:gd name="T47" fmla="*/ 73 h 124"/>
                  <a:gd name="T48" fmla="*/ 38 w 81"/>
                  <a:gd name="T49" fmla="*/ 71 h 124"/>
                  <a:gd name="T50" fmla="*/ 38 w 81"/>
                  <a:gd name="T51" fmla="*/ 70 h 124"/>
                  <a:gd name="T52" fmla="*/ 39 w 81"/>
                  <a:gd name="T53" fmla="*/ 66 h 124"/>
                  <a:gd name="T54" fmla="*/ 39 w 81"/>
                  <a:gd name="T55" fmla="*/ 64 h 124"/>
                  <a:gd name="T56" fmla="*/ 41 w 81"/>
                  <a:gd name="T57" fmla="*/ 56 h 124"/>
                  <a:gd name="T58" fmla="*/ 49 w 81"/>
                  <a:gd name="T59" fmla="*/ 47 h 124"/>
                  <a:gd name="T60" fmla="*/ 50 w 81"/>
                  <a:gd name="T61" fmla="*/ 47 h 124"/>
                  <a:gd name="T62" fmla="*/ 52 w 81"/>
                  <a:gd name="T63" fmla="*/ 46 h 124"/>
                  <a:gd name="T64" fmla="*/ 53 w 81"/>
                  <a:gd name="T65" fmla="*/ 46 h 124"/>
                  <a:gd name="T66" fmla="*/ 57 w 81"/>
                  <a:gd name="T67" fmla="*/ 43 h 124"/>
                  <a:gd name="T68" fmla="*/ 57 w 81"/>
                  <a:gd name="T69" fmla="*/ 32 h 124"/>
                  <a:gd name="T70" fmla="*/ 55 w 81"/>
                  <a:gd name="T71" fmla="*/ 17 h 124"/>
                  <a:gd name="T72" fmla="*/ 55 w 81"/>
                  <a:gd name="T73" fmla="*/ 15 h 124"/>
                  <a:gd name="T74" fmla="*/ 53 w 81"/>
                  <a:gd name="T75" fmla="*/ 15 h 124"/>
                  <a:gd name="T76" fmla="*/ 55 w 81"/>
                  <a:gd name="T77" fmla="*/ 14 h 124"/>
                  <a:gd name="T78" fmla="*/ 56 w 81"/>
                  <a:gd name="T79" fmla="*/ 3 h 124"/>
                  <a:gd name="T80" fmla="*/ 56 w 81"/>
                  <a:gd name="T81" fmla="*/ 0 h 124"/>
                  <a:gd name="T82" fmla="*/ 60 w 81"/>
                  <a:gd name="T83" fmla="*/ 1 h 124"/>
                  <a:gd name="T84" fmla="*/ 61 w 81"/>
                  <a:gd name="T85" fmla="*/ 1 h 124"/>
                  <a:gd name="T86" fmla="*/ 65 w 81"/>
                  <a:gd name="T87" fmla="*/ 3 h 124"/>
                  <a:gd name="T88" fmla="*/ 68 w 81"/>
                  <a:gd name="T89" fmla="*/ 6 h 124"/>
                  <a:gd name="T90" fmla="*/ 78 w 81"/>
                  <a:gd name="T91" fmla="*/ 10 h 124"/>
                  <a:gd name="T92" fmla="*/ 81 w 81"/>
                  <a:gd name="T93" fmla="*/ 10 h 124"/>
                  <a:gd name="T94" fmla="*/ 81 w 81"/>
                  <a:gd name="T95" fmla="*/ 8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81" h="124">
                    <a:moveTo>
                      <a:pt x="0" y="123"/>
                    </a:moveTo>
                    <a:lnTo>
                      <a:pt x="1" y="124"/>
                    </a:lnTo>
                    <a:lnTo>
                      <a:pt x="3" y="124"/>
                    </a:lnTo>
                    <a:lnTo>
                      <a:pt x="5" y="123"/>
                    </a:lnTo>
                    <a:lnTo>
                      <a:pt x="7" y="123"/>
                    </a:lnTo>
                    <a:lnTo>
                      <a:pt x="10" y="119"/>
                    </a:lnTo>
                    <a:lnTo>
                      <a:pt x="12" y="113"/>
                    </a:lnTo>
                    <a:lnTo>
                      <a:pt x="12" y="98"/>
                    </a:lnTo>
                    <a:lnTo>
                      <a:pt x="14" y="85"/>
                    </a:lnTo>
                    <a:lnTo>
                      <a:pt x="14" y="84"/>
                    </a:lnTo>
                    <a:lnTo>
                      <a:pt x="21" y="82"/>
                    </a:lnTo>
                    <a:lnTo>
                      <a:pt x="32" y="87"/>
                    </a:lnTo>
                    <a:lnTo>
                      <a:pt x="34" y="87"/>
                    </a:lnTo>
                    <a:lnTo>
                      <a:pt x="36" y="85"/>
                    </a:lnTo>
                    <a:lnTo>
                      <a:pt x="38" y="84"/>
                    </a:lnTo>
                    <a:lnTo>
                      <a:pt x="41" y="82"/>
                    </a:lnTo>
                    <a:lnTo>
                      <a:pt x="42" y="82"/>
                    </a:lnTo>
                    <a:lnTo>
                      <a:pt x="42" y="81"/>
                    </a:lnTo>
                    <a:lnTo>
                      <a:pt x="43" y="80"/>
                    </a:lnTo>
                    <a:lnTo>
                      <a:pt x="42" y="80"/>
                    </a:lnTo>
                    <a:lnTo>
                      <a:pt x="39" y="77"/>
                    </a:lnTo>
                    <a:lnTo>
                      <a:pt x="39" y="75"/>
                    </a:lnTo>
                    <a:lnTo>
                      <a:pt x="36" y="74"/>
                    </a:lnTo>
                    <a:lnTo>
                      <a:pt x="36" y="73"/>
                    </a:lnTo>
                    <a:lnTo>
                      <a:pt x="38" y="71"/>
                    </a:lnTo>
                    <a:lnTo>
                      <a:pt x="38" y="70"/>
                    </a:lnTo>
                    <a:lnTo>
                      <a:pt x="39" y="66"/>
                    </a:lnTo>
                    <a:lnTo>
                      <a:pt x="39" y="64"/>
                    </a:lnTo>
                    <a:lnTo>
                      <a:pt x="41" y="56"/>
                    </a:lnTo>
                    <a:lnTo>
                      <a:pt x="49" y="47"/>
                    </a:lnTo>
                    <a:lnTo>
                      <a:pt x="50" y="47"/>
                    </a:lnTo>
                    <a:lnTo>
                      <a:pt x="52" y="46"/>
                    </a:lnTo>
                    <a:lnTo>
                      <a:pt x="53" y="46"/>
                    </a:lnTo>
                    <a:lnTo>
                      <a:pt x="57" y="43"/>
                    </a:lnTo>
                    <a:lnTo>
                      <a:pt x="57" y="32"/>
                    </a:lnTo>
                    <a:lnTo>
                      <a:pt x="55" y="17"/>
                    </a:lnTo>
                    <a:lnTo>
                      <a:pt x="55" y="15"/>
                    </a:lnTo>
                    <a:lnTo>
                      <a:pt x="53" y="15"/>
                    </a:lnTo>
                    <a:lnTo>
                      <a:pt x="55" y="14"/>
                    </a:lnTo>
                    <a:lnTo>
                      <a:pt x="56" y="3"/>
                    </a:lnTo>
                    <a:lnTo>
                      <a:pt x="56" y="0"/>
                    </a:lnTo>
                    <a:lnTo>
                      <a:pt x="60" y="1"/>
                    </a:lnTo>
                    <a:lnTo>
                      <a:pt x="61" y="1"/>
                    </a:lnTo>
                    <a:lnTo>
                      <a:pt x="65" y="3"/>
                    </a:lnTo>
                    <a:lnTo>
                      <a:pt x="68" y="6"/>
                    </a:lnTo>
                    <a:lnTo>
                      <a:pt x="78" y="10"/>
                    </a:lnTo>
                    <a:lnTo>
                      <a:pt x="81" y="10"/>
                    </a:lnTo>
                    <a:lnTo>
                      <a:pt x="81" y="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33" name="Line 1668">
                <a:extLst>
                  <a:ext uri="{FF2B5EF4-FFF2-40B4-BE49-F238E27FC236}">
                    <a16:creationId xmlns:a16="http://schemas.microsoft.com/office/drawing/2014/main" id="{FC6332C3-5090-1692-52B4-141C3E2645D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5190" y="1618"/>
                <a:ext cx="0" cy="0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34" name="Freeform 1669">
                <a:extLst>
                  <a:ext uri="{FF2B5EF4-FFF2-40B4-BE49-F238E27FC236}">
                    <a16:creationId xmlns:a16="http://schemas.microsoft.com/office/drawing/2014/main" id="{805F8D5A-CC66-741F-E746-9AD5F14AEE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0" y="1521"/>
                <a:ext cx="24" cy="34"/>
              </a:xfrm>
              <a:custGeom>
                <a:avLst/>
                <a:gdLst>
                  <a:gd name="T0" fmla="*/ 97 w 97"/>
                  <a:gd name="T1" fmla="*/ 130 h 136"/>
                  <a:gd name="T2" fmla="*/ 85 w 97"/>
                  <a:gd name="T3" fmla="*/ 136 h 136"/>
                  <a:gd name="T4" fmla="*/ 82 w 97"/>
                  <a:gd name="T5" fmla="*/ 136 h 136"/>
                  <a:gd name="T6" fmla="*/ 82 w 97"/>
                  <a:gd name="T7" fmla="*/ 132 h 136"/>
                  <a:gd name="T8" fmla="*/ 84 w 97"/>
                  <a:gd name="T9" fmla="*/ 127 h 136"/>
                  <a:gd name="T10" fmla="*/ 84 w 97"/>
                  <a:gd name="T11" fmla="*/ 123 h 136"/>
                  <a:gd name="T12" fmla="*/ 82 w 97"/>
                  <a:gd name="T13" fmla="*/ 122 h 136"/>
                  <a:gd name="T14" fmla="*/ 82 w 97"/>
                  <a:gd name="T15" fmla="*/ 120 h 136"/>
                  <a:gd name="T16" fmla="*/ 77 w 97"/>
                  <a:gd name="T17" fmla="*/ 111 h 136"/>
                  <a:gd name="T18" fmla="*/ 74 w 97"/>
                  <a:gd name="T19" fmla="*/ 109 h 136"/>
                  <a:gd name="T20" fmla="*/ 72 w 97"/>
                  <a:gd name="T21" fmla="*/ 109 h 136"/>
                  <a:gd name="T22" fmla="*/ 70 w 97"/>
                  <a:gd name="T23" fmla="*/ 111 h 136"/>
                  <a:gd name="T24" fmla="*/ 60 w 97"/>
                  <a:gd name="T25" fmla="*/ 101 h 136"/>
                  <a:gd name="T26" fmla="*/ 58 w 97"/>
                  <a:gd name="T27" fmla="*/ 98 h 136"/>
                  <a:gd name="T28" fmla="*/ 56 w 97"/>
                  <a:gd name="T29" fmla="*/ 95 h 136"/>
                  <a:gd name="T30" fmla="*/ 50 w 97"/>
                  <a:gd name="T31" fmla="*/ 76 h 136"/>
                  <a:gd name="T32" fmla="*/ 51 w 97"/>
                  <a:gd name="T33" fmla="*/ 58 h 136"/>
                  <a:gd name="T34" fmla="*/ 51 w 97"/>
                  <a:gd name="T35" fmla="*/ 56 h 136"/>
                  <a:gd name="T36" fmla="*/ 50 w 97"/>
                  <a:gd name="T37" fmla="*/ 52 h 136"/>
                  <a:gd name="T38" fmla="*/ 47 w 97"/>
                  <a:gd name="T39" fmla="*/ 49 h 136"/>
                  <a:gd name="T40" fmla="*/ 39 w 97"/>
                  <a:gd name="T41" fmla="*/ 42 h 136"/>
                  <a:gd name="T42" fmla="*/ 26 w 97"/>
                  <a:gd name="T43" fmla="*/ 35 h 136"/>
                  <a:gd name="T44" fmla="*/ 25 w 97"/>
                  <a:gd name="T45" fmla="*/ 34 h 136"/>
                  <a:gd name="T46" fmla="*/ 22 w 97"/>
                  <a:gd name="T47" fmla="*/ 25 h 136"/>
                  <a:gd name="T48" fmla="*/ 22 w 97"/>
                  <a:gd name="T49" fmla="*/ 14 h 136"/>
                  <a:gd name="T50" fmla="*/ 19 w 97"/>
                  <a:gd name="T51" fmla="*/ 13 h 136"/>
                  <a:gd name="T52" fmla="*/ 18 w 97"/>
                  <a:gd name="T53" fmla="*/ 13 h 136"/>
                  <a:gd name="T54" fmla="*/ 5 w 97"/>
                  <a:gd name="T55" fmla="*/ 3 h 136"/>
                  <a:gd name="T56" fmla="*/ 3 w 97"/>
                  <a:gd name="T57" fmla="*/ 0 h 136"/>
                  <a:gd name="T58" fmla="*/ 0 w 97"/>
                  <a:gd name="T59" fmla="*/ 0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97" h="136">
                    <a:moveTo>
                      <a:pt x="97" y="130"/>
                    </a:moveTo>
                    <a:lnTo>
                      <a:pt x="85" y="136"/>
                    </a:lnTo>
                    <a:lnTo>
                      <a:pt x="82" y="136"/>
                    </a:lnTo>
                    <a:lnTo>
                      <a:pt x="82" y="132"/>
                    </a:lnTo>
                    <a:lnTo>
                      <a:pt x="84" y="127"/>
                    </a:lnTo>
                    <a:lnTo>
                      <a:pt x="84" y="123"/>
                    </a:lnTo>
                    <a:lnTo>
                      <a:pt x="82" y="122"/>
                    </a:lnTo>
                    <a:lnTo>
                      <a:pt x="82" y="120"/>
                    </a:lnTo>
                    <a:lnTo>
                      <a:pt x="77" y="111"/>
                    </a:lnTo>
                    <a:lnTo>
                      <a:pt x="74" y="109"/>
                    </a:lnTo>
                    <a:lnTo>
                      <a:pt x="72" y="109"/>
                    </a:lnTo>
                    <a:lnTo>
                      <a:pt x="70" y="111"/>
                    </a:lnTo>
                    <a:lnTo>
                      <a:pt x="60" y="101"/>
                    </a:lnTo>
                    <a:lnTo>
                      <a:pt x="58" y="98"/>
                    </a:lnTo>
                    <a:lnTo>
                      <a:pt x="56" y="95"/>
                    </a:lnTo>
                    <a:lnTo>
                      <a:pt x="50" y="76"/>
                    </a:lnTo>
                    <a:lnTo>
                      <a:pt x="51" y="58"/>
                    </a:lnTo>
                    <a:lnTo>
                      <a:pt x="51" y="56"/>
                    </a:lnTo>
                    <a:lnTo>
                      <a:pt x="50" y="52"/>
                    </a:lnTo>
                    <a:lnTo>
                      <a:pt x="47" y="49"/>
                    </a:lnTo>
                    <a:lnTo>
                      <a:pt x="39" y="42"/>
                    </a:lnTo>
                    <a:lnTo>
                      <a:pt x="26" y="35"/>
                    </a:lnTo>
                    <a:lnTo>
                      <a:pt x="25" y="34"/>
                    </a:lnTo>
                    <a:lnTo>
                      <a:pt x="22" y="25"/>
                    </a:lnTo>
                    <a:lnTo>
                      <a:pt x="22" y="14"/>
                    </a:lnTo>
                    <a:lnTo>
                      <a:pt x="19" y="13"/>
                    </a:lnTo>
                    <a:lnTo>
                      <a:pt x="18" y="13"/>
                    </a:lnTo>
                    <a:lnTo>
                      <a:pt x="5" y="3"/>
                    </a:lnTo>
                    <a:lnTo>
                      <a:pt x="3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35" name="Freeform 1670">
                <a:extLst>
                  <a:ext uri="{FF2B5EF4-FFF2-40B4-BE49-F238E27FC236}">
                    <a16:creationId xmlns:a16="http://schemas.microsoft.com/office/drawing/2014/main" id="{C9209093-02CB-4D08-83D2-B6A170A924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4" y="1553"/>
                <a:ext cx="22" cy="31"/>
              </a:xfrm>
              <a:custGeom>
                <a:avLst/>
                <a:gdLst>
                  <a:gd name="T0" fmla="*/ 88 w 88"/>
                  <a:gd name="T1" fmla="*/ 123 h 123"/>
                  <a:gd name="T2" fmla="*/ 70 w 88"/>
                  <a:gd name="T3" fmla="*/ 120 h 123"/>
                  <a:gd name="T4" fmla="*/ 51 w 88"/>
                  <a:gd name="T5" fmla="*/ 123 h 123"/>
                  <a:gd name="T6" fmla="*/ 34 w 88"/>
                  <a:gd name="T7" fmla="*/ 123 h 123"/>
                  <a:gd name="T8" fmla="*/ 31 w 88"/>
                  <a:gd name="T9" fmla="*/ 122 h 123"/>
                  <a:gd name="T10" fmla="*/ 28 w 88"/>
                  <a:gd name="T11" fmla="*/ 122 h 123"/>
                  <a:gd name="T12" fmla="*/ 30 w 88"/>
                  <a:gd name="T13" fmla="*/ 119 h 123"/>
                  <a:gd name="T14" fmla="*/ 31 w 88"/>
                  <a:gd name="T15" fmla="*/ 117 h 123"/>
                  <a:gd name="T16" fmla="*/ 23 w 88"/>
                  <a:gd name="T17" fmla="*/ 109 h 123"/>
                  <a:gd name="T18" fmla="*/ 20 w 88"/>
                  <a:gd name="T19" fmla="*/ 102 h 123"/>
                  <a:gd name="T20" fmla="*/ 21 w 88"/>
                  <a:gd name="T21" fmla="*/ 95 h 123"/>
                  <a:gd name="T22" fmla="*/ 20 w 88"/>
                  <a:gd name="T23" fmla="*/ 81 h 123"/>
                  <a:gd name="T24" fmla="*/ 13 w 88"/>
                  <a:gd name="T25" fmla="*/ 76 h 123"/>
                  <a:gd name="T26" fmla="*/ 2 w 88"/>
                  <a:gd name="T27" fmla="*/ 59 h 123"/>
                  <a:gd name="T28" fmla="*/ 2 w 88"/>
                  <a:gd name="T29" fmla="*/ 56 h 123"/>
                  <a:gd name="T30" fmla="*/ 3 w 88"/>
                  <a:gd name="T31" fmla="*/ 48 h 123"/>
                  <a:gd name="T32" fmla="*/ 3 w 88"/>
                  <a:gd name="T33" fmla="*/ 46 h 123"/>
                  <a:gd name="T34" fmla="*/ 5 w 88"/>
                  <a:gd name="T35" fmla="*/ 42 h 123"/>
                  <a:gd name="T36" fmla="*/ 7 w 88"/>
                  <a:gd name="T37" fmla="*/ 39 h 123"/>
                  <a:gd name="T38" fmla="*/ 5 w 88"/>
                  <a:gd name="T39" fmla="*/ 38 h 123"/>
                  <a:gd name="T40" fmla="*/ 3 w 88"/>
                  <a:gd name="T41" fmla="*/ 36 h 123"/>
                  <a:gd name="T42" fmla="*/ 6 w 88"/>
                  <a:gd name="T43" fmla="*/ 32 h 123"/>
                  <a:gd name="T44" fmla="*/ 7 w 88"/>
                  <a:gd name="T45" fmla="*/ 32 h 123"/>
                  <a:gd name="T46" fmla="*/ 7 w 88"/>
                  <a:gd name="T47" fmla="*/ 27 h 123"/>
                  <a:gd name="T48" fmla="*/ 9 w 88"/>
                  <a:gd name="T49" fmla="*/ 21 h 123"/>
                  <a:gd name="T50" fmla="*/ 9 w 88"/>
                  <a:gd name="T51" fmla="*/ 16 h 123"/>
                  <a:gd name="T52" fmla="*/ 10 w 88"/>
                  <a:gd name="T53" fmla="*/ 13 h 123"/>
                  <a:gd name="T54" fmla="*/ 6 w 88"/>
                  <a:gd name="T55" fmla="*/ 11 h 123"/>
                  <a:gd name="T56" fmla="*/ 2 w 88"/>
                  <a:gd name="T57" fmla="*/ 7 h 123"/>
                  <a:gd name="T58" fmla="*/ 3 w 88"/>
                  <a:gd name="T59" fmla="*/ 4 h 123"/>
                  <a:gd name="T60" fmla="*/ 0 w 88"/>
                  <a:gd name="T61" fmla="*/ 2 h 123"/>
                  <a:gd name="T62" fmla="*/ 0 w 88"/>
                  <a:gd name="T63" fmla="*/ 0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88" h="123">
                    <a:moveTo>
                      <a:pt x="88" y="123"/>
                    </a:moveTo>
                    <a:lnTo>
                      <a:pt x="70" y="120"/>
                    </a:lnTo>
                    <a:lnTo>
                      <a:pt x="51" y="123"/>
                    </a:lnTo>
                    <a:lnTo>
                      <a:pt x="34" y="123"/>
                    </a:lnTo>
                    <a:lnTo>
                      <a:pt x="31" y="122"/>
                    </a:lnTo>
                    <a:lnTo>
                      <a:pt x="28" y="122"/>
                    </a:lnTo>
                    <a:lnTo>
                      <a:pt x="30" y="119"/>
                    </a:lnTo>
                    <a:lnTo>
                      <a:pt x="31" y="117"/>
                    </a:lnTo>
                    <a:lnTo>
                      <a:pt x="23" y="109"/>
                    </a:lnTo>
                    <a:lnTo>
                      <a:pt x="20" y="102"/>
                    </a:lnTo>
                    <a:lnTo>
                      <a:pt x="21" y="95"/>
                    </a:lnTo>
                    <a:lnTo>
                      <a:pt x="20" y="81"/>
                    </a:lnTo>
                    <a:lnTo>
                      <a:pt x="13" y="76"/>
                    </a:lnTo>
                    <a:lnTo>
                      <a:pt x="2" y="59"/>
                    </a:lnTo>
                    <a:lnTo>
                      <a:pt x="2" y="56"/>
                    </a:lnTo>
                    <a:lnTo>
                      <a:pt x="3" y="48"/>
                    </a:lnTo>
                    <a:lnTo>
                      <a:pt x="3" y="46"/>
                    </a:lnTo>
                    <a:lnTo>
                      <a:pt x="5" y="42"/>
                    </a:lnTo>
                    <a:lnTo>
                      <a:pt x="7" y="39"/>
                    </a:lnTo>
                    <a:lnTo>
                      <a:pt x="5" y="38"/>
                    </a:lnTo>
                    <a:lnTo>
                      <a:pt x="3" y="36"/>
                    </a:lnTo>
                    <a:lnTo>
                      <a:pt x="6" y="32"/>
                    </a:lnTo>
                    <a:lnTo>
                      <a:pt x="7" y="32"/>
                    </a:lnTo>
                    <a:lnTo>
                      <a:pt x="7" y="27"/>
                    </a:lnTo>
                    <a:lnTo>
                      <a:pt x="9" y="21"/>
                    </a:lnTo>
                    <a:lnTo>
                      <a:pt x="9" y="16"/>
                    </a:lnTo>
                    <a:lnTo>
                      <a:pt x="10" y="13"/>
                    </a:lnTo>
                    <a:lnTo>
                      <a:pt x="6" y="11"/>
                    </a:lnTo>
                    <a:lnTo>
                      <a:pt x="2" y="7"/>
                    </a:lnTo>
                    <a:lnTo>
                      <a:pt x="3" y="4"/>
                    </a:ln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36" name="Freeform 1671">
                <a:extLst>
                  <a:ext uri="{FF2B5EF4-FFF2-40B4-BE49-F238E27FC236}">
                    <a16:creationId xmlns:a16="http://schemas.microsoft.com/office/drawing/2014/main" id="{59AEF069-EC08-D1AA-73E0-40E74EB792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6" y="1520"/>
                <a:ext cx="34" cy="17"/>
              </a:xfrm>
              <a:custGeom>
                <a:avLst/>
                <a:gdLst>
                  <a:gd name="T0" fmla="*/ 0 w 136"/>
                  <a:gd name="T1" fmla="*/ 67 h 67"/>
                  <a:gd name="T2" fmla="*/ 0 w 136"/>
                  <a:gd name="T3" fmla="*/ 64 h 67"/>
                  <a:gd name="T4" fmla="*/ 9 w 136"/>
                  <a:gd name="T5" fmla="*/ 50 h 67"/>
                  <a:gd name="T6" fmla="*/ 12 w 136"/>
                  <a:gd name="T7" fmla="*/ 47 h 67"/>
                  <a:gd name="T8" fmla="*/ 17 w 136"/>
                  <a:gd name="T9" fmla="*/ 46 h 67"/>
                  <a:gd name="T10" fmla="*/ 20 w 136"/>
                  <a:gd name="T11" fmla="*/ 46 h 67"/>
                  <a:gd name="T12" fmla="*/ 21 w 136"/>
                  <a:gd name="T13" fmla="*/ 47 h 67"/>
                  <a:gd name="T14" fmla="*/ 25 w 136"/>
                  <a:gd name="T15" fmla="*/ 47 h 67"/>
                  <a:gd name="T16" fmla="*/ 59 w 136"/>
                  <a:gd name="T17" fmla="*/ 40 h 67"/>
                  <a:gd name="T18" fmla="*/ 65 w 136"/>
                  <a:gd name="T19" fmla="*/ 33 h 67"/>
                  <a:gd name="T20" fmla="*/ 66 w 136"/>
                  <a:gd name="T21" fmla="*/ 30 h 67"/>
                  <a:gd name="T22" fmla="*/ 66 w 136"/>
                  <a:gd name="T23" fmla="*/ 29 h 67"/>
                  <a:gd name="T24" fmla="*/ 67 w 136"/>
                  <a:gd name="T25" fmla="*/ 26 h 67"/>
                  <a:gd name="T26" fmla="*/ 72 w 136"/>
                  <a:gd name="T27" fmla="*/ 22 h 67"/>
                  <a:gd name="T28" fmla="*/ 74 w 136"/>
                  <a:gd name="T29" fmla="*/ 20 h 67"/>
                  <a:gd name="T30" fmla="*/ 76 w 136"/>
                  <a:gd name="T31" fmla="*/ 20 h 67"/>
                  <a:gd name="T32" fmla="*/ 77 w 136"/>
                  <a:gd name="T33" fmla="*/ 18 h 67"/>
                  <a:gd name="T34" fmla="*/ 83 w 136"/>
                  <a:gd name="T35" fmla="*/ 4 h 67"/>
                  <a:gd name="T36" fmla="*/ 84 w 136"/>
                  <a:gd name="T37" fmla="*/ 1 h 67"/>
                  <a:gd name="T38" fmla="*/ 92 w 136"/>
                  <a:gd name="T39" fmla="*/ 4 h 67"/>
                  <a:gd name="T40" fmla="*/ 95 w 136"/>
                  <a:gd name="T41" fmla="*/ 4 h 67"/>
                  <a:gd name="T42" fmla="*/ 115 w 136"/>
                  <a:gd name="T43" fmla="*/ 0 h 67"/>
                  <a:gd name="T44" fmla="*/ 136 w 136"/>
                  <a:gd name="T45" fmla="*/ 1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36" h="67">
                    <a:moveTo>
                      <a:pt x="0" y="67"/>
                    </a:moveTo>
                    <a:lnTo>
                      <a:pt x="0" y="64"/>
                    </a:lnTo>
                    <a:lnTo>
                      <a:pt x="9" y="50"/>
                    </a:lnTo>
                    <a:lnTo>
                      <a:pt x="12" y="47"/>
                    </a:lnTo>
                    <a:lnTo>
                      <a:pt x="17" y="46"/>
                    </a:lnTo>
                    <a:lnTo>
                      <a:pt x="20" y="46"/>
                    </a:lnTo>
                    <a:lnTo>
                      <a:pt x="21" y="47"/>
                    </a:lnTo>
                    <a:lnTo>
                      <a:pt x="25" y="47"/>
                    </a:lnTo>
                    <a:lnTo>
                      <a:pt x="59" y="40"/>
                    </a:lnTo>
                    <a:lnTo>
                      <a:pt x="65" y="33"/>
                    </a:lnTo>
                    <a:lnTo>
                      <a:pt x="66" y="30"/>
                    </a:lnTo>
                    <a:lnTo>
                      <a:pt x="66" y="29"/>
                    </a:lnTo>
                    <a:lnTo>
                      <a:pt x="67" y="26"/>
                    </a:lnTo>
                    <a:lnTo>
                      <a:pt x="72" y="22"/>
                    </a:lnTo>
                    <a:lnTo>
                      <a:pt x="74" y="20"/>
                    </a:lnTo>
                    <a:lnTo>
                      <a:pt x="76" y="20"/>
                    </a:lnTo>
                    <a:lnTo>
                      <a:pt x="77" y="18"/>
                    </a:lnTo>
                    <a:lnTo>
                      <a:pt x="83" y="4"/>
                    </a:lnTo>
                    <a:lnTo>
                      <a:pt x="84" y="1"/>
                    </a:lnTo>
                    <a:lnTo>
                      <a:pt x="92" y="4"/>
                    </a:lnTo>
                    <a:lnTo>
                      <a:pt x="95" y="4"/>
                    </a:lnTo>
                    <a:lnTo>
                      <a:pt x="115" y="0"/>
                    </a:lnTo>
                    <a:lnTo>
                      <a:pt x="136" y="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37" name="Freeform 1672">
                <a:extLst>
                  <a:ext uri="{FF2B5EF4-FFF2-40B4-BE49-F238E27FC236}">
                    <a16:creationId xmlns:a16="http://schemas.microsoft.com/office/drawing/2014/main" id="{719BFCEA-05DB-6378-C358-071BE11DB5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0" y="1537"/>
                <a:ext cx="25" cy="50"/>
              </a:xfrm>
              <a:custGeom>
                <a:avLst/>
                <a:gdLst>
                  <a:gd name="T0" fmla="*/ 15 w 100"/>
                  <a:gd name="T1" fmla="*/ 200 h 201"/>
                  <a:gd name="T2" fmla="*/ 0 w 100"/>
                  <a:gd name="T3" fmla="*/ 188 h 201"/>
                  <a:gd name="T4" fmla="*/ 4 w 100"/>
                  <a:gd name="T5" fmla="*/ 186 h 201"/>
                  <a:gd name="T6" fmla="*/ 7 w 100"/>
                  <a:gd name="T7" fmla="*/ 174 h 201"/>
                  <a:gd name="T8" fmla="*/ 1 w 100"/>
                  <a:gd name="T9" fmla="*/ 159 h 201"/>
                  <a:gd name="T10" fmla="*/ 4 w 100"/>
                  <a:gd name="T11" fmla="*/ 158 h 201"/>
                  <a:gd name="T12" fmla="*/ 5 w 100"/>
                  <a:gd name="T13" fmla="*/ 150 h 201"/>
                  <a:gd name="T14" fmla="*/ 11 w 100"/>
                  <a:gd name="T15" fmla="*/ 148 h 201"/>
                  <a:gd name="T16" fmla="*/ 19 w 100"/>
                  <a:gd name="T17" fmla="*/ 158 h 201"/>
                  <a:gd name="T18" fmla="*/ 25 w 100"/>
                  <a:gd name="T19" fmla="*/ 158 h 201"/>
                  <a:gd name="T20" fmla="*/ 28 w 100"/>
                  <a:gd name="T21" fmla="*/ 159 h 201"/>
                  <a:gd name="T22" fmla="*/ 29 w 100"/>
                  <a:gd name="T23" fmla="*/ 162 h 201"/>
                  <a:gd name="T24" fmla="*/ 31 w 100"/>
                  <a:gd name="T25" fmla="*/ 173 h 201"/>
                  <a:gd name="T26" fmla="*/ 35 w 100"/>
                  <a:gd name="T27" fmla="*/ 184 h 201"/>
                  <a:gd name="T28" fmla="*/ 40 w 100"/>
                  <a:gd name="T29" fmla="*/ 188 h 201"/>
                  <a:gd name="T30" fmla="*/ 43 w 100"/>
                  <a:gd name="T31" fmla="*/ 184 h 201"/>
                  <a:gd name="T32" fmla="*/ 47 w 100"/>
                  <a:gd name="T33" fmla="*/ 173 h 201"/>
                  <a:gd name="T34" fmla="*/ 51 w 100"/>
                  <a:gd name="T35" fmla="*/ 172 h 201"/>
                  <a:gd name="T36" fmla="*/ 49 w 100"/>
                  <a:gd name="T37" fmla="*/ 163 h 201"/>
                  <a:gd name="T38" fmla="*/ 47 w 100"/>
                  <a:gd name="T39" fmla="*/ 159 h 201"/>
                  <a:gd name="T40" fmla="*/ 46 w 100"/>
                  <a:gd name="T41" fmla="*/ 145 h 201"/>
                  <a:gd name="T42" fmla="*/ 53 w 100"/>
                  <a:gd name="T43" fmla="*/ 141 h 201"/>
                  <a:gd name="T44" fmla="*/ 78 w 100"/>
                  <a:gd name="T45" fmla="*/ 120 h 201"/>
                  <a:gd name="T46" fmla="*/ 82 w 100"/>
                  <a:gd name="T47" fmla="*/ 112 h 201"/>
                  <a:gd name="T48" fmla="*/ 93 w 100"/>
                  <a:gd name="T49" fmla="*/ 103 h 201"/>
                  <a:gd name="T50" fmla="*/ 96 w 100"/>
                  <a:gd name="T51" fmla="*/ 93 h 201"/>
                  <a:gd name="T52" fmla="*/ 88 w 100"/>
                  <a:gd name="T53" fmla="*/ 99 h 201"/>
                  <a:gd name="T54" fmla="*/ 69 w 100"/>
                  <a:gd name="T55" fmla="*/ 98 h 201"/>
                  <a:gd name="T56" fmla="*/ 47 w 100"/>
                  <a:gd name="T57" fmla="*/ 87 h 201"/>
                  <a:gd name="T58" fmla="*/ 46 w 100"/>
                  <a:gd name="T59" fmla="*/ 70 h 201"/>
                  <a:gd name="T60" fmla="*/ 42 w 100"/>
                  <a:gd name="T61" fmla="*/ 61 h 201"/>
                  <a:gd name="T62" fmla="*/ 40 w 100"/>
                  <a:gd name="T63" fmla="*/ 56 h 201"/>
                  <a:gd name="T64" fmla="*/ 29 w 100"/>
                  <a:gd name="T65" fmla="*/ 32 h 201"/>
                  <a:gd name="T66" fmla="*/ 26 w 100"/>
                  <a:gd name="T67" fmla="*/ 0 h 2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00" h="201">
                    <a:moveTo>
                      <a:pt x="15" y="201"/>
                    </a:moveTo>
                    <a:lnTo>
                      <a:pt x="15" y="200"/>
                    </a:lnTo>
                    <a:lnTo>
                      <a:pt x="2" y="190"/>
                    </a:lnTo>
                    <a:lnTo>
                      <a:pt x="0" y="188"/>
                    </a:lnTo>
                    <a:lnTo>
                      <a:pt x="0" y="186"/>
                    </a:lnTo>
                    <a:lnTo>
                      <a:pt x="4" y="186"/>
                    </a:lnTo>
                    <a:lnTo>
                      <a:pt x="4" y="184"/>
                    </a:lnTo>
                    <a:lnTo>
                      <a:pt x="7" y="174"/>
                    </a:lnTo>
                    <a:lnTo>
                      <a:pt x="2" y="160"/>
                    </a:lnTo>
                    <a:lnTo>
                      <a:pt x="1" y="159"/>
                    </a:lnTo>
                    <a:lnTo>
                      <a:pt x="2" y="158"/>
                    </a:lnTo>
                    <a:lnTo>
                      <a:pt x="4" y="158"/>
                    </a:lnTo>
                    <a:lnTo>
                      <a:pt x="5" y="155"/>
                    </a:lnTo>
                    <a:lnTo>
                      <a:pt x="5" y="150"/>
                    </a:lnTo>
                    <a:lnTo>
                      <a:pt x="7" y="148"/>
                    </a:lnTo>
                    <a:lnTo>
                      <a:pt x="11" y="148"/>
                    </a:lnTo>
                    <a:lnTo>
                      <a:pt x="15" y="154"/>
                    </a:lnTo>
                    <a:lnTo>
                      <a:pt x="19" y="158"/>
                    </a:lnTo>
                    <a:lnTo>
                      <a:pt x="25" y="155"/>
                    </a:lnTo>
                    <a:lnTo>
                      <a:pt x="25" y="158"/>
                    </a:lnTo>
                    <a:lnTo>
                      <a:pt x="26" y="158"/>
                    </a:lnTo>
                    <a:lnTo>
                      <a:pt x="28" y="159"/>
                    </a:lnTo>
                    <a:lnTo>
                      <a:pt x="29" y="159"/>
                    </a:lnTo>
                    <a:lnTo>
                      <a:pt x="29" y="162"/>
                    </a:lnTo>
                    <a:lnTo>
                      <a:pt x="31" y="165"/>
                    </a:lnTo>
                    <a:lnTo>
                      <a:pt x="31" y="173"/>
                    </a:lnTo>
                    <a:lnTo>
                      <a:pt x="35" y="183"/>
                    </a:lnTo>
                    <a:lnTo>
                      <a:pt x="35" y="184"/>
                    </a:lnTo>
                    <a:lnTo>
                      <a:pt x="36" y="186"/>
                    </a:lnTo>
                    <a:lnTo>
                      <a:pt x="40" y="188"/>
                    </a:lnTo>
                    <a:lnTo>
                      <a:pt x="42" y="188"/>
                    </a:lnTo>
                    <a:lnTo>
                      <a:pt x="43" y="184"/>
                    </a:lnTo>
                    <a:lnTo>
                      <a:pt x="45" y="183"/>
                    </a:lnTo>
                    <a:lnTo>
                      <a:pt x="47" y="173"/>
                    </a:lnTo>
                    <a:lnTo>
                      <a:pt x="49" y="173"/>
                    </a:lnTo>
                    <a:lnTo>
                      <a:pt x="51" y="172"/>
                    </a:lnTo>
                    <a:lnTo>
                      <a:pt x="51" y="165"/>
                    </a:lnTo>
                    <a:lnTo>
                      <a:pt x="49" y="163"/>
                    </a:lnTo>
                    <a:lnTo>
                      <a:pt x="47" y="160"/>
                    </a:lnTo>
                    <a:lnTo>
                      <a:pt x="47" y="159"/>
                    </a:lnTo>
                    <a:lnTo>
                      <a:pt x="46" y="158"/>
                    </a:lnTo>
                    <a:lnTo>
                      <a:pt x="46" y="145"/>
                    </a:lnTo>
                    <a:lnTo>
                      <a:pt x="49" y="143"/>
                    </a:lnTo>
                    <a:lnTo>
                      <a:pt x="53" y="141"/>
                    </a:lnTo>
                    <a:lnTo>
                      <a:pt x="69" y="126"/>
                    </a:lnTo>
                    <a:lnTo>
                      <a:pt x="78" y="120"/>
                    </a:lnTo>
                    <a:lnTo>
                      <a:pt x="82" y="120"/>
                    </a:lnTo>
                    <a:lnTo>
                      <a:pt x="82" y="112"/>
                    </a:lnTo>
                    <a:lnTo>
                      <a:pt x="83" y="110"/>
                    </a:lnTo>
                    <a:lnTo>
                      <a:pt x="93" y="103"/>
                    </a:lnTo>
                    <a:lnTo>
                      <a:pt x="100" y="95"/>
                    </a:lnTo>
                    <a:lnTo>
                      <a:pt x="96" y="93"/>
                    </a:lnTo>
                    <a:lnTo>
                      <a:pt x="95" y="92"/>
                    </a:lnTo>
                    <a:lnTo>
                      <a:pt x="88" y="99"/>
                    </a:lnTo>
                    <a:lnTo>
                      <a:pt x="74" y="99"/>
                    </a:lnTo>
                    <a:lnTo>
                      <a:pt x="69" y="98"/>
                    </a:lnTo>
                    <a:lnTo>
                      <a:pt x="65" y="95"/>
                    </a:lnTo>
                    <a:lnTo>
                      <a:pt x="47" y="87"/>
                    </a:lnTo>
                    <a:lnTo>
                      <a:pt x="47" y="73"/>
                    </a:lnTo>
                    <a:lnTo>
                      <a:pt x="46" y="70"/>
                    </a:lnTo>
                    <a:lnTo>
                      <a:pt x="46" y="68"/>
                    </a:lnTo>
                    <a:lnTo>
                      <a:pt x="42" y="61"/>
                    </a:lnTo>
                    <a:lnTo>
                      <a:pt x="42" y="59"/>
                    </a:lnTo>
                    <a:lnTo>
                      <a:pt x="40" y="56"/>
                    </a:lnTo>
                    <a:lnTo>
                      <a:pt x="40" y="53"/>
                    </a:lnTo>
                    <a:lnTo>
                      <a:pt x="29" y="32"/>
                    </a:lnTo>
                    <a:lnTo>
                      <a:pt x="26" y="17"/>
                    </a:lnTo>
                    <a:lnTo>
                      <a:pt x="26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38" name="Freeform 1673">
                <a:extLst>
                  <a:ext uri="{FF2B5EF4-FFF2-40B4-BE49-F238E27FC236}">
                    <a16:creationId xmlns:a16="http://schemas.microsoft.com/office/drawing/2014/main" id="{DBBE2139-4EB0-0F04-12CA-C102867F11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3" y="1586"/>
                <a:ext cx="43" cy="27"/>
              </a:xfrm>
              <a:custGeom>
                <a:avLst/>
                <a:gdLst>
                  <a:gd name="T0" fmla="*/ 170 w 172"/>
                  <a:gd name="T1" fmla="*/ 68 h 111"/>
                  <a:gd name="T2" fmla="*/ 159 w 172"/>
                  <a:gd name="T3" fmla="*/ 69 h 111"/>
                  <a:gd name="T4" fmla="*/ 152 w 172"/>
                  <a:gd name="T5" fmla="*/ 70 h 111"/>
                  <a:gd name="T6" fmla="*/ 150 w 172"/>
                  <a:gd name="T7" fmla="*/ 69 h 111"/>
                  <a:gd name="T8" fmla="*/ 147 w 172"/>
                  <a:gd name="T9" fmla="*/ 68 h 111"/>
                  <a:gd name="T10" fmla="*/ 133 w 172"/>
                  <a:gd name="T11" fmla="*/ 73 h 111"/>
                  <a:gd name="T12" fmla="*/ 131 w 172"/>
                  <a:gd name="T13" fmla="*/ 82 h 111"/>
                  <a:gd name="T14" fmla="*/ 136 w 172"/>
                  <a:gd name="T15" fmla="*/ 98 h 111"/>
                  <a:gd name="T16" fmla="*/ 130 w 172"/>
                  <a:gd name="T17" fmla="*/ 102 h 111"/>
                  <a:gd name="T18" fmla="*/ 127 w 172"/>
                  <a:gd name="T19" fmla="*/ 99 h 111"/>
                  <a:gd name="T20" fmla="*/ 121 w 172"/>
                  <a:gd name="T21" fmla="*/ 98 h 111"/>
                  <a:gd name="T22" fmla="*/ 123 w 172"/>
                  <a:gd name="T23" fmla="*/ 111 h 111"/>
                  <a:gd name="T24" fmla="*/ 113 w 172"/>
                  <a:gd name="T25" fmla="*/ 93 h 111"/>
                  <a:gd name="T26" fmla="*/ 107 w 172"/>
                  <a:gd name="T27" fmla="*/ 87 h 111"/>
                  <a:gd name="T28" fmla="*/ 92 w 172"/>
                  <a:gd name="T29" fmla="*/ 82 h 111"/>
                  <a:gd name="T30" fmla="*/ 85 w 172"/>
                  <a:gd name="T31" fmla="*/ 76 h 111"/>
                  <a:gd name="T32" fmla="*/ 80 w 172"/>
                  <a:gd name="T33" fmla="*/ 105 h 111"/>
                  <a:gd name="T34" fmla="*/ 76 w 172"/>
                  <a:gd name="T35" fmla="*/ 108 h 111"/>
                  <a:gd name="T36" fmla="*/ 68 w 172"/>
                  <a:gd name="T37" fmla="*/ 97 h 111"/>
                  <a:gd name="T38" fmla="*/ 59 w 172"/>
                  <a:gd name="T39" fmla="*/ 83 h 111"/>
                  <a:gd name="T40" fmla="*/ 53 w 172"/>
                  <a:gd name="T41" fmla="*/ 80 h 111"/>
                  <a:gd name="T42" fmla="*/ 49 w 172"/>
                  <a:gd name="T43" fmla="*/ 79 h 111"/>
                  <a:gd name="T44" fmla="*/ 47 w 172"/>
                  <a:gd name="T45" fmla="*/ 80 h 111"/>
                  <a:gd name="T46" fmla="*/ 46 w 172"/>
                  <a:gd name="T47" fmla="*/ 77 h 111"/>
                  <a:gd name="T48" fmla="*/ 6 w 172"/>
                  <a:gd name="T49" fmla="*/ 80 h 111"/>
                  <a:gd name="T50" fmla="*/ 4 w 172"/>
                  <a:gd name="T51" fmla="*/ 79 h 111"/>
                  <a:gd name="T52" fmla="*/ 20 w 172"/>
                  <a:gd name="T53" fmla="*/ 55 h 111"/>
                  <a:gd name="T54" fmla="*/ 31 w 172"/>
                  <a:gd name="T55" fmla="*/ 63 h 111"/>
                  <a:gd name="T56" fmla="*/ 30 w 172"/>
                  <a:gd name="T57" fmla="*/ 55 h 111"/>
                  <a:gd name="T58" fmla="*/ 38 w 172"/>
                  <a:gd name="T59" fmla="*/ 49 h 111"/>
                  <a:gd name="T60" fmla="*/ 43 w 172"/>
                  <a:gd name="T61" fmla="*/ 46 h 111"/>
                  <a:gd name="T62" fmla="*/ 59 w 172"/>
                  <a:gd name="T63" fmla="*/ 27 h 111"/>
                  <a:gd name="T64" fmla="*/ 63 w 172"/>
                  <a:gd name="T65" fmla="*/ 22 h 111"/>
                  <a:gd name="T66" fmla="*/ 66 w 172"/>
                  <a:gd name="T67" fmla="*/ 19 h 111"/>
                  <a:gd name="T68" fmla="*/ 67 w 172"/>
                  <a:gd name="T69" fmla="*/ 17 h 111"/>
                  <a:gd name="T70" fmla="*/ 66 w 172"/>
                  <a:gd name="T71" fmla="*/ 17 h 111"/>
                  <a:gd name="T72" fmla="*/ 53 w 172"/>
                  <a:gd name="T73" fmla="*/ 20 h 111"/>
                  <a:gd name="T74" fmla="*/ 34 w 172"/>
                  <a:gd name="T75" fmla="*/ 19 h 111"/>
                  <a:gd name="T76" fmla="*/ 25 w 172"/>
                  <a:gd name="T77" fmla="*/ 23 h 111"/>
                  <a:gd name="T78" fmla="*/ 23 w 172"/>
                  <a:gd name="T79" fmla="*/ 16 h 111"/>
                  <a:gd name="T80" fmla="*/ 20 w 172"/>
                  <a:gd name="T81" fmla="*/ 3 h 111"/>
                  <a:gd name="T82" fmla="*/ 3 w 172"/>
                  <a:gd name="T83" fmla="*/ 6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72" h="111">
                    <a:moveTo>
                      <a:pt x="172" y="68"/>
                    </a:moveTo>
                    <a:lnTo>
                      <a:pt x="170" y="68"/>
                    </a:lnTo>
                    <a:lnTo>
                      <a:pt x="165" y="69"/>
                    </a:lnTo>
                    <a:lnTo>
                      <a:pt x="159" y="69"/>
                    </a:lnTo>
                    <a:lnTo>
                      <a:pt x="154" y="70"/>
                    </a:lnTo>
                    <a:lnTo>
                      <a:pt x="152" y="70"/>
                    </a:lnTo>
                    <a:lnTo>
                      <a:pt x="151" y="69"/>
                    </a:lnTo>
                    <a:lnTo>
                      <a:pt x="150" y="69"/>
                    </a:lnTo>
                    <a:lnTo>
                      <a:pt x="150" y="68"/>
                    </a:lnTo>
                    <a:lnTo>
                      <a:pt x="147" y="68"/>
                    </a:lnTo>
                    <a:lnTo>
                      <a:pt x="138" y="70"/>
                    </a:lnTo>
                    <a:lnTo>
                      <a:pt x="133" y="73"/>
                    </a:lnTo>
                    <a:lnTo>
                      <a:pt x="131" y="77"/>
                    </a:lnTo>
                    <a:lnTo>
                      <a:pt x="131" y="82"/>
                    </a:lnTo>
                    <a:lnTo>
                      <a:pt x="134" y="89"/>
                    </a:lnTo>
                    <a:lnTo>
                      <a:pt x="136" y="98"/>
                    </a:lnTo>
                    <a:lnTo>
                      <a:pt x="136" y="99"/>
                    </a:lnTo>
                    <a:lnTo>
                      <a:pt x="130" y="102"/>
                    </a:lnTo>
                    <a:lnTo>
                      <a:pt x="129" y="102"/>
                    </a:lnTo>
                    <a:lnTo>
                      <a:pt x="127" y="99"/>
                    </a:lnTo>
                    <a:lnTo>
                      <a:pt x="126" y="99"/>
                    </a:lnTo>
                    <a:lnTo>
                      <a:pt x="121" y="98"/>
                    </a:lnTo>
                    <a:lnTo>
                      <a:pt x="123" y="104"/>
                    </a:lnTo>
                    <a:lnTo>
                      <a:pt x="123" y="111"/>
                    </a:lnTo>
                    <a:lnTo>
                      <a:pt x="114" y="97"/>
                    </a:lnTo>
                    <a:lnTo>
                      <a:pt x="113" y="93"/>
                    </a:lnTo>
                    <a:lnTo>
                      <a:pt x="110" y="89"/>
                    </a:lnTo>
                    <a:lnTo>
                      <a:pt x="107" y="87"/>
                    </a:lnTo>
                    <a:lnTo>
                      <a:pt x="99" y="86"/>
                    </a:lnTo>
                    <a:lnTo>
                      <a:pt x="92" y="82"/>
                    </a:lnTo>
                    <a:lnTo>
                      <a:pt x="87" y="75"/>
                    </a:lnTo>
                    <a:lnTo>
                      <a:pt x="85" y="76"/>
                    </a:lnTo>
                    <a:lnTo>
                      <a:pt x="84" y="89"/>
                    </a:lnTo>
                    <a:lnTo>
                      <a:pt x="80" y="105"/>
                    </a:lnTo>
                    <a:lnTo>
                      <a:pt x="78" y="108"/>
                    </a:lnTo>
                    <a:lnTo>
                      <a:pt x="76" y="108"/>
                    </a:lnTo>
                    <a:lnTo>
                      <a:pt x="73" y="105"/>
                    </a:lnTo>
                    <a:lnTo>
                      <a:pt x="68" y="97"/>
                    </a:lnTo>
                    <a:lnTo>
                      <a:pt x="66" y="93"/>
                    </a:lnTo>
                    <a:lnTo>
                      <a:pt x="59" y="83"/>
                    </a:lnTo>
                    <a:lnTo>
                      <a:pt x="56" y="80"/>
                    </a:lnTo>
                    <a:lnTo>
                      <a:pt x="53" y="80"/>
                    </a:lnTo>
                    <a:lnTo>
                      <a:pt x="52" y="79"/>
                    </a:lnTo>
                    <a:lnTo>
                      <a:pt x="49" y="79"/>
                    </a:lnTo>
                    <a:lnTo>
                      <a:pt x="49" y="80"/>
                    </a:lnTo>
                    <a:lnTo>
                      <a:pt x="47" y="80"/>
                    </a:lnTo>
                    <a:lnTo>
                      <a:pt x="47" y="77"/>
                    </a:lnTo>
                    <a:lnTo>
                      <a:pt x="46" y="77"/>
                    </a:lnTo>
                    <a:lnTo>
                      <a:pt x="28" y="84"/>
                    </a:lnTo>
                    <a:lnTo>
                      <a:pt x="6" y="80"/>
                    </a:lnTo>
                    <a:lnTo>
                      <a:pt x="4" y="80"/>
                    </a:lnTo>
                    <a:lnTo>
                      <a:pt x="4" y="79"/>
                    </a:lnTo>
                    <a:lnTo>
                      <a:pt x="7" y="79"/>
                    </a:lnTo>
                    <a:lnTo>
                      <a:pt x="20" y="55"/>
                    </a:lnTo>
                    <a:lnTo>
                      <a:pt x="21" y="53"/>
                    </a:lnTo>
                    <a:lnTo>
                      <a:pt x="31" y="63"/>
                    </a:lnTo>
                    <a:lnTo>
                      <a:pt x="30" y="58"/>
                    </a:lnTo>
                    <a:lnTo>
                      <a:pt x="30" y="55"/>
                    </a:lnTo>
                    <a:lnTo>
                      <a:pt x="32" y="51"/>
                    </a:lnTo>
                    <a:lnTo>
                      <a:pt x="38" y="49"/>
                    </a:lnTo>
                    <a:lnTo>
                      <a:pt x="39" y="49"/>
                    </a:lnTo>
                    <a:lnTo>
                      <a:pt x="43" y="46"/>
                    </a:lnTo>
                    <a:lnTo>
                      <a:pt x="53" y="37"/>
                    </a:lnTo>
                    <a:lnTo>
                      <a:pt x="59" y="27"/>
                    </a:lnTo>
                    <a:lnTo>
                      <a:pt x="60" y="24"/>
                    </a:lnTo>
                    <a:lnTo>
                      <a:pt x="63" y="22"/>
                    </a:lnTo>
                    <a:lnTo>
                      <a:pt x="64" y="22"/>
                    </a:lnTo>
                    <a:lnTo>
                      <a:pt x="66" y="19"/>
                    </a:lnTo>
                    <a:lnTo>
                      <a:pt x="68" y="17"/>
                    </a:lnTo>
                    <a:lnTo>
                      <a:pt x="67" y="17"/>
                    </a:lnTo>
                    <a:lnTo>
                      <a:pt x="67" y="16"/>
                    </a:lnTo>
                    <a:lnTo>
                      <a:pt x="66" y="17"/>
                    </a:lnTo>
                    <a:lnTo>
                      <a:pt x="60" y="20"/>
                    </a:lnTo>
                    <a:lnTo>
                      <a:pt x="53" y="20"/>
                    </a:lnTo>
                    <a:lnTo>
                      <a:pt x="40" y="17"/>
                    </a:lnTo>
                    <a:lnTo>
                      <a:pt x="34" y="19"/>
                    </a:lnTo>
                    <a:lnTo>
                      <a:pt x="30" y="23"/>
                    </a:lnTo>
                    <a:lnTo>
                      <a:pt x="25" y="23"/>
                    </a:lnTo>
                    <a:lnTo>
                      <a:pt x="24" y="20"/>
                    </a:lnTo>
                    <a:lnTo>
                      <a:pt x="23" y="16"/>
                    </a:lnTo>
                    <a:lnTo>
                      <a:pt x="23" y="8"/>
                    </a:lnTo>
                    <a:lnTo>
                      <a:pt x="20" y="3"/>
                    </a:lnTo>
                    <a:lnTo>
                      <a:pt x="16" y="0"/>
                    </a:lnTo>
                    <a:lnTo>
                      <a:pt x="3" y="6"/>
                    </a:lnTo>
                    <a:lnTo>
                      <a:pt x="0" y="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39" name="Freeform 1674">
                <a:extLst>
                  <a:ext uri="{FF2B5EF4-FFF2-40B4-BE49-F238E27FC236}">
                    <a16:creationId xmlns:a16="http://schemas.microsoft.com/office/drawing/2014/main" id="{B73229E4-71E0-A85E-4F4F-F2BB408667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6" y="1599"/>
                <a:ext cx="32" cy="17"/>
              </a:xfrm>
              <a:custGeom>
                <a:avLst/>
                <a:gdLst>
                  <a:gd name="T0" fmla="*/ 124 w 124"/>
                  <a:gd name="T1" fmla="*/ 49 h 70"/>
                  <a:gd name="T2" fmla="*/ 124 w 124"/>
                  <a:gd name="T3" fmla="*/ 52 h 70"/>
                  <a:gd name="T4" fmla="*/ 123 w 124"/>
                  <a:gd name="T5" fmla="*/ 53 h 70"/>
                  <a:gd name="T6" fmla="*/ 123 w 124"/>
                  <a:gd name="T7" fmla="*/ 54 h 70"/>
                  <a:gd name="T8" fmla="*/ 120 w 124"/>
                  <a:gd name="T9" fmla="*/ 57 h 70"/>
                  <a:gd name="T10" fmla="*/ 120 w 124"/>
                  <a:gd name="T11" fmla="*/ 59 h 70"/>
                  <a:gd name="T12" fmla="*/ 116 w 124"/>
                  <a:gd name="T13" fmla="*/ 60 h 70"/>
                  <a:gd name="T14" fmla="*/ 116 w 124"/>
                  <a:gd name="T15" fmla="*/ 61 h 70"/>
                  <a:gd name="T16" fmla="*/ 110 w 124"/>
                  <a:gd name="T17" fmla="*/ 70 h 70"/>
                  <a:gd name="T18" fmla="*/ 107 w 124"/>
                  <a:gd name="T19" fmla="*/ 70 h 70"/>
                  <a:gd name="T20" fmla="*/ 102 w 124"/>
                  <a:gd name="T21" fmla="*/ 69 h 70"/>
                  <a:gd name="T22" fmla="*/ 100 w 124"/>
                  <a:gd name="T23" fmla="*/ 69 h 70"/>
                  <a:gd name="T24" fmla="*/ 65 w 124"/>
                  <a:gd name="T25" fmla="*/ 49 h 70"/>
                  <a:gd name="T26" fmla="*/ 64 w 124"/>
                  <a:gd name="T27" fmla="*/ 45 h 70"/>
                  <a:gd name="T28" fmla="*/ 61 w 124"/>
                  <a:gd name="T29" fmla="*/ 42 h 70"/>
                  <a:gd name="T30" fmla="*/ 53 w 124"/>
                  <a:gd name="T31" fmla="*/ 32 h 70"/>
                  <a:gd name="T32" fmla="*/ 43 w 124"/>
                  <a:gd name="T33" fmla="*/ 25 h 70"/>
                  <a:gd name="T34" fmla="*/ 26 w 124"/>
                  <a:gd name="T35" fmla="*/ 7 h 70"/>
                  <a:gd name="T36" fmla="*/ 24 w 124"/>
                  <a:gd name="T37" fmla="*/ 3 h 70"/>
                  <a:gd name="T38" fmla="*/ 22 w 124"/>
                  <a:gd name="T39" fmla="*/ 1 h 70"/>
                  <a:gd name="T40" fmla="*/ 19 w 124"/>
                  <a:gd name="T41" fmla="*/ 0 h 70"/>
                  <a:gd name="T42" fmla="*/ 7 w 124"/>
                  <a:gd name="T43" fmla="*/ 0 h 70"/>
                  <a:gd name="T44" fmla="*/ 2 w 124"/>
                  <a:gd name="T45" fmla="*/ 7 h 70"/>
                  <a:gd name="T46" fmla="*/ 0 w 124"/>
                  <a:gd name="T47" fmla="*/ 14 h 70"/>
                  <a:gd name="T48" fmla="*/ 0 w 124"/>
                  <a:gd name="T49" fmla="*/ 16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24" h="70">
                    <a:moveTo>
                      <a:pt x="124" y="49"/>
                    </a:moveTo>
                    <a:lnTo>
                      <a:pt x="124" y="52"/>
                    </a:lnTo>
                    <a:lnTo>
                      <a:pt x="123" y="53"/>
                    </a:lnTo>
                    <a:lnTo>
                      <a:pt x="123" y="54"/>
                    </a:lnTo>
                    <a:lnTo>
                      <a:pt x="120" y="57"/>
                    </a:lnTo>
                    <a:lnTo>
                      <a:pt x="120" y="59"/>
                    </a:lnTo>
                    <a:lnTo>
                      <a:pt x="116" y="60"/>
                    </a:lnTo>
                    <a:lnTo>
                      <a:pt x="116" y="61"/>
                    </a:lnTo>
                    <a:lnTo>
                      <a:pt x="110" y="70"/>
                    </a:lnTo>
                    <a:lnTo>
                      <a:pt x="107" y="70"/>
                    </a:lnTo>
                    <a:lnTo>
                      <a:pt x="102" y="69"/>
                    </a:lnTo>
                    <a:lnTo>
                      <a:pt x="100" y="69"/>
                    </a:lnTo>
                    <a:lnTo>
                      <a:pt x="65" y="49"/>
                    </a:lnTo>
                    <a:lnTo>
                      <a:pt x="64" y="45"/>
                    </a:lnTo>
                    <a:lnTo>
                      <a:pt x="61" y="42"/>
                    </a:lnTo>
                    <a:lnTo>
                      <a:pt x="53" y="32"/>
                    </a:lnTo>
                    <a:lnTo>
                      <a:pt x="43" y="25"/>
                    </a:lnTo>
                    <a:lnTo>
                      <a:pt x="26" y="7"/>
                    </a:lnTo>
                    <a:lnTo>
                      <a:pt x="24" y="3"/>
                    </a:lnTo>
                    <a:lnTo>
                      <a:pt x="22" y="1"/>
                    </a:lnTo>
                    <a:lnTo>
                      <a:pt x="19" y="0"/>
                    </a:lnTo>
                    <a:lnTo>
                      <a:pt x="7" y="0"/>
                    </a:lnTo>
                    <a:lnTo>
                      <a:pt x="2" y="7"/>
                    </a:lnTo>
                    <a:lnTo>
                      <a:pt x="0" y="14"/>
                    </a:lnTo>
                    <a:lnTo>
                      <a:pt x="0" y="1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40" name="Freeform 1675">
                <a:extLst>
                  <a:ext uri="{FF2B5EF4-FFF2-40B4-BE49-F238E27FC236}">
                    <a16:creationId xmlns:a16="http://schemas.microsoft.com/office/drawing/2014/main" id="{624A5AAA-15CA-9780-1473-E4D05C81E8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0" y="1603"/>
                <a:ext cx="28" cy="67"/>
              </a:xfrm>
              <a:custGeom>
                <a:avLst/>
                <a:gdLst>
                  <a:gd name="T0" fmla="*/ 104 w 109"/>
                  <a:gd name="T1" fmla="*/ 0 h 269"/>
                  <a:gd name="T2" fmla="*/ 105 w 109"/>
                  <a:gd name="T3" fmla="*/ 0 h 269"/>
                  <a:gd name="T4" fmla="*/ 109 w 109"/>
                  <a:gd name="T5" fmla="*/ 23 h 269"/>
                  <a:gd name="T6" fmla="*/ 108 w 109"/>
                  <a:gd name="T7" fmla="*/ 26 h 269"/>
                  <a:gd name="T8" fmla="*/ 106 w 109"/>
                  <a:gd name="T9" fmla="*/ 29 h 269"/>
                  <a:gd name="T10" fmla="*/ 106 w 109"/>
                  <a:gd name="T11" fmla="*/ 30 h 269"/>
                  <a:gd name="T12" fmla="*/ 105 w 109"/>
                  <a:gd name="T13" fmla="*/ 33 h 269"/>
                  <a:gd name="T14" fmla="*/ 106 w 109"/>
                  <a:gd name="T15" fmla="*/ 40 h 269"/>
                  <a:gd name="T16" fmla="*/ 108 w 109"/>
                  <a:gd name="T17" fmla="*/ 41 h 269"/>
                  <a:gd name="T18" fmla="*/ 108 w 109"/>
                  <a:gd name="T19" fmla="*/ 43 h 269"/>
                  <a:gd name="T20" fmla="*/ 106 w 109"/>
                  <a:gd name="T21" fmla="*/ 43 h 269"/>
                  <a:gd name="T22" fmla="*/ 104 w 109"/>
                  <a:gd name="T23" fmla="*/ 45 h 269"/>
                  <a:gd name="T24" fmla="*/ 96 w 109"/>
                  <a:gd name="T25" fmla="*/ 58 h 269"/>
                  <a:gd name="T26" fmla="*/ 94 w 109"/>
                  <a:gd name="T27" fmla="*/ 64 h 269"/>
                  <a:gd name="T28" fmla="*/ 97 w 109"/>
                  <a:gd name="T29" fmla="*/ 74 h 269"/>
                  <a:gd name="T30" fmla="*/ 97 w 109"/>
                  <a:gd name="T31" fmla="*/ 76 h 269"/>
                  <a:gd name="T32" fmla="*/ 96 w 109"/>
                  <a:gd name="T33" fmla="*/ 79 h 269"/>
                  <a:gd name="T34" fmla="*/ 96 w 109"/>
                  <a:gd name="T35" fmla="*/ 82 h 269"/>
                  <a:gd name="T36" fmla="*/ 76 w 109"/>
                  <a:gd name="T37" fmla="*/ 128 h 269"/>
                  <a:gd name="T38" fmla="*/ 73 w 109"/>
                  <a:gd name="T39" fmla="*/ 136 h 269"/>
                  <a:gd name="T40" fmla="*/ 72 w 109"/>
                  <a:gd name="T41" fmla="*/ 136 h 269"/>
                  <a:gd name="T42" fmla="*/ 72 w 109"/>
                  <a:gd name="T43" fmla="*/ 138 h 269"/>
                  <a:gd name="T44" fmla="*/ 70 w 109"/>
                  <a:gd name="T45" fmla="*/ 141 h 269"/>
                  <a:gd name="T46" fmla="*/ 69 w 109"/>
                  <a:gd name="T47" fmla="*/ 141 h 269"/>
                  <a:gd name="T48" fmla="*/ 69 w 109"/>
                  <a:gd name="T49" fmla="*/ 142 h 269"/>
                  <a:gd name="T50" fmla="*/ 70 w 109"/>
                  <a:gd name="T51" fmla="*/ 145 h 269"/>
                  <a:gd name="T52" fmla="*/ 68 w 109"/>
                  <a:gd name="T53" fmla="*/ 145 h 269"/>
                  <a:gd name="T54" fmla="*/ 66 w 109"/>
                  <a:gd name="T55" fmla="*/ 143 h 269"/>
                  <a:gd name="T56" fmla="*/ 63 w 109"/>
                  <a:gd name="T57" fmla="*/ 142 h 269"/>
                  <a:gd name="T58" fmla="*/ 59 w 109"/>
                  <a:gd name="T59" fmla="*/ 139 h 269"/>
                  <a:gd name="T60" fmla="*/ 58 w 109"/>
                  <a:gd name="T61" fmla="*/ 134 h 269"/>
                  <a:gd name="T62" fmla="*/ 58 w 109"/>
                  <a:gd name="T63" fmla="*/ 129 h 269"/>
                  <a:gd name="T64" fmla="*/ 55 w 109"/>
                  <a:gd name="T65" fmla="*/ 128 h 269"/>
                  <a:gd name="T66" fmla="*/ 51 w 109"/>
                  <a:gd name="T67" fmla="*/ 129 h 269"/>
                  <a:gd name="T68" fmla="*/ 51 w 109"/>
                  <a:gd name="T69" fmla="*/ 131 h 269"/>
                  <a:gd name="T70" fmla="*/ 41 w 109"/>
                  <a:gd name="T71" fmla="*/ 146 h 269"/>
                  <a:gd name="T72" fmla="*/ 30 w 109"/>
                  <a:gd name="T73" fmla="*/ 155 h 269"/>
                  <a:gd name="T74" fmla="*/ 15 w 109"/>
                  <a:gd name="T75" fmla="*/ 155 h 269"/>
                  <a:gd name="T76" fmla="*/ 3 w 109"/>
                  <a:gd name="T77" fmla="*/ 159 h 269"/>
                  <a:gd name="T78" fmla="*/ 3 w 109"/>
                  <a:gd name="T79" fmla="*/ 160 h 269"/>
                  <a:gd name="T80" fmla="*/ 0 w 109"/>
                  <a:gd name="T81" fmla="*/ 168 h 269"/>
                  <a:gd name="T82" fmla="*/ 6 w 109"/>
                  <a:gd name="T83" fmla="*/ 173 h 269"/>
                  <a:gd name="T84" fmla="*/ 9 w 109"/>
                  <a:gd name="T85" fmla="*/ 177 h 269"/>
                  <a:gd name="T86" fmla="*/ 10 w 109"/>
                  <a:gd name="T87" fmla="*/ 181 h 269"/>
                  <a:gd name="T88" fmla="*/ 10 w 109"/>
                  <a:gd name="T89" fmla="*/ 188 h 269"/>
                  <a:gd name="T90" fmla="*/ 5 w 109"/>
                  <a:gd name="T91" fmla="*/ 206 h 269"/>
                  <a:gd name="T92" fmla="*/ 3 w 109"/>
                  <a:gd name="T93" fmla="*/ 206 h 269"/>
                  <a:gd name="T94" fmla="*/ 3 w 109"/>
                  <a:gd name="T95" fmla="*/ 209 h 269"/>
                  <a:gd name="T96" fmla="*/ 5 w 109"/>
                  <a:gd name="T97" fmla="*/ 212 h 269"/>
                  <a:gd name="T98" fmla="*/ 5 w 109"/>
                  <a:gd name="T99" fmla="*/ 219 h 269"/>
                  <a:gd name="T100" fmla="*/ 10 w 109"/>
                  <a:gd name="T101" fmla="*/ 230 h 269"/>
                  <a:gd name="T102" fmla="*/ 15 w 109"/>
                  <a:gd name="T103" fmla="*/ 233 h 269"/>
                  <a:gd name="T104" fmla="*/ 17 w 109"/>
                  <a:gd name="T105" fmla="*/ 234 h 269"/>
                  <a:gd name="T106" fmla="*/ 20 w 109"/>
                  <a:gd name="T107" fmla="*/ 238 h 269"/>
                  <a:gd name="T108" fmla="*/ 22 w 109"/>
                  <a:gd name="T109" fmla="*/ 240 h 269"/>
                  <a:gd name="T110" fmla="*/ 9 w 109"/>
                  <a:gd name="T111" fmla="*/ 240 h 269"/>
                  <a:gd name="T112" fmla="*/ 5 w 109"/>
                  <a:gd name="T113" fmla="*/ 241 h 269"/>
                  <a:gd name="T114" fmla="*/ 5 w 109"/>
                  <a:gd name="T115" fmla="*/ 244 h 269"/>
                  <a:gd name="T116" fmla="*/ 2 w 109"/>
                  <a:gd name="T117" fmla="*/ 265 h 269"/>
                  <a:gd name="T118" fmla="*/ 3 w 109"/>
                  <a:gd name="T119" fmla="*/ 269 h 2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09" h="269">
                    <a:moveTo>
                      <a:pt x="104" y="0"/>
                    </a:moveTo>
                    <a:lnTo>
                      <a:pt x="105" y="0"/>
                    </a:lnTo>
                    <a:lnTo>
                      <a:pt x="109" y="23"/>
                    </a:lnTo>
                    <a:lnTo>
                      <a:pt x="108" y="26"/>
                    </a:lnTo>
                    <a:lnTo>
                      <a:pt x="106" y="29"/>
                    </a:lnTo>
                    <a:lnTo>
                      <a:pt x="106" y="30"/>
                    </a:lnTo>
                    <a:lnTo>
                      <a:pt x="105" y="33"/>
                    </a:lnTo>
                    <a:lnTo>
                      <a:pt x="106" y="40"/>
                    </a:lnTo>
                    <a:lnTo>
                      <a:pt x="108" y="41"/>
                    </a:lnTo>
                    <a:lnTo>
                      <a:pt x="108" y="43"/>
                    </a:lnTo>
                    <a:lnTo>
                      <a:pt x="106" y="43"/>
                    </a:lnTo>
                    <a:lnTo>
                      <a:pt x="104" y="45"/>
                    </a:lnTo>
                    <a:lnTo>
                      <a:pt x="96" y="58"/>
                    </a:lnTo>
                    <a:lnTo>
                      <a:pt x="94" y="64"/>
                    </a:lnTo>
                    <a:lnTo>
                      <a:pt x="97" y="74"/>
                    </a:lnTo>
                    <a:lnTo>
                      <a:pt x="97" y="76"/>
                    </a:lnTo>
                    <a:lnTo>
                      <a:pt x="96" y="79"/>
                    </a:lnTo>
                    <a:lnTo>
                      <a:pt x="96" y="82"/>
                    </a:lnTo>
                    <a:lnTo>
                      <a:pt x="76" y="128"/>
                    </a:lnTo>
                    <a:lnTo>
                      <a:pt x="73" y="136"/>
                    </a:lnTo>
                    <a:lnTo>
                      <a:pt x="72" y="136"/>
                    </a:lnTo>
                    <a:lnTo>
                      <a:pt x="72" y="138"/>
                    </a:lnTo>
                    <a:lnTo>
                      <a:pt x="70" y="141"/>
                    </a:lnTo>
                    <a:lnTo>
                      <a:pt x="69" y="141"/>
                    </a:lnTo>
                    <a:lnTo>
                      <a:pt x="69" y="142"/>
                    </a:lnTo>
                    <a:lnTo>
                      <a:pt x="70" y="145"/>
                    </a:lnTo>
                    <a:lnTo>
                      <a:pt x="68" y="145"/>
                    </a:lnTo>
                    <a:lnTo>
                      <a:pt x="66" y="143"/>
                    </a:lnTo>
                    <a:lnTo>
                      <a:pt x="63" y="142"/>
                    </a:lnTo>
                    <a:lnTo>
                      <a:pt x="59" y="139"/>
                    </a:lnTo>
                    <a:lnTo>
                      <a:pt x="58" y="134"/>
                    </a:lnTo>
                    <a:lnTo>
                      <a:pt x="58" y="129"/>
                    </a:lnTo>
                    <a:lnTo>
                      <a:pt x="55" y="128"/>
                    </a:lnTo>
                    <a:lnTo>
                      <a:pt x="51" y="129"/>
                    </a:lnTo>
                    <a:lnTo>
                      <a:pt x="51" y="131"/>
                    </a:lnTo>
                    <a:lnTo>
                      <a:pt x="41" y="146"/>
                    </a:lnTo>
                    <a:lnTo>
                      <a:pt x="30" y="155"/>
                    </a:lnTo>
                    <a:lnTo>
                      <a:pt x="15" y="155"/>
                    </a:lnTo>
                    <a:lnTo>
                      <a:pt x="3" y="159"/>
                    </a:lnTo>
                    <a:lnTo>
                      <a:pt x="3" y="160"/>
                    </a:lnTo>
                    <a:lnTo>
                      <a:pt x="0" y="168"/>
                    </a:lnTo>
                    <a:lnTo>
                      <a:pt x="6" y="173"/>
                    </a:lnTo>
                    <a:lnTo>
                      <a:pt x="9" y="177"/>
                    </a:lnTo>
                    <a:lnTo>
                      <a:pt x="10" y="181"/>
                    </a:lnTo>
                    <a:lnTo>
                      <a:pt x="10" y="188"/>
                    </a:lnTo>
                    <a:lnTo>
                      <a:pt x="5" y="206"/>
                    </a:lnTo>
                    <a:lnTo>
                      <a:pt x="3" y="206"/>
                    </a:lnTo>
                    <a:lnTo>
                      <a:pt x="3" y="209"/>
                    </a:lnTo>
                    <a:lnTo>
                      <a:pt x="5" y="212"/>
                    </a:lnTo>
                    <a:lnTo>
                      <a:pt x="5" y="219"/>
                    </a:lnTo>
                    <a:lnTo>
                      <a:pt x="10" y="230"/>
                    </a:lnTo>
                    <a:lnTo>
                      <a:pt x="15" y="233"/>
                    </a:lnTo>
                    <a:lnTo>
                      <a:pt x="17" y="234"/>
                    </a:lnTo>
                    <a:lnTo>
                      <a:pt x="20" y="238"/>
                    </a:lnTo>
                    <a:lnTo>
                      <a:pt x="22" y="240"/>
                    </a:lnTo>
                    <a:lnTo>
                      <a:pt x="9" y="240"/>
                    </a:lnTo>
                    <a:lnTo>
                      <a:pt x="5" y="241"/>
                    </a:lnTo>
                    <a:lnTo>
                      <a:pt x="5" y="244"/>
                    </a:lnTo>
                    <a:lnTo>
                      <a:pt x="2" y="265"/>
                    </a:lnTo>
                    <a:lnTo>
                      <a:pt x="3" y="26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41" name="Freeform 1676">
                <a:extLst>
                  <a:ext uri="{FF2B5EF4-FFF2-40B4-BE49-F238E27FC236}">
                    <a16:creationId xmlns:a16="http://schemas.microsoft.com/office/drawing/2014/main" id="{ED0698E8-D1C2-33D9-5A82-F93009D5DE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7" y="1584"/>
                <a:ext cx="10" cy="27"/>
              </a:xfrm>
              <a:custGeom>
                <a:avLst/>
                <a:gdLst>
                  <a:gd name="T0" fmla="*/ 39 w 41"/>
                  <a:gd name="T1" fmla="*/ 0 h 109"/>
                  <a:gd name="T2" fmla="*/ 41 w 41"/>
                  <a:gd name="T3" fmla="*/ 6 h 109"/>
                  <a:gd name="T4" fmla="*/ 41 w 41"/>
                  <a:gd name="T5" fmla="*/ 13 h 109"/>
                  <a:gd name="T6" fmla="*/ 38 w 41"/>
                  <a:gd name="T7" fmla="*/ 16 h 109"/>
                  <a:gd name="T8" fmla="*/ 34 w 41"/>
                  <a:gd name="T9" fmla="*/ 30 h 109"/>
                  <a:gd name="T10" fmla="*/ 24 w 41"/>
                  <a:gd name="T11" fmla="*/ 40 h 109"/>
                  <a:gd name="T12" fmla="*/ 18 w 41"/>
                  <a:gd name="T13" fmla="*/ 49 h 109"/>
                  <a:gd name="T14" fmla="*/ 14 w 41"/>
                  <a:gd name="T15" fmla="*/ 57 h 109"/>
                  <a:gd name="T16" fmla="*/ 9 w 41"/>
                  <a:gd name="T17" fmla="*/ 60 h 109"/>
                  <a:gd name="T18" fmla="*/ 6 w 41"/>
                  <a:gd name="T19" fmla="*/ 61 h 109"/>
                  <a:gd name="T20" fmla="*/ 3 w 41"/>
                  <a:gd name="T21" fmla="*/ 63 h 109"/>
                  <a:gd name="T22" fmla="*/ 2 w 41"/>
                  <a:gd name="T23" fmla="*/ 66 h 109"/>
                  <a:gd name="T24" fmla="*/ 2 w 41"/>
                  <a:gd name="T25" fmla="*/ 69 h 109"/>
                  <a:gd name="T26" fmla="*/ 5 w 41"/>
                  <a:gd name="T27" fmla="*/ 74 h 109"/>
                  <a:gd name="T28" fmla="*/ 5 w 41"/>
                  <a:gd name="T29" fmla="*/ 78 h 109"/>
                  <a:gd name="T30" fmla="*/ 3 w 41"/>
                  <a:gd name="T31" fmla="*/ 78 h 109"/>
                  <a:gd name="T32" fmla="*/ 0 w 41"/>
                  <a:gd name="T33" fmla="*/ 97 h 109"/>
                  <a:gd name="T34" fmla="*/ 3 w 41"/>
                  <a:gd name="T35" fmla="*/ 107 h 109"/>
                  <a:gd name="T36" fmla="*/ 3 w 41"/>
                  <a:gd name="T37" fmla="*/ 109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41" h="109">
                    <a:moveTo>
                      <a:pt x="39" y="0"/>
                    </a:moveTo>
                    <a:lnTo>
                      <a:pt x="41" y="6"/>
                    </a:lnTo>
                    <a:lnTo>
                      <a:pt x="41" y="13"/>
                    </a:lnTo>
                    <a:lnTo>
                      <a:pt x="38" y="16"/>
                    </a:lnTo>
                    <a:lnTo>
                      <a:pt x="34" y="30"/>
                    </a:lnTo>
                    <a:lnTo>
                      <a:pt x="24" y="40"/>
                    </a:lnTo>
                    <a:lnTo>
                      <a:pt x="18" y="49"/>
                    </a:lnTo>
                    <a:lnTo>
                      <a:pt x="14" y="57"/>
                    </a:lnTo>
                    <a:lnTo>
                      <a:pt x="9" y="60"/>
                    </a:lnTo>
                    <a:lnTo>
                      <a:pt x="6" y="61"/>
                    </a:lnTo>
                    <a:lnTo>
                      <a:pt x="3" y="63"/>
                    </a:lnTo>
                    <a:lnTo>
                      <a:pt x="2" y="66"/>
                    </a:lnTo>
                    <a:lnTo>
                      <a:pt x="2" y="69"/>
                    </a:lnTo>
                    <a:lnTo>
                      <a:pt x="5" y="74"/>
                    </a:lnTo>
                    <a:lnTo>
                      <a:pt x="5" y="78"/>
                    </a:lnTo>
                    <a:lnTo>
                      <a:pt x="3" y="78"/>
                    </a:lnTo>
                    <a:lnTo>
                      <a:pt x="0" y="97"/>
                    </a:lnTo>
                    <a:lnTo>
                      <a:pt x="3" y="107"/>
                    </a:lnTo>
                    <a:lnTo>
                      <a:pt x="3" y="10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42" name="Freeform 1677">
                <a:extLst>
                  <a:ext uri="{FF2B5EF4-FFF2-40B4-BE49-F238E27FC236}">
                    <a16:creationId xmlns:a16="http://schemas.microsoft.com/office/drawing/2014/main" id="{9C3FA7BC-BE48-0829-2C54-B83AEBCD40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8" y="1610"/>
                <a:ext cx="29" cy="50"/>
              </a:xfrm>
              <a:custGeom>
                <a:avLst/>
                <a:gdLst>
                  <a:gd name="T0" fmla="*/ 0 w 117"/>
                  <a:gd name="T1" fmla="*/ 2 h 199"/>
                  <a:gd name="T2" fmla="*/ 6 w 117"/>
                  <a:gd name="T3" fmla="*/ 2 h 199"/>
                  <a:gd name="T4" fmla="*/ 7 w 117"/>
                  <a:gd name="T5" fmla="*/ 3 h 199"/>
                  <a:gd name="T6" fmla="*/ 8 w 117"/>
                  <a:gd name="T7" fmla="*/ 3 h 199"/>
                  <a:gd name="T8" fmla="*/ 8 w 117"/>
                  <a:gd name="T9" fmla="*/ 2 h 199"/>
                  <a:gd name="T10" fmla="*/ 10 w 117"/>
                  <a:gd name="T11" fmla="*/ 2 h 199"/>
                  <a:gd name="T12" fmla="*/ 21 w 117"/>
                  <a:gd name="T13" fmla="*/ 0 h 199"/>
                  <a:gd name="T14" fmla="*/ 28 w 117"/>
                  <a:gd name="T15" fmla="*/ 0 h 199"/>
                  <a:gd name="T16" fmla="*/ 32 w 117"/>
                  <a:gd name="T17" fmla="*/ 5 h 199"/>
                  <a:gd name="T18" fmla="*/ 41 w 117"/>
                  <a:gd name="T19" fmla="*/ 9 h 199"/>
                  <a:gd name="T20" fmla="*/ 41 w 117"/>
                  <a:gd name="T21" fmla="*/ 10 h 199"/>
                  <a:gd name="T22" fmla="*/ 42 w 117"/>
                  <a:gd name="T23" fmla="*/ 13 h 199"/>
                  <a:gd name="T24" fmla="*/ 43 w 117"/>
                  <a:gd name="T25" fmla="*/ 14 h 199"/>
                  <a:gd name="T26" fmla="*/ 45 w 117"/>
                  <a:gd name="T27" fmla="*/ 22 h 199"/>
                  <a:gd name="T28" fmla="*/ 45 w 117"/>
                  <a:gd name="T29" fmla="*/ 29 h 199"/>
                  <a:gd name="T30" fmla="*/ 43 w 117"/>
                  <a:gd name="T31" fmla="*/ 31 h 199"/>
                  <a:gd name="T32" fmla="*/ 43 w 117"/>
                  <a:gd name="T33" fmla="*/ 36 h 199"/>
                  <a:gd name="T34" fmla="*/ 50 w 117"/>
                  <a:gd name="T35" fmla="*/ 50 h 199"/>
                  <a:gd name="T36" fmla="*/ 55 w 117"/>
                  <a:gd name="T37" fmla="*/ 55 h 199"/>
                  <a:gd name="T38" fmla="*/ 55 w 117"/>
                  <a:gd name="T39" fmla="*/ 57 h 199"/>
                  <a:gd name="T40" fmla="*/ 56 w 117"/>
                  <a:gd name="T41" fmla="*/ 57 h 199"/>
                  <a:gd name="T42" fmla="*/ 70 w 117"/>
                  <a:gd name="T43" fmla="*/ 70 h 199"/>
                  <a:gd name="T44" fmla="*/ 84 w 117"/>
                  <a:gd name="T45" fmla="*/ 77 h 199"/>
                  <a:gd name="T46" fmla="*/ 88 w 117"/>
                  <a:gd name="T47" fmla="*/ 77 h 199"/>
                  <a:gd name="T48" fmla="*/ 88 w 117"/>
                  <a:gd name="T49" fmla="*/ 79 h 199"/>
                  <a:gd name="T50" fmla="*/ 91 w 117"/>
                  <a:gd name="T51" fmla="*/ 86 h 199"/>
                  <a:gd name="T52" fmla="*/ 91 w 117"/>
                  <a:gd name="T53" fmla="*/ 87 h 199"/>
                  <a:gd name="T54" fmla="*/ 87 w 117"/>
                  <a:gd name="T55" fmla="*/ 93 h 199"/>
                  <a:gd name="T56" fmla="*/ 85 w 117"/>
                  <a:gd name="T57" fmla="*/ 100 h 199"/>
                  <a:gd name="T58" fmla="*/ 74 w 117"/>
                  <a:gd name="T59" fmla="*/ 108 h 199"/>
                  <a:gd name="T60" fmla="*/ 73 w 117"/>
                  <a:gd name="T61" fmla="*/ 108 h 199"/>
                  <a:gd name="T62" fmla="*/ 70 w 117"/>
                  <a:gd name="T63" fmla="*/ 114 h 199"/>
                  <a:gd name="T64" fmla="*/ 74 w 117"/>
                  <a:gd name="T65" fmla="*/ 118 h 199"/>
                  <a:gd name="T66" fmla="*/ 84 w 117"/>
                  <a:gd name="T67" fmla="*/ 125 h 199"/>
                  <a:gd name="T68" fmla="*/ 80 w 117"/>
                  <a:gd name="T69" fmla="*/ 129 h 199"/>
                  <a:gd name="T70" fmla="*/ 80 w 117"/>
                  <a:gd name="T71" fmla="*/ 132 h 199"/>
                  <a:gd name="T72" fmla="*/ 77 w 117"/>
                  <a:gd name="T73" fmla="*/ 137 h 199"/>
                  <a:gd name="T74" fmla="*/ 77 w 117"/>
                  <a:gd name="T75" fmla="*/ 139 h 199"/>
                  <a:gd name="T76" fmla="*/ 74 w 117"/>
                  <a:gd name="T77" fmla="*/ 146 h 199"/>
                  <a:gd name="T78" fmla="*/ 74 w 117"/>
                  <a:gd name="T79" fmla="*/ 147 h 199"/>
                  <a:gd name="T80" fmla="*/ 75 w 117"/>
                  <a:gd name="T81" fmla="*/ 157 h 199"/>
                  <a:gd name="T82" fmla="*/ 85 w 117"/>
                  <a:gd name="T83" fmla="*/ 178 h 199"/>
                  <a:gd name="T84" fmla="*/ 91 w 117"/>
                  <a:gd name="T85" fmla="*/ 178 h 199"/>
                  <a:gd name="T86" fmla="*/ 92 w 117"/>
                  <a:gd name="T87" fmla="*/ 177 h 199"/>
                  <a:gd name="T88" fmla="*/ 91 w 117"/>
                  <a:gd name="T89" fmla="*/ 175 h 199"/>
                  <a:gd name="T90" fmla="*/ 92 w 117"/>
                  <a:gd name="T91" fmla="*/ 172 h 199"/>
                  <a:gd name="T92" fmla="*/ 94 w 117"/>
                  <a:gd name="T93" fmla="*/ 171 h 199"/>
                  <a:gd name="T94" fmla="*/ 110 w 117"/>
                  <a:gd name="T95" fmla="*/ 185 h 199"/>
                  <a:gd name="T96" fmla="*/ 115 w 117"/>
                  <a:gd name="T97" fmla="*/ 191 h 199"/>
                  <a:gd name="T98" fmla="*/ 116 w 117"/>
                  <a:gd name="T99" fmla="*/ 197 h 199"/>
                  <a:gd name="T100" fmla="*/ 117 w 117"/>
                  <a:gd name="T101" fmla="*/ 199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17" h="199">
                    <a:moveTo>
                      <a:pt x="0" y="2"/>
                    </a:moveTo>
                    <a:lnTo>
                      <a:pt x="6" y="2"/>
                    </a:lnTo>
                    <a:lnTo>
                      <a:pt x="7" y="3"/>
                    </a:lnTo>
                    <a:lnTo>
                      <a:pt x="8" y="3"/>
                    </a:lnTo>
                    <a:lnTo>
                      <a:pt x="8" y="2"/>
                    </a:lnTo>
                    <a:lnTo>
                      <a:pt x="10" y="2"/>
                    </a:lnTo>
                    <a:lnTo>
                      <a:pt x="21" y="0"/>
                    </a:lnTo>
                    <a:lnTo>
                      <a:pt x="28" y="0"/>
                    </a:lnTo>
                    <a:lnTo>
                      <a:pt x="32" y="5"/>
                    </a:lnTo>
                    <a:lnTo>
                      <a:pt x="41" y="9"/>
                    </a:lnTo>
                    <a:lnTo>
                      <a:pt x="41" y="10"/>
                    </a:lnTo>
                    <a:lnTo>
                      <a:pt x="42" y="13"/>
                    </a:lnTo>
                    <a:lnTo>
                      <a:pt x="43" y="14"/>
                    </a:lnTo>
                    <a:lnTo>
                      <a:pt x="45" y="22"/>
                    </a:lnTo>
                    <a:lnTo>
                      <a:pt x="45" y="29"/>
                    </a:lnTo>
                    <a:lnTo>
                      <a:pt x="43" y="31"/>
                    </a:lnTo>
                    <a:lnTo>
                      <a:pt x="43" y="36"/>
                    </a:lnTo>
                    <a:lnTo>
                      <a:pt x="50" y="50"/>
                    </a:lnTo>
                    <a:lnTo>
                      <a:pt x="55" y="55"/>
                    </a:lnTo>
                    <a:lnTo>
                      <a:pt x="55" y="57"/>
                    </a:lnTo>
                    <a:lnTo>
                      <a:pt x="56" y="57"/>
                    </a:lnTo>
                    <a:lnTo>
                      <a:pt x="70" y="70"/>
                    </a:lnTo>
                    <a:lnTo>
                      <a:pt x="84" y="77"/>
                    </a:lnTo>
                    <a:lnTo>
                      <a:pt x="88" y="77"/>
                    </a:lnTo>
                    <a:lnTo>
                      <a:pt x="88" y="79"/>
                    </a:lnTo>
                    <a:lnTo>
                      <a:pt x="91" y="86"/>
                    </a:lnTo>
                    <a:lnTo>
                      <a:pt x="91" y="87"/>
                    </a:lnTo>
                    <a:lnTo>
                      <a:pt x="87" y="93"/>
                    </a:lnTo>
                    <a:lnTo>
                      <a:pt x="85" y="100"/>
                    </a:lnTo>
                    <a:lnTo>
                      <a:pt x="74" y="108"/>
                    </a:lnTo>
                    <a:lnTo>
                      <a:pt x="73" y="108"/>
                    </a:lnTo>
                    <a:lnTo>
                      <a:pt x="70" y="114"/>
                    </a:lnTo>
                    <a:lnTo>
                      <a:pt x="74" y="118"/>
                    </a:lnTo>
                    <a:lnTo>
                      <a:pt x="84" y="125"/>
                    </a:lnTo>
                    <a:lnTo>
                      <a:pt x="80" y="129"/>
                    </a:lnTo>
                    <a:lnTo>
                      <a:pt x="80" y="132"/>
                    </a:lnTo>
                    <a:lnTo>
                      <a:pt x="77" y="137"/>
                    </a:lnTo>
                    <a:lnTo>
                      <a:pt x="77" y="139"/>
                    </a:lnTo>
                    <a:lnTo>
                      <a:pt x="74" y="146"/>
                    </a:lnTo>
                    <a:lnTo>
                      <a:pt x="74" y="147"/>
                    </a:lnTo>
                    <a:lnTo>
                      <a:pt x="75" y="157"/>
                    </a:lnTo>
                    <a:lnTo>
                      <a:pt x="85" y="178"/>
                    </a:lnTo>
                    <a:lnTo>
                      <a:pt x="91" y="178"/>
                    </a:lnTo>
                    <a:lnTo>
                      <a:pt x="92" y="177"/>
                    </a:lnTo>
                    <a:lnTo>
                      <a:pt x="91" y="175"/>
                    </a:lnTo>
                    <a:lnTo>
                      <a:pt x="92" y="172"/>
                    </a:lnTo>
                    <a:lnTo>
                      <a:pt x="94" y="171"/>
                    </a:lnTo>
                    <a:lnTo>
                      <a:pt x="110" y="185"/>
                    </a:lnTo>
                    <a:lnTo>
                      <a:pt x="115" y="191"/>
                    </a:lnTo>
                    <a:lnTo>
                      <a:pt x="116" y="197"/>
                    </a:lnTo>
                    <a:lnTo>
                      <a:pt x="117" y="19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43" name="Freeform 1678">
                <a:extLst>
                  <a:ext uri="{FF2B5EF4-FFF2-40B4-BE49-F238E27FC236}">
                    <a16:creationId xmlns:a16="http://schemas.microsoft.com/office/drawing/2014/main" id="{24E30B84-D30D-1E85-99A8-22AD834753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6" y="1660"/>
                <a:ext cx="21" cy="17"/>
              </a:xfrm>
              <a:custGeom>
                <a:avLst/>
                <a:gdLst>
                  <a:gd name="T0" fmla="*/ 82 w 82"/>
                  <a:gd name="T1" fmla="*/ 0 h 68"/>
                  <a:gd name="T2" fmla="*/ 81 w 82"/>
                  <a:gd name="T3" fmla="*/ 3 h 68"/>
                  <a:gd name="T4" fmla="*/ 81 w 82"/>
                  <a:gd name="T5" fmla="*/ 12 h 68"/>
                  <a:gd name="T6" fmla="*/ 80 w 82"/>
                  <a:gd name="T7" fmla="*/ 14 h 68"/>
                  <a:gd name="T8" fmla="*/ 78 w 82"/>
                  <a:gd name="T9" fmla="*/ 14 h 68"/>
                  <a:gd name="T10" fmla="*/ 77 w 82"/>
                  <a:gd name="T11" fmla="*/ 11 h 68"/>
                  <a:gd name="T12" fmla="*/ 77 w 82"/>
                  <a:gd name="T13" fmla="*/ 8 h 68"/>
                  <a:gd name="T14" fmla="*/ 74 w 82"/>
                  <a:gd name="T15" fmla="*/ 8 h 68"/>
                  <a:gd name="T16" fmla="*/ 70 w 82"/>
                  <a:gd name="T17" fmla="*/ 10 h 68"/>
                  <a:gd name="T18" fmla="*/ 68 w 82"/>
                  <a:gd name="T19" fmla="*/ 10 h 68"/>
                  <a:gd name="T20" fmla="*/ 67 w 82"/>
                  <a:gd name="T21" fmla="*/ 11 h 68"/>
                  <a:gd name="T22" fmla="*/ 67 w 82"/>
                  <a:gd name="T23" fmla="*/ 12 h 68"/>
                  <a:gd name="T24" fmla="*/ 74 w 82"/>
                  <a:gd name="T25" fmla="*/ 15 h 68"/>
                  <a:gd name="T26" fmla="*/ 74 w 82"/>
                  <a:gd name="T27" fmla="*/ 17 h 68"/>
                  <a:gd name="T28" fmla="*/ 67 w 82"/>
                  <a:gd name="T29" fmla="*/ 18 h 68"/>
                  <a:gd name="T30" fmla="*/ 63 w 82"/>
                  <a:gd name="T31" fmla="*/ 14 h 68"/>
                  <a:gd name="T32" fmla="*/ 59 w 82"/>
                  <a:gd name="T33" fmla="*/ 21 h 68"/>
                  <a:gd name="T34" fmla="*/ 42 w 82"/>
                  <a:gd name="T35" fmla="*/ 21 h 68"/>
                  <a:gd name="T36" fmla="*/ 28 w 82"/>
                  <a:gd name="T37" fmla="*/ 12 h 68"/>
                  <a:gd name="T38" fmla="*/ 21 w 82"/>
                  <a:gd name="T39" fmla="*/ 10 h 68"/>
                  <a:gd name="T40" fmla="*/ 14 w 82"/>
                  <a:gd name="T41" fmla="*/ 10 h 68"/>
                  <a:gd name="T42" fmla="*/ 14 w 82"/>
                  <a:gd name="T43" fmla="*/ 11 h 68"/>
                  <a:gd name="T44" fmla="*/ 13 w 82"/>
                  <a:gd name="T45" fmla="*/ 15 h 68"/>
                  <a:gd name="T46" fmla="*/ 13 w 82"/>
                  <a:gd name="T47" fmla="*/ 19 h 68"/>
                  <a:gd name="T48" fmla="*/ 11 w 82"/>
                  <a:gd name="T49" fmla="*/ 19 h 68"/>
                  <a:gd name="T50" fmla="*/ 11 w 82"/>
                  <a:gd name="T51" fmla="*/ 21 h 68"/>
                  <a:gd name="T52" fmla="*/ 8 w 82"/>
                  <a:gd name="T53" fmla="*/ 22 h 68"/>
                  <a:gd name="T54" fmla="*/ 7 w 82"/>
                  <a:gd name="T55" fmla="*/ 24 h 68"/>
                  <a:gd name="T56" fmla="*/ 6 w 82"/>
                  <a:gd name="T57" fmla="*/ 24 h 68"/>
                  <a:gd name="T58" fmla="*/ 0 w 82"/>
                  <a:gd name="T59" fmla="*/ 29 h 68"/>
                  <a:gd name="T60" fmla="*/ 4 w 82"/>
                  <a:gd name="T61" fmla="*/ 35 h 68"/>
                  <a:gd name="T62" fmla="*/ 4 w 82"/>
                  <a:gd name="T63" fmla="*/ 32 h 68"/>
                  <a:gd name="T64" fmla="*/ 6 w 82"/>
                  <a:gd name="T65" fmla="*/ 32 h 68"/>
                  <a:gd name="T66" fmla="*/ 8 w 82"/>
                  <a:gd name="T67" fmla="*/ 33 h 68"/>
                  <a:gd name="T68" fmla="*/ 10 w 82"/>
                  <a:gd name="T69" fmla="*/ 35 h 68"/>
                  <a:gd name="T70" fmla="*/ 10 w 82"/>
                  <a:gd name="T71" fmla="*/ 36 h 68"/>
                  <a:gd name="T72" fmla="*/ 4 w 82"/>
                  <a:gd name="T73" fmla="*/ 38 h 68"/>
                  <a:gd name="T74" fmla="*/ 4 w 82"/>
                  <a:gd name="T75" fmla="*/ 39 h 68"/>
                  <a:gd name="T76" fmla="*/ 3 w 82"/>
                  <a:gd name="T77" fmla="*/ 39 h 68"/>
                  <a:gd name="T78" fmla="*/ 4 w 82"/>
                  <a:gd name="T79" fmla="*/ 40 h 68"/>
                  <a:gd name="T80" fmla="*/ 6 w 82"/>
                  <a:gd name="T81" fmla="*/ 40 h 68"/>
                  <a:gd name="T82" fmla="*/ 7 w 82"/>
                  <a:gd name="T83" fmla="*/ 42 h 68"/>
                  <a:gd name="T84" fmla="*/ 15 w 82"/>
                  <a:gd name="T85" fmla="*/ 46 h 68"/>
                  <a:gd name="T86" fmla="*/ 20 w 82"/>
                  <a:gd name="T87" fmla="*/ 52 h 68"/>
                  <a:gd name="T88" fmla="*/ 20 w 82"/>
                  <a:gd name="T89" fmla="*/ 57 h 68"/>
                  <a:gd name="T90" fmla="*/ 18 w 82"/>
                  <a:gd name="T91" fmla="*/ 59 h 68"/>
                  <a:gd name="T92" fmla="*/ 13 w 82"/>
                  <a:gd name="T93" fmla="*/ 67 h 68"/>
                  <a:gd name="T94" fmla="*/ 11 w 82"/>
                  <a:gd name="T95" fmla="*/ 68 h 68"/>
                  <a:gd name="T96" fmla="*/ 0 w 82"/>
                  <a:gd name="T97" fmla="*/ 68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82" h="68">
                    <a:moveTo>
                      <a:pt x="82" y="0"/>
                    </a:moveTo>
                    <a:lnTo>
                      <a:pt x="81" y="3"/>
                    </a:lnTo>
                    <a:lnTo>
                      <a:pt x="81" y="12"/>
                    </a:lnTo>
                    <a:lnTo>
                      <a:pt x="80" y="14"/>
                    </a:lnTo>
                    <a:lnTo>
                      <a:pt x="78" y="14"/>
                    </a:lnTo>
                    <a:lnTo>
                      <a:pt x="77" y="11"/>
                    </a:lnTo>
                    <a:lnTo>
                      <a:pt x="77" y="8"/>
                    </a:lnTo>
                    <a:lnTo>
                      <a:pt x="74" y="8"/>
                    </a:lnTo>
                    <a:lnTo>
                      <a:pt x="70" y="10"/>
                    </a:lnTo>
                    <a:lnTo>
                      <a:pt x="68" y="10"/>
                    </a:lnTo>
                    <a:lnTo>
                      <a:pt x="67" y="11"/>
                    </a:lnTo>
                    <a:lnTo>
                      <a:pt x="67" y="12"/>
                    </a:lnTo>
                    <a:lnTo>
                      <a:pt x="74" y="15"/>
                    </a:lnTo>
                    <a:lnTo>
                      <a:pt x="74" y="17"/>
                    </a:lnTo>
                    <a:lnTo>
                      <a:pt x="67" y="18"/>
                    </a:lnTo>
                    <a:lnTo>
                      <a:pt x="63" y="14"/>
                    </a:lnTo>
                    <a:lnTo>
                      <a:pt x="59" y="21"/>
                    </a:lnTo>
                    <a:lnTo>
                      <a:pt x="42" y="21"/>
                    </a:lnTo>
                    <a:lnTo>
                      <a:pt x="28" y="12"/>
                    </a:lnTo>
                    <a:lnTo>
                      <a:pt x="21" y="10"/>
                    </a:lnTo>
                    <a:lnTo>
                      <a:pt x="14" y="10"/>
                    </a:lnTo>
                    <a:lnTo>
                      <a:pt x="14" y="11"/>
                    </a:lnTo>
                    <a:lnTo>
                      <a:pt x="13" y="15"/>
                    </a:lnTo>
                    <a:lnTo>
                      <a:pt x="13" y="19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8" y="22"/>
                    </a:lnTo>
                    <a:lnTo>
                      <a:pt x="7" y="24"/>
                    </a:lnTo>
                    <a:lnTo>
                      <a:pt x="6" y="24"/>
                    </a:lnTo>
                    <a:lnTo>
                      <a:pt x="0" y="29"/>
                    </a:lnTo>
                    <a:lnTo>
                      <a:pt x="4" y="35"/>
                    </a:lnTo>
                    <a:lnTo>
                      <a:pt x="4" y="32"/>
                    </a:lnTo>
                    <a:lnTo>
                      <a:pt x="6" y="32"/>
                    </a:lnTo>
                    <a:lnTo>
                      <a:pt x="8" y="33"/>
                    </a:lnTo>
                    <a:lnTo>
                      <a:pt x="10" y="35"/>
                    </a:lnTo>
                    <a:lnTo>
                      <a:pt x="10" y="36"/>
                    </a:lnTo>
                    <a:lnTo>
                      <a:pt x="4" y="38"/>
                    </a:lnTo>
                    <a:lnTo>
                      <a:pt x="4" y="39"/>
                    </a:lnTo>
                    <a:lnTo>
                      <a:pt x="3" y="39"/>
                    </a:lnTo>
                    <a:lnTo>
                      <a:pt x="4" y="40"/>
                    </a:lnTo>
                    <a:lnTo>
                      <a:pt x="6" y="40"/>
                    </a:lnTo>
                    <a:lnTo>
                      <a:pt x="7" y="42"/>
                    </a:lnTo>
                    <a:lnTo>
                      <a:pt x="15" y="46"/>
                    </a:lnTo>
                    <a:lnTo>
                      <a:pt x="20" y="52"/>
                    </a:lnTo>
                    <a:lnTo>
                      <a:pt x="20" y="57"/>
                    </a:lnTo>
                    <a:lnTo>
                      <a:pt x="18" y="59"/>
                    </a:lnTo>
                    <a:lnTo>
                      <a:pt x="13" y="67"/>
                    </a:lnTo>
                    <a:lnTo>
                      <a:pt x="11" y="68"/>
                    </a:lnTo>
                    <a:lnTo>
                      <a:pt x="0" y="6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44" name="Freeform 1679">
                <a:extLst>
                  <a:ext uri="{FF2B5EF4-FFF2-40B4-BE49-F238E27FC236}">
                    <a16:creationId xmlns:a16="http://schemas.microsoft.com/office/drawing/2014/main" id="{059F6253-DD3E-FE85-6D7F-AC27439819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6" y="1644"/>
                <a:ext cx="24" cy="16"/>
              </a:xfrm>
              <a:custGeom>
                <a:avLst/>
                <a:gdLst>
                  <a:gd name="T0" fmla="*/ 19 w 98"/>
                  <a:gd name="T1" fmla="*/ 54 h 64"/>
                  <a:gd name="T2" fmla="*/ 23 w 98"/>
                  <a:gd name="T3" fmla="*/ 47 h 64"/>
                  <a:gd name="T4" fmla="*/ 12 w 98"/>
                  <a:gd name="T5" fmla="*/ 49 h 64"/>
                  <a:gd name="T6" fmla="*/ 9 w 98"/>
                  <a:gd name="T7" fmla="*/ 46 h 64"/>
                  <a:gd name="T8" fmla="*/ 4 w 98"/>
                  <a:gd name="T9" fmla="*/ 47 h 64"/>
                  <a:gd name="T10" fmla="*/ 2 w 98"/>
                  <a:gd name="T11" fmla="*/ 44 h 64"/>
                  <a:gd name="T12" fmla="*/ 0 w 98"/>
                  <a:gd name="T13" fmla="*/ 39 h 64"/>
                  <a:gd name="T14" fmla="*/ 2 w 98"/>
                  <a:gd name="T15" fmla="*/ 37 h 64"/>
                  <a:gd name="T16" fmla="*/ 14 w 98"/>
                  <a:gd name="T17" fmla="*/ 30 h 64"/>
                  <a:gd name="T18" fmla="*/ 20 w 98"/>
                  <a:gd name="T19" fmla="*/ 33 h 64"/>
                  <a:gd name="T20" fmla="*/ 21 w 98"/>
                  <a:gd name="T21" fmla="*/ 32 h 64"/>
                  <a:gd name="T22" fmla="*/ 25 w 98"/>
                  <a:gd name="T23" fmla="*/ 30 h 64"/>
                  <a:gd name="T24" fmla="*/ 27 w 98"/>
                  <a:gd name="T25" fmla="*/ 32 h 64"/>
                  <a:gd name="T26" fmla="*/ 28 w 98"/>
                  <a:gd name="T27" fmla="*/ 35 h 64"/>
                  <a:gd name="T28" fmla="*/ 31 w 98"/>
                  <a:gd name="T29" fmla="*/ 32 h 64"/>
                  <a:gd name="T30" fmla="*/ 32 w 98"/>
                  <a:gd name="T31" fmla="*/ 28 h 64"/>
                  <a:gd name="T32" fmla="*/ 31 w 98"/>
                  <a:gd name="T33" fmla="*/ 30 h 64"/>
                  <a:gd name="T34" fmla="*/ 28 w 98"/>
                  <a:gd name="T35" fmla="*/ 29 h 64"/>
                  <a:gd name="T36" fmla="*/ 29 w 98"/>
                  <a:gd name="T37" fmla="*/ 25 h 64"/>
                  <a:gd name="T38" fmla="*/ 35 w 98"/>
                  <a:gd name="T39" fmla="*/ 19 h 64"/>
                  <a:gd name="T40" fmla="*/ 36 w 98"/>
                  <a:gd name="T41" fmla="*/ 5 h 64"/>
                  <a:gd name="T42" fmla="*/ 39 w 98"/>
                  <a:gd name="T43" fmla="*/ 4 h 64"/>
                  <a:gd name="T44" fmla="*/ 43 w 98"/>
                  <a:gd name="T45" fmla="*/ 2 h 64"/>
                  <a:gd name="T46" fmla="*/ 45 w 98"/>
                  <a:gd name="T47" fmla="*/ 7 h 64"/>
                  <a:gd name="T48" fmla="*/ 66 w 98"/>
                  <a:gd name="T49" fmla="*/ 21 h 64"/>
                  <a:gd name="T50" fmla="*/ 83 w 98"/>
                  <a:gd name="T51" fmla="*/ 30 h 64"/>
                  <a:gd name="T52" fmla="*/ 84 w 98"/>
                  <a:gd name="T53" fmla="*/ 35 h 64"/>
                  <a:gd name="T54" fmla="*/ 87 w 98"/>
                  <a:gd name="T55" fmla="*/ 36 h 64"/>
                  <a:gd name="T56" fmla="*/ 87 w 98"/>
                  <a:gd name="T57" fmla="*/ 25 h 64"/>
                  <a:gd name="T58" fmla="*/ 77 w 98"/>
                  <a:gd name="T59" fmla="*/ 12 h 64"/>
                  <a:gd name="T60" fmla="*/ 76 w 98"/>
                  <a:gd name="T61" fmla="*/ 8 h 64"/>
                  <a:gd name="T62" fmla="*/ 77 w 98"/>
                  <a:gd name="T63" fmla="*/ 1 h 64"/>
                  <a:gd name="T64" fmla="*/ 83 w 98"/>
                  <a:gd name="T65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98" h="64">
                    <a:moveTo>
                      <a:pt x="4" y="64"/>
                    </a:moveTo>
                    <a:lnTo>
                      <a:pt x="19" y="54"/>
                    </a:lnTo>
                    <a:lnTo>
                      <a:pt x="25" y="49"/>
                    </a:lnTo>
                    <a:lnTo>
                      <a:pt x="23" y="47"/>
                    </a:lnTo>
                    <a:lnTo>
                      <a:pt x="21" y="47"/>
                    </a:lnTo>
                    <a:lnTo>
                      <a:pt x="12" y="49"/>
                    </a:lnTo>
                    <a:lnTo>
                      <a:pt x="10" y="46"/>
                    </a:lnTo>
                    <a:lnTo>
                      <a:pt x="9" y="46"/>
                    </a:lnTo>
                    <a:lnTo>
                      <a:pt x="7" y="47"/>
                    </a:lnTo>
                    <a:lnTo>
                      <a:pt x="4" y="47"/>
                    </a:lnTo>
                    <a:lnTo>
                      <a:pt x="4" y="46"/>
                    </a:lnTo>
                    <a:lnTo>
                      <a:pt x="2" y="44"/>
                    </a:lnTo>
                    <a:lnTo>
                      <a:pt x="2" y="42"/>
                    </a:lnTo>
                    <a:lnTo>
                      <a:pt x="0" y="39"/>
                    </a:lnTo>
                    <a:lnTo>
                      <a:pt x="0" y="37"/>
                    </a:lnTo>
                    <a:lnTo>
                      <a:pt x="2" y="37"/>
                    </a:lnTo>
                    <a:lnTo>
                      <a:pt x="6" y="33"/>
                    </a:lnTo>
                    <a:lnTo>
                      <a:pt x="14" y="30"/>
                    </a:lnTo>
                    <a:lnTo>
                      <a:pt x="19" y="33"/>
                    </a:lnTo>
                    <a:lnTo>
                      <a:pt x="20" y="33"/>
                    </a:lnTo>
                    <a:lnTo>
                      <a:pt x="20" y="32"/>
                    </a:lnTo>
                    <a:lnTo>
                      <a:pt x="21" y="32"/>
                    </a:lnTo>
                    <a:lnTo>
                      <a:pt x="23" y="30"/>
                    </a:lnTo>
                    <a:lnTo>
                      <a:pt x="25" y="30"/>
                    </a:lnTo>
                    <a:lnTo>
                      <a:pt x="25" y="32"/>
                    </a:lnTo>
                    <a:lnTo>
                      <a:pt x="27" y="32"/>
                    </a:lnTo>
                    <a:lnTo>
                      <a:pt x="27" y="33"/>
                    </a:lnTo>
                    <a:lnTo>
                      <a:pt x="28" y="35"/>
                    </a:lnTo>
                    <a:lnTo>
                      <a:pt x="29" y="32"/>
                    </a:lnTo>
                    <a:lnTo>
                      <a:pt x="31" y="32"/>
                    </a:lnTo>
                    <a:lnTo>
                      <a:pt x="32" y="29"/>
                    </a:lnTo>
                    <a:lnTo>
                      <a:pt x="32" y="28"/>
                    </a:lnTo>
                    <a:lnTo>
                      <a:pt x="31" y="28"/>
                    </a:lnTo>
                    <a:lnTo>
                      <a:pt x="31" y="30"/>
                    </a:lnTo>
                    <a:lnTo>
                      <a:pt x="28" y="30"/>
                    </a:lnTo>
                    <a:lnTo>
                      <a:pt x="28" y="29"/>
                    </a:lnTo>
                    <a:lnTo>
                      <a:pt x="29" y="26"/>
                    </a:lnTo>
                    <a:lnTo>
                      <a:pt x="29" y="25"/>
                    </a:lnTo>
                    <a:lnTo>
                      <a:pt x="31" y="25"/>
                    </a:lnTo>
                    <a:lnTo>
                      <a:pt x="35" y="19"/>
                    </a:lnTo>
                    <a:lnTo>
                      <a:pt x="35" y="7"/>
                    </a:lnTo>
                    <a:lnTo>
                      <a:pt x="36" y="5"/>
                    </a:lnTo>
                    <a:lnTo>
                      <a:pt x="38" y="5"/>
                    </a:lnTo>
                    <a:lnTo>
                      <a:pt x="39" y="4"/>
                    </a:lnTo>
                    <a:lnTo>
                      <a:pt x="43" y="1"/>
                    </a:lnTo>
                    <a:lnTo>
                      <a:pt x="43" y="2"/>
                    </a:lnTo>
                    <a:lnTo>
                      <a:pt x="45" y="5"/>
                    </a:lnTo>
                    <a:lnTo>
                      <a:pt x="45" y="7"/>
                    </a:lnTo>
                    <a:lnTo>
                      <a:pt x="49" y="11"/>
                    </a:lnTo>
                    <a:lnTo>
                      <a:pt x="66" y="21"/>
                    </a:lnTo>
                    <a:lnTo>
                      <a:pt x="76" y="30"/>
                    </a:lnTo>
                    <a:lnTo>
                      <a:pt x="83" y="30"/>
                    </a:lnTo>
                    <a:lnTo>
                      <a:pt x="86" y="32"/>
                    </a:lnTo>
                    <a:lnTo>
                      <a:pt x="84" y="35"/>
                    </a:lnTo>
                    <a:lnTo>
                      <a:pt x="84" y="36"/>
                    </a:lnTo>
                    <a:lnTo>
                      <a:pt x="87" y="36"/>
                    </a:lnTo>
                    <a:lnTo>
                      <a:pt x="88" y="30"/>
                    </a:lnTo>
                    <a:lnTo>
                      <a:pt x="87" y="25"/>
                    </a:lnTo>
                    <a:lnTo>
                      <a:pt x="84" y="19"/>
                    </a:lnTo>
                    <a:lnTo>
                      <a:pt x="77" y="12"/>
                    </a:lnTo>
                    <a:lnTo>
                      <a:pt x="77" y="11"/>
                    </a:lnTo>
                    <a:lnTo>
                      <a:pt x="76" y="8"/>
                    </a:lnTo>
                    <a:lnTo>
                      <a:pt x="76" y="1"/>
                    </a:lnTo>
                    <a:lnTo>
                      <a:pt x="77" y="1"/>
                    </a:lnTo>
                    <a:lnTo>
                      <a:pt x="79" y="0"/>
                    </a:lnTo>
                    <a:lnTo>
                      <a:pt x="83" y="0"/>
                    </a:lnTo>
                    <a:lnTo>
                      <a:pt x="98" y="1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45" name="Freeform 1680">
                <a:extLst>
                  <a:ext uri="{FF2B5EF4-FFF2-40B4-BE49-F238E27FC236}">
                    <a16:creationId xmlns:a16="http://schemas.microsoft.com/office/drawing/2014/main" id="{C2A0DEE1-FAE6-A8BF-7DC1-D779A26D98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3" y="1672"/>
                <a:ext cx="53" cy="22"/>
              </a:xfrm>
              <a:custGeom>
                <a:avLst/>
                <a:gdLst>
                  <a:gd name="T0" fmla="*/ 214 w 215"/>
                  <a:gd name="T1" fmla="*/ 13 h 87"/>
                  <a:gd name="T2" fmla="*/ 215 w 215"/>
                  <a:gd name="T3" fmla="*/ 9 h 87"/>
                  <a:gd name="T4" fmla="*/ 214 w 215"/>
                  <a:gd name="T5" fmla="*/ 6 h 87"/>
                  <a:gd name="T6" fmla="*/ 211 w 215"/>
                  <a:gd name="T7" fmla="*/ 2 h 87"/>
                  <a:gd name="T8" fmla="*/ 199 w 215"/>
                  <a:gd name="T9" fmla="*/ 0 h 87"/>
                  <a:gd name="T10" fmla="*/ 189 w 215"/>
                  <a:gd name="T11" fmla="*/ 2 h 87"/>
                  <a:gd name="T12" fmla="*/ 187 w 215"/>
                  <a:gd name="T13" fmla="*/ 5 h 87"/>
                  <a:gd name="T14" fmla="*/ 189 w 215"/>
                  <a:gd name="T15" fmla="*/ 13 h 87"/>
                  <a:gd name="T16" fmla="*/ 189 w 215"/>
                  <a:gd name="T17" fmla="*/ 30 h 87"/>
                  <a:gd name="T18" fmla="*/ 187 w 215"/>
                  <a:gd name="T19" fmla="*/ 35 h 87"/>
                  <a:gd name="T20" fmla="*/ 179 w 215"/>
                  <a:gd name="T21" fmla="*/ 41 h 87"/>
                  <a:gd name="T22" fmla="*/ 158 w 215"/>
                  <a:gd name="T23" fmla="*/ 44 h 87"/>
                  <a:gd name="T24" fmla="*/ 157 w 215"/>
                  <a:gd name="T25" fmla="*/ 41 h 87"/>
                  <a:gd name="T26" fmla="*/ 153 w 215"/>
                  <a:gd name="T27" fmla="*/ 39 h 87"/>
                  <a:gd name="T28" fmla="*/ 151 w 215"/>
                  <a:gd name="T29" fmla="*/ 45 h 87"/>
                  <a:gd name="T30" fmla="*/ 148 w 215"/>
                  <a:gd name="T31" fmla="*/ 49 h 87"/>
                  <a:gd name="T32" fmla="*/ 146 w 215"/>
                  <a:gd name="T33" fmla="*/ 51 h 87"/>
                  <a:gd name="T34" fmla="*/ 133 w 215"/>
                  <a:gd name="T35" fmla="*/ 61 h 87"/>
                  <a:gd name="T36" fmla="*/ 127 w 215"/>
                  <a:gd name="T37" fmla="*/ 66 h 87"/>
                  <a:gd name="T38" fmla="*/ 122 w 215"/>
                  <a:gd name="T39" fmla="*/ 73 h 87"/>
                  <a:gd name="T40" fmla="*/ 116 w 215"/>
                  <a:gd name="T41" fmla="*/ 73 h 87"/>
                  <a:gd name="T42" fmla="*/ 104 w 215"/>
                  <a:gd name="T43" fmla="*/ 73 h 87"/>
                  <a:gd name="T44" fmla="*/ 101 w 215"/>
                  <a:gd name="T45" fmla="*/ 72 h 87"/>
                  <a:gd name="T46" fmla="*/ 97 w 215"/>
                  <a:gd name="T47" fmla="*/ 66 h 87"/>
                  <a:gd name="T48" fmla="*/ 88 w 215"/>
                  <a:gd name="T49" fmla="*/ 62 h 87"/>
                  <a:gd name="T50" fmla="*/ 86 w 215"/>
                  <a:gd name="T51" fmla="*/ 63 h 87"/>
                  <a:gd name="T52" fmla="*/ 83 w 215"/>
                  <a:gd name="T53" fmla="*/ 70 h 87"/>
                  <a:gd name="T54" fmla="*/ 81 w 215"/>
                  <a:gd name="T55" fmla="*/ 80 h 87"/>
                  <a:gd name="T56" fmla="*/ 79 w 215"/>
                  <a:gd name="T57" fmla="*/ 87 h 87"/>
                  <a:gd name="T58" fmla="*/ 76 w 215"/>
                  <a:gd name="T59" fmla="*/ 85 h 87"/>
                  <a:gd name="T60" fmla="*/ 63 w 215"/>
                  <a:gd name="T61" fmla="*/ 82 h 87"/>
                  <a:gd name="T62" fmla="*/ 56 w 215"/>
                  <a:gd name="T63" fmla="*/ 75 h 87"/>
                  <a:gd name="T64" fmla="*/ 49 w 215"/>
                  <a:gd name="T65" fmla="*/ 70 h 87"/>
                  <a:gd name="T66" fmla="*/ 24 w 215"/>
                  <a:gd name="T67" fmla="*/ 62 h 87"/>
                  <a:gd name="T68" fmla="*/ 19 w 215"/>
                  <a:gd name="T69" fmla="*/ 59 h 87"/>
                  <a:gd name="T70" fmla="*/ 0 w 215"/>
                  <a:gd name="T71" fmla="*/ 58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15" h="87">
                    <a:moveTo>
                      <a:pt x="214" y="21"/>
                    </a:moveTo>
                    <a:lnTo>
                      <a:pt x="214" y="13"/>
                    </a:lnTo>
                    <a:lnTo>
                      <a:pt x="215" y="12"/>
                    </a:lnTo>
                    <a:lnTo>
                      <a:pt x="215" y="9"/>
                    </a:lnTo>
                    <a:lnTo>
                      <a:pt x="214" y="8"/>
                    </a:lnTo>
                    <a:lnTo>
                      <a:pt x="214" y="6"/>
                    </a:lnTo>
                    <a:lnTo>
                      <a:pt x="211" y="3"/>
                    </a:lnTo>
                    <a:lnTo>
                      <a:pt x="211" y="2"/>
                    </a:lnTo>
                    <a:lnTo>
                      <a:pt x="210" y="2"/>
                    </a:lnTo>
                    <a:lnTo>
                      <a:pt x="199" y="0"/>
                    </a:lnTo>
                    <a:lnTo>
                      <a:pt x="190" y="2"/>
                    </a:lnTo>
                    <a:lnTo>
                      <a:pt x="189" y="2"/>
                    </a:lnTo>
                    <a:lnTo>
                      <a:pt x="187" y="3"/>
                    </a:lnTo>
                    <a:lnTo>
                      <a:pt x="187" y="5"/>
                    </a:lnTo>
                    <a:lnTo>
                      <a:pt x="189" y="6"/>
                    </a:lnTo>
                    <a:lnTo>
                      <a:pt x="189" y="13"/>
                    </a:lnTo>
                    <a:lnTo>
                      <a:pt x="190" y="23"/>
                    </a:lnTo>
                    <a:lnTo>
                      <a:pt x="189" y="30"/>
                    </a:lnTo>
                    <a:lnTo>
                      <a:pt x="187" y="34"/>
                    </a:lnTo>
                    <a:lnTo>
                      <a:pt x="187" y="35"/>
                    </a:lnTo>
                    <a:lnTo>
                      <a:pt x="181" y="39"/>
                    </a:lnTo>
                    <a:lnTo>
                      <a:pt x="179" y="41"/>
                    </a:lnTo>
                    <a:lnTo>
                      <a:pt x="171" y="44"/>
                    </a:lnTo>
                    <a:lnTo>
                      <a:pt x="158" y="44"/>
                    </a:lnTo>
                    <a:lnTo>
                      <a:pt x="155" y="42"/>
                    </a:lnTo>
                    <a:lnTo>
                      <a:pt x="157" y="41"/>
                    </a:lnTo>
                    <a:lnTo>
                      <a:pt x="157" y="39"/>
                    </a:lnTo>
                    <a:lnTo>
                      <a:pt x="153" y="39"/>
                    </a:lnTo>
                    <a:lnTo>
                      <a:pt x="153" y="45"/>
                    </a:lnTo>
                    <a:lnTo>
                      <a:pt x="151" y="45"/>
                    </a:lnTo>
                    <a:lnTo>
                      <a:pt x="151" y="48"/>
                    </a:lnTo>
                    <a:lnTo>
                      <a:pt x="148" y="49"/>
                    </a:lnTo>
                    <a:lnTo>
                      <a:pt x="147" y="51"/>
                    </a:lnTo>
                    <a:lnTo>
                      <a:pt x="146" y="51"/>
                    </a:lnTo>
                    <a:lnTo>
                      <a:pt x="139" y="55"/>
                    </a:lnTo>
                    <a:lnTo>
                      <a:pt x="133" y="61"/>
                    </a:lnTo>
                    <a:lnTo>
                      <a:pt x="129" y="66"/>
                    </a:lnTo>
                    <a:lnTo>
                      <a:pt x="127" y="66"/>
                    </a:lnTo>
                    <a:lnTo>
                      <a:pt x="126" y="69"/>
                    </a:lnTo>
                    <a:lnTo>
                      <a:pt x="122" y="73"/>
                    </a:lnTo>
                    <a:lnTo>
                      <a:pt x="120" y="76"/>
                    </a:lnTo>
                    <a:lnTo>
                      <a:pt x="116" y="73"/>
                    </a:lnTo>
                    <a:lnTo>
                      <a:pt x="105" y="72"/>
                    </a:lnTo>
                    <a:lnTo>
                      <a:pt x="104" y="73"/>
                    </a:lnTo>
                    <a:lnTo>
                      <a:pt x="104" y="75"/>
                    </a:lnTo>
                    <a:lnTo>
                      <a:pt x="101" y="72"/>
                    </a:lnTo>
                    <a:lnTo>
                      <a:pt x="100" y="69"/>
                    </a:lnTo>
                    <a:lnTo>
                      <a:pt x="97" y="66"/>
                    </a:lnTo>
                    <a:lnTo>
                      <a:pt x="90" y="62"/>
                    </a:lnTo>
                    <a:lnTo>
                      <a:pt x="88" y="62"/>
                    </a:lnTo>
                    <a:lnTo>
                      <a:pt x="87" y="63"/>
                    </a:lnTo>
                    <a:lnTo>
                      <a:pt x="86" y="63"/>
                    </a:lnTo>
                    <a:lnTo>
                      <a:pt x="86" y="65"/>
                    </a:lnTo>
                    <a:lnTo>
                      <a:pt x="83" y="70"/>
                    </a:lnTo>
                    <a:lnTo>
                      <a:pt x="81" y="75"/>
                    </a:lnTo>
                    <a:lnTo>
                      <a:pt x="81" y="80"/>
                    </a:lnTo>
                    <a:lnTo>
                      <a:pt x="83" y="82"/>
                    </a:lnTo>
                    <a:lnTo>
                      <a:pt x="79" y="87"/>
                    </a:lnTo>
                    <a:lnTo>
                      <a:pt x="76" y="87"/>
                    </a:lnTo>
                    <a:lnTo>
                      <a:pt x="76" y="85"/>
                    </a:lnTo>
                    <a:lnTo>
                      <a:pt x="69" y="85"/>
                    </a:lnTo>
                    <a:lnTo>
                      <a:pt x="63" y="82"/>
                    </a:lnTo>
                    <a:lnTo>
                      <a:pt x="59" y="79"/>
                    </a:lnTo>
                    <a:lnTo>
                      <a:pt x="56" y="75"/>
                    </a:lnTo>
                    <a:lnTo>
                      <a:pt x="55" y="75"/>
                    </a:lnTo>
                    <a:lnTo>
                      <a:pt x="49" y="70"/>
                    </a:lnTo>
                    <a:lnTo>
                      <a:pt x="44" y="70"/>
                    </a:lnTo>
                    <a:lnTo>
                      <a:pt x="24" y="62"/>
                    </a:lnTo>
                    <a:lnTo>
                      <a:pt x="20" y="59"/>
                    </a:lnTo>
                    <a:lnTo>
                      <a:pt x="19" y="59"/>
                    </a:lnTo>
                    <a:lnTo>
                      <a:pt x="19" y="58"/>
                    </a:lnTo>
                    <a:lnTo>
                      <a:pt x="0" y="5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46" name="Freeform 1681">
                <a:extLst>
                  <a:ext uri="{FF2B5EF4-FFF2-40B4-BE49-F238E27FC236}">
                    <a16:creationId xmlns:a16="http://schemas.microsoft.com/office/drawing/2014/main" id="{43123E48-B283-0167-3B56-14136BB4B8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6" y="1676"/>
                <a:ext cx="36" cy="48"/>
              </a:xfrm>
              <a:custGeom>
                <a:avLst/>
                <a:gdLst>
                  <a:gd name="T0" fmla="*/ 1 w 143"/>
                  <a:gd name="T1" fmla="*/ 9 h 194"/>
                  <a:gd name="T2" fmla="*/ 46 w 143"/>
                  <a:gd name="T3" fmla="*/ 13 h 194"/>
                  <a:gd name="T4" fmla="*/ 53 w 143"/>
                  <a:gd name="T5" fmla="*/ 19 h 194"/>
                  <a:gd name="T6" fmla="*/ 54 w 143"/>
                  <a:gd name="T7" fmla="*/ 19 h 194"/>
                  <a:gd name="T8" fmla="*/ 60 w 143"/>
                  <a:gd name="T9" fmla="*/ 16 h 194"/>
                  <a:gd name="T10" fmla="*/ 71 w 143"/>
                  <a:gd name="T11" fmla="*/ 1 h 194"/>
                  <a:gd name="T12" fmla="*/ 73 w 143"/>
                  <a:gd name="T13" fmla="*/ 1 h 194"/>
                  <a:gd name="T14" fmla="*/ 81 w 143"/>
                  <a:gd name="T15" fmla="*/ 3 h 194"/>
                  <a:gd name="T16" fmla="*/ 84 w 143"/>
                  <a:gd name="T17" fmla="*/ 15 h 194"/>
                  <a:gd name="T18" fmla="*/ 92 w 143"/>
                  <a:gd name="T19" fmla="*/ 29 h 194"/>
                  <a:gd name="T20" fmla="*/ 103 w 143"/>
                  <a:gd name="T21" fmla="*/ 33 h 194"/>
                  <a:gd name="T22" fmla="*/ 101 w 143"/>
                  <a:gd name="T23" fmla="*/ 37 h 194"/>
                  <a:gd name="T24" fmla="*/ 73 w 143"/>
                  <a:gd name="T25" fmla="*/ 51 h 194"/>
                  <a:gd name="T26" fmla="*/ 66 w 143"/>
                  <a:gd name="T27" fmla="*/ 61 h 194"/>
                  <a:gd name="T28" fmla="*/ 63 w 143"/>
                  <a:gd name="T29" fmla="*/ 65 h 194"/>
                  <a:gd name="T30" fmla="*/ 61 w 143"/>
                  <a:gd name="T31" fmla="*/ 80 h 194"/>
                  <a:gd name="T32" fmla="*/ 109 w 143"/>
                  <a:gd name="T33" fmla="*/ 87 h 194"/>
                  <a:gd name="T34" fmla="*/ 112 w 143"/>
                  <a:gd name="T35" fmla="*/ 89 h 194"/>
                  <a:gd name="T36" fmla="*/ 124 w 143"/>
                  <a:gd name="T37" fmla="*/ 86 h 194"/>
                  <a:gd name="T38" fmla="*/ 126 w 143"/>
                  <a:gd name="T39" fmla="*/ 90 h 194"/>
                  <a:gd name="T40" fmla="*/ 128 w 143"/>
                  <a:gd name="T41" fmla="*/ 100 h 194"/>
                  <a:gd name="T42" fmla="*/ 138 w 143"/>
                  <a:gd name="T43" fmla="*/ 98 h 194"/>
                  <a:gd name="T44" fmla="*/ 143 w 143"/>
                  <a:gd name="T45" fmla="*/ 118 h 194"/>
                  <a:gd name="T46" fmla="*/ 140 w 143"/>
                  <a:gd name="T47" fmla="*/ 127 h 194"/>
                  <a:gd name="T48" fmla="*/ 131 w 143"/>
                  <a:gd name="T49" fmla="*/ 137 h 194"/>
                  <a:gd name="T50" fmla="*/ 126 w 143"/>
                  <a:gd name="T51" fmla="*/ 144 h 194"/>
                  <a:gd name="T52" fmla="*/ 117 w 143"/>
                  <a:gd name="T53" fmla="*/ 151 h 194"/>
                  <a:gd name="T54" fmla="*/ 113 w 143"/>
                  <a:gd name="T55" fmla="*/ 153 h 194"/>
                  <a:gd name="T56" fmla="*/ 109 w 143"/>
                  <a:gd name="T57" fmla="*/ 156 h 194"/>
                  <a:gd name="T58" fmla="*/ 110 w 143"/>
                  <a:gd name="T59" fmla="*/ 158 h 194"/>
                  <a:gd name="T60" fmla="*/ 123 w 143"/>
                  <a:gd name="T61" fmla="*/ 182 h 194"/>
                  <a:gd name="T62" fmla="*/ 135 w 143"/>
                  <a:gd name="T63" fmla="*/ 194 h 1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43" h="194">
                    <a:moveTo>
                      <a:pt x="0" y="6"/>
                    </a:moveTo>
                    <a:lnTo>
                      <a:pt x="1" y="9"/>
                    </a:lnTo>
                    <a:lnTo>
                      <a:pt x="22" y="13"/>
                    </a:lnTo>
                    <a:lnTo>
                      <a:pt x="46" y="13"/>
                    </a:lnTo>
                    <a:lnTo>
                      <a:pt x="49" y="15"/>
                    </a:lnTo>
                    <a:lnTo>
                      <a:pt x="53" y="19"/>
                    </a:lnTo>
                    <a:lnTo>
                      <a:pt x="53" y="20"/>
                    </a:lnTo>
                    <a:lnTo>
                      <a:pt x="54" y="19"/>
                    </a:lnTo>
                    <a:lnTo>
                      <a:pt x="59" y="16"/>
                    </a:lnTo>
                    <a:lnTo>
                      <a:pt x="60" y="16"/>
                    </a:lnTo>
                    <a:lnTo>
                      <a:pt x="63" y="12"/>
                    </a:lnTo>
                    <a:lnTo>
                      <a:pt x="71" y="1"/>
                    </a:lnTo>
                    <a:lnTo>
                      <a:pt x="73" y="0"/>
                    </a:lnTo>
                    <a:lnTo>
                      <a:pt x="73" y="1"/>
                    </a:lnTo>
                    <a:lnTo>
                      <a:pt x="78" y="0"/>
                    </a:lnTo>
                    <a:lnTo>
                      <a:pt x="81" y="3"/>
                    </a:lnTo>
                    <a:lnTo>
                      <a:pt x="84" y="9"/>
                    </a:lnTo>
                    <a:lnTo>
                      <a:pt x="84" y="15"/>
                    </a:lnTo>
                    <a:lnTo>
                      <a:pt x="85" y="20"/>
                    </a:lnTo>
                    <a:lnTo>
                      <a:pt x="92" y="29"/>
                    </a:lnTo>
                    <a:lnTo>
                      <a:pt x="101" y="33"/>
                    </a:lnTo>
                    <a:lnTo>
                      <a:pt x="103" y="33"/>
                    </a:lnTo>
                    <a:lnTo>
                      <a:pt x="103" y="37"/>
                    </a:lnTo>
                    <a:lnTo>
                      <a:pt x="101" y="37"/>
                    </a:lnTo>
                    <a:lnTo>
                      <a:pt x="87" y="41"/>
                    </a:lnTo>
                    <a:lnTo>
                      <a:pt x="73" y="51"/>
                    </a:lnTo>
                    <a:lnTo>
                      <a:pt x="68" y="60"/>
                    </a:lnTo>
                    <a:lnTo>
                      <a:pt x="66" y="61"/>
                    </a:lnTo>
                    <a:lnTo>
                      <a:pt x="64" y="61"/>
                    </a:lnTo>
                    <a:lnTo>
                      <a:pt x="63" y="65"/>
                    </a:lnTo>
                    <a:lnTo>
                      <a:pt x="61" y="73"/>
                    </a:lnTo>
                    <a:lnTo>
                      <a:pt x="61" y="80"/>
                    </a:lnTo>
                    <a:lnTo>
                      <a:pt x="97" y="82"/>
                    </a:lnTo>
                    <a:lnTo>
                      <a:pt x="109" y="87"/>
                    </a:lnTo>
                    <a:lnTo>
                      <a:pt x="110" y="89"/>
                    </a:lnTo>
                    <a:lnTo>
                      <a:pt x="112" y="89"/>
                    </a:lnTo>
                    <a:lnTo>
                      <a:pt x="123" y="87"/>
                    </a:lnTo>
                    <a:lnTo>
                      <a:pt x="124" y="86"/>
                    </a:lnTo>
                    <a:lnTo>
                      <a:pt x="126" y="86"/>
                    </a:lnTo>
                    <a:lnTo>
                      <a:pt x="126" y="90"/>
                    </a:lnTo>
                    <a:lnTo>
                      <a:pt x="127" y="101"/>
                    </a:lnTo>
                    <a:lnTo>
                      <a:pt x="128" y="100"/>
                    </a:lnTo>
                    <a:lnTo>
                      <a:pt x="131" y="98"/>
                    </a:lnTo>
                    <a:lnTo>
                      <a:pt x="138" y="98"/>
                    </a:lnTo>
                    <a:lnTo>
                      <a:pt x="138" y="100"/>
                    </a:lnTo>
                    <a:lnTo>
                      <a:pt x="143" y="118"/>
                    </a:lnTo>
                    <a:lnTo>
                      <a:pt x="143" y="124"/>
                    </a:lnTo>
                    <a:lnTo>
                      <a:pt x="140" y="127"/>
                    </a:lnTo>
                    <a:lnTo>
                      <a:pt x="140" y="128"/>
                    </a:lnTo>
                    <a:lnTo>
                      <a:pt x="131" y="137"/>
                    </a:lnTo>
                    <a:lnTo>
                      <a:pt x="126" y="137"/>
                    </a:lnTo>
                    <a:lnTo>
                      <a:pt x="126" y="144"/>
                    </a:lnTo>
                    <a:lnTo>
                      <a:pt x="123" y="147"/>
                    </a:lnTo>
                    <a:lnTo>
                      <a:pt x="117" y="151"/>
                    </a:lnTo>
                    <a:lnTo>
                      <a:pt x="114" y="153"/>
                    </a:lnTo>
                    <a:lnTo>
                      <a:pt x="113" y="153"/>
                    </a:lnTo>
                    <a:lnTo>
                      <a:pt x="110" y="154"/>
                    </a:lnTo>
                    <a:lnTo>
                      <a:pt x="109" y="156"/>
                    </a:lnTo>
                    <a:lnTo>
                      <a:pt x="107" y="156"/>
                    </a:lnTo>
                    <a:lnTo>
                      <a:pt x="110" y="158"/>
                    </a:lnTo>
                    <a:lnTo>
                      <a:pt x="116" y="167"/>
                    </a:lnTo>
                    <a:lnTo>
                      <a:pt x="123" y="182"/>
                    </a:lnTo>
                    <a:lnTo>
                      <a:pt x="130" y="191"/>
                    </a:lnTo>
                    <a:lnTo>
                      <a:pt x="135" y="19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47" name="Freeform 1682">
                <a:extLst>
                  <a:ext uri="{FF2B5EF4-FFF2-40B4-BE49-F238E27FC236}">
                    <a16:creationId xmlns:a16="http://schemas.microsoft.com/office/drawing/2014/main" id="{AD758B72-4671-6DD1-DB09-34C2C1E236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1" y="1670"/>
                <a:ext cx="12" cy="17"/>
              </a:xfrm>
              <a:custGeom>
                <a:avLst/>
                <a:gdLst>
                  <a:gd name="T0" fmla="*/ 46 w 46"/>
                  <a:gd name="T1" fmla="*/ 66 h 66"/>
                  <a:gd name="T2" fmla="*/ 46 w 46"/>
                  <a:gd name="T3" fmla="*/ 61 h 66"/>
                  <a:gd name="T4" fmla="*/ 38 w 46"/>
                  <a:gd name="T5" fmla="*/ 54 h 66"/>
                  <a:gd name="T6" fmla="*/ 36 w 46"/>
                  <a:gd name="T7" fmla="*/ 53 h 66"/>
                  <a:gd name="T8" fmla="*/ 42 w 46"/>
                  <a:gd name="T9" fmla="*/ 43 h 66"/>
                  <a:gd name="T10" fmla="*/ 43 w 46"/>
                  <a:gd name="T11" fmla="*/ 43 h 66"/>
                  <a:gd name="T12" fmla="*/ 13 w 46"/>
                  <a:gd name="T13" fmla="*/ 10 h 66"/>
                  <a:gd name="T14" fmla="*/ 0 w 46"/>
                  <a:gd name="T1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6" h="66">
                    <a:moveTo>
                      <a:pt x="46" y="66"/>
                    </a:moveTo>
                    <a:lnTo>
                      <a:pt x="46" y="61"/>
                    </a:lnTo>
                    <a:lnTo>
                      <a:pt x="38" y="54"/>
                    </a:lnTo>
                    <a:lnTo>
                      <a:pt x="36" y="53"/>
                    </a:lnTo>
                    <a:lnTo>
                      <a:pt x="42" y="43"/>
                    </a:lnTo>
                    <a:lnTo>
                      <a:pt x="43" y="43"/>
                    </a:lnTo>
                    <a:lnTo>
                      <a:pt x="13" y="1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48" name="Freeform 1683">
                <a:extLst>
                  <a:ext uri="{FF2B5EF4-FFF2-40B4-BE49-F238E27FC236}">
                    <a16:creationId xmlns:a16="http://schemas.microsoft.com/office/drawing/2014/main" id="{2296BF97-48F3-FD18-5768-B76932726C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5" y="1670"/>
                <a:ext cx="56" cy="15"/>
              </a:xfrm>
              <a:custGeom>
                <a:avLst/>
                <a:gdLst>
                  <a:gd name="T0" fmla="*/ 226 w 226"/>
                  <a:gd name="T1" fmla="*/ 1 h 60"/>
                  <a:gd name="T2" fmla="*/ 226 w 226"/>
                  <a:gd name="T3" fmla="*/ 2 h 60"/>
                  <a:gd name="T4" fmla="*/ 225 w 226"/>
                  <a:gd name="T5" fmla="*/ 5 h 60"/>
                  <a:gd name="T6" fmla="*/ 216 w 226"/>
                  <a:gd name="T7" fmla="*/ 14 h 60"/>
                  <a:gd name="T8" fmla="*/ 216 w 226"/>
                  <a:gd name="T9" fmla="*/ 15 h 60"/>
                  <a:gd name="T10" fmla="*/ 215 w 226"/>
                  <a:gd name="T11" fmla="*/ 15 h 60"/>
                  <a:gd name="T12" fmla="*/ 214 w 226"/>
                  <a:gd name="T13" fmla="*/ 14 h 60"/>
                  <a:gd name="T14" fmla="*/ 212 w 226"/>
                  <a:gd name="T15" fmla="*/ 9 h 60"/>
                  <a:gd name="T16" fmla="*/ 211 w 226"/>
                  <a:gd name="T17" fmla="*/ 7 h 60"/>
                  <a:gd name="T18" fmla="*/ 211 w 226"/>
                  <a:gd name="T19" fmla="*/ 5 h 60"/>
                  <a:gd name="T20" fmla="*/ 209 w 226"/>
                  <a:gd name="T21" fmla="*/ 7 h 60"/>
                  <a:gd name="T22" fmla="*/ 208 w 226"/>
                  <a:gd name="T23" fmla="*/ 7 h 60"/>
                  <a:gd name="T24" fmla="*/ 202 w 226"/>
                  <a:gd name="T25" fmla="*/ 8 h 60"/>
                  <a:gd name="T26" fmla="*/ 201 w 226"/>
                  <a:gd name="T27" fmla="*/ 9 h 60"/>
                  <a:gd name="T28" fmla="*/ 198 w 226"/>
                  <a:gd name="T29" fmla="*/ 11 h 60"/>
                  <a:gd name="T30" fmla="*/ 195 w 226"/>
                  <a:gd name="T31" fmla="*/ 15 h 60"/>
                  <a:gd name="T32" fmla="*/ 195 w 226"/>
                  <a:gd name="T33" fmla="*/ 21 h 60"/>
                  <a:gd name="T34" fmla="*/ 194 w 226"/>
                  <a:gd name="T35" fmla="*/ 29 h 60"/>
                  <a:gd name="T36" fmla="*/ 194 w 226"/>
                  <a:gd name="T37" fmla="*/ 30 h 60"/>
                  <a:gd name="T38" fmla="*/ 185 w 226"/>
                  <a:gd name="T39" fmla="*/ 30 h 60"/>
                  <a:gd name="T40" fmla="*/ 179 w 226"/>
                  <a:gd name="T41" fmla="*/ 29 h 60"/>
                  <a:gd name="T42" fmla="*/ 176 w 226"/>
                  <a:gd name="T43" fmla="*/ 29 h 60"/>
                  <a:gd name="T44" fmla="*/ 163 w 226"/>
                  <a:gd name="T45" fmla="*/ 33 h 60"/>
                  <a:gd name="T46" fmla="*/ 156 w 226"/>
                  <a:gd name="T47" fmla="*/ 37 h 60"/>
                  <a:gd name="T48" fmla="*/ 152 w 226"/>
                  <a:gd name="T49" fmla="*/ 46 h 60"/>
                  <a:gd name="T50" fmla="*/ 152 w 226"/>
                  <a:gd name="T51" fmla="*/ 47 h 60"/>
                  <a:gd name="T52" fmla="*/ 137 w 226"/>
                  <a:gd name="T53" fmla="*/ 58 h 60"/>
                  <a:gd name="T54" fmla="*/ 135 w 226"/>
                  <a:gd name="T55" fmla="*/ 58 h 60"/>
                  <a:gd name="T56" fmla="*/ 134 w 226"/>
                  <a:gd name="T57" fmla="*/ 60 h 60"/>
                  <a:gd name="T58" fmla="*/ 134 w 226"/>
                  <a:gd name="T59" fmla="*/ 57 h 60"/>
                  <a:gd name="T60" fmla="*/ 126 w 226"/>
                  <a:gd name="T61" fmla="*/ 47 h 60"/>
                  <a:gd name="T62" fmla="*/ 122 w 226"/>
                  <a:gd name="T63" fmla="*/ 46 h 60"/>
                  <a:gd name="T64" fmla="*/ 115 w 226"/>
                  <a:gd name="T65" fmla="*/ 46 h 60"/>
                  <a:gd name="T66" fmla="*/ 112 w 226"/>
                  <a:gd name="T67" fmla="*/ 47 h 60"/>
                  <a:gd name="T68" fmla="*/ 101 w 226"/>
                  <a:gd name="T69" fmla="*/ 47 h 60"/>
                  <a:gd name="T70" fmla="*/ 94 w 226"/>
                  <a:gd name="T71" fmla="*/ 50 h 60"/>
                  <a:gd name="T72" fmla="*/ 88 w 226"/>
                  <a:gd name="T73" fmla="*/ 54 h 60"/>
                  <a:gd name="T74" fmla="*/ 84 w 226"/>
                  <a:gd name="T75" fmla="*/ 55 h 60"/>
                  <a:gd name="T76" fmla="*/ 81 w 226"/>
                  <a:gd name="T77" fmla="*/ 57 h 60"/>
                  <a:gd name="T78" fmla="*/ 73 w 226"/>
                  <a:gd name="T79" fmla="*/ 50 h 60"/>
                  <a:gd name="T80" fmla="*/ 66 w 226"/>
                  <a:gd name="T81" fmla="*/ 41 h 60"/>
                  <a:gd name="T82" fmla="*/ 64 w 226"/>
                  <a:gd name="T83" fmla="*/ 41 h 60"/>
                  <a:gd name="T84" fmla="*/ 59 w 226"/>
                  <a:gd name="T85" fmla="*/ 48 h 60"/>
                  <a:gd name="T86" fmla="*/ 56 w 226"/>
                  <a:gd name="T87" fmla="*/ 50 h 60"/>
                  <a:gd name="T88" fmla="*/ 55 w 226"/>
                  <a:gd name="T89" fmla="*/ 50 h 60"/>
                  <a:gd name="T90" fmla="*/ 55 w 226"/>
                  <a:gd name="T91" fmla="*/ 48 h 60"/>
                  <a:gd name="T92" fmla="*/ 53 w 226"/>
                  <a:gd name="T93" fmla="*/ 46 h 60"/>
                  <a:gd name="T94" fmla="*/ 52 w 226"/>
                  <a:gd name="T95" fmla="*/ 44 h 60"/>
                  <a:gd name="T96" fmla="*/ 52 w 226"/>
                  <a:gd name="T97" fmla="*/ 43 h 60"/>
                  <a:gd name="T98" fmla="*/ 46 w 226"/>
                  <a:gd name="T99" fmla="*/ 39 h 60"/>
                  <a:gd name="T100" fmla="*/ 35 w 226"/>
                  <a:gd name="T101" fmla="*/ 27 h 60"/>
                  <a:gd name="T102" fmla="*/ 27 w 226"/>
                  <a:gd name="T103" fmla="*/ 14 h 60"/>
                  <a:gd name="T104" fmla="*/ 27 w 226"/>
                  <a:gd name="T105" fmla="*/ 8 h 60"/>
                  <a:gd name="T106" fmla="*/ 25 w 226"/>
                  <a:gd name="T107" fmla="*/ 1 h 60"/>
                  <a:gd name="T108" fmla="*/ 25 w 226"/>
                  <a:gd name="T109" fmla="*/ 0 h 60"/>
                  <a:gd name="T110" fmla="*/ 20 w 226"/>
                  <a:gd name="T111" fmla="*/ 2 h 60"/>
                  <a:gd name="T112" fmla="*/ 0 w 226"/>
                  <a:gd name="T113" fmla="*/ 15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26" h="60">
                    <a:moveTo>
                      <a:pt x="226" y="1"/>
                    </a:moveTo>
                    <a:lnTo>
                      <a:pt x="226" y="2"/>
                    </a:lnTo>
                    <a:lnTo>
                      <a:pt x="225" y="5"/>
                    </a:lnTo>
                    <a:lnTo>
                      <a:pt x="216" y="14"/>
                    </a:lnTo>
                    <a:lnTo>
                      <a:pt x="216" y="15"/>
                    </a:lnTo>
                    <a:lnTo>
                      <a:pt x="215" y="15"/>
                    </a:lnTo>
                    <a:lnTo>
                      <a:pt x="214" y="14"/>
                    </a:lnTo>
                    <a:lnTo>
                      <a:pt x="212" y="9"/>
                    </a:lnTo>
                    <a:lnTo>
                      <a:pt x="211" y="7"/>
                    </a:lnTo>
                    <a:lnTo>
                      <a:pt x="211" y="5"/>
                    </a:lnTo>
                    <a:lnTo>
                      <a:pt x="209" y="7"/>
                    </a:lnTo>
                    <a:lnTo>
                      <a:pt x="208" y="7"/>
                    </a:lnTo>
                    <a:lnTo>
                      <a:pt x="202" y="8"/>
                    </a:lnTo>
                    <a:lnTo>
                      <a:pt x="201" y="9"/>
                    </a:lnTo>
                    <a:lnTo>
                      <a:pt x="198" y="11"/>
                    </a:lnTo>
                    <a:lnTo>
                      <a:pt x="195" y="15"/>
                    </a:lnTo>
                    <a:lnTo>
                      <a:pt x="195" y="21"/>
                    </a:lnTo>
                    <a:lnTo>
                      <a:pt x="194" y="29"/>
                    </a:lnTo>
                    <a:lnTo>
                      <a:pt x="194" y="30"/>
                    </a:lnTo>
                    <a:lnTo>
                      <a:pt x="185" y="30"/>
                    </a:lnTo>
                    <a:lnTo>
                      <a:pt x="179" y="29"/>
                    </a:lnTo>
                    <a:lnTo>
                      <a:pt x="176" y="29"/>
                    </a:lnTo>
                    <a:lnTo>
                      <a:pt x="163" y="33"/>
                    </a:lnTo>
                    <a:lnTo>
                      <a:pt x="156" y="37"/>
                    </a:lnTo>
                    <a:lnTo>
                      <a:pt x="152" y="46"/>
                    </a:lnTo>
                    <a:lnTo>
                      <a:pt x="152" y="47"/>
                    </a:lnTo>
                    <a:lnTo>
                      <a:pt x="137" y="58"/>
                    </a:lnTo>
                    <a:lnTo>
                      <a:pt x="135" y="58"/>
                    </a:lnTo>
                    <a:lnTo>
                      <a:pt x="134" y="60"/>
                    </a:lnTo>
                    <a:lnTo>
                      <a:pt x="134" y="57"/>
                    </a:lnTo>
                    <a:lnTo>
                      <a:pt x="126" y="47"/>
                    </a:lnTo>
                    <a:lnTo>
                      <a:pt x="122" y="46"/>
                    </a:lnTo>
                    <a:lnTo>
                      <a:pt x="115" y="46"/>
                    </a:lnTo>
                    <a:lnTo>
                      <a:pt x="112" y="47"/>
                    </a:lnTo>
                    <a:lnTo>
                      <a:pt x="101" y="47"/>
                    </a:lnTo>
                    <a:lnTo>
                      <a:pt x="94" y="50"/>
                    </a:lnTo>
                    <a:lnTo>
                      <a:pt x="88" y="54"/>
                    </a:lnTo>
                    <a:lnTo>
                      <a:pt x="84" y="55"/>
                    </a:lnTo>
                    <a:lnTo>
                      <a:pt x="81" y="57"/>
                    </a:lnTo>
                    <a:lnTo>
                      <a:pt x="73" y="50"/>
                    </a:lnTo>
                    <a:lnTo>
                      <a:pt x="66" y="41"/>
                    </a:lnTo>
                    <a:lnTo>
                      <a:pt x="64" y="41"/>
                    </a:lnTo>
                    <a:lnTo>
                      <a:pt x="59" y="48"/>
                    </a:lnTo>
                    <a:lnTo>
                      <a:pt x="56" y="50"/>
                    </a:lnTo>
                    <a:lnTo>
                      <a:pt x="55" y="50"/>
                    </a:lnTo>
                    <a:lnTo>
                      <a:pt x="55" y="48"/>
                    </a:lnTo>
                    <a:lnTo>
                      <a:pt x="53" y="46"/>
                    </a:lnTo>
                    <a:lnTo>
                      <a:pt x="52" y="44"/>
                    </a:lnTo>
                    <a:lnTo>
                      <a:pt x="52" y="43"/>
                    </a:lnTo>
                    <a:lnTo>
                      <a:pt x="46" y="39"/>
                    </a:lnTo>
                    <a:lnTo>
                      <a:pt x="35" y="27"/>
                    </a:lnTo>
                    <a:lnTo>
                      <a:pt x="27" y="14"/>
                    </a:lnTo>
                    <a:lnTo>
                      <a:pt x="27" y="8"/>
                    </a:lnTo>
                    <a:lnTo>
                      <a:pt x="25" y="1"/>
                    </a:lnTo>
                    <a:lnTo>
                      <a:pt x="25" y="0"/>
                    </a:lnTo>
                    <a:lnTo>
                      <a:pt x="20" y="2"/>
                    </a:lnTo>
                    <a:lnTo>
                      <a:pt x="0" y="1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49" name="Freeform 1684">
                <a:extLst>
                  <a:ext uri="{FF2B5EF4-FFF2-40B4-BE49-F238E27FC236}">
                    <a16:creationId xmlns:a16="http://schemas.microsoft.com/office/drawing/2014/main" id="{A05DB64F-27AE-62F2-5536-1E963FAC1B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0" y="1687"/>
                <a:ext cx="24" cy="57"/>
              </a:xfrm>
              <a:custGeom>
                <a:avLst/>
                <a:gdLst>
                  <a:gd name="T0" fmla="*/ 25 w 100"/>
                  <a:gd name="T1" fmla="*/ 228 h 229"/>
                  <a:gd name="T2" fmla="*/ 29 w 100"/>
                  <a:gd name="T3" fmla="*/ 225 h 229"/>
                  <a:gd name="T4" fmla="*/ 26 w 100"/>
                  <a:gd name="T5" fmla="*/ 223 h 229"/>
                  <a:gd name="T6" fmla="*/ 26 w 100"/>
                  <a:gd name="T7" fmla="*/ 222 h 229"/>
                  <a:gd name="T8" fmla="*/ 28 w 100"/>
                  <a:gd name="T9" fmla="*/ 211 h 229"/>
                  <a:gd name="T10" fmla="*/ 23 w 100"/>
                  <a:gd name="T11" fmla="*/ 205 h 229"/>
                  <a:gd name="T12" fmla="*/ 12 w 100"/>
                  <a:gd name="T13" fmla="*/ 195 h 229"/>
                  <a:gd name="T14" fmla="*/ 8 w 100"/>
                  <a:gd name="T15" fmla="*/ 187 h 229"/>
                  <a:gd name="T16" fmla="*/ 7 w 100"/>
                  <a:gd name="T17" fmla="*/ 184 h 229"/>
                  <a:gd name="T18" fmla="*/ 8 w 100"/>
                  <a:gd name="T19" fmla="*/ 174 h 229"/>
                  <a:gd name="T20" fmla="*/ 14 w 100"/>
                  <a:gd name="T21" fmla="*/ 168 h 229"/>
                  <a:gd name="T22" fmla="*/ 14 w 100"/>
                  <a:gd name="T23" fmla="*/ 164 h 229"/>
                  <a:gd name="T24" fmla="*/ 21 w 100"/>
                  <a:gd name="T25" fmla="*/ 152 h 229"/>
                  <a:gd name="T26" fmla="*/ 19 w 100"/>
                  <a:gd name="T27" fmla="*/ 149 h 229"/>
                  <a:gd name="T28" fmla="*/ 10 w 100"/>
                  <a:gd name="T29" fmla="*/ 142 h 229"/>
                  <a:gd name="T30" fmla="*/ 6 w 100"/>
                  <a:gd name="T31" fmla="*/ 141 h 229"/>
                  <a:gd name="T32" fmla="*/ 3 w 100"/>
                  <a:gd name="T33" fmla="*/ 138 h 229"/>
                  <a:gd name="T34" fmla="*/ 0 w 100"/>
                  <a:gd name="T35" fmla="*/ 132 h 229"/>
                  <a:gd name="T36" fmla="*/ 16 w 100"/>
                  <a:gd name="T37" fmla="*/ 114 h 229"/>
                  <a:gd name="T38" fmla="*/ 22 w 100"/>
                  <a:gd name="T39" fmla="*/ 108 h 229"/>
                  <a:gd name="T40" fmla="*/ 29 w 100"/>
                  <a:gd name="T41" fmla="*/ 106 h 229"/>
                  <a:gd name="T42" fmla="*/ 36 w 100"/>
                  <a:gd name="T43" fmla="*/ 107 h 229"/>
                  <a:gd name="T44" fmla="*/ 52 w 100"/>
                  <a:gd name="T45" fmla="*/ 89 h 229"/>
                  <a:gd name="T46" fmla="*/ 63 w 100"/>
                  <a:gd name="T47" fmla="*/ 96 h 229"/>
                  <a:gd name="T48" fmla="*/ 75 w 100"/>
                  <a:gd name="T49" fmla="*/ 100 h 229"/>
                  <a:gd name="T50" fmla="*/ 88 w 100"/>
                  <a:gd name="T51" fmla="*/ 99 h 229"/>
                  <a:gd name="T52" fmla="*/ 89 w 100"/>
                  <a:gd name="T53" fmla="*/ 94 h 229"/>
                  <a:gd name="T54" fmla="*/ 95 w 100"/>
                  <a:gd name="T55" fmla="*/ 82 h 229"/>
                  <a:gd name="T56" fmla="*/ 96 w 100"/>
                  <a:gd name="T57" fmla="*/ 64 h 229"/>
                  <a:gd name="T58" fmla="*/ 93 w 100"/>
                  <a:gd name="T59" fmla="*/ 54 h 229"/>
                  <a:gd name="T60" fmla="*/ 95 w 100"/>
                  <a:gd name="T61" fmla="*/ 36 h 229"/>
                  <a:gd name="T62" fmla="*/ 96 w 100"/>
                  <a:gd name="T63" fmla="*/ 33 h 229"/>
                  <a:gd name="T64" fmla="*/ 100 w 100"/>
                  <a:gd name="T65" fmla="*/ 30 h 229"/>
                  <a:gd name="T66" fmla="*/ 97 w 100"/>
                  <a:gd name="T67" fmla="*/ 19 h 229"/>
                  <a:gd name="T68" fmla="*/ 96 w 100"/>
                  <a:gd name="T69" fmla="*/ 17 h 229"/>
                  <a:gd name="T70" fmla="*/ 93 w 100"/>
                  <a:gd name="T71" fmla="*/ 0 h 2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0" h="229">
                    <a:moveTo>
                      <a:pt x="22" y="229"/>
                    </a:moveTo>
                    <a:lnTo>
                      <a:pt x="25" y="228"/>
                    </a:lnTo>
                    <a:lnTo>
                      <a:pt x="28" y="225"/>
                    </a:lnTo>
                    <a:lnTo>
                      <a:pt x="29" y="225"/>
                    </a:lnTo>
                    <a:lnTo>
                      <a:pt x="29" y="223"/>
                    </a:lnTo>
                    <a:lnTo>
                      <a:pt x="26" y="223"/>
                    </a:lnTo>
                    <a:lnTo>
                      <a:pt x="25" y="222"/>
                    </a:lnTo>
                    <a:lnTo>
                      <a:pt x="26" y="222"/>
                    </a:lnTo>
                    <a:lnTo>
                      <a:pt x="28" y="216"/>
                    </a:lnTo>
                    <a:lnTo>
                      <a:pt x="28" y="211"/>
                    </a:lnTo>
                    <a:lnTo>
                      <a:pt x="26" y="208"/>
                    </a:lnTo>
                    <a:lnTo>
                      <a:pt x="23" y="205"/>
                    </a:lnTo>
                    <a:lnTo>
                      <a:pt x="16" y="201"/>
                    </a:lnTo>
                    <a:lnTo>
                      <a:pt x="12" y="195"/>
                    </a:lnTo>
                    <a:lnTo>
                      <a:pt x="8" y="188"/>
                    </a:lnTo>
                    <a:lnTo>
                      <a:pt x="8" y="187"/>
                    </a:lnTo>
                    <a:lnTo>
                      <a:pt x="7" y="187"/>
                    </a:lnTo>
                    <a:lnTo>
                      <a:pt x="7" y="184"/>
                    </a:lnTo>
                    <a:lnTo>
                      <a:pt x="8" y="181"/>
                    </a:lnTo>
                    <a:lnTo>
                      <a:pt x="8" y="174"/>
                    </a:lnTo>
                    <a:lnTo>
                      <a:pt x="10" y="173"/>
                    </a:lnTo>
                    <a:lnTo>
                      <a:pt x="14" y="168"/>
                    </a:lnTo>
                    <a:lnTo>
                      <a:pt x="15" y="167"/>
                    </a:lnTo>
                    <a:lnTo>
                      <a:pt x="14" y="164"/>
                    </a:lnTo>
                    <a:lnTo>
                      <a:pt x="18" y="153"/>
                    </a:lnTo>
                    <a:lnTo>
                      <a:pt x="21" y="152"/>
                    </a:lnTo>
                    <a:lnTo>
                      <a:pt x="21" y="149"/>
                    </a:lnTo>
                    <a:lnTo>
                      <a:pt x="19" y="149"/>
                    </a:lnTo>
                    <a:lnTo>
                      <a:pt x="15" y="145"/>
                    </a:lnTo>
                    <a:lnTo>
                      <a:pt x="10" y="142"/>
                    </a:lnTo>
                    <a:lnTo>
                      <a:pt x="7" y="142"/>
                    </a:lnTo>
                    <a:lnTo>
                      <a:pt x="6" y="141"/>
                    </a:lnTo>
                    <a:lnTo>
                      <a:pt x="4" y="141"/>
                    </a:lnTo>
                    <a:lnTo>
                      <a:pt x="3" y="138"/>
                    </a:lnTo>
                    <a:lnTo>
                      <a:pt x="1" y="137"/>
                    </a:lnTo>
                    <a:lnTo>
                      <a:pt x="0" y="132"/>
                    </a:lnTo>
                    <a:lnTo>
                      <a:pt x="10" y="120"/>
                    </a:lnTo>
                    <a:lnTo>
                      <a:pt x="16" y="114"/>
                    </a:lnTo>
                    <a:lnTo>
                      <a:pt x="19" y="110"/>
                    </a:lnTo>
                    <a:lnTo>
                      <a:pt x="22" y="108"/>
                    </a:lnTo>
                    <a:lnTo>
                      <a:pt x="23" y="106"/>
                    </a:lnTo>
                    <a:lnTo>
                      <a:pt x="29" y="106"/>
                    </a:lnTo>
                    <a:lnTo>
                      <a:pt x="33" y="107"/>
                    </a:lnTo>
                    <a:lnTo>
                      <a:pt x="36" y="107"/>
                    </a:lnTo>
                    <a:lnTo>
                      <a:pt x="37" y="89"/>
                    </a:lnTo>
                    <a:lnTo>
                      <a:pt x="52" y="89"/>
                    </a:lnTo>
                    <a:lnTo>
                      <a:pt x="59" y="92"/>
                    </a:lnTo>
                    <a:lnTo>
                      <a:pt x="63" y="96"/>
                    </a:lnTo>
                    <a:lnTo>
                      <a:pt x="67" y="100"/>
                    </a:lnTo>
                    <a:lnTo>
                      <a:pt x="75" y="100"/>
                    </a:lnTo>
                    <a:lnTo>
                      <a:pt x="81" y="99"/>
                    </a:lnTo>
                    <a:lnTo>
                      <a:pt x="88" y="99"/>
                    </a:lnTo>
                    <a:lnTo>
                      <a:pt x="89" y="97"/>
                    </a:lnTo>
                    <a:lnTo>
                      <a:pt x="89" y="94"/>
                    </a:lnTo>
                    <a:lnTo>
                      <a:pt x="92" y="91"/>
                    </a:lnTo>
                    <a:lnTo>
                      <a:pt x="95" y="82"/>
                    </a:lnTo>
                    <a:lnTo>
                      <a:pt x="96" y="72"/>
                    </a:lnTo>
                    <a:lnTo>
                      <a:pt x="96" y="64"/>
                    </a:lnTo>
                    <a:lnTo>
                      <a:pt x="97" y="61"/>
                    </a:lnTo>
                    <a:lnTo>
                      <a:pt x="93" y="54"/>
                    </a:lnTo>
                    <a:lnTo>
                      <a:pt x="92" y="44"/>
                    </a:lnTo>
                    <a:lnTo>
                      <a:pt x="95" y="36"/>
                    </a:lnTo>
                    <a:lnTo>
                      <a:pt x="95" y="33"/>
                    </a:lnTo>
                    <a:lnTo>
                      <a:pt x="96" y="33"/>
                    </a:lnTo>
                    <a:lnTo>
                      <a:pt x="99" y="32"/>
                    </a:lnTo>
                    <a:lnTo>
                      <a:pt x="100" y="30"/>
                    </a:lnTo>
                    <a:lnTo>
                      <a:pt x="100" y="25"/>
                    </a:lnTo>
                    <a:lnTo>
                      <a:pt x="97" y="19"/>
                    </a:lnTo>
                    <a:lnTo>
                      <a:pt x="97" y="18"/>
                    </a:lnTo>
                    <a:lnTo>
                      <a:pt x="96" y="17"/>
                    </a:lnTo>
                    <a:lnTo>
                      <a:pt x="93" y="3"/>
                    </a:lnTo>
                    <a:lnTo>
                      <a:pt x="93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50" name="Freeform 1685">
                <a:extLst>
                  <a:ext uri="{FF2B5EF4-FFF2-40B4-BE49-F238E27FC236}">
                    <a16:creationId xmlns:a16="http://schemas.microsoft.com/office/drawing/2014/main" id="{7C1B491C-BB7F-C83F-5849-BBA8688DEA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3" y="1742"/>
                <a:ext cx="22" cy="16"/>
              </a:xfrm>
              <a:custGeom>
                <a:avLst/>
                <a:gdLst>
                  <a:gd name="T0" fmla="*/ 0 w 90"/>
                  <a:gd name="T1" fmla="*/ 63 h 63"/>
                  <a:gd name="T2" fmla="*/ 0 w 90"/>
                  <a:gd name="T3" fmla="*/ 62 h 63"/>
                  <a:gd name="T4" fmla="*/ 4 w 90"/>
                  <a:gd name="T5" fmla="*/ 52 h 63"/>
                  <a:gd name="T6" fmla="*/ 8 w 90"/>
                  <a:gd name="T7" fmla="*/ 48 h 63"/>
                  <a:gd name="T8" fmla="*/ 13 w 90"/>
                  <a:gd name="T9" fmla="*/ 46 h 63"/>
                  <a:gd name="T10" fmla="*/ 13 w 90"/>
                  <a:gd name="T11" fmla="*/ 48 h 63"/>
                  <a:gd name="T12" fmla="*/ 15 w 90"/>
                  <a:gd name="T13" fmla="*/ 48 h 63"/>
                  <a:gd name="T14" fmla="*/ 24 w 90"/>
                  <a:gd name="T15" fmla="*/ 49 h 63"/>
                  <a:gd name="T16" fmla="*/ 37 w 90"/>
                  <a:gd name="T17" fmla="*/ 29 h 63"/>
                  <a:gd name="T18" fmla="*/ 38 w 90"/>
                  <a:gd name="T19" fmla="*/ 27 h 63"/>
                  <a:gd name="T20" fmla="*/ 41 w 90"/>
                  <a:gd name="T21" fmla="*/ 24 h 63"/>
                  <a:gd name="T22" fmla="*/ 47 w 90"/>
                  <a:gd name="T23" fmla="*/ 21 h 63"/>
                  <a:gd name="T24" fmla="*/ 50 w 90"/>
                  <a:gd name="T25" fmla="*/ 14 h 63"/>
                  <a:gd name="T26" fmla="*/ 52 w 90"/>
                  <a:gd name="T27" fmla="*/ 10 h 63"/>
                  <a:gd name="T28" fmla="*/ 60 w 90"/>
                  <a:gd name="T29" fmla="*/ 4 h 63"/>
                  <a:gd name="T30" fmla="*/ 64 w 90"/>
                  <a:gd name="T31" fmla="*/ 4 h 63"/>
                  <a:gd name="T32" fmla="*/ 65 w 90"/>
                  <a:gd name="T33" fmla="*/ 5 h 63"/>
                  <a:gd name="T34" fmla="*/ 67 w 90"/>
                  <a:gd name="T35" fmla="*/ 4 h 63"/>
                  <a:gd name="T36" fmla="*/ 69 w 90"/>
                  <a:gd name="T37" fmla="*/ 7 h 63"/>
                  <a:gd name="T38" fmla="*/ 74 w 90"/>
                  <a:gd name="T39" fmla="*/ 5 h 63"/>
                  <a:gd name="T40" fmla="*/ 80 w 90"/>
                  <a:gd name="T41" fmla="*/ 0 h 63"/>
                  <a:gd name="T42" fmla="*/ 84 w 90"/>
                  <a:gd name="T43" fmla="*/ 0 h 63"/>
                  <a:gd name="T44" fmla="*/ 87 w 90"/>
                  <a:gd name="T45" fmla="*/ 2 h 63"/>
                  <a:gd name="T46" fmla="*/ 90 w 90"/>
                  <a:gd name="T47" fmla="*/ 5 h 63"/>
                  <a:gd name="T48" fmla="*/ 90 w 90"/>
                  <a:gd name="T49" fmla="*/ 6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90" h="63">
                    <a:moveTo>
                      <a:pt x="0" y="63"/>
                    </a:moveTo>
                    <a:lnTo>
                      <a:pt x="0" y="62"/>
                    </a:lnTo>
                    <a:lnTo>
                      <a:pt x="4" y="52"/>
                    </a:lnTo>
                    <a:lnTo>
                      <a:pt x="8" y="48"/>
                    </a:lnTo>
                    <a:lnTo>
                      <a:pt x="13" y="46"/>
                    </a:lnTo>
                    <a:lnTo>
                      <a:pt x="13" y="48"/>
                    </a:lnTo>
                    <a:lnTo>
                      <a:pt x="15" y="48"/>
                    </a:lnTo>
                    <a:lnTo>
                      <a:pt x="24" y="49"/>
                    </a:lnTo>
                    <a:lnTo>
                      <a:pt x="37" y="29"/>
                    </a:lnTo>
                    <a:lnTo>
                      <a:pt x="38" y="27"/>
                    </a:lnTo>
                    <a:lnTo>
                      <a:pt x="41" y="24"/>
                    </a:lnTo>
                    <a:lnTo>
                      <a:pt x="47" y="21"/>
                    </a:lnTo>
                    <a:lnTo>
                      <a:pt x="50" y="14"/>
                    </a:lnTo>
                    <a:lnTo>
                      <a:pt x="52" y="10"/>
                    </a:lnTo>
                    <a:lnTo>
                      <a:pt x="60" y="4"/>
                    </a:lnTo>
                    <a:lnTo>
                      <a:pt x="64" y="4"/>
                    </a:lnTo>
                    <a:lnTo>
                      <a:pt x="65" y="5"/>
                    </a:lnTo>
                    <a:lnTo>
                      <a:pt x="67" y="4"/>
                    </a:lnTo>
                    <a:lnTo>
                      <a:pt x="69" y="7"/>
                    </a:lnTo>
                    <a:lnTo>
                      <a:pt x="74" y="5"/>
                    </a:lnTo>
                    <a:lnTo>
                      <a:pt x="80" y="0"/>
                    </a:lnTo>
                    <a:lnTo>
                      <a:pt x="84" y="0"/>
                    </a:lnTo>
                    <a:lnTo>
                      <a:pt x="87" y="2"/>
                    </a:lnTo>
                    <a:lnTo>
                      <a:pt x="90" y="5"/>
                    </a:lnTo>
                    <a:lnTo>
                      <a:pt x="90" y="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51" name="Freeform 1686">
                <a:extLst>
                  <a:ext uri="{FF2B5EF4-FFF2-40B4-BE49-F238E27FC236}">
                    <a16:creationId xmlns:a16="http://schemas.microsoft.com/office/drawing/2014/main" id="{7ADCDE3B-DE69-02FC-A2BD-EB6D0136E3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5" y="1744"/>
                <a:ext cx="0" cy="0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52" name="Freeform 1687">
                <a:extLst>
                  <a:ext uri="{FF2B5EF4-FFF2-40B4-BE49-F238E27FC236}">
                    <a16:creationId xmlns:a16="http://schemas.microsoft.com/office/drawing/2014/main" id="{8561B306-0859-1154-67C1-4BB1623081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0" y="1750"/>
                <a:ext cx="117" cy="53"/>
              </a:xfrm>
              <a:custGeom>
                <a:avLst/>
                <a:gdLst>
                  <a:gd name="T0" fmla="*/ 467 w 470"/>
                  <a:gd name="T1" fmla="*/ 6 h 210"/>
                  <a:gd name="T2" fmla="*/ 449 w 470"/>
                  <a:gd name="T3" fmla="*/ 13 h 210"/>
                  <a:gd name="T4" fmla="*/ 447 w 470"/>
                  <a:gd name="T5" fmla="*/ 13 h 210"/>
                  <a:gd name="T6" fmla="*/ 430 w 470"/>
                  <a:gd name="T7" fmla="*/ 18 h 210"/>
                  <a:gd name="T8" fmla="*/ 414 w 470"/>
                  <a:gd name="T9" fmla="*/ 23 h 210"/>
                  <a:gd name="T10" fmla="*/ 407 w 470"/>
                  <a:gd name="T11" fmla="*/ 39 h 210"/>
                  <a:gd name="T12" fmla="*/ 399 w 470"/>
                  <a:gd name="T13" fmla="*/ 45 h 210"/>
                  <a:gd name="T14" fmla="*/ 388 w 470"/>
                  <a:gd name="T15" fmla="*/ 37 h 210"/>
                  <a:gd name="T16" fmla="*/ 368 w 470"/>
                  <a:gd name="T17" fmla="*/ 27 h 210"/>
                  <a:gd name="T18" fmla="*/ 346 w 470"/>
                  <a:gd name="T19" fmla="*/ 6 h 210"/>
                  <a:gd name="T20" fmla="*/ 340 w 470"/>
                  <a:gd name="T21" fmla="*/ 17 h 210"/>
                  <a:gd name="T22" fmla="*/ 336 w 470"/>
                  <a:gd name="T23" fmla="*/ 28 h 210"/>
                  <a:gd name="T24" fmla="*/ 322 w 470"/>
                  <a:gd name="T25" fmla="*/ 25 h 210"/>
                  <a:gd name="T26" fmla="*/ 304 w 470"/>
                  <a:gd name="T27" fmla="*/ 42 h 210"/>
                  <a:gd name="T28" fmla="*/ 268 w 470"/>
                  <a:gd name="T29" fmla="*/ 56 h 210"/>
                  <a:gd name="T30" fmla="*/ 252 w 470"/>
                  <a:gd name="T31" fmla="*/ 71 h 210"/>
                  <a:gd name="T32" fmla="*/ 243 w 470"/>
                  <a:gd name="T33" fmla="*/ 81 h 210"/>
                  <a:gd name="T34" fmla="*/ 208 w 470"/>
                  <a:gd name="T35" fmla="*/ 76 h 210"/>
                  <a:gd name="T36" fmla="*/ 172 w 470"/>
                  <a:gd name="T37" fmla="*/ 81 h 210"/>
                  <a:gd name="T38" fmla="*/ 159 w 470"/>
                  <a:gd name="T39" fmla="*/ 97 h 210"/>
                  <a:gd name="T40" fmla="*/ 156 w 470"/>
                  <a:gd name="T41" fmla="*/ 108 h 210"/>
                  <a:gd name="T42" fmla="*/ 145 w 470"/>
                  <a:gd name="T43" fmla="*/ 109 h 210"/>
                  <a:gd name="T44" fmla="*/ 132 w 470"/>
                  <a:gd name="T45" fmla="*/ 120 h 210"/>
                  <a:gd name="T46" fmla="*/ 128 w 470"/>
                  <a:gd name="T47" fmla="*/ 116 h 210"/>
                  <a:gd name="T48" fmla="*/ 125 w 470"/>
                  <a:gd name="T49" fmla="*/ 113 h 210"/>
                  <a:gd name="T50" fmla="*/ 114 w 470"/>
                  <a:gd name="T51" fmla="*/ 108 h 210"/>
                  <a:gd name="T52" fmla="*/ 102 w 470"/>
                  <a:gd name="T53" fmla="*/ 115 h 210"/>
                  <a:gd name="T54" fmla="*/ 102 w 470"/>
                  <a:gd name="T55" fmla="*/ 108 h 210"/>
                  <a:gd name="T56" fmla="*/ 93 w 470"/>
                  <a:gd name="T57" fmla="*/ 112 h 210"/>
                  <a:gd name="T58" fmla="*/ 78 w 470"/>
                  <a:gd name="T59" fmla="*/ 115 h 210"/>
                  <a:gd name="T60" fmla="*/ 57 w 470"/>
                  <a:gd name="T61" fmla="*/ 131 h 210"/>
                  <a:gd name="T62" fmla="*/ 75 w 470"/>
                  <a:gd name="T63" fmla="*/ 140 h 210"/>
                  <a:gd name="T64" fmla="*/ 78 w 470"/>
                  <a:gd name="T65" fmla="*/ 148 h 210"/>
                  <a:gd name="T66" fmla="*/ 75 w 470"/>
                  <a:gd name="T67" fmla="*/ 162 h 210"/>
                  <a:gd name="T68" fmla="*/ 76 w 470"/>
                  <a:gd name="T69" fmla="*/ 168 h 210"/>
                  <a:gd name="T70" fmla="*/ 72 w 470"/>
                  <a:gd name="T71" fmla="*/ 175 h 210"/>
                  <a:gd name="T72" fmla="*/ 62 w 470"/>
                  <a:gd name="T73" fmla="*/ 190 h 210"/>
                  <a:gd name="T74" fmla="*/ 60 w 470"/>
                  <a:gd name="T75" fmla="*/ 191 h 210"/>
                  <a:gd name="T76" fmla="*/ 38 w 470"/>
                  <a:gd name="T77" fmla="*/ 203 h 210"/>
                  <a:gd name="T78" fmla="*/ 29 w 470"/>
                  <a:gd name="T79" fmla="*/ 207 h 210"/>
                  <a:gd name="T80" fmla="*/ 26 w 470"/>
                  <a:gd name="T81" fmla="*/ 204 h 210"/>
                  <a:gd name="T82" fmla="*/ 31 w 470"/>
                  <a:gd name="T83" fmla="*/ 191 h 210"/>
                  <a:gd name="T84" fmla="*/ 39 w 470"/>
                  <a:gd name="T85" fmla="*/ 179 h 210"/>
                  <a:gd name="T86" fmla="*/ 22 w 470"/>
                  <a:gd name="T87" fmla="*/ 168 h 2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470" h="210">
                    <a:moveTo>
                      <a:pt x="470" y="0"/>
                    </a:moveTo>
                    <a:lnTo>
                      <a:pt x="469" y="6"/>
                    </a:lnTo>
                    <a:lnTo>
                      <a:pt x="467" y="6"/>
                    </a:lnTo>
                    <a:lnTo>
                      <a:pt x="456" y="7"/>
                    </a:lnTo>
                    <a:lnTo>
                      <a:pt x="451" y="11"/>
                    </a:lnTo>
                    <a:lnTo>
                      <a:pt x="449" y="13"/>
                    </a:lnTo>
                    <a:lnTo>
                      <a:pt x="449" y="14"/>
                    </a:lnTo>
                    <a:lnTo>
                      <a:pt x="447" y="14"/>
                    </a:lnTo>
                    <a:lnTo>
                      <a:pt x="447" y="13"/>
                    </a:lnTo>
                    <a:lnTo>
                      <a:pt x="441" y="13"/>
                    </a:lnTo>
                    <a:lnTo>
                      <a:pt x="440" y="14"/>
                    </a:lnTo>
                    <a:lnTo>
                      <a:pt x="430" y="18"/>
                    </a:lnTo>
                    <a:lnTo>
                      <a:pt x="427" y="21"/>
                    </a:lnTo>
                    <a:lnTo>
                      <a:pt x="414" y="21"/>
                    </a:lnTo>
                    <a:lnTo>
                      <a:pt x="414" y="23"/>
                    </a:lnTo>
                    <a:lnTo>
                      <a:pt x="410" y="27"/>
                    </a:lnTo>
                    <a:lnTo>
                      <a:pt x="407" y="35"/>
                    </a:lnTo>
                    <a:lnTo>
                      <a:pt x="407" y="39"/>
                    </a:lnTo>
                    <a:lnTo>
                      <a:pt x="405" y="42"/>
                    </a:lnTo>
                    <a:lnTo>
                      <a:pt x="403" y="45"/>
                    </a:lnTo>
                    <a:lnTo>
                      <a:pt x="399" y="45"/>
                    </a:lnTo>
                    <a:lnTo>
                      <a:pt x="395" y="43"/>
                    </a:lnTo>
                    <a:lnTo>
                      <a:pt x="393" y="43"/>
                    </a:lnTo>
                    <a:lnTo>
                      <a:pt x="388" y="37"/>
                    </a:lnTo>
                    <a:lnTo>
                      <a:pt x="386" y="37"/>
                    </a:lnTo>
                    <a:lnTo>
                      <a:pt x="381" y="41"/>
                    </a:lnTo>
                    <a:lnTo>
                      <a:pt x="368" y="27"/>
                    </a:lnTo>
                    <a:lnTo>
                      <a:pt x="370" y="18"/>
                    </a:lnTo>
                    <a:lnTo>
                      <a:pt x="364" y="18"/>
                    </a:lnTo>
                    <a:lnTo>
                      <a:pt x="346" y="6"/>
                    </a:lnTo>
                    <a:lnTo>
                      <a:pt x="345" y="7"/>
                    </a:lnTo>
                    <a:lnTo>
                      <a:pt x="342" y="16"/>
                    </a:lnTo>
                    <a:lnTo>
                      <a:pt x="340" y="17"/>
                    </a:lnTo>
                    <a:lnTo>
                      <a:pt x="338" y="23"/>
                    </a:lnTo>
                    <a:lnTo>
                      <a:pt x="338" y="27"/>
                    </a:lnTo>
                    <a:lnTo>
                      <a:pt x="336" y="28"/>
                    </a:lnTo>
                    <a:lnTo>
                      <a:pt x="329" y="28"/>
                    </a:lnTo>
                    <a:lnTo>
                      <a:pt x="325" y="24"/>
                    </a:lnTo>
                    <a:lnTo>
                      <a:pt x="322" y="25"/>
                    </a:lnTo>
                    <a:lnTo>
                      <a:pt x="319" y="25"/>
                    </a:lnTo>
                    <a:lnTo>
                      <a:pt x="310" y="31"/>
                    </a:lnTo>
                    <a:lnTo>
                      <a:pt x="304" y="42"/>
                    </a:lnTo>
                    <a:lnTo>
                      <a:pt x="279" y="52"/>
                    </a:lnTo>
                    <a:lnTo>
                      <a:pt x="275" y="56"/>
                    </a:lnTo>
                    <a:lnTo>
                      <a:pt x="268" y="56"/>
                    </a:lnTo>
                    <a:lnTo>
                      <a:pt x="259" y="64"/>
                    </a:lnTo>
                    <a:lnTo>
                      <a:pt x="251" y="70"/>
                    </a:lnTo>
                    <a:lnTo>
                      <a:pt x="252" y="71"/>
                    </a:lnTo>
                    <a:lnTo>
                      <a:pt x="252" y="77"/>
                    </a:lnTo>
                    <a:lnTo>
                      <a:pt x="244" y="81"/>
                    </a:lnTo>
                    <a:lnTo>
                      <a:pt x="243" y="81"/>
                    </a:lnTo>
                    <a:lnTo>
                      <a:pt x="226" y="77"/>
                    </a:lnTo>
                    <a:lnTo>
                      <a:pt x="211" y="76"/>
                    </a:lnTo>
                    <a:lnTo>
                      <a:pt x="208" y="76"/>
                    </a:lnTo>
                    <a:lnTo>
                      <a:pt x="205" y="77"/>
                    </a:lnTo>
                    <a:lnTo>
                      <a:pt x="196" y="77"/>
                    </a:lnTo>
                    <a:lnTo>
                      <a:pt x="172" y="81"/>
                    </a:lnTo>
                    <a:lnTo>
                      <a:pt x="170" y="81"/>
                    </a:lnTo>
                    <a:lnTo>
                      <a:pt x="162" y="94"/>
                    </a:lnTo>
                    <a:lnTo>
                      <a:pt x="159" y="97"/>
                    </a:lnTo>
                    <a:lnTo>
                      <a:pt x="159" y="100"/>
                    </a:lnTo>
                    <a:lnTo>
                      <a:pt x="158" y="105"/>
                    </a:lnTo>
                    <a:lnTo>
                      <a:pt x="156" y="108"/>
                    </a:lnTo>
                    <a:lnTo>
                      <a:pt x="156" y="110"/>
                    </a:lnTo>
                    <a:lnTo>
                      <a:pt x="152" y="109"/>
                    </a:lnTo>
                    <a:lnTo>
                      <a:pt x="145" y="109"/>
                    </a:lnTo>
                    <a:lnTo>
                      <a:pt x="136" y="117"/>
                    </a:lnTo>
                    <a:lnTo>
                      <a:pt x="135" y="120"/>
                    </a:lnTo>
                    <a:lnTo>
                      <a:pt x="132" y="120"/>
                    </a:lnTo>
                    <a:lnTo>
                      <a:pt x="129" y="117"/>
                    </a:lnTo>
                    <a:lnTo>
                      <a:pt x="129" y="116"/>
                    </a:lnTo>
                    <a:lnTo>
                      <a:pt x="128" y="116"/>
                    </a:lnTo>
                    <a:lnTo>
                      <a:pt x="125" y="115"/>
                    </a:lnTo>
                    <a:lnTo>
                      <a:pt x="124" y="115"/>
                    </a:lnTo>
                    <a:lnTo>
                      <a:pt x="125" y="113"/>
                    </a:lnTo>
                    <a:lnTo>
                      <a:pt x="122" y="109"/>
                    </a:lnTo>
                    <a:lnTo>
                      <a:pt x="120" y="109"/>
                    </a:lnTo>
                    <a:lnTo>
                      <a:pt x="114" y="108"/>
                    </a:lnTo>
                    <a:lnTo>
                      <a:pt x="110" y="110"/>
                    </a:lnTo>
                    <a:lnTo>
                      <a:pt x="109" y="112"/>
                    </a:lnTo>
                    <a:lnTo>
                      <a:pt x="102" y="115"/>
                    </a:lnTo>
                    <a:lnTo>
                      <a:pt x="100" y="115"/>
                    </a:lnTo>
                    <a:lnTo>
                      <a:pt x="102" y="109"/>
                    </a:lnTo>
                    <a:lnTo>
                      <a:pt x="102" y="108"/>
                    </a:lnTo>
                    <a:lnTo>
                      <a:pt x="100" y="106"/>
                    </a:lnTo>
                    <a:lnTo>
                      <a:pt x="96" y="110"/>
                    </a:lnTo>
                    <a:lnTo>
                      <a:pt x="93" y="112"/>
                    </a:lnTo>
                    <a:lnTo>
                      <a:pt x="92" y="113"/>
                    </a:lnTo>
                    <a:lnTo>
                      <a:pt x="86" y="113"/>
                    </a:lnTo>
                    <a:lnTo>
                      <a:pt x="78" y="115"/>
                    </a:lnTo>
                    <a:lnTo>
                      <a:pt x="71" y="117"/>
                    </a:lnTo>
                    <a:lnTo>
                      <a:pt x="55" y="130"/>
                    </a:lnTo>
                    <a:lnTo>
                      <a:pt x="57" y="131"/>
                    </a:lnTo>
                    <a:lnTo>
                      <a:pt x="62" y="136"/>
                    </a:lnTo>
                    <a:lnTo>
                      <a:pt x="71" y="140"/>
                    </a:lnTo>
                    <a:lnTo>
                      <a:pt x="75" y="140"/>
                    </a:lnTo>
                    <a:lnTo>
                      <a:pt x="75" y="141"/>
                    </a:lnTo>
                    <a:lnTo>
                      <a:pt x="78" y="143"/>
                    </a:lnTo>
                    <a:lnTo>
                      <a:pt x="78" y="148"/>
                    </a:lnTo>
                    <a:lnTo>
                      <a:pt x="76" y="155"/>
                    </a:lnTo>
                    <a:lnTo>
                      <a:pt x="75" y="158"/>
                    </a:lnTo>
                    <a:lnTo>
                      <a:pt x="75" y="162"/>
                    </a:lnTo>
                    <a:lnTo>
                      <a:pt x="76" y="164"/>
                    </a:lnTo>
                    <a:lnTo>
                      <a:pt x="78" y="164"/>
                    </a:lnTo>
                    <a:lnTo>
                      <a:pt x="76" y="168"/>
                    </a:lnTo>
                    <a:lnTo>
                      <a:pt x="76" y="169"/>
                    </a:lnTo>
                    <a:lnTo>
                      <a:pt x="75" y="173"/>
                    </a:lnTo>
                    <a:lnTo>
                      <a:pt x="72" y="175"/>
                    </a:lnTo>
                    <a:lnTo>
                      <a:pt x="71" y="177"/>
                    </a:lnTo>
                    <a:lnTo>
                      <a:pt x="65" y="183"/>
                    </a:lnTo>
                    <a:lnTo>
                      <a:pt x="62" y="190"/>
                    </a:lnTo>
                    <a:lnTo>
                      <a:pt x="62" y="193"/>
                    </a:lnTo>
                    <a:lnTo>
                      <a:pt x="61" y="193"/>
                    </a:lnTo>
                    <a:lnTo>
                      <a:pt x="60" y="191"/>
                    </a:lnTo>
                    <a:lnTo>
                      <a:pt x="49" y="194"/>
                    </a:lnTo>
                    <a:lnTo>
                      <a:pt x="42" y="198"/>
                    </a:lnTo>
                    <a:lnTo>
                      <a:pt x="38" y="203"/>
                    </a:lnTo>
                    <a:lnTo>
                      <a:pt x="36" y="203"/>
                    </a:lnTo>
                    <a:lnTo>
                      <a:pt x="35" y="204"/>
                    </a:lnTo>
                    <a:lnTo>
                      <a:pt x="29" y="207"/>
                    </a:lnTo>
                    <a:lnTo>
                      <a:pt x="25" y="210"/>
                    </a:lnTo>
                    <a:lnTo>
                      <a:pt x="25" y="208"/>
                    </a:lnTo>
                    <a:lnTo>
                      <a:pt x="26" y="204"/>
                    </a:lnTo>
                    <a:lnTo>
                      <a:pt x="28" y="196"/>
                    </a:lnTo>
                    <a:lnTo>
                      <a:pt x="29" y="191"/>
                    </a:lnTo>
                    <a:lnTo>
                      <a:pt x="31" y="191"/>
                    </a:lnTo>
                    <a:lnTo>
                      <a:pt x="36" y="184"/>
                    </a:lnTo>
                    <a:lnTo>
                      <a:pt x="39" y="180"/>
                    </a:lnTo>
                    <a:lnTo>
                      <a:pt x="39" y="179"/>
                    </a:lnTo>
                    <a:lnTo>
                      <a:pt x="38" y="179"/>
                    </a:lnTo>
                    <a:lnTo>
                      <a:pt x="23" y="169"/>
                    </a:lnTo>
                    <a:lnTo>
                      <a:pt x="22" y="168"/>
                    </a:lnTo>
                    <a:lnTo>
                      <a:pt x="9" y="168"/>
                    </a:lnTo>
                    <a:lnTo>
                      <a:pt x="0" y="16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53" name="Freeform 1688">
                <a:extLst>
                  <a:ext uri="{FF2B5EF4-FFF2-40B4-BE49-F238E27FC236}">
                    <a16:creationId xmlns:a16="http://schemas.microsoft.com/office/drawing/2014/main" id="{9245C8BF-1562-0EC9-0BC3-2F1EDE028B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0" y="1646"/>
                <a:ext cx="67" cy="31"/>
              </a:xfrm>
              <a:custGeom>
                <a:avLst/>
                <a:gdLst>
                  <a:gd name="T0" fmla="*/ 264 w 268"/>
                  <a:gd name="T1" fmla="*/ 119 h 123"/>
                  <a:gd name="T2" fmla="*/ 247 w 268"/>
                  <a:gd name="T3" fmla="*/ 123 h 123"/>
                  <a:gd name="T4" fmla="*/ 249 w 268"/>
                  <a:gd name="T5" fmla="*/ 112 h 123"/>
                  <a:gd name="T6" fmla="*/ 247 w 268"/>
                  <a:gd name="T7" fmla="*/ 102 h 123"/>
                  <a:gd name="T8" fmla="*/ 249 w 268"/>
                  <a:gd name="T9" fmla="*/ 96 h 123"/>
                  <a:gd name="T10" fmla="*/ 247 w 268"/>
                  <a:gd name="T11" fmla="*/ 92 h 123"/>
                  <a:gd name="T12" fmla="*/ 251 w 268"/>
                  <a:gd name="T13" fmla="*/ 74 h 123"/>
                  <a:gd name="T14" fmla="*/ 254 w 268"/>
                  <a:gd name="T15" fmla="*/ 70 h 123"/>
                  <a:gd name="T16" fmla="*/ 264 w 268"/>
                  <a:gd name="T17" fmla="*/ 64 h 123"/>
                  <a:gd name="T18" fmla="*/ 268 w 268"/>
                  <a:gd name="T19" fmla="*/ 63 h 123"/>
                  <a:gd name="T20" fmla="*/ 267 w 268"/>
                  <a:gd name="T21" fmla="*/ 56 h 123"/>
                  <a:gd name="T22" fmla="*/ 265 w 268"/>
                  <a:gd name="T23" fmla="*/ 54 h 123"/>
                  <a:gd name="T24" fmla="*/ 261 w 268"/>
                  <a:gd name="T25" fmla="*/ 51 h 123"/>
                  <a:gd name="T26" fmla="*/ 254 w 268"/>
                  <a:gd name="T27" fmla="*/ 49 h 123"/>
                  <a:gd name="T28" fmla="*/ 251 w 268"/>
                  <a:gd name="T29" fmla="*/ 49 h 123"/>
                  <a:gd name="T30" fmla="*/ 240 w 268"/>
                  <a:gd name="T31" fmla="*/ 51 h 123"/>
                  <a:gd name="T32" fmla="*/ 236 w 268"/>
                  <a:gd name="T33" fmla="*/ 52 h 123"/>
                  <a:gd name="T34" fmla="*/ 233 w 268"/>
                  <a:gd name="T35" fmla="*/ 51 h 123"/>
                  <a:gd name="T36" fmla="*/ 232 w 268"/>
                  <a:gd name="T37" fmla="*/ 41 h 123"/>
                  <a:gd name="T38" fmla="*/ 226 w 268"/>
                  <a:gd name="T39" fmla="*/ 38 h 123"/>
                  <a:gd name="T40" fmla="*/ 223 w 268"/>
                  <a:gd name="T41" fmla="*/ 31 h 123"/>
                  <a:gd name="T42" fmla="*/ 212 w 268"/>
                  <a:gd name="T43" fmla="*/ 29 h 123"/>
                  <a:gd name="T44" fmla="*/ 197 w 268"/>
                  <a:gd name="T45" fmla="*/ 22 h 123"/>
                  <a:gd name="T46" fmla="*/ 194 w 268"/>
                  <a:gd name="T47" fmla="*/ 14 h 123"/>
                  <a:gd name="T48" fmla="*/ 182 w 268"/>
                  <a:gd name="T49" fmla="*/ 4 h 123"/>
                  <a:gd name="T50" fmla="*/ 177 w 268"/>
                  <a:gd name="T51" fmla="*/ 3 h 123"/>
                  <a:gd name="T52" fmla="*/ 176 w 268"/>
                  <a:gd name="T53" fmla="*/ 0 h 123"/>
                  <a:gd name="T54" fmla="*/ 139 w 268"/>
                  <a:gd name="T55" fmla="*/ 3 h 123"/>
                  <a:gd name="T56" fmla="*/ 122 w 268"/>
                  <a:gd name="T57" fmla="*/ 15 h 123"/>
                  <a:gd name="T58" fmla="*/ 119 w 268"/>
                  <a:gd name="T59" fmla="*/ 20 h 123"/>
                  <a:gd name="T60" fmla="*/ 116 w 268"/>
                  <a:gd name="T61" fmla="*/ 21 h 123"/>
                  <a:gd name="T62" fmla="*/ 110 w 268"/>
                  <a:gd name="T63" fmla="*/ 25 h 123"/>
                  <a:gd name="T64" fmla="*/ 94 w 268"/>
                  <a:gd name="T65" fmla="*/ 52 h 123"/>
                  <a:gd name="T66" fmla="*/ 89 w 268"/>
                  <a:gd name="T67" fmla="*/ 56 h 123"/>
                  <a:gd name="T68" fmla="*/ 78 w 268"/>
                  <a:gd name="T69" fmla="*/ 66 h 123"/>
                  <a:gd name="T70" fmla="*/ 75 w 268"/>
                  <a:gd name="T71" fmla="*/ 71 h 123"/>
                  <a:gd name="T72" fmla="*/ 67 w 268"/>
                  <a:gd name="T73" fmla="*/ 73 h 123"/>
                  <a:gd name="T74" fmla="*/ 56 w 268"/>
                  <a:gd name="T75" fmla="*/ 74 h 123"/>
                  <a:gd name="T76" fmla="*/ 52 w 268"/>
                  <a:gd name="T77" fmla="*/ 77 h 123"/>
                  <a:gd name="T78" fmla="*/ 39 w 268"/>
                  <a:gd name="T79" fmla="*/ 66 h 123"/>
                  <a:gd name="T80" fmla="*/ 39 w 268"/>
                  <a:gd name="T81" fmla="*/ 64 h 123"/>
                  <a:gd name="T82" fmla="*/ 42 w 268"/>
                  <a:gd name="T83" fmla="*/ 54 h 123"/>
                  <a:gd name="T84" fmla="*/ 41 w 268"/>
                  <a:gd name="T85" fmla="*/ 42 h 123"/>
                  <a:gd name="T86" fmla="*/ 29 w 268"/>
                  <a:gd name="T87" fmla="*/ 17 h 123"/>
                  <a:gd name="T88" fmla="*/ 28 w 268"/>
                  <a:gd name="T89" fmla="*/ 15 h 123"/>
                  <a:gd name="T90" fmla="*/ 21 w 268"/>
                  <a:gd name="T91" fmla="*/ 20 h 123"/>
                  <a:gd name="T92" fmla="*/ 12 w 268"/>
                  <a:gd name="T93" fmla="*/ 24 h 123"/>
                  <a:gd name="T94" fmla="*/ 10 w 268"/>
                  <a:gd name="T95" fmla="*/ 21 h 123"/>
                  <a:gd name="T96" fmla="*/ 7 w 268"/>
                  <a:gd name="T97" fmla="*/ 14 h 123"/>
                  <a:gd name="T98" fmla="*/ 0 w 268"/>
                  <a:gd name="T99" fmla="*/ 4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68" h="123">
                    <a:moveTo>
                      <a:pt x="265" y="121"/>
                    </a:moveTo>
                    <a:lnTo>
                      <a:pt x="264" y="119"/>
                    </a:lnTo>
                    <a:lnTo>
                      <a:pt x="260" y="119"/>
                    </a:lnTo>
                    <a:lnTo>
                      <a:pt x="247" y="123"/>
                    </a:lnTo>
                    <a:lnTo>
                      <a:pt x="247" y="121"/>
                    </a:lnTo>
                    <a:lnTo>
                      <a:pt x="249" y="112"/>
                    </a:lnTo>
                    <a:lnTo>
                      <a:pt x="249" y="106"/>
                    </a:lnTo>
                    <a:lnTo>
                      <a:pt x="247" y="102"/>
                    </a:lnTo>
                    <a:lnTo>
                      <a:pt x="247" y="101"/>
                    </a:lnTo>
                    <a:lnTo>
                      <a:pt x="249" y="96"/>
                    </a:lnTo>
                    <a:lnTo>
                      <a:pt x="249" y="92"/>
                    </a:lnTo>
                    <a:lnTo>
                      <a:pt x="247" y="92"/>
                    </a:lnTo>
                    <a:lnTo>
                      <a:pt x="247" y="81"/>
                    </a:lnTo>
                    <a:lnTo>
                      <a:pt x="251" y="74"/>
                    </a:lnTo>
                    <a:lnTo>
                      <a:pt x="254" y="71"/>
                    </a:lnTo>
                    <a:lnTo>
                      <a:pt x="254" y="70"/>
                    </a:lnTo>
                    <a:lnTo>
                      <a:pt x="257" y="68"/>
                    </a:lnTo>
                    <a:lnTo>
                      <a:pt x="264" y="64"/>
                    </a:lnTo>
                    <a:lnTo>
                      <a:pt x="265" y="64"/>
                    </a:lnTo>
                    <a:lnTo>
                      <a:pt x="268" y="63"/>
                    </a:lnTo>
                    <a:lnTo>
                      <a:pt x="268" y="60"/>
                    </a:lnTo>
                    <a:lnTo>
                      <a:pt x="267" y="56"/>
                    </a:lnTo>
                    <a:lnTo>
                      <a:pt x="265" y="56"/>
                    </a:lnTo>
                    <a:lnTo>
                      <a:pt x="265" y="54"/>
                    </a:lnTo>
                    <a:lnTo>
                      <a:pt x="264" y="54"/>
                    </a:lnTo>
                    <a:lnTo>
                      <a:pt x="261" y="51"/>
                    </a:lnTo>
                    <a:lnTo>
                      <a:pt x="256" y="51"/>
                    </a:lnTo>
                    <a:lnTo>
                      <a:pt x="254" y="49"/>
                    </a:lnTo>
                    <a:lnTo>
                      <a:pt x="254" y="48"/>
                    </a:lnTo>
                    <a:lnTo>
                      <a:pt x="251" y="49"/>
                    </a:lnTo>
                    <a:lnTo>
                      <a:pt x="243" y="49"/>
                    </a:lnTo>
                    <a:lnTo>
                      <a:pt x="240" y="51"/>
                    </a:lnTo>
                    <a:lnTo>
                      <a:pt x="239" y="52"/>
                    </a:lnTo>
                    <a:lnTo>
                      <a:pt x="236" y="52"/>
                    </a:lnTo>
                    <a:lnTo>
                      <a:pt x="235" y="51"/>
                    </a:lnTo>
                    <a:lnTo>
                      <a:pt x="233" y="51"/>
                    </a:lnTo>
                    <a:lnTo>
                      <a:pt x="232" y="49"/>
                    </a:lnTo>
                    <a:lnTo>
                      <a:pt x="232" y="41"/>
                    </a:lnTo>
                    <a:lnTo>
                      <a:pt x="230" y="41"/>
                    </a:lnTo>
                    <a:lnTo>
                      <a:pt x="226" y="38"/>
                    </a:lnTo>
                    <a:lnTo>
                      <a:pt x="226" y="35"/>
                    </a:lnTo>
                    <a:lnTo>
                      <a:pt x="223" y="31"/>
                    </a:lnTo>
                    <a:lnTo>
                      <a:pt x="223" y="29"/>
                    </a:lnTo>
                    <a:lnTo>
                      <a:pt x="212" y="29"/>
                    </a:lnTo>
                    <a:lnTo>
                      <a:pt x="204" y="28"/>
                    </a:lnTo>
                    <a:lnTo>
                      <a:pt x="197" y="22"/>
                    </a:lnTo>
                    <a:lnTo>
                      <a:pt x="194" y="21"/>
                    </a:lnTo>
                    <a:lnTo>
                      <a:pt x="194" y="14"/>
                    </a:lnTo>
                    <a:lnTo>
                      <a:pt x="186" y="8"/>
                    </a:lnTo>
                    <a:lnTo>
                      <a:pt x="182" y="4"/>
                    </a:lnTo>
                    <a:lnTo>
                      <a:pt x="180" y="4"/>
                    </a:lnTo>
                    <a:lnTo>
                      <a:pt x="177" y="3"/>
                    </a:lnTo>
                    <a:lnTo>
                      <a:pt x="177" y="1"/>
                    </a:lnTo>
                    <a:lnTo>
                      <a:pt x="176" y="0"/>
                    </a:lnTo>
                    <a:lnTo>
                      <a:pt x="161" y="3"/>
                    </a:lnTo>
                    <a:lnTo>
                      <a:pt x="139" y="3"/>
                    </a:lnTo>
                    <a:lnTo>
                      <a:pt x="135" y="1"/>
                    </a:lnTo>
                    <a:lnTo>
                      <a:pt x="122" y="15"/>
                    </a:lnTo>
                    <a:lnTo>
                      <a:pt x="120" y="18"/>
                    </a:lnTo>
                    <a:lnTo>
                      <a:pt x="119" y="20"/>
                    </a:lnTo>
                    <a:lnTo>
                      <a:pt x="117" y="20"/>
                    </a:lnTo>
                    <a:lnTo>
                      <a:pt x="116" y="21"/>
                    </a:lnTo>
                    <a:lnTo>
                      <a:pt x="113" y="22"/>
                    </a:lnTo>
                    <a:lnTo>
                      <a:pt x="110" y="25"/>
                    </a:lnTo>
                    <a:lnTo>
                      <a:pt x="106" y="35"/>
                    </a:lnTo>
                    <a:lnTo>
                      <a:pt x="94" y="52"/>
                    </a:lnTo>
                    <a:lnTo>
                      <a:pt x="92" y="54"/>
                    </a:lnTo>
                    <a:lnTo>
                      <a:pt x="89" y="56"/>
                    </a:lnTo>
                    <a:lnTo>
                      <a:pt x="87" y="59"/>
                    </a:lnTo>
                    <a:lnTo>
                      <a:pt x="78" y="66"/>
                    </a:lnTo>
                    <a:lnTo>
                      <a:pt x="77" y="70"/>
                    </a:lnTo>
                    <a:lnTo>
                      <a:pt x="75" y="71"/>
                    </a:lnTo>
                    <a:lnTo>
                      <a:pt x="70" y="73"/>
                    </a:lnTo>
                    <a:lnTo>
                      <a:pt x="67" y="73"/>
                    </a:lnTo>
                    <a:lnTo>
                      <a:pt x="61" y="74"/>
                    </a:lnTo>
                    <a:lnTo>
                      <a:pt x="56" y="74"/>
                    </a:lnTo>
                    <a:lnTo>
                      <a:pt x="53" y="77"/>
                    </a:lnTo>
                    <a:lnTo>
                      <a:pt x="52" y="77"/>
                    </a:lnTo>
                    <a:lnTo>
                      <a:pt x="39" y="67"/>
                    </a:lnTo>
                    <a:lnTo>
                      <a:pt x="39" y="66"/>
                    </a:lnTo>
                    <a:lnTo>
                      <a:pt x="38" y="64"/>
                    </a:lnTo>
                    <a:lnTo>
                      <a:pt x="39" y="64"/>
                    </a:lnTo>
                    <a:lnTo>
                      <a:pt x="42" y="60"/>
                    </a:lnTo>
                    <a:lnTo>
                      <a:pt x="42" y="54"/>
                    </a:lnTo>
                    <a:lnTo>
                      <a:pt x="41" y="48"/>
                    </a:lnTo>
                    <a:lnTo>
                      <a:pt x="41" y="42"/>
                    </a:lnTo>
                    <a:lnTo>
                      <a:pt x="32" y="27"/>
                    </a:lnTo>
                    <a:lnTo>
                      <a:pt x="29" y="17"/>
                    </a:lnTo>
                    <a:lnTo>
                      <a:pt x="31" y="15"/>
                    </a:lnTo>
                    <a:lnTo>
                      <a:pt x="28" y="15"/>
                    </a:lnTo>
                    <a:lnTo>
                      <a:pt x="25" y="18"/>
                    </a:lnTo>
                    <a:lnTo>
                      <a:pt x="21" y="20"/>
                    </a:lnTo>
                    <a:lnTo>
                      <a:pt x="15" y="24"/>
                    </a:lnTo>
                    <a:lnTo>
                      <a:pt x="12" y="24"/>
                    </a:lnTo>
                    <a:lnTo>
                      <a:pt x="10" y="22"/>
                    </a:lnTo>
                    <a:lnTo>
                      <a:pt x="10" y="21"/>
                    </a:lnTo>
                    <a:lnTo>
                      <a:pt x="8" y="15"/>
                    </a:lnTo>
                    <a:lnTo>
                      <a:pt x="7" y="14"/>
                    </a:lnTo>
                    <a:lnTo>
                      <a:pt x="1" y="6"/>
                    </a:lnTo>
                    <a:lnTo>
                      <a:pt x="0" y="4"/>
                    </a:lnTo>
                    <a:lnTo>
                      <a:pt x="0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54" name="Freeform 1689">
                <a:extLst>
                  <a:ext uri="{FF2B5EF4-FFF2-40B4-BE49-F238E27FC236}">
                    <a16:creationId xmlns:a16="http://schemas.microsoft.com/office/drawing/2014/main" id="{4EDD88B7-84FB-D69A-103E-DFCCEDA1D3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2" y="1676"/>
                <a:ext cx="15" cy="36"/>
              </a:xfrm>
              <a:custGeom>
                <a:avLst/>
                <a:gdLst>
                  <a:gd name="T0" fmla="*/ 20 w 60"/>
                  <a:gd name="T1" fmla="*/ 144 h 144"/>
                  <a:gd name="T2" fmla="*/ 19 w 60"/>
                  <a:gd name="T3" fmla="*/ 144 h 144"/>
                  <a:gd name="T4" fmla="*/ 16 w 60"/>
                  <a:gd name="T5" fmla="*/ 143 h 144"/>
                  <a:gd name="T6" fmla="*/ 2 w 60"/>
                  <a:gd name="T7" fmla="*/ 137 h 144"/>
                  <a:gd name="T8" fmla="*/ 0 w 60"/>
                  <a:gd name="T9" fmla="*/ 131 h 144"/>
                  <a:gd name="T10" fmla="*/ 0 w 60"/>
                  <a:gd name="T11" fmla="*/ 128 h 144"/>
                  <a:gd name="T12" fmla="*/ 2 w 60"/>
                  <a:gd name="T13" fmla="*/ 121 h 144"/>
                  <a:gd name="T14" fmla="*/ 5 w 60"/>
                  <a:gd name="T15" fmla="*/ 112 h 144"/>
                  <a:gd name="T16" fmla="*/ 6 w 60"/>
                  <a:gd name="T17" fmla="*/ 104 h 144"/>
                  <a:gd name="T18" fmla="*/ 7 w 60"/>
                  <a:gd name="T19" fmla="*/ 100 h 144"/>
                  <a:gd name="T20" fmla="*/ 3 w 60"/>
                  <a:gd name="T21" fmla="*/ 98 h 144"/>
                  <a:gd name="T22" fmla="*/ 3 w 60"/>
                  <a:gd name="T23" fmla="*/ 91 h 144"/>
                  <a:gd name="T24" fmla="*/ 5 w 60"/>
                  <a:gd name="T25" fmla="*/ 88 h 144"/>
                  <a:gd name="T26" fmla="*/ 27 w 60"/>
                  <a:gd name="T27" fmla="*/ 77 h 144"/>
                  <a:gd name="T28" fmla="*/ 27 w 60"/>
                  <a:gd name="T29" fmla="*/ 76 h 144"/>
                  <a:gd name="T30" fmla="*/ 33 w 60"/>
                  <a:gd name="T31" fmla="*/ 70 h 144"/>
                  <a:gd name="T32" fmla="*/ 37 w 60"/>
                  <a:gd name="T33" fmla="*/ 70 h 144"/>
                  <a:gd name="T34" fmla="*/ 38 w 60"/>
                  <a:gd name="T35" fmla="*/ 69 h 144"/>
                  <a:gd name="T36" fmla="*/ 44 w 60"/>
                  <a:gd name="T37" fmla="*/ 58 h 144"/>
                  <a:gd name="T38" fmla="*/ 55 w 60"/>
                  <a:gd name="T39" fmla="*/ 51 h 144"/>
                  <a:gd name="T40" fmla="*/ 59 w 60"/>
                  <a:gd name="T41" fmla="*/ 45 h 144"/>
                  <a:gd name="T42" fmla="*/ 59 w 60"/>
                  <a:gd name="T43" fmla="*/ 41 h 144"/>
                  <a:gd name="T44" fmla="*/ 60 w 60"/>
                  <a:gd name="T45" fmla="*/ 41 h 144"/>
                  <a:gd name="T46" fmla="*/ 60 w 60"/>
                  <a:gd name="T47" fmla="*/ 26 h 144"/>
                  <a:gd name="T48" fmla="*/ 55 w 60"/>
                  <a:gd name="T49" fmla="*/ 19 h 144"/>
                  <a:gd name="T50" fmla="*/ 55 w 60"/>
                  <a:gd name="T51" fmla="*/ 6 h 144"/>
                  <a:gd name="T52" fmla="*/ 56 w 60"/>
                  <a:gd name="T53" fmla="*/ 2 h 144"/>
                  <a:gd name="T54" fmla="*/ 56 w 60"/>
                  <a:gd name="T55" fmla="*/ 0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60" h="144">
                    <a:moveTo>
                      <a:pt x="20" y="144"/>
                    </a:moveTo>
                    <a:lnTo>
                      <a:pt x="19" y="144"/>
                    </a:lnTo>
                    <a:lnTo>
                      <a:pt x="16" y="143"/>
                    </a:lnTo>
                    <a:lnTo>
                      <a:pt x="2" y="137"/>
                    </a:lnTo>
                    <a:lnTo>
                      <a:pt x="0" y="131"/>
                    </a:lnTo>
                    <a:lnTo>
                      <a:pt x="0" y="128"/>
                    </a:lnTo>
                    <a:lnTo>
                      <a:pt x="2" y="121"/>
                    </a:lnTo>
                    <a:lnTo>
                      <a:pt x="5" y="112"/>
                    </a:lnTo>
                    <a:lnTo>
                      <a:pt x="6" y="104"/>
                    </a:lnTo>
                    <a:lnTo>
                      <a:pt x="7" y="100"/>
                    </a:lnTo>
                    <a:lnTo>
                      <a:pt x="3" y="98"/>
                    </a:lnTo>
                    <a:lnTo>
                      <a:pt x="3" y="91"/>
                    </a:lnTo>
                    <a:lnTo>
                      <a:pt x="5" y="88"/>
                    </a:lnTo>
                    <a:lnTo>
                      <a:pt x="27" y="77"/>
                    </a:lnTo>
                    <a:lnTo>
                      <a:pt x="27" y="76"/>
                    </a:lnTo>
                    <a:lnTo>
                      <a:pt x="33" y="70"/>
                    </a:lnTo>
                    <a:lnTo>
                      <a:pt x="37" y="70"/>
                    </a:lnTo>
                    <a:lnTo>
                      <a:pt x="38" y="69"/>
                    </a:lnTo>
                    <a:lnTo>
                      <a:pt x="44" y="58"/>
                    </a:lnTo>
                    <a:lnTo>
                      <a:pt x="55" y="51"/>
                    </a:lnTo>
                    <a:lnTo>
                      <a:pt x="59" y="45"/>
                    </a:lnTo>
                    <a:lnTo>
                      <a:pt x="59" y="41"/>
                    </a:lnTo>
                    <a:lnTo>
                      <a:pt x="60" y="41"/>
                    </a:lnTo>
                    <a:lnTo>
                      <a:pt x="60" y="26"/>
                    </a:lnTo>
                    <a:lnTo>
                      <a:pt x="55" y="19"/>
                    </a:lnTo>
                    <a:lnTo>
                      <a:pt x="55" y="6"/>
                    </a:lnTo>
                    <a:lnTo>
                      <a:pt x="56" y="2"/>
                    </a:lnTo>
                    <a:lnTo>
                      <a:pt x="56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55" name="Freeform 1690">
                <a:extLst>
                  <a:ext uri="{FF2B5EF4-FFF2-40B4-BE49-F238E27FC236}">
                    <a16:creationId xmlns:a16="http://schemas.microsoft.com/office/drawing/2014/main" id="{1CF5DB89-4B6D-6D32-98BE-9B2A0BE117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0" y="1712"/>
                <a:ext cx="68" cy="15"/>
              </a:xfrm>
              <a:custGeom>
                <a:avLst/>
                <a:gdLst>
                  <a:gd name="T0" fmla="*/ 248 w 270"/>
                  <a:gd name="T1" fmla="*/ 14 h 60"/>
                  <a:gd name="T2" fmla="*/ 242 w 270"/>
                  <a:gd name="T3" fmla="*/ 34 h 60"/>
                  <a:gd name="T4" fmla="*/ 235 w 270"/>
                  <a:gd name="T5" fmla="*/ 31 h 60"/>
                  <a:gd name="T6" fmla="*/ 230 w 270"/>
                  <a:gd name="T7" fmla="*/ 28 h 60"/>
                  <a:gd name="T8" fmla="*/ 211 w 270"/>
                  <a:gd name="T9" fmla="*/ 20 h 60"/>
                  <a:gd name="T10" fmla="*/ 204 w 270"/>
                  <a:gd name="T11" fmla="*/ 19 h 60"/>
                  <a:gd name="T12" fmla="*/ 202 w 270"/>
                  <a:gd name="T13" fmla="*/ 20 h 60"/>
                  <a:gd name="T14" fmla="*/ 189 w 270"/>
                  <a:gd name="T15" fmla="*/ 17 h 60"/>
                  <a:gd name="T16" fmla="*/ 186 w 270"/>
                  <a:gd name="T17" fmla="*/ 16 h 60"/>
                  <a:gd name="T18" fmla="*/ 185 w 270"/>
                  <a:gd name="T19" fmla="*/ 16 h 60"/>
                  <a:gd name="T20" fmla="*/ 178 w 270"/>
                  <a:gd name="T21" fmla="*/ 23 h 60"/>
                  <a:gd name="T22" fmla="*/ 176 w 270"/>
                  <a:gd name="T23" fmla="*/ 24 h 60"/>
                  <a:gd name="T24" fmla="*/ 173 w 270"/>
                  <a:gd name="T25" fmla="*/ 28 h 60"/>
                  <a:gd name="T26" fmla="*/ 175 w 270"/>
                  <a:gd name="T27" fmla="*/ 35 h 60"/>
                  <a:gd name="T28" fmla="*/ 169 w 270"/>
                  <a:gd name="T29" fmla="*/ 49 h 60"/>
                  <a:gd name="T30" fmla="*/ 163 w 270"/>
                  <a:gd name="T31" fmla="*/ 48 h 60"/>
                  <a:gd name="T32" fmla="*/ 157 w 270"/>
                  <a:gd name="T33" fmla="*/ 44 h 60"/>
                  <a:gd name="T34" fmla="*/ 151 w 270"/>
                  <a:gd name="T35" fmla="*/ 45 h 60"/>
                  <a:gd name="T36" fmla="*/ 147 w 270"/>
                  <a:gd name="T37" fmla="*/ 42 h 60"/>
                  <a:gd name="T38" fmla="*/ 146 w 270"/>
                  <a:gd name="T39" fmla="*/ 48 h 60"/>
                  <a:gd name="T40" fmla="*/ 140 w 270"/>
                  <a:gd name="T41" fmla="*/ 56 h 60"/>
                  <a:gd name="T42" fmla="*/ 139 w 270"/>
                  <a:gd name="T43" fmla="*/ 60 h 60"/>
                  <a:gd name="T44" fmla="*/ 113 w 270"/>
                  <a:gd name="T45" fmla="*/ 52 h 60"/>
                  <a:gd name="T46" fmla="*/ 102 w 270"/>
                  <a:gd name="T47" fmla="*/ 47 h 60"/>
                  <a:gd name="T48" fmla="*/ 101 w 270"/>
                  <a:gd name="T49" fmla="*/ 47 h 60"/>
                  <a:gd name="T50" fmla="*/ 83 w 270"/>
                  <a:gd name="T51" fmla="*/ 49 h 60"/>
                  <a:gd name="T52" fmla="*/ 63 w 270"/>
                  <a:gd name="T53" fmla="*/ 27 h 60"/>
                  <a:gd name="T54" fmla="*/ 65 w 270"/>
                  <a:gd name="T55" fmla="*/ 14 h 60"/>
                  <a:gd name="T56" fmla="*/ 60 w 270"/>
                  <a:gd name="T57" fmla="*/ 7 h 60"/>
                  <a:gd name="T58" fmla="*/ 53 w 270"/>
                  <a:gd name="T59" fmla="*/ 3 h 60"/>
                  <a:gd name="T60" fmla="*/ 42 w 270"/>
                  <a:gd name="T61" fmla="*/ 4 h 60"/>
                  <a:gd name="T62" fmla="*/ 33 w 270"/>
                  <a:gd name="T63" fmla="*/ 2 h 60"/>
                  <a:gd name="T64" fmla="*/ 30 w 270"/>
                  <a:gd name="T65" fmla="*/ 14 h 60"/>
                  <a:gd name="T66" fmla="*/ 16 w 270"/>
                  <a:gd name="T67" fmla="*/ 37 h 60"/>
                  <a:gd name="T68" fmla="*/ 9 w 270"/>
                  <a:gd name="T69" fmla="*/ 44 h 60"/>
                  <a:gd name="T70" fmla="*/ 0 w 270"/>
                  <a:gd name="T71" fmla="*/ 47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70" h="60">
                    <a:moveTo>
                      <a:pt x="270" y="0"/>
                    </a:moveTo>
                    <a:lnTo>
                      <a:pt x="248" y="14"/>
                    </a:lnTo>
                    <a:lnTo>
                      <a:pt x="242" y="33"/>
                    </a:lnTo>
                    <a:lnTo>
                      <a:pt x="242" y="34"/>
                    </a:lnTo>
                    <a:lnTo>
                      <a:pt x="236" y="33"/>
                    </a:lnTo>
                    <a:lnTo>
                      <a:pt x="235" y="31"/>
                    </a:lnTo>
                    <a:lnTo>
                      <a:pt x="231" y="30"/>
                    </a:lnTo>
                    <a:lnTo>
                      <a:pt x="230" y="28"/>
                    </a:lnTo>
                    <a:lnTo>
                      <a:pt x="224" y="24"/>
                    </a:lnTo>
                    <a:lnTo>
                      <a:pt x="211" y="20"/>
                    </a:lnTo>
                    <a:lnTo>
                      <a:pt x="209" y="20"/>
                    </a:lnTo>
                    <a:lnTo>
                      <a:pt x="204" y="19"/>
                    </a:lnTo>
                    <a:lnTo>
                      <a:pt x="203" y="20"/>
                    </a:lnTo>
                    <a:lnTo>
                      <a:pt x="202" y="20"/>
                    </a:lnTo>
                    <a:lnTo>
                      <a:pt x="193" y="19"/>
                    </a:lnTo>
                    <a:lnTo>
                      <a:pt x="189" y="17"/>
                    </a:lnTo>
                    <a:lnTo>
                      <a:pt x="188" y="16"/>
                    </a:lnTo>
                    <a:lnTo>
                      <a:pt x="186" y="16"/>
                    </a:lnTo>
                    <a:lnTo>
                      <a:pt x="186" y="14"/>
                    </a:lnTo>
                    <a:lnTo>
                      <a:pt x="185" y="16"/>
                    </a:lnTo>
                    <a:lnTo>
                      <a:pt x="178" y="21"/>
                    </a:lnTo>
                    <a:lnTo>
                      <a:pt x="178" y="23"/>
                    </a:lnTo>
                    <a:lnTo>
                      <a:pt x="179" y="23"/>
                    </a:lnTo>
                    <a:lnTo>
                      <a:pt x="176" y="24"/>
                    </a:lnTo>
                    <a:lnTo>
                      <a:pt x="176" y="26"/>
                    </a:lnTo>
                    <a:lnTo>
                      <a:pt x="173" y="28"/>
                    </a:lnTo>
                    <a:lnTo>
                      <a:pt x="173" y="31"/>
                    </a:lnTo>
                    <a:lnTo>
                      <a:pt x="175" y="35"/>
                    </a:lnTo>
                    <a:lnTo>
                      <a:pt x="175" y="37"/>
                    </a:lnTo>
                    <a:lnTo>
                      <a:pt x="169" y="49"/>
                    </a:lnTo>
                    <a:lnTo>
                      <a:pt x="168" y="49"/>
                    </a:lnTo>
                    <a:lnTo>
                      <a:pt x="163" y="48"/>
                    </a:lnTo>
                    <a:lnTo>
                      <a:pt x="157" y="45"/>
                    </a:lnTo>
                    <a:lnTo>
                      <a:pt x="157" y="44"/>
                    </a:lnTo>
                    <a:lnTo>
                      <a:pt x="154" y="44"/>
                    </a:lnTo>
                    <a:lnTo>
                      <a:pt x="151" y="45"/>
                    </a:lnTo>
                    <a:lnTo>
                      <a:pt x="149" y="45"/>
                    </a:lnTo>
                    <a:lnTo>
                      <a:pt x="147" y="42"/>
                    </a:lnTo>
                    <a:lnTo>
                      <a:pt x="147" y="45"/>
                    </a:lnTo>
                    <a:lnTo>
                      <a:pt x="146" y="48"/>
                    </a:lnTo>
                    <a:lnTo>
                      <a:pt x="146" y="49"/>
                    </a:lnTo>
                    <a:lnTo>
                      <a:pt x="140" y="56"/>
                    </a:lnTo>
                    <a:lnTo>
                      <a:pt x="139" y="59"/>
                    </a:lnTo>
                    <a:lnTo>
                      <a:pt x="139" y="60"/>
                    </a:lnTo>
                    <a:lnTo>
                      <a:pt x="133" y="60"/>
                    </a:lnTo>
                    <a:lnTo>
                      <a:pt x="113" y="52"/>
                    </a:lnTo>
                    <a:lnTo>
                      <a:pt x="106" y="48"/>
                    </a:lnTo>
                    <a:lnTo>
                      <a:pt x="102" y="47"/>
                    </a:lnTo>
                    <a:lnTo>
                      <a:pt x="101" y="45"/>
                    </a:lnTo>
                    <a:lnTo>
                      <a:pt x="101" y="47"/>
                    </a:lnTo>
                    <a:lnTo>
                      <a:pt x="84" y="49"/>
                    </a:lnTo>
                    <a:lnTo>
                      <a:pt x="83" y="49"/>
                    </a:lnTo>
                    <a:lnTo>
                      <a:pt x="77" y="40"/>
                    </a:lnTo>
                    <a:lnTo>
                      <a:pt x="63" y="27"/>
                    </a:lnTo>
                    <a:lnTo>
                      <a:pt x="66" y="14"/>
                    </a:lnTo>
                    <a:lnTo>
                      <a:pt x="65" y="14"/>
                    </a:lnTo>
                    <a:lnTo>
                      <a:pt x="63" y="13"/>
                    </a:lnTo>
                    <a:lnTo>
                      <a:pt x="60" y="7"/>
                    </a:lnTo>
                    <a:lnTo>
                      <a:pt x="59" y="3"/>
                    </a:lnTo>
                    <a:lnTo>
                      <a:pt x="53" y="3"/>
                    </a:lnTo>
                    <a:lnTo>
                      <a:pt x="48" y="4"/>
                    </a:lnTo>
                    <a:lnTo>
                      <a:pt x="42" y="4"/>
                    </a:lnTo>
                    <a:lnTo>
                      <a:pt x="35" y="2"/>
                    </a:lnTo>
                    <a:lnTo>
                      <a:pt x="33" y="2"/>
                    </a:lnTo>
                    <a:lnTo>
                      <a:pt x="30" y="7"/>
                    </a:lnTo>
                    <a:lnTo>
                      <a:pt x="30" y="14"/>
                    </a:lnTo>
                    <a:lnTo>
                      <a:pt x="31" y="21"/>
                    </a:lnTo>
                    <a:lnTo>
                      <a:pt x="16" y="37"/>
                    </a:lnTo>
                    <a:lnTo>
                      <a:pt x="13" y="41"/>
                    </a:lnTo>
                    <a:lnTo>
                      <a:pt x="9" y="44"/>
                    </a:lnTo>
                    <a:lnTo>
                      <a:pt x="3" y="45"/>
                    </a:lnTo>
                    <a:lnTo>
                      <a:pt x="0" y="4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56" name="Freeform 1691">
                <a:extLst>
                  <a:ext uri="{FF2B5EF4-FFF2-40B4-BE49-F238E27FC236}">
                    <a16:creationId xmlns:a16="http://schemas.microsoft.com/office/drawing/2014/main" id="{8333B4F5-151F-B594-EE08-7D941D2CC4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3" y="1724"/>
                <a:ext cx="7" cy="26"/>
              </a:xfrm>
              <a:custGeom>
                <a:avLst/>
                <a:gdLst>
                  <a:gd name="T0" fmla="*/ 29 w 29"/>
                  <a:gd name="T1" fmla="*/ 0 h 104"/>
                  <a:gd name="T2" fmla="*/ 28 w 29"/>
                  <a:gd name="T3" fmla="*/ 22 h 104"/>
                  <a:gd name="T4" fmla="*/ 27 w 29"/>
                  <a:gd name="T5" fmla="*/ 24 h 104"/>
                  <a:gd name="T6" fmla="*/ 27 w 29"/>
                  <a:gd name="T7" fmla="*/ 26 h 104"/>
                  <a:gd name="T8" fmla="*/ 24 w 29"/>
                  <a:gd name="T9" fmla="*/ 30 h 104"/>
                  <a:gd name="T10" fmla="*/ 21 w 29"/>
                  <a:gd name="T11" fmla="*/ 33 h 104"/>
                  <a:gd name="T12" fmla="*/ 14 w 29"/>
                  <a:gd name="T13" fmla="*/ 41 h 104"/>
                  <a:gd name="T14" fmla="*/ 11 w 29"/>
                  <a:gd name="T15" fmla="*/ 43 h 104"/>
                  <a:gd name="T16" fmla="*/ 10 w 29"/>
                  <a:gd name="T17" fmla="*/ 44 h 104"/>
                  <a:gd name="T18" fmla="*/ 4 w 29"/>
                  <a:gd name="T19" fmla="*/ 48 h 104"/>
                  <a:gd name="T20" fmla="*/ 0 w 29"/>
                  <a:gd name="T21" fmla="*/ 53 h 104"/>
                  <a:gd name="T22" fmla="*/ 0 w 29"/>
                  <a:gd name="T23" fmla="*/ 55 h 104"/>
                  <a:gd name="T24" fmla="*/ 3 w 29"/>
                  <a:gd name="T25" fmla="*/ 62 h 104"/>
                  <a:gd name="T26" fmla="*/ 13 w 29"/>
                  <a:gd name="T27" fmla="*/ 77 h 104"/>
                  <a:gd name="T28" fmla="*/ 11 w 29"/>
                  <a:gd name="T29" fmla="*/ 79 h 104"/>
                  <a:gd name="T30" fmla="*/ 8 w 29"/>
                  <a:gd name="T31" fmla="*/ 80 h 104"/>
                  <a:gd name="T32" fmla="*/ 13 w 29"/>
                  <a:gd name="T33" fmla="*/ 99 h 104"/>
                  <a:gd name="T34" fmla="*/ 14 w 29"/>
                  <a:gd name="T35" fmla="*/ 103 h 104"/>
                  <a:gd name="T36" fmla="*/ 17 w 29"/>
                  <a:gd name="T37" fmla="*/ 103 h 104"/>
                  <a:gd name="T38" fmla="*/ 18 w 29"/>
                  <a:gd name="T39" fmla="*/ 104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9" h="104">
                    <a:moveTo>
                      <a:pt x="29" y="0"/>
                    </a:moveTo>
                    <a:lnTo>
                      <a:pt x="28" y="22"/>
                    </a:lnTo>
                    <a:lnTo>
                      <a:pt x="27" y="24"/>
                    </a:lnTo>
                    <a:lnTo>
                      <a:pt x="27" y="26"/>
                    </a:lnTo>
                    <a:lnTo>
                      <a:pt x="24" y="30"/>
                    </a:lnTo>
                    <a:lnTo>
                      <a:pt x="21" y="33"/>
                    </a:lnTo>
                    <a:lnTo>
                      <a:pt x="14" y="41"/>
                    </a:lnTo>
                    <a:lnTo>
                      <a:pt x="11" y="43"/>
                    </a:lnTo>
                    <a:lnTo>
                      <a:pt x="10" y="44"/>
                    </a:lnTo>
                    <a:lnTo>
                      <a:pt x="4" y="48"/>
                    </a:lnTo>
                    <a:lnTo>
                      <a:pt x="0" y="53"/>
                    </a:lnTo>
                    <a:lnTo>
                      <a:pt x="0" y="55"/>
                    </a:lnTo>
                    <a:lnTo>
                      <a:pt x="3" y="62"/>
                    </a:lnTo>
                    <a:lnTo>
                      <a:pt x="13" y="77"/>
                    </a:lnTo>
                    <a:lnTo>
                      <a:pt x="11" y="79"/>
                    </a:lnTo>
                    <a:lnTo>
                      <a:pt x="8" y="80"/>
                    </a:lnTo>
                    <a:lnTo>
                      <a:pt x="13" y="99"/>
                    </a:lnTo>
                    <a:lnTo>
                      <a:pt x="14" y="103"/>
                    </a:lnTo>
                    <a:lnTo>
                      <a:pt x="17" y="103"/>
                    </a:lnTo>
                    <a:lnTo>
                      <a:pt x="18" y="10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57" name="Freeform 1692">
                <a:extLst>
                  <a:ext uri="{FF2B5EF4-FFF2-40B4-BE49-F238E27FC236}">
                    <a16:creationId xmlns:a16="http://schemas.microsoft.com/office/drawing/2014/main" id="{38D57505-3208-566A-1E52-043D3DB736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4" y="1750"/>
                <a:ext cx="43" cy="71"/>
              </a:xfrm>
              <a:custGeom>
                <a:avLst/>
                <a:gdLst>
                  <a:gd name="T0" fmla="*/ 169 w 171"/>
                  <a:gd name="T1" fmla="*/ 270 h 284"/>
                  <a:gd name="T2" fmla="*/ 164 w 171"/>
                  <a:gd name="T3" fmla="*/ 274 h 284"/>
                  <a:gd name="T4" fmla="*/ 161 w 171"/>
                  <a:gd name="T5" fmla="*/ 277 h 284"/>
                  <a:gd name="T6" fmla="*/ 158 w 171"/>
                  <a:gd name="T7" fmla="*/ 282 h 284"/>
                  <a:gd name="T8" fmla="*/ 147 w 171"/>
                  <a:gd name="T9" fmla="*/ 284 h 284"/>
                  <a:gd name="T10" fmla="*/ 141 w 171"/>
                  <a:gd name="T11" fmla="*/ 277 h 284"/>
                  <a:gd name="T12" fmla="*/ 145 w 171"/>
                  <a:gd name="T13" fmla="*/ 274 h 284"/>
                  <a:gd name="T14" fmla="*/ 141 w 171"/>
                  <a:gd name="T15" fmla="*/ 267 h 284"/>
                  <a:gd name="T16" fmla="*/ 137 w 171"/>
                  <a:gd name="T17" fmla="*/ 263 h 284"/>
                  <a:gd name="T18" fmla="*/ 126 w 171"/>
                  <a:gd name="T19" fmla="*/ 260 h 284"/>
                  <a:gd name="T20" fmla="*/ 128 w 171"/>
                  <a:gd name="T21" fmla="*/ 243 h 284"/>
                  <a:gd name="T22" fmla="*/ 141 w 171"/>
                  <a:gd name="T23" fmla="*/ 232 h 284"/>
                  <a:gd name="T24" fmla="*/ 148 w 171"/>
                  <a:gd name="T25" fmla="*/ 229 h 284"/>
                  <a:gd name="T26" fmla="*/ 148 w 171"/>
                  <a:gd name="T27" fmla="*/ 228 h 284"/>
                  <a:gd name="T28" fmla="*/ 137 w 171"/>
                  <a:gd name="T29" fmla="*/ 229 h 284"/>
                  <a:gd name="T30" fmla="*/ 133 w 171"/>
                  <a:gd name="T31" fmla="*/ 222 h 284"/>
                  <a:gd name="T32" fmla="*/ 120 w 171"/>
                  <a:gd name="T33" fmla="*/ 227 h 284"/>
                  <a:gd name="T34" fmla="*/ 119 w 171"/>
                  <a:gd name="T35" fmla="*/ 220 h 284"/>
                  <a:gd name="T36" fmla="*/ 123 w 171"/>
                  <a:gd name="T37" fmla="*/ 198 h 284"/>
                  <a:gd name="T38" fmla="*/ 126 w 171"/>
                  <a:gd name="T39" fmla="*/ 196 h 284"/>
                  <a:gd name="T40" fmla="*/ 130 w 171"/>
                  <a:gd name="T41" fmla="*/ 194 h 284"/>
                  <a:gd name="T42" fmla="*/ 126 w 171"/>
                  <a:gd name="T43" fmla="*/ 189 h 284"/>
                  <a:gd name="T44" fmla="*/ 120 w 171"/>
                  <a:gd name="T45" fmla="*/ 183 h 284"/>
                  <a:gd name="T46" fmla="*/ 116 w 171"/>
                  <a:gd name="T47" fmla="*/ 184 h 284"/>
                  <a:gd name="T48" fmla="*/ 98 w 171"/>
                  <a:gd name="T49" fmla="*/ 182 h 284"/>
                  <a:gd name="T50" fmla="*/ 77 w 171"/>
                  <a:gd name="T51" fmla="*/ 182 h 284"/>
                  <a:gd name="T52" fmla="*/ 68 w 171"/>
                  <a:gd name="T53" fmla="*/ 180 h 284"/>
                  <a:gd name="T54" fmla="*/ 67 w 171"/>
                  <a:gd name="T55" fmla="*/ 177 h 284"/>
                  <a:gd name="T56" fmla="*/ 87 w 171"/>
                  <a:gd name="T57" fmla="*/ 150 h 284"/>
                  <a:gd name="T58" fmla="*/ 85 w 171"/>
                  <a:gd name="T59" fmla="*/ 143 h 284"/>
                  <a:gd name="T60" fmla="*/ 81 w 171"/>
                  <a:gd name="T61" fmla="*/ 148 h 284"/>
                  <a:gd name="T62" fmla="*/ 67 w 171"/>
                  <a:gd name="T63" fmla="*/ 140 h 284"/>
                  <a:gd name="T64" fmla="*/ 61 w 171"/>
                  <a:gd name="T65" fmla="*/ 134 h 284"/>
                  <a:gd name="T66" fmla="*/ 60 w 171"/>
                  <a:gd name="T67" fmla="*/ 129 h 284"/>
                  <a:gd name="T68" fmla="*/ 57 w 171"/>
                  <a:gd name="T69" fmla="*/ 127 h 284"/>
                  <a:gd name="T70" fmla="*/ 49 w 171"/>
                  <a:gd name="T71" fmla="*/ 105 h 284"/>
                  <a:gd name="T72" fmla="*/ 51 w 171"/>
                  <a:gd name="T73" fmla="*/ 101 h 284"/>
                  <a:gd name="T74" fmla="*/ 44 w 171"/>
                  <a:gd name="T75" fmla="*/ 105 h 284"/>
                  <a:gd name="T76" fmla="*/ 18 w 171"/>
                  <a:gd name="T77" fmla="*/ 108 h 284"/>
                  <a:gd name="T78" fmla="*/ 15 w 171"/>
                  <a:gd name="T79" fmla="*/ 109 h 284"/>
                  <a:gd name="T80" fmla="*/ 10 w 171"/>
                  <a:gd name="T81" fmla="*/ 101 h 284"/>
                  <a:gd name="T82" fmla="*/ 3 w 171"/>
                  <a:gd name="T83" fmla="*/ 84 h 284"/>
                  <a:gd name="T84" fmla="*/ 1 w 171"/>
                  <a:gd name="T85" fmla="*/ 78 h 284"/>
                  <a:gd name="T86" fmla="*/ 22 w 171"/>
                  <a:gd name="T87" fmla="*/ 46 h 284"/>
                  <a:gd name="T88" fmla="*/ 32 w 171"/>
                  <a:gd name="T89" fmla="*/ 55 h 284"/>
                  <a:gd name="T90" fmla="*/ 55 w 171"/>
                  <a:gd name="T91" fmla="*/ 53 h 284"/>
                  <a:gd name="T92" fmla="*/ 57 w 171"/>
                  <a:gd name="T93" fmla="*/ 39 h 284"/>
                  <a:gd name="T94" fmla="*/ 52 w 171"/>
                  <a:gd name="T95" fmla="*/ 34 h 284"/>
                  <a:gd name="T96" fmla="*/ 71 w 171"/>
                  <a:gd name="T97" fmla="*/ 14 h 284"/>
                  <a:gd name="T98" fmla="*/ 74 w 171"/>
                  <a:gd name="T99" fmla="*/ 10 h 284"/>
                  <a:gd name="T100" fmla="*/ 53 w 171"/>
                  <a:gd name="T101" fmla="*/ 13 h 284"/>
                  <a:gd name="T102" fmla="*/ 32 w 171"/>
                  <a:gd name="T103" fmla="*/ 14 h 284"/>
                  <a:gd name="T104" fmla="*/ 25 w 171"/>
                  <a:gd name="T105" fmla="*/ 7 h 284"/>
                  <a:gd name="T106" fmla="*/ 22 w 171"/>
                  <a:gd name="T107" fmla="*/ 6 h 284"/>
                  <a:gd name="T108" fmla="*/ 11 w 171"/>
                  <a:gd name="T109" fmla="*/ 0 h 2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71" h="284">
                    <a:moveTo>
                      <a:pt x="171" y="270"/>
                    </a:moveTo>
                    <a:lnTo>
                      <a:pt x="169" y="270"/>
                    </a:lnTo>
                    <a:lnTo>
                      <a:pt x="166" y="273"/>
                    </a:lnTo>
                    <a:lnTo>
                      <a:pt x="164" y="274"/>
                    </a:lnTo>
                    <a:lnTo>
                      <a:pt x="164" y="275"/>
                    </a:lnTo>
                    <a:lnTo>
                      <a:pt x="161" y="277"/>
                    </a:lnTo>
                    <a:lnTo>
                      <a:pt x="159" y="278"/>
                    </a:lnTo>
                    <a:lnTo>
                      <a:pt x="158" y="282"/>
                    </a:lnTo>
                    <a:lnTo>
                      <a:pt x="154" y="284"/>
                    </a:lnTo>
                    <a:lnTo>
                      <a:pt x="147" y="284"/>
                    </a:lnTo>
                    <a:lnTo>
                      <a:pt x="144" y="282"/>
                    </a:lnTo>
                    <a:lnTo>
                      <a:pt x="141" y="277"/>
                    </a:lnTo>
                    <a:lnTo>
                      <a:pt x="142" y="275"/>
                    </a:lnTo>
                    <a:lnTo>
                      <a:pt x="145" y="274"/>
                    </a:lnTo>
                    <a:lnTo>
                      <a:pt x="145" y="271"/>
                    </a:lnTo>
                    <a:lnTo>
                      <a:pt x="141" y="267"/>
                    </a:lnTo>
                    <a:lnTo>
                      <a:pt x="140" y="264"/>
                    </a:lnTo>
                    <a:lnTo>
                      <a:pt x="137" y="263"/>
                    </a:lnTo>
                    <a:lnTo>
                      <a:pt x="131" y="263"/>
                    </a:lnTo>
                    <a:lnTo>
                      <a:pt x="126" y="260"/>
                    </a:lnTo>
                    <a:lnTo>
                      <a:pt x="123" y="253"/>
                    </a:lnTo>
                    <a:lnTo>
                      <a:pt x="128" y="243"/>
                    </a:lnTo>
                    <a:lnTo>
                      <a:pt x="130" y="242"/>
                    </a:lnTo>
                    <a:lnTo>
                      <a:pt x="141" y="232"/>
                    </a:lnTo>
                    <a:lnTo>
                      <a:pt x="147" y="229"/>
                    </a:lnTo>
                    <a:lnTo>
                      <a:pt x="148" y="229"/>
                    </a:lnTo>
                    <a:lnTo>
                      <a:pt x="151" y="227"/>
                    </a:lnTo>
                    <a:lnTo>
                      <a:pt x="148" y="228"/>
                    </a:lnTo>
                    <a:lnTo>
                      <a:pt x="138" y="228"/>
                    </a:lnTo>
                    <a:lnTo>
                      <a:pt x="137" y="229"/>
                    </a:lnTo>
                    <a:lnTo>
                      <a:pt x="137" y="228"/>
                    </a:lnTo>
                    <a:lnTo>
                      <a:pt x="133" y="222"/>
                    </a:lnTo>
                    <a:lnTo>
                      <a:pt x="127" y="224"/>
                    </a:lnTo>
                    <a:lnTo>
                      <a:pt x="120" y="227"/>
                    </a:lnTo>
                    <a:lnTo>
                      <a:pt x="119" y="221"/>
                    </a:lnTo>
                    <a:lnTo>
                      <a:pt x="119" y="220"/>
                    </a:lnTo>
                    <a:lnTo>
                      <a:pt x="120" y="217"/>
                    </a:lnTo>
                    <a:lnTo>
                      <a:pt x="123" y="198"/>
                    </a:lnTo>
                    <a:lnTo>
                      <a:pt x="126" y="197"/>
                    </a:lnTo>
                    <a:lnTo>
                      <a:pt x="126" y="196"/>
                    </a:lnTo>
                    <a:lnTo>
                      <a:pt x="127" y="194"/>
                    </a:lnTo>
                    <a:lnTo>
                      <a:pt x="130" y="194"/>
                    </a:lnTo>
                    <a:lnTo>
                      <a:pt x="131" y="193"/>
                    </a:lnTo>
                    <a:lnTo>
                      <a:pt x="126" y="189"/>
                    </a:lnTo>
                    <a:lnTo>
                      <a:pt x="124" y="186"/>
                    </a:lnTo>
                    <a:lnTo>
                      <a:pt x="120" y="183"/>
                    </a:lnTo>
                    <a:lnTo>
                      <a:pt x="119" y="183"/>
                    </a:lnTo>
                    <a:lnTo>
                      <a:pt x="116" y="184"/>
                    </a:lnTo>
                    <a:lnTo>
                      <a:pt x="105" y="182"/>
                    </a:lnTo>
                    <a:lnTo>
                      <a:pt x="98" y="182"/>
                    </a:lnTo>
                    <a:lnTo>
                      <a:pt x="88" y="183"/>
                    </a:lnTo>
                    <a:lnTo>
                      <a:pt x="77" y="182"/>
                    </a:lnTo>
                    <a:lnTo>
                      <a:pt x="71" y="180"/>
                    </a:lnTo>
                    <a:lnTo>
                      <a:pt x="68" y="180"/>
                    </a:lnTo>
                    <a:lnTo>
                      <a:pt x="68" y="179"/>
                    </a:lnTo>
                    <a:lnTo>
                      <a:pt x="67" y="177"/>
                    </a:lnTo>
                    <a:lnTo>
                      <a:pt x="80" y="155"/>
                    </a:lnTo>
                    <a:lnTo>
                      <a:pt x="87" y="150"/>
                    </a:lnTo>
                    <a:lnTo>
                      <a:pt x="88" y="145"/>
                    </a:lnTo>
                    <a:lnTo>
                      <a:pt x="85" y="143"/>
                    </a:lnTo>
                    <a:lnTo>
                      <a:pt x="84" y="145"/>
                    </a:lnTo>
                    <a:lnTo>
                      <a:pt x="81" y="148"/>
                    </a:lnTo>
                    <a:lnTo>
                      <a:pt x="73" y="144"/>
                    </a:lnTo>
                    <a:lnTo>
                      <a:pt x="67" y="140"/>
                    </a:lnTo>
                    <a:lnTo>
                      <a:pt x="64" y="138"/>
                    </a:lnTo>
                    <a:lnTo>
                      <a:pt x="61" y="134"/>
                    </a:lnTo>
                    <a:lnTo>
                      <a:pt x="61" y="130"/>
                    </a:lnTo>
                    <a:lnTo>
                      <a:pt x="60" y="129"/>
                    </a:lnTo>
                    <a:lnTo>
                      <a:pt x="59" y="129"/>
                    </a:lnTo>
                    <a:lnTo>
                      <a:pt x="57" y="127"/>
                    </a:lnTo>
                    <a:lnTo>
                      <a:pt x="52" y="120"/>
                    </a:lnTo>
                    <a:lnTo>
                      <a:pt x="49" y="105"/>
                    </a:lnTo>
                    <a:lnTo>
                      <a:pt x="51" y="102"/>
                    </a:lnTo>
                    <a:lnTo>
                      <a:pt x="51" y="101"/>
                    </a:lnTo>
                    <a:lnTo>
                      <a:pt x="49" y="102"/>
                    </a:lnTo>
                    <a:lnTo>
                      <a:pt x="44" y="105"/>
                    </a:lnTo>
                    <a:lnTo>
                      <a:pt x="35" y="105"/>
                    </a:lnTo>
                    <a:lnTo>
                      <a:pt x="18" y="108"/>
                    </a:lnTo>
                    <a:lnTo>
                      <a:pt x="17" y="108"/>
                    </a:lnTo>
                    <a:lnTo>
                      <a:pt x="15" y="109"/>
                    </a:lnTo>
                    <a:lnTo>
                      <a:pt x="13" y="105"/>
                    </a:lnTo>
                    <a:lnTo>
                      <a:pt x="10" y="101"/>
                    </a:lnTo>
                    <a:lnTo>
                      <a:pt x="10" y="100"/>
                    </a:lnTo>
                    <a:lnTo>
                      <a:pt x="3" y="84"/>
                    </a:lnTo>
                    <a:lnTo>
                      <a:pt x="0" y="81"/>
                    </a:lnTo>
                    <a:lnTo>
                      <a:pt x="1" y="78"/>
                    </a:lnTo>
                    <a:lnTo>
                      <a:pt x="21" y="49"/>
                    </a:lnTo>
                    <a:lnTo>
                      <a:pt x="22" y="46"/>
                    </a:lnTo>
                    <a:lnTo>
                      <a:pt x="30" y="53"/>
                    </a:lnTo>
                    <a:lnTo>
                      <a:pt x="32" y="55"/>
                    </a:lnTo>
                    <a:lnTo>
                      <a:pt x="53" y="56"/>
                    </a:lnTo>
                    <a:lnTo>
                      <a:pt x="55" y="53"/>
                    </a:lnTo>
                    <a:lnTo>
                      <a:pt x="55" y="50"/>
                    </a:lnTo>
                    <a:lnTo>
                      <a:pt x="57" y="39"/>
                    </a:lnTo>
                    <a:lnTo>
                      <a:pt x="52" y="39"/>
                    </a:lnTo>
                    <a:lnTo>
                      <a:pt x="52" y="34"/>
                    </a:lnTo>
                    <a:lnTo>
                      <a:pt x="63" y="21"/>
                    </a:lnTo>
                    <a:lnTo>
                      <a:pt x="71" y="14"/>
                    </a:lnTo>
                    <a:lnTo>
                      <a:pt x="74" y="14"/>
                    </a:lnTo>
                    <a:lnTo>
                      <a:pt x="74" y="10"/>
                    </a:lnTo>
                    <a:lnTo>
                      <a:pt x="60" y="13"/>
                    </a:lnTo>
                    <a:lnTo>
                      <a:pt x="53" y="13"/>
                    </a:lnTo>
                    <a:lnTo>
                      <a:pt x="44" y="14"/>
                    </a:lnTo>
                    <a:lnTo>
                      <a:pt x="32" y="14"/>
                    </a:lnTo>
                    <a:lnTo>
                      <a:pt x="25" y="9"/>
                    </a:lnTo>
                    <a:lnTo>
                      <a:pt x="25" y="7"/>
                    </a:lnTo>
                    <a:lnTo>
                      <a:pt x="24" y="6"/>
                    </a:lnTo>
                    <a:lnTo>
                      <a:pt x="22" y="6"/>
                    </a:lnTo>
                    <a:lnTo>
                      <a:pt x="18" y="3"/>
                    </a:lnTo>
                    <a:lnTo>
                      <a:pt x="11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58" name="Freeform 1693">
                <a:extLst>
                  <a:ext uri="{FF2B5EF4-FFF2-40B4-BE49-F238E27FC236}">
                    <a16:creationId xmlns:a16="http://schemas.microsoft.com/office/drawing/2014/main" id="{9039A69C-35F3-D5E4-88D7-109308DD5C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7" y="1799"/>
                <a:ext cx="62" cy="19"/>
              </a:xfrm>
              <a:custGeom>
                <a:avLst/>
                <a:gdLst>
                  <a:gd name="T0" fmla="*/ 247 w 247"/>
                  <a:gd name="T1" fmla="*/ 7 h 74"/>
                  <a:gd name="T2" fmla="*/ 245 w 247"/>
                  <a:gd name="T3" fmla="*/ 5 h 74"/>
                  <a:gd name="T4" fmla="*/ 244 w 247"/>
                  <a:gd name="T5" fmla="*/ 2 h 74"/>
                  <a:gd name="T6" fmla="*/ 242 w 247"/>
                  <a:gd name="T7" fmla="*/ 1 h 74"/>
                  <a:gd name="T8" fmla="*/ 227 w 247"/>
                  <a:gd name="T9" fmla="*/ 1 h 74"/>
                  <a:gd name="T10" fmla="*/ 219 w 247"/>
                  <a:gd name="T11" fmla="*/ 0 h 74"/>
                  <a:gd name="T12" fmla="*/ 213 w 247"/>
                  <a:gd name="T13" fmla="*/ 1 h 74"/>
                  <a:gd name="T14" fmla="*/ 212 w 247"/>
                  <a:gd name="T15" fmla="*/ 2 h 74"/>
                  <a:gd name="T16" fmla="*/ 201 w 247"/>
                  <a:gd name="T17" fmla="*/ 11 h 74"/>
                  <a:gd name="T18" fmla="*/ 201 w 247"/>
                  <a:gd name="T19" fmla="*/ 12 h 74"/>
                  <a:gd name="T20" fmla="*/ 192 w 247"/>
                  <a:gd name="T21" fmla="*/ 25 h 74"/>
                  <a:gd name="T22" fmla="*/ 188 w 247"/>
                  <a:gd name="T23" fmla="*/ 28 h 74"/>
                  <a:gd name="T24" fmla="*/ 175 w 247"/>
                  <a:gd name="T25" fmla="*/ 32 h 74"/>
                  <a:gd name="T26" fmla="*/ 174 w 247"/>
                  <a:gd name="T27" fmla="*/ 33 h 74"/>
                  <a:gd name="T28" fmla="*/ 171 w 247"/>
                  <a:gd name="T29" fmla="*/ 35 h 74"/>
                  <a:gd name="T30" fmla="*/ 171 w 247"/>
                  <a:gd name="T31" fmla="*/ 36 h 74"/>
                  <a:gd name="T32" fmla="*/ 168 w 247"/>
                  <a:gd name="T33" fmla="*/ 39 h 74"/>
                  <a:gd name="T34" fmla="*/ 164 w 247"/>
                  <a:gd name="T35" fmla="*/ 40 h 74"/>
                  <a:gd name="T36" fmla="*/ 161 w 247"/>
                  <a:gd name="T37" fmla="*/ 38 h 74"/>
                  <a:gd name="T38" fmla="*/ 154 w 247"/>
                  <a:gd name="T39" fmla="*/ 29 h 74"/>
                  <a:gd name="T40" fmla="*/ 152 w 247"/>
                  <a:gd name="T41" fmla="*/ 25 h 74"/>
                  <a:gd name="T42" fmla="*/ 152 w 247"/>
                  <a:gd name="T43" fmla="*/ 24 h 74"/>
                  <a:gd name="T44" fmla="*/ 149 w 247"/>
                  <a:gd name="T45" fmla="*/ 19 h 74"/>
                  <a:gd name="T46" fmla="*/ 148 w 247"/>
                  <a:gd name="T47" fmla="*/ 19 h 74"/>
                  <a:gd name="T48" fmla="*/ 135 w 247"/>
                  <a:gd name="T49" fmla="*/ 24 h 74"/>
                  <a:gd name="T50" fmla="*/ 114 w 247"/>
                  <a:gd name="T51" fmla="*/ 2 h 74"/>
                  <a:gd name="T52" fmla="*/ 113 w 247"/>
                  <a:gd name="T53" fmla="*/ 2 h 74"/>
                  <a:gd name="T54" fmla="*/ 99 w 247"/>
                  <a:gd name="T55" fmla="*/ 5 h 74"/>
                  <a:gd name="T56" fmla="*/ 99 w 247"/>
                  <a:gd name="T57" fmla="*/ 7 h 74"/>
                  <a:gd name="T58" fmla="*/ 96 w 247"/>
                  <a:gd name="T59" fmla="*/ 7 h 74"/>
                  <a:gd name="T60" fmla="*/ 78 w 247"/>
                  <a:gd name="T61" fmla="*/ 17 h 74"/>
                  <a:gd name="T62" fmla="*/ 58 w 247"/>
                  <a:gd name="T63" fmla="*/ 25 h 74"/>
                  <a:gd name="T64" fmla="*/ 57 w 247"/>
                  <a:gd name="T65" fmla="*/ 26 h 74"/>
                  <a:gd name="T66" fmla="*/ 54 w 247"/>
                  <a:gd name="T67" fmla="*/ 35 h 74"/>
                  <a:gd name="T68" fmla="*/ 53 w 247"/>
                  <a:gd name="T69" fmla="*/ 32 h 74"/>
                  <a:gd name="T70" fmla="*/ 50 w 247"/>
                  <a:gd name="T71" fmla="*/ 32 h 74"/>
                  <a:gd name="T72" fmla="*/ 30 w 247"/>
                  <a:gd name="T73" fmla="*/ 36 h 74"/>
                  <a:gd name="T74" fmla="*/ 30 w 247"/>
                  <a:gd name="T75" fmla="*/ 39 h 74"/>
                  <a:gd name="T76" fmla="*/ 23 w 247"/>
                  <a:gd name="T77" fmla="*/ 50 h 74"/>
                  <a:gd name="T78" fmla="*/ 2 w 247"/>
                  <a:gd name="T79" fmla="*/ 68 h 74"/>
                  <a:gd name="T80" fmla="*/ 0 w 247"/>
                  <a:gd name="T81" fmla="*/ 7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47" h="74">
                    <a:moveTo>
                      <a:pt x="247" y="7"/>
                    </a:moveTo>
                    <a:lnTo>
                      <a:pt x="245" y="5"/>
                    </a:lnTo>
                    <a:lnTo>
                      <a:pt x="244" y="2"/>
                    </a:lnTo>
                    <a:lnTo>
                      <a:pt x="242" y="1"/>
                    </a:lnTo>
                    <a:lnTo>
                      <a:pt x="227" y="1"/>
                    </a:lnTo>
                    <a:lnTo>
                      <a:pt x="219" y="0"/>
                    </a:lnTo>
                    <a:lnTo>
                      <a:pt x="213" y="1"/>
                    </a:lnTo>
                    <a:lnTo>
                      <a:pt x="212" y="2"/>
                    </a:lnTo>
                    <a:lnTo>
                      <a:pt x="201" y="11"/>
                    </a:lnTo>
                    <a:lnTo>
                      <a:pt x="201" y="12"/>
                    </a:lnTo>
                    <a:lnTo>
                      <a:pt x="192" y="25"/>
                    </a:lnTo>
                    <a:lnTo>
                      <a:pt x="188" y="28"/>
                    </a:lnTo>
                    <a:lnTo>
                      <a:pt x="175" y="32"/>
                    </a:lnTo>
                    <a:lnTo>
                      <a:pt x="174" y="33"/>
                    </a:lnTo>
                    <a:lnTo>
                      <a:pt x="171" y="35"/>
                    </a:lnTo>
                    <a:lnTo>
                      <a:pt x="171" y="36"/>
                    </a:lnTo>
                    <a:lnTo>
                      <a:pt x="168" y="39"/>
                    </a:lnTo>
                    <a:lnTo>
                      <a:pt x="164" y="40"/>
                    </a:lnTo>
                    <a:lnTo>
                      <a:pt x="161" y="38"/>
                    </a:lnTo>
                    <a:lnTo>
                      <a:pt x="154" y="29"/>
                    </a:lnTo>
                    <a:lnTo>
                      <a:pt x="152" y="25"/>
                    </a:lnTo>
                    <a:lnTo>
                      <a:pt x="152" y="24"/>
                    </a:lnTo>
                    <a:lnTo>
                      <a:pt x="149" y="19"/>
                    </a:lnTo>
                    <a:lnTo>
                      <a:pt x="148" y="19"/>
                    </a:lnTo>
                    <a:lnTo>
                      <a:pt x="135" y="24"/>
                    </a:lnTo>
                    <a:lnTo>
                      <a:pt x="114" y="2"/>
                    </a:lnTo>
                    <a:lnTo>
                      <a:pt x="113" y="2"/>
                    </a:lnTo>
                    <a:lnTo>
                      <a:pt x="99" y="5"/>
                    </a:lnTo>
                    <a:lnTo>
                      <a:pt x="99" y="7"/>
                    </a:lnTo>
                    <a:lnTo>
                      <a:pt x="96" y="7"/>
                    </a:lnTo>
                    <a:lnTo>
                      <a:pt x="78" y="17"/>
                    </a:lnTo>
                    <a:lnTo>
                      <a:pt x="58" y="25"/>
                    </a:lnTo>
                    <a:lnTo>
                      <a:pt x="57" y="26"/>
                    </a:lnTo>
                    <a:lnTo>
                      <a:pt x="54" y="35"/>
                    </a:lnTo>
                    <a:lnTo>
                      <a:pt x="53" y="32"/>
                    </a:lnTo>
                    <a:lnTo>
                      <a:pt x="50" y="32"/>
                    </a:lnTo>
                    <a:lnTo>
                      <a:pt x="30" y="36"/>
                    </a:lnTo>
                    <a:lnTo>
                      <a:pt x="30" y="39"/>
                    </a:lnTo>
                    <a:lnTo>
                      <a:pt x="23" y="50"/>
                    </a:lnTo>
                    <a:lnTo>
                      <a:pt x="2" y="68"/>
                    </a:lnTo>
                    <a:lnTo>
                      <a:pt x="0" y="7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59" name="Freeform 1694">
                <a:extLst>
                  <a:ext uri="{FF2B5EF4-FFF2-40B4-BE49-F238E27FC236}">
                    <a16:creationId xmlns:a16="http://schemas.microsoft.com/office/drawing/2014/main" id="{F2D4EB0D-2C91-E967-8CF5-BAE23B26A2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1" y="1801"/>
                <a:ext cx="10" cy="44"/>
              </a:xfrm>
              <a:custGeom>
                <a:avLst/>
                <a:gdLst>
                  <a:gd name="T0" fmla="*/ 14 w 40"/>
                  <a:gd name="T1" fmla="*/ 175 h 175"/>
                  <a:gd name="T2" fmla="*/ 14 w 40"/>
                  <a:gd name="T3" fmla="*/ 174 h 175"/>
                  <a:gd name="T4" fmla="*/ 18 w 40"/>
                  <a:gd name="T5" fmla="*/ 173 h 175"/>
                  <a:gd name="T6" fmla="*/ 21 w 40"/>
                  <a:gd name="T7" fmla="*/ 170 h 175"/>
                  <a:gd name="T8" fmla="*/ 24 w 40"/>
                  <a:gd name="T9" fmla="*/ 167 h 175"/>
                  <a:gd name="T10" fmla="*/ 29 w 40"/>
                  <a:gd name="T11" fmla="*/ 160 h 175"/>
                  <a:gd name="T12" fmla="*/ 31 w 40"/>
                  <a:gd name="T13" fmla="*/ 159 h 175"/>
                  <a:gd name="T14" fmla="*/ 31 w 40"/>
                  <a:gd name="T15" fmla="*/ 155 h 175"/>
                  <a:gd name="T16" fmla="*/ 29 w 40"/>
                  <a:gd name="T17" fmla="*/ 152 h 175"/>
                  <a:gd name="T18" fmla="*/ 26 w 40"/>
                  <a:gd name="T19" fmla="*/ 149 h 175"/>
                  <a:gd name="T20" fmla="*/ 26 w 40"/>
                  <a:gd name="T21" fmla="*/ 144 h 175"/>
                  <a:gd name="T22" fmla="*/ 29 w 40"/>
                  <a:gd name="T23" fmla="*/ 141 h 175"/>
                  <a:gd name="T24" fmla="*/ 31 w 40"/>
                  <a:gd name="T25" fmla="*/ 134 h 175"/>
                  <a:gd name="T26" fmla="*/ 31 w 40"/>
                  <a:gd name="T27" fmla="*/ 125 h 175"/>
                  <a:gd name="T28" fmla="*/ 33 w 40"/>
                  <a:gd name="T29" fmla="*/ 121 h 175"/>
                  <a:gd name="T30" fmla="*/ 40 w 40"/>
                  <a:gd name="T31" fmla="*/ 117 h 175"/>
                  <a:gd name="T32" fmla="*/ 40 w 40"/>
                  <a:gd name="T33" fmla="*/ 106 h 175"/>
                  <a:gd name="T34" fmla="*/ 38 w 40"/>
                  <a:gd name="T35" fmla="*/ 95 h 175"/>
                  <a:gd name="T36" fmla="*/ 32 w 40"/>
                  <a:gd name="T37" fmla="*/ 82 h 175"/>
                  <a:gd name="T38" fmla="*/ 32 w 40"/>
                  <a:gd name="T39" fmla="*/ 81 h 175"/>
                  <a:gd name="T40" fmla="*/ 14 w 40"/>
                  <a:gd name="T41" fmla="*/ 85 h 175"/>
                  <a:gd name="T42" fmla="*/ 5 w 40"/>
                  <a:gd name="T43" fmla="*/ 96 h 175"/>
                  <a:gd name="T44" fmla="*/ 5 w 40"/>
                  <a:gd name="T45" fmla="*/ 98 h 175"/>
                  <a:gd name="T46" fmla="*/ 0 w 40"/>
                  <a:gd name="T47" fmla="*/ 92 h 175"/>
                  <a:gd name="T48" fmla="*/ 0 w 40"/>
                  <a:gd name="T49" fmla="*/ 86 h 175"/>
                  <a:gd name="T50" fmla="*/ 3 w 40"/>
                  <a:gd name="T51" fmla="*/ 85 h 175"/>
                  <a:gd name="T52" fmla="*/ 5 w 40"/>
                  <a:gd name="T53" fmla="*/ 79 h 175"/>
                  <a:gd name="T54" fmla="*/ 5 w 40"/>
                  <a:gd name="T55" fmla="*/ 78 h 175"/>
                  <a:gd name="T56" fmla="*/ 7 w 40"/>
                  <a:gd name="T57" fmla="*/ 77 h 175"/>
                  <a:gd name="T58" fmla="*/ 8 w 40"/>
                  <a:gd name="T59" fmla="*/ 77 h 175"/>
                  <a:gd name="T60" fmla="*/ 14 w 40"/>
                  <a:gd name="T61" fmla="*/ 74 h 175"/>
                  <a:gd name="T62" fmla="*/ 15 w 40"/>
                  <a:gd name="T63" fmla="*/ 74 h 175"/>
                  <a:gd name="T64" fmla="*/ 21 w 40"/>
                  <a:gd name="T65" fmla="*/ 61 h 175"/>
                  <a:gd name="T66" fmla="*/ 21 w 40"/>
                  <a:gd name="T67" fmla="*/ 57 h 175"/>
                  <a:gd name="T68" fmla="*/ 25 w 40"/>
                  <a:gd name="T69" fmla="*/ 50 h 175"/>
                  <a:gd name="T70" fmla="*/ 31 w 40"/>
                  <a:gd name="T71" fmla="*/ 44 h 175"/>
                  <a:gd name="T72" fmla="*/ 32 w 40"/>
                  <a:gd name="T73" fmla="*/ 39 h 175"/>
                  <a:gd name="T74" fmla="*/ 26 w 40"/>
                  <a:gd name="T75" fmla="*/ 26 h 175"/>
                  <a:gd name="T76" fmla="*/ 29 w 40"/>
                  <a:gd name="T77" fmla="*/ 17 h 175"/>
                  <a:gd name="T78" fmla="*/ 31 w 40"/>
                  <a:gd name="T79" fmla="*/ 2 h 175"/>
                  <a:gd name="T80" fmla="*/ 31 w 40"/>
                  <a:gd name="T81" fmla="*/ 0 h 1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40" h="175">
                    <a:moveTo>
                      <a:pt x="14" y="175"/>
                    </a:moveTo>
                    <a:lnTo>
                      <a:pt x="14" y="174"/>
                    </a:lnTo>
                    <a:lnTo>
                      <a:pt x="18" y="173"/>
                    </a:lnTo>
                    <a:lnTo>
                      <a:pt x="21" y="170"/>
                    </a:lnTo>
                    <a:lnTo>
                      <a:pt x="24" y="167"/>
                    </a:lnTo>
                    <a:lnTo>
                      <a:pt x="29" y="160"/>
                    </a:lnTo>
                    <a:lnTo>
                      <a:pt x="31" y="159"/>
                    </a:lnTo>
                    <a:lnTo>
                      <a:pt x="31" y="155"/>
                    </a:lnTo>
                    <a:lnTo>
                      <a:pt x="29" y="152"/>
                    </a:lnTo>
                    <a:lnTo>
                      <a:pt x="26" y="149"/>
                    </a:lnTo>
                    <a:lnTo>
                      <a:pt x="26" y="144"/>
                    </a:lnTo>
                    <a:lnTo>
                      <a:pt x="29" y="141"/>
                    </a:lnTo>
                    <a:lnTo>
                      <a:pt x="31" y="134"/>
                    </a:lnTo>
                    <a:lnTo>
                      <a:pt x="31" y="125"/>
                    </a:lnTo>
                    <a:lnTo>
                      <a:pt x="33" y="121"/>
                    </a:lnTo>
                    <a:lnTo>
                      <a:pt x="40" y="117"/>
                    </a:lnTo>
                    <a:lnTo>
                      <a:pt x="40" y="106"/>
                    </a:lnTo>
                    <a:lnTo>
                      <a:pt x="38" y="95"/>
                    </a:lnTo>
                    <a:lnTo>
                      <a:pt x="32" y="82"/>
                    </a:lnTo>
                    <a:lnTo>
                      <a:pt x="32" y="81"/>
                    </a:lnTo>
                    <a:lnTo>
                      <a:pt x="14" y="85"/>
                    </a:lnTo>
                    <a:lnTo>
                      <a:pt x="5" y="96"/>
                    </a:lnTo>
                    <a:lnTo>
                      <a:pt x="5" y="98"/>
                    </a:lnTo>
                    <a:lnTo>
                      <a:pt x="0" y="92"/>
                    </a:lnTo>
                    <a:lnTo>
                      <a:pt x="0" y="86"/>
                    </a:lnTo>
                    <a:lnTo>
                      <a:pt x="3" y="85"/>
                    </a:lnTo>
                    <a:lnTo>
                      <a:pt x="5" y="79"/>
                    </a:lnTo>
                    <a:lnTo>
                      <a:pt x="5" y="78"/>
                    </a:lnTo>
                    <a:lnTo>
                      <a:pt x="7" y="77"/>
                    </a:lnTo>
                    <a:lnTo>
                      <a:pt x="8" y="77"/>
                    </a:lnTo>
                    <a:lnTo>
                      <a:pt x="14" y="74"/>
                    </a:lnTo>
                    <a:lnTo>
                      <a:pt x="15" y="74"/>
                    </a:lnTo>
                    <a:lnTo>
                      <a:pt x="21" y="61"/>
                    </a:lnTo>
                    <a:lnTo>
                      <a:pt x="21" y="57"/>
                    </a:lnTo>
                    <a:lnTo>
                      <a:pt x="25" y="50"/>
                    </a:lnTo>
                    <a:lnTo>
                      <a:pt x="31" y="44"/>
                    </a:lnTo>
                    <a:lnTo>
                      <a:pt x="32" y="39"/>
                    </a:lnTo>
                    <a:lnTo>
                      <a:pt x="26" y="26"/>
                    </a:lnTo>
                    <a:lnTo>
                      <a:pt x="29" y="17"/>
                    </a:lnTo>
                    <a:lnTo>
                      <a:pt x="31" y="2"/>
                    </a:lnTo>
                    <a:lnTo>
                      <a:pt x="31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60" name="Freeform 1695">
                <a:extLst>
                  <a:ext uri="{FF2B5EF4-FFF2-40B4-BE49-F238E27FC236}">
                    <a16:creationId xmlns:a16="http://schemas.microsoft.com/office/drawing/2014/main" id="{95B1183F-579B-A96F-6B7F-B9D2534F55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0" y="1818"/>
                <a:ext cx="17" cy="14"/>
              </a:xfrm>
              <a:custGeom>
                <a:avLst/>
                <a:gdLst>
                  <a:gd name="T0" fmla="*/ 0 w 70"/>
                  <a:gd name="T1" fmla="*/ 58 h 58"/>
                  <a:gd name="T2" fmla="*/ 1 w 70"/>
                  <a:gd name="T3" fmla="*/ 57 h 58"/>
                  <a:gd name="T4" fmla="*/ 3 w 70"/>
                  <a:gd name="T5" fmla="*/ 54 h 58"/>
                  <a:gd name="T6" fmla="*/ 3 w 70"/>
                  <a:gd name="T7" fmla="*/ 53 h 58"/>
                  <a:gd name="T8" fmla="*/ 10 w 70"/>
                  <a:gd name="T9" fmla="*/ 46 h 58"/>
                  <a:gd name="T10" fmla="*/ 15 w 70"/>
                  <a:gd name="T11" fmla="*/ 36 h 58"/>
                  <a:gd name="T12" fmla="*/ 19 w 70"/>
                  <a:gd name="T13" fmla="*/ 29 h 58"/>
                  <a:gd name="T14" fmla="*/ 23 w 70"/>
                  <a:gd name="T15" fmla="*/ 28 h 58"/>
                  <a:gd name="T16" fmla="*/ 26 w 70"/>
                  <a:gd name="T17" fmla="*/ 29 h 58"/>
                  <a:gd name="T18" fmla="*/ 40 w 70"/>
                  <a:gd name="T19" fmla="*/ 46 h 58"/>
                  <a:gd name="T20" fmla="*/ 40 w 70"/>
                  <a:gd name="T21" fmla="*/ 47 h 58"/>
                  <a:gd name="T22" fmla="*/ 41 w 70"/>
                  <a:gd name="T23" fmla="*/ 47 h 58"/>
                  <a:gd name="T24" fmla="*/ 49 w 70"/>
                  <a:gd name="T25" fmla="*/ 44 h 58"/>
                  <a:gd name="T26" fmla="*/ 50 w 70"/>
                  <a:gd name="T27" fmla="*/ 43 h 58"/>
                  <a:gd name="T28" fmla="*/ 53 w 70"/>
                  <a:gd name="T29" fmla="*/ 36 h 58"/>
                  <a:gd name="T30" fmla="*/ 51 w 70"/>
                  <a:gd name="T31" fmla="*/ 32 h 58"/>
                  <a:gd name="T32" fmla="*/ 51 w 70"/>
                  <a:gd name="T33" fmla="*/ 22 h 58"/>
                  <a:gd name="T34" fmla="*/ 64 w 70"/>
                  <a:gd name="T35" fmla="*/ 11 h 58"/>
                  <a:gd name="T36" fmla="*/ 68 w 70"/>
                  <a:gd name="T37" fmla="*/ 3 h 58"/>
                  <a:gd name="T38" fmla="*/ 70 w 70"/>
                  <a:gd name="T39" fmla="*/ 1 h 58"/>
                  <a:gd name="T40" fmla="*/ 70 w 70"/>
                  <a:gd name="T41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70" h="58">
                    <a:moveTo>
                      <a:pt x="0" y="58"/>
                    </a:moveTo>
                    <a:lnTo>
                      <a:pt x="1" y="57"/>
                    </a:lnTo>
                    <a:lnTo>
                      <a:pt x="3" y="54"/>
                    </a:lnTo>
                    <a:lnTo>
                      <a:pt x="3" y="53"/>
                    </a:lnTo>
                    <a:lnTo>
                      <a:pt x="10" y="46"/>
                    </a:lnTo>
                    <a:lnTo>
                      <a:pt x="15" y="36"/>
                    </a:lnTo>
                    <a:lnTo>
                      <a:pt x="19" y="29"/>
                    </a:lnTo>
                    <a:lnTo>
                      <a:pt x="23" y="28"/>
                    </a:lnTo>
                    <a:lnTo>
                      <a:pt x="26" y="29"/>
                    </a:lnTo>
                    <a:lnTo>
                      <a:pt x="40" y="46"/>
                    </a:lnTo>
                    <a:lnTo>
                      <a:pt x="40" y="47"/>
                    </a:lnTo>
                    <a:lnTo>
                      <a:pt x="41" y="47"/>
                    </a:lnTo>
                    <a:lnTo>
                      <a:pt x="49" y="44"/>
                    </a:lnTo>
                    <a:lnTo>
                      <a:pt x="50" y="43"/>
                    </a:lnTo>
                    <a:lnTo>
                      <a:pt x="53" y="36"/>
                    </a:lnTo>
                    <a:lnTo>
                      <a:pt x="51" y="32"/>
                    </a:lnTo>
                    <a:lnTo>
                      <a:pt x="51" y="22"/>
                    </a:lnTo>
                    <a:lnTo>
                      <a:pt x="64" y="11"/>
                    </a:lnTo>
                    <a:lnTo>
                      <a:pt x="68" y="3"/>
                    </a:lnTo>
                    <a:lnTo>
                      <a:pt x="70" y="1"/>
                    </a:lnTo>
                    <a:lnTo>
                      <a:pt x="7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61" name="Freeform 1696">
                <a:extLst>
                  <a:ext uri="{FF2B5EF4-FFF2-40B4-BE49-F238E27FC236}">
                    <a16:creationId xmlns:a16="http://schemas.microsoft.com/office/drawing/2014/main" id="{421109BF-C4C9-AA73-531F-92A1A79F80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1" y="1830"/>
                <a:ext cx="79" cy="40"/>
              </a:xfrm>
              <a:custGeom>
                <a:avLst/>
                <a:gdLst>
                  <a:gd name="T0" fmla="*/ 1 w 314"/>
                  <a:gd name="T1" fmla="*/ 156 h 158"/>
                  <a:gd name="T2" fmla="*/ 10 w 314"/>
                  <a:gd name="T3" fmla="*/ 141 h 158"/>
                  <a:gd name="T4" fmla="*/ 22 w 314"/>
                  <a:gd name="T5" fmla="*/ 135 h 158"/>
                  <a:gd name="T6" fmla="*/ 34 w 314"/>
                  <a:gd name="T7" fmla="*/ 113 h 158"/>
                  <a:gd name="T8" fmla="*/ 39 w 314"/>
                  <a:gd name="T9" fmla="*/ 98 h 158"/>
                  <a:gd name="T10" fmla="*/ 37 w 314"/>
                  <a:gd name="T11" fmla="*/ 91 h 158"/>
                  <a:gd name="T12" fmla="*/ 41 w 314"/>
                  <a:gd name="T13" fmla="*/ 87 h 158"/>
                  <a:gd name="T14" fmla="*/ 60 w 314"/>
                  <a:gd name="T15" fmla="*/ 82 h 158"/>
                  <a:gd name="T16" fmla="*/ 65 w 314"/>
                  <a:gd name="T17" fmla="*/ 80 h 158"/>
                  <a:gd name="T18" fmla="*/ 68 w 314"/>
                  <a:gd name="T19" fmla="*/ 77 h 158"/>
                  <a:gd name="T20" fmla="*/ 75 w 314"/>
                  <a:gd name="T21" fmla="*/ 75 h 158"/>
                  <a:gd name="T22" fmla="*/ 90 w 314"/>
                  <a:gd name="T23" fmla="*/ 64 h 158"/>
                  <a:gd name="T24" fmla="*/ 111 w 314"/>
                  <a:gd name="T25" fmla="*/ 61 h 158"/>
                  <a:gd name="T26" fmla="*/ 124 w 314"/>
                  <a:gd name="T27" fmla="*/ 63 h 158"/>
                  <a:gd name="T28" fmla="*/ 125 w 314"/>
                  <a:gd name="T29" fmla="*/ 64 h 158"/>
                  <a:gd name="T30" fmla="*/ 127 w 314"/>
                  <a:gd name="T31" fmla="*/ 68 h 158"/>
                  <a:gd name="T32" fmla="*/ 160 w 314"/>
                  <a:gd name="T33" fmla="*/ 50 h 158"/>
                  <a:gd name="T34" fmla="*/ 166 w 314"/>
                  <a:gd name="T35" fmla="*/ 49 h 158"/>
                  <a:gd name="T36" fmla="*/ 171 w 314"/>
                  <a:gd name="T37" fmla="*/ 48 h 158"/>
                  <a:gd name="T38" fmla="*/ 190 w 314"/>
                  <a:gd name="T39" fmla="*/ 41 h 158"/>
                  <a:gd name="T40" fmla="*/ 195 w 314"/>
                  <a:gd name="T41" fmla="*/ 27 h 158"/>
                  <a:gd name="T42" fmla="*/ 206 w 314"/>
                  <a:gd name="T43" fmla="*/ 15 h 158"/>
                  <a:gd name="T44" fmla="*/ 216 w 314"/>
                  <a:gd name="T45" fmla="*/ 10 h 158"/>
                  <a:gd name="T46" fmla="*/ 217 w 314"/>
                  <a:gd name="T47" fmla="*/ 7 h 158"/>
                  <a:gd name="T48" fmla="*/ 214 w 314"/>
                  <a:gd name="T49" fmla="*/ 3 h 158"/>
                  <a:gd name="T50" fmla="*/ 214 w 314"/>
                  <a:gd name="T51" fmla="*/ 0 h 158"/>
                  <a:gd name="T52" fmla="*/ 226 w 314"/>
                  <a:gd name="T53" fmla="*/ 10 h 158"/>
                  <a:gd name="T54" fmla="*/ 227 w 314"/>
                  <a:gd name="T55" fmla="*/ 20 h 158"/>
                  <a:gd name="T56" fmla="*/ 220 w 314"/>
                  <a:gd name="T57" fmla="*/ 27 h 158"/>
                  <a:gd name="T58" fmla="*/ 224 w 314"/>
                  <a:gd name="T59" fmla="*/ 29 h 158"/>
                  <a:gd name="T60" fmla="*/ 241 w 314"/>
                  <a:gd name="T61" fmla="*/ 24 h 158"/>
                  <a:gd name="T62" fmla="*/ 261 w 314"/>
                  <a:gd name="T63" fmla="*/ 13 h 158"/>
                  <a:gd name="T64" fmla="*/ 277 w 314"/>
                  <a:gd name="T65" fmla="*/ 8 h 158"/>
                  <a:gd name="T66" fmla="*/ 303 w 314"/>
                  <a:gd name="T67" fmla="*/ 1 h 158"/>
                  <a:gd name="T68" fmla="*/ 314 w 314"/>
                  <a:gd name="T69" fmla="*/ 8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14" h="158">
                    <a:moveTo>
                      <a:pt x="0" y="158"/>
                    </a:moveTo>
                    <a:lnTo>
                      <a:pt x="1" y="156"/>
                    </a:lnTo>
                    <a:lnTo>
                      <a:pt x="8" y="144"/>
                    </a:lnTo>
                    <a:lnTo>
                      <a:pt x="10" y="141"/>
                    </a:lnTo>
                    <a:lnTo>
                      <a:pt x="18" y="138"/>
                    </a:lnTo>
                    <a:lnTo>
                      <a:pt x="22" y="135"/>
                    </a:lnTo>
                    <a:lnTo>
                      <a:pt x="36" y="123"/>
                    </a:lnTo>
                    <a:lnTo>
                      <a:pt x="34" y="113"/>
                    </a:lnTo>
                    <a:lnTo>
                      <a:pt x="37" y="108"/>
                    </a:lnTo>
                    <a:lnTo>
                      <a:pt x="39" y="98"/>
                    </a:lnTo>
                    <a:lnTo>
                      <a:pt x="39" y="91"/>
                    </a:lnTo>
                    <a:lnTo>
                      <a:pt x="37" y="91"/>
                    </a:lnTo>
                    <a:lnTo>
                      <a:pt x="39" y="88"/>
                    </a:lnTo>
                    <a:lnTo>
                      <a:pt x="41" y="87"/>
                    </a:lnTo>
                    <a:lnTo>
                      <a:pt x="51" y="84"/>
                    </a:lnTo>
                    <a:lnTo>
                      <a:pt x="60" y="82"/>
                    </a:lnTo>
                    <a:lnTo>
                      <a:pt x="62" y="82"/>
                    </a:lnTo>
                    <a:lnTo>
                      <a:pt x="65" y="80"/>
                    </a:lnTo>
                    <a:lnTo>
                      <a:pt x="67" y="80"/>
                    </a:lnTo>
                    <a:lnTo>
                      <a:pt x="68" y="77"/>
                    </a:lnTo>
                    <a:lnTo>
                      <a:pt x="72" y="75"/>
                    </a:lnTo>
                    <a:lnTo>
                      <a:pt x="75" y="75"/>
                    </a:lnTo>
                    <a:lnTo>
                      <a:pt x="76" y="74"/>
                    </a:lnTo>
                    <a:lnTo>
                      <a:pt x="90" y="64"/>
                    </a:lnTo>
                    <a:lnTo>
                      <a:pt x="104" y="61"/>
                    </a:lnTo>
                    <a:lnTo>
                      <a:pt x="111" y="61"/>
                    </a:lnTo>
                    <a:lnTo>
                      <a:pt x="122" y="63"/>
                    </a:lnTo>
                    <a:lnTo>
                      <a:pt x="124" y="63"/>
                    </a:lnTo>
                    <a:lnTo>
                      <a:pt x="124" y="64"/>
                    </a:lnTo>
                    <a:lnTo>
                      <a:pt x="125" y="64"/>
                    </a:lnTo>
                    <a:lnTo>
                      <a:pt x="127" y="67"/>
                    </a:lnTo>
                    <a:lnTo>
                      <a:pt x="127" y="68"/>
                    </a:lnTo>
                    <a:lnTo>
                      <a:pt x="128" y="70"/>
                    </a:lnTo>
                    <a:lnTo>
                      <a:pt x="160" y="50"/>
                    </a:lnTo>
                    <a:lnTo>
                      <a:pt x="163" y="50"/>
                    </a:lnTo>
                    <a:lnTo>
                      <a:pt x="166" y="49"/>
                    </a:lnTo>
                    <a:lnTo>
                      <a:pt x="167" y="49"/>
                    </a:lnTo>
                    <a:lnTo>
                      <a:pt x="171" y="48"/>
                    </a:lnTo>
                    <a:lnTo>
                      <a:pt x="177" y="45"/>
                    </a:lnTo>
                    <a:lnTo>
                      <a:pt x="190" y="41"/>
                    </a:lnTo>
                    <a:lnTo>
                      <a:pt x="195" y="34"/>
                    </a:lnTo>
                    <a:lnTo>
                      <a:pt x="195" y="27"/>
                    </a:lnTo>
                    <a:lnTo>
                      <a:pt x="197" y="21"/>
                    </a:lnTo>
                    <a:lnTo>
                      <a:pt x="206" y="15"/>
                    </a:lnTo>
                    <a:lnTo>
                      <a:pt x="212" y="13"/>
                    </a:lnTo>
                    <a:lnTo>
                      <a:pt x="216" y="10"/>
                    </a:lnTo>
                    <a:lnTo>
                      <a:pt x="217" y="10"/>
                    </a:lnTo>
                    <a:lnTo>
                      <a:pt x="217" y="7"/>
                    </a:lnTo>
                    <a:lnTo>
                      <a:pt x="214" y="4"/>
                    </a:lnTo>
                    <a:lnTo>
                      <a:pt x="214" y="3"/>
                    </a:lnTo>
                    <a:lnTo>
                      <a:pt x="212" y="3"/>
                    </a:lnTo>
                    <a:lnTo>
                      <a:pt x="214" y="0"/>
                    </a:lnTo>
                    <a:lnTo>
                      <a:pt x="220" y="0"/>
                    </a:lnTo>
                    <a:lnTo>
                      <a:pt x="226" y="10"/>
                    </a:lnTo>
                    <a:lnTo>
                      <a:pt x="226" y="14"/>
                    </a:lnTo>
                    <a:lnTo>
                      <a:pt x="227" y="20"/>
                    </a:lnTo>
                    <a:lnTo>
                      <a:pt x="223" y="22"/>
                    </a:lnTo>
                    <a:lnTo>
                      <a:pt x="220" y="27"/>
                    </a:lnTo>
                    <a:lnTo>
                      <a:pt x="219" y="32"/>
                    </a:lnTo>
                    <a:lnTo>
                      <a:pt x="224" y="29"/>
                    </a:lnTo>
                    <a:lnTo>
                      <a:pt x="234" y="25"/>
                    </a:lnTo>
                    <a:lnTo>
                      <a:pt x="241" y="24"/>
                    </a:lnTo>
                    <a:lnTo>
                      <a:pt x="254" y="18"/>
                    </a:lnTo>
                    <a:lnTo>
                      <a:pt x="261" y="13"/>
                    </a:lnTo>
                    <a:lnTo>
                      <a:pt x="264" y="13"/>
                    </a:lnTo>
                    <a:lnTo>
                      <a:pt x="277" y="8"/>
                    </a:lnTo>
                    <a:lnTo>
                      <a:pt x="284" y="8"/>
                    </a:lnTo>
                    <a:lnTo>
                      <a:pt x="303" y="1"/>
                    </a:lnTo>
                    <a:lnTo>
                      <a:pt x="304" y="1"/>
                    </a:lnTo>
                    <a:lnTo>
                      <a:pt x="314" y="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62" name="Freeform 1697">
                <a:extLst>
                  <a:ext uri="{FF2B5EF4-FFF2-40B4-BE49-F238E27FC236}">
                    <a16:creationId xmlns:a16="http://schemas.microsoft.com/office/drawing/2014/main" id="{7C52BD9D-064A-0D94-5119-599855DE70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8" y="1832"/>
                <a:ext cx="31" cy="11"/>
              </a:xfrm>
              <a:custGeom>
                <a:avLst/>
                <a:gdLst>
                  <a:gd name="T0" fmla="*/ 125 w 125"/>
                  <a:gd name="T1" fmla="*/ 45 h 45"/>
                  <a:gd name="T2" fmla="*/ 123 w 125"/>
                  <a:gd name="T3" fmla="*/ 37 h 45"/>
                  <a:gd name="T4" fmla="*/ 122 w 125"/>
                  <a:gd name="T5" fmla="*/ 34 h 45"/>
                  <a:gd name="T6" fmla="*/ 113 w 125"/>
                  <a:gd name="T7" fmla="*/ 27 h 45"/>
                  <a:gd name="T8" fmla="*/ 108 w 125"/>
                  <a:gd name="T9" fmla="*/ 27 h 45"/>
                  <a:gd name="T10" fmla="*/ 99 w 125"/>
                  <a:gd name="T11" fmla="*/ 28 h 45"/>
                  <a:gd name="T12" fmla="*/ 65 w 125"/>
                  <a:gd name="T13" fmla="*/ 42 h 45"/>
                  <a:gd name="T14" fmla="*/ 55 w 125"/>
                  <a:gd name="T15" fmla="*/ 42 h 45"/>
                  <a:gd name="T16" fmla="*/ 36 w 125"/>
                  <a:gd name="T17" fmla="*/ 37 h 45"/>
                  <a:gd name="T18" fmla="*/ 35 w 125"/>
                  <a:gd name="T19" fmla="*/ 37 h 45"/>
                  <a:gd name="T20" fmla="*/ 12 w 125"/>
                  <a:gd name="T21" fmla="*/ 20 h 45"/>
                  <a:gd name="T22" fmla="*/ 0 w 125"/>
                  <a:gd name="T23" fmla="*/ 17 h 45"/>
                  <a:gd name="T24" fmla="*/ 2 w 125"/>
                  <a:gd name="T25" fmla="*/ 16 h 45"/>
                  <a:gd name="T26" fmla="*/ 9 w 125"/>
                  <a:gd name="T27" fmla="*/ 2 h 45"/>
                  <a:gd name="T28" fmla="*/ 9 w 125"/>
                  <a:gd name="T29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25" h="45">
                    <a:moveTo>
                      <a:pt x="125" y="45"/>
                    </a:moveTo>
                    <a:lnTo>
                      <a:pt x="123" y="37"/>
                    </a:lnTo>
                    <a:lnTo>
                      <a:pt x="122" y="34"/>
                    </a:lnTo>
                    <a:lnTo>
                      <a:pt x="113" y="27"/>
                    </a:lnTo>
                    <a:lnTo>
                      <a:pt x="108" y="27"/>
                    </a:lnTo>
                    <a:lnTo>
                      <a:pt x="99" y="28"/>
                    </a:lnTo>
                    <a:lnTo>
                      <a:pt x="65" y="42"/>
                    </a:lnTo>
                    <a:lnTo>
                      <a:pt x="55" y="42"/>
                    </a:lnTo>
                    <a:lnTo>
                      <a:pt x="36" y="37"/>
                    </a:lnTo>
                    <a:lnTo>
                      <a:pt x="35" y="37"/>
                    </a:lnTo>
                    <a:lnTo>
                      <a:pt x="12" y="20"/>
                    </a:lnTo>
                    <a:lnTo>
                      <a:pt x="0" y="17"/>
                    </a:lnTo>
                    <a:lnTo>
                      <a:pt x="2" y="16"/>
                    </a:lnTo>
                    <a:lnTo>
                      <a:pt x="9" y="2"/>
                    </a:lnTo>
                    <a:lnTo>
                      <a:pt x="9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63" name="Freeform 1698">
                <a:extLst>
                  <a:ext uri="{FF2B5EF4-FFF2-40B4-BE49-F238E27FC236}">
                    <a16:creationId xmlns:a16="http://schemas.microsoft.com/office/drawing/2014/main" id="{0B456458-19C3-22D0-EDEA-53537DE99F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4" y="1843"/>
                <a:ext cx="45" cy="26"/>
              </a:xfrm>
              <a:custGeom>
                <a:avLst/>
                <a:gdLst>
                  <a:gd name="T0" fmla="*/ 178 w 178"/>
                  <a:gd name="T1" fmla="*/ 0 h 103"/>
                  <a:gd name="T2" fmla="*/ 175 w 178"/>
                  <a:gd name="T3" fmla="*/ 3 h 103"/>
                  <a:gd name="T4" fmla="*/ 166 w 178"/>
                  <a:gd name="T5" fmla="*/ 7 h 103"/>
                  <a:gd name="T6" fmla="*/ 144 w 178"/>
                  <a:gd name="T7" fmla="*/ 31 h 103"/>
                  <a:gd name="T8" fmla="*/ 143 w 178"/>
                  <a:gd name="T9" fmla="*/ 31 h 103"/>
                  <a:gd name="T10" fmla="*/ 143 w 178"/>
                  <a:gd name="T11" fmla="*/ 32 h 103"/>
                  <a:gd name="T12" fmla="*/ 133 w 178"/>
                  <a:gd name="T13" fmla="*/ 55 h 103"/>
                  <a:gd name="T14" fmla="*/ 129 w 178"/>
                  <a:gd name="T15" fmla="*/ 60 h 103"/>
                  <a:gd name="T16" fmla="*/ 126 w 178"/>
                  <a:gd name="T17" fmla="*/ 62 h 103"/>
                  <a:gd name="T18" fmla="*/ 123 w 178"/>
                  <a:gd name="T19" fmla="*/ 67 h 103"/>
                  <a:gd name="T20" fmla="*/ 113 w 178"/>
                  <a:gd name="T21" fmla="*/ 77 h 103"/>
                  <a:gd name="T22" fmla="*/ 111 w 178"/>
                  <a:gd name="T23" fmla="*/ 81 h 103"/>
                  <a:gd name="T24" fmla="*/ 106 w 178"/>
                  <a:gd name="T25" fmla="*/ 84 h 103"/>
                  <a:gd name="T26" fmla="*/ 91 w 178"/>
                  <a:gd name="T27" fmla="*/ 98 h 103"/>
                  <a:gd name="T28" fmla="*/ 88 w 178"/>
                  <a:gd name="T29" fmla="*/ 96 h 103"/>
                  <a:gd name="T30" fmla="*/ 35 w 178"/>
                  <a:gd name="T31" fmla="*/ 94 h 103"/>
                  <a:gd name="T32" fmla="*/ 25 w 178"/>
                  <a:gd name="T33" fmla="*/ 91 h 103"/>
                  <a:gd name="T34" fmla="*/ 22 w 178"/>
                  <a:gd name="T35" fmla="*/ 89 h 103"/>
                  <a:gd name="T36" fmla="*/ 25 w 178"/>
                  <a:gd name="T37" fmla="*/ 92 h 103"/>
                  <a:gd name="T38" fmla="*/ 21 w 178"/>
                  <a:gd name="T39" fmla="*/ 96 h 103"/>
                  <a:gd name="T40" fmla="*/ 3 w 178"/>
                  <a:gd name="T41" fmla="*/ 99 h 103"/>
                  <a:gd name="T42" fmla="*/ 2 w 178"/>
                  <a:gd name="T43" fmla="*/ 99 h 103"/>
                  <a:gd name="T44" fmla="*/ 0 w 178"/>
                  <a:gd name="T45" fmla="*/ 103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78" h="103">
                    <a:moveTo>
                      <a:pt x="178" y="0"/>
                    </a:moveTo>
                    <a:lnTo>
                      <a:pt x="175" y="3"/>
                    </a:lnTo>
                    <a:lnTo>
                      <a:pt x="166" y="7"/>
                    </a:lnTo>
                    <a:lnTo>
                      <a:pt x="144" y="31"/>
                    </a:lnTo>
                    <a:lnTo>
                      <a:pt x="143" y="31"/>
                    </a:lnTo>
                    <a:lnTo>
                      <a:pt x="143" y="32"/>
                    </a:lnTo>
                    <a:lnTo>
                      <a:pt x="133" y="55"/>
                    </a:lnTo>
                    <a:lnTo>
                      <a:pt x="129" y="60"/>
                    </a:lnTo>
                    <a:lnTo>
                      <a:pt x="126" y="62"/>
                    </a:lnTo>
                    <a:lnTo>
                      <a:pt x="123" y="67"/>
                    </a:lnTo>
                    <a:lnTo>
                      <a:pt x="113" y="77"/>
                    </a:lnTo>
                    <a:lnTo>
                      <a:pt x="111" y="81"/>
                    </a:lnTo>
                    <a:lnTo>
                      <a:pt x="106" y="84"/>
                    </a:lnTo>
                    <a:lnTo>
                      <a:pt x="91" y="98"/>
                    </a:lnTo>
                    <a:lnTo>
                      <a:pt x="88" y="96"/>
                    </a:lnTo>
                    <a:lnTo>
                      <a:pt x="35" y="94"/>
                    </a:lnTo>
                    <a:lnTo>
                      <a:pt x="25" y="91"/>
                    </a:lnTo>
                    <a:lnTo>
                      <a:pt x="22" y="89"/>
                    </a:lnTo>
                    <a:lnTo>
                      <a:pt x="25" y="92"/>
                    </a:lnTo>
                    <a:lnTo>
                      <a:pt x="21" y="96"/>
                    </a:lnTo>
                    <a:lnTo>
                      <a:pt x="3" y="99"/>
                    </a:lnTo>
                    <a:lnTo>
                      <a:pt x="2" y="99"/>
                    </a:lnTo>
                    <a:lnTo>
                      <a:pt x="0" y="10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64" name="Freeform 1699">
                <a:extLst>
                  <a:ext uri="{FF2B5EF4-FFF2-40B4-BE49-F238E27FC236}">
                    <a16:creationId xmlns:a16="http://schemas.microsoft.com/office/drawing/2014/main" id="{9C5D92BA-ECE9-7586-4D14-2D083DE369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4" y="1869"/>
                <a:ext cx="22" cy="31"/>
              </a:xfrm>
              <a:custGeom>
                <a:avLst/>
                <a:gdLst>
                  <a:gd name="T0" fmla="*/ 0 w 87"/>
                  <a:gd name="T1" fmla="*/ 0 h 123"/>
                  <a:gd name="T2" fmla="*/ 3 w 87"/>
                  <a:gd name="T3" fmla="*/ 0 h 123"/>
                  <a:gd name="T4" fmla="*/ 12 w 87"/>
                  <a:gd name="T5" fmla="*/ 5 h 123"/>
                  <a:gd name="T6" fmla="*/ 20 w 87"/>
                  <a:gd name="T7" fmla="*/ 12 h 123"/>
                  <a:gd name="T8" fmla="*/ 56 w 87"/>
                  <a:gd name="T9" fmla="*/ 32 h 123"/>
                  <a:gd name="T10" fmla="*/ 79 w 87"/>
                  <a:gd name="T11" fmla="*/ 56 h 123"/>
                  <a:gd name="T12" fmla="*/ 87 w 87"/>
                  <a:gd name="T13" fmla="*/ 66 h 123"/>
                  <a:gd name="T14" fmla="*/ 87 w 87"/>
                  <a:gd name="T15" fmla="*/ 74 h 123"/>
                  <a:gd name="T16" fmla="*/ 81 w 87"/>
                  <a:gd name="T17" fmla="*/ 79 h 123"/>
                  <a:gd name="T18" fmla="*/ 81 w 87"/>
                  <a:gd name="T19" fmla="*/ 80 h 123"/>
                  <a:gd name="T20" fmla="*/ 77 w 87"/>
                  <a:gd name="T21" fmla="*/ 80 h 123"/>
                  <a:gd name="T22" fmla="*/ 66 w 87"/>
                  <a:gd name="T23" fmla="*/ 90 h 123"/>
                  <a:gd name="T24" fmla="*/ 63 w 87"/>
                  <a:gd name="T25" fmla="*/ 94 h 123"/>
                  <a:gd name="T26" fmla="*/ 58 w 87"/>
                  <a:gd name="T27" fmla="*/ 101 h 123"/>
                  <a:gd name="T28" fmla="*/ 60 w 87"/>
                  <a:gd name="T29" fmla="*/ 102 h 123"/>
                  <a:gd name="T30" fmla="*/ 62 w 87"/>
                  <a:gd name="T31" fmla="*/ 105 h 123"/>
                  <a:gd name="T32" fmla="*/ 77 w 87"/>
                  <a:gd name="T33" fmla="*/ 118 h 123"/>
                  <a:gd name="T34" fmla="*/ 80 w 87"/>
                  <a:gd name="T35" fmla="*/ 123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87" h="123">
                    <a:moveTo>
                      <a:pt x="0" y="0"/>
                    </a:moveTo>
                    <a:lnTo>
                      <a:pt x="3" y="0"/>
                    </a:lnTo>
                    <a:lnTo>
                      <a:pt x="12" y="5"/>
                    </a:lnTo>
                    <a:lnTo>
                      <a:pt x="20" y="12"/>
                    </a:lnTo>
                    <a:lnTo>
                      <a:pt x="56" y="32"/>
                    </a:lnTo>
                    <a:lnTo>
                      <a:pt x="79" y="56"/>
                    </a:lnTo>
                    <a:lnTo>
                      <a:pt x="87" y="66"/>
                    </a:lnTo>
                    <a:lnTo>
                      <a:pt x="87" y="74"/>
                    </a:lnTo>
                    <a:lnTo>
                      <a:pt x="81" y="79"/>
                    </a:lnTo>
                    <a:lnTo>
                      <a:pt x="81" y="80"/>
                    </a:lnTo>
                    <a:lnTo>
                      <a:pt x="77" y="80"/>
                    </a:lnTo>
                    <a:lnTo>
                      <a:pt x="66" y="90"/>
                    </a:lnTo>
                    <a:lnTo>
                      <a:pt x="63" y="94"/>
                    </a:lnTo>
                    <a:lnTo>
                      <a:pt x="58" y="101"/>
                    </a:lnTo>
                    <a:lnTo>
                      <a:pt x="60" y="102"/>
                    </a:lnTo>
                    <a:lnTo>
                      <a:pt x="62" y="105"/>
                    </a:lnTo>
                    <a:lnTo>
                      <a:pt x="77" y="118"/>
                    </a:lnTo>
                    <a:lnTo>
                      <a:pt x="80" y="12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65" name="Freeform 1700">
                <a:extLst>
                  <a:ext uri="{FF2B5EF4-FFF2-40B4-BE49-F238E27FC236}">
                    <a16:creationId xmlns:a16="http://schemas.microsoft.com/office/drawing/2014/main" id="{CC83CA5A-813E-C698-70B4-F556B7D9A5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3" y="1869"/>
                <a:ext cx="51" cy="28"/>
              </a:xfrm>
              <a:custGeom>
                <a:avLst/>
                <a:gdLst>
                  <a:gd name="T0" fmla="*/ 205 w 205"/>
                  <a:gd name="T1" fmla="*/ 0 h 112"/>
                  <a:gd name="T2" fmla="*/ 187 w 205"/>
                  <a:gd name="T3" fmla="*/ 0 h 112"/>
                  <a:gd name="T4" fmla="*/ 184 w 205"/>
                  <a:gd name="T5" fmla="*/ 6 h 112"/>
                  <a:gd name="T6" fmla="*/ 166 w 205"/>
                  <a:gd name="T7" fmla="*/ 21 h 112"/>
                  <a:gd name="T8" fmla="*/ 165 w 205"/>
                  <a:gd name="T9" fmla="*/ 23 h 112"/>
                  <a:gd name="T10" fmla="*/ 151 w 205"/>
                  <a:gd name="T11" fmla="*/ 34 h 112"/>
                  <a:gd name="T12" fmla="*/ 150 w 205"/>
                  <a:gd name="T13" fmla="*/ 35 h 112"/>
                  <a:gd name="T14" fmla="*/ 148 w 205"/>
                  <a:gd name="T15" fmla="*/ 35 h 112"/>
                  <a:gd name="T16" fmla="*/ 147 w 205"/>
                  <a:gd name="T17" fmla="*/ 37 h 112"/>
                  <a:gd name="T18" fmla="*/ 145 w 205"/>
                  <a:gd name="T19" fmla="*/ 37 h 112"/>
                  <a:gd name="T20" fmla="*/ 141 w 205"/>
                  <a:gd name="T21" fmla="*/ 34 h 112"/>
                  <a:gd name="T22" fmla="*/ 135 w 205"/>
                  <a:gd name="T23" fmla="*/ 32 h 112"/>
                  <a:gd name="T24" fmla="*/ 119 w 205"/>
                  <a:gd name="T25" fmla="*/ 41 h 112"/>
                  <a:gd name="T26" fmla="*/ 112 w 205"/>
                  <a:gd name="T27" fmla="*/ 38 h 112"/>
                  <a:gd name="T28" fmla="*/ 106 w 205"/>
                  <a:gd name="T29" fmla="*/ 34 h 112"/>
                  <a:gd name="T30" fmla="*/ 105 w 205"/>
                  <a:gd name="T31" fmla="*/ 32 h 112"/>
                  <a:gd name="T32" fmla="*/ 105 w 205"/>
                  <a:gd name="T33" fmla="*/ 24 h 112"/>
                  <a:gd name="T34" fmla="*/ 107 w 205"/>
                  <a:gd name="T35" fmla="*/ 16 h 112"/>
                  <a:gd name="T36" fmla="*/ 110 w 205"/>
                  <a:gd name="T37" fmla="*/ 10 h 112"/>
                  <a:gd name="T38" fmla="*/ 110 w 205"/>
                  <a:gd name="T39" fmla="*/ 9 h 112"/>
                  <a:gd name="T40" fmla="*/ 105 w 205"/>
                  <a:gd name="T41" fmla="*/ 7 h 112"/>
                  <a:gd name="T42" fmla="*/ 103 w 205"/>
                  <a:gd name="T43" fmla="*/ 6 h 112"/>
                  <a:gd name="T44" fmla="*/ 102 w 205"/>
                  <a:gd name="T45" fmla="*/ 9 h 112"/>
                  <a:gd name="T46" fmla="*/ 102 w 205"/>
                  <a:gd name="T47" fmla="*/ 10 h 112"/>
                  <a:gd name="T48" fmla="*/ 91 w 205"/>
                  <a:gd name="T49" fmla="*/ 27 h 112"/>
                  <a:gd name="T50" fmla="*/ 88 w 205"/>
                  <a:gd name="T51" fmla="*/ 27 h 112"/>
                  <a:gd name="T52" fmla="*/ 88 w 205"/>
                  <a:gd name="T53" fmla="*/ 30 h 112"/>
                  <a:gd name="T54" fmla="*/ 85 w 205"/>
                  <a:gd name="T55" fmla="*/ 32 h 112"/>
                  <a:gd name="T56" fmla="*/ 81 w 205"/>
                  <a:gd name="T57" fmla="*/ 34 h 112"/>
                  <a:gd name="T58" fmla="*/ 73 w 205"/>
                  <a:gd name="T59" fmla="*/ 39 h 112"/>
                  <a:gd name="T60" fmla="*/ 61 w 205"/>
                  <a:gd name="T61" fmla="*/ 45 h 112"/>
                  <a:gd name="T62" fmla="*/ 43 w 205"/>
                  <a:gd name="T63" fmla="*/ 60 h 112"/>
                  <a:gd name="T64" fmla="*/ 26 w 205"/>
                  <a:gd name="T65" fmla="*/ 83 h 112"/>
                  <a:gd name="T66" fmla="*/ 25 w 205"/>
                  <a:gd name="T67" fmla="*/ 84 h 112"/>
                  <a:gd name="T68" fmla="*/ 24 w 205"/>
                  <a:gd name="T69" fmla="*/ 89 h 112"/>
                  <a:gd name="T70" fmla="*/ 20 w 205"/>
                  <a:gd name="T71" fmla="*/ 91 h 112"/>
                  <a:gd name="T72" fmla="*/ 17 w 205"/>
                  <a:gd name="T73" fmla="*/ 97 h 112"/>
                  <a:gd name="T74" fmla="*/ 3 w 205"/>
                  <a:gd name="T75" fmla="*/ 111 h 112"/>
                  <a:gd name="T76" fmla="*/ 0 w 205"/>
                  <a:gd name="T77" fmla="*/ 112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05" h="112">
                    <a:moveTo>
                      <a:pt x="205" y="0"/>
                    </a:moveTo>
                    <a:lnTo>
                      <a:pt x="187" y="0"/>
                    </a:lnTo>
                    <a:lnTo>
                      <a:pt x="184" y="6"/>
                    </a:lnTo>
                    <a:lnTo>
                      <a:pt x="166" y="21"/>
                    </a:lnTo>
                    <a:lnTo>
                      <a:pt x="165" y="23"/>
                    </a:lnTo>
                    <a:lnTo>
                      <a:pt x="151" y="34"/>
                    </a:lnTo>
                    <a:lnTo>
                      <a:pt x="150" y="35"/>
                    </a:lnTo>
                    <a:lnTo>
                      <a:pt x="148" y="35"/>
                    </a:lnTo>
                    <a:lnTo>
                      <a:pt x="147" y="37"/>
                    </a:lnTo>
                    <a:lnTo>
                      <a:pt x="145" y="37"/>
                    </a:lnTo>
                    <a:lnTo>
                      <a:pt x="141" y="34"/>
                    </a:lnTo>
                    <a:lnTo>
                      <a:pt x="135" y="32"/>
                    </a:lnTo>
                    <a:lnTo>
                      <a:pt x="119" y="41"/>
                    </a:lnTo>
                    <a:lnTo>
                      <a:pt x="112" y="38"/>
                    </a:lnTo>
                    <a:lnTo>
                      <a:pt x="106" y="34"/>
                    </a:lnTo>
                    <a:lnTo>
                      <a:pt x="105" y="32"/>
                    </a:lnTo>
                    <a:lnTo>
                      <a:pt x="105" y="24"/>
                    </a:lnTo>
                    <a:lnTo>
                      <a:pt x="107" y="16"/>
                    </a:lnTo>
                    <a:lnTo>
                      <a:pt x="110" y="10"/>
                    </a:lnTo>
                    <a:lnTo>
                      <a:pt x="110" y="9"/>
                    </a:lnTo>
                    <a:lnTo>
                      <a:pt x="105" y="7"/>
                    </a:lnTo>
                    <a:lnTo>
                      <a:pt x="103" y="6"/>
                    </a:lnTo>
                    <a:lnTo>
                      <a:pt x="102" y="9"/>
                    </a:lnTo>
                    <a:lnTo>
                      <a:pt x="102" y="10"/>
                    </a:lnTo>
                    <a:lnTo>
                      <a:pt x="91" y="27"/>
                    </a:lnTo>
                    <a:lnTo>
                      <a:pt x="88" y="27"/>
                    </a:lnTo>
                    <a:lnTo>
                      <a:pt x="88" y="30"/>
                    </a:lnTo>
                    <a:lnTo>
                      <a:pt x="85" y="32"/>
                    </a:lnTo>
                    <a:lnTo>
                      <a:pt x="81" y="34"/>
                    </a:lnTo>
                    <a:lnTo>
                      <a:pt x="73" y="39"/>
                    </a:lnTo>
                    <a:lnTo>
                      <a:pt x="61" y="45"/>
                    </a:lnTo>
                    <a:lnTo>
                      <a:pt x="43" y="60"/>
                    </a:lnTo>
                    <a:lnTo>
                      <a:pt x="26" y="83"/>
                    </a:lnTo>
                    <a:lnTo>
                      <a:pt x="25" y="84"/>
                    </a:lnTo>
                    <a:lnTo>
                      <a:pt x="24" y="89"/>
                    </a:lnTo>
                    <a:lnTo>
                      <a:pt x="20" y="91"/>
                    </a:lnTo>
                    <a:lnTo>
                      <a:pt x="17" y="97"/>
                    </a:lnTo>
                    <a:lnTo>
                      <a:pt x="3" y="111"/>
                    </a:lnTo>
                    <a:lnTo>
                      <a:pt x="0" y="11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66" name="Freeform 1701">
                <a:extLst>
                  <a:ext uri="{FF2B5EF4-FFF2-40B4-BE49-F238E27FC236}">
                    <a16:creationId xmlns:a16="http://schemas.microsoft.com/office/drawing/2014/main" id="{D33CD888-5016-43D5-B392-7EFC8BBA44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9" y="1843"/>
                <a:ext cx="30" cy="21"/>
              </a:xfrm>
              <a:custGeom>
                <a:avLst/>
                <a:gdLst>
                  <a:gd name="T0" fmla="*/ 120 w 120"/>
                  <a:gd name="T1" fmla="*/ 84 h 84"/>
                  <a:gd name="T2" fmla="*/ 118 w 120"/>
                  <a:gd name="T3" fmla="*/ 81 h 84"/>
                  <a:gd name="T4" fmla="*/ 115 w 120"/>
                  <a:gd name="T5" fmla="*/ 78 h 84"/>
                  <a:gd name="T6" fmla="*/ 96 w 120"/>
                  <a:gd name="T7" fmla="*/ 53 h 84"/>
                  <a:gd name="T8" fmla="*/ 93 w 120"/>
                  <a:gd name="T9" fmla="*/ 46 h 84"/>
                  <a:gd name="T10" fmla="*/ 93 w 120"/>
                  <a:gd name="T11" fmla="*/ 45 h 84"/>
                  <a:gd name="T12" fmla="*/ 95 w 120"/>
                  <a:gd name="T13" fmla="*/ 43 h 84"/>
                  <a:gd name="T14" fmla="*/ 93 w 120"/>
                  <a:gd name="T15" fmla="*/ 42 h 84"/>
                  <a:gd name="T16" fmla="*/ 93 w 120"/>
                  <a:gd name="T17" fmla="*/ 41 h 84"/>
                  <a:gd name="T18" fmla="*/ 89 w 120"/>
                  <a:gd name="T19" fmla="*/ 43 h 84"/>
                  <a:gd name="T20" fmla="*/ 88 w 120"/>
                  <a:gd name="T21" fmla="*/ 45 h 84"/>
                  <a:gd name="T22" fmla="*/ 86 w 120"/>
                  <a:gd name="T23" fmla="*/ 48 h 84"/>
                  <a:gd name="T24" fmla="*/ 83 w 120"/>
                  <a:gd name="T25" fmla="*/ 50 h 84"/>
                  <a:gd name="T26" fmla="*/ 83 w 120"/>
                  <a:gd name="T27" fmla="*/ 52 h 84"/>
                  <a:gd name="T28" fmla="*/ 79 w 120"/>
                  <a:gd name="T29" fmla="*/ 59 h 84"/>
                  <a:gd name="T30" fmla="*/ 60 w 120"/>
                  <a:gd name="T31" fmla="*/ 77 h 84"/>
                  <a:gd name="T32" fmla="*/ 57 w 120"/>
                  <a:gd name="T33" fmla="*/ 77 h 84"/>
                  <a:gd name="T34" fmla="*/ 57 w 120"/>
                  <a:gd name="T35" fmla="*/ 75 h 84"/>
                  <a:gd name="T36" fmla="*/ 55 w 120"/>
                  <a:gd name="T37" fmla="*/ 74 h 84"/>
                  <a:gd name="T38" fmla="*/ 48 w 120"/>
                  <a:gd name="T39" fmla="*/ 74 h 84"/>
                  <a:gd name="T40" fmla="*/ 35 w 120"/>
                  <a:gd name="T41" fmla="*/ 80 h 84"/>
                  <a:gd name="T42" fmla="*/ 18 w 120"/>
                  <a:gd name="T43" fmla="*/ 73 h 84"/>
                  <a:gd name="T44" fmla="*/ 15 w 120"/>
                  <a:gd name="T45" fmla="*/ 67 h 84"/>
                  <a:gd name="T46" fmla="*/ 9 w 120"/>
                  <a:gd name="T47" fmla="*/ 62 h 84"/>
                  <a:gd name="T48" fmla="*/ 7 w 120"/>
                  <a:gd name="T49" fmla="*/ 62 h 84"/>
                  <a:gd name="T50" fmla="*/ 4 w 120"/>
                  <a:gd name="T51" fmla="*/ 60 h 84"/>
                  <a:gd name="T52" fmla="*/ 5 w 120"/>
                  <a:gd name="T53" fmla="*/ 28 h 84"/>
                  <a:gd name="T54" fmla="*/ 7 w 120"/>
                  <a:gd name="T55" fmla="*/ 21 h 84"/>
                  <a:gd name="T56" fmla="*/ 7 w 120"/>
                  <a:gd name="T57" fmla="*/ 18 h 84"/>
                  <a:gd name="T58" fmla="*/ 9 w 120"/>
                  <a:gd name="T59" fmla="*/ 14 h 84"/>
                  <a:gd name="T60" fmla="*/ 12 w 120"/>
                  <a:gd name="T61" fmla="*/ 11 h 84"/>
                  <a:gd name="T62" fmla="*/ 12 w 120"/>
                  <a:gd name="T63" fmla="*/ 10 h 84"/>
                  <a:gd name="T64" fmla="*/ 8 w 120"/>
                  <a:gd name="T65" fmla="*/ 1 h 84"/>
                  <a:gd name="T66" fmla="*/ 7 w 120"/>
                  <a:gd name="T67" fmla="*/ 0 h 84"/>
                  <a:gd name="T68" fmla="*/ 0 w 120"/>
                  <a:gd name="T69" fmla="*/ 0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20" h="84">
                    <a:moveTo>
                      <a:pt x="120" y="84"/>
                    </a:moveTo>
                    <a:lnTo>
                      <a:pt x="118" y="81"/>
                    </a:lnTo>
                    <a:lnTo>
                      <a:pt x="115" y="78"/>
                    </a:lnTo>
                    <a:lnTo>
                      <a:pt x="96" y="53"/>
                    </a:lnTo>
                    <a:lnTo>
                      <a:pt x="93" y="46"/>
                    </a:lnTo>
                    <a:lnTo>
                      <a:pt x="93" y="45"/>
                    </a:lnTo>
                    <a:lnTo>
                      <a:pt x="95" y="43"/>
                    </a:lnTo>
                    <a:lnTo>
                      <a:pt x="93" y="42"/>
                    </a:lnTo>
                    <a:lnTo>
                      <a:pt x="93" y="41"/>
                    </a:lnTo>
                    <a:lnTo>
                      <a:pt x="89" y="43"/>
                    </a:lnTo>
                    <a:lnTo>
                      <a:pt x="88" y="45"/>
                    </a:lnTo>
                    <a:lnTo>
                      <a:pt x="86" y="48"/>
                    </a:lnTo>
                    <a:lnTo>
                      <a:pt x="83" y="50"/>
                    </a:lnTo>
                    <a:lnTo>
                      <a:pt x="83" y="52"/>
                    </a:lnTo>
                    <a:lnTo>
                      <a:pt x="79" y="59"/>
                    </a:lnTo>
                    <a:lnTo>
                      <a:pt x="60" y="77"/>
                    </a:lnTo>
                    <a:lnTo>
                      <a:pt x="57" y="77"/>
                    </a:lnTo>
                    <a:lnTo>
                      <a:pt x="57" y="75"/>
                    </a:lnTo>
                    <a:lnTo>
                      <a:pt x="55" y="74"/>
                    </a:lnTo>
                    <a:lnTo>
                      <a:pt x="48" y="74"/>
                    </a:lnTo>
                    <a:lnTo>
                      <a:pt x="35" y="80"/>
                    </a:lnTo>
                    <a:lnTo>
                      <a:pt x="18" y="73"/>
                    </a:lnTo>
                    <a:lnTo>
                      <a:pt x="15" y="67"/>
                    </a:lnTo>
                    <a:lnTo>
                      <a:pt x="9" y="62"/>
                    </a:lnTo>
                    <a:lnTo>
                      <a:pt x="7" y="62"/>
                    </a:lnTo>
                    <a:lnTo>
                      <a:pt x="4" y="60"/>
                    </a:lnTo>
                    <a:lnTo>
                      <a:pt x="5" y="28"/>
                    </a:lnTo>
                    <a:lnTo>
                      <a:pt x="7" y="21"/>
                    </a:lnTo>
                    <a:lnTo>
                      <a:pt x="7" y="18"/>
                    </a:lnTo>
                    <a:lnTo>
                      <a:pt x="9" y="14"/>
                    </a:lnTo>
                    <a:lnTo>
                      <a:pt x="12" y="11"/>
                    </a:lnTo>
                    <a:lnTo>
                      <a:pt x="12" y="10"/>
                    </a:lnTo>
                    <a:lnTo>
                      <a:pt x="8" y="1"/>
                    </a:lnTo>
                    <a:lnTo>
                      <a:pt x="7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67" name="Freeform 1702">
                <a:extLst>
                  <a:ext uri="{FF2B5EF4-FFF2-40B4-BE49-F238E27FC236}">
                    <a16:creationId xmlns:a16="http://schemas.microsoft.com/office/drawing/2014/main" id="{C0715942-61EB-03DF-CDAA-615F6D53E8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9" y="1845"/>
                <a:ext cx="16" cy="19"/>
              </a:xfrm>
              <a:custGeom>
                <a:avLst/>
                <a:gdLst>
                  <a:gd name="T0" fmla="*/ 0 w 64"/>
                  <a:gd name="T1" fmla="*/ 79 h 79"/>
                  <a:gd name="T2" fmla="*/ 2 w 64"/>
                  <a:gd name="T3" fmla="*/ 77 h 79"/>
                  <a:gd name="T4" fmla="*/ 2 w 64"/>
                  <a:gd name="T5" fmla="*/ 76 h 79"/>
                  <a:gd name="T6" fmla="*/ 12 w 64"/>
                  <a:gd name="T7" fmla="*/ 66 h 79"/>
                  <a:gd name="T8" fmla="*/ 30 w 64"/>
                  <a:gd name="T9" fmla="*/ 37 h 79"/>
                  <a:gd name="T10" fmla="*/ 32 w 64"/>
                  <a:gd name="T11" fmla="*/ 34 h 79"/>
                  <a:gd name="T12" fmla="*/ 40 w 64"/>
                  <a:gd name="T13" fmla="*/ 23 h 79"/>
                  <a:gd name="T14" fmla="*/ 45 w 64"/>
                  <a:gd name="T15" fmla="*/ 19 h 79"/>
                  <a:gd name="T16" fmla="*/ 47 w 64"/>
                  <a:gd name="T17" fmla="*/ 15 h 79"/>
                  <a:gd name="T18" fmla="*/ 64 w 64"/>
                  <a:gd name="T19" fmla="*/ 0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4" h="79">
                    <a:moveTo>
                      <a:pt x="0" y="79"/>
                    </a:moveTo>
                    <a:lnTo>
                      <a:pt x="2" y="77"/>
                    </a:lnTo>
                    <a:lnTo>
                      <a:pt x="2" y="76"/>
                    </a:lnTo>
                    <a:lnTo>
                      <a:pt x="12" y="66"/>
                    </a:lnTo>
                    <a:lnTo>
                      <a:pt x="30" y="37"/>
                    </a:lnTo>
                    <a:lnTo>
                      <a:pt x="32" y="34"/>
                    </a:lnTo>
                    <a:lnTo>
                      <a:pt x="40" y="23"/>
                    </a:lnTo>
                    <a:lnTo>
                      <a:pt x="45" y="19"/>
                    </a:lnTo>
                    <a:lnTo>
                      <a:pt x="47" y="15"/>
                    </a:lnTo>
                    <a:lnTo>
                      <a:pt x="64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68" name="Freeform 1703">
                <a:extLst>
                  <a:ext uri="{FF2B5EF4-FFF2-40B4-BE49-F238E27FC236}">
                    <a16:creationId xmlns:a16="http://schemas.microsoft.com/office/drawing/2014/main" id="{F2E3FCD9-6BA2-D67B-939B-A4C791EDED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5" y="1864"/>
                <a:ext cx="11" cy="32"/>
              </a:xfrm>
              <a:custGeom>
                <a:avLst/>
                <a:gdLst>
                  <a:gd name="T0" fmla="*/ 39 w 42"/>
                  <a:gd name="T1" fmla="*/ 127 h 127"/>
                  <a:gd name="T2" fmla="*/ 42 w 42"/>
                  <a:gd name="T3" fmla="*/ 75 h 127"/>
                  <a:gd name="T4" fmla="*/ 30 w 42"/>
                  <a:gd name="T5" fmla="*/ 54 h 127"/>
                  <a:gd name="T6" fmla="*/ 11 w 42"/>
                  <a:gd name="T7" fmla="*/ 26 h 127"/>
                  <a:gd name="T8" fmla="*/ 8 w 42"/>
                  <a:gd name="T9" fmla="*/ 25 h 127"/>
                  <a:gd name="T10" fmla="*/ 4 w 42"/>
                  <a:gd name="T11" fmla="*/ 21 h 127"/>
                  <a:gd name="T12" fmla="*/ 0 w 42"/>
                  <a:gd name="T13" fmla="*/ 8 h 127"/>
                  <a:gd name="T14" fmla="*/ 4 w 42"/>
                  <a:gd name="T15" fmla="*/ 5 h 127"/>
                  <a:gd name="T16" fmla="*/ 5 w 42"/>
                  <a:gd name="T17" fmla="*/ 5 h 127"/>
                  <a:gd name="T18" fmla="*/ 14 w 42"/>
                  <a:gd name="T19" fmla="*/ 0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2" h="127">
                    <a:moveTo>
                      <a:pt x="39" y="127"/>
                    </a:moveTo>
                    <a:lnTo>
                      <a:pt x="42" y="75"/>
                    </a:lnTo>
                    <a:lnTo>
                      <a:pt x="30" y="54"/>
                    </a:lnTo>
                    <a:lnTo>
                      <a:pt x="11" y="26"/>
                    </a:lnTo>
                    <a:lnTo>
                      <a:pt x="8" y="25"/>
                    </a:lnTo>
                    <a:lnTo>
                      <a:pt x="4" y="21"/>
                    </a:lnTo>
                    <a:lnTo>
                      <a:pt x="0" y="8"/>
                    </a:lnTo>
                    <a:lnTo>
                      <a:pt x="4" y="5"/>
                    </a:lnTo>
                    <a:lnTo>
                      <a:pt x="5" y="5"/>
                    </a:lnTo>
                    <a:lnTo>
                      <a:pt x="14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69" name="Freeform 1704">
                <a:extLst>
                  <a:ext uri="{FF2B5EF4-FFF2-40B4-BE49-F238E27FC236}">
                    <a16:creationId xmlns:a16="http://schemas.microsoft.com/office/drawing/2014/main" id="{8F3B8871-DF2B-1BCB-B6B2-2ED4A6131B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4" y="1834"/>
                <a:ext cx="47" cy="36"/>
              </a:xfrm>
              <a:custGeom>
                <a:avLst/>
                <a:gdLst>
                  <a:gd name="T0" fmla="*/ 3 w 188"/>
                  <a:gd name="T1" fmla="*/ 26 h 143"/>
                  <a:gd name="T2" fmla="*/ 10 w 188"/>
                  <a:gd name="T3" fmla="*/ 17 h 143"/>
                  <a:gd name="T4" fmla="*/ 31 w 188"/>
                  <a:gd name="T5" fmla="*/ 19 h 143"/>
                  <a:gd name="T6" fmla="*/ 42 w 188"/>
                  <a:gd name="T7" fmla="*/ 20 h 143"/>
                  <a:gd name="T8" fmla="*/ 44 w 188"/>
                  <a:gd name="T9" fmla="*/ 26 h 143"/>
                  <a:gd name="T10" fmla="*/ 45 w 188"/>
                  <a:gd name="T11" fmla="*/ 33 h 143"/>
                  <a:gd name="T12" fmla="*/ 49 w 188"/>
                  <a:gd name="T13" fmla="*/ 34 h 143"/>
                  <a:gd name="T14" fmla="*/ 62 w 188"/>
                  <a:gd name="T15" fmla="*/ 35 h 143"/>
                  <a:gd name="T16" fmla="*/ 78 w 188"/>
                  <a:gd name="T17" fmla="*/ 30 h 143"/>
                  <a:gd name="T18" fmla="*/ 84 w 188"/>
                  <a:gd name="T19" fmla="*/ 5 h 143"/>
                  <a:gd name="T20" fmla="*/ 87 w 188"/>
                  <a:gd name="T21" fmla="*/ 2 h 143"/>
                  <a:gd name="T22" fmla="*/ 90 w 188"/>
                  <a:gd name="T23" fmla="*/ 2 h 143"/>
                  <a:gd name="T24" fmla="*/ 84 w 188"/>
                  <a:gd name="T25" fmla="*/ 19 h 143"/>
                  <a:gd name="T26" fmla="*/ 88 w 188"/>
                  <a:gd name="T27" fmla="*/ 52 h 143"/>
                  <a:gd name="T28" fmla="*/ 91 w 188"/>
                  <a:gd name="T29" fmla="*/ 62 h 143"/>
                  <a:gd name="T30" fmla="*/ 95 w 188"/>
                  <a:gd name="T31" fmla="*/ 66 h 143"/>
                  <a:gd name="T32" fmla="*/ 104 w 188"/>
                  <a:gd name="T33" fmla="*/ 59 h 143"/>
                  <a:gd name="T34" fmla="*/ 115 w 188"/>
                  <a:gd name="T35" fmla="*/ 52 h 143"/>
                  <a:gd name="T36" fmla="*/ 121 w 188"/>
                  <a:gd name="T37" fmla="*/ 48 h 143"/>
                  <a:gd name="T38" fmla="*/ 123 w 188"/>
                  <a:gd name="T39" fmla="*/ 52 h 143"/>
                  <a:gd name="T40" fmla="*/ 119 w 188"/>
                  <a:gd name="T41" fmla="*/ 63 h 143"/>
                  <a:gd name="T42" fmla="*/ 134 w 188"/>
                  <a:gd name="T43" fmla="*/ 60 h 143"/>
                  <a:gd name="T44" fmla="*/ 141 w 188"/>
                  <a:gd name="T45" fmla="*/ 62 h 143"/>
                  <a:gd name="T46" fmla="*/ 150 w 188"/>
                  <a:gd name="T47" fmla="*/ 60 h 143"/>
                  <a:gd name="T48" fmla="*/ 151 w 188"/>
                  <a:gd name="T49" fmla="*/ 69 h 143"/>
                  <a:gd name="T50" fmla="*/ 158 w 188"/>
                  <a:gd name="T51" fmla="*/ 73 h 143"/>
                  <a:gd name="T52" fmla="*/ 160 w 188"/>
                  <a:gd name="T53" fmla="*/ 74 h 143"/>
                  <a:gd name="T54" fmla="*/ 157 w 188"/>
                  <a:gd name="T55" fmla="*/ 80 h 143"/>
                  <a:gd name="T56" fmla="*/ 165 w 188"/>
                  <a:gd name="T57" fmla="*/ 90 h 143"/>
                  <a:gd name="T58" fmla="*/ 151 w 188"/>
                  <a:gd name="T59" fmla="*/ 106 h 143"/>
                  <a:gd name="T60" fmla="*/ 148 w 188"/>
                  <a:gd name="T61" fmla="*/ 109 h 143"/>
                  <a:gd name="T62" fmla="*/ 141 w 188"/>
                  <a:gd name="T63" fmla="*/ 115 h 143"/>
                  <a:gd name="T64" fmla="*/ 138 w 188"/>
                  <a:gd name="T65" fmla="*/ 119 h 143"/>
                  <a:gd name="T66" fmla="*/ 144 w 188"/>
                  <a:gd name="T67" fmla="*/ 122 h 143"/>
                  <a:gd name="T68" fmla="*/ 148 w 188"/>
                  <a:gd name="T69" fmla="*/ 120 h 143"/>
                  <a:gd name="T70" fmla="*/ 157 w 188"/>
                  <a:gd name="T71" fmla="*/ 127 h 143"/>
                  <a:gd name="T72" fmla="*/ 165 w 188"/>
                  <a:gd name="T73" fmla="*/ 133 h 143"/>
                  <a:gd name="T74" fmla="*/ 188 w 188"/>
                  <a:gd name="T75" fmla="*/ 143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88" h="143">
                    <a:moveTo>
                      <a:pt x="0" y="26"/>
                    </a:moveTo>
                    <a:lnTo>
                      <a:pt x="3" y="26"/>
                    </a:lnTo>
                    <a:lnTo>
                      <a:pt x="6" y="19"/>
                    </a:lnTo>
                    <a:lnTo>
                      <a:pt x="10" y="17"/>
                    </a:lnTo>
                    <a:lnTo>
                      <a:pt x="17" y="17"/>
                    </a:lnTo>
                    <a:lnTo>
                      <a:pt x="31" y="19"/>
                    </a:lnTo>
                    <a:lnTo>
                      <a:pt x="35" y="19"/>
                    </a:lnTo>
                    <a:lnTo>
                      <a:pt x="42" y="20"/>
                    </a:lnTo>
                    <a:lnTo>
                      <a:pt x="42" y="23"/>
                    </a:lnTo>
                    <a:lnTo>
                      <a:pt x="44" y="26"/>
                    </a:lnTo>
                    <a:lnTo>
                      <a:pt x="45" y="31"/>
                    </a:lnTo>
                    <a:lnTo>
                      <a:pt x="45" y="33"/>
                    </a:lnTo>
                    <a:lnTo>
                      <a:pt x="48" y="34"/>
                    </a:lnTo>
                    <a:lnTo>
                      <a:pt x="49" y="34"/>
                    </a:lnTo>
                    <a:lnTo>
                      <a:pt x="51" y="35"/>
                    </a:lnTo>
                    <a:lnTo>
                      <a:pt x="62" y="35"/>
                    </a:lnTo>
                    <a:lnTo>
                      <a:pt x="64" y="31"/>
                    </a:lnTo>
                    <a:lnTo>
                      <a:pt x="78" y="30"/>
                    </a:lnTo>
                    <a:lnTo>
                      <a:pt x="78" y="28"/>
                    </a:lnTo>
                    <a:lnTo>
                      <a:pt x="84" y="5"/>
                    </a:lnTo>
                    <a:lnTo>
                      <a:pt x="86" y="2"/>
                    </a:lnTo>
                    <a:lnTo>
                      <a:pt x="87" y="2"/>
                    </a:lnTo>
                    <a:lnTo>
                      <a:pt x="87" y="0"/>
                    </a:lnTo>
                    <a:lnTo>
                      <a:pt x="90" y="2"/>
                    </a:lnTo>
                    <a:lnTo>
                      <a:pt x="90" y="3"/>
                    </a:lnTo>
                    <a:lnTo>
                      <a:pt x="84" y="19"/>
                    </a:lnTo>
                    <a:lnTo>
                      <a:pt x="84" y="52"/>
                    </a:lnTo>
                    <a:lnTo>
                      <a:pt x="88" y="52"/>
                    </a:lnTo>
                    <a:lnTo>
                      <a:pt x="93" y="55"/>
                    </a:lnTo>
                    <a:lnTo>
                      <a:pt x="91" y="62"/>
                    </a:lnTo>
                    <a:lnTo>
                      <a:pt x="93" y="65"/>
                    </a:lnTo>
                    <a:lnTo>
                      <a:pt x="95" y="66"/>
                    </a:lnTo>
                    <a:lnTo>
                      <a:pt x="97" y="65"/>
                    </a:lnTo>
                    <a:lnTo>
                      <a:pt x="104" y="59"/>
                    </a:lnTo>
                    <a:lnTo>
                      <a:pt x="115" y="56"/>
                    </a:lnTo>
                    <a:lnTo>
                      <a:pt x="115" y="52"/>
                    </a:lnTo>
                    <a:lnTo>
                      <a:pt x="118" y="49"/>
                    </a:lnTo>
                    <a:lnTo>
                      <a:pt x="121" y="48"/>
                    </a:lnTo>
                    <a:lnTo>
                      <a:pt x="123" y="48"/>
                    </a:lnTo>
                    <a:lnTo>
                      <a:pt x="123" y="52"/>
                    </a:lnTo>
                    <a:lnTo>
                      <a:pt x="119" y="62"/>
                    </a:lnTo>
                    <a:lnTo>
                      <a:pt x="119" y="63"/>
                    </a:lnTo>
                    <a:lnTo>
                      <a:pt x="126" y="60"/>
                    </a:lnTo>
                    <a:lnTo>
                      <a:pt x="134" y="60"/>
                    </a:lnTo>
                    <a:lnTo>
                      <a:pt x="140" y="62"/>
                    </a:lnTo>
                    <a:lnTo>
                      <a:pt x="141" y="62"/>
                    </a:lnTo>
                    <a:lnTo>
                      <a:pt x="146" y="60"/>
                    </a:lnTo>
                    <a:lnTo>
                      <a:pt x="150" y="60"/>
                    </a:lnTo>
                    <a:lnTo>
                      <a:pt x="151" y="62"/>
                    </a:lnTo>
                    <a:lnTo>
                      <a:pt x="151" y="69"/>
                    </a:lnTo>
                    <a:lnTo>
                      <a:pt x="160" y="69"/>
                    </a:lnTo>
                    <a:lnTo>
                      <a:pt x="158" y="73"/>
                    </a:lnTo>
                    <a:lnTo>
                      <a:pt x="160" y="73"/>
                    </a:lnTo>
                    <a:lnTo>
                      <a:pt x="160" y="74"/>
                    </a:lnTo>
                    <a:lnTo>
                      <a:pt x="161" y="74"/>
                    </a:lnTo>
                    <a:lnTo>
                      <a:pt x="157" y="80"/>
                    </a:lnTo>
                    <a:lnTo>
                      <a:pt x="162" y="87"/>
                    </a:lnTo>
                    <a:lnTo>
                      <a:pt x="165" y="90"/>
                    </a:lnTo>
                    <a:lnTo>
                      <a:pt x="165" y="91"/>
                    </a:lnTo>
                    <a:lnTo>
                      <a:pt x="151" y="106"/>
                    </a:lnTo>
                    <a:lnTo>
                      <a:pt x="150" y="109"/>
                    </a:lnTo>
                    <a:lnTo>
                      <a:pt x="148" y="109"/>
                    </a:lnTo>
                    <a:lnTo>
                      <a:pt x="144" y="111"/>
                    </a:lnTo>
                    <a:lnTo>
                      <a:pt x="141" y="115"/>
                    </a:lnTo>
                    <a:lnTo>
                      <a:pt x="138" y="118"/>
                    </a:lnTo>
                    <a:lnTo>
                      <a:pt x="138" y="119"/>
                    </a:lnTo>
                    <a:lnTo>
                      <a:pt x="143" y="122"/>
                    </a:lnTo>
                    <a:lnTo>
                      <a:pt x="144" y="122"/>
                    </a:lnTo>
                    <a:lnTo>
                      <a:pt x="147" y="119"/>
                    </a:lnTo>
                    <a:lnTo>
                      <a:pt x="148" y="120"/>
                    </a:lnTo>
                    <a:lnTo>
                      <a:pt x="150" y="120"/>
                    </a:lnTo>
                    <a:lnTo>
                      <a:pt x="157" y="127"/>
                    </a:lnTo>
                    <a:lnTo>
                      <a:pt x="162" y="130"/>
                    </a:lnTo>
                    <a:lnTo>
                      <a:pt x="165" y="133"/>
                    </a:lnTo>
                    <a:lnTo>
                      <a:pt x="179" y="140"/>
                    </a:lnTo>
                    <a:lnTo>
                      <a:pt x="188" y="14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70" name="Freeform 1705">
                <a:extLst>
                  <a:ext uri="{FF2B5EF4-FFF2-40B4-BE49-F238E27FC236}">
                    <a16:creationId xmlns:a16="http://schemas.microsoft.com/office/drawing/2014/main" id="{91274875-4F79-CD9F-B2B9-D658BBB21F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0" y="1798"/>
                <a:ext cx="34" cy="43"/>
              </a:xfrm>
              <a:custGeom>
                <a:avLst/>
                <a:gdLst>
                  <a:gd name="T0" fmla="*/ 53 w 138"/>
                  <a:gd name="T1" fmla="*/ 4 h 168"/>
                  <a:gd name="T2" fmla="*/ 48 w 138"/>
                  <a:gd name="T3" fmla="*/ 1 h 168"/>
                  <a:gd name="T4" fmla="*/ 38 w 138"/>
                  <a:gd name="T5" fmla="*/ 10 h 168"/>
                  <a:gd name="T6" fmla="*/ 36 w 138"/>
                  <a:gd name="T7" fmla="*/ 18 h 168"/>
                  <a:gd name="T8" fmla="*/ 49 w 138"/>
                  <a:gd name="T9" fmla="*/ 42 h 168"/>
                  <a:gd name="T10" fmla="*/ 52 w 138"/>
                  <a:gd name="T11" fmla="*/ 63 h 168"/>
                  <a:gd name="T12" fmla="*/ 55 w 138"/>
                  <a:gd name="T13" fmla="*/ 70 h 168"/>
                  <a:gd name="T14" fmla="*/ 56 w 138"/>
                  <a:gd name="T15" fmla="*/ 75 h 168"/>
                  <a:gd name="T16" fmla="*/ 58 w 138"/>
                  <a:gd name="T17" fmla="*/ 78 h 168"/>
                  <a:gd name="T18" fmla="*/ 53 w 138"/>
                  <a:gd name="T19" fmla="*/ 80 h 168"/>
                  <a:gd name="T20" fmla="*/ 39 w 138"/>
                  <a:gd name="T21" fmla="*/ 88 h 168"/>
                  <a:gd name="T22" fmla="*/ 34 w 138"/>
                  <a:gd name="T23" fmla="*/ 95 h 168"/>
                  <a:gd name="T24" fmla="*/ 32 w 138"/>
                  <a:gd name="T25" fmla="*/ 95 h 168"/>
                  <a:gd name="T26" fmla="*/ 22 w 138"/>
                  <a:gd name="T27" fmla="*/ 87 h 168"/>
                  <a:gd name="T28" fmla="*/ 11 w 138"/>
                  <a:gd name="T29" fmla="*/ 75 h 168"/>
                  <a:gd name="T30" fmla="*/ 0 w 138"/>
                  <a:gd name="T31" fmla="*/ 80 h 168"/>
                  <a:gd name="T32" fmla="*/ 1 w 138"/>
                  <a:gd name="T33" fmla="*/ 89 h 168"/>
                  <a:gd name="T34" fmla="*/ 13 w 138"/>
                  <a:gd name="T35" fmla="*/ 99 h 168"/>
                  <a:gd name="T36" fmla="*/ 20 w 138"/>
                  <a:gd name="T37" fmla="*/ 108 h 168"/>
                  <a:gd name="T38" fmla="*/ 11 w 138"/>
                  <a:gd name="T39" fmla="*/ 123 h 168"/>
                  <a:gd name="T40" fmla="*/ 7 w 138"/>
                  <a:gd name="T41" fmla="*/ 128 h 168"/>
                  <a:gd name="T42" fmla="*/ 17 w 138"/>
                  <a:gd name="T43" fmla="*/ 144 h 168"/>
                  <a:gd name="T44" fmla="*/ 18 w 138"/>
                  <a:gd name="T45" fmla="*/ 147 h 168"/>
                  <a:gd name="T46" fmla="*/ 27 w 138"/>
                  <a:gd name="T47" fmla="*/ 149 h 168"/>
                  <a:gd name="T48" fmla="*/ 32 w 138"/>
                  <a:gd name="T49" fmla="*/ 156 h 168"/>
                  <a:gd name="T50" fmla="*/ 36 w 138"/>
                  <a:gd name="T51" fmla="*/ 155 h 168"/>
                  <a:gd name="T52" fmla="*/ 39 w 138"/>
                  <a:gd name="T53" fmla="*/ 149 h 168"/>
                  <a:gd name="T54" fmla="*/ 42 w 138"/>
                  <a:gd name="T55" fmla="*/ 145 h 168"/>
                  <a:gd name="T56" fmla="*/ 64 w 138"/>
                  <a:gd name="T57" fmla="*/ 140 h 168"/>
                  <a:gd name="T58" fmla="*/ 68 w 138"/>
                  <a:gd name="T59" fmla="*/ 137 h 168"/>
                  <a:gd name="T60" fmla="*/ 70 w 138"/>
                  <a:gd name="T61" fmla="*/ 134 h 168"/>
                  <a:gd name="T62" fmla="*/ 75 w 138"/>
                  <a:gd name="T63" fmla="*/ 124 h 168"/>
                  <a:gd name="T64" fmla="*/ 78 w 138"/>
                  <a:gd name="T65" fmla="*/ 118 h 168"/>
                  <a:gd name="T66" fmla="*/ 77 w 138"/>
                  <a:gd name="T67" fmla="*/ 108 h 168"/>
                  <a:gd name="T68" fmla="*/ 75 w 138"/>
                  <a:gd name="T69" fmla="*/ 105 h 168"/>
                  <a:gd name="T70" fmla="*/ 74 w 138"/>
                  <a:gd name="T71" fmla="*/ 99 h 168"/>
                  <a:gd name="T72" fmla="*/ 75 w 138"/>
                  <a:gd name="T73" fmla="*/ 96 h 168"/>
                  <a:gd name="T74" fmla="*/ 87 w 138"/>
                  <a:gd name="T75" fmla="*/ 94 h 168"/>
                  <a:gd name="T76" fmla="*/ 92 w 138"/>
                  <a:gd name="T77" fmla="*/ 91 h 168"/>
                  <a:gd name="T78" fmla="*/ 96 w 138"/>
                  <a:gd name="T79" fmla="*/ 92 h 168"/>
                  <a:gd name="T80" fmla="*/ 98 w 138"/>
                  <a:gd name="T81" fmla="*/ 108 h 168"/>
                  <a:gd name="T82" fmla="*/ 99 w 138"/>
                  <a:gd name="T83" fmla="*/ 131 h 168"/>
                  <a:gd name="T84" fmla="*/ 98 w 138"/>
                  <a:gd name="T85" fmla="*/ 138 h 168"/>
                  <a:gd name="T86" fmla="*/ 115 w 138"/>
                  <a:gd name="T87" fmla="*/ 152 h 168"/>
                  <a:gd name="T88" fmla="*/ 126 w 138"/>
                  <a:gd name="T89" fmla="*/ 147 h 168"/>
                  <a:gd name="T90" fmla="*/ 127 w 138"/>
                  <a:gd name="T91" fmla="*/ 158 h 168"/>
                  <a:gd name="T92" fmla="*/ 138 w 138"/>
                  <a:gd name="T93" fmla="*/ 161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38" h="168">
                    <a:moveTo>
                      <a:pt x="58" y="0"/>
                    </a:moveTo>
                    <a:lnTo>
                      <a:pt x="53" y="4"/>
                    </a:lnTo>
                    <a:lnTo>
                      <a:pt x="51" y="1"/>
                    </a:lnTo>
                    <a:lnTo>
                      <a:pt x="48" y="1"/>
                    </a:lnTo>
                    <a:lnTo>
                      <a:pt x="41" y="7"/>
                    </a:lnTo>
                    <a:lnTo>
                      <a:pt x="38" y="10"/>
                    </a:lnTo>
                    <a:lnTo>
                      <a:pt x="36" y="14"/>
                    </a:lnTo>
                    <a:lnTo>
                      <a:pt x="36" y="18"/>
                    </a:lnTo>
                    <a:lnTo>
                      <a:pt x="38" y="20"/>
                    </a:lnTo>
                    <a:lnTo>
                      <a:pt x="49" y="42"/>
                    </a:lnTo>
                    <a:lnTo>
                      <a:pt x="49" y="50"/>
                    </a:lnTo>
                    <a:lnTo>
                      <a:pt x="52" y="63"/>
                    </a:lnTo>
                    <a:lnTo>
                      <a:pt x="52" y="67"/>
                    </a:lnTo>
                    <a:lnTo>
                      <a:pt x="55" y="70"/>
                    </a:lnTo>
                    <a:lnTo>
                      <a:pt x="55" y="72"/>
                    </a:lnTo>
                    <a:lnTo>
                      <a:pt x="56" y="75"/>
                    </a:lnTo>
                    <a:lnTo>
                      <a:pt x="58" y="77"/>
                    </a:lnTo>
                    <a:lnTo>
                      <a:pt x="58" y="78"/>
                    </a:lnTo>
                    <a:lnTo>
                      <a:pt x="56" y="78"/>
                    </a:lnTo>
                    <a:lnTo>
                      <a:pt x="53" y="80"/>
                    </a:lnTo>
                    <a:lnTo>
                      <a:pt x="51" y="82"/>
                    </a:lnTo>
                    <a:lnTo>
                      <a:pt x="39" y="88"/>
                    </a:lnTo>
                    <a:lnTo>
                      <a:pt x="35" y="91"/>
                    </a:lnTo>
                    <a:lnTo>
                      <a:pt x="34" y="95"/>
                    </a:lnTo>
                    <a:lnTo>
                      <a:pt x="32" y="96"/>
                    </a:lnTo>
                    <a:lnTo>
                      <a:pt x="32" y="95"/>
                    </a:lnTo>
                    <a:lnTo>
                      <a:pt x="29" y="94"/>
                    </a:lnTo>
                    <a:lnTo>
                      <a:pt x="22" y="87"/>
                    </a:lnTo>
                    <a:lnTo>
                      <a:pt x="18" y="81"/>
                    </a:lnTo>
                    <a:lnTo>
                      <a:pt x="11" y="75"/>
                    </a:lnTo>
                    <a:lnTo>
                      <a:pt x="10" y="75"/>
                    </a:lnTo>
                    <a:lnTo>
                      <a:pt x="0" y="80"/>
                    </a:lnTo>
                    <a:lnTo>
                      <a:pt x="0" y="89"/>
                    </a:lnTo>
                    <a:lnTo>
                      <a:pt x="1" y="89"/>
                    </a:lnTo>
                    <a:lnTo>
                      <a:pt x="7" y="95"/>
                    </a:lnTo>
                    <a:lnTo>
                      <a:pt x="13" y="99"/>
                    </a:lnTo>
                    <a:lnTo>
                      <a:pt x="20" y="106"/>
                    </a:lnTo>
                    <a:lnTo>
                      <a:pt x="20" y="108"/>
                    </a:lnTo>
                    <a:lnTo>
                      <a:pt x="17" y="117"/>
                    </a:lnTo>
                    <a:lnTo>
                      <a:pt x="11" y="123"/>
                    </a:lnTo>
                    <a:lnTo>
                      <a:pt x="7" y="123"/>
                    </a:lnTo>
                    <a:lnTo>
                      <a:pt x="7" y="128"/>
                    </a:lnTo>
                    <a:lnTo>
                      <a:pt x="11" y="140"/>
                    </a:lnTo>
                    <a:lnTo>
                      <a:pt x="17" y="144"/>
                    </a:lnTo>
                    <a:lnTo>
                      <a:pt x="18" y="144"/>
                    </a:lnTo>
                    <a:lnTo>
                      <a:pt x="18" y="147"/>
                    </a:lnTo>
                    <a:lnTo>
                      <a:pt x="22" y="147"/>
                    </a:lnTo>
                    <a:lnTo>
                      <a:pt x="27" y="149"/>
                    </a:lnTo>
                    <a:lnTo>
                      <a:pt x="31" y="154"/>
                    </a:lnTo>
                    <a:lnTo>
                      <a:pt x="32" y="156"/>
                    </a:lnTo>
                    <a:lnTo>
                      <a:pt x="35" y="156"/>
                    </a:lnTo>
                    <a:lnTo>
                      <a:pt x="36" y="155"/>
                    </a:lnTo>
                    <a:lnTo>
                      <a:pt x="36" y="154"/>
                    </a:lnTo>
                    <a:lnTo>
                      <a:pt x="39" y="149"/>
                    </a:lnTo>
                    <a:lnTo>
                      <a:pt x="39" y="148"/>
                    </a:lnTo>
                    <a:lnTo>
                      <a:pt x="42" y="145"/>
                    </a:lnTo>
                    <a:lnTo>
                      <a:pt x="46" y="144"/>
                    </a:lnTo>
                    <a:lnTo>
                      <a:pt x="64" y="140"/>
                    </a:lnTo>
                    <a:lnTo>
                      <a:pt x="66" y="138"/>
                    </a:lnTo>
                    <a:lnTo>
                      <a:pt x="68" y="137"/>
                    </a:lnTo>
                    <a:lnTo>
                      <a:pt x="70" y="135"/>
                    </a:lnTo>
                    <a:lnTo>
                      <a:pt x="70" y="134"/>
                    </a:lnTo>
                    <a:lnTo>
                      <a:pt x="73" y="130"/>
                    </a:lnTo>
                    <a:lnTo>
                      <a:pt x="75" y="124"/>
                    </a:lnTo>
                    <a:lnTo>
                      <a:pt x="78" y="121"/>
                    </a:lnTo>
                    <a:lnTo>
                      <a:pt x="78" y="118"/>
                    </a:lnTo>
                    <a:lnTo>
                      <a:pt x="77" y="113"/>
                    </a:lnTo>
                    <a:lnTo>
                      <a:pt x="77" y="108"/>
                    </a:lnTo>
                    <a:lnTo>
                      <a:pt x="75" y="106"/>
                    </a:lnTo>
                    <a:lnTo>
                      <a:pt x="75" y="105"/>
                    </a:lnTo>
                    <a:lnTo>
                      <a:pt x="74" y="101"/>
                    </a:lnTo>
                    <a:lnTo>
                      <a:pt x="74" y="99"/>
                    </a:lnTo>
                    <a:lnTo>
                      <a:pt x="75" y="98"/>
                    </a:lnTo>
                    <a:lnTo>
                      <a:pt x="75" y="96"/>
                    </a:lnTo>
                    <a:lnTo>
                      <a:pt x="78" y="95"/>
                    </a:lnTo>
                    <a:lnTo>
                      <a:pt x="87" y="94"/>
                    </a:lnTo>
                    <a:lnTo>
                      <a:pt x="89" y="91"/>
                    </a:lnTo>
                    <a:lnTo>
                      <a:pt x="92" y="91"/>
                    </a:lnTo>
                    <a:lnTo>
                      <a:pt x="95" y="92"/>
                    </a:lnTo>
                    <a:lnTo>
                      <a:pt x="96" y="92"/>
                    </a:lnTo>
                    <a:lnTo>
                      <a:pt x="99" y="99"/>
                    </a:lnTo>
                    <a:lnTo>
                      <a:pt x="98" y="108"/>
                    </a:lnTo>
                    <a:lnTo>
                      <a:pt x="98" y="125"/>
                    </a:lnTo>
                    <a:lnTo>
                      <a:pt x="99" y="131"/>
                    </a:lnTo>
                    <a:lnTo>
                      <a:pt x="98" y="134"/>
                    </a:lnTo>
                    <a:lnTo>
                      <a:pt x="98" y="138"/>
                    </a:lnTo>
                    <a:lnTo>
                      <a:pt x="103" y="145"/>
                    </a:lnTo>
                    <a:lnTo>
                      <a:pt x="115" y="152"/>
                    </a:lnTo>
                    <a:lnTo>
                      <a:pt x="123" y="149"/>
                    </a:lnTo>
                    <a:lnTo>
                      <a:pt x="126" y="147"/>
                    </a:lnTo>
                    <a:lnTo>
                      <a:pt x="127" y="147"/>
                    </a:lnTo>
                    <a:lnTo>
                      <a:pt x="127" y="158"/>
                    </a:lnTo>
                    <a:lnTo>
                      <a:pt x="134" y="158"/>
                    </a:lnTo>
                    <a:lnTo>
                      <a:pt x="138" y="161"/>
                    </a:lnTo>
                    <a:lnTo>
                      <a:pt x="138" y="16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71" name="Freeform 1706">
                <a:extLst>
                  <a:ext uri="{FF2B5EF4-FFF2-40B4-BE49-F238E27FC236}">
                    <a16:creationId xmlns:a16="http://schemas.microsoft.com/office/drawing/2014/main" id="{13410944-3A1B-A345-508C-E794C93233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6" y="1841"/>
                <a:ext cx="88" cy="35"/>
              </a:xfrm>
              <a:custGeom>
                <a:avLst/>
                <a:gdLst>
                  <a:gd name="T0" fmla="*/ 6 w 353"/>
                  <a:gd name="T1" fmla="*/ 124 h 141"/>
                  <a:gd name="T2" fmla="*/ 31 w 353"/>
                  <a:gd name="T3" fmla="*/ 131 h 141"/>
                  <a:gd name="T4" fmla="*/ 41 w 353"/>
                  <a:gd name="T5" fmla="*/ 129 h 141"/>
                  <a:gd name="T6" fmla="*/ 49 w 353"/>
                  <a:gd name="T7" fmla="*/ 125 h 141"/>
                  <a:gd name="T8" fmla="*/ 57 w 353"/>
                  <a:gd name="T9" fmla="*/ 129 h 141"/>
                  <a:gd name="T10" fmla="*/ 62 w 353"/>
                  <a:gd name="T11" fmla="*/ 131 h 141"/>
                  <a:gd name="T12" fmla="*/ 74 w 353"/>
                  <a:gd name="T13" fmla="*/ 136 h 141"/>
                  <a:gd name="T14" fmla="*/ 77 w 353"/>
                  <a:gd name="T15" fmla="*/ 139 h 141"/>
                  <a:gd name="T16" fmla="*/ 82 w 353"/>
                  <a:gd name="T17" fmla="*/ 139 h 141"/>
                  <a:gd name="T18" fmla="*/ 91 w 353"/>
                  <a:gd name="T19" fmla="*/ 120 h 141"/>
                  <a:gd name="T20" fmla="*/ 115 w 353"/>
                  <a:gd name="T21" fmla="*/ 86 h 141"/>
                  <a:gd name="T22" fmla="*/ 113 w 353"/>
                  <a:gd name="T23" fmla="*/ 68 h 141"/>
                  <a:gd name="T24" fmla="*/ 115 w 353"/>
                  <a:gd name="T25" fmla="*/ 64 h 141"/>
                  <a:gd name="T26" fmla="*/ 126 w 353"/>
                  <a:gd name="T27" fmla="*/ 76 h 141"/>
                  <a:gd name="T28" fmla="*/ 137 w 353"/>
                  <a:gd name="T29" fmla="*/ 67 h 141"/>
                  <a:gd name="T30" fmla="*/ 144 w 353"/>
                  <a:gd name="T31" fmla="*/ 64 h 141"/>
                  <a:gd name="T32" fmla="*/ 145 w 353"/>
                  <a:gd name="T33" fmla="*/ 61 h 141"/>
                  <a:gd name="T34" fmla="*/ 154 w 353"/>
                  <a:gd name="T35" fmla="*/ 57 h 141"/>
                  <a:gd name="T36" fmla="*/ 176 w 353"/>
                  <a:gd name="T37" fmla="*/ 64 h 141"/>
                  <a:gd name="T38" fmla="*/ 194 w 353"/>
                  <a:gd name="T39" fmla="*/ 58 h 141"/>
                  <a:gd name="T40" fmla="*/ 211 w 353"/>
                  <a:gd name="T41" fmla="*/ 47 h 141"/>
                  <a:gd name="T42" fmla="*/ 215 w 353"/>
                  <a:gd name="T43" fmla="*/ 54 h 141"/>
                  <a:gd name="T44" fmla="*/ 216 w 353"/>
                  <a:gd name="T45" fmla="*/ 62 h 141"/>
                  <a:gd name="T46" fmla="*/ 222 w 353"/>
                  <a:gd name="T47" fmla="*/ 74 h 141"/>
                  <a:gd name="T48" fmla="*/ 232 w 353"/>
                  <a:gd name="T49" fmla="*/ 86 h 141"/>
                  <a:gd name="T50" fmla="*/ 239 w 353"/>
                  <a:gd name="T51" fmla="*/ 85 h 141"/>
                  <a:gd name="T52" fmla="*/ 247 w 353"/>
                  <a:gd name="T53" fmla="*/ 76 h 141"/>
                  <a:gd name="T54" fmla="*/ 257 w 353"/>
                  <a:gd name="T55" fmla="*/ 75 h 141"/>
                  <a:gd name="T56" fmla="*/ 261 w 353"/>
                  <a:gd name="T57" fmla="*/ 75 h 141"/>
                  <a:gd name="T58" fmla="*/ 270 w 353"/>
                  <a:gd name="T59" fmla="*/ 74 h 141"/>
                  <a:gd name="T60" fmla="*/ 270 w 353"/>
                  <a:gd name="T61" fmla="*/ 68 h 141"/>
                  <a:gd name="T62" fmla="*/ 273 w 353"/>
                  <a:gd name="T63" fmla="*/ 64 h 141"/>
                  <a:gd name="T64" fmla="*/ 277 w 353"/>
                  <a:gd name="T65" fmla="*/ 67 h 141"/>
                  <a:gd name="T66" fmla="*/ 281 w 353"/>
                  <a:gd name="T67" fmla="*/ 71 h 141"/>
                  <a:gd name="T68" fmla="*/ 288 w 353"/>
                  <a:gd name="T69" fmla="*/ 74 h 141"/>
                  <a:gd name="T70" fmla="*/ 303 w 353"/>
                  <a:gd name="T71" fmla="*/ 57 h 141"/>
                  <a:gd name="T72" fmla="*/ 311 w 353"/>
                  <a:gd name="T73" fmla="*/ 60 h 141"/>
                  <a:gd name="T74" fmla="*/ 318 w 353"/>
                  <a:gd name="T75" fmla="*/ 68 h 141"/>
                  <a:gd name="T76" fmla="*/ 327 w 353"/>
                  <a:gd name="T77" fmla="*/ 69 h 141"/>
                  <a:gd name="T78" fmla="*/ 335 w 353"/>
                  <a:gd name="T79" fmla="*/ 62 h 141"/>
                  <a:gd name="T80" fmla="*/ 349 w 353"/>
                  <a:gd name="T81" fmla="*/ 57 h 141"/>
                  <a:gd name="T82" fmla="*/ 342 w 353"/>
                  <a:gd name="T83" fmla="*/ 55 h 141"/>
                  <a:gd name="T84" fmla="*/ 346 w 353"/>
                  <a:gd name="T85" fmla="*/ 40 h 141"/>
                  <a:gd name="T86" fmla="*/ 348 w 353"/>
                  <a:gd name="T87" fmla="*/ 33 h 141"/>
                  <a:gd name="T88" fmla="*/ 353 w 353"/>
                  <a:gd name="T89" fmla="*/ 22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353" h="141">
                    <a:moveTo>
                      <a:pt x="0" y="124"/>
                    </a:moveTo>
                    <a:lnTo>
                      <a:pt x="6" y="124"/>
                    </a:lnTo>
                    <a:lnTo>
                      <a:pt x="29" y="129"/>
                    </a:lnTo>
                    <a:lnTo>
                      <a:pt x="31" y="131"/>
                    </a:lnTo>
                    <a:lnTo>
                      <a:pt x="36" y="131"/>
                    </a:lnTo>
                    <a:lnTo>
                      <a:pt x="41" y="129"/>
                    </a:lnTo>
                    <a:lnTo>
                      <a:pt x="43" y="127"/>
                    </a:lnTo>
                    <a:lnTo>
                      <a:pt x="49" y="125"/>
                    </a:lnTo>
                    <a:lnTo>
                      <a:pt x="53" y="125"/>
                    </a:lnTo>
                    <a:lnTo>
                      <a:pt x="57" y="129"/>
                    </a:lnTo>
                    <a:lnTo>
                      <a:pt x="60" y="131"/>
                    </a:lnTo>
                    <a:lnTo>
                      <a:pt x="62" y="131"/>
                    </a:lnTo>
                    <a:lnTo>
                      <a:pt x="63" y="132"/>
                    </a:lnTo>
                    <a:lnTo>
                      <a:pt x="74" y="136"/>
                    </a:lnTo>
                    <a:lnTo>
                      <a:pt x="76" y="139"/>
                    </a:lnTo>
                    <a:lnTo>
                      <a:pt x="77" y="139"/>
                    </a:lnTo>
                    <a:lnTo>
                      <a:pt x="82" y="141"/>
                    </a:lnTo>
                    <a:lnTo>
                      <a:pt x="82" y="139"/>
                    </a:lnTo>
                    <a:lnTo>
                      <a:pt x="88" y="128"/>
                    </a:lnTo>
                    <a:lnTo>
                      <a:pt x="91" y="120"/>
                    </a:lnTo>
                    <a:lnTo>
                      <a:pt x="95" y="113"/>
                    </a:lnTo>
                    <a:lnTo>
                      <a:pt x="115" y="86"/>
                    </a:lnTo>
                    <a:lnTo>
                      <a:pt x="116" y="83"/>
                    </a:lnTo>
                    <a:lnTo>
                      <a:pt x="113" y="68"/>
                    </a:lnTo>
                    <a:lnTo>
                      <a:pt x="113" y="64"/>
                    </a:lnTo>
                    <a:lnTo>
                      <a:pt x="115" y="64"/>
                    </a:lnTo>
                    <a:lnTo>
                      <a:pt x="119" y="71"/>
                    </a:lnTo>
                    <a:lnTo>
                      <a:pt x="126" y="76"/>
                    </a:lnTo>
                    <a:lnTo>
                      <a:pt x="127" y="76"/>
                    </a:lnTo>
                    <a:lnTo>
                      <a:pt x="137" y="67"/>
                    </a:lnTo>
                    <a:lnTo>
                      <a:pt x="143" y="64"/>
                    </a:lnTo>
                    <a:lnTo>
                      <a:pt x="144" y="64"/>
                    </a:lnTo>
                    <a:lnTo>
                      <a:pt x="145" y="62"/>
                    </a:lnTo>
                    <a:lnTo>
                      <a:pt x="145" y="61"/>
                    </a:lnTo>
                    <a:lnTo>
                      <a:pt x="151" y="57"/>
                    </a:lnTo>
                    <a:lnTo>
                      <a:pt x="154" y="57"/>
                    </a:lnTo>
                    <a:lnTo>
                      <a:pt x="156" y="58"/>
                    </a:lnTo>
                    <a:lnTo>
                      <a:pt x="176" y="64"/>
                    </a:lnTo>
                    <a:lnTo>
                      <a:pt x="179" y="64"/>
                    </a:lnTo>
                    <a:lnTo>
                      <a:pt x="194" y="58"/>
                    </a:lnTo>
                    <a:lnTo>
                      <a:pt x="210" y="48"/>
                    </a:lnTo>
                    <a:lnTo>
                      <a:pt x="211" y="47"/>
                    </a:lnTo>
                    <a:lnTo>
                      <a:pt x="215" y="47"/>
                    </a:lnTo>
                    <a:lnTo>
                      <a:pt x="215" y="54"/>
                    </a:lnTo>
                    <a:lnTo>
                      <a:pt x="216" y="60"/>
                    </a:lnTo>
                    <a:lnTo>
                      <a:pt x="216" y="62"/>
                    </a:lnTo>
                    <a:lnTo>
                      <a:pt x="218" y="68"/>
                    </a:lnTo>
                    <a:lnTo>
                      <a:pt x="222" y="74"/>
                    </a:lnTo>
                    <a:lnTo>
                      <a:pt x="230" y="83"/>
                    </a:lnTo>
                    <a:lnTo>
                      <a:pt x="232" y="86"/>
                    </a:lnTo>
                    <a:lnTo>
                      <a:pt x="233" y="86"/>
                    </a:lnTo>
                    <a:lnTo>
                      <a:pt x="239" y="85"/>
                    </a:lnTo>
                    <a:lnTo>
                      <a:pt x="243" y="80"/>
                    </a:lnTo>
                    <a:lnTo>
                      <a:pt x="247" y="76"/>
                    </a:lnTo>
                    <a:lnTo>
                      <a:pt x="253" y="76"/>
                    </a:lnTo>
                    <a:lnTo>
                      <a:pt x="257" y="75"/>
                    </a:lnTo>
                    <a:lnTo>
                      <a:pt x="258" y="74"/>
                    </a:lnTo>
                    <a:lnTo>
                      <a:pt x="261" y="75"/>
                    </a:lnTo>
                    <a:lnTo>
                      <a:pt x="264" y="75"/>
                    </a:lnTo>
                    <a:lnTo>
                      <a:pt x="270" y="74"/>
                    </a:lnTo>
                    <a:lnTo>
                      <a:pt x="271" y="69"/>
                    </a:lnTo>
                    <a:lnTo>
                      <a:pt x="270" y="68"/>
                    </a:lnTo>
                    <a:lnTo>
                      <a:pt x="270" y="67"/>
                    </a:lnTo>
                    <a:lnTo>
                      <a:pt x="273" y="64"/>
                    </a:lnTo>
                    <a:lnTo>
                      <a:pt x="275" y="65"/>
                    </a:lnTo>
                    <a:lnTo>
                      <a:pt x="277" y="67"/>
                    </a:lnTo>
                    <a:lnTo>
                      <a:pt x="277" y="68"/>
                    </a:lnTo>
                    <a:lnTo>
                      <a:pt x="281" y="71"/>
                    </a:lnTo>
                    <a:lnTo>
                      <a:pt x="281" y="74"/>
                    </a:lnTo>
                    <a:lnTo>
                      <a:pt x="288" y="74"/>
                    </a:lnTo>
                    <a:lnTo>
                      <a:pt x="293" y="65"/>
                    </a:lnTo>
                    <a:lnTo>
                      <a:pt x="303" y="57"/>
                    </a:lnTo>
                    <a:lnTo>
                      <a:pt x="311" y="57"/>
                    </a:lnTo>
                    <a:lnTo>
                      <a:pt x="311" y="60"/>
                    </a:lnTo>
                    <a:lnTo>
                      <a:pt x="314" y="68"/>
                    </a:lnTo>
                    <a:lnTo>
                      <a:pt x="318" y="68"/>
                    </a:lnTo>
                    <a:lnTo>
                      <a:pt x="326" y="69"/>
                    </a:lnTo>
                    <a:lnTo>
                      <a:pt x="327" y="69"/>
                    </a:lnTo>
                    <a:lnTo>
                      <a:pt x="327" y="68"/>
                    </a:lnTo>
                    <a:lnTo>
                      <a:pt x="335" y="62"/>
                    </a:lnTo>
                    <a:lnTo>
                      <a:pt x="349" y="58"/>
                    </a:lnTo>
                    <a:lnTo>
                      <a:pt x="349" y="57"/>
                    </a:lnTo>
                    <a:lnTo>
                      <a:pt x="342" y="57"/>
                    </a:lnTo>
                    <a:lnTo>
                      <a:pt x="342" y="55"/>
                    </a:lnTo>
                    <a:lnTo>
                      <a:pt x="341" y="54"/>
                    </a:lnTo>
                    <a:lnTo>
                      <a:pt x="346" y="40"/>
                    </a:lnTo>
                    <a:lnTo>
                      <a:pt x="346" y="34"/>
                    </a:lnTo>
                    <a:lnTo>
                      <a:pt x="348" y="33"/>
                    </a:lnTo>
                    <a:lnTo>
                      <a:pt x="352" y="27"/>
                    </a:lnTo>
                    <a:lnTo>
                      <a:pt x="353" y="22"/>
                    </a:lnTo>
                    <a:lnTo>
                      <a:pt x="353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72" name="Freeform 1707">
                <a:extLst>
                  <a:ext uri="{FF2B5EF4-FFF2-40B4-BE49-F238E27FC236}">
                    <a16:creationId xmlns:a16="http://schemas.microsoft.com/office/drawing/2014/main" id="{F6B29C53-ABC2-360B-6546-7D5316AC9D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7" y="1870"/>
                <a:ext cx="16" cy="29"/>
              </a:xfrm>
              <a:custGeom>
                <a:avLst/>
                <a:gdLst>
                  <a:gd name="T0" fmla="*/ 64 w 64"/>
                  <a:gd name="T1" fmla="*/ 110 h 117"/>
                  <a:gd name="T2" fmla="*/ 63 w 64"/>
                  <a:gd name="T3" fmla="*/ 109 h 117"/>
                  <a:gd name="T4" fmla="*/ 58 w 64"/>
                  <a:gd name="T5" fmla="*/ 106 h 117"/>
                  <a:gd name="T6" fmla="*/ 54 w 64"/>
                  <a:gd name="T7" fmla="*/ 104 h 117"/>
                  <a:gd name="T8" fmla="*/ 54 w 64"/>
                  <a:gd name="T9" fmla="*/ 111 h 117"/>
                  <a:gd name="T10" fmla="*/ 51 w 64"/>
                  <a:gd name="T11" fmla="*/ 117 h 117"/>
                  <a:gd name="T12" fmla="*/ 47 w 64"/>
                  <a:gd name="T13" fmla="*/ 117 h 117"/>
                  <a:gd name="T14" fmla="*/ 44 w 64"/>
                  <a:gd name="T15" fmla="*/ 116 h 117"/>
                  <a:gd name="T16" fmla="*/ 46 w 64"/>
                  <a:gd name="T17" fmla="*/ 114 h 117"/>
                  <a:gd name="T18" fmla="*/ 43 w 64"/>
                  <a:gd name="T19" fmla="*/ 111 h 117"/>
                  <a:gd name="T20" fmla="*/ 40 w 64"/>
                  <a:gd name="T21" fmla="*/ 110 h 117"/>
                  <a:gd name="T22" fmla="*/ 33 w 64"/>
                  <a:gd name="T23" fmla="*/ 109 h 117"/>
                  <a:gd name="T24" fmla="*/ 33 w 64"/>
                  <a:gd name="T25" fmla="*/ 104 h 117"/>
                  <a:gd name="T26" fmla="*/ 35 w 64"/>
                  <a:gd name="T27" fmla="*/ 100 h 117"/>
                  <a:gd name="T28" fmla="*/ 37 w 64"/>
                  <a:gd name="T29" fmla="*/ 96 h 117"/>
                  <a:gd name="T30" fmla="*/ 39 w 64"/>
                  <a:gd name="T31" fmla="*/ 85 h 117"/>
                  <a:gd name="T32" fmla="*/ 39 w 64"/>
                  <a:gd name="T33" fmla="*/ 80 h 117"/>
                  <a:gd name="T34" fmla="*/ 35 w 64"/>
                  <a:gd name="T35" fmla="*/ 70 h 117"/>
                  <a:gd name="T36" fmla="*/ 35 w 64"/>
                  <a:gd name="T37" fmla="*/ 68 h 117"/>
                  <a:gd name="T38" fmla="*/ 25 w 64"/>
                  <a:gd name="T39" fmla="*/ 68 h 117"/>
                  <a:gd name="T40" fmla="*/ 25 w 64"/>
                  <a:gd name="T41" fmla="*/ 67 h 117"/>
                  <a:gd name="T42" fmla="*/ 22 w 64"/>
                  <a:gd name="T43" fmla="*/ 65 h 117"/>
                  <a:gd name="T44" fmla="*/ 17 w 64"/>
                  <a:gd name="T45" fmla="*/ 60 h 117"/>
                  <a:gd name="T46" fmla="*/ 11 w 64"/>
                  <a:gd name="T47" fmla="*/ 54 h 117"/>
                  <a:gd name="T48" fmla="*/ 5 w 64"/>
                  <a:gd name="T49" fmla="*/ 50 h 117"/>
                  <a:gd name="T50" fmla="*/ 1 w 64"/>
                  <a:gd name="T51" fmla="*/ 36 h 117"/>
                  <a:gd name="T52" fmla="*/ 0 w 64"/>
                  <a:gd name="T53" fmla="*/ 25 h 117"/>
                  <a:gd name="T54" fmla="*/ 3 w 64"/>
                  <a:gd name="T55" fmla="*/ 22 h 117"/>
                  <a:gd name="T56" fmla="*/ 4 w 64"/>
                  <a:gd name="T57" fmla="*/ 19 h 117"/>
                  <a:gd name="T58" fmla="*/ 17 w 64"/>
                  <a:gd name="T59" fmla="*/ 1 h 117"/>
                  <a:gd name="T60" fmla="*/ 17 w 64"/>
                  <a:gd name="T61" fmla="*/ 0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64" h="117">
                    <a:moveTo>
                      <a:pt x="64" y="110"/>
                    </a:moveTo>
                    <a:lnTo>
                      <a:pt x="63" y="109"/>
                    </a:lnTo>
                    <a:lnTo>
                      <a:pt x="58" y="106"/>
                    </a:lnTo>
                    <a:lnTo>
                      <a:pt x="54" y="104"/>
                    </a:lnTo>
                    <a:lnTo>
                      <a:pt x="54" y="111"/>
                    </a:lnTo>
                    <a:lnTo>
                      <a:pt x="51" y="117"/>
                    </a:lnTo>
                    <a:lnTo>
                      <a:pt x="47" y="117"/>
                    </a:lnTo>
                    <a:lnTo>
                      <a:pt x="44" y="116"/>
                    </a:lnTo>
                    <a:lnTo>
                      <a:pt x="46" y="114"/>
                    </a:lnTo>
                    <a:lnTo>
                      <a:pt x="43" y="111"/>
                    </a:lnTo>
                    <a:lnTo>
                      <a:pt x="40" y="110"/>
                    </a:lnTo>
                    <a:lnTo>
                      <a:pt x="33" y="109"/>
                    </a:lnTo>
                    <a:lnTo>
                      <a:pt x="33" y="104"/>
                    </a:lnTo>
                    <a:lnTo>
                      <a:pt x="35" y="100"/>
                    </a:lnTo>
                    <a:lnTo>
                      <a:pt x="37" y="96"/>
                    </a:lnTo>
                    <a:lnTo>
                      <a:pt x="39" y="85"/>
                    </a:lnTo>
                    <a:lnTo>
                      <a:pt x="39" y="80"/>
                    </a:lnTo>
                    <a:lnTo>
                      <a:pt x="35" y="70"/>
                    </a:lnTo>
                    <a:lnTo>
                      <a:pt x="35" y="68"/>
                    </a:lnTo>
                    <a:lnTo>
                      <a:pt x="25" y="68"/>
                    </a:lnTo>
                    <a:lnTo>
                      <a:pt x="25" y="67"/>
                    </a:lnTo>
                    <a:lnTo>
                      <a:pt x="22" y="65"/>
                    </a:lnTo>
                    <a:lnTo>
                      <a:pt x="17" y="60"/>
                    </a:lnTo>
                    <a:lnTo>
                      <a:pt x="11" y="54"/>
                    </a:lnTo>
                    <a:lnTo>
                      <a:pt x="5" y="50"/>
                    </a:lnTo>
                    <a:lnTo>
                      <a:pt x="1" y="36"/>
                    </a:lnTo>
                    <a:lnTo>
                      <a:pt x="0" y="25"/>
                    </a:lnTo>
                    <a:lnTo>
                      <a:pt x="3" y="22"/>
                    </a:lnTo>
                    <a:lnTo>
                      <a:pt x="4" y="19"/>
                    </a:lnTo>
                    <a:lnTo>
                      <a:pt x="17" y="1"/>
                    </a:lnTo>
                    <a:lnTo>
                      <a:pt x="17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73" name="Freeform 1708">
                <a:extLst>
                  <a:ext uri="{FF2B5EF4-FFF2-40B4-BE49-F238E27FC236}">
                    <a16:creationId xmlns:a16="http://schemas.microsoft.com/office/drawing/2014/main" id="{871D5524-C250-A0DA-9083-147AB709A4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1" y="1902"/>
                <a:ext cx="57" cy="37"/>
              </a:xfrm>
              <a:custGeom>
                <a:avLst/>
                <a:gdLst>
                  <a:gd name="T0" fmla="*/ 226 w 226"/>
                  <a:gd name="T1" fmla="*/ 148 h 148"/>
                  <a:gd name="T2" fmla="*/ 225 w 226"/>
                  <a:gd name="T3" fmla="*/ 148 h 148"/>
                  <a:gd name="T4" fmla="*/ 222 w 226"/>
                  <a:gd name="T5" fmla="*/ 144 h 148"/>
                  <a:gd name="T6" fmla="*/ 220 w 226"/>
                  <a:gd name="T7" fmla="*/ 141 h 148"/>
                  <a:gd name="T8" fmla="*/ 216 w 226"/>
                  <a:gd name="T9" fmla="*/ 137 h 148"/>
                  <a:gd name="T10" fmla="*/ 216 w 226"/>
                  <a:gd name="T11" fmla="*/ 135 h 148"/>
                  <a:gd name="T12" fmla="*/ 215 w 226"/>
                  <a:gd name="T13" fmla="*/ 135 h 148"/>
                  <a:gd name="T14" fmla="*/ 215 w 226"/>
                  <a:gd name="T15" fmla="*/ 134 h 148"/>
                  <a:gd name="T16" fmla="*/ 189 w 226"/>
                  <a:gd name="T17" fmla="*/ 101 h 148"/>
                  <a:gd name="T18" fmla="*/ 188 w 226"/>
                  <a:gd name="T19" fmla="*/ 100 h 148"/>
                  <a:gd name="T20" fmla="*/ 184 w 226"/>
                  <a:gd name="T21" fmla="*/ 99 h 148"/>
                  <a:gd name="T22" fmla="*/ 178 w 226"/>
                  <a:gd name="T23" fmla="*/ 99 h 148"/>
                  <a:gd name="T24" fmla="*/ 175 w 226"/>
                  <a:gd name="T25" fmla="*/ 95 h 148"/>
                  <a:gd name="T26" fmla="*/ 166 w 226"/>
                  <a:gd name="T27" fmla="*/ 81 h 148"/>
                  <a:gd name="T28" fmla="*/ 156 w 226"/>
                  <a:gd name="T29" fmla="*/ 74 h 148"/>
                  <a:gd name="T30" fmla="*/ 156 w 226"/>
                  <a:gd name="T31" fmla="*/ 71 h 148"/>
                  <a:gd name="T32" fmla="*/ 159 w 226"/>
                  <a:gd name="T33" fmla="*/ 67 h 148"/>
                  <a:gd name="T34" fmla="*/ 159 w 226"/>
                  <a:gd name="T35" fmla="*/ 65 h 148"/>
                  <a:gd name="T36" fmla="*/ 156 w 226"/>
                  <a:gd name="T37" fmla="*/ 64 h 148"/>
                  <a:gd name="T38" fmla="*/ 153 w 226"/>
                  <a:gd name="T39" fmla="*/ 64 h 148"/>
                  <a:gd name="T40" fmla="*/ 151 w 226"/>
                  <a:gd name="T41" fmla="*/ 62 h 148"/>
                  <a:gd name="T42" fmla="*/ 148 w 226"/>
                  <a:gd name="T43" fmla="*/ 62 h 148"/>
                  <a:gd name="T44" fmla="*/ 136 w 226"/>
                  <a:gd name="T45" fmla="*/ 57 h 148"/>
                  <a:gd name="T46" fmla="*/ 132 w 226"/>
                  <a:gd name="T47" fmla="*/ 54 h 148"/>
                  <a:gd name="T48" fmla="*/ 131 w 226"/>
                  <a:gd name="T49" fmla="*/ 53 h 148"/>
                  <a:gd name="T50" fmla="*/ 115 w 226"/>
                  <a:gd name="T51" fmla="*/ 43 h 148"/>
                  <a:gd name="T52" fmla="*/ 107 w 226"/>
                  <a:gd name="T53" fmla="*/ 34 h 148"/>
                  <a:gd name="T54" fmla="*/ 104 w 226"/>
                  <a:gd name="T55" fmla="*/ 28 h 148"/>
                  <a:gd name="T56" fmla="*/ 101 w 226"/>
                  <a:gd name="T57" fmla="*/ 24 h 148"/>
                  <a:gd name="T58" fmla="*/ 96 w 226"/>
                  <a:gd name="T59" fmla="*/ 24 h 148"/>
                  <a:gd name="T60" fmla="*/ 93 w 226"/>
                  <a:gd name="T61" fmla="*/ 25 h 148"/>
                  <a:gd name="T62" fmla="*/ 91 w 226"/>
                  <a:gd name="T63" fmla="*/ 25 h 148"/>
                  <a:gd name="T64" fmla="*/ 85 w 226"/>
                  <a:gd name="T65" fmla="*/ 28 h 148"/>
                  <a:gd name="T66" fmla="*/ 85 w 226"/>
                  <a:gd name="T67" fmla="*/ 29 h 148"/>
                  <a:gd name="T68" fmla="*/ 82 w 226"/>
                  <a:gd name="T69" fmla="*/ 29 h 148"/>
                  <a:gd name="T70" fmla="*/ 78 w 226"/>
                  <a:gd name="T71" fmla="*/ 28 h 148"/>
                  <a:gd name="T72" fmla="*/ 76 w 226"/>
                  <a:gd name="T73" fmla="*/ 26 h 148"/>
                  <a:gd name="T74" fmla="*/ 76 w 226"/>
                  <a:gd name="T75" fmla="*/ 18 h 148"/>
                  <a:gd name="T76" fmla="*/ 74 w 226"/>
                  <a:gd name="T77" fmla="*/ 14 h 148"/>
                  <a:gd name="T78" fmla="*/ 67 w 226"/>
                  <a:gd name="T79" fmla="*/ 8 h 148"/>
                  <a:gd name="T80" fmla="*/ 54 w 226"/>
                  <a:gd name="T81" fmla="*/ 1 h 148"/>
                  <a:gd name="T82" fmla="*/ 41 w 226"/>
                  <a:gd name="T83" fmla="*/ 12 h 148"/>
                  <a:gd name="T84" fmla="*/ 33 w 226"/>
                  <a:gd name="T85" fmla="*/ 22 h 148"/>
                  <a:gd name="T86" fmla="*/ 28 w 226"/>
                  <a:gd name="T87" fmla="*/ 25 h 148"/>
                  <a:gd name="T88" fmla="*/ 28 w 226"/>
                  <a:gd name="T89" fmla="*/ 24 h 148"/>
                  <a:gd name="T90" fmla="*/ 29 w 226"/>
                  <a:gd name="T91" fmla="*/ 21 h 148"/>
                  <a:gd name="T92" fmla="*/ 29 w 226"/>
                  <a:gd name="T93" fmla="*/ 19 h 148"/>
                  <a:gd name="T94" fmla="*/ 25 w 226"/>
                  <a:gd name="T95" fmla="*/ 19 h 148"/>
                  <a:gd name="T96" fmla="*/ 18 w 226"/>
                  <a:gd name="T97" fmla="*/ 18 h 148"/>
                  <a:gd name="T98" fmla="*/ 12 w 226"/>
                  <a:gd name="T99" fmla="*/ 19 h 148"/>
                  <a:gd name="T100" fmla="*/ 5 w 226"/>
                  <a:gd name="T101" fmla="*/ 15 h 148"/>
                  <a:gd name="T102" fmla="*/ 0 w 226"/>
                  <a:gd name="T103" fmla="*/ 10 h 148"/>
                  <a:gd name="T104" fmla="*/ 1 w 226"/>
                  <a:gd name="T105" fmla="*/ 8 h 148"/>
                  <a:gd name="T106" fmla="*/ 1 w 226"/>
                  <a:gd name="T107" fmla="*/ 7 h 148"/>
                  <a:gd name="T108" fmla="*/ 4 w 226"/>
                  <a:gd name="T109" fmla="*/ 0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6" h="148">
                    <a:moveTo>
                      <a:pt x="226" y="148"/>
                    </a:moveTo>
                    <a:lnTo>
                      <a:pt x="225" y="148"/>
                    </a:lnTo>
                    <a:lnTo>
                      <a:pt x="222" y="144"/>
                    </a:lnTo>
                    <a:lnTo>
                      <a:pt x="220" y="141"/>
                    </a:lnTo>
                    <a:lnTo>
                      <a:pt x="216" y="137"/>
                    </a:lnTo>
                    <a:lnTo>
                      <a:pt x="216" y="135"/>
                    </a:lnTo>
                    <a:lnTo>
                      <a:pt x="215" y="135"/>
                    </a:lnTo>
                    <a:lnTo>
                      <a:pt x="215" y="134"/>
                    </a:lnTo>
                    <a:lnTo>
                      <a:pt x="189" y="101"/>
                    </a:lnTo>
                    <a:lnTo>
                      <a:pt x="188" y="100"/>
                    </a:lnTo>
                    <a:lnTo>
                      <a:pt x="184" y="99"/>
                    </a:lnTo>
                    <a:lnTo>
                      <a:pt x="178" y="99"/>
                    </a:lnTo>
                    <a:lnTo>
                      <a:pt x="175" y="95"/>
                    </a:lnTo>
                    <a:lnTo>
                      <a:pt x="166" y="81"/>
                    </a:lnTo>
                    <a:lnTo>
                      <a:pt x="156" y="74"/>
                    </a:lnTo>
                    <a:lnTo>
                      <a:pt x="156" y="71"/>
                    </a:lnTo>
                    <a:lnTo>
                      <a:pt x="159" y="67"/>
                    </a:lnTo>
                    <a:lnTo>
                      <a:pt x="159" y="65"/>
                    </a:lnTo>
                    <a:lnTo>
                      <a:pt x="156" y="64"/>
                    </a:lnTo>
                    <a:lnTo>
                      <a:pt x="153" y="64"/>
                    </a:lnTo>
                    <a:lnTo>
                      <a:pt x="151" y="62"/>
                    </a:lnTo>
                    <a:lnTo>
                      <a:pt x="148" y="62"/>
                    </a:lnTo>
                    <a:lnTo>
                      <a:pt x="136" y="57"/>
                    </a:lnTo>
                    <a:lnTo>
                      <a:pt x="132" y="54"/>
                    </a:lnTo>
                    <a:lnTo>
                      <a:pt x="131" y="53"/>
                    </a:lnTo>
                    <a:lnTo>
                      <a:pt x="115" y="43"/>
                    </a:lnTo>
                    <a:lnTo>
                      <a:pt x="107" y="34"/>
                    </a:lnTo>
                    <a:lnTo>
                      <a:pt x="104" y="28"/>
                    </a:lnTo>
                    <a:lnTo>
                      <a:pt x="101" y="24"/>
                    </a:lnTo>
                    <a:lnTo>
                      <a:pt x="96" y="24"/>
                    </a:lnTo>
                    <a:lnTo>
                      <a:pt x="93" y="25"/>
                    </a:lnTo>
                    <a:lnTo>
                      <a:pt x="91" y="25"/>
                    </a:lnTo>
                    <a:lnTo>
                      <a:pt x="85" y="28"/>
                    </a:lnTo>
                    <a:lnTo>
                      <a:pt x="85" y="29"/>
                    </a:lnTo>
                    <a:lnTo>
                      <a:pt x="82" y="29"/>
                    </a:lnTo>
                    <a:lnTo>
                      <a:pt x="78" y="28"/>
                    </a:lnTo>
                    <a:lnTo>
                      <a:pt x="76" y="26"/>
                    </a:lnTo>
                    <a:lnTo>
                      <a:pt x="76" y="18"/>
                    </a:lnTo>
                    <a:lnTo>
                      <a:pt x="74" y="14"/>
                    </a:lnTo>
                    <a:lnTo>
                      <a:pt x="67" y="8"/>
                    </a:lnTo>
                    <a:lnTo>
                      <a:pt x="54" y="1"/>
                    </a:lnTo>
                    <a:lnTo>
                      <a:pt x="41" y="12"/>
                    </a:lnTo>
                    <a:lnTo>
                      <a:pt x="33" y="22"/>
                    </a:lnTo>
                    <a:lnTo>
                      <a:pt x="28" y="25"/>
                    </a:lnTo>
                    <a:lnTo>
                      <a:pt x="28" y="24"/>
                    </a:lnTo>
                    <a:lnTo>
                      <a:pt x="29" y="21"/>
                    </a:lnTo>
                    <a:lnTo>
                      <a:pt x="29" y="19"/>
                    </a:lnTo>
                    <a:lnTo>
                      <a:pt x="25" y="19"/>
                    </a:lnTo>
                    <a:lnTo>
                      <a:pt x="18" y="18"/>
                    </a:lnTo>
                    <a:lnTo>
                      <a:pt x="12" y="19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1" y="8"/>
                    </a:lnTo>
                    <a:lnTo>
                      <a:pt x="1" y="7"/>
                    </a:lnTo>
                    <a:lnTo>
                      <a:pt x="4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74" name="Freeform 1709">
                <a:extLst>
                  <a:ext uri="{FF2B5EF4-FFF2-40B4-BE49-F238E27FC236}">
                    <a16:creationId xmlns:a16="http://schemas.microsoft.com/office/drawing/2014/main" id="{255300B3-7DF4-1B5D-3B1F-0AC7D5BFB4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2" y="1897"/>
                <a:ext cx="1" cy="5"/>
              </a:xfrm>
              <a:custGeom>
                <a:avLst/>
                <a:gdLst>
                  <a:gd name="T0" fmla="*/ 0 w 5"/>
                  <a:gd name="T1" fmla="*/ 20 h 20"/>
                  <a:gd name="T2" fmla="*/ 1 w 5"/>
                  <a:gd name="T3" fmla="*/ 20 h 20"/>
                  <a:gd name="T4" fmla="*/ 1 w 5"/>
                  <a:gd name="T5" fmla="*/ 18 h 20"/>
                  <a:gd name="T6" fmla="*/ 5 w 5"/>
                  <a:gd name="T7" fmla="*/ 1 h 20"/>
                  <a:gd name="T8" fmla="*/ 4 w 5"/>
                  <a:gd name="T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20">
                    <a:moveTo>
                      <a:pt x="0" y="20"/>
                    </a:moveTo>
                    <a:lnTo>
                      <a:pt x="1" y="20"/>
                    </a:lnTo>
                    <a:lnTo>
                      <a:pt x="1" y="18"/>
                    </a:lnTo>
                    <a:lnTo>
                      <a:pt x="5" y="1"/>
                    </a:lnTo>
                    <a:lnTo>
                      <a:pt x="4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75" name="Freeform 1710">
                <a:extLst>
                  <a:ext uri="{FF2B5EF4-FFF2-40B4-BE49-F238E27FC236}">
                    <a16:creationId xmlns:a16="http://schemas.microsoft.com/office/drawing/2014/main" id="{E569B6D1-714E-F79F-7674-29FAD48D84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0" y="1892"/>
                <a:ext cx="72" cy="61"/>
              </a:xfrm>
              <a:custGeom>
                <a:avLst/>
                <a:gdLst>
                  <a:gd name="T0" fmla="*/ 287 w 289"/>
                  <a:gd name="T1" fmla="*/ 42 h 246"/>
                  <a:gd name="T2" fmla="*/ 216 w 289"/>
                  <a:gd name="T3" fmla="*/ 33 h 246"/>
                  <a:gd name="T4" fmla="*/ 211 w 289"/>
                  <a:gd name="T5" fmla="*/ 26 h 246"/>
                  <a:gd name="T6" fmla="*/ 189 w 289"/>
                  <a:gd name="T7" fmla="*/ 21 h 246"/>
                  <a:gd name="T8" fmla="*/ 188 w 289"/>
                  <a:gd name="T9" fmla="*/ 12 h 246"/>
                  <a:gd name="T10" fmla="*/ 185 w 289"/>
                  <a:gd name="T11" fmla="*/ 11 h 246"/>
                  <a:gd name="T12" fmla="*/ 180 w 289"/>
                  <a:gd name="T13" fmla="*/ 0 h 246"/>
                  <a:gd name="T14" fmla="*/ 172 w 289"/>
                  <a:gd name="T15" fmla="*/ 12 h 246"/>
                  <a:gd name="T16" fmla="*/ 163 w 289"/>
                  <a:gd name="T17" fmla="*/ 11 h 246"/>
                  <a:gd name="T18" fmla="*/ 139 w 289"/>
                  <a:gd name="T19" fmla="*/ 50 h 246"/>
                  <a:gd name="T20" fmla="*/ 142 w 289"/>
                  <a:gd name="T21" fmla="*/ 76 h 246"/>
                  <a:gd name="T22" fmla="*/ 113 w 289"/>
                  <a:gd name="T23" fmla="*/ 70 h 246"/>
                  <a:gd name="T24" fmla="*/ 112 w 289"/>
                  <a:gd name="T25" fmla="*/ 64 h 246"/>
                  <a:gd name="T26" fmla="*/ 100 w 289"/>
                  <a:gd name="T27" fmla="*/ 68 h 246"/>
                  <a:gd name="T28" fmla="*/ 99 w 289"/>
                  <a:gd name="T29" fmla="*/ 74 h 246"/>
                  <a:gd name="T30" fmla="*/ 99 w 289"/>
                  <a:gd name="T31" fmla="*/ 76 h 246"/>
                  <a:gd name="T32" fmla="*/ 75 w 289"/>
                  <a:gd name="T33" fmla="*/ 78 h 246"/>
                  <a:gd name="T34" fmla="*/ 74 w 289"/>
                  <a:gd name="T35" fmla="*/ 81 h 246"/>
                  <a:gd name="T36" fmla="*/ 67 w 289"/>
                  <a:gd name="T37" fmla="*/ 96 h 246"/>
                  <a:gd name="T38" fmla="*/ 69 w 289"/>
                  <a:gd name="T39" fmla="*/ 102 h 246"/>
                  <a:gd name="T40" fmla="*/ 71 w 289"/>
                  <a:gd name="T41" fmla="*/ 135 h 246"/>
                  <a:gd name="T42" fmla="*/ 64 w 289"/>
                  <a:gd name="T43" fmla="*/ 131 h 246"/>
                  <a:gd name="T44" fmla="*/ 61 w 289"/>
                  <a:gd name="T45" fmla="*/ 126 h 246"/>
                  <a:gd name="T46" fmla="*/ 65 w 289"/>
                  <a:gd name="T47" fmla="*/ 120 h 246"/>
                  <a:gd name="T48" fmla="*/ 58 w 289"/>
                  <a:gd name="T49" fmla="*/ 119 h 246"/>
                  <a:gd name="T50" fmla="*/ 51 w 289"/>
                  <a:gd name="T51" fmla="*/ 124 h 246"/>
                  <a:gd name="T52" fmla="*/ 38 w 289"/>
                  <a:gd name="T53" fmla="*/ 126 h 246"/>
                  <a:gd name="T54" fmla="*/ 32 w 289"/>
                  <a:gd name="T55" fmla="*/ 127 h 246"/>
                  <a:gd name="T56" fmla="*/ 28 w 289"/>
                  <a:gd name="T57" fmla="*/ 138 h 246"/>
                  <a:gd name="T58" fmla="*/ 22 w 289"/>
                  <a:gd name="T59" fmla="*/ 135 h 246"/>
                  <a:gd name="T60" fmla="*/ 22 w 289"/>
                  <a:gd name="T61" fmla="*/ 141 h 246"/>
                  <a:gd name="T62" fmla="*/ 29 w 289"/>
                  <a:gd name="T63" fmla="*/ 142 h 246"/>
                  <a:gd name="T64" fmla="*/ 31 w 289"/>
                  <a:gd name="T65" fmla="*/ 148 h 246"/>
                  <a:gd name="T66" fmla="*/ 36 w 289"/>
                  <a:gd name="T67" fmla="*/ 172 h 246"/>
                  <a:gd name="T68" fmla="*/ 26 w 289"/>
                  <a:gd name="T69" fmla="*/ 200 h 246"/>
                  <a:gd name="T70" fmla="*/ 28 w 289"/>
                  <a:gd name="T71" fmla="*/ 202 h 246"/>
                  <a:gd name="T72" fmla="*/ 16 w 289"/>
                  <a:gd name="T73" fmla="*/ 216 h 246"/>
                  <a:gd name="T74" fmla="*/ 2 w 289"/>
                  <a:gd name="T75" fmla="*/ 237 h 246"/>
                  <a:gd name="T76" fmla="*/ 1 w 289"/>
                  <a:gd name="T77" fmla="*/ 239 h 2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89" h="246">
                    <a:moveTo>
                      <a:pt x="289" y="42"/>
                    </a:moveTo>
                    <a:lnTo>
                      <a:pt x="287" y="42"/>
                    </a:lnTo>
                    <a:lnTo>
                      <a:pt x="225" y="36"/>
                    </a:lnTo>
                    <a:lnTo>
                      <a:pt x="216" y="33"/>
                    </a:lnTo>
                    <a:lnTo>
                      <a:pt x="211" y="29"/>
                    </a:lnTo>
                    <a:lnTo>
                      <a:pt x="211" y="26"/>
                    </a:lnTo>
                    <a:lnTo>
                      <a:pt x="204" y="23"/>
                    </a:lnTo>
                    <a:lnTo>
                      <a:pt x="189" y="21"/>
                    </a:lnTo>
                    <a:lnTo>
                      <a:pt x="189" y="19"/>
                    </a:lnTo>
                    <a:lnTo>
                      <a:pt x="188" y="12"/>
                    </a:lnTo>
                    <a:lnTo>
                      <a:pt x="187" y="11"/>
                    </a:lnTo>
                    <a:lnTo>
                      <a:pt x="185" y="11"/>
                    </a:lnTo>
                    <a:lnTo>
                      <a:pt x="185" y="8"/>
                    </a:lnTo>
                    <a:lnTo>
                      <a:pt x="180" y="0"/>
                    </a:lnTo>
                    <a:lnTo>
                      <a:pt x="177" y="0"/>
                    </a:lnTo>
                    <a:lnTo>
                      <a:pt x="172" y="12"/>
                    </a:lnTo>
                    <a:lnTo>
                      <a:pt x="166" y="12"/>
                    </a:lnTo>
                    <a:lnTo>
                      <a:pt x="163" y="11"/>
                    </a:lnTo>
                    <a:lnTo>
                      <a:pt x="148" y="32"/>
                    </a:lnTo>
                    <a:lnTo>
                      <a:pt x="139" y="50"/>
                    </a:lnTo>
                    <a:lnTo>
                      <a:pt x="139" y="61"/>
                    </a:lnTo>
                    <a:lnTo>
                      <a:pt x="142" y="76"/>
                    </a:lnTo>
                    <a:lnTo>
                      <a:pt x="144" y="78"/>
                    </a:lnTo>
                    <a:lnTo>
                      <a:pt x="113" y="70"/>
                    </a:lnTo>
                    <a:lnTo>
                      <a:pt x="112" y="70"/>
                    </a:lnTo>
                    <a:lnTo>
                      <a:pt x="112" y="64"/>
                    </a:lnTo>
                    <a:lnTo>
                      <a:pt x="110" y="66"/>
                    </a:lnTo>
                    <a:lnTo>
                      <a:pt x="100" y="68"/>
                    </a:lnTo>
                    <a:lnTo>
                      <a:pt x="99" y="70"/>
                    </a:lnTo>
                    <a:lnTo>
                      <a:pt x="99" y="74"/>
                    </a:lnTo>
                    <a:lnTo>
                      <a:pt x="100" y="75"/>
                    </a:lnTo>
                    <a:lnTo>
                      <a:pt x="99" y="76"/>
                    </a:lnTo>
                    <a:lnTo>
                      <a:pt x="95" y="78"/>
                    </a:lnTo>
                    <a:lnTo>
                      <a:pt x="75" y="78"/>
                    </a:lnTo>
                    <a:lnTo>
                      <a:pt x="74" y="79"/>
                    </a:lnTo>
                    <a:lnTo>
                      <a:pt x="74" y="81"/>
                    </a:lnTo>
                    <a:lnTo>
                      <a:pt x="67" y="95"/>
                    </a:lnTo>
                    <a:lnTo>
                      <a:pt x="67" y="96"/>
                    </a:lnTo>
                    <a:lnTo>
                      <a:pt x="69" y="100"/>
                    </a:lnTo>
                    <a:lnTo>
                      <a:pt x="69" y="102"/>
                    </a:lnTo>
                    <a:lnTo>
                      <a:pt x="74" y="117"/>
                    </a:lnTo>
                    <a:lnTo>
                      <a:pt x="71" y="135"/>
                    </a:lnTo>
                    <a:lnTo>
                      <a:pt x="69" y="137"/>
                    </a:lnTo>
                    <a:lnTo>
                      <a:pt x="64" y="131"/>
                    </a:lnTo>
                    <a:lnTo>
                      <a:pt x="61" y="127"/>
                    </a:lnTo>
                    <a:lnTo>
                      <a:pt x="61" y="126"/>
                    </a:lnTo>
                    <a:lnTo>
                      <a:pt x="65" y="121"/>
                    </a:lnTo>
                    <a:lnTo>
                      <a:pt x="65" y="120"/>
                    </a:lnTo>
                    <a:lnTo>
                      <a:pt x="61" y="119"/>
                    </a:lnTo>
                    <a:lnTo>
                      <a:pt x="58" y="119"/>
                    </a:lnTo>
                    <a:lnTo>
                      <a:pt x="57" y="121"/>
                    </a:lnTo>
                    <a:lnTo>
                      <a:pt x="51" y="124"/>
                    </a:lnTo>
                    <a:lnTo>
                      <a:pt x="39" y="124"/>
                    </a:lnTo>
                    <a:lnTo>
                      <a:pt x="38" y="126"/>
                    </a:lnTo>
                    <a:lnTo>
                      <a:pt x="35" y="127"/>
                    </a:lnTo>
                    <a:lnTo>
                      <a:pt x="32" y="127"/>
                    </a:lnTo>
                    <a:lnTo>
                      <a:pt x="32" y="130"/>
                    </a:lnTo>
                    <a:lnTo>
                      <a:pt x="28" y="138"/>
                    </a:lnTo>
                    <a:lnTo>
                      <a:pt x="23" y="137"/>
                    </a:lnTo>
                    <a:lnTo>
                      <a:pt x="22" y="135"/>
                    </a:lnTo>
                    <a:lnTo>
                      <a:pt x="21" y="138"/>
                    </a:lnTo>
                    <a:lnTo>
                      <a:pt x="22" y="141"/>
                    </a:lnTo>
                    <a:lnTo>
                      <a:pt x="25" y="142"/>
                    </a:lnTo>
                    <a:lnTo>
                      <a:pt x="29" y="142"/>
                    </a:lnTo>
                    <a:lnTo>
                      <a:pt x="31" y="143"/>
                    </a:lnTo>
                    <a:lnTo>
                      <a:pt x="31" y="148"/>
                    </a:lnTo>
                    <a:lnTo>
                      <a:pt x="35" y="159"/>
                    </a:lnTo>
                    <a:lnTo>
                      <a:pt x="36" y="172"/>
                    </a:lnTo>
                    <a:lnTo>
                      <a:pt x="33" y="188"/>
                    </a:lnTo>
                    <a:lnTo>
                      <a:pt x="26" y="200"/>
                    </a:lnTo>
                    <a:lnTo>
                      <a:pt x="28" y="201"/>
                    </a:lnTo>
                    <a:lnTo>
                      <a:pt x="28" y="202"/>
                    </a:lnTo>
                    <a:lnTo>
                      <a:pt x="19" y="212"/>
                    </a:lnTo>
                    <a:lnTo>
                      <a:pt x="16" y="216"/>
                    </a:lnTo>
                    <a:lnTo>
                      <a:pt x="12" y="220"/>
                    </a:lnTo>
                    <a:lnTo>
                      <a:pt x="2" y="237"/>
                    </a:lnTo>
                    <a:lnTo>
                      <a:pt x="1" y="237"/>
                    </a:lnTo>
                    <a:lnTo>
                      <a:pt x="1" y="239"/>
                    </a:lnTo>
                    <a:lnTo>
                      <a:pt x="0" y="24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76" name="Freeform 1711">
                <a:extLst>
                  <a:ext uri="{FF2B5EF4-FFF2-40B4-BE49-F238E27FC236}">
                    <a16:creationId xmlns:a16="http://schemas.microsoft.com/office/drawing/2014/main" id="{92BEA040-015F-24E8-0F98-D0599B43F1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6" y="1977"/>
                <a:ext cx="46" cy="40"/>
              </a:xfrm>
              <a:custGeom>
                <a:avLst/>
                <a:gdLst>
                  <a:gd name="T0" fmla="*/ 186 w 186"/>
                  <a:gd name="T1" fmla="*/ 157 h 157"/>
                  <a:gd name="T2" fmla="*/ 161 w 186"/>
                  <a:gd name="T3" fmla="*/ 139 h 157"/>
                  <a:gd name="T4" fmla="*/ 147 w 186"/>
                  <a:gd name="T5" fmla="*/ 135 h 157"/>
                  <a:gd name="T6" fmla="*/ 142 w 186"/>
                  <a:gd name="T7" fmla="*/ 120 h 157"/>
                  <a:gd name="T8" fmla="*/ 157 w 186"/>
                  <a:gd name="T9" fmla="*/ 114 h 157"/>
                  <a:gd name="T10" fmla="*/ 162 w 186"/>
                  <a:gd name="T11" fmla="*/ 101 h 157"/>
                  <a:gd name="T12" fmla="*/ 182 w 186"/>
                  <a:gd name="T13" fmla="*/ 91 h 157"/>
                  <a:gd name="T14" fmla="*/ 182 w 186"/>
                  <a:gd name="T15" fmla="*/ 75 h 157"/>
                  <a:gd name="T16" fmla="*/ 169 w 186"/>
                  <a:gd name="T17" fmla="*/ 81 h 157"/>
                  <a:gd name="T18" fmla="*/ 155 w 186"/>
                  <a:gd name="T19" fmla="*/ 75 h 157"/>
                  <a:gd name="T20" fmla="*/ 161 w 186"/>
                  <a:gd name="T21" fmla="*/ 55 h 157"/>
                  <a:gd name="T22" fmla="*/ 144 w 186"/>
                  <a:gd name="T23" fmla="*/ 48 h 157"/>
                  <a:gd name="T24" fmla="*/ 125 w 186"/>
                  <a:gd name="T25" fmla="*/ 55 h 157"/>
                  <a:gd name="T26" fmla="*/ 118 w 186"/>
                  <a:gd name="T27" fmla="*/ 47 h 157"/>
                  <a:gd name="T28" fmla="*/ 124 w 186"/>
                  <a:gd name="T29" fmla="*/ 27 h 157"/>
                  <a:gd name="T30" fmla="*/ 126 w 186"/>
                  <a:gd name="T31" fmla="*/ 25 h 157"/>
                  <a:gd name="T32" fmla="*/ 126 w 186"/>
                  <a:gd name="T33" fmla="*/ 24 h 157"/>
                  <a:gd name="T34" fmla="*/ 123 w 186"/>
                  <a:gd name="T35" fmla="*/ 21 h 157"/>
                  <a:gd name="T36" fmla="*/ 109 w 186"/>
                  <a:gd name="T37" fmla="*/ 14 h 157"/>
                  <a:gd name="T38" fmla="*/ 101 w 186"/>
                  <a:gd name="T39" fmla="*/ 13 h 157"/>
                  <a:gd name="T40" fmla="*/ 95 w 186"/>
                  <a:gd name="T41" fmla="*/ 13 h 157"/>
                  <a:gd name="T42" fmla="*/ 94 w 186"/>
                  <a:gd name="T43" fmla="*/ 14 h 157"/>
                  <a:gd name="T44" fmla="*/ 94 w 186"/>
                  <a:gd name="T45" fmla="*/ 6 h 157"/>
                  <a:gd name="T46" fmla="*/ 95 w 186"/>
                  <a:gd name="T47" fmla="*/ 0 h 157"/>
                  <a:gd name="T48" fmla="*/ 91 w 186"/>
                  <a:gd name="T49" fmla="*/ 0 h 157"/>
                  <a:gd name="T50" fmla="*/ 91 w 186"/>
                  <a:gd name="T51" fmla="*/ 16 h 157"/>
                  <a:gd name="T52" fmla="*/ 102 w 186"/>
                  <a:gd name="T53" fmla="*/ 30 h 157"/>
                  <a:gd name="T54" fmla="*/ 87 w 186"/>
                  <a:gd name="T55" fmla="*/ 39 h 157"/>
                  <a:gd name="T56" fmla="*/ 45 w 186"/>
                  <a:gd name="T57" fmla="*/ 34 h 157"/>
                  <a:gd name="T58" fmla="*/ 39 w 186"/>
                  <a:gd name="T59" fmla="*/ 54 h 157"/>
                  <a:gd name="T60" fmla="*/ 18 w 186"/>
                  <a:gd name="T61" fmla="*/ 73 h 157"/>
                  <a:gd name="T62" fmla="*/ 0 w 186"/>
                  <a:gd name="T63" fmla="*/ 55 h 157"/>
                  <a:gd name="T64" fmla="*/ 0 w 186"/>
                  <a:gd name="T65" fmla="*/ 43 h 157"/>
                  <a:gd name="T66" fmla="*/ 18 w 186"/>
                  <a:gd name="T67" fmla="*/ 34 h 157"/>
                  <a:gd name="T68" fmla="*/ 37 w 186"/>
                  <a:gd name="T69" fmla="*/ 20 h 157"/>
                  <a:gd name="T70" fmla="*/ 37 w 186"/>
                  <a:gd name="T71" fmla="*/ 10 h 157"/>
                  <a:gd name="T72" fmla="*/ 35 w 186"/>
                  <a:gd name="T73" fmla="*/ 11 h 157"/>
                  <a:gd name="T74" fmla="*/ 31 w 186"/>
                  <a:gd name="T75" fmla="*/ 11 h 157"/>
                  <a:gd name="T76" fmla="*/ 30 w 186"/>
                  <a:gd name="T77" fmla="*/ 10 h 157"/>
                  <a:gd name="T78" fmla="*/ 31 w 186"/>
                  <a:gd name="T79" fmla="*/ 9 h 157"/>
                  <a:gd name="T80" fmla="*/ 30 w 186"/>
                  <a:gd name="T81" fmla="*/ 9 h 1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86" h="157">
                    <a:moveTo>
                      <a:pt x="186" y="157"/>
                    </a:moveTo>
                    <a:lnTo>
                      <a:pt x="161" y="139"/>
                    </a:lnTo>
                    <a:lnTo>
                      <a:pt x="147" y="135"/>
                    </a:lnTo>
                    <a:lnTo>
                      <a:pt x="142" y="120"/>
                    </a:lnTo>
                    <a:lnTo>
                      <a:pt x="157" y="114"/>
                    </a:lnTo>
                    <a:lnTo>
                      <a:pt x="162" y="101"/>
                    </a:lnTo>
                    <a:lnTo>
                      <a:pt x="182" y="91"/>
                    </a:lnTo>
                    <a:lnTo>
                      <a:pt x="182" y="75"/>
                    </a:lnTo>
                    <a:lnTo>
                      <a:pt x="169" y="81"/>
                    </a:lnTo>
                    <a:lnTo>
                      <a:pt x="155" y="75"/>
                    </a:lnTo>
                    <a:lnTo>
                      <a:pt x="161" y="55"/>
                    </a:lnTo>
                    <a:lnTo>
                      <a:pt x="144" y="48"/>
                    </a:lnTo>
                    <a:lnTo>
                      <a:pt x="125" y="55"/>
                    </a:lnTo>
                    <a:lnTo>
                      <a:pt x="118" y="47"/>
                    </a:lnTo>
                    <a:lnTo>
                      <a:pt x="124" y="27"/>
                    </a:lnTo>
                    <a:lnTo>
                      <a:pt x="126" y="25"/>
                    </a:lnTo>
                    <a:lnTo>
                      <a:pt x="126" y="24"/>
                    </a:lnTo>
                    <a:lnTo>
                      <a:pt x="123" y="21"/>
                    </a:lnTo>
                    <a:lnTo>
                      <a:pt x="109" y="14"/>
                    </a:lnTo>
                    <a:lnTo>
                      <a:pt x="101" y="13"/>
                    </a:lnTo>
                    <a:lnTo>
                      <a:pt x="95" y="13"/>
                    </a:lnTo>
                    <a:lnTo>
                      <a:pt x="94" y="14"/>
                    </a:lnTo>
                    <a:lnTo>
                      <a:pt x="94" y="6"/>
                    </a:lnTo>
                    <a:lnTo>
                      <a:pt x="95" y="0"/>
                    </a:lnTo>
                    <a:lnTo>
                      <a:pt x="91" y="0"/>
                    </a:lnTo>
                    <a:lnTo>
                      <a:pt x="91" y="16"/>
                    </a:lnTo>
                    <a:lnTo>
                      <a:pt x="102" y="30"/>
                    </a:lnTo>
                    <a:lnTo>
                      <a:pt x="87" y="39"/>
                    </a:lnTo>
                    <a:lnTo>
                      <a:pt x="45" y="34"/>
                    </a:lnTo>
                    <a:lnTo>
                      <a:pt x="39" y="54"/>
                    </a:lnTo>
                    <a:lnTo>
                      <a:pt x="18" y="73"/>
                    </a:lnTo>
                    <a:lnTo>
                      <a:pt x="0" y="55"/>
                    </a:lnTo>
                    <a:lnTo>
                      <a:pt x="0" y="43"/>
                    </a:lnTo>
                    <a:lnTo>
                      <a:pt x="18" y="34"/>
                    </a:lnTo>
                    <a:lnTo>
                      <a:pt x="37" y="20"/>
                    </a:lnTo>
                    <a:lnTo>
                      <a:pt x="37" y="10"/>
                    </a:lnTo>
                    <a:lnTo>
                      <a:pt x="35" y="11"/>
                    </a:lnTo>
                    <a:lnTo>
                      <a:pt x="31" y="11"/>
                    </a:lnTo>
                    <a:lnTo>
                      <a:pt x="30" y="10"/>
                    </a:lnTo>
                    <a:lnTo>
                      <a:pt x="31" y="9"/>
                    </a:lnTo>
                    <a:lnTo>
                      <a:pt x="30" y="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77" name="Freeform 1712">
                <a:extLst>
                  <a:ext uri="{FF2B5EF4-FFF2-40B4-BE49-F238E27FC236}">
                    <a16:creationId xmlns:a16="http://schemas.microsoft.com/office/drawing/2014/main" id="{B1596137-E5C6-F2B2-DBA6-23DE312516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1" y="2000"/>
                <a:ext cx="53" cy="17"/>
              </a:xfrm>
              <a:custGeom>
                <a:avLst/>
                <a:gdLst>
                  <a:gd name="T0" fmla="*/ 211 w 211"/>
                  <a:gd name="T1" fmla="*/ 49 h 65"/>
                  <a:gd name="T2" fmla="*/ 181 w 211"/>
                  <a:gd name="T3" fmla="*/ 30 h 65"/>
                  <a:gd name="T4" fmla="*/ 179 w 211"/>
                  <a:gd name="T5" fmla="*/ 29 h 65"/>
                  <a:gd name="T6" fmla="*/ 177 w 211"/>
                  <a:gd name="T7" fmla="*/ 27 h 65"/>
                  <a:gd name="T8" fmla="*/ 169 w 211"/>
                  <a:gd name="T9" fmla="*/ 24 h 65"/>
                  <a:gd name="T10" fmla="*/ 166 w 211"/>
                  <a:gd name="T11" fmla="*/ 22 h 65"/>
                  <a:gd name="T12" fmla="*/ 152 w 211"/>
                  <a:gd name="T13" fmla="*/ 19 h 65"/>
                  <a:gd name="T14" fmla="*/ 139 w 211"/>
                  <a:gd name="T15" fmla="*/ 10 h 65"/>
                  <a:gd name="T16" fmla="*/ 138 w 211"/>
                  <a:gd name="T17" fmla="*/ 9 h 65"/>
                  <a:gd name="T18" fmla="*/ 135 w 211"/>
                  <a:gd name="T19" fmla="*/ 5 h 65"/>
                  <a:gd name="T20" fmla="*/ 137 w 211"/>
                  <a:gd name="T21" fmla="*/ 3 h 65"/>
                  <a:gd name="T22" fmla="*/ 137 w 211"/>
                  <a:gd name="T23" fmla="*/ 0 h 65"/>
                  <a:gd name="T24" fmla="*/ 134 w 211"/>
                  <a:gd name="T25" fmla="*/ 0 h 65"/>
                  <a:gd name="T26" fmla="*/ 125 w 211"/>
                  <a:gd name="T27" fmla="*/ 3 h 65"/>
                  <a:gd name="T28" fmla="*/ 121 w 211"/>
                  <a:gd name="T29" fmla="*/ 3 h 65"/>
                  <a:gd name="T30" fmla="*/ 120 w 211"/>
                  <a:gd name="T31" fmla="*/ 5 h 65"/>
                  <a:gd name="T32" fmla="*/ 119 w 211"/>
                  <a:gd name="T33" fmla="*/ 5 h 65"/>
                  <a:gd name="T34" fmla="*/ 92 w 211"/>
                  <a:gd name="T35" fmla="*/ 14 h 65"/>
                  <a:gd name="T36" fmla="*/ 81 w 211"/>
                  <a:gd name="T37" fmla="*/ 24 h 65"/>
                  <a:gd name="T38" fmla="*/ 79 w 211"/>
                  <a:gd name="T39" fmla="*/ 24 h 65"/>
                  <a:gd name="T40" fmla="*/ 69 w 211"/>
                  <a:gd name="T41" fmla="*/ 14 h 65"/>
                  <a:gd name="T42" fmla="*/ 67 w 211"/>
                  <a:gd name="T43" fmla="*/ 9 h 65"/>
                  <a:gd name="T44" fmla="*/ 67 w 211"/>
                  <a:gd name="T45" fmla="*/ 7 h 65"/>
                  <a:gd name="T46" fmla="*/ 65 w 211"/>
                  <a:gd name="T47" fmla="*/ 7 h 65"/>
                  <a:gd name="T48" fmla="*/ 65 w 211"/>
                  <a:gd name="T49" fmla="*/ 10 h 65"/>
                  <a:gd name="T50" fmla="*/ 54 w 211"/>
                  <a:gd name="T51" fmla="*/ 13 h 65"/>
                  <a:gd name="T52" fmla="*/ 38 w 211"/>
                  <a:gd name="T53" fmla="*/ 30 h 65"/>
                  <a:gd name="T54" fmla="*/ 38 w 211"/>
                  <a:gd name="T55" fmla="*/ 31 h 65"/>
                  <a:gd name="T56" fmla="*/ 36 w 211"/>
                  <a:gd name="T57" fmla="*/ 31 h 65"/>
                  <a:gd name="T58" fmla="*/ 11 w 211"/>
                  <a:gd name="T59" fmla="*/ 24 h 65"/>
                  <a:gd name="T60" fmla="*/ 8 w 211"/>
                  <a:gd name="T61" fmla="*/ 23 h 65"/>
                  <a:gd name="T62" fmla="*/ 8 w 211"/>
                  <a:gd name="T63" fmla="*/ 24 h 65"/>
                  <a:gd name="T64" fmla="*/ 7 w 211"/>
                  <a:gd name="T65" fmla="*/ 24 h 65"/>
                  <a:gd name="T66" fmla="*/ 0 w 211"/>
                  <a:gd name="T67" fmla="*/ 37 h 65"/>
                  <a:gd name="T68" fmla="*/ 0 w 211"/>
                  <a:gd name="T69" fmla="*/ 52 h 65"/>
                  <a:gd name="T70" fmla="*/ 1 w 211"/>
                  <a:gd name="T71" fmla="*/ 52 h 65"/>
                  <a:gd name="T72" fmla="*/ 1 w 211"/>
                  <a:gd name="T73" fmla="*/ 53 h 65"/>
                  <a:gd name="T74" fmla="*/ 2 w 211"/>
                  <a:gd name="T75" fmla="*/ 55 h 65"/>
                  <a:gd name="T76" fmla="*/ 2 w 211"/>
                  <a:gd name="T77" fmla="*/ 56 h 65"/>
                  <a:gd name="T78" fmla="*/ 1 w 211"/>
                  <a:gd name="T79" fmla="*/ 58 h 65"/>
                  <a:gd name="T80" fmla="*/ 1 w 211"/>
                  <a:gd name="T81" fmla="*/ 59 h 65"/>
                  <a:gd name="T82" fmla="*/ 4 w 211"/>
                  <a:gd name="T83" fmla="*/ 6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11" h="65">
                    <a:moveTo>
                      <a:pt x="211" y="49"/>
                    </a:moveTo>
                    <a:lnTo>
                      <a:pt x="181" y="30"/>
                    </a:lnTo>
                    <a:lnTo>
                      <a:pt x="179" y="29"/>
                    </a:lnTo>
                    <a:lnTo>
                      <a:pt x="177" y="27"/>
                    </a:lnTo>
                    <a:lnTo>
                      <a:pt x="169" y="24"/>
                    </a:lnTo>
                    <a:lnTo>
                      <a:pt x="166" y="22"/>
                    </a:lnTo>
                    <a:lnTo>
                      <a:pt x="152" y="19"/>
                    </a:lnTo>
                    <a:lnTo>
                      <a:pt x="139" y="10"/>
                    </a:lnTo>
                    <a:lnTo>
                      <a:pt x="138" y="9"/>
                    </a:lnTo>
                    <a:lnTo>
                      <a:pt x="135" y="5"/>
                    </a:lnTo>
                    <a:lnTo>
                      <a:pt x="137" y="3"/>
                    </a:lnTo>
                    <a:lnTo>
                      <a:pt x="137" y="0"/>
                    </a:lnTo>
                    <a:lnTo>
                      <a:pt x="134" y="0"/>
                    </a:lnTo>
                    <a:lnTo>
                      <a:pt x="125" y="3"/>
                    </a:lnTo>
                    <a:lnTo>
                      <a:pt x="121" y="3"/>
                    </a:lnTo>
                    <a:lnTo>
                      <a:pt x="120" y="5"/>
                    </a:lnTo>
                    <a:lnTo>
                      <a:pt x="119" y="5"/>
                    </a:lnTo>
                    <a:lnTo>
                      <a:pt x="92" y="14"/>
                    </a:lnTo>
                    <a:lnTo>
                      <a:pt x="81" y="24"/>
                    </a:lnTo>
                    <a:lnTo>
                      <a:pt x="79" y="24"/>
                    </a:lnTo>
                    <a:lnTo>
                      <a:pt x="69" y="14"/>
                    </a:lnTo>
                    <a:lnTo>
                      <a:pt x="67" y="9"/>
                    </a:lnTo>
                    <a:lnTo>
                      <a:pt x="67" y="7"/>
                    </a:lnTo>
                    <a:lnTo>
                      <a:pt x="65" y="7"/>
                    </a:lnTo>
                    <a:lnTo>
                      <a:pt x="65" y="10"/>
                    </a:lnTo>
                    <a:lnTo>
                      <a:pt x="54" y="13"/>
                    </a:lnTo>
                    <a:lnTo>
                      <a:pt x="38" y="30"/>
                    </a:lnTo>
                    <a:lnTo>
                      <a:pt x="38" y="31"/>
                    </a:lnTo>
                    <a:lnTo>
                      <a:pt x="36" y="31"/>
                    </a:lnTo>
                    <a:lnTo>
                      <a:pt x="11" y="24"/>
                    </a:lnTo>
                    <a:lnTo>
                      <a:pt x="8" y="23"/>
                    </a:lnTo>
                    <a:lnTo>
                      <a:pt x="8" y="24"/>
                    </a:lnTo>
                    <a:lnTo>
                      <a:pt x="7" y="24"/>
                    </a:lnTo>
                    <a:lnTo>
                      <a:pt x="0" y="37"/>
                    </a:lnTo>
                    <a:lnTo>
                      <a:pt x="0" y="52"/>
                    </a:lnTo>
                    <a:lnTo>
                      <a:pt x="1" y="52"/>
                    </a:lnTo>
                    <a:lnTo>
                      <a:pt x="1" y="53"/>
                    </a:lnTo>
                    <a:lnTo>
                      <a:pt x="2" y="55"/>
                    </a:lnTo>
                    <a:lnTo>
                      <a:pt x="2" y="56"/>
                    </a:lnTo>
                    <a:lnTo>
                      <a:pt x="1" y="58"/>
                    </a:lnTo>
                    <a:lnTo>
                      <a:pt x="1" y="59"/>
                    </a:lnTo>
                    <a:lnTo>
                      <a:pt x="4" y="6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78" name="Freeform 1713">
                <a:extLst>
                  <a:ext uri="{FF2B5EF4-FFF2-40B4-BE49-F238E27FC236}">
                    <a16:creationId xmlns:a16="http://schemas.microsoft.com/office/drawing/2014/main" id="{2EC3B390-5B81-450D-9F6A-F710F04D9D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4" y="1939"/>
                <a:ext cx="45" cy="74"/>
              </a:xfrm>
              <a:custGeom>
                <a:avLst/>
                <a:gdLst>
                  <a:gd name="T0" fmla="*/ 173 w 178"/>
                  <a:gd name="T1" fmla="*/ 0 h 294"/>
                  <a:gd name="T2" fmla="*/ 173 w 178"/>
                  <a:gd name="T3" fmla="*/ 3 h 294"/>
                  <a:gd name="T4" fmla="*/ 176 w 178"/>
                  <a:gd name="T5" fmla="*/ 7 h 294"/>
                  <a:gd name="T6" fmla="*/ 178 w 178"/>
                  <a:gd name="T7" fmla="*/ 11 h 294"/>
                  <a:gd name="T8" fmla="*/ 176 w 178"/>
                  <a:gd name="T9" fmla="*/ 15 h 294"/>
                  <a:gd name="T10" fmla="*/ 173 w 178"/>
                  <a:gd name="T11" fmla="*/ 19 h 294"/>
                  <a:gd name="T12" fmla="*/ 152 w 178"/>
                  <a:gd name="T13" fmla="*/ 33 h 294"/>
                  <a:gd name="T14" fmla="*/ 148 w 178"/>
                  <a:gd name="T15" fmla="*/ 49 h 294"/>
                  <a:gd name="T16" fmla="*/ 148 w 178"/>
                  <a:gd name="T17" fmla="*/ 50 h 294"/>
                  <a:gd name="T18" fmla="*/ 146 w 178"/>
                  <a:gd name="T19" fmla="*/ 57 h 294"/>
                  <a:gd name="T20" fmla="*/ 143 w 178"/>
                  <a:gd name="T21" fmla="*/ 60 h 294"/>
                  <a:gd name="T22" fmla="*/ 134 w 178"/>
                  <a:gd name="T23" fmla="*/ 67 h 294"/>
                  <a:gd name="T24" fmla="*/ 131 w 178"/>
                  <a:gd name="T25" fmla="*/ 68 h 294"/>
                  <a:gd name="T26" fmla="*/ 128 w 178"/>
                  <a:gd name="T27" fmla="*/ 71 h 294"/>
                  <a:gd name="T28" fmla="*/ 117 w 178"/>
                  <a:gd name="T29" fmla="*/ 77 h 294"/>
                  <a:gd name="T30" fmla="*/ 115 w 178"/>
                  <a:gd name="T31" fmla="*/ 78 h 294"/>
                  <a:gd name="T32" fmla="*/ 103 w 178"/>
                  <a:gd name="T33" fmla="*/ 86 h 294"/>
                  <a:gd name="T34" fmla="*/ 98 w 178"/>
                  <a:gd name="T35" fmla="*/ 89 h 294"/>
                  <a:gd name="T36" fmla="*/ 98 w 178"/>
                  <a:gd name="T37" fmla="*/ 90 h 294"/>
                  <a:gd name="T38" fmla="*/ 95 w 178"/>
                  <a:gd name="T39" fmla="*/ 92 h 294"/>
                  <a:gd name="T40" fmla="*/ 88 w 178"/>
                  <a:gd name="T41" fmla="*/ 99 h 294"/>
                  <a:gd name="T42" fmla="*/ 88 w 178"/>
                  <a:gd name="T43" fmla="*/ 100 h 294"/>
                  <a:gd name="T44" fmla="*/ 86 w 178"/>
                  <a:gd name="T45" fmla="*/ 100 h 294"/>
                  <a:gd name="T46" fmla="*/ 85 w 178"/>
                  <a:gd name="T47" fmla="*/ 102 h 294"/>
                  <a:gd name="T48" fmla="*/ 79 w 178"/>
                  <a:gd name="T49" fmla="*/ 109 h 294"/>
                  <a:gd name="T50" fmla="*/ 67 w 178"/>
                  <a:gd name="T51" fmla="*/ 121 h 294"/>
                  <a:gd name="T52" fmla="*/ 65 w 178"/>
                  <a:gd name="T53" fmla="*/ 121 h 294"/>
                  <a:gd name="T54" fmla="*/ 62 w 178"/>
                  <a:gd name="T55" fmla="*/ 123 h 294"/>
                  <a:gd name="T56" fmla="*/ 61 w 178"/>
                  <a:gd name="T57" fmla="*/ 124 h 294"/>
                  <a:gd name="T58" fmla="*/ 35 w 178"/>
                  <a:gd name="T59" fmla="*/ 142 h 294"/>
                  <a:gd name="T60" fmla="*/ 33 w 178"/>
                  <a:gd name="T61" fmla="*/ 142 h 294"/>
                  <a:gd name="T62" fmla="*/ 33 w 178"/>
                  <a:gd name="T63" fmla="*/ 144 h 294"/>
                  <a:gd name="T64" fmla="*/ 32 w 178"/>
                  <a:gd name="T65" fmla="*/ 145 h 294"/>
                  <a:gd name="T66" fmla="*/ 26 w 178"/>
                  <a:gd name="T67" fmla="*/ 148 h 294"/>
                  <a:gd name="T68" fmla="*/ 15 w 178"/>
                  <a:gd name="T69" fmla="*/ 156 h 294"/>
                  <a:gd name="T70" fmla="*/ 16 w 178"/>
                  <a:gd name="T71" fmla="*/ 160 h 294"/>
                  <a:gd name="T72" fmla="*/ 16 w 178"/>
                  <a:gd name="T73" fmla="*/ 162 h 294"/>
                  <a:gd name="T74" fmla="*/ 19 w 178"/>
                  <a:gd name="T75" fmla="*/ 164 h 294"/>
                  <a:gd name="T76" fmla="*/ 36 w 178"/>
                  <a:gd name="T77" fmla="*/ 185 h 294"/>
                  <a:gd name="T78" fmla="*/ 40 w 178"/>
                  <a:gd name="T79" fmla="*/ 194 h 294"/>
                  <a:gd name="T80" fmla="*/ 55 w 178"/>
                  <a:gd name="T81" fmla="*/ 214 h 294"/>
                  <a:gd name="T82" fmla="*/ 60 w 178"/>
                  <a:gd name="T83" fmla="*/ 226 h 294"/>
                  <a:gd name="T84" fmla="*/ 55 w 178"/>
                  <a:gd name="T85" fmla="*/ 237 h 294"/>
                  <a:gd name="T86" fmla="*/ 55 w 178"/>
                  <a:gd name="T87" fmla="*/ 238 h 294"/>
                  <a:gd name="T88" fmla="*/ 54 w 178"/>
                  <a:gd name="T89" fmla="*/ 238 h 294"/>
                  <a:gd name="T90" fmla="*/ 39 w 178"/>
                  <a:gd name="T91" fmla="*/ 245 h 294"/>
                  <a:gd name="T92" fmla="*/ 36 w 178"/>
                  <a:gd name="T93" fmla="*/ 248 h 294"/>
                  <a:gd name="T94" fmla="*/ 33 w 178"/>
                  <a:gd name="T95" fmla="*/ 250 h 294"/>
                  <a:gd name="T96" fmla="*/ 32 w 178"/>
                  <a:gd name="T97" fmla="*/ 251 h 294"/>
                  <a:gd name="T98" fmla="*/ 9 w 178"/>
                  <a:gd name="T99" fmla="*/ 268 h 294"/>
                  <a:gd name="T100" fmla="*/ 7 w 178"/>
                  <a:gd name="T101" fmla="*/ 269 h 294"/>
                  <a:gd name="T102" fmla="*/ 7 w 178"/>
                  <a:gd name="T103" fmla="*/ 272 h 294"/>
                  <a:gd name="T104" fmla="*/ 8 w 178"/>
                  <a:gd name="T105" fmla="*/ 275 h 294"/>
                  <a:gd name="T106" fmla="*/ 5 w 178"/>
                  <a:gd name="T107" fmla="*/ 286 h 294"/>
                  <a:gd name="T108" fmla="*/ 0 w 178"/>
                  <a:gd name="T109" fmla="*/ 293 h 294"/>
                  <a:gd name="T110" fmla="*/ 0 w 178"/>
                  <a:gd name="T111" fmla="*/ 294 h 2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78" h="294">
                    <a:moveTo>
                      <a:pt x="173" y="0"/>
                    </a:moveTo>
                    <a:lnTo>
                      <a:pt x="173" y="3"/>
                    </a:lnTo>
                    <a:lnTo>
                      <a:pt x="176" y="7"/>
                    </a:lnTo>
                    <a:lnTo>
                      <a:pt x="178" y="11"/>
                    </a:lnTo>
                    <a:lnTo>
                      <a:pt x="176" y="15"/>
                    </a:lnTo>
                    <a:lnTo>
                      <a:pt x="173" y="19"/>
                    </a:lnTo>
                    <a:lnTo>
                      <a:pt x="152" y="33"/>
                    </a:lnTo>
                    <a:lnTo>
                      <a:pt x="148" y="49"/>
                    </a:lnTo>
                    <a:lnTo>
                      <a:pt x="148" y="50"/>
                    </a:lnTo>
                    <a:lnTo>
                      <a:pt x="146" y="57"/>
                    </a:lnTo>
                    <a:lnTo>
                      <a:pt x="143" y="60"/>
                    </a:lnTo>
                    <a:lnTo>
                      <a:pt x="134" y="67"/>
                    </a:lnTo>
                    <a:lnTo>
                      <a:pt x="131" y="68"/>
                    </a:lnTo>
                    <a:lnTo>
                      <a:pt x="128" y="71"/>
                    </a:lnTo>
                    <a:lnTo>
                      <a:pt x="117" y="77"/>
                    </a:lnTo>
                    <a:lnTo>
                      <a:pt x="115" y="78"/>
                    </a:lnTo>
                    <a:lnTo>
                      <a:pt x="103" y="86"/>
                    </a:lnTo>
                    <a:lnTo>
                      <a:pt x="98" y="89"/>
                    </a:lnTo>
                    <a:lnTo>
                      <a:pt x="98" y="90"/>
                    </a:lnTo>
                    <a:lnTo>
                      <a:pt x="95" y="92"/>
                    </a:lnTo>
                    <a:lnTo>
                      <a:pt x="88" y="99"/>
                    </a:lnTo>
                    <a:lnTo>
                      <a:pt x="88" y="100"/>
                    </a:lnTo>
                    <a:lnTo>
                      <a:pt x="86" y="100"/>
                    </a:lnTo>
                    <a:lnTo>
                      <a:pt x="85" y="102"/>
                    </a:lnTo>
                    <a:lnTo>
                      <a:pt x="79" y="109"/>
                    </a:lnTo>
                    <a:lnTo>
                      <a:pt x="67" y="121"/>
                    </a:lnTo>
                    <a:lnTo>
                      <a:pt x="65" y="121"/>
                    </a:lnTo>
                    <a:lnTo>
                      <a:pt x="62" y="123"/>
                    </a:lnTo>
                    <a:lnTo>
                      <a:pt x="61" y="124"/>
                    </a:lnTo>
                    <a:lnTo>
                      <a:pt x="35" y="142"/>
                    </a:lnTo>
                    <a:lnTo>
                      <a:pt x="33" y="142"/>
                    </a:lnTo>
                    <a:lnTo>
                      <a:pt x="33" y="144"/>
                    </a:lnTo>
                    <a:lnTo>
                      <a:pt x="32" y="145"/>
                    </a:lnTo>
                    <a:lnTo>
                      <a:pt x="26" y="148"/>
                    </a:lnTo>
                    <a:lnTo>
                      <a:pt x="15" y="156"/>
                    </a:lnTo>
                    <a:lnTo>
                      <a:pt x="16" y="160"/>
                    </a:lnTo>
                    <a:lnTo>
                      <a:pt x="16" y="162"/>
                    </a:lnTo>
                    <a:lnTo>
                      <a:pt x="19" y="164"/>
                    </a:lnTo>
                    <a:lnTo>
                      <a:pt x="36" y="185"/>
                    </a:lnTo>
                    <a:lnTo>
                      <a:pt x="40" y="194"/>
                    </a:lnTo>
                    <a:lnTo>
                      <a:pt x="55" y="214"/>
                    </a:lnTo>
                    <a:lnTo>
                      <a:pt x="60" y="226"/>
                    </a:lnTo>
                    <a:lnTo>
                      <a:pt x="55" y="237"/>
                    </a:lnTo>
                    <a:lnTo>
                      <a:pt x="55" y="238"/>
                    </a:lnTo>
                    <a:lnTo>
                      <a:pt x="54" y="238"/>
                    </a:lnTo>
                    <a:lnTo>
                      <a:pt x="39" y="245"/>
                    </a:lnTo>
                    <a:lnTo>
                      <a:pt x="36" y="248"/>
                    </a:lnTo>
                    <a:lnTo>
                      <a:pt x="33" y="250"/>
                    </a:lnTo>
                    <a:lnTo>
                      <a:pt x="32" y="251"/>
                    </a:lnTo>
                    <a:lnTo>
                      <a:pt x="9" y="268"/>
                    </a:lnTo>
                    <a:lnTo>
                      <a:pt x="7" y="269"/>
                    </a:lnTo>
                    <a:lnTo>
                      <a:pt x="7" y="272"/>
                    </a:lnTo>
                    <a:lnTo>
                      <a:pt x="8" y="275"/>
                    </a:lnTo>
                    <a:lnTo>
                      <a:pt x="5" y="286"/>
                    </a:lnTo>
                    <a:lnTo>
                      <a:pt x="0" y="293"/>
                    </a:lnTo>
                    <a:lnTo>
                      <a:pt x="0" y="29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79" name="Freeform 1714">
                <a:extLst>
                  <a:ext uri="{FF2B5EF4-FFF2-40B4-BE49-F238E27FC236}">
                    <a16:creationId xmlns:a16="http://schemas.microsoft.com/office/drawing/2014/main" id="{9293DC65-69BB-47D9-A2F5-09C90500B1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4" y="1894"/>
                <a:ext cx="61" cy="22"/>
              </a:xfrm>
              <a:custGeom>
                <a:avLst/>
                <a:gdLst>
                  <a:gd name="T0" fmla="*/ 230 w 243"/>
                  <a:gd name="T1" fmla="*/ 6 h 88"/>
                  <a:gd name="T2" fmla="*/ 219 w 243"/>
                  <a:gd name="T3" fmla="*/ 0 h 88"/>
                  <a:gd name="T4" fmla="*/ 215 w 243"/>
                  <a:gd name="T5" fmla="*/ 3 h 88"/>
                  <a:gd name="T6" fmla="*/ 191 w 243"/>
                  <a:gd name="T7" fmla="*/ 8 h 88"/>
                  <a:gd name="T8" fmla="*/ 183 w 243"/>
                  <a:gd name="T9" fmla="*/ 14 h 88"/>
                  <a:gd name="T10" fmla="*/ 184 w 243"/>
                  <a:gd name="T11" fmla="*/ 22 h 88"/>
                  <a:gd name="T12" fmla="*/ 179 w 243"/>
                  <a:gd name="T13" fmla="*/ 27 h 88"/>
                  <a:gd name="T14" fmla="*/ 169 w 243"/>
                  <a:gd name="T15" fmla="*/ 24 h 88"/>
                  <a:gd name="T16" fmla="*/ 138 w 243"/>
                  <a:gd name="T17" fmla="*/ 21 h 88"/>
                  <a:gd name="T18" fmla="*/ 134 w 243"/>
                  <a:gd name="T19" fmla="*/ 27 h 88"/>
                  <a:gd name="T20" fmla="*/ 134 w 243"/>
                  <a:gd name="T21" fmla="*/ 45 h 88"/>
                  <a:gd name="T22" fmla="*/ 149 w 243"/>
                  <a:gd name="T23" fmla="*/ 58 h 88"/>
                  <a:gd name="T24" fmla="*/ 144 w 243"/>
                  <a:gd name="T25" fmla="*/ 85 h 88"/>
                  <a:gd name="T26" fmla="*/ 141 w 243"/>
                  <a:gd name="T27" fmla="*/ 88 h 88"/>
                  <a:gd name="T28" fmla="*/ 134 w 243"/>
                  <a:gd name="T29" fmla="*/ 87 h 88"/>
                  <a:gd name="T30" fmla="*/ 130 w 243"/>
                  <a:gd name="T31" fmla="*/ 55 h 88"/>
                  <a:gd name="T32" fmla="*/ 128 w 243"/>
                  <a:gd name="T33" fmla="*/ 49 h 88"/>
                  <a:gd name="T34" fmla="*/ 126 w 243"/>
                  <a:gd name="T35" fmla="*/ 41 h 88"/>
                  <a:gd name="T36" fmla="*/ 116 w 243"/>
                  <a:gd name="T37" fmla="*/ 39 h 88"/>
                  <a:gd name="T38" fmla="*/ 114 w 243"/>
                  <a:gd name="T39" fmla="*/ 35 h 88"/>
                  <a:gd name="T40" fmla="*/ 117 w 243"/>
                  <a:gd name="T41" fmla="*/ 24 h 88"/>
                  <a:gd name="T42" fmla="*/ 121 w 243"/>
                  <a:gd name="T43" fmla="*/ 4 h 88"/>
                  <a:gd name="T44" fmla="*/ 119 w 243"/>
                  <a:gd name="T45" fmla="*/ 1 h 88"/>
                  <a:gd name="T46" fmla="*/ 110 w 243"/>
                  <a:gd name="T47" fmla="*/ 8 h 88"/>
                  <a:gd name="T48" fmla="*/ 98 w 243"/>
                  <a:gd name="T49" fmla="*/ 10 h 88"/>
                  <a:gd name="T50" fmla="*/ 92 w 243"/>
                  <a:gd name="T51" fmla="*/ 7 h 88"/>
                  <a:gd name="T52" fmla="*/ 89 w 243"/>
                  <a:gd name="T53" fmla="*/ 8 h 88"/>
                  <a:gd name="T54" fmla="*/ 85 w 243"/>
                  <a:gd name="T55" fmla="*/ 10 h 88"/>
                  <a:gd name="T56" fmla="*/ 75 w 243"/>
                  <a:gd name="T57" fmla="*/ 18 h 88"/>
                  <a:gd name="T58" fmla="*/ 60 w 243"/>
                  <a:gd name="T59" fmla="*/ 17 h 88"/>
                  <a:gd name="T60" fmla="*/ 38 w 243"/>
                  <a:gd name="T61" fmla="*/ 21 h 88"/>
                  <a:gd name="T62" fmla="*/ 35 w 243"/>
                  <a:gd name="T63" fmla="*/ 25 h 88"/>
                  <a:gd name="T64" fmla="*/ 33 w 243"/>
                  <a:gd name="T65" fmla="*/ 29 h 88"/>
                  <a:gd name="T66" fmla="*/ 16 w 243"/>
                  <a:gd name="T67" fmla="*/ 31 h 88"/>
                  <a:gd name="T68" fmla="*/ 12 w 243"/>
                  <a:gd name="T69" fmla="*/ 24 h 88"/>
                  <a:gd name="T70" fmla="*/ 1 w 243"/>
                  <a:gd name="T71" fmla="*/ 24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43" h="88">
                    <a:moveTo>
                      <a:pt x="243" y="10"/>
                    </a:moveTo>
                    <a:lnTo>
                      <a:pt x="230" y="6"/>
                    </a:lnTo>
                    <a:lnTo>
                      <a:pt x="219" y="6"/>
                    </a:lnTo>
                    <a:lnTo>
                      <a:pt x="219" y="0"/>
                    </a:lnTo>
                    <a:lnTo>
                      <a:pt x="216" y="1"/>
                    </a:lnTo>
                    <a:lnTo>
                      <a:pt x="215" y="3"/>
                    </a:lnTo>
                    <a:lnTo>
                      <a:pt x="208" y="6"/>
                    </a:lnTo>
                    <a:lnTo>
                      <a:pt x="191" y="8"/>
                    </a:lnTo>
                    <a:lnTo>
                      <a:pt x="186" y="11"/>
                    </a:lnTo>
                    <a:lnTo>
                      <a:pt x="183" y="14"/>
                    </a:lnTo>
                    <a:lnTo>
                      <a:pt x="183" y="17"/>
                    </a:lnTo>
                    <a:lnTo>
                      <a:pt x="184" y="22"/>
                    </a:lnTo>
                    <a:lnTo>
                      <a:pt x="180" y="25"/>
                    </a:lnTo>
                    <a:lnTo>
                      <a:pt x="179" y="27"/>
                    </a:lnTo>
                    <a:lnTo>
                      <a:pt x="174" y="27"/>
                    </a:lnTo>
                    <a:lnTo>
                      <a:pt x="169" y="24"/>
                    </a:lnTo>
                    <a:lnTo>
                      <a:pt x="153" y="21"/>
                    </a:lnTo>
                    <a:lnTo>
                      <a:pt x="138" y="21"/>
                    </a:lnTo>
                    <a:lnTo>
                      <a:pt x="138" y="22"/>
                    </a:lnTo>
                    <a:lnTo>
                      <a:pt x="134" y="27"/>
                    </a:lnTo>
                    <a:lnTo>
                      <a:pt x="135" y="31"/>
                    </a:lnTo>
                    <a:lnTo>
                      <a:pt x="134" y="45"/>
                    </a:lnTo>
                    <a:lnTo>
                      <a:pt x="144" y="51"/>
                    </a:lnTo>
                    <a:lnTo>
                      <a:pt x="149" y="58"/>
                    </a:lnTo>
                    <a:lnTo>
                      <a:pt x="146" y="77"/>
                    </a:lnTo>
                    <a:lnTo>
                      <a:pt x="144" y="85"/>
                    </a:lnTo>
                    <a:lnTo>
                      <a:pt x="142" y="88"/>
                    </a:lnTo>
                    <a:lnTo>
                      <a:pt x="141" y="88"/>
                    </a:lnTo>
                    <a:lnTo>
                      <a:pt x="138" y="87"/>
                    </a:lnTo>
                    <a:lnTo>
                      <a:pt x="134" y="87"/>
                    </a:lnTo>
                    <a:lnTo>
                      <a:pt x="133" y="88"/>
                    </a:lnTo>
                    <a:lnTo>
                      <a:pt x="130" y="55"/>
                    </a:lnTo>
                    <a:lnTo>
                      <a:pt x="130" y="51"/>
                    </a:lnTo>
                    <a:lnTo>
                      <a:pt x="128" y="49"/>
                    </a:lnTo>
                    <a:lnTo>
                      <a:pt x="127" y="44"/>
                    </a:lnTo>
                    <a:lnTo>
                      <a:pt x="126" y="41"/>
                    </a:lnTo>
                    <a:lnTo>
                      <a:pt x="121" y="41"/>
                    </a:lnTo>
                    <a:lnTo>
                      <a:pt x="116" y="39"/>
                    </a:lnTo>
                    <a:lnTo>
                      <a:pt x="113" y="38"/>
                    </a:lnTo>
                    <a:lnTo>
                      <a:pt x="114" y="35"/>
                    </a:lnTo>
                    <a:lnTo>
                      <a:pt x="117" y="31"/>
                    </a:lnTo>
                    <a:lnTo>
                      <a:pt x="117" y="24"/>
                    </a:lnTo>
                    <a:lnTo>
                      <a:pt x="116" y="17"/>
                    </a:lnTo>
                    <a:lnTo>
                      <a:pt x="121" y="4"/>
                    </a:lnTo>
                    <a:lnTo>
                      <a:pt x="120" y="0"/>
                    </a:lnTo>
                    <a:lnTo>
                      <a:pt x="119" y="1"/>
                    </a:lnTo>
                    <a:lnTo>
                      <a:pt x="116" y="3"/>
                    </a:lnTo>
                    <a:lnTo>
                      <a:pt x="110" y="8"/>
                    </a:lnTo>
                    <a:lnTo>
                      <a:pt x="106" y="10"/>
                    </a:lnTo>
                    <a:lnTo>
                      <a:pt x="98" y="10"/>
                    </a:lnTo>
                    <a:lnTo>
                      <a:pt x="96" y="8"/>
                    </a:lnTo>
                    <a:lnTo>
                      <a:pt x="92" y="7"/>
                    </a:lnTo>
                    <a:lnTo>
                      <a:pt x="91" y="7"/>
                    </a:lnTo>
                    <a:lnTo>
                      <a:pt x="89" y="8"/>
                    </a:lnTo>
                    <a:lnTo>
                      <a:pt x="86" y="8"/>
                    </a:lnTo>
                    <a:lnTo>
                      <a:pt x="85" y="10"/>
                    </a:lnTo>
                    <a:lnTo>
                      <a:pt x="81" y="13"/>
                    </a:lnTo>
                    <a:lnTo>
                      <a:pt x="75" y="18"/>
                    </a:lnTo>
                    <a:lnTo>
                      <a:pt x="66" y="18"/>
                    </a:lnTo>
                    <a:lnTo>
                      <a:pt x="60" y="17"/>
                    </a:lnTo>
                    <a:lnTo>
                      <a:pt x="52" y="22"/>
                    </a:lnTo>
                    <a:lnTo>
                      <a:pt x="38" y="21"/>
                    </a:lnTo>
                    <a:lnTo>
                      <a:pt x="36" y="22"/>
                    </a:lnTo>
                    <a:lnTo>
                      <a:pt x="35" y="25"/>
                    </a:lnTo>
                    <a:lnTo>
                      <a:pt x="35" y="28"/>
                    </a:lnTo>
                    <a:lnTo>
                      <a:pt x="33" y="29"/>
                    </a:lnTo>
                    <a:lnTo>
                      <a:pt x="23" y="32"/>
                    </a:lnTo>
                    <a:lnTo>
                      <a:pt x="16" y="31"/>
                    </a:lnTo>
                    <a:lnTo>
                      <a:pt x="15" y="28"/>
                    </a:lnTo>
                    <a:lnTo>
                      <a:pt x="12" y="24"/>
                    </a:lnTo>
                    <a:lnTo>
                      <a:pt x="7" y="22"/>
                    </a:lnTo>
                    <a:lnTo>
                      <a:pt x="1" y="24"/>
                    </a:lnTo>
                    <a:lnTo>
                      <a:pt x="0" y="2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80" name="Freeform 1715">
                <a:extLst>
                  <a:ext uri="{FF2B5EF4-FFF2-40B4-BE49-F238E27FC236}">
                    <a16:creationId xmlns:a16="http://schemas.microsoft.com/office/drawing/2014/main" id="{4F797DD8-647D-1D25-42E4-84675F33C9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3" y="1896"/>
                <a:ext cx="103" cy="141"/>
              </a:xfrm>
              <a:custGeom>
                <a:avLst/>
                <a:gdLst>
                  <a:gd name="T0" fmla="*/ 33 w 412"/>
                  <a:gd name="T1" fmla="*/ 560 h 561"/>
                  <a:gd name="T2" fmla="*/ 0 w 412"/>
                  <a:gd name="T3" fmla="*/ 526 h 561"/>
                  <a:gd name="T4" fmla="*/ 4 w 412"/>
                  <a:gd name="T5" fmla="*/ 522 h 561"/>
                  <a:gd name="T6" fmla="*/ 16 w 412"/>
                  <a:gd name="T7" fmla="*/ 504 h 561"/>
                  <a:gd name="T8" fmla="*/ 75 w 412"/>
                  <a:gd name="T9" fmla="*/ 459 h 561"/>
                  <a:gd name="T10" fmla="*/ 86 w 412"/>
                  <a:gd name="T11" fmla="*/ 441 h 561"/>
                  <a:gd name="T12" fmla="*/ 121 w 412"/>
                  <a:gd name="T13" fmla="*/ 408 h 561"/>
                  <a:gd name="T14" fmla="*/ 131 w 412"/>
                  <a:gd name="T15" fmla="*/ 399 h 561"/>
                  <a:gd name="T16" fmla="*/ 155 w 412"/>
                  <a:gd name="T17" fmla="*/ 370 h 561"/>
                  <a:gd name="T18" fmla="*/ 174 w 412"/>
                  <a:gd name="T19" fmla="*/ 355 h 561"/>
                  <a:gd name="T20" fmla="*/ 185 w 412"/>
                  <a:gd name="T21" fmla="*/ 342 h 561"/>
                  <a:gd name="T22" fmla="*/ 188 w 412"/>
                  <a:gd name="T23" fmla="*/ 335 h 561"/>
                  <a:gd name="T24" fmla="*/ 194 w 412"/>
                  <a:gd name="T25" fmla="*/ 327 h 561"/>
                  <a:gd name="T26" fmla="*/ 212 w 412"/>
                  <a:gd name="T27" fmla="*/ 311 h 561"/>
                  <a:gd name="T28" fmla="*/ 220 w 412"/>
                  <a:gd name="T29" fmla="*/ 307 h 561"/>
                  <a:gd name="T30" fmla="*/ 241 w 412"/>
                  <a:gd name="T31" fmla="*/ 295 h 561"/>
                  <a:gd name="T32" fmla="*/ 255 w 412"/>
                  <a:gd name="T33" fmla="*/ 285 h 561"/>
                  <a:gd name="T34" fmla="*/ 278 w 412"/>
                  <a:gd name="T35" fmla="*/ 275 h 561"/>
                  <a:gd name="T36" fmla="*/ 292 w 412"/>
                  <a:gd name="T37" fmla="*/ 259 h 561"/>
                  <a:gd name="T38" fmla="*/ 296 w 412"/>
                  <a:gd name="T39" fmla="*/ 253 h 561"/>
                  <a:gd name="T40" fmla="*/ 307 w 412"/>
                  <a:gd name="T41" fmla="*/ 251 h 561"/>
                  <a:gd name="T42" fmla="*/ 325 w 412"/>
                  <a:gd name="T43" fmla="*/ 237 h 561"/>
                  <a:gd name="T44" fmla="*/ 331 w 412"/>
                  <a:gd name="T45" fmla="*/ 230 h 561"/>
                  <a:gd name="T46" fmla="*/ 333 w 412"/>
                  <a:gd name="T47" fmla="*/ 219 h 561"/>
                  <a:gd name="T48" fmla="*/ 331 w 412"/>
                  <a:gd name="T49" fmla="*/ 218 h 561"/>
                  <a:gd name="T50" fmla="*/ 335 w 412"/>
                  <a:gd name="T51" fmla="*/ 208 h 561"/>
                  <a:gd name="T52" fmla="*/ 345 w 412"/>
                  <a:gd name="T53" fmla="*/ 202 h 561"/>
                  <a:gd name="T54" fmla="*/ 360 w 412"/>
                  <a:gd name="T55" fmla="*/ 198 h 561"/>
                  <a:gd name="T56" fmla="*/ 372 w 412"/>
                  <a:gd name="T57" fmla="*/ 194 h 561"/>
                  <a:gd name="T58" fmla="*/ 379 w 412"/>
                  <a:gd name="T59" fmla="*/ 190 h 561"/>
                  <a:gd name="T60" fmla="*/ 385 w 412"/>
                  <a:gd name="T61" fmla="*/ 183 h 561"/>
                  <a:gd name="T62" fmla="*/ 389 w 412"/>
                  <a:gd name="T63" fmla="*/ 170 h 561"/>
                  <a:gd name="T64" fmla="*/ 399 w 412"/>
                  <a:gd name="T65" fmla="*/ 162 h 561"/>
                  <a:gd name="T66" fmla="*/ 412 w 412"/>
                  <a:gd name="T67" fmla="*/ 131 h 561"/>
                  <a:gd name="T68" fmla="*/ 391 w 412"/>
                  <a:gd name="T69" fmla="*/ 115 h 561"/>
                  <a:gd name="T70" fmla="*/ 377 w 412"/>
                  <a:gd name="T71" fmla="*/ 91 h 561"/>
                  <a:gd name="T72" fmla="*/ 386 w 412"/>
                  <a:gd name="T73" fmla="*/ 78 h 561"/>
                  <a:gd name="T74" fmla="*/ 391 w 412"/>
                  <a:gd name="T75" fmla="*/ 49 h 561"/>
                  <a:gd name="T76" fmla="*/ 409 w 412"/>
                  <a:gd name="T77" fmla="*/ 19 h 5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412" h="561">
                    <a:moveTo>
                      <a:pt x="33" y="561"/>
                    </a:moveTo>
                    <a:lnTo>
                      <a:pt x="33" y="560"/>
                    </a:lnTo>
                    <a:lnTo>
                      <a:pt x="0" y="529"/>
                    </a:lnTo>
                    <a:lnTo>
                      <a:pt x="0" y="526"/>
                    </a:lnTo>
                    <a:lnTo>
                      <a:pt x="2" y="525"/>
                    </a:lnTo>
                    <a:lnTo>
                      <a:pt x="4" y="522"/>
                    </a:lnTo>
                    <a:lnTo>
                      <a:pt x="14" y="510"/>
                    </a:lnTo>
                    <a:lnTo>
                      <a:pt x="16" y="504"/>
                    </a:lnTo>
                    <a:lnTo>
                      <a:pt x="62" y="466"/>
                    </a:lnTo>
                    <a:lnTo>
                      <a:pt x="75" y="459"/>
                    </a:lnTo>
                    <a:lnTo>
                      <a:pt x="77" y="458"/>
                    </a:lnTo>
                    <a:lnTo>
                      <a:pt x="86" y="441"/>
                    </a:lnTo>
                    <a:lnTo>
                      <a:pt x="121" y="410"/>
                    </a:lnTo>
                    <a:lnTo>
                      <a:pt x="121" y="408"/>
                    </a:lnTo>
                    <a:lnTo>
                      <a:pt x="125" y="403"/>
                    </a:lnTo>
                    <a:lnTo>
                      <a:pt x="131" y="399"/>
                    </a:lnTo>
                    <a:lnTo>
                      <a:pt x="155" y="371"/>
                    </a:lnTo>
                    <a:lnTo>
                      <a:pt x="155" y="370"/>
                    </a:lnTo>
                    <a:lnTo>
                      <a:pt x="173" y="355"/>
                    </a:lnTo>
                    <a:lnTo>
                      <a:pt x="174" y="355"/>
                    </a:lnTo>
                    <a:lnTo>
                      <a:pt x="175" y="352"/>
                    </a:lnTo>
                    <a:lnTo>
                      <a:pt x="185" y="342"/>
                    </a:lnTo>
                    <a:lnTo>
                      <a:pt x="187" y="339"/>
                    </a:lnTo>
                    <a:lnTo>
                      <a:pt x="188" y="335"/>
                    </a:lnTo>
                    <a:lnTo>
                      <a:pt x="188" y="329"/>
                    </a:lnTo>
                    <a:lnTo>
                      <a:pt x="194" y="327"/>
                    </a:lnTo>
                    <a:lnTo>
                      <a:pt x="206" y="314"/>
                    </a:lnTo>
                    <a:lnTo>
                      <a:pt x="212" y="311"/>
                    </a:lnTo>
                    <a:lnTo>
                      <a:pt x="220" y="309"/>
                    </a:lnTo>
                    <a:lnTo>
                      <a:pt x="220" y="307"/>
                    </a:lnTo>
                    <a:lnTo>
                      <a:pt x="223" y="307"/>
                    </a:lnTo>
                    <a:lnTo>
                      <a:pt x="241" y="295"/>
                    </a:lnTo>
                    <a:lnTo>
                      <a:pt x="242" y="293"/>
                    </a:lnTo>
                    <a:lnTo>
                      <a:pt x="255" y="285"/>
                    </a:lnTo>
                    <a:lnTo>
                      <a:pt x="261" y="283"/>
                    </a:lnTo>
                    <a:lnTo>
                      <a:pt x="278" y="275"/>
                    </a:lnTo>
                    <a:lnTo>
                      <a:pt x="287" y="268"/>
                    </a:lnTo>
                    <a:lnTo>
                      <a:pt x="292" y="259"/>
                    </a:lnTo>
                    <a:lnTo>
                      <a:pt x="293" y="258"/>
                    </a:lnTo>
                    <a:lnTo>
                      <a:pt x="296" y="253"/>
                    </a:lnTo>
                    <a:lnTo>
                      <a:pt x="304" y="253"/>
                    </a:lnTo>
                    <a:lnTo>
                      <a:pt x="307" y="251"/>
                    </a:lnTo>
                    <a:lnTo>
                      <a:pt x="322" y="239"/>
                    </a:lnTo>
                    <a:lnTo>
                      <a:pt x="325" y="237"/>
                    </a:lnTo>
                    <a:lnTo>
                      <a:pt x="331" y="232"/>
                    </a:lnTo>
                    <a:lnTo>
                      <a:pt x="331" y="230"/>
                    </a:lnTo>
                    <a:lnTo>
                      <a:pt x="333" y="225"/>
                    </a:lnTo>
                    <a:lnTo>
                      <a:pt x="333" y="219"/>
                    </a:lnTo>
                    <a:lnTo>
                      <a:pt x="332" y="218"/>
                    </a:lnTo>
                    <a:lnTo>
                      <a:pt x="331" y="218"/>
                    </a:lnTo>
                    <a:lnTo>
                      <a:pt x="331" y="214"/>
                    </a:lnTo>
                    <a:lnTo>
                      <a:pt x="335" y="208"/>
                    </a:lnTo>
                    <a:lnTo>
                      <a:pt x="343" y="202"/>
                    </a:lnTo>
                    <a:lnTo>
                      <a:pt x="345" y="202"/>
                    </a:lnTo>
                    <a:lnTo>
                      <a:pt x="347" y="204"/>
                    </a:lnTo>
                    <a:lnTo>
                      <a:pt x="360" y="198"/>
                    </a:lnTo>
                    <a:lnTo>
                      <a:pt x="366" y="197"/>
                    </a:lnTo>
                    <a:lnTo>
                      <a:pt x="372" y="194"/>
                    </a:lnTo>
                    <a:lnTo>
                      <a:pt x="375" y="194"/>
                    </a:lnTo>
                    <a:lnTo>
                      <a:pt x="379" y="190"/>
                    </a:lnTo>
                    <a:lnTo>
                      <a:pt x="382" y="187"/>
                    </a:lnTo>
                    <a:lnTo>
                      <a:pt x="385" y="183"/>
                    </a:lnTo>
                    <a:lnTo>
                      <a:pt x="389" y="180"/>
                    </a:lnTo>
                    <a:lnTo>
                      <a:pt x="389" y="170"/>
                    </a:lnTo>
                    <a:lnTo>
                      <a:pt x="392" y="168"/>
                    </a:lnTo>
                    <a:lnTo>
                      <a:pt x="399" y="162"/>
                    </a:lnTo>
                    <a:lnTo>
                      <a:pt x="399" y="161"/>
                    </a:lnTo>
                    <a:lnTo>
                      <a:pt x="412" y="131"/>
                    </a:lnTo>
                    <a:lnTo>
                      <a:pt x="393" y="117"/>
                    </a:lnTo>
                    <a:lnTo>
                      <a:pt x="391" y="115"/>
                    </a:lnTo>
                    <a:lnTo>
                      <a:pt x="386" y="112"/>
                    </a:lnTo>
                    <a:lnTo>
                      <a:pt x="377" y="91"/>
                    </a:lnTo>
                    <a:lnTo>
                      <a:pt x="377" y="89"/>
                    </a:lnTo>
                    <a:lnTo>
                      <a:pt x="386" y="78"/>
                    </a:lnTo>
                    <a:lnTo>
                      <a:pt x="386" y="64"/>
                    </a:lnTo>
                    <a:lnTo>
                      <a:pt x="391" y="49"/>
                    </a:lnTo>
                    <a:lnTo>
                      <a:pt x="393" y="46"/>
                    </a:lnTo>
                    <a:lnTo>
                      <a:pt x="409" y="19"/>
                    </a:lnTo>
                    <a:lnTo>
                      <a:pt x="409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81" name="Freeform 1716">
                <a:extLst>
                  <a:ext uri="{FF2B5EF4-FFF2-40B4-BE49-F238E27FC236}">
                    <a16:creationId xmlns:a16="http://schemas.microsoft.com/office/drawing/2014/main" id="{7F9DED2B-448A-6D02-A0D4-22EF1A3737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8" y="1900"/>
                <a:ext cx="20" cy="39"/>
              </a:xfrm>
              <a:custGeom>
                <a:avLst/>
                <a:gdLst>
                  <a:gd name="T0" fmla="*/ 67 w 81"/>
                  <a:gd name="T1" fmla="*/ 0 h 157"/>
                  <a:gd name="T2" fmla="*/ 68 w 81"/>
                  <a:gd name="T3" fmla="*/ 0 h 157"/>
                  <a:gd name="T4" fmla="*/ 68 w 81"/>
                  <a:gd name="T5" fmla="*/ 2 h 157"/>
                  <a:gd name="T6" fmla="*/ 67 w 81"/>
                  <a:gd name="T7" fmla="*/ 2 h 157"/>
                  <a:gd name="T8" fmla="*/ 64 w 81"/>
                  <a:gd name="T9" fmla="*/ 9 h 157"/>
                  <a:gd name="T10" fmla="*/ 46 w 81"/>
                  <a:gd name="T11" fmla="*/ 27 h 157"/>
                  <a:gd name="T12" fmla="*/ 40 w 81"/>
                  <a:gd name="T13" fmla="*/ 31 h 157"/>
                  <a:gd name="T14" fmla="*/ 39 w 81"/>
                  <a:gd name="T15" fmla="*/ 33 h 157"/>
                  <a:gd name="T16" fmla="*/ 39 w 81"/>
                  <a:gd name="T17" fmla="*/ 35 h 157"/>
                  <a:gd name="T18" fmla="*/ 43 w 81"/>
                  <a:gd name="T19" fmla="*/ 42 h 157"/>
                  <a:gd name="T20" fmla="*/ 50 w 81"/>
                  <a:gd name="T21" fmla="*/ 48 h 157"/>
                  <a:gd name="T22" fmla="*/ 60 w 81"/>
                  <a:gd name="T23" fmla="*/ 64 h 157"/>
                  <a:gd name="T24" fmla="*/ 60 w 81"/>
                  <a:gd name="T25" fmla="*/ 67 h 157"/>
                  <a:gd name="T26" fmla="*/ 61 w 81"/>
                  <a:gd name="T27" fmla="*/ 69 h 157"/>
                  <a:gd name="T28" fmla="*/ 63 w 81"/>
                  <a:gd name="T29" fmla="*/ 71 h 157"/>
                  <a:gd name="T30" fmla="*/ 64 w 81"/>
                  <a:gd name="T31" fmla="*/ 71 h 157"/>
                  <a:gd name="T32" fmla="*/ 72 w 81"/>
                  <a:gd name="T33" fmla="*/ 69 h 157"/>
                  <a:gd name="T34" fmla="*/ 79 w 81"/>
                  <a:gd name="T35" fmla="*/ 71 h 157"/>
                  <a:gd name="T36" fmla="*/ 81 w 81"/>
                  <a:gd name="T37" fmla="*/ 71 h 157"/>
                  <a:gd name="T38" fmla="*/ 81 w 81"/>
                  <a:gd name="T39" fmla="*/ 73 h 157"/>
                  <a:gd name="T40" fmla="*/ 78 w 81"/>
                  <a:gd name="T41" fmla="*/ 79 h 157"/>
                  <a:gd name="T42" fmla="*/ 74 w 81"/>
                  <a:gd name="T43" fmla="*/ 93 h 157"/>
                  <a:gd name="T44" fmla="*/ 72 w 81"/>
                  <a:gd name="T45" fmla="*/ 95 h 157"/>
                  <a:gd name="T46" fmla="*/ 71 w 81"/>
                  <a:gd name="T47" fmla="*/ 100 h 157"/>
                  <a:gd name="T48" fmla="*/ 67 w 81"/>
                  <a:gd name="T49" fmla="*/ 104 h 157"/>
                  <a:gd name="T50" fmla="*/ 45 w 81"/>
                  <a:gd name="T51" fmla="*/ 129 h 157"/>
                  <a:gd name="T52" fmla="*/ 40 w 81"/>
                  <a:gd name="T53" fmla="*/ 137 h 157"/>
                  <a:gd name="T54" fmla="*/ 38 w 81"/>
                  <a:gd name="T55" fmla="*/ 140 h 157"/>
                  <a:gd name="T56" fmla="*/ 30 w 81"/>
                  <a:gd name="T57" fmla="*/ 144 h 157"/>
                  <a:gd name="T58" fmla="*/ 29 w 81"/>
                  <a:gd name="T59" fmla="*/ 144 h 157"/>
                  <a:gd name="T60" fmla="*/ 22 w 81"/>
                  <a:gd name="T61" fmla="*/ 141 h 157"/>
                  <a:gd name="T62" fmla="*/ 0 w 81"/>
                  <a:gd name="T63" fmla="*/ 157 h 1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81" h="157">
                    <a:moveTo>
                      <a:pt x="67" y="0"/>
                    </a:moveTo>
                    <a:lnTo>
                      <a:pt x="68" y="0"/>
                    </a:lnTo>
                    <a:lnTo>
                      <a:pt x="68" y="2"/>
                    </a:lnTo>
                    <a:lnTo>
                      <a:pt x="67" y="2"/>
                    </a:lnTo>
                    <a:lnTo>
                      <a:pt x="64" y="9"/>
                    </a:lnTo>
                    <a:lnTo>
                      <a:pt x="46" y="27"/>
                    </a:lnTo>
                    <a:lnTo>
                      <a:pt x="40" y="31"/>
                    </a:lnTo>
                    <a:lnTo>
                      <a:pt x="39" y="33"/>
                    </a:lnTo>
                    <a:lnTo>
                      <a:pt x="39" y="35"/>
                    </a:lnTo>
                    <a:lnTo>
                      <a:pt x="43" y="42"/>
                    </a:lnTo>
                    <a:lnTo>
                      <a:pt x="50" y="48"/>
                    </a:lnTo>
                    <a:lnTo>
                      <a:pt x="60" y="64"/>
                    </a:lnTo>
                    <a:lnTo>
                      <a:pt x="60" y="67"/>
                    </a:lnTo>
                    <a:lnTo>
                      <a:pt x="61" y="69"/>
                    </a:lnTo>
                    <a:lnTo>
                      <a:pt x="63" y="71"/>
                    </a:lnTo>
                    <a:lnTo>
                      <a:pt x="64" y="71"/>
                    </a:lnTo>
                    <a:lnTo>
                      <a:pt x="72" y="69"/>
                    </a:lnTo>
                    <a:lnTo>
                      <a:pt x="79" y="71"/>
                    </a:lnTo>
                    <a:lnTo>
                      <a:pt x="81" y="71"/>
                    </a:lnTo>
                    <a:lnTo>
                      <a:pt x="81" y="73"/>
                    </a:lnTo>
                    <a:lnTo>
                      <a:pt x="78" y="79"/>
                    </a:lnTo>
                    <a:lnTo>
                      <a:pt x="74" y="93"/>
                    </a:lnTo>
                    <a:lnTo>
                      <a:pt x="72" y="95"/>
                    </a:lnTo>
                    <a:lnTo>
                      <a:pt x="71" y="100"/>
                    </a:lnTo>
                    <a:lnTo>
                      <a:pt x="67" y="104"/>
                    </a:lnTo>
                    <a:lnTo>
                      <a:pt x="45" y="129"/>
                    </a:lnTo>
                    <a:lnTo>
                      <a:pt x="40" y="137"/>
                    </a:lnTo>
                    <a:lnTo>
                      <a:pt x="38" y="140"/>
                    </a:lnTo>
                    <a:lnTo>
                      <a:pt x="30" y="144"/>
                    </a:lnTo>
                    <a:lnTo>
                      <a:pt x="29" y="144"/>
                    </a:lnTo>
                    <a:lnTo>
                      <a:pt x="22" y="141"/>
                    </a:lnTo>
                    <a:lnTo>
                      <a:pt x="0" y="15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82" name="Freeform 1717">
                <a:extLst>
                  <a:ext uri="{FF2B5EF4-FFF2-40B4-BE49-F238E27FC236}">
                    <a16:creationId xmlns:a16="http://schemas.microsoft.com/office/drawing/2014/main" id="{41361152-2D88-4E28-1799-C78D059D56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7" y="1764"/>
                <a:ext cx="24" cy="17"/>
              </a:xfrm>
              <a:custGeom>
                <a:avLst/>
                <a:gdLst>
                  <a:gd name="T0" fmla="*/ 0 w 96"/>
                  <a:gd name="T1" fmla="*/ 67 h 67"/>
                  <a:gd name="T2" fmla="*/ 2 w 96"/>
                  <a:gd name="T3" fmla="*/ 67 h 67"/>
                  <a:gd name="T4" fmla="*/ 5 w 96"/>
                  <a:gd name="T5" fmla="*/ 65 h 67"/>
                  <a:gd name="T6" fmla="*/ 7 w 96"/>
                  <a:gd name="T7" fmla="*/ 62 h 67"/>
                  <a:gd name="T8" fmla="*/ 9 w 96"/>
                  <a:gd name="T9" fmla="*/ 59 h 67"/>
                  <a:gd name="T10" fmla="*/ 9 w 96"/>
                  <a:gd name="T11" fmla="*/ 58 h 67"/>
                  <a:gd name="T12" fmla="*/ 14 w 96"/>
                  <a:gd name="T13" fmla="*/ 55 h 67"/>
                  <a:gd name="T14" fmla="*/ 15 w 96"/>
                  <a:gd name="T15" fmla="*/ 53 h 67"/>
                  <a:gd name="T16" fmla="*/ 22 w 96"/>
                  <a:gd name="T17" fmla="*/ 48 h 67"/>
                  <a:gd name="T18" fmla="*/ 25 w 96"/>
                  <a:gd name="T19" fmla="*/ 45 h 67"/>
                  <a:gd name="T20" fmla="*/ 26 w 96"/>
                  <a:gd name="T21" fmla="*/ 45 h 67"/>
                  <a:gd name="T22" fmla="*/ 67 w 96"/>
                  <a:gd name="T23" fmla="*/ 30 h 67"/>
                  <a:gd name="T24" fmla="*/ 74 w 96"/>
                  <a:gd name="T25" fmla="*/ 26 h 67"/>
                  <a:gd name="T26" fmla="*/ 86 w 96"/>
                  <a:gd name="T27" fmla="*/ 14 h 67"/>
                  <a:gd name="T28" fmla="*/ 86 w 96"/>
                  <a:gd name="T29" fmla="*/ 12 h 67"/>
                  <a:gd name="T30" fmla="*/ 90 w 96"/>
                  <a:gd name="T31" fmla="*/ 7 h 67"/>
                  <a:gd name="T32" fmla="*/ 93 w 96"/>
                  <a:gd name="T33" fmla="*/ 6 h 67"/>
                  <a:gd name="T34" fmla="*/ 96 w 96"/>
                  <a:gd name="T35" fmla="*/ 3 h 67"/>
                  <a:gd name="T36" fmla="*/ 96 w 96"/>
                  <a:gd name="T37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96" h="67">
                    <a:moveTo>
                      <a:pt x="0" y="67"/>
                    </a:moveTo>
                    <a:lnTo>
                      <a:pt x="2" y="67"/>
                    </a:lnTo>
                    <a:lnTo>
                      <a:pt x="5" y="65"/>
                    </a:lnTo>
                    <a:lnTo>
                      <a:pt x="7" y="62"/>
                    </a:lnTo>
                    <a:lnTo>
                      <a:pt x="9" y="59"/>
                    </a:lnTo>
                    <a:lnTo>
                      <a:pt x="9" y="58"/>
                    </a:lnTo>
                    <a:lnTo>
                      <a:pt x="14" y="55"/>
                    </a:lnTo>
                    <a:lnTo>
                      <a:pt x="15" y="53"/>
                    </a:lnTo>
                    <a:lnTo>
                      <a:pt x="22" y="48"/>
                    </a:lnTo>
                    <a:lnTo>
                      <a:pt x="25" y="45"/>
                    </a:lnTo>
                    <a:lnTo>
                      <a:pt x="26" y="45"/>
                    </a:lnTo>
                    <a:lnTo>
                      <a:pt x="67" y="30"/>
                    </a:lnTo>
                    <a:lnTo>
                      <a:pt x="74" y="26"/>
                    </a:lnTo>
                    <a:lnTo>
                      <a:pt x="86" y="14"/>
                    </a:lnTo>
                    <a:lnTo>
                      <a:pt x="86" y="12"/>
                    </a:lnTo>
                    <a:lnTo>
                      <a:pt x="90" y="7"/>
                    </a:lnTo>
                    <a:lnTo>
                      <a:pt x="93" y="6"/>
                    </a:lnTo>
                    <a:lnTo>
                      <a:pt x="96" y="3"/>
                    </a:lnTo>
                    <a:lnTo>
                      <a:pt x="96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83" name="Freeform 1718">
                <a:extLst>
                  <a:ext uri="{FF2B5EF4-FFF2-40B4-BE49-F238E27FC236}">
                    <a16:creationId xmlns:a16="http://schemas.microsoft.com/office/drawing/2014/main" id="{BC3183B7-F591-CC70-370A-BA04CF1E9F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1" y="1765"/>
                <a:ext cx="36" cy="26"/>
              </a:xfrm>
              <a:custGeom>
                <a:avLst/>
                <a:gdLst>
                  <a:gd name="T0" fmla="*/ 144 w 144"/>
                  <a:gd name="T1" fmla="*/ 64 h 101"/>
                  <a:gd name="T2" fmla="*/ 144 w 144"/>
                  <a:gd name="T3" fmla="*/ 63 h 101"/>
                  <a:gd name="T4" fmla="*/ 141 w 144"/>
                  <a:gd name="T5" fmla="*/ 57 h 101"/>
                  <a:gd name="T6" fmla="*/ 141 w 144"/>
                  <a:gd name="T7" fmla="*/ 56 h 101"/>
                  <a:gd name="T8" fmla="*/ 139 w 144"/>
                  <a:gd name="T9" fmla="*/ 53 h 101"/>
                  <a:gd name="T10" fmla="*/ 105 w 144"/>
                  <a:gd name="T11" fmla="*/ 77 h 101"/>
                  <a:gd name="T12" fmla="*/ 102 w 144"/>
                  <a:gd name="T13" fmla="*/ 78 h 101"/>
                  <a:gd name="T14" fmla="*/ 100 w 144"/>
                  <a:gd name="T15" fmla="*/ 78 h 101"/>
                  <a:gd name="T16" fmla="*/ 96 w 144"/>
                  <a:gd name="T17" fmla="*/ 83 h 101"/>
                  <a:gd name="T18" fmla="*/ 85 w 144"/>
                  <a:gd name="T19" fmla="*/ 88 h 101"/>
                  <a:gd name="T20" fmla="*/ 70 w 144"/>
                  <a:gd name="T21" fmla="*/ 91 h 101"/>
                  <a:gd name="T22" fmla="*/ 68 w 144"/>
                  <a:gd name="T23" fmla="*/ 91 h 101"/>
                  <a:gd name="T24" fmla="*/ 65 w 144"/>
                  <a:gd name="T25" fmla="*/ 94 h 101"/>
                  <a:gd name="T26" fmla="*/ 64 w 144"/>
                  <a:gd name="T27" fmla="*/ 94 h 101"/>
                  <a:gd name="T28" fmla="*/ 61 w 144"/>
                  <a:gd name="T29" fmla="*/ 95 h 101"/>
                  <a:gd name="T30" fmla="*/ 57 w 144"/>
                  <a:gd name="T31" fmla="*/ 100 h 101"/>
                  <a:gd name="T32" fmla="*/ 57 w 144"/>
                  <a:gd name="T33" fmla="*/ 101 h 101"/>
                  <a:gd name="T34" fmla="*/ 55 w 144"/>
                  <a:gd name="T35" fmla="*/ 101 h 101"/>
                  <a:gd name="T36" fmla="*/ 50 w 144"/>
                  <a:gd name="T37" fmla="*/ 97 h 101"/>
                  <a:gd name="T38" fmla="*/ 47 w 144"/>
                  <a:gd name="T39" fmla="*/ 95 h 101"/>
                  <a:gd name="T40" fmla="*/ 43 w 144"/>
                  <a:gd name="T41" fmla="*/ 94 h 101"/>
                  <a:gd name="T42" fmla="*/ 7 w 144"/>
                  <a:gd name="T43" fmla="*/ 90 h 101"/>
                  <a:gd name="T44" fmla="*/ 5 w 144"/>
                  <a:gd name="T45" fmla="*/ 90 h 101"/>
                  <a:gd name="T46" fmla="*/ 7 w 144"/>
                  <a:gd name="T47" fmla="*/ 85 h 101"/>
                  <a:gd name="T48" fmla="*/ 8 w 144"/>
                  <a:gd name="T49" fmla="*/ 83 h 101"/>
                  <a:gd name="T50" fmla="*/ 8 w 144"/>
                  <a:gd name="T51" fmla="*/ 81 h 101"/>
                  <a:gd name="T52" fmla="*/ 17 w 144"/>
                  <a:gd name="T53" fmla="*/ 78 h 101"/>
                  <a:gd name="T54" fmla="*/ 36 w 144"/>
                  <a:gd name="T55" fmla="*/ 57 h 101"/>
                  <a:gd name="T56" fmla="*/ 38 w 144"/>
                  <a:gd name="T57" fmla="*/ 55 h 101"/>
                  <a:gd name="T58" fmla="*/ 36 w 144"/>
                  <a:gd name="T59" fmla="*/ 52 h 101"/>
                  <a:gd name="T60" fmla="*/ 28 w 144"/>
                  <a:gd name="T61" fmla="*/ 40 h 101"/>
                  <a:gd name="T62" fmla="*/ 29 w 144"/>
                  <a:gd name="T63" fmla="*/ 34 h 101"/>
                  <a:gd name="T64" fmla="*/ 29 w 144"/>
                  <a:gd name="T65" fmla="*/ 32 h 101"/>
                  <a:gd name="T66" fmla="*/ 26 w 144"/>
                  <a:gd name="T67" fmla="*/ 31 h 101"/>
                  <a:gd name="T68" fmla="*/ 22 w 144"/>
                  <a:gd name="T69" fmla="*/ 31 h 101"/>
                  <a:gd name="T70" fmla="*/ 19 w 144"/>
                  <a:gd name="T71" fmla="*/ 34 h 101"/>
                  <a:gd name="T72" fmla="*/ 15 w 144"/>
                  <a:gd name="T73" fmla="*/ 30 h 101"/>
                  <a:gd name="T74" fmla="*/ 14 w 144"/>
                  <a:gd name="T75" fmla="*/ 30 h 101"/>
                  <a:gd name="T76" fmla="*/ 10 w 144"/>
                  <a:gd name="T77" fmla="*/ 23 h 101"/>
                  <a:gd name="T78" fmla="*/ 8 w 144"/>
                  <a:gd name="T79" fmla="*/ 14 h 101"/>
                  <a:gd name="T80" fmla="*/ 10 w 144"/>
                  <a:gd name="T81" fmla="*/ 10 h 101"/>
                  <a:gd name="T82" fmla="*/ 7 w 144"/>
                  <a:gd name="T83" fmla="*/ 4 h 101"/>
                  <a:gd name="T84" fmla="*/ 4 w 144"/>
                  <a:gd name="T85" fmla="*/ 3 h 101"/>
                  <a:gd name="T86" fmla="*/ 1 w 144"/>
                  <a:gd name="T87" fmla="*/ 0 h 101"/>
                  <a:gd name="T88" fmla="*/ 0 w 144"/>
                  <a:gd name="T89" fmla="*/ 2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44" h="101">
                    <a:moveTo>
                      <a:pt x="144" y="64"/>
                    </a:moveTo>
                    <a:lnTo>
                      <a:pt x="144" y="63"/>
                    </a:lnTo>
                    <a:lnTo>
                      <a:pt x="141" y="57"/>
                    </a:lnTo>
                    <a:lnTo>
                      <a:pt x="141" y="56"/>
                    </a:lnTo>
                    <a:lnTo>
                      <a:pt x="139" y="53"/>
                    </a:lnTo>
                    <a:lnTo>
                      <a:pt x="105" y="77"/>
                    </a:lnTo>
                    <a:lnTo>
                      <a:pt x="102" y="78"/>
                    </a:lnTo>
                    <a:lnTo>
                      <a:pt x="100" y="78"/>
                    </a:lnTo>
                    <a:lnTo>
                      <a:pt x="96" y="83"/>
                    </a:lnTo>
                    <a:lnTo>
                      <a:pt x="85" y="88"/>
                    </a:lnTo>
                    <a:lnTo>
                      <a:pt x="70" y="91"/>
                    </a:lnTo>
                    <a:lnTo>
                      <a:pt x="68" y="91"/>
                    </a:lnTo>
                    <a:lnTo>
                      <a:pt x="65" y="94"/>
                    </a:lnTo>
                    <a:lnTo>
                      <a:pt x="64" y="94"/>
                    </a:lnTo>
                    <a:lnTo>
                      <a:pt x="61" y="95"/>
                    </a:lnTo>
                    <a:lnTo>
                      <a:pt x="57" y="100"/>
                    </a:lnTo>
                    <a:lnTo>
                      <a:pt x="57" y="101"/>
                    </a:lnTo>
                    <a:lnTo>
                      <a:pt x="55" y="101"/>
                    </a:lnTo>
                    <a:lnTo>
                      <a:pt x="50" y="97"/>
                    </a:lnTo>
                    <a:lnTo>
                      <a:pt x="47" y="95"/>
                    </a:lnTo>
                    <a:lnTo>
                      <a:pt x="43" y="94"/>
                    </a:lnTo>
                    <a:lnTo>
                      <a:pt x="7" y="90"/>
                    </a:lnTo>
                    <a:lnTo>
                      <a:pt x="5" y="90"/>
                    </a:lnTo>
                    <a:lnTo>
                      <a:pt x="7" y="85"/>
                    </a:lnTo>
                    <a:lnTo>
                      <a:pt x="8" y="83"/>
                    </a:lnTo>
                    <a:lnTo>
                      <a:pt x="8" y="81"/>
                    </a:lnTo>
                    <a:lnTo>
                      <a:pt x="17" y="78"/>
                    </a:lnTo>
                    <a:lnTo>
                      <a:pt x="36" y="57"/>
                    </a:lnTo>
                    <a:lnTo>
                      <a:pt x="38" y="55"/>
                    </a:lnTo>
                    <a:lnTo>
                      <a:pt x="36" y="52"/>
                    </a:lnTo>
                    <a:lnTo>
                      <a:pt x="28" y="40"/>
                    </a:lnTo>
                    <a:lnTo>
                      <a:pt x="29" y="34"/>
                    </a:lnTo>
                    <a:lnTo>
                      <a:pt x="29" y="32"/>
                    </a:lnTo>
                    <a:lnTo>
                      <a:pt x="26" y="31"/>
                    </a:lnTo>
                    <a:lnTo>
                      <a:pt x="22" y="31"/>
                    </a:lnTo>
                    <a:lnTo>
                      <a:pt x="19" y="34"/>
                    </a:lnTo>
                    <a:lnTo>
                      <a:pt x="15" y="30"/>
                    </a:lnTo>
                    <a:lnTo>
                      <a:pt x="14" y="30"/>
                    </a:lnTo>
                    <a:lnTo>
                      <a:pt x="10" y="23"/>
                    </a:lnTo>
                    <a:lnTo>
                      <a:pt x="8" y="14"/>
                    </a:lnTo>
                    <a:lnTo>
                      <a:pt x="10" y="10"/>
                    </a:lnTo>
                    <a:lnTo>
                      <a:pt x="7" y="4"/>
                    </a:lnTo>
                    <a:lnTo>
                      <a:pt x="4" y="3"/>
                    </a:lnTo>
                    <a:lnTo>
                      <a:pt x="1" y="0"/>
                    </a:lnTo>
                    <a:lnTo>
                      <a:pt x="0" y="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84" name="Freeform 1719">
                <a:extLst>
                  <a:ext uri="{FF2B5EF4-FFF2-40B4-BE49-F238E27FC236}">
                    <a16:creationId xmlns:a16="http://schemas.microsoft.com/office/drawing/2014/main" id="{6763D1CB-A31E-21E6-3C4C-C9C73C0916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4" y="1781"/>
                <a:ext cx="74" cy="68"/>
              </a:xfrm>
              <a:custGeom>
                <a:avLst/>
                <a:gdLst>
                  <a:gd name="T0" fmla="*/ 0 w 295"/>
                  <a:gd name="T1" fmla="*/ 257 h 271"/>
                  <a:gd name="T2" fmla="*/ 29 w 295"/>
                  <a:gd name="T3" fmla="*/ 260 h 271"/>
                  <a:gd name="T4" fmla="*/ 39 w 295"/>
                  <a:gd name="T5" fmla="*/ 259 h 271"/>
                  <a:gd name="T6" fmla="*/ 84 w 295"/>
                  <a:gd name="T7" fmla="*/ 241 h 271"/>
                  <a:gd name="T8" fmla="*/ 105 w 295"/>
                  <a:gd name="T9" fmla="*/ 228 h 271"/>
                  <a:gd name="T10" fmla="*/ 106 w 295"/>
                  <a:gd name="T11" fmla="*/ 227 h 271"/>
                  <a:gd name="T12" fmla="*/ 115 w 295"/>
                  <a:gd name="T13" fmla="*/ 220 h 271"/>
                  <a:gd name="T14" fmla="*/ 119 w 295"/>
                  <a:gd name="T15" fmla="*/ 218 h 271"/>
                  <a:gd name="T16" fmla="*/ 130 w 295"/>
                  <a:gd name="T17" fmla="*/ 220 h 271"/>
                  <a:gd name="T18" fmla="*/ 145 w 295"/>
                  <a:gd name="T19" fmla="*/ 218 h 271"/>
                  <a:gd name="T20" fmla="*/ 164 w 295"/>
                  <a:gd name="T21" fmla="*/ 207 h 271"/>
                  <a:gd name="T22" fmla="*/ 172 w 295"/>
                  <a:gd name="T23" fmla="*/ 197 h 271"/>
                  <a:gd name="T24" fmla="*/ 179 w 295"/>
                  <a:gd name="T25" fmla="*/ 186 h 271"/>
                  <a:gd name="T26" fmla="*/ 190 w 295"/>
                  <a:gd name="T27" fmla="*/ 160 h 271"/>
                  <a:gd name="T28" fmla="*/ 194 w 295"/>
                  <a:gd name="T29" fmla="*/ 153 h 271"/>
                  <a:gd name="T30" fmla="*/ 212 w 295"/>
                  <a:gd name="T31" fmla="*/ 140 h 271"/>
                  <a:gd name="T32" fmla="*/ 217 w 295"/>
                  <a:gd name="T33" fmla="*/ 137 h 271"/>
                  <a:gd name="T34" fmla="*/ 239 w 295"/>
                  <a:gd name="T35" fmla="*/ 133 h 271"/>
                  <a:gd name="T36" fmla="*/ 260 w 295"/>
                  <a:gd name="T37" fmla="*/ 110 h 271"/>
                  <a:gd name="T38" fmla="*/ 262 w 295"/>
                  <a:gd name="T39" fmla="*/ 104 h 271"/>
                  <a:gd name="T40" fmla="*/ 247 w 295"/>
                  <a:gd name="T41" fmla="*/ 94 h 271"/>
                  <a:gd name="T42" fmla="*/ 232 w 295"/>
                  <a:gd name="T43" fmla="*/ 83 h 271"/>
                  <a:gd name="T44" fmla="*/ 231 w 295"/>
                  <a:gd name="T45" fmla="*/ 77 h 271"/>
                  <a:gd name="T46" fmla="*/ 232 w 295"/>
                  <a:gd name="T47" fmla="*/ 76 h 271"/>
                  <a:gd name="T48" fmla="*/ 240 w 295"/>
                  <a:gd name="T49" fmla="*/ 74 h 271"/>
                  <a:gd name="T50" fmla="*/ 242 w 295"/>
                  <a:gd name="T51" fmla="*/ 72 h 271"/>
                  <a:gd name="T52" fmla="*/ 247 w 295"/>
                  <a:gd name="T53" fmla="*/ 59 h 271"/>
                  <a:gd name="T54" fmla="*/ 261 w 295"/>
                  <a:gd name="T55" fmla="*/ 38 h 271"/>
                  <a:gd name="T56" fmla="*/ 272 w 295"/>
                  <a:gd name="T57" fmla="*/ 34 h 271"/>
                  <a:gd name="T58" fmla="*/ 275 w 295"/>
                  <a:gd name="T59" fmla="*/ 37 h 271"/>
                  <a:gd name="T60" fmla="*/ 279 w 295"/>
                  <a:gd name="T61" fmla="*/ 36 h 271"/>
                  <a:gd name="T62" fmla="*/ 286 w 295"/>
                  <a:gd name="T63" fmla="*/ 34 h 271"/>
                  <a:gd name="T64" fmla="*/ 289 w 295"/>
                  <a:gd name="T65" fmla="*/ 33 h 271"/>
                  <a:gd name="T66" fmla="*/ 293 w 295"/>
                  <a:gd name="T67" fmla="*/ 24 h 271"/>
                  <a:gd name="T68" fmla="*/ 295 w 295"/>
                  <a:gd name="T69" fmla="*/ 20 h 271"/>
                  <a:gd name="T70" fmla="*/ 293 w 295"/>
                  <a:gd name="T71" fmla="*/ 17 h 271"/>
                  <a:gd name="T72" fmla="*/ 291 w 295"/>
                  <a:gd name="T73" fmla="*/ 13 h 271"/>
                  <a:gd name="T74" fmla="*/ 285 w 295"/>
                  <a:gd name="T75" fmla="*/ 3 h 271"/>
                  <a:gd name="T76" fmla="*/ 286 w 295"/>
                  <a:gd name="T77" fmla="*/ 2 h 271"/>
                  <a:gd name="T78" fmla="*/ 291 w 295"/>
                  <a:gd name="T79" fmla="*/ 0 h 2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95" h="271">
                    <a:moveTo>
                      <a:pt x="3" y="254"/>
                    </a:moveTo>
                    <a:lnTo>
                      <a:pt x="0" y="257"/>
                    </a:lnTo>
                    <a:lnTo>
                      <a:pt x="10" y="271"/>
                    </a:lnTo>
                    <a:lnTo>
                      <a:pt x="29" y="260"/>
                    </a:lnTo>
                    <a:lnTo>
                      <a:pt x="35" y="259"/>
                    </a:lnTo>
                    <a:lnTo>
                      <a:pt x="39" y="259"/>
                    </a:lnTo>
                    <a:lnTo>
                      <a:pt x="45" y="257"/>
                    </a:lnTo>
                    <a:lnTo>
                      <a:pt x="84" y="241"/>
                    </a:lnTo>
                    <a:lnTo>
                      <a:pt x="99" y="232"/>
                    </a:lnTo>
                    <a:lnTo>
                      <a:pt x="105" y="228"/>
                    </a:lnTo>
                    <a:lnTo>
                      <a:pt x="105" y="227"/>
                    </a:lnTo>
                    <a:lnTo>
                      <a:pt x="106" y="227"/>
                    </a:lnTo>
                    <a:lnTo>
                      <a:pt x="109" y="224"/>
                    </a:lnTo>
                    <a:lnTo>
                      <a:pt x="115" y="220"/>
                    </a:lnTo>
                    <a:lnTo>
                      <a:pt x="116" y="220"/>
                    </a:lnTo>
                    <a:lnTo>
                      <a:pt x="119" y="218"/>
                    </a:lnTo>
                    <a:lnTo>
                      <a:pt x="127" y="218"/>
                    </a:lnTo>
                    <a:lnTo>
                      <a:pt x="130" y="220"/>
                    </a:lnTo>
                    <a:lnTo>
                      <a:pt x="137" y="220"/>
                    </a:lnTo>
                    <a:lnTo>
                      <a:pt x="145" y="218"/>
                    </a:lnTo>
                    <a:lnTo>
                      <a:pt x="147" y="218"/>
                    </a:lnTo>
                    <a:lnTo>
                      <a:pt x="164" y="207"/>
                    </a:lnTo>
                    <a:lnTo>
                      <a:pt x="171" y="200"/>
                    </a:lnTo>
                    <a:lnTo>
                      <a:pt x="172" y="197"/>
                    </a:lnTo>
                    <a:lnTo>
                      <a:pt x="176" y="192"/>
                    </a:lnTo>
                    <a:lnTo>
                      <a:pt x="179" y="186"/>
                    </a:lnTo>
                    <a:lnTo>
                      <a:pt x="183" y="171"/>
                    </a:lnTo>
                    <a:lnTo>
                      <a:pt x="190" y="160"/>
                    </a:lnTo>
                    <a:lnTo>
                      <a:pt x="194" y="154"/>
                    </a:lnTo>
                    <a:lnTo>
                      <a:pt x="194" y="153"/>
                    </a:lnTo>
                    <a:lnTo>
                      <a:pt x="197" y="150"/>
                    </a:lnTo>
                    <a:lnTo>
                      <a:pt x="212" y="140"/>
                    </a:lnTo>
                    <a:lnTo>
                      <a:pt x="215" y="137"/>
                    </a:lnTo>
                    <a:lnTo>
                      <a:pt x="217" y="137"/>
                    </a:lnTo>
                    <a:lnTo>
                      <a:pt x="225" y="133"/>
                    </a:lnTo>
                    <a:lnTo>
                      <a:pt x="239" y="133"/>
                    </a:lnTo>
                    <a:lnTo>
                      <a:pt x="240" y="130"/>
                    </a:lnTo>
                    <a:lnTo>
                      <a:pt x="260" y="110"/>
                    </a:lnTo>
                    <a:lnTo>
                      <a:pt x="262" y="105"/>
                    </a:lnTo>
                    <a:lnTo>
                      <a:pt x="262" y="104"/>
                    </a:lnTo>
                    <a:lnTo>
                      <a:pt x="254" y="101"/>
                    </a:lnTo>
                    <a:lnTo>
                      <a:pt x="247" y="94"/>
                    </a:lnTo>
                    <a:lnTo>
                      <a:pt x="240" y="90"/>
                    </a:lnTo>
                    <a:lnTo>
                      <a:pt x="232" y="83"/>
                    </a:lnTo>
                    <a:lnTo>
                      <a:pt x="231" y="81"/>
                    </a:lnTo>
                    <a:lnTo>
                      <a:pt x="231" y="77"/>
                    </a:lnTo>
                    <a:lnTo>
                      <a:pt x="232" y="77"/>
                    </a:lnTo>
                    <a:lnTo>
                      <a:pt x="232" y="76"/>
                    </a:lnTo>
                    <a:lnTo>
                      <a:pt x="238" y="74"/>
                    </a:lnTo>
                    <a:lnTo>
                      <a:pt x="240" y="74"/>
                    </a:lnTo>
                    <a:lnTo>
                      <a:pt x="240" y="73"/>
                    </a:lnTo>
                    <a:lnTo>
                      <a:pt x="242" y="72"/>
                    </a:lnTo>
                    <a:lnTo>
                      <a:pt x="246" y="65"/>
                    </a:lnTo>
                    <a:lnTo>
                      <a:pt x="247" y="59"/>
                    </a:lnTo>
                    <a:lnTo>
                      <a:pt x="247" y="51"/>
                    </a:lnTo>
                    <a:lnTo>
                      <a:pt x="261" y="38"/>
                    </a:lnTo>
                    <a:lnTo>
                      <a:pt x="267" y="36"/>
                    </a:lnTo>
                    <a:lnTo>
                      <a:pt x="272" y="34"/>
                    </a:lnTo>
                    <a:lnTo>
                      <a:pt x="275" y="36"/>
                    </a:lnTo>
                    <a:lnTo>
                      <a:pt x="275" y="37"/>
                    </a:lnTo>
                    <a:lnTo>
                      <a:pt x="277" y="37"/>
                    </a:lnTo>
                    <a:lnTo>
                      <a:pt x="279" y="36"/>
                    </a:lnTo>
                    <a:lnTo>
                      <a:pt x="282" y="36"/>
                    </a:lnTo>
                    <a:lnTo>
                      <a:pt x="286" y="34"/>
                    </a:lnTo>
                    <a:lnTo>
                      <a:pt x="288" y="33"/>
                    </a:lnTo>
                    <a:lnTo>
                      <a:pt x="289" y="33"/>
                    </a:lnTo>
                    <a:lnTo>
                      <a:pt x="291" y="31"/>
                    </a:lnTo>
                    <a:lnTo>
                      <a:pt x="293" y="24"/>
                    </a:lnTo>
                    <a:lnTo>
                      <a:pt x="295" y="21"/>
                    </a:lnTo>
                    <a:lnTo>
                      <a:pt x="295" y="20"/>
                    </a:lnTo>
                    <a:lnTo>
                      <a:pt x="293" y="19"/>
                    </a:lnTo>
                    <a:lnTo>
                      <a:pt x="293" y="17"/>
                    </a:lnTo>
                    <a:lnTo>
                      <a:pt x="292" y="16"/>
                    </a:lnTo>
                    <a:lnTo>
                      <a:pt x="291" y="13"/>
                    </a:lnTo>
                    <a:lnTo>
                      <a:pt x="288" y="10"/>
                    </a:lnTo>
                    <a:lnTo>
                      <a:pt x="285" y="3"/>
                    </a:lnTo>
                    <a:lnTo>
                      <a:pt x="285" y="2"/>
                    </a:lnTo>
                    <a:lnTo>
                      <a:pt x="286" y="2"/>
                    </a:lnTo>
                    <a:lnTo>
                      <a:pt x="286" y="0"/>
                    </a:lnTo>
                    <a:lnTo>
                      <a:pt x="291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85" name="Freeform 1720">
                <a:extLst>
                  <a:ext uri="{FF2B5EF4-FFF2-40B4-BE49-F238E27FC236}">
                    <a16:creationId xmlns:a16="http://schemas.microsoft.com/office/drawing/2014/main" id="{C01EB1AB-708F-B0CA-0A06-41C59A6F58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9" y="1766"/>
                <a:ext cx="32" cy="36"/>
              </a:xfrm>
              <a:custGeom>
                <a:avLst/>
                <a:gdLst>
                  <a:gd name="T0" fmla="*/ 127 w 127"/>
                  <a:gd name="T1" fmla="*/ 0 h 146"/>
                  <a:gd name="T2" fmla="*/ 127 w 127"/>
                  <a:gd name="T3" fmla="*/ 5 h 146"/>
                  <a:gd name="T4" fmla="*/ 122 w 127"/>
                  <a:gd name="T5" fmla="*/ 9 h 146"/>
                  <a:gd name="T6" fmla="*/ 117 w 127"/>
                  <a:gd name="T7" fmla="*/ 18 h 146"/>
                  <a:gd name="T8" fmla="*/ 117 w 127"/>
                  <a:gd name="T9" fmla="*/ 19 h 146"/>
                  <a:gd name="T10" fmla="*/ 115 w 127"/>
                  <a:gd name="T11" fmla="*/ 21 h 146"/>
                  <a:gd name="T12" fmla="*/ 110 w 127"/>
                  <a:gd name="T13" fmla="*/ 30 h 146"/>
                  <a:gd name="T14" fmla="*/ 110 w 127"/>
                  <a:gd name="T15" fmla="*/ 32 h 146"/>
                  <a:gd name="T16" fmla="*/ 108 w 127"/>
                  <a:gd name="T17" fmla="*/ 40 h 146"/>
                  <a:gd name="T18" fmla="*/ 108 w 127"/>
                  <a:gd name="T19" fmla="*/ 51 h 146"/>
                  <a:gd name="T20" fmla="*/ 106 w 127"/>
                  <a:gd name="T21" fmla="*/ 60 h 146"/>
                  <a:gd name="T22" fmla="*/ 100 w 127"/>
                  <a:gd name="T23" fmla="*/ 65 h 146"/>
                  <a:gd name="T24" fmla="*/ 100 w 127"/>
                  <a:gd name="T25" fmla="*/ 69 h 146"/>
                  <a:gd name="T26" fmla="*/ 107 w 127"/>
                  <a:gd name="T27" fmla="*/ 65 h 146"/>
                  <a:gd name="T28" fmla="*/ 108 w 127"/>
                  <a:gd name="T29" fmla="*/ 64 h 146"/>
                  <a:gd name="T30" fmla="*/ 111 w 127"/>
                  <a:gd name="T31" fmla="*/ 62 h 146"/>
                  <a:gd name="T32" fmla="*/ 114 w 127"/>
                  <a:gd name="T33" fmla="*/ 62 h 146"/>
                  <a:gd name="T34" fmla="*/ 93 w 127"/>
                  <a:gd name="T35" fmla="*/ 103 h 146"/>
                  <a:gd name="T36" fmla="*/ 91 w 127"/>
                  <a:gd name="T37" fmla="*/ 106 h 146"/>
                  <a:gd name="T38" fmla="*/ 85 w 127"/>
                  <a:gd name="T39" fmla="*/ 110 h 146"/>
                  <a:gd name="T40" fmla="*/ 74 w 127"/>
                  <a:gd name="T41" fmla="*/ 113 h 146"/>
                  <a:gd name="T42" fmla="*/ 72 w 127"/>
                  <a:gd name="T43" fmla="*/ 114 h 146"/>
                  <a:gd name="T44" fmla="*/ 72 w 127"/>
                  <a:gd name="T45" fmla="*/ 113 h 146"/>
                  <a:gd name="T46" fmla="*/ 67 w 127"/>
                  <a:gd name="T47" fmla="*/ 110 h 146"/>
                  <a:gd name="T48" fmla="*/ 61 w 127"/>
                  <a:gd name="T49" fmla="*/ 115 h 146"/>
                  <a:gd name="T50" fmla="*/ 57 w 127"/>
                  <a:gd name="T51" fmla="*/ 122 h 146"/>
                  <a:gd name="T52" fmla="*/ 48 w 127"/>
                  <a:gd name="T53" fmla="*/ 132 h 146"/>
                  <a:gd name="T54" fmla="*/ 39 w 127"/>
                  <a:gd name="T55" fmla="*/ 141 h 146"/>
                  <a:gd name="T56" fmla="*/ 39 w 127"/>
                  <a:gd name="T57" fmla="*/ 142 h 146"/>
                  <a:gd name="T58" fmla="*/ 35 w 127"/>
                  <a:gd name="T59" fmla="*/ 145 h 146"/>
                  <a:gd name="T60" fmla="*/ 32 w 127"/>
                  <a:gd name="T61" fmla="*/ 145 h 146"/>
                  <a:gd name="T62" fmla="*/ 24 w 127"/>
                  <a:gd name="T63" fmla="*/ 146 h 146"/>
                  <a:gd name="T64" fmla="*/ 19 w 127"/>
                  <a:gd name="T65" fmla="*/ 146 h 146"/>
                  <a:gd name="T66" fmla="*/ 1 w 127"/>
                  <a:gd name="T67" fmla="*/ 142 h 146"/>
                  <a:gd name="T68" fmla="*/ 0 w 127"/>
                  <a:gd name="T69" fmla="*/ 141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27" h="146">
                    <a:moveTo>
                      <a:pt x="127" y="0"/>
                    </a:moveTo>
                    <a:lnTo>
                      <a:pt x="127" y="5"/>
                    </a:lnTo>
                    <a:lnTo>
                      <a:pt x="122" y="9"/>
                    </a:lnTo>
                    <a:lnTo>
                      <a:pt x="117" y="18"/>
                    </a:lnTo>
                    <a:lnTo>
                      <a:pt x="117" y="19"/>
                    </a:lnTo>
                    <a:lnTo>
                      <a:pt x="115" y="21"/>
                    </a:lnTo>
                    <a:lnTo>
                      <a:pt x="110" y="30"/>
                    </a:lnTo>
                    <a:lnTo>
                      <a:pt x="110" y="32"/>
                    </a:lnTo>
                    <a:lnTo>
                      <a:pt x="108" y="40"/>
                    </a:lnTo>
                    <a:lnTo>
                      <a:pt x="108" y="51"/>
                    </a:lnTo>
                    <a:lnTo>
                      <a:pt x="106" y="60"/>
                    </a:lnTo>
                    <a:lnTo>
                      <a:pt x="100" y="65"/>
                    </a:lnTo>
                    <a:lnTo>
                      <a:pt x="100" y="69"/>
                    </a:lnTo>
                    <a:lnTo>
                      <a:pt x="107" y="65"/>
                    </a:lnTo>
                    <a:lnTo>
                      <a:pt x="108" y="64"/>
                    </a:lnTo>
                    <a:lnTo>
                      <a:pt x="111" y="62"/>
                    </a:lnTo>
                    <a:lnTo>
                      <a:pt x="114" y="62"/>
                    </a:lnTo>
                    <a:lnTo>
                      <a:pt x="93" y="103"/>
                    </a:lnTo>
                    <a:lnTo>
                      <a:pt x="91" y="106"/>
                    </a:lnTo>
                    <a:lnTo>
                      <a:pt x="85" y="110"/>
                    </a:lnTo>
                    <a:lnTo>
                      <a:pt x="74" y="113"/>
                    </a:lnTo>
                    <a:lnTo>
                      <a:pt x="72" y="114"/>
                    </a:lnTo>
                    <a:lnTo>
                      <a:pt x="72" y="113"/>
                    </a:lnTo>
                    <a:lnTo>
                      <a:pt x="67" y="110"/>
                    </a:lnTo>
                    <a:lnTo>
                      <a:pt x="61" y="115"/>
                    </a:lnTo>
                    <a:lnTo>
                      <a:pt x="57" y="122"/>
                    </a:lnTo>
                    <a:lnTo>
                      <a:pt x="48" y="132"/>
                    </a:lnTo>
                    <a:lnTo>
                      <a:pt x="39" y="141"/>
                    </a:lnTo>
                    <a:lnTo>
                      <a:pt x="39" y="142"/>
                    </a:lnTo>
                    <a:lnTo>
                      <a:pt x="35" y="145"/>
                    </a:lnTo>
                    <a:lnTo>
                      <a:pt x="32" y="145"/>
                    </a:lnTo>
                    <a:lnTo>
                      <a:pt x="24" y="146"/>
                    </a:lnTo>
                    <a:lnTo>
                      <a:pt x="19" y="146"/>
                    </a:lnTo>
                    <a:lnTo>
                      <a:pt x="1" y="142"/>
                    </a:lnTo>
                    <a:lnTo>
                      <a:pt x="0" y="14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86" name="Freeform 1721">
                <a:extLst>
                  <a:ext uri="{FF2B5EF4-FFF2-40B4-BE49-F238E27FC236}">
                    <a16:creationId xmlns:a16="http://schemas.microsoft.com/office/drawing/2014/main" id="{3C45FC18-D36A-1290-FBDF-5D5CB28FA9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88" y="1522"/>
                <a:ext cx="42" cy="75"/>
              </a:xfrm>
              <a:custGeom>
                <a:avLst/>
                <a:gdLst>
                  <a:gd name="T0" fmla="*/ 4 w 166"/>
                  <a:gd name="T1" fmla="*/ 13 h 298"/>
                  <a:gd name="T2" fmla="*/ 1 w 166"/>
                  <a:gd name="T3" fmla="*/ 21 h 298"/>
                  <a:gd name="T4" fmla="*/ 1 w 166"/>
                  <a:gd name="T5" fmla="*/ 24 h 298"/>
                  <a:gd name="T6" fmla="*/ 28 w 166"/>
                  <a:gd name="T7" fmla="*/ 44 h 298"/>
                  <a:gd name="T8" fmla="*/ 27 w 166"/>
                  <a:gd name="T9" fmla="*/ 48 h 298"/>
                  <a:gd name="T10" fmla="*/ 25 w 166"/>
                  <a:gd name="T11" fmla="*/ 85 h 298"/>
                  <a:gd name="T12" fmla="*/ 27 w 166"/>
                  <a:gd name="T13" fmla="*/ 87 h 298"/>
                  <a:gd name="T14" fmla="*/ 30 w 166"/>
                  <a:gd name="T15" fmla="*/ 91 h 298"/>
                  <a:gd name="T16" fmla="*/ 42 w 166"/>
                  <a:gd name="T17" fmla="*/ 95 h 298"/>
                  <a:gd name="T18" fmla="*/ 50 w 166"/>
                  <a:gd name="T19" fmla="*/ 91 h 298"/>
                  <a:gd name="T20" fmla="*/ 57 w 166"/>
                  <a:gd name="T21" fmla="*/ 97 h 298"/>
                  <a:gd name="T22" fmla="*/ 64 w 166"/>
                  <a:gd name="T23" fmla="*/ 99 h 298"/>
                  <a:gd name="T24" fmla="*/ 68 w 166"/>
                  <a:gd name="T25" fmla="*/ 104 h 298"/>
                  <a:gd name="T26" fmla="*/ 91 w 166"/>
                  <a:gd name="T27" fmla="*/ 104 h 298"/>
                  <a:gd name="T28" fmla="*/ 92 w 166"/>
                  <a:gd name="T29" fmla="*/ 99 h 298"/>
                  <a:gd name="T30" fmla="*/ 98 w 166"/>
                  <a:gd name="T31" fmla="*/ 111 h 298"/>
                  <a:gd name="T32" fmla="*/ 111 w 166"/>
                  <a:gd name="T33" fmla="*/ 122 h 298"/>
                  <a:gd name="T34" fmla="*/ 119 w 166"/>
                  <a:gd name="T35" fmla="*/ 133 h 298"/>
                  <a:gd name="T36" fmla="*/ 120 w 166"/>
                  <a:gd name="T37" fmla="*/ 134 h 298"/>
                  <a:gd name="T38" fmla="*/ 119 w 166"/>
                  <a:gd name="T39" fmla="*/ 140 h 298"/>
                  <a:gd name="T40" fmla="*/ 113 w 166"/>
                  <a:gd name="T41" fmla="*/ 158 h 298"/>
                  <a:gd name="T42" fmla="*/ 105 w 166"/>
                  <a:gd name="T43" fmla="*/ 162 h 298"/>
                  <a:gd name="T44" fmla="*/ 98 w 166"/>
                  <a:gd name="T45" fmla="*/ 171 h 298"/>
                  <a:gd name="T46" fmla="*/ 92 w 166"/>
                  <a:gd name="T47" fmla="*/ 176 h 298"/>
                  <a:gd name="T48" fmla="*/ 90 w 166"/>
                  <a:gd name="T49" fmla="*/ 178 h 298"/>
                  <a:gd name="T50" fmla="*/ 87 w 166"/>
                  <a:gd name="T51" fmla="*/ 183 h 298"/>
                  <a:gd name="T52" fmla="*/ 84 w 166"/>
                  <a:gd name="T53" fmla="*/ 190 h 298"/>
                  <a:gd name="T54" fmla="*/ 91 w 166"/>
                  <a:gd name="T55" fmla="*/ 189 h 298"/>
                  <a:gd name="T56" fmla="*/ 104 w 166"/>
                  <a:gd name="T57" fmla="*/ 196 h 298"/>
                  <a:gd name="T58" fmla="*/ 108 w 166"/>
                  <a:gd name="T59" fmla="*/ 200 h 298"/>
                  <a:gd name="T60" fmla="*/ 133 w 166"/>
                  <a:gd name="T61" fmla="*/ 197 h 298"/>
                  <a:gd name="T62" fmla="*/ 143 w 166"/>
                  <a:gd name="T63" fmla="*/ 213 h 298"/>
                  <a:gd name="T64" fmla="*/ 140 w 166"/>
                  <a:gd name="T65" fmla="*/ 221 h 298"/>
                  <a:gd name="T66" fmla="*/ 145 w 166"/>
                  <a:gd name="T67" fmla="*/ 239 h 298"/>
                  <a:gd name="T68" fmla="*/ 141 w 166"/>
                  <a:gd name="T69" fmla="*/ 247 h 298"/>
                  <a:gd name="T70" fmla="*/ 145 w 166"/>
                  <a:gd name="T71" fmla="*/ 253 h 298"/>
                  <a:gd name="T72" fmla="*/ 155 w 166"/>
                  <a:gd name="T73" fmla="*/ 250 h 298"/>
                  <a:gd name="T74" fmla="*/ 159 w 166"/>
                  <a:gd name="T75" fmla="*/ 252 h 298"/>
                  <a:gd name="T76" fmla="*/ 166 w 166"/>
                  <a:gd name="T77" fmla="*/ 273 h 298"/>
                  <a:gd name="T78" fmla="*/ 165 w 166"/>
                  <a:gd name="T79" fmla="*/ 276 h 298"/>
                  <a:gd name="T80" fmla="*/ 161 w 166"/>
                  <a:gd name="T81" fmla="*/ 278 h 298"/>
                  <a:gd name="T82" fmla="*/ 159 w 166"/>
                  <a:gd name="T83" fmla="*/ 280 h 298"/>
                  <a:gd name="T84" fmla="*/ 158 w 166"/>
                  <a:gd name="T85" fmla="*/ 298 h 2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66" h="298">
                    <a:moveTo>
                      <a:pt x="4" y="0"/>
                    </a:moveTo>
                    <a:lnTo>
                      <a:pt x="4" y="13"/>
                    </a:lnTo>
                    <a:lnTo>
                      <a:pt x="3" y="17"/>
                    </a:lnTo>
                    <a:lnTo>
                      <a:pt x="1" y="21"/>
                    </a:lnTo>
                    <a:lnTo>
                      <a:pt x="0" y="22"/>
                    </a:lnTo>
                    <a:lnTo>
                      <a:pt x="1" y="24"/>
                    </a:lnTo>
                    <a:lnTo>
                      <a:pt x="25" y="42"/>
                    </a:lnTo>
                    <a:lnTo>
                      <a:pt x="28" y="44"/>
                    </a:lnTo>
                    <a:lnTo>
                      <a:pt x="30" y="46"/>
                    </a:lnTo>
                    <a:lnTo>
                      <a:pt x="27" y="48"/>
                    </a:lnTo>
                    <a:lnTo>
                      <a:pt x="13" y="62"/>
                    </a:lnTo>
                    <a:lnTo>
                      <a:pt x="25" y="85"/>
                    </a:lnTo>
                    <a:lnTo>
                      <a:pt x="27" y="85"/>
                    </a:lnTo>
                    <a:lnTo>
                      <a:pt x="27" y="87"/>
                    </a:lnTo>
                    <a:lnTo>
                      <a:pt x="28" y="90"/>
                    </a:lnTo>
                    <a:lnTo>
                      <a:pt x="30" y="91"/>
                    </a:lnTo>
                    <a:lnTo>
                      <a:pt x="41" y="95"/>
                    </a:lnTo>
                    <a:lnTo>
                      <a:pt x="42" y="95"/>
                    </a:lnTo>
                    <a:lnTo>
                      <a:pt x="44" y="94"/>
                    </a:lnTo>
                    <a:lnTo>
                      <a:pt x="50" y="91"/>
                    </a:lnTo>
                    <a:lnTo>
                      <a:pt x="54" y="94"/>
                    </a:lnTo>
                    <a:lnTo>
                      <a:pt x="57" y="97"/>
                    </a:lnTo>
                    <a:lnTo>
                      <a:pt x="63" y="99"/>
                    </a:lnTo>
                    <a:lnTo>
                      <a:pt x="64" y="99"/>
                    </a:lnTo>
                    <a:lnTo>
                      <a:pt x="68" y="102"/>
                    </a:lnTo>
                    <a:lnTo>
                      <a:pt x="68" y="104"/>
                    </a:lnTo>
                    <a:lnTo>
                      <a:pt x="77" y="106"/>
                    </a:lnTo>
                    <a:lnTo>
                      <a:pt x="91" y="104"/>
                    </a:lnTo>
                    <a:lnTo>
                      <a:pt x="92" y="101"/>
                    </a:lnTo>
                    <a:lnTo>
                      <a:pt x="92" y="99"/>
                    </a:lnTo>
                    <a:lnTo>
                      <a:pt x="94" y="101"/>
                    </a:lnTo>
                    <a:lnTo>
                      <a:pt x="98" y="111"/>
                    </a:lnTo>
                    <a:lnTo>
                      <a:pt x="109" y="120"/>
                    </a:lnTo>
                    <a:lnTo>
                      <a:pt x="111" y="122"/>
                    </a:lnTo>
                    <a:lnTo>
                      <a:pt x="117" y="130"/>
                    </a:lnTo>
                    <a:lnTo>
                      <a:pt x="119" y="133"/>
                    </a:lnTo>
                    <a:lnTo>
                      <a:pt x="119" y="134"/>
                    </a:lnTo>
                    <a:lnTo>
                      <a:pt x="120" y="134"/>
                    </a:lnTo>
                    <a:lnTo>
                      <a:pt x="120" y="139"/>
                    </a:lnTo>
                    <a:lnTo>
                      <a:pt x="119" y="140"/>
                    </a:lnTo>
                    <a:lnTo>
                      <a:pt x="113" y="157"/>
                    </a:lnTo>
                    <a:lnTo>
                      <a:pt x="113" y="158"/>
                    </a:lnTo>
                    <a:lnTo>
                      <a:pt x="112" y="159"/>
                    </a:lnTo>
                    <a:lnTo>
                      <a:pt x="105" y="162"/>
                    </a:lnTo>
                    <a:lnTo>
                      <a:pt x="99" y="168"/>
                    </a:lnTo>
                    <a:lnTo>
                      <a:pt x="98" y="171"/>
                    </a:lnTo>
                    <a:lnTo>
                      <a:pt x="98" y="172"/>
                    </a:lnTo>
                    <a:lnTo>
                      <a:pt x="92" y="176"/>
                    </a:lnTo>
                    <a:lnTo>
                      <a:pt x="91" y="176"/>
                    </a:lnTo>
                    <a:lnTo>
                      <a:pt x="90" y="178"/>
                    </a:lnTo>
                    <a:lnTo>
                      <a:pt x="90" y="179"/>
                    </a:lnTo>
                    <a:lnTo>
                      <a:pt x="87" y="183"/>
                    </a:lnTo>
                    <a:lnTo>
                      <a:pt x="87" y="185"/>
                    </a:lnTo>
                    <a:lnTo>
                      <a:pt x="84" y="190"/>
                    </a:lnTo>
                    <a:lnTo>
                      <a:pt x="88" y="190"/>
                    </a:lnTo>
                    <a:lnTo>
                      <a:pt x="91" y="189"/>
                    </a:lnTo>
                    <a:lnTo>
                      <a:pt x="95" y="190"/>
                    </a:lnTo>
                    <a:lnTo>
                      <a:pt x="104" y="196"/>
                    </a:lnTo>
                    <a:lnTo>
                      <a:pt x="106" y="200"/>
                    </a:lnTo>
                    <a:lnTo>
                      <a:pt x="108" y="200"/>
                    </a:lnTo>
                    <a:lnTo>
                      <a:pt x="126" y="197"/>
                    </a:lnTo>
                    <a:lnTo>
                      <a:pt x="133" y="197"/>
                    </a:lnTo>
                    <a:lnTo>
                      <a:pt x="143" y="210"/>
                    </a:lnTo>
                    <a:lnTo>
                      <a:pt x="143" y="213"/>
                    </a:lnTo>
                    <a:lnTo>
                      <a:pt x="140" y="218"/>
                    </a:lnTo>
                    <a:lnTo>
                      <a:pt x="140" y="221"/>
                    </a:lnTo>
                    <a:lnTo>
                      <a:pt x="145" y="233"/>
                    </a:lnTo>
                    <a:lnTo>
                      <a:pt x="145" y="239"/>
                    </a:lnTo>
                    <a:lnTo>
                      <a:pt x="141" y="246"/>
                    </a:lnTo>
                    <a:lnTo>
                      <a:pt x="141" y="247"/>
                    </a:lnTo>
                    <a:lnTo>
                      <a:pt x="145" y="252"/>
                    </a:lnTo>
                    <a:lnTo>
                      <a:pt x="145" y="253"/>
                    </a:lnTo>
                    <a:lnTo>
                      <a:pt x="154" y="252"/>
                    </a:lnTo>
                    <a:lnTo>
                      <a:pt x="155" y="250"/>
                    </a:lnTo>
                    <a:lnTo>
                      <a:pt x="158" y="252"/>
                    </a:lnTo>
                    <a:lnTo>
                      <a:pt x="159" y="252"/>
                    </a:lnTo>
                    <a:lnTo>
                      <a:pt x="161" y="263"/>
                    </a:lnTo>
                    <a:lnTo>
                      <a:pt x="166" y="273"/>
                    </a:lnTo>
                    <a:lnTo>
                      <a:pt x="166" y="276"/>
                    </a:lnTo>
                    <a:lnTo>
                      <a:pt x="165" y="276"/>
                    </a:lnTo>
                    <a:lnTo>
                      <a:pt x="162" y="277"/>
                    </a:lnTo>
                    <a:lnTo>
                      <a:pt x="161" y="278"/>
                    </a:lnTo>
                    <a:lnTo>
                      <a:pt x="159" y="278"/>
                    </a:lnTo>
                    <a:lnTo>
                      <a:pt x="159" y="280"/>
                    </a:lnTo>
                    <a:lnTo>
                      <a:pt x="158" y="284"/>
                    </a:lnTo>
                    <a:lnTo>
                      <a:pt x="158" y="29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87" name="Line 1722">
                <a:extLst>
                  <a:ext uri="{FF2B5EF4-FFF2-40B4-BE49-F238E27FC236}">
                    <a16:creationId xmlns:a16="http://schemas.microsoft.com/office/drawing/2014/main" id="{0557EA7A-A0AB-2839-B4A2-386EA7C87F9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5452" y="1507"/>
                <a:ext cx="3" cy="5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88" name="Freeform 1723">
                <a:extLst>
                  <a:ext uri="{FF2B5EF4-FFF2-40B4-BE49-F238E27FC236}">
                    <a16:creationId xmlns:a16="http://schemas.microsoft.com/office/drawing/2014/main" id="{9F84F377-7F9A-980A-A805-8EC53160B1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73" y="2376"/>
                <a:ext cx="106" cy="149"/>
              </a:xfrm>
              <a:custGeom>
                <a:avLst/>
                <a:gdLst>
                  <a:gd name="T0" fmla="*/ 421 w 421"/>
                  <a:gd name="T1" fmla="*/ 583 h 596"/>
                  <a:gd name="T2" fmla="*/ 400 w 421"/>
                  <a:gd name="T3" fmla="*/ 554 h 596"/>
                  <a:gd name="T4" fmla="*/ 402 w 421"/>
                  <a:gd name="T5" fmla="*/ 546 h 596"/>
                  <a:gd name="T6" fmla="*/ 405 w 421"/>
                  <a:gd name="T7" fmla="*/ 540 h 596"/>
                  <a:gd name="T8" fmla="*/ 402 w 421"/>
                  <a:gd name="T9" fmla="*/ 535 h 596"/>
                  <a:gd name="T10" fmla="*/ 373 w 421"/>
                  <a:gd name="T11" fmla="*/ 529 h 596"/>
                  <a:gd name="T12" fmla="*/ 357 w 421"/>
                  <a:gd name="T13" fmla="*/ 528 h 596"/>
                  <a:gd name="T14" fmla="*/ 342 w 421"/>
                  <a:gd name="T15" fmla="*/ 532 h 596"/>
                  <a:gd name="T16" fmla="*/ 331 w 421"/>
                  <a:gd name="T17" fmla="*/ 522 h 596"/>
                  <a:gd name="T18" fmla="*/ 332 w 421"/>
                  <a:gd name="T19" fmla="*/ 519 h 596"/>
                  <a:gd name="T20" fmla="*/ 342 w 421"/>
                  <a:gd name="T21" fmla="*/ 505 h 596"/>
                  <a:gd name="T22" fmla="*/ 342 w 421"/>
                  <a:gd name="T23" fmla="*/ 494 h 596"/>
                  <a:gd name="T24" fmla="*/ 338 w 421"/>
                  <a:gd name="T25" fmla="*/ 490 h 596"/>
                  <a:gd name="T26" fmla="*/ 328 w 421"/>
                  <a:gd name="T27" fmla="*/ 488 h 596"/>
                  <a:gd name="T28" fmla="*/ 289 w 421"/>
                  <a:gd name="T29" fmla="*/ 488 h 596"/>
                  <a:gd name="T30" fmla="*/ 271 w 421"/>
                  <a:gd name="T31" fmla="*/ 477 h 596"/>
                  <a:gd name="T32" fmla="*/ 276 w 421"/>
                  <a:gd name="T33" fmla="*/ 455 h 596"/>
                  <a:gd name="T34" fmla="*/ 275 w 421"/>
                  <a:gd name="T35" fmla="*/ 448 h 596"/>
                  <a:gd name="T36" fmla="*/ 258 w 421"/>
                  <a:gd name="T37" fmla="*/ 431 h 596"/>
                  <a:gd name="T38" fmla="*/ 259 w 421"/>
                  <a:gd name="T39" fmla="*/ 418 h 596"/>
                  <a:gd name="T40" fmla="*/ 258 w 421"/>
                  <a:gd name="T41" fmla="*/ 398 h 596"/>
                  <a:gd name="T42" fmla="*/ 254 w 421"/>
                  <a:gd name="T43" fmla="*/ 377 h 596"/>
                  <a:gd name="T44" fmla="*/ 259 w 421"/>
                  <a:gd name="T45" fmla="*/ 351 h 596"/>
                  <a:gd name="T46" fmla="*/ 236 w 421"/>
                  <a:gd name="T47" fmla="*/ 332 h 596"/>
                  <a:gd name="T48" fmla="*/ 234 w 421"/>
                  <a:gd name="T49" fmla="*/ 325 h 596"/>
                  <a:gd name="T50" fmla="*/ 239 w 421"/>
                  <a:gd name="T51" fmla="*/ 303 h 596"/>
                  <a:gd name="T52" fmla="*/ 244 w 421"/>
                  <a:gd name="T53" fmla="*/ 289 h 596"/>
                  <a:gd name="T54" fmla="*/ 240 w 421"/>
                  <a:gd name="T55" fmla="*/ 275 h 596"/>
                  <a:gd name="T56" fmla="*/ 252 w 421"/>
                  <a:gd name="T57" fmla="*/ 257 h 596"/>
                  <a:gd name="T58" fmla="*/ 259 w 421"/>
                  <a:gd name="T59" fmla="*/ 236 h 596"/>
                  <a:gd name="T60" fmla="*/ 229 w 421"/>
                  <a:gd name="T61" fmla="*/ 227 h 596"/>
                  <a:gd name="T62" fmla="*/ 223 w 421"/>
                  <a:gd name="T63" fmla="*/ 222 h 596"/>
                  <a:gd name="T64" fmla="*/ 212 w 421"/>
                  <a:gd name="T65" fmla="*/ 212 h 596"/>
                  <a:gd name="T66" fmla="*/ 177 w 421"/>
                  <a:gd name="T67" fmla="*/ 227 h 596"/>
                  <a:gd name="T68" fmla="*/ 151 w 421"/>
                  <a:gd name="T69" fmla="*/ 220 h 596"/>
                  <a:gd name="T70" fmla="*/ 149 w 421"/>
                  <a:gd name="T71" fmla="*/ 202 h 596"/>
                  <a:gd name="T72" fmla="*/ 134 w 421"/>
                  <a:gd name="T73" fmla="*/ 200 h 596"/>
                  <a:gd name="T74" fmla="*/ 139 w 421"/>
                  <a:gd name="T75" fmla="*/ 190 h 596"/>
                  <a:gd name="T76" fmla="*/ 134 w 421"/>
                  <a:gd name="T77" fmla="*/ 170 h 596"/>
                  <a:gd name="T78" fmla="*/ 129 w 421"/>
                  <a:gd name="T79" fmla="*/ 170 h 596"/>
                  <a:gd name="T80" fmla="*/ 118 w 421"/>
                  <a:gd name="T81" fmla="*/ 176 h 596"/>
                  <a:gd name="T82" fmla="*/ 91 w 421"/>
                  <a:gd name="T83" fmla="*/ 171 h 596"/>
                  <a:gd name="T84" fmla="*/ 62 w 421"/>
                  <a:gd name="T85" fmla="*/ 156 h 596"/>
                  <a:gd name="T86" fmla="*/ 55 w 421"/>
                  <a:gd name="T87" fmla="*/ 139 h 596"/>
                  <a:gd name="T88" fmla="*/ 40 w 421"/>
                  <a:gd name="T89" fmla="*/ 135 h 596"/>
                  <a:gd name="T90" fmla="*/ 22 w 421"/>
                  <a:gd name="T91" fmla="*/ 104 h 596"/>
                  <a:gd name="T92" fmla="*/ 16 w 421"/>
                  <a:gd name="T93" fmla="*/ 82 h 596"/>
                  <a:gd name="T94" fmla="*/ 18 w 421"/>
                  <a:gd name="T95" fmla="*/ 76 h 596"/>
                  <a:gd name="T96" fmla="*/ 15 w 421"/>
                  <a:gd name="T97" fmla="*/ 64 h 596"/>
                  <a:gd name="T98" fmla="*/ 4 w 421"/>
                  <a:gd name="T99" fmla="*/ 42 h 5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421" h="596">
                    <a:moveTo>
                      <a:pt x="420" y="596"/>
                    </a:moveTo>
                    <a:lnTo>
                      <a:pt x="421" y="590"/>
                    </a:lnTo>
                    <a:lnTo>
                      <a:pt x="421" y="583"/>
                    </a:lnTo>
                    <a:lnTo>
                      <a:pt x="413" y="572"/>
                    </a:lnTo>
                    <a:lnTo>
                      <a:pt x="403" y="562"/>
                    </a:lnTo>
                    <a:lnTo>
                      <a:pt x="400" y="554"/>
                    </a:lnTo>
                    <a:lnTo>
                      <a:pt x="400" y="551"/>
                    </a:lnTo>
                    <a:lnTo>
                      <a:pt x="399" y="550"/>
                    </a:lnTo>
                    <a:lnTo>
                      <a:pt x="402" y="546"/>
                    </a:lnTo>
                    <a:lnTo>
                      <a:pt x="403" y="541"/>
                    </a:lnTo>
                    <a:lnTo>
                      <a:pt x="405" y="541"/>
                    </a:lnTo>
                    <a:lnTo>
                      <a:pt x="405" y="540"/>
                    </a:lnTo>
                    <a:lnTo>
                      <a:pt x="406" y="539"/>
                    </a:lnTo>
                    <a:lnTo>
                      <a:pt x="405" y="536"/>
                    </a:lnTo>
                    <a:lnTo>
                      <a:pt x="402" y="535"/>
                    </a:lnTo>
                    <a:lnTo>
                      <a:pt x="400" y="535"/>
                    </a:lnTo>
                    <a:lnTo>
                      <a:pt x="384" y="530"/>
                    </a:lnTo>
                    <a:lnTo>
                      <a:pt x="373" y="529"/>
                    </a:lnTo>
                    <a:lnTo>
                      <a:pt x="367" y="529"/>
                    </a:lnTo>
                    <a:lnTo>
                      <a:pt x="361" y="528"/>
                    </a:lnTo>
                    <a:lnTo>
                      <a:pt x="357" y="528"/>
                    </a:lnTo>
                    <a:lnTo>
                      <a:pt x="354" y="529"/>
                    </a:lnTo>
                    <a:lnTo>
                      <a:pt x="353" y="529"/>
                    </a:lnTo>
                    <a:lnTo>
                      <a:pt x="342" y="532"/>
                    </a:lnTo>
                    <a:lnTo>
                      <a:pt x="335" y="532"/>
                    </a:lnTo>
                    <a:lnTo>
                      <a:pt x="335" y="530"/>
                    </a:lnTo>
                    <a:lnTo>
                      <a:pt x="331" y="522"/>
                    </a:lnTo>
                    <a:lnTo>
                      <a:pt x="331" y="521"/>
                    </a:lnTo>
                    <a:lnTo>
                      <a:pt x="332" y="521"/>
                    </a:lnTo>
                    <a:lnTo>
                      <a:pt x="332" y="519"/>
                    </a:lnTo>
                    <a:lnTo>
                      <a:pt x="333" y="518"/>
                    </a:lnTo>
                    <a:lnTo>
                      <a:pt x="339" y="507"/>
                    </a:lnTo>
                    <a:lnTo>
                      <a:pt x="342" y="505"/>
                    </a:lnTo>
                    <a:lnTo>
                      <a:pt x="343" y="505"/>
                    </a:lnTo>
                    <a:lnTo>
                      <a:pt x="343" y="501"/>
                    </a:lnTo>
                    <a:lnTo>
                      <a:pt x="342" y="494"/>
                    </a:lnTo>
                    <a:lnTo>
                      <a:pt x="342" y="493"/>
                    </a:lnTo>
                    <a:lnTo>
                      <a:pt x="340" y="493"/>
                    </a:lnTo>
                    <a:lnTo>
                      <a:pt x="338" y="490"/>
                    </a:lnTo>
                    <a:lnTo>
                      <a:pt x="335" y="490"/>
                    </a:lnTo>
                    <a:lnTo>
                      <a:pt x="332" y="488"/>
                    </a:lnTo>
                    <a:lnTo>
                      <a:pt x="328" y="488"/>
                    </a:lnTo>
                    <a:lnTo>
                      <a:pt x="310" y="491"/>
                    </a:lnTo>
                    <a:lnTo>
                      <a:pt x="299" y="491"/>
                    </a:lnTo>
                    <a:lnTo>
                      <a:pt x="289" y="488"/>
                    </a:lnTo>
                    <a:lnTo>
                      <a:pt x="272" y="478"/>
                    </a:lnTo>
                    <a:lnTo>
                      <a:pt x="271" y="478"/>
                    </a:lnTo>
                    <a:lnTo>
                      <a:pt x="271" y="477"/>
                    </a:lnTo>
                    <a:lnTo>
                      <a:pt x="272" y="465"/>
                    </a:lnTo>
                    <a:lnTo>
                      <a:pt x="275" y="459"/>
                    </a:lnTo>
                    <a:lnTo>
                      <a:pt x="276" y="455"/>
                    </a:lnTo>
                    <a:lnTo>
                      <a:pt x="276" y="454"/>
                    </a:lnTo>
                    <a:lnTo>
                      <a:pt x="275" y="449"/>
                    </a:lnTo>
                    <a:lnTo>
                      <a:pt x="275" y="448"/>
                    </a:lnTo>
                    <a:lnTo>
                      <a:pt x="273" y="448"/>
                    </a:lnTo>
                    <a:lnTo>
                      <a:pt x="268" y="441"/>
                    </a:lnTo>
                    <a:lnTo>
                      <a:pt x="258" y="431"/>
                    </a:lnTo>
                    <a:lnTo>
                      <a:pt x="258" y="426"/>
                    </a:lnTo>
                    <a:lnTo>
                      <a:pt x="259" y="420"/>
                    </a:lnTo>
                    <a:lnTo>
                      <a:pt x="259" y="418"/>
                    </a:lnTo>
                    <a:lnTo>
                      <a:pt x="261" y="416"/>
                    </a:lnTo>
                    <a:lnTo>
                      <a:pt x="261" y="402"/>
                    </a:lnTo>
                    <a:lnTo>
                      <a:pt x="258" y="398"/>
                    </a:lnTo>
                    <a:lnTo>
                      <a:pt x="257" y="394"/>
                    </a:lnTo>
                    <a:lnTo>
                      <a:pt x="257" y="391"/>
                    </a:lnTo>
                    <a:lnTo>
                      <a:pt x="254" y="377"/>
                    </a:lnTo>
                    <a:lnTo>
                      <a:pt x="257" y="371"/>
                    </a:lnTo>
                    <a:lnTo>
                      <a:pt x="259" y="361"/>
                    </a:lnTo>
                    <a:lnTo>
                      <a:pt x="259" y="351"/>
                    </a:lnTo>
                    <a:lnTo>
                      <a:pt x="252" y="346"/>
                    </a:lnTo>
                    <a:lnTo>
                      <a:pt x="239" y="339"/>
                    </a:lnTo>
                    <a:lnTo>
                      <a:pt x="236" y="332"/>
                    </a:lnTo>
                    <a:lnTo>
                      <a:pt x="236" y="331"/>
                    </a:lnTo>
                    <a:lnTo>
                      <a:pt x="234" y="327"/>
                    </a:lnTo>
                    <a:lnTo>
                      <a:pt x="234" y="325"/>
                    </a:lnTo>
                    <a:lnTo>
                      <a:pt x="236" y="324"/>
                    </a:lnTo>
                    <a:lnTo>
                      <a:pt x="239" y="313"/>
                    </a:lnTo>
                    <a:lnTo>
                      <a:pt x="239" y="303"/>
                    </a:lnTo>
                    <a:lnTo>
                      <a:pt x="240" y="301"/>
                    </a:lnTo>
                    <a:lnTo>
                      <a:pt x="244" y="293"/>
                    </a:lnTo>
                    <a:lnTo>
                      <a:pt x="244" y="289"/>
                    </a:lnTo>
                    <a:lnTo>
                      <a:pt x="241" y="283"/>
                    </a:lnTo>
                    <a:lnTo>
                      <a:pt x="240" y="282"/>
                    </a:lnTo>
                    <a:lnTo>
                      <a:pt x="240" y="275"/>
                    </a:lnTo>
                    <a:lnTo>
                      <a:pt x="241" y="268"/>
                    </a:lnTo>
                    <a:lnTo>
                      <a:pt x="245" y="262"/>
                    </a:lnTo>
                    <a:lnTo>
                      <a:pt x="252" y="257"/>
                    </a:lnTo>
                    <a:lnTo>
                      <a:pt x="261" y="244"/>
                    </a:lnTo>
                    <a:lnTo>
                      <a:pt x="261" y="237"/>
                    </a:lnTo>
                    <a:lnTo>
                      <a:pt x="259" y="236"/>
                    </a:lnTo>
                    <a:lnTo>
                      <a:pt x="233" y="229"/>
                    </a:lnTo>
                    <a:lnTo>
                      <a:pt x="230" y="227"/>
                    </a:lnTo>
                    <a:lnTo>
                      <a:pt x="229" y="227"/>
                    </a:lnTo>
                    <a:lnTo>
                      <a:pt x="226" y="226"/>
                    </a:lnTo>
                    <a:lnTo>
                      <a:pt x="226" y="224"/>
                    </a:lnTo>
                    <a:lnTo>
                      <a:pt x="223" y="222"/>
                    </a:lnTo>
                    <a:lnTo>
                      <a:pt x="222" y="217"/>
                    </a:lnTo>
                    <a:lnTo>
                      <a:pt x="220" y="216"/>
                    </a:lnTo>
                    <a:lnTo>
                      <a:pt x="212" y="212"/>
                    </a:lnTo>
                    <a:lnTo>
                      <a:pt x="211" y="212"/>
                    </a:lnTo>
                    <a:lnTo>
                      <a:pt x="192" y="222"/>
                    </a:lnTo>
                    <a:lnTo>
                      <a:pt x="177" y="227"/>
                    </a:lnTo>
                    <a:lnTo>
                      <a:pt x="165" y="226"/>
                    </a:lnTo>
                    <a:lnTo>
                      <a:pt x="153" y="222"/>
                    </a:lnTo>
                    <a:lnTo>
                      <a:pt x="151" y="220"/>
                    </a:lnTo>
                    <a:lnTo>
                      <a:pt x="152" y="219"/>
                    </a:lnTo>
                    <a:lnTo>
                      <a:pt x="152" y="206"/>
                    </a:lnTo>
                    <a:lnTo>
                      <a:pt x="149" y="202"/>
                    </a:lnTo>
                    <a:lnTo>
                      <a:pt x="146" y="202"/>
                    </a:lnTo>
                    <a:lnTo>
                      <a:pt x="135" y="200"/>
                    </a:lnTo>
                    <a:lnTo>
                      <a:pt x="134" y="200"/>
                    </a:lnTo>
                    <a:lnTo>
                      <a:pt x="135" y="197"/>
                    </a:lnTo>
                    <a:lnTo>
                      <a:pt x="137" y="195"/>
                    </a:lnTo>
                    <a:lnTo>
                      <a:pt x="139" y="190"/>
                    </a:lnTo>
                    <a:lnTo>
                      <a:pt x="139" y="188"/>
                    </a:lnTo>
                    <a:lnTo>
                      <a:pt x="137" y="174"/>
                    </a:lnTo>
                    <a:lnTo>
                      <a:pt x="134" y="170"/>
                    </a:lnTo>
                    <a:lnTo>
                      <a:pt x="134" y="169"/>
                    </a:lnTo>
                    <a:lnTo>
                      <a:pt x="129" y="169"/>
                    </a:lnTo>
                    <a:lnTo>
                      <a:pt x="129" y="170"/>
                    </a:lnTo>
                    <a:lnTo>
                      <a:pt x="128" y="170"/>
                    </a:lnTo>
                    <a:lnTo>
                      <a:pt x="122" y="174"/>
                    </a:lnTo>
                    <a:lnTo>
                      <a:pt x="118" y="176"/>
                    </a:lnTo>
                    <a:lnTo>
                      <a:pt x="102" y="174"/>
                    </a:lnTo>
                    <a:lnTo>
                      <a:pt x="93" y="171"/>
                    </a:lnTo>
                    <a:lnTo>
                      <a:pt x="91" y="171"/>
                    </a:lnTo>
                    <a:lnTo>
                      <a:pt x="91" y="170"/>
                    </a:lnTo>
                    <a:lnTo>
                      <a:pt x="64" y="157"/>
                    </a:lnTo>
                    <a:lnTo>
                      <a:pt x="62" y="156"/>
                    </a:lnTo>
                    <a:lnTo>
                      <a:pt x="61" y="156"/>
                    </a:lnTo>
                    <a:lnTo>
                      <a:pt x="61" y="152"/>
                    </a:lnTo>
                    <a:lnTo>
                      <a:pt x="55" y="139"/>
                    </a:lnTo>
                    <a:lnTo>
                      <a:pt x="48" y="134"/>
                    </a:lnTo>
                    <a:lnTo>
                      <a:pt x="42" y="135"/>
                    </a:lnTo>
                    <a:lnTo>
                      <a:pt x="40" y="135"/>
                    </a:lnTo>
                    <a:lnTo>
                      <a:pt x="38" y="134"/>
                    </a:lnTo>
                    <a:lnTo>
                      <a:pt x="38" y="133"/>
                    </a:lnTo>
                    <a:lnTo>
                      <a:pt x="22" y="104"/>
                    </a:lnTo>
                    <a:lnTo>
                      <a:pt x="16" y="100"/>
                    </a:lnTo>
                    <a:lnTo>
                      <a:pt x="14" y="86"/>
                    </a:lnTo>
                    <a:lnTo>
                      <a:pt x="16" y="82"/>
                    </a:lnTo>
                    <a:lnTo>
                      <a:pt x="16" y="81"/>
                    </a:lnTo>
                    <a:lnTo>
                      <a:pt x="18" y="78"/>
                    </a:lnTo>
                    <a:lnTo>
                      <a:pt x="18" y="76"/>
                    </a:lnTo>
                    <a:lnTo>
                      <a:pt x="19" y="68"/>
                    </a:lnTo>
                    <a:lnTo>
                      <a:pt x="18" y="65"/>
                    </a:lnTo>
                    <a:lnTo>
                      <a:pt x="15" y="64"/>
                    </a:lnTo>
                    <a:lnTo>
                      <a:pt x="12" y="61"/>
                    </a:lnTo>
                    <a:lnTo>
                      <a:pt x="5" y="53"/>
                    </a:lnTo>
                    <a:lnTo>
                      <a:pt x="4" y="42"/>
                    </a:lnTo>
                    <a:lnTo>
                      <a:pt x="4" y="25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89" name="Freeform 1724">
                <a:extLst>
                  <a:ext uri="{FF2B5EF4-FFF2-40B4-BE49-F238E27FC236}">
                    <a16:creationId xmlns:a16="http://schemas.microsoft.com/office/drawing/2014/main" id="{02F97D00-A1CB-E83F-CF6F-19933265C3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0" y="2096"/>
                <a:ext cx="112" cy="93"/>
              </a:xfrm>
              <a:custGeom>
                <a:avLst/>
                <a:gdLst>
                  <a:gd name="T0" fmla="*/ 382 w 446"/>
                  <a:gd name="T1" fmla="*/ 370 h 373"/>
                  <a:gd name="T2" fmla="*/ 378 w 446"/>
                  <a:gd name="T3" fmla="*/ 360 h 373"/>
                  <a:gd name="T4" fmla="*/ 383 w 446"/>
                  <a:gd name="T5" fmla="*/ 343 h 373"/>
                  <a:gd name="T6" fmla="*/ 398 w 446"/>
                  <a:gd name="T7" fmla="*/ 314 h 373"/>
                  <a:gd name="T8" fmla="*/ 423 w 446"/>
                  <a:gd name="T9" fmla="*/ 276 h 373"/>
                  <a:gd name="T10" fmla="*/ 433 w 446"/>
                  <a:gd name="T11" fmla="*/ 269 h 373"/>
                  <a:gd name="T12" fmla="*/ 442 w 446"/>
                  <a:gd name="T13" fmla="*/ 239 h 373"/>
                  <a:gd name="T14" fmla="*/ 446 w 446"/>
                  <a:gd name="T15" fmla="*/ 220 h 373"/>
                  <a:gd name="T16" fmla="*/ 439 w 446"/>
                  <a:gd name="T17" fmla="*/ 202 h 373"/>
                  <a:gd name="T18" fmla="*/ 433 w 446"/>
                  <a:gd name="T19" fmla="*/ 198 h 373"/>
                  <a:gd name="T20" fmla="*/ 429 w 446"/>
                  <a:gd name="T21" fmla="*/ 199 h 373"/>
                  <a:gd name="T22" fmla="*/ 428 w 446"/>
                  <a:gd name="T23" fmla="*/ 202 h 373"/>
                  <a:gd name="T24" fmla="*/ 398 w 446"/>
                  <a:gd name="T25" fmla="*/ 169 h 373"/>
                  <a:gd name="T26" fmla="*/ 376 w 446"/>
                  <a:gd name="T27" fmla="*/ 152 h 373"/>
                  <a:gd name="T28" fmla="*/ 372 w 446"/>
                  <a:gd name="T29" fmla="*/ 150 h 373"/>
                  <a:gd name="T30" fmla="*/ 368 w 446"/>
                  <a:gd name="T31" fmla="*/ 152 h 373"/>
                  <a:gd name="T32" fmla="*/ 363 w 446"/>
                  <a:gd name="T33" fmla="*/ 150 h 373"/>
                  <a:gd name="T34" fmla="*/ 359 w 446"/>
                  <a:gd name="T35" fmla="*/ 139 h 373"/>
                  <a:gd name="T36" fmla="*/ 361 w 446"/>
                  <a:gd name="T37" fmla="*/ 135 h 373"/>
                  <a:gd name="T38" fmla="*/ 358 w 446"/>
                  <a:gd name="T39" fmla="*/ 131 h 373"/>
                  <a:gd name="T40" fmla="*/ 335 w 446"/>
                  <a:gd name="T41" fmla="*/ 109 h 373"/>
                  <a:gd name="T42" fmla="*/ 334 w 446"/>
                  <a:gd name="T43" fmla="*/ 107 h 373"/>
                  <a:gd name="T44" fmla="*/ 330 w 446"/>
                  <a:gd name="T45" fmla="*/ 103 h 373"/>
                  <a:gd name="T46" fmla="*/ 323 w 446"/>
                  <a:gd name="T47" fmla="*/ 92 h 373"/>
                  <a:gd name="T48" fmla="*/ 326 w 446"/>
                  <a:gd name="T49" fmla="*/ 78 h 373"/>
                  <a:gd name="T50" fmla="*/ 335 w 446"/>
                  <a:gd name="T51" fmla="*/ 69 h 373"/>
                  <a:gd name="T52" fmla="*/ 348 w 446"/>
                  <a:gd name="T53" fmla="*/ 68 h 373"/>
                  <a:gd name="T54" fmla="*/ 349 w 446"/>
                  <a:gd name="T55" fmla="*/ 67 h 373"/>
                  <a:gd name="T56" fmla="*/ 359 w 446"/>
                  <a:gd name="T57" fmla="*/ 52 h 373"/>
                  <a:gd name="T58" fmla="*/ 363 w 446"/>
                  <a:gd name="T59" fmla="*/ 47 h 373"/>
                  <a:gd name="T60" fmla="*/ 365 w 446"/>
                  <a:gd name="T61" fmla="*/ 43 h 373"/>
                  <a:gd name="T62" fmla="*/ 362 w 446"/>
                  <a:gd name="T63" fmla="*/ 19 h 373"/>
                  <a:gd name="T64" fmla="*/ 361 w 446"/>
                  <a:gd name="T65" fmla="*/ 18 h 373"/>
                  <a:gd name="T66" fmla="*/ 306 w 446"/>
                  <a:gd name="T67" fmla="*/ 9 h 373"/>
                  <a:gd name="T68" fmla="*/ 303 w 446"/>
                  <a:gd name="T69" fmla="*/ 7 h 373"/>
                  <a:gd name="T70" fmla="*/ 294 w 446"/>
                  <a:gd name="T71" fmla="*/ 5 h 373"/>
                  <a:gd name="T72" fmla="*/ 284 w 446"/>
                  <a:gd name="T73" fmla="*/ 4 h 373"/>
                  <a:gd name="T74" fmla="*/ 273 w 446"/>
                  <a:gd name="T75" fmla="*/ 2 h 373"/>
                  <a:gd name="T76" fmla="*/ 266 w 446"/>
                  <a:gd name="T77" fmla="*/ 1 h 373"/>
                  <a:gd name="T78" fmla="*/ 222 w 446"/>
                  <a:gd name="T79" fmla="*/ 0 h 373"/>
                  <a:gd name="T80" fmla="*/ 206 w 446"/>
                  <a:gd name="T81" fmla="*/ 2 h 373"/>
                  <a:gd name="T82" fmla="*/ 200 w 446"/>
                  <a:gd name="T83" fmla="*/ 4 h 373"/>
                  <a:gd name="T84" fmla="*/ 151 w 446"/>
                  <a:gd name="T85" fmla="*/ 8 h 373"/>
                  <a:gd name="T86" fmla="*/ 126 w 446"/>
                  <a:gd name="T87" fmla="*/ 12 h 373"/>
                  <a:gd name="T88" fmla="*/ 123 w 446"/>
                  <a:gd name="T89" fmla="*/ 14 h 373"/>
                  <a:gd name="T90" fmla="*/ 73 w 446"/>
                  <a:gd name="T91" fmla="*/ 23 h 373"/>
                  <a:gd name="T92" fmla="*/ 67 w 446"/>
                  <a:gd name="T93" fmla="*/ 23 h 373"/>
                  <a:gd name="T94" fmla="*/ 51 w 446"/>
                  <a:gd name="T95" fmla="*/ 29 h 373"/>
                  <a:gd name="T96" fmla="*/ 44 w 446"/>
                  <a:gd name="T97" fmla="*/ 32 h 373"/>
                  <a:gd name="T98" fmla="*/ 31 w 446"/>
                  <a:gd name="T99" fmla="*/ 29 h 373"/>
                  <a:gd name="T100" fmla="*/ 0 w 446"/>
                  <a:gd name="T101" fmla="*/ 16 h 3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446" h="373">
                    <a:moveTo>
                      <a:pt x="382" y="373"/>
                    </a:moveTo>
                    <a:lnTo>
                      <a:pt x="382" y="370"/>
                    </a:lnTo>
                    <a:lnTo>
                      <a:pt x="380" y="368"/>
                    </a:lnTo>
                    <a:lnTo>
                      <a:pt x="378" y="360"/>
                    </a:lnTo>
                    <a:lnTo>
                      <a:pt x="378" y="356"/>
                    </a:lnTo>
                    <a:lnTo>
                      <a:pt x="383" y="343"/>
                    </a:lnTo>
                    <a:lnTo>
                      <a:pt x="390" y="333"/>
                    </a:lnTo>
                    <a:lnTo>
                      <a:pt x="398" y="314"/>
                    </a:lnTo>
                    <a:lnTo>
                      <a:pt x="411" y="300"/>
                    </a:lnTo>
                    <a:lnTo>
                      <a:pt x="423" y="276"/>
                    </a:lnTo>
                    <a:lnTo>
                      <a:pt x="433" y="270"/>
                    </a:lnTo>
                    <a:lnTo>
                      <a:pt x="433" y="269"/>
                    </a:lnTo>
                    <a:lnTo>
                      <a:pt x="436" y="266"/>
                    </a:lnTo>
                    <a:lnTo>
                      <a:pt x="442" y="239"/>
                    </a:lnTo>
                    <a:lnTo>
                      <a:pt x="443" y="223"/>
                    </a:lnTo>
                    <a:lnTo>
                      <a:pt x="446" y="220"/>
                    </a:lnTo>
                    <a:lnTo>
                      <a:pt x="446" y="213"/>
                    </a:lnTo>
                    <a:lnTo>
                      <a:pt x="439" y="202"/>
                    </a:lnTo>
                    <a:lnTo>
                      <a:pt x="439" y="201"/>
                    </a:lnTo>
                    <a:lnTo>
                      <a:pt x="433" y="198"/>
                    </a:lnTo>
                    <a:lnTo>
                      <a:pt x="430" y="198"/>
                    </a:lnTo>
                    <a:lnTo>
                      <a:pt x="429" y="199"/>
                    </a:lnTo>
                    <a:lnTo>
                      <a:pt x="429" y="202"/>
                    </a:lnTo>
                    <a:lnTo>
                      <a:pt x="428" y="202"/>
                    </a:lnTo>
                    <a:lnTo>
                      <a:pt x="411" y="191"/>
                    </a:lnTo>
                    <a:lnTo>
                      <a:pt x="398" y="169"/>
                    </a:lnTo>
                    <a:lnTo>
                      <a:pt x="389" y="160"/>
                    </a:lnTo>
                    <a:lnTo>
                      <a:pt x="376" y="152"/>
                    </a:lnTo>
                    <a:lnTo>
                      <a:pt x="375" y="150"/>
                    </a:lnTo>
                    <a:lnTo>
                      <a:pt x="372" y="150"/>
                    </a:lnTo>
                    <a:lnTo>
                      <a:pt x="370" y="149"/>
                    </a:lnTo>
                    <a:lnTo>
                      <a:pt x="368" y="152"/>
                    </a:lnTo>
                    <a:lnTo>
                      <a:pt x="363" y="152"/>
                    </a:lnTo>
                    <a:lnTo>
                      <a:pt x="363" y="150"/>
                    </a:lnTo>
                    <a:lnTo>
                      <a:pt x="359" y="141"/>
                    </a:lnTo>
                    <a:lnTo>
                      <a:pt x="359" y="139"/>
                    </a:lnTo>
                    <a:lnTo>
                      <a:pt x="361" y="136"/>
                    </a:lnTo>
                    <a:lnTo>
                      <a:pt x="361" y="135"/>
                    </a:lnTo>
                    <a:lnTo>
                      <a:pt x="359" y="134"/>
                    </a:lnTo>
                    <a:lnTo>
                      <a:pt x="358" y="131"/>
                    </a:lnTo>
                    <a:lnTo>
                      <a:pt x="340" y="121"/>
                    </a:lnTo>
                    <a:lnTo>
                      <a:pt x="335" y="109"/>
                    </a:lnTo>
                    <a:lnTo>
                      <a:pt x="335" y="107"/>
                    </a:lnTo>
                    <a:lnTo>
                      <a:pt x="334" y="107"/>
                    </a:lnTo>
                    <a:lnTo>
                      <a:pt x="333" y="105"/>
                    </a:lnTo>
                    <a:lnTo>
                      <a:pt x="330" y="103"/>
                    </a:lnTo>
                    <a:lnTo>
                      <a:pt x="328" y="103"/>
                    </a:lnTo>
                    <a:lnTo>
                      <a:pt x="323" y="92"/>
                    </a:lnTo>
                    <a:lnTo>
                      <a:pt x="323" y="82"/>
                    </a:lnTo>
                    <a:lnTo>
                      <a:pt x="326" y="78"/>
                    </a:lnTo>
                    <a:lnTo>
                      <a:pt x="331" y="72"/>
                    </a:lnTo>
                    <a:lnTo>
                      <a:pt x="335" y="69"/>
                    </a:lnTo>
                    <a:lnTo>
                      <a:pt x="344" y="69"/>
                    </a:lnTo>
                    <a:lnTo>
                      <a:pt x="348" y="68"/>
                    </a:lnTo>
                    <a:lnTo>
                      <a:pt x="349" y="68"/>
                    </a:lnTo>
                    <a:lnTo>
                      <a:pt x="349" y="67"/>
                    </a:lnTo>
                    <a:lnTo>
                      <a:pt x="351" y="65"/>
                    </a:lnTo>
                    <a:lnTo>
                      <a:pt x="359" y="52"/>
                    </a:lnTo>
                    <a:lnTo>
                      <a:pt x="362" y="50"/>
                    </a:lnTo>
                    <a:lnTo>
                      <a:pt x="363" y="47"/>
                    </a:lnTo>
                    <a:lnTo>
                      <a:pt x="365" y="46"/>
                    </a:lnTo>
                    <a:lnTo>
                      <a:pt x="365" y="43"/>
                    </a:lnTo>
                    <a:lnTo>
                      <a:pt x="363" y="39"/>
                    </a:lnTo>
                    <a:lnTo>
                      <a:pt x="362" y="19"/>
                    </a:lnTo>
                    <a:lnTo>
                      <a:pt x="363" y="18"/>
                    </a:lnTo>
                    <a:lnTo>
                      <a:pt x="361" y="18"/>
                    </a:lnTo>
                    <a:lnTo>
                      <a:pt x="351" y="21"/>
                    </a:lnTo>
                    <a:lnTo>
                      <a:pt x="306" y="9"/>
                    </a:lnTo>
                    <a:lnTo>
                      <a:pt x="303" y="8"/>
                    </a:lnTo>
                    <a:lnTo>
                      <a:pt x="303" y="7"/>
                    </a:lnTo>
                    <a:lnTo>
                      <a:pt x="302" y="5"/>
                    </a:lnTo>
                    <a:lnTo>
                      <a:pt x="294" y="5"/>
                    </a:lnTo>
                    <a:lnTo>
                      <a:pt x="288" y="4"/>
                    </a:lnTo>
                    <a:lnTo>
                      <a:pt x="284" y="4"/>
                    </a:lnTo>
                    <a:lnTo>
                      <a:pt x="278" y="2"/>
                    </a:lnTo>
                    <a:lnTo>
                      <a:pt x="273" y="2"/>
                    </a:lnTo>
                    <a:lnTo>
                      <a:pt x="268" y="1"/>
                    </a:lnTo>
                    <a:lnTo>
                      <a:pt x="266" y="1"/>
                    </a:lnTo>
                    <a:lnTo>
                      <a:pt x="260" y="0"/>
                    </a:lnTo>
                    <a:lnTo>
                      <a:pt x="222" y="0"/>
                    </a:lnTo>
                    <a:lnTo>
                      <a:pt x="220" y="1"/>
                    </a:lnTo>
                    <a:lnTo>
                      <a:pt x="206" y="2"/>
                    </a:lnTo>
                    <a:lnTo>
                      <a:pt x="201" y="2"/>
                    </a:lnTo>
                    <a:lnTo>
                      <a:pt x="200" y="4"/>
                    </a:lnTo>
                    <a:lnTo>
                      <a:pt x="179" y="8"/>
                    </a:lnTo>
                    <a:lnTo>
                      <a:pt x="151" y="8"/>
                    </a:lnTo>
                    <a:lnTo>
                      <a:pt x="133" y="12"/>
                    </a:lnTo>
                    <a:lnTo>
                      <a:pt x="126" y="12"/>
                    </a:lnTo>
                    <a:lnTo>
                      <a:pt x="126" y="14"/>
                    </a:lnTo>
                    <a:lnTo>
                      <a:pt x="123" y="14"/>
                    </a:lnTo>
                    <a:lnTo>
                      <a:pt x="81" y="21"/>
                    </a:lnTo>
                    <a:lnTo>
                      <a:pt x="73" y="23"/>
                    </a:lnTo>
                    <a:lnTo>
                      <a:pt x="70" y="25"/>
                    </a:lnTo>
                    <a:lnTo>
                      <a:pt x="67" y="23"/>
                    </a:lnTo>
                    <a:lnTo>
                      <a:pt x="56" y="28"/>
                    </a:lnTo>
                    <a:lnTo>
                      <a:pt x="51" y="29"/>
                    </a:lnTo>
                    <a:lnTo>
                      <a:pt x="49" y="29"/>
                    </a:lnTo>
                    <a:lnTo>
                      <a:pt x="44" y="32"/>
                    </a:lnTo>
                    <a:lnTo>
                      <a:pt x="37" y="32"/>
                    </a:lnTo>
                    <a:lnTo>
                      <a:pt x="31" y="29"/>
                    </a:lnTo>
                    <a:lnTo>
                      <a:pt x="10" y="16"/>
                    </a:lnTo>
                    <a:lnTo>
                      <a:pt x="0" y="1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90" name="Freeform 1725">
                <a:extLst>
                  <a:ext uri="{FF2B5EF4-FFF2-40B4-BE49-F238E27FC236}">
                    <a16:creationId xmlns:a16="http://schemas.microsoft.com/office/drawing/2014/main" id="{842FB8F2-5F53-27D8-A38B-164AD7CEA9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7" y="2100"/>
                <a:ext cx="83" cy="74"/>
              </a:xfrm>
              <a:custGeom>
                <a:avLst/>
                <a:gdLst>
                  <a:gd name="T0" fmla="*/ 330 w 331"/>
                  <a:gd name="T1" fmla="*/ 0 h 294"/>
                  <a:gd name="T2" fmla="*/ 306 w 331"/>
                  <a:gd name="T3" fmla="*/ 12 h 294"/>
                  <a:gd name="T4" fmla="*/ 295 w 331"/>
                  <a:gd name="T5" fmla="*/ 24 h 294"/>
                  <a:gd name="T6" fmla="*/ 294 w 331"/>
                  <a:gd name="T7" fmla="*/ 46 h 294"/>
                  <a:gd name="T8" fmla="*/ 287 w 331"/>
                  <a:gd name="T9" fmla="*/ 55 h 294"/>
                  <a:gd name="T10" fmla="*/ 280 w 331"/>
                  <a:gd name="T11" fmla="*/ 60 h 294"/>
                  <a:gd name="T12" fmla="*/ 277 w 331"/>
                  <a:gd name="T13" fmla="*/ 62 h 294"/>
                  <a:gd name="T14" fmla="*/ 263 w 331"/>
                  <a:gd name="T15" fmla="*/ 67 h 294"/>
                  <a:gd name="T16" fmla="*/ 248 w 331"/>
                  <a:gd name="T17" fmla="*/ 77 h 294"/>
                  <a:gd name="T18" fmla="*/ 242 w 331"/>
                  <a:gd name="T19" fmla="*/ 80 h 294"/>
                  <a:gd name="T20" fmla="*/ 234 w 331"/>
                  <a:gd name="T21" fmla="*/ 84 h 294"/>
                  <a:gd name="T22" fmla="*/ 231 w 331"/>
                  <a:gd name="T23" fmla="*/ 86 h 294"/>
                  <a:gd name="T24" fmla="*/ 210 w 331"/>
                  <a:gd name="T25" fmla="*/ 89 h 294"/>
                  <a:gd name="T26" fmla="*/ 200 w 331"/>
                  <a:gd name="T27" fmla="*/ 103 h 294"/>
                  <a:gd name="T28" fmla="*/ 196 w 331"/>
                  <a:gd name="T29" fmla="*/ 104 h 294"/>
                  <a:gd name="T30" fmla="*/ 194 w 331"/>
                  <a:gd name="T31" fmla="*/ 105 h 294"/>
                  <a:gd name="T32" fmla="*/ 193 w 331"/>
                  <a:gd name="T33" fmla="*/ 108 h 294"/>
                  <a:gd name="T34" fmla="*/ 189 w 331"/>
                  <a:gd name="T35" fmla="*/ 115 h 294"/>
                  <a:gd name="T36" fmla="*/ 186 w 331"/>
                  <a:gd name="T37" fmla="*/ 119 h 294"/>
                  <a:gd name="T38" fmla="*/ 185 w 331"/>
                  <a:gd name="T39" fmla="*/ 120 h 294"/>
                  <a:gd name="T40" fmla="*/ 183 w 331"/>
                  <a:gd name="T41" fmla="*/ 122 h 294"/>
                  <a:gd name="T42" fmla="*/ 181 w 331"/>
                  <a:gd name="T43" fmla="*/ 122 h 294"/>
                  <a:gd name="T44" fmla="*/ 160 w 331"/>
                  <a:gd name="T45" fmla="*/ 116 h 294"/>
                  <a:gd name="T46" fmla="*/ 151 w 331"/>
                  <a:gd name="T47" fmla="*/ 111 h 294"/>
                  <a:gd name="T48" fmla="*/ 143 w 331"/>
                  <a:gd name="T49" fmla="*/ 100 h 294"/>
                  <a:gd name="T50" fmla="*/ 133 w 331"/>
                  <a:gd name="T51" fmla="*/ 80 h 294"/>
                  <a:gd name="T52" fmla="*/ 133 w 331"/>
                  <a:gd name="T53" fmla="*/ 76 h 294"/>
                  <a:gd name="T54" fmla="*/ 132 w 331"/>
                  <a:gd name="T55" fmla="*/ 74 h 294"/>
                  <a:gd name="T56" fmla="*/ 123 w 331"/>
                  <a:gd name="T57" fmla="*/ 72 h 294"/>
                  <a:gd name="T58" fmla="*/ 122 w 331"/>
                  <a:gd name="T59" fmla="*/ 70 h 294"/>
                  <a:gd name="T60" fmla="*/ 109 w 331"/>
                  <a:gd name="T61" fmla="*/ 72 h 294"/>
                  <a:gd name="T62" fmla="*/ 95 w 331"/>
                  <a:gd name="T63" fmla="*/ 74 h 294"/>
                  <a:gd name="T64" fmla="*/ 86 w 331"/>
                  <a:gd name="T65" fmla="*/ 76 h 294"/>
                  <a:gd name="T66" fmla="*/ 79 w 331"/>
                  <a:gd name="T67" fmla="*/ 80 h 294"/>
                  <a:gd name="T68" fmla="*/ 76 w 331"/>
                  <a:gd name="T69" fmla="*/ 79 h 294"/>
                  <a:gd name="T70" fmla="*/ 74 w 331"/>
                  <a:gd name="T71" fmla="*/ 82 h 294"/>
                  <a:gd name="T72" fmla="*/ 73 w 331"/>
                  <a:gd name="T73" fmla="*/ 84 h 294"/>
                  <a:gd name="T74" fmla="*/ 62 w 331"/>
                  <a:gd name="T75" fmla="*/ 93 h 294"/>
                  <a:gd name="T76" fmla="*/ 60 w 331"/>
                  <a:gd name="T77" fmla="*/ 94 h 294"/>
                  <a:gd name="T78" fmla="*/ 55 w 331"/>
                  <a:gd name="T79" fmla="*/ 98 h 294"/>
                  <a:gd name="T80" fmla="*/ 42 w 331"/>
                  <a:gd name="T81" fmla="*/ 116 h 294"/>
                  <a:gd name="T82" fmla="*/ 38 w 331"/>
                  <a:gd name="T83" fmla="*/ 132 h 294"/>
                  <a:gd name="T84" fmla="*/ 37 w 331"/>
                  <a:gd name="T85" fmla="*/ 134 h 294"/>
                  <a:gd name="T86" fmla="*/ 34 w 331"/>
                  <a:gd name="T87" fmla="*/ 136 h 294"/>
                  <a:gd name="T88" fmla="*/ 23 w 331"/>
                  <a:gd name="T89" fmla="*/ 163 h 294"/>
                  <a:gd name="T90" fmla="*/ 21 w 331"/>
                  <a:gd name="T91" fmla="*/ 165 h 294"/>
                  <a:gd name="T92" fmla="*/ 13 w 331"/>
                  <a:gd name="T93" fmla="*/ 189 h 294"/>
                  <a:gd name="T94" fmla="*/ 10 w 331"/>
                  <a:gd name="T95" fmla="*/ 192 h 294"/>
                  <a:gd name="T96" fmla="*/ 3 w 331"/>
                  <a:gd name="T97" fmla="*/ 194 h 294"/>
                  <a:gd name="T98" fmla="*/ 13 w 331"/>
                  <a:gd name="T99" fmla="*/ 209 h 294"/>
                  <a:gd name="T100" fmla="*/ 14 w 331"/>
                  <a:gd name="T101" fmla="*/ 216 h 294"/>
                  <a:gd name="T102" fmla="*/ 17 w 331"/>
                  <a:gd name="T103" fmla="*/ 217 h 294"/>
                  <a:gd name="T104" fmla="*/ 16 w 331"/>
                  <a:gd name="T105" fmla="*/ 223 h 294"/>
                  <a:gd name="T106" fmla="*/ 4 w 331"/>
                  <a:gd name="T107" fmla="*/ 230 h 294"/>
                  <a:gd name="T108" fmla="*/ 0 w 331"/>
                  <a:gd name="T109" fmla="*/ 237 h 294"/>
                  <a:gd name="T110" fmla="*/ 2 w 331"/>
                  <a:gd name="T111" fmla="*/ 246 h 294"/>
                  <a:gd name="T112" fmla="*/ 3 w 331"/>
                  <a:gd name="T113" fmla="*/ 249 h 294"/>
                  <a:gd name="T114" fmla="*/ 14 w 331"/>
                  <a:gd name="T115" fmla="*/ 267 h 294"/>
                  <a:gd name="T116" fmla="*/ 24 w 331"/>
                  <a:gd name="T117" fmla="*/ 276 h 294"/>
                  <a:gd name="T118" fmla="*/ 30 w 331"/>
                  <a:gd name="T119" fmla="*/ 284 h 294"/>
                  <a:gd name="T120" fmla="*/ 38 w 331"/>
                  <a:gd name="T121" fmla="*/ 294 h 294"/>
                  <a:gd name="T122" fmla="*/ 49 w 331"/>
                  <a:gd name="T123" fmla="*/ 287 h 294"/>
                  <a:gd name="T124" fmla="*/ 69 w 331"/>
                  <a:gd name="T125" fmla="*/ 266 h 2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31" h="294">
                    <a:moveTo>
                      <a:pt x="331" y="0"/>
                    </a:moveTo>
                    <a:lnTo>
                      <a:pt x="330" y="0"/>
                    </a:lnTo>
                    <a:lnTo>
                      <a:pt x="322" y="3"/>
                    </a:lnTo>
                    <a:lnTo>
                      <a:pt x="306" y="12"/>
                    </a:lnTo>
                    <a:lnTo>
                      <a:pt x="296" y="21"/>
                    </a:lnTo>
                    <a:lnTo>
                      <a:pt x="295" y="24"/>
                    </a:lnTo>
                    <a:lnTo>
                      <a:pt x="295" y="42"/>
                    </a:lnTo>
                    <a:lnTo>
                      <a:pt x="294" y="46"/>
                    </a:lnTo>
                    <a:lnTo>
                      <a:pt x="292" y="48"/>
                    </a:lnTo>
                    <a:lnTo>
                      <a:pt x="287" y="55"/>
                    </a:lnTo>
                    <a:lnTo>
                      <a:pt x="285" y="56"/>
                    </a:lnTo>
                    <a:lnTo>
                      <a:pt x="280" y="60"/>
                    </a:lnTo>
                    <a:lnTo>
                      <a:pt x="278" y="60"/>
                    </a:lnTo>
                    <a:lnTo>
                      <a:pt x="277" y="62"/>
                    </a:lnTo>
                    <a:lnTo>
                      <a:pt x="275" y="62"/>
                    </a:lnTo>
                    <a:lnTo>
                      <a:pt x="263" y="67"/>
                    </a:lnTo>
                    <a:lnTo>
                      <a:pt x="249" y="76"/>
                    </a:lnTo>
                    <a:lnTo>
                      <a:pt x="248" y="77"/>
                    </a:lnTo>
                    <a:lnTo>
                      <a:pt x="246" y="77"/>
                    </a:lnTo>
                    <a:lnTo>
                      <a:pt x="242" y="80"/>
                    </a:lnTo>
                    <a:lnTo>
                      <a:pt x="235" y="83"/>
                    </a:lnTo>
                    <a:lnTo>
                      <a:pt x="234" y="84"/>
                    </a:lnTo>
                    <a:lnTo>
                      <a:pt x="232" y="84"/>
                    </a:lnTo>
                    <a:lnTo>
                      <a:pt x="231" y="86"/>
                    </a:lnTo>
                    <a:lnTo>
                      <a:pt x="215" y="86"/>
                    </a:lnTo>
                    <a:lnTo>
                      <a:pt x="210" y="89"/>
                    </a:lnTo>
                    <a:lnTo>
                      <a:pt x="201" y="101"/>
                    </a:lnTo>
                    <a:lnTo>
                      <a:pt x="200" y="103"/>
                    </a:lnTo>
                    <a:lnTo>
                      <a:pt x="199" y="103"/>
                    </a:lnTo>
                    <a:lnTo>
                      <a:pt x="196" y="104"/>
                    </a:lnTo>
                    <a:lnTo>
                      <a:pt x="194" y="104"/>
                    </a:lnTo>
                    <a:lnTo>
                      <a:pt x="194" y="105"/>
                    </a:lnTo>
                    <a:lnTo>
                      <a:pt x="193" y="105"/>
                    </a:lnTo>
                    <a:lnTo>
                      <a:pt x="193" y="108"/>
                    </a:lnTo>
                    <a:lnTo>
                      <a:pt x="189" y="112"/>
                    </a:lnTo>
                    <a:lnTo>
                      <a:pt x="189" y="115"/>
                    </a:lnTo>
                    <a:lnTo>
                      <a:pt x="188" y="116"/>
                    </a:lnTo>
                    <a:lnTo>
                      <a:pt x="186" y="119"/>
                    </a:lnTo>
                    <a:lnTo>
                      <a:pt x="186" y="120"/>
                    </a:lnTo>
                    <a:lnTo>
                      <a:pt x="185" y="120"/>
                    </a:lnTo>
                    <a:lnTo>
                      <a:pt x="185" y="122"/>
                    </a:lnTo>
                    <a:lnTo>
                      <a:pt x="183" y="122"/>
                    </a:lnTo>
                    <a:lnTo>
                      <a:pt x="182" y="123"/>
                    </a:lnTo>
                    <a:lnTo>
                      <a:pt x="181" y="122"/>
                    </a:lnTo>
                    <a:lnTo>
                      <a:pt x="178" y="122"/>
                    </a:lnTo>
                    <a:lnTo>
                      <a:pt x="160" y="116"/>
                    </a:lnTo>
                    <a:lnTo>
                      <a:pt x="153" y="112"/>
                    </a:lnTo>
                    <a:lnTo>
                      <a:pt x="151" y="111"/>
                    </a:lnTo>
                    <a:lnTo>
                      <a:pt x="148" y="111"/>
                    </a:lnTo>
                    <a:lnTo>
                      <a:pt x="143" y="100"/>
                    </a:lnTo>
                    <a:lnTo>
                      <a:pt x="133" y="86"/>
                    </a:lnTo>
                    <a:lnTo>
                      <a:pt x="133" y="80"/>
                    </a:lnTo>
                    <a:lnTo>
                      <a:pt x="134" y="77"/>
                    </a:lnTo>
                    <a:lnTo>
                      <a:pt x="133" y="76"/>
                    </a:lnTo>
                    <a:lnTo>
                      <a:pt x="132" y="76"/>
                    </a:lnTo>
                    <a:lnTo>
                      <a:pt x="132" y="74"/>
                    </a:lnTo>
                    <a:lnTo>
                      <a:pt x="127" y="72"/>
                    </a:lnTo>
                    <a:lnTo>
                      <a:pt x="123" y="72"/>
                    </a:lnTo>
                    <a:lnTo>
                      <a:pt x="123" y="70"/>
                    </a:lnTo>
                    <a:lnTo>
                      <a:pt x="122" y="70"/>
                    </a:lnTo>
                    <a:lnTo>
                      <a:pt x="121" y="72"/>
                    </a:lnTo>
                    <a:lnTo>
                      <a:pt x="109" y="72"/>
                    </a:lnTo>
                    <a:lnTo>
                      <a:pt x="104" y="70"/>
                    </a:lnTo>
                    <a:lnTo>
                      <a:pt x="95" y="74"/>
                    </a:lnTo>
                    <a:lnTo>
                      <a:pt x="88" y="74"/>
                    </a:lnTo>
                    <a:lnTo>
                      <a:pt x="86" y="76"/>
                    </a:lnTo>
                    <a:lnTo>
                      <a:pt x="81" y="80"/>
                    </a:lnTo>
                    <a:lnTo>
                      <a:pt x="79" y="80"/>
                    </a:lnTo>
                    <a:lnTo>
                      <a:pt x="77" y="79"/>
                    </a:lnTo>
                    <a:lnTo>
                      <a:pt x="76" y="79"/>
                    </a:lnTo>
                    <a:lnTo>
                      <a:pt x="76" y="80"/>
                    </a:lnTo>
                    <a:lnTo>
                      <a:pt x="74" y="82"/>
                    </a:lnTo>
                    <a:lnTo>
                      <a:pt x="74" y="83"/>
                    </a:lnTo>
                    <a:lnTo>
                      <a:pt x="73" y="84"/>
                    </a:lnTo>
                    <a:lnTo>
                      <a:pt x="62" y="91"/>
                    </a:lnTo>
                    <a:lnTo>
                      <a:pt x="62" y="93"/>
                    </a:lnTo>
                    <a:lnTo>
                      <a:pt x="60" y="93"/>
                    </a:lnTo>
                    <a:lnTo>
                      <a:pt x="60" y="94"/>
                    </a:lnTo>
                    <a:lnTo>
                      <a:pt x="55" y="97"/>
                    </a:lnTo>
                    <a:lnTo>
                      <a:pt x="55" y="98"/>
                    </a:lnTo>
                    <a:lnTo>
                      <a:pt x="52" y="100"/>
                    </a:lnTo>
                    <a:lnTo>
                      <a:pt x="42" y="116"/>
                    </a:lnTo>
                    <a:lnTo>
                      <a:pt x="42" y="122"/>
                    </a:lnTo>
                    <a:lnTo>
                      <a:pt x="38" y="132"/>
                    </a:lnTo>
                    <a:lnTo>
                      <a:pt x="37" y="133"/>
                    </a:lnTo>
                    <a:lnTo>
                      <a:pt x="37" y="134"/>
                    </a:lnTo>
                    <a:lnTo>
                      <a:pt x="34" y="134"/>
                    </a:lnTo>
                    <a:lnTo>
                      <a:pt x="34" y="136"/>
                    </a:lnTo>
                    <a:lnTo>
                      <a:pt x="21" y="161"/>
                    </a:lnTo>
                    <a:lnTo>
                      <a:pt x="23" y="163"/>
                    </a:lnTo>
                    <a:lnTo>
                      <a:pt x="21" y="164"/>
                    </a:lnTo>
                    <a:lnTo>
                      <a:pt x="21" y="165"/>
                    </a:lnTo>
                    <a:lnTo>
                      <a:pt x="17" y="180"/>
                    </a:lnTo>
                    <a:lnTo>
                      <a:pt x="13" y="189"/>
                    </a:lnTo>
                    <a:lnTo>
                      <a:pt x="11" y="189"/>
                    </a:lnTo>
                    <a:lnTo>
                      <a:pt x="10" y="192"/>
                    </a:lnTo>
                    <a:lnTo>
                      <a:pt x="4" y="194"/>
                    </a:lnTo>
                    <a:lnTo>
                      <a:pt x="3" y="194"/>
                    </a:lnTo>
                    <a:lnTo>
                      <a:pt x="11" y="203"/>
                    </a:lnTo>
                    <a:lnTo>
                      <a:pt x="13" y="209"/>
                    </a:lnTo>
                    <a:lnTo>
                      <a:pt x="13" y="211"/>
                    </a:lnTo>
                    <a:lnTo>
                      <a:pt x="14" y="216"/>
                    </a:lnTo>
                    <a:lnTo>
                      <a:pt x="16" y="216"/>
                    </a:lnTo>
                    <a:lnTo>
                      <a:pt x="17" y="217"/>
                    </a:lnTo>
                    <a:lnTo>
                      <a:pt x="17" y="221"/>
                    </a:lnTo>
                    <a:lnTo>
                      <a:pt x="16" y="223"/>
                    </a:lnTo>
                    <a:lnTo>
                      <a:pt x="10" y="227"/>
                    </a:lnTo>
                    <a:lnTo>
                      <a:pt x="4" y="230"/>
                    </a:lnTo>
                    <a:lnTo>
                      <a:pt x="2" y="232"/>
                    </a:lnTo>
                    <a:lnTo>
                      <a:pt x="0" y="237"/>
                    </a:lnTo>
                    <a:lnTo>
                      <a:pt x="0" y="246"/>
                    </a:lnTo>
                    <a:lnTo>
                      <a:pt x="2" y="246"/>
                    </a:lnTo>
                    <a:lnTo>
                      <a:pt x="2" y="247"/>
                    </a:lnTo>
                    <a:lnTo>
                      <a:pt x="3" y="249"/>
                    </a:lnTo>
                    <a:lnTo>
                      <a:pt x="6" y="250"/>
                    </a:lnTo>
                    <a:lnTo>
                      <a:pt x="14" y="267"/>
                    </a:lnTo>
                    <a:lnTo>
                      <a:pt x="21" y="274"/>
                    </a:lnTo>
                    <a:lnTo>
                      <a:pt x="24" y="276"/>
                    </a:lnTo>
                    <a:lnTo>
                      <a:pt x="31" y="283"/>
                    </a:lnTo>
                    <a:lnTo>
                      <a:pt x="30" y="284"/>
                    </a:lnTo>
                    <a:lnTo>
                      <a:pt x="37" y="294"/>
                    </a:lnTo>
                    <a:lnTo>
                      <a:pt x="38" y="294"/>
                    </a:lnTo>
                    <a:lnTo>
                      <a:pt x="45" y="291"/>
                    </a:lnTo>
                    <a:lnTo>
                      <a:pt x="49" y="287"/>
                    </a:lnTo>
                    <a:lnTo>
                      <a:pt x="60" y="280"/>
                    </a:lnTo>
                    <a:lnTo>
                      <a:pt x="69" y="266"/>
                    </a:lnTo>
                    <a:lnTo>
                      <a:pt x="72" y="26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91" name="Freeform 1726">
                <a:extLst>
                  <a:ext uri="{FF2B5EF4-FFF2-40B4-BE49-F238E27FC236}">
                    <a16:creationId xmlns:a16="http://schemas.microsoft.com/office/drawing/2014/main" id="{FC067551-2E2F-985F-DAF2-172FADBB8D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9" y="2100"/>
                <a:ext cx="13" cy="27"/>
              </a:xfrm>
              <a:custGeom>
                <a:avLst/>
                <a:gdLst>
                  <a:gd name="T0" fmla="*/ 52 w 52"/>
                  <a:gd name="T1" fmla="*/ 108 h 108"/>
                  <a:gd name="T2" fmla="*/ 49 w 52"/>
                  <a:gd name="T3" fmla="*/ 108 h 108"/>
                  <a:gd name="T4" fmla="*/ 46 w 52"/>
                  <a:gd name="T5" fmla="*/ 105 h 108"/>
                  <a:gd name="T6" fmla="*/ 43 w 52"/>
                  <a:gd name="T7" fmla="*/ 105 h 108"/>
                  <a:gd name="T8" fmla="*/ 40 w 52"/>
                  <a:gd name="T9" fmla="*/ 104 h 108"/>
                  <a:gd name="T10" fmla="*/ 39 w 52"/>
                  <a:gd name="T11" fmla="*/ 104 h 108"/>
                  <a:gd name="T12" fmla="*/ 38 w 52"/>
                  <a:gd name="T13" fmla="*/ 103 h 108"/>
                  <a:gd name="T14" fmla="*/ 26 w 52"/>
                  <a:gd name="T15" fmla="*/ 89 h 108"/>
                  <a:gd name="T16" fmla="*/ 19 w 52"/>
                  <a:gd name="T17" fmla="*/ 83 h 108"/>
                  <a:gd name="T18" fmla="*/ 18 w 52"/>
                  <a:gd name="T19" fmla="*/ 79 h 108"/>
                  <a:gd name="T20" fmla="*/ 15 w 52"/>
                  <a:gd name="T21" fmla="*/ 76 h 108"/>
                  <a:gd name="T22" fmla="*/ 15 w 52"/>
                  <a:gd name="T23" fmla="*/ 74 h 108"/>
                  <a:gd name="T24" fmla="*/ 14 w 52"/>
                  <a:gd name="T25" fmla="*/ 73 h 108"/>
                  <a:gd name="T26" fmla="*/ 12 w 52"/>
                  <a:gd name="T27" fmla="*/ 73 h 108"/>
                  <a:gd name="T28" fmla="*/ 9 w 52"/>
                  <a:gd name="T29" fmla="*/ 70 h 108"/>
                  <a:gd name="T30" fmla="*/ 7 w 52"/>
                  <a:gd name="T31" fmla="*/ 70 h 108"/>
                  <a:gd name="T32" fmla="*/ 2 w 52"/>
                  <a:gd name="T33" fmla="*/ 66 h 108"/>
                  <a:gd name="T34" fmla="*/ 0 w 52"/>
                  <a:gd name="T35" fmla="*/ 60 h 108"/>
                  <a:gd name="T36" fmla="*/ 1 w 52"/>
                  <a:gd name="T37" fmla="*/ 36 h 108"/>
                  <a:gd name="T38" fmla="*/ 4 w 52"/>
                  <a:gd name="T39" fmla="*/ 24 h 108"/>
                  <a:gd name="T40" fmla="*/ 5 w 52"/>
                  <a:gd name="T41" fmla="*/ 0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2" h="108">
                    <a:moveTo>
                      <a:pt x="52" y="108"/>
                    </a:moveTo>
                    <a:lnTo>
                      <a:pt x="49" y="108"/>
                    </a:lnTo>
                    <a:lnTo>
                      <a:pt x="46" y="105"/>
                    </a:lnTo>
                    <a:lnTo>
                      <a:pt x="43" y="105"/>
                    </a:lnTo>
                    <a:lnTo>
                      <a:pt x="40" y="104"/>
                    </a:lnTo>
                    <a:lnTo>
                      <a:pt x="39" y="104"/>
                    </a:lnTo>
                    <a:lnTo>
                      <a:pt x="38" y="103"/>
                    </a:lnTo>
                    <a:lnTo>
                      <a:pt x="26" y="89"/>
                    </a:lnTo>
                    <a:lnTo>
                      <a:pt x="19" y="83"/>
                    </a:lnTo>
                    <a:lnTo>
                      <a:pt x="18" y="79"/>
                    </a:lnTo>
                    <a:lnTo>
                      <a:pt x="15" y="76"/>
                    </a:lnTo>
                    <a:lnTo>
                      <a:pt x="15" y="74"/>
                    </a:lnTo>
                    <a:lnTo>
                      <a:pt x="14" y="73"/>
                    </a:lnTo>
                    <a:lnTo>
                      <a:pt x="12" y="73"/>
                    </a:lnTo>
                    <a:lnTo>
                      <a:pt x="9" y="70"/>
                    </a:lnTo>
                    <a:lnTo>
                      <a:pt x="7" y="70"/>
                    </a:lnTo>
                    <a:lnTo>
                      <a:pt x="2" y="66"/>
                    </a:lnTo>
                    <a:lnTo>
                      <a:pt x="0" y="60"/>
                    </a:lnTo>
                    <a:lnTo>
                      <a:pt x="1" y="36"/>
                    </a:lnTo>
                    <a:lnTo>
                      <a:pt x="4" y="24"/>
                    </a:lnTo>
                    <a:lnTo>
                      <a:pt x="5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92" name="Freeform 1727">
                <a:extLst>
                  <a:ext uri="{FF2B5EF4-FFF2-40B4-BE49-F238E27FC236}">
                    <a16:creationId xmlns:a16="http://schemas.microsoft.com/office/drawing/2014/main" id="{3A0AB182-8A72-0029-A024-2B54A165ED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3" y="2127"/>
                <a:ext cx="19" cy="32"/>
              </a:xfrm>
              <a:custGeom>
                <a:avLst/>
                <a:gdLst>
                  <a:gd name="T0" fmla="*/ 0 w 74"/>
                  <a:gd name="T1" fmla="*/ 126 h 126"/>
                  <a:gd name="T2" fmla="*/ 0 w 74"/>
                  <a:gd name="T3" fmla="*/ 119 h 126"/>
                  <a:gd name="T4" fmla="*/ 1 w 74"/>
                  <a:gd name="T5" fmla="*/ 115 h 126"/>
                  <a:gd name="T6" fmla="*/ 4 w 74"/>
                  <a:gd name="T7" fmla="*/ 112 h 126"/>
                  <a:gd name="T8" fmla="*/ 11 w 74"/>
                  <a:gd name="T9" fmla="*/ 102 h 126"/>
                  <a:gd name="T10" fmla="*/ 16 w 74"/>
                  <a:gd name="T11" fmla="*/ 98 h 126"/>
                  <a:gd name="T12" fmla="*/ 16 w 74"/>
                  <a:gd name="T13" fmla="*/ 96 h 126"/>
                  <a:gd name="T14" fmla="*/ 18 w 74"/>
                  <a:gd name="T15" fmla="*/ 96 h 126"/>
                  <a:gd name="T16" fmla="*/ 18 w 74"/>
                  <a:gd name="T17" fmla="*/ 95 h 126"/>
                  <a:gd name="T18" fmla="*/ 29 w 74"/>
                  <a:gd name="T19" fmla="*/ 81 h 126"/>
                  <a:gd name="T20" fmla="*/ 58 w 74"/>
                  <a:gd name="T21" fmla="*/ 48 h 126"/>
                  <a:gd name="T22" fmla="*/ 61 w 74"/>
                  <a:gd name="T23" fmla="*/ 46 h 126"/>
                  <a:gd name="T24" fmla="*/ 61 w 74"/>
                  <a:gd name="T25" fmla="*/ 45 h 126"/>
                  <a:gd name="T26" fmla="*/ 62 w 74"/>
                  <a:gd name="T27" fmla="*/ 43 h 126"/>
                  <a:gd name="T28" fmla="*/ 64 w 74"/>
                  <a:gd name="T29" fmla="*/ 39 h 126"/>
                  <a:gd name="T30" fmla="*/ 65 w 74"/>
                  <a:gd name="T31" fmla="*/ 32 h 126"/>
                  <a:gd name="T32" fmla="*/ 68 w 74"/>
                  <a:gd name="T33" fmla="*/ 25 h 126"/>
                  <a:gd name="T34" fmla="*/ 71 w 74"/>
                  <a:gd name="T35" fmla="*/ 21 h 126"/>
                  <a:gd name="T36" fmla="*/ 71 w 74"/>
                  <a:gd name="T37" fmla="*/ 19 h 126"/>
                  <a:gd name="T38" fmla="*/ 74 w 74"/>
                  <a:gd name="T39" fmla="*/ 1 h 126"/>
                  <a:gd name="T40" fmla="*/ 74 w 74"/>
                  <a:gd name="T41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74" h="126">
                    <a:moveTo>
                      <a:pt x="0" y="126"/>
                    </a:moveTo>
                    <a:lnTo>
                      <a:pt x="0" y="119"/>
                    </a:lnTo>
                    <a:lnTo>
                      <a:pt x="1" y="115"/>
                    </a:lnTo>
                    <a:lnTo>
                      <a:pt x="4" y="112"/>
                    </a:lnTo>
                    <a:lnTo>
                      <a:pt x="11" y="102"/>
                    </a:lnTo>
                    <a:lnTo>
                      <a:pt x="16" y="98"/>
                    </a:lnTo>
                    <a:lnTo>
                      <a:pt x="16" y="96"/>
                    </a:lnTo>
                    <a:lnTo>
                      <a:pt x="18" y="96"/>
                    </a:lnTo>
                    <a:lnTo>
                      <a:pt x="18" y="95"/>
                    </a:lnTo>
                    <a:lnTo>
                      <a:pt x="29" y="81"/>
                    </a:lnTo>
                    <a:lnTo>
                      <a:pt x="58" y="48"/>
                    </a:lnTo>
                    <a:lnTo>
                      <a:pt x="61" y="46"/>
                    </a:lnTo>
                    <a:lnTo>
                      <a:pt x="61" y="45"/>
                    </a:lnTo>
                    <a:lnTo>
                      <a:pt x="62" y="43"/>
                    </a:lnTo>
                    <a:lnTo>
                      <a:pt x="64" y="39"/>
                    </a:lnTo>
                    <a:lnTo>
                      <a:pt x="65" y="32"/>
                    </a:lnTo>
                    <a:lnTo>
                      <a:pt x="68" y="25"/>
                    </a:lnTo>
                    <a:lnTo>
                      <a:pt x="71" y="21"/>
                    </a:lnTo>
                    <a:lnTo>
                      <a:pt x="71" y="19"/>
                    </a:lnTo>
                    <a:lnTo>
                      <a:pt x="74" y="1"/>
                    </a:lnTo>
                    <a:lnTo>
                      <a:pt x="74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93" name="Freeform 1728">
                <a:extLst>
                  <a:ext uri="{FF2B5EF4-FFF2-40B4-BE49-F238E27FC236}">
                    <a16:creationId xmlns:a16="http://schemas.microsoft.com/office/drawing/2014/main" id="{E94CAA01-5E3F-4B4F-558E-E08D6A0A51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2" y="2126"/>
                <a:ext cx="84" cy="63"/>
              </a:xfrm>
              <a:custGeom>
                <a:avLst/>
                <a:gdLst>
                  <a:gd name="T0" fmla="*/ 326 w 335"/>
                  <a:gd name="T1" fmla="*/ 249 h 252"/>
                  <a:gd name="T2" fmla="*/ 312 w 335"/>
                  <a:gd name="T3" fmla="*/ 238 h 252"/>
                  <a:gd name="T4" fmla="*/ 281 w 335"/>
                  <a:gd name="T5" fmla="*/ 200 h 252"/>
                  <a:gd name="T6" fmla="*/ 262 w 335"/>
                  <a:gd name="T7" fmla="*/ 194 h 252"/>
                  <a:gd name="T8" fmla="*/ 248 w 335"/>
                  <a:gd name="T9" fmla="*/ 196 h 252"/>
                  <a:gd name="T10" fmla="*/ 237 w 335"/>
                  <a:gd name="T11" fmla="*/ 192 h 252"/>
                  <a:gd name="T12" fmla="*/ 235 w 335"/>
                  <a:gd name="T13" fmla="*/ 187 h 252"/>
                  <a:gd name="T14" fmla="*/ 226 w 335"/>
                  <a:gd name="T15" fmla="*/ 193 h 252"/>
                  <a:gd name="T16" fmla="*/ 214 w 335"/>
                  <a:gd name="T17" fmla="*/ 192 h 252"/>
                  <a:gd name="T18" fmla="*/ 199 w 335"/>
                  <a:gd name="T19" fmla="*/ 185 h 252"/>
                  <a:gd name="T20" fmla="*/ 195 w 335"/>
                  <a:gd name="T21" fmla="*/ 166 h 252"/>
                  <a:gd name="T22" fmla="*/ 194 w 335"/>
                  <a:gd name="T23" fmla="*/ 157 h 252"/>
                  <a:gd name="T24" fmla="*/ 185 w 335"/>
                  <a:gd name="T25" fmla="*/ 132 h 252"/>
                  <a:gd name="T26" fmla="*/ 184 w 335"/>
                  <a:gd name="T27" fmla="*/ 129 h 252"/>
                  <a:gd name="T28" fmla="*/ 166 w 335"/>
                  <a:gd name="T29" fmla="*/ 133 h 252"/>
                  <a:gd name="T30" fmla="*/ 160 w 335"/>
                  <a:gd name="T31" fmla="*/ 132 h 252"/>
                  <a:gd name="T32" fmla="*/ 154 w 335"/>
                  <a:gd name="T33" fmla="*/ 137 h 252"/>
                  <a:gd name="T34" fmla="*/ 149 w 335"/>
                  <a:gd name="T35" fmla="*/ 130 h 252"/>
                  <a:gd name="T36" fmla="*/ 150 w 335"/>
                  <a:gd name="T37" fmla="*/ 123 h 252"/>
                  <a:gd name="T38" fmla="*/ 146 w 335"/>
                  <a:gd name="T39" fmla="*/ 116 h 252"/>
                  <a:gd name="T40" fmla="*/ 135 w 335"/>
                  <a:gd name="T41" fmla="*/ 104 h 252"/>
                  <a:gd name="T42" fmla="*/ 134 w 335"/>
                  <a:gd name="T43" fmla="*/ 81 h 252"/>
                  <a:gd name="T44" fmla="*/ 125 w 335"/>
                  <a:gd name="T45" fmla="*/ 75 h 252"/>
                  <a:gd name="T46" fmla="*/ 129 w 335"/>
                  <a:gd name="T47" fmla="*/ 66 h 252"/>
                  <a:gd name="T48" fmla="*/ 127 w 335"/>
                  <a:gd name="T49" fmla="*/ 65 h 252"/>
                  <a:gd name="T50" fmla="*/ 125 w 335"/>
                  <a:gd name="T51" fmla="*/ 56 h 252"/>
                  <a:gd name="T52" fmla="*/ 124 w 335"/>
                  <a:gd name="T53" fmla="*/ 51 h 252"/>
                  <a:gd name="T54" fmla="*/ 113 w 335"/>
                  <a:gd name="T55" fmla="*/ 48 h 252"/>
                  <a:gd name="T56" fmla="*/ 111 w 335"/>
                  <a:gd name="T57" fmla="*/ 42 h 252"/>
                  <a:gd name="T58" fmla="*/ 96 w 335"/>
                  <a:gd name="T59" fmla="*/ 37 h 252"/>
                  <a:gd name="T60" fmla="*/ 75 w 335"/>
                  <a:gd name="T61" fmla="*/ 24 h 252"/>
                  <a:gd name="T62" fmla="*/ 71 w 335"/>
                  <a:gd name="T63" fmla="*/ 22 h 252"/>
                  <a:gd name="T64" fmla="*/ 69 w 335"/>
                  <a:gd name="T65" fmla="*/ 25 h 252"/>
                  <a:gd name="T66" fmla="*/ 64 w 335"/>
                  <a:gd name="T67" fmla="*/ 32 h 252"/>
                  <a:gd name="T68" fmla="*/ 53 w 335"/>
                  <a:gd name="T69" fmla="*/ 34 h 252"/>
                  <a:gd name="T70" fmla="*/ 44 w 335"/>
                  <a:gd name="T71" fmla="*/ 22 h 252"/>
                  <a:gd name="T72" fmla="*/ 36 w 335"/>
                  <a:gd name="T73" fmla="*/ 15 h 252"/>
                  <a:gd name="T74" fmla="*/ 22 w 335"/>
                  <a:gd name="T75" fmla="*/ 11 h 252"/>
                  <a:gd name="T76" fmla="*/ 2 w 335"/>
                  <a:gd name="T77" fmla="*/ 0 h 252"/>
                  <a:gd name="T78" fmla="*/ 0 w 335"/>
                  <a:gd name="T79" fmla="*/ 3 h 2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35" h="252">
                    <a:moveTo>
                      <a:pt x="335" y="252"/>
                    </a:moveTo>
                    <a:lnTo>
                      <a:pt x="326" y="249"/>
                    </a:lnTo>
                    <a:lnTo>
                      <a:pt x="319" y="245"/>
                    </a:lnTo>
                    <a:lnTo>
                      <a:pt x="312" y="238"/>
                    </a:lnTo>
                    <a:lnTo>
                      <a:pt x="311" y="235"/>
                    </a:lnTo>
                    <a:lnTo>
                      <a:pt x="281" y="200"/>
                    </a:lnTo>
                    <a:lnTo>
                      <a:pt x="269" y="194"/>
                    </a:lnTo>
                    <a:lnTo>
                      <a:pt x="262" y="194"/>
                    </a:lnTo>
                    <a:lnTo>
                      <a:pt x="256" y="196"/>
                    </a:lnTo>
                    <a:lnTo>
                      <a:pt x="248" y="196"/>
                    </a:lnTo>
                    <a:lnTo>
                      <a:pt x="240" y="193"/>
                    </a:lnTo>
                    <a:lnTo>
                      <a:pt x="237" y="192"/>
                    </a:lnTo>
                    <a:lnTo>
                      <a:pt x="237" y="189"/>
                    </a:lnTo>
                    <a:lnTo>
                      <a:pt x="235" y="187"/>
                    </a:lnTo>
                    <a:lnTo>
                      <a:pt x="231" y="187"/>
                    </a:lnTo>
                    <a:lnTo>
                      <a:pt x="226" y="193"/>
                    </a:lnTo>
                    <a:lnTo>
                      <a:pt x="220" y="193"/>
                    </a:lnTo>
                    <a:lnTo>
                      <a:pt x="214" y="192"/>
                    </a:lnTo>
                    <a:lnTo>
                      <a:pt x="213" y="192"/>
                    </a:lnTo>
                    <a:lnTo>
                      <a:pt x="199" y="185"/>
                    </a:lnTo>
                    <a:lnTo>
                      <a:pt x="195" y="172"/>
                    </a:lnTo>
                    <a:lnTo>
                      <a:pt x="195" y="166"/>
                    </a:lnTo>
                    <a:lnTo>
                      <a:pt x="194" y="161"/>
                    </a:lnTo>
                    <a:lnTo>
                      <a:pt x="194" y="157"/>
                    </a:lnTo>
                    <a:lnTo>
                      <a:pt x="187" y="134"/>
                    </a:lnTo>
                    <a:lnTo>
                      <a:pt x="185" y="132"/>
                    </a:lnTo>
                    <a:lnTo>
                      <a:pt x="185" y="129"/>
                    </a:lnTo>
                    <a:lnTo>
                      <a:pt x="184" y="129"/>
                    </a:lnTo>
                    <a:lnTo>
                      <a:pt x="178" y="132"/>
                    </a:lnTo>
                    <a:lnTo>
                      <a:pt x="166" y="133"/>
                    </a:lnTo>
                    <a:lnTo>
                      <a:pt x="164" y="132"/>
                    </a:lnTo>
                    <a:lnTo>
                      <a:pt x="160" y="132"/>
                    </a:lnTo>
                    <a:lnTo>
                      <a:pt x="157" y="133"/>
                    </a:lnTo>
                    <a:lnTo>
                      <a:pt x="154" y="137"/>
                    </a:lnTo>
                    <a:lnTo>
                      <a:pt x="153" y="137"/>
                    </a:lnTo>
                    <a:lnTo>
                      <a:pt x="149" y="130"/>
                    </a:lnTo>
                    <a:lnTo>
                      <a:pt x="149" y="125"/>
                    </a:lnTo>
                    <a:lnTo>
                      <a:pt x="150" y="123"/>
                    </a:lnTo>
                    <a:lnTo>
                      <a:pt x="151" y="123"/>
                    </a:lnTo>
                    <a:lnTo>
                      <a:pt x="146" y="116"/>
                    </a:lnTo>
                    <a:lnTo>
                      <a:pt x="142" y="115"/>
                    </a:lnTo>
                    <a:lnTo>
                      <a:pt x="135" y="104"/>
                    </a:lnTo>
                    <a:lnTo>
                      <a:pt x="135" y="91"/>
                    </a:lnTo>
                    <a:lnTo>
                      <a:pt x="134" y="81"/>
                    </a:lnTo>
                    <a:lnTo>
                      <a:pt x="131" y="78"/>
                    </a:lnTo>
                    <a:lnTo>
                      <a:pt x="125" y="75"/>
                    </a:lnTo>
                    <a:lnTo>
                      <a:pt x="125" y="74"/>
                    </a:lnTo>
                    <a:lnTo>
                      <a:pt x="129" y="66"/>
                    </a:lnTo>
                    <a:lnTo>
                      <a:pt x="128" y="66"/>
                    </a:lnTo>
                    <a:lnTo>
                      <a:pt x="127" y="65"/>
                    </a:lnTo>
                    <a:lnTo>
                      <a:pt x="127" y="63"/>
                    </a:lnTo>
                    <a:lnTo>
                      <a:pt x="125" y="56"/>
                    </a:lnTo>
                    <a:lnTo>
                      <a:pt x="124" y="53"/>
                    </a:lnTo>
                    <a:lnTo>
                      <a:pt x="124" y="51"/>
                    </a:lnTo>
                    <a:lnTo>
                      <a:pt x="120" y="51"/>
                    </a:lnTo>
                    <a:lnTo>
                      <a:pt x="113" y="48"/>
                    </a:lnTo>
                    <a:lnTo>
                      <a:pt x="111" y="48"/>
                    </a:lnTo>
                    <a:lnTo>
                      <a:pt x="111" y="42"/>
                    </a:lnTo>
                    <a:lnTo>
                      <a:pt x="104" y="41"/>
                    </a:lnTo>
                    <a:lnTo>
                      <a:pt x="96" y="37"/>
                    </a:lnTo>
                    <a:lnTo>
                      <a:pt x="93" y="32"/>
                    </a:lnTo>
                    <a:lnTo>
                      <a:pt x="75" y="24"/>
                    </a:lnTo>
                    <a:lnTo>
                      <a:pt x="74" y="22"/>
                    </a:lnTo>
                    <a:lnTo>
                      <a:pt x="71" y="22"/>
                    </a:lnTo>
                    <a:lnTo>
                      <a:pt x="69" y="24"/>
                    </a:lnTo>
                    <a:lnTo>
                      <a:pt x="69" y="25"/>
                    </a:lnTo>
                    <a:lnTo>
                      <a:pt x="68" y="27"/>
                    </a:lnTo>
                    <a:lnTo>
                      <a:pt x="64" y="32"/>
                    </a:lnTo>
                    <a:lnTo>
                      <a:pt x="64" y="34"/>
                    </a:lnTo>
                    <a:lnTo>
                      <a:pt x="53" y="34"/>
                    </a:lnTo>
                    <a:lnTo>
                      <a:pt x="50" y="31"/>
                    </a:lnTo>
                    <a:lnTo>
                      <a:pt x="44" y="22"/>
                    </a:lnTo>
                    <a:lnTo>
                      <a:pt x="38" y="18"/>
                    </a:lnTo>
                    <a:lnTo>
                      <a:pt x="36" y="15"/>
                    </a:lnTo>
                    <a:lnTo>
                      <a:pt x="29" y="13"/>
                    </a:lnTo>
                    <a:lnTo>
                      <a:pt x="22" y="11"/>
                    </a:lnTo>
                    <a:lnTo>
                      <a:pt x="7" y="6"/>
                    </a:lnTo>
                    <a:lnTo>
                      <a:pt x="2" y="0"/>
                    </a:lnTo>
                    <a:lnTo>
                      <a:pt x="1" y="0"/>
                    </a:lnTo>
                    <a:lnTo>
                      <a:pt x="0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94" name="Freeform 1729">
                <a:extLst>
                  <a:ext uri="{FF2B5EF4-FFF2-40B4-BE49-F238E27FC236}">
                    <a16:creationId xmlns:a16="http://schemas.microsoft.com/office/drawing/2014/main" id="{6FA1D46A-F2AF-98A6-E33E-870EA5C9D5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3" y="2159"/>
                <a:ext cx="5" cy="20"/>
              </a:xfrm>
              <a:custGeom>
                <a:avLst/>
                <a:gdLst>
                  <a:gd name="T0" fmla="*/ 11 w 20"/>
                  <a:gd name="T1" fmla="*/ 83 h 83"/>
                  <a:gd name="T2" fmla="*/ 11 w 20"/>
                  <a:gd name="T3" fmla="*/ 76 h 83"/>
                  <a:gd name="T4" fmla="*/ 18 w 20"/>
                  <a:gd name="T5" fmla="*/ 61 h 83"/>
                  <a:gd name="T6" fmla="*/ 20 w 20"/>
                  <a:gd name="T7" fmla="*/ 54 h 83"/>
                  <a:gd name="T8" fmla="*/ 18 w 20"/>
                  <a:gd name="T9" fmla="*/ 53 h 83"/>
                  <a:gd name="T10" fmla="*/ 15 w 20"/>
                  <a:gd name="T11" fmla="*/ 46 h 83"/>
                  <a:gd name="T12" fmla="*/ 11 w 20"/>
                  <a:gd name="T13" fmla="*/ 40 h 83"/>
                  <a:gd name="T14" fmla="*/ 7 w 20"/>
                  <a:gd name="T15" fmla="*/ 32 h 83"/>
                  <a:gd name="T16" fmla="*/ 11 w 20"/>
                  <a:gd name="T17" fmla="*/ 25 h 83"/>
                  <a:gd name="T18" fmla="*/ 14 w 20"/>
                  <a:gd name="T19" fmla="*/ 16 h 83"/>
                  <a:gd name="T20" fmla="*/ 14 w 20"/>
                  <a:gd name="T21" fmla="*/ 15 h 83"/>
                  <a:gd name="T22" fmla="*/ 12 w 20"/>
                  <a:gd name="T23" fmla="*/ 13 h 83"/>
                  <a:gd name="T24" fmla="*/ 12 w 20"/>
                  <a:gd name="T25" fmla="*/ 12 h 83"/>
                  <a:gd name="T26" fmla="*/ 7 w 20"/>
                  <a:gd name="T27" fmla="*/ 5 h 83"/>
                  <a:gd name="T28" fmla="*/ 0 w 20"/>
                  <a:gd name="T29" fmla="*/ 0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0" h="83">
                    <a:moveTo>
                      <a:pt x="11" y="83"/>
                    </a:moveTo>
                    <a:lnTo>
                      <a:pt x="11" y="76"/>
                    </a:lnTo>
                    <a:lnTo>
                      <a:pt x="18" y="61"/>
                    </a:lnTo>
                    <a:lnTo>
                      <a:pt x="20" y="54"/>
                    </a:lnTo>
                    <a:lnTo>
                      <a:pt x="18" y="53"/>
                    </a:lnTo>
                    <a:lnTo>
                      <a:pt x="15" y="46"/>
                    </a:lnTo>
                    <a:lnTo>
                      <a:pt x="11" y="40"/>
                    </a:lnTo>
                    <a:lnTo>
                      <a:pt x="7" y="32"/>
                    </a:lnTo>
                    <a:lnTo>
                      <a:pt x="11" y="25"/>
                    </a:lnTo>
                    <a:lnTo>
                      <a:pt x="14" y="16"/>
                    </a:lnTo>
                    <a:lnTo>
                      <a:pt x="14" y="15"/>
                    </a:lnTo>
                    <a:lnTo>
                      <a:pt x="12" y="13"/>
                    </a:lnTo>
                    <a:lnTo>
                      <a:pt x="12" y="12"/>
                    </a:lnTo>
                    <a:lnTo>
                      <a:pt x="7" y="5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95" name="Freeform 1730">
                <a:extLst>
                  <a:ext uri="{FF2B5EF4-FFF2-40B4-BE49-F238E27FC236}">
                    <a16:creationId xmlns:a16="http://schemas.microsoft.com/office/drawing/2014/main" id="{8C6F07D4-2FBA-05CE-A7FF-8AD46F3A7A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4" y="2158"/>
                <a:ext cx="39" cy="22"/>
              </a:xfrm>
              <a:custGeom>
                <a:avLst/>
                <a:gdLst>
                  <a:gd name="T0" fmla="*/ 0 w 156"/>
                  <a:gd name="T1" fmla="*/ 90 h 90"/>
                  <a:gd name="T2" fmla="*/ 3 w 156"/>
                  <a:gd name="T3" fmla="*/ 83 h 90"/>
                  <a:gd name="T4" fmla="*/ 9 w 156"/>
                  <a:gd name="T5" fmla="*/ 77 h 90"/>
                  <a:gd name="T6" fmla="*/ 14 w 156"/>
                  <a:gd name="T7" fmla="*/ 74 h 90"/>
                  <a:gd name="T8" fmla="*/ 20 w 156"/>
                  <a:gd name="T9" fmla="*/ 74 h 90"/>
                  <a:gd name="T10" fmla="*/ 21 w 156"/>
                  <a:gd name="T11" fmla="*/ 73 h 90"/>
                  <a:gd name="T12" fmla="*/ 28 w 156"/>
                  <a:gd name="T13" fmla="*/ 70 h 90"/>
                  <a:gd name="T14" fmla="*/ 28 w 156"/>
                  <a:gd name="T15" fmla="*/ 69 h 90"/>
                  <a:gd name="T16" fmla="*/ 30 w 156"/>
                  <a:gd name="T17" fmla="*/ 66 h 90"/>
                  <a:gd name="T18" fmla="*/ 37 w 156"/>
                  <a:gd name="T19" fmla="*/ 58 h 90"/>
                  <a:gd name="T20" fmla="*/ 38 w 156"/>
                  <a:gd name="T21" fmla="*/ 56 h 90"/>
                  <a:gd name="T22" fmla="*/ 40 w 156"/>
                  <a:gd name="T23" fmla="*/ 53 h 90"/>
                  <a:gd name="T24" fmla="*/ 41 w 156"/>
                  <a:gd name="T25" fmla="*/ 52 h 90"/>
                  <a:gd name="T26" fmla="*/ 44 w 156"/>
                  <a:gd name="T27" fmla="*/ 52 h 90"/>
                  <a:gd name="T28" fmla="*/ 45 w 156"/>
                  <a:gd name="T29" fmla="*/ 51 h 90"/>
                  <a:gd name="T30" fmla="*/ 74 w 156"/>
                  <a:gd name="T31" fmla="*/ 37 h 90"/>
                  <a:gd name="T32" fmla="*/ 76 w 156"/>
                  <a:gd name="T33" fmla="*/ 38 h 90"/>
                  <a:gd name="T34" fmla="*/ 77 w 156"/>
                  <a:gd name="T35" fmla="*/ 41 h 90"/>
                  <a:gd name="T36" fmla="*/ 81 w 156"/>
                  <a:gd name="T37" fmla="*/ 45 h 90"/>
                  <a:gd name="T38" fmla="*/ 87 w 156"/>
                  <a:gd name="T39" fmla="*/ 48 h 90"/>
                  <a:gd name="T40" fmla="*/ 88 w 156"/>
                  <a:gd name="T41" fmla="*/ 44 h 90"/>
                  <a:gd name="T42" fmla="*/ 93 w 156"/>
                  <a:gd name="T43" fmla="*/ 37 h 90"/>
                  <a:gd name="T44" fmla="*/ 94 w 156"/>
                  <a:gd name="T45" fmla="*/ 37 h 90"/>
                  <a:gd name="T46" fmla="*/ 95 w 156"/>
                  <a:gd name="T47" fmla="*/ 35 h 90"/>
                  <a:gd name="T48" fmla="*/ 98 w 156"/>
                  <a:gd name="T49" fmla="*/ 35 h 90"/>
                  <a:gd name="T50" fmla="*/ 100 w 156"/>
                  <a:gd name="T51" fmla="*/ 37 h 90"/>
                  <a:gd name="T52" fmla="*/ 115 w 156"/>
                  <a:gd name="T53" fmla="*/ 37 h 90"/>
                  <a:gd name="T54" fmla="*/ 120 w 156"/>
                  <a:gd name="T55" fmla="*/ 31 h 90"/>
                  <a:gd name="T56" fmla="*/ 123 w 156"/>
                  <a:gd name="T57" fmla="*/ 24 h 90"/>
                  <a:gd name="T58" fmla="*/ 123 w 156"/>
                  <a:gd name="T59" fmla="*/ 18 h 90"/>
                  <a:gd name="T60" fmla="*/ 126 w 156"/>
                  <a:gd name="T61" fmla="*/ 5 h 90"/>
                  <a:gd name="T62" fmla="*/ 129 w 156"/>
                  <a:gd name="T63" fmla="*/ 0 h 90"/>
                  <a:gd name="T64" fmla="*/ 132 w 156"/>
                  <a:gd name="T65" fmla="*/ 0 h 90"/>
                  <a:gd name="T66" fmla="*/ 133 w 156"/>
                  <a:gd name="T67" fmla="*/ 2 h 90"/>
                  <a:gd name="T68" fmla="*/ 156 w 156"/>
                  <a:gd name="T69" fmla="*/ 2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56" h="90">
                    <a:moveTo>
                      <a:pt x="0" y="90"/>
                    </a:moveTo>
                    <a:lnTo>
                      <a:pt x="3" y="83"/>
                    </a:lnTo>
                    <a:lnTo>
                      <a:pt x="9" y="77"/>
                    </a:lnTo>
                    <a:lnTo>
                      <a:pt x="14" y="74"/>
                    </a:lnTo>
                    <a:lnTo>
                      <a:pt x="20" y="74"/>
                    </a:lnTo>
                    <a:lnTo>
                      <a:pt x="21" y="73"/>
                    </a:lnTo>
                    <a:lnTo>
                      <a:pt x="28" y="70"/>
                    </a:lnTo>
                    <a:lnTo>
                      <a:pt x="28" y="69"/>
                    </a:lnTo>
                    <a:lnTo>
                      <a:pt x="30" y="66"/>
                    </a:lnTo>
                    <a:lnTo>
                      <a:pt x="37" y="58"/>
                    </a:lnTo>
                    <a:lnTo>
                      <a:pt x="38" y="56"/>
                    </a:lnTo>
                    <a:lnTo>
                      <a:pt x="40" y="53"/>
                    </a:lnTo>
                    <a:lnTo>
                      <a:pt x="41" y="52"/>
                    </a:lnTo>
                    <a:lnTo>
                      <a:pt x="44" y="52"/>
                    </a:lnTo>
                    <a:lnTo>
                      <a:pt x="45" y="51"/>
                    </a:lnTo>
                    <a:lnTo>
                      <a:pt x="74" y="37"/>
                    </a:lnTo>
                    <a:lnTo>
                      <a:pt x="76" y="38"/>
                    </a:lnTo>
                    <a:lnTo>
                      <a:pt x="77" y="41"/>
                    </a:lnTo>
                    <a:lnTo>
                      <a:pt x="81" y="45"/>
                    </a:lnTo>
                    <a:lnTo>
                      <a:pt x="87" y="48"/>
                    </a:lnTo>
                    <a:lnTo>
                      <a:pt x="88" y="44"/>
                    </a:lnTo>
                    <a:lnTo>
                      <a:pt x="93" y="37"/>
                    </a:lnTo>
                    <a:lnTo>
                      <a:pt x="94" y="37"/>
                    </a:lnTo>
                    <a:lnTo>
                      <a:pt x="95" y="35"/>
                    </a:lnTo>
                    <a:lnTo>
                      <a:pt x="98" y="35"/>
                    </a:lnTo>
                    <a:lnTo>
                      <a:pt x="100" y="37"/>
                    </a:lnTo>
                    <a:lnTo>
                      <a:pt x="115" y="37"/>
                    </a:lnTo>
                    <a:lnTo>
                      <a:pt x="120" y="31"/>
                    </a:lnTo>
                    <a:lnTo>
                      <a:pt x="123" y="24"/>
                    </a:lnTo>
                    <a:lnTo>
                      <a:pt x="123" y="18"/>
                    </a:lnTo>
                    <a:lnTo>
                      <a:pt x="126" y="5"/>
                    </a:lnTo>
                    <a:lnTo>
                      <a:pt x="129" y="0"/>
                    </a:lnTo>
                    <a:lnTo>
                      <a:pt x="132" y="0"/>
                    </a:lnTo>
                    <a:lnTo>
                      <a:pt x="133" y="2"/>
                    </a:lnTo>
                    <a:lnTo>
                      <a:pt x="156" y="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96" name="Freeform 1731">
                <a:extLst>
                  <a:ext uri="{FF2B5EF4-FFF2-40B4-BE49-F238E27FC236}">
                    <a16:creationId xmlns:a16="http://schemas.microsoft.com/office/drawing/2014/main" id="{A4C8BC7E-F0EB-C3A6-C4F9-6836A6819B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6" y="2175"/>
                <a:ext cx="22" cy="16"/>
              </a:xfrm>
              <a:custGeom>
                <a:avLst/>
                <a:gdLst>
                  <a:gd name="T0" fmla="*/ 89 w 89"/>
                  <a:gd name="T1" fmla="*/ 64 h 64"/>
                  <a:gd name="T2" fmla="*/ 89 w 89"/>
                  <a:gd name="T3" fmla="*/ 54 h 64"/>
                  <a:gd name="T4" fmla="*/ 85 w 89"/>
                  <a:gd name="T5" fmla="*/ 44 h 64"/>
                  <a:gd name="T6" fmla="*/ 82 w 89"/>
                  <a:gd name="T7" fmla="*/ 42 h 64"/>
                  <a:gd name="T8" fmla="*/ 80 w 89"/>
                  <a:gd name="T9" fmla="*/ 39 h 64"/>
                  <a:gd name="T10" fmla="*/ 78 w 89"/>
                  <a:gd name="T11" fmla="*/ 36 h 64"/>
                  <a:gd name="T12" fmla="*/ 70 w 89"/>
                  <a:gd name="T13" fmla="*/ 33 h 64"/>
                  <a:gd name="T14" fmla="*/ 68 w 89"/>
                  <a:gd name="T15" fmla="*/ 33 h 64"/>
                  <a:gd name="T16" fmla="*/ 65 w 89"/>
                  <a:gd name="T17" fmla="*/ 35 h 64"/>
                  <a:gd name="T18" fmla="*/ 61 w 89"/>
                  <a:gd name="T19" fmla="*/ 39 h 64"/>
                  <a:gd name="T20" fmla="*/ 60 w 89"/>
                  <a:gd name="T21" fmla="*/ 39 h 64"/>
                  <a:gd name="T22" fmla="*/ 58 w 89"/>
                  <a:gd name="T23" fmla="*/ 40 h 64"/>
                  <a:gd name="T24" fmla="*/ 54 w 89"/>
                  <a:gd name="T25" fmla="*/ 40 h 64"/>
                  <a:gd name="T26" fmla="*/ 53 w 89"/>
                  <a:gd name="T27" fmla="*/ 42 h 64"/>
                  <a:gd name="T28" fmla="*/ 51 w 89"/>
                  <a:gd name="T29" fmla="*/ 42 h 64"/>
                  <a:gd name="T30" fmla="*/ 50 w 89"/>
                  <a:gd name="T31" fmla="*/ 40 h 64"/>
                  <a:gd name="T32" fmla="*/ 49 w 89"/>
                  <a:gd name="T33" fmla="*/ 40 h 64"/>
                  <a:gd name="T34" fmla="*/ 46 w 89"/>
                  <a:gd name="T35" fmla="*/ 36 h 64"/>
                  <a:gd name="T36" fmla="*/ 41 w 89"/>
                  <a:gd name="T37" fmla="*/ 23 h 64"/>
                  <a:gd name="T38" fmla="*/ 40 w 89"/>
                  <a:gd name="T39" fmla="*/ 16 h 64"/>
                  <a:gd name="T40" fmla="*/ 40 w 89"/>
                  <a:gd name="T41" fmla="*/ 9 h 64"/>
                  <a:gd name="T42" fmla="*/ 39 w 89"/>
                  <a:gd name="T43" fmla="*/ 3 h 64"/>
                  <a:gd name="T44" fmla="*/ 33 w 89"/>
                  <a:gd name="T45" fmla="*/ 0 h 64"/>
                  <a:gd name="T46" fmla="*/ 26 w 89"/>
                  <a:gd name="T47" fmla="*/ 0 h 64"/>
                  <a:gd name="T48" fmla="*/ 12 w 89"/>
                  <a:gd name="T49" fmla="*/ 8 h 64"/>
                  <a:gd name="T50" fmla="*/ 7 w 89"/>
                  <a:gd name="T51" fmla="*/ 16 h 64"/>
                  <a:gd name="T52" fmla="*/ 0 w 89"/>
                  <a:gd name="T53" fmla="*/ 16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89" h="64">
                    <a:moveTo>
                      <a:pt x="89" y="64"/>
                    </a:moveTo>
                    <a:lnTo>
                      <a:pt x="89" y="54"/>
                    </a:lnTo>
                    <a:lnTo>
                      <a:pt x="85" y="44"/>
                    </a:lnTo>
                    <a:lnTo>
                      <a:pt x="82" y="42"/>
                    </a:lnTo>
                    <a:lnTo>
                      <a:pt x="80" y="39"/>
                    </a:lnTo>
                    <a:lnTo>
                      <a:pt x="78" y="36"/>
                    </a:lnTo>
                    <a:lnTo>
                      <a:pt x="70" y="33"/>
                    </a:lnTo>
                    <a:lnTo>
                      <a:pt x="68" y="33"/>
                    </a:lnTo>
                    <a:lnTo>
                      <a:pt x="65" y="35"/>
                    </a:lnTo>
                    <a:lnTo>
                      <a:pt x="61" y="39"/>
                    </a:lnTo>
                    <a:lnTo>
                      <a:pt x="60" y="39"/>
                    </a:lnTo>
                    <a:lnTo>
                      <a:pt x="58" y="40"/>
                    </a:lnTo>
                    <a:lnTo>
                      <a:pt x="54" y="40"/>
                    </a:lnTo>
                    <a:lnTo>
                      <a:pt x="53" y="42"/>
                    </a:lnTo>
                    <a:lnTo>
                      <a:pt x="51" y="42"/>
                    </a:lnTo>
                    <a:lnTo>
                      <a:pt x="50" y="40"/>
                    </a:lnTo>
                    <a:lnTo>
                      <a:pt x="49" y="40"/>
                    </a:lnTo>
                    <a:lnTo>
                      <a:pt x="46" y="36"/>
                    </a:lnTo>
                    <a:lnTo>
                      <a:pt x="41" y="23"/>
                    </a:lnTo>
                    <a:lnTo>
                      <a:pt x="40" y="16"/>
                    </a:lnTo>
                    <a:lnTo>
                      <a:pt x="40" y="9"/>
                    </a:lnTo>
                    <a:lnTo>
                      <a:pt x="39" y="3"/>
                    </a:lnTo>
                    <a:lnTo>
                      <a:pt x="33" y="0"/>
                    </a:lnTo>
                    <a:lnTo>
                      <a:pt x="26" y="0"/>
                    </a:lnTo>
                    <a:lnTo>
                      <a:pt x="12" y="8"/>
                    </a:lnTo>
                    <a:lnTo>
                      <a:pt x="7" y="16"/>
                    </a:lnTo>
                    <a:lnTo>
                      <a:pt x="0" y="1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97" name="Freeform 1732">
                <a:extLst>
                  <a:ext uri="{FF2B5EF4-FFF2-40B4-BE49-F238E27FC236}">
                    <a16:creationId xmlns:a16="http://schemas.microsoft.com/office/drawing/2014/main" id="{8F47BA8C-EBB1-AD4B-C825-503F782794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4" y="2179"/>
                <a:ext cx="42" cy="25"/>
              </a:xfrm>
              <a:custGeom>
                <a:avLst/>
                <a:gdLst>
                  <a:gd name="T0" fmla="*/ 169 w 169"/>
                  <a:gd name="T1" fmla="*/ 0 h 98"/>
                  <a:gd name="T2" fmla="*/ 169 w 169"/>
                  <a:gd name="T3" fmla="*/ 6 h 98"/>
                  <a:gd name="T4" fmla="*/ 167 w 169"/>
                  <a:gd name="T5" fmla="*/ 7 h 98"/>
                  <a:gd name="T6" fmla="*/ 167 w 169"/>
                  <a:gd name="T7" fmla="*/ 9 h 98"/>
                  <a:gd name="T8" fmla="*/ 166 w 169"/>
                  <a:gd name="T9" fmla="*/ 10 h 98"/>
                  <a:gd name="T10" fmla="*/ 163 w 169"/>
                  <a:gd name="T11" fmla="*/ 12 h 98"/>
                  <a:gd name="T12" fmla="*/ 158 w 169"/>
                  <a:gd name="T13" fmla="*/ 21 h 98"/>
                  <a:gd name="T14" fmla="*/ 155 w 169"/>
                  <a:gd name="T15" fmla="*/ 28 h 98"/>
                  <a:gd name="T16" fmla="*/ 153 w 169"/>
                  <a:gd name="T17" fmla="*/ 30 h 98"/>
                  <a:gd name="T18" fmla="*/ 155 w 169"/>
                  <a:gd name="T19" fmla="*/ 33 h 98"/>
                  <a:gd name="T20" fmla="*/ 155 w 169"/>
                  <a:gd name="T21" fmla="*/ 35 h 98"/>
                  <a:gd name="T22" fmla="*/ 156 w 169"/>
                  <a:gd name="T23" fmla="*/ 38 h 98"/>
                  <a:gd name="T24" fmla="*/ 155 w 169"/>
                  <a:gd name="T25" fmla="*/ 40 h 98"/>
                  <a:gd name="T26" fmla="*/ 149 w 169"/>
                  <a:gd name="T27" fmla="*/ 48 h 98"/>
                  <a:gd name="T28" fmla="*/ 142 w 169"/>
                  <a:gd name="T29" fmla="*/ 52 h 98"/>
                  <a:gd name="T30" fmla="*/ 141 w 169"/>
                  <a:gd name="T31" fmla="*/ 52 h 98"/>
                  <a:gd name="T32" fmla="*/ 141 w 169"/>
                  <a:gd name="T33" fmla="*/ 54 h 98"/>
                  <a:gd name="T34" fmla="*/ 139 w 169"/>
                  <a:gd name="T35" fmla="*/ 55 h 98"/>
                  <a:gd name="T36" fmla="*/ 136 w 169"/>
                  <a:gd name="T37" fmla="*/ 60 h 98"/>
                  <a:gd name="T38" fmla="*/ 134 w 169"/>
                  <a:gd name="T39" fmla="*/ 66 h 98"/>
                  <a:gd name="T40" fmla="*/ 134 w 169"/>
                  <a:gd name="T41" fmla="*/ 69 h 98"/>
                  <a:gd name="T42" fmla="*/ 131 w 169"/>
                  <a:gd name="T43" fmla="*/ 76 h 98"/>
                  <a:gd name="T44" fmla="*/ 131 w 169"/>
                  <a:gd name="T45" fmla="*/ 81 h 98"/>
                  <a:gd name="T46" fmla="*/ 129 w 169"/>
                  <a:gd name="T47" fmla="*/ 81 h 98"/>
                  <a:gd name="T48" fmla="*/ 127 w 169"/>
                  <a:gd name="T49" fmla="*/ 84 h 98"/>
                  <a:gd name="T50" fmla="*/ 127 w 169"/>
                  <a:gd name="T51" fmla="*/ 87 h 98"/>
                  <a:gd name="T52" fmla="*/ 125 w 169"/>
                  <a:gd name="T53" fmla="*/ 88 h 98"/>
                  <a:gd name="T54" fmla="*/ 124 w 169"/>
                  <a:gd name="T55" fmla="*/ 87 h 98"/>
                  <a:gd name="T56" fmla="*/ 121 w 169"/>
                  <a:gd name="T57" fmla="*/ 86 h 98"/>
                  <a:gd name="T58" fmla="*/ 118 w 169"/>
                  <a:gd name="T59" fmla="*/ 86 h 98"/>
                  <a:gd name="T60" fmla="*/ 106 w 169"/>
                  <a:gd name="T61" fmla="*/ 84 h 98"/>
                  <a:gd name="T62" fmla="*/ 97 w 169"/>
                  <a:gd name="T63" fmla="*/ 84 h 98"/>
                  <a:gd name="T64" fmla="*/ 89 w 169"/>
                  <a:gd name="T65" fmla="*/ 76 h 98"/>
                  <a:gd name="T66" fmla="*/ 88 w 169"/>
                  <a:gd name="T67" fmla="*/ 72 h 98"/>
                  <a:gd name="T68" fmla="*/ 86 w 169"/>
                  <a:gd name="T69" fmla="*/ 70 h 98"/>
                  <a:gd name="T70" fmla="*/ 85 w 169"/>
                  <a:gd name="T71" fmla="*/ 70 h 98"/>
                  <a:gd name="T72" fmla="*/ 82 w 169"/>
                  <a:gd name="T73" fmla="*/ 69 h 98"/>
                  <a:gd name="T74" fmla="*/ 81 w 169"/>
                  <a:gd name="T75" fmla="*/ 69 h 98"/>
                  <a:gd name="T76" fmla="*/ 74 w 169"/>
                  <a:gd name="T77" fmla="*/ 87 h 98"/>
                  <a:gd name="T78" fmla="*/ 69 w 169"/>
                  <a:gd name="T79" fmla="*/ 94 h 98"/>
                  <a:gd name="T80" fmla="*/ 61 w 169"/>
                  <a:gd name="T81" fmla="*/ 98 h 98"/>
                  <a:gd name="T82" fmla="*/ 43 w 169"/>
                  <a:gd name="T83" fmla="*/ 97 h 98"/>
                  <a:gd name="T84" fmla="*/ 40 w 169"/>
                  <a:gd name="T85" fmla="*/ 97 h 98"/>
                  <a:gd name="T86" fmla="*/ 33 w 169"/>
                  <a:gd name="T87" fmla="*/ 94 h 98"/>
                  <a:gd name="T88" fmla="*/ 32 w 169"/>
                  <a:gd name="T89" fmla="*/ 94 h 98"/>
                  <a:gd name="T90" fmla="*/ 30 w 169"/>
                  <a:gd name="T91" fmla="*/ 91 h 98"/>
                  <a:gd name="T92" fmla="*/ 15 w 169"/>
                  <a:gd name="T93" fmla="*/ 79 h 98"/>
                  <a:gd name="T94" fmla="*/ 14 w 169"/>
                  <a:gd name="T95" fmla="*/ 77 h 98"/>
                  <a:gd name="T96" fmla="*/ 2 w 169"/>
                  <a:gd name="T97" fmla="*/ 70 h 98"/>
                  <a:gd name="T98" fmla="*/ 1 w 169"/>
                  <a:gd name="T99" fmla="*/ 70 h 98"/>
                  <a:gd name="T100" fmla="*/ 0 w 169"/>
                  <a:gd name="T101" fmla="*/ 72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69" h="98">
                    <a:moveTo>
                      <a:pt x="169" y="0"/>
                    </a:moveTo>
                    <a:lnTo>
                      <a:pt x="169" y="6"/>
                    </a:lnTo>
                    <a:lnTo>
                      <a:pt x="167" y="7"/>
                    </a:lnTo>
                    <a:lnTo>
                      <a:pt x="167" y="9"/>
                    </a:lnTo>
                    <a:lnTo>
                      <a:pt x="166" y="10"/>
                    </a:lnTo>
                    <a:lnTo>
                      <a:pt x="163" y="12"/>
                    </a:lnTo>
                    <a:lnTo>
                      <a:pt x="158" y="21"/>
                    </a:lnTo>
                    <a:lnTo>
                      <a:pt x="155" y="28"/>
                    </a:lnTo>
                    <a:lnTo>
                      <a:pt x="153" y="30"/>
                    </a:lnTo>
                    <a:lnTo>
                      <a:pt x="155" y="33"/>
                    </a:lnTo>
                    <a:lnTo>
                      <a:pt x="155" y="35"/>
                    </a:lnTo>
                    <a:lnTo>
                      <a:pt x="156" y="38"/>
                    </a:lnTo>
                    <a:lnTo>
                      <a:pt x="155" y="40"/>
                    </a:lnTo>
                    <a:lnTo>
                      <a:pt x="149" y="48"/>
                    </a:lnTo>
                    <a:lnTo>
                      <a:pt x="142" y="52"/>
                    </a:lnTo>
                    <a:lnTo>
                      <a:pt x="141" y="52"/>
                    </a:lnTo>
                    <a:lnTo>
                      <a:pt x="141" y="54"/>
                    </a:lnTo>
                    <a:lnTo>
                      <a:pt x="139" y="55"/>
                    </a:lnTo>
                    <a:lnTo>
                      <a:pt x="136" y="60"/>
                    </a:lnTo>
                    <a:lnTo>
                      <a:pt x="134" y="66"/>
                    </a:lnTo>
                    <a:lnTo>
                      <a:pt x="134" y="69"/>
                    </a:lnTo>
                    <a:lnTo>
                      <a:pt x="131" y="76"/>
                    </a:lnTo>
                    <a:lnTo>
                      <a:pt x="131" y="81"/>
                    </a:lnTo>
                    <a:lnTo>
                      <a:pt x="129" y="81"/>
                    </a:lnTo>
                    <a:lnTo>
                      <a:pt x="127" y="84"/>
                    </a:lnTo>
                    <a:lnTo>
                      <a:pt x="127" y="87"/>
                    </a:lnTo>
                    <a:lnTo>
                      <a:pt x="125" y="88"/>
                    </a:lnTo>
                    <a:lnTo>
                      <a:pt x="124" y="87"/>
                    </a:lnTo>
                    <a:lnTo>
                      <a:pt x="121" y="86"/>
                    </a:lnTo>
                    <a:lnTo>
                      <a:pt x="118" y="86"/>
                    </a:lnTo>
                    <a:lnTo>
                      <a:pt x="106" y="84"/>
                    </a:lnTo>
                    <a:lnTo>
                      <a:pt x="97" y="84"/>
                    </a:lnTo>
                    <a:lnTo>
                      <a:pt x="89" y="76"/>
                    </a:lnTo>
                    <a:lnTo>
                      <a:pt x="88" y="72"/>
                    </a:lnTo>
                    <a:lnTo>
                      <a:pt x="86" y="70"/>
                    </a:lnTo>
                    <a:lnTo>
                      <a:pt x="85" y="70"/>
                    </a:lnTo>
                    <a:lnTo>
                      <a:pt x="82" y="69"/>
                    </a:lnTo>
                    <a:lnTo>
                      <a:pt x="81" y="69"/>
                    </a:lnTo>
                    <a:lnTo>
                      <a:pt x="74" y="87"/>
                    </a:lnTo>
                    <a:lnTo>
                      <a:pt x="69" y="94"/>
                    </a:lnTo>
                    <a:lnTo>
                      <a:pt x="61" y="98"/>
                    </a:lnTo>
                    <a:lnTo>
                      <a:pt x="43" y="97"/>
                    </a:lnTo>
                    <a:lnTo>
                      <a:pt x="40" y="97"/>
                    </a:lnTo>
                    <a:lnTo>
                      <a:pt x="33" y="94"/>
                    </a:lnTo>
                    <a:lnTo>
                      <a:pt x="32" y="94"/>
                    </a:lnTo>
                    <a:lnTo>
                      <a:pt x="30" y="91"/>
                    </a:lnTo>
                    <a:lnTo>
                      <a:pt x="15" y="79"/>
                    </a:lnTo>
                    <a:lnTo>
                      <a:pt x="14" y="77"/>
                    </a:lnTo>
                    <a:lnTo>
                      <a:pt x="2" y="70"/>
                    </a:lnTo>
                    <a:lnTo>
                      <a:pt x="1" y="70"/>
                    </a:lnTo>
                    <a:lnTo>
                      <a:pt x="0" y="7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98" name="Freeform 1733">
                <a:extLst>
                  <a:ext uri="{FF2B5EF4-FFF2-40B4-BE49-F238E27FC236}">
                    <a16:creationId xmlns:a16="http://schemas.microsoft.com/office/drawing/2014/main" id="{4A8A1E0C-B320-CE27-09F7-A0D988B5F7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5" y="2191"/>
                <a:ext cx="76" cy="35"/>
              </a:xfrm>
              <a:custGeom>
                <a:avLst/>
                <a:gdLst>
                  <a:gd name="T0" fmla="*/ 300 w 303"/>
                  <a:gd name="T1" fmla="*/ 67 h 137"/>
                  <a:gd name="T2" fmla="*/ 290 w 303"/>
                  <a:gd name="T3" fmla="*/ 69 h 137"/>
                  <a:gd name="T4" fmla="*/ 260 w 303"/>
                  <a:gd name="T5" fmla="*/ 82 h 137"/>
                  <a:gd name="T6" fmla="*/ 247 w 303"/>
                  <a:gd name="T7" fmla="*/ 81 h 137"/>
                  <a:gd name="T8" fmla="*/ 232 w 303"/>
                  <a:gd name="T9" fmla="*/ 100 h 137"/>
                  <a:gd name="T10" fmla="*/ 211 w 303"/>
                  <a:gd name="T11" fmla="*/ 96 h 137"/>
                  <a:gd name="T12" fmla="*/ 206 w 303"/>
                  <a:gd name="T13" fmla="*/ 92 h 137"/>
                  <a:gd name="T14" fmla="*/ 181 w 303"/>
                  <a:gd name="T15" fmla="*/ 63 h 137"/>
                  <a:gd name="T16" fmla="*/ 183 w 303"/>
                  <a:gd name="T17" fmla="*/ 70 h 137"/>
                  <a:gd name="T18" fmla="*/ 184 w 303"/>
                  <a:gd name="T19" fmla="*/ 91 h 137"/>
                  <a:gd name="T20" fmla="*/ 190 w 303"/>
                  <a:gd name="T21" fmla="*/ 110 h 137"/>
                  <a:gd name="T22" fmla="*/ 172 w 303"/>
                  <a:gd name="T23" fmla="*/ 123 h 137"/>
                  <a:gd name="T24" fmla="*/ 166 w 303"/>
                  <a:gd name="T25" fmla="*/ 116 h 137"/>
                  <a:gd name="T26" fmla="*/ 158 w 303"/>
                  <a:gd name="T27" fmla="*/ 107 h 137"/>
                  <a:gd name="T28" fmla="*/ 148 w 303"/>
                  <a:gd name="T29" fmla="*/ 109 h 137"/>
                  <a:gd name="T30" fmla="*/ 141 w 303"/>
                  <a:gd name="T31" fmla="*/ 114 h 137"/>
                  <a:gd name="T32" fmla="*/ 146 w 303"/>
                  <a:gd name="T33" fmla="*/ 123 h 137"/>
                  <a:gd name="T34" fmla="*/ 148 w 303"/>
                  <a:gd name="T35" fmla="*/ 137 h 137"/>
                  <a:gd name="T36" fmla="*/ 124 w 303"/>
                  <a:gd name="T37" fmla="*/ 116 h 137"/>
                  <a:gd name="T38" fmla="*/ 110 w 303"/>
                  <a:gd name="T39" fmla="*/ 114 h 137"/>
                  <a:gd name="T40" fmla="*/ 103 w 303"/>
                  <a:gd name="T41" fmla="*/ 117 h 137"/>
                  <a:gd name="T42" fmla="*/ 86 w 303"/>
                  <a:gd name="T43" fmla="*/ 88 h 137"/>
                  <a:gd name="T44" fmla="*/ 89 w 303"/>
                  <a:gd name="T45" fmla="*/ 67 h 137"/>
                  <a:gd name="T46" fmla="*/ 89 w 303"/>
                  <a:gd name="T47" fmla="*/ 64 h 137"/>
                  <a:gd name="T48" fmla="*/ 88 w 303"/>
                  <a:gd name="T49" fmla="*/ 46 h 137"/>
                  <a:gd name="T50" fmla="*/ 85 w 303"/>
                  <a:gd name="T51" fmla="*/ 45 h 137"/>
                  <a:gd name="T52" fmla="*/ 76 w 303"/>
                  <a:gd name="T53" fmla="*/ 46 h 137"/>
                  <a:gd name="T54" fmla="*/ 72 w 303"/>
                  <a:gd name="T55" fmla="*/ 47 h 137"/>
                  <a:gd name="T56" fmla="*/ 64 w 303"/>
                  <a:gd name="T57" fmla="*/ 53 h 137"/>
                  <a:gd name="T58" fmla="*/ 61 w 303"/>
                  <a:gd name="T59" fmla="*/ 50 h 137"/>
                  <a:gd name="T60" fmla="*/ 47 w 303"/>
                  <a:gd name="T61" fmla="*/ 46 h 137"/>
                  <a:gd name="T62" fmla="*/ 40 w 303"/>
                  <a:gd name="T63" fmla="*/ 52 h 137"/>
                  <a:gd name="T64" fmla="*/ 38 w 303"/>
                  <a:gd name="T65" fmla="*/ 59 h 137"/>
                  <a:gd name="T66" fmla="*/ 36 w 303"/>
                  <a:gd name="T67" fmla="*/ 61 h 137"/>
                  <a:gd name="T68" fmla="*/ 32 w 303"/>
                  <a:gd name="T69" fmla="*/ 63 h 137"/>
                  <a:gd name="T70" fmla="*/ 29 w 303"/>
                  <a:gd name="T71" fmla="*/ 59 h 137"/>
                  <a:gd name="T72" fmla="*/ 32 w 303"/>
                  <a:gd name="T73" fmla="*/ 57 h 137"/>
                  <a:gd name="T74" fmla="*/ 29 w 303"/>
                  <a:gd name="T75" fmla="*/ 43 h 137"/>
                  <a:gd name="T76" fmla="*/ 25 w 303"/>
                  <a:gd name="T77" fmla="*/ 40 h 137"/>
                  <a:gd name="T78" fmla="*/ 1 w 303"/>
                  <a:gd name="T79" fmla="*/ 39 h 137"/>
                  <a:gd name="T80" fmla="*/ 4 w 303"/>
                  <a:gd name="T81" fmla="*/ 33 h 137"/>
                  <a:gd name="T82" fmla="*/ 9 w 303"/>
                  <a:gd name="T83" fmla="*/ 31 h 137"/>
                  <a:gd name="T84" fmla="*/ 14 w 303"/>
                  <a:gd name="T85" fmla="*/ 10 h 137"/>
                  <a:gd name="T86" fmla="*/ 11 w 303"/>
                  <a:gd name="T87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303" h="137">
                    <a:moveTo>
                      <a:pt x="303" y="67"/>
                    </a:moveTo>
                    <a:lnTo>
                      <a:pt x="300" y="67"/>
                    </a:lnTo>
                    <a:lnTo>
                      <a:pt x="296" y="69"/>
                    </a:lnTo>
                    <a:lnTo>
                      <a:pt x="290" y="69"/>
                    </a:lnTo>
                    <a:lnTo>
                      <a:pt x="268" y="82"/>
                    </a:lnTo>
                    <a:lnTo>
                      <a:pt x="260" y="82"/>
                    </a:lnTo>
                    <a:lnTo>
                      <a:pt x="254" y="81"/>
                    </a:lnTo>
                    <a:lnTo>
                      <a:pt x="247" y="81"/>
                    </a:lnTo>
                    <a:lnTo>
                      <a:pt x="236" y="96"/>
                    </a:lnTo>
                    <a:lnTo>
                      <a:pt x="232" y="100"/>
                    </a:lnTo>
                    <a:lnTo>
                      <a:pt x="230" y="99"/>
                    </a:lnTo>
                    <a:lnTo>
                      <a:pt x="211" y="96"/>
                    </a:lnTo>
                    <a:lnTo>
                      <a:pt x="211" y="95"/>
                    </a:lnTo>
                    <a:lnTo>
                      <a:pt x="206" y="92"/>
                    </a:lnTo>
                    <a:lnTo>
                      <a:pt x="183" y="61"/>
                    </a:lnTo>
                    <a:lnTo>
                      <a:pt x="181" y="63"/>
                    </a:lnTo>
                    <a:lnTo>
                      <a:pt x="181" y="66"/>
                    </a:lnTo>
                    <a:lnTo>
                      <a:pt x="183" y="70"/>
                    </a:lnTo>
                    <a:lnTo>
                      <a:pt x="184" y="82"/>
                    </a:lnTo>
                    <a:lnTo>
                      <a:pt x="184" y="91"/>
                    </a:lnTo>
                    <a:lnTo>
                      <a:pt x="190" y="105"/>
                    </a:lnTo>
                    <a:lnTo>
                      <a:pt x="190" y="110"/>
                    </a:lnTo>
                    <a:lnTo>
                      <a:pt x="188" y="112"/>
                    </a:lnTo>
                    <a:lnTo>
                      <a:pt x="172" y="123"/>
                    </a:lnTo>
                    <a:lnTo>
                      <a:pt x="167" y="119"/>
                    </a:lnTo>
                    <a:lnTo>
                      <a:pt x="166" y="116"/>
                    </a:lnTo>
                    <a:lnTo>
                      <a:pt x="162" y="110"/>
                    </a:lnTo>
                    <a:lnTo>
                      <a:pt x="158" y="107"/>
                    </a:lnTo>
                    <a:lnTo>
                      <a:pt x="152" y="107"/>
                    </a:lnTo>
                    <a:lnTo>
                      <a:pt x="148" y="109"/>
                    </a:lnTo>
                    <a:lnTo>
                      <a:pt x="142" y="112"/>
                    </a:lnTo>
                    <a:lnTo>
                      <a:pt x="141" y="114"/>
                    </a:lnTo>
                    <a:lnTo>
                      <a:pt x="144" y="117"/>
                    </a:lnTo>
                    <a:lnTo>
                      <a:pt x="146" y="123"/>
                    </a:lnTo>
                    <a:lnTo>
                      <a:pt x="148" y="130"/>
                    </a:lnTo>
                    <a:lnTo>
                      <a:pt x="148" y="137"/>
                    </a:lnTo>
                    <a:lnTo>
                      <a:pt x="128" y="119"/>
                    </a:lnTo>
                    <a:lnTo>
                      <a:pt x="124" y="116"/>
                    </a:lnTo>
                    <a:lnTo>
                      <a:pt x="121" y="114"/>
                    </a:lnTo>
                    <a:lnTo>
                      <a:pt x="110" y="114"/>
                    </a:lnTo>
                    <a:lnTo>
                      <a:pt x="109" y="116"/>
                    </a:lnTo>
                    <a:lnTo>
                      <a:pt x="103" y="117"/>
                    </a:lnTo>
                    <a:lnTo>
                      <a:pt x="96" y="117"/>
                    </a:lnTo>
                    <a:lnTo>
                      <a:pt x="86" y="88"/>
                    </a:lnTo>
                    <a:lnTo>
                      <a:pt x="86" y="81"/>
                    </a:lnTo>
                    <a:lnTo>
                      <a:pt x="89" y="67"/>
                    </a:lnTo>
                    <a:lnTo>
                      <a:pt x="91" y="66"/>
                    </a:lnTo>
                    <a:lnTo>
                      <a:pt x="89" y="64"/>
                    </a:lnTo>
                    <a:lnTo>
                      <a:pt x="89" y="54"/>
                    </a:lnTo>
                    <a:lnTo>
                      <a:pt x="88" y="46"/>
                    </a:lnTo>
                    <a:lnTo>
                      <a:pt x="86" y="46"/>
                    </a:lnTo>
                    <a:lnTo>
                      <a:pt x="85" y="45"/>
                    </a:lnTo>
                    <a:lnTo>
                      <a:pt x="81" y="43"/>
                    </a:lnTo>
                    <a:lnTo>
                      <a:pt x="76" y="46"/>
                    </a:lnTo>
                    <a:lnTo>
                      <a:pt x="74" y="47"/>
                    </a:lnTo>
                    <a:lnTo>
                      <a:pt x="72" y="47"/>
                    </a:lnTo>
                    <a:lnTo>
                      <a:pt x="67" y="53"/>
                    </a:lnTo>
                    <a:lnTo>
                      <a:pt x="64" y="53"/>
                    </a:lnTo>
                    <a:lnTo>
                      <a:pt x="61" y="52"/>
                    </a:lnTo>
                    <a:lnTo>
                      <a:pt x="61" y="50"/>
                    </a:lnTo>
                    <a:lnTo>
                      <a:pt x="59" y="46"/>
                    </a:lnTo>
                    <a:lnTo>
                      <a:pt x="47" y="46"/>
                    </a:lnTo>
                    <a:lnTo>
                      <a:pt x="45" y="47"/>
                    </a:lnTo>
                    <a:lnTo>
                      <a:pt x="40" y="52"/>
                    </a:lnTo>
                    <a:lnTo>
                      <a:pt x="40" y="57"/>
                    </a:lnTo>
                    <a:lnTo>
                      <a:pt x="38" y="59"/>
                    </a:lnTo>
                    <a:lnTo>
                      <a:pt x="38" y="60"/>
                    </a:lnTo>
                    <a:lnTo>
                      <a:pt x="36" y="61"/>
                    </a:lnTo>
                    <a:lnTo>
                      <a:pt x="33" y="63"/>
                    </a:lnTo>
                    <a:lnTo>
                      <a:pt x="32" y="63"/>
                    </a:lnTo>
                    <a:lnTo>
                      <a:pt x="29" y="60"/>
                    </a:lnTo>
                    <a:lnTo>
                      <a:pt x="29" y="59"/>
                    </a:lnTo>
                    <a:lnTo>
                      <a:pt x="31" y="57"/>
                    </a:lnTo>
                    <a:lnTo>
                      <a:pt x="32" y="57"/>
                    </a:lnTo>
                    <a:lnTo>
                      <a:pt x="32" y="50"/>
                    </a:lnTo>
                    <a:lnTo>
                      <a:pt x="29" y="43"/>
                    </a:lnTo>
                    <a:lnTo>
                      <a:pt x="26" y="42"/>
                    </a:lnTo>
                    <a:lnTo>
                      <a:pt x="25" y="40"/>
                    </a:lnTo>
                    <a:lnTo>
                      <a:pt x="2" y="40"/>
                    </a:lnTo>
                    <a:lnTo>
                      <a:pt x="1" y="39"/>
                    </a:lnTo>
                    <a:lnTo>
                      <a:pt x="0" y="39"/>
                    </a:lnTo>
                    <a:lnTo>
                      <a:pt x="4" y="33"/>
                    </a:lnTo>
                    <a:lnTo>
                      <a:pt x="5" y="32"/>
                    </a:lnTo>
                    <a:lnTo>
                      <a:pt x="9" y="31"/>
                    </a:lnTo>
                    <a:lnTo>
                      <a:pt x="18" y="22"/>
                    </a:lnTo>
                    <a:lnTo>
                      <a:pt x="14" y="10"/>
                    </a:lnTo>
                    <a:lnTo>
                      <a:pt x="14" y="6"/>
                    </a:lnTo>
                    <a:lnTo>
                      <a:pt x="11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99" name="Freeform 1734">
                <a:extLst>
                  <a:ext uri="{FF2B5EF4-FFF2-40B4-BE49-F238E27FC236}">
                    <a16:creationId xmlns:a16="http://schemas.microsoft.com/office/drawing/2014/main" id="{39178985-F80D-4AC1-A518-FDDECEB4B9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4" y="2191"/>
                <a:ext cx="24" cy="34"/>
              </a:xfrm>
              <a:custGeom>
                <a:avLst/>
                <a:gdLst>
                  <a:gd name="T0" fmla="*/ 99 w 99"/>
                  <a:gd name="T1" fmla="*/ 0 h 136"/>
                  <a:gd name="T2" fmla="*/ 89 w 99"/>
                  <a:gd name="T3" fmla="*/ 17 h 136"/>
                  <a:gd name="T4" fmla="*/ 90 w 99"/>
                  <a:gd name="T5" fmla="*/ 35 h 136"/>
                  <a:gd name="T6" fmla="*/ 78 w 99"/>
                  <a:gd name="T7" fmla="*/ 45 h 136"/>
                  <a:gd name="T8" fmla="*/ 66 w 99"/>
                  <a:gd name="T9" fmla="*/ 53 h 136"/>
                  <a:gd name="T10" fmla="*/ 37 w 99"/>
                  <a:gd name="T11" fmla="*/ 64 h 136"/>
                  <a:gd name="T12" fmla="*/ 11 w 99"/>
                  <a:gd name="T13" fmla="*/ 57 h 136"/>
                  <a:gd name="T14" fmla="*/ 10 w 99"/>
                  <a:gd name="T15" fmla="*/ 61 h 136"/>
                  <a:gd name="T16" fmla="*/ 6 w 99"/>
                  <a:gd name="T17" fmla="*/ 66 h 136"/>
                  <a:gd name="T18" fmla="*/ 3 w 99"/>
                  <a:gd name="T19" fmla="*/ 67 h 136"/>
                  <a:gd name="T20" fmla="*/ 1 w 99"/>
                  <a:gd name="T21" fmla="*/ 71 h 136"/>
                  <a:gd name="T22" fmla="*/ 1 w 99"/>
                  <a:gd name="T23" fmla="*/ 79 h 136"/>
                  <a:gd name="T24" fmla="*/ 0 w 99"/>
                  <a:gd name="T25" fmla="*/ 82 h 136"/>
                  <a:gd name="T26" fmla="*/ 1 w 99"/>
                  <a:gd name="T27" fmla="*/ 85 h 136"/>
                  <a:gd name="T28" fmla="*/ 1 w 99"/>
                  <a:gd name="T29" fmla="*/ 91 h 136"/>
                  <a:gd name="T30" fmla="*/ 32 w 99"/>
                  <a:gd name="T31" fmla="*/ 134 h 136"/>
                  <a:gd name="T32" fmla="*/ 32 w 99"/>
                  <a:gd name="T33" fmla="*/ 136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9" h="136">
                    <a:moveTo>
                      <a:pt x="99" y="0"/>
                    </a:moveTo>
                    <a:lnTo>
                      <a:pt x="89" y="17"/>
                    </a:lnTo>
                    <a:lnTo>
                      <a:pt x="90" y="35"/>
                    </a:lnTo>
                    <a:lnTo>
                      <a:pt x="78" y="45"/>
                    </a:lnTo>
                    <a:lnTo>
                      <a:pt x="66" y="53"/>
                    </a:lnTo>
                    <a:lnTo>
                      <a:pt x="37" y="64"/>
                    </a:lnTo>
                    <a:lnTo>
                      <a:pt x="11" y="57"/>
                    </a:lnTo>
                    <a:lnTo>
                      <a:pt x="10" y="61"/>
                    </a:lnTo>
                    <a:lnTo>
                      <a:pt x="6" y="66"/>
                    </a:lnTo>
                    <a:lnTo>
                      <a:pt x="3" y="67"/>
                    </a:lnTo>
                    <a:lnTo>
                      <a:pt x="1" y="71"/>
                    </a:lnTo>
                    <a:lnTo>
                      <a:pt x="1" y="79"/>
                    </a:lnTo>
                    <a:lnTo>
                      <a:pt x="0" y="82"/>
                    </a:lnTo>
                    <a:lnTo>
                      <a:pt x="1" y="85"/>
                    </a:lnTo>
                    <a:lnTo>
                      <a:pt x="1" y="91"/>
                    </a:lnTo>
                    <a:lnTo>
                      <a:pt x="32" y="134"/>
                    </a:lnTo>
                    <a:lnTo>
                      <a:pt x="32" y="13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00" name="Freeform 1735">
                <a:extLst>
                  <a:ext uri="{FF2B5EF4-FFF2-40B4-BE49-F238E27FC236}">
                    <a16:creationId xmlns:a16="http://schemas.microsoft.com/office/drawing/2014/main" id="{16320BE7-F0D7-070A-D216-2E867BC73A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1" y="2225"/>
                <a:ext cx="10" cy="8"/>
              </a:xfrm>
              <a:custGeom>
                <a:avLst/>
                <a:gdLst>
                  <a:gd name="T0" fmla="*/ 38 w 38"/>
                  <a:gd name="T1" fmla="*/ 35 h 35"/>
                  <a:gd name="T2" fmla="*/ 36 w 38"/>
                  <a:gd name="T3" fmla="*/ 33 h 35"/>
                  <a:gd name="T4" fmla="*/ 28 w 38"/>
                  <a:gd name="T5" fmla="*/ 29 h 35"/>
                  <a:gd name="T6" fmla="*/ 14 w 38"/>
                  <a:gd name="T7" fmla="*/ 17 h 35"/>
                  <a:gd name="T8" fmla="*/ 5 w 38"/>
                  <a:gd name="T9" fmla="*/ 4 h 35"/>
                  <a:gd name="T10" fmla="*/ 1 w 38"/>
                  <a:gd name="T11" fmla="*/ 0 h 35"/>
                  <a:gd name="T12" fmla="*/ 0 w 38"/>
                  <a:gd name="T13" fmla="*/ 2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8" h="35">
                    <a:moveTo>
                      <a:pt x="38" y="35"/>
                    </a:moveTo>
                    <a:lnTo>
                      <a:pt x="36" y="33"/>
                    </a:lnTo>
                    <a:lnTo>
                      <a:pt x="28" y="29"/>
                    </a:lnTo>
                    <a:lnTo>
                      <a:pt x="14" y="17"/>
                    </a:lnTo>
                    <a:lnTo>
                      <a:pt x="5" y="4"/>
                    </a:lnTo>
                    <a:lnTo>
                      <a:pt x="1" y="0"/>
                    </a:lnTo>
                    <a:lnTo>
                      <a:pt x="0" y="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01" name="Freeform 1736">
                <a:extLst>
                  <a:ext uri="{FF2B5EF4-FFF2-40B4-BE49-F238E27FC236}">
                    <a16:creationId xmlns:a16="http://schemas.microsoft.com/office/drawing/2014/main" id="{C7E76591-6961-76AF-924B-CDAFED6584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4" y="2216"/>
                <a:ext cx="57" cy="23"/>
              </a:xfrm>
              <a:custGeom>
                <a:avLst/>
                <a:gdLst>
                  <a:gd name="T0" fmla="*/ 229 w 229"/>
                  <a:gd name="T1" fmla="*/ 36 h 91"/>
                  <a:gd name="T2" fmla="*/ 227 w 229"/>
                  <a:gd name="T3" fmla="*/ 36 h 91"/>
                  <a:gd name="T4" fmla="*/ 211 w 229"/>
                  <a:gd name="T5" fmla="*/ 49 h 91"/>
                  <a:gd name="T6" fmla="*/ 210 w 229"/>
                  <a:gd name="T7" fmla="*/ 51 h 91"/>
                  <a:gd name="T8" fmla="*/ 201 w 229"/>
                  <a:gd name="T9" fmla="*/ 69 h 91"/>
                  <a:gd name="T10" fmla="*/ 197 w 229"/>
                  <a:gd name="T11" fmla="*/ 72 h 91"/>
                  <a:gd name="T12" fmla="*/ 196 w 229"/>
                  <a:gd name="T13" fmla="*/ 72 h 91"/>
                  <a:gd name="T14" fmla="*/ 194 w 229"/>
                  <a:gd name="T15" fmla="*/ 73 h 91"/>
                  <a:gd name="T16" fmla="*/ 177 w 229"/>
                  <a:gd name="T17" fmla="*/ 73 h 91"/>
                  <a:gd name="T18" fmla="*/ 174 w 229"/>
                  <a:gd name="T19" fmla="*/ 72 h 91"/>
                  <a:gd name="T20" fmla="*/ 172 w 229"/>
                  <a:gd name="T21" fmla="*/ 72 h 91"/>
                  <a:gd name="T22" fmla="*/ 172 w 229"/>
                  <a:gd name="T23" fmla="*/ 73 h 91"/>
                  <a:gd name="T24" fmla="*/ 169 w 229"/>
                  <a:gd name="T25" fmla="*/ 74 h 91"/>
                  <a:gd name="T26" fmla="*/ 163 w 229"/>
                  <a:gd name="T27" fmla="*/ 86 h 91"/>
                  <a:gd name="T28" fmla="*/ 160 w 229"/>
                  <a:gd name="T29" fmla="*/ 89 h 91"/>
                  <a:gd name="T30" fmla="*/ 156 w 229"/>
                  <a:gd name="T31" fmla="*/ 91 h 91"/>
                  <a:gd name="T32" fmla="*/ 144 w 229"/>
                  <a:gd name="T33" fmla="*/ 89 h 91"/>
                  <a:gd name="T34" fmla="*/ 140 w 229"/>
                  <a:gd name="T35" fmla="*/ 89 h 91"/>
                  <a:gd name="T36" fmla="*/ 131 w 229"/>
                  <a:gd name="T37" fmla="*/ 86 h 91"/>
                  <a:gd name="T38" fmla="*/ 124 w 229"/>
                  <a:gd name="T39" fmla="*/ 84 h 91"/>
                  <a:gd name="T40" fmla="*/ 116 w 229"/>
                  <a:gd name="T41" fmla="*/ 86 h 91"/>
                  <a:gd name="T42" fmla="*/ 112 w 229"/>
                  <a:gd name="T43" fmla="*/ 87 h 91"/>
                  <a:gd name="T44" fmla="*/ 96 w 229"/>
                  <a:gd name="T45" fmla="*/ 86 h 91"/>
                  <a:gd name="T46" fmla="*/ 95 w 229"/>
                  <a:gd name="T47" fmla="*/ 83 h 91"/>
                  <a:gd name="T48" fmla="*/ 91 w 229"/>
                  <a:gd name="T49" fmla="*/ 83 h 91"/>
                  <a:gd name="T50" fmla="*/ 91 w 229"/>
                  <a:gd name="T51" fmla="*/ 84 h 91"/>
                  <a:gd name="T52" fmla="*/ 88 w 229"/>
                  <a:gd name="T53" fmla="*/ 84 h 91"/>
                  <a:gd name="T54" fmla="*/ 66 w 229"/>
                  <a:gd name="T55" fmla="*/ 79 h 91"/>
                  <a:gd name="T56" fmla="*/ 64 w 229"/>
                  <a:gd name="T57" fmla="*/ 77 h 91"/>
                  <a:gd name="T58" fmla="*/ 60 w 229"/>
                  <a:gd name="T59" fmla="*/ 72 h 91"/>
                  <a:gd name="T60" fmla="*/ 57 w 229"/>
                  <a:gd name="T61" fmla="*/ 69 h 91"/>
                  <a:gd name="T62" fmla="*/ 56 w 229"/>
                  <a:gd name="T63" fmla="*/ 65 h 91"/>
                  <a:gd name="T64" fmla="*/ 54 w 229"/>
                  <a:gd name="T65" fmla="*/ 63 h 91"/>
                  <a:gd name="T66" fmla="*/ 47 w 229"/>
                  <a:gd name="T67" fmla="*/ 63 h 91"/>
                  <a:gd name="T68" fmla="*/ 47 w 229"/>
                  <a:gd name="T69" fmla="*/ 60 h 91"/>
                  <a:gd name="T70" fmla="*/ 46 w 229"/>
                  <a:gd name="T71" fmla="*/ 53 h 91"/>
                  <a:gd name="T72" fmla="*/ 43 w 229"/>
                  <a:gd name="T73" fmla="*/ 49 h 91"/>
                  <a:gd name="T74" fmla="*/ 43 w 229"/>
                  <a:gd name="T75" fmla="*/ 41 h 91"/>
                  <a:gd name="T76" fmla="*/ 46 w 229"/>
                  <a:gd name="T77" fmla="*/ 38 h 91"/>
                  <a:gd name="T78" fmla="*/ 57 w 229"/>
                  <a:gd name="T79" fmla="*/ 37 h 91"/>
                  <a:gd name="T80" fmla="*/ 60 w 229"/>
                  <a:gd name="T81" fmla="*/ 37 h 91"/>
                  <a:gd name="T82" fmla="*/ 57 w 229"/>
                  <a:gd name="T83" fmla="*/ 33 h 91"/>
                  <a:gd name="T84" fmla="*/ 57 w 229"/>
                  <a:gd name="T85" fmla="*/ 31 h 91"/>
                  <a:gd name="T86" fmla="*/ 56 w 229"/>
                  <a:gd name="T87" fmla="*/ 31 h 91"/>
                  <a:gd name="T88" fmla="*/ 53 w 229"/>
                  <a:gd name="T89" fmla="*/ 33 h 91"/>
                  <a:gd name="T90" fmla="*/ 42 w 229"/>
                  <a:gd name="T91" fmla="*/ 24 h 91"/>
                  <a:gd name="T92" fmla="*/ 38 w 229"/>
                  <a:gd name="T93" fmla="*/ 16 h 91"/>
                  <a:gd name="T94" fmla="*/ 33 w 229"/>
                  <a:gd name="T95" fmla="*/ 10 h 91"/>
                  <a:gd name="T96" fmla="*/ 28 w 229"/>
                  <a:gd name="T97" fmla="*/ 6 h 91"/>
                  <a:gd name="T98" fmla="*/ 25 w 229"/>
                  <a:gd name="T99" fmla="*/ 6 h 91"/>
                  <a:gd name="T100" fmla="*/ 15 w 229"/>
                  <a:gd name="T101" fmla="*/ 0 h 91"/>
                  <a:gd name="T102" fmla="*/ 1 w 229"/>
                  <a:gd name="T103" fmla="*/ 3 h 91"/>
                  <a:gd name="T104" fmla="*/ 0 w 229"/>
                  <a:gd name="T105" fmla="*/ 5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29" h="91">
                    <a:moveTo>
                      <a:pt x="229" y="36"/>
                    </a:moveTo>
                    <a:lnTo>
                      <a:pt x="227" y="36"/>
                    </a:lnTo>
                    <a:lnTo>
                      <a:pt x="211" y="49"/>
                    </a:lnTo>
                    <a:lnTo>
                      <a:pt x="210" y="51"/>
                    </a:lnTo>
                    <a:lnTo>
                      <a:pt x="201" y="69"/>
                    </a:lnTo>
                    <a:lnTo>
                      <a:pt x="197" y="72"/>
                    </a:lnTo>
                    <a:lnTo>
                      <a:pt x="196" y="72"/>
                    </a:lnTo>
                    <a:lnTo>
                      <a:pt x="194" y="73"/>
                    </a:lnTo>
                    <a:lnTo>
                      <a:pt x="177" y="73"/>
                    </a:lnTo>
                    <a:lnTo>
                      <a:pt x="174" y="72"/>
                    </a:lnTo>
                    <a:lnTo>
                      <a:pt x="172" y="72"/>
                    </a:lnTo>
                    <a:lnTo>
                      <a:pt x="172" y="73"/>
                    </a:lnTo>
                    <a:lnTo>
                      <a:pt x="169" y="74"/>
                    </a:lnTo>
                    <a:lnTo>
                      <a:pt x="163" y="86"/>
                    </a:lnTo>
                    <a:lnTo>
                      <a:pt x="160" y="89"/>
                    </a:lnTo>
                    <a:lnTo>
                      <a:pt x="156" y="91"/>
                    </a:lnTo>
                    <a:lnTo>
                      <a:pt x="144" y="89"/>
                    </a:lnTo>
                    <a:lnTo>
                      <a:pt x="140" y="89"/>
                    </a:lnTo>
                    <a:lnTo>
                      <a:pt x="131" y="86"/>
                    </a:lnTo>
                    <a:lnTo>
                      <a:pt x="124" y="84"/>
                    </a:lnTo>
                    <a:lnTo>
                      <a:pt x="116" y="86"/>
                    </a:lnTo>
                    <a:lnTo>
                      <a:pt x="112" y="87"/>
                    </a:lnTo>
                    <a:lnTo>
                      <a:pt x="96" y="86"/>
                    </a:lnTo>
                    <a:lnTo>
                      <a:pt x="95" y="83"/>
                    </a:lnTo>
                    <a:lnTo>
                      <a:pt x="91" y="83"/>
                    </a:lnTo>
                    <a:lnTo>
                      <a:pt x="91" y="84"/>
                    </a:lnTo>
                    <a:lnTo>
                      <a:pt x="88" y="84"/>
                    </a:lnTo>
                    <a:lnTo>
                      <a:pt x="66" y="79"/>
                    </a:lnTo>
                    <a:lnTo>
                      <a:pt x="64" y="77"/>
                    </a:lnTo>
                    <a:lnTo>
                      <a:pt x="60" y="72"/>
                    </a:lnTo>
                    <a:lnTo>
                      <a:pt x="57" y="69"/>
                    </a:lnTo>
                    <a:lnTo>
                      <a:pt x="56" y="65"/>
                    </a:lnTo>
                    <a:lnTo>
                      <a:pt x="54" y="63"/>
                    </a:lnTo>
                    <a:lnTo>
                      <a:pt x="47" y="63"/>
                    </a:lnTo>
                    <a:lnTo>
                      <a:pt x="47" y="60"/>
                    </a:lnTo>
                    <a:lnTo>
                      <a:pt x="46" y="53"/>
                    </a:lnTo>
                    <a:lnTo>
                      <a:pt x="43" y="49"/>
                    </a:lnTo>
                    <a:lnTo>
                      <a:pt x="43" y="41"/>
                    </a:lnTo>
                    <a:lnTo>
                      <a:pt x="46" y="38"/>
                    </a:lnTo>
                    <a:lnTo>
                      <a:pt x="57" y="37"/>
                    </a:lnTo>
                    <a:lnTo>
                      <a:pt x="60" y="37"/>
                    </a:lnTo>
                    <a:lnTo>
                      <a:pt x="57" y="33"/>
                    </a:lnTo>
                    <a:lnTo>
                      <a:pt x="57" y="31"/>
                    </a:lnTo>
                    <a:lnTo>
                      <a:pt x="56" y="31"/>
                    </a:lnTo>
                    <a:lnTo>
                      <a:pt x="53" y="33"/>
                    </a:lnTo>
                    <a:lnTo>
                      <a:pt x="42" y="24"/>
                    </a:lnTo>
                    <a:lnTo>
                      <a:pt x="38" y="16"/>
                    </a:lnTo>
                    <a:lnTo>
                      <a:pt x="33" y="10"/>
                    </a:lnTo>
                    <a:lnTo>
                      <a:pt x="28" y="6"/>
                    </a:lnTo>
                    <a:lnTo>
                      <a:pt x="25" y="6"/>
                    </a:lnTo>
                    <a:lnTo>
                      <a:pt x="15" y="0"/>
                    </a:lnTo>
                    <a:lnTo>
                      <a:pt x="1" y="3"/>
                    </a:lnTo>
                    <a:lnTo>
                      <a:pt x="0" y="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02" name="Freeform 1737">
                <a:extLst>
                  <a:ext uri="{FF2B5EF4-FFF2-40B4-BE49-F238E27FC236}">
                    <a16:creationId xmlns:a16="http://schemas.microsoft.com/office/drawing/2014/main" id="{A7250976-557F-7FCC-6D15-D362B4CA83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7" y="2233"/>
                <a:ext cx="24" cy="49"/>
              </a:xfrm>
              <a:custGeom>
                <a:avLst/>
                <a:gdLst>
                  <a:gd name="T0" fmla="*/ 17 w 94"/>
                  <a:gd name="T1" fmla="*/ 195 h 195"/>
                  <a:gd name="T2" fmla="*/ 10 w 94"/>
                  <a:gd name="T3" fmla="*/ 191 h 195"/>
                  <a:gd name="T4" fmla="*/ 3 w 94"/>
                  <a:gd name="T5" fmla="*/ 178 h 195"/>
                  <a:gd name="T6" fmla="*/ 1 w 94"/>
                  <a:gd name="T7" fmla="*/ 170 h 195"/>
                  <a:gd name="T8" fmla="*/ 3 w 94"/>
                  <a:gd name="T9" fmla="*/ 134 h 195"/>
                  <a:gd name="T10" fmla="*/ 7 w 94"/>
                  <a:gd name="T11" fmla="*/ 126 h 195"/>
                  <a:gd name="T12" fmla="*/ 7 w 94"/>
                  <a:gd name="T13" fmla="*/ 103 h 195"/>
                  <a:gd name="T14" fmla="*/ 6 w 94"/>
                  <a:gd name="T15" fmla="*/ 98 h 195"/>
                  <a:gd name="T16" fmla="*/ 6 w 94"/>
                  <a:gd name="T17" fmla="*/ 96 h 195"/>
                  <a:gd name="T18" fmla="*/ 7 w 94"/>
                  <a:gd name="T19" fmla="*/ 95 h 195"/>
                  <a:gd name="T20" fmla="*/ 4 w 94"/>
                  <a:gd name="T21" fmla="*/ 92 h 195"/>
                  <a:gd name="T22" fmla="*/ 1 w 94"/>
                  <a:gd name="T23" fmla="*/ 91 h 195"/>
                  <a:gd name="T24" fmla="*/ 0 w 94"/>
                  <a:gd name="T25" fmla="*/ 91 h 195"/>
                  <a:gd name="T26" fmla="*/ 0 w 94"/>
                  <a:gd name="T27" fmla="*/ 89 h 195"/>
                  <a:gd name="T28" fmla="*/ 1 w 94"/>
                  <a:gd name="T29" fmla="*/ 88 h 195"/>
                  <a:gd name="T30" fmla="*/ 7 w 94"/>
                  <a:gd name="T31" fmla="*/ 88 h 195"/>
                  <a:gd name="T32" fmla="*/ 11 w 94"/>
                  <a:gd name="T33" fmla="*/ 87 h 195"/>
                  <a:gd name="T34" fmla="*/ 14 w 94"/>
                  <a:gd name="T35" fmla="*/ 87 h 195"/>
                  <a:gd name="T36" fmla="*/ 37 w 94"/>
                  <a:gd name="T37" fmla="*/ 80 h 195"/>
                  <a:gd name="T38" fmla="*/ 46 w 94"/>
                  <a:gd name="T39" fmla="*/ 81 h 195"/>
                  <a:gd name="T40" fmla="*/ 54 w 94"/>
                  <a:gd name="T41" fmla="*/ 81 h 195"/>
                  <a:gd name="T42" fmla="*/ 64 w 94"/>
                  <a:gd name="T43" fmla="*/ 78 h 195"/>
                  <a:gd name="T44" fmla="*/ 71 w 94"/>
                  <a:gd name="T45" fmla="*/ 78 h 195"/>
                  <a:gd name="T46" fmla="*/ 71 w 94"/>
                  <a:gd name="T47" fmla="*/ 81 h 195"/>
                  <a:gd name="T48" fmla="*/ 75 w 94"/>
                  <a:gd name="T49" fmla="*/ 78 h 195"/>
                  <a:gd name="T50" fmla="*/ 77 w 94"/>
                  <a:gd name="T51" fmla="*/ 77 h 195"/>
                  <a:gd name="T52" fmla="*/ 77 w 94"/>
                  <a:gd name="T53" fmla="*/ 70 h 195"/>
                  <a:gd name="T54" fmla="*/ 78 w 94"/>
                  <a:gd name="T55" fmla="*/ 64 h 195"/>
                  <a:gd name="T56" fmla="*/ 84 w 94"/>
                  <a:gd name="T57" fmla="*/ 61 h 195"/>
                  <a:gd name="T58" fmla="*/ 80 w 94"/>
                  <a:gd name="T59" fmla="*/ 60 h 195"/>
                  <a:gd name="T60" fmla="*/ 77 w 94"/>
                  <a:gd name="T61" fmla="*/ 60 h 195"/>
                  <a:gd name="T62" fmla="*/ 77 w 94"/>
                  <a:gd name="T63" fmla="*/ 44 h 195"/>
                  <a:gd name="T64" fmla="*/ 78 w 94"/>
                  <a:gd name="T65" fmla="*/ 34 h 195"/>
                  <a:gd name="T66" fmla="*/ 78 w 94"/>
                  <a:gd name="T67" fmla="*/ 29 h 195"/>
                  <a:gd name="T68" fmla="*/ 83 w 94"/>
                  <a:gd name="T69" fmla="*/ 24 h 195"/>
                  <a:gd name="T70" fmla="*/ 84 w 94"/>
                  <a:gd name="T71" fmla="*/ 22 h 195"/>
                  <a:gd name="T72" fmla="*/ 85 w 94"/>
                  <a:gd name="T73" fmla="*/ 22 h 195"/>
                  <a:gd name="T74" fmla="*/ 88 w 94"/>
                  <a:gd name="T75" fmla="*/ 20 h 195"/>
                  <a:gd name="T76" fmla="*/ 91 w 94"/>
                  <a:gd name="T77" fmla="*/ 13 h 195"/>
                  <a:gd name="T78" fmla="*/ 94 w 94"/>
                  <a:gd name="T79" fmla="*/ 10 h 195"/>
                  <a:gd name="T80" fmla="*/ 94 w 94"/>
                  <a:gd name="T81" fmla="*/ 0 h 1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4" h="195">
                    <a:moveTo>
                      <a:pt x="17" y="195"/>
                    </a:moveTo>
                    <a:lnTo>
                      <a:pt x="10" y="191"/>
                    </a:lnTo>
                    <a:lnTo>
                      <a:pt x="3" y="178"/>
                    </a:lnTo>
                    <a:lnTo>
                      <a:pt x="1" y="170"/>
                    </a:lnTo>
                    <a:lnTo>
                      <a:pt x="3" y="134"/>
                    </a:lnTo>
                    <a:lnTo>
                      <a:pt x="7" y="126"/>
                    </a:lnTo>
                    <a:lnTo>
                      <a:pt x="7" y="103"/>
                    </a:lnTo>
                    <a:lnTo>
                      <a:pt x="6" y="98"/>
                    </a:lnTo>
                    <a:lnTo>
                      <a:pt x="6" y="96"/>
                    </a:lnTo>
                    <a:lnTo>
                      <a:pt x="7" y="95"/>
                    </a:lnTo>
                    <a:lnTo>
                      <a:pt x="4" y="92"/>
                    </a:lnTo>
                    <a:lnTo>
                      <a:pt x="1" y="91"/>
                    </a:lnTo>
                    <a:lnTo>
                      <a:pt x="0" y="91"/>
                    </a:lnTo>
                    <a:lnTo>
                      <a:pt x="0" y="89"/>
                    </a:lnTo>
                    <a:lnTo>
                      <a:pt x="1" y="88"/>
                    </a:lnTo>
                    <a:lnTo>
                      <a:pt x="7" y="88"/>
                    </a:lnTo>
                    <a:lnTo>
                      <a:pt x="11" y="87"/>
                    </a:lnTo>
                    <a:lnTo>
                      <a:pt x="14" y="87"/>
                    </a:lnTo>
                    <a:lnTo>
                      <a:pt x="37" y="80"/>
                    </a:lnTo>
                    <a:lnTo>
                      <a:pt x="46" y="81"/>
                    </a:lnTo>
                    <a:lnTo>
                      <a:pt x="54" y="81"/>
                    </a:lnTo>
                    <a:lnTo>
                      <a:pt x="64" y="78"/>
                    </a:lnTo>
                    <a:lnTo>
                      <a:pt x="71" y="78"/>
                    </a:lnTo>
                    <a:lnTo>
                      <a:pt x="71" y="81"/>
                    </a:lnTo>
                    <a:lnTo>
                      <a:pt x="75" y="78"/>
                    </a:lnTo>
                    <a:lnTo>
                      <a:pt x="77" y="77"/>
                    </a:lnTo>
                    <a:lnTo>
                      <a:pt x="77" y="70"/>
                    </a:lnTo>
                    <a:lnTo>
                      <a:pt x="78" y="64"/>
                    </a:lnTo>
                    <a:lnTo>
                      <a:pt x="84" y="61"/>
                    </a:lnTo>
                    <a:lnTo>
                      <a:pt x="80" y="60"/>
                    </a:lnTo>
                    <a:lnTo>
                      <a:pt x="77" y="60"/>
                    </a:lnTo>
                    <a:lnTo>
                      <a:pt x="77" y="44"/>
                    </a:lnTo>
                    <a:lnTo>
                      <a:pt x="78" y="34"/>
                    </a:lnTo>
                    <a:lnTo>
                      <a:pt x="78" y="29"/>
                    </a:lnTo>
                    <a:lnTo>
                      <a:pt x="83" y="24"/>
                    </a:lnTo>
                    <a:lnTo>
                      <a:pt x="84" y="22"/>
                    </a:lnTo>
                    <a:lnTo>
                      <a:pt x="85" y="22"/>
                    </a:lnTo>
                    <a:lnTo>
                      <a:pt x="88" y="20"/>
                    </a:lnTo>
                    <a:lnTo>
                      <a:pt x="91" y="13"/>
                    </a:lnTo>
                    <a:lnTo>
                      <a:pt x="94" y="10"/>
                    </a:lnTo>
                    <a:lnTo>
                      <a:pt x="94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03" name="Freeform 1738">
                <a:extLst>
                  <a:ext uri="{FF2B5EF4-FFF2-40B4-BE49-F238E27FC236}">
                    <a16:creationId xmlns:a16="http://schemas.microsoft.com/office/drawing/2014/main" id="{5B54DEC0-C777-7582-5A08-C731F7ED1B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1" y="2233"/>
                <a:ext cx="66" cy="52"/>
              </a:xfrm>
              <a:custGeom>
                <a:avLst/>
                <a:gdLst>
                  <a:gd name="T0" fmla="*/ 251 w 262"/>
                  <a:gd name="T1" fmla="*/ 207 h 209"/>
                  <a:gd name="T2" fmla="*/ 262 w 262"/>
                  <a:gd name="T3" fmla="*/ 185 h 209"/>
                  <a:gd name="T4" fmla="*/ 258 w 262"/>
                  <a:gd name="T5" fmla="*/ 176 h 209"/>
                  <a:gd name="T6" fmla="*/ 245 w 262"/>
                  <a:gd name="T7" fmla="*/ 170 h 209"/>
                  <a:gd name="T8" fmla="*/ 237 w 262"/>
                  <a:gd name="T9" fmla="*/ 149 h 209"/>
                  <a:gd name="T10" fmla="*/ 236 w 262"/>
                  <a:gd name="T11" fmla="*/ 137 h 209"/>
                  <a:gd name="T12" fmla="*/ 212 w 262"/>
                  <a:gd name="T13" fmla="*/ 128 h 209"/>
                  <a:gd name="T14" fmla="*/ 211 w 262"/>
                  <a:gd name="T15" fmla="*/ 126 h 209"/>
                  <a:gd name="T16" fmla="*/ 177 w 262"/>
                  <a:gd name="T17" fmla="*/ 111 h 209"/>
                  <a:gd name="T18" fmla="*/ 152 w 262"/>
                  <a:gd name="T19" fmla="*/ 60 h 209"/>
                  <a:gd name="T20" fmla="*/ 146 w 262"/>
                  <a:gd name="T21" fmla="*/ 58 h 209"/>
                  <a:gd name="T22" fmla="*/ 145 w 262"/>
                  <a:gd name="T23" fmla="*/ 56 h 209"/>
                  <a:gd name="T24" fmla="*/ 141 w 262"/>
                  <a:gd name="T25" fmla="*/ 51 h 209"/>
                  <a:gd name="T26" fmla="*/ 130 w 262"/>
                  <a:gd name="T27" fmla="*/ 44 h 209"/>
                  <a:gd name="T28" fmla="*/ 124 w 262"/>
                  <a:gd name="T29" fmla="*/ 36 h 209"/>
                  <a:gd name="T30" fmla="*/ 120 w 262"/>
                  <a:gd name="T31" fmla="*/ 27 h 209"/>
                  <a:gd name="T32" fmla="*/ 113 w 262"/>
                  <a:gd name="T33" fmla="*/ 26 h 209"/>
                  <a:gd name="T34" fmla="*/ 103 w 262"/>
                  <a:gd name="T35" fmla="*/ 29 h 209"/>
                  <a:gd name="T36" fmla="*/ 100 w 262"/>
                  <a:gd name="T37" fmla="*/ 27 h 209"/>
                  <a:gd name="T38" fmla="*/ 96 w 262"/>
                  <a:gd name="T39" fmla="*/ 30 h 209"/>
                  <a:gd name="T40" fmla="*/ 82 w 262"/>
                  <a:gd name="T41" fmla="*/ 40 h 209"/>
                  <a:gd name="T42" fmla="*/ 85 w 262"/>
                  <a:gd name="T43" fmla="*/ 48 h 209"/>
                  <a:gd name="T44" fmla="*/ 87 w 262"/>
                  <a:gd name="T45" fmla="*/ 51 h 209"/>
                  <a:gd name="T46" fmla="*/ 93 w 262"/>
                  <a:gd name="T47" fmla="*/ 60 h 209"/>
                  <a:gd name="T48" fmla="*/ 89 w 262"/>
                  <a:gd name="T49" fmla="*/ 65 h 209"/>
                  <a:gd name="T50" fmla="*/ 67 w 262"/>
                  <a:gd name="T51" fmla="*/ 49 h 209"/>
                  <a:gd name="T52" fmla="*/ 44 w 262"/>
                  <a:gd name="T53" fmla="*/ 41 h 209"/>
                  <a:gd name="T54" fmla="*/ 37 w 262"/>
                  <a:gd name="T55" fmla="*/ 37 h 209"/>
                  <a:gd name="T56" fmla="*/ 39 w 262"/>
                  <a:gd name="T57" fmla="*/ 26 h 209"/>
                  <a:gd name="T58" fmla="*/ 32 w 262"/>
                  <a:gd name="T59" fmla="*/ 17 h 209"/>
                  <a:gd name="T60" fmla="*/ 27 w 262"/>
                  <a:gd name="T61" fmla="*/ 10 h 209"/>
                  <a:gd name="T62" fmla="*/ 33 w 262"/>
                  <a:gd name="T63" fmla="*/ 0 h 209"/>
                  <a:gd name="T64" fmla="*/ 1 w 262"/>
                  <a:gd name="T65" fmla="*/ 2 h 2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62" h="209">
                    <a:moveTo>
                      <a:pt x="251" y="209"/>
                    </a:moveTo>
                    <a:lnTo>
                      <a:pt x="251" y="207"/>
                    </a:lnTo>
                    <a:lnTo>
                      <a:pt x="255" y="202"/>
                    </a:lnTo>
                    <a:lnTo>
                      <a:pt x="262" y="185"/>
                    </a:lnTo>
                    <a:lnTo>
                      <a:pt x="261" y="179"/>
                    </a:lnTo>
                    <a:lnTo>
                      <a:pt x="258" y="176"/>
                    </a:lnTo>
                    <a:lnTo>
                      <a:pt x="250" y="171"/>
                    </a:lnTo>
                    <a:lnTo>
                      <a:pt x="245" y="170"/>
                    </a:lnTo>
                    <a:lnTo>
                      <a:pt x="236" y="154"/>
                    </a:lnTo>
                    <a:lnTo>
                      <a:pt x="237" y="149"/>
                    </a:lnTo>
                    <a:lnTo>
                      <a:pt x="237" y="139"/>
                    </a:lnTo>
                    <a:lnTo>
                      <a:pt x="236" y="137"/>
                    </a:lnTo>
                    <a:lnTo>
                      <a:pt x="224" y="129"/>
                    </a:lnTo>
                    <a:lnTo>
                      <a:pt x="212" y="128"/>
                    </a:lnTo>
                    <a:lnTo>
                      <a:pt x="212" y="126"/>
                    </a:lnTo>
                    <a:lnTo>
                      <a:pt x="211" y="126"/>
                    </a:lnTo>
                    <a:lnTo>
                      <a:pt x="187" y="118"/>
                    </a:lnTo>
                    <a:lnTo>
                      <a:pt x="177" y="111"/>
                    </a:lnTo>
                    <a:lnTo>
                      <a:pt x="166" y="80"/>
                    </a:lnTo>
                    <a:lnTo>
                      <a:pt x="152" y="60"/>
                    </a:lnTo>
                    <a:lnTo>
                      <a:pt x="149" y="59"/>
                    </a:lnTo>
                    <a:lnTo>
                      <a:pt x="146" y="58"/>
                    </a:lnTo>
                    <a:lnTo>
                      <a:pt x="146" y="56"/>
                    </a:lnTo>
                    <a:lnTo>
                      <a:pt x="145" y="56"/>
                    </a:lnTo>
                    <a:lnTo>
                      <a:pt x="144" y="53"/>
                    </a:lnTo>
                    <a:lnTo>
                      <a:pt x="141" y="51"/>
                    </a:lnTo>
                    <a:lnTo>
                      <a:pt x="137" y="49"/>
                    </a:lnTo>
                    <a:lnTo>
                      <a:pt x="130" y="44"/>
                    </a:lnTo>
                    <a:lnTo>
                      <a:pt x="127" y="40"/>
                    </a:lnTo>
                    <a:lnTo>
                      <a:pt x="124" y="36"/>
                    </a:lnTo>
                    <a:lnTo>
                      <a:pt x="123" y="29"/>
                    </a:lnTo>
                    <a:lnTo>
                      <a:pt x="120" y="27"/>
                    </a:lnTo>
                    <a:lnTo>
                      <a:pt x="118" y="26"/>
                    </a:lnTo>
                    <a:lnTo>
                      <a:pt x="113" y="26"/>
                    </a:lnTo>
                    <a:lnTo>
                      <a:pt x="106" y="27"/>
                    </a:lnTo>
                    <a:lnTo>
                      <a:pt x="103" y="29"/>
                    </a:lnTo>
                    <a:lnTo>
                      <a:pt x="102" y="29"/>
                    </a:lnTo>
                    <a:lnTo>
                      <a:pt x="100" y="27"/>
                    </a:lnTo>
                    <a:lnTo>
                      <a:pt x="97" y="29"/>
                    </a:lnTo>
                    <a:lnTo>
                      <a:pt x="96" y="30"/>
                    </a:lnTo>
                    <a:lnTo>
                      <a:pt x="85" y="38"/>
                    </a:lnTo>
                    <a:lnTo>
                      <a:pt x="82" y="40"/>
                    </a:lnTo>
                    <a:lnTo>
                      <a:pt x="82" y="45"/>
                    </a:lnTo>
                    <a:lnTo>
                      <a:pt x="85" y="48"/>
                    </a:lnTo>
                    <a:lnTo>
                      <a:pt x="86" y="51"/>
                    </a:lnTo>
                    <a:lnTo>
                      <a:pt x="87" y="51"/>
                    </a:lnTo>
                    <a:lnTo>
                      <a:pt x="92" y="55"/>
                    </a:lnTo>
                    <a:lnTo>
                      <a:pt x="93" y="60"/>
                    </a:lnTo>
                    <a:lnTo>
                      <a:pt x="90" y="65"/>
                    </a:lnTo>
                    <a:lnTo>
                      <a:pt x="89" y="65"/>
                    </a:lnTo>
                    <a:lnTo>
                      <a:pt x="71" y="53"/>
                    </a:lnTo>
                    <a:lnTo>
                      <a:pt x="67" y="49"/>
                    </a:lnTo>
                    <a:lnTo>
                      <a:pt x="63" y="46"/>
                    </a:lnTo>
                    <a:lnTo>
                      <a:pt x="44" y="41"/>
                    </a:lnTo>
                    <a:lnTo>
                      <a:pt x="37" y="38"/>
                    </a:lnTo>
                    <a:lnTo>
                      <a:pt x="37" y="37"/>
                    </a:lnTo>
                    <a:lnTo>
                      <a:pt x="39" y="27"/>
                    </a:lnTo>
                    <a:lnTo>
                      <a:pt x="39" y="26"/>
                    </a:lnTo>
                    <a:lnTo>
                      <a:pt x="34" y="22"/>
                    </a:lnTo>
                    <a:lnTo>
                      <a:pt x="32" y="17"/>
                    </a:lnTo>
                    <a:lnTo>
                      <a:pt x="27" y="13"/>
                    </a:lnTo>
                    <a:lnTo>
                      <a:pt x="27" y="10"/>
                    </a:lnTo>
                    <a:lnTo>
                      <a:pt x="32" y="5"/>
                    </a:lnTo>
                    <a:lnTo>
                      <a:pt x="33" y="0"/>
                    </a:lnTo>
                    <a:lnTo>
                      <a:pt x="10" y="0"/>
                    </a:lnTo>
                    <a:lnTo>
                      <a:pt x="1" y="2"/>
                    </a:lnTo>
                    <a:lnTo>
                      <a:pt x="0" y="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04" name="Freeform 1739">
                <a:extLst>
                  <a:ext uri="{FF2B5EF4-FFF2-40B4-BE49-F238E27FC236}">
                    <a16:creationId xmlns:a16="http://schemas.microsoft.com/office/drawing/2014/main" id="{4CBDBE42-0EC7-42B4-6E97-123D497115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1" y="2189"/>
                <a:ext cx="6" cy="19"/>
              </a:xfrm>
              <a:custGeom>
                <a:avLst/>
                <a:gdLst>
                  <a:gd name="T0" fmla="*/ 0 w 24"/>
                  <a:gd name="T1" fmla="*/ 75 h 75"/>
                  <a:gd name="T2" fmla="*/ 0 w 24"/>
                  <a:gd name="T3" fmla="*/ 74 h 75"/>
                  <a:gd name="T4" fmla="*/ 1 w 24"/>
                  <a:gd name="T5" fmla="*/ 61 h 75"/>
                  <a:gd name="T6" fmla="*/ 10 w 24"/>
                  <a:gd name="T7" fmla="*/ 50 h 75"/>
                  <a:gd name="T8" fmla="*/ 13 w 24"/>
                  <a:gd name="T9" fmla="*/ 47 h 75"/>
                  <a:gd name="T10" fmla="*/ 18 w 24"/>
                  <a:gd name="T11" fmla="*/ 36 h 75"/>
                  <a:gd name="T12" fmla="*/ 20 w 24"/>
                  <a:gd name="T13" fmla="*/ 34 h 75"/>
                  <a:gd name="T14" fmla="*/ 20 w 24"/>
                  <a:gd name="T15" fmla="*/ 32 h 75"/>
                  <a:gd name="T16" fmla="*/ 24 w 24"/>
                  <a:gd name="T17" fmla="*/ 19 h 75"/>
                  <a:gd name="T18" fmla="*/ 18 w 24"/>
                  <a:gd name="T19" fmla="*/ 1 h 75"/>
                  <a:gd name="T20" fmla="*/ 17 w 24"/>
                  <a:gd name="T21" fmla="*/ 0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4" h="75">
                    <a:moveTo>
                      <a:pt x="0" y="75"/>
                    </a:moveTo>
                    <a:lnTo>
                      <a:pt x="0" y="74"/>
                    </a:lnTo>
                    <a:lnTo>
                      <a:pt x="1" y="61"/>
                    </a:lnTo>
                    <a:lnTo>
                      <a:pt x="10" y="50"/>
                    </a:lnTo>
                    <a:lnTo>
                      <a:pt x="13" y="47"/>
                    </a:lnTo>
                    <a:lnTo>
                      <a:pt x="18" y="36"/>
                    </a:lnTo>
                    <a:lnTo>
                      <a:pt x="20" y="34"/>
                    </a:lnTo>
                    <a:lnTo>
                      <a:pt x="20" y="32"/>
                    </a:lnTo>
                    <a:lnTo>
                      <a:pt x="24" y="19"/>
                    </a:lnTo>
                    <a:lnTo>
                      <a:pt x="18" y="1"/>
                    </a:lnTo>
                    <a:lnTo>
                      <a:pt x="17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05" name="Freeform 1740">
                <a:extLst>
                  <a:ext uri="{FF2B5EF4-FFF2-40B4-BE49-F238E27FC236}">
                    <a16:creationId xmlns:a16="http://schemas.microsoft.com/office/drawing/2014/main" id="{80BDDC5F-A875-79F0-DC5A-5A0DF30033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1" y="2208"/>
                <a:ext cx="35" cy="45"/>
              </a:xfrm>
              <a:custGeom>
                <a:avLst/>
                <a:gdLst>
                  <a:gd name="T0" fmla="*/ 111 w 137"/>
                  <a:gd name="T1" fmla="*/ 179 h 179"/>
                  <a:gd name="T2" fmla="*/ 111 w 137"/>
                  <a:gd name="T3" fmla="*/ 177 h 179"/>
                  <a:gd name="T4" fmla="*/ 113 w 137"/>
                  <a:gd name="T5" fmla="*/ 176 h 179"/>
                  <a:gd name="T6" fmla="*/ 113 w 137"/>
                  <a:gd name="T7" fmla="*/ 170 h 179"/>
                  <a:gd name="T8" fmla="*/ 117 w 137"/>
                  <a:gd name="T9" fmla="*/ 156 h 179"/>
                  <a:gd name="T10" fmla="*/ 120 w 137"/>
                  <a:gd name="T11" fmla="*/ 151 h 179"/>
                  <a:gd name="T12" fmla="*/ 123 w 137"/>
                  <a:gd name="T13" fmla="*/ 146 h 179"/>
                  <a:gd name="T14" fmla="*/ 127 w 137"/>
                  <a:gd name="T15" fmla="*/ 141 h 179"/>
                  <a:gd name="T16" fmla="*/ 131 w 137"/>
                  <a:gd name="T17" fmla="*/ 133 h 179"/>
                  <a:gd name="T18" fmla="*/ 133 w 137"/>
                  <a:gd name="T19" fmla="*/ 123 h 179"/>
                  <a:gd name="T20" fmla="*/ 133 w 137"/>
                  <a:gd name="T21" fmla="*/ 119 h 179"/>
                  <a:gd name="T22" fmla="*/ 131 w 137"/>
                  <a:gd name="T23" fmla="*/ 117 h 179"/>
                  <a:gd name="T24" fmla="*/ 127 w 137"/>
                  <a:gd name="T25" fmla="*/ 112 h 179"/>
                  <a:gd name="T26" fmla="*/ 127 w 137"/>
                  <a:gd name="T27" fmla="*/ 110 h 179"/>
                  <a:gd name="T28" fmla="*/ 124 w 137"/>
                  <a:gd name="T29" fmla="*/ 107 h 179"/>
                  <a:gd name="T30" fmla="*/ 121 w 137"/>
                  <a:gd name="T31" fmla="*/ 99 h 179"/>
                  <a:gd name="T32" fmla="*/ 125 w 137"/>
                  <a:gd name="T33" fmla="*/ 95 h 179"/>
                  <a:gd name="T34" fmla="*/ 133 w 137"/>
                  <a:gd name="T35" fmla="*/ 84 h 179"/>
                  <a:gd name="T36" fmla="*/ 134 w 137"/>
                  <a:gd name="T37" fmla="*/ 62 h 179"/>
                  <a:gd name="T38" fmla="*/ 135 w 137"/>
                  <a:gd name="T39" fmla="*/ 59 h 179"/>
                  <a:gd name="T40" fmla="*/ 135 w 137"/>
                  <a:gd name="T41" fmla="*/ 57 h 179"/>
                  <a:gd name="T42" fmla="*/ 137 w 137"/>
                  <a:gd name="T43" fmla="*/ 50 h 179"/>
                  <a:gd name="T44" fmla="*/ 135 w 137"/>
                  <a:gd name="T45" fmla="*/ 47 h 179"/>
                  <a:gd name="T46" fmla="*/ 127 w 137"/>
                  <a:gd name="T47" fmla="*/ 47 h 179"/>
                  <a:gd name="T48" fmla="*/ 121 w 137"/>
                  <a:gd name="T49" fmla="*/ 49 h 179"/>
                  <a:gd name="T50" fmla="*/ 113 w 137"/>
                  <a:gd name="T51" fmla="*/ 49 h 179"/>
                  <a:gd name="T52" fmla="*/ 104 w 137"/>
                  <a:gd name="T53" fmla="*/ 46 h 179"/>
                  <a:gd name="T54" fmla="*/ 75 w 137"/>
                  <a:gd name="T55" fmla="*/ 46 h 179"/>
                  <a:gd name="T56" fmla="*/ 70 w 137"/>
                  <a:gd name="T57" fmla="*/ 43 h 179"/>
                  <a:gd name="T58" fmla="*/ 68 w 137"/>
                  <a:gd name="T59" fmla="*/ 43 h 179"/>
                  <a:gd name="T60" fmla="*/ 67 w 137"/>
                  <a:gd name="T61" fmla="*/ 42 h 179"/>
                  <a:gd name="T62" fmla="*/ 67 w 137"/>
                  <a:gd name="T63" fmla="*/ 40 h 179"/>
                  <a:gd name="T64" fmla="*/ 65 w 137"/>
                  <a:gd name="T65" fmla="*/ 39 h 179"/>
                  <a:gd name="T66" fmla="*/ 58 w 137"/>
                  <a:gd name="T67" fmla="*/ 36 h 179"/>
                  <a:gd name="T68" fmla="*/ 36 w 137"/>
                  <a:gd name="T69" fmla="*/ 43 h 179"/>
                  <a:gd name="T70" fmla="*/ 33 w 137"/>
                  <a:gd name="T71" fmla="*/ 43 h 179"/>
                  <a:gd name="T72" fmla="*/ 20 w 137"/>
                  <a:gd name="T73" fmla="*/ 32 h 179"/>
                  <a:gd name="T74" fmla="*/ 17 w 137"/>
                  <a:gd name="T75" fmla="*/ 33 h 179"/>
                  <a:gd name="T76" fmla="*/ 13 w 137"/>
                  <a:gd name="T77" fmla="*/ 33 h 179"/>
                  <a:gd name="T78" fmla="*/ 11 w 137"/>
                  <a:gd name="T79" fmla="*/ 32 h 179"/>
                  <a:gd name="T80" fmla="*/ 11 w 137"/>
                  <a:gd name="T81" fmla="*/ 31 h 179"/>
                  <a:gd name="T82" fmla="*/ 10 w 137"/>
                  <a:gd name="T83" fmla="*/ 28 h 179"/>
                  <a:gd name="T84" fmla="*/ 1 w 137"/>
                  <a:gd name="T85" fmla="*/ 2 h 179"/>
                  <a:gd name="T86" fmla="*/ 0 w 137"/>
                  <a:gd name="T87" fmla="*/ 0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37" h="179">
                    <a:moveTo>
                      <a:pt x="111" y="179"/>
                    </a:moveTo>
                    <a:lnTo>
                      <a:pt x="111" y="177"/>
                    </a:lnTo>
                    <a:lnTo>
                      <a:pt x="113" y="176"/>
                    </a:lnTo>
                    <a:lnTo>
                      <a:pt x="113" y="170"/>
                    </a:lnTo>
                    <a:lnTo>
                      <a:pt x="117" y="156"/>
                    </a:lnTo>
                    <a:lnTo>
                      <a:pt x="120" y="151"/>
                    </a:lnTo>
                    <a:lnTo>
                      <a:pt x="123" y="146"/>
                    </a:lnTo>
                    <a:lnTo>
                      <a:pt x="127" y="141"/>
                    </a:lnTo>
                    <a:lnTo>
                      <a:pt x="131" y="133"/>
                    </a:lnTo>
                    <a:lnTo>
                      <a:pt x="133" y="123"/>
                    </a:lnTo>
                    <a:lnTo>
                      <a:pt x="133" y="119"/>
                    </a:lnTo>
                    <a:lnTo>
                      <a:pt x="131" y="117"/>
                    </a:lnTo>
                    <a:lnTo>
                      <a:pt x="127" y="112"/>
                    </a:lnTo>
                    <a:lnTo>
                      <a:pt x="127" y="110"/>
                    </a:lnTo>
                    <a:lnTo>
                      <a:pt x="124" y="107"/>
                    </a:lnTo>
                    <a:lnTo>
                      <a:pt x="121" y="99"/>
                    </a:lnTo>
                    <a:lnTo>
                      <a:pt x="125" y="95"/>
                    </a:lnTo>
                    <a:lnTo>
                      <a:pt x="133" y="84"/>
                    </a:lnTo>
                    <a:lnTo>
                      <a:pt x="134" y="62"/>
                    </a:lnTo>
                    <a:lnTo>
                      <a:pt x="135" y="59"/>
                    </a:lnTo>
                    <a:lnTo>
                      <a:pt x="135" y="57"/>
                    </a:lnTo>
                    <a:lnTo>
                      <a:pt x="137" y="50"/>
                    </a:lnTo>
                    <a:lnTo>
                      <a:pt x="135" y="47"/>
                    </a:lnTo>
                    <a:lnTo>
                      <a:pt x="127" y="47"/>
                    </a:lnTo>
                    <a:lnTo>
                      <a:pt x="121" y="49"/>
                    </a:lnTo>
                    <a:lnTo>
                      <a:pt x="113" y="49"/>
                    </a:lnTo>
                    <a:lnTo>
                      <a:pt x="104" y="46"/>
                    </a:lnTo>
                    <a:lnTo>
                      <a:pt x="75" y="46"/>
                    </a:lnTo>
                    <a:lnTo>
                      <a:pt x="70" y="43"/>
                    </a:lnTo>
                    <a:lnTo>
                      <a:pt x="68" y="43"/>
                    </a:lnTo>
                    <a:lnTo>
                      <a:pt x="67" y="42"/>
                    </a:lnTo>
                    <a:lnTo>
                      <a:pt x="67" y="40"/>
                    </a:lnTo>
                    <a:lnTo>
                      <a:pt x="65" y="39"/>
                    </a:lnTo>
                    <a:lnTo>
                      <a:pt x="58" y="36"/>
                    </a:lnTo>
                    <a:lnTo>
                      <a:pt x="36" y="43"/>
                    </a:lnTo>
                    <a:lnTo>
                      <a:pt x="33" y="43"/>
                    </a:lnTo>
                    <a:lnTo>
                      <a:pt x="20" y="32"/>
                    </a:lnTo>
                    <a:lnTo>
                      <a:pt x="17" y="33"/>
                    </a:lnTo>
                    <a:lnTo>
                      <a:pt x="13" y="33"/>
                    </a:lnTo>
                    <a:lnTo>
                      <a:pt x="11" y="32"/>
                    </a:lnTo>
                    <a:lnTo>
                      <a:pt x="11" y="31"/>
                    </a:lnTo>
                    <a:lnTo>
                      <a:pt x="10" y="28"/>
                    </a:lnTo>
                    <a:lnTo>
                      <a:pt x="1" y="2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06" name="Freeform 1741">
                <a:extLst>
                  <a:ext uri="{FF2B5EF4-FFF2-40B4-BE49-F238E27FC236}">
                    <a16:creationId xmlns:a16="http://schemas.microsoft.com/office/drawing/2014/main" id="{C7FE97D3-939D-BBB0-7D19-61C787F4B7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9" y="2246"/>
                <a:ext cx="57" cy="107"/>
              </a:xfrm>
              <a:custGeom>
                <a:avLst/>
                <a:gdLst>
                  <a:gd name="T0" fmla="*/ 17 w 227"/>
                  <a:gd name="T1" fmla="*/ 427 h 429"/>
                  <a:gd name="T2" fmla="*/ 20 w 227"/>
                  <a:gd name="T3" fmla="*/ 396 h 429"/>
                  <a:gd name="T4" fmla="*/ 27 w 227"/>
                  <a:gd name="T5" fmla="*/ 390 h 429"/>
                  <a:gd name="T6" fmla="*/ 30 w 227"/>
                  <a:gd name="T7" fmla="*/ 388 h 429"/>
                  <a:gd name="T8" fmla="*/ 34 w 227"/>
                  <a:gd name="T9" fmla="*/ 392 h 429"/>
                  <a:gd name="T10" fmla="*/ 45 w 227"/>
                  <a:gd name="T11" fmla="*/ 400 h 429"/>
                  <a:gd name="T12" fmla="*/ 73 w 227"/>
                  <a:gd name="T13" fmla="*/ 398 h 429"/>
                  <a:gd name="T14" fmla="*/ 75 w 227"/>
                  <a:gd name="T15" fmla="*/ 396 h 429"/>
                  <a:gd name="T16" fmla="*/ 89 w 227"/>
                  <a:gd name="T17" fmla="*/ 390 h 429"/>
                  <a:gd name="T18" fmla="*/ 93 w 227"/>
                  <a:gd name="T19" fmla="*/ 393 h 429"/>
                  <a:gd name="T20" fmla="*/ 103 w 227"/>
                  <a:gd name="T21" fmla="*/ 390 h 429"/>
                  <a:gd name="T22" fmla="*/ 107 w 227"/>
                  <a:gd name="T23" fmla="*/ 380 h 429"/>
                  <a:gd name="T24" fmla="*/ 133 w 227"/>
                  <a:gd name="T25" fmla="*/ 359 h 429"/>
                  <a:gd name="T26" fmla="*/ 150 w 227"/>
                  <a:gd name="T27" fmla="*/ 349 h 429"/>
                  <a:gd name="T28" fmla="*/ 156 w 227"/>
                  <a:gd name="T29" fmla="*/ 347 h 429"/>
                  <a:gd name="T30" fmla="*/ 165 w 227"/>
                  <a:gd name="T31" fmla="*/ 349 h 429"/>
                  <a:gd name="T32" fmla="*/ 178 w 227"/>
                  <a:gd name="T33" fmla="*/ 323 h 429"/>
                  <a:gd name="T34" fmla="*/ 177 w 227"/>
                  <a:gd name="T35" fmla="*/ 299 h 429"/>
                  <a:gd name="T36" fmla="*/ 182 w 227"/>
                  <a:gd name="T37" fmla="*/ 285 h 429"/>
                  <a:gd name="T38" fmla="*/ 187 w 227"/>
                  <a:gd name="T39" fmla="*/ 280 h 429"/>
                  <a:gd name="T40" fmla="*/ 199 w 227"/>
                  <a:gd name="T41" fmla="*/ 261 h 429"/>
                  <a:gd name="T42" fmla="*/ 209 w 227"/>
                  <a:gd name="T43" fmla="*/ 254 h 429"/>
                  <a:gd name="T44" fmla="*/ 225 w 227"/>
                  <a:gd name="T45" fmla="*/ 248 h 429"/>
                  <a:gd name="T46" fmla="*/ 225 w 227"/>
                  <a:gd name="T47" fmla="*/ 246 h 429"/>
                  <a:gd name="T48" fmla="*/ 216 w 227"/>
                  <a:gd name="T49" fmla="*/ 215 h 429"/>
                  <a:gd name="T50" fmla="*/ 214 w 227"/>
                  <a:gd name="T51" fmla="*/ 192 h 429"/>
                  <a:gd name="T52" fmla="*/ 197 w 227"/>
                  <a:gd name="T53" fmla="*/ 186 h 429"/>
                  <a:gd name="T54" fmla="*/ 192 w 227"/>
                  <a:gd name="T55" fmla="*/ 183 h 429"/>
                  <a:gd name="T56" fmla="*/ 182 w 227"/>
                  <a:gd name="T57" fmla="*/ 172 h 429"/>
                  <a:gd name="T58" fmla="*/ 178 w 227"/>
                  <a:gd name="T59" fmla="*/ 166 h 429"/>
                  <a:gd name="T60" fmla="*/ 179 w 227"/>
                  <a:gd name="T61" fmla="*/ 160 h 429"/>
                  <a:gd name="T62" fmla="*/ 190 w 227"/>
                  <a:gd name="T63" fmla="*/ 148 h 429"/>
                  <a:gd name="T64" fmla="*/ 178 w 227"/>
                  <a:gd name="T65" fmla="*/ 123 h 429"/>
                  <a:gd name="T66" fmla="*/ 157 w 227"/>
                  <a:gd name="T67" fmla="*/ 112 h 429"/>
                  <a:gd name="T68" fmla="*/ 144 w 227"/>
                  <a:gd name="T69" fmla="*/ 102 h 429"/>
                  <a:gd name="T70" fmla="*/ 142 w 227"/>
                  <a:gd name="T71" fmla="*/ 91 h 429"/>
                  <a:gd name="T72" fmla="*/ 139 w 227"/>
                  <a:gd name="T73" fmla="*/ 81 h 429"/>
                  <a:gd name="T74" fmla="*/ 126 w 227"/>
                  <a:gd name="T75" fmla="*/ 68 h 429"/>
                  <a:gd name="T76" fmla="*/ 123 w 227"/>
                  <a:gd name="T77" fmla="*/ 64 h 429"/>
                  <a:gd name="T78" fmla="*/ 118 w 227"/>
                  <a:gd name="T79" fmla="*/ 60 h 429"/>
                  <a:gd name="T80" fmla="*/ 101 w 227"/>
                  <a:gd name="T81" fmla="*/ 35 h 429"/>
                  <a:gd name="T82" fmla="*/ 97 w 227"/>
                  <a:gd name="T83" fmla="*/ 24 h 429"/>
                  <a:gd name="T84" fmla="*/ 79 w 227"/>
                  <a:gd name="T85" fmla="*/ 18 h 429"/>
                  <a:gd name="T86" fmla="*/ 77 w 227"/>
                  <a:gd name="T87" fmla="*/ 12 h 429"/>
                  <a:gd name="T88" fmla="*/ 82 w 227"/>
                  <a:gd name="T89" fmla="*/ 4 h 429"/>
                  <a:gd name="T90" fmla="*/ 80 w 227"/>
                  <a:gd name="T91" fmla="*/ 1 h 429"/>
                  <a:gd name="T92" fmla="*/ 73 w 227"/>
                  <a:gd name="T93" fmla="*/ 0 h 429"/>
                  <a:gd name="T94" fmla="*/ 60 w 227"/>
                  <a:gd name="T95" fmla="*/ 5 h 429"/>
                  <a:gd name="T96" fmla="*/ 49 w 227"/>
                  <a:gd name="T97" fmla="*/ 25 h 429"/>
                  <a:gd name="T98" fmla="*/ 33 w 227"/>
                  <a:gd name="T99" fmla="*/ 32 h 429"/>
                  <a:gd name="T100" fmla="*/ 10 w 227"/>
                  <a:gd name="T101" fmla="*/ 38 h 429"/>
                  <a:gd name="T102" fmla="*/ 6 w 227"/>
                  <a:gd name="T103" fmla="*/ 36 h 429"/>
                  <a:gd name="T104" fmla="*/ 0 w 227"/>
                  <a:gd name="T105" fmla="*/ 28 h 4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27" h="429">
                    <a:moveTo>
                      <a:pt x="17" y="429"/>
                    </a:moveTo>
                    <a:lnTo>
                      <a:pt x="17" y="427"/>
                    </a:lnTo>
                    <a:lnTo>
                      <a:pt x="20" y="398"/>
                    </a:lnTo>
                    <a:lnTo>
                      <a:pt x="20" y="396"/>
                    </a:lnTo>
                    <a:lnTo>
                      <a:pt x="26" y="390"/>
                    </a:lnTo>
                    <a:lnTo>
                      <a:pt x="27" y="390"/>
                    </a:lnTo>
                    <a:lnTo>
                      <a:pt x="29" y="388"/>
                    </a:lnTo>
                    <a:lnTo>
                      <a:pt x="30" y="388"/>
                    </a:lnTo>
                    <a:lnTo>
                      <a:pt x="33" y="392"/>
                    </a:lnTo>
                    <a:lnTo>
                      <a:pt x="34" y="392"/>
                    </a:lnTo>
                    <a:lnTo>
                      <a:pt x="40" y="398"/>
                    </a:lnTo>
                    <a:lnTo>
                      <a:pt x="45" y="400"/>
                    </a:lnTo>
                    <a:lnTo>
                      <a:pt x="65" y="400"/>
                    </a:lnTo>
                    <a:lnTo>
                      <a:pt x="73" y="398"/>
                    </a:lnTo>
                    <a:lnTo>
                      <a:pt x="73" y="396"/>
                    </a:lnTo>
                    <a:lnTo>
                      <a:pt x="75" y="396"/>
                    </a:lnTo>
                    <a:lnTo>
                      <a:pt x="82" y="390"/>
                    </a:lnTo>
                    <a:lnTo>
                      <a:pt x="89" y="390"/>
                    </a:lnTo>
                    <a:lnTo>
                      <a:pt x="90" y="392"/>
                    </a:lnTo>
                    <a:lnTo>
                      <a:pt x="93" y="393"/>
                    </a:lnTo>
                    <a:lnTo>
                      <a:pt x="97" y="393"/>
                    </a:lnTo>
                    <a:lnTo>
                      <a:pt x="103" y="390"/>
                    </a:lnTo>
                    <a:lnTo>
                      <a:pt x="105" y="385"/>
                    </a:lnTo>
                    <a:lnTo>
                      <a:pt x="107" y="380"/>
                    </a:lnTo>
                    <a:lnTo>
                      <a:pt x="116" y="367"/>
                    </a:lnTo>
                    <a:lnTo>
                      <a:pt x="133" y="359"/>
                    </a:lnTo>
                    <a:lnTo>
                      <a:pt x="140" y="352"/>
                    </a:lnTo>
                    <a:lnTo>
                      <a:pt x="150" y="349"/>
                    </a:lnTo>
                    <a:lnTo>
                      <a:pt x="153" y="347"/>
                    </a:lnTo>
                    <a:lnTo>
                      <a:pt x="156" y="347"/>
                    </a:lnTo>
                    <a:lnTo>
                      <a:pt x="158" y="349"/>
                    </a:lnTo>
                    <a:lnTo>
                      <a:pt x="165" y="349"/>
                    </a:lnTo>
                    <a:lnTo>
                      <a:pt x="175" y="336"/>
                    </a:lnTo>
                    <a:lnTo>
                      <a:pt x="178" y="323"/>
                    </a:lnTo>
                    <a:lnTo>
                      <a:pt x="179" y="309"/>
                    </a:lnTo>
                    <a:lnTo>
                      <a:pt x="177" y="299"/>
                    </a:lnTo>
                    <a:lnTo>
                      <a:pt x="177" y="294"/>
                    </a:lnTo>
                    <a:lnTo>
                      <a:pt x="182" y="285"/>
                    </a:lnTo>
                    <a:lnTo>
                      <a:pt x="186" y="280"/>
                    </a:lnTo>
                    <a:lnTo>
                      <a:pt x="187" y="280"/>
                    </a:lnTo>
                    <a:lnTo>
                      <a:pt x="193" y="272"/>
                    </a:lnTo>
                    <a:lnTo>
                      <a:pt x="199" y="261"/>
                    </a:lnTo>
                    <a:lnTo>
                      <a:pt x="207" y="254"/>
                    </a:lnTo>
                    <a:lnTo>
                      <a:pt x="209" y="254"/>
                    </a:lnTo>
                    <a:lnTo>
                      <a:pt x="214" y="251"/>
                    </a:lnTo>
                    <a:lnTo>
                      <a:pt x="225" y="248"/>
                    </a:lnTo>
                    <a:lnTo>
                      <a:pt x="227" y="248"/>
                    </a:lnTo>
                    <a:lnTo>
                      <a:pt x="225" y="246"/>
                    </a:lnTo>
                    <a:lnTo>
                      <a:pt x="225" y="244"/>
                    </a:lnTo>
                    <a:lnTo>
                      <a:pt x="216" y="215"/>
                    </a:lnTo>
                    <a:lnTo>
                      <a:pt x="216" y="192"/>
                    </a:lnTo>
                    <a:lnTo>
                      <a:pt x="214" y="192"/>
                    </a:lnTo>
                    <a:lnTo>
                      <a:pt x="211" y="188"/>
                    </a:lnTo>
                    <a:lnTo>
                      <a:pt x="197" y="186"/>
                    </a:lnTo>
                    <a:lnTo>
                      <a:pt x="196" y="184"/>
                    </a:lnTo>
                    <a:lnTo>
                      <a:pt x="192" y="183"/>
                    </a:lnTo>
                    <a:lnTo>
                      <a:pt x="183" y="174"/>
                    </a:lnTo>
                    <a:lnTo>
                      <a:pt x="182" y="172"/>
                    </a:lnTo>
                    <a:lnTo>
                      <a:pt x="179" y="167"/>
                    </a:lnTo>
                    <a:lnTo>
                      <a:pt x="178" y="166"/>
                    </a:lnTo>
                    <a:lnTo>
                      <a:pt x="178" y="160"/>
                    </a:lnTo>
                    <a:lnTo>
                      <a:pt x="179" y="160"/>
                    </a:lnTo>
                    <a:lnTo>
                      <a:pt x="189" y="155"/>
                    </a:lnTo>
                    <a:lnTo>
                      <a:pt x="190" y="148"/>
                    </a:lnTo>
                    <a:lnTo>
                      <a:pt x="189" y="139"/>
                    </a:lnTo>
                    <a:lnTo>
                      <a:pt x="178" y="123"/>
                    </a:lnTo>
                    <a:lnTo>
                      <a:pt x="168" y="112"/>
                    </a:lnTo>
                    <a:lnTo>
                      <a:pt x="157" y="112"/>
                    </a:lnTo>
                    <a:lnTo>
                      <a:pt x="150" y="107"/>
                    </a:lnTo>
                    <a:lnTo>
                      <a:pt x="144" y="102"/>
                    </a:lnTo>
                    <a:lnTo>
                      <a:pt x="144" y="98"/>
                    </a:lnTo>
                    <a:lnTo>
                      <a:pt x="142" y="91"/>
                    </a:lnTo>
                    <a:lnTo>
                      <a:pt x="142" y="86"/>
                    </a:lnTo>
                    <a:lnTo>
                      <a:pt x="139" y="81"/>
                    </a:lnTo>
                    <a:lnTo>
                      <a:pt x="135" y="75"/>
                    </a:lnTo>
                    <a:lnTo>
                      <a:pt x="126" y="68"/>
                    </a:lnTo>
                    <a:lnTo>
                      <a:pt x="125" y="67"/>
                    </a:lnTo>
                    <a:lnTo>
                      <a:pt x="123" y="64"/>
                    </a:lnTo>
                    <a:lnTo>
                      <a:pt x="120" y="60"/>
                    </a:lnTo>
                    <a:lnTo>
                      <a:pt x="118" y="60"/>
                    </a:lnTo>
                    <a:lnTo>
                      <a:pt x="115" y="61"/>
                    </a:lnTo>
                    <a:lnTo>
                      <a:pt x="101" y="35"/>
                    </a:lnTo>
                    <a:lnTo>
                      <a:pt x="98" y="26"/>
                    </a:lnTo>
                    <a:lnTo>
                      <a:pt x="97" y="24"/>
                    </a:lnTo>
                    <a:lnTo>
                      <a:pt x="86" y="24"/>
                    </a:lnTo>
                    <a:lnTo>
                      <a:pt x="79" y="18"/>
                    </a:lnTo>
                    <a:lnTo>
                      <a:pt x="77" y="16"/>
                    </a:lnTo>
                    <a:lnTo>
                      <a:pt x="77" y="12"/>
                    </a:lnTo>
                    <a:lnTo>
                      <a:pt x="80" y="8"/>
                    </a:lnTo>
                    <a:lnTo>
                      <a:pt x="82" y="4"/>
                    </a:lnTo>
                    <a:lnTo>
                      <a:pt x="82" y="2"/>
                    </a:lnTo>
                    <a:lnTo>
                      <a:pt x="80" y="1"/>
                    </a:lnTo>
                    <a:lnTo>
                      <a:pt x="76" y="0"/>
                    </a:lnTo>
                    <a:lnTo>
                      <a:pt x="73" y="0"/>
                    </a:lnTo>
                    <a:lnTo>
                      <a:pt x="65" y="1"/>
                    </a:lnTo>
                    <a:lnTo>
                      <a:pt x="60" y="5"/>
                    </a:lnTo>
                    <a:lnTo>
                      <a:pt x="51" y="21"/>
                    </a:lnTo>
                    <a:lnTo>
                      <a:pt x="49" y="25"/>
                    </a:lnTo>
                    <a:lnTo>
                      <a:pt x="45" y="28"/>
                    </a:lnTo>
                    <a:lnTo>
                      <a:pt x="33" y="32"/>
                    </a:lnTo>
                    <a:lnTo>
                      <a:pt x="20" y="42"/>
                    </a:lnTo>
                    <a:lnTo>
                      <a:pt x="10" y="38"/>
                    </a:lnTo>
                    <a:lnTo>
                      <a:pt x="9" y="38"/>
                    </a:lnTo>
                    <a:lnTo>
                      <a:pt x="6" y="36"/>
                    </a:lnTo>
                    <a:lnTo>
                      <a:pt x="3" y="29"/>
                    </a:lnTo>
                    <a:lnTo>
                      <a:pt x="0" y="2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07" name="Freeform 1742">
                <a:extLst>
                  <a:ext uri="{FF2B5EF4-FFF2-40B4-BE49-F238E27FC236}">
                    <a16:creationId xmlns:a16="http://schemas.microsoft.com/office/drawing/2014/main" id="{3CCC1732-E281-FD59-6DC8-F8D2E0C186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2" y="2253"/>
                <a:ext cx="7" cy="15"/>
              </a:xfrm>
              <a:custGeom>
                <a:avLst/>
                <a:gdLst>
                  <a:gd name="T0" fmla="*/ 30 w 30"/>
                  <a:gd name="T1" fmla="*/ 0 h 61"/>
                  <a:gd name="T2" fmla="*/ 25 w 30"/>
                  <a:gd name="T3" fmla="*/ 3 h 61"/>
                  <a:gd name="T4" fmla="*/ 19 w 30"/>
                  <a:gd name="T5" fmla="*/ 8 h 61"/>
                  <a:gd name="T6" fmla="*/ 16 w 30"/>
                  <a:gd name="T7" fmla="*/ 12 h 61"/>
                  <a:gd name="T8" fmla="*/ 15 w 30"/>
                  <a:gd name="T9" fmla="*/ 12 h 61"/>
                  <a:gd name="T10" fmla="*/ 6 w 30"/>
                  <a:gd name="T11" fmla="*/ 46 h 61"/>
                  <a:gd name="T12" fmla="*/ 0 w 30"/>
                  <a:gd name="T13" fmla="*/ 61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0" h="61">
                    <a:moveTo>
                      <a:pt x="30" y="0"/>
                    </a:moveTo>
                    <a:lnTo>
                      <a:pt x="25" y="3"/>
                    </a:lnTo>
                    <a:lnTo>
                      <a:pt x="19" y="8"/>
                    </a:lnTo>
                    <a:lnTo>
                      <a:pt x="16" y="12"/>
                    </a:lnTo>
                    <a:lnTo>
                      <a:pt x="15" y="12"/>
                    </a:lnTo>
                    <a:lnTo>
                      <a:pt x="6" y="46"/>
                    </a:lnTo>
                    <a:lnTo>
                      <a:pt x="0" y="6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08" name="Freeform 1743">
                <a:extLst>
                  <a:ext uri="{FF2B5EF4-FFF2-40B4-BE49-F238E27FC236}">
                    <a16:creationId xmlns:a16="http://schemas.microsoft.com/office/drawing/2014/main" id="{6A7E6C99-6A00-F6CC-9CF1-68F061806D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1" y="2037"/>
                <a:ext cx="26" cy="64"/>
              </a:xfrm>
              <a:custGeom>
                <a:avLst/>
                <a:gdLst>
                  <a:gd name="T0" fmla="*/ 0 w 106"/>
                  <a:gd name="T1" fmla="*/ 257 h 257"/>
                  <a:gd name="T2" fmla="*/ 13 w 106"/>
                  <a:gd name="T3" fmla="*/ 229 h 257"/>
                  <a:gd name="T4" fmla="*/ 25 w 106"/>
                  <a:gd name="T5" fmla="*/ 211 h 257"/>
                  <a:gd name="T6" fmla="*/ 27 w 106"/>
                  <a:gd name="T7" fmla="*/ 211 h 257"/>
                  <a:gd name="T8" fmla="*/ 27 w 106"/>
                  <a:gd name="T9" fmla="*/ 206 h 257"/>
                  <a:gd name="T10" fmla="*/ 24 w 106"/>
                  <a:gd name="T11" fmla="*/ 200 h 257"/>
                  <a:gd name="T12" fmla="*/ 22 w 106"/>
                  <a:gd name="T13" fmla="*/ 199 h 257"/>
                  <a:gd name="T14" fmla="*/ 16 w 106"/>
                  <a:gd name="T15" fmla="*/ 196 h 257"/>
                  <a:gd name="T16" fmla="*/ 10 w 106"/>
                  <a:gd name="T17" fmla="*/ 189 h 257"/>
                  <a:gd name="T18" fmla="*/ 9 w 106"/>
                  <a:gd name="T19" fmla="*/ 179 h 257"/>
                  <a:gd name="T20" fmla="*/ 9 w 106"/>
                  <a:gd name="T21" fmla="*/ 171 h 257"/>
                  <a:gd name="T22" fmla="*/ 12 w 106"/>
                  <a:gd name="T23" fmla="*/ 165 h 257"/>
                  <a:gd name="T24" fmla="*/ 17 w 106"/>
                  <a:gd name="T25" fmla="*/ 158 h 257"/>
                  <a:gd name="T26" fmla="*/ 22 w 106"/>
                  <a:gd name="T27" fmla="*/ 153 h 257"/>
                  <a:gd name="T28" fmla="*/ 31 w 106"/>
                  <a:gd name="T29" fmla="*/ 146 h 257"/>
                  <a:gd name="T30" fmla="*/ 36 w 106"/>
                  <a:gd name="T31" fmla="*/ 139 h 257"/>
                  <a:gd name="T32" fmla="*/ 38 w 106"/>
                  <a:gd name="T33" fmla="*/ 137 h 257"/>
                  <a:gd name="T34" fmla="*/ 43 w 106"/>
                  <a:gd name="T35" fmla="*/ 116 h 257"/>
                  <a:gd name="T36" fmla="*/ 56 w 106"/>
                  <a:gd name="T37" fmla="*/ 83 h 257"/>
                  <a:gd name="T38" fmla="*/ 59 w 106"/>
                  <a:gd name="T39" fmla="*/ 80 h 257"/>
                  <a:gd name="T40" fmla="*/ 63 w 106"/>
                  <a:gd name="T41" fmla="*/ 74 h 257"/>
                  <a:gd name="T42" fmla="*/ 63 w 106"/>
                  <a:gd name="T43" fmla="*/ 73 h 257"/>
                  <a:gd name="T44" fmla="*/ 64 w 106"/>
                  <a:gd name="T45" fmla="*/ 73 h 257"/>
                  <a:gd name="T46" fmla="*/ 83 w 106"/>
                  <a:gd name="T47" fmla="*/ 48 h 257"/>
                  <a:gd name="T48" fmla="*/ 85 w 106"/>
                  <a:gd name="T49" fmla="*/ 48 h 257"/>
                  <a:gd name="T50" fmla="*/ 92 w 106"/>
                  <a:gd name="T51" fmla="*/ 52 h 257"/>
                  <a:gd name="T52" fmla="*/ 102 w 106"/>
                  <a:gd name="T53" fmla="*/ 38 h 257"/>
                  <a:gd name="T54" fmla="*/ 101 w 106"/>
                  <a:gd name="T55" fmla="*/ 32 h 257"/>
                  <a:gd name="T56" fmla="*/ 105 w 106"/>
                  <a:gd name="T57" fmla="*/ 21 h 257"/>
                  <a:gd name="T58" fmla="*/ 106 w 106"/>
                  <a:gd name="T59" fmla="*/ 20 h 257"/>
                  <a:gd name="T60" fmla="*/ 81 w 106"/>
                  <a:gd name="T61" fmla="*/ 0 h 2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06" h="257">
                    <a:moveTo>
                      <a:pt x="0" y="257"/>
                    </a:moveTo>
                    <a:lnTo>
                      <a:pt x="13" y="229"/>
                    </a:lnTo>
                    <a:lnTo>
                      <a:pt x="25" y="211"/>
                    </a:lnTo>
                    <a:lnTo>
                      <a:pt x="27" y="211"/>
                    </a:lnTo>
                    <a:lnTo>
                      <a:pt x="27" y="206"/>
                    </a:lnTo>
                    <a:lnTo>
                      <a:pt x="24" y="200"/>
                    </a:lnTo>
                    <a:lnTo>
                      <a:pt x="22" y="199"/>
                    </a:lnTo>
                    <a:lnTo>
                      <a:pt x="16" y="196"/>
                    </a:lnTo>
                    <a:lnTo>
                      <a:pt x="10" y="189"/>
                    </a:lnTo>
                    <a:lnTo>
                      <a:pt x="9" y="179"/>
                    </a:lnTo>
                    <a:lnTo>
                      <a:pt x="9" y="171"/>
                    </a:lnTo>
                    <a:lnTo>
                      <a:pt x="12" y="165"/>
                    </a:lnTo>
                    <a:lnTo>
                      <a:pt x="17" y="158"/>
                    </a:lnTo>
                    <a:lnTo>
                      <a:pt x="22" y="153"/>
                    </a:lnTo>
                    <a:lnTo>
                      <a:pt x="31" y="146"/>
                    </a:lnTo>
                    <a:lnTo>
                      <a:pt x="36" y="139"/>
                    </a:lnTo>
                    <a:lnTo>
                      <a:pt x="38" y="137"/>
                    </a:lnTo>
                    <a:lnTo>
                      <a:pt x="43" y="116"/>
                    </a:lnTo>
                    <a:lnTo>
                      <a:pt x="56" y="83"/>
                    </a:lnTo>
                    <a:lnTo>
                      <a:pt x="59" y="80"/>
                    </a:lnTo>
                    <a:lnTo>
                      <a:pt x="63" y="74"/>
                    </a:lnTo>
                    <a:lnTo>
                      <a:pt x="63" y="73"/>
                    </a:lnTo>
                    <a:lnTo>
                      <a:pt x="64" y="73"/>
                    </a:lnTo>
                    <a:lnTo>
                      <a:pt x="83" y="48"/>
                    </a:lnTo>
                    <a:lnTo>
                      <a:pt x="85" y="48"/>
                    </a:lnTo>
                    <a:lnTo>
                      <a:pt x="92" y="52"/>
                    </a:lnTo>
                    <a:lnTo>
                      <a:pt x="102" y="38"/>
                    </a:lnTo>
                    <a:lnTo>
                      <a:pt x="101" y="32"/>
                    </a:lnTo>
                    <a:lnTo>
                      <a:pt x="105" y="21"/>
                    </a:lnTo>
                    <a:lnTo>
                      <a:pt x="106" y="20"/>
                    </a:lnTo>
                    <a:lnTo>
                      <a:pt x="81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09" name="Freeform 1744">
                <a:extLst>
                  <a:ext uri="{FF2B5EF4-FFF2-40B4-BE49-F238E27FC236}">
                    <a16:creationId xmlns:a16="http://schemas.microsoft.com/office/drawing/2014/main" id="{D2353297-3675-2BA4-F27F-3EDF971AE0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2" y="2101"/>
                <a:ext cx="62" cy="128"/>
              </a:xfrm>
              <a:custGeom>
                <a:avLst/>
                <a:gdLst>
                  <a:gd name="T0" fmla="*/ 0 w 247"/>
                  <a:gd name="T1" fmla="*/ 513 h 514"/>
                  <a:gd name="T2" fmla="*/ 10 w 247"/>
                  <a:gd name="T3" fmla="*/ 495 h 514"/>
                  <a:gd name="T4" fmla="*/ 8 w 247"/>
                  <a:gd name="T5" fmla="*/ 491 h 514"/>
                  <a:gd name="T6" fmla="*/ 14 w 247"/>
                  <a:gd name="T7" fmla="*/ 478 h 514"/>
                  <a:gd name="T8" fmla="*/ 17 w 247"/>
                  <a:gd name="T9" fmla="*/ 474 h 514"/>
                  <a:gd name="T10" fmla="*/ 18 w 247"/>
                  <a:gd name="T11" fmla="*/ 469 h 514"/>
                  <a:gd name="T12" fmla="*/ 20 w 247"/>
                  <a:gd name="T13" fmla="*/ 468 h 514"/>
                  <a:gd name="T14" fmla="*/ 29 w 247"/>
                  <a:gd name="T15" fmla="*/ 441 h 514"/>
                  <a:gd name="T16" fmla="*/ 38 w 247"/>
                  <a:gd name="T17" fmla="*/ 436 h 514"/>
                  <a:gd name="T18" fmla="*/ 39 w 247"/>
                  <a:gd name="T19" fmla="*/ 414 h 514"/>
                  <a:gd name="T20" fmla="*/ 4 w 247"/>
                  <a:gd name="T21" fmla="*/ 397 h 514"/>
                  <a:gd name="T22" fmla="*/ 5 w 247"/>
                  <a:gd name="T23" fmla="*/ 393 h 514"/>
                  <a:gd name="T24" fmla="*/ 14 w 247"/>
                  <a:gd name="T25" fmla="*/ 372 h 514"/>
                  <a:gd name="T26" fmla="*/ 17 w 247"/>
                  <a:gd name="T27" fmla="*/ 363 h 514"/>
                  <a:gd name="T28" fmla="*/ 21 w 247"/>
                  <a:gd name="T29" fmla="*/ 361 h 514"/>
                  <a:gd name="T30" fmla="*/ 56 w 247"/>
                  <a:gd name="T31" fmla="*/ 344 h 514"/>
                  <a:gd name="T32" fmla="*/ 73 w 247"/>
                  <a:gd name="T33" fmla="*/ 331 h 514"/>
                  <a:gd name="T34" fmla="*/ 82 w 247"/>
                  <a:gd name="T35" fmla="*/ 327 h 514"/>
                  <a:gd name="T36" fmla="*/ 88 w 247"/>
                  <a:gd name="T37" fmla="*/ 320 h 514"/>
                  <a:gd name="T38" fmla="*/ 99 w 247"/>
                  <a:gd name="T39" fmla="*/ 328 h 514"/>
                  <a:gd name="T40" fmla="*/ 105 w 247"/>
                  <a:gd name="T41" fmla="*/ 330 h 514"/>
                  <a:gd name="T42" fmla="*/ 115 w 247"/>
                  <a:gd name="T43" fmla="*/ 313 h 514"/>
                  <a:gd name="T44" fmla="*/ 125 w 247"/>
                  <a:gd name="T45" fmla="*/ 306 h 514"/>
                  <a:gd name="T46" fmla="*/ 129 w 247"/>
                  <a:gd name="T47" fmla="*/ 312 h 514"/>
                  <a:gd name="T48" fmla="*/ 134 w 247"/>
                  <a:gd name="T49" fmla="*/ 313 h 514"/>
                  <a:gd name="T50" fmla="*/ 155 w 247"/>
                  <a:gd name="T51" fmla="*/ 301 h 514"/>
                  <a:gd name="T52" fmla="*/ 173 w 247"/>
                  <a:gd name="T53" fmla="*/ 319 h 514"/>
                  <a:gd name="T54" fmla="*/ 200 w 247"/>
                  <a:gd name="T55" fmla="*/ 292 h 514"/>
                  <a:gd name="T56" fmla="*/ 196 w 247"/>
                  <a:gd name="T57" fmla="*/ 282 h 514"/>
                  <a:gd name="T58" fmla="*/ 193 w 247"/>
                  <a:gd name="T59" fmla="*/ 267 h 514"/>
                  <a:gd name="T60" fmla="*/ 189 w 247"/>
                  <a:gd name="T61" fmla="*/ 266 h 514"/>
                  <a:gd name="T62" fmla="*/ 172 w 247"/>
                  <a:gd name="T63" fmla="*/ 243 h 514"/>
                  <a:gd name="T64" fmla="*/ 177 w 247"/>
                  <a:gd name="T65" fmla="*/ 224 h 514"/>
                  <a:gd name="T66" fmla="*/ 190 w 247"/>
                  <a:gd name="T67" fmla="*/ 214 h 514"/>
                  <a:gd name="T68" fmla="*/ 192 w 247"/>
                  <a:gd name="T69" fmla="*/ 204 h 514"/>
                  <a:gd name="T70" fmla="*/ 190 w 247"/>
                  <a:gd name="T71" fmla="*/ 191 h 514"/>
                  <a:gd name="T72" fmla="*/ 190 w 247"/>
                  <a:gd name="T73" fmla="*/ 190 h 514"/>
                  <a:gd name="T74" fmla="*/ 192 w 247"/>
                  <a:gd name="T75" fmla="*/ 180 h 514"/>
                  <a:gd name="T76" fmla="*/ 196 w 247"/>
                  <a:gd name="T77" fmla="*/ 175 h 514"/>
                  <a:gd name="T78" fmla="*/ 211 w 247"/>
                  <a:gd name="T79" fmla="*/ 137 h 514"/>
                  <a:gd name="T80" fmla="*/ 218 w 247"/>
                  <a:gd name="T81" fmla="*/ 130 h 514"/>
                  <a:gd name="T82" fmla="*/ 221 w 247"/>
                  <a:gd name="T83" fmla="*/ 129 h 514"/>
                  <a:gd name="T84" fmla="*/ 225 w 247"/>
                  <a:gd name="T85" fmla="*/ 127 h 514"/>
                  <a:gd name="T86" fmla="*/ 233 w 247"/>
                  <a:gd name="T87" fmla="*/ 109 h 514"/>
                  <a:gd name="T88" fmla="*/ 235 w 247"/>
                  <a:gd name="T89" fmla="*/ 105 h 514"/>
                  <a:gd name="T90" fmla="*/ 238 w 247"/>
                  <a:gd name="T91" fmla="*/ 95 h 514"/>
                  <a:gd name="T92" fmla="*/ 247 w 247"/>
                  <a:gd name="T93" fmla="*/ 81 h 514"/>
                  <a:gd name="T94" fmla="*/ 236 w 247"/>
                  <a:gd name="T95" fmla="*/ 67 h 514"/>
                  <a:gd name="T96" fmla="*/ 219 w 247"/>
                  <a:gd name="T97" fmla="*/ 62 h 514"/>
                  <a:gd name="T98" fmla="*/ 205 w 247"/>
                  <a:gd name="T99" fmla="*/ 48 h 514"/>
                  <a:gd name="T100" fmla="*/ 196 w 247"/>
                  <a:gd name="T101" fmla="*/ 42 h 514"/>
                  <a:gd name="T102" fmla="*/ 176 w 247"/>
                  <a:gd name="T103" fmla="*/ 30 h 514"/>
                  <a:gd name="T104" fmla="*/ 159 w 247"/>
                  <a:gd name="T105" fmla="*/ 20 h 514"/>
                  <a:gd name="T106" fmla="*/ 158 w 247"/>
                  <a:gd name="T107" fmla="*/ 16 h 514"/>
                  <a:gd name="T108" fmla="*/ 156 w 247"/>
                  <a:gd name="T109" fmla="*/ 11 h 514"/>
                  <a:gd name="T110" fmla="*/ 113 w 247"/>
                  <a:gd name="T111" fmla="*/ 0 h 5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47" h="514">
                    <a:moveTo>
                      <a:pt x="0" y="514"/>
                    </a:moveTo>
                    <a:lnTo>
                      <a:pt x="0" y="513"/>
                    </a:lnTo>
                    <a:lnTo>
                      <a:pt x="3" y="511"/>
                    </a:lnTo>
                    <a:lnTo>
                      <a:pt x="10" y="495"/>
                    </a:lnTo>
                    <a:lnTo>
                      <a:pt x="8" y="492"/>
                    </a:lnTo>
                    <a:lnTo>
                      <a:pt x="8" y="491"/>
                    </a:lnTo>
                    <a:lnTo>
                      <a:pt x="10" y="489"/>
                    </a:lnTo>
                    <a:lnTo>
                      <a:pt x="14" y="478"/>
                    </a:lnTo>
                    <a:lnTo>
                      <a:pt x="15" y="475"/>
                    </a:lnTo>
                    <a:lnTo>
                      <a:pt x="17" y="474"/>
                    </a:lnTo>
                    <a:lnTo>
                      <a:pt x="18" y="471"/>
                    </a:lnTo>
                    <a:lnTo>
                      <a:pt x="18" y="469"/>
                    </a:lnTo>
                    <a:lnTo>
                      <a:pt x="20" y="469"/>
                    </a:lnTo>
                    <a:lnTo>
                      <a:pt x="20" y="468"/>
                    </a:lnTo>
                    <a:lnTo>
                      <a:pt x="28" y="447"/>
                    </a:lnTo>
                    <a:lnTo>
                      <a:pt x="29" y="441"/>
                    </a:lnTo>
                    <a:lnTo>
                      <a:pt x="34" y="440"/>
                    </a:lnTo>
                    <a:lnTo>
                      <a:pt x="38" y="436"/>
                    </a:lnTo>
                    <a:lnTo>
                      <a:pt x="43" y="421"/>
                    </a:lnTo>
                    <a:lnTo>
                      <a:pt x="39" y="414"/>
                    </a:lnTo>
                    <a:lnTo>
                      <a:pt x="28" y="407"/>
                    </a:lnTo>
                    <a:lnTo>
                      <a:pt x="4" y="397"/>
                    </a:lnTo>
                    <a:lnTo>
                      <a:pt x="5" y="395"/>
                    </a:lnTo>
                    <a:lnTo>
                      <a:pt x="5" y="393"/>
                    </a:lnTo>
                    <a:lnTo>
                      <a:pt x="10" y="380"/>
                    </a:lnTo>
                    <a:lnTo>
                      <a:pt x="14" y="372"/>
                    </a:lnTo>
                    <a:lnTo>
                      <a:pt x="15" y="366"/>
                    </a:lnTo>
                    <a:lnTo>
                      <a:pt x="17" y="363"/>
                    </a:lnTo>
                    <a:lnTo>
                      <a:pt x="20" y="361"/>
                    </a:lnTo>
                    <a:lnTo>
                      <a:pt x="21" y="361"/>
                    </a:lnTo>
                    <a:lnTo>
                      <a:pt x="28" y="359"/>
                    </a:lnTo>
                    <a:lnTo>
                      <a:pt x="56" y="344"/>
                    </a:lnTo>
                    <a:lnTo>
                      <a:pt x="68" y="333"/>
                    </a:lnTo>
                    <a:lnTo>
                      <a:pt x="73" y="331"/>
                    </a:lnTo>
                    <a:lnTo>
                      <a:pt x="74" y="331"/>
                    </a:lnTo>
                    <a:lnTo>
                      <a:pt x="82" y="327"/>
                    </a:lnTo>
                    <a:lnTo>
                      <a:pt x="82" y="326"/>
                    </a:lnTo>
                    <a:lnTo>
                      <a:pt x="88" y="320"/>
                    </a:lnTo>
                    <a:lnTo>
                      <a:pt x="91" y="321"/>
                    </a:lnTo>
                    <a:lnTo>
                      <a:pt x="99" y="328"/>
                    </a:lnTo>
                    <a:lnTo>
                      <a:pt x="102" y="331"/>
                    </a:lnTo>
                    <a:lnTo>
                      <a:pt x="105" y="330"/>
                    </a:lnTo>
                    <a:lnTo>
                      <a:pt x="108" y="327"/>
                    </a:lnTo>
                    <a:lnTo>
                      <a:pt x="115" y="313"/>
                    </a:lnTo>
                    <a:lnTo>
                      <a:pt x="122" y="306"/>
                    </a:lnTo>
                    <a:lnTo>
                      <a:pt x="125" y="306"/>
                    </a:lnTo>
                    <a:lnTo>
                      <a:pt x="126" y="309"/>
                    </a:lnTo>
                    <a:lnTo>
                      <a:pt x="129" y="312"/>
                    </a:lnTo>
                    <a:lnTo>
                      <a:pt x="133" y="313"/>
                    </a:lnTo>
                    <a:lnTo>
                      <a:pt x="134" y="313"/>
                    </a:lnTo>
                    <a:lnTo>
                      <a:pt x="154" y="301"/>
                    </a:lnTo>
                    <a:lnTo>
                      <a:pt x="155" y="301"/>
                    </a:lnTo>
                    <a:lnTo>
                      <a:pt x="172" y="319"/>
                    </a:lnTo>
                    <a:lnTo>
                      <a:pt x="173" y="319"/>
                    </a:lnTo>
                    <a:lnTo>
                      <a:pt x="182" y="314"/>
                    </a:lnTo>
                    <a:lnTo>
                      <a:pt x="200" y="292"/>
                    </a:lnTo>
                    <a:lnTo>
                      <a:pt x="201" y="292"/>
                    </a:lnTo>
                    <a:lnTo>
                      <a:pt x="196" y="282"/>
                    </a:lnTo>
                    <a:lnTo>
                      <a:pt x="193" y="268"/>
                    </a:lnTo>
                    <a:lnTo>
                      <a:pt x="193" y="267"/>
                    </a:lnTo>
                    <a:lnTo>
                      <a:pt x="190" y="267"/>
                    </a:lnTo>
                    <a:lnTo>
                      <a:pt x="189" y="266"/>
                    </a:lnTo>
                    <a:lnTo>
                      <a:pt x="187" y="266"/>
                    </a:lnTo>
                    <a:lnTo>
                      <a:pt x="172" y="243"/>
                    </a:lnTo>
                    <a:lnTo>
                      <a:pt x="170" y="232"/>
                    </a:lnTo>
                    <a:lnTo>
                      <a:pt x="177" y="224"/>
                    </a:lnTo>
                    <a:lnTo>
                      <a:pt x="187" y="215"/>
                    </a:lnTo>
                    <a:lnTo>
                      <a:pt x="190" y="214"/>
                    </a:lnTo>
                    <a:lnTo>
                      <a:pt x="192" y="208"/>
                    </a:lnTo>
                    <a:lnTo>
                      <a:pt x="192" y="204"/>
                    </a:lnTo>
                    <a:lnTo>
                      <a:pt x="190" y="193"/>
                    </a:lnTo>
                    <a:lnTo>
                      <a:pt x="190" y="191"/>
                    </a:lnTo>
                    <a:lnTo>
                      <a:pt x="189" y="191"/>
                    </a:lnTo>
                    <a:lnTo>
                      <a:pt x="190" y="190"/>
                    </a:lnTo>
                    <a:lnTo>
                      <a:pt x="190" y="186"/>
                    </a:lnTo>
                    <a:lnTo>
                      <a:pt x="192" y="180"/>
                    </a:lnTo>
                    <a:lnTo>
                      <a:pt x="194" y="175"/>
                    </a:lnTo>
                    <a:lnTo>
                      <a:pt x="196" y="175"/>
                    </a:lnTo>
                    <a:lnTo>
                      <a:pt x="211" y="146"/>
                    </a:lnTo>
                    <a:lnTo>
                      <a:pt x="211" y="137"/>
                    </a:lnTo>
                    <a:lnTo>
                      <a:pt x="214" y="131"/>
                    </a:lnTo>
                    <a:lnTo>
                      <a:pt x="218" y="130"/>
                    </a:lnTo>
                    <a:lnTo>
                      <a:pt x="219" y="130"/>
                    </a:lnTo>
                    <a:lnTo>
                      <a:pt x="221" y="129"/>
                    </a:lnTo>
                    <a:lnTo>
                      <a:pt x="223" y="127"/>
                    </a:lnTo>
                    <a:lnTo>
                      <a:pt x="225" y="127"/>
                    </a:lnTo>
                    <a:lnTo>
                      <a:pt x="233" y="110"/>
                    </a:lnTo>
                    <a:lnTo>
                      <a:pt x="233" y="109"/>
                    </a:lnTo>
                    <a:lnTo>
                      <a:pt x="235" y="106"/>
                    </a:lnTo>
                    <a:lnTo>
                      <a:pt x="235" y="105"/>
                    </a:lnTo>
                    <a:lnTo>
                      <a:pt x="238" y="97"/>
                    </a:lnTo>
                    <a:lnTo>
                      <a:pt x="238" y="95"/>
                    </a:lnTo>
                    <a:lnTo>
                      <a:pt x="247" y="86"/>
                    </a:lnTo>
                    <a:lnTo>
                      <a:pt x="247" y="81"/>
                    </a:lnTo>
                    <a:lnTo>
                      <a:pt x="242" y="73"/>
                    </a:lnTo>
                    <a:lnTo>
                      <a:pt x="236" y="67"/>
                    </a:lnTo>
                    <a:lnTo>
                      <a:pt x="232" y="64"/>
                    </a:lnTo>
                    <a:lnTo>
                      <a:pt x="219" y="62"/>
                    </a:lnTo>
                    <a:lnTo>
                      <a:pt x="209" y="50"/>
                    </a:lnTo>
                    <a:lnTo>
                      <a:pt x="205" y="48"/>
                    </a:lnTo>
                    <a:lnTo>
                      <a:pt x="202" y="45"/>
                    </a:lnTo>
                    <a:lnTo>
                      <a:pt x="196" y="42"/>
                    </a:lnTo>
                    <a:lnTo>
                      <a:pt x="182" y="31"/>
                    </a:lnTo>
                    <a:lnTo>
                      <a:pt x="176" y="30"/>
                    </a:lnTo>
                    <a:lnTo>
                      <a:pt x="163" y="24"/>
                    </a:lnTo>
                    <a:lnTo>
                      <a:pt x="159" y="20"/>
                    </a:lnTo>
                    <a:lnTo>
                      <a:pt x="159" y="18"/>
                    </a:lnTo>
                    <a:lnTo>
                      <a:pt x="158" y="16"/>
                    </a:lnTo>
                    <a:lnTo>
                      <a:pt x="158" y="13"/>
                    </a:lnTo>
                    <a:lnTo>
                      <a:pt x="156" y="11"/>
                    </a:lnTo>
                    <a:lnTo>
                      <a:pt x="154" y="10"/>
                    </a:lnTo>
                    <a:lnTo>
                      <a:pt x="113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10" name="Freeform 1745">
                <a:extLst>
                  <a:ext uri="{FF2B5EF4-FFF2-40B4-BE49-F238E27FC236}">
                    <a16:creationId xmlns:a16="http://schemas.microsoft.com/office/drawing/2014/main" id="{8C5165AD-FA1E-B4AB-E924-3B68C52324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3" y="2015"/>
                <a:ext cx="26" cy="23"/>
              </a:xfrm>
              <a:custGeom>
                <a:avLst/>
                <a:gdLst>
                  <a:gd name="T0" fmla="*/ 0 w 105"/>
                  <a:gd name="T1" fmla="*/ 0 h 92"/>
                  <a:gd name="T2" fmla="*/ 32 w 105"/>
                  <a:gd name="T3" fmla="*/ 25 h 92"/>
                  <a:gd name="T4" fmla="*/ 45 w 105"/>
                  <a:gd name="T5" fmla="*/ 38 h 92"/>
                  <a:gd name="T6" fmla="*/ 48 w 105"/>
                  <a:gd name="T7" fmla="*/ 42 h 92"/>
                  <a:gd name="T8" fmla="*/ 49 w 105"/>
                  <a:gd name="T9" fmla="*/ 42 h 92"/>
                  <a:gd name="T10" fmla="*/ 66 w 105"/>
                  <a:gd name="T11" fmla="*/ 59 h 92"/>
                  <a:gd name="T12" fmla="*/ 105 w 105"/>
                  <a:gd name="T13" fmla="*/ 91 h 92"/>
                  <a:gd name="T14" fmla="*/ 105 w 105"/>
                  <a:gd name="T15" fmla="*/ 92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5" h="92">
                    <a:moveTo>
                      <a:pt x="0" y="0"/>
                    </a:moveTo>
                    <a:lnTo>
                      <a:pt x="32" y="25"/>
                    </a:lnTo>
                    <a:lnTo>
                      <a:pt x="45" y="38"/>
                    </a:lnTo>
                    <a:lnTo>
                      <a:pt x="48" y="42"/>
                    </a:lnTo>
                    <a:lnTo>
                      <a:pt x="49" y="42"/>
                    </a:lnTo>
                    <a:lnTo>
                      <a:pt x="66" y="59"/>
                    </a:lnTo>
                    <a:lnTo>
                      <a:pt x="105" y="91"/>
                    </a:lnTo>
                    <a:lnTo>
                      <a:pt x="105" y="9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11" name="Freeform 1746">
                <a:extLst>
                  <a:ext uri="{FF2B5EF4-FFF2-40B4-BE49-F238E27FC236}">
                    <a16:creationId xmlns:a16="http://schemas.microsoft.com/office/drawing/2014/main" id="{4B7DCFE4-3C0A-025E-7B21-A143623D4C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9" y="2037"/>
                <a:ext cx="2" cy="1"/>
              </a:xfrm>
              <a:custGeom>
                <a:avLst/>
                <a:gdLst>
                  <a:gd name="T0" fmla="*/ 0 w 8"/>
                  <a:gd name="T1" fmla="*/ 7 h 7"/>
                  <a:gd name="T2" fmla="*/ 1 w 8"/>
                  <a:gd name="T3" fmla="*/ 7 h 7"/>
                  <a:gd name="T4" fmla="*/ 8 w 8"/>
                  <a:gd name="T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7">
                    <a:moveTo>
                      <a:pt x="0" y="7"/>
                    </a:moveTo>
                    <a:lnTo>
                      <a:pt x="1" y="7"/>
                    </a:lnTo>
                    <a:lnTo>
                      <a:pt x="8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12" name="Freeform 1747">
                <a:extLst>
                  <a:ext uri="{FF2B5EF4-FFF2-40B4-BE49-F238E27FC236}">
                    <a16:creationId xmlns:a16="http://schemas.microsoft.com/office/drawing/2014/main" id="{72E3A55F-898C-5C96-A7FE-14D60C2CA9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9" y="2041"/>
                <a:ext cx="8" cy="8"/>
              </a:xfrm>
              <a:custGeom>
                <a:avLst/>
                <a:gdLst>
                  <a:gd name="T0" fmla="*/ 31 w 31"/>
                  <a:gd name="T1" fmla="*/ 0 h 34"/>
                  <a:gd name="T2" fmla="*/ 18 w 31"/>
                  <a:gd name="T3" fmla="*/ 12 h 34"/>
                  <a:gd name="T4" fmla="*/ 0 w 31"/>
                  <a:gd name="T5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1" h="34">
                    <a:moveTo>
                      <a:pt x="31" y="0"/>
                    </a:moveTo>
                    <a:lnTo>
                      <a:pt x="18" y="12"/>
                    </a:lnTo>
                    <a:lnTo>
                      <a:pt x="0" y="3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13" name="Line 1748">
                <a:extLst>
                  <a:ext uri="{FF2B5EF4-FFF2-40B4-BE49-F238E27FC236}">
                    <a16:creationId xmlns:a16="http://schemas.microsoft.com/office/drawing/2014/main" id="{699C0A4E-36B4-31E6-BF3B-D7D0E75697F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5147" y="2038"/>
                <a:ext cx="2" cy="3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14" name="Freeform 1749">
                <a:extLst>
                  <a:ext uri="{FF2B5EF4-FFF2-40B4-BE49-F238E27FC236}">
                    <a16:creationId xmlns:a16="http://schemas.microsoft.com/office/drawing/2014/main" id="{DAFF1508-4DE7-55FD-9C4F-20E40A0330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3" y="2013"/>
                <a:ext cx="1" cy="2"/>
              </a:xfrm>
              <a:custGeom>
                <a:avLst/>
                <a:gdLst>
                  <a:gd name="T0" fmla="*/ 6 w 7"/>
                  <a:gd name="T1" fmla="*/ 0 h 10"/>
                  <a:gd name="T2" fmla="*/ 7 w 7"/>
                  <a:gd name="T3" fmla="*/ 0 h 10"/>
                  <a:gd name="T4" fmla="*/ 7 w 7"/>
                  <a:gd name="T5" fmla="*/ 2 h 10"/>
                  <a:gd name="T6" fmla="*/ 6 w 7"/>
                  <a:gd name="T7" fmla="*/ 3 h 10"/>
                  <a:gd name="T8" fmla="*/ 4 w 7"/>
                  <a:gd name="T9" fmla="*/ 3 h 10"/>
                  <a:gd name="T10" fmla="*/ 3 w 7"/>
                  <a:gd name="T11" fmla="*/ 4 h 10"/>
                  <a:gd name="T12" fmla="*/ 0 w 7"/>
                  <a:gd name="T13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10">
                    <a:moveTo>
                      <a:pt x="6" y="0"/>
                    </a:moveTo>
                    <a:lnTo>
                      <a:pt x="7" y="0"/>
                    </a:lnTo>
                    <a:lnTo>
                      <a:pt x="7" y="2"/>
                    </a:lnTo>
                    <a:lnTo>
                      <a:pt x="6" y="3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0" y="1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15" name="Freeform 1750">
                <a:extLst>
                  <a:ext uri="{FF2B5EF4-FFF2-40B4-BE49-F238E27FC236}">
                    <a16:creationId xmlns:a16="http://schemas.microsoft.com/office/drawing/2014/main" id="{42E90EB4-60DE-B5CB-ED1F-4B2C60C061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9" y="2015"/>
                <a:ext cx="44" cy="65"/>
              </a:xfrm>
              <a:custGeom>
                <a:avLst/>
                <a:gdLst>
                  <a:gd name="T0" fmla="*/ 0 w 174"/>
                  <a:gd name="T1" fmla="*/ 261 h 261"/>
                  <a:gd name="T2" fmla="*/ 0 w 174"/>
                  <a:gd name="T3" fmla="*/ 260 h 261"/>
                  <a:gd name="T4" fmla="*/ 5 w 174"/>
                  <a:gd name="T5" fmla="*/ 253 h 261"/>
                  <a:gd name="T6" fmla="*/ 11 w 174"/>
                  <a:gd name="T7" fmla="*/ 249 h 261"/>
                  <a:gd name="T8" fmla="*/ 19 w 174"/>
                  <a:gd name="T9" fmla="*/ 239 h 261"/>
                  <a:gd name="T10" fmla="*/ 33 w 174"/>
                  <a:gd name="T11" fmla="*/ 224 h 261"/>
                  <a:gd name="T12" fmla="*/ 36 w 174"/>
                  <a:gd name="T13" fmla="*/ 221 h 261"/>
                  <a:gd name="T14" fmla="*/ 34 w 174"/>
                  <a:gd name="T15" fmla="*/ 218 h 261"/>
                  <a:gd name="T16" fmla="*/ 31 w 174"/>
                  <a:gd name="T17" fmla="*/ 214 h 261"/>
                  <a:gd name="T18" fmla="*/ 31 w 174"/>
                  <a:gd name="T19" fmla="*/ 212 h 261"/>
                  <a:gd name="T20" fmla="*/ 30 w 174"/>
                  <a:gd name="T21" fmla="*/ 210 h 261"/>
                  <a:gd name="T22" fmla="*/ 30 w 174"/>
                  <a:gd name="T23" fmla="*/ 208 h 261"/>
                  <a:gd name="T24" fmla="*/ 29 w 174"/>
                  <a:gd name="T25" fmla="*/ 205 h 261"/>
                  <a:gd name="T26" fmla="*/ 23 w 174"/>
                  <a:gd name="T27" fmla="*/ 201 h 261"/>
                  <a:gd name="T28" fmla="*/ 43 w 174"/>
                  <a:gd name="T29" fmla="*/ 188 h 261"/>
                  <a:gd name="T30" fmla="*/ 50 w 174"/>
                  <a:gd name="T31" fmla="*/ 171 h 261"/>
                  <a:gd name="T32" fmla="*/ 50 w 174"/>
                  <a:gd name="T33" fmla="*/ 166 h 261"/>
                  <a:gd name="T34" fmla="*/ 51 w 174"/>
                  <a:gd name="T35" fmla="*/ 164 h 261"/>
                  <a:gd name="T36" fmla="*/ 54 w 174"/>
                  <a:gd name="T37" fmla="*/ 161 h 261"/>
                  <a:gd name="T38" fmla="*/ 58 w 174"/>
                  <a:gd name="T39" fmla="*/ 159 h 261"/>
                  <a:gd name="T40" fmla="*/ 58 w 174"/>
                  <a:gd name="T41" fmla="*/ 158 h 261"/>
                  <a:gd name="T42" fmla="*/ 65 w 174"/>
                  <a:gd name="T43" fmla="*/ 136 h 261"/>
                  <a:gd name="T44" fmla="*/ 69 w 174"/>
                  <a:gd name="T45" fmla="*/ 131 h 261"/>
                  <a:gd name="T46" fmla="*/ 69 w 174"/>
                  <a:gd name="T47" fmla="*/ 130 h 261"/>
                  <a:gd name="T48" fmla="*/ 75 w 174"/>
                  <a:gd name="T49" fmla="*/ 126 h 261"/>
                  <a:gd name="T50" fmla="*/ 76 w 174"/>
                  <a:gd name="T51" fmla="*/ 124 h 261"/>
                  <a:gd name="T52" fmla="*/ 94 w 174"/>
                  <a:gd name="T53" fmla="*/ 104 h 261"/>
                  <a:gd name="T54" fmla="*/ 108 w 174"/>
                  <a:gd name="T55" fmla="*/ 78 h 261"/>
                  <a:gd name="T56" fmla="*/ 108 w 174"/>
                  <a:gd name="T57" fmla="*/ 77 h 261"/>
                  <a:gd name="T58" fmla="*/ 110 w 174"/>
                  <a:gd name="T59" fmla="*/ 74 h 261"/>
                  <a:gd name="T60" fmla="*/ 111 w 174"/>
                  <a:gd name="T61" fmla="*/ 73 h 261"/>
                  <a:gd name="T62" fmla="*/ 121 w 174"/>
                  <a:gd name="T63" fmla="*/ 56 h 261"/>
                  <a:gd name="T64" fmla="*/ 129 w 174"/>
                  <a:gd name="T65" fmla="*/ 44 h 261"/>
                  <a:gd name="T66" fmla="*/ 167 w 174"/>
                  <a:gd name="T67" fmla="*/ 13 h 261"/>
                  <a:gd name="T68" fmla="*/ 171 w 174"/>
                  <a:gd name="T69" fmla="*/ 6 h 261"/>
                  <a:gd name="T70" fmla="*/ 171 w 174"/>
                  <a:gd name="T71" fmla="*/ 3 h 261"/>
                  <a:gd name="T72" fmla="*/ 173 w 174"/>
                  <a:gd name="T73" fmla="*/ 3 h 261"/>
                  <a:gd name="T74" fmla="*/ 174 w 174"/>
                  <a:gd name="T75" fmla="*/ 0 h 2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74" h="261">
                    <a:moveTo>
                      <a:pt x="0" y="261"/>
                    </a:moveTo>
                    <a:lnTo>
                      <a:pt x="0" y="260"/>
                    </a:lnTo>
                    <a:lnTo>
                      <a:pt x="5" y="253"/>
                    </a:lnTo>
                    <a:lnTo>
                      <a:pt x="11" y="249"/>
                    </a:lnTo>
                    <a:lnTo>
                      <a:pt x="19" y="239"/>
                    </a:lnTo>
                    <a:lnTo>
                      <a:pt x="33" y="224"/>
                    </a:lnTo>
                    <a:lnTo>
                      <a:pt x="36" y="221"/>
                    </a:lnTo>
                    <a:lnTo>
                      <a:pt x="34" y="218"/>
                    </a:lnTo>
                    <a:lnTo>
                      <a:pt x="31" y="214"/>
                    </a:lnTo>
                    <a:lnTo>
                      <a:pt x="31" y="212"/>
                    </a:lnTo>
                    <a:lnTo>
                      <a:pt x="30" y="210"/>
                    </a:lnTo>
                    <a:lnTo>
                      <a:pt x="30" y="208"/>
                    </a:lnTo>
                    <a:lnTo>
                      <a:pt x="29" y="205"/>
                    </a:lnTo>
                    <a:lnTo>
                      <a:pt x="23" y="201"/>
                    </a:lnTo>
                    <a:lnTo>
                      <a:pt x="43" y="188"/>
                    </a:lnTo>
                    <a:lnTo>
                      <a:pt x="50" y="171"/>
                    </a:lnTo>
                    <a:lnTo>
                      <a:pt x="50" y="166"/>
                    </a:lnTo>
                    <a:lnTo>
                      <a:pt x="51" y="164"/>
                    </a:lnTo>
                    <a:lnTo>
                      <a:pt x="54" y="161"/>
                    </a:lnTo>
                    <a:lnTo>
                      <a:pt x="58" y="159"/>
                    </a:lnTo>
                    <a:lnTo>
                      <a:pt x="58" y="158"/>
                    </a:lnTo>
                    <a:lnTo>
                      <a:pt x="65" y="136"/>
                    </a:lnTo>
                    <a:lnTo>
                      <a:pt x="69" y="131"/>
                    </a:lnTo>
                    <a:lnTo>
                      <a:pt x="69" y="130"/>
                    </a:lnTo>
                    <a:lnTo>
                      <a:pt x="75" y="126"/>
                    </a:lnTo>
                    <a:lnTo>
                      <a:pt x="76" y="124"/>
                    </a:lnTo>
                    <a:lnTo>
                      <a:pt x="94" y="104"/>
                    </a:lnTo>
                    <a:lnTo>
                      <a:pt x="108" y="78"/>
                    </a:lnTo>
                    <a:lnTo>
                      <a:pt x="108" y="77"/>
                    </a:lnTo>
                    <a:lnTo>
                      <a:pt x="110" y="74"/>
                    </a:lnTo>
                    <a:lnTo>
                      <a:pt x="111" y="73"/>
                    </a:lnTo>
                    <a:lnTo>
                      <a:pt x="121" y="56"/>
                    </a:lnTo>
                    <a:lnTo>
                      <a:pt x="129" y="44"/>
                    </a:lnTo>
                    <a:lnTo>
                      <a:pt x="167" y="13"/>
                    </a:lnTo>
                    <a:lnTo>
                      <a:pt x="171" y="6"/>
                    </a:lnTo>
                    <a:lnTo>
                      <a:pt x="171" y="3"/>
                    </a:lnTo>
                    <a:lnTo>
                      <a:pt x="173" y="3"/>
                    </a:lnTo>
                    <a:lnTo>
                      <a:pt x="174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16" name="Freeform 1751">
                <a:extLst>
                  <a:ext uri="{FF2B5EF4-FFF2-40B4-BE49-F238E27FC236}">
                    <a16:creationId xmlns:a16="http://schemas.microsoft.com/office/drawing/2014/main" id="{6609F153-DB12-9045-6975-03CB54A5B9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1" y="2045"/>
                <a:ext cx="38" cy="54"/>
              </a:xfrm>
              <a:custGeom>
                <a:avLst/>
                <a:gdLst>
                  <a:gd name="T0" fmla="*/ 155 w 155"/>
                  <a:gd name="T1" fmla="*/ 15 h 216"/>
                  <a:gd name="T2" fmla="*/ 132 w 155"/>
                  <a:gd name="T3" fmla="*/ 2 h 216"/>
                  <a:gd name="T4" fmla="*/ 130 w 155"/>
                  <a:gd name="T5" fmla="*/ 0 h 216"/>
                  <a:gd name="T6" fmla="*/ 117 w 155"/>
                  <a:gd name="T7" fmla="*/ 19 h 216"/>
                  <a:gd name="T8" fmla="*/ 112 w 155"/>
                  <a:gd name="T9" fmla="*/ 24 h 216"/>
                  <a:gd name="T10" fmla="*/ 108 w 155"/>
                  <a:gd name="T11" fmla="*/ 30 h 216"/>
                  <a:gd name="T12" fmla="*/ 106 w 155"/>
                  <a:gd name="T13" fmla="*/ 31 h 216"/>
                  <a:gd name="T14" fmla="*/ 96 w 155"/>
                  <a:gd name="T15" fmla="*/ 37 h 216"/>
                  <a:gd name="T16" fmla="*/ 87 w 155"/>
                  <a:gd name="T17" fmla="*/ 36 h 216"/>
                  <a:gd name="T18" fmla="*/ 87 w 155"/>
                  <a:gd name="T19" fmla="*/ 34 h 216"/>
                  <a:gd name="T20" fmla="*/ 82 w 155"/>
                  <a:gd name="T21" fmla="*/ 31 h 216"/>
                  <a:gd name="T22" fmla="*/ 80 w 155"/>
                  <a:gd name="T23" fmla="*/ 31 h 216"/>
                  <a:gd name="T24" fmla="*/ 75 w 155"/>
                  <a:gd name="T25" fmla="*/ 36 h 216"/>
                  <a:gd name="T26" fmla="*/ 70 w 155"/>
                  <a:gd name="T27" fmla="*/ 51 h 216"/>
                  <a:gd name="T28" fmla="*/ 70 w 155"/>
                  <a:gd name="T29" fmla="*/ 54 h 216"/>
                  <a:gd name="T30" fmla="*/ 67 w 155"/>
                  <a:gd name="T31" fmla="*/ 70 h 216"/>
                  <a:gd name="T32" fmla="*/ 67 w 155"/>
                  <a:gd name="T33" fmla="*/ 83 h 216"/>
                  <a:gd name="T34" fmla="*/ 69 w 155"/>
                  <a:gd name="T35" fmla="*/ 90 h 216"/>
                  <a:gd name="T36" fmla="*/ 70 w 155"/>
                  <a:gd name="T37" fmla="*/ 91 h 216"/>
                  <a:gd name="T38" fmla="*/ 70 w 155"/>
                  <a:gd name="T39" fmla="*/ 93 h 216"/>
                  <a:gd name="T40" fmla="*/ 67 w 155"/>
                  <a:gd name="T41" fmla="*/ 94 h 216"/>
                  <a:gd name="T42" fmla="*/ 55 w 155"/>
                  <a:gd name="T43" fmla="*/ 97 h 216"/>
                  <a:gd name="T44" fmla="*/ 53 w 155"/>
                  <a:gd name="T45" fmla="*/ 97 h 216"/>
                  <a:gd name="T46" fmla="*/ 45 w 155"/>
                  <a:gd name="T47" fmla="*/ 104 h 216"/>
                  <a:gd name="T48" fmla="*/ 41 w 155"/>
                  <a:gd name="T49" fmla="*/ 107 h 216"/>
                  <a:gd name="T50" fmla="*/ 31 w 155"/>
                  <a:gd name="T51" fmla="*/ 118 h 216"/>
                  <a:gd name="T52" fmla="*/ 31 w 155"/>
                  <a:gd name="T53" fmla="*/ 119 h 216"/>
                  <a:gd name="T54" fmla="*/ 32 w 155"/>
                  <a:gd name="T55" fmla="*/ 122 h 216"/>
                  <a:gd name="T56" fmla="*/ 31 w 155"/>
                  <a:gd name="T57" fmla="*/ 125 h 216"/>
                  <a:gd name="T58" fmla="*/ 27 w 155"/>
                  <a:gd name="T59" fmla="*/ 130 h 216"/>
                  <a:gd name="T60" fmla="*/ 25 w 155"/>
                  <a:gd name="T61" fmla="*/ 136 h 216"/>
                  <a:gd name="T62" fmla="*/ 28 w 155"/>
                  <a:gd name="T63" fmla="*/ 142 h 216"/>
                  <a:gd name="T64" fmla="*/ 28 w 155"/>
                  <a:gd name="T65" fmla="*/ 143 h 216"/>
                  <a:gd name="T66" fmla="*/ 31 w 155"/>
                  <a:gd name="T67" fmla="*/ 149 h 216"/>
                  <a:gd name="T68" fmla="*/ 35 w 155"/>
                  <a:gd name="T69" fmla="*/ 147 h 216"/>
                  <a:gd name="T70" fmla="*/ 36 w 155"/>
                  <a:gd name="T71" fmla="*/ 149 h 216"/>
                  <a:gd name="T72" fmla="*/ 39 w 155"/>
                  <a:gd name="T73" fmla="*/ 157 h 216"/>
                  <a:gd name="T74" fmla="*/ 43 w 155"/>
                  <a:gd name="T75" fmla="*/ 164 h 216"/>
                  <a:gd name="T76" fmla="*/ 46 w 155"/>
                  <a:gd name="T77" fmla="*/ 167 h 216"/>
                  <a:gd name="T78" fmla="*/ 53 w 155"/>
                  <a:gd name="T79" fmla="*/ 167 h 216"/>
                  <a:gd name="T80" fmla="*/ 60 w 155"/>
                  <a:gd name="T81" fmla="*/ 164 h 216"/>
                  <a:gd name="T82" fmla="*/ 64 w 155"/>
                  <a:gd name="T83" fmla="*/ 164 h 216"/>
                  <a:gd name="T84" fmla="*/ 74 w 155"/>
                  <a:gd name="T85" fmla="*/ 171 h 216"/>
                  <a:gd name="T86" fmla="*/ 75 w 155"/>
                  <a:gd name="T87" fmla="*/ 171 h 216"/>
                  <a:gd name="T88" fmla="*/ 75 w 155"/>
                  <a:gd name="T89" fmla="*/ 175 h 216"/>
                  <a:gd name="T90" fmla="*/ 70 w 155"/>
                  <a:gd name="T91" fmla="*/ 185 h 216"/>
                  <a:gd name="T92" fmla="*/ 67 w 155"/>
                  <a:gd name="T93" fmla="*/ 185 h 216"/>
                  <a:gd name="T94" fmla="*/ 63 w 155"/>
                  <a:gd name="T95" fmla="*/ 182 h 216"/>
                  <a:gd name="T96" fmla="*/ 56 w 155"/>
                  <a:gd name="T97" fmla="*/ 179 h 216"/>
                  <a:gd name="T98" fmla="*/ 55 w 155"/>
                  <a:gd name="T99" fmla="*/ 179 h 216"/>
                  <a:gd name="T100" fmla="*/ 52 w 155"/>
                  <a:gd name="T101" fmla="*/ 182 h 216"/>
                  <a:gd name="T102" fmla="*/ 49 w 155"/>
                  <a:gd name="T103" fmla="*/ 187 h 216"/>
                  <a:gd name="T104" fmla="*/ 46 w 155"/>
                  <a:gd name="T105" fmla="*/ 189 h 216"/>
                  <a:gd name="T106" fmla="*/ 41 w 155"/>
                  <a:gd name="T107" fmla="*/ 200 h 216"/>
                  <a:gd name="T108" fmla="*/ 41 w 155"/>
                  <a:gd name="T109" fmla="*/ 206 h 216"/>
                  <a:gd name="T110" fmla="*/ 34 w 155"/>
                  <a:gd name="T111" fmla="*/ 211 h 216"/>
                  <a:gd name="T112" fmla="*/ 24 w 155"/>
                  <a:gd name="T113" fmla="*/ 216 h 216"/>
                  <a:gd name="T114" fmla="*/ 21 w 155"/>
                  <a:gd name="T115" fmla="*/ 216 h 216"/>
                  <a:gd name="T116" fmla="*/ 12 w 155"/>
                  <a:gd name="T117" fmla="*/ 214 h 216"/>
                  <a:gd name="T118" fmla="*/ 3 w 155"/>
                  <a:gd name="T119" fmla="*/ 210 h 216"/>
                  <a:gd name="T120" fmla="*/ 0 w 155"/>
                  <a:gd name="T121" fmla="*/ 207 h 2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55" h="216">
                    <a:moveTo>
                      <a:pt x="155" y="15"/>
                    </a:moveTo>
                    <a:lnTo>
                      <a:pt x="132" y="2"/>
                    </a:lnTo>
                    <a:lnTo>
                      <a:pt x="130" y="0"/>
                    </a:lnTo>
                    <a:lnTo>
                      <a:pt x="117" y="19"/>
                    </a:lnTo>
                    <a:lnTo>
                      <a:pt x="112" y="24"/>
                    </a:lnTo>
                    <a:lnTo>
                      <a:pt x="108" y="30"/>
                    </a:lnTo>
                    <a:lnTo>
                      <a:pt x="106" y="31"/>
                    </a:lnTo>
                    <a:lnTo>
                      <a:pt x="96" y="37"/>
                    </a:lnTo>
                    <a:lnTo>
                      <a:pt x="87" y="36"/>
                    </a:lnTo>
                    <a:lnTo>
                      <a:pt x="87" y="34"/>
                    </a:lnTo>
                    <a:lnTo>
                      <a:pt x="82" y="31"/>
                    </a:lnTo>
                    <a:lnTo>
                      <a:pt x="80" y="31"/>
                    </a:lnTo>
                    <a:lnTo>
                      <a:pt x="75" y="36"/>
                    </a:lnTo>
                    <a:lnTo>
                      <a:pt x="70" y="51"/>
                    </a:lnTo>
                    <a:lnTo>
                      <a:pt x="70" y="54"/>
                    </a:lnTo>
                    <a:lnTo>
                      <a:pt x="67" y="70"/>
                    </a:lnTo>
                    <a:lnTo>
                      <a:pt x="67" y="83"/>
                    </a:lnTo>
                    <a:lnTo>
                      <a:pt x="69" y="90"/>
                    </a:lnTo>
                    <a:lnTo>
                      <a:pt x="70" y="91"/>
                    </a:lnTo>
                    <a:lnTo>
                      <a:pt x="70" y="93"/>
                    </a:lnTo>
                    <a:lnTo>
                      <a:pt x="67" y="94"/>
                    </a:lnTo>
                    <a:lnTo>
                      <a:pt x="55" y="97"/>
                    </a:lnTo>
                    <a:lnTo>
                      <a:pt x="53" y="97"/>
                    </a:lnTo>
                    <a:lnTo>
                      <a:pt x="45" y="104"/>
                    </a:lnTo>
                    <a:lnTo>
                      <a:pt x="41" y="107"/>
                    </a:lnTo>
                    <a:lnTo>
                      <a:pt x="31" y="118"/>
                    </a:lnTo>
                    <a:lnTo>
                      <a:pt x="31" y="119"/>
                    </a:lnTo>
                    <a:lnTo>
                      <a:pt x="32" y="122"/>
                    </a:lnTo>
                    <a:lnTo>
                      <a:pt x="31" y="125"/>
                    </a:lnTo>
                    <a:lnTo>
                      <a:pt x="27" y="130"/>
                    </a:lnTo>
                    <a:lnTo>
                      <a:pt x="25" y="136"/>
                    </a:lnTo>
                    <a:lnTo>
                      <a:pt x="28" y="142"/>
                    </a:lnTo>
                    <a:lnTo>
                      <a:pt x="28" y="143"/>
                    </a:lnTo>
                    <a:lnTo>
                      <a:pt x="31" y="149"/>
                    </a:lnTo>
                    <a:lnTo>
                      <a:pt x="35" y="147"/>
                    </a:lnTo>
                    <a:lnTo>
                      <a:pt x="36" y="149"/>
                    </a:lnTo>
                    <a:lnTo>
                      <a:pt x="39" y="157"/>
                    </a:lnTo>
                    <a:lnTo>
                      <a:pt x="43" y="164"/>
                    </a:lnTo>
                    <a:lnTo>
                      <a:pt x="46" y="167"/>
                    </a:lnTo>
                    <a:lnTo>
                      <a:pt x="53" y="167"/>
                    </a:lnTo>
                    <a:lnTo>
                      <a:pt x="60" y="164"/>
                    </a:lnTo>
                    <a:lnTo>
                      <a:pt x="64" y="164"/>
                    </a:lnTo>
                    <a:lnTo>
                      <a:pt x="74" y="171"/>
                    </a:lnTo>
                    <a:lnTo>
                      <a:pt x="75" y="171"/>
                    </a:lnTo>
                    <a:lnTo>
                      <a:pt x="75" y="175"/>
                    </a:lnTo>
                    <a:lnTo>
                      <a:pt x="70" y="185"/>
                    </a:lnTo>
                    <a:lnTo>
                      <a:pt x="67" y="185"/>
                    </a:lnTo>
                    <a:lnTo>
                      <a:pt x="63" y="182"/>
                    </a:lnTo>
                    <a:lnTo>
                      <a:pt x="56" y="179"/>
                    </a:lnTo>
                    <a:lnTo>
                      <a:pt x="55" y="179"/>
                    </a:lnTo>
                    <a:lnTo>
                      <a:pt x="52" y="182"/>
                    </a:lnTo>
                    <a:lnTo>
                      <a:pt x="49" y="187"/>
                    </a:lnTo>
                    <a:lnTo>
                      <a:pt x="46" y="189"/>
                    </a:lnTo>
                    <a:lnTo>
                      <a:pt x="41" y="200"/>
                    </a:lnTo>
                    <a:lnTo>
                      <a:pt x="41" y="206"/>
                    </a:lnTo>
                    <a:lnTo>
                      <a:pt x="34" y="211"/>
                    </a:lnTo>
                    <a:lnTo>
                      <a:pt x="24" y="216"/>
                    </a:lnTo>
                    <a:lnTo>
                      <a:pt x="21" y="216"/>
                    </a:lnTo>
                    <a:lnTo>
                      <a:pt x="12" y="214"/>
                    </a:lnTo>
                    <a:lnTo>
                      <a:pt x="3" y="210"/>
                    </a:lnTo>
                    <a:lnTo>
                      <a:pt x="0" y="20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17" name="Line 1752">
                <a:extLst>
                  <a:ext uri="{FF2B5EF4-FFF2-40B4-BE49-F238E27FC236}">
                    <a16:creationId xmlns:a16="http://schemas.microsoft.com/office/drawing/2014/main" id="{A06D8344-A7F9-F893-B577-E2BE1BE2AF5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5139" y="2041"/>
                <a:ext cx="8" cy="8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18" name="Freeform 1753">
                <a:extLst>
                  <a:ext uri="{FF2B5EF4-FFF2-40B4-BE49-F238E27FC236}">
                    <a16:creationId xmlns:a16="http://schemas.microsoft.com/office/drawing/2014/main" id="{AAF071BC-6E1D-86D2-2E98-3118A95C74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1" y="2017"/>
                <a:ext cx="22" cy="57"/>
              </a:xfrm>
              <a:custGeom>
                <a:avLst/>
                <a:gdLst>
                  <a:gd name="T0" fmla="*/ 88 w 89"/>
                  <a:gd name="T1" fmla="*/ 0 h 227"/>
                  <a:gd name="T2" fmla="*/ 89 w 89"/>
                  <a:gd name="T3" fmla="*/ 1 h 227"/>
                  <a:gd name="T4" fmla="*/ 88 w 89"/>
                  <a:gd name="T5" fmla="*/ 9 h 227"/>
                  <a:gd name="T6" fmla="*/ 85 w 89"/>
                  <a:gd name="T7" fmla="*/ 12 h 227"/>
                  <a:gd name="T8" fmla="*/ 82 w 89"/>
                  <a:gd name="T9" fmla="*/ 38 h 227"/>
                  <a:gd name="T10" fmla="*/ 81 w 89"/>
                  <a:gd name="T11" fmla="*/ 41 h 227"/>
                  <a:gd name="T12" fmla="*/ 81 w 89"/>
                  <a:gd name="T13" fmla="*/ 47 h 227"/>
                  <a:gd name="T14" fmla="*/ 74 w 89"/>
                  <a:gd name="T15" fmla="*/ 58 h 227"/>
                  <a:gd name="T16" fmla="*/ 71 w 89"/>
                  <a:gd name="T17" fmla="*/ 61 h 227"/>
                  <a:gd name="T18" fmla="*/ 71 w 89"/>
                  <a:gd name="T19" fmla="*/ 79 h 227"/>
                  <a:gd name="T20" fmla="*/ 74 w 89"/>
                  <a:gd name="T21" fmla="*/ 81 h 227"/>
                  <a:gd name="T22" fmla="*/ 63 w 89"/>
                  <a:gd name="T23" fmla="*/ 98 h 227"/>
                  <a:gd name="T24" fmla="*/ 59 w 89"/>
                  <a:gd name="T25" fmla="*/ 102 h 227"/>
                  <a:gd name="T26" fmla="*/ 56 w 89"/>
                  <a:gd name="T27" fmla="*/ 110 h 227"/>
                  <a:gd name="T28" fmla="*/ 50 w 89"/>
                  <a:gd name="T29" fmla="*/ 115 h 227"/>
                  <a:gd name="T30" fmla="*/ 50 w 89"/>
                  <a:gd name="T31" fmla="*/ 117 h 227"/>
                  <a:gd name="T32" fmla="*/ 49 w 89"/>
                  <a:gd name="T33" fmla="*/ 118 h 227"/>
                  <a:gd name="T34" fmla="*/ 43 w 89"/>
                  <a:gd name="T35" fmla="*/ 121 h 227"/>
                  <a:gd name="T36" fmla="*/ 40 w 89"/>
                  <a:gd name="T37" fmla="*/ 121 h 227"/>
                  <a:gd name="T38" fmla="*/ 38 w 89"/>
                  <a:gd name="T39" fmla="*/ 124 h 227"/>
                  <a:gd name="T40" fmla="*/ 38 w 89"/>
                  <a:gd name="T41" fmla="*/ 127 h 227"/>
                  <a:gd name="T42" fmla="*/ 17 w 89"/>
                  <a:gd name="T43" fmla="*/ 169 h 227"/>
                  <a:gd name="T44" fmla="*/ 14 w 89"/>
                  <a:gd name="T45" fmla="*/ 172 h 227"/>
                  <a:gd name="T46" fmla="*/ 14 w 89"/>
                  <a:gd name="T47" fmla="*/ 175 h 227"/>
                  <a:gd name="T48" fmla="*/ 11 w 89"/>
                  <a:gd name="T49" fmla="*/ 184 h 227"/>
                  <a:gd name="T50" fmla="*/ 11 w 89"/>
                  <a:gd name="T51" fmla="*/ 187 h 227"/>
                  <a:gd name="T52" fmla="*/ 0 w 89"/>
                  <a:gd name="T53" fmla="*/ 212 h 227"/>
                  <a:gd name="T54" fmla="*/ 0 w 89"/>
                  <a:gd name="T55" fmla="*/ 223 h 227"/>
                  <a:gd name="T56" fmla="*/ 8 w 89"/>
                  <a:gd name="T57" fmla="*/ 226 h 227"/>
                  <a:gd name="T58" fmla="*/ 24 w 89"/>
                  <a:gd name="T59" fmla="*/ 226 h 227"/>
                  <a:gd name="T60" fmla="*/ 24 w 89"/>
                  <a:gd name="T61" fmla="*/ 227 h 227"/>
                  <a:gd name="T62" fmla="*/ 26 w 89"/>
                  <a:gd name="T63" fmla="*/ 227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89" h="227">
                    <a:moveTo>
                      <a:pt x="88" y="0"/>
                    </a:moveTo>
                    <a:lnTo>
                      <a:pt x="89" y="1"/>
                    </a:lnTo>
                    <a:lnTo>
                      <a:pt x="88" y="9"/>
                    </a:lnTo>
                    <a:lnTo>
                      <a:pt x="85" y="12"/>
                    </a:lnTo>
                    <a:lnTo>
                      <a:pt x="82" y="38"/>
                    </a:lnTo>
                    <a:lnTo>
                      <a:pt x="81" y="41"/>
                    </a:lnTo>
                    <a:lnTo>
                      <a:pt x="81" y="47"/>
                    </a:lnTo>
                    <a:lnTo>
                      <a:pt x="74" y="58"/>
                    </a:lnTo>
                    <a:lnTo>
                      <a:pt x="71" y="61"/>
                    </a:lnTo>
                    <a:lnTo>
                      <a:pt x="71" y="79"/>
                    </a:lnTo>
                    <a:lnTo>
                      <a:pt x="74" y="81"/>
                    </a:lnTo>
                    <a:lnTo>
                      <a:pt x="63" y="98"/>
                    </a:lnTo>
                    <a:lnTo>
                      <a:pt x="59" y="102"/>
                    </a:lnTo>
                    <a:lnTo>
                      <a:pt x="56" y="110"/>
                    </a:lnTo>
                    <a:lnTo>
                      <a:pt x="50" y="115"/>
                    </a:lnTo>
                    <a:lnTo>
                      <a:pt x="50" y="117"/>
                    </a:lnTo>
                    <a:lnTo>
                      <a:pt x="49" y="118"/>
                    </a:lnTo>
                    <a:lnTo>
                      <a:pt x="43" y="121"/>
                    </a:lnTo>
                    <a:lnTo>
                      <a:pt x="40" y="121"/>
                    </a:lnTo>
                    <a:lnTo>
                      <a:pt x="38" y="124"/>
                    </a:lnTo>
                    <a:lnTo>
                      <a:pt x="38" y="127"/>
                    </a:lnTo>
                    <a:lnTo>
                      <a:pt x="17" y="169"/>
                    </a:lnTo>
                    <a:lnTo>
                      <a:pt x="14" y="172"/>
                    </a:lnTo>
                    <a:lnTo>
                      <a:pt x="14" y="175"/>
                    </a:lnTo>
                    <a:lnTo>
                      <a:pt x="11" y="184"/>
                    </a:lnTo>
                    <a:lnTo>
                      <a:pt x="11" y="187"/>
                    </a:lnTo>
                    <a:lnTo>
                      <a:pt x="0" y="212"/>
                    </a:lnTo>
                    <a:lnTo>
                      <a:pt x="0" y="223"/>
                    </a:lnTo>
                    <a:lnTo>
                      <a:pt x="8" y="226"/>
                    </a:lnTo>
                    <a:lnTo>
                      <a:pt x="24" y="226"/>
                    </a:lnTo>
                    <a:lnTo>
                      <a:pt x="24" y="227"/>
                    </a:lnTo>
                    <a:lnTo>
                      <a:pt x="26" y="22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19" name="Freeform 1754">
                <a:extLst>
                  <a:ext uri="{FF2B5EF4-FFF2-40B4-BE49-F238E27FC236}">
                    <a16:creationId xmlns:a16="http://schemas.microsoft.com/office/drawing/2014/main" id="{F76368D9-30FC-075D-6C2F-97BD8343DA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7" y="2069"/>
                <a:ext cx="22" cy="11"/>
              </a:xfrm>
              <a:custGeom>
                <a:avLst/>
                <a:gdLst>
                  <a:gd name="T0" fmla="*/ 89 w 89"/>
                  <a:gd name="T1" fmla="*/ 46 h 46"/>
                  <a:gd name="T2" fmla="*/ 58 w 89"/>
                  <a:gd name="T3" fmla="*/ 13 h 46"/>
                  <a:gd name="T4" fmla="*/ 41 w 89"/>
                  <a:gd name="T5" fmla="*/ 0 h 46"/>
                  <a:gd name="T6" fmla="*/ 38 w 89"/>
                  <a:gd name="T7" fmla="*/ 3 h 46"/>
                  <a:gd name="T8" fmla="*/ 31 w 89"/>
                  <a:gd name="T9" fmla="*/ 7 h 46"/>
                  <a:gd name="T10" fmla="*/ 27 w 89"/>
                  <a:gd name="T11" fmla="*/ 11 h 46"/>
                  <a:gd name="T12" fmla="*/ 26 w 89"/>
                  <a:gd name="T13" fmla="*/ 14 h 46"/>
                  <a:gd name="T14" fmla="*/ 23 w 89"/>
                  <a:gd name="T15" fmla="*/ 17 h 46"/>
                  <a:gd name="T16" fmla="*/ 22 w 89"/>
                  <a:gd name="T17" fmla="*/ 20 h 46"/>
                  <a:gd name="T18" fmla="*/ 13 w 89"/>
                  <a:gd name="T19" fmla="*/ 20 h 46"/>
                  <a:gd name="T20" fmla="*/ 13 w 89"/>
                  <a:gd name="T21" fmla="*/ 16 h 46"/>
                  <a:gd name="T22" fmla="*/ 12 w 89"/>
                  <a:gd name="T23" fmla="*/ 14 h 46"/>
                  <a:gd name="T24" fmla="*/ 12 w 89"/>
                  <a:gd name="T25" fmla="*/ 13 h 46"/>
                  <a:gd name="T26" fmla="*/ 6 w 89"/>
                  <a:gd name="T27" fmla="*/ 9 h 46"/>
                  <a:gd name="T28" fmla="*/ 0 w 89"/>
                  <a:gd name="T29" fmla="*/ 18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9" h="46">
                    <a:moveTo>
                      <a:pt x="89" y="46"/>
                    </a:moveTo>
                    <a:lnTo>
                      <a:pt x="58" y="13"/>
                    </a:lnTo>
                    <a:lnTo>
                      <a:pt x="41" y="0"/>
                    </a:lnTo>
                    <a:lnTo>
                      <a:pt x="38" y="3"/>
                    </a:lnTo>
                    <a:lnTo>
                      <a:pt x="31" y="7"/>
                    </a:lnTo>
                    <a:lnTo>
                      <a:pt x="27" y="11"/>
                    </a:lnTo>
                    <a:lnTo>
                      <a:pt x="26" y="14"/>
                    </a:lnTo>
                    <a:lnTo>
                      <a:pt x="23" y="17"/>
                    </a:lnTo>
                    <a:lnTo>
                      <a:pt x="22" y="20"/>
                    </a:lnTo>
                    <a:lnTo>
                      <a:pt x="13" y="20"/>
                    </a:lnTo>
                    <a:lnTo>
                      <a:pt x="13" y="16"/>
                    </a:lnTo>
                    <a:lnTo>
                      <a:pt x="12" y="14"/>
                    </a:lnTo>
                    <a:lnTo>
                      <a:pt x="12" y="13"/>
                    </a:lnTo>
                    <a:lnTo>
                      <a:pt x="6" y="9"/>
                    </a:lnTo>
                    <a:lnTo>
                      <a:pt x="0" y="1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20" name="Freeform 1755">
                <a:extLst>
                  <a:ext uri="{FF2B5EF4-FFF2-40B4-BE49-F238E27FC236}">
                    <a16:creationId xmlns:a16="http://schemas.microsoft.com/office/drawing/2014/main" id="{2600F5CF-73E6-539A-F96C-B7F0D32073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5" y="2074"/>
                <a:ext cx="42" cy="76"/>
              </a:xfrm>
              <a:custGeom>
                <a:avLst/>
                <a:gdLst>
                  <a:gd name="T0" fmla="*/ 170 w 170"/>
                  <a:gd name="T1" fmla="*/ 0 h 306"/>
                  <a:gd name="T2" fmla="*/ 170 w 170"/>
                  <a:gd name="T3" fmla="*/ 2 h 306"/>
                  <a:gd name="T4" fmla="*/ 165 w 170"/>
                  <a:gd name="T5" fmla="*/ 18 h 306"/>
                  <a:gd name="T6" fmla="*/ 162 w 170"/>
                  <a:gd name="T7" fmla="*/ 24 h 306"/>
                  <a:gd name="T8" fmla="*/ 158 w 170"/>
                  <a:gd name="T9" fmla="*/ 42 h 306"/>
                  <a:gd name="T10" fmla="*/ 150 w 170"/>
                  <a:gd name="T11" fmla="*/ 60 h 306"/>
                  <a:gd name="T12" fmla="*/ 148 w 170"/>
                  <a:gd name="T13" fmla="*/ 62 h 306"/>
                  <a:gd name="T14" fmla="*/ 148 w 170"/>
                  <a:gd name="T15" fmla="*/ 65 h 306"/>
                  <a:gd name="T16" fmla="*/ 141 w 170"/>
                  <a:gd name="T17" fmla="*/ 65 h 306"/>
                  <a:gd name="T18" fmla="*/ 132 w 170"/>
                  <a:gd name="T19" fmla="*/ 63 h 306"/>
                  <a:gd name="T20" fmla="*/ 129 w 170"/>
                  <a:gd name="T21" fmla="*/ 63 h 306"/>
                  <a:gd name="T22" fmla="*/ 129 w 170"/>
                  <a:gd name="T23" fmla="*/ 67 h 306"/>
                  <a:gd name="T24" fmla="*/ 127 w 170"/>
                  <a:gd name="T25" fmla="*/ 73 h 306"/>
                  <a:gd name="T26" fmla="*/ 122 w 170"/>
                  <a:gd name="T27" fmla="*/ 80 h 306"/>
                  <a:gd name="T28" fmla="*/ 113 w 170"/>
                  <a:gd name="T29" fmla="*/ 85 h 306"/>
                  <a:gd name="T30" fmla="*/ 105 w 170"/>
                  <a:gd name="T31" fmla="*/ 88 h 306"/>
                  <a:gd name="T32" fmla="*/ 103 w 170"/>
                  <a:gd name="T33" fmla="*/ 88 h 306"/>
                  <a:gd name="T34" fmla="*/ 101 w 170"/>
                  <a:gd name="T35" fmla="*/ 90 h 306"/>
                  <a:gd name="T36" fmla="*/ 85 w 170"/>
                  <a:gd name="T37" fmla="*/ 112 h 306"/>
                  <a:gd name="T38" fmla="*/ 87 w 170"/>
                  <a:gd name="T39" fmla="*/ 112 h 306"/>
                  <a:gd name="T40" fmla="*/ 89 w 170"/>
                  <a:gd name="T41" fmla="*/ 113 h 306"/>
                  <a:gd name="T42" fmla="*/ 89 w 170"/>
                  <a:gd name="T43" fmla="*/ 115 h 306"/>
                  <a:gd name="T44" fmla="*/ 91 w 170"/>
                  <a:gd name="T45" fmla="*/ 115 h 306"/>
                  <a:gd name="T46" fmla="*/ 81 w 170"/>
                  <a:gd name="T47" fmla="*/ 123 h 306"/>
                  <a:gd name="T48" fmla="*/ 81 w 170"/>
                  <a:gd name="T49" fmla="*/ 125 h 306"/>
                  <a:gd name="T50" fmla="*/ 79 w 170"/>
                  <a:gd name="T51" fmla="*/ 129 h 306"/>
                  <a:gd name="T52" fmla="*/ 79 w 170"/>
                  <a:gd name="T53" fmla="*/ 133 h 306"/>
                  <a:gd name="T54" fmla="*/ 77 w 170"/>
                  <a:gd name="T55" fmla="*/ 133 h 306"/>
                  <a:gd name="T56" fmla="*/ 73 w 170"/>
                  <a:gd name="T57" fmla="*/ 137 h 306"/>
                  <a:gd name="T58" fmla="*/ 73 w 170"/>
                  <a:gd name="T59" fmla="*/ 139 h 306"/>
                  <a:gd name="T60" fmla="*/ 72 w 170"/>
                  <a:gd name="T61" fmla="*/ 140 h 306"/>
                  <a:gd name="T62" fmla="*/ 70 w 170"/>
                  <a:gd name="T63" fmla="*/ 144 h 306"/>
                  <a:gd name="T64" fmla="*/ 69 w 170"/>
                  <a:gd name="T65" fmla="*/ 147 h 306"/>
                  <a:gd name="T66" fmla="*/ 64 w 170"/>
                  <a:gd name="T67" fmla="*/ 158 h 306"/>
                  <a:gd name="T68" fmla="*/ 64 w 170"/>
                  <a:gd name="T69" fmla="*/ 169 h 306"/>
                  <a:gd name="T70" fmla="*/ 62 w 170"/>
                  <a:gd name="T71" fmla="*/ 185 h 306"/>
                  <a:gd name="T72" fmla="*/ 55 w 170"/>
                  <a:gd name="T73" fmla="*/ 196 h 306"/>
                  <a:gd name="T74" fmla="*/ 55 w 170"/>
                  <a:gd name="T75" fmla="*/ 200 h 306"/>
                  <a:gd name="T76" fmla="*/ 59 w 170"/>
                  <a:gd name="T77" fmla="*/ 202 h 306"/>
                  <a:gd name="T78" fmla="*/ 63 w 170"/>
                  <a:gd name="T79" fmla="*/ 202 h 306"/>
                  <a:gd name="T80" fmla="*/ 67 w 170"/>
                  <a:gd name="T81" fmla="*/ 203 h 306"/>
                  <a:gd name="T82" fmla="*/ 69 w 170"/>
                  <a:gd name="T83" fmla="*/ 203 h 306"/>
                  <a:gd name="T84" fmla="*/ 72 w 170"/>
                  <a:gd name="T85" fmla="*/ 206 h 306"/>
                  <a:gd name="T86" fmla="*/ 72 w 170"/>
                  <a:gd name="T87" fmla="*/ 207 h 306"/>
                  <a:gd name="T88" fmla="*/ 74 w 170"/>
                  <a:gd name="T89" fmla="*/ 215 h 306"/>
                  <a:gd name="T90" fmla="*/ 74 w 170"/>
                  <a:gd name="T91" fmla="*/ 219 h 306"/>
                  <a:gd name="T92" fmla="*/ 81 w 170"/>
                  <a:gd name="T93" fmla="*/ 228 h 306"/>
                  <a:gd name="T94" fmla="*/ 87 w 170"/>
                  <a:gd name="T95" fmla="*/ 231 h 306"/>
                  <a:gd name="T96" fmla="*/ 88 w 170"/>
                  <a:gd name="T97" fmla="*/ 232 h 306"/>
                  <a:gd name="T98" fmla="*/ 87 w 170"/>
                  <a:gd name="T99" fmla="*/ 253 h 306"/>
                  <a:gd name="T100" fmla="*/ 77 w 170"/>
                  <a:gd name="T101" fmla="*/ 263 h 306"/>
                  <a:gd name="T102" fmla="*/ 59 w 170"/>
                  <a:gd name="T103" fmla="*/ 260 h 306"/>
                  <a:gd name="T104" fmla="*/ 52 w 170"/>
                  <a:gd name="T105" fmla="*/ 257 h 306"/>
                  <a:gd name="T106" fmla="*/ 45 w 170"/>
                  <a:gd name="T107" fmla="*/ 262 h 306"/>
                  <a:gd name="T108" fmla="*/ 43 w 170"/>
                  <a:gd name="T109" fmla="*/ 260 h 306"/>
                  <a:gd name="T110" fmla="*/ 43 w 170"/>
                  <a:gd name="T111" fmla="*/ 257 h 306"/>
                  <a:gd name="T112" fmla="*/ 38 w 170"/>
                  <a:gd name="T113" fmla="*/ 252 h 306"/>
                  <a:gd name="T114" fmla="*/ 38 w 170"/>
                  <a:gd name="T115" fmla="*/ 253 h 306"/>
                  <a:gd name="T116" fmla="*/ 22 w 170"/>
                  <a:gd name="T117" fmla="*/ 271 h 306"/>
                  <a:gd name="T118" fmla="*/ 9 w 170"/>
                  <a:gd name="T119" fmla="*/ 296 h 306"/>
                  <a:gd name="T120" fmla="*/ 7 w 170"/>
                  <a:gd name="T121" fmla="*/ 300 h 306"/>
                  <a:gd name="T122" fmla="*/ 0 w 170"/>
                  <a:gd name="T123" fmla="*/ 306 h 3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70" h="306">
                    <a:moveTo>
                      <a:pt x="170" y="0"/>
                    </a:moveTo>
                    <a:lnTo>
                      <a:pt x="170" y="2"/>
                    </a:lnTo>
                    <a:lnTo>
                      <a:pt x="165" y="18"/>
                    </a:lnTo>
                    <a:lnTo>
                      <a:pt x="162" y="24"/>
                    </a:lnTo>
                    <a:lnTo>
                      <a:pt x="158" y="42"/>
                    </a:lnTo>
                    <a:lnTo>
                      <a:pt x="150" y="60"/>
                    </a:lnTo>
                    <a:lnTo>
                      <a:pt x="148" y="62"/>
                    </a:lnTo>
                    <a:lnTo>
                      <a:pt x="148" y="65"/>
                    </a:lnTo>
                    <a:lnTo>
                      <a:pt x="141" y="65"/>
                    </a:lnTo>
                    <a:lnTo>
                      <a:pt x="132" y="63"/>
                    </a:lnTo>
                    <a:lnTo>
                      <a:pt x="129" y="63"/>
                    </a:lnTo>
                    <a:lnTo>
                      <a:pt x="129" y="67"/>
                    </a:lnTo>
                    <a:lnTo>
                      <a:pt x="127" y="73"/>
                    </a:lnTo>
                    <a:lnTo>
                      <a:pt x="122" y="80"/>
                    </a:lnTo>
                    <a:lnTo>
                      <a:pt x="113" y="85"/>
                    </a:lnTo>
                    <a:lnTo>
                      <a:pt x="105" y="88"/>
                    </a:lnTo>
                    <a:lnTo>
                      <a:pt x="103" y="88"/>
                    </a:lnTo>
                    <a:lnTo>
                      <a:pt x="101" y="90"/>
                    </a:lnTo>
                    <a:lnTo>
                      <a:pt x="85" y="112"/>
                    </a:lnTo>
                    <a:lnTo>
                      <a:pt x="87" y="112"/>
                    </a:lnTo>
                    <a:lnTo>
                      <a:pt x="89" y="113"/>
                    </a:lnTo>
                    <a:lnTo>
                      <a:pt x="89" y="115"/>
                    </a:lnTo>
                    <a:lnTo>
                      <a:pt x="91" y="115"/>
                    </a:lnTo>
                    <a:lnTo>
                      <a:pt x="81" y="123"/>
                    </a:lnTo>
                    <a:lnTo>
                      <a:pt x="81" y="125"/>
                    </a:lnTo>
                    <a:lnTo>
                      <a:pt x="79" y="129"/>
                    </a:lnTo>
                    <a:lnTo>
                      <a:pt x="79" y="133"/>
                    </a:lnTo>
                    <a:lnTo>
                      <a:pt x="77" y="133"/>
                    </a:lnTo>
                    <a:lnTo>
                      <a:pt x="73" y="137"/>
                    </a:lnTo>
                    <a:lnTo>
                      <a:pt x="73" y="139"/>
                    </a:lnTo>
                    <a:lnTo>
                      <a:pt x="72" y="140"/>
                    </a:lnTo>
                    <a:lnTo>
                      <a:pt x="70" y="144"/>
                    </a:lnTo>
                    <a:lnTo>
                      <a:pt x="69" y="147"/>
                    </a:lnTo>
                    <a:lnTo>
                      <a:pt x="64" y="158"/>
                    </a:lnTo>
                    <a:lnTo>
                      <a:pt x="64" y="169"/>
                    </a:lnTo>
                    <a:lnTo>
                      <a:pt x="62" y="185"/>
                    </a:lnTo>
                    <a:lnTo>
                      <a:pt x="55" y="196"/>
                    </a:lnTo>
                    <a:lnTo>
                      <a:pt x="55" y="200"/>
                    </a:lnTo>
                    <a:lnTo>
                      <a:pt x="59" y="202"/>
                    </a:lnTo>
                    <a:lnTo>
                      <a:pt x="63" y="202"/>
                    </a:lnTo>
                    <a:lnTo>
                      <a:pt x="67" y="203"/>
                    </a:lnTo>
                    <a:lnTo>
                      <a:pt x="69" y="203"/>
                    </a:lnTo>
                    <a:lnTo>
                      <a:pt x="72" y="206"/>
                    </a:lnTo>
                    <a:lnTo>
                      <a:pt x="72" y="207"/>
                    </a:lnTo>
                    <a:lnTo>
                      <a:pt x="74" y="215"/>
                    </a:lnTo>
                    <a:lnTo>
                      <a:pt x="74" y="219"/>
                    </a:lnTo>
                    <a:lnTo>
                      <a:pt x="81" y="228"/>
                    </a:lnTo>
                    <a:lnTo>
                      <a:pt x="87" y="231"/>
                    </a:lnTo>
                    <a:lnTo>
                      <a:pt x="88" y="232"/>
                    </a:lnTo>
                    <a:lnTo>
                      <a:pt x="87" y="253"/>
                    </a:lnTo>
                    <a:lnTo>
                      <a:pt x="77" y="263"/>
                    </a:lnTo>
                    <a:lnTo>
                      <a:pt x="59" y="260"/>
                    </a:lnTo>
                    <a:lnTo>
                      <a:pt x="52" y="257"/>
                    </a:lnTo>
                    <a:lnTo>
                      <a:pt x="45" y="262"/>
                    </a:lnTo>
                    <a:lnTo>
                      <a:pt x="43" y="260"/>
                    </a:lnTo>
                    <a:lnTo>
                      <a:pt x="43" y="257"/>
                    </a:lnTo>
                    <a:lnTo>
                      <a:pt x="38" y="252"/>
                    </a:lnTo>
                    <a:lnTo>
                      <a:pt x="38" y="253"/>
                    </a:lnTo>
                    <a:lnTo>
                      <a:pt x="22" y="271"/>
                    </a:lnTo>
                    <a:lnTo>
                      <a:pt x="9" y="296"/>
                    </a:lnTo>
                    <a:lnTo>
                      <a:pt x="7" y="300"/>
                    </a:lnTo>
                    <a:lnTo>
                      <a:pt x="0" y="30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21" name="Freeform 1756">
                <a:extLst>
                  <a:ext uri="{FF2B5EF4-FFF2-40B4-BE49-F238E27FC236}">
                    <a16:creationId xmlns:a16="http://schemas.microsoft.com/office/drawing/2014/main" id="{65B7EC07-CE47-5A37-2FB7-7413A5471D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6" y="2080"/>
                <a:ext cx="25" cy="17"/>
              </a:xfrm>
              <a:custGeom>
                <a:avLst/>
                <a:gdLst>
                  <a:gd name="T0" fmla="*/ 98 w 98"/>
                  <a:gd name="T1" fmla="*/ 67 h 67"/>
                  <a:gd name="T2" fmla="*/ 95 w 98"/>
                  <a:gd name="T3" fmla="*/ 63 h 67"/>
                  <a:gd name="T4" fmla="*/ 88 w 98"/>
                  <a:gd name="T5" fmla="*/ 55 h 67"/>
                  <a:gd name="T6" fmla="*/ 62 w 98"/>
                  <a:gd name="T7" fmla="*/ 55 h 67"/>
                  <a:gd name="T8" fmla="*/ 58 w 98"/>
                  <a:gd name="T9" fmla="*/ 56 h 67"/>
                  <a:gd name="T10" fmla="*/ 45 w 98"/>
                  <a:gd name="T11" fmla="*/ 56 h 67"/>
                  <a:gd name="T12" fmla="*/ 41 w 98"/>
                  <a:gd name="T13" fmla="*/ 53 h 67"/>
                  <a:gd name="T14" fmla="*/ 34 w 98"/>
                  <a:gd name="T15" fmla="*/ 47 h 67"/>
                  <a:gd name="T16" fmla="*/ 30 w 98"/>
                  <a:gd name="T17" fmla="*/ 41 h 67"/>
                  <a:gd name="T18" fmla="*/ 26 w 98"/>
                  <a:gd name="T19" fmla="*/ 37 h 67"/>
                  <a:gd name="T20" fmla="*/ 19 w 98"/>
                  <a:gd name="T21" fmla="*/ 41 h 67"/>
                  <a:gd name="T22" fmla="*/ 17 w 98"/>
                  <a:gd name="T23" fmla="*/ 42 h 67"/>
                  <a:gd name="T24" fmla="*/ 10 w 98"/>
                  <a:gd name="T25" fmla="*/ 44 h 67"/>
                  <a:gd name="T26" fmla="*/ 5 w 98"/>
                  <a:gd name="T27" fmla="*/ 41 h 67"/>
                  <a:gd name="T28" fmla="*/ 3 w 98"/>
                  <a:gd name="T29" fmla="*/ 41 h 67"/>
                  <a:gd name="T30" fmla="*/ 2 w 98"/>
                  <a:gd name="T31" fmla="*/ 38 h 67"/>
                  <a:gd name="T32" fmla="*/ 0 w 98"/>
                  <a:gd name="T33" fmla="*/ 34 h 67"/>
                  <a:gd name="T34" fmla="*/ 0 w 98"/>
                  <a:gd name="T35" fmla="*/ 32 h 67"/>
                  <a:gd name="T36" fmla="*/ 7 w 98"/>
                  <a:gd name="T37" fmla="*/ 25 h 67"/>
                  <a:gd name="T38" fmla="*/ 7 w 98"/>
                  <a:gd name="T39" fmla="*/ 24 h 67"/>
                  <a:gd name="T40" fmla="*/ 3 w 98"/>
                  <a:gd name="T41" fmla="*/ 20 h 67"/>
                  <a:gd name="T42" fmla="*/ 12 w 98"/>
                  <a:gd name="T43" fmla="*/ 2 h 67"/>
                  <a:gd name="T44" fmla="*/ 12 w 98"/>
                  <a:gd name="T45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98" h="67">
                    <a:moveTo>
                      <a:pt x="98" y="67"/>
                    </a:moveTo>
                    <a:lnTo>
                      <a:pt x="95" y="63"/>
                    </a:lnTo>
                    <a:lnTo>
                      <a:pt x="88" y="55"/>
                    </a:lnTo>
                    <a:lnTo>
                      <a:pt x="62" y="55"/>
                    </a:lnTo>
                    <a:lnTo>
                      <a:pt x="58" y="56"/>
                    </a:lnTo>
                    <a:lnTo>
                      <a:pt x="45" y="56"/>
                    </a:lnTo>
                    <a:lnTo>
                      <a:pt x="41" y="53"/>
                    </a:lnTo>
                    <a:lnTo>
                      <a:pt x="34" y="47"/>
                    </a:lnTo>
                    <a:lnTo>
                      <a:pt x="30" y="41"/>
                    </a:lnTo>
                    <a:lnTo>
                      <a:pt x="26" y="37"/>
                    </a:lnTo>
                    <a:lnTo>
                      <a:pt x="19" y="41"/>
                    </a:lnTo>
                    <a:lnTo>
                      <a:pt x="17" y="42"/>
                    </a:lnTo>
                    <a:lnTo>
                      <a:pt x="10" y="44"/>
                    </a:lnTo>
                    <a:lnTo>
                      <a:pt x="5" y="41"/>
                    </a:lnTo>
                    <a:lnTo>
                      <a:pt x="3" y="41"/>
                    </a:lnTo>
                    <a:lnTo>
                      <a:pt x="2" y="38"/>
                    </a:lnTo>
                    <a:lnTo>
                      <a:pt x="0" y="34"/>
                    </a:lnTo>
                    <a:lnTo>
                      <a:pt x="0" y="32"/>
                    </a:lnTo>
                    <a:lnTo>
                      <a:pt x="7" y="25"/>
                    </a:lnTo>
                    <a:lnTo>
                      <a:pt x="7" y="24"/>
                    </a:lnTo>
                    <a:lnTo>
                      <a:pt x="3" y="20"/>
                    </a:lnTo>
                    <a:lnTo>
                      <a:pt x="12" y="2"/>
                    </a:lnTo>
                    <a:lnTo>
                      <a:pt x="12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22" name="Freeform 1757">
                <a:extLst>
                  <a:ext uri="{FF2B5EF4-FFF2-40B4-BE49-F238E27FC236}">
                    <a16:creationId xmlns:a16="http://schemas.microsoft.com/office/drawing/2014/main" id="{95229F09-82BE-C7B2-1601-F124B8708E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1" y="2092"/>
                <a:ext cx="39" cy="26"/>
              </a:xfrm>
              <a:custGeom>
                <a:avLst/>
                <a:gdLst>
                  <a:gd name="T0" fmla="*/ 155 w 155"/>
                  <a:gd name="T1" fmla="*/ 31 h 103"/>
                  <a:gd name="T2" fmla="*/ 154 w 155"/>
                  <a:gd name="T3" fmla="*/ 27 h 103"/>
                  <a:gd name="T4" fmla="*/ 152 w 155"/>
                  <a:gd name="T5" fmla="*/ 15 h 103"/>
                  <a:gd name="T6" fmla="*/ 152 w 155"/>
                  <a:gd name="T7" fmla="*/ 12 h 103"/>
                  <a:gd name="T8" fmla="*/ 151 w 155"/>
                  <a:gd name="T9" fmla="*/ 5 h 103"/>
                  <a:gd name="T10" fmla="*/ 149 w 155"/>
                  <a:gd name="T11" fmla="*/ 1 h 103"/>
                  <a:gd name="T12" fmla="*/ 149 w 155"/>
                  <a:gd name="T13" fmla="*/ 0 h 103"/>
                  <a:gd name="T14" fmla="*/ 133 w 155"/>
                  <a:gd name="T15" fmla="*/ 17 h 103"/>
                  <a:gd name="T16" fmla="*/ 131 w 155"/>
                  <a:gd name="T17" fmla="*/ 17 h 103"/>
                  <a:gd name="T18" fmla="*/ 119 w 155"/>
                  <a:gd name="T19" fmla="*/ 31 h 103"/>
                  <a:gd name="T20" fmla="*/ 106 w 155"/>
                  <a:gd name="T21" fmla="*/ 40 h 103"/>
                  <a:gd name="T22" fmla="*/ 102 w 155"/>
                  <a:gd name="T23" fmla="*/ 44 h 103"/>
                  <a:gd name="T24" fmla="*/ 84 w 155"/>
                  <a:gd name="T25" fmla="*/ 60 h 103"/>
                  <a:gd name="T26" fmla="*/ 77 w 155"/>
                  <a:gd name="T27" fmla="*/ 69 h 103"/>
                  <a:gd name="T28" fmla="*/ 77 w 155"/>
                  <a:gd name="T29" fmla="*/ 73 h 103"/>
                  <a:gd name="T30" fmla="*/ 75 w 155"/>
                  <a:gd name="T31" fmla="*/ 76 h 103"/>
                  <a:gd name="T32" fmla="*/ 73 w 155"/>
                  <a:gd name="T33" fmla="*/ 83 h 103"/>
                  <a:gd name="T34" fmla="*/ 70 w 155"/>
                  <a:gd name="T35" fmla="*/ 84 h 103"/>
                  <a:gd name="T36" fmla="*/ 68 w 155"/>
                  <a:gd name="T37" fmla="*/ 84 h 103"/>
                  <a:gd name="T38" fmla="*/ 57 w 155"/>
                  <a:gd name="T39" fmla="*/ 90 h 103"/>
                  <a:gd name="T40" fmla="*/ 49 w 155"/>
                  <a:gd name="T41" fmla="*/ 97 h 103"/>
                  <a:gd name="T42" fmla="*/ 43 w 155"/>
                  <a:gd name="T43" fmla="*/ 100 h 103"/>
                  <a:gd name="T44" fmla="*/ 41 w 155"/>
                  <a:gd name="T45" fmla="*/ 100 h 103"/>
                  <a:gd name="T46" fmla="*/ 38 w 155"/>
                  <a:gd name="T47" fmla="*/ 101 h 103"/>
                  <a:gd name="T48" fmla="*/ 29 w 155"/>
                  <a:gd name="T49" fmla="*/ 103 h 103"/>
                  <a:gd name="T50" fmla="*/ 27 w 155"/>
                  <a:gd name="T51" fmla="*/ 101 h 103"/>
                  <a:gd name="T52" fmla="*/ 25 w 155"/>
                  <a:gd name="T53" fmla="*/ 100 h 103"/>
                  <a:gd name="T54" fmla="*/ 1 w 155"/>
                  <a:gd name="T55" fmla="*/ 65 h 103"/>
                  <a:gd name="T56" fmla="*/ 0 w 155"/>
                  <a:gd name="T57" fmla="*/ 64 h 103"/>
                  <a:gd name="T58" fmla="*/ 0 w 155"/>
                  <a:gd name="T59" fmla="*/ 62 h 103"/>
                  <a:gd name="T60" fmla="*/ 8 w 155"/>
                  <a:gd name="T61" fmla="*/ 60 h 103"/>
                  <a:gd name="T62" fmla="*/ 18 w 155"/>
                  <a:gd name="T63" fmla="*/ 50 h 103"/>
                  <a:gd name="T64" fmla="*/ 22 w 155"/>
                  <a:gd name="T65" fmla="*/ 44 h 103"/>
                  <a:gd name="T66" fmla="*/ 34 w 155"/>
                  <a:gd name="T67" fmla="*/ 33 h 103"/>
                  <a:gd name="T68" fmla="*/ 39 w 155"/>
                  <a:gd name="T69" fmla="*/ 20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55" h="103">
                    <a:moveTo>
                      <a:pt x="155" y="31"/>
                    </a:moveTo>
                    <a:lnTo>
                      <a:pt x="154" y="27"/>
                    </a:lnTo>
                    <a:lnTo>
                      <a:pt x="152" y="15"/>
                    </a:lnTo>
                    <a:lnTo>
                      <a:pt x="152" y="12"/>
                    </a:lnTo>
                    <a:lnTo>
                      <a:pt x="151" y="5"/>
                    </a:lnTo>
                    <a:lnTo>
                      <a:pt x="149" y="1"/>
                    </a:lnTo>
                    <a:lnTo>
                      <a:pt x="149" y="0"/>
                    </a:lnTo>
                    <a:lnTo>
                      <a:pt x="133" y="17"/>
                    </a:lnTo>
                    <a:lnTo>
                      <a:pt x="131" y="17"/>
                    </a:lnTo>
                    <a:lnTo>
                      <a:pt x="119" y="31"/>
                    </a:lnTo>
                    <a:lnTo>
                      <a:pt x="106" y="40"/>
                    </a:lnTo>
                    <a:lnTo>
                      <a:pt x="102" y="44"/>
                    </a:lnTo>
                    <a:lnTo>
                      <a:pt x="84" y="60"/>
                    </a:lnTo>
                    <a:lnTo>
                      <a:pt x="77" y="69"/>
                    </a:lnTo>
                    <a:lnTo>
                      <a:pt x="77" y="73"/>
                    </a:lnTo>
                    <a:lnTo>
                      <a:pt x="75" y="76"/>
                    </a:lnTo>
                    <a:lnTo>
                      <a:pt x="73" y="83"/>
                    </a:lnTo>
                    <a:lnTo>
                      <a:pt x="70" y="84"/>
                    </a:lnTo>
                    <a:lnTo>
                      <a:pt x="68" y="84"/>
                    </a:lnTo>
                    <a:lnTo>
                      <a:pt x="57" y="90"/>
                    </a:lnTo>
                    <a:lnTo>
                      <a:pt x="49" y="97"/>
                    </a:lnTo>
                    <a:lnTo>
                      <a:pt x="43" y="100"/>
                    </a:lnTo>
                    <a:lnTo>
                      <a:pt x="41" y="100"/>
                    </a:lnTo>
                    <a:lnTo>
                      <a:pt x="38" y="101"/>
                    </a:lnTo>
                    <a:lnTo>
                      <a:pt x="29" y="103"/>
                    </a:lnTo>
                    <a:lnTo>
                      <a:pt x="27" y="101"/>
                    </a:lnTo>
                    <a:lnTo>
                      <a:pt x="25" y="100"/>
                    </a:lnTo>
                    <a:lnTo>
                      <a:pt x="1" y="65"/>
                    </a:lnTo>
                    <a:lnTo>
                      <a:pt x="0" y="64"/>
                    </a:lnTo>
                    <a:lnTo>
                      <a:pt x="0" y="62"/>
                    </a:lnTo>
                    <a:lnTo>
                      <a:pt x="8" y="60"/>
                    </a:lnTo>
                    <a:lnTo>
                      <a:pt x="18" y="50"/>
                    </a:lnTo>
                    <a:lnTo>
                      <a:pt x="22" y="44"/>
                    </a:lnTo>
                    <a:lnTo>
                      <a:pt x="34" y="33"/>
                    </a:lnTo>
                    <a:lnTo>
                      <a:pt x="39" y="2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23" name="Freeform 1758">
                <a:extLst>
                  <a:ext uri="{FF2B5EF4-FFF2-40B4-BE49-F238E27FC236}">
                    <a16:creationId xmlns:a16="http://schemas.microsoft.com/office/drawing/2014/main" id="{80F815B3-96B2-97C3-30E6-DED13EE923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0" y="2100"/>
                <a:ext cx="1" cy="1"/>
              </a:xfrm>
              <a:custGeom>
                <a:avLst/>
                <a:gdLst>
                  <a:gd name="T0" fmla="*/ 4 w 4"/>
                  <a:gd name="T1" fmla="*/ 3 h 3"/>
                  <a:gd name="T2" fmla="*/ 3 w 4"/>
                  <a:gd name="T3" fmla="*/ 2 h 3"/>
                  <a:gd name="T4" fmla="*/ 0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3"/>
                    </a:moveTo>
                    <a:lnTo>
                      <a:pt x="3" y="2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24" name="Freeform 1759">
                <a:extLst>
                  <a:ext uri="{FF2B5EF4-FFF2-40B4-BE49-F238E27FC236}">
                    <a16:creationId xmlns:a16="http://schemas.microsoft.com/office/drawing/2014/main" id="{8A9F2792-AB92-1BEA-0B81-4DB2A3A90B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3" y="2100"/>
                <a:ext cx="57" cy="71"/>
              </a:xfrm>
              <a:custGeom>
                <a:avLst/>
                <a:gdLst>
                  <a:gd name="T0" fmla="*/ 0 w 226"/>
                  <a:gd name="T1" fmla="*/ 283 h 283"/>
                  <a:gd name="T2" fmla="*/ 1 w 226"/>
                  <a:gd name="T3" fmla="*/ 281 h 283"/>
                  <a:gd name="T4" fmla="*/ 8 w 226"/>
                  <a:gd name="T5" fmla="*/ 277 h 283"/>
                  <a:gd name="T6" fmla="*/ 17 w 226"/>
                  <a:gd name="T7" fmla="*/ 264 h 283"/>
                  <a:gd name="T8" fmla="*/ 26 w 226"/>
                  <a:gd name="T9" fmla="*/ 246 h 283"/>
                  <a:gd name="T10" fmla="*/ 29 w 226"/>
                  <a:gd name="T11" fmla="*/ 243 h 283"/>
                  <a:gd name="T12" fmla="*/ 36 w 226"/>
                  <a:gd name="T13" fmla="*/ 246 h 283"/>
                  <a:gd name="T14" fmla="*/ 46 w 226"/>
                  <a:gd name="T15" fmla="*/ 247 h 283"/>
                  <a:gd name="T16" fmla="*/ 47 w 226"/>
                  <a:gd name="T17" fmla="*/ 247 h 283"/>
                  <a:gd name="T18" fmla="*/ 47 w 226"/>
                  <a:gd name="T19" fmla="*/ 246 h 283"/>
                  <a:gd name="T20" fmla="*/ 55 w 226"/>
                  <a:gd name="T21" fmla="*/ 224 h 283"/>
                  <a:gd name="T22" fmla="*/ 58 w 226"/>
                  <a:gd name="T23" fmla="*/ 204 h 283"/>
                  <a:gd name="T24" fmla="*/ 64 w 226"/>
                  <a:gd name="T25" fmla="*/ 196 h 283"/>
                  <a:gd name="T26" fmla="*/ 67 w 226"/>
                  <a:gd name="T27" fmla="*/ 193 h 283"/>
                  <a:gd name="T28" fmla="*/ 75 w 226"/>
                  <a:gd name="T29" fmla="*/ 196 h 283"/>
                  <a:gd name="T30" fmla="*/ 79 w 226"/>
                  <a:gd name="T31" fmla="*/ 199 h 283"/>
                  <a:gd name="T32" fmla="*/ 85 w 226"/>
                  <a:gd name="T33" fmla="*/ 202 h 283"/>
                  <a:gd name="T34" fmla="*/ 86 w 226"/>
                  <a:gd name="T35" fmla="*/ 200 h 283"/>
                  <a:gd name="T36" fmla="*/ 85 w 226"/>
                  <a:gd name="T37" fmla="*/ 200 h 283"/>
                  <a:gd name="T38" fmla="*/ 91 w 226"/>
                  <a:gd name="T39" fmla="*/ 193 h 283"/>
                  <a:gd name="T40" fmla="*/ 92 w 226"/>
                  <a:gd name="T41" fmla="*/ 189 h 283"/>
                  <a:gd name="T42" fmla="*/ 93 w 226"/>
                  <a:gd name="T43" fmla="*/ 186 h 283"/>
                  <a:gd name="T44" fmla="*/ 99 w 226"/>
                  <a:gd name="T45" fmla="*/ 168 h 283"/>
                  <a:gd name="T46" fmla="*/ 125 w 226"/>
                  <a:gd name="T47" fmla="*/ 127 h 283"/>
                  <a:gd name="T48" fmla="*/ 125 w 226"/>
                  <a:gd name="T49" fmla="*/ 125 h 283"/>
                  <a:gd name="T50" fmla="*/ 138 w 226"/>
                  <a:gd name="T51" fmla="*/ 98 h 283"/>
                  <a:gd name="T52" fmla="*/ 167 w 226"/>
                  <a:gd name="T53" fmla="*/ 80 h 283"/>
                  <a:gd name="T54" fmla="*/ 174 w 226"/>
                  <a:gd name="T55" fmla="*/ 70 h 283"/>
                  <a:gd name="T56" fmla="*/ 190 w 226"/>
                  <a:gd name="T57" fmla="*/ 58 h 283"/>
                  <a:gd name="T58" fmla="*/ 212 w 226"/>
                  <a:gd name="T59" fmla="*/ 23 h 283"/>
                  <a:gd name="T60" fmla="*/ 216 w 226"/>
                  <a:gd name="T61" fmla="*/ 13 h 283"/>
                  <a:gd name="T62" fmla="*/ 216 w 226"/>
                  <a:gd name="T63" fmla="*/ 12 h 283"/>
                  <a:gd name="T64" fmla="*/ 218 w 226"/>
                  <a:gd name="T65" fmla="*/ 10 h 283"/>
                  <a:gd name="T66" fmla="*/ 220 w 226"/>
                  <a:gd name="T67" fmla="*/ 3 h 283"/>
                  <a:gd name="T68" fmla="*/ 222 w 226"/>
                  <a:gd name="T69" fmla="*/ 3 h 283"/>
                  <a:gd name="T70" fmla="*/ 223 w 226"/>
                  <a:gd name="T71" fmla="*/ 2 h 283"/>
                  <a:gd name="T72" fmla="*/ 225 w 226"/>
                  <a:gd name="T73" fmla="*/ 2 h 283"/>
                  <a:gd name="T74" fmla="*/ 226 w 226"/>
                  <a:gd name="T75" fmla="*/ 0 h 2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226" h="283">
                    <a:moveTo>
                      <a:pt x="0" y="283"/>
                    </a:moveTo>
                    <a:lnTo>
                      <a:pt x="1" y="281"/>
                    </a:lnTo>
                    <a:lnTo>
                      <a:pt x="8" y="277"/>
                    </a:lnTo>
                    <a:lnTo>
                      <a:pt x="17" y="264"/>
                    </a:lnTo>
                    <a:lnTo>
                      <a:pt x="26" y="246"/>
                    </a:lnTo>
                    <a:lnTo>
                      <a:pt x="29" y="243"/>
                    </a:lnTo>
                    <a:lnTo>
                      <a:pt x="36" y="246"/>
                    </a:lnTo>
                    <a:lnTo>
                      <a:pt x="46" y="247"/>
                    </a:lnTo>
                    <a:lnTo>
                      <a:pt x="47" y="247"/>
                    </a:lnTo>
                    <a:lnTo>
                      <a:pt x="47" y="246"/>
                    </a:lnTo>
                    <a:lnTo>
                      <a:pt x="55" y="224"/>
                    </a:lnTo>
                    <a:lnTo>
                      <a:pt x="58" y="204"/>
                    </a:lnTo>
                    <a:lnTo>
                      <a:pt x="64" y="196"/>
                    </a:lnTo>
                    <a:lnTo>
                      <a:pt x="67" y="193"/>
                    </a:lnTo>
                    <a:lnTo>
                      <a:pt x="75" y="196"/>
                    </a:lnTo>
                    <a:lnTo>
                      <a:pt x="79" y="199"/>
                    </a:lnTo>
                    <a:lnTo>
                      <a:pt x="85" y="202"/>
                    </a:lnTo>
                    <a:lnTo>
                      <a:pt x="86" y="200"/>
                    </a:lnTo>
                    <a:lnTo>
                      <a:pt x="85" y="200"/>
                    </a:lnTo>
                    <a:lnTo>
                      <a:pt x="91" y="193"/>
                    </a:lnTo>
                    <a:lnTo>
                      <a:pt x="92" y="189"/>
                    </a:lnTo>
                    <a:lnTo>
                      <a:pt x="93" y="186"/>
                    </a:lnTo>
                    <a:lnTo>
                      <a:pt x="99" y="168"/>
                    </a:lnTo>
                    <a:lnTo>
                      <a:pt x="125" y="127"/>
                    </a:lnTo>
                    <a:lnTo>
                      <a:pt x="125" y="125"/>
                    </a:lnTo>
                    <a:lnTo>
                      <a:pt x="138" y="98"/>
                    </a:lnTo>
                    <a:lnTo>
                      <a:pt x="167" y="80"/>
                    </a:lnTo>
                    <a:lnTo>
                      <a:pt x="174" y="70"/>
                    </a:lnTo>
                    <a:lnTo>
                      <a:pt x="190" y="58"/>
                    </a:lnTo>
                    <a:lnTo>
                      <a:pt x="212" y="23"/>
                    </a:lnTo>
                    <a:lnTo>
                      <a:pt x="216" y="13"/>
                    </a:lnTo>
                    <a:lnTo>
                      <a:pt x="216" y="12"/>
                    </a:lnTo>
                    <a:lnTo>
                      <a:pt x="218" y="10"/>
                    </a:lnTo>
                    <a:lnTo>
                      <a:pt x="220" y="3"/>
                    </a:lnTo>
                    <a:lnTo>
                      <a:pt x="222" y="3"/>
                    </a:lnTo>
                    <a:lnTo>
                      <a:pt x="223" y="2"/>
                    </a:lnTo>
                    <a:lnTo>
                      <a:pt x="225" y="2"/>
                    </a:lnTo>
                    <a:lnTo>
                      <a:pt x="226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25" name="Freeform 1760">
                <a:extLst>
                  <a:ext uri="{FF2B5EF4-FFF2-40B4-BE49-F238E27FC236}">
                    <a16:creationId xmlns:a16="http://schemas.microsoft.com/office/drawing/2014/main" id="{5E5731EE-5F66-EFB4-2F8C-0FD26BF323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3" y="2168"/>
                <a:ext cx="10" cy="4"/>
              </a:xfrm>
              <a:custGeom>
                <a:avLst/>
                <a:gdLst>
                  <a:gd name="T0" fmla="*/ 0 w 40"/>
                  <a:gd name="T1" fmla="*/ 18 h 18"/>
                  <a:gd name="T2" fmla="*/ 15 w 40"/>
                  <a:gd name="T3" fmla="*/ 17 h 18"/>
                  <a:gd name="T4" fmla="*/ 20 w 40"/>
                  <a:gd name="T5" fmla="*/ 16 h 18"/>
                  <a:gd name="T6" fmla="*/ 31 w 40"/>
                  <a:gd name="T7" fmla="*/ 2 h 18"/>
                  <a:gd name="T8" fmla="*/ 33 w 40"/>
                  <a:gd name="T9" fmla="*/ 0 h 18"/>
                  <a:gd name="T10" fmla="*/ 35 w 40"/>
                  <a:gd name="T11" fmla="*/ 5 h 18"/>
                  <a:gd name="T12" fmla="*/ 40 w 40"/>
                  <a:gd name="T13" fmla="*/ 9 h 18"/>
                  <a:gd name="T14" fmla="*/ 40 w 40"/>
                  <a:gd name="T15" fmla="*/ 12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0" h="18">
                    <a:moveTo>
                      <a:pt x="0" y="18"/>
                    </a:moveTo>
                    <a:lnTo>
                      <a:pt x="15" y="17"/>
                    </a:lnTo>
                    <a:lnTo>
                      <a:pt x="20" y="16"/>
                    </a:lnTo>
                    <a:lnTo>
                      <a:pt x="31" y="2"/>
                    </a:lnTo>
                    <a:lnTo>
                      <a:pt x="33" y="0"/>
                    </a:lnTo>
                    <a:lnTo>
                      <a:pt x="35" y="5"/>
                    </a:lnTo>
                    <a:lnTo>
                      <a:pt x="40" y="9"/>
                    </a:lnTo>
                    <a:lnTo>
                      <a:pt x="40" y="1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26" name="Freeform 1761">
                <a:extLst>
                  <a:ext uri="{FF2B5EF4-FFF2-40B4-BE49-F238E27FC236}">
                    <a16:creationId xmlns:a16="http://schemas.microsoft.com/office/drawing/2014/main" id="{2236B9A7-D406-9906-E070-B46965C030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7" y="2171"/>
                <a:ext cx="17" cy="79"/>
              </a:xfrm>
              <a:custGeom>
                <a:avLst/>
                <a:gdLst>
                  <a:gd name="T0" fmla="*/ 57 w 68"/>
                  <a:gd name="T1" fmla="*/ 319 h 319"/>
                  <a:gd name="T2" fmla="*/ 63 w 68"/>
                  <a:gd name="T3" fmla="*/ 309 h 319"/>
                  <a:gd name="T4" fmla="*/ 67 w 68"/>
                  <a:gd name="T5" fmla="*/ 298 h 319"/>
                  <a:gd name="T6" fmla="*/ 67 w 68"/>
                  <a:gd name="T7" fmla="*/ 295 h 319"/>
                  <a:gd name="T8" fmla="*/ 65 w 68"/>
                  <a:gd name="T9" fmla="*/ 294 h 319"/>
                  <a:gd name="T10" fmla="*/ 64 w 68"/>
                  <a:gd name="T11" fmla="*/ 290 h 319"/>
                  <a:gd name="T12" fmla="*/ 61 w 68"/>
                  <a:gd name="T13" fmla="*/ 286 h 319"/>
                  <a:gd name="T14" fmla="*/ 61 w 68"/>
                  <a:gd name="T15" fmla="*/ 283 h 319"/>
                  <a:gd name="T16" fmla="*/ 60 w 68"/>
                  <a:gd name="T17" fmla="*/ 283 h 319"/>
                  <a:gd name="T18" fmla="*/ 60 w 68"/>
                  <a:gd name="T19" fmla="*/ 282 h 319"/>
                  <a:gd name="T20" fmla="*/ 65 w 68"/>
                  <a:gd name="T21" fmla="*/ 268 h 319"/>
                  <a:gd name="T22" fmla="*/ 65 w 68"/>
                  <a:gd name="T23" fmla="*/ 266 h 319"/>
                  <a:gd name="T24" fmla="*/ 68 w 68"/>
                  <a:gd name="T25" fmla="*/ 262 h 319"/>
                  <a:gd name="T26" fmla="*/ 68 w 68"/>
                  <a:gd name="T27" fmla="*/ 242 h 319"/>
                  <a:gd name="T28" fmla="*/ 67 w 68"/>
                  <a:gd name="T29" fmla="*/ 234 h 319"/>
                  <a:gd name="T30" fmla="*/ 67 w 68"/>
                  <a:gd name="T31" fmla="*/ 212 h 319"/>
                  <a:gd name="T32" fmla="*/ 68 w 68"/>
                  <a:gd name="T33" fmla="*/ 209 h 319"/>
                  <a:gd name="T34" fmla="*/ 63 w 68"/>
                  <a:gd name="T35" fmla="*/ 205 h 319"/>
                  <a:gd name="T36" fmla="*/ 64 w 68"/>
                  <a:gd name="T37" fmla="*/ 192 h 319"/>
                  <a:gd name="T38" fmla="*/ 58 w 68"/>
                  <a:gd name="T39" fmla="*/ 188 h 319"/>
                  <a:gd name="T40" fmla="*/ 57 w 68"/>
                  <a:gd name="T41" fmla="*/ 185 h 319"/>
                  <a:gd name="T42" fmla="*/ 56 w 68"/>
                  <a:gd name="T43" fmla="*/ 184 h 319"/>
                  <a:gd name="T44" fmla="*/ 36 w 68"/>
                  <a:gd name="T45" fmla="*/ 174 h 319"/>
                  <a:gd name="T46" fmla="*/ 31 w 68"/>
                  <a:gd name="T47" fmla="*/ 168 h 319"/>
                  <a:gd name="T48" fmla="*/ 28 w 68"/>
                  <a:gd name="T49" fmla="*/ 168 h 319"/>
                  <a:gd name="T50" fmla="*/ 24 w 68"/>
                  <a:gd name="T51" fmla="*/ 170 h 319"/>
                  <a:gd name="T52" fmla="*/ 22 w 68"/>
                  <a:gd name="T53" fmla="*/ 170 h 319"/>
                  <a:gd name="T54" fmla="*/ 20 w 68"/>
                  <a:gd name="T55" fmla="*/ 175 h 319"/>
                  <a:gd name="T56" fmla="*/ 20 w 68"/>
                  <a:gd name="T57" fmla="*/ 178 h 319"/>
                  <a:gd name="T58" fmla="*/ 18 w 68"/>
                  <a:gd name="T59" fmla="*/ 178 h 319"/>
                  <a:gd name="T60" fmla="*/ 8 w 68"/>
                  <a:gd name="T61" fmla="*/ 181 h 319"/>
                  <a:gd name="T62" fmla="*/ 5 w 68"/>
                  <a:gd name="T63" fmla="*/ 181 h 319"/>
                  <a:gd name="T64" fmla="*/ 0 w 68"/>
                  <a:gd name="T65" fmla="*/ 178 h 319"/>
                  <a:gd name="T66" fmla="*/ 0 w 68"/>
                  <a:gd name="T67" fmla="*/ 177 h 319"/>
                  <a:gd name="T68" fmla="*/ 1 w 68"/>
                  <a:gd name="T69" fmla="*/ 173 h 319"/>
                  <a:gd name="T70" fmla="*/ 1 w 68"/>
                  <a:gd name="T71" fmla="*/ 171 h 319"/>
                  <a:gd name="T72" fmla="*/ 8 w 68"/>
                  <a:gd name="T73" fmla="*/ 153 h 319"/>
                  <a:gd name="T74" fmla="*/ 8 w 68"/>
                  <a:gd name="T75" fmla="*/ 148 h 319"/>
                  <a:gd name="T76" fmla="*/ 10 w 68"/>
                  <a:gd name="T77" fmla="*/ 145 h 319"/>
                  <a:gd name="T78" fmla="*/ 11 w 68"/>
                  <a:gd name="T79" fmla="*/ 138 h 319"/>
                  <a:gd name="T80" fmla="*/ 12 w 68"/>
                  <a:gd name="T81" fmla="*/ 138 h 319"/>
                  <a:gd name="T82" fmla="*/ 14 w 68"/>
                  <a:gd name="T83" fmla="*/ 135 h 319"/>
                  <a:gd name="T84" fmla="*/ 22 w 68"/>
                  <a:gd name="T85" fmla="*/ 131 h 319"/>
                  <a:gd name="T86" fmla="*/ 34 w 68"/>
                  <a:gd name="T87" fmla="*/ 122 h 319"/>
                  <a:gd name="T88" fmla="*/ 43 w 68"/>
                  <a:gd name="T89" fmla="*/ 113 h 319"/>
                  <a:gd name="T90" fmla="*/ 42 w 68"/>
                  <a:gd name="T91" fmla="*/ 113 h 319"/>
                  <a:gd name="T92" fmla="*/ 41 w 68"/>
                  <a:gd name="T93" fmla="*/ 111 h 319"/>
                  <a:gd name="T94" fmla="*/ 36 w 68"/>
                  <a:gd name="T95" fmla="*/ 106 h 319"/>
                  <a:gd name="T96" fmla="*/ 34 w 68"/>
                  <a:gd name="T97" fmla="*/ 97 h 319"/>
                  <a:gd name="T98" fmla="*/ 35 w 68"/>
                  <a:gd name="T99" fmla="*/ 82 h 319"/>
                  <a:gd name="T100" fmla="*/ 34 w 68"/>
                  <a:gd name="T101" fmla="*/ 48 h 319"/>
                  <a:gd name="T102" fmla="*/ 36 w 68"/>
                  <a:gd name="T103" fmla="*/ 43 h 319"/>
                  <a:gd name="T104" fmla="*/ 41 w 68"/>
                  <a:gd name="T105" fmla="*/ 40 h 319"/>
                  <a:gd name="T106" fmla="*/ 56 w 68"/>
                  <a:gd name="T107" fmla="*/ 19 h 319"/>
                  <a:gd name="T108" fmla="*/ 63 w 68"/>
                  <a:gd name="T109" fmla="*/ 2 h 319"/>
                  <a:gd name="T110" fmla="*/ 63 w 68"/>
                  <a:gd name="T111" fmla="*/ 0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68" h="319">
                    <a:moveTo>
                      <a:pt x="57" y="319"/>
                    </a:moveTo>
                    <a:lnTo>
                      <a:pt x="63" y="309"/>
                    </a:lnTo>
                    <a:lnTo>
                      <a:pt x="67" y="298"/>
                    </a:lnTo>
                    <a:lnTo>
                      <a:pt x="67" y="295"/>
                    </a:lnTo>
                    <a:lnTo>
                      <a:pt x="65" y="294"/>
                    </a:lnTo>
                    <a:lnTo>
                      <a:pt x="64" y="290"/>
                    </a:lnTo>
                    <a:lnTo>
                      <a:pt x="61" y="286"/>
                    </a:lnTo>
                    <a:lnTo>
                      <a:pt x="61" y="283"/>
                    </a:lnTo>
                    <a:lnTo>
                      <a:pt x="60" y="283"/>
                    </a:lnTo>
                    <a:lnTo>
                      <a:pt x="60" y="282"/>
                    </a:lnTo>
                    <a:lnTo>
                      <a:pt x="65" y="268"/>
                    </a:lnTo>
                    <a:lnTo>
                      <a:pt x="65" y="266"/>
                    </a:lnTo>
                    <a:lnTo>
                      <a:pt x="68" y="262"/>
                    </a:lnTo>
                    <a:lnTo>
                      <a:pt x="68" y="242"/>
                    </a:lnTo>
                    <a:lnTo>
                      <a:pt x="67" y="234"/>
                    </a:lnTo>
                    <a:lnTo>
                      <a:pt x="67" y="212"/>
                    </a:lnTo>
                    <a:lnTo>
                      <a:pt x="68" y="209"/>
                    </a:lnTo>
                    <a:lnTo>
                      <a:pt x="63" y="205"/>
                    </a:lnTo>
                    <a:lnTo>
                      <a:pt x="64" y="192"/>
                    </a:lnTo>
                    <a:lnTo>
                      <a:pt x="58" y="188"/>
                    </a:lnTo>
                    <a:lnTo>
                      <a:pt x="57" y="185"/>
                    </a:lnTo>
                    <a:lnTo>
                      <a:pt x="56" y="184"/>
                    </a:lnTo>
                    <a:lnTo>
                      <a:pt x="36" y="174"/>
                    </a:lnTo>
                    <a:lnTo>
                      <a:pt x="31" y="168"/>
                    </a:lnTo>
                    <a:lnTo>
                      <a:pt x="28" y="168"/>
                    </a:lnTo>
                    <a:lnTo>
                      <a:pt x="24" y="170"/>
                    </a:lnTo>
                    <a:lnTo>
                      <a:pt x="22" y="170"/>
                    </a:lnTo>
                    <a:lnTo>
                      <a:pt x="20" y="175"/>
                    </a:lnTo>
                    <a:lnTo>
                      <a:pt x="20" y="178"/>
                    </a:lnTo>
                    <a:lnTo>
                      <a:pt x="18" y="178"/>
                    </a:lnTo>
                    <a:lnTo>
                      <a:pt x="8" y="181"/>
                    </a:lnTo>
                    <a:lnTo>
                      <a:pt x="5" y="181"/>
                    </a:lnTo>
                    <a:lnTo>
                      <a:pt x="0" y="178"/>
                    </a:lnTo>
                    <a:lnTo>
                      <a:pt x="0" y="177"/>
                    </a:lnTo>
                    <a:lnTo>
                      <a:pt x="1" y="173"/>
                    </a:lnTo>
                    <a:lnTo>
                      <a:pt x="1" y="171"/>
                    </a:lnTo>
                    <a:lnTo>
                      <a:pt x="8" y="153"/>
                    </a:lnTo>
                    <a:lnTo>
                      <a:pt x="8" y="148"/>
                    </a:lnTo>
                    <a:lnTo>
                      <a:pt x="10" y="145"/>
                    </a:lnTo>
                    <a:lnTo>
                      <a:pt x="11" y="138"/>
                    </a:lnTo>
                    <a:lnTo>
                      <a:pt x="12" y="138"/>
                    </a:lnTo>
                    <a:lnTo>
                      <a:pt x="14" y="135"/>
                    </a:lnTo>
                    <a:lnTo>
                      <a:pt x="22" y="131"/>
                    </a:lnTo>
                    <a:lnTo>
                      <a:pt x="34" y="122"/>
                    </a:lnTo>
                    <a:lnTo>
                      <a:pt x="43" y="113"/>
                    </a:lnTo>
                    <a:lnTo>
                      <a:pt x="42" y="113"/>
                    </a:lnTo>
                    <a:lnTo>
                      <a:pt x="41" y="111"/>
                    </a:lnTo>
                    <a:lnTo>
                      <a:pt x="36" y="106"/>
                    </a:lnTo>
                    <a:lnTo>
                      <a:pt x="34" y="97"/>
                    </a:lnTo>
                    <a:lnTo>
                      <a:pt x="35" y="82"/>
                    </a:lnTo>
                    <a:lnTo>
                      <a:pt x="34" y="48"/>
                    </a:lnTo>
                    <a:lnTo>
                      <a:pt x="36" y="43"/>
                    </a:lnTo>
                    <a:lnTo>
                      <a:pt x="41" y="40"/>
                    </a:lnTo>
                    <a:lnTo>
                      <a:pt x="56" y="19"/>
                    </a:lnTo>
                    <a:lnTo>
                      <a:pt x="63" y="2"/>
                    </a:lnTo>
                    <a:lnTo>
                      <a:pt x="63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27" name="Freeform 1762">
                <a:extLst>
                  <a:ext uri="{FF2B5EF4-FFF2-40B4-BE49-F238E27FC236}">
                    <a16:creationId xmlns:a16="http://schemas.microsoft.com/office/drawing/2014/main" id="{1E7DC40D-1388-C1DA-EBC8-068F017C59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5" y="2150"/>
                <a:ext cx="43" cy="24"/>
              </a:xfrm>
              <a:custGeom>
                <a:avLst/>
                <a:gdLst>
                  <a:gd name="T0" fmla="*/ 0 w 175"/>
                  <a:gd name="T1" fmla="*/ 0 h 97"/>
                  <a:gd name="T2" fmla="*/ 0 w 175"/>
                  <a:gd name="T3" fmla="*/ 2 h 97"/>
                  <a:gd name="T4" fmla="*/ 2 w 175"/>
                  <a:gd name="T5" fmla="*/ 6 h 97"/>
                  <a:gd name="T6" fmla="*/ 2 w 175"/>
                  <a:gd name="T7" fmla="*/ 9 h 97"/>
                  <a:gd name="T8" fmla="*/ 32 w 175"/>
                  <a:gd name="T9" fmla="*/ 9 h 97"/>
                  <a:gd name="T10" fmla="*/ 39 w 175"/>
                  <a:gd name="T11" fmla="*/ 10 h 97"/>
                  <a:gd name="T12" fmla="*/ 39 w 175"/>
                  <a:gd name="T13" fmla="*/ 11 h 97"/>
                  <a:gd name="T14" fmla="*/ 45 w 175"/>
                  <a:gd name="T15" fmla="*/ 25 h 97"/>
                  <a:gd name="T16" fmla="*/ 45 w 175"/>
                  <a:gd name="T17" fmla="*/ 30 h 97"/>
                  <a:gd name="T18" fmla="*/ 46 w 175"/>
                  <a:gd name="T19" fmla="*/ 38 h 97"/>
                  <a:gd name="T20" fmla="*/ 46 w 175"/>
                  <a:gd name="T21" fmla="*/ 43 h 97"/>
                  <a:gd name="T22" fmla="*/ 45 w 175"/>
                  <a:gd name="T23" fmla="*/ 45 h 97"/>
                  <a:gd name="T24" fmla="*/ 43 w 175"/>
                  <a:gd name="T25" fmla="*/ 63 h 97"/>
                  <a:gd name="T26" fmla="*/ 48 w 175"/>
                  <a:gd name="T27" fmla="*/ 74 h 97"/>
                  <a:gd name="T28" fmla="*/ 49 w 175"/>
                  <a:gd name="T29" fmla="*/ 87 h 97"/>
                  <a:gd name="T30" fmla="*/ 55 w 175"/>
                  <a:gd name="T31" fmla="*/ 97 h 97"/>
                  <a:gd name="T32" fmla="*/ 59 w 175"/>
                  <a:gd name="T33" fmla="*/ 95 h 97"/>
                  <a:gd name="T34" fmla="*/ 60 w 175"/>
                  <a:gd name="T35" fmla="*/ 95 h 97"/>
                  <a:gd name="T36" fmla="*/ 62 w 175"/>
                  <a:gd name="T37" fmla="*/ 92 h 97"/>
                  <a:gd name="T38" fmla="*/ 63 w 175"/>
                  <a:gd name="T39" fmla="*/ 91 h 97"/>
                  <a:gd name="T40" fmla="*/ 66 w 175"/>
                  <a:gd name="T41" fmla="*/ 91 h 97"/>
                  <a:gd name="T42" fmla="*/ 66 w 175"/>
                  <a:gd name="T43" fmla="*/ 90 h 97"/>
                  <a:gd name="T44" fmla="*/ 80 w 175"/>
                  <a:gd name="T45" fmla="*/ 85 h 97"/>
                  <a:gd name="T46" fmla="*/ 98 w 175"/>
                  <a:gd name="T47" fmla="*/ 84 h 97"/>
                  <a:gd name="T48" fmla="*/ 105 w 175"/>
                  <a:gd name="T49" fmla="*/ 81 h 97"/>
                  <a:gd name="T50" fmla="*/ 109 w 175"/>
                  <a:gd name="T51" fmla="*/ 81 h 97"/>
                  <a:gd name="T52" fmla="*/ 143 w 175"/>
                  <a:gd name="T53" fmla="*/ 85 h 97"/>
                  <a:gd name="T54" fmla="*/ 148 w 175"/>
                  <a:gd name="T55" fmla="*/ 85 h 97"/>
                  <a:gd name="T56" fmla="*/ 165 w 175"/>
                  <a:gd name="T57" fmla="*/ 87 h 97"/>
                  <a:gd name="T58" fmla="*/ 175 w 175"/>
                  <a:gd name="T59" fmla="*/ 90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75" h="97">
                    <a:moveTo>
                      <a:pt x="0" y="0"/>
                    </a:moveTo>
                    <a:lnTo>
                      <a:pt x="0" y="2"/>
                    </a:lnTo>
                    <a:lnTo>
                      <a:pt x="2" y="6"/>
                    </a:lnTo>
                    <a:lnTo>
                      <a:pt x="2" y="9"/>
                    </a:lnTo>
                    <a:lnTo>
                      <a:pt x="32" y="9"/>
                    </a:lnTo>
                    <a:lnTo>
                      <a:pt x="39" y="10"/>
                    </a:lnTo>
                    <a:lnTo>
                      <a:pt x="39" y="11"/>
                    </a:lnTo>
                    <a:lnTo>
                      <a:pt x="45" y="25"/>
                    </a:lnTo>
                    <a:lnTo>
                      <a:pt x="45" y="30"/>
                    </a:lnTo>
                    <a:lnTo>
                      <a:pt x="46" y="38"/>
                    </a:lnTo>
                    <a:lnTo>
                      <a:pt x="46" y="43"/>
                    </a:lnTo>
                    <a:lnTo>
                      <a:pt x="45" y="45"/>
                    </a:lnTo>
                    <a:lnTo>
                      <a:pt x="43" y="63"/>
                    </a:lnTo>
                    <a:lnTo>
                      <a:pt x="48" y="74"/>
                    </a:lnTo>
                    <a:lnTo>
                      <a:pt x="49" y="87"/>
                    </a:lnTo>
                    <a:lnTo>
                      <a:pt x="55" y="97"/>
                    </a:lnTo>
                    <a:lnTo>
                      <a:pt x="59" y="95"/>
                    </a:lnTo>
                    <a:lnTo>
                      <a:pt x="60" y="95"/>
                    </a:lnTo>
                    <a:lnTo>
                      <a:pt x="62" y="92"/>
                    </a:lnTo>
                    <a:lnTo>
                      <a:pt x="63" y="91"/>
                    </a:lnTo>
                    <a:lnTo>
                      <a:pt x="66" y="91"/>
                    </a:lnTo>
                    <a:lnTo>
                      <a:pt x="66" y="90"/>
                    </a:lnTo>
                    <a:lnTo>
                      <a:pt x="80" y="85"/>
                    </a:lnTo>
                    <a:lnTo>
                      <a:pt x="98" y="84"/>
                    </a:lnTo>
                    <a:lnTo>
                      <a:pt x="105" y="81"/>
                    </a:lnTo>
                    <a:lnTo>
                      <a:pt x="109" y="81"/>
                    </a:lnTo>
                    <a:lnTo>
                      <a:pt x="143" y="85"/>
                    </a:lnTo>
                    <a:lnTo>
                      <a:pt x="148" y="85"/>
                    </a:lnTo>
                    <a:lnTo>
                      <a:pt x="165" y="87"/>
                    </a:lnTo>
                    <a:lnTo>
                      <a:pt x="175" y="9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28" name="Line 1763">
                <a:extLst>
                  <a:ext uri="{FF2B5EF4-FFF2-40B4-BE49-F238E27FC236}">
                    <a16:creationId xmlns:a16="http://schemas.microsoft.com/office/drawing/2014/main" id="{5BD3D2CA-0CC3-62D0-D54C-204EE1EFA4D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5058" y="2173"/>
                <a:ext cx="1" cy="0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29" name="Freeform 1764">
                <a:extLst>
                  <a:ext uri="{FF2B5EF4-FFF2-40B4-BE49-F238E27FC236}">
                    <a16:creationId xmlns:a16="http://schemas.microsoft.com/office/drawing/2014/main" id="{0BEA3577-CE94-D50F-38A5-54B87D4FAB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2" y="2173"/>
                <a:ext cx="38" cy="62"/>
              </a:xfrm>
              <a:custGeom>
                <a:avLst/>
                <a:gdLst>
                  <a:gd name="T0" fmla="*/ 33 w 153"/>
                  <a:gd name="T1" fmla="*/ 249 h 249"/>
                  <a:gd name="T2" fmla="*/ 36 w 153"/>
                  <a:gd name="T3" fmla="*/ 249 h 249"/>
                  <a:gd name="T4" fmla="*/ 41 w 153"/>
                  <a:gd name="T5" fmla="*/ 244 h 249"/>
                  <a:gd name="T6" fmla="*/ 41 w 153"/>
                  <a:gd name="T7" fmla="*/ 242 h 249"/>
                  <a:gd name="T8" fmla="*/ 43 w 153"/>
                  <a:gd name="T9" fmla="*/ 233 h 249"/>
                  <a:gd name="T10" fmla="*/ 49 w 153"/>
                  <a:gd name="T11" fmla="*/ 227 h 249"/>
                  <a:gd name="T12" fmla="*/ 57 w 153"/>
                  <a:gd name="T13" fmla="*/ 208 h 249"/>
                  <a:gd name="T14" fmla="*/ 56 w 153"/>
                  <a:gd name="T15" fmla="*/ 184 h 249"/>
                  <a:gd name="T16" fmla="*/ 38 w 153"/>
                  <a:gd name="T17" fmla="*/ 174 h 249"/>
                  <a:gd name="T18" fmla="*/ 17 w 153"/>
                  <a:gd name="T19" fmla="*/ 170 h 249"/>
                  <a:gd name="T20" fmla="*/ 14 w 153"/>
                  <a:gd name="T21" fmla="*/ 167 h 249"/>
                  <a:gd name="T22" fmla="*/ 14 w 153"/>
                  <a:gd name="T23" fmla="*/ 163 h 249"/>
                  <a:gd name="T24" fmla="*/ 7 w 153"/>
                  <a:gd name="T25" fmla="*/ 163 h 249"/>
                  <a:gd name="T26" fmla="*/ 4 w 153"/>
                  <a:gd name="T27" fmla="*/ 160 h 249"/>
                  <a:gd name="T28" fmla="*/ 0 w 153"/>
                  <a:gd name="T29" fmla="*/ 157 h 249"/>
                  <a:gd name="T30" fmla="*/ 1 w 153"/>
                  <a:gd name="T31" fmla="*/ 142 h 249"/>
                  <a:gd name="T32" fmla="*/ 3 w 153"/>
                  <a:gd name="T33" fmla="*/ 138 h 249"/>
                  <a:gd name="T34" fmla="*/ 3 w 153"/>
                  <a:gd name="T35" fmla="*/ 135 h 249"/>
                  <a:gd name="T36" fmla="*/ 7 w 153"/>
                  <a:gd name="T37" fmla="*/ 120 h 249"/>
                  <a:gd name="T38" fmla="*/ 7 w 153"/>
                  <a:gd name="T39" fmla="*/ 117 h 249"/>
                  <a:gd name="T40" fmla="*/ 8 w 153"/>
                  <a:gd name="T41" fmla="*/ 114 h 249"/>
                  <a:gd name="T42" fmla="*/ 8 w 153"/>
                  <a:gd name="T43" fmla="*/ 111 h 249"/>
                  <a:gd name="T44" fmla="*/ 10 w 153"/>
                  <a:gd name="T45" fmla="*/ 108 h 249"/>
                  <a:gd name="T46" fmla="*/ 15 w 153"/>
                  <a:gd name="T47" fmla="*/ 111 h 249"/>
                  <a:gd name="T48" fmla="*/ 21 w 153"/>
                  <a:gd name="T49" fmla="*/ 115 h 249"/>
                  <a:gd name="T50" fmla="*/ 22 w 153"/>
                  <a:gd name="T51" fmla="*/ 115 h 249"/>
                  <a:gd name="T52" fmla="*/ 26 w 153"/>
                  <a:gd name="T53" fmla="*/ 117 h 249"/>
                  <a:gd name="T54" fmla="*/ 33 w 153"/>
                  <a:gd name="T55" fmla="*/ 117 h 249"/>
                  <a:gd name="T56" fmla="*/ 35 w 153"/>
                  <a:gd name="T57" fmla="*/ 115 h 249"/>
                  <a:gd name="T58" fmla="*/ 39 w 153"/>
                  <a:gd name="T59" fmla="*/ 115 h 249"/>
                  <a:gd name="T60" fmla="*/ 43 w 153"/>
                  <a:gd name="T61" fmla="*/ 117 h 249"/>
                  <a:gd name="T62" fmla="*/ 60 w 153"/>
                  <a:gd name="T63" fmla="*/ 115 h 249"/>
                  <a:gd name="T64" fmla="*/ 75 w 153"/>
                  <a:gd name="T65" fmla="*/ 111 h 249"/>
                  <a:gd name="T66" fmla="*/ 75 w 153"/>
                  <a:gd name="T67" fmla="*/ 110 h 249"/>
                  <a:gd name="T68" fmla="*/ 77 w 153"/>
                  <a:gd name="T69" fmla="*/ 108 h 249"/>
                  <a:gd name="T70" fmla="*/ 72 w 153"/>
                  <a:gd name="T71" fmla="*/ 92 h 249"/>
                  <a:gd name="T72" fmla="*/ 70 w 153"/>
                  <a:gd name="T73" fmla="*/ 86 h 249"/>
                  <a:gd name="T74" fmla="*/ 70 w 153"/>
                  <a:gd name="T75" fmla="*/ 82 h 249"/>
                  <a:gd name="T76" fmla="*/ 72 w 153"/>
                  <a:gd name="T77" fmla="*/ 65 h 249"/>
                  <a:gd name="T78" fmla="*/ 74 w 153"/>
                  <a:gd name="T79" fmla="*/ 64 h 249"/>
                  <a:gd name="T80" fmla="*/ 75 w 153"/>
                  <a:gd name="T81" fmla="*/ 60 h 249"/>
                  <a:gd name="T82" fmla="*/ 81 w 153"/>
                  <a:gd name="T83" fmla="*/ 50 h 249"/>
                  <a:gd name="T84" fmla="*/ 84 w 153"/>
                  <a:gd name="T85" fmla="*/ 47 h 249"/>
                  <a:gd name="T86" fmla="*/ 86 w 153"/>
                  <a:gd name="T87" fmla="*/ 41 h 249"/>
                  <a:gd name="T88" fmla="*/ 93 w 153"/>
                  <a:gd name="T89" fmla="*/ 39 h 249"/>
                  <a:gd name="T90" fmla="*/ 99 w 153"/>
                  <a:gd name="T91" fmla="*/ 39 h 249"/>
                  <a:gd name="T92" fmla="*/ 106 w 153"/>
                  <a:gd name="T93" fmla="*/ 43 h 249"/>
                  <a:gd name="T94" fmla="*/ 110 w 153"/>
                  <a:gd name="T95" fmla="*/ 47 h 249"/>
                  <a:gd name="T96" fmla="*/ 128 w 153"/>
                  <a:gd name="T97" fmla="*/ 40 h 249"/>
                  <a:gd name="T98" fmla="*/ 139 w 153"/>
                  <a:gd name="T99" fmla="*/ 39 h 249"/>
                  <a:gd name="T100" fmla="*/ 145 w 153"/>
                  <a:gd name="T101" fmla="*/ 37 h 249"/>
                  <a:gd name="T102" fmla="*/ 151 w 153"/>
                  <a:gd name="T103" fmla="*/ 34 h 249"/>
                  <a:gd name="T104" fmla="*/ 153 w 153"/>
                  <a:gd name="T105" fmla="*/ 20 h 249"/>
                  <a:gd name="T106" fmla="*/ 152 w 153"/>
                  <a:gd name="T107" fmla="*/ 11 h 249"/>
                  <a:gd name="T108" fmla="*/ 149 w 153"/>
                  <a:gd name="T109" fmla="*/ 1 h 249"/>
                  <a:gd name="T110" fmla="*/ 149 w 153"/>
                  <a:gd name="T111" fmla="*/ 0 h 2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53" h="249">
                    <a:moveTo>
                      <a:pt x="33" y="249"/>
                    </a:moveTo>
                    <a:lnTo>
                      <a:pt x="36" y="249"/>
                    </a:lnTo>
                    <a:lnTo>
                      <a:pt x="41" y="244"/>
                    </a:lnTo>
                    <a:lnTo>
                      <a:pt x="41" y="242"/>
                    </a:lnTo>
                    <a:lnTo>
                      <a:pt x="43" y="233"/>
                    </a:lnTo>
                    <a:lnTo>
                      <a:pt x="49" y="227"/>
                    </a:lnTo>
                    <a:lnTo>
                      <a:pt x="57" y="208"/>
                    </a:lnTo>
                    <a:lnTo>
                      <a:pt x="56" y="184"/>
                    </a:lnTo>
                    <a:lnTo>
                      <a:pt x="38" y="174"/>
                    </a:lnTo>
                    <a:lnTo>
                      <a:pt x="17" y="170"/>
                    </a:lnTo>
                    <a:lnTo>
                      <a:pt x="14" y="167"/>
                    </a:lnTo>
                    <a:lnTo>
                      <a:pt x="14" y="163"/>
                    </a:lnTo>
                    <a:lnTo>
                      <a:pt x="7" y="163"/>
                    </a:lnTo>
                    <a:lnTo>
                      <a:pt x="4" y="160"/>
                    </a:lnTo>
                    <a:lnTo>
                      <a:pt x="0" y="157"/>
                    </a:lnTo>
                    <a:lnTo>
                      <a:pt x="1" y="142"/>
                    </a:lnTo>
                    <a:lnTo>
                      <a:pt x="3" y="138"/>
                    </a:lnTo>
                    <a:lnTo>
                      <a:pt x="3" y="135"/>
                    </a:lnTo>
                    <a:lnTo>
                      <a:pt x="7" y="120"/>
                    </a:lnTo>
                    <a:lnTo>
                      <a:pt x="7" y="117"/>
                    </a:lnTo>
                    <a:lnTo>
                      <a:pt x="8" y="114"/>
                    </a:lnTo>
                    <a:lnTo>
                      <a:pt x="8" y="111"/>
                    </a:lnTo>
                    <a:lnTo>
                      <a:pt x="10" y="108"/>
                    </a:lnTo>
                    <a:lnTo>
                      <a:pt x="15" y="111"/>
                    </a:lnTo>
                    <a:lnTo>
                      <a:pt x="21" y="115"/>
                    </a:lnTo>
                    <a:lnTo>
                      <a:pt x="22" y="115"/>
                    </a:lnTo>
                    <a:lnTo>
                      <a:pt x="26" y="117"/>
                    </a:lnTo>
                    <a:lnTo>
                      <a:pt x="33" y="117"/>
                    </a:lnTo>
                    <a:lnTo>
                      <a:pt x="35" y="115"/>
                    </a:lnTo>
                    <a:lnTo>
                      <a:pt x="39" y="115"/>
                    </a:lnTo>
                    <a:lnTo>
                      <a:pt x="43" y="117"/>
                    </a:lnTo>
                    <a:lnTo>
                      <a:pt x="60" y="115"/>
                    </a:lnTo>
                    <a:lnTo>
                      <a:pt x="75" y="111"/>
                    </a:lnTo>
                    <a:lnTo>
                      <a:pt x="75" y="110"/>
                    </a:lnTo>
                    <a:lnTo>
                      <a:pt x="77" y="108"/>
                    </a:lnTo>
                    <a:lnTo>
                      <a:pt x="72" y="92"/>
                    </a:lnTo>
                    <a:lnTo>
                      <a:pt x="70" y="86"/>
                    </a:lnTo>
                    <a:lnTo>
                      <a:pt x="70" y="82"/>
                    </a:lnTo>
                    <a:lnTo>
                      <a:pt x="72" y="65"/>
                    </a:lnTo>
                    <a:lnTo>
                      <a:pt x="74" y="64"/>
                    </a:lnTo>
                    <a:lnTo>
                      <a:pt x="75" y="60"/>
                    </a:lnTo>
                    <a:lnTo>
                      <a:pt x="81" y="50"/>
                    </a:lnTo>
                    <a:lnTo>
                      <a:pt x="84" y="47"/>
                    </a:lnTo>
                    <a:lnTo>
                      <a:pt x="86" y="41"/>
                    </a:lnTo>
                    <a:lnTo>
                      <a:pt x="93" y="39"/>
                    </a:lnTo>
                    <a:lnTo>
                      <a:pt x="99" y="39"/>
                    </a:lnTo>
                    <a:lnTo>
                      <a:pt x="106" y="43"/>
                    </a:lnTo>
                    <a:lnTo>
                      <a:pt x="110" y="47"/>
                    </a:lnTo>
                    <a:lnTo>
                      <a:pt x="128" y="40"/>
                    </a:lnTo>
                    <a:lnTo>
                      <a:pt x="139" y="39"/>
                    </a:lnTo>
                    <a:lnTo>
                      <a:pt x="145" y="37"/>
                    </a:lnTo>
                    <a:lnTo>
                      <a:pt x="151" y="34"/>
                    </a:lnTo>
                    <a:lnTo>
                      <a:pt x="153" y="20"/>
                    </a:lnTo>
                    <a:lnTo>
                      <a:pt x="152" y="11"/>
                    </a:lnTo>
                    <a:lnTo>
                      <a:pt x="149" y="1"/>
                    </a:lnTo>
                    <a:lnTo>
                      <a:pt x="149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30" name="Line 1765">
                <a:extLst>
                  <a:ext uri="{FF2B5EF4-FFF2-40B4-BE49-F238E27FC236}">
                    <a16:creationId xmlns:a16="http://schemas.microsoft.com/office/drawing/2014/main" id="{31225B41-AB5A-B9E3-BEF5-150714DFF70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058" y="2172"/>
                <a:ext cx="5" cy="1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31" name="Line 1766">
                <a:extLst>
                  <a:ext uri="{FF2B5EF4-FFF2-40B4-BE49-F238E27FC236}">
                    <a16:creationId xmlns:a16="http://schemas.microsoft.com/office/drawing/2014/main" id="{42ED0D8F-1472-A6B2-94AA-BAB670E13C1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059" y="2172"/>
                <a:ext cx="4" cy="1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32" name="Freeform 1767">
                <a:extLst>
                  <a:ext uri="{FF2B5EF4-FFF2-40B4-BE49-F238E27FC236}">
                    <a16:creationId xmlns:a16="http://schemas.microsoft.com/office/drawing/2014/main" id="{5810C4FC-12CB-36CF-3DBB-06F9186EC2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3" y="2229"/>
                <a:ext cx="19" cy="7"/>
              </a:xfrm>
              <a:custGeom>
                <a:avLst/>
                <a:gdLst>
                  <a:gd name="T0" fmla="*/ 79 w 79"/>
                  <a:gd name="T1" fmla="*/ 0 h 27"/>
                  <a:gd name="T2" fmla="*/ 76 w 79"/>
                  <a:gd name="T3" fmla="*/ 0 h 27"/>
                  <a:gd name="T4" fmla="*/ 74 w 79"/>
                  <a:gd name="T5" fmla="*/ 3 h 27"/>
                  <a:gd name="T6" fmla="*/ 71 w 79"/>
                  <a:gd name="T7" fmla="*/ 4 h 27"/>
                  <a:gd name="T8" fmla="*/ 68 w 79"/>
                  <a:gd name="T9" fmla="*/ 7 h 27"/>
                  <a:gd name="T10" fmla="*/ 53 w 79"/>
                  <a:gd name="T11" fmla="*/ 7 h 27"/>
                  <a:gd name="T12" fmla="*/ 40 w 79"/>
                  <a:gd name="T13" fmla="*/ 4 h 27"/>
                  <a:gd name="T14" fmla="*/ 36 w 79"/>
                  <a:gd name="T15" fmla="*/ 3 h 27"/>
                  <a:gd name="T16" fmla="*/ 33 w 79"/>
                  <a:gd name="T17" fmla="*/ 3 h 27"/>
                  <a:gd name="T18" fmla="*/ 32 w 79"/>
                  <a:gd name="T19" fmla="*/ 4 h 27"/>
                  <a:gd name="T20" fmla="*/ 29 w 79"/>
                  <a:gd name="T21" fmla="*/ 6 h 27"/>
                  <a:gd name="T22" fmla="*/ 17 w 79"/>
                  <a:gd name="T23" fmla="*/ 18 h 27"/>
                  <a:gd name="T24" fmla="*/ 17 w 79"/>
                  <a:gd name="T25" fmla="*/ 20 h 27"/>
                  <a:gd name="T26" fmla="*/ 8 w 79"/>
                  <a:gd name="T27" fmla="*/ 24 h 27"/>
                  <a:gd name="T28" fmla="*/ 4 w 79"/>
                  <a:gd name="T29" fmla="*/ 24 h 27"/>
                  <a:gd name="T30" fmla="*/ 2 w 79"/>
                  <a:gd name="T31" fmla="*/ 25 h 27"/>
                  <a:gd name="T32" fmla="*/ 0 w 79"/>
                  <a:gd name="T33" fmla="*/ 25 h 27"/>
                  <a:gd name="T34" fmla="*/ 0 w 79"/>
                  <a:gd name="T35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79" h="27">
                    <a:moveTo>
                      <a:pt x="79" y="0"/>
                    </a:moveTo>
                    <a:lnTo>
                      <a:pt x="76" y="0"/>
                    </a:lnTo>
                    <a:lnTo>
                      <a:pt x="74" y="3"/>
                    </a:lnTo>
                    <a:lnTo>
                      <a:pt x="71" y="4"/>
                    </a:lnTo>
                    <a:lnTo>
                      <a:pt x="68" y="7"/>
                    </a:lnTo>
                    <a:lnTo>
                      <a:pt x="53" y="7"/>
                    </a:lnTo>
                    <a:lnTo>
                      <a:pt x="40" y="4"/>
                    </a:lnTo>
                    <a:lnTo>
                      <a:pt x="36" y="3"/>
                    </a:lnTo>
                    <a:lnTo>
                      <a:pt x="33" y="3"/>
                    </a:lnTo>
                    <a:lnTo>
                      <a:pt x="32" y="4"/>
                    </a:lnTo>
                    <a:lnTo>
                      <a:pt x="29" y="6"/>
                    </a:lnTo>
                    <a:lnTo>
                      <a:pt x="17" y="18"/>
                    </a:lnTo>
                    <a:lnTo>
                      <a:pt x="17" y="20"/>
                    </a:lnTo>
                    <a:lnTo>
                      <a:pt x="8" y="24"/>
                    </a:lnTo>
                    <a:lnTo>
                      <a:pt x="4" y="24"/>
                    </a:lnTo>
                    <a:lnTo>
                      <a:pt x="2" y="25"/>
                    </a:lnTo>
                    <a:lnTo>
                      <a:pt x="0" y="25"/>
                    </a:lnTo>
                    <a:lnTo>
                      <a:pt x="0" y="2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33" name="Freeform 1768">
                <a:extLst>
                  <a:ext uri="{FF2B5EF4-FFF2-40B4-BE49-F238E27FC236}">
                    <a16:creationId xmlns:a16="http://schemas.microsoft.com/office/drawing/2014/main" id="{FBD1DA55-9C6A-23AD-5AEB-038E468179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9" y="2242"/>
                <a:ext cx="33" cy="56"/>
              </a:xfrm>
              <a:custGeom>
                <a:avLst/>
                <a:gdLst>
                  <a:gd name="T0" fmla="*/ 129 w 130"/>
                  <a:gd name="T1" fmla="*/ 33 h 224"/>
                  <a:gd name="T2" fmla="*/ 119 w 130"/>
                  <a:gd name="T3" fmla="*/ 23 h 224"/>
                  <a:gd name="T4" fmla="*/ 114 w 130"/>
                  <a:gd name="T5" fmla="*/ 17 h 224"/>
                  <a:gd name="T6" fmla="*/ 112 w 130"/>
                  <a:gd name="T7" fmla="*/ 16 h 224"/>
                  <a:gd name="T8" fmla="*/ 98 w 130"/>
                  <a:gd name="T9" fmla="*/ 0 h 224"/>
                  <a:gd name="T10" fmla="*/ 95 w 130"/>
                  <a:gd name="T11" fmla="*/ 1 h 224"/>
                  <a:gd name="T12" fmla="*/ 87 w 130"/>
                  <a:gd name="T13" fmla="*/ 10 h 224"/>
                  <a:gd name="T14" fmla="*/ 88 w 130"/>
                  <a:gd name="T15" fmla="*/ 15 h 224"/>
                  <a:gd name="T16" fmla="*/ 90 w 130"/>
                  <a:gd name="T17" fmla="*/ 20 h 224"/>
                  <a:gd name="T18" fmla="*/ 88 w 130"/>
                  <a:gd name="T19" fmla="*/ 29 h 224"/>
                  <a:gd name="T20" fmla="*/ 87 w 130"/>
                  <a:gd name="T21" fmla="*/ 31 h 224"/>
                  <a:gd name="T22" fmla="*/ 76 w 130"/>
                  <a:gd name="T23" fmla="*/ 57 h 224"/>
                  <a:gd name="T24" fmla="*/ 71 w 130"/>
                  <a:gd name="T25" fmla="*/ 82 h 224"/>
                  <a:gd name="T26" fmla="*/ 80 w 130"/>
                  <a:gd name="T27" fmla="*/ 87 h 224"/>
                  <a:gd name="T28" fmla="*/ 78 w 130"/>
                  <a:gd name="T29" fmla="*/ 96 h 224"/>
                  <a:gd name="T30" fmla="*/ 73 w 130"/>
                  <a:gd name="T31" fmla="*/ 108 h 224"/>
                  <a:gd name="T32" fmla="*/ 71 w 130"/>
                  <a:gd name="T33" fmla="*/ 113 h 224"/>
                  <a:gd name="T34" fmla="*/ 73 w 130"/>
                  <a:gd name="T35" fmla="*/ 117 h 224"/>
                  <a:gd name="T36" fmla="*/ 74 w 130"/>
                  <a:gd name="T37" fmla="*/ 121 h 224"/>
                  <a:gd name="T38" fmla="*/ 76 w 130"/>
                  <a:gd name="T39" fmla="*/ 134 h 224"/>
                  <a:gd name="T40" fmla="*/ 76 w 130"/>
                  <a:gd name="T41" fmla="*/ 160 h 224"/>
                  <a:gd name="T42" fmla="*/ 73 w 130"/>
                  <a:gd name="T43" fmla="*/ 163 h 224"/>
                  <a:gd name="T44" fmla="*/ 71 w 130"/>
                  <a:gd name="T45" fmla="*/ 166 h 224"/>
                  <a:gd name="T46" fmla="*/ 73 w 130"/>
                  <a:gd name="T47" fmla="*/ 168 h 224"/>
                  <a:gd name="T48" fmla="*/ 78 w 130"/>
                  <a:gd name="T49" fmla="*/ 173 h 224"/>
                  <a:gd name="T50" fmla="*/ 77 w 130"/>
                  <a:gd name="T51" fmla="*/ 181 h 224"/>
                  <a:gd name="T52" fmla="*/ 78 w 130"/>
                  <a:gd name="T53" fmla="*/ 188 h 224"/>
                  <a:gd name="T54" fmla="*/ 80 w 130"/>
                  <a:gd name="T55" fmla="*/ 195 h 224"/>
                  <a:gd name="T56" fmla="*/ 78 w 130"/>
                  <a:gd name="T57" fmla="*/ 203 h 224"/>
                  <a:gd name="T58" fmla="*/ 62 w 130"/>
                  <a:gd name="T59" fmla="*/ 199 h 224"/>
                  <a:gd name="T60" fmla="*/ 53 w 130"/>
                  <a:gd name="T61" fmla="*/ 198 h 224"/>
                  <a:gd name="T62" fmla="*/ 42 w 130"/>
                  <a:gd name="T63" fmla="*/ 199 h 224"/>
                  <a:gd name="T64" fmla="*/ 20 w 130"/>
                  <a:gd name="T65" fmla="*/ 219 h 224"/>
                  <a:gd name="T66" fmla="*/ 7 w 130"/>
                  <a:gd name="T67" fmla="*/ 221 h 224"/>
                  <a:gd name="T68" fmla="*/ 0 w 130"/>
                  <a:gd name="T69" fmla="*/ 224 h 2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30" h="224">
                    <a:moveTo>
                      <a:pt x="130" y="34"/>
                    </a:moveTo>
                    <a:lnTo>
                      <a:pt x="129" y="33"/>
                    </a:lnTo>
                    <a:lnTo>
                      <a:pt x="124" y="27"/>
                    </a:lnTo>
                    <a:lnTo>
                      <a:pt x="119" y="23"/>
                    </a:lnTo>
                    <a:lnTo>
                      <a:pt x="115" y="19"/>
                    </a:lnTo>
                    <a:lnTo>
                      <a:pt x="114" y="17"/>
                    </a:lnTo>
                    <a:lnTo>
                      <a:pt x="112" y="17"/>
                    </a:lnTo>
                    <a:lnTo>
                      <a:pt x="112" y="16"/>
                    </a:lnTo>
                    <a:lnTo>
                      <a:pt x="108" y="8"/>
                    </a:lnTo>
                    <a:lnTo>
                      <a:pt x="98" y="0"/>
                    </a:lnTo>
                    <a:lnTo>
                      <a:pt x="95" y="0"/>
                    </a:lnTo>
                    <a:lnTo>
                      <a:pt x="95" y="1"/>
                    </a:lnTo>
                    <a:lnTo>
                      <a:pt x="90" y="5"/>
                    </a:lnTo>
                    <a:lnTo>
                      <a:pt x="87" y="10"/>
                    </a:lnTo>
                    <a:lnTo>
                      <a:pt x="88" y="12"/>
                    </a:lnTo>
                    <a:lnTo>
                      <a:pt x="88" y="15"/>
                    </a:lnTo>
                    <a:lnTo>
                      <a:pt x="90" y="16"/>
                    </a:lnTo>
                    <a:lnTo>
                      <a:pt x="90" y="20"/>
                    </a:lnTo>
                    <a:lnTo>
                      <a:pt x="88" y="26"/>
                    </a:lnTo>
                    <a:lnTo>
                      <a:pt x="88" y="29"/>
                    </a:lnTo>
                    <a:lnTo>
                      <a:pt x="87" y="30"/>
                    </a:lnTo>
                    <a:lnTo>
                      <a:pt x="87" y="31"/>
                    </a:lnTo>
                    <a:lnTo>
                      <a:pt x="76" y="50"/>
                    </a:lnTo>
                    <a:lnTo>
                      <a:pt x="76" y="57"/>
                    </a:lnTo>
                    <a:lnTo>
                      <a:pt x="71" y="77"/>
                    </a:lnTo>
                    <a:lnTo>
                      <a:pt x="71" y="82"/>
                    </a:lnTo>
                    <a:lnTo>
                      <a:pt x="73" y="83"/>
                    </a:lnTo>
                    <a:lnTo>
                      <a:pt x="80" y="87"/>
                    </a:lnTo>
                    <a:lnTo>
                      <a:pt x="80" y="94"/>
                    </a:lnTo>
                    <a:lnTo>
                      <a:pt x="78" y="96"/>
                    </a:lnTo>
                    <a:lnTo>
                      <a:pt x="74" y="107"/>
                    </a:lnTo>
                    <a:lnTo>
                      <a:pt x="73" y="108"/>
                    </a:lnTo>
                    <a:lnTo>
                      <a:pt x="73" y="111"/>
                    </a:lnTo>
                    <a:lnTo>
                      <a:pt x="71" y="113"/>
                    </a:lnTo>
                    <a:lnTo>
                      <a:pt x="73" y="115"/>
                    </a:lnTo>
                    <a:lnTo>
                      <a:pt x="73" y="117"/>
                    </a:lnTo>
                    <a:lnTo>
                      <a:pt x="74" y="118"/>
                    </a:lnTo>
                    <a:lnTo>
                      <a:pt x="74" y="121"/>
                    </a:lnTo>
                    <a:lnTo>
                      <a:pt x="76" y="124"/>
                    </a:lnTo>
                    <a:lnTo>
                      <a:pt x="76" y="134"/>
                    </a:lnTo>
                    <a:lnTo>
                      <a:pt x="77" y="138"/>
                    </a:lnTo>
                    <a:lnTo>
                      <a:pt x="76" y="160"/>
                    </a:lnTo>
                    <a:lnTo>
                      <a:pt x="74" y="160"/>
                    </a:lnTo>
                    <a:lnTo>
                      <a:pt x="73" y="163"/>
                    </a:lnTo>
                    <a:lnTo>
                      <a:pt x="71" y="164"/>
                    </a:lnTo>
                    <a:lnTo>
                      <a:pt x="71" y="166"/>
                    </a:lnTo>
                    <a:lnTo>
                      <a:pt x="73" y="167"/>
                    </a:lnTo>
                    <a:lnTo>
                      <a:pt x="73" y="168"/>
                    </a:lnTo>
                    <a:lnTo>
                      <a:pt x="76" y="171"/>
                    </a:lnTo>
                    <a:lnTo>
                      <a:pt x="78" y="173"/>
                    </a:lnTo>
                    <a:lnTo>
                      <a:pt x="78" y="177"/>
                    </a:lnTo>
                    <a:lnTo>
                      <a:pt x="77" y="181"/>
                    </a:lnTo>
                    <a:lnTo>
                      <a:pt x="77" y="185"/>
                    </a:lnTo>
                    <a:lnTo>
                      <a:pt x="78" y="188"/>
                    </a:lnTo>
                    <a:lnTo>
                      <a:pt x="78" y="192"/>
                    </a:lnTo>
                    <a:lnTo>
                      <a:pt x="80" y="195"/>
                    </a:lnTo>
                    <a:lnTo>
                      <a:pt x="80" y="199"/>
                    </a:lnTo>
                    <a:lnTo>
                      <a:pt x="78" y="203"/>
                    </a:lnTo>
                    <a:lnTo>
                      <a:pt x="66" y="203"/>
                    </a:lnTo>
                    <a:lnTo>
                      <a:pt x="62" y="199"/>
                    </a:lnTo>
                    <a:lnTo>
                      <a:pt x="57" y="196"/>
                    </a:lnTo>
                    <a:lnTo>
                      <a:pt x="53" y="198"/>
                    </a:lnTo>
                    <a:lnTo>
                      <a:pt x="51" y="198"/>
                    </a:lnTo>
                    <a:lnTo>
                      <a:pt x="42" y="199"/>
                    </a:lnTo>
                    <a:lnTo>
                      <a:pt x="37" y="209"/>
                    </a:lnTo>
                    <a:lnTo>
                      <a:pt x="20" y="219"/>
                    </a:lnTo>
                    <a:lnTo>
                      <a:pt x="13" y="219"/>
                    </a:lnTo>
                    <a:lnTo>
                      <a:pt x="7" y="221"/>
                    </a:lnTo>
                    <a:lnTo>
                      <a:pt x="4" y="221"/>
                    </a:lnTo>
                    <a:lnTo>
                      <a:pt x="0" y="22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34" name="Freeform 1769">
                <a:extLst>
                  <a:ext uri="{FF2B5EF4-FFF2-40B4-BE49-F238E27FC236}">
                    <a16:creationId xmlns:a16="http://schemas.microsoft.com/office/drawing/2014/main" id="{7AA61259-63CA-D802-5EA5-F2157B1969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2" y="2236"/>
                <a:ext cx="11" cy="15"/>
              </a:xfrm>
              <a:custGeom>
                <a:avLst/>
                <a:gdLst>
                  <a:gd name="T0" fmla="*/ 44 w 46"/>
                  <a:gd name="T1" fmla="*/ 0 h 61"/>
                  <a:gd name="T2" fmla="*/ 42 w 46"/>
                  <a:gd name="T3" fmla="*/ 1 h 61"/>
                  <a:gd name="T4" fmla="*/ 37 w 46"/>
                  <a:gd name="T5" fmla="*/ 15 h 61"/>
                  <a:gd name="T6" fmla="*/ 35 w 46"/>
                  <a:gd name="T7" fmla="*/ 18 h 61"/>
                  <a:gd name="T8" fmla="*/ 35 w 46"/>
                  <a:gd name="T9" fmla="*/ 21 h 61"/>
                  <a:gd name="T10" fmla="*/ 37 w 46"/>
                  <a:gd name="T11" fmla="*/ 22 h 61"/>
                  <a:gd name="T12" fmla="*/ 38 w 46"/>
                  <a:gd name="T13" fmla="*/ 25 h 61"/>
                  <a:gd name="T14" fmla="*/ 41 w 46"/>
                  <a:gd name="T15" fmla="*/ 29 h 61"/>
                  <a:gd name="T16" fmla="*/ 42 w 46"/>
                  <a:gd name="T17" fmla="*/ 29 h 61"/>
                  <a:gd name="T18" fmla="*/ 45 w 46"/>
                  <a:gd name="T19" fmla="*/ 33 h 61"/>
                  <a:gd name="T20" fmla="*/ 45 w 46"/>
                  <a:gd name="T21" fmla="*/ 39 h 61"/>
                  <a:gd name="T22" fmla="*/ 46 w 46"/>
                  <a:gd name="T23" fmla="*/ 41 h 61"/>
                  <a:gd name="T24" fmla="*/ 45 w 46"/>
                  <a:gd name="T25" fmla="*/ 43 h 61"/>
                  <a:gd name="T26" fmla="*/ 44 w 46"/>
                  <a:gd name="T27" fmla="*/ 54 h 61"/>
                  <a:gd name="T28" fmla="*/ 44 w 46"/>
                  <a:gd name="T29" fmla="*/ 55 h 61"/>
                  <a:gd name="T30" fmla="*/ 42 w 46"/>
                  <a:gd name="T31" fmla="*/ 57 h 61"/>
                  <a:gd name="T32" fmla="*/ 41 w 46"/>
                  <a:gd name="T33" fmla="*/ 57 h 61"/>
                  <a:gd name="T34" fmla="*/ 39 w 46"/>
                  <a:gd name="T35" fmla="*/ 58 h 61"/>
                  <a:gd name="T36" fmla="*/ 35 w 46"/>
                  <a:gd name="T37" fmla="*/ 60 h 61"/>
                  <a:gd name="T38" fmla="*/ 25 w 46"/>
                  <a:gd name="T39" fmla="*/ 60 h 61"/>
                  <a:gd name="T40" fmla="*/ 24 w 46"/>
                  <a:gd name="T41" fmla="*/ 58 h 61"/>
                  <a:gd name="T42" fmla="*/ 23 w 46"/>
                  <a:gd name="T43" fmla="*/ 58 h 61"/>
                  <a:gd name="T44" fmla="*/ 20 w 46"/>
                  <a:gd name="T45" fmla="*/ 57 h 61"/>
                  <a:gd name="T46" fmla="*/ 18 w 46"/>
                  <a:gd name="T47" fmla="*/ 58 h 61"/>
                  <a:gd name="T48" fmla="*/ 14 w 46"/>
                  <a:gd name="T49" fmla="*/ 60 h 61"/>
                  <a:gd name="T50" fmla="*/ 13 w 46"/>
                  <a:gd name="T51" fmla="*/ 60 h 61"/>
                  <a:gd name="T52" fmla="*/ 10 w 46"/>
                  <a:gd name="T53" fmla="*/ 61 h 61"/>
                  <a:gd name="T54" fmla="*/ 4 w 46"/>
                  <a:gd name="T55" fmla="*/ 61 h 61"/>
                  <a:gd name="T56" fmla="*/ 1 w 46"/>
                  <a:gd name="T57" fmla="*/ 58 h 61"/>
                  <a:gd name="T58" fmla="*/ 0 w 46"/>
                  <a:gd name="T59" fmla="*/ 58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46" h="61">
                    <a:moveTo>
                      <a:pt x="44" y="0"/>
                    </a:moveTo>
                    <a:lnTo>
                      <a:pt x="42" y="1"/>
                    </a:lnTo>
                    <a:lnTo>
                      <a:pt x="37" y="15"/>
                    </a:lnTo>
                    <a:lnTo>
                      <a:pt x="35" y="18"/>
                    </a:lnTo>
                    <a:lnTo>
                      <a:pt x="35" y="21"/>
                    </a:lnTo>
                    <a:lnTo>
                      <a:pt x="37" y="22"/>
                    </a:lnTo>
                    <a:lnTo>
                      <a:pt x="38" y="25"/>
                    </a:lnTo>
                    <a:lnTo>
                      <a:pt x="41" y="29"/>
                    </a:lnTo>
                    <a:lnTo>
                      <a:pt x="42" y="29"/>
                    </a:lnTo>
                    <a:lnTo>
                      <a:pt x="45" y="33"/>
                    </a:lnTo>
                    <a:lnTo>
                      <a:pt x="45" y="39"/>
                    </a:lnTo>
                    <a:lnTo>
                      <a:pt x="46" y="41"/>
                    </a:lnTo>
                    <a:lnTo>
                      <a:pt x="45" y="43"/>
                    </a:lnTo>
                    <a:lnTo>
                      <a:pt x="44" y="54"/>
                    </a:lnTo>
                    <a:lnTo>
                      <a:pt x="44" y="55"/>
                    </a:lnTo>
                    <a:lnTo>
                      <a:pt x="42" y="57"/>
                    </a:lnTo>
                    <a:lnTo>
                      <a:pt x="41" y="57"/>
                    </a:lnTo>
                    <a:lnTo>
                      <a:pt x="39" y="58"/>
                    </a:lnTo>
                    <a:lnTo>
                      <a:pt x="35" y="60"/>
                    </a:lnTo>
                    <a:lnTo>
                      <a:pt x="25" y="60"/>
                    </a:lnTo>
                    <a:lnTo>
                      <a:pt x="24" y="58"/>
                    </a:lnTo>
                    <a:lnTo>
                      <a:pt x="23" y="58"/>
                    </a:lnTo>
                    <a:lnTo>
                      <a:pt x="20" y="57"/>
                    </a:lnTo>
                    <a:lnTo>
                      <a:pt x="18" y="58"/>
                    </a:lnTo>
                    <a:lnTo>
                      <a:pt x="14" y="60"/>
                    </a:lnTo>
                    <a:lnTo>
                      <a:pt x="13" y="60"/>
                    </a:lnTo>
                    <a:lnTo>
                      <a:pt x="10" y="61"/>
                    </a:lnTo>
                    <a:lnTo>
                      <a:pt x="4" y="61"/>
                    </a:lnTo>
                    <a:lnTo>
                      <a:pt x="1" y="58"/>
                    </a:lnTo>
                    <a:lnTo>
                      <a:pt x="0" y="5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35" name="Freeform 1770">
                <a:extLst>
                  <a:ext uri="{FF2B5EF4-FFF2-40B4-BE49-F238E27FC236}">
                    <a16:creationId xmlns:a16="http://schemas.microsoft.com/office/drawing/2014/main" id="{A2DB5972-B44D-4B85-1813-9929A895D1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3" y="2236"/>
                <a:ext cx="37" cy="30"/>
              </a:xfrm>
              <a:custGeom>
                <a:avLst/>
                <a:gdLst>
                  <a:gd name="T0" fmla="*/ 149 w 149"/>
                  <a:gd name="T1" fmla="*/ 67 h 120"/>
                  <a:gd name="T2" fmla="*/ 145 w 149"/>
                  <a:gd name="T3" fmla="*/ 74 h 120"/>
                  <a:gd name="T4" fmla="*/ 132 w 149"/>
                  <a:gd name="T5" fmla="*/ 82 h 120"/>
                  <a:gd name="T6" fmla="*/ 132 w 149"/>
                  <a:gd name="T7" fmla="*/ 84 h 120"/>
                  <a:gd name="T8" fmla="*/ 129 w 149"/>
                  <a:gd name="T9" fmla="*/ 88 h 120"/>
                  <a:gd name="T10" fmla="*/ 128 w 149"/>
                  <a:gd name="T11" fmla="*/ 91 h 120"/>
                  <a:gd name="T12" fmla="*/ 128 w 149"/>
                  <a:gd name="T13" fmla="*/ 92 h 120"/>
                  <a:gd name="T14" fmla="*/ 118 w 149"/>
                  <a:gd name="T15" fmla="*/ 93 h 120"/>
                  <a:gd name="T16" fmla="*/ 106 w 149"/>
                  <a:gd name="T17" fmla="*/ 92 h 120"/>
                  <a:gd name="T18" fmla="*/ 104 w 149"/>
                  <a:gd name="T19" fmla="*/ 92 h 120"/>
                  <a:gd name="T20" fmla="*/ 104 w 149"/>
                  <a:gd name="T21" fmla="*/ 93 h 120"/>
                  <a:gd name="T22" fmla="*/ 107 w 149"/>
                  <a:gd name="T23" fmla="*/ 99 h 120"/>
                  <a:gd name="T24" fmla="*/ 107 w 149"/>
                  <a:gd name="T25" fmla="*/ 101 h 120"/>
                  <a:gd name="T26" fmla="*/ 108 w 149"/>
                  <a:gd name="T27" fmla="*/ 104 h 120"/>
                  <a:gd name="T28" fmla="*/ 108 w 149"/>
                  <a:gd name="T29" fmla="*/ 111 h 120"/>
                  <a:gd name="T30" fmla="*/ 103 w 149"/>
                  <a:gd name="T31" fmla="*/ 117 h 120"/>
                  <a:gd name="T32" fmla="*/ 99 w 149"/>
                  <a:gd name="T33" fmla="*/ 118 h 120"/>
                  <a:gd name="T34" fmla="*/ 97 w 149"/>
                  <a:gd name="T35" fmla="*/ 118 h 120"/>
                  <a:gd name="T36" fmla="*/ 94 w 149"/>
                  <a:gd name="T37" fmla="*/ 120 h 120"/>
                  <a:gd name="T38" fmla="*/ 82 w 149"/>
                  <a:gd name="T39" fmla="*/ 111 h 120"/>
                  <a:gd name="T40" fmla="*/ 67 w 149"/>
                  <a:gd name="T41" fmla="*/ 113 h 120"/>
                  <a:gd name="T42" fmla="*/ 65 w 149"/>
                  <a:gd name="T43" fmla="*/ 111 h 120"/>
                  <a:gd name="T44" fmla="*/ 62 w 149"/>
                  <a:gd name="T45" fmla="*/ 107 h 120"/>
                  <a:gd name="T46" fmla="*/ 62 w 149"/>
                  <a:gd name="T47" fmla="*/ 106 h 120"/>
                  <a:gd name="T48" fmla="*/ 39 w 149"/>
                  <a:gd name="T49" fmla="*/ 74 h 120"/>
                  <a:gd name="T50" fmla="*/ 27 w 149"/>
                  <a:gd name="T51" fmla="*/ 63 h 120"/>
                  <a:gd name="T52" fmla="*/ 19 w 149"/>
                  <a:gd name="T53" fmla="*/ 43 h 120"/>
                  <a:gd name="T54" fmla="*/ 19 w 149"/>
                  <a:gd name="T55" fmla="*/ 40 h 120"/>
                  <a:gd name="T56" fmla="*/ 16 w 149"/>
                  <a:gd name="T57" fmla="*/ 33 h 120"/>
                  <a:gd name="T58" fmla="*/ 12 w 149"/>
                  <a:gd name="T59" fmla="*/ 26 h 120"/>
                  <a:gd name="T60" fmla="*/ 7 w 149"/>
                  <a:gd name="T61" fmla="*/ 18 h 120"/>
                  <a:gd name="T62" fmla="*/ 2 w 149"/>
                  <a:gd name="T63" fmla="*/ 4 h 120"/>
                  <a:gd name="T64" fmla="*/ 0 w 149"/>
                  <a:gd name="T65" fmla="*/ 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49" h="120">
                    <a:moveTo>
                      <a:pt x="149" y="67"/>
                    </a:moveTo>
                    <a:lnTo>
                      <a:pt x="145" y="74"/>
                    </a:lnTo>
                    <a:lnTo>
                      <a:pt x="132" y="82"/>
                    </a:lnTo>
                    <a:lnTo>
                      <a:pt x="132" y="84"/>
                    </a:lnTo>
                    <a:lnTo>
                      <a:pt x="129" y="88"/>
                    </a:lnTo>
                    <a:lnTo>
                      <a:pt x="128" y="91"/>
                    </a:lnTo>
                    <a:lnTo>
                      <a:pt x="128" y="92"/>
                    </a:lnTo>
                    <a:lnTo>
                      <a:pt x="118" y="93"/>
                    </a:lnTo>
                    <a:lnTo>
                      <a:pt x="106" y="92"/>
                    </a:lnTo>
                    <a:lnTo>
                      <a:pt x="104" y="92"/>
                    </a:lnTo>
                    <a:lnTo>
                      <a:pt x="104" y="93"/>
                    </a:lnTo>
                    <a:lnTo>
                      <a:pt x="107" y="99"/>
                    </a:lnTo>
                    <a:lnTo>
                      <a:pt x="107" y="101"/>
                    </a:lnTo>
                    <a:lnTo>
                      <a:pt x="108" y="104"/>
                    </a:lnTo>
                    <a:lnTo>
                      <a:pt x="108" y="111"/>
                    </a:lnTo>
                    <a:lnTo>
                      <a:pt x="103" y="117"/>
                    </a:lnTo>
                    <a:lnTo>
                      <a:pt x="99" y="118"/>
                    </a:lnTo>
                    <a:lnTo>
                      <a:pt x="97" y="118"/>
                    </a:lnTo>
                    <a:lnTo>
                      <a:pt x="94" y="120"/>
                    </a:lnTo>
                    <a:lnTo>
                      <a:pt x="82" y="111"/>
                    </a:lnTo>
                    <a:lnTo>
                      <a:pt x="67" y="113"/>
                    </a:lnTo>
                    <a:lnTo>
                      <a:pt x="65" y="111"/>
                    </a:lnTo>
                    <a:lnTo>
                      <a:pt x="62" y="107"/>
                    </a:lnTo>
                    <a:lnTo>
                      <a:pt x="62" y="106"/>
                    </a:lnTo>
                    <a:lnTo>
                      <a:pt x="39" y="74"/>
                    </a:lnTo>
                    <a:lnTo>
                      <a:pt x="27" y="63"/>
                    </a:lnTo>
                    <a:lnTo>
                      <a:pt x="19" y="43"/>
                    </a:lnTo>
                    <a:lnTo>
                      <a:pt x="19" y="40"/>
                    </a:lnTo>
                    <a:lnTo>
                      <a:pt x="16" y="33"/>
                    </a:lnTo>
                    <a:lnTo>
                      <a:pt x="12" y="26"/>
                    </a:lnTo>
                    <a:lnTo>
                      <a:pt x="7" y="18"/>
                    </a:lnTo>
                    <a:lnTo>
                      <a:pt x="2" y="4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36" name="Freeform 1771">
                <a:extLst>
                  <a:ext uri="{FF2B5EF4-FFF2-40B4-BE49-F238E27FC236}">
                    <a16:creationId xmlns:a16="http://schemas.microsoft.com/office/drawing/2014/main" id="{07A412B0-3119-ACBE-7AC1-6FBB314B9D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2" y="2215"/>
                <a:ext cx="68" cy="16"/>
              </a:xfrm>
              <a:custGeom>
                <a:avLst/>
                <a:gdLst>
                  <a:gd name="T0" fmla="*/ 271 w 271"/>
                  <a:gd name="T1" fmla="*/ 0 h 64"/>
                  <a:gd name="T2" fmla="*/ 269 w 271"/>
                  <a:gd name="T3" fmla="*/ 0 h 64"/>
                  <a:gd name="T4" fmla="*/ 267 w 271"/>
                  <a:gd name="T5" fmla="*/ 1 h 64"/>
                  <a:gd name="T6" fmla="*/ 253 w 271"/>
                  <a:gd name="T7" fmla="*/ 5 h 64"/>
                  <a:gd name="T8" fmla="*/ 242 w 271"/>
                  <a:gd name="T9" fmla="*/ 12 h 64"/>
                  <a:gd name="T10" fmla="*/ 239 w 271"/>
                  <a:gd name="T11" fmla="*/ 14 h 64"/>
                  <a:gd name="T12" fmla="*/ 238 w 271"/>
                  <a:gd name="T13" fmla="*/ 15 h 64"/>
                  <a:gd name="T14" fmla="*/ 236 w 271"/>
                  <a:gd name="T15" fmla="*/ 21 h 64"/>
                  <a:gd name="T16" fmla="*/ 233 w 271"/>
                  <a:gd name="T17" fmla="*/ 24 h 64"/>
                  <a:gd name="T18" fmla="*/ 222 w 271"/>
                  <a:gd name="T19" fmla="*/ 31 h 64"/>
                  <a:gd name="T20" fmla="*/ 221 w 271"/>
                  <a:gd name="T21" fmla="*/ 31 h 64"/>
                  <a:gd name="T22" fmla="*/ 216 w 271"/>
                  <a:gd name="T23" fmla="*/ 34 h 64"/>
                  <a:gd name="T24" fmla="*/ 211 w 271"/>
                  <a:gd name="T25" fmla="*/ 34 h 64"/>
                  <a:gd name="T26" fmla="*/ 211 w 271"/>
                  <a:gd name="T27" fmla="*/ 32 h 64"/>
                  <a:gd name="T28" fmla="*/ 209 w 271"/>
                  <a:gd name="T29" fmla="*/ 32 h 64"/>
                  <a:gd name="T30" fmla="*/ 207 w 271"/>
                  <a:gd name="T31" fmla="*/ 31 h 64"/>
                  <a:gd name="T32" fmla="*/ 205 w 271"/>
                  <a:gd name="T33" fmla="*/ 29 h 64"/>
                  <a:gd name="T34" fmla="*/ 187 w 271"/>
                  <a:gd name="T35" fmla="*/ 29 h 64"/>
                  <a:gd name="T36" fmla="*/ 176 w 271"/>
                  <a:gd name="T37" fmla="*/ 28 h 64"/>
                  <a:gd name="T38" fmla="*/ 168 w 271"/>
                  <a:gd name="T39" fmla="*/ 15 h 64"/>
                  <a:gd name="T40" fmla="*/ 145 w 271"/>
                  <a:gd name="T41" fmla="*/ 21 h 64"/>
                  <a:gd name="T42" fmla="*/ 142 w 271"/>
                  <a:gd name="T43" fmla="*/ 19 h 64"/>
                  <a:gd name="T44" fmla="*/ 116 w 271"/>
                  <a:gd name="T45" fmla="*/ 17 h 64"/>
                  <a:gd name="T46" fmla="*/ 113 w 271"/>
                  <a:gd name="T47" fmla="*/ 25 h 64"/>
                  <a:gd name="T48" fmla="*/ 112 w 271"/>
                  <a:gd name="T49" fmla="*/ 32 h 64"/>
                  <a:gd name="T50" fmla="*/ 113 w 271"/>
                  <a:gd name="T51" fmla="*/ 35 h 64"/>
                  <a:gd name="T52" fmla="*/ 112 w 271"/>
                  <a:gd name="T53" fmla="*/ 36 h 64"/>
                  <a:gd name="T54" fmla="*/ 109 w 271"/>
                  <a:gd name="T55" fmla="*/ 38 h 64"/>
                  <a:gd name="T56" fmla="*/ 101 w 271"/>
                  <a:gd name="T57" fmla="*/ 41 h 64"/>
                  <a:gd name="T58" fmla="*/ 92 w 271"/>
                  <a:gd name="T59" fmla="*/ 41 h 64"/>
                  <a:gd name="T60" fmla="*/ 91 w 271"/>
                  <a:gd name="T61" fmla="*/ 39 h 64"/>
                  <a:gd name="T62" fmla="*/ 73 w 271"/>
                  <a:gd name="T63" fmla="*/ 35 h 64"/>
                  <a:gd name="T64" fmla="*/ 66 w 271"/>
                  <a:gd name="T65" fmla="*/ 35 h 64"/>
                  <a:gd name="T66" fmla="*/ 60 w 271"/>
                  <a:gd name="T67" fmla="*/ 36 h 64"/>
                  <a:gd name="T68" fmla="*/ 53 w 271"/>
                  <a:gd name="T69" fmla="*/ 35 h 64"/>
                  <a:gd name="T70" fmla="*/ 49 w 271"/>
                  <a:gd name="T71" fmla="*/ 35 h 64"/>
                  <a:gd name="T72" fmla="*/ 46 w 271"/>
                  <a:gd name="T73" fmla="*/ 34 h 64"/>
                  <a:gd name="T74" fmla="*/ 38 w 271"/>
                  <a:gd name="T75" fmla="*/ 34 h 64"/>
                  <a:gd name="T76" fmla="*/ 35 w 271"/>
                  <a:gd name="T77" fmla="*/ 35 h 64"/>
                  <a:gd name="T78" fmla="*/ 34 w 271"/>
                  <a:gd name="T79" fmla="*/ 35 h 64"/>
                  <a:gd name="T80" fmla="*/ 31 w 271"/>
                  <a:gd name="T81" fmla="*/ 38 h 64"/>
                  <a:gd name="T82" fmla="*/ 32 w 271"/>
                  <a:gd name="T83" fmla="*/ 39 h 64"/>
                  <a:gd name="T84" fmla="*/ 31 w 271"/>
                  <a:gd name="T85" fmla="*/ 46 h 64"/>
                  <a:gd name="T86" fmla="*/ 28 w 271"/>
                  <a:gd name="T87" fmla="*/ 50 h 64"/>
                  <a:gd name="T88" fmla="*/ 25 w 271"/>
                  <a:gd name="T89" fmla="*/ 54 h 64"/>
                  <a:gd name="T90" fmla="*/ 24 w 271"/>
                  <a:gd name="T91" fmla="*/ 56 h 64"/>
                  <a:gd name="T92" fmla="*/ 21 w 271"/>
                  <a:gd name="T93" fmla="*/ 57 h 64"/>
                  <a:gd name="T94" fmla="*/ 5 w 271"/>
                  <a:gd name="T95" fmla="*/ 60 h 64"/>
                  <a:gd name="T96" fmla="*/ 1 w 271"/>
                  <a:gd name="T97" fmla="*/ 64 h 64"/>
                  <a:gd name="T98" fmla="*/ 0 w 271"/>
                  <a:gd name="T99" fmla="*/ 58 h 64"/>
                  <a:gd name="T100" fmla="*/ 0 w 271"/>
                  <a:gd name="T101" fmla="*/ 57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71" h="64">
                    <a:moveTo>
                      <a:pt x="271" y="0"/>
                    </a:moveTo>
                    <a:lnTo>
                      <a:pt x="269" y="0"/>
                    </a:lnTo>
                    <a:lnTo>
                      <a:pt x="267" y="1"/>
                    </a:lnTo>
                    <a:lnTo>
                      <a:pt x="253" y="5"/>
                    </a:lnTo>
                    <a:lnTo>
                      <a:pt x="242" y="12"/>
                    </a:lnTo>
                    <a:lnTo>
                      <a:pt x="239" y="14"/>
                    </a:lnTo>
                    <a:lnTo>
                      <a:pt x="238" y="15"/>
                    </a:lnTo>
                    <a:lnTo>
                      <a:pt x="236" y="21"/>
                    </a:lnTo>
                    <a:lnTo>
                      <a:pt x="233" y="24"/>
                    </a:lnTo>
                    <a:lnTo>
                      <a:pt x="222" y="31"/>
                    </a:lnTo>
                    <a:lnTo>
                      <a:pt x="221" y="31"/>
                    </a:lnTo>
                    <a:lnTo>
                      <a:pt x="216" y="34"/>
                    </a:lnTo>
                    <a:lnTo>
                      <a:pt x="211" y="34"/>
                    </a:lnTo>
                    <a:lnTo>
                      <a:pt x="211" y="32"/>
                    </a:lnTo>
                    <a:lnTo>
                      <a:pt x="209" y="32"/>
                    </a:lnTo>
                    <a:lnTo>
                      <a:pt x="207" y="31"/>
                    </a:lnTo>
                    <a:lnTo>
                      <a:pt x="205" y="29"/>
                    </a:lnTo>
                    <a:lnTo>
                      <a:pt x="187" y="29"/>
                    </a:lnTo>
                    <a:lnTo>
                      <a:pt x="176" y="28"/>
                    </a:lnTo>
                    <a:lnTo>
                      <a:pt x="168" y="15"/>
                    </a:lnTo>
                    <a:lnTo>
                      <a:pt x="145" y="21"/>
                    </a:lnTo>
                    <a:lnTo>
                      <a:pt x="142" y="19"/>
                    </a:lnTo>
                    <a:lnTo>
                      <a:pt x="116" y="17"/>
                    </a:lnTo>
                    <a:lnTo>
                      <a:pt x="113" y="25"/>
                    </a:lnTo>
                    <a:lnTo>
                      <a:pt x="112" y="32"/>
                    </a:lnTo>
                    <a:lnTo>
                      <a:pt x="113" y="35"/>
                    </a:lnTo>
                    <a:lnTo>
                      <a:pt x="112" y="36"/>
                    </a:lnTo>
                    <a:lnTo>
                      <a:pt x="109" y="38"/>
                    </a:lnTo>
                    <a:lnTo>
                      <a:pt x="101" y="41"/>
                    </a:lnTo>
                    <a:lnTo>
                      <a:pt x="92" y="41"/>
                    </a:lnTo>
                    <a:lnTo>
                      <a:pt x="91" y="39"/>
                    </a:lnTo>
                    <a:lnTo>
                      <a:pt x="73" y="35"/>
                    </a:lnTo>
                    <a:lnTo>
                      <a:pt x="66" y="35"/>
                    </a:lnTo>
                    <a:lnTo>
                      <a:pt x="60" y="36"/>
                    </a:lnTo>
                    <a:lnTo>
                      <a:pt x="53" y="35"/>
                    </a:lnTo>
                    <a:lnTo>
                      <a:pt x="49" y="35"/>
                    </a:lnTo>
                    <a:lnTo>
                      <a:pt x="46" y="34"/>
                    </a:lnTo>
                    <a:lnTo>
                      <a:pt x="38" y="34"/>
                    </a:lnTo>
                    <a:lnTo>
                      <a:pt x="35" y="35"/>
                    </a:lnTo>
                    <a:lnTo>
                      <a:pt x="34" y="35"/>
                    </a:lnTo>
                    <a:lnTo>
                      <a:pt x="31" y="38"/>
                    </a:lnTo>
                    <a:lnTo>
                      <a:pt x="32" y="39"/>
                    </a:lnTo>
                    <a:lnTo>
                      <a:pt x="31" y="46"/>
                    </a:lnTo>
                    <a:lnTo>
                      <a:pt x="28" y="50"/>
                    </a:lnTo>
                    <a:lnTo>
                      <a:pt x="25" y="54"/>
                    </a:lnTo>
                    <a:lnTo>
                      <a:pt x="24" y="56"/>
                    </a:lnTo>
                    <a:lnTo>
                      <a:pt x="21" y="57"/>
                    </a:lnTo>
                    <a:lnTo>
                      <a:pt x="5" y="60"/>
                    </a:lnTo>
                    <a:lnTo>
                      <a:pt x="1" y="64"/>
                    </a:lnTo>
                    <a:lnTo>
                      <a:pt x="0" y="58"/>
                    </a:lnTo>
                    <a:lnTo>
                      <a:pt x="0" y="5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37" name="Freeform 1772">
                <a:extLst>
                  <a:ext uri="{FF2B5EF4-FFF2-40B4-BE49-F238E27FC236}">
                    <a16:creationId xmlns:a16="http://schemas.microsoft.com/office/drawing/2014/main" id="{75082614-5D8E-AEC1-12D7-DD83EBC8FD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2" y="2236"/>
                <a:ext cx="45" cy="20"/>
              </a:xfrm>
              <a:custGeom>
                <a:avLst/>
                <a:gdLst>
                  <a:gd name="T0" fmla="*/ 177 w 177"/>
                  <a:gd name="T1" fmla="*/ 0 h 83"/>
                  <a:gd name="T2" fmla="*/ 169 w 177"/>
                  <a:gd name="T3" fmla="*/ 14 h 83"/>
                  <a:gd name="T4" fmla="*/ 162 w 177"/>
                  <a:gd name="T5" fmla="*/ 23 h 83"/>
                  <a:gd name="T6" fmla="*/ 160 w 177"/>
                  <a:gd name="T7" fmla="*/ 24 h 83"/>
                  <a:gd name="T8" fmla="*/ 159 w 177"/>
                  <a:gd name="T9" fmla="*/ 28 h 83"/>
                  <a:gd name="T10" fmla="*/ 155 w 177"/>
                  <a:gd name="T11" fmla="*/ 36 h 83"/>
                  <a:gd name="T12" fmla="*/ 153 w 177"/>
                  <a:gd name="T13" fmla="*/ 36 h 83"/>
                  <a:gd name="T14" fmla="*/ 149 w 177"/>
                  <a:gd name="T15" fmla="*/ 41 h 83"/>
                  <a:gd name="T16" fmla="*/ 145 w 177"/>
                  <a:gd name="T17" fmla="*/ 43 h 83"/>
                  <a:gd name="T18" fmla="*/ 135 w 177"/>
                  <a:gd name="T19" fmla="*/ 60 h 83"/>
                  <a:gd name="T20" fmla="*/ 134 w 177"/>
                  <a:gd name="T21" fmla="*/ 62 h 83"/>
                  <a:gd name="T22" fmla="*/ 132 w 177"/>
                  <a:gd name="T23" fmla="*/ 62 h 83"/>
                  <a:gd name="T24" fmla="*/ 132 w 177"/>
                  <a:gd name="T25" fmla="*/ 63 h 83"/>
                  <a:gd name="T26" fmla="*/ 131 w 177"/>
                  <a:gd name="T27" fmla="*/ 65 h 83"/>
                  <a:gd name="T28" fmla="*/ 131 w 177"/>
                  <a:gd name="T29" fmla="*/ 67 h 83"/>
                  <a:gd name="T30" fmla="*/ 129 w 177"/>
                  <a:gd name="T31" fmla="*/ 69 h 83"/>
                  <a:gd name="T32" fmla="*/ 128 w 177"/>
                  <a:gd name="T33" fmla="*/ 67 h 83"/>
                  <a:gd name="T34" fmla="*/ 127 w 177"/>
                  <a:gd name="T35" fmla="*/ 69 h 83"/>
                  <a:gd name="T36" fmla="*/ 112 w 177"/>
                  <a:gd name="T37" fmla="*/ 80 h 83"/>
                  <a:gd name="T38" fmla="*/ 109 w 177"/>
                  <a:gd name="T39" fmla="*/ 83 h 83"/>
                  <a:gd name="T40" fmla="*/ 95 w 177"/>
                  <a:gd name="T41" fmla="*/ 70 h 83"/>
                  <a:gd name="T42" fmla="*/ 93 w 177"/>
                  <a:gd name="T43" fmla="*/ 70 h 83"/>
                  <a:gd name="T44" fmla="*/ 93 w 177"/>
                  <a:gd name="T45" fmla="*/ 67 h 83"/>
                  <a:gd name="T46" fmla="*/ 92 w 177"/>
                  <a:gd name="T47" fmla="*/ 63 h 83"/>
                  <a:gd name="T48" fmla="*/ 78 w 177"/>
                  <a:gd name="T49" fmla="*/ 59 h 83"/>
                  <a:gd name="T50" fmla="*/ 71 w 177"/>
                  <a:gd name="T51" fmla="*/ 52 h 83"/>
                  <a:gd name="T52" fmla="*/ 67 w 177"/>
                  <a:gd name="T53" fmla="*/ 49 h 83"/>
                  <a:gd name="T54" fmla="*/ 53 w 177"/>
                  <a:gd name="T55" fmla="*/ 52 h 83"/>
                  <a:gd name="T56" fmla="*/ 42 w 177"/>
                  <a:gd name="T57" fmla="*/ 56 h 83"/>
                  <a:gd name="T58" fmla="*/ 42 w 177"/>
                  <a:gd name="T59" fmla="*/ 60 h 83"/>
                  <a:gd name="T60" fmla="*/ 43 w 177"/>
                  <a:gd name="T61" fmla="*/ 62 h 83"/>
                  <a:gd name="T62" fmla="*/ 43 w 177"/>
                  <a:gd name="T63" fmla="*/ 63 h 83"/>
                  <a:gd name="T64" fmla="*/ 40 w 177"/>
                  <a:gd name="T65" fmla="*/ 65 h 83"/>
                  <a:gd name="T66" fmla="*/ 19 w 177"/>
                  <a:gd name="T67" fmla="*/ 66 h 83"/>
                  <a:gd name="T68" fmla="*/ 12 w 177"/>
                  <a:gd name="T69" fmla="*/ 63 h 83"/>
                  <a:gd name="T70" fmla="*/ 5 w 177"/>
                  <a:gd name="T71" fmla="*/ 63 h 83"/>
                  <a:gd name="T72" fmla="*/ 4 w 177"/>
                  <a:gd name="T73" fmla="*/ 65 h 83"/>
                  <a:gd name="T74" fmla="*/ 0 w 177"/>
                  <a:gd name="T75" fmla="*/ 73 h 83"/>
                  <a:gd name="T76" fmla="*/ 0 w 177"/>
                  <a:gd name="T77" fmla="*/ 74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77" h="83">
                    <a:moveTo>
                      <a:pt x="177" y="0"/>
                    </a:moveTo>
                    <a:lnTo>
                      <a:pt x="169" y="14"/>
                    </a:lnTo>
                    <a:lnTo>
                      <a:pt x="162" y="23"/>
                    </a:lnTo>
                    <a:lnTo>
                      <a:pt x="160" y="24"/>
                    </a:lnTo>
                    <a:lnTo>
                      <a:pt x="159" y="28"/>
                    </a:lnTo>
                    <a:lnTo>
                      <a:pt x="155" y="36"/>
                    </a:lnTo>
                    <a:lnTo>
                      <a:pt x="153" y="36"/>
                    </a:lnTo>
                    <a:lnTo>
                      <a:pt x="149" y="41"/>
                    </a:lnTo>
                    <a:lnTo>
                      <a:pt x="145" y="43"/>
                    </a:lnTo>
                    <a:lnTo>
                      <a:pt x="135" y="60"/>
                    </a:lnTo>
                    <a:lnTo>
                      <a:pt x="134" y="62"/>
                    </a:lnTo>
                    <a:lnTo>
                      <a:pt x="132" y="62"/>
                    </a:lnTo>
                    <a:lnTo>
                      <a:pt x="132" y="63"/>
                    </a:lnTo>
                    <a:lnTo>
                      <a:pt x="131" y="65"/>
                    </a:lnTo>
                    <a:lnTo>
                      <a:pt x="131" y="67"/>
                    </a:lnTo>
                    <a:lnTo>
                      <a:pt x="129" y="69"/>
                    </a:lnTo>
                    <a:lnTo>
                      <a:pt x="128" y="67"/>
                    </a:lnTo>
                    <a:lnTo>
                      <a:pt x="127" y="69"/>
                    </a:lnTo>
                    <a:lnTo>
                      <a:pt x="112" y="80"/>
                    </a:lnTo>
                    <a:lnTo>
                      <a:pt x="109" y="83"/>
                    </a:lnTo>
                    <a:lnTo>
                      <a:pt x="95" y="70"/>
                    </a:lnTo>
                    <a:lnTo>
                      <a:pt x="93" y="70"/>
                    </a:lnTo>
                    <a:lnTo>
                      <a:pt x="93" y="67"/>
                    </a:lnTo>
                    <a:lnTo>
                      <a:pt x="92" y="63"/>
                    </a:lnTo>
                    <a:lnTo>
                      <a:pt x="78" y="59"/>
                    </a:lnTo>
                    <a:lnTo>
                      <a:pt x="71" y="52"/>
                    </a:lnTo>
                    <a:lnTo>
                      <a:pt x="67" y="49"/>
                    </a:lnTo>
                    <a:lnTo>
                      <a:pt x="53" y="52"/>
                    </a:lnTo>
                    <a:lnTo>
                      <a:pt x="42" y="56"/>
                    </a:lnTo>
                    <a:lnTo>
                      <a:pt x="42" y="60"/>
                    </a:lnTo>
                    <a:lnTo>
                      <a:pt x="43" y="62"/>
                    </a:lnTo>
                    <a:lnTo>
                      <a:pt x="43" y="63"/>
                    </a:lnTo>
                    <a:lnTo>
                      <a:pt x="40" y="65"/>
                    </a:lnTo>
                    <a:lnTo>
                      <a:pt x="19" y="66"/>
                    </a:lnTo>
                    <a:lnTo>
                      <a:pt x="12" y="63"/>
                    </a:lnTo>
                    <a:lnTo>
                      <a:pt x="5" y="63"/>
                    </a:lnTo>
                    <a:lnTo>
                      <a:pt x="4" y="65"/>
                    </a:lnTo>
                    <a:lnTo>
                      <a:pt x="0" y="73"/>
                    </a:lnTo>
                    <a:lnTo>
                      <a:pt x="0" y="7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38" name="Freeform 1773">
                <a:extLst>
                  <a:ext uri="{FF2B5EF4-FFF2-40B4-BE49-F238E27FC236}">
                    <a16:creationId xmlns:a16="http://schemas.microsoft.com/office/drawing/2014/main" id="{D5B6CBDF-3920-B34C-4F75-2E9D8CF0DC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0" y="2250"/>
                <a:ext cx="2" cy="3"/>
              </a:xfrm>
              <a:custGeom>
                <a:avLst/>
                <a:gdLst>
                  <a:gd name="T0" fmla="*/ 4 w 10"/>
                  <a:gd name="T1" fmla="*/ 14 h 14"/>
                  <a:gd name="T2" fmla="*/ 10 w 10"/>
                  <a:gd name="T3" fmla="*/ 2 h 14"/>
                  <a:gd name="T4" fmla="*/ 7 w 10"/>
                  <a:gd name="T5" fmla="*/ 0 h 14"/>
                  <a:gd name="T6" fmla="*/ 5 w 10"/>
                  <a:gd name="T7" fmla="*/ 0 h 14"/>
                  <a:gd name="T8" fmla="*/ 3 w 10"/>
                  <a:gd name="T9" fmla="*/ 8 h 14"/>
                  <a:gd name="T10" fmla="*/ 0 w 10"/>
                  <a:gd name="T11" fmla="*/ 1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14">
                    <a:moveTo>
                      <a:pt x="4" y="14"/>
                    </a:moveTo>
                    <a:lnTo>
                      <a:pt x="10" y="2"/>
                    </a:lnTo>
                    <a:lnTo>
                      <a:pt x="7" y="0"/>
                    </a:lnTo>
                    <a:lnTo>
                      <a:pt x="5" y="0"/>
                    </a:lnTo>
                    <a:lnTo>
                      <a:pt x="3" y="8"/>
                    </a:lnTo>
                    <a:lnTo>
                      <a:pt x="0" y="1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39" name="Line 1774">
                <a:extLst>
                  <a:ext uri="{FF2B5EF4-FFF2-40B4-BE49-F238E27FC236}">
                    <a16:creationId xmlns:a16="http://schemas.microsoft.com/office/drawing/2014/main" id="{C4C7A2B0-93E8-2770-FAD4-117B0FA3198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120" y="2253"/>
                <a:ext cx="1" cy="0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40" name="Freeform 1775">
                <a:extLst>
                  <a:ext uri="{FF2B5EF4-FFF2-40B4-BE49-F238E27FC236}">
                    <a16:creationId xmlns:a16="http://schemas.microsoft.com/office/drawing/2014/main" id="{44ADED8D-DB2B-FBB4-A490-C924FA0236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1" y="2253"/>
                <a:ext cx="1" cy="1"/>
              </a:xfrm>
              <a:custGeom>
                <a:avLst/>
                <a:gdLst>
                  <a:gd name="T0" fmla="*/ 0 w 6"/>
                  <a:gd name="T1" fmla="*/ 0 h 3"/>
                  <a:gd name="T2" fmla="*/ 0 w 6"/>
                  <a:gd name="T3" fmla="*/ 1 h 3"/>
                  <a:gd name="T4" fmla="*/ 6 w 6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3">
                    <a:moveTo>
                      <a:pt x="0" y="0"/>
                    </a:moveTo>
                    <a:lnTo>
                      <a:pt x="0" y="1"/>
                    </a:lnTo>
                    <a:lnTo>
                      <a:pt x="6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41" name="Freeform 1776">
                <a:extLst>
                  <a:ext uri="{FF2B5EF4-FFF2-40B4-BE49-F238E27FC236}">
                    <a16:creationId xmlns:a16="http://schemas.microsoft.com/office/drawing/2014/main" id="{82B2ACC2-60AB-C561-50A4-323090C569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0" y="2254"/>
                <a:ext cx="7" cy="30"/>
              </a:xfrm>
              <a:custGeom>
                <a:avLst/>
                <a:gdLst>
                  <a:gd name="T0" fmla="*/ 9 w 28"/>
                  <a:gd name="T1" fmla="*/ 0 h 119"/>
                  <a:gd name="T2" fmla="*/ 9 w 28"/>
                  <a:gd name="T3" fmla="*/ 2 h 119"/>
                  <a:gd name="T4" fmla="*/ 7 w 28"/>
                  <a:gd name="T5" fmla="*/ 5 h 119"/>
                  <a:gd name="T6" fmla="*/ 2 w 28"/>
                  <a:gd name="T7" fmla="*/ 25 h 119"/>
                  <a:gd name="T8" fmla="*/ 0 w 28"/>
                  <a:gd name="T9" fmla="*/ 27 h 119"/>
                  <a:gd name="T10" fmla="*/ 2 w 28"/>
                  <a:gd name="T11" fmla="*/ 27 h 119"/>
                  <a:gd name="T12" fmla="*/ 11 w 28"/>
                  <a:gd name="T13" fmla="*/ 29 h 119"/>
                  <a:gd name="T14" fmla="*/ 17 w 28"/>
                  <a:gd name="T15" fmla="*/ 28 h 119"/>
                  <a:gd name="T16" fmla="*/ 20 w 28"/>
                  <a:gd name="T17" fmla="*/ 27 h 119"/>
                  <a:gd name="T18" fmla="*/ 20 w 28"/>
                  <a:gd name="T19" fmla="*/ 28 h 119"/>
                  <a:gd name="T20" fmla="*/ 21 w 28"/>
                  <a:gd name="T21" fmla="*/ 31 h 119"/>
                  <a:gd name="T22" fmla="*/ 21 w 28"/>
                  <a:gd name="T23" fmla="*/ 48 h 119"/>
                  <a:gd name="T24" fmla="*/ 23 w 28"/>
                  <a:gd name="T25" fmla="*/ 49 h 119"/>
                  <a:gd name="T26" fmla="*/ 23 w 28"/>
                  <a:gd name="T27" fmla="*/ 62 h 119"/>
                  <a:gd name="T28" fmla="*/ 21 w 28"/>
                  <a:gd name="T29" fmla="*/ 62 h 119"/>
                  <a:gd name="T30" fmla="*/ 21 w 28"/>
                  <a:gd name="T31" fmla="*/ 70 h 119"/>
                  <a:gd name="T32" fmla="*/ 23 w 28"/>
                  <a:gd name="T33" fmla="*/ 72 h 119"/>
                  <a:gd name="T34" fmla="*/ 23 w 28"/>
                  <a:gd name="T35" fmla="*/ 73 h 119"/>
                  <a:gd name="T36" fmla="*/ 17 w 28"/>
                  <a:gd name="T37" fmla="*/ 84 h 119"/>
                  <a:gd name="T38" fmla="*/ 11 w 28"/>
                  <a:gd name="T39" fmla="*/ 90 h 119"/>
                  <a:gd name="T40" fmla="*/ 6 w 28"/>
                  <a:gd name="T41" fmla="*/ 94 h 119"/>
                  <a:gd name="T42" fmla="*/ 3 w 28"/>
                  <a:gd name="T43" fmla="*/ 98 h 119"/>
                  <a:gd name="T44" fmla="*/ 3 w 28"/>
                  <a:gd name="T45" fmla="*/ 101 h 119"/>
                  <a:gd name="T46" fmla="*/ 10 w 28"/>
                  <a:gd name="T47" fmla="*/ 105 h 119"/>
                  <a:gd name="T48" fmla="*/ 11 w 28"/>
                  <a:gd name="T49" fmla="*/ 105 h 119"/>
                  <a:gd name="T50" fmla="*/ 14 w 28"/>
                  <a:gd name="T51" fmla="*/ 106 h 119"/>
                  <a:gd name="T52" fmla="*/ 17 w 28"/>
                  <a:gd name="T53" fmla="*/ 106 h 119"/>
                  <a:gd name="T54" fmla="*/ 21 w 28"/>
                  <a:gd name="T55" fmla="*/ 105 h 119"/>
                  <a:gd name="T56" fmla="*/ 24 w 28"/>
                  <a:gd name="T57" fmla="*/ 105 h 119"/>
                  <a:gd name="T58" fmla="*/ 27 w 28"/>
                  <a:gd name="T59" fmla="*/ 106 h 119"/>
                  <a:gd name="T60" fmla="*/ 28 w 28"/>
                  <a:gd name="T61" fmla="*/ 108 h 119"/>
                  <a:gd name="T62" fmla="*/ 28 w 28"/>
                  <a:gd name="T63" fmla="*/ 113 h 119"/>
                  <a:gd name="T64" fmla="*/ 27 w 28"/>
                  <a:gd name="T65" fmla="*/ 118 h 119"/>
                  <a:gd name="T66" fmla="*/ 25 w 28"/>
                  <a:gd name="T67" fmla="*/ 119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8" h="119">
                    <a:moveTo>
                      <a:pt x="9" y="0"/>
                    </a:moveTo>
                    <a:lnTo>
                      <a:pt x="9" y="2"/>
                    </a:lnTo>
                    <a:lnTo>
                      <a:pt x="7" y="5"/>
                    </a:lnTo>
                    <a:lnTo>
                      <a:pt x="2" y="25"/>
                    </a:lnTo>
                    <a:lnTo>
                      <a:pt x="0" y="27"/>
                    </a:lnTo>
                    <a:lnTo>
                      <a:pt x="2" y="27"/>
                    </a:lnTo>
                    <a:lnTo>
                      <a:pt x="11" y="29"/>
                    </a:lnTo>
                    <a:lnTo>
                      <a:pt x="17" y="28"/>
                    </a:lnTo>
                    <a:lnTo>
                      <a:pt x="20" y="27"/>
                    </a:lnTo>
                    <a:lnTo>
                      <a:pt x="20" y="28"/>
                    </a:lnTo>
                    <a:lnTo>
                      <a:pt x="21" y="31"/>
                    </a:lnTo>
                    <a:lnTo>
                      <a:pt x="21" y="48"/>
                    </a:lnTo>
                    <a:lnTo>
                      <a:pt x="23" y="49"/>
                    </a:lnTo>
                    <a:lnTo>
                      <a:pt x="23" y="62"/>
                    </a:lnTo>
                    <a:lnTo>
                      <a:pt x="21" y="62"/>
                    </a:lnTo>
                    <a:lnTo>
                      <a:pt x="21" y="70"/>
                    </a:lnTo>
                    <a:lnTo>
                      <a:pt x="23" y="72"/>
                    </a:lnTo>
                    <a:lnTo>
                      <a:pt x="23" y="73"/>
                    </a:lnTo>
                    <a:lnTo>
                      <a:pt x="17" y="84"/>
                    </a:lnTo>
                    <a:lnTo>
                      <a:pt x="11" y="90"/>
                    </a:lnTo>
                    <a:lnTo>
                      <a:pt x="6" y="94"/>
                    </a:lnTo>
                    <a:lnTo>
                      <a:pt x="3" y="98"/>
                    </a:lnTo>
                    <a:lnTo>
                      <a:pt x="3" y="101"/>
                    </a:lnTo>
                    <a:lnTo>
                      <a:pt x="10" y="105"/>
                    </a:lnTo>
                    <a:lnTo>
                      <a:pt x="11" y="105"/>
                    </a:lnTo>
                    <a:lnTo>
                      <a:pt x="14" y="106"/>
                    </a:lnTo>
                    <a:lnTo>
                      <a:pt x="17" y="106"/>
                    </a:lnTo>
                    <a:lnTo>
                      <a:pt x="21" y="105"/>
                    </a:lnTo>
                    <a:lnTo>
                      <a:pt x="24" y="105"/>
                    </a:lnTo>
                    <a:lnTo>
                      <a:pt x="27" y="106"/>
                    </a:lnTo>
                    <a:lnTo>
                      <a:pt x="28" y="108"/>
                    </a:lnTo>
                    <a:lnTo>
                      <a:pt x="28" y="113"/>
                    </a:lnTo>
                    <a:lnTo>
                      <a:pt x="27" y="118"/>
                    </a:lnTo>
                    <a:lnTo>
                      <a:pt x="25" y="11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42" name="Line 1777">
                <a:extLst>
                  <a:ext uri="{FF2B5EF4-FFF2-40B4-BE49-F238E27FC236}">
                    <a16:creationId xmlns:a16="http://schemas.microsoft.com/office/drawing/2014/main" id="{2237C130-D6EC-9A11-6916-7060288A52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5121" y="225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43" name="Freeform 1778">
                <a:extLst>
                  <a:ext uri="{FF2B5EF4-FFF2-40B4-BE49-F238E27FC236}">
                    <a16:creationId xmlns:a16="http://schemas.microsoft.com/office/drawing/2014/main" id="{B3C30960-29CE-9D40-3A92-D3E4129C5F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5" y="2165"/>
                <a:ext cx="19" cy="15"/>
              </a:xfrm>
              <a:custGeom>
                <a:avLst/>
                <a:gdLst>
                  <a:gd name="T0" fmla="*/ 77 w 77"/>
                  <a:gd name="T1" fmla="*/ 63 h 63"/>
                  <a:gd name="T2" fmla="*/ 76 w 77"/>
                  <a:gd name="T3" fmla="*/ 61 h 63"/>
                  <a:gd name="T4" fmla="*/ 69 w 77"/>
                  <a:gd name="T5" fmla="*/ 57 h 63"/>
                  <a:gd name="T6" fmla="*/ 69 w 77"/>
                  <a:gd name="T7" fmla="*/ 43 h 63"/>
                  <a:gd name="T8" fmla="*/ 61 w 77"/>
                  <a:gd name="T9" fmla="*/ 18 h 63"/>
                  <a:gd name="T10" fmla="*/ 56 w 77"/>
                  <a:gd name="T11" fmla="*/ 10 h 63"/>
                  <a:gd name="T12" fmla="*/ 50 w 77"/>
                  <a:gd name="T13" fmla="*/ 7 h 63"/>
                  <a:gd name="T14" fmla="*/ 48 w 77"/>
                  <a:gd name="T15" fmla="*/ 7 h 63"/>
                  <a:gd name="T16" fmla="*/ 43 w 77"/>
                  <a:gd name="T17" fmla="*/ 10 h 63"/>
                  <a:gd name="T18" fmla="*/ 41 w 77"/>
                  <a:gd name="T19" fmla="*/ 8 h 63"/>
                  <a:gd name="T20" fmla="*/ 40 w 77"/>
                  <a:gd name="T21" fmla="*/ 4 h 63"/>
                  <a:gd name="T22" fmla="*/ 40 w 77"/>
                  <a:gd name="T23" fmla="*/ 0 h 63"/>
                  <a:gd name="T24" fmla="*/ 38 w 77"/>
                  <a:gd name="T25" fmla="*/ 0 h 63"/>
                  <a:gd name="T26" fmla="*/ 31 w 77"/>
                  <a:gd name="T27" fmla="*/ 1 h 63"/>
                  <a:gd name="T28" fmla="*/ 8 w 77"/>
                  <a:gd name="T29" fmla="*/ 0 h 63"/>
                  <a:gd name="T30" fmla="*/ 6 w 77"/>
                  <a:gd name="T31" fmla="*/ 1 h 63"/>
                  <a:gd name="T32" fmla="*/ 3 w 77"/>
                  <a:gd name="T33" fmla="*/ 1 h 63"/>
                  <a:gd name="T34" fmla="*/ 0 w 77"/>
                  <a:gd name="T35" fmla="*/ 4 h 63"/>
                  <a:gd name="T36" fmla="*/ 1 w 77"/>
                  <a:gd name="T37" fmla="*/ 4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77" h="63">
                    <a:moveTo>
                      <a:pt x="77" y="63"/>
                    </a:moveTo>
                    <a:lnTo>
                      <a:pt x="76" y="61"/>
                    </a:lnTo>
                    <a:lnTo>
                      <a:pt x="69" y="57"/>
                    </a:lnTo>
                    <a:lnTo>
                      <a:pt x="69" y="43"/>
                    </a:lnTo>
                    <a:lnTo>
                      <a:pt x="61" y="18"/>
                    </a:lnTo>
                    <a:lnTo>
                      <a:pt x="56" y="10"/>
                    </a:lnTo>
                    <a:lnTo>
                      <a:pt x="50" y="7"/>
                    </a:lnTo>
                    <a:lnTo>
                      <a:pt x="48" y="7"/>
                    </a:lnTo>
                    <a:lnTo>
                      <a:pt x="43" y="10"/>
                    </a:lnTo>
                    <a:lnTo>
                      <a:pt x="41" y="8"/>
                    </a:lnTo>
                    <a:lnTo>
                      <a:pt x="40" y="4"/>
                    </a:lnTo>
                    <a:lnTo>
                      <a:pt x="40" y="0"/>
                    </a:lnTo>
                    <a:lnTo>
                      <a:pt x="38" y="0"/>
                    </a:lnTo>
                    <a:lnTo>
                      <a:pt x="31" y="1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1"/>
                    </a:lnTo>
                    <a:lnTo>
                      <a:pt x="0" y="4"/>
                    </a:lnTo>
                    <a:lnTo>
                      <a:pt x="1" y="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44" name="Freeform 1779">
                <a:extLst>
                  <a:ext uri="{FF2B5EF4-FFF2-40B4-BE49-F238E27FC236}">
                    <a16:creationId xmlns:a16="http://schemas.microsoft.com/office/drawing/2014/main" id="{B9CE198E-713D-C192-273F-38D91F304B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0" y="2166"/>
                <a:ext cx="41" cy="49"/>
              </a:xfrm>
              <a:custGeom>
                <a:avLst/>
                <a:gdLst>
                  <a:gd name="T0" fmla="*/ 140 w 161"/>
                  <a:gd name="T1" fmla="*/ 0 h 197"/>
                  <a:gd name="T2" fmla="*/ 141 w 161"/>
                  <a:gd name="T3" fmla="*/ 0 h 197"/>
                  <a:gd name="T4" fmla="*/ 142 w 161"/>
                  <a:gd name="T5" fmla="*/ 1 h 197"/>
                  <a:gd name="T6" fmla="*/ 142 w 161"/>
                  <a:gd name="T7" fmla="*/ 6 h 197"/>
                  <a:gd name="T8" fmla="*/ 139 w 161"/>
                  <a:gd name="T9" fmla="*/ 8 h 197"/>
                  <a:gd name="T10" fmla="*/ 139 w 161"/>
                  <a:gd name="T11" fmla="*/ 11 h 197"/>
                  <a:gd name="T12" fmla="*/ 141 w 161"/>
                  <a:gd name="T13" fmla="*/ 14 h 197"/>
                  <a:gd name="T14" fmla="*/ 141 w 161"/>
                  <a:gd name="T15" fmla="*/ 15 h 197"/>
                  <a:gd name="T16" fmla="*/ 142 w 161"/>
                  <a:gd name="T17" fmla="*/ 15 h 197"/>
                  <a:gd name="T18" fmla="*/ 148 w 161"/>
                  <a:gd name="T19" fmla="*/ 17 h 197"/>
                  <a:gd name="T20" fmla="*/ 151 w 161"/>
                  <a:gd name="T21" fmla="*/ 17 h 197"/>
                  <a:gd name="T22" fmla="*/ 152 w 161"/>
                  <a:gd name="T23" fmla="*/ 15 h 197"/>
                  <a:gd name="T24" fmla="*/ 158 w 161"/>
                  <a:gd name="T25" fmla="*/ 15 h 197"/>
                  <a:gd name="T26" fmla="*/ 156 w 161"/>
                  <a:gd name="T27" fmla="*/ 17 h 197"/>
                  <a:gd name="T28" fmla="*/ 155 w 161"/>
                  <a:gd name="T29" fmla="*/ 22 h 197"/>
                  <a:gd name="T30" fmla="*/ 159 w 161"/>
                  <a:gd name="T31" fmla="*/ 27 h 197"/>
                  <a:gd name="T32" fmla="*/ 161 w 161"/>
                  <a:gd name="T33" fmla="*/ 35 h 197"/>
                  <a:gd name="T34" fmla="*/ 142 w 161"/>
                  <a:gd name="T35" fmla="*/ 71 h 197"/>
                  <a:gd name="T36" fmla="*/ 138 w 161"/>
                  <a:gd name="T37" fmla="*/ 73 h 197"/>
                  <a:gd name="T38" fmla="*/ 122 w 161"/>
                  <a:gd name="T39" fmla="*/ 88 h 197"/>
                  <a:gd name="T40" fmla="*/ 120 w 161"/>
                  <a:gd name="T41" fmla="*/ 88 h 197"/>
                  <a:gd name="T42" fmla="*/ 109 w 161"/>
                  <a:gd name="T43" fmla="*/ 92 h 197"/>
                  <a:gd name="T44" fmla="*/ 95 w 161"/>
                  <a:gd name="T45" fmla="*/ 99 h 197"/>
                  <a:gd name="T46" fmla="*/ 91 w 161"/>
                  <a:gd name="T47" fmla="*/ 105 h 197"/>
                  <a:gd name="T48" fmla="*/ 74 w 161"/>
                  <a:gd name="T49" fmla="*/ 108 h 197"/>
                  <a:gd name="T50" fmla="*/ 72 w 161"/>
                  <a:gd name="T51" fmla="*/ 106 h 197"/>
                  <a:gd name="T52" fmla="*/ 70 w 161"/>
                  <a:gd name="T53" fmla="*/ 106 h 197"/>
                  <a:gd name="T54" fmla="*/ 67 w 161"/>
                  <a:gd name="T55" fmla="*/ 108 h 197"/>
                  <a:gd name="T56" fmla="*/ 64 w 161"/>
                  <a:gd name="T57" fmla="*/ 112 h 197"/>
                  <a:gd name="T58" fmla="*/ 64 w 161"/>
                  <a:gd name="T59" fmla="*/ 113 h 197"/>
                  <a:gd name="T60" fmla="*/ 60 w 161"/>
                  <a:gd name="T61" fmla="*/ 114 h 197"/>
                  <a:gd name="T62" fmla="*/ 48 w 161"/>
                  <a:gd name="T63" fmla="*/ 126 h 197"/>
                  <a:gd name="T64" fmla="*/ 45 w 161"/>
                  <a:gd name="T65" fmla="*/ 130 h 197"/>
                  <a:gd name="T66" fmla="*/ 45 w 161"/>
                  <a:gd name="T67" fmla="*/ 131 h 197"/>
                  <a:gd name="T68" fmla="*/ 42 w 161"/>
                  <a:gd name="T69" fmla="*/ 131 h 197"/>
                  <a:gd name="T70" fmla="*/ 36 w 161"/>
                  <a:gd name="T71" fmla="*/ 134 h 197"/>
                  <a:gd name="T72" fmla="*/ 35 w 161"/>
                  <a:gd name="T73" fmla="*/ 134 h 197"/>
                  <a:gd name="T74" fmla="*/ 34 w 161"/>
                  <a:gd name="T75" fmla="*/ 135 h 197"/>
                  <a:gd name="T76" fmla="*/ 32 w 161"/>
                  <a:gd name="T77" fmla="*/ 140 h 197"/>
                  <a:gd name="T78" fmla="*/ 27 w 161"/>
                  <a:gd name="T79" fmla="*/ 148 h 197"/>
                  <a:gd name="T80" fmla="*/ 24 w 161"/>
                  <a:gd name="T81" fmla="*/ 149 h 197"/>
                  <a:gd name="T82" fmla="*/ 12 w 161"/>
                  <a:gd name="T83" fmla="*/ 156 h 197"/>
                  <a:gd name="T84" fmla="*/ 11 w 161"/>
                  <a:gd name="T85" fmla="*/ 159 h 197"/>
                  <a:gd name="T86" fmla="*/ 11 w 161"/>
                  <a:gd name="T87" fmla="*/ 161 h 197"/>
                  <a:gd name="T88" fmla="*/ 14 w 161"/>
                  <a:gd name="T89" fmla="*/ 171 h 197"/>
                  <a:gd name="T90" fmla="*/ 14 w 161"/>
                  <a:gd name="T91" fmla="*/ 176 h 197"/>
                  <a:gd name="T92" fmla="*/ 8 w 161"/>
                  <a:gd name="T93" fmla="*/ 188 h 197"/>
                  <a:gd name="T94" fmla="*/ 1 w 161"/>
                  <a:gd name="T95" fmla="*/ 194 h 197"/>
                  <a:gd name="T96" fmla="*/ 0 w 161"/>
                  <a:gd name="T97" fmla="*/ 195 h 197"/>
                  <a:gd name="T98" fmla="*/ 0 w 161"/>
                  <a:gd name="T99" fmla="*/ 197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61" h="197">
                    <a:moveTo>
                      <a:pt x="140" y="0"/>
                    </a:moveTo>
                    <a:lnTo>
                      <a:pt x="141" y="0"/>
                    </a:lnTo>
                    <a:lnTo>
                      <a:pt x="142" y="1"/>
                    </a:lnTo>
                    <a:lnTo>
                      <a:pt x="142" y="6"/>
                    </a:lnTo>
                    <a:lnTo>
                      <a:pt x="139" y="8"/>
                    </a:lnTo>
                    <a:lnTo>
                      <a:pt x="139" y="11"/>
                    </a:lnTo>
                    <a:lnTo>
                      <a:pt x="141" y="14"/>
                    </a:lnTo>
                    <a:lnTo>
                      <a:pt x="141" y="15"/>
                    </a:lnTo>
                    <a:lnTo>
                      <a:pt x="142" y="15"/>
                    </a:lnTo>
                    <a:lnTo>
                      <a:pt x="148" y="17"/>
                    </a:lnTo>
                    <a:lnTo>
                      <a:pt x="151" y="17"/>
                    </a:lnTo>
                    <a:lnTo>
                      <a:pt x="152" y="15"/>
                    </a:lnTo>
                    <a:lnTo>
                      <a:pt x="158" y="15"/>
                    </a:lnTo>
                    <a:lnTo>
                      <a:pt x="156" y="17"/>
                    </a:lnTo>
                    <a:lnTo>
                      <a:pt x="155" y="22"/>
                    </a:lnTo>
                    <a:lnTo>
                      <a:pt x="159" y="27"/>
                    </a:lnTo>
                    <a:lnTo>
                      <a:pt x="161" y="35"/>
                    </a:lnTo>
                    <a:lnTo>
                      <a:pt x="142" y="71"/>
                    </a:lnTo>
                    <a:lnTo>
                      <a:pt x="138" y="73"/>
                    </a:lnTo>
                    <a:lnTo>
                      <a:pt x="122" y="88"/>
                    </a:lnTo>
                    <a:lnTo>
                      <a:pt x="120" y="88"/>
                    </a:lnTo>
                    <a:lnTo>
                      <a:pt x="109" y="92"/>
                    </a:lnTo>
                    <a:lnTo>
                      <a:pt x="95" y="99"/>
                    </a:lnTo>
                    <a:lnTo>
                      <a:pt x="91" y="105"/>
                    </a:lnTo>
                    <a:lnTo>
                      <a:pt x="74" y="108"/>
                    </a:lnTo>
                    <a:lnTo>
                      <a:pt x="72" y="106"/>
                    </a:lnTo>
                    <a:lnTo>
                      <a:pt x="70" y="106"/>
                    </a:lnTo>
                    <a:lnTo>
                      <a:pt x="67" y="108"/>
                    </a:lnTo>
                    <a:lnTo>
                      <a:pt x="64" y="112"/>
                    </a:lnTo>
                    <a:lnTo>
                      <a:pt x="64" y="113"/>
                    </a:lnTo>
                    <a:lnTo>
                      <a:pt x="60" y="114"/>
                    </a:lnTo>
                    <a:lnTo>
                      <a:pt x="48" y="126"/>
                    </a:lnTo>
                    <a:lnTo>
                      <a:pt x="45" y="130"/>
                    </a:lnTo>
                    <a:lnTo>
                      <a:pt x="45" y="131"/>
                    </a:lnTo>
                    <a:lnTo>
                      <a:pt x="42" y="131"/>
                    </a:lnTo>
                    <a:lnTo>
                      <a:pt x="36" y="134"/>
                    </a:lnTo>
                    <a:lnTo>
                      <a:pt x="35" y="134"/>
                    </a:lnTo>
                    <a:lnTo>
                      <a:pt x="34" y="135"/>
                    </a:lnTo>
                    <a:lnTo>
                      <a:pt x="32" y="140"/>
                    </a:lnTo>
                    <a:lnTo>
                      <a:pt x="27" y="148"/>
                    </a:lnTo>
                    <a:lnTo>
                      <a:pt x="24" y="149"/>
                    </a:lnTo>
                    <a:lnTo>
                      <a:pt x="12" y="156"/>
                    </a:lnTo>
                    <a:lnTo>
                      <a:pt x="11" y="159"/>
                    </a:lnTo>
                    <a:lnTo>
                      <a:pt x="11" y="161"/>
                    </a:lnTo>
                    <a:lnTo>
                      <a:pt x="14" y="171"/>
                    </a:lnTo>
                    <a:lnTo>
                      <a:pt x="14" y="176"/>
                    </a:lnTo>
                    <a:lnTo>
                      <a:pt x="8" y="188"/>
                    </a:lnTo>
                    <a:lnTo>
                      <a:pt x="1" y="194"/>
                    </a:lnTo>
                    <a:lnTo>
                      <a:pt x="0" y="195"/>
                    </a:lnTo>
                    <a:lnTo>
                      <a:pt x="0" y="19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45" name="Freeform 1780">
                <a:extLst>
                  <a:ext uri="{FF2B5EF4-FFF2-40B4-BE49-F238E27FC236}">
                    <a16:creationId xmlns:a16="http://schemas.microsoft.com/office/drawing/2014/main" id="{FB145849-1DFD-6D41-41AA-9907D6E79E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3" y="2180"/>
                <a:ext cx="2" cy="17"/>
              </a:xfrm>
              <a:custGeom>
                <a:avLst/>
                <a:gdLst>
                  <a:gd name="T0" fmla="*/ 3 w 7"/>
                  <a:gd name="T1" fmla="*/ 67 h 67"/>
                  <a:gd name="T2" fmla="*/ 3 w 7"/>
                  <a:gd name="T3" fmla="*/ 65 h 67"/>
                  <a:gd name="T4" fmla="*/ 0 w 7"/>
                  <a:gd name="T5" fmla="*/ 61 h 67"/>
                  <a:gd name="T6" fmla="*/ 0 w 7"/>
                  <a:gd name="T7" fmla="*/ 60 h 67"/>
                  <a:gd name="T8" fmla="*/ 4 w 7"/>
                  <a:gd name="T9" fmla="*/ 35 h 67"/>
                  <a:gd name="T10" fmla="*/ 5 w 7"/>
                  <a:gd name="T11" fmla="*/ 32 h 67"/>
                  <a:gd name="T12" fmla="*/ 5 w 7"/>
                  <a:gd name="T13" fmla="*/ 30 h 67"/>
                  <a:gd name="T14" fmla="*/ 7 w 7"/>
                  <a:gd name="T15" fmla="*/ 29 h 67"/>
                  <a:gd name="T16" fmla="*/ 5 w 7"/>
                  <a:gd name="T17" fmla="*/ 26 h 67"/>
                  <a:gd name="T18" fmla="*/ 5 w 7"/>
                  <a:gd name="T19" fmla="*/ 25 h 67"/>
                  <a:gd name="T20" fmla="*/ 4 w 7"/>
                  <a:gd name="T21" fmla="*/ 23 h 67"/>
                  <a:gd name="T22" fmla="*/ 5 w 7"/>
                  <a:gd name="T23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" h="67">
                    <a:moveTo>
                      <a:pt x="3" y="67"/>
                    </a:moveTo>
                    <a:lnTo>
                      <a:pt x="3" y="65"/>
                    </a:lnTo>
                    <a:lnTo>
                      <a:pt x="0" y="61"/>
                    </a:lnTo>
                    <a:lnTo>
                      <a:pt x="0" y="60"/>
                    </a:lnTo>
                    <a:lnTo>
                      <a:pt x="4" y="35"/>
                    </a:lnTo>
                    <a:lnTo>
                      <a:pt x="5" y="32"/>
                    </a:lnTo>
                    <a:lnTo>
                      <a:pt x="5" y="30"/>
                    </a:lnTo>
                    <a:lnTo>
                      <a:pt x="7" y="29"/>
                    </a:lnTo>
                    <a:lnTo>
                      <a:pt x="5" y="26"/>
                    </a:lnTo>
                    <a:lnTo>
                      <a:pt x="5" y="25"/>
                    </a:lnTo>
                    <a:lnTo>
                      <a:pt x="4" y="23"/>
                    </a:lnTo>
                    <a:lnTo>
                      <a:pt x="5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46" name="Freeform 1781">
                <a:extLst>
                  <a:ext uri="{FF2B5EF4-FFF2-40B4-BE49-F238E27FC236}">
                    <a16:creationId xmlns:a16="http://schemas.microsoft.com/office/drawing/2014/main" id="{FE20959B-F421-85AD-5F8B-7325522A12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4" y="2197"/>
                <a:ext cx="10" cy="15"/>
              </a:xfrm>
              <a:custGeom>
                <a:avLst/>
                <a:gdLst>
                  <a:gd name="T0" fmla="*/ 0 w 40"/>
                  <a:gd name="T1" fmla="*/ 58 h 58"/>
                  <a:gd name="T2" fmla="*/ 2 w 40"/>
                  <a:gd name="T3" fmla="*/ 57 h 58"/>
                  <a:gd name="T4" fmla="*/ 2 w 40"/>
                  <a:gd name="T5" fmla="*/ 55 h 58"/>
                  <a:gd name="T6" fmla="*/ 5 w 40"/>
                  <a:gd name="T7" fmla="*/ 50 h 58"/>
                  <a:gd name="T8" fmla="*/ 33 w 40"/>
                  <a:gd name="T9" fmla="*/ 50 h 58"/>
                  <a:gd name="T10" fmla="*/ 34 w 40"/>
                  <a:gd name="T11" fmla="*/ 49 h 58"/>
                  <a:gd name="T12" fmla="*/ 34 w 40"/>
                  <a:gd name="T13" fmla="*/ 46 h 58"/>
                  <a:gd name="T14" fmla="*/ 32 w 40"/>
                  <a:gd name="T15" fmla="*/ 35 h 58"/>
                  <a:gd name="T16" fmla="*/ 34 w 40"/>
                  <a:gd name="T17" fmla="*/ 28 h 58"/>
                  <a:gd name="T18" fmla="*/ 34 w 40"/>
                  <a:gd name="T19" fmla="*/ 25 h 58"/>
                  <a:gd name="T20" fmla="*/ 39 w 40"/>
                  <a:gd name="T21" fmla="*/ 11 h 58"/>
                  <a:gd name="T22" fmla="*/ 39 w 40"/>
                  <a:gd name="T23" fmla="*/ 4 h 58"/>
                  <a:gd name="T24" fmla="*/ 40 w 40"/>
                  <a:gd name="T25" fmla="*/ 4 h 58"/>
                  <a:gd name="T26" fmla="*/ 40 w 40"/>
                  <a:gd name="T27" fmla="*/ 2 h 58"/>
                  <a:gd name="T28" fmla="*/ 39 w 40"/>
                  <a:gd name="T29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0" h="58">
                    <a:moveTo>
                      <a:pt x="0" y="58"/>
                    </a:moveTo>
                    <a:lnTo>
                      <a:pt x="2" y="57"/>
                    </a:lnTo>
                    <a:lnTo>
                      <a:pt x="2" y="55"/>
                    </a:lnTo>
                    <a:lnTo>
                      <a:pt x="5" y="50"/>
                    </a:lnTo>
                    <a:lnTo>
                      <a:pt x="33" y="50"/>
                    </a:lnTo>
                    <a:lnTo>
                      <a:pt x="34" y="49"/>
                    </a:lnTo>
                    <a:lnTo>
                      <a:pt x="34" y="46"/>
                    </a:lnTo>
                    <a:lnTo>
                      <a:pt x="32" y="35"/>
                    </a:lnTo>
                    <a:lnTo>
                      <a:pt x="34" y="28"/>
                    </a:lnTo>
                    <a:lnTo>
                      <a:pt x="34" y="25"/>
                    </a:lnTo>
                    <a:lnTo>
                      <a:pt x="39" y="11"/>
                    </a:lnTo>
                    <a:lnTo>
                      <a:pt x="39" y="4"/>
                    </a:lnTo>
                    <a:lnTo>
                      <a:pt x="40" y="4"/>
                    </a:lnTo>
                    <a:lnTo>
                      <a:pt x="40" y="2"/>
                    </a:lnTo>
                    <a:lnTo>
                      <a:pt x="39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47" name="Freeform 1782">
                <a:extLst>
                  <a:ext uri="{FF2B5EF4-FFF2-40B4-BE49-F238E27FC236}">
                    <a16:creationId xmlns:a16="http://schemas.microsoft.com/office/drawing/2014/main" id="{CA148645-BB7B-949F-58EE-0F1E319C3D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5" y="2208"/>
                <a:ext cx="39" cy="8"/>
              </a:xfrm>
              <a:custGeom>
                <a:avLst/>
                <a:gdLst>
                  <a:gd name="T0" fmla="*/ 0 w 157"/>
                  <a:gd name="T1" fmla="*/ 34 h 34"/>
                  <a:gd name="T2" fmla="*/ 3 w 157"/>
                  <a:gd name="T3" fmla="*/ 27 h 34"/>
                  <a:gd name="T4" fmla="*/ 16 w 157"/>
                  <a:gd name="T5" fmla="*/ 15 h 34"/>
                  <a:gd name="T6" fmla="*/ 20 w 157"/>
                  <a:gd name="T7" fmla="*/ 12 h 34"/>
                  <a:gd name="T8" fmla="*/ 49 w 157"/>
                  <a:gd name="T9" fmla="*/ 0 h 34"/>
                  <a:gd name="T10" fmla="*/ 64 w 157"/>
                  <a:gd name="T11" fmla="*/ 3 h 34"/>
                  <a:gd name="T12" fmla="*/ 67 w 157"/>
                  <a:gd name="T13" fmla="*/ 5 h 34"/>
                  <a:gd name="T14" fmla="*/ 67 w 157"/>
                  <a:gd name="T15" fmla="*/ 4 h 34"/>
                  <a:gd name="T16" fmla="*/ 69 w 157"/>
                  <a:gd name="T17" fmla="*/ 3 h 34"/>
                  <a:gd name="T18" fmla="*/ 84 w 157"/>
                  <a:gd name="T19" fmla="*/ 8 h 34"/>
                  <a:gd name="T20" fmla="*/ 90 w 157"/>
                  <a:gd name="T21" fmla="*/ 7 h 34"/>
                  <a:gd name="T22" fmla="*/ 94 w 157"/>
                  <a:gd name="T23" fmla="*/ 7 h 34"/>
                  <a:gd name="T24" fmla="*/ 101 w 157"/>
                  <a:gd name="T25" fmla="*/ 3 h 34"/>
                  <a:gd name="T26" fmla="*/ 102 w 157"/>
                  <a:gd name="T27" fmla="*/ 1 h 34"/>
                  <a:gd name="T28" fmla="*/ 117 w 157"/>
                  <a:gd name="T29" fmla="*/ 1 h 34"/>
                  <a:gd name="T30" fmla="*/ 119 w 157"/>
                  <a:gd name="T31" fmla="*/ 0 h 34"/>
                  <a:gd name="T32" fmla="*/ 119 w 157"/>
                  <a:gd name="T33" fmla="*/ 1 h 34"/>
                  <a:gd name="T34" fmla="*/ 124 w 157"/>
                  <a:gd name="T35" fmla="*/ 19 h 34"/>
                  <a:gd name="T36" fmla="*/ 124 w 157"/>
                  <a:gd name="T37" fmla="*/ 22 h 34"/>
                  <a:gd name="T38" fmla="*/ 136 w 157"/>
                  <a:gd name="T39" fmla="*/ 23 h 34"/>
                  <a:gd name="T40" fmla="*/ 144 w 157"/>
                  <a:gd name="T41" fmla="*/ 18 h 34"/>
                  <a:gd name="T42" fmla="*/ 145 w 157"/>
                  <a:gd name="T43" fmla="*/ 16 h 34"/>
                  <a:gd name="T44" fmla="*/ 148 w 157"/>
                  <a:gd name="T45" fmla="*/ 15 h 34"/>
                  <a:gd name="T46" fmla="*/ 155 w 157"/>
                  <a:gd name="T47" fmla="*/ 15 h 34"/>
                  <a:gd name="T48" fmla="*/ 157 w 157"/>
                  <a:gd name="T49" fmla="*/ 16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57" h="34">
                    <a:moveTo>
                      <a:pt x="0" y="34"/>
                    </a:moveTo>
                    <a:lnTo>
                      <a:pt x="3" y="27"/>
                    </a:lnTo>
                    <a:lnTo>
                      <a:pt x="16" y="15"/>
                    </a:lnTo>
                    <a:lnTo>
                      <a:pt x="20" y="12"/>
                    </a:lnTo>
                    <a:lnTo>
                      <a:pt x="49" y="0"/>
                    </a:lnTo>
                    <a:lnTo>
                      <a:pt x="64" y="3"/>
                    </a:lnTo>
                    <a:lnTo>
                      <a:pt x="67" y="5"/>
                    </a:lnTo>
                    <a:lnTo>
                      <a:pt x="67" y="4"/>
                    </a:lnTo>
                    <a:lnTo>
                      <a:pt x="69" y="3"/>
                    </a:lnTo>
                    <a:lnTo>
                      <a:pt x="84" y="8"/>
                    </a:lnTo>
                    <a:lnTo>
                      <a:pt x="90" y="7"/>
                    </a:lnTo>
                    <a:lnTo>
                      <a:pt x="94" y="7"/>
                    </a:lnTo>
                    <a:lnTo>
                      <a:pt x="101" y="3"/>
                    </a:lnTo>
                    <a:lnTo>
                      <a:pt x="102" y="1"/>
                    </a:lnTo>
                    <a:lnTo>
                      <a:pt x="117" y="1"/>
                    </a:lnTo>
                    <a:lnTo>
                      <a:pt x="119" y="0"/>
                    </a:lnTo>
                    <a:lnTo>
                      <a:pt x="119" y="1"/>
                    </a:lnTo>
                    <a:lnTo>
                      <a:pt x="124" y="19"/>
                    </a:lnTo>
                    <a:lnTo>
                      <a:pt x="124" y="22"/>
                    </a:lnTo>
                    <a:lnTo>
                      <a:pt x="136" y="23"/>
                    </a:lnTo>
                    <a:lnTo>
                      <a:pt x="144" y="18"/>
                    </a:lnTo>
                    <a:lnTo>
                      <a:pt x="145" y="16"/>
                    </a:lnTo>
                    <a:lnTo>
                      <a:pt x="148" y="15"/>
                    </a:lnTo>
                    <a:lnTo>
                      <a:pt x="155" y="15"/>
                    </a:lnTo>
                    <a:lnTo>
                      <a:pt x="157" y="1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48" name="Freeform 1783">
                <a:extLst>
                  <a:ext uri="{FF2B5EF4-FFF2-40B4-BE49-F238E27FC236}">
                    <a16:creationId xmlns:a16="http://schemas.microsoft.com/office/drawing/2014/main" id="{D7B65976-FA61-09B4-D987-13274781E0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0" y="2215"/>
                <a:ext cx="5" cy="1"/>
              </a:xfrm>
              <a:custGeom>
                <a:avLst/>
                <a:gdLst>
                  <a:gd name="T0" fmla="*/ 0 w 18"/>
                  <a:gd name="T1" fmla="*/ 0 h 5"/>
                  <a:gd name="T2" fmla="*/ 3 w 18"/>
                  <a:gd name="T3" fmla="*/ 4 h 5"/>
                  <a:gd name="T4" fmla="*/ 11 w 18"/>
                  <a:gd name="T5" fmla="*/ 4 h 5"/>
                  <a:gd name="T6" fmla="*/ 18 w 18"/>
                  <a:gd name="T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8" h="5">
                    <a:moveTo>
                      <a:pt x="0" y="0"/>
                    </a:moveTo>
                    <a:lnTo>
                      <a:pt x="3" y="4"/>
                    </a:lnTo>
                    <a:lnTo>
                      <a:pt x="11" y="4"/>
                    </a:lnTo>
                    <a:lnTo>
                      <a:pt x="18" y="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49" name="Freeform 1784">
                <a:extLst>
                  <a:ext uri="{FF2B5EF4-FFF2-40B4-BE49-F238E27FC236}">
                    <a16:creationId xmlns:a16="http://schemas.microsoft.com/office/drawing/2014/main" id="{52E00C50-7AE1-A478-BD2C-0624748198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7" y="2216"/>
                <a:ext cx="8" cy="20"/>
              </a:xfrm>
              <a:custGeom>
                <a:avLst/>
                <a:gdLst>
                  <a:gd name="T0" fmla="*/ 32 w 33"/>
                  <a:gd name="T1" fmla="*/ 0 h 77"/>
                  <a:gd name="T2" fmla="*/ 33 w 33"/>
                  <a:gd name="T3" fmla="*/ 6 h 77"/>
                  <a:gd name="T4" fmla="*/ 25 w 33"/>
                  <a:gd name="T5" fmla="*/ 26 h 77"/>
                  <a:gd name="T6" fmla="*/ 25 w 33"/>
                  <a:gd name="T7" fmla="*/ 27 h 77"/>
                  <a:gd name="T8" fmla="*/ 22 w 33"/>
                  <a:gd name="T9" fmla="*/ 30 h 77"/>
                  <a:gd name="T10" fmla="*/ 18 w 33"/>
                  <a:gd name="T11" fmla="*/ 31 h 77"/>
                  <a:gd name="T12" fmla="*/ 15 w 33"/>
                  <a:gd name="T13" fmla="*/ 34 h 77"/>
                  <a:gd name="T14" fmla="*/ 14 w 33"/>
                  <a:gd name="T15" fmla="*/ 37 h 77"/>
                  <a:gd name="T16" fmla="*/ 14 w 33"/>
                  <a:gd name="T17" fmla="*/ 41 h 77"/>
                  <a:gd name="T18" fmla="*/ 12 w 33"/>
                  <a:gd name="T19" fmla="*/ 56 h 77"/>
                  <a:gd name="T20" fmla="*/ 12 w 33"/>
                  <a:gd name="T21" fmla="*/ 63 h 77"/>
                  <a:gd name="T22" fmla="*/ 11 w 33"/>
                  <a:gd name="T23" fmla="*/ 63 h 77"/>
                  <a:gd name="T24" fmla="*/ 8 w 33"/>
                  <a:gd name="T25" fmla="*/ 70 h 77"/>
                  <a:gd name="T26" fmla="*/ 2 w 33"/>
                  <a:gd name="T27" fmla="*/ 76 h 77"/>
                  <a:gd name="T28" fmla="*/ 0 w 33"/>
                  <a:gd name="T29" fmla="*/ 76 h 77"/>
                  <a:gd name="T30" fmla="*/ 0 w 33"/>
                  <a:gd name="T31" fmla="*/ 77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3" h="77">
                    <a:moveTo>
                      <a:pt x="32" y="0"/>
                    </a:moveTo>
                    <a:lnTo>
                      <a:pt x="33" y="6"/>
                    </a:lnTo>
                    <a:lnTo>
                      <a:pt x="25" y="26"/>
                    </a:lnTo>
                    <a:lnTo>
                      <a:pt x="25" y="27"/>
                    </a:lnTo>
                    <a:lnTo>
                      <a:pt x="22" y="30"/>
                    </a:lnTo>
                    <a:lnTo>
                      <a:pt x="18" y="31"/>
                    </a:lnTo>
                    <a:lnTo>
                      <a:pt x="15" y="34"/>
                    </a:lnTo>
                    <a:lnTo>
                      <a:pt x="14" y="37"/>
                    </a:lnTo>
                    <a:lnTo>
                      <a:pt x="14" y="41"/>
                    </a:lnTo>
                    <a:lnTo>
                      <a:pt x="12" y="56"/>
                    </a:lnTo>
                    <a:lnTo>
                      <a:pt x="12" y="63"/>
                    </a:lnTo>
                    <a:lnTo>
                      <a:pt x="11" y="63"/>
                    </a:lnTo>
                    <a:lnTo>
                      <a:pt x="8" y="70"/>
                    </a:lnTo>
                    <a:lnTo>
                      <a:pt x="2" y="76"/>
                    </a:lnTo>
                    <a:lnTo>
                      <a:pt x="0" y="76"/>
                    </a:lnTo>
                    <a:lnTo>
                      <a:pt x="0" y="7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50" name="Freeform 1785">
                <a:extLst>
                  <a:ext uri="{FF2B5EF4-FFF2-40B4-BE49-F238E27FC236}">
                    <a16:creationId xmlns:a16="http://schemas.microsoft.com/office/drawing/2014/main" id="{3C82E284-966E-67CB-89A9-9212C33BCA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7" y="2236"/>
                <a:ext cx="10" cy="15"/>
              </a:xfrm>
              <a:custGeom>
                <a:avLst/>
                <a:gdLst>
                  <a:gd name="T0" fmla="*/ 15 w 41"/>
                  <a:gd name="T1" fmla="*/ 62 h 62"/>
                  <a:gd name="T2" fmla="*/ 21 w 41"/>
                  <a:gd name="T3" fmla="*/ 56 h 62"/>
                  <a:gd name="T4" fmla="*/ 26 w 41"/>
                  <a:gd name="T5" fmla="*/ 53 h 62"/>
                  <a:gd name="T6" fmla="*/ 26 w 41"/>
                  <a:gd name="T7" fmla="*/ 52 h 62"/>
                  <a:gd name="T8" fmla="*/ 29 w 41"/>
                  <a:gd name="T9" fmla="*/ 46 h 62"/>
                  <a:gd name="T10" fmla="*/ 31 w 41"/>
                  <a:gd name="T11" fmla="*/ 41 h 62"/>
                  <a:gd name="T12" fmla="*/ 36 w 41"/>
                  <a:gd name="T13" fmla="*/ 27 h 62"/>
                  <a:gd name="T14" fmla="*/ 41 w 41"/>
                  <a:gd name="T15" fmla="*/ 20 h 62"/>
                  <a:gd name="T16" fmla="*/ 41 w 41"/>
                  <a:gd name="T17" fmla="*/ 19 h 62"/>
                  <a:gd name="T18" fmla="*/ 39 w 41"/>
                  <a:gd name="T19" fmla="*/ 17 h 62"/>
                  <a:gd name="T20" fmla="*/ 4 w 41"/>
                  <a:gd name="T21" fmla="*/ 3 h 62"/>
                  <a:gd name="T22" fmla="*/ 0 w 41"/>
                  <a:gd name="T23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1" h="62">
                    <a:moveTo>
                      <a:pt x="15" y="62"/>
                    </a:moveTo>
                    <a:lnTo>
                      <a:pt x="21" y="56"/>
                    </a:lnTo>
                    <a:lnTo>
                      <a:pt x="26" y="53"/>
                    </a:lnTo>
                    <a:lnTo>
                      <a:pt x="26" y="52"/>
                    </a:lnTo>
                    <a:lnTo>
                      <a:pt x="29" y="46"/>
                    </a:lnTo>
                    <a:lnTo>
                      <a:pt x="31" y="41"/>
                    </a:lnTo>
                    <a:lnTo>
                      <a:pt x="36" y="27"/>
                    </a:lnTo>
                    <a:lnTo>
                      <a:pt x="41" y="20"/>
                    </a:lnTo>
                    <a:lnTo>
                      <a:pt x="41" y="19"/>
                    </a:lnTo>
                    <a:lnTo>
                      <a:pt x="39" y="17"/>
                    </a:lnTo>
                    <a:lnTo>
                      <a:pt x="4" y="3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51" name="Freeform 1786">
                <a:extLst>
                  <a:ext uri="{FF2B5EF4-FFF2-40B4-BE49-F238E27FC236}">
                    <a16:creationId xmlns:a16="http://schemas.microsoft.com/office/drawing/2014/main" id="{48416867-E3C9-C03B-C709-46D4AB1542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0" y="2251"/>
                <a:ext cx="9" cy="5"/>
              </a:xfrm>
              <a:custGeom>
                <a:avLst/>
                <a:gdLst>
                  <a:gd name="T0" fmla="*/ 35 w 35"/>
                  <a:gd name="T1" fmla="*/ 18 h 18"/>
                  <a:gd name="T2" fmla="*/ 33 w 35"/>
                  <a:gd name="T3" fmla="*/ 18 h 18"/>
                  <a:gd name="T4" fmla="*/ 27 w 35"/>
                  <a:gd name="T5" fmla="*/ 10 h 18"/>
                  <a:gd name="T6" fmla="*/ 21 w 35"/>
                  <a:gd name="T7" fmla="*/ 5 h 18"/>
                  <a:gd name="T8" fmla="*/ 20 w 35"/>
                  <a:gd name="T9" fmla="*/ 4 h 18"/>
                  <a:gd name="T10" fmla="*/ 16 w 35"/>
                  <a:gd name="T11" fmla="*/ 4 h 18"/>
                  <a:gd name="T12" fmla="*/ 6 w 35"/>
                  <a:gd name="T13" fmla="*/ 1 h 18"/>
                  <a:gd name="T14" fmla="*/ 3 w 35"/>
                  <a:gd name="T15" fmla="*/ 0 h 18"/>
                  <a:gd name="T16" fmla="*/ 0 w 35"/>
                  <a:gd name="T1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5" h="18">
                    <a:moveTo>
                      <a:pt x="35" y="18"/>
                    </a:moveTo>
                    <a:lnTo>
                      <a:pt x="33" y="18"/>
                    </a:lnTo>
                    <a:lnTo>
                      <a:pt x="27" y="10"/>
                    </a:lnTo>
                    <a:lnTo>
                      <a:pt x="21" y="5"/>
                    </a:lnTo>
                    <a:lnTo>
                      <a:pt x="20" y="4"/>
                    </a:lnTo>
                    <a:lnTo>
                      <a:pt x="16" y="4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52" name="Freeform 1787">
                <a:extLst>
                  <a:ext uri="{FF2B5EF4-FFF2-40B4-BE49-F238E27FC236}">
                    <a16:creationId xmlns:a16="http://schemas.microsoft.com/office/drawing/2014/main" id="{F1097E67-F5FE-D019-2977-81E5A4D499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0" y="2251"/>
                <a:ext cx="0" cy="0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53" name="Freeform 1788">
                <a:extLst>
                  <a:ext uri="{FF2B5EF4-FFF2-40B4-BE49-F238E27FC236}">
                    <a16:creationId xmlns:a16="http://schemas.microsoft.com/office/drawing/2014/main" id="{C1A801A3-BC18-EC1B-61A5-E43B4CF658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5" y="2233"/>
                <a:ext cx="39" cy="21"/>
              </a:xfrm>
              <a:custGeom>
                <a:avLst/>
                <a:gdLst>
                  <a:gd name="T0" fmla="*/ 157 w 157"/>
                  <a:gd name="T1" fmla="*/ 0 h 84"/>
                  <a:gd name="T2" fmla="*/ 144 w 157"/>
                  <a:gd name="T3" fmla="*/ 6 h 84"/>
                  <a:gd name="T4" fmla="*/ 134 w 157"/>
                  <a:gd name="T5" fmla="*/ 6 h 84"/>
                  <a:gd name="T6" fmla="*/ 126 w 157"/>
                  <a:gd name="T7" fmla="*/ 1 h 84"/>
                  <a:gd name="T8" fmla="*/ 120 w 157"/>
                  <a:gd name="T9" fmla="*/ 1 h 84"/>
                  <a:gd name="T10" fmla="*/ 116 w 157"/>
                  <a:gd name="T11" fmla="*/ 4 h 84"/>
                  <a:gd name="T12" fmla="*/ 108 w 157"/>
                  <a:gd name="T13" fmla="*/ 8 h 84"/>
                  <a:gd name="T14" fmla="*/ 106 w 157"/>
                  <a:gd name="T15" fmla="*/ 10 h 84"/>
                  <a:gd name="T16" fmla="*/ 106 w 157"/>
                  <a:gd name="T17" fmla="*/ 11 h 84"/>
                  <a:gd name="T18" fmla="*/ 105 w 157"/>
                  <a:gd name="T19" fmla="*/ 14 h 84"/>
                  <a:gd name="T20" fmla="*/ 105 w 157"/>
                  <a:gd name="T21" fmla="*/ 17 h 84"/>
                  <a:gd name="T22" fmla="*/ 104 w 157"/>
                  <a:gd name="T23" fmla="*/ 17 h 84"/>
                  <a:gd name="T24" fmla="*/ 95 w 157"/>
                  <a:gd name="T25" fmla="*/ 25 h 84"/>
                  <a:gd name="T26" fmla="*/ 88 w 157"/>
                  <a:gd name="T27" fmla="*/ 31 h 84"/>
                  <a:gd name="T28" fmla="*/ 87 w 157"/>
                  <a:gd name="T29" fmla="*/ 32 h 84"/>
                  <a:gd name="T30" fmla="*/ 75 w 157"/>
                  <a:gd name="T31" fmla="*/ 41 h 84"/>
                  <a:gd name="T32" fmla="*/ 63 w 157"/>
                  <a:gd name="T33" fmla="*/ 47 h 84"/>
                  <a:gd name="T34" fmla="*/ 59 w 157"/>
                  <a:gd name="T35" fmla="*/ 49 h 84"/>
                  <a:gd name="T36" fmla="*/ 53 w 157"/>
                  <a:gd name="T37" fmla="*/ 53 h 84"/>
                  <a:gd name="T38" fmla="*/ 53 w 157"/>
                  <a:gd name="T39" fmla="*/ 64 h 84"/>
                  <a:gd name="T40" fmla="*/ 55 w 157"/>
                  <a:gd name="T41" fmla="*/ 70 h 84"/>
                  <a:gd name="T42" fmla="*/ 58 w 157"/>
                  <a:gd name="T43" fmla="*/ 71 h 84"/>
                  <a:gd name="T44" fmla="*/ 58 w 157"/>
                  <a:gd name="T45" fmla="*/ 73 h 84"/>
                  <a:gd name="T46" fmla="*/ 53 w 157"/>
                  <a:gd name="T47" fmla="*/ 73 h 84"/>
                  <a:gd name="T48" fmla="*/ 52 w 157"/>
                  <a:gd name="T49" fmla="*/ 74 h 84"/>
                  <a:gd name="T50" fmla="*/ 51 w 157"/>
                  <a:gd name="T51" fmla="*/ 74 h 84"/>
                  <a:gd name="T52" fmla="*/ 51 w 157"/>
                  <a:gd name="T53" fmla="*/ 73 h 84"/>
                  <a:gd name="T54" fmla="*/ 49 w 157"/>
                  <a:gd name="T55" fmla="*/ 66 h 84"/>
                  <a:gd name="T56" fmla="*/ 48 w 157"/>
                  <a:gd name="T57" fmla="*/ 66 h 84"/>
                  <a:gd name="T58" fmla="*/ 46 w 157"/>
                  <a:gd name="T59" fmla="*/ 64 h 84"/>
                  <a:gd name="T60" fmla="*/ 44 w 157"/>
                  <a:gd name="T61" fmla="*/ 64 h 84"/>
                  <a:gd name="T62" fmla="*/ 41 w 157"/>
                  <a:gd name="T63" fmla="*/ 66 h 84"/>
                  <a:gd name="T64" fmla="*/ 32 w 157"/>
                  <a:gd name="T65" fmla="*/ 66 h 84"/>
                  <a:gd name="T66" fmla="*/ 22 w 157"/>
                  <a:gd name="T67" fmla="*/ 61 h 84"/>
                  <a:gd name="T68" fmla="*/ 17 w 157"/>
                  <a:gd name="T69" fmla="*/ 60 h 84"/>
                  <a:gd name="T70" fmla="*/ 15 w 157"/>
                  <a:gd name="T71" fmla="*/ 59 h 84"/>
                  <a:gd name="T72" fmla="*/ 14 w 157"/>
                  <a:gd name="T73" fmla="*/ 60 h 84"/>
                  <a:gd name="T74" fmla="*/ 0 w 157"/>
                  <a:gd name="T75" fmla="*/ 83 h 84"/>
                  <a:gd name="T76" fmla="*/ 0 w 157"/>
                  <a:gd name="T77" fmla="*/ 84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57" h="84">
                    <a:moveTo>
                      <a:pt x="157" y="0"/>
                    </a:moveTo>
                    <a:lnTo>
                      <a:pt x="144" y="6"/>
                    </a:lnTo>
                    <a:lnTo>
                      <a:pt x="134" y="6"/>
                    </a:lnTo>
                    <a:lnTo>
                      <a:pt x="126" y="1"/>
                    </a:lnTo>
                    <a:lnTo>
                      <a:pt x="120" y="1"/>
                    </a:lnTo>
                    <a:lnTo>
                      <a:pt x="116" y="4"/>
                    </a:lnTo>
                    <a:lnTo>
                      <a:pt x="108" y="8"/>
                    </a:lnTo>
                    <a:lnTo>
                      <a:pt x="106" y="10"/>
                    </a:lnTo>
                    <a:lnTo>
                      <a:pt x="106" y="11"/>
                    </a:lnTo>
                    <a:lnTo>
                      <a:pt x="105" y="14"/>
                    </a:lnTo>
                    <a:lnTo>
                      <a:pt x="105" y="17"/>
                    </a:lnTo>
                    <a:lnTo>
                      <a:pt x="104" y="17"/>
                    </a:lnTo>
                    <a:lnTo>
                      <a:pt x="95" y="25"/>
                    </a:lnTo>
                    <a:lnTo>
                      <a:pt x="88" y="31"/>
                    </a:lnTo>
                    <a:lnTo>
                      <a:pt x="87" y="32"/>
                    </a:lnTo>
                    <a:lnTo>
                      <a:pt x="75" y="41"/>
                    </a:lnTo>
                    <a:lnTo>
                      <a:pt x="63" y="47"/>
                    </a:lnTo>
                    <a:lnTo>
                      <a:pt x="59" y="49"/>
                    </a:lnTo>
                    <a:lnTo>
                      <a:pt x="53" y="53"/>
                    </a:lnTo>
                    <a:lnTo>
                      <a:pt x="53" y="64"/>
                    </a:lnTo>
                    <a:lnTo>
                      <a:pt x="55" y="70"/>
                    </a:lnTo>
                    <a:lnTo>
                      <a:pt x="58" y="71"/>
                    </a:lnTo>
                    <a:lnTo>
                      <a:pt x="58" y="73"/>
                    </a:lnTo>
                    <a:lnTo>
                      <a:pt x="53" y="73"/>
                    </a:lnTo>
                    <a:lnTo>
                      <a:pt x="52" y="74"/>
                    </a:lnTo>
                    <a:lnTo>
                      <a:pt x="51" y="74"/>
                    </a:lnTo>
                    <a:lnTo>
                      <a:pt x="51" y="73"/>
                    </a:lnTo>
                    <a:lnTo>
                      <a:pt x="49" y="66"/>
                    </a:lnTo>
                    <a:lnTo>
                      <a:pt x="48" y="66"/>
                    </a:lnTo>
                    <a:lnTo>
                      <a:pt x="46" y="64"/>
                    </a:lnTo>
                    <a:lnTo>
                      <a:pt x="44" y="64"/>
                    </a:lnTo>
                    <a:lnTo>
                      <a:pt x="41" y="66"/>
                    </a:lnTo>
                    <a:lnTo>
                      <a:pt x="32" y="66"/>
                    </a:lnTo>
                    <a:lnTo>
                      <a:pt x="22" y="61"/>
                    </a:lnTo>
                    <a:lnTo>
                      <a:pt x="17" y="60"/>
                    </a:lnTo>
                    <a:lnTo>
                      <a:pt x="15" y="59"/>
                    </a:lnTo>
                    <a:lnTo>
                      <a:pt x="14" y="60"/>
                    </a:lnTo>
                    <a:lnTo>
                      <a:pt x="0" y="83"/>
                    </a:lnTo>
                    <a:lnTo>
                      <a:pt x="0" y="8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54" name="Freeform 1789">
                <a:extLst>
                  <a:ext uri="{FF2B5EF4-FFF2-40B4-BE49-F238E27FC236}">
                    <a16:creationId xmlns:a16="http://schemas.microsoft.com/office/drawing/2014/main" id="{3A9C046D-115A-C0CC-7AAE-A5E29558E5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5" y="2254"/>
                <a:ext cx="41" cy="27"/>
              </a:xfrm>
              <a:custGeom>
                <a:avLst/>
                <a:gdLst>
                  <a:gd name="T0" fmla="*/ 166 w 166"/>
                  <a:gd name="T1" fmla="*/ 109 h 109"/>
                  <a:gd name="T2" fmla="*/ 166 w 166"/>
                  <a:gd name="T3" fmla="*/ 107 h 109"/>
                  <a:gd name="T4" fmla="*/ 137 w 166"/>
                  <a:gd name="T5" fmla="*/ 87 h 109"/>
                  <a:gd name="T6" fmla="*/ 130 w 166"/>
                  <a:gd name="T7" fmla="*/ 84 h 109"/>
                  <a:gd name="T8" fmla="*/ 105 w 166"/>
                  <a:gd name="T9" fmla="*/ 67 h 109"/>
                  <a:gd name="T10" fmla="*/ 99 w 166"/>
                  <a:gd name="T11" fmla="*/ 66 h 109"/>
                  <a:gd name="T12" fmla="*/ 92 w 166"/>
                  <a:gd name="T13" fmla="*/ 66 h 109"/>
                  <a:gd name="T14" fmla="*/ 90 w 166"/>
                  <a:gd name="T15" fmla="*/ 67 h 109"/>
                  <a:gd name="T16" fmla="*/ 85 w 166"/>
                  <a:gd name="T17" fmla="*/ 67 h 109"/>
                  <a:gd name="T18" fmla="*/ 78 w 166"/>
                  <a:gd name="T19" fmla="*/ 71 h 109"/>
                  <a:gd name="T20" fmla="*/ 62 w 166"/>
                  <a:gd name="T21" fmla="*/ 73 h 109"/>
                  <a:gd name="T22" fmla="*/ 48 w 166"/>
                  <a:gd name="T23" fmla="*/ 64 h 109"/>
                  <a:gd name="T24" fmla="*/ 46 w 166"/>
                  <a:gd name="T25" fmla="*/ 63 h 109"/>
                  <a:gd name="T26" fmla="*/ 46 w 166"/>
                  <a:gd name="T27" fmla="*/ 60 h 109"/>
                  <a:gd name="T28" fmla="*/ 45 w 166"/>
                  <a:gd name="T29" fmla="*/ 57 h 109"/>
                  <a:gd name="T30" fmla="*/ 45 w 166"/>
                  <a:gd name="T31" fmla="*/ 56 h 109"/>
                  <a:gd name="T32" fmla="*/ 44 w 166"/>
                  <a:gd name="T33" fmla="*/ 50 h 109"/>
                  <a:gd name="T34" fmla="*/ 37 w 166"/>
                  <a:gd name="T35" fmla="*/ 35 h 109"/>
                  <a:gd name="T36" fmla="*/ 32 w 166"/>
                  <a:gd name="T37" fmla="*/ 32 h 109"/>
                  <a:gd name="T38" fmla="*/ 28 w 166"/>
                  <a:gd name="T39" fmla="*/ 26 h 109"/>
                  <a:gd name="T40" fmla="*/ 28 w 166"/>
                  <a:gd name="T41" fmla="*/ 22 h 109"/>
                  <a:gd name="T42" fmla="*/ 31 w 166"/>
                  <a:gd name="T43" fmla="*/ 17 h 109"/>
                  <a:gd name="T44" fmla="*/ 34 w 166"/>
                  <a:gd name="T45" fmla="*/ 15 h 109"/>
                  <a:gd name="T46" fmla="*/ 38 w 166"/>
                  <a:gd name="T47" fmla="*/ 11 h 109"/>
                  <a:gd name="T48" fmla="*/ 38 w 166"/>
                  <a:gd name="T49" fmla="*/ 10 h 109"/>
                  <a:gd name="T50" fmla="*/ 37 w 166"/>
                  <a:gd name="T51" fmla="*/ 10 h 109"/>
                  <a:gd name="T52" fmla="*/ 35 w 166"/>
                  <a:gd name="T53" fmla="*/ 7 h 109"/>
                  <a:gd name="T54" fmla="*/ 3 w 166"/>
                  <a:gd name="T55" fmla="*/ 0 h 109"/>
                  <a:gd name="T56" fmla="*/ 0 w 166"/>
                  <a:gd name="T57" fmla="*/ 0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66" h="109">
                    <a:moveTo>
                      <a:pt x="166" y="109"/>
                    </a:moveTo>
                    <a:lnTo>
                      <a:pt x="166" y="107"/>
                    </a:lnTo>
                    <a:lnTo>
                      <a:pt x="137" y="87"/>
                    </a:lnTo>
                    <a:lnTo>
                      <a:pt x="130" y="84"/>
                    </a:lnTo>
                    <a:lnTo>
                      <a:pt x="105" y="67"/>
                    </a:lnTo>
                    <a:lnTo>
                      <a:pt x="99" y="66"/>
                    </a:lnTo>
                    <a:lnTo>
                      <a:pt x="92" y="66"/>
                    </a:lnTo>
                    <a:lnTo>
                      <a:pt x="90" y="67"/>
                    </a:lnTo>
                    <a:lnTo>
                      <a:pt x="85" y="67"/>
                    </a:lnTo>
                    <a:lnTo>
                      <a:pt x="78" y="71"/>
                    </a:lnTo>
                    <a:lnTo>
                      <a:pt x="62" y="73"/>
                    </a:lnTo>
                    <a:lnTo>
                      <a:pt x="48" y="64"/>
                    </a:lnTo>
                    <a:lnTo>
                      <a:pt x="46" y="63"/>
                    </a:lnTo>
                    <a:lnTo>
                      <a:pt x="46" y="60"/>
                    </a:lnTo>
                    <a:lnTo>
                      <a:pt x="45" y="57"/>
                    </a:lnTo>
                    <a:lnTo>
                      <a:pt x="45" y="56"/>
                    </a:lnTo>
                    <a:lnTo>
                      <a:pt x="44" y="50"/>
                    </a:lnTo>
                    <a:lnTo>
                      <a:pt x="37" y="35"/>
                    </a:lnTo>
                    <a:lnTo>
                      <a:pt x="32" y="32"/>
                    </a:lnTo>
                    <a:lnTo>
                      <a:pt x="28" y="26"/>
                    </a:lnTo>
                    <a:lnTo>
                      <a:pt x="28" y="22"/>
                    </a:lnTo>
                    <a:lnTo>
                      <a:pt x="31" y="17"/>
                    </a:lnTo>
                    <a:lnTo>
                      <a:pt x="34" y="15"/>
                    </a:lnTo>
                    <a:lnTo>
                      <a:pt x="38" y="11"/>
                    </a:lnTo>
                    <a:lnTo>
                      <a:pt x="38" y="10"/>
                    </a:lnTo>
                    <a:lnTo>
                      <a:pt x="37" y="10"/>
                    </a:lnTo>
                    <a:lnTo>
                      <a:pt x="35" y="7"/>
                    </a:lnTo>
                    <a:lnTo>
                      <a:pt x="3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55" name="Freeform 1790">
                <a:extLst>
                  <a:ext uri="{FF2B5EF4-FFF2-40B4-BE49-F238E27FC236}">
                    <a16:creationId xmlns:a16="http://schemas.microsoft.com/office/drawing/2014/main" id="{3A960653-FFAC-C8B4-51AD-7532B4E576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9" y="2254"/>
                <a:ext cx="6" cy="2"/>
              </a:xfrm>
              <a:custGeom>
                <a:avLst/>
                <a:gdLst>
                  <a:gd name="T0" fmla="*/ 21 w 21"/>
                  <a:gd name="T1" fmla="*/ 0 h 8"/>
                  <a:gd name="T2" fmla="*/ 13 w 21"/>
                  <a:gd name="T3" fmla="*/ 7 h 8"/>
                  <a:gd name="T4" fmla="*/ 10 w 21"/>
                  <a:gd name="T5" fmla="*/ 8 h 8"/>
                  <a:gd name="T6" fmla="*/ 2 w 21"/>
                  <a:gd name="T7" fmla="*/ 4 h 8"/>
                  <a:gd name="T8" fmla="*/ 0 w 21"/>
                  <a:gd name="T9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" h="8">
                    <a:moveTo>
                      <a:pt x="21" y="0"/>
                    </a:moveTo>
                    <a:lnTo>
                      <a:pt x="13" y="7"/>
                    </a:lnTo>
                    <a:lnTo>
                      <a:pt x="10" y="8"/>
                    </a:lnTo>
                    <a:lnTo>
                      <a:pt x="2" y="4"/>
                    </a:lnTo>
                    <a:lnTo>
                      <a:pt x="0" y="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56" name="Freeform 1791">
                <a:extLst>
                  <a:ext uri="{FF2B5EF4-FFF2-40B4-BE49-F238E27FC236}">
                    <a16:creationId xmlns:a16="http://schemas.microsoft.com/office/drawing/2014/main" id="{CF3AECB1-2454-FB14-D878-21AACF7CFB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6" y="2256"/>
                <a:ext cx="33" cy="46"/>
              </a:xfrm>
              <a:custGeom>
                <a:avLst/>
                <a:gdLst>
                  <a:gd name="T0" fmla="*/ 132 w 132"/>
                  <a:gd name="T1" fmla="*/ 3 h 187"/>
                  <a:gd name="T2" fmla="*/ 127 w 132"/>
                  <a:gd name="T3" fmla="*/ 38 h 187"/>
                  <a:gd name="T4" fmla="*/ 107 w 132"/>
                  <a:gd name="T5" fmla="*/ 47 h 187"/>
                  <a:gd name="T6" fmla="*/ 100 w 132"/>
                  <a:gd name="T7" fmla="*/ 49 h 187"/>
                  <a:gd name="T8" fmla="*/ 81 w 132"/>
                  <a:gd name="T9" fmla="*/ 61 h 187"/>
                  <a:gd name="T10" fmla="*/ 74 w 132"/>
                  <a:gd name="T11" fmla="*/ 64 h 187"/>
                  <a:gd name="T12" fmla="*/ 65 w 132"/>
                  <a:gd name="T13" fmla="*/ 93 h 187"/>
                  <a:gd name="T14" fmla="*/ 57 w 132"/>
                  <a:gd name="T15" fmla="*/ 102 h 187"/>
                  <a:gd name="T16" fmla="*/ 65 w 132"/>
                  <a:gd name="T17" fmla="*/ 112 h 187"/>
                  <a:gd name="T18" fmla="*/ 71 w 132"/>
                  <a:gd name="T19" fmla="*/ 123 h 187"/>
                  <a:gd name="T20" fmla="*/ 74 w 132"/>
                  <a:gd name="T21" fmla="*/ 131 h 187"/>
                  <a:gd name="T22" fmla="*/ 67 w 132"/>
                  <a:gd name="T23" fmla="*/ 140 h 187"/>
                  <a:gd name="T24" fmla="*/ 65 w 132"/>
                  <a:gd name="T25" fmla="*/ 135 h 187"/>
                  <a:gd name="T26" fmla="*/ 60 w 132"/>
                  <a:gd name="T27" fmla="*/ 133 h 187"/>
                  <a:gd name="T28" fmla="*/ 54 w 132"/>
                  <a:gd name="T29" fmla="*/ 133 h 187"/>
                  <a:gd name="T30" fmla="*/ 50 w 132"/>
                  <a:gd name="T31" fmla="*/ 134 h 187"/>
                  <a:gd name="T32" fmla="*/ 44 w 132"/>
                  <a:gd name="T33" fmla="*/ 135 h 187"/>
                  <a:gd name="T34" fmla="*/ 48 w 132"/>
                  <a:gd name="T35" fmla="*/ 153 h 187"/>
                  <a:gd name="T36" fmla="*/ 46 w 132"/>
                  <a:gd name="T37" fmla="*/ 151 h 187"/>
                  <a:gd name="T38" fmla="*/ 41 w 132"/>
                  <a:gd name="T39" fmla="*/ 156 h 187"/>
                  <a:gd name="T40" fmla="*/ 50 w 132"/>
                  <a:gd name="T41" fmla="*/ 162 h 187"/>
                  <a:gd name="T42" fmla="*/ 53 w 132"/>
                  <a:gd name="T43" fmla="*/ 167 h 187"/>
                  <a:gd name="T44" fmla="*/ 50 w 132"/>
                  <a:gd name="T45" fmla="*/ 179 h 187"/>
                  <a:gd name="T46" fmla="*/ 48 w 132"/>
                  <a:gd name="T47" fmla="*/ 186 h 187"/>
                  <a:gd name="T48" fmla="*/ 47 w 132"/>
                  <a:gd name="T49" fmla="*/ 187 h 187"/>
                  <a:gd name="T50" fmla="*/ 37 w 132"/>
                  <a:gd name="T51" fmla="*/ 176 h 187"/>
                  <a:gd name="T52" fmla="*/ 34 w 132"/>
                  <a:gd name="T53" fmla="*/ 174 h 187"/>
                  <a:gd name="T54" fmla="*/ 29 w 132"/>
                  <a:gd name="T55" fmla="*/ 176 h 187"/>
                  <a:gd name="T56" fmla="*/ 25 w 132"/>
                  <a:gd name="T57" fmla="*/ 181 h 187"/>
                  <a:gd name="T58" fmla="*/ 21 w 132"/>
                  <a:gd name="T59" fmla="*/ 183 h 187"/>
                  <a:gd name="T60" fmla="*/ 19 w 132"/>
                  <a:gd name="T61" fmla="*/ 183 h 187"/>
                  <a:gd name="T62" fmla="*/ 4 w 132"/>
                  <a:gd name="T63" fmla="*/ 172 h 1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32" h="187">
                    <a:moveTo>
                      <a:pt x="132" y="0"/>
                    </a:moveTo>
                    <a:lnTo>
                      <a:pt x="132" y="3"/>
                    </a:lnTo>
                    <a:lnTo>
                      <a:pt x="127" y="33"/>
                    </a:lnTo>
                    <a:lnTo>
                      <a:pt x="127" y="38"/>
                    </a:lnTo>
                    <a:lnTo>
                      <a:pt x="124" y="38"/>
                    </a:lnTo>
                    <a:lnTo>
                      <a:pt x="107" y="47"/>
                    </a:lnTo>
                    <a:lnTo>
                      <a:pt x="106" y="47"/>
                    </a:lnTo>
                    <a:lnTo>
                      <a:pt x="100" y="49"/>
                    </a:lnTo>
                    <a:lnTo>
                      <a:pt x="99" y="49"/>
                    </a:lnTo>
                    <a:lnTo>
                      <a:pt x="81" y="61"/>
                    </a:lnTo>
                    <a:lnTo>
                      <a:pt x="79" y="61"/>
                    </a:lnTo>
                    <a:lnTo>
                      <a:pt x="74" y="64"/>
                    </a:lnTo>
                    <a:lnTo>
                      <a:pt x="74" y="74"/>
                    </a:lnTo>
                    <a:lnTo>
                      <a:pt x="65" y="93"/>
                    </a:lnTo>
                    <a:lnTo>
                      <a:pt x="60" y="100"/>
                    </a:lnTo>
                    <a:lnTo>
                      <a:pt x="57" y="102"/>
                    </a:lnTo>
                    <a:lnTo>
                      <a:pt x="57" y="103"/>
                    </a:lnTo>
                    <a:lnTo>
                      <a:pt x="65" y="112"/>
                    </a:lnTo>
                    <a:lnTo>
                      <a:pt x="71" y="121"/>
                    </a:lnTo>
                    <a:lnTo>
                      <a:pt x="71" y="123"/>
                    </a:lnTo>
                    <a:lnTo>
                      <a:pt x="74" y="126"/>
                    </a:lnTo>
                    <a:lnTo>
                      <a:pt x="74" y="131"/>
                    </a:lnTo>
                    <a:lnTo>
                      <a:pt x="72" y="134"/>
                    </a:lnTo>
                    <a:lnTo>
                      <a:pt x="67" y="140"/>
                    </a:lnTo>
                    <a:lnTo>
                      <a:pt x="65" y="137"/>
                    </a:lnTo>
                    <a:lnTo>
                      <a:pt x="65" y="135"/>
                    </a:lnTo>
                    <a:lnTo>
                      <a:pt x="61" y="133"/>
                    </a:lnTo>
                    <a:lnTo>
                      <a:pt x="60" y="133"/>
                    </a:lnTo>
                    <a:lnTo>
                      <a:pt x="55" y="131"/>
                    </a:lnTo>
                    <a:lnTo>
                      <a:pt x="54" y="133"/>
                    </a:lnTo>
                    <a:lnTo>
                      <a:pt x="51" y="133"/>
                    </a:lnTo>
                    <a:lnTo>
                      <a:pt x="50" y="134"/>
                    </a:lnTo>
                    <a:lnTo>
                      <a:pt x="44" y="134"/>
                    </a:lnTo>
                    <a:lnTo>
                      <a:pt x="44" y="135"/>
                    </a:lnTo>
                    <a:lnTo>
                      <a:pt x="48" y="149"/>
                    </a:lnTo>
                    <a:lnTo>
                      <a:pt x="48" y="153"/>
                    </a:lnTo>
                    <a:lnTo>
                      <a:pt x="47" y="153"/>
                    </a:lnTo>
                    <a:lnTo>
                      <a:pt x="46" y="151"/>
                    </a:lnTo>
                    <a:lnTo>
                      <a:pt x="41" y="151"/>
                    </a:lnTo>
                    <a:lnTo>
                      <a:pt x="41" y="156"/>
                    </a:lnTo>
                    <a:lnTo>
                      <a:pt x="43" y="159"/>
                    </a:lnTo>
                    <a:lnTo>
                      <a:pt x="50" y="162"/>
                    </a:lnTo>
                    <a:lnTo>
                      <a:pt x="51" y="166"/>
                    </a:lnTo>
                    <a:lnTo>
                      <a:pt x="53" y="167"/>
                    </a:lnTo>
                    <a:lnTo>
                      <a:pt x="53" y="170"/>
                    </a:lnTo>
                    <a:lnTo>
                      <a:pt x="50" y="179"/>
                    </a:lnTo>
                    <a:lnTo>
                      <a:pt x="50" y="183"/>
                    </a:lnTo>
                    <a:lnTo>
                      <a:pt x="48" y="186"/>
                    </a:lnTo>
                    <a:lnTo>
                      <a:pt x="48" y="187"/>
                    </a:lnTo>
                    <a:lnTo>
                      <a:pt x="47" y="187"/>
                    </a:lnTo>
                    <a:lnTo>
                      <a:pt x="40" y="183"/>
                    </a:lnTo>
                    <a:lnTo>
                      <a:pt x="37" y="176"/>
                    </a:lnTo>
                    <a:lnTo>
                      <a:pt x="36" y="174"/>
                    </a:lnTo>
                    <a:lnTo>
                      <a:pt x="34" y="174"/>
                    </a:lnTo>
                    <a:lnTo>
                      <a:pt x="32" y="176"/>
                    </a:lnTo>
                    <a:lnTo>
                      <a:pt x="29" y="176"/>
                    </a:lnTo>
                    <a:lnTo>
                      <a:pt x="26" y="179"/>
                    </a:lnTo>
                    <a:lnTo>
                      <a:pt x="25" y="181"/>
                    </a:lnTo>
                    <a:lnTo>
                      <a:pt x="23" y="183"/>
                    </a:lnTo>
                    <a:lnTo>
                      <a:pt x="21" y="183"/>
                    </a:lnTo>
                    <a:lnTo>
                      <a:pt x="19" y="184"/>
                    </a:lnTo>
                    <a:lnTo>
                      <a:pt x="19" y="183"/>
                    </a:lnTo>
                    <a:lnTo>
                      <a:pt x="5" y="172"/>
                    </a:lnTo>
                    <a:lnTo>
                      <a:pt x="4" y="172"/>
                    </a:lnTo>
                    <a:lnTo>
                      <a:pt x="0" y="16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57" name="Freeform 1792">
                <a:extLst>
                  <a:ext uri="{FF2B5EF4-FFF2-40B4-BE49-F238E27FC236}">
                    <a16:creationId xmlns:a16="http://schemas.microsoft.com/office/drawing/2014/main" id="{7E4CBC4E-CFA7-03E7-7105-BCEB8CD6C3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4" y="2212"/>
                <a:ext cx="0" cy="5"/>
              </a:xfrm>
              <a:custGeom>
                <a:avLst/>
                <a:gdLst>
                  <a:gd name="T0" fmla="*/ 3 w 3"/>
                  <a:gd name="T1" fmla="*/ 23 h 23"/>
                  <a:gd name="T2" fmla="*/ 0 w 3"/>
                  <a:gd name="T3" fmla="*/ 21 h 23"/>
                  <a:gd name="T4" fmla="*/ 0 w 3"/>
                  <a:gd name="T5" fmla="*/ 20 h 23"/>
                  <a:gd name="T6" fmla="*/ 3 w 3"/>
                  <a:gd name="T7" fmla="*/ 10 h 23"/>
                  <a:gd name="T8" fmla="*/ 3 w 3"/>
                  <a:gd name="T9" fmla="*/ 6 h 23"/>
                  <a:gd name="T10" fmla="*/ 2 w 3"/>
                  <a:gd name="T11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23">
                    <a:moveTo>
                      <a:pt x="3" y="23"/>
                    </a:moveTo>
                    <a:lnTo>
                      <a:pt x="0" y="21"/>
                    </a:lnTo>
                    <a:lnTo>
                      <a:pt x="0" y="20"/>
                    </a:lnTo>
                    <a:lnTo>
                      <a:pt x="3" y="10"/>
                    </a:lnTo>
                    <a:lnTo>
                      <a:pt x="3" y="6"/>
                    </a:lnTo>
                    <a:lnTo>
                      <a:pt x="2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58" name="Freeform 1793">
                <a:extLst>
                  <a:ext uri="{FF2B5EF4-FFF2-40B4-BE49-F238E27FC236}">
                    <a16:creationId xmlns:a16="http://schemas.microsoft.com/office/drawing/2014/main" id="{E8C789AF-C541-247C-BBB6-A403BBC846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4" y="2217"/>
                <a:ext cx="10" cy="16"/>
              </a:xfrm>
              <a:custGeom>
                <a:avLst/>
                <a:gdLst>
                  <a:gd name="T0" fmla="*/ 0 w 38"/>
                  <a:gd name="T1" fmla="*/ 0 h 61"/>
                  <a:gd name="T2" fmla="*/ 0 w 38"/>
                  <a:gd name="T3" fmla="*/ 1 h 61"/>
                  <a:gd name="T4" fmla="*/ 3 w 38"/>
                  <a:gd name="T5" fmla="*/ 19 h 61"/>
                  <a:gd name="T6" fmla="*/ 4 w 38"/>
                  <a:gd name="T7" fmla="*/ 19 h 61"/>
                  <a:gd name="T8" fmla="*/ 15 w 38"/>
                  <a:gd name="T9" fmla="*/ 29 h 61"/>
                  <a:gd name="T10" fmla="*/ 19 w 38"/>
                  <a:gd name="T11" fmla="*/ 33 h 61"/>
                  <a:gd name="T12" fmla="*/ 24 w 38"/>
                  <a:gd name="T13" fmla="*/ 39 h 61"/>
                  <a:gd name="T14" fmla="*/ 32 w 38"/>
                  <a:gd name="T15" fmla="*/ 53 h 61"/>
                  <a:gd name="T16" fmla="*/ 38 w 38"/>
                  <a:gd name="T17" fmla="*/ 60 h 61"/>
                  <a:gd name="T18" fmla="*/ 38 w 38"/>
                  <a:gd name="T19" fmla="*/ 61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8" h="61">
                    <a:moveTo>
                      <a:pt x="0" y="0"/>
                    </a:moveTo>
                    <a:lnTo>
                      <a:pt x="0" y="1"/>
                    </a:lnTo>
                    <a:lnTo>
                      <a:pt x="3" y="19"/>
                    </a:lnTo>
                    <a:lnTo>
                      <a:pt x="4" y="19"/>
                    </a:lnTo>
                    <a:lnTo>
                      <a:pt x="15" y="29"/>
                    </a:lnTo>
                    <a:lnTo>
                      <a:pt x="19" y="33"/>
                    </a:lnTo>
                    <a:lnTo>
                      <a:pt x="24" y="39"/>
                    </a:lnTo>
                    <a:lnTo>
                      <a:pt x="32" y="53"/>
                    </a:lnTo>
                    <a:lnTo>
                      <a:pt x="38" y="60"/>
                    </a:lnTo>
                    <a:lnTo>
                      <a:pt x="38" y="6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59" name="Freeform 1794">
                <a:extLst>
                  <a:ext uri="{FF2B5EF4-FFF2-40B4-BE49-F238E27FC236}">
                    <a16:creationId xmlns:a16="http://schemas.microsoft.com/office/drawing/2014/main" id="{6A82AE15-C2A1-47F9-BE2C-4F1C5AB320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4" y="2233"/>
                <a:ext cx="20" cy="48"/>
              </a:xfrm>
              <a:custGeom>
                <a:avLst/>
                <a:gdLst>
                  <a:gd name="T0" fmla="*/ 0 w 81"/>
                  <a:gd name="T1" fmla="*/ 0 h 193"/>
                  <a:gd name="T2" fmla="*/ 2 w 81"/>
                  <a:gd name="T3" fmla="*/ 3 h 193"/>
                  <a:gd name="T4" fmla="*/ 2 w 81"/>
                  <a:gd name="T5" fmla="*/ 4 h 193"/>
                  <a:gd name="T6" fmla="*/ 11 w 81"/>
                  <a:gd name="T7" fmla="*/ 13 h 193"/>
                  <a:gd name="T8" fmla="*/ 32 w 81"/>
                  <a:gd name="T9" fmla="*/ 38 h 193"/>
                  <a:gd name="T10" fmla="*/ 33 w 81"/>
                  <a:gd name="T11" fmla="*/ 38 h 193"/>
                  <a:gd name="T12" fmla="*/ 36 w 81"/>
                  <a:gd name="T13" fmla="*/ 41 h 193"/>
                  <a:gd name="T14" fmla="*/ 35 w 81"/>
                  <a:gd name="T15" fmla="*/ 46 h 193"/>
                  <a:gd name="T16" fmla="*/ 43 w 81"/>
                  <a:gd name="T17" fmla="*/ 50 h 193"/>
                  <a:gd name="T18" fmla="*/ 54 w 81"/>
                  <a:gd name="T19" fmla="*/ 50 h 193"/>
                  <a:gd name="T20" fmla="*/ 57 w 81"/>
                  <a:gd name="T21" fmla="*/ 49 h 193"/>
                  <a:gd name="T22" fmla="*/ 67 w 81"/>
                  <a:gd name="T23" fmla="*/ 52 h 193"/>
                  <a:gd name="T24" fmla="*/ 67 w 81"/>
                  <a:gd name="T25" fmla="*/ 64 h 193"/>
                  <a:gd name="T26" fmla="*/ 65 w 81"/>
                  <a:gd name="T27" fmla="*/ 68 h 193"/>
                  <a:gd name="T28" fmla="*/ 65 w 81"/>
                  <a:gd name="T29" fmla="*/ 71 h 193"/>
                  <a:gd name="T30" fmla="*/ 62 w 81"/>
                  <a:gd name="T31" fmla="*/ 74 h 193"/>
                  <a:gd name="T32" fmla="*/ 60 w 81"/>
                  <a:gd name="T33" fmla="*/ 80 h 193"/>
                  <a:gd name="T34" fmla="*/ 54 w 81"/>
                  <a:gd name="T35" fmla="*/ 87 h 193"/>
                  <a:gd name="T36" fmla="*/ 48 w 81"/>
                  <a:gd name="T37" fmla="*/ 98 h 193"/>
                  <a:gd name="T38" fmla="*/ 53 w 81"/>
                  <a:gd name="T39" fmla="*/ 98 h 193"/>
                  <a:gd name="T40" fmla="*/ 60 w 81"/>
                  <a:gd name="T41" fmla="*/ 116 h 193"/>
                  <a:gd name="T42" fmla="*/ 60 w 81"/>
                  <a:gd name="T43" fmla="*/ 117 h 193"/>
                  <a:gd name="T44" fmla="*/ 65 w 81"/>
                  <a:gd name="T45" fmla="*/ 121 h 193"/>
                  <a:gd name="T46" fmla="*/ 67 w 81"/>
                  <a:gd name="T47" fmla="*/ 121 h 193"/>
                  <a:gd name="T48" fmla="*/ 78 w 81"/>
                  <a:gd name="T49" fmla="*/ 123 h 193"/>
                  <a:gd name="T50" fmla="*/ 81 w 81"/>
                  <a:gd name="T51" fmla="*/ 123 h 193"/>
                  <a:gd name="T52" fmla="*/ 79 w 81"/>
                  <a:gd name="T53" fmla="*/ 124 h 193"/>
                  <a:gd name="T54" fmla="*/ 75 w 81"/>
                  <a:gd name="T55" fmla="*/ 127 h 193"/>
                  <a:gd name="T56" fmla="*/ 74 w 81"/>
                  <a:gd name="T57" fmla="*/ 130 h 193"/>
                  <a:gd name="T58" fmla="*/ 60 w 81"/>
                  <a:gd name="T59" fmla="*/ 145 h 193"/>
                  <a:gd name="T60" fmla="*/ 57 w 81"/>
                  <a:gd name="T61" fmla="*/ 147 h 193"/>
                  <a:gd name="T62" fmla="*/ 55 w 81"/>
                  <a:gd name="T63" fmla="*/ 148 h 193"/>
                  <a:gd name="T64" fmla="*/ 50 w 81"/>
                  <a:gd name="T65" fmla="*/ 148 h 193"/>
                  <a:gd name="T66" fmla="*/ 47 w 81"/>
                  <a:gd name="T67" fmla="*/ 147 h 193"/>
                  <a:gd name="T68" fmla="*/ 43 w 81"/>
                  <a:gd name="T69" fmla="*/ 147 h 193"/>
                  <a:gd name="T70" fmla="*/ 32 w 81"/>
                  <a:gd name="T71" fmla="*/ 150 h 193"/>
                  <a:gd name="T72" fmla="*/ 30 w 81"/>
                  <a:gd name="T73" fmla="*/ 150 h 193"/>
                  <a:gd name="T74" fmla="*/ 19 w 81"/>
                  <a:gd name="T75" fmla="*/ 158 h 193"/>
                  <a:gd name="T76" fmla="*/ 4 w 81"/>
                  <a:gd name="T77" fmla="*/ 166 h 193"/>
                  <a:gd name="T78" fmla="*/ 12 w 81"/>
                  <a:gd name="T79" fmla="*/ 175 h 193"/>
                  <a:gd name="T80" fmla="*/ 12 w 81"/>
                  <a:gd name="T81" fmla="*/ 177 h 193"/>
                  <a:gd name="T82" fmla="*/ 14 w 81"/>
                  <a:gd name="T83" fmla="*/ 187 h 193"/>
                  <a:gd name="T84" fmla="*/ 14 w 81"/>
                  <a:gd name="T85" fmla="*/ 189 h 193"/>
                  <a:gd name="T86" fmla="*/ 9 w 81"/>
                  <a:gd name="T87" fmla="*/ 193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81" h="193">
                    <a:moveTo>
                      <a:pt x="0" y="0"/>
                    </a:moveTo>
                    <a:lnTo>
                      <a:pt x="2" y="3"/>
                    </a:lnTo>
                    <a:lnTo>
                      <a:pt x="2" y="4"/>
                    </a:lnTo>
                    <a:lnTo>
                      <a:pt x="11" y="13"/>
                    </a:lnTo>
                    <a:lnTo>
                      <a:pt x="32" y="38"/>
                    </a:lnTo>
                    <a:lnTo>
                      <a:pt x="33" y="38"/>
                    </a:lnTo>
                    <a:lnTo>
                      <a:pt x="36" y="41"/>
                    </a:lnTo>
                    <a:lnTo>
                      <a:pt x="35" y="46"/>
                    </a:lnTo>
                    <a:lnTo>
                      <a:pt x="43" y="50"/>
                    </a:lnTo>
                    <a:lnTo>
                      <a:pt x="54" y="50"/>
                    </a:lnTo>
                    <a:lnTo>
                      <a:pt x="57" y="49"/>
                    </a:lnTo>
                    <a:lnTo>
                      <a:pt x="67" y="52"/>
                    </a:lnTo>
                    <a:lnTo>
                      <a:pt x="67" y="64"/>
                    </a:lnTo>
                    <a:lnTo>
                      <a:pt x="65" y="68"/>
                    </a:lnTo>
                    <a:lnTo>
                      <a:pt x="65" y="71"/>
                    </a:lnTo>
                    <a:lnTo>
                      <a:pt x="62" y="74"/>
                    </a:lnTo>
                    <a:lnTo>
                      <a:pt x="60" y="80"/>
                    </a:lnTo>
                    <a:lnTo>
                      <a:pt x="54" y="87"/>
                    </a:lnTo>
                    <a:lnTo>
                      <a:pt x="48" y="98"/>
                    </a:lnTo>
                    <a:lnTo>
                      <a:pt x="53" y="98"/>
                    </a:lnTo>
                    <a:lnTo>
                      <a:pt x="60" y="116"/>
                    </a:lnTo>
                    <a:lnTo>
                      <a:pt x="60" y="117"/>
                    </a:lnTo>
                    <a:lnTo>
                      <a:pt x="65" y="121"/>
                    </a:lnTo>
                    <a:lnTo>
                      <a:pt x="67" y="121"/>
                    </a:lnTo>
                    <a:lnTo>
                      <a:pt x="78" y="123"/>
                    </a:lnTo>
                    <a:lnTo>
                      <a:pt x="81" y="123"/>
                    </a:lnTo>
                    <a:lnTo>
                      <a:pt x="79" y="124"/>
                    </a:lnTo>
                    <a:lnTo>
                      <a:pt x="75" y="127"/>
                    </a:lnTo>
                    <a:lnTo>
                      <a:pt x="74" y="130"/>
                    </a:lnTo>
                    <a:lnTo>
                      <a:pt x="60" y="145"/>
                    </a:lnTo>
                    <a:lnTo>
                      <a:pt x="57" y="147"/>
                    </a:lnTo>
                    <a:lnTo>
                      <a:pt x="55" y="148"/>
                    </a:lnTo>
                    <a:lnTo>
                      <a:pt x="50" y="148"/>
                    </a:lnTo>
                    <a:lnTo>
                      <a:pt x="47" y="147"/>
                    </a:lnTo>
                    <a:lnTo>
                      <a:pt x="43" y="147"/>
                    </a:lnTo>
                    <a:lnTo>
                      <a:pt x="32" y="150"/>
                    </a:lnTo>
                    <a:lnTo>
                      <a:pt x="30" y="150"/>
                    </a:lnTo>
                    <a:lnTo>
                      <a:pt x="19" y="158"/>
                    </a:lnTo>
                    <a:lnTo>
                      <a:pt x="4" y="166"/>
                    </a:lnTo>
                    <a:lnTo>
                      <a:pt x="12" y="175"/>
                    </a:lnTo>
                    <a:lnTo>
                      <a:pt x="12" y="177"/>
                    </a:lnTo>
                    <a:lnTo>
                      <a:pt x="14" y="187"/>
                    </a:lnTo>
                    <a:lnTo>
                      <a:pt x="14" y="189"/>
                    </a:lnTo>
                    <a:lnTo>
                      <a:pt x="9" y="19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60" name="Freeform 1795">
                <a:extLst>
                  <a:ext uri="{FF2B5EF4-FFF2-40B4-BE49-F238E27FC236}">
                    <a16:creationId xmlns:a16="http://schemas.microsoft.com/office/drawing/2014/main" id="{7A561874-5094-738A-B39A-79BE664A03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3" y="2282"/>
                <a:ext cx="39" cy="34"/>
              </a:xfrm>
              <a:custGeom>
                <a:avLst/>
                <a:gdLst>
                  <a:gd name="T0" fmla="*/ 4 w 154"/>
                  <a:gd name="T1" fmla="*/ 110 h 134"/>
                  <a:gd name="T2" fmla="*/ 0 w 154"/>
                  <a:gd name="T3" fmla="*/ 118 h 134"/>
                  <a:gd name="T4" fmla="*/ 6 w 154"/>
                  <a:gd name="T5" fmla="*/ 122 h 134"/>
                  <a:gd name="T6" fmla="*/ 13 w 154"/>
                  <a:gd name="T7" fmla="*/ 129 h 134"/>
                  <a:gd name="T8" fmla="*/ 23 w 154"/>
                  <a:gd name="T9" fmla="*/ 134 h 134"/>
                  <a:gd name="T10" fmla="*/ 24 w 154"/>
                  <a:gd name="T11" fmla="*/ 133 h 134"/>
                  <a:gd name="T12" fmla="*/ 24 w 154"/>
                  <a:gd name="T13" fmla="*/ 132 h 134"/>
                  <a:gd name="T14" fmla="*/ 31 w 154"/>
                  <a:gd name="T15" fmla="*/ 126 h 134"/>
                  <a:gd name="T16" fmla="*/ 42 w 154"/>
                  <a:gd name="T17" fmla="*/ 119 h 134"/>
                  <a:gd name="T18" fmla="*/ 45 w 154"/>
                  <a:gd name="T19" fmla="*/ 118 h 134"/>
                  <a:gd name="T20" fmla="*/ 49 w 154"/>
                  <a:gd name="T21" fmla="*/ 115 h 134"/>
                  <a:gd name="T22" fmla="*/ 50 w 154"/>
                  <a:gd name="T23" fmla="*/ 115 h 134"/>
                  <a:gd name="T24" fmla="*/ 56 w 154"/>
                  <a:gd name="T25" fmla="*/ 112 h 134"/>
                  <a:gd name="T26" fmla="*/ 69 w 154"/>
                  <a:gd name="T27" fmla="*/ 107 h 134"/>
                  <a:gd name="T28" fmla="*/ 71 w 154"/>
                  <a:gd name="T29" fmla="*/ 110 h 134"/>
                  <a:gd name="T30" fmla="*/ 71 w 154"/>
                  <a:gd name="T31" fmla="*/ 112 h 134"/>
                  <a:gd name="T32" fmla="*/ 73 w 154"/>
                  <a:gd name="T33" fmla="*/ 116 h 134"/>
                  <a:gd name="T34" fmla="*/ 73 w 154"/>
                  <a:gd name="T35" fmla="*/ 118 h 134"/>
                  <a:gd name="T36" fmla="*/ 74 w 154"/>
                  <a:gd name="T37" fmla="*/ 119 h 134"/>
                  <a:gd name="T38" fmla="*/ 80 w 154"/>
                  <a:gd name="T39" fmla="*/ 120 h 134"/>
                  <a:gd name="T40" fmla="*/ 85 w 154"/>
                  <a:gd name="T41" fmla="*/ 123 h 134"/>
                  <a:gd name="T42" fmla="*/ 88 w 154"/>
                  <a:gd name="T43" fmla="*/ 120 h 134"/>
                  <a:gd name="T44" fmla="*/ 94 w 154"/>
                  <a:gd name="T45" fmla="*/ 105 h 134"/>
                  <a:gd name="T46" fmla="*/ 90 w 154"/>
                  <a:gd name="T47" fmla="*/ 102 h 134"/>
                  <a:gd name="T48" fmla="*/ 87 w 154"/>
                  <a:gd name="T49" fmla="*/ 97 h 134"/>
                  <a:gd name="T50" fmla="*/ 87 w 154"/>
                  <a:gd name="T51" fmla="*/ 94 h 134"/>
                  <a:gd name="T52" fmla="*/ 91 w 154"/>
                  <a:gd name="T53" fmla="*/ 86 h 134"/>
                  <a:gd name="T54" fmla="*/ 98 w 154"/>
                  <a:gd name="T55" fmla="*/ 67 h 134"/>
                  <a:gd name="T56" fmla="*/ 99 w 154"/>
                  <a:gd name="T57" fmla="*/ 66 h 134"/>
                  <a:gd name="T58" fmla="*/ 112 w 154"/>
                  <a:gd name="T59" fmla="*/ 49 h 134"/>
                  <a:gd name="T60" fmla="*/ 115 w 154"/>
                  <a:gd name="T61" fmla="*/ 46 h 134"/>
                  <a:gd name="T62" fmla="*/ 119 w 154"/>
                  <a:gd name="T63" fmla="*/ 41 h 134"/>
                  <a:gd name="T64" fmla="*/ 127 w 154"/>
                  <a:gd name="T65" fmla="*/ 28 h 134"/>
                  <a:gd name="T66" fmla="*/ 138 w 154"/>
                  <a:gd name="T67" fmla="*/ 16 h 134"/>
                  <a:gd name="T68" fmla="*/ 138 w 154"/>
                  <a:gd name="T69" fmla="*/ 13 h 134"/>
                  <a:gd name="T70" fmla="*/ 141 w 154"/>
                  <a:gd name="T71" fmla="*/ 9 h 134"/>
                  <a:gd name="T72" fmla="*/ 144 w 154"/>
                  <a:gd name="T73" fmla="*/ 6 h 134"/>
                  <a:gd name="T74" fmla="*/ 150 w 154"/>
                  <a:gd name="T75" fmla="*/ 2 h 134"/>
                  <a:gd name="T76" fmla="*/ 151 w 154"/>
                  <a:gd name="T77" fmla="*/ 0 h 134"/>
                  <a:gd name="T78" fmla="*/ 154 w 154"/>
                  <a:gd name="T79" fmla="*/ 0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54" h="134">
                    <a:moveTo>
                      <a:pt x="4" y="110"/>
                    </a:moveTo>
                    <a:lnTo>
                      <a:pt x="0" y="118"/>
                    </a:lnTo>
                    <a:lnTo>
                      <a:pt x="6" y="122"/>
                    </a:lnTo>
                    <a:lnTo>
                      <a:pt x="13" y="129"/>
                    </a:lnTo>
                    <a:lnTo>
                      <a:pt x="23" y="134"/>
                    </a:lnTo>
                    <a:lnTo>
                      <a:pt x="24" y="133"/>
                    </a:lnTo>
                    <a:lnTo>
                      <a:pt x="24" y="132"/>
                    </a:lnTo>
                    <a:lnTo>
                      <a:pt x="31" y="126"/>
                    </a:lnTo>
                    <a:lnTo>
                      <a:pt x="42" y="119"/>
                    </a:lnTo>
                    <a:lnTo>
                      <a:pt x="45" y="118"/>
                    </a:lnTo>
                    <a:lnTo>
                      <a:pt x="49" y="115"/>
                    </a:lnTo>
                    <a:lnTo>
                      <a:pt x="50" y="115"/>
                    </a:lnTo>
                    <a:lnTo>
                      <a:pt x="56" y="112"/>
                    </a:lnTo>
                    <a:lnTo>
                      <a:pt x="69" y="107"/>
                    </a:lnTo>
                    <a:lnTo>
                      <a:pt x="71" y="110"/>
                    </a:lnTo>
                    <a:lnTo>
                      <a:pt x="71" y="112"/>
                    </a:lnTo>
                    <a:lnTo>
                      <a:pt x="73" y="116"/>
                    </a:lnTo>
                    <a:lnTo>
                      <a:pt x="73" y="118"/>
                    </a:lnTo>
                    <a:lnTo>
                      <a:pt x="74" y="119"/>
                    </a:lnTo>
                    <a:lnTo>
                      <a:pt x="80" y="120"/>
                    </a:lnTo>
                    <a:lnTo>
                      <a:pt x="85" y="123"/>
                    </a:lnTo>
                    <a:lnTo>
                      <a:pt x="88" y="120"/>
                    </a:lnTo>
                    <a:lnTo>
                      <a:pt x="94" y="105"/>
                    </a:lnTo>
                    <a:lnTo>
                      <a:pt x="90" y="102"/>
                    </a:lnTo>
                    <a:lnTo>
                      <a:pt x="87" y="97"/>
                    </a:lnTo>
                    <a:lnTo>
                      <a:pt x="87" y="94"/>
                    </a:lnTo>
                    <a:lnTo>
                      <a:pt x="91" y="86"/>
                    </a:lnTo>
                    <a:lnTo>
                      <a:pt x="98" y="67"/>
                    </a:lnTo>
                    <a:lnTo>
                      <a:pt x="99" y="66"/>
                    </a:lnTo>
                    <a:lnTo>
                      <a:pt x="112" y="49"/>
                    </a:lnTo>
                    <a:lnTo>
                      <a:pt x="115" y="46"/>
                    </a:lnTo>
                    <a:lnTo>
                      <a:pt x="119" y="41"/>
                    </a:lnTo>
                    <a:lnTo>
                      <a:pt x="127" y="28"/>
                    </a:lnTo>
                    <a:lnTo>
                      <a:pt x="138" y="16"/>
                    </a:lnTo>
                    <a:lnTo>
                      <a:pt x="138" y="13"/>
                    </a:lnTo>
                    <a:lnTo>
                      <a:pt x="141" y="9"/>
                    </a:lnTo>
                    <a:lnTo>
                      <a:pt x="144" y="6"/>
                    </a:lnTo>
                    <a:lnTo>
                      <a:pt x="150" y="2"/>
                    </a:lnTo>
                    <a:lnTo>
                      <a:pt x="151" y="0"/>
                    </a:lnTo>
                    <a:lnTo>
                      <a:pt x="154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61" name="Freeform 1796">
                <a:extLst>
                  <a:ext uri="{FF2B5EF4-FFF2-40B4-BE49-F238E27FC236}">
                    <a16:creationId xmlns:a16="http://schemas.microsoft.com/office/drawing/2014/main" id="{49A2932A-FB80-234F-AF03-B08E74AC6B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1" y="2281"/>
                <a:ext cx="7" cy="29"/>
              </a:xfrm>
              <a:custGeom>
                <a:avLst/>
                <a:gdLst>
                  <a:gd name="T0" fmla="*/ 21 w 27"/>
                  <a:gd name="T1" fmla="*/ 0 h 115"/>
                  <a:gd name="T2" fmla="*/ 21 w 27"/>
                  <a:gd name="T3" fmla="*/ 1 h 115"/>
                  <a:gd name="T4" fmla="*/ 23 w 27"/>
                  <a:gd name="T5" fmla="*/ 8 h 115"/>
                  <a:gd name="T6" fmla="*/ 27 w 27"/>
                  <a:gd name="T7" fmla="*/ 12 h 115"/>
                  <a:gd name="T8" fmla="*/ 27 w 27"/>
                  <a:gd name="T9" fmla="*/ 26 h 115"/>
                  <a:gd name="T10" fmla="*/ 0 w 27"/>
                  <a:gd name="T11" fmla="*/ 58 h 115"/>
                  <a:gd name="T12" fmla="*/ 14 w 27"/>
                  <a:gd name="T13" fmla="*/ 86 h 115"/>
                  <a:gd name="T14" fmla="*/ 23 w 27"/>
                  <a:gd name="T15" fmla="*/ 99 h 115"/>
                  <a:gd name="T16" fmla="*/ 24 w 27"/>
                  <a:gd name="T17" fmla="*/ 100 h 115"/>
                  <a:gd name="T18" fmla="*/ 23 w 27"/>
                  <a:gd name="T19" fmla="*/ 103 h 115"/>
                  <a:gd name="T20" fmla="*/ 21 w 27"/>
                  <a:gd name="T21" fmla="*/ 105 h 115"/>
                  <a:gd name="T22" fmla="*/ 16 w 27"/>
                  <a:gd name="T23" fmla="*/ 113 h 115"/>
                  <a:gd name="T24" fmla="*/ 14 w 27"/>
                  <a:gd name="T25" fmla="*/ 115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7" h="115">
                    <a:moveTo>
                      <a:pt x="21" y="0"/>
                    </a:moveTo>
                    <a:lnTo>
                      <a:pt x="21" y="1"/>
                    </a:lnTo>
                    <a:lnTo>
                      <a:pt x="23" y="8"/>
                    </a:lnTo>
                    <a:lnTo>
                      <a:pt x="27" y="12"/>
                    </a:lnTo>
                    <a:lnTo>
                      <a:pt x="27" y="26"/>
                    </a:lnTo>
                    <a:lnTo>
                      <a:pt x="0" y="58"/>
                    </a:lnTo>
                    <a:lnTo>
                      <a:pt x="14" y="86"/>
                    </a:lnTo>
                    <a:lnTo>
                      <a:pt x="23" y="99"/>
                    </a:lnTo>
                    <a:lnTo>
                      <a:pt x="24" y="100"/>
                    </a:lnTo>
                    <a:lnTo>
                      <a:pt x="23" y="103"/>
                    </a:lnTo>
                    <a:lnTo>
                      <a:pt x="21" y="105"/>
                    </a:lnTo>
                    <a:lnTo>
                      <a:pt x="16" y="113"/>
                    </a:lnTo>
                    <a:lnTo>
                      <a:pt x="14" y="11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62" name="Freeform 1797">
                <a:extLst>
                  <a:ext uri="{FF2B5EF4-FFF2-40B4-BE49-F238E27FC236}">
                    <a16:creationId xmlns:a16="http://schemas.microsoft.com/office/drawing/2014/main" id="{FB86BB66-8DE5-D4AF-2F0B-9F067482D8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0" y="2303"/>
                <a:ext cx="44" cy="63"/>
              </a:xfrm>
              <a:custGeom>
                <a:avLst/>
                <a:gdLst>
                  <a:gd name="T0" fmla="*/ 127 w 177"/>
                  <a:gd name="T1" fmla="*/ 247 h 253"/>
                  <a:gd name="T2" fmla="*/ 129 w 177"/>
                  <a:gd name="T3" fmla="*/ 244 h 253"/>
                  <a:gd name="T4" fmla="*/ 123 w 177"/>
                  <a:gd name="T5" fmla="*/ 236 h 253"/>
                  <a:gd name="T6" fmla="*/ 122 w 177"/>
                  <a:gd name="T7" fmla="*/ 230 h 253"/>
                  <a:gd name="T8" fmla="*/ 119 w 177"/>
                  <a:gd name="T9" fmla="*/ 229 h 253"/>
                  <a:gd name="T10" fmla="*/ 92 w 177"/>
                  <a:gd name="T11" fmla="*/ 207 h 253"/>
                  <a:gd name="T12" fmla="*/ 91 w 177"/>
                  <a:gd name="T13" fmla="*/ 203 h 253"/>
                  <a:gd name="T14" fmla="*/ 63 w 177"/>
                  <a:gd name="T15" fmla="*/ 176 h 253"/>
                  <a:gd name="T16" fmla="*/ 62 w 177"/>
                  <a:gd name="T17" fmla="*/ 166 h 253"/>
                  <a:gd name="T18" fmla="*/ 50 w 177"/>
                  <a:gd name="T19" fmla="*/ 158 h 253"/>
                  <a:gd name="T20" fmla="*/ 25 w 177"/>
                  <a:gd name="T21" fmla="*/ 137 h 253"/>
                  <a:gd name="T22" fmla="*/ 6 w 177"/>
                  <a:gd name="T23" fmla="*/ 127 h 253"/>
                  <a:gd name="T24" fmla="*/ 9 w 177"/>
                  <a:gd name="T25" fmla="*/ 123 h 253"/>
                  <a:gd name="T26" fmla="*/ 10 w 177"/>
                  <a:gd name="T27" fmla="*/ 119 h 253"/>
                  <a:gd name="T28" fmla="*/ 11 w 177"/>
                  <a:gd name="T29" fmla="*/ 113 h 253"/>
                  <a:gd name="T30" fmla="*/ 10 w 177"/>
                  <a:gd name="T31" fmla="*/ 106 h 253"/>
                  <a:gd name="T32" fmla="*/ 6 w 177"/>
                  <a:gd name="T33" fmla="*/ 103 h 253"/>
                  <a:gd name="T34" fmla="*/ 11 w 177"/>
                  <a:gd name="T35" fmla="*/ 91 h 253"/>
                  <a:gd name="T36" fmla="*/ 7 w 177"/>
                  <a:gd name="T37" fmla="*/ 73 h 253"/>
                  <a:gd name="T38" fmla="*/ 0 w 177"/>
                  <a:gd name="T39" fmla="*/ 71 h 253"/>
                  <a:gd name="T40" fmla="*/ 6 w 177"/>
                  <a:gd name="T41" fmla="*/ 66 h 253"/>
                  <a:gd name="T42" fmla="*/ 14 w 177"/>
                  <a:gd name="T43" fmla="*/ 64 h 253"/>
                  <a:gd name="T44" fmla="*/ 26 w 177"/>
                  <a:gd name="T45" fmla="*/ 46 h 253"/>
                  <a:gd name="T46" fmla="*/ 25 w 177"/>
                  <a:gd name="T47" fmla="*/ 34 h 253"/>
                  <a:gd name="T48" fmla="*/ 36 w 177"/>
                  <a:gd name="T49" fmla="*/ 23 h 253"/>
                  <a:gd name="T50" fmla="*/ 48 w 177"/>
                  <a:gd name="T51" fmla="*/ 21 h 253"/>
                  <a:gd name="T52" fmla="*/ 56 w 177"/>
                  <a:gd name="T53" fmla="*/ 9 h 253"/>
                  <a:gd name="T54" fmla="*/ 66 w 177"/>
                  <a:gd name="T55" fmla="*/ 3 h 253"/>
                  <a:gd name="T56" fmla="*/ 95 w 177"/>
                  <a:gd name="T57" fmla="*/ 9 h 253"/>
                  <a:gd name="T58" fmla="*/ 131 w 177"/>
                  <a:gd name="T59" fmla="*/ 16 h 253"/>
                  <a:gd name="T60" fmla="*/ 150 w 177"/>
                  <a:gd name="T61" fmla="*/ 14 h 253"/>
                  <a:gd name="T62" fmla="*/ 168 w 177"/>
                  <a:gd name="T63" fmla="*/ 18 h 2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77" h="253">
                    <a:moveTo>
                      <a:pt x="130" y="253"/>
                    </a:moveTo>
                    <a:lnTo>
                      <a:pt x="127" y="247"/>
                    </a:lnTo>
                    <a:lnTo>
                      <a:pt x="127" y="246"/>
                    </a:lnTo>
                    <a:lnTo>
                      <a:pt x="129" y="244"/>
                    </a:lnTo>
                    <a:lnTo>
                      <a:pt x="123" y="239"/>
                    </a:lnTo>
                    <a:lnTo>
                      <a:pt x="123" y="236"/>
                    </a:lnTo>
                    <a:lnTo>
                      <a:pt x="122" y="235"/>
                    </a:lnTo>
                    <a:lnTo>
                      <a:pt x="122" y="230"/>
                    </a:lnTo>
                    <a:lnTo>
                      <a:pt x="120" y="229"/>
                    </a:lnTo>
                    <a:lnTo>
                      <a:pt x="119" y="229"/>
                    </a:lnTo>
                    <a:lnTo>
                      <a:pt x="117" y="227"/>
                    </a:lnTo>
                    <a:lnTo>
                      <a:pt x="92" y="207"/>
                    </a:lnTo>
                    <a:lnTo>
                      <a:pt x="91" y="206"/>
                    </a:lnTo>
                    <a:lnTo>
                      <a:pt x="91" y="203"/>
                    </a:lnTo>
                    <a:lnTo>
                      <a:pt x="89" y="203"/>
                    </a:lnTo>
                    <a:lnTo>
                      <a:pt x="63" y="176"/>
                    </a:lnTo>
                    <a:lnTo>
                      <a:pt x="63" y="170"/>
                    </a:lnTo>
                    <a:lnTo>
                      <a:pt x="62" y="166"/>
                    </a:lnTo>
                    <a:lnTo>
                      <a:pt x="60" y="165"/>
                    </a:lnTo>
                    <a:lnTo>
                      <a:pt x="50" y="158"/>
                    </a:lnTo>
                    <a:lnTo>
                      <a:pt x="33" y="146"/>
                    </a:lnTo>
                    <a:lnTo>
                      <a:pt x="25" y="137"/>
                    </a:lnTo>
                    <a:lnTo>
                      <a:pt x="6" y="137"/>
                    </a:lnTo>
                    <a:lnTo>
                      <a:pt x="6" y="127"/>
                    </a:lnTo>
                    <a:lnTo>
                      <a:pt x="7" y="126"/>
                    </a:lnTo>
                    <a:lnTo>
                      <a:pt x="9" y="123"/>
                    </a:lnTo>
                    <a:lnTo>
                      <a:pt x="9" y="120"/>
                    </a:lnTo>
                    <a:lnTo>
                      <a:pt x="10" y="119"/>
                    </a:lnTo>
                    <a:lnTo>
                      <a:pt x="10" y="116"/>
                    </a:lnTo>
                    <a:lnTo>
                      <a:pt x="11" y="113"/>
                    </a:lnTo>
                    <a:lnTo>
                      <a:pt x="11" y="108"/>
                    </a:lnTo>
                    <a:lnTo>
                      <a:pt x="10" y="106"/>
                    </a:lnTo>
                    <a:lnTo>
                      <a:pt x="6" y="106"/>
                    </a:lnTo>
                    <a:lnTo>
                      <a:pt x="6" y="103"/>
                    </a:lnTo>
                    <a:lnTo>
                      <a:pt x="14" y="95"/>
                    </a:lnTo>
                    <a:lnTo>
                      <a:pt x="11" y="91"/>
                    </a:lnTo>
                    <a:lnTo>
                      <a:pt x="7" y="74"/>
                    </a:lnTo>
                    <a:lnTo>
                      <a:pt x="7" y="73"/>
                    </a:lnTo>
                    <a:lnTo>
                      <a:pt x="3" y="71"/>
                    </a:lnTo>
                    <a:lnTo>
                      <a:pt x="0" y="71"/>
                    </a:lnTo>
                    <a:lnTo>
                      <a:pt x="0" y="70"/>
                    </a:lnTo>
                    <a:lnTo>
                      <a:pt x="6" y="66"/>
                    </a:lnTo>
                    <a:lnTo>
                      <a:pt x="6" y="64"/>
                    </a:lnTo>
                    <a:lnTo>
                      <a:pt x="14" y="64"/>
                    </a:lnTo>
                    <a:lnTo>
                      <a:pt x="24" y="60"/>
                    </a:lnTo>
                    <a:lnTo>
                      <a:pt x="26" y="46"/>
                    </a:lnTo>
                    <a:lnTo>
                      <a:pt x="26" y="34"/>
                    </a:lnTo>
                    <a:lnTo>
                      <a:pt x="25" y="34"/>
                    </a:lnTo>
                    <a:lnTo>
                      <a:pt x="35" y="23"/>
                    </a:lnTo>
                    <a:lnTo>
                      <a:pt x="36" y="23"/>
                    </a:lnTo>
                    <a:lnTo>
                      <a:pt x="42" y="21"/>
                    </a:lnTo>
                    <a:lnTo>
                      <a:pt x="48" y="21"/>
                    </a:lnTo>
                    <a:lnTo>
                      <a:pt x="52" y="18"/>
                    </a:lnTo>
                    <a:lnTo>
                      <a:pt x="56" y="9"/>
                    </a:lnTo>
                    <a:lnTo>
                      <a:pt x="60" y="3"/>
                    </a:lnTo>
                    <a:lnTo>
                      <a:pt x="66" y="3"/>
                    </a:lnTo>
                    <a:lnTo>
                      <a:pt x="84" y="0"/>
                    </a:lnTo>
                    <a:lnTo>
                      <a:pt x="95" y="9"/>
                    </a:lnTo>
                    <a:lnTo>
                      <a:pt x="98" y="9"/>
                    </a:lnTo>
                    <a:lnTo>
                      <a:pt x="131" y="16"/>
                    </a:lnTo>
                    <a:lnTo>
                      <a:pt x="136" y="14"/>
                    </a:lnTo>
                    <a:lnTo>
                      <a:pt x="150" y="14"/>
                    </a:lnTo>
                    <a:lnTo>
                      <a:pt x="166" y="18"/>
                    </a:lnTo>
                    <a:lnTo>
                      <a:pt x="168" y="18"/>
                    </a:lnTo>
                    <a:lnTo>
                      <a:pt x="177" y="2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63" name="Freeform 1798">
                <a:extLst>
                  <a:ext uri="{FF2B5EF4-FFF2-40B4-BE49-F238E27FC236}">
                    <a16:creationId xmlns:a16="http://schemas.microsoft.com/office/drawing/2014/main" id="{CEF1DB59-9359-33B2-15C3-F4F7313B42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8" y="2365"/>
                <a:ext cx="35" cy="33"/>
              </a:xfrm>
              <a:custGeom>
                <a:avLst/>
                <a:gdLst>
                  <a:gd name="T0" fmla="*/ 0 w 137"/>
                  <a:gd name="T1" fmla="*/ 132 h 132"/>
                  <a:gd name="T2" fmla="*/ 3 w 137"/>
                  <a:gd name="T3" fmla="*/ 123 h 132"/>
                  <a:gd name="T4" fmla="*/ 3 w 137"/>
                  <a:gd name="T5" fmla="*/ 117 h 132"/>
                  <a:gd name="T6" fmla="*/ 11 w 137"/>
                  <a:gd name="T7" fmla="*/ 91 h 132"/>
                  <a:gd name="T8" fmla="*/ 17 w 137"/>
                  <a:gd name="T9" fmla="*/ 57 h 132"/>
                  <a:gd name="T10" fmla="*/ 17 w 137"/>
                  <a:gd name="T11" fmla="*/ 36 h 132"/>
                  <a:gd name="T12" fmla="*/ 18 w 137"/>
                  <a:gd name="T13" fmla="*/ 33 h 132"/>
                  <a:gd name="T14" fmla="*/ 18 w 137"/>
                  <a:gd name="T15" fmla="*/ 28 h 132"/>
                  <a:gd name="T16" fmla="*/ 20 w 137"/>
                  <a:gd name="T17" fmla="*/ 24 h 132"/>
                  <a:gd name="T18" fmla="*/ 21 w 137"/>
                  <a:gd name="T19" fmla="*/ 15 h 132"/>
                  <a:gd name="T20" fmla="*/ 28 w 137"/>
                  <a:gd name="T21" fmla="*/ 3 h 132"/>
                  <a:gd name="T22" fmla="*/ 31 w 137"/>
                  <a:gd name="T23" fmla="*/ 3 h 132"/>
                  <a:gd name="T24" fmla="*/ 42 w 137"/>
                  <a:gd name="T25" fmla="*/ 0 h 132"/>
                  <a:gd name="T26" fmla="*/ 45 w 137"/>
                  <a:gd name="T27" fmla="*/ 7 h 132"/>
                  <a:gd name="T28" fmla="*/ 46 w 137"/>
                  <a:gd name="T29" fmla="*/ 15 h 132"/>
                  <a:gd name="T30" fmla="*/ 52 w 137"/>
                  <a:gd name="T31" fmla="*/ 33 h 132"/>
                  <a:gd name="T32" fmla="*/ 64 w 137"/>
                  <a:gd name="T33" fmla="*/ 33 h 132"/>
                  <a:gd name="T34" fmla="*/ 74 w 137"/>
                  <a:gd name="T35" fmla="*/ 26 h 132"/>
                  <a:gd name="T36" fmla="*/ 80 w 137"/>
                  <a:gd name="T37" fmla="*/ 28 h 132"/>
                  <a:gd name="T38" fmla="*/ 81 w 137"/>
                  <a:gd name="T39" fmla="*/ 31 h 132"/>
                  <a:gd name="T40" fmla="*/ 84 w 137"/>
                  <a:gd name="T41" fmla="*/ 32 h 132"/>
                  <a:gd name="T42" fmla="*/ 87 w 137"/>
                  <a:gd name="T43" fmla="*/ 46 h 132"/>
                  <a:gd name="T44" fmla="*/ 88 w 137"/>
                  <a:gd name="T45" fmla="*/ 47 h 132"/>
                  <a:gd name="T46" fmla="*/ 88 w 137"/>
                  <a:gd name="T47" fmla="*/ 58 h 132"/>
                  <a:gd name="T48" fmla="*/ 90 w 137"/>
                  <a:gd name="T49" fmla="*/ 60 h 132"/>
                  <a:gd name="T50" fmla="*/ 102 w 137"/>
                  <a:gd name="T51" fmla="*/ 74 h 132"/>
                  <a:gd name="T52" fmla="*/ 105 w 137"/>
                  <a:gd name="T53" fmla="*/ 77 h 132"/>
                  <a:gd name="T54" fmla="*/ 112 w 137"/>
                  <a:gd name="T55" fmla="*/ 79 h 132"/>
                  <a:gd name="T56" fmla="*/ 113 w 137"/>
                  <a:gd name="T57" fmla="*/ 79 h 132"/>
                  <a:gd name="T58" fmla="*/ 116 w 137"/>
                  <a:gd name="T59" fmla="*/ 81 h 132"/>
                  <a:gd name="T60" fmla="*/ 117 w 137"/>
                  <a:gd name="T61" fmla="*/ 78 h 132"/>
                  <a:gd name="T62" fmla="*/ 119 w 137"/>
                  <a:gd name="T63" fmla="*/ 77 h 132"/>
                  <a:gd name="T64" fmla="*/ 122 w 137"/>
                  <a:gd name="T65" fmla="*/ 75 h 132"/>
                  <a:gd name="T66" fmla="*/ 127 w 137"/>
                  <a:gd name="T67" fmla="*/ 77 h 132"/>
                  <a:gd name="T68" fmla="*/ 131 w 137"/>
                  <a:gd name="T69" fmla="*/ 77 h 132"/>
                  <a:gd name="T70" fmla="*/ 131 w 137"/>
                  <a:gd name="T71" fmla="*/ 74 h 132"/>
                  <a:gd name="T72" fmla="*/ 133 w 137"/>
                  <a:gd name="T73" fmla="*/ 72 h 132"/>
                  <a:gd name="T74" fmla="*/ 133 w 137"/>
                  <a:gd name="T75" fmla="*/ 60 h 132"/>
                  <a:gd name="T76" fmla="*/ 131 w 137"/>
                  <a:gd name="T77" fmla="*/ 55 h 132"/>
                  <a:gd name="T78" fmla="*/ 134 w 137"/>
                  <a:gd name="T79" fmla="*/ 35 h 132"/>
                  <a:gd name="T80" fmla="*/ 134 w 137"/>
                  <a:gd name="T81" fmla="*/ 11 h 132"/>
                  <a:gd name="T82" fmla="*/ 137 w 137"/>
                  <a:gd name="T83" fmla="*/ 4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37" h="132">
                    <a:moveTo>
                      <a:pt x="0" y="132"/>
                    </a:moveTo>
                    <a:lnTo>
                      <a:pt x="3" y="123"/>
                    </a:lnTo>
                    <a:lnTo>
                      <a:pt x="3" y="117"/>
                    </a:lnTo>
                    <a:lnTo>
                      <a:pt x="11" y="91"/>
                    </a:lnTo>
                    <a:lnTo>
                      <a:pt x="17" y="57"/>
                    </a:lnTo>
                    <a:lnTo>
                      <a:pt x="17" y="36"/>
                    </a:lnTo>
                    <a:lnTo>
                      <a:pt x="18" y="33"/>
                    </a:lnTo>
                    <a:lnTo>
                      <a:pt x="18" y="28"/>
                    </a:lnTo>
                    <a:lnTo>
                      <a:pt x="20" y="24"/>
                    </a:lnTo>
                    <a:lnTo>
                      <a:pt x="21" y="15"/>
                    </a:lnTo>
                    <a:lnTo>
                      <a:pt x="28" y="3"/>
                    </a:lnTo>
                    <a:lnTo>
                      <a:pt x="31" y="3"/>
                    </a:lnTo>
                    <a:lnTo>
                      <a:pt x="42" y="0"/>
                    </a:lnTo>
                    <a:lnTo>
                      <a:pt x="45" y="7"/>
                    </a:lnTo>
                    <a:lnTo>
                      <a:pt x="46" y="15"/>
                    </a:lnTo>
                    <a:lnTo>
                      <a:pt x="52" y="33"/>
                    </a:lnTo>
                    <a:lnTo>
                      <a:pt x="64" y="33"/>
                    </a:lnTo>
                    <a:lnTo>
                      <a:pt x="74" y="26"/>
                    </a:lnTo>
                    <a:lnTo>
                      <a:pt x="80" y="28"/>
                    </a:lnTo>
                    <a:lnTo>
                      <a:pt x="81" y="31"/>
                    </a:lnTo>
                    <a:lnTo>
                      <a:pt x="84" y="32"/>
                    </a:lnTo>
                    <a:lnTo>
                      <a:pt x="87" y="46"/>
                    </a:lnTo>
                    <a:lnTo>
                      <a:pt x="88" y="47"/>
                    </a:lnTo>
                    <a:lnTo>
                      <a:pt x="88" y="58"/>
                    </a:lnTo>
                    <a:lnTo>
                      <a:pt x="90" y="60"/>
                    </a:lnTo>
                    <a:lnTo>
                      <a:pt x="102" y="74"/>
                    </a:lnTo>
                    <a:lnTo>
                      <a:pt x="105" y="77"/>
                    </a:lnTo>
                    <a:lnTo>
                      <a:pt x="112" y="79"/>
                    </a:lnTo>
                    <a:lnTo>
                      <a:pt x="113" y="79"/>
                    </a:lnTo>
                    <a:lnTo>
                      <a:pt x="116" y="81"/>
                    </a:lnTo>
                    <a:lnTo>
                      <a:pt x="117" y="78"/>
                    </a:lnTo>
                    <a:lnTo>
                      <a:pt x="119" y="77"/>
                    </a:lnTo>
                    <a:lnTo>
                      <a:pt x="122" y="75"/>
                    </a:lnTo>
                    <a:lnTo>
                      <a:pt x="127" y="77"/>
                    </a:lnTo>
                    <a:lnTo>
                      <a:pt x="131" y="77"/>
                    </a:lnTo>
                    <a:lnTo>
                      <a:pt x="131" y="74"/>
                    </a:lnTo>
                    <a:lnTo>
                      <a:pt x="133" y="72"/>
                    </a:lnTo>
                    <a:lnTo>
                      <a:pt x="133" y="60"/>
                    </a:lnTo>
                    <a:lnTo>
                      <a:pt x="131" y="55"/>
                    </a:lnTo>
                    <a:lnTo>
                      <a:pt x="134" y="35"/>
                    </a:lnTo>
                    <a:lnTo>
                      <a:pt x="134" y="11"/>
                    </a:lnTo>
                    <a:lnTo>
                      <a:pt x="137" y="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64" name="Freeform 1799">
                <a:extLst>
                  <a:ext uri="{FF2B5EF4-FFF2-40B4-BE49-F238E27FC236}">
                    <a16:creationId xmlns:a16="http://schemas.microsoft.com/office/drawing/2014/main" id="{E6C4BC28-E9DD-7D54-C3B7-B03E9C8727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3" y="2366"/>
                <a:ext cx="32" cy="16"/>
              </a:xfrm>
              <a:custGeom>
                <a:avLst/>
                <a:gdLst>
                  <a:gd name="T0" fmla="*/ 130 w 130"/>
                  <a:gd name="T1" fmla="*/ 50 h 64"/>
                  <a:gd name="T2" fmla="*/ 113 w 130"/>
                  <a:gd name="T3" fmla="*/ 50 h 64"/>
                  <a:gd name="T4" fmla="*/ 106 w 130"/>
                  <a:gd name="T5" fmla="*/ 51 h 64"/>
                  <a:gd name="T6" fmla="*/ 91 w 130"/>
                  <a:gd name="T7" fmla="*/ 59 h 64"/>
                  <a:gd name="T8" fmla="*/ 75 w 130"/>
                  <a:gd name="T9" fmla="*/ 63 h 64"/>
                  <a:gd name="T10" fmla="*/ 73 w 130"/>
                  <a:gd name="T11" fmla="*/ 63 h 64"/>
                  <a:gd name="T12" fmla="*/ 71 w 130"/>
                  <a:gd name="T13" fmla="*/ 64 h 64"/>
                  <a:gd name="T14" fmla="*/ 67 w 130"/>
                  <a:gd name="T15" fmla="*/ 64 h 64"/>
                  <a:gd name="T16" fmla="*/ 67 w 130"/>
                  <a:gd name="T17" fmla="*/ 63 h 64"/>
                  <a:gd name="T18" fmla="*/ 66 w 130"/>
                  <a:gd name="T19" fmla="*/ 60 h 64"/>
                  <a:gd name="T20" fmla="*/ 67 w 130"/>
                  <a:gd name="T21" fmla="*/ 59 h 64"/>
                  <a:gd name="T22" fmla="*/ 67 w 130"/>
                  <a:gd name="T23" fmla="*/ 50 h 64"/>
                  <a:gd name="T24" fmla="*/ 64 w 130"/>
                  <a:gd name="T25" fmla="*/ 49 h 64"/>
                  <a:gd name="T26" fmla="*/ 56 w 130"/>
                  <a:gd name="T27" fmla="*/ 46 h 64"/>
                  <a:gd name="T28" fmla="*/ 52 w 130"/>
                  <a:gd name="T29" fmla="*/ 46 h 64"/>
                  <a:gd name="T30" fmla="*/ 52 w 130"/>
                  <a:gd name="T31" fmla="*/ 47 h 64"/>
                  <a:gd name="T32" fmla="*/ 50 w 130"/>
                  <a:gd name="T33" fmla="*/ 47 h 64"/>
                  <a:gd name="T34" fmla="*/ 50 w 130"/>
                  <a:gd name="T35" fmla="*/ 49 h 64"/>
                  <a:gd name="T36" fmla="*/ 45 w 130"/>
                  <a:gd name="T37" fmla="*/ 42 h 64"/>
                  <a:gd name="T38" fmla="*/ 45 w 130"/>
                  <a:gd name="T39" fmla="*/ 31 h 64"/>
                  <a:gd name="T40" fmla="*/ 43 w 130"/>
                  <a:gd name="T41" fmla="*/ 29 h 64"/>
                  <a:gd name="T42" fmla="*/ 43 w 130"/>
                  <a:gd name="T43" fmla="*/ 28 h 64"/>
                  <a:gd name="T44" fmla="*/ 36 w 130"/>
                  <a:gd name="T45" fmla="*/ 21 h 64"/>
                  <a:gd name="T46" fmla="*/ 31 w 130"/>
                  <a:gd name="T47" fmla="*/ 18 h 64"/>
                  <a:gd name="T48" fmla="*/ 21 w 130"/>
                  <a:gd name="T49" fmla="*/ 13 h 64"/>
                  <a:gd name="T50" fmla="*/ 15 w 130"/>
                  <a:gd name="T51" fmla="*/ 10 h 64"/>
                  <a:gd name="T52" fmla="*/ 0 w 130"/>
                  <a:gd name="T53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30" h="64">
                    <a:moveTo>
                      <a:pt x="130" y="50"/>
                    </a:moveTo>
                    <a:lnTo>
                      <a:pt x="113" y="50"/>
                    </a:lnTo>
                    <a:lnTo>
                      <a:pt x="106" y="51"/>
                    </a:lnTo>
                    <a:lnTo>
                      <a:pt x="91" y="59"/>
                    </a:lnTo>
                    <a:lnTo>
                      <a:pt x="75" y="63"/>
                    </a:lnTo>
                    <a:lnTo>
                      <a:pt x="73" y="63"/>
                    </a:lnTo>
                    <a:lnTo>
                      <a:pt x="71" y="64"/>
                    </a:lnTo>
                    <a:lnTo>
                      <a:pt x="67" y="64"/>
                    </a:lnTo>
                    <a:lnTo>
                      <a:pt x="67" y="63"/>
                    </a:lnTo>
                    <a:lnTo>
                      <a:pt x="66" y="60"/>
                    </a:lnTo>
                    <a:lnTo>
                      <a:pt x="67" y="59"/>
                    </a:lnTo>
                    <a:lnTo>
                      <a:pt x="67" y="50"/>
                    </a:lnTo>
                    <a:lnTo>
                      <a:pt x="64" y="49"/>
                    </a:lnTo>
                    <a:lnTo>
                      <a:pt x="56" y="46"/>
                    </a:lnTo>
                    <a:lnTo>
                      <a:pt x="52" y="46"/>
                    </a:lnTo>
                    <a:lnTo>
                      <a:pt x="52" y="47"/>
                    </a:lnTo>
                    <a:lnTo>
                      <a:pt x="50" y="47"/>
                    </a:lnTo>
                    <a:lnTo>
                      <a:pt x="50" y="49"/>
                    </a:lnTo>
                    <a:lnTo>
                      <a:pt x="45" y="42"/>
                    </a:lnTo>
                    <a:lnTo>
                      <a:pt x="45" y="31"/>
                    </a:lnTo>
                    <a:lnTo>
                      <a:pt x="43" y="29"/>
                    </a:lnTo>
                    <a:lnTo>
                      <a:pt x="43" y="28"/>
                    </a:lnTo>
                    <a:lnTo>
                      <a:pt x="36" y="21"/>
                    </a:lnTo>
                    <a:lnTo>
                      <a:pt x="31" y="18"/>
                    </a:lnTo>
                    <a:lnTo>
                      <a:pt x="21" y="13"/>
                    </a:lnTo>
                    <a:lnTo>
                      <a:pt x="15" y="1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65" name="Freeform 1800">
                <a:extLst>
                  <a:ext uri="{FF2B5EF4-FFF2-40B4-BE49-F238E27FC236}">
                    <a16:creationId xmlns:a16="http://schemas.microsoft.com/office/drawing/2014/main" id="{5ECC4101-9D7A-9358-0CE4-F8384CC516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5" y="2322"/>
                <a:ext cx="34" cy="57"/>
              </a:xfrm>
              <a:custGeom>
                <a:avLst/>
                <a:gdLst>
                  <a:gd name="T0" fmla="*/ 137 w 137"/>
                  <a:gd name="T1" fmla="*/ 0 h 229"/>
                  <a:gd name="T2" fmla="*/ 135 w 137"/>
                  <a:gd name="T3" fmla="*/ 0 h 229"/>
                  <a:gd name="T4" fmla="*/ 128 w 137"/>
                  <a:gd name="T5" fmla="*/ 14 h 229"/>
                  <a:gd name="T6" fmla="*/ 127 w 137"/>
                  <a:gd name="T7" fmla="*/ 24 h 229"/>
                  <a:gd name="T8" fmla="*/ 127 w 137"/>
                  <a:gd name="T9" fmla="*/ 27 h 229"/>
                  <a:gd name="T10" fmla="*/ 123 w 137"/>
                  <a:gd name="T11" fmla="*/ 31 h 229"/>
                  <a:gd name="T12" fmla="*/ 110 w 137"/>
                  <a:gd name="T13" fmla="*/ 39 h 229"/>
                  <a:gd name="T14" fmla="*/ 99 w 137"/>
                  <a:gd name="T15" fmla="*/ 43 h 229"/>
                  <a:gd name="T16" fmla="*/ 96 w 137"/>
                  <a:gd name="T17" fmla="*/ 43 h 229"/>
                  <a:gd name="T18" fmla="*/ 89 w 137"/>
                  <a:gd name="T19" fmla="*/ 46 h 229"/>
                  <a:gd name="T20" fmla="*/ 88 w 137"/>
                  <a:gd name="T21" fmla="*/ 46 h 229"/>
                  <a:gd name="T22" fmla="*/ 85 w 137"/>
                  <a:gd name="T23" fmla="*/ 63 h 229"/>
                  <a:gd name="T24" fmla="*/ 80 w 137"/>
                  <a:gd name="T25" fmla="*/ 74 h 229"/>
                  <a:gd name="T26" fmla="*/ 65 w 137"/>
                  <a:gd name="T27" fmla="*/ 89 h 229"/>
                  <a:gd name="T28" fmla="*/ 67 w 137"/>
                  <a:gd name="T29" fmla="*/ 91 h 229"/>
                  <a:gd name="T30" fmla="*/ 68 w 137"/>
                  <a:gd name="T31" fmla="*/ 94 h 229"/>
                  <a:gd name="T32" fmla="*/ 70 w 137"/>
                  <a:gd name="T33" fmla="*/ 99 h 229"/>
                  <a:gd name="T34" fmla="*/ 70 w 137"/>
                  <a:gd name="T35" fmla="*/ 102 h 229"/>
                  <a:gd name="T36" fmla="*/ 68 w 137"/>
                  <a:gd name="T37" fmla="*/ 105 h 229"/>
                  <a:gd name="T38" fmla="*/ 65 w 137"/>
                  <a:gd name="T39" fmla="*/ 108 h 229"/>
                  <a:gd name="T40" fmla="*/ 63 w 137"/>
                  <a:gd name="T41" fmla="*/ 108 h 229"/>
                  <a:gd name="T42" fmla="*/ 63 w 137"/>
                  <a:gd name="T43" fmla="*/ 109 h 229"/>
                  <a:gd name="T44" fmla="*/ 61 w 137"/>
                  <a:gd name="T45" fmla="*/ 112 h 229"/>
                  <a:gd name="T46" fmla="*/ 60 w 137"/>
                  <a:gd name="T47" fmla="*/ 117 h 229"/>
                  <a:gd name="T48" fmla="*/ 60 w 137"/>
                  <a:gd name="T49" fmla="*/ 119 h 229"/>
                  <a:gd name="T50" fmla="*/ 63 w 137"/>
                  <a:gd name="T51" fmla="*/ 122 h 229"/>
                  <a:gd name="T52" fmla="*/ 65 w 137"/>
                  <a:gd name="T53" fmla="*/ 127 h 229"/>
                  <a:gd name="T54" fmla="*/ 65 w 137"/>
                  <a:gd name="T55" fmla="*/ 129 h 229"/>
                  <a:gd name="T56" fmla="*/ 67 w 137"/>
                  <a:gd name="T57" fmla="*/ 130 h 229"/>
                  <a:gd name="T58" fmla="*/ 67 w 137"/>
                  <a:gd name="T59" fmla="*/ 132 h 229"/>
                  <a:gd name="T60" fmla="*/ 60 w 137"/>
                  <a:gd name="T61" fmla="*/ 143 h 229"/>
                  <a:gd name="T62" fmla="*/ 57 w 137"/>
                  <a:gd name="T63" fmla="*/ 144 h 229"/>
                  <a:gd name="T64" fmla="*/ 44 w 137"/>
                  <a:gd name="T65" fmla="*/ 163 h 229"/>
                  <a:gd name="T66" fmla="*/ 44 w 137"/>
                  <a:gd name="T67" fmla="*/ 165 h 229"/>
                  <a:gd name="T68" fmla="*/ 40 w 137"/>
                  <a:gd name="T69" fmla="*/ 180 h 229"/>
                  <a:gd name="T70" fmla="*/ 39 w 137"/>
                  <a:gd name="T71" fmla="*/ 193 h 229"/>
                  <a:gd name="T72" fmla="*/ 39 w 137"/>
                  <a:gd name="T73" fmla="*/ 194 h 229"/>
                  <a:gd name="T74" fmla="*/ 37 w 137"/>
                  <a:gd name="T75" fmla="*/ 196 h 229"/>
                  <a:gd name="T76" fmla="*/ 32 w 137"/>
                  <a:gd name="T77" fmla="*/ 196 h 229"/>
                  <a:gd name="T78" fmla="*/ 33 w 137"/>
                  <a:gd name="T79" fmla="*/ 199 h 229"/>
                  <a:gd name="T80" fmla="*/ 33 w 137"/>
                  <a:gd name="T81" fmla="*/ 200 h 229"/>
                  <a:gd name="T82" fmla="*/ 29 w 137"/>
                  <a:gd name="T83" fmla="*/ 204 h 229"/>
                  <a:gd name="T84" fmla="*/ 0 w 137"/>
                  <a:gd name="T85" fmla="*/ 229 h 2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37" h="229">
                    <a:moveTo>
                      <a:pt x="137" y="0"/>
                    </a:moveTo>
                    <a:lnTo>
                      <a:pt x="135" y="0"/>
                    </a:lnTo>
                    <a:lnTo>
                      <a:pt x="128" y="14"/>
                    </a:lnTo>
                    <a:lnTo>
                      <a:pt x="127" y="24"/>
                    </a:lnTo>
                    <a:lnTo>
                      <a:pt x="127" y="27"/>
                    </a:lnTo>
                    <a:lnTo>
                      <a:pt x="123" y="31"/>
                    </a:lnTo>
                    <a:lnTo>
                      <a:pt x="110" y="39"/>
                    </a:lnTo>
                    <a:lnTo>
                      <a:pt x="99" y="43"/>
                    </a:lnTo>
                    <a:lnTo>
                      <a:pt x="96" y="43"/>
                    </a:lnTo>
                    <a:lnTo>
                      <a:pt x="89" y="46"/>
                    </a:lnTo>
                    <a:lnTo>
                      <a:pt x="88" y="46"/>
                    </a:lnTo>
                    <a:lnTo>
                      <a:pt x="85" y="63"/>
                    </a:lnTo>
                    <a:lnTo>
                      <a:pt x="80" y="74"/>
                    </a:lnTo>
                    <a:lnTo>
                      <a:pt x="65" y="89"/>
                    </a:lnTo>
                    <a:lnTo>
                      <a:pt x="67" y="91"/>
                    </a:lnTo>
                    <a:lnTo>
                      <a:pt x="68" y="94"/>
                    </a:lnTo>
                    <a:lnTo>
                      <a:pt x="70" y="99"/>
                    </a:lnTo>
                    <a:lnTo>
                      <a:pt x="70" y="102"/>
                    </a:lnTo>
                    <a:lnTo>
                      <a:pt x="68" y="105"/>
                    </a:lnTo>
                    <a:lnTo>
                      <a:pt x="65" y="108"/>
                    </a:lnTo>
                    <a:lnTo>
                      <a:pt x="63" y="108"/>
                    </a:lnTo>
                    <a:lnTo>
                      <a:pt x="63" y="109"/>
                    </a:lnTo>
                    <a:lnTo>
                      <a:pt x="61" y="112"/>
                    </a:lnTo>
                    <a:lnTo>
                      <a:pt x="60" y="117"/>
                    </a:lnTo>
                    <a:lnTo>
                      <a:pt x="60" y="119"/>
                    </a:lnTo>
                    <a:lnTo>
                      <a:pt x="63" y="122"/>
                    </a:lnTo>
                    <a:lnTo>
                      <a:pt x="65" y="127"/>
                    </a:lnTo>
                    <a:lnTo>
                      <a:pt x="65" y="129"/>
                    </a:lnTo>
                    <a:lnTo>
                      <a:pt x="67" y="130"/>
                    </a:lnTo>
                    <a:lnTo>
                      <a:pt x="67" y="132"/>
                    </a:lnTo>
                    <a:lnTo>
                      <a:pt x="60" y="143"/>
                    </a:lnTo>
                    <a:lnTo>
                      <a:pt x="57" y="144"/>
                    </a:lnTo>
                    <a:lnTo>
                      <a:pt x="44" y="163"/>
                    </a:lnTo>
                    <a:lnTo>
                      <a:pt x="44" y="165"/>
                    </a:lnTo>
                    <a:lnTo>
                      <a:pt x="40" y="180"/>
                    </a:lnTo>
                    <a:lnTo>
                      <a:pt x="39" y="193"/>
                    </a:lnTo>
                    <a:lnTo>
                      <a:pt x="39" y="194"/>
                    </a:lnTo>
                    <a:lnTo>
                      <a:pt x="37" y="196"/>
                    </a:lnTo>
                    <a:lnTo>
                      <a:pt x="32" y="196"/>
                    </a:lnTo>
                    <a:lnTo>
                      <a:pt x="33" y="199"/>
                    </a:lnTo>
                    <a:lnTo>
                      <a:pt x="33" y="200"/>
                    </a:lnTo>
                    <a:lnTo>
                      <a:pt x="29" y="204"/>
                    </a:lnTo>
                    <a:lnTo>
                      <a:pt x="0" y="22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66" name="Freeform 1801">
                <a:extLst>
                  <a:ext uri="{FF2B5EF4-FFF2-40B4-BE49-F238E27FC236}">
                    <a16:creationId xmlns:a16="http://schemas.microsoft.com/office/drawing/2014/main" id="{BDCA65CF-11E4-9C00-A4A0-AE0AC91C40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6" y="2379"/>
                <a:ext cx="9" cy="15"/>
              </a:xfrm>
              <a:custGeom>
                <a:avLst/>
                <a:gdLst>
                  <a:gd name="T0" fmla="*/ 37 w 37"/>
                  <a:gd name="T1" fmla="*/ 0 h 59"/>
                  <a:gd name="T2" fmla="*/ 37 w 37"/>
                  <a:gd name="T3" fmla="*/ 1 h 59"/>
                  <a:gd name="T4" fmla="*/ 33 w 37"/>
                  <a:gd name="T5" fmla="*/ 6 h 59"/>
                  <a:gd name="T6" fmla="*/ 33 w 37"/>
                  <a:gd name="T7" fmla="*/ 7 h 59"/>
                  <a:gd name="T8" fmla="*/ 28 w 37"/>
                  <a:gd name="T9" fmla="*/ 11 h 59"/>
                  <a:gd name="T10" fmla="*/ 5 w 37"/>
                  <a:gd name="T11" fmla="*/ 25 h 59"/>
                  <a:gd name="T12" fmla="*/ 3 w 37"/>
                  <a:gd name="T13" fmla="*/ 27 h 59"/>
                  <a:gd name="T14" fmla="*/ 0 w 37"/>
                  <a:gd name="T15" fmla="*/ 31 h 59"/>
                  <a:gd name="T16" fmla="*/ 0 w 37"/>
                  <a:gd name="T17" fmla="*/ 32 h 59"/>
                  <a:gd name="T18" fmla="*/ 2 w 37"/>
                  <a:gd name="T19" fmla="*/ 35 h 59"/>
                  <a:gd name="T20" fmla="*/ 3 w 37"/>
                  <a:gd name="T21" fmla="*/ 35 h 59"/>
                  <a:gd name="T22" fmla="*/ 5 w 37"/>
                  <a:gd name="T23" fmla="*/ 34 h 59"/>
                  <a:gd name="T24" fmla="*/ 10 w 37"/>
                  <a:gd name="T25" fmla="*/ 34 h 59"/>
                  <a:gd name="T26" fmla="*/ 16 w 37"/>
                  <a:gd name="T27" fmla="*/ 35 h 59"/>
                  <a:gd name="T28" fmla="*/ 16 w 37"/>
                  <a:gd name="T29" fmla="*/ 42 h 59"/>
                  <a:gd name="T30" fmla="*/ 12 w 37"/>
                  <a:gd name="T31" fmla="*/ 56 h 59"/>
                  <a:gd name="T32" fmla="*/ 12 w 37"/>
                  <a:gd name="T33" fmla="*/ 59 h 59"/>
                  <a:gd name="T34" fmla="*/ 10 w 37"/>
                  <a:gd name="T35" fmla="*/ 59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7" h="59">
                    <a:moveTo>
                      <a:pt x="37" y="0"/>
                    </a:moveTo>
                    <a:lnTo>
                      <a:pt x="37" y="1"/>
                    </a:lnTo>
                    <a:lnTo>
                      <a:pt x="33" y="6"/>
                    </a:lnTo>
                    <a:lnTo>
                      <a:pt x="33" y="7"/>
                    </a:lnTo>
                    <a:lnTo>
                      <a:pt x="28" y="11"/>
                    </a:lnTo>
                    <a:lnTo>
                      <a:pt x="5" y="25"/>
                    </a:lnTo>
                    <a:lnTo>
                      <a:pt x="3" y="27"/>
                    </a:lnTo>
                    <a:lnTo>
                      <a:pt x="0" y="31"/>
                    </a:lnTo>
                    <a:lnTo>
                      <a:pt x="0" y="32"/>
                    </a:lnTo>
                    <a:lnTo>
                      <a:pt x="2" y="35"/>
                    </a:lnTo>
                    <a:lnTo>
                      <a:pt x="3" y="35"/>
                    </a:lnTo>
                    <a:lnTo>
                      <a:pt x="5" y="34"/>
                    </a:lnTo>
                    <a:lnTo>
                      <a:pt x="10" y="34"/>
                    </a:lnTo>
                    <a:lnTo>
                      <a:pt x="16" y="35"/>
                    </a:lnTo>
                    <a:lnTo>
                      <a:pt x="16" y="42"/>
                    </a:lnTo>
                    <a:lnTo>
                      <a:pt x="12" y="56"/>
                    </a:lnTo>
                    <a:lnTo>
                      <a:pt x="12" y="59"/>
                    </a:lnTo>
                    <a:lnTo>
                      <a:pt x="10" y="5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67" name="Freeform 1802">
                <a:extLst>
                  <a:ext uri="{FF2B5EF4-FFF2-40B4-BE49-F238E27FC236}">
                    <a16:creationId xmlns:a16="http://schemas.microsoft.com/office/drawing/2014/main" id="{306D2D68-3E52-92CD-C96E-BDFBAE7E12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6" y="2280"/>
                <a:ext cx="23" cy="15"/>
              </a:xfrm>
              <a:custGeom>
                <a:avLst/>
                <a:gdLst>
                  <a:gd name="T0" fmla="*/ 74 w 90"/>
                  <a:gd name="T1" fmla="*/ 62 h 62"/>
                  <a:gd name="T2" fmla="*/ 72 w 90"/>
                  <a:gd name="T3" fmla="*/ 62 h 62"/>
                  <a:gd name="T4" fmla="*/ 72 w 90"/>
                  <a:gd name="T5" fmla="*/ 61 h 62"/>
                  <a:gd name="T6" fmla="*/ 79 w 90"/>
                  <a:gd name="T7" fmla="*/ 51 h 62"/>
                  <a:gd name="T8" fmla="*/ 81 w 90"/>
                  <a:gd name="T9" fmla="*/ 50 h 62"/>
                  <a:gd name="T10" fmla="*/ 83 w 90"/>
                  <a:gd name="T11" fmla="*/ 50 h 62"/>
                  <a:gd name="T12" fmla="*/ 84 w 90"/>
                  <a:gd name="T13" fmla="*/ 49 h 62"/>
                  <a:gd name="T14" fmla="*/ 89 w 90"/>
                  <a:gd name="T15" fmla="*/ 49 h 62"/>
                  <a:gd name="T16" fmla="*/ 90 w 90"/>
                  <a:gd name="T17" fmla="*/ 47 h 62"/>
                  <a:gd name="T18" fmla="*/ 87 w 90"/>
                  <a:gd name="T19" fmla="*/ 33 h 62"/>
                  <a:gd name="T20" fmla="*/ 86 w 90"/>
                  <a:gd name="T21" fmla="*/ 30 h 62"/>
                  <a:gd name="T22" fmla="*/ 87 w 90"/>
                  <a:gd name="T23" fmla="*/ 25 h 62"/>
                  <a:gd name="T24" fmla="*/ 87 w 90"/>
                  <a:gd name="T25" fmla="*/ 19 h 62"/>
                  <a:gd name="T26" fmla="*/ 84 w 90"/>
                  <a:gd name="T27" fmla="*/ 16 h 62"/>
                  <a:gd name="T28" fmla="*/ 83 w 90"/>
                  <a:gd name="T29" fmla="*/ 16 h 62"/>
                  <a:gd name="T30" fmla="*/ 77 w 90"/>
                  <a:gd name="T31" fmla="*/ 18 h 62"/>
                  <a:gd name="T32" fmla="*/ 76 w 90"/>
                  <a:gd name="T33" fmla="*/ 18 h 62"/>
                  <a:gd name="T34" fmla="*/ 72 w 90"/>
                  <a:gd name="T35" fmla="*/ 19 h 62"/>
                  <a:gd name="T36" fmla="*/ 72 w 90"/>
                  <a:gd name="T37" fmla="*/ 25 h 62"/>
                  <a:gd name="T38" fmla="*/ 73 w 90"/>
                  <a:gd name="T39" fmla="*/ 29 h 62"/>
                  <a:gd name="T40" fmla="*/ 70 w 90"/>
                  <a:gd name="T41" fmla="*/ 36 h 62"/>
                  <a:gd name="T42" fmla="*/ 69 w 90"/>
                  <a:gd name="T43" fmla="*/ 36 h 62"/>
                  <a:gd name="T44" fmla="*/ 63 w 90"/>
                  <a:gd name="T45" fmla="*/ 35 h 62"/>
                  <a:gd name="T46" fmla="*/ 62 w 90"/>
                  <a:gd name="T47" fmla="*/ 33 h 62"/>
                  <a:gd name="T48" fmla="*/ 59 w 90"/>
                  <a:gd name="T49" fmla="*/ 26 h 62"/>
                  <a:gd name="T50" fmla="*/ 60 w 90"/>
                  <a:gd name="T51" fmla="*/ 21 h 62"/>
                  <a:gd name="T52" fmla="*/ 62 w 90"/>
                  <a:gd name="T53" fmla="*/ 21 h 62"/>
                  <a:gd name="T54" fmla="*/ 63 w 90"/>
                  <a:gd name="T55" fmla="*/ 19 h 62"/>
                  <a:gd name="T56" fmla="*/ 63 w 90"/>
                  <a:gd name="T57" fmla="*/ 18 h 62"/>
                  <a:gd name="T58" fmla="*/ 62 w 90"/>
                  <a:gd name="T59" fmla="*/ 15 h 62"/>
                  <a:gd name="T60" fmla="*/ 60 w 90"/>
                  <a:gd name="T61" fmla="*/ 15 h 62"/>
                  <a:gd name="T62" fmla="*/ 59 w 90"/>
                  <a:gd name="T63" fmla="*/ 16 h 62"/>
                  <a:gd name="T64" fmla="*/ 55 w 90"/>
                  <a:gd name="T65" fmla="*/ 15 h 62"/>
                  <a:gd name="T66" fmla="*/ 41 w 90"/>
                  <a:gd name="T67" fmla="*/ 8 h 62"/>
                  <a:gd name="T68" fmla="*/ 39 w 90"/>
                  <a:gd name="T69" fmla="*/ 5 h 62"/>
                  <a:gd name="T70" fmla="*/ 33 w 90"/>
                  <a:gd name="T71" fmla="*/ 1 h 62"/>
                  <a:gd name="T72" fmla="*/ 26 w 90"/>
                  <a:gd name="T73" fmla="*/ 0 h 62"/>
                  <a:gd name="T74" fmla="*/ 24 w 90"/>
                  <a:gd name="T75" fmla="*/ 0 h 62"/>
                  <a:gd name="T76" fmla="*/ 14 w 90"/>
                  <a:gd name="T77" fmla="*/ 8 h 62"/>
                  <a:gd name="T78" fmla="*/ 17 w 90"/>
                  <a:gd name="T79" fmla="*/ 12 h 62"/>
                  <a:gd name="T80" fmla="*/ 13 w 90"/>
                  <a:gd name="T81" fmla="*/ 16 h 62"/>
                  <a:gd name="T82" fmla="*/ 0 w 90"/>
                  <a:gd name="T83" fmla="*/ 16 h 62"/>
                  <a:gd name="T84" fmla="*/ 0 w 90"/>
                  <a:gd name="T85" fmla="*/ 15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90" h="62">
                    <a:moveTo>
                      <a:pt x="74" y="62"/>
                    </a:moveTo>
                    <a:lnTo>
                      <a:pt x="72" y="62"/>
                    </a:lnTo>
                    <a:lnTo>
                      <a:pt x="72" y="61"/>
                    </a:lnTo>
                    <a:lnTo>
                      <a:pt x="79" y="51"/>
                    </a:lnTo>
                    <a:lnTo>
                      <a:pt x="81" y="50"/>
                    </a:lnTo>
                    <a:lnTo>
                      <a:pt x="83" y="50"/>
                    </a:lnTo>
                    <a:lnTo>
                      <a:pt x="84" y="49"/>
                    </a:lnTo>
                    <a:lnTo>
                      <a:pt x="89" y="49"/>
                    </a:lnTo>
                    <a:lnTo>
                      <a:pt x="90" y="47"/>
                    </a:lnTo>
                    <a:lnTo>
                      <a:pt x="87" y="33"/>
                    </a:lnTo>
                    <a:lnTo>
                      <a:pt x="86" y="30"/>
                    </a:lnTo>
                    <a:lnTo>
                      <a:pt x="87" y="25"/>
                    </a:lnTo>
                    <a:lnTo>
                      <a:pt x="87" y="19"/>
                    </a:lnTo>
                    <a:lnTo>
                      <a:pt x="84" y="16"/>
                    </a:lnTo>
                    <a:lnTo>
                      <a:pt x="83" y="16"/>
                    </a:lnTo>
                    <a:lnTo>
                      <a:pt x="77" y="18"/>
                    </a:lnTo>
                    <a:lnTo>
                      <a:pt x="76" y="18"/>
                    </a:lnTo>
                    <a:lnTo>
                      <a:pt x="72" y="19"/>
                    </a:lnTo>
                    <a:lnTo>
                      <a:pt x="72" y="25"/>
                    </a:lnTo>
                    <a:lnTo>
                      <a:pt x="73" y="29"/>
                    </a:lnTo>
                    <a:lnTo>
                      <a:pt x="70" y="36"/>
                    </a:lnTo>
                    <a:lnTo>
                      <a:pt x="69" y="36"/>
                    </a:lnTo>
                    <a:lnTo>
                      <a:pt x="63" y="35"/>
                    </a:lnTo>
                    <a:lnTo>
                      <a:pt x="62" y="33"/>
                    </a:lnTo>
                    <a:lnTo>
                      <a:pt x="59" y="26"/>
                    </a:lnTo>
                    <a:lnTo>
                      <a:pt x="60" y="21"/>
                    </a:lnTo>
                    <a:lnTo>
                      <a:pt x="62" y="21"/>
                    </a:lnTo>
                    <a:lnTo>
                      <a:pt x="63" y="19"/>
                    </a:lnTo>
                    <a:lnTo>
                      <a:pt x="63" y="18"/>
                    </a:lnTo>
                    <a:lnTo>
                      <a:pt x="62" y="15"/>
                    </a:lnTo>
                    <a:lnTo>
                      <a:pt x="60" y="15"/>
                    </a:lnTo>
                    <a:lnTo>
                      <a:pt x="59" y="16"/>
                    </a:lnTo>
                    <a:lnTo>
                      <a:pt x="55" y="15"/>
                    </a:lnTo>
                    <a:lnTo>
                      <a:pt x="41" y="8"/>
                    </a:lnTo>
                    <a:lnTo>
                      <a:pt x="39" y="5"/>
                    </a:lnTo>
                    <a:lnTo>
                      <a:pt x="33" y="1"/>
                    </a:lnTo>
                    <a:lnTo>
                      <a:pt x="26" y="0"/>
                    </a:lnTo>
                    <a:lnTo>
                      <a:pt x="24" y="0"/>
                    </a:lnTo>
                    <a:lnTo>
                      <a:pt x="14" y="8"/>
                    </a:lnTo>
                    <a:lnTo>
                      <a:pt x="17" y="12"/>
                    </a:lnTo>
                    <a:lnTo>
                      <a:pt x="13" y="16"/>
                    </a:lnTo>
                    <a:lnTo>
                      <a:pt x="0" y="16"/>
                    </a:lnTo>
                    <a:lnTo>
                      <a:pt x="0" y="1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68" name="Freeform 1803">
                <a:extLst>
                  <a:ext uri="{FF2B5EF4-FFF2-40B4-BE49-F238E27FC236}">
                    <a16:creationId xmlns:a16="http://schemas.microsoft.com/office/drawing/2014/main" id="{E6E687CE-966E-0370-7BC8-6C1CBE0AB9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1" y="2282"/>
                <a:ext cx="15" cy="22"/>
              </a:xfrm>
              <a:custGeom>
                <a:avLst/>
                <a:gdLst>
                  <a:gd name="T0" fmla="*/ 61 w 61"/>
                  <a:gd name="T1" fmla="*/ 8 h 89"/>
                  <a:gd name="T2" fmla="*/ 60 w 61"/>
                  <a:gd name="T3" fmla="*/ 8 h 89"/>
                  <a:gd name="T4" fmla="*/ 56 w 61"/>
                  <a:gd name="T5" fmla="*/ 9 h 89"/>
                  <a:gd name="T6" fmla="*/ 45 w 61"/>
                  <a:gd name="T7" fmla="*/ 8 h 89"/>
                  <a:gd name="T8" fmla="*/ 33 w 61"/>
                  <a:gd name="T9" fmla="*/ 8 h 89"/>
                  <a:gd name="T10" fmla="*/ 32 w 61"/>
                  <a:gd name="T11" fmla="*/ 9 h 89"/>
                  <a:gd name="T12" fmla="*/ 28 w 61"/>
                  <a:gd name="T13" fmla="*/ 9 h 89"/>
                  <a:gd name="T14" fmla="*/ 22 w 61"/>
                  <a:gd name="T15" fmla="*/ 7 h 89"/>
                  <a:gd name="T16" fmla="*/ 20 w 61"/>
                  <a:gd name="T17" fmla="*/ 4 h 89"/>
                  <a:gd name="T18" fmla="*/ 18 w 61"/>
                  <a:gd name="T19" fmla="*/ 4 h 89"/>
                  <a:gd name="T20" fmla="*/ 14 w 61"/>
                  <a:gd name="T21" fmla="*/ 0 h 89"/>
                  <a:gd name="T22" fmla="*/ 13 w 61"/>
                  <a:gd name="T23" fmla="*/ 1 h 89"/>
                  <a:gd name="T24" fmla="*/ 3 w 61"/>
                  <a:gd name="T25" fmla="*/ 9 h 89"/>
                  <a:gd name="T26" fmla="*/ 0 w 61"/>
                  <a:gd name="T27" fmla="*/ 14 h 89"/>
                  <a:gd name="T28" fmla="*/ 0 w 61"/>
                  <a:gd name="T29" fmla="*/ 15 h 89"/>
                  <a:gd name="T30" fmla="*/ 1 w 61"/>
                  <a:gd name="T31" fmla="*/ 15 h 89"/>
                  <a:gd name="T32" fmla="*/ 6 w 61"/>
                  <a:gd name="T33" fmla="*/ 35 h 89"/>
                  <a:gd name="T34" fmla="*/ 7 w 61"/>
                  <a:gd name="T35" fmla="*/ 36 h 89"/>
                  <a:gd name="T36" fmla="*/ 7 w 61"/>
                  <a:gd name="T37" fmla="*/ 37 h 89"/>
                  <a:gd name="T38" fmla="*/ 15 w 61"/>
                  <a:gd name="T39" fmla="*/ 55 h 89"/>
                  <a:gd name="T40" fmla="*/ 18 w 61"/>
                  <a:gd name="T41" fmla="*/ 71 h 89"/>
                  <a:gd name="T42" fmla="*/ 17 w 61"/>
                  <a:gd name="T43" fmla="*/ 71 h 89"/>
                  <a:gd name="T44" fmla="*/ 15 w 61"/>
                  <a:gd name="T45" fmla="*/ 75 h 89"/>
                  <a:gd name="T46" fmla="*/ 14 w 61"/>
                  <a:gd name="T47" fmla="*/ 76 h 89"/>
                  <a:gd name="T48" fmla="*/ 13 w 61"/>
                  <a:gd name="T49" fmla="*/ 79 h 89"/>
                  <a:gd name="T50" fmla="*/ 13 w 61"/>
                  <a:gd name="T51" fmla="*/ 81 h 89"/>
                  <a:gd name="T52" fmla="*/ 14 w 61"/>
                  <a:gd name="T53" fmla="*/ 83 h 89"/>
                  <a:gd name="T54" fmla="*/ 14 w 61"/>
                  <a:gd name="T55" fmla="*/ 85 h 89"/>
                  <a:gd name="T56" fmla="*/ 15 w 61"/>
                  <a:gd name="T57" fmla="*/ 89 h 89"/>
                  <a:gd name="T58" fmla="*/ 14 w 61"/>
                  <a:gd name="T59" fmla="*/ 89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61" h="89">
                    <a:moveTo>
                      <a:pt x="61" y="8"/>
                    </a:moveTo>
                    <a:lnTo>
                      <a:pt x="60" y="8"/>
                    </a:lnTo>
                    <a:lnTo>
                      <a:pt x="56" y="9"/>
                    </a:lnTo>
                    <a:lnTo>
                      <a:pt x="45" y="8"/>
                    </a:lnTo>
                    <a:lnTo>
                      <a:pt x="33" y="8"/>
                    </a:lnTo>
                    <a:lnTo>
                      <a:pt x="32" y="9"/>
                    </a:lnTo>
                    <a:lnTo>
                      <a:pt x="28" y="9"/>
                    </a:lnTo>
                    <a:lnTo>
                      <a:pt x="22" y="7"/>
                    </a:lnTo>
                    <a:lnTo>
                      <a:pt x="20" y="4"/>
                    </a:lnTo>
                    <a:lnTo>
                      <a:pt x="18" y="4"/>
                    </a:lnTo>
                    <a:lnTo>
                      <a:pt x="14" y="0"/>
                    </a:lnTo>
                    <a:lnTo>
                      <a:pt x="13" y="1"/>
                    </a:lnTo>
                    <a:lnTo>
                      <a:pt x="3" y="9"/>
                    </a:lnTo>
                    <a:lnTo>
                      <a:pt x="0" y="14"/>
                    </a:lnTo>
                    <a:lnTo>
                      <a:pt x="0" y="15"/>
                    </a:lnTo>
                    <a:lnTo>
                      <a:pt x="1" y="15"/>
                    </a:lnTo>
                    <a:lnTo>
                      <a:pt x="6" y="35"/>
                    </a:lnTo>
                    <a:lnTo>
                      <a:pt x="7" y="36"/>
                    </a:lnTo>
                    <a:lnTo>
                      <a:pt x="7" y="37"/>
                    </a:lnTo>
                    <a:lnTo>
                      <a:pt x="15" y="55"/>
                    </a:lnTo>
                    <a:lnTo>
                      <a:pt x="18" y="71"/>
                    </a:lnTo>
                    <a:lnTo>
                      <a:pt x="17" y="71"/>
                    </a:lnTo>
                    <a:lnTo>
                      <a:pt x="15" y="75"/>
                    </a:lnTo>
                    <a:lnTo>
                      <a:pt x="14" y="76"/>
                    </a:lnTo>
                    <a:lnTo>
                      <a:pt x="13" y="79"/>
                    </a:lnTo>
                    <a:lnTo>
                      <a:pt x="13" y="81"/>
                    </a:lnTo>
                    <a:lnTo>
                      <a:pt x="14" y="83"/>
                    </a:lnTo>
                    <a:lnTo>
                      <a:pt x="14" y="85"/>
                    </a:lnTo>
                    <a:lnTo>
                      <a:pt x="15" y="89"/>
                    </a:lnTo>
                    <a:lnTo>
                      <a:pt x="14" y="8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69" name="Freeform 1804">
                <a:extLst>
                  <a:ext uri="{FF2B5EF4-FFF2-40B4-BE49-F238E27FC236}">
                    <a16:creationId xmlns:a16="http://schemas.microsoft.com/office/drawing/2014/main" id="{4552CA76-9948-29D5-CFE4-E6AF82801D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5" y="2304"/>
                <a:ext cx="11" cy="30"/>
              </a:xfrm>
              <a:custGeom>
                <a:avLst/>
                <a:gdLst>
                  <a:gd name="T0" fmla="*/ 0 w 47"/>
                  <a:gd name="T1" fmla="*/ 0 h 121"/>
                  <a:gd name="T2" fmla="*/ 1 w 47"/>
                  <a:gd name="T3" fmla="*/ 1 h 121"/>
                  <a:gd name="T4" fmla="*/ 3 w 47"/>
                  <a:gd name="T5" fmla="*/ 7 h 121"/>
                  <a:gd name="T6" fmla="*/ 10 w 47"/>
                  <a:gd name="T7" fmla="*/ 23 h 121"/>
                  <a:gd name="T8" fmla="*/ 22 w 47"/>
                  <a:gd name="T9" fmla="*/ 31 h 121"/>
                  <a:gd name="T10" fmla="*/ 35 w 47"/>
                  <a:gd name="T11" fmla="*/ 42 h 121"/>
                  <a:gd name="T12" fmla="*/ 36 w 47"/>
                  <a:gd name="T13" fmla="*/ 42 h 121"/>
                  <a:gd name="T14" fmla="*/ 42 w 47"/>
                  <a:gd name="T15" fmla="*/ 59 h 121"/>
                  <a:gd name="T16" fmla="*/ 42 w 47"/>
                  <a:gd name="T17" fmla="*/ 60 h 121"/>
                  <a:gd name="T18" fmla="*/ 40 w 47"/>
                  <a:gd name="T19" fmla="*/ 61 h 121"/>
                  <a:gd name="T20" fmla="*/ 36 w 47"/>
                  <a:gd name="T21" fmla="*/ 67 h 121"/>
                  <a:gd name="T22" fmla="*/ 36 w 47"/>
                  <a:gd name="T23" fmla="*/ 68 h 121"/>
                  <a:gd name="T24" fmla="*/ 35 w 47"/>
                  <a:gd name="T25" fmla="*/ 70 h 121"/>
                  <a:gd name="T26" fmla="*/ 35 w 47"/>
                  <a:gd name="T27" fmla="*/ 78 h 121"/>
                  <a:gd name="T28" fmla="*/ 36 w 47"/>
                  <a:gd name="T29" fmla="*/ 84 h 121"/>
                  <a:gd name="T30" fmla="*/ 40 w 47"/>
                  <a:gd name="T31" fmla="*/ 95 h 121"/>
                  <a:gd name="T32" fmla="*/ 42 w 47"/>
                  <a:gd name="T33" fmla="*/ 96 h 121"/>
                  <a:gd name="T34" fmla="*/ 42 w 47"/>
                  <a:gd name="T35" fmla="*/ 102 h 121"/>
                  <a:gd name="T36" fmla="*/ 40 w 47"/>
                  <a:gd name="T37" fmla="*/ 105 h 121"/>
                  <a:gd name="T38" fmla="*/ 38 w 47"/>
                  <a:gd name="T39" fmla="*/ 107 h 121"/>
                  <a:gd name="T40" fmla="*/ 40 w 47"/>
                  <a:gd name="T41" fmla="*/ 107 h 121"/>
                  <a:gd name="T42" fmla="*/ 47 w 47"/>
                  <a:gd name="T43" fmla="*/ 119 h 121"/>
                  <a:gd name="T44" fmla="*/ 47 w 47"/>
                  <a:gd name="T45" fmla="*/ 121 h 1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7" h="121">
                    <a:moveTo>
                      <a:pt x="0" y="0"/>
                    </a:moveTo>
                    <a:lnTo>
                      <a:pt x="1" y="1"/>
                    </a:lnTo>
                    <a:lnTo>
                      <a:pt x="3" y="7"/>
                    </a:lnTo>
                    <a:lnTo>
                      <a:pt x="10" y="23"/>
                    </a:lnTo>
                    <a:lnTo>
                      <a:pt x="22" y="31"/>
                    </a:lnTo>
                    <a:lnTo>
                      <a:pt x="35" y="42"/>
                    </a:lnTo>
                    <a:lnTo>
                      <a:pt x="36" y="42"/>
                    </a:lnTo>
                    <a:lnTo>
                      <a:pt x="42" y="59"/>
                    </a:lnTo>
                    <a:lnTo>
                      <a:pt x="42" y="60"/>
                    </a:lnTo>
                    <a:lnTo>
                      <a:pt x="40" y="61"/>
                    </a:lnTo>
                    <a:lnTo>
                      <a:pt x="36" y="67"/>
                    </a:lnTo>
                    <a:lnTo>
                      <a:pt x="36" y="68"/>
                    </a:lnTo>
                    <a:lnTo>
                      <a:pt x="35" y="70"/>
                    </a:lnTo>
                    <a:lnTo>
                      <a:pt x="35" y="78"/>
                    </a:lnTo>
                    <a:lnTo>
                      <a:pt x="36" y="84"/>
                    </a:lnTo>
                    <a:lnTo>
                      <a:pt x="40" y="95"/>
                    </a:lnTo>
                    <a:lnTo>
                      <a:pt x="42" y="96"/>
                    </a:lnTo>
                    <a:lnTo>
                      <a:pt x="42" y="102"/>
                    </a:lnTo>
                    <a:lnTo>
                      <a:pt x="40" y="105"/>
                    </a:lnTo>
                    <a:lnTo>
                      <a:pt x="38" y="107"/>
                    </a:lnTo>
                    <a:lnTo>
                      <a:pt x="40" y="107"/>
                    </a:lnTo>
                    <a:lnTo>
                      <a:pt x="47" y="119"/>
                    </a:lnTo>
                    <a:lnTo>
                      <a:pt x="47" y="12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70" name="Freeform 1805">
                <a:extLst>
                  <a:ext uri="{FF2B5EF4-FFF2-40B4-BE49-F238E27FC236}">
                    <a16:creationId xmlns:a16="http://schemas.microsoft.com/office/drawing/2014/main" id="{3B5995AE-9E4A-3DD3-D424-79D1756EEC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6" y="2303"/>
                <a:ext cx="39" cy="17"/>
              </a:xfrm>
              <a:custGeom>
                <a:avLst/>
                <a:gdLst>
                  <a:gd name="T0" fmla="*/ 154 w 154"/>
                  <a:gd name="T1" fmla="*/ 3 h 66"/>
                  <a:gd name="T2" fmla="*/ 153 w 154"/>
                  <a:gd name="T3" fmla="*/ 3 h 66"/>
                  <a:gd name="T4" fmla="*/ 136 w 154"/>
                  <a:gd name="T5" fmla="*/ 0 h 66"/>
                  <a:gd name="T6" fmla="*/ 129 w 154"/>
                  <a:gd name="T7" fmla="*/ 3 h 66"/>
                  <a:gd name="T8" fmla="*/ 126 w 154"/>
                  <a:gd name="T9" fmla="*/ 6 h 66"/>
                  <a:gd name="T10" fmla="*/ 123 w 154"/>
                  <a:gd name="T11" fmla="*/ 7 h 66"/>
                  <a:gd name="T12" fmla="*/ 122 w 154"/>
                  <a:gd name="T13" fmla="*/ 7 h 66"/>
                  <a:gd name="T14" fmla="*/ 122 w 154"/>
                  <a:gd name="T15" fmla="*/ 9 h 66"/>
                  <a:gd name="T16" fmla="*/ 120 w 154"/>
                  <a:gd name="T17" fmla="*/ 9 h 66"/>
                  <a:gd name="T18" fmla="*/ 108 w 154"/>
                  <a:gd name="T19" fmla="*/ 20 h 66"/>
                  <a:gd name="T20" fmla="*/ 93 w 154"/>
                  <a:gd name="T21" fmla="*/ 26 h 66"/>
                  <a:gd name="T22" fmla="*/ 87 w 154"/>
                  <a:gd name="T23" fmla="*/ 35 h 66"/>
                  <a:gd name="T24" fmla="*/ 87 w 154"/>
                  <a:gd name="T25" fmla="*/ 39 h 66"/>
                  <a:gd name="T26" fmla="*/ 88 w 154"/>
                  <a:gd name="T27" fmla="*/ 50 h 66"/>
                  <a:gd name="T28" fmla="*/ 88 w 154"/>
                  <a:gd name="T29" fmla="*/ 52 h 66"/>
                  <a:gd name="T30" fmla="*/ 73 w 154"/>
                  <a:gd name="T31" fmla="*/ 52 h 66"/>
                  <a:gd name="T32" fmla="*/ 72 w 154"/>
                  <a:gd name="T33" fmla="*/ 35 h 66"/>
                  <a:gd name="T34" fmla="*/ 70 w 154"/>
                  <a:gd name="T35" fmla="*/ 35 h 66"/>
                  <a:gd name="T36" fmla="*/ 69 w 154"/>
                  <a:gd name="T37" fmla="*/ 32 h 66"/>
                  <a:gd name="T38" fmla="*/ 67 w 154"/>
                  <a:gd name="T39" fmla="*/ 32 h 66"/>
                  <a:gd name="T40" fmla="*/ 67 w 154"/>
                  <a:gd name="T41" fmla="*/ 31 h 66"/>
                  <a:gd name="T42" fmla="*/ 66 w 154"/>
                  <a:gd name="T43" fmla="*/ 31 h 66"/>
                  <a:gd name="T44" fmla="*/ 62 w 154"/>
                  <a:gd name="T45" fmla="*/ 23 h 66"/>
                  <a:gd name="T46" fmla="*/ 59 w 154"/>
                  <a:gd name="T47" fmla="*/ 24 h 66"/>
                  <a:gd name="T48" fmla="*/ 49 w 154"/>
                  <a:gd name="T49" fmla="*/ 13 h 66"/>
                  <a:gd name="T50" fmla="*/ 39 w 154"/>
                  <a:gd name="T51" fmla="*/ 9 h 66"/>
                  <a:gd name="T52" fmla="*/ 38 w 154"/>
                  <a:gd name="T53" fmla="*/ 9 h 66"/>
                  <a:gd name="T54" fmla="*/ 35 w 154"/>
                  <a:gd name="T55" fmla="*/ 10 h 66"/>
                  <a:gd name="T56" fmla="*/ 30 w 154"/>
                  <a:gd name="T57" fmla="*/ 24 h 66"/>
                  <a:gd name="T58" fmla="*/ 21 w 154"/>
                  <a:gd name="T59" fmla="*/ 41 h 66"/>
                  <a:gd name="T60" fmla="*/ 13 w 154"/>
                  <a:gd name="T61" fmla="*/ 41 h 66"/>
                  <a:gd name="T62" fmla="*/ 13 w 154"/>
                  <a:gd name="T63" fmla="*/ 42 h 66"/>
                  <a:gd name="T64" fmla="*/ 12 w 154"/>
                  <a:gd name="T65" fmla="*/ 42 h 66"/>
                  <a:gd name="T66" fmla="*/ 12 w 154"/>
                  <a:gd name="T67" fmla="*/ 45 h 66"/>
                  <a:gd name="T68" fmla="*/ 9 w 154"/>
                  <a:gd name="T69" fmla="*/ 46 h 66"/>
                  <a:gd name="T70" fmla="*/ 0 w 154"/>
                  <a:gd name="T71" fmla="*/ 63 h 66"/>
                  <a:gd name="T72" fmla="*/ 0 w 154"/>
                  <a:gd name="T73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54" h="66">
                    <a:moveTo>
                      <a:pt x="154" y="3"/>
                    </a:moveTo>
                    <a:lnTo>
                      <a:pt x="153" y="3"/>
                    </a:lnTo>
                    <a:lnTo>
                      <a:pt x="136" y="0"/>
                    </a:lnTo>
                    <a:lnTo>
                      <a:pt x="129" y="3"/>
                    </a:lnTo>
                    <a:lnTo>
                      <a:pt x="126" y="6"/>
                    </a:lnTo>
                    <a:lnTo>
                      <a:pt x="123" y="7"/>
                    </a:lnTo>
                    <a:lnTo>
                      <a:pt x="122" y="7"/>
                    </a:lnTo>
                    <a:lnTo>
                      <a:pt x="122" y="9"/>
                    </a:lnTo>
                    <a:lnTo>
                      <a:pt x="120" y="9"/>
                    </a:lnTo>
                    <a:lnTo>
                      <a:pt x="108" y="20"/>
                    </a:lnTo>
                    <a:lnTo>
                      <a:pt x="93" y="26"/>
                    </a:lnTo>
                    <a:lnTo>
                      <a:pt x="87" y="35"/>
                    </a:lnTo>
                    <a:lnTo>
                      <a:pt x="87" y="39"/>
                    </a:lnTo>
                    <a:lnTo>
                      <a:pt x="88" y="50"/>
                    </a:lnTo>
                    <a:lnTo>
                      <a:pt x="88" y="52"/>
                    </a:lnTo>
                    <a:lnTo>
                      <a:pt x="73" y="52"/>
                    </a:lnTo>
                    <a:lnTo>
                      <a:pt x="72" y="35"/>
                    </a:lnTo>
                    <a:lnTo>
                      <a:pt x="70" y="35"/>
                    </a:lnTo>
                    <a:lnTo>
                      <a:pt x="69" y="32"/>
                    </a:lnTo>
                    <a:lnTo>
                      <a:pt x="67" y="32"/>
                    </a:lnTo>
                    <a:lnTo>
                      <a:pt x="67" y="31"/>
                    </a:lnTo>
                    <a:lnTo>
                      <a:pt x="66" y="31"/>
                    </a:lnTo>
                    <a:lnTo>
                      <a:pt x="62" y="23"/>
                    </a:lnTo>
                    <a:lnTo>
                      <a:pt x="59" y="24"/>
                    </a:lnTo>
                    <a:lnTo>
                      <a:pt x="49" y="13"/>
                    </a:lnTo>
                    <a:lnTo>
                      <a:pt x="39" y="9"/>
                    </a:lnTo>
                    <a:lnTo>
                      <a:pt x="38" y="9"/>
                    </a:lnTo>
                    <a:lnTo>
                      <a:pt x="35" y="10"/>
                    </a:lnTo>
                    <a:lnTo>
                      <a:pt x="30" y="24"/>
                    </a:lnTo>
                    <a:lnTo>
                      <a:pt x="21" y="41"/>
                    </a:lnTo>
                    <a:lnTo>
                      <a:pt x="13" y="41"/>
                    </a:lnTo>
                    <a:lnTo>
                      <a:pt x="13" y="42"/>
                    </a:lnTo>
                    <a:lnTo>
                      <a:pt x="12" y="42"/>
                    </a:lnTo>
                    <a:lnTo>
                      <a:pt x="12" y="45"/>
                    </a:lnTo>
                    <a:lnTo>
                      <a:pt x="9" y="46"/>
                    </a:lnTo>
                    <a:lnTo>
                      <a:pt x="0" y="63"/>
                    </a:lnTo>
                    <a:lnTo>
                      <a:pt x="0" y="6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71" name="Line 1806">
                <a:extLst>
                  <a:ext uri="{FF2B5EF4-FFF2-40B4-BE49-F238E27FC236}">
                    <a16:creationId xmlns:a16="http://schemas.microsoft.com/office/drawing/2014/main" id="{7D32CE4C-9B21-7CBC-9A9A-EFC70720AC0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145" y="2295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72" name="Freeform 1807">
                <a:extLst>
                  <a:ext uri="{FF2B5EF4-FFF2-40B4-BE49-F238E27FC236}">
                    <a16:creationId xmlns:a16="http://schemas.microsoft.com/office/drawing/2014/main" id="{36F8FC68-8125-8972-3340-D2927A44A3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4" y="2297"/>
                <a:ext cx="2" cy="1"/>
              </a:xfrm>
              <a:custGeom>
                <a:avLst/>
                <a:gdLst>
                  <a:gd name="T0" fmla="*/ 9 w 9"/>
                  <a:gd name="T1" fmla="*/ 0 h 6"/>
                  <a:gd name="T2" fmla="*/ 7 w 9"/>
                  <a:gd name="T3" fmla="*/ 1 h 6"/>
                  <a:gd name="T4" fmla="*/ 4 w 9"/>
                  <a:gd name="T5" fmla="*/ 3 h 6"/>
                  <a:gd name="T6" fmla="*/ 0 w 9"/>
                  <a:gd name="T7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6">
                    <a:moveTo>
                      <a:pt x="9" y="0"/>
                    </a:moveTo>
                    <a:lnTo>
                      <a:pt x="7" y="1"/>
                    </a:lnTo>
                    <a:lnTo>
                      <a:pt x="4" y="3"/>
                    </a:lnTo>
                    <a:lnTo>
                      <a:pt x="0" y="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73" name="Line 1808">
                <a:extLst>
                  <a:ext uri="{FF2B5EF4-FFF2-40B4-BE49-F238E27FC236}">
                    <a16:creationId xmlns:a16="http://schemas.microsoft.com/office/drawing/2014/main" id="{C615C44C-B476-EA33-699C-40DC9BF15EE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146" y="2297"/>
                <a:ext cx="0" cy="0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74" name="Freeform 1809">
                <a:extLst>
                  <a:ext uri="{FF2B5EF4-FFF2-40B4-BE49-F238E27FC236}">
                    <a16:creationId xmlns:a16="http://schemas.microsoft.com/office/drawing/2014/main" id="{6B539DF2-A278-7635-DC88-A852D2B5F4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5" y="2295"/>
                <a:ext cx="2" cy="2"/>
              </a:xfrm>
              <a:custGeom>
                <a:avLst/>
                <a:gdLst>
                  <a:gd name="T0" fmla="*/ 5 w 6"/>
                  <a:gd name="T1" fmla="*/ 6 h 6"/>
                  <a:gd name="T2" fmla="*/ 6 w 6"/>
                  <a:gd name="T3" fmla="*/ 5 h 6"/>
                  <a:gd name="T4" fmla="*/ 0 w 6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6">
                    <a:moveTo>
                      <a:pt x="5" y="6"/>
                    </a:moveTo>
                    <a:lnTo>
                      <a:pt x="6" y="5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75" name="Freeform 1810">
                <a:extLst>
                  <a:ext uri="{FF2B5EF4-FFF2-40B4-BE49-F238E27FC236}">
                    <a16:creationId xmlns:a16="http://schemas.microsoft.com/office/drawing/2014/main" id="{A4DE8AA8-851F-983A-3F12-1B792401C1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6" y="2298"/>
                <a:ext cx="19" cy="37"/>
              </a:xfrm>
              <a:custGeom>
                <a:avLst/>
                <a:gdLst>
                  <a:gd name="T0" fmla="*/ 70 w 74"/>
                  <a:gd name="T1" fmla="*/ 0 h 146"/>
                  <a:gd name="T2" fmla="*/ 63 w 74"/>
                  <a:gd name="T3" fmla="*/ 12 h 146"/>
                  <a:gd name="T4" fmla="*/ 63 w 74"/>
                  <a:gd name="T5" fmla="*/ 16 h 146"/>
                  <a:gd name="T6" fmla="*/ 53 w 74"/>
                  <a:gd name="T7" fmla="*/ 26 h 146"/>
                  <a:gd name="T8" fmla="*/ 53 w 74"/>
                  <a:gd name="T9" fmla="*/ 32 h 146"/>
                  <a:gd name="T10" fmla="*/ 52 w 74"/>
                  <a:gd name="T11" fmla="*/ 36 h 146"/>
                  <a:gd name="T12" fmla="*/ 53 w 74"/>
                  <a:gd name="T13" fmla="*/ 40 h 146"/>
                  <a:gd name="T14" fmla="*/ 69 w 74"/>
                  <a:gd name="T15" fmla="*/ 45 h 146"/>
                  <a:gd name="T16" fmla="*/ 74 w 74"/>
                  <a:gd name="T17" fmla="*/ 48 h 146"/>
                  <a:gd name="T18" fmla="*/ 73 w 74"/>
                  <a:gd name="T19" fmla="*/ 53 h 146"/>
                  <a:gd name="T20" fmla="*/ 72 w 74"/>
                  <a:gd name="T21" fmla="*/ 53 h 146"/>
                  <a:gd name="T22" fmla="*/ 56 w 74"/>
                  <a:gd name="T23" fmla="*/ 61 h 146"/>
                  <a:gd name="T24" fmla="*/ 51 w 74"/>
                  <a:gd name="T25" fmla="*/ 62 h 146"/>
                  <a:gd name="T26" fmla="*/ 49 w 74"/>
                  <a:gd name="T27" fmla="*/ 64 h 146"/>
                  <a:gd name="T28" fmla="*/ 26 w 74"/>
                  <a:gd name="T29" fmla="*/ 75 h 146"/>
                  <a:gd name="T30" fmla="*/ 26 w 74"/>
                  <a:gd name="T31" fmla="*/ 78 h 146"/>
                  <a:gd name="T32" fmla="*/ 24 w 74"/>
                  <a:gd name="T33" fmla="*/ 81 h 146"/>
                  <a:gd name="T34" fmla="*/ 20 w 74"/>
                  <a:gd name="T35" fmla="*/ 93 h 146"/>
                  <a:gd name="T36" fmla="*/ 20 w 74"/>
                  <a:gd name="T37" fmla="*/ 98 h 146"/>
                  <a:gd name="T38" fmla="*/ 19 w 74"/>
                  <a:gd name="T39" fmla="*/ 102 h 146"/>
                  <a:gd name="T40" fmla="*/ 23 w 74"/>
                  <a:gd name="T41" fmla="*/ 100 h 146"/>
                  <a:gd name="T42" fmla="*/ 30 w 74"/>
                  <a:gd name="T43" fmla="*/ 121 h 146"/>
                  <a:gd name="T44" fmla="*/ 45 w 74"/>
                  <a:gd name="T45" fmla="*/ 134 h 146"/>
                  <a:gd name="T46" fmla="*/ 45 w 74"/>
                  <a:gd name="T47" fmla="*/ 135 h 146"/>
                  <a:gd name="T48" fmla="*/ 46 w 74"/>
                  <a:gd name="T49" fmla="*/ 136 h 146"/>
                  <a:gd name="T50" fmla="*/ 44 w 74"/>
                  <a:gd name="T51" fmla="*/ 139 h 146"/>
                  <a:gd name="T52" fmla="*/ 42 w 74"/>
                  <a:gd name="T53" fmla="*/ 142 h 146"/>
                  <a:gd name="T54" fmla="*/ 39 w 74"/>
                  <a:gd name="T55" fmla="*/ 143 h 146"/>
                  <a:gd name="T56" fmla="*/ 37 w 74"/>
                  <a:gd name="T57" fmla="*/ 143 h 146"/>
                  <a:gd name="T58" fmla="*/ 23 w 74"/>
                  <a:gd name="T59" fmla="*/ 146 h 146"/>
                  <a:gd name="T60" fmla="*/ 13 w 74"/>
                  <a:gd name="T61" fmla="*/ 146 h 146"/>
                  <a:gd name="T62" fmla="*/ 2 w 74"/>
                  <a:gd name="T63" fmla="*/ 143 h 146"/>
                  <a:gd name="T64" fmla="*/ 0 w 74"/>
                  <a:gd name="T65" fmla="*/ 143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74" h="146">
                    <a:moveTo>
                      <a:pt x="70" y="0"/>
                    </a:moveTo>
                    <a:lnTo>
                      <a:pt x="63" y="12"/>
                    </a:lnTo>
                    <a:lnTo>
                      <a:pt x="63" y="16"/>
                    </a:lnTo>
                    <a:lnTo>
                      <a:pt x="53" y="26"/>
                    </a:lnTo>
                    <a:lnTo>
                      <a:pt x="53" y="32"/>
                    </a:lnTo>
                    <a:lnTo>
                      <a:pt x="52" y="36"/>
                    </a:lnTo>
                    <a:lnTo>
                      <a:pt x="53" y="40"/>
                    </a:lnTo>
                    <a:lnTo>
                      <a:pt x="69" y="45"/>
                    </a:lnTo>
                    <a:lnTo>
                      <a:pt x="74" y="48"/>
                    </a:lnTo>
                    <a:lnTo>
                      <a:pt x="73" y="53"/>
                    </a:lnTo>
                    <a:lnTo>
                      <a:pt x="72" y="53"/>
                    </a:lnTo>
                    <a:lnTo>
                      <a:pt x="56" y="61"/>
                    </a:lnTo>
                    <a:lnTo>
                      <a:pt x="51" y="62"/>
                    </a:lnTo>
                    <a:lnTo>
                      <a:pt x="49" y="64"/>
                    </a:lnTo>
                    <a:lnTo>
                      <a:pt x="26" y="75"/>
                    </a:lnTo>
                    <a:lnTo>
                      <a:pt x="26" y="78"/>
                    </a:lnTo>
                    <a:lnTo>
                      <a:pt x="24" y="81"/>
                    </a:lnTo>
                    <a:lnTo>
                      <a:pt x="20" y="93"/>
                    </a:lnTo>
                    <a:lnTo>
                      <a:pt x="20" y="98"/>
                    </a:lnTo>
                    <a:lnTo>
                      <a:pt x="19" y="102"/>
                    </a:lnTo>
                    <a:lnTo>
                      <a:pt x="23" y="100"/>
                    </a:lnTo>
                    <a:lnTo>
                      <a:pt x="30" y="121"/>
                    </a:lnTo>
                    <a:lnTo>
                      <a:pt x="45" y="134"/>
                    </a:lnTo>
                    <a:lnTo>
                      <a:pt x="45" y="135"/>
                    </a:lnTo>
                    <a:lnTo>
                      <a:pt x="46" y="136"/>
                    </a:lnTo>
                    <a:lnTo>
                      <a:pt x="44" y="139"/>
                    </a:lnTo>
                    <a:lnTo>
                      <a:pt x="42" y="142"/>
                    </a:lnTo>
                    <a:lnTo>
                      <a:pt x="39" y="143"/>
                    </a:lnTo>
                    <a:lnTo>
                      <a:pt x="37" y="143"/>
                    </a:lnTo>
                    <a:lnTo>
                      <a:pt x="23" y="146"/>
                    </a:lnTo>
                    <a:lnTo>
                      <a:pt x="13" y="146"/>
                    </a:lnTo>
                    <a:lnTo>
                      <a:pt x="2" y="143"/>
                    </a:lnTo>
                    <a:lnTo>
                      <a:pt x="0" y="14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76" name="Line 1811">
                <a:extLst>
                  <a:ext uri="{FF2B5EF4-FFF2-40B4-BE49-F238E27FC236}">
                    <a16:creationId xmlns:a16="http://schemas.microsoft.com/office/drawing/2014/main" id="{4C903273-B32A-9198-1413-7D8DF30757C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5144" y="2297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77" name="Freeform 1812">
                <a:extLst>
                  <a:ext uri="{FF2B5EF4-FFF2-40B4-BE49-F238E27FC236}">
                    <a16:creationId xmlns:a16="http://schemas.microsoft.com/office/drawing/2014/main" id="{E3202828-83CB-6EDE-E337-22732FB81D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4" y="2317"/>
                <a:ext cx="12" cy="23"/>
              </a:xfrm>
              <a:custGeom>
                <a:avLst/>
                <a:gdLst>
                  <a:gd name="T0" fmla="*/ 51 w 51"/>
                  <a:gd name="T1" fmla="*/ 10 h 91"/>
                  <a:gd name="T2" fmla="*/ 49 w 51"/>
                  <a:gd name="T3" fmla="*/ 8 h 91"/>
                  <a:gd name="T4" fmla="*/ 32 w 51"/>
                  <a:gd name="T5" fmla="*/ 7 h 91"/>
                  <a:gd name="T6" fmla="*/ 25 w 51"/>
                  <a:gd name="T7" fmla="*/ 8 h 91"/>
                  <a:gd name="T8" fmla="*/ 15 w 51"/>
                  <a:gd name="T9" fmla="*/ 6 h 91"/>
                  <a:gd name="T10" fmla="*/ 11 w 51"/>
                  <a:gd name="T11" fmla="*/ 0 h 91"/>
                  <a:gd name="T12" fmla="*/ 7 w 51"/>
                  <a:gd name="T13" fmla="*/ 3 h 91"/>
                  <a:gd name="T14" fmla="*/ 5 w 51"/>
                  <a:gd name="T15" fmla="*/ 4 h 91"/>
                  <a:gd name="T16" fmla="*/ 3 w 51"/>
                  <a:gd name="T17" fmla="*/ 10 h 91"/>
                  <a:gd name="T18" fmla="*/ 1 w 51"/>
                  <a:gd name="T19" fmla="*/ 11 h 91"/>
                  <a:gd name="T20" fmla="*/ 1 w 51"/>
                  <a:gd name="T21" fmla="*/ 21 h 91"/>
                  <a:gd name="T22" fmla="*/ 3 w 51"/>
                  <a:gd name="T23" fmla="*/ 24 h 91"/>
                  <a:gd name="T24" fmla="*/ 5 w 51"/>
                  <a:gd name="T25" fmla="*/ 27 h 91"/>
                  <a:gd name="T26" fmla="*/ 8 w 51"/>
                  <a:gd name="T27" fmla="*/ 32 h 91"/>
                  <a:gd name="T28" fmla="*/ 10 w 51"/>
                  <a:gd name="T29" fmla="*/ 34 h 91"/>
                  <a:gd name="T30" fmla="*/ 10 w 51"/>
                  <a:gd name="T31" fmla="*/ 37 h 91"/>
                  <a:gd name="T32" fmla="*/ 11 w 51"/>
                  <a:gd name="T33" fmla="*/ 39 h 91"/>
                  <a:gd name="T34" fmla="*/ 11 w 51"/>
                  <a:gd name="T35" fmla="*/ 49 h 91"/>
                  <a:gd name="T36" fmla="*/ 8 w 51"/>
                  <a:gd name="T37" fmla="*/ 57 h 91"/>
                  <a:gd name="T38" fmla="*/ 8 w 51"/>
                  <a:gd name="T39" fmla="*/ 61 h 91"/>
                  <a:gd name="T40" fmla="*/ 7 w 51"/>
                  <a:gd name="T41" fmla="*/ 63 h 91"/>
                  <a:gd name="T42" fmla="*/ 7 w 51"/>
                  <a:gd name="T43" fmla="*/ 64 h 91"/>
                  <a:gd name="T44" fmla="*/ 5 w 51"/>
                  <a:gd name="T45" fmla="*/ 68 h 91"/>
                  <a:gd name="T46" fmla="*/ 5 w 51"/>
                  <a:gd name="T47" fmla="*/ 70 h 91"/>
                  <a:gd name="T48" fmla="*/ 0 w 51"/>
                  <a:gd name="T49" fmla="*/ 91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1" h="91">
                    <a:moveTo>
                      <a:pt x="51" y="10"/>
                    </a:moveTo>
                    <a:lnTo>
                      <a:pt x="49" y="8"/>
                    </a:lnTo>
                    <a:lnTo>
                      <a:pt x="32" y="7"/>
                    </a:lnTo>
                    <a:lnTo>
                      <a:pt x="25" y="8"/>
                    </a:lnTo>
                    <a:lnTo>
                      <a:pt x="15" y="6"/>
                    </a:lnTo>
                    <a:lnTo>
                      <a:pt x="11" y="0"/>
                    </a:lnTo>
                    <a:lnTo>
                      <a:pt x="7" y="3"/>
                    </a:lnTo>
                    <a:lnTo>
                      <a:pt x="5" y="4"/>
                    </a:lnTo>
                    <a:lnTo>
                      <a:pt x="3" y="10"/>
                    </a:lnTo>
                    <a:lnTo>
                      <a:pt x="1" y="11"/>
                    </a:lnTo>
                    <a:lnTo>
                      <a:pt x="1" y="21"/>
                    </a:lnTo>
                    <a:lnTo>
                      <a:pt x="3" y="24"/>
                    </a:lnTo>
                    <a:lnTo>
                      <a:pt x="5" y="27"/>
                    </a:lnTo>
                    <a:lnTo>
                      <a:pt x="8" y="32"/>
                    </a:lnTo>
                    <a:lnTo>
                      <a:pt x="10" y="34"/>
                    </a:lnTo>
                    <a:lnTo>
                      <a:pt x="10" y="37"/>
                    </a:lnTo>
                    <a:lnTo>
                      <a:pt x="11" y="39"/>
                    </a:lnTo>
                    <a:lnTo>
                      <a:pt x="11" y="49"/>
                    </a:lnTo>
                    <a:lnTo>
                      <a:pt x="8" y="57"/>
                    </a:lnTo>
                    <a:lnTo>
                      <a:pt x="8" y="61"/>
                    </a:lnTo>
                    <a:lnTo>
                      <a:pt x="7" y="63"/>
                    </a:lnTo>
                    <a:lnTo>
                      <a:pt x="7" y="64"/>
                    </a:lnTo>
                    <a:lnTo>
                      <a:pt x="5" y="68"/>
                    </a:lnTo>
                    <a:lnTo>
                      <a:pt x="5" y="70"/>
                    </a:lnTo>
                    <a:lnTo>
                      <a:pt x="0" y="9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</p:grpSp>
        <p:grpSp>
          <p:nvGrpSpPr>
            <p:cNvPr id="15" name="Group 2014">
              <a:extLst>
                <a:ext uri="{FF2B5EF4-FFF2-40B4-BE49-F238E27FC236}">
                  <a16:creationId xmlns:a16="http://schemas.microsoft.com/office/drawing/2014/main" id="{7E4A87CD-A70B-119B-3F03-9E590676BE3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944" y="2268"/>
              <a:ext cx="878" cy="1338"/>
              <a:chOff x="4944" y="2268"/>
              <a:chExt cx="878" cy="1338"/>
            </a:xfrm>
          </p:grpSpPr>
          <p:sp>
            <p:nvSpPr>
              <p:cNvPr id="4778" name="Freeform 1814">
                <a:extLst>
                  <a:ext uri="{FF2B5EF4-FFF2-40B4-BE49-F238E27FC236}">
                    <a16:creationId xmlns:a16="http://schemas.microsoft.com/office/drawing/2014/main" id="{3482CB55-5B3C-FE5E-8CE8-C5034F806C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6" y="2320"/>
                <a:ext cx="33" cy="56"/>
              </a:xfrm>
              <a:custGeom>
                <a:avLst/>
                <a:gdLst>
                  <a:gd name="T0" fmla="*/ 133 w 133"/>
                  <a:gd name="T1" fmla="*/ 209 h 226"/>
                  <a:gd name="T2" fmla="*/ 132 w 133"/>
                  <a:gd name="T3" fmla="*/ 208 h 226"/>
                  <a:gd name="T4" fmla="*/ 130 w 133"/>
                  <a:gd name="T5" fmla="*/ 209 h 226"/>
                  <a:gd name="T6" fmla="*/ 129 w 133"/>
                  <a:gd name="T7" fmla="*/ 209 h 226"/>
                  <a:gd name="T8" fmla="*/ 127 w 133"/>
                  <a:gd name="T9" fmla="*/ 211 h 226"/>
                  <a:gd name="T10" fmla="*/ 116 w 133"/>
                  <a:gd name="T11" fmla="*/ 214 h 226"/>
                  <a:gd name="T12" fmla="*/ 106 w 133"/>
                  <a:gd name="T13" fmla="*/ 212 h 226"/>
                  <a:gd name="T14" fmla="*/ 97 w 133"/>
                  <a:gd name="T15" fmla="*/ 207 h 226"/>
                  <a:gd name="T16" fmla="*/ 97 w 133"/>
                  <a:gd name="T17" fmla="*/ 211 h 226"/>
                  <a:gd name="T18" fmla="*/ 91 w 133"/>
                  <a:gd name="T19" fmla="*/ 221 h 226"/>
                  <a:gd name="T20" fmla="*/ 79 w 133"/>
                  <a:gd name="T21" fmla="*/ 226 h 226"/>
                  <a:gd name="T22" fmla="*/ 72 w 133"/>
                  <a:gd name="T23" fmla="*/ 226 h 226"/>
                  <a:gd name="T24" fmla="*/ 62 w 133"/>
                  <a:gd name="T25" fmla="*/ 212 h 226"/>
                  <a:gd name="T26" fmla="*/ 59 w 133"/>
                  <a:gd name="T27" fmla="*/ 202 h 226"/>
                  <a:gd name="T28" fmla="*/ 59 w 133"/>
                  <a:gd name="T29" fmla="*/ 194 h 226"/>
                  <a:gd name="T30" fmla="*/ 55 w 133"/>
                  <a:gd name="T31" fmla="*/ 190 h 226"/>
                  <a:gd name="T32" fmla="*/ 49 w 133"/>
                  <a:gd name="T33" fmla="*/ 188 h 226"/>
                  <a:gd name="T34" fmla="*/ 31 w 133"/>
                  <a:gd name="T35" fmla="*/ 188 h 226"/>
                  <a:gd name="T36" fmla="*/ 28 w 133"/>
                  <a:gd name="T37" fmla="*/ 186 h 226"/>
                  <a:gd name="T38" fmla="*/ 28 w 133"/>
                  <a:gd name="T39" fmla="*/ 183 h 226"/>
                  <a:gd name="T40" fmla="*/ 30 w 133"/>
                  <a:gd name="T41" fmla="*/ 181 h 226"/>
                  <a:gd name="T42" fmla="*/ 30 w 133"/>
                  <a:gd name="T43" fmla="*/ 178 h 226"/>
                  <a:gd name="T44" fmla="*/ 23 w 133"/>
                  <a:gd name="T45" fmla="*/ 174 h 226"/>
                  <a:gd name="T46" fmla="*/ 20 w 133"/>
                  <a:gd name="T47" fmla="*/ 169 h 226"/>
                  <a:gd name="T48" fmla="*/ 20 w 133"/>
                  <a:gd name="T49" fmla="*/ 159 h 226"/>
                  <a:gd name="T50" fmla="*/ 21 w 133"/>
                  <a:gd name="T51" fmla="*/ 156 h 226"/>
                  <a:gd name="T52" fmla="*/ 26 w 133"/>
                  <a:gd name="T53" fmla="*/ 128 h 226"/>
                  <a:gd name="T54" fmla="*/ 26 w 133"/>
                  <a:gd name="T55" fmla="*/ 127 h 226"/>
                  <a:gd name="T56" fmla="*/ 24 w 133"/>
                  <a:gd name="T57" fmla="*/ 124 h 226"/>
                  <a:gd name="T58" fmla="*/ 24 w 133"/>
                  <a:gd name="T59" fmla="*/ 123 h 226"/>
                  <a:gd name="T60" fmla="*/ 21 w 133"/>
                  <a:gd name="T61" fmla="*/ 123 h 226"/>
                  <a:gd name="T62" fmla="*/ 21 w 133"/>
                  <a:gd name="T63" fmla="*/ 120 h 226"/>
                  <a:gd name="T64" fmla="*/ 20 w 133"/>
                  <a:gd name="T65" fmla="*/ 111 h 226"/>
                  <a:gd name="T66" fmla="*/ 10 w 133"/>
                  <a:gd name="T67" fmla="*/ 75 h 226"/>
                  <a:gd name="T68" fmla="*/ 10 w 133"/>
                  <a:gd name="T69" fmla="*/ 71 h 226"/>
                  <a:gd name="T70" fmla="*/ 9 w 133"/>
                  <a:gd name="T71" fmla="*/ 68 h 226"/>
                  <a:gd name="T72" fmla="*/ 7 w 133"/>
                  <a:gd name="T73" fmla="*/ 60 h 226"/>
                  <a:gd name="T74" fmla="*/ 7 w 133"/>
                  <a:gd name="T75" fmla="*/ 54 h 226"/>
                  <a:gd name="T76" fmla="*/ 6 w 133"/>
                  <a:gd name="T77" fmla="*/ 50 h 226"/>
                  <a:gd name="T78" fmla="*/ 6 w 133"/>
                  <a:gd name="T79" fmla="*/ 47 h 226"/>
                  <a:gd name="T80" fmla="*/ 5 w 133"/>
                  <a:gd name="T81" fmla="*/ 40 h 226"/>
                  <a:gd name="T82" fmla="*/ 5 w 133"/>
                  <a:gd name="T83" fmla="*/ 36 h 226"/>
                  <a:gd name="T84" fmla="*/ 3 w 133"/>
                  <a:gd name="T85" fmla="*/ 35 h 226"/>
                  <a:gd name="T86" fmla="*/ 5 w 133"/>
                  <a:gd name="T87" fmla="*/ 24 h 226"/>
                  <a:gd name="T88" fmla="*/ 5 w 133"/>
                  <a:gd name="T89" fmla="*/ 22 h 226"/>
                  <a:gd name="T90" fmla="*/ 0 w 133"/>
                  <a:gd name="T91" fmla="*/ 0 h 2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33" h="226">
                    <a:moveTo>
                      <a:pt x="133" y="209"/>
                    </a:moveTo>
                    <a:lnTo>
                      <a:pt x="132" y="208"/>
                    </a:lnTo>
                    <a:lnTo>
                      <a:pt x="130" y="209"/>
                    </a:lnTo>
                    <a:lnTo>
                      <a:pt x="129" y="209"/>
                    </a:lnTo>
                    <a:lnTo>
                      <a:pt x="127" y="211"/>
                    </a:lnTo>
                    <a:lnTo>
                      <a:pt x="116" y="214"/>
                    </a:lnTo>
                    <a:lnTo>
                      <a:pt x="106" y="212"/>
                    </a:lnTo>
                    <a:lnTo>
                      <a:pt x="97" y="207"/>
                    </a:lnTo>
                    <a:lnTo>
                      <a:pt x="97" y="211"/>
                    </a:lnTo>
                    <a:lnTo>
                      <a:pt x="91" y="221"/>
                    </a:lnTo>
                    <a:lnTo>
                      <a:pt x="79" y="226"/>
                    </a:lnTo>
                    <a:lnTo>
                      <a:pt x="72" y="226"/>
                    </a:lnTo>
                    <a:lnTo>
                      <a:pt x="62" y="212"/>
                    </a:lnTo>
                    <a:lnTo>
                      <a:pt x="59" y="202"/>
                    </a:lnTo>
                    <a:lnTo>
                      <a:pt x="59" y="194"/>
                    </a:lnTo>
                    <a:lnTo>
                      <a:pt x="55" y="190"/>
                    </a:lnTo>
                    <a:lnTo>
                      <a:pt x="49" y="188"/>
                    </a:lnTo>
                    <a:lnTo>
                      <a:pt x="31" y="188"/>
                    </a:lnTo>
                    <a:lnTo>
                      <a:pt x="28" y="186"/>
                    </a:lnTo>
                    <a:lnTo>
                      <a:pt x="28" y="183"/>
                    </a:lnTo>
                    <a:lnTo>
                      <a:pt x="30" y="181"/>
                    </a:lnTo>
                    <a:lnTo>
                      <a:pt x="30" y="178"/>
                    </a:lnTo>
                    <a:lnTo>
                      <a:pt x="23" y="174"/>
                    </a:lnTo>
                    <a:lnTo>
                      <a:pt x="20" y="169"/>
                    </a:lnTo>
                    <a:lnTo>
                      <a:pt x="20" y="159"/>
                    </a:lnTo>
                    <a:lnTo>
                      <a:pt x="21" y="156"/>
                    </a:lnTo>
                    <a:lnTo>
                      <a:pt x="26" y="128"/>
                    </a:lnTo>
                    <a:lnTo>
                      <a:pt x="26" y="127"/>
                    </a:lnTo>
                    <a:lnTo>
                      <a:pt x="24" y="124"/>
                    </a:lnTo>
                    <a:lnTo>
                      <a:pt x="24" y="123"/>
                    </a:lnTo>
                    <a:lnTo>
                      <a:pt x="21" y="123"/>
                    </a:lnTo>
                    <a:lnTo>
                      <a:pt x="21" y="120"/>
                    </a:lnTo>
                    <a:lnTo>
                      <a:pt x="20" y="111"/>
                    </a:lnTo>
                    <a:lnTo>
                      <a:pt x="10" y="75"/>
                    </a:lnTo>
                    <a:lnTo>
                      <a:pt x="10" y="71"/>
                    </a:lnTo>
                    <a:lnTo>
                      <a:pt x="9" y="68"/>
                    </a:lnTo>
                    <a:lnTo>
                      <a:pt x="7" y="60"/>
                    </a:lnTo>
                    <a:lnTo>
                      <a:pt x="7" y="54"/>
                    </a:lnTo>
                    <a:lnTo>
                      <a:pt x="6" y="50"/>
                    </a:lnTo>
                    <a:lnTo>
                      <a:pt x="6" y="47"/>
                    </a:lnTo>
                    <a:lnTo>
                      <a:pt x="5" y="40"/>
                    </a:lnTo>
                    <a:lnTo>
                      <a:pt x="5" y="36"/>
                    </a:lnTo>
                    <a:lnTo>
                      <a:pt x="3" y="35"/>
                    </a:lnTo>
                    <a:lnTo>
                      <a:pt x="5" y="24"/>
                    </a:lnTo>
                    <a:lnTo>
                      <a:pt x="5" y="22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79" name="Freeform 1815">
                <a:extLst>
                  <a:ext uri="{FF2B5EF4-FFF2-40B4-BE49-F238E27FC236}">
                    <a16:creationId xmlns:a16="http://schemas.microsoft.com/office/drawing/2014/main" id="{00E09FD1-A999-5079-B835-6147F14C8D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3" y="2347"/>
                <a:ext cx="9" cy="41"/>
              </a:xfrm>
              <a:custGeom>
                <a:avLst/>
                <a:gdLst>
                  <a:gd name="T0" fmla="*/ 34 w 34"/>
                  <a:gd name="T1" fmla="*/ 0 h 165"/>
                  <a:gd name="T2" fmla="*/ 27 w 34"/>
                  <a:gd name="T3" fmla="*/ 21 h 165"/>
                  <a:gd name="T4" fmla="*/ 27 w 34"/>
                  <a:gd name="T5" fmla="*/ 22 h 165"/>
                  <a:gd name="T6" fmla="*/ 23 w 34"/>
                  <a:gd name="T7" fmla="*/ 31 h 165"/>
                  <a:gd name="T8" fmla="*/ 16 w 34"/>
                  <a:gd name="T9" fmla="*/ 75 h 165"/>
                  <a:gd name="T10" fmla="*/ 12 w 34"/>
                  <a:gd name="T11" fmla="*/ 79 h 165"/>
                  <a:gd name="T12" fmla="*/ 7 w 34"/>
                  <a:gd name="T13" fmla="*/ 82 h 165"/>
                  <a:gd name="T14" fmla="*/ 6 w 34"/>
                  <a:gd name="T15" fmla="*/ 84 h 165"/>
                  <a:gd name="T16" fmla="*/ 6 w 34"/>
                  <a:gd name="T17" fmla="*/ 85 h 165"/>
                  <a:gd name="T18" fmla="*/ 5 w 34"/>
                  <a:gd name="T19" fmla="*/ 88 h 165"/>
                  <a:gd name="T20" fmla="*/ 3 w 34"/>
                  <a:gd name="T21" fmla="*/ 139 h 165"/>
                  <a:gd name="T22" fmla="*/ 2 w 34"/>
                  <a:gd name="T23" fmla="*/ 144 h 165"/>
                  <a:gd name="T24" fmla="*/ 2 w 34"/>
                  <a:gd name="T25" fmla="*/ 159 h 165"/>
                  <a:gd name="T26" fmla="*/ 0 w 34"/>
                  <a:gd name="T27" fmla="*/ 165 h 1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4" h="165">
                    <a:moveTo>
                      <a:pt x="34" y="0"/>
                    </a:moveTo>
                    <a:lnTo>
                      <a:pt x="27" y="21"/>
                    </a:lnTo>
                    <a:lnTo>
                      <a:pt x="27" y="22"/>
                    </a:lnTo>
                    <a:lnTo>
                      <a:pt x="23" y="31"/>
                    </a:lnTo>
                    <a:lnTo>
                      <a:pt x="16" y="75"/>
                    </a:lnTo>
                    <a:lnTo>
                      <a:pt x="12" y="79"/>
                    </a:lnTo>
                    <a:lnTo>
                      <a:pt x="7" y="82"/>
                    </a:lnTo>
                    <a:lnTo>
                      <a:pt x="6" y="84"/>
                    </a:lnTo>
                    <a:lnTo>
                      <a:pt x="6" y="85"/>
                    </a:lnTo>
                    <a:lnTo>
                      <a:pt x="5" y="88"/>
                    </a:lnTo>
                    <a:lnTo>
                      <a:pt x="3" y="139"/>
                    </a:lnTo>
                    <a:lnTo>
                      <a:pt x="2" y="144"/>
                    </a:lnTo>
                    <a:lnTo>
                      <a:pt x="2" y="159"/>
                    </a:lnTo>
                    <a:lnTo>
                      <a:pt x="0" y="16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80" name="Freeform 1816">
                <a:extLst>
                  <a:ext uri="{FF2B5EF4-FFF2-40B4-BE49-F238E27FC236}">
                    <a16:creationId xmlns:a16="http://schemas.microsoft.com/office/drawing/2014/main" id="{971A5C15-558A-F4C4-DF99-EAE33811CD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9" y="2298"/>
                <a:ext cx="24" cy="47"/>
              </a:xfrm>
              <a:custGeom>
                <a:avLst/>
                <a:gdLst>
                  <a:gd name="T0" fmla="*/ 0 w 93"/>
                  <a:gd name="T1" fmla="*/ 0 h 189"/>
                  <a:gd name="T2" fmla="*/ 0 w 93"/>
                  <a:gd name="T3" fmla="*/ 2 h 189"/>
                  <a:gd name="T4" fmla="*/ 3 w 93"/>
                  <a:gd name="T5" fmla="*/ 24 h 189"/>
                  <a:gd name="T6" fmla="*/ 3 w 93"/>
                  <a:gd name="T7" fmla="*/ 38 h 189"/>
                  <a:gd name="T8" fmla="*/ 4 w 93"/>
                  <a:gd name="T9" fmla="*/ 39 h 189"/>
                  <a:gd name="T10" fmla="*/ 6 w 93"/>
                  <a:gd name="T11" fmla="*/ 39 h 189"/>
                  <a:gd name="T12" fmla="*/ 9 w 93"/>
                  <a:gd name="T13" fmla="*/ 38 h 189"/>
                  <a:gd name="T14" fmla="*/ 10 w 93"/>
                  <a:gd name="T15" fmla="*/ 38 h 189"/>
                  <a:gd name="T16" fmla="*/ 10 w 93"/>
                  <a:gd name="T17" fmla="*/ 37 h 189"/>
                  <a:gd name="T18" fmla="*/ 13 w 93"/>
                  <a:gd name="T19" fmla="*/ 38 h 189"/>
                  <a:gd name="T20" fmla="*/ 14 w 93"/>
                  <a:gd name="T21" fmla="*/ 38 h 189"/>
                  <a:gd name="T22" fmla="*/ 18 w 93"/>
                  <a:gd name="T23" fmla="*/ 41 h 189"/>
                  <a:gd name="T24" fmla="*/ 18 w 93"/>
                  <a:gd name="T25" fmla="*/ 42 h 189"/>
                  <a:gd name="T26" fmla="*/ 20 w 93"/>
                  <a:gd name="T27" fmla="*/ 50 h 189"/>
                  <a:gd name="T28" fmla="*/ 20 w 93"/>
                  <a:gd name="T29" fmla="*/ 53 h 189"/>
                  <a:gd name="T30" fmla="*/ 24 w 93"/>
                  <a:gd name="T31" fmla="*/ 73 h 189"/>
                  <a:gd name="T32" fmla="*/ 25 w 93"/>
                  <a:gd name="T33" fmla="*/ 74 h 189"/>
                  <a:gd name="T34" fmla="*/ 25 w 93"/>
                  <a:gd name="T35" fmla="*/ 76 h 189"/>
                  <a:gd name="T36" fmla="*/ 28 w 93"/>
                  <a:gd name="T37" fmla="*/ 84 h 189"/>
                  <a:gd name="T38" fmla="*/ 28 w 93"/>
                  <a:gd name="T39" fmla="*/ 85 h 189"/>
                  <a:gd name="T40" fmla="*/ 31 w 93"/>
                  <a:gd name="T41" fmla="*/ 91 h 189"/>
                  <a:gd name="T42" fmla="*/ 31 w 93"/>
                  <a:gd name="T43" fmla="*/ 102 h 189"/>
                  <a:gd name="T44" fmla="*/ 30 w 93"/>
                  <a:gd name="T45" fmla="*/ 105 h 189"/>
                  <a:gd name="T46" fmla="*/ 30 w 93"/>
                  <a:gd name="T47" fmla="*/ 107 h 189"/>
                  <a:gd name="T48" fmla="*/ 23 w 93"/>
                  <a:gd name="T49" fmla="*/ 145 h 189"/>
                  <a:gd name="T50" fmla="*/ 23 w 93"/>
                  <a:gd name="T51" fmla="*/ 168 h 189"/>
                  <a:gd name="T52" fmla="*/ 24 w 93"/>
                  <a:gd name="T53" fmla="*/ 169 h 189"/>
                  <a:gd name="T54" fmla="*/ 42 w 93"/>
                  <a:gd name="T55" fmla="*/ 181 h 189"/>
                  <a:gd name="T56" fmla="*/ 66 w 93"/>
                  <a:gd name="T57" fmla="*/ 183 h 189"/>
                  <a:gd name="T58" fmla="*/ 71 w 93"/>
                  <a:gd name="T59" fmla="*/ 186 h 189"/>
                  <a:gd name="T60" fmla="*/ 74 w 93"/>
                  <a:gd name="T61" fmla="*/ 186 h 189"/>
                  <a:gd name="T62" fmla="*/ 81 w 93"/>
                  <a:gd name="T63" fmla="*/ 189 h 189"/>
                  <a:gd name="T64" fmla="*/ 91 w 93"/>
                  <a:gd name="T65" fmla="*/ 189 h 189"/>
                  <a:gd name="T66" fmla="*/ 93 w 93"/>
                  <a:gd name="T67" fmla="*/ 187 h 1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93" h="189">
                    <a:moveTo>
                      <a:pt x="0" y="0"/>
                    </a:moveTo>
                    <a:lnTo>
                      <a:pt x="0" y="2"/>
                    </a:lnTo>
                    <a:lnTo>
                      <a:pt x="3" y="24"/>
                    </a:lnTo>
                    <a:lnTo>
                      <a:pt x="3" y="38"/>
                    </a:lnTo>
                    <a:lnTo>
                      <a:pt x="4" y="39"/>
                    </a:lnTo>
                    <a:lnTo>
                      <a:pt x="6" y="39"/>
                    </a:lnTo>
                    <a:lnTo>
                      <a:pt x="9" y="38"/>
                    </a:lnTo>
                    <a:lnTo>
                      <a:pt x="10" y="38"/>
                    </a:lnTo>
                    <a:lnTo>
                      <a:pt x="10" y="37"/>
                    </a:lnTo>
                    <a:lnTo>
                      <a:pt x="13" y="38"/>
                    </a:lnTo>
                    <a:lnTo>
                      <a:pt x="14" y="38"/>
                    </a:lnTo>
                    <a:lnTo>
                      <a:pt x="18" y="41"/>
                    </a:lnTo>
                    <a:lnTo>
                      <a:pt x="18" y="42"/>
                    </a:lnTo>
                    <a:lnTo>
                      <a:pt x="20" y="50"/>
                    </a:lnTo>
                    <a:lnTo>
                      <a:pt x="20" y="53"/>
                    </a:lnTo>
                    <a:lnTo>
                      <a:pt x="24" y="73"/>
                    </a:lnTo>
                    <a:lnTo>
                      <a:pt x="25" y="74"/>
                    </a:lnTo>
                    <a:lnTo>
                      <a:pt x="25" y="76"/>
                    </a:lnTo>
                    <a:lnTo>
                      <a:pt x="28" y="84"/>
                    </a:lnTo>
                    <a:lnTo>
                      <a:pt x="28" y="85"/>
                    </a:lnTo>
                    <a:lnTo>
                      <a:pt x="31" y="91"/>
                    </a:lnTo>
                    <a:lnTo>
                      <a:pt x="31" y="102"/>
                    </a:lnTo>
                    <a:lnTo>
                      <a:pt x="30" y="105"/>
                    </a:lnTo>
                    <a:lnTo>
                      <a:pt x="30" y="107"/>
                    </a:lnTo>
                    <a:lnTo>
                      <a:pt x="23" y="145"/>
                    </a:lnTo>
                    <a:lnTo>
                      <a:pt x="23" y="168"/>
                    </a:lnTo>
                    <a:lnTo>
                      <a:pt x="24" y="169"/>
                    </a:lnTo>
                    <a:lnTo>
                      <a:pt x="42" y="181"/>
                    </a:lnTo>
                    <a:lnTo>
                      <a:pt x="66" y="183"/>
                    </a:lnTo>
                    <a:lnTo>
                      <a:pt x="71" y="186"/>
                    </a:lnTo>
                    <a:lnTo>
                      <a:pt x="74" y="186"/>
                    </a:lnTo>
                    <a:lnTo>
                      <a:pt x="81" y="189"/>
                    </a:lnTo>
                    <a:lnTo>
                      <a:pt x="91" y="189"/>
                    </a:lnTo>
                    <a:lnTo>
                      <a:pt x="93" y="18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81" name="Line 1817">
                <a:extLst>
                  <a:ext uri="{FF2B5EF4-FFF2-40B4-BE49-F238E27FC236}">
                    <a16:creationId xmlns:a16="http://schemas.microsoft.com/office/drawing/2014/main" id="{9E8D6FDF-CF49-232A-6CF1-C445D17DB22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5062" y="2345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82" name="Line 1818">
                <a:extLst>
                  <a:ext uri="{FF2B5EF4-FFF2-40B4-BE49-F238E27FC236}">
                    <a16:creationId xmlns:a16="http://schemas.microsoft.com/office/drawing/2014/main" id="{07E3E447-E951-DE5F-3FA4-0C1ABD22549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063" y="2340"/>
                <a:ext cx="1" cy="5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83" name="Line 1819">
                <a:extLst>
                  <a:ext uri="{FF2B5EF4-FFF2-40B4-BE49-F238E27FC236}">
                    <a16:creationId xmlns:a16="http://schemas.microsoft.com/office/drawing/2014/main" id="{2EA548A3-1959-D0FC-8DF7-9C8672BE719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5062" y="2340"/>
                <a:ext cx="2" cy="7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84" name="Freeform 1820">
                <a:extLst>
                  <a:ext uri="{FF2B5EF4-FFF2-40B4-BE49-F238E27FC236}">
                    <a16:creationId xmlns:a16="http://schemas.microsoft.com/office/drawing/2014/main" id="{4019B171-254B-A262-1CA5-D75D71321B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3" y="2388"/>
                <a:ext cx="22" cy="73"/>
              </a:xfrm>
              <a:custGeom>
                <a:avLst/>
                <a:gdLst>
                  <a:gd name="T0" fmla="*/ 0 w 87"/>
                  <a:gd name="T1" fmla="*/ 0 h 291"/>
                  <a:gd name="T2" fmla="*/ 17 w 87"/>
                  <a:gd name="T3" fmla="*/ 0 h 291"/>
                  <a:gd name="T4" fmla="*/ 17 w 87"/>
                  <a:gd name="T5" fmla="*/ 4 h 291"/>
                  <a:gd name="T6" fmla="*/ 16 w 87"/>
                  <a:gd name="T7" fmla="*/ 14 h 291"/>
                  <a:gd name="T8" fmla="*/ 17 w 87"/>
                  <a:gd name="T9" fmla="*/ 22 h 291"/>
                  <a:gd name="T10" fmla="*/ 17 w 87"/>
                  <a:gd name="T11" fmla="*/ 24 h 291"/>
                  <a:gd name="T12" fmla="*/ 20 w 87"/>
                  <a:gd name="T13" fmla="*/ 32 h 291"/>
                  <a:gd name="T14" fmla="*/ 21 w 87"/>
                  <a:gd name="T15" fmla="*/ 33 h 291"/>
                  <a:gd name="T16" fmla="*/ 41 w 87"/>
                  <a:gd name="T17" fmla="*/ 29 h 291"/>
                  <a:gd name="T18" fmla="*/ 43 w 87"/>
                  <a:gd name="T19" fmla="*/ 29 h 291"/>
                  <a:gd name="T20" fmla="*/ 47 w 87"/>
                  <a:gd name="T21" fmla="*/ 30 h 291"/>
                  <a:gd name="T22" fmla="*/ 47 w 87"/>
                  <a:gd name="T23" fmla="*/ 33 h 291"/>
                  <a:gd name="T24" fmla="*/ 45 w 87"/>
                  <a:gd name="T25" fmla="*/ 34 h 291"/>
                  <a:gd name="T26" fmla="*/ 38 w 87"/>
                  <a:gd name="T27" fmla="*/ 54 h 291"/>
                  <a:gd name="T28" fmla="*/ 38 w 87"/>
                  <a:gd name="T29" fmla="*/ 55 h 291"/>
                  <a:gd name="T30" fmla="*/ 54 w 87"/>
                  <a:gd name="T31" fmla="*/ 84 h 291"/>
                  <a:gd name="T32" fmla="*/ 55 w 87"/>
                  <a:gd name="T33" fmla="*/ 85 h 291"/>
                  <a:gd name="T34" fmla="*/ 58 w 87"/>
                  <a:gd name="T35" fmla="*/ 86 h 291"/>
                  <a:gd name="T36" fmla="*/ 65 w 87"/>
                  <a:gd name="T37" fmla="*/ 89 h 291"/>
                  <a:gd name="T38" fmla="*/ 66 w 87"/>
                  <a:gd name="T39" fmla="*/ 90 h 291"/>
                  <a:gd name="T40" fmla="*/ 66 w 87"/>
                  <a:gd name="T41" fmla="*/ 92 h 291"/>
                  <a:gd name="T42" fmla="*/ 70 w 87"/>
                  <a:gd name="T43" fmla="*/ 100 h 291"/>
                  <a:gd name="T44" fmla="*/ 73 w 87"/>
                  <a:gd name="T45" fmla="*/ 103 h 291"/>
                  <a:gd name="T46" fmla="*/ 73 w 87"/>
                  <a:gd name="T47" fmla="*/ 104 h 291"/>
                  <a:gd name="T48" fmla="*/ 76 w 87"/>
                  <a:gd name="T49" fmla="*/ 107 h 291"/>
                  <a:gd name="T50" fmla="*/ 81 w 87"/>
                  <a:gd name="T51" fmla="*/ 115 h 291"/>
                  <a:gd name="T52" fmla="*/ 83 w 87"/>
                  <a:gd name="T53" fmla="*/ 120 h 291"/>
                  <a:gd name="T54" fmla="*/ 84 w 87"/>
                  <a:gd name="T55" fmla="*/ 127 h 291"/>
                  <a:gd name="T56" fmla="*/ 87 w 87"/>
                  <a:gd name="T57" fmla="*/ 134 h 291"/>
                  <a:gd name="T58" fmla="*/ 87 w 87"/>
                  <a:gd name="T59" fmla="*/ 156 h 291"/>
                  <a:gd name="T60" fmla="*/ 86 w 87"/>
                  <a:gd name="T61" fmla="*/ 159 h 291"/>
                  <a:gd name="T62" fmla="*/ 86 w 87"/>
                  <a:gd name="T63" fmla="*/ 160 h 291"/>
                  <a:gd name="T64" fmla="*/ 84 w 87"/>
                  <a:gd name="T65" fmla="*/ 161 h 291"/>
                  <a:gd name="T66" fmla="*/ 83 w 87"/>
                  <a:gd name="T67" fmla="*/ 167 h 291"/>
                  <a:gd name="T68" fmla="*/ 72 w 87"/>
                  <a:gd name="T69" fmla="*/ 189 h 291"/>
                  <a:gd name="T70" fmla="*/ 65 w 87"/>
                  <a:gd name="T71" fmla="*/ 196 h 291"/>
                  <a:gd name="T72" fmla="*/ 65 w 87"/>
                  <a:gd name="T73" fmla="*/ 199 h 291"/>
                  <a:gd name="T74" fmla="*/ 62 w 87"/>
                  <a:gd name="T75" fmla="*/ 202 h 291"/>
                  <a:gd name="T76" fmla="*/ 57 w 87"/>
                  <a:gd name="T77" fmla="*/ 211 h 291"/>
                  <a:gd name="T78" fmla="*/ 57 w 87"/>
                  <a:gd name="T79" fmla="*/ 219 h 291"/>
                  <a:gd name="T80" fmla="*/ 55 w 87"/>
                  <a:gd name="T81" fmla="*/ 223 h 291"/>
                  <a:gd name="T82" fmla="*/ 55 w 87"/>
                  <a:gd name="T83" fmla="*/ 228 h 291"/>
                  <a:gd name="T84" fmla="*/ 54 w 87"/>
                  <a:gd name="T85" fmla="*/ 238 h 291"/>
                  <a:gd name="T86" fmla="*/ 52 w 87"/>
                  <a:gd name="T87" fmla="*/ 242 h 291"/>
                  <a:gd name="T88" fmla="*/ 52 w 87"/>
                  <a:gd name="T89" fmla="*/ 247 h 291"/>
                  <a:gd name="T90" fmla="*/ 55 w 87"/>
                  <a:gd name="T91" fmla="*/ 269 h 291"/>
                  <a:gd name="T92" fmla="*/ 55 w 87"/>
                  <a:gd name="T93" fmla="*/ 291 h 2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87" h="291">
                    <a:moveTo>
                      <a:pt x="0" y="0"/>
                    </a:moveTo>
                    <a:lnTo>
                      <a:pt x="17" y="0"/>
                    </a:lnTo>
                    <a:lnTo>
                      <a:pt x="17" y="4"/>
                    </a:lnTo>
                    <a:lnTo>
                      <a:pt x="16" y="14"/>
                    </a:lnTo>
                    <a:lnTo>
                      <a:pt x="17" y="22"/>
                    </a:lnTo>
                    <a:lnTo>
                      <a:pt x="17" y="24"/>
                    </a:lnTo>
                    <a:lnTo>
                      <a:pt x="20" y="32"/>
                    </a:lnTo>
                    <a:lnTo>
                      <a:pt x="21" y="33"/>
                    </a:lnTo>
                    <a:lnTo>
                      <a:pt x="41" y="29"/>
                    </a:lnTo>
                    <a:lnTo>
                      <a:pt x="43" y="29"/>
                    </a:lnTo>
                    <a:lnTo>
                      <a:pt x="47" y="30"/>
                    </a:lnTo>
                    <a:lnTo>
                      <a:pt x="47" y="33"/>
                    </a:lnTo>
                    <a:lnTo>
                      <a:pt x="45" y="34"/>
                    </a:lnTo>
                    <a:lnTo>
                      <a:pt x="38" y="54"/>
                    </a:lnTo>
                    <a:lnTo>
                      <a:pt x="38" y="55"/>
                    </a:lnTo>
                    <a:lnTo>
                      <a:pt x="54" y="84"/>
                    </a:lnTo>
                    <a:lnTo>
                      <a:pt x="55" y="85"/>
                    </a:lnTo>
                    <a:lnTo>
                      <a:pt x="58" y="86"/>
                    </a:lnTo>
                    <a:lnTo>
                      <a:pt x="65" y="89"/>
                    </a:lnTo>
                    <a:lnTo>
                      <a:pt x="66" y="90"/>
                    </a:lnTo>
                    <a:lnTo>
                      <a:pt x="66" y="92"/>
                    </a:lnTo>
                    <a:lnTo>
                      <a:pt x="70" y="100"/>
                    </a:lnTo>
                    <a:lnTo>
                      <a:pt x="73" y="103"/>
                    </a:lnTo>
                    <a:lnTo>
                      <a:pt x="73" y="104"/>
                    </a:lnTo>
                    <a:lnTo>
                      <a:pt x="76" y="107"/>
                    </a:lnTo>
                    <a:lnTo>
                      <a:pt x="81" y="115"/>
                    </a:lnTo>
                    <a:lnTo>
                      <a:pt x="83" y="120"/>
                    </a:lnTo>
                    <a:lnTo>
                      <a:pt x="84" y="127"/>
                    </a:lnTo>
                    <a:lnTo>
                      <a:pt x="87" y="134"/>
                    </a:lnTo>
                    <a:lnTo>
                      <a:pt x="87" y="156"/>
                    </a:lnTo>
                    <a:lnTo>
                      <a:pt x="86" y="159"/>
                    </a:lnTo>
                    <a:lnTo>
                      <a:pt x="86" y="160"/>
                    </a:lnTo>
                    <a:lnTo>
                      <a:pt x="84" y="161"/>
                    </a:lnTo>
                    <a:lnTo>
                      <a:pt x="83" y="167"/>
                    </a:lnTo>
                    <a:lnTo>
                      <a:pt x="72" y="189"/>
                    </a:lnTo>
                    <a:lnTo>
                      <a:pt x="65" y="196"/>
                    </a:lnTo>
                    <a:lnTo>
                      <a:pt x="65" y="199"/>
                    </a:lnTo>
                    <a:lnTo>
                      <a:pt x="62" y="202"/>
                    </a:lnTo>
                    <a:lnTo>
                      <a:pt x="57" y="211"/>
                    </a:lnTo>
                    <a:lnTo>
                      <a:pt x="57" y="219"/>
                    </a:lnTo>
                    <a:lnTo>
                      <a:pt x="55" y="223"/>
                    </a:lnTo>
                    <a:lnTo>
                      <a:pt x="55" y="228"/>
                    </a:lnTo>
                    <a:lnTo>
                      <a:pt x="54" y="238"/>
                    </a:lnTo>
                    <a:lnTo>
                      <a:pt x="52" y="242"/>
                    </a:lnTo>
                    <a:lnTo>
                      <a:pt x="52" y="247"/>
                    </a:lnTo>
                    <a:lnTo>
                      <a:pt x="55" y="269"/>
                    </a:lnTo>
                    <a:lnTo>
                      <a:pt x="55" y="29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85" name="Freeform 1821">
                <a:extLst>
                  <a:ext uri="{FF2B5EF4-FFF2-40B4-BE49-F238E27FC236}">
                    <a16:creationId xmlns:a16="http://schemas.microsoft.com/office/drawing/2014/main" id="{D46B7283-69DB-7AFC-3490-0400C7E5D9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5" y="2388"/>
                <a:ext cx="30" cy="62"/>
              </a:xfrm>
              <a:custGeom>
                <a:avLst/>
                <a:gdLst>
                  <a:gd name="T0" fmla="*/ 114 w 120"/>
                  <a:gd name="T1" fmla="*/ 2 h 249"/>
                  <a:gd name="T2" fmla="*/ 117 w 120"/>
                  <a:gd name="T3" fmla="*/ 11 h 249"/>
                  <a:gd name="T4" fmla="*/ 115 w 120"/>
                  <a:gd name="T5" fmla="*/ 29 h 249"/>
                  <a:gd name="T6" fmla="*/ 120 w 120"/>
                  <a:gd name="T7" fmla="*/ 50 h 249"/>
                  <a:gd name="T8" fmla="*/ 118 w 120"/>
                  <a:gd name="T9" fmla="*/ 68 h 249"/>
                  <a:gd name="T10" fmla="*/ 107 w 120"/>
                  <a:gd name="T11" fmla="*/ 69 h 249"/>
                  <a:gd name="T12" fmla="*/ 103 w 120"/>
                  <a:gd name="T13" fmla="*/ 71 h 249"/>
                  <a:gd name="T14" fmla="*/ 102 w 120"/>
                  <a:gd name="T15" fmla="*/ 74 h 249"/>
                  <a:gd name="T16" fmla="*/ 105 w 120"/>
                  <a:gd name="T17" fmla="*/ 81 h 249"/>
                  <a:gd name="T18" fmla="*/ 111 w 120"/>
                  <a:gd name="T19" fmla="*/ 93 h 249"/>
                  <a:gd name="T20" fmla="*/ 113 w 120"/>
                  <a:gd name="T21" fmla="*/ 99 h 249"/>
                  <a:gd name="T22" fmla="*/ 111 w 120"/>
                  <a:gd name="T23" fmla="*/ 101 h 249"/>
                  <a:gd name="T24" fmla="*/ 107 w 120"/>
                  <a:gd name="T25" fmla="*/ 103 h 249"/>
                  <a:gd name="T26" fmla="*/ 99 w 120"/>
                  <a:gd name="T27" fmla="*/ 108 h 249"/>
                  <a:gd name="T28" fmla="*/ 93 w 120"/>
                  <a:gd name="T29" fmla="*/ 115 h 249"/>
                  <a:gd name="T30" fmla="*/ 92 w 120"/>
                  <a:gd name="T31" fmla="*/ 120 h 249"/>
                  <a:gd name="T32" fmla="*/ 89 w 120"/>
                  <a:gd name="T33" fmla="*/ 128 h 249"/>
                  <a:gd name="T34" fmla="*/ 83 w 120"/>
                  <a:gd name="T35" fmla="*/ 135 h 249"/>
                  <a:gd name="T36" fmla="*/ 72 w 120"/>
                  <a:gd name="T37" fmla="*/ 135 h 249"/>
                  <a:gd name="T38" fmla="*/ 71 w 120"/>
                  <a:gd name="T39" fmla="*/ 134 h 249"/>
                  <a:gd name="T40" fmla="*/ 64 w 120"/>
                  <a:gd name="T41" fmla="*/ 131 h 249"/>
                  <a:gd name="T42" fmla="*/ 54 w 120"/>
                  <a:gd name="T43" fmla="*/ 129 h 249"/>
                  <a:gd name="T44" fmla="*/ 31 w 120"/>
                  <a:gd name="T45" fmla="*/ 131 h 249"/>
                  <a:gd name="T46" fmla="*/ 25 w 120"/>
                  <a:gd name="T47" fmla="*/ 129 h 249"/>
                  <a:gd name="T48" fmla="*/ 21 w 120"/>
                  <a:gd name="T49" fmla="*/ 129 h 249"/>
                  <a:gd name="T50" fmla="*/ 16 w 120"/>
                  <a:gd name="T51" fmla="*/ 132 h 249"/>
                  <a:gd name="T52" fmla="*/ 18 w 120"/>
                  <a:gd name="T53" fmla="*/ 145 h 249"/>
                  <a:gd name="T54" fmla="*/ 21 w 120"/>
                  <a:gd name="T55" fmla="*/ 149 h 249"/>
                  <a:gd name="T56" fmla="*/ 22 w 120"/>
                  <a:gd name="T57" fmla="*/ 152 h 249"/>
                  <a:gd name="T58" fmla="*/ 31 w 120"/>
                  <a:gd name="T59" fmla="*/ 168 h 249"/>
                  <a:gd name="T60" fmla="*/ 29 w 120"/>
                  <a:gd name="T61" fmla="*/ 175 h 249"/>
                  <a:gd name="T62" fmla="*/ 26 w 120"/>
                  <a:gd name="T63" fmla="*/ 182 h 249"/>
                  <a:gd name="T64" fmla="*/ 21 w 120"/>
                  <a:gd name="T65" fmla="*/ 189 h 249"/>
                  <a:gd name="T66" fmla="*/ 0 w 120"/>
                  <a:gd name="T67" fmla="*/ 212 h 249"/>
                  <a:gd name="T68" fmla="*/ 1 w 120"/>
                  <a:gd name="T69" fmla="*/ 223 h 249"/>
                  <a:gd name="T70" fmla="*/ 2 w 120"/>
                  <a:gd name="T71" fmla="*/ 227 h 249"/>
                  <a:gd name="T72" fmla="*/ 5 w 120"/>
                  <a:gd name="T73" fmla="*/ 234 h 249"/>
                  <a:gd name="T74" fmla="*/ 7 w 120"/>
                  <a:gd name="T75" fmla="*/ 248 h 2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20" h="249">
                    <a:moveTo>
                      <a:pt x="115" y="0"/>
                    </a:moveTo>
                    <a:lnTo>
                      <a:pt x="114" y="2"/>
                    </a:lnTo>
                    <a:lnTo>
                      <a:pt x="114" y="8"/>
                    </a:lnTo>
                    <a:lnTo>
                      <a:pt x="117" y="11"/>
                    </a:lnTo>
                    <a:lnTo>
                      <a:pt x="117" y="26"/>
                    </a:lnTo>
                    <a:lnTo>
                      <a:pt x="115" y="29"/>
                    </a:lnTo>
                    <a:lnTo>
                      <a:pt x="118" y="48"/>
                    </a:lnTo>
                    <a:lnTo>
                      <a:pt x="120" y="50"/>
                    </a:lnTo>
                    <a:lnTo>
                      <a:pt x="120" y="67"/>
                    </a:lnTo>
                    <a:lnTo>
                      <a:pt x="118" y="68"/>
                    </a:lnTo>
                    <a:lnTo>
                      <a:pt x="115" y="68"/>
                    </a:lnTo>
                    <a:lnTo>
                      <a:pt x="107" y="69"/>
                    </a:lnTo>
                    <a:lnTo>
                      <a:pt x="105" y="69"/>
                    </a:lnTo>
                    <a:lnTo>
                      <a:pt x="103" y="71"/>
                    </a:lnTo>
                    <a:lnTo>
                      <a:pt x="102" y="71"/>
                    </a:lnTo>
                    <a:lnTo>
                      <a:pt x="102" y="74"/>
                    </a:lnTo>
                    <a:lnTo>
                      <a:pt x="103" y="75"/>
                    </a:lnTo>
                    <a:lnTo>
                      <a:pt x="105" y="81"/>
                    </a:lnTo>
                    <a:lnTo>
                      <a:pt x="111" y="92"/>
                    </a:lnTo>
                    <a:lnTo>
                      <a:pt x="111" y="93"/>
                    </a:lnTo>
                    <a:lnTo>
                      <a:pt x="113" y="96"/>
                    </a:lnTo>
                    <a:lnTo>
                      <a:pt x="113" y="99"/>
                    </a:lnTo>
                    <a:lnTo>
                      <a:pt x="111" y="100"/>
                    </a:lnTo>
                    <a:lnTo>
                      <a:pt x="111" y="101"/>
                    </a:lnTo>
                    <a:lnTo>
                      <a:pt x="109" y="103"/>
                    </a:lnTo>
                    <a:lnTo>
                      <a:pt x="107" y="103"/>
                    </a:lnTo>
                    <a:lnTo>
                      <a:pt x="106" y="104"/>
                    </a:lnTo>
                    <a:lnTo>
                      <a:pt x="99" y="108"/>
                    </a:lnTo>
                    <a:lnTo>
                      <a:pt x="95" y="114"/>
                    </a:lnTo>
                    <a:lnTo>
                      <a:pt x="93" y="115"/>
                    </a:lnTo>
                    <a:lnTo>
                      <a:pt x="93" y="118"/>
                    </a:lnTo>
                    <a:lnTo>
                      <a:pt x="92" y="120"/>
                    </a:lnTo>
                    <a:lnTo>
                      <a:pt x="91" y="122"/>
                    </a:lnTo>
                    <a:lnTo>
                      <a:pt x="89" y="128"/>
                    </a:lnTo>
                    <a:lnTo>
                      <a:pt x="88" y="131"/>
                    </a:lnTo>
                    <a:lnTo>
                      <a:pt x="83" y="135"/>
                    </a:lnTo>
                    <a:lnTo>
                      <a:pt x="78" y="136"/>
                    </a:lnTo>
                    <a:lnTo>
                      <a:pt x="72" y="135"/>
                    </a:lnTo>
                    <a:lnTo>
                      <a:pt x="71" y="135"/>
                    </a:lnTo>
                    <a:lnTo>
                      <a:pt x="71" y="134"/>
                    </a:lnTo>
                    <a:lnTo>
                      <a:pt x="69" y="134"/>
                    </a:lnTo>
                    <a:lnTo>
                      <a:pt x="64" y="131"/>
                    </a:lnTo>
                    <a:lnTo>
                      <a:pt x="60" y="129"/>
                    </a:lnTo>
                    <a:lnTo>
                      <a:pt x="54" y="129"/>
                    </a:lnTo>
                    <a:lnTo>
                      <a:pt x="53" y="131"/>
                    </a:lnTo>
                    <a:lnTo>
                      <a:pt x="31" y="131"/>
                    </a:lnTo>
                    <a:lnTo>
                      <a:pt x="28" y="129"/>
                    </a:lnTo>
                    <a:lnTo>
                      <a:pt x="25" y="129"/>
                    </a:lnTo>
                    <a:lnTo>
                      <a:pt x="22" y="128"/>
                    </a:lnTo>
                    <a:lnTo>
                      <a:pt x="21" y="129"/>
                    </a:lnTo>
                    <a:lnTo>
                      <a:pt x="19" y="129"/>
                    </a:lnTo>
                    <a:lnTo>
                      <a:pt x="16" y="132"/>
                    </a:lnTo>
                    <a:lnTo>
                      <a:pt x="16" y="136"/>
                    </a:lnTo>
                    <a:lnTo>
                      <a:pt x="18" y="145"/>
                    </a:lnTo>
                    <a:lnTo>
                      <a:pt x="19" y="146"/>
                    </a:lnTo>
                    <a:lnTo>
                      <a:pt x="21" y="149"/>
                    </a:lnTo>
                    <a:lnTo>
                      <a:pt x="22" y="151"/>
                    </a:lnTo>
                    <a:lnTo>
                      <a:pt x="22" y="152"/>
                    </a:lnTo>
                    <a:lnTo>
                      <a:pt x="25" y="156"/>
                    </a:lnTo>
                    <a:lnTo>
                      <a:pt x="31" y="168"/>
                    </a:lnTo>
                    <a:lnTo>
                      <a:pt x="31" y="173"/>
                    </a:lnTo>
                    <a:lnTo>
                      <a:pt x="29" y="175"/>
                    </a:lnTo>
                    <a:lnTo>
                      <a:pt x="29" y="178"/>
                    </a:lnTo>
                    <a:lnTo>
                      <a:pt x="26" y="182"/>
                    </a:lnTo>
                    <a:lnTo>
                      <a:pt x="25" y="184"/>
                    </a:lnTo>
                    <a:lnTo>
                      <a:pt x="21" y="189"/>
                    </a:lnTo>
                    <a:lnTo>
                      <a:pt x="1" y="209"/>
                    </a:lnTo>
                    <a:lnTo>
                      <a:pt x="0" y="212"/>
                    </a:lnTo>
                    <a:lnTo>
                      <a:pt x="0" y="218"/>
                    </a:lnTo>
                    <a:lnTo>
                      <a:pt x="1" y="223"/>
                    </a:lnTo>
                    <a:lnTo>
                      <a:pt x="1" y="226"/>
                    </a:lnTo>
                    <a:lnTo>
                      <a:pt x="2" y="227"/>
                    </a:lnTo>
                    <a:lnTo>
                      <a:pt x="5" y="233"/>
                    </a:lnTo>
                    <a:lnTo>
                      <a:pt x="5" y="234"/>
                    </a:lnTo>
                    <a:lnTo>
                      <a:pt x="7" y="241"/>
                    </a:lnTo>
                    <a:lnTo>
                      <a:pt x="7" y="248"/>
                    </a:lnTo>
                    <a:lnTo>
                      <a:pt x="5" y="24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86" name="Freeform 1822">
                <a:extLst>
                  <a:ext uri="{FF2B5EF4-FFF2-40B4-BE49-F238E27FC236}">
                    <a16:creationId xmlns:a16="http://schemas.microsoft.com/office/drawing/2014/main" id="{3B20082A-AE07-BB6F-0E53-029B7C2061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9" y="2334"/>
                <a:ext cx="22" cy="38"/>
              </a:xfrm>
              <a:custGeom>
                <a:avLst/>
                <a:gdLst>
                  <a:gd name="T0" fmla="*/ 68 w 85"/>
                  <a:gd name="T1" fmla="*/ 0 h 151"/>
                  <a:gd name="T2" fmla="*/ 67 w 85"/>
                  <a:gd name="T3" fmla="*/ 0 h 151"/>
                  <a:gd name="T4" fmla="*/ 66 w 85"/>
                  <a:gd name="T5" fmla="*/ 2 h 151"/>
                  <a:gd name="T6" fmla="*/ 66 w 85"/>
                  <a:gd name="T7" fmla="*/ 12 h 151"/>
                  <a:gd name="T8" fmla="*/ 68 w 85"/>
                  <a:gd name="T9" fmla="*/ 24 h 151"/>
                  <a:gd name="T10" fmla="*/ 68 w 85"/>
                  <a:gd name="T11" fmla="*/ 26 h 151"/>
                  <a:gd name="T12" fmla="*/ 75 w 85"/>
                  <a:gd name="T13" fmla="*/ 48 h 151"/>
                  <a:gd name="T14" fmla="*/ 78 w 85"/>
                  <a:gd name="T15" fmla="*/ 49 h 151"/>
                  <a:gd name="T16" fmla="*/ 80 w 85"/>
                  <a:gd name="T17" fmla="*/ 51 h 151"/>
                  <a:gd name="T18" fmla="*/ 78 w 85"/>
                  <a:gd name="T19" fmla="*/ 51 h 151"/>
                  <a:gd name="T20" fmla="*/ 77 w 85"/>
                  <a:gd name="T21" fmla="*/ 56 h 151"/>
                  <a:gd name="T22" fmla="*/ 77 w 85"/>
                  <a:gd name="T23" fmla="*/ 58 h 151"/>
                  <a:gd name="T24" fmla="*/ 80 w 85"/>
                  <a:gd name="T25" fmla="*/ 65 h 151"/>
                  <a:gd name="T26" fmla="*/ 84 w 85"/>
                  <a:gd name="T27" fmla="*/ 69 h 151"/>
                  <a:gd name="T28" fmla="*/ 84 w 85"/>
                  <a:gd name="T29" fmla="*/ 70 h 151"/>
                  <a:gd name="T30" fmla="*/ 85 w 85"/>
                  <a:gd name="T31" fmla="*/ 72 h 151"/>
                  <a:gd name="T32" fmla="*/ 85 w 85"/>
                  <a:gd name="T33" fmla="*/ 76 h 151"/>
                  <a:gd name="T34" fmla="*/ 77 w 85"/>
                  <a:gd name="T35" fmla="*/ 82 h 151"/>
                  <a:gd name="T36" fmla="*/ 64 w 85"/>
                  <a:gd name="T37" fmla="*/ 70 h 151"/>
                  <a:gd name="T38" fmla="*/ 63 w 85"/>
                  <a:gd name="T39" fmla="*/ 75 h 151"/>
                  <a:gd name="T40" fmla="*/ 57 w 85"/>
                  <a:gd name="T41" fmla="*/ 80 h 151"/>
                  <a:gd name="T42" fmla="*/ 54 w 85"/>
                  <a:gd name="T43" fmla="*/ 82 h 151"/>
                  <a:gd name="T44" fmla="*/ 53 w 85"/>
                  <a:gd name="T45" fmla="*/ 82 h 151"/>
                  <a:gd name="T46" fmla="*/ 52 w 85"/>
                  <a:gd name="T47" fmla="*/ 83 h 151"/>
                  <a:gd name="T48" fmla="*/ 52 w 85"/>
                  <a:gd name="T49" fmla="*/ 84 h 151"/>
                  <a:gd name="T50" fmla="*/ 42 w 85"/>
                  <a:gd name="T51" fmla="*/ 105 h 151"/>
                  <a:gd name="T52" fmla="*/ 40 w 85"/>
                  <a:gd name="T53" fmla="*/ 106 h 151"/>
                  <a:gd name="T54" fmla="*/ 38 w 85"/>
                  <a:gd name="T55" fmla="*/ 106 h 151"/>
                  <a:gd name="T56" fmla="*/ 38 w 85"/>
                  <a:gd name="T57" fmla="*/ 108 h 151"/>
                  <a:gd name="T58" fmla="*/ 35 w 85"/>
                  <a:gd name="T59" fmla="*/ 112 h 151"/>
                  <a:gd name="T60" fmla="*/ 34 w 85"/>
                  <a:gd name="T61" fmla="*/ 112 h 151"/>
                  <a:gd name="T62" fmla="*/ 34 w 85"/>
                  <a:gd name="T63" fmla="*/ 113 h 151"/>
                  <a:gd name="T64" fmla="*/ 50 w 85"/>
                  <a:gd name="T65" fmla="*/ 113 h 151"/>
                  <a:gd name="T66" fmla="*/ 53 w 85"/>
                  <a:gd name="T67" fmla="*/ 115 h 151"/>
                  <a:gd name="T68" fmla="*/ 57 w 85"/>
                  <a:gd name="T69" fmla="*/ 115 h 151"/>
                  <a:gd name="T70" fmla="*/ 64 w 85"/>
                  <a:gd name="T71" fmla="*/ 116 h 151"/>
                  <a:gd name="T72" fmla="*/ 64 w 85"/>
                  <a:gd name="T73" fmla="*/ 123 h 151"/>
                  <a:gd name="T74" fmla="*/ 63 w 85"/>
                  <a:gd name="T75" fmla="*/ 123 h 151"/>
                  <a:gd name="T76" fmla="*/ 56 w 85"/>
                  <a:gd name="T77" fmla="*/ 126 h 151"/>
                  <a:gd name="T78" fmla="*/ 40 w 85"/>
                  <a:gd name="T79" fmla="*/ 139 h 151"/>
                  <a:gd name="T80" fmla="*/ 20 w 85"/>
                  <a:gd name="T81" fmla="*/ 139 h 151"/>
                  <a:gd name="T82" fmla="*/ 4 w 85"/>
                  <a:gd name="T83" fmla="*/ 136 h 151"/>
                  <a:gd name="T84" fmla="*/ 3 w 85"/>
                  <a:gd name="T85" fmla="*/ 137 h 151"/>
                  <a:gd name="T86" fmla="*/ 3 w 85"/>
                  <a:gd name="T87" fmla="*/ 144 h 151"/>
                  <a:gd name="T88" fmla="*/ 1 w 85"/>
                  <a:gd name="T89" fmla="*/ 149 h 151"/>
                  <a:gd name="T90" fmla="*/ 1 w 85"/>
                  <a:gd name="T91" fmla="*/ 150 h 151"/>
                  <a:gd name="T92" fmla="*/ 0 w 85"/>
                  <a:gd name="T93" fmla="*/ 151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85" h="151">
                    <a:moveTo>
                      <a:pt x="68" y="0"/>
                    </a:moveTo>
                    <a:lnTo>
                      <a:pt x="67" y="0"/>
                    </a:lnTo>
                    <a:lnTo>
                      <a:pt x="66" y="2"/>
                    </a:lnTo>
                    <a:lnTo>
                      <a:pt x="66" y="12"/>
                    </a:lnTo>
                    <a:lnTo>
                      <a:pt x="68" y="24"/>
                    </a:lnTo>
                    <a:lnTo>
                      <a:pt x="68" y="26"/>
                    </a:lnTo>
                    <a:lnTo>
                      <a:pt x="75" y="48"/>
                    </a:lnTo>
                    <a:lnTo>
                      <a:pt x="78" y="49"/>
                    </a:lnTo>
                    <a:lnTo>
                      <a:pt x="80" y="51"/>
                    </a:lnTo>
                    <a:lnTo>
                      <a:pt x="78" y="51"/>
                    </a:lnTo>
                    <a:lnTo>
                      <a:pt x="77" y="56"/>
                    </a:lnTo>
                    <a:lnTo>
                      <a:pt x="77" y="58"/>
                    </a:lnTo>
                    <a:lnTo>
                      <a:pt x="80" y="65"/>
                    </a:lnTo>
                    <a:lnTo>
                      <a:pt x="84" y="69"/>
                    </a:lnTo>
                    <a:lnTo>
                      <a:pt x="84" y="70"/>
                    </a:lnTo>
                    <a:lnTo>
                      <a:pt x="85" y="72"/>
                    </a:lnTo>
                    <a:lnTo>
                      <a:pt x="85" y="76"/>
                    </a:lnTo>
                    <a:lnTo>
                      <a:pt x="77" y="82"/>
                    </a:lnTo>
                    <a:lnTo>
                      <a:pt x="64" y="70"/>
                    </a:lnTo>
                    <a:lnTo>
                      <a:pt x="63" y="75"/>
                    </a:lnTo>
                    <a:lnTo>
                      <a:pt x="57" y="80"/>
                    </a:lnTo>
                    <a:lnTo>
                      <a:pt x="54" y="82"/>
                    </a:lnTo>
                    <a:lnTo>
                      <a:pt x="53" y="82"/>
                    </a:lnTo>
                    <a:lnTo>
                      <a:pt x="52" y="83"/>
                    </a:lnTo>
                    <a:lnTo>
                      <a:pt x="52" y="84"/>
                    </a:lnTo>
                    <a:lnTo>
                      <a:pt x="42" y="105"/>
                    </a:lnTo>
                    <a:lnTo>
                      <a:pt x="40" y="106"/>
                    </a:lnTo>
                    <a:lnTo>
                      <a:pt x="38" y="106"/>
                    </a:lnTo>
                    <a:lnTo>
                      <a:pt x="38" y="108"/>
                    </a:lnTo>
                    <a:lnTo>
                      <a:pt x="35" y="112"/>
                    </a:lnTo>
                    <a:lnTo>
                      <a:pt x="34" y="112"/>
                    </a:lnTo>
                    <a:lnTo>
                      <a:pt x="34" y="113"/>
                    </a:lnTo>
                    <a:lnTo>
                      <a:pt x="50" y="113"/>
                    </a:lnTo>
                    <a:lnTo>
                      <a:pt x="53" y="115"/>
                    </a:lnTo>
                    <a:lnTo>
                      <a:pt x="57" y="115"/>
                    </a:lnTo>
                    <a:lnTo>
                      <a:pt x="64" y="116"/>
                    </a:lnTo>
                    <a:lnTo>
                      <a:pt x="64" y="123"/>
                    </a:lnTo>
                    <a:lnTo>
                      <a:pt x="63" y="123"/>
                    </a:lnTo>
                    <a:lnTo>
                      <a:pt x="56" y="126"/>
                    </a:lnTo>
                    <a:lnTo>
                      <a:pt x="40" y="139"/>
                    </a:lnTo>
                    <a:lnTo>
                      <a:pt x="20" y="139"/>
                    </a:lnTo>
                    <a:lnTo>
                      <a:pt x="4" y="136"/>
                    </a:lnTo>
                    <a:lnTo>
                      <a:pt x="3" y="137"/>
                    </a:lnTo>
                    <a:lnTo>
                      <a:pt x="3" y="144"/>
                    </a:lnTo>
                    <a:lnTo>
                      <a:pt x="1" y="149"/>
                    </a:lnTo>
                    <a:lnTo>
                      <a:pt x="1" y="150"/>
                    </a:lnTo>
                    <a:lnTo>
                      <a:pt x="0" y="15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87" name="Freeform 1823">
                <a:extLst>
                  <a:ext uri="{FF2B5EF4-FFF2-40B4-BE49-F238E27FC236}">
                    <a16:creationId xmlns:a16="http://schemas.microsoft.com/office/drawing/2014/main" id="{D629C0CE-C84D-2A4E-6C5D-16F580CD59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8" y="2372"/>
                <a:ext cx="28" cy="32"/>
              </a:xfrm>
              <a:custGeom>
                <a:avLst/>
                <a:gdLst>
                  <a:gd name="T0" fmla="*/ 4 w 110"/>
                  <a:gd name="T1" fmla="*/ 0 h 127"/>
                  <a:gd name="T2" fmla="*/ 0 w 110"/>
                  <a:gd name="T3" fmla="*/ 31 h 127"/>
                  <a:gd name="T4" fmla="*/ 0 w 110"/>
                  <a:gd name="T5" fmla="*/ 32 h 127"/>
                  <a:gd name="T6" fmla="*/ 12 w 110"/>
                  <a:gd name="T7" fmla="*/ 32 h 127"/>
                  <a:gd name="T8" fmla="*/ 19 w 110"/>
                  <a:gd name="T9" fmla="*/ 31 h 127"/>
                  <a:gd name="T10" fmla="*/ 24 w 110"/>
                  <a:gd name="T11" fmla="*/ 29 h 127"/>
                  <a:gd name="T12" fmla="*/ 28 w 110"/>
                  <a:gd name="T13" fmla="*/ 29 h 127"/>
                  <a:gd name="T14" fmla="*/ 31 w 110"/>
                  <a:gd name="T15" fmla="*/ 41 h 127"/>
                  <a:gd name="T16" fmla="*/ 31 w 110"/>
                  <a:gd name="T17" fmla="*/ 55 h 127"/>
                  <a:gd name="T18" fmla="*/ 22 w 110"/>
                  <a:gd name="T19" fmla="*/ 63 h 127"/>
                  <a:gd name="T20" fmla="*/ 19 w 110"/>
                  <a:gd name="T21" fmla="*/ 72 h 127"/>
                  <a:gd name="T22" fmla="*/ 19 w 110"/>
                  <a:gd name="T23" fmla="*/ 76 h 127"/>
                  <a:gd name="T24" fmla="*/ 21 w 110"/>
                  <a:gd name="T25" fmla="*/ 77 h 127"/>
                  <a:gd name="T26" fmla="*/ 29 w 110"/>
                  <a:gd name="T27" fmla="*/ 77 h 127"/>
                  <a:gd name="T28" fmla="*/ 35 w 110"/>
                  <a:gd name="T29" fmla="*/ 80 h 127"/>
                  <a:gd name="T30" fmla="*/ 36 w 110"/>
                  <a:gd name="T31" fmla="*/ 81 h 127"/>
                  <a:gd name="T32" fmla="*/ 39 w 110"/>
                  <a:gd name="T33" fmla="*/ 83 h 127"/>
                  <a:gd name="T34" fmla="*/ 42 w 110"/>
                  <a:gd name="T35" fmla="*/ 84 h 127"/>
                  <a:gd name="T36" fmla="*/ 46 w 110"/>
                  <a:gd name="T37" fmla="*/ 88 h 127"/>
                  <a:gd name="T38" fmla="*/ 47 w 110"/>
                  <a:gd name="T39" fmla="*/ 88 h 127"/>
                  <a:gd name="T40" fmla="*/ 49 w 110"/>
                  <a:gd name="T41" fmla="*/ 89 h 127"/>
                  <a:gd name="T42" fmla="*/ 51 w 110"/>
                  <a:gd name="T43" fmla="*/ 102 h 127"/>
                  <a:gd name="T44" fmla="*/ 44 w 110"/>
                  <a:gd name="T45" fmla="*/ 108 h 127"/>
                  <a:gd name="T46" fmla="*/ 47 w 110"/>
                  <a:gd name="T47" fmla="*/ 115 h 127"/>
                  <a:gd name="T48" fmla="*/ 50 w 110"/>
                  <a:gd name="T49" fmla="*/ 115 h 127"/>
                  <a:gd name="T50" fmla="*/ 60 w 110"/>
                  <a:gd name="T51" fmla="*/ 112 h 127"/>
                  <a:gd name="T52" fmla="*/ 71 w 110"/>
                  <a:gd name="T53" fmla="*/ 112 h 127"/>
                  <a:gd name="T54" fmla="*/ 91 w 110"/>
                  <a:gd name="T55" fmla="*/ 120 h 127"/>
                  <a:gd name="T56" fmla="*/ 101 w 110"/>
                  <a:gd name="T57" fmla="*/ 123 h 127"/>
                  <a:gd name="T58" fmla="*/ 110 w 110"/>
                  <a:gd name="T59" fmla="*/ 127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10" h="127">
                    <a:moveTo>
                      <a:pt x="4" y="0"/>
                    </a:moveTo>
                    <a:lnTo>
                      <a:pt x="0" y="31"/>
                    </a:lnTo>
                    <a:lnTo>
                      <a:pt x="0" y="32"/>
                    </a:lnTo>
                    <a:lnTo>
                      <a:pt x="12" y="32"/>
                    </a:lnTo>
                    <a:lnTo>
                      <a:pt x="19" y="31"/>
                    </a:lnTo>
                    <a:lnTo>
                      <a:pt x="24" y="29"/>
                    </a:lnTo>
                    <a:lnTo>
                      <a:pt x="28" y="29"/>
                    </a:lnTo>
                    <a:lnTo>
                      <a:pt x="31" y="41"/>
                    </a:lnTo>
                    <a:lnTo>
                      <a:pt x="31" y="55"/>
                    </a:lnTo>
                    <a:lnTo>
                      <a:pt x="22" y="63"/>
                    </a:lnTo>
                    <a:lnTo>
                      <a:pt x="19" y="72"/>
                    </a:lnTo>
                    <a:lnTo>
                      <a:pt x="19" y="76"/>
                    </a:lnTo>
                    <a:lnTo>
                      <a:pt x="21" y="77"/>
                    </a:lnTo>
                    <a:lnTo>
                      <a:pt x="29" y="77"/>
                    </a:lnTo>
                    <a:lnTo>
                      <a:pt x="35" y="80"/>
                    </a:lnTo>
                    <a:lnTo>
                      <a:pt x="36" y="81"/>
                    </a:lnTo>
                    <a:lnTo>
                      <a:pt x="39" y="83"/>
                    </a:lnTo>
                    <a:lnTo>
                      <a:pt x="42" y="84"/>
                    </a:lnTo>
                    <a:lnTo>
                      <a:pt x="46" y="88"/>
                    </a:lnTo>
                    <a:lnTo>
                      <a:pt x="47" y="88"/>
                    </a:lnTo>
                    <a:lnTo>
                      <a:pt x="49" y="89"/>
                    </a:lnTo>
                    <a:lnTo>
                      <a:pt x="51" y="102"/>
                    </a:lnTo>
                    <a:lnTo>
                      <a:pt x="44" y="108"/>
                    </a:lnTo>
                    <a:lnTo>
                      <a:pt x="47" y="115"/>
                    </a:lnTo>
                    <a:lnTo>
                      <a:pt x="50" y="115"/>
                    </a:lnTo>
                    <a:lnTo>
                      <a:pt x="60" y="112"/>
                    </a:lnTo>
                    <a:lnTo>
                      <a:pt x="71" y="112"/>
                    </a:lnTo>
                    <a:lnTo>
                      <a:pt x="91" y="120"/>
                    </a:lnTo>
                    <a:lnTo>
                      <a:pt x="101" y="123"/>
                    </a:lnTo>
                    <a:lnTo>
                      <a:pt x="110" y="12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88" name="Freeform 1824">
                <a:extLst>
                  <a:ext uri="{FF2B5EF4-FFF2-40B4-BE49-F238E27FC236}">
                    <a16:creationId xmlns:a16="http://schemas.microsoft.com/office/drawing/2014/main" id="{9AB5E481-8407-FAC3-AE36-3AE352B806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6" y="2392"/>
                <a:ext cx="42" cy="14"/>
              </a:xfrm>
              <a:custGeom>
                <a:avLst/>
                <a:gdLst>
                  <a:gd name="T0" fmla="*/ 0 w 169"/>
                  <a:gd name="T1" fmla="*/ 46 h 55"/>
                  <a:gd name="T2" fmla="*/ 4 w 169"/>
                  <a:gd name="T3" fmla="*/ 41 h 55"/>
                  <a:gd name="T4" fmla="*/ 6 w 169"/>
                  <a:gd name="T5" fmla="*/ 37 h 55"/>
                  <a:gd name="T6" fmla="*/ 13 w 169"/>
                  <a:gd name="T7" fmla="*/ 30 h 55"/>
                  <a:gd name="T8" fmla="*/ 18 w 169"/>
                  <a:gd name="T9" fmla="*/ 28 h 55"/>
                  <a:gd name="T10" fmla="*/ 24 w 169"/>
                  <a:gd name="T11" fmla="*/ 32 h 55"/>
                  <a:gd name="T12" fmla="*/ 29 w 169"/>
                  <a:gd name="T13" fmla="*/ 38 h 55"/>
                  <a:gd name="T14" fmla="*/ 32 w 169"/>
                  <a:gd name="T15" fmla="*/ 39 h 55"/>
                  <a:gd name="T16" fmla="*/ 41 w 169"/>
                  <a:gd name="T17" fmla="*/ 42 h 55"/>
                  <a:gd name="T18" fmla="*/ 48 w 169"/>
                  <a:gd name="T19" fmla="*/ 44 h 55"/>
                  <a:gd name="T20" fmla="*/ 49 w 169"/>
                  <a:gd name="T21" fmla="*/ 44 h 55"/>
                  <a:gd name="T22" fmla="*/ 52 w 169"/>
                  <a:gd name="T23" fmla="*/ 39 h 55"/>
                  <a:gd name="T24" fmla="*/ 64 w 169"/>
                  <a:gd name="T25" fmla="*/ 38 h 55"/>
                  <a:gd name="T26" fmla="*/ 68 w 169"/>
                  <a:gd name="T27" fmla="*/ 38 h 55"/>
                  <a:gd name="T28" fmla="*/ 68 w 169"/>
                  <a:gd name="T29" fmla="*/ 39 h 55"/>
                  <a:gd name="T30" fmla="*/ 70 w 169"/>
                  <a:gd name="T31" fmla="*/ 52 h 55"/>
                  <a:gd name="T32" fmla="*/ 68 w 169"/>
                  <a:gd name="T33" fmla="*/ 53 h 55"/>
                  <a:gd name="T34" fmla="*/ 70 w 169"/>
                  <a:gd name="T35" fmla="*/ 53 h 55"/>
                  <a:gd name="T36" fmla="*/ 71 w 169"/>
                  <a:gd name="T37" fmla="*/ 55 h 55"/>
                  <a:gd name="T38" fmla="*/ 74 w 169"/>
                  <a:gd name="T39" fmla="*/ 55 h 55"/>
                  <a:gd name="T40" fmla="*/ 75 w 169"/>
                  <a:gd name="T41" fmla="*/ 51 h 55"/>
                  <a:gd name="T42" fmla="*/ 75 w 169"/>
                  <a:gd name="T43" fmla="*/ 34 h 55"/>
                  <a:gd name="T44" fmla="*/ 73 w 169"/>
                  <a:gd name="T45" fmla="*/ 23 h 55"/>
                  <a:gd name="T46" fmla="*/ 73 w 169"/>
                  <a:gd name="T47" fmla="*/ 6 h 55"/>
                  <a:gd name="T48" fmla="*/ 74 w 169"/>
                  <a:gd name="T49" fmla="*/ 0 h 55"/>
                  <a:gd name="T50" fmla="*/ 82 w 169"/>
                  <a:gd name="T51" fmla="*/ 8 h 55"/>
                  <a:gd name="T52" fmla="*/ 89 w 169"/>
                  <a:gd name="T53" fmla="*/ 11 h 55"/>
                  <a:gd name="T54" fmla="*/ 94 w 169"/>
                  <a:gd name="T55" fmla="*/ 14 h 55"/>
                  <a:gd name="T56" fmla="*/ 95 w 169"/>
                  <a:gd name="T57" fmla="*/ 16 h 55"/>
                  <a:gd name="T58" fmla="*/ 98 w 169"/>
                  <a:gd name="T59" fmla="*/ 20 h 55"/>
                  <a:gd name="T60" fmla="*/ 102 w 169"/>
                  <a:gd name="T61" fmla="*/ 21 h 55"/>
                  <a:gd name="T62" fmla="*/ 105 w 169"/>
                  <a:gd name="T63" fmla="*/ 21 h 55"/>
                  <a:gd name="T64" fmla="*/ 113 w 169"/>
                  <a:gd name="T65" fmla="*/ 14 h 55"/>
                  <a:gd name="T66" fmla="*/ 116 w 169"/>
                  <a:gd name="T67" fmla="*/ 13 h 55"/>
                  <a:gd name="T68" fmla="*/ 118 w 169"/>
                  <a:gd name="T69" fmla="*/ 10 h 55"/>
                  <a:gd name="T70" fmla="*/ 118 w 169"/>
                  <a:gd name="T71" fmla="*/ 2 h 55"/>
                  <a:gd name="T72" fmla="*/ 123 w 169"/>
                  <a:gd name="T73" fmla="*/ 2 h 55"/>
                  <a:gd name="T74" fmla="*/ 131 w 169"/>
                  <a:gd name="T75" fmla="*/ 3 h 55"/>
                  <a:gd name="T76" fmla="*/ 140 w 169"/>
                  <a:gd name="T77" fmla="*/ 8 h 55"/>
                  <a:gd name="T78" fmla="*/ 141 w 169"/>
                  <a:gd name="T79" fmla="*/ 10 h 55"/>
                  <a:gd name="T80" fmla="*/ 142 w 169"/>
                  <a:gd name="T81" fmla="*/ 10 h 55"/>
                  <a:gd name="T82" fmla="*/ 152 w 169"/>
                  <a:gd name="T83" fmla="*/ 11 h 55"/>
                  <a:gd name="T84" fmla="*/ 154 w 169"/>
                  <a:gd name="T85" fmla="*/ 11 h 55"/>
                  <a:gd name="T86" fmla="*/ 154 w 169"/>
                  <a:gd name="T87" fmla="*/ 16 h 55"/>
                  <a:gd name="T88" fmla="*/ 152 w 169"/>
                  <a:gd name="T89" fmla="*/ 20 h 55"/>
                  <a:gd name="T90" fmla="*/ 154 w 169"/>
                  <a:gd name="T91" fmla="*/ 21 h 55"/>
                  <a:gd name="T92" fmla="*/ 154 w 169"/>
                  <a:gd name="T93" fmla="*/ 24 h 55"/>
                  <a:gd name="T94" fmla="*/ 156 w 169"/>
                  <a:gd name="T95" fmla="*/ 24 h 55"/>
                  <a:gd name="T96" fmla="*/ 162 w 169"/>
                  <a:gd name="T97" fmla="*/ 25 h 55"/>
                  <a:gd name="T98" fmla="*/ 169 w 169"/>
                  <a:gd name="T99" fmla="*/ 25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69" h="55">
                    <a:moveTo>
                      <a:pt x="0" y="46"/>
                    </a:moveTo>
                    <a:lnTo>
                      <a:pt x="4" y="41"/>
                    </a:lnTo>
                    <a:lnTo>
                      <a:pt x="6" y="37"/>
                    </a:lnTo>
                    <a:lnTo>
                      <a:pt x="13" y="30"/>
                    </a:lnTo>
                    <a:lnTo>
                      <a:pt x="18" y="28"/>
                    </a:lnTo>
                    <a:lnTo>
                      <a:pt x="24" y="32"/>
                    </a:lnTo>
                    <a:lnTo>
                      <a:pt x="29" y="38"/>
                    </a:lnTo>
                    <a:lnTo>
                      <a:pt x="32" y="39"/>
                    </a:lnTo>
                    <a:lnTo>
                      <a:pt x="41" y="42"/>
                    </a:lnTo>
                    <a:lnTo>
                      <a:pt x="48" y="44"/>
                    </a:lnTo>
                    <a:lnTo>
                      <a:pt x="49" y="44"/>
                    </a:lnTo>
                    <a:lnTo>
                      <a:pt x="52" y="39"/>
                    </a:lnTo>
                    <a:lnTo>
                      <a:pt x="64" y="38"/>
                    </a:lnTo>
                    <a:lnTo>
                      <a:pt x="68" y="38"/>
                    </a:lnTo>
                    <a:lnTo>
                      <a:pt x="68" y="39"/>
                    </a:lnTo>
                    <a:lnTo>
                      <a:pt x="70" y="52"/>
                    </a:lnTo>
                    <a:lnTo>
                      <a:pt x="68" y="53"/>
                    </a:lnTo>
                    <a:lnTo>
                      <a:pt x="70" y="53"/>
                    </a:lnTo>
                    <a:lnTo>
                      <a:pt x="71" y="55"/>
                    </a:lnTo>
                    <a:lnTo>
                      <a:pt x="74" y="55"/>
                    </a:lnTo>
                    <a:lnTo>
                      <a:pt x="75" y="51"/>
                    </a:lnTo>
                    <a:lnTo>
                      <a:pt x="75" y="34"/>
                    </a:lnTo>
                    <a:lnTo>
                      <a:pt x="73" y="23"/>
                    </a:lnTo>
                    <a:lnTo>
                      <a:pt x="73" y="6"/>
                    </a:lnTo>
                    <a:lnTo>
                      <a:pt x="74" y="0"/>
                    </a:lnTo>
                    <a:lnTo>
                      <a:pt x="82" y="8"/>
                    </a:lnTo>
                    <a:lnTo>
                      <a:pt x="89" y="11"/>
                    </a:lnTo>
                    <a:lnTo>
                      <a:pt x="94" y="14"/>
                    </a:lnTo>
                    <a:lnTo>
                      <a:pt x="95" y="16"/>
                    </a:lnTo>
                    <a:lnTo>
                      <a:pt x="98" y="20"/>
                    </a:lnTo>
                    <a:lnTo>
                      <a:pt x="102" y="21"/>
                    </a:lnTo>
                    <a:lnTo>
                      <a:pt x="105" y="21"/>
                    </a:lnTo>
                    <a:lnTo>
                      <a:pt x="113" y="14"/>
                    </a:lnTo>
                    <a:lnTo>
                      <a:pt x="116" y="13"/>
                    </a:lnTo>
                    <a:lnTo>
                      <a:pt x="118" y="10"/>
                    </a:lnTo>
                    <a:lnTo>
                      <a:pt x="118" y="2"/>
                    </a:lnTo>
                    <a:lnTo>
                      <a:pt x="123" y="2"/>
                    </a:lnTo>
                    <a:lnTo>
                      <a:pt x="131" y="3"/>
                    </a:lnTo>
                    <a:lnTo>
                      <a:pt x="140" y="8"/>
                    </a:lnTo>
                    <a:lnTo>
                      <a:pt x="141" y="10"/>
                    </a:lnTo>
                    <a:lnTo>
                      <a:pt x="142" y="10"/>
                    </a:lnTo>
                    <a:lnTo>
                      <a:pt x="152" y="11"/>
                    </a:lnTo>
                    <a:lnTo>
                      <a:pt x="154" y="11"/>
                    </a:lnTo>
                    <a:lnTo>
                      <a:pt x="154" y="16"/>
                    </a:lnTo>
                    <a:lnTo>
                      <a:pt x="152" y="20"/>
                    </a:lnTo>
                    <a:lnTo>
                      <a:pt x="154" y="21"/>
                    </a:lnTo>
                    <a:lnTo>
                      <a:pt x="154" y="24"/>
                    </a:lnTo>
                    <a:lnTo>
                      <a:pt x="156" y="24"/>
                    </a:lnTo>
                    <a:lnTo>
                      <a:pt x="162" y="25"/>
                    </a:lnTo>
                    <a:lnTo>
                      <a:pt x="169" y="2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89" name="Freeform 1825">
                <a:extLst>
                  <a:ext uri="{FF2B5EF4-FFF2-40B4-BE49-F238E27FC236}">
                    <a16:creationId xmlns:a16="http://schemas.microsoft.com/office/drawing/2014/main" id="{3A920C4D-2D16-6F43-0EA4-89789B0610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7" y="2404"/>
                <a:ext cx="69" cy="58"/>
              </a:xfrm>
              <a:custGeom>
                <a:avLst/>
                <a:gdLst>
                  <a:gd name="T0" fmla="*/ 275 w 275"/>
                  <a:gd name="T1" fmla="*/ 2 h 233"/>
                  <a:gd name="T2" fmla="*/ 263 w 275"/>
                  <a:gd name="T3" fmla="*/ 41 h 233"/>
                  <a:gd name="T4" fmla="*/ 247 w 275"/>
                  <a:gd name="T5" fmla="*/ 74 h 233"/>
                  <a:gd name="T6" fmla="*/ 230 w 275"/>
                  <a:gd name="T7" fmla="*/ 119 h 233"/>
                  <a:gd name="T8" fmla="*/ 222 w 275"/>
                  <a:gd name="T9" fmla="*/ 118 h 233"/>
                  <a:gd name="T10" fmla="*/ 196 w 275"/>
                  <a:gd name="T11" fmla="*/ 106 h 233"/>
                  <a:gd name="T12" fmla="*/ 193 w 275"/>
                  <a:gd name="T13" fmla="*/ 109 h 233"/>
                  <a:gd name="T14" fmla="*/ 194 w 275"/>
                  <a:gd name="T15" fmla="*/ 120 h 233"/>
                  <a:gd name="T16" fmla="*/ 191 w 275"/>
                  <a:gd name="T17" fmla="*/ 129 h 233"/>
                  <a:gd name="T18" fmla="*/ 189 w 275"/>
                  <a:gd name="T19" fmla="*/ 136 h 233"/>
                  <a:gd name="T20" fmla="*/ 184 w 275"/>
                  <a:gd name="T21" fmla="*/ 136 h 233"/>
                  <a:gd name="T22" fmla="*/ 186 w 275"/>
                  <a:gd name="T23" fmla="*/ 153 h 233"/>
                  <a:gd name="T24" fmla="*/ 184 w 275"/>
                  <a:gd name="T25" fmla="*/ 173 h 233"/>
                  <a:gd name="T26" fmla="*/ 173 w 275"/>
                  <a:gd name="T27" fmla="*/ 172 h 233"/>
                  <a:gd name="T28" fmla="*/ 172 w 275"/>
                  <a:gd name="T29" fmla="*/ 175 h 233"/>
                  <a:gd name="T30" fmla="*/ 154 w 275"/>
                  <a:gd name="T31" fmla="*/ 229 h 233"/>
                  <a:gd name="T32" fmla="*/ 151 w 275"/>
                  <a:gd name="T33" fmla="*/ 231 h 233"/>
                  <a:gd name="T34" fmla="*/ 136 w 275"/>
                  <a:gd name="T35" fmla="*/ 214 h 233"/>
                  <a:gd name="T36" fmla="*/ 119 w 275"/>
                  <a:gd name="T37" fmla="*/ 179 h 233"/>
                  <a:gd name="T38" fmla="*/ 117 w 275"/>
                  <a:gd name="T39" fmla="*/ 180 h 233"/>
                  <a:gd name="T40" fmla="*/ 115 w 275"/>
                  <a:gd name="T41" fmla="*/ 185 h 233"/>
                  <a:gd name="T42" fmla="*/ 113 w 275"/>
                  <a:gd name="T43" fmla="*/ 192 h 233"/>
                  <a:gd name="T44" fmla="*/ 106 w 275"/>
                  <a:gd name="T45" fmla="*/ 193 h 233"/>
                  <a:gd name="T46" fmla="*/ 106 w 275"/>
                  <a:gd name="T47" fmla="*/ 197 h 233"/>
                  <a:gd name="T48" fmla="*/ 108 w 275"/>
                  <a:gd name="T49" fmla="*/ 210 h 233"/>
                  <a:gd name="T50" fmla="*/ 102 w 275"/>
                  <a:gd name="T51" fmla="*/ 228 h 233"/>
                  <a:gd name="T52" fmla="*/ 101 w 275"/>
                  <a:gd name="T53" fmla="*/ 229 h 233"/>
                  <a:gd name="T54" fmla="*/ 84 w 275"/>
                  <a:gd name="T55" fmla="*/ 231 h 233"/>
                  <a:gd name="T56" fmla="*/ 70 w 275"/>
                  <a:gd name="T57" fmla="*/ 214 h 233"/>
                  <a:gd name="T58" fmla="*/ 85 w 275"/>
                  <a:gd name="T59" fmla="*/ 197 h 233"/>
                  <a:gd name="T60" fmla="*/ 84 w 275"/>
                  <a:gd name="T61" fmla="*/ 186 h 233"/>
                  <a:gd name="T62" fmla="*/ 63 w 275"/>
                  <a:gd name="T63" fmla="*/ 187 h 233"/>
                  <a:gd name="T64" fmla="*/ 52 w 275"/>
                  <a:gd name="T65" fmla="*/ 192 h 233"/>
                  <a:gd name="T66" fmla="*/ 49 w 275"/>
                  <a:gd name="T67" fmla="*/ 210 h 233"/>
                  <a:gd name="T68" fmla="*/ 45 w 275"/>
                  <a:gd name="T69" fmla="*/ 229 h 233"/>
                  <a:gd name="T70" fmla="*/ 41 w 275"/>
                  <a:gd name="T71" fmla="*/ 232 h 233"/>
                  <a:gd name="T72" fmla="*/ 26 w 275"/>
                  <a:gd name="T73" fmla="*/ 232 h 233"/>
                  <a:gd name="T74" fmla="*/ 15 w 275"/>
                  <a:gd name="T75" fmla="*/ 231 h 2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275" h="233">
                    <a:moveTo>
                      <a:pt x="275" y="0"/>
                    </a:moveTo>
                    <a:lnTo>
                      <a:pt x="275" y="2"/>
                    </a:lnTo>
                    <a:lnTo>
                      <a:pt x="266" y="22"/>
                    </a:lnTo>
                    <a:lnTo>
                      <a:pt x="263" y="41"/>
                    </a:lnTo>
                    <a:lnTo>
                      <a:pt x="256" y="59"/>
                    </a:lnTo>
                    <a:lnTo>
                      <a:pt x="247" y="74"/>
                    </a:lnTo>
                    <a:lnTo>
                      <a:pt x="246" y="104"/>
                    </a:lnTo>
                    <a:lnTo>
                      <a:pt x="230" y="119"/>
                    </a:lnTo>
                    <a:lnTo>
                      <a:pt x="226" y="118"/>
                    </a:lnTo>
                    <a:lnTo>
                      <a:pt x="222" y="118"/>
                    </a:lnTo>
                    <a:lnTo>
                      <a:pt x="201" y="106"/>
                    </a:lnTo>
                    <a:lnTo>
                      <a:pt x="196" y="106"/>
                    </a:lnTo>
                    <a:lnTo>
                      <a:pt x="193" y="105"/>
                    </a:lnTo>
                    <a:lnTo>
                      <a:pt x="193" y="109"/>
                    </a:lnTo>
                    <a:lnTo>
                      <a:pt x="194" y="112"/>
                    </a:lnTo>
                    <a:lnTo>
                      <a:pt x="194" y="120"/>
                    </a:lnTo>
                    <a:lnTo>
                      <a:pt x="193" y="126"/>
                    </a:lnTo>
                    <a:lnTo>
                      <a:pt x="191" y="129"/>
                    </a:lnTo>
                    <a:lnTo>
                      <a:pt x="190" y="133"/>
                    </a:lnTo>
                    <a:lnTo>
                      <a:pt x="189" y="136"/>
                    </a:lnTo>
                    <a:lnTo>
                      <a:pt x="184" y="137"/>
                    </a:lnTo>
                    <a:lnTo>
                      <a:pt x="184" y="136"/>
                    </a:lnTo>
                    <a:lnTo>
                      <a:pt x="183" y="137"/>
                    </a:lnTo>
                    <a:lnTo>
                      <a:pt x="186" y="153"/>
                    </a:lnTo>
                    <a:lnTo>
                      <a:pt x="184" y="172"/>
                    </a:lnTo>
                    <a:lnTo>
                      <a:pt x="184" y="173"/>
                    </a:lnTo>
                    <a:lnTo>
                      <a:pt x="173" y="173"/>
                    </a:lnTo>
                    <a:lnTo>
                      <a:pt x="173" y="172"/>
                    </a:lnTo>
                    <a:lnTo>
                      <a:pt x="172" y="173"/>
                    </a:lnTo>
                    <a:lnTo>
                      <a:pt x="172" y="175"/>
                    </a:lnTo>
                    <a:lnTo>
                      <a:pt x="170" y="178"/>
                    </a:lnTo>
                    <a:lnTo>
                      <a:pt x="154" y="229"/>
                    </a:lnTo>
                    <a:lnTo>
                      <a:pt x="154" y="232"/>
                    </a:lnTo>
                    <a:lnTo>
                      <a:pt x="151" y="231"/>
                    </a:lnTo>
                    <a:lnTo>
                      <a:pt x="142" y="224"/>
                    </a:lnTo>
                    <a:lnTo>
                      <a:pt x="136" y="214"/>
                    </a:lnTo>
                    <a:lnTo>
                      <a:pt x="131" y="209"/>
                    </a:lnTo>
                    <a:lnTo>
                      <a:pt x="119" y="179"/>
                    </a:lnTo>
                    <a:lnTo>
                      <a:pt x="117" y="179"/>
                    </a:lnTo>
                    <a:lnTo>
                      <a:pt x="117" y="180"/>
                    </a:lnTo>
                    <a:lnTo>
                      <a:pt x="116" y="183"/>
                    </a:lnTo>
                    <a:lnTo>
                      <a:pt x="115" y="185"/>
                    </a:lnTo>
                    <a:lnTo>
                      <a:pt x="116" y="189"/>
                    </a:lnTo>
                    <a:lnTo>
                      <a:pt x="113" y="192"/>
                    </a:lnTo>
                    <a:lnTo>
                      <a:pt x="110" y="192"/>
                    </a:lnTo>
                    <a:lnTo>
                      <a:pt x="106" y="193"/>
                    </a:lnTo>
                    <a:lnTo>
                      <a:pt x="105" y="193"/>
                    </a:lnTo>
                    <a:lnTo>
                      <a:pt x="106" y="197"/>
                    </a:lnTo>
                    <a:lnTo>
                      <a:pt x="106" y="206"/>
                    </a:lnTo>
                    <a:lnTo>
                      <a:pt x="108" y="210"/>
                    </a:lnTo>
                    <a:lnTo>
                      <a:pt x="108" y="221"/>
                    </a:lnTo>
                    <a:lnTo>
                      <a:pt x="102" y="228"/>
                    </a:lnTo>
                    <a:lnTo>
                      <a:pt x="102" y="229"/>
                    </a:lnTo>
                    <a:lnTo>
                      <a:pt x="101" y="229"/>
                    </a:lnTo>
                    <a:lnTo>
                      <a:pt x="86" y="231"/>
                    </a:lnTo>
                    <a:lnTo>
                      <a:pt x="84" y="231"/>
                    </a:lnTo>
                    <a:lnTo>
                      <a:pt x="74" y="217"/>
                    </a:lnTo>
                    <a:lnTo>
                      <a:pt x="70" y="214"/>
                    </a:lnTo>
                    <a:lnTo>
                      <a:pt x="70" y="209"/>
                    </a:lnTo>
                    <a:lnTo>
                      <a:pt x="85" y="197"/>
                    </a:lnTo>
                    <a:lnTo>
                      <a:pt x="85" y="190"/>
                    </a:lnTo>
                    <a:lnTo>
                      <a:pt x="84" y="186"/>
                    </a:lnTo>
                    <a:lnTo>
                      <a:pt x="64" y="189"/>
                    </a:lnTo>
                    <a:lnTo>
                      <a:pt x="63" y="187"/>
                    </a:lnTo>
                    <a:lnTo>
                      <a:pt x="56" y="187"/>
                    </a:lnTo>
                    <a:lnTo>
                      <a:pt x="52" y="192"/>
                    </a:lnTo>
                    <a:lnTo>
                      <a:pt x="52" y="203"/>
                    </a:lnTo>
                    <a:lnTo>
                      <a:pt x="49" y="210"/>
                    </a:lnTo>
                    <a:lnTo>
                      <a:pt x="49" y="213"/>
                    </a:lnTo>
                    <a:lnTo>
                      <a:pt x="45" y="229"/>
                    </a:lnTo>
                    <a:lnTo>
                      <a:pt x="43" y="231"/>
                    </a:lnTo>
                    <a:lnTo>
                      <a:pt x="41" y="232"/>
                    </a:lnTo>
                    <a:lnTo>
                      <a:pt x="35" y="233"/>
                    </a:lnTo>
                    <a:lnTo>
                      <a:pt x="26" y="232"/>
                    </a:lnTo>
                    <a:lnTo>
                      <a:pt x="22" y="231"/>
                    </a:lnTo>
                    <a:lnTo>
                      <a:pt x="15" y="231"/>
                    </a:lnTo>
                    <a:lnTo>
                      <a:pt x="0" y="22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90" name="Freeform 1826">
                <a:extLst>
                  <a:ext uri="{FF2B5EF4-FFF2-40B4-BE49-F238E27FC236}">
                    <a16:creationId xmlns:a16="http://schemas.microsoft.com/office/drawing/2014/main" id="{D6E6C167-00E0-F1A6-FD58-3517552A12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6" y="2454"/>
                <a:ext cx="30" cy="9"/>
              </a:xfrm>
              <a:custGeom>
                <a:avLst/>
                <a:gdLst>
                  <a:gd name="T0" fmla="*/ 120 w 120"/>
                  <a:gd name="T1" fmla="*/ 38 h 38"/>
                  <a:gd name="T2" fmla="*/ 105 w 120"/>
                  <a:gd name="T3" fmla="*/ 38 h 38"/>
                  <a:gd name="T4" fmla="*/ 99 w 120"/>
                  <a:gd name="T5" fmla="*/ 35 h 38"/>
                  <a:gd name="T6" fmla="*/ 82 w 120"/>
                  <a:gd name="T7" fmla="*/ 29 h 38"/>
                  <a:gd name="T8" fmla="*/ 79 w 120"/>
                  <a:gd name="T9" fmla="*/ 29 h 38"/>
                  <a:gd name="T10" fmla="*/ 74 w 120"/>
                  <a:gd name="T11" fmla="*/ 25 h 38"/>
                  <a:gd name="T12" fmla="*/ 63 w 120"/>
                  <a:gd name="T13" fmla="*/ 16 h 38"/>
                  <a:gd name="T14" fmla="*/ 61 w 120"/>
                  <a:gd name="T15" fmla="*/ 11 h 38"/>
                  <a:gd name="T16" fmla="*/ 59 w 120"/>
                  <a:gd name="T17" fmla="*/ 7 h 38"/>
                  <a:gd name="T18" fmla="*/ 59 w 120"/>
                  <a:gd name="T19" fmla="*/ 3 h 38"/>
                  <a:gd name="T20" fmla="*/ 57 w 120"/>
                  <a:gd name="T21" fmla="*/ 2 h 38"/>
                  <a:gd name="T22" fmla="*/ 57 w 120"/>
                  <a:gd name="T23" fmla="*/ 0 h 38"/>
                  <a:gd name="T24" fmla="*/ 56 w 120"/>
                  <a:gd name="T25" fmla="*/ 4 h 38"/>
                  <a:gd name="T26" fmla="*/ 56 w 120"/>
                  <a:gd name="T27" fmla="*/ 10 h 38"/>
                  <a:gd name="T28" fmla="*/ 54 w 120"/>
                  <a:gd name="T29" fmla="*/ 11 h 38"/>
                  <a:gd name="T30" fmla="*/ 56 w 120"/>
                  <a:gd name="T31" fmla="*/ 11 h 38"/>
                  <a:gd name="T32" fmla="*/ 56 w 120"/>
                  <a:gd name="T33" fmla="*/ 13 h 38"/>
                  <a:gd name="T34" fmla="*/ 57 w 120"/>
                  <a:gd name="T35" fmla="*/ 17 h 38"/>
                  <a:gd name="T36" fmla="*/ 57 w 120"/>
                  <a:gd name="T37" fmla="*/ 33 h 38"/>
                  <a:gd name="T38" fmla="*/ 56 w 120"/>
                  <a:gd name="T39" fmla="*/ 35 h 38"/>
                  <a:gd name="T40" fmla="*/ 53 w 120"/>
                  <a:gd name="T41" fmla="*/ 36 h 38"/>
                  <a:gd name="T42" fmla="*/ 52 w 120"/>
                  <a:gd name="T43" fmla="*/ 36 h 38"/>
                  <a:gd name="T44" fmla="*/ 52 w 120"/>
                  <a:gd name="T45" fmla="*/ 35 h 38"/>
                  <a:gd name="T46" fmla="*/ 50 w 120"/>
                  <a:gd name="T47" fmla="*/ 35 h 38"/>
                  <a:gd name="T48" fmla="*/ 40 w 120"/>
                  <a:gd name="T49" fmla="*/ 33 h 38"/>
                  <a:gd name="T50" fmla="*/ 30 w 120"/>
                  <a:gd name="T51" fmla="*/ 33 h 38"/>
                  <a:gd name="T52" fmla="*/ 22 w 120"/>
                  <a:gd name="T53" fmla="*/ 35 h 38"/>
                  <a:gd name="T54" fmla="*/ 14 w 120"/>
                  <a:gd name="T55" fmla="*/ 38 h 38"/>
                  <a:gd name="T56" fmla="*/ 7 w 120"/>
                  <a:gd name="T57" fmla="*/ 38 h 38"/>
                  <a:gd name="T58" fmla="*/ 5 w 120"/>
                  <a:gd name="T59" fmla="*/ 33 h 38"/>
                  <a:gd name="T60" fmla="*/ 0 w 120"/>
                  <a:gd name="T61" fmla="*/ 2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20" h="38">
                    <a:moveTo>
                      <a:pt x="120" y="38"/>
                    </a:moveTo>
                    <a:lnTo>
                      <a:pt x="105" y="38"/>
                    </a:lnTo>
                    <a:lnTo>
                      <a:pt x="99" y="35"/>
                    </a:lnTo>
                    <a:lnTo>
                      <a:pt x="82" y="29"/>
                    </a:lnTo>
                    <a:lnTo>
                      <a:pt x="79" y="29"/>
                    </a:lnTo>
                    <a:lnTo>
                      <a:pt x="74" y="25"/>
                    </a:lnTo>
                    <a:lnTo>
                      <a:pt x="63" y="16"/>
                    </a:lnTo>
                    <a:lnTo>
                      <a:pt x="61" y="11"/>
                    </a:lnTo>
                    <a:lnTo>
                      <a:pt x="59" y="7"/>
                    </a:lnTo>
                    <a:lnTo>
                      <a:pt x="59" y="3"/>
                    </a:lnTo>
                    <a:lnTo>
                      <a:pt x="57" y="2"/>
                    </a:lnTo>
                    <a:lnTo>
                      <a:pt x="57" y="0"/>
                    </a:lnTo>
                    <a:lnTo>
                      <a:pt x="56" y="4"/>
                    </a:lnTo>
                    <a:lnTo>
                      <a:pt x="56" y="10"/>
                    </a:lnTo>
                    <a:lnTo>
                      <a:pt x="54" y="11"/>
                    </a:lnTo>
                    <a:lnTo>
                      <a:pt x="56" y="11"/>
                    </a:lnTo>
                    <a:lnTo>
                      <a:pt x="56" y="13"/>
                    </a:lnTo>
                    <a:lnTo>
                      <a:pt x="57" y="17"/>
                    </a:lnTo>
                    <a:lnTo>
                      <a:pt x="57" y="33"/>
                    </a:lnTo>
                    <a:lnTo>
                      <a:pt x="56" y="35"/>
                    </a:lnTo>
                    <a:lnTo>
                      <a:pt x="53" y="36"/>
                    </a:lnTo>
                    <a:lnTo>
                      <a:pt x="52" y="36"/>
                    </a:lnTo>
                    <a:lnTo>
                      <a:pt x="52" y="35"/>
                    </a:lnTo>
                    <a:lnTo>
                      <a:pt x="50" y="35"/>
                    </a:lnTo>
                    <a:lnTo>
                      <a:pt x="40" y="33"/>
                    </a:lnTo>
                    <a:lnTo>
                      <a:pt x="30" y="33"/>
                    </a:lnTo>
                    <a:lnTo>
                      <a:pt x="22" y="35"/>
                    </a:lnTo>
                    <a:lnTo>
                      <a:pt x="14" y="38"/>
                    </a:lnTo>
                    <a:lnTo>
                      <a:pt x="7" y="38"/>
                    </a:lnTo>
                    <a:lnTo>
                      <a:pt x="5" y="33"/>
                    </a:lnTo>
                    <a:lnTo>
                      <a:pt x="0" y="2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91" name="Freeform 1827">
                <a:extLst>
                  <a:ext uri="{FF2B5EF4-FFF2-40B4-BE49-F238E27FC236}">
                    <a16:creationId xmlns:a16="http://schemas.microsoft.com/office/drawing/2014/main" id="{94E24066-1A16-F6E9-9522-E9CE0CAFA5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6" y="2463"/>
                <a:ext cx="7" cy="42"/>
              </a:xfrm>
              <a:custGeom>
                <a:avLst/>
                <a:gdLst>
                  <a:gd name="T0" fmla="*/ 0 w 26"/>
                  <a:gd name="T1" fmla="*/ 0 h 166"/>
                  <a:gd name="T2" fmla="*/ 1 w 26"/>
                  <a:gd name="T3" fmla="*/ 1 h 166"/>
                  <a:gd name="T4" fmla="*/ 1 w 26"/>
                  <a:gd name="T5" fmla="*/ 11 h 166"/>
                  <a:gd name="T6" fmla="*/ 3 w 26"/>
                  <a:gd name="T7" fmla="*/ 17 h 166"/>
                  <a:gd name="T8" fmla="*/ 7 w 26"/>
                  <a:gd name="T9" fmla="*/ 46 h 166"/>
                  <a:gd name="T10" fmla="*/ 8 w 26"/>
                  <a:gd name="T11" fmla="*/ 50 h 166"/>
                  <a:gd name="T12" fmla="*/ 7 w 26"/>
                  <a:gd name="T13" fmla="*/ 54 h 166"/>
                  <a:gd name="T14" fmla="*/ 6 w 26"/>
                  <a:gd name="T15" fmla="*/ 58 h 166"/>
                  <a:gd name="T16" fmla="*/ 6 w 26"/>
                  <a:gd name="T17" fmla="*/ 61 h 166"/>
                  <a:gd name="T18" fmla="*/ 7 w 26"/>
                  <a:gd name="T19" fmla="*/ 68 h 166"/>
                  <a:gd name="T20" fmla="*/ 8 w 26"/>
                  <a:gd name="T21" fmla="*/ 69 h 166"/>
                  <a:gd name="T22" fmla="*/ 8 w 26"/>
                  <a:gd name="T23" fmla="*/ 72 h 166"/>
                  <a:gd name="T24" fmla="*/ 12 w 26"/>
                  <a:gd name="T25" fmla="*/ 78 h 166"/>
                  <a:gd name="T26" fmla="*/ 12 w 26"/>
                  <a:gd name="T27" fmla="*/ 82 h 166"/>
                  <a:gd name="T28" fmla="*/ 16 w 26"/>
                  <a:gd name="T29" fmla="*/ 99 h 166"/>
                  <a:gd name="T30" fmla="*/ 18 w 26"/>
                  <a:gd name="T31" fmla="*/ 103 h 166"/>
                  <a:gd name="T32" fmla="*/ 19 w 26"/>
                  <a:gd name="T33" fmla="*/ 105 h 166"/>
                  <a:gd name="T34" fmla="*/ 23 w 26"/>
                  <a:gd name="T35" fmla="*/ 112 h 166"/>
                  <a:gd name="T36" fmla="*/ 25 w 26"/>
                  <a:gd name="T37" fmla="*/ 112 h 166"/>
                  <a:gd name="T38" fmla="*/ 25 w 26"/>
                  <a:gd name="T39" fmla="*/ 113 h 166"/>
                  <a:gd name="T40" fmla="*/ 26 w 26"/>
                  <a:gd name="T41" fmla="*/ 114 h 166"/>
                  <a:gd name="T42" fmla="*/ 25 w 26"/>
                  <a:gd name="T43" fmla="*/ 119 h 166"/>
                  <a:gd name="T44" fmla="*/ 21 w 26"/>
                  <a:gd name="T45" fmla="*/ 141 h 166"/>
                  <a:gd name="T46" fmla="*/ 21 w 26"/>
                  <a:gd name="T47" fmla="*/ 145 h 166"/>
                  <a:gd name="T48" fmla="*/ 19 w 26"/>
                  <a:gd name="T49" fmla="*/ 149 h 166"/>
                  <a:gd name="T50" fmla="*/ 18 w 26"/>
                  <a:gd name="T51" fmla="*/ 151 h 166"/>
                  <a:gd name="T52" fmla="*/ 12 w 26"/>
                  <a:gd name="T53" fmla="*/ 162 h 166"/>
                  <a:gd name="T54" fmla="*/ 8 w 26"/>
                  <a:gd name="T55" fmla="*/ 165 h 166"/>
                  <a:gd name="T56" fmla="*/ 8 w 26"/>
                  <a:gd name="T57" fmla="*/ 166 h 166"/>
                  <a:gd name="T58" fmla="*/ 7 w 26"/>
                  <a:gd name="T59" fmla="*/ 166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26" h="166">
                    <a:moveTo>
                      <a:pt x="0" y="0"/>
                    </a:moveTo>
                    <a:lnTo>
                      <a:pt x="1" y="1"/>
                    </a:lnTo>
                    <a:lnTo>
                      <a:pt x="1" y="11"/>
                    </a:lnTo>
                    <a:lnTo>
                      <a:pt x="3" y="17"/>
                    </a:lnTo>
                    <a:lnTo>
                      <a:pt x="7" y="46"/>
                    </a:lnTo>
                    <a:lnTo>
                      <a:pt x="8" y="50"/>
                    </a:lnTo>
                    <a:lnTo>
                      <a:pt x="7" y="54"/>
                    </a:lnTo>
                    <a:lnTo>
                      <a:pt x="6" y="58"/>
                    </a:lnTo>
                    <a:lnTo>
                      <a:pt x="6" y="61"/>
                    </a:lnTo>
                    <a:lnTo>
                      <a:pt x="7" y="68"/>
                    </a:lnTo>
                    <a:lnTo>
                      <a:pt x="8" y="69"/>
                    </a:lnTo>
                    <a:lnTo>
                      <a:pt x="8" y="72"/>
                    </a:lnTo>
                    <a:lnTo>
                      <a:pt x="12" y="78"/>
                    </a:lnTo>
                    <a:lnTo>
                      <a:pt x="12" y="82"/>
                    </a:lnTo>
                    <a:lnTo>
                      <a:pt x="16" y="99"/>
                    </a:lnTo>
                    <a:lnTo>
                      <a:pt x="18" y="103"/>
                    </a:lnTo>
                    <a:lnTo>
                      <a:pt x="19" y="105"/>
                    </a:lnTo>
                    <a:lnTo>
                      <a:pt x="23" y="112"/>
                    </a:lnTo>
                    <a:lnTo>
                      <a:pt x="25" y="112"/>
                    </a:lnTo>
                    <a:lnTo>
                      <a:pt x="25" y="113"/>
                    </a:lnTo>
                    <a:lnTo>
                      <a:pt x="26" y="114"/>
                    </a:lnTo>
                    <a:lnTo>
                      <a:pt x="25" y="119"/>
                    </a:lnTo>
                    <a:lnTo>
                      <a:pt x="21" y="141"/>
                    </a:lnTo>
                    <a:lnTo>
                      <a:pt x="21" y="145"/>
                    </a:lnTo>
                    <a:lnTo>
                      <a:pt x="19" y="149"/>
                    </a:lnTo>
                    <a:lnTo>
                      <a:pt x="18" y="151"/>
                    </a:lnTo>
                    <a:lnTo>
                      <a:pt x="12" y="162"/>
                    </a:lnTo>
                    <a:lnTo>
                      <a:pt x="8" y="165"/>
                    </a:lnTo>
                    <a:lnTo>
                      <a:pt x="8" y="166"/>
                    </a:lnTo>
                    <a:lnTo>
                      <a:pt x="7" y="16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92" name="Line 1828">
                <a:extLst>
                  <a:ext uri="{FF2B5EF4-FFF2-40B4-BE49-F238E27FC236}">
                    <a16:creationId xmlns:a16="http://schemas.microsoft.com/office/drawing/2014/main" id="{D018DFA7-5D7D-359F-D90B-810CCDB6543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5066" y="2461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93" name="Freeform 1829">
                <a:extLst>
                  <a:ext uri="{FF2B5EF4-FFF2-40B4-BE49-F238E27FC236}">
                    <a16:creationId xmlns:a16="http://schemas.microsoft.com/office/drawing/2014/main" id="{E4A95835-3541-5572-6703-6460171614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5" y="2461"/>
                <a:ext cx="16" cy="48"/>
              </a:xfrm>
              <a:custGeom>
                <a:avLst/>
                <a:gdLst>
                  <a:gd name="T0" fmla="*/ 48 w 63"/>
                  <a:gd name="T1" fmla="*/ 193 h 193"/>
                  <a:gd name="T2" fmla="*/ 49 w 63"/>
                  <a:gd name="T3" fmla="*/ 191 h 193"/>
                  <a:gd name="T4" fmla="*/ 52 w 63"/>
                  <a:gd name="T5" fmla="*/ 184 h 193"/>
                  <a:gd name="T6" fmla="*/ 59 w 63"/>
                  <a:gd name="T7" fmla="*/ 158 h 193"/>
                  <a:gd name="T8" fmla="*/ 59 w 63"/>
                  <a:gd name="T9" fmla="*/ 151 h 193"/>
                  <a:gd name="T10" fmla="*/ 58 w 63"/>
                  <a:gd name="T11" fmla="*/ 149 h 193"/>
                  <a:gd name="T12" fmla="*/ 58 w 63"/>
                  <a:gd name="T13" fmla="*/ 147 h 193"/>
                  <a:gd name="T14" fmla="*/ 59 w 63"/>
                  <a:gd name="T15" fmla="*/ 142 h 193"/>
                  <a:gd name="T16" fmla="*/ 62 w 63"/>
                  <a:gd name="T17" fmla="*/ 139 h 193"/>
                  <a:gd name="T18" fmla="*/ 63 w 63"/>
                  <a:gd name="T19" fmla="*/ 139 h 193"/>
                  <a:gd name="T20" fmla="*/ 63 w 63"/>
                  <a:gd name="T21" fmla="*/ 138 h 193"/>
                  <a:gd name="T22" fmla="*/ 56 w 63"/>
                  <a:gd name="T23" fmla="*/ 138 h 193"/>
                  <a:gd name="T24" fmla="*/ 56 w 63"/>
                  <a:gd name="T25" fmla="*/ 139 h 193"/>
                  <a:gd name="T26" fmla="*/ 55 w 63"/>
                  <a:gd name="T27" fmla="*/ 139 h 193"/>
                  <a:gd name="T28" fmla="*/ 49 w 63"/>
                  <a:gd name="T29" fmla="*/ 145 h 193"/>
                  <a:gd name="T30" fmla="*/ 49 w 63"/>
                  <a:gd name="T31" fmla="*/ 147 h 193"/>
                  <a:gd name="T32" fmla="*/ 51 w 63"/>
                  <a:gd name="T33" fmla="*/ 149 h 193"/>
                  <a:gd name="T34" fmla="*/ 49 w 63"/>
                  <a:gd name="T35" fmla="*/ 154 h 193"/>
                  <a:gd name="T36" fmla="*/ 36 w 63"/>
                  <a:gd name="T37" fmla="*/ 151 h 193"/>
                  <a:gd name="T38" fmla="*/ 35 w 63"/>
                  <a:gd name="T39" fmla="*/ 151 h 193"/>
                  <a:gd name="T40" fmla="*/ 35 w 63"/>
                  <a:gd name="T41" fmla="*/ 137 h 193"/>
                  <a:gd name="T42" fmla="*/ 34 w 63"/>
                  <a:gd name="T43" fmla="*/ 127 h 193"/>
                  <a:gd name="T44" fmla="*/ 31 w 63"/>
                  <a:gd name="T45" fmla="*/ 119 h 193"/>
                  <a:gd name="T46" fmla="*/ 29 w 63"/>
                  <a:gd name="T47" fmla="*/ 116 h 193"/>
                  <a:gd name="T48" fmla="*/ 28 w 63"/>
                  <a:gd name="T49" fmla="*/ 109 h 193"/>
                  <a:gd name="T50" fmla="*/ 27 w 63"/>
                  <a:gd name="T51" fmla="*/ 108 h 193"/>
                  <a:gd name="T52" fmla="*/ 27 w 63"/>
                  <a:gd name="T53" fmla="*/ 105 h 193"/>
                  <a:gd name="T54" fmla="*/ 25 w 63"/>
                  <a:gd name="T55" fmla="*/ 99 h 193"/>
                  <a:gd name="T56" fmla="*/ 25 w 63"/>
                  <a:gd name="T57" fmla="*/ 96 h 193"/>
                  <a:gd name="T58" fmla="*/ 27 w 63"/>
                  <a:gd name="T59" fmla="*/ 87 h 193"/>
                  <a:gd name="T60" fmla="*/ 24 w 63"/>
                  <a:gd name="T61" fmla="*/ 72 h 193"/>
                  <a:gd name="T62" fmla="*/ 22 w 63"/>
                  <a:gd name="T63" fmla="*/ 68 h 193"/>
                  <a:gd name="T64" fmla="*/ 22 w 63"/>
                  <a:gd name="T65" fmla="*/ 57 h 193"/>
                  <a:gd name="T66" fmla="*/ 20 w 63"/>
                  <a:gd name="T67" fmla="*/ 56 h 193"/>
                  <a:gd name="T68" fmla="*/ 21 w 63"/>
                  <a:gd name="T69" fmla="*/ 55 h 193"/>
                  <a:gd name="T70" fmla="*/ 21 w 63"/>
                  <a:gd name="T71" fmla="*/ 50 h 193"/>
                  <a:gd name="T72" fmla="*/ 20 w 63"/>
                  <a:gd name="T73" fmla="*/ 48 h 193"/>
                  <a:gd name="T74" fmla="*/ 18 w 63"/>
                  <a:gd name="T75" fmla="*/ 48 h 193"/>
                  <a:gd name="T76" fmla="*/ 18 w 63"/>
                  <a:gd name="T77" fmla="*/ 46 h 193"/>
                  <a:gd name="T78" fmla="*/ 7 w 63"/>
                  <a:gd name="T79" fmla="*/ 34 h 193"/>
                  <a:gd name="T80" fmla="*/ 6 w 63"/>
                  <a:gd name="T81" fmla="*/ 32 h 193"/>
                  <a:gd name="T82" fmla="*/ 0 w 63"/>
                  <a:gd name="T83" fmla="*/ 29 h 193"/>
                  <a:gd name="T84" fmla="*/ 2 w 63"/>
                  <a:gd name="T85" fmla="*/ 29 h 193"/>
                  <a:gd name="T86" fmla="*/ 4 w 63"/>
                  <a:gd name="T87" fmla="*/ 1 h 193"/>
                  <a:gd name="T88" fmla="*/ 6 w 63"/>
                  <a:gd name="T89" fmla="*/ 0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63" h="193">
                    <a:moveTo>
                      <a:pt x="48" y="193"/>
                    </a:moveTo>
                    <a:lnTo>
                      <a:pt x="49" y="191"/>
                    </a:lnTo>
                    <a:lnTo>
                      <a:pt x="52" y="184"/>
                    </a:lnTo>
                    <a:lnTo>
                      <a:pt x="59" y="158"/>
                    </a:lnTo>
                    <a:lnTo>
                      <a:pt x="59" y="151"/>
                    </a:lnTo>
                    <a:lnTo>
                      <a:pt x="58" y="149"/>
                    </a:lnTo>
                    <a:lnTo>
                      <a:pt x="58" y="147"/>
                    </a:lnTo>
                    <a:lnTo>
                      <a:pt x="59" y="142"/>
                    </a:lnTo>
                    <a:lnTo>
                      <a:pt x="62" y="139"/>
                    </a:lnTo>
                    <a:lnTo>
                      <a:pt x="63" y="139"/>
                    </a:lnTo>
                    <a:lnTo>
                      <a:pt x="63" y="138"/>
                    </a:lnTo>
                    <a:lnTo>
                      <a:pt x="56" y="138"/>
                    </a:lnTo>
                    <a:lnTo>
                      <a:pt x="56" y="139"/>
                    </a:lnTo>
                    <a:lnTo>
                      <a:pt x="55" y="139"/>
                    </a:lnTo>
                    <a:lnTo>
                      <a:pt x="49" y="145"/>
                    </a:lnTo>
                    <a:lnTo>
                      <a:pt x="49" y="147"/>
                    </a:lnTo>
                    <a:lnTo>
                      <a:pt x="51" y="149"/>
                    </a:lnTo>
                    <a:lnTo>
                      <a:pt x="49" y="154"/>
                    </a:lnTo>
                    <a:lnTo>
                      <a:pt x="36" y="151"/>
                    </a:lnTo>
                    <a:lnTo>
                      <a:pt x="35" y="151"/>
                    </a:lnTo>
                    <a:lnTo>
                      <a:pt x="35" y="137"/>
                    </a:lnTo>
                    <a:lnTo>
                      <a:pt x="34" y="127"/>
                    </a:lnTo>
                    <a:lnTo>
                      <a:pt x="31" y="119"/>
                    </a:lnTo>
                    <a:lnTo>
                      <a:pt x="29" y="116"/>
                    </a:lnTo>
                    <a:lnTo>
                      <a:pt x="28" y="109"/>
                    </a:lnTo>
                    <a:lnTo>
                      <a:pt x="27" y="108"/>
                    </a:lnTo>
                    <a:lnTo>
                      <a:pt x="27" y="105"/>
                    </a:lnTo>
                    <a:lnTo>
                      <a:pt x="25" y="99"/>
                    </a:lnTo>
                    <a:lnTo>
                      <a:pt x="25" y="96"/>
                    </a:lnTo>
                    <a:lnTo>
                      <a:pt x="27" y="87"/>
                    </a:lnTo>
                    <a:lnTo>
                      <a:pt x="24" y="72"/>
                    </a:lnTo>
                    <a:lnTo>
                      <a:pt x="22" y="68"/>
                    </a:lnTo>
                    <a:lnTo>
                      <a:pt x="22" y="57"/>
                    </a:lnTo>
                    <a:lnTo>
                      <a:pt x="20" y="56"/>
                    </a:lnTo>
                    <a:lnTo>
                      <a:pt x="21" y="55"/>
                    </a:lnTo>
                    <a:lnTo>
                      <a:pt x="21" y="50"/>
                    </a:lnTo>
                    <a:lnTo>
                      <a:pt x="20" y="48"/>
                    </a:lnTo>
                    <a:lnTo>
                      <a:pt x="18" y="48"/>
                    </a:lnTo>
                    <a:lnTo>
                      <a:pt x="18" y="46"/>
                    </a:lnTo>
                    <a:lnTo>
                      <a:pt x="7" y="34"/>
                    </a:lnTo>
                    <a:lnTo>
                      <a:pt x="6" y="32"/>
                    </a:lnTo>
                    <a:lnTo>
                      <a:pt x="0" y="29"/>
                    </a:lnTo>
                    <a:lnTo>
                      <a:pt x="2" y="29"/>
                    </a:lnTo>
                    <a:lnTo>
                      <a:pt x="4" y="1"/>
                    </a:lnTo>
                    <a:lnTo>
                      <a:pt x="6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94" name="Freeform 1830">
                <a:extLst>
                  <a:ext uri="{FF2B5EF4-FFF2-40B4-BE49-F238E27FC236}">
                    <a16:creationId xmlns:a16="http://schemas.microsoft.com/office/drawing/2014/main" id="{1BF8EDF4-909C-6132-15EF-E30D1F35D5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7" y="2505"/>
                <a:ext cx="21" cy="15"/>
              </a:xfrm>
              <a:custGeom>
                <a:avLst/>
                <a:gdLst>
                  <a:gd name="T0" fmla="*/ 85 w 85"/>
                  <a:gd name="T1" fmla="*/ 0 h 59"/>
                  <a:gd name="T2" fmla="*/ 85 w 85"/>
                  <a:gd name="T3" fmla="*/ 1 h 59"/>
                  <a:gd name="T4" fmla="*/ 74 w 85"/>
                  <a:gd name="T5" fmla="*/ 20 h 59"/>
                  <a:gd name="T6" fmla="*/ 72 w 85"/>
                  <a:gd name="T7" fmla="*/ 21 h 59"/>
                  <a:gd name="T8" fmla="*/ 71 w 85"/>
                  <a:gd name="T9" fmla="*/ 28 h 59"/>
                  <a:gd name="T10" fmla="*/ 71 w 85"/>
                  <a:gd name="T11" fmla="*/ 31 h 59"/>
                  <a:gd name="T12" fmla="*/ 65 w 85"/>
                  <a:gd name="T13" fmla="*/ 53 h 59"/>
                  <a:gd name="T14" fmla="*/ 65 w 85"/>
                  <a:gd name="T15" fmla="*/ 54 h 59"/>
                  <a:gd name="T16" fmla="*/ 61 w 85"/>
                  <a:gd name="T17" fmla="*/ 59 h 59"/>
                  <a:gd name="T18" fmla="*/ 60 w 85"/>
                  <a:gd name="T19" fmla="*/ 57 h 59"/>
                  <a:gd name="T20" fmla="*/ 60 w 85"/>
                  <a:gd name="T21" fmla="*/ 56 h 59"/>
                  <a:gd name="T22" fmla="*/ 58 w 85"/>
                  <a:gd name="T23" fmla="*/ 56 h 59"/>
                  <a:gd name="T24" fmla="*/ 57 w 85"/>
                  <a:gd name="T25" fmla="*/ 54 h 59"/>
                  <a:gd name="T26" fmla="*/ 54 w 85"/>
                  <a:gd name="T27" fmla="*/ 53 h 59"/>
                  <a:gd name="T28" fmla="*/ 53 w 85"/>
                  <a:gd name="T29" fmla="*/ 53 h 59"/>
                  <a:gd name="T30" fmla="*/ 51 w 85"/>
                  <a:gd name="T31" fmla="*/ 52 h 59"/>
                  <a:gd name="T32" fmla="*/ 47 w 85"/>
                  <a:gd name="T33" fmla="*/ 52 h 59"/>
                  <a:gd name="T34" fmla="*/ 30 w 85"/>
                  <a:gd name="T35" fmla="*/ 49 h 59"/>
                  <a:gd name="T36" fmla="*/ 15 w 85"/>
                  <a:gd name="T37" fmla="*/ 53 h 59"/>
                  <a:gd name="T38" fmla="*/ 15 w 85"/>
                  <a:gd name="T39" fmla="*/ 33 h 59"/>
                  <a:gd name="T40" fmla="*/ 11 w 85"/>
                  <a:gd name="T41" fmla="*/ 24 h 59"/>
                  <a:gd name="T42" fmla="*/ 7 w 85"/>
                  <a:gd name="T43" fmla="*/ 18 h 59"/>
                  <a:gd name="T44" fmla="*/ 7 w 85"/>
                  <a:gd name="T45" fmla="*/ 17 h 59"/>
                  <a:gd name="T46" fmla="*/ 0 w 85"/>
                  <a:gd name="T47" fmla="*/ 17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85" h="59">
                    <a:moveTo>
                      <a:pt x="85" y="0"/>
                    </a:moveTo>
                    <a:lnTo>
                      <a:pt x="85" y="1"/>
                    </a:lnTo>
                    <a:lnTo>
                      <a:pt x="74" y="20"/>
                    </a:lnTo>
                    <a:lnTo>
                      <a:pt x="72" y="21"/>
                    </a:lnTo>
                    <a:lnTo>
                      <a:pt x="71" y="28"/>
                    </a:lnTo>
                    <a:lnTo>
                      <a:pt x="71" y="31"/>
                    </a:lnTo>
                    <a:lnTo>
                      <a:pt x="65" y="53"/>
                    </a:lnTo>
                    <a:lnTo>
                      <a:pt x="65" y="54"/>
                    </a:lnTo>
                    <a:lnTo>
                      <a:pt x="61" y="59"/>
                    </a:lnTo>
                    <a:lnTo>
                      <a:pt x="60" y="57"/>
                    </a:lnTo>
                    <a:lnTo>
                      <a:pt x="60" y="56"/>
                    </a:lnTo>
                    <a:lnTo>
                      <a:pt x="58" y="56"/>
                    </a:lnTo>
                    <a:lnTo>
                      <a:pt x="57" y="54"/>
                    </a:lnTo>
                    <a:lnTo>
                      <a:pt x="54" y="53"/>
                    </a:lnTo>
                    <a:lnTo>
                      <a:pt x="53" y="53"/>
                    </a:lnTo>
                    <a:lnTo>
                      <a:pt x="51" y="52"/>
                    </a:lnTo>
                    <a:lnTo>
                      <a:pt x="47" y="52"/>
                    </a:lnTo>
                    <a:lnTo>
                      <a:pt x="30" y="49"/>
                    </a:lnTo>
                    <a:lnTo>
                      <a:pt x="15" y="53"/>
                    </a:lnTo>
                    <a:lnTo>
                      <a:pt x="15" y="33"/>
                    </a:lnTo>
                    <a:lnTo>
                      <a:pt x="11" y="24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0" y="1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95" name="Freeform 1831">
                <a:extLst>
                  <a:ext uri="{FF2B5EF4-FFF2-40B4-BE49-F238E27FC236}">
                    <a16:creationId xmlns:a16="http://schemas.microsoft.com/office/drawing/2014/main" id="{958EF6AC-5C71-C0FC-587B-A14E4F9F58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8" y="2503"/>
                <a:ext cx="25" cy="14"/>
              </a:xfrm>
              <a:custGeom>
                <a:avLst/>
                <a:gdLst>
                  <a:gd name="T0" fmla="*/ 102 w 102"/>
                  <a:gd name="T1" fmla="*/ 46 h 56"/>
                  <a:gd name="T2" fmla="*/ 92 w 102"/>
                  <a:gd name="T3" fmla="*/ 46 h 56"/>
                  <a:gd name="T4" fmla="*/ 81 w 102"/>
                  <a:gd name="T5" fmla="*/ 50 h 56"/>
                  <a:gd name="T6" fmla="*/ 79 w 102"/>
                  <a:gd name="T7" fmla="*/ 53 h 56"/>
                  <a:gd name="T8" fmla="*/ 75 w 102"/>
                  <a:gd name="T9" fmla="*/ 52 h 56"/>
                  <a:gd name="T10" fmla="*/ 74 w 102"/>
                  <a:gd name="T11" fmla="*/ 50 h 56"/>
                  <a:gd name="T12" fmla="*/ 74 w 102"/>
                  <a:gd name="T13" fmla="*/ 49 h 56"/>
                  <a:gd name="T14" fmla="*/ 68 w 102"/>
                  <a:gd name="T15" fmla="*/ 46 h 56"/>
                  <a:gd name="T16" fmla="*/ 67 w 102"/>
                  <a:gd name="T17" fmla="*/ 49 h 56"/>
                  <a:gd name="T18" fmla="*/ 64 w 102"/>
                  <a:gd name="T19" fmla="*/ 52 h 56"/>
                  <a:gd name="T20" fmla="*/ 64 w 102"/>
                  <a:gd name="T21" fmla="*/ 53 h 56"/>
                  <a:gd name="T22" fmla="*/ 61 w 102"/>
                  <a:gd name="T23" fmla="*/ 56 h 56"/>
                  <a:gd name="T24" fmla="*/ 61 w 102"/>
                  <a:gd name="T25" fmla="*/ 54 h 56"/>
                  <a:gd name="T26" fmla="*/ 60 w 102"/>
                  <a:gd name="T27" fmla="*/ 50 h 56"/>
                  <a:gd name="T28" fmla="*/ 60 w 102"/>
                  <a:gd name="T29" fmla="*/ 49 h 56"/>
                  <a:gd name="T30" fmla="*/ 63 w 102"/>
                  <a:gd name="T31" fmla="*/ 45 h 56"/>
                  <a:gd name="T32" fmla="*/ 63 w 102"/>
                  <a:gd name="T33" fmla="*/ 42 h 56"/>
                  <a:gd name="T34" fmla="*/ 61 w 102"/>
                  <a:gd name="T35" fmla="*/ 42 h 56"/>
                  <a:gd name="T36" fmla="*/ 59 w 102"/>
                  <a:gd name="T37" fmla="*/ 40 h 56"/>
                  <a:gd name="T38" fmla="*/ 53 w 102"/>
                  <a:gd name="T39" fmla="*/ 40 h 56"/>
                  <a:gd name="T40" fmla="*/ 52 w 102"/>
                  <a:gd name="T41" fmla="*/ 39 h 56"/>
                  <a:gd name="T42" fmla="*/ 60 w 102"/>
                  <a:gd name="T43" fmla="*/ 6 h 56"/>
                  <a:gd name="T44" fmla="*/ 53 w 102"/>
                  <a:gd name="T45" fmla="*/ 4 h 56"/>
                  <a:gd name="T46" fmla="*/ 50 w 102"/>
                  <a:gd name="T47" fmla="*/ 1 h 56"/>
                  <a:gd name="T48" fmla="*/ 50 w 102"/>
                  <a:gd name="T49" fmla="*/ 0 h 56"/>
                  <a:gd name="T50" fmla="*/ 49 w 102"/>
                  <a:gd name="T51" fmla="*/ 0 h 56"/>
                  <a:gd name="T52" fmla="*/ 46 w 102"/>
                  <a:gd name="T53" fmla="*/ 6 h 56"/>
                  <a:gd name="T54" fmla="*/ 45 w 102"/>
                  <a:gd name="T55" fmla="*/ 10 h 56"/>
                  <a:gd name="T56" fmla="*/ 42 w 102"/>
                  <a:gd name="T57" fmla="*/ 15 h 56"/>
                  <a:gd name="T58" fmla="*/ 39 w 102"/>
                  <a:gd name="T59" fmla="*/ 15 h 56"/>
                  <a:gd name="T60" fmla="*/ 36 w 102"/>
                  <a:gd name="T61" fmla="*/ 17 h 56"/>
                  <a:gd name="T62" fmla="*/ 35 w 102"/>
                  <a:gd name="T63" fmla="*/ 17 h 56"/>
                  <a:gd name="T64" fmla="*/ 35 w 102"/>
                  <a:gd name="T65" fmla="*/ 13 h 56"/>
                  <a:gd name="T66" fmla="*/ 33 w 102"/>
                  <a:gd name="T67" fmla="*/ 11 h 56"/>
                  <a:gd name="T68" fmla="*/ 33 w 102"/>
                  <a:gd name="T69" fmla="*/ 8 h 56"/>
                  <a:gd name="T70" fmla="*/ 32 w 102"/>
                  <a:gd name="T71" fmla="*/ 8 h 56"/>
                  <a:gd name="T72" fmla="*/ 31 w 102"/>
                  <a:gd name="T73" fmla="*/ 7 h 56"/>
                  <a:gd name="T74" fmla="*/ 31 w 102"/>
                  <a:gd name="T75" fmla="*/ 6 h 56"/>
                  <a:gd name="T76" fmla="*/ 29 w 102"/>
                  <a:gd name="T77" fmla="*/ 6 h 56"/>
                  <a:gd name="T78" fmla="*/ 22 w 102"/>
                  <a:gd name="T79" fmla="*/ 7 h 56"/>
                  <a:gd name="T80" fmla="*/ 19 w 102"/>
                  <a:gd name="T81" fmla="*/ 7 h 56"/>
                  <a:gd name="T82" fmla="*/ 14 w 102"/>
                  <a:gd name="T83" fmla="*/ 10 h 56"/>
                  <a:gd name="T84" fmla="*/ 9 w 102"/>
                  <a:gd name="T85" fmla="*/ 8 h 56"/>
                  <a:gd name="T86" fmla="*/ 1 w 102"/>
                  <a:gd name="T87" fmla="*/ 8 h 56"/>
                  <a:gd name="T88" fmla="*/ 0 w 102"/>
                  <a:gd name="T89" fmla="*/ 7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02" h="56">
                    <a:moveTo>
                      <a:pt x="102" y="46"/>
                    </a:moveTo>
                    <a:lnTo>
                      <a:pt x="92" y="46"/>
                    </a:lnTo>
                    <a:lnTo>
                      <a:pt x="81" y="50"/>
                    </a:lnTo>
                    <a:lnTo>
                      <a:pt x="79" y="53"/>
                    </a:lnTo>
                    <a:lnTo>
                      <a:pt x="75" y="52"/>
                    </a:lnTo>
                    <a:lnTo>
                      <a:pt x="74" y="50"/>
                    </a:lnTo>
                    <a:lnTo>
                      <a:pt x="74" y="49"/>
                    </a:lnTo>
                    <a:lnTo>
                      <a:pt x="68" y="46"/>
                    </a:lnTo>
                    <a:lnTo>
                      <a:pt x="67" y="49"/>
                    </a:lnTo>
                    <a:lnTo>
                      <a:pt x="64" y="52"/>
                    </a:lnTo>
                    <a:lnTo>
                      <a:pt x="64" y="53"/>
                    </a:lnTo>
                    <a:lnTo>
                      <a:pt x="61" y="56"/>
                    </a:lnTo>
                    <a:lnTo>
                      <a:pt x="61" y="54"/>
                    </a:lnTo>
                    <a:lnTo>
                      <a:pt x="60" y="50"/>
                    </a:lnTo>
                    <a:lnTo>
                      <a:pt x="60" y="49"/>
                    </a:lnTo>
                    <a:lnTo>
                      <a:pt x="63" y="45"/>
                    </a:lnTo>
                    <a:lnTo>
                      <a:pt x="63" y="42"/>
                    </a:lnTo>
                    <a:lnTo>
                      <a:pt x="61" y="42"/>
                    </a:lnTo>
                    <a:lnTo>
                      <a:pt x="59" y="40"/>
                    </a:lnTo>
                    <a:lnTo>
                      <a:pt x="53" y="40"/>
                    </a:lnTo>
                    <a:lnTo>
                      <a:pt x="52" y="39"/>
                    </a:lnTo>
                    <a:lnTo>
                      <a:pt x="60" y="6"/>
                    </a:lnTo>
                    <a:lnTo>
                      <a:pt x="53" y="4"/>
                    </a:lnTo>
                    <a:lnTo>
                      <a:pt x="50" y="1"/>
                    </a:lnTo>
                    <a:lnTo>
                      <a:pt x="50" y="0"/>
                    </a:lnTo>
                    <a:lnTo>
                      <a:pt x="49" y="0"/>
                    </a:lnTo>
                    <a:lnTo>
                      <a:pt x="46" y="6"/>
                    </a:lnTo>
                    <a:lnTo>
                      <a:pt x="45" y="10"/>
                    </a:lnTo>
                    <a:lnTo>
                      <a:pt x="42" y="15"/>
                    </a:lnTo>
                    <a:lnTo>
                      <a:pt x="39" y="15"/>
                    </a:lnTo>
                    <a:lnTo>
                      <a:pt x="36" y="17"/>
                    </a:lnTo>
                    <a:lnTo>
                      <a:pt x="35" y="17"/>
                    </a:lnTo>
                    <a:lnTo>
                      <a:pt x="35" y="13"/>
                    </a:lnTo>
                    <a:lnTo>
                      <a:pt x="33" y="11"/>
                    </a:lnTo>
                    <a:lnTo>
                      <a:pt x="33" y="8"/>
                    </a:lnTo>
                    <a:lnTo>
                      <a:pt x="32" y="8"/>
                    </a:lnTo>
                    <a:lnTo>
                      <a:pt x="31" y="7"/>
                    </a:lnTo>
                    <a:lnTo>
                      <a:pt x="31" y="6"/>
                    </a:lnTo>
                    <a:lnTo>
                      <a:pt x="29" y="6"/>
                    </a:lnTo>
                    <a:lnTo>
                      <a:pt x="22" y="7"/>
                    </a:lnTo>
                    <a:lnTo>
                      <a:pt x="19" y="7"/>
                    </a:lnTo>
                    <a:lnTo>
                      <a:pt x="14" y="10"/>
                    </a:lnTo>
                    <a:lnTo>
                      <a:pt x="9" y="8"/>
                    </a:lnTo>
                    <a:lnTo>
                      <a:pt x="1" y="8"/>
                    </a:lnTo>
                    <a:lnTo>
                      <a:pt x="0" y="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96" name="Freeform 1832">
                <a:extLst>
                  <a:ext uri="{FF2B5EF4-FFF2-40B4-BE49-F238E27FC236}">
                    <a16:creationId xmlns:a16="http://schemas.microsoft.com/office/drawing/2014/main" id="{249BDE6D-4685-7F77-F7FF-AFD94028D5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3" y="2514"/>
                <a:ext cx="7" cy="9"/>
              </a:xfrm>
              <a:custGeom>
                <a:avLst/>
                <a:gdLst>
                  <a:gd name="T0" fmla="*/ 26 w 26"/>
                  <a:gd name="T1" fmla="*/ 34 h 34"/>
                  <a:gd name="T2" fmla="*/ 26 w 26"/>
                  <a:gd name="T3" fmla="*/ 32 h 34"/>
                  <a:gd name="T4" fmla="*/ 12 w 26"/>
                  <a:gd name="T5" fmla="*/ 15 h 34"/>
                  <a:gd name="T6" fmla="*/ 10 w 26"/>
                  <a:gd name="T7" fmla="*/ 11 h 34"/>
                  <a:gd name="T8" fmla="*/ 3 w 26"/>
                  <a:gd name="T9" fmla="*/ 3 h 34"/>
                  <a:gd name="T10" fmla="*/ 0 w 26"/>
                  <a:gd name="T11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6" h="34">
                    <a:moveTo>
                      <a:pt x="26" y="34"/>
                    </a:moveTo>
                    <a:lnTo>
                      <a:pt x="26" y="32"/>
                    </a:lnTo>
                    <a:lnTo>
                      <a:pt x="12" y="15"/>
                    </a:lnTo>
                    <a:lnTo>
                      <a:pt x="10" y="11"/>
                    </a:lnTo>
                    <a:lnTo>
                      <a:pt x="3" y="3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97" name="Freeform 1833">
                <a:extLst>
                  <a:ext uri="{FF2B5EF4-FFF2-40B4-BE49-F238E27FC236}">
                    <a16:creationId xmlns:a16="http://schemas.microsoft.com/office/drawing/2014/main" id="{43C6D99E-094B-F62A-8393-025CB034AA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3" y="2459"/>
                <a:ext cx="101" cy="55"/>
              </a:xfrm>
              <a:custGeom>
                <a:avLst/>
                <a:gdLst>
                  <a:gd name="T0" fmla="*/ 401 w 402"/>
                  <a:gd name="T1" fmla="*/ 0 h 223"/>
                  <a:gd name="T2" fmla="*/ 363 w 402"/>
                  <a:gd name="T3" fmla="*/ 30 h 223"/>
                  <a:gd name="T4" fmla="*/ 359 w 402"/>
                  <a:gd name="T5" fmla="*/ 32 h 223"/>
                  <a:gd name="T6" fmla="*/ 350 w 402"/>
                  <a:gd name="T7" fmla="*/ 33 h 223"/>
                  <a:gd name="T8" fmla="*/ 348 w 402"/>
                  <a:gd name="T9" fmla="*/ 32 h 223"/>
                  <a:gd name="T10" fmla="*/ 346 w 402"/>
                  <a:gd name="T11" fmla="*/ 26 h 223"/>
                  <a:gd name="T12" fmla="*/ 334 w 402"/>
                  <a:gd name="T13" fmla="*/ 18 h 223"/>
                  <a:gd name="T14" fmla="*/ 328 w 402"/>
                  <a:gd name="T15" fmla="*/ 15 h 223"/>
                  <a:gd name="T16" fmla="*/ 317 w 402"/>
                  <a:gd name="T17" fmla="*/ 25 h 223"/>
                  <a:gd name="T18" fmla="*/ 314 w 402"/>
                  <a:gd name="T19" fmla="*/ 36 h 223"/>
                  <a:gd name="T20" fmla="*/ 308 w 402"/>
                  <a:gd name="T21" fmla="*/ 47 h 223"/>
                  <a:gd name="T22" fmla="*/ 283 w 402"/>
                  <a:gd name="T23" fmla="*/ 54 h 223"/>
                  <a:gd name="T24" fmla="*/ 276 w 402"/>
                  <a:gd name="T25" fmla="*/ 49 h 223"/>
                  <a:gd name="T26" fmla="*/ 265 w 402"/>
                  <a:gd name="T27" fmla="*/ 44 h 223"/>
                  <a:gd name="T28" fmla="*/ 250 w 402"/>
                  <a:gd name="T29" fmla="*/ 89 h 223"/>
                  <a:gd name="T30" fmla="*/ 247 w 402"/>
                  <a:gd name="T31" fmla="*/ 96 h 223"/>
                  <a:gd name="T32" fmla="*/ 244 w 402"/>
                  <a:gd name="T33" fmla="*/ 106 h 223"/>
                  <a:gd name="T34" fmla="*/ 240 w 402"/>
                  <a:gd name="T35" fmla="*/ 110 h 223"/>
                  <a:gd name="T36" fmla="*/ 234 w 402"/>
                  <a:gd name="T37" fmla="*/ 120 h 223"/>
                  <a:gd name="T38" fmla="*/ 236 w 402"/>
                  <a:gd name="T39" fmla="*/ 132 h 223"/>
                  <a:gd name="T40" fmla="*/ 230 w 402"/>
                  <a:gd name="T41" fmla="*/ 143 h 223"/>
                  <a:gd name="T42" fmla="*/ 216 w 402"/>
                  <a:gd name="T43" fmla="*/ 163 h 223"/>
                  <a:gd name="T44" fmla="*/ 215 w 402"/>
                  <a:gd name="T45" fmla="*/ 166 h 223"/>
                  <a:gd name="T46" fmla="*/ 190 w 402"/>
                  <a:gd name="T47" fmla="*/ 181 h 223"/>
                  <a:gd name="T48" fmla="*/ 181 w 402"/>
                  <a:gd name="T49" fmla="*/ 183 h 223"/>
                  <a:gd name="T50" fmla="*/ 174 w 402"/>
                  <a:gd name="T51" fmla="*/ 181 h 223"/>
                  <a:gd name="T52" fmla="*/ 163 w 402"/>
                  <a:gd name="T53" fmla="*/ 149 h 223"/>
                  <a:gd name="T54" fmla="*/ 159 w 402"/>
                  <a:gd name="T55" fmla="*/ 147 h 223"/>
                  <a:gd name="T56" fmla="*/ 158 w 402"/>
                  <a:gd name="T57" fmla="*/ 145 h 223"/>
                  <a:gd name="T58" fmla="*/ 146 w 402"/>
                  <a:gd name="T59" fmla="*/ 138 h 223"/>
                  <a:gd name="T60" fmla="*/ 128 w 402"/>
                  <a:gd name="T61" fmla="*/ 147 h 223"/>
                  <a:gd name="T62" fmla="*/ 127 w 402"/>
                  <a:gd name="T63" fmla="*/ 157 h 223"/>
                  <a:gd name="T64" fmla="*/ 124 w 402"/>
                  <a:gd name="T65" fmla="*/ 170 h 223"/>
                  <a:gd name="T66" fmla="*/ 104 w 402"/>
                  <a:gd name="T67" fmla="*/ 178 h 223"/>
                  <a:gd name="T68" fmla="*/ 96 w 402"/>
                  <a:gd name="T69" fmla="*/ 174 h 223"/>
                  <a:gd name="T70" fmla="*/ 93 w 402"/>
                  <a:gd name="T71" fmla="*/ 169 h 223"/>
                  <a:gd name="T72" fmla="*/ 92 w 402"/>
                  <a:gd name="T73" fmla="*/ 162 h 223"/>
                  <a:gd name="T74" fmla="*/ 95 w 402"/>
                  <a:gd name="T75" fmla="*/ 155 h 223"/>
                  <a:gd name="T76" fmla="*/ 89 w 402"/>
                  <a:gd name="T77" fmla="*/ 149 h 223"/>
                  <a:gd name="T78" fmla="*/ 85 w 402"/>
                  <a:gd name="T79" fmla="*/ 147 h 223"/>
                  <a:gd name="T80" fmla="*/ 84 w 402"/>
                  <a:gd name="T81" fmla="*/ 171 h 223"/>
                  <a:gd name="T82" fmla="*/ 68 w 402"/>
                  <a:gd name="T83" fmla="*/ 176 h 223"/>
                  <a:gd name="T84" fmla="*/ 40 w 402"/>
                  <a:gd name="T85" fmla="*/ 187 h 223"/>
                  <a:gd name="T86" fmla="*/ 39 w 402"/>
                  <a:gd name="T87" fmla="*/ 188 h 223"/>
                  <a:gd name="T88" fmla="*/ 0 w 402"/>
                  <a:gd name="T89" fmla="*/ 222 h 2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402" h="223">
                    <a:moveTo>
                      <a:pt x="402" y="0"/>
                    </a:moveTo>
                    <a:lnTo>
                      <a:pt x="401" y="0"/>
                    </a:lnTo>
                    <a:lnTo>
                      <a:pt x="385" y="11"/>
                    </a:lnTo>
                    <a:lnTo>
                      <a:pt x="363" y="30"/>
                    </a:lnTo>
                    <a:lnTo>
                      <a:pt x="360" y="32"/>
                    </a:lnTo>
                    <a:lnTo>
                      <a:pt x="359" y="32"/>
                    </a:lnTo>
                    <a:lnTo>
                      <a:pt x="356" y="33"/>
                    </a:lnTo>
                    <a:lnTo>
                      <a:pt x="350" y="33"/>
                    </a:lnTo>
                    <a:lnTo>
                      <a:pt x="349" y="32"/>
                    </a:lnTo>
                    <a:lnTo>
                      <a:pt x="348" y="32"/>
                    </a:lnTo>
                    <a:lnTo>
                      <a:pt x="346" y="30"/>
                    </a:lnTo>
                    <a:lnTo>
                      <a:pt x="346" y="26"/>
                    </a:lnTo>
                    <a:lnTo>
                      <a:pt x="343" y="23"/>
                    </a:lnTo>
                    <a:lnTo>
                      <a:pt x="334" y="18"/>
                    </a:lnTo>
                    <a:lnTo>
                      <a:pt x="329" y="16"/>
                    </a:lnTo>
                    <a:lnTo>
                      <a:pt x="328" y="15"/>
                    </a:lnTo>
                    <a:lnTo>
                      <a:pt x="326" y="15"/>
                    </a:lnTo>
                    <a:lnTo>
                      <a:pt x="317" y="25"/>
                    </a:lnTo>
                    <a:lnTo>
                      <a:pt x="314" y="30"/>
                    </a:lnTo>
                    <a:lnTo>
                      <a:pt x="314" y="36"/>
                    </a:lnTo>
                    <a:lnTo>
                      <a:pt x="312" y="43"/>
                    </a:lnTo>
                    <a:lnTo>
                      <a:pt x="308" y="47"/>
                    </a:lnTo>
                    <a:lnTo>
                      <a:pt x="304" y="50"/>
                    </a:lnTo>
                    <a:lnTo>
                      <a:pt x="283" y="54"/>
                    </a:lnTo>
                    <a:lnTo>
                      <a:pt x="279" y="54"/>
                    </a:lnTo>
                    <a:lnTo>
                      <a:pt x="276" y="49"/>
                    </a:lnTo>
                    <a:lnTo>
                      <a:pt x="266" y="46"/>
                    </a:lnTo>
                    <a:lnTo>
                      <a:pt x="265" y="44"/>
                    </a:lnTo>
                    <a:lnTo>
                      <a:pt x="265" y="49"/>
                    </a:lnTo>
                    <a:lnTo>
                      <a:pt x="250" y="89"/>
                    </a:lnTo>
                    <a:lnTo>
                      <a:pt x="247" y="93"/>
                    </a:lnTo>
                    <a:lnTo>
                      <a:pt x="247" y="96"/>
                    </a:lnTo>
                    <a:lnTo>
                      <a:pt x="245" y="99"/>
                    </a:lnTo>
                    <a:lnTo>
                      <a:pt x="244" y="106"/>
                    </a:lnTo>
                    <a:lnTo>
                      <a:pt x="244" y="107"/>
                    </a:lnTo>
                    <a:lnTo>
                      <a:pt x="240" y="110"/>
                    </a:lnTo>
                    <a:lnTo>
                      <a:pt x="236" y="116"/>
                    </a:lnTo>
                    <a:lnTo>
                      <a:pt x="234" y="120"/>
                    </a:lnTo>
                    <a:lnTo>
                      <a:pt x="234" y="128"/>
                    </a:lnTo>
                    <a:lnTo>
                      <a:pt x="236" y="132"/>
                    </a:lnTo>
                    <a:lnTo>
                      <a:pt x="230" y="142"/>
                    </a:lnTo>
                    <a:lnTo>
                      <a:pt x="230" y="143"/>
                    </a:lnTo>
                    <a:lnTo>
                      <a:pt x="219" y="160"/>
                    </a:lnTo>
                    <a:lnTo>
                      <a:pt x="216" y="163"/>
                    </a:lnTo>
                    <a:lnTo>
                      <a:pt x="218" y="164"/>
                    </a:lnTo>
                    <a:lnTo>
                      <a:pt x="215" y="166"/>
                    </a:lnTo>
                    <a:lnTo>
                      <a:pt x="213" y="167"/>
                    </a:lnTo>
                    <a:lnTo>
                      <a:pt x="190" y="181"/>
                    </a:lnTo>
                    <a:lnTo>
                      <a:pt x="185" y="181"/>
                    </a:lnTo>
                    <a:lnTo>
                      <a:pt x="181" y="183"/>
                    </a:lnTo>
                    <a:lnTo>
                      <a:pt x="174" y="183"/>
                    </a:lnTo>
                    <a:lnTo>
                      <a:pt x="174" y="181"/>
                    </a:lnTo>
                    <a:lnTo>
                      <a:pt x="163" y="152"/>
                    </a:lnTo>
                    <a:lnTo>
                      <a:pt x="163" y="149"/>
                    </a:lnTo>
                    <a:lnTo>
                      <a:pt x="159" y="150"/>
                    </a:lnTo>
                    <a:lnTo>
                      <a:pt x="159" y="147"/>
                    </a:lnTo>
                    <a:lnTo>
                      <a:pt x="158" y="146"/>
                    </a:lnTo>
                    <a:lnTo>
                      <a:pt x="158" y="145"/>
                    </a:lnTo>
                    <a:lnTo>
                      <a:pt x="151" y="138"/>
                    </a:lnTo>
                    <a:lnTo>
                      <a:pt x="146" y="138"/>
                    </a:lnTo>
                    <a:lnTo>
                      <a:pt x="134" y="142"/>
                    </a:lnTo>
                    <a:lnTo>
                      <a:pt x="128" y="147"/>
                    </a:lnTo>
                    <a:lnTo>
                      <a:pt x="128" y="153"/>
                    </a:lnTo>
                    <a:lnTo>
                      <a:pt x="127" y="157"/>
                    </a:lnTo>
                    <a:lnTo>
                      <a:pt x="125" y="166"/>
                    </a:lnTo>
                    <a:lnTo>
                      <a:pt x="124" y="170"/>
                    </a:lnTo>
                    <a:lnTo>
                      <a:pt x="120" y="174"/>
                    </a:lnTo>
                    <a:lnTo>
                      <a:pt x="104" y="178"/>
                    </a:lnTo>
                    <a:lnTo>
                      <a:pt x="103" y="178"/>
                    </a:lnTo>
                    <a:lnTo>
                      <a:pt x="96" y="174"/>
                    </a:lnTo>
                    <a:lnTo>
                      <a:pt x="96" y="173"/>
                    </a:lnTo>
                    <a:lnTo>
                      <a:pt x="93" y="169"/>
                    </a:lnTo>
                    <a:lnTo>
                      <a:pt x="92" y="166"/>
                    </a:lnTo>
                    <a:lnTo>
                      <a:pt x="92" y="162"/>
                    </a:lnTo>
                    <a:lnTo>
                      <a:pt x="93" y="162"/>
                    </a:lnTo>
                    <a:lnTo>
                      <a:pt x="95" y="155"/>
                    </a:lnTo>
                    <a:lnTo>
                      <a:pt x="91" y="147"/>
                    </a:lnTo>
                    <a:lnTo>
                      <a:pt x="89" y="149"/>
                    </a:lnTo>
                    <a:lnTo>
                      <a:pt x="86" y="149"/>
                    </a:lnTo>
                    <a:lnTo>
                      <a:pt x="85" y="147"/>
                    </a:lnTo>
                    <a:lnTo>
                      <a:pt x="84" y="147"/>
                    </a:lnTo>
                    <a:lnTo>
                      <a:pt x="84" y="171"/>
                    </a:lnTo>
                    <a:lnTo>
                      <a:pt x="81" y="171"/>
                    </a:lnTo>
                    <a:lnTo>
                      <a:pt x="68" y="176"/>
                    </a:lnTo>
                    <a:lnTo>
                      <a:pt x="57" y="183"/>
                    </a:lnTo>
                    <a:lnTo>
                      <a:pt x="40" y="187"/>
                    </a:lnTo>
                    <a:lnTo>
                      <a:pt x="39" y="187"/>
                    </a:lnTo>
                    <a:lnTo>
                      <a:pt x="39" y="188"/>
                    </a:lnTo>
                    <a:lnTo>
                      <a:pt x="29" y="199"/>
                    </a:lnTo>
                    <a:lnTo>
                      <a:pt x="0" y="222"/>
                    </a:lnTo>
                    <a:lnTo>
                      <a:pt x="0" y="22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98" name="Freeform 1834">
                <a:extLst>
                  <a:ext uri="{FF2B5EF4-FFF2-40B4-BE49-F238E27FC236}">
                    <a16:creationId xmlns:a16="http://schemas.microsoft.com/office/drawing/2014/main" id="{B17EDF53-81C6-FD43-AFF7-79DF60D3F2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1" y="2394"/>
                <a:ext cx="7" cy="7"/>
              </a:xfrm>
              <a:custGeom>
                <a:avLst/>
                <a:gdLst>
                  <a:gd name="T0" fmla="*/ 28 w 28"/>
                  <a:gd name="T1" fmla="*/ 0 h 29"/>
                  <a:gd name="T2" fmla="*/ 23 w 28"/>
                  <a:gd name="T3" fmla="*/ 7 h 29"/>
                  <a:gd name="T4" fmla="*/ 0 w 28"/>
                  <a:gd name="T5" fmla="*/ 2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8" h="29">
                    <a:moveTo>
                      <a:pt x="28" y="0"/>
                    </a:moveTo>
                    <a:lnTo>
                      <a:pt x="23" y="7"/>
                    </a:lnTo>
                    <a:lnTo>
                      <a:pt x="0" y="2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99" name="Freeform 1835">
                <a:extLst>
                  <a:ext uri="{FF2B5EF4-FFF2-40B4-BE49-F238E27FC236}">
                    <a16:creationId xmlns:a16="http://schemas.microsoft.com/office/drawing/2014/main" id="{0FEBF720-415C-09C6-6E9D-A1D5998377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4" y="2401"/>
                <a:ext cx="29" cy="25"/>
              </a:xfrm>
              <a:custGeom>
                <a:avLst/>
                <a:gdLst>
                  <a:gd name="T0" fmla="*/ 107 w 114"/>
                  <a:gd name="T1" fmla="*/ 0 h 100"/>
                  <a:gd name="T2" fmla="*/ 109 w 114"/>
                  <a:gd name="T3" fmla="*/ 0 h 100"/>
                  <a:gd name="T4" fmla="*/ 113 w 114"/>
                  <a:gd name="T5" fmla="*/ 6 h 100"/>
                  <a:gd name="T6" fmla="*/ 114 w 114"/>
                  <a:gd name="T7" fmla="*/ 7 h 100"/>
                  <a:gd name="T8" fmla="*/ 113 w 114"/>
                  <a:gd name="T9" fmla="*/ 13 h 100"/>
                  <a:gd name="T10" fmla="*/ 113 w 114"/>
                  <a:gd name="T11" fmla="*/ 14 h 100"/>
                  <a:gd name="T12" fmla="*/ 112 w 114"/>
                  <a:gd name="T13" fmla="*/ 14 h 100"/>
                  <a:gd name="T14" fmla="*/ 107 w 114"/>
                  <a:gd name="T15" fmla="*/ 23 h 100"/>
                  <a:gd name="T16" fmla="*/ 107 w 114"/>
                  <a:gd name="T17" fmla="*/ 24 h 100"/>
                  <a:gd name="T18" fmla="*/ 103 w 114"/>
                  <a:gd name="T19" fmla="*/ 35 h 100"/>
                  <a:gd name="T20" fmla="*/ 102 w 114"/>
                  <a:gd name="T21" fmla="*/ 46 h 100"/>
                  <a:gd name="T22" fmla="*/ 102 w 114"/>
                  <a:gd name="T23" fmla="*/ 48 h 100"/>
                  <a:gd name="T24" fmla="*/ 98 w 114"/>
                  <a:gd name="T25" fmla="*/ 56 h 100"/>
                  <a:gd name="T26" fmla="*/ 91 w 114"/>
                  <a:gd name="T27" fmla="*/ 76 h 100"/>
                  <a:gd name="T28" fmla="*/ 79 w 114"/>
                  <a:gd name="T29" fmla="*/ 80 h 100"/>
                  <a:gd name="T30" fmla="*/ 64 w 114"/>
                  <a:gd name="T31" fmla="*/ 81 h 100"/>
                  <a:gd name="T32" fmla="*/ 58 w 114"/>
                  <a:gd name="T33" fmla="*/ 81 h 100"/>
                  <a:gd name="T34" fmla="*/ 33 w 114"/>
                  <a:gd name="T35" fmla="*/ 94 h 100"/>
                  <a:gd name="T36" fmla="*/ 17 w 114"/>
                  <a:gd name="T37" fmla="*/ 95 h 100"/>
                  <a:gd name="T38" fmla="*/ 12 w 114"/>
                  <a:gd name="T39" fmla="*/ 94 h 100"/>
                  <a:gd name="T40" fmla="*/ 4 w 114"/>
                  <a:gd name="T41" fmla="*/ 94 h 100"/>
                  <a:gd name="T42" fmla="*/ 1 w 114"/>
                  <a:gd name="T43" fmla="*/ 98 h 100"/>
                  <a:gd name="T44" fmla="*/ 1 w 114"/>
                  <a:gd name="T45" fmla="*/ 100 h 100"/>
                  <a:gd name="T46" fmla="*/ 0 w 114"/>
                  <a:gd name="T47" fmla="*/ 10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14" h="100">
                    <a:moveTo>
                      <a:pt x="107" y="0"/>
                    </a:moveTo>
                    <a:lnTo>
                      <a:pt x="109" y="0"/>
                    </a:lnTo>
                    <a:lnTo>
                      <a:pt x="113" y="6"/>
                    </a:lnTo>
                    <a:lnTo>
                      <a:pt x="114" y="7"/>
                    </a:lnTo>
                    <a:lnTo>
                      <a:pt x="113" y="13"/>
                    </a:lnTo>
                    <a:lnTo>
                      <a:pt x="113" y="14"/>
                    </a:lnTo>
                    <a:lnTo>
                      <a:pt x="112" y="14"/>
                    </a:lnTo>
                    <a:lnTo>
                      <a:pt x="107" y="23"/>
                    </a:lnTo>
                    <a:lnTo>
                      <a:pt x="107" y="24"/>
                    </a:lnTo>
                    <a:lnTo>
                      <a:pt x="103" y="35"/>
                    </a:lnTo>
                    <a:lnTo>
                      <a:pt x="102" y="46"/>
                    </a:lnTo>
                    <a:lnTo>
                      <a:pt x="102" y="48"/>
                    </a:lnTo>
                    <a:lnTo>
                      <a:pt x="98" y="56"/>
                    </a:lnTo>
                    <a:lnTo>
                      <a:pt x="91" y="76"/>
                    </a:lnTo>
                    <a:lnTo>
                      <a:pt x="79" y="80"/>
                    </a:lnTo>
                    <a:lnTo>
                      <a:pt x="64" y="81"/>
                    </a:lnTo>
                    <a:lnTo>
                      <a:pt x="58" y="81"/>
                    </a:lnTo>
                    <a:lnTo>
                      <a:pt x="33" y="94"/>
                    </a:lnTo>
                    <a:lnTo>
                      <a:pt x="17" y="95"/>
                    </a:lnTo>
                    <a:lnTo>
                      <a:pt x="12" y="94"/>
                    </a:lnTo>
                    <a:lnTo>
                      <a:pt x="4" y="94"/>
                    </a:lnTo>
                    <a:lnTo>
                      <a:pt x="1" y="98"/>
                    </a:lnTo>
                    <a:lnTo>
                      <a:pt x="1" y="100"/>
                    </a:lnTo>
                    <a:lnTo>
                      <a:pt x="0" y="10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00" name="Line 1836">
                <a:extLst>
                  <a:ext uri="{FF2B5EF4-FFF2-40B4-BE49-F238E27FC236}">
                    <a16:creationId xmlns:a16="http://schemas.microsoft.com/office/drawing/2014/main" id="{9A5B1825-EA05-3A9C-FAC5-3AFEAC4EDF4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5231" y="2394"/>
                <a:ext cx="7" cy="7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01" name="Freeform 1837">
                <a:extLst>
                  <a:ext uri="{FF2B5EF4-FFF2-40B4-BE49-F238E27FC236}">
                    <a16:creationId xmlns:a16="http://schemas.microsoft.com/office/drawing/2014/main" id="{AEDA3A70-83B6-D9D9-7390-A249B78718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4" y="2426"/>
                <a:ext cx="11" cy="33"/>
              </a:xfrm>
              <a:custGeom>
                <a:avLst/>
                <a:gdLst>
                  <a:gd name="T0" fmla="*/ 42 w 43"/>
                  <a:gd name="T1" fmla="*/ 0 h 131"/>
                  <a:gd name="T2" fmla="*/ 43 w 43"/>
                  <a:gd name="T3" fmla="*/ 1 h 131"/>
                  <a:gd name="T4" fmla="*/ 43 w 43"/>
                  <a:gd name="T5" fmla="*/ 6 h 131"/>
                  <a:gd name="T6" fmla="*/ 42 w 43"/>
                  <a:gd name="T7" fmla="*/ 6 h 131"/>
                  <a:gd name="T8" fmla="*/ 37 w 43"/>
                  <a:gd name="T9" fmla="*/ 19 h 131"/>
                  <a:gd name="T10" fmla="*/ 37 w 43"/>
                  <a:gd name="T11" fmla="*/ 41 h 131"/>
                  <a:gd name="T12" fmla="*/ 39 w 43"/>
                  <a:gd name="T13" fmla="*/ 43 h 131"/>
                  <a:gd name="T14" fmla="*/ 25 w 43"/>
                  <a:gd name="T15" fmla="*/ 61 h 131"/>
                  <a:gd name="T16" fmla="*/ 20 w 43"/>
                  <a:gd name="T17" fmla="*/ 67 h 131"/>
                  <a:gd name="T18" fmla="*/ 20 w 43"/>
                  <a:gd name="T19" fmla="*/ 68 h 131"/>
                  <a:gd name="T20" fmla="*/ 18 w 43"/>
                  <a:gd name="T21" fmla="*/ 68 h 131"/>
                  <a:gd name="T22" fmla="*/ 20 w 43"/>
                  <a:gd name="T23" fmla="*/ 69 h 131"/>
                  <a:gd name="T24" fmla="*/ 20 w 43"/>
                  <a:gd name="T25" fmla="*/ 72 h 131"/>
                  <a:gd name="T26" fmla="*/ 21 w 43"/>
                  <a:gd name="T27" fmla="*/ 73 h 131"/>
                  <a:gd name="T28" fmla="*/ 21 w 43"/>
                  <a:gd name="T29" fmla="*/ 75 h 131"/>
                  <a:gd name="T30" fmla="*/ 15 w 43"/>
                  <a:gd name="T31" fmla="*/ 91 h 131"/>
                  <a:gd name="T32" fmla="*/ 15 w 43"/>
                  <a:gd name="T33" fmla="*/ 98 h 131"/>
                  <a:gd name="T34" fmla="*/ 18 w 43"/>
                  <a:gd name="T35" fmla="*/ 100 h 131"/>
                  <a:gd name="T36" fmla="*/ 18 w 43"/>
                  <a:gd name="T37" fmla="*/ 101 h 131"/>
                  <a:gd name="T38" fmla="*/ 20 w 43"/>
                  <a:gd name="T39" fmla="*/ 101 h 131"/>
                  <a:gd name="T40" fmla="*/ 22 w 43"/>
                  <a:gd name="T41" fmla="*/ 107 h 131"/>
                  <a:gd name="T42" fmla="*/ 22 w 43"/>
                  <a:gd name="T43" fmla="*/ 108 h 131"/>
                  <a:gd name="T44" fmla="*/ 0 w 43"/>
                  <a:gd name="T45" fmla="*/ 129 h 131"/>
                  <a:gd name="T46" fmla="*/ 0 w 43"/>
                  <a:gd name="T47" fmla="*/ 131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3" h="131">
                    <a:moveTo>
                      <a:pt x="42" y="0"/>
                    </a:moveTo>
                    <a:lnTo>
                      <a:pt x="43" y="1"/>
                    </a:lnTo>
                    <a:lnTo>
                      <a:pt x="43" y="6"/>
                    </a:lnTo>
                    <a:lnTo>
                      <a:pt x="42" y="6"/>
                    </a:lnTo>
                    <a:lnTo>
                      <a:pt x="37" y="19"/>
                    </a:lnTo>
                    <a:lnTo>
                      <a:pt x="37" y="41"/>
                    </a:lnTo>
                    <a:lnTo>
                      <a:pt x="39" y="43"/>
                    </a:lnTo>
                    <a:lnTo>
                      <a:pt x="25" y="61"/>
                    </a:lnTo>
                    <a:lnTo>
                      <a:pt x="20" y="67"/>
                    </a:lnTo>
                    <a:lnTo>
                      <a:pt x="20" y="68"/>
                    </a:lnTo>
                    <a:lnTo>
                      <a:pt x="18" y="68"/>
                    </a:lnTo>
                    <a:lnTo>
                      <a:pt x="20" y="69"/>
                    </a:lnTo>
                    <a:lnTo>
                      <a:pt x="20" y="72"/>
                    </a:lnTo>
                    <a:lnTo>
                      <a:pt x="21" y="73"/>
                    </a:lnTo>
                    <a:lnTo>
                      <a:pt x="21" y="75"/>
                    </a:lnTo>
                    <a:lnTo>
                      <a:pt x="15" y="91"/>
                    </a:lnTo>
                    <a:lnTo>
                      <a:pt x="15" y="98"/>
                    </a:lnTo>
                    <a:lnTo>
                      <a:pt x="18" y="100"/>
                    </a:lnTo>
                    <a:lnTo>
                      <a:pt x="18" y="101"/>
                    </a:lnTo>
                    <a:lnTo>
                      <a:pt x="20" y="101"/>
                    </a:lnTo>
                    <a:lnTo>
                      <a:pt x="22" y="107"/>
                    </a:lnTo>
                    <a:lnTo>
                      <a:pt x="22" y="108"/>
                    </a:lnTo>
                    <a:lnTo>
                      <a:pt x="0" y="129"/>
                    </a:lnTo>
                    <a:lnTo>
                      <a:pt x="0" y="13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02" name="Freeform 1838">
                <a:extLst>
                  <a:ext uri="{FF2B5EF4-FFF2-40B4-BE49-F238E27FC236}">
                    <a16:creationId xmlns:a16="http://schemas.microsoft.com/office/drawing/2014/main" id="{4EE95084-59FF-A44F-4AB4-BA9C3BD517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8" y="2398"/>
                <a:ext cx="26" cy="29"/>
              </a:xfrm>
              <a:custGeom>
                <a:avLst/>
                <a:gdLst>
                  <a:gd name="T0" fmla="*/ 105 w 105"/>
                  <a:gd name="T1" fmla="*/ 110 h 116"/>
                  <a:gd name="T2" fmla="*/ 92 w 105"/>
                  <a:gd name="T3" fmla="*/ 110 h 116"/>
                  <a:gd name="T4" fmla="*/ 88 w 105"/>
                  <a:gd name="T5" fmla="*/ 108 h 116"/>
                  <a:gd name="T6" fmla="*/ 81 w 105"/>
                  <a:gd name="T7" fmla="*/ 108 h 116"/>
                  <a:gd name="T8" fmla="*/ 78 w 105"/>
                  <a:gd name="T9" fmla="*/ 111 h 116"/>
                  <a:gd name="T10" fmla="*/ 73 w 105"/>
                  <a:gd name="T11" fmla="*/ 115 h 116"/>
                  <a:gd name="T12" fmla="*/ 69 w 105"/>
                  <a:gd name="T13" fmla="*/ 116 h 116"/>
                  <a:gd name="T14" fmla="*/ 67 w 105"/>
                  <a:gd name="T15" fmla="*/ 116 h 116"/>
                  <a:gd name="T16" fmla="*/ 66 w 105"/>
                  <a:gd name="T17" fmla="*/ 115 h 116"/>
                  <a:gd name="T18" fmla="*/ 66 w 105"/>
                  <a:gd name="T19" fmla="*/ 112 h 116"/>
                  <a:gd name="T20" fmla="*/ 69 w 105"/>
                  <a:gd name="T21" fmla="*/ 107 h 116"/>
                  <a:gd name="T22" fmla="*/ 70 w 105"/>
                  <a:gd name="T23" fmla="*/ 105 h 116"/>
                  <a:gd name="T24" fmla="*/ 70 w 105"/>
                  <a:gd name="T25" fmla="*/ 95 h 116"/>
                  <a:gd name="T26" fmla="*/ 69 w 105"/>
                  <a:gd name="T27" fmla="*/ 93 h 116"/>
                  <a:gd name="T28" fmla="*/ 67 w 105"/>
                  <a:gd name="T29" fmla="*/ 84 h 116"/>
                  <a:gd name="T30" fmla="*/ 70 w 105"/>
                  <a:gd name="T31" fmla="*/ 83 h 116"/>
                  <a:gd name="T32" fmla="*/ 71 w 105"/>
                  <a:gd name="T33" fmla="*/ 79 h 116"/>
                  <a:gd name="T34" fmla="*/ 70 w 105"/>
                  <a:gd name="T35" fmla="*/ 77 h 116"/>
                  <a:gd name="T36" fmla="*/ 53 w 105"/>
                  <a:gd name="T37" fmla="*/ 70 h 116"/>
                  <a:gd name="T38" fmla="*/ 49 w 105"/>
                  <a:gd name="T39" fmla="*/ 67 h 116"/>
                  <a:gd name="T40" fmla="*/ 49 w 105"/>
                  <a:gd name="T41" fmla="*/ 72 h 116"/>
                  <a:gd name="T42" fmla="*/ 46 w 105"/>
                  <a:gd name="T43" fmla="*/ 79 h 116"/>
                  <a:gd name="T44" fmla="*/ 43 w 105"/>
                  <a:gd name="T45" fmla="*/ 83 h 116"/>
                  <a:gd name="T46" fmla="*/ 38 w 105"/>
                  <a:gd name="T47" fmla="*/ 84 h 116"/>
                  <a:gd name="T48" fmla="*/ 25 w 105"/>
                  <a:gd name="T49" fmla="*/ 97 h 116"/>
                  <a:gd name="T50" fmla="*/ 24 w 105"/>
                  <a:gd name="T51" fmla="*/ 95 h 116"/>
                  <a:gd name="T52" fmla="*/ 17 w 105"/>
                  <a:gd name="T53" fmla="*/ 77 h 116"/>
                  <a:gd name="T54" fmla="*/ 18 w 105"/>
                  <a:gd name="T55" fmla="*/ 48 h 116"/>
                  <a:gd name="T56" fmla="*/ 20 w 105"/>
                  <a:gd name="T57" fmla="*/ 43 h 116"/>
                  <a:gd name="T58" fmla="*/ 20 w 105"/>
                  <a:gd name="T59" fmla="*/ 40 h 116"/>
                  <a:gd name="T60" fmla="*/ 21 w 105"/>
                  <a:gd name="T61" fmla="*/ 33 h 116"/>
                  <a:gd name="T62" fmla="*/ 21 w 105"/>
                  <a:gd name="T63" fmla="*/ 28 h 116"/>
                  <a:gd name="T64" fmla="*/ 23 w 105"/>
                  <a:gd name="T65" fmla="*/ 26 h 116"/>
                  <a:gd name="T66" fmla="*/ 11 w 105"/>
                  <a:gd name="T67" fmla="*/ 24 h 116"/>
                  <a:gd name="T68" fmla="*/ 9 w 105"/>
                  <a:gd name="T69" fmla="*/ 24 h 116"/>
                  <a:gd name="T70" fmla="*/ 9 w 105"/>
                  <a:gd name="T71" fmla="*/ 26 h 116"/>
                  <a:gd name="T72" fmla="*/ 6 w 105"/>
                  <a:gd name="T73" fmla="*/ 26 h 116"/>
                  <a:gd name="T74" fmla="*/ 2 w 105"/>
                  <a:gd name="T75" fmla="*/ 19 h 116"/>
                  <a:gd name="T76" fmla="*/ 0 w 105"/>
                  <a:gd name="T77" fmla="*/ 14 h 116"/>
                  <a:gd name="T78" fmla="*/ 0 w 105"/>
                  <a:gd name="T79" fmla="*/ 0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05" h="116">
                    <a:moveTo>
                      <a:pt x="105" y="110"/>
                    </a:moveTo>
                    <a:lnTo>
                      <a:pt x="92" y="110"/>
                    </a:lnTo>
                    <a:lnTo>
                      <a:pt x="88" y="108"/>
                    </a:lnTo>
                    <a:lnTo>
                      <a:pt x="81" y="108"/>
                    </a:lnTo>
                    <a:lnTo>
                      <a:pt x="78" y="111"/>
                    </a:lnTo>
                    <a:lnTo>
                      <a:pt x="73" y="115"/>
                    </a:lnTo>
                    <a:lnTo>
                      <a:pt x="69" y="116"/>
                    </a:lnTo>
                    <a:lnTo>
                      <a:pt x="67" y="116"/>
                    </a:lnTo>
                    <a:lnTo>
                      <a:pt x="66" y="115"/>
                    </a:lnTo>
                    <a:lnTo>
                      <a:pt x="66" y="112"/>
                    </a:lnTo>
                    <a:lnTo>
                      <a:pt x="69" y="107"/>
                    </a:lnTo>
                    <a:lnTo>
                      <a:pt x="70" y="105"/>
                    </a:lnTo>
                    <a:lnTo>
                      <a:pt x="70" y="95"/>
                    </a:lnTo>
                    <a:lnTo>
                      <a:pt x="69" y="93"/>
                    </a:lnTo>
                    <a:lnTo>
                      <a:pt x="67" y="84"/>
                    </a:lnTo>
                    <a:lnTo>
                      <a:pt x="70" y="83"/>
                    </a:lnTo>
                    <a:lnTo>
                      <a:pt x="71" y="79"/>
                    </a:lnTo>
                    <a:lnTo>
                      <a:pt x="70" y="77"/>
                    </a:lnTo>
                    <a:lnTo>
                      <a:pt x="53" y="70"/>
                    </a:lnTo>
                    <a:lnTo>
                      <a:pt x="49" y="67"/>
                    </a:lnTo>
                    <a:lnTo>
                      <a:pt x="49" y="72"/>
                    </a:lnTo>
                    <a:lnTo>
                      <a:pt x="46" y="79"/>
                    </a:lnTo>
                    <a:lnTo>
                      <a:pt x="43" y="83"/>
                    </a:lnTo>
                    <a:lnTo>
                      <a:pt x="38" y="84"/>
                    </a:lnTo>
                    <a:lnTo>
                      <a:pt x="25" y="97"/>
                    </a:lnTo>
                    <a:lnTo>
                      <a:pt x="24" y="95"/>
                    </a:lnTo>
                    <a:lnTo>
                      <a:pt x="17" y="77"/>
                    </a:lnTo>
                    <a:lnTo>
                      <a:pt x="18" y="48"/>
                    </a:lnTo>
                    <a:lnTo>
                      <a:pt x="20" y="43"/>
                    </a:lnTo>
                    <a:lnTo>
                      <a:pt x="20" y="40"/>
                    </a:lnTo>
                    <a:lnTo>
                      <a:pt x="21" y="33"/>
                    </a:lnTo>
                    <a:lnTo>
                      <a:pt x="21" y="28"/>
                    </a:lnTo>
                    <a:lnTo>
                      <a:pt x="23" y="26"/>
                    </a:lnTo>
                    <a:lnTo>
                      <a:pt x="11" y="24"/>
                    </a:lnTo>
                    <a:lnTo>
                      <a:pt x="9" y="24"/>
                    </a:lnTo>
                    <a:lnTo>
                      <a:pt x="9" y="26"/>
                    </a:lnTo>
                    <a:lnTo>
                      <a:pt x="6" y="26"/>
                    </a:lnTo>
                    <a:lnTo>
                      <a:pt x="2" y="19"/>
                    </a:lnTo>
                    <a:lnTo>
                      <a:pt x="0" y="14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03" name="Freeform 1839">
                <a:extLst>
                  <a:ext uri="{FF2B5EF4-FFF2-40B4-BE49-F238E27FC236}">
                    <a16:creationId xmlns:a16="http://schemas.microsoft.com/office/drawing/2014/main" id="{A1C53695-F918-7496-69C1-7069525B9D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4" y="2459"/>
                <a:ext cx="7" cy="11"/>
              </a:xfrm>
              <a:custGeom>
                <a:avLst/>
                <a:gdLst>
                  <a:gd name="T0" fmla="*/ 0 w 27"/>
                  <a:gd name="T1" fmla="*/ 0 h 46"/>
                  <a:gd name="T2" fmla="*/ 0 w 27"/>
                  <a:gd name="T3" fmla="*/ 1 h 46"/>
                  <a:gd name="T4" fmla="*/ 8 w 27"/>
                  <a:gd name="T5" fmla="*/ 11 h 46"/>
                  <a:gd name="T6" fmla="*/ 14 w 27"/>
                  <a:gd name="T7" fmla="*/ 15 h 46"/>
                  <a:gd name="T8" fmla="*/ 18 w 27"/>
                  <a:gd name="T9" fmla="*/ 22 h 46"/>
                  <a:gd name="T10" fmla="*/ 18 w 27"/>
                  <a:gd name="T11" fmla="*/ 23 h 46"/>
                  <a:gd name="T12" fmla="*/ 27 w 27"/>
                  <a:gd name="T13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" h="46">
                    <a:moveTo>
                      <a:pt x="0" y="0"/>
                    </a:moveTo>
                    <a:lnTo>
                      <a:pt x="0" y="1"/>
                    </a:lnTo>
                    <a:lnTo>
                      <a:pt x="8" y="11"/>
                    </a:lnTo>
                    <a:lnTo>
                      <a:pt x="14" y="15"/>
                    </a:lnTo>
                    <a:lnTo>
                      <a:pt x="18" y="22"/>
                    </a:lnTo>
                    <a:lnTo>
                      <a:pt x="18" y="23"/>
                    </a:lnTo>
                    <a:lnTo>
                      <a:pt x="27" y="4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04" name="Freeform 1840">
                <a:extLst>
                  <a:ext uri="{FF2B5EF4-FFF2-40B4-BE49-F238E27FC236}">
                    <a16:creationId xmlns:a16="http://schemas.microsoft.com/office/drawing/2014/main" id="{B4DF4D90-B234-8D5C-F4F3-996985A725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2" y="2470"/>
                <a:ext cx="27" cy="73"/>
              </a:xfrm>
              <a:custGeom>
                <a:avLst/>
                <a:gdLst>
                  <a:gd name="T0" fmla="*/ 19 w 108"/>
                  <a:gd name="T1" fmla="*/ 0 h 292"/>
                  <a:gd name="T2" fmla="*/ 0 w 108"/>
                  <a:gd name="T3" fmla="*/ 8 h 292"/>
                  <a:gd name="T4" fmla="*/ 5 w 108"/>
                  <a:gd name="T5" fmla="*/ 14 h 292"/>
                  <a:gd name="T6" fmla="*/ 12 w 108"/>
                  <a:gd name="T7" fmla="*/ 24 h 292"/>
                  <a:gd name="T8" fmla="*/ 10 w 108"/>
                  <a:gd name="T9" fmla="*/ 29 h 292"/>
                  <a:gd name="T10" fmla="*/ 7 w 108"/>
                  <a:gd name="T11" fmla="*/ 34 h 292"/>
                  <a:gd name="T12" fmla="*/ 17 w 108"/>
                  <a:gd name="T13" fmla="*/ 41 h 292"/>
                  <a:gd name="T14" fmla="*/ 31 w 108"/>
                  <a:gd name="T15" fmla="*/ 44 h 292"/>
                  <a:gd name="T16" fmla="*/ 34 w 108"/>
                  <a:gd name="T17" fmla="*/ 46 h 292"/>
                  <a:gd name="T18" fmla="*/ 46 w 108"/>
                  <a:gd name="T19" fmla="*/ 54 h 292"/>
                  <a:gd name="T20" fmla="*/ 49 w 108"/>
                  <a:gd name="T21" fmla="*/ 56 h 292"/>
                  <a:gd name="T22" fmla="*/ 86 w 108"/>
                  <a:gd name="T23" fmla="*/ 44 h 292"/>
                  <a:gd name="T24" fmla="*/ 100 w 108"/>
                  <a:gd name="T25" fmla="*/ 54 h 292"/>
                  <a:gd name="T26" fmla="*/ 105 w 108"/>
                  <a:gd name="T27" fmla="*/ 57 h 292"/>
                  <a:gd name="T28" fmla="*/ 105 w 108"/>
                  <a:gd name="T29" fmla="*/ 64 h 292"/>
                  <a:gd name="T30" fmla="*/ 100 w 108"/>
                  <a:gd name="T31" fmla="*/ 63 h 292"/>
                  <a:gd name="T32" fmla="*/ 98 w 108"/>
                  <a:gd name="T33" fmla="*/ 57 h 292"/>
                  <a:gd name="T34" fmla="*/ 94 w 108"/>
                  <a:gd name="T35" fmla="*/ 54 h 292"/>
                  <a:gd name="T36" fmla="*/ 87 w 108"/>
                  <a:gd name="T37" fmla="*/ 56 h 292"/>
                  <a:gd name="T38" fmla="*/ 58 w 108"/>
                  <a:gd name="T39" fmla="*/ 72 h 292"/>
                  <a:gd name="T40" fmla="*/ 56 w 108"/>
                  <a:gd name="T41" fmla="*/ 74 h 292"/>
                  <a:gd name="T42" fmla="*/ 53 w 108"/>
                  <a:gd name="T43" fmla="*/ 89 h 292"/>
                  <a:gd name="T44" fmla="*/ 65 w 108"/>
                  <a:gd name="T45" fmla="*/ 121 h 292"/>
                  <a:gd name="T46" fmla="*/ 70 w 108"/>
                  <a:gd name="T47" fmla="*/ 125 h 292"/>
                  <a:gd name="T48" fmla="*/ 69 w 108"/>
                  <a:gd name="T49" fmla="*/ 131 h 292"/>
                  <a:gd name="T50" fmla="*/ 58 w 108"/>
                  <a:gd name="T51" fmla="*/ 156 h 292"/>
                  <a:gd name="T52" fmla="*/ 45 w 108"/>
                  <a:gd name="T53" fmla="*/ 174 h 292"/>
                  <a:gd name="T54" fmla="*/ 31 w 108"/>
                  <a:gd name="T55" fmla="*/ 197 h 292"/>
                  <a:gd name="T56" fmla="*/ 28 w 108"/>
                  <a:gd name="T57" fmla="*/ 205 h 292"/>
                  <a:gd name="T58" fmla="*/ 17 w 108"/>
                  <a:gd name="T59" fmla="*/ 223 h 292"/>
                  <a:gd name="T60" fmla="*/ 16 w 108"/>
                  <a:gd name="T61" fmla="*/ 226 h 292"/>
                  <a:gd name="T62" fmla="*/ 10 w 108"/>
                  <a:gd name="T63" fmla="*/ 252 h 292"/>
                  <a:gd name="T64" fmla="*/ 12 w 108"/>
                  <a:gd name="T65" fmla="*/ 254 h 292"/>
                  <a:gd name="T66" fmla="*/ 14 w 108"/>
                  <a:gd name="T67" fmla="*/ 261 h 292"/>
                  <a:gd name="T68" fmla="*/ 9 w 108"/>
                  <a:gd name="T69" fmla="*/ 272 h 292"/>
                  <a:gd name="T70" fmla="*/ 5 w 108"/>
                  <a:gd name="T71" fmla="*/ 276 h 292"/>
                  <a:gd name="T72" fmla="*/ 7 w 108"/>
                  <a:gd name="T73" fmla="*/ 282 h 292"/>
                  <a:gd name="T74" fmla="*/ 16 w 108"/>
                  <a:gd name="T75" fmla="*/ 292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08" h="292">
                    <a:moveTo>
                      <a:pt x="33" y="0"/>
                    </a:moveTo>
                    <a:lnTo>
                      <a:pt x="19" y="0"/>
                    </a:lnTo>
                    <a:lnTo>
                      <a:pt x="13" y="1"/>
                    </a:lnTo>
                    <a:lnTo>
                      <a:pt x="0" y="8"/>
                    </a:lnTo>
                    <a:lnTo>
                      <a:pt x="0" y="10"/>
                    </a:lnTo>
                    <a:lnTo>
                      <a:pt x="5" y="14"/>
                    </a:lnTo>
                    <a:lnTo>
                      <a:pt x="9" y="21"/>
                    </a:lnTo>
                    <a:lnTo>
                      <a:pt x="12" y="24"/>
                    </a:lnTo>
                    <a:lnTo>
                      <a:pt x="12" y="26"/>
                    </a:lnTo>
                    <a:lnTo>
                      <a:pt x="10" y="29"/>
                    </a:lnTo>
                    <a:lnTo>
                      <a:pt x="7" y="33"/>
                    </a:lnTo>
                    <a:lnTo>
                      <a:pt x="7" y="34"/>
                    </a:lnTo>
                    <a:lnTo>
                      <a:pt x="12" y="39"/>
                    </a:lnTo>
                    <a:lnTo>
                      <a:pt x="17" y="41"/>
                    </a:lnTo>
                    <a:lnTo>
                      <a:pt x="28" y="43"/>
                    </a:lnTo>
                    <a:lnTo>
                      <a:pt x="31" y="44"/>
                    </a:lnTo>
                    <a:lnTo>
                      <a:pt x="33" y="46"/>
                    </a:lnTo>
                    <a:lnTo>
                      <a:pt x="34" y="46"/>
                    </a:lnTo>
                    <a:lnTo>
                      <a:pt x="35" y="49"/>
                    </a:lnTo>
                    <a:lnTo>
                      <a:pt x="46" y="54"/>
                    </a:lnTo>
                    <a:lnTo>
                      <a:pt x="48" y="56"/>
                    </a:lnTo>
                    <a:lnTo>
                      <a:pt x="49" y="56"/>
                    </a:lnTo>
                    <a:lnTo>
                      <a:pt x="83" y="46"/>
                    </a:lnTo>
                    <a:lnTo>
                      <a:pt x="86" y="44"/>
                    </a:lnTo>
                    <a:lnTo>
                      <a:pt x="88" y="46"/>
                    </a:lnTo>
                    <a:lnTo>
                      <a:pt x="100" y="54"/>
                    </a:lnTo>
                    <a:lnTo>
                      <a:pt x="102" y="57"/>
                    </a:lnTo>
                    <a:lnTo>
                      <a:pt x="105" y="57"/>
                    </a:lnTo>
                    <a:lnTo>
                      <a:pt x="108" y="61"/>
                    </a:lnTo>
                    <a:lnTo>
                      <a:pt x="105" y="64"/>
                    </a:lnTo>
                    <a:lnTo>
                      <a:pt x="102" y="64"/>
                    </a:lnTo>
                    <a:lnTo>
                      <a:pt x="100" y="63"/>
                    </a:lnTo>
                    <a:lnTo>
                      <a:pt x="98" y="63"/>
                    </a:lnTo>
                    <a:lnTo>
                      <a:pt x="98" y="57"/>
                    </a:lnTo>
                    <a:lnTo>
                      <a:pt x="95" y="56"/>
                    </a:lnTo>
                    <a:lnTo>
                      <a:pt x="94" y="54"/>
                    </a:lnTo>
                    <a:lnTo>
                      <a:pt x="88" y="54"/>
                    </a:lnTo>
                    <a:lnTo>
                      <a:pt x="87" y="56"/>
                    </a:lnTo>
                    <a:lnTo>
                      <a:pt x="76" y="60"/>
                    </a:lnTo>
                    <a:lnTo>
                      <a:pt x="58" y="72"/>
                    </a:lnTo>
                    <a:lnTo>
                      <a:pt x="56" y="72"/>
                    </a:lnTo>
                    <a:lnTo>
                      <a:pt x="56" y="74"/>
                    </a:lnTo>
                    <a:lnTo>
                      <a:pt x="53" y="84"/>
                    </a:lnTo>
                    <a:lnTo>
                      <a:pt x="53" y="89"/>
                    </a:lnTo>
                    <a:lnTo>
                      <a:pt x="65" y="120"/>
                    </a:lnTo>
                    <a:lnTo>
                      <a:pt x="65" y="121"/>
                    </a:lnTo>
                    <a:lnTo>
                      <a:pt x="67" y="124"/>
                    </a:lnTo>
                    <a:lnTo>
                      <a:pt x="70" y="125"/>
                    </a:lnTo>
                    <a:lnTo>
                      <a:pt x="70" y="128"/>
                    </a:lnTo>
                    <a:lnTo>
                      <a:pt x="69" y="131"/>
                    </a:lnTo>
                    <a:lnTo>
                      <a:pt x="69" y="132"/>
                    </a:lnTo>
                    <a:lnTo>
                      <a:pt x="58" y="156"/>
                    </a:lnTo>
                    <a:lnTo>
                      <a:pt x="56" y="158"/>
                    </a:lnTo>
                    <a:lnTo>
                      <a:pt x="45" y="174"/>
                    </a:lnTo>
                    <a:lnTo>
                      <a:pt x="34" y="195"/>
                    </a:lnTo>
                    <a:lnTo>
                      <a:pt x="31" y="197"/>
                    </a:lnTo>
                    <a:lnTo>
                      <a:pt x="31" y="201"/>
                    </a:lnTo>
                    <a:lnTo>
                      <a:pt x="28" y="205"/>
                    </a:lnTo>
                    <a:lnTo>
                      <a:pt x="28" y="208"/>
                    </a:lnTo>
                    <a:lnTo>
                      <a:pt x="17" y="223"/>
                    </a:lnTo>
                    <a:lnTo>
                      <a:pt x="16" y="223"/>
                    </a:lnTo>
                    <a:lnTo>
                      <a:pt x="16" y="226"/>
                    </a:lnTo>
                    <a:lnTo>
                      <a:pt x="10" y="247"/>
                    </a:lnTo>
                    <a:lnTo>
                      <a:pt x="10" y="252"/>
                    </a:lnTo>
                    <a:lnTo>
                      <a:pt x="12" y="252"/>
                    </a:lnTo>
                    <a:lnTo>
                      <a:pt x="12" y="254"/>
                    </a:lnTo>
                    <a:lnTo>
                      <a:pt x="14" y="257"/>
                    </a:lnTo>
                    <a:lnTo>
                      <a:pt x="14" y="261"/>
                    </a:lnTo>
                    <a:lnTo>
                      <a:pt x="12" y="271"/>
                    </a:lnTo>
                    <a:lnTo>
                      <a:pt x="9" y="272"/>
                    </a:lnTo>
                    <a:lnTo>
                      <a:pt x="9" y="273"/>
                    </a:lnTo>
                    <a:lnTo>
                      <a:pt x="5" y="276"/>
                    </a:lnTo>
                    <a:lnTo>
                      <a:pt x="3" y="278"/>
                    </a:lnTo>
                    <a:lnTo>
                      <a:pt x="7" y="282"/>
                    </a:lnTo>
                    <a:lnTo>
                      <a:pt x="7" y="283"/>
                    </a:lnTo>
                    <a:lnTo>
                      <a:pt x="16" y="29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05" name="Freeform 1841">
                <a:extLst>
                  <a:ext uri="{FF2B5EF4-FFF2-40B4-BE49-F238E27FC236}">
                    <a16:creationId xmlns:a16="http://schemas.microsoft.com/office/drawing/2014/main" id="{589BA611-BAF1-8808-BAE6-8F23147544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1" y="2464"/>
                <a:ext cx="47" cy="20"/>
              </a:xfrm>
              <a:custGeom>
                <a:avLst/>
                <a:gdLst>
                  <a:gd name="T0" fmla="*/ 0 w 189"/>
                  <a:gd name="T1" fmla="*/ 24 h 78"/>
                  <a:gd name="T2" fmla="*/ 10 w 189"/>
                  <a:gd name="T3" fmla="*/ 28 h 78"/>
                  <a:gd name="T4" fmla="*/ 23 w 189"/>
                  <a:gd name="T5" fmla="*/ 31 h 78"/>
                  <a:gd name="T6" fmla="*/ 25 w 189"/>
                  <a:gd name="T7" fmla="*/ 31 h 78"/>
                  <a:gd name="T8" fmla="*/ 33 w 189"/>
                  <a:gd name="T9" fmla="*/ 28 h 78"/>
                  <a:gd name="T10" fmla="*/ 37 w 189"/>
                  <a:gd name="T11" fmla="*/ 25 h 78"/>
                  <a:gd name="T12" fmla="*/ 43 w 189"/>
                  <a:gd name="T13" fmla="*/ 13 h 78"/>
                  <a:gd name="T14" fmla="*/ 46 w 189"/>
                  <a:gd name="T15" fmla="*/ 0 h 78"/>
                  <a:gd name="T16" fmla="*/ 55 w 189"/>
                  <a:gd name="T17" fmla="*/ 8 h 78"/>
                  <a:gd name="T18" fmla="*/ 64 w 189"/>
                  <a:gd name="T19" fmla="*/ 14 h 78"/>
                  <a:gd name="T20" fmla="*/ 67 w 189"/>
                  <a:gd name="T21" fmla="*/ 17 h 78"/>
                  <a:gd name="T22" fmla="*/ 68 w 189"/>
                  <a:gd name="T23" fmla="*/ 17 h 78"/>
                  <a:gd name="T24" fmla="*/ 67 w 189"/>
                  <a:gd name="T25" fmla="*/ 18 h 78"/>
                  <a:gd name="T26" fmla="*/ 61 w 189"/>
                  <a:gd name="T27" fmla="*/ 28 h 78"/>
                  <a:gd name="T28" fmla="*/ 54 w 189"/>
                  <a:gd name="T29" fmla="*/ 35 h 78"/>
                  <a:gd name="T30" fmla="*/ 54 w 189"/>
                  <a:gd name="T31" fmla="*/ 36 h 78"/>
                  <a:gd name="T32" fmla="*/ 55 w 189"/>
                  <a:gd name="T33" fmla="*/ 38 h 78"/>
                  <a:gd name="T34" fmla="*/ 61 w 189"/>
                  <a:gd name="T35" fmla="*/ 42 h 78"/>
                  <a:gd name="T36" fmla="*/ 62 w 189"/>
                  <a:gd name="T37" fmla="*/ 42 h 78"/>
                  <a:gd name="T38" fmla="*/ 68 w 189"/>
                  <a:gd name="T39" fmla="*/ 43 h 78"/>
                  <a:gd name="T40" fmla="*/ 69 w 189"/>
                  <a:gd name="T41" fmla="*/ 43 h 78"/>
                  <a:gd name="T42" fmla="*/ 75 w 189"/>
                  <a:gd name="T43" fmla="*/ 45 h 78"/>
                  <a:gd name="T44" fmla="*/ 80 w 189"/>
                  <a:gd name="T45" fmla="*/ 43 h 78"/>
                  <a:gd name="T46" fmla="*/ 103 w 189"/>
                  <a:gd name="T47" fmla="*/ 43 h 78"/>
                  <a:gd name="T48" fmla="*/ 124 w 189"/>
                  <a:gd name="T49" fmla="*/ 46 h 78"/>
                  <a:gd name="T50" fmla="*/ 139 w 189"/>
                  <a:gd name="T51" fmla="*/ 50 h 78"/>
                  <a:gd name="T52" fmla="*/ 145 w 189"/>
                  <a:gd name="T53" fmla="*/ 54 h 78"/>
                  <a:gd name="T54" fmla="*/ 146 w 189"/>
                  <a:gd name="T55" fmla="*/ 54 h 78"/>
                  <a:gd name="T56" fmla="*/ 146 w 189"/>
                  <a:gd name="T57" fmla="*/ 56 h 78"/>
                  <a:gd name="T58" fmla="*/ 147 w 189"/>
                  <a:gd name="T59" fmla="*/ 56 h 78"/>
                  <a:gd name="T60" fmla="*/ 156 w 189"/>
                  <a:gd name="T61" fmla="*/ 53 h 78"/>
                  <a:gd name="T62" fmla="*/ 159 w 189"/>
                  <a:gd name="T63" fmla="*/ 53 h 78"/>
                  <a:gd name="T64" fmla="*/ 164 w 189"/>
                  <a:gd name="T65" fmla="*/ 57 h 78"/>
                  <a:gd name="T66" fmla="*/ 174 w 189"/>
                  <a:gd name="T67" fmla="*/ 61 h 78"/>
                  <a:gd name="T68" fmla="*/ 175 w 189"/>
                  <a:gd name="T69" fmla="*/ 61 h 78"/>
                  <a:gd name="T70" fmla="*/ 178 w 189"/>
                  <a:gd name="T71" fmla="*/ 63 h 78"/>
                  <a:gd name="T72" fmla="*/ 180 w 189"/>
                  <a:gd name="T73" fmla="*/ 64 h 78"/>
                  <a:gd name="T74" fmla="*/ 188 w 189"/>
                  <a:gd name="T75" fmla="*/ 75 h 78"/>
                  <a:gd name="T76" fmla="*/ 189 w 189"/>
                  <a:gd name="T77" fmla="*/ 78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89" h="78">
                    <a:moveTo>
                      <a:pt x="0" y="24"/>
                    </a:moveTo>
                    <a:lnTo>
                      <a:pt x="10" y="28"/>
                    </a:lnTo>
                    <a:lnTo>
                      <a:pt x="23" y="31"/>
                    </a:lnTo>
                    <a:lnTo>
                      <a:pt x="25" y="31"/>
                    </a:lnTo>
                    <a:lnTo>
                      <a:pt x="33" y="28"/>
                    </a:lnTo>
                    <a:lnTo>
                      <a:pt x="37" y="25"/>
                    </a:lnTo>
                    <a:lnTo>
                      <a:pt x="43" y="13"/>
                    </a:lnTo>
                    <a:lnTo>
                      <a:pt x="46" y="0"/>
                    </a:lnTo>
                    <a:lnTo>
                      <a:pt x="55" y="8"/>
                    </a:lnTo>
                    <a:lnTo>
                      <a:pt x="64" y="14"/>
                    </a:lnTo>
                    <a:lnTo>
                      <a:pt x="67" y="17"/>
                    </a:lnTo>
                    <a:lnTo>
                      <a:pt x="68" y="17"/>
                    </a:lnTo>
                    <a:lnTo>
                      <a:pt x="67" y="18"/>
                    </a:lnTo>
                    <a:lnTo>
                      <a:pt x="61" y="28"/>
                    </a:lnTo>
                    <a:lnTo>
                      <a:pt x="54" y="35"/>
                    </a:lnTo>
                    <a:lnTo>
                      <a:pt x="54" y="36"/>
                    </a:lnTo>
                    <a:lnTo>
                      <a:pt x="55" y="38"/>
                    </a:lnTo>
                    <a:lnTo>
                      <a:pt x="61" y="42"/>
                    </a:lnTo>
                    <a:lnTo>
                      <a:pt x="62" y="42"/>
                    </a:lnTo>
                    <a:lnTo>
                      <a:pt x="68" y="43"/>
                    </a:lnTo>
                    <a:lnTo>
                      <a:pt x="69" y="43"/>
                    </a:lnTo>
                    <a:lnTo>
                      <a:pt x="75" y="45"/>
                    </a:lnTo>
                    <a:lnTo>
                      <a:pt x="80" y="43"/>
                    </a:lnTo>
                    <a:lnTo>
                      <a:pt x="103" y="43"/>
                    </a:lnTo>
                    <a:lnTo>
                      <a:pt x="124" y="46"/>
                    </a:lnTo>
                    <a:lnTo>
                      <a:pt x="139" y="50"/>
                    </a:lnTo>
                    <a:lnTo>
                      <a:pt x="145" y="54"/>
                    </a:lnTo>
                    <a:lnTo>
                      <a:pt x="146" y="54"/>
                    </a:lnTo>
                    <a:lnTo>
                      <a:pt x="146" y="56"/>
                    </a:lnTo>
                    <a:lnTo>
                      <a:pt x="147" y="56"/>
                    </a:lnTo>
                    <a:lnTo>
                      <a:pt x="156" y="53"/>
                    </a:lnTo>
                    <a:lnTo>
                      <a:pt x="159" y="53"/>
                    </a:lnTo>
                    <a:lnTo>
                      <a:pt x="164" y="57"/>
                    </a:lnTo>
                    <a:lnTo>
                      <a:pt x="174" y="61"/>
                    </a:lnTo>
                    <a:lnTo>
                      <a:pt x="175" y="61"/>
                    </a:lnTo>
                    <a:lnTo>
                      <a:pt x="178" y="63"/>
                    </a:lnTo>
                    <a:lnTo>
                      <a:pt x="180" y="64"/>
                    </a:lnTo>
                    <a:lnTo>
                      <a:pt x="188" y="75"/>
                    </a:lnTo>
                    <a:lnTo>
                      <a:pt x="189" y="7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06" name="Freeform 1842">
                <a:extLst>
                  <a:ext uri="{FF2B5EF4-FFF2-40B4-BE49-F238E27FC236}">
                    <a16:creationId xmlns:a16="http://schemas.microsoft.com/office/drawing/2014/main" id="{7CFAEAE7-7AE1-EE8B-EEEE-FE24799382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9" y="2449"/>
                <a:ext cx="52" cy="36"/>
              </a:xfrm>
              <a:custGeom>
                <a:avLst/>
                <a:gdLst>
                  <a:gd name="T0" fmla="*/ 0 w 209"/>
                  <a:gd name="T1" fmla="*/ 144 h 144"/>
                  <a:gd name="T2" fmla="*/ 13 w 209"/>
                  <a:gd name="T3" fmla="*/ 139 h 144"/>
                  <a:gd name="T4" fmla="*/ 18 w 209"/>
                  <a:gd name="T5" fmla="*/ 136 h 144"/>
                  <a:gd name="T6" fmla="*/ 26 w 209"/>
                  <a:gd name="T7" fmla="*/ 127 h 144"/>
                  <a:gd name="T8" fmla="*/ 27 w 209"/>
                  <a:gd name="T9" fmla="*/ 125 h 144"/>
                  <a:gd name="T10" fmla="*/ 37 w 209"/>
                  <a:gd name="T11" fmla="*/ 111 h 144"/>
                  <a:gd name="T12" fmla="*/ 63 w 209"/>
                  <a:gd name="T13" fmla="*/ 96 h 144"/>
                  <a:gd name="T14" fmla="*/ 78 w 209"/>
                  <a:gd name="T15" fmla="*/ 91 h 144"/>
                  <a:gd name="T16" fmla="*/ 86 w 209"/>
                  <a:gd name="T17" fmla="*/ 100 h 144"/>
                  <a:gd name="T18" fmla="*/ 86 w 209"/>
                  <a:gd name="T19" fmla="*/ 103 h 144"/>
                  <a:gd name="T20" fmla="*/ 87 w 209"/>
                  <a:gd name="T21" fmla="*/ 105 h 144"/>
                  <a:gd name="T22" fmla="*/ 87 w 209"/>
                  <a:gd name="T23" fmla="*/ 107 h 144"/>
                  <a:gd name="T24" fmla="*/ 86 w 209"/>
                  <a:gd name="T25" fmla="*/ 116 h 144"/>
                  <a:gd name="T26" fmla="*/ 89 w 209"/>
                  <a:gd name="T27" fmla="*/ 122 h 144"/>
                  <a:gd name="T28" fmla="*/ 90 w 209"/>
                  <a:gd name="T29" fmla="*/ 120 h 144"/>
                  <a:gd name="T30" fmla="*/ 93 w 209"/>
                  <a:gd name="T31" fmla="*/ 116 h 144"/>
                  <a:gd name="T32" fmla="*/ 92 w 209"/>
                  <a:gd name="T33" fmla="*/ 115 h 144"/>
                  <a:gd name="T34" fmla="*/ 86 w 209"/>
                  <a:gd name="T35" fmla="*/ 96 h 144"/>
                  <a:gd name="T36" fmla="*/ 86 w 209"/>
                  <a:gd name="T37" fmla="*/ 93 h 144"/>
                  <a:gd name="T38" fmla="*/ 100 w 209"/>
                  <a:gd name="T39" fmla="*/ 82 h 144"/>
                  <a:gd name="T40" fmla="*/ 101 w 209"/>
                  <a:gd name="T41" fmla="*/ 82 h 144"/>
                  <a:gd name="T42" fmla="*/ 103 w 209"/>
                  <a:gd name="T43" fmla="*/ 80 h 144"/>
                  <a:gd name="T44" fmla="*/ 113 w 209"/>
                  <a:gd name="T45" fmla="*/ 82 h 144"/>
                  <a:gd name="T46" fmla="*/ 121 w 209"/>
                  <a:gd name="T47" fmla="*/ 82 h 144"/>
                  <a:gd name="T48" fmla="*/ 123 w 209"/>
                  <a:gd name="T49" fmla="*/ 86 h 144"/>
                  <a:gd name="T50" fmla="*/ 123 w 209"/>
                  <a:gd name="T51" fmla="*/ 89 h 144"/>
                  <a:gd name="T52" fmla="*/ 124 w 209"/>
                  <a:gd name="T53" fmla="*/ 91 h 144"/>
                  <a:gd name="T54" fmla="*/ 125 w 209"/>
                  <a:gd name="T55" fmla="*/ 93 h 144"/>
                  <a:gd name="T56" fmla="*/ 137 w 209"/>
                  <a:gd name="T57" fmla="*/ 80 h 144"/>
                  <a:gd name="T58" fmla="*/ 138 w 209"/>
                  <a:gd name="T59" fmla="*/ 79 h 144"/>
                  <a:gd name="T60" fmla="*/ 138 w 209"/>
                  <a:gd name="T61" fmla="*/ 77 h 144"/>
                  <a:gd name="T62" fmla="*/ 134 w 209"/>
                  <a:gd name="T63" fmla="*/ 73 h 144"/>
                  <a:gd name="T64" fmla="*/ 131 w 209"/>
                  <a:gd name="T65" fmla="*/ 72 h 144"/>
                  <a:gd name="T66" fmla="*/ 131 w 209"/>
                  <a:gd name="T67" fmla="*/ 70 h 144"/>
                  <a:gd name="T68" fmla="*/ 130 w 209"/>
                  <a:gd name="T69" fmla="*/ 66 h 144"/>
                  <a:gd name="T70" fmla="*/ 130 w 209"/>
                  <a:gd name="T71" fmla="*/ 63 h 144"/>
                  <a:gd name="T72" fmla="*/ 132 w 209"/>
                  <a:gd name="T73" fmla="*/ 55 h 144"/>
                  <a:gd name="T74" fmla="*/ 128 w 209"/>
                  <a:gd name="T75" fmla="*/ 38 h 144"/>
                  <a:gd name="T76" fmla="*/ 130 w 209"/>
                  <a:gd name="T77" fmla="*/ 37 h 144"/>
                  <a:gd name="T78" fmla="*/ 137 w 209"/>
                  <a:gd name="T79" fmla="*/ 33 h 144"/>
                  <a:gd name="T80" fmla="*/ 141 w 209"/>
                  <a:gd name="T81" fmla="*/ 37 h 144"/>
                  <a:gd name="T82" fmla="*/ 143 w 209"/>
                  <a:gd name="T83" fmla="*/ 37 h 144"/>
                  <a:gd name="T84" fmla="*/ 150 w 209"/>
                  <a:gd name="T85" fmla="*/ 43 h 144"/>
                  <a:gd name="T86" fmla="*/ 168 w 209"/>
                  <a:gd name="T87" fmla="*/ 56 h 144"/>
                  <a:gd name="T88" fmla="*/ 177 w 209"/>
                  <a:gd name="T89" fmla="*/ 34 h 144"/>
                  <a:gd name="T90" fmla="*/ 183 w 209"/>
                  <a:gd name="T91" fmla="*/ 30 h 144"/>
                  <a:gd name="T92" fmla="*/ 184 w 209"/>
                  <a:gd name="T93" fmla="*/ 29 h 144"/>
                  <a:gd name="T94" fmla="*/ 188 w 209"/>
                  <a:gd name="T95" fmla="*/ 14 h 144"/>
                  <a:gd name="T96" fmla="*/ 195 w 209"/>
                  <a:gd name="T97" fmla="*/ 0 h 144"/>
                  <a:gd name="T98" fmla="*/ 206 w 209"/>
                  <a:gd name="T99" fmla="*/ 7 h 144"/>
                  <a:gd name="T100" fmla="*/ 209 w 209"/>
                  <a:gd name="T101" fmla="*/ 7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09" h="144">
                    <a:moveTo>
                      <a:pt x="0" y="144"/>
                    </a:moveTo>
                    <a:lnTo>
                      <a:pt x="13" y="139"/>
                    </a:lnTo>
                    <a:lnTo>
                      <a:pt x="18" y="136"/>
                    </a:lnTo>
                    <a:lnTo>
                      <a:pt x="26" y="127"/>
                    </a:lnTo>
                    <a:lnTo>
                      <a:pt x="27" y="125"/>
                    </a:lnTo>
                    <a:lnTo>
                      <a:pt x="37" y="111"/>
                    </a:lnTo>
                    <a:lnTo>
                      <a:pt x="63" y="96"/>
                    </a:lnTo>
                    <a:lnTo>
                      <a:pt x="78" y="91"/>
                    </a:lnTo>
                    <a:lnTo>
                      <a:pt x="86" y="100"/>
                    </a:lnTo>
                    <a:lnTo>
                      <a:pt x="86" y="103"/>
                    </a:lnTo>
                    <a:lnTo>
                      <a:pt x="87" y="105"/>
                    </a:lnTo>
                    <a:lnTo>
                      <a:pt x="87" y="107"/>
                    </a:lnTo>
                    <a:lnTo>
                      <a:pt x="86" y="116"/>
                    </a:lnTo>
                    <a:lnTo>
                      <a:pt x="89" y="122"/>
                    </a:lnTo>
                    <a:lnTo>
                      <a:pt x="90" y="120"/>
                    </a:lnTo>
                    <a:lnTo>
                      <a:pt x="93" y="116"/>
                    </a:lnTo>
                    <a:lnTo>
                      <a:pt x="92" y="115"/>
                    </a:lnTo>
                    <a:lnTo>
                      <a:pt x="86" y="96"/>
                    </a:lnTo>
                    <a:lnTo>
                      <a:pt x="86" y="93"/>
                    </a:lnTo>
                    <a:lnTo>
                      <a:pt x="100" y="82"/>
                    </a:lnTo>
                    <a:lnTo>
                      <a:pt x="101" y="82"/>
                    </a:lnTo>
                    <a:lnTo>
                      <a:pt x="103" y="80"/>
                    </a:lnTo>
                    <a:lnTo>
                      <a:pt x="113" y="82"/>
                    </a:lnTo>
                    <a:lnTo>
                      <a:pt x="121" y="82"/>
                    </a:lnTo>
                    <a:lnTo>
                      <a:pt x="123" y="86"/>
                    </a:lnTo>
                    <a:lnTo>
                      <a:pt x="123" y="89"/>
                    </a:lnTo>
                    <a:lnTo>
                      <a:pt x="124" y="91"/>
                    </a:lnTo>
                    <a:lnTo>
                      <a:pt x="125" y="93"/>
                    </a:lnTo>
                    <a:lnTo>
                      <a:pt x="137" y="80"/>
                    </a:lnTo>
                    <a:lnTo>
                      <a:pt x="138" y="79"/>
                    </a:lnTo>
                    <a:lnTo>
                      <a:pt x="138" y="77"/>
                    </a:lnTo>
                    <a:lnTo>
                      <a:pt x="134" y="73"/>
                    </a:lnTo>
                    <a:lnTo>
                      <a:pt x="131" y="72"/>
                    </a:lnTo>
                    <a:lnTo>
                      <a:pt x="131" y="70"/>
                    </a:lnTo>
                    <a:lnTo>
                      <a:pt x="130" y="66"/>
                    </a:lnTo>
                    <a:lnTo>
                      <a:pt x="130" y="63"/>
                    </a:lnTo>
                    <a:lnTo>
                      <a:pt x="132" y="55"/>
                    </a:lnTo>
                    <a:lnTo>
                      <a:pt x="128" y="38"/>
                    </a:lnTo>
                    <a:lnTo>
                      <a:pt x="130" y="37"/>
                    </a:lnTo>
                    <a:lnTo>
                      <a:pt x="137" y="33"/>
                    </a:lnTo>
                    <a:lnTo>
                      <a:pt x="141" y="37"/>
                    </a:lnTo>
                    <a:lnTo>
                      <a:pt x="143" y="37"/>
                    </a:lnTo>
                    <a:lnTo>
                      <a:pt x="150" y="43"/>
                    </a:lnTo>
                    <a:lnTo>
                      <a:pt x="168" y="56"/>
                    </a:lnTo>
                    <a:lnTo>
                      <a:pt x="177" y="34"/>
                    </a:lnTo>
                    <a:lnTo>
                      <a:pt x="183" y="30"/>
                    </a:lnTo>
                    <a:lnTo>
                      <a:pt x="184" y="29"/>
                    </a:lnTo>
                    <a:lnTo>
                      <a:pt x="188" y="14"/>
                    </a:lnTo>
                    <a:lnTo>
                      <a:pt x="195" y="0"/>
                    </a:lnTo>
                    <a:lnTo>
                      <a:pt x="206" y="7"/>
                    </a:lnTo>
                    <a:lnTo>
                      <a:pt x="209" y="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07" name="Freeform 1843">
                <a:extLst>
                  <a:ext uri="{FF2B5EF4-FFF2-40B4-BE49-F238E27FC236}">
                    <a16:creationId xmlns:a16="http://schemas.microsoft.com/office/drawing/2014/main" id="{93DC4628-909B-AC17-846A-7115A3313F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9" y="2486"/>
                <a:ext cx="15" cy="46"/>
              </a:xfrm>
              <a:custGeom>
                <a:avLst/>
                <a:gdLst>
                  <a:gd name="T0" fmla="*/ 0 w 58"/>
                  <a:gd name="T1" fmla="*/ 186 h 186"/>
                  <a:gd name="T2" fmla="*/ 2 w 58"/>
                  <a:gd name="T3" fmla="*/ 183 h 186"/>
                  <a:gd name="T4" fmla="*/ 3 w 58"/>
                  <a:gd name="T5" fmla="*/ 182 h 186"/>
                  <a:gd name="T6" fmla="*/ 9 w 58"/>
                  <a:gd name="T7" fmla="*/ 157 h 186"/>
                  <a:gd name="T8" fmla="*/ 13 w 58"/>
                  <a:gd name="T9" fmla="*/ 148 h 186"/>
                  <a:gd name="T10" fmla="*/ 13 w 58"/>
                  <a:gd name="T11" fmla="*/ 144 h 186"/>
                  <a:gd name="T12" fmla="*/ 16 w 58"/>
                  <a:gd name="T13" fmla="*/ 129 h 186"/>
                  <a:gd name="T14" fmla="*/ 16 w 58"/>
                  <a:gd name="T15" fmla="*/ 124 h 186"/>
                  <a:gd name="T16" fmla="*/ 17 w 58"/>
                  <a:gd name="T17" fmla="*/ 122 h 186"/>
                  <a:gd name="T18" fmla="*/ 20 w 58"/>
                  <a:gd name="T19" fmla="*/ 120 h 186"/>
                  <a:gd name="T20" fmla="*/ 26 w 58"/>
                  <a:gd name="T21" fmla="*/ 109 h 186"/>
                  <a:gd name="T22" fmla="*/ 23 w 58"/>
                  <a:gd name="T23" fmla="*/ 101 h 186"/>
                  <a:gd name="T24" fmla="*/ 23 w 58"/>
                  <a:gd name="T25" fmla="*/ 92 h 186"/>
                  <a:gd name="T26" fmla="*/ 27 w 58"/>
                  <a:gd name="T27" fmla="*/ 84 h 186"/>
                  <a:gd name="T28" fmla="*/ 27 w 58"/>
                  <a:gd name="T29" fmla="*/ 81 h 186"/>
                  <a:gd name="T30" fmla="*/ 30 w 58"/>
                  <a:gd name="T31" fmla="*/ 73 h 186"/>
                  <a:gd name="T32" fmla="*/ 30 w 58"/>
                  <a:gd name="T33" fmla="*/ 67 h 186"/>
                  <a:gd name="T34" fmla="*/ 31 w 58"/>
                  <a:gd name="T35" fmla="*/ 66 h 186"/>
                  <a:gd name="T36" fmla="*/ 35 w 58"/>
                  <a:gd name="T37" fmla="*/ 57 h 186"/>
                  <a:gd name="T38" fmla="*/ 41 w 58"/>
                  <a:gd name="T39" fmla="*/ 52 h 186"/>
                  <a:gd name="T40" fmla="*/ 44 w 58"/>
                  <a:gd name="T41" fmla="*/ 46 h 186"/>
                  <a:gd name="T42" fmla="*/ 53 w 58"/>
                  <a:gd name="T43" fmla="*/ 21 h 186"/>
                  <a:gd name="T44" fmla="*/ 56 w 58"/>
                  <a:gd name="T45" fmla="*/ 16 h 186"/>
                  <a:gd name="T46" fmla="*/ 56 w 58"/>
                  <a:gd name="T47" fmla="*/ 11 h 186"/>
                  <a:gd name="T48" fmla="*/ 58 w 58"/>
                  <a:gd name="T49" fmla="*/ 10 h 186"/>
                  <a:gd name="T50" fmla="*/ 53 w 58"/>
                  <a:gd name="T51" fmla="*/ 6 h 186"/>
                  <a:gd name="T52" fmla="*/ 53 w 58"/>
                  <a:gd name="T53" fmla="*/ 4 h 186"/>
                  <a:gd name="T54" fmla="*/ 51 w 58"/>
                  <a:gd name="T55" fmla="*/ 2 h 186"/>
                  <a:gd name="T56" fmla="*/ 47 w 58"/>
                  <a:gd name="T57" fmla="*/ 2 h 186"/>
                  <a:gd name="T58" fmla="*/ 43 w 58"/>
                  <a:gd name="T59" fmla="*/ 0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58" h="186">
                    <a:moveTo>
                      <a:pt x="0" y="186"/>
                    </a:moveTo>
                    <a:lnTo>
                      <a:pt x="2" y="183"/>
                    </a:lnTo>
                    <a:lnTo>
                      <a:pt x="3" y="182"/>
                    </a:lnTo>
                    <a:lnTo>
                      <a:pt x="9" y="157"/>
                    </a:lnTo>
                    <a:lnTo>
                      <a:pt x="13" y="148"/>
                    </a:lnTo>
                    <a:lnTo>
                      <a:pt x="13" y="144"/>
                    </a:lnTo>
                    <a:lnTo>
                      <a:pt x="16" y="129"/>
                    </a:lnTo>
                    <a:lnTo>
                      <a:pt x="16" y="124"/>
                    </a:lnTo>
                    <a:lnTo>
                      <a:pt x="17" y="122"/>
                    </a:lnTo>
                    <a:lnTo>
                      <a:pt x="20" y="120"/>
                    </a:lnTo>
                    <a:lnTo>
                      <a:pt x="26" y="109"/>
                    </a:lnTo>
                    <a:lnTo>
                      <a:pt x="23" y="101"/>
                    </a:lnTo>
                    <a:lnTo>
                      <a:pt x="23" y="92"/>
                    </a:lnTo>
                    <a:lnTo>
                      <a:pt x="27" y="84"/>
                    </a:lnTo>
                    <a:lnTo>
                      <a:pt x="27" y="81"/>
                    </a:lnTo>
                    <a:lnTo>
                      <a:pt x="30" y="73"/>
                    </a:lnTo>
                    <a:lnTo>
                      <a:pt x="30" y="67"/>
                    </a:lnTo>
                    <a:lnTo>
                      <a:pt x="31" y="66"/>
                    </a:lnTo>
                    <a:lnTo>
                      <a:pt x="35" y="57"/>
                    </a:lnTo>
                    <a:lnTo>
                      <a:pt x="41" y="52"/>
                    </a:lnTo>
                    <a:lnTo>
                      <a:pt x="44" y="46"/>
                    </a:lnTo>
                    <a:lnTo>
                      <a:pt x="53" y="21"/>
                    </a:lnTo>
                    <a:lnTo>
                      <a:pt x="56" y="16"/>
                    </a:lnTo>
                    <a:lnTo>
                      <a:pt x="56" y="11"/>
                    </a:lnTo>
                    <a:lnTo>
                      <a:pt x="58" y="10"/>
                    </a:lnTo>
                    <a:lnTo>
                      <a:pt x="53" y="6"/>
                    </a:lnTo>
                    <a:lnTo>
                      <a:pt x="53" y="4"/>
                    </a:lnTo>
                    <a:lnTo>
                      <a:pt x="51" y="2"/>
                    </a:lnTo>
                    <a:lnTo>
                      <a:pt x="47" y="2"/>
                    </a:lnTo>
                    <a:lnTo>
                      <a:pt x="43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08" name="Line 1844">
                <a:extLst>
                  <a:ext uri="{FF2B5EF4-FFF2-40B4-BE49-F238E27FC236}">
                    <a16:creationId xmlns:a16="http://schemas.microsoft.com/office/drawing/2014/main" id="{7B0D9C69-725E-6E09-8CB3-64027066EF8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5249" y="2485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09" name="Line 1845">
                <a:extLst>
                  <a:ext uri="{FF2B5EF4-FFF2-40B4-BE49-F238E27FC236}">
                    <a16:creationId xmlns:a16="http://schemas.microsoft.com/office/drawing/2014/main" id="{D8FCE0D3-B2E7-389F-686E-A6917C93477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5248" y="2484"/>
                <a:ext cx="2" cy="2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10" name="Line 1846">
                <a:extLst>
                  <a:ext uri="{FF2B5EF4-FFF2-40B4-BE49-F238E27FC236}">
                    <a16:creationId xmlns:a16="http://schemas.microsoft.com/office/drawing/2014/main" id="{B7F3F46F-B229-F1C9-99C7-691AA30F9A5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248" y="248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11" name="Freeform 1847">
                <a:extLst>
                  <a:ext uri="{FF2B5EF4-FFF2-40B4-BE49-F238E27FC236}">
                    <a16:creationId xmlns:a16="http://schemas.microsoft.com/office/drawing/2014/main" id="{D535F8CF-92B9-73AE-78C0-BF5189A8CB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52" y="2268"/>
                <a:ext cx="36" cy="81"/>
              </a:xfrm>
              <a:custGeom>
                <a:avLst/>
                <a:gdLst>
                  <a:gd name="T0" fmla="*/ 130 w 142"/>
                  <a:gd name="T1" fmla="*/ 18 h 324"/>
                  <a:gd name="T2" fmla="*/ 128 w 142"/>
                  <a:gd name="T3" fmla="*/ 20 h 324"/>
                  <a:gd name="T4" fmla="*/ 120 w 142"/>
                  <a:gd name="T5" fmla="*/ 24 h 324"/>
                  <a:gd name="T6" fmla="*/ 109 w 142"/>
                  <a:gd name="T7" fmla="*/ 32 h 324"/>
                  <a:gd name="T8" fmla="*/ 108 w 142"/>
                  <a:gd name="T9" fmla="*/ 34 h 324"/>
                  <a:gd name="T10" fmla="*/ 102 w 142"/>
                  <a:gd name="T11" fmla="*/ 48 h 324"/>
                  <a:gd name="T12" fmla="*/ 103 w 142"/>
                  <a:gd name="T13" fmla="*/ 55 h 324"/>
                  <a:gd name="T14" fmla="*/ 102 w 142"/>
                  <a:gd name="T15" fmla="*/ 67 h 324"/>
                  <a:gd name="T16" fmla="*/ 100 w 142"/>
                  <a:gd name="T17" fmla="*/ 77 h 324"/>
                  <a:gd name="T18" fmla="*/ 93 w 142"/>
                  <a:gd name="T19" fmla="*/ 95 h 324"/>
                  <a:gd name="T20" fmla="*/ 93 w 142"/>
                  <a:gd name="T21" fmla="*/ 109 h 324"/>
                  <a:gd name="T22" fmla="*/ 95 w 142"/>
                  <a:gd name="T23" fmla="*/ 116 h 324"/>
                  <a:gd name="T24" fmla="*/ 65 w 142"/>
                  <a:gd name="T25" fmla="*/ 110 h 324"/>
                  <a:gd name="T26" fmla="*/ 57 w 142"/>
                  <a:gd name="T27" fmla="*/ 106 h 324"/>
                  <a:gd name="T28" fmla="*/ 46 w 142"/>
                  <a:gd name="T29" fmla="*/ 101 h 324"/>
                  <a:gd name="T30" fmla="*/ 43 w 142"/>
                  <a:gd name="T31" fmla="*/ 103 h 324"/>
                  <a:gd name="T32" fmla="*/ 39 w 142"/>
                  <a:gd name="T33" fmla="*/ 110 h 324"/>
                  <a:gd name="T34" fmla="*/ 32 w 142"/>
                  <a:gd name="T35" fmla="*/ 120 h 324"/>
                  <a:gd name="T36" fmla="*/ 4 w 142"/>
                  <a:gd name="T37" fmla="*/ 133 h 324"/>
                  <a:gd name="T38" fmla="*/ 5 w 142"/>
                  <a:gd name="T39" fmla="*/ 138 h 324"/>
                  <a:gd name="T40" fmla="*/ 4 w 142"/>
                  <a:gd name="T41" fmla="*/ 145 h 324"/>
                  <a:gd name="T42" fmla="*/ 0 w 142"/>
                  <a:gd name="T43" fmla="*/ 154 h 324"/>
                  <a:gd name="T44" fmla="*/ 5 w 142"/>
                  <a:gd name="T45" fmla="*/ 162 h 324"/>
                  <a:gd name="T46" fmla="*/ 11 w 142"/>
                  <a:gd name="T47" fmla="*/ 167 h 324"/>
                  <a:gd name="T48" fmla="*/ 10 w 142"/>
                  <a:gd name="T49" fmla="*/ 189 h 324"/>
                  <a:gd name="T50" fmla="*/ 5 w 142"/>
                  <a:gd name="T51" fmla="*/ 200 h 324"/>
                  <a:gd name="T52" fmla="*/ 7 w 142"/>
                  <a:gd name="T53" fmla="*/ 210 h 324"/>
                  <a:gd name="T54" fmla="*/ 8 w 142"/>
                  <a:gd name="T55" fmla="*/ 218 h 324"/>
                  <a:gd name="T56" fmla="*/ 25 w 142"/>
                  <a:gd name="T57" fmla="*/ 253 h 324"/>
                  <a:gd name="T58" fmla="*/ 49 w 142"/>
                  <a:gd name="T59" fmla="*/ 260 h 324"/>
                  <a:gd name="T60" fmla="*/ 79 w 142"/>
                  <a:gd name="T61" fmla="*/ 282 h 324"/>
                  <a:gd name="T62" fmla="*/ 115 w 142"/>
                  <a:gd name="T63" fmla="*/ 296 h 324"/>
                  <a:gd name="T64" fmla="*/ 124 w 142"/>
                  <a:gd name="T65" fmla="*/ 311 h 324"/>
                  <a:gd name="T66" fmla="*/ 135 w 142"/>
                  <a:gd name="T67" fmla="*/ 318 h 324"/>
                  <a:gd name="T68" fmla="*/ 139 w 142"/>
                  <a:gd name="T69" fmla="*/ 320 h 324"/>
                  <a:gd name="T70" fmla="*/ 142 w 142"/>
                  <a:gd name="T71" fmla="*/ 324 h 3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42" h="324">
                    <a:moveTo>
                      <a:pt x="116" y="0"/>
                    </a:moveTo>
                    <a:lnTo>
                      <a:pt x="130" y="18"/>
                    </a:lnTo>
                    <a:lnTo>
                      <a:pt x="130" y="20"/>
                    </a:lnTo>
                    <a:lnTo>
                      <a:pt x="128" y="20"/>
                    </a:lnTo>
                    <a:lnTo>
                      <a:pt x="123" y="21"/>
                    </a:lnTo>
                    <a:lnTo>
                      <a:pt x="120" y="24"/>
                    </a:lnTo>
                    <a:lnTo>
                      <a:pt x="113" y="28"/>
                    </a:lnTo>
                    <a:lnTo>
                      <a:pt x="109" y="32"/>
                    </a:lnTo>
                    <a:lnTo>
                      <a:pt x="108" y="32"/>
                    </a:lnTo>
                    <a:lnTo>
                      <a:pt x="108" y="34"/>
                    </a:lnTo>
                    <a:lnTo>
                      <a:pt x="105" y="39"/>
                    </a:lnTo>
                    <a:lnTo>
                      <a:pt x="102" y="48"/>
                    </a:lnTo>
                    <a:lnTo>
                      <a:pt x="102" y="52"/>
                    </a:lnTo>
                    <a:lnTo>
                      <a:pt x="103" y="55"/>
                    </a:lnTo>
                    <a:lnTo>
                      <a:pt x="103" y="63"/>
                    </a:lnTo>
                    <a:lnTo>
                      <a:pt x="102" y="67"/>
                    </a:lnTo>
                    <a:lnTo>
                      <a:pt x="102" y="69"/>
                    </a:lnTo>
                    <a:lnTo>
                      <a:pt x="100" y="77"/>
                    </a:lnTo>
                    <a:lnTo>
                      <a:pt x="93" y="92"/>
                    </a:lnTo>
                    <a:lnTo>
                      <a:pt x="93" y="95"/>
                    </a:lnTo>
                    <a:lnTo>
                      <a:pt x="92" y="101"/>
                    </a:lnTo>
                    <a:lnTo>
                      <a:pt x="93" y="109"/>
                    </a:lnTo>
                    <a:lnTo>
                      <a:pt x="95" y="113"/>
                    </a:lnTo>
                    <a:lnTo>
                      <a:pt x="95" y="116"/>
                    </a:lnTo>
                    <a:lnTo>
                      <a:pt x="92" y="116"/>
                    </a:lnTo>
                    <a:lnTo>
                      <a:pt x="65" y="110"/>
                    </a:lnTo>
                    <a:lnTo>
                      <a:pt x="64" y="109"/>
                    </a:lnTo>
                    <a:lnTo>
                      <a:pt x="57" y="106"/>
                    </a:lnTo>
                    <a:lnTo>
                      <a:pt x="53" y="103"/>
                    </a:lnTo>
                    <a:lnTo>
                      <a:pt x="46" y="101"/>
                    </a:lnTo>
                    <a:lnTo>
                      <a:pt x="43" y="101"/>
                    </a:lnTo>
                    <a:lnTo>
                      <a:pt x="43" y="103"/>
                    </a:lnTo>
                    <a:lnTo>
                      <a:pt x="39" y="108"/>
                    </a:lnTo>
                    <a:lnTo>
                      <a:pt x="39" y="110"/>
                    </a:lnTo>
                    <a:lnTo>
                      <a:pt x="38" y="113"/>
                    </a:lnTo>
                    <a:lnTo>
                      <a:pt x="32" y="120"/>
                    </a:lnTo>
                    <a:lnTo>
                      <a:pt x="24" y="127"/>
                    </a:lnTo>
                    <a:lnTo>
                      <a:pt x="4" y="133"/>
                    </a:lnTo>
                    <a:lnTo>
                      <a:pt x="4" y="136"/>
                    </a:lnTo>
                    <a:lnTo>
                      <a:pt x="5" y="138"/>
                    </a:lnTo>
                    <a:lnTo>
                      <a:pt x="5" y="141"/>
                    </a:lnTo>
                    <a:lnTo>
                      <a:pt x="4" y="145"/>
                    </a:lnTo>
                    <a:lnTo>
                      <a:pt x="4" y="147"/>
                    </a:lnTo>
                    <a:lnTo>
                      <a:pt x="0" y="154"/>
                    </a:lnTo>
                    <a:lnTo>
                      <a:pt x="1" y="158"/>
                    </a:lnTo>
                    <a:lnTo>
                      <a:pt x="5" y="162"/>
                    </a:lnTo>
                    <a:lnTo>
                      <a:pt x="11" y="165"/>
                    </a:lnTo>
                    <a:lnTo>
                      <a:pt x="11" y="167"/>
                    </a:lnTo>
                    <a:lnTo>
                      <a:pt x="12" y="170"/>
                    </a:lnTo>
                    <a:lnTo>
                      <a:pt x="10" y="189"/>
                    </a:lnTo>
                    <a:lnTo>
                      <a:pt x="7" y="191"/>
                    </a:lnTo>
                    <a:lnTo>
                      <a:pt x="5" y="200"/>
                    </a:lnTo>
                    <a:lnTo>
                      <a:pt x="5" y="208"/>
                    </a:lnTo>
                    <a:lnTo>
                      <a:pt x="7" y="210"/>
                    </a:lnTo>
                    <a:lnTo>
                      <a:pt x="4" y="212"/>
                    </a:lnTo>
                    <a:lnTo>
                      <a:pt x="8" y="218"/>
                    </a:lnTo>
                    <a:lnTo>
                      <a:pt x="22" y="250"/>
                    </a:lnTo>
                    <a:lnTo>
                      <a:pt x="25" y="253"/>
                    </a:lnTo>
                    <a:lnTo>
                      <a:pt x="43" y="256"/>
                    </a:lnTo>
                    <a:lnTo>
                      <a:pt x="49" y="260"/>
                    </a:lnTo>
                    <a:lnTo>
                      <a:pt x="68" y="260"/>
                    </a:lnTo>
                    <a:lnTo>
                      <a:pt x="79" y="282"/>
                    </a:lnTo>
                    <a:lnTo>
                      <a:pt x="112" y="294"/>
                    </a:lnTo>
                    <a:lnTo>
                      <a:pt x="115" y="296"/>
                    </a:lnTo>
                    <a:lnTo>
                      <a:pt x="119" y="304"/>
                    </a:lnTo>
                    <a:lnTo>
                      <a:pt x="124" y="311"/>
                    </a:lnTo>
                    <a:lnTo>
                      <a:pt x="130" y="316"/>
                    </a:lnTo>
                    <a:lnTo>
                      <a:pt x="135" y="318"/>
                    </a:lnTo>
                    <a:lnTo>
                      <a:pt x="137" y="318"/>
                    </a:lnTo>
                    <a:lnTo>
                      <a:pt x="139" y="320"/>
                    </a:lnTo>
                    <a:lnTo>
                      <a:pt x="141" y="323"/>
                    </a:lnTo>
                    <a:lnTo>
                      <a:pt x="142" y="32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12" name="Freeform 1848">
                <a:extLst>
                  <a:ext uri="{FF2B5EF4-FFF2-40B4-BE49-F238E27FC236}">
                    <a16:creationId xmlns:a16="http://schemas.microsoft.com/office/drawing/2014/main" id="{CB020D2E-DA7F-1DB1-4B94-F5441D0333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44" y="2268"/>
                <a:ext cx="38" cy="25"/>
              </a:xfrm>
              <a:custGeom>
                <a:avLst/>
                <a:gdLst>
                  <a:gd name="T0" fmla="*/ 151 w 151"/>
                  <a:gd name="T1" fmla="*/ 0 h 101"/>
                  <a:gd name="T2" fmla="*/ 148 w 151"/>
                  <a:gd name="T3" fmla="*/ 2 h 101"/>
                  <a:gd name="T4" fmla="*/ 147 w 151"/>
                  <a:gd name="T5" fmla="*/ 2 h 101"/>
                  <a:gd name="T6" fmla="*/ 145 w 151"/>
                  <a:gd name="T7" fmla="*/ 3 h 101"/>
                  <a:gd name="T8" fmla="*/ 144 w 151"/>
                  <a:gd name="T9" fmla="*/ 3 h 101"/>
                  <a:gd name="T10" fmla="*/ 144 w 151"/>
                  <a:gd name="T11" fmla="*/ 4 h 101"/>
                  <a:gd name="T12" fmla="*/ 141 w 151"/>
                  <a:gd name="T13" fmla="*/ 7 h 101"/>
                  <a:gd name="T14" fmla="*/ 140 w 151"/>
                  <a:gd name="T15" fmla="*/ 11 h 101"/>
                  <a:gd name="T16" fmla="*/ 140 w 151"/>
                  <a:gd name="T17" fmla="*/ 16 h 101"/>
                  <a:gd name="T18" fmla="*/ 138 w 151"/>
                  <a:gd name="T19" fmla="*/ 17 h 101"/>
                  <a:gd name="T20" fmla="*/ 138 w 151"/>
                  <a:gd name="T21" fmla="*/ 18 h 101"/>
                  <a:gd name="T22" fmla="*/ 133 w 151"/>
                  <a:gd name="T23" fmla="*/ 25 h 101"/>
                  <a:gd name="T24" fmla="*/ 130 w 151"/>
                  <a:gd name="T25" fmla="*/ 28 h 101"/>
                  <a:gd name="T26" fmla="*/ 124 w 151"/>
                  <a:gd name="T27" fmla="*/ 31 h 101"/>
                  <a:gd name="T28" fmla="*/ 119 w 151"/>
                  <a:gd name="T29" fmla="*/ 31 h 101"/>
                  <a:gd name="T30" fmla="*/ 114 w 151"/>
                  <a:gd name="T31" fmla="*/ 30 h 101"/>
                  <a:gd name="T32" fmla="*/ 113 w 151"/>
                  <a:gd name="T33" fmla="*/ 30 h 101"/>
                  <a:gd name="T34" fmla="*/ 109 w 151"/>
                  <a:gd name="T35" fmla="*/ 25 h 101"/>
                  <a:gd name="T36" fmla="*/ 105 w 151"/>
                  <a:gd name="T37" fmla="*/ 20 h 101"/>
                  <a:gd name="T38" fmla="*/ 100 w 151"/>
                  <a:gd name="T39" fmla="*/ 17 h 101"/>
                  <a:gd name="T40" fmla="*/ 92 w 151"/>
                  <a:gd name="T41" fmla="*/ 18 h 101"/>
                  <a:gd name="T42" fmla="*/ 88 w 151"/>
                  <a:gd name="T43" fmla="*/ 20 h 101"/>
                  <a:gd name="T44" fmla="*/ 87 w 151"/>
                  <a:gd name="T45" fmla="*/ 21 h 101"/>
                  <a:gd name="T46" fmla="*/ 85 w 151"/>
                  <a:gd name="T47" fmla="*/ 20 h 101"/>
                  <a:gd name="T48" fmla="*/ 77 w 151"/>
                  <a:gd name="T49" fmla="*/ 16 h 101"/>
                  <a:gd name="T50" fmla="*/ 68 w 151"/>
                  <a:gd name="T51" fmla="*/ 9 h 101"/>
                  <a:gd name="T52" fmla="*/ 66 w 151"/>
                  <a:gd name="T53" fmla="*/ 7 h 101"/>
                  <a:gd name="T54" fmla="*/ 60 w 151"/>
                  <a:gd name="T55" fmla="*/ 9 h 101"/>
                  <a:gd name="T56" fmla="*/ 63 w 151"/>
                  <a:gd name="T57" fmla="*/ 25 h 101"/>
                  <a:gd name="T58" fmla="*/ 63 w 151"/>
                  <a:gd name="T59" fmla="*/ 27 h 101"/>
                  <a:gd name="T60" fmla="*/ 64 w 151"/>
                  <a:gd name="T61" fmla="*/ 28 h 101"/>
                  <a:gd name="T62" fmla="*/ 66 w 151"/>
                  <a:gd name="T63" fmla="*/ 32 h 101"/>
                  <a:gd name="T64" fmla="*/ 66 w 151"/>
                  <a:gd name="T65" fmla="*/ 45 h 101"/>
                  <a:gd name="T66" fmla="*/ 67 w 151"/>
                  <a:gd name="T67" fmla="*/ 50 h 101"/>
                  <a:gd name="T68" fmla="*/ 74 w 151"/>
                  <a:gd name="T69" fmla="*/ 63 h 101"/>
                  <a:gd name="T70" fmla="*/ 75 w 151"/>
                  <a:gd name="T71" fmla="*/ 67 h 101"/>
                  <a:gd name="T72" fmla="*/ 77 w 151"/>
                  <a:gd name="T73" fmla="*/ 70 h 101"/>
                  <a:gd name="T74" fmla="*/ 77 w 151"/>
                  <a:gd name="T75" fmla="*/ 74 h 101"/>
                  <a:gd name="T76" fmla="*/ 75 w 151"/>
                  <a:gd name="T77" fmla="*/ 80 h 101"/>
                  <a:gd name="T78" fmla="*/ 67 w 151"/>
                  <a:gd name="T79" fmla="*/ 88 h 101"/>
                  <a:gd name="T80" fmla="*/ 60 w 151"/>
                  <a:gd name="T81" fmla="*/ 92 h 101"/>
                  <a:gd name="T82" fmla="*/ 56 w 151"/>
                  <a:gd name="T83" fmla="*/ 97 h 101"/>
                  <a:gd name="T84" fmla="*/ 52 w 151"/>
                  <a:gd name="T85" fmla="*/ 99 h 101"/>
                  <a:gd name="T86" fmla="*/ 49 w 151"/>
                  <a:gd name="T87" fmla="*/ 99 h 101"/>
                  <a:gd name="T88" fmla="*/ 46 w 151"/>
                  <a:gd name="T89" fmla="*/ 98 h 101"/>
                  <a:gd name="T90" fmla="*/ 28 w 151"/>
                  <a:gd name="T91" fmla="*/ 98 h 101"/>
                  <a:gd name="T92" fmla="*/ 15 w 151"/>
                  <a:gd name="T93" fmla="*/ 101 h 101"/>
                  <a:gd name="T94" fmla="*/ 11 w 151"/>
                  <a:gd name="T95" fmla="*/ 101 h 101"/>
                  <a:gd name="T96" fmla="*/ 10 w 151"/>
                  <a:gd name="T97" fmla="*/ 95 h 101"/>
                  <a:gd name="T98" fmla="*/ 8 w 151"/>
                  <a:gd name="T99" fmla="*/ 94 h 101"/>
                  <a:gd name="T100" fmla="*/ 0 w 151"/>
                  <a:gd name="T101" fmla="*/ 69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51" h="101">
                    <a:moveTo>
                      <a:pt x="151" y="0"/>
                    </a:moveTo>
                    <a:lnTo>
                      <a:pt x="148" y="2"/>
                    </a:lnTo>
                    <a:lnTo>
                      <a:pt x="147" y="2"/>
                    </a:lnTo>
                    <a:lnTo>
                      <a:pt x="145" y="3"/>
                    </a:lnTo>
                    <a:lnTo>
                      <a:pt x="144" y="3"/>
                    </a:lnTo>
                    <a:lnTo>
                      <a:pt x="144" y="4"/>
                    </a:lnTo>
                    <a:lnTo>
                      <a:pt x="141" y="7"/>
                    </a:lnTo>
                    <a:lnTo>
                      <a:pt x="140" y="11"/>
                    </a:lnTo>
                    <a:lnTo>
                      <a:pt x="140" y="16"/>
                    </a:lnTo>
                    <a:lnTo>
                      <a:pt x="138" y="17"/>
                    </a:lnTo>
                    <a:lnTo>
                      <a:pt x="138" y="18"/>
                    </a:lnTo>
                    <a:lnTo>
                      <a:pt x="133" y="25"/>
                    </a:lnTo>
                    <a:lnTo>
                      <a:pt x="130" y="28"/>
                    </a:lnTo>
                    <a:lnTo>
                      <a:pt x="124" y="31"/>
                    </a:lnTo>
                    <a:lnTo>
                      <a:pt x="119" y="31"/>
                    </a:lnTo>
                    <a:lnTo>
                      <a:pt x="114" y="30"/>
                    </a:lnTo>
                    <a:lnTo>
                      <a:pt x="113" y="30"/>
                    </a:lnTo>
                    <a:lnTo>
                      <a:pt x="109" y="25"/>
                    </a:lnTo>
                    <a:lnTo>
                      <a:pt x="105" y="20"/>
                    </a:lnTo>
                    <a:lnTo>
                      <a:pt x="100" y="17"/>
                    </a:lnTo>
                    <a:lnTo>
                      <a:pt x="92" y="18"/>
                    </a:lnTo>
                    <a:lnTo>
                      <a:pt x="88" y="20"/>
                    </a:lnTo>
                    <a:lnTo>
                      <a:pt x="87" y="21"/>
                    </a:lnTo>
                    <a:lnTo>
                      <a:pt x="85" y="20"/>
                    </a:lnTo>
                    <a:lnTo>
                      <a:pt x="77" y="16"/>
                    </a:lnTo>
                    <a:lnTo>
                      <a:pt x="68" y="9"/>
                    </a:lnTo>
                    <a:lnTo>
                      <a:pt x="66" y="7"/>
                    </a:lnTo>
                    <a:lnTo>
                      <a:pt x="60" y="9"/>
                    </a:lnTo>
                    <a:lnTo>
                      <a:pt x="63" y="25"/>
                    </a:lnTo>
                    <a:lnTo>
                      <a:pt x="63" y="27"/>
                    </a:lnTo>
                    <a:lnTo>
                      <a:pt x="64" y="28"/>
                    </a:lnTo>
                    <a:lnTo>
                      <a:pt x="66" y="32"/>
                    </a:lnTo>
                    <a:lnTo>
                      <a:pt x="66" y="45"/>
                    </a:lnTo>
                    <a:lnTo>
                      <a:pt x="67" y="50"/>
                    </a:lnTo>
                    <a:lnTo>
                      <a:pt x="74" y="63"/>
                    </a:lnTo>
                    <a:lnTo>
                      <a:pt x="75" y="67"/>
                    </a:lnTo>
                    <a:lnTo>
                      <a:pt x="77" y="70"/>
                    </a:lnTo>
                    <a:lnTo>
                      <a:pt x="77" y="74"/>
                    </a:lnTo>
                    <a:lnTo>
                      <a:pt x="75" y="80"/>
                    </a:lnTo>
                    <a:lnTo>
                      <a:pt x="67" y="88"/>
                    </a:lnTo>
                    <a:lnTo>
                      <a:pt x="60" y="92"/>
                    </a:lnTo>
                    <a:lnTo>
                      <a:pt x="56" y="97"/>
                    </a:lnTo>
                    <a:lnTo>
                      <a:pt x="52" y="99"/>
                    </a:lnTo>
                    <a:lnTo>
                      <a:pt x="49" y="99"/>
                    </a:lnTo>
                    <a:lnTo>
                      <a:pt x="46" y="98"/>
                    </a:lnTo>
                    <a:lnTo>
                      <a:pt x="28" y="98"/>
                    </a:lnTo>
                    <a:lnTo>
                      <a:pt x="15" y="101"/>
                    </a:lnTo>
                    <a:lnTo>
                      <a:pt x="11" y="101"/>
                    </a:lnTo>
                    <a:lnTo>
                      <a:pt x="10" y="95"/>
                    </a:lnTo>
                    <a:lnTo>
                      <a:pt x="8" y="94"/>
                    </a:lnTo>
                    <a:lnTo>
                      <a:pt x="0" y="6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13" name="Freeform 1849">
                <a:extLst>
                  <a:ext uri="{FF2B5EF4-FFF2-40B4-BE49-F238E27FC236}">
                    <a16:creationId xmlns:a16="http://schemas.microsoft.com/office/drawing/2014/main" id="{E38E2315-129F-43CF-FBE0-9CB65A424E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73" y="2348"/>
                <a:ext cx="15" cy="28"/>
              </a:xfrm>
              <a:custGeom>
                <a:avLst/>
                <a:gdLst>
                  <a:gd name="T0" fmla="*/ 2 w 60"/>
                  <a:gd name="T1" fmla="*/ 111 h 111"/>
                  <a:gd name="T2" fmla="*/ 0 w 60"/>
                  <a:gd name="T3" fmla="*/ 109 h 111"/>
                  <a:gd name="T4" fmla="*/ 0 w 60"/>
                  <a:gd name="T5" fmla="*/ 108 h 111"/>
                  <a:gd name="T6" fmla="*/ 2 w 60"/>
                  <a:gd name="T7" fmla="*/ 97 h 111"/>
                  <a:gd name="T8" fmla="*/ 2 w 60"/>
                  <a:gd name="T9" fmla="*/ 91 h 111"/>
                  <a:gd name="T10" fmla="*/ 7 w 60"/>
                  <a:gd name="T11" fmla="*/ 84 h 111"/>
                  <a:gd name="T12" fmla="*/ 10 w 60"/>
                  <a:gd name="T13" fmla="*/ 76 h 111"/>
                  <a:gd name="T14" fmla="*/ 11 w 60"/>
                  <a:gd name="T15" fmla="*/ 57 h 111"/>
                  <a:gd name="T16" fmla="*/ 7 w 60"/>
                  <a:gd name="T17" fmla="*/ 50 h 111"/>
                  <a:gd name="T18" fmla="*/ 6 w 60"/>
                  <a:gd name="T19" fmla="*/ 49 h 111"/>
                  <a:gd name="T20" fmla="*/ 4 w 60"/>
                  <a:gd name="T21" fmla="*/ 49 h 111"/>
                  <a:gd name="T22" fmla="*/ 0 w 60"/>
                  <a:gd name="T23" fmla="*/ 44 h 111"/>
                  <a:gd name="T24" fmla="*/ 11 w 60"/>
                  <a:gd name="T25" fmla="*/ 24 h 111"/>
                  <a:gd name="T26" fmla="*/ 16 w 60"/>
                  <a:gd name="T27" fmla="*/ 9 h 111"/>
                  <a:gd name="T28" fmla="*/ 27 w 60"/>
                  <a:gd name="T29" fmla="*/ 3 h 111"/>
                  <a:gd name="T30" fmla="*/ 40 w 60"/>
                  <a:gd name="T31" fmla="*/ 0 h 111"/>
                  <a:gd name="T32" fmla="*/ 55 w 60"/>
                  <a:gd name="T33" fmla="*/ 2 h 111"/>
                  <a:gd name="T34" fmla="*/ 59 w 60"/>
                  <a:gd name="T35" fmla="*/ 3 h 111"/>
                  <a:gd name="T36" fmla="*/ 60 w 60"/>
                  <a:gd name="T37" fmla="*/ 3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60" h="111">
                    <a:moveTo>
                      <a:pt x="2" y="111"/>
                    </a:moveTo>
                    <a:lnTo>
                      <a:pt x="0" y="109"/>
                    </a:lnTo>
                    <a:lnTo>
                      <a:pt x="0" y="108"/>
                    </a:lnTo>
                    <a:lnTo>
                      <a:pt x="2" y="97"/>
                    </a:lnTo>
                    <a:lnTo>
                      <a:pt x="2" y="91"/>
                    </a:lnTo>
                    <a:lnTo>
                      <a:pt x="7" y="84"/>
                    </a:lnTo>
                    <a:lnTo>
                      <a:pt x="10" y="76"/>
                    </a:lnTo>
                    <a:lnTo>
                      <a:pt x="11" y="57"/>
                    </a:lnTo>
                    <a:lnTo>
                      <a:pt x="7" y="50"/>
                    </a:lnTo>
                    <a:lnTo>
                      <a:pt x="6" y="49"/>
                    </a:lnTo>
                    <a:lnTo>
                      <a:pt x="4" y="49"/>
                    </a:lnTo>
                    <a:lnTo>
                      <a:pt x="0" y="44"/>
                    </a:lnTo>
                    <a:lnTo>
                      <a:pt x="11" y="24"/>
                    </a:lnTo>
                    <a:lnTo>
                      <a:pt x="16" y="9"/>
                    </a:lnTo>
                    <a:lnTo>
                      <a:pt x="27" y="3"/>
                    </a:lnTo>
                    <a:lnTo>
                      <a:pt x="40" y="0"/>
                    </a:lnTo>
                    <a:lnTo>
                      <a:pt x="55" y="2"/>
                    </a:lnTo>
                    <a:lnTo>
                      <a:pt x="59" y="3"/>
                    </a:lnTo>
                    <a:lnTo>
                      <a:pt x="60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14" name="Freeform 1850">
                <a:extLst>
                  <a:ext uri="{FF2B5EF4-FFF2-40B4-BE49-F238E27FC236}">
                    <a16:creationId xmlns:a16="http://schemas.microsoft.com/office/drawing/2014/main" id="{9A4D4E22-A762-D4EC-1AE7-4028A7162D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8" y="2349"/>
                <a:ext cx="2" cy="2"/>
              </a:xfrm>
              <a:custGeom>
                <a:avLst/>
                <a:gdLst>
                  <a:gd name="T0" fmla="*/ 0 w 10"/>
                  <a:gd name="T1" fmla="*/ 0 h 8"/>
                  <a:gd name="T2" fmla="*/ 0 w 10"/>
                  <a:gd name="T3" fmla="*/ 1 h 8"/>
                  <a:gd name="T4" fmla="*/ 2 w 10"/>
                  <a:gd name="T5" fmla="*/ 1 h 8"/>
                  <a:gd name="T6" fmla="*/ 2 w 10"/>
                  <a:gd name="T7" fmla="*/ 3 h 8"/>
                  <a:gd name="T8" fmla="*/ 10 w 10"/>
                  <a:gd name="T9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8">
                    <a:moveTo>
                      <a:pt x="0" y="0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10" y="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15" name="Freeform 1851">
                <a:extLst>
                  <a:ext uri="{FF2B5EF4-FFF2-40B4-BE49-F238E27FC236}">
                    <a16:creationId xmlns:a16="http://schemas.microsoft.com/office/drawing/2014/main" id="{496AF26E-40A3-174A-DF39-BDFB1AB020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0" y="2351"/>
                <a:ext cx="3" cy="3"/>
              </a:xfrm>
              <a:custGeom>
                <a:avLst/>
                <a:gdLst>
                  <a:gd name="T0" fmla="*/ 0 w 11"/>
                  <a:gd name="T1" fmla="*/ 0 h 13"/>
                  <a:gd name="T2" fmla="*/ 0 w 11"/>
                  <a:gd name="T3" fmla="*/ 2 h 13"/>
                  <a:gd name="T4" fmla="*/ 6 w 11"/>
                  <a:gd name="T5" fmla="*/ 13 h 13"/>
                  <a:gd name="T6" fmla="*/ 10 w 11"/>
                  <a:gd name="T7" fmla="*/ 13 h 13"/>
                  <a:gd name="T8" fmla="*/ 11 w 11"/>
                  <a:gd name="T9" fmla="*/ 12 h 13"/>
                  <a:gd name="T10" fmla="*/ 11 w 11"/>
                  <a:gd name="T11" fmla="*/ 8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13">
                    <a:moveTo>
                      <a:pt x="0" y="0"/>
                    </a:moveTo>
                    <a:lnTo>
                      <a:pt x="0" y="2"/>
                    </a:lnTo>
                    <a:lnTo>
                      <a:pt x="6" y="13"/>
                    </a:lnTo>
                    <a:lnTo>
                      <a:pt x="10" y="13"/>
                    </a:lnTo>
                    <a:lnTo>
                      <a:pt x="11" y="12"/>
                    </a:lnTo>
                    <a:lnTo>
                      <a:pt x="11" y="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16" name="Freeform 1852">
                <a:extLst>
                  <a:ext uri="{FF2B5EF4-FFF2-40B4-BE49-F238E27FC236}">
                    <a16:creationId xmlns:a16="http://schemas.microsoft.com/office/drawing/2014/main" id="{69643FE1-76BB-10DA-1218-75C1CF0A06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0" y="2351"/>
                <a:ext cx="3" cy="2"/>
              </a:xfrm>
              <a:custGeom>
                <a:avLst/>
                <a:gdLst>
                  <a:gd name="T0" fmla="*/ 0 w 11"/>
                  <a:gd name="T1" fmla="*/ 1 h 9"/>
                  <a:gd name="T2" fmla="*/ 0 w 11"/>
                  <a:gd name="T3" fmla="*/ 0 h 9"/>
                  <a:gd name="T4" fmla="*/ 4 w 11"/>
                  <a:gd name="T5" fmla="*/ 0 h 9"/>
                  <a:gd name="T6" fmla="*/ 7 w 11"/>
                  <a:gd name="T7" fmla="*/ 3 h 9"/>
                  <a:gd name="T8" fmla="*/ 7 w 11"/>
                  <a:gd name="T9" fmla="*/ 4 h 9"/>
                  <a:gd name="T10" fmla="*/ 11 w 11"/>
                  <a:gd name="T11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9">
                    <a:moveTo>
                      <a:pt x="0" y="1"/>
                    </a:moveTo>
                    <a:lnTo>
                      <a:pt x="0" y="0"/>
                    </a:lnTo>
                    <a:lnTo>
                      <a:pt x="4" y="0"/>
                    </a:lnTo>
                    <a:lnTo>
                      <a:pt x="7" y="3"/>
                    </a:lnTo>
                    <a:lnTo>
                      <a:pt x="7" y="4"/>
                    </a:lnTo>
                    <a:lnTo>
                      <a:pt x="11" y="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17" name="Freeform 1853">
                <a:extLst>
                  <a:ext uri="{FF2B5EF4-FFF2-40B4-BE49-F238E27FC236}">
                    <a16:creationId xmlns:a16="http://schemas.microsoft.com/office/drawing/2014/main" id="{3C00C3CE-2AA9-24C5-D80A-6AA7C30AAB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46" y="2376"/>
                <a:ext cx="27" cy="26"/>
              </a:xfrm>
              <a:custGeom>
                <a:avLst/>
                <a:gdLst>
                  <a:gd name="T0" fmla="*/ 0 w 111"/>
                  <a:gd name="T1" fmla="*/ 104 h 104"/>
                  <a:gd name="T2" fmla="*/ 3 w 111"/>
                  <a:gd name="T3" fmla="*/ 103 h 104"/>
                  <a:gd name="T4" fmla="*/ 37 w 111"/>
                  <a:gd name="T5" fmla="*/ 57 h 104"/>
                  <a:gd name="T6" fmla="*/ 52 w 111"/>
                  <a:gd name="T7" fmla="*/ 25 h 104"/>
                  <a:gd name="T8" fmla="*/ 53 w 111"/>
                  <a:gd name="T9" fmla="*/ 23 h 104"/>
                  <a:gd name="T10" fmla="*/ 56 w 111"/>
                  <a:gd name="T11" fmla="*/ 22 h 104"/>
                  <a:gd name="T12" fmla="*/ 58 w 111"/>
                  <a:gd name="T13" fmla="*/ 21 h 104"/>
                  <a:gd name="T14" fmla="*/ 62 w 111"/>
                  <a:gd name="T15" fmla="*/ 19 h 104"/>
                  <a:gd name="T16" fmla="*/ 69 w 111"/>
                  <a:gd name="T17" fmla="*/ 18 h 104"/>
                  <a:gd name="T18" fmla="*/ 79 w 111"/>
                  <a:gd name="T19" fmla="*/ 18 h 104"/>
                  <a:gd name="T20" fmla="*/ 90 w 111"/>
                  <a:gd name="T21" fmla="*/ 15 h 104"/>
                  <a:gd name="T22" fmla="*/ 91 w 111"/>
                  <a:gd name="T23" fmla="*/ 13 h 104"/>
                  <a:gd name="T24" fmla="*/ 99 w 111"/>
                  <a:gd name="T25" fmla="*/ 6 h 104"/>
                  <a:gd name="T26" fmla="*/ 104 w 111"/>
                  <a:gd name="T27" fmla="*/ 0 h 104"/>
                  <a:gd name="T28" fmla="*/ 111 w 111"/>
                  <a:gd name="T29" fmla="*/ 0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11" h="104">
                    <a:moveTo>
                      <a:pt x="0" y="104"/>
                    </a:moveTo>
                    <a:lnTo>
                      <a:pt x="3" y="103"/>
                    </a:lnTo>
                    <a:lnTo>
                      <a:pt x="37" y="57"/>
                    </a:lnTo>
                    <a:lnTo>
                      <a:pt x="52" y="25"/>
                    </a:lnTo>
                    <a:lnTo>
                      <a:pt x="53" y="23"/>
                    </a:lnTo>
                    <a:lnTo>
                      <a:pt x="56" y="22"/>
                    </a:lnTo>
                    <a:lnTo>
                      <a:pt x="58" y="21"/>
                    </a:lnTo>
                    <a:lnTo>
                      <a:pt x="62" y="19"/>
                    </a:lnTo>
                    <a:lnTo>
                      <a:pt x="69" y="18"/>
                    </a:lnTo>
                    <a:lnTo>
                      <a:pt x="79" y="18"/>
                    </a:lnTo>
                    <a:lnTo>
                      <a:pt x="90" y="15"/>
                    </a:lnTo>
                    <a:lnTo>
                      <a:pt x="91" y="13"/>
                    </a:lnTo>
                    <a:lnTo>
                      <a:pt x="99" y="6"/>
                    </a:lnTo>
                    <a:lnTo>
                      <a:pt x="104" y="0"/>
                    </a:lnTo>
                    <a:lnTo>
                      <a:pt x="111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18" name="Freeform 1854">
                <a:extLst>
                  <a:ext uri="{FF2B5EF4-FFF2-40B4-BE49-F238E27FC236}">
                    <a16:creationId xmlns:a16="http://schemas.microsoft.com/office/drawing/2014/main" id="{2D9B321C-9394-6851-E173-DD8A9CB1BC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2" y="2285"/>
                <a:ext cx="52" cy="15"/>
              </a:xfrm>
              <a:custGeom>
                <a:avLst/>
                <a:gdLst>
                  <a:gd name="T0" fmla="*/ 205 w 205"/>
                  <a:gd name="T1" fmla="*/ 2 h 63"/>
                  <a:gd name="T2" fmla="*/ 202 w 205"/>
                  <a:gd name="T3" fmla="*/ 2 h 63"/>
                  <a:gd name="T4" fmla="*/ 197 w 205"/>
                  <a:gd name="T5" fmla="*/ 3 h 63"/>
                  <a:gd name="T6" fmla="*/ 195 w 205"/>
                  <a:gd name="T7" fmla="*/ 4 h 63"/>
                  <a:gd name="T8" fmla="*/ 184 w 205"/>
                  <a:gd name="T9" fmla="*/ 10 h 63"/>
                  <a:gd name="T10" fmla="*/ 181 w 205"/>
                  <a:gd name="T11" fmla="*/ 16 h 63"/>
                  <a:gd name="T12" fmla="*/ 173 w 205"/>
                  <a:gd name="T13" fmla="*/ 23 h 63"/>
                  <a:gd name="T14" fmla="*/ 170 w 205"/>
                  <a:gd name="T15" fmla="*/ 24 h 63"/>
                  <a:gd name="T16" fmla="*/ 167 w 205"/>
                  <a:gd name="T17" fmla="*/ 25 h 63"/>
                  <a:gd name="T18" fmla="*/ 167 w 205"/>
                  <a:gd name="T19" fmla="*/ 24 h 63"/>
                  <a:gd name="T20" fmla="*/ 170 w 205"/>
                  <a:gd name="T21" fmla="*/ 21 h 63"/>
                  <a:gd name="T22" fmla="*/ 170 w 205"/>
                  <a:gd name="T23" fmla="*/ 17 h 63"/>
                  <a:gd name="T24" fmla="*/ 167 w 205"/>
                  <a:gd name="T25" fmla="*/ 9 h 63"/>
                  <a:gd name="T26" fmla="*/ 167 w 205"/>
                  <a:gd name="T27" fmla="*/ 6 h 63"/>
                  <a:gd name="T28" fmla="*/ 166 w 205"/>
                  <a:gd name="T29" fmla="*/ 4 h 63"/>
                  <a:gd name="T30" fmla="*/ 162 w 205"/>
                  <a:gd name="T31" fmla="*/ 3 h 63"/>
                  <a:gd name="T32" fmla="*/ 159 w 205"/>
                  <a:gd name="T33" fmla="*/ 3 h 63"/>
                  <a:gd name="T34" fmla="*/ 153 w 205"/>
                  <a:gd name="T35" fmla="*/ 2 h 63"/>
                  <a:gd name="T36" fmla="*/ 148 w 205"/>
                  <a:gd name="T37" fmla="*/ 2 h 63"/>
                  <a:gd name="T38" fmla="*/ 138 w 205"/>
                  <a:gd name="T39" fmla="*/ 0 h 63"/>
                  <a:gd name="T40" fmla="*/ 131 w 205"/>
                  <a:gd name="T41" fmla="*/ 0 h 63"/>
                  <a:gd name="T42" fmla="*/ 123 w 205"/>
                  <a:gd name="T43" fmla="*/ 7 h 63"/>
                  <a:gd name="T44" fmla="*/ 123 w 205"/>
                  <a:gd name="T45" fmla="*/ 9 h 63"/>
                  <a:gd name="T46" fmla="*/ 124 w 205"/>
                  <a:gd name="T47" fmla="*/ 10 h 63"/>
                  <a:gd name="T48" fmla="*/ 131 w 205"/>
                  <a:gd name="T49" fmla="*/ 13 h 63"/>
                  <a:gd name="T50" fmla="*/ 134 w 205"/>
                  <a:gd name="T51" fmla="*/ 13 h 63"/>
                  <a:gd name="T52" fmla="*/ 134 w 205"/>
                  <a:gd name="T53" fmla="*/ 17 h 63"/>
                  <a:gd name="T54" fmla="*/ 121 w 205"/>
                  <a:gd name="T55" fmla="*/ 17 h 63"/>
                  <a:gd name="T56" fmla="*/ 118 w 205"/>
                  <a:gd name="T57" fmla="*/ 16 h 63"/>
                  <a:gd name="T58" fmla="*/ 107 w 205"/>
                  <a:gd name="T59" fmla="*/ 16 h 63"/>
                  <a:gd name="T60" fmla="*/ 100 w 205"/>
                  <a:gd name="T61" fmla="*/ 17 h 63"/>
                  <a:gd name="T62" fmla="*/ 92 w 205"/>
                  <a:gd name="T63" fmla="*/ 14 h 63"/>
                  <a:gd name="T64" fmla="*/ 91 w 205"/>
                  <a:gd name="T65" fmla="*/ 14 h 63"/>
                  <a:gd name="T66" fmla="*/ 89 w 205"/>
                  <a:gd name="T67" fmla="*/ 13 h 63"/>
                  <a:gd name="T68" fmla="*/ 88 w 205"/>
                  <a:gd name="T69" fmla="*/ 10 h 63"/>
                  <a:gd name="T70" fmla="*/ 86 w 205"/>
                  <a:gd name="T71" fmla="*/ 9 h 63"/>
                  <a:gd name="T72" fmla="*/ 86 w 205"/>
                  <a:gd name="T73" fmla="*/ 7 h 63"/>
                  <a:gd name="T74" fmla="*/ 78 w 205"/>
                  <a:gd name="T75" fmla="*/ 3 h 63"/>
                  <a:gd name="T76" fmla="*/ 77 w 205"/>
                  <a:gd name="T77" fmla="*/ 3 h 63"/>
                  <a:gd name="T78" fmla="*/ 64 w 205"/>
                  <a:gd name="T79" fmla="*/ 14 h 63"/>
                  <a:gd name="T80" fmla="*/ 61 w 205"/>
                  <a:gd name="T81" fmla="*/ 18 h 63"/>
                  <a:gd name="T82" fmla="*/ 54 w 205"/>
                  <a:gd name="T83" fmla="*/ 23 h 63"/>
                  <a:gd name="T84" fmla="*/ 53 w 205"/>
                  <a:gd name="T85" fmla="*/ 24 h 63"/>
                  <a:gd name="T86" fmla="*/ 48 w 205"/>
                  <a:gd name="T87" fmla="*/ 24 h 63"/>
                  <a:gd name="T88" fmla="*/ 46 w 205"/>
                  <a:gd name="T89" fmla="*/ 20 h 63"/>
                  <a:gd name="T90" fmla="*/ 28 w 205"/>
                  <a:gd name="T91" fmla="*/ 14 h 63"/>
                  <a:gd name="T92" fmla="*/ 22 w 205"/>
                  <a:gd name="T93" fmla="*/ 14 h 63"/>
                  <a:gd name="T94" fmla="*/ 18 w 205"/>
                  <a:gd name="T95" fmla="*/ 17 h 63"/>
                  <a:gd name="T96" fmla="*/ 17 w 205"/>
                  <a:gd name="T97" fmla="*/ 17 h 63"/>
                  <a:gd name="T98" fmla="*/ 12 w 205"/>
                  <a:gd name="T99" fmla="*/ 21 h 63"/>
                  <a:gd name="T100" fmla="*/ 3 w 205"/>
                  <a:gd name="T101" fmla="*/ 59 h 63"/>
                  <a:gd name="T102" fmla="*/ 0 w 205"/>
                  <a:gd name="T103" fmla="*/ 62 h 63"/>
                  <a:gd name="T104" fmla="*/ 0 w 205"/>
                  <a:gd name="T105" fmla="*/ 63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05" h="63">
                    <a:moveTo>
                      <a:pt x="205" y="2"/>
                    </a:moveTo>
                    <a:lnTo>
                      <a:pt x="202" y="2"/>
                    </a:lnTo>
                    <a:lnTo>
                      <a:pt x="197" y="3"/>
                    </a:lnTo>
                    <a:lnTo>
                      <a:pt x="195" y="4"/>
                    </a:lnTo>
                    <a:lnTo>
                      <a:pt x="184" y="10"/>
                    </a:lnTo>
                    <a:lnTo>
                      <a:pt x="181" y="16"/>
                    </a:lnTo>
                    <a:lnTo>
                      <a:pt x="173" y="23"/>
                    </a:lnTo>
                    <a:lnTo>
                      <a:pt x="170" y="24"/>
                    </a:lnTo>
                    <a:lnTo>
                      <a:pt x="167" y="25"/>
                    </a:lnTo>
                    <a:lnTo>
                      <a:pt x="167" y="24"/>
                    </a:lnTo>
                    <a:lnTo>
                      <a:pt x="170" y="21"/>
                    </a:lnTo>
                    <a:lnTo>
                      <a:pt x="170" y="17"/>
                    </a:lnTo>
                    <a:lnTo>
                      <a:pt x="167" y="9"/>
                    </a:lnTo>
                    <a:lnTo>
                      <a:pt x="167" y="6"/>
                    </a:lnTo>
                    <a:lnTo>
                      <a:pt x="166" y="4"/>
                    </a:lnTo>
                    <a:lnTo>
                      <a:pt x="162" y="3"/>
                    </a:lnTo>
                    <a:lnTo>
                      <a:pt x="159" y="3"/>
                    </a:lnTo>
                    <a:lnTo>
                      <a:pt x="153" y="2"/>
                    </a:lnTo>
                    <a:lnTo>
                      <a:pt x="148" y="2"/>
                    </a:lnTo>
                    <a:lnTo>
                      <a:pt x="138" y="0"/>
                    </a:lnTo>
                    <a:lnTo>
                      <a:pt x="131" y="0"/>
                    </a:lnTo>
                    <a:lnTo>
                      <a:pt x="123" y="7"/>
                    </a:lnTo>
                    <a:lnTo>
                      <a:pt x="123" y="9"/>
                    </a:lnTo>
                    <a:lnTo>
                      <a:pt x="124" y="10"/>
                    </a:lnTo>
                    <a:lnTo>
                      <a:pt x="131" y="13"/>
                    </a:lnTo>
                    <a:lnTo>
                      <a:pt x="134" y="13"/>
                    </a:lnTo>
                    <a:lnTo>
                      <a:pt x="134" y="17"/>
                    </a:lnTo>
                    <a:lnTo>
                      <a:pt x="121" y="17"/>
                    </a:lnTo>
                    <a:lnTo>
                      <a:pt x="118" y="16"/>
                    </a:lnTo>
                    <a:lnTo>
                      <a:pt x="107" y="16"/>
                    </a:lnTo>
                    <a:lnTo>
                      <a:pt x="100" y="17"/>
                    </a:lnTo>
                    <a:lnTo>
                      <a:pt x="92" y="14"/>
                    </a:lnTo>
                    <a:lnTo>
                      <a:pt x="91" y="14"/>
                    </a:lnTo>
                    <a:lnTo>
                      <a:pt x="89" y="13"/>
                    </a:lnTo>
                    <a:lnTo>
                      <a:pt x="88" y="10"/>
                    </a:lnTo>
                    <a:lnTo>
                      <a:pt x="86" y="9"/>
                    </a:lnTo>
                    <a:lnTo>
                      <a:pt x="86" y="7"/>
                    </a:lnTo>
                    <a:lnTo>
                      <a:pt x="78" y="3"/>
                    </a:lnTo>
                    <a:lnTo>
                      <a:pt x="77" y="3"/>
                    </a:lnTo>
                    <a:lnTo>
                      <a:pt x="64" y="14"/>
                    </a:lnTo>
                    <a:lnTo>
                      <a:pt x="61" y="18"/>
                    </a:lnTo>
                    <a:lnTo>
                      <a:pt x="54" y="23"/>
                    </a:lnTo>
                    <a:lnTo>
                      <a:pt x="53" y="24"/>
                    </a:lnTo>
                    <a:lnTo>
                      <a:pt x="48" y="24"/>
                    </a:lnTo>
                    <a:lnTo>
                      <a:pt x="46" y="20"/>
                    </a:lnTo>
                    <a:lnTo>
                      <a:pt x="28" y="14"/>
                    </a:lnTo>
                    <a:lnTo>
                      <a:pt x="22" y="14"/>
                    </a:lnTo>
                    <a:lnTo>
                      <a:pt x="18" y="17"/>
                    </a:lnTo>
                    <a:lnTo>
                      <a:pt x="17" y="17"/>
                    </a:lnTo>
                    <a:lnTo>
                      <a:pt x="12" y="21"/>
                    </a:lnTo>
                    <a:lnTo>
                      <a:pt x="3" y="59"/>
                    </a:lnTo>
                    <a:lnTo>
                      <a:pt x="0" y="62"/>
                    </a:lnTo>
                    <a:lnTo>
                      <a:pt x="0" y="6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19" name="Freeform 1855">
                <a:extLst>
                  <a:ext uri="{FF2B5EF4-FFF2-40B4-BE49-F238E27FC236}">
                    <a16:creationId xmlns:a16="http://schemas.microsoft.com/office/drawing/2014/main" id="{C3F0CA4C-93AF-109F-DEA3-0CBAFA88E5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2" y="2282"/>
                <a:ext cx="30" cy="18"/>
              </a:xfrm>
              <a:custGeom>
                <a:avLst/>
                <a:gdLst>
                  <a:gd name="T0" fmla="*/ 123 w 123"/>
                  <a:gd name="T1" fmla="*/ 73 h 73"/>
                  <a:gd name="T2" fmla="*/ 111 w 123"/>
                  <a:gd name="T3" fmla="*/ 67 h 73"/>
                  <a:gd name="T4" fmla="*/ 97 w 123"/>
                  <a:gd name="T5" fmla="*/ 53 h 73"/>
                  <a:gd name="T6" fmla="*/ 85 w 123"/>
                  <a:gd name="T7" fmla="*/ 26 h 73"/>
                  <a:gd name="T8" fmla="*/ 73 w 123"/>
                  <a:gd name="T9" fmla="*/ 28 h 73"/>
                  <a:gd name="T10" fmla="*/ 63 w 123"/>
                  <a:gd name="T11" fmla="*/ 34 h 73"/>
                  <a:gd name="T12" fmla="*/ 56 w 123"/>
                  <a:gd name="T13" fmla="*/ 34 h 73"/>
                  <a:gd name="T14" fmla="*/ 53 w 123"/>
                  <a:gd name="T15" fmla="*/ 33 h 73"/>
                  <a:gd name="T16" fmla="*/ 44 w 123"/>
                  <a:gd name="T17" fmla="*/ 31 h 73"/>
                  <a:gd name="T18" fmla="*/ 33 w 123"/>
                  <a:gd name="T19" fmla="*/ 26 h 73"/>
                  <a:gd name="T20" fmla="*/ 33 w 123"/>
                  <a:gd name="T21" fmla="*/ 23 h 73"/>
                  <a:gd name="T22" fmla="*/ 13 w 123"/>
                  <a:gd name="T23" fmla="*/ 9 h 73"/>
                  <a:gd name="T24" fmla="*/ 3 w 123"/>
                  <a:gd name="T25" fmla="*/ 3 h 73"/>
                  <a:gd name="T26" fmla="*/ 0 w 123"/>
                  <a:gd name="T27" fmla="*/ 0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3" h="73">
                    <a:moveTo>
                      <a:pt x="123" y="73"/>
                    </a:moveTo>
                    <a:lnTo>
                      <a:pt x="111" y="67"/>
                    </a:lnTo>
                    <a:lnTo>
                      <a:pt x="97" y="53"/>
                    </a:lnTo>
                    <a:lnTo>
                      <a:pt x="85" y="26"/>
                    </a:lnTo>
                    <a:lnTo>
                      <a:pt x="73" y="28"/>
                    </a:lnTo>
                    <a:lnTo>
                      <a:pt x="63" y="34"/>
                    </a:lnTo>
                    <a:lnTo>
                      <a:pt x="56" y="34"/>
                    </a:lnTo>
                    <a:lnTo>
                      <a:pt x="53" y="33"/>
                    </a:lnTo>
                    <a:lnTo>
                      <a:pt x="44" y="31"/>
                    </a:lnTo>
                    <a:lnTo>
                      <a:pt x="33" y="26"/>
                    </a:lnTo>
                    <a:lnTo>
                      <a:pt x="33" y="23"/>
                    </a:lnTo>
                    <a:lnTo>
                      <a:pt x="13" y="9"/>
                    </a:lnTo>
                    <a:lnTo>
                      <a:pt x="3" y="3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20" name="Freeform 1856">
                <a:extLst>
                  <a:ext uri="{FF2B5EF4-FFF2-40B4-BE49-F238E27FC236}">
                    <a16:creationId xmlns:a16="http://schemas.microsoft.com/office/drawing/2014/main" id="{FE2844D5-E588-FB9D-BEB9-0DD6C4D137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9" y="2300"/>
                <a:ext cx="13" cy="22"/>
              </a:xfrm>
              <a:custGeom>
                <a:avLst/>
                <a:gdLst>
                  <a:gd name="T0" fmla="*/ 53 w 53"/>
                  <a:gd name="T1" fmla="*/ 0 h 85"/>
                  <a:gd name="T2" fmla="*/ 33 w 53"/>
                  <a:gd name="T3" fmla="*/ 21 h 85"/>
                  <a:gd name="T4" fmla="*/ 33 w 53"/>
                  <a:gd name="T5" fmla="*/ 22 h 85"/>
                  <a:gd name="T6" fmla="*/ 29 w 53"/>
                  <a:gd name="T7" fmla="*/ 40 h 85"/>
                  <a:gd name="T8" fmla="*/ 29 w 53"/>
                  <a:gd name="T9" fmla="*/ 54 h 85"/>
                  <a:gd name="T10" fmla="*/ 26 w 53"/>
                  <a:gd name="T11" fmla="*/ 56 h 85"/>
                  <a:gd name="T12" fmla="*/ 25 w 53"/>
                  <a:gd name="T13" fmla="*/ 57 h 85"/>
                  <a:gd name="T14" fmla="*/ 19 w 53"/>
                  <a:gd name="T15" fmla="*/ 60 h 85"/>
                  <a:gd name="T16" fmla="*/ 15 w 53"/>
                  <a:gd name="T17" fmla="*/ 64 h 85"/>
                  <a:gd name="T18" fmla="*/ 10 w 53"/>
                  <a:gd name="T19" fmla="*/ 67 h 85"/>
                  <a:gd name="T20" fmla="*/ 5 w 53"/>
                  <a:gd name="T21" fmla="*/ 71 h 85"/>
                  <a:gd name="T22" fmla="*/ 5 w 53"/>
                  <a:gd name="T23" fmla="*/ 73 h 85"/>
                  <a:gd name="T24" fmla="*/ 3 w 53"/>
                  <a:gd name="T25" fmla="*/ 73 h 85"/>
                  <a:gd name="T26" fmla="*/ 0 w 53"/>
                  <a:gd name="T27" fmla="*/ 84 h 85"/>
                  <a:gd name="T28" fmla="*/ 0 w 53"/>
                  <a:gd name="T29" fmla="*/ 85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3" h="85">
                    <a:moveTo>
                      <a:pt x="53" y="0"/>
                    </a:moveTo>
                    <a:lnTo>
                      <a:pt x="33" y="21"/>
                    </a:lnTo>
                    <a:lnTo>
                      <a:pt x="33" y="22"/>
                    </a:lnTo>
                    <a:lnTo>
                      <a:pt x="29" y="40"/>
                    </a:lnTo>
                    <a:lnTo>
                      <a:pt x="29" y="54"/>
                    </a:lnTo>
                    <a:lnTo>
                      <a:pt x="26" y="56"/>
                    </a:lnTo>
                    <a:lnTo>
                      <a:pt x="25" y="57"/>
                    </a:lnTo>
                    <a:lnTo>
                      <a:pt x="19" y="60"/>
                    </a:lnTo>
                    <a:lnTo>
                      <a:pt x="15" y="64"/>
                    </a:lnTo>
                    <a:lnTo>
                      <a:pt x="10" y="67"/>
                    </a:lnTo>
                    <a:lnTo>
                      <a:pt x="5" y="71"/>
                    </a:lnTo>
                    <a:lnTo>
                      <a:pt x="5" y="73"/>
                    </a:lnTo>
                    <a:lnTo>
                      <a:pt x="3" y="73"/>
                    </a:lnTo>
                    <a:lnTo>
                      <a:pt x="0" y="84"/>
                    </a:lnTo>
                    <a:lnTo>
                      <a:pt x="0" y="8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21" name="Freeform 1857">
                <a:extLst>
                  <a:ext uri="{FF2B5EF4-FFF2-40B4-BE49-F238E27FC236}">
                    <a16:creationId xmlns:a16="http://schemas.microsoft.com/office/drawing/2014/main" id="{7D9A5DB3-3CD8-0831-8C8C-C810AB7BA6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9" y="2322"/>
                <a:ext cx="67" cy="80"/>
              </a:xfrm>
              <a:custGeom>
                <a:avLst/>
                <a:gdLst>
                  <a:gd name="T0" fmla="*/ 14 w 266"/>
                  <a:gd name="T1" fmla="*/ 13 h 321"/>
                  <a:gd name="T2" fmla="*/ 61 w 266"/>
                  <a:gd name="T3" fmla="*/ 27 h 321"/>
                  <a:gd name="T4" fmla="*/ 63 w 266"/>
                  <a:gd name="T5" fmla="*/ 31 h 321"/>
                  <a:gd name="T6" fmla="*/ 77 w 266"/>
                  <a:gd name="T7" fmla="*/ 48 h 321"/>
                  <a:gd name="T8" fmla="*/ 78 w 266"/>
                  <a:gd name="T9" fmla="*/ 50 h 321"/>
                  <a:gd name="T10" fmla="*/ 78 w 266"/>
                  <a:gd name="T11" fmla="*/ 55 h 321"/>
                  <a:gd name="T12" fmla="*/ 77 w 266"/>
                  <a:gd name="T13" fmla="*/ 56 h 321"/>
                  <a:gd name="T14" fmla="*/ 72 w 266"/>
                  <a:gd name="T15" fmla="*/ 66 h 321"/>
                  <a:gd name="T16" fmla="*/ 75 w 266"/>
                  <a:gd name="T17" fmla="*/ 79 h 321"/>
                  <a:gd name="T18" fmla="*/ 72 w 266"/>
                  <a:gd name="T19" fmla="*/ 80 h 321"/>
                  <a:gd name="T20" fmla="*/ 36 w 266"/>
                  <a:gd name="T21" fmla="*/ 83 h 321"/>
                  <a:gd name="T22" fmla="*/ 34 w 266"/>
                  <a:gd name="T23" fmla="*/ 84 h 321"/>
                  <a:gd name="T24" fmla="*/ 39 w 266"/>
                  <a:gd name="T25" fmla="*/ 91 h 321"/>
                  <a:gd name="T26" fmla="*/ 43 w 266"/>
                  <a:gd name="T27" fmla="*/ 98 h 321"/>
                  <a:gd name="T28" fmla="*/ 58 w 266"/>
                  <a:gd name="T29" fmla="*/ 144 h 321"/>
                  <a:gd name="T30" fmla="*/ 75 w 266"/>
                  <a:gd name="T31" fmla="*/ 165 h 321"/>
                  <a:gd name="T32" fmla="*/ 79 w 266"/>
                  <a:gd name="T33" fmla="*/ 161 h 321"/>
                  <a:gd name="T34" fmla="*/ 92 w 266"/>
                  <a:gd name="T35" fmla="*/ 162 h 321"/>
                  <a:gd name="T36" fmla="*/ 99 w 266"/>
                  <a:gd name="T37" fmla="*/ 173 h 321"/>
                  <a:gd name="T38" fmla="*/ 100 w 266"/>
                  <a:gd name="T39" fmla="*/ 183 h 321"/>
                  <a:gd name="T40" fmla="*/ 118 w 266"/>
                  <a:gd name="T41" fmla="*/ 204 h 321"/>
                  <a:gd name="T42" fmla="*/ 120 w 266"/>
                  <a:gd name="T43" fmla="*/ 203 h 321"/>
                  <a:gd name="T44" fmla="*/ 125 w 266"/>
                  <a:gd name="T45" fmla="*/ 197 h 321"/>
                  <a:gd name="T46" fmla="*/ 164 w 266"/>
                  <a:gd name="T47" fmla="*/ 190 h 321"/>
                  <a:gd name="T48" fmla="*/ 176 w 266"/>
                  <a:gd name="T49" fmla="*/ 187 h 321"/>
                  <a:gd name="T50" fmla="*/ 188 w 266"/>
                  <a:gd name="T51" fmla="*/ 189 h 321"/>
                  <a:gd name="T52" fmla="*/ 194 w 266"/>
                  <a:gd name="T53" fmla="*/ 187 h 321"/>
                  <a:gd name="T54" fmla="*/ 197 w 266"/>
                  <a:gd name="T55" fmla="*/ 189 h 321"/>
                  <a:gd name="T56" fmla="*/ 234 w 266"/>
                  <a:gd name="T57" fmla="*/ 238 h 321"/>
                  <a:gd name="T58" fmla="*/ 237 w 266"/>
                  <a:gd name="T59" fmla="*/ 249 h 321"/>
                  <a:gd name="T60" fmla="*/ 233 w 266"/>
                  <a:gd name="T61" fmla="*/ 263 h 321"/>
                  <a:gd name="T62" fmla="*/ 234 w 266"/>
                  <a:gd name="T63" fmla="*/ 267 h 321"/>
                  <a:gd name="T64" fmla="*/ 248 w 266"/>
                  <a:gd name="T65" fmla="*/ 285 h 321"/>
                  <a:gd name="T66" fmla="*/ 247 w 266"/>
                  <a:gd name="T67" fmla="*/ 302 h 321"/>
                  <a:gd name="T68" fmla="*/ 243 w 266"/>
                  <a:gd name="T69" fmla="*/ 307 h 321"/>
                  <a:gd name="T70" fmla="*/ 237 w 266"/>
                  <a:gd name="T71" fmla="*/ 312 h 321"/>
                  <a:gd name="T72" fmla="*/ 240 w 266"/>
                  <a:gd name="T73" fmla="*/ 316 h 321"/>
                  <a:gd name="T74" fmla="*/ 265 w 266"/>
                  <a:gd name="T75" fmla="*/ 321 h 3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266" h="321">
                    <a:moveTo>
                      <a:pt x="0" y="0"/>
                    </a:moveTo>
                    <a:lnTo>
                      <a:pt x="14" y="13"/>
                    </a:lnTo>
                    <a:lnTo>
                      <a:pt x="40" y="24"/>
                    </a:lnTo>
                    <a:lnTo>
                      <a:pt x="61" y="27"/>
                    </a:lnTo>
                    <a:lnTo>
                      <a:pt x="63" y="29"/>
                    </a:lnTo>
                    <a:lnTo>
                      <a:pt x="63" y="31"/>
                    </a:lnTo>
                    <a:lnTo>
                      <a:pt x="67" y="38"/>
                    </a:lnTo>
                    <a:lnTo>
                      <a:pt x="77" y="48"/>
                    </a:lnTo>
                    <a:lnTo>
                      <a:pt x="77" y="49"/>
                    </a:lnTo>
                    <a:lnTo>
                      <a:pt x="78" y="50"/>
                    </a:lnTo>
                    <a:lnTo>
                      <a:pt x="79" y="53"/>
                    </a:lnTo>
                    <a:lnTo>
                      <a:pt x="78" y="55"/>
                    </a:lnTo>
                    <a:lnTo>
                      <a:pt x="77" y="55"/>
                    </a:lnTo>
                    <a:lnTo>
                      <a:pt x="77" y="56"/>
                    </a:lnTo>
                    <a:lnTo>
                      <a:pt x="75" y="57"/>
                    </a:lnTo>
                    <a:lnTo>
                      <a:pt x="72" y="66"/>
                    </a:lnTo>
                    <a:lnTo>
                      <a:pt x="72" y="69"/>
                    </a:lnTo>
                    <a:lnTo>
                      <a:pt x="75" y="79"/>
                    </a:lnTo>
                    <a:lnTo>
                      <a:pt x="75" y="80"/>
                    </a:lnTo>
                    <a:lnTo>
                      <a:pt x="72" y="80"/>
                    </a:lnTo>
                    <a:lnTo>
                      <a:pt x="68" y="79"/>
                    </a:lnTo>
                    <a:lnTo>
                      <a:pt x="36" y="83"/>
                    </a:lnTo>
                    <a:lnTo>
                      <a:pt x="34" y="83"/>
                    </a:lnTo>
                    <a:lnTo>
                      <a:pt x="34" y="84"/>
                    </a:lnTo>
                    <a:lnTo>
                      <a:pt x="36" y="86"/>
                    </a:lnTo>
                    <a:lnTo>
                      <a:pt x="39" y="91"/>
                    </a:lnTo>
                    <a:lnTo>
                      <a:pt x="41" y="96"/>
                    </a:lnTo>
                    <a:lnTo>
                      <a:pt x="43" y="98"/>
                    </a:lnTo>
                    <a:lnTo>
                      <a:pt x="47" y="108"/>
                    </a:lnTo>
                    <a:lnTo>
                      <a:pt x="58" y="144"/>
                    </a:lnTo>
                    <a:lnTo>
                      <a:pt x="64" y="153"/>
                    </a:lnTo>
                    <a:lnTo>
                      <a:pt x="75" y="165"/>
                    </a:lnTo>
                    <a:lnTo>
                      <a:pt x="77" y="165"/>
                    </a:lnTo>
                    <a:lnTo>
                      <a:pt x="79" y="161"/>
                    </a:lnTo>
                    <a:lnTo>
                      <a:pt x="86" y="161"/>
                    </a:lnTo>
                    <a:lnTo>
                      <a:pt x="92" y="162"/>
                    </a:lnTo>
                    <a:lnTo>
                      <a:pt x="97" y="170"/>
                    </a:lnTo>
                    <a:lnTo>
                      <a:pt x="99" y="173"/>
                    </a:lnTo>
                    <a:lnTo>
                      <a:pt x="100" y="179"/>
                    </a:lnTo>
                    <a:lnTo>
                      <a:pt x="100" y="183"/>
                    </a:lnTo>
                    <a:lnTo>
                      <a:pt x="104" y="192"/>
                    </a:lnTo>
                    <a:lnTo>
                      <a:pt x="118" y="204"/>
                    </a:lnTo>
                    <a:lnTo>
                      <a:pt x="120" y="204"/>
                    </a:lnTo>
                    <a:lnTo>
                      <a:pt x="120" y="203"/>
                    </a:lnTo>
                    <a:lnTo>
                      <a:pt x="123" y="199"/>
                    </a:lnTo>
                    <a:lnTo>
                      <a:pt x="125" y="197"/>
                    </a:lnTo>
                    <a:lnTo>
                      <a:pt x="144" y="197"/>
                    </a:lnTo>
                    <a:lnTo>
                      <a:pt x="164" y="190"/>
                    </a:lnTo>
                    <a:lnTo>
                      <a:pt x="167" y="189"/>
                    </a:lnTo>
                    <a:lnTo>
                      <a:pt x="176" y="187"/>
                    </a:lnTo>
                    <a:lnTo>
                      <a:pt x="181" y="187"/>
                    </a:lnTo>
                    <a:lnTo>
                      <a:pt x="188" y="189"/>
                    </a:lnTo>
                    <a:lnTo>
                      <a:pt x="190" y="187"/>
                    </a:lnTo>
                    <a:lnTo>
                      <a:pt x="194" y="187"/>
                    </a:lnTo>
                    <a:lnTo>
                      <a:pt x="194" y="186"/>
                    </a:lnTo>
                    <a:lnTo>
                      <a:pt x="197" y="189"/>
                    </a:lnTo>
                    <a:lnTo>
                      <a:pt x="220" y="225"/>
                    </a:lnTo>
                    <a:lnTo>
                      <a:pt x="234" y="238"/>
                    </a:lnTo>
                    <a:lnTo>
                      <a:pt x="236" y="242"/>
                    </a:lnTo>
                    <a:lnTo>
                      <a:pt x="237" y="249"/>
                    </a:lnTo>
                    <a:lnTo>
                      <a:pt x="237" y="253"/>
                    </a:lnTo>
                    <a:lnTo>
                      <a:pt x="233" y="263"/>
                    </a:lnTo>
                    <a:lnTo>
                      <a:pt x="233" y="266"/>
                    </a:lnTo>
                    <a:lnTo>
                      <a:pt x="234" y="267"/>
                    </a:lnTo>
                    <a:lnTo>
                      <a:pt x="240" y="270"/>
                    </a:lnTo>
                    <a:lnTo>
                      <a:pt x="248" y="285"/>
                    </a:lnTo>
                    <a:lnTo>
                      <a:pt x="248" y="300"/>
                    </a:lnTo>
                    <a:lnTo>
                      <a:pt x="247" y="302"/>
                    </a:lnTo>
                    <a:lnTo>
                      <a:pt x="244" y="307"/>
                    </a:lnTo>
                    <a:lnTo>
                      <a:pt x="243" y="307"/>
                    </a:lnTo>
                    <a:lnTo>
                      <a:pt x="238" y="310"/>
                    </a:lnTo>
                    <a:lnTo>
                      <a:pt x="237" y="312"/>
                    </a:lnTo>
                    <a:lnTo>
                      <a:pt x="237" y="313"/>
                    </a:lnTo>
                    <a:lnTo>
                      <a:pt x="240" y="316"/>
                    </a:lnTo>
                    <a:lnTo>
                      <a:pt x="257" y="316"/>
                    </a:lnTo>
                    <a:lnTo>
                      <a:pt x="265" y="321"/>
                    </a:lnTo>
                    <a:lnTo>
                      <a:pt x="266" y="32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22" name="Freeform 1858">
                <a:extLst>
                  <a:ext uri="{FF2B5EF4-FFF2-40B4-BE49-F238E27FC236}">
                    <a16:creationId xmlns:a16="http://schemas.microsoft.com/office/drawing/2014/main" id="{7E1BA484-850E-55E6-FD40-F682CC9D4B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2" y="2402"/>
                <a:ext cx="14" cy="31"/>
              </a:xfrm>
              <a:custGeom>
                <a:avLst/>
                <a:gdLst>
                  <a:gd name="T0" fmla="*/ 0 w 56"/>
                  <a:gd name="T1" fmla="*/ 125 h 125"/>
                  <a:gd name="T2" fmla="*/ 0 w 56"/>
                  <a:gd name="T3" fmla="*/ 123 h 125"/>
                  <a:gd name="T4" fmla="*/ 3 w 56"/>
                  <a:gd name="T5" fmla="*/ 113 h 125"/>
                  <a:gd name="T6" fmla="*/ 3 w 56"/>
                  <a:gd name="T7" fmla="*/ 109 h 125"/>
                  <a:gd name="T8" fmla="*/ 4 w 56"/>
                  <a:gd name="T9" fmla="*/ 108 h 125"/>
                  <a:gd name="T10" fmla="*/ 7 w 56"/>
                  <a:gd name="T11" fmla="*/ 106 h 125"/>
                  <a:gd name="T12" fmla="*/ 7 w 56"/>
                  <a:gd name="T13" fmla="*/ 105 h 125"/>
                  <a:gd name="T14" fmla="*/ 12 w 56"/>
                  <a:gd name="T15" fmla="*/ 104 h 125"/>
                  <a:gd name="T16" fmla="*/ 29 w 56"/>
                  <a:gd name="T17" fmla="*/ 84 h 125"/>
                  <a:gd name="T18" fmla="*/ 36 w 56"/>
                  <a:gd name="T19" fmla="*/ 74 h 125"/>
                  <a:gd name="T20" fmla="*/ 39 w 56"/>
                  <a:gd name="T21" fmla="*/ 67 h 125"/>
                  <a:gd name="T22" fmla="*/ 39 w 56"/>
                  <a:gd name="T23" fmla="*/ 66 h 125"/>
                  <a:gd name="T24" fmla="*/ 36 w 56"/>
                  <a:gd name="T25" fmla="*/ 58 h 125"/>
                  <a:gd name="T26" fmla="*/ 36 w 56"/>
                  <a:gd name="T27" fmla="*/ 56 h 125"/>
                  <a:gd name="T28" fmla="*/ 33 w 56"/>
                  <a:gd name="T29" fmla="*/ 55 h 125"/>
                  <a:gd name="T30" fmla="*/ 32 w 56"/>
                  <a:gd name="T31" fmla="*/ 52 h 125"/>
                  <a:gd name="T32" fmla="*/ 31 w 56"/>
                  <a:gd name="T33" fmla="*/ 46 h 125"/>
                  <a:gd name="T34" fmla="*/ 32 w 56"/>
                  <a:gd name="T35" fmla="*/ 31 h 125"/>
                  <a:gd name="T36" fmla="*/ 32 w 56"/>
                  <a:gd name="T37" fmla="*/ 30 h 125"/>
                  <a:gd name="T38" fmla="*/ 35 w 56"/>
                  <a:gd name="T39" fmla="*/ 27 h 125"/>
                  <a:gd name="T40" fmla="*/ 39 w 56"/>
                  <a:gd name="T41" fmla="*/ 26 h 125"/>
                  <a:gd name="T42" fmla="*/ 42 w 56"/>
                  <a:gd name="T43" fmla="*/ 26 h 125"/>
                  <a:gd name="T44" fmla="*/ 46 w 56"/>
                  <a:gd name="T45" fmla="*/ 24 h 125"/>
                  <a:gd name="T46" fmla="*/ 49 w 56"/>
                  <a:gd name="T47" fmla="*/ 23 h 125"/>
                  <a:gd name="T48" fmla="*/ 52 w 56"/>
                  <a:gd name="T49" fmla="*/ 20 h 125"/>
                  <a:gd name="T50" fmla="*/ 53 w 56"/>
                  <a:gd name="T51" fmla="*/ 17 h 125"/>
                  <a:gd name="T52" fmla="*/ 56 w 56"/>
                  <a:gd name="T53" fmla="*/ 5 h 125"/>
                  <a:gd name="T54" fmla="*/ 56 w 56"/>
                  <a:gd name="T55" fmla="*/ 3 h 125"/>
                  <a:gd name="T56" fmla="*/ 54 w 56"/>
                  <a:gd name="T57" fmla="*/ 0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56" h="125">
                    <a:moveTo>
                      <a:pt x="0" y="125"/>
                    </a:moveTo>
                    <a:lnTo>
                      <a:pt x="0" y="123"/>
                    </a:lnTo>
                    <a:lnTo>
                      <a:pt x="3" y="113"/>
                    </a:lnTo>
                    <a:lnTo>
                      <a:pt x="3" y="109"/>
                    </a:lnTo>
                    <a:lnTo>
                      <a:pt x="4" y="108"/>
                    </a:lnTo>
                    <a:lnTo>
                      <a:pt x="7" y="106"/>
                    </a:lnTo>
                    <a:lnTo>
                      <a:pt x="7" y="105"/>
                    </a:lnTo>
                    <a:lnTo>
                      <a:pt x="12" y="104"/>
                    </a:lnTo>
                    <a:lnTo>
                      <a:pt x="29" y="84"/>
                    </a:lnTo>
                    <a:lnTo>
                      <a:pt x="36" y="74"/>
                    </a:lnTo>
                    <a:lnTo>
                      <a:pt x="39" y="67"/>
                    </a:lnTo>
                    <a:lnTo>
                      <a:pt x="39" y="66"/>
                    </a:lnTo>
                    <a:lnTo>
                      <a:pt x="36" y="58"/>
                    </a:lnTo>
                    <a:lnTo>
                      <a:pt x="36" y="56"/>
                    </a:lnTo>
                    <a:lnTo>
                      <a:pt x="33" y="55"/>
                    </a:lnTo>
                    <a:lnTo>
                      <a:pt x="32" y="52"/>
                    </a:lnTo>
                    <a:lnTo>
                      <a:pt x="31" y="46"/>
                    </a:lnTo>
                    <a:lnTo>
                      <a:pt x="32" y="31"/>
                    </a:lnTo>
                    <a:lnTo>
                      <a:pt x="32" y="30"/>
                    </a:lnTo>
                    <a:lnTo>
                      <a:pt x="35" y="27"/>
                    </a:lnTo>
                    <a:lnTo>
                      <a:pt x="39" y="26"/>
                    </a:lnTo>
                    <a:lnTo>
                      <a:pt x="42" y="26"/>
                    </a:lnTo>
                    <a:lnTo>
                      <a:pt x="46" y="24"/>
                    </a:lnTo>
                    <a:lnTo>
                      <a:pt x="49" y="23"/>
                    </a:lnTo>
                    <a:lnTo>
                      <a:pt x="52" y="20"/>
                    </a:lnTo>
                    <a:lnTo>
                      <a:pt x="53" y="17"/>
                    </a:lnTo>
                    <a:lnTo>
                      <a:pt x="56" y="5"/>
                    </a:lnTo>
                    <a:lnTo>
                      <a:pt x="56" y="3"/>
                    </a:lnTo>
                    <a:lnTo>
                      <a:pt x="54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23" name="Freeform 1859">
                <a:extLst>
                  <a:ext uri="{FF2B5EF4-FFF2-40B4-BE49-F238E27FC236}">
                    <a16:creationId xmlns:a16="http://schemas.microsoft.com/office/drawing/2014/main" id="{EE2C5174-110A-B234-02C4-F8A436CF35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1" y="2433"/>
                <a:ext cx="31" cy="17"/>
              </a:xfrm>
              <a:custGeom>
                <a:avLst/>
                <a:gdLst>
                  <a:gd name="T0" fmla="*/ 0 w 123"/>
                  <a:gd name="T1" fmla="*/ 69 h 69"/>
                  <a:gd name="T2" fmla="*/ 0 w 123"/>
                  <a:gd name="T3" fmla="*/ 68 h 69"/>
                  <a:gd name="T4" fmla="*/ 7 w 123"/>
                  <a:gd name="T5" fmla="*/ 58 h 69"/>
                  <a:gd name="T6" fmla="*/ 8 w 123"/>
                  <a:gd name="T7" fmla="*/ 57 h 69"/>
                  <a:gd name="T8" fmla="*/ 12 w 123"/>
                  <a:gd name="T9" fmla="*/ 50 h 69"/>
                  <a:gd name="T10" fmla="*/ 14 w 123"/>
                  <a:gd name="T11" fmla="*/ 48 h 69"/>
                  <a:gd name="T12" fmla="*/ 14 w 123"/>
                  <a:gd name="T13" fmla="*/ 43 h 69"/>
                  <a:gd name="T14" fmla="*/ 15 w 123"/>
                  <a:gd name="T15" fmla="*/ 38 h 69"/>
                  <a:gd name="T16" fmla="*/ 22 w 123"/>
                  <a:gd name="T17" fmla="*/ 31 h 69"/>
                  <a:gd name="T18" fmla="*/ 22 w 123"/>
                  <a:gd name="T19" fmla="*/ 29 h 69"/>
                  <a:gd name="T20" fmla="*/ 25 w 123"/>
                  <a:gd name="T21" fmla="*/ 32 h 69"/>
                  <a:gd name="T22" fmla="*/ 25 w 123"/>
                  <a:gd name="T23" fmla="*/ 33 h 69"/>
                  <a:gd name="T24" fmla="*/ 27 w 123"/>
                  <a:gd name="T25" fmla="*/ 33 h 69"/>
                  <a:gd name="T26" fmla="*/ 35 w 123"/>
                  <a:gd name="T27" fmla="*/ 46 h 69"/>
                  <a:gd name="T28" fmla="*/ 42 w 123"/>
                  <a:gd name="T29" fmla="*/ 60 h 69"/>
                  <a:gd name="T30" fmla="*/ 43 w 123"/>
                  <a:gd name="T31" fmla="*/ 65 h 69"/>
                  <a:gd name="T32" fmla="*/ 46 w 123"/>
                  <a:gd name="T33" fmla="*/ 68 h 69"/>
                  <a:gd name="T34" fmla="*/ 50 w 123"/>
                  <a:gd name="T35" fmla="*/ 68 h 69"/>
                  <a:gd name="T36" fmla="*/ 50 w 123"/>
                  <a:gd name="T37" fmla="*/ 67 h 69"/>
                  <a:gd name="T38" fmla="*/ 56 w 123"/>
                  <a:gd name="T39" fmla="*/ 61 h 69"/>
                  <a:gd name="T40" fmla="*/ 56 w 123"/>
                  <a:gd name="T41" fmla="*/ 53 h 69"/>
                  <a:gd name="T42" fmla="*/ 55 w 123"/>
                  <a:gd name="T43" fmla="*/ 48 h 69"/>
                  <a:gd name="T44" fmla="*/ 55 w 123"/>
                  <a:gd name="T45" fmla="*/ 47 h 69"/>
                  <a:gd name="T46" fmla="*/ 56 w 123"/>
                  <a:gd name="T47" fmla="*/ 47 h 69"/>
                  <a:gd name="T48" fmla="*/ 59 w 123"/>
                  <a:gd name="T49" fmla="*/ 39 h 69"/>
                  <a:gd name="T50" fmla="*/ 60 w 123"/>
                  <a:gd name="T51" fmla="*/ 39 h 69"/>
                  <a:gd name="T52" fmla="*/ 67 w 123"/>
                  <a:gd name="T53" fmla="*/ 43 h 69"/>
                  <a:gd name="T54" fmla="*/ 71 w 123"/>
                  <a:gd name="T55" fmla="*/ 44 h 69"/>
                  <a:gd name="T56" fmla="*/ 74 w 123"/>
                  <a:gd name="T57" fmla="*/ 47 h 69"/>
                  <a:gd name="T58" fmla="*/ 82 w 123"/>
                  <a:gd name="T59" fmla="*/ 50 h 69"/>
                  <a:gd name="T60" fmla="*/ 84 w 123"/>
                  <a:gd name="T61" fmla="*/ 50 h 69"/>
                  <a:gd name="T62" fmla="*/ 102 w 123"/>
                  <a:gd name="T63" fmla="*/ 46 h 69"/>
                  <a:gd name="T64" fmla="*/ 106 w 123"/>
                  <a:gd name="T65" fmla="*/ 33 h 69"/>
                  <a:gd name="T66" fmla="*/ 109 w 123"/>
                  <a:gd name="T67" fmla="*/ 29 h 69"/>
                  <a:gd name="T68" fmla="*/ 119 w 123"/>
                  <a:gd name="T69" fmla="*/ 5 h 69"/>
                  <a:gd name="T70" fmla="*/ 120 w 123"/>
                  <a:gd name="T71" fmla="*/ 4 h 69"/>
                  <a:gd name="T72" fmla="*/ 120 w 123"/>
                  <a:gd name="T73" fmla="*/ 2 h 69"/>
                  <a:gd name="T74" fmla="*/ 122 w 123"/>
                  <a:gd name="T75" fmla="*/ 1 h 69"/>
                  <a:gd name="T76" fmla="*/ 122 w 123"/>
                  <a:gd name="T77" fmla="*/ 0 h 69"/>
                  <a:gd name="T78" fmla="*/ 123 w 123"/>
                  <a:gd name="T79" fmla="*/ 0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23" h="69">
                    <a:moveTo>
                      <a:pt x="0" y="69"/>
                    </a:moveTo>
                    <a:lnTo>
                      <a:pt x="0" y="68"/>
                    </a:lnTo>
                    <a:lnTo>
                      <a:pt x="7" y="58"/>
                    </a:lnTo>
                    <a:lnTo>
                      <a:pt x="8" y="57"/>
                    </a:lnTo>
                    <a:lnTo>
                      <a:pt x="12" y="50"/>
                    </a:lnTo>
                    <a:lnTo>
                      <a:pt x="14" y="48"/>
                    </a:lnTo>
                    <a:lnTo>
                      <a:pt x="14" y="43"/>
                    </a:lnTo>
                    <a:lnTo>
                      <a:pt x="15" y="38"/>
                    </a:lnTo>
                    <a:lnTo>
                      <a:pt x="22" y="31"/>
                    </a:lnTo>
                    <a:lnTo>
                      <a:pt x="22" y="29"/>
                    </a:lnTo>
                    <a:lnTo>
                      <a:pt x="25" y="32"/>
                    </a:lnTo>
                    <a:lnTo>
                      <a:pt x="25" y="33"/>
                    </a:lnTo>
                    <a:lnTo>
                      <a:pt x="27" y="33"/>
                    </a:lnTo>
                    <a:lnTo>
                      <a:pt x="35" y="46"/>
                    </a:lnTo>
                    <a:lnTo>
                      <a:pt x="42" y="60"/>
                    </a:lnTo>
                    <a:lnTo>
                      <a:pt x="43" y="65"/>
                    </a:lnTo>
                    <a:lnTo>
                      <a:pt x="46" y="68"/>
                    </a:lnTo>
                    <a:lnTo>
                      <a:pt x="50" y="68"/>
                    </a:lnTo>
                    <a:lnTo>
                      <a:pt x="50" y="67"/>
                    </a:lnTo>
                    <a:lnTo>
                      <a:pt x="56" y="61"/>
                    </a:lnTo>
                    <a:lnTo>
                      <a:pt x="56" y="53"/>
                    </a:lnTo>
                    <a:lnTo>
                      <a:pt x="55" y="48"/>
                    </a:lnTo>
                    <a:lnTo>
                      <a:pt x="55" y="47"/>
                    </a:lnTo>
                    <a:lnTo>
                      <a:pt x="56" y="47"/>
                    </a:lnTo>
                    <a:lnTo>
                      <a:pt x="59" y="39"/>
                    </a:lnTo>
                    <a:lnTo>
                      <a:pt x="60" y="39"/>
                    </a:lnTo>
                    <a:lnTo>
                      <a:pt x="67" y="43"/>
                    </a:lnTo>
                    <a:lnTo>
                      <a:pt x="71" y="44"/>
                    </a:lnTo>
                    <a:lnTo>
                      <a:pt x="74" y="47"/>
                    </a:lnTo>
                    <a:lnTo>
                      <a:pt x="82" y="50"/>
                    </a:lnTo>
                    <a:lnTo>
                      <a:pt x="84" y="50"/>
                    </a:lnTo>
                    <a:lnTo>
                      <a:pt x="102" y="46"/>
                    </a:lnTo>
                    <a:lnTo>
                      <a:pt x="106" y="33"/>
                    </a:lnTo>
                    <a:lnTo>
                      <a:pt x="109" y="29"/>
                    </a:lnTo>
                    <a:lnTo>
                      <a:pt x="119" y="5"/>
                    </a:lnTo>
                    <a:lnTo>
                      <a:pt x="120" y="4"/>
                    </a:lnTo>
                    <a:lnTo>
                      <a:pt x="120" y="2"/>
                    </a:lnTo>
                    <a:lnTo>
                      <a:pt x="122" y="1"/>
                    </a:lnTo>
                    <a:lnTo>
                      <a:pt x="122" y="0"/>
                    </a:lnTo>
                    <a:lnTo>
                      <a:pt x="123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24" name="Freeform 1860">
                <a:extLst>
                  <a:ext uri="{FF2B5EF4-FFF2-40B4-BE49-F238E27FC236}">
                    <a16:creationId xmlns:a16="http://schemas.microsoft.com/office/drawing/2014/main" id="{9FCBE54D-B314-9CEE-1A44-6E37149F05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2" y="2433"/>
                <a:ext cx="69" cy="88"/>
              </a:xfrm>
              <a:custGeom>
                <a:avLst/>
                <a:gdLst>
                  <a:gd name="T0" fmla="*/ 267 w 276"/>
                  <a:gd name="T1" fmla="*/ 347 h 349"/>
                  <a:gd name="T2" fmla="*/ 274 w 276"/>
                  <a:gd name="T3" fmla="*/ 310 h 349"/>
                  <a:gd name="T4" fmla="*/ 274 w 276"/>
                  <a:gd name="T5" fmla="*/ 271 h 349"/>
                  <a:gd name="T6" fmla="*/ 271 w 276"/>
                  <a:gd name="T7" fmla="*/ 247 h 349"/>
                  <a:gd name="T8" fmla="*/ 271 w 276"/>
                  <a:gd name="T9" fmla="*/ 245 h 349"/>
                  <a:gd name="T10" fmla="*/ 258 w 276"/>
                  <a:gd name="T11" fmla="*/ 216 h 349"/>
                  <a:gd name="T12" fmla="*/ 239 w 276"/>
                  <a:gd name="T13" fmla="*/ 184 h 349"/>
                  <a:gd name="T14" fmla="*/ 201 w 276"/>
                  <a:gd name="T15" fmla="*/ 180 h 349"/>
                  <a:gd name="T16" fmla="*/ 174 w 276"/>
                  <a:gd name="T17" fmla="*/ 165 h 349"/>
                  <a:gd name="T18" fmla="*/ 166 w 276"/>
                  <a:gd name="T19" fmla="*/ 159 h 349"/>
                  <a:gd name="T20" fmla="*/ 140 w 276"/>
                  <a:gd name="T21" fmla="*/ 145 h 349"/>
                  <a:gd name="T22" fmla="*/ 113 w 276"/>
                  <a:gd name="T23" fmla="*/ 129 h 349"/>
                  <a:gd name="T24" fmla="*/ 107 w 276"/>
                  <a:gd name="T25" fmla="*/ 128 h 349"/>
                  <a:gd name="T26" fmla="*/ 107 w 276"/>
                  <a:gd name="T27" fmla="*/ 125 h 349"/>
                  <a:gd name="T28" fmla="*/ 110 w 276"/>
                  <a:gd name="T29" fmla="*/ 124 h 349"/>
                  <a:gd name="T30" fmla="*/ 112 w 276"/>
                  <a:gd name="T31" fmla="*/ 115 h 349"/>
                  <a:gd name="T32" fmla="*/ 107 w 276"/>
                  <a:gd name="T33" fmla="*/ 107 h 349"/>
                  <a:gd name="T34" fmla="*/ 96 w 276"/>
                  <a:gd name="T35" fmla="*/ 124 h 349"/>
                  <a:gd name="T36" fmla="*/ 92 w 276"/>
                  <a:gd name="T37" fmla="*/ 132 h 349"/>
                  <a:gd name="T38" fmla="*/ 84 w 276"/>
                  <a:gd name="T39" fmla="*/ 142 h 349"/>
                  <a:gd name="T40" fmla="*/ 81 w 276"/>
                  <a:gd name="T41" fmla="*/ 141 h 349"/>
                  <a:gd name="T42" fmla="*/ 68 w 276"/>
                  <a:gd name="T43" fmla="*/ 132 h 349"/>
                  <a:gd name="T44" fmla="*/ 64 w 276"/>
                  <a:gd name="T45" fmla="*/ 134 h 349"/>
                  <a:gd name="T46" fmla="*/ 60 w 276"/>
                  <a:gd name="T47" fmla="*/ 137 h 349"/>
                  <a:gd name="T48" fmla="*/ 50 w 276"/>
                  <a:gd name="T49" fmla="*/ 120 h 349"/>
                  <a:gd name="T50" fmla="*/ 47 w 276"/>
                  <a:gd name="T51" fmla="*/ 105 h 349"/>
                  <a:gd name="T52" fmla="*/ 49 w 276"/>
                  <a:gd name="T53" fmla="*/ 95 h 349"/>
                  <a:gd name="T54" fmla="*/ 47 w 276"/>
                  <a:gd name="T55" fmla="*/ 88 h 349"/>
                  <a:gd name="T56" fmla="*/ 46 w 276"/>
                  <a:gd name="T57" fmla="*/ 81 h 349"/>
                  <a:gd name="T58" fmla="*/ 45 w 276"/>
                  <a:gd name="T59" fmla="*/ 76 h 349"/>
                  <a:gd name="T60" fmla="*/ 35 w 276"/>
                  <a:gd name="T61" fmla="*/ 54 h 349"/>
                  <a:gd name="T62" fmla="*/ 32 w 276"/>
                  <a:gd name="T63" fmla="*/ 43 h 349"/>
                  <a:gd name="T64" fmla="*/ 31 w 276"/>
                  <a:gd name="T65" fmla="*/ 18 h 349"/>
                  <a:gd name="T66" fmla="*/ 25 w 276"/>
                  <a:gd name="T67" fmla="*/ 5 h 349"/>
                  <a:gd name="T68" fmla="*/ 8 w 276"/>
                  <a:gd name="T69" fmla="*/ 7 h 349"/>
                  <a:gd name="T70" fmla="*/ 0 w 276"/>
                  <a:gd name="T71" fmla="*/ 0 h 3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76" h="349">
                    <a:moveTo>
                      <a:pt x="267" y="349"/>
                    </a:moveTo>
                    <a:lnTo>
                      <a:pt x="267" y="347"/>
                    </a:lnTo>
                    <a:lnTo>
                      <a:pt x="276" y="332"/>
                    </a:lnTo>
                    <a:lnTo>
                      <a:pt x="274" y="310"/>
                    </a:lnTo>
                    <a:lnTo>
                      <a:pt x="276" y="272"/>
                    </a:lnTo>
                    <a:lnTo>
                      <a:pt x="274" y="271"/>
                    </a:lnTo>
                    <a:lnTo>
                      <a:pt x="268" y="257"/>
                    </a:lnTo>
                    <a:lnTo>
                      <a:pt x="271" y="247"/>
                    </a:lnTo>
                    <a:lnTo>
                      <a:pt x="272" y="247"/>
                    </a:lnTo>
                    <a:lnTo>
                      <a:pt x="271" y="245"/>
                    </a:lnTo>
                    <a:lnTo>
                      <a:pt x="260" y="222"/>
                    </a:lnTo>
                    <a:lnTo>
                      <a:pt x="258" y="216"/>
                    </a:lnTo>
                    <a:lnTo>
                      <a:pt x="246" y="202"/>
                    </a:lnTo>
                    <a:lnTo>
                      <a:pt x="239" y="184"/>
                    </a:lnTo>
                    <a:lnTo>
                      <a:pt x="237" y="182"/>
                    </a:lnTo>
                    <a:lnTo>
                      <a:pt x="201" y="180"/>
                    </a:lnTo>
                    <a:lnTo>
                      <a:pt x="186" y="173"/>
                    </a:lnTo>
                    <a:lnTo>
                      <a:pt x="174" y="165"/>
                    </a:lnTo>
                    <a:lnTo>
                      <a:pt x="173" y="163"/>
                    </a:lnTo>
                    <a:lnTo>
                      <a:pt x="166" y="159"/>
                    </a:lnTo>
                    <a:lnTo>
                      <a:pt x="156" y="155"/>
                    </a:lnTo>
                    <a:lnTo>
                      <a:pt x="140" y="145"/>
                    </a:lnTo>
                    <a:lnTo>
                      <a:pt x="134" y="139"/>
                    </a:lnTo>
                    <a:lnTo>
                      <a:pt x="113" y="129"/>
                    </a:lnTo>
                    <a:lnTo>
                      <a:pt x="110" y="129"/>
                    </a:lnTo>
                    <a:lnTo>
                      <a:pt x="107" y="128"/>
                    </a:lnTo>
                    <a:lnTo>
                      <a:pt x="106" y="128"/>
                    </a:lnTo>
                    <a:lnTo>
                      <a:pt x="107" y="125"/>
                    </a:lnTo>
                    <a:lnTo>
                      <a:pt x="110" y="125"/>
                    </a:lnTo>
                    <a:lnTo>
                      <a:pt x="110" y="124"/>
                    </a:lnTo>
                    <a:lnTo>
                      <a:pt x="112" y="124"/>
                    </a:lnTo>
                    <a:lnTo>
                      <a:pt x="112" y="115"/>
                    </a:lnTo>
                    <a:lnTo>
                      <a:pt x="109" y="110"/>
                    </a:lnTo>
                    <a:lnTo>
                      <a:pt x="107" y="107"/>
                    </a:lnTo>
                    <a:lnTo>
                      <a:pt x="103" y="117"/>
                    </a:lnTo>
                    <a:lnTo>
                      <a:pt x="96" y="124"/>
                    </a:lnTo>
                    <a:lnTo>
                      <a:pt x="95" y="128"/>
                    </a:lnTo>
                    <a:lnTo>
                      <a:pt x="92" y="132"/>
                    </a:lnTo>
                    <a:lnTo>
                      <a:pt x="88" y="141"/>
                    </a:lnTo>
                    <a:lnTo>
                      <a:pt x="84" y="142"/>
                    </a:lnTo>
                    <a:lnTo>
                      <a:pt x="81" y="142"/>
                    </a:lnTo>
                    <a:lnTo>
                      <a:pt x="81" y="141"/>
                    </a:lnTo>
                    <a:lnTo>
                      <a:pt x="78" y="135"/>
                    </a:lnTo>
                    <a:lnTo>
                      <a:pt x="68" y="132"/>
                    </a:lnTo>
                    <a:lnTo>
                      <a:pt x="66" y="132"/>
                    </a:lnTo>
                    <a:lnTo>
                      <a:pt x="64" y="134"/>
                    </a:lnTo>
                    <a:lnTo>
                      <a:pt x="61" y="135"/>
                    </a:lnTo>
                    <a:lnTo>
                      <a:pt x="60" y="137"/>
                    </a:lnTo>
                    <a:lnTo>
                      <a:pt x="59" y="135"/>
                    </a:lnTo>
                    <a:lnTo>
                      <a:pt x="50" y="120"/>
                    </a:lnTo>
                    <a:lnTo>
                      <a:pt x="49" y="115"/>
                    </a:lnTo>
                    <a:lnTo>
                      <a:pt x="47" y="105"/>
                    </a:lnTo>
                    <a:lnTo>
                      <a:pt x="47" y="100"/>
                    </a:lnTo>
                    <a:lnTo>
                      <a:pt x="49" y="95"/>
                    </a:lnTo>
                    <a:lnTo>
                      <a:pt x="49" y="92"/>
                    </a:lnTo>
                    <a:lnTo>
                      <a:pt x="47" y="88"/>
                    </a:lnTo>
                    <a:lnTo>
                      <a:pt x="47" y="85"/>
                    </a:lnTo>
                    <a:lnTo>
                      <a:pt x="46" y="81"/>
                    </a:lnTo>
                    <a:lnTo>
                      <a:pt x="45" y="78"/>
                    </a:lnTo>
                    <a:lnTo>
                      <a:pt x="45" y="76"/>
                    </a:lnTo>
                    <a:lnTo>
                      <a:pt x="39" y="69"/>
                    </a:lnTo>
                    <a:lnTo>
                      <a:pt x="35" y="54"/>
                    </a:lnTo>
                    <a:lnTo>
                      <a:pt x="33" y="44"/>
                    </a:lnTo>
                    <a:lnTo>
                      <a:pt x="32" y="43"/>
                    </a:lnTo>
                    <a:lnTo>
                      <a:pt x="33" y="31"/>
                    </a:lnTo>
                    <a:lnTo>
                      <a:pt x="31" y="18"/>
                    </a:lnTo>
                    <a:lnTo>
                      <a:pt x="32" y="7"/>
                    </a:lnTo>
                    <a:lnTo>
                      <a:pt x="25" y="5"/>
                    </a:lnTo>
                    <a:lnTo>
                      <a:pt x="18" y="5"/>
                    </a:lnTo>
                    <a:lnTo>
                      <a:pt x="8" y="7"/>
                    </a:lnTo>
                    <a:lnTo>
                      <a:pt x="1" y="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25" name="Freeform 1861">
                <a:extLst>
                  <a:ext uri="{FF2B5EF4-FFF2-40B4-BE49-F238E27FC236}">
                    <a16:creationId xmlns:a16="http://schemas.microsoft.com/office/drawing/2014/main" id="{74030682-0C51-94FA-3869-B37B30A311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1" y="2450"/>
                <a:ext cx="5" cy="26"/>
              </a:xfrm>
              <a:custGeom>
                <a:avLst/>
                <a:gdLst>
                  <a:gd name="T0" fmla="*/ 0 w 20"/>
                  <a:gd name="T1" fmla="*/ 0 h 101"/>
                  <a:gd name="T2" fmla="*/ 0 w 20"/>
                  <a:gd name="T3" fmla="*/ 2 h 101"/>
                  <a:gd name="T4" fmla="*/ 3 w 20"/>
                  <a:gd name="T5" fmla="*/ 7 h 101"/>
                  <a:gd name="T6" fmla="*/ 8 w 20"/>
                  <a:gd name="T7" fmla="*/ 27 h 101"/>
                  <a:gd name="T8" fmla="*/ 12 w 20"/>
                  <a:gd name="T9" fmla="*/ 34 h 101"/>
                  <a:gd name="T10" fmla="*/ 15 w 20"/>
                  <a:gd name="T11" fmla="*/ 37 h 101"/>
                  <a:gd name="T12" fmla="*/ 20 w 20"/>
                  <a:gd name="T13" fmla="*/ 41 h 101"/>
                  <a:gd name="T14" fmla="*/ 18 w 20"/>
                  <a:gd name="T15" fmla="*/ 53 h 101"/>
                  <a:gd name="T16" fmla="*/ 15 w 20"/>
                  <a:gd name="T17" fmla="*/ 65 h 101"/>
                  <a:gd name="T18" fmla="*/ 4 w 20"/>
                  <a:gd name="T19" fmla="*/ 93 h 101"/>
                  <a:gd name="T20" fmla="*/ 4 w 20"/>
                  <a:gd name="T21" fmla="*/ 96 h 101"/>
                  <a:gd name="T22" fmla="*/ 3 w 20"/>
                  <a:gd name="T23" fmla="*/ 100 h 101"/>
                  <a:gd name="T24" fmla="*/ 3 w 20"/>
                  <a:gd name="T25" fmla="*/ 101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0" h="101">
                    <a:moveTo>
                      <a:pt x="0" y="0"/>
                    </a:moveTo>
                    <a:lnTo>
                      <a:pt x="0" y="2"/>
                    </a:lnTo>
                    <a:lnTo>
                      <a:pt x="3" y="7"/>
                    </a:lnTo>
                    <a:lnTo>
                      <a:pt x="8" y="27"/>
                    </a:lnTo>
                    <a:lnTo>
                      <a:pt x="12" y="34"/>
                    </a:lnTo>
                    <a:lnTo>
                      <a:pt x="15" y="37"/>
                    </a:lnTo>
                    <a:lnTo>
                      <a:pt x="20" y="41"/>
                    </a:lnTo>
                    <a:lnTo>
                      <a:pt x="18" y="53"/>
                    </a:lnTo>
                    <a:lnTo>
                      <a:pt x="15" y="65"/>
                    </a:lnTo>
                    <a:lnTo>
                      <a:pt x="4" y="93"/>
                    </a:lnTo>
                    <a:lnTo>
                      <a:pt x="4" y="96"/>
                    </a:lnTo>
                    <a:lnTo>
                      <a:pt x="3" y="100"/>
                    </a:lnTo>
                    <a:lnTo>
                      <a:pt x="3" y="10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26" name="Freeform 1862">
                <a:extLst>
                  <a:ext uri="{FF2B5EF4-FFF2-40B4-BE49-F238E27FC236}">
                    <a16:creationId xmlns:a16="http://schemas.microsoft.com/office/drawing/2014/main" id="{441394FC-51B4-D1E4-6BFE-C4D0C73D20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0" y="2476"/>
                <a:ext cx="29" cy="29"/>
              </a:xfrm>
              <a:custGeom>
                <a:avLst/>
                <a:gdLst>
                  <a:gd name="T0" fmla="*/ 114 w 114"/>
                  <a:gd name="T1" fmla="*/ 117 h 117"/>
                  <a:gd name="T2" fmla="*/ 113 w 114"/>
                  <a:gd name="T3" fmla="*/ 116 h 117"/>
                  <a:gd name="T4" fmla="*/ 103 w 114"/>
                  <a:gd name="T5" fmla="*/ 96 h 117"/>
                  <a:gd name="T6" fmla="*/ 101 w 114"/>
                  <a:gd name="T7" fmla="*/ 92 h 117"/>
                  <a:gd name="T8" fmla="*/ 80 w 114"/>
                  <a:gd name="T9" fmla="*/ 64 h 117"/>
                  <a:gd name="T10" fmla="*/ 69 w 114"/>
                  <a:gd name="T11" fmla="*/ 66 h 117"/>
                  <a:gd name="T12" fmla="*/ 68 w 114"/>
                  <a:gd name="T13" fmla="*/ 67 h 117"/>
                  <a:gd name="T14" fmla="*/ 68 w 114"/>
                  <a:gd name="T15" fmla="*/ 69 h 117"/>
                  <a:gd name="T16" fmla="*/ 67 w 114"/>
                  <a:gd name="T17" fmla="*/ 69 h 117"/>
                  <a:gd name="T18" fmla="*/ 67 w 114"/>
                  <a:gd name="T19" fmla="*/ 67 h 117"/>
                  <a:gd name="T20" fmla="*/ 65 w 114"/>
                  <a:gd name="T21" fmla="*/ 67 h 117"/>
                  <a:gd name="T22" fmla="*/ 64 w 114"/>
                  <a:gd name="T23" fmla="*/ 66 h 117"/>
                  <a:gd name="T24" fmla="*/ 62 w 114"/>
                  <a:gd name="T25" fmla="*/ 63 h 117"/>
                  <a:gd name="T26" fmla="*/ 62 w 114"/>
                  <a:gd name="T27" fmla="*/ 62 h 117"/>
                  <a:gd name="T28" fmla="*/ 55 w 114"/>
                  <a:gd name="T29" fmla="*/ 69 h 117"/>
                  <a:gd name="T30" fmla="*/ 40 w 114"/>
                  <a:gd name="T31" fmla="*/ 78 h 117"/>
                  <a:gd name="T32" fmla="*/ 37 w 114"/>
                  <a:gd name="T33" fmla="*/ 81 h 117"/>
                  <a:gd name="T34" fmla="*/ 34 w 114"/>
                  <a:gd name="T35" fmla="*/ 82 h 117"/>
                  <a:gd name="T36" fmla="*/ 23 w 114"/>
                  <a:gd name="T37" fmla="*/ 77 h 117"/>
                  <a:gd name="T38" fmla="*/ 8 w 114"/>
                  <a:gd name="T39" fmla="*/ 77 h 117"/>
                  <a:gd name="T40" fmla="*/ 8 w 114"/>
                  <a:gd name="T41" fmla="*/ 75 h 117"/>
                  <a:gd name="T42" fmla="*/ 2 w 114"/>
                  <a:gd name="T43" fmla="*/ 74 h 117"/>
                  <a:gd name="T44" fmla="*/ 2 w 114"/>
                  <a:gd name="T45" fmla="*/ 72 h 117"/>
                  <a:gd name="T46" fmla="*/ 1 w 114"/>
                  <a:gd name="T47" fmla="*/ 69 h 117"/>
                  <a:gd name="T48" fmla="*/ 1 w 114"/>
                  <a:gd name="T49" fmla="*/ 67 h 117"/>
                  <a:gd name="T50" fmla="*/ 2 w 114"/>
                  <a:gd name="T51" fmla="*/ 59 h 117"/>
                  <a:gd name="T52" fmla="*/ 2 w 114"/>
                  <a:gd name="T53" fmla="*/ 53 h 117"/>
                  <a:gd name="T54" fmla="*/ 5 w 114"/>
                  <a:gd name="T55" fmla="*/ 46 h 117"/>
                  <a:gd name="T56" fmla="*/ 1 w 114"/>
                  <a:gd name="T57" fmla="*/ 36 h 117"/>
                  <a:gd name="T58" fmla="*/ 0 w 114"/>
                  <a:gd name="T59" fmla="*/ 35 h 117"/>
                  <a:gd name="T60" fmla="*/ 0 w 114"/>
                  <a:gd name="T61" fmla="*/ 25 h 117"/>
                  <a:gd name="T62" fmla="*/ 1 w 114"/>
                  <a:gd name="T63" fmla="*/ 24 h 117"/>
                  <a:gd name="T64" fmla="*/ 12 w 114"/>
                  <a:gd name="T65" fmla="*/ 8 h 117"/>
                  <a:gd name="T66" fmla="*/ 8 w 114"/>
                  <a:gd name="T67" fmla="*/ 0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14" h="117">
                    <a:moveTo>
                      <a:pt x="114" y="117"/>
                    </a:moveTo>
                    <a:lnTo>
                      <a:pt x="113" y="116"/>
                    </a:lnTo>
                    <a:lnTo>
                      <a:pt x="103" y="96"/>
                    </a:lnTo>
                    <a:lnTo>
                      <a:pt x="101" y="92"/>
                    </a:lnTo>
                    <a:lnTo>
                      <a:pt x="80" y="64"/>
                    </a:lnTo>
                    <a:lnTo>
                      <a:pt x="69" y="66"/>
                    </a:lnTo>
                    <a:lnTo>
                      <a:pt x="68" y="67"/>
                    </a:lnTo>
                    <a:lnTo>
                      <a:pt x="68" y="69"/>
                    </a:lnTo>
                    <a:lnTo>
                      <a:pt x="67" y="69"/>
                    </a:lnTo>
                    <a:lnTo>
                      <a:pt x="67" y="67"/>
                    </a:lnTo>
                    <a:lnTo>
                      <a:pt x="65" y="67"/>
                    </a:lnTo>
                    <a:lnTo>
                      <a:pt x="64" y="66"/>
                    </a:lnTo>
                    <a:lnTo>
                      <a:pt x="62" y="63"/>
                    </a:lnTo>
                    <a:lnTo>
                      <a:pt x="62" y="62"/>
                    </a:lnTo>
                    <a:lnTo>
                      <a:pt x="55" y="69"/>
                    </a:lnTo>
                    <a:lnTo>
                      <a:pt x="40" y="78"/>
                    </a:lnTo>
                    <a:lnTo>
                      <a:pt x="37" y="81"/>
                    </a:lnTo>
                    <a:lnTo>
                      <a:pt x="34" y="82"/>
                    </a:lnTo>
                    <a:lnTo>
                      <a:pt x="23" y="77"/>
                    </a:lnTo>
                    <a:lnTo>
                      <a:pt x="8" y="77"/>
                    </a:lnTo>
                    <a:lnTo>
                      <a:pt x="8" y="75"/>
                    </a:lnTo>
                    <a:lnTo>
                      <a:pt x="2" y="74"/>
                    </a:lnTo>
                    <a:lnTo>
                      <a:pt x="2" y="72"/>
                    </a:lnTo>
                    <a:lnTo>
                      <a:pt x="1" y="69"/>
                    </a:lnTo>
                    <a:lnTo>
                      <a:pt x="1" y="67"/>
                    </a:lnTo>
                    <a:lnTo>
                      <a:pt x="2" y="59"/>
                    </a:lnTo>
                    <a:lnTo>
                      <a:pt x="2" y="53"/>
                    </a:lnTo>
                    <a:lnTo>
                      <a:pt x="5" y="46"/>
                    </a:lnTo>
                    <a:lnTo>
                      <a:pt x="1" y="36"/>
                    </a:lnTo>
                    <a:lnTo>
                      <a:pt x="0" y="35"/>
                    </a:lnTo>
                    <a:lnTo>
                      <a:pt x="0" y="25"/>
                    </a:lnTo>
                    <a:lnTo>
                      <a:pt x="1" y="24"/>
                    </a:lnTo>
                    <a:lnTo>
                      <a:pt x="12" y="8"/>
                    </a:lnTo>
                    <a:lnTo>
                      <a:pt x="8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27" name="Freeform 1863">
                <a:extLst>
                  <a:ext uri="{FF2B5EF4-FFF2-40B4-BE49-F238E27FC236}">
                    <a16:creationId xmlns:a16="http://schemas.microsoft.com/office/drawing/2014/main" id="{5DEBB5A7-1E5B-22C6-E996-340FD7EECD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7" y="2476"/>
                <a:ext cx="45" cy="63"/>
              </a:xfrm>
              <a:custGeom>
                <a:avLst/>
                <a:gdLst>
                  <a:gd name="T0" fmla="*/ 179 w 179"/>
                  <a:gd name="T1" fmla="*/ 0 h 253"/>
                  <a:gd name="T2" fmla="*/ 179 w 179"/>
                  <a:gd name="T3" fmla="*/ 7 h 253"/>
                  <a:gd name="T4" fmla="*/ 177 w 179"/>
                  <a:gd name="T5" fmla="*/ 8 h 253"/>
                  <a:gd name="T6" fmla="*/ 172 w 179"/>
                  <a:gd name="T7" fmla="*/ 11 h 253"/>
                  <a:gd name="T8" fmla="*/ 169 w 179"/>
                  <a:gd name="T9" fmla="*/ 15 h 253"/>
                  <a:gd name="T10" fmla="*/ 164 w 179"/>
                  <a:gd name="T11" fmla="*/ 31 h 253"/>
                  <a:gd name="T12" fmla="*/ 155 w 179"/>
                  <a:gd name="T13" fmla="*/ 45 h 253"/>
                  <a:gd name="T14" fmla="*/ 150 w 179"/>
                  <a:gd name="T15" fmla="*/ 64 h 253"/>
                  <a:gd name="T16" fmla="*/ 138 w 179"/>
                  <a:gd name="T17" fmla="*/ 91 h 253"/>
                  <a:gd name="T18" fmla="*/ 135 w 179"/>
                  <a:gd name="T19" fmla="*/ 129 h 253"/>
                  <a:gd name="T20" fmla="*/ 135 w 179"/>
                  <a:gd name="T21" fmla="*/ 133 h 253"/>
                  <a:gd name="T22" fmla="*/ 134 w 179"/>
                  <a:gd name="T23" fmla="*/ 136 h 253"/>
                  <a:gd name="T24" fmla="*/ 135 w 179"/>
                  <a:gd name="T25" fmla="*/ 137 h 253"/>
                  <a:gd name="T26" fmla="*/ 135 w 179"/>
                  <a:gd name="T27" fmla="*/ 140 h 253"/>
                  <a:gd name="T28" fmla="*/ 134 w 179"/>
                  <a:gd name="T29" fmla="*/ 140 h 253"/>
                  <a:gd name="T30" fmla="*/ 131 w 179"/>
                  <a:gd name="T31" fmla="*/ 137 h 253"/>
                  <a:gd name="T32" fmla="*/ 131 w 179"/>
                  <a:gd name="T33" fmla="*/ 140 h 253"/>
                  <a:gd name="T34" fmla="*/ 121 w 179"/>
                  <a:gd name="T35" fmla="*/ 149 h 253"/>
                  <a:gd name="T36" fmla="*/ 121 w 179"/>
                  <a:gd name="T37" fmla="*/ 151 h 253"/>
                  <a:gd name="T38" fmla="*/ 110 w 179"/>
                  <a:gd name="T39" fmla="*/ 165 h 253"/>
                  <a:gd name="T40" fmla="*/ 105 w 179"/>
                  <a:gd name="T41" fmla="*/ 176 h 253"/>
                  <a:gd name="T42" fmla="*/ 102 w 179"/>
                  <a:gd name="T43" fmla="*/ 176 h 253"/>
                  <a:gd name="T44" fmla="*/ 102 w 179"/>
                  <a:gd name="T45" fmla="*/ 175 h 253"/>
                  <a:gd name="T46" fmla="*/ 94 w 179"/>
                  <a:gd name="T47" fmla="*/ 169 h 253"/>
                  <a:gd name="T48" fmla="*/ 92 w 179"/>
                  <a:gd name="T49" fmla="*/ 169 h 253"/>
                  <a:gd name="T50" fmla="*/ 92 w 179"/>
                  <a:gd name="T51" fmla="*/ 168 h 253"/>
                  <a:gd name="T52" fmla="*/ 91 w 179"/>
                  <a:gd name="T53" fmla="*/ 166 h 253"/>
                  <a:gd name="T54" fmla="*/ 88 w 179"/>
                  <a:gd name="T55" fmla="*/ 166 h 253"/>
                  <a:gd name="T56" fmla="*/ 88 w 179"/>
                  <a:gd name="T57" fmla="*/ 170 h 253"/>
                  <a:gd name="T58" fmla="*/ 87 w 179"/>
                  <a:gd name="T59" fmla="*/ 172 h 253"/>
                  <a:gd name="T60" fmla="*/ 87 w 179"/>
                  <a:gd name="T61" fmla="*/ 175 h 253"/>
                  <a:gd name="T62" fmla="*/ 85 w 179"/>
                  <a:gd name="T63" fmla="*/ 176 h 253"/>
                  <a:gd name="T64" fmla="*/ 85 w 179"/>
                  <a:gd name="T65" fmla="*/ 179 h 253"/>
                  <a:gd name="T66" fmla="*/ 71 w 179"/>
                  <a:gd name="T67" fmla="*/ 201 h 253"/>
                  <a:gd name="T68" fmla="*/ 60 w 179"/>
                  <a:gd name="T69" fmla="*/ 211 h 253"/>
                  <a:gd name="T70" fmla="*/ 47 w 179"/>
                  <a:gd name="T71" fmla="*/ 232 h 253"/>
                  <a:gd name="T72" fmla="*/ 45 w 179"/>
                  <a:gd name="T73" fmla="*/ 242 h 253"/>
                  <a:gd name="T74" fmla="*/ 41 w 179"/>
                  <a:gd name="T75" fmla="*/ 244 h 253"/>
                  <a:gd name="T76" fmla="*/ 38 w 179"/>
                  <a:gd name="T77" fmla="*/ 246 h 253"/>
                  <a:gd name="T78" fmla="*/ 34 w 179"/>
                  <a:gd name="T79" fmla="*/ 249 h 253"/>
                  <a:gd name="T80" fmla="*/ 31 w 179"/>
                  <a:gd name="T81" fmla="*/ 250 h 253"/>
                  <a:gd name="T82" fmla="*/ 24 w 179"/>
                  <a:gd name="T83" fmla="*/ 247 h 253"/>
                  <a:gd name="T84" fmla="*/ 20 w 179"/>
                  <a:gd name="T85" fmla="*/ 247 h 253"/>
                  <a:gd name="T86" fmla="*/ 17 w 179"/>
                  <a:gd name="T87" fmla="*/ 246 h 253"/>
                  <a:gd name="T88" fmla="*/ 11 w 179"/>
                  <a:gd name="T89" fmla="*/ 246 h 253"/>
                  <a:gd name="T90" fmla="*/ 6 w 179"/>
                  <a:gd name="T91" fmla="*/ 247 h 253"/>
                  <a:gd name="T92" fmla="*/ 3 w 179"/>
                  <a:gd name="T93" fmla="*/ 249 h 253"/>
                  <a:gd name="T94" fmla="*/ 3 w 179"/>
                  <a:gd name="T95" fmla="*/ 250 h 253"/>
                  <a:gd name="T96" fmla="*/ 1 w 179"/>
                  <a:gd name="T97" fmla="*/ 251 h 253"/>
                  <a:gd name="T98" fmla="*/ 1 w 179"/>
                  <a:gd name="T99" fmla="*/ 253 h 253"/>
                  <a:gd name="T100" fmla="*/ 0 w 179"/>
                  <a:gd name="T101" fmla="*/ 253 h 2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79" h="253">
                    <a:moveTo>
                      <a:pt x="179" y="0"/>
                    </a:moveTo>
                    <a:lnTo>
                      <a:pt x="179" y="7"/>
                    </a:lnTo>
                    <a:lnTo>
                      <a:pt x="177" y="8"/>
                    </a:lnTo>
                    <a:lnTo>
                      <a:pt x="172" y="11"/>
                    </a:lnTo>
                    <a:lnTo>
                      <a:pt x="169" y="15"/>
                    </a:lnTo>
                    <a:lnTo>
                      <a:pt x="164" y="31"/>
                    </a:lnTo>
                    <a:lnTo>
                      <a:pt x="155" y="45"/>
                    </a:lnTo>
                    <a:lnTo>
                      <a:pt x="150" y="64"/>
                    </a:lnTo>
                    <a:lnTo>
                      <a:pt x="138" y="91"/>
                    </a:lnTo>
                    <a:lnTo>
                      <a:pt x="135" y="129"/>
                    </a:lnTo>
                    <a:lnTo>
                      <a:pt x="135" y="133"/>
                    </a:lnTo>
                    <a:lnTo>
                      <a:pt x="134" y="136"/>
                    </a:lnTo>
                    <a:lnTo>
                      <a:pt x="135" y="137"/>
                    </a:lnTo>
                    <a:lnTo>
                      <a:pt x="135" y="140"/>
                    </a:lnTo>
                    <a:lnTo>
                      <a:pt x="134" y="140"/>
                    </a:lnTo>
                    <a:lnTo>
                      <a:pt x="131" y="137"/>
                    </a:lnTo>
                    <a:lnTo>
                      <a:pt x="131" y="140"/>
                    </a:lnTo>
                    <a:lnTo>
                      <a:pt x="121" y="149"/>
                    </a:lnTo>
                    <a:lnTo>
                      <a:pt x="121" y="151"/>
                    </a:lnTo>
                    <a:lnTo>
                      <a:pt x="110" y="165"/>
                    </a:lnTo>
                    <a:lnTo>
                      <a:pt x="105" y="176"/>
                    </a:lnTo>
                    <a:lnTo>
                      <a:pt x="102" y="176"/>
                    </a:lnTo>
                    <a:lnTo>
                      <a:pt x="102" y="175"/>
                    </a:lnTo>
                    <a:lnTo>
                      <a:pt x="94" y="169"/>
                    </a:lnTo>
                    <a:lnTo>
                      <a:pt x="92" y="169"/>
                    </a:lnTo>
                    <a:lnTo>
                      <a:pt x="92" y="168"/>
                    </a:lnTo>
                    <a:lnTo>
                      <a:pt x="91" y="166"/>
                    </a:lnTo>
                    <a:lnTo>
                      <a:pt x="88" y="166"/>
                    </a:lnTo>
                    <a:lnTo>
                      <a:pt x="88" y="170"/>
                    </a:lnTo>
                    <a:lnTo>
                      <a:pt x="87" y="172"/>
                    </a:lnTo>
                    <a:lnTo>
                      <a:pt x="87" y="175"/>
                    </a:lnTo>
                    <a:lnTo>
                      <a:pt x="85" y="176"/>
                    </a:lnTo>
                    <a:lnTo>
                      <a:pt x="85" y="179"/>
                    </a:lnTo>
                    <a:lnTo>
                      <a:pt x="71" y="201"/>
                    </a:lnTo>
                    <a:lnTo>
                      <a:pt x="60" y="211"/>
                    </a:lnTo>
                    <a:lnTo>
                      <a:pt x="47" y="232"/>
                    </a:lnTo>
                    <a:lnTo>
                      <a:pt x="45" y="242"/>
                    </a:lnTo>
                    <a:lnTo>
                      <a:pt x="41" y="244"/>
                    </a:lnTo>
                    <a:lnTo>
                      <a:pt x="38" y="246"/>
                    </a:lnTo>
                    <a:lnTo>
                      <a:pt x="34" y="249"/>
                    </a:lnTo>
                    <a:lnTo>
                      <a:pt x="31" y="250"/>
                    </a:lnTo>
                    <a:lnTo>
                      <a:pt x="24" y="247"/>
                    </a:lnTo>
                    <a:lnTo>
                      <a:pt x="20" y="247"/>
                    </a:lnTo>
                    <a:lnTo>
                      <a:pt x="17" y="246"/>
                    </a:lnTo>
                    <a:lnTo>
                      <a:pt x="11" y="246"/>
                    </a:lnTo>
                    <a:lnTo>
                      <a:pt x="6" y="247"/>
                    </a:lnTo>
                    <a:lnTo>
                      <a:pt x="3" y="249"/>
                    </a:lnTo>
                    <a:lnTo>
                      <a:pt x="3" y="250"/>
                    </a:lnTo>
                    <a:lnTo>
                      <a:pt x="1" y="251"/>
                    </a:lnTo>
                    <a:lnTo>
                      <a:pt x="1" y="253"/>
                    </a:lnTo>
                    <a:lnTo>
                      <a:pt x="0" y="25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28" name="Freeform 1864">
                <a:extLst>
                  <a:ext uri="{FF2B5EF4-FFF2-40B4-BE49-F238E27FC236}">
                    <a16:creationId xmlns:a16="http://schemas.microsoft.com/office/drawing/2014/main" id="{14EDEB4C-53F1-260B-17E4-69D8C79A0F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2" y="2505"/>
                <a:ext cx="37" cy="96"/>
              </a:xfrm>
              <a:custGeom>
                <a:avLst/>
                <a:gdLst>
                  <a:gd name="T0" fmla="*/ 139 w 147"/>
                  <a:gd name="T1" fmla="*/ 366 h 383"/>
                  <a:gd name="T2" fmla="*/ 133 w 147"/>
                  <a:gd name="T3" fmla="*/ 348 h 383"/>
                  <a:gd name="T4" fmla="*/ 123 w 147"/>
                  <a:gd name="T5" fmla="*/ 341 h 383"/>
                  <a:gd name="T6" fmla="*/ 113 w 147"/>
                  <a:gd name="T7" fmla="*/ 336 h 383"/>
                  <a:gd name="T8" fmla="*/ 100 w 147"/>
                  <a:gd name="T9" fmla="*/ 333 h 383"/>
                  <a:gd name="T10" fmla="*/ 86 w 147"/>
                  <a:gd name="T11" fmla="*/ 329 h 383"/>
                  <a:gd name="T12" fmla="*/ 72 w 147"/>
                  <a:gd name="T13" fmla="*/ 307 h 383"/>
                  <a:gd name="T14" fmla="*/ 72 w 147"/>
                  <a:gd name="T15" fmla="*/ 291 h 383"/>
                  <a:gd name="T16" fmla="*/ 65 w 147"/>
                  <a:gd name="T17" fmla="*/ 270 h 383"/>
                  <a:gd name="T18" fmla="*/ 63 w 147"/>
                  <a:gd name="T19" fmla="*/ 257 h 383"/>
                  <a:gd name="T20" fmla="*/ 23 w 147"/>
                  <a:gd name="T21" fmla="*/ 193 h 383"/>
                  <a:gd name="T22" fmla="*/ 21 w 147"/>
                  <a:gd name="T23" fmla="*/ 186 h 383"/>
                  <a:gd name="T24" fmla="*/ 16 w 147"/>
                  <a:gd name="T25" fmla="*/ 161 h 383"/>
                  <a:gd name="T26" fmla="*/ 0 w 147"/>
                  <a:gd name="T27" fmla="*/ 111 h 383"/>
                  <a:gd name="T28" fmla="*/ 30 w 147"/>
                  <a:gd name="T29" fmla="*/ 82 h 383"/>
                  <a:gd name="T30" fmla="*/ 33 w 147"/>
                  <a:gd name="T31" fmla="*/ 77 h 383"/>
                  <a:gd name="T32" fmla="*/ 39 w 147"/>
                  <a:gd name="T33" fmla="*/ 72 h 383"/>
                  <a:gd name="T34" fmla="*/ 41 w 147"/>
                  <a:gd name="T35" fmla="*/ 73 h 383"/>
                  <a:gd name="T36" fmla="*/ 42 w 147"/>
                  <a:gd name="T37" fmla="*/ 67 h 383"/>
                  <a:gd name="T38" fmla="*/ 41 w 147"/>
                  <a:gd name="T39" fmla="*/ 65 h 383"/>
                  <a:gd name="T40" fmla="*/ 31 w 147"/>
                  <a:gd name="T41" fmla="*/ 55 h 383"/>
                  <a:gd name="T42" fmla="*/ 20 w 147"/>
                  <a:gd name="T43" fmla="*/ 52 h 383"/>
                  <a:gd name="T44" fmla="*/ 21 w 147"/>
                  <a:gd name="T45" fmla="*/ 41 h 383"/>
                  <a:gd name="T46" fmla="*/ 34 w 147"/>
                  <a:gd name="T47" fmla="*/ 35 h 383"/>
                  <a:gd name="T48" fmla="*/ 56 w 147"/>
                  <a:gd name="T49" fmla="*/ 34 h 383"/>
                  <a:gd name="T50" fmla="*/ 91 w 147"/>
                  <a:gd name="T51" fmla="*/ 25 h 383"/>
                  <a:gd name="T52" fmla="*/ 94 w 147"/>
                  <a:gd name="T53" fmla="*/ 27 h 383"/>
                  <a:gd name="T54" fmla="*/ 102 w 147"/>
                  <a:gd name="T55" fmla="*/ 28 h 383"/>
                  <a:gd name="T56" fmla="*/ 115 w 147"/>
                  <a:gd name="T57" fmla="*/ 24 h 383"/>
                  <a:gd name="T58" fmla="*/ 119 w 147"/>
                  <a:gd name="T59" fmla="*/ 19 h 383"/>
                  <a:gd name="T60" fmla="*/ 125 w 147"/>
                  <a:gd name="T61" fmla="*/ 10 h 383"/>
                  <a:gd name="T62" fmla="*/ 127 w 147"/>
                  <a:gd name="T63" fmla="*/ 7 h 383"/>
                  <a:gd name="T64" fmla="*/ 133 w 147"/>
                  <a:gd name="T65" fmla="*/ 5 h 383"/>
                  <a:gd name="T66" fmla="*/ 147 w 147"/>
                  <a:gd name="T67" fmla="*/ 0 h 3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47" h="383">
                    <a:moveTo>
                      <a:pt x="141" y="383"/>
                    </a:moveTo>
                    <a:lnTo>
                      <a:pt x="139" y="366"/>
                    </a:lnTo>
                    <a:lnTo>
                      <a:pt x="133" y="350"/>
                    </a:lnTo>
                    <a:lnTo>
                      <a:pt x="133" y="348"/>
                    </a:lnTo>
                    <a:lnTo>
                      <a:pt x="130" y="347"/>
                    </a:lnTo>
                    <a:lnTo>
                      <a:pt x="123" y="341"/>
                    </a:lnTo>
                    <a:lnTo>
                      <a:pt x="120" y="338"/>
                    </a:lnTo>
                    <a:lnTo>
                      <a:pt x="113" y="336"/>
                    </a:lnTo>
                    <a:lnTo>
                      <a:pt x="109" y="333"/>
                    </a:lnTo>
                    <a:lnTo>
                      <a:pt x="100" y="333"/>
                    </a:lnTo>
                    <a:lnTo>
                      <a:pt x="93" y="331"/>
                    </a:lnTo>
                    <a:lnTo>
                      <a:pt x="86" y="329"/>
                    </a:lnTo>
                    <a:lnTo>
                      <a:pt x="76" y="319"/>
                    </a:lnTo>
                    <a:lnTo>
                      <a:pt x="72" y="307"/>
                    </a:lnTo>
                    <a:lnTo>
                      <a:pt x="73" y="299"/>
                    </a:lnTo>
                    <a:lnTo>
                      <a:pt x="72" y="291"/>
                    </a:lnTo>
                    <a:lnTo>
                      <a:pt x="67" y="281"/>
                    </a:lnTo>
                    <a:lnTo>
                      <a:pt x="65" y="270"/>
                    </a:lnTo>
                    <a:lnTo>
                      <a:pt x="65" y="257"/>
                    </a:lnTo>
                    <a:lnTo>
                      <a:pt x="63" y="257"/>
                    </a:lnTo>
                    <a:lnTo>
                      <a:pt x="30" y="200"/>
                    </a:lnTo>
                    <a:lnTo>
                      <a:pt x="23" y="193"/>
                    </a:lnTo>
                    <a:lnTo>
                      <a:pt x="21" y="189"/>
                    </a:lnTo>
                    <a:lnTo>
                      <a:pt x="21" y="186"/>
                    </a:lnTo>
                    <a:lnTo>
                      <a:pt x="16" y="164"/>
                    </a:lnTo>
                    <a:lnTo>
                      <a:pt x="16" y="161"/>
                    </a:lnTo>
                    <a:lnTo>
                      <a:pt x="2" y="139"/>
                    </a:lnTo>
                    <a:lnTo>
                      <a:pt x="0" y="111"/>
                    </a:lnTo>
                    <a:lnTo>
                      <a:pt x="13" y="95"/>
                    </a:lnTo>
                    <a:lnTo>
                      <a:pt x="30" y="82"/>
                    </a:lnTo>
                    <a:lnTo>
                      <a:pt x="30" y="80"/>
                    </a:lnTo>
                    <a:lnTo>
                      <a:pt x="33" y="77"/>
                    </a:lnTo>
                    <a:lnTo>
                      <a:pt x="38" y="72"/>
                    </a:lnTo>
                    <a:lnTo>
                      <a:pt x="39" y="72"/>
                    </a:lnTo>
                    <a:lnTo>
                      <a:pt x="39" y="73"/>
                    </a:lnTo>
                    <a:lnTo>
                      <a:pt x="41" y="73"/>
                    </a:lnTo>
                    <a:lnTo>
                      <a:pt x="41" y="70"/>
                    </a:lnTo>
                    <a:lnTo>
                      <a:pt x="42" y="67"/>
                    </a:lnTo>
                    <a:lnTo>
                      <a:pt x="42" y="66"/>
                    </a:lnTo>
                    <a:lnTo>
                      <a:pt x="41" y="65"/>
                    </a:lnTo>
                    <a:lnTo>
                      <a:pt x="39" y="62"/>
                    </a:lnTo>
                    <a:lnTo>
                      <a:pt x="31" y="55"/>
                    </a:lnTo>
                    <a:lnTo>
                      <a:pt x="23" y="53"/>
                    </a:lnTo>
                    <a:lnTo>
                      <a:pt x="20" y="52"/>
                    </a:lnTo>
                    <a:lnTo>
                      <a:pt x="20" y="41"/>
                    </a:lnTo>
                    <a:lnTo>
                      <a:pt x="21" y="41"/>
                    </a:lnTo>
                    <a:lnTo>
                      <a:pt x="33" y="34"/>
                    </a:lnTo>
                    <a:lnTo>
                      <a:pt x="34" y="35"/>
                    </a:lnTo>
                    <a:lnTo>
                      <a:pt x="50" y="35"/>
                    </a:lnTo>
                    <a:lnTo>
                      <a:pt x="56" y="34"/>
                    </a:lnTo>
                    <a:lnTo>
                      <a:pt x="81" y="25"/>
                    </a:lnTo>
                    <a:lnTo>
                      <a:pt x="91" y="25"/>
                    </a:lnTo>
                    <a:lnTo>
                      <a:pt x="93" y="27"/>
                    </a:lnTo>
                    <a:lnTo>
                      <a:pt x="94" y="27"/>
                    </a:lnTo>
                    <a:lnTo>
                      <a:pt x="95" y="28"/>
                    </a:lnTo>
                    <a:lnTo>
                      <a:pt x="102" y="28"/>
                    </a:lnTo>
                    <a:lnTo>
                      <a:pt x="113" y="24"/>
                    </a:lnTo>
                    <a:lnTo>
                      <a:pt x="115" y="24"/>
                    </a:lnTo>
                    <a:lnTo>
                      <a:pt x="115" y="23"/>
                    </a:lnTo>
                    <a:lnTo>
                      <a:pt x="119" y="19"/>
                    </a:lnTo>
                    <a:lnTo>
                      <a:pt x="120" y="16"/>
                    </a:lnTo>
                    <a:lnTo>
                      <a:pt x="125" y="10"/>
                    </a:lnTo>
                    <a:lnTo>
                      <a:pt x="126" y="10"/>
                    </a:lnTo>
                    <a:lnTo>
                      <a:pt x="127" y="7"/>
                    </a:lnTo>
                    <a:lnTo>
                      <a:pt x="129" y="7"/>
                    </a:lnTo>
                    <a:lnTo>
                      <a:pt x="133" y="5"/>
                    </a:lnTo>
                    <a:lnTo>
                      <a:pt x="146" y="0"/>
                    </a:lnTo>
                    <a:lnTo>
                      <a:pt x="147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29" name="Freeform 1865">
                <a:extLst>
                  <a:ext uri="{FF2B5EF4-FFF2-40B4-BE49-F238E27FC236}">
                    <a16:creationId xmlns:a16="http://schemas.microsoft.com/office/drawing/2014/main" id="{5CD6FC27-85DE-870D-AB57-B92D2E63DB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9" y="2501"/>
                <a:ext cx="70" cy="20"/>
              </a:xfrm>
              <a:custGeom>
                <a:avLst/>
                <a:gdLst>
                  <a:gd name="T0" fmla="*/ 281 w 281"/>
                  <a:gd name="T1" fmla="*/ 76 h 77"/>
                  <a:gd name="T2" fmla="*/ 275 w 281"/>
                  <a:gd name="T3" fmla="*/ 76 h 77"/>
                  <a:gd name="T4" fmla="*/ 263 w 281"/>
                  <a:gd name="T5" fmla="*/ 74 h 77"/>
                  <a:gd name="T6" fmla="*/ 254 w 281"/>
                  <a:gd name="T7" fmla="*/ 77 h 77"/>
                  <a:gd name="T8" fmla="*/ 237 w 281"/>
                  <a:gd name="T9" fmla="*/ 73 h 77"/>
                  <a:gd name="T10" fmla="*/ 232 w 281"/>
                  <a:gd name="T11" fmla="*/ 69 h 77"/>
                  <a:gd name="T12" fmla="*/ 232 w 281"/>
                  <a:gd name="T13" fmla="*/ 67 h 77"/>
                  <a:gd name="T14" fmla="*/ 229 w 281"/>
                  <a:gd name="T15" fmla="*/ 65 h 77"/>
                  <a:gd name="T16" fmla="*/ 229 w 281"/>
                  <a:gd name="T17" fmla="*/ 63 h 77"/>
                  <a:gd name="T18" fmla="*/ 227 w 281"/>
                  <a:gd name="T19" fmla="*/ 62 h 77"/>
                  <a:gd name="T20" fmla="*/ 227 w 281"/>
                  <a:gd name="T21" fmla="*/ 60 h 77"/>
                  <a:gd name="T22" fmla="*/ 207 w 281"/>
                  <a:gd name="T23" fmla="*/ 21 h 77"/>
                  <a:gd name="T24" fmla="*/ 201 w 281"/>
                  <a:gd name="T25" fmla="*/ 16 h 77"/>
                  <a:gd name="T26" fmla="*/ 191 w 281"/>
                  <a:gd name="T27" fmla="*/ 12 h 77"/>
                  <a:gd name="T28" fmla="*/ 188 w 281"/>
                  <a:gd name="T29" fmla="*/ 13 h 77"/>
                  <a:gd name="T30" fmla="*/ 187 w 281"/>
                  <a:gd name="T31" fmla="*/ 13 h 77"/>
                  <a:gd name="T32" fmla="*/ 184 w 281"/>
                  <a:gd name="T33" fmla="*/ 12 h 77"/>
                  <a:gd name="T34" fmla="*/ 179 w 281"/>
                  <a:gd name="T35" fmla="*/ 12 h 77"/>
                  <a:gd name="T36" fmla="*/ 176 w 281"/>
                  <a:gd name="T37" fmla="*/ 10 h 77"/>
                  <a:gd name="T38" fmla="*/ 174 w 281"/>
                  <a:gd name="T39" fmla="*/ 10 h 77"/>
                  <a:gd name="T40" fmla="*/ 162 w 281"/>
                  <a:gd name="T41" fmla="*/ 2 h 77"/>
                  <a:gd name="T42" fmla="*/ 160 w 281"/>
                  <a:gd name="T43" fmla="*/ 0 h 77"/>
                  <a:gd name="T44" fmla="*/ 159 w 281"/>
                  <a:gd name="T45" fmla="*/ 2 h 77"/>
                  <a:gd name="T46" fmla="*/ 159 w 281"/>
                  <a:gd name="T47" fmla="*/ 5 h 77"/>
                  <a:gd name="T48" fmla="*/ 158 w 281"/>
                  <a:gd name="T49" fmla="*/ 5 h 77"/>
                  <a:gd name="T50" fmla="*/ 155 w 281"/>
                  <a:gd name="T51" fmla="*/ 6 h 77"/>
                  <a:gd name="T52" fmla="*/ 137 w 281"/>
                  <a:gd name="T53" fmla="*/ 12 h 77"/>
                  <a:gd name="T54" fmla="*/ 117 w 281"/>
                  <a:gd name="T55" fmla="*/ 14 h 77"/>
                  <a:gd name="T56" fmla="*/ 116 w 281"/>
                  <a:gd name="T57" fmla="*/ 16 h 77"/>
                  <a:gd name="T58" fmla="*/ 114 w 281"/>
                  <a:gd name="T59" fmla="*/ 20 h 77"/>
                  <a:gd name="T60" fmla="*/ 113 w 281"/>
                  <a:gd name="T61" fmla="*/ 21 h 77"/>
                  <a:gd name="T62" fmla="*/ 112 w 281"/>
                  <a:gd name="T63" fmla="*/ 21 h 77"/>
                  <a:gd name="T64" fmla="*/ 109 w 281"/>
                  <a:gd name="T65" fmla="*/ 24 h 77"/>
                  <a:gd name="T66" fmla="*/ 106 w 281"/>
                  <a:gd name="T67" fmla="*/ 26 h 77"/>
                  <a:gd name="T68" fmla="*/ 105 w 281"/>
                  <a:gd name="T69" fmla="*/ 26 h 77"/>
                  <a:gd name="T70" fmla="*/ 87 w 281"/>
                  <a:gd name="T71" fmla="*/ 23 h 77"/>
                  <a:gd name="T72" fmla="*/ 81 w 281"/>
                  <a:gd name="T73" fmla="*/ 23 h 77"/>
                  <a:gd name="T74" fmla="*/ 70 w 281"/>
                  <a:gd name="T75" fmla="*/ 30 h 77"/>
                  <a:gd name="T76" fmla="*/ 68 w 281"/>
                  <a:gd name="T77" fmla="*/ 30 h 77"/>
                  <a:gd name="T78" fmla="*/ 67 w 281"/>
                  <a:gd name="T79" fmla="*/ 27 h 77"/>
                  <a:gd name="T80" fmla="*/ 63 w 281"/>
                  <a:gd name="T81" fmla="*/ 27 h 77"/>
                  <a:gd name="T82" fmla="*/ 60 w 281"/>
                  <a:gd name="T83" fmla="*/ 28 h 77"/>
                  <a:gd name="T84" fmla="*/ 59 w 281"/>
                  <a:gd name="T85" fmla="*/ 28 h 77"/>
                  <a:gd name="T86" fmla="*/ 54 w 281"/>
                  <a:gd name="T87" fmla="*/ 33 h 77"/>
                  <a:gd name="T88" fmla="*/ 52 w 281"/>
                  <a:gd name="T89" fmla="*/ 38 h 77"/>
                  <a:gd name="T90" fmla="*/ 50 w 281"/>
                  <a:gd name="T91" fmla="*/ 39 h 77"/>
                  <a:gd name="T92" fmla="*/ 47 w 281"/>
                  <a:gd name="T93" fmla="*/ 39 h 77"/>
                  <a:gd name="T94" fmla="*/ 43 w 281"/>
                  <a:gd name="T95" fmla="*/ 38 h 77"/>
                  <a:gd name="T96" fmla="*/ 40 w 281"/>
                  <a:gd name="T97" fmla="*/ 33 h 77"/>
                  <a:gd name="T98" fmla="*/ 40 w 281"/>
                  <a:gd name="T99" fmla="*/ 24 h 77"/>
                  <a:gd name="T100" fmla="*/ 33 w 281"/>
                  <a:gd name="T101" fmla="*/ 20 h 77"/>
                  <a:gd name="T102" fmla="*/ 29 w 281"/>
                  <a:gd name="T103" fmla="*/ 19 h 77"/>
                  <a:gd name="T104" fmla="*/ 29 w 281"/>
                  <a:gd name="T105" fmla="*/ 17 h 77"/>
                  <a:gd name="T106" fmla="*/ 25 w 281"/>
                  <a:gd name="T107" fmla="*/ 19 h 77"/>
                  <a:gd name="T108" fmla="*/ 22 w 281"/>
                  <a:gd name="T109" fmla="*/ 20 h 77"/>
                  <a:gd name="T110" fmla="*/ 11 w 281"/>
                  <a:gd name="T111" fmla="*/ 20 h 77"/>
                  <a:gd name="T112" fmla="*/ 8 w 281"/>
                  <a:gd name="T113" fmla="*/ 19 h 77"/>
                  <a:gd name="T114" fmla="*/ 3 w 281"/>
                  <a:gd name="T115" fmla="*/ 17 h 77"/>
                  <a:gd name="T116" fmla="*/ 0 w 281"/>
                  <a:gd name="T117" fmla="*/ 16 h 77"/>
                  <a:gd name="T118" fmla="*/ 0 w 281"/>
                  <a:gd name="T119" fmla="*/ 14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81" h="77">
                    <a:moveTo>
                      <a:pt x="281" y="76"/>
                    </a:moveTo>
                    <a:lnTo>
                      <a:pt x="275" y="76"/>
                    </a:lnTo>
                    <a:lnTo>
                      <a:pt x="263" y="74"/>
                    </a:lnTo>
                    <a:lnTo>
                      <a:pt x="254" y="77"/>
                    </a:lnTo>
                    <a:lnTo>
                      <a:pt x="237" y="73"/>
                    </a:lnTo>
                    <a:lnTo>
                      <a:pt x="232" y="69"/>
                    </a:lnTo>
                    <a:lnTo>
                      <a:pt x="232" y="67"/>
                    </a:lnTo>
                    <a:lnTo>
                      <a:pt x="229" y="65"/>
                    </a:lnTo>
                    <a:lnTo>
                      <a:pt x="229" y="63"/>
                    </a:lnTo>
                    <a:lnTo>
                      <a:pt x="227" y="62"/>
                    </a:lnTo>
                    <a:lnTo>
                      <a:pt x="227" y="60"/>
                    </a:lnTo>
                    <a:lnTo>
                      <a:pt x="207" y="21"/>
                    </a:lnTo>
                    <a:lnTo>
                      <a:pt x="201" y="16"/>
                    </a:lnTo>
                    <a:lnTo>
                      <a:pt x="191" y="12"/>
                    </a:lnTo>
                    <a:lnTo>
                      <a:pt x="188" y="13"/>
                    </a:lnTo>
                    <a:lnTo>
                      <a:pt x="187" y="13"/>
                    </a:lnTo>
                    <a:lnTo>
                      <a:pt x="184" y="12"/>
                    </a:lnTo>
                    <a:lnTo>
                      <a:pt x="179" y="12"/>
                    </a:lnTo>
                    <a:lnTo>
                      <a:pt x="176" y="10"/>
                    </a:lnTo>
                    <a:lnTo>
                      <a:pt x="174" y="10"/>
                    </a:lnTo>
                    <a:lnTo>
                      <a:pt x="162" y="2"/>
                    </a:lnTo>
                    <a:lnTo>
                      <a:pt x="160" y="0"/>
                    </a:lnTo>
                    <a:lnTo>
                      <a:pt x="159" y="2"/>
                    </a:lnTo>
                    <a:lnTo>
                      <a:pt x="159" y="5"/>
                    </a:lnTo>
                    <a:lnTo>
                      <a:pt x="158" y="5"/>
                    </a:lnTo>
                    <a:lnTo>
                      <a:pt x="155" y="6"/>
                    </a:lnTo>
                    <a:lnTo>
                      <a:pt x="137" y="12"/>
                    </a:lnTo>
                    <a:lnTo>
                      <a:pt x="117" y="14"/>
                    </a:lnTo>
                    <a:lnTo>
                      <a:pt x="116" y="16"/>
                    </a:lnTo>
                    <a:lnTo>
                      <a:pt x="114" y="20"/>
                    </a:lnTo>
                    <a:lnTo>
                      <a:pt x="113" y="21"/>
                    </a:lnTo>
                    <a:lnTo>
                      <a:pt x="112" y="21"/>
                    </a:lnTo>
                    <a:lnTo>
                      <a:pt x="109" y="24"/>
                    </a:lnTo>
                    <a:lnTo>
                      <a:pt x="106" y="26"/>
                    </a:lnTo>
                    <a:lnTo>
                      <a:pt x="105" y="26"/>
                    </a:lnTo>
                    <a:lnTo>
                      <a:pt x="87" y="23"/>
                    </a:lnTo>
                    <a:lnTo>
                      <a:pt x="81" y="23"/>
                    </a:lnTo>
                    <a:lnTo>
                      <a:pt x="70" y="30"/>
                    </a:lnTo>
                    <a:lnTo>
                      <a:pt x="68" y="30"/>
                    </a:lnTo>
                    <a:lnTo>
                      <a:pt x="67" y="27"/>
                    </a:lnTo>
                    <a:lnTo>
                      <a:pt x="63" y="27"/>
                    </a:lnTo>
                    <a:lnTo>
                      <a:pt x="60" y="28"/>
                    </a:lnTo>
                    <a:lnTo>
                      <a:pt x="59" y="28"/>
                    </a:lnTo>
                    <a:lnTo>
                      <a:pt x="54" y="33"/>
                    </a:lnTo>
                    <a:lnTo>
                      <a:pt x="52" y="38"/>
                    </a:lnTo>
                    <a:lnTo>
                      <a:pt x="50" y="39"/>
                    </a:lnTo>
                    <a:lnTo>
                      <a:pt x="47" y="39"/>
                    </a:lnTo>
                    <a:lnTo>
                      <a:pt x="43" y="38"/>
                    </a:lnTo>
                    <a:lnTo>
                      <a:pt x="40" y="33"/>
                    </a:lnTo>
                    <a:lnTo>
                      <a:pt x="40" y="24"/>
                    </a:lnTo>
                    <a:lnTo>
                      <a:pt x="33" y="20"/>
                    </a:lnTo>
                    <a:lnTo>
                      <a:pt x="29" y="19"/>
                    </a:lnTo>
                    <a:lnTo>
                      <a:pt x="29" y="17"/>
                    </a:lnTo>
                    <a:lnTo>
                      <a:pt x="25" y="19"/>
                    </a:lnTo>
                    <a:lnTo>
                      <a:pt x="22" y="20"/>
                    </a:lnTo>
                    <a:lnTo>
                      <a:pt x="11" y="20"/>
                    </a:lnTo>
                    <a:lnTo>
                      <a:pt x="8" y="19"/>
                    </a:lnTo>
                    <a:lnTo>
                      <a:pt x="3" y="17"/>
                    </a:lnTo>
                    <a:lnTo>
                      <a:pt x="0" y="16"/>
                    </a:lnTo>
                    <a:lnTo>
                      <a:pt x="0" y="1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30" name="Freeform 1866">
                <a:extLst>
                  <a:ext uri="{FF2B5EF4-FFF2-40B4-BE49-F238E27FC236}">
                    <a16:creationId xmlns:a16="http://schemas.microsoft.com/office/drawing/2014/main" id="{65680FC0-E4E3-DCDC-750C-C79C0B90C7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08" y="2525"/>
                <a:ext cx="71" cy="32"/>
              </a:xfrm>
              <a:custGeom>
                <a:avLst/>
                <a:gdLst>
                  <a:gd name="T0" fmla="*/ 281 w 281"/>
                  <a:gd name="T1" fmla="*/ 0 h 129"/>
                  <a:gd name="T2" fmla="*/ 280 w 281"/>
                  <a:gd name="T3" fmla="*/ 0 h 129"/>
                  <a:gd name="T4" fmla="*/ 266 w 281"/>
                  <a:gd name="T5" fmla="*/ 6 h 129"/>
                  <a:gd name="T6" fmla="*/ 259 w 281"/>
                  <a:gd name="T7" fmla="*/ 4 h 129"/>
                  <a:gd name="T8" fmla="*/ 247 w 281"/>
                  <a:gd name="T9" fmla="*/ 4 h 129"/>
                  <a:gd name="T10" fmla="*/ 238 w 281"/>
                  <a:gd name="T11" fmla="*/ 10 h 129"/>
                  <a:gd name="T12" fmla="*/ 235 w 281"/>
                  <a:gd name="T13" fmla="*/ 11 h 129"/>
                  <a:gd name="T14" fmla="*/ 232 w 281"/>
                  <a:gd name="T15" fmla="*/ 12 h 129"/>
                  <a:gd name="T16" fmla="*/ 218 w 281"/>
                  <a:gd name="T17" fmla="*/ 14 h 129"/>
                  <a:gd name="T18" fmla="*/ 199 w 281"/>
                  <a:gd name="T19" fmla="*/ 7 h 129"/>
                  <a:gd name="T20" fmla="*/ 186 w 281"/>
                  <a:gd name="T21" fmla="*/ 15 h 129"/>
                  <a:gd name="T22" fmla="*/ 185 w 281"/>
                  <a:gd name="T23" fmla="*/ 24 h 129"/>
                  <a:gd name="T24" fmla="*/ 173 w 281"/>
                  <a:gd name="T25" fmla="*/ 40 h 129"/>
                  <a:gd name="T26" fmla="*/ 160 w 281"/>
                  <a:gd name="T27" fmla="*/ 52 h 129"/>
                  <a:gd name="T28" fmla="*/ 151 w 281"/>
                  <a:gd name="T29" fmla="*/ 77 h 129"/>
                  <a:gd name="T30" fmla="*/ 150 w 281"/>
                  <a:gd name="T31" fmla="*/ 85 h 129"/>
                  <a:gd name="T32" fmla="*/ 148 w 281"/>
                  <a:gd name="T33" fmla="*/ 88 h 129"/>
                  <a:gd name="T34" fmla="*/ 153 w 281"/>
                  <a:gd name="T35" fmla="*/ 92 h 129"/>
                  <a:gd name="T36" fmla="*/ 154 w 281"/>
                  <a:gd name="T37" fmla="*/ 92 h 129"/>
                  <a:gd name="T38" fmla="*/ 153 w 281"/>
                  <a:gd name="T39" fmla="*/ 95 h 129"/>
                  <a:gd name="T40" fmla="*/ 153 w 281"/>
                  <a:gd name="T41" fmla="*/ 102 h 129"/>
                  <a:gd name="T42" fmla="*/ 150 w 281"/>
                  <a:gd name="T43" fmla="*/ 113 h 129"/>
                  <a:gd name="T44" fmla="*/ 146 w 281"/>
                  <a:gd name="T45" fmla="*/ 123 h 129"/>
                  <a:gd name="T46" fmla="*/ 144 w 281"/>
                  <a:gd name="T47" fmla="*/ 123 h 129"/>
                  <a:gd name="T48" fmla="*/ 143 w 281"/>
                  <a:gd name="T49" fmla="*/ 124 h 129"/>
                  <a:gd name="T50" fmla="*/ 143 w 281"/>
                  <a:gd name="T51" fmla="*/ 127 h 129"/>
                  <a:gd name="T52" fmla="*/ 141 w 281"/>
                  <a:gd name="T53" fmla="*/ 129 h 129"/>
                  <a:gd name="T54" fmla="*/ 127 w 281"/>
                  <a:gd name="T55" fmla="*/ 129 h 129"/>
                  <a:gd name="T56" fmla="*/ 119 w 281"/>
                  <a:gd name="T57" fmla="*/ 120 h 129"/>
                  <a:gd name="T58" fmla="*/ 108 w 281"/>
                  <a:gd name="T59" fmla="*/ 112 h 129"/>
                  <a:gd name="T60" fmla="*/ 101 w 281"/>
                  <a:gd name="T61" fmla="*/ 109 h 129"/>
                  <a:gd name="T62" fmla="*/ 94 w 281"/>
                  <a:gd name="T63" fmla="*/ 107 h 129"/>
                  <a:gd name="T64" fmla="*/ 86 w 281"/>
                  <a:gd name="T65" fmla="*/ 107 h 129"/>
                  <a:gd name="T66" fmla="*/ 67 w 281"/>
                  <a:gd name="T67" fmla="*/ 103 h 129"/>
                  <a:gd name="T68" fmla="*/ 55 w 281"/>
                  <a:gd name="T69" fmla="*/ 103 h 129"/>
                  <a:gd name="T70" fmla="*/ 52 w 281"/>
                  <a:gd name="T71" fmla="*/ 105 h 129"/>
                  <a:gd name="T72" fmla="*/ 49 w 281"/>
                  <a:gd name="T73" fmla="*/ 105 h 129"/>
                  <a:gd name="T74" fmla="*/ 49 w 281"/>
                  <a:gd name="T75" fmla="*/ 103 h 129"/>
                  <a:gd name="T76" fmla="*/ 45 w 281"/>
                  <a:gd name="T77" fmla="*/ 103 h 129"/>
                  <a:gd name="T78" fmla="*/ 43 w 281"/>
                  <a:gd name="T79" fmla="*/ 102 h 129"/>
                  <a:gd name="T80" fmla="*/ 41 w 281"/>
                  <a:gd name="T81" fmla="*/ 100 h 129"/>
                  <a:gd name="T82" fmla="*/ 41 w 281"/>
                  <a:gd name="T83" fmla="*/ 99 h 129"/>
                  <a:gd name="T84" fmla="*/ 35 w 281"/>
                  <a:gd name="T85" fmla="*/ 85 h 129"/>
                  <a:gd name="T86" fmla="*/ 35 w 281"/>
                  <a:gd name="T87" fmla="*/ 43 h 129"/>
                  <a:gd name="T88" fmla="*/ 28 w 281"/>
                  <a:gd name="T89" fmla="*/ 38 h 129"/>
                  <a:gd name="T90" fmla="*/ 27 w 281"/>
                  <a:gd name="T91" fmla="*/ 36 h 129"/>
                  <a:gd name="T92" fmla="*/ 17 w 281"/>
                  <a:gd name="T93" fmla="*/ 31 h 129"/>
                  <a:gd name="T94" fmla="*/ 6 w 281"/>
                  <a:gd name="T95" fmla="*/ 31 h 129"/>
                  <a:gd name="T96" fmla="*/ 3 w 281"/>
                  <a:gd name="T97" fmla="*/ 33 h 129"/>
                  <a:gd name="T98" fmla="*/ 2 w 281"/>
                  <a:gd name="T99" fmla="*/ 36 h 129"/>
                  <a:gd name="T100" fmla="*/ 0 w 281"/>
                  <a:gd name="T101" fmla="*/ 36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81" h="129">
                    <a:moveTo>
                      <a:pt x="281" y="0"/>
                    </a:moveTo>
                    <a:lnTo>
                      <a:pt x="280" y="0"/>
                    </a:lnTo>
                    <a:lnTo>
                      <a:pt x="266" y="6"/>
                    </a:lnTo>
                    <a:lnTo>
                      <a:pt x="259" y="4"/>
                    </a:lnTo>
                    <a:lnTo>
                      <a:pt x="247" y="4"/>
                    </a:lnTo>
                    <a:lnTo>
                      <a:pt x="238" y="10"/>
                    </a:lnTo>
                    <a:lnTo>
                      <a:pt x="235" y="11"/>
                    </a:lnTo>
                    <a:lnTo>
                      <a:pt x="232" y="12"/>
                    </a:lnTo>
                    <a:lnTo>
                      <a:pt x="218" y="14"/>
                    </a:lnTo>
                    <a:lnTo>
                      <a:pt x="199" y="7"/>
                    </a:lnTo>
                    <a:lnTo>
                      <a:pt x="186" y="15"/>
                    </a:lnTo>
                    <a:lnTo>
                      <a:pt x="185" y="24"/>
                    </a:lnTo>
                    <a:lnTo>
                      <a:pt x="173" y="40"/>
                    </a:lnTo>
                    <a:lnTo>
                      <a:pt x="160" y="52"/>
                    </a:lnTo>
                    <a:lnTo>
                      <a:pt x="151" y="77"/>
                    </a:lnTo>
                    <a:lnTo>
                      <a:pt x="150" y="85"/>
                    </a:lnTo>
                    <a:lnTo>
                      <a:pt x="148" y="88"/>
                    </a:lnTo>
                    <a:lnTo>
                      <a:pt x="153" y="92"/>
                    </a:lnTo>
                    <a:lnTo>
                      <a:pt x="154" y="92"/>
                    </a:lnTo>
                    <a:lnTo>
                      <a:pt x="153" y="95"/>
                    </a:lnTo>
                    <a:lnTo>
                      <a:pt x="153" y="102"/>
                    </a:lnTo>
                    <a:lnTo>
                      <a:pt x="150" y="113"/>
                    </a:lnTo>
                    <a:lnTo>
                      <a:pt x="146" y="123"/>
                    </a:lnTo>
                    <a:lnTo>
                      <a:pt x="144" y="123"/>
                    </a:lnTo>
                    <a:lnTo>
                      <a:pt x="143" y="124"/>
                    </a:lnTo>
                    <a:lnTo>
                      <a:pt x="143" y="127"/>
                    </a:lnTo>
                    <a:lnTo>
                      <a:pt x="141" y="129"/>
                    </a:lnTo>
                    <a:lnTo>
                      <a:pt x="127" y="129"/>
                    </a:lnTo>
                    <a:lnTo>
                      <a:pt x="119" y="120"/>
                    </a:lnTo>
                    <a:lnTo>
                      <a:pt x="108" y="112"/>
                    </a:lnTo>
                    <a:lnTo>
                      <a:pt x="101" y="109"/>
                    </a:lnTo>
                    <a:lnTo>
                      <a:pt x="94" y="107"/>
                    </a:lnTo>
                    <a:lnTo>
                      <a:pt x="86" y="107"/>
                    </a:lnTo>
                    <a:lnTo>
                      <a:pt x="67" y="103"/>
                    </a:lnTo>
                    <a:lnTo>
                      <a:pt x="55" y="103"/>
                    </a:lnTo>
                    <a:lnTo>
                      <a:pt x="52" y="105"/>
                    </a:lnTo>
                    <a:lnTo>
                      <a:pt x="49" y="105"/>
                    </a:lnTo>
                    <a:lnTo>
                      <a:pt x="49" y="103"/>
                    </a:lnTo>
                    <a:lnTo>
                      <a:pt x="45" y="103"/>
                    </a:lnTo>
                    <a:lnTo>
                      <a:pt x="43" y="102"/>
                    </a:lnTo>
                    <a:lnTo>
                      <a:pt x="41" y="100"/>
                    </a:lnTo>
                    <a:lnTo>
                      <a:pt x="41" y="99"/>
                    </a:lnTo>
                    <a:lnTo>
                      <a:pt x="35" y="85"/>
                    </a:lnTo>
                    <a:lnTo>
                      <a:pt x="35" y="43"/>
                    </a:lnTo>
                    <a:lnTo>
                      <a:pt x="28" y="38"/>
                    </a:lnTo>
                    <a:lnTo>
                      <a:pt x="27" y="36"/>
                    </a:lnTo>
                    <a:lnTo>
                      <a:pt x="17" y="31"/>
                    </a:lnTo>
                    <a:lnTo>
                      <a:pt x="6" y="31"/>
                    </a:lnTo>
                    <a:lnTo>
                      <a:pt x="3" y="33"/>
                    </a:lnTo>
                    <a:lnTo>
                      <a:pt x="2" y="36"/>
                    </a:lnTo>
                    <a:lnTo>
                      <a:pt x="0" y="3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31" name="Freeform 1867">
                <a:extLst>
                  <a:ext uri="{FF2B5EF4-FFF2-40B4-BE49-F238E27FC236}">
                    <a16:creationId xmlns:a16="http://schemas.microsoft.com/office/drawing/2014/main" id="{6D6A25DC-BA8B-EF1F-DA9F-B9FA335DB5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1" y="2534"/>
                <a:ext cx="77" cy="72"/>
              </a:xfrm>
              <a:custGeom>
                <a:avLst/>
                <a:gdLst>
                  <a:gd name="T0" fmla="*/ 311 w 311"/>
                  <a:gd name="T1" fmla="*/ 0 h 287"/>
                  <a:gd name="T2" fmla="*/ 311 w 311"/>
                  <a:gd name="T3" fmla="*/ 2 h 287"/>
                  <a:gd name="T4" fmla="*/ 303 w 311"/>
                  <a:gd name="T5" fmla="*/ 13 h 287"/>
                  <a:gd name="T6" fmla="*/ 286 w 311"/>
                  <a:gd name="T7" fmla="*/ 23 h 287"/>
                  <a:gd name="T8" fmla="*/ 283 w 311"/>
                  <a:gd name="T9" fmla="*/ 26 h 287"/>
                  <a:gd name="T10" fmla="*/ 281 w 311"/>
                  <a:gd name="T11" fmla="*/ 26 h 287"/>
                  <a:gd name="T12" fmla="*/ 275 w 311"/>
                  <a:gd name="T13" fmla="*/ 27 h 287"/>
                  <a:gd name="T14" fmla="*/ 265 w 311"/>
                  <a:gd name="T15" fmla="*/ 27 h 287"/>
                  <a:gd name="T16" fmla="*/ 236 w 311"/>
                  <a:gd name="T17" fmla="*/ 34 h 287"/>
                  <a:gd name="T18" fmla="*/ 234 w 311"/>
                  <a:gd name="T19" fmla="*/ 34 h 287"/>
                  <a:gd name="T20" fmla="*/ 234 w 311"/>
                  <a:gd name="T21" fmla="*/ 37 h 287"/>
                  <a:gd name="T22" fmla="*/ 226 w 311"/>
                  <a:gd name="T23" fmla="*/ 48 h 287"/>
                  <a:gd name="T24" fmla="*/ 223 w 311"/>
                  <a:gd name="T25" fmla="*/ 49 h 287"/>
                  <a:gd name="T26" fmla="*/ 219 w 311"/>
                  <a:gd name="T27" fmla="*/ 48 h 287"/>
                  <a:gd name="T28" fmla="*/ 218 w 311"/>
                  <a:gd name="T29" fmla="*/ 48 h 287"/>
                  <a:gd name="T30" fmla="*/ 208 w 311"/>
                  <a:gd name="T31" fmla="*/ 52 h 287"/>
                  <a:gd name="T32" fmla="*/ 207 w 311"/>
                  <a:gd name="T33" fmla="*/ 52 h 287"/>
                  <a:gd name="T34" fmla="*/ 196 w 311"/>
                  <a:gd name="T35" fmla="*/ 63 h 287"/>
                  <a:gd name="T36" fmla="*/ 193 w 311"/>
                  <a:gd name="T37" fmla="*/ 67 h 287"/>
                  <a:gd name="T38" fmla="*/ 191 w 311"/>
                  <a:gd name="T39" fmla="*/ 67 h 287"/>
                  <a:gd name="T40" fmla="*/ 191 w 311"/>
                  <a:gd name="T41" fmla="*/ 77 h 287"/>
                  <a:gd name="T42" fmla="*/ 193 w 311"/>
                  <a:gd name="T43" fmla="*/ 80 h 287"/>
                  <a:gd name="T44" fmla="*/ 194 w 311"/>
                  <a:gd name="T45" fmla="*/ 84 h 287"/>
                  <a:gd name="T46" fmla="*/ 196 w 311"/>
                  <a:gd name="T47" fmla="*/ 86 h 287"/>
                  <a:gd name="T48" fmla="*/ 197 w 311"/>
                  <a:gd name="T49" fmla="*/ 86 h 287"/>
                  <a:gd name="T50" fmla="*/ 198 w 311"/>
                  <a:gd name="T51" fmla="*/ 87 h 287"/>
                  <a:gd name="T52" fmla="*/ 204 w 311"/>
                  <a:gd name="T53" fmla="*/ 88 h 287"/>
                  <a:gd name="T54" fmla="*/ 191 w 311"/>
                  <a:gd name="T55" fmla="*/ 109 h 287"/>
                  <a:gd name="T56" fmla="*/ 181 w 311"/>
                  <a:gd name="T57" fmla="*/ 120 h 287"/>
                  <a:gd name="T58" fmla="*/ 167 w 311"/>
                  <a:gd name="T59" fmla="*/ 124 h 287"/>
                  <a:gd name="T60" fmla="*/ 148 w 311"/>
                  <a:gd name="T61" fmla="*/ 140 h 287"/>
                  <a:gd name="T62" fmla="*/ 140 w 311"/>
                  <a:gd name="T63" fmla="*/ 143 h 287"/>
                  <a:gd name="T64" fmla="*/ 138 w 311"/>
                  <a:gd name="T65" fmla="*/ 148 h 287"/>
                  <a:gd name="T66" fmla="*/ 140 w 311"/>
                  <a:gd name="T67" fmla="*/ 158 h 287"/>
                  <a:gd name="T68" fmla="*/ 147 w 311"/>
                  <a:gd name="T69" fmla="*/ 169 h 287"/>
                  <a:gd name="T70" fmla="*/ 141 w 311"/>
                  <a:gd name="T71" fmla="*/ 176 h 287"/>
                  <a:gd name="T72" fmla="*/ 137 w 311"/>
                  <a:gd name="T73" fmla="*/ 177 h 287"/>
                  <a:gd name="T74" fmla="*/ 126 w 311"/>
                  <a:gd name="T75" fmla="*/ 222 h 287"/>
                  <a:gd name="T76" fmla="*/ 123 w 311"/>
                  <a:gd name="T77" fmla="*/ 231 h 287"/>
                  <a:gd name="T78" fmla="*/ 123 w 311"/>
                  <a:gd name="T79" fmla="*/ 232 h 287"/>
                  <a:gd name="T80" fmla="*/ 116 w 311"/>
                  <a:gd name="T81" fmla="*/ 235 h 287"/>
                  <a:gd name="T82" fmla="*/ 114 w 311"/>
                  <a:gd name="T83" fmla="*/ 236 h 287"/>
                  <a:gd name="T84" fmla="*/ 114 w 311"/>
                  <a:gd name="T85" fmla="*/ 238 h 287"/>
                  <a:gd name="T86" fmla="*/ 112 w 311"/>
                  <a:gd name="T87" fmla="*/ 240 h 287"/>
                  <a:gd name="T88" fmla="*/ 112 w 311"/>
                  <a:gd name="T89" fmla="*/ 242 h 287"/>
                  <a:gd name="T90" fmla="*/ 107 w 311"/>
                  <a:gd name="T91" fmla="*/ 243 h 287"/>
                  <a:gd name="T92" fmla="*/ 105 w 311"/>
                  <a:gd name="T93" fmla="*/ 243 h 287"/>
                  <a:gd name="T94" fmla="*/ 98 w 311"/>
                  <a:gd name="T95" fmla="*/ 242 h 287"/>
                  <a:gd name="T96" fmla="*/ 64 w 311"/>
                  <a:gd name="T97" fmla="*/ 251 h 287"/>
                  <a:gd name="T98" fmla="*/ 60 w 311"/>
                  <a:gd name="T99" fmla="*/ 263 h 287"/>
                  <a:gd name="T100" fmla="*/ 60 w 311"/>
                  <a:gd name="T101" fmla="*/ 274 h 287"/>
                  <a:gd name="T102" fmla="*/ 61 w 311"/>
                  <a:gd name="T103" fmla="*/ 274 h 287"/>
                  <a:gd name="T104" fmla="*/ 61 w 311"/>
                  <a:gd name="T105" fmla="*/ 275 h 287"/>
                  <a:gd name="T106" fmla="*/ 66 w 311"/>
                  <a:gd name="T107" fmla="*/ 284 h 287"/>
                  <a:gd name="T108" fmla="*/ 66 w 311"/>
                  <a:gd name="T109" fmla="*/ 287 h 287"/>
                  <a:gd name="T110" fmla="*/ 40 w 311"/>
                  <a:gd name="T111" fmla="*/ 287 h 287"/>
                  <a:gd name="T112" fmla="*/ 10 w 311"/>
                  <a:gd name="T113" fmla="*/ 275 h 287"/>
                  <a:gd name="T114" fmla="*/ 8 w 311"/>
                  <a:gd name="T115" fmla="*/ 275 h 287"/>
                  <a:gd name="T116" fmla="*/ 7 w 311"/>
                  <a:gd name="T117" fmla="*/ 277 h 287"/>
                  <a:gd name="T118" fmla="*/ 6 w 311"/>
                  <a:gd name="T119" fmla="*/ 277 h 287"/>
                  <a:gd name="T120" fmla="*/ 0 w 311"/>
                  <a:gd name="T121" fmla="*/ 278 h 2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11" h="287">
                    <a:moveTo>
                      <a:pt x="311" y="0"/>
                    </a:moveTo>
                    <a:lnTo>
                      <a:pt x="311" y="2"/>
                    </a:lnTo>
                    <a:lnTo>
                      <a:pt x="303" y="13"/>
                    </a:lnTo>
                    <a:lnTo>
                      <a:pt x="286" y="23"/>
                    </a:lnTo>
                    <a:lnTo>
                      <a:pt x="283" y="26"/>
                    </a:lnTo>
                    <a:lnTo>
                      <a:pt x="281" y="26"/>
                    </a:lnTo>
                    <a:lnTo>
                      <a:pt x="275" y="27"/>
                    </a:lnTo>
                    <a:lnTo>
                      <a:pt x="265" y="27"/>
                    </a:lnTo>
                    <a:lnTo>
                      <a:pt x="236" y="34"/>
                    </a:lnTo>
                    <a:lnTo>
                      <a:pt x="234" y="34"/>
                    </a:lnTo>
                    <a:lnTo>
                      <a:pt x="234" y="37"/>
                    </a:lnTo>
                    <a:lnTo>
                      <a:pt x="226" y="48"/>
                    </a:lnTo>
                    <a:lnTo>
                      <a:pt x="223" y="49"/>
                    </a:lnTo>
                    <a:lnTo>
                      <a:pt x="219" y="48"/>
                    </a:lnTo>
                    <a:lnTo>
                      <a:pt x="218" y="48"/>
                    </a:lnTo>
                    <a:lnTo>
                      <a:pt x="208" y="52"/>
                    </a:lnTo>
                    <a:lnTo>
                      <a:pt x="207" y="52"/>
                    </a:lnTo>
                    <a:lnTo>
                      <a:pt x="196" y="63"/>
                    </a:lnTo>
                    <a:lnTo>
                      <a:pt x="193" y="67"/>
                    </a:lnTo>
                    <a:lnTo>
                      <a:pt x="191" y="67"/>
                    </a:lnTo>
                    <a:lnTo>
                      <a:pt x="191" y="77"/>
                    </a:lnTo>
                    <a:lnTo>
                      <a:pt x="193" y="80"/>
                    </a:lnTo>
                    <a:lnTo>
                      <a:pt x="194" y="84"/>
                    </a:lnTo>
                    <a:lnTo>
                      <a:pt x="196" y="86"/>
                    </a:lnTo>
                    <a:lnTo>
                      <a:pt x="197" y="86"/>
                    </a:lnTo>
                    <a:lnTo>
                      <a:pt x="198" y="87"/>
                    </a:lnTo>
                    <a:lnTo>
                      <a:pt x="204" y="88"/>
                    </a:lnTo>
                    <a:lnTo>
                      <a:pt x="191" y="109"/>
                    </a:lnTo>
                    <a:lnTo>
                      <a:pt x="181" y="120"/>
                    </a:lnTo>
                    <a:lnTo>
                      <a:pt x="167" y="124"/>
                    </a:lnTo>
                    <a:lnTo>
                      <a:pt x="148" y="140"/>
                    </a:lnTo>
                    <a:lnTo>
                      <a:pt x="140" y="143"/>
                    </a:lnTo>
                    <a:lnTo>
                      <a:pt x="138" y="148"/>
                    </a:lnTo>
                    <a:lnTo>
                      <a:pt x="140" y="158"/>
                    </a:lnTo>
                    <a:lnTo>
                      <a:pt x="147" y="169"/>
                    </a:lnTo>
                    <a:lnTo>
                      <a:pt x="141" y="176"/>
                    </a:lnTo>
                    <a:lnTo>
                      <a:pt x="137" y="177"/>
                    </a:lnTo>
                    <a:lnTo>
                      <a:pt x="126" y="222"/>
                    </a:lnTo>
                    <a:lnTo>
                      <a:pt x="123" y="231"/>
                    </a:lnTo>
                    <a:lnTo>
                      <a:pt x="123" y="232"/>
                    </a:lnTo>
                    <a:lnTo>
                      <a:pt x="116" y="235"/>
                    </a:lnTo>
                    <a:lnTo>
                      <a:pt x="114" y="236"/>
                    </a:lnTo>
                    <a:lnTo>
                      <a:pt x="114" y="238"/>
                    </a:lnTo>
                    <a:lnTo>
                      <a:pt x="112" y="240"/>
                    </a:lnTo>
                    <a:lnTo>
                      <a:pt x="112" y="242"/>
                    </a:lnTo>
                    <a:lnTo>
                      <a:pt x="107" y="243"/>
                    </a:lnTo>
                    <a:lnTo>
                      <a:pt x="105" y="243"/>
                    </a:lnTo>
                    <a:lnTo>
                      <a:pt x="98" y="242"/>
                    </a:lnTo>
                    <a:lnTo>
                      <a:pt x="64" y="251"/>
                    </a:lnTo>
                    <a:lnTo>
                      <a:pt x="60" y="263"/>
                    </a:lnTo>
                    <a:lnTo>
                      <a:pt x="60" y="274"/>
                    </a:lnTo>
                    <a:lnTo>
                      <a:pt x="61" y="274"/>
                    </a:lnTo>
                    <a:lnTo>
                      <a:pt x="61" y="275"/>
                    </a:lnTo>
                    <a:lnTo>
                      <a:pt x="66" y="284"/>
                    </a:lnTo>
                    <a:lnTo>
                      <a:pt x="66" y="287"/>
                    </a:lnTo>
                    <a:lnTo>
                      <a:pt x="40" y="287"/>
                    </a:lnTo>
                    <a:lnTo>
                      <a:pt x="10" y="275"/>
                    </a:lnTo>
                    <a:lnTo>
                      <a:pt x="8" y="275"/>
                    </a:lnTo>
                    <a:lnTo>
                      <a:pt x="7" y="277"/>
                    </a:lnTo>
                    <a:lnTo>
                      <a:pt x="6" y="277"/>
                    </a:lnTo>
                    <a:lnTo>
                      <a:pt x="0" y="27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32" name="Freeform 1868">
                <a:extLst>
                  <a:ext uri="{FF2B5EF4-FFF2-40B4-BE49-F238E27FC236}">
                    <a16:creationId xmlns:a16="http://schemas.microsoft.com/office/drawing/2014/main" id="{0E09773F-6200-B128-33D8-446BD59BB1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8" y="2521"/>
                <a:ext cx="10" cy="13"/>
              </a:xfrm>
              <a:custGeom>
                <a:avLst/>
                <a:gdLst>
                  <a:gd name="T0" fmla="*/ 40 w 40"/>
                  <a:gd name="T1" fmla="*/ 54 h 54"/>
                  <a:gd name="T2" fmla="*/ 39 w 40"/>
                  <a:gd name="T3" fmla="*/ 47 h 54"/>
                  <a:gd name="T4" fmla="*/ 38 w 40"/>
                  <a:gd name="T5" fmla="*/ 44 h 54"/>
                  <a:gd name="T6" fmla="*/ 32 w 40"/>
                  <a:gd name="T7" fmla="*/ 39 h 54"/>
                  <a:gd name="T8" fmla="*/ 25 w 40"/>
                  <a:gd name="T9" fmla="*/ 35 h 54"/>
                  <a:gd name="T10" fmla="*/ 21 w 40"/>
                  <a:gd name="T11" fmla="*/ 33 h 54"/>
                  <a:gd name="T12" fmla="*/ 15 w 40"/>
                  <a:gd name="T13" fmla="*/ 30 h 54"/>
                  <a:gd name="T14" fmla="*/ 8 w 40"/>
                  <a:gd name="T15" fmla="*/ 29 h 54"/>
                  <a:gd name="T16" fmla="*/ 6 w 40"/>
                  <a:gd name="T17" fmla="*/ 29 h 54"/>
                  <a:gd name="T18" fmla="*/ 4 w 40"/>
                  <a:gd name="T19" fmla="*/ 25 h 54"/>
                  <a:gd name="T20" fmla="*/ 0 w 40"/>
                  <a:gd name="T21" fmla="*/ 21 h 54"/>
                  <a:gd name="T22" fmla="*/ 0 w 40"/>
                  <a:gd name="T23" fmla="*/ 18 h 54"/>
                  <a:gd name="T24" fmla="*/ 3 w 40"/>
                  <a:gd name="T25" fmla="*/ 15 h 54"/>
                  <a:gd name="T26" fmla="*/ 6 w 40"/>
                  <a:gd name="T27" fmla="*/ 11 h 54"/>
                  <a:gd name="T28" fmla="*/ 6 w 40"/>
                  <a:gd name="T29" fmla="*/ 5 h 54"/>
                  <a:gd name="T30" fmla="*/ 4 w 40"/>
                  <a:gd name="T31" fmla="*/ 1 h 54"/>
                  <a:gd name="T32" fmla="*/ 3 w 40"/>
                  <a:gd name="T33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0" h="54">
                    <a:moveTo>
                      <a:pt x="40" y="54"/>
                    </a:moveTo>
                    <a:lnTo>
                      <a:pt x="39" y="47"/>
                    </a:lnTo>
                    <a:lnTo>
                      <a:pt x="38" y="44"/>
                    </a:lnTo>
                    <a:lnTo>
                      <a:pt x="32" y="39"/>
                    </a:lnTo>
                    <a:lnTo>
                      <a:pt x="25" y="35"/>
                    </a:lnTo>
                    <a:lnTo>
                      <a:pt x="21" y="33"/>
                    </a:lnTo>
                    <a:lnTo>
                      <a:pt x="15" y="30"/>
                    </a:lnTo>
                    <a:lnTo>
                      <a:pt x="8" y="29"/>
                    </a:lnTo>
                    <a:lnTo>
                      <a:pt x="6" y="29"/>
                    </a:lnTo>
                    <a:lnTo>
                      <a:pt x="4" y="25"/>
                    </a:lnTo>
                    <a:lnTo>
                      <a:pt x="0" y="21"/>
                    </a:lnTo>
                    <a:lnTo>
                      <a:pt x="0" y="18"/>
                    </a:lnTo>
                    <a:lnTo>
                      <a:pt x="3" y="15"/>
                    </a:lnTo>
                    <a:lnTo>
                      <a:pt x="6" y="11"/>
                    </a:lnTo>
                    <a:lnTo>
                      <a:pt x="6" y="5"/>
                    </a:lnTo>
                    <a:lnTo>
                      <a:pt x="4" y="1"/>
                    </a:lnTo>
                    <a:lnTo>
                      <a:pt x="3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33" name="Freeform 1869">
                <a:extLst>
                  <a:ext uri="{FF2B5EF4-FFF2-40B4-BE49-F238E27FC236}">
                    <a16:creationId xmlns:a16="http://schemas.microsoft.com/office/drawing/2014/main" id="{5E965902-08BB-6342-D498-62023FF2D4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3" y="2525"/>
                <a:ext cx="169" cy="153"/>
              </a:xfrm>
              <a:custGeom>
                <a:avLst/>
                <a:gdLst>
                  <a:gd name="T0" fmla="*/ 3 w 677"/>
                  <a:gd name="T1" fmla="*/ 606 h 613"/>
                  <a:gd name="T2" fmla="*/ 44 w 677"/>
                  <a:gd name="T3" fmla="*/ 587 h 613"/>
                  <a:gd name="T4" fmla="*/ 56 w 677"/>
                  <a:gd name="T5" fmla="*/ 568 h 613"/>
                  <a:gd name="T6" fmla="*/ 68 w 677"/>
                  <a:gd name="T7" fmla="*/ 554 h 613"/>
                  <a:gd name="T8" fmla="*/ 102 w 677"/>
                  <a:gd name="T9" fmla="*/ 544 h 613"/>
                  <a:gd name="T10" fmla="*/ 120 w 677"/>
                  <a:gd name="T11" fmla="*/ 554 h 613"/>
                  <a:gd name="T12" fmla="*/ 138 w 677"/>
                  <a:gd name="T13" fmla="*/ 556 h 613"/>
                  <a:gd name="T14" fmla="*/ 145 w 677"/>
                  <a:gd name="T15" fmla="*/ 551 h 613"/>
                  <a:gd name="T16" fmla="*/ 167 w 677"/>
                  <a:gd name="T17" fmla="*/ 518 h 613"/>
                  <a:gd name="T18" fmla="*/ 183 w 677"/>
                  <a:gd name="T19" fmla="*/ 515 h 613"/>
                  <a:gd name="T20" fmla="*/ 204 w 677"/>
                  <a:gd name="T21" fmla="*/ 524 h 613"/>
                  <a:gd name="T22" fmla="*/ 213 w 677"/>
                  <a:gd name="T23" fmla="*/ 528 h 613"/>
                  <a:gd name="T24" fmla="*/ 222 w 677"/>
                  <a:gd name="T25" fmla="*/ 529 h 613"/>
                  <a:gd name="T26" fmla="*/ 250 w 677"/>
                  <a:gd name="T27" fmla="*/ 544 h 613"/>
                  <a:gd name="T28" fmla="*/ 267 w 677"/>
                  <a:gd name="T29" fmla="*/ 553 h 613"/>
                  <a:gd name="T30" fmla="*/ 275 w 677"/>
                  <a:gd name="T31" fmla="*/ 567 h 613"/>
                  <a:gd name="T32" fmla="*/ 308 w 677"/>
                  <a:gd name="T33" fmla="*/ 550 h 613"/>
                  <a:gd name="T34" fmla="*/ 331 w 677"/>
                  <a:gd name="T35" fmla="*/ 547 h 613"/>
                  <a:gd name="T36" fmla="*/ 336 w 677"/>
                  <a:gd name="T37" fmla="*/ 538 h 613"/>
                  <a:gd name="T38" fmla="*/ 327 w 677"/>
                  <a:gd name="T39" fmla="*/ 528 h 613"/>
                  <a:gd name="T40" fmla="*/ 329 w 677"/>
                  <a:gd name="T41" fmla="*/ 490 h 613"/>
                  <a:gd name="T42" fmla="*/ 354 w 677"/>
                  <a:gd name="T43" fmla="*/ 490 h 613"/>
                  <a:gd name="T44" fmla="*/ 371 w 677"/>
                  <a:gd name="T45" fmla="*/ 484 h 613"/>
                  <a:gd name="T46" fmla="*/ 391 w 677"/>
                  <a:gd name="T47" fmla="*/ 483 h 613"/>
                  <a:gd name="T48" fmla="*/ 403 w 677"/>
                  <a:gd name="T49" fmla="*/ 467 h 613"/>
                  <a:gd name="T50" fmla="*/ 403 w 677"/>
                  <a:gd name="T51" fmla="*/ 461 h 613"/>
                  <a:gd name="T52" fmla="*/ 445 w 677"/>
                  <a:gd name="T53" fmla="*/ 410 h 613"/>
                  <a:gd name="T54" fmla="*/ 459 w 677"/>
                  <a:gd name="T55" fmla="*/ 395 h 613"/>
                  <a:gd name="T56" fmla="*/ 468 w 677"/>
                  <a:gd name="T57" fmla="*/ 397 h 613"/>
                  <a:gd name="T58" fmla="*/ 511 w 677"/>
                  <a:gd name="T59" fmla="*/ 380 h 613"/>
                  <a:gd name="T60" fmla="*/ 522 w 677"/>
                  <a:gd name="T61" fmla="*/ 378 h 613"/>
                  <a:gd name="T62" fmla="*/ 550 w 677"/>
                  <a:gd name="T63" fmla="*/ 404 h 613"/>
                  <a:gd name="T64" fmla="*/ 564 w 677"/>
                  <a:gd name="T65" fmla="*/ 390 h 613"/>
                  <a:gd name="T66" fmla="*/ 592 w 677"/>
                  <a:gd name="T67" fmla="*/ 350 h 613"/>
                  <a:gd name="T68" fmla="*/ 593 w 677"/>
                  <a:gd name="T69" fmla="*/ 339 h 613"/>
                  <a:gd name="T70" fmla="*/ 607 w 677"/>
                  <a:gd name="T71" fmla="*/ 339 h 613"/>
                  <a:gd name="T72" fmla="*/ 628 w 677"/>
                  <a:gd name="T73" fmla="*/ 321 h 613"/>
                  <a:gd name="T74" fmla="*/ 628 w 677"/>
                  <a:gd name="T75" fmla="*/ 311 h 613"/>
                  <a:gd name="T76" fmla="*/ 621 w 677"/>
                  <a:gd name="T77" fmla="*/ 299 h 613"/>
                  <a:gd name="T78" fmla="*/ 625 w 677"/>
                  <a:gd name="T79" fmla="*/ 280 h 613"/>
                  <a:gd name="T80" fmla="*/ 622 w 677"/>
                  <a:gd name="T81" fmla="*/ 268 h 613"/>
                  <a:gd name="T82" fmla="*/ 606 w 677"/>
                  <a:gd name="T83" fmla="*/ 242 h 613"/>
                  <a:gd name="T84" fmla="*/ 589 w 677"/>
                  <a:gd name="T85" fmla="*/ 203 h 613"/>
                  <a:gd name="T86" fmla="*/ 589 w 677"/>
                  <a:gd name="T87" fmla="*/ 194 h 613"/>
                  <a:gd name="T88" fmla="*/ 600 w 677"/>
                  <a:gd name="T89" fmla="*/ 191 h 613"/>
                  <a:gd name="T90" fmla="*/ 613 w 677"/>
                  <a:gd name="T91" fmla="*/ 190 h 613"/>
                  <a:gd name="T92" fmla="*/ 618 w 677"/>
                  <a:gd name="T93" fmla="*/ 179 h 613"/>
                  <a:gd name="T94" fmla="*/ 621 w 677"/>
                  <a:gd name="T95" fmla="*/ 149 h 613"/>
                  <a:gd name="T96" fmla="*/ 631 w 677"/>
                  <a:gd name="T97" fmla="*/ 146 h 613"/>
                  <a:gd name="T98" fmla="*/ 648 w 677"/>
                  <a:gd name="T99" fmla="*/ 124 h 613"/>
                  <a:gd name="T100" fmla="*/ 645 w 677"/>
                  <a:gd name="T101" fmla="*/ 112 h 613"/>
                  <a:gd name="T102" fmla="*/ 652 w 677"/>
                  <a:gd name="T103" fmla="*/ 88 h 613"/>
                  <a:gd name="T104" fmla="*/ 667 w 677"/>
                  <a:gd name="T105" fmla="*/ 78 h 613"/>
                  <a:gd name="T106" fmla="*/ 674 w 677"/>
                  <a:gd name="T107" fmla="*/ 54 h 613"/>
                  <a:gd name="T108" fmla="*/ 674 w 677"/>
                  <a:gd name="T109" fmla="*/ 43 h 613"/>
                  <a:gd name="T110" fmla="*/ 645 w 677"/>
                  <a:gd name="T111" fmla="*/ 33 h 613"/>
                  <a:gd name="T112" fmla="*/ 636 w 677"/>
                  <a:gd name="T113" fmla="*/ 25 h 613"/>
                  <a:gd name="T114" fmla="*/ 614 w 677"/>
                  <a:gd name="T115" fmla="*/ 14 h 613"/>
                  <a:gd name="T116" fmla="*/ 586 w 677"/>
                  <a:gd name="T117" fmla="*/ 3 h 613"/>
                  <a:gd name="T118" fmla="*/ 582 w 677"/>
                  <a:gd name="T119" fmla="*/ 0 h 6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677" h="613">
                    <a:moveTo>
                      <a:pt x="0" y="613"/>
                    </a:moveTo>
                    <a:lnTo>
                      <a:pt x="1" y="611"/>
                    </a:lnTo>
                    <a:lnTo>
                      <a:pt x="3" y="606"/>
                    </a:lnTo>
                    <a:lnTo>
                      <a:pt x="21" y="601"/>
                    </a:lnTo>
                    <a:lnTo>
                      <a:pt x="33" y="591"/>
                    </a:lnTo>
                    <a:lnTo>
                      <a:pt x="44" y="587"/>
                    </a:lnTo>
                    <a:lnTo>
                      <a:pt x="49" y="580"/>
                    </a:lnTo>
                    <a:lnTo>
                      <a:pt x="54" y="574"/>
                    </a:lnTo>
                    <a:lnTo>
                      <a:pt x="56" y="568"/>
                    </a:lnTo>
                    <a:lnTo>
                      <a:pt x="56" y="564"/>
                    </a:lnTo>
                    <a:lnTo>
                      <a:pt x="60" y="554"/>
                    </a:lnTo>
                    <a:lnTo>
                      <a:pt x="68" y="554"/>
                    </a:lnTo>
                    <a:lnTo>
                      <a:pt x="88" y="549"/>
                    </a:lnTo>
                    <a:lnTo>
                      <a:pt x="97" y="544"/>
                    </a:lnTo>
                    <a:lnTo>
                      <a:pt x="102" y="544"/>
                    </a:lnTo>
                    <a:lnTo>
                      <a:pt x="104" y="546"/>
                    </a:lnTo>
                    <a:lnTo>
                      <a:pt x="107" y="549"/>
                    </a:lnTo>
                    <a:lnTo>
                      <a:pt x="120" y="554"/>
                    </a:lnTo>
                    <a:lnTo>
                      <a:pt x="135" y="557"/>
                    </a:lnTo>
                    <a:lnTo>
                      <a:pt x="137" y="557"/>
                    </a:lnTo>
                    <a:lnTo>
                      <a:pt x="138" y="556"/>
                    </a:lnTo>
                    <a:lnTo>
                      <a:pt x="143" y="553"/>
                    </a:lnTo>
                    <a:lnTo>
                      <a:pt x="143" y="551"/>
                    </a:lnTo>
                    <a:lnTo>
                      <a:pt x="145" y="551"/>
                    </a:lnTo>
                    <a:lnTo>
                      <a:pt x="149" y="546"/>
                    </a:lnTo>
                    <a:lnTo>
                      <a:pt x="157" y="529"/>
                    </a:lnTo>
                    <a:lnTo>
                      <a:pt x="167" y="518"/>
                    </a:lnTo>
                    <a:lnTo>
                      <a:pt x="170" y="514"/>
                    </a:lnTo>
                    <a:lnTo>
                      <a:pt x="171" y="514"/>
                    </a:lnTo>
                    <a:lnTo>
                      <a:pt x="183" y="515"/>
                    </a:lnTo>
                    <a:lnTo>
                      <a:pt x="186" y="515"/>
                    </a:lnTo>
                    <a:lnTo>
                      <a:pt x="187" y="517"/>
                    </a:lnTo>
                    <a:lnTo>
                      <a:pt x="204" y="524"/>
                    </a:lnTo>
                    <a:lnTo>
                      <a:pt x="208" y="524"/>
                    </a:lnTo>
                    <a:lnTo>
                      <a:pt x="210" y="527"/>
                    </a:lnTo>
                    <a:lnTo>
                      <a:pt x="213" y="528"/>
                    </a:lnTo>
                    <a:lnTo>
                      <a:pt x="215" y="528"/>
                    </a:lnTo>
                    <a:lnTo>
                      <a:pt x="217" y="529"/>
                    </a:lnTo>
                    <a:lnTo>
                      <a:pt x="222" y="529"/>
                    </a:lnTo>
                    <a:lnTo>
                      <a:pt x="227" y="531"/>
                    </a:lnTo>
                    <a:lnTo>
                      <a:pt x="229" y="532"/>
                    </a:lnTo>
                    <a:lnTo>
                      <a:pt x="250" y="544"/>
                    </a:lnTo>
                    <a:lnTo>
                      <a:pt x="251" y="547"/>
                    </a:lnTo>
                    <a:lnTo>
                      <a:pt x="258" y="554"/>
                    </a:lnTo>
                    <a:lnTo>
                      <a:pt x="267" y="553"/>
                    </a:lnTo>
                    <a:lnTo>
                      <a:pt x="271" y="557"/>
                    </a:lnTo>
                    <a:lnTo>
                      <a:pt x="271" y="564"/>
                    </a:lnTo>
                    <a:lnTo>
                      <a:pt x="275" y="567"/>
                    </a:lnTo>
                    <a:lnTo>
                      <a:pt x="279" y="567"/>
                    </a:lnTo>
                    <a:lnTo>
                      <a:pt x="290" y="561"/>
                    </a:lnTo>
                    <a:lnTo>
                      <a:pt x="308" y="550"/>
                    </a:lnTo>
                    <a:lnTo>
                      <a:pt x="320" y="550"/>
                    </a:lnTo>
                    <a:lnTo>
                      <a:pt x="329" y="547"/>
                    </a:lnTo>
                    <a:lnTo>
                      <a:pt x="331" y="547"/>
                    </a:lnTo>
                    <a:lnTo>
                      <a:pt x="335" y="543"/>
                    </a:lnTo>
                    <a:lnTo>
                      <a:pt x="335" y="541"/>
                    </a:lnTo>
                    <a:lnTo>
                      <a:pt x="336" y="538"/>
                    </a:lnTo>
                    <a:lnTo>
                      <a:pt x="336" y="535"/>
                    </a:lnTo>
                    <a:lnTo>
                      <a:pt x="335" y="535"/>
                    </a:lnTo>
                    <a:lnTo>
                      <a:pt x="327" y="528"/>
                    </a:lnTo>
                    <a:lnTo>
                      <a:pt x="320" y="517"/>
                    </a:lnTo>
                    <a:lnTo>
                      <a:pt x="327" y="493"/>
                    </a:lnTo>
                    <a:lnTo>
                      <a:pt x="329" y="490"/>
                    </a:lnTo>
                    <a:lnTo>
                      <a:pt x="331" y="490"/>
                    </a:lnTo>
                    <a:lnTo>
                      <a:pt x="346" y="493"/>
                    </a:lnTo>
                    <a:lnTo>
                      <a:pt x="354" y="490"/>
                    </a:lnTo>
                    <a:lnTo>
                      <a:pt x="361" y="490"/>
                    </a:lnTo>
                    <a:lnTo>
                      <a:pt x="364" y="489"/>
                    </a:lnTo>
                    <a:lnTo>
                      <a:pt x="371" y="484"/>
                    </a:lnTo>
                    <a:lnTo>
                      <a:pt x="375" y="484"/>
                    </a:lnTo>
                    <a:lnTo>
                      <a:pt x="378" y="483"/>
                    </a:lnTo>
                    <a:lnTo>
                      <a:pt x="391" y="483"/>
                    </a:lnTo>
                    <a:lnTo>
                      <a:pt x="391" y="472"/>
                    </a:lnTo>
                    <a:lnTo>
                      <a:pt x="395" y="471"/>
                    </a:lnTo>
                    <a:lnTo>
                      <a:pt x="403" y="467"/>
                    </a:lnTo>
                    <a:lnTo>
                      <a:pt x="403" y="465"/>
                    </a:lnTo>
                    <a:lnTo>
                      <a:pt x="406" y="464"/>
                    </a:lnTo>
                    <a:lnTo>
                      <a:pt x="403" y="461"/>
                    </a:lnTo>
                    <a:lnTo>
                      <a:pt x="403" y="457"/>
                    </a:lnTo>
                    <a:lnTo>
                      <a:pt x="420" y="415"/>
                    </a:lnTo>
                    <a:lnTo>
                      <a:pt x="445" y="410"/>
                    </a:lnTo>
                    <a:lnTo>
                      <a:pt x="452" y="405"/>
                    </a:lnTo>
                    <a:lnTo>
                      <a:pt x="455" y="399"/>
                    </a:lnTo>
                    <a:lnTo>
                      <a:pt x="459" y="395"/>
                    </a:lnTo>
                    <a:lnTo>
                      <a:pt x="465" y="392"/>
                    </a:lnTo>
                    <a:lnTo>
                      <a:pt x="465" y="394"/>
                    </a:lnTo>
                    <a:lnTo>
                      <a:pt x="468" y="397"/>
                    </a:lnTo>
                    <a:lnTo>
                      <a:pt x="484" y="397"/>
                    </a:lnTo>
                    <a:lnTo>
                      <a:pt x="497" y="392"/>
                    </a:lnTo>
                    <a:lnTo>
                      <a:pt x="511" y="380"/>
                    </a:lnTo>
                    <a:lnTo>
                      <a:pt x="512" y="380"/>
                    </a:lnTo>
                    <a:lnTo>
                      <a:pt x="512" y="378"/>
                    </a:lnTo>
                    <a:lnTo>
                      <a:pt x="522" y="378"/>
                    </a:lnTo>
                    <a:lnTo>
                      <a:pt x="543" y="401"/>
                    </a:lnTo>
                    <a:lnTo>
                      <a:pt x="544" y="404"/>
                    </a:lnTo>
                    <a:lnTo>
                      <a:pt x="550" y="404"/>
                    </a:lnTo>
                    <a:lnTo>
                      <a:pt x="551" y="402"/>
                    </a:lnTo>
                    <a:lnTo>
                      <a:pt x="560" y="397"/>
                    </a:lnTo>
                    <a:lnTo>
                      <a:pt x="564" y="390"/>
                    </a:lnTo>
                    <a:lnTo>
                      <a:pt x="564" y="383"/>
                    </a:lnTo>
                    <a:lnTo>
                      <a:pt x="567" y="376"/>
                    </a:lnTo>
                    <a:lnTo>
                      <a:pt x="592" y="350"/>
                    </a:lnTo>
                    <a:lnTo>
                      <a:pt x="592" y="343"/>
                    </a:lnTo>
                    <a:lnTo>
                      <a:pt x="593" y="342"/>
                    </a:lnTo>
                    <a:lnTo>
                      <a:pt x="593" y="339"/>
                    </a:lnTo>
                    <a:lnTo>
                      <a:pt x="596" y="337"/>
                    </a:lnTo>
                    <a:lnTo>
                      <a:pt x="603" y="337"/>
                    </a:lnTo>
                    <a:lnTo>
                      <a:pt x="607" y="339"/>
                    </a:lnTo>
                    <a:lnTo>
                      <a:pt x="614" y="339"/>
                    </a:lnTo>
                    <a:lnTo>
                      <a:pt x="618" y="335"/>
                    </a:lnTo>
                    <a:lnTo>
                      <a:pt x="628" y="321"/>
                    </a:lnTo>
                    <a:lnTo>
                      <a:pt x="629" y="318"/>
                    </a:lnTo>
                    <a:lnTo>
                      <a:pt x="629" y="316"/>
                    </a:lnTo>
                    <a:lnTo>
                      <a:pt x="628" y="311"/>
                    </a:lnTo>
                    <a:lnTo>
                      <a:pt x="627" y="310"/>
                    </a:lnTo>
                    <a:lnTo>
                      <a:pt x="625" y="310"/>
                    </a:lnTo>
                    <a:lnTo>
                      <a:pt x="621" y="299"/>
                    </a:lnTo>
                    <a:lnTo>
                      <a:pt x="622" y="285"/>
                    </a:lnTo>
                    <a:lnTo>
                      <a:pt x="624" y="282"/>
                    </a:lnTo>
                    <a:lnTo>
                      <a:pt x="625" y="280"/>
                    </a:lnTo>
                    <a:lnTo>
                      <a:pt x="625" y="272"/>
                    </a:lnTo>
                    <a:lnTo>
                      <a:pt x="624" y="270"/>
                    </a:lnTo>
                    <a:lnTo>
                      <a:pt x="622" y="268"/>
                    </a:lnTo>
                    <a:lnTo>
                      <a:pt x="617" y="260"/>
                    </a:lnTo>
                    <a:lnTo>
                      <a:pt x="606" y="247"/>
                    </a:lnTo>
                    <a:lnTo>
                      <a:pt x="606" y="242"/>
                    </a:lnTo>
                    <a:lnTo>
                      <a:pt x="600" y="229"/>
                    </a:lnTo>
                    <a:lnTo>
                      <a:pt x="592" y="213"/>
                    </a:lnTo>
                    <a:lnTo>
                      <a:pt x="589" y="203"/>
                    </a:lnTo>
                    <a:lnTo>
                      <a:pt x="589" y="201"/>
                    </a:lnTo>
                    <a:lnTo>
                      <a:pt x="591" y="197"/>
                    </a:lnTo>
                    <a:lnTo>
                      <a:pt x="589" y="194"/>
                    </a:lnTo>
                    <a:lnTo>
                      <a:pt x="589" y="193"/>
                    </a:lnTo>
                    <a:lnTo>
                      <a:pt x="592" y="189"/>
                    </a:lnTo>
                    <a:lnTo>
                      <a:pt x="600" y="191"/>
                    </a:lnTo>
                    <a:lnTo>
                      <a:pt x="608" y="191"/>
                    </a:lnTo>
                    <a:lnTo>
                      <a:pt x="611" y="190"/>
                    </a:lnTo>
                    <a:lnTo>
                      <a:pt x="613" y="190"/>
                    </a:lnTo>
                    <a:lnTo>
                      <a:pt x="614" y="187"/>
                    </a:lnTo>
                    <a:lnTo>
                      <a:pt x="620" y="183"/>
                    </a:lnTo>
                    <a:lnTo>
                      <a:pt x="618" y="179"/>
                    </a:lnTo>
                    <a:lnTo>
                      <a:pt x="615" y="166"/>
                    </a:lnTo>
                    <a:lnTo>
                      <a:pt x="617" y="155"/>
                    </a:lnTo>
                    <a:lnTo>
                      <a:pt x="621" y="149"/>
                    </a:lnTo>
                    <a:lnTo>
                      <a:pt x="621" y="148"/>
                    </a:lnTo>
                    <a:lnTo>
                      <a:pt x="624" y="148"/>
                    </a:lnTo>
                    <a:lnTo>
                      <a:pt x="631" y="146"/>
                    </a:lnTo>
                    <a:lnTo>
                      <a:pt x="639" y="142"/>
                    </a:lnTo>
                    <a:lnTo>
                      <a:pt x="649" y="126"/>
                    </a:lnTo>
                    <a:lnTo>
                      <a:pt x="648" y="124"/>
                    </a:lnTo>
                    <a:lnTo>
                      <a:pt x="648" y="122"/>
                    </a:lnTo>
                    <a:lnTo>
                      <a:pt x="646" y="120"/>
                    </a:lnTo>
                    <a:lnTo>
                      <a:pt x="645" y="112"/>
                    </a:lnTo>
                    <a:lnTo>
                      <a:pt x="649" y="93"/>
                    </a:lnTo>
                    <a:lnTo>
                      <a:pt x="649" y="92"/>
                    </a:lnTo>
                    <a:lnTo>
                      <a:pt x="652" y="88"/>
                    </a:lnTo>
                    <a:lnTo>
                      <a:pt x="662" y="85"/>
                    </a:lnTo>
                    <a:lnTo>
                      <a:pt x="665" y="82"/>
                    </a:lnTo>
                    <a:lnTo>
                      <a:pt x="667" y="78"/>
                    </a:lnTo>
                    <a:lnTo>
                      <a:pt x="667" y="63"/>
                    </a:lnTo>
                    <a:lnTo>
                      <a:pt x="673" y="56"/>
                    </a:lnTo>
                    <a:lnTo>
                      <a:pt x="674" y="54"/>
                    </a:lnTo>
                    <a:lnTo>
                      <a:pt x="677" y="50"/>
                    </a:lnTo>
                    <a:lnTo>
                      <a:pt x="675" y="45"/>
                    </a:lnTo>
                    <a:lnTo>
                      <a:pt x="674" y="43"/>
                    </a:lnTo>
                    <a:lnTo>
                      <a:pt x="652" y="38"/>
                    </a:lnTo>
                    <a:lnTo>
                      <a:pt x="651" y="36"/>
                    </a:lnTo>
                    <a:lnTo>
                      <a:pt x="645" y="33"/>
                    </a:lnTo>
                    <a:lnTo>
                      <a:pt x="639" y="29"/>
                    </a:lnTo>
                    <a:lnTo>
                      <a:pt x="636" y="26"/>
                    </a:lnTo>
                    <a:lnTo>
                      <a:pt x="636" y="25"/>
                    </a:lnTo>
                    <a:lnTo>
                      <a:pt x="627" y="17"/>
                    </a:lnTo>
                    <a:lnTo>
                      <a:pt x="624" y="17"/>
                    </a:lnTo>
                    <a:lnTo>
                      <a:pt x="614" y="14"/>
                    </a:lnTo>
                    <a:lnTo>
                      <a:pt x="610" y="14"/>
                    </a:lnTo>
                    <a:lnTo>
                      <a:pt x="592" y="4"/>
                    </a:lnTo>
                    <a:lnTo>
                      <a:pt x="586" y="3"/>
                    </a:lnTo>
                    <a:lnTo>
                      <a:pt x="585" y="2"/>
                    </a:lnTo>
                    <a:lnTo>
                      <a:pt x="583" y="2"/>
                    </a:lnTo>
                    <a:lnTo>
                      <a:pt x="582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34" name="Freeform 1870">
                <a:extLst>
                  <a:ext uri="{FF2B5EF4-FFF2-40B4-BE49-F238E27FC236}">
                    <a16:creationId xmlns:a16="http://schemas.microsoft.com/office/drawing/2014/main" id="{F1BC348D-4D89-F40A-7EBE-386BFBDF68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9" y="2532"/>
                <a:ext cx="18" cy="7"/>
              </a:xfrm>
              <a:custGeom>
                <a:avLst/>
                <a:gdLst>
                  <a:gd name="T0" fmla="*/ 73 w 73"/>
                  <a:gd name="T1" fmla="*/ 28 h 28"/>
                  <a:gd name="T2" fmla="*/ 70 w 73"/>
                  <a:gd name="T3" fmla="*/ 26 h 28"/>
                  <a:gd name="T4" fmla="*/ 65 w 73"/>
                  <a:gd name="T5" fmla="*/ 26 h 28"/>
                  <a:gd name="T6" fmla="*/ 41 w 73"/>
                  <a:gd name="T7" fmla="*/ 21 h 28"/>
                  <a:gd name="T8" fmla="*/ 40 w 73"/>
                  <a:gd name="T9" fmla="*/ 19 h 28"/>
                  <a:gd name="T10" fmla="*/ 37 w 73"/>
                  <a:gd name="T11" fmla="*/ 19 h 28"/>
                  <a:gd name="T12" fmla="*/ 20 w 73"/>
                  <a:gd name="T13" fmla="*/ 12 h 28"/>
                  <a:gd name="T14" fmla="*/ 2 w 73"/>
                  <a:gd name="T15" fmla="*/ 1 h 28"/>
                  <a:gd name="T16" fmla="*/ 0 w 73"/>
                  <a:gd name="T17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3" h="28">
                    <a:moveTo>
                      <a:pt x="73" y="28"/>
                    </a:moveTo>
                    <a:lnTo>
                      <a:pt x="70" y="26"/>
                    </a:lnTo>
                    <a:lnTo>
                      <a:pt x="65" y="26"/>
                    </a:lnTo>
                    <a:lnTo>
                      <a:pt x="41" y="21"/>
                    </a:lnTo>
                    <a:lnTo>
                      <a:pt x="40" y="19"/>
                    </a:lnTo>
                    <a:lnTo>
                      <a:pt x="37" y="19"/>
                    </a:lnTo>
                    <a:lnTo>
                      <a:pt x="20" y="12"/>
                    </a:lnTo>
                    <a:lnTo>
                      <a:pt x="2" y="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35" name="Freeform 1871">
                <a:extLst>
                  <a:ext uri="{FF2B5EF4-FFF2-40B4-BE49-F238E27FC236}">
                    <a16:creationId xmlns:a16="http://schemas.microsoft.com/office/drawing/2014/main" id="{9BC1521C-5FB2-5442-6D81-EBD2C8717F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1" y="2539"/>
                <a:ext cx="7" cy="34"/>
              </a:xfrm>
              <a:custGeom>
                <a:avLst/>
                <a:gdLst>
                  <a:gd name="T0" fmla="*/ 26 w 27"/>
                  <a:gd name="T1" fmla="*/ 0 h 137"/>
                  <a:gd name="T2" fmla="*/ 27 w 27"/>
                  <a:gd name="T3" fmla="*/ 3 h 137"/>
                  <a:gd name="T4" fmla="*/ 25 w 27"/>
                  <a:gd name="T5" fmla="*/ 11 h 137"/>
                  <a:gd name="T6" fmla="*/ 15 w 27"/>
                  <a:gd name="T7" fmla="*/ 29 h 137"/>
                  <a:gd name="T8" fmla="*/ 5 w 27"/>
                  <a:gd name="T9" fmla="*/ 51 h 137"/>
                  <a:gd name="T10" fmla="*/ 5 w 27"/>
                  <a:gd name="T11" fmla="*/ 56 h 137"/>
                  <a:gd name="T12" fmla="*/ 4 w 27"/>
                  <a:gd name="T13" fmla="*/ 57 h 137"/>
                  <a:gd name="T14" fmla="*/ 1 w 27"/>
                  <a:gd name="T15" fmla="*/ 57 h 137"/>
                  <a:gd name="T16" fmla="*/ 0 w 27"/>
                  <a:gd name="T17" fmla="*/ 68 h 137"/>
                  <a:gd name="T18" fmla="*/ 6 w 27"/>
                  <a:gd name="T19" fmla="*/ 82 h 137"/>
                  <a:gd name="T20" fmla="*/ 19 w 27"/>
                  <a:gd name="T21" fmla="*/ 100 h 137"/>
                  <a:gd name="T22" fmla="*/ 19 w 27"/>
                  <a:gd name="T23" fmla="*/ 109 h 137"/>
                  <a:gd name="T24" fmla="*/ 16 w 27"/>
                  <a:gd name="T25" fmla="*/ 116 h 137"/>
                  <a:gd name="T26" fmla="*/ 12 w 27"/>
                  <a:gd name="T27" fmla="*/ 137 h 137"/>
                  <a:gd name="T28" fmla="*/ 13 w 27"/>
                  <a:gd name="T29" fmla="*/ 137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7" h="137">
                    <a:moveTo>
                      <a:pt x="26" y="0"/>
                    </a:moveTo>
                    <a:lnTo>
                      <a:pt x="27" y="3"/>
                    </a:lnTo>
                    <a:lnTo>
                      <a:pt x="25" y="11"/>
                    </a:lnTo>
                    <a:lnTo>
                      <a:pt x="15" y="29"/>
                    </a:lnTo>
                    <a:lnTo>
                      <a:pt x="5" y="51"/>
                    </a:lnTo>
                    <a:lnTo>
                      <a:pt x="5" y="56"/>
                    </a:lnTo>
                    <a:lnTo>
                      <a:pt x="4" y="57"/>
                    </a:lnTo>
                    <a:lnTo>
                      <a:pt x="1" y="57"/>
                    </a:lnTo>
                    <a:lnTo>
                      <a:pt x="0" y="68"/>
                    </a:lnTo>
                    <a:lnTo>
                      <a:pt x="6" y="82"/>
                    </a:lnTo>
                    <a:lnTo>
                      <a:pt x="19" y="100"/>
                    </a:lnTo>
                    <a:lnTo>
                      <a:pt x="19" y="109"/>
                    </a:lnTo>
                    <a:lnTo>
                      <a:pt x="16" y="116"/>
                    </a:lnTo>
                    <a:lnTo>
                      <a:pt x="12" y="137"/>
                    </a:lnTo>
                    <a:lnTo>
                      <a:pt x="13" y="13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36" name="Freeform 1872">
                <a:extLst>
                  <a:ext uri="{FF2B5EF4-FFF2-40B4-BE49-F238E27FC236}">
                    <a16:creationId xmlns:a16="http://schemas.microsoft.com/office/drawing/2014/main" id="{D49D9BE8-0B25-AFF0-A4B3-0A012AA6B2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4" y="2573"/>
                <a:ext cx="18" cy="23"/>
              </a:xfrm>
              <a:custGeom>
                <a:avLst/>
                <a:gdLst>
                  <a:gd name="T0" fmla="*/ 0 w 72"/>
                  <a:gd name="T1" fmla="*/ 0 h 93"/>
                  <a:gd name="T2" fmla="*/ 3 w 72"/>
                  <a:gd name="T3" fmla="*/ 1 h 93"/>
                  <a:gd name="T4" fmla="*/ 5 w 72"/>
                  <a:gd name="T5" fmla="*/ 1 h 93"/>
                  <a:gd name="T6" fmla="*/ 5 w 72"/>
                  <a:gd name="T7" fmla="*/ 3 h 93"/>
                  <a:gd name="T8" fmla="*/ 13 w 72"/>
                  <a:gd name="T9" fmla="*/ 11 h 93"/>
                  <a:gd name="T10" fmla="*/ 14 w 72"/>
                  <a:gd name="T11" fmla="*/ 14 h 93"/>
                  <a:gd name="T12" fmla="*/ 24 w 72"/>
                  <a:gd name="T13" fmla="*/ 14 h 93"/>
                  <a:gd name="T14" fmla="*/ 26 w 72"/>
                  <a:gd name="T15" fmla="*/ 16 h 93"/>
                  <a:gd name="T16" fmla="*/ 33 w 72"/>
                  <a:gd name="T17" fmla="*/ 26 h 93"/>
                  <a:gd name="T18" fmla="*/ 38 w 72"/>
                  <a:gd name="T19" fmla="*/ 40 h 93"/>
                  <a:gd name="T20" fmla="*/ 40 w 72"/>
                  <a:gd name="T21" fmla="*/ 49 h 93"/>
                  <a:gd name="T22" fmla="*/ 40 w 72"/>
                  <a:gd name="T23" fmla="*/ 50 h 93"/>
                  <a:gd name="T24" fmla="*/ 41 w 72"/>
                  <a:gd name="T25" fmla="*/ 51 h 93"/>
                  <a:gd name="T26" fmla="*/ 50 w 72"/>
                  <a:gd name="T27" fmla="*/ 51 h 93"/>
                  <a:gd name="T28" fmla="*/ 63 w 72"/>
                  <a:gd name="T29" fmla="*/ 63 h 93"/>
                  <a:gd name="T30" fmla="*/ 67 w 72"/>
                  <a:gd name="T31" fmla="*/ 71 h 93"/>
                  <a:gd name="T32" fmla="*/ 67 w 72"/>
                  <a:gd name="T33" fmla="*/ 78 h 93"/>
                  <a:gd name="T34" fmla="*/ 72 w 72"/>
                  <a:gd name="T35" fmla="*/ 92 h 93"/>
                  <a:gd name="T36" fmla="*/ 72 w 72"/>
                  <a:gd name="T37" fmla="*/ 93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72" h="93">
                    <a:moveTo>
                      <a:pt x="0" y="0"/>
                    </a:moveTo>
                    <a:lnTo>
                      <a:pt x="3" y="1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13" y="11"/>
                    </a:lnTo>
                    <a:lnTo>
                      <a:pt x="14" y="14"/>
                    </a:lnTo>
                    <a:lnTo>
                      <a:pt x="24" y="14"/>
                    </a:lnTo>
                    <a:lnTo>
                      <a:pt x="26" y="16"/>
                    </a:lnTo>
                    <a:lnTo>
                      <a:pt x="33" y="26"/>
                    </a:lnTo>
                    <a:lnTo>
                      <a:pt x="38" y="40"/>
                    </a:lnTo>
                    <a:lnTo>
                      <a:pt x="40" y="49"/>
                    </a:lnTo>
                    <a:lnTo>
                      <a:pt x="40" y="50"/>
                    </a:lnTo>
                    <a:lnTo>
                      <a:pt x="41" y="51"/>
                    </a:lnTo>
                    <a:lnTo>
                      <a:pt x="50" y="51"/>
                    </a:lnTo>
                    <a:lnTo>
                      <a:pt x="63" y="63"/>
                    </a:lnTo>
                    <a:lnTo>
                      <a:pt x="67" y="71"/>
                    </a:lnTo>
                    <a:lnTo>
                      <a:pt x="67" y="78"/>
                    </a:lnTo>
                    <a:lnTo>
                      <a:pt x="72" y="92"/>
                    </a:lnTo>
                    <a:lnTo>
                      <a:pt x="72" y="9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37" name="Freeform 1873">
                <a:extLst>
                  <a:ext uri="{FF2B5EF4-FFF2-40B4-BE49-F238E27FC236}">
                    <a16:creationId xmlns:a16="http://schemas.microsoft.com/office/drawing/2014/main" id="{7AA16CF9-475C-1DAD-F15A-5153532C40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9" y="2573"/>
                <a:ext cx="55" cy="49"/>
              </a:xfrm>
              <a:custGeom>
                <a:avLst/>
                <a:gdLst>
                  <a:gd name="T0" fmla="*/ 221 w 221"/>
                  <a:gd name="T1" fmla="*/ 0 h 196"/>
                  <a:gd name="T2" fmla="*/ 220 w 221"/>
                  <a:gd name="T3" fmla="*/ 1 h 196"/>
                  <a:gd name="T4" fmla="*/ 188 w 221"/>
                  <a:gd name="T5" fmla="*/ 7 h 196"/>
                  <a:gd name="T6" fmla="*/ 185 w 221"/>
                  <a:gd name="T7" fmla="*/ 8 h 196"/>
                  <a:gd name="T8" fmla="*/ 182 w 221"/>
                  <a:gd name="T9" fmla="*/ 8 h 196"/>
                  <a:gd name="T10" fmla="*/ 180 w 221"/>
                  <a:gd name="T11" fmla="*/ 7 h 196"/>
                  <a:gd name="T12" fmla="*/ 157 w 221"/>
                  <a:gd name="T13" fmla="*/ 3 h 196"/>
                  <a:gd name="T14" fmla="*/ 153 w 221"/>
                  <a:gd name="T15" fmla="*/ 3 h 196"/>
                  <a:gd name="T16" fmla="*/ 150 w 221"/>
                  <a:gd name="T17" fmla="*/ 1 h 196"/>
                  <a:gd name="T18" fmla="*/ 147 w 221"/>
                  <a:gd name="T19" fmla="*/ 1 h 196"/>
                  <a:gd name="T20" fmla="*/ 142 w 221"/>
                  <a:gd name="T21" fmla="*/ 3 h 196"/>
                  <a:gd name="T22" fmla="*/ 141 w 221"/>
                  <a:gd name="T23" fmla="*/ 3 h 196"/>
                  <a:gd name="T24" fmla="*/ 132 w 221"/>
                  <a:gd name="T25" fmla="*/ 5 h 196"/>
                  <a:gd name="T26" fmla="*/ 127 w 221"/>
                  <a:gd name="T27" fmla="*/ 5 h 196"/>
                  <a:gd name="T28" fmla="*/ 124 w 221"/>
                  <a:gd name="T29" fmla="*/ 20 h 196"/>
                  <a:gd name="T30" fmla="*/ 124 w 221"/>
                  <a:gd name="T31" fmla="*/ 26 h 196"/>
                  <a:gd name="T32" fmla="*/ 128 w 221"/>
                  <a:gd name="T33" fmla="*/ 26 h 196"/>
                  <a:gd name="T34" fmla="*/ 127 w 221"/>
                  <a:gd name="T35" fmla="*/ 34 h 196"/>
                  <a:gd name="T36" fmla="*/ 132 w 221"/>
                  <a:gd name="T37" fmla="*/ 54 h 196"/>
                  <a:gd name="T38" fmla="*/ 131 w 221"/>
                  <a:gd name="T39" fmla="*/ 56 h 196"/>
                  <a:gd name="T40" fmla="*/ 129 w 221"/>
                  <a:gd name="T41" fmla="*/ 60 h 196"/>
                  <a:gd name="T42" fmla="*/ 117 w 221"/>
                  <a:gd name="T43" fmla="*/ 72 h 196"/>
                  <a:gd name="T44" fmla="*/ 103 w 221"/>
                  <a:gd name="T45" fmla="*/ 92 h 196"/>
                  <a:gd name="T46" fmla="*/ 101 w 221"/>
                  <a:gd name="T47" fmla="*/ 93 h 196"/>
                  <a:gd name="T48" fmla="*/ 85 w 221"/>
                  <a:gd name="T49" fmla="*/ 107 h 196"/>
                  <a:gd name="T50" fmla="*/ 82 w 221"/>
                  <a:gd name="T51" fmla="*/ 109 h 196"/>
                  <a:gd name="T52" fmla="*/ 80 w 221"/>
                  <a:gd name="T53" fmla="*/ 109 h 196"/>
                  <a:gd name="T54" fmla="*/ 79 w 221"/>
                  <a:gd name="T55" fmla="*/ 111 h 196"/>
                  <a:gd name="T56" fmla="*/ 67 w 221"/>
                  <a:gd name="T57" fmla="*/ 124 h 196"/>
                  <a:gd name="T58" fmla="*/ 58 w 221"/>
                  <a:gd name="T59" fmla="*/ 138 h 196"/>
                  <a:gd name="T60" fmla="*/ 57 w 221"/>
                  <a:gd name="T61" fmla="*/ 139 h 196"/>
                  <a:gd name="T62" fmla="*/ 51 w 221"/>
                  <a:gd name="T63" fmla="*/ 144 h 196"/>
                  <a:gd name="T64" fmla="*/ 50 w 221"/>
                  <a:gd name="T65" fmla="*/ 144 h 196"/>
                  <a:gd name="T66" fmla="*/ 50 w 221"/>
                  <a:gd name="T67" fmla="*/ 145 h 196"/>
                  <a:gd name="T68" fmla="*/ 44 w 221"/>
                  <a:gd name="T69" fmla="*/ 150 h 196"/>
                  <a:gd name="T70" fmla="*/ 40 w 221"/>
                  <a:gd name="T71" fmla="*/ 155 h 196"/>
                  <a:gd name="T72" fmla="*/ 34 w 221"/>
                  <a:gd name="T73" fmla="*/ 159 h 196"/>
                  <a:gd name="T74" fmla="*/ 33 w 221"/>
                  <a:gd name="T75" fmla="*/ 162 h 196"/>
                  <a:gd name="T76" fmla="*/ 20 w 221"/>
                  <a:gd name="T77" fmla="*/ 178 h 196"/>
                  <a:gd name="T78" fmla="*/ 8 w 221"/>
                  <a:gd name="T79" fmla="*/ 190 h 196"/>
                  <a:gd name="T80" fmla="*/ 7 w 221"/>
                  <a:gd name="T81" fmla="*/ 190 h 196"/>
                  <a:gd name="T82" fmla="*/ 7 w 221"/>
                  <a:gd name="T83" fmla="*/ 191 h 196"/>
                  <a:gd name="T84" fmla="*/ 0 w 221"/>
                  <a:gd name="T85" fmla="*/ 196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1" h="196">
                    <a:moveTo>
                      <a:pt x="221" y="0"/>
                    </a:moveTo>
                    <a:lnTo>
                      <a:pt x="220" y="1"/>
                    </a:lnTo>
                    <a:lnTo>
                      <a:pt x="188" y="7"/>
                    </a:lnTo>
                    <a:lnTo>
                      <a:pt x="185" y="8"/>
                    </a:lnTo>
                    <a:lnTo>
                      <a:pt x="182" y="8"/>
                    </a:lnTo>
                    <a:lnTo>
                      <a:pt x="180" y="7"/>
                    </a:lnTo>
                    <a:lnTo>
                      <a:pt x="157" y="3"/>
                    </a:lnTo>
                    <a:lnTo>
                      <a:pt x="153" y="3"/>
                    </a:lnTo>
                    <a:lnTo>
                      <a:pt x="150" y="1"/>
                    </a:lnTo>
                    <a:lnTo>
                      <a:pt x="147" y="1"/>
                    </a:lnTo>
                    <a:lnTo>
                      <a:pt x="142" y="3"/>
                    </a:lnTo>
                    <a:lnTo>
                      <a:pt x="141" y="3"/>
                    </a:lnTo>
                    <a:lnTo>
                      <a:pt x="132" y="5"/>
                    </a:lnTo>
                    <a:lnTo>
                      <a:pt x="127" y="5"/>
                    </a:lnTo>
                    <a:lnTo>
                      <a:pt x="124" y="20"/>
                    </a:lnTo>
                    <a:lnTo>
                      <a:pt x="124" y="26"/>
                    </a:lnTo>
                    <a:lnTo>
                      <a:pt x="128" y="26"/>
                    </a:lnTo>
                    <a:lnTo>
                      <a:pt x="127" y="34"/>
                    </a:lnTo>
                    <a:lnTo>
                      <a:pt x="132" y="54"/>
                    </a:lnTo>
                    <a:lnTo>
                      <a:pt x="131" y="56"/>
                    </a:lnTo>
                    <a:lnTo>
                      <a:pt x="129" y="60"/>
                    </a:lnTo>
                    <a:lnTo>
                      <a:pt x="117" y="72"/>
                    </a:lnTo>
                    <a:lnTo>
                      <a:pt x="103" y="92"/>
                    </a:lnTo>
                    <a:lnTo>
                      <a:pt x="101" y="93"/>
                    </a:lnTo>
                    <a:lnTo>
                      <a:pt x="85" y="107"/>
                    </a:lnTo>
                    <a:lnTo>
                      <a:pt x="82" y="109"/>
                    </a:lnTo>
                    <a:lnTo>
                      <a:pt x="80" y="109"/>
                    </a:lnTo>
                    <a:lnTo>
                      <a:pt x="79" y="111"/>
                    </a:lnTo>
                    <a:lnTo>
                      <a:pt x="67" y="124"/>
                    </a:lnTo>
                    <a:lnTo>
                      <a:pt x="58" y="138"/>
                    </a:lnTo>
                    <a:lnTo>
                      <a:pt x="57" y="139"/>
                    </a:lnTo>
                    <a:lnTo>
                      <a:pt x="51" y="144"/>
                    </a:lnTo>
                    <a:lnTo>
                      <a:pt x="50" y="144"/>
                    </a:lnTo>
                    <a:lnTo>
                      <a:pt x="50" y="145"/>
                    </a:lnTo>
                    <a:lnTo>
                      <a:pt x="44" y="150"/>
                    </a:lnTo>
                    <a:lnTo>
                      <a:pt x="40" y="155"/>
                    </a:lnTo>
                    <a:lnTo>
                      <a:pt x="34" y="159"/>
                    </a:lnTo>
                    <a:lnTo>
                      <a:pt x="33" y="162"/>
                    </a:lnTo>
                    <a:lnTo>
                      <a:pt x="20" y="178"/>
                    </a:lnTo>
                    <a:lnTo>
                      <a:pt x="8" y="190"/>
                    </a:lnTo>
                    <a:lnTo>
                      <a:pt x="7" y="190"/>
                    </a:lnTo>
                    <a:lnTo>
                      <a:pt x="7" y="191"/>
                    </a:lnTo>
                    <a:lnTo>
                      <a:pt x="0" y="19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38" name="Freeform 1874">
                <a:extLst>
                  <a:ext uri="{FF2B5EF4-FFF2-40B4-BE49-F238E27FC236}">
                    <a16:creationId xmlns:a16="http://schemas.microsoft.com/office/drawing/2014/main" id="{AE6D944F-6420-0F08-F74E-80563A5858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2" y="2596"/>
                <a:ext cx="51" cy="19"/>
              </a:xfrm>
              <a:custGeom>
                <a:avLst/>
                <a:gdLst>
                  <a:gd name="T0" fmla="*/ 0 w 205"/>
                  <a:gd name="T1" fmla="*/ 0 h 76"/>
                  <a:gd name="T2" fmla="*/ 1 w 205"/>
                  <a:gd name="T3" fmla="*/ 0 h 76"/>
                  <a:gd name="T4" fmla="*/ 19 w 205"/>
                  <a:gd name="T5" fmla="*/ 7 h 76"/>
                  <a:gd name="T6" fmla="*/ 31 w 205"/>
                  <a:gd name="T7" fmla="*/ 10 h 76"/>
                  <a:gd name="T8" fmla="*/ 33 w 205"/>
                  <a:gd name="T9" fmla="*/ 10 h 76"/>
                  <a:gd name="T10" fmla="*/ 67 w 205"/>
                  <a:gd name="T11" fmla="*/ 13 h 76"/>
                  <a:gd name="T12" fmla="*/ 68 w 205"/>
                  <a:gd name="T13" fmla="*/ 14 h 76"/>
                  <a:gd name="T14" fmla="*/ 69 w 205"/>
                  <a:gd name="T15" fmla="*/ 17 h 76"/>
                  <a:gd name="T16" fmla="*/ 69 w 205"/>
                  <a:gd name="T17" fmla="*/ 20 h 76"/>
                  <a:gd name="T18" fmla="*/ 74 w 205"/>
                  <a:gd name="T19" fmla="*/ 35 h 76"/>
                  <a:gd name="T20" fmla="*/ 91 w 205"/>
                  <a:gd name="T21" fmla="*/ 64 h 76"/>
                  <a:gd name="T22" fmla="*/ 99 w 205"/>
                  <a:gd name="T23" fmla="*/ 70 h 76"/>
                  <a:gd name="T24" fmla="*/ 102 w 205"/>
                  <a:gd name="T25" fmla="*/ 73 h 76"/>
                  <a:gd name="T26" fmla="*/ 107 w 205"/>
                  <a:gd name="T27" fmla="*/ 76 h 76"/>
                  <a:gd name="T28" fmla="*/ 109 w 205"/>
                  <a:gd name="T29" fmla="*/ 76 h 76"/>
                  <a:gd name="T30" fmla="*/ 110 w 205"/>
                  <a:gd name="T31" fmla="*/ 74 h 76"/>
                  <a:gd name="T32" fmla="*/ 122 w 205"/>
                  <a:gd name="T33" fmla="*/ 67 h 76"/>
                  <a:gd name="T34" fmla="*/ 131 w 205"/>
                  <a:gd name="T35" fmla="*/ 64 h 76"/>
                  <a:gd name="T36" fmla="*/ 138 w 205"/>
                  <a:gd name="T37" fmla="*/ 59 h 76"/>
                  <a:gd name="T38" fmla="*/ 144 w 205"/>
                  <a:gd name="T39" fmla="*/ 56 h 76"/>
                  <a:gd name="T40" fmla="*/ 149 w 205"/>
                  <a:gd name="T41" fmla="*/ 51 h 76"/>
                  <a:gd name="T42" fmla="*/ 153 w 205"/>
                  <a:gd name="T43" fmla="*/ 49 h 76"/>
                  <a:gd name="T44" fmla="*/ 188 w 205"/>
                  <a:gd name="T45" fmla="*/ 46 h 76"/>
                  <a:gd name="T46" fmla="*/ 201 w 205"/>
                  <a:gd name="T47" fmla="*/ 48 h 76"/>
                  <a:gd name="T48" fmla="*/ 205 w 205"/>
                  <a:gd name="T49" fmla="*/ 48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05" h="76">
                    <a:moveTo>
                      <a:pt x="0" y="0"/>
                    </a:moveTo>
                    <a:lnTo>
                      <a:pt x="1" y="0"/>
                    </a:lnTo>
                    <a:lnTo>
                      <a:pt x="19" y="7"/>
                    </a:lnTo>
                    <a:lnTo>
                      <a:pt x="31" y="10"/>
                    </a:lnTo>
                    <a:lnTo>
                      <a:pt x="33" y="10"/>
                    </a:lnTo>
                    <a:lnTo>
                      <a:pt x="67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20"/>
                    </a:lnTo>
                    <a:lnTo>
                      <a:pt x="74" y="35"/>
                    </a:lnTo>
                    <a:lnTo>
                      <a:pt x="91" y="64"/>
                    </a:lnTo>
                    <a:lnTo>
                      <a:pt x="99" y="70"/>
                    </a:lnTo>
                    <a:lnTo>
                      <a:pt x="102" y="73"/>
                    </a:lnTo>
                    <a:lnTo>
                      <a:pt x="107" y="76"/>
                    </a:lnTo>
                    <a:lnTo>
                      <a:pt x="109" y="76"/>
                    </a:lnTo>
                    <a:lnTo>
                      <a:pt x="110" y="74"/>
                    </a:lnTo>
                    <a:lnTo>
                      <a:pt x="122" y="67"/>
                    </a:lnTo>
                    <a:lnTo>
                      <a:pt x="131" y="64"/>
                    </a:lnTo>
                    <a:lnTo>
                      <a:pt x="138" y="59"/>
                    </a:lnTo>
                    <a:lnTo>
                      <a:pt x="144" y="56"/>
                    </a:lnTo>
                    <a:lnTo>
                      <a:pt x="149" y="51"/>
                    </a:lnTo>
                    <a:lnTo>
                      <a:pt x="153" y="49"/>
                    </a:lnTo>
                    <a:lnTo>
                      <a:pt x="188" y="46"/>
                    </a:lnTo>
                    <a:lnTo>
                      <a:pt x="201" y="48"/>
                    </a:lnTo>
                    <a:lnTo>
                      <a:pt x="205" y="4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39" name="Freeform 1875">
                <a:extLst>
                  <a:ext uri="{FF2B5EF4-FFF2-40B4-BE49-F238E27FC236}">
                    <a16:creationId xmlns:a16="http://schemas.microsoft.com/office/drawing/2014/main" id="{B7BF60C3-B8A9-1F30-7307-631CC825F5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9" y="2596"/>
                <a:ext cx="33" cy="80"/>
              </a:xfrm>
              <a:custGeom>
                <a:avLst/>
                <a:gdLst>
                  <a:gd name="T0" fmla="*/ 133 w 133"/>
                  <a:gd name="T1" fmla="*/ 0 h 317"/>
                  <a:gd name="T2" fmla="*/ 133 w 133"/>
                  <a:gd name="T3" fmla="*/ 18 h 317"/>
                  <a:gd name="T4" fmla="*/ 130 w 133"/>
                  <a:gd name="T5" fmla="*/ 27 h 317"/>
                  <a:gd name="T6" fmla="*/ 126 w 133"/>
                  <a:gd name="T7" fmla="*/ 53 h 317"/>
                  <a:gd name="T8" fmla="*/ 128 w 133"/>
                  <a:gd name="T9" fmla="*/ 70 h 317"/>
                  <a:gd name="T10" fmla="*/ 127 w 133"/>
                  <a:gd name="T11" fmla="*/ 71 h 317"/>
                  <a:gd name="T12" fmla="*/ 126 w 133"/>
                  <a:gd name="T13" fmla="*/ 74 h 317"/>
                  <a:gd name="T14" fmla="*/ 124 w 133"/>
                  <a:gd name="T15" fmla="*/ 80 h 317"/>
                  <a:gd name="T16" fmla="*/ 119 w 133"/>
                  <a:gd name="T17" fmla="*/ 85 h 317"/>
                  <a:gd name="T18" fmla="*/ 111 w 133"/>
                  <a:gd name="T19" fmla="*/ 95 h 317"/>
                  <a:gd name="T20" fmla="*/ 111 w 133"/>
                  <a:gd name="T21" fmla="*/ 98 h 317"/>
                  <a:gd name="T22" fmla="*/ 113 w 133"/>
                  <a:gd name="T23" fmla="*/ 106 h 317"/>
                  <a:gd name="T24" fmla="*/ 115 w 133"/>
                  <a:gd name="T25" fmla="*/ 108 h 317"/>
                  <a:gd name="T26" fmla="*/ 123 w 133"/>
                  <a:gd name="T27" fmla="*/ 111 h 317"/>
                  <a:gd name="T28" fmla="*/ 131 w 133"/>
                  <a:gd name="T29" fmla="*/ 124 h 317"/>
                  <a:gd name="T30" fmla="*/ 133 w 133"/>
                  <a:gd name="T31" fmla="*/ 133 h 317"/>
                  <a:gd name="T32" fmla="*/ 131 w 133"/>
                  <a:gd name="T33" fmla="*/ 134 h 317"/>
                  <a:gd name="T34" fmla="*/ 121 w 133"/>
                  <a:gd name="T35" fmla="*/ 166 h 317"/>
                  <a:gd name="T36" fmla="*/ 123 w 133"/>
                  <a:gd name="T37" fmla="*/ 171 h 317"/>
                  <a:gd name="T38" fmla="*/ 123 w 133"/>
                  <a:gd name="T39" fmla="*/ 182 h 317"/>
                  <a:gd name="T40" fmla="*/ 120 w 133"/>
                  <a:gd name="T41" fmla="*/ 185 h 317"/>
                  <a:gd name="T42" fmla="*/ 94 w 133"/>
                  <a:gd name="T43" fmla="*/ 196 h 317"/>
                  <a:gd name="T44" fmla="*/ 87 w 133"/>
                  <a:gd name="T45" fmla="*/ 196 h 317"/>
                  <a:gd name="T46" fmla="*/ 78 w 133"/>
                  <a:gd name="T47" fmla="*/ 198 h 317"/>
                  <a:gd name="T48" fmla="*/ 70 w 133"/>
                  <a:gd name="T49" fmla="*/ 205 h 317"/>
                  <a:gd name="T50" fmla="*/ 67 w 133"/>
                  <a:gd name="T51" fmla="*/ 207 h 317"/>
                  <a:gd name="T52" fmla="*/ 63 w 133"/>
                  <a:gd name="T53" fmla="*/ 211 h 317"/>
                  <a:gd name="T54" fmla="*/ 45 w 133"/>
                  <a:gd name="T55" fmla="*/ 212 h 317"/>
                  <a:gd name="T56" fmla="*/ 45 w 133"/>
                  <a:gd name="T57" fmla="*/ 214 h 317"/>
                  <a:gd name="T58" fmla="*/ 36 w 133"/>
                  <a:gd name="T59" fmla="*/ 231 h 317"/>
                  <a:gd name="T60" fmla="*/ 28 w 133"/>
                  <a:gd name="T61" fmla="*/ 263 h 317"/>
                  <a:gd name="T62" fmla="*/ 29 w 133"/>
                  <a:gd name="T63" fmla="*/ 296 h 317"/>
                  <a:gd name="T64" fmla="*/ 27 w 133"/>
                  <a:gd name="T65" fmla="*/ 299 h 317"/>
                  <a:gd name="T66" fmla="*/ 18 w 133"/>
                  <a:gd name="T67" fmla="*/ 299 h 317"/>
                  <a:gd name="T68" fmla="*/ 17 w 133"/>
                  <a:gd name="T69" fmla="*/ 298 h 317"/>
                  <a:gd name="T70" fmla="*/ 13 w 133"/>
                  <a:gd name="T71" fmla="*/ 298 h 317"/>
                  <a:gd name="T72" fmla="*/ 10 w 133"/>
                  <a:gd name="T73" fmla="*/ 301 h 317"/>
                  <a:gd name="T74" fmla="*/ 8 w 133"/>
                  <a:gd name="T75" fmla="*/ 301 h 317"/>
                  <a:gd name="T76" fmla="*/ 8 w 133"/>
                  <a:gd name="T77" fmla="*/ 302 h 317"/>
                  <a:gd name="T78" fmla="*/ 6 w 133"/>
                  <a:gd name="T79" fmla="*/ 305 h 317"/>
                  <a:gd name="T80" fmla="*/ 0 w 133"/>
                  <a:gd name="T81" fmla="*/ 315 h 317"/>
                  <a:gd name="T82" fmla="*/ 0 w 133"/>
                  <a:gd name="T83" fmla="*/ 317 h 3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33" h="317">
                    <a:moveTo>
                      <a:pt x="133" y="0"/>
                    </a:moveTo>
                    <a:lnTo>
                      <a:pt x="133" y="18"/>
                    </a:lnTo>
                    <a:lnTo>
                      <a:pt x="130" y="27"/>
                    </a:lnTo>
                    <a:lnTo>
                      <a:pt x="126" y="53"/>
                    </a:lnTo>
                    <a:lnTo>
                      <a:pt x="128" y="70"/>
                    </a:lnTo>
                    <a:lnTo>
                      <a:pt x="127" y="71"/>
                    </a:lnTo>
                    <a:lnTo>
                      <a:pt x="126" y="74"/>
                    </a:lnTo>
                    <a:lnTo>
                      <a:pt x="124" y="80"/>
                    </a:lnTo>
                    <a:lnTo>
                      <a:pt x="119" y="85"/>
                    </a:lnTo>
                    <a:lnTo>
                      <a:pt x="111" y="95"/>
                    </a:lnTo>
                    <a:lnTo>
                      <a:pt x="111" y="98"/>
                    </a:lnTo>
                    <a:lnTo>
                      <a:pt x="113" y="106"/>
                    </a:lnTo>
                    <a:lnTo>
                      <a:pt x="115" y="108"/>
                    </a:lnTo>
                    <a:lnTo>
                      <a:pt x="123" y="111"/>
                    </a:lnTo>
                    <a:lnTo>
                      <a:pt x="131" y="124"/>
                    </a:lnTo>
                    <a:lnTo>
                      <a:pt x="133" y="133"/>
                    </a:lnTo>
                    <a:lnTo>
                      <a:pt x="131" y="134"/>
                    </a:lnTo>
                    <a:lnTo>
                      <a:pt x="121" y="166"/>
                    </a:lnTo>
                    <a:lnTo>
                      <a:pt x="123" y="171"/>
                    </a:lnTo>
                    <a:lnTo>
                      <a:pt x="123" y="182"/>
                    </a:lnTo>
                    <a:lnTo>
                      <a:pt x="120" y="185"/>
                    </a:lnTo>
                    <a:lnTo>
                      <a:pt x="94" y="196"/>
                    </a:lnTo>
                    <a:lnTo>
                      <a:pt x="87" y="196"/>
                    </a:lnTo>
                    <a:lnTo>
                      <a:pt x="78" y="198"/>
                    </a:lnTo>
                    <a:lnTo>
                      <a:pt x="70" y="205"/>
                    </a:lnTo>
                    <a:lnTo>
                      <a:pt x="67" y="207"/>
                    </a:lnTo>
                    <a:lnTo>
                      <a:pt x="63" y="211"/>
                    </a:lnTo>
                    <a:lnTo>
                      <a:pt x="45" y="212"/>
                    </a:lnTo>
                    <a:lnTo>
                      <a:pt x="45" y="214"/>
                    </a:lnTo>
                    <a:lnTo>
                      <a:pt x="36" y="231"/>
                    </a:lnTo>
                    <a:lnTo>
                      <a:pt x="28" y="263"/>
                    </a:lnTo>
                    <a:lnTo>
                      <a:pt x="29" y="296"/>
                    </a:lnTo>
                    <a:lnTo>
                      <a:pt x="27" y="299"/>
                    </a:lnTo>
                    <a:lnTo>
                      <a:pt x="18" y="299"/>
                    </a:lnTo>
                    <a:lnTo>
                      <a:pt x="17" y="298"/>
                    </a:lnTo>
                    <a:lnTo>
                      <a:pt x="13" y="298"/>
                    </a:lnTo>
                    <a:lnTo>
                      <a:pt x="10" y="301"/>
                    </a:lnTo>
                    <a:lnTo>
                      <a:pt x="8" y="301"/>
                    </a:lnTo>
                    <a:lnTo>
                      <a:pt x="8" y="302"/>
                    </a:lnTo>
                    <a:lnTo>
                      <a:pt x="6" y="305"/>
                    </a:lnTo>
                    <a:lnTo>
                      <a:pt x="0" y="315"/>
                    </a:lnTo>
                    <a:lnTo>
                      <a:pt x="0" y="31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40" name="Line 1876">
                <a:extLst>
                  <a:ext uri="{FF2B5EF4-FFF2-40B4-BE49-F238E27FC236}">
                    <a16:creationId xmlns:a16="http://schemas.microsoft.com/office/drawing/2014/main" id="{BF236846-A8C9-A075-7F39-8D7053390FB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5327" y="2601"/>
                <a:ext cx="1" cy="0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41" name="Freeform 1877">
                <a:extLst>
                  <a:ext uri="{FF2B5EF4-FFF2-40B4-BE49-F238E27FC236}">
                    <a16:creationId xmlns:a16="http://schemas.microsoft.com/office/drawing/2014/main" id="{6992507E-29F2-9F3D-FBB5-1C1A35AFA0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3" y="2601"/>
                <a:ext cx="5" cy="8"/>
              </a:xfrm>
              <a:custGeom>
                <a:avLst/>
                <a:gdLst>
                  <a:gd name="T0" fmla="*/ 0 w 17"/>
                  <a:gd name="T1" fmla="*/ 30 h 30"/>
                  <a:gd name="T2" fmla="*/ 3 w 17"/>
                  <a:gd name="T3" fmla="*/ 27 h 30"/>
                  <a:gd name="T4" fmla="*/ 3 w 17"/>
                  <a:gd name="T5" fmla="*/ 24 h 30"/>
                  <a:gd name="T6" fmla="*/ 8 w 17"/>
                  <a:gd name="T7" fmla="*/ 6 h 30"/>
                  <a:gd name="T8" fmla="*/ 14 w 17"/>
                  <a:gd name="T9" fmla="*/ 3 h 30"/>
                  <a:gd name="T10" fmla="*/ 17 w 17"/>
                  <a:gd name="T11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" h="30">
                    <a:moveTo>
                      <a:pt x="0" y="30"/>
                    </a:moveTo>
                    <a:lnTo>
                      <a:pt x="3" y="27"/>
                    </a:lnTo>
                    <a:lnTo>
                      <a:pt x="3" y="24"/>
                    </a:lnTo>
                    <a:lnTo>
                      <a:pt x="8" y="6"/>
                    </a:lnTo>
                    <a:lnTo>
                      <a:pt x="14" y="3"/>
                    </a:lnTo>
                    <a:lnTo>
                      <a:pt x="17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42" name="Freeform 1878">
                <a:extLst>
                  <a:ext uri="{FF2B5EF4-FFF2-40B4-BE49-F238E27FC236}">
                    <a16:creationId xmlns:a16="http://schemas.microsoft.com/office/drawing/2014/main" id="{E29DE1CC-3309-F625-B029-C6E120F57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4" y="2609"/>
                <a:ext cx="10" cy="38"/>
              </a:xfrm>
              <a:custGeom>
                <a:avLst/>
                <a:gdLst>
                  <a:gd name="T0" fmla="*/ 39 w 42"/>
                  <a:gd name="T1" fmla="*/ 0 h 153"/>
                  <a:gd name="T2" fmla="*/ 39 w 42"/>
                  <a:gd name="T3" fmla="*/ 1 h 153"/>
                  <a:gd name="T4" fmla="*/ 40 w 42"/>
                  <a:gd name="T5" fmla="*/ 1 h 153"/>
                  <a:gd name="T6" fmla="*/ 42 w 42"/>
                  <a:gd name="T7" fmla="*/ 3 h 153"/>
                  <a:gd name="T8" fmla="*/ 39 w 42"/>
                  <a:gd name="T9" fmla="*/ 5 h 153"/>
                  <a:gd name="T10" fmla="*/ 32 w 42"/>
                  <a:gd name="T11" fmla="*/ 22 h 153"/>
                  <a:gd name="T12" fmla="*/ 31 w 42"/>
                  <a:gd name="T13" fmla="*/ 30 h 153"/>
                  <a:gd name="T14" fmla="*/ 31 w 42"/>
                  <a:gd name="T15" fmla="*/ 37 h 153"/>
                  <a:gd name="T16" fmla="*/ 28 w 42"/>
                  <a:gd name="T17" fmla="*/ 40 h 153"/>
                  <a:gd name="T18" fmla="*/ 4 w 42"/>
                  <a:gd name="T19" fmla="*/ 54 h 153"/>
                  <a:gd name="T20" fmla="*/ 0 w 42"/>
                  <a:gd name="T21" fmla="*/ 83 h 153"/>
                  <a:gd name="T22" fmla="*/ 0 w 42"/>
                  <a:gd name="T23" fmla="*/ 92 h 153"/>
                  <a:gd name="T24" fmla="*/ 6 w 42"/>
                  <a:gd name="T25" fmla="*/ 109 h 153"/>
                  <a:gd name="T26" fmla="*/ 11 w 42"/>
                  <a:gd name="T27" fmla="*/ 111 h 153"/>
                  <a:gd name="T28" fmla="*/ 13 w 42"/>
                  <a:gd name="T29" fmla="*/ 113 h 153"/>
                  <a:gd name="T30" fmla="*/ 13 w 42"/>
                  <a:gd name="T31" fmla="*/ 114 h 153"/>
                  <a:gd name="T32" fmla="*/ 22 w 42"/>
                  <a:gd name="T33" fmla="*/ 130 h 153"/>
                  <a:gd name="T34" fmla="*/ 23 w 42"/>
                  <a:gd name="T35" fmla="*/ 135 h 153"/>
                  <a:gd name="T36" fmla="*/ 23 w 42"/>
                  <a:gd name="T37" fmla="*/ 142 h 153"/>
                  <a:gd name="T38" fmla="*/ 28 w 42"/>
                  <a:gd name="T39" fmla="*/ 153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2" h="153">
                    <a:moveTo>
                      <a:pt x="39" y="0"/>
                    </a:moveTo>
                    <a:lnTo>
                      <a:pt x="39" y="1"/>
                    </a:lnTo>
                    <a:lnTo>
                      <a:pt x="40" y="1"/>
                    </a:lnTo>
                    <a:lnTo>
                      <a:pt x="42" y="3"/>
                    </a:lnTo>
                    <a:lnTo>
                      <a:pt x="39" y="5"/>
                    </a:lnTo>
                    <a:lnTo>
                      <a:pt x="32" y="22"/>
                    </a:lnTo>
                    <a:lnTo>
                      <a:pt x="31" y="30"/>
                    </a:lnTo>
                    <a:lnTo>
                      <a:pt x="31" y="37"/>
                    </a:lnTo>
                    <a:lnTo>
                      <a:pt x="28" y="40"/>
                    </a:lnTo>
                    <a:lnTo>
                      <a:pt x="4" y="54"/>
                    </a:lnTo>
                    <a:lnTo>
                      <a:pt x="0" y="83"/>
                    </a:lnTo>
                    <a:lnTo>
                      <a:pt x="0" y="92"/>
                    </a:lnTo>
                    <a:lnTo>
                      <a:pt x="6" y="109"/>
                    </a:lnTo>
                    <a:lnTo>
                      <a:pt x="11" y="111"/>
                    </a:lnTo>
                    <a:lnTo>
                      <a:pt x="13" y="113"/>
                    </a:lnTo>
                    <a:lnTo>
                      <a:pt x="13" y="114"/>
                    </a:lnTo>
                    <a:lnTo>
                      <a:pt x="22" y="130"/>
                    </a:lnTo>
                    <a:lnTo>
                      <a:pt x="23" y="135"/>
                    </a:lnTo>
                    <a:lnTo>
                      <a:pt x="23" y="142"/>
                    </a:lnTo>
                    <a:lnTo>
                      <a:pt x="28" y="15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43" name="Freeform 1879">
                <a:extLst>
                  <a:ext uri="{FF2B5EF4-FFF2-40B4-BE49-F238E27FC236}">
                    <a16:creationId xmlns:a16="http://schemas.microsoft.com/office/drawing/2014/main" id="{080F3177-2782-CB12-CEFC-DCB39B182E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8" y="2601"/>
                <a:ext cx="3" cy="3"/>
              </a:xfrm>
              <a:custGeom>
                <a:avLst/>
                <a:gdLst>
                  <a:gd name="T0" fmla="*/ 11 w 11"/>
                  <a:gd name="T1" fmla="*/ 10 h 10"/>
                  <a:gd name="T2" fmla="*/ 4 w 11"/>
                  <a:gd name="T3" fmla="*/ 5 h 10"/>
                  <a:gd name="T4" fmla="*/ 0 w 11"/>
                  <a:gd name="T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" h="10">
                    <a:moveTo>
                      <a:pt x="11" y="10"/>
                    </a:moveTo>
                    <a:lnTo>
                      <a:pt x="4" y="5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44" name="Line 1880">
                <a:extLst>
                  <a:ext uri="{FF2B5EF4-FFF2-40B4-BE49-F238E27FC236}">
                    <a16:creationId xmlns:a16="http://schemas.microsoft.com/office/drawing/2014/main" id="{535D0214-72AC-9095-2E60-2714143E862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5327" y="2601"/>
                <a:ext cx="4" cy="3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45" name="Freeform 1881">
                <a:extLst>
                  <a:ext uri="{FF2B5EF4-FFF2-40B4-BE49-F238E27FC236}">
                    <a16:creationId xmlns:a16="http://schemas.microsoft.com/office/drawing/2014/main" id="{6707C629-EAC2-9608-27B2-DF960C3AF3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2647"/>
                <a:ext cx="1" cy="2"/>
              </a:xfrm>
              <a:custGeom>
                <a:avLst/>
                <a:gdLst>
                  <a:gd name="T0" fmla="*/ 0 w 5"/>
                  <a:gd name="T1" fmla="*/ 0 h 9"/>
                  <a:gd name="T2" fmla="*/ 1 w 5"/>
                  <a:gd name="T3" fmla="*/ 2 h 9"/>
                  <a:gd name="T4" fmla="*/ 5 w 5"/>
                  <a:gd name="T5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9">
                    <a:moveTo>
                      <a:pt x="0" y="0"/>
                    </a:moveTo>
                    <a:lnTo>
                      <a:pt x="1" y="2"/>
                    </a:lnTo>
                    <a:lnTo>
                      <a:pt x="5" y="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46" name="Freeform 1882">
                <a:extLst>
                  <a:ext uri="{FF2B5EF4-FFF2-40B4-BE49-F238E27FC236}">
                    <a16:creationId xmlns:a16="http://schemas.microsoft.com/office/drawing/2014/main" id="{4C9B934A-212D-F531-ED77-2281FDBA3A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6" y="2649"/>
                <a:ext cx="7" cy="24"/>
              </a:xfrm>
              <a:custGeom>
                <a:avLst/>
                <a:gdLst>
                  <a:gd name="T0" fmla="*/ 26 w 29"/>
                  <a:gd name="T1" fmla="*/ 0 h 95"/>
                  <a:gd name="T2" fmla="*/ 29 w 29"/>
                  <a:gd name="T3" fmla="*/ 19 h 95"/>
                  <a:gd name="T4" fmla="*/ 29 w 29"/>
                  <a:gd name="T5" fmla="*/ 21 h 95"/>
                  <a:gd name="T6" fmla="*/ 24 w 29"/>
                  <a:gd name="T7" fmla="*/ 24 h 95"/>
                  <a:gd name="T8" fmla="*/ 21 w 29"/>
                  <a:gd name="T9" fmla="*/ 29 h 95"/>
                  <a:gd name="T10" fmla="*/ 21 w 29"/>
                  <a:gd name="T11" fmla="*/ 40 h 95"/>
                  <a:gd name="T12" fmla="*/ 11 w 29"/>
                  <a:gd name="T13" fmla="*/ 60 h 95"/>
                  <a:gd name="T14" fmla="*/ 3 w 29"/>
                  <a:gd name="T15" fmla="*/ 78 h 95"/>
                  <a:gd name="T16" fmla="*/ 0 w 29"/>
                  <a:gd name="T17" fmla="*/ 92 h 95"/>
                  <a:gd name="T18" fmla="*/ 0 w 29"/>
                  <a:gd name="T19" fmla="*/ 95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9" h="95">
                    <a:moveTo>
                      <a:pt x="26" y="0"/>
                    </a:moveTo>
                    <a:lnTo>
                      <a:pt x="29" y="19"/>
                    </a:lnTo>
                    <a:lnTo>
                      <a:pt x="29" y="21"/>
                    </a:lnTo>
                    <a:lnTo>
                      <a:pt x="24" y="24"/>
                    </a:lnTo>
                    <a:lnTo>
                      <a:pt x="21" y="29"/>
                    </a:lnTo>
                    <a:lnTo>
                      <a:pt x="21" y="40"/>
                    </a:lnTo>
                    <a:lnTo>
                      <a:pt x="11" y="60"/>
                    </a:lnTo>
                    <a:lnTo>
                      <a:pt x="3" y="78"/>
                    </a:lnTo>
                    <a:lnTo>
                      <a:pt x="0" y="92"/>
                    </a:lnTo>
                    <a:lnTo>
                      <a:pt x="0" y="9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47" name="Line 1883">
                <a:extLst>
                  <a:ext uri="{FF2B5EF4-FFF2-40B4-BE49-F238E27FC236}">
                    <a16:creationId xmlns:a16="http://schemas.microsoft.com/office/drawing/2014/main" id="{D606640D-54FF-E796-2978-205D26E278E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5321" y="2647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48" name="Freeform 1884">
                <a:extLst>
                  <a:ext uri="{FF2B5EF4-FFF2-40B4-BE49-F238E27FC236}">
                    <a16:creationId xmlns:a16="http://schemas.microsoft.com/office/drawing/2014/main" id="{881FDD6F-502F-D201-1F40-32DBAB0587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6" y="2673"/>
                <a:ext cx="17" cy="5"/>
              </a:xfrm>
              <a:custGeom>
                <a:avLst/>
                <a:gdLst>
                  <a:gd name="T0" fmla="*/ 0 w 70"/>
                  <a:gd name="T1" fmla="*/ 0 h 22"/>
                  <a:gd name="T2" fmla="*/ 6 w 70"/>
                  <a:gd name="T3" fmla="*/ 1 h 22"/>
                  <a:gd name="T4" fmla="*/ 11 w 70"/>
                  <a:gd name="T5" fmla="*/ 4 h 22"/>
                  <a:gd name="T6" fmla="*/ 12 w 70"/>
                  <a:gd name="T7" fmla="*/ 4 h 22"/>
                  <a:gd name="T8" fmla="*/ 18 w 70"/>
                  <a:gd name="T9" fmla="*/ 5 h 22"/>
                  <a:gd name="T10" fmla="*/ 24 w 70"/>
                  <a:gd name="T11" fmla="*/ 5 h 22"/>
                  <a:gd name="T12" fmla="*/ 36 w 70"/>
                  <a:gd name="T13" fmla="*/ 4 h 22"/>
                  <a:gd name="T14" fmla="*/ 50 w 70"/>
                  <a:gd name="T15" fmla="*/ 0 h 22"/>
                  <a:gd name="T16" fmla="*/ 54 w 70"/>
                  <a:gd name="T17" fmla="*/ 3 h 22"/>
                  <a:gd name="T18" fmla="*/ 61 w 70"/>
                  <a:gd name="T19" fmla="*/ 10 h 22"/>
                  <a:gd name="T20" fmla="*/ 66 w 70"/>
                  <a:gd name="T21" fmla="*/ 19 h 22"/>
                  <a:gd name="T22" fmla="*/ 68 w 70"/>
                  <a:gd name="T23" fmla="*/ 22 h 22"/>
                  <a:gd name="T24" fmla="*/ 70 w 70"/>
                  <a:gd name="T25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0" h="22">
                    <a:moveTo>
                      <a:pt x="0" y="0"/>
                    </a:moveTo>
                    <a:lnTo>
                      <a:pt x="6" y="1"/>
                    </a:lnTo>
                    <a:lnTo>
                      <a:pt x="11" y="4"/>
                    </a:lnTo>
                    <a:lnTo>
                      <a:pt x="12" y="4"/>
                    </a:lnTo>
                    <a:lnTo>
                      <a:pt x="18" y="5"/>
                    </a:lnTo>
                    <a:lnTo>
                      <a:pt x="24" y="5"/>
                    </a:lnTo>
                    <a:lnTo>
                      <a:pt x="36" y="4"/>
                    </a:lnTo>
                    <a:lnTo>
                      <a:pt x="50" y="0"/>
                    </a:lnTo>
                    <a:lnTo>
                      <a:pt x="54" y="3"/>
                    </a:lnTo>
                    <a:lnTo>
                      <a:pt x="61" y="10"/>
                    </a:lnTo>
                    <a:lnTo>
                      <a:pt x="66" y="19"/>
                    </a:lnTo>
                    <a:lnTo>
                      <a:pt x="68" y="22"/>
                    </a:lnTo>
                    <a:lnTo>
                      <a:pt x="70" y="2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49" name="Freeform 1885">
                <a:extLst>
                  <a:ext uri="{FF2B5EF4-FFF2-40B4-BE49-F238E27FC236}">
                    <a16:creationId xmlns:a16="http://schemas.microsoft.com/office/drawing/2014/main" id="{C6230096-7477-0B86-2F06-0E5DBDF0D2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9" y="2673"/>
                <a:ext cx="77" cy="33"/>
              </a:xfrm>
              <a:custGeom>
                <a:avLst/>
                <a:gdLst>
                  <a:gd name="T0" fmla="*/ 305 w 305"/>
                  <a:gd name="T1" fmla="*/ 0 h 134"/>
                  <a:gd name="T2" fmla="*/ 291 w 305"/>
                  <a:gd name="T3" fmla="*/ 15 h 134"/>
                  <a:gd name="T4" fmla="*/ 291 w 305"/>
                  <a:gd name="T5" fmla="*/ 18 h 134"/>
                  <a:gd name="T6" fmla="*/ 290 w 305"/>
                  <a:gd name="T7" fmla="*/ 19 h 134"/>
                  <a:gd name="T8" fmla="*/ 288 w 305"/>
                  <a:gd name="T9" fmla="*/ 23 h 134"/>
                  <a:gd name="T10" fmla="*/ 288 w 305"/>
                  <a:gd name="T11" fmla="*/ 27 h 134"/>
                  <a:gd name="T12" fmla="*/ 283 w 305"/>
                  <a:gd name="T13" fmla="*/ 34 h 134"/>
                  <a:gd name="T14" fmla="*/ 261 w 305"/>
                  <a:gd name="T15" fmla="*/ 44 h 134"/>
                  <a:gd name="T16" fmla="*/ 259 w 305"/>
                  <a:gd name="T17" fmla="*/ 44 h 134"/>
                  <a:gd name="T18" fmla="*/ 252 w 305"/>
                  <a:gd name="T19" fmla="*/ 46 h 134"/>
                  <a:gd name="T20" fmla="*/ 249 w 305"/>
                  <a:gd name="T21" fmla="*/ 46 h 134"/>
                  <a:gd name="T22" fmla="*/ 244 w 305"/>
                  <a:gd name="T23" fmla="*/ 44 h 134"/>
                  <a:gd name="T24" fmla="*/ 234 w 305"/>
                  <a:gd name="T25" fmla="*/ 34 h 134"/>
                  <a:gd name="T26" fmla="*/ 224 w 305"/>
                  <a:gd name="T27" fmla="*/ 29 h 134"/>
                  <a:gd name="T28" fmla="*/ 223 w 305"/>
                  <a:gd name="T29" fmla="*/ 29 h 134"/>
                  <a:gd name="T30" fmla="*/ 221 w 305"/>
                  <a:gd name="T31" fmla="*/ 33 h 134"/>
                  <a:gd name="T32" fmla="*/ 210 w 305"/>
                  <a:gd name="T33" fmla="*/ 43 h 134"/>
                  <a:gd name="T34" fmla="*/ 187 w 305"/>
                  <a:gd name="T35" fmla="*/ 57 h 134"/>
                  <a:gd name="T36" fmla="*/ 190 w 305"/>
                  <a:gd name="T37" fmla="*/ 68 h 134"/>
                  <a:gd name="T38" fmla="*/ 196 w 305"/>
                  <a:gd name="T39" fmla="*/ 82 h 134"/>
                  <a:gd name="T40" fmla="*/ 200 w 305"/>
                  <a:gd name="T41" fmla="*/ 103 h 134"/>
                  <a:gd name="T42" fmla="*/ 197 w 305"/>
                  <a:gd name="T43" fmla="*/ 118 h 134"/>
                  <a:gd name="T44" fmla="*/ 199 w 305"/>
                  <a:gd name="T45" fmla="*/ 123 h 134"/>
                  <a:gd name="T46" fmla="*/ 199 w 305"/>
                  <a:gd name="T47" fmla="*/ 124 h 134"/>
                  <a:gd name="T48" fmla="*/ 197 w 305"/>
                  <a:gd name="T49" fmla="*/ 124 h 134"/>
                  <a:gd name="T50" fmla="*/ 187 w 305"/>
                  <a:gd name="T51" fmla="*/ 125 h 134"/>
                  <a:gd name="T52" fmla="*/ 177 w 305"/>
                  <a:gd name="T53" fmla="*/ 125 h 134"/>
                  <a:gd name="T54" fmla="*/ 156 w 305"/>
                  <a:gd name="T55" fmla="*/ 134 h 134"/>
                  <a:gd name="T56" fmla="*/ 153 w 305"/>
                  <a:gd name="T57" fmla="*/ 134 h 134"/>
                  <a:gd name="T58" fmla="*/ 148 w 305"/>
                  <a:gd name="T59" fmla="*/ 132 h 134"/>
                  <a:gd name="T60" fmla="*/ 144 w 305"/>
                  <a:gd name="T61" fmla="*/ 130 h 134"/>
                  <a:gd name="T62" fmla="*/ 143 w 305"/>
                  <a:gd name="T63" fmla="*/ 128 h 134"/>
                  <a:gd name="T64" fmla="*/ 141 w 305"/>
                  <a:gd name="T65" fmla="*/ 124 h 134"/>
                  <a:gd name="T66" fmla="*/ 137 w 305"/>
                  <a:gd name="T67" fmla="*/ 117 h 134"/>
                  <a:gd name="T68" fmla="*/ 137 w 305"/>
                  <a:gd name="T69" fmla="*/ 116 h 134"/>
                  <a:gd name="T70" fmla="*/ 136 w 305"/>
                  <a:gd name="T71" fmla="*/ 116 h 134"/>
                  <a:gd name="T72" fmla="*/ 130 w 305"/>
                  <a:gd name="T73" fmla="*/ 114 h 134"/>
                  <a:gd name="T74" fmla="*/ 127 w 305"/>
                  <a:gd name="T75" fmla="*/ 114 h 134"/>
                  <a:gd name="T76" fmla="*/ 122 w 305"/>
                  <a:gd name="T77" fmla="*/ 117 h 134"/>
                  <a:gd name="T78" fmla="*/ 87 w 305"/>
                  <a:gd name="T79" fmla="*/ 117 h 134"/>
                  <a:gd name="T80" fmla="*/ 84 w 305"/>
                  <a:gd name="T81" fmla="*/ 118 h 134"/>
                  <a:gd name="T82" fmla="*/ 79 w 305"/>
                  <a:gd name="T83" fmla="*/ 120 h 134"/>
                  <a:gd name="T84" fmla="*/ 70 w 305"/>
                  <a:gd name="T85" fmla="*/ 116 h 134"/>
                  <a:gd name="T86" fmla="*/ 44 w 305"/>
                  <a:gd name="T87" fmla="*/ 107 h 134"/>
                  <a:gd name="T88" fmla="*/ 41 w 305"/>
                  <a:gd name="T89" fmla="*/ 106 h 134"/>
                  <a:gd name="T90" fmla="*/ 41 w 305"/>
                  <a:gd name="T91" fmla="*/ 104 h 134"/>
                  <a:gd name="T92" fmla="*/ 43 w 305"/>
                  <a:gd name="T93" fmla="*/ 101 h 134"/>
                  <a:gd name="T94" fmla="*/ 45 w 305"/>
                  <a:gd name="T95" fmla="*/ 99 h 134"/>
                  <a:gd name="T96" fmla="*/ 47 w 305"/>
                  <a:gd name="T97" fmla="*/ 94 h 134"/>
                  <a:gd name="T98" fmla="*/ 52 w 305"/>
                  <a:gd name="T99" fmla="*/ 87 h 134"/>
                  <a:gd name="T100" fmla="*/ 52 w 305"/>
                  <a:gd name="T101" fmla="*/ 79 h 134"/>
                  <a:gd name="T102" fmla="*/ 40 w 305"/>
                  <a:gd name="T103" fmla="*/ 51 h 134"/>
                  <a:gd name="T104" fmla="*/ 40 w 305"/>
                  <a:gd name="T105" fmla="*/ 49 h 134"/>
                  <a:gd name="T106" fmla="*/ 38 w 305"/>
                  <a:gd name="T107" fmla="*/ 47 h 134"/>
                  <a:gd name="T108" fmla="*/ 37 w 305"/>
                  <a:gd name="T109" fmla="*/ 44 h 134"/>
                  <a:gd name="T110" fmla="*/ 21 w 305"/>
                  <a:gd name="T111" fmla="*/ 34 h 134"/>
                  <a:gd name="T112" fmla="*/ 5 w 305"/>
                  <a:gd name="T113" fmla="*/ 20 h 134"/>
                  <a:gd name="T114" fmla="*/ 3 w 305"/>
                  <a:gd name="T115" fmla="*/ 18 h 134"/>
                  <a:gd name="T116" fmla="*/ 0 w 305"/>
                  <a:gd name="T117" fmla="*/ 14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05" h="134">
                    <a:moveTo>
                      <a:pt x="305" y="0"/>
                    </a:moveTo>
                    <a:lnTo>
                      <a:pt x="291" y="15"/>
                    </a:lnTo>
                    <a:lnTo>
                      <a:pt x="291" y="18"/>
                    </a:lnTo>
                    <a:lnTo>
                      <a:pt x="290" y="19"/>
                    </a:lnTo>
                    <a:lnTo>
                      <a:pt x="288" y="23"/>
                    </a:lnTo>
                    <a:lnTo>
                      <a:pt x="288" y="27"/>
                    </a:lnTo>
                    <a:lnTo>
                      <a:pt x="283" y="34"/>
                    </a:lnTo>
                    <a:lnTo>
                      <a:pt x="261" y="44"/>
                    </a:lnTo>
                    <a:lnTo>
                      <a:pt x="259" y="44"/>
                    </a:lnTo>
                    <a:lnTo>
                      <a:pt x="252" y="46"/>
                    </a:lnTo>
                    <a:lnTo>
                      <a:pt x="249" y="46"/>
                    </a:lnTo>
                    <a:lnTo>
                      <a:pt x="244" y="44"/>
                    </a:lnTo>
                    <a:lnTo>
                      <a:pt x="234" y="34"/>
                    </a:lnTo>
                    <a:lnTo>
                      <a:pt x="224" y="29"/>
                    </a:lnTo>
                    <a:lnTo>
                      <a:pt x="223" y="29"/>
                    </a:lnTo>
                    <a:lnTo>
                      <a:pt x="221" y="33"/>
                    </a:lnTo>
                    <a:lnTo>
                      <a:pt x="210" y="43"/>
                    </a:lnTo>
                    <a:lnTo>
                      <a:pt x="187" y="57"/>
                    </a:lnTo>
                    <a:lnTo>
                      <a:pt x="190" y="68"/>
                    </a:lnTo>
                    <a:lnTo>
                      <a:pt x="196" y="82"/>
                    </a:lnTo>
                    <a:lnTo>
                      <a:pt x="200" y="103"/>
                    </a:lnTo>
                    <a:lnTo>
                      <a:pt x="197" y="118"/>
                    </a:lnTo>
                    <a:lnTo>
                      <a:pt x="199" y="123"/>
                    </a:lnTo>
                    <a:lnTo>
                      <a:pt x="199" y="124"/>
                    </a:lnTo>
                    <a:lnTo>
                      <a:pt x="197" y="124"/>
                    </a:lnTo>
                    <a:lnTo>
                      <a:pt x="187" y="125"/>
                    </a:lnTo>
                    <a:lnTo>
                      <a:pt x="177" y="125"/>
                    </a:lnTo>
                    <a:lnTo>
                      <a:pt x="156" y="134"/>
                    </a:lnTo>
                    <a:lnTo>
                      <a:pt x="153" y="134"/>
                    </a:lnTo>
                    <a:lnTo>
                      <a:pt x="148" y="132"/>
                    </a:lnTo>
                    <a:lnTo>
                      <a:pt x="144" y="130"/>
                    </a:lnTo>
                    <a:lnTo>
                      <a:pt x="143" y="128"/>
                    </a:lnTo>
                    <a:lnTo>
                      <a:pt x="141" y="124"/>
                    </a:lnTo>
                    <a:lnTo>
                      <a:pt x="137" y="117"/>
                    </a:lnTo>
                    <a:lnTo>
                      <a:pt x="137" y="116"/>
                    </a:lnTo>
                    <a:lnTo>
                      <a:pt x="136" y="116"/>
                    </a:lnTo>
                    <a:lnTo>
                      <a:pt x="130" y="114"/>
                    </a:lnTo>
                    <a:lnTo>
                      <a:pt x="127" y="114"/>
                    </a:lnTo>
                    <a:lnTo>
                      <a:pt x="122" y="117"/>
                    </a:lnTo>
                    <a:lnTo>
                      <a:pt x="87" y="117"/>
                    </a:lnTo>
                    <a:lnTo>
                      <a:pt x="84" y="118"/>
                    </a:lnTo>
                    <a:lnTo>
                      <a:pt x="79" y="120"/>
                    </a:lnTo>
                    <a:lnTo>
                      <a:pt x="70" y="116"/>
                    </a:lnTo>
                    <a:lnTo>
                      <a:pt x="44" y="107"/>
                    </a:lnTo>
                    <a:lnTo>
                      <a:pt x="41" y="106"/>
                    </a:lnTo>
                    <a:lnTo>
                      <a:pt x="41" y="104"/>
                    </a:lnTo>
                    <a:lnTo>
                      <a:pt x="43" y="101"/>
                    </a:lnTo>
                    <a:lnTo>
                      <a:pt x="45" y="99"/>
                    </a:lnTo>
                    <a:lnTo>
                      <a:pt x="47" y="94"/>
                    </a:lnTo>
                    <a:lnTo>
                      <a:pt x="52" y="87"/>
                    </a:lnTo>
                    <a:lnTo>
                      <a:pt x="52" y="79"/>
                    </a:lnTo>
                    <a:lnTo>
                      <a:pt x="40" y="51"/>
                    </a:lnTo>
                    <a:lnTo>
                      <a:pt x="40" y="49"/>
                    </a:lnTo>
                    <a:lnTo>
                      <a:pt x="38" y="47"/>
                    </a:lnTo>
                    <a:lnTo>
                      <a:pt x="37" y="44"/>
                    </a:lnTo>
                    <a:lnTo>
                      <a:pt x="21" y="34"/>
                    </a:lnTo>
                    <a:lnTo>
                      <a:pt x="5" y="20"/>
                    </a:lnTo>
                    <a:lnTo>
                      <a:pt x="3" y="18"/>
                    </a:lnTo>
                    <a:lnTo>
                      <a:pt x="0" y="1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50" name="Freeform 1886">
                <a:extLst>
                  <a:ext uri="{FF2B5EF4-FFF2-40B4-BE49-F238E27FC236}">
                    <a16:creationId xmlns:a16="http://schemas.microsoft.com/office/drawing/2014/main" id="{16B6AFA6-3923-35FB-6929-BD29CA37ED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2" y="2678"/>
                <a:ext cx="87" cy="113"/>
              </a:xfrm>
              <a:custGeom>
                <a:avLst/>
                <a:gdLst>
                  <a:gd name="T0" fmla="*/ 347 w 348"/>
                  <a:gd name="T1" fmla="*/ 450 h 451"/>
                  <a:gd name="T2" fmla="*/ 339 w 348"/>
                  <a:gd name="T3" fmla="*/ 446 h 451"/>
                  <a:gd name="T4" fmla="*/ 318 w 348"/>
                  <a:gd name="T5" fmla="*/ 444 h 451"/>
                  <a:gd name="T6" fmla="*/ 295 w 348"/>
                  <a:gd name="T7" fmla="*/ 433 h 451"/>
                  <a:gd name="T8" fmla="*/ 277 w 348"/>
                  <a:gd name="T9" fmla="*/ 419 h 451"/>
                  <a:gd name="T10" fmla="*/ 250 w 348"/>
                  <a:gd name="T11" fmla="*/ 406 h 451"/>
                  <a:gd name="T12" fmla="*/ 244 w 348"/>
                  <a:gd name="T13" fmla="*/ 402 h 451"/>
                  <a:gd name="T14" fmla="*/ 240 w 348"/>
                  <a:gd name="T15" fmla="*/ 391 h 451"/>
                  <a:gd name="T16" fmla="*/ 212 w 348"/>
                  <a:gd name="T17" fmla="*/ 373 h 451"/>
                  <a:gd name="T18" fmla="*/ 182 w 348"/>
                  <a:gd name="T19" fmla="*/ 359 h 451"/>
                  <a:gd name="T20" fmla="*/ 174 w 348"/>
                  <a:gd name="T21" fmla="*/ 357 h 451"/>
                  <a:gd name="T22" fmla="*/ 173 w 348"/>
                  <a:gd name="T23" fmla="*/ 353 h 451"/>
                  <a:gd name="T24" fmla="*/ 174 w 348"/>
                  <a:gd name="T25" fmla="*/ 338 h 451"/>
                  <a:gd name="T26" fmla="*/ 173 w 348"/>
                  <a:gd name="T27" fmla="*/ 321 h 451"/>
                  <a:gd name="T28" fmla="*/ 182 w 348"/>
                  <a:gd name="T29" fmla="*/ 312 h 451"/>
                  <a:gd name="T30" fmla="*/ 185 w 348"/>
                  <a:gd name="T31" fmla="*/ 310 h 451"/>
                  <a:gd name="T32" fmla="*/ 184 w 348"/>
                  <a:gd name="T33" fmla="*/ 306 h 451"/>
                  <a:gd name="T34" fmla="*/ 180 w 348"/>
                  <a:gd name="T35" fmla="*/ 299 h 451"/>
                  <a:gd name="T36" fmla="*/ 171 w 348"/>
                  <a:gd name="T37" fmla="*/ 300 h 451"/>
                  <a:gd name="T38" fmla="*/ 164 w 348"/>
                  <a:gd name="T39" fmla="*/ 300 h 451"/>
                  <a:gd name="T40" fmla="*/ 174 w 348"/>
                  <a:gd name="T41" fmla="*/ 289 h 451"/>
                  <a:gd name="T42" fmla="*/ 188 w 348"/>
                  <a:gd name="T43" fmla="*/ 259 h 451"/>
                  <a:gd name="T44" fmla="*/ 185 w 348"/>
                  <a:gd name="T45" fmla="*/ 239 h 451"/>
                  <a:gd name="T46" fmla="*/ 181 w 348"/>
                  <a:gd name="T47" fmla="*/ 236 h 451"/>
                  <a:gd name="T48" fmla="*/ 167 w 348"/>
                  <a:gd name="T49" fmla="*/ 225 h 451"/>
                  <a:gd name="T50" fmla="*/ 166 w 348"/>
                  <a:gd name="T51" fmla="*/ 219 h 451"/>
                  <a:gd name="T52" fmla="*/ 156 w 348"/>
                  <a:gd name="T53" fmla="*/ 208 h 451"/>
                  <a:gd name="T54" fmla="*/ 152 w 348"/>
                  <a:gd name="T55" fmla="*/ 207 h 451"/>
                  <a:gd name="T56" fmla="*/ 156 w 348"/>
                  <a:gd name="T57" fmla="*/ 198 h 451"/>
                  <a:gd name="T58" fmla="*/ 166 w 348"/>
                  <a:gd name="T59" fmla="*/ 197 h 451"/>
                  <a:gd name="T60" fmla="*/ 164 w 348"/>
                  <a:gd name="T61" fmla="*/ 179 h 451"/>
                  <a:gd name="T62" fmla="*/ 153 w 348"/>
                  <a:gd name="T63" fmla="*/ 158 h 451"/>
                  <a:gd name="T64" fmla="*/ 85 w 348"/>
                  <a:gd name="T65" fmla="*/ 154 h 451"/>
                  <a:gd name="T66" fmla="*/ 67 w 348"/>
                  <a:gd name="T67" fmla="*/ 158 h 451"/>
                  <a:gd name="T68" fmla="*/ 65 w 348"/>
                  <a:gd name="T69" fmla="*/ 154 h 451"/>
                  <a:gd name="T70" fmla="*/ 57 w 348"/>
                  <a:gd name="T71" fmla="*/ 138 h 451"/>
                  <a:gd name="T72" fmla="*/ 53 w 348"/>
                  <a:gd name="T73" fmla="*/ 132 h 451"/>
                  <a:gd name="T74" fmla="*/ 54 w 348"/>
                  <a:gd name="T75" fmla="*/ 124 h 451"/>
                  <a:gd name="T76" fmla="*/ 48 w 348"/>
                  <a:gd name="T77" fmla="*/ 96 h 451"/>
                  <a:gd name="T78" fmla="*/ 48 w 348"/>
                  <a:gd name="T79" fmla="*/ 71 h 451"/>
                  <a:gd name="T80" fmla="*/ 47 w 348"/>
                  <a:gd name="T81" fmla="*/ 65 h 451"/>
                  <a:gd name="T82" fmla="*/ 43 w 348"/>
                  <a:gd name="T83" fmla="*/ 65 h 451"/>
                  <a:gd name="T84" fmla="*/ 29 w 348"/>
                  <a:gd name="T85" fmla="*/ 60 h 451"/>
                  <a:gd name="T86" fmla="*/ 27 w 348"/>
                  <a:gd name="T87" fmla="*/ 52 h 451"/>
                  <a:gd name="T88" fmla="*/ 26 w 348"/>
                  <a:gd name="T89" fmla="*/ 41 h 451"/>
                  <a:gd name="T90" fmla="*/ 1 w 348"/>
                  <a:gd name="T91" fmla="*/ 14 h 451"/>
                  <a:gd name="T92" fmla="*/ 0 w 348"/>
                  <a:gd name="T93" fmla="*/ 11 h 451"/>
                  <a:gd name="T94" fmla="*/ 1 w 348"/>
                  <a:gd name="T95" fmla="*/ 7 h 4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348" h="451">
                    <a:moveTo>
                      <a:pt x="348" y="451"/>
                    </a:moveTo>
                    <a:lnTo>
                      <a:pt x="347" y="450"/>
                    </a:lnTo>
                    <a:lnTo>
                      <a:pt x="347" y="448"/>
                    </a:lnTo>
                    <a:lnTo>
                      <a:pt x="339" y="446"/>
                    </a:lnTo>
                    <a:lnTo>
                      <a:pt x="336" y="447"/>
                    </a:lnTo>
                    <a:lnTo>
                      <a:pt x="318" y="444"/>
                    </a:lnTo>
                    <a:lnTo>
                      <a:pt x="301" y="434"/>
                    </a:lnTo>
                    <a:lnTo>
                      <a:pt x="295" y="433"/>
                    </a:lnTo>
                    <a:lnTo>
                      <a:pt x="287" y="429"/>
                    </a:lnTo>
                    <a:lnTo>
                      <a:pt x="277" y="419"/>
                    </a:lnTo>
                    <a:lnTo>
                      <a:pt x="261" y="413"/>
                    </a:lnTo>
                    <a:lnTo>
                      <a:pt x="250" y="406"/>
                    </a:lnTo>
                    <a:lnTo>
                      <a:pt x="244" y="403"/>
                    </a:lnTo>
                    <a:lnTo>
                      <a:pt x="244" y="402"/>
                    </a:lnTo>
                    <a:lnTo>
                      <a:pt x="242" y="401"/>
                    </a:lnTo>
                    <a:lnTo>
                      <a:pt x="240" y="391"/>
                    </a:lnTo>
                    <a:lnTo>
                      <a:pt x="238" y="388"/>
                    </a:lnTo>
                    <a:lnTo>
                      <a:pt x="212" y="373"/>
                    </a:lnTo>
                    <a:lnTo>
                      <a:pt x="199" y="359"/>
                    </a:lnTo>
                    <a:lnTo>
                      <a:pt x="182" y="359"/>
                    </a:lnTo>
                    <a:lnTo>
                      <a:pt x="180" y="357"/>
                    </a:lnTo>
                    <a:lnTo>
                      <a:pt x="174" y="357"/>
                    </a:lnTo>
                    <a:lnTo>
                      <a:pt x="174" y="356"/>
                    </a:lnTo>
                    <a:lnTo>
                      <a:pt x="173" y="353"/>
                    </a:lnTo>
                    <a:lnTo>
                      <a:pt x="174" y="345"/>
                    </a:lnTo>
                    <a:lnTo>
                      <a:pt x="174" y="338"/>
                    </a:lnTo>
                    <a:lnTo>
                      <a:pt x="173" y="331"/>
                    </a:lnTo>
                    <a:lnTo>
                      <a:pt x="173" y="321"/>
                    </a:lnTo>
                    <a:lnTo>
                      <a:pt x="181" y="310"/>
                    </a:lnTo>
                    <a:lnTo>
                      <a:pt x="182" y="312"/>
                    </a:lnTo>
                    <a:lnTo>
                      <a:pt x="185" y="312"/>
                    </a:lnTo>
                    <a:lnTo>
                      <a:pt x="185" y="310"/>
                    </a:lnTo>
                    <a:lnTo>
                      <a:pt x="184" y="307"/>
                    </a:lnTo>
                    <a:lnTo>
                      <a:pt x="184" y="306"/>
                    </a:lnTo>
                    <a:lnTo>
                      <a:pt x="181" y="300"/>
                    </a:lnTo>
                    <a:lnTo>
                      <a:pt x="180" y="299"/>
                    </a:lnTo>
                    <a:lnTo>
                      <a:pt x="175" y="299"/>
                    </a:lnTo>
                    <a:lnTo>
                      <a:pt x="171" y="300"/>
                    </a:lnTo>
                    <a:lnTo>
                      <a:pt x="166" y="303"/>
                    </a:lnTo>
                    <a:lnTo>
                      <a:pt x="164" y="300"/>
                    </a:lnTo>
                    <a:lnTo>
                      <a:pt x="167" y="296"/>
                    </a:lnTo>
                    <a:lnTo>
                      <a:pt x="174" y="289"/>
                    </a:lnTo>
                    <a:lnTo>
                      <a:pt x="187" y="261"/>
                    </a:lnTo>
                    <a:lnTo>
                      <a:pt x="188" y="259"/>
                    </a:lnTo>
                    <a:lnTo>
                      <a:pt x="188" y="254"/>
                    </a:lnTo>
                    <a:lnTo>
                      <a:pt x="185" y="239"/>
                    </a:lnTo>
                    <a:lnTo>
                      <a:pt x="184" y="237"/>
                    </a:lnTo>
                    <a:lnTo>
                      <a:pt x="181" y="236"/>
                    </a:lnTo>
                    <a:lnTo>
                      <a:pt x="168" y="228"/>
                    </a:lnTo>
                    <a:lnTo>
                      <a:pt x="167" y="225"/>
                    </a:lnTo>
                    <a:lnTo>
                      <a:pt x="167" y="222"/>
                    </a:lnTo>
                    <a:lnTo>
                      <a:pt x="166" y="219"/>
                    </a:lnTo>
                    <a:lnTo>
                      <a:pt x="166" y="214"/>
                    </a:lnTo>
                    <a:lnTo>
                      <a:pt x="156" y="208"/>
                    </a:lnTo>
                    <a:lnTo>
                      <a:pt x="152" y="208"/>
                    </a:lnTo>
                    <a:lnTo>
                      <a:pt x="152" y="207"/>
                    </a:lnTo>
                    <a:lnTo>
                      <a:pt x="150" y="204"/>
                    </a:lnTo>
                    <a:lnTo>
                      <a:pt x="156" y="198"/>
                    </a:lnTo>
                    <a:lnTo>
                      <a:pt x="160" y="197"/>
                    </a:lnTo>
                    <a:lnTo>
                      <a:pt x="166" y="197"/>
                    </a:lnTo>
                    <a:lnTo>
                      <a:pt x="167" y="191"/>
                    </a:lnTo>
                    <a:lnTo>
                      <a:pt x="164" y="179"/>
                    </a:lnTo>
                    <a:lnTo>
                      <a:pt x="159" y="165"/>
                    </a:lnTo>
                    <a:lnTo>
                      <a:pt x="153" y="158"/>
                    </a:lnTo>
                    <a:lnTo>
                      <a:pt x="127" y="151"/>
                    </a:lnTo>
                    <a:lnTo>
                      <a:pt x="85" y="154"/>
                    </a:lnTo>
                    <a:lnTo>
                      <a:pt x="68" y="158"/>
                    </a:lnTo>
                    <a:lnTo>
                      <a:pt x="67" y="158"/>
                    </a:lnTo>
                    <a:lnTo>
                      <a:pt x="65" y="156"/>
                    </a:lnTo>
                    <a:lnTo>
                      <a:pt x="65" y="154"/>
                    </a:lnTo>
                    <a:lnTo>
                      <a:pt x="64" y="152"/>
                    </a:lnTo>
                    <a:lnTo>
                      <a:pt x="57" y="138"/>
                    </a:lnTo>
                    <a:lnTo>
                      <a:pt x="55" y="137"/>
                    </a:lnTo>
                    <a:lnTo>
                      <a:pt x="53" y="132"/>
                    </a:lnTo>
                    <a:lnTo>
                      <a:pt x="53" y="131"/>
                    </a:lnTo>
                    <a:lnTo>
                      <a:pt x="54" y="124"/>
                    </a:lnTo>
                    <a:lnTo>
                      <a:pt x="60" y="117"/>
                    </a:lnTo>
                    <a:lnTo>
                      <a:pt x="48" y="96"/>
                    </a:lnTo>
                    <a:lnTo>
                      <a:pt x="50" y="79"/>
                    </a:lnTo>
                    <a:lnTo>
                      <a:pt x="48" y="71"/>
                    </a:lnTo>
                    <a:lnTo>
                      <a:pt x="48" y="68"/>
                    </a:lnTo>
                    <a:lnTo>
                      <a:pt x="47" y="65"/>
                    </a:lnTo>
                    <a:lnTo>
                      <a:pt x="43" y="64"/>
                    </a:lnTo>
                    <a:lnTo>
                      <a:pt x="43" y="65"/>
                    </a:lnTo>
                    <a:lnTo>
                      <a:pt x="36" y="64"/>
                    </a:lnTo>
                    <a:lnTo>
                      <a:pt x="29" y="60"/>
                    </a:lnTo>
                    <a:lnTo>
                      <a:pt x="26" y="57"/>
                    </a:lnTo>
                    <a:lnTo>
                      <a:pt x="27" y="52"/>
                    </a:lnTo>
                    <a:lnTo>
                      <a:pt x="27" y="45"/>
                    </a:lnTo>
                    <a:lnTo>
                      <a:pt x="26" y="41"/>
                    </a:lnTo>
                    <a:lnTo>
                      <a:pt x="12" y="27"/>
                    </a:lnTo>
                    <a:lnTo>
                      <a:pt x="1" y="14"/>
                    </a:lnTo>
                    <a:lnTo>
                      <a:pt x="1" y="12"/>
                    </a:lnTo>
                    <a:lnTo>
                      <a:pt x="0" y="11"/>
                    </a:lnTo>
                    <a:lnTo>
                      <a:pt x="0" y="8"/>
                    </a:lnTo>
                    <a:lnTo>
                      <a:pt x="1" y="7"/>
                    </a:lnTo>
                    <a:lnTo>
                      <a:pt x="4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51" name="Freeform 1887">
                <a:extLst>
                  <a:ext uri="{FF2B5EF4-FFF2-40B4-BE49-F238E27FC236}">
                    <a16:creationId xmlns:a16="http://schemas.microsoft.com/office/drawing/2014/main" id="{F7322BBA-F928-6CD1-CA10-F905B4BE8B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0" y="2750"/>
                <a:ext cx="101" cy="68"/>
              </a:xfrm>
              <a:custGeom>
                <a:avLst/>
                <a:gdLst>
                  <a:gd name="T0" fmla="*/ 0 w 402"/>
                  <a:gd name="T1" fmla="*/ 26 h 273"/>
                  <a:gd name="T2" fmla="*/ 19 w 402"/>
                  <a:gd name="T3" fmla="*/ 15 h 273"/>
                  <a:gd name="T4" fmla="*/ 26 w 402"/>
                  <a:gd name="T5" fmla="*/ 7 h 273"/>
                  <a:gd name="T6" fmla="*/ 30 w 402"/>
                  <a:gd name="T7" fmla="*/ 4 h 273"/>
                  <a:gd name="T8" fmla="*/ 33 w 402"/>
                  <a:gd name="T9" fmla="*/ 1 h 273"/>
                  <a:gd name="T10" fmla="*/ 38 w 402"/>
                  <a:gd name="T11" fmla="*/ 0 h 273"/>
                  <a:gd name="T12" fmla="*/ 40 w 402"/>
                  <a:gd name="T13" fmla="*/ 0 h 273"/>
                  <a:gd name="T14" fmla="*/ 62 w 402"/>
                  <a:gd name="T15" fmla="*/ 5 h 273"/>
                  <a:gd name="T16" fmla="*/ 65 w 402"/>
                  <a:gd name="T17" fmla="*/ 8 h 273"/>
                  <a:gd name="T18" fmla="*/ 69 w 402"/>
                  <a:gd name="T19" fmla="*/ 8 h 273"/>
                  <a:gd name="T20" fmla="*/ 79 w 402"/>
                  <a:gd name="T21" fmla="*/ 5 h 273"/>
                  <a:gd name="T22" fmla="*/ 86 w 402"/>
                  <a:gd name="T23" fmla="*/ 4 h 273"/>
                  <a:gd name="T24" fmla="*/ 87 w 402"/>
                  <a:gd name="T25" fmla="*/ 4 h 273"/>
                  <a:gd name="T26" fmla="*/ 89 w 402"/>
                  <a:gd name="T27" fmla="*/ 5 h 273"/>
                  <a:gd name="T28" fmla="*/ 91 w 402"/>
                  <a:gd name="T29" fmla="*/ 7 h 273"/>
                  <a:gd name="T30" fmla="*/ 98 w 402"/>
                  <a:gd name="T31" fmla="*/ 31 h 273"/>
                  <a:gd name="T32" fmla="*/ 113 w 402"/>
                  <a:gd name="T33" fmla="*/ 46 h 273"/>
                  <a:gd name="T34" fmla="*/ 125 w 402"/>
                  <a:gd name="T35" fmla="*/ 32 h 273"/>
                  <a:gd name="T36" fmla="*/ 136 w 402"/>
                  <a:gd name="T37" fmla="*/ 28 h 273"/>
                  <a:gd name="T38" fmla="*/ 138 w 402"/>
                  <a:gd name="T39" fmla="*/ 26 h 273"/>
                  <a:gd name="T40" fmla="*/ 140 w 402"/>
                  <a:gd name="T41" fmla="*/ 26 h 273"/>
                  <a:gd name="T42" fmla="*/ 142 w 402"/>
                  <a:gd name="T43" fmla="*/ 25 h 273"/>
                  <a:gd name="T44" fmla="*/ 149 w 402"/>
                  <a:gd name="T45" fmla="*/ 25 h 273"/>
                  <a:gd name="T46" fmla="*/ 157 w 402"/>
                  <a:gd name="T47" fmla="*/ 29 h 273"/>
                  <a:gd name="T48" fmla="*/ 158 w 402"/>
                  <a:gd name="T49" fmla="*/ 31 h 273"/>
                  <a:gd name="T50" fmla="*/ 160 w 402"/>
                  <a:gd name="T51" fmla="*/ 31 h 273"/>
                  <a:gd name="T52" fmla="*/ 164 w 402"/>
                  <a:gd name="T53" fmla="*/ 32 h 273"/>
                  <a:gd name="T54" fmla="*/ 184 w 402"/>
                  <a:gd name="T55" fmla="*/ 32 h 273"/>
                  <a:gd name="T56" fmla="*/ 188 w 402"/>
                  <a:gd name="T57" fmla="*/ 29 h 273"/>
                  <a:gd name="T58" fmla="*/ 192 w 402"/>
                  <a:gd name="T59" fmla="*/ 25 h 273"/>
                  <a:gd name="T60" fmla="*/ 192 w 402"/>
                  <a:gd name="T61" fmla="*/ 26 h 273"/>
                  <a:gd name="T62" fmla="*/ 199 w 402"/>
                  <a:gd name="T63" fmla="*/ 57 h 273"/>
                  <a:gd name="T64" fmla="*/ 214 w 402"/>
                  <a:gd name="T65" fmla="*/ 75 h 273"/>
                  <a:gd name="T66" fmla="*/ 217 w 402"/>
                  <a:gd name="T67" fmla="*/ 78 h 273"/>
                  <a:gd name="T68" fmla="*/ 220 w 402"/>
                  <a:gd name="T69" fmla="*/ 79 h 273"/>
                  <a:gd name="T70" fmla="*/ 220 w 402"/>
                  <a:gd name="T71" fmla="*/ 82 h 273"/>
                  <a:gd name="T72" fmla="*/ 211 w 402"/>
                  <a:gd name="T73" fmla="*/ 93 h 273"/>
                  <a:gd name="T74" fmla="*/ 209 w 402"/>
                  <a:gd name="T75" fmla="*/ 99 h 273"/>
                  <a:gd name="T76" fmla="*/ 209 w 402"/>
                  <a:gd name="T77" fmla="*/ 100 h 273"/>
                  <a:gd name="T78" fmla="*/ 210 w 402"/>
                  <a:gd name="T79" fmla="*/ 107 h 273"/>
                  <a:gd name="T80" fmla="*/ 216 w 402"/>
                  <a:gd name="T81" fmla="*/ 111 h 273"/>
                  <a:gd name="T82" fmla="*/ 217 w 402"/>
                  <a:gd name="T83" fmla="*/ 113 h 273"/>
                  <a:gd name="T84" fmla="*/ 223 w 402"/>
                  <a:gd name="T85" fmla="*/ 110 h 273"/>
                  <a:gd name="T86" fmla="*/ 235 w 402"/>
                  <a:gd name="T87" fmla="*/ 106 h 273"/>
                  <a:gd name="T88" fmla="*/ 241 w 402"/>
                  <a:gd name="T89" fmla="*/ 106 h 273"/>
                  <a:gd name="T90" fmla="*/ 249 w 402"/>
                  <a:gd name="T91" fmla="*/ 107 h 273"/>
                  <a:gd name="T92" fmla="*/ 254 w 402"/>
                  <a:gd name="T93" fmla="*/ 111 h 273"/>
                  <a:gd name="T94" fmla="*/ 273 w 402"/>
                  <a:gd name="T95" fmla="*/ 121 h 273"/>
                  <a:gd name="T96" fmla="*/ 315 w 402"/>
                  <a:gd name="T97" fmla="*/ 152 h 273"/>
                  <a:gd name="T98" fmla="*/ 315 w 402"/>
                  <a:gd name="T99" fmla="*/ 155 h 273"/>
                  <a:gd name="T100" fmla="*/ 335 w 402"/>
                  <a:gd name="T101" fmla="*/ 182 h 273"/>
                  <a:gd name="T102" fmla="*/ 355 w 402"/>
                  <a:gd name="T103" fmla="*/ 219 h 273"/>
                  <a:gd name="T104" fmla="*/ 355 w 402"/>
                  <a:gd name="T105" fmla="*/ 236 h 273"/>
                  <a:gd name="T106" fmla="*/ 361 w 402"/>
                  <a:gd name="T107" fmla="*/ 251 h 273"/>
                  <a:gd name="T108" fmla="*/ 365 w 402"/>
                  <a:gd name="T109" fmla="*/ 252 h 273"/>
                  <a:gd name="T110" fmla="*/ 371 w 402"/>
                  <a:gd name="T111" fmla="*/ 257 h 273"/>
                  <a:gd name="T112" fmla="*/ 375 w 402"/>
                  <a:gd name="T113" fmla="*/ 271 h 273"/>
                  <a:gd name="T114" fmla="*/ 376 w 402"/>
                  <a:gd name="T115" fmla="*/ 271 h 273"/>
                  <a:gd name="T116" fmla="*/ 395 w 402"/>
                  <a:gd name="T117" fmla="*/ 273 h 273"/>
                  <a:gd name="T118" fmla="*/ 396 w 402"/>
                  <a:gd name="T119" fmla="*/ 272 h 273"/>
                  <a:gd name="T120" fmla="*/ 402 w 402"/>
                  <a:gd name="T121" fmla="*/ 272 h 2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02" h="273">
                    <a:moveTo>
                      <a:pt x="0" y="26"/>
                    </a:moveTo>
                    <a:lnTo>
                      <a:pt x="19" y="15"/>
                    </a:lnTo>
                    <a:lnTo>
                      <a:pt x="26" y="7"/>
                    </a:lnTo>
                    <a:lnTo>
                      <a:pt x="30" y="4"/>
                    </a:lnTo>
                    <a:lnTo>
                      <a:pt x="33" y="1"/>
                    </a:lnTo>
                    <a:lnTo>
                      <a:pt x="38" y="0"/>
                    </a:lnTo>
                    <a:lnTo>
                      <a:pt x="40" y="0"/>
                    </a:lnTo>
                    <a:lnTo>
                      <a:pt x="62" y="5"/>
                    </a:lnTo>
                    <a:lnTo>
                      <a:pt x="65" y="8"/>
                    </a:lnTo>
                    <a:lnTo>
                      <a:pt x="69" y="8"/>
                    </a:lnTo>
                    <a:lnTo>
                      <a:pt x="79" y="5"/>
                    </a:lnTo>
                    <a:lnTo>
                      <a:pt x="86" y="4"/>
                    </a:lnTo>
                    <a:lnTo>
                      <a:pt x="87" y="4"/>
                    </a:lnTo>
                    <a:lnTo>
                      <a:pt x="89" y="5"/>
                    </a:lnTo>
                    <a:lnTo>
                      <a:pt x="91" y="7"/>
                    </a:lnTo>
                    <a:lnTo>
                      <a:pt x="98" y="31"/>
                    </a:lnTo>
                    <a:lnTo>
                      <a:pt x="113" y="46"/>
                    </a:lnTo>
                    <a:lnTo>
                      <a:pt x="125" y="32"/>
                    </a:lnTo>
                    <a:lnTo>
                      <a:pt x="136" y="28"/>
                    </a:lnTo>
                    <a:lnTo>
                      <a:pt x="138" y="26"/>
                    </a:lnTo>
                    <a:lnTo>
                      <a:pt x="140" y="26"/>
                    </a:lnTo>
                    <a:lnTo>
                      <a:pt x="142" y="25"/>
                    </a:lnTo>
                    <a:lnTo>
                      <a:pt x="149" y="25"/>
                    </a:lnTo>
                    <a:lnTo>
                      <a:pt x="157" y="29"/>
                    </a:lnTo>
                    <a:lnTo>
                      <a:pt x="158" y="31"/>
                    </a:lnTo>
                    <a:lnTo>
                      <a:pt x="160" y="31"/>
                    </a:lnTo>
                    <a:lnTo>
                      <a:pt x="164" y="32"/>
                    </a:lnTo>
                    <a:lnTo>
                      <a:pt x="184" y="32"/>
                    </a:lnTo>
                    <a:lnTo>
                      <a:pt x="188" y="29"/>
                    </a:lnTo>
                    <a:lnTo>
                      <a:pt x="192" y="25"/>
                    </a:lnTo>
                    <a:lnTo>
                      <a:pt x="192" y="26"/>
                    </a:lnTo>
                    <a:lnTo>
                      <a:pt x="199" y="57"/>
                    </a:lnTo>
                    <a:lnTo>
                      <a:pt x="214" y="75"/>
                    </a:lnTo>
                    <a:lnTo>
                      <a:pt x="217" y="78"/>
                    </a:lnTo>
                    <a:lnTo>
                      <a:pt x="220" y="79"/>
                    </a:lnTo>
                    <a:lnTo>
                      <a:pt x="220" y="82"/>
                    </a:lnTo>
                    <a:lnTo>
                      <a:pt x="211" y="93"/>
                    </a:lnTo>
                    <a:lnTo>
                      <a:pt x="209" y="99"/>
                    </a:lnTo>
                    <a:lnTo>
                      <a:pt x="209" y="100"/>
                    </a:lnTo>
                    <a:lnTo>
                      <a:pt x="210" y="107"/>
                    </a:lnTo>
                    <a:lnTo>
                      <a:pt x="216" y="111"/>
                    </a:lnTo>
                    <a:lnTo>
                      <a:pt x="217" y="113"/>
                    </a:lnTo>
                    <a:lnTo>
                      <a:pt x="223" y="110"/>
                    </a:lnTo>
                    <a:lnTo>
                      <a:pt x="235" y="106"/>
                    </a:lnTo>
                    <a:lnTo>
                      <a:pt x="241" y="106"/>
                    </a:lnTo>
                    <a:lnTo>
                      <a:pt x="249" y="107"/>
                    </a:lnTo>
                    <a:lnTo>
                      <a:pt x="254" y="111"/>
                    </a:lnTo>
                    <a:lnTo>
                      <a:pt x="273" y="121"/>
                    </a:lnTo>
                    <a:lnTo>
                      <a:pt x="315" y="152"/>
                    </a:lnTo>
                    <a:lnTo>
                      <a:pt x="315" y="155"/>
                    </a:lnTo>
                    <a:lnTo>
                      <a:pt x="335" y="182"/>
                    </a:lnTo>
                    <a:lnTo>
                      <a:pt x="355" y="219"/>
                    </a:lnTo>
                    <a:lnTo>
                      <a:pt x="355" y="236"/>
                    </a:lnTo>
                    <a:lnTo>
                      <a:pt x="361" y="251"/>
                    </a:lnTo>
                    <a:lnTo>
                      <a:pt x="365" y="252"/>
                    </a:lnTo>
                    <a:lnTo>
                      <a:pt x="371" y="257"/>
                    </a:lnTo>
                    <a:lnTo>
                      <a:pt x="375" y="271"/>
                    </a:lnTo>
                    <a:lnTo>
                      <a:pt x="376" y="271"/>
                    </a:lnTo>
                    <a:lnTo>
                      <a:pt x="395" y="273"/>
                    </a:lnTo>
                    <a:lnTo>
                      <a:pt x="396" y="272"/>
                    </a:lnTo>
                    <a:lnTo>
                      <a:pt x="402" y="27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52" name="Freeform 1888">
                <a:extLst>
                  <a:ext uri="{FF2B5EF4-FFF2-40B4-BE49-F238E27FC236}">
                    <a16:creationId xmlns:a16="http://schemas.microsoft.com/office/drawing/2014/main" id="{37866D0B-A678-C46D-AA51-9396EBA08E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7" y="2532"/>
                <a:ext cx="42" cy="11"/>
              </a:xfrm>
              <a:custGeom>
                <a:avLst/>
                <a:gdLst>
                  <a:gd name="T0" fmla="*/ 171 w 171"/>
                  <a:gd name="T1" fmla="*/ 0 h 45"/>
                  <a:gd name="T2" fmla="*/ 141 w 171"/>
                  <a:gd name="T3" fmla="*/ 26 h 45"/>
                  <a:gd name="T4" fmla="*/ 139 w 171"/>
                  <a:gd name="T5" fmla="*/ 29 h 45"/>
                  <a:gd name="T6" fmla="*/ 132 w 171"/>
                  <a:gd name="T7" fmla="*/ 36 h 45"/>
                  <a:gd name="T8" fmla="*/ 130 w 171"/>
                  <a:gd name="T9" fmla="*/ 36 h 45"/>
                  <a:gd name="T10" fmla="*/ 127 w 171"/>
                  <a:gd name="T11" fmla="*/ 35 h 45"/>
                  <a:gd name="T12" fmla="*/ 127 w 171"/>
                  <a:gd name="T13" fmla="*/ 34 h 45"/>
                  <a:gd name="T14" fmla="*/ 125 w 171"/>
                  <a:gd name="T15" fmla="*/ 32 h 45"/>
                  <a:gd name="T16" fmla="*/ 125 w 171"/>
                  <a:gd name="T17" fmla="*/ 26 h 45"/>
                  <a:gd name="T18" fmla="*/ 123 w 171"/>
                  <a:gd name="T19" fmla="*/ 19 h 45"/>
                  <a:gd name="T20" fmla="*/ 121 w 171"/>
                  <a:gd name="T21" fmla="*/ 18 h 45"/>
                  <a:gd name="T22" fmla="*/ 118 w 171"/>
                  <a:gd name="T23" fmla="*/ 17 h 45"/>
                  <a:gd name="T24" fmla="*/ 114 w 171"/>
                  <a:gd name="T25" fmla="*/ 12 h 45"/>
                  <a:gd name="T26" fmla="*/ 111 w 171"/>
                  <a:gd name="T27" fmla="*/ 12 h 45"/>
                  <a:gd name="T28" fmla="*/ 92 w 171"/>
                  <a:gd name="T29" fmla="*/ 5 h 45"/>
                  <a:gd name="T30" fmla="*/ 86 w 171"/>
                  <a:gd name="T31" fmla="*/ 3 h 45"/>
                  <a:gd name="T32" fmla="*/ 85 w 171"/>
                  <a:gd name="T33" fmla="*/ 4 h 45"/>
                  <a:gd name="T34" fmla="*/ 77 w 171"/>
                  <a:gd name="T35" fmla="*/ 29 h 45"/>
                  <a:gd name="T36" fmla="*/ 70 w 171"/>
                  <a:gd name="T37" fmla="*/ 38 h 45"/>
                  <a:gd name="T38" fmla="*/ 67 w 171"/>
                  <a:gd name="T39" fmla="*/ 41 h 45"/>
                  <a:gd name="T40" fmla="*/ 67 w 171"/>
                  <a:gd name="T41" fmla="*/ 43 h 45"/>
                  <a:gd name="T42" fmla="*/ 32 w 171"/>
                  <a:gd name="T43" fmla="*/ 36 h 45"/>
                  <a:gd name="T44" fmla="*/ 14 w 171"/>
                  <a:gd name="T45" fmla="*/ 38 h 45"/>
                  <a:gd name="T46" fmla="*/ 10 w 171"/>
                  <a:gd name="T47" fmla="*/ 38 h 45"/>
                  <a:gd name="T48" fmla="*/ 1 w 171"/>
                  <a:gd name="T49" fmla="*/ 45 h 45"/>
                  <a:gd name="T50" fmla="*/ 0 w 171"/>
                  <a:gd name="T51" fmla="*/ 45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71" h="45">
                    <a:moveTo>
                      <a:pt x="171" y="0"/>
                    </a:moveTo>
                    <a:lnTo>
                      <a:pt x="141" y="26"/>
                    </a:lnTo>
                    <a:lnTo>
                      <a:pt x="139" y="29"/>
                    </a:lnTo>
                    <a:lnTo>
                      <a:pt x="132" y="36"/>
                    </a:lnTo>
                    <a:lnTo>
                      <a:pt x="130" y="36"/>
                    </a:lnTo>
                    <a:lnTo>
                      <a:pt x="127" y="35"/>
                    </a:lnTo>
                    <a:lnTo>
                      <a:pt x="127" y="34"/>
                    </a:lnTo>
                    <a:lnTo>
                      <a:pt x="125" y="32"/>
                    </a:lnTo>
                    <a:lnTo>
                      <a:pt x="125" y="26"/>
                    </a:lnTo>
                    <a:lnTo>
                      <a:pt x="123" y="19"/>
                    </a:lnTo>
                    <a:lnTo>
                      <a:pt x="121" y="18"/>
                    </a:lnTo>
                    <a:lnTo>
                      <a:pt x="118" y="17"/>
                    </a:lnTo>
                    <a:lnTo>
                      <a:pt x="114" y="12"/>
                    </a:lnTo>
                    <a:lnTo>
                      <a:pt x="111" y="12"/>
                    </a:lnTo>
                    <a:lnTo>
                      <a:pt x="92" y="5"/>
                    </a:lnTo>
                    <a:lnTo>
                      <a:pt x="86" y="3"/>
                    </a:lnTo>
                    <a:lnTo>
                      <a:pt x="85" y="4"/>
                    </a:lnTo>
                    <a:lnTo>
                      <a:pt x="77" y="29"/>
                    </a:lnTo>
                    <a:lnTo>
                      <a:pt x="70" y="38"/>
                    </a:lnTo>
                    <a:lnTo>
                      <a:pt x="67" y="41"/>
                    </a:lnTo>
                    <a:lnTo>
                      <a:pt x="67" y="43"/>
                    </a:lnTo>
                    <a:lnTo>
                      <a:pt x="32" y="36"/>
                    </a:lnTo>
                    <a:lnTo>
                      <a:pt x="14" y="38"/>
                    </a:lnTo>
                    <a:lnTo>
                      <a:pt x="10" y="38"/>
                    </a:lnTo>
                    <a:lnTo>
                      <a:pt x="1" y="45"/>
                    </a:lnTo>
                    <a:lnTo>
                      <a:pt x="0" y="4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53" name="Freeform 1889">
                <a:extLst>
                  <a:ext uri="{FF2B5EF4-FFF2-40B4-BE49-F238E27FC236}">
                    <a16:creationId xmlns:a16="http://schemas.microsoft.com/office/drawing/2014/main" id="{0E35196F-02BB-1FC7-3875-A47CE47E6D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0" y="2543"/>
                <a:ext cx="7" cy="32"/>
              </a:xfrm>
              <a:custGeom>
                <a:avLst/>
                <a:gdLst>
                  <a:gd name="T0" fmla="*/ 24 w 24"/>
                  <a:gd name="T1" fmla="*/ 0 h 128"/>
                  <a:gd name="T2" fmla="*/ 18 w 24"/>
                  <a:gd name="T3" fmla="*/ 6 h 128"/>
                  <a:gd name="T4" fmla="*/ 18 w 24"/>
                  <a:gd name="T5" fmla="*/ 19 h 128"/>
                  <a:gd name="T6" fmla="*/ 17 w 24"/>
                  <a:gd name="T7" fmla="*/ 23 h 128"/>
                  <a:gd name="T8" fmla="*/ 10 w 24"/>
                  <a:gd name="T9" fmla="*/ 27 h 128"/>
                  <a:gd name="T10" fmla="*/ 6 w 24"/>
                  <a:gd name="T11" fmla="*/ 36 h 128"/>
                  <a:gd name="T12" fmla="*/ 4 w 24"/>
                  <a:gd name="T13" fmla="*/ 43 h 128"/>
                  <a:gd name="T14" fmla="*/ 7 w 24"/>
                  <a:gd name="T15" fmla="*/ 69 h 128"/>
                  <a:gd name="T16" fmla="*/ 13 w 24"/>
                  <a:gd name="T17" fmla="*/ 80 h 128"/>
                  <a:gd name="T18" fmla="*/ 13 w 24"/>
                  <a:gd name="T19" fmla="*/ 102 h 128"/>
                  <a:gd name="T20" fmla="*/ 10 w 24"/>
                  <a:gd name="T21" fmla="*/ 114 h 128"/>
                  <a:gd name="T22" fmla="*/ 4 w 24"/>
                  <a:gd name="T23" fmla="*/ 127 h 128"/>
                  <a:gd name="T24" fmla="*/ 1 w 24"/>
                  <a:gd name="T25" fmla="*/ 128 h 128"/>
                  <a:gd name="T26" fmla="*/ 0 w 24"/>
                  <a:gd name="T27" fmla="*/ 128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4" h="128">
                    <a:moveTo>
                      <a:pt x="24" y="0"/>
                    </a:moveTo>
                    <a:lnTo>
                      <a:pt x="18" y="6"/>
                    </a:lnTo>
                    <a:lnTo>
                      <a:pt x="18" y="19"/>
                    </a:lnTo>
                    <a:lnTo>
                      <a:pt x="17" y="23"/>
                    </a:lnTo>
                    <a:lnTo>
                      <a:pt x="10" y="27"/>
                    </a:lnTo>
                    <a:lnTo>
                      <a:pt x="6" y="36"/>
                    </a:lnTo>
                    <a:lnTo>
                      <a:pt x="4" y="43"/>
                    </a:lnTo>
                    <a:lnTo>
                      <a:pt x="7" y="69"/>
                    </a:lnTo>
                    <a:lnTo>
                      <a:pt x="13" y="80"/>
                    </a:lnTo>
                    <a:lnTo>
                      <a:pt x="13" y="102"/>
                    </a:lnTo>
                    <a:lnTo>
                      <a:pt x="10" y="114"/>
                    </a:lnTo>
                    <a:lnTo>
                      <a:pt x="4" y="127"/>
                    </a:lnTo>
                    <a:lnTo>
                      <a:pt x="1" y="128"/>
                    </a:lnTo>
                    <a:lnTo>
                      <a:pt x="0" y="12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54" name="Freeform 1890">
                <a:extLst>
                  <a:ext uri="{FF2B5EF4-FFF2-40B4-BE49-F238E27FC236}">
                    <a16:creationId xmlns:a16="http://schemas.microsoft.com/office/drawing/2014/main" id="{099CD2FA-CA90-F352-66A0-EE659AEC6B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0" y="2515"/>
                <a:ext cx="90" cy="60"/>
              </a:xfrm>
              <a:custGeom>
                <a:avLst/>
                <a:gdLst>
                  <a:gd name="T0" fmla="*/ 356 w 362"/>
                  <a:gd name="T1" fmla="*/ 236 h 239"/>
                  <a:gd name="T2" fmla="*/ 345 w 362"/>
                  <a:gd name="T3" fmla="*/ 235 h 239"/>
                  <a:gd name="T4" fmla="*/ 330 w 362"/>
                  <a:gd name="T5" fmla="*/ 227 h 239"/>
                  <a:gd name="T6" fmla="*/ 342 w 362"/>
                  <a:gd name="T7" fmla="*/ 225 h 239"/>
                  <a:gd name="T8" fmla="*/ 355 w 362"/>
                  <a:gd name="T9" fmla="*/ 214 h 239"/>
                  <a:gd name="T10" fmla="*/ 358 w 362"/>
                  <a:gd name="T11" fmla="*/ 208 h 239"/>
                  <a:gd name="T12" fmla="*/ 351 w 362"/>
                  <a:gd name="T13" fmla="*/ 200 h 239"/>
                  <a:gd name="T14" fmla="*/ 341 w 362"/>
                  <a:gd name="T15" fmla="*/ 172 h 239"/>
                  <a:gd name="T16" fmla="*/ 337 w 362"/>
                  <a:gd name="T17" fmla="*/ 165 h 239"/>
                  <a:gd name="T18" fmla="*/ 324 w 362"/>
                  <a:gd name="T19" fmla="*/ 155 h 239"/>
                  <a:gd name="T20" fmla="*/ 310 w 362"/>
                  <a:gd name="T21" fmla="*/ 141 h 239"/>
                  <a:gd name="T22" fmla="*/ 300 w 362"/>
                  <a:gd name="T23" fmla="*/ 136 h 239"/>
                  <a:gd name="T24" fmla="*/ 293 w 362"/>
                  <a:gd name="T25" fmla="*/ 130 h 239"/>
                  <a:gd name="T26" fmla="*/ 292 w 362"/>
                  <a:gd name="T27" fmla="*/ 127 h 239"/>
                  <a:gd name="T28" fmla="*/ 284 w 362"/>
                  <a:gd name="T29" fmla="*/ 111 h 239"/>
                  <a:gd name="T30" fmla="*/ 278 w 362"/>
                  <a:gd name="T31" fmla="*/ 97 h 239"/>
                  <a:gd name="T32" fmla="*/ 273 w 362"/>
                  <a:gd name="T33" fmla="*/ 91 h 239"/>
                  <a:gd name="T34" fmla="*/ 266 w 362"/>
                  <a:gd name="T35" fmla="*/ 87 h 239"/>
                  <a:gd name="T36" fmla="*/ 257 w 362"/>
                  <a:gd name="T37" fmla="*/ 90 h 239"/>
                  <a:gd name="T38" fmla="*/ 242 w 362"/>
                  <a:gd name="T39" fmla="*/ 97 h 239"/>
                  <a:gd name="T40" fmla="*/ 233 w 362"/>
                  <a:gd name="T41" fmla="*/ 101 h 239"/>
                  <a:gd name="T42" fmla="*/ 231 w 362"/>
                  <a:gd name="T43" fmla="*/ 90 h 239"/>
                  <a:gd name="T44" fmla="*/ 222 w 362"/>
                  <a:gd name="T45" fmla="*/ 80 h 239"/>
                  <a:gd name="T46" fmla="*/ 211 w 362"/>
                  <a:gd name="T47" fmla="*/ 81 h 239"/>
                  <a:gd name="T48" fmla="*/ 206 w 362"/>
                  <a:gd name="T49" fmla="*/ 81 h 239"/>
                  <a:gd name="T50" fmla="*/ 185 w 362"/>
                  <a:gd name="T51" fmla="*/ 84 h 239"/>
                  <a:gd name="T52" fmla="*/ 183 w 362"/>
                  <a:gd name="T53" fmla="*/ 85 h 239"/>
                  <a:gd name="T54" fmla="*/ 178 w 362"/>
                  <a:gd name="T55" fmla="*/ 90 h 239"/>
                  <a:gd name="T56" fmla="*/ 172 w 362"/>
                  <a:gd name="T57" fmla="*/ 92 h 239"/>
                  <a:gd name="T58" fmla="*/ 148 w 362"/>
                  <a:gd name="T59" fmla="*/ 81 h 239"/>
                  <a:gd name="T60" fmla="*/ 135 w 362"/>
                  <a:gd name="T61" fmla="*/ 73 h 239"/>
                  <a:gd name="T62" fmla="*/ 120 w 362"/>
                  <a:gd name="T63" fmla="*/ 67 h 239"/>
                  <a:gd name="T64" fmla="*/ 123 w 362"/>
                  <a:gd name="T65" fmla="*/ 59 h 239"/>
                  <a:gd name="T66" fmla="*/ 119 w 362"/>
                  <a:gd name="T67" fmla="*/ 57 h 239"/>
                  <a:gd name="T68" fmla="*/ 122 w 362"/>
                  <a:gd name="T69" fmla="*/ 45 h 239"/>
                  <a:gd name="T70" fmla="*/ 104 w 362"/>
                  <a:gd name="T71" fmla="*/ 31 h 239"/>
                  <a:gd name="T72" fmla="*/ 90 w 362"/>
                  <a:gd name="T73" fmla="*/ 21 h 239"/>
                  <a:gd name="T74" fmla="*/ 85 w 362"/>
                  <a:gd name="T75" fmla="*/ 9 h 239"/>
                  <a:gd name="T76" fmla="*/ 72 w 362"/>
                  <a:gd name="T77" fmla="*/ 0 h 239"/>
                  <a:gd name="T78" fmla="*/ 60 w 362"/>
                  <a:gd name="T79" fmla="*/ 3 h 239"/>
                  <a:gd name="T80" fmla="*/ 46 w 362"/>
                  <a:gd name="T81" fmla="*/ 14 h 239"/>
                  <a:gd name="T82" fmla="*/ 0 w 362"/>
                  <a:gd name="T83" fmla="*/ 30 h 2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362" h="239">
                    <a:moveTo>
                      <a:pt x="362" y="239"/>
                    </a:moveTo>
                    <a:lnTo>
                      <a:pt x="356" y="236"/>
                    </a:lnTo>
                    <a:lnTo>
                      <a:pt x="351" y="235"/>
                    </a:lnTo>
                    <a:lnTo>
                      <a:pt x="345" y="235"/>
                    </a:lnTo>
                    <a:lnTo>
                      <a:pt x="331" y="228"/>
                    </a:lnTo>
                    <a:lnTo>
                      <a:pt x="330" y="227"/>
                    </a:lnTo>
                    <a:lnTo>
                      <a:pt x="336" y="227"/>
                    </a:lnTo>
                    <a:lnTo>
                      <a:pt x="342" y="225"/>
                    </a:lnTo>
                    <a:lnTo>
                      <a:pt x="344" y="225"/>
                    </a:lnTo>
                    <a:lnTo>
                      <a:pt x="355" y="214"/>
                    </a:lnTo>
                    <a:lnTo>
                      <a:pt x="358" y="210"/>
                    </a:lnTo>
                    <a:lnTo>
                      <a:pt x="358" y="208"/>
                    </a:lnTo>
                    <a:lnTo>
                      <a:pt x="356" y="207"/>
                    </a:lnTo>
                    <a:lnTo>
                      <a:pt x="351" y="200"/>
                    </a:lnTo>
                    <a:lnTo>
                      <a:pt x="342" y="180"/>
                    </a:lnTo>
                    <a:lnTo>
                      <a:pt x="341" y="172"/>
                    </a:lnTo>
                    <a:lnTo>
                      <a:pt x="337" y="167"/>
                    </a:lnTo>
                    <a:lnTo>
                      <a:pt x="337" y="165"/>
                    </a:lnTo>
                    <a:lnTo>
                      <a:pt x="336" y="164"/>
                    </a:lnTo>
                    <a:lnTo>
                      <a:pt x="324" y="155"/>
                    </a:lnTo>
                    <a:lnTo>
                      <a:pt x="312" y="141"/>
                    </a:lnTo>
                    <a:lnTo>
                      <a:pt x="310" y="141"/>
                    </a:lnTo>
                    <a:lnTo>
                      <a:pt x="308" y="138"/>
                    </a:lnTo>
                    <a:lnTo>
                      <a:pt x="300" y="136"/>
                    </a:lnTo>
                    <a:lnTo>
                      <a:pt x="295" y="131"/>
                    </a:lnTo>
                    <a:lnTo>
                      <a:pt x="293" y="130"/>
                    </a:lnTo>
                    <a:lnTo>
                      <a:pt x="293" y="129"/>
                    </a:lnTo>
                    <a:lnTo>
                      <a:pt x="292" y="127"/>
                    </a:lnTo>
                    <a:lnTo>
                      <a:pt x="289" y="117"/>
                    </a:lnTo>
                    <a:lnTo>
                      <a:pt x="284" y="111"/>
                    </a:lnTo>
                    <a:lnTo>
                      <a:pt x="282" y="111"/>
                    </a:lnTo>
                    <a:lnTo>
                      <a:pt x="278" y="97"/>
                    </a:lnTo>
                    <a:lnTo>
                      <a:pt x="277" y="94"/>
                    </a:lnTo>
                    <a:lnTo>
                      <a:pt x="273" y="91"/>
                    </a:lnTo>
                    <a:lnTo>
                      <a:pt x="267" y="88"/>
                    </a:lnTo>
                    <a:lnTo>
                      <a:pt x="266" y="87"/>
                    </a:lnTo>
                    <a:lnTo>
                      <a:pt x="263" y="87"/>
                    </a:lnTo>
                    <a:lnTo>
                      <a:pt x="257" y="90"/>
                    </a:lnTo>
                    <a:lnTo>
                      <a:pt x="256" y="90"/>
                    </a:lnTo>
                    <a:lnTo>
                      <a:pt x="242" y="97"/>
                    </a:lnTo>
                    <a:lnTo>
                      <a:pt x="240" y="98"/>
                    </a:lnTo>
                    <a:lnTo>
                      <a:pt x="233" y="101"/>
                    </a:lnTo>
                    <a:lnTo>
                      <a:pt x="231" y="101"/>
                    </a:lnTo>
                    <a:lnTo>
                      <a:pt x="231" y="90"/>
                    </a:lnTo>
                    <a:lnTo>
                      <a:pt x="225" y="80"/>
                    </a:lnTo>
                    <a:lnTo>
                      <a:pt x="222" y="80"/>
                    </a:lnTo>
                    <a:lnTo>
                      <a:pt x="217" y="81"/>
                    </a:lnTo>
                    <a:lnTo>
                      <a:pt x="211" y="81"/>
                    </a:lnTo>
                    <a:lnTo>
                      <a:pt x="210" y="83"/>
                    </a:lnTo>
                    <a:lnTo>
                      <a:pt x="206" y="81"/>
                    </a:lnTo>
                    <a:lnTo>
                      <a:pt x="193" y="81"/>
                    </a:lnTo>
                    <a:lnTo>
                      <a:pt x="185" y="84"/>
                    </a:lnTo>
                    <a:lnTo>
                      <a:pt x="183" y="84"/>
                    </a:lnTo>
                    <a:lnTo>
                      <a:pt x="183" y="85"/>
                    </a:lnTo>
                    <a:lnTo>
                      <a:pt x="179" y="87"/>
                    </a:lnTo>
                    <a:lnTo>
                      <a:pt x="178" y="90"/>
                    </a:lnTo>
                    <a:lnTo>
                      <a:pt x="175" y="92"/>
                    </a:lnTo>
                    <a:lnTo>
                      <a:pt x="172" y="92"/>
                    </a:lnTo>
                    <a:lnTo>
                      <a:pt x="150" y="81"/>
                    </a:lnTo>
                    <a:lnTo>
                      <a:pt x="148" y="81"/>
                    </a:lnTo>
                    <a:lnTo>
                      <a:pt x="147" y="80"/>
                    </a:lnTo>
                    <a:lnTo>
                      <a:pt x="135" y="73"/>
                    </a:lnTo>
                    <a:lnTo>
                      <a:pt x="122" y="67"/>
                    </a:lnTo>
                    <a:lnTo>
                      <a:pt x="120" y="67"/>
                    </a:lnTo>
                    <a:lnTo>
                      <a:pt x="120" y="66"/>
                    </a:lnTo>
                    <a:lnTo>
                      <a:pt x="123" y="59"/>
                    </a:lnTo>
                    <a:lnTo>
                      <a:pt x="120" y="57"/>
                    </a:lnTo>
                    <a:lnTo>
                      <a:pt x="119" y="57"/>
                    </a:lnTo>
                    <a:lnTo>
                      <a:pt x="119" y="53"/>
                    </a:lnTo>
                    <a:lnTo>
                      <a:pt x="122" y="45"/>
                    </a:lnTo>
                    <a:lnTo>
                      <a:pt x="122" y="31"/>
                    </a:lnTo>
                    <a:lnTo>
                      <a:pt x="104" y="31"/>
                    </a:lnTo>
                    <a:lnTo>
                      <a:pt x="97" y="28"/>
                    </a:lnTo>
                    <a:lnTo>
                      <a:pt x="90" y="21"/>
                    </a:lnTo>
                    <a:lnTo>
                      <a:pt x="88" y="18"/>
                    </a:lnTo>
                    <a:lnTo>
                      <a:pt x="85" y="9"/>
                    </a:lnTo>
                    <a:lnTo>
                      <a:pt x="78" y="3"/>
                    </a:lnTo>
                    <a:lnTo>
                      <a:pt x="72" y="0"/>
                    </a:lnTo>
                    <a:lnTo>
                      <a:pt x="62" y="0"/>
                    </a:lnTo>
                    <a:lnTo>
                      <a:pt x="60" y="3"/>
                    </a:lnTo>
                    <a:lnTo>
                      <a:pt x="49" y="13"/>
                    </a:lnTo>
                    <a:lnTo>
                      <a:pt x="46" y="14"/>
                    </a:lnTo>
                    <a:lnTo>
                      <a:pt x="2" y="30"/>
                    </a:lnTo>
                    <a:lnTo>
                      <a:pt x="0" y="3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55" name="Freeform 1891">
                <a:extLst>
                  <a:ext uri="{FF2B5EF4-FFF2-40B4-BE49-F238E27FC236}">
                    <a16:creationId xmlns:a16="http://schemas.microsoft.com/office/drawing/2014/main" id="{C1DD5F59-943B-6E13-8F68-7990762585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1" y="2575"/>
                <a:ext cx="19" cy="50"/>
              </a:xfrm>
              <a:custGeom>
                <a:avLst/>
                <a:gdLst>
                  <a:gd name="T0" fmla="*/ 0 w 78"/>
                  <a:gd name="T1" fmla="*/ 197 h 197"/>
                  <a:gd name="T2" fmla="*/ 0 w 78"/>
                  <a:gd name="T3" fmla="*/ 196 h 197"/>
                  <a:gd name="T4" fmla="*/ 5 w 78"/>
                  <a:gd name="T5" fmla="*/ 190 h 197"/>
                  <a:gd name="T6" fmla="*/ 15 w 78"/>
                  <a:gd name="T7" fmla="*/ 175 h 197"/>
                  <a:gd name="T8" fmla="*/ 15 w 78"/>
                  <a:gd name="T9" fmla="*/ 173 h 197"/>
                  <a:gd name="T10" fmla="*/ 16 w 78"/>
                  <a:gd name="T11" fmla="*/ 165 h 197"/>
                  <a:gd name="T12" fmla="*/ 15 w 78"/>
                  <a:gd name="T13" fmla="*/ 158 h 197"/>
                  <a:gd name="T14" fmla="*/ 15 w 78"/>
                  <a:gd name="T15" fmla="*/ 156 h 197"/>
                  <a:gd name="T16" fmla="*/ 5 w 78"/>
                  <a:gd name="T17" fmla="*/ 147 h 197"/>
                  <a:gd name="T18" fmla="*/ 2 w 78"/>
                  <a:gd name="T19" fmla="*/ 131 h 197"/>
                  <a:gd name="T20" fmla="*/ 2 w 78"/>
                  <a:gd name="T21" fmla="*/ 123 h 197"/>
                  <a:gd name="T22" fmla="*/ 4 w 78"/>
                  <a:gd name="T23" fmla="*/ 119 h 197"/>
                  <a:gd name="T24" fmla="*/ 4 w 78"/>
                  <a:gd name="T25" fmla="*/ 117 h 197"/>
                  <a:gd name="T26" fmla="*/ 7 w 78"/>
                  <a:gd name="T27" fmla="*/ 116 h 197"/>
                  <a:gd name="T28" fmla="*/ 8 w 78"/>
                  <a:gd name="T29" fmla="*/ 115 h 197"/>
                  <a:gd name="T30" fmla="*/ 15 w 78"/>
                  <a:gd name="T31" fmla="*/ 99 h 197"/>
                  <a:gd name="T32" fmla="*/ 15 w 78"/>
                  <a:gd name="T33" fmla="*/ 98 h 197"/>
                  <a:gd name="T34" fmla="*/ 31 w 78"/>
                  <a:gd name="T35" fmla="*/ 85 h 197"/>
                  <a:gd name="T36" fmla="*/ 42 w 78"/>
                  <a:gd name="T37" fmla="*/ 71 h 197"/>
                  <a:gd name="T38" fmla="*/ 68 w 78"/>
                  <a:gd name="T39" fmla="*/ 62 h 197"/>
                  <a:gd name="T40" fmla="*/ 68 w 78"/>
                  <a:gd name="T41" fmla="*/ 50 h 197"/>
                  <a:gd name="T42" fmla="*/ 71 w 78"/>
                  <a:gd name="T43" fmla="*/ 35 h 197"/>
                  <a:gd name="T44" fmla="*/ 71 w 78"/>
                  <a:gd name="T45" fmla="*/ 34 h 197"/>
                  <a:gd name="T46" fmla="*/ 74 w 78"/>
                  <a:gd name="T47" fmla="*/ 31 h 197"/>
                  <a:gd name="T48" fmla="*/ 75 w 78"/>
                  <a:gd name="T49" fmla="*/ 28 h 197"/>
                  <a:gd name="T50" fmla="*/ 75 w 78"/>
                  <a:gd name="T51" fmla="*/ 24 h 197"/>
                  <a:gd name="T52" fmla="*/ 74 w 78"/>
                  <a:gd name="T53" fmla="*/ 21 h 197"/>
                  <a:gd name="T54" fmla="*/ 74 w 78"/>
                  <a:gd name="T55" fmla="*/ 12 h 197"/>
                  <a:gd name="T56" fmla="*/ 76 w 78"/>
                  <a:gd name="T57" fmla="*/ 6 h 197"/>
                  <a:gd name="T58" fmla="*/ 76 w 78"/>
                  <a:gd name="T59" fmla="*/ 3 h 197"/>
                  <a:gd name="T60" fmla="*/ 78 w 78"/>
                  <a:gd name="T61" fmla="*/ 0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78" h="197">
                    <a:moveTo>
                      <a:pt x="0" y="197"/>
                    </a:moveTo>
                    <a:lnTo>
                      <a:pt x="0" y="196"/>
                    </a:lnTo>
                    <a:lnTo>
                      <a:pt x="5" y="190"/>
                    </a:lnTo>
                    <a:lnTo>
                      <a:pt x="15" y="175"/>
                    </a:lnTo>
                    <a:lnTo>
                      <a:pt x="15" y="173"/>
                    </a:lnTo>
                    <a:lnTo>
                      <a:pt x="16" y="165"/>
                    </a:lnTo>
                    <a:lnTo>
                      <a:pt x="15" y="158"/>
                    </a:lnTo>
                    <a:lnTo>
                      <a:pt x="15" y="156"/>
                    </a:lnTo>
                    <a:lnTo>
                      <a:pt x="5" y="147"/>
                    </a:lnTo>
                    <a:lnTo>
                      <a:pt x="2" y="131"/>
                    </a:lnTo>
                    <a:lnTo>
                      <a:pt x="2" y="123"/>
                    </a:lnTo>
                    <a:lnTo>
                      <a:pt x="4" y="119"/>
                    </a:lnTo>
                    <a:lnTo>
                      <a:pt x="4" y="117"/>
                    </a:lnTo>
                    <a:lnTo>
                      <a:pt x="7" y="116"/>
                    </a:lnTo>
                    <a:lnTo>
                      <a:pt x="8" y="115"/>
                    </a:lnTo>
                    <a:lnTo>
                      <a:pt x="15" y="99"/>
                    </a:lnTo>
                    <a:lnTo>
                      <a:pt x="15" y="98"/>
                    </a:lnTo>
                    <a:lnTo>
                      <a:pt x="31" y="85"/>
                    </a:lnTo>
                    <a:lnTo>
                      <a:pt x="42" y="71"/>
                    </a:lnTo>
                    <a:lnTo>
                      <a:pt x="68" y="62"/>
                    </a:lnTo>
                    <a:lnTo>
                      <a:pt x="68" y="50"/>
                    </a:lnTo>
                    <a:lnTo>
                      <a:pt x="71" y="35"/>
                    </a:lnTo>
                    <a:lnTo>
                      <a:pt x="71" y="34"/>
                    </a:lnTo>
                    <a:lnTo>
                      <a:pt x="74" y="31"/>
                    </a:lnTo>
                    <a:lnTo>
                      <a:pt x="75" y="28"/>
                    </a:lnTo>
                    <a:lnTo>
                      <a:pt x="75" y="24"/>
                    </a:lnTo>
                    <a:lnTo>
                      <a:pt x="74" y="21"/>
                    </a:lnTo>
                    <a:lnTo>
                      <a:pt x="74" y="12"/>
                    </a:lnTo>
                    <a:lnTo>
                      <a:pt x="76" y="6"/>
                    </a:lnTo>
                    <a:lnTo>
                      <a:pt x="76" y="3"/>
                    </a:lnTo>
                    <a:lnTo>
                      <a:pt x="78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56" name="Freeform 1892">
                <a:extLst>
                  <a:ext uri="{FF2B5EF4-FFF2-40B4-BE49-F238E27FC236}">
                    <a16:creationId xmlns:a16="http://schemas.microsoft.com/office/drawing/2014/main" id="{7F053AFE-221F-EED2-FD7A-70B3EE6593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6" y="2625"/>
                <a:ext cx="75" cy="69"/>
              </a:xfrm>
              <a:custGeom>
                <a:avLst/>
                <a:gdLst>
                  <a:gd name="T0" fmla="*/ 0 w 302"/>
                  <a:gd name="T1" fmla="*/ 280 h 280"/>
                  <a:gd name="T2" fmla="*/ 6 w 302"/>
                  <a:gd name="T3" fmla="*/ 280 h 280"/>
                  <a:gd name="T4" fmla="*/ 7 w 302"/>
                  <a:gd name="T5" fmla="*/ 279 h 280"/>
                  <a:gd name="T6" fmla="*/ 32 w 302"/>
                  <a:gd name="T7" fmla="*/ 244 h 280"/>
                  <a:gd name="T8" fmla="*/ 59 w 302"/>
                  <a:gd name="T9" fmla="*/ 222 h 280"/>
                  <a:gd name="T10" fmla="*/ 60 w 302"/>
                  <a:gd name="T11" fmla="*/ 220 h 280"/>
                  <a:gd name="T12" fmla="*/ 62 w 302"/>
                  <a:gd name="T13" fmla="*/ 218 h 280"/>
                  <a:gd name="T14" fmla="*/ 62 w 302"/>
                  <a:gd name="T15" fmla="*/ 212 h 280"/>
                  <a:gd name="T16" fmla="*/ 70 w 302"/>
                  <a:gd name="T17" fmla="*/ 196 h 280"/>
                  <a:gd name="T18" fmla="*/ 76 w 302"/>
                  <a:gd name="T19" fmla="*/ 193 h 280"/>
                  <a:gd name="T20" fmla="*/ 80 w 302"/>
                  <a:gd name="T21" fmla="*/ 190 h 280"/>
                  <a:gd name="T22" fmla="*/ 83 w 302"/>
                  <a:gd name="T23" fmla="*/ 189 h 280"/>
                  <a:gd name="T24" fmla="*/ 90 w 302"/>
                  <a:gd name="T25" fmla="*/ 180 h 280"/>
                  <a:gd name="T26" fmla="*/ 96 w 302"/>
                  <a:gd name="T27" fmla="*/ 166 h 280"/>
                  <a:gd name="T28" fmla="*/ 96 w 302"/>
                  <a:gd name="T29" fmla="*/ 165 h 280"/>
                  <a:gd name="T30" fmla="*/ 98 w 302"/>
                  <a:gd name="T31" fmla="*/ 163 h 280"/>
                  <a:gd name="T32" fmla="*/ 117 w 302"/>
                  <a:gd name="T33" fmla="*/ 151 h 280"/>
                  <a:gd name="T34" fmla="*/ 131 w 302"/>
                  <a:gd name="T35" fmla="*/ 143 h 280"/>
                  <a:gd name="T36" fmla="*/ 137 w 302"/>
                  <a:gd name="T37" fmla="*/ 137 h 280"/>
                  <a:gd name="T38" fmla="*/ 137 w 302"/>
                  <a:gd name="T39" fmla="*/ 136 h 280"/>
                  <a:gd name="T40" fmla="*/ 131 w 302"/>
                  <a:gd name="T41" fmla="*/ 122 h 280"/>
                  <a:gd name="T42" fmla="*/ 131 w 302"/>
                  <a:gd name="T43" fmla="*/ 109 h 280"/>
                  <a:gd name="T44" fmla="*/ 147 w 302"/>
                  <a:gd name="T45" fmla="*/ 73 h 280"/>
                  <a:gd name="T46" fmla="*/ 147 w 302"/>
                  <a:gd name="T47" fmla="*/ 71 h 280"/>
                  <a:gd name="T48" fmla="*/ 153 w 302"/>
                  <a:gd name="T49" fmla="*/ 67 h 280"/>
                  <a:gd name="T50" fmla="*/ 170 w 302"/>
                  <a:gd name="T51" fmla="*/ 59 h 280"/>
                  <a:gd name="T52" fmla="*/ 184 w 302"/>
                  <a:gd name="T53" fmla="*/ 47 h 280"/>
                  <a:gd name="T54" fmla="*/ 193 w 302"/>
                  <a:gd name="T55" fmla="*/ 19 h 280"/>
                  <a:gd name="T56" fmla="*/ 193 w 302"/>
                  <a:gd name="T57" fmla="*/ 14 h 280"/>
                  <a:gd name="T58" fmla="*/ 194 w 302"/>
                  <a:gd name="T59" fmla="*/ 14 h 280"/>
                  <a:gd name="T60" fmla="*/ 208 w 302"/>
                  <a:gd name="T61" fmla="*/ 17 h 280"/>
                  <a:gd name="T62" fmla="*/ 211 w 302"/>
                  <a:gd name="T63" fmla="*/ 19 h 280"/>
                  <a:gd name="T64" fmla="*/ 215 w 302"/>
                  <a:gd name="T65" fmla="*/ 25 h 280"/>
                  <a:gd name="T66" fmla="*/ 218 w 302"/>
                  <a:gd name="T67" fmla="*/ 26 h 280"/>
                  <a:gd name="T68" fmla="*/ 222 w 302"/>
                  <a:gd name="T69" fmla="*/ 29 h 280"/>
                  <a:gd name="T70" fmla="*/ 226 w 302"/>
                  <a:gd name="T71" fmla="*/ 29 h 280"/>
                  <a:gd name="T72" fmla="*/ 233 w 302"/>
                  <a:gd name="T73" fmla="*/ 28 h 280"/>
                  <a:gd name="T74" fmla="*/ 236 w 302"/>
                  <a:gd name="T75" fmla="*/ 28 h 280"/>
                  <a:gd name="T76" fmla="*/ 239 w 302"/>
                  <a:gd name="T77" fmla="*/ 26 h 280"/>
                  <a:gd name="T78" fmla="*/ 240 w 302"/>
                  <a:gd name="T79" fmla="*/ 26 h 280"/>
                  <a:gd name="T80" fmla="*/ 258 w 302"/>
                  <a:gd name="T81" fmla="*/ 45 h 280"/>
                  <a:gd name="T82" fmla="*/ 261 w 302"/>
                  <a:gd name="T83" fmla="*/ 45 h 280"/>
                  <a:gd name="T84" fmla="*/ 268 w 302"/>
                  <a:gd name="T85" fmla="*/ 40 h 280"/>
                  <a:gd name="T86" fmla="*/ 273 w 302"/>
                  <a:gd name="T87" fmla="*/ 31 h 280"/>
                  <a:gd name="T88" fmla="*/ 268 w 302"/>
                  <a:gd name="T89" fmla="*/ 25 h 280"/>
                  <a:gd name="T90" fmla="*/ 267 w 302"/>
                  <a:gd name="T91" fmla="*/ 24 h 280"/>
                  <a:gd name="T92" fmla="*/ 267 w 302"/>
                  <a:gd name="T93" fmla="*/ 21 h 280"/>
                  <a:gd name="T94" fmla="*/ 281 w 302"/>
                  <a:gd name="T95" fmla="*/ 6 h 280"/>
                  <a:gd name="T96" fmla="*/ 295 w 302"/>
                  <a:gd name="T97" fmla="*/ 0 h 280"/>
                  <a:gd name="T98" fmla="*/ 302 w 302"/>
                  <a:gd name="T99" fmla="*/ 0 h 2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302" h="280">
                    <a:moveTo>
                      <a:pt x="0" y="280"/>
                    </a:moveTo>
                    <a:lnTo>
                      <a:pt x="6" y="280"/>
                    </a:lnTo>
                    <a:lnTo>
                      <a:pt x="7" y="279"/>
                    </a:lnTo>
                    <a:lnTo>
                      <a:pt x="32" y="244"/>
                    </a:lnTo>
                    <a:lnTo>
                      <a:pt x="59" y="222"/>
                    </a:lnTo>
                    <a:lnTo>
                      <a:pt x="60" y="220"/>
                    </a:lnTo>
                    <a:lnTo>
                      <a:pt x="62" y="218"/>
                    </a:lnTo>
                    <a:lnTo>
                      <a:pt x="62" y="212"/>
                    </a:lnTo>
                    <a:lnTo>
                      <a:pt x="70" y="196"/>
                    </a:lnTo>
                    <a:lnTo>
                      <a:pt x="76" y="193"/>
                    </a:lnTo>
                    <a:lnTo>
                      <a:pt x="80" y="190"/>
                    </a:lnTo>
                    <a:lnTo>
                      <a:pt x="83" y="189"/>
                    </a:lnTo>
                    <a:lnTo>
                      <a:pt x="90" y="180"/>
                    </a:lnTo>
                    <a:lnTo>
                      <a:pt x="96" y="166"/>
                    </a:lnTo>
                    <a:lnTo>
                      <a:pt x="96" y="165"/>
                    </a:lnTo>
                    <a:lnTo>
                      <a:pt x="98" y="163"/>
                    </a:lnTo>
                    <a:lnTo>
                      <a:pt x="117" y="151"/>
                    </a:lnTo>
                    <a:lnTo>
                      <a:pt x="131" y="143"/>
                    </a:lnTo>
                    <a:lnTo>
                      <a:pt x="137" y="137"/>
                    </a:lnTo>
                    <a:lnTo>
                      <a:pt x="137" y="136"/>
                    </a:lnTo>
                    <a:lnTo>
                      <a:pt x="131" y="122"/>
                    </a:lnTo>
                    <a:lnTo>
                      <a:pt x="131" y="109"/>
                    </a:lnTo>
                    <a:lnTo>
                      <a:pt x="147" y="73"/>
                    </a:lnTo>
                    <a:lnTo>
                      <a:pt x="147" y="71"/>
                    </a:lnTo>
                    <a:lnTo>
                      <a:pt x="153" y="67"/>
                    </a:lnTo>
                    <a:lnTo>
                      <a:pt x="170" y="59"/>
                    </a:lnTo>
                    <a:lnTo>
                      <a:pt x="184" y="47"/>
                    </a:lnTo>
                    <a:lnTo>
                      <a:pt x="193" y="19"/>
                    </a:lnTo>
                    <a:lnTo>
                      <a:pt x="193" y="14"/>
                    </a:lnTo>
                    <a:lnTo>
                      <a:pt x="194" y="14"/>
                    </a:lnTo>
                    <a:lnTo>
                      <a:pt x="208" y="17"/>
                    </a:lnTo>
                    <a:lnTo>
                      <a:pt x="211" y="19"/>
                    </a:lnTo>
                    <a:lnTo>
                      <a:pt x="215" y="25"/>
                    </a:lnTo>
                    <a:lnTo>
                      <a:pt x="218" y="26"/>
                    </a:lnTo>
                    <a:lnTo>
                      <a:pt x="222" y="29"/>
                    </a:lnTo>
                    <a:lnTo>
                      <a:pt x="226" y="29"/>
                    </a:lnTo>
                    <a:lnTo>
                      <a:pt x="233" y="28"/>
                    </a:lnTo>
                    <a:lnTo>
                      <a:pt x="236" y="28"/>
                    </a:lnTo>
                    <a:lnTo>
                      <a:pt x="239" y="26"/>
                    </a:lnTo>
                    <a:lnTo>
                      <a:pt x="240" y="26"/>
                    </a:lnTo>
                    <a:lnTo>
                      <a:pt x="258" y="45"/>
                    </a:lnTo>
                    <a:lnTo>
                      <a:pt x="261" y="45"/>
                    </a:lnTo>
                    <a:lnTo>
                      <a:pt x="268" y="40"/>
                    </a:lnTo>
                    <a:lnTo>
                      <a:pt x="273" y="31"/>
                    </a:lnTo>
                    <a:lnTo>
                      <a:pt x="268" y="25"/>
                    </a:lnTo>
                    <a:lnTo>
                      <a:pt x="267" y="24"/>
                    </a:lnTo>
                    <a:lnTo>
                      <a:pt x="267" y="21"/>
                    </a:lnTo>
                    <a:lnTo>
                      <a:pt x="281" y="6"/>
                    </a:lnTo>
                    <a:lnTo>
                      <a:pt x="295" y="0"/>
                    </a:lnTo>
                    <a:lnTo>
                      <a:pt x="302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57" name="Freeform 1893">
                <a:extLst>
                  <a:ext uri="{FF2B5EF4-FFF2-40B4-BE49-F238E27FC236}">
                    <a16:creationId xmlns:a16="http://schemas.microsoft.com/office/drawing/2014/main" id="{81950932-CF1E-082D-8353-1D8C9F2683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1" y="2625"/>
                <a:ext cx="12" cy="24"/>
              </a:xfrm>
              <a:custGeom>
                <a:avLst/>
                <a:gdLst>
                  <a:gd name="T0" fmla="*/ 49 w 49"/>
                  <a:gd name="T1" fmla="*/ 98 h 98"/>
                  <a:gd name="T2" fmla="*/ 47 w 49"/>
                  <a:gd name="T3" fmla="*/ 93 h 98"/>
                  <a:gd name="T4" fmla="*/ 47 w 49"/>
                  <a:gd name="T5" fmla="*/ 89 h 98"/>
                  <a:gd name="T6" fmla="*/ 45 w 49"/>
                  <a:gd name="T7" fmla="*/ 76 h 98"/>
                  <a:gd name="T8" fmla="*/ 45 w 49"/>
                  <a:gd name="T9" fmla="*/ 73 h 98"/>
                  <a:gd name="T10" fmla="*/ 42 w 49"/>
                  <a:gd name="T11" fmla="*/ 69 h 98"/>
                  <a:gd name="T12" fmla="*/ 39 w 49"/>
                  <a:gd name="T13" fmla="*/ 69 h 98"/>
                  <a:gd name="T14" fmla="*/ 22 w 49"/>
                  <a:gd name="T15" fmla="*/ 60 h 98"/>
                  <a:gd name="T16" fmla="*/ 16 w 49"/>
                  <a:gd name="T17" fmla="*/ 54 h 98"/>
                  <a:gd name="T18" fmla="*/ 16 w 49"/>
                  <a:gd name="T19" fmla="*/ 49 h 98"/>
                  <a:gd name="T20" fmla="*/ 18 w 49"/>
                  <a:gd name="T21" fmla="*/ 49 h 98"/>
                  <a:gd name="T22" fmla="*/ 19 w 49"/>
                  <a:gd name="T23" fmla="*/ 47 h 98"/>
                  <a:gd name="T24" fmla="*/ 19 w 49"/>
                  <a:gd name="T25" fmla="*/ 46 h 98"/>
                  <a:gd name="T26" fmla="*/ 21 w 49"/>
                  <a:gd name="T27" fmla="*/ 46 h 98"/>
                  <a:gd name="T28" fmla="*/ 22 w 49"/>
                  <a:gd name="T29" fmla="*/ 45 h 98"/>
                  <a:gd name="T30" fmla="*/ 21 w 49"/>
                  <a:gd name="T31" fmla="*/ 40 h 98"/>
                  <a:gd name="T32" fmla="*/ 21 w 49"/>
                  <a:gd name="T33" fmla="*/ 38 h 98"/>
                  <a:gd name="T34" fmla="*/ 19 w 49"/>
                  <a:gd name="T35" fmla="*/ 36 h 98"/>
                  <a:gd name="T36" fmla="*/ 9 w 49"/>
                  <a:gd name="T37" fmla="*/ 29 h 98"/>
                  <a:gd name="T38" fmla="*/ 2 w 49"/>
                  <a:gd name="T39" fmla="*/ 19 h 98"/>
                  <a:gd name="T40" fmla="*/ 2 w 49"/>
                  <a:gd name="T41" fmla="*/ 11 h 98"/>
                  <a:gd name="T42" fmla="*/ 0 w 49"/>
                  <a:gd name="T43" fmla="*/ 0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9" h="98">
                    <a:moveTo>
                      <a:pt x="49" y="98"/>
                    </a:moveTo>
                    <a:lnTo>
                      <a:pt x="47" y="93"/>
                    </a:lnTo>
                    <a:lnTo>
                      <a:pt x="47" y="89"/>
                    </a:lnTo>
                    <a:lnTo>
                      <a:pt x="45" y="76"/>
                    </a:lnTo>
                    <a:lnTo>
                      <a:pt x="45" y="73"/>
                    </a:lnTo>
                    <a:lnTo>
                      <a:pt x="42" y="69"/>
                    </a:lnTo>
                    <a:lnTo>
                      <a:pt x="39" y="69"/>
                    </a:lnTo>
                    <a:lnTo>
                      <a:pt x="22" y="60"/>
                    </a:lnTo>
                    <a:lnTo>
                      <a:pt x="16" y="54"/>
                    </a:lnTo>
                    <a:lnTo>
                      <a:pt x="16" y="49"/>
                    </a:lnTo>
                    <a:lnTo>
                      <a:pt x="18" y="49"/>
                    </a:lnTo>
                    <a:lnTo>
                      <a:pt x="19" y="47"/>
                    </a:lnTo>
                    <a:lnTo>
                      <a:pt x="19" y="46"/>
                    </a:lnTo>
                    <a:lnTo>
                      <a:pt x="21" y="46"/>
                    </a:lnTo>
                    <a:lnTo>
                      <a:pt x="22" y="45"/>
                    </a:lnTo>
                    <a:lnTo>
                      <a:pt x="21" y="40"/>
                    </a:lnTo>
                    <a:lnTo>
                      <a:pt x="21" y="38"/>
                    </a:lnTo>
                    <a:lnTo>
                      <a:pt x="19" y="36"/>
                    </a:lnTo>
                    <a:lnTo>
                      <a:pt x="9" y="29"/>
                    </a:lnTo>
                    <a:lnTo>
                      <a:pt x="2" y="19"/>
                    </a:lnTo>
                    <a:lnTo>
                      <a:pt x="2" y="1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58" name="Line 1894">
                <a:extLst>
                  <a:ext uri="{FF2B5EF4-FFF2-40B4-BE49-F238E27FC236}">
                    <a16:creationId xmlns:a16="http://schemas.microsoft.com/office/drawing/2014/main" id="{358F09C1-F0F7-013C-3FA5-4DD345330DD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5196" y="2622"/>
                <a:ext cx="3" cy="3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59" name="Freeform 1895">
                <a:extLst>
                  <a:ext uri="{FF2B5EF4-FFF2-40B4-BE49-F238E27FC236}">
                    <a16:creationId xmlns:a16="http://schemas.microsoft.com/office/drawing/2014/main" id="{9F1D07F9-390D-CC72-70E7-CDE55193A7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6" y="2622"/>
                <a:ext cx="3" cy="3"/>
              </a:xfrm>
              <a:custGeom>
                <a:avLst/>
                <a:gdLst>
                  <a:gd name="T0" fmla="*/ 13 w 13"/>
                  <a:gd name="T1" fmla="*/ 0 h 10"/>
                  <a:gd name="T2" fmla="*/ 4 w 13"/>
                  <a:gd name="T3" fmla="*/ 6 h 10"/>
                  <a:gd name="T4" fmla="*/ 0 w 13"/>
                  <a:gd name="T5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3" h="10">
                    <a:moveTo>
                      <a:pt x="13" y="0"/>
                    </a:moveTo>
                    <a:lnTo>
                      <a:pt x="4" y="6"/>
                    </a:lnTo>
                    <a:lnTo>
                      <a:pt x="0" y="1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60" name="Freeform 1896">
                <a:extLst>
                  <a:ext uri="{FF2B5EF4-FFF2-40B4-BE49-F238E27FC236}">
                    <a16:creationId xmlns:a16="http://schemas.microsoft.com/office/drawing/2014/main" id="{BFFAD865-05DB-23DE-6243-D24B86E00F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3" y="2625"/>
                <a:ext cx="13" cy="24"/>
              </a:xfrm>
              <a:custGeom>
                <a:avLst/>
                <a:gdLst>
                  <a:gd name="T0" fmla="*/ 50 w 50"/>
                  <a:gd name="T1" fmla="*/ 0 h 97"/>
                  <a:gd name="T2" fmla="*/ 39 w 50"/>
                  <a:gd name="T3" fmla="*/ 11 h 97"/>
                  <a:gd name="T4" fmla="*/ 35 w 50"/>
                  <a:gd name="T5" fmla="*/ 23 h 97"/>
                  <a:gd name="T6" fmla="*/ 26 w 50"/>
                  <a:gd name="T7" fmla="*/ 30 h 97"/>
                  <a:gd name="T8" fmla="*/ 25 w 50"/>
                  <a:gd name="T9" fmla="*/ 30 h 97"/>
                  <a:gd name="T10" fmla="*/ 20 w 50"/>
                  <a:gd name="T11" fmla="*/ 34 h 97"/>
                  <a:gd name="T12" fmla="*/ 16 w 50"/>
                  <a:gd name="T13" fmla="*/ 41 h 97"/>
                  <a:gd name="T14" fmla="*/ 11 w 50"/>
                  <a:gd name="T15" fmla="*/ 56 h 97"/>
                  <a:gd name="T16" fmla="*/ 13 w 50"/>
                  <a:gd name="T17" fmla="*/ 66 h 97"/>
                  <a:gd name="T18" fmla="*/ 16 w 50"/>
                  <a:gd name="T19" fmla="*/ 69 h 97"/>
                  <a:gd name="T20" fmla="*/ 18 w 50"/>
                  <a:gd name="T21" fmla="*/ 69 h 97"/>
                  <a:gd name="T22" fmla="*/ 18 w 50"/>
                  <a:gd name="T23" fmla="*/ 75 h 97"/>
                  <a:gd name="T24" fmla="*/ 15 w 50"/>
                  <a:gd name="T25" fmla="*/ 83 h 97"/>
                  <a:gd name="T26" fmla="*/ 15 w 50"/>
                  <a:gd name="T27" fmla="*/ 84 h 97"/>
                  <a:gd name="T28" fmla="*/ 0 w 50"/>
                  <a:gd name="T29" fmla="*/ 97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0" h="97">
                    <a:moveTo>
                      <a:pt x="50" y="0"/>
                    </a:moveTo>
                    <a:lnTo>
                      <a:pt x="39" y="11"/>
                    </a:lnTo>
                    <a:lnTo>
                      <a:pt x="35" y="23"/>
                    </a:lnTo>
                    <a:lnTo>
                      <a:pt x="26" y="30"/>
                    </a:lnTo>
                    <a:lnTo>
                      <a:pt x="25" y="30"/>
                    </a:lnTo>
                    <a:lnTo>
                      <a:pt x="20" y="34"/>
                    </a:lnTo>
                    <a:lnTo>
                      <a:pt x="16" y="41"/>
                    </a:lnTo>
                    <a:lnTo>
                      <a:pt x="11" y="56"/>
                    </a:lnTo>
                    <a:lnTo>
                      <a:pt x="13" y="66"/>
                    </a:lnTo>
                    <a:lnTo>
                      <a:pt x="16" y="69"/>
                    </a:lnTo>
                    <a:lnTo>
                      <a:pt x="18" y="69"/>
                    </a:lnTo>
                    <a:lnTo>
                      <a:pt x="18" y="75"/>
                    </a:lnTo>
                    <a:lnTo>
                      <a:pt x="15" y="83"/>
                    </a:lnTo>
                    <a:lnTo>
                      <a:pt x="15" y="84"/>
                    </a:lnTo>
                    <a:lnTo>
                      <a:pt x="0" y="9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61" name="Freeform 1897">
                <a:extLst>
                  <a:ext uri="{FF2B5EF4-FFF2-40B4-BE49-F238E27FC236}">
                    <a16:creationId xmlns:a16="http://schemas.microsoft.com/office/drawing/2014/main" id="{FE96B5EC-A8AF-2874-436E-E77EF31E45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2" y="2523"/>
                <a:ext cx="34" cy="89"/>
              </a:xfrm>
              <a:custGeom>
                <a:avLst/>
                <a:gdLst>
                  <a:gd name="T0" fmla="*/ 114 w 135"/>
                  <a:gd name="T1" fmla="*/ 1 h 357"/>
                  <a:gd name="T2" fmla="*/ 127 w 135"/>
                  <a:gd name="T3" fmla="*/ 18 h 357"/>
                  <a:gd name="T4" fmla="*/ 125 w 135"/>
                  <a:gd name="T5" fmla="*/ 37 h 357"/>
                  <a:gd name="T6" fmla="*/ 115 w 135"/>
                  <a:gd name="T7" fmla="*/ 71 h 357"/>
                  <a:gd name="T8" fmla="*/ 114 w 135"/>
                  <a:gd name="T9" fmla="*/ 74 h 357"/>
                  <a:gd name="T10" fmla="*/ 108 w 135"/>
                  <a:gd name="T11" fmla="*/ 77 h 357"/>
                  <a:gd name="T12" fmla="*/ 103 w 135"/>
                  <a:gd name="T13" fmla="*/ 78 h 357"/>
                  <a:gd name="T14" fmla="*/ 101 w 135"/>
                  <a:gd name="T15" fmla="*/ 96 h 357"/>
                  <a:gd name="T16" fmla="*/ 100 w 135"/>
                  <a:gd name="T17" fmla="*/ 106 h 357"/>
                  <a:gd name="T18" fmla="*/ 101 w 135"/>
                  <a:gd name="T19" fmla="*/ 117 h 357"/>
                  <a:gd name="T20" fmla="*/ 108 w 135"/>
                  <a:gd name="T21" fmla="*/ 124 h 357"/>
                  <a:gd name="T22" fmla="*/ 110 w 135"/>
                  <a:gd name="T23" fmla="*/ 123 h 357"/>
                  <a:gd name="T24" fmla="*/ 126 w 135"/>
                  <a:gd name="T25" fmla="*/ 107 h 357"/>
                  <a:gd name="T26" fmla="*/ 132 w 135"/>
                  <a:gd name="T27" fmla="*/ 104 h 357"/>
                  <a:gd name="T28" fmla="*/ 135 w 135"/>
                  <a:gd name="T29" fmla="*/ 108 h 357"/>
                  <a:gd name="T30" fmla="*/ 122 w 135"/>
                  <a:gd name="T31" fmla="*/ 128 h 357"/>
                  <a:gd name="T32" fmla="*/ 118 w 135"/>
                  <a:gd name="T33" fmla="*/ 135 h 357"/>
                  <a:gd name="T34" fmla="*/ 105 w 135"/>
                  <a:gd name="T35" fmla="*/ 154 h 357"/>
                  <a:gd name="T36" fmla="*/ 100 w 135"/>
                  <a:gd name="T37" fmla="*/ 152 h 357"/>
                  <a:gd name="T38" fmla="*/ 93 w 135"/>
                  <a:gd name="T39" fmla="*/ 157 h 357"/>
                  <a:gd name="T40" fmla="*/ 91 w 135"/>
                  <a:gd name="T41" fmla="*/ 160 h 357"/>
                  <a:gd name="T42" fmla="*/ 86 w 135"/>
                  <a:gd name="T43" fmla="*/ 159 h 357"/>
                  <a:gd name="T44" fmla="*/ 80 w 135"/>
                  <a:gd name="T45" fmla="*/ 163 h 357"/>
                  <a:gd name="T46" fmla="*/ 75 w 135"/>
                  <a:gd name="T47" fmla="*/ 170 h 357"/>
                  <a:gd name="T48" fmla="*/ 76 w 135"/>
                  <a:gd name="T49" fmla="*/ 183 h 357"/>
                  <a:gd name="T50" fmla="*/ 73 w 135"/>
                  <a:gd name="T51" fmla="*/ 219 h 357"/>
                  <a:gd name="T52" fmla="*/ 72 w 135"/>
                  <a:gd name="T53" fmla="*/ 227 h 357"/>
                  <a:gd name="T54" fmla="*/ 70 w 135"/>
                  <a:gd name="T55" fmla="*/ 233 h 357"/>
                  <a:gd name="T56" fmla="*/ 69 w 135"/>
                  <a:gd name="T57" fmla="*/ 235 h 357"/>
                  <a:gd name="T58" fmla="*/ 76 w 135"/>
                  <a:gd name="T59" fmla="*/ 244 h 357"/>
                  <a:gd name="T60" fmla="*/ 73 w 135"/>
                  <a:gd name="T61" fmla="*/ 261 h 357"/>
                  <a:gd name="T62" fmla="*/ 72 w 135"/>
                  <a:gd name="T63" fmla="*/ 262 h 357"/>
                  <a:gd name="T64" fmla="*/ 63 w 135"/>
                  <a:gd name="T65" fmla="*/ 275 h 357"/>
                  <a:gd name="T66" fmla="*/ 62 w 135"/>
                  <a:gd name="T67" fmla="*/ 282 h 357"/>
                  <a:gd name="T68" fmla="*/ 48 w 135"/>
                  <a:gd name="T69" fmla="*/ 304 h 357"/>
                  <a:gd name="T70" fmla="*/ 29 w 135"/>
                  <a:gd name="T71" fmla="*/ 301 h 357"/>
                  <a:gd name="T72" fmla="*/ 26 w 135"/>
                  <a:gd name="T73" fmla="*/ 321 h 357"/>
                  <a:gd name="T74" fmla="*/ 15 w 135"/>
                  <a:gd name="T75" fmla="*/ 326 h 357"/>
                  <a:gd name="T76" fmla="*/ 7 w 135"/>
                  <a:gd name="T77" fmla="*/ 339 h 357"/>
                  <a:gd name="T78" fmla="*/ 2 w 135"/>
                  <a:gd name="T79" fmla="*/ 353 h 357"/>
                  <a:gd name="T80" fmla="*/ 0 w 135"/>
                  <a:gd name="T81" fmla="*/ 357 h 3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35" h="357">
                    <a:moveTo>
                      <a:pt x="112" y="0"/>
                    </a:moveTo>
                    <a:lnTo>
                      <a:pt x="114" y="1"/>
                    </a:lnTo>
                    <a:lnTo>
                      <a:pt x="126" y="18"/>
                    </a:lnTo>
                    <a:lnTo>
                      <a:pt x="127" y="18"/>
                    </a:lnTo>
                    <a:lnTo>
                      <a:pt x="127" y="22"/>
                    </a:lnTo>
                    <a:lnTo>
                      <a:pt x="125" y="37"/>
                    </a:lnTo>
                    <a:lnTo>
                      <a:pt x="125" y="41"/>
                    </a:lnTo>
                    <a:lnTo>
                      <a:pt x="115" y="71"/>
                    </a:lnTo>
                    <a:lnTo>
                      <a:pt x="114" y="72"/>
                    </a:lnTo>
                    <a:lnTo>
                      <a:pt x="114" y="74"/>
                    </a:lnTo>
                    <a:lnTo>
                      <a:pt x="110" y="77"/>
                    </a:lnTo>
                    <a:lnTo>
                      <a:pt x="108" y="77"/>
                    </a:lnTo>
                    <a:lnTo>
                      <a:pt x="107" y="78"/>
                    </a:lnTo>
                    <a:lnTo>
                      <a:pt x="103" y="78"/>
                    </a:lnTo>
                    <a:lnTo>
                      <a:pt x="103" y="86"/>
                    </a:lnTo>
                    <a:lnTo>
                      <a:pt x="101" y="96"/>
                    </a:lnTo>
                    <a:lnTo>
                      <a:pt x="101" y="100"/>
                    </a:lnTo>
                    <a:lnTo>
                      <a:pt x="100" y="106"/>
                    </a:lnTo>
                    <a:lnTo>
                      <a:pt x="101" y="111"/>
                    </a:lnTo>
                    <a:lnTo>
                      <a:pt x="101" y="117"/>
                    </a:lnTo>
                    <a:lnTo>
                      <a:pt x="103" y="124"/>
                    </a:lnTo>
                    <a:lnTo>
                      <a:pt x="108" y="124"/>
                    </a:lnTo>
                    <a:lnTo>
                      <a:pt x="108" y="123"/>
                    </a:lnTo>
                    <a:lnTo>
                      <a:pt x="110" y="123"/>
                    </a:lnTo>
                    <a:lnTo>
                      <a:pt x="125" y="110"/>
                    </a:lnTo>
                    <a:lnTo>
                      <a:pt x="126" y="107"/>
                    </a:lnTo>
                    <a:lnTo>
                      <a:pt x="127" y="107"/>
                    </a:lnTo>
                    <a:lnTo>
                      <a:pt x="132" y="104"/>
                    </a:lnTo>
                    <a:lnTo>
                      <a:pt x="135" y="107"/>
                    </a:lnTo>
                    <a:lnTo>
                      <a:pt x="135" y="108"/>
                    </a:lnTo>
                    <a:lnTo>
                      <a:pt x="126" y="124"/>
                    </a:lnTo>
                    <a:lnTo>
                      <a:pt x="122" y="128"/>
                    </a:lnTo>
                    <a:lnTo>
                      <a:pt x="118" y="134"/>
                    </a:lnTo>
                    <a:lnTo>
                      <a:pt x="118" y="135"/>
                    </a:lnTo>
                    <a:lnTo>
                      <a:pt x="111" y="154"/>
                    </a:lnTo>
                    <a:lnTo>
                      <a:pt x="105" y="154"/>
                    </a:lnTo>
                    <a:lnTo>
                      <a:pt x="101" y="153"/>
                    </a:lnTo>
                    <a:lnTo>
                      <a:pt x="100" y="152"/>
                    </a:lnTo>
                    <a:lnTo>
                      <a:pt x="94" y="157"/>
                    </a:lnTo>
                    <a:lnTo>
                      <a:pt x="93" y="157"/>
                    </a:lnTo>
                    <a:lnTo>
                      <a:pt x="93" y="159"/>
                    </a:lnTo>
                    <a:lnTo>
                      <a:pt x="91" y="160"/>
                    </a:lnTo>
                    <a:lnTo>
                      <a:pt x="89" y="159"/>
                    </a:lnTo>
                    <a:lnTo>
                      <a:pt x="86" y="159"/>
                    </a:lnTo>
                    <a:lnTo>
                      <a:pt x="83" y="161"/>
                    </a:lnTo>
                    <a:lnTo>
                      <a:pt x="80" y="163"/>
                    </a:lnTo>
                    <a:lnTo>
                      <a:pt x="76" y="167"/>
                    </a:lnTo>
                    <a:lnTo>
                      <a:pt x="75" y="170"/>
                    </a:lnTo>
                    <a:lnTo>
                      <a:pt x="75" y="178"/>
                    </a:lnTo>
                    <a:lnTo>
                      <a:pt x="76" y="183"/>
                    </a:lnTo>
                    <a:lnTo>
                      <a:pt x="76" y="192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2" y="227"/>
                    </a:lnTo>
                    <a:lnTo>
                      <a:pt x="70" y="230"/>
                    </a:lnTo>
                    <a:lnTo>
                      <a:pt x="70" y="233"/>
                    </a:lnTo>
                    <a:lnTo>
                      <a:pt x="69" y="233"/>
                    </a:lnTo>
                    <a:lnTo>
                      <a:pt x="69" y="235"/>
                    </a:lnTo>
                    <a:lnTo>
                      <a:pt x="70" y="238"/>
                    </a:lnTo>
                    <a:lnTo>
                      <a:pt x="76" y="244"/>
                    </a:lnTo>
                    <a:lnTo>
                      <a:pt x="76" y="250"/>
                    </a:lnTo>
                    <a:lnTo>
                      <a:pt x="73" y="261"/>
                    </a:lnTo>
                    <a:lnTo>
                      <a:pt x="72" y="261"/>
                    </a:lnTo>
                    <a:lnTo>
                      <a:pt x="72" y="262"/>
                    </a:lnTo>
                    <a:lnTo>
                      <a:pt x="69" y="265"/>
                    </a:lnTo>
                    <a:lnTo>
                      <a:pt x="63" y="275"/>
                    </a:lnTo>
                    <a:lnTo>
                      <a:pt x="62" y="276"/>
                    </a:lnTo>
                    <a:lnTo>
                      <a:pt x="62" y="282"/>
                    </a:lnTo>
                    <a:lnTo>
                      <a:pt x="51" y="301"/>
                    </a:lnTo>
                    <a:lnTo>
                      <a:pt x="48" y="304"/>
                    </a:lnTo>
                    <a:lnTo>
                      <a:pt x="44" y="300"/>
                    </a:lnTo>
                    <a:lnTo>
                      <a:pt x="29" y="301"/>
                    </a:lnTo>
                    <a:lnTo>
                      <a:pt x="26" y="305"/>
                    </a:lnTo>
                    <a:lnTo>
                      <a:pt x="26" y="321"/>
                    </a:lnTo>
                    <a:lnTo>
                      <a:pt x="20" y="326"/>
                    </a:lnTo>
                    <a:lnTo>
                      <a:pt x="15" y="326"/>
                    </a:lnTo>
                    <a:lnTo>
                      <a:pt x="12" y="329"/>
                    </a:lnTo>
                    <a:lnTo>
                      <a:pt x="7" y="339"/>
                    </a:lnTo>
                    <a:lnTo>
                      <a:pt x="5" y="350"/>
                    </a:lnTo>
                    <a:lnTo>
                      <a:pt x="2" y="353"/>
                    </a:lnTo>
                    <a:lnTo>
                      <a:pt x="2" y="356"/>
                    </a:lnTo>
                    <a:lnTo>
                      <a:pt x="0" y="35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62" name="Freeform 1898">
                <a:extLst>
                  <a:ext uri="{FF2B5EF4-FFF2-40B4-BE49-F238E27FC236}">
                    <a16:creationId xmlns:a16="http://schemas.microsoft.com/office/drawing/2014/main" id="{DE832E04-63F3-A623-98DA-054C775454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8" y="2594"/>
                <a:ext cx="34" cy="18"/>
              </a:xfrm>
              <a:custGeom>
                <a:avLst/>
                <a:gdLst>
                  <a:gd name="T0" fmla="*/ 135 w 135"/>
                  <a:gd name="T1" fmla="*/ 71 h 71"/>
                  <a:gd name="T2" fmla="*/ 134 w 135"/>
                  <a:gd name="T3" fmla="*/ 70 h 71"/>
                  <a:gd name="T4" fmla="*/ 134 w 135"/>
                  <a:gd name="T5" fmla="*/ 60 h 71"/>
                  <a:gd name="T6" fmla="*/ 112 w 135"/>
                  <a:gd name="T7" fmla="*/ 56 h 71"/>
                  <a:gd name="T8" fmla="*/ 101 w 135"/>
                  <a:gd name="T9" fmla="*/ 57 h 71"/>
                  <a:gd name="T10" fmla="*/ 99 w 135"/>
                  <a:gd name="T11" fmla="*/ 57 h 71"/>
                  <a:gd name="T12" fmla="*/ 95 w 135"/>
                  <a:gd name="T13" fmla="*/ 56 h 71"/>
                  <a:gd name="T14" fmla="*/ 84 w 135"/>
                  <a:gd name="T15" fmla="*/ 49 h 71"/>
                  <a:gd name="T16" fmla="*/ 81 w 135"/>
                  <a:gd name="T17" fmla="*/ 46 h 71"/>
                  <a:gd name="T18" fmla="*/ 77 w 135"/>
                  <a:gd name="T19" fmla="*/ 43 h 71"/>
                  <a:gd name="T20" fmla="*/ 74 w 135"/>
                  <a:gd name="T21" fmla="*/ 40 h 71"/>
                  <a:gd name="T22" fmla="*/ 68 w 135"/>
                  <a:gd name="T23" fmla="*/ 38 h 71"/>
                  <a:gd name="T24" fmla="*/ 51 w 135"/>
                  <a:gd name="T25" fmla="*/ 39 h 71"/>
                  <a:gd name="T26" fmla="*/ 48 w 135"/>
                  <a:gd name="T27" fmla="*/ 39 h 71"/>
                  <a:gd name="T28" fmla="*/ 44 w 135"/>
                  <a:gd name="T29" fmla="*/ 42 h 71"/>
                  <a:gd name="T30" fmla="*/ 42 w 135"/>
                  <a:gd name="T31" fmla="*/ 42 h 71"/>
                  <a:gd name="T32" fmla="*/ 42 w 135"/>
                  <a:gd name="T33" fmla="*/ 39 h 71"/>
                  <a:gd name="T34" fmla="*/ 45 w 135"/>
                  <a:gd name="T35" fmla="*/ 32 h 71"/>
                  <a:gd name="T36" fmla="*/ 51 w 135"/>
                  <a:gd name="T37" fmla="*/ 24 h 71"/>
                  <a:gd name="T38" fmla="*/ 49 w 135"/>
                  <a:gd name="T39" fmla="*/ 19 h 71"/>
                  <a:gd name="T40" fmla="*/ 46 w 135"/>
                  <a:gd name="T41" fmla="*/ 17 h 71"/>
                  <a:gd name="T42" fmla="*/ 44 w 135"/>
                  <a:gd name="T43" fmla="*/ 8 h 71"/>
                  <a:gd name="T44" fmla="*/ 41 w 135"/>
                  <a:gd name="T45" fmla="*/ 4 h 71"/>
                  <a:gd name="T46" fmla="*/ 37 w 135"/>
                  <a:gd name="T47" fmla="*/ 0 h 71"/>
                  <a:gd name="T48" fmla="*/ 25 w 135"/>
                  <a:gd name="T49" fmla="*/ 5 h 71"/>
                  <a:gd name="T50" fmla="*/ 24 w 135"/>
                  <a:gd name="T51" fmla="*/ 5 h 71"/>
                  <a:gd name="T52" fmla="*/ 21 w 135"/>
                  <a:gd name="T53" fmla="*/ 1 h 71"/>
                  <a:gd name="T54" fmla="*/ 20 w 135"/>
                  <a:gd name="T55" fmla="*/ 0 h 71"/>
                  <a:gd name="T56" fmla="*/ 15 w 135"/>
                  <a:gd name="T57" fmla="*/ 8 h 71"/>
                  <a:gd name="T58" fmla="*/ 14 w 135"/>
                  <a:gd name="T59" fmla="*/ 12 h 71"/>
                  <a:gd name="T60" fmla="*/ 11 w 135"/>
                  <a:gd name="T61" fmla="*/ 17 h 71"/>
                  <a:gd name="T62" fmla="*/ 1 w 135"/>
                  <a:gd name="T63" fmla="*/ 24 h 71"/>
                  <a:gd name="T64" fmla="*/ 0 w 135"/>
                  <a:gd name="T65" fmla="*/ 24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35" h="71">
                    <a:moveTo>
                      <a:pt x="135" y="71"/>
                    </a:moveTo>
                    <a:lnTo>
                      <a:pt x="134" y="70"/>
                    </a:lnTo>
                    <a:lnTo>
                      <a:pt x="134" y="60"/>
                    </a:lnTo>
                    <a:lnTo>
                      <a:pt x="112" y="56"/>
                    </a:lnTo>
                    <a:lnTo>
                      <a:pt x="101" y="57"/>
                    </a:lnTo>
                    <a:lnTo>
                      <a:pt x="99" y="57"/>
                    </a:lnTo>
                    <a:lnTo>
                      <a:pt x="95" y="56"/>
                    </a:lnTo>
                    <a:lnTo>
                      <a:pt x="84" y="49"/>
                    </a:lnTo>
                    <a:lnTo>
                      <a:pt x="81" y="46"/>
                    </a:lnTo>
                    <a:lnTo>
                      <a:pt x="77" y="43"/>
                    </a:lnTo>
                    <a:lnTo>
                      <a:pt x="74" y="40"/>
                    </a:lnTo>
                    <a:lnTo>
                      <a:pt x="68" y="38"/>
                    </a:lnTo>
                    <a:lnTo>
                      <a:pt x="51" y="39"/>
                    </a:lnTo>
                    <a:lnTo>
                      <a:pt x="48" y="39"/>
                    </a:lnTo>
                    <a:lnTo>
                      <a:pt x="44" y="42"/>
                    </a:lnTo>
                    <a:lnTo>
                      <a:pt x="42" y="42"/>
                    </a:lnTo>
                    <a:lnTo>
                      <a:pt x="42" y="39"/>
                    </a:lnTo>
                    <a:lnTo>
                      <a:pt x="45" y="32"/>
                    </a:lnTo>
                    <a:lnTo>
                      <a:pt x="51" y="24"/>
                    </a:lnTo>
                    <a:lnTo>
                      <a:pt x="49" y="19"/>
                    </a:lnTo>
                    <a:lnTo>
                      <a:pt x="46" y="17"/>
                    </a:lnTo>
                    <a:lnTo>
                      <a:pt x="44" y="8"/>
                    </a:lnTo>
                    <a:lnTo>
                      <a:pt x="41" y="4"/>
                    </a:lnTo>
                    <a:lnTo>
                      <a:pt x="37" y="0"/>
                    </a:lnTo>
                    <a:lnTo>
                      <a:pt x="25" y="5"/>
                    </a:lnTo>
                    <a:lnTo>
                      <a:pt x="24" y="5"/>
                    </a:lnTo>
                    <a:lnTo>
                      <a:pt x="21" y="1"/>
                    </a:lnTo>
                    <a:lnTo>
                      <a:pt x="20" y="0"/>
                    </a:lnTo>
                    <a:lnTo>
                      <a:pt x="15" y="8"/>
                    </a:lnTo>
                    <a:lnTo>
                      <a:pt x="14" y="12"/>
                    </a:lnTo>
                    <a:lnTo>
                      <a:pt x="11" y="17"/>
                    </a:lnTo>
                    <a:lnTo>
                      <a:pt x="1" y="24"/>
                    </a:lnTo>
                    <a:lnTo>
                      <a:pt x="0" y="2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63" name="Freeform 1899">
                <a:extLst>
                  <a:ext uri="{FF2B5EF4-FFF2-40B4-BE49-F238E27FC236}">
                    <a16:creationId xmlns:a16="http://schemas.microsoft.com/office/drawing/2014/main" id="{1146EB94-040B-AAB9-BA9E-C5780FBFA7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1" y="2612"/>
                <a:ext cx="35" cy="82"/>
              </a:xfrm>
              <a:custGeom>
                <a:avLst/>
                <a:gdLst>
                  <a:gd name="T0" fmla="*/ 43 w 138"/>
                  <a:gd name="T1" fmla="*/ 0 h 329"/>
                  <a:gd name="T2" fmla="*/ 35 w 138"/>
                  <a:gd name="T3" fmla="*/ 22 h 329"/>
                  <a:gd name="T4" fmla="*/ 25 w 138"/>
                  <a:gd name="T5" fmla="*/ 34 h 329"/>
                  <a:gd name="T6" fmla="*/ 24 w 138"/>
                  <a:gd name="T7" fmla="*/ 35 h 329"/>
                  <a:gd name="T8" fmla="*/ 10 w 138"/>
                  <a:gd name="T9" fmla="*/ 56 h 329"/>
                  <a:gd name="T10" fmla="*/ 3 w 138"/>
                  <a:gd name="T11" fmla="*/ 73 h 329"/>
                  <a:gd name="T12" fmla="*/ 17 w 138"/>
                  <a:gd name="T13" fmla="*/ 89 h 329"/>
                  <a:gd name="T14" fmla="*/ 18 w 138"/>
                  <a:gd name="T15" fmla="*/ 92 h 329"/>
                  <a:gd name="T16" fmla="*/ 28 w 138"/>
                  <a:gd name="T17" fmla="*/ 106 h 329"/>
                  <a:gd name="T18" fmla="*/ 37 w 138"/>
                  <a:gd name="T19" fmla="*/ 119 h 329"/>
                  <a:gd name="T20" fmla="*/ 50 w 138"/>
                  <a:gd name="T21" fmla="*/ 130 h 329"/>
                  <a:gd name="T22" fmla="*/ 56 w 138"/>
                  <a:gd name="T23" fmla="*/ 137 h 329"/>
                  <a:gd name="T24" fmla="*/ 59 w 138"/>
                  <a:gd name="T25" fmla="*/ 134 h 329"/>
                  <a:gd name="T26" fmla="*/ 73 w 138"/>
                  <a:gd name="T27" fmla="*/ 113 h 329"/>
                  <a:gd name="T28" fmla="*/ 78 w 138"/>
                  <a:gd name="T29" fmla="*/ 108 h 329"/>
                  <a:gd name="T30" fmla="*/ 81 w 138"/>
                  <a:gd name="T31" fmla="*/ 106 h 329"/>
                  <a:gd name="T32" fmla="*/ 103 w 138"/>
                  <a:gd name="T33" fmla="*/ 133 h 329"/>
                  <a:gd name="T34" fmla="*/ 106 w 138"/>
                  <a:gd name="T35" fmla="*/ 134 h 329"/>
                  <a:gd name="T36" fmla="*/ 99 w 138"/>
                  <a:gd name="T37" fmla="*/ 135 h 329"/>
                  <a:gd name="T38" fmla="*/ 89 w 138"/>
                  <a:gd name="T39" fmla="*/ 151 h 329"/>
                  <a:gd name="T40" fmla="*/ 87 w 138"/>
                  <a:gd name="T41" fmla="*/ 163 h 329"/>
                  <a:gd name="T42" fmla="*/ 84 w 138"/>
                  <a:gd name="T43" fmla="*/ 183 h 329"/>
                  <a:gd name="T44" fmla="*/ 74 w 138"/>
                  <a:gd name="T45" fmla="*/ 190 h 329"/>
                  <a:gd name="T46" fmla="*/ 73 w 138"/>
                  <a:gd name="T47" fmla="*/ 192 h 329"/>
                  <a:gd name="T48" fmla="*/ 71 w 138"/>
                  <a:gd name="T49" fmla="*/ 190 h 329"/>
                  <a:gd name="T50" fmla="*/ 67 w 138"/>
                  <a:gd name="T51" fmla="*/ 197 h 329"/>
                  <a:gd name="T52" fmla="*/ 66 w 138"/>
                  <a:gd name="T53" fmla="*/ 198 h 329"/>
                  <a:gd name="T54" fmla="*/ 43 w 138"/>
                  <a:gd name="T55" fmla="*/ 208 h 329"/>
                  <a:gd name="T56" fmla="*/ 37 w 138"/>
                  <a:gd name="T57" fmla="*/ 207 h 329"/>
                  <a:gd name="T58" fmla="*/ 35 w 138"/>
                  <a:gd name="T59" fmla="*/ 214 h 329"/>
                  <a:gd name="T60" fmla="*/ 36 w 138"/>
                  <a:gd name="T61" fmla="*/ 222 h 329"/>
                  <a:gd name="T62" fmla="*/ 40 w 138"/>
                  <a:gd name="T63" fmla="*/ 228 h 329"/>
                  <a:gd name="T64" fmla="*/ 50 w 138"/>
                  <a:gd name="T65" fmla="*/ 236 h 329"/>
                  <a:gd name="T66" fmla="*/ 53 w 138"/>
                  <a:gd name="T67" fmla="*/ 250 h 329"/>
                  <a:gd name="T68" fmla="*/ 57 w 138"/>
                  <a:gd name="T69" fmla="*/ 257 h 329"/>
                  <a:gd name="T70" fmla="*/ 60 w 138"/>
                  <a:gd name="T71" fmla="*/ 254 h 329"/>
                  <a:gd name="T72" fmla="*/ 88 w 138"/>
                  <a:gd name="T73" fmla="*/ 269 h 329"/>
                  <a:gd name="T74" fmla="*/ 103 w 138"/>
                  <a:gd name="T75" fmla="*/ 272 h 329"/>
                  <a:gd name="T76" fmla="*/ 113 w 138"/>
                  <a:gd name="T77" fmla="*/ 279 h 329"/>
                  <a:gd name="T78" fmla="*/ 117 w 138"/>
                  <a:gd name="T79" fmla="*/ 285 h 329"/>
                  <a:gd name="T80" fmla="*/ 124 w 138"/>
                  <a:gd name="T81" fmla="*/ 283 h 329"/>
                  <a:gd name="T82" fmla="*/ 128 w 138"/>
                  <a:gd name="T83" fmla="*/ 281 h 329"/>
                  <a:gd name="T84" fmla="*/ 131 w 138"/>
                  <a:gd name="T85" fmla="*/ 279 h 329"/>
                  <a:gd name="T86" fmla="*/ 130 w 138"/>
                  <a:gd name="T87" fmla="*/ 296 h 329"/>
                  <a:gd name="T88" fmla="*/ 133 w 138"/>
                  <a:gd name="T89" fmla="*/ 319 h 329"/>
                  <a:gd name="T90" fmla="*/ 130 w 138"/>
                  <a:gd name="T91" fmla="*/ 323 h 329"/>
                  <a:gd name="T92" fmla="*/ 135 w 138"/>
                  <a:gd name="T93" fmla="*/ 328 h 329"/>
                  <a:gd name="T94" fmla="*/ 138 w 138"/>
                  <a:gd name="T95" fmla="*/ 328 h 3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38" h="329">
                    <a:moveTo>
                      <a:pt x="44" y="0"/>
                    </a:moveTo>
                    <a:lnTo>
                      <a:pt x="43" y="0"/>
                    </a:lnTo>
                    <a:lnTo>
                      <a:pt x="43" y="3"/>
                    </a:lnTo>
                    <a:lnTo>
                      <a:pt x="35" y="22"/>
                    </a:lnTo>
                    <a:lnTo>
                      <a:pt x="28" y="28"/>
                    </a:lnTo>
                    <a:lnTo>
                      <a:pt x="25" y="34"/>
                    </a:lnTo>
                    <a:lnTo>
                      <a:pt x="25" y="35"/>
                    </a:lnTo>
                    <a:lnTo>
                      <a:pt x="24" y="35"/>
                    </a:lnTo>
                    <a:lnTo>
                      <a:pt x="24" y="36"/>
                    </a:lnTo>
                    <a:lnTo>
                      <a:pt x="10" y="56"/>
                    </a:lnTo>
                    <a:lnTo>
                      <a:pt x="0" y="68"/>
                    </a:lnTo>
                    <a:lnTo>
                      <a:pt x="3" y="73"/>
                    </a:lnTo>
                    <a:lnTo>
                      <a:pt x="15" y="88"/>
                    </a:lnTo>
                    <a:lnTo>
                      <a:pt x="17" y="89"/>
                    </a:lnTo>
                    <a:lnTo>
                      <a:pt x="17" y="91"/>
                    </a:lnTo>
                    <a:lnTo>
                      <a:pt x="18" y="92"/>
                    </a:lnTo>
                    <a:lnTo>
                      <a:pt x="20" y="95"/>
                    </a:lnTo>
                    <a:lnTo>
                      <a:pt x="28" y="106"/>
                    </a:lnTo>
                    <a:lnTo>
                      <a:pt x="33" y="116"/>
                    </a:lnTo>
                    <a:lnTo>
                      <a:pt x="37" y="119"/>
                    </a:lnTo>
                    <a:lnTo>
                      <a:pt x="40" y="122"/>
                    </a:lnTo>
                    <a:lnTo>
                      <a:pt x="50" y="130"/>
                    </a:lnTo>
                    <a:lnTo>
                      <a:pt x="56" y="135"/>
                    </a:lnTo>
                    <a:lnTo>
                      <a:pt x="56" y="137"/>
                    </a:lnTo>
                    <a:lnTo>
                      <a:pt x="59" y="135"/>
                    </a:lnTo>
                    <a:lnTo>
                      <a:pt x="59" y="134"/>
                    </a:lnTo>
                    <a:lnTo>
                      <a:pt x="68" y="118"/>
                    </a:lnTo>
                    <a:lnTo>
                      <a:pt x="73" y="113"/>
                    </a:lnTo>
                    <a:lnTo>
                      <a:pt x="75" y="112"/>
                    </a:lnTo>
                    <a:lnTo>
                      <a:pt x="78" y="108"/>
                    </a:lnTo>
                    <a:lnTo>
                      <a:pt x="80" y="108"/>
                    </a:lnTo>
                    <a:lnTo>
                      <a:pt x="81" y="106"/>
                    </a:lnTo>
                    <a:lnTo>
                      <a:pt x="103" y="131"/>
                    </a:lnTo>
                    <a:lnTo>
                      <a:pt x="103" y="133"/>
                    </a:lnTo>
                    <a:lnTo>
                      <a:pt x="104" y="133"/>
                    </a:lnTo>
                    <a:lnTo>
                      <a:pt x="106" y="134"/>
                    </a:lnTo>
                    <a:lnTo>
                      <a:pt x="102" y="134"/>
                    </a:lnTo>
                    <a:lnTo>
                      <a:pt x="99" y="135"/>
                    </a:lnTo>
                    <a:lnTo>
                      <a:pt x="96" y="137"/>
                    </a:lnTo>
                    <a:lnTo>
                      <a:pt x="89" y="151"/>
                    </a:lnTo>
                    <a:lnTo>
                      <a:pt x="89" y="154"/>
                    </a:lnTo>
                    <a:lnTo>
                      <a:pt x="87" y="163"/>
                    </a:lnTo>
                    <a:lnTo>
                      <a:pt x="85" y="180"/>
                    </a:lnTo>
                    <a:lnTo>
                      <a:pt x="84" y="183"/>
                    </a:lnTo>
                    <a:lnTo>
                      <a:pt x="78" y="189"/>
                    </a:lnTo>
                    <a:lnTo>
                      <a:pt x="74" y="190"/>
                    </a:lnTo>
                    <a:lnTo>
                      <a:pt x="74" y="192"/>
                    </a:lnTo>
                    <a:lnTo>
                      <a:pt x="73" y="192"/>
                    </a:lnTo>
                    <a:lnTo>
                      <a:pt x="73" y="190"/>
                    </a:lnTo>
                    <a:lnTo>
                      <a:pt x="71" y="190"/>
                    </a:lnTo>
                    <a:lnTo>
                      <a:pt x="68" y="194"/>
                    </a:lnTo>
                    <a:lnTo>
                      <a:pt x="67" y="197"/>
                    </a:lnTo>
                    <a:lnTo>
                      <a:pt x="66" y="197"/>
                    </a:lnTo>
                    <a:lnTo>
                      <a:pt x="66" y="198"/>
                    </a:lnTo>
                    <a:lnTo>
                      <a:pt x="51" y="207"/>
                    </a:lnTo>
                    <a:lnTo>
                      <a:pt x="43" y="208"/>
                    </a:lnTo>
                    <a:lnTo>
                      <a:pt x="42" y="207"/>
                    </a:lnTo>
                    <a:lnTo>
                      <a:pt x="37" y="207"/>
                    </a:lnTo>
                    <a:lnTo>
                      <a:pt x="36" y="211"/>
                    </a:lnTo>
                    <a:lnTo>
                      <a:pt x="35" y="214"/>
                    </a:lnTo>
                    <a:lnTo>
                      <a:pt x="35" y="215"/>
                    </a:lnTo>
                    <a:lnTo>
                      <a:pt x="36" y="222"/>
                    </a:lnTo>
                    <a:lnTo>
                      <a:pt x="39" y="225"/>
                    </a:lnTo>
                    <a:lnTo>
                      <a:pt x="40" y="228"/>
                    </a:lnTo>
                    <a:lnTo>
                      <a:pt x="43" y="229"/>
                    </a:lnTo>
                    <a:lnTo>
                      <a:pt x="50" y="236"/>
                    </a:lnTo>
                    <a:lnTo>
                      <a:pt x="53" y="246"/>
                    </a:lnTo>
                    <a:lnTo>
                      <a:pt x="53" y="250"/>
                    </a:lnTo>
                    <a:lnTo>
                      <a:pt x="56" y="256"/>
                    </a:lnTo>
                    <a:lnTo>
                      <a:pt x="57" y="257"/>
                    </a:lnTo>
                    <a:lnTo>
                      <a:pt x="57" y="256"/>
                    </a:lnTo>
                    <a:lnTo>
                      <a:pt x="60" y="254"/>
                    </a:lnTo>
                    <a:lnTo>
                      <a:pt x="73" y="260"/>
                    </a:lnTo>
                    <a:lnTo>
                      <a:pt x="88" y="269"/>
                    </a:lnTo>
                    <a:lnTo>
                      <a:pt x="94" y="269"/>
                    </a:lnTo>
                    <a:lnTo>
                      <a:pt x="103" y="272"/>
                    </a:lnTo>
                    <a:lnTo>
                      <a:pt x="110" y="276"/>
                    </a:lnTo>
                    <a:lnTo>
                      <a:pt x="113" y="279"/>
                    </a:lnTo>
                    <a:lnTo>
                      <a:pt x="114" y="282"/>
                    </a:lnTo>
                    <a:lnTo>
                      <a:pt x="117" y="285"/>
                    </a:lnTo>
                    <a:lnTo>
                      <a:pt x="121" y="285"/>
                    </a:lnTo>
                    <a:lnTo>
                      <a:pt x="124" y="283"/>
                    </a:lnTo>
                    <a:lnTo>
                      <a:pt x="126" y="283"/>
                    </a:lnTo>
                    <a:lnTo>
                      <a:pt x="128" y="281"/>
                    </a:lnTo>
                    <a:lnTo>
                      <a:pt x="130" y="281"/>
                    </a:lnTo>
                    <a:lnTo>
                      <a:pt x="131" y="279"/>
                    </a:lnTo>
                    <a:lnTo>
                      <a:pt x="131" y="283"/>
                    </a:lnTo>
                    <a:lnTo>
                      <a:pt x="130" y="296"/>
                    </a:lnTo>
                    <a:lnTo>
                      <a:pt x="130" y="300"/>
                    </a:lnTo>
                    <a:lnTo>
                      <a:pt x="133" y="319"/>
                    </a:lnTo>
                    <a:lnTo>
                      <a:pt x="130" y="321"/>
                    </a:lnTo>
                    <a:lnTo>
                      <a:pt x="130" y="323"/>
                    </a:lnTo>
                    <a:lnTo>
                      <a:pt x="133" y="328"/>
                    </a:lnTo>
                    <a:lnTo>
                      <a:pt x="135" y="328"/>
                    </a:lnTo>
                    <a:lnTo>
                      <a:pt x="135" y="327"/>
                    </a:lnTo>
                    <a:lnTo>
                      <a:pt x="138" y="328"/>
                    </a:lnTo>
                    <a:lnTo>
                      <a:pt x="138" y="32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64" name="Freeform 1900">
                <a:extLst>
                  <a:ext uri="{FF2B5EF4-FFF2-40B4-BE49-F238E27FC236}">
                    <a16:creationId xmlns:a16="http://schemas.microsoft.com/office/drawing/2014/main" id="{578A9A2F-CA8A-915C-7B37-8221219BB3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4" y="2694"/>
                <a:ext cx="12" cy="23"/>
              </a:xfrm>
              <a:custGeom>
                <a:avLst/>
                <a:gdLst>
                  <a:gd name="T0" fmla="*/ 22 w 47"/>
                  <a:gd name="T1" fmla="*/ 90 h 90"/>
                  <a:gd name="T2" fmla="*/ 0 w 47"/>
                  <a:gd name="T3" fmla="*/ 76 h 90"/>
                  <a:gd name="T4" fmla="*/ 0 w 47"/>
                  <a:gd name="T5" fmla="*/ 75 h 90"/>
                  <a:gd name="T6" fmla="*/ 25 w 47"/>
                  <a:gd name="T7" fmla="*/ 36 h 90"/>
                  <a:gd name="T8" fmla="*/ 25 w 47"/>
                  <a:gd name="T9" fmla="*/ 23 h 90"/>
                  <a:gd name="T10" fmla="*/ 26 w 47"/>
                  <a:gd name="T11" fmla="*/ 19 h 90"/>
                  <a:gd name="T12" fmla="*/ 33 w 47"/>
                  <a:gd name="T13" fmla="*/ 16 h 90"/>
                  <a:gd name="T14" fmla="*/ 39 w 47"/>
                  <a:gd name="T15" fmla="*/ 16 h 90"/>
                  <a:gd name="T16" fmla="*/ 43 w 47"/>
                  <a:gd name="T17" fmla="*/ 10 h 90"/>
                  <a:gd name="T18" fmla="*/ 47 w 47"/>
                  <a:gd name="T19" fmla="*/ 0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7" h="90">
                    <a:moveTo>
                      <a:pt x="22" y="90"/>
                    </a:moveTo>
                    <a:lnTo>
                      <a:pt x="0" y="76"/>
                    </a:lnTo>
                    <a:lnTo>
                      <a:pt x="0" y="75"/>
                    </a:lnTo>
                    <a:lnTo>
                      <a:pt x="25" y="36"/>
                    </a:lnTo>
                    <a:lnTo>
                      <a:pt x="25" y="23"/>
                    </a:lnTo>
                    <a:lnTo>
                      <a:pt x="26" y="19"/>
                    </a:lnTo>
                    <a:lnTo>
                      <a:pt x="33" y="16"/>
                    </a:lnTo>
                    <a:lnTo>
                      <a:pt x="39" y="16"/>
                    </a:lnTo>
                    <a:lnTo>
                      <a:pt x="43" y="10"/>
                    </a:lnTo>
                    <a:lnTo>
                      <a:pt x="47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65" name="Freeform 1901">
                <a:extLst>
                  <a:ext uri="{FF2B5EF4-FFF2-40B4-BE49-F238E27FC236}">
                    <a16:creationId xmlns:a16="http://schemas.microsoft.com/office/drawing/2014/main" id="{0AFA4801-9AC5-5641-E643-D5D61D2D53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7" y="2716"/>
                <a:ext cx="52" cy="24"/>
              </a:xfrm>
              <a:custGeom>
                <a:avLst/>
                <a:gdLst>
                  <a:gd name="T0" fmla="*/ 207 w 207"/>
                  <a:gd name="T1" fmla="*/ 3 h 94"/>
                  <a:gd name="T2" fmla="*/ 201 w 207"/>
                  <a:gd name="T3" fmla="*/ 11 h 94"/>
                  <a:gd name="T4" fmla="*/ 183 w 207"/>
                  <a:gd name="T5" fmla="*/ 16 h 94"/>
                  <a:gd name="T6" fmla="*/ 178 w 207"/>
                  <a:gd name="T7" fmla="*/ 31 h 94"/>
                  <a:gd name="T8" fmla="*/ 176 w 207"/>
                  <a:gd name="T9" fmla="*/ 49 h 94"/>
                  <a:gd name="T10" fmla="*/ 176 w 207"/>
                  <a:gd name="T11" fmla="*/ 50 h 94"/>
                  <a:gd name="T12" fmla="*/ 172 w 207"/>
                  <a:gd name="T13" fmla="*/ 55 h 94"/>
                  <a:gd name="T14" fmla="*/ 167 w 207"/>
                  <a:gd name="T15" fmla="*/ 59 h 94"/>
                  <a:gd name="T16" fmla="*/ 167 w 207"/>
                  <a:gd name="T17" fmla="*/ 60 h 94"/>
                  <a:gd name="T18" fmla="*/ 165 w 207"/>
                  <a:gd name="T19" fmla="*/ 60 h 94"/>
                  <a:gd name="T20" fmla="*/ 162 w 207"/>
                  <a:gd name="T21" fmla="*/ 57 h 94"/>
                  <a:gd name="T22" fmla="*/ 150 w 207"/>
                  <a:gd name="T23" fmla="*/ 38 h 94"/>
                  <a:gd name="T24" fmla="*/ 148 w 207"/>
                  <a:gd name="T25" fmla="*/ 37 h 94"/>
                  <a:gd name="T26" fmla="*/ 143 w 207"/>
                  <a:gd name="T27" fmla="*/ 32 h 94"/>
                  <a:gd name="T28" fmla="*/ 141 w 207"/>
                  <a:gd name="T29" fmla="*/ 31 h 94"/>
                  <a:gd name="T30" fmla="*/ 138 w 207"/>
                  <a:gd name="T31" fmla="*/ 17 h 94"/>
                  <a:gd name="T32" fmla="*/ 133 w 207"/>
                  <a:gd name="T33" fmla="*/ 11 h 94"/>
                  <a:gd name="T34" fmla="*/ 129 w 207"/>
                  <a:gd name="T35" fmla="*/ 11 h 94"/>
                  <a:gd name="T36" fmla="*/ 126 w 207"/>
                  <a:gd name="T37" fmla="*/ 13 h 94"/>
                  <a:gd name="T38" fmla="*/ 100 w 207"/>
                  <a:gd name="T39" fmla="*/ 21 h 94"/>
                  <a:gd name="T40" fmla="*/ 87 w 207"/>
                  <a:gd name="T41" fmla="*/ 16 h 94"/>
                  <a:gd name="T42" fmla="*/ 74 w 207"/>
                  <a:gd name="T43" fmla="*/ 14 h 94"/>
                  <a:gd name="T44" fmla="*/ 73 w 207"/>
                  <a:gd name="T45" fmla="*/ 14 h 94"/>
                  <a:gd name="T46" fmla="*/ 54 w 207"/>
                  <a:gd name="T47" fmla="*/ 2 h 94"/>
                  <a:gd name="T48" fmla="*/ 52 w 207"/>
                  <a:gd name="T49" fmla="*/ 0 h 94"/>
                  <a:gd name="T50" fmla="*/ 52 w 207"/>
                  <a:gd name="T51" fmla="*/ 2 h 94"/>
                  <a:gd name="T52" fmla="*/ 56 w 207"/>
                  <a:gd name="T53" fmla="*/ 4 h 94"/>
                  <a:gd name="T54" fmla="*/ 58 w 207"/>
                  <a:gd name="T55" fmla="*/ 7 h 94"/>
                  <a:gd name="T56" fmla="*/ 64 w 207"/>
                  <a:gd name="T57" fmla="*/ 14 h 94"/>
                  <a:gd name="T58" fmla="*/ 66 w 207"/>
                  <a:gd name="T59" fmla="*/ 17 h 94"/>
                  <a:gd name="T60" fmla="*/ 66 w 207"/>
                  <a:gd name="T61" fmla="*/ 23 h 94"/>
                  <a:gd name="T62" fmla="*/ 60 w 207"/>
                  <a:gd name="T63" fmla="*/ 30 h 94"/>
                  <a:gd name="T64" fmla="*/ 58 w 207"/>
                  <a:gd name="T65" fmla="*/ 34 h 94"/>
                  <a:gd name="T66" fmla="*/ 58 w 207"/>
                  <a:gd name="T67" fmla="*/ 42 h 94"/>
                  <a:gd name="T68" fmla="*/ 55 w 207"/>
                  <a:gd name="T69" fmla="*/ 50 h 94"/>
                  <a:gd name="T70" fmla="*/ 51 w 207"/>
                  <a:gd name="T71" fmla="*/ 55 h 94"/>
                  <a:gd name="T72" fmla="*/ 49 w 207"/>
                  <a:gd name="T73" fmla="*/ 62 h 94"/>
                  <a:gd name="T74" fmla="*/ 47 w 207"/>
                  <a:gd name="T75" fmla="*/ 67 h 94"/>
                  <a:gd name="T76" fmla="*/ 47 w 207"/>
                  <a:gd name="T77" fmla="*/ 71 h 94"/>
                  <a:gd name="T78" fmla="*/ 44 w 207"/>
                  <a:gd name="T79" fmla="*/ 71 h 94"/>
                  <a:gd name="T80" fmla="*/ 32 w 207"/>
                  <a:gd name="T81" fmla="*/ 78 h 94"/>
                  <a:gd name="T82" fmla="*/ 31 w 207"/>
                  <a:gd name="T83" fmla="*/ 78 h 94"/>
                  <a:gd name="T84" fmla="*/ 30 w 207"/>
                  <a:gd name="T85" fmla="*/ 81 h 94"/>
                  <a:gd name="T86" fmla="*/ 30 w 207"/>
                  <a:gd name="T87" fmla="*/ 83 h 94"/>
                  <a:gd name="T88" fmla="*/ 28 w 207"/>
                  <a:gd name="T89" fmla="*/ 91 h 94"/>
                  <a:gd name="T90" fmla="*/ 24 w 207"/>
                  <a:gd name="T91" fmla="*/ 94 h 94"/>
                  <a:gd name="T92" fmla="*/ 10 w 207"/>
                  <a:gd name="T93" fmla="*/ 94 h 94"/>
                  <a:gd name="T94" fmla="*/ 3 w 207"/>
                  <a:gd name="T95" fmla="*/ 91 h 94"/>
                  <a:gd name="T96" fmla="*/ 0 w 207"/>
                  <a:gd name="T97" fmla="*/ 91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07" h="94">
                    <a:moveTo>
                      <a:pt x="207" y="3"/>
                    </a:moveTo>
                    <a:lnTo>
                      <a:pt x="201" y="11"/>
                    </a:lnTo>
                    <a:lnTo>
                      <a:pt x="183" y="16"/>
                    </a:lnTo>
                    <a:lnTo>
                      <a:pt x="178" y="31"/>
                    </a:lnTo>
                    <a:lnTo>
                      <a:pt x="176" y="49"/>
                    </a:lnTo>
                    <a:lnTo>
                      <a:pt x="176" y="50"/>
                    </a:lnTo>
                    <a:lnTo>
                      <a:pt x="172" y="55"/>
                    </a:lnTo>
                    <a:lnTo>
                      <a:pt x="167" y="59"/>
                    </a:lnTo>
                    <a:lnTo>
                      <a:pt x="167" y="60"/>
                    </a:lnTo>
                    <a:lnTo>
                      <a:pt x="165" y="60"/>
                    </a:lnTo>
                    <a:lnTo>
                      <a:pt x="162" y="57"/>
                    </a:lnTo>
                    <a:lnTo>
                      <a:pt x="150" y="38"/>
                    </a:lnTo>
                    <a:lnTo>
                      <a:pt x="148" y="37"/>
                    </a:lnTo>
                    <a:lnTo>
                      <a:pt x="143" y="32"/>
                    </a:lnTo>
                    <a:lnTo>
                      <a:pt x="141" y="31"/>
                    </a:lnTo>
                    <a:lnTo>
                      <a:pt x="138" y="17"/>
                    </a:lnTo>
                    <a:lnTo>
                      <a:pt x="133" y="11"/>
                    </a:lnTo>
                    <a:lnTo>
                      <a:pt x="129" y="11"/>
                    </a:lnTo>
                    <a:lnTo>
                      <a:pt x="126" y="13"/>
                    </a:lnTo>
                    <a:lnTo>
                      <a:pt x="100" y="21"/>
                    </a:lnTo>
                    <a:lnTo>
                      <a:pt x="87" y="16"/>
                    </a:lnTo>
                    <a:lnTo>
                      <a:pt x="74" y="14"/>
                    </a:lnTo>
                    <a:lnTo>
                      <a:pt x="73" y="14"/>
                    </a:lnTo>
                    <a:lnTo>
                      <a:pt x="54" y="2"/>
                    </a:lnTo>
                    <a:lnTo>
                      <a:pt x="52" y="0"/>
                    </a:lnTo>
                    <a:lnTo>
                      <a:pt x="52" y="2"/>
                    </a:lnTo>
                    <a:lnTo>
                      <a:pt x="56" y="4"/>
                    </a:lnTo>
                    <a:lnTo>
                      <a:pt x="58" y="7"/>
                    </a:lnTo>
                    <a:lnTo>
                      <a:pt x="64" y="14"/>
                    </a:lnTo>
                    <a:lnTo>
                      <a:pt x="66" y="17"/>
                    </a:lnTo>
                    <a:lnTo>
                      <a:pt x="66" y="23"/>
                    </a:lnTo>
                    <a:lnTo>
                      <a:pt x="60" y="30"/>
                    </a:lnTo>
                    <a:lnTo>
                      <a:pt x="58" y="34"/>
                    </a:lnTo>
                    <a:lnTo>
                      <a:pt x="58" y="42"/>
                    </a:lnTo>
                    <a:lnTo>
                      <a:pt x="55" y="50"/>
                    </a:lnTo>
                    <a:lnTo>
                      <a:pt x="51" y="55"/>
                    </a:lnTo>
                    <a:lnTo>
                      <a:pt x="49" y="62"/>
                    </a:lnTo>
                    <a:lnTo>
                      <a:pt x="47" y="67"/>
                    </a:lnTo>
                    <a:lnTo>
                      <a:pt x="47" y="71"/>
                    </a:lnTo>
                    <a:lnTo>
                      <a:pt x="44" y="71"/>
                    </a:lnTo>
                    <a:lnTo>
                      <a:pt x="32" y="78"/>
                    </a:lnTo>
                    <a:lnTo>
                      <a:pt x="31" y="78"/>
                    </a:lnTo>
                    <a:lnTo>
                      <a:pt x="30" y="81"/>
                    </a:lnTo>
                    <a:lnTo>
                      <a:pt x="30" y="83"/>
                    </a:lnTo>
                    <a:lnTo>
                      <a:pt x="28" y="91"/>
                    </a:lnTo>
                    <a:lnTo>
                      <a:pt x="24" y="94"/>
                    </a:lnTo>
                    <a:lnTo>
                      <a:pt x="10" y="94"/>
                    </a:lnTo>
                    <a:lnTo>
                      <a:pt x="3" y="91"/>
                    </a:lnTo>
                    <a:lnTo>
                      <a:pt x="0" y="9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66" name="Freeform 1902">
                <a:extLst>
                  <a:ext uri="{FF2B5EF4-FFF2-40B4-BE49-F238E27FC236}">
                    <a16:creationId xmlns:a16="http://schemas.microsoft.com/office/drawing/2014/main" id="{3CF2CE4E-AFA4-571E-C619-C2C58E1D28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9" y="2713"/>
                <a:ext cx="112" cy="83"/>
              </a:xfrm>
              <a:custGeom>
                <a:avLst/>
                <a:gdLst>
                  <a:gd name="T0" fmla="*/ 443 w 447"/>
                  <a:gd name="T1" fmla="*/ 323 h 334"/>
                  <a:gd name="T2" fmla="*/ 444 w 447"/>
                  <a:gd name="T3" fmla="*/ 316 h 334"/>
                  <a:gd name="T4" fmla="*/ 447 w 447"/>
                  <a:gd name="T5" fmla="*/ 305 h 334"/>
                  <a:gd name="T6" fmla="*/ 437 w 447"/>
                  <a:gd name="T7" fmla="*/ 299 h 334"/>
                  <a:gd name="T8" fmla="*/ 426 w 447"/>
                  <a:gd name="T9" fmla="*/ 298 h 334"/>
                  <a:gd name="T10" fmla="*/ 416 w 447"/>
                  <a:gd name="T11" fmla="*/ 279 h 334"/>
                  <a:gd name="T12" fmla="*/ 413 w 447"/>
                  <a:gd name="T13" fmla="*/ 271 h 334"/>
                  <a:gd name="T14" fmla="*/ 412 w 447"/>
                  <a:gd name="T15" fmla="*/ 270 h 334"/>
                  <a:gd name="T16" fmla="*/ 392 w 447"/>
                  <a:gd name="T17" fmla="*/ 267 h 334"/>
                  <a:gd name="T18" fmla="*/ 380 w 447"/>
                  <a:gd name="T19" fmla="*/ 263 h 334"/>
                  <a:gd name="T20" fmla="*/ 379 w 447"/>
                  <a:gd name="T21" fmla="*/ 261 h 334"/>
                  <a:gd name="T22" fmla="*/ 363 w 447"/>
                  <a:gd name="T23" fmla="*/ 248 h 334"/>
                  <a:gd name="T24" fmla="*/ 332 w 447"/>
                  <a:gd name="T25" fmla="*/ 239 h 334"/>
                  <a:gd name="T26" fmla="*/ 324 w 447"/>
                  <a:gd name="T27" fmla="*/ 210 h 334"/>
                  <a:gd name="T28" fmla="*/ 291 w 447"/>
                  <a:gd name="T29" fmla="*/ 203 h 334"/>
                  <a:gd name="T30" fmla="*/ 286 w 447"/>
                  <a:gd name="T31" fmla="*/ 200 h 334"/>
                  <a:gd name="T32" fmla="*/ 283 w 447"/>
                  <a:gd name="T33" fmla="*/ 201 h 334"/>
                  <a:gd name="T34" fmla="*/ 281 w 447"/>
                  <a:gd name="T35" fmla="*/ 203 h 334"/>
                  <a:gd name="T36" fmla="*/ 249 w 447"/>
                  <a:gd name="T37" fmla="*/ 200 h 334"/>
                  <a:gd name="T38" fmla="*/ 242 w 447"/>
                  <a:gd name="T39" fmla="*/ 197 h 334"/>
                  <a:gd name="T40" fmla="*/ 238 w 447"/>
                  <a:gd name="T41" fmla="*/ 176 h 334"/>
                  <a:gd name="T42" fmla="*/ 229 w 447"/>
                  <a:gd name="T43" fmla="*/ 151 h 334"/>
                  <a:gd name="T44" fmla="*/ 226 w 447"/>
                  <a:gd name="T45" fmla="*/ 140 h 334"/>
                  <a:gd name="T46" fmla="*/ 226 w 447"/>
                  <a:gd name="T47" fmla="*/ 138 h 334"/>
                  <a:gd name="T48" fmla="*/ 225 w 447"/>
                  <a:gd name="T49" fmla="*/ 126 h 334"/>
                  <a:gd name="T50" fmla="*/ 223 w 447"/>
                  <a:gd name="T51" fmla="*/ 123 h 334"/>
                  <a:gd name="T52" fmla="*/ 209 w 447"/>
                  <a:gd name="T53" fmla="*/ 118 h 334"/>
                  <a:gd name="T54" fmla="*/ 205 w 447"/>
                  <a:gd name="T55" fmla="*/ 111 h 334"/>
                  <a:gd name="T56" fmla="*/ 198 w 447"/>
                  <a:gd name="T57" fmla="*/ 90 h 334"/>
                  <a:gd name="T58" fmla="*/ 182 w 447"/>
                  <a:gd name="T59" fmla="*/ 85 h 334"/>
                  <a:gd name="T60" fmla="*/ 180 w 447"/>
                  <a:gd name="T61" fmla="*/ 73 h 334"/>
                  <a:gd name="T62" fmla="*/ 163 w 447"/>
                  <a:gd name="T63" fmla="*/ 63 h 334"/>
                  <a:gd name="T64" fmla="*/ 141 w 447"/>
                  <a:gd name="T65" fmla="*/ 62 h 334"/>
                  <a:gd name="T66" fmla="*/ 121 w 447"/>
                  <a:gd name="T67" fmla="*/ 60 h 334"/>
                  <a:gd name="T68" fmla="*/ 110 w 447"/>
                  <a:gd name="T69" fmla="*/ 56 h 334"/>
                  <a:gd name="T70" fmla="*/ 103 w 447"/>
                  <a:gd name="T71" fmla="*/ 24 h 334"/>
                  <a:gd name="T72" fmla="*/ 96 w 447"/>
                  <a:gd name="T73" fmla="*/ 23 h 334"/>
                  <a:gd name="T74" fmla="*/ 68 w 447"/>
                  <a:gd name="T75" fmla="*/ 25 h 334"/>
                  <a:gd name="T76" fmla="*/ 58 w 447"/>
                  <a:gd name="T77" fmla="*/ 23 h 334"/>
                  <a:gd name="T78" fmla="*/ 42 w 447"/>
                  <a:gd name="T79" fmla="*/ 20 h 334"/>
                  <a:gd name="T80" fmla="*/ 38 w 447"/>
                  <a:gd name="T81" fmla="*/ 14 h 334"/>
                  <a:gd name="T82" fmla="*/ 36 w 447"/>
                  <a:gd name="T83" fmla="*/ 6 h 334"/>
                  <a:gd name="T84" fmla="*/ 27 w 447"/>
                  <a:gd name="T85" fmla="*/ 2 h 334"/>
                  <a:gd name="T86" fmla="*/ 21 w 447"/>
                  <a:gd name="T87" fmla="*/ 3 h 334"/>
                  <a:gd name="T88" fmla="*/ 20 w 447"/>
                  <a:gd name="T89" fmla="*/ 11 h 334"/>
                  <a:gd name="T90" fmla="*/ 0 w 447"/>
                  <a:gd name="T91" fmla="*/ 17 h 3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447" h="334">
                    <a:moveTo>
                      <a:pt x="443" y="334"/>
                    </a:moveTo>
                    <a:lnTo>
                      <a:pt x="443" y="323"/>
                    </a:lnTo>
                    <a:lnTo>
                      <a:pt x="444" y="319"/>
                    </a:lnTo>
                    <a:lnTo>
                      <a:pt x="444" y="316"/>
                    </a:lnTo>
                    <a:lnTo>
                      <a:pt x="446" y="312"/>
                    </a:lnTo>
                    <a:lnTo>
                      <a:pt x="447" y="305"/>
                    </a:lnTo>
                    <a:lnTo>
                      <a:pt x="443" y="302"/>
                    </a:lnTo>
                    <a:lnTo>
                      <a:pt x="437" y="299"/>
                    </a:lnTo>
                    <a:lnTo>
                      <a:pt x="430" y="301"/>
                    </a:lnTo>
                    <a:lnTo>
                      <a:pt x="426" y="298"/>
                    </a:lnTo>
                    <a:lnTo>
                      <a:pt x="422" y="292"/>
                    </a:lnTo>
                    <a:lnTo>
                      <a:pt x="416" y="279"/>
                    </a:lnTo>
                    <a:lnTo>
                      <a:pt x="415" y="274"/>
                    </a:lnTo>
                    <a:lnTo>
                      <a:pt x="413" y="271"/>
                    </a:lnTo>
                    <a:lnTo>
                      <a:pt x="412" y="271"/>
                    </a:lnTo>
                    <a:lnTo>
                      <a:pt x="412" y="270"/>
                    </a:lnTo>
                    <a:lnTo>
                      <a:pt x="403" y="270"/>
                    </a:lnTo>
                    <a:lnTo>
                      <a:pt x="392" y="267"/>
                    </a:lnTo>
                    <a:lnTo>
                      <a:pt x="391" y="267"/>
                    </a:lnTo>
                    <a:lnTo>
                      <a:pt x="380" y="263"/>
                    </a:lnTo>
                    <a:lnTo>
                      <a:pt x="379" y="263"/>
                    </a:lnTo>
                    <a:lnTo>
                      <a:pt x="379" y="261"/>
                    </a:lnTo>
                    <a:lnTo>
                      <a:pt x="376" y="253"/>
                    </a:lnTo>
                    <a:lnTo>
                      <a:pt x="363" y="248"/>
                    </a:lnTo>
                    <a:lnTo>
                      <a:pt x="338" y="249"/>
                    </a:lnTo>
                    <a:lnTo>
                      <a:pt x="332" y="239"/>
                    </a:lnTo>
                    <a:lnTo>
                      <a:pt x="324" y="212"/>
                    </a:lnTo>
                    <a:lnTo>
                      <a:pt x="324" y="210"/>
                    </a:lnTo>
                    <a:lnTo>
                      <a:pt x="312" y="210"/>
                    </a:lnTo>
                    <a:lnTo>
                      <a:pt x="291" y="203"/>
                    </a:lnTo>
                    <a:lnTo>
                      <a:pt x="288" y="201"/>
                    </a:lnTo>
                    <a:lnTo>
                      <a:pt x="286" y="200"/>
                    </a:lnTo>
                    <a:lnTo>
                      <a:pt x="285" y="200"/>
                    </a:lnTo>
                    <a:lnTo>
                      <a:pt x="283" y="201"/>
                    </a:lnTo>
                    <a:lnTo>
                      <a:pt x="282" y="201"/>
                    </a:lnTo>
                    <a:lnTo>
                      <a:pt x="281" y="203"/>
                    </a:lnTo>
                    <a:lnTo>
                      <a:pt x="279" y="203"/>
                    </a:lnTo>
                    <a:lnTo>
                      <a:pt x="249" y="200"/>
                    </a:lnTo>
                    <a:lnTo>
                      <a:pt x="243" y="197"/>
                    </a:lnTo>
                    <a:lnTo>
                      <a:pt x="242" y="197"/>
                    </a:lnTo>
                    <a:lnTo>
                      <a:pt x="242" y="196"/>
                    </a:lnTo>
                    <a:lnTo>
                      <a:pt x="238" y="176"/>
                    </a:lnTo>
                    <a:lnTo>
                      <a:pt x="230" y="161"/>
                    </a:lnTo>
                    <a:lnTo>
                      <a:pt x="229" y="151"/>
                    </a:lnTo>
                    <a:lnTo>
                      <a:pt x="226" y="141"/>
                    </a:lnTo>
                    <a:lnTo>
                      <a:pt x="226" y="140"/>
                    </a:lnTo>
                    <a:lnTo>
                      <a:pt x="225" y="140"/>
                    </a:lnTo>
                    <a:lnTo>
                      <a:pt x="226" y="138"/>
                    </a:lnTo>
                    <a:lnTo>
                      <a:pt x="226" y="131"/>
                    </a:lnTo>
                    <a:lnTo>
                      <a:pt x="225" y="126"/>
                    </a:lnTo>
                    <a:lnTo>
                      <a:pt x="223" y="126"/>
                    </a:lnTo>
                    <a:lnTo>
                      <a:pt x="223" y="123"/>
                    </a:lnTo>
                    <a:lnTo>
                      <a:pt x="215" y="119"/>
                    </a:lnTo>
                    <a:lnTo>
                      <a:pt x="209" y="118"/>
                    </a:lnTo>
                    <a:lnTo>
                      <a:pt x="205" y="113"/>
                    </a:lnTo>
                    <a:lnTo>
                      <a:pt x="205" y="111"/>
                    </a:lnTo>
                    <a:lnTo>
                      <a:pt x="202" y="97"/>
                    </a:lnTo>
                    <a:lnTo>
                      <a:pt x="198" y="90"/>
                    </a:lnTo>
                    <a:lnTo>
                      <a:pt x="195" y="90"/>
                    </a:lnTo>
                    <a:lnTo>
                      <a:pt x="182" y="85"/>
                    </a:lnTo>
                    <a:lnTo>
                      <a:pt x="180" y="81"/>
                    </a:lnTo>
                    <a:lnTo>
                      <a:pt x="180" y="73"/>
                    </a:lnTo>
                    <a:lnTo>
                      <a:pt x="176" y="63"/>
                    </a:lnTo>
                    <a:lnTo>
                      <a:pt x="163" y="63"/>
                    </a:lnTo>
                    <a:lnTo>
                      <a:pt x="154" y="62"/>
                    </a:lnTo>
                    <a:lnTo>
                      <a:pt x="141" y="62"/>
                    </a:lnTo>
                    <a:lnTo>
                      <a:pt x="135" y="60"/>
                    </a:lnTo>
                    <a:lnTo>
                      <a:pt x="121" y="60"/>
                    </a:lnTo>
                    <a:lnTo>
                      <a:pt x="119" y="62"/>
                    </a:lnTo>
                    <a:lnTo>
                      <a:pt x="110" y="56"/>
                    </a:lnTo>
                    <a:lnTo>
                      <a:pt x="103" y="28"/>
                    </a:lnTo>
                    <a:lnTo>
                      <a:pt x="103" y="24"/>
                    </a:lnTo>
                    <a:lnTo>
                      <a:pt x="102" y="21"/>
                    </a:lnTo>
                    <a:lnTo>
                      <a:pt x="96" y="23"/>
                    </a:lnTo>
                    <a:lnTo>
                      <a:pt x="77" y="24"/>
                    </a:lnTo>
                    <a:lnTo>
                      <a:pt x="68" y="25"/>
                    </a:lnTo>
                    <a:lnTo>
                      <a:pt x="67" y="25"/>
                    </a:lnTo>
                    <a:lnTo>
                      <a:pt x="58" y="23"/>
                    </a:lnTo>
                    <a:lnTo>
                      <a:pt x="50" y="23"/>
                    </a:lnTo>
                    <a:lnTo>
                      <a:pt x="42" y="20"/>
                    </a:lnTo>
                    <a:lnTo>
                      <a:pt x="42" y="18"/>
                    </a:lnTo>
                    <a:lnTo>
                      <a:pt x="38" y="14"/>
                    </a:lnTo>
                    <a:lnTo>
                      <a:pt x="36" y="9"/>
                    </a:lnTo>
                    <a:lnTo>
                      <a:pt x="36" y="6"/>
                    </a:lnTo>
                    <a:lnTo>
                      <a:pt x="35" y="4"/>
                    </a:lnTo>
                    <a:lnTo>
                      <a:pt x="27" y="2"/>
                    </a:lnTo>
                    <a:lnTo>
                      <a:pt x="24" y="0"/>
                    </a:lnTo>
                    <a:lnTo>
                      <a:pt x="21" y="3"/>
                    </a:lnTo>
                    <a:lnTo>
                      <a:pt x="24" y="6"/>
                    </a:lnTo>
                    <a:lnTo>
                      <a:pt x="20" y="11"/>
                    </a:lnTo>
                    <a:lnTo>
                      <a:pt x="8" y="17"/>
                    </a:lnTo>
                    <a:lnTo>
                      <a:pt x="0" y="1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67" name="Freeform 1903">
                <a:extLst>
                  <a:ext uri="{FF2B5EF4-FFF2-40B4-BE49-F238E27FC236}">
                    <a16:creationId xmlns:a16="http://schemas.microsoft.com/office/drawing/2014/main" id="{80311112-3B79-9EF2-85C1-6830D5D628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8" y="2649"/>
                <a:ext cx="39" cy="26"/>
              </a:xfrm>
              <a:custGeom>
                <a:avLst/>
                <a:gdLst>
                  <a:gd name="T0" fmla="*/ 151 w 155"/>
                  <a:gd name="T1" fmla="*/ 105 h 105"/>
                  <a:gd name="T2" fmla="*/ 153 w 155"/>
                  <a:gd name="T3" fmla="*/ 92 h 105"/>
                  <a:gd name="T4" fmla="*/ 155 w 155"/>
                  <a:gd name="T5" fmla="*/ 89 h 105"/>
                  <a:gd name="T6" fmla="*/ 155 w 155"/>
                  <a:gd name="T7" fmla="*/ 81 h 105"/>
                  <a:gd name="T8" fmla="*/ 153 w 155"/>
                  <a:gd name="T9" fmla="*/ 81 h 105"/>
                  <a:gd name="T10" fmla="*/ 146 w 155"/>
                  <a:gd name="T11" fmla="*/ 74 h 105"/>
                  <a:gd name="T12" fmla="*/ 145 w 155"/>
                  <a:gd name="T13" fmla="*/ 71 h 105"/>
                  <a:gd name="T14" fmla="*/ 138 w 155"/>
                  <a:gd name="T15" fmla="*/ 67 h 105"/>
                  <a:gd name="T16" fmla="*/ 134 w 155"/>
                  <a:gd name="T17" fmla="*/ 65 h 105"/>
                  <a:gd name="T18" fmla="*/ 117 w 155"/>
                  <a:gd name="T19" fmla="*/ 72 h 105"/>
                  <a:gd name="T20" fmla="*/ 114 w 155"/>
                  <a:gd name="T21" fmla="*/ 75 h 105"/>
                  <a:gd name="T22" fmla="*/ 107 w 155"/>
                  <a:gd name="T23" fmla="*/ 78 h 105"/>
                  <a:gd name="T24" fmla="*/ 101 w 155"/>
                  <a:gd name="T25" fmla="*/ 78 h 105"/>
                  <a:gd name="T26" fmla="*/ 97 w 155"/>
                  <a:gd name="T27" fmla="*/ 76 h 105"/>
                  <a:gd name="T28" fmla="*/ 96 w 155"/>
                  <a:gd name="T29" fmla="*/ 74 h 105"/>
                  <a:gd name="T30" fmla="*/ 96 w 155"/>
                  <a:gd name="T31" fmla="*/ 71 h 105"/>
                  <a:gd name="T32" fmla="*/ 93 w 155"/>
                  <a:gd name="T33" fmla="*/ 68 h 105"/>
                  <a:gd name="T34" fmla="*/ 93 w 155"/>
                  <a:gd name="T35" fmla="*/ 67 h 105"/>
                  <a:gd name="T36" fmla="*/ 92 w 155"/>
                  <a:gd name="T37" fmla="*/ 65 h 105"/>
                  <a:gd name="T38" fmla="*/ 91 w 155"/>
                  <a:gd name="T39" fmla="*/ 62 h 105"/>
                  <a:gd name="T40" fmla="*/ 85 w 155"/>
                  <a:gd name="T41" fmla="*/ 57 h 105"/>
                  <a:gd name="T42" fmla="*/ 74 w 155"/>
                  <a:gd name="T43" fmla="*/ 51 h 105"/>
                  <a:gd name="T44" fmla="*/ 72 w 155"/>
                  <a:gd name="T45" fmla="*/ 50 h 105"/>
                  <a:gd name="T46" fmla="*/ 57 w 155"/>
                  <a:gd name="T47" fmla="*/ 42 h 105"/>
                  <a:gd name="T48" fmla="*/ 56 w 155"/>
                  <a:gd name="T49" fmla="*/ 43 h 105"/>
                  <a:gd name="T50" fmla="*/ 53 w 155"/>
                  <a:gd name="T51" fmla="*/ 43 h 105"/>
                  <a:gd name="T52" fmla="*/ 47 w 155"/>
                  <a:gd name="T53" fmla="*/ 40 h 105"/>
                  <a:gd name="T54" fmla="*/ 46 w 155"/>
                  <a:gd name="T55" fmla="*/ 42 h 105"/>
                  <a:gd name="T56" fmla="*/ 40 w 155"/>
                  <a:gd name="T57" fmla="*/ 47 h 105"/>
                  <a:gd name="T58" fmla="*/ 37 w 155"/>
                  <a:gd name="T59" fmla="*/ 51 h 105"/>
                  <a:gd name="T60" fmla="*/ 33 w 155"/>
                  <a:gd name="T61" fmla="*/ 60 h 105"/>
                  <a:gd name="T62" fmla="*/ 33 w 155"/>
                  <a:gd name="T63" fmla="*/ 61 h 105"/>
                  <a:gd name="T64" fmla="*/ 29 w 155"/>
                  <a:gd name="T65" fmla="*/ 61 h 105"/>
                  <a:gd name="T66" fmla="*/ 26 w 155"/>
                  <a:gd name="T67" fmla="*/ 62 h 105"/>
                  <a:gd name="T68" fmla="*/ 26 w 155"/>
                  <a:gd name="T69" fmla="*/ 65 h 105"/>
                  <a:gd name="T70" fmla="*/ 25 w 155"/>
                  <a:gd name="T71" fmla="*/ 65 h 105"/>
                  <a:gd name="T72" fmla="*/ 24 w 155"/>
                  <a:gd name="T73" fmla="*/ 67 h 105"/>
                  <a:gd name="T74" fmla="*/ 14 w 155"/>
                  <a:gd name="T75" fmla="*/ 67 h 105"/>
                  <a:gd name="T76" fmla="*/ 0 w 155"/>
                  <a:gd name="T77" fmla="*/ 62 h 105"/>
                  <a:gd name="T78" fmla="*/ 0 w 155"/>
                  <a:gd name="T79" fmla="*/ 61 h 105"/>
                  <a:gd name="T80" fmla="*/ 21 w 155"/>
                  <a:gd name="T81" fmla="*/ 1 h 105"/>
                  <a:gd name="T82" fmla="*/ 21 w 155"/>
                  <a:gd name="T83" fmla="*/ 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55" h="105">
                    <a:moveTo>
                      <a:pt x="151" y="105"/>
                    </a:moveTo>
                    <a:lnTo>
                      <a:pt x="153" y="92"/>
                    </a:lnTo>
                    <a:lnTo>
                      <a:pt x="155" y="89"/>
                    </a:lnTo>
                    <a:lnTo>
                      <a:pt x="155" y="81"/>
                    </a:lnTo>
                    <a:lnTo>
                      <a:pt x="153" y="81"/>
                    </a:lnTo>
                    <a:lnTo>
                      <a:pt x="146" y="74"/>
                    </a:lnTo>
                    <a:lnTo>
                      <a:pt x="145" y="71"/>
                    </a:lnTo>
                    <a:lnTo>
                      <a:pt x="138" y="67"/>
                    </a:lnTo>
                    <a:lnTo>
                      <a:pt x="134" y="65"/>
                    </a:lnTo>
                    <a:lnTo>
                      <a:pt x="117" y="72"/>
                    </a:lnTo>
                    <a:lnTo>
                      <a:pt x="114" y="75"/>
                    </a:lnTo>
                    <a:lnTo>
                      <a:pt x="107" y="78"/>
                    </a:lnTo>
                    <a:lnTo>
                      <a:pt x="101" y="78"/>
                    </a:lnTo>
                    <a:lnTo>
                      <a:pt x="97" y="76"/>
                    </a:lnTo>
                    <a:lnTo>
                      <a:pt x="96" y="74"/>
                    </a:lnTo>
                    <a:lnTo>
                      <a:pt x="96" y="71"/>
                    </a:lnTo>
                    <a:lnTo>
                      <a:pt x="93" y="68"/>
                    </a:lnTo>
                    <a:lnTo>
                      <a:pt x="93" y="67"/>
                    </a:lnTo>
                    <a:lnTo>
                      <a:pt x="92" y="65"/>
                    </a:lnTo>
                    <a:lnTo>
                      <a:pt x="91" y="62"/>
                    </a:lnTo>
                    <a:lnTo>
                      <a:pt x="85" y="57"/>
                    </a:lnTo>
                    <a:lnTo>
                      <a:pt x="74" y="51"/>
                    </a:lnTo>
                    <a:lnTo>
                      <a:pt x="72" y="50"/>
                    </a:lnTo>
                    <a:lnTo>
                      <a:pt x="57" y="42"/>
                    </a:lnTo>
                    <a:lnTo>
                      <a:pt x="56" y="43"/>
                    </a:lnTo>
                    <a:lnTo>
                      <a:pt x="53" y="43"/>
                    </a:lnTo>
                    <a:lnTo>
                      <a:pt x="47" y="40"/>
                    </a:lnTo>
                    <a:lnTo>
                      <a:pt x="46" y="42"/>
                    </a:lnTo>
                    <a:lnTo>
                      <a:pt x="40" y="47"/>
                    </a:lnTo>
                    <a:lnTo>
                      <a:pt x="37" y="51"/>
                    </a:lnTo>
                    <a:lnTo>
                      <a:pt x="33" y="60"/>
                    </a:lnTo>
                    <a:lnTo>
                      <a:pt x="33" y="61"/>
                    </a:lnTo>
                    <a:lnTo>
                      <a:pt x="29" y="61"/>
                    </a:lnTo>
                    <a:lnTo>
                      <a:pt x="26" y="62"/>
                    </a:lnTo>
                    <a:lnTo>
                      <a:pt x="26" y="65"/>
                    </a:lnTo>
                    <a:lnTo>
                      <a:pt x="25" y="65"/>
                    </a:lnTo>
                    <a:lnTo>
                      <a:pt x="24" y="67"/>
                    </a:lnTo>
                    <a:lnTo>
                      <a:pt x="14" y="67"/>
                    </a:lnTo>
                    <a:lnTo>
                      <a:pt x="0" y="62"/>
                    </a:lnTo>
                    <a:lnTo>
                      <a:pt x="0" y="61"/>
                    </a:lnTo>
                    <a:lnTo>
                      <a:pt x="21" y="1"/>
                    </a:lnTo>
                    <a:lnTo>
                      <a:pt x="21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68" name="Freeform 1904">
                <a:extLst>
                  <a:ext uri="{FF2B5EF4-FFF2-40B4-BE49-F238E27FC236}">
                    <a16:creationId xmlns:a16="http://schemas.microsoft.com/office/drawing/2014/main" id="{850A6673-9BFE-4C79-B48F-34492D7FD1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9" y="2675"/>
                <a:ext cx="51" cy="82"/>
              </a:xfrm>
              <a:custGeom>
                <a:avLst/>
                <a:gdLst>
                  <a:gd name="T0" fmla="*/ 67 w 204"/>
                  <a:gd name="T1" fmla="*/ 0 h 326"/>
                  <a:gd name="T2" fmla="*/ 65 w 204"/>
                  <a:gd name="T3" fmla="*/ 0 h 326"/>
                  <a:gd name="T4" fmla="*/ 58 w 204"/>
                  <a:gd name="T5" fmla="*/ 12 h 326"/>
                  <a:gd name="T6" fmla="*/ 46 w 204"/>
                  <a:gd name="T7" fmla="*/ 19 h 326"/>
                  <a:gd name="T8" fmla="*/ 32 w 204"/>
                  <a:gd name="T9" fmla="*/ 30 h 326"/>
                  <a:gd name="T10" fmla="*/ 30 w 204"/>
                  <a:gd name="T11" fmla="*/ 31 h 326"/>
                  <a:gd name="T12" fmla="*/ 29 w 204"/>
                  <a:gd name="T13" fmla="*/ 34 h 326"/>
                  <a:gd name="T14" fmla="*/ 29 w 204"/>
                  <a:gd name="T15" fmla="*/ 48 h 326"/>
                  <a:gd name="T16" fmla="*/ 30 w 204"/>
                  <a:gd name="T17" fmla="*/ 51 h 326"/>
                  <a:gd name="T18" fmla="*/ 30 w 204"/>
                  <a:gd name="T19" fmla="*/ 55 h 326"/>
                  <a:gd name="T20" fmla="*/ 32 w 204"/>
                  <a:gd name="T21" fmla="*/ 57 h 326"/>
                  <a:gd name="T22" fmla="*/ 32 w 204"/>
                  <a:gd name="T23" fmla="*/ 58 h 326"/>
                  <a:gd name="T24" fmla="*/ 33 w 204"/>
                  <a:gd name="T25" fmla="*/ 60 h 326"/>
                  <a:gd name="T26" fmla="*/ 41 w 204"/>
                  <a:gd name="T27" fmla="*/ 86 h 326"/>
                  <a:gd name="T28" fmla="*/ 41 w 204"/>
                  <a:gd name="T29" fmla="*/ 87 h 326"/>
                  <a:gd name="T30" fmla="*/ 43 w 204"/>
                  <a:gd name="T31" fmla="*/ 94 h 326"/>
                  <a:gd name="T32" fmla="*/ 46 w 204"/>
                  <a:gd name="T33" fmla="*/ 96 h 326"/>
                  <a:gd name="T34" fmla="*/ 50 w 204"/>
                  <a:gd name="T35" fmla="*/ 100 h 326"/>
                  <a:gd name="T36" fmla="*/ 50 w 204"/>
                  <a:gd name="T37" fmla="*/ 103 h 326"/>
                  <a:gd name="T38" fmla="*/ 48 w 204"/>
                  <a:gd name="T39" fmla="*/ 104 h 326"/>
                  <a:gd name="T40" fmla="*/ 46 w 204"/>
                  <a:gd name="T41" fmla="*/ 106 h 326"/>
                  <a:gd name="T42" fmla="*/ 43 w 204"/>
                  <a:gd name="T43" fmla="*/ 108 h 326"/>
                  <a:gd name="T44" fmla="*/ 34 w 204"/>
                  <a:gd name="T45" fmla="*/ 108 h 326"/>
                  <a:gd name="T46" fmla="*/ 20 w 204"/>
                  <a:gd name="T47" fmla="*/ 113 h 326"/>
                  <a:gd name="T48" fmla="*/ 19 w 204"/>
                  <a:gd name="T49" fmla="*/ 113 h 326"/>
                  <a:gd name="T50" fmla="*/ 19 w 204"/>
                  <a:gd name="T51" fmla="*/ 114 h 326"/>
                  <a:gd name="T52" fmla="*/ 17 w 204"/>
                  <a:gd name="T53" fmla="*/ 125 h 326"/>
                  <a:gd name="T54" fmla="*/ 4 w 204"/>
                  <a:gd name="T55" fmla="*/ 182 h 326"/>
                  <a:gd name="T56" fmla="*/ 0 w 204"/>
                  <a:gd name="T57" fmla="*/ 194 h 326"/>
                  <a:gd name="T58" fmla="*/ 2 w 204"/>
                  <a:gd name="T59" fmla="*/ 209 h 326"/>
                  <a:gd name="T60" fmla="*/ 4 w 204"/>
                  <a:gd name="T61" fmla="*/ 209 h 326"/>
                  <a:gd name="T62" fmla="*/ 9 w 204"/>
                  <a:gd name="T63" fmla="*/ 213 h 326"/>
                  <a:gd name="T64" fmla="*/ 15 w 204"/>
                  <a:gd name="T65" fmla="*/ 214 h 326"/>
                  <a:gd name="T66" fmla="*/ 17 w 204"/>
                  <a:gd name="T67" fmla="*/ 216 h 326"/>
                  <a:gd name="T68" fmla="*/ 27 w 204"/>
                  <a:gd name="T69" fmla="*/ 219 h 326"/>
                  <a:gd name="T70" fmla="*/ 64 w 204"/>
                  <a:gd name="T71" fmla="*/ 234 h 326"/>
                  <a:gd name="T72" fmla="*/ 82 w 204"/>
                  <a:gd name="T73" fmla="*/ 231 h 326"/>
                  <a:gd name="T74" fmla="*/ 121 w 204"/>
                  <a:gd name="T75" fmla="*/ 220 h 326"/>
                  <a:gd name="T76" fmla="*/ 142 w 204"/>
                  <a:gd name="T77" fmla="*/ 219 h 326"/>
                  <a:gd name="T78" fmla="*/ 147 w 204"/>
                  <a:gd name="T79" fmla="*/ 217 h 326"/>
                  <a:gd name="T80" fmla="*/ 149 w 204"/>
                  <a:gd name="T81" fmla="*/ 217 h 326"/>
                  <a:gd name="T82" fmla="*/ 150 w 204"/>
                  <a:gd name="T83" fmla="*/ 220 h 326"/>
                  <a:gd name="T84" fmla="*/ 152 w 204"/>
                  <a:gd name="T85" fmla="*/ 234 h 326"/>
                  <a:gd name="T86" fmla="*/ 147 w 204"/>
                  <a:gd name="T87" fmla="*/ 256 h 326"/>
                  <a:gd name="T88" fmla="*/ 146 w 204"/>
                  <a:gd name="T89" fmla="*/ 259 h 326"/>
                  <a:gd name="T90" fmla="*/ 147 w 204"/>
                  <a:gd name="T91" fmla="*/ 261 h 326"/>
                  <a:gd name="T92" fmla="*/ 147 w 204"/>
                  <a:gd name="T93" fmla="*/ 262 h 326"/>
                  <a:gd name="T94" fmla="*/ 157 w 204"/>
                  <a:gd name="T95" fmla="*/ 273 h 326"/>
                  <a:gd name="T96" fmla="*/ 164 w 204"/>
                  <a:gd name="T97" fmla="*/ 279 h 326"/>
                  <a:gd name="T98" fmla="*/ 159 w 204"/>
                  <a:gd name="T99" fmla="*/ 300 h 326"/>
                  <a:gd name="T100" fmla="*/ 159 w 204"/>
                  <a:gd name="T101" fmla="*/ 308 h 326"/>
                  <a:gd name="T102" fmla="*/ 161 w 204"/>
                  <a:gd name="T103" fmla="*/ 312 h 326"/>
                  <a:gd name="T104" fmla="*/ 168 w 204"/>
                  <a:gd name="T105" fmla="*/ 319 h 326"/>
                  <a:gd name="T106" fmla="*/ 173 w 204"/>
                  <a:gd name="T107" fmla="*/ 319 h 326"/>
                  <a:gd name="T108" fmla="*/ 184 w 204"/>
                  <a:gd name="T109" fmla="*/ 321 h 326"/>
                  <a:gd name="T110" fmla="*/ 199 w 204"/>
                  <a:gd name="T111" fmla="*/ 325 h 326"/>
                  <a:gd name="T112" fmla="*/ 202 w 204"/>
                  <a:gd name="T113" fmla="*/ 326 h 326"/>
                  <a:gd name="T114" fmla="*/ 204 w 204"/>
                  <a:gd name="T115" fmla="*/ 326 h 3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04" h="326">
                    <a:moveTo>
                      <a:pt x="67" y="0"/>
                    </a:moveTo>
                    <a:lnTo>
                      <a:pt x="65" y="0"/>
                    </a:lnTo>
                    <a:lnTo>
                      <a:pt x="58" y="12"/>
                    </a:lnTo>
                    <a:lnTo>
                      <a:pt x="46" y="19"/>
                    </a:lnTo>
                    <a:lnTo>
                      <a:pt x="32" y="30"/>
                    </a:lnTo>
                    <a:lnTo>
                      <a:pt x="30" y="31"/>
                    </a:lnTo>
                    <a:lnTo>
                      <a:pt x="29" y="34"/>
                    </a:lnTo>
                    <a:lnTo>
                      <a:pt x="29" y="48"/>
                    </a:lnTo>
                    <a:lnTo>
                      <a:pt x="30" y="51"/>
                    </a:lnTo>
                    <a:lnTo>
                      <a:pt x="30" y="55"/>
                    </a:lnTo>
                    <a:lnTo>
                      <a:pt x="32" y="57"/>
                    </a:lnTo>
                    <a:lnTo>
                      <a:pt x="32" y="58"/>
                    </a:lnTo>
                    <a:lnTo>
                      <a:pt x="33" y="60"/>
                    </a:lnTo>
                    <a:lnTo>
                      <a:pt x="41" y="86"/>
                    </a:lnTo>
                    <a:lnTo>
                      <a:pt x="41" y="87"/>
                    </a:lnTo>
                    <a:lnTo>
                      <a:pt x="43" y="94"/>
                    </a:lnTo>
                    <a:lnTo>
                      <a:pt x="46" y="96"/>
                    </a:lnTo>
                    <a:lnTo>
                      <a:pt x="50" y="100"/>
                    </a:lnTo>
                    <a:lnTo>
                      <a:pt x="50" y="103"/>
                    </a:lnTo>
                    <a:lnTo>
                      <a:pt x="48" y="104"/>
                    </a:lnTo>
                    <a:lnTo>
                      <a:pt x="46" y="106"/>
                    </a:lnTo>
                    <a:lnTo>
                      <a:pt x="43" y="108"/>
                    </a:lnTo>
                    <a:lnTo>
                      <a:pt x="34" y="108"/>
                    </a:lnTo>
                    <a:lnTo>
                      <a:pt x="20" y="113"/>
                    </a:lnTo>
                    <a:lnTo>
                      <a:pt x="19" y="113"/>
                    </a:lnTo>
                    <a:lnTo>
                      <a:pt x="19" y="114"/>
                    </a:lnTo>
                    <a:lnTo>
                      <a:pt x="17" y="125"/>
                    </a:lnTo>
                    <a:lnTo>
                      <a:pt x="4" y="182"/>
                    </a:lnTo>
                    <a:lnTo>
                      <a:pt x="0" y="194"/>
                    </a:lnTo>
                    <a:lnTo>
                      <a:pt x="2" y="209"/>
                    </a:lnTo>
                    <a:lnTo>
                      <a:pt x="4" y="209"/>
                    </a:lnTo>
                    <a:lnTo>
                      <a:pt x="9" y="213"/>
                    </a:lnTo>
                    <a:lnTo>
                      <a:pt x="15" y="214"/>
                    </a:lnTo>
                    <a:lnTo>
                      <a:pt x="17" y="216"/>
                    </a:lnTo>
                    <a:lnTo>
                      <a:pt x="27" y="219"/>
                    </a:lnTo>
                    <a:lnTo>
                      <a:pt x="64" y="234"/>
                    </a:lnTo>
                    <a:lnTo>
                      <a:pt x="82" y="231"/>
                    </a:lnTo>
                    <a:lnTo>
                      <a:pt x="121" y="220"/>
                    </a:lnTo>
                    <a:lnTo>
                      <a:pt x="142" y="219"/>
                    </a:lnTo>
                    <a:lnTo>
                      <a:pt x="147" y="217"/>
                    </a:lnTo>
                    <a:lnTo>
                      <a:pt x="149" y="217"/>
                    </a:lnTo>
                    <a:lnTo>
                      <a:pt x="150" y="220"/>
                    </a:lnTo>
                    <a:lnTo>
                      <a:pt x="152" y="234"/>
                    </a:lnTo>
                    <a:lnTo>
                      <a:pt x="147" y="256"/>
                    </a:lnTo>
                    <a:lnTo>
                      <a:pt x="146" y="259"/>
                    </a:lnTo>
                    <a:lnTo>
                      <a:pt x="147" y="261"/>
                    </a:lnTo>
                    <a:lnTo>
                      <a:pt x="147" y="262"/>
                    </a:lnTo>
                    <a:lnTo>
                      <a:pt x="157" y="273"/>
                    </a:lnTo>
                    <a:lnTo>
                      <a:pt x="164" y="279"/>
                    </a:lnTo>
                    <a:lnTo>
                      <a:pt x="159" y="300"/>
                    </a:lnTo>
                    <a:lnTo>
                      <a:pt x="159" y="308"/>
                    </a:lnTo>
                    <a:lnTo>
                      <a:pt x="161" y="312"/>
                    </a:lnTo>
                    <a:lnTo>
                      <a:pt x="168" y="319"/>
                    </a:lnTo>
                    <a:lnTo>
                      <a:pt x="173" y="319"/>
                    </a:lnTo>
                    <a:lnTo>
                      <a:pt x="184" y="321"/>
                    </a:lnTo>
                    <a:lnTo>
                      <a:pt x="199" y="325"/>
                    </a:lnTo>
                    <a:lnTo>
                      <a:pt x="202" y="326"/>
                    </a:lnTo>
                    <a:lnTo>
                      <a:pt x="204" y="32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69" name="Freeform 1905">
                <a:extLst>
                  <a:ext uri="{FF2B5EF4-FFF2-40B4-BE49-F238E27FC236}">
                    <a16:creationId xmlns:a16="http://schemas.microsoft.com/office/drawing/2014/main" id="{48438CBF-7FCD-0F1F-85B4-CE59F10F4F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6" y="2675"/>
                <a:ext cx="22" cy="8"/>
              </a:xfrm>
              <a:custGeom>
                <a:avLst/>
                <a:gdLst>
                  <a:gd name="T0" fmla="*/ 90 w 90"/>
                  <a:gd name="T1" fmla="*/ 12 h 31"/>
                  <a:gd name="T2" fmla="*/ 80 w 90"/>
                  <a:gd name="T3" fmla="*/ 19 h 31"/>
                  <a:gd name="T4" fmla="*/ 74 w 90"/>
                  <a:gd name="T5" fmla="*/ 22 h 31"/>
                  <a:gd name="T6" fmla="*/ 64 w 90"/>
                  <a:gd name="T7" fmla="*/ 24 h 31"/>
                  <a:gd name="T8" fmla="*/ 53 w 90"/>
                  <a:gd name="T9" fmla="*/ 30 h 31"/>
                  <a:gd name="T10" fmla="*/ 51 w 90"/>
                  <a:gd name="T11" fmla="*/ 30 h 31"/>
                  <a:gd name="T12" fmla="*/ 50 w 90"/>
                  <a:gd name="T13" fmla="*/ 31 h 31"/>
                  <a:gd name="T14" fmla="*/ 44 w 90"/>
                  <a:gd name="T15" fmla="*/ 31 h 31"/>
                  <a:gd name="T16" fmla="*/ 33 w 90"/>
                  <a:gd name="T17" fmla="*/ 29 h 31"/>
                  <a:gd name="T18" fmla="*/ 19 w 90"/>
                  <a:gd name="T19" fmla="*/ 20 h 31"/>
                  <a:gd name="T20" fmla="*/ 19 w 90"/>
                  <a:gd name="T21" fmla="*/ 19 h 31"/>
                  <a:gd name="T22" fmla="*/ 1 w 90"/>
                  <a:gd name="T23" fmla="*/ 0 h 31"/>
                  <a:gd name="T24" fmla="*/ 0 w 90"/>
                  <a:gd name="T25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0" h="31">
                    <a:moveTo>
                      <a:pt x="90" y="12"/>
                    </a:moveTo>
                    <a:lnTo>
                      <a:pt x="80" y="19"/>
                    </a:lnTo>
                    <a:lnTo>
                      <a:pt x="74" y="22"/>
                    </a:lnTo>
                    <a:lnTo>
                      <a:pt x="64" y="24"/>
                    </a:lnTo>
                    <a:lnTo>
                      <a:pt x="53" y="30"/>
                    </a:lnTo>
                    <a:lnTo>
                      <a:pt x="51" y="30"/>
                    </a:lnTo>
                    <a:lnTo>
                      <a:pt x="50" y="31"/>
                    </a:lnTo>
                    <a:lnTo>
                      <a:pt x="44" y="31"/>
                    </a:lnTo>
                    <a:lnTo>
                      <a:pt x="33" y="29"/>
                    </a:lnTo>
                    <a:lnTo>
                      <a:pt x="19" y="20"/>
                    </a:lnTo>
                    <a:lnTo>
                      <a:pt x="19" y="19"/>
                    </a:lnTo>
                    <a:lnTo>
                      <a:pt x="1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70" name="Freeform 1906">
                <a:extLst>
                  <a:ext uri="{FF2B5EF4-FFF2-40B4-BE49-F238E27FC236}">
                    <a16:creationId xmlns:a16="http://schemas.microsoft.com/office/drawing/2014/main" id="{8663F49E-3EDC-66D7-0503-1EF5E6A054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8" y="2676"/>
                <a:ext cx="1" cy="2"/>
              </a:xfrm>
              <a:custGeom>
                <a:avLst/>
                <a:gdLst>
                  <a:gd name="T0" fmla="*/ 3 w 3"/>
                  <a:gd name="T1" fmla="*/ 0 h 10"/>
                  <a:gd name="T2" fmla="*/ 3 w 3"/>
                  <a:gd name="T3" fmla="*/ 3 h 10"/>
                  <a:gd name="T4" fmla="*/ 0 w 3"/>
                  <a:gd name="T5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0">
                    <a:moveTo>
                      <a:pt x="3" y="0"/>
                    </a:moveTo>
                    <a:lnTo>
                      <a:pt x="3" y="3"/>
                    </a:lnTo>
                    <a:lnTo>
                      <a:pt x="0" y="1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71" name="Line 1907">
                <a:extLst>
                  <a:ext uri="{FF2B5EF4-FFF2-40B4-BE49-F238E27FC236}">
                    <a16:creationId xmlns:a16="http://schemas.microsoft.com/office/drawing/2014/main" id="{54730F67-B065-111E-74C4-A0AD53C2256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238" y="2676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72" name="Line 1908">
                <a:extLst>
                  <a:ext uri="{FF2B5EF4-FFF2-40B4-BE49-F238E27FC236}">
                    <a16:creationId xmlns:a16="http://schemas.microsoft.com/office/drawing/2014/main" id="{3797C7A8-BD4A-5D3A-7838-37501473FE4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5239" y="2676"/>
                <a:ext cx="0" cy="0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73" name="Freeform 1909">
                <a:extLst>
                  <a:ext uri="{FF2B5EF4-FFF2-40B4-BE49-F238E27FC236}">
                    <a16:creationId xmlns:a16="http://schemas.microsoft.com/office/drawing/2014/main" id="{62E3355E-A9D0-B571-28FF-A22CC1031E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5" y="2757"/>
                <a:ext cx="6" cy="42"/>
              </a:xfrm>
              <a:custGeom>
                <a:avLst/>
                <a:gdLst>
                  <a:gd name="T0" fmla="*/ 0 w 24"/>
                  <a:gd name="T1" fmla="*/ 169 h 169"/>
                  <a:gd name="T2" fmla="*/ 20 w 24"/>
                  <a:gd name="T3" fmla="*/ 159 h 169"/>
                  <a:gd name="T4" fmla="*/ 21 w 24"/>
                  <a:gd name="T5" fmla="*/ 159 h 169"/>
                  <a:gd name="T6" fmla="*/ 22 w 24"/>
                  <a:gd name="T7" fmla="*/ 158 h 169"/>
                  <a:gd name="T8" fmla="*/ 22 w 24"/>
                  <a:gd name="T9" fmla="*/ 156 h 169"/>
                  <a:gd name="T10" fmla="*/ 15 w 24"/>
                  <a:gd name="T11" fmla="*/ 120 h 169"/>
                  <a:gd name="T12" fmla="*/ 15 w 24"/>
                  <a:gd name="T13" fmla="*/ 109 h 169"/>
                  <a:gd name="T14" fmla="*/ 17 w 24"/>
                  <a:gd name="T15" fmla="*/ 106 h 169"/>
                  <a:gd name="T16" fmla="*/ 18 w 24"/>
                  <a:gd name="T17" fmla="*/ 105 h 169"/>
                  <a:gd name="T18" fmla="*/ 24 w 24"/>
                  <a:gd name="T19" fmla="*/ 87 h 169"/>
                  <a:gd name="T20" fmla="*/ 21 w 24"/>
                  <a:gd name="T21" fmla="*/ 72 h 169"/>
                  <a:gd name="T22" fmla="*/ 21 w 24"/>
                  <a:gd name="T23" fmla="*/ 56 h 169"/>
                  <a:gd name="T24" fmla="*/ 17 w 24"/>
                  <a:gd name="T25" fmla="*/ 34 h 169"/>
                  <a:gd name="T26" fmla="*/ 18 w 24"/>
                  <a:gd name="T27" fmla="*/ 17 h 169"/>
                  <a:gd name="T28" fmla="*/ 21 w 24"/>
                  <a:gd name="T29" fmla="*/ 9 h 169"/>
                  <a:gd name="T30" fmla="*/ 21 w 24"/>
                  <a:gd name="T31" fmla="*/ 0 h 169"/>
                  <a:gd name="T32" fmla="*/ 20 w 24"/>
                  <a:gd name="T33" fmla="*/ 0 h 1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4" h="169">
                    <a:moveTo>
                      <a:pt x="0" y="169"/>
                    </a:moveTo>
                    <a:lnTo>
                      <a:pt x="20" y="159"/>
                    </a:lnTo>
                    <a:lnTo>
                      <a:pt x="21" y="159"/>
                    </a:lnTo>
                    <a:lnTo>
                      <a:pt x="22" y="158"/>
                    </a:lnTo>
                    <a:lnTo>
                      <a:pt x="22" y="156"/>
                    </a:lnTo>
                    <a:lnTo>
                      <a:pt x="15" y="120"/>
                    </a:lnTo>
                    <a:lnTo>
                      <a:pt x="15" y="109"/>
                    </a:lnTo>
                    <a:lnTo>
                      <a:pt x="17" y="106"/>
                    </a:lnTo>
                    <a:lnTo>
                      <a:pt x="18" y="105"/>
                    </a:lnTo>
                    <a:lnTo>
                      <a:pt x="24" y="87"/>
                    </a:lnTo>
                    <a:lnTo>
                      <a:pt x="21" y="72"/>
                    </a:lnTo>
                    <a:lnTo>
                      <a:pt x="21" y="56"/>
                    </a:lnTo>
                    <a:lnTo>
                      <a:pt x="17" y="34"/>
                    </a:lnTo>
                    <a:lnTo>
                      <a:pt x="18" y="17"/>
                    </a:lnTo>
                    <a:lnTo>
                      <a:pt x="21" y="9"/>
                    </a:lnTo>
                    <a:lnTo>
                      <a:pt x="21" y="0"/>
                    </a:lnTo>
                    <a:lnTo>
                      <a:pt x="2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74" name="Freeform 1910">
                <a:extLst>
                  <a:ext uri="{FF2B5EF4-FFF2-40B4-BE49-F238E27FC236}">
                    <a16:creationId xmlns:a16="http://schemas.microsoft.com/office/drawing/2014/main" id="{1AB73B66-C684-4E06-4E70-FE2ADF8374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0" y="2788"/>
                <a:ext cx="45" cy="11"/>
              </a:xfrm>
              <a:custGeom>
                <a:avLst/>
                <a:gdLst>
                  <a:gd name="T0" fmla="*/ 180 w 180"/>
                  <a:gd name="T1" fmla="*/ 44 h 44"/>
                  <a:gd name="T2" fmla="*/ 178 w 180"/>
                  <a:gd name="T3" fmla="*/ 43 h 44"/>
                  <a:gd name="T4" fmla="*/ 173 w 180"/>
                  <a:gd name="T5" fmla="*/ 40 h 44"/>
                  <a:gd name="T6" fmla="*/ 171 w 180"/>
                  <a:gd name="T7" fmla="*/ 38 h 44"/>
                  <a:gd name="T8" fmla="*/ 169 w 180"/>
                  <a:gd name="T9" fmla="*/ 38 h 44"/>
                  <a:gd name="T10" fmla="*/ 157 w 180"/>
                  <a:gd name="T11" fmla="*/ 30 h 44"/>
                  <a:gd name="T12" fmla="*/ 141 w 180"/>
                  <a:gd name="T13" fmla="*/ 7 h 44"/>
                  <a:gd name="T14" fmla="*/ 138 w 180"/>
                  <a:gd name="T15" fmla="*/ 4 h 44"/>
                  <a:gd name="T16" fmla="*/ 134 w 180"/>
                  <a:gd name="T17" fmla="*/ 1 h 44"/>
                  <a:gd name="T18" fmla="*/ 116 w 180"/>
                  <a:gd name="T19" fmla="*/ 0 h 44"/>
                  <a:gd name="T20" fmla="*/ 102 w 180"/>
                  <a:gd name="T21" fmla="*/ 5 h 44"/>
                  <a:gd name="T22" fmla="*/ 96 w 180"/>
                  <a:gd name="T23" fmla="*/ 7 h 44"/>
                  <a:gd name="T24" fmla="*/ 90 w 180"/>
                  <a:gd name="T25" fmla="*/ 9 h 44"/>
                  <a:gd name="T26" fmla="*/ 85 w 180"/>
                  <a:gd name="T27" fmla="*/ 14 h 44"/>
                  <a:gd name="T28" fmla="*/ 75 w 180"/>
                  <a:gd name="T29" fmla="*/ 30 h 44"/>
                  <a:gd name="T30" fmla="*/ 71 w 180"/>
                  <a:gd name="T31" fmla="*/ 38 h 44"/>
                  <a:gd name="T32" fmla="*/ 70 w 180"/>
                  <a:gd name="T33" fmla="*/ 41 h 44"/>
                  <a:gd name="T34" fmla="*/ 68 w 180"/>
                  <a:gd name="T35" fmla="*/ 41 h 44"/>
                  <a:gd name="T36" fmla="*/ 65 w 180"/>
                  <a:gd name="T37" fmla="*/ 43 h 44"/>
                  <a:gd name="T38" fmla="*/ 50 w 180"/>
                  <a:gd name="T39" fmla="*/ 44 h 44"/>
                  <a:gd name="T40" fmla="*/ 49 w 180"/>
                  <a:gd name="T41" fmla="*/ 44 h 44"/>
                  <a:gd name="T42" fmla="*/ 43 w 180"/>
                  <a:gd name="T43" fmla="*/ 43 h 44"/>
                  <a:gd name="T44" fmla="*/ 36 w 180"/>
                  <a:gd name="T45" fmla="*/ 43 h 44"/>
                  <a:gd name="T46" fmla="*/ 16 w 180"/>
                  <a:gd name="T47" fmla="*/ 36 h 44"/>
                  <a:gd name="T48" fmla="*/ 1 w 180"/>
                  <a:gd name="T49" fmla="*/ 33 h 44"/>
                  <a:gd name="T50" fmla="*/ 0 w 180"/>
                  <a:gd name="T51" fmla="*/ 33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80" h="44">
                    <a:moveTo>
                      <a:pt x="180" y="44"/>
                    </a:moveTo>
                    <a:lnTo>
                      <a:pt x="178" y="43"/>
                    </a:lnTo>
                    <a:lnTo>
                      <a:pt x="173" y="40"/>
                    </a:lnTo>
                    <a:lnTo>
                      <a:pt x="171" y="38"/>
                    </a:lnTo>
                    <a:lnTo>
                      <a:pt x="169" y="38"/>
                    </a:lnTo>
                    <a:lnTo>
                      <a:pt x="157" y="30"/>
                    </a:lnTo>
                    <a:lnTo>
                      <a:pt x="141" y="7"/>
                    </a:lnTo>
                    <a:lnTo>
                      <a:pt x="138" y="4"/>
                    </a:lnTo>
                    <a:lnTo>
                      <a:pt x="134" y="1"/>
                    </a:lnTo>
                    <a:lnTo>
                      <a:pt x="116" y="0"/>
                    </a:lnTo>
                    <a:lnTo>
                      <a:pt x="102" y="5"/>
                    </a:lnTo>
                    <a:lnTo>
                      <a:pt x="96" y="7"/>
                    </a:lnTo>
                    <a:lnTo>
                      <a:pt x="90" y="9"/>
                    </a:lnTo>
                    <a:lnTo>
                      <a:pt x="85" y="14"/>
                    </a:lnTo>
                    <a:lnTo>
                      <a:pt x="75" y="30"/>
                    </a:lnTo>
                    <a:lnTo>
                      <a:pt x="71" y="38"/>
                    </a:lnTo>
                    <a:lnTo>
                      <a:pt x="70" y="41"/>
                    </a:lnTo>
                    <a:lnTo>
                      <a:pt x="68" y="41"/>
                    </a:lnTo>
                    <a:lnTo>
                      <a:pt x="65" y="43"/>
                    </a:lnTo>
                    <a:lnTo>
                      <a:pt x="50" y="44"/>
                    </a:lnTo>
                    <a:lnTo>
                      <a:pt x="49" y="44"/>
                    </a:lnTo>
                    <a:lnTo>
                      <a:pt x="43" y="43"/>
                    </a:lnTo>
                    <a:lnTo>
                      <a:pt x="36" y="43"/>
                    </a:lnTo>
                    <a:lnTo>
                      <a:pt x="16" y="36"/>
                    </a:lnTo>
                    <a:lnTo>
                      <a:pt x="1" y="33"/>
                    </a:lnTo>
                    <a:lnTo>
                      <a:pt x="0" y="3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75" name="Freeform 1911">
                <a:extLst>
                  <a:ext uri="{FF2B5EF4-FFF2-40B4-BE49-F238E27FC236}">
                    <a16:creationId xmlns:a16="http://schemas.microsoft.com/office/drawing/2014/main" id="{1710787C-0E31-F699-E8E3-59D9F44F82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4" y="2799"/>
                <a:ext cx="38" cy="72"/>
              </a:xfrm>
              <a:custGeom>
                <a:avLst/>
                <a:gdLst>
                  <a:gd name="T0" fmla="*/ 152 w 152"/>
                  <a:gd name="T1" fmla="*/ 289 h 289"/>
                  <a:gd name="T2" fmla="*/ 151 w 152"/>
                  <a:gd name="T3" fmla="*/ 289 h 289"/>
                  <a:gd name="T4" fmla="*/ 149 w 152"/>
                  <a:gd name="T5" fmla="*/ 288 h 289"/>
                  <a:gd name="T6" fmla="*/ 146 w 152"/>
                  <a:gd name="T7" fmla="*/ 284 h 289"/>
                  <a:gd name="T8" fmla="*/ 139 w 152"/>
                  <a:gd name="T9" fmla="*/ 282 h 289"/>
                  <a:gd name="T10" fmla="*/ 138 w 152"/>
                  <a:gd name="T11" fmla="*/ 282 h 289"/>
                  <a:gd name="T12" fmla="*/ 137 w 152"/>
                  <a:gd name="T13" fmla="*/ 281 h 289"/>
                  <a:gd name="T14" fmla="*/ 129 w 152"/>
                  <a:gd name="T15" fmla="*/ 281 h 289"/>
                  <a:gd name="T16" fmla="*/ 121 w 152"/>
                  <a:gd name="T17" fmla="*/ 279 h 289"/>
                  <a:gd name="T18" fmla="*/ 114 w 152"/>
                  <a:gd name="T19" fmla="*/ 277 h 289"/>
                  <a:gd name="T20" fmla="*/ 101 w 152"/>
                  <a:gd name="T21" fmla="*/ 270 h 289"/>
                  <a:gd name="T22" fmla="*/ 101 w 152"/>
                  <a:gd name="T23" fmla="*/ 268 h 289"/>
                  <a:gd name="T24" fmla="*/ 99 w 152"/>
                  <a:gd name="T25" fmla="*/ 265 h 289"/>
                  <a:gd name="T26" fmla="*/ 99 w 152"/>
                  <a:gd name="T27" fmla="*/ 263 h 289"/>
                  <a:gd name="T28" fmla="*/ 100 w 152"/>
                  <a:gd name="T29" fmla="*/ 260 h 289"/>
                  <a:gd name="T30" fmla="*/ 100 w 152"/>
                  <a:gd name="T31" fmla="*/ 242 h 289"/>
                  <a:gd name="T32" fmla="*/ 97 w 152"/>
                  <a:gd name="T33" fmla="*/ 224 h 289"/>
                  <a:gd name="T34" fmla="*/ 91 w 152"/>
                  <a:gd name="T35" fmla="*/ 219 h 289"/>
                  <a:gd name="T36" fmla="*/ 75 w 152"/>
                  <a:gd name="T37" fmla="*/ 211 h 289"/>
                  <a:gd name="T38" fmla="*/ 67 w 152"/>
                  <a:gd name="T39" fmla="*/ 203 h 289"/>
                  <a:gd name="T40" fmla="*/ 61 w 152"/>
                  <a:gd name="T41" fmla="*/ 201 h 289"/>
                  <a:gd name="T42" fmla="*/ 51 w 152"/>
                  <a:gd name="T43" fmla="*/ 201 h 289"/>
                  <a:gd name="T44" fmla="*/ 48 w 152"/>
                  <a:gd name="T45" fmla="*/ 203 h 289"/>
                  <a:gd name="T46" fmla="*/ 43 w 152"/>
                  <a:gd name="T47" fmla="*/ 204 h 289"/>
                  <a:gd name="T48" fmla="*/ 34 w 152"/>
                  <a:gd name="T49" fmla="*/ 197 h 289"/>
                  <a:gd name="T50" fmla="*/ 32 w 152"/>
                  <a:gd name="T51" fmla="*/ 196 h 289"/>
                  <a:gd name="T52" fmla="*/ 22 w 152"/>
                  <a:gd name="T53" fmla="*/ 187 h 289"/>
                  <a:gd name="T54" fmla="*/ 22 w 152"/>
                  <a:gd name="T55" fmla="*/ 186 h 289"/>
                  <a:gd name="T56" fmla="*/ 24 w 152"/>
                  <a:gd name="T57" fmla="*/ 183 h 289"/>
                  <a:gd name="T58" fmla="*/ 25 w 152"/>
                  <a:gd name="T59" fmla="*/ 183 h 289"/>
                  <a:gd name="T60" fmla="*/ 26 w 152"/>
                  <a:gd name="T61" fmla="*/ 182 h 289"/>
                  <a:gd name="T62" fmla="*/ 28 w 152"/>
                  <a:gd name="T63" fmla="*/ 182 h 289"/>
                  <a:gd name="T64" fmla="*/ 29 w 152"/>
                  <a:gd name="T65" fmla="*/ 180 h 289"/>
                  <a:gd name="T66" fmla="*/ 36 w 152"/>
                  <a:gd name="T67" fmla="*/ 171 h 289"/>
                  <a:gd name="T68" fmla="*/ 37 w 152"/>
                  <a:gd name="T69" fmla="*/ 169 h 289"/>
                  <a:gd name="T70" fmla="*/ 40 w 152"/>
                  <a:gd name="T71" fmla="*/ 161 h 289"/>
                  <a:gd name="T72" fmla="*/ 40 w 152"/>
                  <a:gd name="T73" fmla="*/ 159 h 289"/>
                  <a:gd name="T74" fmla="*/ 39 w 152"/>
                  <a:gd name="T75" fmla="*/ 159 h 289"/>
                  <a:gd name="T76" fmla="*/ 39 w 152"/>
                  <a:gd name="T77" fmla="*/ 158 h 289"/>
                  <a:gd name="T78" fmla="*/ 34 w 152"/>
                  <a:gd name="T79" fmla="*/ 150 h 289"/>
                  <a:gd name="T80" fmla="*/ 32 w 152"/>
                  <a:gd name="T81" fmla="*/ 141 h 289"/>
                  <a:gd name="T82" fmla="*/ 32 w 152"/>
                  <a:gd name="T83" fmla="*/ 134 h 289"/>
                  <a:gd name="T84" fmla="*/ 29 w 152"/>
                  <a:gd name="T85" fmla="*/ 133 h 289"/>
                  <a:gd name="T86" fmla="*/ 21 w 152"/>
                  <a:gd name="T87" fmla="*/ 126 h 289"/>
                  <a:gd name="T88" fmla="*/ 16 w 152"/>
                  <a:gd name="T89" fmla="*/ 116 h 289"/>
                  <a:gd name="T90" fmla="*/ 16 w 152"/>
                  <a:gd name="T91" fmla="*/ 111 h 289"/>
                  <a:gd name="T92" fmla="*/ 18 w 152"/>
                  <a:gd name="T93" fmla="*/ 108 h 289"/>
                  <a:gd name="T94" fmla="*/ 18 w 152"/>
                  <a:gd name="T95" fmla="*/ 95 h 289"/>
                  <a:gd name="T96" fmla="*/ 16 w 152"/>
                  <a:gd name="T97" fmla="*/ 94 h 289"/>
                  <a:gd name="T98" fmla="*/ 16 w 152"/>
                  <a:gd name="T99" fmla="*/ 92 h 289"/>
                  <a:gd name="T100" fmla="*/ 15 w 152"/>
                  <a:gd name="T101" fmla="*/ 92 h 289"/>
                  <a:gd name="T102" fmla="*/ 9 w 152"/>
                  <a:gd name="T103" fmla="*/ 88 h 289"/>
                  <a:gd name="T104" fmla="*/ 14 w 152"/>
                  <a:gd name="T105" fmla="*/ 64 h 289"/>
                  <a:gd name="T106" fmla="*/ 19 w 152"/>
                  <a:gd name="T107" fmla="*/ 56 h 289"/>
                  <a:gd name="T108" fmla="*/ 21 w 152"/>
                  <a:gd name="T109" fmla="*/ 50 h 289"/>
                  <a:gd name="T110" fmla="*/ 18 w 152"/>
                  <a:gd name="T111" fmla="*/ 45 h 289"/>
                  <a:gd name="T112" fmla="*/ 4 w 152"/>
                  <a:gd name="T113" fmla="*/ 35 h 289"/>
                  <a:gd name="T114" fmla="*/ 0 w 152"/>
                  <a:gd name="T115" fmla="*/ 21 h 289"/>
                  <a:gd name="T116" fmla="*/ 0 w 152"/>
                  <a:gd name="T117" fmla="*/ 9 h 289"/>
                  <a:gd name="T118" fmla="*/ 2 w 152"/>
                  <a:gd name="T119" fmla="*/ 7 h 289"/>
                  <a:gd name="T120" fmla="*/ 2 w 152"/>
                  <a:gd name="T121" fmla="*/ 4 h 289"/>
                  <a:gd name="T122" fmla="*/ 4 w 152"/>
                  <a:gd name="T123" fmla="*/ 2 h 289"/>
                  <a:gd name="T124" fmla="*/ 4 w 152"/>
                  <a:gd name="T125" fmla="*/ 0 h 2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52" h="289">
                    <a:moveTo>
                      <a:pt x="152" y="289"/>
                    </a:moveTo>
                    <a:lnTo>
                      <a:pt x="151" y="289"/>
                    </a:lnTo>
                    <a:lnTo>
                      <a:pt x="149" y="288"/>
                    </a:lnTo>
                    <a:lnTo>
                      <a:pt x="146" y="284"/>
                    </a:lnTo>
                    <a:lnTo>
                      <a:pt x="139" y="282"/>
                    </a:lnTo>
                    <a:lnTo>
                      <a:pt x="138" y="282"/>
                    </a:lnTo>
                    <a:lnTo>
                      <a:pt x="137" y="281"/>
                    </a:lnTo>
                    <a:lnTo>
                      <a:pt x="129" y="281"/>
                    </a:lnTo>
                    <a:lnTo>
                      <a:pt x="121" y="279"/>
                    </a:lnTo>
                    <a:lnTo>
                      <a:pt x="114" y="277"/>
                    </a:lnTo>
                    <a:lnTo>
                      <a:pt x="101" y="270"/>
                    </a:lnTo>
                    <a:lnTo>
                      <a:pt x="101" y="268"/>
                    </a:lnTo>
                    <a:lnTo>
                      <a:pt x="99" y="265"/>
                    </a:lnTo>
                    <a:lnTo>
                      <a:pt x="99" y="263"/>
                    </a:lnTo>
                    <a:lnTo>
                      <a:pt x="100" y="260"/>
                    </a:lnTo>
                    <a:lnTo>
                      <a:pt x="100" y="242"/>
                    </a:lnTo>
                    <a:lnTo>
                      <a:pt x="97" y="224"/>
                    </a:lnTo>
                    <a:lnTo>
                      <a:pt x="91" y="219"/>
                    </a:lnTo>
                    <a:lnTo>
                      <a:pt x="75" y="211"/>
                    </a:lnTo>
                    <a:lnTo>
                      <a:pt x="67" y="203"/>
                    </a:lnTo>
                    <a:lnTo>
                      <a:pt x="61" y="201"/>
                    </a:lnTo>
                    <a:lnTo>
                      <a:pt x="51" y="201"/>
                    </a:lnTo>
                    <a:lnTo>
                      <a:pt x="48" y="203"/>
                    </a:lnTo>
                    <a:lnTo>
                      <a:pt x="43" y="204"/>
                    </a:lnTo>
                    <a:lnTo>
                      <a:pt x="34" y="197"/>
                    </a:lnTo>
                    <a:lnTo>
                      <a:pt x="32" y="196"/>
                    </a:lnTo>
                    <a:lnTo>
                      <a:pt x="22" y="187"/>
                    </a:lnTo>
                    <a:lnTo>
                      <a:pt x="22" y="186"/>
                    </a:lnTo>
                    <a:lnTo>
                      <a:pt x="24" y="183"/>
                    </a:lnTo>
                    <a:lnTo>
                      <a:pt x="25" y="183"/>
                    </a:lnTo>
                    <a:lnTo>
                      <a:pt x="26" y="182"/>
                    </a:lnTo>
                    <a:lnTo>
                      <a:pt x="28" y="182"/>
                    </a:lnTo>
                    <a:lnTo>
                      <a:pt x="29" y="180"/>
                    </a:lnTo>
                    <a:lnTo>
                      <a:pt x="36" y="171"/>
                    </a:lnTo>
                    <a:lnTo>
                      <a:pt x="37" y="169"/>
                    </a:lnTo>
                    <a:lnTo>
                      <a:pt x="40" y="161"/>
                    </a:lnTo>
                    <a:lnTo>
                      <a:pt x="40" y="159"/>
                    </a:lnTo>
                    <a:lnTo>
                      <a:pt x="39" y="159"/>
                    </a:lnTo>
                    <a:lnTo>
                      <a:pt x="39" y="158"/>
                    </a:lnTo>
                    <a:lnTo>
                      <a:pt x="34" y="150"/>
                    </a:lnTo>
                    <a:lnTo>
                      <a:pt x="32" y="141"/>
                    </a:lnTo>
                    <a:lnTo>
                      <a:pt x="32" y="134"/>
                    </a:lnTo>
                    <a:lnTo>
                      <a:pt x="29" y="133"/>
                    </a:lnTo>
                    <a:lnTo>
                      <a:pt x="21" y="126"/>
                    </a:lnTo>
                    <a:lnTo>
                      <a:pt x="16" y="116"/>
                    </a:lnTo>
                    <a:lnTo>
                      <a:pt x="16" y="111"/>
                    </a:lnTo>
                    <a:lnTo>
                      <a:pt x="18" y="108"/>
                    </a:lnTo>
                    <a:lnTo>
                      <a:pt x="18" y="95"/>
                    </a:lnTo>
                    <a:lnTo>
                      <a:pt x="16" y="94"/>
                    </a:lnTo>
                    <a:lnTo>
                      <a:pt x="16" y="92"/>
                    </a:lnTo>
                    <a:lnTo>
                      <a:pt x="15" y="92"/>
                    </a:lnTo>
                    <a:lnTo>
                      <a:pt x="9" y="88"/>
                    </a:lnTo>
                    <a:lnTo>
                      <a:pt x="14" y="64"/>
                    </a:lnTo>
                    <a:lnTo>
                      <a:pt x="19" y="56"/>
                    </a:lnTo>
                    <a:lnTo>
                      <a:pt x="21" y="50"/>
                    </a:lnTo>
                    <a:lnTo>
                      <a:pt x="18" y="45"/>
                    </a:lnTo>
                    <a:lnTo>
                      <a:pt x="4" y="35"/>
                    </a:lnTo>
                    <a:lnTo>
                      <a:pt x="0" y="21"/>
                    </a:lnTo>
                    <a:lnTo>
                      <a:pt x="0" y="9"/>
                    </a:lnTo>
                    <a:lnTo>
                      <a:pt x="2" y="7"/>
                    </a:lnTo>
                    <a:lnTo>
                      <a:pt x="2" y="4"/>
                    </a:lnTo>
                    <a:lnTo>
                      <a:pt x="4" y="2"/>
                    </a:lnTo>
                    <a:lnTo>
                      <a:pt x="4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76" name="Freeform 1912">
                <a:extLst>
                  <a:ext uri="{FF2B5EF4-FFF2-40B4-BE49-F238E27FC236}">
                    <a16:creationId xmlns:a16="http://schemas.microsoft.com/office/drawing/2014/main" id="{BFDEB401-83D9-02DF-F150-44E8EC4169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2" y="2794"/>
                <a:ext cx="78" cy="50"/>
              </a:xfrm>
              <a:custGeom>
                <a:avLst/>
                <a:gdLst>
                  <a:gd name="T0" fmla="*/ 5 w 310"/>
                  <a:gd name="T1" fmla="*/ 194 h 196"/>
                  <a:gd name="T2" fmla="*/ 7 w 310"/>
                  <a:gd name="T3" fmla="*/ 191 h 196"/>
                  <a:gd name="T4" fmla="*/ 5 w 310"/>
                  <a:gd name="T5" fmla="*/ 176 h 196"/>
                  <a:gd name="T6" fmla="*/ 12 w 310"/>
                  <a:gd name="T7" fmla="*/ 172 h 196"/>
                  <a:gd name="T8" fmla="*/ 40 w 310"/>
                  <a:gd name="T9" fmla="*/ 156 h 196"/>
                  <a:gd name="T10" fmla="*/ 37 w 310"/>
                  <a:gd name="T11" fmla="*/ 142 h 196"/>
                  <a:gd name="T12" fmla="*/ 33 w 310"/>
                  <a:gd name="T13" fmla="*/ 138 h 196"/>
                  <a:gd name="T14" fmla="*/ 5 w 310"/>
                  <a:gd name="T15" fmla="*/ 124 h 196"/>
                  <a:gd name="T16" fmla="*/ 2 w 310"/>
                  <a:gd name="T17" fmla="*/ 120 h 196"/>
                  <a:gd name="T18" fmla="*/ 0 w 310"/>
                  <a:gd name="T19" fmla="*/ 116 h 196"/>
                  <a:gd name="T20" fmla="*/ 2 w 310"/>
                  <a:gd name="T21" fmla="*/ 115 h 196"/>
                  <a:gd name="T22" fmla="*/ 21 w 310"/>
                  <a:gd name="T23" fmla="*/ 99 h 196"/>
                  <a:gd name="T24" fmla="*/ 36 w 310"/>
                  <a:gd name="T25" fmla="*/ 89 h 196"/>
                  <a:gd name="T26" fmla="*/ 42 w 310"/>
                  <a:gd name="T27" fmla="*/ 88 h 196"/>
                  <a:gd name="T28" fmla="*/ 46 w 310"/>
                  <a:gd name="T29" fmla="*/ 89 h 196"/>
                  <a:gd name="T30" fmla="*/ 55 w 310"/>
                  <a:gd name="T31" fmla="*/ 91 h 196"/>
                  <a:gd name="T32" fmla="*/ 69 w 310"/>
                  <a:gd name="T33" fmla="*/ 85 h 196"/>
                  <a:gd name="T34" fmla="*/ 72 w 310"/>
                  <a:gd name="T35" fmla="*/ 81 h 196"/>
                  <a:gd name="T36" fmla="*/ 76 w 310"/>
                  <a:gd name="T37" fmla="*/ 65 h 196"/>
                  <a:gd name="T38" fmla="*/ 79 w 310"/>
                  <a:gd name="T39" fmla="*/ 59 h 196"/>
                  <a:gd name="T40" fmla="*/ 88 w 310"/>
                  <a:gd name="T41" fmla="*/ 53 h 196"/>
                  <a:gd name="T42" fmla="*/ 100 w 310"/>
                  <a:gd name="T43" fmla="*/ 52 h 196"/>
                  <a:gd name="T44" fmla="*/ 135 w 310"/>
                  <a:gd name="T45" fmla="*/ 91 h 196"/>
                  <a:gd name="T46" fmla="*/ 146 w 310"/>
                  <a:gd name="T47" fmla="*/ 78 h 196"/>
                  <a:gd name="T48" fmla="*/ 183 w 310"/>
                  <a:gd name="T49" fmla="*/ 50 h 196"/>
                  <a:gd name="T50" fmla="*/ 189 w 310"/>
                  <a:gd name="T51" fmla="*/ 42 h 196"/>
                  <a:gd name="T52" fmla="*/ 194 w 310"/>
                  <a:gd name="T53" fmla="*/ 39 h 196"/>
                  <a:gd name="T54" fmla="*/ 209 w 310"/>
                  <a:gd name="T55" fmla="*/ 28 h 196"/>
                  <a:gd name="T56" fmla="*/ 229 w 310"/>
                  <a:gd name="T57" fmla="*/ 0 h 196"/>
                  <a:gd name="T58" fmla="*/ 236 w 310"/>
                  <a:gd name="T59" fmla="*/ 1 h 196"/>
                  <a:gd name="T60" fmla="*/ 251 w 310"/>
                  <a:gd name="T61" fmla="*/ 10 h 196"/>
                  <a:gd name="T62" fmla="*/ 269 w 310"/>
                  <a:gd name="T63" fmla="*/ 17 h 196"/>
                  <a:gd name="T64" fmla="*/ 276 w 310"/>
                  <a:gd name="T65" fmla="*/ 20 h 196"/>
                  <a:gd name="T66" fmla="*/ 278 w 310"/>
                  <a:gd name="T67" fmla="*/ 17 h 196"/>
                  <a:gd name="T68" fmla="*/ 296 w 310"/>
                  <a:gd name="T69" fmla="*/ 15 h 196"/>
                  <a:gd name="T70" fmla="*/ 308 w 310"/>
                  <a:gd name="T71" fmla="*/ 7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10" h="196">
                    <a:moveTo>
                      <a:pt x="5" y="196"/>
                    </a:moveTo>
                    <a:lnTo>
                      <a:pt x="5" y="194"/>
                    </a:lnTo>
                    <a:lnTo>
                      <a:pt x="7" y="193"/>
                    </a:lnTo>
                    <a:lnTo>
                      <a:pt x="7" y="191"/>
                    </a:lnTo>
                    <a:lnTo>
                      <a:pt x="5" y="186"/>
                    </a:lnTo>
                    <a:lnTo>
                      <a:pt x="5" y="176"/>
                    </a:lnTo>
                    <a:lnTo>
                      <a:pt x="7" y="175"/>
                    </a:lnTo>
                    <a:lnTo>
                      <a:pt x="12" y="172"/>
                    </a:lnTo>
                    <a:lnTo>
                      <a:pt x="15" y="169"/>
                    </a:lnTo>
                    <a:lnTo>
                      <a:pt x="40" y="156"/>
                    </a:lnTo>
                    <a:lnTo>
                      <a:pt x="40" y="155"/>
                    </a:lnTo>
                    <a:lnTo>
                      <a:pt x="37" y="142"/>
                    </a:lnTo>
                    <a:lnTo>
                      <a:pt x="36" y="140"/>
                    </a:lnTo>
                    <a:lnTo>
                      <a:pt x="33" y="138"/>
                    </a:lnTo>
                    <a:lnTo>
                      <a:pt x="29" y="135"/>
                    </a:lnTo>
                    <a:lnTo>
                      <a:pt x="5" y="124"/>
                    </a:lnTo>
                    <a:lnTo>
                      <a:pt x="2" y="122"/>
                    </a:lnTo>
                    <a:lnTo>
                      <a:pt x="2" y="120"/>
                    </a:lnTo>
                    <a:lnTo>
                      <a:pt x="1" y="117"/>
                    </a:lnTo>
                    <a:lnTo>
                      <a:pt x="0" y="116"/>
                    </a:lnTo>
                    <a:lnTo>
                      <a:pt x="0" y="115"/>
                    </a:lnTo>
                    <a:lnTo>
                      <a:pt x="2" y="115"/>
                    </a:lnTo>
                    <a:lnTo>
                      <a:pt x="5" y="113"/>
                    </a:lnTo>
                    <a:lnTo>
                      <a:pt x="21" y="99"/>
                    </a:lnTo>
                    <a:lnTo>
                      <a:pt x="35" y="91"/>
                    </a:lnTo>
                    <a:lnTo>
                      <a:pt x="36" y="89"/>
                    </a:lnTo>
                    <a:lnTo>
                      <a:pt x="37" y="89"/>
                    </a:lnTo>
                    <a:lnTo>
                      <a:pt x="42" y="88"/>
                    </a:lnTo>
                    <a:lnTo>
                      <a:pt x="43" y="88"/>
                    </a:lnTo>
                    <a:lnTo>
                      <a:pt x="46" y="89"/>
                    </a:lnTo>
                    <a:lnTo>
                      <a:pt x="47" y="91"/>
                    </a:lnTo>
                    <a:lnTo>
                      <a:pt x="55" y="91"/>
                    </a:lnTo>
                    <a:lnTo>
                      <a:pt x="58" y="89"/>
                    </a:lnTo>
                    <a:lnTo>
                      <a:pt x="69" y="85"/>
                    </a:lnTo>
                    <a:lnTo>
                      <a:pt x="69" y="84"/>
                    </a:lnTo>
                    <a:lnTo>
                      <a:pt x="72" y="81"/>
                    </a:lnTo>
                    <a:lnTo>
                      <a:pt x="72" y="78"/>
                    </a:lnTo>
                    <a:lnTo>
                      <a:pt x="76" y="65"/>
                    </a:lnTo>
                    <a:lnTo>
                      <a:pt x="79" y="60"/>
                    </a:lnTo>
                    <a:lnTo>
                      <a:pt x="79" y="59"/>
                    </a:lnTo>
                    <a:lnTo>
                      <a:pt x="82" y="57"/>
                    </a:lnTo>
                    <a:lnTo>
                      <a:pt x="88" y="53"/>
                    </a:lnTo>
                    <a:lnTo>
                      <a:pt x="96" y="52"/>
                    </a:lnTo>
                    <a:lnTo>
                      <a:pt x="100" y="52"/>
                    </a:lnTo>
                    <a:lnTo>
                      <a:pt x="100" y="55"/>
                    </a:lnTo>
                    <a:lnTo>
                      <a:pt x="135" y="91"/>
                    </a:lnTo>
                    <a:lnTo>
                      <a:pt x="136" y="89"/>
                    </a:lnTo>
                    <a:lnTo>
                      <a:pt x="146" y="78"/>
                    </a:lnTo>
                    <a:lnTo>
                      <a:pt x="181" y="50"/>
                    </a:lnTo>
                    <a:lnTo>
                      <a:pt x="183" y="50"/>
                    </a:lnTo>
                    <a:lnTo>
                      <a:pt x="187" y="48"/>
                    </a:lnTo>
                    <a:lnTo>
                      <a:pt x="189" y="42"/>
                    </a:lnTo>
                    <a:lnTo>
                      <a:pt x="189" y="41"/>
                    </a:lnTo>
                    <a:lnTo>
                      <a:pt x="194" y="39"/>
                    </a:lnTo>
                    <a:lnTo>
                      <a:pt x="196" y="38"/>
                    </a:lnTo>
                    <a:lnTo>
                      <a:pt x="209" y="28"/>
                    </a:lnTo>
                    <a:lnTo>
                      <a:pt x="223" y="4"/>
                    </a:lnTo>
                    <a:lnTo>
                      <a:pt x="229" y="0"/>
                    </a:lnTo>
                    <a:lnTo>
                      <a:pt x="233" y="0"/>
                    </a:lnTo>
                    <a:lnTo>
                      <a:pt x="236" y="1"/>
                    </a:lnTo>
                    <a:lnTo>
                      <a:pt x="237" y="3"/>
                    </a:lnTo>
                    <a:lnTo>
                      <a:pt x="251" y="10"/>
                    </a:lnTo>
                    <a:lnTo>
                      <a:pt x="266" y="14"/>
                    </a:lnTo>
                    <a:lnTo>
                      <a:pt x="269" y="17"/>
                    </a:lnTo>
                    <a:lnTo>
                      <a:pt x="275" y="20"/>
                    </a:lnTo>
                    <a:lnTo>
                      <a:pt x="276" y="20"/>
                    </a:lnTo>
                    <a:lnTo>
                      <a:pt x="276" y="18"/>
                    </a:lnTo>
                    <a:lnTo>
                      <a:pt x="278" y="17"/>
                    </a:lnTo>
                    <a:lnTo>
                      <a:pt x="280" y="15"/>
                    </a:lnTo>
                    <a:lnTo>
                      <a:pt x="296" y="15"/>
                    </a:lnTo>
                    <a:lnTo>
                      <a:pt x="303" y="14"/>
                    </a:lnTo>
                    <a:lnTo>
                      <a:pt x="308" y="7"/>
                    </a:lnTo>
                    <a:lnTo>
                      <a:pt x="310" y="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77" name="Freeform 1913">
                <a:extLst>
                  <a:ext uri="{FF2B5EF4-FFF2-40B4-BE49-F238E27FC236}">
                    <a16:creationId xmlns:a16="http://schemas.microsoft.com/office/drawing/2014/main" id="{E3013ED1-0FA1-8E9D-1C64-C60964DABD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8" y="2886"/>
                <a:ext cx="48" cy="21"/>
              </a:xfrm>
              <a:custGeom>
                <a:avLst/>
                <a:gdLst>
                  <a:gd name="T0" fmla="*/ 195 w 195"/>
                  <a:gd name="T1" fmla="*/ 84 h 84"/>
                  <a:gd name="T2" fmla="*/ 193 w 195"/>
                  <a:gd name="T3" fmla="*/ 84 h 84"/>
                  <a:gd name="T4" fmla="*/ 187 w 195"/>
                  <a:gd name="T5" fmla="*/ 82 h 84"/>
                  <a:gd name="T6" fmla="*/ 187 w 195"/>
                  <a:gd name="T7" fmla="*/ 81 h 84"/>
                  <a:gd name="T8" fmla="*/ 173 w 195"/>
                  <a:gd name="T9" fmla="*/ 77 h 84"/>
                  <a:gd name="T10" fmla="*/ 172 w 195"/>
                  <a:gd name="T11" fmla="*/ 77 h 84"/>
                  <a:gd name="T12" fmla="*/ 166 w 195"/>
                  <a:gd name="T13" fmla="*/ 78 h 84"/>
                  <a:gd name="T14" fmla="*/ 165 w 195"/>
                  <a:gd name="T15" fmla="*/ 78 h 84"/>
                  <a:gd name="T16" fmla="*/ 164 w 195"/>
                  <a:gd name="T17" fmla="*/ 81 h 84"/>
                  <a:gd name="T18" fmla="*/ 161 w 195"/>
                  <a:gd name="T19" fmla="*/ 82 h 84"/>
                  <a:gd name="T20" fmla="*/ 147 w 195"/>
                  <a:gd name="T21" fmla="*/ 82 h 84"/>
                  <a:gd name="T22" fmla="*/ 135 w 195"/>
                  <a:gd name="T23" fmla="*/ 78 h 84"/>
                  <a:gd name="T24" fmla="*/ 131 w 195"/>
                  <a:gd name="T25" fmla="*/ 71 h 84"/>
                  <a:gd name="T26" fmla="*/ 131 w 195"/>
                  <a:gd name="T27" fmla="*/ 59 h 84"/>
                  <a:gd name="T28" fmla="*/ 133 w 195"/>
                  <a:gd name="T29" fmla="*/ 56 h 84"/>
                  <a:gd name="T30" fmla="*/ 133 w 195"/>
                  <a:gd name="T31" fmla="*/ 50 h 84"/>
                  <a:gd name="T32" fmla="*/ 131 w 195"/>
                  <a:gd name="T33" fmla="*/ 50 h 84"/>
                  <a:gd name="T34" fmla="*/ 126 w 195"/>
                  <a:gd name="T35" fmla="*/ 56 h 84"/>
                  <a:gd name="T36" fmla="*/ 120 w 195"/>
                  <a:gd name="T37" fmla="*/ 59 h 84"/>
                  <a:gd name="T38" fmla="*/ 118 w 195"/>
                  <a:gd name="T39" fmla="*/ 59 h 84"/>
                  <a:gd name="T40" fmla="*/ 97 w 195"/>
                  <a:gd name="T41" fmla="*/ 66 h 84"/>
                  <a:gd name="T42" fmla="*/ 82 w 195"/>
                  <a:gd name="T43" fmla="*/ 63 h 84"/>
                  <a:gd name="T44" fmla="*/ 78 w 195"/>
                  <a:gd name="T45" fmla="*/ 60 h 84"/>
                  <a:gd name="T46" fmla="*/ 75 w 195"/>
                  <a:gd name="T47" fmla="*/ 59 h 84"/>
                  <a:gd name="T48" fmla="*/ 75 w 195"/>
                  <a:gd name="T49" fmla="*/ 57 h 84"/>
                  <a:gd name="T50" fmla="*/ 71 w 195"/>
                  <a:gd name="T51" fmla="*/ 53 h 84"/>
                  <a:gd name="T52" fmla="*/ 71 w 195"/>
                  <a:gd name="T53" fmla="*/ 50 h 84"/>
                  <a:gd name="T54" fmla="*/ 75 w 195"/>
                  <a:gd name="T55" fmla="*/ 43 h 84"/>
                  <a:gd name="T56" fmla="*/ 75 w 195"/>
                  <a:gd name="T57" fmla="*/ 42 h 84"/>
                  <a:gd name="T58" fmla="*/ 77 w 195"/>
                  <a:gd name="T59" fmla="*/ 40 h 84"/>
                  <a:gd name="T60" fmla="*/ 75 w 195"/>
                  <a:gd name="T61" fmla="*/ 36 h 84"/>
                  <a:gd name="T62" fmla="*/ 75 w 195"/>
                  <a:gd name="T63" fmla="*/ 33 h 84"/>
                  <a:gd name="T64" fmla="*/ 74 w 195"/>
                  <a:gd name="T65" fmla="*/ 31 h 84"/>
                  <a:gd name="T66" fmla="*/ 74 w 195"/>
                  <a:gd name="T67" fmla="*/ 29 h 84"/>
                  <a:gd name="T68" fmla="*/ 66 w 195"/>
                  <a:gd name="T69" fmla="*/ 17 h 84"/>
                  <a:gd name="T70" fmla="*/ 61 w 195"/>
                  <a:gd name="T71" fmla="*/ 4 h 84"/>
                  <a:gd name="T72" fmla="*/ 57 w 195"/>
                  <a:gd name="T73" fmla="*/ 0 h 84"/>
                  <a:gd name="T74" fmla="*/ 53 w 195"/>
                  <a:gd name="T75" fmla="*/ 0 h 84"/>
                  <a:gd name="T76" fmla="*/ 36 w 195"/>
                  <a:gd name="T77" fmla="*/ 7 h 84"/>
                  <a:gd name="T78" fmla="*/ 17 w 195"/>
                  <a:gd name="T79" fmla="*/ 1 h 84"/>
                  <a:gd name="T80" fmla="*/ 15 w 195"/>
                  <a:gd name="T81" fmla="*/ 0 h 84"/>
                  <a:gd name="T82" fmla="*/ 0 w 195"/>
                  <a:gd name="T83" fmla="*/ 0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95" h="84">
                    <a:moveTo>
                      <a:pt x="195" y="84"/>
                    </a:moveTo>
                    <a:lnTo>
                      <a:pt x="193" y="84"/>
                    </a:lnTo>
                    <a:lnTo>
                      <a:pt x="187" y="82"/>
                    </a:lnTo>
                    <a:lnTo>
                      <a:pt x="187" y="81"/>
                    </a:lnTo>
                    <a:lnTo>
                      <a:pt x="173" y="77"/>
                    </a:lnTo>
                    <a:lnTo>
                      <a:pt x="172" y="77"/>
                    </a:lnTo>
                    <a:lnTo>
                      <a:pt x="166" y="78"/>
                    </a:lnTo>
                    <a:lnTo>
                      <a:pt x="165" y="78"/>
                    </a:lnTo>
                    <a:lnTo>
                      <a:pt x="164" y="81"/>
                    </a:lnTo>
                    <a:lnTo>
                      <a:pt x="161" y="82"/>
                    </a:lnTo>
                    <a:lnTo>
                      <a:pt x="147" y="82"/>
                    </a:lnTo>
                    <a:lnTo>
                      <a:pt x="135" y="78"/>
                    </a:lnTo>
                    <a:lnTo>
                      <a:pt x="131" y="71"/>
                    </a:lnTo>
                    <a:lnTo>
                      <a:pt x="131" y="59"/>
                    </a:lnTo>
                    <a:lnTo>
                      <a:pt x="133" y="56"/>
                    </a:lnTo>
                    <a:lnTo>
                      <a:pt x="133" y="50"/>
                    </a:lnTo>
                    <a:lnTo>
                      <a:pt x="131" y="50"/>
                    </a:lnTo>
                    <a:lnTo>
                      <a:pt x="126" y="56"/>
                    </a:lnTo>
                    <a:lnTo>
                      <a:pt x="120" y="59"/>
                    </a:lnTo>
                    <a:lnTo>
                      <a:pt x="118" y="59"/>
                    </a:lnTo>
                    <a:lnTo>
                      <a:pt x="97" y="66"/>
                    </a:lnTo>
                    <a:lnTo>
                      <a:pt x="82" y="63"/>
                    </a:lnTo>
                    <a:lnTo>
                      <a:pt x="78" y="60"/>
                    </a:lnTo>
                    <a:lnTo>
                      <a:pt x="75" y="59"/>
                    </a:lnTo>
                    <a:lnTo>
                      <a:pt x="75" y="57"/>
                    </a:lnTo>
                    <a:lnTo>
                      <a:pt x="71" y="53"/>
                    </a:lnTo>
                    <a:lnTo>
                      <a:pt x="71" y="50"/>
                    </a:lnTo>
                    <a:lnTo>
                      <a:pt x="75" y="43"/>
                    </a:lnTo>
                    <a:lnTo>
                      <a:pt x="75" y="42"/>
                    </a:lnTo>
                    <a:lnTo>
                      <a:pt x="77" y="40"/>
                    </a:lnTo>
                    <a:lnTo>
                      <a:pt x="75" y="36"/>
                    </a:lnTo>
                    <a:lnTo>
                      <a:pt x="75" y="33"/>
                    </a:lnTo>
                    <a:lnTo>
                      <a:pt x="74" y="31"/>
                    </a:lnTo>
                    <a:lnTo>
                      <a:pt x="74" y="29"/>
                    </a:lnTo>
                    <a:lnTo>
                      <a:pt x="66" y="17"/>
                    </a:lnTo>
                    <a:lnTo>
                      <a:pt x="61" y="4"/>
                    </a:lnTo>
                    <a:lnTo>
                      <a:pt x="57" y="0"/>
                    </a:lnTo>
                    <a:lnTo>
                      <a:pt x="53" y="0"/>
                    </a:lnTo>
                    <a:lnTo>
                      <a:pt x="36" y="7"/>
                    </a:lnTo>
                    <a:lnTo>
                      <a:pt x="17" y="1"/>
                    </a:lnTo>
                    <a:lnTo>
                      <a:pt x="15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78" name="Freeform 1914">
                <a:extLst>
                  <a:ext uri="{FF2B5EF4-FFF2-40B4-BE49-F238E27FC236}">
                    <a16:creationId xmlns:a16="http://schemas.microsoft.com/office/drawing/2014/main" id="{D7AA4BA7-9B92-8B4E-FB9B-5E6D3B4187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8" y="2871"/>
                <a:ext cx="54" cy="39"/>
              </a:xfrm>
              <a:custGeom>
                <a:avLst/>
                <a:gdLst>
                  <a:gd name="T0" fmla="*/ 218 w 218"/>
                  <a:gd name="T1" fmla="*/ 0 h 154"/>
                  <a:gd name="T2" fmla="*/ 218 w 218"/>
                  <a:gd name="T3" fmla="*/ 2 h 154"/>
                  <a:gd name="T4" fmla="*/ 215 w 218"/>
                  <a:gd name="T5" fmla="*/ 3 h 154"/>
                  <a:gd name="T6" fmla="*/ 212 w 218"/>
                  <a:gd name="T7" fmla="*/ 3 h 154"/>
                  <a:gd name="T8" fmla="*/ 210 w 218"/>
                  <a:gd name="T9" fmla="*/ 6 h 154"/>
                  <a:gd name="T10" fmla="*/ 208 w 218"/>
                  <a:gd name="T11" fmla="*/ 6 h 154"/>
                  <a:gd name="T12" fmla="*/ 207 w 218"/>
                  <a:gd name="T13" fmla="*/ 9 h 154"/>
                  <a:gd name="T14" fmla="*/ 207 w 218"/>
                  <a:gd name="T15" fmla="*/ 17 h 154"/>
                  <a:gd name="T16" fmla="*/ 208 w 218"/>
                  <a:gd name="T17" fmla="*/ 21 h 154"/>
                  <a:gd name="T18" fmla="*/ 207 w 218"/>
                  <a:gd name="T19" fmla="*/ 29 h 154"/>
                  <a:gd name="T20" fmla="*/ 207 w 218"/>
                  <a:gd name="T21" fmla="*/ 32 h 154"/>
                  <a:gd name="T22" fmla="*/ 204 w 218"/>
                  <a:gd name="T23" fmla="*/ 38 h 154"/>
                  <a:gd name="T24" fmla="*/ 203 w 218"/>
                  <a:gd name="T25" fmla="*/ 42 h 154"/>
                  <a:gd name="T26" fmla="*/ 177 w 218"/>
                  <a:gd name="T27" fmla="*/ 65 h 154"/>
                  <a:gd name="T28" fmla="*/ 172 w 218"/>
                  <a:gd name="T29" fmla="*/ 80 h 154"/>
                  <a:gd name="T30" fmla="*/ 172 w 218"/>
                  <a:gd name="T31" fmla="*/ 81 h 154"/>
                  <a:gd name="T32" fmla="*/ 167 w 218"/>
                  <a:gd name="T33" fmla="*/ 83 h 154"/>
                  <a:gd name="T34" fmla="*/ 166 w 218"/>
                  <a:gd name="T35" fmla="*/ 83 h 154"/>
                  <a:gd name="T36" fmla="*/ 148 w 218"/>
                  <a:gd name="T37" fmla="*/ 74 h 154"/>
                  <a:gd name="T38" fmla="*/ 135 w 218"/>
                  <a:gd name="T39" fmla="*/ 62 h 154"/>
                  <a:gd name="T40" fmla="*/ 130 w 218"/>
                  <a:gd name="T41" fmla="*/ 50 h 154"/>
                  <a:gd name="T42" fmla="*/ 128 w 218"/>
                  <a:gd name="T43" fmla="*/ 45 h 154"/>
                  <a:gd name="T44" fmla="*/ 127 w 218"/>
                  <a:gd name="T45" fmla="*/ 45 h 154"/>
                  <a:gd name="T46" fmla="*/ 126 w 218"/>
                  <a:gd name="T47" fmla="*/ 43 h 154"/>
                  <a:gd name="T48" fmla="*/ 123 w 218"/>
                  <a:gd name="T49" fmla="*/ 43 h 154"/>
                  <a:gd name="T50" fmla="*/ 117 w 218"/>
                  <a:gd name="T51" fmla="*/ 42 h 154"/>
                  <a:gd name="T52" fmla="*/ 114 w 218"/>
                  <a:gd name="T53" fmla="*/ 42 h 154"/>
                  <a:gd name="T54" fmla="*/ 106 w 218"/>
                  <a:gd name="T55" fmla="*/ 45 h 154"/>
                  <a:gd name="T56" fmla="*/ 103 w 218"/>
                  <a:gd name="T57" fmla="*/ 48 h 154"/>
                  <a:gd name="T58" fmla="*/ 100 w 218"/>
                  <a:gd name="T59" fmla="*/ 49 h 154"/>
                  <a:gd name="T60" fmla="*/ 99 w 218"/>
                  <a:gd name="T61" fmla="*/ 49 h 154"/>
                  <a:gd name="T62" fmla="*/ 99 w 218"/>
                  <a:gd name="T63" fmla="*/ 52 h 154"/>
                  <a:gd name="T64" fmla="*/ 85 w 218"/>
                  <a:gd name="T65" fmla="*/ 69 h 154"/>
                  <a:gd name="T66" fmla="*/ 82 w 218"/>
                  <a:gd name="T67" fmla="*/ 79 h 154"/>
                  <a:gd name="T68" fmla="*/ 75 w 218"/>
                  <a:gd name="T69" fmla="*/ 88 h 154"/>
                  <a:gd name="T70" fmla="*/ 64 w 218"/>
                  <a:gd name="T71" fmla="*/ 101 h 154"/>
                  <a:gd name="T72" fmla="*/ 64 w 218"/>
                  <a:gd name="T73" fmla="*/ 102 h 154"/>
                  <a:gd name="T74" fmla="*/ 53 w 218"/>
                  <a:gd name="T75" fmla="*/ 108 h 154"/>
                  <a:gd name="T76" fmla="*/ 50 w 218"/>
                  <a:gd name="T77" fmla="*/ 108 h 154"/>
                  <a:gd name="T78" fmla="*/ 45 w 218"/>
                  <a:gd name="T79" fmla="*/ 110 h 154"/>
                  <a:gd name="T80" fmla="*/ 43 w 218"/>
                  <a:gd name="T81" fmla="*/ 112 h 154"/>
                  <a:gd name="T82" fmla="*/ 42 w 218"/>
                  <a:gd name="T83" fmla="*/ 112 h 154"/>
                  <a:gd name="T84" fmla="*/ 39 w 218"/>
                  <a:gd name="T85" fmla="*/ 118 h 154"/>
                  <a:gd name="T86" fmla="*/ 27 w 218"/>
                  <a:gd name="T87" fmla="*/ 136 h 154"/>
                  <a:gd name="T88" fmla="*/ 27 w 218"/>
                  <a:gd name="T89" fmla="*/ 154 h 154"/>
                  <a:gd name="T90" fmla="*/ 10 w 218"/>
                  <a:gd name="T91" fmla="*/ 154 h 154"/>
                  <a:gd name="T92" fmla="*/ 0 w 218"/>
                  <a:gd name="T93" fmla="*/ 153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18" h="154">
                    <a:moveTo>
                      <a:pt x="218" y="0"/>
                    </a:moveTo>
                    <a:lnTo>
                      <a:pt x="218" y="2"/>
                    </a:lnTo>
                    <a:lnTo>
                      <a:pt x="215" y="3"/>
                    </a:lnTo>
                    <a:lnTo>
                      <a:pt x="212" y="3"/>
                    </a:lnTo>
                    <a:lnTo>
                      <a:pt x="210" y="6"/>
                    </a:lnTo>
                    <a:lnTo>
                      <a:pt x="208" y="6"/>
                    </a:lnTo>
                    <a:lnTo>
                      <a:pt x="207" y="9"/>
                    </a:lnTo>
                    <a:lnTo>
                      <a:pt x="207" y="17"/>
                    </a:lnTo>
                    <a:lnTo>
                      <a:pt x="208" y="21"/>
                    </a:lnTo>
                    <a:lnTo>
                      <a:pt x="207" y="29"/>
                    </a:lnTo>
                    <a:lnTo>
                      <a:pt x="207" y="32"/>
                    </a:lnTo>
                    <a:lnTo>
                      <a:pt x="204" y="38"/>
                    </a:lnTo>
                    <a:lnTo>
                      <a:pt x="203" y="42"/>
                    </a:lnTo>
                    <a:lnTo>
                      <a:pt x="177" y="65"/>
                    </a:lnTo>
                    <a:lnTo>
                      <a:pt x="172" y="80"/>
                    </a:lnTo>
                    <a:lnTo>
                      <a:pt x="172" y="81"/>
                    </a:lnTo>
                    <a:lnTo>
                      <a:pt x="167" y="83"/>
                    </a:lnTo>
                    <a:lnTo>
                      <a:pt x="166" y="83"/>
                    </a:lnTo>
                    <a:lnTo>
                      <a:pt x="148" y="74"/>
                    </a:lnTo>
                    <a:lnTo>
                      <a:pt x="135" y="62"/>
                    </a:lnTo>
                    <a:lnTo>
                      <a:pt x="130" y="50"/>
                    </a:lnTo>
                    <a:lnTo>
                      <a:pt x="128" y="45"/>
                    </a:lnTo>
                    <a:lnTo>
                      <a:pt x="127" y="45"/>
                    </a:lnTo>
                    <a:lnTo>
                      <a:pt x="126" y="43"/>
                    </a:lnTo>
                    <a:lnTo>
                      <a:pt x="123" y="43"/>
                    </a:lnTo>
                    <a:lnTo>
                      <a:pt x="117" y="42"/>
                    </a:lnTo>
                    <a:lnTo>
                      <a:pt x="114" y="42"/>
                    </a:lnTo>
                    <a:lnTo>
                      <a:pt x="106" y="45"/>
                    </a:lnTo>
                    <a:lnTo>
                      <a:pt x="103" y="48"/>
                    </a:lnTo>
                    <a:lnTo>
                      <a:pt x="100" y="49"/>
                    </a:lnTo>
                    <a:lnTo>
                      <a:pt x="99" y="49"/>
                    </a:lnTo>
                    <a:lnTo>
                      <a:pt x="99" y="52"/>
                    </a:lnTo>
                    <a:lnTo>
                      <a:pt x="85" y="69"/>
                    </a:lnTo>
                    <a:lnTo>
                      <a:pt x="82" y="79"/>
                    </a:lnTo>
                    <a:lnTo>
                      <a:pt x="75" y="88"/>
                    </a:lnTo>
                    <a:lnTo>
                      <a:pt x="64" y="101"/>
                    </a:lnTo>
                    <a:lnTo>
                      <a:pt x="64" y="102"/>
                    </a:lnTo>
                    <a:lnTo>
                      <a:pt x="53" y="108"/>
                    </a:lnTo>
                    <a:lnTo>
                      <a:pt x="50" y="108"/>
                    </a:lnTo>
                    <a:lnTo>
                      <a:pt x="45" y="110"/>
                    </a:lnTo>
                    <a:lnTo>
                      <a:pt x="43" y="112"/>
                    </a:lnTo>
                    <a:lnTo>
                      <a:pt x="42" y="112"/>
                    </a:lnTo>
                    <a:lnTo>
                      <a:pt x="39" y="118"/>
                    </a:lnTo>
                    <a:lnTo>
                      <a:pt x="27" y="136"/>
                    </a:lnTo>
                    <a:lnTo>
                      <a:pt x="27" y="154"/>
                    </a:lnTo>
                    <a:lnTo>
                      <a:pt x="10" y="154"/>
                    </a:lnTo>
                    <a:lnTo>
                      <a:pt x="0" y="15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79" name="Freeform 1915">
                <a:extLst>
                  <a:ext uri="{FF2B5EF4-FFF2-40B4-BE49-F238E27FC236}">
                    <a16:creationId xmlns:a16="http://schemas.microsoft.com/office/drawing/2014/main" id="{7769951E-DAFC-DE12-A1FD-40BEAA9B5A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4" y="2747"/>
                <a:ext cx="69" cy="95"/>
              </a:xfrm>
              <a:custGeom>
                <a:avLst/>
                <a:gdLst>
                  <a:gd name="T0" fmla="*/ 2 w 279"/>
                  <a:gd name="T1" fmla="*/ 8 h 379"/>
                  <a:gd name="T2" fmla="*/ 0 w 279"/>
                  <a:gd name="T3" fmla="*/ 12 h 379"/>
                  <a:gd name="T4" fmla="*/ 18 w 279"/>
                  <a:gd name="T5" fmla="*/ 37 h 379"/>
                  <a:gd name="T6" fmla="*/ 21 w 279"/>
                  <a:gd name="T7" fmla="*/ 49 h 379"/>
                  <a:gd name="T8" fmla="*/ 15 w 279"/>
                  <a:gd name="T9" fmla="*/ 54 h 379"/>
                  <a:gd name="T10" fmla="*/ 12 w 279"/>
                  <a:gd name="T11" fmla="*/ 79 h 379"/>
                  <a:gd name="T12" fmla="*/ 11 w 279"/>
                  <a:gd name="T13" fmla="*/ 86 h 379"/>
                  <a:gd name="T14" fmla="*/ 6 w 279"/>
                  <a:gd name="T15" fmla="*/ 96 h 379"/>
                  <a:gd name="T16" fmla="*/ 0 w 279"/>
                  <a:gd name="T17" fmla="*/ 107 h 379"/>
                  <a:gd name="T18" fmla="*/ 2 w 279"/>
                  <a:gd name="T19" fmla="*/ 150 h 379"/>
                  <a:gd name="T20" fmla="*/ 4 w 279"/>
                  <a:gd name="T21" fmla="*/ 155 h 379"/>
                  <a:gd name="T22" fmla="*/ 3 w 279"/>
                  <a:gd name="T23" fmla="*/ 173 h 379"/>
                  <a:gd name="T24" fmla="*/ 4 w 279"/>
                  <a:gd name="T25" fmla="*/ 174 h 379"/>
                  <a:gd name="T26" fmla="*/ 36 w 279"/>
                  <a:gd name="T27" fmla="*/ 200 h 379"/>
                  <a:gd name="T28" fmla="*/ 49 w 279"/>
                  <a:gd name="T29" fmla="*/ 202 h 379"/>
                  <a:gd name="T30" fmla="*/ 57 w 279"/>
                  <a:gd name="T31" fmla="*/ 205 h 379"/>
                  <a:gd name="T32" fmla="*/ 59 w 279"/>
                  <a:gd name="T33" fmla="*/ 206 h 379"/>
                  <a:gd name="T34" fmla="*/ 67 w 279"/>
                  <a:gd name="T35" fmla="*/ 203 h 379"/>
                  <a:gd name="T36" fmla="*/ 91 w 279"/>
                  <a:gd name="T37" fmla="*/ 202 h 379"/>
                  <a:gd name="T38" fmla="*/ 112 w 279"/>
                  <a:gd name="T39" fmla="*/ 192 h 379"/>
                  <a:gd name="T40" fmla="*/ 120 w 279"/>
                  <a:gd name="T41" fmla="*/ 191 h 379"/>
                  <a:gd name="T42" fmla="*/ 131 w 279"/>
                  <a:gd name="T43" fmla="*/ 186 h 379"/>
                  <a:gd name="T44" fmla="*/ 138 w 279"/>
                  <a:gd name="T45" fmla="*/ 177 h 379"/>
                  <a:gd name="T46" fmla="*/ 142 w 279"/>
                  <a:gd name="T47" fmla="*/ 176 h 379"/>
                  <a:gd name="T48" fmla="*/ 153 w 279"/>
                  <a:gd name="T49" fmla="*/ 174 h 379"/>
                  <a:gd name="T50" fmla="*/ 166 w 279"/>
                  <a:gd name="T51" fmla="*/ 181 h 379"/>
                  <a:gd name="T52" fmla="*/ 182 w 279"/>
                  <a:gd name="T53" fmla="*/ 198 h 379"/>
                  <a:gd name="T54" fmla="*/ 211 w 279"/>
                  <a:gd name="T55" fmla="*/ 216 h 379"/>
                  <a:gd name="T56" fmla="*/ 212 w 279"/>
                  <a:gd name="T57" fmla="*/ 226 h 379"/>
                  <a:gd name="T58" fmla="*/ 220 w 279"/>
                  <a:gd name="T59" fmla="*/ 231 h 379"/>
                  <a:gd name="T60" fmla="*/ 226 w 279"/>
                  <a:gd name="T61" fmla="*/ 240 h 379"/>
                  <a:gd name="T62" fmla="*/ 242 w 279"/>
                  <a:gd name="T63" fmla="*/ 259 h 379"/>
                  <a:gd name="T64" fmla="*/ 275 w 279"/>
                  <a:gd name="T65" fmla="*/ 275 h 379"/>
                  <a:gd name="T66" fmla="*/ 279 w 279"/>
                  <a:gd name="T67" fmla="*/ 280 h 379"/>
                  <a:gd name="T68" fmla="*/ 253 w 279"/>
                  <a:gd name="T69" fmla="*/ 297 h 379"/>
                  <a:gd name="T70" fmla="*/ 251 w 279"/>
                  <a:gd name="T71" fmla="*/ 312 h 379"/>
                  <a:gd name="T72" fmla="*/ 250 w 279"/>
                  <a:gd name="T73" fmla="*/ 329 h 379"/>
                  <a:gd name="T74" fmla="*/ 249 w 279"/>
                  <a:gd name="T75" fmla="*/ 332 h 379"/>
                  <a:gd name="T76" fmla="*/ 237 w 279"/>
                  <a:gd name="T77" fmla="*/ 339 h 379"/>
                  <a:gd name="T78" fmla="*/ 218 w 279"/>
                  <a:gd name="T79" fmla="*/ 356 h 379"/>
                  <a:gd name="T80" fmla="*/ 216 w 279"/>
                  <a:gd name="T81" fmla="*/ 361 h 379"/>
                  <a:gd name="T82" fmla="*/ 209 w 279"/>
                  <a:gd name="T83" fmla="*/ 367 h 379"/>
                  <a:gd name="T84" fmla="*/ 204 w 279"/>
                  <a:gd name="T85" fmla="*/ 368 h 3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9" h="379">
                    <a:moveTo>
                      <a:pt x="4" y="0"/>
                    </a:moveTo>
                    <a:lnTo>
                      <a:pt x="2" y="8"/>
                    </a:lnTo>
                    <a:lnTo>
                      <a:pt x="0" y="9"/>
                    </a:lnTo>
                    <a:lnTo>
                      <a:pt x="0" y="12"/>
                    </a:lnTo>
                    <a:lnTo>
                      <a:pt x="8" y="26"/>
                    </a:lnTo>
                    <a:lnTo>
                      <a:pt x="18" y="37"/>
                    </a:lnTo>
                    <a:lnTo>
                      <a:pt x="21" y="44"/>
                    </a:lnTo>
                    <a:lnTo>
                      <a:pt x="21" y="49"/>
                    </a:lnTo>
                    <a:lnTo>
                      <a:pt x="18" y="50"/>
                    </a:lnTo>
                    <a:lnTo>
                      <a:pt x="15" y="54"/>
                    </a:lnTo>
                    <a:lnTo>
                      <a:pt x="15" y="59"/>
                    </a:lnTo>
                    <a:lnTo>
                      <a:pt x="12" y="79"/>
                    </a:lnTo>
                    <a:lnTo>
                      <a:pt x="11" y="83"/>
                    </a:lnTo>
                    <a:lnTo>
                      <a:pt x="11" y="86"/>
                    </a:lnTo>
                    <a:lnTo>
                      <a:pt x="10" y="90"/>
                    </a:lnTo>
                    <a:lnTo>
                      <a:pt x="6" y="96"/>
                    </a:lnTo>
                    <a:lnTo>
                      <a:pt x="2" y="100"/>
                    </a:lnTo>
                    <a:lnTo>
                      <a:pt x="0" y="107"/>
                    </a:lnTo>
                    <a:lnTo>
                      <a:pt x="2" y="109"/>
                    </a:lnTo>
                    <a:lnTo>
                      <a:pt x="2" y="150"/>
                    </a:lnTo>
                    <a:lnTo>
                      <a:pt x="3" y="155"/>
                    </a:lnTo>
                    <a:lnTo>
                      <a:pt x="4" y="155"/>
                    </a:lnTo>
                    <a:lnTo>
                      <a:pt x="2" y="163"/>
                    </a:lnTo>
                    <a:lnTo>
                      <a:pt x="3" y="173"/>
                    </a:lnTo>
                    <a:lnTo>
                      <a:pt x="3" y="174"/>
                    </a:lnTo>
                    <a:lnTo>
                      <a:pt x="4" y="174"/>
                    </a:lnTo>
                    <a:lnTo>
                      <a:pt x="31" y="198"/>
                    </a:lnTo>
                    <a:lnTo>
                      <a:pt x="36" y="200"/>
                    </a:lnTo>
                    <a:lnTo>
                      <a:pt x="49" y="200"/>
                    </a:lnTo>
                    <a:lnTo>
                      <a:pt x="49" y="202"/>
                    </a:lnTo>
                    <a:lnTo>
                      <a:pt x="50" y="202"/>
                    </a:lnTo>
                    <a:lnTo>
                      <a:pt x="57" y="205"/>
                    </a:lnTo>
                    <a:lnTo>
                      <a:pt x="57" y="206"/>
                    </a:lnTo>
                    <a:lnTo>
                      <a:pt x="59" y="206"/>
                    </a:lnTo>
                    <a:lnTo>
                      <a:pt x="66" y="205"/>
                    </a:lnTo>
                    <a:lnTo>
                      <a:pt x="67" y="203"/>
                    </a:lnTo>
                    <a:lnTo>
                      <a:pt x="70" y="203"/>
                    </a:lnTo>
                    <a:lnTo>
                      <a:pt x="91" y="202"/>
                    </a:lnTo>
                    <a:lnTo>
                      <a:pt x="106" y="198"/>
                    </a:lnTo>
                    <a:lnTo>
                      <a:pt x="112" y="192"/>
                    </a:lnTo>
                    <a:lnTo>
                      <a:pt x="115" y="192"/>
                    </a:lnTo>
                    <a:lnTo>
                      <a:pt x="120" y="191"/>
                    </a:lnTo>
                    <a:lnTo>
                      <a:pt x="123" y="191"/>
                    </a:lnTo>
                    <a:lnTo>
                      <a:pt x="131" y="186"/>
                    </a:lnTo>
                    <a:lnTo>
                      <a:pt x="138" y="178"/>
                    </a:lnTo>
                    <a:lnTo>
                      <a:pt x="138" y="177"/>
                    </a:lnTo>
                    <a:lnTo>
                      <a:pt x="141" y="176"/>
                    </a:lnTo>
                    <a:lnTo>
                      <a:pt x="142" y="176"/>
                    </a:lnTo>
                    <a:lnTo>
                      <a:pt x="151" y="174"/>
                    </a:lnTo>
                    <a:lnTo>
                      <a:pt x="153" y="174"/>
                    </a:lnTo>
                    <a:lnTo>
                      <a:pt x="160" y="181"/>
                    </a:lnTo>
                    <a:lnTo>
                      <a:pt x="166" y="181"/>
                    </a:lnTo>
                    <a:lnTo>
                      <a:pt x="177" y="192"/>
                    </a:lnTo>
                    <a:lnTo>
                      <a:pt x="182" y="198"/>
                    </a:lnTo>
                    <a:lnTo>
                      <a:pt x="209" y="216"/>
                    </a:lnTo>
                    <a:lnTo>
                      <a:pt x="211" y="216"/>
                    </a:lnTo>
                    <a:lnTo>
                      <a:pt x="211" y="219"/>
                    </a:lnTo>
                    <a:lnTo>
                      <a:pt x="212" y="226"/>
                    </a:lnTo>
                    <a:lnTo>
                      <a:pt x="213" y="226"/>
                    </a:lnTo>
                    <a:lnTo>
                      <a:pt x="220" y="231"/>
                    </a:lnTo>
                    <a:lnTo>
                      <a:pt x="226" y="238"/>
                    </a:lnTo>
                    <a:lnTo>
                      <a:pt x="226" y="240"/>
                    </a:lnTo>
                    <a:lnTo>
                      <a:pt x="233" y="247"/>
                    </a:lnTo>
                    <a:lnTo>
                      <a:pt x="242" y="259"/>
                    </a:lnTo>
                    <a:lnTo>
                      <a:pt x="265" y="272"/>
                    </a:lnTo>
                    <a:lnTo>
                      <a:pt x="275" y="275"/>
                    </a:lnTo>
                    <a:lnTo>
                      <a:pt x="279" y="279"/>
                    </a:lnTo>
                    <a:lnTo>
                      <a:pt x="279" y="280"/>
                    </a:lnTo>
                    <a:lnTo>
                      <a:pt x="260" y="290"/>
                    </a:lnTo>
                    <a:lnTo>
                      <a:pt x="253" y="297"/>
                    </a:lnTo>
                    <a:lnTo>
                      <a:pt x="253" y="308"/>
                    </a:lnTo>
                    <a:lnTo>
                      <a:pt x="251" y="312"/>
                    </a:lnTo>
                    <a:lnTo>
                      <a:pt x="251" y="318"/>
                    </a:lnTo>
                    <a:lnTo>
                      <a:pt x="250" y="329"/>
                    </a:lnTo>
                    <a:lnTo>
                      <a:pt x="250" y="330"/>
                    </a:lnTo>
                    <a:lnTo>
                      <a:pt x="249" y="332"/>
                    </a:lnTo>
                    <a:lnTo>
                      <a:pt x="240" y="337"/>
                    </a:lnTo>
                    <a:lnTo>
                      <a:pt x="237" y="339"/>
                    </a:lnTo>
                    <a:lnTo>
                      <a:pt x="223" y="349"/>
                    </a:lnTo>
                    <a:lnTo>
                      <a:pt x="218" y="356"/>
                    </a:lnTo>
                    <a:lnTo>
                      <a:pt x="218" y="360"/>
                    </a:lnTo>
                    <a:lnTo>
                      <a:pt x="216" y="361"/>
                    </a:lnTo>
                    <a:lnTo>
                      <a:pt x="216" y="363"/>
                    </a:lnTo>
                    <a:lnTo>
                      <a:pt x="209" y="367"/>
                    </a:lnTo>
                    <a:lnTo>
                      <a:pt x="204" y="367"/>
                    </a:lnTo>
                    <a:lnTo>
                      <a:pt x="204" y="368"/>
                    </a:lnTo>
                    <a:lnTo>
                      <a:pt x="198" y="37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80" name="Freeform 1916">
                <a:extLst>
                  <a:ext uri="{FF2B5EF4-FFF2-40B4-BE49-F238E27FC236}">
                    <a16:creationId xmlns:a16="http://schemas.microsoft.com/office/drawing/2014/main" id="{F9D634AD-5DE3-CCF8-95A7-886DB4646B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3" y="2842"/>
                <a:ext cx="1" cy="3"/>
              </a:xfrm>
              <a:custGeom>
                <a:avLst/>
                <a:gdLst>
                  <a:gd name="T0" fmla="*/ 0 w 3"/>
                  <a:gd name="T1" fmla="*/ 0 h 11"/>
                  <a:gd name="T2" fmla="*/ 3 w 3"/>
                  <a:gd name="T3" fmla="*/ 10 h 11"/>
                  <a:gd name="T4" fmla="*/ 3 w 3"/>
                  <a:gd name="T5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1">
                    <a:moveTo>
                      <a:pt x="0" y="0"/>
                    </a:moveTo>
                    <a:lnTo>
                      <a:pt x="3" y="10"/>
                    </a:lnTo>
                    <a:lnTo>
                      <a:pt x="3" y="1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81" name="Line 1917">
                <a:extLst>
                  <a:ext uri="{FF2B5EF4-FFF2-40B4-BE49-F238E27FC236}">
                    <a16:creationId xmlns:a16="http://schemas.microsoft.com/office/drawing/2014/main" id="{73C18A0E-5D2F-7382-0BE1-A18EF3D4B47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5083" y="2842"/>
                <a:ext cx="1" cy="3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82" name="Freeform 1918">
                <a:extLst>
                  <a:ext uri="{FF2B5EF4-FFF2-40B4-BE49-F238E27FC236}">
                    <a16:creationId xmlns:a16="http://schemas.microsoft.com/office/drawing/2014/main" id="{D0DC6C10-90BC-AEA7-5C27-D48A407A62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7" y="2845"/>
                <a:ext cx="8" cy="24"/>
              </a:xfrm>
              <a:custGeom>
                <a:avLst/>
                <a:gdLst>
                  <a:gd name="T0" fmla="*/ 29 w 32"/>
                  <a:gd name="T1" fmla="*/ 0 h 95"/>
                  <a:gd name="T2" fmla="*/ 29 w 32"/>
                  <a:gd name="T3" fmla="*/ 14 h 95"/>
                  <a:gd name="T4" fmla="*/ 32 w 32"/>
                  <a:gd name="T5" fmla="*/ 23 h 95"/>
                  <a:gd name="T6" fmla="*/ 31 w 32"/>
                  <a:gd name="T7" fmla="*/ 35 h 95"/>
                  <a:gd name="T8" fmla="*/ 29 w 32"/>
                  <a:gd name="T9" fmla="*/ 40 h 95"/>
                  <a:gd name="T10" fmla="*/ 24 w 32"/>
                  <a:gd name="T11" fmla="*/ 45 h 95"/>
                  <a:gd name="T12" fmla="*/ 19 w 32"/>
                  <a:gd name="T13" fmla="*/ 52 h 95"/>
                  <a:gd name="T14" fmla="*/ 17 w 32"/>
                  <a:gd name="T15" fmla="*/ 66 h 95"/>
                  <a:gd name="T16" fmla="*/ 14 w 32"/>
                  <a:gd name="T17" fmla="*/ 73 h 95"/>
                  <a:gd name="T18" fmla="*/ 12 w 32"/>
                  <a:gd name="T19" fmla="*/ 79 h 95"/>
                  <a:gd name="T20" fmla="*/ 8 w 32"/>
                  <a:gd name="T21" fmla="*/ 86 h 95"/>
                  <a:gd name="T22" fmla="*/ 7 w 32"/>
                  <a:gd name="T23" fmla="*/ 87 h 95"/>
                  <a:gd name="T24" fmla="*/ 3 w 32"/>
                  <a:gd name="T25" fmla="*/ 90 h 95"/>
                  <a:gd name="T26" fmla="*/ 1 w 32"/>
                  <a:gd name="T27" fmla="*/ 90 h 95"/>
                  <a:gd name="T28" fmla="*/ 0 w 32"/>
                  <a:gd name="T29" fmla="*/ 93 h 95"/>
                  <a:gd name="T30" fmla="*/ 0 w 32"/>
                  <a:gd name="T31" fmla="*/ 95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" h="95">
                    <a:moveTo>
                      <a:pt x="29" y="0"/>
                    </a:moveTo>
                    <a:lnTo>
                      <a:pt x="29" y="14"/>
                    </a:lnTo>
                    <a:lnTo>
                      <a:pt x="32" y="23"/>
                    </a:lnTo>
                    <a:lnTo>
                      <a:pt x="31" y="35"/>
                    </a:lnTo>
                    <a:lnTo>
                      <a:pt x="29" y="40"/>
                    </a:lnTo>
                    <a:lnTo>
                      <a:pt x="24" y="45"/>
                    </a:lnTo>
                    <a:lnTo>
                      <a:pt x="19" y="52"/>
                    </a:lnTo>
                    <a:lnTo>
                      <a:pt x="17" y="66"/>
                    </a:lnTo>
                    <a:lnTo>
                      <a:pt x="14" y="73"/>
                    </a:lnTo>
                    <a:lnTo>
                      <a:pt x="12" y="79"/>
                    </a:lnTo>
                    <a:lnTo>
                      <a:pt x="8" y="86"/>
                    </a:lnTo>
                    <a:lnTo>
                      <a:pt x="7" y="87"/>
                    </a:lnTo>
                    <a:lnTo>
                      <a:pt x="3" y="90"/>
                    </a:lnTo>
                    <a:lnTo>
                      <a:pt x="1" y="90"/>
                    </a:lnTo>
                    <a:lnTo>
                      <a:pt x="0" y="93"/>
                    </a:lnTo>
                    <a:lnTo>
                      <a:pt x="0" y="9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83" name="Freeform 1919">
                <a:extLst>
                  <a:ext uri="{FF2B5EF4-FFF2-40B4-BE49-F238E27FC236}">
                    <a16:creationId xmlns:a16="http://schemas.microsoft.com/office/drawing/2014/main" id="{3A4823CA-EBB1-5E0F-FFA7-F70DEB6F30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4" y="2842"/>
                <a:ext cx="40" cy="8"/>
              </a:xfrm>
              <a:custGeom>
                <a:avLst/>
                <a:gdLst>
                  <a:gd name="T0" fmla="*/ 0 w 159"/>
                  <a:gd name="T1" fmla="*/ 12 h 33"/>
                  <a:gd name="T2" fmla="*/ 14 w 159"/>
                  <a:gd name="T3" fmla="*/ 15 h 33"/>
                  <a:gd name="T4" fmla="*/ 25 w 159"/>
                  <a:gd name="T5" fmla="*/ 25 h 33"/>
                  <a:gd name="T6" fmla="*/ 27 w 159"/>
                  <a:gd name="T7" fmla="*/ 25 h 33"/>
                  <a:gd name="T8" fmla="*/ 28 w 159"/>
                  <a:gd name="T9" fmla="*/ 26 h 33"/>
                  <a:gd name="T10" fmla="*/ 39 w 159"/>
                  <a:gd name="T11" fmla="*/ 26 h 33"/>
                  <a:gd name="T12" fmla="*/ 43 w 159"/>
                  <a:gd name="T13" fmla="*/ 25 h 33"/>
                  <a:gd name="T14" fmla="*/ 49 w 159"/>
                  <a:gd name="T15" fmla="*/ 25 h 33"/>
                  <a:gd name="T16" fmla="*/ 67 w 159"/>
                  <a:gd name="T17" fmla="*/ 32 h 33"/>
                  <a:gd name="T18" fmla="*/ 69 w 159"/>
                  <a:gd name="T19" fmla="*/ 32 h 33"/>
                  <a:gd name="T20" fmla="*/ 70 w 159"/>
                  <a:gd name="T21" fmla="*/ 33 h 33"/>
                  <a:gd name="T22" fmla="*/ 74 w 159"/>
                  <a:gd name="T23" fmla="*/ 32 h 33"/>
                  <a:gd name="T24" fmla="*/ 75 w 159"/>
                  <a:gd name="T25" fmla="*/ 32 h 33"/>
                  <a:gd name="T26" fmla="*/ 77 w 159"/>
                  <a:gd name="T27" fmla="*/ 31 h 33"/>
                  <a:gd name="T28" fmla="*/ 78 w 159"/>
                  <a:gd name="T29" fmla="*/ 31 h 33"/>
                  <a:gd name="T30" fmla="*/ 81 w 159"/>
                  <a:gd name="T31" fmla="*/ 28 h 33"/>
                  <a:gd name="T32" fmla="*/ 81 w 159"/>
                  <a:gd name="T33" fmla="*/ 21 h 33"/>
                  <a:gd name="T34" fmla="*/ 85 w 159"/>
                  <a:gd name="T35" fmla="*/ 17 h 33"/>
                  <a:gd name="T36" fmla="*/ 92 w 159"/>
                  <a:gd name="T37" fmla="*/ 12 h 33"/>
                  <a:gd name="T38" fmla="*/ 94 w 159"/>
                  <a:gd name="T39" fmla="*/ 11 h 33"/>
                  <a:gd name="T40" fmla="*/ 103 w 159"/>
                  <a:gd name="T41" fmla="*/ 11 h 33"/>
                  <a:gd name="T42" fmla="*/ 108 w 159"/>
                  <a:gd name="T43" fmla="*/ 12 h 33"/>
                  <a:gd name="T44" fmla="*/ 112 w 159"/>
                  <a:gd name="T45" fmla="*/ 15 h 33"/>
                  <a:gd name="T46" fmla="*/ 113 w 159"/>
                  <a:gd name="T47" fmla="*/ 17 h 33"/>
                  <a:gd name="T48" fmla="*/ 120 w 159"/>
                  <a:gd name="T49" fmla="*/ 15 h 33"/>
                  <a:gd name="T50" fmla="*/ 127 w 159"/>
                  <a:gd name="T51" fmla="*/ 12 h 33"/>
                  <a:gd name="T52" fmla="*/ 142 w 159"/>
                  <a:gd name="T53" fmla="*/ 0 h 33"/>
                  <a:gd name="T54" fmla="*/ 145 w 159"/>
                  <a:gd name="T55" fmla="*/ 0 h 33"/>
                  <a:gd name="T56" fmla="*/ 149 w 159"/>
                  <a:gd name="T57" fmla="*/ 1 h 33"/>
                  <a:gd name="T58" fmla="*/ 151 w 159"/>
                  <a:gd name="T59" fmla="*/ 1 h 33"/>
                  <a:gd name="T60" fmla="*/ 159 w 159"/>
                  <a:gd name="T61" fmla="*/ 6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59" h="33">
                    <a:moveTo>
                      <a:pt x="0" y="12"/>
                    </a:moveTo>
                    <a:lnTo>
                      <a:pt x="14" y="15"/>
                    </a:lnTo>
                    <a:lnTo>
                      <a:pt x="25" y="25"/>
                    </a:lnTo>
                    <a:lnTo>
                      <a:pt x="27" y="25"/>
                    </a:lnTo>
                    <a:lnTo>
                      <a:pt x="28" y="26"/>
                    </a:lnTo>
                    <a:lnTo>
                      <a:pt x="39" y="26"/>
                    </a:lnTo>
                    <a:lnTo>
                      <a:pt x="43" y="25"/>
                    </a:lnTo>
                    <a:lnTo>
                      <a:pt x="49" y="25"/>
                    </a:lnTo>
                    <a:lnTo>
                      <a:pt x="67" y="32"/>
                    </a:lnTo>
                    <a:lnTo>
                      <a:pt x="69" y="32"/>
                    </a:lnTo>
                    <a:lnTo>
                      <a:pt x="70" y="33"/>
                    </a:lnTo>
                    <a:lnTo>
                      <a:pt x="74" y="32"/>
                    </a:lnTo>
                    <a:lnTo>
                      <a:pt x="75" y="32"/>
                    </a:lnTo>
                    <a:lnTo>
                      <a:pt x="77" y="31"/>
                    </a:lnTo>
                    <a:lnTo>
                      <a:pt x="78" y="31"/>
                    </a:lnTo>
                    <a:lnTo>
                      <a:pt x="81" y="28"/>
                    </a:lnTo>
                    <a:lnTo>
                      <a:pt x="81" y="21"/>
                    </a:lnTo>
                    <a:lnTo>
                      <a:pt x="85" y="17"/>
                    </a:lnTo>
                    <a:lnTo>
                      <a:pt x="92" y="12"/>
                    </a:lnTo>
                    <a:lnTo>
                      <a:pt x="94" y="11"/>
                    </a:lnTo>
                    <a:lnTo>
                      <a:pt x="103" y="11"/>
                    </a:lnTo>
                    <a:lnTo>
                      <a:pt x="108" y="12"/>
                    </a:lnTo>
                    <a:lnTo>
                      <a:pt x="112" y="15"/>
                    </a:lnTo>
                    <a:lnTo>
                      <a:pt x="113" y="17"/>
                    </a:lnTo>
                    <a:lnTo>
                      <a:pt x="120" y="15"/>
                    </a:lnTo>
                    <a:lnTo>
                      <a:pt x="127" y="12"/>
                    </a:lnTo>
                    <a:lnTo>
                      <a:pt x="142" y="0"/>
                    </a:lnTo>
                    <a:lnTo>
                      <a:pt x="145" y="0"/>
                    </a:lnTo>
                    <a:lnTo>
                      <a:pt x="149" y="1"/>
                    </a:lnTo>
                    <a:lnTo>
                      <a:pt x="151" y="1"/>
                    </a:lnTo>
                    <a:lnTo>
                      <a:pt x="159" y="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84" name="Freeform 1920">
                <a:extLst>
                  <a:ext uri="{FF2B5EF4-FFF2-40B4-BE49-F238E27FC236}">
                    <a16:creationId xmlns:a16="http://schemas.microsoft.com/office/drawing/2014/main" id="{3FCD9C8F-447E-2122-576B-7E4C43CCF8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7" y="2819"/>
                <a:ext cx="110" cy="55"/>
              </a:xfrm>
              <a:custGeom>
                <a:avLst/>
                <a:gdLst>
                  <a:gd name="T0" fmla="*/ 435 w 441"/>
                  <a:gd name="T1" fmla="*/ 202 h 221"/>
                  <a:gd name="T2" fmla="*/ 434 w 441"/>
                  <a:gd name="T3" fmla="*/ 205 h 221"/>
                  <a:gd name="T4" fmla="*/ 421 w 441"/>
                  <a:gd name="T5" fmla="*/ 211 h 221"/>
                  <a:gd name="T6" fmla="*/ 385 w 441"/>
                  <a:gd name="T7" fmla="*/ 221 h 221"/>
                  <a:gd name="T8" fmla="*/ 376 w 441"/>
                  <a:gd name="T9" fmla="*/ 215 h 221"/>
                  <a:gd name="T10" fmla="*/ 367 w 441"/>
                  <a:gd name="T11" fmla="*/ 204 h 221"/>
                  <a:gd name="T12" fmla="*/ 365 w 441"/>
                  <a:gd name="T13" fmla="*/ 195 h 221"/>
                  <a:gd name="T14" fmla="*/ 361 w 441"/>
                  <a:gd name="T15" fmla="*/ 192 h 221"/>
                  <a:gd name="T16" fmla="*/ 342 w 441"/>
                  <a:gd name="T17" fmla="*/ 194 h 221"/>
                  <a:gd name="T18" fmla="*/ 338 w 441"/>
                  <a:gd name="T19" fmla="*/ 192 h 221"/>
                  <a:gd name="T20" fmla="*/ 333 w 441"/>
                  <a:gd name="T21" fmla="*/ 188 h 221"/>
                  <a:gd name="T22" fmla="*/ 315 w 441"/>
                  <a:gd name="T23" fmla="*/ 163 h 221"/>
                  <a:gd name="T24" fmla="*/ 309 w 441"/>
                  <a:gd name="T25" fmla="*/ 177 h 221"/>
                  <a:gd name="T26" fmla="*/ 259 w 441"/>
                  <a:gd name="T27" fmla="*/ 176 h 221"/>
                  <a:gd name="T28" fmla="*/ 241 w 441"/>
                  <a:gd name="T29" fmla="*/ 171 h 221"/>
                  <a:gd name="T30" fmla="*/ 240 w 441"/>
                  <a:gd name="T31" fmla="*/ 167 h 221"/>
                  <a:gd name="T32" fmla="*/ 238 w 441"/>
                  <a:gd name="T33" fmla="*/ 162 h 221"/>
                  <a:gd name="T34" fmla="*/ 226 w 441"/>
                  <a:gd name="T35" fmla="*/ 154 h 221"/>
                  <a:gd name="T36" fmla="*/ 221 w 441"/>
                  <a:gd name="T37" fmla="*/ 148 h 221"/>
                  <a:gd name="T38" fmla="*/ 219 w 441"/>
                  <a:gd name="T39" fmla="*/ 139 h 221"/>
                  <a:gd name="T40" fmla="*/ 216 w 441"/>
                  <a:gd name="T41" fmla="*/ 125 h 221"/>
                  <a:gd name="T42" fmla="*/ 209 w 441"/>
                  <a:gd name="T43" fmla="*/ 124 h 221"/>
                  <a:gd name="T44" fmla="*/ 202 w 441"/>
                  <a:gd name="T45" fmla="*/ 123 h 221"/>
                  <a:gd name="T46" fmla="*/ 161 w 441"/>
                  <a:gd name="T47" fmla="*/ 107 h 221"/>
                  <a:gd name="T48" fmla="*/ 160 w 441"/>
                  <a:gd name="T49" fmla="*/ 103 h 221"/>
                  <a:gd name="T50" fmla="*/ 156 w 441"/>
                  <a:gd name="T51" fmla="*/ 81 h 221"/>
                  <a:gd name="T52" fmla="*/ 141 w 441"/>
                  <a:gd name="T53" fmla="*/ 74 h 221"/>
                  <a:gd name="T54" fmla="*/ 125 w 441"/>
                  <a:gd name="T55" fmla="*/ 63 h 221"/>
                  <a:gd name="T56" fmla="*/ 115 w 441"/>
                  <a:gd name="T57" fmla="*/ 56 h 221"/>
                  <a:gd name="T58" fmla="*/ 114 w 441"/>
                  <a:gd name="T59" fmla="*/ 54 h 221"/>
                  <a:gd name="T60" fmla="*/ 107 w 441"/>
                  <a:gd name="T61" fmla="*/ 51 h 221"/>
                  <a:gd name="T62" fmla="*/ 114 w 441"/>
                  <a:gd name="T63" fmla="*/ 72 h 221"/>
                  <a:gd name="T64" fmla="*/ 122 w 441"/>
                  <a:gd name="T65" fmla="*/ 102 h 221"/>
                  <a:gd name="T66" fmla="*/ 118 w 441"/>
                  <a:gd name="T67" fmla="*/ 100 h 221"/>
                  <a:gd name="T68" fmla="*/ 76 w 441"/>
                  <a:gd name="T69" fmla="*/ 85 h 221"/>
                  <a:gd name="T70" fmla="*/ 46 w 441"/>
                  <a:gd name="T71" fmla="*/ 77 h 221"/>
                  <a:gd name="T72" fmla="*/ 27 w 441"/>
                  <a:gd name="T73" fmla="*/ 71 h 221"/>
                  <a:gd name="T74" fmla="*/ 22 w 441"/>
                  <a:gd name="T75" fmla="*/ 67 h 221"/>
                  <a:gd name="T76" fmla="*/ 24 w 441"/>
                  <a:gd name="T77" fmla="*/ 63 h 221"/>
                  <a:gd name="T78" fmla="*/ 26 w 441"/>
                  <a:gd name="T79" fmla="*/ 61 h 221"/>
                  <a:gd name="T80" fmla="*/ 12 w 441"/>
                  <a:gd name="T81" fmla="*/ 60 h 221"/>
                  <a:gd name="T82" fmla="*/ 4 w 441"/>
                  <a:gd name="T83" fmla="*/ 60 h 221"/>
                  <a:gd name="T84" fmla="*/ 0 w 441"/>
                  <a:gd name="T85" fmla="*/ 47 h 221"/>
                  <a:gd name="T86" fmla="*/ 5 w 441"/>
                  <a:gd name="T87" fmla="*/ 42 h 221"/>
                  <a:gd name="T88" fmla="*/ 17 w 441"/>
                  <a:gd name="T89" fmla="*/ 32 h 221"/>
                  <a:gd name="T90" fmla="*/ 20 w 441"/>
                  <a:gd name="T91" fmla="*/ 18 h 221"/>
                  <a:gd name="T92" fmla="*/ 29 w 441"/>
                  <a:gd name="T93" fmla="*/ 8 h 221"/>
                  <a:gd name="T94" fmla="*/ 30 w 441"/>
                  <a:gd name="T95" fmla="*/ 5 h 221"/>
                  <a:gd name="T96" fmla="*/ 4 w 441"/>
                  <a:gd name="T97" fmla="*/ 1 h 221"/>
                  <a:gd name="T98" fmla="*/ 2 w 441"/>
                  <a:gd name="T99" fmla="*/ 0 h 2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441" h="221">
                    <a:moveTo>
                      <a:pt x="441" y="199"/>
                    </a:moveTo>
                    <a:lnTo>
                      <a:pt x="435" y="202"/>
                    </a:lnTo>
                    <a:lnTo>
                      <a:pt x="434" y="202"/>
                    </a:lnTo>
                    <a:lnTo>
                      <a:pt x="434" y="205"/>
                    </a:lnTo>
                    <a:lnTo>
                      <a:pt x="432" y="205"/>
                    </a:lnTo>
                    <a:lnTo>
                      <a:pt x="421" y="211"/>
                    </a:lnTo>
                    <a:lnTo>
                      <a:pt x="388" y="221"/>
                    </a:lnTo>
                    <a:lnTo>
                      <a:pt x="385" y="221"/>
                    </a:lnTo>
                    <a:lnTo>
                      <a:pt x="382" y="219"/>
                    </a:lnTo>
                    <a:lnTo>
                      <a:pt x="376" y="215"/>
                    </a:lnTo>
                    <a:lnTo>
                      <a:pt x="369" y="208"/>
                    </a:lnTo>
                    <a:lnTo>
                      <a:pt x="367" y="204"/>
                    </a:lnTo>
                    <a:lnTo>
                      <a:pt x="365" y="197"/>
                    </a:lnTo>
                    <a:lnTo>
                      <a:pt x="365" y="195"/>
                    </a:lnTo>
                    <a:lnTo>
                      <a:pt x="364" y="195"/>
                    </a:lnTo>
                    <a:lnTo>
                      <a:pt x="361" y="192"/>
                    </a:lnTo>
                    <a:lnTo>
                      <a:pt x="351" y="192"/>
                    </a:lnTo>
                    <a:lnTo>
                      <a:pt x="342" y="194"/>
                    </a:lnTo>
                    <a:lnTo>
                      <a:pt x="339" y="194"/>
                    </a:lnTo>
                    <a:lnTo>
                      <a:pt x="338" y="192"/>
                    </a:lnTo>
                    <a:lnTo>
                      <a:pt x="335" y="191"/>
                    </a:lnTo>
                    <a:lnTo>
                      <a:pt x="333" y="188"/>
                    </a:lnTo>
                    <a:lnTo>
                      <a:pt x="316" y="167"/>
                    </a:lnTo>
                    <a:lnTo>
                      <a:pt x="315" y="163"/>
                    </a:lnTo>
                    <a:lnTo>
                      <a:pt x="314" y="163"/>
                    </a:lnTo>
                    <a:lnTo>
                      <a:pt x="309" y="177"/>
                    </a:lnTo>
                    <a:lnTo>
                      <a:pt x="269" y="174"/>
                    </a:lnTo>
                    <a:lnTo>
                      <a:pt x="259" y="176"/>
                    </a:lnTo>
                    <a:lnTo>
                      <a:pt x="242" y="176"/>
                    </a:lnTo>
                    <a:lnTo>
                      <a:pt x="241" y="171"/>
                    </a:lnTo>
                    <a:lnTo>
                      <a:pt x="241" y="169"/>
                    </a:lnTo>
                    <a:lnTo>
                      <a:pt x="240" y="167"/>
                    </a:lnTo>
                    <a:lnTo>
                      <a:pt x="238" y="163"/>
                    </a:lnTo>
                    <a:lnTo>
                      <a:pt x="238" y="162"/>
                    </a:lnTo>
                    <a:lnTo>
                      <a:pt x="233" y="161"/>
                    </a:lnTo>
                    <a:lnTo>
                      <a:pt x="226" y="154"/>
                    </a:lnTo>
                    <a:lnTo>
                      <a:pt x="223" y="149"/>
                    </a:lnTo>
                    <a:lnTo>
                      <a:pt x="221" y="148"/>
                    </a:lnTo>
                    <a:lnTo>
                      <a:pt x="220" y="145"/>
                    </a:lnTo>
                    <a:lnTo>
                      <a:pt x="219" y="139"/>
                    </a:lnTo>
                    <a:lnTo>
                      <a:pt x="219" y="138"/>
                    </a:lnTo>
                    <a:lnTo>
                      <a:pt x="216" y="125"/>
                    </a:lnTo>
                    <a:lnTo>
                      <a:pt x="214" y="124"/>
                    </a:lnTo>
                    <a:lnTo>
                      <a:pt x="209" y="124"/>
                    </a:lnTo>
                    <a:lnTo>
                      <a:pt x="209" y="123"/>
                    </a:lnTo>
                    <a:lnTo>
                      <a:pt x="202" y="123"/>
                    </a:lnTo>
                    <a:lnTo>
                      <a:pt x="168" y="111"/>
                    </a:lnTo>
                    <a:lnTo>
                      <a:pt x="161" y="107"/>
                    </a:lnTo>
                    <a:lnTo>
                      <a:pt x="160" y="104"/>
                    </a:lnTo>
                    <a:lnTo>
                      <a:pt x="160" y="103"/>
                    </a:lnTo>
                    <a:lnTo>
                      <a:pt x="157" y="82"/>
                    </a:lnTo>
                    <a:lnTo>
                      <a:pt x="156" y="81"/>
                    </a:lnTo>
                    <a:lnTo>
                      <a:pt x="146" y="75"/>
                    </a:lnTo>
                    <a:lnTo>
                      <a:pt x="141" y="74"/>
                    </a:lnTo>
                    <a:lnTo>
                      <a:pt x="132" y="65"/>
                    </a:lnTo>
                    <a:lnTo>
                      <a:pt x="125" y="63"/>
                    </a:lnTo>
                    <a:lnTo>
                      <a:pt x="117" y="56"/>
                    </a:lnTo>
                    <a:lnTo>
                      <a:pt x="115" y="56"/>
                    </a:lnTo>
                    <a:lnTo>
                      <a:pt x="115" y="54"/>
                    </a:lnTo>
                    <a:lnTo>
                      <a:pt x="114" y="54"/>
                    </a:lnTo>
                    <a:lnTo>
                      <a:pt x="108" y="51"/>
                    </a:lnTo>
                    <a:lnTo>
                      <a:pt x="107" y="51"/>
                    </a:lnTo>
                    <a:lnTo>
                      <a:pt x="107" y="64"/>
                    </a:lnTo>
                    <a:lnTo>
                      <a:pt x="114" y="72"/>
                    </a:lnTo>
                    <a:lnTo>
                      <a:pt x="122" y="95"/>
                    </a:lnTo>
                    <a:lnTo>
                      <a:pt x="122" y="102"/>
                    </a:lnTo>
                    <a:lnTo>
                      <a:pt x="120" y="100"/>
                    </a:lnTo>
                    <a:lnTo>
                      <a:pt x="118" y="100"/>
                    </a:lnTo>
                    <a:lnTo>
                      <a:pt x="101" y="89"/>
                    </a:lnTo>
                    <a:lnTo>
                      <a:pt x="76" y="85"/>
                    </a:lnTo>
                    <a:lnTo>
                      <a:pt x="58" y="78"/>
                    </a:lnTo>
                    <a:lnTo>
                      <a:pt x="46" y="77"/>
                    </a:lnTo>
                    <a:lnTo>
                      <a:pt x="29" y="71"/>
                    </a:lnTo>
                    <a:lnTo>
                      <a:pt x="27" y="71"/>
                    </a:lnTo>
                    <a:lnTo>
                      <a:pt x="23" y="67"/>
                    </a:lnTo>
                    <a:lnTo>
                      <a:pt x="22" y="67"/>
                    </a:lnTo>
                    <a:lnTo>
                      <a:pt x="22" y="65"/>
                    </a:lnTo>
                    <a:lnTo>
                      <a:pt x="24" y="63"/>
                    </a:lnTo>
                    <a:lnTo>
                      <a:pt x="24" y="61"/>
                    </a:lnTo>
                    <a:lnTo>
                      <a:pt x="26" y="61"/>
                    </a:lnTo>
                    <a:lnTo>
                      <a:pt x="26" y="60"/>
                    </a:lnTo>
                    <a:lnTo>
                      <a:pt x="12" y="60"/>
                    </a:lnTo>
                    <a:lnTo>
                      <a:pt x="5" y="61"/>
                    </a:lnTo>
                    <a:lnTo>
                      <a:pt x="4" y="60"/>
                    </a:lnTo>
                    <a:lnTo>
                      <a:pt x="0" y="51"/>
                    </a:lnTo>
                    <a:lnTo>
                      <a:pt x="0" y="47"/>
                    </a:lnTo>
                    <a:lnTo>
                      <a:pt x="2" y="43"/>
                    </a:lnTo>
                    <a:lnTo>
                      <a:pt x="5" y="42"/>
                    </a:lnTo>
                    <a:lnTo>
                      <a:pt x="8" y="39"/>
                    </a:lnTo>
                    <a:lnTo>
                      <a:pt x="17" y="32"/>
                    </a:lnTo>
                    <a:lnTo>
                      <a:pt x="20" y="29"/>
                    </a:lnTo>
                    <a:lnTo>
                      <a:pt x="20" y="18"/>
                    </a:lnTo>
                    <a:lnTo>
                      <a:pt x="24" y="12"/>
                    </a:lnTo>
                    <a:lnTo>
                      <a:pt x="29" y="8"/>
                    </a:lnTo>
                    <a:lnTo>
                      <a:pt x="29" y="7"/>
                    </a:lnTo>
                    <a:lnTo>
                      <a:pt x="30" y="5"/>
                    </a:lnTo>
                    <a:lnTo>
                      <a:pt x="29" y="5"/>
                    </a:lnTo>
                    <a:lnTo>
                      <a:pt x="4" y="1"/>
                    </a:lnTo>
                    <a:lnTo>
                      <a:pt x="2" y="1"/>
                    </a:lnTo>
                    <a:lnTo>
                      <a:pt x="2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85" name="Freeform 1921">
                <a:extLst>
                  <a:ext uri="{FF2B5EF4-FFF2-40B4-BE49-F238E27FC236}">
                    <a16:creationId xmlns:a16="http://schemas.microsoft.com/office/drawing/2014/main" id="{389716ED-9F14-1017-F54E-00B0DCAC85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4" y="2869"/>
                <a:ext cx="72" cy="93"/>
              </a:xfrm>
              <a:custGeom>
                <a:avLst/>
                <a:gdLst>
                  <a:gd name="T0" fmla="*/ 278 w 289"/>
                  <a:gd name="T1" fmla="*/ 7 h 375"/>
                  <a:gd name="T2" fmla="*/ 284 w 289"/>
                  <a:gd name="T3" fmla="*/ 10 h 375"/>
                  <a:gd name="T4" fmla="*/ 289 w 289"/>
                  <a:gd name="T5" fmla="*/ 24 h 375"/>
                  <a:gd name="T6" fmla="*/ 260 w 289"/>
                  <a:gd name="T7" fmla="*/ 53 h 375"/>
                  <a:gd name="T8" fmla="*/ 253 w 289"/>
                  <a:gd name="T9" fmla="*/ 67 h 375"/>
                  <a:gd name="T10" fmla="*/ 252 w 289"/>
                  <a:gd name="T11" fmla="*/ 75 h 375"/>
                  <a:gd name="T12" fmla="*/ 242 w 289"/>
                  <a:gd name="T13" fmla="*/ 97 h 375"/>
                  <a:gd name="T14" fmla="*/ 210 w 289"/>
                  <a:gd name="T15" fmla="*/ 94 h 375"/>
                  <a:gd name="T16" fmla="*/ 196 w 289"/>
                  <a:gd name="T17" fmla="*/ 82 h 375"/>
                  <a:gd name="T18" fmla="*/ 189 w 289"/>
                  <a:gd name="T19" fmla="*/ 90 h 375"/>
                  <a:gd name="T20" fmla="*/ 187 w 289"/>
                  <a:gd name="T21" fmla="*/ 98 h 375"/>
                  <a:gd name="T22" fmla="*/ 192 w 289"/>
                  <a:gd name="T23" fmla="*/ 108 h 375"/>
                  <a:gd name="T24" fmla="*/ 180 w 289"/>
                  <a:gd name="T25" fmla="*/ 109 h 375"/>
                  <a:gd name="T26" fmla="*/ 172 w 289"/>
                  <a:gd name="T27" fmla="*/ 106 h 375"/>
                  <a:gd name="T28" fmla="*/ 171 w 289"/>
                  <a:gd name="T29" fmla="*/ 113 h 375"/>
                  <a:gd name="T30" fmla="*/ 172 w 289"/>
                  <a:gd name="T31" fmla="*/ 123 h 375"/>
                  <a:gd name="T32" fmla="*/ 151 w 289"/>
                  <a:gd name="T33" fmla="*/ 125 h 375"/>
                  <a:gd name="T34" fmla="*/ 147 w 289"/>
                  <a:gd name="T35" fmla="*/ 122 h 375"/>
                  <a:gd name="T36" fmla="*/ 120 w 289"/>
                  <a:gd name="T37" fmla="*/ 115 h 375"/>
                  <a:gd name="T38" fmla="*/ 113 w 289"/>
                  <a:gd name="T39" fmla="*/ 113 h 375"/>
                  <a:gd name="T40" fmla="*/ 109 w 289"/>
                  <a:gd name="T41" fmla="*/ 111 h 375"/>
                  <a:gd name="T42" fmla="*/ 101 w 289"/>
                  <a:gd name="T43" fmla="*/ 108 h 375"/>
                  <a:gd name="T44" fmla="*/ 88 w 289"/>
                  <a:gd name="T45" fmla="*/ 111 h 375"/>
                  <a:gd name="T46" fmla="*/ 69 w 289"/>
                  <a:gd name="T47" fmla="*/ 102 h 375"/>
                  <a:gd name="T48" fmla="*/ 66 w 289"/>
                  <a:gd name="T49" fmla="*/ 98 h 375"/>
                  <a:gd name="T50" fmla="*/ 62 w 289"/>
                  <a:gd name="T51" fmla="*/ 104 h 375"/>
                  <a:gd name="T52" fmla="*/ 59 w 289"/>
                  <a:gd name="T53" fmla="*/ 105 h 375"/>
                  <a:gd name="T54" fmla="*/ 53 w 289"/>
                  <a:gd name="T55" fmla="*/ 106 h 375"/>
                  <a:gd name="T56" fmla="*/ 51 w 289"/>
                  <a:gd name="T57" fmla="*/ 108 h 375"/>
                  <a:gd name="T58" fmla="*/ 53 w 289"/>
                  <a:gd name="T59" fmla="*/ 150 h 375"/>
                  <a:gd name="T60" fmla="*/ 63 w 289"/>
                  <a:gd name="T61" fmla="*/ 164 h 375"/>
                  <a:gd name="T62" fmla="*/ 60 w 289"/>
                  <a:gd name="T63" fmla="*/ 176 h 375"/>
                  <a:gd name="T64" fmla="*/ 45 w 289"/>
                  <a:gd name="T65" fmla="*/ 197 h 375"/>
                  <a:gd name="T66" fmla="*/ 39 w 289"/>
                  <a:gd name="T67" fmla="*/ 207 h 375"/>
                  <a:gd name="T68" fmla="*/ 37 w 289"/>
                  <a:gd name="T69" fmla="*/ 209 h 375"/>
                  <a:gd name="T70" fmla="*/ 35 w 289"/>
                  <a:gd name="T71" fmla="*/ 223 h 375"/>
                  <a:gd name="T72" fmla="*/ 20 w 289"/>
                  <a:gd name="T73" fmla="*/ 242 h 375"/>
                  <a:gd name="T74" fmla="*/ 10 w 289"/>
                  <a:gd name="T75" fmla="*/ 260 h 375"/>
                  <a:gd name="T76" fmla="*/ 2 w 289"/>
                  <a:gd name="T77" fmla="*/ 288 h 375"/>
                  <a:gd name="T78" fmla="*/ 0 w 289"/>
                  <a:gd name="T79" fmla="*/ 300 h 375"/>
                  <a:gd name="T80" fmla="*/ 5 w 289"/>
                  <a:gd name="T81" fmla="*/ 305 h 375"/>
                  <a:gd name="T82" fmla="*/ 24 w 289"/>
                  <a:gd name="T83" fmla="*/ 320 h 375"/>
                  <a:gd name="T84" fmla="*/ 45 w 289"/>
                  <a:gd name="T85" fmla="*/ 322 h 375"/>
                  <a:gd name="T86" fmla="*/ 51 w 289"/>
                  <a:gd name="T87" fmla="*/ 329 h 375"/>
                  <a:gd name="T88" fmla="*/ 60 w 289"/>
                  <a:gd name="T89" fmla="*/ 338 h 375"/>
                  <a:gd name="T90" fmla="*/ 66 w 289"/>
                  <a:gd name="T91" fmla="*/ 343 h 375"/>
                  <a:gd name="T92" fmla="*/ 73 w 289"/>
                  <a:gd name="T93" fmla="*/ 351 h 375"/>
                  <a:gd name="T94" fmla="*/ 86 w 289"/>
                  <a:gd name="T95" fmla="*/ 368 h 375"/>
                  <a:gd name="T96" fmla="*/ 90 w 289"/>
                  <a:gd name="T97" fmla="*/ 375 h 3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89" h="375">
                    <a:moveTo>
                      <a:pt x="252" y="0"/>
                    </a:moveTo>
                    <a:lnTo>
                      <a:pt x="278" y="7"/>
                    </a:lnTo>
                    <a:lnTo>
                      <a:pt x="281" y="7"/>
                    </a:lnTo>
                    <a:lnTo>
                      <a:pt x="284" y="10"/>
                    </a:lnTo>
                    <a:lnTo>
                      <a:pt x="284" y="12"/>
                    </a:lnTo>
                    <a:lnTo>
                      <a:pt x="289" y="24"/>
                    </a:lnTo>
                    <a:lnTo>
                      <a:pt x="283" y="38"/>
                    </a:lnTo>
                    <a:lnTo>
                      <a:pt x="260" y="53"/>
                    </a:lnTo>
                    <a:lnTo>
                      <a:pt x="252" y="65"/>
                    </a:lnTo>
                    <a:lnTo>
                      <a:pt x="253" y="67"/>
                    </a:lnTo>
                    <a:lnTo>
                      <a:pt x="253" y="70"/>
                    </a:lnTo>
                    <a:lnTo>
                      <a:pt x="252" y="75"/>
                    </a:lnTo>
                    <a:lnTo>
                      <a:pt x="242" y="96"/>
                    </a:lnTo>
                    <a:lnTo>
                      <a:pt x="242" y="97"/>
                    </a:lnTo>
                    <a:lnTo>
                      <a:pt x="224" y="97"/>
                    </a:lnTo>
                    <a:lnTo>
                      <a:pt x="210" y="94"/>
                    </a:lnTo>
                    <a:lnTo>
                      <a:pt x="206" y="91"/>
                    </a:lnTo>
                    <a:lnTo>
                      <a:pt x="196" y="82"/>
                    </a:lnTo>
                    <a:lnTo>
                      <a:pt x="195" y="82"/>
                    </a:lnTo>
                    <a:lnTo>
                      <a:pt x="189" y="90"/>
                    </a:lnTo>
                    <a:lnTo>
                      <a:pt x="187" y="96"/>
                    </a:lnTo>
                    <a:lnTo>
                      <a:pt x="187" y="98"/>
                    </a:lnTo>
                    <a:lnTo>
                      <a:pt x="192" y="104"/>
                    </a:lnTo>
                    <a:lnTo>
                      <a:pt x="192" y="108"/>
                    </a:lnTo>
                    <a:lnTo>
                      <a:pt x="186" y="109"/>
                    </a:lnTo>
                    <a:lnTo>
                      <a:pt x="180" y="109"/>
                    </a:lnTo>
                    <a:lnTo>
                      <a:pt x="176" y="106"/>
                    </a:lnTo>
                    <a:lnTo>
                      <a:pt x="172" y="106"/>
                    </a:lnTo>
                    <a:lnTo>
                      <a:pt x="171" y="112"/>
                    </a:lnTo>
                    <a:lnTo>
                      <a:pt x="171" y="113"/>
                    </a:lnTo>
                    <a:lnTo>
                      <a:pt x="173" y="118"/>
                    </a:lnTo>
                    <a:lnTo>
                      <a:pt x="172" y="123"/>
                    </a:lnTo>
                    <a:lnTo>
                      <a:pt x="166" y="125"/>
                    </a:lnTo>
                    <a:lnTo>
                      <a:pt x="151" y="125"/>
                    </a:lnTo>
                    <a:lnTo>
                      <a:pt x="150" y="123"/>
                    </a:lnTo>
                    <a:lnTo>
                      <a:pt x="147" y="122"/>
                    </a:lnTo>
                    <a:lnTo>
                      <a:pt x="132" y="116"/>
                    </a:lnTo>
                    <a:lnTo>
                      <a:pt x="120" y="115"/>
                    </a:lnTo>
                    <a:lnTo>
                      <a:pt x="118" y="113"/>
                    </a:lnTo>
                    <a:lnTo>
                      <a:pt x="113" y="113"/>
                    </a:lnTo>
                    <a:lnTo>
                      <a:pt x="112" y="112"/>
                    </a:lnTo>
                    <a:lnTo>
                      <a:pt x="109" y="111"/>
                    </a:lnTo>
                    <a:lnTo>
                      <a:pt x="108" y="109"/>
                    </a:lnTo>
                    <a:lnTo>
                      <a:pt x="101" y="108"/>
                    </a:lnTo>
                    <a:lnTo>
                      <a:pt x="92" y="108"/>
                    </a:lnTo>
                    <a:lnTo>
                      <a:pt x="88" y="111"/>
                    </a:lnTo>
                    <a:lnTo>
                      <a:pt x="73" y="108"/>
                    </a:lnTo>
                    <a:lnTo>
                      <a:pt x="69" y="102"/>
                    </a:lnTo>
                    <a:lnTo>
                      <a:pt x="67" y="98"/>
                    </a:lnTo>
                    <a:lnTo>
                      <a:pt x="66" y="98"/>
                    </a:lnTo>
                    <a:lnTo>
                      <a:pt x="63" y="100"/>
                    </a:lnTo>
                    <a:lnTo>
                      <a:pt x="62" y="104"/>
                    </a:lnTo>
                    <a:lnTo>
                      <a:pt x="60" y="105"/>
                    </a:lnTo>
                    <a:lnTo>
                      <a:pt x="59" y="105"/>
                    </a:lnTo>
                    <a:lnTo>
                      <a:pt x="55" y="106"/>
                    </a:lnTo>
                    <a:lnTo>
                      <a:pt x="53" y="106"/>
                    </a:lnTo>
                    <a:lnTo>
                      <a:pt x="52" y="108"/>
                    </a:lnTo>
                    <a:lnTo>
                      <a:pt x="51" y="108"/>
                    </a:lnTo>
                    <a:lnTo>
                      <a:pt x="51" y="139"/>
                    </a:lnTo>
                    <a:lnTo>
                      <a:pt x="53" y="150"/>
                    </a:lnTo>
                    <a:lnTo>
                      <a:pt x="62" y="163"/>
                    </a:lnTo>
                    <a:lnTo>
                      <a:pt x="63" y="164"/>
                    </a:lnTo>
                    <a:lnTo>
                      <a:pt x="63" y="168"/>
                    </a:lnTo>
                    <a:lnTo>
                      <a:pt x="60" y="176"/>
                    </a:lnTo>
                    <a:lnTo>
                      <a:pt x="45" y="196"/>
                    </a:lnTo>
                    <a:lnTo>
                      <a:pt x="45" y="197"/>
                    </a:lnTo>
                    <a:lnTo>
                      <a:pt x="41" y="206"/>
                    </a:lnTo>
                    <a:lnTo>
                      <a:pt x="39" y="207"/>
                    </a:lnTo>
                    <a:lnTo>
                      <a:pt x="38" y="207"/>
                    </a:lnTo>
                    <a:lnTo>
                      <a:pt x="37" y="209"/>
                    </a:lnTo>
                    <a:lnTo>
                      <a:pt x="37" y="221"/>
                    </a:lnTo>
                    <a:lnTo>
                      <a:pt x="35" y="223"/>
                    </a:lnTo>
                    <a:lnTo>
                      <a:pt x="35" y="224"/>
                    </a:lnTo>
                    <a:lnTo>
                      <a:pt x="20" y="242"/>
                    </a:lnTo>
                    <a:lnTo>
                      <a:pt x="13" y="253"/>
                    </a:lnTo>
                    <a:lnTo>
                      <a:pt x="10" y="260"/>
                    </a:lnTo>
                    <a:lnTo>
                      <a:pt x="10" y="263"/>
                    </a:lnTo>
                    <a:lnTo>
                      <a:pt x="2" y="288"/>
                    </a:lnTo>
                    <a:lnTo>
                      <a:pt x="2" y="294"/>
                    </a:lnTo>
                    <a:lnTo>
                      <a:pt x="0" y="300"/>
                    </a:lnTo>
                    <a:lnTo>
                      <a:pt x="0" y="303"/>
                    </a:lnTo>
                    <a:lnTo>
                      <a:pt x="5" y="305"/>
                    </a:lnTo>
                    <a:lnTo>
                      <a:pt x="20" y="315"/>
                    </a:lnTo>
                    <a:lnTo>
                      <a:pt x="24" y="320"/>
                    </a:lnTo>
                    <a:lnTo>
                      <a:pt x="35" y="320"/>
                    </a:lnTo>
                    <a:lnTo>
                      <a:pt x="45" y="322"/>
                    </a:lnTo>
                    <a:lnTo>
                      <a:pt x="45" y="323"/>
                    </a:lnTo>
                    <a:lnTo>
                      <a:pt x="51" y="329"/>
                    </a:lnTo>
                    <a:lnTo>
                      <a:pt x="53" y="333"/>
                    </a:lnTo>
                    <a:lnTo>
                      <a:pt x="60" y="338"/>
                    </a:lnTo>
                    <a:lnTo>
                      <a:pt x="63" y="341"/>
                    </a:lnTo>
                    <a:lnTo>
                      <a:pt x="66" y="343"/>
                    </a:lnTo>
                    <a:lnTo>
                      <a:pt x="73" y="350"/>
                    </a:lnTo>
                    <a:lnTo>
                      <a:pt x="73" y="351"/>
                    </a:lnTo>
                    <a:lnTo>
                      <a:pt x="77" y="354"/>
                    </a:lnTo>
                    <a:lnTo>
                      <a:pt x="86" y="368"/>
                    </a:lnTo>
                    <a:lnTo>
                      <a:pt x="88" y="369"/>
                    </a:lnTo>
                    <a:lnTo>
                      <a:pt x="90" y="37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86" name="Freeform 1922">
                <a:extLst>
                  <a:ext uri="{FF2B5EF4-FFF2-40B4-BE49-F238E27FC236}">
                    <a16:creationId xmlns:a16="http://schemas.microsoft.com/office/drawing/2014/main" id="{BC87A936-CB2F-E480-B79E-1EADC5810D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3" y="2844"/>
                <a:ext cx="15" cy="42"/>
              </a:xfrm>
              <a:custGeom>
                <a:avLst/>
                <a:gdLst>
                  <a:gd name="T0" fmla="*/ 59 w 60"/>
                  <a:gd name="T1" fmla="*/ 170 h 170"/>
                  <a:gd name="T2" fmla="*/ 59 w 60"/>
                  <a:gd name="T3" fmla="*/ 167 h 170"/>
                  <a:gd name="T4" fmla="*/ 58 w 60"/>
                  <a:gd name="T5" fmla="*/ 164 h 170"/>
                  <a:gd name="T6" fmla="*/ 40 w 60"/>
                  <a:gd name="T7" fmla="*/ 139 h 170"/>
                  <a:gd name="T8" fmla="*/ 38 w 60"/>
                  <a:gd name="T9" fmla="*/ 134 h 170"/>
                  <a:gd name="T10" fmla="*/ 44 w 60"/>
                  <a:gd name="T11" fmla="*/ 124 h 170"/>
                  <a:gd name="T12" fmla="*/ 52 w 60"/>
                  <a:gd name="T13" fmla="*/ 117 h 170"/>
                  <a:gd name="T14" fmla="*/ 60 w 60"/>
                  <a:gd name="T15" fmla="*/ 103 h 170"/>
                  <a:gd name="T16" fmla="*/ 60 w 60"/>
                  <a:gd name="T17" fmla="*/ 100 h 170"/>
                  <a:gd name="T18" fmla="*/ 58 w 60"/>
                  <a:gd name="T19" fmla="*/ 97 h 170"/>
                  <a:gd name="T20" fmla="*/ 45 w 60"/>
                  <a:gd name="T21" fmla="*/ 89 h 170"/>
                  <a:gd name="T22" fmla="*/ 28 w 60"/>
                  <a:gd name="T23" fmla="*/ 86 h 170"/>
                  <a:gd name="T24" fmla="*/ 24 w 60"/>
                  <a:gd name="T25" fmla="*/ 82 h 170"/>
                  <a:gd name="T26" fmla="*/ 24 w 60"/>
                  <a:gd name="T27" fmla="*/ 79 h 170"/>
                  <a:gd name="T28" fmla="*/ 23 w 60"/>
                  <a:gd name="T29" fmla="*/ 79 h 170"/>
                  <a:gd name="T30" fmla="*/ 12 w 60"/>
                  <a:gd name="T31" fmla="*/ 57 h 170"/>
                  <a:gd name="T32" fmla="*/ 7 w 60"/>
                  <a:gd name="T33" fmla="*/ 51 h 170"/>
                  <a:gd name="T34" fmla="*/ 5 w 60"/>
                  <a:gd name="T35" fmla="*/ 46 h 170"/>
                  <a:gd name="T36" fmla="*/ 5 w 60"/>
                  <a:gd name="T37" fmla="*/ 43 h 170"/>
                  <a:gd name="T38" fmla="*/ 2 w 60"/>
                  <a:gd name="T39" fmla="*/ 32 h 170"/>
                  <a:gd name="T40" fmla="*/ 2 w 60"/>
                  <a:gd name="T41" fmla="*/ 22 h 170"/>
                  <a:gd name="T42" fmla="*/ 0 w 60"/>
                  <a:gd name="T43" fmla="*/ 15 h 170"/>
                  <a:gd name="T44" fmla="*/ 2 w 60"/>
                  <a:gd name="T45" fmla="*/ 12 h 170"/>
                  <a:gd name="T46" fmla="*/ 3 w 60"/>
                  <a:gd name="T47" fmla="*/ 2 h 170"/>
                  <a:gd name="T48" fmla="*/ 3 w 60"/>
                  <a:gd name="T49" fmla="*/ 0 h 1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0" h="170">
                    <a:moveTo>
                      <a:pt x="59" y="170"/>
                    </a:moveTo>
                    <a:lnTo>
                      <a:pt x="59" y="167"/>
                    </a:lnTo>
                    <a:lnTo>
                      <a:pt x="58" y="164"/>
                    </a:lnTo>
                    <a:lnTo>
                      <a:pt x="40" y="139"/>
                    </a:lnTo>
                    <a:lnTo>
                      <a:pt x="38" y="134"/>
                    </a:lnTo>
                    <a:lnTo>
                      <a:pt x="44" y="124"/>
                    </a:lnTo>
                    <a:lnTo>
                      <a:pt x="52" y="117"/>
                    </a:lnTo>
                    <a:lnTo>
                      <a:pt x="60" y="103"/>
                    </a:lnTo>
                    <a:lnTo>
                      <a:pt x="60" y="100"/>
                    </a:lnTo>
                    <a:lnTo>
                      <a:pt x="58" y="97"/>
                    </a:lnTo>
                    <a:lnTo>
                      <a:pt x="45" y="89"/>
                    </a:lnTo>
                    <a:lnTo>
                      <a:pt x="28" y="86"/>
                    </a:lnTo>
                    <a:lnTo>
                      <a:pt x="24" y="82"/>
                    </a:lnTo>
                    <a:lnTo>
                      <a:pt x="24" y="79"/>
                    </a:lnTo>
                    <a:lnTo>
                      <a:pt x="23" y="79"/>
                    </a:lnTo>
                    <a:lnTo>
                      <a:pt x="12" y="57"/>
                    </a:lnTo>
                    <a:lnTo>
                      <a:pt x="7" y="51"/>
                    </a:lnTo>
                    <a:lnTo>
                      <a:pt x="5" y="46"/>
                    </a:lnTo>
                    <a:lnTo>
                      <a:pt x="5" y="43"/>
                    </a:lnTo>
                    <a:lnTo>
                      <a:pt x="2" y="32"/>
                    </a:lnTo>
                    <a:lnTo>
                      <a:pt x="2" y="22"/>
                    </a:lnTo>
                    <a:lnTo>
                      <a:pt x="0" y="15"/>
                    </a:lnTo>
                    <a:lnTo>
                      <a:pt x="2" y="12"/>
                    </a:lnTo>
                    <a:lnTo>
                      <a:pt x="3" y="2"/>
                    </a:lnTo>
                    <a:lnTo>
                      <a:pt x="3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87" name="Freeform 1923">
                <a:extLst>
                  <a:ext uri="{FF2B5EF4-FFF2-40B4-BE49-F238E27FC236}">
                    <a16:creationId xmlns:a16="http://schemas.microsoft.com/office/drawing/2014/main" id="{5778511C-6A24-5BD4-738F-8D5C7D66A8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6" y="2886"/>
                <a:ext cx="22" cy="27"/>
              </a:xfrm>
              <a:custGeom>
                <a:avLst/>
                <a:gdLst>
                  <a:gd name="T0" fmla="*/ 89 w 89"/>
                  <a:gd name="T1" fmla="*/ 109 h 109"/>
                  <a:gd name="T2" fmla="*/ 89 w 89"/>
                  <a:gd name="T3" fmla="*/ 104 h 109"/>
                  <a:gd name="T4" fmla="*/ 88 w 89"/>
                  <a:gd name="T5" fmla="*/ 100 h 109"/>
                  <a:gd name="T6" fmla="*/ 88 w 89"/>
                  <a:gd name="T7" fmla="*/ 94 h 109"/>
                  <a:gd name="T8" fmla="*/ 83 w 89"/>
                  <a:gd name="T9" fmla="*/ 84 h 109"/>
                  <a:gd name="T10" fmla="*/ 67 w 89"/>
                  <a:gd name="T11" fmla="*/ 73 h 109"/>
                  <a:gd name="T12" fmla="*/ 60 w 89"/>
                  <a:gd name="T13" fmla="*/ 71 h 109"/>
                  <a:gd name="T14" fmla="*/ 50 w 89"/>
                  <a:gd name="T15" fmla="*/ 67 h 109"/>
                  <a:gd name="T16" fmla="*/ 37 w 89"/>
                  <a:gd name="T17" fmla="*/ 70 h 109"/>
                  <a:gd name="T18" fmla="*/ 36 w 89"/>
                  <a:gd name="T19" fmla="*/ 71 h 109"/>
                  <a:gd name="T20" fmla="*/ 29 w 89"/>
                  <a:gd name="T21" fmla="*/ 71 h 109"/>
                  <a:gd name="T22" fmla="*/ 23 w 89"/>
                  <a:gd name="T23" fmla="*/ 70 h 109"/>
                  <a:gd name="T24" fmla="*/ 12 w 89"/>
                  <a:gd name="T25" fmla="*/ 63 h 109"/>
                  <a:gd name="T26" fmla="*/ 4 w 89"/>
                  <a:gd name="T27" fmla="*/ 54 h 109"/>
                  <a:gd name="T28" fmla="*/ 2 w 89"/>
                  <a:gd name="T29" fmla="*/ 51 h 109"/>
                  <a:gd name="T30" fmla="*/ 0 w 89"/>
                  <a:gd name="T31" fmla="*/ 43 h 109"/>
                  <a:gd name="T32" fmla="*/ 0 w 89"/>
                  <a:gd name="T33" fmla="*/ 42 h 109"/>
                  <a:gd name="T34" fmla="*/ 7 w 89"/>
                  <a:gd name="T35" fmla="*/ 39 h 109"/>
                  <a:gd name="T36" fmla="*/ 9 w 89"/>
                  <a:gd name="T37" fmla="*/ 35 h 109"/>
                  <a:gd name="T38" fmla="*/ 7 w 89"/>
                  <a:gd name="T39" fmla="*/ 18 h 109"/>
                  <a:gd name="T40" fmla="*/ 7 w 89"/>
                  <a:gd name="T41" fmla="*/ 0 h 109"/>
                  <a:gd name="T42" fmla="*/ 8 w 89"/>
                  <a:gd name="T43" fmla="*/ 0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89" h="109">
                    <a:moveTo>
                      <a:pt x="89" y="109"/>
                    </a:moveTo>
                    <a:lnTo>
                      <a:pt x="89" y="104"/>
                    </a:lnTo>
                    <a:lnTo>
                      <a:pt x="88" y="100"/>
                    </a:lnTo>
                    <a:lnTo>
                      <a:pt x="88" y="94"/>
                    </a:lnTo>
                    <a:lnTo>
                      <a:pt x="83" y="84"/>
                    </a:lnTo>
                    <a:lnTo>
                      <a:pt x="67" y="73"/>
                    </a:lnTo>
                    <a:lnTo>
                      <a:pt x="60" y="71"/>
                    </a:lnTo>
                    <a:lnTo>
                      <a:pt x="50" y="67"/>
                    </a:lnTo>
                    <a:lnTo>
                      <a:pt x="37" y="70"/>
                    </a:lnTo>
                    <a:lnTo>
                      <a:pt x="36" y="71"/>
                    </a:lnTo>
                    <a:lnTo>
                      <a:pt x="29" y="71"/>
                    </a:lnTo>
                    <a:lnTo>
                      <a:pt x="23" y="70"/>
                    </a:lnTo>
                    <a:lnTo>
                      <a:pt x="12" y="63"/>
                    </a:lnTo>
                    <a:lnTo>
                      <a:pt x="4" y="54"/>
                    </a:lnTo>
                    <a:lnTo>
                      <a:pt x="2" y="51"/>
                    </a:lnTo>
                    <a:lnTo>
                      <a:pt x="0" y="43"/>
                    </a:lnTo>
                    <a:lnTo>
                      <a:pt x="0" y="42"/>
                    </a:lnTo>
                    <a:lnTo>
                      <a:pt x="7" y="39"/>
                    </a:lnTo>
                    <a:lnTo>
                      <a:pt x="9" y="35"/>
                    </a:lnTo>
                    <a:lnTo>
                      <a:pt x="7" y="18"/>
                    </a:lnTo>
                    <a:lnTo>
                      <a:pt x="7" y="0"/>
                    </a:lnTo>
                    <a:lnTo>
                      <a:pt x="8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88" name="Freeform 1924">
                <a:extLst>
                  <a:ext uri="{FF2B5EF4-FFF2-40B4-BE49-F238E27FC236}">
                    <a16:creationId xmlns:a16="http://schemas.microsoft.com/office/drawing/2014/main" id="{AEA94C95-13D7-8036-3A52-4B6D52882A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6" y="2917"/>
                <a:ext cx="61" cy="72"/>
              </a:xfrm>
              <a:custGeom>
                <a:avLst/>
                <a:gdLst>
                  <a:gd name="T0" fmla="*/ 9 w 246"/>
                  <a:gd name="T1" fmla="*/ 285 h 285"/>
                  <a:gd name="T2" fmla="*/ 18 w 246"/>
                  <a:gd name="T3" fmla="*/ 270 h 285"/>
                  <a:gd name="T4" fmla="*/ 20 w 246"/>
                  <a:gd name="T5" fmla="*/ 269 h 285"/>
                  <a:gd name="T6" fmla="*/ 35 w 246"/>
                  <a:gd name="T7" fmla="*/ 268 h 285"/>
                  <a:gd name="T8" fmla="*/ 36 w 246"/>
                  <a:gd name="T9" fmla="*/ 266 h 285"/>
                  <a:gd name="T10" fmla="*/ 41 w 246"/>
                  <a:gd name="T11" fmla="*/ 263 h 285"/>
                  <a:gd name="T12" fmla="*/ 38 w 246"/>
                  <a:gd name="T13" fmla="*/ 259 h 285"/>
                  <a:gd name="T14" fmla="*/ 33 w 246"/>
                  <a:gd name="T15" fmla="*/ 252 h 285"/>
                  <a:gd name="T16" fmla="*/ 35 w 246"/>
                  <a:gd name="T17" fmla="*/ 244 h 285"/>
                  <a:gd name="T18" fmla="*/ 36 w 246"/>
                  <a:gd name="T19" fmla="*/ 222 h 285"/>
                  <a:gd name="T20" fmla="*/ 32 w 246"/>
                  <a:gd name="T21" fmla="*/ 216 h 285"/>
                  <a:gd name="T22" fmla="*/ 29 w 246"/>
                  <a:gd name="T23" fmla="*/ 217 h 285"/>
                  <a:gd name="T24" fmla="*/ 21 w 246"/>
                  <a:gd name="T25" fmla="*/ 206 h 285"/>
                  <a:gd name="T26" fmla="*/ 23 w 246"/>
                  <a:gd name="T27" fmla="*/ 196 h 285"/>
                  <a:gd name="T28" fmla="*/ 28 w 246"/>
                  <a:gd name="T29" fmla="*/ 189 h 285"/>
                  <a:gd name="T30" fmla="*/ 32 w 246"/>
                  <a:gd name="T31" fmla="*/ 192 h 285"/>
                  <a:gd name="T32" fmla="*/ 33 w 246"/>
                  <a:gd name="T33" fmla="*/ 194 h 285"/>
                  <a:gd name="T34" fmla="*/ 46 w 246"/>
                  <a:gd name="T35" fmla="*/ 195 h 285"/>
                  <a:gd name="T36" fmla="*/ 59 w 246"/>
                  <a:gd name="T37" fmla="*/ 189 h 285"/>
                  <a:gd name="T38" fmla="*/ 64 w 246"/>
                  <a:gd name="T39" fmla="*/ 187 h 285"/>
                  <a:gd name="T40" fmla="*/ 80 w 246"/>
                  <a:gd name="T41" fmla="*/ 192 h 285"/>
                  <a:gd name="T42" fmla="*/ 102 w 246"/>
                  <a:gd name="T43" fmla="*/ 210 h 285"/>
                  <a:gd name="T44" fmla="*/ 113 w 246"/>
                  <a:gd name="T45" fmla="*/ 196 h 285"/>
                  <a:gd name="T46" fmla="*/ 120 w 246"/>
                  <a:gd name="T47" fmla="*/ 174 h 285"/>
                  <a:gd name="T48" fmla="*/ 126 w 246"/>
                  <a:gd name="T49" fmla="*/ 173 h 285"/>
                  <a:gd name="T50" fmla="*/ 134 w 246"/>
                  <a:gd name="T51" fmla="*/ 167 h 285"/>
                  <a:gd name="T52" fmla="*/ 143 w 246"/>
                  <a:gd name="T53" fmla="*/ 155 h 285"/>
                  <a:gd name="T54" fmla="*/ 141 w 246"/>
                  <a:gd name="T55" fmla="*/ 146 h 285"/>
                  <a:gd name="T56" fmla="*/ 150 w 246"/>
                  <a:gd name="T57" fmla="*/ 135 h 285"/>
                  <a:gd name="T58" fmla="*/ 165 w 246"/>
                  <a:gd name="T59" fmla="*/ 131 h 285"/>
                  <a:gd name="T60" fmla="*/ 180 w 246"/>
                  <a:gd name="T61" fmla="*/ 114 h 285"/>
                  <a:gd name="T62" fmla="*/ 184 w 246"/>
                  <a:gd name="T63" fmla="*/ 111 h 285"/>
                  <a:gd name="T64" fmla="*/ 186 w 246"/>
                  <a:gd name="T65" fmla="*/ 108 h 285"/>
                  <a:gd name="T66" fmla="*/ 183 w 246"/>
                  <a:gd name="T67" fmla="*/ 92 h 285"/>
                  <a:gd name="T68" fmla="*/ 179 w 246"/>
                  <a:gd name="T69" fmla="*/ 88 h 285"/>
                  <a:gd name="T70" fmla="*/ 194 w 246"/>
                  <a:gd name="T71" fmla="*/ 81 h 285"/>
                  <a:gd name="T72" fmla="*/ 204 w 246"/>
                  <a:gd name="T73" fmla="*/ 78 h 285"/>
                  <a:gd name="T74" fmla="*/ 204 w 246"/>
                  <a:gd name="T75" fmla="*/ 58 h 285"/>
                  <a:gd name="T76" fmla="*/ 207 w 246"/>
                  <a:gd name="T77" fmla="*/ 35 h 285"/>
                  <a:gd name="T78" fmla="*/ 207 w 246"/>
                  <a:gd name="T79" fmla="*/ 33 h 285"/>
                  <a:gd name="T80" fmla="*/ 220 w 246"/>
                  <a:gd name="T81" fmla="*/ 26 h 285"/>
                  <a:gd name="T82" fmla="*/ 232 w 246"/>
                  <a:gd name="T83" fmla="*/ 16 h 285"/>
                  <a:gd name="T84" fmla="*/ 239 w 246"/>
                  <a:gd name="T85" fmla="*/ 12 h 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46" h="285">
                    <a:moveTo>
                      <a:pt x="0" y="285"/>
                    </a:moveTo>
                    <a:lnTo>
                      <a:pt x="9" y="285"/>
                    </a:lnTo>
                    <a:lnTo>
                      <a:pt x="17" y="273"/>
                    </a:lnTo>
                    <a:lnTo>
                      <a:pt x="18" y="270"/>
                    </a:lnTo>
                    <a:lnTo>
                      <a:pt x="20" y="270"/>
                    </a:lnTo>
                    <a:lnTo>
                      <a:pt x="20" y="269"/>
                    </a:lnTo>
                    <a:lnTo>
                      <a:pt x="25" y="269"/>
                    </a:lnTo>
                    <a:lnTo>
                      <a:pt x="35" y="268"/>
                    </a:lnTo>
                    <a:lnTo>
                      <a:pt x="36" y="268"/>
                    </a:lnTo>
                    <a:lnTo>
                      <a:pt x="36" y="266"/>
                    </a:lnTo>
                    <a:lnTo>
                      <a:pt x="38" y="266"/>
                    </a:lnTo>
                    <a:lnTo>
                      <a:pt x="41" y="263"/>
                    </a:lnTo>
                    <a:lnTo>
                      <a:pt x="41" y="259"/>
                    </a:lnTo>
                    <a:lnTo>
                      <a:pt x="38" y="259"/>
                    </a:lnTo>
                    <a:lnTo>
                      <a:pt x="36" y="258"/>
                    </a:lnTo>
                    <a:lnTo>
                      <a:pt x="33" y="252"/>
                    </a:lnTo>
                    <a:lnTo>
                      <a:pt x="33" y="244"/>
                    </a:lnTo>
                    <a:lnTo>
                      <a:pt x="35" y="244"/>
                    </a:lnTo>
                    <a:lnTo>
                      <a:pt x="36" y="226"/>
                    </a:lnTo>
                    <a:lnTo>
                      <a:pt x="36" y="222"/>
                    </a:lnTo>
                    <a:lnTo>
                      <a:pt x="35" y="217"/>
                    </a:lnTo>
                    <a:lnTo>
                      <a:pt x="32" y="216"/>
                    </a:lnTo>
                    <a:lnTo>
                      <a:pt x="29" y="216"/>
                    </a:lnTo>
                    <a:lnTo>
                      <a:pt x="29" y="217"/>
                    </a:lnTo>
                    <a:lnTo>
                      <a:pt x="25" y="215"/>
                    </a:lnTo>
                    <a:lnTo>
                      <a:pt x="21" y="206"/>
                    </a:lnTo>
                    <a:lnTo>
                      <a:pt x="21" y="198"/>
                    </a:lnTo>
                    <a:lnTo>
                      <a:pt x="23" y="196"/>
                    </a:lnTo>
                    <a:lnTo>
                      <a:pt x="23" y="194"/>
                    </a:lnTo>
                    <a:lnTo>
                      <a:pt x="28" y="189"/>
                    </a:lnTo>
                    <a:lnTo>
                      <a:pt x="31" y="191"/>
                    </a:lnTo>
                    <a:lnTo>
                      <a:pt x="32" y="192"/>
                    </a:lnTo>
                    <a:lnTo>
                      <a:pt x="32" y="194"/>
                    </a:lnTo>
                    <a:lnTo>
                      <a:pt x="33" y="194"/>
                    </a:lnTo>
                    <a:lnTo>
                      <a:pt x="39" y="195"/>
                    </a:lnTo>
                    <a:lnTo>
                      <a:pt x="46" y="195"/>
                    </a:lnTo>
                    <a:lnTo>
                      <a:pt x="56" y="192"/>
                    </a:lnTo>
                    <a:lnTo>
                      <a:pt x="59" y="189"/>
                    </a:lnTo>
                    <a:lnTo>
                      <a:pt x="59" y="188"/>
                    </a:lnTo>
                    <a:lnTo>
                      <a:pt x="64" y="187"/>
                    </a:lnTo>
                    <a:lnTo>
                      <a:pt x="70" y="188"/>
                    </a:lnTo>
                    <a:lnTo>
                      <a:pt x="80" y="192"/>
                    </a:lnTo>
                    <a:lnTo>
                      <a:pt x="102" y="209"/>
                    </a:lnTo>
                    <a:lnTo>
                      <a:pt x="102" y="210"/>
                    </a:lnTo>
                    <a:lnTo>
                      <a:pt x="103" y="210"/>
                    </a:lnTo>
                    <a:lnTo>
                      <a:pt x="113" y="196"/>
                    </a:lnTo>
                    <a:lnTo>
                      <a:pt x="115" y="189"/>
                    </a:lnTo>
                    <a:lnTo>
                      <a:pt x="120" y="174"/>
                    </a:lnTo>
                    <a:lnTo>
                      <a:pt x="124" y="174"/>
                    </a:lnTo>
                    <a:lnTo>
                      <a:pt x="126" y="173"/>
                    </a:lnTo>
                    <a:lnTo>
                      <a:pt x="130" y="170"/>
                    </a:lnTo>
                    <a:lnTo>
                      <a:pt x="134" y="167"/>
                    </a:lnTo>
                    <a:lnTo>
                      <a:pt x="136" y="166"/>
                    </a:lnTo>
                    <a:lnTo>
                      <a:pt x="143" y="155"/>
                    </a:lnTo>
                    <a:lnTo>
                      <a:pt x="143" y="152"/>
                    </a:lnTo>
                    <a:lnTo>
                      <a:pt x="141" y="146"/>
                    </a:lnTo>
                    <a:lnTo>
                      <a:pt x="141" y="141"/>
                    </a:lnTo>
                    <a:lnTo>
                      <a:pt x="150" y="135"/>
                    </a:lnTo>
                    <a:lnTo>
                      <a:pt x="163" y="132"/>
                    </a:lnTo>
                    <a:lnTo>
                      <a:pt x="165" y="131"/>
                    </a:lnTo>
                    <a:lnTo>
                      <a:pt x="165" y="129"/>
                    </a:lnTo>
                    <a:lnTo>
                      <a:pt x="180" y="114"/>
                    </a:lnTo>
                    <a:lnTo>
                      <a:pt x="182" y="114"/>
                    </a:lnTo>
                    <a:lnTo>
                      <a:pt x="184" y="111"/>
                    </a:lnTo>
                    <a:lnTo>
                      <a:pt x="184" y="110"/>
                    </a:lnTo>
                    <a:lnTo>
                      <a:pt x="186" y="108"/>
                    </a:lnTo>
                    <a:lnTo>
                      <a:pt x="186" y="105"/>
                    </a:lnTo>
                    <a:lnTo>
                      <a:pt x="183" y="92"/>
                    </a:lnTo>
                    <a:lnTo>
                      <a:pt x="182" y="92"/>
                    </a:lnTo>
                    <a:lnTo>
                      <a:pt x="179" y="88"/>
                    </a:lnTo>
                    <a:lnTo>
                      <a:pt x="186" y="88"/>
                    </a:lnTo>
                    <a:lnTo>
                      <a:pt x="194" y="81"/>
                    </a:lnTo>
                    <a:lnTo>
                      <a:pt x="203" y="78"/>
                    </a:lnTo>
                    <a:lnTo>
                      <a:pt x="204" y="78"/>
                    </a:lnTo>
                    <a:lnTo>
                      <a:pt x="205" y="76"/>
                    </a:lnTo>
                    <a:lnTo>
                      <a:pt x="204" y="58"/>
                    </a:lnTo>
                    <a:lnTo>
                      <a:pt x="207" y="41"/>
                    </a:lnTo>
                    <a:lnTo>
                      <a:pt x="207" y="35"/>
                    </a:lnTo>
                    <a:lnTo>
                      <a:pt x="205" y="35"/>
                    </a:lnTo>
                    <a:lnTo>
                      <a:pt x="207" y="33"/>
                    </a:lnTo>
                    <a:lnTo>
                      <a:pt x="208" y="33"/>
                    </a:lnTo>
                    <a:lnTo>
                      <a:pt x="220" y="26"/>
                    </a:lnTo>
                    <a:lnTo>
                      <a:pt x="229" y="18"/>
                    </a:lnTo>
                    <a:lnTo>
                      <a:pt x="232" y="16"/>
                    </a:lnTo>
                    <a:lnTo>
                      <a:pt x="239" y="14"/>
                    </a:lnTo>
                    <a:lnTo>
                      <a:pt x="239" y="12"/>
                    </a:lnTo>
                    <a:lnTo>
                      <a:pt x="246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89" name="Freeform 1925">
                <a:extLst>
                  <a:ext uri="{FF2B5EF4-FFF2-40B4-BE49-F238E27FC236}">
                    <a16:creationId xmlns:a16="http://schemas.microsoft.com/office/drawing/2014/main" id="{015208C8-AAC2-DBC3-3665-5B97ACF81E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6" y="2962"/>
                <a:ext cx="60" cy="27"/>
              </a:xfrm>
              <a:custGeom>
                <a:avLst/>
                <a:gdLst>
                  <a:gd name="T0" fmla="*/ 0 w 237"/>
                  <a:gd name="T1" fmla="*/ 0 h 105"/>
                  <a:gd name="T2" fmla="*/ 1 w 237"/>
                  <a:gd name="T3" fmla="*/ 0 h 105"/>
                  <a:gd name="T4" fmla="*/ 2 w 237"/>
                  <a:gd name="T5" fmla="*/ 1 h 105"/>
                  <a:gd name="T6" fmla="*/ 4 w 237"/>
                  <a:gd name="T7" fmla="*/ 4 h 105"/>
                  <a:gd name="T8" fmla="*/ 8 w 237"/>
                  <a:gd name="T9" fmla="*/ 9 h 105"/>
                  <a:gd name="T10" fmla="*/ 16 w 237"/>
                  <a:gd name="T11" fmla="*/ 18 h 105"/>
                  <a:gd name="T12" fmla="*/ 22 w 237"/>
                  <a:gd name="T13" fmla="*/ 35 h 105"/>
                  <a:gd name="T14" fmla="*/ 23 w 237"/>
                  <a:gd name="T15" fmla="*/ 33 h 105"/>
                  <a:gd name="T16" fmla="*/ 25 w 237"/>
                  <a:gd name="T17" fmla="*/ 33 h 105"/>
                  <a:gd name="T18" fmla="*/ 32 w 237"/>
                  <a:gd name="T19" fmla="*/ 32 h 105"/>
                  <a:gd name="T20" fmla="*/ 53 w 237"/>
                  <a:gd name="T21" fmla="*/ 32 h 105"/>
                  <a:gd name="T22" fmla="*/ 56 w 237"/>
                  <a:gd name="T23" fmla="*/ 33 h 105"/>
                  <a:gd name="T24" fmla="*/ 61 w 237"/>
                  <a:gd name="T25" fmla="*/ 39 h 105"/>
                  <a:gd name="T26" fmla="*/ 63 w 237"/>
                  <a:gd name="T27" fmla="*/ 42 h 105"/>
                  <a:gd name="T28" fmla="*/ 63 w 237"/>
                  <a:gd name="T29" fmla="*/ 43 h 105"/>
                  <a:gd name="T30" fmla="*/ 76 w 237"/>
                  <a:gd name="T31" fmla="*/ 43 h 105"/>
                  <a:gd name="T32" fmla="*/ 82 w 237"/>
                  <a:gd name="T33" fmla="*/ 42 h 105"/>
                  <a:gd name="T34" fmla="*/ 88 w 237"/>
                  <a:gd name="T35" fmla="*/ 39 h 105"/>
                  <a:gd name="T36" fmla="*/ 93 w 237"/>
                  <a:gd name="T37" fmla="*/ 37 h 105"/>
                  <a:gd name="T38" fmla="*/ 95 w 237"/>
                  <a:gd name="T39" fmla="*/ 37 h 105"/>
                  <a:gd name="T40" fmla="*/ 96 w 237"/>
                  <a:gd name="T41" fmla="*/ 36 h 105"/>
                  <a:gd name="T42" fmla="*/ 114 w 237"/>
                  <a:gd name="T43" fmla="*/ 30 h 105"/>
                  <a:gd name="T44" fmla="*/ 121 w 237"/>
                  <a:gd name="T45" fmla="*/ 30 h 105"/>
                  <a:gd name="T46" fmla="*/ 126 w 237"/>
                  <a:gd name="T47" fmla="*/ 33 h 105"/>
                  <a:gd name="T48" fmla="*/ 127 w 237"/>
                  <a:gd name="T49" fmla="*/ 40 h 105"/>
                  <a:gd name="T50" fmla="*/ 127 w 237"/>
                  <a:gd name="T51" fmla="*/ 43 h 105"/>
                  <a:gd name="T52" fmla="*/ 128 w 237"/>
                  <a:gd name="T53" fmla="*/ 53 h 105"/>
                  <a:gd name="T54" fmla="*/ 139 w 237"/>
                  <a:gd name="T55" fmla="*/ 68 h 105"/>
                  <a:gd name="T56" fmla="*/ 148 w 237"/>
                  <a:gd name="T57" fmla="*/ 69 h 105"/>
                  <a:gd name="T58" fmla="*/ 150 w 237"/>
                  <a:gd name="T59" fmla="*/ 69 h 105"/>
                  <a:gd name="T60" fmla="*/ 153 w 237"/>
                  <a:gd name="T61" fmla="*/ 71 h 105"/>
                  <a:gd name="T62" fmla="*/ 160 w 237"/>
                  <a:gd name="T63" fmla="*/ 72 h 105"/>
                  <a:gd name="T64" fmla="*/ 166 w 237"/>
                  <a:gd name="T65" fmla="*/ 72 h 105"/>
                  <a:gd name="T66" fmla="*/ 177 w 237"/>
                  <a:gd name="T67" fmla="*/ 69 h 105"/>
                  <a:gd name="T68" fmla="*/ 206 w 237"/>
                  <a:gd name="T69" fmla="*/ 99 h 105"/>
                  <a:gd name="T70" fmla="*/ 215 w 237"/>
                  <a:gd name="T71" fmla="*/ 103 h 105"/>
                  <a:gd name="T72" fmla="*/ 222 w 237"/>
                  <a:gd name="T73" fmla="*/ 105 h 105"/>
                  <a:gd name="T74" fmla="*/ 237 w 237"/>
                  <a:gd name="T75" fmla="*/ 105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237" h="105">
                    <a:moveTo>
                      <a:pt x="0" y="0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4" y="4"/>
                    </a:lnTo>
                    <a:lnTo>
                      <a:pt x="8" y="9"/>
                    </a:lnTo>
                    <a:lnTo>
                      <a:pt x="16" y="18"/>
                    </a:lnTo>
                    <a:lnTo>
                      <a:pt x="22" y="35"/>
                    </a:lnTo>
                    <a:lnTo>
                      <a:pt x="23" y="33"/>
                    </a:lnTo>
                    <a:lnTo>
                      <a:pt x="25" y="33"/>
                    </a:lnTo>
                    <a:lnTo>
                      <a:pt x="32" y="32"/>
                    </a:lnTo>
                    <a:lnTo>
                      <a:pt x="53" y="32"/>
                    </a:lnTo>
                    <a:lnTo>
                      <a:pt x="56" y="33"/>
                    </a:lnTo>
                    <a:lnTo>
                      <a:pt x="61" y="39"/>
                    </a:lnTo>
                    <a:lnTo>
                      <a:pt x="63" y="42"/>
                    </a:lnTo>
                    <a:lnTo>
                      <a:pt x="63" y="43"/>
                    </a:lnTo>
                    <a:lnTo>
                      <a:pt x="76" y="43"/>
                    </a:lnTo>
                    <a:lnTo>
                      <a:pt x="82" y="42"/>
                    </a:lnTo>
                    <a:lnTo>
                      <a:pt x="88" y="39"/>
                    </a:lnTo>
                    <a:lnTo>
                      <a:pt x="93" y="37"/>
                    </a:lnTo>
                    <a:lnTo>
                      <a:pt x="95" y="37"/>
                    </a:lnTo>
                    <a:lnTo>
                      <a:pt x="96" y="36"/>
                    </a:lnTo>
                    <a:lnTo>
                      <a:pt x="114" y="30"/>
                    </a:lnTo>
                    <a:lnTo>
                      <a:pt x="121" y="30"/>
                    </a:lnTo>
                    <a:lnTo>
                      <a:pt x="126" y="33"/>
                    </a:lnTo>
                    <a:lnTo>
                      <a:pt x="127" y="40"/>
                    </a:lnTo>
                    <a:lnTo>
                      <a:pt x="127" y="43"/>
                    </a:lnTo>
                    <a:lnTo>
                      <a:pt x="128" y="53"/>
                    </a:lnTo>
                    <a:lnTo>
                      <a:pt x="139" y="68"/>
                    </a:lnTo>
                    <a:lnTo>
                      <a:pt x="148" y="69"/>
                    </a:lnTo>
                    <a:lnTo>
                      <a:pt x="150" y="69"/>
                    </a:lnTo>
                    <a:lnTo>
                      <a:pt x="153" y="71"/>
                    </a:lnTo>
                    <a:lnTo>
                      <a:pt x="160" y="72"/>
                    </a:lnTo>
                    <a:lnTo>
                      <a:pt x="166" y="72"/>
                    </a:lnTo>
                    <a:lnTo>
                      <a:pt x="177" y="69"/>
                    </a:lnTo>
                    <a:lnTo>
                      <a:pt x="206" y="99"/>
                    </a:lnTo>
                    <a:lnTo>
                      <a:pt x="215" y="103"/>
                    </a:lnTo>
                    <a:lnTo>
                      <a:pt x="222" y="105"/>
                    </a:lnTo>
                    <a:lnTo>
                      <a:pt x="237" y="10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90" name="Freeform 1926">
                <a:extLst>
                  <a:ext uri="{FF2B5EF4-FFF2-40B4-BE49-F238E27FC236}">
                    <a16:creationId xmlns:a16="http://schemas.microsoft.com/office/drawing/2014/main" id="{EADE5B40-E825-600F-4268-5F898DD3AB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5" y="2989"/>
                <a:ext cx="72" cy="41"/>
              </a:xfrm>
              <a:custGeom>
                <a:avLst/>
                <a:gdLst>
                  <a:gd name="T0" fmla="*/ 282 w 285"/>
                  <a:gd name="T1" fmla="*/ 55 h 167"/>
                  <a:gd name="T2" fmla="*/ 281 w 285"/>
                  <a:gd name="T3" fmla="*/ 58 h 167"/>
                  <a:gd name="T4" fmla="*/ 272 w 285"/>
                  <a:gd name="T5" fmla="*/ 72 h 167"/>
                  <a:gd name="T6" fmla="*/ 250 w 285"/>
                  <a:gd name="T7" fmla="*/ 91 h 167"/>
                  <a:gd name="T8" fmla="*/ 237 w 285"/>
                  <a:gd name="T9" fmla="*/ 101 h 167"/>
                  <a:gd name="T10" fmla="*/ 233 w 285"/>
                  <a:gd name="T11" fmla="*/ 98 h 167"/>
                  <a:gd name="T12" fmla="*/ 206 w 285"/>
                  <a:gd name="T13" fmla="*/ 91 h 167"/>
                  <a:gd name="T14" fmla="*/ 171 w 285"/>
                  <a:gd name="T15" fmla="*/ 127 h 167"/>
                  <a:gd name="T16" fmla="*/ 164 w 285"/>
                  <a:gd name="T17" fmla="*/ 149 h 167"/>
                  <a:gd name="T18" fmla="*/ 163 w 285"/>
                  <a:gd name="T19" fmla="*/ 153 h 167"/>
                  <a:gd name="T20" fmla="*/ 144 w 285"/>
                  <a:gd name="T21" fmla="*/ 167 h 167"/>
                  <a:gd name="T22" fmla="*/ 142 w 285"/>
                  <a:gd name="T23" fmla="*/ 165 h 167"/>
                  <a:gd name="T24" fmla="*/ 127 w 285"/>
                  <a:gd name="T25" fmla="*/ 161 h 167"/>
                  <a:gd name="T26" fmla="*/ 110 w 285"/>
                  <a:gd name="T27" fmla="*/ 156 h 167"/>
                  <a:gd name="T28" fmla="*/ 110 w 285"/>
                  <a:gd name="T29" fmla="*/ 153 h 167"/>
                  <a:gd name="T30" fmla="*/ 114 w 285"/>
                  <a:gd name="T31" fmla="*/ 149 h 167"/>
                  <a:gd name="T32" fmla="*/ 121 w 285"/>
                  <a:gd name="T33" fmla="*/ 138 h 167"/>
                  <a:gd name="T34" fmla="*/ 127 w 285"/>
                  <a:gd name="T35" fmla="*/ 118 h 167"/>
                  <a:gd name="T36" fmla="*/ 130 w 285"/>
                  <a:gd name="T37" fmla="*/ 107 h 167"/>
                  <a:gd name="T38" fmla="*/ 139 w 285"/>
                  <a:gd name="T39" fmla="*/ 74 h 167"/>
                  <a:gd name="T40" fmla="*/ 134 w 285"/>
                  <a:gd name="T41" fmla="*/ 67 h 167"/>
                  <a:gd name="T42" fmla="*/ 128 w 285"/>
                  <a:gd name="T43" fmla="*/ 62 h 167"/>
                  <a:gd name="T44" fmla="*/ 124 w 285"/>
                  <a:gd name="T45" fmla="*/ 55 h 167"/>
                  <a:gd name="T46" fmla="*/ 110 w 285"/>
                  <a:gd name="T47" fmla="*/ 47 h 167"/>
                  <a:gd name="T48" fmla="*/ 103 w 285"/>
                  <a:gd name="T49" fmla="*/ 50 h 167"/>
                  <a:gd name="T50" fmla="*/ 97 w 285"/>
                  <a:gd name="T51" fmla="*/ 48 h 167"/>
                  <a:gd name="T52" fmla="*/ 85 w 285"/>
                  <a:gd name="T53" fmla="*/ 55 h 167"/>
                  <a:gd name="T54" fmla="*/ 84 w 285"/>
                  <a:gd name="T55" fmla="*/ 57 h 167"/>
                  <a:gd name="T56" fmla="*/ 79 w 285"/>
                  <a:gd name="T57" fmla="*/ 55 h 167"/>
                  <a:gd name="T58" fmla="*/ 25 w 285"/>
                  <a:gd name="T59" fmla="*/ 26 h 167"/>
                  <a:gd name="T60" fmla="*/ 0 w 285"/>
                  <a:gd name="T61" fmla="*/ 22 h 167"/>
                  <a:gd name="T62" fmla="*/ 1 w 285"/>
                  <a:gd name="T63" fmla="*/ 2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85" h="167">
                    <a:moveTo>
                      <a:pt x="285" y="54"/>
                    </a:moveTo>
                    <a:lnTo>
                      <a:pt x="282" y="55"/>
                    </a:lnTo>
                    <a:lnTo>
                      <a:pt x="282" y="57"/>
                    </a:lnTo>
                    <a:lnTo>
                      <a:pt x="281" y="58"/>
                    </a:lnTo>
                    <a:lnTo>
                      <a:pt x="279" y="62"/>
                    </a:lnTo>
                    <a:lnTo>
                      <a:pt x="272" y="72"/>
                    </a:lnTo>
                    <a:lnTo>
                      <a:pt x="254" y="89"/>
                    </a:lnTo>
                    <a:lnTo>
                      <a:pt x="250" y="91"/>
                    </a:lnTo>
                    <a:lnTo>
                      <a:pt x="250" y="97"/>
                    </a:lnTo>
                    <a:lnTo>
                      <a:pt x="237" y="101"/>
                    </a:lnTo>
                    <a:lnTo>
                      <a:pt x="236" y="101"/>
                    </a:lnTo>
                    <a:lnTo>
                      <a:pt x="233" y="98"/>
                    </a:lnTo>
                    <a:lnTo>
                      <a:pt x="215" y="93"/>
                    </a:lnTo>
                    <a:lnTo>
                      <a:pt x="206" y="91"/>
                    </a:lnTo>
                    <a:lnTo>
                      <a:pt x="185" y="105"/>
                    </a:lnTo>
                    <a:lnTo>
                      <a:pt x="171" y="127"/>
                    </a:lnTo>
                    <a:lnTo>
                      <a:pt x="167" y="136"/>
                    </a:lnTo>
                    <a:lnTo>
                      <a:pt x="164" y="149"/>
                    </a:lnTo>
                    <a:lnTo>
                      <a:pt x="164" y="152"/>
                    </a:lnTo>
                    <a:lnTo>
                      <a:pt x="163" y="153"/>
                    </a:lnTo>
                    <a:lnTo>
                      <a:pt x="146" y="165"/>
                    </a:lnTo>
                    <a:lnTo>
                      <a:pt x="144" y="167"/>
                    </a:lnTo>
                    <a:lnTo>
                      <a:pt x="142" y="167"/>
                    </a:lnTo>
                    <a:lnTo>
                      <a:pt x="142" y="165"/>
                    </a:lnTo>
                    <a:lnTo>
                      <a:pt x="138" y="161"/>
                    </a:lnTo>
                    <a:lnTo>
                      <a:pt x="127" y="161"/>
                    </a:lnTo>
                    <a:lnTo>
                      <a:pt x="124" y="163"/>
                    </a:lnTo>
                    <a:lnTo>
                      <a:pt x="110" y="156"/>
                    </a:lnTo>
                    <a:lnTo>
                      <a:pt x="109" y="156"/>
                    </a:lnTo>
                    <a:lnTo>
                      <a:pt x="110" y="153"/>
                    </a:lnTo>
                    <a:lnTo>
                      <a:pt x="113" y="152"/>
                    </a:lnTo>
                    <a:lnTo>
                      <a:pt x="114" y="149"/>
                    </a:lnTo>
                    <a:lnTo>
                      <a:pt x="116" y="148"/>
                    </a:lnTo>
                    <a:lnTo>
                      <a:pt x="121" y="138"/>
                    </a:lnTo>
                    <a:lnTo>
                      <a:pt x="123" y="136"/>
                    </a:lnTo>
                    <a:lnTo>
                      <a:pt x="127" y="118"/>
                    </a:lnTo>
                    <a:lnTo>
                      <a:pt x="127" y="113"/>
                    </a:lnTo>
                    <a:lnTo>
                      <a:pt x="130" y="107"/>
                    </a:lnTo>
                    <a:lnTo>
                      <a:pt x="139" y="76"/>
                    </a:lnTo>
                    <a:lnTo>
                      <a:pt x="139" y="74"/>
                    </a:lnTo>
                    <a:lnTo>
                      <a:pt x="141" y="72"/>
                    </a:lnTo>
                    <a:lnTo>
                      <a:pt x="134" y="67"/>
                    </a:lnTo>
                    <a:lnTo>
                      <a:pt x="131" y="64"/>
                    </a:lnTo>
                    <a:lnTo>
                      <a:pt x="128" y="62"/>
                    </a:lnTo>
                    <a:lnTo>
                      <a:pt x="124" y="57"/>
                    </a:lnTo>
                    <a:lnTo>
                      <a:pt x="124" y="55"/>
                    </a:lnTo>
                    <a:lnTo>
                      <a:pt x="117" y="48"/>
                    </a:lnTo>
                    <a:lnTo>
                      <a:pt x="110" y="47"/>
                    </a:lnTo>
                    <a:lnTo>
                      <a:pt x="104" y="48"/>
                    </a:lnTo>
                    <a:lnTo>
                      <a:pt x="103" y="50"/>
                    </a:lnTo>
                    <a:lnTo>
                      <a:pt x="99" y="50"/>
                    </a:lnTo>
                    <a:lnTo>
                      <a:pt x="97" y="48"/>
                    </a:lnTo>
                    <a:lnTo>
                      <a:pt x="91" y="48"/>
                    </a:lnTo>
                    <a:lnTo>
                      <a:pt x="85" y="55"/>
                    </a:lnTo>
                    <a:lnTo>
                      <a:pt x="85" y="57"/>
                    </a:lnTo>
                    <a:lnTo>
                      <a:pt x="84" y="57"/>
                    </a:lnTo>
                    <a:lnTo>
                      <a:pt x="82" y="55"/>
                    </a:lnTo>
                    <a:lnTo>
                      <a:pt x="79" y="55"/>
                    </a:lnTo>
                    <a:lnTo>
                      <a:pt x="39" y="31"/>
                    </a:lnTo>
                    <a:lnTo>
                      <a:pt x="25" y="26"/>
                    </a:lnTo>
                    <a:lnTo>
                      <a:pt x="10" y="22"/>
                    </a:lnTo>
                    <a:lnTo>
                      <a:pt x="0" y="22"/>
                    </a:lnTo>
                    <a:lnTo>
                      <a:pt x="0" y="19"/>
                    </a:lnTo>
                    <a:lnTo>
                      <a:pt x="1" y="2"/>
                    </a:lnTo>
                    <a:lnTo>
                      <a:pt x="1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91" name="Freeform 1927">
                <a:extLst>
                  <a:ext uri="{FF2B5EF4-FFF2-40B4-BE49-F238E27FC236}">
                    <a16:creationId xmlns:a16="http://schemas.microsoft.com/office/drawing/2014/main" id="{5E48783C-AD4A-0BA6-3904-EBD7B05A22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6" y="2906"/>
                <a:ext cx="36" cy="11"/>
              </a:xfrm>
              <a:custGeom>
                <a:avLst/>
                <a:gdLst>
                  <a:gd name="T0" fmla="*/ 143 w 143"/>
                  <a:gd name="T1" fmla="*/ 26 h 43"/>
                  <a:gd name="T2" fmla="*/ 135 w 143"/>
                  <a:gd name="T3" fmla="*/ 26 h 43"/>
                  <a:gd name="T4" fmla="*/ 125 w 143"/>
                  <a:gd name="T5" fmla="*/ 27 h 43"/>
                  <a:gd name="T6" fmla="*/ 107 w 143"/>
                  <a:gd name="T7" fmla="*/ 33 h 43"/>
                  <a:gd name="T8" fmla="*/ 104 w 143"/>
                  <a:gd name="T9" fmla="*/ 34 h 43"/>
                  <a:gd name="T10" fmla="*/ 100 w 143"/>
                  <a:gd name="T11" fmla="*/ 36 h 43"/>
                  <a:gd name="T12" fmla="*/ 97 w 143"/>
                  <a:gd name="T13" fmla="*/ 36 h 43"/>
                  <a:gd name="T14" fmla="*/ 93 w 143"/>
                  <a:gd name="T15" fmla="*/ 37 h 43"/>
                  <a:gd name="T16" fmla="*/ 69 w 143"/>
                  <a:gd name="T17" fmla="*/ 41 h 43"/>
                  <a:gd name="T18" fmla="*/ 66 w 143"/>
                  <a:gd name="T19" fmla="*/ 43 h 43"/>
                  <a:gd name="T20" fmla="*/ 63 w 143"/>
                  <a:gd name="T21" fmla="*/ 41 h 43"/>
                  <a:gd name="T22" fmla="*/ 51 w 143"/>
                  <a:gd name="T23" fmla="*/ 39 h 43"/>
                  <a:gd name="T24" fmla="*/ 45 w 143"/>
                  <a:gd name="T25" fmla="*/ 36 h 43"/>
                  <a:gd name="T26" fmla="*/ 40 w 143"/>
                  <a:gd name="T27" fmla="*/ 31 h 43"/>
                  <a:gd name="T28" fmla="*/ 38 w 143"/>
                  <a:gd name="T29" fmla="*/ 30 h 43"/>
                  <a:gd name="T30" fmla="*/ 44 w 143"/>
                  <a:gd name="T31" fmla="*/ 30 h 43"/>
                  <a:gd name="T32" fmla="*/ 44 w 143"/>
                  <a:gd name="T33" fmla="*/ 27 h 43"/>
                  <a:gd name="T34" fmla="*/ 41 w 143"/>
                  <a:gd name="T35" fmla="*/ 19 h 43"/>
                  <a:gd name="T36" fmla="*/ 37 w 143"/>
                  <a:gd name="T37" fmla="*/ 9 h 43"/>
                  <a:gd name="T38" fmla="*/ 29 w 143"/>
                  <a:gd name="T39" fmla="*/ 5 h 43"/>
                  <a:gd name="T40" fmla="*/ 27 w 143"/>
                  <a:gd name="T41" fmla="*/ 5 h 43"/>
                  <a:gd name="T42" fmla="*/ 23 w 143"/>
                  <a:gd name="T43" fmla="*/ 2 h 43"/>
                  <a:gd name="T44" fmla="*/ 20 w 143"/>
                  <a:gd name="T45" fmla="*/ 0 h 43"/>
                  <a:gd name="T46" fmla="*/ 7 w 143"/>
                  <a:gd name="T47" fmla="*/ 2 h 43"/>
                  <a:gd name="T48" fmla="*/ 3 w 143"/>
                  <a:gd name="T49" fmla="*/ 2 h 43"/>
                  <a:gd name="T50" fmla="*/ 0 w 143"/>
                  <a:gd name="T51" fmla="*/ 4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43" h="43">
                    <a:moveTo>
                      <a:pt x="143" y="26"/>
                    </a:moveTo>
                    <a:lnTo>
                      <a:pt x="135" y="26"/>
                    </a:lnTo>
                    <a:lnTo>
                      <a:pt x="125" y="27"/>
                    </a:lnTo>
                    <a:lnTo>
                      <a:pt x="107" y="33"/>
                    </a:lnTo>
                    <a:lnTo>
                      <a:pt x="104" y="34"/>
                    </a:lnTo>
                    <a:lnTo>
                      <a:pt x="100" y="36"/>
                    </a:lnTo>
                    <a:lnTo>
                      <a:pt x="97" y="36"/>
                    </a:lnTo>
                    <a:lnTo>
                      <a:pt x="93" y="37"/>
                    </a:lnTo>
                    <a:lnTo>
                      <a:pt x="69" y="41"/>
                    </a:lnTo>
                    <a:lnTo>
                      <a:pt x="66" y="43"/>
                    </a:lnTo>
                    <a:lnTo>
                      <a:pt x="63" y="41"/>
                    </a:lnTo>
                    <a:lnTo>
                      <a:pt x="51" y="39"/>
                    </a:lnTo>
                    <a:lnTo>
                      <a:pt x="45" y="36"/>
                    </a:lnTo>
                    <a:lnTo>
                      <a:pt x="40" y="31"/>
                    </a:lnTo>
                    <a:lnTo>
                      <a:pt x="38" y="30"/>
                    </a:lnTo>
                    <a:lnTo>
                      <a:pt x="44" y="30"/>
                    </a:lnTo>
                    <a:lnTo>
                      <a:pt x="44" y="27"/>
                    </a:lnTo>
                    <a:lnTo>
                      <a:pt x="41" y="19"/>
                    </a:lnTo>
                    <a:lnTo>
                      <a:pt x="37" y="9"/>
                    </a:lnTo>
                    <a:lnTo>
                      <a:pt x="29" y="5"/>
                    </a:lnTo>
                    <a:lnTo>
                      <a:pt x="27" y="5"/>
                    </a:lnTo>
                    <a:lnTo>
                      <a:pt x="23" y="2"/>
                    </a:lnTo>
                    <a:lnTo>
                      <a:pt x="20" y="0"/>
                    </a:lnTo>
                    <a:lnTo>
                      <a:pt x="7" y="2"/>
                    </a:lnTo>
                    <a:lnTo>
                      <a:pt x="3" y="2"/>
                    </a:lnTo>
                    <a:lnTo>
                      <a:pt x="0" y="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92" name="Line 1928">
                <a:extLst>
                  <a:ext uri="{FF2B5EF4-FFF2-40B4-BE49-F238E27FC236}">
                    <a16:creationId xmlns:a16="http://schemas.microsoft.com/office/drawing/2014/main" id="{58801C40-A7E8-6B78-D472-670A87BEFE9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5222" y="2912"/>
                <a:ext cx="2" cy="0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93" name="Freeform 1929">
                <a:extLst>
                  <a:ext uri="{FF2B5EF4-FFF2-40B4-BE49-F238E27FC236}">
                    <a16:creationId xmlns:a16="http://schemas.microsoft.com/office/drawing/2014/main" id="{869233FC-2621-47CE-D6D3-B56B742013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4" y="2910"/>
                <a:ext cx="4" cy="2"/>
              </a:xfrm>
              <a:custGeom>
                <a:avLst/>
                <a:gdLst>
                  <a:gd name="T0" fmla="*/ 15 w 15"/>
                  <a:gd name="T1" fmla="*/ 0 h 9"/>
                  <a:gd name="T2" fmla="*/ 4 w 15"/>
                  <a:gd name="T3" fmla="*/ 8 h 9"/>
                  <a:gd name="T4" fmla="*/ 0 w 15"/>
                  <a:gd name="T5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" h="9">
                    <a:moveTo>
                      <a:pt x="15" y="0"/>
                    </a:moveTo>
                    <a:lnTo>
                      <a:pt x="4" y="8"/>
                    </a:lnTo>
                    <a:lnTo>
                      <a:pt x="0" y="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94" name="Freeform 1930">
                <a:extLst>
                  <a:ext uri="{FF2B5EF4-FFF2-40B4-BE49-F238E27FC236}">
                    <a16:creationId xmlns:a16="http://schemas.microsoft.com/office/drawing/2014/main" id="{85A35907-3BC8-BFEE-2871-1EE0432BE9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2" y="2912"/>
                <a:ext cx="2" cy="0"/>
              </a:xfrm>
              <a:custGeom>
                <a:avLst/>
                <a:gdLst>
                  <a:gd name="T0" fmla="*/ 6 w 6"/>
                  <a:gd name="T1" fmla="*/ 0 h 3"/>
                  <a:gd name="T2" fmla="*/ 4 w 6"/>
                  <a:gd name="T3" fmla="*/ 1 h 3"/>
                  <a:gd name="T4" fmla="*/ 0 w 6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3">
                    <a:moveTo>
                      <a:pt x="6" y="0"/>
                    </a:moveTo>
                    <a:lnTo>
                      <a:pt x="4" y="1"/>
                    </a:lnTo>
                    <a:lnTo>
                      <a:pt x="0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95" name="Freeform 1931">
                <a:extLst>
                  <a:ext uri="{FF2B5EF4-FFF2-40B4-BE49-F238E27FC236}">
                    <a16:creationId xmlns:a16="http://schemas.microsoft.com/office/drawing/2014/main" id="{CE553179-D8F8-3CC0-0EE0-B524F53C43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0" y="2910"/>
                <a:ext cx="22" cy="54"/>
              </a:xfrm>
              <a:custGeom>
                <a:avLst/>
                <a:gdLst>
                  <a:gd name="T0" fmla="*/ 74 w 90"/>
                  <a:gd name="T1" fmla="*/ 219 h 219"/>
                  <a:gd name="T2" fmla="*/ 77 w 90"/>
                  <a:gd name="T3" fmla="*/ 217 h 219"/>
                  <a:gd name="T4" fmla="*/ 78 w 90"/>
                  <a:gd name="T5" fmla="*/ 216 h 219"/>
                  <a:gd name="T6" fmla="*/ 81 w 90"/>
                  <a:gd name="T7" fmla="*/ 214 h 219"/>
                  <a:gd name="T8" fmla="*/ 87 w 90"/>
                  <a:gd name="T9" fmla="*/ 209 h 219"/>
                  <a:gd name="T10" fmla="*/ 90 w 90"/>
                  <a:gd name="T11" fmla="*/ 201 h 219"/>
                  <a:gd name="T12" fmla="*/ 90 w 90"/>
                  <a:gd name="T13" fmla="*/ 198 h 219"/>
                  <a:gd name="T14" fmla="*/ 78 w 90"/>
                  <a:gd name="T15" fmla="*/ 189 h 219"/>
                  <a:gd name="T16" fmla="*/ 73 w 90"/>
                  <a:gd name="T17" fmla="*/ 177 h 219"/>
                  <a:gd name="T18" fmla="*/ 67 w 90"/>
                  <a:gd name="T19" fmla="*/ 171 h 219"/>
                  <a:gd name="T20" fmla="*/ 58 w 90"/>
                  <a:gd name="T21" fmla="*/ 171 h 219"/>
                  <a:gd name="T22" fmla="*/ 55 w 90"/>
                  <a:gd name="T23" fmla="*/ 174 h 219"/>
                  <a:gd name="T24" fmla="*/ 53 w 90"/>
                  <a:gd name="T25" fmla="*/ 177 h 219"/>
                  <a:gd name="T26" fmla="*/ 51 w 90"/>
                  <a:gd name="T27" fmla="*/ 178 h 219"/>
                  <a:gd name="T28" fmla="*/ 44 w 90"/>
                  <a:gd name="T29" fmla="*/ 178 h 219"/>
                  <a:gd name="T30" fmla="*/ 30 w 90"/>
                  <a:gd name="T31" fmla="*/ 175 h 219"/>
                  <a:gd name="T32" fmla="*/ 28 w 90"/>
                  <a:gd name="T33" fmla="*/ 175 h 219"/>
                  <a:gd name="T34" fmla="*/ 10 w 90"/>
                  <a:gd name="T35" fmla="*/ 170 h 219"/>
                  <a:gd name="T36" fmla="*/ 7 w 90"/>
                  <a:gd name="T37" fmla="*/ 168 h 219"/>
                  <a:gd name="T38" fmla="*/ 7 w 90"/>
                  <a:gd name="T39" fmla="*/ 167 h 219"/>
                  <a:gd name="T40" fmla="*/ 2 w 90"/>
                  <a:gd name="T41" fmla="*/ 161 h 219"/>
                  <a:gd name="T42" fmla="*/ 2 w 90"/>
                  <a:gd name="T43" fmla="*/ 160 h 219"/>
                  <a:gd name="T44" fmla="*/ 0 w 90"/>
                  <a:gd name="T45" fmla="*/ 159 h 219"/>
                  <a:gd name="T46" fmla="*/ 2 w 90"/>
                  <a:gd name="T47" fmla="*/ 157 h 219"/>
                  <a:gd name="T48" fmla="*/ 2 w 90"/>
                  <a:gd name="T49" fmla="*/ 156 h 219"/>
                  <a:gd name="T50" fmla="*/ 3 w 90"/>
                  <a:gd name="T51" fmla="*/ 156 h 219"/>
                  <a:gd name="T52" fmla="*/ 3 w 90"/>
                  <a:gd name="T53" fmla="*/ 149 h 219"/>
                  <a:gd name="T54" fmla="*/ 6 w 90"/>
                  <a:gd name="T55" fmla="*/ 145 h 219"/>
                  <a:gd name="T56" fmla="*/ 9 w 90"/>
                  <a:gd name="T57" fmla="*/ 143 h 219"/>
                  <a:gd name="T58" fmla="*/ 11 w 90"/>
                  <a:gd name="T59" fmla="*/ 140 h 219"/>
                  <a:gd name="T60" fmla="*/ 14 w 90"/>
                  <a:gd name="T61" fmla="*/ 139 h 219"/>
                  <a:gd name="T62" fmla="*/ 16 w 90"/>
                  <a:gd name="T63" fmla="*/ 137 h 219"/>
                  <a:gd name="T64" fmla="*/ 16 w 90"/>
                  <a:gd name="T65" fmla="*/ 135 h 219"/>
                  <a:gd name="T66" fmla="*/ 17 w 90"/>
                  <a:gd name="T67" fmla="*/ 128 h 219"/>
                  <a:gd name="T68" fmla="*/ 25 w 90"/>
                  <a:gd name="T69" fmla="*/ 111 h 219"/>
                  <a:gd name="T70" fmla="*/ 14 w 90"/>
                  <a:gd name="T71" fmla="*/ 83 h 219"/>
                  <a:gd name="T72" fmla="*/ 16 w 90"/>
                  <a:gd name="T73" fmla="*/ 80 h 219"/>
                  <a:gd name="T74" fmla="*/ 16 w 90"/>
                  <a:gd name="T75" fmla="*/ 72 h 219"/>
                  <a:gd name="T76" fmla="*/ 20 w 90"/>
                  <a:gd name="T77" fmla="*/ 51 h 219"/>
                  <a:gd name="T78" fmla="*/ 23 w 90"/>
                  <a:gd name="T79" fmla="*/ 48 h 219"/>
                  <a:gd name="T80" fmla="*/ 23 w 90"/>
                  <a:gd name="T81" fmla="*/ 47 h 219"/>
                  <a:gd name="T82" fmla="*/ 24 w 90"/>
                  <a:gd name="T83" fmla="*/ 46 h 219"/>
                  <a:gd name="T84" fmla="*/ 25 w 90"/>
                  <a:gd name="T85" fmla="*/ 37 h 219"/>
                  <a:gd name="T86" fmla="*/ 35 w 90"/>
                  <a:gd name="T87" fmla="*/ 5 h 219"/>
                  <a:gd name="T88" fmla="*/ 31 w 90"/>
                  <a:gd name="T89" fmla="*/ 0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90" h="219">
                    <a:moveTo>
                      <a:pt x="74" y="219"/>
                    </a:moveTo>
                    <a:lnTo>
                      <a:pt x="77" y="217"/>
                    </a:lnTo>
                    <a:lnTo>
                      <a:pt x="78" y="216"/>
                    </a:lnTo>
                    <a:lnTo>
                      <a:pt x="81" y="214"/>
                    </a:lnTo>
                    <a:lnTo>
                      <a:pt x="87" y="209"/>
                    </a:lnTo>
                    <a:lnTo>
                      <a:pt x="90" y="201"/>
                    </a:lnTo>
                    <a:lnTo>
                      <a:pt x="90" y="198"/>
                    </a:lnTo>
                    <a:lnTo>
                      <a:pt x="78" y="189"/>
                    </a:lnTo>
                    <a:lnTo>
                      <a:pt x="73" y="177"/>
                    </a:lnTo>
                    <a:lnTo>
                      <a:pt x="67" y="171"/>
                    </a:lnTo>
                    <a:lnTo>
                      <a:pt x="58" y="171"/>
                    </a:lnTo>
                    <a:lnTo>
                      <a:pt x="55" y="174"/>
                    </a:lnTo>
                    <a:lnTo>
                      <a:pt x="53" y="177"/>
                    </a:lnTo>
                    <a:lnTo>
                      <a:pt x="51" y="178"/>
                    </a:lnTo>
                    <a:lnTo>
                      <a:pt x="44" y="178"/>
                    </a:lnTo>
                    <a:lnTo>
                      <a:pt x="30" y="175"/>
                    </a:lnTo>
                    <a:lnTo>
                      <a:pt x="28" y="175"/>
                    </a:lnTo>
                    <a:lnTo>
                      <a:pt x="10" y="170"/>
                    </a:lnTo>
                    <a:lnTo>
                      <a:pt x="7" y="168"/>
                    </a:lnTo>
                    <a:lnTo>
                      <a:pt x="7" y="167"/>
                    </a:lnTo>
                    <a:lnTo>
                      <a:pt x="2" y="161"/>
                    </a:lnTo>
                    <a:lnTo>
                      <a:pt x="2" y="160"/>
                    </a:lnTo>
                    <a:lnTo>
                      <a:pt x="0" y="159"/>
                    </a:lnTo>
                    <a:lnTo>
                      <a:pt x="2" y="157"/>
                    </a:lnTo>
                    <a:lnTo>
                      <a:pt x="2" y="156"/>
                    </a:lnTo>
                    <a:lnTo>
                      <a:pt x="3" y="156"/>
                    </a:lnTo>
                    <a:lnTo>
                      <a:pt x="3" y="149"/>
                    </a:lnTo>
                    <a:lnTo>
                      <a:pt x="6" y="145"/>
                    </a:lnTo>
                    <a:lnTo>
                      <a:pt x="9" y="143"/>
                    </a:lnTo>
                    <a:lnTo>
                      <a:pt x="11" y="140"/>
                    </a:lnTo>
                    <a:lnTo>
                      <a:pt x="14" y="139"/>
                    </a:lnTo>
                    <a:lnTo>
                      <a:pt x="16" y="137"/>
                    </a:lnTo>
                    <a:lnTo>
                      <a:pt x="16" y="135"/>
                    </a:lnTo>
                    <a:lnTo>
                      <a:pt x="17" y="128"/>
                    </a:lnTo>
                    <a:lnTo>
                      <a:pt x="25" y="111"/>
                    </a:lnTo>
                    <a:lnTo>
                      <a:pt x="14" y="83"/>
                    </a:lnTo>
                    <a:lnTo>
                      <a:pt x="16" y="80"/>
                    </a:lnTo>
                    <a:lnTo>
                      <a:pt x="16" y="72"/>
                    </a:lnTo>
                    <a:lnTo>
                      <a:pt x="20" y="51"/>
                    </a:lnTo>
                    <a:lnTo>
                      <a:pt x="23" y="48"/>
                    </a:lnTo>
                    <a:lnTo>
                      <a:pt x="23" y="47"/>
                    </a:lnTo>
                    <a:lnTo>
                      <a:pt x="24" y="46"/>
                    </a:lnTo>
                    <a:lnTo>
                      <a:pt x="25" y="37"/>
                    </a:lnTo>
                    <a:lnTo>
                      <a:pt x="35" y="5"/>
                    </a:lnTo>
                    <a:lnTo>
                      <a:pt x="31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96" name="Freeform 1932">
                <a:extLst>
                  <a:ext uri="{FF2B5EF4-FFF2-40B4-BE49-F238E27FC236}">
                    <a16:creationId xmlns:a16="http://schemas.microsoft.com/office/drawing/2014/main" id="{9141C448-B915-D004-60BD-32D6FF4E99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3" y="2907"/>
                <a:ext cx="27" cy="95"/>
              </a:xfrm>
              <a:custGeom>
                <a:avLst/>
                <a:gdLst>
                  <a:gd name="T0" fmla="*/ 96 w 112"/>
                  <a:gd name="T1" fmla="*/ 3 h 381"/>
                  <a:gd name="T2" fmla="*/ 98 w 112"/>
                  <a:gd name="T3" fmla="*/ 18 h 381"/>
                  <a:gd name="T4" fmla="*/ 91 w 112"/>
                  <a:gd name="T5" fmla="*/ 42 h 381"/>
                  <a:gd name="T6" fmla="*/ 76 w 112"/>
                  <a:gd name="T7" fmla="*/ 68 h 381"/>
                  <a:gd name="T8" fmla="*/ 77 w 112"/>
                  <a:gd name="T9" fmla="*/ 79 h 381"/>
                  <a:gd name="T10" fmla="*/ 80 w 112"/>
                  <a:gd name="T11" fmla="*/ 82 h 381"/>
                  <a:gd name="T12" fmla="*/ 84 w 112"/>
                  <a:gd name="T13" fmla="*/ 79 h 381"/>
                  <a:gd name="T14" fmla="*/ 92 w 112"/>
                  <a:gd name="T15" fmla="*/ 86 h 381"/>
                  <a:gd name="T16" fmla="*/ 86 w 112"/>
                  <a:gd name="T17" fmla="*/ 95 h 381"/>
                  <a:gd name="T18" fmla="*/ 67 w 112"/>
                  <a:gd name="T19" fmla="*/ 104 h 381"/>
                  <a:gd name="T20" fmla="*/ 65 w 112"/>
                  <a:gd name="T21" fmla="*/ 123 h 381"/>
                  <a:gd name="T22" fmla="*/ 60 w 112"/>
                  <a:gd name="T23" fmla="*/ 134 h 381"/>
                  <a:gd name="T24" fmla="*/ 63 w 112"/>
                  <a:gd name="T25" fmla="*/ 142 h 381"/>
                  <a:gd name="T26" fmla="*/ 67 w 112"/>
                  <a:gd name="T27" fmla="*/ 139 h 381"/>
                  <a:gd name="T28" fmla="*/ 80 w 112"/>
                  <a:gd name="T29" fmla="*/ 142 h 381"/>
                  <a:gd name="T30" fmla="*/ 98 w 112"/>
                  <a:gd name="T31" fmla="*/ 159 h 381"/>
                  <a:gd name="T32" fmla="*/ 112 w 112"/>
                  <a:gd name="T33" fmla="*/ 173 h 381"/>
                  <a:gd name="T34" fmla="*/ 92 w 112"/>
                  <a:gd name="T35" fmla="*/ 197 h 381"/>
                  <a:gd name="T36" fmla="*/ 83 w 112"/>
                  <a:gd name="T37" fmla="*/ 208 h 381"/>
                  <a:gd name="T38" fmla="*/ 84 w 112"/>
                  <a:gd name="T39" fmla="*/ 215 h 381"/>
                  <a:gd name="T40" fmla="*/ 70 w 112"/>
                  <a:gd name="T41" fmla="*/ 233 h 381"/>
                  <a:gd name="T42" fmla="*/ 67 w 112"/>
                  <a:gd name="T43" fmla="*/ 245 h 381"/>
                  <a:gd name="T44" fmla="*/ 48 w 112"/>
                  <a:gd name="T45" fmla="*/ 245 h 381"/>
                  <a:gd name="T46" fmla="*/ 34 w 112"/>
                  <a:gd name="T47" fmla="*/ 244 h 381"/>
                  <a:gd name="T48" fmla="*/ 28 w 112"/>
                  <a:gd name="T49" fmla="*/ 251 h 381"/>
                  <a:gd name="T50" fmla="*/ 27 w 112"/>
                  <a:gd name="T51" fmla="*/ 257 h 381"/>
                  <a:gd name="T52" fmla="*/ 25 w 112"/>
                  <a:gd name="T53" fmla="*/ 259 h 381"/>
                  <a:gd name="T54" fmla="*/ 29 w 112"/>
                  <a:gd name="T55" fmla="*/ 261 h 381"/>
                  <a:gd name="T56" fmla="*/ 34 w 112"/>
                  <a:gd name="T57" fmla="*/ 268 h 381"/>
                  <a:gd name="T58" fmla="*/ 32 w 112"/>
                  <a:gd name="T59" fmla="*/ 272 h 381"/>
                  <a:gd name="T60" fmla="*/ 19 w 112"/>
                  <a:gd name="T61" fmla="*/ 293 h 381"/>
                  <a:gd name="T62" fmla="*/ 27 w 112"/>
                  <a:gd name="T63" fmla="*/ 304 h 381"/>
                  <a:gd name="T64" fmla="*/ 23 w 112"/>
                  <a:gd name="T65" fmla="*/ 312 h 381"/>
                  <a:gd name="T66" fmla="*/ 7 w 112"/>
                  <a:gd name="T67" fmla="*/ 303 h 381"/>
                  <a:gd name="T68" fmla="*/ 7 w 112"/>
                  <a:gd name="T69" fmla="*/ 298 h 381"/>
                  <a:gd name="T70" fmla="*/ 5 w 112"/>
                  <a:gd name="T71" fmla="*/ 293 h 381"/>
                  <a:gd name="T72" fmla="*/ 0 w 112"/>
                  <a:gd name="T73" fmla="*/ 297 h 381"/>
                  <a:gd name="T74" fmla="*/ 2 w 112"/>
                  <a:gd name="T75" fmla="*/ 298 h 381"/>
                  <a:gd name="T76" fmla="*/ 3 w 112"/>
                  <a:gd name="T77" fmla="*/ 308 h 381"/>
                  <a:gd name="T78" fmla="*/ 2 w 112"/>
                  <a:gd name="T79" fmla="*/ 319 h 381"/>
                  <a:gd name="T80" fmla="*/ 10 w 112"/>
                  <a:gd name="T81" fmla="*/ 339 h 381"/>
                  <a:gd name="T82" fmla="*/ 14 w 112"/>
                  <a:gd name="T83" fmla="*/ 360 h 3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12" h="381">
                    <a:moveTo>
                      <a:pt x="96" y="0"/>
                    </a:moveTo>
                    <a:lnTo>
                      <a:pt x="96" y="3"/>
                    </a:lnTo>
                    <a:lnTo>
                      <a:pt x="98" y="11"/>
                    </a:lnTo>
                    <a:lnTo>
                      <a:pt x="98" y="18"/>
                    </a:lnTo>
                    <a:lnTo>
                      <a:pt x="96" y="26"/>
                    </a:lnTo>
                    <a:lnTo>
                      <a:pt x="91" y="42"/>
                    </a:lnTo>
                    <a:lnTo>
                      <a:pt x="83" y="51"/>
                    </a:lnTo>
                    <a:lnTo>
                      <a:pt x="76" y="68"/>
                    </a:lnTo>
                    <a:lnTo>
                      <a:pt x="76" y="77"/>
                    </a:lnTo>
                    <a:lnTo>
                      <a:pt x="77" y="79"/>
                    </a:lnTo>
                    <a:lnTo>
                      <a:pt x="79" y="82"/>
                    </a:lnTo>
                    <a:lnTo>
                      <a:pt x="80" y="82"/>
                    </a:lnTo>
                    <a:lnTo>
                      <a:pt x="83" y="79"/>
                    </a:lnTo>
                    <a:lnTo>
                      <a:pt x="84" y="79"/>
                    </a:lnTo>
                    <a:lnTo>
                      <a:pt x="91" y="83"/>
                    </a:lnTo>
                    <a:lnTo>
                      <a:pt x="92" y="86"/>
                    </a:lnTo>
                    <a:lnTo>
                      <a:pt x="92" y="89"/>
                    </a:lnTo>
                    <a:lnTo>
                      <a:pt x="86" y="95"/>
                    </a:lnTo>
                    <a:lnTo>
                      <a:pt x="70" y="102"/>
                    </a:lnTo>
                    <a:lnTo>
                      <a:pt x="67" y="104"/>
                    </a:lnTo>
                    <a:lnTo>
                      <a:pt x="67" y="110"/>
                    </a:lnTo>
                    <a:lnTo>
                      <a:pt x="65" y="123"/>
                    </a:lnTo>
                    <a:lnTo>
                      <a:pt x="60" y="130"/>
                    </a:lnTo>
                    <a:lnTo>
                      <a:pt x="60" y="134"/>
                    </a:lnTo>
                    <a:lnTo>
                      <a:pt x="63" y="141"/>
                    </a:lnTo>
                    <a:lnTo>
                      <a:pt x="63" y="142"/>
                    </a:lnTo>
                    <a:lnTo>
                      <a:pt x="65" y="142"/>
                    </a:lnTo>
                    <a:lnTo>
                      <a:pt x="67" y="139"/>
                    </a:lnTo>
                    <a:lnTo>
                      <a:pt x="72" y="139"/>
                    </a:lnTo>
                    <a:lnTo>
                      <a:pt x="80" y="142"/>
                    </a:lnTo>
                    <a:lnTo>
                      <a:pt x="87" y="147"/>
                    </a:lnTo>
                    <a:lnTo>
                      <a:pt x="98" y="159"/>
                    </a:lnTo>
                    <a:lnTo>
                      <a:pt x="98" y="160"/>
                    </a:lnTo>
                    <a:lnTo>
                      <a:pt x="112" y="173"/>
                    </a:lnTo>
                    <a:lnTo>
                      <a:pt x="112" y="174"/>
                    </a:lnTo>
                    <a:lnTo>
                      <a:pt x="92" y="197"/>
                    </a:lnTo>
                    <a:lnTo>
                      <a:pt x="84" y="207"/>
                    </a:lnTo>
                    <a:lnTo>
                      <a:pt x="83" y="208"/>
                    </a:lnTo>
                    <a:lnTo>
                      <a:pt x="84" y="209"/>
                    </a:lnTo>
                    <a:lnTo>
                      <a:pt x="84" y="215"/>
                    </a:lnTo>
                    <a:lnTo>
                      <a:pt x="81" y="222"/>
                    </a:lnTo>
                    <a:lnTo>
                      <a:pt x="70" y="233"/>
                    </a:lnTo>
                    <a:lnTo>
                      <a:pt x="69" y="237"/>
                    </a:lnTo>
                    <a:lnTo>
                      <a:pt x="67" y="245"/>
                    </a:lnTo>
                    <a:lnTo>
                      <a:pt x="67" y="247"/>
                    </a:lnTo>
                    <a:lnTo>
                      <a:pt x="48" y="245"/>
                    </a:lnTo>
                    <a:lnTo>
                      <a:pt x="42" y="244"/>
                    </a:lnTo>
                    <a:lnTo>
                      <a:pt x="34" y="244"/>
                    </a:lnTo>
                    <a:lnTo>
                      <a:pt x="29" y="248"/>
                    </a:lnTo>
                    <a:lnTo>
                      <a:pt x="28" y="251"/>
                    </a:lnTo>
                    <a:lnTo>
                      <a:pt x="28" y="255"/>
                    </a:lnTo>
                    <a:lnTo>
                      <a:pt x="27" y="257"/>
                    </a:lnTo>
                    <a:lnTo>
                      <a:pt x="27" y="259"/>
                    </a:lnTo>
                    <a:lnTo>
                      <a:pt x="25" y="259"/>
                    </a:lnTo>
                    <a:lnTo>
                      <a:pt x="27" y="261"/>
                    </a:lnTo>
                    <a:lnTo>
                      <a:pt x="29" y="261"/>
                    </a:lnTo>
                    <a:lnTo>
                      <a:pt x="32" y="264"/>
                    </a:lnTo>
                    <a:lnTo>
                      <a:pt x="34" y="268"/>
                    </a:lnTo>
                    <a:lnTo>
                      <a:pt x="34" y="271"/>
                    </a:lnTo>
                    <a:lnTo>
                      <a:pt x="32" y="272"/>
                    </a:lnTo>
                    <a:lnTo>
                      <a:pt x="25" y="287"/>
                    </a:lnTo>
                    <a:lnTo>
                      <a:pt x="19" y="293"/>
                    </a:lnTo>
                    <a:lnTo>
                      <a:pt x="19" y="294"/>
                    </a:lnTo>
                    <a:lnTo>
                      <a:pt x="27" y="304"/>
                    </a:lnTo>
                    <a:lnTo>
                      <a:pt x="27" y="311"/>
                    </a:lnTo>
                    <a:lnTo>
                      <a:pt x="23" y="312"/>
                    </a:lnTo>
                    <a:lnTo>
                      <a:pt x="19" y="308"/>
                    </a:lnTo>
                    <a:lnTo>
                      <a:pt x="7" y="303"/>
                    </a:lnTo>
                    <a:lnTo>
                      <a:pt x="6" y="300"/>
                    </a:lnTo>
                    <a:lnTo>
                      <a:pt x="7" y="298"/>
                    </a:lnTo>
                    <a:lnTo>
                      <a:pt x="7" y="294"/>
                    </a:lnTo>
                    <a:lnTo>
                      <a:pt x="5" y="293"/>
                    </a:lnTo>
                    <a:lnTo>
                      <a:pt x="0" y="296"/>
                    </a:lnTo>
                    <a:lnTo>
                      <a:pt x="0" y="297"/>
                    </a:lnTo>
                    <a:lnTo>
                      <a:pt x="2" y="297"/>
                    </a:lnTo>
                    <a:lnTo>
                      <a:pt x="2" y="298"/>
                    </a:lnTo>
                    <a:lnTo>
                      <a:pt x="3" y="300"/>
                    </a:lnTo>
                    <a:lnTo>
                      <a:pt x="3" y="308"/>
                    </a:lnTo>
                    <a:lnTo>
                      <a:pt x="2" y="314"/>
                    </a:lnTo>
                    <a:lnTo>
                      <a:pt x="2" y="319"/>
                    </a:lnTo>
                    <a:lnTo>
                      <a:pt x="5" y="335"/>
                    </a:lnTo>
                    <a:lnTo>
                      <a:pt x="10" y="339"/>
                    </a:lnTo>
                    <a:lnTo>
                      <a:pt x="16" y="350"/>
                    </a:lnTo>
                    <a:lnTo>
                      <a:pt x="14" y="360"/>
                    </a:lnTo>
                    <a:lnTo>
                      <a:pt x="16" y="38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97" name="Freeform 1933">
                <a:extLst>
                  <a:ext uri="{FF2B5EF4-FFF2-40B4-BE49-F238E27FC236}">
                    <a16:creationId xmlns:a16="http://schemas.microsoft.com/office/drawing/2014/main" id="{CF65572E-F2FA-2D74-848D-CE475C528D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7" y="2913"/>
                <a:ext cx="1" cy="4"/>
              </a:xfrm>
              <a:custGeom>
                <a:avLst/>
                <a:gdLst>
                  <a:gd name="T0" fmla="*/ 0 w 4"/>
                  <a:gd name="T1" fmla="*/ 17 h 17"/>
                  <a:gd name="T2" fmla="*/ 1 w 4"/>
                  <a:gd name="T3" fmla="*/ 12 h 17"/>
                  <a:gd name="T4" fmla="*/ 4 w 4"/>
                  <a:gd name="T5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7">
                    <a:moveTo>
                      <a:pt x="0" y="17"/>
                    </a:moveTo>
                    <a:lnTo>
                      <a:pt x="1" y="12"/>
                    </a:lnTo>
                    <a:lnTo>
                      <a:pt x="4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98" name="Line 1934">
                <a:extLst>
                  <a:ext uri="{FF2B5EF4-FFF2-40B4-BE49-F238E27FC236}">
                    <a16:creationId xmlns:a16="http://schemas.microsoft.com/office/drawing/2014/main" id="{F0525BE5-4127-79E7-E617-F3D0EA1F57A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157" y="2913"/>
                <a:ext cx="1" cy="4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99" name="Freeform 1935">
                <a:extLst>
                  <a:ext uri="{FF2B5EF4-FFF2-40B4-BE49-F238E27FC236}">
                    <a16:creationId xmlns:a16="http://schemas.microsoft.com/office/drawing/2014/main" id="{E04933A0-20ED-82FC-1A35-DD7957C744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7" y="2983"/>
                <a:ext cx="52" cy="26"/>
              </a:xfrm>
              <a:custGeom>
                <a:avLst/>
                <a:gdLst>
                  <a:gd name="T0" fmla="*/ 0 w 209"/>
                  <a:gd name="T1" fmla="*/ 76 h 104"/>
                  <a:gd name="T2" fmla="*/ 4 w 209"/>
                  <a:gd name="T3" fmla="*/ 76 h 104"/>
                  <a:gd name="T4" fmla="*/ 9 w 209"/>
                  <a:gd name="T5" fmla="*/ 75 h 104"/>
                  <a:gd name="T6" fmla="*/ 12 w 209"/>
                  <a:gd name="T7" fmla="*/ 75 h 104"/>
                  <a:gd name="T8" fmla="*/ 19 w 209"/>
                  <a:gd name="T9" fmla="*/ 66 h 104"/>
                  <a:gd name="T10" fmla="*/ 23 w 209"/>
                  <a:gd name="T11" fmla="*/ 58 h 104"/>
                  <a:gd name="T12" fmla="*/ 25 w 209"/>
                  <a:gd name="T13" fmla="*/ 52 h 104"/>
                  <a:gd name="T14" fmla="*/ 25 w 209"/>
                  <a:gd name="T15" fmla="*/ 49 h 104"/>
                  <a:gd name="T16" fmla="*/ 27 w 209"/>
                  <a:gd name="T17" fmla="*/ 37 h 104"/>
                  <a:gd name="T18" fmla="*/ 32 w 209"/>
                  <a:gd name="T19" fmla="*/ 30 h 104"/>
                  <a:gd name="T20" fmla="*/ 33 w 209"/>
                  <a:gd name="T21" fmla="*/ 29 h 104"/>
                  <a:gd name="T22" fmla="*/ 43 w 209"/>
                  <a:gd name="T23" fmla="*/ 29 h 104"/>
                  <a:gd name="T24" fmla="*/ 54 w 209"/>
                  <a:gd name="T25" fmla="*/ 23 h 104"/>
                  <a:gd name="T26" fmla="*/ 56 w 209"/>
                  <a:gd name="T27" fmla="*/ 22 h 104"/>
                  <a:gd name="T28" fmla="*/ 61 w 209"/>
                  <a:gd name="T29" fmla="*/ 19 h 104"/>
                  <a:gd name="T30" fmla="*/ 64 w 209"/>
                  <a:gd name="T31" fmla="*/ 19 h 104"/>
                  <a:gd name="T32" fmla="*/ 65 w 209"/>
                  <a:gd name="T33" fmla="*/ 17 h 104"/>
                  <a:gd name="T34" fmla="*/ 65 w 209"/>
                  <a:gd name="T35" fmla="*/ 16 h 104"/>
                  <a:gd name="T36" fmla="*/ 68 w 209"/>
                  <a:gd name="T37" fmla="*/ 16 h 104"/>
                  <a:gd name="T38" fmla="*/ 71 w 209"/>
                  <a:gd name="T39" fmla="*/ 14 h 104"/>
                  <a:gd name="T40" fmla="*/ 72 w 209"/>
                  <a:gd name="T41" fmla="*/ 14 h 104"/>
                  <a:gd name="T42" fmla="*/ 82 w 209"/>
                  <a:gd name="T43" fmla="*/ 9 h 104"/>
                  <a:gd name="T44" fmla="*/ 97 w 209"/>
                  <a:gd name="T45" fmla="*/ 2 h 104"/>
                  <a:gd name="T46" fmla="*/ 104 w 209"/>
                  <a:gd name="T47" fmla="*/ 0 h 104"/>
                  <a:gd name="T48" fmla="*/ 104 w 209"/>
                  <a:gd name="T49" fmla="*/ 2 h 104"/>
                  <a:gd name="T50" fmla="*/ 106 w 209"/>
                  <a:gd name="T51" fmla="*/ 2 h 104"/>
                  <a:gd name="T52" fmla="*/ 110 w 209"/>
                  <a:gd name="T53" fmla="*/ 0 h 104"/>
                  <a:gd name="T54" fmla="*/ 114 w 209"/>
                  <a:gd name="T55" fmla="*/ 0 h 104"/>
                  <a:gd name="T56" fmla="*/ 118 w 209"/>
                  <a:gd name="T57" fmla="*/ 12 h 104"/>
                  <a:gd name="T58" fmla="*/ 120 w 209"/>
                  <a:gd name="T59" fmla="*/ 13 h 104"/>
                  <a:gd name="T60" fmla="*/ 121 w 209"/>
                  <a:gd name="T61" fmla="*/ 13 h 104"/>
                  <a:gd name="T62" fmla="*/ 135 w 209"/>
                  <a:gd name="T63" fmla="*/ 3 h 104"/>
                  <a:gd name="T64" fmla="*/ 135 w 209"/>
                  <a:gd name="T65" fmla="*/ 5 h 104"/>
                  <a:gd name="T66" fmla="*/ 142 w 209"/>
                  <a:gd name="T67" fmla="*/ 12 h 104"/>
                  <a:gd name="T68" fmla="*/ 150 w 209"/>
                  <a:gd name="T69" fmla="*/ 27 h 104"/>
                  <a:gd name="T70" fmla="*/ 154 w 209"/>
                  <a:gd name="T71" fmla="*/ 33 h 104"/>
                  <a:gd name="T72" fmla="*/ 166 w 209"/>
                  <a:gd name="T73" fmla="*/ 40 h 104"/>
                  <a:gd name="T74" fmla="*/ 167 w 209"/>
                  <a:gd name="T75" fmla="*/ 41 h 104"/>
                  <a:gd name="T76" fmla="*/ 174 w 209"/>
                  <a:gd name="T77" fmla="*/ 51 h 104"/>
                  <a:gd name="T78" fmla="*/ 178 w 209"/>
                  <a:gd name="T79" fmla="*/ 58 h 104"/>
                  <a:gd name="T80" fmla="*/ 181 w 209"/>
                  <a:gd name="T81" fmla="*/ 60 h 104"/>
                  <a:gd name="T82" fmla="*/ 191 w 209"/>
                  <a:gd name="T83" fmla="*/ 73 h 104"/>
                  <a:gd name="T84" fmla="*/ 192 w 209"/>
                  <a:gd name="T85" fmla="*/ 76 h 104"/>
                  <a:gd name="T86" fmla="*/ 201 w 209"/>
                  <a:gd name="T87" fmla="*/ 90 h 104"/>
                  <a:gd name="T88" fmla="*/ 202 w 209"/>
                  <a:gd name="T89" fmla="*/ 96 h 104"/>
                  <a:gd name="T90" fmla="*/ 206 w 209"/>
                  <a:gd name="T91" fmla="*/ 101 h 104"/>
                  <a:gd name="T92" fmla="*/ 206 w 209"/>
                  <a:gd name="T93" fmla="*/ 103 h 104"/>
                  <a:gd name="T94" fmla="*/ 209 w 209"/>
                  <a:gd name="T95" fmla="*/ 104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09" h="104">
                    <a:moveTo>
                      <a:pt x="0" y="76"/>
                    </a:moveTo>
                    <a:lnTo>
                      <a:pt x="4" y="76"/>
                    </a:lnTo>
                    <a:lnTo>
                      <a:pt x="9" y="75"/>
                    </a:lnTo>
                    <a:lnTo>
                      <a:pt x="12" y="75"/>
                    </a:lnTo>
                    <a:lnTo>
                      <a:pt x="19" y="66"/>
                    </a:lnTo>
                    <a:lnTo>
                      <a:pt x="23" y="58"/>
                    </a:lnTo>
                    <a:lnTo>
                      <a:pt x="25" y="52"/>
                    </a:lnTo>
                    <a:lnTo>
                      <a:pt x="25" y="49"/>
                    </a:lnTo>
                    <a:lnTo>
                      <a:pt x="27" y="37"/>
                    </a:lnTo>
                    <a:lnTo>
                      <a:pt x="32" y="30"/>
                    </a:lnTo>
                    <a:lnTo>
                      <a:pt x="33" y="29"/>
                    </a:lnTo>
                    <a:lnTo>
                      <a:pt x="43" y="29"/>
                    </a:lnTo>
                    <a:lnTo>
                      <a:pt x="54" y="23"/>
                    </a:lnTo>
                    <a:lnTo>
                      <a:pt x="56" y="22"/>
                    </a:lnTo>
                    <a:lnTo>
                      <a:pt x="61" y="19"/>
                    </a:lnTo>
                    <a:lnTo>
                      <a:pt x="64" y="19"/>
                    </a:lnTo>
                    <a:lnTo>
                      <a:pt x="65" y="17"/>
                    </a:lnTo>
                    <a:lnTo>
                      <a:pt x="65" y="16"/>
                    </a:lnTo>
                    <a:lnTo>
                      <a:pt x="68" y="16"/>
                    </a:lnTo>
                    <a:lnTo>
                      <a:pt x="71" y="14"/>
                    </a:lnTo>
                    <a:lnTo>
                      <a:pt x="72" y="14"/>
                    </a:lnTo>
                    <a:lnTo>
                      <a:pt x="82" y="9"/>
                    </a:lnTo>
                    <a:lnTo>
                      <a:pt x="97" y="2"/>
                    </a:lnTo>
                    <a:lnTo>
                      <a:pt x="104" y="0"/>
                    </a:lnTo>
                    <a:lnTo>
                      <a:pt x="104" y="2"/>
                    </a:lnTo>
                    <a:lnTo>
                      <a:pt x="106" y="2"/>
                    </a:lnTo>
                    <a:lnTo>
                      <a:pt x="110" y="0"/>
                    </a:lnTo>
                    <a:lnTo>
                      <a:pt x="114" y="0"/>
                    </a:lnTo>
                    <a:lnTo>
                      <a:pt x="118" y="12"/>
                    </a:lnTo>
                    <a:lnTo>
                      <a:pt x="120" y="13"/>
                    </a:lnTo>
                    <a:lnTo>
                      <a:pt x="121" y="13"/>
                    </a:lnTo>
                    <a:lnTo>
                      <a:pt x="135" y="3"/>
                    </a:lnTo>
                    <a:lnTo>
                      <a:pt x="135" y="5"/>
                    </a:lnTo>
                    <a:lnTo>
                      <a:pt x="142" y="12"/>
                    </a:lnTo>
                    <a:lnTo>
                      <a:pt x="150" y="27"/>
                    </a:lnTo>
                    <a:lnTo>
                      <a:pt x="154" y="33"/>
                    </a:lnTo>
                    <a:lnTo>
                      <a:pt x="166" y="40"/>
                    </a:lnTo>
                    <a:lnTo>
                      <a:pt x="167" y="41"/>
                    </a:lnTo>
                    <a:lnTo>
                      <a:pt x="174" y="51"/>
                    </a:lnTo>
                    <a:lnTo>
                      <a:pt x="178" y="58"/>
                    </a:lnTo>
                    <a:lnTo>
                      <a:pt x="181" y="60"/>
                    </a:lnTo>
                    <a:lnTo>
                      <a:pt x="191" y="73"/>
                    </a:lnTo>
                    <a:lnTo>
                      <a:pt x="192" y="76"/>
                    </a:lnTo>
                    <a:lnTo>
                      <a:pt x="201" y="90"/>
                    </a:lnTo>
                    <a:lnTo>
                      <a:pt x="202" y="96"/>
                    </a:lnTo>
                    <a:lnTo>
                      <a:pt x="206" y="101"/>
                    </a:lnTo>
                    <a:lnTo>
                      <a:pt x="206" y="103"/>
                    </a:lnTo>
                    <a:lnTo>
                      <a:pt x="209" y="10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00" name="Freeform 1936">
                <a:extLst>
                  <a:ext uri="{FF2B5EF4-FFF2-40B4-BE49-F238E27FC236}">
                    <a16:creationId xmlns:a16="http://schemas.microsoft.com/office/drawing/2014/main" id="{1B9176D3-FCA5-5230-1FAB-2B617599A8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8" y="2962"/>
                <a:ext cx="111" cy="14"/>
              </a:xfrm>
              <a:custGeom>
                <a:avLst/>
                <a:gdLst>
                  <a:gd name="T0" fmla="*/ 441 w 441"/>
                  <a:gd name="T1" fmla="*/ 15 h 56"/>
                  <a:gd name="T2" fmla="*/ 436 w 441"/>
                  <a:gd name="T3" fmla="*/ 39 h 56"/>
                  <a:gd name="T4" fmla="*/ 436 w 441"/>
                  <a:gd name="T5" fmla="*/ 49 h 56"/>
                  <a:gd name="T6" fmla="*/ 390 w 441"/>
                  <a:gd name="T7" fmla="*/ 52 h 56"/>
                  <a:gd name="T8" fmla="*/ 382 w 441"/>
                  <a:gd name="T9" fmla="*/ 54 h 56"/>
                  <a:gd name="T10" fmla="*/ 380 w 441"/>
                  <a:gd name="T11" fmla="*/ 55 h 56"/>
                  <a:gd name="T12" fmla="*/ 379 w 441"/>
                  <a:gd name="T13" fmla="*/ 55 h 56"/>
                  <a:gd name="T14" fmla="*/ 379 w 441"/>
                  <a:gd name="T15" fmla="*/ 54 h 56"/>
                  <a:gd name="T16" fmla="*/ 376 w 441"/>
                  <a:gd name="T17" fmla="*/ 54 h 56"/>
                  <a:gd name="T18" fmla="*/ 369 w 441"/>
                  <a:gd name="T19" fmla="*/ 52 h 56"/>
                  <a:gd name="T20" fmla="*/ 349 w 441"/>
                  <a:gd name="T21" fmla="*/ 55 h 56"/>
                  <a:gd name="T22" fmla="*/ 347 w 441"/>
                  <a:gd name="T23" fmla="*/ 56 h 56"/>
                  <a:gd name="T24" fmla="*/ 340 w 441"/>
                  <a:gd name="T25" fmla="*/ 56 h 56"/>
                  <a:gd name="T26" fmla="*/ 328 w 441"/>
                  <a:gd name="T27" fmla="*/ 55 h 56"/>
                  <a:gd name="T28" fmla="*/ 327 w 441"/>
                  <a:gd name="T29" fmla="*/ 55 h 56"/>
                  <a:gd name="T30" fmla="*/ 324 w 441"/>
                  <a:gd name="T31" fmla="*/ 54 h 56"/>
                  <a:gd name="T32" fmla="*/ 323 w 441"/>
                  <a:gd name="T33" fmla="*/ 52 h 56"/>
                  <a:gd name="T34" fmla="*/ 292 w 441"/>
                  <a:gd name="T35" fmla="*/ 54 h 56"/>
                  <a:gd name="T36" fmla="*/ 285 w 441"/>
                  <a:gd name="T37" fmla="*/ 52 h 56"/>
                  <a:gd name="T38" fmla="*/ 284 w 441"/>
                  <a:gd name="T39" fmla="*/ 52 h 56"/>
                  <a:gd name="T40" fmla="*/ 282 w 441"/>
                  <a:gd name="T41" fmla="*/ 51 h 56"/>
                  <a:gd name="T42" fmla="*/ 260 w 441"/>
                  <a:gd name="T43" fmla="*/ 51 h 56"/>
                  <a:gd name="T44" fmla="*/ 254 w 441"/>
                  <a:gd name="T45" fmla="*/ 48 h 56"/>
                  <a:gd name="T46" fmla="*/ 253 w 441"/>
                  <a:gd name="T47" fmla="*/ 48 h 56"/>
                  <a:gd name="T48" fmla="*/ 242 w 441"/>
                  <a:gd name="T49" fmla="*/ 45 h 56"/>
                  <a:gd name="T50" fmla="*/ 239 w 441"/>
                  <a:gd name="T51" fmla="*/ 48 h 56"/>
                  <a:gd name="T52" fmla="*/ 235 w 441"/>
                  <a:gd name="T53" fmla="*/ 51 h 56"/>
                  <a:gd name="T54" fmla="*/ 227 w 441"/>
                  <a:gd name="T55" fmla="*/ 51 h 56"/>
                  <a:gd name="T56" fmla="*/ 221 w 441"/>
                  <a:gd name="T57" fmla="*/ 45 h 56"/>
                  <a:gd name="T58" fmla="*/ 221 w 441"/>
                  <a:gd name="T59" fmla="*/ 42 h 56"/>
                  <a:gd name="T60" fmla="*/ 217 w 441"/>
                  <a:gd name="T61" fmla="*/ 31 h 56"/>
                  <a:gd name="T62" fmla="*/ 175 w 441"/>
                  <a:gd name="T63" fmla="*/ 20 h 56"/>
                  <a:gd name="T64" fmla="*/ 167 w 441"/>
                  <a:gd name="T65" fmla="*/ 24 h 56"/>
                  <a:gd name="T66" fmla="*/ 167 w 441"/>
                  <a:gd name="T67" fmla="*/ 25 h 56"/>
                  <a:gd name="T68" fmla="*/ 164 w 441"/>
                  <a:gd name="T69" fmla="*/ 24 h 56"/>
                  <a:gd name="T70" fmla="*/ 155 w 441"/>
                  <a:gd name="T71" fmla="*/ 23 h 56"/>
                  <a:gd name="T72" fmla="*/ 154 w 441"/>
                  <a:gd name="T73" fmla="*/ 23 h 56"/>
                  <a:gd name="T74" fmla="*/ 151 w 441"/>
                  <a:gd name="T75" fmla="*/ 20 h 56"/>
                  <a:gd name="T76" fmla="*/ 145 w 441"/>
                  <a:gd name="T77" fmla="*/ 10 h 56"/>
                  <a:gd name="T78" fmla="*/ 147 w 441"/>
                  <a:gd name="T79" fmla="*/ 4 h 56"/>
                  <a:gd name="T80" fmla="*/ 147 w 441"/>
                  <a:gd name="T81" fmla="*/ 3 h 56"/>
                  <a:gd name="T82" fmla="*/ 127 w 441"/>
                  <a:gd name="T83" fmla="*/ 0 h 56"/>
                  <a:gd name="T84" fmla="*/ 107 w 441"/>
                  <a:gd name="T85" fmla="*/ 3 h 56"/>
                  <a:gd name="T86" fmla="*/ 80 w 441"/>
                  <a:gd name="T87" fmla="*/ 17 h 56"/>
                  <a:gd name="T88" fmla="*/ 76 w 441"/>
                  <a:gd name="T89" fmla="*/ 17 h 56"/>
                  <a:gd name="T90" fmla="*/ 70 w 441"/>
                  <a:gd name="T91" fmla="*/ 16 h 56"/>
                  <a:gd name="T92" fmla="*/ 66 w 441"/>
                  <a:gd name="T93" fmla="*/ 13 h 56"/>
                  <a:gd name="T94" fmla="*/ 60 w 441"/>
                  <a:gd name="T95" fmla="*/ 7 h 56"/>
                  <a:gd name="T96" fmla="*/ 59 w 441"/>
                  <a:gd name="T97" fmla="*/ 9 h 56"/>
                  <a:gd name="T98" fmla="*/ 55 w 441"/>
                  <a:gd name="T99" fmla="*/ 24 h 56"/>
                  <a:gd name="T100" fmla="*/ 44 w 441"/>
                  <a:gd name="T101" fmla="*/ 37 h 56"/>
                  <a:gd name="T102" fmla="*/ 38 w 441"/>
                  <a:gd name="T103" fmla="*/ 37 h 56"/>
                  <a:gd name="T104" fmla="*/ 21 w 441"/>
                  <a:gd name="T105" fmla="*/ 30 h 56"/>
                  <a:gd name="T106" fmla="*/ 10 w 441"/>
                  <a:gd name="T107" fmla="*/ 21 h 56"/>
                  <a:gd name="T108" fmla="*/ 3 w 441"/>
                  <a:gd name="T109" fmla="*/ 14 h 56"/>
                  <a:gd name="T110" fmla="*/ 0 w 441"/>
                  <a:gd name="T111" fmla="*/ 10 h 56"/>
                  <a:gd name="T112" fmla="*/ 0 w 441"/>
                  <a:gd name="T113" fmla="*/ 9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441" h="56">
                    <a:moveTo>
                      <a:pt x="441" y="15"/>
                    </a:moveTo>
                    <a:lnTo>
                      <a:pt x="436" y="39"/>
                    </a:lnTo>
                    <a:lnTo>
                      <a:pt x="436" y="49"/>
                    </a:lnTo>
                    <a:lnTo>
                      <a:pt x="390" y="52"/>
                    </a:lnTo>
                    <a:lnTo>
                      <a:pt x="382" y="54"/>
                    </a:lnTo>
                    <a:lnTo>
                      <a:pt x="380" y="55"/>
                    </a:lnTo>
                    <a:lnTo>
                      <a:pt x="379" y="55"/>
                    </a:lnTo>
                    <a:lnTo>
                      <a:pt x="379" y="54"/>
                    </a:lnTo>
                    <a:lnTo>
                      <a:pt x="376" y="54"/>
                    </a:lnTo>
                    <a:lnTo>
                      <a:pt x="369" y="52"/>
                    </a:lnTo>
                    <a:lnTo>
                      <a:pt x="349" y="55"/>
                    </a:lnTo>
                    <a:lnTo>
                      <a:pt x="347" y="56"/>
                    </a:lnTo>
                    <a:lnTo>
                      <a:pt x="340" y="56"/>
                    </a:lnTo>
                    <a:lnTo>
                      <a:pt x="328" y="55"/>
                    </a:lnTo>
                    <a:lnTo>
                      <a:pt x="327" y="55"/>
                    </a:lnTo>
                    <a:lnTo>
                      <a:pt x="324" y="54"/>
                    </a:lnTo>
                    <a:lnTo>
                      <a:pt x="323" y="52"/>
                    </a:lnTo>
                    <a:lnTo>
                      <a:pt x="292" y="54"/>
                    </a:lnTo>
                    <a:lnTo>
                      <a:pt x="285" y="52"/>
                    </a:lnTo>
                    <a:lnTo>
                      <a:pt x="284" y="52"/>
                    </a:lnTo>
                    <a:lnTo>
                      <a:pt x="282" y="51"/>
                    </a:lnTo>
                    <a:lnTo>
                      <a:pt x="260" y="51"/>
                    </a:lnTo>
                    <a:lnTo>
                      <a:pt x="254" y="48"/>
                    </a:lnTo>
                    <a:lnTo>
                      <a:pt x="253" y="48"/>
                    </a:lnTo>
                    <a:lnTo>
                      <a:pt x="242" y="45"/>
                    </a:lnTo>
                    <a:lnTo>
                      <a:pt x="239" y="48"/>
                    </a:lnTo>
                    <a:lnTo>
                      <a:pt x="235" y="51"/>
                    </a:lnTo>
                    <a:lnTo>
                      <a:pt x="227" y="51"/>
                    </a:lnTo>
                    <a:lnTo>
                      <a:pt x="221" y="45"/>
                    </a:lnTo>
                    <a:lnTo>
                      <a:pt x="221" y="42"/>
                    </a:lnTo>
                    <a:lnTo>
                      <a:pt x="217" y="31"/>
                    </a:lnTo>
                    <a:lnTo>
                      <a:pt x="175" y="20"/>
                    </a:lnTo>
                    <a:lnTo>
                      <a:pt x="167" y="24"/>
                    </a:lnTo>
                    <a:lnTo>
                      <a:pt x="167" y="25"/>
                    </a:lnTo>
                    <a:lnTo>
                      <a:pt x="164" y="24"/>
                    </a:lnTo>
                    <a:lnTo>
                      <a:pt x="155" y="23"/>
                    </a:lnTo>
                    <a:lnTo>
                      <a:pt x="154" y="23"/>
                    </a:lnTo>
                    <a:lnTo>
                      <a:pt x="151" y="20"/>
                    </a:lnTo>
                    <a:lnTo>
                      <a:pt x="145" y="10"/>
                    </a:lnTo>
                    <a:lnTo>
                      <a:pt x="147" y="4"/>
                    </a:lnTo>
                    <a:lnTo>
                      <a:pt x="147" y="3"/>
                    </a:lnTo>
                    <a:lnTo>
                      <a:pt x="127" y="0"/>
                    </a:lnTo>
                    <a:lnTo>
                      <a:pt x="107" y="3"/>
                    </a:lnTo>
                    <a:lnTo>
                      <a:pt x="80" y="17"/>
                    </a:lnTo>
                    <a:lnTo>
                      <a:pt x="76" y="17"/>
                    </a:lnTo>
                    <a:lnTo>
                      <a:pt x="70" y="16"/>
                    </a:lnTo>
                    <a:lnTo>
                      <a:pt x="66" y="13"/>
                    </a:lnTo>
                    <a:lnTo>
                      <a:pt x="60" y="7"/>
                    </a:lnTo>
                    <a:lnTo>
                      <a:pt x="59" y="9"/>
                    </a:lnTo>
                    <a:lnTo>
                      <a:pt x="55" y="24"/>
                    </a:lnTo>
                    <a:lnTo>
                      <a:pt x="44" y="37"/>
                    </a:lnTo>
                    <a:lnTo>
                      <a:pt x="38" y="37"/>
                    </a:lnTo>
                    <a:lnTo>
                      <a:pt x="21" y="30"/>
                    </a:lnTo>
                    <a:lnTo>
                      <a:pt x="10" y="21"/>
                    </a:lnTo>
                    <a:lnTo>
                      <a:pt x="3" y="14"/>
                    </a:lnTo>
                    <a:lnTo>
                      <a:pt x="0" y="10"/>
                    </a:lnTo>
                    <a:lnTo>
                      <a:pt x="0" y="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01" name="Freeform 1937">
                <a:extLst>
                  <a:ext uri="{FF2B5EF4-FFF2-40B4-BE49-F238E27FC236}">
                    <a16:creationId xmlns:a16="http://schemas.microsoft.com/office/drawing/2014/main" id="{0D925B7D-D514-5EB5-4D5D-F4F2CC961D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9" y="2964"/>
                <a:ext cx="19" cy="31"/>
              </a:xfrm>
              <a:custGeom>
                <a:avLst/>
                <a:gdLst>
                  <a:gd name="T0" fmla="*/ 41 w 77"/>
                  <a:gd name="T1" fmla="*/ 124 h 124"/>
                  <a:gd name="T2" fmla="*/ 41 w 77"/>
                  <a:gd name="T3" fmla="*/ 122 h 124"/>
                  <a:gd name="T4" fmla="*/ 38 w 77"/>
                  <a:gd name="T5" fmla="*/ 113 h 124"/>
                  <a:gd name="T6" fmla="*/ 38 w 77"/>
                  <a:gd name="T7" fmla="*/ 109 h 124"/>
                  <a:gd name="T8" fmla="*/ 35 w 77"/>
                  <a:gd name="T9" fmla="*/ 103 h 124"/>
                  <a:gd name="T10" fmla="*/ 34 w 77"/>
                  <a:gd name="T11" fmla="*/ 102 h 124"/>
                  <a:gd name="T12" fmla="*/ 12 w 77"/>
                  <a:gd name="T13" fmla="*/ 61 h 124"/>
                  <a:gd name="T14" fmla="*/ 10 w 77"/>
                  <a:gd name="T15" fmla="*/ 61 h 124"/>
                  <a:gd name="T16" fmla="*/ 10 w 77"/>
                  <a:gd name="T17" fmla="*/ 60 h 124"/>
                  <a:gd name="T18" fmla="*/ 7 w 77"/>
                  <a:gd name="T19" fmla="*/ 54 h 124"/>
                  <a:gd name="T20" fmla="*/ 6 w 77"/>
                  <a:gd name="T21" fmla="*/ 53 h 124"/>
                  <a:gd name="T22" fmla="*/ 6 w 77"/>
                  <a:gd name="T23" fmla="*/ 50 h 124"/>
                  <a:gd name="T24" fmla="*/ 2 w 77"/>
                  <a:gd name="T25" fmla="*/ 35 h 124"/>
                  <a:gd name="T26" fmla="*/ 0 w 77"/>
                  <a:gd name="T27" fmla="*/ 35 h 124"/>
                  <a:gd name="T28" fmla="*/ 0 w 77"/>
                  <a:gd name="T29" fmla="*/ 33 h 124"/>
                  <a:gd name="T30" fmla="*/ 2 w 77"/>
                  <a:gd name="T31" fmla="*/ 32 h 124"/>
                  <a:gd name="T32" fmla="*/ 19 w 77"/>
                  <a:gd name="T33" fmla="*/ 28 h 124"/>
                  <a:gd name="T34" fmla="*/ 33 w 77"/>
                  <a:gd name="T35" fmla="*/ 28 h 124"/>
                  <a:gd name="T36" fmla="*/ 76 w 77"/>
                  <a:gd name="T37" fmla="*/ 0 h 124"/>
                  <a:gd name="T38" fmla="*/ 77 w 77"/>
                  <a:gd name="T39" fmla="*/ 0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7" h="124">
                    <a:moveTo>
                      <a:pt x="41" y="124"/>
                    </a:moveTo>
                    <a:lnTo>
                      <a:pt x="41" y="122"/>
                    </a:lnTo>
                    <a:lnTo>
                      <a:pt x="38" y="113"/>
                    </a:lnTo>
                    <a:lnTo>
                      <a:pt x="38" y="109"/>
                    </a:lnTo>
                    <a:lnTo>
                      <a:pt x="35" y="103"/>
                    </a:lnTo>
                    <a:lnTo>
                      <a:pt x="34" y="102"/>
                    </a:lnTo>
                    <a:lnTo>
                      <a:pt x="12" y="61"/>
                    </a:lnTo>
                    <a:lnTo>
                      <a:pt x="10" y="61"/>
                    </a:lnTo>
                    <a:lnTo>
                      <a:pt x="10" y="60"/>
                    </a:lnTo>
                    <a:lnTo>
                      <a:pt x="7" y="54"/>
                    </a:lnTo>
                    <a:lnTo>
                      <a:pt x="6" y="53"/>
                    </a:lnTo>
                    <a:lnTo>
                      <a:pt x="6" y="50"/>
                    </a:lnTo>
                    <a:lnTo>
                      <a:pt x="2" y="35"/>
                    </a:lnTo>
                    <a:lnTo>
                      <a:pt x="0" y="35"/>
                    </a:lnTo>
                    <a:lnTo>
                      <a:pt x="0" y="33"/>
                    </a:lnTo>
                    <a:lnTo>
                      <a:pt x="2" y="32"/>
                    </a:lnTo>
                    <a:lnTo>
                      <a:pt x="19" y="28"/>
                    </a:lnTo>
                    <a:lnTo>
                      <a:pt x="33" y="28"/>
                    </a:lnTo>
                    <a:lnTo>
                      <a:pt x="76" y="0"/>
                    </a:lnTo>
                    <a:lnTo>
                      <a:pt x="77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02" name="Freeform 1938">
                <a:extLst>
                  <a:ext uri="{FF2B5EF4-FFF2-40B4-BE49-F238E27FC236}">
                    <a16:creationId xmlns:a16="http://schemas.microsoft.com/office/drawing/2014/main" id="{A7ECBF4E-8F20-541E-B81E-A2F9B2CBE7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9" y="2995"/>
                <a:ext cx="10" cy="14"/>
              </a:xfrm>
              <a:custGeom>
                <a:avLst/>
                <a:gdLst>
                  <a:gd name="T0" fmla="*/ 0 w 42"/>
                  <a:gd name="T1" fmla="*/ 56 h 56"/>
                  <a:gd name="T2" fmla="*/ 1 w 42"/>
                  <a:gd name="T3" fmla="*/ 56 h 56"/>
                  <a:gd name="T4" fmla="*/ 18 w 42"/>
                  <a:gd name="T5" fmla="*/ 49 h 56"/>
                  <a:gd name="T6" fmla="*/ 24 w 42"/>
                  <a:gd name="T7" fmla="*/ 41 h 56"/>
                  <a:gd name="T8" fmla="*/ 27 w 42"/>
                  <a:gd name="T9" fmla="*/ 32 h 56"/>
                  <a:gd name="T10" fmla="*/ 32 w 42"/>
                  <a:gd name="T11" fmla="*/ 21 h 56"/>
                  <a:gd name="T12" fmla="*/ 32 w 42"/>
                  <a:gd name="T13" fmla="*/ 19 h 56"/>
                  <a:gd name="T14" fmla="*/ 38 w 42"/>
                  <a:gd name="T15" fmla="*/ 11 h 56"/>
                  <a:gd name="T16" fmla="*/ 42 w 42"/>
                  <a:gd name="T17" fmla="*/ 1 h 56"/>
                  <a:gd name="T18" fmla="*/ 42 w 42"/>
                  <a:gd name="T19" fmla="*/ 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2" h="56">
                    <a:moveTo>
                      <a:pt x="0" y="56"/>
                    </a:moveTo>
                    <a:lnTo>
                      <a:pt x="1" y="56"/>
                    </a:lnTo>
                    <a:lnTo>
                      <a:pt x="18" y="49"/>
                    </a:lnTo>
                    <a:lnTo>
                      <a:pt x="24" y="41"/>
                    </a:lnTo>
                    <a:lnTo>
                      <a:pt x="27" y="32"/>
                    </a:lnTo>
                    <a:lnTo>
                      <a:pt x="32" y="21"/>
                    </a:lnTo>
                    <a:lnTo>
                      <a:pt x="32" y="19"/>
                    </a:lnTo>
                    <a:lnTo>
                      <a:pt x="38" y="11"/>
                    </a:lnTo>
                    <a:lnTo>
                      <a:pt x="42" y="1"/>
                    </a:lnTo>
                    <a:lnTo>
                      <a:pt x="42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03" name="Freeform 1939">
                <a:extLst>
                  <a:ext uri="{FF2B5EF4-FFF2-40B4-BE49-F238E27FC236}">
                    <a16:creationId xmlns:a16="http://schemas.microsoft.com/office/drawing/2014/main" id="{1BD4E123-A8C4-333A-2CCE-95B7E06621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8" y="3009"/>
                <a:ext cx="57" cy="96"/>
              </a:xfrm>
              <a:custGeom>
                <a:avLst/>
                <a:gdLst>
                  <a:gd name="T0" fmla="*/ 176 w 232"/>
                  <a:gd name="T1" fmla="*/ 12 h 383"/>
                  <a:gd name="T2" fmla="*/ 175 w 232"/>
                  <a:gd name="T3" fmla="*/ 28 h 383"/>
                  <a:gd name="T4" fmla="*/ 183 w 232"/>
                  <a:gd name="T5" fmla="*/ 36 h 383"/>
                  <a:gd name="T6" fmla="*/ 189 w 232"/>
                  <a:gd name="T7" fmla="*/ 38 h 383"/>
                  <a:gd name="T8" fmla="*/ 192 w 232"/>
                  <a:gd name="T9" fmla="*/ 36 h 383"/>
                  <a:gd name="T10" fmla="*/ 208 w 232"/>
                  <a:gd name="T11" fmla="*/ 38 h 383"/>
                  <a:gd name="T12" fmla="*/ 228 w 232"/>
                  <a:gd name="T13" fmla="*/ 59 h 383"/>
                  <a:gd name="T14" fmla="*/ 232 w 232"/>
                  <a:gd name="T15" fmla="*/ 64 h 383"/>
                  <a:gd name="T16" fmla="*/ 231 w 232"/>
                  <a:gd name="T17" fmla="*/ 70 h 383"/>
                  <a:gd name="T18" fmla="*/ 227 w 232"/>
                  <a:gd name="T19" fmla="*/ 75 h 383"/>
                  <a:gd name="T20" fmla="*/ 224 w 232"/>
                  <a:gd name="T21" fmla="*/ 76 h 383"/>
                  <a:gd name="T22" fmla="*/ 215 w 232"/>
                  <a:gd name="T23" fmla="*/ 88 h 383"/>
                  <a:gd name="T24" fmla="*/ 190 w 232"/>
                  <a:gd name="T25" fmla="*/ 112 h 383"/>
                  <a:gd name="T26" fmla="*/ 158 w 232"/>
                  <a:gd name="T27" fmla="*/ 131 h 383"/>
                  <a:gd name="T28" fmla="*/ 155 w 232"/>
                  <a:gd name="T29" fmla="*/ 134 h 383"/>
                  <a:gd name="T30" fmla="*/ 151 w 232"/>
                  <a:gd name="T31" fmla="*/ 142 h 383"/>
                  <a:gd name="T32" fmla="*/ 157 w 232"/>
                  <a:gd name="T33" fmla="*/ 162 h 383"/>
                  <a:gd name="T34" fmla="*/ 161 w 232"/>
                  <a:gd name="T35" fmla="*/ 165 h 383"/>
                  <a:gd name="T36" fmla="*/ 162 w 232"/>
                  <a:gd name="T37" fmla="*/ 170 h 383"/>
                  <a:gd name="T38" fmla="*/ 155 w 232"/>
                  <a:gd name="T39" fmla="*/ 179 h 383"/>
                  <a:gd name="T40" fmla="*/ 143 w 232"/>
                  <a:gd name="T41" fmla="*/ 181 h 383"/>
                  <a:gd name="T42" fmla="*/ 137 w 232"/>
                  <a:gd name="T43" fmla="*/ 180 h 383"/>
                  <a:gd name="T44" fmla="*/ 136 w 232"/>
                  <a:gd name="T45" fmla="*/ 184 h 383"/>
                  <a:gd name="T46" fmla="*/ 134 w 232"/>
                  <a:gd name="T47" fmla="*/ 200 h 383"/>
                  <a:gd name="T48" fmla="*/ 130 w 232"/>
                  <a:gd name="T49" fmla="*/ 211 h 383"/>
                  <a:gd name="T50" fmla="*/ 147 w 232"/>
                  <a:gd name="T51" fmla="*/ 216 h 383"/>
                  <a:gd name="T52" fmla="*/ 154 w 232"/>
                  <a:gd name="T53" fmla="*/ 220 h 383"/>
                  <a:gd name="T54" fmla="*/ 161 w 232"/>
                  <a:gd name="T55" fmla="*/ 229 h 383"/>
                  <a:gd name="T56" fmla="*/ 158 w 232"/>
                  <a:gd name="T57" fmla="*/ 234 h 383"/>
                  <a:gd name="T58" fmla="*/ 157 w 232"/>
                  <a:gd name="T59" fmla="*/ 243 h 383"/>
                  <a:gd name="T60" fmla="*/ 165 w 232"/>
                  <a:gd name="T61" fmla="*/ 253 h 383"/>
                  <a:gd name="T62" fmla="*/ 162 w 232"/>
                  <a:gd name="T63" fmla="*/ 257 h 383"/>
                  <a:gd name="T64" fmla="*/ 146 w 232"/>
                  <a:gd name="T65" fmla="*/ 270 h 383"/>
                  <a:gd name="T66" fmla="*/ 137 w 232"/>
                  <a:gd name="T67" fmla="*/ 280 h 383"/>
                  <a:gd name="T68" fmla="*/ 134 w 232"/>
                  <a:gd name="T69" fmla="*/ 278 h 383"/>
                  <a:gd name="T70" fmla="*/ 109 w 232"/>
                  <a:gd name="T71" fmla="*/ 268 h 383"/>
                  <a:gd name="T72" fmla="*/ 98 w 232"/>
                  <a:gd name="T73" fmla="*/ 285 h 383"/>
                  <a:gd name="T74" fmla="*/ 95 w 232"/>
                  <a:gd name="T75" fmla="*/ 286 h 383"/>
                  <a:gd name="T76" fmla="*/ 76 w 232"/>
                  <a:gd name="T77" fmla="*/ 271 h 383"/>
                  <a:gd name="T78" fmla="*/ 66 w 232"/>
                  <a:gd name="T79" fmla="*/ 271 h 383"/>
                  <a:gd name="T80" fmla="*/ 39 w 232"/>
                  <a:gd name="T81" fmla="*/ 292 h 383"/>
                  <a:gd name="T82" fmla="*/ 31 w 232"/>
                  <a:gd name="T83" fmla="*/ 299 h 383"/>
                  <a:gd name="T84" fmla="*/ 16 w 232"/>
                  <a:gd name="T85" fmla="*/ 320 h 383"/>
                  <a:gd name="T86" fmla="*/ 12 w 232"/>
                  <a:gd name="T87" fmla="*/ 330 h 383"/>
                  <a:gd name="T88" fmla="*/ 10 w 232"/>
                  <a:gd name="T89" fmla="*/ 368 h 383"/>
                  <a:gd name="T90" fmla="*/ 9 w 232"/>
                  <a:gd name="T91" fmla="*/ 370 h 383"/>
                  <a:gd name="T92" fmla="*/ 5 w 232"/>
                  <a:gd name="T93" fmla="*/ 377 h 383"/>
                  <a:gd name="T94" fmla="*/ 3 w 232"/>
                  <a:gd name="T95" fmla="*/ 381 h 3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32" h="383">
                    <a:moveTo>
                      <a:pt x="165" y="0"/>
                    </a:moveTo>
                    <a:lnTo>
                      <a:pt x="176" y="12"/>
                    </a:lnTo>
                    <a:lnTo>
                      <a:pt x="175" y="22"/>
                    </a:lnTo>
                    <a:lnTo>
                      <a:pt x="175" y="28"/>
                    </a:lnTo>
                    <a:lnTo>
                      <a:pt x="178" y="32"/>
                    </a:lnTo>
                    <a:lnTo>
                      <a:pt x="183" y="36"/>
                    </a:lnTo>
                    <a:lnTo>
                      <a:pt x="185" y="36"/>
                    </a:lnTo>
                    <a:lnTo>
                      <a:pt x="189" y="38"/>
                    </a:lnTo>
                    <a:lnTo>
                      <a:pt x="192" y="38"/>
                    </a:lnTo>
                    <a:lnTo>
                      <a:pt x="192" y="36"/>
                    </a:lnTo>
                    <a:lnTo>
                      <a:pt x="197" y="38"/>
                    </a:lnTo>
                    <a:lnTo>
                      <a:pt x="208" y="38"/>
                    </a:lnTo>
                    <a:lnTo>
                      <a:pt x="211" y="39"/>
                    </a:lnTo>
                    <a:lnTo>
                      <a:pt x="228" y="59"/>
                    </a:lnTo>
                    <a:lnTo>
                      <a:pt x="231" y="60"/>
                    </a:lnTo>
                    <a:lnTo>
                      <a:pt x="232" y="64"/>
                    </a:lnTo>
                    <a:lnTo>
                      <a:pt x="232" y="68"/>
                    </a:lnTo>
                    <a:lnTo>
                      <a:pt x="231" y="70"/>
                    </a:lnTo>
                    <a:lnTo>
                      <a:pt x="228" y="75"/>
                    </a:lnTo>
                    <a:lnTo>
                      <a:pt x="227" y="75"/>
                    </a:lnTo>
                    <a:lnTo>
                      <a:pt x="227" y="76"/>
                    </a:lnTo>
                    <a:lnTo>
                      <a:pt x="224" y="76"/>
                    </a:lnTo>
                    <a:lnTo>
                      <a:pt x="217" y="88"/>
                    </a:lnTo>
                    <a:lnTo>
                      <a:pt x="215" y="88"/>
                    </a:lnTo>
                    <a:lnTo>
                      <a:pt x="215" y="89"/>
                    </a:lnTo>
                    <a:lnTo>
                      <a:pt x="190" y="112"/>
                    </a:lnTo>
                    <a:lnTo>
                      <a:pt x="183" y="113"/>
                    </a:lnTo>
                    <a:lnTo>
                      <a:pt x="158" y="131"/>
                    </a:lnTo>
                    <a:lnTo>
                      <a:pt x="158" y="133"/>
                    </a:lnTo>
                    <a:lnTo>
                      <a:pt x="155" y="134"/>
                    </a:lnTo>
                    <a:lnTo>
                      <a:pt x="153" y="141"/>
                    </a:lnTo>
                    <a:lnTo>
                      <a:pt x="151" y="142"/>
                    </a:lnTo>
                    <a:lnTo>
                      <a:pt x="150" y="153"/>
                    </a:lnTo>
                    <a:lnTo>
                      <a:pt x="157" y="162"/>
                    </a:lnTo>
                    <a:lnTo>
                      <a:pt x="160" y="163"/>
                    </a:lnTo>
                    <a:lnTo>
                      <a:pt x="161" y="165"/>
                    </a:lnTo>
                    <a:lnTo>
                      <a:pt x="161" y="167"/>
                    </a:lnTo>
                    <a:lnTo>
                      <a:pt x="162" y="170"/>
                    </a:lnTo>
                    <a:lnTo>
                      <a:pt x="161" y="173"/>
                    </a:lnTo>
                    <a:lnTo>
                      <a:pt x="155" y="179"/>
                    </a:lnTo>
                    <a:lnTo>
                      <a:pt x="151" y="181"/>
                    </a:lnTo>
                    <a:lnTo>
                      <a:pt x="143" y="181"/>
                    </a:lnTo>
                    <a:lnTo>
                      <a:pt x="141" y="180"/>
                    </a:lnTo>
                    <a:lnTo>
                      <a:pt x="137" y="180"/>
                    </a:lnTo>
                    <a:lnTo>
                      <a:pt x="137" y="181"/>
                    </a:lnTo>
                    <a:lnTo>
                      <a:pt x="136" y="184"/>
                    </a:lnTo>
                    <a:lnTo>
                      <a:pt x="134" y="190"/>
                    </a:lnTo>
                    <a:lnTo>
                      <a:pt x="134" y="200"/>
                    </a:lnTo>
                    <a:lnTo>
                      <a:pt x="132" y="211"/>
                    </a:lnTo>
                    <a:lnTo>
                      <a:pt x="130" y="211"/>
                    </a:lnTo>
                    <a:lnTo>
                      <a:pt x="132" y="212"/>
                    </a:lnTo>
                    <a:lnTo>
                      <a:pt x="147" y="216"/>
                    </a:lnTo>
                    <a:lnTo>
                      <a:pt x="153" y="219"/>
                    </a:lnTo>
                    <a:lnTo>
                      <a:pt x="154" y="220"/>
                    </a:lnTo>
                    <a:lnTo>
                      <a:pt x="158" y="226"/>
                    </a:lnTo>
                    <a:lnTo>
                      <a:pt x="161" y="229"/>
                    </a:lnTo>
                    <a:lnTo>
                      <a:pt x="161" y="232"/>
                    </a:lnTo>
                    <a:lnTo>
                      <a:pt x="158" y="234"/>
                    </a:lnTo>
                    <a:lnTo>
                      <a:pt x="157" y="234"/>
                    </a:lnTo>
                    <a:lnTo>
                      <a:pt x="157" y="243"/>
                    </a:lnTo>
                    <a:lnTo>
                      <a:pt x="162" y="251"/>
                    </a:lnTo>
                    <a:lnTo>
                      <a:pt x="165" y="253"/>
                    </a:lnTo>
                    <a:lnTo>
                      <a:pt x="165" y="257"/>
                    </a:lnTo>
                    <a:lnTo>
                      <a:pt x="162" y="257"/>
                    </a:lnTo>
                    <a:lnTo>
                      <a:pt x="161" y="258"/>
                    </a:lnTo>
                    <a:lnTo>
                      <a:pt x="146" y="270"/>
                    </a:lnTo>
                    <a:lnTo>
                      <a:pt x="139" y="280"/>
                    </a:lnTo>
                    <a:lnTo>
                      <a:pt x="137" y="280"/>
                    </a:lnTo>
                    <a:lnTo>
                      <a:pt x="136" y="282"/>
                    </a:lnTo>
                    <a:lnTo>
                      <a:pt x="134" y="278"/>
                    </a:lnTo>
                    <a:lnTo>
                      <a:pt x="123" y="270"/>
                    </a:lnTo>
                    <a:lnTo>
                      <a:pt x="109" y="268"/>
                    </a:lnTo>
                    <a:lnTo>
                      <a:pt x="99" y="273"/>
                    </a:lnTo>
                    <a:lnTo>
                      <a:pt x="98" y="285"/>
                    </a:lnTo>
                    <a:lnTo>
                      <a:pt x="95" y="287"/>
                    </a:lnTo>
                    <a:lnTo>
                      <a:pt x="95" y="286"/>
                    </a:lnTo>
                    <a:lnTo>
                      <a:pt x="84" y="280"/>
                    </a:lnTo>
                    <a:lnTo>
                      <a:pt x="76" y="271"/>
                    </a:lnTo>
                    <a:lnTo>
                      <a:pt x="70" y="270"/>
                    </a:lnTo>
                    <a:lnTo>
                      <a:pt x="66" y="271"/>
                    </a:lnTo>
                    <a:lnTo>
                      <a:pt x="53" y="278"/>
                    </a:lnTo>
                    <a:lnTo>
                      <a:pt x="39" y="292"/>
                    </a:lnTo>
                    <a:lnTo>
                      <a:pt x="38" y="292"/>
                    </a:lnTo>
                    <a:lnTo>
                      <a:pt x="31" y="299"/>
                    </a:lnTo>
                    <a:lnTo>
                      <a:pt x="16" y="310"/>
                    </a:lnTo>
                    <a:lnTo>
                      <a:pt x="16" y="320"/>
                    </a:lnTo>
                    <a:lnTo>
                      <a:pt x="12" y="328"/>
                    </a:lnTo>
                    <a:lnTo>
                      <a:pt x="12" y="330"/>
                    </a:lnTo>
                    <a:lnTo>
                      <a:pt x="10" y="338"/>
                    </a:lnTo>
                    <a:lnTo>
                      <a:pt x="10" y="368"/>
                    </a:lnTo>
                    <a:lnTo>
                      <a:pt x="9" y="368"/>
                    </a:lnTo>
                    <a:lnTo>
                      <a:pt x="9" y="370"/>
                    </a:lnTo>
                    <a:lnTo>
                      <a:pt x="7" y="371"/>
                    </a:lnTo>
                    <a:lnTo>
                      <a:pt x="5" y="377"/>
                    </a:lnTo>
                    <a:lnTo>
                      <a:pt x="5" y="380"/>
                    </a:lnTo>
                    <a:lnTo>
                      <a:pt x="3" y="381"/>
                    </a:lnTo>
                    <a:lnTo>
                      <a:pt x="0" y="38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04" name="Freeform 1940">
                <a:extLst>
                  <a:ext uri="{FF2B5EF4-FFF2-40B4-BE49-F238E27FC236}">
                    <a16:creationId xmlns:a16="http://schemas.microsoft.com/office/drawing/2014/main" id="{31E0ED2B-5375-046B-B21F-E613CD135C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9" y="2987"/>
                <a:ext cx="89" cy="62"/>
              </a:xfrm>
              <a:custGeom>
                <a:avLst/>
                <a:gdLst>
                  <a:gd name="T0" fmla="*/ 356 w 357"/>
                  <a:gd name="T1" fmla="*/ 240 h 248"/>
                  <a:gd name="T2" fmla="*/ 335 w 357"/>
                  <a:gd name="T3" fmla="*/ 241 h 248"/>
                  <a:gd name="T4" fmla="*/ 316 w 357"/>
                  <a:gd name="T5" fmla="*/ 248 h 248"/>
                  <a:gd name="T6" fmla="*/ 297 w 357"/>
                  <a:gd name="T7" fmla="*/ 241 h 248"/>
                  <a:gd name="T8" fmla="*/ 290 w 357"/>
                  <a:gd name="T9" fmla="*/ 233 h 248"/>
                  <a:gd name="T10" fmla="*/ 286 w 357"/>
                  <a:gd name="T11" fmla="*/ 225 h 248"/>
                  <a:gd name="T12" fmla="*/ 285 w 357"/>
                  <a:gd name="T13" fmla="*/ 223 h 248"/>
                  <a:gd name="T14" fmla="*/ 282 w 357"/>
                  <a:gd name="T15" fmla="*/ 222 h 248"/>
                  <a:gd name="T16" fmla="*/ 274 w 357"/>
                  <a:gd name="T17" fmla="*/ 221 h 248"/>
                  <a:gd name="T18" fmla="*/ 271 w 357"/>
                  <a:gd name="T19" fmla="*/ 215 h 248"/>
                  <a:gd name="T20" fmla="*/ 268 w 357"/>
                  <a:gd name="T21" fmla="*/ 211 h 248"/>
                  <a:gd name="T22" fmla="*/ 247 w 357"/>
                  <a:gd name="T23" fmla="*/ 158 h 248"/>
                  <a:gd name="T24" fmla="*/ 225 w 357"/>
                  <a:gd name="T25" fmla="*/ 123 h 248"/>
                  <a:gd name="T26" fmla="*/ 219 w 357"/>
                  <a:gd name="T27" fmla="*/ 119 h 248"/>
                  <a:gd name="T28" fmla="*/ 214 w 357"/>
                  <a:gd name="T29" fmla="*/ 116 h 248"/>
                  <a:gd name="T30" fmla="*/ 196 w 357"/>
                  <a:gd name="T31" fmla="*/ 106 h 248"/>
                  <a:gd name="T32" fmla="*/ 184 w 357"/>
                  <a:gd name="T33" fmla="*/ 92 h 248"/>
                  <a:gd name="T34" fmla="*/ 162 w 357"/>
                  <a:gd name="T35" fmla="*/ 51 h 248"/>
                  <a:gd name="T36" fmla="*/ 160 w 357"/>
                  <a:gd name="T37" fmla="*/ 40 h 248"/>
                  <a:gd name="T38" fmla="*/ 159 w 357"/>
                  <a:gd name="T39" fmla="*/ 30 h 248"/>
                  <a:gd name="T40" fmla="*/ 158 w 357"/>
                  <a:gd name="T41" fmla="*/ 25 h 248"/>
                  <a:gd name="T42" fmla="*/ 130 w 357"/>
                  <a:gd name="T43" fmla="*/ 21 h 248"/>
                  <a:gd name="T44" fmla="*/ 103 w 357"/>
                  <a:gd name="T45" fmla="*/ 4 h 248"/>
                  <a:gd name="T46" fmla="*/ 98 w 357"/>
                  <a:gd name="T47" fmla="*/ 0 h 248"/>
                  <a:gd name="T48" fmla="*/ 95 w 357"/>
                  <a:gd name="T49" fmla="*/ 6 h 248"/>
                  <a:gd name="T50" fmla="*/ 93 w 357"/>
                  <a:gd name="T51" fmla="*/ 7 h 248"/>
                  <a:gd name="T52" fmla="*/ 84 w 357"/>
                  <a:gd name="T53" fmla="*/ 13 h 248"/>
                  <a:gd name="T54" fmla="*/ 80 w 357"/>
                  <a:gd name="T55" fmla="*/ 14 h 248"/>
                  <a:gd name="T56" fmla="*/ 50 w 357"/>
                  <a:gd name="T57" fmla="*/ 25 h 248"/>
                  <a:gd name="T58" fmla="*/ 47 w 357"/>
                  <a:gd name="T59" fmla="*/ 36 h 248"/>
                  <a:gd name="T60" fmla="*/ 45 w 357"/>
                  <a:gd name="T61" fmla="*/ 35 h 248"/>
                  <a:gd name="T62" fmla="*/ 15 w 357"/>
                  <a:gd name="T63" fmla="*/ 32 h 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357" h="248">
                    <a:moveTo>
                      <a:pt x="357" y="240"/>
                    </a:moveTo>
                    <a:lnTo>
                      <a:pt x="356" y="240"/>
                    </a:lnTo>
                    <a:lnTo>
                      <a:pt x="342" y="241"/>
                    </a:lnTo>
                    <a:lnTo>
                      <a:pt x="335" y="241"/>
                    </a:lnTo>
                    <a:lnTo>
                      <a:pt x="321" y="246"/>
                    </a:lnTo>
                    <a:lnTo>
                      <a:pt x="316" y="248"/>
                    </a:lnTo>
                    <a:lnTo>
                      <a:pt x="310" y="247"/>
                    </a:lnTo>
                    <a:lnTo>
                      <a:pt x="297" y="241"/>
                    </a:lnTo>
                    <a:lnTo>
                      <a:pt x="292" y="234"/>
                    </a:lnTo>
                    <a:lnTo>
                      <a:pt x="290" y="233"/>
                    </a:lnTo>
                    <a:lnTo>
                      <a:pt x="289" y="230"/>
                    </a:lnTo>
                    <a:lnTo>
                      <a:pt x="286" y="225"/>
                    </a:lnTo>
                    <a:lnTo>
                      <a:pt x="285" y="225"/>
                    </a:lnTo>
                    <a:lnTo>
                      <a:pt x="285" y="223"/>
                    </a:lnTo>
                    <a:lnTo>
                      <a:pt x="284" y="223"/>
                    </a:lnTo>
                    <a:lnTo>
                      <a:pt x="282" y="222"/>
                    </a:lnTo>
                    <a:lnTo>
                      <a:pt x="278" y="221"/>
                    </a:lnTo>
                    <a:lnTo>
                      <a:pt x="274" y="221"/>
                    </a:lnTo>
                    <a:lnTo>
                      <a:pt x="271" y="219"/>
                    </a:lnTo>
                    <a:lnTo>
                      <a:pt x="271" y="215"/>
                    </a:lnTo>
                    <a:lnTo>
                      <a:pt x="268" y="212"/>
                    </a:lnTo>
                    <a:lnTo>
                      <a:pt x="268" y="211"/>
                    </a:lnTo>
                    <a:lnTo>
                      <a:pt x="260" y="184"/>
                    </a:lnTo>
                    <a:lnTo>
                      <a:pt x="247" y="158"/>
                    </a:lnTo>
                    <a:lnTo>
                      <a:pt x="232" y="138"/>
                    </a:lnTo>
                    <a:lnTo>
                      <a:pt x="225" y="123"/>
                    </a:lnTo>
                    <a:lnTo>
                      <a:pt x="221" y="119"/>
                    </a:lnTo>
                    <a:lnTo>
                      <a:pt x="219" y="119"/>
                    </a:lnTo>
                    <a:lnTo>
                      <a:pt x="217" y="116"/>
                    </a:lnTo>
                    <a:lnTo>
                      <a:pt x="214" y="116"/>
                    </a:lnTo>
                    <a:lnTo>
                      <a:pt x="205" y="110"/>
                    </a:lnTo>
                    <a:lnTo>
                      <a:pt x="196" y="106"/>
                    </a:lnTo>
                    <a:lnTo>
                      <a:pt x="196" y="104"/>
                    </a:lnTo>
                    <a:lnTo>
                      <a:pt x="184" y="92"/>
                    </a:lnTo>
                    <a:lnTo>
                      <a:pt x="184" y="91"/>
                    </a:lnTo>
                    <a:lnTo>
                      <a:pt x="162" y="51"/>
                    </a:lnTo>
                    <a:lnTo>
                      <a:pt x="162" y="49"/>
                    </a:lnTo>
                    <a:lnTo>
                      <a:pt x="160" y="40"/>
                    </a:lnTo>
                    <a:lnTo>
                      <a:pt x="160" y="30"/>
                    </a:lnTo>
                    <a:lnTo>
                      <a:pt x="159" y="30"/>
                    </a:lnTo>
                    <a:lnTo>
                      <a:pt x="159" y="28"/>
                    </a:lnTo>
                    <a:lnTo>
                      <a:pt x="158" y="25"/>
                    </a:lnTo>
                    <a:lnTo>
                      <a:pt x="156" y="25"/>
                    </a:lnTo>
                    <a:lnTo>
                      <a:pt x="130" y="21"/>
                    </a:lnTo>
                    <a:lnTo>
                      <a:pt x="121" y="21"/>
                    </a:lnTo>
                    <a:lnTo>
                      <a:pt x="103" y="4"/>
                    </a:lnTo>
                    <a:lnTo>
                      <a:pt x="99" y="1"/>
                    </a:lnTo>
                    <a:lnTo>
                      <a:pt x="98" y="0"/>
                    </a:lnTo>
                    <a:lnTo>
                      <a:pt x="98" y="1"/>
                    </a:lnTo>
                    <a:lnTo>
                      <a:pt x="95" y="6"/>
                    </a:lnTo>
                    <a:lnTo>
                      <a:pt x="95" y="7"/>
                    </a:lnTo>
                    <a:lnTo>
                      <a:pt x="93" y="7"/>
                    </a:lnTo>
                    <a:lnTo>
                      <a:pt x="91" y="8"/>
                    </a:lnTo>
                    <a:lnTo>
                      <a:pt x="84" y="13"/>
                    </a:lnTo>
                    <a:lnTo>
                      <a:pt x="81" y="14"/>
                    </a:lnTo>
                    <a:lnTo>
                      <a:pt x="80" y="14"/>
                    </a:lnTo>
                    <a:lnTo>
                      <a:pt x="59" y="20"/>
                    </a:lnTo>
                    <a:lnTo>
                      <a:pt x="50" y="25"/>
                    </a:lnTo>
                    <a:lnTo>
                      <a:pt x="50" y="28"/>
                    </a:lnTo>
                    <a:lnTo>
                      <a:pt x="47" y="36"/>
                    </a:lnTo>
                    <a:lnTo>
                      <a:pt x="47" y="37"/>
                    </a:lnTo>
                    <a:lnTo>
                      <a:pt x="45" y="35"/>
                    </a:lnTo>
                    <a:lnTo>
                      <a:pt x="35" y="35"/>
                    </a:lnTo>
                    <a:lnTo>
                      <a:pt x="15" y="32"/>
                    </a:lnTo>
                    <a:lnTo>
                      <a:pt x="0" y="3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05" name="Freeform 1941">
                <a:extLst>
                  <a:ext uri="{FF2B5EF4-FFF2-40B4-BE49-F238E27FC236}">
                    <a16:creationId xmlns:a16="http://schemas.microsoft.com/office/drawing/2014/main" id="{0742B990-4221-094F-6254-E417F87F39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9" y="2784"/>
                <a:ext cx="66" cy="93"/>
              </a:xfrm>
              <a:custGeom>
                <a:avLst/>
                <a:gdLst>
                  <a:gd name="T0" fmla="*/ 100 w 263"/>
                  <a:gd name="T1" fmla="*/ 369 h 370"/>
                  <a:gd name="T2" fmla="*/ 104 w 263"/>
                  <a:gd name="T3" fmla="*/ 362 h 370"/>
                  <a:gd name="T4" fmla="*/ 110 w 263"/>
                  <a:gd name="T5" fmla="*/ 339 h 370"/>
                  <a:gd name="T6" fmla="*/ 111 w 263"/>
                  <a:gd name="T7" fmla="*/ 335 h 370"/>
                  <a:gd name="T8" fmla="*/ 117 w 263"/>
                  <a:gd name="T9" fmla="*/ 328 h 370"/>
                  <a:gd name="T10" fmla="*/ 147 w 263"/>
                  <a:gd name="T11" fmla="*/ 303 h 370"/>
                  <a:gd name="T12" fmla="*/ 171 w 263"/>
                  <a:gd name="T13" fmla="*/ 307 h 370"/>
                  <a:gd name="T14" fmla="*/ 191 w 263"/>
                  <a:gd name="T15" fmla="*/ 301 h 370"/>
                  <a:gd name="T16" fmla="*/ 203 w 263"/>
                  <a:gd name="T17" fmla="*/ 299 h 370"/>
                  <a:gd name="T18" fmla="*/ 220 w 263"/>
                  <a:gd name="T19" fmla="*/ 311 h 370"/>
                  <a:gd name="T20" fmla="*/ 239 w 263"/>
                  <a:gd name="T21" fmla="*/ 318 h 370"/>
                  <a:gd name="T22" fmla="*/ 263 w 263"/>
                  <a:gd name="T23" fmla="*/ 316 h 370"/>
                  <a:gd name="T24" fmla="*/ 262 w 263"/>
                  <a:gd name="T25" fmla="*/ 313 h 370"/>
                  <a:gd name="T26" fmla="*/ 258 w 263"/>
                  <a:gd name="T27" fmla="*/ 303 h 370"/>
                  <a:gd name="T28" fmla="*/ 252 w 263"/>
                  <a:gd name="T29" fmla="*/ 284 h 370"/>
                  <a:gd name="T30" fmla="*/ 245 w 263"/>
                  <a:gd name="T31" fmla="*/ 268 h 370"/>
                  <a:gd name="T32" fmla="*/ 244 w 263"/>
                  <a:gd name="T33" fmla="*/ 257 h 370"/>
                  <a:gd name="T34" fmla="*/ 238 w 263"/>
                  <a:gd name="T35" fmla="*/ 256 h 370"/>
                  <a:gd name="T36" fmla="*/ 234 w 263"/>
                  <a:gd name="T37" fmla="*/ 257 h 370"/>
                  <a:gd name="T38" fmla="*/ 202 w 263"/>
                  <a:gd name="T39" fmla="*/ 233 h 370"/>
                  <a:gd name="T40" fmla="*/ 189 w 263"/>
                  <a:gd name="T41" fmla="*/ 203 h 370"/>
                  <a:gd name="T42" fmla="*/ 185 w 263"/>
                  <a:gd name="T43" fmla="*/ 190 h 370"/>
                  <a:gd name="T44" fmla="*/ 188 w 263"/>
                  <a:gd name="T45" fmla="*/ 172 h 370"/>
                  <a:gd name="T46" fmla="*/ 187 w 263"/>
                  <a:gd name="T47" fmla="*/ 169 h 370"/>
                  <a:gd name="T48" fmla="*/ 181 w 263"/>
                  <a:gd name="T49" fmla="*/ 154 h 370"/>
                  <a:gd name="T50" fmla="*/ 164 w 263"/>
                  <a:gd name="T51" fmla="*/ 134 h 370"/>
                  <a:gd name="T52" fmla="*/ 160 w 263"/>
                  <a:gd name="T53" fmla="*/ 131 h 370"/>
                  <a:gd name="T54" fmla="*/ 153 w 263"/>
                  <a:gd name="T55" fmla="*/ 126 h 370"/>
                  <a:gd name="T56" fmla="*/ 156 w 263"/>
                  <a:gd name="T57" fmla="*/ 122 h 370"/>
                  <a:gd name="T58" fmla="*/ 170 w 263"/>
                  <a:gd name="T59" fmla="*/ 92 h 370"/>
                  <a:gd name="T60" fmla="*/ 178 w 263"/>
                  <a:gd name="T61" fmla="*/ 67 h 370"/>
                  <a:gd name="T62" fmla="*/ 165 w 263"/>
                  <a:gd name="T63" fmla="*/ 62 h 370"/>
                  <a:gd name="T64" fmla="*/ 163 w 263"/>
                  <a:gd name="T65" fmla="*/ 59 h 370"/>
                  <a:gd name="T66" fmla="*/ 158 w 263"/>
                  <a:gd name="T67" fmla="*/ 35 h 370"/>
                  <a:gd name="T68" fmla="*/ 151 w 263"/>
                  <a:gd name="T69" fmla="*/ 31 h 370"/>
                  <a:gd name="T70" fmla="*/ 143 w 263"/>
                  <a:gd name="T71" fmla="*/ 32 h 370"/>
                  <a:gd name="T72" fmla="*/ 129 w 263"/>
                  <a:gd name="T73" fmla="*/ 25 h 370"/>
                  <a:gd name="T74" fmla="*/ 98 w 263"/>
                  <a:gd name="T75" fmla="*/ 18 h 370"/>
                  <a:gd name="T76" fmla="*/ 93 w 263"/>
                  <a:gd name="T77" fmla="*/ 13 h 370"/>
                  <a:gd name="T78" fmla="*/ 72 w 263"/>
                  <a:gd name="T79" fmla="*/ 4 h 370"/>
                  <a:gd name="T80" fmla="*/ 58 w 263"/>
                  <a:gd name="T81" fmla="*/ 1 h 370"/>
                  <a:gd name="T82" fmla="*/ 50 w 263"/>
                  <a:gd name="T83" fmla="*/ 18 h 370"/>
                  <a:gd name="T84" fmla="*/ 38 w 263"/>
                  <a:gd name="T85" fmla="*/ 31 h 370"/>
                  <a:gd name="T86" fmla="*/ 24 w 263"/>
                  <a:gd name="T87" fmla="*/ 30 h 370"/>
                  <a:gd name="T88" fmla="*/ 12 w 263"/>
                  <a:gd name="T89" fmla="*/ 27 h 3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63" h="370">
                    <a:moveTo>
                      <a:pt x="100" y="370"/>
                    </a:moveTo>
                    <a:lnTo>
                      <a:pt x="100" y="369"/>
                    </a:lnTo>
                    <a:lnTo>
                      <a:pt x="103" y="363"/>
                    </a:lnTo>
                    <a:lnTo>
                      <a:pt x="104" y="362"/>
                    </a:lnTo>
                    <a:lnTo>
                      <a:pt x="110" y="342"/>
                    </a:lnTo>
                    <a:lnTo>
                      <a:pt x="110" y="339"/>
                    </a:lnTo>
                    <a:lnTo>
                      <a:pt x="111" y="338"/>
                    </a:lnTo>
                    <a:lnTo>
                      <a:pt x="111" y="335"/>
                    </a:lnTo>
                    <a:lnTo>
                      <a:pt x="115" y="328"/>
                    </a:lnTo>
                    <a:lnTo>
                      <a:pt x="117" y="328"/>
                    </a:lnTo>
                    <a:lnTo>
                      <a:pt x="135" y="321"/>
                    </a:lnTo>
                    <a:lnTo>
                      <a:pt x="147" y="303"/>
                    </a:lnTo>
                    <a:lnTo>
                      <a:pt x="163" y="303"/>
                    </a:lnTo>
                    <a:lnTo>
                      <a:pt x="171" y="307"/>
                    </a:lnTo>
                    <a:lnTo>
                      <a:pt x="181" y="305"/>
                    </a:lnTo>
                    <a:lnTo>
                      <a:pt x="191" y="301"/>
                    </a:lnTo>
                    <a:lnTo>
                      <a:pt x="192" y="299"/>
                    </a:lnTo>
                    <a:lnTo>
                      <a:pt x="203" y="299"/>
                    </a:lnTo>
                    <a:lnTo>
                      <a:pt x="213" y="303"/>
                    </a:lnTo>
                    <a:lnTo>
                      <a:pt x="220" y="311"/>
                    </a:lnTo>
                    <a:lnTo>
                      <a:pt x="237" y="317"/>
                    </a:lnTo>
                    <a:lnTo>
                      <a:pt x="239" y="318"/>
                    </a:lnTo>
                    <a:lnTo>
                      <a:pt x="252" y="318"/>
                    </a:lnTo>
                    <a:lnTo>
                      <a:pt x="263" y="316"/>
                    </a:lnTo>
                    <a:lnTo>
                      <a:pt x="263" y="314"/>
                    </a:lnTo>
                    <a:lnTo>
                      <a:pt x="262" y="313"/>
                    </a:lnTo>
                    <a:lnTo>
                      <a:pt x="262" y="311"/>
                    </a:lnTo>
                    <a:lnTo>
                      <a:pt x="258" y="303"/>
                    </a:lnTo>
                    <a:lnTo>
                      <a:pt x="254" y="285"/>
                    </a:lnTo>
                    <a:lnTo>
                      <a:pt x="252" y="284"/>
                    </a:lnTo>
                    <a:lnTo>
                      <a:pt x="249" y="275"/>
                    </a:lnTo>
                    <a:lnTo>
                      <a:pt x="245" y="268"/>
                    </a:lnTo>
                    <a:lnTo>
                      <a:pt x="245" y="257"/>
                    </a:lnTo>
                    <a:lnTo>
                      <a:pt x="244" y="257"/>
                    </a:lnTo>
                    <a:lnTo>
                      <a:pt x="239" y="256"/>
                    </a:lnTo>
                    <a:lnTo>
                      <a:pt x="238" y="256"/>
                    </a:lnTo>
                    <a:lnTo>
                      <a:pt x="235" y="257"/>
                    </a:lnTo>
                    <a:lnTo>
                      <a:pt x="234" y="257"/>
                    </a:lnTo>
                    <a:lnTo>
                      <a:pt x="216" y="251"/>
                    </a:lnTo>
                    <a:lnTo>
                      <a:pt x="202" y="233"/>
                    </a:lnTo>
                    <a:lnTo>
                      <a:pt x="188" y="211"/>
                    </a:lnTo>
                    <a:lnTo>
                      <a:pt x="189" y="203"/>
                    </a:lnTo>
                    <a:lnTo>
                      <a:pt x="185" y="196"/>
                    </a:lnTo>
                    <a:lnTo>
                      <a:pt x="185" y="190"/>
                    </a:lnTo>
                    <a:lnTo>
                      <a:pt x="188" y="182"/>
                    </a:lnTo>
                    <a:lnTo>
                      <a:pt x="188" y="172"/>
                    </a:lnTo>
                    <a:lnTo>
                      <a:pt x="187" y="171"/>
                    </a:lnTo>
                    <a:lnTo>
                      <a:pt x="187" y="169"/>
                    </a:lnTo>
                    <a:lnTo>
                      <a:pt x="182" y="161"/>
                    </a:lnTo>
                    <a:lnTo>
                      <a:pt x="181" y="154"/>
                    </a:lnTo>
                    <a:lnTo>
                      <a:pt x="172" y="141"/>
                    </a:lnTo>
                    <a:lnTo>
                      <a:pt x="164" y="134"/>
                    </a:lnTo>
                    <a:lnTo>
                      <a:pt x="161" y="133"/>
                    </a:lnTo>
                    <a:lnTo>
                      <a:pt x="160" y="131"/>
                    </a:lnTo>
                    <a:lnTo>
                      <a:pt x="156" y="129"/>
                    </a:lnTo>
                    <a:lnTo>
                      <a:pt x="153" y="126"/>
                    </a:lnTo>
                    <a:lnTo>
                      <a:pt x="153" y="124"/>
                    </a:lnTo>
                    <a:lnTo>
                      <a:pt x="156" y="122"/>
                    </a:lnTo>
                    <a:lnTo>
                      <a:pt x="160" y="116"/>
                    </a:lnTo>
                    <a:lnTo>
                      <a:pt x="170" y="92"/>
                    </a:lnTo>
                    <a:lnTo>
                      <a:pt x="175" y="84"/>
                    </a:lnTo>
                    <a:lnTo>
                      <a:pt x="178" y="67"/>
                    </a:lnTo>
                    <a:lnTo>
                      <a:pt x="172" y="62"/>
                    </a:lnTo>
                    <a:lnTo>
                      <a:pt x="165" y="62"/>
                    </a:lnTo>
                    <a:lnTo>
                      <a:pt x="163" y="60"/>
                    </a:lnTo>
                    <a:lnTo>
                      <a:pt x="163" y="59"/>
                    </a:lnTo>
                    <a:lnTo>
                      <a:pt x="160" y="49"/>
                    </a:lnTo>
                    <a:lnTo>
                      <a:pt x="158" y="35"/>
                    </a:lnTo>
                    <a:lnTo>
                      <a:pt x="157" y="35"/>
                    </a:lnTo>
                    <a:lnTo>
                      <a:pt x="151" y="31"/>
                    </a:lnTo>
                    <a:lnTo>
                      <a:pt x="144" y="32"/>
                    </a:lnTo>
                    <a:lnTo>
                      <a:pt x="143" y="32"/>
                    </a:lnTo>
                    <a:lnTo>
                      <a:pt x="142" y="31"/>
                    </a:lnTo>
                    <a:lnTo>
                      <a:pt x="129" y="25"/>
                    </a:lnTo>
                    <a:lnTo>
                      <a:pt x="114" y="25"/>
                    </a:lnTo>
                    <a:lnTo>
                      <a:pt x="98" y="18"/>
                    </a:lnTo>
                    <a:lnTo>
                      <a:pt x="94" y="16"/>
                    </a:lnTo>
                    <a:lnTo>
                      <a:pt x="93" y="13"/>
                    </a:lnTo>
                    <a:lnTo>
                      <a:pt x="89" y="10"/>
                    </a:lnTo>
                    <a:lnTo>
                      <a:pt x="72" y="4"/>
                    </a:lnTo>
                    <a:lnTo>
                      <a:pt x="63" y="0"/>
                    </a:lnTo>
                    <a:lnTo>
                      <a:pt x="58" y="1"/>
                    </a:lnTo>
                    <a:lnTo>
                      <a:pt x="55" y="4"/>
                    </a:lnTo>
                    <a:lnTo>
                      <a:pt x="50" y="18"/>
                    </a:lnTo>
                    <a:lnTo>
                      <a:pt x="47" y="23"/>
                    </a:lnTo>
                    <a:lnTo>
                      <a:pt x="38" y="31"/>
                    </a:lnTo>
                    <a:lnTo>
                      <a:pt x="29" y="31"/>
                    </a:lnTo>
                    <a:lnTo>
                      <a:pt x="24" y="30"/>
                    </a:lnTo>
                    <a:lnTo>
                      <a:pt x="19" y="27"/>
                    </a:lnTo>
                    <a:lnTo>
                      <a:pt x="12" y="27"/>
                    </a:lnTo>
                    <a:lnTo>
                      <a:pt x="0" y="2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06" name="Freeform 1942">
                <a:extLst>
                  <a:ext uri="{FF2B5EF4-FFF2-40B4-BE49-F238E27FC236}">
                    <a16:creationId xmlns:a16="http://schemas.microsoft.com/office/drawing/2014/main" id="{1EECA7BD-AE22-416D-2437-2FA1FF9A6E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51" y="2791"/>
                <a:ext cx="68" cy="27"/>
              </a:xfrm>
              <a:custGeom>
                <a:avLst/>
                <a:gdLst>
                  <a:gd name="T0" fmla="*/ 274 w 274"/>
                  <a:gd name="T1" fmla="*/ 0 h 109"/>
                  <a:gd name="T2" fmla="*/ 273 w 274"/>
                  <a:gd name="T3" fmla="*/ 0 h 109"/>
                  <a:gd name="T4" fmla="*/ 272 w 274"/>
                  <a:gd name="T5" fmla="*/ 3 h 109"/>
                  <a:gd name="T6" fmla="*/ 269 w 274"/>
                  <a:gd name="T7" fmla="*/ 12 h 109"/>
                  <a:gd name="T8" fmla="*/ 266 w 274"/>
                  <a:gd name="T9" fmla="*/ 21 h 109"/>
                  <a:gd name="T10" fmla="*/ 257 w 274"/>
                  <a:gd name="T11" fmla="*/ 35 h 109"/>
                  <a:gd name="T12" fmla="*/ 254 w 274"/>
                  <a:gd name="T13" fmla="*/ 36 h 109"/>
                  <a:gd name="T14" fmla="*/ 252 w 274"/>
                  <a:gd name="T15" fmla="*/ 38 h 109"/>
                  <a:gd name="T16" fmla="*/ 233 w 274"/>
                  <a:gd name="T17" fmla="*/ 45 h 109"/>
                  <a:gd name="T18" fmla="*/ 220 w 274"/>
                  <a:gd name="T19" fmla="*/ 52 h 109"/>
                  <a:gd name="T20" fmla="*/ 210 w 274"/>
                  <a:gd name="T21" fmla="*/ 66 h 109"/>
                  <a:gd name="T22" fmla="*/ 207 w 274"/>
                  <a:gd name="T23" fmla="*/ 69 h 109"/>
                  <a:gd name="T24" fmla="*/ 206 w 274"/>
                  <a:gd name="T25" fmla="*/ 69 h 109"/>
                  <a:gd name="T26" fmla="*/ 192 w 274"/>
                  <a:gd name="T27" fmla="*/ 66 h 109"/>
                  <a:gd name="T28" fmla="*/ 177 w 274"/>
                  <a:gd name="T29" fmla="*/ 64 h 109"/>
                  <a:gd name="T30" fmla="*/ 156 w 274"/>
                  <a:gd name="T31" fmla="*/ 57 h 109"/>
                  <a:gd name="T32" fmla="*/ 153 w 274"/>
                  <a:gd name="T33" fmla="*/ 56 h 109"/>
                  <a:gd name="T34" fmla="*/ 147 w 274"/>
                  <a:gd name="T35" fmla="*/ 57 h 109"/>
                  <a:gd name="T36" fmla="*/ 136 w 274"/>
                  <a:gd name="T37" fmla="*/ 63 h 109"/>
                  <a:gd name="T38" fmla="*/ 117 w 274"/>
                  <a:gd name="T39" fmla="*/ 69 h 109"/>
                  <a:gd name="T40" fmla="*/ 106 w 274"/>
                  <a:gd name="T41" fmla="*/ 69 h 109"/>
                  <a:gd name="T42" fmla="*/ 106 w 274"/>
                  <a:gd name="T43" fmla="*/ 70 h 109"/>
                  <a:gd name="T44" fmla="*/ 104 w 274"/>
                  <a:gd name="T45" fmla="*/ 70 h 109"/>
                  <a:gd name="T46" fmla="*/ 97 w 274"/>
                  <a:gd name="T47" fmla="*/ 60 h 109"/>
                  <a:gd name="T48" fmla="*/ 93 w 274"/>
                  <a:gd name="T49" fmla="*/ 60 h 109"/>
                  <a:gd name="T50" fmla="*/ 86 w 274"/>
                  <a:gd name="T51" fmla="*/ 59 h 109"/>
                  <a:gd name="T52" fmla="*/ 85 w 274"/>
                  <a:gd name="T53" fmla="*/ 59 h 109"/>
                  <a:gd name="T54" fmla="*/ 83 w 274"/>
                  <a:gd name="T55" fmla="*/ 60 h 109"/>
                  <a:gd name="T56" fmla="*/ 82 w 274"/>
                  <a:gd name="T57" fmla="*/ 60 h 109"/>
                  <a:gd name="T58" fmla="*/ 79 w 274"/>
                  <a:gd name="T59" fmla="*/ 62 h 109"/>
                  <a:gd name="T60" fmla="*/ 46 w 274"/>
                  <a:gd name="T61" fmla="*/ 70 h 109"/>
                  <a:gd name="T62" fmla="*/ 39 w 274"/>
                  <a:gd name="T63" fmla="*/ 67 h 109"/>
                  <a:gd name="T64" fmla="*/ 37 w 274"/>
                  <a:gd name="T65" fmla="*/ 67 h 109"/>
                  <a:gd name="T66" fmla="*/ 22 w 274"/>
                  <a:gd name="T67" fmla="*/ 77 h 109"/>
                  <a:gd name="T68" fmla="*/ 9 w 274"/>
                  <a:gd name="T69" fmla="*/ 102 h 109"/>
                  <a:gd name="T70" fmla="*/ 4 w 274"/>
                  <a:gd name="T71" fmla="*/ 106 h 109"/>
                  <a:gd name="T72" fmla="*/ 1 w 274"/>
                  <a:gd name="T73" fmla="*/ 108 h 109"/>
                  <a:gd name="T74" fmla="*/ 0 w 274"/>
                  <a:gd name="T75" fmla="*/ 108 h 109"/>
                  <a:gd name="T76" fmla="*/ 0 w 274"/>
                  <a:gd name="T77" fmla="*/ 109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74" h="109">
                    <a:moveTo>
                      <a:pt x="274" y="0"/>
                    </a:moveTo>
                    <a:lnTo>
                      <a:pt x="273" y="0"/>
                    </a:lnTo>
                    <a:lnTo>
                      <a:pt x="272" y="3"/>
                    </a:lnTo>
                    <a:lnTo>
                      <a:pt x="269" y="12"/>
                    </a:lnTo>
                    <a:lnTo>
                      <a:pt x="266" y="21"/>
                    </a:lnTo>
                    <a:lnTo>
                      <a:pt x="257" y="35"/>
                    </a:lnTo>
                    <a:lnTo>
                      <a:pt x="254" y="36"/>
                    </a:lnTo>
                    <a:lnTo>
                      <a:pt x="252" y="38"/>
                    </a:lnTo>
                    <a:lnTo>
                      <a:pt x="233" y="45"/>
                    </a:lnTo>
                    <a:lnTo>
                      <a:pt x="220" y="52"/>
                    </a:lnTo>
                    <a:lnTo>
                      <a:pt x="210" y="66"/>
                    </a:lnTo>
                    <a:lnTo>
                      <a:pt x="207" y="69"/>
                    </a:lnTo>
                    <a:lnTo>
                      <a:pt x="206" y="69"/>
                    </a:lnTo>
                    <a:lnTo>
                      <a:pt x="192" y="66"/>
                    </a:lnTo>
                    <a:lnTo>
                      <a:pt x="177" y="64"/>
                    </a:lnTo>
                    <a:lnTo>
                      <a:pt x="156" y="57"/>
                    </a:lnTo>
                    <a:lnTo>
                      <a:pt x="153" y="56"/>
                    </a:lnTo>
                    <a:lnTo>
                      <a:pt x="147" y="57"/>
                    </a:lnTo>
                    <a:lnTo>
                      <a:pt x="136" y="63"/>
                    </a:lnTo>
                    <a:lnTo>
                      <a:pt x="117" y="69"/>
                    </a:lnTo>
                    <a:lnTo>
                      <a:pt x="106" y="69"/>
                    </a:lnTo>
                    <a:lnTo>
                      <a:pt x="106" y="70"/>
                    </a:lnTo>
                    <a:lnTo>
                      <a:pt x="104" y="70"/>
                    </a:lnTo>
                    <a:lnTo>
                      <a:pt x="97" y="60"/>
                    </a:lnTo>
                    <a:lnTo>
                      <a:pt x="93" y="60"/>
                    </a:lnTo>
                    <a:lnTo>
                      <a:pt x="86" y="59"/>
                    </a:lnTo>
                    <a:lnTo>
                      <a:pt x="85" y="59"/>
                    </a:lnTo>
                    <a:lnTo>
                      <a:pt x="83" y="60"/>
                    </a:lnTo>
                    <a:lnTo>
                      <a:pt x="82" y="60"/>
                    </a:lnTo>
                    <a:lnTo>
                      <a:pt x="79" y="62"/>
                    </a:lnTo>
                    <a:lnTo>
                      <a:pt x="46" y="70"/>
                    </a:lnTo>
                    <a:lnTo>
                      <a:pt x="39" y="67"/>
                    </a:lnTo>
                    <a:lnTo>
                      <a:pt x="37" y="67"/>
                    </a:lnTo>
                    <a:lnTo>
                      <a:pt x="22" y="77"/>
                    </a:lnTo>
                    <a:lnTo>
                      <a:pt x="9" y="102"/>
                    </a:lnTo>
                    <a:lnTo>
                      <a:pt x="4" y="106"/>
                    </a:lnTo>
                    <a:lnTo>
                      <a:pt x="1" y="108"/>
                    </a:lnTo>
                    <a:lnTo>
                      <a:pt x="0" y="108"/>
                    </a:lnTo>
                    <a:lnTo>
                      <a:pt x="0" y="10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07" name="Freeform 1943">
                <a:extLst>
                  <a:ext uri="{FF2B5EF4-FFF2-40B4-BE49-F238E27FC236}">
                    <a16:creationId xmlns:a16="http://schemas.microsoft.com/office/drawing/2014/main" id="{1A9F6EBE-2650-8D0E-D068-84F09D130B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5" y="2818"/>
                <a:ext cx="62" cy="45"/>
              </a:xfrm>
              <a:custGeom>
                <a:avLst/>
                <a:gdLst>
                  <a:gd name="T0" fmla="*/ 221 w 246"/>
                  <a:gd name="T1" fmla="*/ 0 h 181"/>
                  <a:gd name="T2" fmla="*/ 221 w 246"/>
                  <a:gd name="T3" fmla="*/ 1 h 181"/>
                  <a:gd name="T4" fmla="*/ 222 w 246"/>
                  <a:gd name="T5" fmla="*/ 3 h 181"/>
                  <a:gd name="T6" fmla="*/ 225 w 246"/>
                  <a:gd name="T7" fmla="*/ 7 h 181"/>
                  <a:gd name="T8" fmla="*/ 236 w 246"/>
                  <a:gd name="T9" fmla="*/ 21 h 181"/>
                  <a:gd name="T10" fmla="*/ 239 w 246"/>
                  <a:gd name="T11" fmla="*/ 22 h 181"/>
                  <a:gd name="T12" fmla="*/ 244 w 246"/>
                  <a:gd name="T13" fmla="*/ 27 h 181"/>
                  <a:gd name="T14" fmla="*/ 246 w 246"/>
                  <a:gd name="T15" fmla="*/ 29 h 181"/>
                  <a:gd name="T16" fmla="*/ 246 w 246"/>
                  <a:gd name="T17" fmla="*/ 39 h 181"/>
                  <a:gd name="T18" fmla="*/ 244 w 246"/>
                  <a:gd name="T19" fmla="*/ 40 h 181"/>
                  <a:gd name="T20" fmla="*/ 239 w 246"/>
                  <a:gd name="T21" fmla="*/ 42 h 181"/>
                  <a:gd name="T22" fmla="*/ 227 w 246"/>
                  <a:gd name="T23" fmla="*/ 54 h 181"/>
                  <a:gd name="T24" fmla="*/ 226 w 246"/>
                  <a:gd name="T25" fmla="*/ 54 h 181"/>
                  <a:gd name="T26" fmla="*/ 221 w 246"/>
                  <a:gd name="T27" fmla="*/ 56 h 181"/>
                  <a:gd name="T28" fmla="*/ 219 w 246"/>
                  <a:gd name="T29" fmla="*/ 57 h 181"/>
                  <a:gd name="T30" fmla="*/ 216 w 246"/>
                  <a:gd name="T31" fmla="*/ 57 h 181"/>
                  <a:gd name="T32" fmla="*/ 204 w 246"/>
                  <a:gd name="T33" fmla="*/ 63 h 181"/>
                  <a:gd name="T34" fmla="*/ 172 w 246"/>
                  <a:gd name="T35" fmla="*/ 84 h 181"/>
                  <a:gd name="T36" fmla="*/ 169 w 246"/>
                  <a:gd name="T37" fmla="*/ 85 h 181"/>
                  <a:gd name="T38" fmla="*/ 167 w 246"/>
                  <a:gd name="T39" fmla="*/ 88 h 181"/>
                  <a:gd name="T40" fmla="*/ 166 w 246"/>
                  <a:gd name="T41" fmla="*/ 88 h 181"/>
                  <a:gd name="T42" fmla="*/ 163 w 246"/>
                  <a:gd name="T43" fmla="*/ 94 h 181"/>
                  <a:gd name="T44" fmla="*/ 160 w 246"/>
                  <a:gd name="T45" fmla="*/ 98 h 181"/>
                  <a:gd name="T46" fmla="*/ 159 w 246"/>
                  <a:gd name="T47" fmla="*/ 101 h 181"/>
                  <a:gd name="T48" fmla="*/ 154 w 246"/>
                  <a:gd name="T49" fmla="*/ 113 h 181"/>
                  <a:gd name="T50" fmla="*/ 154 w 246"/>
                  <a:gd name="T51" fmla="*/ 114 h 181"/>
                  <a:gd name="T52" fmla="*/ 145 w 246"/>
                  <a:gd name="T53" fmla="*/ 133 h 181"/>
                  <a:gd name="T54" fmla="*/ 135 w 246"/>
                  <a:gd name="T55" fmla="*/ 145 h 181"/>
                  <a:gd name="T56" fmla="*/ 135 w 246"/>
                  <a:gd name="T57" fmla="*/ 147 h 181"/>
                  <a:gd name="T58" fmla="*/ 134 w 246"/>
                  <a:gd name="T59" fmla="*/ 147 h 181"/>
                  <a:gd name="T60" fmla="*/ 128 w 246"/>
                  <a:gd name="T61" fmla="*/ 141 h 181"/>
                  <a:gd name="T62" fmla="*/ 126 w 246"/>
                  <a:gd name="T63" fmla="*/ 151 h 181"/>
                  <a:gd name="T64" fmla="*/ 121 w 246"/>
                  <a:gd name="T65" fmla="*/ 159 h 181"/>
                  <a:gd name="T66" fmla="*/ 106 w 246"/>
                  <a:gd name="T67" fmla="*/ 174 h 181"/>
                  <a:gd name="T68" fmla="*/ 103 w 246"/>
                  <a:gd name="T69" fmla="*/ 180 h 181"/>
                  <a:gd name="T70" fmla="*/ 103 w 246"/>
                  <a:gd name="T71" fmla="*/ 181 h 181"/>
                  <a:gd name="T72" fmla="*/ 95 w 246"/>
                  <a:gd name="T73" fmla="*/ 177 h 181"/>
                  <a:gd name="T74" fmla="*/ 88 w 246"/>
                  <a:gd name="T75" fmla="*/ 176 h 181"/>
                  <a:gd name="T76" fmla="*/ 81 w 246"/>
                  <a:gd name="T77" fmla="*/ 176 h 181"/>
                  <a:gd name="T78" fmla="*/ 77 w 246"/>
                  <a:gd name="T79" fmla="*/ 179 h 181"/>
                  <a:gd name="T80" fmla="*/ 74 w 246"/>
                  <a:gd name="T81" fmla="*/ 180 h 181"/>
                  <a:gd name="T82" fmla="*/ 70 w 246"/>
                  <a:gd name="T83" fmla="*/ 180 h 181"/>
                  <a:gd name="T84" fmla="*/ 63 w 246"/>
                  <a:gd name="T85" fmla="*/ 181 h 181"/>
                  <a:gd name="T86" fmla="*/ 49 w 246"/>
                  <a:gd name="T87" fmla="*/ 181 h 181"/>
                  <a:gd name="T88" fmla="*/ 28 w 246"/>
                  <a:gd name="T89" fmla="*/ 177 h 181"/>
                  <a:gd name="T90" fmla="*/ 17 w 246"/>
                  <a:gd name="T91" fmla="*/ 179 h 181"/>
                  <a:gd name="T92" fmla="*/ 0 w 246"/>
                  <a:gd name="T93" fmla="*/ 179 h 1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46" h="181">
                    <a:moveTo>
                      <a:pt x="221" y="0"/>
                    </a:moveTo>
                    <a:lnTo>
                      <a:pt x="221" y="1"/>
                    </a:lnTo>
                    <a:lnTo>
                      <a:pt x="222" y="3"/>
                    </a:lnTo>
                    <a:lnTo>
                      <a:pt x="225" y="7"/>
                    </a:lnTo>
                    <a:lnTo>
                      <a:pt x="236" y="21"/>
                    </a:lnTo>
                    <a:lnTo>
                      <a:pt x="239" y="22"/>
                    </a:lnTo>
                    <a:lnTo>
                      <a:pt x="244" y="27"/>
                    </a:lnTo>
                    <a:lnTo>
                      <a:pt x="246" y="29"/>
                    </a:lnTo>
                    <a:lnTo>
                      <a:pt x="246" y="39"/>
                    </a:lnTo>
                    <a:lnTo>
                      <a:pt x="244" y="40"/>
                    </a:lnTo>
                    <a:lnTo>
                      <a:pt x="239" y="42"/>
                    </a:lnTo>
                    <a:lnTo>
                      <a:pt x="227" y="54"/>
                    </a:lnTo>
                    <a:lnTo>
                      <a:pt x="226" y="54"/>
                    </a:lnTo>
                    <a:lnTo>
                      <a:pt x="221" y="56"/>
                    </a:lnTo>
                    <a:lnTo>
                      <a:pt x="219" y="57"/>
                    </a:lnTo>
                    <a:lnTo>
                      <a:pt x="216" y="57"/>
                    </a:lnTo>
                    <a:lnTo>
                      <a:pt x="204" y="63"/>
                    </a:lnTo>
                    <a:lnTo>
                      <a:pt x="172" y="84"/>
                    </a:lnTo>
                    <a:lnTo>
                      <a:pt x="169" y="85"/>
                    </a:lnTo>
                    <a:lnTo>
                      <a:pt x="167" y="88"/>
                    </a:lnTo>
                    <a:lnTo>
                      <a:pt x="166" y="88"/>
                    </a:lnTo>
                    <a:lnTo>
                      <a:pt x="163" y="94"/>
                    </a:lnTo>
                    <a:lnTo>
                      <a:pt x="160" y="98"/>
                    </a:lnTo>
                    <a:lnTo>
                      <a:pt x="159" y="101"/>
                    </a:lnTo>
                    <a:lnTo>
                      <a:pt x="154" y="113"/>
                    </a:lnTo>
                    <a:lnTo>
                      <a:pt x="154" y="114"/>
                    </a:lnTo>
                    <a:lnTo>
                      <a:pt x="145" y="133"/>
                    </a:lnTo>
                    <a:lnTo>
                      <a:pt x="135" y="145"/>
                    </a:lnTo>
                    <a:lnTo>
                      <a:pt x="135" y="147"/>
                    </a:lnTo>
                    <a:lnTo>
                      <a:pt x="134" y="147"/>
                    </a:lnTo>
                    <a:lnTo>
                      <a:pt x="128" y="141"/>
                    </a:lnTo>
                    <a:lnTo>
                      <a:pt x="126" y="151"/>
                    </a:lnTo>
                    <a:lnTo>
                      <a:pt x="121" y="159"/>
                    </a:lnTo>
                    <a:lnTo>
                      <a:pt x="106" y="174"/>
                    </a:lnTo>
                    <a:lnTo>
                      <a:pt x="103" y="180"/>
                    </a:lnTo>
                    <a:lnTo>
                      <a:pt x="103" y="181"/>
                    </a:lnTo>
                    <a:lnTo>
                      <a:pt x="95" y="177"/>
                    </a:lnTo>
                    <a:lnTo>
                      <a:pt x="88" y="176"/>
                    </a:lnTo>
                    <a:lnTo>
                      <a:pt x="81" y="176"/>
                    </a:lnTo>
                    <a:lnTo>
                      <a:pt x="77" y="179"/>
                    </a:lnTo>
                    <a:lnTo>
                      <a:pt x="74" y="180"/>
                    </a:lnTo>
                    <a:lnTo>
                      <a:pt x="70" y="180"/>
                    </a:lnTo>
                    <a:lnTo>
                      <a:pt x="63" y="181"/>
                    </a:lnTo>
                    <a:lnTo>
                      <a:pt x="49" y="181"/>
                    </a:lnTo>
                    <a:lnTo>
                      <a:pt x="28" y="177"/>
                    </a:lnTo>
                    <a:lnTo>
                      <a:pt x="17" y="179"/>
                    </a:lnTo>
                    <a:lnTo>
                      <a:pt x="0" y="17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08" name="Freeform 1944">
                <a:extLst>
                  <a:ext uri="{FF2B5EF4-FFF2-40B4-BE49-F238E27FC236}">
                    <a16:creationId xmlns:a16="http://schemas.microsoft.com/office/drawing/2014/main" id="{D80BDDF9-0886-05DC-AED4-A59B59D405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1" y="2875"/>
                <a:ext cx="83" cy="57"/>
              </a:xfrm>
              <a:custGeom>
                <a:avLst/>
                <a:gdLst>
                  <a:gd name="T0" fmla="*/ 0 w 334"/>
                  <a:gd name="T1" fmla="*/ 226 h 231"/>
                  <a:gd name="T2" fmla="*/ 3 w 334"/>
                  <a:gd name="T3" fmla="*/ 226 h 231"/>
                  <a:gd name="T4" fmla="*/ 4 w 334"/>
                  <a:gd name="T5" fmla="*/ 228 h 231"/>
                  <a:gd name="T6" fmla="*/ 6 w 334"/>
                  <a:gd name="T7" fmla="*/ 226 h 231"/>
                  <a:gd name="T8" fmla="*/ 21 w 334"/>
                  <a:gd name="T9" fmla="*/ 228 h 231"/>
                  <a:gd name="T10" fmla="*/ 27 w 334"/>
                  <a:gd name="T11" fmla="*/ 229 h 231"/>
                  <a:gd name="T12" fmla="*/ 27 w 334"/>
                  <a:gd name="T13" fmla="*/ 231 h 231"/>
                  <a:gd name="T14" fmla="*/ 31 w 334"/>
                  <a:gd name="T15" fmla="*/ 231 h 231"/>
                  <a:gd name="T16" fmla="*/ 32 w 334"/>
                  <a:gd name="T17" fmla="*/ 229 h 231"/>
                  <a:gd name="T18" fmla="*/ 39 w 334"/>
                  <a:gd name="T19" fmla="*/ 226 h 231"/>
                  <a:gd name="T20" fmla="*/ 40 w 334"/>
                  <a:gd name="T21" fmla="*/ 226 h 231"/>
                  <a:gd name="T22" fmla="*/ 56 w 334"/>
                  <a:gd name="T23" fmla="*/ 211 h 231"/>
                  <a:gd name="T24" fmla="*/ 66 w 334"/>
                  <a:gd name="T25" fmla="*/ 204 h 231"/>
                  <a:gd name="T26" fmla="*/ 70 w 334"/>
                  <a:gd name="T27" fmla="*/ 204 h 231"/>
                  <a:gd name="T28" fmla="*/ 73 w 334"/>
                  <a:gd name="T29" fmla="*/ 203 h 231"/>
                  <a:gd name="T30" fmla="*/ 85 w 334"/>
                  <a:gd name="T31" fmla="*/ 189 h 231"/>
                  <a:gd name="T32" fmla="*/ 87 w 334"/>
                  <a:gd name="T33" fmla="*/ 180 h 231"/>
                  <a:gd name="T34" fmla="*/ 87 w 334"/>
                  <a:gd name="T35" fmla="*/ 178 h 231"/>
                  <a:gd name="T36" fmla="*/ 90 w 334"/>
                  <a:gd name="T37" fmla="*/ 172 h 231"/>
                  <a:gd name="T38" fmla="*/ 92 w 334"/>
                  <a:gd name="T39" fmla="*/ 171 h 231"/>
                  <a:gd name="T40" fmla="*/ 96 w 334"/>
                  <a:gd name="T41" fmla="*/ 168 h 231"/>
                  <a:gd name="T42" fmla="*/ 105 w 334"/>
                  <a:gd name="T43" fmla="*/ 165 h 231"/>
                  <a:gd name="T44" fmla="*/ 112 w 334"/>
                  <a:gd name="T45" fmla="*/ 164 h 231"/>
                  <a:gd name="T46" fmla="*/ 116 w 334"/>
                  <a:gd name="T47" fmla="*/ 159 h 231"/>
                  <a:gd name="T48" fmla="*/ 116 w 334"/>
                  <a:gd name="T49" fmla="*/ 151 h 231"/>
                  <a:gd name="T50" fmla="*/ 114 w 334"/>
                  <a:gd name="T51" fmla="*/ 151 h 231"/>
                  <a:gd name="T52" fmla="*/ 113 w 334"/>
                  <a:gd name="T53" fmla="*/ 141 h 231"/>
                  <a:gd name="T54" fmla="*/ 114 w 334"/>
                  <a:gd name="T55" fmla="*/ 136 h 231"/>
                  <a:gd name="T56" fmla="*/ 130 w 334"/>
                  <a:gd name="T57" fmla="*/ 129 h 231"/>
                  <a:gd name="T58" fmla="*/ 144 w 334"/>
                  <a:gd name="T59" fmla="*/ 118 h 231"/>
                  <a:gd name="T60" fmla="*/ 148 w 334"/>
                  <a:gd name="T61" fmla="*/ 108 h 231"/>
                  <a:gd name="T62" fmla="*/ 148 w 334"/>
                  <a:gd name="T63" fmla="*/ 106 h 231"/>
                  <a:gd name="T64" fmla="*/ 150 w 334"/>
                  <a:gd name="T65" fmla="*/ 106 h 231"/>
                  <a:gd name="T66" fmla="*/ 154 w 334"/>
                  <a:gd name="T67" fmla="*/ 108 h 231"/>
                  <a:gd name="T68" fmla="*/ 172 w 334"/>
                  <a:gd name="T69" fmla="*/ 101 h 231"/>
                  <a:gd name="T70" fmla="*/ 173 w 334"/>
                  <a:gd name="T71" fmla="*/ 99 h 231"/>
                  <a:gd name="T72" fmla="*/ 190 w 334"/>
                  <a:gd name="T73" fmla="*/ 95 h 231"/>
                  <a:gd name="T74" fmla="*/ 194 w 334"/>
                  <a:gd name="T75" fmla="*/ 96 h 231"/>
                  <a:gd name="T76" fmla="*/ 204 w 334"/>
                  <a:gd name="T77" fmla="*/ 96 h 231"/>
                  <a:gd name="T78" fmla="*/ 208 w 334"/>
                  <a:gd name="T79" fmla="*/ 92 h 231"/>
                  <a:gd name="T80" fmla="*/ 217 w 334"/>
                  <a:gd name="T81" fmla="*/ 81 h 231"/>
                  <a:gd name="T82" fmla="*/ 215 w 334"/>
                  <a:gd name="T83" fmla="*/ 74 h 231"/>
                  <a:gd name="T84" fmla="*/ 215 w 334"/>
                  <a:gd name="T85" fmla="*/ 70 h 231"/>
                  <a:gd name="T86" fmla="*/ 221 w 334"/>
                  <a:gd name="T87" fmla="*/ 60 h 231"/>
                  <a:gd name="T88" fmla="*/ 250 w 334"/>
                  <a:gd name="T89" fmla="*/ 56 h 231"/>
                  <a:gd name="T90" fmla="*/ 270 w 334"/>
                  <a:gd name="T91" fmla="*/ 29 h 231"/>
                  <a:gd name="T92" fmla="*/ 275 w 334"/>
                  <a:gd name="T93" fmla="*/ 24 h 231"/>
                  <a:gd name="T94" fmla="*/ 281 w 334"/>
                  <a:gd name="T95" fmla="*/ 7 h 231"/>
                  <a:gd name="T96" fmla="*/ 282 w 334"/>
                  <a:gd name="T97" fmla="*/ 6 h 231"/>
                  <a:gd name="T98" fmla="*/ 289 w 334"/>
                  <a:gd name="T99" fmla="*/ 0 h 231"/>
                  <a:gd name="T100" fmla="*/ 306 w 334"/>
                  <a:gd name="T101" fmla="*/ 7 h 231"/>
                  <a:gd name="T102" fmla="*/ 318 w 334"/>
                  <a:gd name="T103" fmla="*/ 11 h 231"/>
                  <a:gd name="T104" fmla="*/ 328 w 334"/>
                  <a:gd name="T105" fmla="*/ 9 h 231"/>
                  <a:gd name="T106" fmla="*/ 334 w 334"/>
                  <a:gd name="T107" fmla="*/ 7 h 2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34" h="231">
                    <a:moveTo>
                      <a:pt x="0" y="226"/>
                    </a:moveTo>
                    <a:lnTo>
                      <a:pt x="3" y="226"/>
                    </a:lnTo>
                    <a:lnTo>
                      <a:pt x="4" y="228"/>
                    </a:lnTo>
                    <a:lnTo>
                      <a:pt x="6" y="226"/>
                    </a:lnTo>
                    <a:lnTo>
                      <a:pt x="21" y="228"/>
                    </a:lnTo>
                    <a:lnTo>
                      <a:pt x="27" y="229"/>
                    </a:lnTo>
                    <a:lnTo>
                      <a:pt x="27" y="231"/>
                    </a:lnTo>
                    <a:lnTo>
                      <a:pt x="31" y="231"/>
                    </a:lnTo>
                    <a:lnTo>
                      <a:pt x="32" y="229"/>
                    </a:lnTo>
                    <a:lnTo>
                      <a:pt x="39" y="226"/>
                    </a:lnTo>
                    <a:lnTo>
                      <a:pt x="40" y="226"/>
                    </a:lnTo>
                    <a:lnTo>
                      <a:pt x="56" y="211"/>
                    </a:lnTo>
                    <a:lnTo>
                      <a:pt x="66" y="204"/>
                    </a:lnTo>
                    <a:lnTo>
                      <a:pt x="70" y="204"/>
                    </a:lnTo>
                    <a:lnTo>
                      <a:pt x="73" y="203"/>
                    </a:lnTo>
                    <a:lnTo>
                      <a:pt x="85" y="189"/>
                    </a:lnTo>
                    <a:lnTo>
                      <a:pt x="87" y="180"/>
                    </a:lnTo>
                    <a:lnTo>
                      <a:pt x="87" y="178"/>
                    </a:lnTo>
                    <a:lnTo>
                      <a:pt x="90" y="172"/>
                    </a:lnTo>
                    <a:lnTo>
                      <a:pt x="92" y="171"/>
                    </a:lnTo>
                    <a:lnTo>
                      <a:pt x="96" y="168"/>
                    </a:lnTo>
                    <a:lnTo>
                      <a:pt x="105" y="165"/>
                    </a:lnTo>
                    <a:lnTo>
                      <a:pt x="112" y="164"/>
                    </a:lnTo>
                    <a:lnTo>
                      <a:pt x="116" y="159"/>
                    </a:lnTo>
                    <a:lnTo>
                      <a:pt x="116" y="151"/>
                    </a:lnTo>
                    <a:lnTo>
                      <a:pt x="114" y="151"/>
                    </a:lnTo>
                    <a:lnTo>
                      <a:pt x="113" y="141"/>
                    </a:lnTo>
                    <a:lnTo>
                      <a:pt x="114" y="136"/>
                    </a:lnTo>
                    <a:lnTo>
                      <a:pt x="130" y="129"/>
                    </a:lnTo>
                    <a:lnTo>
                      <a:pt x="144" y="118"/>
                    </a:lnTo>
                    <a:lnTo>
                      <a:pt x="148" y="108"/>
                    </a:lnTo>
                    <a:lnTo>
                      <a:pt x="148" y="106"/>
                    </a:lnTo>
                    <a:lnTo>
                      <a:pt x="150" y="106"/>
                    </a:lnTo>
                    <a:lnTo>
                      <a:pt x="154" y="108"/>
                    </a:lnTo>
                    <a:lnTo>
                      <a:pt x="172" y="101"/>
                    </a:lnTo>
                    <a:lnTo>
                      <a:pt x="173" y="99"/>
                    </a:lnTo>
                    <a:lnTo>
                      <a:pt x="190" y="95"/>
                    </a:lnTo>
                    <a:lnTo>
                      <a:pt x="194" y="96"/>
                    </a:lnTo>
                    <a:lnTo>
                      <a:pt x="204" y="96"/>
                    </a:lnTo>
                    <a:lnTo>
                      <a:pt x="208" y="92"/>
                    </a:lnTo>
                    <a:lnTo>
                      <a:pt x="217" y="81"/>
                    </a:lnTo>
                    <a:lnTo>
                      <a:pt x="215" y="74"/>
                    </a:lnTo>
                    <a:lnTo>
                      <a:pt x="215" y="70"/>
                    </a:lnTo>
                    <a:lnTo>
                      <a:pt x="221" y="60"/>
                    </a:lnTo>
                    <a:lnTo>
                      <a:pt x="250" y="56"/>
                    </a:lnTo>
                    <a:lnTo>
                      <a:pt x="270" y="29"/>
                    </a:lnTo>
                    <a:lnTo>
                      <a:pt x="275" y="24"/>
                    </a:lnTo>
                    <a:lnTo>
                      <a:pt x="281" y="7"/>
                    </a:lnTo>
                    <a:lnTo>
                      <a:pt x="282" y="6"/>
                    </a:lnTo>
                    <a:lnTo>
                      <a:pt x="289" y="0"/>
                    </a:lnTo>
                    <a:lnTo>
                      <a:pt x="306" y="7"/>
                    </a:lnTo>
                    <a:lnTo>
                      <a:pt x="318" y="11"/>
                    </a:lnTo>
                    <a:lnTo>
                      <a:pt x="328" y="9"/>
                    </a:lnTo>
                    <a:lnTo>
                      <a:pt x="334" y="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09" name="Freeform 1945">
                <a:extLst>
                  <a:ext uri="{FF2B5EF4-FFF2-40B4-BE49-F238E27FC236}">
                    <a16:creationId xmlns:a16="http://schemas.microsoft.com/office/drawing/2014/main" id="{EF535EF8-BCB2-52CC-C788-84AB7408A9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7" y="2877"/>
                <a:ext cx="34" cy="132"/>
              </a:xfrm>
              <a:custGeom>
                <a:avLst/>
                <a:gdLst>
                  <a:gd name="T0" fmla="*/ 58 w 138"/>
                  <a:gd name="T1" fmla="*/ 528 h 530"/>
                  <a:gd name="T2" fmla="*/ 62 w 138"/>
                  <a:gd name="T3" fmla="*/ 517 h 530"/>
                  <a:gd name="T4" fmla="*/ 64 w 138"/>
                  <a:gd name="T5" fmla="*/ 516 h 530"/>
                  <a:gd name="T6" fmla="*/ 67 w 138"/>
                  <a:gd name="T7" fmla="*/ 513 h 530"/>
                  <a:gd name="T8" fmla="*/ 68 w 138"/>
                  <a:gd name="T9" fmla="*/ 503 h 530"/>
                  <a:gd name="T10" fmla="*/ 67 w 138"/>
                  <a:gd name="T11" fmla="*/ 472 h 530"/>
                  <a:gd name="T12" fmla="*/ 64 w 138"/>
                  <a:gd name="T13" fmla="*/ 444 h 530"/>
                  <a:gd name="T14" fmla="*/ 60 w 138"/>
                  <a:gd name="T15" fmla="*/ 423 h 530"/>
                  <a:gd name="T16" fmla="*/ 73 w 138"/>
                  <a:gd name="T17" fmla="*/ 423 h 530"/>
                  <a:gd name="T18" fmla="*/ 100 w 138"/>
                  <a:gd name="T19" fmla="*/ 418 h 530"/>
                  <a:gd name="T20" fmla="*/ 106 w 138"/>
                  <a:gd name="T21" fmla="*/ 415 h 530"/>
                  <a:gd name="T22" fmla="*/ 114 w 138"/>
                  <a:gd name="T23" fmla="*/ 408 h 530"/>
                  <a:gd name="T24" fmla="*/ 125 w 138"/>
                  <a:gd name="T25" fmla="*/ 405 h 530"/>
                  <a:gd name="T26" fmla="*/ 117 w 138"/>
                  <a:gd name="T27" fmla="*/ 390 h 530"/>
                  <a:gd name="T28" fmla="*/ 110 w 138"/>
                  <a:gd name="T29" fmla="*/ 384 h 530"/>
                  <a:gd name="T30" fmla="*/ 100 w 138"/>
                  <a:gd name="T31" fmla="*/ 379 h 530"/>
                  <a:gd name="T32" fmla="*/ 86 w 138"/>
                  <a:gd name="T33" fmla="*/ 370 h 530"/>
                  <a:gd name="T34" fmla="*/ 80 w 138"/>
                  <a:gd name="T35" fmla="*/ 366 h 530"/>
                  <a:gd name="T36" fmla="*/ 79 w 138"/>
                  <a:gd name="T37" fmla="*/ 355 h 530"/>
                  <a:gd name="T38" fmla="*/ 72 w 138"/>
                  <a:gd name="T39" fmla="*/ 337 h 530"/>
                  <a:gd name="T40" fmla="*/ 61 w 138"/>
                  <a:gd name="T41" fmla="*/ 333 h 530"/>
                  <a:gd name="T42" fmla="*/ 55 w 138"/>
                  <a:gd name="T43" fmla="*/ 331 h 530"/>
                  <a:gd name="T44" fmla="*/ 34 w 138"/>
                  <a:gd name="T45" fmla="*/ 312 h 530"/>
                  <a:gd name="T46" fmla="*/ 33 w 138"/>
                  <a:gd name="T47" fmla="*/ 303 h 530"/>
                  <a:gd name="T48" fmla="*/ 32 w 138"/>
                  <a:gd name="T49" fmla="*/ 300 h 530"/>
                  <a:gd name="T50" fmla="*/ 26 w 138"/>
                  <a:gd name="T51" fmla="*/ 299 h 530"/>
                  <a:gd name="T52" fmla="*/ 17 w 138"/>
                  <a:gd name="T53" fmla="*/ 285 h 530"/>
                  <a:gd name="T54" fmla="*/ 12 w 138"/>
                  <a:gd name="T55" fmla="*/ 277 h 530"/>
                  <a:gd name="T56" fmla="*/ 6 w 138"/>
                  <a:gd name="T57" fmla="*/ 249 h 530"/>
                  <a:gd name="T58" fmla="*/ 2 w 138"/>
                  <a:gd name="T59" fmla="*/ 224 h 530"/>
                  <a:gd name="T60" fmla="*/ 8 w 138"/>
                  <a:gd name="T61" fmla="*/ 221 h 530"/>
                  <a:gd name="T62" fmla="*/ 16 w 138"/>
                  <a:gd name="T63" fmla="*/ 218 h 530"/>
                  <a:gd name="T64" fmla="*/ 22 w 138"/>
                  <a:gd name="T65" fmla="*/ 211 h 530"/>
                  <a:gd name="T66" fmla="*/ 27 w 138"/>
                  <a:gd name="T67" fmla="*/ 192 h 530"/>
                  <a:gd name="T68" fmla="*/ 46 w 138"/>
                  <a:gd name="T69" fmla="*/ 185 h 530"/>
                  <a:gd name="T70" fmla="*/ 64 w 138"/>
                  <a:gd name="T71" fmla="*/ 178 h 530"/>
                  <a:gd name="T72" fmla="*/ 75 w 138"/>
                  <a:gd name="T73" fmla="*/ 165 h 530"/>
                  <a:gd name="T74" fmla="*/ 85 w 138"/>
                  <a:gd name="T75" fmla="*/ 154 h 530"/>
                  <a:gd name="T76" fmla="*/ 97 w 138"/>
                  <a:gd name="T77" fmla="*/ 147 h 530"/>
                  <a:gd name="T78" fmla="*/ 99 w 138"/>
                  <a:gd name="T79" fmla="*/ 142 h 530"/>
                  <a:gd name="T80" fmla="*/ 96 w 138"/>
                  <a:gd name="T81" fmla="*/ 106 h 530"/>
                  <a:gd name="T82" fmla="*/ 101 w 138"/>
                  <a:gd name="T83" fmla="*/ 94 h 530"/>
                  <a:gd name="T84" fmla="*/ 106 w 138"/>
                  <a:gd name="T85" fmla="*/ 89 h 530"/>
                  <a:gd name="T86" fmla="*/ 115 w 138"/>
                  <a:gd name="T87" fmla="*/ 74 h 530"/>
                  <a:gd name="T88" fmla="*/ 114 w 138"/>
                  <a:gd name="T89" fmla="*/ 66 h 530"/>
                  <a:gd name="T90" fmla="*/ 115 w 138"/>
                  <a:gd name="T91" fmla="*/ 63 h 530"/>
                  <a:gd name="T92" fmla="*/ 122 w 138"/>
                  <a:gd name="T93" fmla="*/ 60 h 530"/>
                  <a:gd name="T94" fmla="*/ 127 w 138"/>
                  <a:gd name="T95" fmla="*/ 59 h 530"/>
                  <a:gd name="T96" fmla="*/ 129 w 138"/>
                  <a:gd name="T97" fmla="*/ 60 h 530"/>
                  <a:gd name="T98" fmla="*/ 120 w 138"/>
                  <a:gd name="T99" fmla="*/ 34 h 530"/>
                  <a:gd name="T100" fmla="*/ 110 w 138"/>
                  <a:gd name="T101" fmla="*/ 0 h 5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38" h="530">
                    <a:moveTo>
                      <a:pt x="58" y="530"/>
                    </a:moveTo>
                    <a:lnTo>
                      <a:pt x="58" y="528"/>
                    </a:lnTo>
                    <a:lnTo>
                      <a:pt x="60" y="523"/>
                    </a:lnTo>
                    <a:lnTo>
                      <a:pt x="62" y="517"/>
                    </a:lnTo>
                    <a:lnTo>
                      <a:pt x="64" y="517"/>
                    </a:lnTo>
                    <a:lnTo>
                      <a:pt x="64" y="516"/>
                    </a:lnTo>
                    <a:lnTo>
                      <a:pt x="67" y="514"/>
                    </a:lnTo>
                    <a:lnTo>
                      <a:pt x="67" y="513"/>
                    </a:lnTo>
                    <a:lnTo>
                      <a:pt x="68" y="509"/>
                    </a:lnTo>
                    <a:lnTo>
                      <a:pt x="68" y="503"/>
                    </a:lnTo>
                    <a:lnTo>
                      <a:pt x="65" y="483"/>
                    </a:lnTo>
                    <a:lnTo>
                      <a:pt x="67" y="472"/>
                    </a:lnTo>
                    <a:lnTo>
                      <a:pt x="64" y="464"/>
                    </a:lnTo>
                    <a:lnTo>
                      <a:pt x="64" y="444"/>
                    </a:lnTo>
                    <a:lnTo>
                      <a:pt x="60" y="425"/>
                    </a:lnTo>
                    <a:lnTo>
                      <a:pt x="60" y="423"/>
                    </a:lnTo>
                    <a:lnTo>
                      <a:pt x="67" y="420"/>
                    </a:lnTo>
                    <a:lnTo>
                      <a:pt x="73" y="423"/>
                    </a:lnTo>
                    <a:lnTo>
                      <a:pt x="92" y="409"/>
                    </a:lnTo>
                    <a:lnTo>
                      <a:pt x="100" y="418"/>
                    </a:lnTo>
                    <a:lnTo>
                      <a:pt x="101" y="416"/>
                    </a:lnTo>
                    <a:lnTo>
                      <a:pt x="106" y="415"/>
                    </a:lnTo>
                    <a:lnTo>
                      <a:pt x="111" y="411"/>
                    </a:lnTo>
                    <a:lnTo>
                      <a:pt x="114" y="408"/>
                    </a:lnTo>
                    <a:lnTo>
                      <a:pt x="121" y="408"/>
                    </a:lnTo>
                    <a:lnTo>
                      <a:pt x="125" y="405"/>
                    </a:lnTo>
                    <a:lnTo>
                      <a:pt x="125" y="398"/>
                    </a:lnTo>
                    <a:lnTo>
                      <a:pt x="117" y="390"/>
                    </a:lnTo>
                    <a:lnTo>
                      <a:pt x="115" y="387"/>
                    </a:lnTo>
                    <a:lnTo>
                      <a:pt x="110" y="384"/>
                    </a:lnTo>
                    <a:lnTo>
                      <a:pt x="106" y="381"/>
                    </a:lnTo>
                    <a:lnTo>
                      <a:pt x="100" y="379"/>
                    </a:lnTo>
                    <a:lnTo>
                      <a:pt x="94" y="374"/>
                    </a:lnTo>
                    <a:lnTo>
                      <a:pt x="86" y="370"/>
                    </a:lnTo>
                    <a:lnTo>
                      <a:pt x="85" y="370"/>
                    </a:lnTo>
                    <a:lnTo>
                      <a:pt x="80" y="366"/>
                    </a:lnTo>
                    <a:lnTo>
                      <a:pt x="80" y="365"/>
                    </a:lnTo>
                    <a:lnTo>
                      <a:pt x="79" y="355"/>
                    </a:lnTo>
                    <a:lnTo>
                      <a:pt x="75" y="342"/>
                    </a:lnTo>
                    <a:lnTo>
                      <a:pt x="72" y="337"/>
                    </a:lnTo>
                    <a:lnTo>
                      <a:pt x="64" y="333"/>
                    </a:lnTo>
                    <a:lnTo>
                      <a:pt x="61" y="333"/>
                    </a:lnTo>
                    <a:lnTo>
                      <a:pt x="60" y="331"/>
                    </a:lnTo>
                    <a:lnTo>
                      <a:pt x="55" y="331"/>
                    </a:lnTo>
                    <a:lnTo>
                      <a:pt x="36" y="317"/>
                    </a:lnTo>
                    <a:lnTo>
                      <a:pt x="34" y="312"/>
                    </a:lnTo>
                    <a:lnTo>
                      <a:pt x="34" y="306"/>
                    </a:lnTo>
                    <a:lnTo>
                      <a:pt x="33" y="303"/>
                    </a:lnTo>
                    <a:lnTo>
                      <a:pt x="33" y="302"/>
                    </a:lnTo>
                    <a:lnTo>
                      <a:pt x="32" y="300"/>
                    </a:lnTo>
                    <a:lnTo>
                      <a:pt x="27" y="299"/>
                    </a:lnTo>
                    <a:lnTo>
                      <a:pt x="26" y="299"/>
                    </a:lnTo>
                    <a:lnTo>
                      <a:pt x="26" y="298"/>
                    </a:lnTo>
                    <a:lnTo>
                      <a:pt x="17" y="285"/>
                    </a:lnTo>
                    <a:lnTo>
                      <a:pt x="10" y="278"/>
                    </a:lnTo>
                    <a:lnTo>
                      <a:pt x="12" y="277"/>
                    </a:lnTo>
                    <a:lnTo>
                      <a:pt x="6" y="259"/>
                    </a:lnTo>
                    <a:lnTo>
                      <a:pt x="6" y="249"/>
                    </a:lnTo>
                    <a:lnTo>
                      <a:pt x="0" y="231"/>
                    </a:lnTo>
                    <a:lnTo>
                      <a:pt x="2" y="224"/>
                    </a:lnTo>
                    <a:lnTo>
                      <a:pt x="6" y="222"/>
                    </a:lnTo>
                    <a:lnTo>
                      <a:pt x="8" y="221"/>
                    </a:lnTo>
                    <a:lnTo>
                      <a:pt x="12" y="221"/>
                    </a:lnTo>
                    <a:lnTo>
                      <a:pt x="16" y="218"/>
                    </a:lnTo>
                    <a:lnTo>
                      <a:pt x="20" y="217"/>
                    </a:lnTo>
                    <a:lnTo>
                      <a:pt x="22" y="211"/>
                    </a:lnTo>
                    <a:lnTo>
                      <a:pt x="22" y="205"/>
                    </a:lnTo>
                    <a:lnTo>
                      <a:pt x="27" y="192"/>
                    </a:lnTo>
                    <a:lnTo>
                      <a:pt x="33" y="186"/>
                    </a:lnTo>
                    <a:lnTo>
                      <a:pt x="46" y="185"/>
                    </a:lnTo>
                    <a:lnTo>
                      <a:pt x="55" y="182"/>
                    </a:lnTo>
                    <a:lnTo>
                      <a:pt x="64" y="178"/>
                    </a:lnTo>
                    <a:lnTo>
                      <a:pt x="75" y="175"/>
                    </a:lnTo>
                    <a:lnTo>
                      <a:pt x="75" y="165"/>
                    </a:lnTo>
                    <a:lnTo>
                      <a:pt x="79" y="159"/>
                    </a:lnTo>
                    <a:lnTo>
                      <a:pt x="85" y="154"/>
                    </a:lnTo>
                    <a:lnTo>
                      <a:pt x="97" y="148"/>
                    </a:lnTo>
                    <a:lnTo>
                      <a:pt x="97" y="147"/>
                    </a:lnTo>
                    <a:lnTo>
                      <a:pt x="99" y="145"/>
                    </a:lnTo>
                    <a:lnTo>
                      <a:pt x="99" y="142"/>
                    </a:lnTo>
                    <a:lnTo>
                      <a:pt x="96" y="113"/>
                    </a:lnTo>
                    <a:lnTo>
                      <a:pt x="96" y="106"/>
                    </a:lnTo>
                    <a:lnTo>
                      <a:pt x="97" y="105"/>
                    </a:lnTo>
                    <a:lnTo>
                      <a:pt x="101" y="94"/>
                    </a:lnTo>
                    <a:lnTo>
                      <a:pt x="101" y="92"/>
                    </a:lnTo>
                    <a:lnTo>
                      <a:pt x="106" y="89"/>
                    </a:lnTo>
                    <a:lnTo>
                      <a:pt x="110" y="88"/>
                    </a:lnTo>
                    <a:lnTo>
                      <a:pt x="115" y="74"/>
                    </a:lnTo>
                    <a:lnTo>
                      <a:pt x="113" y="66"/>
                    </a:lnTo>
                    <a:lnTo>
                      <a:pt x="114" y="66"/>
                    </a:lnTo>
                    <a:lnTo>
                      <a:pt x="114" y="63"/>
                    </a:lnTo>
                    <a:lnTo>
                      <a:pt x="115" y="63"/>
                    </a:lnTo>
                    <a:lnTo>
                      <a:pt x="115" y="62"/>
                    </a:lnTo>
                    <a:lnTo>
                      <a:pt x="122" y="60"/>
                    </a:lnTo>
                    <a:lnTo>
                      <a:pt x="125" y="59"/>
                    </a:lnTo>
                    <a:lnTo>
                      <a:pt x="127" y="59"/>
                    </a:lnTo>
                    <a:lnTo>
                      <a:pt x="128" y="60"/>
                    </a:lnTo>
                    <a:lnTo>
                      <a:pt x="129" y="60"/>
                    </a:lnTo>
                    <a:lnTo>
                      <a:pt x="138" y="52"/>
                    </a:lnTo>
                    <a:lnTo>
                      <a:pt x="120" y="34"/>
                    </a:lnTo>
                    <a:lnTo>
                      <a:pt x="118" y="24"/>
                    </a:lnTo>
                    <a:lnTo>
                      <a:pt x="11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10" name="Freeform 1946">
                <a:extLst>
                  <a:ext uri="{FF2B5EF4-FFF2-40B4-BE49-F238E27FC236}">
                    <a16:creationId xmlns:a16="http://schemas.microsoft.com/office/drawing/2014/main" id="{CA32E7A3-E9F0-8BE6-DB00-F93FEA3D36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5" y="2863"/>
                <a:ext cx="66" cy="68"/>
              </a:xfrm>
              <a:custGeom>
                <a:avLst/>
                <a:gdLst>
                  <a:gd name="T0" fmla="*/ 0 w 261"/>
                  <a:gd name="T1" fmla="*/ 0 h 273"/>
                  <a:gd name="T2" fmla="*/ 0 w 261"/>
                  <a:gd name="T3" fmla="*/ 1 h 273"/>
                  <a:gd name="T4" fmla="*/ 1 w 261"/>
                  <a:gd name="T5" fmla="*/ 1 h 273"/>
                  <a:gd name="T6" fmla="*/ 7 w 261"/>
                  <a:gd name="T7" fmla="*/ 4 h 273"/>
                  <a:gd name="T8" fmla="*/ 8 w 261"/>
                  <a:gd name="T9" fmla="*/ 5 h 273"/>
                  <a:gd name="T10" fmla="*/ 11 w 261"/>
                  <a:gd name="T11" fmla="*/ 4 h 273"/>
                  <a:gd name="T12" fmla="*/ 13 w 261"/>
                  <a:gd name="T13" fmla="*/ 2 h 273"/>
                  <a:gd name="T14" fmla="*/ 15 w 261"/>
                  <a:gd name="T15" fmla="*/ 2 h 273"/>
                  <a:gd name="T16" fmla="*/ 15 w 261"/>
                  <a:gd name="T17" fmla="*/ 25 h 273"/>
                  <a:gd name="T18" fmla="*/ 17 w 261"/>
                  <a:gd name="T19" fmla="*/ 30 h 273"/>
                  <a:gd name="T20" fmla="*/ 20 w 261"/>
                  <a:gd name="T21" fmla="*/ 35 h 273"/>
                  <a:gd name="T22" fmla="*/ 26 w 261"/>
                  <a:gd name="T23" fmla="*/ 36 h 273"/>
                  <a:gd name="T24" fmla="*/ 36 w 261"/>
                  <a:gd name="T25" fmla="*/ 47 h 273"/>
                  <a:gd name="T26" fmla="*/ 36 w 261"/>
                  <a:gd name="T27" fmla="*/ 49 h 273"/>
                  <a:gd name="T28" fmla="*/ 37 w 261"/>
                  <a:gd name="T29" fmla="*/ 50 h 273"/>
                  <a:gd name="T30" fmla="*/ 37 w 261"/>
                  <a:gd name="T31" fmla="*/ 52 h 273"/>
                  <a:gd name="T32" fmla="*/ 39 w 261"/>
                  <a:gd name="T33" fmla="*/ 54 h 273"/>
                  <a:gd name="T34" fmla="*/ 40 w 261"/>
                  <a:gd name="T35" fmla="*/ 56 h 273"/>
                  <a:gd name="T36" fmla="*/ 60 w 261"/>
                  <a:gd name="T37" fmla="*/ 67 h 273"/>
                  <a:gd name="T38" fmla="*/ 80 w 261"/>
                  <a:gd name="T39" fmla="*/ 72 h 273"/>
                  <a:gd name="T40" fmla="*/ 84 w 261"/>
                  <a:gd name="T41" fmla="*/ 74 h 273"/>
                  <a:gd name="T42" fmla="*/ 85 w 261"/>
                  <a:gd name="T43" fmla="*/ 76 h 273"/>
                  <a:gd name="T44" fmla="*/ 95 w 261"/>
                  <a:gd name="T45" fmla="*/ 83 h 273"/>
                  <a:gd name="T46" fmla="*/ 100 w 261"/>
                  <a:gd name="T47" fmla="*/ 90 h 273"/>
                  <a:gd name="T48" fmla="*/ 107 w 261"/>
                  <a:gd name="T49" fmla="*/ 102 h 273"/>
                  <a:gd name="T50" fmla="*/ 112 w 261"/>
                  <a:gd name="T51" fmla="*/ 117 h 273"/>
                  <a:gd name="T52" fmla="*/ 110 w 261"/>
                  <a:gd name="T53" fmla="*/ 119 h 273"/>
                  <a:gd name="T54" fmla="*/ 110 w 261"/>
                  <a:gd name="T55" fmla="*/ 129 h 273"/>
                  <a:gd name="T56" fmla="*/ 107 w 261"/>
                  <a:gd name="T57" fmla="*/ 136 h 273"/>
                  <a:gd name="T58" fmla="*/ 107 w 261"/>
                  <a:gd name="T59" fmla="*/ 139 h 273"/>
                  <a:gd name="T60" fmla="*/ 109 w 261"/>
                  <a:gd name="T61" fmla="*/ 143 h 273"/>
                  <a:gd name="T62" fmla="*/ 117 w 261"/>
                  <a:gd name="T63" fmla="*/ 158 h 273"/>
                  <a:gd name="T64" fmla="*/ 130 w 261"/>
                  <a:gd name="T65" fmla="*/ 170 h 273"/>
                  <a:gd name="T66" fmla="*/ 151 w 261"/>
                  <a:gd name="T67" fmla="*/ 181 h 273"/>
                  <a:gd name="T68" fmla="*/ 152 w 261"/>
                  <a:gd name="T69" fmla="*/ 181 h 273"/>
                  <a:gd name="T70" fmla="*/ 155 w 261"/>
                  <a:gd name="T71" fmla="*/ 184 h 273"/>
                  <a:gd name="T72" fmla="*/ 170 w 261"/>
                  <a:gd name="T73" fmla="*/ 187 h 273"/>
                  <a:gd name="T74" fmla="*/ 191 w 261"/>
                  <a:gd name="T75" fmla="*/ 188 h 273"/>
                  <a:gd name="T76" fmla="*/ 200 w 261"/>
                  <a:gd name="T77" fmla="*/ 187 h 273"/>
                  <a:gd name="T78" fmla="*/ 201 w 261"/>
                  <a:gd name="T79" fmla="*/ 187 h 273"/>
                  <a:gd name="T80" fmla="*/ 202 w 261"/>
                  <a:gd name="T81" fmla="*/ 188 h 273"/>
                  <a:gd name="T82" fmla="*/ 204 w 261"/>
                  <a:gd name="T83" fmla="*/ 188 h 273"/>
                  <a:gd name="T84" fmla="*/ 214 w 261"/>
                  <a:gd name="T85" fmla="*/ 203 h 273"/>
                  <a:gd name="T86" fmla="*/ 214 w 261"/>
                  <a:gd name="T87" fmla="*/ 212 h 273"/>
                  <a:gd name="T88" fmla="*/ 212 w 261"/>
                  <a:gd name="T89" fmla="*/ 216 h 273"/>
                  <a:gd name="T90" fmla="*/ 211 w 261"/>
                  <a:gd name="T91" fmla="*/ 219 h 273"/>
                  <a:gd name="T92" fmla="*/ 211 w 261"/>
                  <a:gd name="T93" fmla="*/ 222 h 273"/>
                  <a:gd name="T94" fmla="*/ 214 w 261"/>
                  <a:gd name="T95" fmla="*/ 225 h 273"/>
                  <a:gd name="T96" fmla="*/ 214 w 261"/>
                  <a:gd name="T97" fmla="*/ 226 h 273"/>
                  <a:gd name="T98" fmla="*/ 215 w 261"/>
                  <a:gd name="T99" fmla="*/ 230 h 273"/>
                  <a:gd name="T100" fmla="*/ 229 w 261"/>
                  <a:gd name="T101" fmla="*/ 251 h 273"/>
                  <a:gd name="T102" fmla="*/ 233 w 261"/>
                  <a:gd name="T103" fmla="*/ 251 h 273"/>
                  <a:gd name="T104" fmla="*/ 243 w 261"/>
                  <a:gd name="T105" fmla="*/ 254 h 273"/>
                  <a:gd name="T106" fmla="*/ 251 w 261"/>
                  <a:gd name="T107" fmla="*/ 259 h 273"/>
                  <a:gd name="T108" fmla="*/ 260 w 261"/>
                  <a:gd name="T109" fmla="*/ 271 h 273"/>
                  <a:gd name="T110" fmla="*/ 261 w 261"/>
                  <a:gd name="T111" fmla="*/ 272 h 273"/>
                  <a:gd name="T112" fmla="*/ 261 w 261"/>
                  <a:gd name="T113" fmla="*/ 273 h 2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61" h="273">
                    <a:moveTo>
                      <a:pt x="0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7" y="4"/>
                    </a:lnTo>
                    <a:lnTo>
                      <a:pt x="8" y="5"/>
                    </a:lnTo>
                    <a:lnTo>
                      <a:pt x="11" y="4"/>
                    </a:lnTo>
                    <a:lnTo>
                      <a:pt x="13" y="2"/>
                    </a:lnTo>
                    <a:lnTo>
                      <a:pt x="15" y="2"/>
                    </a:lnTo>
                    <a:lnTo>
                      <a:pt x="15" y="25"/>
                    </a:lnTo>
                    <a:lnTo>
                      <a:pt x="17" y="30"/>
                    </a:lnTo>
                    <a:lnTo>
                      <a:pt x="20" y="35"/>
                    </a:lnTo>
                    <a:lnTo>
                      <a:pt x="26" y="36"/>
                    </a:lnTo>
                    <a:lnTo>
                      <a:pt x="36" y="47"/>
                    </a:lnTo>
                    <a:lnTo>
                      <a:pt x="36" y="49"/>
                    </a:lnTo>
                    <a:lnTo>
                      <a:pt x="37" y="50"/>
                    </a:lnTo>
                    <a:lnTo>
                      <a:pt x="37" y="52"/>
                    </a:lnTo>
                    <a:lnTo>
                      <a:pt x="39" y="54"/>
                    </a:lnTo>
                    <a:lnTo>
                      <a:pt x="40" y="56"/>
                    </a:lnTo>
                    <a:lnTo>
                      <a:pt x="60" y="67"/>
                    </a:lnTo>
                    <a:lnTo>
                      <a:pt x="80" y="72"/>
                    </a:lnTo>
                    <a:lnTo>
                      <a:pt x="84" y="74"/>
                    </a:lnTo>
                    <a:lnTo>
                      <a:pt x="85" y="76"/>
                    </a:lnTo>
                    <a:lnTo>
                      <a:pt x="95" y="83"/>
                    </a:lnTo>
                    <a:lnTo>
                      <a:pt x="100" y="90"/>
                    </a:lnTo>
                    <a:lnTo>
                      <a:pt x="107" y="102"/>
                    </a:lnTo>
                    <a:lnTo>
                      <a:pt x="112" y="117"/>
                    </a:lnTo>
                    <a:lnTo>
                      <a:pt x="110" y="119"/>
                    </a:lnTo>
                    <a:lnTo>
                      <a:pt x="110" y="129"/>
                    </a:lnTo>
                    <a:lnTo>
                      <a:pt x="107" y="136"/>
                    </a:lnTo>
                    <a:lnTo>
                      <a:pt x="107" y="139"/>
                    </a:lnTo>
                    <a:lnTo>
                      <a:pt x="109" y="143"/>
                    </a:lnTo>
                    <a:lnTo>
                      <a:pt x="117" y="158"/>
                    </a:lnTo>
                    <a:lnTo>
                      <a:pt x="130" y="170"/>
                    </a:lnTo>
                    <a:lnTo>
                      <a:pt x="151" y="181"/>
                    </a:lnTo>
                    <a:lnTo>
                      <a:pt x="152" y="181"/>
                    </a:lnTo>
                    <a:lnTo>
                      <a:pt x="155" y="184"/>
                    </a:lnTo>
                    <a:lnTo>
                      <a:pt x="170" y="187"/>
                    </a:lnTo>
                    <a:lnTo>
                      <a:pt x="191" y="188"/>
                    </a:lnTo>
                    <a:lnTo>
                      <a:pt x="200" y="187"/>
                    </a:lnTo>
                    <a:lnTo>
                      <a:pt x="201" y="187"/>
                    </a:lnTo>
                    <a:lnTo>
                      <a:pt x="202" y="188"/>
                    </a:lnTo>
                    <a:lnTo>
                      <a:pt x="204" y="188"/>
                    </a:lnTo>
                    <a:lnTo>
                      <a:pt x="214" y="203"/>
                    </a:lnTo>
                    <a:lnTo>
                      <a:pt x="214" y="212"/>
                    </a:lnTo>
                    <a:lnTo>
                      <a:pt x="212" y="216"/>
                    </a:lnTo>
                    <a:lnTo>
                      <a:pt x="211" y="219"/>
                    </a:lnTo>
                    <a:lnTo>
                      <a:pt x="211" y="222"/>
                    </a:lnTo>
                    <a:lnTo>
                      <a:pt x="214" y="225"/>
                    </a:lnTo>
                    <a:lnTo>
                      <a:pt x="214" y="226"/>
                    </a:lnTo>
                    <a:lnTo>
                      <a:pt x="215" y="230"/>
                    </a:lnTo>
                    <a:lnTo>
                      <a:pt x="229" y="251"/>
                    </a:lnTo>
                    <a:lnTo>
                      <a:pt x="233" y="251"/>
                    </a:lnTo>
                    <a:lnTo>
                      <a:pt x="243" y="254"/>
                    </a:lnTo>
                    <a:lnTo>
                      <a:pt x="251" y="259"/>
                    </a:lnTo>
                    <a:lnTo>
                      <a:pt x="260" y="271"/>
                    </a:lnTo>
                    <a:lnTo>
                      <a:pt x="261" y="272"/>
                    </a:lnTo>
                    <a:lnTo>
                      <a:pt x="261" y="27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11" name="Freeform 1947">
                <a:extLst>
                  <a:ext uri="{FF2B5EF4-FFF2-40B4-BE49-F238E27FC236}">
                    <a16:creationId xmlns:a16="http://schemas.microsoft.com/office/drawing/2014/main" id="{11C96F52-4A00-CF0F-5422-F5E74C349A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2" y="2863"/>
                <a:ext cx="13" cy="8"/>
              </a:xfrm>
              <a:custGeom>
                <a:avLst/>
                <a:gdLst>
                  <a:gd name="T0" fmla="*/ 53 w 53"/>
                  <a:gd name="T1" fmla="*/ 0 h 33"/>
                  <a:gd name="T2" fmla="*/ 50 w 53"/>
                  <a:gd name="T3" fmla="*/ 0 h 33"/>
                  <a:gd name="T4" fmla="*/ 45 w 53"/>
                  <a:gd name="T5" fmla="*/ 1 h 33"/>
                  <a:gd name="T6" fmla="*/ 43 w 53"/>
                  <a:gd name="T7" fmla="*/ 2 h 33"/>
                  <a:gd name="T8" fmla="*/ 30 w 53"/>
                  <a:gd name="T9" fmla="*/ 8 h 33"/>
                  <a:gd name="T10" fmla="*/ 29 w 53"/>
                  <a:gd name="T11" fmla="*/ 8 h 33"/>
                  <a:gd name="T12" fmla="*/ 29 w 53"/>
                  <a:gd name="T13" fmla="*/ 11 h 33"/>
                  <a:gd name="T14" fmla="*/ 18 w 53"/>
                  <a:gd name="T15" fmla="*/ 26 h 33"/>
                  <a:gd name="T16" fmla="*/ 14 w 53"/>
                  <a:gd name="T17" fmla="*/ 30 h 33"/>
                  <a:gd name="T18" fmla="*/ 8 w 53"/>
                  <a:gd name="T19" fmla="*/ 33 h 33"/>
                  <a:gd name="T20" fmla="*/ 0 w 53"/>
                  <a:gd name="T21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3" h="33">
                    <a:moveTo>
                      <a:pt x="53" y="0"/>
                    </a:moveTo>
                    <a:lnTo>
                      <a:pt x="50" y="0"/>
                    </a:lnTo>
                    <a:lnTo>
                      <a:pt x="45" y="1"/>
                    </a:lnTo>
                    <a:lnTo>
                      <a:pt x="43" y="2"/>
                    </a:lnTo>
                    <a:lnTo>
                      <a:pt x="30" y="8"/>
                    </a:lnTo>
                    <a:lnTo>
                      <a:pt x="29" y="8"/>
                    </a:lnTo>
                    <a:lnTo>
                      <a:pt x="29" y="11"/>
                    </a:lnTo>
                    <a:lnTo>
                      <a:pt x="18" y="26"/>
                    </a:lnTo>
                    <a:lnTo>
                      <a:pt x="14" y="30"/>
                    </a:lnTo>
                    <a:lnTo>
                      <a:pt x="8" y="33"/>
                    </a:lnTo>
                    <a:lnTo>
                      <a:pt x="0" y="3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12" name="Freeform 1948">
                <a:extLst>
                  <a:ext uri="{FF2B5EF4-FFF2-40B4-BE49-F238E27FC236}">
                    <a16:creationId xmlns:a16="http://schemas.microsoft.com/office/drawing/2014/main" id="{0441D0B7-C758-B635-21AA-BA9F46F8CD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49" y="2957"/>
                <a:ext cx="0" cy="9"/>
              </a:xfrm>
              <a:custGeom>
                <a:avLst/>
                <a:gdLst>
                  <a:gd name="T0" fmla="*/ 3 w 3"/>
                  <a:gd name="T1" fmla="*/ 0 h 34"/>
                  <a:gd name="T2" fmla="*/ 2 w 3"/>
                  <a:gd name="T3" fmla="*/ 22 h 34"/>
                  <a:gd name="T4" fmla="*/ 0 w 3"/>
                  <a:gd name="T5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4">
                    <a:moveTo>
                      <a:pt x="3" y="0"/>
                    </a:moveTo>
                    <a:lnTo>
                      <a:pt x="2" y="22"/>
                    </a:lnTo>
                    <a:lnTo>
                      <a:pt x="0" y="3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13" name="Freeform 1949">
                <a:extLst>
                  <a:ext uri="{FF2B5EF4-FFF2-40B4-BE49-F238E27FC236}">
                    <a16:creationId xmlns:a16="http://schemas.microsoft.com/office/drawing/2014/main" id="{0D9FD213-4EBD-9E0E-29FE-04BD206D8E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49" y="2931"/>
                <a:ext cx="12" cy="26"/>
              </a:xfrm>
              <a:custGeom>
                <a:avLst/>
                <a:gdLst>
                  <a:gd name="T0" fmla="*/ 45 w 48"/>
                  <a:gd name="T1" fmla="*/ 0 h 104"/>
                  <a:gd name="T2" fmla="*/ 46 w 48"/>
                  <a:gd name="T3" fmla="*/ 2 h 104"/>
                  <a:gd name="T4" fmla="*/ 48 w 48"/>
                  <a:gd name="T5" fmla="*/ 5 h 104"/>
                  <a:gd name="T6" fmla="*/ 48 w 48"/>
                  <a:gd name="T7" fmla="*/ 30 h 104"/>
                  <a:gd name="T8" fmla="*/ 46 w 48"/>
                  <a:gd name="T9" fmla="*/ 34 h 104"/>
                  <a:gd name="T10" fmla="*/ 46 w 48"/>
                  <a:gd name="T11" fmla="*/ 38 h 104"/>
                  <a:gd name="T12" fmla="*/ 45 w 48"/>
                  <a:gd name="T13" fmla="*/ 38 h 104"/>
                  <a:gd name="T14" fmla="*/ 42 w 48"/>
                  <a:gd name="T15" fmla="*/ 41 h 104"/>
                  <a:gd name="T16" fmla="*/ 41 w 48"/>
                  <a:gd name="T17" fmla="*/ 45 h 104"/>
                  <a:gd name="T18" fmla="*/ 39 w 48"/>
                  <a:gd name="T19" fmla="*/ 47 h 104"/>
                  <a:gd name="T20" fmla="*/ 35 w 48"/>
                  <a:gd name="T21" fmla="*/ 74 h 104"/>
                  <a:gd name="T22" fmla="*/ 34 w 48"/>
                  <a:gd name="T23" fmla="*/ 76 h 104"/>
                  <a:gd name="T24" fmla="*/ 3 w 48"/>
                  <a:gd name="T25" fmla="*/ 98 h 104"/>
                  <a:gd name="T26" fmla="*/ 0 w 48"/>
                  <a:gd name="T27" fmla="*/ 102 h 104"/>
                  <a:gd name="T28" fmla="*/ 0 w 48"/>
                  <a:gd name="T29" fmla="*/ 104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8" h="104">
                    <a:moveTo>
                      <a:pt x="45" y="0"/>
                    </a:moveTo>
                    <a:lnTo>
                      <a:pt x="46" y="2"/>
                    </a:lnTo>
                    <a:lnTo>
                      <a:pt x="48" y="5"/>
                    </a:lnTo>
                    <a:lnTo>
                      <a:pt x="48" y="30"/>
                    </a:lnTo>
                    <a:lnTo>
                      <a:pt x="46" y="34"/>
                    </a:lnTo>
                    <a:lnTo>
                      <a:pt x="46" y="38"/>
                    </a:lnTo>
                    <a:lnTo>
                      <a:pt x="45" y="38"/>
                    </a:lnTo>
                    <a:lnTo>
                      <a:pt x="42" y="41"/>
                    </a:lnTo>
                    <a:lnTo>
                      <a:pt x="41" y="45"/>
                    </a:lnTo>
                    <a:lnTo>
                      <a:pt x="39" y="47"/>
                    </a:lnTo>
                    <a:lnTo>
                      <a:pt x="35" y="74"/>
                    </a:lnTo>
                    <a:lnTo>
                      <a:pt x="34" y="76"/>
                    </a:lnTo>
                    <a:lnTo>
                      <a:pt x="3" y="98"/>
                    </a:lnTo>
                    <a:lnTo>
                      <a:pt x="0" y="102"/>
                    </a:lnTo>
                    <a:lnTo>
                      <a:pt x="0" y="10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14" name="Line 1950">
                <a:extLst>
                  <a:ext uri="{FF2B5EF4-FFF2-40B4-BE49-F238E27FC236}">
                    <a16:creationId xmlns:a16="http://schemas.microsoft.com/office/drawing/2014/main" id="{FD796E46-B01B-169B-48BA-B73BC13ADE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5349" y="2957"/>
                <a:ext cx="0" cy="9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15" name="Freeform 1951">
                <a:extLst>
                  <a:ext uri="{FF2B5EF4-FFF2-40B4-BE49-F238E27FC236}">
                    <a16:creationId xmlns:a16="http://schemas.microsoft.com/office/drawing/2014/main" id="{FDD8FEEA-359C-9794-4F06-E542A6C53B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00" y="3009"/>
                <a:ext cx="31" cy="41"/>
              </a:xfrm>
              <a:custGeom>
                <a:avLst/>
                <a:gdLst>
                  <a:gd name="T0" fmla="*/ 124 w 124"/>
                  <a:gd name="T1" fmla="*/ 0 h 166"/>
                  <a:gd name="T2" fmla="*/ 121 w 124"/>
                  <a:gd name="T3" fmla="*/ 1 h 166"/>
                  <a:gd name="T4" fmla="*/ 119 w 124"/>
                  <a:gd name="T5" fmla="*/ 4 h 166"/>
                  <a:gd name="T6" fmla="*/ 117 w 124"/>
                  <a:gd name="T7" fmla="*/ 4 h 166"/>
                  <a:gd name="T8" fmla="*/ 113 w 124"/>
                  <a:gd name="T9" fmla="*/ 12 h 166"/>
                  <a:gd name="T10" fmla="*/ 112 w 124"/>
                  <a:gd name="T11" fmla="*/ 12 h 166"/>
                  <a:gd name="T12" fmla="*/ 109 w 124"/>
                  <a:gd name="T13" fmla="*/ 15 h 166"/>
                  <a:gd name="T14" fmla="*/ 107 w 124"/>
                  <a:gd name="T15" fmla="*/ 15 h 166"/>
                  <a:gd name="T16" fmla="*/ 105 w 124"/>
                  <a:gd name="T17" fmla="*/ 16 h 166"/>
                  <a:gd name="T18" fmla="*/ 100 w 124"/>
                  <a:gd name="T19" fmla="*/ 20 h 166"/>
                  <a:gd name="T20" fmla="*/ 100 w 124"/>
                  <a:gd name="T21" fmla="*/ 22 h 166"/>
                  <a:gd name="T22" fmla="*/ 95 w 124"/>
                  <a:gd name="T23" fmla="*/ 27 h 166"/>
                  <a:gd name="T24" fmla="*/ 93 w 124"/>
                  <a:gd name="T25" fmla="*/ 27 h 166"/>
                  <a:gd name="T26" fmla="*/ 75 w 124"/>
                  <a:gd name="T27" fmla="*/ 30 h 166"/>
                  <a:gd name="T28" fmla="*/ 68 w 124"/>
                  <a:gd name="T29" fmla="*/ 29 h 166"/>
                  <a:gd name="T30" fmla="*/ 64 w 124"/>
                  <a:gd name="T31" fmla="*/ 29 h 166"/>
                  <a:gd name="T32" fmla="*/ 64 w 124"/>
                  <a:gd name="T33" fmla="*/ 30 h 166"/>
                  <a:gd name="T34" fmla="*/ 43 w 124"/>
                  <a:gd name="T35" fmla="*/ 54 h 166"/>
                  <a:gd name="T36" fmla="*/ 40 w 124"/>
                  <a:gd name="T37" fmla="*/ 55 h 166"/>
                  <a:gd name="T38" fmla="*/ 35 w 124"/>
                  <a:gd name="T39" fmla="*/ 55 h 166"/>
                  <a:gd name="T40" fmla="*/ 28 w 124"/>
                  <a:gd name="T41" fmla="*/ 62 h 166"/>
                  <a:gd name="T42" fmla="*/ 23 w 124"/>
                  <a:gd name="T43" fmla="*/ 69 h 166"/>
                  <a:gd name="T44" fmla="*/ 21 w 124"/>
                  <a:gd name="T45" fmla="*/ 79 h 166"/>
                  <a:gd name="T46" fmla="*/ 12 w 124"/>
                  <a:gd name="T47" fmla="*/ 84 h 166"/>
                  <a:gd name="T48" fmla="*/ 12 w 124"/>
                  <a:gd name="T49" fmla="*/ 86 h 166"/>
                  <a:gd name="T50" fmla="*/ 11 w 124"/>
                  <a:gd name="T51" fmla="*/ 86 h 166"/>
                  <a:gd name="T52" fmla="*/ 11 w 124"/>
                  <a:gd name="T53" fmla="*/ 89 h 166"/>
                  <a:gd name="T54" fmla="*/ 9 w 124"/>
                  <a:gd name="T55" fmla="*/ 92 h 166"/>
                  <a:gd name="T56" fmla="*/ 9 w 124"/>
                  <a:gd name="T57" fmla="*/ 121 h 166"/>
                  <a:gd name="T58" fmla="*/ 5 w 124"/>
                  <a:gd name="T59" fmla="*/ 125 h 166"/>
                  <a:gd name="T60" fmla="*/ 1 w 124"/>
                  <a:gd name="T61" fmla="*/ 132 h 166"/>
                  <a:gd name="T62" fmla="*/ 0 w 124"/>
                  <a:gd name="T63" fmla="*/ 134 h 166"/>
                  <a:gd name="T64" fmla="*/ 0 w 124"/>
                  <a:gd name="T65" fmla="*/ 135 h 166"/>
                  <a:gd name="T66" fmla="*/ 8 w 124"/>
                  <a:gd name="T67" fmla="*/ 166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24" h="166">
                    <a:moveTo>
                      <a:pt x="124" y="0"/>
                    </a:moveTo>
                    <a:lnTo>
                      <a:pt x="121" y="1"/>
                    </a:lnTo>
                    <a:lnTo>
                      <a:pt x="119" y="4"/>
                    </a:lnTo>
                    <a:lnTo>
                      <a:pt x="117" y="4"/>
                    </a:lnTo>
                    <a:lnTo>
                      <a:pt x="113" y="12"/>
                    </a:lnTo>
                    <a:lnTo>
                      <a:pt x="112" y="12"/>
                    </a:lnTo>
                    <a:lnTo>
                      <a:pt x="109" y="15"/>
                    </a:lnTo>
                    <a:lnTo>
                      <a:pt x="107" y="15"/>
                    </a:lnTo>
                    <a:lnTo>
                      <a:pt x="105" y="16"/>
                    </a:lnTo>
                    <a:lnTo>
                      <a:pt x="100" y="20"/>
                    </a:lnTo>
                    <a:lnTo>
                      <a:pt x="100" y="22"/>
                    </a:lnTo>
                    <a:lnTo>
                      <a:pt x="95" y="27"/>
                    </a:lnTo>
                    <a:lnTo>
                      <a:pt x="93" y="27"/>
                    </a:lnTo>
                    <a:lnTo>
                      <a:pt x="75" y="30"/>
                    </a:lnTo>
                    <a:lnTo>
                      <a:pt x="68" y="29"/>
                    </a:lnTo>
                    <a:lnTo>
                      <a:pt x="64" y="29"/>
                    </a:lnTo>
                    <a:lnTo>
                      <a:pt x="64" y="30"/>
                    </a:lnTo>
                    <a:lnTo>
                      <a:pt x="43" y="54"/>
                    </a:lnTo>
                    <a:lnTo>
                      <a:pt x="40" y="55"/>
                    </a:lnTo>
                    <a:lnTo>
                      <a:pt x="35" y="55"/>
                    </a:lnTo>
                    <a:lnTo>
                      <a:pt x="28" y="62"/>
                    </a:lnTo>
                    <a:lnTo>
                      <a:pt x="23" y="69"/>
                    </a:lnTo>
                    <a:lnTo>
                      <a:pt x="21" y="79"/>
                    </a:lnTo>
                    <a:lnTo>
                      <a:pt x="12" y="84"/>
                    </a:lnTo>
                    <a:lnTo>
                      <a:pt x="12" y="86"/>
                    </a:lnTo>
                    <a:lnTo>
                      <a:pt x="11" y="86"/>
                    </a:lnTo>
                    <a:lnTo>
                      <a:pt x="11" y="89"/>
                    </a:lnTo>
                    <a:lnTo>
                      <a:pt x="9" y="92"/>
                    </a:lnTo>
                    <a:lnTo>
                      <a:pt x="9" y="121"/>
                    </a:lnTo>
                    <a:lnTo>
                      <a:pt x="5" y="125"/>
                    </a:lnTo>
                    <a:lnTo>
                      <a:pt x="1" y="132"/>
                    </a:lnTo>
                    <a:lnTo>
                      <a:pt x="0" y="134"/>
                    </a:lnTo>
                    <a:lnTo>
                      <a:pt x="0" y="135"/>
                    </a:lnTo>
                    <a:lnTo>
                      <a:pt x="8" y="16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16" name="Freeform 1952">
                <a:extLst>
                  <a:ext uri="{FF2B5EF4-FFF2-40B4-BE49-F238E27FC236}">
                    <a16:creationId xmlns:a16="http://schemas.microsoft.com/office/drawing/2014/main" id="{6D309A8F-E6D6-37E9-F82F-01E30EB18B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31" y="3009"/>
                <a:ext cx="180" cy="102"/>
              </a:xfrm>
              <a:custGeom>
                <a:avLst/>
                <a:gdLst>
                  <a:gd name="T0" fmla="*/ 718 w 718"/>
                  <a:gd name="T1" fmla="*/ 408 h 410"/>
                  <a:gd name="T2" fmla="*/ 715 w 718"/>
                  <a:gd name="T3" fmla="*/ 410 h 410"/>
                  <a:gd name="T4" fmla="*/ 712 w 718"/>
                  <a:gd name="T5" fmla="*/ 408 h 410"/>
                  <a:gd name="T6" fmla="*/ 664 w 718"/>
                  <a:gd name="T7" fmla="*/ 391 h 410"/>
                  <a:gd name="T8" fmla="*/ 644 w 718"/>
                  <a:gd name="T9" fmla="*/ 405 h 410"/>
                  <a:gd name="T10" fmla="*/ 633 w 718"/>
                  <a:gd name="T11" fmla="*/ 406 h 410"/>
                  <a:gd name="T12" fmla="*/ 626 w 718"/>
                  <a:gd name="T13" fmla="*/ 398 h 410"/>
                  <a:gd name="T14" fmla="*/ 620 w 718"/>
                  <a:gd name="T15" fmla="*/ 385 h 410"/>
                  <a:gd name="T16" fmla="*/ 612 w 718"/>
                  <a:gd name="T17" fmla="*/ 367 h 410"/>
                  <a:gd name="T18" fmla="*/ 609 w 718"/>
                  <a:gd name="T19" fmla="*/ 360 h 410"/>
                  <a:gd name="T20" fmla="*/ 608 w 718"/>
                  <a:gd name="T21" fmla="*/ 357 h 410"/>
                  <a:gd name="T22" fmla="*/ 602 w 718"/>
                  <a:gd name="T23" fmla="*/ 355 h 410"/>
                  <a:gd name="T24" fmla="*/ 573 w 718"/>
                  <a:gd name="T25" fmla="*/ 361 h 410"/>
                  <a:gd name="T26" fmla="*/ 554 w 718"/>
                  <a:gd name="T27" fmla="*/ 360 h 410"/>
                  <a:gd name="T28" fmla="*/ 534 w 718"/>
                  <a:gd name="T29" fmla="*/ 362 h 410"/>
                  <a:gd name="T30" fmla="*/ 521 w 718"/>
                  <a:gd name="T31" fmla="*/ 362 h 410"/>
                  <a:gd name="T32" fmla="*/ 503 w 718"/>
                  <a:gd name="T33" fmla="*/ 357 h 410"/>
                  <a:gd name="T34" fmla="*/ 483 w 718"/>
                  <a:gd name="T35" fmla="*/ 338 h 410"/>
                  <a:gd name="T36" fmla="*/ 469 w 718"/>
                  <a:gd name="T37" fmla="*/ 317 h 410"/>
                  <a:gd name="T38" fmla="*/ 457 w 718"/>
                  <a:gd name="T39" fmla="*/ 321 h 410"/>
                  <a:gd name="T40" fmla="*/ 444 w 718"/>
                  <a:gd name="T41" fmla="*/ 322 h 410"/>
                  <a:gd name="T42" fmla="*/ 412 w 718"/>
                  <a:gd name="T43" fmla="*/ 291 h 410"/>
                  <a:gd name="T44" fmla="*/ 409 w 718"/>
                  <a:gd name="T45" fmla="*/ 290 h 410"/>
                  <a:gd name="T46" fmla="*/ 397 w 718"/>
                  <a:gd name="T47" fmla="*/ 268 h 410"/>
                  <a:gd name="T48" fmla="*/ 380 w 718"/>
                  <a:gd name="T49" fmla="*/ 266 h 410"/>
                  <a:gd name="T50" fmla="*/ 364 w 718"/>
                  <a:gd name="T51" fmla="*/ 259 h 410"/>
                  <a:gd name="T52" fmla="*/ 346 w 718"/>
                  <a:gd name="T53" fmla="*/ 271 h 410"/>
                  <a:gd name="T54" fmla="*/ 341 w 718"/>
                  <a:gd name="T55" fmla="*/ 269 h 410"/>
                  <a:gd name="T56" fmla="*/ 281 w 718"/>
                  <a:gd name="T57" fmla="*/ 237 h 410"/>
                  <a:gd name="T58" fmla="*/ 271 w 718"/>
                  <a:gd name="T59" fmla="*/ 228 h 410"/>
                  <a:gd name="T60" fmla="*/ 254 w 718"/>
                  <a:gd name="T61" fmla="*/ 219 h 410"/>
                  <a:gd name="T62" fmla="*/ 247 w 718"/>
                  <a:gd name="T63" fmla="*/ 217 h 410"/>
                  <a:gd name="T64" fmla="*/ 223 w 718"/>
                  <a:gd name="T65" fmla="*/ 227 h 410"/>
                  <a:gd name="T66" fmla="*/ 215 w 718"/>
                  <a:gd name="T67" fmla="*/ 231 h 410"/>
                  <a:gd name="T68" fmla="*/ 211 w 718"/>
                  <a:gd name="T69" fmla="*/ 233 h 410"/>
                  <a:gd name="T70" fmla="*/ 193 w 718"/>
                  <a:gd name="T71" fmla="*/ 224 h 410"/>
                  <a:gd name="T72" fmla="*/ 184 w 718"/>
                  <a:gd name="T73" fmla="*/ 219 h 410"/>
                  <a:gd name="T74" fmla="*/ 177 w 718"/>
                  <a:gd name="T75" fmla="*/ 223 h 410"/>
                  <a:gd name="T76" fmla="*/ 166 w 718"/>
                  <a:gd name="T77" fmla="*/ 216 h 410"/>
                  <a:gd name="T78" fmla="*/ 162 w 718"/>
                  <a:gd name="T79" fmla="*/ 210 h 410"/>
                  <a:gd name="T80" fmla="*/ 154 w 718"/>
                  <a:gd name="T81" fmla="*/ 194 h 410"/>
                  <a:gd name="T82" fmla="*/ 151 w 718"/>
                  <a:gd name="T83" fmla="*/ 188 h 410"/>
                  <a:gd name="T84" fmla="*/ 148 w 718"/>
                  <a:gd name="T85" fmla="*/ 156 h 410"/>
                  <a:gd name="T86" fmla="*/ 143 w 718"/>
                  <a:gd name="T87" fmla="*/ 136 h 410"/>
                  <a:gd name="T88" fmla="*/ 127 w 718"/>
                  <a:gd name="T89" fmla="*/ 127 h 410"/>
                  <a:gd name="T90" fmla="*/ 115 w 718"/>
                  <a:gd name="T91" fmla="*/ 127 h 410"/>
                  <a:gd name="T92" fmla="*/ 95 w 718"/>
                  <a:gd name="T93" fmla="*/ 107 h 410"/>
                  <a:gd name="T94" fmla="*/ 99 w 718"/>
                  <a:gd name="T95" fmla="*/ 86 h 410"/>
                  <a:gd name="T96" fmla="*/ 77 w 718"/>
                  <a:gd name="T97" fmla="*/ 67 h 410"/>
                  <a:gd name="T98" fmla="*/ 46 w 718"/>
                  <a:gd name="T99" fmla="*/ 33 h 410"/>
                  <a:gd name="T100" fmla="*/ 36 w 718"/>
                  <a:gd name="T101" fmla="*/ 12 h 410"/>
                  <a:gd name="T102" fmla="*/ 4 w 718"/>
                  <a:gd name="T103" fmla="*/ 1 h 4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718" h="410">
                    <a:moveTo>
                      <a:pt x="718" y="406"/>
                    </a:moveTo>
                    <a:lnTo>
                      <a:pt x="718" y="408"/>
                    </a:lnTo>
                    <a:lnTo>
                      <a:pt x="717" y="408"/>
                    </a:lnTo>
                    <a:lnTo>
                      <a:pt x="715" y="410"/>
                    </a:lnTo>
                    <a:lnTo>
                      <a:pt x="714" y="410"/>
                    </a:lnTo>
                    <a:lnTo>
                      <a:pt x="712" y="408"/>
                    </a:lnTo>
                    <a:lnTo>
                      <a:pt x="686" y="395"/>
                    </a:lnTo>
                    <a:lnTo>
                      <a:pt x="664" y="391"/>
                    </a:lnTo>
                    <a:lnTo>
                      <a:pt x="645" y="403"/>
                    </a:lnTo>
                    <a:lnTo>
                      <a:pt x="644" y="405"/>
                    </a:lnTo>
                    <a:lnTo>
                      <a:pt x="641" y="405"/>
                    </a:lnTo>
                    <a:lnTo>
                      <a:pt x="633" y="406"/>
                    </a:lnTo>
                    <a:lnTo>
                      <a:pt x="630" y="403"/>
                    </a:lnTo>
                    <a:lnTo>
                      <a:pt x="626" y="398"/>
                    </a:lnTo>
                    <a:lnTo>
                      <a:pt x="621" y="389"/>
                    </a:lnTo>
                    <a:lnTo>
                      <a:pt x="620" y="385"/>
                    </a:lnTo>
                    <a:lnTo>
                      <a:pt x="613" y="372"/>
                    </a:lnTo>
                    <a:lnTo>
                      <a:pt x="612" y="367"/>
                    </a:lnTo>
                    <a:lnTo>
                      <a:pt x="612" y="362"/>
                    </a:lnTo>
                    <a:lnTo>
                      <a:pt x="609" y="360"/>
                    </a:lnTo>
                    <a:lnTo>
                      <a:pt x="609" y="358"/>
                    </a:lnTo>
                    <a:lnTo>
                      <a:pt x="608" y="357"/>
                    </a:lnTo>
                    <a:lnTo>
                      <a:pt x="608" y="355"/>
                    </a:lnTo>
                    <a:lnTo>
                      <a:pt x="602" y="355"/>
                    </a:lnTo>
                    <a:lnTo>
                      <a:pt x="580" y="361"/>
                    </a:lnTo>
                    <a:lnTo>
                      <a:pt x="573" y="361"/>
                    </a:lnTo>
                    <a:lnTo>
                      <a:pt x="563" y="357"/>
                    </a:lnTo>
                    <a:lnTo>
                      <a:pt x="554" y="360"/>
                    </a:lnTo>
                    <a:lnTo>
                      <a:pt x="536" y="362"/>
                    </a:lnTo>
                    <a:lnTo>
                      <a:pt x="534" y="362"/>
                    </a:lnTo>
                    <a:lnTo>
                      <a:pt x="528" y="364"/>
                    </a:lnTo>
                    <a:lnTo>
                      <a:pt x="521" y="362"/>
                    </a:lnTo>
                    <a:lnTo>
                      <a:pt x="515" y="357"/>
                    </a:lnTo>
                    <a:lnTo>
                      <a:pt x="503" y="357"/>
                    </a:lnTo>
                    <a:lnTo>
                      <a:pt x="485" y="338"/>
                    </a:lnTo>
                    <a:lnTo>
                      <a:pt x="483" y="338"/>
                    </a:lnTo>
                    <a:lnTo>
                      <a:pt x="475" y="321"/>
                    </a:lnTo>
                    <a:lnTo>
                      <a:pt x="469" y="317"/>
                    </a:lnTo>
                    <a:lnTo>
                      <a:pt x="462" y="315"/>
                    </a:lnTo>
                    <a:lnTo>
                      <a:pt x="457" y="321"/>
                    </a:lnTo>
                    <a:lnTo>
                      <a:pt x="450" y="322"/>
                    </a:lnTo>
                    <a:lnTo>
                      <a:pt x="444" y="322"/>
                    </a:lnTo>
                    <a:lnTo>
                      <a:pt x="429" y="304"/>
                    </a:lnTo>
                    <a:lnTo>
                      <a:pt x="412" y="291"/>
                    </a:lnTo>
                    <a:lnTo>
                      <a:pt x="409" y="291"/>
                    </a:lnTo>
                    <a:lnTo>
                      <a:pt x="409" y="290"/>
                    </a:lnTo>
                    <a:lnTo>
                      <a:pt x="402" y="272"/>
                    </a:lnTo>
                    <a:lnTo>
                      <a:pt x="397" y="268"/>
                    </a:lnTo>
                    <a:lnTo>
                      <a:pt x="388" y="268"/>
                    </a:lnTo>
                    <a:lnTo>
                      <a:pt x="380" y="266"/>
                    </a:lnTo>
                    <a:lnTo>
                      <a:pt x="373" y="261"/>
                    </a:lnTo>
                    <a:lnTo>
                      <a:pt x="364" y="259"/>
                    </a:lnTo>
                    <a:lnTo>
                      <a:pt x="350" y="269"/>
                    </a:lnTo>
                    <a:lnTo>
                      <a:pt x="346" y="271"/>
                    </a:lnTo>
                    <a:lnTo>
                      <a:pt x="344" y="271"/>
                    </a:lnTo>
                    <a:lnTo>
                      <a:pt x="341" y="269"/>
                    </a:lnTo>
                    <a:lnTo>
                      <a:pt x="303" y="242"/>
                    </a:lnTo>
                    <a:lnTo>
                      <a:pt x="281" y="237"/>
                    </a:lnTo>
                    <a:lnTo>
                      <a:pt x="273" y="233"/>
                    </a:lnTo>
                    <a:lnTo>
                      <a:pt x="271" y="228"/>
                    </a:lnTo>
                    <a:lnTo>
                      <a:pt x="268" y="224"/>
                    </a:lnTo>
                    <a:lnTo>
                      <a:pt x="254" y="219"/>
                    </a:lnTo>
                    <a:lnTo>
                      <a:pt x="251" y="219"/>
                    </a:lnTo>
                    <a:lnTo>
                      <a:pt x="247" y="217"/>
                    </a:lnTo>
                    <a:lnTo>
                      <a:pt x="229" y="226"/>
                    </a:lnTo>
                    <a:lnTo>
                      <a:pt x="223" y="227"/>
                    </a:lnTo>
                    <a:lnTo>
                      <a:pt x="222" y="227"/>
                    </a:lnTo>
                    <a:lnTo>
                      <a:pt x="215" y="231"/>
                    </a:lnTo>
                    <a:lnTo>
                      <a:pt x="214" y="231"/>
                    </a:lnTo>
                    <a:lnTo>
                      <a:pt x="211" y="233"/>
                    </a:lnTo>
                    <a:lnTo>
                      <a:pt x="196" y="230"/>
                    </a:lnTo>
                    <a:lnTo>
                      <a:pt x="193" y="224"/>
                    </a:lnTo>
                    <a:lnTo>
                      <a:pt x="186" y="219"/>
                    </a:lnTo>
                    <a:lnTo>
                      <a:pt x="184" y="219"/>
                    </a:lnTo>
                    <a:lnTo>
                      <a:pt x="182" y="223"/>
                    </a:lnTo>
                    <a:lnTo>
                      <a:pt x="177" y="223"/>
                    </a:lnTo>
                    <a:lnTo>
                      <a:pt x="176" y="221"/>
                    </a:lnTo>
                    <a:lnTo>
                      <a:pt x="166" y="216"/>
                    </a:lnTo>
                    <a:lnTo>
                      <a:pt x="163" y="212"/>
                    </a:lnTo>
                    <a:lnTo>
                      <a:pt x="162" y="210"/>
                    </a:lnTo>
                    <a:lnTo>
                      <a:pt x="155" y="198"/>
                    </a:lnTo>
                    <a:lnTo>
                      <a:pt x="154" y="194"/>
                    </a:lnTo>
                    <a:lnTo>
                      <a:pt x="154" y="192"/>
                    </a:lnTo>
                    <a:lnTo>
                      <a:pt x="151" y="188"/>
                    </a:lnTo>
                    <a:lnTo>
                      <a:pt x="151" y="182"/>
                    </a:lnTo>
                    <a:lnTo>
                      <a:pt x="148" y="156"/>
                    </a:lnTo>
                    <a:lnTo>
                      <a:pt x="148" y="147"/>
                    </a:lnTo>
                    <a:lnTo>
                      <a:pt x="143" y="136"/>
                    </a:lnTo>
                    <a:lnTo>
                      <a:pt x="139" y="132"/>
                    </a:lnTo>
                    <a:lnTo>
                      <a:pt x="127" y="127"/>
                    </a:lnTo>
                    <a:lnTo>
                      <a:pt x="119" y="131"/>
                    </a:lnTo>
                    <a:lnTo>
                      <a:pt x="115" y="127"/>
                    </a:lnTo>
                    <a:lnTo>
                      <a:pt x="109" y="118"/>
                    </a:lnTo>
                    <a:lnTo>
                      <a:pt x="95" y="107"/>
                    </a:lnTo>
                    <a:lnTo>
                      <a:pt x="99" y="90"/>
                    </a:lnTo>
                    <a:lnTo>
                      <a:pt x="99" y="86"/>
                    </a:lnTo>
                    <a:lnTo>
                      <a:pt x="84" y="69"/>
                    </a:lnTo>
                    <a:lnTo>
                      <a:pt x="77" y="67"/>
                    </a:lnTo>
                    <a:lnTo>
                      <a:pt x="52" y="44"/>
                    </a:lnTo>
                    <a:lnTo>
                      <a:pt x="46" y="33"/>
                    </a:lnTo>
                    <a:lnTo>
                      <a:pt x="46" y="20"/>
                    </a:lnTo>
                    <a:lnTo>
                      <a:pt x="36" y="12"/>
                    </a:lnTo>
                    <a:lnTo>
                      <a:pt x="22" y="4"/>
                    </a:lnTo>
                    <a:lnTo>
                      <a:pt x="4" y="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17" name="Freeform 1953">
                <a:extLst>
                  <a:ext uri="{FF2B5EF4-FFF2-40B4-BE49-F238E27FC236}">
                    <a16:creationId xmlns:a16="http://schemas.microsoft.com/office/drawing/2014/main" id="{57601191-F620-3780-42D8-AD56F5DA05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10" y="3077"/>
                <a:ext cx="95" cy="205"/>
              </a:xfrm>
              <a:custGeom>
                <a:avLst/>
                <a:gdLst>
                  <a:gd name="T0" fmla="*/ 22 w 378"/>
                  <a:gd name="T1" fmla="*/ 810 h 817"/>
                  <a:gd name="T2" fmla="*/ 51 w 378"/>
                  <a:gd name="T3" fmla="*/ 780 h 817"/>
                  <a:gd name="T4" fmla="*/ 60 w 378"/>
                  <a:gd name="T5" fmla="*/ 781 h 817"/>
                  <a:gd name="T6" fmla="*/ 79 w 378"/>
                  <a:gd name="T7" fmla="*/ 763 h 817"/>
                  <a:gd name="T8" fmla="*/ 105 w 378"/>
                  <a:gd name="T9" fmla="*/ 780 h 817"/>
                  <a:gd name="T10" fmla="*/ 108 w 378"/>
                  <a:gd name="T11" fmla="*/ 766 h 817"/>
                  <a:gd name="T12" fmla="*/ 115 w 378"/>
                  <a:gd name="T13" fmla="*/ 752 h 817"/>
                  <a:gd name="T14" fmla="*/ 127 w 378"/>
                  <a:gd name="T15" fmla="*/ 739 h 817"/>
                  <a:gd name="T16" fmla="*/ 143 w 378"/>
                  <a:gd name="T17" fmla="*/ 730 h 817"/>
                  <a:gd name="T18" fmla="*/ 161 w 378"/>
                  <a:gd name="T19" fmla="*/ 713 h 817"/>
                  <a:gd name="T20" fmla="*/ 167 w 378"/>
                  <a:gd name="T21" fmla="*/ 713 h 817"/>
                  <a:gd name="T22" fmla="*/ 153 w 378"/>
                  <a:gd name="T23" fmla="*/ 685 h 817"/>
                  <a:gd name="T24" fmla="*/ 127 w 378"/>
                  <a:gd name="T25" fmla="*/ 611 h 817"/>
                  <a:gd name="T26" fmla="*/ 115 w 378"/>
                  <a:gd name="T27" fmla="*/ 590 h 817"/>
                  <a:gd name="T28" fmla="*/ 121 w 378"/>
                  <a:gd name="T29" fmla="*/ 555 h 817"/>
                  <a:gd name="T30" fmla="*/ 132 w 378"/>
                  <a:gd name="T31" fmla="*/ 542 h 817"/>
                  <a:gd name="T32" fmla="*/ 185 w 378"/>
                  <a:gd name="T33" fmla="*/ 515 h 817"/>
                  <a:gd name="T34" fmla="*/ 196 w 378"/>
                  <a:gd name="T35" fmla="*/ 508 h 817"/>
                  <a:gd name="T36" fmla="*/ 196 w 378"/>
                  <a:gd name="T37" fmla="*/ 488 h 817"/>
                  <a:gd name="T38" fmla="*/ 195 w 378"/>
                  <a:gd name="T39" fmla="*/ 470 h 817"/>
                  <a:gd name="T40" fmla="*/ 202 w 378"/>
                  <a:gd name="T41" fmla="*/ 431 h 817"/>
                  <a:gd name="T42" fmla="*/ 205 w 378"/>
                  <a:gd name="T43" fmla="*/ 419 h 817"/>
                  <a:gd name="T44" fmla="*/ 240 w 378"/>
                  <a:gd name="T45" fmla="*/ 399 h 817"/>
                  <a:gd name="T46" fmla="*/ 282 w 378"/>
                  <a:gd name="T47" fmla="*/ 379 h 817"/>
                  <a:gd name="T48" fmla="*/ 311 w 378"/>
                  <a:gd name="T49" fmla="*/ 352 h 817"/>
                  <a:gd name="T50" fmla="*/ 316 w 378"/>
                  <a:gd name="T51" fmla="*/ 292 h 817"/>
                  <a:gd name="T52" fmla="*/ 314 w 378"/>
                  <a:gd name="T53" fmla="*/ 267 h 817"/>
                  <a:gd name="T54" fmla="*/ 347 w 378"/>
                  <a:gd name="T55" fmla="*/ 245 h 817"/>
                  <a:gd name="T56" fmla="*/ 365 w 378"/>
                  <a:gd name="T57" fmla="*/ 231 h 817"/>
                  <a:gd name="T58" fmla="*/ 372 w 378"/>
                  <a:gd name="T59" fmla="*/ 208 h 817"/>
                  <a:gd name="T60" fmla="*/ 375 w 378"/>
                  <a:gd name="T61" fmla="*/ 186 h 817"/>
                  <a:gd name="T62" fmla="*/ 364 w 378"/>
                  <a:gd name="T63" fmla="*/ 150 h 817"/>
                  <a:gd name="T64" fmla="*/ 349 w 378"/>
                  <a:gd name="T65" fmla="*/ 137 h 817"/>
                  <a:gd name="T66" fmla="*/ 337 w 378"/>
                  <a:gd name="T67" fmla="*/ 118 h 817"/>
                  <a:gd name="T68" fmla="*/ 319 w 378"/>
                  <a:gd name="T69" fmla="*/ 105 h 817"/>
                  <a:gd name="T70" fmla="*/ 312 w 378"/>
                  <a:gd name="T71" fmla="*/ 74 h 817"/>
                  <a:gd name="T72" fmla="*/ 322 w 378"/>
                  <a:gd name="T73" fmla="*/ 55 h 817"/>
                  <a:gd name="T74" fmla="*/ 311 w 378"/>
                  <a:gd name="T75" fmla="*/ 43 h 817"/>
                  <a:gd name="T76" fmla="*/ 318 w 378"/>
                  <a:gd name="T77" fmla="*/ 27 h 817"/>
                  <a:gd name="T78" fmla="*/ 323 w 378"/>
                  <a:gd name="T79" fmla="*/ 16 h 817"/>
                  <a:gd name="T80" fmla="*/ 325 w 378"/>
                  <a:gd name="T81" fmla="*/ 3 h 817"/>
                  <a:gd name="T82" fmla="*/ 307 w 378"/>
                  <a:gd name="T83" fmla="*/ 5 h 817"/>
                  <a:gd name="T84" fmla="*/ 263 w 378"/>
                  <a:gd name="T85" fmla="*/ 5 h 817"/>
                  <a:gd name="T86" fmla="*/ 258 w 378"/>
                  <a:gd name="T87" fmla="*/ 19 h 817"/>
                  <a:gd name="T88" fmla="*/ 256 w 378"/>
                  <a:gd name="T89" fmla="*/ 26 h 817"/>
                  <a:gd name="T90" fmla="*/ 255 w 378"/>
                  <a:gd name="T91" fmla="*/ 33 h 817"/>
                  <a:gd name="T92" fmla="*/ 231 w 378"/>
                  <a:gd name="T93" fmla="*/ 54 h 817"/>
                  <a:gd name="T94" fmla="*/ 175 w 378"/>
                  <a:gd name="T95" fmla="*/ 54 h 817"/>
                  <a:gd name="T96" fmla="*/ 139 w 378"/>
                  <a:gd name="T97" fmla="*/ 67 h 817"/>
                  <a:gd name="T98" fmla="*/ 118 w 378"/>
                  <a:gd name="T99" fmla="*/ 83 h 817"/>
                  <a:gd name="T100" fmla="*/ 89 w 378"/>
                  <a:gd name="T101" fmla="*/ 76 h 817"/>
                  <a:gd name="T102" fmla="*/ 22 w 378"/>
                  <a:gd name="T103" fmla="*/ 104 h 817"/>
                  <a:gd name="T104" fmla="*/ 1 w 378"/>
                  <a:gd name="T105" fmla="*/ 132 h 8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78" h="817">
                    <a:moveTo>
                      <a:pt x="21" y="817"/>
                    </a:moveTo>
                    <a:lnTo>
                      <a:pt x="21" y="813"/>
                    </a:lnTo>
                    <a:lnTo>
                      <a:pt x="19" y="812"/>
                    </a:lnTo>
                    <a:lnTo>
                      <a:pt x="22" y="810"/>
                    </a:lnTo>
                    <a:lnTo>
                      <a:pt x="23" y="808"/>
                    </a:lnTo>
                    <a:lnTo>
                      <a:pt x="40" y="791"/>
                    </a:lnTo>
                    <a:lnTo>
                      <a:pt x="44" y="784"/>
                    </a:lnTo>
                    <a:lnTo>
                      <a:pt x="51" y="780"/>
                    </a:lnTo>
                    <a:lnTo>
                      <a:pt x="52" y="780"/>
                    </a:lnTo>
                    <a:lnTo>
                      <a:pt x="52" y="781"/>
                    </a:lnTo>
                    <a:lnTo>
                      <a:pt x="54" y="783"/>
                    </a:lnTo>
                    <a:lnTo>
                      <a:pt x="60" y="781"/>
                    </a:lnTo>
                    <a:lnTo>
                      <a:pt x="67" y="773"/>
                    </a:lnTo>
                    <a:lnTo>
                      <a:pt x="68" y="770"/>
                    </a:lnTo>
                    <a:lnTo>
                      <a:pt x="74" y="764"/>
                    </a:lnTo>
                    <a:lnTo>
                      <a:pt x="79" y="763"/>
                    </a:lnTo>
                    <a:lnTo>
                      <a:pt x="85" y="764"/>
                    </a:lnTo>
                    <a:lnTo>
                      <a:pt x="97" y="776"/>
                    </a:lnTo>
                    <a:lnTo>
                      <a:pt x="101" y="778"/>
                    </a:lnTo>
                    <a:lnTo>
                      <a:pt x="105" y="780"/>
                    </a:lnTo>
                    <a:lnTo>
                      <a:pt x="117" y="780"/>
                    </a:lnTo>
                    <a:lnTo>
                      <a:pt x="117" y="774"/>
                    </a:lnTo>
                    <a:lnTo>
                      <a:pt x="108" y="767"/>
                    </a:lnTo>
                    <a:lnTo>
                      <a:pt x="108" y="766"/>
                    </a:lnTo>
                    <a:lnTo>
                      <a:pt x="110" y="763"/>
                    </a:lnTo>
                    <a:lnTo>
                      <a:pt x="111" y="757"/>
                    </a:lnTo>
                    <a:lnTo>
                      <a:pt x="115" y="753"/>
                    </a:lnTo>
                    <a:lnTo>
                      <a:pt x="115" y="752"/>
                    </a:lnTo>
                    <a:lnTo>
                      <a:pt x="117" y="752"/>
                    </a:lnTo>
                    <a:lnTo>
                      <a:pt x="117" y="750"/>
                    </a:lnTo>
                    <a:lnTo>
                      <a:pt x="118" y="748"/>
                    </a:lnTo>
                    <a:lnTo>
                      <a:pt x="127" y="739"/>
                    </a:lnTo>
                    <a:lnTo>
                      <a:pt x="131" y="736"/>
                    </a:lnTo>
                    <a:lnTo>
                      <a:pt x="132" y="736"/>
                    </a:lnTo>
                    <a:lnTo>
                      <a:pt x="136" y="735"/>
                    </a:lnTo>
                    <a:lnTo>
                      <a:pt x="143" y="730"/>
                    </a:lnTo>
                    <a:lnTo>
                      <a:pt x="143" y="721"/>
                    </a:lnTo>
                    <a:lnTo>
                      <a:pt x="153" y="716"/>
                    </a:lnTo>
                    <a:lnTo>
                      <a:pt x="160" y="714"/>
                    </a:lnTo>
                    <a:lnTo>
                      <a:pt x="161" y="713"/>
                    </a:lnTo>
                    <a:lnTo>
                      <a:pt x="165" y="713"/>
                    </a:lnTo>
                    <a:lnTo>
                      <a:pt x="167" y="714"/>
                    </a:lnTo>
                    <a:lnTo>
                      <a:pt x="168" y="714"/>
                    </a:lnTo>
                    <a:lnTo>
                      <a:pt x="167" y="713"/>
                    </a:lnTo>
                    <a:lnTo>
                      <a:pt x="165" y="703"/>
                    </a:lnTo>
                    <a:lnTo>
                      <a:pt x="163" y="696"/>
                    </a:lnTo>
                    <a:lnTo>
                      <a:pt x="161" y="695"/>
                    </a:lnTo>
                    <a:lnTo>
                      <a:pt x="153" y="685"/>
                    </a:lnTo>
                    <a:lnTo>
                      <a:pt x="150" y="683"/>
                    </a:lnTo>
                    <a:lnTo>
                      <a:pt x="150" y="682"/>
                    </a:lnTo>
                    <a:lnTo>
                      <a:pt x="132" y="613"/>
                    </a:lnTo>
                    <a:lnTo>
                      <a:pt x="127" y="611"/>
                    </a:lnTo>
                    <a:lnTo>
                      <a:pt x="121" y="606"/>
                    </a:lnTo>
                    <a:lnTo>
                      <a:pt x="118" y="598"/>
                    </a:lnTo>
                    <a:lnTo>
                      <a:pt x="118" y="596"/>
                    </a:lnTo>
                    <a:lnTo>
                      <a:pt x="115" y="590"/>
                    </a:lnTo>
                    <a:lnTo>
                      <a:pt x="115" y="586"/>
                    </a:lnTo>
                    <a:lnTo>
                      <a:pt x="114" y="575"/>
                    </a:lnTo>
                    <a:lnTo>
                      <a:pt x="115" y="573"/>
                    </a:lnTo>
                    <a:lnTo>
                      <a:pt x="121" y="555"/>
                    </a:lnTo>
                    <a:lnTo>
                      <a:pt x="121" y="553"/>
                    </a:lnTo>
                    <a:lnTo>
                      <a:pt x="124" y="553"/>
                    </a:lnTo>
                    <a:lnTo>
                      <a:pt x="128" y="551"/>
                    </a:lnTo>
                    <a:lnTo>
                      <a:pt x="132" y="542"/>
                    </a:lnTo>
                    <a:lnTo>
                      <a:pt x="138" y="538"/>
                    </a:lnTo>
                    <a:lnTo>
                      <a:pt x="149" y="531"/>
                    </a:lnTo>
                    <a:lnTo>
                      <a:pt x="164" y="520"/>
                    </a:lnTo>
                    <a:lnTo>
                      <a:pt x="185" y="515"/>
                    </a:lnTo>
                    <a:lnTo>
                      <a:pt x="191" y="510"/>
                    </a:lnTo>
                    <a:lnTo>
                      <a:pt x="194" y="509"/>
                    </a:lnTo>
                    <a:lnTo>
                      <a:pt x="195" y="509"/>
                    </a:lnTo>
                    <a:lnTo>
                      <a:pt x="196" y="508"/>
                    </a:lnTo>
                    <a:lnTo>
                      <a:pt x="196" y="505"/>
                    </a:lnTo>
                    <a:lnTo>
                      <a:pt x="198" y="502"/>
                    </a:lnTo>
                    <a:lnTo>
                      <a:pt x="198" y="500"/>
                    </a:lnTo>
                    <a:lnTo>
                      <a:pt x="196" y="488"/>
                    </a:lnTo>
                    <a:lnTo>
                      <a:pt x="196" y="485"/>
                    </a:lnTo>
                    <a:lnTo>
                      <a:pt x="194" y="479"/>
                    </a:lnTo>
                    <a:lnTo>
                      <a:pt x="194" y="474"/>
                    </a:lnTo>
                    <a:lnTo>
                      <a:pt x="195" y="470"/>
                    </a:lnTo>
                    <a:lnTo>
                      <a:pt x="202" y="462"/>
                    </a:lnTo>
                    <a:lnTo>
                      <a:pt x="205" y="445"/>
                    </a:lnTo>
                    <a:lnTo>
                      <a:pt x="205" y="438"/>
                    </a:lnTo>
                    <a:lnTo>
                      <a:pt x="202" y="431"/>
                    </a:lnTo>
                    <a:lnTo>
                      <a:pt x="199" y="426"/>
                    </a:lnTo>
                    <a:lnTo>
                      <a:pt x="202" y="421"/>
                    </a:lnTo>
                    <a:lnTo>
                      <a:pt x="202" y="419"/>
                    </a:lnTo>
                    <a:lnTo>
                      <a:pt x="205" y="419"/>
                    </a:lnTo>
                    <a:lnTo>
                      <a:pt x="208" y="421"/>
                    </a:lnTo>
                    <a:lnTo>
                      <a:pt x="219" y="410"/>
                    </a:lnTo>
                    <a:lnTo>
                      <a:pt x="238" y="399"/>
                    </a:lnTo>
                    <a:lnTo>
                      <a:pt x="240" y="399"/>
                    </a:lnTo>
                    <a:lnTo>
                      <a:pt x="242" y="397"/>
                    </a:lnTo>
                    <a:lnTo>
                      <a:pt x="245" y="399"/>
                    </a:lnTo>
                    <a:lnTo>
                      <a:pt x="261" y="397"/>
                    </a:lnTo>
                    <a:lnTo>
                      <a:pt x="282" y="379"/>
                    </a:lnTo>
                    <a:lnTo>
                      <a:pt x="284" y="378"/>
                    </a:lnTo>
                    <a:lnTo>
                      <a:pt x="290" y="371"/>
                    </a:lnTo>
                    <a:lnTo>
                      <a:pt x="302" y="365"/>
                    </a:lnTo>
                    <a:lnTo>
                      <a:pt x="311" y="352"/>
                    </a:lnTo>
                    <a:lnTo>
                      <a:pt x="323" y="325"/>
                    </a:lnTo>
                    <a:lnTo>
                      <a:pt x="326" y="320"/>
                    </a:lnTo>
                    <a:lnTo>
                      <a:pt x="318" y="295"/>
                    </a:lnTo>
                    <a:lnTo>
                      <a:pt x="316" y="292"/>
                    </a:lnTo>
                    <a:lnTo>
                      <a:pt x="315" y="292"/>
                    </a:lnTo>
                    <a:lnTo>
                      <a:pt x="315" y="291"/>
                    </a:lnTo>
                    <a:lnTo>
                      <a:pt x="314" y="287"/>
                    </a:lnTo>
                    <a:lnTo>
                      <a:pt x="314" y="267"/>
                    </a:lnTo>
                    <a:lnTo>
                      <a:pt x="316" y="262"/>
                    </a:lnTo>
                    <a:lnTo>
                      <a:pt x="321" y="262"/>
                    </a:lnTo>
                    <a:lnTo>
                      <a:pt x="333" y="256"/>
                    </a:lnTo>
                    <a:lnTo>
                      <a:pt x="347" y="245"/>
                    </a:lnTo>
                    <a:lnTo>
                      <a:pt x="361" y="242"/>
                    </a:lnTo>
                    <a:lnTo>
                      <a:pt x="364" y="238"/>
                    </a:lnTo>
                    <a:lnTo>
                      <a:pt x="364" y="235"/>
                    </a:lnTo>
                    <a:lnTo>
                      <a:pt x="365" y="231"/>
                    </a:lnTo>
                    <a:lnTo>
                      <a:pt x="365" y="230"/>
                    </a:lnTo>
                    <a:lnTo>
                      <a:pt x="364" y="225"/>
                    </a:lnTo>
                    <a:lnTo>
                      <a:pt x="369" y="213"/>
                    </a:lnTo>
                    <a:lnTo>
                      <a:pt x="372" y="208"/>
                    </a:lnTo>
                    <a:lnTo>
                      <a:pt x="374" y="207"/>
                    </a:lnTo>
                    <a:lnTo>
                      <a:pt x="376" y="196"/>
                    </a:lnTo>
                    <a:lnTo>
                      <a:pt x="376" y="192"/>
                    </a:lnTo>
                    <a:lnTo>
                      <a:pt x="375" y="186"/>
                    </a:lnTo>
                    <a:lnTo>
                      <a:pt x="376" y="175"/>
                    </a:lnTo>
                    <a:lnTo>
                      <a:pt x="378" y="174"/>
                    </a:lnTo>
                    <a:lnTo>
                      <a:pt x="378" y="165"/>
                    </a:lnTo>
                    <a:lnTo>
                      <a:pt x="364" y="150"/>
                    </a:lnTo>
                    <a:lnTo>
                      <a:pt x="361" y="148"/>
                    </a:lnTo>
                    <a:lnTo>
                      <a:pt x="356" y="147"/>
                    </a:lnTo>
                    <a:lnTo>
                      <a:pt x="349" y="140"/>
                    </a:lnTo>
                    <a:lnTo>
                      <a:pt x="349" y="137"/>
                    </a:lnTo>
                    <a:lnTo>
                      <a:pt x="346" y="129"/>
                    </a:lnTo>
                    <a:lnTo>
                      <a:pt x="340" y="122"/>
                    </a:lnTo>
                    <a:lnTo>
                      <a:pt x="337" y="119"/>
                    </a:lnTo>
                    <a:lnTo>
                      <a:pt x="337" y="118"/>
                    </a:lnTo>
                    <a:lnTo>
                      <a:pt x="328" y="112"/>
                    </a:lnTo>
                    <a:lnTo>
                      <a:pt x="322" y="107"/>
                    </a:lnTo>
                    <a:lnTo>
                      <a:pt x="319" y="107"/>
                    </a:lnTo>
                    <a:lnTo>
                      <a:pt x="319" y="105"/>
                    </a:lnTo>
                    <a:lnTo>
                      <a:pt x="308" y="84"/>
                    </a:lnTo>
                    <a:lnTo>
                      <a:pt x="308" y="83"/>
                    </a:lnTo>
                    <a:lnTo>
                      <a:pt x="309" y="79"/>
                    </a:lnTo>
                    <a:lnTo>
                      <a:pt x="312" y="74"/>
                    </a:lnTo>
                    <a:lnTo>
                      <a:pt x="316" y="70"/>
                    </a:lnTo>
                    <a:lnTo>
                      <a:pt x="319" y="64"/>
                    </a:lnTo>
                    <a:lnTo>
                      <a:pt x="319" y="62"/>
                    </a:lnTo>
                    <a:lnTo>
                      <a:pt x="322" y="55"/>
                    </a:lnTo>
                    <a:lnTo>
                      <a:pt x="321" y="52"/>
                    </a:lnTo>
                    <a:lnTo>
                      <a:pt x="314" y="47"/>
                    </a:lnTo>
                    <a:lnTo>
                      <a:pt x="312" y="44"/>
                    </a:lnTo>
                    <a:lnTo>
                      <a:pt x="311" y="43"/>
                    </a:lnTo>
                    <a:lnTo>
                      <a:pt x="311" y="41"/>
                    </a:lnTo>
                    <a:lnTo>
                      <a:pt x="312" y="34"/>
                    </a:lnTo>
                    <a:lnTo>
                      <a:pt x="312" y="33"/>
                    </a:lnTo>
                    <a:lnTo>
                      <a:pt x="318" y="27"/>
                    </a:lnTo>
                    <a:lnTo>
                      <a:pt x="319" y="27"/>
                    </a:lnTo>
                    <a:lnTo>
                      <a:pt x="322" y="26"/>
                    </a:lnTo>
                    <a:lnTo>
                      <a:pt x="323" y="23"/>
                    </a:lnTo>
                    <a:lnTo>
                      <a:pt x="323" y="16"/>
                    </a:lnTo>
                    <a:lnTo>
                      <a:pt x="325" y="12"/>
                    </a:lnTo>
                    <a:lnTo>
                      <a:pt x="326" y="10"/>
                    </a:lnTo>
                    <a:lnTo>
                      <a:pt x="326" y="6"/>
                    </a:lnTo>
                    <a:lnTo>
                      <a:pt x="325" y="3"/>
                    </a:lnTo>
                    <a:lnTo>
                      <a:pt x="319" y="2"/>
                    </a:lnTo>
                    <a:lnTo>
                      <a:pt x="318" y="0"/>
                    </a:lnTo>
                    <a:lnTo>
                      <a:pt x="311" y="0"/>
                    </a:lnTo>
                    <a:lnTo>
                      <a:pt x="307" y="5"/>
                    </a:lnTo>
                    <a:lnTo>
                      <a:pt x="297" y="2"/>
                    </a:lnTo>
                    <a:lnTo>
                      <a:pt x="272" y="2"/>
                    </a:lnTo>
                    <a:lnTo>
                      <a:pt x="265" y="3"/>
                    </a:lnTo>
                    <a:lnTo>
                      <a:pt x="263" y="5"/>
                    </a:lnTo>
                    <a:lnTo>
                      <a:pt x="262" y="7"/>
                    </a:lnTo>
                    <a:lnTo>
                      <a:pt x="261" y="9"/>
                    </a:lnTo>
                    <a:lnTo>
                      <a:pt x="256" y="16"/>
                    </a:lnTo>
                    <a:lnTo>
                      <a:pt x="258" y="19"/>
                    </a:lnTo>
                    <a:lnTo>
                      <a:pt x="259" y="19"/>
                    </a:lnTo>
                    <a:lnTo>
                      <a:pt x="259" y="21"/>
                    </a:lnTo>
                    <a:lnTo>
                      <a:pt x="258" y="26"/>
                    </a:lnTo>
                    <a:lnTo>
                      <a:pt x="256" y="26"/>
                    </a:lnTo>
                    <a:lnTo>
                      <a:pt x="255" y="27"/>
                    </a:lnTo>
                    <a:lnTo>
                      <a:pt x="254" y="27"/>
                    </a:lnTo>
                    <a:lnTo>
                      <a:pt x="254" y="30"/>
                    </a:lnTo>
                    <a:lnTo>
                      <a:pt x="255" y="33"/>
                    </a:lnTo>
                    <a:lnTo>
                      <a:pt x="255" y="37"/>
                    </a:lnTo>
                    <a:lnTo>
                      <a:pt x="248" y="50"/>
                    </a:lnTo>
                    <a:lnTo>
                      <a:pt x="240" y="54"/>
                    </a:lnTo>
                    <a:lnTo>
                      <a:pt x="231" y="54"/>
                    </a:lnTo>
                    <a:lnTo>
                      <a:pt x="220" y="52"/>
                    </a:lnTo>
                    <a:lnTo>
                      <a:pt x="185" y="51"/>
                    </a:lnTo>
                    <a:lnTo>
                      <a:pt x="177" y="54"/>
                    </a:lnTo>
                    <a:lnTo>
                      <a:pt x="175" y="54"/>
                    </a:lnTo>
                    <a:lnTo>
                      <a:pt x="167" y="62"/>
                    </a:lnTo>
                    <a:lnTo>
                      <a:pt x="165" y="62"/>
                    </a:lnTo>
                    <a:lnTo>
                      <a:pt x="163" y="64"/>
                    </a:lnTo>
                    <a:lnTo>
                      <a:pt x="139" y="67"/>
                    </a:lnTo>
                    <a:lnTo>
                      <a:pt x="128" y="74"/>
                    </a:lnTo>
                    <a:lnTo>
                      <a:pt x="127" y="79"/>
                    </a:lnTo>
                    <a:lnTo>
                      <a:pt x="120" y="83"/>
                    </a:lnTo>
                    <a:lnTo>
                      <a:pt x="118" y="83"/>
                    </a:lnTo>
                    <a:lnTo>
                      <a:pt x="111" y="80"/>
                    </a:lnTo>
                    <a:lnTo>
                      <a:pt x="108" y="77"/>
                    </a:lnTo>
                    <a:lnTo>
                      <a:pt x="100" y="73"/>
                    </a:lnTo>
                    <a:lnTo>
                      <a:pt x="89" y="76"/>
                    </a:lnTo>
                    <a:lnTo>
                      <a:pt x="76" y="88"/>
                    </a:lnTo>
                    <a:lnTo>
                      <a:pt x="72" y="91"/>
                    </a:lnTo>
                    <a:lnTo>
                      <a:pt x="40" y="107"/>
                    </a:lnTo>
                    <a:lnTo>
                      <a:pt x="22" y="104"/>
                    </a:lnTo>
                    <a:lnTo>
                      <a:pt x="9" y="104"/>
                    </a:lnTo>
                    <a:lnTo>
                      <a:pt x="4" y="107"/>
                    </a:lnTo>
                    <a:lnTo>
                      <a:pt x="0" y="125"/>
                    </a:lnTo>
                    <a:lnTo>
                      <a:pt x="1" y="13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18" name="Freeform 1954">
                <a:extLst>
                  <a:ext uri="{FF2B5EF4-FFF2-40B4-BE49-F238E27FC236}">
                    <a16:creationId xmlns:a16="http://schemas.microsoft.com/office/drawing/2014/main" id="{92FF5AB5-85B1-CDFE-CF46-0363C9442E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96" y="3111"/>
                <a:ext cx="20" cy="79"/>
              </a:xfrm>
              <a:custGeom>
                <a:avLst/>
                <a:gdLst>
                  <a:gd name="T0" fmla="*/ 0 w 77"/>
                  <a:gd name="T1" fmla="*/ 316 h 316"/>
                  <a:gd name="T2" fmla="*/ 0 w 77"/>
                  <a:gd name="T3" fmla="*/ 314 h 316"/>
                  <a:gd name="T4" fmla="*/ 4 w 77"/>
                  <a:gd name="T5" fmla="*/ 292 h 316"/>
                  <a:gd name="T6" fmla="*/ 7 w 77"/>
                  <a:gd name="T7" fmla="*/ 286 h 316"/>
                  <a:gd name="T8" fmla="*/ 11 w 77"/>
                  <a:gd name="T9" fmla="*/ 269 h 316"/>
                  <a:gd name="T10" fmla="*/ 11 w 77"/>
                  <a:gd name="T11" fmla="*/ 265 h 316"/>
                  <a:gd name="T12" fmla="*/ 22 w 77"/>
                  <a:gd name="T13" fmla="*/ 257 h 316"/>
                  <a:gd name="T14" fmla="*/ 25 w 77"/>
                  <a:gd name="T15" fmla="*/ 255 h 316"/>
                  <a:gd name="T16" fmla="*/ 25 w 77"/>
                  <a:gd name="T17" fmla="*/ 254 h 316"/>
                  <a:gd name="T18" fmla="*/ 26 w 77"/>
                  <a:gd name="T19" fmla="*/ 253 h 316"/>
                  <a:gd name="T20" fmla="*/ 26 w 77"/>
                  <a:gd name="T21" fmla="*/ 248 h 316"/>
                  <a:gd name="T22" fmla="*/ 27 w 77"/>
                  <a:gd name="T23" fmla="*/ 237 h 316"/>
                  <a:gd name="T24" fmla="*/ 32 w 77"/>
                  <a:gd name="T25" fmla="*/ 232 h 316"/>
                  <a:gd name="T26" fmla="*/ 33 w 77"/>
                  <a:gd name="T27" fmla="*/ 229 h 316"/>
                  <a:gd name="T28" fmla="*/ 47 w 77"/>
                  <a:gd name="T29" fmla="*/ 215 h 316"/>
                  <a:gd name="T30" fmla="*/ 48 w 77"/>
                  <a:gd name="T31" fmla="*/ 215 h 316"/>
                  <a:gd name="T32" fmla="*/ 53 w 77"/>
                  <a:gd name="T33" fmla="*/ 212 h 316"/>
                  <a:gd name="T34" fmla="*/ 54 w 77"/>
                  <a:gd name="T35" fmla="*/ 212 h 316"/>
                  <a:gd name="T36" fmla="*/ 57 w 77"/>
                  <a:gd name="T37" fmla="*/ 211 h 316"/>
                  <a:gd name="T38" fmla="*/ 65 w 77"/>
                  <a:gd name="T39" fmla="*/ 209 h 316"/>
                  <a:gd name="T40" fmla="*/ 67 w 77"/>
                  <a:gd name="T41" fmla="*/ 209 h 316"/>
                  <a:gd name="T42" fmla="*/ 67 w 77"/>
                  <a:gd name="T43" fmla="*/ 206 h 316"/>
                  <a:gd name="T44" fmla="*/ 68 w 77"/>
                  <a:gd name="T45" fmla="*/ 205 h 316"/>
                  <a:gd name="T46" fmla="*/ 70 w 77"/>
                  <a:gd name="T47" fmla="*/ 205 h 316"/>
                  <a:gd name="T48" fmla="*/ 71 w 77"/>
                  <a:gd name="T49" fmla="*/ 204 h 316"/>
                  <a:gd name="T50" fmla="*/ 77 w 77"/>
                  <a:gd name="T51" fmla="*/ 202 h 316"/>
                  <a:gd name="T52" fmla="*/ 74 w 77"/>
                  <a:gd name="T53" fmla="*/ 197 h 316"/>
                  <a:gd name="T54" fmla="*/ 61 w 77"/>
                  <a:gd name="T55" fmla="*/ 174 h 316"/>
                  <a:gd name="T56" fmla="*/ 60 w 77"/>
                  <a:gd name="T57" fmla="*/ 174 h 316"/>
                  <a:gd name="T58" fmla="*/ 48 w 77"/>
                  <a:gd name="T59" fmla="*/ 167 h 316"/>
                  <a:gd name="T60" fmla="*/ 47 w 77"/>
                  <a:gd name="T61" fmla="*/ 167 h 316"/>
                  <a:gd name="T62" fmla="*/ 47 w 77"/>
                  <a:gd name="T63" fmla="*/ 163 h 316"/>
                  <a:gd name="T64" fmla="*/ 51 w 77"/>
                  <a:gd name="T65" fmla="*/ 158 h 316"/>
                  <a:gd name="T66" fmla="*/ 53 w 77"/>
                  <a:gd name="T67" fmla="*/ 156 h 316"/>
                  <a:gd name="T68" fmla="*/ 56 w 77"/>
                  <a:gd name="T69" fmla="*/ 155 h 316"/>
                  <a:gd name="T70" fmla="*/ 60 w 77"/>
                  <a:gd name="T71" fmla="*/ 149 h 316"/>
                  <a:gd name="T72" fmla="*/ 60 w 77"/>
                  <a:gd name="T73" fmla="*/ 138 h 316"/>
                  <a:gd name="T74" fmla="*/ 58 w 77"/>
                  <a:gd name="T75" fmla="*/ 135 h 316"/>
                  <a:gd name="T76" fmla="*/ 54 w 77"/>
                  <a:gd name="T77" fmla="*/ 123 h 316"/>
                  <a:gd name="T78" fmla="*/ 58 w 77"/>
                  <a:gd name="T79" fmla="*/ 116 h 316"/>
                  <a:gd name="T80" fmla="*/ 58 w 77"/>
                  <a:gd name="T81" fmla="*/ 114 h 316"/>
                  <a:gd name="T82" fmla="*/ 61 w 77"/>
                  <a:gd name="T83" fmla="*/ 113 h 316"/>
                  <a:gd name="T84" fmla="*/ 61 w 77"/>
                  <a:gd name="T85" fmla="*/ 69 h 316"/>
                  <a:gd name="T86" fmla="*/ 63 w 77"/>
                  <a:gd name="T87" fmla="*/ 57 h 316"/>
                  <a:gd name="T88" fmla="*/ 63 w 77"/>
                  <a:gd name="T89" fmla="*/ 50 h 316"/>
                  <a:gd name="T90" fmla="*/ 61 w 77"/>
                  <a:gd name="T91" fmla="*/ 43 h 316"/>
                  <a:gd name="T92" fmla="*/ 61 w 77"/>
                  <a:gd name="T93" fmla="*/ 12 h 316"/>
                  <a:gd name="T94" fmla="*/ 58 w 77"/>
                  <a:gd name="T95" fmla="*/ 2 h 316"/>
                  <a:gd name="T96" fmla="*/ 57 w 77"/>
                  <a:gd name="T97" fmla="*/ 0 h 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77" h="316">
                    <a:moveTo>
                      <a:pt x="0" y="316"/>
                    </a:moveTo>
                    <a:lnTo>
                      <a:pt x="0" y="314"/>
                    </a:lnTo>
                    <a:lnTo>
                      <a:pt x="4" y="292"/>
                    </a:lnTo>
                    <a:lnTo>
                      <a:pt x="7" y="286"/>
                    </a:lnTo>
                    <a:lnTo>
                      <a:pt x="11" y="269"/>
                    </a:lnTo>
                    <a:lnTo>
                      <a:pt x="11" y="265"/>
                    </a:lnTo>
                    <a:lnTo>
                      <a:pt x="22" y="257"/>
                    </a:lnTo>
                    <a:lnTo>
                      <a:pt x="25" y="255"/>
                    </a:lnTo>
                    <a:lnTo>
                      <a:pt x="25" y="254"/>
                    </a:lnTo>
                    <a:lnTo>
                      <a:pt x="26" y="253"/>
                    </a:lnTo>
                    <a:lnTo>
                      <a:pt x="26" y="248"/>
                    </a:lnTo>
                    <a:lnTo>
                      <a:pt x="27" y="237"/>
                    </a:lnTo>
                    <a:lnTo>
                      <a:pt x="32" y="232"/>
                    </a:lnTo>
                    <a:lnTo>
                      <a:pt x="33" y="229"/>
                    </a:lnTo>
                    <a:lnTo>
                      <a:pt x="47" y="215"/>
                    </a:lnTo>
                    <a:lnTo>
                      <a:pt x="48" y="215"/>
                    </a:lnTo>
                    <a:lnTo>
                      <a:pt x="53" y="212"/>
                    </a:lnTo>
                    <a:lnTo>
                      <a:pt x="54" y="212"/>
                    </a:lnTo>
                    <a:lnTo>
                      <a:pt x="57" y="211"/>
                    </a:lnTo>
                    <a:lnTo>
                      <a:pt x="65" y="209"/>
                    </a:lnTo>
                    <a:lnTo>
                      <a:pt x="67" y="209"/>
                    </a:lnTo>
                    <a:lnTo>
                      <a:pt x="67" y="206"/>
                    </a:lnTo>
                    <a:lnTo>
                      <a:pt x="68" y="205"/>
                    </a:lnTo>
                    <a:lnTo>
                      <a:pt x="70" y="205"/>
                    </a:lnTo>
                    <a:lnTo>
                      <a:pt x="71" y="204"/>
                    </a:lnTo>
                    <a:lnTo>
                      <a:pt x="77" y="202"/>
                    </a:lnTo>
                    <a:lnTo>
                      <a:pt x="74" y="197"/>
                    </a:lnTo>
                    <a:lnTo>
                      <a:pt x="61" y="174"/>
                    </a:lnTo>
                    <a:lnTo>
                      <a:pt x="60" y="174"/>
                    </a:lnTo>
                    <a:lnTo>
                      <a:pt x="48" y="167"/>
                    </a:lnTo>
                    <a:lnTo>
                      <a:pt x="47" y="167"/>
                    </a:lnTo>
                    <a:lnTo>
                      <a:pt x="47" y="163"/>
                    </a:lnTo>
                    <a:lnTo>
                      <a:pt x="51" y="158"/>
                    </a:lnTo>
                    <a:lnTo>
                      <a:pt x="53" y="156"/>
                    </a:lnTo>
                    <a:lnTo>
                      <a:pt x="56" y="155"/>
                    </a:lnTo>
                    <a:lnTo>
                      <a:pt x="60" y="149"/>
                    </a:lnTo>
                    <a:lnTo>
                      <a:pt x="60" y="138"/>
                    </a:lnTo>
                    <a:lnTo>
                      <a:pt x="58" y="135"/>
                    </a:lnTo>
                    <a:lnTo>
                      <a:pt x="54" y="123"/>
                    </a:lnTo>
                    <a:lnTo>
                      <a:pt x="58" y="116"/>
                    </a:lnTo>
                    <a:lnTo>
                      <a:pt x="58" y="114"/>
                    </a:lnTo>
                    <a:lnTo>
                      <a:pt x="61" y="113"/>
                    </a:lnTo>
                    <a:lnTo>
                      <a:pt x="61" y="69"/>
                    </a:lnTo>
                    <a:lnTo>
                      <a:pt x="63" y="57"/>
                    </a:lnTo>
                    <a:lnTo>
                      <a:pt x="63" y="50"/>
                    </a:lnTo>
                    <a:lnTo>
                      <a:pt x="61" y="43"/>
                    </a:lnTo>
                    <a:lnTo>
                      <a:pt x="61" y="12"/>
                    </a:lnTo>
                    <a:lnTo>
                      <a:pt x="58" y="2"/>
                    </a:lnTo>
                    <a:lnTo>
                      <a:pt x="57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19" name="Freeform 1955">
                <a:extLst>
                  <a:ext uri="{FF2B5EF4-FFF2-40B4-BE49-F238E27FC236}">
                    <a16:creationId xmlns:a16="http://schemas.microsoft.com/office/drawing/2014/main" id="{D1F123E2-D5D3-E19D-78FA-F411F0FBBA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02" y="3050"/>
                <a:ext cx="139" cy="182"/>
              </a:xfrm>
              <a:custGeom>
                <a:avLst/>
                <a:gdLst>
                  <a:gd name="T0" fmla="*/ 11 w 556"/>
                  <a:gd name="T1" fmla="*/ 32 h 726"/>
                  <a:gd name="T2" fmla="*/ 35 w 556"/>
                  <a:gd name="T3" fmla="*/ 96 h 726"/>
                  <a:gd name="T4" fmla="*/ 45 w 556"/>
                  <a:gd name="T5" fmla="*/ 99 h 726"/>
                  <a:gd name="T6" fmla="*/ 53 w 556"/>
                  <a:gd name="T7" fmla="*/ 117 h 726"/>
                  <a:gd name="T8" fmla="*/ 105 w 556"/>
                  <a:gd name="T9" fmla="*/ 146 h 726"/>
                  <a:gd name="T10" fmla="*/ 115 w 556"/>
                  <a:gd name="T11" fmla="*/ 159 h 726"/>
                  <a:gd name="T12" fmla="*/ 120 w 556"/>
                  <a:gd name="T13" fmla="*/ 173 h 726"/>
                  <a:gd name="T14" fmla="*/ 126 w 556"/>
                  <a:gd name="T15" fmla="*/ 160 h 726"/>
                  <a:gd name="T16" fmla="*/ 152 w 556"/>
                  <a:gd name="T17" fmla="*/ 139 h 726"/>
                  <a:gd name="T18" fmla="*/ 179 w 556"/>
                  <a:gd name="T19" fmla="*/ 142 h 726"/>
                  <a:gd name="T20" fmla="*/ 208 w 556"/>
                  <a:gd name="T21" fmla="*/ 127 h 726"/>
                  <a:gd name="T22" fmla="*/ 212 w 556"/>
                  <a:gd name="T23" fmla="*/ 127 h 726"/>
                  <a:gd name="T24" fmla="*/ 226 w 556"/>
                  <a:gd name="T25" fmla="*/ 155 h 726"/>
                  <a:gd name="T26" fmla="*/ 231 w 556"/>
                  <a:gd name="T27" fmla="*/ 166 h 726"/>
                  <a:gd name="T28" fmla="*/ 232 w 556"/>
                  <a:gd name="T29" fmla="*/ 188 h 726"/>
                  <a:gd name="T30" fmla="*/ 246 w 556"/>
                  <a:gd name="T31" fmla="*/ 192 h 726"/>
                  <a:gd name="T32" fmla="*/ 252 w 556"/>
                  <a:gd name="T33" fmla="*/ 189 h 726"/>
                  <a:gd name="T34" fmla="*/ 264 w 556"/>
                  <a:gd name="T35" fmla="*/ 199 h 726"/>
                  <a:gd name="T36" fmla="*/ 272 w 556"/>
                  <a:gd name="T37" fmla="*/ 222 h 726"/>
                  <a:gd name="T38" fmla="*/ 278 w 556"/>
                  <a:gd name="T39" fmla="*/ 239 h 726"/>
                  <a:gd name="T40" fmla="*/ 306 w 556"/>
                  <a:gd name="T41" fmla="*/ 271 h 726"/>
                  <a:gd name="T42" fmla="*/ 316 w 556"/>
                  <a:gd name="T43" fmla="*/ 289 h 726"/>
                  <a:gd name="T44" fmla="*/ 313 w 556"/>
                  <a:gd name="T45" fmla="*/ 311 h 726"/>
                  <a:gd name="T46" fmla="*/ 323 w 556"/>
                  <a:gd name="T47" fmla="*/ 350 h 726"/>
                  <a:gd name="T48" fmla="*/ 351 w 556"/>
                  <a:gd name="T49" fmla="*/ 363 h 726"/>
                  <a:gd name="T50" fmla="*/ 360 w 556"/>
                  <a:gd name="T51" fmla="*/ 428 h 726"/>
                  <a:gd name="T52" fmla="*/ 384 w 556"/>
                  <a:gd name="T53" fmla="*/ 459 h 726"/>
                  <a:gd name="T54" fmla="*/ 384 w 556"/>
                  <a:gd name="T55" fmla="*/ 463 h 726"/>
                  <a:gd name="T56" fmla="*/ 398 w 556"/>
                  <a:gd name="T57" fmla="*/ 479 h 726"/>
                  <a:gd name="T58" fmla="*/ 423 w 556"/>
                  <a:gd name="T59" fmla="*/ 486 h 726"/>
                  <a:gd name="T60" fmla="*/ 435 w 556"/>
                  <a:gd name="T61" fmla="*/ 505 h 726"/>
                  <a:gd name="T62" fmla="*/ 442 w 556"/>
                  <a:gd name="T63" fmla="*/ 519 h 726"/>
                  <a:gd name="T64" fmla="*/ 456 w 556"/>
                  <a:gd name="T65" fmla="*/ 540 h 726"/>
                  <a:gd name="T66" fmla="*/ 466 w 556"/>
                  <a:gd name="T67" fmla="*/ 539 h 726"/>
                  <a:gd name="T68" fmla="*/ 489 w 556"/>
                  <a:gd name="T69" fmla="*/ 570 h 726"/>
                  <a:gd name="T70" fmla="*/ 513 w 556"/>
                  <a:gd name="T71" fmla="*/ 594 h 726"/>
                  <a:gd name="T72" fmla="*/ 517 w 556"/>
                  <a:gd name="T73" fmla="*/ 606 h 726"/>
                  <a:gd name="T74" fmla="*/ 528 w 556"/>
                  <a:gd name="T75" fmla="*/ 613 h 726"/>
                  <a:gd name="T76" fmla="*/ 540 w 556"/>
                  <a:gd name="T77" fmla="*/ 618 h 726"/>
                  <a:gd name="T78" fmla="*/ 555 w 556"/>
                  <a:gd name="T79" fmla="*/ 625 h 726"/>
                  <a:gd name="T80" fmla="*/ 550 w 556"/>
                  <a:gd name="T81" fmla="*/ 634 h 726"/>
                  <a:gd name="T82" fmla="*/ 548 w 556"/>
                  <a:gd name="T83" fmla="*/ 643 h 726"/>
                  <a:gd name="T84" fmla="*/ 546 w 556"/>
                  <a:gd name="T85" fmla="*/ 650 h 726"/>
                  <a:gd name="T86" fmla="*/ 549 w 556"/>
                  <a:gd name="T87" fmla="*/ 677 h 726"/>
                  <a:gd name="T88" fmla="*/ 548 w 556"/>
                  <a:gd name="T89" fmla="*/ 683 h 726"/>
                  <a:gd name="T90" fmla="*/ 513 w 556"/>
                  <a:gd name="T91" fmla="*/ 702 h 726"/>
                  <a:gd name="T92" fmla="*/ 511 w 556"/>
                  <a:gd name="T93" fmla="*/ 706 h 726"/>
                  <a:gd name="T94" fmla="*/ 509 w 556"/>
                  <a:gd name="T95" fmla="*/ 712 h 726"/>
                  <a:gd name="T96" fmla="*/ 489 w 556"/>
                  <a:gd name="T97" fmla="*/ 710 h 726"/>
                  <a:gd name="T98" fmla="*/ 471 w 556"/>
                  <a:gd name="T99" fmla="*/ 716 h 726"/>
                  <a:gd name="T100" fmla="*/ 469 w 556"/>
                  <a:gd name="T101" fmla="*/ 726 h 7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556" h="726">
                    <a:moveTo>
                      <a:pt x="0" y="0"/>
                    </a:moveTo>
                    <a:lnTo>
                      <a:pt x="10" y="21"/>
                    </a:lnTo>
                    <a:lnTo>
                      <a:pt x="11" y="32"/>
                    </a:lnTo>
                    <a:lnTo>
                      <a:pt x="14" y="39"/>
                    </a:lnTo>
                    <a:lnTo>
                      <a:pt x="30" y="90"/>
                    </a:lnTo>
                    <a:lnTo>
                      <a:pt x="35" y="96"/>
                    </a:lnTo>
                    <a:lnTo>
                      <a:pt x="38" y="98"/>
                    </a:lnTo>
                    <a:lnTo>
                      <a:pt x="41" y="98"/>
                    </a:lnTo>
                    <a:lnTo>
                      <a:pt x="45" y="99"/>
                    </a:lnTo>
                    <a:lnTo>
                      <a:pt x="52" y="114"/>
                    </a:lnTo>
                    <a:lnTo>
                      <a:pt x="53" y="115"/>
                    </a:lnTo>
                    <a:lnTo>
                      <a:pt x="53" y="117"/>
                    </a:lnTo>
                    <a:lnTo>
                      <a:pt x="60" y="122"/>
                    </a:lnTo>
                    <a:lnTo>
                      <a:pt x="70" y="134"/>
                    </a:lnTo>
                    <a:lnTo>
                      <a:pt x="105" y="146"/>
                    </a:lnTo>
                    <a:lnTo>
                      <a:pt x="108" y="149"/>
                    </a:lnTo>
                    <a:lnTo>
                      <a:pt x="113" y="153"/>
                    </a:lnTo>
                    <a:lnTo>
                      <a:pt x="115" y="159"/>
                    </a:lnTo>
                    <a:lnTo>
                      <a:pt x="115" y="165"/>
                    </a:lnTo>
                    <a:lnTo>
                      <a:pt x="119" y="172"/>
                    </a:lnTo>
                    <a:lnTo>
                      <a:pt x="120" y="173"/>
                    </a:lnTo>
                    <a:lnTo>
                      <a:pt x="120" y="170"/>
                    </a:lnTo>
                    <a:lnTo>
                      <a:pt x="126" y="162"/>
                    </a:lnTo>
                    <a:lnTo>
                      <a:pt x="126" y="160"/>
                    </a:lnTo>
                    <a:lnTo>
                      <a:pt x="140" y="146"/>
                    </a:lnTo>
                    <a:lnTo>
                      <a:pt x="148" y="141"/>
                    </a:lnTo>
                    <a:lnTo>
                      <a:pt x="152" y="139"/>
                    </a:lnTo>
                    <a:lnTo>
                      <a:pt x="168" y="139"/>
                    </a:lnTo>
                    <a:lnTo>
                      <a:pt x="169" y="141"/>
                    </a:lnTo>
                    <a:lnTo>
                      <a:pt x="179" y="142"/>
                    </a:lnTo>
                    <a:lnTo>
                      <a:pt x="200" y="134"/>
                    </a:lnTo>
                    <a:lnTo>
                      <a:pt x="201" y="131"/>
                    </a:lnTo>
                    <a:lnTo>
                      <a:pt x="208" y="127"/>
                    </a:lnTo>
                    <a:lnTo>
                      <a:pt x="210" y="125"/>
                    </a:lnTo>
                    <a:lnTo>
                      <a:pt x="211" y="125"/>
                    </a:lnTo>
                    <a:lnTo>
                      <a:pt x="212" y="127"/>
                    </a:lnTo>
                    <a:lnTo>
                      <a:pt x="217" y="132"/>
                    </a:lnTo>
                    <a:lnTo>
                      <a:pt x="222" y="142"/>
                    </a:lnTo>
                    <a:lnTo>
                      <a:pt x="226" y="155"/>
                    </a:lnTo>
                    <a:lnTo>
                      <a:pt x="229" y="160"/>
                    </a:lnTo>
                    <a:lnTo>
                      <a:pt x="231" y="165"/>
                    </a:lnTo>
                    <a:lnTo>
                      <a:pt x="231" y="166"/>
                    </a:lnTo>
                    <a:lnTo>
                      <a:pt x="229" y="175"/>
                    </a:lnTo>
                    <a:lnTo>
                      <a:pt x="229" y="187"/>
                    </a:lnTo>
                    <a:lnTo>
                      <a:pt x="232" y="188"/>
                    </a:lnTo>
                    <a:lnTo>
                      <a:pt x="233" y="189"/>
                    </a:lnTo>
                    <a:lnTo>
                      <a:pt x="239" y="192"/>
                    </a:lnTo>
                    <a:lnTo>
                      <a:pt x="246" y="192"/>
                    </a:lnTo>
                    <a:lnTo>
                      <a:pt x="247" y="191"/>
                    </a:lnTo>
                    <a:lnTo>
                      <a:pt x="250" y="191"/>
                    </a:lnTo>
                    <a:lnTo>
                      <a:pt x="252" y="189"/>
                    </a:lnTo>
                    <a:lnTo>
                      <a:pt x="255" y="189"/>
                    </a:lnTo>
                    <a:lnTo>
                      <a:pt x="263" y="196"/>
                    </a:lnTo>
                    <a:lnTo>
                      <a:pt x="264" y="199"/>
                    </a:lnTo>
                    <a:lnTo>
                      <a:pt x="270" y="206"/>
                    </a:lnTo>
                    <a:lnTo>
                      <a:pt x="272" y="213"/>
                    </a:lnTo>
                    <a:lnTo>
                      <a:pt x="272" y="222"/>
                    </a:lnTo>
                    <a:lnTo>
                      <a:pt x="274" y="232"/>
                    </a:lnTo>
                    <a:lnTo>
                      <a:pt x="274" y="236"/>
                    </a:lnTo>
                    <a:lnTo>
                      <a:pt x="278" y="239"/>
                    </a:lnTo>
                    <a:lnTo>
                      <a:pt x="279" y="240"/>
                    </a:lnTo>
                    <a:lnTo>
                      <a:pt x="293" y="262"/>
                    </a:lnTo>
                    <a:lnTo>
                      <a:pt x="306" y="271"/>
                    </a:lnTo>
                    <a:lnTo>
                      <a:pt x="315" y="275"/>
                    </a:lnTo>
                    <a:lnTo>
                      <a:pt x="317" y="286"/>
                    </a:lnTo>
                    <a:lnTo>
                      <a:pt x="316" y="289"/>
                    </a:lnTo>
                    <a:lnTo>
                      <a:pt x="312" y="294"/>
                    </a:lnTo>
                    <a:lnTo>
                      <a:pt x="312" y="303"/>
                    </a:lnTo>
                    <a:lnTo>
                      <a:pt x="313" y="311"/>
                    </a:lnTo>
                    <a:lnTo>
                      <a:pt x="315" y="336"/>
                    </a:lnTo>
                    <a:lnTo>
                      <a:pt x="322" y="349"/>
                    </a:lnTo>
                    <a:lnTo>
                      <a:pt x="323" y="350"/>
                    </a:lnTo>
                    <a:lnTo>
                      <a:pt x="331" y="354"/>
                    </a:lnTo>
                    <a:lnTo>
                      <a:pt x="348" y="360"/>
                    </a:lnTo>
                    <a:lnTo>
                      <a:pt x="351" y="363"/>
                    </a:lnTo>
                    <a:lnTo>
                      <a:pt x="366" y="396"/>
                    </a:lnTo>
                    <a:lnTo>
                      <a:pt x="366" y="402"/>
                    </a:lnTo>
                    <a:lnTo>
                      <a:pt x="360" y="428"/>
                    </a:lnTo>
                    <a:lnTo>
                      <a:pt x="359" y="430"/>
                    </a:lnTo>
                    <a:lnTo>
                      <a:pt x="362" y="431"/>
                    </a:lnTo>
                    <a:lnTo>
                      <a:pt x="384" y="459"/>
                    </a:lnTo>
                    <a:lnTo>
                      <a:pt x="384" y="462"/>
                    </a:lnTo>
                    <a:lnTo>
                      <a:pt x="383" y="463"/>
                    </a:lnTo>
                    <a:lnTo>
                      <a:pt x="384" y="463"/>
                    </a:lnTo>
                    <a:lnTo>
                      <a:pt x="387" y="466"/>
                    </a:lnTo>
                    <a:lnTo>
                      <a:pt x="397" y="479"/>
                    </a:lnTo>
                    <a:lnTo>
                      <a:pt x="398" y="479"/>
                    </a:lnTo>
                    <a:lnTo>
                      <a:pt x="412" y="481"/>
                    </a:lnTo>
                    <a:lnTo>
                      <a:pt x="415" y="481"/>
                    </a:lnTo>
                    <a:lnTo>
                      <a:pt x="423" y="486"/>
                    </a:lnTo>
                    <a:lnTo>
                      <a:pt x="433" y="503"/>
                    </a:lnTo>
                    <a:lnTo>
                      <a:pt x="435" y="504"/>
                    </a:lnTo>
                    <a:lnTo>
                      <a:pt x="435" y="505"/>
                    </a:lnTo>
                    <a:lnTo>
                      <a:pt x="440" y="515"/>
                    </a:lnTo>
                    <a:lnTo>
                      <a:pt x="440" y="516"/>
                    </a:lnTo>
                    <a:lnTo>
                      <a:pt x="442" y="519"/>
                    </a:lnTo>
                    <a:lnTo>
                      <a:pt x="442" y="526"/>
                    </a:lnTo>
                    <a:lnTo>
                      <a:pt x="443" y="534"/>
                    </a:lnTo>
                    <a:lnTo>
                      <a:pt x="456" y="540"/>
                    </a:lnTo>
                    <a:lnTo>
                      <a:pt x="462" y="540"/>
                    </a:lnTo>
                    <a:lnTo>
                      <a:pt x="465" y="539"/>
                    </a:lnTo>
                    <a:lnTo>
                      <a:pt x="466" y="539"/>
                    </a:lnTo>
                    <a:lnTo>
                      <a:pt x="480" y="554"/>
                    </a:lnTo>
                    <a:lnTo>
                      <a:pt x="488" y="565"/>
                    </a:lnTo>
                    <a:lnTo>
                      <a:pt x="489" y="570"/>
                    </a:lnTo>
                    <a:lnTo>
                      <a:pt x="489" y="571"/>
                    </a:lnTo>
                    <a:lnTo>
                      <a:pt x="496" y="582"/>
                    </a:lnTo>
                    <a:lnTo>
                      <a:pt x="513" y="594"/>
                    </a:lnTo>
                    <a:lnTo>
                      <a:pt x="516" y="606"/>
                    </a:lnTo>
                    <a:lnTo>
                      <a:pt x="516" y="607"/>
                    </a:lnTo>
                    <a:lnTo>
                      <a:pt x="517" y="606"/>
                    </a:lnTo>
                    <a:lnTo>
                      <a:pt x="520" y="606"/>
                    </a:lnTo>
                    <a:lnTo>
                      <a:pt x="525" y="610"/>
                    </a:lnTo>
                    <a:lnTo>
                      <a:pt x="528" y="613"/>
                    </a:lnTo>
                    <a:lnTo>
                      <a:pt x="532" y="616"/>
                    </a:lnTo>
                    <a:lnTo>
                      <a:pt x="538" y="618"/>
                    </a:lnTo>
                    <a:lnTo>
                      <a:pt x="540" y="618"/>
                    </a:lnTo>
                    <a:lnTo>
                      <a:pt x="542" y="620"/>
                    </a:lnTo>
                    <a:lnTo>
                      <a:pt x="552" y="623"/>
                    </a:lnTo>
                    <a:lnTo>
                      <a:pt x="555" y="625"/>
                    </a:lnTo>
                    <a:lnTo>
                      <a:pt x="555" y="627"/>
                    </a:lnTo>
                    <a:lnTo>
                      <a:pt x="556" y="631"/>
                    </a:lnTo>
                    <a:lnTo>
                      <a:pt x="550" y="634"/>
                    </a:lnTo>
                    <a:lnTo>
                      <a:pt x="546" y="638"/>
                    </a:lnTo>
                    <a:lnTo>
                      <a:pt x="546" y="639"/>
                    </a:lnTo>
                    <a:lnTo>
                      <a:pt x="548" y="643"/>
                    </a:lnTo>
                    <a:lnTo>
                      <a:pt x="549" y="645"/>
                    </a:lnTo>
                    <a:lnTo>
                      <a:pt x="548" y="649"/>
                    </a:lnTo>
                    <a:lnTo>
                      <a:pt x="546" y="650"/>
                    </a:lnTo>
                    <a:lnTo>
                      <a:pt x="546" y="652"/>
                    </a:lnTo>
                    <a:lnTo>
                      <a:pt x="548" y="659"/>
                    </a:lnTo>
                    <a:lnTo>
                      <a:pt x="549" y="677"/>
                    </a:lnTo>
                    <a:lnTo>
                      <a:pt x="550" y="678"/>
                    </a:lnTo>
                    <a:lnTo>
                      <a:pt x="549" y="680"/>
                    </a:lnTo>
                    <a:lnTo>
                      <a:pt x="548" y="683"/>
                    </a:lnTo>
                    <a:lnTo>
                      <a:pt x="543" y="684"/>
                    </a:lnTo>
                    <a:lnTo>
                      <a:pt x="514" y="702"/>
                    </a:lnTo>
                    <a:lnTo>
                      <a:pt x="513" y="702"/>
                    </a:lnTo>
                    <a:lnTo>
                      <a:pt x="513" y="704"/>
                    </a:lnTo>
                    <a:lnTo>
                      <a:pt x="511" y="705"/>
                    </a:lnTo>
                    <a:lnTo>
                      <a:pt x="511" y="706"/>
                    </a:lnTo>
                    <a:lnTo>
                      <a:pt x="513" y="709"/>
                    </a:lnTo>
                    <a:lnTo>
                      <a:pt x="511" y="709"/>
                    </a:lnTo>
                    <a:lnTo>
                      <a:pt x="509" y="712"/>
                    </a:lnTo>
                    <a:lnTo>
                      <a:pt x="503" y="712"/>
                    </a:lnTo>
                    <a:lnTo>
                      <a:pt x="496" y="710"/>
                    </a:lnTo>
                    <a:lnTo>
                      <a:pt x="489" y="710"/>
                    </a:lnTo>
                    <a:lnTo>
                      <a:pt x="473" y="714"/>
                    </a:lnTo>
                    <a:lnTo>
                      <a:pt x="472" y="716"/>
                    </a:lnTo>
                    <a:lnTo>
                      <a:pt x="471" y="716"/>
                    </a:lnTo>
                    <a:lnTo>
                      <a:pt x="471" y="720"/>
                    </a:lnTo>
                    <a:lnTo>
                      <a:pt x="469" y="724"/>
                    </a:lnTo>
                    <a:lnTo>
                      <a:pt x="469" y="72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20" name="Freeform 1956">
                <a:extLst>
                  <a:ext uri="{FF2B5EF4-FFF2-40B4-BE49-F238E27FC236}">
                    <a16:creationId xmlns:a16="http://schemas.microsoft.com/office/drawing/2014/main" id="{D1A544A9-C962-71BA-8200-EF77CCCA22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51" y="3225"/>
                <a:ext cx="68" cy="21"/>
              </a:xfrm>
              <a:custGeom>
                <a:avLst/>
                <a:gdLst>
                  <a:gd name="T0" fmla="*/ 273 w 273"/>
                  <a:gd name="T1" fmla="*/ 29 h 86"/>
                  <a:gd name="T2" fmla="*/ 272 w 273"/>
                  <a:gd name="T3" fmla="*/ 29 h 86"/>
                  <a:gd name="T4" fmla="*/ 254 w 273"/>
                  <a:gd name="T5" fmla="*/ 23 h 86"/>
                  <a:gd name="T6" fmla="*/ 248 w 273"/>
                  <a:gd name="T7" fmla="*/ 20 h 86"/>
                  <a:gd name="T8" fmla="*/ 241 w 273"/>
                  <a:gd name="T9" fmla="*/ 19 h 86"/>
                  <a:gd name="T10" fmla="*/ 240 w 273"/>
                  <a:gd name="T11" fmla="*/ 19 h 86"/>
                  <a:gd name="T12" fmla="*/ 212 w 273"/>
                  <a:gd name="T13" fmla="*/ 30 h 86"/>
                  <a:gd name="T14" fmla="*/ 210 w 273"/>
                  <a:gd name="T15" fmla="*/ 29 h 86"/>
                  <a:gd name="T16" fmla="*/ 209 w 273"/>
                  <a:gd name="T17" fmla="*/ 30 h 86"/>
                  <a:gd name="T18" fmla="*/ 205 w 273"/>
                  <a:gd name="T19" fmla="*/ 30 h 86"/>
                  <a:gd name="T20" fmla="*/ 201 w 273"/>
                  <a:gd name="T21" fmla="*/ 32 h 86"/>
                  <a:gd name="T22" fmla="*/ 199 w 273"/>
                  <a:gd name="T23" fmla="*/ 33 h 86"/>
                  <a:gd name="T24" fmla="*/ 176 w 273"/>
                  <a:gd name="T25" fmla="*/ 32 h 86"/>
                  <a:gd name="T26" fmla="*/ 174 w 273"/>
                  <a:gd name="T27" fmla="*/ 33 h 86"/>
                  <a:gd name="T28" fmla="*/ 153 w 273"/>
                  <a:gd name="T29" fmla="*/ 32 h 86"/>
                  <a:gd name="T30" fmla="*/ 152 w 273"/>
                  <a:gd name="T31" fmla="*/ 30 h 86"/>
                  <a:gd name="T32" fmla="*/ 142 w 273"/>
                  <a:gd name="T33" fmla="*/ 29 h 86"/>
                  <a:gd name="T34" fmla="*/ 138 w 273"/>
                  <a:gd name="T35" fmla="*/ 26 h 86"/>
                  <a:gd name="T36" fmla="*/ 128 w 273"/>
                  <a:gd name="T37" fmla="*/ 17 h 86"/>
                  <a:gd name="T38" fmla="*/ 117 w 273"/>
                  <a:gd name="T39" fmla="*/ 8 h 86"/>
                  <a:gd name="T40" fmla="*/ 111 w 273"/>
                  <a:gd name="T41" fmla="*/ 2 h 86"/>
                  <a:gd name="T42" fmla="*/ 100 w 273"/>
                  <a:gd name="T43" fmla="*/ 0 h 86"/>
                  <a:gd name="T44" fmla="*/ 99 w 273"/>
                  <a:gd name="T45" fmla="*/ 0 h 86"/>
                  <a:gd name="T46" fmla="*/ 93 w 273"/>
                  <a:gd name="T47" fmla="*/ 1 h 86"/>
                  <a:gd name="T48" fmla="*/ 60 w 273"/>
                  <a:gd name="T49" fmla="*/ 19 h 86"/>
                  <a:gd name="T50" fmla="*/ 59 w 273"/>
                  <a:gd name="T51" fmla="*/ 19 h 86"/>
                  <a:gd name="T52" fmla="*/ 59 w 273"/>
                  <a:gd name="T53" fmla="*/ 20 h 86"/>
                  <a:gd name="T54" fmla="*/ 51 w 273"/>
                  <a:gd name="T55" fmla="*/ 36 h 86"/>
                  <a:gd name="T56" fmla="*/ 49 w 273"/>
                  <a:gd name="T57" fmla="*/ 53 h 86"/>
                  <a:gd name="T58" fmla="*/ 57 w 273"/>
                  <a:gd name="T59" fmla="*/ 65 h 86"/>
                  <a:gd name="T60" fmla="*/ 60 w 273"/>
                  <a:gd name="T61" fmla="*/ 74 h 86"/>
                  <a:gd name="T62" fmla="*/ 59 w 273"/>
                  <a:gd name="T63" fmla="*/ 75 h 86"/>
                  <a:gd name="T64" fmla="*/ 56 w 273"/>
                  <a:gd name="T65" fmla="*/ 75 h 86"/>
                  <a:gd name="T66" fmla="*/ 26 w 273"/>
                  <a:gd name="T67" fmla="*/ 84 h 86"/>
                  <a:gd name="T68" fmla="*/ 15 w 273"/>
                  <a:gd name="T69" fmla="*/ 86 h 86"/>
                  <a:gd name="T70" fmla="*/ 14 w 273"/>
                  <a:gd name="T71" fmla="*/ 86 h 86"/>
                  <a:gd name="T72" fmla="*/ 7 w 273"/>
                  <a:gd name="T73" fmla="*/ 84 h 86"/>
                  <a:gd name="T74" fmla="*/ 2 w 273"/>
                  <a:gd name="T75" fmla="*/ 84 h 86"/>
                  <a:gd name="T76" fmla="*/ 0 w 273"/>
                  <a:gd name="T77" fmla="*/ 83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73" h="86">
                    <a:moveTo>
                      <a:pt x="273" y="29"/>
                    </a:moveTo>
                    <a:lnTo>
                      <a:pt x="272" y="29"/>
                    </a:lnTo>
                    <a:lnTo>
                      <a:pt x="254" y="23"/>
                    </a:lnTo>
                    <a:lnTo>
                      <a:pt x="248" y="20"/>
                    </a:lnTo>
                    <a:lnTo>
                      <a:pt x="241" y="19"/>
                    </a:lnTo>
                    <a:lnTo>
                      <a:pt x="240" y="19"/>
                    </a:lnTo>
                    <a:lnTo>
                      <a:pt x="212" y="30"/>
                    </a:lnTo>
                    <a:lnTo>
                      <a:pt x="210" y="29"/>
                    </a:lnTo>
                    <a:lnTo>
                      <a:pt x="209" y="30"/>
                    </a:lnTo>
                    <a:lnTo>
                      <a:pt x="205" y="30"/>
                    </a:lnTo>
                    <a:lnTo>
                      <a:pt x="201" y="32"/>
                    </a:lnTo>
                    <a:lnTo>
                      <a:pt x="199" y="33"/>
                    </a:lnTo>
                    <a:lnTo>
                      <a:pt x="176" y="32"/>
                    </a:lnTo>
                    <a:lnTo>
                      <a:pt x="174" y="33"/>
                    </a:lnTo>
                    <a:lnTo>
                      <a:pt x="153" y="32"/>
                    </a:lnTo>
                    <a:lnTo>
                      <a:pt x="152" y="30"/>
                    </a:lnTo>
                    <a:lnTo>
                      <a:pt x="142" y="29"/>
                    </a:lnTo>
                    <a:lnTo>
                      <a:pt x="138" y="26"/>
                    </a:lnTo>
                    <a:lnTo>
                      <a:pt x="128" y="17"/>
                    </a:lnTo>
                    <a:lnTo>
                      <a:pt x="117" y="8"/>
                    </a:lnTo>
                    <a:lnTo>
                      <a:pt x="111" y="2"/>
                    </a:lnTo>
                    <a:lnTo>
                      <a:pt x="100" y="0"/>
                    </a:lnTo>
                    <a:lnTo>
                      <a:pt x="99" y="0"/>
                    </a:lnTo>
                    <a:lnTo>
                      <a:pt x="93" y="1"/>
                    </a:lnTo>
                    <a:lnTo>
                      <a:pt x="60" y="19"/>
                    </a:lnTo>
                    <a:lnTo>
                      <a:pt x="59" y="19"/>
                    </a:lnTo>
                    <a:lnTo>
                      <a:pt x="59" y="20"/>
                    </a:lnTo>
                    <a:lnTo>
                      <a:pt x="51" y="36"/>
                    </a:lnTo>
                    <a:lnTo>
                      <a:pt x="49" y="53"/>
                    </a:lnTo>
                    <a:lnTo>
                      <a:pt x="57" y="65"/>
                    </a:lnTo>
                    <a:lnTo>
                      <a:pt x="60" y="74"/>
                    </a:lnTo>
                    <a:lnTo>
                      <a:pt x="59" y="75"/>
                    </a:lnTo>
                    <a:lnTo>
                      <a:pt x="56" y="75"/>
                    </a:lnTo>
                    <a:lnTo>
                      <a:pt x="26" y="84"/>
                    </a:lnTo>
                    <a:lnTo>
                      <a:pt x="15" y="86"/>
                    </a:lnTo>
                    <a:lnTo>
                      <a:pt x="14" y="86"/>
                    </a:lnTo>
                    <a:lnTo>
                      <a:pt x="7" y="84"/>
                    </a:lnTo>
                    <a:lnTo>
                      <a:pt x="2" y="84"/>
                    </a:lnTo>
                    <a:lnTo>
                      <a:pt x="0" y="8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21" name="Freeform 1957">
                <a:extLst>
                  <a:ext uri="{FF2B5EF4-FFF2-40B4-BE49-F238E27FC236}">
                    <a16:creationId xmlns:a16="http://schemas.microsoft.com/office/drawing/2014/main" id="{598AE838-5D95-EDB7-A65F-144F589F91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70" y="3060"/>
                <a:ext cx="89" cy="160"/>
              </a:xfrm>
              <a:custGeom>
                <a:avLst/>
                <a:gdLst>
                  <a:gd name="T0" fmla="*/ 292 w 355"/>
                  <a:gd name="T1" fmla="*/ 638 h 639"/>
                  <a:gd name="T2" fmla="*/ 297 w 355"/>
                  <a:gd name="T3" fmla="*/ 635 h 639"/>
                  <a:gd name="T4" fmla="*/ 301 w 355"/>
                  <a:gd name="T5" fmla="*/ 633 h 639"/>
                  <a:gd name="T6" fmla="*/ 322 w 355"/>
                  <a:gd name="T7" fmla="*/ 632 h 639"/>
                  <a:gd name="T8" fmla="*/ 327 w 355"/>
                  <a:gd name="T9" fmla="*/ 630 h 639"/>
                  <a:gd name="T10" fmla="*/ 347 w 355"/>
                  <a:gd name="T11" fmla="*/ 625 h 639"/>
                  <a:gd name="T12" fmla="*/ 354 w 355"/>
                  <a:gd name="T13" fmla="*/ 623 h 639"/>
                  <a:gd name="T14" fmla="*/ 355 w 355"/>
                  <a:gd name="T15" fmla="*/ 621 h 639"/>
                  <a:gd name="T16" fmla="*/ 354 w 355"/>
                  <a:gd name="T17" fmla="*/ 615 h 639"/>
                  <a:gd name="T18" fmla="*/ 347 w 355"/>
                  <a:gd name="T19" fmla="*/ 607 h 639"/>
                  <a:gd name="T20" fmla="*/ 333 w 355"/>
                  <a:gd name="T21" fmla="*/ 594 h 639"/>
                  <a:gd name="T22" fmla="*/ 313 w 355"/>
                  <a:gd name="T23" fmla="*/ 569 h 639"/>
                  <a:gd name="T24" fmla="*/ 298 w 355"/>
                  <a:gd name="T25" fmla="*/ 572 h 639"/>
                  <a:gd name="T26" fmla="*/ 297 w 355"/>
                  <a:gd name="T27" fmla="*/ 573 h 639"/>
                  <a:gd name="T28" fmla="*/ 291 w 355"/>
                  <a:gd name="T29" fmla="*/ 572 h 639"/>
                  <a:gd name="T30" fmla="*/ 287 w 355"/>
                  <a:gd name="T31" fmla="*/ 569 h 639"/>
                  <a:gd name="T32" fmla="*/ 285 w 355"/>
                  <a:gd name="T33" fmla="*/ 566 h 639"/>
                  <a:gd name="T34" fmla="*/ 277 w 355"/>
                  <a:gd name="T35" fmla="*/ 561 h 639"/>
                  <a:gd name="T36" fmla="*/ 271 w 355"/>
                  <a:gd name="T37" fmla="*/ 554 h 639"/>
                  <a:gd name="T38" fmla="*/ 263 w 355"/>
                  <a:gd name="T39" fmla="*/ 533 h 639"/>
                  <a:gd name="T40" fmla="*/ 263 w 355"/>
                  <a:gd name="T41" fmla="*/ 529 h 639"/>
                  <a:gd name="T42" fmla="*/ 248 w 355"/>
                  <a:gd name="T43" fmla="*/ 525 h 639"/>
                  <a:gd name="T44" fmla="*/ 225 w 355"/>
                  <a:gd name="T45" fmla="*/ 520 h 639"/>
                  <a:gd name="T46" fmla="*/ 223 w 355"/>
                  <a:gd name="T47" fmla="*/ 494 h 639"/>
                  <a:gd name="T48" fmla="*/ 207 w 355"/>
                  <a:gd name="T49" fmla="*/ 475 h 639"/>
                  <a:gd name="T50" fmla="*/ 210 w 355"/>
                  <a:gd name="T51" fmla="*/ 465 h 639"/>
                  <a:gd name="T52" fmla="*/ 213 w 355"/>
                  <a:gd name="T53" fmla="*/ 463 h 639"/>
                  <a:gd name="T54" fmla="*/ 158 w 355"/>
                  <a:gd name="T55" fmla="*/ 438 h 639"/>
                  <a:gd name="T56" fmla="*/ 154 w 355"/>
                  <a:gd name="T57" fmla="*/ 435 h 639"/>
                  <a:gd name="T58" fmla="*/ 150 w 355"/>
                  <a:gd name="T59" fmla="*/ 417 h 639"/>
                  <a:gd name="T60" fmla="*/ 139 w 355"/>
                  <a:gd name="T61" fmla="*/ 410 h 639"/>
                  <a:gd name="T62" fmla="*/ 132 w 355"/>
                  <a:gd name="T63" fmla="*/ 408 h 639"/>
                  <a:gd name="T64" fmla="*/ 112 w 355"/>
                  <a:gd name="T65" fmla="*/ 395 h 639"/>
                  <a:gd name="T66" fmla="*/ 87 w 355"/>
                  <a:gd name="T67" fmla="*/ 375 h 639"/>
                  <a:gd name="T68" fmla="*/ 94 w 355"/>
                  <a:gd name="T69" fmla="*/ 316 h 639"/>
                  <a:gd name="T70" fmla="*/ 98 w 355"/>
                  <a:gd name="T71" fmla="*/ 308 h 639"/>
                  <a:gd name="T72" fmla="*/ 94 w 355"/>
                  <a:gd name="T73" fmla="*/ 307 h 639"/>
                  <a:gd name="T74" fmla="*/ 93 w 355"/>
                  <a:gd name="T75" fmla="*/ 305 h 639"/>
                  <a:gd name="T76" fmla="*/ 88 w 355"/>
                  <a:gd name="T77" fmla="*/ 295 h 639"/>
                  <a:gd name="T78" fmla="*/ 83 w 355"/>
                  <a:gd name="T79" fmla="*/ 290 h 639"/>
                  <a:gd name="T80" fmla="*/ 79 w 355"/>
                  <a:gd name="T81" fmla="*/ 280 h 639"/>
                  <a:gd name="T82" fmla="*/ 76 w 355"/>
                  <a:gd name="T83" fmla="*/ 274 h 639"/>
                  <a:gd name="T84" fmla="*/ 54 w 355"/>
                  <a:gd name="T85" fmla="*/ 252 h 639"/>
                  <a:gd name="T86" fmla="*/ 48 w 355"/>
                  <a:gd name="T87" fmla="*/ 245 h 639"/>
                  <a:gd name="T88" fmla="*/ 47 w 355"/>
                  <a:gd name="T89" fmla="*/ 241 h 639"/>
                  <a:gd name="T90" fmla="*/ 45 w 355"/>
                  <a:gd name="T91" fmla="*/ 240 h 639"/>
                  <a:gd name="T92" fmla="*/ 30 w 355"/>
                  <a:gd name="T93" fmla="*/ 228 h 639"/>
                  <a:gd name="T94" fmla="*/ 27 w 355"/>
                  <a:gd name="T95" fmla="*/ 195 h 639"/>
                  <a:gd name="T96" fmla="*/ 6 w 355"/>
                  <a:gd name="T97" fmla="*/ 161 h 639"/>
                  <a:gd name="T98" fmla="*/ 2 w 355"/>
                  <a:gd name="T99" fmla="*/ 156 h 639"/>
                  <a:gd name="T100" fmla="*/ 0 w 355"/>
                  <a:gd name="T101" fmla="*/ 151 h 639"/>
                  <a:gd name="T102" fmla="*/ 14 w 355"/>
                  <a:gd name="T103" fmla="*/ 117 h 639"/>
                  <a:gd name="T104" fmla="*/ 28 w 355"/>
                  <a:gd name="T105" fmla="*/ 90 h 639"/>
                  <a:gd name="T106" fmla="*/ 37 w 355"/>
                  <a:gd name="T107" fmla="*/ 76 h 639"/>
                  <a:gd name="T108" fmla="*/ 36 w 355"/>
                  <a:gd name="T109" fmla="*/ 68 h 639"/>
                  <a:gd name="T110" fmla="*/ 31 w 355"/>
                  <a:gd name="T111" fmla="*/ 65 h 639"/>
                  <a:gd name="T112" fmla="*/ 44 w 355"/>
                  <a:gd name="T113" fmla="*/ 48 h 639"/>
                  <a:gd name="T114" fmla="*/ 45 w 355"/>
                  <a:gd name="T115" fmla="*/ 40 h 639"/>
                  <a:gd name="T116" fmla="*/ 47 w 355"/>
                  <a:gd name="T117" fmla="*/ 0 h 6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5" h="639">
                    <a:moveTo>
                      <a:pt x="291" y="639"/>
                    </a:moveTo>
                    <a:lnTo>
                      <a:pt x="292" y="638"/>
                    </a:lnTo>
                    <a:lnTo>
                      <a:pt x="295" y="636"/>
                    </a:lnTo>
                    <a:lnTo>
                      <a:pt x="297" y="635"/>
                    </a:lnTo>
                    <a:lnTo>
                      <a:pt x="298" y="635"/>
                    </a:lnTo>
                    <a:lnTo>
                      <a:pt x="301" y="633"/>
                    </a:lnTo>
                    <a:lnTo>
                      <a:pt x="309" y="632"/>
                    </a:lnTo>
                    <a:lnTo>
                      <a:pt x="322" y="632"/>
                    </a:lnTo>
                    <a:lnTo>
                      <a:pt x="324" y="630"/>
                    </a:lnTo>
                    <a:lnTo>
                      <a:pt x="327" y="630"/>
                    </a:lnTo>
                    <a:lnTo>
                      <a:pt x="337" y="629"/>
                    </a:lnTo>
                    <a:lnTo>
                      <a:pt x="347" y="625"/>
                    </a:lnTo>
                    <a:lnTo>
                      <a:pt x="348" y="625"/>
                    </a:lnTo>
                    <a:lnTo>
                      <a:pt x="354" y="623"/>
                    </a:lnTo>
                    <a:lnTo>
                      <a:pt x="354" y="622"/>
                    </a:lnTo>
                    <a:lnTo>
                      <a:pt x="355" y="621"/>
                    </a:lnTo>
                    <a:lnTo>
                      <a:pt x="355" y="618"/>
                    </a:lnTo>
                    <a:lnTo>
                      <a:pt x="354" y="615"/>
                    </a:lnTo>
                    <a:lnTo>
                      <a:pt x="352" y="611"/>
                    </a:lnTo>
                    <a:lnTo>
                      <a:pt x="347" y="607"/>
                    </a:lnTo>
                    <a:lnTo>
                      <a:pt x="344" y="605"/>
                    </a:lnTo>
                    <a:lnTo>
                      <a:pt x="333" y="594"/>
                    </a:lnTo>
                    <a:lnTo>
                      <a:pt x="313" y="570"/>
                    </a:lnTo>
                    <a:lnTo>
                      <a:pt x="313" y="569"/>
                    </a:lnTo>
                    <a:lnTo>
                      <a:pt x="304" y="569"/>
                    </a:lnTo>
                    <a:lnTo>
                      <a:pt x="298" y="572"/>
                    </a:lnTo>
                    <a:lnTo>
                      <a:pt x="297" y="572"/>
                    </a:lnTo>
                    <a:lnTo>
                      <a:pt x="297" y="573"/>
                    </a:lnTo>
                    <a:lnTo>
                      <a:pt x="295" y="572"/>
                    </a:lnTo>
                    <a:lnTo>
                      <a:pt x="291" y="572"/>
                    </a:lnTo>
                    <a:lnTo>
                      <a:pt x="290" y="570"/>
                    </a:lnTo>
                    <a:lnTo>
                      <a:pt x="287" y="569"/>
                    </a:lnTo>
                    <a:lnTo>
                      <a:pt x="285" y="568"/>
                    </a:lnTo>
                    <a:lnTo>
                      <a:pt x="285" y="566"/>
                    </a:lnTo>
                    <a:lnTo>
                      <a:pt x="280" y="562"/>
                    </a:lnTo>
                    <a:lnTo>
                      <a:pt x="277" y="561"/>
                    </a:lnTo>
                    <a:lnTo>
                      <a:pt x="276" y="558"/>
                    </a:lnTo>
                    <a:lnTo>
                      <a:pt x="271" y="554"/>
                    </a:lnTo>
                    <a:lnTo>
                      <a:pt x="266" y="542"/>
                    </a:lnTo>
                    <a:lnTo>
                      <a:pt x="263" y="533"/>
                    </a:lnTo>
                    <a:lnTo>
                      <a:pt x="264" y="532"/>
                    </a:lnTo>
                    <a:lnTo>
                      <a:pt x="263" y="529"/>
                    </a:lnTo>
                    <a:lnTo>
                      <a:pt x="263" y="527"/>
                    </a:lnTo>
                    <a:lnTo>
                      <a:pt x="248" y="525"/>
                    </a:lnTo>
                    <a:lnTo>
                      <a:pt x="232" y="525"/>
                    </a:lnTo>
                    <a:lnTo>
                      <a:pt x="225" y="520"/>
                    </a:lnTo>
                    <a:lnTo>
                      <a:pt x="225" y="503"/>
                    </a:lnTo>
                    <a:lnTo>
                      <a:pt x="223" y="494"/>
                    </a:lnTo>
                    <a:lnTo>
                      <a:pt x="217" y="484"/>
                    </a:lnTo>
                    <a:lnTo>
                      <a:pt x="207" y="475"/>
                    </a:lnTo>
                    <a:lnTo>
                      <a:pt x="210" y="467"/>
                    </a:lnTo>
                    <a:lnTo>
                      <a:pt x="210" y="465"/>
                    </a:lnTo>
                    <a:lnTo>
                      <a:pt x="211" y="465"/>
                    </a:lnTo>
                    <a:lnTo>
                      <a:pt x="213" y="463"/>
                    </a:lnTo>
                    <a:lnTo>
                      <a:pt x="209" y="462"/>
                    </a:lnTo>
                    <a:lnTo>
                      <a:pt x="158" y="438"/>
                    </a:lnTo>
                    <a:lnTo>
                      <a:pt x="156" y="435"/>
                    </a:lnTo>
                    <a:lnTo>
                      <a:pt x="154" y="435"/>
                    </a:lnTo>
                    <a:lnTo>
                      <a:pt x="154" y="434"/>
                    </a:lnTo>
                    <a:lnTo>
                      <a:pt x="150" y="417"/>
                    </a:lnTo>
                    <a:lnTo>
                      <a:pt x="146" y="408"/>
                    </a:lnTo>
                    <a:lnTo>
                      <a:pt x="139" y="410"/>
                    </a:lnTo>
                    <a:lnTo>
                      <a:pt x="137" y="410"/>
                    </a:lnTo>
                    <a:lnTo>
                      <a:pt x="132" y="408"/>
                    </a:lnTo>
                    <a:lnTo>
                      <a:pt x="119" y="402"/>
                    </a:lnTo>
                    <a:lnTo>
                      <a:pt x="112" y="395"/>
                    </a:lnTo>
                    <a:lnTo>
                      <a:pt x="91" y="379"/>
                    </a:lnTo>
                    <a:lnTo>
                      <a:pt x="87" y="375"/>
                    </a:lnTo>
                    <a:lnTo>
                      <a:pt x="87" y="374"/>
                    </a:lnTo>
                    <a:lnTo>
                      <a:pt x="94" y="316"/>
                    </a:lnTo>
                    <a:lnTo>
                      <a:pt x="96" y="311"/>
                    </a:lnTo>
                    <a:lnTo>
                      <a:pt x="98" y="308"/>
                    </a:lnTo>
                    <a:lnTo>
                      <a:pt x="96" y="308"/>
                    </a:lnTo>
                    <a:lnTo>
                      <a:pt x="94" y="307"/>
                    </a:lnTo>
                    <a:lnTo>
                      <a:pt x="93" y="307"/>
                    </a:lnTo>
                    <a:lnTo>
                      <a:pt x="93" y="305"/>
                    </a:lnTo>
                    <a:lnTo>
                      <a:pt x="88" y="298"/>
                    </a:lnTo>
                    <a:lnTo>
                      <a:pt x="88" y="295"/>
                    </a:lnTo>
                    <a:lnTo>
                      <a:pt x="86" y="294"/>
                    </a:lnTo>
                    <a:lnTo>
                      <a:pt x="83" y="290"/>
                    </a:lnTo>
                    <a:lnTo>
                      <a:pt x="81" y="288"/>
                    </a:lnTo>
                    <a:lnTo>
                      <a:pt x="79" y="280"/>
                    </a:lnTo>
                    <a:lnTo>
                      <a:pt x="76" y="276"/>
                    </a:lnTo>
                    <a:lnTo>
                      <a:pt x="76" y="274"/>
                    </a:lnTo>
                    <a:lnTo>
                      <a:pt x="54" y="254"/>
                    </a:lnTo>
                    <a:lnTo>
                      <a:pt x="54" y="252"/>
                    </a:lnTo>
                    <a:lnTo>
                      <a:pt x="50" y="248"/>
                    </a:lnTo>
                    <a:lnTo>
                      <a:pt x="48" y="245"/>
                    </a:lnTo>
                    <a:lnTo>
                      <a:pt x="47" y="245"/>
                    </a:lnTo>
                    <a:lnTo>
                      <a:pt x="47" y="241"/>
                    </a:lnTo>
                    <a:lnTo>
                      <a:pt x="45" y="241"/>
                    </a:lnTo>
                    <a:lnTo>
                      <a:pt x="45" y="240"/>
                    </a:lnTo>
                    <a:lnTo>
                      <a:pt x="43" y="237"/>
                    </a:lnTo>
                    <a:lnTo>
                      <a:pt x="30" y="228"/>
                    </a:lnTo>
                    <a:lnTo>
                      <a:pt x="27" y="217"/>
                    </a:lnTo>
                    <a:lnTo>
                      <a:pt x="27" y="195"/>
                    </a:lnTo>
                    <a:lnTo>
                      <a:pt x="7" y="164"/>
                    </a:lnTo>
                    <a:lnTo>
                      <a:pt x="6" y="161"/>
                    </a:lnTo>
                    <a:lnTo>
                      <a:pt x="3" y="158"/>
                    </a:lnTo>
                    <a:lnTo>
                      <a:pt x="2" y="156"/>
                    </a:lnTo>
                    <a:lnTo>
                      <a:pt x="0" y="154"/>
                    </a:lnTo>
                    <a:lnTo>
                      <a:pt x="0" y="151"/>
                    </a:lnTo>
                    <a:lnTo>
                      <a:pt x="19" y="135"/>
                    </a:lnTo>
                    <a:lnTo>
                      <a:pt x="14" y="117"/>
                    </a:lnTo>
                    <a:lnTo>
                      <a:pt x="23" y="93"/>
                    </a:lnTo>
                    <a:lnTo>
                      <a:pt x="28" y="90"/>
                    </a:lnTo>
                    <a:lnTo>
                      <a:pt x="34" y="86"/>
                    </a:lnTo>
                    <a:lnTo>
                      <a:pt x="37" y="76"/>
                    </a:lnTo>
                    <a:lnTo>
                      <a:pt x="36" y="72"/>
                    </a:lnTo>
                    <a:lnTo>
                      <a:pt x="36" y="68"/>
                    </a:lnTo>
                    <a:lnTo>
                      <a:pt x="34" y="68"/>
                    </a:lnTo>
                    <a:lnTo>
                      <a:pt x="31" y="65"/>
                    </a:lnTo>
                    <a:lnTo>
                      <a:pt x="31" y="62"/>
                    </a:lnTo>
                    <a:lnTo>
                      <a:pt x="44" y="48"/>
                    </a:lnTo>
                    <a:lnTo>
                      <a:pt x="44" y="47"/>
                    </a:lnTo>
                    <a:lnTo>
                      <a:pt x="45" y="40"/>
                    </a:lnTo>
                    <a:lnTo>
                      <a:pt x="41" y="6"/>
                    </a:lnTo>
                    <a:lnTo>
                      <a:pt x="47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22" name="Freeform 1958">
                <a:extLst>
                  <a:ext uri="{FF2B5EF4-FFF2-40B4-BE49-F238E27FC236}">
                    <a16:creationId xmlns:a16="http://schemas.microsoft.com/office/drawing/2014/main" id="{22DCD377-BFC7-0C62-65A0-869C182BB3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98" y="3232"/>
                <a:ext cx="33" cy="95"/>
              </a:xfrm>
              <a:custGeom>
                <a:avLst/>
                <a:gdLst>
                  <a:gd name="T0" fmla="*/ 89 w 134"/>
                  <a:gd name="T1" fmla="*/ 3 h 378"/>
                  <a:gd name="T2" fmla="*/ 90 w 134"/>
                  <a:gd name="T3" fmla="*/ 10 h 378"/>
                  <a:gd name="T4" fmla="*/ 105 w 134"/>
                  <a:gd name="T5" fmla="*/ 21 h 378"/>
                  <a:gd name="T6" fmla="*/ 107 w 134"/>
                  <a:gd name="T7" fmla="*/ 22 h 378"/>
                  <a:gd name="T8" fmla="*/ 109 w 134"/>
                  <a:gd name="T9" fmla="*/ 22 h 378"/>
                  <a:gd name="T10" fmla="*/ 113 w 134"/>
                  <a:gd name="T11" fmla="*/ 33 h 378"/>
                  <a:gd name="T12" fmla="*/ 110 w 134"/>
                  <a:gd name="T13" fmla="*/ 38 h 378"/>
                  <a:gd name="T14" fmla="*/ 110 w 134"/>
                  <a:gd name="T15" fmla="*/ 51 h 378"/>
                  <a:gd name="T16" fmla="*/ 114 w 134"/>
                  <a:gd name="T17" fmla="*/ 61 h 378"/>
                  <a:gd name="T18" fmla="*/ 130 w 134"/>
                  <a:gd name="T19" fmla="*/ 63 h 378"/>
                  <a:gd name="T20" fmla="*/ 134 w 134"/>
                  <a:gd name="T21" fmla="*/ 63 h 378"/>
                  <a:gd name="T22" fmla="*/ 128 w 134"/>
                  <a:gd name="T23" fmla="*/ 71 h 378"/>
                  <a:gd name="T24" fmla="*/ 124 w 134"/>
                  <a:gd name="T25" fmla="*/ 72 h 378"/>
                  <a:gd name="T26" fmla="*/ 110 w 134"/>
                  <a:gd name="T27" fmla="*/ 84 h 378"/>
                  <a:gd name="T28" fmla="*/ 102 w 134"/>
                  <a:gd name="T29" fmla="*/ 86 h 378"/>
                  <a:gd name="T30" fmla="*/ 100 w 134"/>
                  <a:gd name="T31" fmla="*/ 99 h 378"/>
                  <a:gd name="T32" fmla="*/ 102 w 134"/>
                  <a:gd name="T33" fmla="*/ 109 h 378"/>
                  <a:gd name="T34" fmla="*/ 102 w 134"/>
                  <a:gd name="T35" fmla="*/ 112 h 378"/>
                  <a:gd name="T36" fmla="*/ 100 w 134"/>
                  <a:gd name="T37" fmla="*/ 113 h 378"/>
                  <a:gd name="T38" fmla="*/ 97 w 134"/>
                  <a:gd name="T39" fmla="*/ 118 h 378"/>
                  <a:gd name="T40" fmla="*/ 96 w 134"/>
                  <a:gd name="T41" fmla="*/ 123 h 378"/>
                  <a:gd name="T42" fmla="*/ 92 w 134"/>
                  <a:gd name="T43" fmla="*/ 125 h 378"/>
                  <a:gd name="T44" fmla="*/ 75 w 134"/>
                  <a:gd name="T45" fmla="*/ 134 h 378"/>
                  <a:gd name="T46" fmla="*/ 73 w 134"/>
                  <a:gd name="T47" fmla="*/ 135 h 378"/>
                  <a:gd name="T48" fmla="*/ 60 w 134"/>
                  <a:gd name="T49" fmla="*/ 131 h 378"/>
                  <a:gd name="T50" fmla="*/ 45 w 134"/>
                  <a:gd name="T51" fmla="*/ 134 h 378"/>
                  <a:gd name="T52" fmla="*/ 32 w 134"/>
                  <a:gd name="T53" fmla="*/ 153 h 378"/>
                  <a:gd name="T54" fmla="*/ 6 w 134"/>
                  <a:gd name="T55" fmla="*/ 190 h 378"/>
                  <a:gd name="T56" fmla="*/ 1 w 134"/>
                  <a:gd name="T57" fmla="*/ 192 h 378"/>
                  <a:gd name="T58" fmla="*/ 0 w 134"/>
                  <a:gd name="T59" fmla="*/ 198 h 378"/>
                  <a:gd name="T60" fmla="*/ 14 w 134"/>
                  <a:gd name="T61" fmla="*/ 208 h 378"/>
                  <a:gd name="T62" fmla="*/ 36 w 134"/>
                  <a:gd name="T63" fmla="*/ 233 h 378"/>
                  <a:gd name="T64" fmla="*/ 39 w 134"/>
                  <a:gd name="T65" fmla="*/ 247 h 378"/>
                  <a:gd name="T66" fmla="*/ 40 w 134"/>
                  <a:gd name="T67" fmla="*/ 271 h 378"/>
                  <a:gd name="T68" fmla="*/ 53 w 134"/>
                  <a:gd name="T69" fmla="*/ 275 h 378"/>
                  <a:gd name="T70" fmla="*/ 57 w 134"/>
                  <a:gd name="T71" fmla="*/ 272 h 378"/>
                  <a:gd name="T72" fmla="*/ 61 w 134"/>
                  <a:gd name="T73" fmla="*/ 271 h 378"/>
                  <a:gd name="T74" fmla="*/ 63 w 134"/>
                  <a:gd name="T75" fmla="*/ 268 h 378"/>
                  <a:gd name="T76" fmla="*/ 73 w 134"/>
                  <a:gd name="T77" fmla="*/ 262 h 378"/>
                  <a:gd name="T78" fmla="*/ 93 w 134"/>
                  <a:gd name="T79" fmla="*/ 255 h 378"/>
                  <a:gd name="T80" fmla="*/ 110 w 134"/>
                  <a:gd name="T81" fmla="*/ 279 h 378"/>
                  <a:gd name="T82" fmla="*/ 123 w 134"/>
                  <a:gd name="T83" fmla="*/ 289 h 378"/>
                  <a:gd name="T84" fmla="*/ 121 w 134"/>
                  <a:gd name="T85" fmla="*/ 290 h 378"/>
                  <a:gd name="T86" fmla="*/ 112 w 134"/>
                  <a:gd name="T87" fmla="*/ 306 h 378"/>
                  <a:gd name="T88" fmla="*/ 100 w 134"/>
                  <a:gd name="T89" fmla="*/ 325 h 378"/>
                  <a:gd name="T90" fmla="*/ 97 w 134"/>
                  <a:gd name="T91" fmla="*/ 329 h 378"/>
                  <a:gd name="T92" fmla="*/ 112 w 134"/>
                  <a:gd name="T93" fmla="*/ 359 h 378"/>
                  <a:gd name="T94" fmla="*/ 131 w 134"/>
                  <a:gd name="T95" fmla="*/ 378 h 3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34" h="378">
                    <a:moveTo>
                      <a:pt x="86" y="0"/>
                    </a:moveTo>
                    <a:lnTo>
                      <a:pt x="89" y="3"/>
                    </a:lnTo>
                    <a:lnTo>
                      <a:pt x="90" y="7"/>
                    </a:lnTo>
                    <a:lnTo>
                      <a:pt x="90" y="10"/>
                    </a:lnTo>
                    <a:lnTo>
                      <a:pt x="92" y="10"/>
                    </a:lnTo>
                    <a:lnTo>
                      <a:pt x="105" y="21"/>
                    </a:lnTo>
                    <a:lnTo>
                      <a:pt x="106" y="21"/>
                    </a:lnTo>
                    <a:lnTo>
                      <a:pt x="107" y="22"/>
                    </a:lnTo>
                    <a:lnTo>
                      <a:pt x="109" y="21"/>
                    </a:lnTo>
                    <a:lnTo>
                      <a:pt x="109" y="22"/>
                    </a:lnTo>
                    <a:lnTo>
                      <a:pt x="113" y="28"/>
                    </a:lnTo>
                    <a:lnTo>
                      <a:pt x="113" y="33"/>
                    </a:lnTo>
                    <a:lnTo>
                      <a:pt x="112" y="35"/>
                    </a:lnTo>
                    <a:lnTo>
                      <a:pt x="110" y="38"/>
                    </a:lnTo>
                    <a:lnTo>
                      <a:pt x="107" y="40"/>
                    </a:lnTo>
                    <a:lnTo>
                      <a:pt x="110" y="51"/>
                    </a:lnTo>
                    <a:lnTo>
                      <a:pt x="110" y="53"/>
                    </a:lnTo>
                    <a:lnTo>
                      <a:pt x="114" y="61"/>
                    </a:lnTo>
                    <a:lnTo>
                      <a:pt x="119" y="63"/>
                    </a:lnTo>
                    <a:lnTo>
                      <a:pt x="130" y="63"/>
                    </a:lnTo>
                    <a:lnTo>
                      <a:pt x="134" y="61"/>
                    </a:lnTo>
                    <a:lnTo>
                      <a:pt x="134" y="63"/>
                    </a:lnTo>
                    <a:lnTo>
                      <a:pt x="131" y="68"/>
                    </a:lnTo>
                    <a:lnTo>
                      <a:pt x="128" y="71"/>
                    </a:lnTo>
                    <a:lnTo>
                      <a:pt x="127" y="71"/>
                    </a:lnTo>
                    <a:lnTo>
                      <a:pt x="124" y="72"/>
                    </a:lnTo>
                    <a:lnTo>
                      <a:pt x="121" y="72"/>
                    </a:lnTo>
                    <a:lnTo>
                      <a:pt x="110" y="84"/>
                    </a:lnTo>
                    <a:lnTo>
                      <a:pt x="109" y="84"/>
                    </a:lnTo>
                    <a:lnTo>
                      <a:pt x="102" y="86"/>
                    </a:lnTo>
                    <a:lnTo>
                      <a:pt x="100" y="86"/>
                    </a:lnTo>
                    <a:lnTo>
                      <a:pt x="100" y="99"/>
                    </a:lnTo>
                    <a:lnTo>
                      <a:pt x="102" y="106"/>
                    </a:lnTo>
                    <a:lnTo>
                      <a:pt x="102" y="109"/>
                    </a:lnTo>
                    <a:lnTo>
                      <a:pt x="103" y="110"/>
                    </a:lnTo>
                    <a:lnTo>
                      <a:pt x="102" y="112"/>
                    </a:lnTo>
                    <a:lnTo>
                      <a:pt x="102" y="113"/>
                    </a:lnTo>
                    <a:lnTo>
                      <a:pt x="100" y="113"/>
                    </a:lnTo>
                    <a:lnTo>
                      <a:pt x="99" y="117"/>
                    </a:lnTo>
                    <a:lnTo>
                      <a:pt x="97" y="118"/>
                    </a:lnTo>
                    <a:lnTo>
                      <a:pt x="97" y="121"/>
                    </a:lnTo>
                    <a:lnTo>
                      <a:pt x="96" y="123"/>
                    </a:lnTo>
                    <a:lnTo>
                      <a:pt x="93" y="124"/>
                    </a:lnTo>
                    <a:lnTo>
                      <a:pt x="92" y="125"/>
                    </a:lnTo>
                    <a:lnTo>
                      <a:pt x="88" y="127"/>
                    </a:lnTo>
                    <a:lnTo>
                      <a:pt x="75" y="134"/>
                    </a:lnTo>
                    <a:lnTo>
                      <a:pt x="74" y="135"/>
                    </a:lnTo>
                    <a:lnTo>
                      <a:pt x="73" y="135"/>
                    </a:lnTo>
                    <a:lnTo>
                      <a:pt x="73" y="134"/>
                    </a:lnTo>
                    <a:lnTo>
                      <a:pt x="60" y="131"/>
                    </a:lnTo>
                    <a:lnTo>
                      <a:pt x="46" y="134"/>
                    </a:lnTo>
                    <a:lnTo>
                      <a:pt x="45" y="134"/>
                    </a:lnTo>
                    <a:lnTo>
                      <a:pt x="45" y="135"/>
                    </a:lnTo>
                    <a:lnTo>
                      <a:pt x="32" y="153"/>
                    </a:lnTo>
                    <a:lnTo>
                      <a:pt x="26" y="173"/>
                    </a:lnTo>
                    <a:lnTo>
                      <a:pt x="6" y="190"/>
                    </a:lnTo>
                    <a:lnTo>
                      <a:pt x="3" y="190"/>
                    </a:lnTo>
                    <a:lnTo>
                      <a:pt x="1" y="192"/>
                    </a:lnTo>
                    <a:lnTo>
                      <a:pt x="1" y="195"/>
                    </a:lnTo>
                    <a:lnTo>
                      <a:pt x="0" y="198"/>
                    </a:lnTo>
                    <a:lnTo>
                      <a:pt x="1" y="199"/>
                    </a:lnTo>
                    <a:lnTo>
                      <a:pt x="14" y="208"/>
                    </a:lnTo>
                    <a:lnTo>
                      <a:pt x="35" y="230"/>
                    </a:lnTo>
                    <a:lnTo>
                      <a:pt x="36" y="233"/>
                    </a:lnTo>
                    <a:lnTo>
                      <a:pt x="39" y="235"/>
                    </a:lnTo>
                    <a:lnTo>
                      <a:pt x="39" y="247"/>
                    </a:lnTo>
                    <a:lnTo>
                      <a:pt x="40" y="257"/>
                    </a:lnTo>
                    <a:lnTo>
                      <a:pt x="40" y="271"/>
                    </a:lnTo>
                    <a:lnTo>
                      <a:pt x="42" y="272"/>
                    </a:lnTo>
                    <a:lnTo>
                      <a:pt x="53" y="275"/>
                    </a:lnTo>
                    <a:lnTo>
                      <a:pt x="54" y="273"/>
                    </a:lnTo>
                    <a:lnTo>
                      <a:pt x="57" y="272"/>
                    </a:lnTo>
                    <a:lnTo>
                      <a:pt x="59" y="272"/>
                    </a:lnTo>
                    <a:lnTo>
                      <a:pt x="61" y="271"/>
                    </a:lnTo>
                    <a:lnTo>
                      <a:pt x="61" y="269"/>
                    </a:lnTo>
                    <a:lnTo>
                      <a:pt x="63" y="268"/>
                    </a:lnTo>
                    <a:lnTo>
                      <a:pt x="71" y="264"/>
                    </a:lnTo>
                    <a:lnTo>
                      <a:pt x="73" y="262"/>
                    </a:lnTo>
                    <a:lnTo>
                      <a:pt x="82" y="255"/>
                    </a:lnTo>
                    <a:lnTo>
                      <a:pt x="93" y="255"/>
                    </a:lnTo>
                    <a:lnTo>
                      <a:pt x="107" y="269"/>
                    </a:lnTo>
                    <a:lnTo>
                      <a:pt x="110" y="279"/>
                    </a:lnTo>
                    <a:lnTo>
                      <a:pt x="114" y="285"/>
                    </a:lnTo>
                    <a:lnTo>
                      <a:pt x="123" y="289"/>
                    </a:lnTo>
                    <a:lnTo>
                      <a:pt x="124" y="289"/>
                    </a:lnTo>
                    <a:lnTo>
                      <a:pt x="121" y="290"/>
                    </a:lnTo>
                    <a:lnTo>
                      <a:pt x="113" y="303"/>
                    </a:lnTo>
                    <a:lnTo>
                      <a:pt x="112" y="306"/>
                    </a:lnTo>
                    <a:lnTo>
                      <a:pt x="112" y="313"/>
                    </a:lnTo>
                    <a:lnTo>
                      <a:pt x="100" y="325"/>
                    </a:lnTo>
                    <a:lnTo>
                      <a:pt x="97" y="326"/>
                    </a:lnTo>
                    <a:lnTo>
                      <a:pt x="97" y="329"/>
                    </a:lnTo>
                    <a:lnTo>
                      <a:pt x="107" y="346"/>
                    </a:lnTo>
                    <a:lnTo>
                      <a:pt x="112" y="359"/>
                    </a:lnTo>
                    <a:lnTo>
                      <a:pt x="131" y="376"/>
                    </a:lnTo>
                    <a:lnTo>
                      <a:pt x="131" y="37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23" name="Freeform 1959">
                <a:extLst>
                  <a:ext uri="{FF2B5EF4-FFF2-40B4-BE49-F238E27FC236}">
                    <a16:creationId xmlns:a16="http://schemas.microsoft.com/office/drawing/2014/main" id="{F1C9DEA5-EEBC-5504-0186-F5C5637015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66" y="3186"/>
                <a:ext cx="42" cy="90"/>
              </a:xfrm>
              <a:custGeom>
                <a:avLst/>
                <a:gdLst>
                  <a:gd name="T0" fmla="*/ 161 w 168"/>
                  <a:gd name="T1" fmla="*/ 333 h 359"/>
                  <a:gd name="T2" fmla="*/ 130 w 168"/>
                  <a:gd name="T3" fmla="*/ 343 h 359"/>
                  <a:gd name="T4" fmla="*/ 127 w 168"/>
                  <a:gd name="T5" fmla="*/ 344 h 359"/>
                  <a:gd name="T6" fmla="*/ 123 w 168"/>
                  <a:gd name="T7" fmla="*/ 350 h 359"/>
                  <a:gd name="T8" fmla="*/ 102 w 168"/>
                  <a:gd name="T9" fmla="*/ 352 h 359"/>
                  <a:gd name="T10" fmla="*/ 91 w 168"/>
                  <a:gd name="T11" fmla="*/ 359 h 359"/>
                  <a:gd name="T12" fmla="*/ 77 w 168"/>
                  <a:gd name="T13" fmla="*/ 354 h 359"/>
                  <a:gd name="T14" fmla="*/ 74 w 168"/>
                  <a:gd name="T15" fmla="*/ 341 h 359"/>
                  <a:gd name="T16" fmla="*/ 66 w 168"/>
                  <a:gd name="T17" fmla="*/ 343 h 359"/>
                  <a:gd name="T18" fmla="*/ 63 w 168"/>
                  <a:gd name="T19" fmla="*/ 347 h 359"/>
                  <a:gd name="T20" fmla="*/ 55 w 168"/>
                  <a:gd name="T21" fmla="*/ 352 h 359"/>
                  <a:gd name="T22" fmla="*/ 48 w 168"/>
                  <a:gd name="T23" fmla="*/ 350 h 359"/>
                  <a:gd name="T24" fmla="*/ 46 w 168"/>
                  <a:gd name="T25" fmla="*/ 345 h 359"/>
                  <a:gd name="T26" fmla="*/ 43 w 168"/>
                  <a:gd name="T27" fmla="*/ 340 h 359"/>
                  <a:gd name="T28" fmla="*/ 42 w 168"/>
                  <a:gd name="T29" fmla="*/ 331 h 359"/>
                  <a:gd name="T30" fmla="*/ 38 w 168"/>
                  <a:gd name="T31" fmla="*/ 312 h 359"/>
                  <a:gd name="T32" fmla="*/ 35 w 168"/>
                  <a:gd name="T33" fmla="*/ 299 h 359"/>
                  <a:gd name="T34" fmla="*/ 22 w 168"/>
                  <a:gd name="T35" fmla="*/ 276 h 359"/>
                  <a:gd name="T36" fmla="*/ 21 w 168"/>
                  <a:gd name="T37" fmla="*/ 263 h 359"/>
                  <a:gd name="T38" fmla="*/ 18 w 168"/>
                  <a:gd name="T39" fmla="*/ 259 h 359"/>
                  <a:gd name="T40" fmla="*/ 10 w 168"/>
                  <a:gd name="T41" fmla="*/ 246 h 359"/>
                  <a:gd name="T42" fmla="*/ 6 w 168"/>
                  <a:gd name="T43" fmla="*/ 232 h 359"/>
                  <a:gd name="T44" fmla="*/ 8 w 168"/>
                  <a:gd name="T45" fmla="*/ 224 h 359"/>
                  <a:gd name="T46" fmla="*/ 7 w 168"/>
                  <a:gd name="T47" fmla="*/ 196 h 359"/>
                  <a:gd name="T48" fmla="*/ 6 w 168"/>
                  <a:gd name="T49" fmla="*/ 190 h 359"/>
                  <a:gd name="T50" fmla="*/ 3 w 168"/>
                  <a:gd name="T51" fmla="*/ 147 h 359"/>
                  <a:gd name="T52" fmla="*/ 7 w 168"/>
                  <a:gd name="T53" fmla="*/ 142 h 359"/>
                  <a:gd name="T54" fmla="*/ 14 w 168"/>
                  <a:gd name="T55" fmla="*/ 136 h 359"/>
                  <a:gd name="T56" fmla="*/ 20 w 168"/>
                  <a:gd name="T57" fmla="*/ 126 h 359"/>
                  <a:gd name="T58" fmla="*/ 29 w 168"/>
                  <a:gd name="T59" fmla="*/ 115 h 359"/>
                  <a:gd name="T60" fmla="*/ 48 w 168"/>
                  <a:gd name="T61" fmla="*/ 113 h 359"/>
                  <a:gd name="T62" fmla="*/ 49 w 168"/>
                  <a:gd name="T63" fmla="*/ 109 h 359"/>
                  <a:gd name="T64" fmla="*/ 53 w 168"/>
                  <a:gd name="T65" fmla="*/ 94 h 359"/>
                  <a:gd name="T66" fmla="*/ 46 w 168"/>
                  <a:gd name="T67" fmla="*/ 87 h 359"/>
                  <a:gd name="T68" fmla="*/ 43 w 168"/>
                  <a:gd name="T69" fmla="*/ 80 h 359"/>
                  <a:gd name="T70" fmla="*/ 45 w 168"/>
                  <a:gd name="T71" fmla="*/ 67 h 359"/>
                  <a:gd name="T72" fmla="*/ 50 w 168"/>
                  <a:gd name="T73" fmla="*/ 65 h 359"/>
                  <a:gd name="T74" fmla="*/ 50 w 168"/>
                  <a:gd name="T75" fmla="*/ 60 h 359"/>
                  <a:gd name="T76" fmla="*/ 42 w 168"/>
                  <a:gd name="T77" fmla="*/ 58 h 359"/>
                  <a:gd name="T78" fmla="*/ 41 w 168"/>
                  <a:gd name="T79" fmla="*/ 55 h 359"/>
                  <a:gd name="T80" fmla="*/ 39 w 168"/>
                  <a:gd name="T81" fmla="*/ 53 h 359"/>
                  <a:gd name="T82" fmla="*/ 22 w 168"/>
                  <a:gd name="T83" fmla="*/ 17 h 359"/>
                  <a:gd name="T84" fmla="*/ 24 w 168"/>
                  <a:gd name="T85" fmla="*/ 17 h 359"/>
                  <a:gd name="T86" fmla="*/ 48 w 168"/>
                  <a:gd name="T87" fmla="*/ 16 h 359"/>
                  <a:gd name="T88" fmla="*/ 66 w 168"/>
                  <a:gd name="T89" fmla="*/ 2 h 359"/>
                  <a:gd name="T90" fmla="*/ 84 w 168"/>
                  <a:gd name="T91" fmla="*/ 0 h 359"/>
                  <a:gd name="T92" fmla="*/ 94 w 168"/>
                  <a:gd name="T93" fmla="*/ 6 h 359"/>
                  <a:gd name="T94" fmla="*/ 120 w 168"/>
                  <a:gd name="T95" fmla="*/ 15 h 3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68" h="359">
                    <a:moveTo>
                      <a:pt x="168" y="340"/>
                    </a:moveTo>
                    <a:lnTo>
                      <a:pt x="161" y="333"/>
                    </a:lnTo>
                    <a:lnTo>
                      <a:pt x="142" y="334"/>
                    </a:lnTo>
                    <a:lnTo>
                      <a:pt x="130" y="343"/>
                    </a:lnTo>
                    <a:lnTo>
                      <a:pt x="129" y="344"/>
                    </a:lnTo>
                    <a:lnTo>
                      <a:pt x="127" y="344"/>
                    </a:lnTo>
                    <a:lnTo>
                      <a:pt x="127" y="345"/>
                    </a:lnTo>
                    <a:lnTo>
                      <a:pt x="123" y="350"/>
                    </a:lnTo>
                    <a:lnTo>
                      <a:pt x="119" y="352"/>
                    </a:lnTo>
                    <a:lnTo>
                      <a:pt x="102" y="352"/>
                    </a:lnTo>
                    <a:lnTo>
                      <a:pt x="95" y="355"/>
                    </a:lnTo>
                    <a:lnTo>
                      <a:pt x="91" y="359"/>
                    </a:lnTo>
                    <a:lnTo>
                      <a:pt x="82" y="358"/>
                    </a:lnTo>
                    <a:lnTo>
                      <a:pt x="77" y="354"/>
                    </a:lnTo>
                    <a:lnTo>
                      <a:pt x="74" y="343"/>
                    </a:lnTo>
                    <a:lnTo>
                      <a:pt x="74" y="341"/>
                    </a:lnTo>
                    <a:lnTo>
                      <a:pt x="73" y="341"/>
                    </a:lnTo>
                    <a:lnTo>
                      <a:pt x="66" y="343"/>
                    </a:lnTo>
                    <a:lnTo>
                      <a:pt x="62" y="343"/>
                    </a:lnTo>
                    <a:lnTo>
                      <a:pt x="63" y="347"/>
                    </a:lnTo>
                    <a:lnTo>
                      <a:pt x="62" y="352"/>
                    </a:lnTo>
                    <a:lnTo>
                      <a:pt x="55" y="352"/>
                    </a:lnTo>
                    <a:lnTo>
                      <a:pt x="50" y="351"/>
                    </a:lnTo>
                    <a:lnTo>
                      <a:pt x="48" y="350"/>
                    </a:lnTo>
                    <a:lnTo>
                      <a:pt x="46" y="347"/>
                    </a:lnTo>
                    <a:lnTo>
                      <a:pt x="46" y="345"/>
                    </a:lnTo>
                    <a:lnTo>
                      <a:pt x="45" y="344"/>
                    </a:lnTo>
                    <a:lnTo>
                      <a:pt x="43" y="340"/>
                    </a:lnTo>
                    <a:lnTo>
                      <a:pt x="42" y="333"/>
                    </a:lnTo>
                    <a:lnTo>
                      <a:pt x="42" y="331"/>
                    </a:lnTo>
                    <a:lnTo>
                      <a:pt x="43" y="327"/>
                    </a:lnTo>
                    <a:lnTo>
                      <a:pt x="38" y="312"/>
                    </a:lnTo>
                    <a:lnTo>
                      <a:pt x="38" y="309"/>
                    </a:lnTo>
                    <a:lnTo>
                      <a:pt x="35" y="299"/>
                    </a:lnTo>
                    <a:lnTo>
                      <a:pt x="31" y="294"/>
                    </a:lnTo>
                    <a:lnTo>
                      <a:pt x="22" y="276"/>
                    </a:lnTo>
                    <a:lnTo>
                      <a:pt x="21" y="264"/>
                    </a:lnTo>
                    <a:lnTo>
                      <a:pt x="21" y="263"/>
                    </a:lnTo>
                    <a:lnTo>
                      <a:pt x="20" y="260"/>
                    </a:lnTo>
                    <a:lnTo>
                      <a:pt x="18" y="259"/>
                    </a:lnTo>
                    <a:lnTo>
                      <a:pt x="10" y="248"/>
                    </a:lnTo>
                    <a:lnTo>
                      <a:pt x="10" y="246"/>
                    </a:lnTo>
                    <a:lnTo>
                      <a:pt x="8" y="243"/>
                    </a:lnTo>
                    <a:lnTo>
                      <a:pt x="6" y="232"/>
                    </a:lnTo>
                    <a:lnTo>
                      <a:pt x="0" y="231"/>
                    </a:lnTo>
                    <a:lnTo>
                      <a:pt x="8" y="224"/>
                    </a:lnTo>
                    <a:lnTo>
                      <a:pt x="10" y="216"/>
                    </a:lnTo>
                    <a:lnTo>
                      <a:pt x="7" y="196"/>
                    </a:lnTo>
                    <a:lnTo>
                      <a:pt x="7" y="193"/>
                    </a:lnTo>
                    <a:lnTo>
                      <a:pt x="6" y="190"/>
                    </a:lnTo>
                    <a:lnTo>
                      <a:pt x="6" y="157"/>
                    </a:lnTo>
                    <a:lnTo>
                      <a:pt x="3" y="147"/>
                    </a:lnTo>
                    <a:lnTo>
                      <a:pt x="3" y="143"/>
                    </a:lnTo>
                    <a:lnTo>
                      <a:pt x="7" y="142"/>
                    </a:lnTo>
                    <a:lnTo>
                      <a:pt x="8" y="140"/>
                    </a:lnTo>
                    <a:lnTo>
                      <a:pt x="14" y="136"/>
                    </a:lnTo>
                    <a:lnTo>
                      <a:pt x="18" y="130"/>
                    </a:lnTo>
                    <a:lnTo>
                      <a:pt x="20" y="126"/>
                    </a:lnTo>
                    <a:lnTo>
                      <a:pt x="24" y="120"/>
                    </a:lnTo>
                    <a:lnTo>
                      <a:pt x="29" y="115"/>
                    </a:lnTo>
                    <a:lnTo>
                      <a:pt x="39" y="115"/>
                    </a:lnTo>
                    <a:lnTo>
                      <a:pt x="48" y="113"/>
                    </a:lnTo>
                    <a:lnTo>
                      <a:pt x="49" y="112"/>
                    </a:lnTo>
                    <a:lnTo>
                      <a:pt x="49" y="109"/>
                    </a:lnTo>
                    <a:lnTo>
                      <a:pt x="55" y="96"/>
                    </a:lnTo>
                    <a:lnTo>
                      <a:pt x="53" y="94"/>
                    </a:lnTo>
                    <a:lnTo>
                      <a:pt x="46" y="89"/>
                    </a:lnTo>
                    <a:lnTo>
                      <a:pt x="46" y="87"/>
                    </a:lnTo>
                    <a:lnTo>
                      <a:pt x="45" y="87"/>
                    </a:lnTo>
                    <a:lnTo>
                      <a:pt x="43" y="80"/>
                    </a:lnTo>
                    <a:lnTo>
                      <a:pt x="43" y="73"/>
                    </a:lnTo>
                    <a:lnTo>
                      <a:pt x="45" y="67"/>
                    </a:lnTo>
                    <a:lnTo>
                      <a:pt x="48" y="63"/>
                    </a:lnTo>
                    <a:lnTo>
                      <a:pt x="50" y="65"/>
                    </a:lnTo>
                    <a:lnTo>
                      <a:pt x="52" y="63"/>
                    </a:lnTo>
                    <a:lnTo>
                      <a:pt x="50" y="60"/>
                    </a:lnTo>
                    <a:lnTo>
                      <a:pt x="48" y="58"/>
                    </a:lnTo>
                    <a:lnTo>
                      <a:pt x="42" y="58"/>
                    </a:lnTo>
                    <a:lnTo>
                      <a:pt x="42" y="56"/>
                    </a:lnTo>
                    <a:lnTo>
                      <a:pt x="41" y="55"/>
                    </a:lnTo>
                    <a:lnTo>
                      <a:pt x="39" y="55"/>
                    </a:lnTo>
                    <a:lnTo>
                      <a:pt x="39" y="53"/>
                    </a:lnTo>
                    <a:lnTo>
                      <a:pt x="28" y="33"/>
                    </a:lnTo>
                    <a:lnTo>
                      <a:pt x="22" y="17"/>
                    </a:lnTo>
                    <a:lnTo>
                      <a:pt x="24" y="16"/>
                    </a:lnTo>
                    <a:lnTo>
                      <a:pt x="24" y="17"/>
                    </a:lnTo>
                    <a:lnTo>
                      <a:pt x="31" y="19"/>
                    </a:lnTo>
                    <a:lnTo>
                      <a:pt x="48" y="16"/>
                    </a:lnTo>
                    <a:lnTo>
                      <a:pt x="59" y="9"/>
                    </a:lnTo>
                    <a:lnTo>
                      <a:pt x="66" y="2"/>
                    </a:lnTo>
                    <a:lnTo>
                      <a:pt x="75" y="0"/>
                    </a:lnTo>
                    <a:lnTo>
                      <a:pt x="84" y="0"/>
                    </a:lnTo>
                    <a:lnTo>
                      <a:pt x="85" y="2"/>
                    </a:lnTo>
                    <a:lnTo>
                      <a:pt x="94" y="6"/>
                    </a:lnTo>
                    <a:lnTo>
                      <a:pt x="106" y="9"/>
                    </a:lnTo>
                    <a:lnTo>
                      <a:pt x="120" y="15"/>
                    </a:lnTo>
                    <a:lnTo>
                      <a:pt x="122" y="1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24" name="Freeform 1960">
                <a:extLst>
                  <a:ext uri="{FF2B5EF4-FFF2-40B4-BE49-F238E27FC236}">
                    <a16:creationId xmlns:a16="http://schemas.microsoft.com/office/drawing/2014/main" id="{4FDFAA08-03BA-7914-E859-9ABA5C20E0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96" y="3190"/>
                <a:ext cx="29" cy="82"/>
              </a:xfrm>
              <a:custGeom>
                <a:avLst/>
                <a:gdLst>
                  <a:gd name="T0" fmla="*/ 46 w 114"/>
                  <a:gd name="T1" fmla="*/ 323 h 329"/>
                  <a:gd name="T2" fmla="*/ 67 w 114"/>
                  <a:gd name="T3" fmla="*/ 328 h 329"/>
                  <a:gd name="T4" fmla="*/ 71 w 114"/>
                  <a:gd name="T5" fmla="*/ 329 h 329"/>
                  <a:gd name="T6" fmla="*/ 78 w 114"/>
                  <a:gd name="T7" fmla="*/ 325 h 329"/>
                  <a:gd name="T8" fmla="*/ 93 w 114"/>
                  <a:gd name="T9" fmla="*/ 318 h 329"/>
                  <a:gd name="T10" fmla="*/ 99 w 114"/>
                  <a:gd name="T11" fmla="*/ 319 h 329"/>
                  <a:gd name="T12" fmla="*/ 103 w 114"/>
                  <a:gd name="T13" fmla="*/ 312 h 329"/>
                  <a:gd name="T14" fmla="*/ 101 w 114"/>
                  <a:gd name="T15" fmla="*/ 294 h 329"/>
                  <a:gd name="T16" fmla="*/ 103 w 114"/>
                  <a:gd name="T17" fmla="*/ 284 h 329"/>
                  <a:gd name="T18" fmla="*/ 93 w 114"/>
                  <a:gd name="T19" fmla="*/ 282 h 329"/>
                  <a:gd name="T20" fmla="*/ 87 w 114"/>
                  <a:gd name="T21" fmla="*/ 277 h 329"/>
                  <a:gd name="T22" fmla="*/ 86 w 114"/>
                  <a:gd name="T23" fmla="*/ 275 h 329"/>
                  <a:gd name="T24" fmla="*/ 85 w 114"/>
                  <a:gd name="T25" fmla="*/ 268 h 329"/>
                  <a:gd name="T26" fmla="*/ 96 w 114"/>
                  <a:gd name="T27" fmla="*/ 248 h 329"/>
                  <a:gd name="T28" fmla="*/ 110 w 114"/>
                  <a:gd name="T29" fmla="*/ 245 h 329"/>
                  <a:gd name="T30" fmla="*/ 114 w 114"/>
                  <a:gd name="T31" fmla="*/ 240 h 329"/>
                  <a:gd name="T32" fmla="*/ 113 w 114"/>
                  <a:gd name="T33" fmla="*/ 194 h 329"/>
                  <a:gd name="T34" fmla="*/ 106 w 114"/>
                  <a:gd name="T35" fmla="*/ 178 h 329"/>
                  <a:gd name="T36" fmla="*/ 100 w 114"/>
                  <a:gd name="T37" fmla="*/ 168 h 329"/>
                  <a:gd name="T38" fmla="*/ 99 w 114"/>
                  <a:gd name="T39" fmla="*/ 165 h 329"/>
                  <a:gd name="T40" fmla="*/ 81 w 114"/>
                  <a:gd name="T41" fmla="*/ 160 h 329"/>
                  <a:gd name="T42" fmla="*/ 64 w 114"/>
                  <a:gd name="T43" fmla="*/ 167 h 329"/>
                  <a:gd name="T44" fmla="*/ 61 w 114"/>
                  <a:gd name="T45" fmla="*/ 163 h 329"/>
                  <a:gd name="T46" fmla="*/ 60 w 114"/>
                  <a:gd name="T47" fmla="*/ 154 h 329"/>
                  <a:gd name="T48" fmla="*/ 58 w 114"/>
                  <a:gd name="T49" fmla="*/ 146 h 329"/>
                  <a:gd name="T50" fmla="*/ 39 w 114"/>
                  <a:gd name="T51" fmla="*/ 108 h 329"/>
                  <a:gd name="T52" fmla="*/ 37 w 114"/>
                  <a:gd name="T53" fmla="*/ 100 h 329"/>
                  <a:gd name="T54" fmla="*/ 36 w 114"/>
                  <a:gd name="T55" fmla="*/ 86 h 329"/>
                  <a:gd name="T56" fmla="*/ 37 w 114"/>
                  <a:gd name="T57" fmla="*/ 82 h 329"/>
                  <a:gd name="T58" fmla="*/ 40 w 114"/>
                  <a:gd name="T59" fmla="*/ 57 h 329"/>
                  <a:gd name="T60" fmla="*/ 41 w 114"/>
                  <a:gd name="T61" fmla="*/ 48 h 329"/>
                  <a:gd name="T62" fmla="*/ 30 w 114"/>
                  <a:gd name="T63" fmla="*/ 37 h 329"/>
                  <a:gd name="T64" fmla="*/ 26 w 114"/>
                  <a:gd name="T65" fmla="*/ 30 h 329"/>
                  <a:gd name="T66" fmla="*/ 27 w 114"/>
                  <a:gd name="T67" fmla="*/ 20 h 329"/>
                  <a:gd name="T68" fmla="*/ 25 w 114"/>
                  <a:gd name="T69" fmla="*/ 8 h 329"/>
                  <a:gd name="T70" fmla="*/ 14 w 114"/>
                  <a:gd name="T71" fmla="*/ 4 h 329"/>
                  <a:gd name="T72" fmla="*/ 7 w 114"/>
                  <a:gd name="T73" fmla="*/ 1 h 329"/>
                  <a:gd name="T74" fmla="*/ 1 w 114"/>
                  <a:gd name="T75" fmla="*/ 0 h 3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14" h="329">
                    <a:moveTo>
                      <a:pt x="46" y="325"/>
                    </a:moveTo>
                    <a:lnTo>
                      <a:pt x="46" y="323"/>
                    </a:lnTo>
                    <a:lnTo>
                      <a:pt x="58" y="314"/>
                    </a:lnTo>
                    <a:lnTo>
                      <a:pt x="67" y="328"/>
                    </a:lnTo>
                    <a:lnTo>
                      <a:pt x="70" y="329"/>
                    </a:lnTo>
                    <a:lnTo>
                      <a:pt x="71" y="329"/>
                    </a:lnTo>
                    <a:lnTo>
                      <a:pt x="75" y="325"/>
                    </a:lnTo>
                    <a:lnTo>
                      <a:pt x="78" y="325"/>
                    </a:lnTo>
                    <a:lnTo>
                      <a:pt x="92" y="319"/>
                    </a:lnTo>
                    <a:lnTo>
                      <a:pt x="93" y="318"/>
                    </a:lnTo>
                    <a:lnTo>
                      <a:pt x="97" y="319"/>
                    </a:lnTo>
                    <a:lnTo>
                      <a:pt x="99" y="319"/>
                    </a:lnTo>
                    <a:lnTo>
                      <a:pt x="103" y="316"/>
                    </a:lnTo>
                    <a:lnTo>
                      <a:pt x="103" y="312"/>
                    </a:lnTo>
                    <a:lnTo>
                      <a:pt x="101" y="301"/>
                    </a:lnTo>
                    <a:lnTo>
                      <a:pt x="101" y="294"/>
                    </a:lnTo>
                    <a:lnTo>
                      <a:pt x="103" y="287"/>
                    </a:lnTo>
                    <a:lnTo>
                      <a:pt x="103" y="284"/>
                    </a:lnTo>
                    <a:lnTo>
                      <a:pt x="99" y="282"/>
                    </a:lnTo>
                    <a:lnTo>
                      <a:pt x="93" y="282"/>
                    </a:lnTo>
                    <a:lnTo>
                      <a:pt x="92" y="280"/>
                    </a:lnTo>
                    <a:lnTo>
                      <a:pt x="87" y="277"/>
                    </a:lnTo>
                    <a:lnTo>
                      <a:pt x="86" y="276"/>
                    </a:lnTo>
                    <a:lnTo>
                      <a:pt x="86" y="275"/>
                    </a:lnTo>
                    <a:lnTo>
                      <a:pt x="85" y="272"/>
                    </a:lnTo>
                    <a:lnTo>
                      <a:pt x="85" y="268"/>
                    </a:lnTo>
                    <a:lnTo>
                      <a:pt x="90" y="252"/>
                    </a:lnTo>
                    <a:lnTo>
                      <a:pt x="96" y="248"/>
                    </a:lnTo>
                    <a:lnTo>
                      <a:pt x="107" y="245"/>
                    </a:lnTo>
                    <a:lnTo>
                      <a:pt x="110" y="245"/>
                    </a:lnTo>
                    <a:lnTo>
                      <a:pt x="113" y="241"/>
                    </a:lnTo>
                    <a:lnTo>
                      <a:pt x="114" y="240"/>
                    </a:lnTo>
                    <a:lnTo>
                      <a:pt x="113" y="235"/>
                    </a:lnTo>
                    <a:lnTo>
                      <a:pt x="113" y="194"/>
                    </a:lnTo>
                    <a:lnTo>
                      <a:pt x="110" y="185"/>
                    </a:lnTo>
                    <a:lnTo>
                      <a:pt x="106" y="178"/>
                    </a:lnTo>
                    <a:lnTo>
                      <a:pt x="104" y="177"/>
                    </a:lnTo>
                    <a:lnTo>
                      <a:pt x="100" y="168"/>
                    </a:lnTo>
                    <a:lnTo>
                      <a:pt x="100" y="167"/>
                    </a:lnTo>
                    <a:lnTo>
                      <a:pt x="99" y="165"/>
                    </a:lnTo>
                    <a:lnTo>
                      <a:pt x="87" y="160"/>
                    </a:lnTo>
                    <a:lnTo>
                      <a:pt x="81" y="160"/>
                    </a:lnTo>
                    <a:lnTo>
                      <a:pt x="75" y="163"/>
                    </a:lnTo>
                    <a:lnTo>
                      <a:pt x="64" y="167"/>
                    </a:lnTo>
                    <a:lnTo>
                      <a:pt x="61" y="164"/>
                    </a:lnTo>
                    <a:lnTo>
                      <a:pt x="61" y="163"/>
                    </a:lnTo>
                    <a:lnTo>
                      <a:pt x="60" y="158"/>
                    </a:lnTo>
                    <a:lnTo>
                      <a:pt x="60" y="154"/>
                    </a:lnTo>
                    <a:lnTo>
                      <a:pt x="58" y="150"/>
                    </a:lnTo>
                    <a:lnTo>
                      <a:pt x="58" y="146"/>
                    </a:lnTo>
                    <a:lnTo>
                      <a:pt x="47" y="121"/>
                    </a:lnTo>
                    <a:lnTo>
                      <a:pt x="39" y="108"/>
                    </a:lnTo>
                    <a:lnTo>
                      <a:pt x="39" y="107"/>
                    </a:lnTo>
                    <a:lnTo>
                      <a:pt x="37" y="100"/>
                    </a:lnTo>
                    <a:lnTo>
                      <a:pt x="37" y="93"/>
                    </a:lnTo>
                    <a:lnTo>
                      <a:pt x="36" y="86"/>
                    </a:lnTo>
                    <a:lnTo>
                      <a:pt x="36" y="83"/>
                    </a:lnTo>
                    <a:lnTo>
                      <a:pt x="37" y="82"/>
                    </a:lnTo>
                    <a:lnTo>
                      <a:pt x="40" y="65"/>
                    </a:lnTo>
                    <a:lnTo>
                      <a:pt x="40" y="57"/>
                    </a:lnTo>
                    <a:lnTo>
                      <a:pt x="41" y="51"/>
                    </a:lnTo>
                    <a:lnTo>
                      <a:pt x="41" y="48"/>
                    </a:lnTo>
                    <a:lnTo>
                      <a:pt x="30" y="38"/>
                    </a:lnTo>
                    <a:lnTo>
                      <a:pt x="30" y="37"/>
                    </a:lnTo>
                    <a:lnTo>
                      <a:pt x="27" y="31"/>
                    </a:lnTo>
                    <a:lnTo>
                      <a:pt x="26" y="30"/>
                    </a:lnTo>
                    <a:lnTo>
                      <a:pt x="26" y="27"/>
                    </a:lnTo>
                    <a:lnTo>
                      <a:pt x="27" y="20"/>
                    </a:lnTo>
                    <a:lnTo>
                      <a:pt x="27" y="11"/>
                    </a:lnTo>
                    <a:lnTo>
                      <a:pt x="25" y="8"/>
                    </a:lnTo>
                    <a:lnTo>
                      <a:pt x="18" y="4"/>
                    </a:lnTo>
                    <a:lnTo>
                      <a:pt x="14" y="4"/>
                    </a:lnTo>
                    <a:lnTo>
                      <a:pt x="12" y="2"/>
                    </a:lnTo>
                    <a:lnTo>
                      <a:pt x="7" y="1"/>
                    </a:lnTo>
                    <a:lnTo>
                      <a:pt x="3" y="1"/>
                    </a:lnTo>
                    <a:lnTo>
                      <a:pt x="1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25" name="Freeform 1961">
                <a:extLst>
                  <a:ext uri="{FF2B5EF4-FFF2-40B4-BE49-F238E27FC236}">
                    <a16:creationId xmlns:a16="http://schemas.microsoft.com/office/drawing/2014/main" id="{97D80820-58BF-1DDF-2B37-44C18232E0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03" y="3271"/>
                <a:ext cx="13" cy="14"/>
              </a:xfrm>
              <a:custGeom>
                <a:avLst/>
                <a:gdLst>
                  <a:gd name="T0" fmla="*/ 50 w 50"/>
                  <a:gd name="T1" fmla="*/ 44 h 56"/>
                  <a:gd name="T2" fmla="*/ 48 w 50"/>
                  <a:gd name="T3" fmla="*/ 43 h 56"/>
                  <a:gd name="T4" fmla="*/ 45 w 50"/>
                  <a:gd name="T5" fmla="*/ 43 h 56"/>
                  <a:gd name="T6" fmla="*/ 33 w 50"/>
                  <a:gd name="T7" fmla="*/ 46 h 56"/>
                  <a:gd name="T8" fmla="*/ 31 w 50"/>
                  <a:gd name="T9" fmla="*/ 47 h 56"/>
                  <a:gd name="T10" fmla="*/ 29 w 50"/>
                  <a:gd name="T11" fmla="*/ 49 h 56"/>
                  <a:gd name="T12" fmla="*/ 26 w 50"/>
                  <a:gd name="T13" fmla="*/ 51 h 56"/>
                  <a:gd name="T14" fmla="*/ 23 w 50"/>
                  <a:gd name="T15" fmla="*/ 56 h 56"/>
                  <a:gd name="T16" fmla="*/ 21 w 50"/>
                  <a:gd name="T17" fmla="*/ 56 h 56"/>
                  <a:gd name="T18" fmla="*/ 20 w 50"/>
                  <a:gd name="T19" fmla="*/ 54 h 56"/>
                  <a:gd name="T20" fmla="*/ 20 w 50"/>
                  <a:gd name="T21" fmla="*/ 49 h 56"/>
                  <a:gd name="T22" fmla="*/ 21 w 50"/>
                  <a:gd name="T23" fmla="*/ 44 h 56"/>
                  <a:gd name="T24" fmla="*/ 21 w 50"/>
                  <a:gd name="T25" fmla="*/ 40 h 56"/>
                  <a:gd name="T26" fmla="*/ 19 w 50"/>
                  <a:gd name="T27" fmla="*/ 33 h 56"/>
                  <a:gd name="T28" fmla="*/ 16 w 50"/>
                  <a:gd name="T29" fmla="*/ 32 h 56"/>
                  <a:gd name="T30" fmla="*/ 9 w 50"/>
                  <a:gd name="T31" fmla="*/ 37 h 56"/>
                  <a:gd name="T32" fmla="*/ 5 w 50"/>
                  <a:gd name="T33" fmla="*/ 39 h 56"/>
                  <a:gd name="T34" fmla="*/ 3 w 50"/>
                  <a:gd name="T35" fmla="*/ 39 h 56"/>
                  <a:gd name="T36" fmla="*/ 3 w 50"/>
                  <a:gd name="T37" fmla="*/ 40 h 56"/>
                  <a:gd name="T38" fmla="*/ 2 w 50"/>
                  <a:gd name="T39" fmla="*/ 40 h 56"/>
                  <a:gd name="T40" fmla="*/ 0 w 50"/>
                  <a:gd name="T41" fmla="*/ 39 h 56"/>
                  <a:gd name="T42" fmla="*/ 0 w 50"/>
                  <a:gd name="T43" fmla="*/ 24 h 56"/>
                  <a:gd name="T44" fmla="*/ 13 w 50"/>
                  <a:gd name="T45" fmla="*/ 12 h 56"/>
                  <a:gd name="T46" fmla="*/ 17 w 50"/>
                  <a:gd name="T47" fmla="*/ 0 h 56"/>
                  <a:gd name="T48" fmla="*/ 19 w 50"/>
                  <a:gd name="T49" fmla="*/ 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0" h="56">
                    <a:moveTo>
                      <a:pt x="50" y="44"/>
                    </a:moveTo>
                    <a:lnTo>
                      <a:pt x="48" y="43"/>
                    </a:lnTo>
                    <a:lnTo>
                      <a:pt x="45" y="43"/>
                    </a:lnTo>
                    <a:lnTo>
                      <a:pt x="33" y="46"/>
                    </a:lnTo>
                    <a:lnTo>
                      <a:pt x="31" y="47"/>
                    </a:lnTo>
                    <a:lnTo>
                      <a:pt x="29" y="49"/>
                    </a:lnTo>
                    <a:lnTo>
                      <a:pt x="26" y="51"/>
                    </a:lnTo>
                    <a:lnTo>
                      <a:pt x="23" y="56"/>
                    </a:lnTo>
                    <a:lnTo>
                      <a:pt x="21" y="56"/>
                    </a:lnTo>
                    <a:lnTo>
                      <a:pt x="20" y="54"/>
                    </a:lnTo>
                    <a:lnTo>
                      <a:pt x="20" y="49"/>
                    </a:lnTo>
                    <a:lnTo>
                      <a:pt x="21" y="44"/>
                    </a:lnTo>
                    <a:lnTo>
                      <a:pt x="21" y="40"/>
                    </a:lnTo>
                    <a:lnTo>
                      <a:pt x="19" y="33"/>
                    </a:lnTo>
                    <a:lnTo>
                      <a:pt x="16" y="32"/>
                    </a:lnTo>
                    <a:lnTo>
                      <a:pt x="9" y="37"/>
                    </a:lnTo>
                    <a:lnTo>
                      <a:pt x="5" y="39"/>
                    </a:lnTo>
                    <a:lnTo>
                      <a:pt x="3" y="39"/>
                    </a:lnTo>
                    <a:lnTo>
                      <a:pt x="3" y="40"/>
                    </a:lnTo>
                    <a:lnTo>
                      <a:pt x="2" y="40"/>
                    </a:lnTo>
                    <a:lnTo>
                      <a:pt x="0" y="39"/>
                    </a:lnTo>
                    <a:lnTo>
                      <a:pt x="0" y="24"/>
                    </a:lnTo>
                    <a:lnTo>
                      <a:pt x="13" y="12"/>
                    </a:lnTo>
                    <a:lnTo>
                      <a:pt x="17" y="0"/>
                    </a:lnTo>
                    <a:lnTo>
                      <a:pt x="19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26" name="Freeform 1962">
                <a:extLst>
                  <a:ext uri="{FF2B5EF4-FFF2-40B4-BE49-F238E27FC236}">
                    <a16:creationId xmlns:a16="http://schemas.microsoft.com/office/drawing/2014/main" id="{FEA1BCA3-BDA3-A852-AAE1-697F2A6313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14" y="3282"/>
                <a:ext cx="3" cy="2"/>
              </a:xfrm>
              <a:custGeom>
                <a:avLst/>
                <a:gdLst>
                  <a:gd name="T0" fmla="*/ 9 w 9"/>
                  <a:gd name="T1" fmla="*/ 10 h 10"/>
                  <a:gd name="T2" fmla="*/ 2 w 9"/>
                  <a:gd name="T3" fmla="*/ 6 h 10"/>
                  <a:gd name="T4" fmla="*/ 0 w 9"/>
                  <a:gd name="T5" fmla="*/ 5 h 10"/>
                  <a:gd name="T6" fmla="*/ 0 w 9"/>
                  <a:gd name="T7" fmla="*/ 3 h 10"/>
                  <a:gd name="T8" fmla="*/ 3 w 9"/>
                  <a:gd name="T9" fmla="*/ 0 h 10"/>
                  <a:gd name="T10" fmla="*/ 5 w 9"/>
                  <a:gd name="T11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10">
                    <a:moveTo>
                      <a:pt x="9" y="10"/>
                    </a:moveTo>
                    <a:lnTo>
                      <a:pt x="2" y="6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3" y="0"/>
                    </a:lnTo>
                    <a:lnTo>
                      <a:pt x="5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27" name="Freeform 1963">
                <a:extLst>
                  <a:ext uri="{FF2B5EF4-FFF2-40B4-BE49-F238E27FC236}">
                    <a16:creationId xmlns:a16="http://schemas.microsoft.com/office/drawing/2014/main" id="{62302577-3E45-F469-AF12-FB1D1EB00E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31" y="3284"/>
                <a:ext cx="86" cy="43"/>
              </a:xfrm>
              <a:custGeom>
                <a:avLst/>
                <a:gdLst>
                  <a:gd name="T0" fmla="*/ 7 w 344"/>
                  <a:gd name="T1" fmla="*/ 155 h 169"/>
                  <a:gd name="T2" fmla="*/ 28 w 344"/>
                  <a:gd name="T3" fmla="*/ 141 h 169"/>
                  <a:gd name="T4" fmla="*/ 35 w 344"/>
                  <a:gd name="T5" fmla="*/ 141 h 169"/>
                  <a:gd name="T6" fmla="*/ 43 w 344"/>
                  <a:gd name="T7" fmla="*/ 143 h 169"/>
                  <a:gd name="T8" fmla="*/ 63 w 344"/>
                  <a:gd name="T9" fmla="*/ 137 h 169"/>
                  <a:gd name="T10" fmla="*/ 69 w 344"/>
                  <a:gd name="T11" fmla="*/ 143 h 169"/>
                  <a:gd name="T12" fmla="*/ 70 w 344"/>
                  <a:gd name="T13" fmla="*/ 158 h 169"/>
                  <a:gd name="T14" fmla="*/ 84 w 344"/>
                  <a:gd name="T15" fmla="*/ 154 h 169"/>
                  <a:gd name="T16" fmla="*/ 109 w 344"/>
                  <a:gd name="T17" fmla="*/ 98 h 169"/>
                  <a:gd name="T18" fmla="*/ 137 w 344"/>
                  <a:gd name="T19" fmla="*/ 71 h 169"/>
                  <a:gd name="T20" fmla="*/ 162 w 344"/>
                  <a:gd name="T21" fmla="*/ 67 h 169"/>
                  <a:gd name="T22" fmla="*/ 190 w 344"/>
                  <a:gd name="T23" fmla="*/ 74 h 169"/>
                  <a:gd name="T24" fmla="*/ 204 w 344"/>
                  <a:gd name="T25" fmla="*/ 80 h 169"/>
                  <a:gd name="T26" fmla="*/ 208 w 344"/>
                  <a:gd name="T27" fmla="*/ 69 h 169"/>
                  <a:gd name="T28" fmla="*/ 206 w 344"/>
                  <a:gd name="T29" fmla="*/ 63 h 169"/>
                  <a:gd name="T30" fmla="*/ 211 w 344"/>
                  <a:gd name="T31" fmla="*/ 48 h 169"/>
                  <a:gd name="T32" fmla="*/ 215 w 344"/>
                  <a:gd name="T33" fmla="*/ 42 h 169"/>
                  <a:gd name="T34" fmla="*/ 228 w 344"/>
                  <a:gd name="T35" fmla="*/ 52 h 169"/>
                  <a:gd name="T36" fmla="*/ 230 w 344"/>
                  <a:gd name="T37" fmla="*/ 59 h 169"/>
                  <a:gd name="T38" fmla="*/ 229 w 344"/>
                  <a:gd name="T39" fmla="*/ 64 h 169"/>
                  <a:gd name="T40" fmla="*/ 228 w 344"/>
                  <a:gd name="T41" fmla="*/ 67 h 169"/>
                  <a:gd name="T42" fmla="*/ 225 w 344"/>
                  <a:gd name="T43" fmla="*/ 73 h 169"/>
                  <a:gd name="T44" fmla="*/ 228 w 344"/>
                  <a:gd name="T45" fmla="*/ 76 h 169"/>
                  <a:gd name="T46" fmla="*/ 230 w 344"/>
                  <a:gd name="T47" fmla="*/ 83 h 169"/>
                  <a:gd name="T48" fmla="*/ 230 w 344"/>
                  <a:gd name="T49" fmla="*/ 95 h 169"/>
                  <a:gd name="T50" fmla="*/ 233 w 344"/>
                  <a:gd name="T51" fmla="*/ 98 h 169"/>
                  <a:gd name="T52" fmla="*/ 239 w 344"/>
                  <a:gd name="T53" fmla="*/ 98 h 169"/>
                  <a:gd name="T54" fmla="*/ 243 w 344"/>
                  <a:gd name="T55" fmla="*/ 95 h 169"/>
                  <a:gd name="T56" fmla="*/ 243 w 344"/>
                  <a:gd name="T57" fmla="*/ 84 h 169"/>
                  <a:gd name="T58" fmla="*/ 246 w 344"/>
                  <a:gd name="T59" fmla="*/ 78 h 169"/>
                  <a:gd name="T60" fmla="*/ 249 w 344"/>
                  <a:gd name="T61" fmla="*/ 80 h 169"/>
                  <a:gd name="T62" fmla="*/ 251 w 344"/>
                  <a:gd name="T63" fmla="*/ 81 h 169"/>
                  <a:gd name="T64" fmla="*/ 254 w 344"/>
                  <a:gd name="T65" fmla="*/ 81 h 169"/>
                  <a:gd name="T66" fmla="*/ 259 w 344"/>
                  <a:gd name="T67" fmla="*/ 78 h 169"/>
                  <a:gd name="T68" fmla="*/ 263 w 344"/>
                  <a:gd name="T69" fmla="*/ 76 h 169"/>
                  <a:gd name="T70" fmla="*/ 254 w 344"/>
                  <a:gd name="T71" fmla="*/ 76 h 169"/>
                  <a:gd name="T72" fmla="*/ 249 w 344"/>
                  <a:gd name="T73" fmla="*/ 73 h 169"/>
                  <a:gd name="T74" fmla="*/ 244 w 344"/>
                  <a:gd name="T75" fmla="*/ 73 h 169"/>
                  <a:gd name="T76" fmla="*/ 240 w 344"/>
                  <a:gd name="T77" fmla="*/ 66 h 169"/>
                  <a:gd name="T78" fmla="*/ 240 w 344"/>
                  <a:gd name="T79" fmla="*/ 63 h 169"/>
                  <a:gd name="T80" fmla="*/ 237 w 344"/>
                  <a:gd name="T81" fmla="*/ 59 h 169"/>
                  <a:gd name="T82" fmla="*/ 235 w 344"/>
                  <a:gd name="T83" fmla="*/ 50 h 169"/>
                  <a:gd name="T84" fmla="*/ 243 w 344"/>
                  <a:gd name="T85" fmla="*/ 33 h 169"/>
                  <a:gd name="T86" fmla="*/ 253 w 344"/>
                  <a:gd name="T87" fmla="*/ 27 h 169"/>
                  <a:gd name="T88" fmla="*/ 261 w 344"/>
                  <a:gd name="T89" fmla="*/ 24 h 169"/>
                  <a:gd name="T90" fmla="*/ 268 w 344"/>
                  <a:gd name="T91" fmla="*/ 13 h 169"/>
                  <a:gd name="T92" fmla="*/ 278 w 344"/>
                  <a:gd name="T93" fmla="*/ 11 h 169"/>
                  <a:gd name="T94" fmla="*/ 302 w 344"/>
                  <a:gd name="T95" fmla="*/ 9 h 169"/>
                  <a:gd name="T96" fmla="*/ 335 w 344"/>
                  <a:gd name="T97" fmla="*/ 9 h 1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44" h="169">
                    <a:moveTo>
                      <a:pt x="0" y="169"/>
                    </a:moveTo>
                    <a:lnTo>
                      <a:pt x="2" y="169"/>
                    </a:lnTo>
                    <a:lnTo>
                      <a:pt x="2" y="164"/>
                    </a:lnTo>
                    <a:lnTo>
                      <a:pt x="7" y="155"/>
                    </a:lnTo>
                    <a:lnTo>
                      <a:pt x="17" y="147"/>
                    </a:lnTo>
                    <a:lnTo>
                      <a:pt x="19" y="146"/>
                    </a:lnTo>
                    <a:lnTo>
                      <a:pt x="21" y="144"/>
                    </a:lnTo>
                    <a:lnTo>
                      <a:pt x="28" y="141"/>
                    </a:lnTo>
                    <a:lnTo>
                      <a:pt x="29" y="140"/>
                    </a:lnTo>
                    <a:lnTo>
                      <a:pt x="34" y="140"/>
                    </a:lnTo>
                    <a:lnTo>
                      <a:pt x="34" y="141"/>
                    </a:lnTo>
                    <a:lnTo>
                      <a:pt x="35" y="141"/>
                    </a:lnTo>
                    <a:lnTo>
                      <a:pt x="36" y="143"/>
                    </a:lnTo>
                    <a:lnTo>
                      <a:pt x="42" y="143"/>
                    </a:lnTo>
                    <a:lnTo>
                      <a:pt x="42" y="141"/>
                    </a:lnTo>
                    <a:lnTo>
                      <a:pt x="43" y="143"/>
                    </a:lnTo>
                    <a:lnTo>
                      <a:pt x="49" y="140"/>
                    </a:lnTo>
                    <a:lnTo>
                      <a:pt x="53" y="138"/>
                    </a:lnTo>
                    <a:lnTo>
                      <a:pt x="62" y="137"/>
                    </a:lnTo>
                    <a:lnTo>
                      <a:pt x="63" y="137"/>
                    </a:lnTo>
                    <a:lnTo>
                      <a:pt x="66" y="138"/>
                    </a:lnTo>
                    <a:lnTo>
                      <a:pt x="67" y="140"/>
                    </a:lnTo>
                    <a:lnTo>
                      <a:pt x="69" y="140"/>
                    </a:lnTo>
                    <a:lnTo>
                      <a:pt x="69" y="143"/>
                    </a:lnTo>
                    <a:lnTo>
                      <a:pt x="70" y="143"/>
                    </a:lnTo>
                    <a:lnTo>
                      <a:pt x="71" y="146"/>
                    </a:lnTo>
                    <a:lnTo>
                      <a:pt x="70" y="155"/>
                    </a:lnTo>
                    <a:lnTo>
                      <a:pt x="70" y="158"/>
                    </a:lnTo>
                    <a:lnTo>
                      <a:pt x="73" y="160"/>
                    </a:lnTo>
                    <a:lnTo>
                      <a:pt x="78" y="158"/>
                    </a:lnTo>
                    <a:lnTo>
                      <a:pt x="81" y="158"/>
                    </a:lnTo>
                    <a:lnTo>
                      <a:pt x="84" y="154"/>
                    </a:lnTo>
                    <a:lnTo>
                      <a:pt x="87" y="151"/>
                    </a:lnTo>
                    <a:lnTo>
                      <a:pt x="109" y="119"/>
                    </a:lnTo>
                    <a:lnTo>
                      <a:pt x="108" y="112"/>
                    </a:lnTo>
                    <a:lnTo>
                      <a:pt x="109" y="98"/>
                    </a:lnTo>
                    <a:lnTo>
                      <a:pt x="109" y="95"/>
                    </a:lnTo>
                    <a:lnTo>
                      <a:pt x="110" y="93"/>
                    </a:lnTo>
                    <a:lnTo>
                      <a:pt x="124" y="77"/>
                    </a:lnTo>
                    <a:lnTo>
                      <a:pt x="137" y="71"/>
                    </a:lnTo>
                    <a:lnTo>
                      <a:pt x="138" y="70"/>
                    </a:lnTo>
                    <a:lnTo>
                      <a:pt x="141" y="70"/>
                    </a:lnTo>
                    <a:lnTo>
                      <a:pt x="149" y="67"/>
                    </a:lnTo>
                    <a:lnTo>
                      <a:pt x="162" y="67"/>
                    </a:lnTo>
                    <a:lnTo>
                      <a:pt x="168" y="66"/>
                    </a:lnTo>
                    <a:lnTo>
                      <a:pt x="177" y="66"/>
                    </a:lnTo>
                    <a:lnTo>
                      <a:pt x="189" y="71"/>
                    </a:lnTo>
                    <a:lnTo>
                      <a:pt x="190" y="74"/>
                    </a:lnTo>
                    <a:lnTo>
                      <a:pt x="194" y="80"/>
                    </a:lnTo>
                    <a:lnTo>
                      <a:pt x="203" y="81"/>
                    </a:lnTo>
                    <a:lnTo>
                      <a:pt x="204" y="81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77"/>
                    </a:lnTo>
                    <a:lnTo>
                      <a:pt x="207" y="76"/>
                    </a:lnTo>
                    <a:lnTo>
                      <a:pt x="208" y="69"/>
                    </a:lnTo>
                    <a:lnTo>
                      <a:pt x="208" y="67"/>
                    </a:lnTo>
                    <a:lnTo>
                      <a:pt x="207" y="67"/>
                    </a:lnTo>
                    <a:lnTo>
                      <a:pt x="207" y="64"/>
                    </a:lnTo>
                    <a:lnTo>
                      <a:pt x="206" y="63"/>
                    </a:lnTo>
                    <a:lnTo>
                      <a:pt x="206" y="57"/>
                    </a:lnTo>
                    <a:lnTo>
                      <a:pt x="208" y="55"/>
                    </a:lnTo>
                    <a:lnTo>
                      <a:pt x="211" y="53"/>
                    </a:lnTo>
                    <a:lnTo>
                      <a:pt x="211" y="48"/>
                    </a:lnTo>
                    <a:lnTo>
                      <a:pt x="214" y="45"/>
                    </a:lnTo>
                    <a:lnTo>
                      <a:pt x="214" y="43"/>
                    </a:lnTo>
                    <a:lnTo>
                      <a:pt x="215" y="43"/>
                    </a:lnTo>
                    <a:lnTo>
                      <a:pt x="215" y="42"/>
                    </a:lnTo>
                    <a:lnTo>
                      <a:pt x="216" y="42"/>
                    </a:lnTo>
                    <a:lnTo>
                      <a:pt x="219" y="43"/>
                    </a:lnTo>
                    <a:lnTo>
                      <a:pt x="221" y="43"/>
                    </a:lnTo>
                    <a:lnTo>
                      <a:pt x="228" y="52"/>
                    </a:lnTo>
                    <a:lnTo>
                      <a:pt x="229" y="52"/>
                    </a:lnTo>
                    <a:lnTo>
                      <a:pt x="229" y="57"/>
                    </a:lnTo>
                    <a:lnTo>
                      <a:pt x="230" y="57"/>
                    </a:lnTo>
                    <a:lnTo>
                      <a:pt x="230" y="59"/>
                    </a:lnTo>
                    <a:lnTo>
                      <a:pt x="232" y="60"/>
                    </a:lnTo>
                    <a:lnTo>
                      <a:pt x="232" y="62"/>
                    </a:lnTo>
                    <a:lnTo>
                      <a:pt x="229" y="62"/>
                    </a:lnTo>
                    <a:lnTo>
                      <a:pt x="229" y="64"/>
                    </a:lnTo>
                    <a:lnTo>
                      <a:pt x="230" y="64"/>
                    </a:lnTo>
                    <a:lnTo>
                      <a:pt x="229" y="66"/>
                    </a:lnTo>
                    <a:lnTo>
                      <a:pt x="228" y="66"/>
                    </a:lnTo>
                    <a:lnTo>
                      <a:pt x="228" y="67"/>
                    </a:lnTo>
                    <a:lnTo>
                      <a:pt x="225" y="69"/>
                    </a:lnTo>
                    <a:lnTo>
                      <a:pt x="223" y="69"/>
                    </a:lnTo>
                    <a:lnTo>
                      <a:pt x="223" y="71"/>
                    </a:lnTo>
                    <a:lnTo>
                      <a:pt x="225" y="73"/>
                    </a:lnTo>
                    <a:lnTo>
                      <a:pt x="225" y="76"/>
                    </a:lnTo>
                    <a:lnTo>
                      <a:pt x="226" y="77"/>
                    </a:lnTo>
                    <a:lnTo>
                      <a:pt x="226" y="76"/>
                    </a:lnTo>
                    <a:lnTo>
                      <a:pt x="228" y="76"/>
                    </a:lnTo>
                    <a:lnTo>
                      <a:pt x="228" y="80"/>
                    </a:lnTo>
                    <a:lnTo>
                      <a:pt x="229" y="80"/>
                    </a:lnTo>
                    <a:lnTo>
                      <a:pt x="228" y="81"/>
                    </a:lnTo>
                    <a:lnTo>
                      <a:pt x="230" y="83"/>
                    </a:lnTo>
                    <a:lnTo>
                      <a:pt x="230" y="87"/>
                    </a:lnTo>
                    <a:lnTo>
                      <a:pt x="229" y="88"/>
                    </a:lnTo>
                    <a:lnTo>
                      <a:pt x="230" y="88"/>
                    </a:lnTo>
                    <a:lnTo>
                      <a:pt x="230" y="95"/>
                    </a:lnTo>
                    <a:lnTo>
                      <a:pt x="232" y="95"/>
                    </a:lnTo>
                    <a:lnTo>
                      <a:pt x="232" y="97"/>
                    </a:lnTo>
                    <a:lnTo>
                      <a:pt x="233" y="97"/>
                    </a:lnTo>
                    <a:lnTo>
                      <a:pt x="233" y="98"/>
                    </a:lnTo>
                    <a:lnTo>
                      <a:pt x="236" y="98"/>
                    </a:lnTo>
                    <a:lnTo>
                      <a:pt x="237" y="97"/>
                    </a:lnTo>
                    <a:lnTo>
                      <a:pt x="239" y="97"/>
                    </a:lnTo>
                    <a:lnTo>
                      <a:pt x="239" y="98"/>
                    </a:lnTo>
                    <a:lnTo>
                      <a:pt x="240" y="98"/>
                    </a:lnTo>
                    <a:lnTo>
                      <a:pt x="240" y="97"/>
                    </a:lnTo>
                    <a:lnTo>
                      <a:pt x="242" y="97"/>
                    </a:lnTo>
                    <a:lnTo>
                      <a:pt x="243" y="95"/>
                    </a:lnTo>
                    <a:lnTo>
                      <a:pt x="243" y="94"/>
                    </a:lnTo>
                    <a:lnTo>
                      <a:pt x="244" y="93"/>
                    </a:lnTo>
                    <a:lnTo>
                      <a:pt x="244" y="87"/>
                    </a:lnTo>
                    <a:lnTo>
                      <a:pt x="243" y="84"/>
                    </a:lnTo>
                    <a:lnTo>
                      <a:pt x="243" y="77"/>
                    </a:lnTo>
                    <a:lnTo>
                      <a:pt x="247" y="77"/>
                    </a:lnTo>
                    <a:lnTo>
                      <a:pt x="247" y="78"/>
                    </a:lnTo>
                    <a:lnTo>
                      <a:pt x="246" y="78"/>
                    </a:lnTo>
                    <a:lnTo>
                      <a:pt x="246" y="80"/>
                    </a:lnTo>
                    <a:lnTo>
                      <a:pt x="247" y="81"/>
                    </a:lnTo>
                    <a:lnTo>
                      <a:pt x="247" y="80"/>
                    </a:lnTo>
                    <a:lnTo>
                      <a:pt x="249" y="80"/>
                    </a:lnTo>
                    <a:lnTo>
                      <a:pt x="249" y="77"/>
                    </a:lnTo>
                    <a:lnTo>
                      <a:pt x="250" y="77"/>
                    </a:lnTo>
                    <a:lnTo>
                      <a:pt x="250" y="80"/>
                    </a:lnTo>
                    <a:lnTo>
                      <a:pt x="251" y="81"/>
                    </a:lnTo>
                    <a:lnTo>
                      <a:pt x="251" y="83"/>
                    </a:lnTo>
                    <a:lnTo>
                      <a:pt x="253" y="83"/>
                    </a:lnTo>
                    <a:lnTo>
                      <a:pt x="253" y="81"/>
                    </a:lnTo>
                    <a:lnTo>
                      <a:pt x="254" y="81"/>
                    </a:lnTo>
                    <a:lnTo>
                      <a:pt x="256" y="80"/>
                    </a:lnTo>
                    <a:lnTo>
                      <a:pt x="257" y="80"/>
                    </a:lnTo>
                    <a:lnTo>
                      <a:pt x="257" y="78"/>
                    </a:lnTo>
                    <a:lnTo>
                      <a:pt x="259" y="78"/>
                    </a:lnTo>
                    <a:lnTo>
                      <a:pt x="260" y="77"/>
                    </a:lnTo>
                    <a:lnTo>
                      <a:pt x="261" y="77"/>
                    </a:lnTo>
                    <a:lnTo>
                      <a:pt x="261" y="76"/>
                    </a:lnTo>
                    <a:lnTo>
                      <a:pt x="263" y="76"/>
                    </a:lnTo>
                    <a:lnTo>
                      <a:pt x="263" y="74"/>
                    </a:lnTo>
                    <a:lnTo>
                      <a:pt x="256" y="74"/>
                    </a:lnTo>
                    <a:lnTo>
                      <a:pt x="256" y="76"/>
                    </a:lnTo>
                    <a:lnTo>
                      <a:pt x="254" y="76"/>
                    </a:lnTo>
                    <a:lnTo>
                      <a:pt x="254" y="77"/>
                    </a:lnTo>
                    <a:lnTo>
                      <a:pt x="251" y="77"/>
                    </a:lnTo>
                    <a:lnTo>
                      <a:pt x="250" y="74"/>
                    </a:lnTo>
                    <a:lnTo>
                      <a:pt x="249" y="73"/>
                    </a:lnTo>
                    <a:lnTo>
                      <a:pt x="247" y="73"/>
                    </a:lnTo>
                    <a:lnTo>
                      <a:pt x="247" y="71"/>
                    </a:lnTo>
                    <a:lnTo>
                      <a:pt x="244" y="71"/>
                    </a:lnTo>
                    <a:lnTo>
                      <a:pt x="244" y="73"/>
                    </a:lnTo>
                    <a:lnTo>
                      <a:pt x="243" y="73"/>
                    </a:lnTo>
                    <a:lnTo>
                      <a:pt x="242" y="71"/>
                    </a:lnTo>
                    <a:lnTo>
                      <a:pt x="242" y="67"/>
                    </a:lnTo>
                    <a:lnTo>
                      <a:pt x="240" y="66"/>
                    </a:lnTo>
                    <a:lnTo>
                      <a:pt x="240" y="64"/>
                    </a:lnTo>
                    <a:lnTo>
                      <a:pt x="242" y="64"/>
                    </a:lnTo>
                    <a:lnTo>
                      <a:pt x="242" y="63"/>
                    </a:lnTo>
                    <a:lnTo>
                      <a:pt x="240" y="63"/>
                    </a:lnTo>
                    <a:lnTo>
                      <a:pt x="240" y="62"/>
                    </a:lnTo>
                    <a:lnTo>
                      <a:pt x="239" y="60"/>
                    </a:lnTo>
                    <a:lnTo>
                      <a:pt x="240" y="59"/>
                    </a:lnTo>
                    <a:lnTo>
                      <a:pt x="237" y="59"/>
                    </a:lnTo>
                    <a:lnTo>
                      <a:pt x="237" y="56"/>
                    </a:lnTo>
                    <a:lnTo>
                      <a:pt x="236" y="55"/>
                    </a:lnTo>
                    <a:lnTo>
                      <a:pt x="236" y="50"/>
                    </a:lnTo>
                    <a:lnTo>
                      <a:pt x="235" y="50"/>
                    </a:lnTo>
                    <a:lnTo>
                      <a:pt x="235" y="49"/>
                    </a:lnTo>
                    <a:lnTo>
                      <a:pt x="237" y="46"/>
                    </a:lnTo>
                    <a:lnTo>
                      <a:pt x="239" y="46"/>
                    </a:lnTo>
                    <a:lnTo>
                      <a:pt x="243" y="33"/>
                    </a:lnTo>
                    <a:lnTo>
                      <a:pt x="244" y="31"/>
                    </a:lnTo>
                    <a:lnTo>
                      <a:pt x="244" y="30"/>
                    </a:lnTo>
                    <a:lnTo>
                      <a:pt x="250" y="27"/>
                    </a:lnTo>
                    <a:lnTo>
                      <a:pt x="253" y="27"/>
                    </a:lnTo>
                    <a:lnTo>
                      <a:pt x="256" y="26"/>
                    </a:lnTo>
                    <a:lnTo>
                      <a:pt x="259" y="26"/>
                    </a:lnTo>
                    <a:lnTo>
                      <a:pt x="260" y="24"/>
                    </a:lnTo>
                    <a:lnTo>
                      <a:pt x="261" y="24"/>
                    </a:lnTo>
                    <a:lnTo>
                      <a:pt x="261" y="21"/>
                    </a:lnTo>
                    <a:lnTo>
                      <a:pt x="263" y="17"/>
                    </a:lnTo>
                    <a:lnTo>
                      <a:pt x="267" y="13"/>
                    </a:lnTo>
                    <a:lnTo>
                      <a:pt x="268" y="13"/>
                    </a:lnTo>
                    <a:lnTo>
                      <a:pt x="271" y="10"/>
                    </a:lnTo>
                    <a:lnTo>
                      <a:pt x="273" y="10"/>
                    </a:lnTo>
                    <a:lnTo>
                      <a:pt x="277" y="11"/>
                    </a:lnTo>
                    <a:lnTo>
                      <a:pt x="278" y="11"/>
                    </a:lnTo>
                    <a:lnTo>
                      <a:pt x="285" y="14"/>
                    </a:lnTo>
                    <a:lnTo>
                      <a:pt x="292" y="14"/>
                    </a:lnTo>
                    <a:lnTo>
                      <a:pt x="297" y="13"/>
                    </a:lnTo>
                    <a:lnTo>
                      <a:pt x="302" y="9"/>
                    </a:lnTo>
                    <a:lnTo>
                      <a:pt x="303" y="9"/>
                    </a:lnTo>
                    <a:lnTo>
                      <a:pt x="321" y="14"/>
                    </a:lnTo>
                    <a:lnTo>
                      <a:pt x="333" y="11"/>
                    </a:lnTo>
                    <a:lnTo>
                      <a:pt x="335" y="9"/>
                    </a:lnTo>
                    <a:lnTo>
                      <a:pt x="338" y="4"/>
                    </a:lnTo>
                    <a:lnTo>
                      <a:pt x="341" y="3"/>
                    </a:lnTo>
                    <a:lnTo>
                      <a:pt x="344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28" name="Freeform 1964">
                <a:extLst>
                  <a:ext uri="{FF2B5EF4-FFF2-40B4-BE49-F238E27FC236}">
                    <a16:creationId xmlns:a16="http://schemas.microsoft.com/office/drawing/2014/main" id="{2325E5AD-B0B6-DB56-C3FC-36E61A1786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17" y="3284"/>
                <a:ext cx="1" cy="1"/>
              </a:xfrm>
              <a:custGeom>
                <a:avLst/>
                <a:gdLst>
                  <a:gd name="T0" fmla="*/ 0 w 5"/>
                  <a:gd name="T1" fmla="*/ 0 h 3"/>
                  <a:gd name="T2" fmla="*/ 4 w 5"/>
                  <a:gd name="T3" fmla="*/ 3 h 3"/>
                  <a:gd name="T4" fmla="*/ 5 w 5"/>
                  <a:gd name="T5" fmla="*/ 3 h 3"/>
                  <a:gd name="T6" fmla="*/ 0 w 5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lnTo>
                      <a:pt x="4" y="3"/>
                    </a:lnTo>
                    <a:lnTo>
                      <a:pt x="5" y="3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29" name="Freeform 1965">
                <a:extLst>
                  <a:ext uri="{FF2B5EF4-FFF2-40B4-BE49-F238E27FC236}">
                    <a16:creationId xmlns:a16="http://schemas.microsoft.com/office/drawing/2014/main" id="{47684C4B-9765-0313-BDC6-4B25D033AC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04" y="3327"/>
                <a:ext cx="29" cy="45"/>
              </a:xfrm>
              <a:custGeom>
                <a:avLst/>
                <a:gdLst>
                  <a:gd name="T0" fmla="*/ 2 w 114"/>
                  <a:gd name="T1" fmla="*/ 171 h 182"/>
                  <a:gd name="T2" fmla="*/ 3 w 114"/>
                  <a:gd name="T3" fmla="*/ 165 h 182"/>
                  <a:gd name="T4" fmla="*/ 17 w 114"/>
                  <a:gd name="T5" fmla="*/ 145 h 182"/>
                  <a:gd name="T6" fmla="*/ 21 w 114"/>
                  <a:gd name="T7" fmla="*/ 142 h 182"/>
                  <a:gd name="T8" fmla="*/ 37 w 114"/>
                  <a:gd name="T9" fmla="*/ 133 h 182"/>
                  <a:gd name="T10" fmla="*/ 56 w 114"/>
                  <a:gd name="T11" fmla="*/ 130 h 182"/>
                  <a:gd name="T12" fmla="*/ 69 w 114"/>
                  <a:gd name="T13" fmla="*/ 134 h 182"/>
                  <a:gd name="T14" fmla="*/ 73 w 114"/>
                  <a:gd name="T15" fmla="*/ 137 h 182"/>
                  <a:gd name="T16" fmla="*/ 76 w 114"/>
                  <a:gd name="T17" fmla="*/ 145 h 182"/>
                  <a:gd name="T18" fmla="*/ 79 w 114"/>
                  <a:gd name="T19" fmla="*/ 150 h 182"/>
                  <a:gd name="T20" fmla="*/ 80 w 114"/>
                  <a:gd name="T21" fmla="*/ 147 h 182"/>
                  <a:gd name="T22" fmla="*/ 83 w 114"/>
                  <a:gd name="T23" fmla="*/ 159 h 182"/>
                  <a:gd name="T24" fmla="*/ 80 w 114"/>
                  <a:gd name="T25" fmla="*/ 168 h 182"/>
                  <a:gd name="T26" fmla="*/ 80 w 114"/>
                  <a:gd name="T27" fmla="*/ 171 h 182"/>
                  <a:gd name="T28" fmla="*/ 81 w 114"/>
                  <a:gd name="T29" fmla="*/ 180 h 182"/>
                  <a:gd name="T30" fmla="*/ 86 w 114"/>
                  <a:gd name="T31" fmla="*/ 182 h 182"/>
                  <a:gd name="T32" fmla="*/ 84 w 114"/>
                  <a:gd name="T33" fmla="*/ 178 h 182"/>
                  <a:gd name="T34" fmla="*/ 86 w 114"/>
                  <a:gd name="T35" fmla="*/ 175 h 182"/>
                  <a:gd name="T36" fmla="*/ 91 w 114"/>
                  <a:gd name="T37" fmla="*/ 173 h 182"/>
                  <a:gd name="T38" fmla="*/ 100 w 114"/>
                  <a:gd name="T39" fmla="*/ 176 h 182"/>
                  <a:gd name="T40" fmla="*/ 105 w 114"/>
                  <a:gd name="T41" fmla="*/ 173 h 182"/>
                  <a:gd name="T42" fmla="*/ 107 w 114"/>
                  <a:gd name="T43" fmla="*/ 166 h 182"/>
                  <a:gd name="T44" fmla="*/ 111 w 114"/>
                  <a:gd name="T45" fmla="*/ 164 h 182"/>
                  <a:gd name="T46" fmla="*/ 114 w 114"/>
                  <a:gd name="T47" fmla="*/ 162 h 182"/>
                  <a:gd name="T48" fmla="*/ 109 w 114"/>
                  <a:gd name="T49" fmla="*/ 158 h 182"/>
                  <a:gd name="T50" fmla="*/ 105 w 114"/>
                  <a:gd name="T51" fmla="*/ 157 h 182"/>
                  <a:gd name="T52" fmla="*/ 101 w 114"/>
                  <a:gd name="T53" fmla="*/ 158 h 182"/>
                  <a:gd name="T54" fmla="*/ 100 w 114"/>
                  <a:gd name="T55" fmla="*/ 155 h 182"/>
                  <a:gd name="T56" fmla="*/ 101 w 114"/>
                  <a:gd name="T57" fmla="*/ 151 h 182"/>
                  <a:gd name="T58" fmla="*/ 104 w 114"/>
                  <a:gd name="T59" fmla="*/ 147 h 182"/>
                  <a:gd name="T60" fmla="*/ 105 w 114"/>
                  <a:gd name="T61" fmla="*/ 132 h 182"/>
                  <a:gd name="T62" fmla="*/ 101 w 114"/>
                  <a:gd name="T63" fmla="*/ 130 h 182"/>
                  <a:gd name="T64" fmla="*/ 87 w 114"/>
                  <a:gd name="T65" fmla="*/ 123 h 182"/>
                  <a:gd name="T66" fmla="*/ 90 w 114"/>
                  <a:gd name="T67" fmla="*/ 112 h 182"/>
                  <a:gd name="T68" fmla="*/ 91 w 114"/>
                  <a:gd name="T69" fmla="*/ 108 h 182"/>
                  <a:gd name="T70" fmla="*/ 87 w 114"/>
                  <a:gd name="T71" fmla="*/ 106 h 182"/>
                  <a:gd name="T72" fmla="*/ 81 w 114"/>
                  <a:gd name="T73" fmla="*/ 104 h 182"/>
                  <a:gd name="T74" fmla="*/ 80 w 114"/>
                  <a:gd name="T75" fmla="*/ 102 h 182"/>
                  <a:gd name="T76" fmla="*/ 81 w 114"/>
                  <a:gd name="T77" fmla="*/ 98 h 182"/>
                  <a:gd name="T78" fmla="*/ 90 w 114"/>
                  <a:gd name="T79" fmla="*/ 97 h 182"/>
                  <a:gd name="T80" fmla="*/ 91 w 114"/>
                  <a:gd name="T81" fmla="*/ 94 h 182"/>
                  <a:gd name="T82" fmla="*/ 87 w 114"/>
                  <a:gd name="T83" fmla="*/ 91 h 182"/>
                  <a:gd name="T84" fmla="*/ 86 w 114"/>
                  <a:gd name="T85" fmla="*/ 60 h 182"/>
                  <a:gd name="T86" fmla="*/ 87 w 114"/>
                  <a:gd name="T87" fmla="*/ 49 h 182"/>
                  <a:gd name="T88" fmla="*/ 88 w 114"/>
                  <a:gd name="T89" fmla="*/ 45 h 182"/>
                  <a:gd name="T90" fmla="*/ 95 w 114"/>
                  <a:gd name="T91" fmla="*/ 14 h 182"/>
                  <a:gd name="T92" fmla="*/ 104 w 114"/>
                  <a:gd name="T93" fmla="*/ 0 h 1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14" h="182">
                    <a:moveTo>
                      <a:pt x="0" y="171"/>
                    </a:moveTo>
                    <a:lnTo>
                      <a:pt x="2" y="171"/>
                    </a:lnTo>
                    <a:lnTo>
                      <a:pt x="2" y="168"/>
                    </a:lnTo>
                    <a:lnTo>
                      <a:pt x="3" y="165"/>
                    </a:lnTo>
                    <a:lnTo>
                      <a:pt x="14" y="147"/>
                    </a:lnTo>
                    <a:lnTo>
                      <a:pt x="17" y="145"/>
                    </a:lnTo>
                    <a:lnTo>
                      <a:pt x="20" y="142"/>
                    </a:lnTo>
                    <a:lnTo>
                      <a:pt x="21" y="142"/>
                    </a:lnTo>
                    <a:lnTo>
                      <a:pt x="33" y="133"/>
                    </a:lnTo>
                    <a:lnTo>
                      <a:pt x="37" y="133"/>
                    </a:lnTo>
                    <a:lnTo>
                      <a:pt x="47" y="130"/>
                    </a:lnTo>
                    <a:lnTo>
                      <a:pt x="56" y="130"/>
                    </a:lnTo>
                    <a:lnTo>
                      <a:pt x="63" y="133"/>
                    </a:lnTo>
                    <a:lnTo>
                      <a:pt x="69" y="134"/>
                    </a:lnTo>
                    <a:lnTo>
                      <a:pt x="71" y="136"/>
                    </a:lnTo>
                    <a:lnTo>
                      <a:pt x="73" y="137"/>
                    </a:lnTo>
                    <a:lnTo>
                      <a:pt x="73" y="140"/>
                    </a:lnTo>
                    <a:lnTo>
                      <a:pt x="76" y="145"/>
                    </a:lnTo>
                    <a:lnTo>
                      <a:pt x="77" y="147"/>
                    </a:lnTo>
                    <a:lnTo>
                      <a:pt x="79" y="150"/>
                    </a:lnTo>
                    <a:lnTo>
                      <a:pt x="79" y="147"/>
                    </a:lnTo>
                    <a:lnTo>
                      <a:pt x="80" y="147"/>
                    </a:lnTo>
                    <a:lnTo>
                      <a:pt x="83" y="150"/>
                    </a:lnTo>
                    <a:lnTo>
                      <a:pt x="83" y="159"/>
                    </a:lnTo>
                    <a:lnTo>
                      <a:pt x="81" y="165"/>
                    </a:lnTo>
                    <a:lnTo>
                      <a:pt x="80" y="168"/>
                    </a:lnTo>
                    <a:lnTo>
                      <a:pt x="79" y="169"/>
                    </a:lnTo>
                    <a:lnTo>
                      <a:pt x="80" y="171"/>
                    </a:lnTo>
                    <a:lnTo>
                      <a:pt x="81" y="176"/>
                    </a:lnTo>
                    <a:lnTo>
                      <a:pt x="81" y="180"/>
                    </a:lnTo>
                    <a:lnTo>
                      <a:pt x="84" y="182"/>
                    </a:lnTo>
                    <a:lnTo>
                      <a:pt x="86" y="182"/>
                    </a:lnTo>
                    <a:lnTo>
                      <a:pt x="86" y="178"/>
                    </a:lnTo>
                    <a:lnTo>
                      <a:pt x="84" y="178"/>
                    </a:lnTo>
                    <a:lnTo>
                      <a:pt x="84" y="175"/>
                    </a:lnTo>
                    <a:lnTo>
                      <a:pt x="86" y="175"/>
                    </a:lnTo>
                    <a:lnTo>
                      <a:pt x="87" y="173"/>
                    </a:lnTo>
                    <a:lnTo>
                      <a:pt x="91" y="173"/>
                    </a:lnTo>
                    <a:lnTo>
                      <a:pt x="95" y="178"/>
                    </a:lnTo>
                    <a:lnTo>
                      <a:pt x="100" y="176"/>
                    </a:lnTo>
                    <a:lnTo>
                      <a:pt x="101" y="176"/>
                    </a:lnTo>
                    <a:lnTo>
                      <a:pt x="105" y="173"/>
                    </a:lnTo>
                    <a:lnTo>
                      <a:pt x="105" y="169"/>
                    </a:lnTo>
                    <a:lnTo>
                      <a:pt x="107" y="166"/>
                    </a:lnTo>
                    <a:lnTo>
                      <a:pt x="109" y="164"/>
                    </a:lnTo>
                    <a:lnTo>
                      <a:pt x="111" y="164"/>
                    </a:lnTo>
                    <a:lnTo>
                      <a:pt x="111" y="162"/>
                    </a:lnTo>
                    <a:lnTo>
                      <a:pt x="114" y="162"/>
                    </a:lnTo>
                    <a:lnTo>
                      <a:pt x="112" y="159"/>
                    </a:lnTo>
                    <a:lnTo>
                      <a:pt x="109" y="158"/>
                    </a:lnTo>
                    <a:lnTo>
                      <a:pt x="108" y="157"/>
                    </a:lnTo>
                    <a:lnTo>
                      <a:pt x="105" y="157"/>
                    </a:lnTo>
                    <a:lnTo>
                      <a:pt x="104" y="158"/>
                    </a:lnTo>
                    <a:lnTo>
                      <a:pt x="101" y="158"/>
                    </a:lnTo>
                    <a:lnTo>
                      <a:pt x="101" y="157"/>
                    </a:lnTo>
                    <a:lnTo>
                      <a:pt x="100" y="155"/>
                    </a:lnTo>
                    <a:lnTo>
                      <a:pt x="101" y="152"/>
                    </a:lnTo>
                    <a:lnTo>
                      <a:pt x="101" y="151"/>
                    </a:lnTo>
                    <a:lnTo>
                      <a:pt x="102" y="150"/>
                    </a:lnTo>
                    <a:lnTo>
                      <a:pt x="104" y="147"/>
                    </a:lnTo>
                    <a:lnTo>
                      <a:pt x="105" y="140"/>
                    </a:lnTo>
                    <a:lnTo>
                      <a:pt x="105" y="132"/>
                    </a:lnTo>
                    <a:lnTo>
                      <a:pt x="104" y="129"/>
                    </a:lnTo>
                    <a:lnTo>
                      <a:pt x="101" y="130"/>
                    </a:lnTo>
                    <a:lnTo>
                      <a:pt x="95" y="132"/>
                    </a:lnTo>
                    <a:lnTo>
                      <a:pt x="87" y="123"/>
                    </a:lnTo>
                    <a:lnTo>
                      <a:pt x="87" y="118"/>
                    </a:lnTo>
                    <a:lnTo>
                      <a:pt x="90" y="112"/>
                    </a:lnTo>
                    <a:lnTo>
                      <a:pt x="91" y="111"/>
                    </a:lnTo>
                    <a:lnTo>
                      <a:pt x="91" y="108"/>
                    </a:lnTo>
                    <a:lnTo>
                      <a:pt x="90" y="106"/>
                    </a:lnTo>
                    <a:lnTo>
                      <a:pt x="87" y="106"/>
                    </a:lnTo>
                    <a:lnTo>
                      <a:pt x="83" y="105"/>
                    </a:lnTo>
                    <a:lnTo>
                      <a:pt x="81" y="104"/>
                    </a:lnTo>
                    <a:lnTo>
                      <a:pt x="81" y="102"/>
                    </a:lnTo>
                    <a:lnTo>
                      <a:pt x="80" y="102"/>
                    </a:lnTo>
                    <a:lnTo>
                      <a:pt x="80" y="101"/>
                    </a:lnTo>
                    <a:lnTo>
                      <a:pt x="81" y="98"/>
                    </a:lnTo>
                    <a:lnTo>
                      <a:pt x="87" y="98"/>
                    </a:lnTo>
                    <a:lnTo>
                      <a:pt x="90" y="97"/>
                    </a:lnTo>
                    <a:lnTo>
                      <a:pt x="91" y="95"/>
                    </a:lnTo>
                    <a:lnTo>
                      <a:pt x="91" y="94"/>
                    </a:lnTo>
                    <a:lnTo>
                      <a:pt x="90" y="92"/>
                    </a:lnTo>
                    <a:lnTo>
                      <a:pt x="87" y="91"/>
                    </a:lnTo>
                    <a:lnTo>
                      <a:pt x="86" y="91"/>
                    </a:lnTo>
                    <a:lnTo>
                      <a:pt x="86" y="60"/>
                    </a:lnTo>
                    <a:lnTo>
                      <a:pt x="87" y="58"/>
                    </a:lnTo>
                    <a:lnTo>
                      <a:pt x="87" y="49"/>
                    </a:lnTo>
                    <a:lnTo>
                      <a:pt x="88" y="46"/>
                    </a:lnTo>
                    <a:lnTo>
                      <a:pt x="88" y="45"/>
                    </a:lnTo>
                    <a:lnTo>
                      <a:pt x="93" y="31"/>
                    </a:lnTo>
                    <a:lnTo>
                      <a:pt x="95" y="14"/>
                    </a:lnTo>
                    <a:lnTo>
                      <a:pt x="97" y="11"/>
                    </a:lnTo>
                    <a:lnTo>
                      <a:pt x="104" y="0"/>
                    </a:lnTo>
                    <a:lnTo>
                      <a:pt x="105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30" name="Freeform 1966">
                <a:extLst>
                  <a:ext uri="{FF2B5EF4-FFF2-40B4-BE49-F238E27FC236}">
                    <a16:creationId xmlns:a16="http://schemas.microsoft.com/office/drawing/2014/main" id="{982AE38C-5415-CE6F-114F-07A4EE3400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34" y="3245"/>
                <a:ext cx="51" cy="95"/>
              </a:xfrm>
              <a:custGeom>
                <a:avLst/>
                <a:gdLst>
                  <a:gd name="T0" fmla="*/ 197 w 206"/>
                  <a:gd name="T1" fmla="*/ 365 h 377"/>
                  <a:gd name="T2" fmla="*/ 186 w 206"/>
                  <a:gd name="T3" fmla="*/ 344 h 377"/>
                  <a:gd name="T4" fmla="*/ 187 w 206"/>
                  <a:gd name="T5" fmla="*/ 339 h 377"/>
                  <a:gd name="T6" fmla="*/ 172 w 206"/>
                  <a:gd name="T7" fmla="*/ 331 h 377"/>
                  <a:gd name="T8" fmla="*/ 158 w 206"/>
                  <a:gd name="T9" fmla="*/ 312 h 377"/>
                  <a:gd name="T10" fmla="*/ 146 w 206"/>
                  <a:gd name="T11" fmla="*/ 286 h 377"/>
                  <a:gd name="T12" fmla="*/ 156 w 206"/>
                  <a:gd name="T13" fmla="*/ 271 h 377"/>
                  <a:gd name="T14" fmla="*/ 156 w 206"/>
                  <a:gd name="T15" fmla="*/ 267 h 377"/>
                  <a:gd name="T16" fmla="*/ 153 w 206"/>
                  <a:gd name="T17" fmla="*/ 260 h 377"/>
                  <a:gd name="T18" fmla="*/ 145 w 206"/>
                  <a:gd name="T19" fmla="*/ 257 h 377"/>
                  <a:gd name="T20" fmla="*/ 107 w 206"/>
                  <a:gd name="T21" fmla="*/ 242 h 377"/>
                  <a:gd name="T22" fmla="*/ 79 w 206"/>
                  <a:gd name="T23" fmla="*/ 239 h 377"/>
                  <a:gd name="T24" fmla="*/ 75 w 206"/>
                  <a:gd name="T25" fmla="*/ 238 h 377"/>
                  <a:gd name="T26" fmla="*/ 63 w 206"/>
                  <a:gd name="T27" fmla="*/ 218 h 377"/>
                  <a:gd name="T28" fmla="*/ 61 w 206"/>
                  <a:gd name="T29" fmla="*/ 215 h 377"/>
                  <a:gd name="T30" fmla="*/ 56 w 206"/>
                  <a:gd name="T31" fmla="*/ 214 h 377"/>
                  <a:gd name="T32" fmla="*/ 49 w 206"/>
                  <a:gd name="T33" fmla="*/ 215 h 377"/>
                  <a:gd name="T34" fmla="*/ 39 w 206"/>
                  <a:gd name="T35" fmla="*/ 211 h 377"/>
                  <a:gd name="T36" fmla="*/ 21 w 206"/>
                  <a:gd name="T37" fmla="*/ 190 h 377"/>
                  <a:gd name="T38" fmla="*/ 24 w 206"/>
                  <a:gd name="T39" fmla="*/ 182 h 377"/>
                  <a:gd name="T40" fmla="*/ 25 w 206"/>
                  <a:gd name="T41" fmla="*/ 179 h 377"/>
                  <a:gd name="T42" fmla="*/ 26 w 206"/>
                  <a:gd name="T43" fmla="*/ 175 h 377"/>
                  <a:gd name="T44" fmla="*/ 25 w 206"/>
                  <a:gd name="T45" fmla="*/ 168 h 377"/>
                  <a:gd name="T46" fmla="*/ 11 w 206"/>
                  <a:gd name="T47" fmla="*/ 134 h 377"/>
                  <a:gd name="T48" fmla="*/ 5 w 206"/>
                  <a:gd name="T49" fmla="*/ 123 h 377"/>
                  <a:gd name="T50" fmla="*/ 1 w 206"/>
                  <a:gd name="T51" fmla="*/ 106 h 377"/>
                  <a:gd name="T52" fmla="*/ 5 w 206"/>
                  <a:gd name="T53" fmla="*/ 90 h 377"/>
                  <a:gd name="T54" fmla="*/ 4 w 206"/>
                  <a:gd name="T55" fmla="*/ 74 h 377"/>
                  <a:gd name="T56" fmla="*/ 5 w 206"/>
                  <a:gd name="T57" fmla="*/ 63 h 377"/>
                  <a:gd name="T58" fmla="*/ 0 w 206"/>
                  <a:gd name="T59" fmla="*/ 27 h 377"/>
                  <a:gd name="T60" fmla="*/ 4 w 206"/>
                  <a:gd name="T61" fmla="*/ 24 h 377"/>
                  <a:gd name="T62" fmla="*/ 61 w 206"/>
                  <a:gd name="T63" fmla="*/ 4 h 3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06" h="377">
                    <a:moveTo>
                      <a:pt x="206" y="377"/>
                    </a:moveTo>
                    <a:lnTo>
                      <a:pt x="197" y="365"/>
                    </a:lnTo>
                    <a:lnTo>
                      <a:pt x="189" y="356"/>
                    </a:lnTo>
                    <a:lnTo>
                      <a:pt x="186" y="344"/>
                    </a:lnTo>
                    <a:lnTo>
                      <a:pt x="187" y="341"/>
                    </a:lnTo>
                    <a:lnTo>
                      <a:pt x="187" y="339"/>
                    </a:lnTo>
                    <a:lnTo>
                      <a:pt x="181" y="334"/>
                    </a:lnTo>
                    <a:lnTo>
                      <a:pt x="172" y="331"/>
                    </a:lnTo>
                    <a:lnTo>
                      <a:pt x="162" y="320"/>
                    </a:lnTo>
                    <a:lnTo>
                      <a:pt x="158" y="312"/>
                    </a:lnTo>
                    <a:lnTo>
                      <a:pt x="151" y="302"/>
                    </a:lnTo>
                    <a:lnTo>
                      <a:pt x="146" y="286"/>
                    </a:lnTo>
                    <a:lnTo>
                      <a:pt x="156" y="272"/>
                    </a:lnTo>
                    <a:lnTo>
                      <a:pt x="156" y="271"/>
                    </a:lnTo>
                    <a:lnTo>
                      <a:pt x="158" y="270"/>
                    </a:lnTo>
                    <a:lnTo>
                      <a:pt x="156" y="267"/>
                    </a:lnTo>
                    <a:lnTo>
                      <a:pt x="156" y="265"/>
                    </a:lnTo>
                    <a:lnTo>
                      <a:pt x="153" y="260"/>
                    </a:lnTo>
                    <a:lnTo>
                      <a:pt x="146" y="257"/>
                    </a:lnTo>
                    <a:lnTo>
                      <a:pt x="145" y="257"/>
                    </a:lnTo>
                    <a:lnTo>
                      <a:pt x="113" y="243"/>
                    </a:lnTo>
                    <a:lnTo>
                      <a:pt x="107" y="242"/>
                    </a:lnTo>
                    <a:lnTo>
                      <a:pt x="100" y="242"/>
                    </a:lnTo>
                    <a:lnTo>
                      <a:pt x="79" y="239"/>
                    </a:lnTo>
                    <a:lnTo>
                      <a:pt x="75" y="239"/>
                    </a:lnTo>
                    <a:lnTo>
                      <a:pt x="75" y="238"/>
                    </a:lnTo>
                    <a:lnTo>
                      <a:pt x="72" y="236"/>
                    </a:lnTo>
                    <a:lnTo>
                      <a:pt x="63" y="218"/>
                    </a:lnTo>
                    <a:lnTo>
                      <a:pt x="61" y="217"/>
                    </a:lnTo>
                    <a:lnTo>
                      <a:pt x="61" y="215"/>
                    </a:lnTo>
                    <a:lnTo>
                      <a:pt x="63" y="214"/>
                    </a:lnTo>
                    <a:lnTo>
                      <a:pt x="56" y="214"/>
                    </a:lnTo>
                    <a:lnTo>
                      <a:pt x="50" y="215"/>
                    </a:lnTo>
                    <a:lnTo>
                      <a:pt x="49" y="215"/>
                    </a:lnTo>
                    <a:lnTo>
                      <a:pt x="40" y="212"/>
                    </a:lnTo>
                    <a:lnTo>
                      <a:pt x="39" y="211"/>
                    </a:lnTo>
                    <a:lnTo>
                      <a:pt x="22" y="198"/>
                    </a:lnTo>
                    <a:lnTo>
                      <a:pt x="21" y="190"/>
                    </a:lnTo>
                    <a:lnTo>
                      <a:pt x="22" y="183"/>
                    </a:lnTo>
                    <a:lnTo>
                      <a:pt x="24" y="182"/>
                    </a:lnTo>
                    <a:lnTo>
                      <a:pt x="24" y="181"/>
                    </a:lnTo>
                    <a:lnTo>
                      <a:pt x="25" y="179"/>
                    </a:lnTo>
                    <a:lnTo>
                      <a:pt x="25" y="176"/>
                    </a:lnTo>
                    <a:lnTo>
                      <a:pt x="26" y="175"/>
                    </a:lnTo>
                    <a:lnTo>
                      <a:pt x="26" y="171"/>
                    </a:lnTo>
                    <a:lnTo>
                      <a:pt x="25" y="168"/>
                    </a:lnTo>
                    <a:lnTo>
                      <a:pt x="14" y="137"/>
                    </a:lnTo>
                    <a:lnTo>
                      <a:pt x="11" y="134"/>
                    </a:lnTo>
                    <a:lnTo>
                      <a:pt x="7" y="129"/>
                    </a:lnTo>
                    <a:lnTo>
                      <a:pt x="5" y="123"/>
                    </a:lnTo>
                    <a:lnTo>
                      <a:pt x="5" y="120"/>
                    </a:lnTo>
                    <a:lnTo>
                      <a:pt x="1" y="106"/>
                    </a:lnTo>
                    <a:lnTo>
                      <a:pt x="5" y="91"/>
                    </a:lnTo>
                    <a:lnTo>
                      <a:pt x="5" y="90"/>
                    </a:lnTo>
                    <a:lnTo>
                      <a:pt x="4" y="87"/>
                    </a:lnTo>
                    <a:lnTo>
                      <a:pt x="4" y="74"/>
                    </a:lnTo>
                    <a:lnTo>
                      <a:pt x="5" y="69"/>
                    </a:lnTo>
                    <a:lnTo>
                      <a:pt x="5" y="63"/>
                    </a:lnTo>
                    <a:lnTo>
                      <a:pt x="4" y="56"/>
                    </a:lnTo>
                    <a:lnTo>
                      <a:pt x="0" y="27"/>
                    </a:lnTo>
                    <a:lnTo>
                      <a:pt x="0" y="25"/>
                    </a:lnTo>
                    <a:lnTo>
                      <a:pt x="4" y="24"/>
                    </a:lnTo>
                    <a:lnTo>
                      <a:pt x="5" y="24"/>
                    </a:lnTo>
                    <a:lnTo>
                      <a:pt x="61" y="4"/>
                    </a:lnTo>
                    <a:lnTo>
                      <a:pt x="7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31" name="Freeform 1967">
                <a:extLst>
                  <a:ext uri="{FF2B5EF4-FFF2-40B4-BE49-F238E27FC236}">
                    <a16:creationId xmlns:a16="http://schemas.microsoft.com/office/drawing/2014/main" id="{F6680AD4-4C43-FA8B-9F07-092CC8560A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85" y="3340"/>
                <a:ext cx="19" cy="29"/>
              </a:xfrm>
              <a:custGeom>
                <a:avLst/>
                <a:gdLst>
                  <a:gd name="T0" fmla="*/ 77 w 77"/>
                  <a:gd name="T1" fmla="*/ 118 h 118"/>
                  <a:gd name="T2" fmla="*/ 57 w 77"/>
                  <a:gd name="T3" fmla="*/ 95 h 118"/>
                  <a:gd name="T4" fmla="*/ 48 w 77"/>
                  <a:gd name="T5" fmla="*/ 88 h 118"/>
                  <a:gd name="T6" fmla="*/ 47 w 77"/>
                  <a:gd name="T7" fmla="*/ 88 h 118"/>
                  <a:gd name="T8" fmla="*/ 47 w 77"/>
                  <a:gd name="T9" fmla="*/ 87 h 118"/>
                  <a:gd name="T10" fmla="*/ 45 w 77"/>
                  <a:gd name="T11" fmla="*/ 83 h 118"/>
                  <a:gd name="T12" fmla="*/ 48 w 77"/>
                  <a:gd name="T13" fmla="*/ 66 h 118"/>
                  <a:gd name="T14" fmla="*/ 48 w 77"/>
                  <a:gd name="T15" fmla="*/ 63 h 118"/>
                  <a:gd name="T16" fmla="*/ 55 w 77"/>
                  <a:gd name="T17" fmla="*/ 44 h 118"/>
                  <a:gd name="T18" fmla="*/ 59 w 77"/>
                  <a:gd name="T19" fmla="*/ 38 h 118"/>
                  <a:gd name="T20" fmla="*/ 66 w 77"/>
                  <a:gd name="T21" fmla="*/ 35 h 118"/>
                  <a:gd name="T22" fmla="*/ 69 w 77"/>
                  <a:gd name="T23" fmla="*/ 28 h 118"/>
                  <a:gd name="T24" fmla="*/ 69 w 77"/>
                  <a:gd name="T25" fmla="*/ 27 h 118"/>
                  <a:gd name="T26" fmla="*/ 65 w 77"/>
                  <a:gd name="T27" fmla="*/ 25 h 118"/>
                  <a:gd name="T28" fmla="*/ 63 w 77"/>
                  <a:gd name="T29" fmla="*/ 25 h 118"/>
                  <a:gd name="T30" fmla="*/ 57 w 77"/>
                  <a:gd name="T31" fmla="*/ 17 h 118"/>
                  <a:gd name="T32" fmla="*/ 44 w 77"/>
                  <a:gd name="T33" fmla="*/ 9 h 118"/>
                  <a:gd name="T34" fmla="*/ 26 w 77"/>
                  <a:gd name="T35" fmla="*/ 7 h 118"/>
                  <a:gd name="T36" fmla="*/ 13 w 77"/>
                  <a:gd name="T37" fmla="*/ 5 h 118"/>
                  <a:gd name="T38" fmla="*/ 2 w 77"/>
                  <a:gd name="T39" fmla="*/ 0 h 118"/>
                  <a:gd name="T40" fmla="*/ 0 w 77"/>
                  <a:gd name="T41" fmla="*/ 0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77" h="118">
                    <a:moveTo>
                      <a:pt x="77" y="118"/>
                    </a:moveTo>
                    <a:lnTo>
                      <a:pt x="57" y="95"/>
                    </a:lnTo>
                    <a:lnTo>
                      <a:pt x="48" y="88"/>
                    </a:lnTo>
                    <a:lnTo>
                      <a:pt x="47" y="88"/>
                    </a:lnTo>
                    <a:lnTo>
                      <a:pt x="47" y="87"/>
                    </a:lnTo>
                    <a:lnTo>
                      <a:pt x="45" y="83"/>
                    </a:lnTo>
                    <a:lnTo>
                      <a:pt x="48" y="66"/>
                    </a:lnTo>
                    <a:lnTo>
                      <a:pt x="48" y="63"/>
                    </a:lnTo>
                    <a:lnTo>
                      <a:pt x="55" y="44"/>
                    </a:lnTo>
                    <a:lnTo>
                      <a:pt x="59" y="38"/>
                    </a:lnTo>
                    <a:lnTo>
                      <a:pt x="66" y="35"/>
                    </a:lnTo>
                    <a:lnTo>
                      <a:pt x="69" y="28"/>
                    </a:lnTo>
                    <a:lnTo>
                      <a:pt x="69" y="27"/>
                    </a:lnTo>
                    <a:lnTo>
                      <a:pt x="65" y="25"/>
                    </a:lnTo>
                    <a:lnTo>
                      <a:pt x="63" y="25"/>
                    </a:lnTo>
                    <a:lnTo>
                      <a:pt x="57" y="17"/>
                    </a:lnTo>
                    <a:lnTo>
                      <a:pt x="44" y="9"/>
                    </a:lnTo>
                    <a:lnTo>
                      <a:pt x="26" y="7"/>
                    </a:lnTo>
                    <a:lnTo>
                      <a:pt x="13" y="5"/>
                    </a:ln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32" name="Freeform 1968">
                <a:extLst>
                  <a:ext uri="{FF2B5EF4-FFF2-40B4-BE49-F238E27FC236}">
                    <a16:creationId xmlns:a16="http://schemas.microsoft.com/office/drawing/2014/main" id="{E9D876CA-6BCD-D417-2E4F-54403D976A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55" y="3340"/>
                <a:ext cx="30" cy="26"/>
              </a:xfrm>
              <a:custGeom>
                <a:avLst/>
                <a:gdLst>
                  <a:gd name="T0" fmla="*/ 0 w 120"/>
                  <a:gd name="T1" fmla="*/ 104 h 105"/>
                  <a:gd name="T2" fmla="*/ 5 w 120"/>
                  <a:gd name="T3" fmla="*/ 105 h 105"/>
                  <a:gd name="T4" fmla="*/ 14 w 120"/>
                  <a:gd name="T5" fmla="*/ 101 h 105"/>
                  <a:gd name="T6" fmla="*/ 23 w 120"/>
                  <a:gd name="T7" fmla="*/ 89 h 105"/>
                  <a:gd name="T8" fmla="*/ 44 w 120"/>
                  <a:gd name="T9" fmla="*/ 89 h 105"/>
                  <a:gd name="T10" fmla="*/ 44 w 120"/>
                  <a:gd name="T11" fmla="*/ 88 h 105"/>
                  <a:gd name="T12" fmla="*/ 48 w 120"/>
                  <a:gd name="T13" fmla="*/ 88 h 105"/>
                  <a:gd name="T14" fmla="*/ 63 w 120"/>
                  <a:gd name="T15" fmla="*/ 80 h 105"/>
                  <a:gd name="T16" fmla="*/ 70 w 120"/>
                  <a:gd name="T17" fmla="*/ 80 h 105"/>
                  <a:gd name="T18" fmla="*/ 73 w 120"/>
                  <a:gd name="T19" fmla="*/ 81 h 105"/>
                  <a:gd name="T20" fmla="*/ 72 w 120"/>
                  <a:gd name="T21" fmla="*/ 80 h 105"/>
                  <a:gd name="T22" fmla="*/ 72 w 120"/>
                  <a:gd name="T23" fmla="*/ 69 h 105"/>
                  <a:gd name="T24" fmla="*/ 73 w 120"/>
                  <a:gd name="T25" fmla="*/ 62 h 105"/>
                  <a:gd name="T26" fmla="*/ 73 w 120"/>
                  <a:gd name="T27" fmla="*/ 39 h 105"/>
                  <a:gd name="T28" fmla="*/ 72 w 120"/>
                  <a:gd name="T29" fmla="*/ 39 h 105"/>
                  <a:gd name="T30" fmla="*/ 69 w 120"/>
                  <a:gd name="T31" fmla="*/ 37 h 105"/>
                  <a:gd name="T32" fmla="*/ 59 w 120"/>
                  <a:gd name="T33" fmla="*/ 37 h 105"/>
                  <a:gd name="T34" fmla="*/ 59 w 120"/>
                  <a:gd name="T35" fmla="*/ 35 h 105"/>
                  <a:gd name="T36" fmla="*/ 73 w 120"/>
                  <a:gd name="T37" fmla="*/ 16 h 105"/>
                  <a:gd name="T38" fmla="*/ 86 w 120"/>
                  <a:gd name="T39" fmla="*/ 10 h 105"/>
                  <a:gd name="T40" fmla="*/ 95 w 120"/>
                  <a:gd name="T41" fmla="*/ 9 h 105"/>
                  <a:gd name="T42" fmla="*/ 104 w 120"/>
                  <a:gd name="T43" fmla="*/ 6 h 105"/>
                  <a:gd name="T44" fmla="*/ 115 w 120"/>
                  <a:gd name="T45" fmla="*/ 0 h 105"/>
                  <a:gd name="T46" fmla="*/ 120 w 120"/>
                  <a:gd name="T47" fmla="*/ 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20" h="105">
                    <a:moveTo>
                      <a:pt x="0" y="104"/>
                    </a:moveTo>
                    <a:lnTo>
                      <a:pt x="5" y="105"/>
                    </a:lnTo>
                    <a:lnTo>
                      <a:pt x="14" y="101"/>
                    </a:lnTo>
                    <a:lnTo>
                      <a:pt x="23" y="89"/>
                    </a:lnTo>
                    <a:lnTo>
                      <a:pt x="44" y="89"/>
                    </a:lnTo>
                    <a:lnTo>
                      <a:pt x="44" y="88"/>
                    </a:lnTo>
                    <a:lnTo>
                      <a:pt x="48" y="88"/>
                    </a:lnTo>
                    <a:lnTo>
                      <a:pt x="63" y="80"/>
                    </a:lnTo>
                    <a:lnTo>
                      <a:pt x="70" y="80"/>
                    </a:lnTo>
                    <a:lnTo>
                      <a:pt x="73" y="81"/>
                    </a:lnTo>
                    <a:lnTo>
                      <a:pt x="72" y="80"/>
                    </a:lnTo>
                    <a:lnTo>
                      <a:pt x="72" y="69"/>
                    </a:lnTo>
                    <a:lnTo>
                      <a:pt x="73" y="62"/>
                    </a:lnTo>
                    <a:lnTo>
                      <a:pt x="73" y="39"/>
                    </a:lnTo>
                    <a:lnTo>
                      <a:pt x="72" y="39"/>
                    </a:lnTo>
                    <a:lnTo>
                      <a:pt x="69" y="37"/>
                    </a:lnTo>
                    <a:lnTo>
                      <a:pt x="59" y="37"/>
                    </a:lnTo>
                    <a:lnTo>
                      <a:pt x="59" y="35"/>
                    </a:lnTo>
                    <a:lnTo>
                      <a:pt x="73" y="16"/>
                    </a:lnTo>
                    <a:lnTo>
                      <a:pt x="86" y="10"/>
                    </a:lnTo>
                    <a:lnTo>
                      <a:pt x="95" y="9"/>
                    </a:lnTo>
                    <a:lnTo>
                      <a:pt x="104" y="6"/>
                    </a:lnTo>
                    <a:lnTo>
                      <a:pt x="115" y="0"/>
                    </a:lnTo>
                    <a:lnTo>
                      <a:pt x="12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33" name="Freeform 1969">
                <a:extLst>
                  <a:ext uri="{FF2B5EF4-FFF2-40B4-BE49-F238E27FC236}">
                    <a16:creationId xmlns:a16="http://schemas.microsoft.com/office/drawing/2014/main" id="{4DCD8007-A3CB-44DB-BE17-569516C9F2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65" y="3369"/>
                <a:ext cx="39" cy="34"/>
              </a:xfrm>
              <a:custGeom>
                <a:avLst/>
                <a:gdLst>
                  <a:gd name="T0" fmla="*/ 3 w 159"/>
                  <a:gd name="T1" fmla="*/ 134 h 134"/>
                  <a:gd name="T2" fmla="*/ 3 w 159"/>
                  <a:gd name="T3" fmla="*/ 132 h 134"/>
                  <a:gd name="T4" fmla="*/ 0 w 159"/>
                  <a:gd name="T5" fmla="*/ 132 h 134"/>
                  <a:gd name="T6" fmla="*/ 0 w 159"/>
                  <a:gd name="T7" fmla="*/ 127 h 134"/>
                  <a:gd name="T8" fmla="*/ 2 w 159"/>
                  <a:gd name="T9" fmla="*/ 127 h 134"/>
                  <a:gd name="T10" fmla="*/ 2 w 159"/>
                  <a:gd name="T11" fmla="*/ 125 h 134"/>
                  <a:gd name="T12" fmla="*/ 15 w 159"/>
                  <a:gd name="T13" fmla="*/ 125 h 134"/>
                  <a:gd name="T14" fmla="*/ 20 w 159"/>
                  <a:gd name="T15" fmla="*/ 127 h 134"/>
                  <a:gd name="T16" fmla="*/ 24 w 159"/>
                  <a:gd name="T17" fmla="*/ 122 h 134"/>
                  <a:gd name="T18" fmla="*/ 22 w 159"/>
                  <a:gd name="T19" fmla="*/ 118 h 134"/>
                  <a:gd name="T20" fmla="*/ 24 w 159"/>
                  <a:gd name="T21" fmla="*/ 108 h 134"/>
                  <a:gd name="T22" fmla="*/ 28 w 159"/>
                  <a:gd name="T23" fmla="*/ 103 h 134"/>
                  <a:gd name="T24" fmla="*/ 31 w 159"/>
                  <a:gd name="T25" fmla="*/ 99 h 134"/>
                  <a:gd name="T26" fmla="*/ 32 w 159"/>
                  <a:gd name="T27" fmla="*/ 96 h 134"/>
                  <a:gd name="T28" fmla="*/ 32 w 159"/>
                  <a:gd name="T29" fmla="*/ 93 h 134"/>
                  <a:gd name="T30" fmla="*/ 29 w 159"/>
                  <a:gd name="T31" fmla="*/ 88 h 134"/>
                  <a:gd name="T32" fmla="*/ 25 w 159"/>
                  <a:gd name="T33" fmla="*/ 85 h 134"/>
                  <a:gd name="T34" fmla="*/ 24 w 159"/>
                  <a:gd name="T35" fmla="*/ 86 h 134"/>
                  <a:gd name="T36" fmla="*/ 20 w 159"/>
                  <a:gd name="T37" fmla="*/ 86 h 134"/>
                  <a:gd name="T38" fmla="*/ 17 w 159"/>
                  <a:gd name="T39" fmla="*/ 85 h 134"/>
                  <a:gd name="T40" fmla="*/ 15 w 159"/>
                  <a:gd name="T41" fmla="*/ 85 h 134"/>
                  <a:gd name="T42" fmla="*/ 9 w 159"/>
                  <a:gd name="T43" fmla="*/ 82 h 134"/>
                  <a:gd name="T44" fmla="*/ 7 w 159"/>
                  <a:gd name="T45" fmla="*/ 82 h 134"/>
                  <a:gd name="T46" fmla="*/ 6 w 159"/>
                  <a:gd name="T47" fmla="*/ 81 h 134"/>
                  <a:gd name="T48" fmla="*/ 6 w 159"/>
                  <a:gd name="T49" fmla="*/ 72 h 134"/>
                  <a:gd name="T50" fmla="*/ 7 w 159"/>
                  <a:gd name="T51" fmla="*/ 68 h 134"/>
                  <a:gd name="T52" fmla="*/ 6 w 159"/>
                  <a:gd name="T53" fmla="*/ 68 h 134"/>
                  <a:gd name="T54" fmla="*/ 7 w 159"/>
                  <a:gd name="T55" fmla="*/ 67 h 134"/>
                  <a:gd name="T56" fmla="*/ 21 w 159"/>
                  <a:gd name="T57" fmla="*/ 43 h 134"/>
                  <a:gd name="T58" fmla="*/ 22 w 159"/>
                  <a:gd name="T59" fmla="*/ 37 h 134"/>
                  <a:gd name="T60" fmla="*/ 22 w 159"/>
                  <a:gd name="T61" fmla="*/ 36 h 134"/>
                  <a:gd name="T62" fmla="*/ 34 w 159"/>
                  <a:gd name="T63" fmla="*/ 23 h 134"/>
                  <a:gd name="T64" fmla="*/ 42 w 159"/>
                  <a:gd name="T65" fmla="*/ 18 h 134"/>
                  <a:gd name="T66" fmla="*/ 45 w 159"/>
                  <a:gd name="T67" fmla="*/ 15 h 134"/>
                  <a:gd name="T68" fmla="*/ 50 w 159"/>
                  <a:gd name="T69" fmla="*/ 12 h 134"/>
                  <a:gd name="T70" fmla="*/ 56 w 159"/>
                  <a:gd name="T71" fmla="*/ 11 h 134"/>
                  <a:gd name="T72" fmla="*/ 57 w 159"/>
                  <a:gd name="T73" fmla="*/ 9 h 134"/>
                  <a:gd name="T74" fmla="*/ 60 w 159"/>
                  <a:gd name="T75" fmla="*/ 9 h 134"/>
                  <a:gd name="T76" fmla="*/ 67 w 159"/>
                  <a:gd name="T77" fmla="*/ 8 h 134"/>
                  <a:gd name="T78" fmla="*/ 70 w 159"/>
                  <a:gd name="T79" fmla="*/ 7 h 134"/>
                  <a:gd name="T80" fmla="*/ 81 w 159"/>
                  <a:gd name="T81" fmla="*/ 7 h 134"/>
                  <a:gd name="T82" fmla="*/ 101 w 159"/>
                  <a:gd name="T83" fmla="*/ 2 h 134"/>
                  <a:gd name="T84" fmla="*/ 103 w 159"/>
                  <a:gd name="T85" fmla="*/ 1 h 134"/>
                  <a:gd name="T86" fmla="*/ 106 w 159"/>
                  <a:gd name="T87" fmla="*/ 1 h 134"/>
                  <a:gd name="T88" fmla="*/ 115 w 159"/>
                  <a:gd name="T89" fmla="*/ 4 h 134"/>
                  <a:gd name="T90" fmla="*/ 119 w 159"/>
                  <a:gd name="T91" fmla="*/ 4 h 134"/>
                  <a:gd name="T92" fmla="*/ 137 w 159"/>
                  <a:gd name="T93" fmla="*/ 16 h 134"/>
                  <a:gd name="T94" fmla="*/ 139 w 159"/>
                  <a:gd name="T95" fmla="*/ 15 h 134"/>
                  <a:gd name="T96" fmla="*/ 139 w 159"/>
                  <a:gd name="T97" fmla="*/ 14 h 134"/>
                  <a:gd name="T98" fmla="*/ 148 w 159"/>
                  <a:gd name="T99" fmla="*/ 8 h 134"/>
                  <a:gd name="T100" fmla="*/ 155 w 159"/>
                  <a:gd name="T101" fmla="*/ 5 h 134"/>
                  <a:gd name="T102" fmla="*/ 156 w 159"/>
                  <a:gd name="T103" fmla="*/ 5 h 134"/>
                  <a:gd name="T104" fmla="*/ 158 w 159"/>
                  <a:gd name="T105" fmla="*/ 4 h 134"/>
                  <a:gd name="T106" fmla="*/ 159 w 159"/>
                  <a:gd name="T107" fmla="*/ 0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59" h="134">
                    <a:moveTo>
                      <a:pt x="3" y="134"/>
                    </a:moveTo>
                    <a:lnTo>
                      <a:pt x="3" y="132"/>
                    </a:lnTo>
                    <a:lnTo>
                      <a:pt x="0" y="132"/>
                    </a:lnTo>
                    <a:lnTo>
                      <a:pt x="0" y="127"/>
                    </a:lnTo>
                    <a:lnTo>
                      <a:pt x="2" y="127"/>
                    </a:lnTo>
                    <a:lnTo>
                      <a:pt x="2" y="125"/>
                    </a:lnTo>
                    <a:lnTo>
                      <a:pt x="15" y="125"/>
                    </a:lnTo>
                    <a:lnTo>
                      <a:pt x="20" y="127"/>
                    </a:lnTo>
                    <a:lnTo>
                      <a:pt x="24" y="122"/>
                    </a:lnTo>
                    <a:lnTo>
                      <a:pt x="22" y="118"/>
                    </a:lnTo>
                    <a:lnTo>
                      <a:pt x="24" y="108"/>
                    </a:lnTo>
                    <a:lnTo>
                      <a:pt x="28" y="103"/>
                    </a:lnTo>
                    <a:lnTo>
                      <a:pt x="31" y="99"/>
                    </a:lnTo>
                    <a:lnTo>
                      <a:pt x="32" y="96"/>
                    </a:lnTo>
                    <a:lnTo>
                      <a:pt x="32" y="93"/>
                    </a:lnTo>
                    <a:lnTo>
                      <a:pt x="29" y="88"/>
                    </a:lnTo>
                    <a:lnTo>
                      <a:pt x="25" y="85"/>
                    </a:lnTo>
                    <a:lnTo>
                      <a:pt x="24" y="86"/>
                    </a:lnTo>
                    <a:lnTo>
                      <a:pt x="20" y="86"/>
                    </a:lnTo>
                    <a:lnTo>
                      <a:pt x="17" y="85"/>
                    </a:lnTo>
                    <a:lnTo>
                      <a:pt x="15" y="85"/>
                    </a:lnTo>
                    <a:lnTo>
                      <a:pt x="9" y="82"/>
                    </a:lnTo>
                    <a:lnTo>
                      <a:pt x="7" y="82"/>
                    </a:lnTo>
                    <a:lnTo>
                      <a:pt x="6" y="81"/>
                    </a:lnTo>
                    <a:lnTo>
                      <a:pt x="6" y="72"/>
                    </a:lnTo>
                    <a:lnTo>
                      <a:pt x="7" y="68"/>
                    </a:lnTo>
                    <a:lnTo>
                      <a:pt x="6" y="68"/>
                    </a:lnTo>
                    <a:lnTo>
                      <a:pt x="7" y="67"/>
                    </a:lnTo>
                    <a:lnTo>
                      <a:pt x="21" y="43"/>
                    </a:lnTo>
                    <a:lnTo>
                      <a:pt x="22" y="37"/>
                    </a:lnTo>
                    <a:lnTo>
                      <a:pt x="22" y="36"/>
                    </a:lnTo>
                    <a:lnTo>
                      <a:pt x="34" y="23"/>
                    </a:lnTo>
                    <a:lnTo>
                      <a:pt x="42" y="18"/>
                    </a:lnTo>
                    <a:lnTo>
                      <a:pt x="45" y="15"/>
                    </a:lnTo>
                    <a:lnTo>
                      <a:pt x="50" y="12"/>
                    </a:lnTo>
                    <a:lnTo>
                      <a:pt x="56" y="11"/>
                    </a:lnTo>
                    <a:lnTo>
                      <a:pt x="57" y="9"/>
                    </a:lnTo>
                    <a:lnTo>
                      <a:pt x="60" y="9"/>
                    </a:lnTo>
                    <a:lnTo>
                      <a:pt x="67" y="8"/>
                    </a:lnTo>
                    <a:lnTo>
                      <a:pt x="70" y="7"/>
                    </a:lnTo>
                    <a:lnTo>
                      <a:pt x="81" y="7"/>
                    </a:lnTo>
                    <a:lnTo>
                      <a:pt x="101" y="2"/>
                    </a:lnTo>
                    <a:lnTo>
                      <a:pt x="103" y="1"/>
                    </a:lnTo>
                    <a:lnTo>
                      <a:pt x="106" y="1"/>
                    </a:lnTo>
                    <a:lnTo>
                      <a:pt x="115" y="4"/>
                    </a:lnTo>
                    <a:lnTo>
                      <a:pt x="119" y="4"/>
                    </a:lnTo>
                    <a:lnTo>
                      <a:pt x="137" y="16"/>
                    </a:lnTo>
                    <a:lnTo>
                      <a:pt x="139" y="15"/>
                    </a:lnTo>
                    <a:lnTo>
                      <a:pt x="139" y="14"/>
                    </a:lnTo>
                    <a:lnTo>
                      <a:pt x="148" y="8"/>
                    </a:lnTo>
                    <a:lnTo>
                      <a:pt x="155" y="5"/>
                    </a:lnTo>
                    <a:lnTo>
                      <a:pt x="156" y="5"/>
                    </a:lnTo>
                    <a:lnTo>
                      <a:pt x="158" y="4"/>
                    </a:lnTo>
                    <a:lnTo>
                      <a:pt x="159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34" name="Freeform 1970">
                <a:extLst>
                  <a:ext uri="{FF2B5EF4-FFF2-40B4-BE49-F238E27FC236}">
                    <a16:creationId xmlns:a16="http://schemas.microsoft.com/office/drawing/2014/main" id="{EBBDD358-0482-BE61-6452-CF605CEDD7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96" y="3382"/>
                <a:ext cx="14" cy="3"/>
              </a:xfrm>
              <a:custGeom>
                <a:avLst/>
                <a:gdLst>
                  <a:gd name="T0" fmla="*/ 5 w 53"/>
                  <a:gd name="T1" fmla="*/ 8 h 14"/>
                  <a:gd name="T2" fmla="*/ 7 w 53"/>
                  <a:gd name="T3" fmla="*/ 10 h 14"/>
                  <a:gd name="T4" fmla="*/ 16 w 53"/>
                  <a:gd name="T5" fmla="*/ 12 h 14"/>
                  <a:gd name="T6" fmla="*/ 25 w 53"/>
                  <a:gd name="T7" fmla="*/ 12 h 14"/>
                  <a:gd name="T8" fmla="*/ 32 w 53"/>
                  <a:gd name="T9" fmla="*/ 11 h 14"/>
                  <a:gd name="T10" fmla="*/ 48 w 53"/>
                  <a:gd name="T11" fmla="*/ 14 h 14"/>
                  <a:gd name="T12" fmla="*/ 49 w 53"/>
                  <a:gd name="T13" fmla="*/ 14 h 14"/>
                  <a:gd name="T14" fmla="*/ 52 w 53"/>
                  <a:gd name="T15" fmla="*/ 11 h 14"/>
                  <a:gd name="T16" fmla="*/ 52 w 53"/>
                  <a:gd name="T17" fmla="*/ 8 h 14"/>
                  <a:gd name="T18" fmla="*/ 53 w 53"/>
                  <a:gd name="T19" fmla="*/ 8 h 14"/>
                  <a:gd name="T20" fmla="*/ 45 w 53"/>
                  <a:gd name="T21" fmla="*/ 5 h 14"/>
                  <a:gd name="T22" fmla="*/ 34 w 53"/>
                  <a:gd name="T23" fmla="*/ 3 h 14"/>
                  <a:gd name="T24" fmla="*/ 29 w 53"/>
                  <a:gd name="T25" fmla="*/ 3 h 14"/>
                  <a:gd name="T26" fmla="*/ 28 w 53"/>
                  <a:gd name="T27" fmla="*/ 1 h 14"/>
                  <a:gd name="T28" fmla="*/ 27 w 53"/>
                  <a:gd name="T29" fmla="*/ 1 h 14"/>
                  <a:gd name="T30" fmla="*/ 25 w 53"/>
                  <a:gd name="T31" fmla="*/ 0 h 14"/>
                  <a:gd name="T32" fmla="*/ 2 w 53"/>
                  <a:gd name="T33" fmla="*/ 0 h 14"/>
                  <a:gd name="T34" fmla="*/ 0 w 53"/>
                  <a:gd name="T35" fmla="*/ 1 h 14"/>
                  <a:gd name="T36" fmla="*/ 0 w 53"/>
                  <a:gd name="T37" fmla="*/ 4 h 14"/>
                  <a:gd name="T38" fmla="*/ 5 w 53"/>
                  <a:gd name="T39" fmla="*/ 8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3" h="14">
                    <a:moveTo>
                      <a:pt x="5" y="8"/>
                    </a:moveTo>
                    <a:lnTo>
                      <a:pt x="7" y="10"/>
                    </a:lnTo>
                    <a:lnTo>
                      <a:pt x="16" y="12"/>
                    </a:lnTo>
                    <a:lnTo>
                      <a:pt x="25" y="12"/>
                    </a:lnTo>
                    <a:lnTo>
                      <a:pt x="32" y="11"/>
                    </a:lnTo>
                    <a:lnTo>
                      <a:pt x="48" y="14"/>
                    </a:lnTo>
                    <a:lnTo>
                      <a:pt x="49" y="14"/>
                    </a:lnTo>
                    <a:lnTo>
                      <a:pt x="52" y="11"/>
                    </a:lnTo>
                    <a:lnTo>
                      <a:pt x="52" y="8"/>
                    </a:lnTo>
                    <a:lnTo>
                      <a:pt x="53" y="8"/>
                    </a:lnTo>
                    <a:lnTo>
                      <a:pt x="45" y="5"/>
                    </a:lnTo>
                    <a:lnTo>
                      <a:pt x="34" y="3"/>
                    </a:lnTo>
                    <a:lnTo>
                      <a:pt x="29" y="3"/>
                    </a:lnTo>
                    <a:lnTo>
                      <a:pt x="28" y="1"/>
                    </a:lnTo>
                    <a:lnTo>
                      <a:pt x="27" y="1"/>
                    </a:lnTo>
                    <a:lnTo>
                      <a:pt x="25" y="0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0" y="4"/>
                    </a:lnTo>
                    <a:lnTo>
                      <a:pt x="5" y="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35" name="Freeform 1971">
                <a:extLst>
                  <a:ext uri="{FF2B5EF4-FFF2-40B4-BE49-F238E27FC236}">
                    <a16:creationId xmlns:a16="http://schemas.microsoft.com/office/drawing/2014/main" id="{D93179A1-5A18-AAB1-0F95-4D1CF93BF1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47" y="3380"/>
                <a:ext cx="18" cy="23"/>
              </a:xfrm>
              <a:custGeom>
                <a:avLst/>
                <a:gdLst>
                  <a:gd name="T0" fmla="*/ 75 w 75"/>
                  <a:gd name="T1" fmla="*/ 90 h 90"/>
                  <a:gd name="T2" fmla="*/ 58 w 75"/>
                  <a:gd name="T3" fmla="*/ 87 h 90"/>
                  <a:gd name="T4" fmla="*/ 53 w 75"/>
                  <a:gd name="T5" fmla="*/ 83 h 90"/>
                  <a:gd name="T6" fmla="*/ 36 w 75"/>
                  <a:gd name="T7" fmla="*/ 64 h 90"/>
                  <a:gd name="T8" fmla="*/ 32 w 75"/>
                  <a:gd name="T9" fmla="*/ 64 h 90"/>
                  <a:gd name="T10" fmla="*/ 30 w 75"/>
                  <a:gd name="T11" fmla="*/ 63 h 90"/>
                  <a:gd name="T12" fmla="*/ 30 w 75"/>
                  <a:gd name="T13" fmla="*/ 62 h 90"/>
                  <a:gd name="T14" fmla="*/ 27 w 75"/>
                  <a:gd name="T15" fmla="*/ 60 h 90"/>
                  <a:gd name="T16" fmla="*/ 23 w 75"/>
                  <a:gd name="T17" fmla="*/ 55 h 90"/>
                  <a:gd name="T18" fmla="*/ 11 w 75"/>
                  <a:gd name="T19" fmla="*/ 52 h 90"/>
                  <a:gd name="T20" fmla="*/ 9 w 75"/>
                  <a:gd name="T21" fmla="*/ 52 h 90"/>
                  <a:gd name="T22" fmla="*/ 9 w 75"/>
                  <a:gd name="T23" fmla="*/ 49 h 90"/>
                  <a:gd name="T24" fmla="*/ 15 w 75"/>
                  <a:gd name="T25" fmla="*/ 39 h 90"/>
                  <a:gd name="T26" fmla="*/ 22 w 75"/>
                  <a:gd name="T27" fmla="*/ 25 h 90"/>
                  <a:gd name="T28" fmla="*/ 23 w 75"/>
                  <a:gd name="T29" fmla="*/ 16 h 90"/>
                  <a:gd name="T30" fmla="*/ 23 w 75"/>
                  <a:gd name="T31" fmla="*/ 7 h 90"/>
                  <a:gd name="T32" fmla="*/ 15 w 75"/>
                  <a:gd name="T33" fmla="*/ 7 h 90"/>
                  <a:gd name="T34" fmla="*/ 5 w 75"/>
                  <a:gd name="T35" fmla="*/ 6 h 90"/>
                  <a:gd name="T36" fmla="*/ 1 w 75"/>
                  <a:gd name="T37" fmla="*/ 0 h 90"/>
                  <a:gd name="T38" fmla="*/ 0 w 75"/>
                  <a:gd name="T39" fmla="*/ 0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5" h="90">
                    <a:moveTo>
                      <a:pt x="75" y="90"/>
                    </a:moveTo>
                    <a:lnTo>
                      <a:pt x="58" y="87"/>
                    </a:lnTo>
                    <a:lnTo>
                      <a:pt x="53" y="83"/>
                    </a:lnTo>
                    <a:lnTo>
                      <a:pt x="36" y="64"/>
                    </a:lnTo>
                    <a:lnTo>
                      <a:pt x="32" y="64"/>
                    </a:lnTo>
                    <a:lnTo>
                      <a:pt x="30" y="63"/>
                    </a:lnTo>
                    <a:lnTo>
                      <a:pt x="30" y="62"/>
                    </a:lnTo>
                    <a:lnTo>
                      <a:pt x="27" y="60"/>
                    </a:lnTo>
                    <a:lnTo>
                      <a:pt x="23" y="55"/>
                    </a:lnTo>
                    <a:lnTo>
                      <a:pt x="11" y="52"/>
                    </a:lnTo>
                    <a:lnTo>
                      <a:pt x="9" y="52"/>
                    </a:lnTo>
                    <a:lnTo>
                      <a:pt x="9" y="49"/>
                    </a:lnTo>
                    <a:lnTo>
                      <a:pt x="15" y="39"/>
                    </a:lnTo>
                    <a:lnTo>
                      <a:pt x="22" y="25"/>
                    </a:lnTo>
                    <a:lnTo>
                      <a:pt x="23" y="16"/>
                    </a:lnTo>
                    <a:lnTo>
                      <a:pt x="23" y="7"/>
                    </a:lnTo>
                    <a:lnTo>
                      <a:pt x="15" y="7"/>
                    </a:lnTo>
                    <a:lnTo>
                      <a:pt x="5" y="6"/>
                    </a:lnTo>
                    <a:lnTo>
                      <a:pt x="1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36" name="Freeform 1972">
                <a:extLst>
                  <a:ext uri="{FF2B5EF4-FFF2-40B4-BE49-F238E27FC236}">
                    <a16:creationId xmlns:a16="http://schemas.microsoft.com/office/drawing/2014/main" id="{CBD033EE-DF3E-8BDF-891C-570B602187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7" y="3403"/>
                <a:ext cx="48" cy="34"/>
              </a:xfrm>
              <a:custGeom>
                <a:avLst/>
                <a:gdLst>
                  <a:gd name="T0" fmla="*/ 5 w 195"/>
                  <a:gd name="T1" fmla="*/ 130 h 137"/>
                  <a:gd name="T2" fmla="*/ 6 w 195"/>
                  <a:gd name="T3" fmla="*/ 135 h 137"/>
                  <a:gd name="T4" fmla="*/ 15 w 195"/>
                  <a:gd name="T5" fmla="*/ 137 h 137"/>
                  <a:gd name="T6" fmla="*/ 20 w 195"/>
                  <a:gd name="T7" fmla="*/ 132 h 137"/>
                  <a:gd name="T8" fmla="*/ 34 w 195"/>
                  <a:gd name="T9" fmla="*/ 127 h 137"/>
                  <a:gd name="T10" fmla="*/ 50 w 195"/>
                  <a:gd name="T11" fmla="*/ 122 h 137"/>
                  <a:gd name="T12" fmla="*/ 62 w 195"/>
                  <a:gd name="T13" fmla="*/ 118 h 137"/>
                  <a:gd name="T14" fmla="*/ 79 w 195"/>
                  <a:gd name="T15" fmla="*/ 120 h 137"/>
                  <a:gd name="T16" fmla="*/ 86 w 195"/>
                  <a:gd name="T17" fmla="*/ 121 h 137"/>
                  <a:gd name="T18" fmla="*/ 90 w 195"/>
                  <a:gd name="T19" fmla="*/ 122 h 137"/>
                  <a:gd name="T20" fmla="*/ 93 w 195"/>
                  <a:gd name="T21" fmla="*/ 127 h 137"/>
                  <a:gd name="T22" fmla="*/ 100 w 195"/>
                  <a:gd name="T23" fmla="*/ 128 h 137"/>
                  <a:gd name="T24" fmla="*/ 104 w 195"/>
                  <a:gd name="T25" fmla="*/ 118 h 137"/>
                  <a:gd name="T26" fmla="*/ 101 w 195"/>
                  <a:gd name="T27" fmla="*/ 104 h 137"/>
                  <a:gd name="T28" fmla="*/ 100 w 195"/>
                  <a:gd name="T29" fmla="*/ 93 h 137"/>
                  <a:gd name="T30" fmla="*/ 106 w 195"/>
                  <a:gd name="T31" fmla="*/ 86 h 137"/>
                  <a:gd name="T32" fmla="*/ 115 w 195"/>
                  <a:gd name="T33" fmla="*/ 89 h 137"/>
                  <a:gd name="T34" fmla="*/ 120 w 195"/>
                  <a:gd name="T35" fmla="*/ 96 h 137"/>
                  <a:gd name="T36" fmla="*/ 127 w 195"/>
                  <a:gd name="T37" fmla="*/ 98 h 137"/>
                  <a:gd name="T38" fmla="*/ 139 w 195"/>
                  <a:gd name="T39" fmla="*/ 95 h 137"/>
                  <a:gd name="T40" fmla="*/ 146 w 195"/>
                  <a:gd name="T41" fmla="*/ 93 h 137"/>
                  <a:gd name="T42" fmla="*/ 149 w 195"/>
                  <a:gd name="T43" fmla="*/ 92 h 137"/>
                  <a:gd name="T44" fmla="*/ 150 w 195"/>
                  <a:gd name="T45" fmla="*/ 86 h 137"/>
                  <a:gd name="T46" fmla="*/ 149 w 195"/>
                  <a:gd name="T47" fmla="*/ 78 h 137"/>
                  <a:gd name="T48" fmla="*/ 156 w 195"/>
                  <a:gd name="T49" fmla="*/ 74 h 137"/>
                  <a:gd name="T50" fmla="*/ 161 w 195"/>
                  <a:gd name="T51" fmla="*/ 64 h 137"/>
                  <a:gd name="T52" fmla="*/ 178 w 195"/>
                  <a:gd name="T53" fmla="*/ 58 h 137"/>
                  <a:gd name="T54" fmla="*/ 181 w 195"/>
                  <a:gd name="T55" fmla="*/ 57 h 137"/>
                  <a:gd name="T56" fmla="*/ 184 w 195"/>
                  <a:gd name="T57" fmla="*/ 53 h 137"/>
                  <a:gd name="T58" fmla="*/ 182 w 195"/>
                  <a:gd name="T59" fmla="*/ 47 h 137"/>
                  <a:gd name="T60" fmla="*/ 184 w 195"/>
                  <a:gd name="T61" fmla="*/ 32 h 137"/>
                  <a:gd name="T62" fmla="*/ 185 w 195"/>
                  <a:gd name="T63" fmla="*/ 19 h 137"/>
                  <a:gd name="T64" fmla="*/ 184 w 195"/>
                  <a:gd name="T65" fmla="*/ 14 h 137"/>
                  <a:gd name="T66" fmla="*/ 195 w 195"/>
                  <a:gd name="T67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95" h="137">
                    <a:moveTo>
                      <a:pt x="0" y="128"/>
                    </a:moveTo>
                    <a:lnTo>
                      <a:pt x="5" y="130"/>
                    </a:lnTo>
                    <a:lnTo>
                      <a:pt x="5" y="131"/>
                    </a:lnTo>
                    <a:lnTo>
                      <a:pt x="6" y="135"/>
                    </a:lnTo>
                    <a:lnTo>
                      <a:pt x="8" y="137"/>
                    </a:lnTo>
                    <a:lnTo>
                      <a:pt x="15" y="137"/>
                    </a:lnTo>
                    <a:lnTo>
                      <a:pt x="20" y="134"/>
                    </a:lnTo>
                    <a:lnTo>
                      <a:pt x="20" y="132"/>
                    </a:lnTo>
                    <a:lnTo>
                      <a:pt x="26" y="127"/>
                    </a:lnTo>
                    <a:lnTo>
                      <a:pt x="34" y="127"/>
                    </a:lnTo>
                    <a:lnTo>
                      <a:pt x="47" y="124"/>
                    </a:lnTo>
                    <a:lnTo>
                      <a:pt x="50" y="122"/>
                    </a:lnTo>
                    <a:lnTo>
                      <a:pt x="60" y="120"/>
                    </a:lnTo>
                    <a:lnTo>
                      <a:pt x="62" y="118"/>
                    </a:lnTo>
                    <a:lnTo>
                      <a:pt x="69" y="118"/>
                    </a:lnTo>
                    <a:lnTo>
                      <a:pt x="79" y="120"/>
                    </a:lnTo>
                    <a:lnTo>
                      <a:pt x="83" y="120"/>
                    </a:lnTo>
                    <a:lnTo>
                      <a:pt x="86" y="121"/>
                    </a:lnTo>
                    <a:lnTo>
                      <a:pt x="87" y="121"/>
                    </a:lnTo>
                    <a:lnTo>
                      <a:pt x="90" y="122"/>
                    </a:lnTo>
                    <a:lnTo>
                      <a:pt x="92" y="124"/>
                    </a:lnTo>
                    <a:lnTo>
                      <a:pt x="93" y="127"/>
                    </a:lnTo>
                    <a:lnTo>
                      <a:pt x="96" y="130"/>
                    </a:lnTo>
                    <a:lnTo>
                      <a:pt x="100" y="128"/>
                    </a:lnTo>
                    <a:lnTo>
                      <a:pt x="103" y="122"/>
                    </a:lnTo>
                    <a:lnTo>
                      <a:pt x="104" y="118"/>
                    </a:lnTo>
                    <a:lnTo>
                      <a:pt x="104" y="110"/>
                    </a:lnTo>
                    <a:lnTo>
                      <a:pt x="101" y="104"/>
                    </a:lnTo>
                    <a:lnTo>
                      <a:pt x="101" y="93"/>
                    </a:lnTo>
                    <a:lnTo>
                      <a:pt x="100" y="93"/>
                    </a:lnTo>
                    <a:lnTo>
                      <a:pt x="101" y="91"/>
                    </a:lnTo>
                    <a:lnTo>
                      <a:pt x="106" y="86"/>
                    </a:lnTo>
                    <a:lnTo>
                      <a:pt x="113" y="86"/>
                    </a:lnTo>
                    <a:lnTo>
                      <a:pt x="115" y="89"/>
                    </a:lnTo>
                    <a:lnTo>
                      <a:pt x="117" y="93"/>
                    </a:lnTo>
                    <a:lnTo>
                      <a:pt x="120" y="96"/>
                    </a:lnTo>
                    <a:lnTo>
                      <a:pt x="124" y="99"/>
                    </a:lnTo>
                    <a:lnTo>
                      <a:pt x="127" y="98"/>
                    </a:lnTo>
                    <a:lnTo>
                      <a:pt x="129" y="98"/>
                    </a:lnTo>
                    <a:lnTo>
                      <a:pt x="139" y="95"/>
                    </a:lnTo>
                    <a:lnTo>
                      <a:pt x="146" y="95"/>
                    </a:lnTo>
                    <a:lnTo>
                      <a:pt x="146" y="93"/>
                    </a:lnTo>
                    <a:lnTo>
                      <a:pt x="147" y="93"/>
                    </a:lnTo>
                    <a:lnTo>
                      <a:pt x="149" y="92"/>
                    </a:lnTo>
                    <a:lnTo>
                      <a:pt x="149" y="91"/>
                    </a:lnTo>
                    <a:lnTo>
                      <a:pt x="150" y="86"/>
                    </a:lnTo>
                    <a:lnTo>
                      <a:pt x="149" y="84"/>
                    </a:lnTo>
                    <a:lnTo>
                      <a:pt x="149" y="78"/>
                    </a:lnTo>
                    <a:lnTo>
                      <a:pt x="152" y="78"/>
                    </a:lnTo>
                    <a:lnTo>
                      <a:pt x="156" y="74"/>
                    </a:lnTo>
                    <a:lnTo>
                      <a:pt x="156" y="72"/>
                    </a:lnTo>
                    <a:lnTo>
                      <a:pt x="161" y="64"/>
                    </a:lnTo>
                    <a:lnTo>
                      <a:pt x="163" y="64"/>
                    </a:lnTo>
                    <a:lnTo>
                      <a:pt x="178" y="58"/>
                    </a:lnTo>
                    <a:lnTo>
                      <a:pt x="180" y="58"/>
                    </a:lnTo>
                    <a:lnTo>
                      <a:pt x="181" y="57"/>
                    </a:lnTo>
                    <a:lnTo>
                      <a:pt x="181" y="55"/>
                    </a:lnTo>
                    <a:lnTo>
                      <a:pt x="184" y="53"/>
                    </a:lnTo>
                    <a:lnTo>
                      <a:pt x="184" y="51"/>
                    </a:lnTo>
                    <a:lnTo>
                      <a:pt x="182" y="47"/>
                    </a:lnTo>
                    <a:lnTo>
                      <a:pt x="184" y="41"/>
                    </a:lnTo>
                    <a:lnTo>
                      <a:pt x="184" y="32"/>
                    </a:lnTo>
                    <a:lnTo>
                      <a:pt x="185" y="28"/>
                    </a:lnTo>
                    <a:lnTo>
                      <a:pt x="185" y="19"/>
                    </a:lnTo>
                    <a:lnTo>
                      <a:pt x="184" y="17"/>
                    </a:lnTo>
                    <a:lnTo>
                      <a:pt x="184" y="14"/>
                    </a:lnTo>
                    <a:lnTo>
                      <a:pt x="195" y="2"/>
                    </a:lnTo>
                    <a:lnTo>
                      <a:pt x="195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37" name="Freeform 1973">
                <a:extLst>
                  <a:ext uri="{FF2B5EF4-FFF2-40B4-BE49-F238E27FC236}">
                    <a16:creationId xmlns:a16="http://schemas.microsoft.com/office/drawing/2014/main" id="{D6CEB661-833D-13D7-79E2-B402ED0F6F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61" y="3483"/>
                <a:ext cx="61" cy="123"/>
              </a:xfrm>
              <a:custGeom>
                <a:avLst/>
                <a:gdLst>
                  <a:gd name="T0" fmla="*/ 218 w 244"/>
                  <a:gd name="T1" fmla="*/ 454 h 493"/>
                  <a:gd name="T2" fmla="*/ 225 w 244"/>
                  <a:gd name="T3" fmla="*/ 422 h 493"/>
                  <a:gd name="T4" fmla="*/ 243 w 244"/>
                  <a:gd name="T5" fmla="*/ 379 h 493"/>
                  <a:gd name="T6" fmla="*/ 237 w 244"/>
                  <a:gd name="T7" fmla="*/ 341 h 493"/>
                  <a:gd name="T8" fmla="*/ 233 w 244"/>
                  <a:gd name="T9" fmla="*/ 323 h 493"/>
                  <a:gd name="T10" fmla="*/ 227 w 244"/>
                  <a:gd name="T11" fmla="*/ 281 h 493"/>
                  <a:gd name="T12" fmla="*/ 222 w 244"/>
                  <a:gd name="T13" fmla="*/ 263 h 493"/>
                  <a:gd name="T14" fmla="*/ 218 w 244"/>
                  <a:gd name="T15" fmla="*/ 248 h 493"/>
                  <a:gd name="T16" fmla="*/ 207 w 244"/>
                  <a:gd name="T17" fmla="*/ 239 h 493"/>
                  <a:gd name="T18" fmla="*/ 212 w 244"/>
                  <a:gd name="T19" fmla="*/ 226 h 493"/>
                  <a:gd name="T20" fmla="*/ 207 w 244"/>
                  <a:gd name="T21" fmla="*/ 210 h 493"/>
                  <a:gd name="T22" fmla="*/ 202 w 244"/>
                  <a:gd name="T23" fmla="*/ 188 h 493"/>
                  <a:gd name="T24" fmla="*/ 193 w 244"/>
                  <a:gd name="T25" fmla="*/ 147 h 493"/>
                  <a:gd name="T26" fmla="*/ 194 w 244"/>
                  <a:gd name="T27" fmla="*/ 128 h 493"/>
                  <a:gd name="T28" fmla="*/ 183 w 244"/>
                  <a:gd name="T29" fmla="*/ 114 h 493"/>
                  <a:gd name="T30" fmla="*/ 179 w 244"/>
                  <a:gd name="T31" fmla="*/ 109 h 493"/>
                  <a:gd name="T32" fmla="*/ 173 w 244"/>
                  <a:gd name="T33" fmla="*/ 95 h 493"/>
                  <a:gd name="T34" fmla="*/ 167 w 244"/>
                  <a:gd name="T35" fmla="*/ 87 h 493"/>
                  <a:gd name="T36" fmla="*/ 169 w 244"/>
                  <a:gd name="T37" fmla="*/ 77 h 493"/>
                  <a:gd name="T38" fmla="*/ 172 w 244"/>
                  <a:gd name="T39" fmla="*/ 70 h 493"/>
                  <a:gd name="T40" fmla="*/ 170 w 244"/>
                  <a:gd name="T41" fmla="*/ 61 h 493"/>
                  <a:gd name="T42" fmla="*/ 177 w 244"/>
                  <a:gd name="T43" fmla="*/ 50 h 493"/>
                  <a:gd name="T44" fmla="*/ 170 w 244"/>
                  <a:gd name="T45" fmla="*/ 38 h 493"/>
                  <a:gd name="T46" fmla="*/ 144 w 244"/>
                  <a:gd name="T47" fmla="*/ 17 h 493"/>
                  <a:gd name="T48" fmla="*/ 133 w 244"/>
                  <a:gd name="T49" fmla="*/ 14 h 493"/>
                  <a:gd name="T50" fmla="*/ 131 w 244"/>
                  <a:gd name="T51" fmla="*/ 7 h 493"/>
                  <a:gd name="T52" fmla="*/ 121 w 244"/>
                  <a:gd name="T53" fmla="*/ 0 h 493"/>
                  <a:gd name="T54" fmla="*/ 113 w 244"/>
                  <a:gd name="T55" fmla="*/ 8 h 493"/>
                  <a:gd name="T56" fmla="*/ 107 w 244"/>
                  <a:gd name="T57" fmla="*/ 11 h 493"/>
                  <a:gd name="T58" fmla="*/ 99 w 244"/>
                  <a:gd name="T59" fmla="*/ 11 h 493"/>
                  <a:gd name="T60" fmla="*/ 92 w 244"/>
                  <a:gd name="T61" fmla="*/ 8 h 493"/>
                  <a:gd name="T62" fmla="*/ 74 w 244"/>
                  <a:gd name="T63" fmla="*/ 8 h 493"/>
                  <a:gd name="T64" fmla="*/ 57 w 244"/>
                  <a:gd name="T65" fmla="*/ 17 h 493"/>
                  <a:gd name="T66" fmla="*/ 35 w 244"/>
                  <a:gd name="T67" fmla="*/ 17 h 493"/>
                  <a:gd name="T68" fmla="*/ 18 w 244"/>
                  <a:gd name="T69" fmla="*/ 45 h 493"/>
                  <a:gd name="T70" fmla="*/ 20 w 244"/>
                  <a:gd name="T71" fmla="*/ 64 h 493"/>
                  <a:gd name="T72" fmla="*/ 29 w 244"/>
                  <a:gd name="T73" fmla="*/ 74 h 493"/>
                  <a:gd name="T74" fmla="*/ 32 w 244"/>
                  <a:gd name="T75" fmla="*/ 99 h 493"/>
                  <a:gd name="T76" fmla="*/ 36 w 244"/>
                  <a:gd name="T77" fmla="*/ 117 h 493"/>
                  <a:gd name="T78" fmla="*/ 47 w 244"/>
                  <a:gd name="T79" fmla="*/ 127 h 493"/>
                  <a:gd name="T80" fmla="*/ 43 w 244"/>
                  <a:gd name="T81" fmla="*/ 140 h 493"/>
                  <a:gd name="T82" fmla="*/ 37 w 244"/>
                  <a:gd name="T83" fmla="*/ 155 h 493"/>
                  <a:gd name="T84" fmla="*/ 52 w 244"/>
                  <a:gd name="T85" fmla="*/ 164 h 493"/>
                  <a:gd name="T86" fmla="*/ 47 w 244"/>
                  <a:gd name="T87" fmla="*/ 168 h 493"/>
                  <a:gd name="T88" fmla="*/ 45 w 244"/>
                  <a:gd name="T89" fmla="*/ 176 h 493"/>
                  <a:gd name="T90" fmla="*/ 11 w 244"/>
                  <a:gd name="T91" fmla="*/ 207 h 493"/>
                  <a:gd name="T92" fmla="*/ 4 w 244"/>
                  <a:gd name="T93" fmla="*/ 218 h 493"/>
                  <a:gd name="T94" fmla="*/ 6 w 244"/>
                  <a:gd name="T95" fmla="*/ 222 h 493"/>
                  <a:gd name="T96" fmla="*/ 14 w 244"/>
                  <a:gd name="T97" fmla="*/ 242 h 493"/>
                  <a:gd name="T98" fmla="*/ 17 w 244"/>
                  <a:gd name="T99" fmla="*/ 254 h 493"/>
                  <a:gd name="T100" fmla="*/ 20 w 244"/>
                  <a:gd name="T101" fmla="*/ 260 h 493"/>
                  <a:gd name="T102" fmla="*/ 28 w 244"/>
                  <a:gd name="T103" fmla="*/ 264 h 493"/>
                  <a:gd name="T104" fmla="*/ 35 w 244"/>
                  <a:gd name="T105" fmla="*/ 268 h 493"/>
                  <a:gd name="T106" fmla="*/ 22 w 244"/>
                  <a:gd name="T107" fmla="*/ 291 h 493"/>
                  <a:gd name="T108" fmla="*/ 8 w 244"/>
                  <a:gd name="T109" fmla="*/ 341 h 493"/>
                  <a:gd name="T110" fmla="*/ 22 w 244"/>
                  <a:gd name="T111" fmla="*/ 365 h 493"/>
                  <a:gd name="T112" fmla="*/ 40 w 244"/>
                  <a:gd name="T113" fmla="*/ 379 h 493"/>
                  <a:gd name="T114" fmla="*/ 47 w 244"/>
                  <a:gd name="T115" fmla="*/ 392 h 493"/>
                  <a:gd name="T116" fmla="*/ 49 w 244"/>
                  <a:gd name="T117" fmla="*/ 412 h 493"/>
                  <a:gd name="T118" fmla="*/ 50 w 244"/>
                  <a:gd name="T119" fmla="*/ 468 h 4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44" h="493">
                    <a:moveTo>
                      <a:pt x="219" y="458"/>
                    </a:moveTo>
                    <a:lnTo>
                      <a:pt x="219" y="457"/>
                    </a:lnTo>
                    <a:lnTo>
                      <a:pt x="218" y="454"/>
                    </a:lnTo>
                    <a:lnTo>
                      <a:pt x="216" y="443"/>
                    </a:lnTo>
                    <a:lnTo>
                      <a:pt x="222" y="425"/>
                    </a:lnTo>
                    <a:lnTo>
                      <a:pt x="225" y="422"/>
                    </a:lnTo>
                    <a:lnTo>
                      <a:pt x="230" y="412"/>
                    </a:lnTo>
                    <a:lnTo>
                      <a:pt x="243" y="383"/>
                    </a:lnTo>
                    <a:lnTo>
                      <a:pt x="243" y="379"/>
                    </a:lnTo>
                    <a:lnTo>
                      <a:pt x="244" y="375"/>
                    </a:lnTo>
                    <a:lnTo>
                      <a:pt x="244" y="360"/>
                    </a:lnTo>
                    <a:lnTo>
                      <a:pt x="237" y="341"/>
                    </a:lnTo>
                    <a:lnTo>
                      <a:pt x="234" y="328"/>
                    </a:lnTo>
                    <a:lnTo>
                      <a:pt x="234" y="324"/>
                    </a:lnTo>
                    <a:lnTo>
                      <a:pt x="233" y="323"/>
                    </a:lnTo>
                    <a:lnTo>
                      <a:pt x="232" y="314"/>
                    </a:lnTo>
                    <a:lnTo>
                      <a:pt x="223" y="298"/>
                    </a:lnTo>
                    <a:lnTo>
                      <a:pt x="227" y="281"/>
                    </a:lnTo>
                    <a:lnTo>
                      <a:pt x="226" y="274"/>
                    </a:lnTo>
                    <a:lnTo>
                      <a:pt x="219" y="264"/>
                    </a:lnTo>
                    <a:lnTo>
                      <a:pt x="222" y="263"/>
                    </a:lnTo>
                    <a:lnTo>
                      <a:pt x="222" y="257"/>
                    </a:lnTo>
                    <a:lnTo>
                      <a:pt x="219" y="251"/>
                    </a:lnTo>
                    <a:lnTo>
                      <a:pt x="218" y="248"/>
                    </a:lnTo>
                    <a:lnTo>
                      <a:pt x="211" y="240"/>
                    </a:lnTo>
                    <a:lnTo>
                      <a:pt x="208" y="239"/>
                    </a:lnTo>
                    <a:lnTo>
                      <a:pt x="207" y="239"/>
                    </a:lnTo>
                    <a:lnTo>
                      <a:pt x="207" y="233"/>
                    </a:lnTo>
                    <a:lnTo>
                      <a:pt x="208" y="232"/>
                    </a:lnTo>
                    <a:lnTo>
                      <a:pt x="212" y="226"/>
                    </a:lnTo>
                    <a:lnTo>
                      <a:pt x="212" y="225"/>
                    </a:lnTo>
                    <a:lnTo>
                      <a:pt x="211" y="222"/>
                    </a:lnTo>
                    <a:lnTo>
                      <a:pt x="207" y="210"/>
                    </a:lnTo>
                    <a:lnTo>
                      <a:pt x="205" y="194"/>
                    </a:lnTo>
                    <a:lnTo>
                      <a:pt x="205" y="193"/>
                    </a:lnTo>
                    <a:lnTo>
                      <a:pt x="202" y="188"/>
                    </a:lnTo>
                    <a:lnTo>
                      <a:pt x="200" y="175"/>
                    </a:lnTo>
                    <a:lnTo>
                      <a:pt x="200" y="165"/>
                    </a:lnTo>
                    <a:lnTo>
                      <a:pt x="193" y="147"/>
                    </a:lnTo>
                    <a:lnTo>
                      <a:pt x="193" y="133"/>
                    </a:lnTo>
                    <a:lnTo>
                      <a:pt x="194" y="130"/>
                    </a:lnTo>
                    <a:lnTo>
                      <a:pt x="194" y="128"/>
                    </a:lnTo>
                    <a:lnTo>
                      <a:pt x="190" y="123"/>
                    </a:lnTo>
                    <a:lnTo>
                      <a:pt x="187" y="120"/>
                    </a:lnTo>
                    <a:lnTo>
                      <a:pt x="183" y="114"/>
                    </a:lnTo>
                    <a:lnTo>
                      <a:pt x="183" y="112"/>
                    </a:lnTo>
                    <a:lnTo>
                      <a:pt x="181" y="111"/>
                    </a:lnTo>
                    <a:lnTo>
                      <a:pt x="179" y="109"/>
                    </a:lnTo>
                    <a:lnTo>
                      <a:pt x="177" y="106"/>
                    </a:lnTo>
                    <a:lnTo>
                      <a:pt x="174" y="102"/>
                    </a:lnTo>
                    <a:lnTo>
                      <a:pt x="173" y="95"/>
                    </a:lnTo>
                    <a:lnTo>
                      <a:pt x="173" y="94"/>
                    </a:lnTo>
                    <a:lnTo>
                      <a:pt x="172" y="91"/>
                    </a:lnTo>
                    <a:lnTo>
                      <a:pt x="167" y="87"/>
                    </a:lnTo>
                    <a:lnTo>
                      <a:pt x="167" y="78"/>
                    </a:lnTo>
                    <a:lnTo>
                      <a:pt x="169" y="78"/>
                    </a:lnTo>
                    <a:lnTo>
                      <a:pt x="169" y="77"/>
                    </a:lnTo>
                    <a:lnTo>
                      <a:pt x="170" y="77"/>
                    </a:lnTo>
                    <a:lnTo>
                      <a:pt x="173" y="73"/>
                    </a:lnTo>
                    <a:lnTo>
                      <a:pt x="172" y="70"/>
                    </a:lnTo>
                    <a:lnTo>
                      <a:pt x="169" y="66"/>
                    </a:lnTo>
                    <a:lnTo>
                      <a:pt x="169" y="61"/>
                    </a:lnTo>
                    <a:lnTo>
                      <a:pt x="170" y="61"/>
                    </a:lnTo>
                    <a:lnTo>
                      <a:pt x="170" y="59"/>
                    </a:lnTo>
                    <a:lnTo>
                      <a:pt x="173" y="59"/>
                    </a:lnTo>
                    <a:lnTo>
                      <a:pt x="177" y="50"/>
                    </a:lnTo>
                    <a:lnTo>
                      <a:pt x="179" y="41"/>
                    </a:lnTo>
                    <a:lnTo>
                      <a:pt x="179" y="38"/>
                    </a:lnTo>
                    <a:lnTo>
                      <a:pt x="170" y="38"/>
                    </a:lnTo>
                    <a:lnTo>
                      <a:pt x="157" y="31"/>
                    </a:lnTo>
                    <a:lnTo>
                      <a:pt x="151" y="27"/>
                    </a:lnTo>
                    <a:lnTo>
                      <a:pt x="144" y="17"/>
                    </a:lnTo>
                    <a:lnTo>
                      <a:pt x="141" y="17"/>
                    </a:lnTo>
                    <a:lnTo>
                      <a:pt x="134" y="14"/>
                    </a:lnTo>
                    <a:lnTo>
                      <a:pt x="133" y="14"/>
                    </a:lnTo>
                    <a:lnTo>
                      <a:pt x="133" y="13"/>
                    </a:lnTo>
                    <a:lnTo>
                      <a:pt x="131" y="13"/>
                    </a:lnTo>
                    <a:lnTo>
                      <a:pt x="131" y="7"/>
                    </a:lnTo>
                    <a:lnTo>
                      <a:pt x="130" y="6"/>
                    </a:lnTo>
                    <a:lnTo>
                      <a:pt x="128" y="3"/>
                    </a:lnTo>
                    <a:lnTo>
                      <a:pt x="121" y="0"/>
                    </a:lnTo>
                    <a:lnTo>
                      <a:pt x="117" y="0"/>
                    </a:lnTo>
                    <a:lnTo>
                      <a:pt x="113" y="4"/>
                    </a:lnTo>
                    <a:lnTo>
                      <a:pt x="113" y="8"/>
                    </a:lnTo>
                    <a:lnTo>
                      <a:pt x="112" y="8"/>
                    </a:lnTo>
                    <a:lnTo>
                      <a:pt x="110" y="10"/>
                    </a:lnTo>
                    <a:lnTo>
                      <a:pt x="107" y="11"/>
                    </a:lnTo>
                    <a:lnTo>
                      <a:pt x="100" y="11"/>
                    </a:lnTo>
                    <a:lnTo>
                      <a:pt x="99" y="13"/>
                    </a:lnTo>
                    <a:lnTo>
                      <a:pt x="99" y="11"/>
                    </a:lnTo>
                    <a:lnTo>
                      <a:pt x="95" y="7"/>
                    </a:lnTo>
                    <a:lnTo>
                      <a:pt x="92" y="7"/>
                    </a:lnTo>
                    <a:lnTo>
                      <a:pt x="92" y="8"/>
                    </a:lnTo>
                    <a:lnTo>
                      <a:pt x="85" y="10"/>
                    </a:lnTo>
                    <a:lnTo>
                      <a:pt x="81" y="10"/>
                    </a:lnTo>
                    <a:lnTo>
                      <a:pt x="74" y="8"/>
                    </a:lnTo>
                    <a:lnTo>
                      <a:pt x="66" y="10"/>
                    </a:lnTo>
                    <a:lnTo>
                      <a:pt x="61" y="14"/>
                    </a:lnTo>
                    <a:lnTo>
                      <a:pt x="57" y="17"/>
                    </a:lnTo>
                    <a:lnTo>
                      <a:pt x="49" y="17"/>
                    </a:lnTo>
                    <a:lnTo>
                      <a:pt x="39" y="15"/>
                    </a:lnTo>
                    <a:lnTo>
                      <a:pt x="35" y="17"/>
                    </a:lnTo>
                    <a:lnTo>
                      <a:pt x="20" y="32"/>
                    </a:lnTo>
                    <a:lnTo>
                      <a:pt x="17" y="38"/>
                    </a:lnTo>
                    <a:lnTo>
                      <a:pt x="18" y="45"/>
                    </a:lnTo>
                    <a:lnTo>
                      <a:pt x="22" y="53"/>
                    </a:lnTo>
                    <a:lnTo>
                      <a:pt x="23" y="54"/>
                    </a:lnTo>
                    <a:lnTo>
                      <a:pt x="20" y="64"/>
                    </a:lnTo>
                    <a:lnTo>
                      <a:pt x="20" y="67"/>
                    </a:lnTo>
                    <a:lnTo>
                      <a:pt x="26" y="73"/>
                    </a:lnTo>
                    <a:lnTo>
                      <a:pt x="29" y="74"/>
                    </a:lnTo>
                    <a:lnTo>
                      <a:pt x="33" y="84"/>
                    </a:lnTo>
                    <a:lnTo>
                      <a:pt x="33" y="98"/>
                    </a:lnTo>
                    <a:lnTo>
                      <a:pt x="32" y="99"/>
                    </a:lnTo>
                    <a:lnTo>
                      <a:pt x="29" y="104"/>
                    </a:lnTo>
                    <a:lnTo>
                      <a:pt x="32" y="112"/>
                    </a:lnTo>
                    <a:lnTo>
                      <a:pt x="36" y="117"/>
                    </a:lnTo>
                    <a:lnTo>
                      <a:pt x="39" y="117"/>
                    </a:lnTo>
                    <a:lnTo>
                      <a:pt x="47" y="123"/>
                    </a:lnTo>
                    <a:lnTo>
                      <a:pt x="47" y="127"/>
                    </a:lnTo>
                    <a:lnTo>
                      <a:pt x="46" y="133"/>
                    </a:lnTo>
                    <a:lnTo>
                      <a:pt x="43" y="138"/>
                    </a:lnTo>
                    <a:lnTo>
                      <a:pt x="43" y="140"/>
                    </a:lnTo>
                    <a:lnTo>
                      <a:pt x="40" y="144"/>
                    </a:lnTo>
                    <a:lnTo>
                      <a:pt x="37" y="150"/>
                    </a:lnTo>
                    <a:lnTo>
                      <a:pt x="37" y="155"/>
                    </a:lnTo>
                    <a:lnTo>
                      <a:pt x="46" y="158"/>
                    </a:lnTo>
                    <a:lnTo>
                      <a:pt x="50" y="161"/>
                    </a:lnTo>
                    <a:lnTo>
                      <a:pt x="52" y="164"/>
                    </a:lnTo>
                    <a:lnTo>
                      <a:pt x="49" y="164"/>
                    </a:lnTo>
                    <a:lnTo>
                      <a:pt x="47" y="165"/>
                    </a:lnTo>
                    <a:lnTo>
                      <a:pt x="47" y="168"/>
                    </a:lnTo>
                    <a:lnTo>
                      <a:pt x="46" y="169"/>
                    </a:lnTo>
                    <a:lnTo>
                      <a:pt x="46" y="172"/>
                    </a:lnTo>
                    <a:lnTo>
                      <a:pt x="45" y="176"/>
                    </a:lnTo>
                    <a:lnTo>
                      <a:pt x="14" y="203"/>
                    </a:lnTo>
                    <a:lnTo>
                      <a:pt x="11" y="205"/>
                    </a:lnTo>
                    <a:lnTo>
                      <a:pt x="11" y="207"/>
                    </a:lnTo>
                    <a:lnTo>
                      <a:pt x="10" y="207"/>
                    </a:lnTo>
                    <a:lnTo>
                      <a:pt x="6" y="211"/>
                    </a:lnTo>
                    <a:lnTo>
                      <a:pt x="4" y="218"/>
                    </a:lnTo>
                    <a:lnTo>
                      <a:pt x="4" y="221"/>
                    </a:lnTo>
                    <a:lnTo>
                      <a:pt x="6" y="221"/>
                    </a:lnTo>
                    <a:lnTo>
                      <a:pt x="6" y="222"/>
                    </a:lnTo>
                    <a:lnTo>
                      <a:pt x="13" y="226"/>
                    </a:lnTo>
                    <a:lnTo>
                      <a:pt x="15" y="235"/>
                    </a:lnTo>
                    <a:lnTo>
                      <a:pt x="14" y="242"/>
                    </a:lnTo>
                    <a:lnTo>
                      <a:pt x="15" y="248"/>
                    </a:lnTo>
                    <a:lnTo>
                      <a:pt x="17" y="251"/>
                    </a:lnTo>
                    <a:lnTo>
                      <a:pt x="17" y="254"/>
                    </a:lnTo>
                    <a:lnTo>
                      <a:pt x="18" y="256"/>
                    </a:lnTo>
                    <a:lnTo>
                      <a:pt x="20" y="258"/>
                    </a:lnTo>
                    <a:lnTo>
                      <a:pt x="20" y="260"/>
                    </a:lnTo>
                    <a:lnTo>
                      <a:pt x="23" y="263"/>
                    </a:lnTo>
                    <a:lnTo>
                      <a:pt x="26" y="263"/>
                    </a:lnTo>
                    <a:lnTo>
                      <a:pt x="28" y="264"/>
                    </a:lnTo>
                    <a:lnTo>
                      <a:pt x="29" y="264"/>
                    </a:lnTo>
                    <a:lnTo>
                      <a:pt x="32" y="265"/>
                    </a:lnTo>
                    <a:lnTo>
                      <a:pt x="35" y="268"/>
                    </a:lnTo>
                    <a:lnTo>
                      <a:pt x="35" y="270"/>
                    </a:lnTo>
                    <a:lnTo>
                      <a:pt x="25" y="282"/>
                    </a:lnTo>
                    <a:lnTo>
                      <a:pt x="22" y="291"/>
                    </a:lnTo>
                    <a:lnTo>
                      <a:pt x="13" y="302"/>
                    </a:lnTo>
                    <a:lnTo>
                      <a:pt x="0" y="328"/>
                    </a:lnTo>
                    <a:lnTo>
                      <a:pt x="8" y="341"/>
                    </a:lnTo>
                    <a:lnTo>
                      <a:pt x="14" y="346"/>
                    </a:lnTo>
                    <a:lnTo>
                      <a:pt x="18" y="353"/>
                    </a:lnTo>
                    <a:lnTo>
                      <a:pt x="22" y="365"/>
                    </a:lnTo>
                    <a:lnTo>
                      <a:pt x="23" y="366"/>
                    </a:lnTo>
                    <a:lnTo>
                      <a:pt x="25" y="366"/>
                    </a:lnTo>
                    <a:lnTo>
                      <a:pt x="40" y="379"/>
                    </a:lnTo>
                    <a:lnTo>
                      <a:pt x="40" y="381"/>
                    </a:lnTo>
                    <a:lnTo>
                      <a:pt x="45" y="385"/>
                    </a:lnTo>
                    <a:lnTo>
                      <a:pt x="47" y="392"/>
                    </a:lnTo>
                    <a:lnTo>
                      <a:pt x="47" y="395"/>
                    </a:lnTo>
                    <a:lnTo>
                      <a:pt x="49" y="406"/>
                    </a:lnTo>
                    <a:lnTo>
                      <a:pt x="49" y="412"/>
                    </a:lnTo>
                    <a:lnTo>
                      <a:pt x="47" y="422"/>
                    </a:lnTo>
                    <a:lnTo>
                      <a:pt x="49" y="464"/>
                    </a:lnTo>
                    <a:lnTo>
                      <a:pt x="50" y="468"/>
                    </a:lnTo>
                    <a:lnTo>
                      <a:pt x="56" y="479"/>
                    </a:lnTo>
                    <a:lnTo>
                      <a:pt x="57" y="49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38" name="Freeform 1974">
                <a:extLst>
                  <a:ext uri="{FF2B5EF4-FFF2-40B4-BE49-F238E27FC236}">
                    <a16:creationId xmlns:a16="http://schemas.microsoft.com/office/drawing/2014/main" id="{25A69563-CE9E-B592-A256-4122797483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2" y="3047"/>
                <a:ext cx="20" cy="13"/>
              </a:xfrm>
              <a:custGeom>
                <a:avLst/>
                <a:gdLst>
                  <a:gd name="T0" fmla="*/ 79 w 79"/>
                  <a:gd name="T1" fmla="*/ 12 h 50"/>
                  <a:gd name="T2" fmla="*/ 78 w 79"/>
                  <a:gd name="T3" fmla="*/ 10 h 50"/>
                  <a:gd name="T4" fmla="*/ 54 w 79"/>
                  <a:gd name="T5" fmla="*/ 2 h 50"/>
                  <a:gd name="T6" fmla="*/ 44 w 79"/>
                  <a:gd name="T7" fmla="*/ 0 h 50"/>
                  <a:gd name="T8" fmla="*/ 43 w 79"/>
                  <a:gd name="T9" fmla="*/ 0 h 50"/>
                  <a:gd name="T10" fmla="*/ 40 w 79"/>
                  <a:gd name="T11" fmla="*/ 3 h 50"/>
                  <a:gd name="T12" fmla="*/ 37 w 79"/>
                  <a:gd name="T13" fmla="*/ 9 h 50"/>
                  <a:gd name="T14" fmla="*/ 36 w 79"/>
                  <a:gd name="T15" fmla="*/ 16 h 50"/>
                  <a:gd name="T16" fmla="*/ 37 w 79"/>
                  <a:gd name="T17" fmla="*/ 26 h 50"/>
                  <a:gd name="T18" fmla="*/ 34 w 79"/>
                  <a:gd name="T19" fmla="*/ 30 h 50"/>
                  <a:gd name="T20" fmla="*/ 29 w 79"/>
                  <a:gd name="T21" fmla="*/ 34 h 50"/>
                  <a:gd name="T22" fmla="*/ 26 w 79"/>
                  <a:gd name="T23" fmla="*/ 34 h 50"/>
                  <a:gd name="T24" fmla="*/ 18 w 79"/>
                  <a:gd name="T25" fmla="*/ 38 h 50"/>
                  <a:gd name="T26" fmla="*/ 16 w 79"/>
                  <a:gd name="T27" fmla="*/ 38 h 50"/>
                  <a:gd name="T28" fmla="*/ 15 w 79"/>
                  <a:gd name="T29" fmla="*/ 42 h 50"/>
                  <a:gd name="T30" fmla="*/ 15 w 79"/>
                  <a:gd name="T31" fmla="*/ 44 h 50"/>
                  <a:gd name="T32" fmla="*/ 0 w 79"/>
                  <a:gd name="T33" fmla="*/ 5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9" h="50">
                    <a:moveTo>
                      <a:pt x="79" y="12"/>
                    </a:moveTo>
                    <a:lnTo>
                      <a:pt x="78" y="10"/>
                    </a:lnTo>
                    <a:lnTo>
                      <a:pt x="54" y="2"/>
                    </a:lnTo>
                    <a:lnTo>
                      <a:pt x="44" y="0"/>
                    </a:lnTo>
                    <a:lnTo>
                      <a:pt x="43" y="0"/>
                    </a:lnTo>
                    <a:lnTo>
                      <a:pt x="40" y="3"/>
                    </a:lnTo>
                    <a:lnTo>
                      <a:pt x="37" y="9"/>
                    </a:lnTo>
                    <a:lnTo>
                      <a:pt x="36" y="16"/>
                    </a:lnTo>
                    <a:lnTo>
                      <a:pt x="37" y="26"/>
                    </a:lnTo>
                    <a:lnTo>
                      <a:pt x="34" y="30"/>
                    </a:lnTo>
                    <a:lnTo>
                      <a:pt x="29" y="34"/>
                    </a:lnTo>
                    <a:lnTo>
                      <a:pt x="26" y="34"/>
                    </a:lnTo>
                    <a:lnTo>
                      <a:pt x="18" y="38"/>
                    </a:lnTo>
                    <a:lnTo>
                      <a:pt x="16" y="38"/>
                    </a:lnTo>
                    <a:lnTo>
                      <a:pt x="15" y="42"/>
                    </a:lnTo>
                    <a:lnTo>
                      <a:pt x="15" y="44"/>
                    </a:lnTo>
                    <a:lnTo>
                      <a:pt x="0" y="5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39" name="Freeform 1975">
                <a:extLst>
                  <a:ext uri="{FF2B5EF4-FFF2-40B4-BE49-F238E27FC236}">
                    <a16:creationId xmlns:a16="http://schemas.microsoft.com/office/drawing/2014/main" id="{895ED15C-91A3-FF36-A316-F7084E9598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8" y="3031"/>
                <a:ext cx="64" cy="29"/>
              </a:xfrm>
              <a:custGeom>
                <a:avLst/>
                <a:gdLst>
                  <a:gd name="T0" fmla="*/ 255 w 255"/>
                  <a:gd name="T1" fmla="*/ 115 h 115"/>
                  <a:gd name="T2" fmla="*/ 248 w 255"/>
                  <a:gd name="T3" fmla="*/ 100 h 115"/>
                  <a:gd name="T4" fmla="*/ 242 w 255"/>
                  <a:gd name="T5" fmla="*/ 96 h 115"/>
                  <a:gd name="T6" fmla="*/ 238 w 255"/>
                  <a:gd name="T7" fmla="*/ 98 h 115"/>
                  <a:gd name="T8" fmla="*/ 234 w 255"/>
                  <a:gd name="T9" fmla="*/ 98 h 115"/>
                  <a:gd name="T10" fmla="*/ 227 w 255"/>
                  <a:gd name="T11" fmla="*/ 95 h 115"/>
                  <a:gd name="T12" fmla="*/ 225 w 255"/>
                  <a:gd name="T13" fmla="*/ 95 h 115"/>
                  <a:gd name="T14" fmla="*/ 222 w 255"/>
                  <a:gd name="T15" fmla="*/ 93 h 115"/>
                  <a:gd name="T16" fmla="*/ 222 w 255"/>
                  <a:gd name="T17" fmla="*/ 82 h 115"/>
                  <a:gd name="T18" fmla="*/ 225 w 255"/>
                  <a:gd name="T19" fmla="*/ 79 h 115"/>
                  <a:gd name="T20" fmla="*/ 225 w 255"/>
                  <a:gd name="T21" fmla="*/ 78 h 115"/>
                  <a:gd name="T22" fmla="*/ 228 w 255"/>
                  <a:gd name="T23" fmla="*/ 75 h 115"/>
                  <a:gd name="T24" fmla="*/ 228 w 255"/>
                  <a:gd name="T25" fmla="*/ 70 h 115"/>
                  <a:gd name="T26" fmla="*/ 229 w 255"/>
                  <a:gd name="T27" fmla="*/ 67 h 115"/>
                  <a:gd name="T28" fmla="*/ 228 w 255"/>
                  <a:gd name="T29" fmla="*/ 64 h 115"/>
                  <a:gd name="T30" fmla="*/ 228 w 255"/>
                  <a:gd name="T31" fmla="*/ 63 h 115"/>
                  <a:gd name="T32" fmla="*/ 225 w 255"/>
                  <a:gd name="T33" fmla="*/ 56 h 115"/>
                  <a:gd name="T34" fmla="*/ 222 w 255"/>
                  <a:gd name="T35" fmla="*/ 50 h 115"/>
                  <a:gd name="T36" fmla="*/ 222 w 255"/>
                  <a:gd name="T37" fmla="*/ 49 h 115"/>
                  <a:gd name="T38" fmla="*/ 221 w 255"/>
                  <a:gd name="T39" fmla="*/ 47 h 115"/>
                  <a:gd name="T40" fmla="*/ 203 w 255"/>
                  <a:gd name="T41" fmla="*/ 46 h 115"/>
                  <a:gd name="T42" fmla="*/ 192 w 255"/>
                  <a:gd name="T43" fmla="*/ 43 h 115"/>
                  <a:gd name="T44" fmla="*/ 172 w 255"/>
                  <a:gd name="T45" fmla="*/ 43 h 115"/>
                  <a:gd name="T46" fmla="*/ 158 w 255"/>
                  <a:gd name="T47" fmla="*/ 46 h 115"/>
                  <a:gd name="T48" fmla="*/ 150 w 255"/>
                  <a:gd name="T49" fmla="*/ 46 h 115"/>
                  <a:gd name="T50" fmla="*/ 143 w 255"/>
                  <a:gd name="T51" fmla="*/ 47 h 115"/>
                  <a:gd name="T52" fmla="*/ 139 w 255"/>
                  <a:gd name="T53" fmla="*/ 50 h 115"/>
                  <a:gd name="T54" fmla="*/ 133 w 255"/>
                  <a:gd name="T55" fmla="*/ 50 h 115"/>
                  <a:gd name="T56" fmla="*/ 129 w 255"/>
                  <a:gd name="T57" fmla="*/ 49 h 115"/>
                  <a:gd name="T58" fmla="*/ 128 w 255"/>
                  <a:gd name="T59" fmla="*/ 47 h 115"/>
                  <a:gd name="T60" fmla="*/ 119 w 255"/>
                  <a:gd name="T61" fmla="*/ 43 h 115"/>
                  <a:gd name="T62" fmla="*/ 114 w 255"/>
                  <a:gd name="T63" fmla="*/ 42 h 115"/>
                  <a:gd name="T64" fmla="*/ 101 w 255"/>
                  <a:gd name="T65" fmla="*/ 57 h 115"/>
                  <a:gd name="T66" fmla="*/ 94 w 255"/>
                  <a:gd name="T67" fmla="*/ 60 h 115"/>
                  <a:gd name="T68" fmla="*/ 90 w 255"/>
                  <a:gd name="T69" fmla="*/ 60 h 115"/>
                  <a:gd name="T70" fmla="*/ 86 w 255"/>
                  <a:gd name="T71" fmla="*/ 58 h 115"/>
                  <a:gd name="T72" fmla="*/ 80 w 255"/>
                  <a:gd name="T73" fmla="*/ 54 h 115"/>
                  <a:gd name="T74" fmla="*/ 77 w 255"/>
                  <a:gd name="T75" fmla="*/ 38 h 115"/>
                  <a:gd name="T76" fmla="*/ 72 w 255"/>
                  <a:gd name="T77" fmla="*/ 28 h 115"/>
                  <a:gd name="T78" fmla="*/ 72 w 255"/>
                  <a:gd name="T79" fmla="*/ 26 h 115"/>
                  <a:gd name="T80" fmla="*/ 70 w 255"/>
                  <a:gd name="T81" fmla="*/ 26 h 115"/>
                  <a:gd name="T82" fmla="*/ 61 w 255"/>
                  <a:gd name="T83" fmla="*/ 19 h 115"/>
                  <a:gd name="T84" fmla="*/ 51 w 255"/>
                  <a:gd name="T85" fmla="*/ 15 h 115"/>
                  <a:gd name="T86" fmla="*/ 34 w 255"/>
                  <a:gd name="T87" fmla="*/ 11 h 115"/>
                  <a:gd name="T88" fmla="*/ 28 w 255"/>
                  <a:gd name="T89" fmla="*/ 7 h 115"/>
                  <a:gd name="T90" fmla="*/ 17 w 255"/>
                  <a:gd name="T91" fmla="*/ 1 h 115"/>
                  <a:gd name="T92" fmla="*/ 16 w 255"/>
                  <a:gd name="T93" fmla="*/ 0 h 115"/>
                  <a:gd name="T94" fmla="*/ 14 w 255"/>
                  <a:gd name="T95" fmla="*/ 0 h 115"/>
                  <a:gd name="T96" fmla="*/ 13 w 255"/>
                  <a:gd name="T97" fmla="*/ 1 h 115"/>
                  <a:gd name="T98" fmla="*/ 12 w 255"/>
                  <a:gd name="T99" fmla="*/ 7 h 115"/>
                  <a:gd name="T100" fmla="*/ 9 w 255"/>
                  <a:gd name="T101" fmla="*/ 14 h 115"/>
                  <a:gd name="T102" fmla="*/ 0 w 255"/>
                  <a:gd name="T103" fmla="*/ 63 h 115"/>
                  <a:gd name="T104" fmla="*/ 0 w 255"/>
                  <a:gd name="T105" fmla="*/ 64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55" h="115">
                    <a:moveTo>
                      <a:pt x="255" y="115"/>
                    </a:moveTo>
                    <a:lnTo>
                      <a:pt x="248" y="100"/>
                    </a:lnTo>
                    <a:lnTo>
                      <a:pt x="242" y="96"/>
                    </a:lnTo>
                    <a:lnTo>
                      <a:pt x="238" y="98"/>
                    </a:lnTo>
                    <a:lnTo>
                      <a:pt x="234" y="98"/>
                    </a:lnTo>
                    <a:lnTo>
                      <a:pt x="227" y="95"/>
                    </a:lnTo>
                    <a:lnTo>
                      <a:pt x="225" y="95"/>
                    </a:lnTo>
                    <a:lnTo>
                      <a:pt x="222" y="93"/>
                    </a:lnTo>
                    <a:lnTo>
                      <a:pt x="222" y="82"/>
                    </a:lnTo>
                    <a:lnTo>
                      <a:pt x="225" y="79"/>
                    </a:lnTo>
                    <a:lnTo>
                      <a:pt x="225" y="78"/>
                    </a:lnTo>
                    <a:lnTo>
                      <a:pt x="228" y="75"/>
                    </a:lnTo>
                    <a:lnTo>
                      <a:pt x="228" y="70"/>
                    </a:lnTo>
                    <a:lnTo>
                      <a:pt x="229" y="67"/>
                    </a:lnTo>
                    <a:lnTo>
                      <a:pt x="228" y="64"/>
                    </a:lnTo>
                    <a:lnTo>
                      <a:pt x="228" y="63"/>
                    </a:lnTo>
                    <a:lnTo>
                      <a:pt x="225" y="56"/>
                    </a:lnTo>
                    <a:lnTo>
                      <a:pt x="222" y="50"/>
                    </a:lnTo>
                    <a:lnTo>
                      <a:pt x="222" y="49"/>
                    </a:lnTo>
                    <a:lnTo>
                      <a:pt x="221" y="47"/>
                    </a:lnTo>
                    <a:lnTo>
                      <a:pt x="203" y="46"/>
                    </a:lnTo>
                    <a:lnTo>
                      <a:pt x="192" y="43"/>
                    </a:lnTo>
                    <a:lnTo>
                      <a:pt x="172" y="43"/>
                    </a:lnTo>
                    <a:lnTo>
                      <a:pt x="158" y="46"/>
                    </a:lnTo>
                    <a:lnTo>
                      <a:pt x="150" y="46"/>
                    </a:lnTo>
                    <a:lnTo>
                      <a:pt x="143" y="47"/>
                    </a:lnTo>
                    <a:lnTo>
                      <a:pt x="139" y="50"/>
                    </a:lnTo>
                    <a:lnTo>
                      <a:pt x="133" y="50"/>
                    </a:lnTo>
                    <a:lnTo>
                      <a:pt x="129" y="49"/>
                    </a:lnTo>
                    <a:lnTo>
                      <a:pt x="128" y="47"/>
                    </a:lnTo>
                    <a:lnTo>
                      <a:pt x="119" y="43"/>
                    </a:lnTo>
                    <a:lnTo>
                      <a:pt x="114" y="42"/>
                    </a:lnTo>
                    <a:lnTo>
                      <a:pt x="101" y="57"/>
                    </a:lnTo>
                    <a:lnTo>
                      <a:pt x="94" y="60"/>
                    </a:lnTo>
                    <a:lnTo>
                      <a:pt x="90" y="60"/>
                    </a:lnTo>
                    <a:lnTo>
                      <a:pt x="86" y="58"/>
                    </a:lnTo>
                    <a:lnTo>
                      <a:pt x="80" y="54"/>
                    </a:lnTo>
                    <a:lnTo>
                      <a:pt x="77" y="38"/>
                    </a:lnTo>
                    <a:lnTo>
                      <a:pt x="72" y="28"/>
                    </a:lnTo>
                    <a:lnTo>
                      <a:pt x="72" y="26"/>
                    </a:lnTo>
                    <a:lnTo>
                      <a:pt x="70" y="26"/>
                    </a:lnTo>
                    <a:lnTo>
                      <a:pt x="61" y="19"/>
                    </a:lnTo>
                    <a:lnTo>
                      <a:pt x="51" y="15"/>
                    </a:lnTo>
                    <a:lnTo>
                      <a:pt x="34" y="11"/>
                    </a:lnTo>
                    <a:lnTo>
                      <a:pt x="28" y="7"/>
                    </a:lnTo>
                    <a:lnTo>
                      <a:pt x="17" y="1"/>
                    </a:lnTo>
                    <a:lnTo>
                      <a:pt x="16" y="0"/>
                    </a:lnTo>
                    <a:lnTo>
                      <a:pt x="14" y="0"/>
                    </a:lnTo>
                    <a:lnTo>
                      <a:pt x="13" y="1"/>
                    </a:lnTo>
                    <a:lnTo>
                      <a:pt x="12" y="7"/>
                    </a:lnTo>
                    <a:lnTo>
                      <a:pt x="9" y="14"/>
                    </a:lnTo>
                    <a:lnTo>
                      <a:pt x="0" y="63"/>
                    </a:lnTo>
                    <a:lnTo>
                      <a:pt x="0" y="6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40" name="Freeform 1976">
                <a:extLst>
                  <a:ext uri="{FF2B5EF4-FFF2-40B4-BE49-F238E27FC236}">
                    <a16:creationId xmlns:a16="http://schemas.microsoft.com/office/drawing/2014/main" id="{66BF5D7C-BD8F-7AE8-C64E-0C234AB817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3" y="3047"/>
                <a:ext cx="90" cy="223"/>
              </a:xfrm>
              <a:custGeom>
                <a:avLst/>
                <a:gdLst>
                  <a:gd name="T0" fmla="*/ 30 w 363"/>
                  <a:gd name="T1" fmla="*/ 880 h 891"/>
                  <a:gd name="T2" fmla="*/ 34 w 363"/>
                  <a:gd name="T3" fmla="*/ 877 h 891"/>
                  <a:gd name="T4" fmla="*/ 40 w 363"/>
                  <a:gd name="T5" fmla="*/ 881 h 891"/>
                  <a:gd name="T6" fmla="*/ 47 w 363"/>
                  <a:gd name="T7" fmla="*/ 890 h 891"/>
                  <a:gd name="T8" fmla="*/ 65 w 363"/>
                  <a:gd name="T9" fmla="*/ 890 h 891"/>
                  <a:gd name="T10" fmla="*/ 71 w 363"/>
                  <a:gd name="T11" fmla="*/ 867 h 891"/>
                  <a:gd name="T12" fmla="*/ 62 w 363"/>
                  <a:gd name="T13" fmla="*/ 841 h 891"/>
                  <a:gd name="T14" fmla="*/ 71 w 363"/>
                  <a:gd name="T15" fmla="*/ 814 h 891"/>
                  <a:gd name="T16" fmla="*/ 64 w 363"/>
                  <a:gd name="T17" fmla="*/ 796 h 891"/>
                  <a:gd name="T18" fmla="*/ 61 w 363"/>
                  <a:gd name="T19" fmla="*/ 782 h 891"/>
                  <a:gd name="T20" fmla="*/ 72 w 363"/>
                  <a:gd name="T21" fmla="*/ 774 h 891"/>
                  <a:gd name="T22" fmla="*/ 93 w 363"/>
                  <a:gd name="T23" fmla="*/ 770 h 891"/>
                  <a:gd name="T24" fmla="*/ 94 w 363"/>
                  <a:gd name="T25" fmla="*/ 763 h 891"/>
                  <a:gd name="T26" fmla="*/ 96 w 363"/>
                  <a:gd name="T27" fmla="*/ 703 h 891"/>
                  <a:gd name="T28" fmla="*/ 103 w 363"/>
                  <a:gd name="T29" fmla="*/ 690 h 891"/>
                  <a:gd name="T30" fmla="*/ 97 w 363"/>
                  <a:gd name="T31" fmla="*/ 680 h 891"/>
                  <a:gd name="T32" fmla="*/ 93 w 363"/>
                  <a:gd name="T33" fmla="*/ 669 h 891"/>
                  <a:gd name="T34" fmla="*/ 68 w 363"/>
                  <a:gd name="T35" fmla="*/ 666 h 891"/>
                  <a:gd name="T36" fmla="*/ 25 w 363"/>
                  <a:gd name="T37" fmla="*/ 674 h 891"/>
                  <a:gd name="T38" fmla="*/ 18 w 363"/>
                  <a:gd name="T39" fmla="*/ 672 h 891"/>
                  <a:gd name="T40" fmla="*/ 16 w 363"/>
                  <a:gd name="T41" fmla="*/ 665 h 891"/>
                  <a:gd name="T42" fmla="*/ 1 w 363"/>
                  <a:gd name="T43" fmla="*/ 638 h 891"/>
                  <a:gd name="T44" fmla="*/ 8 w 363"/>
                  <a:gd name="T45" fmla="*/ 620 h 891"/>
                  <a:gd name="T46" fmla="*/ 13 w 363"/>
                  <a:gd name="T47" fmla="*/ 593 h 891"/>
                  <a:gd name="T48" fmla="*/ 13 w 363"/>
                  <a:gd name="T49" fmla="*/ 571 h 891"/>
                  <a:gd name="T50" fmla="*/ 44 w 363"/>
                  <a:gd name="T51" fmla="*/ 577 h 891"/>
                  <a:gd name="T52" fmla="*/ 51 w 363"/>
                  <a:gd name="T53" fmla="*/ 569 h 891"/>
                  <a:gd name="T54" fmla="*/ 64 w 363"/>
                  <a:gd name="T55" fmla="*/ 550 h 891"/>
                  <a:gd name="T56" fmla="*/ 47 w 363"/>
                  <a:gd name="T57" fmla="*/ 525 h 891"/>
                  <a:gd name="T58" fmla="*/ 60 w 363"/>
                  <a:gd name="T59" fmla="*/ 516 h 891"/>
                  <a:gd name="T60" fmla="*/ 62 w 363"/>
                  <a:gd name="T61" fmla="*/ 508 h 891"/>
                  <a:gd name="T62" fmla="*/ 44 w 363"/>
                  <a:gd name="T63" fmla="*/ 499 h 891"/>
                  <a:gd name="T64" fmla="*/ 39 w 363"/>
                  <a:gd name="T65" fmla="*/ 483 h 891"/>
                  <a:gd name="T66" fmla="*/ 54 w 363"/>
                  <a:gd name="T67" fmla="*/ 461 h 891"/>
                  <a:gd name="T68" fmla="*/ 64 w 363"/>
                  <a:gd name="T69" fmla="*/ 465 h 891"/>
                  <a:gd name="T70" fmla="*/ 79 w 363"/>
                  <a:gd name="T71" fmla="*/ 457 h 891"/>
                  <a:gd name="T72" fmla="*/ 86 w 363"/>
                  <a:gd name="T73" fmla="*/ 459 h 891"/>
                  <a:gd name="T74" fmla="*/ 92 w 363"/>
                  <a:gd name="T75" fmla="*/ 457 h 891"/>
                  <a:gd name="T76" fmla="*/ 100 w 363"/>
                  <a:gd name="T77" fmla="*/ 432 h 891"/>
                  <a:gd name="T78" fmla="*/ 100 w 363"/>
                  <a:gd name="T79" fmla="*/ 427 h 891"/>
                  <a:gd name="T80" fmla="*/ 111 w 363"/>
                  <a:gd name="T81" fmla="*/ 358 h 891"/>
                  <a:gd name="T82" fmla="*/ 114 w 363"/>
                  <a:gd name="T83" fmla="*/ 351 h 891"/>
                  <a:gd name="T84" fmla="*/ 139 w 363"/>
                  <a:gd name="T85" fmla="*/ 329 h 891"/>
                  <a:gd name="T86" fmla="*/ 168 w 363"/>
                  <a:gd name="T87" fmla="*/ 329 h 891"/>
                  <a:gd name="T88" fmla="*/ 208 w 363"/>
                  <a:gd name="T89" fmla="*/ 317 h 891"/>
                  <a:gd name="T90" fmla="*/ 212 w 363"/>
                  <a:gd name="T91" fmla="*/ 317 h 891"/>
                  <a:gd name="T92" fmla="*/ 213 w 363"/>
                  <a:gd name="T93" fmla="*/ 313 h 891"/>
                  <a:gd name="T94" fmla="*/ 217 w 363"/>
                  <a:gd name="T95" fmla="*/ 295 h 891"/>
                  <a:gd name="T96" fmla="*/ 221 w 363"/>
                  <a:gd name="T97" fmla="*/ 284 h 891"/>
                  <a:gd name="T98" fmla="*/ 255 w 363"/>
                  <a:gd name="T99" fmla="*/ 279 h 891"/>
                  <a:gd name="T100" fmla="*/ 287 w 363"/>
                  <a:gd name="T101" fmla="*/ 260 h 891"/>
                  <a:gd name="T102" fmla="*/ 300 w 363"/>
                  <a:gd name="T103" fmla="*/ 225 h 891"/>
                  <a:gd name="T104" fmla="*/ 322 w 363"/>
                  <a:gd name="T105" fmla="*/ 198 h 891"/>
                  <a:gd name="T106" fmla="*/ 347 w 363"/>
                  <a:gd name="T107" fmla="*/ 193 h 891"/>
                  <a:gd name="T108" fmla="*/ 357 w 363"/>
                  <a:gd name="T109" fmla="*/ 165 h 891"/>
                  <a:gd name="T110" fmla="*/ 351 w 363"/>
                  <a:gd name="T111" fmla="*/ 149 h 891"/>
                  <a:gd name="T112" fmla="*/ 354 w 363"/>
                  <a:gd name="T113" fmla="*/ 103 h 891"/>
                  <a:gd name="T114" fmla="*/ 360 w 363"/>
                  <a:gd name="T115" fmla="*/ 89 h 891"/>
                  <a:gd name="T116" fmla="*/ 358 w 363"/>
                  <a:gd name="T117" fmla="*/ 66 h 891"/>
                  <a:gd name="T118" fmla="*/ 363 w 363"/>
                  <a:gd name="T119" fmla="*/ 42 h 891"/>
                  <a:gd name="T120" fmla="*/ 344 w 363"/>
                  <a:gd name="T121" fmla="*/ 0 h 8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63" h="891">
                    <a:moveTo>
                      <a:pt x="16" y="885"/>
                    </a:moveTo>
                    <a:lnTo>
                      <a:pt x="18" y="885"/>
                    </a:lnTo>
                    <a:lnTo>
                      <a:pt x="30" y="880"/>
                    </a:lnTo>
                    <a:lnTo>
                      <a:pt x="30" y="878"/>
                    </a:lnTo>
                    <a:lnTo>
                      <a:pt x="32" y="878"/>
                    </a:lnTo>
                    <a:lnTo>
                      <a:pt x="34" y="877"/>
                    </a:lnTo>
                    <a:lnTo>
                      <a:pt x="36" y="877"/>
                    </a:lnTo>
                    <a:lnTo>
                      <a:pt x="39" y="881"/>
                    </a:lnTo>
                    <a:lnTo>
                      <a:pt x="40" y="881"/>
                    </a:lnTo>
                    <a:lnTo>
                      <a:pt x="43" y="887"/>
                    </a:lnTo>
                    <a:lnTo>
                      <a:pt x="46" y="890"/>
                    </a:lnTo>
                    <a:lnTo>
                      <a:pt x="47" y="890"/>
                    </a:lnTo>
                    <a:lnTo>
                      <a:pt x="58" y="891"/>
                    </a:lnTo>
                    <a:lnTo>
                      <a:pt x="61" y="891"/>
                    </a:lnTo>
                    <a:lnTo>
                      <a:pt x="65" y="890"/>
                    </a:lnTo>
                    <a:lnTo>
                      <a:pt x="67" y="885"/>
                    </a:lnTo>
                    <a:lnTo>
                      <a:pt x="67" y="881"/>
                    </a:lnTo>
                    <a:lnTo>
                      <a:pt x="71" y="867"/>
                    </a:lnTo>
                    <a:lnTo>
                      <a:pt x="55" y="856"/>
                    </a:lnTo>
                    <a:lnTo>
                      <a:pt x="61" y="845"/>
                    </a:lnTo>
                    <a:lnTo>
                      <a:pt x="62" y="841"/>
                    </a:lnTo>
                    <a:lnTo>
                      <a:pt x="70" y="831"/>
                    </a:lnTo>
                    <a:lnTo>
                      <a:pt x="72" y="821"/>
                    </a:lnTo>
                    <a:lnTo>
                      <a:pt x="71" y="814"/>
                    </a:lnTo>
                    <a:lnTo>
                      <a:pt x="65" y="803"/>
                    </a:lnTo>
                    <a:lnTo>
                      <a:pt x="65" y="800"/>
                    </a:lnTo>
                    <a:lnTo>
                      <a:pt x="64" y="796"/>
                    </a:lnTo>
                    <a:lnTo>
                      <a:pt x="64" y="794"/>
                    </a:lnTo>
                    <a:lnTo>
                      <a:pt x="62" y="785"/>
                    </a:lnTo>
                    <a:lnTo>
                      <a:pt x="61" y="782"/>
                    </a:lnTo>
                    <a:lnTo>
                      <a:pt x="68" y="777"/>
                    </a:lnTo>
                    <a:lnTo>
                      <a:pt x="70" y="777"/>
                    </a:lnTo>
                    <a:lnTo>
                      <a:pt x="72" y="774"/>
                    </a:lnTo>
                    <a:lnTo>
                      <a:pt x="83" y="771"/>
                    </a:lnTo>
                    <a:lnTo>
                      <a:pt x="90" y="771"/>
                    </a:lnTo>
                    <a:lnTo>
                      <a:pt x="93" y="770"/>
                    </a:lnTo>
                    <a:lnTo>
                      <a:pt x="94" y="768"/>
                    </a:lnTo>
                    <a:lnTo>
                      <a:pt x="96" y="765"/>
                    </a:lnTo>
                    <a:lnTo>
                      <a:pt x="94" y="763"/>
                    </a:lnTo>
                    <a:lnTo>
                      <a:pt x="90" y="758"/>
                    </a:lnTo>
                    <a:lnTo>
                      <a:pt x="86" y="730"/>
                    </a:lnTo>
                    <a:lnTo>
                      <a:pt x="96" y="703"/>
                    </a:lnTo>
                    <a:lnTo>
                      <a:pt x="96" y="701"/>
                    </a:lnTo>
                    <a:lnTo>
                      <a:pt x="101" y="694"/>
                    </a:lnTo>
                    <a:lnTo>
                      <a:pt x="103" y="690"/>
                    </a:lnTo>
                    <a:lnTo>
                      <a:pt x="103" y="687"/>
                    </a:lnTo>
                    <a:lnTo>
                      <a:pt x="101" y="686"/>
                    </a:lnTo>
                    <a:lnTo>
                      <a:pt x="97" y="680"/>
                    </a:lnTo>
                    <a:lnTo>
                      <a:pt x="92" y="676"/>
                    </a:lnTo>
                    <a:lnTo>
                      <a:pt x="93" y="670"/>
                    </a:lnTo>
                    <a:lnTo>
                      <a:pt x="93" y="669"/>
                    </a:lnTo>
                    <a:lnTo>
                      <a:pt x="92" y="669"/>
                    </a:lnTo>
                    <a:lnTo>
                      <a:pt x="90" y="667"/>
                    </a:lnTo>
                    <a:lnTo>
                      <a:pt x="68" y="666"/>
                    </a:lnTo>
                    <a:lnTo>
                      <a:pt x="57" y="669"/>
                    </a:lnTo>
                    <a:lnTo>
                      <a:pt x="43" y="666"/>
                    </a:lnTo>
                    <a:lnTo>
                      <a:pt x="25" y="674"/>
                    </a:lnTo>
                    <a:lnTo>
                      <a:pt x="20" y="673"/>
                    </a:lnTo>
                    <a:lnTo>
                      <a:pt x="19" y="673"/>
                    </a:lnTo>
                    <a:lnTo>
                      <a:pt x="18" y="672"/>
                    </a:lnTo>
                    <a:lnTo>
                      <a:pt x="18" y="670"/>
                    </a:lnTo>
                    <a:lnTo>
                      <a:pt x="16" y="669"/>
                    </a:lnTo>
                    <a:lnTo>
                      <a:pt x="16" y="665"/>
                    </a:lnTo>
                    <a:lnTo>
                      <a:pt x="15" y="663"/>
                    </a:lnTo>
                    <a:lnTo>
                      <a:pt x="7" y="651"/>
                    </a:lnTo>
                    <a:lnTo>
                      <a:pt x="1" y="638"/>
                    </a:lnTo>
                    <a:lnTo>
                      <a:pt x="0" y="633"/>
                    </a:lnTo>
                    <a:lnTo>
                      <a:pt x="0" y="630"/>
                    </a:lnTo>
                    <a:lnTo>
                      <a:pt x="8" y="620"/>
                    </a:lnTo>
                    <a:lnTo>
                      <a:pt x="18" y="613"/>
                    </a:lnTo>
                    <a:lnTo>
                      <a:pt x="13" y="602"/>
                    </a:lnTo>
                    <a:lnTo>
                      <a:pt x="13" y="593"/>
                    </a:lnTo>
                    <a:lnTo>
                      <a:pt x="15" y="580"/>
                    </a:lnTo>
                    <a:lnTo>
                      <a:pt x="13" y="576"/>
                    </a:lnTo>
                    <a:lnTo>
                      <a:pt x="13" y="571"/>
                    </a:lnTo>
                    <a:lnTo>
                      <a:pt x="18" y="571"/>
                    </a:lnTo>
                    <a:lnTo>
                      <a:pt x="37" y="580"/>
                    </a:lnTo>
                    <a:lnTo>
                      <a:pt x="44" y="577"/>
                    </a:lnTo>
                    <a:lnTo>
                      <a:pt x="50" y="571"/>
                    </a:lnTo>
                    <a:lnTo>
                      <a:pt x="50" y="570"/>
                    </a:lnTo>
                    <a:lnTo>
                      <a:pt x="51" y="569"/>
                    </a:lnTo>
                    <a:lnTo>
                      <a:pt x="54" y="569"/>
                    </a:lnTo>
                    <a:lnTo>
                      <a:pt x="64" y="556"/>
                    </a:lnTo>
                    <a:lnTo>
                      <a:pt x="64" y="550"/>
                    </a:lnTo>
                    <a:lnTo>
                      <a:pt x="62" y="545"/>
                    </a:lnTo>
                    <a:lnTo>
                      <a:pt x="57" y="536"/>
                    </a:lnTo>
                    <a:lnTo>
                      <a:pt x="47" y="525"/>
                    </a:lnTo>
                    <a:lnTo>
                      <a:pt x="47" y="524"/>
                    </a:lnTo>
                    <a:lnTo>
                      <a:pt x="54" y="520"/>
                    </a:lnTo>
                    <a:lnTo>
                      <a:pt x="60" y="516"/>
                    </a:lnTo>
                    <a:lnTo>
                      <a:pt x="61" y="516"/>
                    </a:lnTo>
                    <a:lnTo>
                      <a:pt x="62" y="511"/>
                    </a:lnTo>
                    <a:lnTo>
                      <a:pt x="62" y="508"/>
                    </a:lnTo>
                    <a:lnTo>
                      <a:pt x="61" y="508"/>
                    </a:lnTo>
                    <a:lnTo>
                      <a:pt x="51" y="506"/>
                    </a:lnTo>
                    <a:lnTo>
                      <a:pt x="44" y="499"/>
                    </a:lnTo>
                    <a:lnTo>
                      <a:pt x="40" y="492"/>
                    </a:lnTo>
                    <a:lnTo>
                      <a:pt x="39" y="486"/>
                    </a:lnTo>
                    <a:lnTo>
                      <a:pt x="39" y="483"/>
                    </a:lnTo>
                    <a:lnTo>
                      <a:pt x="34" y="466"/>
                    </a:lnTo>
                    <a:lnTo>
                      <a:pt x="36" y="465"/>
                    </a:lnTo>
                    <a:lnTo>
                      <a:pt x="54" y="461"/>
                    </a:lnTo>
                    <a:lnTo>
                      <a:pt x="58" y="462"/>
                    </a:lnTo>
                    <a:lnTo>
                      <a:pt x="61" y="462"/>
                    </a:lnTo>
                    <a:lnTo>
                      <a:pt x="64" y="465"/>
                    </a:lnTo>
                    <a:lnTo>
                      <a:pt x="75" y="465"/>
                    </a:lnTo>
                    <a:lnTo>
                      <a:pt x="79" y="462"/>
                    </a:lnTo>
                    <a:lnTo>
                      <a:pt x="79" y="457"/>
                    </a:lnTo>
                    <a:lnTo>
                      <a:pt x="80" y="457"/>
                    </a:lnTo>
                    <a:lnTo>
                      <a:pt x="85" y="458"/>
                    </a:lnTo>
                    <a:lnTo>
                      <a:pt x="86" y="459"/>
                    </a:lnTo>
                    <a:lnTo>
                      <a:pt x="89" y="459"/>
                    </a:lnTo>
                    <a:lnTo>
                      <a:pt x="90" y="457"/>
                    </a:lnTo>
                    <a:lnTo>
                      <a:pt x="92" y="457"/>
                    </a:lnTo>
                    <a:lnTo>
                      <a:pt x="93" y="446"/>
                    </a:lnTo>
                    <a:lnTo>
                      <a:pt x="97" y="436"/>
                    </a:lnTo>
                    <a:lnTo>
                      <a:pt x="100" y="432"/>
                    </a:lnTo>
                    <a:lnTo>
                      <a:pt x="100" y="430"/>
                    </a:lnTo>
                    <a:lnTo>
                      <a:pt x="101" y="429"/>
                    </a:lnTo>
                    <a:lnTo>
                      <a:pt x="100" y="427"/>
                    </a:lnTo>
                    <a:lnTo>
                      <a:pt x="100" y="416"/>
                    </a:lnTo>
                    <a:lnTo>
                      <a:pt x="111" y="384"/>
                    </a:lnTo>
                    <a:lnTo>
                      <a:pt x="111" y="358"/>
                    </a:lnTo>
                    <a:lnTo>
                      <a:pt x="113" y="356"/>
                    </a:lnTo>
                    <a:lnTo>
                      <a:pt x="113" y="355"/>
                    </a:lnTo>
                    <a:lnTo>
                      <a:pt x="114" y="351"/>
                    </a:lnTo>
                    <a:lnTo>
                      <a:pt x="117" y="348"/>
                    </a:lnTo>
                    <a:lnTo>
                      <a:pt x="139" y="334"/>
                    </a:lnTo>
                    <a:lnTo>
                      <a:pt x="139" y="329"/>
                    </a:lnTo>
                    <a:lnTo>
                      <a:pt x="138" y="327"/>
                    </a:lnTo>
                    <a:lnTo>
                      <a:pt x="154" y="327"/>
                    </a:lnTo>
                    <a:lnTo>
                      <a:pt x="168" y="329"/>
                    </a:lnTo>
                    <a:lnTo>
                      <a:pt x="180" y="329"/>
                    </a:lnTo>
                    <a:lnTo>
                      <a:pt x="188" y="324"/>
                    </a:lnTo>
                    <a:lnTo>
                      <a:pt x="208" y="317"/>
                    </a:lnTo>
                    <a:lnTo>
                      <a:pt x="208" y="316"/>
                    </a:lnTo>
                    <a:lnTo>
                      <a:pt x="210" y="316"/>
                    </a:lnTo>
                    <a:lnTo>
                      <a:pt x="212" y="317"/>
                    </a:lnTo>
                    <a:lnTo>
                      <a:pt x="212" y="316"/>
                    </a:lnTo>
                    <a:lnTo>
                      <a:pt x="213" y="314"/>
                    </a:lnTo>
                    <a:lnTo>
                      <a:pt x="213" y="313"/>
                    </a:lnTo>
                    <a:lnTo>
                      <a:pt x="214" y="307"/>
                    </a:lnTo>
                    <a:lnTo>
                      <a:pt x="214" y="298"/>
                    </a:lnTo>
                    <a:lnTo>
                      <a:pt x="217" y="295"/>
                    </a:lnTo>
                    <a:lnTo>
                      <a:pt x="217" y="292"/>
                    </a:lnTo>
                    <a:lnTo>
                      <a:pt x="219" y="286"/>
                    </a:lnTo>
                    <a:lnTo>
                      <a:pt x="221" y="284"/>
                    </a:lnTo>
                    <a:lnTo>
                      <a:pt x="221" y="282"/>
                    </a:lnTo>
                    <a:lnTo>
                      <a:pt x="223" y="281"/>
                    </a:lnTo>
                    <a:lnTo>
                      <a:pt x="255" y="279"/>
                    </a:lnTo>
                    <a:lnTo>
                      <a:pt x="280" y="265"/>
                    </a:lnTo>
                    <a:lnTo>
                      <a:pt x="286" y="260"/>
                    </a:lnTo>
                    <a:lnTo>
                      <a:pt x="287" y="260"/>
                    </a:lnTo>
                    <a:lnTo>
                      <a:pt x="291" y="253"/>
                    </a:lnTo>
                    <a:lnTo>
                      <a:pt x="298" y="228"/>
                    </a:lnTo>
                    <a:lnTo>
                      <a:pt x="300" y="225"/>
                    </a:lnTo>
                    <a:lnTo>
                      <a:pt x="310" y="209"/>
                    </a:lnTo>
                    <a:lnTo>
                      <a:pt x="319" y="200"/>
                    </a:lnTo>
                    <a:lnTo>
                      <a:pt x="322" y="198"/>
                    </a:lnTo>
                    <a:lnTo>
                      <a:pt x="344" y="194"/>
                    </a:lnTo>
                    <a:lnTo>
                      <a:pt x="346" y="194"/>
                    </a:lnTo>
                    <a:lnTo>
                      <a:pt x="347" y="193"/>
                    </a:lnTo>
                    <a:lnTo>
                      <a:pt x="358" y="173"/>
                    </a:lnTo>
                    <a:lnTo>
                      <a:pt x="358" y="172"/>
                    </a:lnTo>
                    <a:lnTo>
                      <a:pt x="357" y="165"/>
                    </a:lnTo>
                    <a:lnTo>
                      <a:pt x="353" y="156"/>
                    </a:lnTo>
                    <a:lnTo>
                      <a:pt x="353" y="154"/>
                    </a:lnTo>
                    <a:lnTo>
                      <a:pt x="351" y="149"/>
                    </a:lnTo>
                    <a:lnTo>
                      <a:pt x="351" y="148"/>
                    </a:lnTo>
                    <a:lnTo>
                      <a:pt x="356" y="111"/>
                    </a:lnTo>
                    <a:lnTo>
                      <a:pt x="354" y="103"/>
                    </a:lnTo>
                    <a:lnTo>
                      <a:pt x="353" y="99"/>
                    </a:lnTo>
                    <a:lnTo>
                      <a:pt x="354" y="95"/>
                    </a:lnTo>
                    <a:lnTo>
                      <a:pt x="360" y="89"/>
                    </a:lnTo>
                    <a:lnTo>
                      <a:pt x="360" y="88"/>
                    </a:lnTo>
                    <a:lnTo>
                      <a:pt x="361" y="73"/>
                    </a:lnTo>
                    <a:lnTo>
                      <a:pt x="358" y="66"/>
                    </a:lnTo>
                    <a:lnTo>
                      <a:pt x="358" y="51"/>
                    </a:lnTo>
                    <a:lnTo>
                      <a:pt x="361" y="46"/>
                    </a:lnTo>
                    <a:lnTo>
                      <a:pt x="363" y="42"/>
                    </a:lnTo>
                    <a:lnTo>
                      <a:pt x="356" y="20"/>
                    </a:lnTo>
                    <a:lnTo>
                      <a:pt x="347" y="3"/>
                    </a:lnTo>
                    <a:lnTo>
                      <a:pt x="344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41" name="Freeform 1977">
                <a:extLst>
                  <a:ext uri="{FF2B5EF4-FFF2-40B4-BE49-F238E27FC236}">
                    <a16:creationId xmlns:a16="http://schemas.microsoft.com/office/drawing/2014/main" id="{CE52871D-9E64-2927-6D77-46ED75F157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6" y="3262"/>
                <a:ext cx="126" cy="35"/>
              </a:xfrm>
              <a:custGeom>
                <a:avLst/>
                <a:gdLst>
                  <a:gd name="T0" fmla="*/ 499 w 503"/>
                  <a:gd name="T1" fmla="*/ 28 h 141"/>
                  <a:gd name="T2" fmla="*/ 496 w 503"/>
                  <a:gd name="T3" fmla="*/ 26 h 141"/>
                  <a:gd name="T4" fmla="*/ 488 w 503"/>
                  <a:gd name="T5" fmla="*/ 14 h 141"/>
                  <a:gd name="T6" fmla="*/ 483 w 503"/>
                  <a:gd name="T7" fmla="*/ 0 h 141"/>
                  <a:gd name="T8" fmla="*/ 471 w 503"/>
                  <a:gd name="T9" fmla="*/ 1 h 141"/>
                  <a:gd name="T10" fmla="*/ 453 w 503"/>
                  <a:gd name="T11" fmla="*/ 4 h 141"/>
                  <a:gd name="T12" fmla="*/ 437 w 503"/>
                  <a:gd name="T13" fmla="*/ 1 h 141"/>
                  <a:gd name="T14" fmla="*/ 432 w 503"/>
                  <a:gd name="T15" fmla="*/ 14 h 141"/>
                  <a:gd name="T16" fmla="*/ 398 w 503"/>
                  <a:gd name="T17" fmla="*/ 40 h 141"/>
                  <a:gd name="T18" fmla="*/ 390 w 503"/>
                  <a:gd name="T19" fmla="*/ 52 h 141"/>
                  <a:gd name="T20" fmla="*/ 387 w 503"/>
                  <a:gd name="T21" fmla="*/ 57 h 141"/>
                  <a:gd name="T22" fmla="*/ 380 w 503"/>
                  <a:gd name="T23" fmla="*/ 56 h 141"/>
                  <a:gd name="T24" fmla="*/ 386 w 503"/>
                  <a:gd name="T25" fmla="*/ 45 h 141"/>
                  <a:gd name="T26" fmla="*/ 361 w 503"/>
                  <a:gd name="T27" fmla="*/ 7 h 141"/>
                  <a:gd name="T28" fmla="*/ 348 w 503"/>
                  <a:gd name="T29" fmla="*/ 0 h 141"/>
                  <a:gd name="T30" fmla="*/ 347 w 503"/>
                  <a:gd name="T31" fmla="*/ 1 h 141"/>
                  <a:gd name="T32" fmla="*/ 345 w 503"/>
                  <a:gd name="T33" fmla="*/ 7 h 141"/>
                  <a:gd name="T34" fmla="*/ 335 w 503"/>
                  <a:gd name="T35" fmla="*/ 15 h 141"/>
                  <a:gd name="T36" fmla="*/ 306 w 503"/>
                  <a:gd name="T37" fmla="*/ 32 h 141"/>
                  <a:gd name="T38" fmla="*/ 302 w 503"/>
                  <a:gd name="T39" fmla="*/ 33 h 141"/>
                  <a:gd name="T40" fmla="*/ 298 w 503"/>
                  <a:gd name="T41" fmla="*/ 28 h 141"/>
                  <a:gd name="T42" fmla="*/ 285 w 503"/>
                  <a:gd name="T43" fmla="*/ 21 h 141"/>
                  <a:gd name="T44" fmla="*/ 275 w 503"/>
                  <a:gd name="T45" fmla="*/ 29 h 141"/>
                  <a:gd name="T46" fmla="*/ 271 w 503"/>
                  <a:gd name="T47" fmla="*/ 31 h 141"/>
                  <a:gd name="T48" fmla="*/ 246 w 503"/>
                  <a:gd name="T49" fmla="*/ 24 h 141"/>
                  <a:gd name="T50" fmla="*/ 246 w 503"/>
                  <a:gd name="T51" fmla="*/ 28 h 141"/>
                  <a:gd name="T52" fmla="*/ 224 w 503"/>
                  <a:gd name="T53" fmla="*/ 38 h 141"/>
                  <a:gd name="T54" fmla="*/ 219 w 503"/>
                  <a:gd name="T55" fmla="*/ 36 h 141"/>
                  <a:gd name="T56" fmla="*/ 214 w 503"/>
                  <a:gd name="T57" fmla="*/ 60 h 141"/>
                  <a:gd name="T58" fmla="*/ 217 w 503"/>
                  <a:gd name="T59" fmla="*/ 88 h 141"/>
                  <a:gd name="T60" fmla="*/ 207 w 503"/>
                  <a:gd name="T61" fmla="*/ 103 h 141"/>
                  <a:gd name="T62" fmla="*/ 181 w 503"/>
                  <a:gd name="T63" fmla="*/ 135 h 141"/>
                  <a:gd name="T64" fmla="*/ 179 w 503"/>
                  <a:gd name="T65" fmla="*/ 138 h 141"/>
                  <a:gd name="T66" fmla="*/ 176 w 503"/>
                  <a:gd name="T67" fmla="*/ 139 h 141"/>
                  <a:gd name="T68" fmla="*/ 174 w 503"/>
                  <a:gd name="T69" fmla="*/ 132 h 141"/>
                  <a:gd name="T70" fmla="*/ 171 w 503"/>
                  <a:gd name="T71" fmla="*/ 131 h 141"/>
                  <a:gd name="T72" fmla="*/ 169 w 503"/>
                  <a:gd name="T73" fmla="*/ 126 h 141"/>
                  <a:gd name="T74" fmla="*/ 164 w 503"/>
                  <a:gd name="T75" fmla="*/ 124 h 141"/>
                  <a:gd name="T76" fmla="*/ 152 w 503"/>
                  <a:gd name="T77" fmla="*/ 132 h 141"/>
                  <a:gd name="T78" fmla="*/ 144 w 503"/>
                  <a:gd name="T79" fmla="*/ 138 h 141"/>
                  <a:gd name="T80" fmla="*/ 134 w 503"/>
                  <a:gd name="T81" fmla="*/ 137 h 141"/>
                  <a:gd name="T82" fmla="*/ 104 w 503"/>
                  <a:gd name="T83" fmla="*/ 122 h 141"/>
                  <a:gd name="T84" fmla="*/ 102 w 503"/>
                  <a:gd name="T85" fmla="*/ 120 h 141"/>
                  <a:gd name="T86" fmla="*/ 78 w 503"/>
                  <a:gd name="T87" fmla="*/ 95 h 141"/>
                  <a:gd name="T88" fmla="*/ 51 w 503"/>
                  <a:gd name="T89" fmla="*/ 81 h 141"/>
                  <a:gd name="T90" fmla="*/ 41 w 503"/>
                  <a:gd name="T91" fmla="*/ 75 h 141"/>
                  <a:gd name="T92" fmla="*/ 18 w 503"/>
                  <a:gd name="T93" fmla="*/ 63 h 141"/>
                  <a:gd name="T94" fmla="*/ 17 w 503"/>
                  <a:gd name="T95" fmla="*/ 59 h 141"/>
                  <a:gd name="T96" fmla="*/ 14 w 503"/>
                  <a:gd name="T97" fmla="*/ 42 h 141"/>
                  <a:gd name="T98" fmla="*/ 6 w 503"/>
                  <a:gd name="T99" fmla="*/ 29 h 141"/>
                  <a:gd name="T100" fmla="*/ 2 w 503"/>
                  <a:gd name="T101" fmla="*/ 28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503" h="141">
                    <a:moveTo>
                      <a:pt x="503" y="28"/>
                    </a:moveTo>
                    <a:lnTo>
                      <a:pt x="499" y="28"/>
                    </a:lnTo>
                    <a:lnTo>
                      <a:pt x="497" y="26"/>
                    </a:lnTo>
                    <a:lnTo>
                      <a:pt x="496" y="26"/>
                    </a:lnTo>
                    <a:lnTo>
                      <a:pt x="492" y="24"/>
                    </a:lnTo>
                    <a:lnTo>
                      <a:pt x="488" y="14"/>
                    </a:lnTo>
                    <a:lnTo>
                      <a:pt x="486" y="7"/>
                    </a:lnTo>
                    <a:lnTo>
                      <a:pt x="483" y="0"/>
                    </a:lnTo>
                    <a:lnTo>
                      <a:pt x="481" y="0"/>
                    </a:lnTo>
                    <a:lnTo>
                      <a:pt x="471" y="1"/>
                    </a:lnTo>
                    <a:lnTo>
                      <a:pt x="467" y="3"/>
                    </a:lnTo>
                    <a:lnTo>
                      <a:pt x="453" y="4"/>
                    </a:lnTo>
                    <a:lnTo>
                      <a:pt x="440" y="3"/>
                    </a:lnTo>
                    <a:lnTo>
                      <a:pt x="437" y="1"/>
                    </a:lnTo>
                    <a:lnTo>
                      <a:pt x="437" y="3"/>
                    </a:lnTo>
                    <a:lnTo>
                      <a:pt x="432" y="14"/>
                    </a:lnTo>
                    <a:lnTo>
                      <a:pt x="421" y="25"/>
                    </a:lnTo>
                    <a:lnTo>
                      <a:pt x="398" y="40"/>
                    </a:lnTo>
                    <a:lnTo>
                      <a:pt x="395" y="43"/>
                    </a:lnTo>
                    <a:lnTo>
                      <a:pt x="390" y="52"/>
                    </a:lnTo>
                    <a:lnTo>
                      <a:pt x="390" y="53"/>
                    </a:lnTo>
                    <a:lnTo>
                      <a:pt x="387" y="57"/>
                    </a:lnTo>
                    <a:lnTo>
                      <a:pt x="382" y="57"/>
                    </a:lnTo>
                    <a:lnTo>
                      <a:pt x="380" y="56"/>
                    </a:lnTo>
                    <a:lnTo>
                      <a:pt x="382" y="56"/>
                    </a:lnTo>
                    <a:lnTo>
                      <a:pt x="386" y="45"/>
                    </a:lnTo>
                    <a:lnTo>
                      <a:pt x="379" y="26"/>
                    </a:lnTo>
                    <a:lnTo>
                      <a:pt x="361" y="7"/>
                    </a:lnTo>
                    <a:lnTo>
                      <a:pt x="352" y="1"/>
                    </a:lnTo>
                    <a:lnTo>
                      <a:pt x="348" y="0"/>
                    </a:lnTo>
                    <a:lnTo>
                      <a:pt x="347" y="0"/>
                    </a:lnTo>
                    <a:lnTo>
                      <a:pt x="347" y="1"/>
                    </a:lnTo>
                    <a:lnTo>
                      <a:pt x="348" y="3"/>
                    </a:lnTo>
                    <a:lnTo>
                      <a:pt x="345" y="7"/>
                    </a:lnTo>
                    <a:lnTo>
                      <a:pt x="338" y="14"/>
                    </a:lnTo>
                    <a:lnTo>
                      <a:pt x="335" y="15"/>
                    </a:lnTo>
                    <a:lnTo>
                      <a:pt x="309" y="32"/>
                    </a:lnTo>
                    <a:lnTo>
                      <a:pt x="306" y="32"/>
                    </a:lnTo>
                    <a:lnTo>
                      <a:pt x="303" y="33"/>
                    </a:lnTo>
                    <a:lnTo>
                      <a:pt x="302" y="33"/>
                    </a:lnTo>
                    <a:lnTo>
                      <a:pt x="301" y="31"/>
                    </a:lnTo>
                    <a:lnTo>
                      <a:pt x="298" y="28"/>
                    </a:lnTo>
                    <a:lnTo>
                      <a:pt x="291" y="22"/>
                    </a:lnTo>
                    <a:lnTo>
                      <a:pt x="285" y="21"/>
                    </a:lnTo>
                    <a:lnTo>
                      <a:pt x="282" y="22"/>
                    </a:lnTo>
                    <a:lnTo>
                      <a:pt x="275" y="29"/>
                    </a:lnTo>
                    <a:lnTo>
                      <a:pt x="274" y="29"/>
                    </a:lnTo>
                    <a:lnTo>
                      <a:pt x="271" y="31"/>
                    </a:lnTo>
                    <a:lnTo>
                      <a:pt x="270" y="31"/>
                    </a:lnTo>
                    <a:lnTo>
                      <a:pt x="246" y="24"/>
                    </a:lnTo>
                    <a:lnTo>
                      <a:pt x="245" y="24"/>
                    </a:lnTo>
                    <a:lnTo>
                      <a:pt x="246" y="28"/>
                    </a:lnTo>
                    <a:lnTo>
                      <a:pt x="239" y="33"/>
                    </a:lnTo>
                    <a:lnTo>
                      <a:pt x="224" y="38"/>
                    </a:lnTo>
                    <a:lnTo>
                      <a:pt x="222" y="38"/>
                    </a:lnTo>
                    <a:lnTo>
                      <a:pt x="219" y="36"/>
                    </a:lnTo>
                    <a:lnTo>
                      <a:pt x="215" y="36"/>
                    </a:lnTo>
                    <a:lnTo>
                      <a:pt x="214" y="60"/>
                    </a:lnTo>
                    <a:lnTo>
                      <a:pt x="215" y="85"/>
                    </a:lnTo>
                    <a:lnTo>
                      <a:pt x="217" y="88"/>
                    </a:lnTo>
                    <a:lnTo>
                      <a:pt x="215" y="92"/>
                    </a:lnTo>
                    <a:lnTo>
                      <a:pt x="207" y="103"/>
                    </a:lnTo>
                    <a:lnTo>
                      <a:pt x="192" y="117"/>
                    </a:lnTo>
                    <a:lnTo>
                      <a:pt x="181" y="135"/>
                    </a:lnTo>
                    <a:lnTo>
                      <a:pt x="181" y="137"/>
                    </a:lnTo>
                    <a:lnTo>
                      <a:pt x="179" y="138"/>
                    </a:lnTo>
                    <a:lnTo>
                      <a:pt x="179" y="141"/>
                    </a:lnTo>
                    <a:lnTo>
                      <a:pt x="176" y="139"/>
                    </a:lnTo>
                    <a:lnTo>
                      <a:pt x="174" y="137"/>
                    </a:lnTo>
                    <a:lnTo>
                      <a:pt x="174" y="132"/>
                    </a:lnTo>
                    <a:lnTo>
                      <a:pt x="172" y="131"/>
                    </a:lnTo>
                    <a:lnTo>
                      <a:pt x="171" y="131"/>
                    </a:lnTo>
                    <a:lnTo>
                      <a:pt x="171" y="127"/>
                    </a:lnTo>
                    <a:lnTo>
                      <a:pt x="169" y="126"/>
                    </a:lnTo>
                    <a:lnTo>
                      <a:pt x="167" y="124"/>
                    </a:lnTo>
                    <a:lnTo>
                      <a:pt x="164" y="124"/>
                    </a:lnTo>
                    <a:lnTo>
                      <a:pt x="155" y="131"/>
                    </a:lnTo>
                    <a:lnTo>
                      <a:pt x="152" y="132"/>
                    </a:lnTo>
                    <a:lnTo>
                      <a:pt x="151" y="135"/>
                    </a:lnTo>
                    <a:lnTo>
                      <a:pt x="144" y="138"/>
                    </a:lnTo>
                    <a:lnTo>
                      <a:pt x="140" y="138"/>
                    </a:lnTo>
                    <a:lnTo>
                      <a:pt x="134" y="137"/>
                    </a:lnTo>
                    <a:lnTo>
                      <a:pt x="122" y="126"/>
                    </a:lnTo>
                    <a:lnTo>
                      <a:pt x="104" y="122"/>
                    </a:lnTo>
                    <a:lnTo>
                      <a:pt x="104" y="120"/>
                    </a:lnTo>
                    <a:lnTo>
                      <a:pt x="102" y="120"/>
                    </a:lnTo>
                    <a:lnTo>
                      <a:pt x="94" y="107"/>
                    </a:lnTo>
                    <a:lnTo>
                      <a:pt x="78" y="95"/>
                    </a:lnTo>
                    <a:lnTo>
                      <a:pt x="69" y="91"/>
                    </a:lnTo>
                    <a:lnTo>
                      <a:pt x="51" y="81"/>
                    </a:lnTo>
                    <a:lnTo>
                      <a:pt x="45" y="77"/>
                    </a:lnTo>
                    <a:lnTo>
                      <a:pt x="41" y="75"/>
                    </a:lnTo>
                    <a:lnTo>
                      <a:pt x="25" y="68"/>
                    </a:lnTo>
                    <a:lnTo>
                      <a:pt x="18" y="63"/>
                    </a:lnTo>
                    <a:lnTo>
                      <a:pt x="18" y="60"/>
                    </a:lnTo>
                    <a:lnTo>
                      <a:pt x="17" y="59"/>
                    </a:lnTo>
                    <a:lnTo>
                      <a:pt x="17" y="53"/>
                    </a:lnTo>
                    <a:lnTo>
                      <a:pt x="14" y="42"/>
                    </a:lnTo>
                    <a:lnTo>
                      <a:pt x="9" y="31"/>
                    </a:lnTo>
                    <a:lnTo>
                      <a:pt x="6" y="29"/>
                    </a:lnTo>
                    <a:lnTo>
                      <a:pt x="6" y="28"/>
                    </a:lnTo>
                    <a:lnTo>
                      <a:pt x="2" y="28"/>
                    </a:lnTo>
                    <a:lnTo>
                      <a:pt x="0" y="2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42" name="Freeform 1978">
                <a:extLst>
                  <a:ext uri="{FF2B5EF4-FFF2-40B4-BE49-F238E27FC236}">
                    <a16:creationId xmlns:a16="http://schemas.microsoft.com/office/drawing/2014/main" id="{68B251D0-D72B-A565-6538-7AE69E80AF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2" y="3208"/>
                <a:ext cx="81" cy="61"/>
              </a:xfrm>
              <a:custGeom>
                <a:avLst/>
                <a:gdLst>
                  <a:gd name="T0" fmla="*/ 322 w 325"/>
                  <a:gd name="T1" fmla="*/ 47 h 244"/>
                  <a:gd name="T2" fmla="*/ 303 w 325"/>
                  <a:gd name="T3" fmla="*/ 33 h 244"/>
                  <a:gd name="T4" fmla="*/ 266 w 325"/>
                  <a:gd name="T5" fmla="*/ 7 h 244"/>
                  <a:gd name="T6" fmla="*/ 250 w 325"/>
                  <a:gd name="T7" fmla="*/ 4 h 244"/>
                  <a:gd name="T8" fmla="*/ 245 w 325"/>
                  <a:gd name="T9" fmla="*/ 5 h 244"/>
                  <a:gd name="T10" fmla="*/ 244 w 325"/>
                  <a:gd name="T11" fmla="*/ 0 h 244"/>
                  <a:gd name="T12" fmla="*/ 227 w 325"/>
                  <a:gd name="T13" fmla="*/ 5 h 244"/>
                  <a:gd name="T14" fmla="*/ 181 w 325"/>
                  <a:gd name="T15" fmla="*/ 64 h 244"/>
                  <a:gd name="T16" fmla="*/ 177 w 325"/>
                  <a:gd name="T17" fmla="*/ 65 h 244"/>
                  <a:gd name="T18" fmla="*/ 157 w 325"/>
                  <a:gd name="T19" fmla="*/ 80 h 244"/>
                  <a:gd name="T20" fmla="*/ 117 w 325"/>
                  <a:gd name="T21" fmla="*/ 84 h 244"/>
                  <a:gd name="T22" fmla="*/ 97 w 325"/>
                  <a:gd name="T23" fmla="*/ 76 h 244"/>
                  <a:gd name="T24" fmla="*/ 37 w 325"/>
                  <a:gd name="T25" fmla="*/ 64 h 244"/>
                  <a:gd name="T26" fmla="*/ 40 w 325"/>
                  <a:gd name="T27" fmla="*/ 68 h 244"/>
                  <a:gd name="T28" fmla="*/ 43 w 325"/>
                  <a:gd name="T29" fmla="*/ 75 h 244"/>
                  <a:gd name="T30" fmla="*/ 48 w 325"/>
                  <a:gd name="T31" fmla="*/ 80 h 244"/>
                  <a:gd name="T32" fmla="*/ 65 w 325"/>
                  <a:gd name="T33" fmla="*/ 83 h 244"/>
                  <a:gd name="T34" fmla="*/ 72 w 325"/>
                  <a:gd name="T35" fmla="*/ 87 h 244"/>
                  <a:gd name="T36" fmla="*/ 74 w 325"/>
                  <a:gd name="T37" fmla="*/ 96 h 244"/>
                  <a:gd name="T38" fmla="*/ 75 w 325"/>
                  <a:gd name="T39" fmla="*/ 114 h 244"/>
                  <a:gd name="T40" fmla="*/ 77 w 325"/>
                  <a:gd name="T41" fmla="*/ 118 h 244"/>
                  <a:gd name="T42" fmla="*/ 81 w 325"/>
                  <a:gd name="T43" fmla="*/ 120 h 244"/>
                  <a:gd name="T44" fmla="*/ 58 w 325"/>
                  <a:gd name="T45" fmla="*/ 125 h 244"/>
                  <a:gd name="T46" fmla="*/ 57 w 325"/>
                  <a:gd name="T47" fmla="*/ 127 h 244"/>
                  <a:gd name="T48" fmla="*/ 43 w 325"/>
                  <a:gd name="T49" fmla="*/ 146 h 244"/>
                  <a:gd name="T50" fmla="*/ 39 w 325"/>
                  <a:gd name="T51" fmla="*/ 167 h 244"/>
                  <a:gd name="T52" fmla="*/ 58 w 325"/>
                  <a:gd name="T53" fmla="*/ 168 h 244"/>
                  <a:gd name="T54" fmla="*/ 93 w 325"/>
                  <a:gd name="T55" fmla="*/ 184 h 244"/>
                  <a:gd name="T56" fmla="*/ 96 w 325"/>
                  <a:gd name="T57" fmla="*/ 189 h 244"/>
                  <a:gd name="T58" fmla="*/ 97 w 325"/>
                  <a:gd name="T59" fmla="*/ 194 h 244"/>
                  <a:gd name="T60" fmla="*/ 94 w 325"/>
                  <a:gd name="T61" fmla="*/ 199 h 244"/>
                  <a:gd name="T62" fmla="*/ 93 w 325"/>
                  <a:gd name="T63" fmla="*/ 202 h 244"/>
                  <a:gd name="T64" fmla="*/ 51 w 325"/>
                  <a:gd name="T65" fmla="*/ 217 h 244"/>
                  <a:gd name="T66" fmla="*/ 12 w 325"/>
                  <a:gd name="T67" fmla="*/ 230 h 244"/>
                  <a:gd name="T68" fmla="*/ 5 w 325"/>
                  <a:gd name="T69" fmla="*/ 233 h 244"/>
                  <a:gd name="T70" fmla="*/ 0 w 325"/>
                  <a:gd name="T71" fmla="*/ 242 h 244"/>
                  <a:gd name="T72" fmla="*/ 1 w 325"/>
                  <a:gd name="T73" fmla="*/ 244 h 2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25" h="244">
                    <a:moveTo>
                      <a:pt x="325" y="47"/>
                    </a:moveTo>
                    <a:lnTo>
                      <a:pt x="322" y="47"/>
                    </a:lnTo>
                    <a:lnTo>
                      <a:pt x="314" y="48"/>
                    </a:lnTo>
                    <a:lnTo>
                      <a:pt x="303" y="33"/>
                    </a:lnTo>
                    <a:lnTo>
                      <a:pt x="271" y="13"/>
                    </a:lnTo>
                    <a:lnTo>
                      <a:pt x="266" y="7"/>
                    </a:lnTo>
                    <a:lnTo>
                      <a:pt x="258" y="4"/>
                    </a:lnTo>
                    <a:lnTo>
                      <a:pt x="250" y="4"/>
                    </a:lnTo>
                    <a:lnTo>
                      <a:pt x="250" y="5"/>
                    </a:lnTo>
                    <a:lnTo>
                      <a:pt x="245" y="5"/>
                    </a:lnTo>
                    <a:lnTo>
                      <a:pt x="245" y="4"/>
                    </a:lnTo>
                    <a:lnTo>
                      <a:pt x="244" y="0"/>
                    </a:lnTo>
                    <a:lnTo>
                      <a:pt x="243" y="0"/>
                    </a:lnTo>
                    <a:lnTo>
                      <a:pt x="227" y="5"/>
                    </a:lnTo>
                    <a:lnTo>
                      <a:pt x="208" y="16"/>
                    </a:lnTo>
                    <a:lnTo>
                      <a:pt x="181" y="64"/>
                    </a:lnTo>
                    <a:lnTo>
                      <a:pt x="181" y="65"/>
                    </a:lnTo>
                    <a:lnTo>
                      <a:pt x="177" y="65"/>
                    </a:lnTo>
                    <a:lnTo>
                      <a:pt x="177" y="67"/>
                    </a:lnTo>
                    <a:lnTo>
                      <a:pt x="157" y="80"/>
                    </a:lnTo>
                    <a:lnTo>
                      <a:pt x="135" y="89"/>
                    </a:lnTo>
                    <a:lnTo>
                      <a:pt x="117" y="84"/>
                    </a:lnTo>
                    <a:lnTo>
                      <a:pt x="100" y="76"/>
                    </a:lnTo>
                    <a:lnTo>
                      <a:pt x="97" y="76"/>
                    </a:lnTo>
                    <a:lnTo>
                      <a:pt x="40" y="64"/>
                    </a:lnTo>
                    <a:lnTo>
                      <a:pt x="37" y="64"/>
                    </a:lnTo>
                    <a:lnTo>
                      <a:pt x="39" y="65"/>
                    </a:lnTo>
                    <a:lnTo>
                      <a:pt x="40" y="68"/>
                    </a:lnTo>
                    <a:lnTo>
                      <a:pt x="40" y="72"/>
                    </a:lnTo>
                    <a:lnTo>
                      <a:pt x="43" y="75"/>
                    </a:lnTo>
                    <a:lnTo>
                      <a:pt x="43" y="76"/>
                    </a:lnTo>
                    <a:lnTo>
                      <a:pt x="48" y="80"/>
                    </a:lnTo>
                    <a:lnTo>
                      <a:pt x="61" y="80"/>
                    </a:lnTo>
                    <a:lnTo>
                      <a:pt x="65" y="83"/>
                    </a:lnTo>
                    <a:lnTo>
                      <a:pt x="70" y="84"/>
                    </a:lnTo>
                    <a:lnTo>
                      <a:pt x="72" y="87"/>
                    </a:lnTo>
                    <a:lnTo>
                      <a:pt x="72" y="89"/>
                    </a:lnTo>
                    <a:lnTo>
                      <a:pt x="74" y="96"/>
                    </a:lnTo>
                    <a:lnTo>
                      <a:pt x="74" y="107"/>
                    </a:lnTo>
                    <a:lnTo>
                      <a:pt x="75" y="114"/>
                    </a:lnTo>
                    <a:lnTo>
                      <a:pt x="75" y="117"/>
                    </a:lnTo>
                    <a:lnTo>
                      <a:pt x="77" y="118"/>
                    </a:lnTo>
                    <a:lnTo>
                      <a:pt x="79" y="118"/>
                    </a:lnTo>
                    <a:lnTo>
                      <a:pt x="81" y="120"/>
                    </a:lnTo>
                    <a:lnTo>
                      <a:pt x="67" y="124"/>
                    </a:lnTo>
                    <a:lnTo>
                      <a:pt x="58" y="125"/>
                    </a:lnTo>
                    <a:lnTo>
                      <a:pt x="57" y="125"/>
                    </a:lnTo>
                    <a:lnTo>
                      <a:pt x="57" y="127"/>
                    </a:lnTo>
                    <a:lnTo>
                      <a:pt x="50" y="129"/>
                    </a:lnTo>
                    <a:lnTo>
                      <a:pt x="43" y="146"/>
                    </a:lnTo>
                    <a:lnTo>
                      <a:pt x="43" y="147"/>
                    </a:lnTo>
                    <a:lnTo>
                      <a:pt x="39" y="167"/>
                    </a:lnTo>
                    <a:lnTo>
                      <a:pt x="44" y="167"/>
                    </a:lnTo>
                    <a:lnTo>
                      <a:pt x="58" y="168"/>
                    </a:lnTo>
                    <a:lnTo>
                      <a:pt x="85" y="180"/>
                    </a:lnTo>
                    <a:lnTo>
                      <a:pt x="93" y="184"/>
                    </a:lnTo>
                    <a:lnTo>
                      <a:pt x="96" y="187"/>
                    </a:lnTo>
                    <a:lnTo>
                      <a:pt x="96" y="189"/>
                    </a:lnTo>
                    <a:lnTo>
                      <a:pt x="97" y="191"/>
                    </a:lnTo>
                    <a:lnTo>
                      <a:pt x="97" y="194"/>
                    </a:lnTo>
                    <a:lnTo>
                      <a:pt x="96" y="195"/>
                    </a:lnTo>
                    <a:lnTo>
                      <a:pt x="94" y="199"/>
                    </a:lnTo>
                    <a:lnTo>
                      <a:pt x="94" y="201"/>
                    </a:lnTo>
                    <a:lnTo>
                      <a:pt x="93" y="202"/>
                    </a:lnTo>
                    <a:lnTo>
                      <a:pt x="71" y="213"/>
                    </a:lnTo>
                    <a:lnTo>
                      <a:pt x="51" y="217"/>
                    </a:lnTo>
                    <a:lnTo>
                      <a:pt x="22" y="228"/>
                    </a:lnTo>
                    <a:lnTo>
                      <a:pt x="12" y="230"/>
                    </a:lnTo>
                    <a:lnTo>
                      <a:pt x="7" y="233"/>
                    </a:lnTo>
                    <a:lnTo>
                      <a:pt x="5" y="233"/>
                    </a:lnTo>
                    <a:lnTo>
                      <a:pt x="0" y="241"/>
                    </a:lnTo>
                    <a:lnTo>
                      <a:pt x="0" y="242"/>
                    </a:lnTo>
                    <a:lnTo>
                      <a:pt x="1" y="242"/>
                    </a:lnTo>
                    <a:lnTo>
                      <a:pt x="1" y="24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43" name="Freeform 1979">
                <a:extLst>
                  <a:ext uri="{FF2B5EF4-FFF2-40B4-BE49-F238E27FC236}">
                    <a16:creationId xmlns:a16="http://schemas.microsoft.com/office/drawing/2014/main" id="{3FF40CD8-8A5A-1D4B-4DD2-4263A199DC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41" y="3220"/>
                <a:ext cx="11" cy="25"/>
              </a:xfrm>
              <a:custGeom>
                <a:avLst/>
                <a:gdLst>
                  <a:gd name="T0" fmla="*/ 38 w 43"/>
                  <a:gd name="T1" fmla="*/ 103 h 103"/>
                  <a:gd name="T2" fmla="*/ 42 w 43"/>
                  <a:gd name="T3" fmla="*/ 94 h 103"/>
                  <a:gd name="T4" fmla="*/ 42 w 43"/>
                  <a:gd name="T5" fmla="*/ 88 h 103"/>
                  <a:gd name="T6" fmla="*/ 43 w 43"/>
                  <a:gd name="T7" fmla="*/ 85 h 103"/>
                  <a:gd name="T8" fmla="*/ 42 w 43"/>
                  <a:gd name="T9" fmla="*/ 73 h 103"/>
                  <a:gd name="T10" fmla="*/ 39 w 43"/>
                  <a:gd name="T11" fmla="*/ 64 h 103"/>
                  <a:gd name="T12" fmla="*/ 34 w 43"/>
                  <a:gd name="T13" fmla="*/ 59 h 103"/>
                  <a:gd name="T14" fmla="*/ 28 w 43"/>
                  <a:gd name="T15" fmla="*/ 44 h 103"/>
                  <a:gd name="T16" fmla="*/ 28 w 43"/>
                  <a:gd name="T17" fmla="*/ 43 h 103"/>
                  <a:gd name="T18" fmla="*/ 27 w 43"/>
                  <a:gd name="T19" fmla="*/ 40 h 103"/>
                  <a:gd name="T20" fmla="*/ 27 w 43"/>
                  <a:gd name="T21" fmla="*/ 39 h 103"/>
                  <a:gd name="T22" fmla="*/ 24 w 43"/>
                  <a:gd name="T23" fmla="*/ 35 h 103"/>
                  <a:gd name="T24" fmla="*/ 20 w 43"/>
                  <a:gd name="T25" fmla="*/ 36 h 103"/>
                  <a:gd name="T26" fmla="*/ 20 w 43"/>
                  <a:gd name="T27" fmla="*/ 37 h 103"/>
                  <a:gd name="T28" fmla="*/ 17 w 43"/>
                  <a:gd name="T29" fmla="*/ 40 h 103"/>
                  <a:gd name="T30" fmla="*/ 14 w 43"/>
                  <a:gd name="T31" fmla="*/ 40 h 103"/>
                  <a:gd name="T32" fmla="*/ 11 w 43"/>
                  <a:gd name="T33" fmla="*/ 42 h 103"/>
                  <a:gd name="T34" fmla="*/ 6 w 43"/>
                  <a:gd name="T35" fmla="*/ 42 h 103"/>
                  <a:gd name="T36" fmla="*/ 4 w 43"/>
                  <a:gd name="T37" fmla="*/ 36 h 103"/>
                  <a:gd name="T38" fmla="*/ 6 w 43"/>
                  <a:gd name="T39" fmla="*/ 35 h 103"/>
                  <a:gd name="T40" fmla="*/ 6 w 43"/>
                  <a:gd name="T41" fmla="*/ 29 h 103"/>
                  <a:gd name="T42" fmla="*/ 3 w 43"/>
                  <a:gd name="T43" fmla="*/ 29 h 103"/>
                  <a:gd name="T44" fmla="*/ 3 w 43"/>
                  <a:gd name="T45" fmla="*/ 32 h 103"/>
                  <a:gd name="T46" fmla="*/ 1 w 43"/>
                  <a:gd name="T47" fmla="*/ 32 h 103"/>
                  <a:gd name="T48" fmla="*/ 0 w 43"/>
                  <a:gd name="T49" fmla="*/ 29 h 103"/>
                  <a:gd name="T50" fmla="*/ 0 w 43"/>
                  <a:gd name="T51" fmla="*/ 24 h 103"/>
                  <a:gd name="T52" fmla="*/ 1 w 43"/>
                  <a:gd name="T53" fmla="*/ 22 h 103"/>
                  <a:gd name="T54" fmla="*/ 1 w 43"/>
                  <a:gd name="T55" fmla="*/ 21 h 103"/>
                  <a:gd name="T56" fmla="*/ 4 w 43"/>
                  <a:gd name="T57" fmla="*/ 21 h 103"/>
                  <a:gd name="T58" fmla="*/ 6 w 43"/>
                  <a:gd name="T59" fmla="*/ 20 h 103"/>
                  <a:gd name="T60" fmla="*/ 10 w 43"/>
                  <a:gd name="T61" fmla="*/ 20 h 103"/>
                  <a:gd name="T62" fmla="*/ 10 w 43"/>
                  <a:gd name="T63" fmla="*/ 11 h 103"/>
                  <a:gd name="T64" fmla="*/ 7 w 43"/>
                  <a:gd name="T65" fmla="*/ 0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43" h="103">
                    <a:moveTo>
                      <a:pt x="38" y="103"/>
                    </a:moveTo>
                    <a:lnTo>
                      <a:pt x="42" y="94"/>
                    </a:lnTo>
                    <a:lnTo>
                      <a:pt x="42" y="88"/>
                    </a:lnTo>
                    <a:lnTo>
                      <a:pt x="43" y="85"/>
                    </a:lnTo>
                    <a:lnTo>
                      <a:pt x="42" y="73"/>
                    </a:lnTo>
                    <a:lnTo>
                      <a:pt x="39" y="64"/>
                    </a:lnTo>
                    <a:lnTo>
                      <a:pt x="34" y="59"/>
                    </a:lnTo>
                    <a:lnTo>
                      <a:pt x="28" y="44"/>
                    </a:lnTo>
                    <a:lnTo>
                      <a:pt x="28" y="43"/>
                    </a:lnTo>
                    <a:lnTo>
                      <a:pt x="27" y="40"/>
                    </a:lnTo>
                    <a:lnTo>
                      <a:pt x="27" y="39"/>
                    </a:lnTo>
                    <a:lnTo>
                      <a:pt x="24" y="35"/>
                    </a:lnTo>
                    <a:lnTo>
                      <a:pt x="20" y="36"/>
                    </a:lnTo>
                    <a:lnTo>
                      <a:pt x="20" y="37"/>
                    </a:lnTo>
                    <a:lnTo>
                      <a:pt x="17" y="40"/>
                    </a:lnTo>
                    <a:lnTo>
                      <a:pt x="14" y="40"/>
                    </a:lnTo>
                    <a:lnTo>
                      <a:pt x="11" y="42"/>
                    </a:lnTo>
                    <a:lnTo>
                      <a:pt x="6" y="42"/>
                    </a:lnTo>
                    <a:lnTo>
                      <a:pt x="4" y="36"/>
                    </a:lnTo>
                    <a:lnTo>
                      <a:pt x="6" y="35"/>
                    </a:lnTo>
                    <a:lnTo>
                      <a:pt x="6" y="29"/>
                    </a:lnTo>
                    <a:lnTo>
                      <a:pt x="3" y="29"/>
                    </a:lnTo>
                    <a:lnTo>
                      <a:pt x="3" y="32"/>
                    </a:lnTo>
                    <a:lnTo>
                      <a:pt x="1" y="32"/>
                    </a:lnTo>
                    <a:lnTo>
                      <a:pt x="0" y="29"/>
                    </a:lnTo>
                    <a:lnTo>
                      <a:pt x="0" y="24"/>
                    </a:lnTo>
                    <a:lnTo>
                      <a:pt x="1" y="22"/>
                    </a:lnTo>
                    <a:lnTo>
                      <a:pt x="1" y="21"/>
                    </a:lnTo>
                    <a:lnTo>
                      <a:pt x="4" y="21"/>
                    </a:lnTo>
                    <a:lnTo>
                      <a:pt x="6" y="20"/>
                    </a:lnTo>
                    <a:lnTo>
                      <a:pt x="10" y="20"/>
                    </a:lnTo>
                    <a:lnTo>
                      <a:pt x="10" y="11"/>
                    </a:lnTo>
                    <a:lnTo>
                      <a:pt x="7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44" name="Freeform 1980">
                <a:extLst>
                  <a:ext uri="{FF2B5EF4-FFF2-40B4-BE49-F238E27FC236}">
                    <a16:creationId xmlns:a16="http://schemas.microsoft.com/office/drawing/2014/main" id="{E6C2A3AC-B664-C75A-3826-0472B4AB21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6" y="3090"/>
                <a:ext cx="152" cy="27"/>
              </a:xfrm>
              <a:custGeom>
                <a:avLst/>
                <a:gdLst>
                  <a:gd name="T0" fmla="*/ 602 w 604"/>
                  <a:gd name="T1" fmla="*/ 58 h 110"/>
                  <a:gd name="T2" fmla="*/ 587 w 604"/>
                  <a:gd name="T3" fmla="*/ 51 h 110"/>
                  <a:gd name="T4" fmla="*/ 569 w 604"/>
                  <a:gd name="T5" fmla="*/ 47 h 110"/>
                  <a:gd name="T6" fmla="*/ 527 w 604"/>
                  <a:gd name="T7" fmla="*/ 62 h 110"/>
                  <a:gd name="T8" fmla="*/ 522 w 604"/>
                  <a:gd name="T9" fmla="*/ 71 h 110"/>
                  <a:gd name="T10" fmla="*/ 479 w 604"/>
                  <a:gd name="T11" fmla="*/ 55 h 110"/>
                  <a:gd name="T12" fmla="*/ 433 w 604"/>
                  <a:gd name="T13" fmla="*/ 93 h 110"/>
                  <a:gd name="T14" fmla="*/ 434 w 604"/>
                  <a:gd name="T15" fmla="*/ 87 h 110"/>
                  <a:gd name="T16" fmla="*/ 423 w 604"/>
                  <a:gd name="T17" fmla="*/ 86 h 110"/>
                  <a:gd name="T18" fmla="*/ 407 w 604"/>
                  <a:gd name="T19" fmla="*/ 90 h 110"/>
                  <a:gd name="T20" fmla="*/ 393 w 604"/>
                  <a:gd name="T21" fmla="*/ 105 h 110"/>
                  <a:gd name="T22" fmla="*/ 392 w 604"/>
                  <a:gd name="T23" fmla="*/ 108 h 110"/>
                  <a:gd name="T24" fmla="*/ 378 w 604"/>
                  <a:gd name="T25" fmla="*/ 104 h 110"/>
                  <a:gd name="T26" fmla="*/ 363 w 604"/>
                  <a:gd name="T27" fmla="*/ 100 h 110"/>
                  <a:gd name="T28" fmla="*/ 360 w 604"/>
                  <a:gd name="T29" fmla="*/ 36 h 110"/>
                  <a:gd name="T30" fmla="*/ 309 w 604"/>
                  <a:gd name="T31" fmla="*/ 30 h 110"/>
                  <a:gd name="T32" fmla="*/ 292 w 604"/>
                  <a:gd name="T33" fmla="*/ 23 h 110"/>
                  <a:gd name="T34" fmla="*/ 269 w 604"/>
                  <a:gd name="T35" fmla="*/ 22 h 110"/>
                  <a:gd name="T36" fmla="*/ 249 w 604"/>
                  <a:gd name="T37" fmla="*/ 5 h 110"/>
                  <a:gd name="T38" fmla="*/ 225 w 604"/>
                  <a:gd name="T39" fmla="*/ 0 h 110"/>
                  <a:gd name="T40" fmla="*/ 222 w 604"/>
                  <a:gd name="T41" fmla="*/ 1 h 110"/>
                  <a:gd name="T42" fmla="*/ 219 w 604"/>
                  <a:gd name="T43" fmla="*/ 2 h 110"/>
                  <a:gd name="T44" fmla="*/ 201 w 604"/>
                  <a:gd name="T45" fmla="*/ 14 h 110"/>
                  <a:gd name="T46" fmla="*/ 198 w 604"/>
                  <a:gd name="T47" fmla="*/ 15 h 110"/>
                  <a:gd name="T48" fmla="*/ 184 w 604"/>
                  <a:gd name="T49" fmla="*/ 9 h 110"/>
                  <a:gd name="T50" fmla="*/ 177 w 604"/>
                  <a:gd name="T51" fmla="*/ 8 h 110"/>
                  <a:gd name="T52" fmla="*/ 173 w 604"/>
                  <a:gd name="T53" fmla="*/ 7 h 110"/>
                  <a:gd name="T54" fmla="*/ 167 w 604"/>
                  <a:gd name="T55" fmla="*/ 8 h 110"/>
                  <a:gd name="T56" fmla="*/ 163 w 604"/>
                  <a:gd name="T57" fmla="*/ 11 h 110"/>
                  <a:gd name="T58" fmla="*/ 159 w 604"/>
                  <a:gd name="T59" fmla="*/ 20 h 110"/>
                  <a:gd name="T60" fmla="*/ 145 w 604"/>
                  <a:gd name="T61" fmla="*/ 27 h 110"/>
                  <a:gd name="T62" fmla="*/ 124 w 604"/>
                  <a:gd name="T63" fmla="*/ 31 h 110"/>
                  <a:gd name="T64" fmla="*/ 100 w 604"/>
                  <a:gd name="T65" fmla="*/ 47 h 110"/>
                  <a:gd name="T66" fmla="*/ 92 w 604"/>
                  <a:gd name="T67" fmla="*/ 53 h 110"/>
                  <a:gd name="T68" fmla="*/ 72 w 604"/>
                  <a:gd name="T69" fmla="*/ 44 h 110"/>
                  <a:gd name="T70" fmla="*/ 40 w 604"/>
                  <a:gd name="T71" fmla="*/ 48 h 110"/>
                  <a:gd name="T72" fmla="*/ 25 w 604"/>
                  <a:gd name="T73" fmla="*/ 33 h 110"/>
                  <a:gd name="T74" fmla="*/ 15 w 604"/>
                  <a:gd name="T75" fmla="*/ 34 h 110"/>
                  <a:gd name="T76" fmla="*/ 5 w 604"/>
                  <a:gd name="T77" fmla="*/ 36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604" h="110">
                    <a:moveTo>
                      <a:pt x="604" y="60"/>
                    </a:moveTo>
                    <a:lnTo>
                      <a:pt x="602" y="58"/>
                    </a:lnTo>
                    <a:lnTo>
                      <a:pt x="600" y="57"/>
                    </a:lnTo>
                    <a:lnTo>
                      <a:pt x="587" y="51"/>
                    </a:lnTo>
                    <a:lnTo>
                      <a:pt x="585" y="51"/>
                    </a:lnTo>
                    <a:lnTo>
                      <a:pt x="569" y="47"/>
                    </a:lnTo>
                    <a:lnTo>
                      <a:pt x="537" y="55"/>
                    </a:lnTo>
                    <a:lnTo>
                      <a:pt x="527" y="62"/>
                    </a:lnTo>
                    <a:lnTo>
                      <a:pt x="523" y="71"/>
                    </a:lnTo>
                    <a:lnTo>
                      <a:pt x="522" y="71"/>
                    </a:lnTo>
                    <a:lnTo>
                      <a:pt x="483" y="55"/>
                    </a:lnTo>
                    <a:lnTo>
                      <a:pt x="479" y="55"/>
                    </a:lnTo>
                    <a:lnTo>
                      <a:pt x="474" y="54"/>
                    </a:lnTo>
                    <a:lnTo>
                      <a:pt x="433" y="93"/>
                    </a:lnTo>
                    <a:lnTo>
                      <a:pt x="433" y="90"/>
                    </a:lnTo>
                    <a:lnTo>
                      <a:pt x="434" y="87"/>
                    </a:lnTo>
                    <a:lnTo>
                      <a:pt x="434" y="86"/>
                    </a:lnTo>
                    <a:lnTo>
                      <a:pt x="423" y="86"/>
                    </a:lnTo>
                    <a:lnTo>
                      <a:pt x="413" y="87"/>
                    </a:lnTo>
                    <a:lnTo>
                      <a:pt x="407" y="90"/>
                    </a:lnTo>
                    <a:lnTo>
                      <a:pt x="395" y="100"/>
                    </a:lnTo>
                    <a:lnTo>
                      <a:pt x="393" y="105"/>
                    </a:lnTo>
                    <a:lnTo>
                      <a:pt x="393" y="110"/>
                    </a:lnTo>
                    <a:lnTo>
                      <a:pt x="392" y="108"/>
                    </a:lnTo>
                    <a:lnTo>
                      <a:pt x="386" y="104"/>
                    </a:lnTo>
                    <a:lnTo>
                      <a:pt x="378" y="104"/>
                    </a:lnTo>
                    <a:lnTo>
                      <a:pt x="364" y="100"/>
                    </a:lnTo>
                    <a:lnTo>
                      <a:pt x="363" y="100"/>
                    </a:lnTo>
                    <a:lnTo>
                      <a:pt x="361" y="37"/>
                    </a:lnTo>
                    <a:lnTo>
                      <a:pt x="360" y="36"/>
                    </a:lnTo>
                    <a:lnTo>
                      <a:pt x="357" y="36"/>
                    </a:lnTo>
                    <a:lnTo>
                      <a:pt x="309" y="30"/>
                    </a:lnTo>
                    <a:lnTo>
                      <a:pt x="308" y="30"/>
                    </a:lnTo>
                    <a:lnTo>
                      <a:pt x="292" y="23"/>
                    </a:lnTo>
                    <a:lnTo>
                      <a:pt x="273" y="23"/>
                    </a:lnTo>
                    <a:lnTo>
                      <a:pt x="269" y="22"/>
                    </a:lnTo>
                    <a:lnTo>
                      <a:pt x="268" y="22"/>
                    </a:lnTo>
                    <a:lnTo>
                      <a:pt x="249" y="5"/>
                    </a:lnTo>
                    <a:lnTo>
                      <a:pt x="249" y="4"/>
                    </a:lnTo>
                    <a:lnTo>
                      <a:pt x="225" y="0"/>
                    </a:lnTo>
                    <a:lnTo>
                      <a:pt x="222" y="0"/>
                    </a:lnTo>
                    <a:lnTo>
                      <a:pt x="222" y="1"/>
                    </a:lnTo>
                    <a:lnTo>
                      <a:pt x="220" y="2"/>
                    </a:lnTo>
                    <a:lnTo>
                      <a:pt x="219" y="2"/>
                    </a:lnTo>
                    <a:lnTo>
                      <a:pt x="205" y="12"/>
                    </a:lnTo>
                    <a:lnTo>
                      <a:pt x="201" y="14"/>
                    </a:lnTo>
                    <a:lnTo>
                      <a:pt x="199" y="15"/>
                    </a:lnTo>
                    <a:lnTo>
                      <a:pt x="198" y="15"/>
                    </a:lnTo>
                    <a:lnTo>
                      <a:pt x="187" y="11"/>
                    </a:lnTo>
                    <a:lnTo>
                      <a:pt x="184" y="9"/>
                    </a:lnTo>
                    <a:lnTo>
                      <a:pt x="178" y="8"/>
                    </a:lnTo>
                    <a:lnTo>
                      <a:pt x="177" y="8"/>
                    </a:lnTo>
                    <a:lnTo>
                      <a:pt x="174" y="7"/>
                    </a:lnTo>
                    <a:lnTo>
                      <a:pt x="173" y="7"/>
                    </a:lnTo>
                    <a:lnTo>
                      <a:pt x="173" y="8"/>
                    </a:lnTo>
                    <a:lnTo>
                      <a:pt x="167" y="8"/>
                    </a:lnTo>
                    <a:lnTo>
                      <a:pt x="165" y="9"/>
                    </a:lnTo>
                    <a:lnTo>
                      <a:pt x="163" y="11"/>
                    </a:lnTo>
                    <a:lnTo>
                      <a:pt x="162" y="17"/>
                    </a:lnTo>
                    <a:lnTo>
                      <a:pt x="159" y="20"/>
                    </a:lnTo>
                    <a:lnTo>
                      <a:pt x="149" y="26"/>
                    </a:lnTo>
                    <a:lnTo>
                      <a:pt x="145" y="27"/>
                    </a:lnTo>
                    <a:lnTo>
                      <a:pt x="131" y="29"/>
                    </a:lnTo>
                    <a:lnTo>
                      <a:pt x="124" y="31"/>
                    </a:lnTo>
                    <a:lnTo>
                      <a:pt x="108" y="44"/>
                    </a:lnTo>
                    <a:lnTo>
                      <a:pt x="100" y="47"/>
                    </a:lnTo>
                    <a:lnTo>
                      <a:pt x="98" y="47"/>
                    </a:lnTo>
                    <a:lnTo>
                      <a:pt x="92" y="53"/>
                    </a:lnTo>
                    <a:lnTo>
                      <a:pt x="74" y="45"/>
                    </a:lnTo>
                    <a:lnTo>
                      <a:pt x="72" y="44"/>
                    </a:lnTo>
                    <a:lnTo>
                      <a:pt x="53" y="48"/>
                    </a:lnTo>
                    <a:lnTo>
                      <a:pt x="40" y="48"/>
                    </a:lnTo>
                    <a:lnTo>
                      <a:pt x="33" y="41"/>
                    </a:lnTo>
                    <a:lnTo>
                      <a:pt x="25" y="33"/>
                    </a:lnTo>
                    <a:lnTo>
                      <a:pt x="22" y="33"/>
                    </a:lnTo>
                    <a:lnTo>
                      <a:pt x="15" y="34"/>
                    </a:lnTo>
                    <a:lnTo>
                      <a:pt x="8" y="34"/>
                    </a:lnTo>
                    <a:lnTo>
                      <a:pt x="5" y="36"/>
                    </a:lnTo>
                    <a:lnTo>
                      <a:pt x="0" y="3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45" name="Freeform 1981">
                <a:extLst>
                  <a:ext uri="{FF2B5EF4-FFF2-40B4-BE49-F238E27FC236}">
                    <a16:creationId xmlns:a16="http://schemas.microsoft.com/office/drawing/2014/main" id="{34E4D82B-F5DF-DCBE-7E1D-A5FD2C3BA9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7" y="3105"/>
                <a:ext cx="71" cy="64"/>
              </a:xfrm>
              <a:custGeom>
                <a:avLst/>
                <a:gdLst>
                  <a:gd name="T0" fmla="*/ 275 w 283"/>
                  <a:gd name="T1" fmla="*/ 21 h 255"/>
                  <a:gd name="T2" fmla="*/ 252 w 283"/>
                  <a:gd name="T3" fmla="*/ 57 h 255"/>
                  <a:gd name="T4" fmla="*/ 229 w 283"/>
                  <a:gd name="T5" fmla="*/ 53 h 255"/>
                  <a:gd name="T6" fmla="*/ 192 w 283"/>
                  <a:gd name="T7" fmla="*/ 68 h 255"/>
                  <a:gd name="T8" fmla="*/ 177 w 283"/>
                  <a:gd name="T9" fmla="*/ 64 h 255"/>
                  <a:gd name="T10" fmla="*/ 165 w 283"/>
                  <a:gd name="T11" fmla="*/ 62 h 255"/>
                  <a:gd name="T12" fmla="*/ 155 w 283"/>
                  <a:gd name="T13" fmla="*/ 72 h 255"/>
                  <a:gd name="T14" fmla="*/ 155 w 283"/>
                  <a:gd name="T15" fmla="*/ 82 h 255"/>
                  <a:gd name="T16" fmla="*/ 181 w 283"/>
                  <a:gd name="T17" fmla="*/ 110 h 255"/>
                  <a:gd name="T18" fmla="*/ 145 w 283"/>
                  <a:gd name="T19" fmla="*/ 124 h 255"/>
                  <a:gd name="T20" fmla="*/ 135 w 283"/>
                  <a:gd name="T21" fmla="*/ 181 h 255"/>
                  <a:gd name="T22" fmla="*/ 138 w 283"/>
                  <a:gd name="T23" fmla="*/ 181 h 255"/>
                  <a:gd name="T24" fmla="*/ 144 w 283"/>
                  <a:gd name="T25" fmla="*/ 185 h 255"/>
                  <a:gd name="T26" fmla="*/ 159 w 283"/>
                  <a:gd name="T27" fmla="*/ 206 h 255"/>
                  <a:gd name="T28" fmla="*/ 160 w 283"/>
                  <a:gd name="T29" fmla="*/ 230 h 255"/>
                  <a:gd name="T30" fmla="*/ 142 w 283"/>
                  <a:gd name="T31" fmla="*/ 234 h 255"/>
                  <a:gd name="T32" fmla="*/ 141 w 283"/>
                  <a:gd name="T33" fmla="*/ 226 h 255"/>
                  <a:gd name="T34" fmla="*/ 130 w 283"/>
                  <a:gd name="T35" fmla="*/ 208 h 255"/>
                  <a:gd name="T36" fmla="*/ 120 w 283"/>
                  <a:gd name="T37" fmla="*/ 212 h 255"/>
                  <a:gd name="T38" fmla="*/ 108 w 283"/>
                  <a:gd name="T39" fmla="*/ 217 h 255"/>
                  <a:gd name="T40" fmla="*/ 99 w 283"/>
                  <a:gd name="T41" fmla="*/ 233 h 255"/>
                  <a:gd name="T42" fmla="*/ 86 w 283"/>
                  <a:gd name="T43" fmla="*/ 234 h 255"/>
                  <a:gd name="T44" fmla="*/ 85 w 283"/>
                  <a:gd name="T45" fmla="*/ 240 h 255"/>
                  <a:gd name="T46" fmla="*/ 95 w 283"/>
                  <a:gd name="T47" fmla="*/ 249 h 255"/>
                  <a:gd name="T48" fmla="*/ 89 w 283"/>
                  <a:gd name="T49" fmla="*/ 252 h 255"/>
                  <a:gd name="T50" fmla="*/ 71 w 283"/>
                  <a:gd name="T51" fmla="*/ 249 h 255"/>
                  <a:gd name="T52" fmla="*/ 70 w 283"/>
                  <a:gd name="T53" fmla="*/ 237 h 255"/>
                  <a:gd name="T54" fmla="*/ 72 w 283"/>
                  <a:gd name="T55" fmla="*/ 234 h 255"/>
                  <a:gd name="T56" fmla="*/ 85 w 283"/>
                  <a:gd name="T57" fmla="*/ 228 h 255"/>
                  <a:gd name="T58" fmla="*/ 85 w 283"/>
                  <a:gd name="T59" fmla="*/ 220 h 255"/>
                  <a:gd name="T60" fmla="*/ 81 w 283"/>
                  <a:gd name="T61" fmla="*/ 215 h 255"/>
                  <a:gd name="T62" fmla="*/ 85 w 283"/>
                  <a:gd name="T63" fmla="*/ 210 h 255"/>
                  <a:gd name="T64" fmla="*/ 89 w 283"/>
                  <a:gd name="T65" fmla="*/ 201 h 255"/>
                  <a:gd name="T66" fmla="*/ 84 w 283"/>
                  <a:gd name="T67" fmla="*/ 196 h 255"/>
                  <a:gd name="T68" fmla="*/ 79 w 283"/>
                  <a:gd name="T69" fmla="*/ 192 h 255"/>
                  <a:gd name="T70" fmla="*/ 84 w 283"/>
                  <a:gd name="T71" fmla="*/ 195 h 255"/>
                  <a:gd name="T72" fmla="*/ 86 w 283"/>
                  <a:gd name="T73" fmla="*/ 192 h 255"/>
                  <a:gd name="T74" fmla="*/ 89 w 283"/>
                  <a:gd name="T75" fmla="*/ 188 h 255"/>
                  <a:gd name="T76" fmla="*/ 92 w 283"/>
                  <a:gd name="T77" fmla="*/ 184 h 255"/>
                  <a:gd name="T78" fmla="*/ 82 w 283"/>
                  <a:gd name="T79" fmla="*/ 171 h 255"/>
                  <a:gd name="T80" fmla="*/ 64 w 283"/>
                  <a:gd name="T81" fmla="*/ 161 h 255"/>
                  <a:gd name="T82" fmla="*/ 38 w 283"/>
                  <a:gd name="T83" fmla="*/ 152 h 255"/>
                  <a:gd name="T84" fmla="*/ 25 w 283"/>
                  <a:gd name="T85" fmla="*/ 124 h 255"/>
                  <a:gd name="T86" fmla="*/ 17 w 283"/>
                  <a:gd name="T87" fmla="*/ 118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83" h="255">
                    <a:moveTo>
                      <a:pt x="283" y="0"/>
                    </a:moveTo>
                    <a:lnTo>
                      <a:pt x="283" y="1"/>
                    </a:lnTo>
                    <a:lnTo>
                      <a:pt x="275" y="21"/>
                    </a:lnTo>
                    <a:lnTo>
                      <a:pt x="257" y="53"/>
                    </a:lnTo>
                    <a:lnTo>
                      <a:pt x="254" y="54"/>
                    </a:lnTo>
                    <a:lnTo>
                      <a:pt x="252" y="57"/>
                    </a:lnTo>
                    <a:lnTo>
                      <a:pt x="246" y="57"/>
                    </a:lnTo>
                    <a:lnTo>
                      <a:pt x="243" y="55"/>
                    </a:lnTo>
                    <a:lnTo>
                      <a:pt x="229" y="53"/>
                    </a:lnTo>
                    <a:lnTo>
                      <a:pt x="225" y="53"/>
                    </a:lnTo>
                    <a:lnTo>
                      <a:pt x="208" y="57"/>
                    </a:lnTo>
                    <a:lnTo>
                      <a:pt x="192" y="68"/>
                    </a:lnTo>
                    <a:lnTo>
                      <a:pt x="191" y="69"/>
                    </a:lnTo>
                    <a:lnTo>
                      <a:pt x="188" y="69"/>
                    </a:lnTo>
                    <a:lnTo>
                      <a:pt x="177" y="64"/>
                    </a:lnTo>
                    <a:lnTo>
                      <a:pt x="172" y="57"/>
                    </a:lnTo>
                    <a:lnTo>
                      <a:pt x="169" y="58"/>
                    </a:lnTo>
                    <a:lnTo>
                      <a:pt x="165" y="62"/>
                    </a:lnTo>
                    <a:lnTo>
                      <a:pt x="162" y="64"/>
                    </a:lnTo>
                    <a:lnTo>
                      <a:pt x="159" y="68"/>
                    </a:lnTo>
                    <a:lnTo>
                      <a:pt x="155" y="72"/>
                    </a:lnTo>
                    <a:lnTo>
                      <a:pt x="155" y="76"/>
                    </a:lnTo>
                    <a:lnTo>
                      <a:pt x="153" y="78"/>
                    </a:lnTo>
                    <a:lnTo>
                      <a:pt x="155" y="82"/>
                    </a:lnTo>
                    <a:lnTo>
                      <a:pt x="166" y="101"/>
                    </a:lnTo>
                    <a:lnTo>
                      <a:pt x="179" y="108"/>
                    </a:lnTo>
                    <a:lnTo>
                      <a:pt x="181" y="110"/>
                    </a:lnTo>
                    <a:lnTo>
                      <a:pt x="176" y="110"/>
                    </a:lnTo>
                    <a:lnTo>
                      <a:pt x="155" y="118"/>
                    </a:lnTo>
                    <a:lnTo>
                      <a:pt x="145" y="124"/>
                    </a:lnTo>
                    <a:lnTo>
                      <a:pt x="144" y="125"/>
                    </a:lnTo>
                    <a:lnTo>
                      <a:pt x="134" y="149"/>
                    </a:lnTo>
                    <a:lnTo>
                      <a:pt x="135" y="181"/>
                    </a:lnTo>
                    <a:lnTo>
                      <a:pt x="137" y="180"/>
                    </a:lnTo>
                    <a:lnTo>
                      <a:pt x="138" y="180"/>
                    </a:lnTo>
                    <a:lnTo>
                      <a:pt x="138" y="181"/>
                    </a:lnTo>
                    <a:lnTo>
                      <a:pt x="139" y="182"/>
                    </a:lnTo>
                    <a:lnTo>
                      <a:pt x="142" y="184"/>
                    </a:lnTo>
                    <a:lnTo>
                      <a:pt x="144" y="185"/>
                    </a:lnTo>
                    <a:lnTo>
                      <a:pt x="156" y="202"/>
                    </a:lnTo>
                    <a:lnTo>
                      <a:pt x="158" y="205"/>
                    </a:lnTo>
                    <a:lnTo>
                      <a:pt x="159" y="206"/>
                    </a:lnTo>
                    <a:lnTo>
                      <a:pt x="156" y="222"/>
                    </a:lnTo>
                    <a:lnTo>
                      <a:pt x="156" y="224"/>
                    </a:lnTo>
                    <a:lnTo>
                      <a:pt x="160" y="230"/>
                    </a:lnTo>
                    <a:lnTo>
                      <a:pt x="148" y="240"/>
                    </a:lnTo>
                    <a:lnTo>
                      <a:pt x="146" y="240"/>
                    </a:lnTo>
                    <a:lnTo>
                      <a:pt x="142" y="234"/>
                    </a:lnTo>
                    <a:lnTo>
                      <a:pt x="139" y="233"/>
                    </a:lnTo>
                    <a:lnTo>
                      <a:pt x="141" y="228"/>
                    </a:lnTo>
                    <a:lnTo>
                      <a:pt x="141" y="226"/>
                    </a:lnTo>
                    <a:lnTo>
                      <a:pt x="138" y="217"/>
                    </a:lnTo>
                    <a:lnTo>
                      <a:pt x="134" y="213"/>
                    </a:lnTo>
                    <a:lnTo>
                      <a:pt x="130" y="208"/>
                    </a:lnTo>
                    <a:lnTo>
                      <a:pt x="127" y="206"/>
                    </a:lnTo>
                    <a:lnTo>
                      <a:pt x="125" y="208"/>
                    </a:lnTo>
                    <a:lnTo>
                      <a:pt x="120" y="212"/>
                    </a:lnTo>
                    <a:lnTo>
                      <a:pt x="116" y="216"/>
                    </a:lnTo>
                    <a:lnTo>
                      <a:pt x="109" y="216"/>
                    </a:lnTo>
                    <a:lnTo>
                      <a:pt x="108" y="217"/>
                    </a:lnTo>
                    <a:lnTo>
                      <a:pt x="103" y="227"/>
                    </a:lnTo>
                    <a:lnTo>
                      <a:pt x="100" y="230"/>
                    </a:lnTo>
                    <a:lnTo>
                      <a:pt x="99" y="233"/>
                    </a:lnTo>
                    <a:lnTo>
                      <a:pt x="93" y="233"/>
                    </a:lnTo>
                    <a:lnTo>
                      <a:pt x="88" y="234"/>
                    </a:lnTo>
                    <a:lnTo>
                      <a:pt x="86" y="234"/>
                    </a:lnTo>
                    <a:lnTo>
                      <a:pt x="86" y="235"/>
                    </a:lnTo>
                    <a:lnTo>
                      <a:pt x="85" y="237"/>
                    </a:lnTo>
                    <a:lnTo>
                      <a:pt x="85" y="240"/>
                    </a:lnTo>
                    <a:lnTo>
                      <a:pt x="86" y="241"/>
                    </a:lnTo>
                    <a:lnTo>
                      <a:pt x="89" y="245"/>
                    </a:lnTo>
                    <a:lnTo>
                      <a:pt x="95" y="249"/>
                    </a:lnTo>
                    <a:lnTo>
                      <a:pt x="95" y="255"/>
                    </a:lnTo>
                    <a:lnTo>
                      <a:pt x="93" y="254"/>
                    </a:lnTo>
                    <a:lnTo>
                      <a:pt x="89" y="252"/>
                    </a:lnTo>
                    <a:lnTo>
                      <a:pt x="81" y="252"/>
                    </a:lnTo>
                    <a:lnTo>
                      <a:pt x="74" y="251"/>
                    </a:lnTo>
                    <a:lnTo>
                      <a:pt x="71" y="249"/>
                    </a:lnTo>
                    <a:lnTo>
                      <a:pt x="68" y="241"/>
                    </a:lnTo>
                    <a:lnTo>
                      <a:pt x="68" y="240"/>
                    </a:lnTo>
                    <a:lnTo>
                      <a:pt x="70" y="237"/>
                    </a:lnTo>
                    <a:lnTo>
                      <a:pt x="70" y="235"/>
                    </a:lnTo>
                    <a:lnTo>
                      <a:pt x="71" y="235"/>
                    </a:lnTo>
                    <a:lnTo>
                      <a:pt x="72" y="234"/>
                    </a:lnTo>
                    <a:lnTo>
                      <a:pt x="75" y="234"/>
                    </a:lnTo>
                    <a:lnTo>
                      <a:pt x="84" y="230"/>
                    </a:lnTo>
                    <a:lnTo>
                      <a:pt x="85" y="228"/>
                    </a:lnTo>
                    <a:lnTo>
                      <a:pt x="91" y="226"/>
                    </a:lnTo>
                    <a:lnTo>
                      <a:pt x="86" y="220"/>
                    </a:lnTo>
                    <a:lnTo>
                      <a:pt x="85" y="220"/>
                    </a:lnTo>
                    <a:lnTo>
                      <a:pt x="82" y="219"/>
                    </a:lnTo>
                    <a:lnTo>
                      <a:pt x="81" y="216"/>
                    </a:lnTo>
                    <a:lnTo>
                      <a:pt x="81" y="215"/>
                    </a:lnTo>
                    <a:lnTo>
                      <a:pt x="82" y="213"/>
                    </a:lnTo>
                    <a:lnTo>
                      <a:pt x="82" y="212"/>
                    </a:lnTo>
                    <a:lnTo>
                      <a:pt x="85" y="210"/>
                    </a:lnTo>
                    <a:lnTo>
                      <a:pt x="91" y="206"/>
                    </a:lnTo>
                    <a:lnTo>
                      <a:pt x="91" y="203"/>
                    </a:lnTo>
                    <a:lnTo>
                      <a:pt x="89" y="201"/>
                    </a:lnTo>
                    <a:lnTo>
                      <a:pt x="88" y="201"/>
                    </a:lnTo>
                    <a:lnTo>
                      <a:pt x="86" y="198"/>
                    </a:lnTo>
                    <a:lnTo>
                      <a:pt x="84" y="196"/>
                    </a:lnTo>
                    <a:lnTo>
                      <a:pt x="82" y="196"/>
                    </a:lnTo>
                    <a:lnTo>
                      <a:pt x="79" y="194"/>
                    </a:lnTo>
                    <a:lnTo>
                      <a:pt x="79" y="192"/>
                    </a:lnTo>
                    <a:lnTo>
                      <a:pt x="81" y="192"/>
                    </a:lnTo>
                    <a:lnTo>
                      <a:pt x="81" y="194"/>
                    </a:lnTo>
                    <a:lnTo>
                      <a:pt x="84" y="195"/>
                    </a:lnTo>
                    <a:lnTo>
                      <a:pt x="85" y="195"/>
                    </a:lnTo>
                    <a:lnTo>
                      <a:pt x="85" y="194"/>
                    </a:lnTo>
                    <a:lnTo>
                      <a:pt x="86" y="192"/>
                    </a:lnTo>
                    <a:lnTo>
                      <a:pt x="88" y="192"/>
                    </a:lnTo>
                    <a:lnTo>
                      <a:pt x="89" y="191"/>
                    </a:lnTo>
                    <a:lnTo>
                      <a:pt x="89" y="188"/>
                    </a:lnTo>
                    <a:lnTo>
                      <a:pt x="91" y="185"/>
                    </a:lnTo>
                    <a:lnTo>
                      <a:pt x="92" y="185"/>
                    </a:lnTo>
                    <a:lnTo>
                      <a:pt x="92" y="184"/>
                    </a:lnTo>
                    <a:lnTo>
                      <a:pt x="88" y="180"/>
                    </a:lnTo>
                    <a:lnTo>
                      <a:pt x="86" y="177"/>
                    </a:lnTo>
                    <a:lnTo>
                      <a:pt x="82" y="171"/>
                    </a:lnTo>
                    <a:lnTo>
                      <a:pt x="81" y="171"/>
                    </a:lnTo>
                    <a:lnTo>
                      <a:pt x="68" y="163"/>
                    </a:lnTo>
                    <a:lnTo>
                      <a:pt x="64" y="161"/>
                    </a:lnTo>
                    <a:lnTo>
                      <a:pt x="60" y="161"/>
                    </a:lnTo>
                    <a:lnTo>
                      <a:pt x="57" y="160"/>
                    </a:lnTo>
                    <a:lnTo>
                      <a:pt x="38" y="152"/>
                    </a:lnTo>
                    <a:lnTo>
                      <a:pt x="35" y="150"/>
                    </a:lnTo>
                    <a:lnTo>
                      <a:pt x="31" y="142"/>
                    </a:lnTo>
                    <a:lnTo>
                      <a:pt x="25" y="124"/>
                    </a:lnTo>
                    <a:lnTo>
                      <a:pt x="19" y="117"/>
                    </a:lnTo>
                    <a:lnTo>
                      <a:pt x="18" y="117"/>
                    </a:lnTo>
                    <a:lnTo>
                      <a:pt x="17" y="118"/>
                    </a:lnTo>
                    <a:lnTo>
                      <a:pt x="0" y="11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46" name="Freeform 1982">
                <a:extLst>
                  <a:ext uri="{FF2B5EF4-FFF2-40B4-BE49-F238E27FC236}">
                    <a16:creationId xmlns:a16="http://schemas.microsoft.com/office/drawing/2014/main" id="{BDF87B16-CE04-ECA9-FF83-0E654FA530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3" y="3127"/>
                <a:ext cx="44" cy="7"/>
              </a:xfrm>
              <a:custGeom>
                <a:avLst/>
                <a:gdLst>
                  <a:gd name="T0" fmla="*/ 176 w 176"/>
                  <a:gd name="T1" fmla="*/ 30 h 30"/>
                  <a:gd name="T2" fmla="*/ 174 w 176"/>
                  <a:gd name="T3" fmla="*/ 29 h 30"/>
                  <a:gd name="T4" fmla="*/ 164 w 176"/>
                  <a:gd name="T5" fmla="*/ 30 h 30"/>
                  <a:gd name="T6" fmla="*/ 149 w 176"/>
                  <a:gd name="T7" fmla="*/ 29 h 30"/>
                  <a:gd name="T8" fmla="*/ 147 w 176"/>
                  <a:gd name="T9" fmla="*/ 29 h 30"/>
                  <a:gd name="T10" fmla="*/ 141 w 176"/>
                  <a:gd name="T11" fmla="*/ 27 h 30"/>
                  <a:gd name="T12" fmla="*/ 138 w 176"/>
                  <a:gd name="T13" fmla="*/ 27 h 30"/>
                  <a:gd name="T14" fmla="*/ 134 w 176"/>
                  <a:gd name="T15" fmla="*/ 26 h 30"/>
                  <a:gd name="T16" fmla="*/ 131 w 176"/>
                  <a:gd name="T17" fmla="*/ 26 h 30"/>
                  <a:gd name="T18" fmla="*/ 128 w 176"/>
                  <a:gd name="T19" fmla="*/ 25 h 30"/>
                  <a:gd name="T20" fmla="*/ 127 w 176"/>
                  <a:gd name="T21" fmla="*/ 25 h 30"/>
                  <a:gd name="T22" fmla="*/ 119 w 176"/>
                  <a:gd name="T23" fmla="*/ 19 h 30"/>
                  <a:gd name="T24" fmla="*/ 109 w 176"/>
                  <a:gd name="T25" fmla="*/ 15 h 30"/>
                  <a:gd name="T26" fmla="*/ 107 w 176"/>
                  <a:gd name="T27" fmla="*/ 15 h 30"/>
                  <a:gd name="T28" fmla="*/ 106 w 176"/>
                  <a:gd name="T29" fmla="*/ 13 h 30"/>
                  <a:gd name="T30" fmla="*/ 100 w 176"/>
                  <a:gd name="T31" fmla="*/ 13 h 30"/>
                  <a:gd name="T32" fmla="*/ 89 w 176"/>
                  <a:gd name="T33" fmla="*/ 12 h 30"/>
                  <a:gd name="T34" fmla="*/ 81 w 176"/>
                  <a:gd name="T35" fmla="*/ 13 h 30"/>
                  <a:gd name="T36" fmla="*/ 77 w 176"/>
                  <a:gd name="T37" fmla="*/ 13 h 30"/>
                  <a:gd name="T38" fmla="*/ 75 w 176"/>
                  <a:gd name="T39" fmla="*/ 15 h 30"/>
                  <a:gd name="T40" fmla="*/ 74 w 176"/>
                  <a:gd name="T41" fmla="*/ 15 h 30"/>
                  <a:gd name="T42" fmla="*/ 74 w 176"/>
                  <a:gd name="T43" fmla="*/ 16 h 30"/>
                  <a:gd name="T44" fmla="*/ 71 w 176"/>
                  <a:gd name="T45" fmla="*/ 16 h 30"/>
                  <a:gd name="T46" fmla="*/ 68 w 176"/>
                  <a:gd name="T47" fmla="*/ 15 h 30"/>
                  <a:gd name="T48" fmla="*/ 61 w 176"/>
                  <a:gd name="T49" fmla="*/ 13 h 30"/>
                  <a:gd name="T50" fmla="*/ 49 w 176"/>
                  <a:gd name="T51" fmla="*/ 13 h 30"/>
                  <a:gd name="T52" fmla="*/ 36 w 176"/>
                  <a:gd name="T53" fmla="*/ 5 h 30"/>
                  <a:gd name="T54" fmla="*/ 28 w 176"/>
                  <a:gd name="T55" fmla="*/ 0 h 30"/>
                  <a:gd name="T56" fmla="*/ 25 w 176"/>
                  <a:gd name="T57" fmla="*/ 0 h 30"/>
                  <a:gd name="T58" fmla="*/ 21 w 176"/>
                  <a:gd name="T59" fmla="*/ 3 h 30"/>
                  <a:gd name="T60" fmla="*/ 20 w 176"/>
                  <a:gd name="T61" fmla="*/ 3 h 30"/>
                  <a:gd name="T62" fmla="*/ 7 w 176"/>
                  <a:gd name="T63" fmla="*/ 8 h 30"/>
                  <a:gd name="T64" fmla="*/ 0 w 176"/>
                  <a:gd name="T65" fmla="*/ 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76" h="30">
                    <a:moveTo>
                      <a:pt x="176" y="30"/>
                    </a:moveTo>
                    <a:lnTo>
                      <a:pt x="174" y="29"/>
                    </a:lnTo>
                    <a:lnTo>
                      <a:pt x="164" y="30"/>
                    </a:lnTo>
                    <a:lnTo>
                      <a:pt x="149" y="29"/>
                    </a:lnTo>
                    <a:lnTo>
                      <a:pt x="147" y="29"/>
                    </a:lnTo>
                    <a:lnTo>
                      <a:pt x="141" y="27"/>
                    </a:lnTo>
                    <a:lnTo>
                      <a:pt x="138" y="27"/>
                    </a:lnTo>
                    <a:lnTo>
                      <a:pt x="134" y="26"/>
                    </a:lnTo>
                    <a:lnTo>
                      <a:pt x="131" y="26"/>
                    </a:lnTo>
                    <a:lnTo>
                      <a:pt x="128" y="25"/>
                    </a:lnTo>
                    <a:lnTo>
                      <a:pt x="127" y="25"/>
                    </a:lnTo>
                    <a:lnTo>
                      <a:pt x="119" y="19"/>
                    </a:lnTo>
                    <a:lnTo>
                      <a:pt x="109" y="15"/>
                    </a:lnTo>
                    <a:lnTo>
                      <a:pt x="107" y="15"/>
                    </a:lnTo>
                    <a:lnTo>
                      <a:pt x="106" y="13"/>
                    </a:lnTo>
                    <a:lnTo>
                      <a:pt x="100" y="13"/>
                    </a:lnTo>
                    <a:lnTo>
                      <a:pt x="89" y="12"/>
                    </a:lnTo>
                    <a:lnTo>
                      <a:pt x="81" y="13"/>
                    </a:lnTo>
                    <a:lnTo>
                      <a:pt x="77" y="13"/>
                    </a:lnTo>
                    <a:lnTo>
                      <a:pt x="75" y="15"/>
                    </a:lnTo>
                    <a:lnTo>
                      <a:pt x="74" y="15"/>
                    </a:lnTo>
                    <a:lnTo>
                      <a:pt x="74" y="16"/>
                    </a:lnTo>
                    <a:lnTo>
                      <a:pt x="71" y="16"/>
                    </a:lnTo>
                    <a:lnTo>
                      <a:pt x="68" y="15"/>
                    </a:lnTo>
                    <a:lnTo>
                      <a:pt x="61" y="13"/>
                    </a:lnTo>
                    <a:lnTo>
                      <a:pt x="49" y="13"/>
                    </a:lnTo>
                    <a:lnTo>
                      <a:pt x="36" y="5"/>
                    </a:lnTo>
                    <a:lnTo>
                      <a:pt x="28" y="0"/>
                    </a:lnTo>
                    <a:lnTo>
                      <a:pt x="25" y="0"/>
                    </a:lnTo>
                    <a:lnTo>
                      <a:pt x="21" y="3"/>
                    </a:lnTo>
                    <a:lnTo>
                      <a:pt x="20" y="3"/>
                    </a:lnTo>
                    <a:lnTo>
                      <a:pt x="7" y="8"/>
                    </a:lnTo>
                    <a:lnTo>
                      <a:pt x="0" y="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47" name="Freeform 1983">
                <a:extLst>
                  <a:ext uri="{FF2B5EF4-FFF2-40B4-BE49-F238E27FC236}">
                    <a16:creationId xmlns:a16="http://schemas.microsoft.com/office/drawing/2014/main" id="{A8F6846F-4FF8-3542-9A4A-F57C776762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4" y="3120"/>
                <a:ext cx="59" cy="19"/>
              </a:xfrm>
              <a:custGeom>
                <a:avLst/>
                <a:gdLst>
                  <a:gd name="T0" fmla="*/ 236 w 236"/>
                  <a:gd name="T1" fmla="*/ 38 h 76"/>
                  <a:gd name="T2" fmla="*/ 235 w 236"/>
                  <a:gd name="T3" fmla="*/ 36 h 76"/>
                  <a:gd name="T4" fmla="*/ 232 w 236"/>
                  <a:gd name="T5" fmla="*/ 30 h 76"/>
                  <a:gd name="T6" fmla="*/ 225 w 236"/>
                  <a:gd name="T7" fmla="*/ 24 h 76"/>
                  <a:gd name="T8" fmla="*/ 219 w 236"/>
                  <a:gd name="T9" fmla="*/ 21 h 76"/>
                  <a:gd name="T10" fmla="*/ 215 w 236"/>
                  <a:gd name="T11" fmla="*/ 24 h 76"/>
                  <a:gd name="T12" fmla="*/ 212 w 236"/>
                  <a:gd name="T13" fmla="*/ 24 h 76"/>
                  <a:gd name="T14" fmla="*/ 206 w 236"/>
                  <a:gd name="T15" fmla="*/ 23 h 76"/>
                  <a:gd name="T16" fmla="*/ 205 w 236"/>
                  <a:gd name="T17" fmla="*/ 23 h 76"/>
                  <a:gd name="T18" fmla="*/ 205 w 236"/>
                  <a:gd name="T19" fmla="*/ 21 h 76"/>
                  <a:gd name="T20" fmla="*/ 199 w 236"/>
                  <a:gd name="T21" fmla="*/ 16 h 76"/>
                  <a:gd name="T22" fmla="*/ 198 w 236"/>
                  <a:gd name="T23" fmla="*/ 13 h 76"/>
                  <a:gd name="T24" fmla="*/ 183 w 236"/>
                  <a:gd name="T25" fmla="*/ 10 h 76"/>
                  <a:gd name="T26" fmla="*/ 173 w 236"/>
                  <a:gd name="T27" fmla="*/ 10 h 76"/>
                  <a:gd name="T28" fmla="*/ 172 w 236"/>
                  <a:gd name="T29" fmla="*/ 9 h 76"/>
                  <a:gd name="T30" fmla="*/ 169 w 236"/>
                  <a:gd name="T31" fmla="*/ 7 h 76"/>
                  <a:gd name="T32" fmla="*/ 155 w 236"/>
                  <a:gd name="T33" fmla="*/ 3 h 76"/>
                  <a:gd name="T34" fmla="*/ 152 w 236"/>
                  <a:gd name="T35" fmla="*/ 3 h 76"/>
                  <a:gd name="T36" fmla="*/ 149 w 236"/>
                  <a:gd name="T37" fmla="*/ 4 h 76"/>
                  <a:gd name="T38" fmla="*/ 142 w 236"/>
                  <a:gd name="T39" fmla="*/ 6 h 76"/>
                  <a:gd name="T40" fmla="*/ 128 w 236"/>
                  <a:gd name="T41" fmla="*/ 6 h 76"/>
                  <a:gd name="T42" fmla="*/ 126 w 236"/>
                  <a:gd name="T43" fmla="*/ 4 h 76"/>
                  <a:gd name="T44" fmla="*/ 124 w 236"/>
                  <a:gd name="T45" fmla="*/ 4 h 76"/>
                  <a:gd name="T46" fmla="*/ 123 w 236"/>
                  <a:gd name="T47" fmla="*/ 3 h 76"/>
                  <a:gd name="T48" fmla="*/ 117 w 236"/>
                  <a:gd name="T49" fmla="*/ 3 h 76"/>
                  <a:gd name="T50" fmla="*/ 110 w 236"/>
                  <a:gd name="T51" fmla="*/ 2 h 76"/>
                  <a:gd name="T52" fmla="*/ 95 w 236"/>
                  <a:gd name="T53" fmla="*/ 2 h 76"/>
                  <a:gd name="T54" fmla="*/ 86 w 236"/>
                  <a:gd name="T55" fmla="*/ 0 h 76"/>
                  <a:gd name="T56" fmla="*/ 78 w 236"/>
                  <a:gd name="T57" fmla="*/ 0 h 76"/>
                  <a:gd name="T58" fmla="*/ 75 w 236"/>
                  <a:gd name="T59" fmla="*/ 2 h 76"/>
                  <a:gd name="T60" fmla="*/ 77 w 236"/>
                  <a:gd name="T61" fmla="*/ 6 h 76"/>
                  <a:gd name="T62" fmla="*/ 77 w 236"/>
                  <a:gd name="T63" fmla="*/ 14 h 76"/>
                  <a:gd name="T64" fmla="*/ 74 w 236"/>
                  <a:gd name="T65" fmla="*/ 31 h 76"/>
                  <a:gd name="T66" fmla="*/ 74 w 236"/>
                  <a:gd name="T67" fmla="*/ 38 h 76"/>
                  <a:gd name="T68" fmla="*/ 72 w 236"/>
                  <a:gd name="T69" fmla="*/ 42 h 76"/>
                  <a:gd name="T70" fmla="*/ 65 w 236"/>
                  <a:gd name="T71" fmla="*/ 52 h 76"/>
                  <a:gd name="T72" fmla="*/ 63 w 236"/>
                  <a:gd name="T73" fmla="*/ 57 h 76"/>
                  <a:gd name="T74" fmla="*/ 56 w 236"/>
                  <a:gd name="T75" fmla="*/ 59 h 76"/>
                  <a:gd name="T76" fmla="*/ 56 w 236"/>
                  <a:gd name="T77" fmla="*/ 55 h 76"/>
                  <a:gd name="T78" fmla="*/ 55 w 236"/>
                  <a:gd name="T79" fmla="*/ 53 h 76"/>
                  <a:gd name="T80" fmla="*/ 52 w 236"/>
                  <a:gd name="T81" fmla="*/ 55 h 76"/>
                  <a:gd name="T82" fmla="*/ 50 w 236"/>
                  <a:gd name="T83" fmla="*/ 56 h 76"/>
                  <a:gd name="T84" fmla="*/ 47 w 236"/>
                  <a:gd name="T85" fmla="*/ 60 h 76"/>
                  <a:gd name="T86" fmla="*/ 46 w 236"/>
                  <a:gd name="T87" fmla="*/ 60 h 76"/>
                  <a:gd name="T88" fmla="*/ 46 w 236"/>
                  <a:gd name="T89" fmla="*/ 70 h 76"/>
                  <a:gd name="T90" fmla="*/ 45 w 236"/>
                  <a:gd name="T91" fmla="*/ 71 h 76"/>
                  <a:gd name="T92" fmla="*/ 39 w 236"/>
                  <a:gd name="T93" fmla="*/ 71 h 76"/>
                  <a:gd name="T94" fmla="*/ 29 w 236"/>
                  <a:gd name="T95" fmla="*/ 69 h 76"/>
                  <a:gd name="T96" fmla="*/ 28 w 236"/>
                  <a:gd name="T97" fmla="*/ 69 h 76"/>
                  <a:gd name="T98" fmla="*/ 24 w 236"/>
                  <a:gd name="T99" fmla="*/ 70 h 76"/>
                  <a:gd name="T100" fmla="*/ 22 w 236"/>
                  <a:gd name="T101" fmla="*/ 70 h 76"/>
                  <a:gd name="T102" fmla="*/ 21 w 236"/>
                  <a:gd name="T103" fmla="*/ 73 h 76"/>
                  <a:gd name="T104" fmla="*/ 15 w 236"/>
                  <a:gd name="T105" fmla="*/ 76 h 76"/>
                  <a:gd name="T106" fmla="*/ 12 w 236"/>
                  <a:gd name="T107" fmla="*/ 76 h 76"/>
                  <a:gd name="T108" fmla="*/ 10 w 236"/>
                  <a:gd name="T109" fmla="*/ 70 h 76"/>
                  <a:gd name="T110" fmla="*/ 7 w 236"/>
                  <a:gd name="T111" fmla="*/ 59 h 76"/>
                  <a:gd name="T112" fmla="*/ 5 w 236"/>
                  <a:gd name="T113" fmla="*/ 56 h 76"/>
                  <a:gd name="T114" fmla="*/ 1 w 236"/>
                  <a:gd name="T115" fmla="*/ 43 h 76"/>
                  <a:gd name="T116" fmla="*/ 0 w 236"/>
                  <a:gd name="T117" fmla="*/ 40 h 76"/>
                  <a:gd name="T118" fmla="*/ 0 w 236"/>
                  <a:gd name="T119" fmla="*/ 35 h 76"/>
                  <a:gd name="T120" fmla="*/ 1 w 236"/>
                  <a:gd name="T121" fmla="*/ 31 h 76"/>
                  <a:gd name="T122" fmla="*/ 5 w 236"/>
                  <a:gd name="T123" fmla="*/ 11 h 76"/>
                  <a:gd name="T124" fmla="*/ 5 w 236"/>
                  <a:gd name="T125" fmla="*/ 9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36" h="76">
                    <a:moveTo>
                      <a:pt x="236" y="38"/>
                    </a:moveTo>
                    <a:lnTo>
                      <a:pt x="235" y="36"/>
                    </a:lnTo>
                    <a:lnTo>
                      <a:pt x="232" y="30"/>
                    </a:lnTo>
                    <a:lnTo>
                      <a:pt x="225" y="24"/>
                    </a:lnTo>
                    <a:lnTo>
                      <a:pt x="219" y="21"/>
                    </a:lnTo>
                    <a:lnTo>
                      <a:pt x="215" y="24"/>
                    </a:lnTo>
                    <a:lnTo>
                      <a:pt x="212" y="24"/>
                    </a:lnTo>
                    <a:lnTo>
                      <a:pt x="206" y="23"/>
                    </a:lnTo>
                    <a:lnTo>
                      <a:pt x="205" y="23"/>
                    </a:lnTo>
                    <a:lnTo>
                      <a:pt x="205" y="21"/>
                    </a:lnTo>
                    <a:lnTo>
                      <a:pt x="199" y="16"/>
                    </a:lnTo>
                    <a:lnTo>
                      <a:pt x="198" y="13"/>
                    </a:lnTo>
                    <a:lnTo>
                      <a:pt x="183" y="10"/>
                    </a:lnTo>
                    <a:lnTo>
                      <a:pt x="173" y="10"/>
                    </a:lnTo>
                    <a:lnTo>
                      <a:pt x="172" y="9"/>
                    </a:lnTo>
                    <a:lnTo>
                      <a:pt x="169" y="7"/>
                    </a:lnTo>
                    <a:lnTo>
                      <a:pt x="155" y="3"/>
                    </a:lnTo>
                    <a:lnTo>
                      <a:pt x="152" y="3"/>
                    </a:lnTo>
                    <a:lnTo>
                      <a:pt x="149" y="4"/>
                    </a:lnTo>
                    <a:lnTo>
                      <a:pt x="142" y="6"/>
                    </a:lnTo>
                    <a:lnTo>
                      <a:pt x="128" y="6"/>
                    </a:lnTo>
                    <a:lnTo>
                      <a:pt x="126" y="4"/>
                    </a:lnTo>
                    <a:lnTo>
                      <a:pt x="124" y="4"/>
                    </a:lnTo>
                    <a:lnTo>
                      <a:pt x="123" y="3"/>
                    </a:lnTo>
                    <a:lnTo>
                      <a:pt x="117" y="3"/>
                    </a:lnTo>
                    <a:lnTo>
                      <a:pt x="110" y="2"/>
                    </a:lnTo>
                    <a:lnTo>
                      <a:pt x="95" y="2"/>
                    </a:lnTo>
                    <a:lnTo>
                      <a:pt x="86" y="0"/>
                    </a:lnTo>
                    <a:lnTo>
                      <a:pt x="78" y="0"/>
                    </a:lnTo>
                    <a:lnTo>
                      <a:pt x="75" y="2"/>
                    </a:lnTo>
                    <a:lnTo>
                      <a:pt x="77" y="6"/>
                    </a:lnTo>
                    <a:lnTo>
                      <a:pt x="77" y="14"/>
                    </a:lnTo>
                    <a:lnTo>
                      <a:pt x="74" y="31"/>
                    </a:lnTo>
                    <a:lnTo>
                      <a:pt x="74" y="38"/>
                    </a:lnTo>
                    <a:lnTo>
                      <a:pt x="72" y="42"/>
                    </a:lnTo>
                    <a:lnTo>
                      <a:pt x="65" y="52"/>
                    </a:lnTo>
                    <a:lnTo>
                      <a:pt x="63" y="57"/>
                    </a:lnTo>
                    <a:lnTo>
                      <a:pt x="56" y="59"/>
                    </a:lnTo>
                    <a:lnTo>
                      <a:pt x="56" y="55"/>
                    </a:lnTo>
                    <a:lnTo>
                      <a:pt x="55" y="53"/>
                    </a:lnTo>
                    <a:lnTo>
                      <a:pt x="52" y="55"/>
                    </a:lnTo>
                    <a:lnTo>
                      <a:pt x="50" y="56"/>
                    </a:lnTo>
                    <a:lnTo>
                      <a:pt x="47" y="60"/>
                    </a:lnTo>
                    <a:lnTo>
                      <a:pt x="46" y="60"/>
                    </a:lnTo>
                    <a:lnTo>
                      <a:pt x="46" y="70"/>
                    </a:lnTo>
                    <a:lnTo>
                      <a:pt x="45" y="71"/>
                    </a:lnTo>
                    <a:lnTo>
                      <a:pt x="39" y="71"/>
                    </a:lnTo>
                    <a:lnTo>
                      <a:pt x="29" y="69"/>
                    </a:lnTo>
                    <a:lnTo>
                      <a:pt x="28" y="69"/>
                    </a:lnTo>
                    <a:lnTo>
                      <a:pt x="24" y="70"/>
                    </a:lnTo>
                    <a:lnTo>
                      <a:pt x="22" y="70"/>
                    </a:lnTo>
                    <a:lnTo>
                      <a:pt x="21" y="73"/>
                    </a:lnTo>
                    <a:lnTo>
                      <a:pt x="15" y="76"/>
                    </a:lnTo>
                    <a:lnTo>
                      <a:pt x="12" y="76"/>
                    </a:lnTo>
                    <a:lnTo>
                      <a:pt x="10" y="70"/>
                    </a:lnTo>
                    <a:lnTo>
                      <a:pt x="7" y="59"/>
                    </a:lnTo>
                    <a:lnTo>
                      <a:pt x="5" y="56"/>
                    </a:lnTo>
                    <a:lnTo>
                      <a:pt x="1" y="43"/>
                    </a:lnTo>
                    <a:lnTo>
                      <a:pt x="0" y="40"/>
                    </a:lnTo>
                    <a:lnTo>
                      <a:pt x="0" y="35"/>
                    </a:lnTo>
                    <a:lnTo>
                      <a:pt x="1" y="31"/>
                    </a:lnTo>
                    <a:lnTo>
                      <a:pt x="5" y="11"/>
                    </a:lnTo>
                    <a:lnTo>
                      <a:pt x="5" y="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48" name="Freeform 1984">
                <a:extLst>
                  <a:ext uri="{FF2B5EF4-FFF2-40B4-BE49-F238E27FC236}">
                    <a16:creationId xmlns:a16="http://schemas.microsoft.com/office/drawing/2014/main" id="{9EAFA5B2-E4F7-F38C-C66D-010AA69740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6" y="3129"/>
                <a:ext cx="48" cy="96"/>
              </a:xfrm>
              <a:custGeom>
                <a:avLst/>
                <a:gdLst>
                  <a:gd name="T0" fmla="*/ 60 w 193"/>
                  <a:gd name="T1" fmla="*/ 21 h 384"/>
                  <a:gd name="T2" fmla="*/ 63 w 193"/>
                  <a:gd name="T3" fmla="*/ 36 h 384"/>
                  <a:gd name="T4" fmla="*/ 64 w 193"/>
                  <a:gd name="T5" fmla="*/ 59 h 384"/>
                  <a:gd name="T6" fmla="*/ 58 w 193"/>
                  <a:gd name="T7" fmla="*/ 84 h 384"/>
                  <a:gd name="T8" fmla="*/ 49 w 193"/>
                  <a:gd name="T9" fmla="*/ 86 h 384"/>
                  <a:gd name="T10" fmla="*/ 44 w 193"/>
                  <a:gd name="T11" fmla="*/ 88 h 384"/>
                  <a:gd name="T12" fmla="*/ 42 w 193"/>
                  <a:gd name="T13" fmla="*/ 100 h 384"/>
                  <a:gd name="T14" fmla="*/ 28 w 193"/>
                  <a:gd name="T15" fmla="*/ 105 h 384"/>
                  <a:gd name="T16" fmla="*/ 24 w 193"/>
                  <a:gd name="T17" fmla="*/ 103 h 384"/>
                  <a:gd name="T18" fmla="*/ 18 w 193"/>
                  <a:gd name="T19" fmla="*/ 91 h 384"/>
                  <a:gd name="T20" fmla="*/ 14 w 193"/>
                  <a:gd name="T21" fmla="*/ 88 h 384"/>
                  <a:gd name="T22" fmla="*/ 1 w 193"/>
                  <a:gd name="T23" fmla="*/ 110 h 384"/>
                  <a:gd name="T24" fmla="*/ 0 w 193"/>
                  <a:gd name="T25" fmla="*/ 116 h 384"/>
                  <a:gd name="T26" fmla="*/ 3 w 193"/>
                  <a:gd name="T27" fmla="*/ 119 h 384"/>
                  <a:gd name="T28" fmla="*/ 10 w 193"/>
                  <a:gd name="T29" fmla="*/ 128 h 384"/>
                  <a:gd name="T30" fmla="*/ 18 w 193"/>
                  <a:gd name="T31" fmla="*/ 173 h 384"/>
                  <a:gd name="T32" fmla="*/ 17 w 193"/>
                  <a:gd name="T33" fmla="*/ 195 h 384"/>
                  <a:gd name="T34" fmla="*/ 13 w 193"/>
                  <a:gd name="T35" fmla="*/ 209 h 384"/>
                  <a:gd name="T36" fmla="*/ 13 w 193"/>
                  <a:gd name="T37" fmla="*/ 212 h 384"/>
                  <a:gd name="T38" fmla="*/ 20 w 193"/>
                  <a:gd name="T39" fmla="*/ 227 h 384"/>
                  <a:gd name="T40" fmla="*/ 18 w 193"/>
                  <a:gd name="T41" fmla="*/ 236 h 384"/>
                  <a:gd name="T42" fmla="*/ 22 w 193"/>
                  <a:gd name="T43" fmla="*/ 251 h 384"/>
                  <a:gd name="T44" fmla="*/ 46 w 193"/>
                  <a:gd name="T45" fmla="*/ 278 h 384"/>
                  <a:gd name="T46" fmla="*/ 49 w 193"/>
                  <a:gd name="T47" fmla="*/ 285 h 384"/>
                  <a:gd name="T48" fmla="*/ 60 w 193"/>
                  <a:gd name="T49" fmla="*/ 297 h 384"/>
                  <a:gd name="T50" fmla="*/ 88 w 193"/>
                  <a:gd name="T51" fmla="*/ 306 h 384"/>
                  <a:gd name="T52" fmla="*/ 92 w 193"/>
                  <a:gd name="T53" fmla="*/ 309 h 384"/>
                  <a:gd name="T54" fmla="*/ 95 w 193"/>
                  <a:gd name="T55" fmla="*/ 310 h 384"/>
                  <a:gd name="T56" fmla="*/ 102 w 193"/>
                  <a:gd name="T57" fmla="*/ 306 h 384"/>
                  <a:gd name="T58" fmla="*/ 111 w 193"/>
                  <a:gd name="T59" fmla="*/ 310 h 384"/>
                  <a:gd name="T60" fmla="*/ 138 w 193"/>
                  <a:gd name="T61" fmla="*/ 329 h 384"/>
                  <a:gd name="T62" fmla="*/ 140 w 193"/>
                  <a:gd name="T63" fmla="*/ 335 h 384"/>
                  <a:gd name="T64" fmla="*/ 140 w 193"/>
                  <a:gd name="T65" fmla="*/ 347 h 384"/>
                  <a:gd name="T66" fmla="*/ 147 w 193"/>
                  <a:gd name="T67" fmla="*/ 363 h 384"/>
                  <a:gd name="T68" fmla="*/ 148 w 193"/>
                  <a:gd name="T69" fmla="*/ 377 h 384"/>
                  <a:gd name="T70" fmla="*/ 155 w 193"/>
                  <a:gd name="T71" fmla="*/ 376 h 384"/>
                  <a:gd name="T72" fmla="*/ 167 w 193"/>
                  <a:gd name="T73" fmla="*/ 373 h 384"/>
                  <a:gd name="T74" fmla="*/ 193 w 193"/>
                  <a:gd name="T75" fmla="*/ 384 h 3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93" h="384">
                    <a:moveTo>
                      <a:pt x="67" y="0"/>
                    </a:moveTo>
                    <a:lnTo>
                      <a:pt x="60" y="21"/>
                    </a:lnTo>
                    <a:lnTo>
                      <a:pt x="61" y="25"/>
                    </a:lnTo>
                    <a:lnTo>
                      <a:pt x="63" y="36"/>
                    </a:lnTo>
                    <a:lnTo>
                      <a:pt x="63" y="52"/>
                    </a:lnTo>
                    <a:lnTo>
                      <a:pt x="64" y="59"/>
                    </a:lnTo>
                    <a:lnTo>
                      <a:pt x="63" y="74"/>
                    </a:lnTo>
                    <a:lnTo>
                      <a:pt x="58" y="84"/>
                    </a:lnTo>
                    <a:lnTo>
                      <a:pt x="50" y="86"/>
                    </a:lnTo>
                    <a:lnTo>
                      <a:pt x="49" y="86"/>
                    </a:lnTo>
                    <a:lnTo>
                      <a:pt x="46" y="88"/>
                    </a:lnTo>
                    <a:lnTo>
                      <a:pt x="44" y="88"/>
                    </a:lnTo>
                    <a:lnTo>
                      <a:pt x="44" y="96"/>
                    </a:lnTo>
                    <a:lnTo>
                      <a:pt x="42" y="100"/>
                    </a:lnTo>
                    <a:lnTo>
                      <a:pt x="32" y="106"/>
                    </a:lnTo>
                    <a:lnTo>
                      <a:pt x="28" y="105"/>
                    </a:lnTo>
                    <a:lnTo>
                      <a:pt x="26" y="105"/>
                    </a:lnTo>
                    <a:lnTo>
                      <a:pt x="24" y="103"/>
                    </a:lnTo>
                    <a:lnTo>
                      <a:pt x="18" y="92"/>
                    </a:lnTo>
                    <a:lnTo>
                      <a:pt x="18" y="91"/>
                    </a:lnTo>
                    <a:lnTo>
                      <a:pt x="17" y="89"/>
                    </a:lnTo>
                    <a:lnTo>
                      <a:pt x="14" y="88"/>
                    </a:lnTo>
                    <a:lnTo>
                      <a:pt x="1" y="109"/>
                    </a:lnTo>
                    <a:lnTo>
                      <a:pt x="1" y="110"/>
                    </a:lnTo>
                    <a:lnTo>
                      <a:pt x="0" y="113"/>
                    </a:lnTo>
                    <a:lnTo>
                      <a:pt x="0" y="116"/>
                    </a:lnTo>
                    <a:lnTo>
                      <a:pt x="1" y="116"/>
                    </a:lnTo>
                    <a:lnTo>
                      <a:pt x="3" y="119"/>
                    </a:lnTo>
                    <a:lnTo>
                      <a:pt x="10" y="126"/>
                    </a:lnTo>
                    <a:lnTo>
                      <a:pt x="10" y="128"/>
                    </a:lnTo>
                    <a:lnTo>
                      <a:pt x="11" y="131"/>
                    </a:lnTo>
                    <a:lnTo>
                      <a:pt x="18" y="173"/>
                    </a:lnTo>
                    <a:lnTo>
                      <a:pt x="18" y="190"/>
                    </a:lnTo>
                    <a:lnTo>
                      <a:pt x="17" y="195"/>
                    </a:lnTo>
                    <a:lnTo>
                      <a:pt x="17" y="197"/>
                    </a:lnTo>
                    <a:lnTo>
                      <a:pt x="13" y="209"/>
                    </a:lnTo>
                    <a:lnTo>
                      <a:pt x="11" y="211"/>
                    </a:lnTo>
                    <a:lnTo>
                      <a:pt x="13" y="212"/>
                    </a:lnTo>
                    <a:lnTo>
                      <a:pt x="18" y="223"/>
                    </a:lnTo>
                    <a:lnTo>
                      <a:pt x="20" y="227"/>
                    </a:lnTo>
                    <a:lnTo>
                      <a:pt x="20" y="232"/>
                    </a:lnTo>
                    <a:lnTo>
                      <a:pt x="18" y="236"/>
                    </a:lnTo>
                    <a:lnTo>
                      <a:pt x="18" y="243"/>
                    </a:lnTo>
                    <a:lnTo>
                      <a:pt x="22" y="251"/>
                    </a:lnTo>
                    <a:lnTo>
                      <a:pt x="36" y="258"/>
                    </a:lnTo>
                    <a:lnTo>
                      <a:pt x="46" y="278"/>
                    </a:lnTo>
                    <a:lnTo>
                      <a:pt x="46" y="279"/>
                    </a:lnTo>
                    <a:lnTo>
                      <a:pt x="49" y="285"/>
                    </a:lnTo>
                    <a:lnTo>
                      <a:pt x="53" y="290"/>
                    </a:lnTo>
                    <a:lnTo>
                      <a:pt x="60" y="297"/>
                    </a:lnTo>
                    <a:lnTo>
                      <a:pt x="68" y="303"/>
                    </a:lnTo>
                    <a:lnTo>
                      <a:pt x="88" y="306"/>
                    </a:lnTo>
                    <a:lnTo>
                      <a:pt x="89" y="306"/>
                    </a:lnTo>
                    <a:lnTo>
                      <a:pt x="92" y="309"/>
                    </a:lnTo>
                    <a:lnTo>
                      <a:pt x="93" y="310"/>
                    </a:lnTo>
                    <a:lnTo>
                      <a:pt x="95" y="310"/>
                    </a:lnTo>
                    <a:lnTo>
                      <a:pt x="97" y="307"/>
                    </a:lnTo>
                    <a:lnTo>
                      <a:pt x="102" y="306"/>
                    </a:lnTo>
                    <a:lnTo>
                      <a:pt x="103" y="306"/>
                    </a:lnTo>
                    <a:lnTo>
                      <a:pt x="111" y="310"/>
                    </a:lnTo>
                    <a:lnTo>
                      <a:pt x="114" y="313"/>
                    </a:lnTo>
                    <a:lnTo>
                      <a:pt x="138" y="329"/>
                    </a:lnTo>
                    <a:lnTo>
                      <a:pt x="140" y="331"/>
                    </a:lnTo>
                    <a:lnTo>
                      <a:pt x="140" y="335"/>
                    </a:lnTo>
                    <a:lnTo>
                      <a:pt x="138" y="339"/>
                    </a:lnTo>
                    <a:lnTo>
                      <a:pt x="140" y="347"/>
                    </a:lnTo>
                    <a:lnTo>
                      <a:pt x="147" y="362"/>
                    </a:lnTo>
                    <a:lnTo>
                      <a:pt x="147" y="363"/>
                    </a:lnTo>
                    <a:lnTo>
                      <a:pt x="148" y="376"/>
                    </a:lnTo>
                    <a:lnTo>
                      <a:pt x="148" y="377"/>
                    </a:lnTo>
                    <a:lnTo>
                      <a:pt x="149" y="377"/>
                    </a:lnTo>
                    <a:lnTo>
                      <a:pt x="155" y="376"/>
                    </a:lnTo>
                    <a:lnTo>
                      <a:pt x="159" y="374"/>
                    </a:lnTo>
                    <a:lnTo>
                      <a:pt x="167" y="373"/>
                    </a:lnTo>
                    <a:lnTo>
                      <a:pt x="181" y="373"/>
                    </a:lnTo>
                    <a:lnTo>
                      <a:pt x="193" y="38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49" name="Freeform 1985">
                <a:extLst>
                  <a:ext uri="{FF2B5EF4-FFF2-40B4-BE49-F238E27FC236}">
                    <a16:creationId xmlns:a16="http://schemas.microsoft.com/office/drawing/2014/main" id="{C8435ACF-26A2-94FC-9C69-76E83EFE2F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3" y="3151"/>
                <a:ext cx="12" cy="56"/>
              </a:xfrm>
              <a:custGeom>
                <a:avLst/>
                <a:gdLst>
                  <a:gd name="T0" fmla="*/ 0 w 51"/>
                  <a:gd name="T1" fmla="*/ 0 h 224"/>
                  <a:gd name="T2" fmla="*/ 2 w 51"/>
                  <a:gd name="T3" fmla="*/ 13 h 224"/>
                  <a:gd name="T4" fmla="*/ 1 w 51"/>
                  <a:gd name="T5" fmla="*/ 13 h 224"/>
                  <a:gd name="T6" fmla="*/ 1 w 51"/>
                  <a:gd name="T7" fmla="*/ 14 h 224"/>
                  <a:gd name="T8" fmla="*/ 0 w 51"/>
                  <a:gd name="T9" fmla="*/ 28 h 224"/>
                  <a:gd name="T10" fmla="*/ 1 w 51"/>
                  <a:gd name="T11" fmla="*/ 35 h 224"/>
                  <a:gd name="T12" fmla="*/ 5 w 51"/>
                  <a:gd name="T13" fmla="*/ 49 h 224"/>
                  <a:gd name="T14" fmla="*/ 7 w 51"/>
                  <a:gd name="T15" fmla="*/ 50 h 224"/>
                  <a:gd name="T16" fmla="*/ 7 w 51"/>
                  <a:gd name="T17" fmla="*/ 60 h 224"/>
                  <a:gd name="T18" fmla="*/ 9 w 51"/>
                  <a:gd name="T19" fmla="*/ 71 h 224"/>
                  <a:gd name="T20" fmla="*/ 18 w 51"/>
                  <a:gd name="T21" fmla="*/ 88 h 224"/>
                  <a:gd name="T22" fmla="*/ 18 w 51"/>
                  <a:gd name="T23" fmla="*/ 90 h 224"/>
                  <a:gd name="T24" fmla="*/ 12 w 51"/>
                  <a:gd name="T25" fmla="*/ 109 h 224"/>
                  <a:gd name="T26" fmla="*/ 9 w 51"/>
                  <a:gd name="T27" fmla="*/ 130 h 224"/>
                  <a:gd name="T28" fmla="*/ 12 w 51"/>
                  <a:gd name="T29" fmla="*/ 136 h 224"/>
                  <a:gd name="T30" fmla="*/ 12 w 51"/>
                  <a:gd name="T31" fmla="*/ 137 h 224"/>
                  <a:gd name="T32" fmla="*/ 14 w 51"/>
                  <a:gd name="T33" fmla="*/ 137 h 224"/>
                  <a:gd name="T34" fmla="*/ 14 w 51"/>
                  <a:gd name="T35" fmla="*/ 138 h 224"/>
                  <a:gd name="T36" fmla="*/ 15 w 51"/>
                  <a:gd name="T37" fmla="*/ 140 h 224"/>
                  <a:gd name="T38" fmla="*/ 15 w 51"/>
                  <a:gd name="T39" fmla="*/ 141 h 224"/>
                  <a:gd name="T40" fmla="*/ 21 w 51"/>
                  <a:gd name="T41" fmla="*/ 148 h 224"/>
                  <a:gd name="T42" fmla="*/ 22 w 51"/>
                  <a:gd name="T43" fmla="*/ 150 h 224"/>
                  <a:gd name="T44" fmla="*/ 29 w 51"/>
                  <a:gd name="T45" fmla="*/ 154 h 224"/>
                  <a:gd name="T46" fmla="*/ 30 w 51"/>
                  <a:gd name="T47" fmla="*/ 155 h 224"/>
                  <a:gd name="T48" fmla="*/ 48 w 51"/>
                  <a:gd name="T49" fmla="*/ 164 h 224"/>
                  <a:gd name="T50" fmla="*/ 51 w 51"/>
                  <a:gd name="T51" fmla="*/ 167 h 224"/>
                  <a:gd name="T52" fmla="*/ 33 w 51"/>
                  <a:gd name="T53" fmla="*/ 224 h 2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51" h="224">
                    <a:moveTo>
                      <a:pt x="0" y="0"/>
                    </a:moveTo>
                    <a:lnTo>
                      <a:pt x="2" y="13"/>
                    </a:lnTo>
                    <a:lnTo>
                      <a:pt x="1" y="13"/>
                    </a:lnTo>
                    <a:lnTo>
                      <a:pt x="1" y="14"/>
                    </a:lnTo>
                    <a:lnTo>
                      <a:pt x="0" y="28"/>
                    </a:lnTo>
                    <a:lnTo>
                      <a:pt x="1" y="35"/>
                    </a:lnTo>
                    <a:lnTo>
                      <a:pt x="5" y="49"/>
                    </a:lnTo>
                    <a:lnTo>
                      <a:pt x="7" y="50"/>
                    </a:lnTo>
                    <a:lnTo>
                      <a:pt x="7" y="60"/>
                    </a:lnTo>
                    <a:lnTo>
                      <a:pt x="9" y="71"/>
                    </a:lnTo>
                    <a:lnTo>
                      <a:pt x="18" y="88"/>
                    </a:lnTo>
                    <a:lnTo>
                      <a:pt x="18" y="90"/>
                    </a:lnTo>
                    <a:lnTo>
                      <a:pt x="12" y="109"/>
                    </a:lnTo>
                    <a:lnTo>
                      <a:pt x="9" y="130"/>
                    </a:lnTo>
                    <a:lnTo>
                      <a:pt x="12" y="136"/>
                    </a:lnTo>
                    <a:lnTo>
                      <a:pt x="12" y="137"/>
                    </a:lnTo>
                    <a:lnTo>
                      <a:pt x="14" y="137"/>
                    </a:lnTo>
                    <a:lnTo>
                      <a:pt x="14" y="138"/>
                    </a:lnTo>
                    <a:lnTo>
                      <a:pt x="15" y="140"/>
                    </a:lnTo>
                    <a:lnTo>
                      <a:pt x="15" y="141"/>
                    </a:lnTo>
                    <a:lnTo>
                      <a:pt x="21" y="148"/>
                    </a:lnTo>
                    <a:lnTo>
                      <a:pt x="22" y="150"/>
                    </a:lnTo>
                    <a:lnTo>
                      <a:pt x="29" y="154"/>
                    </a:lnTo>
                    <a:lnTo>
                      <a:pt x="30" y="155"/>
                    </a:lnTo>
                    <a:lnTo>
                      <a:pt x="48" y="164"/>
                    </a:lnTo>
                    <a:lnTo>
                      <a:pt x="51" y="167"/>
                    </a:lnTo>
                    <a:lnTo>
                      <a:pt x="33" y="22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50" name="Freeform 1986">
                <a:extLst>
                  <a:ext uri="{FF2B5EF4-FFF2-40B4-BE49-F238E27FC236}">
                    <a16:creationId xmlns:a16="http://schemas.microsoft.com/office/drawing/2014/main" id="{6A280A06-872E-9690-78E3-8DFF9C9F2B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2" y="3150"/>
                <a:ext cx="1" cy="1"/>
              </a:xfrm>
              <a:custGeom>
                <a:avLst/>
                <a:gdLst>
                  <a:gd name="T0" fmla="*/ 0 w 2"/>
                  <a:gd name="T1" fmla="*/ 0 h 4"/>
                  <a:gd name="T2" fmla="*/ 0 w 2"/>
                  <a:gd name="T3" fmla="*/ 1 h 4"/>
                  <a:gd name="T4" fmla="*/ 2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lnTo>
                      <a:pt x="0" y="1"/>
                    </a:lnTo>
                    <a:lnTo>
                      <a:pt x="2" y="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51" name="Line 1987">
                <a:extLst>
                  <a:ext uri="{FF2B5EF4-FFF2-40B4-BE49-F238E27FC236}">
                    <a16:creationId xmlns:a16="http://schemas.microsoft.com/office/drawing/2014/main" id="{1C50276A-F06B-43A0-DDFF-E65AA0DEF3A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112" y="3150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52" name="Freeform 1988">
                <a:extLst>
                  <a:ext uri="{FF2B5EF4-FFF2-40B4-BE49-F238E27FC236}">
                    <a16:creationId xmlns:a16="http://schemas.microsoft.com/office/drawing/2014/main" id="{36CD3B7E-5871-8359-A7DC-5508FD39AF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1" y="3177"/>
                <a:ext cx="96" cy="122"/>
              </a:xfrm>
              <a:custGeom>
                <a:avLst/>
                <a:gdLst>
                  <a:gd name="T0" fmla="*/ 307 w 383"/>
                  <a:gd name="T1" fmla="*/ 467 h 490"/>
                  <a:gd name="T2" fmla="*/ 292 w 383"/>
                  <a:gd name="T3" fmla="*/ 440 h 490"/>
                  <a:gd name="T4" fmla="*/ 298 w 383"/>
                  <a:gd name="T5" fmla="*/ 437 h 490"/>
                  <a:gd name="T6" fmla="*/ 324 w 383"/>
                  <a:gd name="T7" fmla="*/ 405 h 490"/>
                  <a:gd name="T8" fmla="*/ 353 w 383"/>
                  <a:gd name="T9" fmla="*/ 398 h 490"/>
                  <a:gd name="T10" fmla="*/ 355 w 383"/>
                  <a:gd name="T11" fmla="*/ 393 h 490"/>
                  <a:gd name="T12" fmla="*/ 352 w 383"/>
                  <a:gd name="T13" fmla="*/ 390 h 490"/>
                  <a:gd name="T14" fmla="*/ 356 w 383"/>
                  <a:gd name="T15" fmla="*/ 372 h 490"/>
                  <a:gd name="T16" fmla="*/ 360 w 383"/>
                  <a:gd name="T17" fmla="*/ 359 h 490"/>
                  <a:gd name="T18" fmla="*/ 353 w 383"/>
                  <a:gd name="T19" fmla="*/ 321 h 490"/>
                  <a:gd name="T20" fmla="*/ 360 w 383"/>
                  <a:gd name="T21" fmla="*/ 319 h 490"/>
                  <a:gd name="T22" fmla="*/ 383 w 383"/>
                  <a:gd name="T23" fmla="*/ 303 h 490"/>
                  <a:gd name="T24" fmla="*/ 353 w 383"/>
                  <a:gd name="T25" fmla="*/ 285 h 490"/>
                  <a:gd name="T26" fmla="*/ 360 w 383"/>
                  <a:gd name="T27" fmla="*/ 259 h 490"/>
                  <a:gd name="T28" fmla="*/ 336 w 383"/>
                  <a:gd name="T29" fmla="*/ 238 h 490"/>
                  <a:gd name="T30" fmla="*/ 319 w 383"/>
                  <a:gd name="T31" fmla="*/ 233 h 490"/>
                  <a:gd name="T32" fmla="*/ 317 w 383"/>
                  <a:gd name="T33" fmla="*/ 221 h 490"/>
                  <a:gd name="T34" fmla="*/ 320 w 383"/>
                  <a:gd name="T35" fmla="*/ 194 h 490"/>
                  <a:gd name="T36" fmla="*/ 306 w 383"/>
                  <a:gd name="T37" fmla="*/ 204 h 490"/>
                  <a:gd name="T38" fmla="*/ 291 w 383"/>
                  <a:gd name="T39" fmla="*/ 205 h 490"/>
                  <a:gd name="T40" fmla="*/ 274 w 383"/>
                  <a:gd name="T41" fmla="*/ 207 h 490"/>
                  <a:gd name="T42" fmla="*/ 228 w 383"/>
                  <a:gd name="T43" fmla="*/ 209 h 490"/>
                  <a:gd name="T44" fmla="*/ 228 w 383"/>
                  <a:gd name="T45" fmla="*/ 192 h 490"/>
                  <a:gd name="T46" fmla="*/ 212 w 383"/>
                  <a:gd name="T47" fmla="*/ 186 h 490"/>
                  <a:gd name="T48" fmla="*/ 185 w 383"/>
                  <a:gd name="T49" fmla="*/ 193 h 490"/>
                  <a:gd name="T50" fmla="*/ 172 w 383"/>
                  <a:gd name="T51" fmla="*/ 200 h 490"/>
                  <a:gd name="T52" fmla="*/ 172 w 383"/>
                  <a:gd name="T53" fmla="*/ 187 h 490"/>
                  <a:gd name="T54" fmla="*/ 173 w 383"/>
                  <a:gd name="T55" fmla="*/ 183 h 490"/>
                  <a:gd name="T56" fmla="*/ 202 w 383"/>
                  <a:gd name="T57" fmla="*/ 149 h 490"/>
                  <a:gd name="T58" fmla="*/ 211 w 383"/>
                  <a:gd name="T59" fmla="*/ 138 h 490"/>
                  <a:gd name="T60" fmla="*/ 226 w 383"/>
                  <a:gd name="T61" fmla="*/ 109 h 490"/>
                  <a:gd name="T62" fmla="*/ 236 w 383"/>
                  <a:gd name="T63" fmla="*/ 95 h 490"/>
                  <a:gd name="T64" fmla="*/ 226 w 383"/>
                  <a:gd name="T65" fmla="*/ 69 h 490"/>
                  <a:gd name="T66" fmla="*/ 222 w 383"/>
                  <a:gd name="T67" fmla="*/ 62 h 490"/>
                  <a:gd name="T68" fmla="*/ 218 w 383"/>
                  <a:gd name="T69" fmla="*/ 42 h 490"/>
                  <a:gd name="T70" fmla="*/ 224 w 383"/>
                  <a:gd name="T71" fmla="*/ 29 h 490"/>
                  <a:gd name="T72" fmla="*/ 216 w 383"/>
                  <a:gd name="T73" fmla="*/ 18 h 490"/>
                  <a:gd name="T74" fmla="*/ 204 w 383"/>
                  <a:gd name="T75" fmla="*/ 10 h 490"/>
                  <a:gd name="T76" fmla="*/ 197 w 383"/>
                  <a:gd name="T77" fmla="*/ 13 h 490"/>
                  <a:gd name="T78" fmla="*/ 176 w 383"/>
                  <a:gd name="T79" fmla="*/ 0 h 490"/>
                  <a:gd name="T80" fmla="*/ 168 w 383"/>
                  <a:gd name="T81" fmla="*/ 6 h 490"/>
                  <a:gd name="T82" fmla="*/ 145 w 383"/>
                  <a:gd name="T83" fmla="*/ 21 h 490"/>
                  <a:gd name="T84" fmla="*/ 126 w 383"/>
                  <a:gd name="T85" fmla="*/ 42 h 490"/>
                  <a:gd name="T86" fmla="*/ 103 w 383"/>
                  <a:gd name="T87" fmla="*/ 58 h 490"/>
                  <a:gd name="T88" fmla="*/ 95 w 383"/>
                  <a:gd name="T89" fmla="*/ 91 h 490"/>
                  <a:gd name="T90" fmla="*/ 92 w 383"/>
                  <a:gd name="T91" fmla="*/ 102 h 490"/>
                  <a:gd name="T92" fmla="*/ 77 w 383"/>
                  <a:gd name="T93" fmla="*/ 138 h 490"/>
                  <a:gd name="T94" fmla="*/ 1 w 383"/>
                  <a:gd name="T95" fmla="*/ 122 h 4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383" h="490">
                    <a:moveTo>
                      <a:pt x="309" y="490"/>
                    </a:moveTo>
                    <a:lnTo>
                      <a:pt x="309" y="475"/>
                    </a:lnTo>
                    <a:lnTo>
                      <a:pt x="307" y="467"/>
                    </a:lnTo>
                    <a:lnTo>
                      <a:pt x="303" y="458"/>
                    </a:lnTo>
                    <a:lnTo>
                      <a:pt x="291" y="443"/>
                    </a:lnTo>
                    <a:lnTo>
                      <a:pt x="292" y="440"/>
                    </a:lnTo>
                    <a:lnTo>
                      <a:pt x="296" y="440"/>
                    </a:lnTo>
                    <a:lnTo>
                      <a:pt x="298" y="439"/>
                    </a:lnTo>
                    <a:lnTo>
                      <a:pt x="298" y="437"/>
                    </a:lnTo>
                    <a:lnTo>
                      <a:pt x="302" y="433"/>
                    </a:lnTo>
                    <a:lnTo>
                      <a:pt x="316" y="411"/>
                    </a:lnTo>
                    <a:lnTo>
                      <a:pt x="324" y="405"/>
                    </a:lnTo>
                    <a:lnTo>
                      <a:pt x="327" y="405"/>
                    </a:lnTo>
                    <a:lnTo>
                      <a:pt x="335" y="398"/>
                    </a:lnTo>
                    <a:lnTo>
                      <a:pt x="353" y="398"/>
                    </a:lnTo>
                    <a:lnTo>
                      <a:pt x="356" y="400"/>
                    </a:lnTo>
                    <a:lnTo>
                      <a:pt x="356" y="397"/>
                    </a:lnTo>
                    <a:lnTo>
                      <a:pt x="355" y="393"/>
                    </a:lnTo>
                    <a:lnTo>
                      <a:pt x="353" y="391"/>
                    </a:lnTo>
                    <a:lnTo>
                      <a:pt x="352" y="391"/>
                    </a:lnTo>
                    <a:lnTo>
                      <a:pt x="352" y="390"/>
                    </a:lnTo>
                    <a:lnTo>
                      <a:pt x="349" y="384"/>
                    </a:lnTo>
                    <a:lnTo>
                      <a:pt x="353" y="374"/>
                    </a:lnTo>
                    <a:lnTo>
                      <a:pt x="356" y="372"/>
                    </a:lnTo>
                    <a:lnTo>
                      <a:pt x="359" y="367"/>
                    </a:lnTo>
                    <a:lnTo>
                      <a:pt x="360" y="363"/>
                    </a:lnTo>
                    <a:lnTo>
                      <a:pt x="360" y="359"/>
                    </a:lnTo>
                    <a:lnTo>
                      <a:pt x="355" y="333"/>
                    </a:lnTo>
                    <a:lnTo>
                      <a:pt x="353" y="328"/>
                    </a:lnTo>
                    <a:lnTo>
                      <a:pt x="353" y="321"/>
                    </a:lnTo>
                    <a:lnTo>
                      <a:pt x="355" y="321"/>
                    </a:lnTo>
                    <a:lnTo>
                      <a:pt x="359" y="319"/>
                    </a:lnTo>
                    <a:lnTo>
                      <a:pt x="360" y="319"/>
                    </a:lnTo>
                    <a:lnTo>
                      <a:pt x="367" y="316"/>
                    </a:lnTo>
                    <a:lnTo>
                      <a:pt x="376" y="310"/>
                    </a:lnTo>
                    <a:lnTo>
                      <a:pt x="383" y="303"/>
                    </a:lnTo>
                    <a:lnTo>
                      <a:pt x="379" y="298"/>
                    </a:lnTo>
                    <a:lnTo>
                      <a:pt x="369" y="292"/>
                    </a:lnTo>
                    <a:lnTo>
                      <a:pt x="353" y="285"/>
                    </a:lnTo>
                    <a:lnTo>
                      <a:pt x="353" y="279"/>
                    </a:lnTo>
                    <a:lnTo>
                      <a:pt x="360" y="263"/>
                    </a:lnTo>
                    <a:lnTo>
                      <a:pt x="360" y="259"/>
                    </a:lnTo>
                    <a:lnTo>
                      <a:pt x="355" y="250"/>
                    </a:lnTo>
                    <a:lnTo>
                      <a:pt x="353" y="246"/>
                    </a:lnTo>
                    <a:lnTo>
                      <a:pt x="336" y="238"/>
                    </a:lnTo>
                    <a:lnTo>
                      <a:pt x="327" y="235"/>
                    </a:lnTo>
                    <a:lnTo>
                      <a:pt x="320" y="235"/>
                    </a:lnTo>
                    <a:lnTo>
                      <a:pt x="319" y="233"/>
                    </a:lnTo>
                    <a:lnTo>
                      <a:pt x="319" y="232"/>
                    </a:lnTo>
                    <a:lnTo>
                      <a:pt x="317" y="232"/>
                    </a:lnTo>
                    <a:lnTo>
                      <a:pt x="317" y="221"/>
                    </a:lnTo>
                    <a:lnTo>
                      <a:pt x="325" y="211"/>
                    </a:lnTo>
                    <a:lnTo>
                      <a:pt x="331" y="207"/>
                    </a:lnTo>
                    <a:lnTo>
                      <a:pt x="320" y="194"/>
                    </a:lnTo>
                    <a:lnTo>
                      <a:pt x="319" y="194"/>
                    </a:lnTo>
                    <a:lnTo>
                      <a:pt x="312" y="200"/>
                    </a:lnTo>
                    <a:lnTo>
                      <a:pt x="306" y="204"/>
                    </a:lnTo>
                    <a:lnTo>
                      <a:pt x="303" y="207"/>
                    </a:lnTo>
                    <a:lnTo>
                      <a:pt x="300" y="207"/>
                    </a:lnTo>
                    <a:lnTo>
                      <a:pt x="291" y="205"/>
                    </a:lnTo>
                    <a:lnTo>
                      <a:pt x="276" y="205"/>
                    </a:lnTo>
                    <a:lnTo>
                      <a:pt x="276" y="207"/>
                    </a:lnTo>
                    <a:lnTo>
                      <a:pt x="274" y="207"/>
                    </a:lnTo>
                    <a:lnTo>
                      <a:pt x="257" y="205"/>
                    </a:lnTo>
                    <a:lnTo>
                      <a:pt x="231" y="209"/>
                    </a:lnTo>
                    <a:lnTo>
                      <a:pt x="228" y="209"/>
                    </a:lnTo>
                    <a:lnTo>
                      <a:pt x="228" y="207"/>
                    </a:lnTo>
                    <a:lnTo>
                      <a:pt x="229" y="194"/>
                    </a:lnTo>
                    <a:lnTo>
                      <a:pt x="228" y="192"/>
                    </a:lnTo>
                    <a:lnTo>
                      <a:pt x="228" y="189"/>
                    </a:lnTo>
                    <a:lnTo>
                      <a:pt x="224" y="186"/>
                    </a:lnTo>
                    <a:lnTo>
                      <a:pt x="212" y="186"/>
                    </a:lnTo>
                    <a:lnTo>
                      <a:pt x="202" y="190"/>
                    </a:lnTo>
                    <a:lnTo>
                      <a:pt x="193" y="193"/>
                    </a:lnTo>
                    <a:lnTo>
                      <a:pt x="185" y="193"/>
                    </a:lnTo>
                    <a:lnTo>
                      <a:pt x="176" y="199"/>
                    </a:lnTo>
                    <a:lnTo>
                      <a:pt x="173" y="200"/>
                    </a:lnTo>
                    <a:lnTo>
                      <a:pt x="172" y="200"/>
                    </a:lnTo>
                    <a:lnTo>
                      <a:pt x="171" y="196"/>
                    </a:lnTo>
                    <a:lnTo>
                      <a:pt x="171" y="189"/>
                    </a:lnTo>
                    <a:lnTo>
                      <a:pt x="172" y="187"/>
                    </a:lnTo>
                    <a:lnTo>
                      <a:pt x="172" y="186"/>
                    </a:lnTo>
                    <a:lnTo>
                      <a:pt x="173" y="186"/>
                    </a:lnTo>
                    <a:lnTo>
                      <a:pt x="173" y="183"/>
                    </a:lnTo>
                    <a:lnTo>
                      <a:pt x="180" y="166"/>
                    </a:lnTo>
                    <a:lnTo>
                      <a:pt x="194" y="158"/>
                    </a:lnTo>
                    <a:lnTo>
                      <a:pt x="202" y="149"/>
                    </a:lnTo>
                    <a:lnTo>
                      <a:pt x="202" y="148"/>
                    </a:lnTo>
                    <a:lnTo>
                      <a:pt x="208" y="142"/>
                    </a:lnTo>
                    <a:lnTo>
                      <a:pt x="211" y="138"/>
                    </a:lnTo>
                    <a:lnTo>
                      <a:pt x="211" y="134"/>
                    </a:lnTo>
                    <a:lnTo>
                      <a:pt x="216" y="119"/>
                    </a:lnTo>
                    <a:lnTo>
                      <a:pt x="226" y="109"/>
                    </a:lnTo>
                    <a:lnTo>
                      <a:pt x="232" y="102"/>
                    </a:lnTo>
                    <a:lnTo>
                      <a:pt x="233" y="101"/>
                    </a:lnTo>
                    <a:lnTo>
                      <a:pt x="236" y="95"/>
                    </a:lnTo>
                    <a:lnTo>
                      <a:pt x="235" y="82"/>
                    </a:lnTo>
                    <a:lnTo>
                      <a:pt x="232" y="75"/>
                    </a:lnTo>
                    <a:lnTo>
                      <a:pt x="226" y="69"/>
                    </a:lnTo>
                    <a:lnTo>
                      <a:pt x="226" y="67"/>
                    </a:lnTo>
                    <a:lnTo>
                      <a:pt x="224" y="62"/>
                    </a:lnTo>
                    <a:lnTo>
                      <a:pt x="222" y="62"/>
                    </a:lnTo>
                    <a:lnTo>
                      <a:pt x="222" y="60"/>
                    </a:lnTo>
                    <a:lnTo>
                      <a:pt x="218" y="55"/>
                    </a:lnTo>
                    <a:lnTo>
                      <a:pt x="218" y="42"/>
                    </a:lnTo>
                    <a:lnTo>
                      <a:pt x="221" y="35"/>
                    </a:lnTo>
                    <a:lnTo>
                      <a:pt x="224" y="31"/>
                    </a:lnTo>
                    <a:lnTo>
                      <a:pt x="224" y="29"/>
                    </a:lnTo>
                    <a:lnTo>
                      <a:pt x="221" y="27"/>
                    </a:lnTo>
                    <a:lnTo>
                      <a:pt x="219" y="22"/>
                    </a:lnTo>
                    <a:lnTo>
                      <a:pt x="216" y="18"/>
                    </a:lnTo>
                    <a:lnTo>
                      <a:pt x="216" y="17"/>
                    </a:lnTo>
                    <a:lnTo>
                      <a:pt x="208" y="11"/>
                    </a:lnTo>
                    <a:lnTo>
                      <a:pt x="204" y="10"/>
                    </a:lnTo>
                    <a:lnTo>
                      <a:pt x="202" y="10"/>
                    </a:lnTo>
                    <a:lnTo>
                      <a:pt x="201" y="13"/>
                    </a:lnTo>
                    <a:lnTo>
                      <a:pt x="197" y="13"/>
                    </a:lnTo>
                    <a:lnTo>
                      <a:pt x="185" y="10"/>
                    </a:lnTo>
                    <a:lnTo>
                      <a:pt x="182" y="6"/>
                    </a:lnTo>
                    <a:lnTo>
                      <a:pt x="176" y="0"/>
                    </a:lnTo>
                    <a:lnTo>
                      <a:pt x="169" y="2"/>
                    </a:lnTo>
                    <a:lnTo>
                      <a:pt x="168" y="2"/>
                    </a:lnTo>
                    <a:lnTo>
                      <a:pt x="168" y="6"/>
                    </a:lnTo>
                    <a:lnTo>
                      <a:pt x="164" y="7"/>
                    </a:lnTo>
                    <a:lnTo>
                      <a:pt x="152" y="13"/>
                    </a:lnTo>
                    <a:lnTo>
                      <a:pt x="145" y="21"/>
                    </a:lnTo>
                    <a:lnTo>
                      <a:pt x="138" y="35"/>
                    </a:lnTo>
                    <a:lnTo>
                      <a:pt x="135" y="38"/>
                    </a:lnTo>
                    <a:lnTo>
                      <a:pt x="126" y="42"/>
                    </a:lnTo>
                    <a:lnTo>
                      <a:pt x="115" y="43"/>
                    </a:lnTo>
                    <a:lnTo>
                      <a:pt x="108" y="49"/>
                    </a:lnTo>
                    <a:lnTo>
                      <a:pt x="103" y="58"/>
                    </a:lnTo>
                    <a:lnTo>
                      <a:pt x="101" y="77"/>
                    </a:lnTo>
                    <a:lnTo>
                      <a:pt x="96" y="89"/>
                    </a:lnTo>
                    <a:lnTo>
                      <a:pt x="95" y="91"/>
                    </a:lnTo>
                    <a:lnTo>
                      <a:pt x="92" y="101"/>
                    </a:lnTo>
                    <a:lnTo>
                      <a:pt x="94" y="102"/>
                    </a:lnTo>
                    <a:lnTo>
                      <a:pt x="92" y="102"/>
                    </a:lnTo>
                    <a:lnTo>
                      <a:pt x="78" y="138"/>
                    </a:lnTo>
                    <a:lnTo>
                      <a:pt x="78" y="140"/>
                    </a:lnTo>
                    <a:lnTo>
                      <a:pt x="77" y="138"/>
                    </a:lnTo>
                    <a:lnTo>
                      <a:pt x="66" y="134"/>
                    </a:lnTo>
                    <a:lnTo>
                      <a:pt x="15" y="126"/>
                    </a:lnTo>
                    <a:lnTo>
                      <a:pt x="1" y="122"/>
                    </a:lnTo>
                    <a:lnTo>
                      <a:pt x="0" y="12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53" name="Freeform 1989">
                <a:extLst>
                  <a:ext uri="{FF2B5EF4-FFF2-40B4-BE49-F238E27FC236}">
                    <a16:creationId xmlns:a16="http://schemas.microsoft.com/office/drawing/2014/main" id="{09B32A7B-CBD1-7333-31DE-861A2793A7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4" y="3207"/>
                <a:ext cx="27" cy="18"/>
              </a:xfrm>
              <a:custGeom>
                <a:avLst/>
                <a:gdLst>
                  <a:gd name="T0" fmla="*/ 107 w 107"/>
                  <a:gd name="T1" fmla="*/ 2 h 73"/>
                  <a:gd name="T2" fmla="*/ 107 w 107"/>
                  <a:gd name="T3" fmla="*/ 3 h 73"/>
                  <a:gd name="T4" fmla="*/ 106 w 107"/>
                  <a:gd name="T5" fmla="*/ 7 h 73"/>
                  <a:gd name="T6" fmla="*/ 104 w 107"/>
                  <a:gd name="T7" fmla="*/ 9 h 73"/>
                  <a:gd name="T8" fmla="*/ 86 w 107"/>
                  <a:gd name="T9" fmla="*/ 0 h 73"/>
                  <a:gd name="T10" fmla="*/ 78 w 107"/>
                  <a:gd name="T11" fmla="*/ 5 h 73"/>
                  <a:gd name="T12" fmla="*/ 75 w 107"/>
                  <a:gd name="T13" fmla="*/ 10 h 73"/>
                  <a:gd name="T14" fmla="*/ 69 w 107"/>
                  <a:gd name="T15" fmla="*/ 20 h 73"/>
                  <a:gd name="T16" fmla="*/ 64 w 107"/>
                  <a:gd name="T17" fmla="*/ 25 h 73"/>
                  <a:gd name="T18" fmla="*/ 62 w 107"/>
                  <a:gd name="T19" fmla="*/ 25 h 73"/>
                  <a:gd name="T20" fmla="*/ 62 w 107"/>
                  <a:gd name="T21" fmla="*/ 28 h 73"/>
                  <a:gd name="T22" fmla="*/ 67 w 107"/>
                  <a:gd name="T23" fmla="*/ 39 h 73"/>
                  <a:gd name="T24" fmla="*/ 69 w 107"/>
                  <a:gd name="T25" fmla="*/ 43 h 73"/>
                  <a:gd name="T26" fmla="*/ 75 w 107"/>
                  <a:gd name="T27" fmla="*/ 49 h 73"/>
                  <a:gd name="T28" fmla="*/ 75 w 107"/>
                  <a:gd name="T29" fmla="*/ 51 h 73"/>
                  <a:gd name="T30" fmla="*/ 74 w 107"/>
                  <a:gd name="T31" fmla="*/ 51 h 73"/>
                  <a:gd name="T32" fmla="*/ 72 w 107"/>
                  <a:gd name="T33" fmla="*/ 52 h 73"/>
                  <a:gd name="T34" fmla="*/ 71 w 107"/>
                  <a:gd name="T35" fmla="*/ 52 h 73"/>
                  <a:gd name="T36" fmla="*/ 69 w 107"/>
                  <a:gd name="T37" fmla="*/ 53 h 73"/>
                  <a:gd name="T38" fmla="*/ 69 w 107"/>
                  <a:gd name="T39" fmla="*/ 55 h 73"/>
                  <a:gd name="T40" fmla="*/ 61 w 107"/>
                  <a:gd name="T41" fmla="*/ 59 h 73"/>
                  <a:gd name="T42" fmla="*/ 48 w 107"/>
                  <a:gd name="T43" fmla="*/ 62 h 73"/>
                  <a:gd name="T44" fmla="*/ 44 w 107"/>
                  <a:gd name="T45" fmla="*/ 62 h 73"/>
                  <a:gd name="T46" fmla="*/ 40 w 107"/>
                  <a:gd name="T47" fmla="*/ 58 h 73"/>
                  <a:gd name="T48" fmla="*/ 28 w 107"/>
                  <a:gd name="T49" fmla="*/ 53 h 73"/>
                  <a:gd name="T50" fmla="*/ 15 w 107"/>
                  <a:gd name="T51" fmla="*/ 52 h 73"/>
                  <a:gd name="T52" fmla="*/ 12 w 107"/>
                  <a:gd name="T53" fmla="*/ 52 h 73"/>
                  <a:gd name="T54" fmla="*/ 11 w 107"/>
                  <a:gd name="T55" fmla="*/ 53 h 73"/>
                  <a:gd name="T56" fmla="*/ 7 w 107"/>
                  <a:gd name="T57" fmla="*/ 65 h 73"/>
                  <a:gd name="T58" fmla="*/ 1 w 107"/>
                  <a:gd name="T59" fmla="*/ 73 h 73"/>
                  <a:gd name="T60" fmla="*/ 0 w 107"/>
                  <a:gd name="T61" fmla="*/ 73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07" h="73">
                    <a:moveTo>
                      <a:pt x="107" y="2"/>
                    </a:moveTo>
                    <a:lnTo>
                      <a:pt x="107" y="3"/>
                    </a:lnTo>
                    <a:lnTo>
                      <a:pt x="106" y="7"/>
                    </a:lnTo>
                    <a:lnTo>
                      <a:pt x="104" y="9"/>
                    </a:lnTo>
                    <a:lnTo>
                      <a:pt x="86" y="0"/>
                    </a:lnTo>
                    <a:lnTo>
                      <a:pt x="78" y="5"/>
                    </a:lnTo>
                    <a:lnTo>
                      <a:pt x="75" y="10"/>
                    </a:lnTo>
                    <a:lnTo>
                      <a:pt x="69" y="20"/>
                    </a:lnTo>
                    <a:lnTo>
                      <a:pt x="64" y="25"/>
                    </a:lnTo>
                    <a:lnTo>
                      <a:pt x="62" y="25"/>
                    </a:lnTo>
                    <a:lnTo>
                      <a:pt x="62" y="28"/>
                    </a:lnTo>
                    <a:lnTo>
                      <a:pt x="67" y="39"/>
                    </a:lnTo>
                    <a:lnTo>
                      <a:pt x="69" y="43"/>
                    </a:lnTo>
                    <a:lnTo>
                      <a:pt x="75" y="49"/>
                    </a:lnTo>
                    <a:lnTo>
                      <a:pt x="75" y="51"/>
                    </a:lnTo>
                    <a:lnTo>
                      <a:pt x="74" y="51"/>
                    </a:lnTo>
                    <a:lnTo>
                      <a:pt x="72" y="52"/>
                    </a:lnTo>
                    <a:lnTo>
                      <a:pt x="71" y="52"/>
                    </a:lnTo>
                    <a:lnTo>
                      <a:pt x="69" y="53"/>
                    </a:lnTo>
                    <a:lnTo>
                      <a:pt x="69" y="55"/>
                    </a:lnTo>
                    <a:lnTo>
                      <a:pt x="61" y="59"/>
                    </a:lnTo>
                    <a:lnTo>
                      <a:pt x="48" y="62"/>
                    </a:lnTo>
                    <a:lnTo>
                      <a:pt x="44" y="62"/>
                    </a:lnTo>
                    <a:lnTo>
                      <a:pt x="40" y="58"/>
                    </a:lnTo>
                    <a:lnTo>
                      <a:pt x="28" y="53"/>
                    </a:lnTo>
                    <a:lnTo>
                      <a:pt x="15" y="52"/>
                    </a:lnTo>
                    <a:lnTo>
                      <a:pt x="12" y="52"/>
                    </a:lnTo>
                    <a:lnTo>
                      <a:pt x="11" y="53"/>
                    </a:lnTo>
                    <a:lnTo>
                      <a:pt x="7" y="65"/>
                    </a:lnTo>
                    <a:lnTo>
                      <a:pt x="1" y="73"/>
                    </a:lnTo>
                    <a:lnTo>
                      <a:pt x="0" y="7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54" name="Freeform 1990">
                <a:extLst>
                  <a:ext uri="{FF2B5EF4-FFF2-40B4-BE49-F238E27FC236}">
                    <a16:creationId xmlns:a16="http://schemas.microsoft.com/office/drawing/2014/main" id="{807F5D3F-F1CA-8CF8-AA70-795F939BAC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1" y="3225"/>
                <a:ext cx="54" cy="40"/>
              </a:xfrm>
              <a:custGeom>
                <a:avLst/>
                <a:gdLst>
                  <a:gd name="T0" fmla="*/ 211 w 213"/>
                  <a:gd name="T1" fmla="*/ 1 h 162"/>
                  <a:gd name="T2" fmla="*/ 208 w 213"/>
                  <a:gd name="T3" fmla="*/ 19 h 162"/>
                  <a:gd name="T4" fmla="*/ 206 w 213"/>
                  <a:gd name="T5" fmla="*/ 22 h 162"/>
                  <a:gd name="T6" fmla="*/ 213 w 213"/>
                  <a:gd name="T7" fmla="*/ 40 h 162"/>
                  <a:gd name="T8" fmla="*/ 198 w 213"/>
                  <a:gd name="T9" fmla="*/ 59 h 162"/>
                  <a:gd name="T10" fmla="*/ 191 w 213"/>
                  <a:gd name="T11" fmla="*/ 56 h 162"/>
                  <a:gd name="T12" fmla="*/ 184 w 213"/>
                  <a:gd name="T13" fmla="*/ 61 h 162"/>
                  <a:gd name="T14" fmla="*/ 180 w 213"/>
                  <a:gd name="T15" fmla="*/ 64 h 162"/>
                  <a:gd name="T16" fmla="*/ 174 w 213"/>
                  <a:gd name="T17" fmla="*/ 66 h 162"/>
                  <a:gd name="T18" fmla="*/ 169 w 213"/>
                  <a:gd name="T19" fmla="*/ 68 h 162"/>
                  <a:gd name="T20" fmla="*/ 160 w 213"/>
                  <a:gd name="T21" fmla="*/ 57 h 162"/>
                  <a:gd name="T22" fmla="*/ 145 w 213"/>
                  <a:gd name="T23" fmla="*/ 60 h 162"/>
                  <a:gd name="T24" fmla="*/ 142 w 213"/>
                  <a:gd name="T25" fmla="*/ 61 h 162"/>
                  <a:gd name="T26" fmla="*/ 137 w 213"/>
                  <a:gd name="T27" fmla="*/ 89 h 162"/>
                  <a:gd name="T28" fmla="*/ 129 w 213"/>
                  <a:gd name="T29" fmla="*/ 99 h 162"/>
                  <a:gd name="T30" fmla="*/ 124 w 213"/>
                  <a:gd name="T31" fmla="*/ 99 h 162"/>
                  <a:gd name="T32" fmla="*/ 121 w 213"/>
                  <a:gd name="T33" fmla="*/ 95 h 162"/>
                  <a:gd name="T34" fmla="*/ 118 w 213"/>
                  <a:gd name="T35" fmla="*/ 96 h 162"/>
                  <a:gd name="T36" fmla="*/ 117 w 213"/>
                  <a:gd name="T37" fmla="*/ 100 h 162"/>
                  <a:gd name="T38" fmla="*/ 118 w 213"/>
                  <a:gd name="T39" fmla="*/ 116 h 162"/>
                  <a:gd name="T40" fmla="*/ 115 w 213"/>
                  <a:gd name="T41" fmla="*/ 117 h 162"/>
                  <a:gd name="T42" fmla="*/ 105 w 213"/>
                  <a:gd name="T43" fmla="*/ 113 h 162"/>
                  <a:gd name="T44" fmla="*/ 100 w 213"/>
                  <a:gd name="T45" fmla="*/ 112 h 162"/>
                  <a:gd name="T46" fmla="*/ 99 w 213"/>
                  <a:gd name="T47" fmla="*/ 121 h 162"/>
                  <a:gd name="T48" fmla="*/ 91 w 213"/>
                  <a:gd name="T49" fmla="*/ 117 h 162"/>
                  <a:gd name="T50" fmla="*/ 78 w 213"/>
                  <a:gd name="T51" fmla="*/ 120 h 162"/>
                  <a:gd name="T52" fmla="*/ 55 w 213"/>
                  <a:gd name="T53" fmla="*/ 119 h 162"/>
                  <a:gd name="T54" fmla="*/ 33 w 213"/>
                  <a:gd name="T55" fmla="*/ 121 h 162"/>
                  <a:gd name="T56" fmla="*/ 22 w 213"/>
                  <a:gd name="T57" fmla="*/ 124 h 162"/>
                  <a:gd name="T58" fmla="*/ 9 w 213"/>
                  <a:gd name="T59" fmla="*/ 127 h 162"/>
                  <a:gd name="T60" fmla="*/ 0 w 213"/>
                  <a:gd name="T61" fmla="*/ 128 h 162"/>
                  <a:gd name="T62" fmla="*/ 4 w 213"/>
                  <a:gd name="T63" fmla="*/ 146 h 162"/>
                  <a:gd name="T64" fmla="*/ 11 w 213"/>
                  <a:gd name="T65" fmla="*/ 153 h 162"/>
                  <a:gd name="T66" fmla="*/ 7 w 213"/>
                  <a:gd name="T67" fmla="*/ 162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13" h="162">
                    <a:moveTo>
                      <a:pt x="211" y="0"/>
                    </a:moveTo>
                    <a:lnTo>
                      <a:pt x="211" y="1"/>
                    </a:lnTo>
                    <a:lnTo>
                      <a:pt x="205" y="12"/>
                    </a:lnTo>
                    <a:lnTo>
                      <a:pt x="208" y="19"/>
                    </a:lnTo>
                    <a:lnTo>
                      <a:pt x="206" y="21"/>
                    </a:lnTo>
                    <a:lnTo>
                      <a:pt x="206" y="22"/>
                    </a:lnTo>
                    <a:lnTo>
                      <a:pt x="208" y="35"/>
                    </a:lnTo>
                    <a:lnTo>
                      <a:pt x="213" y="40"/>
                    </a:lnTo>
                    <a:lnTo>
                      <a:pt x="213" y="43"/>
                    </a:lnTo>
                    <a:lnTo>
                      <a:pt x="198" y="59"/>
                    </a:lnTo>
                    <a:lnTo>
                      <a:pt x="192" y="56"/>
                    </a:lnTo>
                    <a:lnTo>
                      <a:pt x="191" y="56"/>
                    </a:lnTo>
                    <a:lnTo>
                      <a:pt x="189" y="57"/>
                    </a:lnTo>
                    <a:lnTo>
                      <a:pt x="184" y="61"/>
                    </a:lnTo>
                    <a:lnTo>
                      <a:pt x="182" y="61"/>
                    </a:lnTo>
                    <a:lnTo>
                      <a:pt x="180" y="64"/>
                    </a:lnTo>
                    <a:lnTo>
                      <a:pt x="177" y="64"/>
                    </a:lnTo>
                    <a:lnTo>
                      <a:pt x="174" y="66"/>
                    </a:lnTo>
                    <a:lnTo>
                      <a:pt x="170" y="68"/>
                    </a:lnTo>
                    <a:lnTo>
                      <a:pt x="169" y="68"/>
                    </a:lnTo>
                    <a:lnTo>
                      <a:pt x="166" y="66"/>
                    </a:lnTo>
                    <a:lnTo>
                      <a:pt x="160" y="57"/>
                    </a:lnTo>
                    <a:lnTo>
                      <a:pt x="156" y="53"/>
                    </a:lnTo>
                    <a:lnTo>
                      <a:pt x="145" y="60"/>
                    </a:lnTo>
                    <a:lnTo>
                      <a:pt x="144" y="61"/>
                    </a:lnTo>
                    <a:lnTo>
                      <a:pt x="142" y="61"/>
                    </a:lnTo>
                    <a:lnTo>
                      <a:pt x="135" y="79"/>
                    </a:lnTo>
                    <a:lnTo>
                      <a:pt x="137" y="89"/>
                    </a:lnTo>
                    <a:lnTo>
                      <a:pt x="131" y="99"/>
                    </a:lnTo>
                    <a:lnTo>
                      <a:pt x="129" y="99"/>
                    </a:lnTo>
                    <a:lnTo>
                      <a:pt x="128" y="100"/>
                    </a:lnTo>
                    <a:lnTo>
                      <a:pt x="124" y="99"/>
                    </a:lnTo>
                    <a:lnTo>
                      <a:pt x="121" y="96"/>
                    </a:lnTo>
                    <a:lnTo>
                      <a:pt x="121" y="95"/>
                    </a:lnTo>
                    <a:lnTo>
                      <a:pt x="120" y="95"/>
                    </a:lnTo>
                    <a:lnTo>
                      <a:pt x="118" y="96"/>
                    </a:lnTo>
                    <a:lnTo>
                      <a:pt x="118" y="98"/>
                    </a:lnTo>
                    <a:lnTo>
                      <a:pt x="117" y="100"/>
                    </a:lnTo>
                    <a:lnTo>
                      <a:pt x="117" y="112"/>
                    </a:lnTo>
                    <a:lnTo>
                      <a:pt x="118" y="116"/>
                    </a:lnTo>
                    <a:lnTo>
                      <a:pt x="117" y="117"/>
                    </a:lnTo>
                    <a:lnTo>
                      <a:pt x="115" y="117"/>
                    </a:lnTo>
                    <a:lnTo>
                      <a:pt x="111" y="116"/>
                    </a:lnTo>
                    <a:lnTo>
                      <a:pt x="105" y="113"/>
                    </a:lnTo>
                    <a:lnTo>
                      <a:pt x="100" y="109"/>
                    </a:lnTo>
                    <a:lnTo>
                      <a:pt x="100" y="112"/>
                    </a:lnTo>
                    <a:lnTo>
                      <a:pt x="99" y="117"/>
                    </a:lnTo>
                    <a:lnTo>
                      <a:pt x="99" y="121"/>
                    </a:lnTo>
                    <a:lnTo>
                      <a:pt x="96" y="119"/>
                    </a:lnTo>
                    <a:lnTo>
                      <a:pt x="91" y="117"/>
                    </a:lnTo>
                    <a:lnTo>
                      <a:pt x="85" y="117"/>
                    </a:lnTo>
                    <a:lnTo>
                      <a:pt x="78" y="120"/>
                    </a:lnTo>
                    <a:lnTo>
                      <a:pt x="67" y="121"/>
                    </a:lnTo>
                    <a:lnTo>
                      <a:pt x="55" y="119"/>
                    </a:lnTo>
                    <a:lnTo>
                      <a:pt x="51" y="120"/>
                    </a:lnTo>
                    <a:lnTo>
                      <a:pt x="33" y="121"/>
                    </a:lnTo>
                    <a:lnTo>
                      <a:pt x="24" y="124"/>
                    </a:lnTo>
                    <a:lnTo>
                      <a:pt x="22" y="124"/>
                    </a:lnTo>
                    <a:lnTo>
                      <a:pt x="19" y="126"/>
                    </a:lnTo>
                    <a:lnTo>
                      <a:pt x="9" y="127"/>
                    </a:lnTo>
                    <a:lnTo>
                      <a:pt x="1" y="127"/>
                    </a:lnTo>
                    <a:lnTo>
                      <a:pt x="0" y="128"/>
                    </a:lnTo>
                    <a:lnTo>
                      <a:pt x="0" y="133"/>
                    </a:lnTo>
                    <a:lnTo>
                      <a:pt x="4" y="146"/>
                    </a:lnTo>
                    <a:lnTo>
                      <a:pt x="7" y="148"/>
                    </a:lnTo>
                    <a:lnTo>
                      <a:pt x="11" y="153"/>
                    </a:lnTo>
                    <a:lnTo>
                      <a:pt x="11" y="158"/>
                    </a:lnTo>
                    <a:lnTo>
                      <a:pt x="7" y="16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55" name="Freeform 1991">
                <a:extLst>
                  <a:ext uri="{FF2B5EF4-FFF2-40B4-BE49-F238E27FC236}">
                    <a16:creationId xmlns:a16="http://schemas.microsoft.com/office/drawing/2014/main" id="{B8DC5448-A9CD-C4FB-C41B-3E56974F06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8" y="3268"/>
                <a:ext cx="38" cy="32"/>
              </a:xfrm>
              <a:custGeom>
                <a:avLst/>
                <a:gdLst>
                  <a:gd name="T0" fmla="*/ 153 w 153"/>
                  <a:gd name="T1" fmla="*/ 0 h 125"/>
                  <a:gd name="T2" fmla="*/ 141 w 153"/>
                  <a:gd name="T3" fmla="*/ 0 h 125"/>
                  <a:gd name="T4" fmla="*/ 137 w 153"/>
                  <a:gd name="T5" fmla="*/ 3 h 125"/>
                  <a:gd name="T6" fmla="*/ 135 w 153"/>
                  <a:gd name="T7" fmla="*/ 3 h 125"/>
                  <a:gd name="T8" fmla="*/ 123 w 153"/>
                  <a:gd name="T9" fmla="*/ 6 h 125"/>
                  <a:gd name="T10" fmla="*/ 110 w 153"/>
                  <a:gd name="T11" fmla="*/ 6 h 125"/>
                  <a:gd name="T12" fmla="*/ 109 w 153"/>
                  <a:gd name="T13" fmla="*/ 7 h 125"/>
                  <a:gd name="T14" fmla="*/ 103 w 153"/>
                  <a:gd name="T15" fmla="*/ 10 h 125"/>
                  <a:gd name="T16" fmla="*/ 88 w 153"/>
                  <a:gd name="T17" fmla="*/ 27 h 125"/>
                  <a:gd name="T18" fmla="*/ 75 w 153"/>
                  <a:gd name="T19" fmla="*/ 49 h 125"/>
                  <a:gd name="T20" fmla="*/ 75 w 153"/>
                  <a:gd name="T21" fmla="*/ 51 h 125"/>
                  <a:gd name="T22" fmla="*/ 74 w 153"/>
                  <a:gd name="T23" fmla="*/ 52 h 125"/>
                  <a:gd name="T24" fmla="*/ 71 w 153"/>
                  <a:gd name="T25" fmla="*/ 67 h 125"/>
                  <a:gd name="T26" fmla="*/ 70 w 153"/>
                  <a:gd name="T27" fmla="*/ 69 h 125"/>
                  <a:gd name="T28" fmla="*/ 70 w 153"/>
                  <a:gd name="T29" fmla="*/ 74 h 125"/>
                  <a:gd name="T30" fmla="*/ 68 w 153"/>
                  <a:gd name="T31" fmla="*/ 74 h 125"/>
                  <a:gd name="T32" fmla="*/ 46 w 153"/>
                  <a:gd name="T33" fmla="*/ 100 h 125"/>
                  <a:gd name="T34" fmla="*/ 16 w 153"/>
                  <a:gd name="T35" fmla="*/ 122 h 125"/>
                  <a:gd name="T36" fmla="*/ 1 w 153"/>
                  <a:gd name="T37" fmla="*/ 125 h 125"/>
                  <a:gd name="T38" fmla="*/ 0 w 153"/>
                  <a:gd name="T39" fmla="*/ 123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3" h="125">
                    <a:moveTo>
                      <a:pt x="153" y="0"/>
                    </a:moveTo>
                    <a:lnTo>
                      <a:pt x="141" y="0"/>
                    </a:lnTo>
                    <a:lnTo>
                      <a:pt x="137" y="3"/>
                    </a:lnTo>
                    <a:lnTo>
                      <a:pt x="135" y="3"/>
                    </a:lnTo>
                    <a:lnTo>
                      <a:pt x="123" y="6"/>
                    </a:lnTo>
                    <a:lnTo>
                      <a:pt x="110" y="6"/>
                    </a:lnTo>
                    <a:lnTo>
                      <a:pt x="109" y="7"/>
                    </a:lnTo>
                    <a:lnTo>
                      <a:pt x="103" y="10"/>
                    </a:lnTo>
                    <a:lnTo>
                      <a:pt x="88" y="27"/>
                    </a:lnTo>
                    <a:lnTo>
                      <a:pt x="75" y="49"/>
                    </a:lnTo>
                    <a:lnTo>
                      <a:pt x="75" y="51"/>
                    </a:lnTo>
                    <a:lnTo>
                      <a:pt x="74" y="52"/>
                    </a:lnTo>
                    <a:lnTo>
                      <a:pt x="71" y="67"/>
                    </a:lnTo>
                    <a:lnTo>
                      <a:pt x="70" y="69"/>
                    </a:lnTo>
                    <a:lnTo>
                      <a:pt x="70" y="74"/>
                    </a:lnTo>
                    <a:lnTo>
                      <a:pt x="68" y="74"/>
                    </a:lnTo>
                    <a:lnTo>
                      <a:pt x="46" y="100"/>
                    </a:lnTo>
                    <a:lnTo>
                      <a:pt x="16" y="122"/>
                    </a:lnTo>
                    <a:lnTo>
                      <a:pt x="1" y="125"/>
                    </a:lnTo>
                    <a:lnTo>
                      <a:pt x="0" y="12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56" name="Line 1992">
                <a:extLst>
                  <a:ext uri="{FF2B5EF4-FFF2-40B4-BE49-F238E27FC236}">
                    <a16:creationId xmlns:a16="http://schemas.microsoft.com/office/drawing/2014/main" id="{6D49B481-2193-D072-0BE0-2780DA6EAD9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107" y="3134"/>
                <a:ext cx="5" cy="16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57" name="Freeform 1993">
                <a:extLst>
                  <a:ext uri="{FF2B5EF4-FFF2-40B4-BE49-F238E27FC236}">
                    <a16:creationId xmlns:a16="http://schemas.microsoft.com/office/drawing/2014/main" id="{80D00FFC-8E33-2CCD-E886-6C8F940901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4" y="3295"/>
                <a:ext cx="24" cy="23"/>
              </a:xfrm>
              <a:custGeom>
                <a:avLst/>
                <a:gdLst>
                  <a:gd name="T0" fmla="*/ 0 w 97"/>
                  <a:gd name="T1" fmla="*/ 89 h 89"/>
                  <a:gd name="T2" fmla="*/ 3 w 97"/>
                  <a:gd name="T3" fmla="*/ 88 h 89"/>
                  <a:gd name="T4" fmla="*/ 3 w 97"/>
                  <a:gd name="T5" fmla="*/ 86 h 89"/>
                  <a:gd name="T6" fmla="*/ 7 w 97"/>
                  <a:gd name="T7" fmla="*/ 85 h 89"/>
                  <a:gd name="T8" fmla="*/ 7 w 97"/>
                  <a:gd name="T9" fmla="*/ 84 h 89"/>
                  <a:gd name="T10" fmla="*/ 9 w 97"/>
                  <a:gd name="T11" fmla="*/ 84 h 89"/>
                  <a:gd name="T12" fmla="*/ 33 w 97"/>
                  <a:gd name="T13" fmla="*/ 70 h 89"/>
                  <a:gd name="T14" fmla="*/ 45 w 97"/>
                  <a:gd name="T15" fmla="*/ 53 h 89"/>
                  <a:gd name="T16" fmla="*/ 46 w 97"/>
                  <a:gd name="T17" fmla="*/ 50 h 89"/>
                  <a:gd name="T18" fmla="*/ 48 w 97"/>
                  <a:gd name="T19" fmla="*/ 50 h 89"/>
                  <a:gd name="T20" fmla="*/ 50 w 97"/>
                  <a:gd name="T21" fmla="*/ 39 h 89"/>
                  <a:gd name="T22" fmla="*/ 50 w 97"/>
                  <a:gd name="T23" fmla="*/ 38 h 89"/>
                  <a:gd name="T24" fmla="*/ 52 w 97"/>
                  <a:gd name="T25" fmla="*/ 35 h 89"/>
                  <a:gd name="T26" fmla="*/ 50 w 97"/>
                  <a:gd name="T27" fmla="*/ 35 h 89"/>
                  <a:gd name="T28" fmla="*/ 50 w 97"/>
                  <a:gd name="T29" fmla="*/ 33 h 89"/>
                  <a:gd name="T30" fmla="*/ 49 w 97"/>
                  <a:gd name="T31" fmla="*/ 31 h 89"/>
                  <a:gd name="T32" fmla="*/ 52 w 97"/>
                  <a:gd name="T33" fmla="*/ 29 h 89"/>
                  <a:gd name="T34" fmla="*/ 56 w 97"/>
                  <a:gd name="T35" fmla="*/ 29 h 89"/>
                  <a:gd name="T36" fmla="*/ 64 w 97"/>
                  <a:gd name="T37" fmla="*/ 18 h 89"/>
                  <a:gd name="T38" fmla="*/ 66 w 97"/>
                  <a:gd name="T39" fmla="*/ 17 h 89"/>
                  <a:gd name="T40" fmla="*/ 69 w 97"/>
                  <a:gd name="T41" fmla="*/ 3 h 89"/>
                  <a:gd name="T42" fmla="*/ 70 w 97"/>
                  <a:gd name="T43" fmla="*/ 1 h 89"/>
                  <a:gd name="T44" fmla="*/ 72 w 97"/>
                  <a:gd name="T45" fmla="*/ 1 h 89"/>
                  <a:gd name="T46" fmla="*/ 77 w 97"/>
                  <a:gd name="T47" fmla="*/ 0 h 89"/>
                  <a:gd name="T48" fmla="*/ 80 w 97"/>
                  <a:gd name="T49" fmla="*/ 0 h 89"/>
                  <a:gd name="T50" fmla="*/ 80 w 97"/>
                  <a:gd name="T51" fmla="*/ 1 h 89"/>
                  <a:gd name="T52" fmla="*/ 81 w 97"/>
                  <a:gd name="T53" fmla="*/ 1 h 89"/>
                  <a:gd name="T54" fmla="*/ 81 w 97"/>
                  <a:gd name="T55" fmla="*/ 8 h 89"/>
                  <a:gd name="T56" fmla="*/ 83 w 97"/>
                  <a:gd name="T57" fmla="*/ 8 h 89"/>
                  <a:gd name="T58" fmla="*/ 84 w 97"/>
                  <a:gd name="T59" fmla="*/ 10 h 89"/>
                  <a:gd name="T60" fmla="*/ 88 w 97"/>
                  <a:gd name="T61" fmla="*/ 12 h 89"/>
                  <a:gd name="T62" fmla="*/ 90 w 97"/>
                  <a:gd name="T63" fmla="*/ 12 h 89"/>
                  <a:gd name="T64" fmla="*/ 97 w 97"/>
                  <a:gd name="T65" fmla="*/ 15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97" h="89">
                    <a:moveTo>
                      <a:pt x="0" y="89"/>
                    </a:moveTo>
                    <a:lnTo>
                      <a:pt x="3" y="88"/>
                    </a:lnTo>
                    <a:lnTo>
                      <a:pt x="3" y="86"/>
                    </a:lnTo>
                    <a:lnTo>
                      <a:pt x="7" y="85"/>
                    </a:lnTo>
                    <a:lnTo>
                      <a:pt x="7" y="84"/>
                    </a:lnTo>
                    <a:lnTo>
                      <a:pt x="9" y="84"/>
                    </a:lnTo>
                    <a:lnTo>
                      <a:pt x="33" y="70"/>
                    </a:lnTo>
                    <a:lnTo>
                      <a:pt x="45" y="53"/>
                    </a:lnTo>
                    <a:lnTo>
                      <a:pt x="46" y="50"/>
                    </a:lnTo>
                    <a:lnTo>
                      <a:pt x="48" y="50"/>
                    </a:lnTo>
                    <a:lnTo>
                      <a:pt x="50" y="39"/>
                    </a:lnTo>
                    <a:lnTo>
                      <a:pt x="50" y="38"/>
                    </a:lnTo>
                    <a:lnTo>
                      <a:pt x="52" y="35"/>
                    </a:lnTo>
                    <a:lnTo>
                      <a:pt x="50" y="35"/>
                    </a:lnTo>
                    <a:lnTo>
                      <a:pt x="50" y="33"/>
                    </a:lnTo>
                    <a:lnTo>
                      <a:pt x="49" y="31"/>
                    </a:lnTo>
                    <a:lnTo>
                      <a:pt x="52" y="29"/>
                    </a:lnTo>
                    <a:lnTo>
                      <a:pt x="56" y="29"/>
                    </a:lnTo>
                    <a:lnTo>
                      <a:pt x="64" y="18"/>
                    </a:lnTo>
                    <a:lnTo>
                      <a:pt x="66" y="17"/>
                    </a:lnTo>
                    <a:lnTo>
                      <a:pt x="69" y="3"/>
                    </a:lnTo>
                    <a:lnTo>
                      <a:pt x="70" y="1"/>
                    </a:lnTo>
                    <a:lnTo>
                      <a:pt x="72" y="1"/>
                    </a:lnTo>
                    <a:lnTo>
                      <a:pt x="77" y="0"/>
                    </a:lnTo>
                    <a:lnTo>
                      <a:pt x="80" y="0"/>
                    </a:lnTo>
                    <a:lnTo>
                      <a:pt x="80" y="1"/>
                    </a:lnTo>
                    <a:lnTo>
                      <a:pt x="81" y="1"/>
                    </a:lnTo>
                    <a:lnTo>
                      <a:pt x="81" y="8"/>
                    </a:lnTo>
                    <a:lnTo>
                      <a:pt x="83" y="8"/>
                    </a:lnTo>
                    <a:lnTo>
                      <a:pt x="84" y="10"/>
                    </a:lnTo>
                    <a:lnTo>
                      <a:pt x="88" y="12"/>
                    </a:lnTo>
                    <a:lnTo>
                      <a:pt x="90" y="12"/>
                    </a:lnTo>
                    <a:lnTo>
                      <a:pt x="97" y="1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58" name="Freeform 1994">
                <a:extLst>
                  <a:ext uri="{FF2B5EF4-FFF2-40B4-BE49-F238E27FC236}">
                    <a16:creationId xmlns:a16="http://schemas.microsoft.com/office/drawing/2014/main" id="{268F3A54-B193-7DA0-2C19-29AFE2D90B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7" y="3293"/>
                <a:ext cx="77" cy="38"/>
              </a:xfrm>
              <a:custGeom>
                <a:avLst/>
                <a:gdLst>
                  <a:gd name="T0" fmla="*/ 2 w 310"/>
                  <a:gd name="T1" fmla="*/ 128 h 156"/>
                  <a:gd name="T2" fmla="*/ 17 w 310"/>
                  <a:gd name="T3" fmla="*/ 131 h 156"/>
                  <a:gd name="T4" fmla="*/ 27 w 310"/>
                  <a:gd name="T5" fmla="*/ 127 h 156"/>
                  <a:gd name="T6" fmla="*/ 48 w 310"/>
                  <a:gd name="T7" fmla="*/ 114 h 156"/>
                  <a:gd name="T8" fmla="*/ 42 w 310"/>
                  <a:gd name="T9" fmla="*/ 111 h 156"/>
                  <a:gd name="T10" fmla="*/ 37 w 310"/>
                  <a:gd name="T11" fmla="*/ 101 h 156"/>
                  <a:gd name="T12" fmla="*/ 38 w 310"/>
                  <a:gd name="T13" fmla="*/ 87 h 156"/>
                  <a:gd name="T14" fmla="*/ 44 w 310"/>
                  <a:gd name="T15" fmla="*/ 76 h 156"/>
                  <a:gd name="T16" fmla="*/ 48 w 310"/>
                  <a:gd name="T17" fmla="*/ 75 h 156"/>
                  <a:gd name="T18" fmla="*/ 52 w 310"/>
                  <a:gd name="T19" fmla="*/ 67 h 156"/>
                  <a:gd name="T20" fmla="*/ 79 w 310"/>
                  <a:gd name="T21" fmla="*/ 64 h 156"/>
                  <a:gd name="T22" fmla="*/ 97 w 310"/>
                  <a:gd name="T23" fmla="*/ 58 h 156"/>
                  <a:gd name="T24" fmla="*/ 113 w 310"/>
                  <a:gd name="T25" fmla="*/ 45 h 156"/>
                  <a:gd name="T26" fmla="*/ 118 w 310"/>
                  <a:gd name="T27" fmla="*/ 34 h 156"/>
                  <a:gd name="T28" fmla="*/ 116 w 310"/>
                  <a:gd name="T29" fmla="*/ 19 h 156"/>
                  <a:gd name="T30" fmla="*/ 137 w 310"/>
                  <a:gd name="T31" fmla="*/ 1 h 156"/>
                  <a:gd name="T32" fmla="*/ 140 w 310"/>
                  <a:gd name="T33" fmla="*/ 0 h 156"/>
                  <a:gd name="T34" fmla="*/ 141 w 310"/>
                  <a:gd name="T35" fmla="*/ 4 h 156"/>
                  <a:gd name="T36" fmla="*/ 143 w 310"/>
                  <a:gd name="T37" fmla="*/ 12 h 156"/>
                  <a:gd name="T38" fmla="*/ 146 w 310"/>
                  <a:gd name="T39" fmla="*/ 13 h 156"/>
                  <a:gd name="T40" fmla="*/ 149 w 310"/>
                  <a:gd name="T41" fmla="*/ 13 h 156"/>
                  <a:gd name="T42" fmla="*/ 151 w 310"/>
                  <a:gd name="T43" fmla="*/ 12 h 156"/>
                  <a:gd name="T44" fmla="*/ 161 w 310"/>
                  <a:gd name="T45" fmla="*/ 15 h 156"/>
                  <a:gd name="T46" fmla="*/ 165 w 310"/>
                  <a:gd name="T47" fmla="*/ 31 h 156"/>
                  <a:gd name="T48" fmla="*/ 161 w 310"/>
                  <a:gd name="T49" fmla="*/ 44 h 156"/>
                  <a:gd name="T50" fmla="*/ 162 w 310"/>
                  <a:gd name="T51" fmla="*/ 50 h 156"/>
                  <a:gd name="T52" fmla="*/ 164 w 310"/>
                  <a:gd name="T53" fmla="*/ 54 h 156"/>
                  <a:gd name="T54" fmla="*/ 173 w 310"/>
                  <a:gd name="T55" fmla="*/ 61 h 156"/>
                  <a:gd name="T56" fmla="*/ 185 w 310"/>
                  <a:gd name="T57" fmla="*/ 67 h 156"/>
                  <a:gd name="T58" fmla="*/ 194 w 310"/>
                  <a:gd name="T59" fmla="*/ 65 h 156"/>
                  <a:gd name="T60" fmla="*/ 207 w 310"/>
                  <a:gd name="T61" fmla="*/ 72 h 156"/>
                  <a:gd name="T62" fmla="*/ 222 w 310"/>
                  <a:gd name="T63" fmla="*/ 75 h 156"/>
                  <a:gd name="T64" fmla="*/ 224 w 310"/>
                  <a:gd name="T65" fmla="*/ 80 h 156"/>
                  <a:gd name="T66" fmla="*/ 222 w 310"/>
                  <a:gd name="T67" fmla="*/ 86 h 156"/>
                  <a:gd name="T68" fmla="*/ 228 w 310"/>
                  <a:gd name="T69" fmla="*/ 107 h 156"/>
                  <a:gd name="T70" fmla="*/ 242 w 310"/>
                  <a:gd name="T71" fmla="*/ 115 h 156"/>
                  <a:gd name="T72" fmla="*/ 254 w 310"/>
                  <a:gd name="T73" fmla="*/ 128 h 156"/>
                  <a:gd name="T74" fmla="*/ 256 w 310"/>
                  <a:gd name="T75" fmla="*/ 138 h 156"/>
                  <a:gd name="T76" fmla="*/ 273 w 310"/>
                  <a:gd name="T77" fmla="*/ 156 h 156"/>
                  <a:gd name="T78" fmla="*/ 285 w 310"/>
                  <a:gd name="T79" fmla="*/ 144 h 156"/>
                  <a:gd name="T80" fmla="*/ 291 w 310"/>
                  <a:gd name="T81" fmla="*/ 120 h 156"/>
                  <a:gd name="T82" fmla="*/ 310 w 310"/>
                  <a:gd name="T83" fmla="*/ 101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310" h="156">
                    <a:moveTo>
                      <a:pt x="0" y="128"/>
                    </a:moveTo>
                    <a:lnTo>
                      <a:pt x="2" y="128"/>
                    </a:lnTo>
                    <a:lnTo>
                      <a:pt x="14" y="129"/>
                    </a:lnTo>
                    <a:lnTo>
                      <a:pt x="17" y="131"/>
                    </a:lnTo>
                    <a:lnTo>
                      <a:pt x="19" y="129"/>
                    </a:lnTo>
                    <a:lnTo>
                      <a:pt x="27" y="127"/>
                    </a:lnTo>
                    <a:lnTo>
                      <a:pt x="45" y="117"/>
                    </a:lnTo>
                    <a:lnTo>
                      <a:pt x="48" y="114"/>
                    </a:lnTo>
                    <a:lnTo>
                      <a:pt x="46" y="113"/>
                    </a:lnTo>
                    <a:lnTo>
                      <a:pt x="42" y="111"/>
                    </a:lnTo>
                    <a:lnTo>
                      <a:pt x="38" y="107"/>
                    </a:lnTo>
                    <a:lnTo>
                      <a:pt x="37" y="101"/>
                    </a:lnTo>
                    <a:lnTo>
                      <a:pt x="37" y="98"/>
                    </a:lnTo>
                    <a:lnTo>
                      <a:pt x="38" y="87"/>
                    </a:lnTo>
                    <a:lnTo>
                      <a:pt x="39" y="82"/>
                    </a:lnTo>
                    <a:lnTo>
                      <a:pt x="44" y="76"/>
                    </a:lnTo>
                    <a:lnTo>
                      <a:pt x="45" y="75"/>
                    </a:lnTo>
                    <a:lnTo>
                      <a:pt x="48" y="75"/>
                    </a:lnTo>
                    <a:lnTo>
                      <a:pt x="51" y="71"/>
                    </a:lnTo>
                    <a:lnTo>
                      <a:pt x="52" y="67"/>
                    </a:lnTo>
                    <a:lnTo>
                      <a:pt x="55" y="64"/>
                    </a:lnTo>
                    <a:lnTo>
                      <a:pt x="79" y="64"/>
                    </a:lnTo>
                    <a:lnTo>
                      <a:pt x="87" y="62"/>
                    </a:lnTo>
                    <a:lnTo>
                      <a:pt x="97" y="58"/>
                    </a:lnTo>
                    <a:lnTo>
                      <a:pt x="112" y="45"/>
                    </a:lnTo>
                    <a:lnTo>
                      <a:pt x="113" y="45"/>
                    </a:lnTo>
                    <a:lnTo>
                      <a:pt x="118" y="37"/>
                    </a:lnTo>
                    <a:lnTo>
                      <a:pt x="118" y="34"/>
                    </a:lnTo>
                    <a:lnTo>
                      <a:pt x="116" y="24"/>
                    </a:lnTo>
                    <a:lnTo>
                      <a:pt x="116" y="19"/>
                    </a:lnTo>
                    <a:lnTo>
                      <a:pt x="123" y="9"/>
                    </a:lnTo>
                    <a:lnTo>
                      <a:pt x="137" y="1"/>
                    </a:lnTo>
                    <a:lnTo>
                      <a:pt x="139" y="0"/>
                    </a:lnTo>
                    <a:lnTo>
                      <a:pt x="140" y="0"/>
                    </a:lnTo>
                    <a:lnTo>
                      <a:pt x="143" y="2"/>
                    </a:lnTo>
                    <a:lnTo>
                      <a:pt x="141" y="4"/>
                    </a:lnTo>
                    <a:lnTo>
                      <a:pt x="141" y="5"/>
                    </a:lnTo>
                    <a:lnTo>
                      <a:pt x="143" y="12"/>
                    </a:lnTo>
                    <a:lnTo>
                      <a:pt x="144" y="13"/>
                    </a:lnTo>
                    <a:lnTo>
                      <a:pt x="146" y="13"/>
                    </a:lnTo>
                    <a:lnTo>
                      <a:pt x="147" y="15"/>
                    </a:lnTo>
                    <a:lnTo>
                      <a:pt x="149" y="13"/>
                    </a:lnTo>
                    <a:lnTo>
                      <a:pt x="151" y="13"/>
                    </a:lnTo>
                    <a:lnTo>
                      <a:pt x="151" y="12"/>
                    </a:lnTo>
                    <a:lnTo>
                      <a:pt x="158" y="12"/>
                    </a:lnTo>
                    <a:lnTo>
                      <a:pt x="161" y="15"/>
                    </a:lnTo>
                    <a:lnTo>
                      <a:pt x="161" y="16"/>
                    </a:lnTo>
                    <a:lnTo>
                      <a:pt x="165" y="31"/>
                    </a:lnTo>
                    <a:lnTo>
                      <a:pt x="162" y="43"/>
                    </a:lnTo>
                    <a:lnTo>
                      <a:pt x="161" y="44"/>
                    </a:lnTo>
                    <a:lnTo>
                      <a:pt x="161" y="48"/>
                    </a:lnTo>
                    <a:lnTo>
                      <a:pt x="162" y="50"/>
                    </a:lnTo>
                    <a:lnTo>
                      <a:pt x="164" y="53"/>
                    </a:lnTo>
                    <a:lnTo>
                      <a:pt x="164" y="54"/>
                    </a:lnTo>
                    <a:lnTo>
                      <a:pt x="171" y="58"/>
                    </a:lnTo>
                    <a:lnTo>
                      <a:pt x="173" y="61"/>
                    </a:lnTo>
                    <a:lnTo>
                      <a:pt x="178" y="64"/>
                    </a:lnTo>
                    <a:lnTo>
                      <a:pt x="185" y="67"/>
                    </a:lnTo>
                    <a:lnTo>
                      <a:pt x="187" y="67"/>
                    </a:lnTo>
                    <a:lnTo>
                      <a:pt x="194" y="65"/>
                    </a:lnTo>
                    <a:lnTo>
                      <a:pt x="201" y="65"/>
                    </a:lnTo>
                    <a:lnTo>
                      <a:pt x="207" y="72"/>
                    </a:lnTo>
                    <a:lnTo>
                      <a:pt x="213" y="75"/>
                    </a:lnTo>
                    <a:lnTo>
                      <a:pt x="222" y="75"/>
                    </a:lnTo>
                    <a:lnTo>
                      <a:pt x="224" y="76"/>
                    </a:lnTo>
                    <a:lnTo>
                      <a:pt x="224" y="80"/>
                    </a:lnTo>
                    <a:lnTo>
                      <a:pt x="222" y="83"/>
                    </a:lnTo>
                    <a:lnTo>
                      <a:pt x="222" y="86"/>
                    </a:lnTo>
                    <a:lnTo>
                      <a:pt x="226" y="104"/>
                    </a:lnTo>
                    <a:lnTo>
                      <a:pt x="228" y="107"/>
                    </a:lnTo>
                    <a:lnTo>
                      <a:pt x="228" y="110"/>
                    </a:lnTo>
                    <a:lnTo>
                      <a:pt x="242" y="115"/>
                    </a:lnTo>
                    <a:lnTo>
                      <a:pt x="250" y="121"/>
                    </a:lnTo>
                    <a:lnTo>
                      <a:pt x="254" y="128"/>
                    </a:lnTo>
                    <a:lnTo>
                      <a:pt x="254" y="135"/>
                    </a:lnTo>
                    <a:lnTo>
                      <a:pt x="256" y="138"/>
                    </a:lnTo>
                    <a:lnTo>
                      <a:pt x="260" y="144"/>
                    </a:lnTo>
                    <a:lnTo>
                      <a:pt x="273" y="156"/>
                    </a:lnTo>
                    <a:lnTo>
                      <a:pt x="274" y="156"/>
                    </a:lnTo>
                    <a:lnTo>
                      <a:pt x="285" y="144"/>
                    </a:lnTo>
                    <a:lnTo>
                      <a:pt x="293" y="131"/>
                    </a:lnTo>
                    <a:lnTo>
                      <a:pt x="291" y="120"/>
                    </a:lnTo>
                    <a:lnTo>
                      <a:pt x="291" y="108"/>
                    </a:lnTo>
                    <a:lnTo>
                      <a:pt x="310" y="10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59" name="Freeform 1995">
                <a:extLst>
                  <a:ext uri="{FF2B5EF4-FFF2-40B4-BE49-F238E27FC236}">
                    <a16:creationId xmlns:a16="http://schemas.microsoft.com/office/drawing/2014/main" id="{D5CBCF64-C523-BC6A-BA35-983908EAEB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4" y="3318"/>
                <a:ext cx="42" cy="46"/>
              </a:xfrm>
              <a:custGeom>
                <a:avLst/>
                <a:gdLst>
                  <a:gd name="T0" fmla="*/ 168 w 168"/>
                  <a:gd name="T1" fmla="*/ 185 h 185"/>
                  <a:gd name="T2" fmla="*/ 164 w 168"/>
                  <a:gd name="T3" fmla="*/ 185 h 185"/>
                  <a:gd name="T4" fmla="*/ 161 w 168"/>
                  <a:gd name="T5" fmla="*/ 183 h 185"/>
                  <a:gd name="T6" fmla="*/ 158 w 168"/>
                  <a:gd name="T7" fmla="*/ 183 h 185"/>
                  <a:gd name="T8" fmla="*/ 158 w 168"/>
                  <a:gd name="T9" fmla="*/ 182 h 185"/>
                  <a:gd name="T10" fmla="*/ 129 w 168"/>
                  <a:gd name="T11" fmla="*/ 157 h 185"/>
                  <a:gd name="T12" fmla="*/ 127 w 168"/>
                  <a:gd name="T13" fmla="*/ 157 h 185"/>
                  <a:gd name="T14" fmla="*/ 115 w 168"/>
                  <a:gd name="T15" fmla="*/ 143 h 185"/>
                  <a:gd name="T16" fmla="*/ 109 w 168"/>
                  <a:gd name="T17" fmla="*/ 143 h 185"/>
                  <a:gd name="T18" fmla="*/ 107 w 168"/>
                  <a:gd name="T19" fmla="*/ 141 h 185"/>
                  <a:gd name="T20" fmla="*/ 101 w 168"/>
                  <a:gd name="T21" fmla="*/ 136 h 185"/>
                  <a:gd name="T22" fmla="*/ 101 w 168"/>
                  <a:gd name="T23" fmla="*/ 134 h 185"/>
                  <a:gd name="T24" fmla="*/ 100 w 168"/>
                  <a:gd name="T25" fmla="*/ 133 h 185"/>
                  <a:gd name="T26" fmla="*/ 100 w 168"/>
                  <a:gd name="T27" fmla="*/ 132 h 185"/>
                  <a:gd name="T28" fmla="*/ 97 w 168"/>
                  <a:gd name="T29" fmla="*/ 130 h 185"/>
                  <a:gd name="T30" fmla="*/ 95 w 168"/>
                  <a:gd name="T31" fmla="*/ 129 h 185"/>
                  <a:gd name="T32" fmla="*/ 91 w 168"/>
                  <a:gd name="T33" fmla="*/ 129 h 185"/>
                  <a:gd name="T34" fmla="*/ 91 w 168"/>
                  <a:gd name="T35" fmla="*/ 122 h 185"/>
                  <a:gd name="T36" fmla="*/ 90 w 168"/>
                  <a:gd name="T37" fmla="*/ 122 h 185"/>
                  <a:gd name="T38" fmla="*/ 83 w 168"/>
                  <a:gd name="T39" fmla="*/ 108 h 185"/>
                  <a:gd name="T40" fmla="*/ 77 w 168"/>
                  <a:gd name="T41" fmla="*/ 86 h 185"/>
                  <a:gd name="T42" fmla="*/ 77 w 168"/>
                  <a:gd name="T43" fmla="*/ 84 h 185"/>
                  <a:gd name="T44" fmla="*/ 79 w 168"/>
                  <a:gd name="T45" fmla="*/ 79 h 185"/>
                  <a:gd name="T46" fmla="*/ 79 w 168"/>
                  <a:gd name="T47" fmla="*/ 76 h 185"/>
                  <a:gd name="T48" fmla="*/ 77 w 168"/>
                  <a:gd name="T49" fmla="*/ 74 h 185"/>
                  <a:gd name="T50" fmla="*/ 69 w 168"/>
                  <a:gd name="T51" fmla="*/ 69 h 185"/>
                  <a:gd name="T52" fmla="*/ 67 w 168"/>
                  <a:gd name="T53" fmla="*/ 69 h 185"/>
                  <a:gd name="T54" fmla="*/ 63 w 168"/>
                  <a:gd name="T55" fmla="*/ 67 h 185"/>
                  <a:gd name="T56" fmla="*/ 60 w 168"/>
                  <a:gd name="T57" fmla="*/ 67 h 185"/>
                  <a:gd name="T58" fmla="*/ 57 w 168"/>
                  <a:gd name="T59" fmla="*/ 70 h 185"/>
                  <a:gd name="T60" fmla="*/ 56 w 168"/>
                  <a:gd name="T61" fmla="*/ 70 h 185"/>
                  <a:gd name="T62" fmla="*/ 53 w 168"/>
                  <a:gd name="T63" fmla="*/ 69 h 185"/>
                  <a:gd name="T64" fmla="*/ 52 w 168"/>
                  <a:gd name="T65" fmla="*/ 67 h 185"/>
                  <a:gd name="T66" fmla="*/ 49 w 168"/>
                  <a:gd name="T67" fmla="*/ 67 h 185"/>
                  <a:gd name="T68" fmla="*/ 48 w 168"/>
                  <a:gd name="T69" fmla="*/ 66 h 185"/>
                  <a:gd name="T70" fmla="*/ 42 w 168"/>
                  <a:gd name="T71" fmla="*/ 63 h 185"/>
                  <a:gd name="T72" fmla="*/ 27 w 168"/>
                  <a:gd name="T73" fmla="*/ 48 h 185"/>
                  <a:gd name="T74" fmla="*/ 23 w 168"/>
                  <a:gd name="T75" fmla="*/ 48 h 185"/>
                  <a:gd name="T76" fmla="*/ 14 w 168"/>
                  <a:gd name="T77" fmla="*/ 50 h 185"/>
                  <a:gd name="T78" fmla="*/ 12 w 168"/>
                  <a:gd name="T79" fmla="*/ 50 h 185"/>
                  <a:gd name="T80" fmla="*/ 10 w 168"/>
                  <a:gd name="T81" fmla="*/ 49 h 185"/>
                  <a:gd name="T82" fmla="*/ 7 w 168"/>
                  <a:gd name="T83" fmla="*/ 48 h 185"/>
                  <a:gd name="T84" fmla="*/ 6 w 168"/>
                  <a:gd name="T85" fmla="*/ 45 h 185"/>
                  <a:gd name="T86" fmla="*/ 3 w 168"/>
                  <a:gd name="T87" fmla="*/ 34 h 185"/>
                  <a:gd name="T88" fmla="*/ 7 w 168"/>
                  <a:gd name="T89" fmla="*/ 27 h 185"/>
                  <a:gd name="T90" fmla="*/ 9 w 168"/>
                  <a:gd name="T91" fmla="*/ 27 h 185"/>
                  <a:gd name="T92" fmla="*/ 12 w 168"/>
                  <a:gd name="T93" fmla="*/ 26 h 185"/>
                  <a:gd name="T94" fmla="*/ 6 w 168"/>
                  <a:gd name="T95" fmla="*/ 9 h 185"/>
                  <a:gd name="T96" fmla="*/ 4 w 168"/>
                  <a:gd name="T97" fmla="*/ 6 h 185"/>
                  <a:gd name="T98" fmla="*/ 0 w 168"/>
                  <a:gd name="T99" fmla="*/ 2 h 185"/>
                  <a:gd name="T100" fmla="*/ 0 w 168"/>
                  <a:gd name="T101" fmla="*/ 0 h 1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68" h="185">
                    <a:moveTo>
                      <a:pt x="168" y="185"/>
                    </a:moveTo>
                    <a:lnTo>
                      <a:pt x="164" y="185"/>
                    </a:lnTo>
                    <a:lnTo>
                      <a:pt x="161" y="183"/>
                    </a:lnTo>
                    <a:lnTo>
                      <a:pt x="158" y="183"/>
                    </a:lnTo>
                    <a:lnTo>
                      <a:pt x="158" y="182"/>
                    </a:lnTo>
                    <a:lnTo>
                      <a:pt x="129" y="157"/>
                    </a:lnTo>
                    <a:lnTo>
                      <a:pt x="127" y="157"/>
                    </a:lnTo>
                    <a:lnTo>
                      <a:pt x="115" y="143"/>
                    </a:lnTo>
                    <a:lnTo>
                      <a:pt x="109" y="143"/>
                    </a:lnTo>
                    <a:lnTo>
                      <a:pt x="107" y="141"/>
                    </a:lnTo>
                    <a:lnTo>
                      <a:pt x="101" y="136"/>
                    </a:lnTo>
                    <a:lnTo>
                      <a:pt x="101" y="134"/>
                    </a:lnTo>
                    <a:lnTo>
                      <a:pt x="100" y="133"/>
                    </a:lnTo>
                    <a:lnTo>
                      <a:pt x="100" y="132"/>
                    </a:lnTo>
                    <a:lnTo>
                      <a:pt x="97" y="130"/>
                    </a:lnTo>
                    <a:lnTo>
                      <a:pt x="95" y="129"/>
                    </a:lnTo>
                    <a:lnTo>
                      <a:pt x="91" y="129"/>
                    </a:lnTo>
                    <a:lnTo>
                      <a:pt x="91" y="122"/>
                    </a:lnTo>
                    <a:lnTo>
                      <a:pt x="90" y="122"/>
                    </a:lnTo>
                    <a:lnTo>
                      <a:pt x="83" y="108"/>
                    </a:lnTo>
                    <a:lnTo>
                      <a:pt x="77" y="86"/>
                    </a:lnTo>
                    <a:lnTo>
                      <a:pt x="77" y="84"/>
                    </a:lnTo>
                    <a:lnTo>
                      <a:pt x="79" y="79"/>
                    </a:lnTo>
                    <a:lnTo>
                      <a:pt x="79" y="76"/>
                    </a:lnTo>
                    <a:lnTo>
                      <a:pt x="77" y="74"/>
                    </a:lnTo>
                    <a:lnTo>
                      <a:pt x="69" y="69"/>
                    </a:lnTo>
                    <a:lnTo>
                      <a:pt x="67" y="69"/>
                    </a:lnTo>
                    <a:lnTo>
                      <a:pt x="63" y="67"/>
                    </a:lnTo>
                    <a:lnTo>
                      <a:pt x="60" y="67"/>
                    </a:lnTo>
                    <a:lnTo>
                      <a:pt x="57" y="70"/>
                    </a:lnTo>
                    <a:lnTo>
                      <a:pt x="56" y="70"/>
                    </a:lnTo>
                    <a:lnTo>
                      <a:pt x="53" y="69"/>
                    </a:lnTo>
                    <a:lnTo>
                      <a:pt x="52" y="67"/>
                    </a:lnTo>
                    <a:lnTo>
                      <a:pt x="49" y="67"/>
                    </a:lnTo>
                    <a:lnTo>
                      <a:pt x="48" y="66"/>
                    </a:lnTo>
                    <a:lnTo>
                      <a:pt x="42" y="63"/>
                    </a:lnTo>
                    <a:lnTo>
                      <a:pt x="27" y="48"/>
                    </a:lnTo>
                    <a:lnTo>
                      <a:pt x="23" y="48"/>
                    </a:lnTo>
                    <a:lnTo>
                      <a:pt x="14" y="50"/>
                    </a:lnTo>
                    <a:lnTo>
                      <a:pt x="12" y="50"/>
                    </a:lnTo>
                    <a:lnTo>
                      <a:pt x="10" y="49"/>
                    </a:lnTo>
                    <a:lnTo>
                      <a:pt x="7" y="48"/>
                    </a:lnTo>
                    <a:lnTo>
                      <a:pt x="6" y="45"/>
                    </a:lnTo>
                    <a:lnTo>
                      <a:pt x="3" y="34"/>
                    </a:lnTo>
                    <a:lnTo>
                      <a:pt x="7" y="27"/>
                    </a:lnTo>
                    <a:lnTo>
                      <a:pt x="9" y="27"/>
                    </a:lnTo>
                    <a:lnTo>
                      <a:pt x="12" y="26"/>
                    </a:lnTo>
                    <a:lnTo>
                      <a:pt x="6" y="9"/>
                    </a:lnTo>
                    <a:lnTo>
                      <a:pt x="4" y="6"/>
                    </a:ln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60" name="Freeform 1996">
                <a:extLst>
                  <a:ext uri="{FF2B5EF4-FFF2-40B4-BE49-F238E27FC236}">
                    <a16:creationId xmlns:a16="http://schemas.microsoft.com/office/drawing/2014/main" id="{50E9BD38-AAEA-93FE-030A-6CEDB5A4DF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8" y="3364"/>
                <a:ext cx="18" cy="15"/>
              </a:xfrm>
              <a:custGeom>
                <a:avLst/>
                <a:gdLst>
                  <a:gd name="T0" fmla="*/ 73 w 73"/>
                  <a:gd name="T1" fmla="*/ 0 h 61"/>
                  <a:gd name="T2" fmla="*/ 58 w 73"/>
                  <a:gd name="T3" fmla="*/ 16 h 61"/>
                  <a:gd name="T4" fmla="*/ 58 w 73"/>
                  <a:gd name="T5" fmla="*/ 18 h 61"/>
                  <a:gd name="T6" fmla="*/ 52 w 73"/>
                  <a:gd name="T7" fmla="*/ 22 h 61"/>
                  <a:gd name="T8" fmla="*/ 51 w 73"/>
                  <a:gd name="T9" fmla="*/ 22 h 61"/>
                  <a:gd name="T10" fmla="*/ 48 w 73"/>
                  <a:gd name="T11" fmla="*/ 23 h 61"/>
                  <a:gd name="T12" fmla="*/ 35 w 73"/>
                  <a:gd name="T13" fmla="*/ 23 h 61"/>
                  <a:gd name="T14" fmla="*/ 28 w 73"/>
                  <a:gd name="T15" fmla="*/ 28 h 61"/>
                  <a:gd name="T16" fmla="*/ 0 w 73"/>
                  <a:gd name="T17" fmla="*/ 52 h 61"/>
                  <a:gd name="T18" fmla="*/ 0 w 73"/>
                  <a:gd name="T19" fmla="*/ 53 h 61"/>
                  <a:gd name="T20" fmla="*/ 3 w 73"/>
                  <a:gd name="T21" fmla="*/ 60 h 61"/>
                  <a:gd name="T22" fmla="*/ 5 w 73"/>
                  <a:gd name="T23" fmla="*/ 61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3" h="61">
                    <a:moveTo>
                      <a:pt x="73" y="0"/>
                    </a:moveTo>
                    <a:lnTo>
                      <a:pt x="58" y="16"/>
                    </a:lnTo>
                    <a:lnTo>
                      <a:pt x="58" y="18"/>
                    </a:lnTo>
                    <a:lnTo>
                      <a:pt x="52" y="22"/>
                    </a:lnTo>
                    <a:lnTo>
                      <a:pt x="51" y="22"/>
                    </a:lnTo>
                    <a:lnTo>
                      <a:pt x="48" y="23"/>
                    </a:lnTo>
                    <a:lnTo>
                      <a:pt x="35" y="23"/>
                    </a:lnTo>
                    <a:lnTo>
                      <a:pt x="28" y="28"/>
                    </a:lnTo>
                    <a:lnTo>
                      <a:pt x="0" y="52"/>
                    </a:lnTo>
                    <a:lnTo>
                      <a:pt x="0" y="53"/>
                    </a:lnTo>
                    <a:lnTo>
                      <a:pt x="3" y="60"/>
                    </a:lnTo>
                    <a:lnTo>
                      <a:pt x="5" y="6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61" name="Freeform 1997">
                <a:extLst>
                  <a:ext uri="{FF2B5EF4-FFF2-40B4-BE49-F238E27FC236}">
                    <a16:creationId xmlns:a16="http://schemas.microsoft.com/office/drawing/2014/main" id="{97C79AC5-F191-4396-C032-6A614CA0B8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9" y="3379"/>
                <a:ext cx="52" cy="34"/>
              </a:xfrm>
              <a:custGeom>
                <a:avLst/>
                <a:gdLst>
                  <a:gd name="T0" fmla="*/ 199 w 206"/>
                  <a:gd name="T1" fmla="*/ 135 h 135"/>
                  <a:gd name="T2" fmla="*/ 199 w 206"/>
                  <a:gd name="T3" fmla="*/ 133 h 135"/>
                  <a:gd name="T4" fmla="*/ 202 w 206"/>
                  <a:gd name="T5" fmla="*/ 130 h 135"/>
                  <a:gd name="T6" fmla="*/ 205 w 206"/>
                  <a:gd name="T7" fmla="*/ 128 h 135"/>
                  <a:gd name="T8" fmla="*/ 206 w 206"/>
                  <a:gd name="T9" fmla="*/ 123 h 135"/>
                  <a:gd name="T10" fmla="*/ 206 w 206"/>
                  <a:gd name="T11" fmla="*/ 119 h 135"/>
                  <a:gd name="T12" fmla="*/ 199 w 206"/>
                  <a:gd name="T13" fmla="*/ 113 h 135"/>
                  <a:gd name="T14" fmla="*/ 192 w 206"/>
                  <a:gd name="T15" fmla="*/ 109 h 135"/>
                  <a:gd name="T16" fmla="*/ 189 w 206"/>
                  <a:gd name="T17" fmla="*/ 103 h 135"/>
                  <a:gd name="T18" fmla="*/ 189 w 206"/>
                  <a:gd name="T19" fmla="*/ 98 h 135"/>
                  <a:gd name="T20" fmla="*/ 191 w 206"/>
                  <a:gd name="T21" fmla="*/ 91 h 135"/>
                  <a:gd name="T22" fmla="*/ 194 w 206"/>
                  <a:gd name="T23" fmla="*/ 87 h 135"/>
                  <a:gd name="T24" fmla="*/ 201 w 206"/>
                  <a:gd name="T25" fmla="*/ 80 h 135"/>
                  <a:gd name="T26" fmla="*/ 201 w 206"/>
                  <a:gd name="T27" fmla="*/ 78 h 135"/>
                  <a:gd name="T28" fmla="*/ 202 w 206"/>
                  <a:gd name="T29" fmla="*/ 74 h 135"/>
                  <a:gd name="T30" fmla="*/ 199 w 206"/>
                  <a:gd name="T31" fmla="*/ 64 h 135"/>
                  <a:gd name="T32" fmla="*/ 198 w 206"/>
                  <a:gd name="T33" fmla="*/ 49 h 135"/>
                  <a:gd name="T34" fmla="*/ 199 w 206"/>
                  <a:gd name="T35" fmla="*/ 41 h 135"/>
                  <a:gd name="T36" fmla="*/ 199 w 206"/>
                  <a:gd name="T37" fmla="*/ 38 h 135"/>
                  <a:gd name="T38" fmla="*/ 185 w 206"/>
                  <a:gd name="T39" fmla="*/ 38 h 135"/>
                  <a:gd name="T40" fmla="*/ 180 w 206"/>
                  <a:gd name="T41" fmla="*/ 39 h 135"/>
                  <a:gd name="T42" fmla="*/ 177 w 206"/>
                  <a:gd name="T43" fmla="*/ 39 h 135"/>
                  <a:gd name="T44" fmla="*/ 154 w 206"/>
                  <a:gd name="T45" fmla="*/ 36 h 135"/>
                  <a:gd name="T46" fmla="*/ 129 w 206"/>
                  <a:gd name="T47" fmla="*/ 36 h 135"/>
                  <a:gd name="T48" fmla="*/ 117 w 206"/>
                  <a:gd name="T49" fmla="*/ 32 h 135"/>
                  <a:gd name="T50" fmla="*/ 100 w 206"/>
                  <a:gd name="T51" fmla="*/ 34 h 135"/>
                  <a:gd name="T52" fmla="*/ 90 w 206"/>
                  <a:gd name="T53" fmla="*/ 36 h 135"/>
                  <a:gd name="T54" fmla="*/ 89 w 206"/>
                  <a:gd name="T55" fmla="*/ 36 h 135"/>
                  <a:gd name="T56" fmla="*/ 83 w 206"/>
                  <a:gd name="T57" fmla="*/ 34 h 135"/>
                  <a:gd name="T58" fmla="*/ 82 w 206"/>
                  <a:gd name="T59" fmla="*/ 32 h 135"/>
                  <a:gd name="T60" fmla="*/ 72 w 206"/>
                  <a:gd name="T61" fmla="*/ 28 h 135"/>
                  <a:gd name="T62" fmla="*/ 53 w 206"/>
                  <a:gd name="T63" fmla="*/ 15 h 135"/>
                  <a:gd name="T64" fmla="*/ 48 w 206"/>
                  <a:gd name="T65" fmla="*/ 14 h 135"/>
                  <a:gd name="T66" fmla="*/ 47 w 206"/>
                  <a:gd name="T67" fmla="*/ 13 h 135"/>
                  <a:gd name="T68" fmla="*/ 36 w 206"/>
                  <a:gd name="T69" fmla="*/ 7 h 135"/>
                  <a:gd name="T70" fmla="*/ 2 w 206"/>
                  <a:gd name="T71" fmla="*/ 0 h 135"/>
                  <a:gd name="T72" fmla="*/ 0 w 206"/>
                  <a:gd name="T73" fmla="*/ 0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06" h="135">
                    <a:moveTo>
                      <a:pt x="199" y="135"/>
                    </a:moveTo>
                    <a:lnTo>
                      <a:pt x="199" y="133"/>
                    </a:lnTo>
                    <a:lnTo>
                      <a:pt x="202" y="130"/>
                    </a:lnTo>
                    <a:lnTo>
                      <a:pt x="205" y="128"/>
                    </a:lnTo>
                    <a:lnTo>
                      <a:pt x="206" y="123"/>
                    </a:lnTo>
                    <a:lnTo>
                      <a:pt x="206" y="119"/>
                    </a:lnTo>
                    <a:lnTo>
                      <a:pt x="199" y="113"/>
                    </a:lnTo>
                    <a:lnTo>
                      <a:pt x="192" y="109"/>
                    </a:lnTo>
                    <a:lnTo>
                      <a:pt x="189" y="103"/>
                    </a:lnTo>
                    <a:lnTo>
                      <a:pt x="189" y="98"/>
                    </a:lnTo>
                    <a:lnTo>
                      <a:pt x="191" y="91"/>
                    </a:lnTo>
                    <a:lnTo>
                      <a:pt x="194" y="87"/>
                    </a:lnTo>
                    <a:lnTo>
                      <a:pt x="201" y="80"/>
                    </a:lnTo>
                    <a:lnTo>
                      <a:pt x="201" y="78"/>
                    </a:lnTo>
                    <a:lnTo>
                      <a:pt x="202" y="74"/>
                    </a:lnTo>
                    <a:lnTo>
                      <a:pt x="199" y="64"/>
                    </a:lnTo>
                    <a:lnTo>
                      <a:pt x="198" y="49"/>
                    </a:lnTo>
                    <a:lnTo>
                      <a:pt x="199" y="41"/>
                    </a:lnTo>
                    <a:lnTo>
                      <a:pt x="199" y="38"/>
                    </a:lnTo>
                    <a:lnTo>
                      <a:pt x="185" y="38"/>
                    </a:lnTo>
                    <a:lnTo>
                      <a:pt x="180" y="39"/>
                    </a:lnTo>
                    <a:lnTo>
                      <a:pt x="177" y="39"/>
                    </a:lnTo>
                    <a:lnTo>
                      <a:pt x="154" y="36"/>
                    </a:lnTo>
                    <a:lnTo>
                      <a:pt x="129" y="36"/>
                    </a:lnTo>
                    <a:lnTo>
                      <a:pt x="117" y="32"/>
                    </a:lnTo>
                    <a:lnTo>
                      <a:pt x="100" y="34"/>
                    </a:lnTo>
                    <a:lnTo>
                      <a:pt x="90" y="36"/>
                    </a:lnTo>
                    <a:lnTo>
                      <a:pt x="89" y="36"/>
                    </a:lnTo>
                    <a:lnTo>
                      <a:pt x="83" y="34"/>
                    </a:lnTo>
                    <a:lnTo>
                      <a:pt x="82" y="32"/>
                    </a:lnTo>
                    <a:lnTo>
                      <a:pt x="72" y="28"/>
                    </a:lnTo>
                    <a:lnTo>
                      <a:pt x="53" y="15"/>
                    </a:lnTo>
                    <a:lnTo>
                      <a:pt x="48" y="14"/>
                    </a:lnTo>
                    <a:lnTo>
                      <a:pt x="47" y="13"/>
                    </a:lnTo>
                    <a:lnTo>
                      <a:pt x="36" y="7"/>
                    </a:ln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62" name="Freeform 1998">
                <a:extLst>
                  <a:ext uri="{FF2B5EF4-FFF2-40B4-BE49-F238E27FC236}">
                    <a16:creationId xmlns:a16="http://schemas.microsoft.com/office/drawing/2014/main" id="{C6C25681-EC75-519D-8966-995F3C486D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0" y="3379"/>
                <a:ext cx="129" cy="35"/>
              </a:xfrm>
              <a:custGeom>
                <a:avLst/>
                <a:gdLst>
                  <a:gd name="T0" fmla="*/ 514 w 516"/>
                  <a:gd name="T1" fmla="*/ 0 h 140"/>
                  <a:gd name="T2" fmla="*/ 511 w 516"/>
                  <a:gd name="T3" fmla="*/ 4 h 140"/>
                  <a:gd name="T4" fmla="*/ 492 w 516"/>
                  <a:gd name="T5" fmla="*/ 31 h 140"/>
                  <a:gd name="T6" fmla="*/ 482 w 516"/>
                  <a:gd name="T7" fmla="*/ 35 h 140"/>
                  <a:gd name="T8" fmla="*/ 479 w 516"/>
                  <a:gd name="T9" fmla="*/ 41 h 140"/>
                  <a:gd name="T10" fmla="*/ 480 w 516"/>
                  <a:gd name="T11" fmla="*/ 49 h 140"/>
                  <a:gd name="T12" fmla="*/ 483 w 516"/>
                  <a:gd name="T13" fmla="*/ 56 h 140"/>
                  <a:gd name="T14" fmla="*/ 492 w 516"/>
                  <a:gd name="T15" fmla="*/ 74 h 140"/>
                  <a:gd name="T16" fmla="*/ 476 w 516"/>
                  <a:gd name="T17" fmla="*/ 70 h 140"/>
                  <a:gd name="T18" fmla="*/ 433 w 516"/>
                  <a:gd name="T19" fmla="*/ 81 h 140"/>
                  <a:gd name="T20" fmla="*/ 432 w 516"/>
                  <a:gd name="T21" fmla="*/ 78 h 140"/>
                  <a:gd name="T22" fmla="*/ 402 w 516"/>
                  <a:gd name="T23" fmla="*/ 66 h 140"/>
                  <a:gd name="T24" fmla="*/ 395 w 516"/>
                  <a:gd name="T25" fmla="*/ 70 h 140"/>
                  <a:gd name="T26" fmla="*/ 359 w 516"/>
                  <a:gd name="T27" fmla="*/ 73 h 140"/>
                  <a:gd name="T28" fmla="*/ 352 w 516"/>
                  <a:gd name="T29" fmla="*/ 66 h 140"/>
                  <a:gd name="T30" fmla="*/ 341 w 516"/>
                  <a:gd name="T31" fmla="*/ 64 h 140"/>
                  <a:gd name="T32" fmla="*/ 337 w 516"/>
                  <a:gd name="T33" fmla="*/ 68 h 140"/>
                  <a:gd name="T34" fmla="*/ 339 w 516"/>
                  <a:gd name="T35" fmla="*/ 85 h 140"/>
                  <a:gd name="T36" fmla="*/ 337 w 516"/>
                  <a:gd name="T37" fmla="*/ 87 h 140"/>
                  <a:gd name="T38" fmla="*/ 320 w 516"/>
                  <a:gd name="T39" fmla="*/ 84 h 140"/>
                  <a:gd name="T40" fmla="*/ 298 w 516"/>
                  <a:gd name="T41" fmla="*/ 116 h 140"/>
                  <a:gd name="T42" fmla="*/ 272 w 516"/>
                  <a:gd name="T43" fmla="*/ 131 h 140"/>
                  <a:gd name="T44" fmla="*/ 267 w 516"/>
                  <a:gd name="T45" fmla="*/ 130 h 140"/>
                  <a:gd name="T46" fmla="*/ 252 w 516"/>
                  <a:gd name="T47" fmla="*/ 126 h 140"/>
                  <a:gd name="T48" fmla="*/ 249 w 516"/>
                  <a:gd name="T49" fmla="*/ 128 h 140"/>
                  <a:gd name="T50" fmla="*/ 218 w 516"/>
                  <a:gd name="T51" fmla="*/ 137 h 140"/>
                  <a:gd name="T52" fmla="*/ 201 w 516"/>
                  <a:gd name="T53" fmla="*/ 137 h 140"/>
                  <a:gd name="T54" fmla="*/ 183 w 516"/>
                  <a:gd name="T55" fmla="*/ 140 h 140"/>
                  <a:gd name="T56" fmla="*/ 182 w 516"/>
                  <a:gd name="T57" fmla="*/ 138 h 140"/>
                  <a:gd name="T58" fmla="*/ 171 w 516"/>
                  <a:gd name="T59" fmla="*/ 123 h 140"/>
                  <a:gd name="T60" fmla="*/ 171 w 516"/>
                  <a:gd name="T61" fmla="*/ 89 h 140"/>
                  <a:gd name="T62" fmla="*/ 162 w 516"/>
                  <a:gd name="T63" fmla="*/ 63 h 140"/>
                  <a:gd name="T64" fmla="*/ 157 w 516"/>
                  <a:gd name="T65" fmla="*/ 48 h 140"/>
                  <a:gd name="T66" fmla="*/ 152 w 516"/>
                  <a:gd name="T67" fmla="*/ 42 h 140"/>
                  <a:gd name="T68" fmla="*/ 138 w 516"/>
                  <a:gd name="T69" fmla="*/ 34 h 140"/>
                  <a:gd name="T70" fmla="*/ 134 w 516"/>
                  <a:gd name="T71" fmla="*/ 32 h 140"/>
                  <a:gd name="T72" fmla="*/ 92 w 516"/>
                  <a:gd name="T73" fmla="*/ 51 h 140"/>
                  <a:gd name="T74" fmla="*/ 78 w 516"/>
                  <a:gd name="T75" fmla="*/ 53 h 140"/>
                  <a:gd name="T76" fmla="*/ 71 w 516"/>
                  <a:gd name="T77" fmla="*/ 48 h 140"/>
                  <a:gd name="T78" fmla="*/ 64 w 516"/>
                  <a:gd name="T79" fmla="*/ 43 h 140"/>
                  <a:gd name="T80" fmla="*/ 63 w 516"/>
                  <a:gd name="T81" fmla="*/ 42 h 140"/>
                  <a:gd name="T82" fmla="*/ 46 w 516"/>
                  <a:gd name="T83" fmla="*/ 39 h 140"/>
                  <a:gd name="T84" fmla="*/ 0 w 516"/>
                  <a:gd name="T85" fmla="*/ 32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516" h="140">
                    <a:moveTo>
                      <a:pt x="516" y="0"/>
                    </a:moveTo>
                    <a:lnTo>
                      <a:pt x="514" y="0"/>
                    </a:lnTo>
                    <a:lnTo>
                      <a:pt x="511" y="3"/>
                    </a:lnTo>
                    <a:lnTo>
                      <a:pt x="511" y="4"/>
                    </a:lnTo>
                    <a:lnTo>
                      <a:pt x="502" y="20"/>
                    </a:lnTo>
                    <a:lnTo>
                      <a:pt x="492" y="31"/>
                    </a:lnTo>
                    <a:lnTo>
                      <a:pt x="483" y="35"/>
                    </a:lnTo>
                    <a:lnTo>
                      <a:pt x="482" y="35"/>
                    </a:lnTo>
                    <a:lnTo>
                      <a:pt x="480" y="36"/>
                    </a:lnTo>
                    <a:lnTo>
                      <a:pt x="479" y="41"/>
                    </a:lnTo>
                    <a:lnTo>
                      <a:pt x="479" y="49"/>
                    </a:lnTo>
                    <a:lnTo>
                      <a:pt x="480" y="49"/>
                    </a:lnTo>
                    <a:lnTo>
                      <a:pt x="482" y="55"/>
                    </a:lnTo>
                    <a:lnTo>
                      <a:pt x="483" y="56"/>
                    </a:lnTo>
                    <a:lnTo>
                      <a:pt x="493" y="74"/>
                    </a:lnTo>
                    <a:lnTo>
                      <a:pt x="492" y="74"/>
                    </a:lnTo>
                    <a:lnTo>
                      <a:pt x="485" y="73"/>
                    </a:lnTo>
                    <a:lnTo>
                      <a:pt x="476" y="70"/>
                    </a:lnTo>
                    <a:lnTo>
                      <a:pt x="475" y="70"/>
                    </a:lnTo>
                    <a:lnTo>
                      <a:pt x="433" y="81"/>
                    </a:lnTo>
                    <a:lnTo>
                      <a:pt x="432" y="81"/>
                    </a:lnTo>
                    <a:lnTo>
                      <a:pt x="432" y="78"/>
                    </a:lnTo>
                    <a:lnTo>
                      <a:pt x="423" y="71"/>
                    </a:lnTo>
                    <a:lnTo>
                      <a:pt x="402" y="66"/>
                    </a:lnTo>
                    <a:lnTo>
                      <a:pt x="401" y="66"/>
                    </a:lnTo>
                    <a:lnTo>
                      <a:pt x="395" y="70"/>
                    </a:lnTo>
                    <a:lnTo>
                      <a:pt x="380" y="73"/>
                    </a:lnTo>
                    <a:lnTo>
                      <a:pt x="359" y="73"/>
                    </a:lnTo>
                    <a:lnTo>
                      <a:pt x="352" y="71"/>
                    </a:lnTo>
                    <a:lnTo>
                      <a:pt x="352" y="66"/>
                    </a:lnTo>
                    <a:lnTo>
                      <a:pt x="351" y="63"/>
                    </a:lnTo>
                    <a:lnTo>
                      <a:pt x="341" y="64"/>
                    </a:lnTo>
                    <a:lnTo>
                      <a:pt x="339" y="64"/>
                    </a:lnTo>
                    <a:lnTo>
                      <a:pt x="337" y="68"/>
                    </a:lnTo>
                    <a:lnTo>
                      <a:pt x="339" y="78"/>
                    </a:lnTo>
                    <a:lnTo>
                      <a:pt x="339" y="85"/>
                    </a:lnTo>
                    <a:lnTo>
                      <a:pt x="338" y="87"/>
                    </a:lnTo>
                    <a:lnTo>
                      <a:pt x="337" y="87"/>
                    </a:lnTo>
                    <a:lnTo>
                      <a:pt x="328" y="81"/>
                    </a:lnTo>
                    <a:lnTo>
                      <a:pt x="320" y="84"/>
                    </a:lnTo>
                    <a:lnTo>
                      <a:pt x="302" y="102"/>
                    </a:lnTo>
                    <a:lnTo>
                      <a:pt x="298" y="116"/>
                    </a:lnTo>
                    <a:lnTo>
                      <a:pt x="288" y="123"/>
                    </a:lnTo>
                    <a:lnTo>
                      <a:pt x="272" y="131"/>
                    </a:lnTo>
                    <a:lnTo>
                      <a:pt x="267" y="133"/>
                    </a:lnTo>
                    <a:lnTo>
                      <a:pt x="267" y="130"/>
                    </a:lnTo>
                    <a:lnTo>
                      <a:pt x="265" y="130"/>
                    </a:lnTo>
                    <a:lnTo>
                      <a:pt x="252" y="126"/>
                    </a:lnTo>
                    <a:lnTo>
                      <a:pt x="250" y="126"/>
                    </a:lnTo>
                    <a:lnTo>
                      <a:pt x="249" y="128"/>
                    </a:lnTo>
                    <a:lnTo>
                      <a:pt x="233" y="135"/>
                    </a:lnTo>
                    <a:lnTo>
                      <a:pt x="218" y="137"/>
                    </a:lnTo>
                    <a:lnTo>
                      <a:pt x="208" y="135"/>
                    </a:lnTo>
                    <a:lnTo>
                      <a:pt x="201" y="137"/>
                    </a:lnTo>
                    <a:lnTo>
                      <a:pt x="193" y="140"/>
                    </a:lnTo>
                    <a:lnTo>
                      <a:pt x="183" y="140"/>
                    </a:lnTo>
                    <a:lnTo>
                      <a:pt x="183" y="138"/>
                    </a:lnTo>
                    <a:lnTo>
                      <a:pt x="182" y="138"/>
                    </a:lnTo>
                    <a:lnTo>
                      <a:pt x="179" y="133"/>
                    </a:lnTo>
                    <a:lnTo>
                      <a:pt x="171" y="123"/>
                    </a:lnTo>
                    <a:lnTo>
                      <a:pt x="169" y="123"/>
                    </a:lnTo>
                    <a:lnTo>
                      <a:pt x="171" y="89"/>
                    </a:lnTo>
                    <a:lnTo>
                      <a:pt x="169" y="87"/>
                    </a:lnTo>
                    <a:lnTo>
                      <a:pt x="162" y="63"/>
                    </a:lnTo>
                    <a:lnTo>
                      <a:pt x="161" y="59"/>
                    </a:lnTo>
                    <a:lnTo>
                      <a:pt x="157" y="48"/>
                    </a:lnTo>
                    <a:lnTo>
                      <a:pt x="152" y="43"/>
                    </a:lnTo>
                    <a:lnTo>
                      <a:pt x="152" y="42"/>
                    </a:lnTo>
                    <a:lnTo>
                      <a:pt x="151" y="41"/>
                    </a:lnTo>
                    <a:lnTo>
                      <a:pt x="138" y="34"/>
                    </a:lnTo>
                    <a:lnTo>
                      <a:pt x="135" y="34"/>
                    </a:lnTo>
                    <a:lnTo>
                      <a:pt x="134" y="32"/>
                    </a:lnTo>
                    <a:lnTo>
                      <a:pt x="133" y="32"/>
                    </a:lnTo>
                    <a:lnTo>
                      <a:pt x="92" y="51"/>
                    </a:lnTo>
                    <a:lnTo>
                      <a:pt x="91" y="51"/>
                    </a:lnTo>
                    <a:lnTo>
                      <a:pt x="78" y="53"/>
                    </a:lnTo>
                    <a:lnTo>
                      <a:pt x="75" y="49"/>
                    </a:lnTo>
                    <a:lnTo>
                      <a:pt x="71" y="48"/>
                    </a:lnTo>
                    <a:lnTo>
                      <a:pt x="67" y="45"/>
                    </a:lnTo>
                    <a:lnTo>
                      <a:pt x="64" y="43"/>
                    </a:lnTo>
                    <a:lnTo>
                      <a:pt x="64" y="42"/>
                    </a:lnTo>
                    <a:lnTo>
                      <a:pt x="63" y="42"/>
                    </a:lnTo>
                    <a:lnTo>
                      <a:pt x="56" y="41"/>
                    </a:lnTo>
                    <a:lnTo>
                      <a:pt x="46" y="39"/>
                    </a:lnTo>
                    <a:lnTo>
                      <a:pt x="21" y="32"/>
                    </a:lnTo>
                    <a:lnTo>
                      <a:pt x="0" y="3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63" name="Freeform 1999">
                <a:extLst>
                  <a:ext uri="{FF2B5EF4-FFF2-40B4-BE49-F238E27FC236}">
                    <a16:creationId xmlns:a16="http://schemas.microsoft.com/office/drawing/2014/main" id="{D371F933-F768-3D9C-1794-A04CD7C615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6" y="3278"/>
                <a:ext cx="149" cy="109"/>
              </a:xfrm>
              <a:custGeom>
                <a:avLst/>
                <a:gdLst>
                  <a:gd name="T0" fmla="*/ 577 w 594"/>
                  <a:gd name="T1" fmla="*/ 3 h 436"/>
                  <a:gd name="T2" fmla="*/ 558 w 594"/>
                  <a:gd name="T3" fmla="*/ 33 h 436"/>
                  <a:gd name="T4" fmla="*/ 544 w 594"/>
                  <a:gd name="T5" fmla="*/ 40 h 436"/>
                  <a:gd name="T6" fmla="*/ 501 w 594"/>
                  <a:gd name="T7" fmla="*/ 40 h 436"/>
                  <a:gd name="T8" fmla="*/ 480 w 594"/>
                  <a:gd name="T9" fmla="*/ 38 h 436"/>
                  <a:gd name="T10" fmla="*/ 462 w 594"/>
                  <a:gd name="T11" fmla="*/ 42 h 436"/>
                  <a:gd name="T12" fmla="*/ 458 w 594"/>
                  <a:gd name="T13" fmla="*/ 37 h 436"/>
                  <a:gd name="T14" fmla="*/ 459 w 594"/>
                  <a:gd name="T15" fmla="*/ 28 h 436"/>
                  <a:gd name="T16" fmla="*/ 448 w 594"/>
                  <a:gd name="T17" fmla="*/ 27 h 436"/>
                  <a:gd name="T18" fmla="*/ 433 w 594"/>
                  <a:gd name="T19" fmla="*/ 30 h 436"/>
                  <a:gd name="T20" fmla="*/ 429 w 594"/>
                  <a:gd name="T21" fmla="*/ 30 h 436"/>
                  <a:gd name="T22" fmla="*/ 423 w 594"/>
                  <a:gd name="T23" fmla="*/ 37 h 436"/>
                  <a:gd name="T24" fmla="*/ 387 w 594"/>
                  <a:gd name="T25" fmla="*/ 66 h 436"/>
                  <a:gd name="T26" fmla="*/ 352 w 594"/>
                  <a:gd name="T27" fmla="*/ 107 h 436"/>
                  <a:gd name="T28" fmla="*/ 345 w 594"/>
                  <a:gd name="T29" fmla="*/ 174 h 436"/>
                  <a:gd name="T30" fmla="*/ 320 w 594"/>
                  <a:gd name="T31" fmla="*/ 160 h 436"/>
                  <a:gd name="T32" fmla="*/ 317 w 594"/>
                  <a:gd name="T33" fmla="*/ 162 h 436"/>
                  <a:gd name="T34" fmla="*/ 282 w 594"/>
                  <a:gd name="T35" fmla="*/ 164 h 436"/>
                  <a:gd name="T36" fmla="*/ 220 w 594"/>
                  <a:gd name="T37" fmla="*/ 174 h 436"/>
                  <a:gd name="T38" fmla="*/ 216 w 594"/>
                  <a:gd name="T39" fmla="*/ 178 h 436"/>
                  <a:gd name="T40" fmla="*/ 201 w 594"/>
                  <a:gd name="T41" fmla="*/ 185 h 436"/>
                  <a:gd name="T42" fmla="*/ 174 w 594"/>
                  <a:gd name="T43" fmla="*/ 192 h 436"/>
                  <a:gd name="T44" fmla="*/ 177 w 594"/>
                  <a:gd name="T45" fmla="*/ 208 h 436"/>
                  <a:gd name="T46" fmla="*/ 184 w 594"/>
                  <a:gd name="T47" fmla="*/ 211 h 436"/>
                  <a:gd name="T48" fmla="*/ 190 w 594"/>
                  <a:gd name="T49" fmla="*/ 210 h 436"/>
                  <a:gd name="T50" fmla="*/ 194 w 594"/>
                  <a:gd name="T51" fmla="*/ 221 h 436"/>
                  <a:gd name="T52" fmla="*/ 174 w 594"/>
                  <a:gd name="T53" fmla="*/ 252 h 436"/>
                  <a:gd name="T54" fmla="*/ 179 w 594"/>
                  <a:gd name="T55" fmla="*/ 275 h 436"/>
                  <a:gd name="T56" fmla="*/ 184 w 594"/>
                  <a:gd name="T57" fmla="*/ 285 h 436"/>
                  <a:gd name="T58" fmla="*/ 203 w 594"/>
                  <a:gd name="T59" fmla="*/ 304 h 436"/>
                  <a:gd name="T60" fmla="*/ 225 w 594"/>
                  <a:gd name="T61" fmla="*/ 335 h 436"/>
                  <a:gd name="T62" fmla="*/ 230 w 594"/>
                  <a:gd name="T63" fmla="*/ 350 h 436"/>
                  <a:gd name="T64" fmla="*/ 222 w 594"/>
                  <a:gd name="T65" fmla="*/ 362 h 436"/>
                  <a:gd name="T66" fmla="*/ 216 w 594"/>
                  <a:gd name="T67" fmla="*/ 382 h 436"/>
                  <a:gd name="T68" fmla="*/ 200 w 594"/>
                  <a:gd name="T69" fmla="*/ 386 h 436"/>
                  <a:gd name="T70" fmla="*/ 194 w 594"/>
                  <a:gd name="T71" fmla="*/ 410 h 436"/>
                  <a:gd name="T72" fmla="*/ 181 w 594"/>
                  <a:gd name="T73" fmla="*/ 418 h 436"/>
                  <a:gd name="T74" fmla="*/ 176 w 594"/>
                  <a:gd name="T75" fmla="*/ 432 h 436"/>
                  <a:gd name="T76" fmla="*/ 165 w 594"/>
                  <a:gd name="T77" fmla="*/ 436 h 436"/>
                  <a:gd name="T78" fmla="*/ 152 w 594"/>
                  <a:gd name="T79" fmla="*/ 432 h 436"/>
                  <a:gd name="T80" fmla="*/ 116 w 594"/>
                  <a:gd name="T81" fmla="*/ 387 h 436"/>
                  <a:gd name="T82" fmla="*/ 91 w 594"/>
                  <a:gd name="T83" fmla="*/ 340 h 436"/>
                  <a:gd name="T84" fmla="*/ 70 w 594"/>
                  <a:gd name="T85" fmla="*/ 330 h 436"/>
                  <a:gd name="T86" fmla="*/ 26 w 594"/>
                  <a:gd name="T87" fmla="*/ 333 h 436"/>
                  <a:gd name="T88" fmla="*/ 1 w 594"/>
                  <a:gd name="T89" fmla="*/ 343 h 4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594" h="436">
                    <a:moveTo>
                      <a:pt x="594" y="0"/>
                    </a:moveTo>
                    <a:lnTo>
                      <a:pt x="592" y="2"/>
                    </a:lnTo>
                    <a:lnTo>
                      <a:pt x="577" y="3"/>
                    </a:lnTo>
                    <a:lnTo>
                      <a:pt x="575" y="3"/>
                    </a:lnTo>
                    <a:lnTo>
                      <a:pt x="570" y="9"/>
                    </a:lnTo>
                    <a:lnTo>
                      <a:pt x="558" y="33"/>
                    </a:lnTo>
                    <a:lnTo>
                      <a:pt x="557" y="34"/>
                    </a:lnTo>
                    <a:lnTo>
                      <a:pt x="556" y="37"/>
                    </a:lnTo>
                    <a:lnTo>
                      <a:pt x="544" y="40"/>
                    </a:lnTo>
                    <a:lnTo>
                      <a:pt x="535" y="44"/>
                    </a:lnTo>
                    <a:lnTo>
                      <a:pt x="522" y="47"/>
                    </a:lnTo>
                    <a:lnTo>
                      <a:pt x="501" y="40"/>
                    </a:lnTo>
                    <a:lnTo>
                      <a:pt x="496" y="37"/>
                    </a:lnTo>
                    <a:lnTo>
                      <a:pt x="494" y="35"/>
                    </a:lnTo>
                    <a:lnTo>
                      <a:pt x="480" y="38"/>
                    </a:lnTo>
                    <a:lnTo>
                      <a:pt x="477" y="41"/>
                    </a:lnTo>
                    <a:lnTo>
                      <a:pt x="472" y="44"/>
                    </a:lnTo>
                    <a:lnTo>
                      <a:pt x="462" y="42"/>
                    </a:lnTo>
                    <a:lnTo>
                      <a:pt x="461" y="41"/>
                    </a:lnTo>
                    <a:lnTo>
                      <a:pt x="459" y="38"/>
                    </a:lnTo>
                    <a:lnTo>
                      <a:pt x="458" y="37"/>
                    </a:lnTo>
                    <a:lnTo>
                      <a:pt x="458" y="33"/>
                    </a:lnTo>
                    <a:lnTo>
                      <a:pt x="459" y="31"/>
                    </a:lnTo>
                    <a:lnTo>
                      <a:pt x="459" y="28"/>
                    </a:lnTo>
                    <a:lnTo>
                      <a:pt x="457" y="26"/>
                    </a:lnTo>
                    <a:lnTo>
                      <a:pt x="454" y="26"/>
                    </a:lnTo>
                    <a:lnTo>
                      <a:pt x="448" y="27"/>
                    </a:lnTo>
                    <a:lnTo>
                      <a:pt x="440" y="31"/>
                    </a:lnTo>
                    <a:lnTo>
                      <a:pt x="436" y="31"/>
                    </a:lnTo>
                    <a:lnTo>
                      <a:pt x="433" y="30"/>
                    </a:lnTo>
                    <a:lnTo>
                      <a:pt x="430" y="30"/>
                    </a:lnTo>
                    <a:lnTo>
                      <a:pt x="429" y="28"/>
                    </a:lnTo>
                    <a:lnTo>
                      <a:pt x="429" y="30"/>
                    </a:lnTo>
                    <a:lnTo>
                      <a:pt x="427" y="33"/>
                    </a:lnTo>
                    <a:lnTo>
                      <a:pt x="427" y="34"/>
                    </a:lnTo>
                    <a:lnTo>
                      <a:pt x="423" y="37"/>
                    </a:lnTo>
                    <a:lnTo>
                      <a:pt x="422" y="38"/>
                    </a:lnTo>
                    <a:lnTo>
                      <a:pt x="401" y="38"/>
                    </a:lnTo>
                    <a:lnTo>
                      <a:pt x="387" y="66"/>
                    </a:lnTo>
                    <a:lnTo>
                      <a:pt x="380" y="76"/>
                    </a:lnTo>
                    <a:lnTo>
                      <a:pt x="360" y="95"/>
                    </a:lnTo>
                    <a:lnTo>
                      <a:pt x="352" y="107"/>
                    </a:lnTo>
                    <a:lnTo>
                      <a:pt x="347" y="118"/>
                    </a:lnTo>
                    <a:lnTo>
                      <a:pt x="346" y="174"/>
                    </a:lnTo>
                    <a:lnTo>
                      <a:pt x="345" y="174"/>
                    </a:lnTo>
                    <a:lnTo>
                      <a:pt x="330" y="168"/>
                    </a:lnTo>
                    <a:lnTo>
                      <a:pt x="324" y="162"/>
                    </a:lnTo>
                    <a:lnTo>
                      <a:pt x="320" y="160"/>
                    </a:lnTo>
                    <a:lnTo>
                      <a:pt x="318" y="160"/>
                    </a:lnTo>
                    <a:lnTo>
                      <a:pt x="318" y="161"/>
                    </a:lnTo>
                    <a:lnTo>
                      <a:pt x="317" y="162"/>
                    </a:lnTo>
                    <a:lnTo>
                      <a:pt x="313" y="162"/>
                    </a:lnTo>
                    <a:lnTo>
                      <a:pt x="310" y="164"/>
                    </a:lnTo>
                    <a:lnTo>
                      <a:pt x="282" y="164"/>
                    </a:lnTo>
                    <a:lnTo>
                      <a:pt x="227" y="170"/>
                    </a:lnTo>
                    <a:lnTo>
                      <a:pt x="222" y="172"/>
                    </a:lnTo>
                    <a:lnTo>
                      <a:pt x="220" y="174"/>
                    </a:lnTo>
                    <a:lnTo>
                      <a:pt x="218" y="175"/>
                    </a:lnTo>
                    <a:lnTo>
                      <a:pt x="216" y="177"/>
                    </a:lnTo>
                    <a:lnTo>
                      <a:pt x="216" y="178"/>
                    </a:lnTo>
                    <a:lnTo>
                      <a:pt x="215" y="179"/>
                    </a:lnTo>
                    <a:lnTo>
                      <a:pt x="215" y="181"/>
                    </a:lnTo>
                    <a:lnTo>
                      <a:pt x="201" y="185"/>
                    </a:lnTo>
                    <a:lnTo>
                      <a:pt x="193" y="186"/>
                    </a:lnTo>
                    <a:lnTo>
                      <a:pt x="176" y="192"/>
                    </a:lnTo>
                    <a:lnTo>
                      <a:pt x="174" y="192"/>
                    </a:lnTo>
                    <a:lnTo>
                      <a:pt x="174" y="204"/>
                    </a:lnTo>
                    <a:lnTo>
                      <a:pt x="177" y="207"/>
                    </a:lnTo>
                    <a:lnTo>
                      <a:pt x="177" y="208"/>
                    </a:lnTo>
                    <a:lnTo>
                      <a:pt x="179" y="210"/>
                    </a:lnTo>
                    <a:lnTo>
                      <a:pt x="180" y="210"/>
                    </a:lnTo>
                    <a:lnTo>
                      <a:pt x="184" y="211"/>
                    </a:lnTo>
                    <a:lnTo>
                      <a:pt x="187" y="211"/>
                    </a:lnTo>
                    <a:lnTo>
                      <a:pt x="189" y="210"/>
                    </a:lnTo>
                    <a:lnTo>
                      <a:pt x="190" y="210"/>
                    </a:lnTo>
                    <a:lnTo>
                      <a:pt x="190" y="211"/>
                    </a:lnTo>
                    <a:lnTo>
                      <a:pt x="191" y="213"/>
                    </a:lnTo>
                    <a:lnTo>
                      <a:pt x="194" y="221"/>
                    </a:lnTo>
                    <a:lnTo>
                      <a:pt x="194" y="227"/>
                    </a:lnTo>
                    <a:lnTo>
                      <a:pt x="184" y="242"/>
                    </a:lnTo>
                    <a:lnTo>
                      <a:pt x="174" y="252"/>
                    </a:lnTo>
                    <a:lnTo>
                      <a:pt x="180" y="268"/>
                    </a:lnTo>
                    <a:lnTo>
                      <a:pt x="179" y="274"/>
                    </a:lnTo>
                    <a:lnTo>
                      <a:pt x="179" y="275"/>
                    </a:lnTo>
                    <a:lnTo>
                      <a:pt x="180" y="280"/>
                    </a:lnTo>
                    <a:lnTo>
                      <a:pt x="183" y="283"/>
                    </a:lnTo>
                    <a:lnTo>
                      <a:pt x="184" y="285"/>
                    </a:lnTo>
                    <a:lnTo>
                      <a:pt x="189" y="288"/>
                    </a:lnTo>
                    <a:lnTo>
                      <a:pt x="190" y="291"/>
                    </a:lnTo>
                    <a:lnTo>
                      <a:pt x="203" y="304"/>
                    </a:lnTo>
                    <a:lnTo>
                      <a:pt x="204" y="306"/>
                    </a:lnTo>
                    <a:lnTo>
                      <a:pt x="207" y="309"/>
                    </a:lnTo>
                    <a:lnTo>
                      <a:pt x="225" y="335"/>
                    </a:lnTo>
                    <a:lnTo>
                      <a:pt x="232" y="343"/>
                    </a:lnTo>
                    <a:lnTo>
                      <a:pt x="232" y="348"/>
                    </a:lnTo>
                    <a:lnTo>
                      <a:pt x="230" y="350"/>
                    </a:lnTo>
                    <a:lnTo>
                      <a:pt x="229" y="350"/>
                    </a:lnTo>
                    <a:lnTo>
                      <a:pt x="223" y="361"/>
                    </a:lnTo>
                    <a:lnTo>
                      <a:pt x="222" y="362"/>
                    </a:lnTo>
                    <a:lnTo>
                      <a:pt x="220" y="371"/>
                    </a:lnTo>
                    <a:lnTo>
                      <a:pt x="218" y="376"/>
                    </a:lnTo>
                    <a:lnTo>
                      <a:pt x="216" y="382"/>
                    </a:lnTo>
                    <a:lnTo>
                      <a:pt x="215" y="382"/>
                    </a:lnTo>
                    <a:lnTo>
                      <a:pt x="212" y="383"/>
                    </a:lnTo>
                    <a:lnTo>
                      <a:pt x="200" y="386"/>
                    </a:lnTo>
                    <a:lnTo>
                      <a:pt x="198" y="386"/>
                    </a:lnTo>
                    <a:lnTo>
                      <a:pt x="194" y="408"/>
                    </a:lnTo>
                    <a:lnTo>
                      <a:pt x="194" y="410"/>
                    </a:lnTo>
                    <a:lnTo>
                      <a:pt x="193" y="414"/>
                    </a:lnTo>
                    <a:lnTo>
                      <a:pt x="183" y="418"/>
                    </a:lnTo>
                    <a:lnTo>
                      <a:pt x="181" y="418"/>
                    </a:lnTo>
                    <a:lnTo>
                      <a:pt x="181" y="419"/>
                    </a:lnTo>
                    <a:lnTo>
                      <a:pt x="179" y="422"/>
                    </a:lnTo>
                    <a:lnTo>
                      <a:pt x="176" y="432"/>
                    </a:lnTo>
                    <a:lnTo>
                      <a:pt x="174" y="433"/>
                    </a:lnTo>
                    <a:lnTo>
                      <a:pt x="174" y="436"/>
                    </a:lnTo>
                    <a:lnTo>
                      <a:pt x="165" y="436"/>
                    </a:lnTo>
                    <a:lnTo>
                      <a:pt x="156" y="433"/>
                    </a:lnTo>
                    <a:lnTo>
                      <a:pt x="153" y="433"/>
                    </a:lnTo>
                    <a:lnTo>
                      <a:pt x="152" y="432"/>
                    </a:lnTo>
                    <a:lnTo>
                      <a:pt x="146" y="424"/>
                    </a:lnTo>
                    <a:lnTo>
                      <a:pt x="117" y="392"/>
                    </a:lnTo>
                    <a:lnTo>
                      <a:pt x="116" y="387"/>
                    </a:lnTo>
                    <a:lnTo>
                      <a:pt x="98" y="361"/>
                    </a:lnTo>
                    <a:lnTo>
                      <a:pt x="92" y="347"/>
                    </a:lnTo>
                    <a:lnTo>
                      <a:pt x="91" y="340"/>
                    </a:lnTo>
                    <a:lnTo>
                      <a:pt x="84" y="335"/>
                    </a:lnTo>
                    <a:lnTo>
                      <a:pt x="73" y="330"/>
                    </a:lnTo>
                    <a:lnTo>
                      <a:pt x="70" y="330"/>
                    </a:lnTo>
                    <a:lnTo>
                      <a:pt x="64" y="329"/>
                    </a:lnTo>
                    <a:lnTo>
                      <a:pt x="61" y="329"/>
                    </a:lnTo>
                    <a:lnTo>
                      <a:pt x="26" y="333"/>
                    </a:lnTo>
                    <a:lnTo>
                      <a:pt x="19" y="340"/>
                    </a:lnTo>
                    <a:lnTo>
                      <a:pt x="7" y="340"/>
                    </a:lnTo>
                    <a:lnTo>
                      <a:pt x="1" y="343"/>
                    </a:lnTo>
                    <a:lnTo>
                      <a:pt x="0" y="34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64" name="Freeform 2000">
                <a:extLst>
                  <a:ext uri="{FF2B5EF4-FFF2-40B4-BE49-F238E27FC236}">
                    <a16:creationId xmlns:a16="http://schemas.microsoft.com/office/drawing/2014/main" id="{FC05DF0A-DAF1-4F1A-A266-B7E224ACEA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3" y="3265"/>
                <a:ext cx="35" cy="44"/>
              </a:xfrm>
              <a:custGeom>
                <a:avLst/>
                <a:gdLst>
                  <a:gd name="T0" fmla="*/ 0 w 139"/>
                  <a:gd name="T1" fmla="*/ 0 h 175"/>
                  <a:gd name="T2" fmla="*/ 0 w 139"/>
                  <a:gd name="T3" fmla="*/ 3 h 175"/>
                  <a:gd name="T4" fmla="*/ 4 w 139"/>
                  <a:gd name="T5" fmla="*/ 12 h 175"/>
                  <a:gd name="T6" fmla="*/ 5 w 139"/>
                  <a:gd name="T7" fmla="*/ 14 h 175"/>
                  <a:gd name="T8" fmla="*/ 5 w 139"/>
                  <a:gd name="T9" fmla="*/ 15 h 175"/>
                  <a:gd name="T10" fmla="*/ 17 w 139"/>
                  <a:gd name="T11" fmla="*/ 26 h 175"/>
                  <a:gd name="T12" fmla="*/ 18 w 139"/>
                  <a:gd name="T13" fmla="*/ 26 h 175"/>
                  <a:gd name="T14" fmla="*/ 26 w 139"/>
                  <a:gd name="T15" fmla="*/ 31 h 175"/>
                  <a:gd name="T16" fmla="*/ 26 w 139"/>
                  <a:gd name="T17" fmla="*/ 35 h 175"/>
                  <a:gd name="T18" fmla="*/ 29 w 139"/>
                  <a:gd name="T19" fmla="*/ 40 h 175"/>
                  <a:gd name="T20" fmla="*/ 32 w 139"/>
                  <a:gd name="T21" fmla="*/ 42 h 175"/>
                  <a:gd name="T22" fmla="*/ 32 w 139"/>
                  <a:gd name="T23" fmla="*/ 45 h 175"/>
                  <a:gd name="T24" fmla="*/ 43 w 139"/>
                  <a:gd name="T25" fmla="*/ 67 h 175"/>
                  <a:gd name="T26" fmla="*/ 44 w 139"/>
                  <a:gd name="T27" fmla="*/ 68 h 175"/>
                  <a:gd name="T28" fmla="*/ 47 w 139"/>
                  <a:gd name="T29" fmla="*/ 70 h 175"/>
                  <a:gd name="T30" fmla="*/ 48 w 139"/>
                  <a:gd name="T31" fmla="*/ 70 h 175"/>
                  <a:gd name="T32" fmla="*/ 51 w 139"/>
                  <a:gd name="T33" fmla="*/ 71 h 175"/>
                  <a:gd name="T34" fmla="*/ 55 w 139"/>
                  <a:gd name="T35" fmla="*/ 71 h 175"/>
                  <a:gd name="T36" fmla="*/ 60 w 139"/>
                  <a:gd name="T37" fmla="*/ 72 h 175"/>
                  <a:gd name="T38" fmla="*/ 61 w 139"/>
                  <a:gd name="T39" fmla="*/ 72 h 175"/>
                  <a:gd name="T40" fmla="*/ 78 w 139"/>
                  <a:gd name="T41" fmla="*/ 77 h 175"/>
                  <a:gd name="T42" fmla="*/ 78 w 139"/>
                  <a:gd name="T43" fmla="*/ 79 h 175"/>
                  <a:gd name="T44" fmla="*/ 79 w 139"/>
                  <a:gd name="T45" fmla="*/ 86 h 175"/>
                  <a:gd name="T46" fmla="*/ 79 w 139"/>
                  <a:gd name="T47" fmla="*/ 96 h 175"/>
                  <a:gd name="T48" fmla="*/ 81 w 139"/>
                  <a:gd name="T49" fmla="*/ 105 h 175"/>
                  <a:gd name="T50" fmla="*/ 81 w 139"/>
                  <a:gd name="T51" fmla="*/ 109 h 175"/>
                  <a:gd name="T52" fmla="*/ 84 w 139"/>
                  <a:gd name="T53" fmla="*/ 118 h 175"/>
                  <a:gd name="T54" fmla="*/ 98 w 139"/>
                  <a:gd name="T55" fmla="*/ 131 h 175"/>
                  <a:gd name="T56" fmla="*/ 110 w 139"/>
                  <a:gd name="T57" fmla="*/ 135 h 175"/>
                  <a:gd name="T58" fmla="*/ 113 w 139"/>
                  <a:gd name="T59" fmla="*/ 137 h 175"/>
                  <a:gd name="T60" fmla="*/ 114 w 139"/>
                  <a:gd name="T61" fmla="*/ 137 h 175"/>
                  <a:gd name="T62" fmla="*/ 117 w 139"/>
                  <a:gd name="T63" fmla="*/ 139 h 175"/>
                  <a:gd name="T64" fmla="*/ 120 w 139"/>
                  <a:gd name="T65" fmla="*/ 141 h 175"/>
                  <a:gd name="T66" fmla="*/ 122 w 139"/>
                  <a:gd name="T67" fmla="*/ 144 h 175"/>
                  <a:gd name="T68" fmla="*/ 127 w 139"/>
                  <a:gd name="T69" fmla="*/ 146 h 175"/>
                  <a:gd name="T70" fmla="*/ 128 w 139"/>
                  <a:gd name="T71" fmla="*/ 146 h 175"/>
                  <a:gd name="T72" fmla="*/ 134 w 139"/>
                  <a:gd name="T73" fmla="*/ 156 h 175"/>
                  <a:gd name="T74" fmla="*/ 138 w 139"/>
                  <a:gd name="T75" fmla="*/ 162 h 175"/>
                  <a:gd name="T76" fmla="*/ 139 w 139"/>
                  <a:gd name="T77" fmla="*/ 166 h 175"/>
                  <a:gd name="T78" fmla="*/ 138 w 139"/>
                  <a:gd name="T79" fmla="*/ 168 h 175"/>
                  <a:gd name="T80" fmla="*/ 138 w 139"/>
                  <a:gd name="T81" fmla="*/ 169 h 175"/>
                  <a:gd name="T82" fmla="*/ 135 w 139"/>
                  <a:gd name="T83" fmla="*/ 173 h 175"/>
                  <a:gd name="T84" fmla="*/ 134 w 139"/>
                  <a:gd name="T85" fmla="*/ 175 h 1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39" h="175">
                    <a:moveTo>
                      <a:pt x="0" y="0"/>
                    </a:moveTo>
                    <a:lnTo>
                      <a:pt x="0" y="3"/>
                    </a:lnTo>
                    <a:lnTo>
                      <a:pt x="4" y="12"/>
                    </a:lnTo>
                    <a:lnTo>
                      <a:pt x="5" y="14"/>
                    </a:lnTo>
                    <a:lnTo>
                      <a:pt x="5" y="15"/>
                    </a:lnTo>
                    <a:lnTo>
                      <a:pt x="17" y="26"/>
                    </a:lnTo>
                    <a:lnTo>
                      <a:pt x="18" y="26"/>
                    </a:lnTo>
                    <a:lnTo>
                      <a:pt x="26" y="31"/>
                    </a:lnTo>
                    <a:lnTo>
                      <a:pt x="26" y="35"/>
                    </a:lnTo>
                    <a:lnTo>
                      <a:pt x="29" y="40"/>
                    </a:lnTo>
                    <a:lnTo>
                      <a:pt x="32" y="42"/>
                    </a:lnTo>
                    <a:lnTo>
                      <a:pt x="32" y="45"/>
                    </a:lnTo>
                    <a:lnTo>
                      <a:pt x="43" y="67"/>
                    </a:lnTo>
                    <a:lnTo>
                      <a:pt x="44" y="68"/>
                    </a:lnTo>
                    <a:lnTo>
                      <a:pt x="47" y="70"/>
                    </a:lnTo>
                    <a:lnTo>
                      <a:pt x="48" y="70"/>
                    </a:lnTo>
                    <a:lnTo>
                      <a:pt x="51" y="71"/>
                    </a:lnTo>
                    <a:lnTo>
                      <a:pt x="55" y="71"/>
                    </a:lnTo>
                    <a:lnTo>
                      <a:pt x="60" y="72"/>
                    </a:lnTo>
                    <a:lnTo>
                      <a:pt x="61" y="72"/>
                    </a:lnTo>
                    <a:lnTo>
                      <a:pt x="78" y="77"/>
                    </a:lnTo>
                    <a:lnTo>
                      <a:pt x="78" y="79"/>
                    </a:lnTo>
                    <a:lnTo>
                      <a:pt x="79" y="86"/>
                    </a:lnTo>
                    <a:lnTo>
                      <a:pt x="79" y="96"/>
                    </a:lnTo>
                    <a:lnTo>
                      <a:pt x="81" y="105"/>
                    </a:lnTo>
                    <a:lnTo>
                      <a:pt x="81" y="109"/>
                    </a:lnTo>
                    <a:lnTo>
                      <a:pt x="84" y="118"/>
                    </a:lnTo>
                    <a:lnTo>
                      <a:pt x="98" y="131"/>
                    </a:lnTo>
                    <a:lnTo>
                      <a:pt x="110" y="135"/>
                    </a:lnTo>
                    <a:lnTo>
                      <a:pt x="113" y="137"/>
                    </a:lnTo>
                    <a:lnTo>
                      <a:pt x="114" y="137"/>
                    </a:lnTo>
                    <a:lnTo>
                      <a:pt x="117" y="139"/>
                    </a:lnTo>
                    <a:lnTo>
                      <a:pt x="120" y="141"/>
                    </a:lnTo>
                    <a:lnTo>
                      <a:pt x="122" y="144"/>
                    </a:lnTo>
                    <a:lnTo>
                      <a:pt x="127" y="146"/>
                    </a:lnTo>
                    <a:lnTo>
                      <a:pt x="128" y="146"/>
                    </a:lnTo>
                    <a:lnTo>
                      <a:pt x="134" y="156"/>
                    </a:lnTo>
                    <a:lnTo>
                      <a:pt x="138" y="162"/>
                    </a:lnTo>
                    <a:lnTo>
                      <a:pt x="139" y="166"/>
                    </a:lnTo>
                    <a:lnTo>
                      <a:pt x="138" y="168"/>
                    </a:lnTo>
                    <a:lnTo>
                      <a:pt x="138" y="169"/>
                    </a:lnTo>
                    <a:lnTo>
                      <a:pt x="135" y="173"/>
                    </a:lnTo>
                    <a:lnTo>
                      <a:pt x="134" y="17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65" name="Freeform 2001">
                <a:extLst>
                  <a:ext uri="{FF2B5EF4-FFF2-40B4-BE49-F238E27FC236}">
                    <a16:creationId xmlns:a16="http://schemas.microsoft.com/office/drawing/2014/main" id="{79B863D6-41B9-50EF-CBB6-3FE91AB747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4" y="3309"/>
                <a:ext cx="133" cy="28"/>
              </a:xfrm>
              <a:custGeom>
                <a:avLst/>
                <a:gdLst>
                  <a:gd name="T0" fmla="*/ 528 w 532"/>
                  <a:gd name="T1" fmla="*/ 8 h 111"/>
                  <a:gd name="T2" fmla="*/ 522 w 532"/>
                  <a:gd name="T3" fmla="*/ 12 h 111"/>
                  <a:gd name="T4" fmla="*/ 513 w 532"/>
                  <a:gd name="T5" fmla="*/ 15 h 111"/>
                  <a:gd name="T6" fmla="*/ 512 w 532"/>
                  <a:gd name="T7" fmla="*/ 17 h 111"/>
                  <a:gd name="T8" fmla="*/ 501 w 532"/>
                  <a:gd name="T9" fmla="*/ 33 h 111"/>
                  <a:gd name="T10" fmla="*/ 484 w 532"/>
                  <a:gd name="T11" fmla="*/ 61 h 111"/>
                  <a:gd name="T12" fmla="*/ 479 w 532"/>
                  <a:gd name="T13" fmla="*/ 64 h 111"/>
                  <a:gd name="T14" fmla="*/ 442 w 532"/>
                  <a:gd name="T15" fmla="*/ 60 h 111"/>
                  <a:gd name="T16" fmla="*/ 415 w 532"/>
                  <a:gd name="T17" fmla="*/ 71 h 111"/>
                  <a:gd name="T18" fmla="*/ 398 w 532"/>
                  <a:gd name="T19" fmla="*/ 93 h 111"/>
                  <a:gd name="T20" fmla="*/ 372 w 532"/>
                  <a:gd name="T21" fmla="*/ 110 h 111"/>
                  <a:gd name="T22" fmla="*/ 366 w 532"/>
                  <a:gd name="T23" fmla="*/ 111 h 111"/>
                  <a:gd name="T24" fmla="*/ 360 w 532"/>
                  <a:gd name="T25" fmla="*/ 106 h 111"/>
                  <a:gd name="T26" fmla="*/ 349 w 532"/>
                  <a:gd name="T27" fmla="*/ 89 h 111"/>
                  <a:gd name="T28" fmla="*/ 335 w 532"/>
                  <a:gd name="T29" fmla="*/ 91 h 111"/>
                  <a:gd name="T30" fmla="*/ 317 w 532"/>
                  <a:gd name="T31" fmla="*/ 87 h 111"/>
                  <a:gd name="T32" fmla="*/ 295 w 532"/>
                  <a:gd name="T33" fmla="*/ 72 h 111"/>
                  <a:gd name="T34" fmla="*/ 280 w 532"/>
                  <a:gd name="T35" fmla="*/ 54 h 111"/>
                  <a:gd name="T36" fmla="*/ 272 w 532"/>
                  <a:gd name="T37" fmla="*/ 53 h 111"/>
                  <a:gd name="T38" fmla="*/ 264 w 532"/>
                  <a:gd name="T39" fmla="*/ 48 h 111"/>
                  <a:gd name="T40" fmla="*/ 250 w 532"/>
                  <a:gd name="T41" fmla="*/ 40 h 111"/>
                  <a:gd name="T42" fmla="*/ 243 w 532"/>
                  <a:gd name="T43" fmla="*/ 38 h 111"/>
                  <a:gd name="T44" fmla="*/ 238 w 532"/>
                  <a:gd name="T45" fmla="*/ 36 h 111"/>
                  <a:gd name="T46" fmla="*/ 229 w 532"/>
                  <a:gd name="T47" fmla="*/ 26 h 111"/>
                  <a:gd name="T48" fmla="*/ 218 w 532"/>
                  <a:gd name="T49" fmla="*/ 10 h 111"/>
                  <a:gd name="T50" fmla="*/ 212 w 532"/>
                  <a:gd name="T51" fmla="*/ 5 h 111"/>
                  <a:gd name="T52" fmla="*/ 206 w 532"/>
                  <a:gd name="T53" fmla="*/ 8 h 111"/>
                  <a:gd name="T54" fmla="*/ 180 w 532"/>
                  <a:gd name="T55" fmla="*/ 17 h 111"/>
                  <a:gd name="T56" fmla="*/ 166 w 532"/>
                  <a:gd name="T57" fmla="*/ 27 h 111"/>
                  <a:gd name="T58" fmla="*/ 159 w 532"/>
                  <a:gd name="T59" fmla="*/ 31 h 111"/>
                  <a:gd name="T60" fmla="*/ 155 w 532"/>
                  <a:gd name="T61" fmla="*/ 33 h 111"/>
                  <a:gd name="T62" fmla="*/ 142 w 532"/>
                  <a:gd name="T63" fmla="*/ 46 h 111"/>
                  <a:gd name="T64" fmla="*/ 137 w 532"/>
                  <a:gd name="T65" fmla="*/ 84 h 111"/>
                  <a:gd name="T66" fmla="*/ 132 w 532"/>
                  <a:gd name="T67" fmla="*/ 94 h 111"/>
                  <a:gd name="T68" fmla="*/ 124 w 532"/>
                  <a:gd name="T69" fmla="*/ 91 h 111"/>
                  <a:gd name="T70" fmla="*/ 91 w 532"/>
                  <a:gd name="T71" fmla="*/ 71 h 111"/>
                  <a:gd name="T72" fmla="*/ 60 w 532"/>
                  <a:gd name="T73" fmla="*/ 57 h 111"/>
                  <a:gd name="T74" fmla="*/ 57 w 532"/>
                  <a:gd name="T75" fmla="*/ 55 h 111"/>
                  <a:gd name="T76" fmla="*/ 40 w 532"/>
                  <a:gd name="T77" fmla="*/ 46 h 111"/>
                  <a:gd name="T78" fmla="*/ 0 w 532"/>
                  <a:gd name="T79" fmla="*/ 29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532" h="111">
                    <a:moveTo>
                      <a:pt x="532" y="0"/>
                    </a:moveTo>
                    <a:lnTo>
                      <a:pt x="528" y="8"/>
                    </a:lnTo>
                    <a:lnTo>
                      <a:pt x="525" y="10"/>
                    </a:lnTo>
                    <a:lnTo>
                      <a:pt x="522" y="12"/>
                    </a:lnTo>
                    <a:lnTo>
                      <a:pt x="519" y="12"/>
                    </a:lnTo>
                    <a:lnTo>
                      <a:pt x="513" y="15"/>
                    </a:lnTo>
                    <a:lnTo>
                      <a:pt x="512" y="16"/>
                    </a:lnTo>
                    <a:lnTo>
                      <a:pt x="512" y="17"/>
                    </a:lnTo>
                    <a:lnTo>
                      <a:pt x="504" y="30"/>
                    </a:lnTo>
                    <a:lnTo>
                      <a:pt x="501" y="33"/>
                    </a:lnTo>
                    <a:lnTo>
                      <a:pt x="486" y="60"/>
                    </a:lnTo>
                    <a:lnTo>
                      <a:pt x="484" y="61"/>
                    </a:lnTo>
                    <a:lnTo>
                      <a:pt x="483" y="61"/>
                    </a:lnTo>
                    <a:lnTo>
                      <a:pt x="479" y="64"/>
                    </a:lnTo>
                    <a:lnTo>
                      <a:pt x="466" y="64"/>
                    </a:lnTo>
                    <a:lnTo>
                      <a:pt x="442" y="60"/>
                    </a:lnTo>
                    <a:lnTo>
                      <a:pt x="430" y="60"/>
                    </a:lnTo>
                    <a:lnTo>
                      <a:pt x="415" y="71"/>
                    </a:lnTo>
                    <a:lnTo>
                      <a:pt x="402" y="86"/>
                    </a:lnTo>
                    <a:lnTo>
                      <a:pt x="398" y="93"/>
                    </a:lnTo>
                    <a:lnTo>
                      <a:pt x="393" y="97"/>
                    </a:lnTo>
                    <a:lnTo>
                      <a:pt x="372" y="110"/>
                    </a:lnTo>
                    <a:lnTo>
                      <a:pt x="368" y="111"/>
                    </a:lnTo>
                    <a:lnTo>
                      <a:pt x="366" y="111"/>
                    </a:lnTo>
                    <a:lnTo>
                      <a:pt x="364" y="108"/>
                    </a:lnTo>
                    <a:lnTo>
                      <a:pt x="360" y="106"/>
                    </a:lnTo>
                    <a:lnTo>
                      <a:pt x="359" y="103"/>
                    </a:lnTo>
                    <a:lnTo>
                      <a:pt x="349" y="89"/>
                    </a:lnTo>
                    <a:lnTo>
                      <a:pt x="346" y="89"/>
                    </a:lnTo>
                    <a:lnTo>
                      <a:pt x="335" y="91"/>
                    </a:lnTo>
                    <a:lnTo>
                      <a:pt x="332" y="91"/>
                    </a:lnTo>
                    <a:lnTo>
                      <a:pt x="317" y="87"/>
                    </a:lnTo>
                    <a:lnTo>
                      <a:pt x="311" y="84"/>
                    </a:lnTo>
                    <a:lnTo>
                      <a:pt x="295" y="72"/>
                    </a:lnTo>
                    <a:lnTo>
                      <a:pt x="282" y="57"/>
                    </a:lnTo>
                    <a:lnTo>
                      <a:pt x="280" y="54"/>
                    </a:lnTo>
                    <a:lnTo>
                      <a:pt x="279" y="53"/>
                    </a:lnTo>
                    <a:lnTo>
                      <a:pt x="272" y="53"/>
                    </a:lnTo>
                    <a:lnTo>
                      <a:pt x="265" y="51"/>
                    </a:lnTo>
                    <a:lnTo>
                      <a:pt x="264" y="48"/>
                    </a:lnTo>
                    <a:lnTo>
                      <a:pt x="261" y="46"/>
                    </a:lnTo>
                    <a:lnTo>
                      <a:pt x="250" y="40"/>
                    </a:lnTo>
                    <a:lnTo>
                      <a:pt x="245" y="40"/>
                    </a:lnTo>
                    <a:lnTo>
                      <a:pt x="243" y="38"/>
                    </a:lnTo>
                    <a:lnTo>
                      <a:pt x="238" y="37"/>
                    </a:lnTo>
                    <a:lnTo>
                      <a:pt x="238" y="36"/>
                    </a:lnTo>
                    <a:lnTo>
                      <a:pt x="234" y="31"/>
                    </a:lnTo>
                    <a:lnTo>
                      <a:pt x="229" y="26"/>
                    </a:lnTo>
                    <a:lnTo>
                      <a:pt x="219" y="12"/>
                    </a:lnTo>
                    <a:lnTo>
                      <a:pt x="218" y="10"/>
                    </a:lnTo>
                    <a:lnTo>
                      <a:pt x="213" y="8"/>
                    </a:lnTo>
                    <a:lnTo>
                      <a:pt x="212" y="5"/>
                    </a:lnTo>
                    <a:lnTo>
                      <a:pt x="209" y="8"/>
                    </a:lnTo>
                    <a:lnTo>
                      <a:pt x="206" y="8"/>
                    </a:lnTo>
                    <a:lnTo>
                      <a:pt x="201" y="10"/>
                    </a:lnTo>
                    <a:lnTo>
                      <a:pt x="180" y="17"/>
                    </a:lnTo>
                    <a:lnTo>
                      <a:pt x="170" y="23"/>
                    </a:lnTo>
                    <a:lnTo>
                      <a:pt x="166" y="27"/>
                    </a:lnTo>
                    <a:lnTo>
                      <a:pt x="159" y="30"/>
                    </a:lnTo>
                    <a:lnTo>
                      <a:pt x="159" y="31"/>
                    </a:lnTo>
                    <a:lnTo>
                      <a:pt x="158" y="31"/>
                    </a:lnTo>
                    <a:lnTo>
                      <a:pt x="155" y="33"/>
                    </a:lnTo>
                    <a:lnTo>
                      <a:pt x="148" y="38"/>
                    </a:lnTo>
                    <a:lnTo>
                      <a:pt x="142" y="46"/>
                    </a:lnTo>
                    <a:lnTo>
                      <a:pt x="138" y="58"/>
                    </a:lnTo>
                    <a:lnTo>
                      <a:pt x="137" y="84"/>
                    </a:lnTo>
                    <a:lnTo>
                      <a:pt x="134" y="93"/>
                    </a:lnTo>
                    <a:lnTo>
                      <a:pt x="132" y="94"/>
                    </a:lnTo>
                    <a:lnTo>
                      <a:pt x="127" y="91"/>
                    </a:lnTo>
                    <a:lnTo>
                      <a:pt x="124" y="91"/>
                    </a:lnTo>
                    <a:lnTo>
                      <a:pt x="92" y="72"/>
                    </a:lnTo>
                    <a:lnTo>
                      <a:pt x="91" y="71"/>
                    </a:lnTo>
                    <a:lnTo>
                      <a:pt x="64" y="58"/>
                    </a:lnTo>
                    <a:lnTo>
                      <a:pt x="60" y="57"/>
                    </a:lnTo>
                    <a:lnTo>
                      <a:pt x="58" y="55"/>
                    </a:lnTo>
                    <a:lnTo>
                      <a:pt x="57" y="55"/>
                    </a:lnTo>
                    <a:lnTo>
                      <a:pt x="41" y="47"/>
                    </a:lnTo>
                    <a:lnTo>
                      <a:pt x="40" y="46"/>
                    </a:lnTo>
                    <a:lnTo>
                      <a:pt x="29" y="43"/>
                    </a:lnTo>
                    <a:lnTo>
                      <a:pt x="0" y="2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66" name="Freeform 2002">
                <a:extLst>
                  <a:ext uri="{FF2B5EF4-FFF2-40B4-BE49-F238E27FC236}">
                    <a16:creationId xmlns:a16="http://schemas.microsoft.com/office/drawing/2014/main" id="{1B64E930-7C20-2110-92A4-791228D8F3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7" y="3309"/>
                <a:ext cx="20" cy="16"/>
              </a:xfrm>
              <a:custGeom>
                <a:avLst/>
                <a:gdLst>
                  <a:gd name="T0" fmla="*/ 0 w 79"/>
                  <a:gd name="T1" fmla="*/ 0 h 61"/>
                  <a:gd name="T2" fmla="*/ 4 w 79"/>
                  <a:gd name="T3" fmla="*/ 1 h 61"/>
                  <a:gd name="T4" fmla="*/ 18 w 79"/>
                  <a:gd name="T5" fmla="*/ 2 h 61"/>
                  <a:gd name="T6" fmla="*/ 18 w 79"/>
                  <a:gd name="T7" fmla="*/ 4 h 61"/>
                  <a:gd name="T8" fmla="*/ 33 w 79"/>
                  <a:gd name="T9" fmla="*/ 10 h 61"/>
                  <a:gd name="T10" fmla="*/ 43 w 79"/>
                  <a:gd name="T11" fmla="*/ 19 h 61"/>
                  <a:gd name="T12" fmla="*/ 39 w 79"/>
                  <a:gd name="T13" fmla="*/ 31 h 61"/>
                  <a:gd name="T14" fmla="*/ 39 w 79"/>
                  <a:gd name="T15" fmla="*/ 33 h 61"/>
                  <a:gd name="T16" fmla="*/ 40 w 79"/>
                  <a:gd name="T17" fmla="*/ 37 h 61"/>
                  <a:gd name="T18" fmla="*/ 41 w 79"/>
                  <a:gd name="T19" fmla="*/ 38 h 61"/>
                  <a:gd name="T20" fmla="*/ 46 w 79"/>
                  <a:gd name="T21" fmla="*/ 47 h 61"/>
                  <a:gd name="T22" fmla="*/ 53 w 79"/>
                  <a:gd name="T23" fmla="*/ 54 h 61"/>
                  <a:gd name="T24" fmla="*/ 53 w 79"/>
                  <a:gd name="T25" fmla="*/ 55 h 61"/>
                  <a:gd name="T26" fmla="*/ 54 w 79"/>
                  <a:gd name="T27" fmla="*/ 55 h 61"/>
                  <a:gd name="T28" fmla="*/ 54 w 79"/>
                  <a:gd name="T29" fmla="*/ 57 h 61"/>
                  <a:gd name="T30" fmla="*/ 58 w 79"/>
                  <a:gd name="T31" fmla="*/ 55 h 61"/>
                  <a:gd name="T32" fmla="*/ 67 w 79"/>
                  <a:gd name="T33" fmla="*/ 57 h 61"/>
                  <a:gd name="T34" fmla="*/ 74 w 79"/>
                  <a:gd name="T35" fmla="*/ 60 h 61"/>
                  <a:gd name="T36" fmla="*/ 75 w 79"/>
                  <a:gd name="T37" fmla="*/ 60 h 61"/>
                  <a:gd name="T38" fmla="*/ 79 w 79"/>
                  <a:gd name="T39" fmla="*/ 61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9" h="61">
                    <a:moveTo>
                      <a:pt x="0" y="0"/>
                    </a:moveTo>
                    <a:lnTo>
                      <a:pt x="4" y="1"/>
                    </a:lnTo>
                    <a:lnTo>
                      <a:pt x="18" y="2"/>
                    </a:lnTo>
                    <a:lnTo>
                      <a:pt x="18" y="4"/>
                    </a:lnTo>
                    <a:lnTo>
                      <a:pt x="33" y="10"/>
                    </a:lnTo>
                    <a:lnTo>
                      <a:pt x="43" y="19"/>
                    </a:lnTo>
                    <a:lnTo>
                      <a:pt x="39" y="31"/>
                    </a:lnTo>
                    <a:lnTo>
                      <a:pt x="39" y="33"/>
                    </a:lnTo>
                    <a:lnTo>
                      <a:pt x="40" y="37"/>
                    </a:lnTo>
                    <a:lnTo>
                      <a:pt x="41" y="38"/>
                    </a:lnTo>
                    <a:lnTo>
                      <a:pt x="46" y="47"/>
                    </a:lnTo>
                    <a:lnTo>
                      <a:pt x="53" y="54"/>
                    </a:lnTo>
                    <a:lnTo>
                      <a:pt x="53" y="55"/>
                    </a:lnTo>
                    <a:lnTo>
                      <a:pt x="54" y="55"/>
                    </a:lnTo>
                    <a:lnTo>
                      <a:pt x="54" y="57"/>
                    </a:lnTo>
                    <a:lnTo>
                      <a:pt x="58" y="55"/>
                    </a:lnTo>
                    <a:lnTo>
                      <a:pt x="67" y="57"/>
                    </a:lnTo>
                    <a:lnTo>
                      <a:pt x="74" y="60"/>
                    </a:lnTo>
                    <a:lnTo>
                      <a:pt x="75" y="60"/>
                    </a:lnTo>
                    <a:lnTo>
                      <a:pt x="79" y="6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67" name="Freeform 2003">
                <a:extLst>
                  <a:ext uri="{FF2B5EF4-FFF2-40B4-BE49-F238E27FC236}">
                    <a16:creationId xmlns:a16="http://schemas.microsoft.com/office/drawing/2014/main" id="{8B3FA6DF-97F5-8B02-FCD1-2E366758DF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8" y="3325"/>
                <a:ext cx="49" cy="62"/>
              </a:xfrm>
              <a:custGeom>
                <a:avLst/>
                <a:gdLst>
                  <a:gd name="T0" fmla="*/ 90 w 196"/>
                  <a:gd name="T1" fmla="*/ 251 h 251"/>
                  <a:gd name="T2" fmla="*/ 89 w 196"/>
                  <a:gd name="T3" fmla="*/ 250 h 251"/>
                  <a:gd name="T4" fmla="*/ 87 w 196"/>
                  <a:gd name="T5" fmla="*/ 250 h 251"/>
                  <a:gd name="T6" fmla="*/ 69 w 196"/>
                  <a:gd name="T7" fmla="*/ 246 h 251"/>
                  <a:gd name="T8" fmla="*/ 64 w 196"/>
                  <a:gd name="T9" fmla="*/ 240 h 251"/>
                  <a:gd name="T10" fmla="*/ 54 w 196"/>
                  <a:gd name="T11" fmla="*/ 234 h 251"/>
                  <a:gd name="T12" fmla="*/ 52 w 196"/>
                  <a:gd name="T13" fmla="*/ 233 h 251"/>
                  <a:gd name="T14" fmla="*/ 47 w 196"/>
                  <a:gd name="T15" fmla="*/ 232 h 251"/>
                  <a:gd name="T16" fmla="*/ 16 w 196"/>
                  <a:gd name="T17" fmla="*/ 230 h 251"/>
                  <a:gd name="T18" fmla="*/ 2 w 196"/>
                  <a:gd name="T19" fmla="*/ 218 h 251"/>
                  <a:gd name="T20" fmla="*/ 0 w 196"/>
                  <a:gd name="T21" fmla="*/ 215 h 251"/>
                  <a:gd name="T22" fmla="*/ 0 w 196"/>
                  <a:gd name="T23" fmla="*/ 207 h 251"/>
                  <a:gd name="T24" fmla="*/ 2 w 196"/>
                  <a:gd name="T25" fmla="*/ 205 h 251"/>
                  <a:gd name="T26" fmla="*/ 45 w 196"/>
                  <a:gd name="T27" fmla="*/ 193 h 251"/>
                  <a:gd name="T28" fmla="*/ 44 w 196"/>
                  <a:gd name="T29" fmla="*/ 191 h 251"/>
                  <a:gd name="T30" fmla="*/ 43 w 196"/>
                  <a:gd name="T31" fmla="*/ 187 h 251"/>
                  <a:gd name="T32" fmla="*/ 37 w 196"/>
                  <a:gd name="T33" fmla="*/ 176 h 251"/>
                  <a:gd name="T34" fmla="*/ 36 w 196"/>
                  <a:gd name="T35" fmla="*/ 170 h 251"/>
                  <a:gd name="T36" fmla="*/ 33 w 196"/>
                  <a:gd name="T37" fmla="*/ 165 h 251"/>
                  <a:gd name="T38" fmla="*/ 31 w 196"/>
                  <a:gd name="T39" fmla="*/ 160 h 251"/>
                  <a:gd name="T40" fmla="*/ 31 w 196"/>
                  <a:gd name="T41" fmla="*/ 156 h 251"/>
                  <a:gd name="T42" fmla="*/ 30 w 196"/>
                  <a:gd name="T43" fmla="*/ 148 h 251"/>
                  <a:gd name="T44" fmla="*/ 31 w 196"/>
                  <a:gd name="T45" fmla="*/ 141 h 251"/>
                  <a:gd name="T46" fmla="*/ 41 w 196"/>
                  <a:gd name="T47" fmla="*/ 121 h 251"/>
                  <a:gd name="T48" fmla="*/ 43 w 196"/>
                  <a:gd name="T49" fmla="*/ 116 h 251"/>
                  <a:gd name="T50" fmla="*/ 48 w 196"/>
                  <a:gd name="T51" fmla="*/ 105 h 251"/>
                  <a:gd name="T52" fmla="*/ 52 w 196"/>
                  <a:gd name="T53" fmla="*/ 90 h 251"/>
                  <a:gd name="T54" fmla="*/ 61 w 196"/>
                  <a:gd name="T55" fmla="*/ 90 h 251"/>
                  <a:gd name="T56" fmla="*/ 65 w 196"/>
                  <a:gd name="T57" fmla="*/ 92 h 251"/>
                  <a:gd name="T58" fmla="*/ 74 w 196"/>
                  <a:gd name="T59" fmla="*/ 81 h 251"/>
                  <a:gd name="T60" fmla="*/ 74 w 196"/>
                  <a:gd name="T61" fmla="*/ 78 h 251"/>
                  <a:gd name="T62" fmla="*/ 76 w 196"/>
                  <a:gd name="T63" fmla="*/ 75 h 251"/>
                  <a:gd name="T64" fmla="*/ 76 w 196"/>
                  <a:gd name="T65" fmla="*/ 74 h 251"/>
                  <a:gd name="T66" fmla="*/ 79 w 196"/>
                  <a:gd name="T67" fmla="*/ 75 h 251"/>
                  <a:gd name="T68" fmla="*/ 94 w 196"/>
                  <a:gd name="T69" fmla="*/ 70 h 251"/>
                  <a:gd name="T70" fmla="*/ 100 w 196"/>
                  <a:gd name="T71" fmla="*/ 66 h 251"/>
                  <a:gd name="T72" fmla="*/ 105 w 196"/>
                  <a:gd name="T73" fmla="*/ 63 h 251"/>
                  <a:gd name="T74" fmla="*/ 110 w 196"/>
                  <a:gd name="T75" fmla="*/ 61 h 251"/>
                  <a:gd name="T76" fmla="*/ 141 w 196"/>
                  <a:gd name="T77" fmla="*/ 54 h 251"/>
                  <a:gd name="T78" fmla="*/ 178 w 196"/>
                  <a:gd name="T79" fmla="*/ 52 h 251"/>
                  <a:gd name="T80" fmla="*/ 180 w 196"/>
                  <a:gd name="T81" fmla="*/ 53 h 251"/>
                  <a:gd name="T82" fmla="*/ 181 w 196"/>
                  <a:gd name="T83" fmla="*/ 53 h 251"/>
                  <a:gd name="T84" fmla="*/ 181 w 196"/>
                  <a:gd name="T85" fmla="*/ 52 h 251"/>
                  <a:gd name="T86" fmla="*/ 182 w 196"/>
                  <a:gd name="T87" fmla="*/ 33 h 251"/>
                  <a:gd name="T88" fmla="*/ 196 w 196"/>
                  <a:gd name="T89" fmla="*/ 0 h 2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96" h="251">
                    <a:moveTo>
                      <a:pt x="90" y="251"/>
                    </a:moveTo>
                    <a:lnTo>
                      <a:pt x="89" y="250"/>
                    </a:lnTo>
                    <a:lnTo>
                      <a:pt x="87" y="250"/>
                    </a:lnTo>
                    <a:lnTo>
                      <a:pt x="69" y="246"/>
                    </a:lnTo>
                    <a:lnTo>
                      <a:pt x="64" y="240"/>
                    </a:lnTo>
                    <a:lnTo>
                      <a:pt x="54" y="234"/>
                    </a:lnTo>
                    <a:lnTo>
                      <a:pt x="52" y="233"/>
                    </a:lnTo>
                    <a:lnTo>
                      <a:pt x="47" y="232"/>
                    </a:lnTo>
                    <a:lnTo>
                      <a:pt x="16" y="230"/>
                    </a:lnTo>
                    <a:lnTo>
                      <a:pt x="2" y="218"/>
                    </a:lnTo>
                    <a:lnTo>
                      <a:pt x="0" y="215"/>
                    </a:lnTo>
                    <a:lnTo>
                      <a:pt x="0" y="207"/>
                    </a:lnTo>
                    <a:lnTo>
                      <a:pt x="2" y="205"/>
                    </a:lnTo>
                    <a:lnTo>
                      <a:pt x="45" y="193"/>
                    </a:lnTo>
                    <a:lnTo>
                      <a:pt x="44" y="191"/>
                    </a:lnTo>
                    <a:lnTo>
                      <a:pt x="43" y="187"/>
                    </a:lnTo>
                    <a:lnTo>
                      <a:pt x="37" y="176"/>
                    </a:lnTo>
                    <a:lnTo>
                      <a:pt x="36" y="170"/>
                    </a:lnTo>
                    <a:lnTo>
                      <a:pt x="33" y="165"/>
                    </a:lnTo>
                    <a:lnTo>
                      <a:pt x="31" y="160"/>
                    </a:lnTo>
                    <a:lnTo>
                      <a:pt x="31" y="156"/>
                    </a:lnTo>
                    <a:lnTo>
                      <a:pt x="30" y="148"/>
                    </a:lnTo>
                    <a:lnTo>
                      <a:pt x="31" y="141"/>
                    </a:lnTo>
                    <a:lnTo>
                      <a:pt x="41" y="121"/>
                    </a:lnTo>
                    <a:lnTo>
                      <a:pt x="43" y="116"/>
                    </a:lnTo>
                    <a:lnTo>
                      <a:pt x="48" y="105"/>
                    </a:lnTo>
                    <a:lnTo>
                      <a:pt x="52" y="90"/>
                    </a:lnTo>
                    <a:lnTo>
                      <a:pt x="61" y="90"/>
                    </a:lnTo>
                    <a:lnTo>
                      <a:pt x="65" y="92"/>
                    </a:lnTo>
                    <a:lnTo>
                      <a:pt x="74" y="81"/>
                    </a:lnTo>
                    <a:lnTo>
                      <a:pt x="74" y="78"/>
                    </a:lnTo>
                    <a:lnTo>
                      <a:pt x="76" y="75"/>
                    </a:lnTo>
                    <a:lnTo>
                      <a:pt x="76" y="74"/>
                    </a:lnTo>
                    <a:lnTo>
                      <a:pt x="79" y="75"/>
                    </a:lnTo>
                    <a:lnTo>
                      <a:pt x="94" y="70"/>
                    </a:lnTo>
                    <a:lnTo>
                      <a:pt x="100" y="66"/>
                    </a:lnTo>
                    <a:lnTo>
                      <a:pt x="105" y="63"/>
                    </a:lnTo>
                    <a:lnTo>
                      <a:pt x="110" y="61"/>
                    </a:lnTo>
                    <a:lnTo>
                      <a:pt x="141" y="54"/>
                    </a:lnTo>
                    <a:lnTo>
                      <a:pt x="178" y="52"/>
                    </a:lnTo>
                    <a:lnTo>
                      <a:pt x="180" y="53"/>
                    </a:lnTo>
                    <a:lnTo>
                      <a:pt x="181" y="53"/>
                    </a:lnTo>
                    <a:lnTo>
                      <a:pt x="181" y="52"/>
                    </a:lnTo>
                    <a:lnTo>
                      <a:pt x="182" y="33"/>
                    </a:lnTo>
                    <a:lnTo>
                      <a:pt x="196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68" name="Freeform 2004">
                <a:extLst>
                  <a:ext uri="{FF2B5EF4-FFF2-40B4-BE49-F238E27FC236}">
                    <a16:creationId xmlns:a16="http://schemas.microsoft.com/office/drawing/2014/main" id="{08EB5808-7067-4F20-E8F4-94903B24A2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5" y="3387"/>
                <a:ext cx="38" cy="108"/>
              </a:xfrm>
              <a:custGeom>
                <a:avLst/>
                <a:gdLst>
                  <a:gd name="T0" fmla="*/ 58 w 150"/>
                  <a:gd name="T1" fmla="*/ 6 h 430"/>
                  <a:gd name="T2" fmla="*/ 51 w 150"/>
                  <a:gd name="T3" fmla="*/ 24 h 430"/>
                  <a:gd name="T4" fmla="*/ 50 w 150"/>
                  <a:gd name="T5" fmla="*/ 60 h 430"/>
                  <a:gd name="T6" fmla="*/ 45 w 150"/>
                  <a:gd name="T7" fmla="*/ 71 h 430"/>
                  <a:gd name="T8" fmla="*/ 51 w 150"/>
                  <a:gd name="T9" fmla="*/ 84 h 430"/>
                  <a:gd name="T10" fmla="*/ 47 w 150"/>
                  <a:gd name="T11" fmla="*/ 96 h 430"/>
                  <a:gd name="T12" fmla="*/ 33 w 150"/>
                  <a:gd name="T13" fmla="*/ 109 h 430"/>
                  <a:gd name="T14" fmla="*/ 30 w 150"/>
                  <a:gd name="T15" fmla="*/ 126 h 430"/>
                  <a:gd name="T16" fmla="*/ 51 w 150"/>
                  <a:gd name="T17" fmla="*/ 133 h 430"/>
                  <a:gd name="T18" fmla="*/ 65 w 150"/>
                  <a:gd name="T19" fmla="*/ 148 h 430"/>
                  <a:gd name="T20" fmla="*/ 67 w 150"/>
                  <a:gd name="T21" fmla="*/ 150 h 430"/>
                  <a:gd name="T22" fmla="*/ 73 w 150"/>
                  <a:gd name="T23" fmla="*/ 155 h 430"/>
                  <a:gd name="T24" fmla="*/ 101 w 150"/>
                  <a:gd name="T25" fmla="*/ 208 h 430"/>
                  <a:gd name="T26" fmla="*/ 111 w 150"/>
                  <a:gd name="T27" fmla="*/ 214 h 430"/>
                  <a:gd name="T28" fmla="*/ 136 w 150"/>
                  <a:gd name="T29" fmla="*/ 233 h 430"/>
                  <a:gd name="T30" fmla="*/ 142 w 150"/>
                  <a:gd name="T31" fmla="*/ 235 h 430"/>
                  <a:gd name="T32" fmla="*/ 149 w 150"/>
                  <a:gd name="T33" fmla="*/ 232 h 430"/>
                  <a:gd name="T34" fmla="*/ 150 w 150"/>
                  <a:gd name="T35" fmla="*/ 233 h 430"/>
                  <a:gd name="T36" fmla="*/ 142 w 150"/>
                  <a:gd name="T37" fmla="*/ 250 h 430"/>
                  <a:gd name="T38" fmla="*/ 104 w 150"/>
                  <a:gd name="T39" fmla="*/ 267 h 430"/>
                  <a:gd name="T40" fmla="*/ 98 w 150"/>
                  <a:gd name="T41" fmla="*/ 268 h 430"/>
                  <a:gd name="T42" fmla="*/ 93 w 150"/>
                  <a:gd name="T43" fmla="*/ 271 h 430"/>
                  <a:gd name="T44" fmla="*/ 89 w 150"/>
                  <a:gd name="T45" fmla="*/ 284 h 430"/>
                  <a:gd name="T46" fmla="*/ 94 w 150"/>
                  <a:gd name="T47" fmla="*/ 333 h 430"/>
                  <a:gd name="T48" fmla="*/ 96 w 150"/>
                  <a:gd name="T49" fmla="*/ 349 h 430"/>
                  <a:gd name="T50" fmla="*/ 103 w 150"/>
                  <a:gd name="T51" fmla="*/ 369 h 430"/>
                  <a:gd name="T52" fmla="*/ 100 w 150"/>
                  <a:gd name="T53" fmla="*/ 373 h 430"/>
                  <a:gd name="T54" fmla="*/ 97 w 150"/>
                  <a:gd name="T55" fmla="*/ 374 h 430"/>
                  <a:gd name="T56" fmla="*/ 90 w 150"/>
                  <a:gd name="T57" fmla="*/ 377 h 430"/>
                  <a:gd name="T58" fmla="*/ 50 w 150"/>
                  <a:gd name="T59" fmla="*/ 363 h 430"/>
                  <a:gd name="T60" fmla="*/ 43 w 150"/>
                  <a:gd name="T61" fmla="*/ 355 h 430"/>
                  <a:gd name="T62" fmla="*/ 26 w 150"/>
                  <a:gd name="T63" fmla="*/ 390 h 430"/>
                  <a:gd name="T64" fmla="*/ 27 w 150"/>
                  <a:gd name="T65" fmla="*/ 401 h 430"/>
                  <a:gd name="T66" fmla="*/ 21 w 150"/>
                  <a:gd name="T67" fmla="*/ 411 h 430"/>
                  <a:gd name="T68" fmla="*/ 20 w 150"/>
                  <a:gd name="T69" fmla="*/ 414 h 430"/>
                  <a:gd name="T70" fmla="*/ 16 w 150"/>
                  <a:gd name="T71" fmla="*/ 415 h 430"/>
                  <a:gd name="T72" fmla="*/ 0 w 150"/>
                  <a:gd name="T73" fmla="*/ 416 h 430"/>
                  <a:gd name="T74" fmla="*/ 13 w 150"/>
                  <a:gd name="T75" fmla="*/ 418 h 430"/>
                  <a:gd name="T76" fmla="*/ 27 w 150"/>
                  <a:gd name="T77" fmla="*/ 425 h 430"/>
                  <a:gd name="T78" fmla="*/ 30 w 150"/>
                  <a:gd name="T79" fmla="*/ 430 h 430"/>
                  <a:gd name="T80" fmla="*/ 74 w 150"/>
                  <a:gd name="T81" fmla="*/ 419 h 4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50" h="430">
                    <a:moveTo>
                      <a:pt x="59" y="0"/>
                    </a:moveTo>
                    <a:lnTo>
                      <a:pt x="58" y="6"/>
                    </a:lnTo>
                    <a:lnTo>
                      <a:pt x="55" y="13"/>
                    </a:lnTo>
                    <a:lnTo>
                      <a:pt x="51" y="24"/>
                    </a:lnTo>
                    <a:lnTo>
                      <a:pt x="51" y="53"/>
                    </a:lnTo>
                    <a:lnTo>
                      <a:pt x="50" y="60"/>
                    </a:lnTo>
                    <a:lnTo>
                      <a:pt x="50" y="64"/>
                    </a:lnTo>
                    <a:lnTo>
                      <a:pt x="45" y="71"/>
                    </a:lnTo>
                    <a:lnTo>
                      <a:pt x="47" y="77"/>
                    </a:lnTo>
                    <a:lnTo>
                      <a:pt x="51" y="84"/>
                    </a:lnTo>
                    <a:lnTo>
                      <a:pt x="48" y="90"/>
                    </a:lnTo>
                    <a:lnTo>
                      <a:pt x="47" y="96"/>
                    </a:lnTo>
                    <a:lnTo>
                      <a:pt x="41" y="99"/>
                    </a:lnTo>
                    <a:lnTo>
                      <a:pt x="33" y="109"/>
                    </a:lnTo>
                    <a:lnTo>
                      <a:pt x="30" y="123"/>
                    </a:lnTo>
                    <a:lnTo>
                      <a:pt x="30" y="126"/>
                    </a:lnTo>
                    <a:lnTo>
                      <a:pt x="41" y="129"/>
                    </a:lnTo>
                    <a:lnTo>
                      <a:pt x="51" y="133"/>
                    </a:lnTo>
                    <a:lnTo>
                      <a:pt x="50" y="137"/>
                    </a:lnTo>
                    <a:lnTo>
                      <a:pt x="65" y="148"/>
                    </a:lnTo>
                    <a:lnTo>
                      <a:pt x="66" y="148"/>
                    </a:lnTo>
                    <a:lnTo>
                      <a:pt x="67" y="150"/>
                    </a:lnTo>
                    <a:lnTo>
                      <a:pt x="69" y="153"/>
                    </a:lnTo>
                    <a:lnTo>
                      <a:pt x="73" y="155"/>
                    </a:lnTo>
                    <a:lnTo>
                      <a:pt x="73" y="158"/>
                    </a:lnTo>
                    <a:lnTo>
                      <a:pt x="101" y="208"/>
                    </a:lnTo>
                    <a:lnTo>
                      <a:pt x="105" y="211"/>
                    </a:lnTo>
                    <a:lnTo>
                      <a:pt x="111" y="214"/>
                    </a:lnTo>
                    <a:lnTo>
                      <a:pt x="125" y="225"/>
                    </a:lnTo>
                    <a:lnTo>
                      <a:pt x="136" y="233"/>
                    </a:lnTo>
                    <a:lnTo>
                      <a:pt x="139" y="233"/>
                    </a:lnTo>
                    <a:lnTo>
                      <a:pt x="142" y="235"/>
                    </a:lnTo>
                    <a:lnTo>
                      <a:pt x="144" y="233"/>
                    </a:lnTo>
                    <a:lnTo>
                      <a:pt x="149" y="232"/>
                    </a:lnTo>
                    <a:lnTo>
                      <a:pt x="150" y="232"/>
                    </a:lnTo>
                    <a:lnTo>
                      <a:pt x="150" y="233"/>
                    </a:lnTo>
                    <a:lnTo>
                      <a:pt x="149" y="243"/>
                    </a:lnTo>
                    <a:lnTo>
                      <a:pt x="142" y="250"/>
                    </a:lnTo>
                    <a:lnTo>
                      <a:pt x="110" y="266"/>
                    </a:lnTo>
                    <a:lnTo>
                      <a:pt x="104" y="267"/>
                    </a:lnTo>
                    <a:lnTo>
                      <a:pt x="101" y="267"/>
                    </a:lnTo>
                    <a:lnTo>
                      <a:pt x="98" y="268"/>
                    </a:lnTo>
                    <a:lnTo>
                      <a:pt x="97" y="268"/>
                    </a:lnTo>
                    <a:lnTo>
                      <a:pt x="93" y="271"/>
                    </a:lnTo>
                    <a:lnTo>
                      <a:pt x="90" y="278"/>
                    </a:lnTo>
                    <a:lnTo>
                      <a:pt x="89" y="284"/>
                    </a:lnTo>
                    <a:lnTo>
                      <a:pt x="89" y="307"/>
                    </a:lnTo>
                    <a:lnTo>
                      <a:pt x="94" y="333"/>
                    </a:lnTo>
                    <a:lnTo>
                      <a:pt x="94" y="347"/>
                    </a:lnTo>
                    <a:lnTo>
                      <a:pt x="96" y="349"/>
                    </a:lnTo>
                    <a:lnTo>
                      <a:pt x="98" y="358"/>
                    </a:lnTo>
                    <a:lnTo>
                      <a:pt x="103" y="369"/>
                    </a:lnTo>
                    <a:lnTo>
                      <a:pt x="105" y="373"/>
                    </a:lnTo>
                    <a:lnTo>
                      <a:pt x="100" y="373"/>
                    </a:lnTo>
                    <a:lnTo>
                      <a:pt x="98" y="374"/>
                    </a:lnTo>
                    <a:lnTo>
                      <a:pt x="97" y="374"/>
                    </a:lnTo>
                    <a:lnTo>
                      <a:pt x="94" y="376"/>
                    </a:lnTo>
                    <a:lnTo>
                      <a:pt x="90" y="377"/>
                    </a:lnTo>
                    <a:lnTo>
                      <a:pt x="89" y="377"/>
                    </a:lnTo>
                    <a:lnTo>
                      <a:pt x="50" y="363"/>
                    </a:lnTo>
                    <a:lnTo>
                      <a:pt x="44" y="355"/>
                    </a:lnTo>
                    <a:lnTo>
                      <a:pt x="43" y="355"/>
                    </a:lnTo>
                    <a:lnTo>
                      <a:pt x="33" y="372"/>
                    </a:lnTo>
                    <a:lnTo>
                      <a:pt x="26" y="390"/>
                    </a:lnTo>
                    <a:lnTo>
                      <a:pt x="29" y="397"/>
                    </a:lnTo>
                    <a:lnTo>
                      <a:pt x="27" y="401"/>
                    </a:lnTo>
                    <a:lnTo>
                      <a:pt x="27" y="402"/>
                    </a:lnTo>
                    <a:lnTo>
                      <a:pt x="21" y="411"/>
                    </a:lnTo>
                    <a:lnTo>
                      <a:pt x="21" y="412"/>
                    </a:lnTo>
                    <a:lnTo>
                      <a:pt x="20" y="414"/>
                    </a:lnTo>
                    <a:lnTo>
                      <a:pt x="17" y="415"/>
                    </a:lnTo>
                    <a:lnTo>
                      <a:pt x="16" y="415"/>
                    </a:lnTo>
                    <a:lnTo>
                      <a:pt x="10" y="416"/>
                    </a:lnTo>
                    <a:lnTo>
                      <a:pt x="0" y="416"/>
                    </a:lnTo>
                    <a:lnTo>
                      <a:pt x="2" y="418"/>
                    </a:lnTo>
                    <a:lnTo>
                      <a:pt x="13" y="418"/>
                    </a:lnTo>
                    <a:lnTo>
                      <a:pt x="20" y="419"/>
                    </a:lnTo>
                    <a:lnTo>
                      <a:pt x="27" y="425"/>
                    </a:lnTo>
                    <a:lnTo>
                      <a:pt x="29" y="426"/>
                    </a:lnTo>
                    <a:lnTo>
                      <a:pt x="30" y="430"/>
                    </a:lnTo>
                    <a:lnTo>
                      <a:pt x="31" y="429"/>
                    </a:lnTo>
                    <a:lnTo>
                      <a:pt x="74" y="419"/>
                    </a:lnTo>
                    <a:lnTo>
                      <a:pt x="76" y="41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69" name="Freeform 2005">
                <a:extLst>
                  <a:ext uri="{FF2B5EF4-FFF2-40B4-BE49-F238E27FC236}">
                    <a16:creationId xmlns:a16="http://schemas.microsoft.com/office/drawing/2014/main" id="{4DE345E4-DB23-87EE-B328-183EB6241C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4" y="3481"/>
                <a:ext cx="69" cy="48"/>
              </a:xfrm>
              <a:custGeom>
                <a:avLst/>
                <a:gdLst>
                  <a:gd name="T0" fmla="*/ 0 w 276"/>
                  <a:gd name="T1" fmla="*/ 43 h 190"/>
                  <a:gd name="T2" fmla="*/ 4 w 276"/>
                  <a:gd name="T3" fmla="*/ 42 h 190"/>
                  <a:gd name="T4" fmla="*/ 7 w 276"/>
                  <a:gd name="T5" fmla="*/ 42 h 190"/>
                  <a:gd name="T6" fmla="*/ 67 w 276"/>
                  <a:gd name="T7" fmla="*/ 18 h 190"/>
                  <a:gd name="T8" fmla="*/ 68 w 276"/>
                  <a:gd name="T9" fmla="*/ 18 h 190"/>
                  <a:gd name="T10" fmla="*/ 68 w 276"/>
                  <a:gd name="T11" fmla="*/ 17 h 190"/>
                  <a:gd name="T12" fmla="*/ 81 w 276"/>
                  <a:gd name="T13" fmla="*/ 10 h 190"/>
                  <a:gd name="T14" fmla="*/ 85 w 276"/>
                  <a:gd name="T15" fmla="*/ 8 h 190"/>
                  <a:gd name="T16" fmla="*/ 94 w 276"/>
                  <a:gd name="T17" fmla="*/ 4 h 190"/>
                  <a:gd name="T18" fmla="*/ 96 w 276"/>
                  <a:gd name="T19" fmla="*/ 4 h 190"/>
                  <a:gd name="T20" fmla="*/ 117 w 276"/>
                  <a:gd name="T21" fmla="*/ 0 h 190"/>
                  <a:gd name="T22" fmla="*/ 118 w 276"/>
                  <a:gd name="T23" fmla="*/ 0 h 190"/>
                  <a:gd name="T24" fmla="*/ 128 w 276"/>
                  <a:gd name="T25" fmla="*/ 26 h 190"/>
                  <a:gd name="T26" fmla="*/ 137 w 276"/>
                  <a:gd name="T27" fmla="*/ 42 h 190"/>
                  <a:gd name="T28" fmla="*/ 138 w 276"/>
                  <a:gd name="T29" fmla="*/ 42 h 190"/>
                  <a:gd name="T30" fmla="*/ 142 w 276"/>
                  <a:gd name="T31" fmla="*/ 38 h 190"/>
                  <a:gd name="T32" fmla="*/ 145 w 276"/>
                  <a:gd name="T33" fmla="*/ 32 h 190"/>
                  <a:gd name="T34" fmla="*/ 152 w 276"/>
                  <a:gd name="T35" fmla="*/ 22 h 190"/>
                  <a:gd name="T36" fmla="*/ 156 w 276"/>
                  <a:gd name="T37" fmla="*/ 18 h 190"/>
                  <a:gd name="T38" fmla="*/ 163 w 276"/>
                  <a:gd name="T39" fmla="*/ 15 h 190"/>
                  <a:gd name="T40" fmla="*/ 166 w 276"/>
                  <a:gd name="T41" fmla="*/ 15 h 190"/>
                  <a:gd name="T42" fmla="*/ 173 w 276"/>
                  <a:gd name="T43" fmla="*/ 17 h 190"/>
                  <a:gd name="T44" fmla="*/ 180 w 276"/>
                  <a:gd name="T45" fmla="*/ 19 h 190"/>
                  <a:gd name="T46" fmla="*/ 181 w 276"/>
                  <a:gd name="T47" fmla="*/ 21 h 190"/>
                  <a:gd name="T48" fmla="*/ 194 w 276"/>
                  <a:gd name="T49" fmla="*/ 28 h 190"/>
                  <a:gd name="T50" fmla="*/ 205 w 276"/>
                  <a:gd name="T51" fmla="*/ 29 h 190"/>
                  <a:gd name="T52" fmla="*/ 207 w 276"/>
                  <a:gd name="T53" fmla="*/ 29 h 190"/>
                  <a:gd name="T54" fmla="*/ 212 w 276"/>
                  <a:gd name="T55" fmla="*/ 24 h 190"/>
                  <a:gd name="T56" fmla="*/ 215 w 276"/>
                  <a:gd name="T57" fmla="*/ 22 h 190"/>
                  <a:gd name="T58" fmla="*/ 221 w 276"/>
                  <a:gd name="T59" fmla="*/ 25 h 190"/>
                  <a:gd name="T60" fmla="*/ 222 w 276"/>
                  <a:gd name="T61" fmla="*/ 26 h 190"/>
                  <a:gd name="T62" fmla="*/ 222 w 276"/>
                  <a:gd name="T63" fmla="*/ 28 h 190"/>
                  <a:gd name="T64" fmla="*/ 225 w 276"/>
                  <a:gd name="T65" fmla="*/ 33 h 190"/>
                  <a:gd name="T66" fmla="*/ 228 w 276"/>
                  <a:gd name="T67" fmla="*/ 38 h 190"/>
                  <a:gd name="T68" fmla="*/ 232 w 276"/>
                  <a:gd name="T69" fmla="*/ 39 h 190"/>
                  <a:gd name="T70" fmla="*/ 246 w 276"/>
                  <a:gd name="T71" fmla="*/ 39 h 190"/>
                  <a:gd name="T72" fmla="*/ 251 w 276"/>
                  <a:gd name="T73" fmla="*/ 38 h 190"/>
                  <a:gd name="T74" fmla="*/ 254 w 276"/>
                  <a:gd name="T75" fmla="*/ 38 h 190"/>
                  <a:gd name="T76" fmla="*/ 257 w 276"/>
                  <a:gd name="T77" fmla="*/ 36 h 190"/>
                  <a:gd name="T78" fmla="*/ 258 w 276"/>
                  <a:gd name="T79" fmla="*/ 36 h 190"/>
                  <a:gd name="T80" fmla="*/ 260 w 276"/>
                  <a:gd name="T81" fmla="*/ 40 h 190"/>
                  <a:gd name="T82" fmla="*/ 260 w 276"/>
                  <a:gd name="T83" fmla="*/ 43 h 190"/>
                  <a:gd name="T84" fmla="*/ 262 w 276"/>
                  <a:gd name="T85" fmla="*/ 46 h 190"/>
                  <a:gd name="T86" fmla="*/ 262 w 276"/>
                  <a:gd name="T87" fmla="*/ 48 h 190"/>
                  <a:gd name="T88" fmla="*/ 267 w 276"/>
                  <a:gd name="T89" fmla="*/ 49 h 190"/>
                  <a:gd name="T90" fmla="*/ 268 w 276"/>
                  <a:gd name="T91" fmla="*/ 49 h 190"/>
                  <a:gd name="T92" fmla="*/ 269 w 276"/>
                  <a:gd name="T93" fmla="*/ 50 h 190"/>
                  <a:gd name="T94" fmla="*/ 272 w 276"/>
                  <a:gd name="T95" fmla="*/ 50 h 190"/>
                  <a:gd name="T96" fmla="*/ 275 w 276"/>
                  <a:gd name="T97" fmla="*/ 57 h 190"/>
                  <a:gd name="T98" fmla="*/ 275 w 276"/>
                  <a:gd name="T99" fmla="*/ 60 h 190"/>
                  <a:gd name="T100" fmla="*/ 274 w 276"/>
                  <a:gd name="T101" fmla="*/ 63 h 190"/>
                  <a:gd name="T102" fmla="*/ 272 w 276"/>
                  <a:gd name="T103" fmla="*/ 64 h 190"/>
                  <a:gd name="T104" fmla="*/ 269 w 276"/>
                  <a:gd name="T105" fmla="*/ 71 h 190"/>
                  <a:gd name="T106" fmla="*/ 268 w 276"/>
                  <a:gd name="T107" fmla="*/ 81 h 190"/>
                  <a:gd name="T108" fmla="*/ 268 w 276"/>
                  <a:gd name="T109" fmla="*/ 84 h 190"/>
                  <a:gd name="T110" fmla="*/ 274 w 276"/>
                  <a:gd name="T111" fmla="*/ 96 h 190"/>
                  <a:gd name="T112" fmla="*/ 276 w 276"/>
                  <a:gd name="T113" fmla="*/ 106 h 190"/>
                  <a:gd name="T114" fmla="*/ 276 w 276"/>
                  <a:gd name="T115" fmla="*/ 112 h 190"/>
                  <a:gd name="T116" fmla="*/ 274 w 276"/>
                  <a:gd name="T117" fmla="*/ 132 h 190"/>
                  <a:gd name="T118" fmla="*/ 274 w 276"/>
                  <a:gd name="T119" fmla="*/ 153 h 190"/>
                  <a:gd name="T120" fmla="*/ 272 w 276"/>
                  <a:gd name="T121" fmla="*/ 162 h 190"/>
                  <a:gd name="T122" fmla="*/ 271 w 276"/>
                  <a:gd name="T123" fmla="*/ 190 h 1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76" h="190">
                    <a:moveTo>
                      <a:pt x="0" y="43"/>
                    </a:moveTo>
                    <a:lnTo>
                      <a:pt x="4" y="42"/>
                    </a:lnTo>
                    <a:lnTo>
                      <a:pt x="7" y="42"/>
                    </a:lnTo>
                    <a:lnTo>
                      <a:pt x="67" y="18"/>
                    </a:lnTo>
                    <a:lnTo>
                      <a:pt x="68" y="18"/>
                    </a:lnTo>
                    <a:lnTo>
                      <a:pt x="68" y="17"/>
                    </a:lnTo>
                    <a:lnTo>
                      <a:pt x="81" y="10"/>
                    </a:lnTo>
                    <a:lnTo>
                      <a:pt x="85" y="8"/>
                    </a:lnTo>
                    <a:lnTo>
                      <a:pt x="94" y="4"/>
                    </a:lnTo>
                    <a:lnTo>
                      <a:pt x="96" y="4"/>
                    </a:lnTo>
                    <a:lnTo>
                      <a:pt x="117" y="0"/>
                    </a:lnTo>
                    <a:lnTo>
                      <a:pt x="118" y="0"/>
                    </a:lnTo>
                    <a:lnTo>
                      <a:pt x="128" y="26"/>
                    </a:lnTo>
                    <a:lnTo>
                      <a:pt x="137" y="42"/>
                    </a:lnTo>
                    <a:lnTo>
                      <a:pt x="138" y="42"/>
                    </a:lnTo>
                    <a:lnTo>
                      <a:pt x="142" y="38"/>
                    </a:lnTo>
                    <a:lnTo>
                      <a:pt x="145" y="32"/>
                    </a:lnTo>
                    <a:lnTo>
                      <a:pt x="152" y="22"/>
                    </a:lnTo>
                    <a:lnTo>
                      <a:pt x="156" y="18"/>
                    </a:lnTo>
                    <a:lnTo>
                      <a:pt x="163" y="15"/>
                    </a:lnTo>
                    <a:lnTo>
                      <a:pt x="166" y="15"/>
                    </a:lnTo>
                    <a:lnTo>
                      <a:pt x="173" y="17"/>
                    </a:lnTo>
                    <a:lnTo>
                      <a:pt x="180" y="19"/>
                    </a:lnTo>
                    <a:lnTo>
                      <a:pt x="181" y="21"/>
                    </a:lnTo>
                    <a:lnTo>
                      <a:pt x="194" y="28"/>
                    </a:lnTo>
                    <a:lnTo>
                      <a:pt x="205" y="29"/>
                    </a:lnTo>
                    <a:lnTo>
                      <a:pt x="207" y="29"/>
                    </a:lnTo>
                    <a:lnTo>
                      <a:pt x="212" y="24"/>
                    </a:lnTo>
                    <a:lnTo>
                      <a:pt x="215" y="22"/>
                    </a:lnTo>
                    <a:lnTo>
                      <a:pt x="221" y="25"/>
                    </a:lnTo>
                    <a:lnTo>
                      <a:pt x="222" y="26"/>
                    </a:lnTo>
                    <a:lnTo>
                      <a:pt x="222" y="28"/>
                    </a:lnTo>
                    <a:lnTo>
                      <a:pt x="225" y="33"/>
                    </a:lnTo>
                    <a:lnTo>
                      <a:pt x="228" y="38"/>
                    </a:lnTo>
                    <a:lnTo>
                      <a:pt x="232" y="39"/>
                    </a:lnTo>
                    <a:lnTo>
                      <a:pt x="246" y="39"/>
                    </a:lnTo>
                    <a:lnTo>
                      <a:pt x="251" y="38"/>
                    </a:lnTo>
                    <a:lnTo>
                      <a:pt x="254" y="38"/>
                    </a:lnTo>
                    <a:lnTo>
                      <a:pt x="257" y="36"/>
                    </a:lnTo>
                    <a:lnTo>
                      <a:pt x="258" y="36"/>
                    </a:lnTo>
                    <a:lnTo>
                      <a:pt x="260" y="40"/>
                    </a:lnTo>
                    <a:lnTo>
                      <a:pt x="260" y="43"/>
                    </a:lnTo>
                    <a:lnTo>
                      <a:pt x="262" y="46"/>
                    </a:lnTo>
                    <a:lnTo>
                      <a:pt x="262" y="48"/>
                    </a:lnTo>
                    <a:lnTo>
                      <a:pt x="267" y="49"/>
                    </a:lnTo>
                    <a:lnTo>
                      <a:pt x="268" y="49"/>
                    </a:lnTo>
                    <a:lnTo>
                      <a:pt x="269" y="50"/>
                    </a:lnTo>
                    <a:lnTo>
                      <a:pt x="272" y="50"/>
                    </a:lnTo>
                    <a:lnTo>
                      <a:pt x="275" y="57"/>
                    </a:lnTo>
                    <a:lnTo>
                      <a:pt x="275" y="60"/>
                    </a:lnTo>
                    <a:lnTo>
                      <a:pt x="274" y="63"/>
                    </a:lnTo>
                    <a:lnTo>
                      <a:pt x="272" y="64"/>
                    </a:lnTo>
                    <a:lnTo>
                      <a:pt x="269" y="71"/>
                    </a:lnTo>
                    <a:lnTo>
                      <a:pt x="268" y="81"/>
                    </a:lnTo>
                    <a:lnTo>
                      <a:pt x="268" y="84"/>
                    </a:lnTo>
                    <a:lnTo>
                      <a:pt x="274" y="96"/>
                    </a:lnTo>
                    <a:lnTo>
                      <a:pt x="276" y="106"/>
                    </a:lnTo>
                    <a:lnTo>
                      <a:pt x="276" y="112"/>
                    </a:lnTo>
                    <a:lnTo>
                      <a:pt x="274" y="132"/>
                    </a:lnTo>
                    <a:lnTo>
                      <a:pt x="274" y="153"/>
                    </a:lnTo>
                    <a:lnTo>
                      <a:pt x="272" y="162"/>
                    </a:lnTo>
                    <a:lnTo>
                      <a:pt x="271" y="19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70" name="Freeform 2006">
                <a:extLst>
                  <a:ext uri="{FF2B5EF4-FFF2-40B4-BE49-F238E27FC236}">
                    <a16:creationId xmlns:a16="http://schemas.microsoft.com/office/drawing/2014/main" id="{7F3CFB15-3BE0-249E-877B-A190844973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8" y="3492"/>
                <a:ext cx="29" cy="63"/>
              </a:xfrm>
              <a:custGeom>
                <a:avLst/>
                <a:gdLst>
                  <a:gd name="T0" fmla="*/ 63 w 113"/>
                  <a:gd name="T1" fmla="*/ 0 h 250"/>
                  <a:gd name="T2" fmla="*/ 78 w 113"/>
                  <a:gd name="T3" fmla="*/ 28 h 250"/>
                  <a:gd name="T4" fmla="*/ 83 w 113"/>
                  <a:gd name="T5" fmla="*/ 32 h 250"/>
                  <a:gd name="T6" fmla="*/ 87 w 113"/>
                  <a:gd name="T7" fmla="*/ 39 h 250"/>
                  <a:gd name="T8" fmla="*/ 90 w 113"/>
                  <a:gd name="T9" fmla="*/ 42 h 250"/>
                  <a:gd name="T10" fmla="*/ 94 w 113"/>
                  <a:gd name="T11" fmla="*/ 49 h 250"/>
                  <a:gd name="T12" fmla="*/ 95 w 113"/>
                  <a:gd name="T13" fmla="*/ 49 h 250"/>
                  <a:gd name="T14" fmla="*/ 104 w 113"/>
                  <a:gd name="T15" fmla="*/ 57 h 250"/>
                  <a:gd name="T16" fmla="*/ 106 w 113"/>
                  <a:gd name="T17" fmla="*/ 59 h 250"/>
                  <a:gd name="T18" fmla="*/ 109 w 113"/>
                  <a:gd name="T19" fmla="*/ 60 h 250"/>
                  <a:gd name="T20" fmla="*/ 113 w 113"/>
                  <a:gd name="T21" fmla="*/ 60 h 250"/>
                  <a:gd name="T22" fmla="*/ 112 w 113"/>
                  <a:gd name="T23" fmla="*/ 89 h 250"/>
                  <a:gd name="T24" fmla="*/ 110 w 113"/>
                  <a:gd name="T25" fmla="*/ 89 h 250"/>
                  <a:gd name="T26" fmla="*/ 98 w 113"/>
                  <a:gd name="T27" fmla="*/ 92 h 250"/>
                  <a:gd name="T28" fmla="*/ 50 w 113"/>
                  <a:gd name="T29" fmla="*/ 115 h 250"/>
                  <a:gd name="T30" fmla="*/ 45 w 113"/>
                  <a:gd name="T31" fmla="*/ 120 h 250"/>
                  <a:gd name="T32" fmla="*/ 34 w 113"/>
                  <a:gd name="T33" fmla="*/ 127 h 250"/>
                  <a:gd name="T34" fmla="*/ 37 w 113"/>
                  <a:gd name="T35" fmla="*/ 132 h 250"/>
                  <a:gd name="T36" fmla="*/ 38 w 113"/>
                  <a:gd name="T37" fmla="*/ 137 h 250"/>
                  <a:gd name="T38" fmla="*/ 37 w 113"/>
                  <a:gd name="T39" fmla="*/ 137 h 250"/>
                  <a:gd name="T40" fmla="*/ 13 w 113"/>
                  <a:gd name="T41" fmla="*/ 148 h 250"/>
                  <a:gd name="T42" fmla="*/ 11 w 113"/>
                  <a:gd name="T43" fmla="*/ 149 h 250"/>
                  <a:gd name="T44" fmla="*/ 10 w 113"/>
                  <a:gd name="T45" fmla="*/ 149 h 250"/>
                  <a:gd name="T46" fmla="*/ 11 w 113"/>
                  <a:gd name="T47" fmla="*/ 151 h 250"/>
                  <a:gd name="T48" fmla="*/ 11 w 113"/>
                  <a:gd name="T49" fmla="*/ 152 h 250"/>
                  <a:gd name="T50" fmla="*/ 6 w 113"/>
                  <a:gd name="T51" fmla="*/ 178 h 250"/>
                  <a:gd name="T52" fmla="*/ 6 w 113"/>
                  <a:gd name="T53" fmla="*/ 183 h 250"/>
                  <a:gd name="T54" fmla="*/ 7 w 113"/>
                  <a:gd name="T55" fmla="*/ 187 h 250"/>
                  <a:gd name="T56" fmla="*/ 7 w 113"/>
                  <a:gd name="T57" fmla="*/ 211 h 250"/>
                  <a:gd name="T58" fmla="*/ 4 w 113"/>
                  <a:gd name="T59" fmla="*/ 226 h 250"/>
                  <a:gd name="T60" fmla="*/ 4 w 113"/>
                  <a:gd name="T61" fmla="*/ 236 h 250"/>
                  <a:gd name="T62" fmla="*/ 1 w 113"/>
                  <a:gd name="T63" fmla="*/ 247 h 250"/>
                  <a:gd name="T64" fmla="*/ 1 w 113"/>
                  <a:gd name="T65" fmla="*/ 249 h 250"/>
                  <a:gd name="T66" fmla="*/ 0 w 113"/>
                  <a:gd name="T67" fmla="*/ 250 h 2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13" h="250">
                    <a:moveTo>
                      <a:pt x="63" y="0"/>
                    </a:moveTo>
                    <a:lnTo>
                      <a:pt x="78" y="28"/>
                    </a:lnTo>
                    <a:lnTo>
                      <a:pt x="83" y="32"/>
                    </a:lnTo>
                    <a:lnTo>
                      <a:pt x="87" y="39"/>
                    </a:lnTo>
                    <a:lnTo>
                      <a:pt x="90" y="42"/>
                    </a:lnTo>
                    <a:lnTo>
                      <a:pt x="94" y="49"/>
                    </a:lnTo>
                    <a:lnTo>
                      <a:pt x="95" y="49"/>
                    </a:lnTo>
                    <a:lnTo>
                      <a:pt x="104" y="57"/>
                    </a:lnTo>
                    <a:lnTo>
                      <a:pt x="106" y="59"/>
                    </a:lnTo>
                    <a:lnTo>
                      <a:pt x="109" y="60"/>
                    </a:lnTo>
                    <a:lnTo>
                      <a:pt x="113" y="60"/>
                    </a:lnTo>
                    <a:lnTo>
                      <a:pt x="112" y="89"/>
                    </a:lnTo>
                    <a:lnTo>
                      <a:pt x="110" y="89"/>
                    </a:lnTo>
                    <a:lnTo>
                      <a:pt x="98" y="92"/>
                    </a:lnTo>
                    <a:lnTo>
                      <a:pt x="50" y="115"/>
                    </a:lnTo>
                    <a:lnTo>
                      <a:pt x="45" y="120"/>
                    </a:lnTo>
                    <a:lnTo>
                      <a:pt x="34" y="127"/>
                    </a:lnTo>
                    <a:lnTo>
                      <a:pt x="37" y="132"/>
                    </a:lnTo>
                    <a:lnTo>
                      <a:pt x="38" y="137"/>
                    </a:lnTo>
                    <a:lnTo>
                      <a:pt x="37" y="137"/>
                    </a:lnTo>
                    <a:lnTo>
                      <a:pt x="13" y="148"/>
                    </a:lnTo>
                    <a:lnTo>
                      <a:pt x="11" y="149"/>
                    </a:lnTo>
                    <a:lnTo>
                      <a:pt x="10" y="149"/>
                    </a:lnTo>
                    <a:lnTo>
                      <a:pt x="11" y="151"/>
                    </a:lnTo>
                    <a:lnTo>
                      <a:pt x="11" y="152"/>
                    </a:lnTo>
                    <a:lnTo>
                      <a:pt x="6" y="178"/>
                    </a:lnTo>
                    <a:lnTo>
                      <a:pt x="6" y="183"/>
                    </a:lnTo>
                    <a:lnTo>
                      <a:pt x="7" y="187"/>
                    </a:lnTo>
                    <a:lnTo>
                      <a:pt x="7" y="211"/>
                    </a:lnTo>
                    <a:lnTo>
                      <a:pt x="4" y="226"/>
                    </a:lnTo>
                    <a:lnTo>
                      <a:pt x="4" y="236"/>
                    </a:lnTo>
                    <a:lnTo>
                      <a:pt x="1" y="247"/>
                    </a:lnTo>
                    <a:lnTo>
                      <a:pt x="1" y="249"/>
                    </a:lnTo>
                    <a:lnTo>
                      <a:pt x="0" y="25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71" name="Freeform 2007">
                <a:extLst>
                  <a:ext uri="{FF2B5EF4-FFF2-40B4-BE49-F238E27FC236}">
                    <a16:creationId xmlns:a16="http://schemas.microsoft.com/office/drawing/2014/main" id="{89AE4403-481D-C073-9379-DB50C1B524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2" y="3407"/>
                <a:ext cx="57" cy="98"/>
              </a:xfrm>
              <a:custGeom>
                <a:avLst/>
                <a:gdLst>
                  <a:gd name="T0" fmla="*/ 5 w 227"/>
                  <a:gd name="T1" fmla="*/ 391 h 394"/>
                  <a:gd name="T2" fmla="*/ 33 w 227"/>
                  <a:gd name="T3" fmla="*/ 366 h 394"/>
                  <a:gd name="T4" fmla="*/ 41 w 227"/>
                  <a:gd name="T5" fmla="*/ 363 h 394"/>
                  <a:gd name="T6" fmla="*/ 47 w 227"/>
                  <a:gd name="T7" fmla="*/ 349 h 394"/>
                  <a:gd name="T8" fmla="*/ 50 w 227"/>
                  <a:gd name="T9" fmla="*/ 339 h 394"/>
                  <a:gd name="T10" fmla="*/ 64 w 227"/>
                  <a:gd name="T11" fmla="*/ 338 h 394"/>
                  <a:gd name="T12" fmla="*/ 68 w 227"/>
                  <a:gd name="T13" fmla="*/ 337 h 394"/>
                  <a:gd name="T14" fmla="*/ 69 w 227"/>
                  <a:gd name="T15" fmla="*/ 321 h 394"/>
                  <a:gd name="T16" fmla="*/ 62 w 227"/>
                  <a:gd name="T17" fmla="*/ 302 h 394"/>
                  <a:gd name="T18" fmla="*/ 61 w 227"/>
                  <a:gd name="T19" fmla="*/ 289 h 394"/>
                  <a:gd name="T20" fmla="*/ 69 w 227"/>
                  <a:gd name="T21" fmla="*/ 256 h 394"/>
                  <a:gd name="T22" fmla="*/ 68 w 227"/>
                  <a:gd name="T23" fmla="*/ 253 h 394"/>
                  <a:gd name="T24" fmla="*/ 65 w 227"/>
                  <a:gd name="T25" fmla="*/ 247 h 394"/>
                  <a:gd name="T26" fmla="*/ 68 w 227"/>
                  <a:gd name="T27" fmla="*/ 246 h 394"/>
                  <a:gd name="T28" fmla="*/ 86 w 227"/>
                  <a:gd name="T29" fmla="*/ 232 h 394"/>
                  <a:gd name="T30" fmla="*/ 110 w 227"/>
                  <a:gd name="T31" fmla="*/ 226 h 394"/>
                  <a:gd name="T32" fmla="*/ 113 w 227"/>
                  <a:gd name="T33" fmla="*/ 225 h 394"/>
                  <a:gd name="T34" fmla="*/ 117 w 227"/>
                  <a:gd name="T35" fmla="*/ 223 h 394"/>
                  <a:gd name="T36" fmla="*/ 115 w 227"/>
                  <a:gd name="T37" fmla="*/ 208 h 394"/>
                  <a:gd name="T38" fmla="*/ 100 w 227"/>
                  <a:gd name="T39" fmla="*/ 203 h 394"/>
                  <a:gd name="T40" fmla="*/ 88 w 227"/>
                  <a:gd name="T41" fmla="*/ 200 h 394"/>
                  <a:gd name="T42" fmla="*/ 97 w 227"/>
                  <a:gd name="T43" fmla="*/ 159 h 394"/>
                  <a:gd name="T44" fmla="*/ 96 w 227"/>
                  <a:gd name="T45" fmla="*/ 155 h 394"/>
                  <a:gd name="T46" fmla="*/ 99 w 227"/>
                  <a:gd name="T47" fmla="*/ 145 h 394"/>
                  <a:gd name="T48" fmla="*/ 108 w 227"/>
                  <a:gd name="T49" fmla="*/ 144 h 394"/>
                  <a:gd name="T50" fmla="*/ 110 w 227"/>
                  <a:gd name="T51" fmla="*/ 137 h 394"/>
                  <a:gd name="T52" fmla="*/ 118 w 227"/>
                  <a:gd name="T53" fmla="*/ 109 h 394"/>
                  <a:gd name="T54" fmla="*/ 128 w 227"/>
                  <a:gd name="T55" fmla="*/ 96 h 394"/>
                  <a:gd name="T56" fmla="*/ 135 w 227"/>
                  <a:gd name="T57" fmla="*/ 95 h 394"/>
                  <a:gd name="T58" fmla="*/ 136 w 227"/>
                  <a:gd name="T59" fmla="*/ 88 h 394"/>
                  <a:gd name="T60" fmla="*/ 157 w 227"/>
                  <a:gd name="T61" fmla="*/ 73 h 394"/>
                  <a:gd name="T62" fmla="*/ 181 w 227"/>
                  <a:gd name="T63" fmla="*/ 67 h 394"/>
                  <a:gd name="T64" fmla="*/ 184 w 227"/>
                  <a:gd name="T65" fmla="*/ 62 h 394"/>
                  <a:gd name="T66" fmla="*/ 150 w 227"/>
                  <a:gd name="T67" fmla="*/ 39 h 394"/>
                  <a:gd name="T68" fmla="*/ 155 w 227"/>
                  <a:gd name="T69" fmla="*/ 35 h 394"/>
                  <a:gd name="T70" fmla="*/ 149 w 227"/>
                  <a:gd name="T71" fmla="*/ 14 h 394"/>
                  <a:gd name="T72" fmla="*/ 153 w 227"/>
                  <a:gd name="T73" fmla="*/ 0 h 394"/>
                  <a:gd name="T74" fmla="*/ 157 w 227"/>
                  <a:gd name="T75" fmla="*/ 3 h 394"/>
                  <a:gd name="T76" fmla="*/ 170 w 227"/>
                  <a:gd name="T77" fmla="*/ 11 h 394"/>
                  <a:gd name="T78" fmla="*/ 185 w 227"/>
                  <a:gd name="T79" fmla="*/ 25 h 394"/>
                  <a:gd name="T80" fmla="*/ 203 w 227"/>
                  <a:gd name="T81" fmla="*/ 29 h 394"/>
                  <a:gd name="T82" fmla="*/ 202 w 227"/>
                  <a:gd name="T83" fmla="*/ 28 h 394"/>
                  <a:gd name="T84" fmla="*/ 201 w 227"/>
                  <a:gd name="T85" fmla="*/ 25 h 394"/>
                  <a:gd name="T86" fmla="*/ 199 w 227"/>
                  <a:gd name="T87" fmla="*/ 21 h 394"/>
                  <a:gd name="T88" fmla="*/ 201 w 227"/>
                  <a:gd name="T89" fmla="*/ 19 h 394"/>
                  <a:gd name="T90" fmla="*/ 203 w 227"/>
                  <a:gd name="T91" fmla="*/ 16 h 394"/>
                  <a:gd name="T92" fmla="*/ 213 w 227"/>
                  <a:gd name="T93" fmla="*/ 22 h 394"/>
                  <a:gd name="T94" fmla="*/ 222 w 227"/>
                  <a:gd name="T95" fmla="*/ 28 h 394"/>
                  <a:gd name="T96" fmla="*/ 226 w 227"/>
                  <a:gd name="T97" fmla="*/ 26 h 3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27" h="394">
                    <a:moveTo>
                      <a:pt x="0" y="394"/>
                    </a:moveTo>
                    <a:lnTo>
                      <a:pt x="5" y="391"/>
                    </a:lnTo>
                    <a:lnTo>
                      <a:pt x="21" y="374"/>
                    </a:lnTo>
                    <a:lnTo>
                      <a:pt x="33" y="366"/>
                    </a:lnTo>
                    <a:lnTo>
                      <a:pt x="40" y="364"/>
                    </a:lnTo>
                    <a:lnTo>
                      <a:pt x="41" y="363"/>
                    </a:lnTo>
                    <a:lnTo>
                      <a:pt x="45" y="357"/>
                    </a:lnTo>
                    <a:lnTo>
                      <a:pt x="47" y="349"/>
                    </a:lnTo>
                    <a:lnTo>
                      <a:pt x="50" y="341"/>
                    </a:lnTo>
                    <a:lnTo>
                      <a:pt x="50" y="339"/>
                    </a:lnTo>
                    <a:lnTo>
                      <a:pt x="57" y="337"/>
                    </a:lnTo>
                    <a:lnTo>
                      <a:pt x="64" y="338"/>
                    </a:lnTo>
                    <a:lnTo>
                      <a:pt x="68" y="338"/>
                    </a:lnTo>
                    <a:lnTo>
                      <a:pt x="68" y="337"/>
                    </a:lnTo>
                    <a:lnTo>
                      <a:pt x="69" y="325"/>
                    </a:lnTo>
                    <a:lnTo>
                      <a:pt x="69" y="321"/>
                    </a:lnTo>
                    <a:lnTo>
                      <a:pt x="67" y="310"/>
                    </a:lnTo>
                    <a:lnTo>
                      <a:pt x="62" y="302"/>
                    </a:lnTo>
                    <a:lnTo>
                      <a:pt x="62" y="296"/>
                    </a:lnTo>
                    <a:lnTo>
                      <a:pt x="61" y="289"/>
                    </a:lnTo>
                    <a:lnTo>
                      <a:pt x="62" y="286"/>
                    </a:lnTo>
                    <a:lnTo>
                      <a:pt x="69" y="256"/>
                    </a:lnTo>
                    <a:lnTo>
                      <a:pt x="69" y="254"/>
                    </a:lnTo>
                    <a:lnTo>
                      <a:pt x="68" y="253"/>
                    </a:lnTo>
                    <a:lnTo>
                      <a:pt x="65" y="249"/>
                    </a:lnTo>
                    <a:lnTo>
                      <a:pt x="65" y="247"/>
                    </a:lnTo>
                    <a:lnTo>
                      <a:pt x="67" y="247"/>
                    </a:lnTo>
                    <a:lnTo>
                      <a:pt x="68" y="246"/>
                    </a:lnTo>
                    <a:lnTo>
                      <a:pt x="71" y="246"/>
                    </a:lnTo>
                    <a:lnTo>
                      <a:pt x="86" y="232"/>
                    </a:lnTo>
                    <a:lnTo>
                      <a:pt x="99" y="227"/>
                    </a:lnTo>
                    <a:lnTo>
                      <a:pt x="110" y="226"/>
                    </a:lnTo>
                    <a:lnTo>
                      <a:pt x="111" y="226"/>
                    </a:lnTo>
                    <a:lnTo>
                      <a:pt x="113" y="225"/>
                    </a:lnTo>
                    <a:lnTo>
                      <a:pt x="114" y="225"/>
                    </a:lnTo>
                    <a:lnTo>
                      <a:pt x="117" y="223"/>
                    </a:lnTo>
                    <a:lnTo>
                      <a:pt x="118" y="211"/>
                    </a:lnTo>
                    <a:lnTo>
                      <a:pt x="115" y="208"/>
                    </a:lnTo>
                    <a:lnTo>
                      <a:pt x="110" y="205"/>
                    </a:lnTo>
                    <a:lnTo>
                      <a:pt x="100" y="203"/>
                    </a:lnTo>
                    <a:lnTo>
                      <a:pt x="95" y="200"/>
                    </a:lnTo>
                    <a:lnTo>
                      <a:pt x="88" y="200"/>
                    </a:lnTo>
                    <a:lnTo>
                      <a:pt x="95" y="183"/>
                    </a:lnTo>
                    <a:lnTo>
                      <a:pt x="97" y="159"/>
                    </a:lnTo>
                    <a:lnTo>
                      <a:pt x="97" y="158"/>
                    </a:lnTo>
                    <a:lnTo>
                      <a:pt x="96" y="155"/>
                    </a:lnTo>
                    <a:lnTo>
                      <a:pt x="96" y="147"/>
                    </a:lnTo>
                    <a:lnTo>
                      <a:pt x="99" y="145"/>
                    </a:lnTo>
                    <a:lnTo>
                      <a:pt x="107" y="144"/>
                    </a:lnTo>
                    <a:lnTo>
                      <a:pt x="108" y="144"/>
                    </a:lnTo>
                    <a:lnTo>
                      <a:pt x="110" y="143"/>
                    </a:lnTo>
                    <a:lnTo>
                      <a:pt x="110" y="137"/>
                    </a:lnTo>
                    <a:lnTo>
                      <a:pt x="117" y="109"/>
                    </a:lnTo>
                    <a:lnTo>
                      <a:pt x="118" y="109"/>
                    </a:lnTo>
                    <a:lnTo>
                      <a:pt x="124" y="100"/>
                    </a:lnTo>
                    <a:lnTo>
                      <a:pt x="128" y="96"/>
                    </a:lnTo>
                    <a:lnTo>
                      <a:pt x="131" y="96"/>
                    </a:lnTo>
                    <a:lnTo>
                      <a:pt x="135" y="95"/>
                    </a:lnTo>
                    <a:lnTo>
                      <a:pt x="136" y="95"/>
                    </a:lnTo>
                    <a:lnTo>
                      <a:pt x="136" y="88"/>
                    </a:lnTo>
                    <a:lnTo>
                      <a:pt x="142" y="81"/>
                    </a:lnTo>
                    <a:lnTo>
                      <a:pt x="157" y="73"/>
                    </a:lnTo>
                    <a:lnTo>
                      <a:pt x="166" y="71"/>
                    </a:lnTo>
                    <a:lnTo>
                      <a:pt x="181" y="67"/>
                    </a:lnTo>
                    <a:lnTo>
                      <a:pt x="184" y="63"/>
                    </a:lnTo>
                    <a:lnTo>
                      <a:pt x="184" y="62"/>
                    </a:lnTo>
                    <a:lnTo>
                      <a:pt x="174" y="53"/>
                    </a:lnTo>
                    <a:lnTo>
                      <a:pt x="150" y="39"/>
                    </a:lnTo>
                    <a:lnTo>
                      <a:pt x="153" y="38"/>
                    </a:lnTo>
                    <a:lnTo>
                      <a:pt x="155" y="35"/>
                    </a:lnTo>
                    <a:lnTo>
                      <a:pt x="155" y="31"/>
                    </a:lnTo>
                    <a:lnTo>
                      <a:pt x="149" y="14"/>
                    </a:lnTo>
                    <a:lnTo>
                      <a:pt x="153" y="4"/>
                    </a:lnTo>
                    <a:lnTo>
                      <a:pt x="153" y="0"/>
                    </a:lnTo>
                    <a:lnTo>
                      <a:pt x="155" y="2"/>
                    </a:lnTo>
                    <a:lnTo>
                      <a:pt x="157" y="3"/>
                    </a:lnTo>
                    <a:lnTo>
                      <a:pt x="159" y="4"/>
                    </a:lnTo>
                    <a:lnTo>
                      <a:pt x="170" y="11"/>
                    </a:lnTo>
                    <a:lnTo>
                      <a:pt x="182" y="25"/>
                    </a:lnTo>
                    <a:lnTo>
                      <a:pt x="185" y="25"/>
                    </a:lnTo>
                    <a:lnTo>
                      <a:pt x="194" y="29"/>
                    </a:lnTo>
                    <a:lnTo>
                      <a:pt x="203" y="29"/>
                    </a:lnTo>
                    <a:lnTo>
                      <a:pt x="203" y="28"/>
                    </a:lnTo>
                    <a:lnTo>
                      <a:pt x="202" y="28"/>
                    </a:lnTo>
                    <a:lnTo>
                      <a:pt x="202" y="26"/>
                    </a:lnTo>
                    <a:lnTo>
                      <a:pt x="201" y="25"/>
                    </a:lnTo>
                    <a:lnTo>
                      <a:pt x="201" y="22"/>
                    </a:lnTo>
                    <a:lnTo>
                      <a:pt x="199" y="21"/>
                    </a:lnTo>
                    <a:lnTo>
                      <a:pt x="199" y="19"/>
                    </a:lnTo>
                    <a:lnTo>
                      <a:pt x="201" y="19"/>
                    </a:lnTo>
                    <a:lnTo>
                      <a:pt x="201" y="17"/>
                    </a:lnTo>
                    <a:lnTo>
                      <a:pt x="203" y="16"/>
                    </a:lnTo>
                    <a:lnTo>
                      <a:pt x="206" y="16"/>
                    </a:lnTo>
                    <a:lnTo>
                      <a:pt x="213" y="22"/>
                    </a:lnTo>
                    <a:lnTo>
                      <a:pt x="219" y="25"/>
                    </a:lnTo>
                    <a:lnTo>
                      <a:pt x="222" y="28"/>
                    </a:lnTo>
                    <a:lnTo>
                      <a:pt x="226" y="28"/>
                    </a:lnTo>
                    <a:lnTo>
                      <a:pt x="226" y="26"/>
                    </a:lnTo>
                    <a:lnTo>
                      <a:pt x="227" y="2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72" name="Freeform 2008">
                <a:extLst>
                  <a:ext uri="{FF2B5EF4-FFF2-40B4-BE49-F238E27FC236}">
                    <a16:creationId xmlns:a16="http://schemas.microsoft.com/office/drawing/2014/main" id="{E9001A09-EC92-7BA1-A2DA-12D80F51F4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9" y="3412"/>
                <a:ext cx="54" cy="54"/>
              </a:xfrm>
              <a:custGeom>
                <a:avLst/>
                <a:gdLst>
                  <a:gd name="T0" fmla="*/ 216 w 216"/>
                  <a:gd name="T1" fmla="*/ 218 h 219"/>
                  <a:gd name="T2" fmla="*/ 203 w 216"/>
                  <a:gd name="T3" fmla="*/ 212 h 219"/>
                  <a:gd name="T4" fmla="*/ 197 w 216"/>
                  <a:gd name="T5" fmla="*/ 201 h 219"/>
                  <a:gd name="T6" fmla="*/ 200 w 216"/>
                  <a:gd name="T7" fmla="*/ 196 h 219"/>
                  <a:gd name="T8" fmla="*/ 199 w 216"/>
                  <a:gd name="T9" fmla="*/ 187 h 219"/>
                  <a:gd name="T10" fmla="*/ 162 w 216"/>
                  <a:gd name="T11" fmla="*/ 145 h 219"/>
                  <a:gd name="T12" fmla="*/ 158 w 216"/>
                  <a:gd name="T13" fmla="*/ 139 h 219"/>
                  <a:gd name="T14" fmla="*/ 152 w 216"/>
                  <a:gd name="T15" fmla="*/ 103 h 219"/>
                  <a:gd name="T16" fmla="*/ 151 w 216"/>
                  <a:gd name="T17" fmla="*/ 94 h 219"/>
                  <a:gd name="T18" fmla="*/ 148 w 216"/>
                  <a:gd name="T19" fmla="*/ 91 h 219"/>
                  <a:gd name="T20" fmla="*/ 141 w 216"/>
                  <a:gd name="T21" fmla="*/ 88 h 219"/>
                  <a:gd name="T22" fmla="*/ 139 w 216"/>
                  <a:gd name="T23" fmla="*/ 86 h 219"/>
                  <a:gd name="T24" fmla="*/ 127 w 216"/>
                  <a:gd name="T25" fmla="*/ 84 h 219"/>
                  <a:gd name="T26" fmla="*/ 129 w 216"/>
                  <a:gd name="T27" fmla="*/ 81 h 219"/>
                  <a:gd name="T28" fmla="*/ 137 w 216"/>
                  <a:gd name="T29" fmla="*/ 72 h 219"/>
                  <a:gd name="T30" fmla="*/ 136 w 216"/>
                  <a:gd name="T31" fmla="*/ 63 h 219"/>
                  <a:gd name="T32" fmla="*/ 132 w 216"/>
                  <a:gd name="T33" fmla="*/ 67 h 219"/>
                  <a:gd name="T34" fmla="*/ 125 w 216"/>
                  <a:gd name="T35" fmla="*/ 68 h 219"/>
                  <a:gd name="T36" fmla="*/ 113 w 216"/>
                  <a:gd name="T37" fmla="*/ 62 h 219"/>
                  <a:gd name="T38" fmla="*/ 108 w 216"/>
                  <a:gd name="T39" fmla="*/ 55 h 219"/>
                  <a:gd name="T40" fmla="*/ 84 w 216"/>
                  <a:gd name="T41" fmla="*/ 45 h 219"/>
                  <a:gd name="T42" fmla="*/ 80 w 216"/>
                  <a:gd name="T43" fmla="*/ 38 h 219"/>
                  <a:gd name="T44" fmla="*/ 84 w 216"/>
                  <a:gd name="T45" fmla="*/ 35 h 219"/>
                  <a:gd name="T46" fmla="*/ 85 w 216"/>
                  <a:gd name="T47" fmla="*/ 31 h 219"/>
                  <a:gd name="T48" fmla="*/ 81 w 216"/>
                  <a:gd name="T49" fmla="*/ 25 h 219"/>
                  <a:gd name="T50" fmla="*/ 78 w 216"/>
                  <a:gd name="T51" fmla="*/ 24 h 219"/>
                  <a:gd name="T52" fmla="*/ 56 w 216"/>
                  <a:gd name="T53" fmla="*/ 33 h 219"/>
                  <a:gd name="T54" fmla="*/ 49 w 216"/>
                  <a:gd name="T55" fmla="*/ 19 h 219"/>
                  <a:gd name="T56" fmla="*/ 38 w 216"/>
                  <a:gd name="T57" fmla="*/ 5 h 219"/>
                  <a:gd name="T58" fmla="*/ 28 w 216"/>
                  <a:gd name="T59" fmla="*/ 0 h 219"/>
                  <a:gd name="T60" fmla="*/ 18 w 216"/>
                  <a:gd name="T61" fmla="*/ 4 h 219"/>
                  <a:gd name="T62" fmla="*/ 0 w 216"/>
                  <a:gd name="T63" fmla="*/ 5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16" h="219">
                    <a:moveTo>
                      <a:pt x="216" y="219"/>
                    </a:moveTo>
                    <a:lnTo>
                      <a:pt x="216" y="218"/>
                    </a:lnTo>
                    <a:lnTo>
                      <a:pt x="215" y="218"/>
                    </a:lnTo>
                    <a:lnTo>
                      <a:pt x="203" y="212"/>
                    </a:lnTo>
                    <a:lnTo>
                      <a:pt x="199" y="206"/>
                    </a:lnTo>
                    <a:lnTo>
                      <a:pt x="197" y="201"/>
                    </a:lnTo>
                    <a:lnTo>
                      <a:pt x="199" y="199"/>
                    </a:lnTo>
                    <a:lnTo>
                      <a:pt x="200" y="196"/>
                    </a:lnTo>
                    <a:lnTo>
                      <a:pt x="199" y="189"/>
                    </a:lnTo>
                    <a:lnTo>
                      <a:pt x="199" y="187"/>
                    </a:lnTo>
                    <a:lnTo>
                      <a:pt x="190" y="173"/>
                    </a:lnTo>
                    <a:lnTo>
                      <a:pt x="162" y="145"/>
                    </a:lnTo>
                    <a:lnTo>
                      <a:pt x="161" y="142"/>
                    </a:lnTo>
                    <a:lnTo>
                      <a:pt x="158" y="139"/>
                    </a:lnTo>
                    <a:lnTo>
                      <a:pt x="152" y="123"/>
                    </a:lnTo>
                    <a:lnTo>
                      <a:pt x="152" y="103"/>
                    </a:lnTo>
                    <a:lnTo>
                      <a:pt x="154" y="99"/>
                    </a:lnTo>
                    <a:lnTo>
                      <a:pt x="151" y="94"/>
                    </a:lnTo>
                    <a:lnTo>
                      <a:pt x="151" y="91"/>
                    </a:lnTo>
                    <a:lnTo>
                      <a:pt x="148" y="91"/>
                    </a:lnTo>
                    <a:lnTo>
                      <a:pt x="145" y="88"/>
                    </a:lnTo>
                    <a:lnTo>
                      <a:pt x="141" y="88"/>
                    </a:lnTo>
                    <a:lnTo>
                      <a:pt x="141" y="86"/>
                    </a:lnTo>
                    <a:lnTo>
                      <a:pt x="139" y="86"/>
                    </a:lnTo>
                    <a:lnTo>
                      <a:pt x="134" y="88"/>
                    </a:lnTo>
                    <a:lnTo>
                      <a:pt x="127" y="84"/>
                    </a:lnTo>
                    <a:lnTo>
                      <a:pt x="127" y="82"/>
                    </a:lnTo>
                    <a:lnTo>
                      <a:pt x="129" y="81"/>
                    </a:lnTo>
                    <a:lnTo>
                      <a:pt x="136" y="72"/>
                    </a:lnTo>
                    <a:lnTo>
                      <a:pt x="137" y="72"/>
                    </a:lnTo>
                    <a:lnTo>
                      <a:pt x="137" y="63"/>
                    </a:lnTo>
                    <a:lnTo>
                      <a:pt x="136" y="63"/>
                    </a:lnTo>
                    <a:lnTo>
                      <a:pt x="133" y="67"/>
                    </a:lnTo>
                    <a:lnTo>
                      <a:pt x="132" y="67"/>
                    </a:lnTo>
                    <a:lnTo>
                      <a:pt x="130" y="68"/>
                    </a:lnTo>
                    <a:lnTo>
                      <a:pt x="125" y="68"/>
                    </a:lnTo>
                    <a:lnTo>
                      <a:pt x="123" y="67"/>
                    </a:lnTo>
                    <a:lnTo>
                      <a:pt x="113" y="62"/>
                    </a:lnTo>
                    <a:lnTo>
                      <a:pt x="110" y="59"/>
                    </a:lnTo>
                    <a:lnTo>
                      <a:pt x="108" y="55"/>
                    </a:lnTo>
                    <a:lnTo>
                      <a:pt x="94" y="48"/>
                    </a:lnTo>
                    <a:lnTo>
                      <a:pt x="84" y="45"/>
                    </a:lnTo>
                    <a:lnTo>
                      <a:pt x="81" y="41"/>
                    </a:lnTo>
                    <a:lnTo>
                      <a:pt x="80" y="38"/>
                    </a:lnTo>
                    <a:lnTo>
                      <a:pt x="81" y="36"/>
                    </a:lnTo>
                    <a:lnTo>
                      <a:pt x="84" y="35"/>
                    </a:lnTo>
                    <a:lnTo>
                      <a:pt x="85" y="33"/>
                    </a:lnTo>
                    <a:lnTo>
                      <a:pt x="85" y="31"/>
                    </a:lnTo>
                    <a:lnTo>
                      <a:pt x="84" y="29"/>
                    </a:lnTo>
                    <a:lnTo>
                      <a:pt x="81" y="25"/>
                    </a:lnTo>
                    <a:lnTo>
                      <a:pt x="81" y="24"/>
                    </a:lnTo>
                    <a:lnTo>
                      <a:pt x="78" y="24"/>
                    </a:lnTo>
                    <a:lnTo>
                      <a:pt x="59" y="36"/>
                    </a:lnTo>
                    <a:lnTo>
                      <a:pt x="56" y="33"/>
                    </a:lnTo>
                    <a:lnTo>
                      <a:pt x="53" y="24"/>
                    </a:lnTo>
                    <a:lnTo>
                      <a:pt x="49" y="19"/>
                    </a:lnTo>
                    <a:lnTo>
                      <a:pt x="45" y="17"/>
                    </a:lnTo>
                    <a:lnTo>
                      <a:pt x="38" y="5"/>
                    </a:lnTo>
                    <a:lnTo>
                      <a:pt x="29" y="1"/>
                    </a:lnTo>
                    <a:lnTo>
                      <a:pt x="28" y="0"/>
                    </a:lnTo>
                    <a:lnTo>
                      <a:pt x="27" y="0"/>
                    </a:lnTo>
                    <a:lnTo>
                      <a:pt x="18" y="4"/>
                    </a:lnTo>
                    <a:lnTo>
                      <a:pt x="13" y="5"/>
                    </a:lnTo>
                    <a:lnTo>
                      <a:pt x="0" y="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73" name="Freeform 2009">
                <a:extLst>
                  <a:ext uri="{FF2B5EF4-FFF2-40B4-BE49-F238E27FC236}">
                    <a16:creationId xmlns:a16="http://schemas.microsoft.com/office/drawing/2014/main" id="{FB8247CE-1F13-66A1-2E56-3CD75FE401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2" y="3515"/>
                <a:ext cx="28" cy="14"/>
              </a:xfrm>
              <a:custGeom>
                <a:avLst/>
                <a:gdLst>
                  <a:gd name="T0" fmla="*/ 0 w 114"/>
                  <a:gd name="T1" fmla="*/ 53 h 53"/>
                  <a:gd name="T2" fmla="*/ 1 w 114"/>
                  <a:gd name="T3" fmla="*/ 53 h 53"/>
                  <a:gd name="T4" fmla="*/ 7 w 114"/>
                  <a:gd name="T5" fmla="*/ 47 h 53"/>
                  <a:gd name="T6" fmla="*/ 12 w 114"/>
                  <a:gd name="T7" fmla="*/ 45 h 53"/>
                  <a:gd name="T8" fmla="*/ 19 w 114"/>
                  <a:gd name="T9" fmla="*/ 38 h 53"/>
                  <a:gd name="T10" fmla="*/ 21 w 114"/>
                  <a:gd name="T11" fmla="*/ 38 h 53"/>
                  <a:gd name="T12" fmla="*/ 24 w 114"/>
                  <a:gd name="T13" fmla="*/ 36 h 53"/>
                  <a:gd name="T14" fmla="*/ 36 w 114"/>
                  <a:gd name="T15" fmla="*/ 33 h 53"/>
                  <a:gd name="T16" fmla="*/ 47 w 114"/>
                  <a:gd name="T17" fmla="*/ 33 h 53"/>
                  <a:gd name="T18" fmla="*/ 50 w 114"/>
                  <a:gd name="T19" fmla="*/ 35 h 53"/>
                  <a:gd name="T20" fmla="*/ 51 w 114"/>
                  <a:gd name="T21" fmla="*/ 35 h 53"/>
                  <a:gd name="T22" fmla="*/ 54 w 114"/>
                  <a:gd name="T23" fmla="*/ 33 h 53"/>
                  <a:gd name="T24" fmla="*/ 53 w 114"/>
                  <a:gd name="T25" fmla="*/ 32 h 53"/>
                  <a:gd name="T26" fmla="*/ 51 w 114"/>
                  <a:gd name="T27" fmla="*/ 22 h 53"/>
                  <a:gd name="T28" fmla="*/ 56 w 114"/>
                  <a:gd name="T29" fmla="*/ 18 h 53"/>
                  <a:gd name="T30" fmla="*/ 56 w 114"/>
                  <a:gd name="T31" fmla="*/ 16 h 53"/>
                  <a:gd name="T32" fmla="*/ 64 w 114"/>
                  <a:gd name="T33" fmla="*/ 16 h 53"/>
                  <a:gd name="T34" fmla="*/ 74 w 114"/>
                  <a:gd name="T35" fmla="*/ 11 h 53"/>
                  <a:gd name="T36" fmla="*/ 77 w 114"/>
                  <a:gd name="T37" fmla="*/ 7 h 53"/>
                  <a:gd name="T38" fmla="*/ 82 w 114"/>
                  <a:gd name="T39" fmla="*/ 2 h 53"/>
                  <a:gd name="T40" fmla="*/ 88 w 114"/>
                  <a:gd name="T41" fmla="*/ 0 h 53"/>
                  <a:gd name="T42" fmla="*/ 89 w 114"/>
                  <a:gd name="T43" fmla="*/ 0 h 53"/>
                  <a:gd name="T44" fmla="*/ 95 w 114"/>
                  <a:gd name="T45" fmla="*/ 2 h 53"/>
                  <a:gd name="T46" fmla="*/ 114 w 114"/>
                  <a:gd name="T47" fmla="*/ 1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14" h="53">
                    <a:moveTo>
                      <a:pt x="0" y="53"/>
                    </a:moveTo>
                    <a:lnTo>
                      <a:pt x="1" y="53"/>
                    </a:lnTo>
                    <a:lnTo>
                      <a:pt x="7" y="47"/>
                    </a:lnTo>
                    <a:lnTo>
                      <a:pt x="12" y="45"/>
                    </a:lnTo>
                    <a:lnTo>
                      <a:pt x="19" y="38"/>
                    </a:lnTo>
                    <a:lnTo>
                      <a:pt x="21" y="38"/>
                    </a:lnTo>
                    <a:lnTo>
                      <a:pt x="24" y="36"/>
                    </a:lnTo>
                    <a:lnTo>
                      <a:pt x="36" y="33"/>
                    </a:lnTo>
                    <a:lnTo>
                      <a:pt x="47" y="33"/>
                    </a:lnTo>
                    <a:lnTo>
                      <a:pt x="50" y="35"/>
                    </a:lnTo>
                    <a:lnTo>
                      <a:pt x="51" y="35"/>
                    </a:lnTo>
                    <a:lnTo>
                      <a:pt x="54" y="33"/>
                    </a:lnTo>
                    <a:lnTo>
                      <a:pt x="53" y="32"/>
                    </a:lnTo>
                    <a:lnTo>
                      <a:pt x="51" y="22"/>
                    </a:lnTo>
                    <a:lnTo>
                      <a:pt x="56" y="18"/>
                    </a:lnTo>
                    <a:lnTo>
                      <a:pt x="56" y="16"/>
                    </a:lnTo>
                    <a:lnTo>
                      <a:pt x="64" y="16"/>
                    </a:lnTo>
                    <a:lnTo>
                      <a:pt x="74" y="11"/>
                    </a:lnTo>
                    <a:lnTo>
                      <a:pt x="77" y="7"/>
                    </a:lnTo>
                    <a:lnTo>
                      <a:pt x="82" y="2"/>
                    </a:lnTo>
                    <a:lnTo>
                      <a:pt x="88" y="0"/>
                    </a:lnTo>
                    <a:lnTo>
                      <a:pt x="89" y="0"/>
                    </a:lnTo>
                    <a:lnTo>
                      <a:pt x="95" y="2"/>
                    </a:lnTo>
                    <a:lnTo>
                      <a:pt x="114" y="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74" name="Freeform 2010">
                <a:extLst>
                  <a:ext uri="{FF2B5EF4-FFF2-40B4-BE49-F238E27FC236}">
                    <a16:creationId xmlns:a16="http://schemas.microsoft.com/office/drawing/2014/main" id="{87DFED74-526B-616D-9BBC-6B21050F77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0" y="3516"/>
                <a:ext cx="27" cy="25"/>
              </a:xfrm>
              <a:custGeom>
                <a:avLst/>
                <a:gdLst>
                  <a:gd name="T0" fmla="*/ 1 w 105"/>
                  <a:gd name="T1" fmla="*/ 0 h 101"/>
                  <a:gd name="T2" fmla="*/ 0 w 105"/>
                  <a:gd name="T3" fmla="*/ 3 h 101"/>
                  <a:gd name="T4" fmla="*/ 0 w 105"/>
                  <a:gd name="T5" fmla="*/ 10 h 101"/>
                  <a:gd name="T6" fmla="*/ 1 w 105"/>
                  <a:gd name="T7" fmla="*/ 14 h 101"/>
                  <a:gd name="T8" fmla="*/ 8 w 105"/>
                  <a:gd name="T9" fmla="*/ 27 h 101"/>
                  <a:gd name="T10" fmla="*/ 5 w 105"/>
                  <a:gd name="T11" fmla="*/ 34 h 101"/>
                  <a:gd name="T12" fmla="*/ 5 w 105"/>
                  <a:gd name="T13" fmla="*/ 38 h 101"/>
                  <a:gd name="T14" fmla="*/ 4 w 105"/>
                  <a:gd name="T15" fmla="*/ 42 h 101"/>
                  <a:gd name="T16" fmla="*/ 4 w 105"/>
                  <a:gd name="T17" fmla="*/ 46 h 101"/>
                  <a:gd name="T18" fmla="*/ 15 w 105"/>
                  <a:gd name="T19" fmla="*/ 59 h 101"/>
                  <a:gd name="T20" fmla="*/ 27 w 105"/>
                  <a:gd name="T21" fmla="*/ 64 h 101"/>
                  <a:gd name="T22" fmla="*/ 28 w 105"/>
                  <a:gd name="T23" fmla="*/ 66 h 101"/>
                  <a:gd name="T24" fmla="*/ 32 w 105"/>
                  <a:gd name="T25" fmla="*/ 68 h 101"/>
                  <a:gd name="T26" fmla="*/ 38 w 105"/>
                  <a:gd name="T27" fmla="*/ 70 h 101"/>
                  <a:gd name="T28" fmla="*/ 50 w 105"/>
                  <a:gd name="T29" fmla="*/ 70 h 101"/>
                  <a:gd name="T30" fmla="*/ 55 w 105"/>
                  <a:gd name="T31" fmla="*/ 71 h 101"/>
                  <a:gd name="T32" fmla="*/ 56 w 105"/>
                  <a:gd name="T33" fmla="*/ 71 h 101"/>
                  <a:gd name="T34" fmla="*/ 56 w 105"/>
                  <a:gd name="T35" fmla="*/ 74 h 101"/>
                  <a:gd name="T36" fmla="*/ 55 w 105"/>
                  <a:gd name="T37" fmla="*/ 77 h 101"/>
                  <a:gd name="T38" fmla="*/ 56 w 105"/>
                  <a:gd name="T39" fmla="*/ 81 h 101"/>
                  <a:gd name="T40" fmla="*/ 56 w 105"/>
                  <a:gd name="T41" fmla="*/ 85 h 101"/>
                  <a:gd name="T42" fmla="*/ 57 w 105"/>
                  <a:gd name="T43" fmla="*/ 87 h 101"/>
                  <a:gd name="T44" fmla="*/ 57 w 105"/>
                  <a:gd name="T45" fmla="*/ 88 h 101"/>
                  <a:gd name="T46" fmla="*/ 61 w 105"/>
                  <a:gd name="T47" fmla="*/ 90 h 101"/>
                  <a:gd name="T48" fmla="*/ 67 w 105"/>
                  <a:gd name="T49" fmla="*/ 97 h 101"/>
                  <a:gd name="T50" fmla="*/ 94 w 105"/>
                  <a:gd name="T51" fmla="*/ 98 h 101"/>
                  <a:gd name="T52" fmla="*/ 98 w 105"/>
                  <a:gd name="T53" fmla="*/ 99 h 101"/>
                  <a:gd name="T54" fmla="*/ 101 w 105"/>
                  <a:gd name="T55" fmla="*/ 99 h 101"/>
                  <a:gd name="T56" fmla="*/ 105 w 105"/>
                  <a:gd name="T57" fmla="*/ 101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05" h="101">
                    <a:moveTo>
                      <a:pt x="1" y="0"/>
                    </a:moveTo>
                    <a:lnTo>
                      <a:pt x="0" y="3"/>
                    </a:lnTo>
                    <a:lnTo>
                      <a:pt x="0" y="10"/>
                    </a:lnTo>
                    <a:lnTo>
                      <a:pt x="1" y="14"/>
                    </a:lnTo>
                    <a:lnTo>
                      <a:pt x="8" y="27"/>
                    </a:lnTo>
                    <a:lnTo>
                      <a:pt x="5" y="34"/>
                    </a:lnTo>
                    <a:lnTo>
                      <a:pt x="5" y="38"/>
                    </a:lnTo>
                    <a:lnTo>
                      <a:pt x="4" y="42"/>
                    </a:lnTo>
                    <a:lnTo>
                      <a:pt x="4" y="46"/>
                    </a:lnTo>
                    <a:lnTo>
                      <a:pt x="15" y="59"/>
                    </a:lnTo>
                    <a:lnTo>
                      <a:pt x="27" y="64"/>
                    </a:lnTo>
                    <a:lnTo>
                      <a:pt x="28" y="66"/>
                    </a:lnTo>
                    <a:lnTo>
                      <a:pt x="32" y="68"/>
                    </a:lnTo>
                    <a:lnTo>
                      <a:pt x="38" y="70"/>
                    </a:lnTo>
                    <a:lnTo>
                      <a:pt x="50" y="70"/>
                    </a:lnTo>
                    <a:lnTo>
                      <a:pt x="55" y="71"/>
                    </a:lnTo>
                    <a:lnTo>
                      <a:pt x="56" y="71"/>
                    </a:lnTo>
                    <a:lnTo>
                      <a:pt x="56" y="74"/>
                    </a:lnTo>
                    <a:lnTo>
                      <a:pt x="55" y="77"/>
                    </a:lnTo>
                    <a:lnTo>
                      <a:pt x="56" y="81"/>
                    </a:lnTo>
                    <a:lnTo>
                      <a:pt x="56" y="85"/>
                    </a:lnTo>
                    <a:lnTo>
                      <a:pt x="57" y="87"/>
                    </a:lnTo>
                    <a:lnTo>
                      <a:pt x="57" y="88"/>
                    </a:lnTo>
                    <a:lnTo>
                      <a:pt x="61" y="90"/>
                    </a:lnTo>
                    <a:lnTo>
                      <a:pt x="67" y="97"/>
                    </a:lnTo>
                    <a:lnTo>
                      <a:pt x="94" y="98"/>
                    </a:lnTo>
                    <a:lnTo>
                      <a:pt x="98" y="99"/>
                    </a:lnTo>
                    <a:lnTo>
                      <a:pt x="101" y="99"/>
                    </a:lnTo>
                    <a:lnTo>
                      <a:pt x="105" y="10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75" name="Freeform 2011">
                <a:extLst>
                  <a:ext uri="{FF2B5EF4-FFF2-40B4-BE49-F238E27FC236}">
                    <a16:creationId xmlns:a16="http://schemas.microsoft.com/office/drawing/2014/main" id="{A4DA9EF9-E938-6A62-DE18-0C9829151F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0" y="3502"/>
                <a:ext cx="22" cy="14"/>
              </a:xfrm>
              <a:custGeom>
                <a:avLst/>
                <a:gdLst>
                  <a:gd name="T0" fmla="*/ 86 w 86"/>
                  <a:gd name="T1" fmla="*/ 13 h 56"/>
                  <a:gd name="T2" fmla="*/ 84 w 86"/>
                  <a:gd name="T3" fmla="*/ 11 h 56"/>
                  <a:gd name="T4" fmla="*/ 81 w 86"/>
                  <a:gd name="T5" fmla="*/ 7 h 56"/>
                  <a:gd name="T6" fmla="*/ 78 w 86"/>
                  <a:gd name="T7" fmla="*/ 6 h 56"/>
                  <a:gd name="T8" fmla="*/ 77 w 86"/>
                  <a:gd name="T9" fmla="*/ 3 h 56"/>
                  <a:gd name="T10" fmla="*/ 76 w 86"/>
                  <a:gd name="T11" fmla="*/ 3 h 56"/>
                  <a:gd name="T12" fmla="*/ 66 w 86"/>
                  <a:gd name="T13" fmla="*/ 0 h 56"/>
                  <a:gd name="T14" fmla="*/ 59 w 86"/>
                  <a:gd name="T15" fmla="*/ 0 h 56"/>
                  <a:gd name="T16" fmla="*/ 54 w 86"/>
                  <a:gd name="T17" fmla="*/ 2 h 56"/>
                  <a:gd name="T18" fmla="*/ 52 w 86"/>
                  <a:gd name="T19" fmla="*/ 2 h 56"/>
                  <a:gd name="T20" fmla="*/ 47 w 86"/>
                  <a:gd name="T21" fmla="*/ 7 h 56"/>
                  <a:gd name="T22" fmla="*/ 38 w 86"/>
                  <a:gd name="T23" fmla="*/ 18 h 56"/>
                  <a:gd name="T24" fmla="*/ 35 w 86"/>
                  <a:gd name="T25" fmla="*/ 21 h 56"/>
                  <a:gd name="T26" fmla="*/ 35 w 86"/>
                  <a:gd name="T27" fmla="*/ 24 h 56"/>
                  <a:gd name="T28" fmla="*/ 34 w 86"/>
                  <a:gd name="T29" fmla="*/ 27 h 56"/>
                  <a:gd name="T30" fmla="*/ 24 w 86"/>
                  <a:gd name="T31" fmla="*/ 38 h 56"/>
                  <a:gd name="T32" fmla="*/ 14 w 86"/>
                  <a:gd name="T33" fmla="*/ 45 h 56"/>
                  <a:gd name="T34" fmla="*/ 13 w 86"/>
                  <a:gd name="T35" fmla="*/ 48 h 56"/>
                  <a:gd name="T36" fmla="*/ 9 w 86"/>
                  <a:gd name="T37" fmla="*/ 52 h 56"/>
                  <a:gd name="T38" fmla="*/ 6 w 86"/>
                  <a:gd name="T39" fmla="*/ 53 h 56"/>
                  <a:gd name="T40" fmla="*/ 2 w 86"/>
                  <a:gd name="T41" fmla="*/ 56 h 56"/>
                  <a:gd name="T42" fmla="*/ 0 w 86"/>
                  <a:gd name="T43" fmla="*/ 56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86" h="56">
                    <a:moveTo>
                      <a:pt x="86" y="13"/>
                    </a:moveTo>
                    <a:lnTo>
                      <a:pt x="84" y="11"/>
                    </a:lnTo>
                    <a:lnTo>
                      <a:pt x="81" y="7"/>
                    </a:lnTo>
                    <a:lnTo>
                      <a:pt x="78" y="6"/>
                    </a:lnTo>
                    <a:lnTo>
                      <a:pt x="77" y="3"/>
                    </a:lnTo>
                    <a:lnTo>
                      <a:pt x="76" y="3"/>
                    </a:lnTo>
                    <a:lnTo>
                      <a:pt x="66" y="0"/>
                    </a:lnTo>
                    <a:lnTo>
                      <a:pt x="59" y="0"/>
                    </a:lnTo>
                    <a:lnTo>
                      <a:pt x="54" y="2"/>
                    </a:lnTo>
                    <a:lnTo>
                      <a:pt x="52" y="2"/>
                    </a:lnTo>
                    <a:lnTo>
                      <a:pt x="47" y="7"/>
                    </a:lnTo>
                    <a:lnTo>
                      <a:pt x="38" y="18"/>
                    </a:lnTo>
                    <a:lnTo>
                      <a:pt x="35" y="21"/>
                    </a:lnTo>
                    <a:lnTo>
                      <a:pt x="35" y="24"/>
                    </a:lnTo>
                    <a:lnTo>
                      <a:pt x="34" y="27"/>
                    </a:lnTo>
                    <a:lnTo>
                      <a:pt x="24" y="38"/>
                    </a:lnTo>
                    <a:lnTo>
                      <a:pt x="14" y="45"/>
                    </a:lnTo>
                    <a:lnTo>
                      <a:pt x="13" y="48"/>
                    </a:lnTo>
                    <a:lnTo>
                      <a:pt x="9" y="52"/>
                    </a:lnTo>
                    <a:lnTo>
                      <a:pt x="6" y="53"/>
                    </a:lnTo>
                    <a:lnTo>
                      <a:pt x="2" y="56"/>
                    </a:lnTo>
                    <a:lnTo>
                      <a:pt x="0" y="5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76" name="Freeform 2012">
                <a:extLst>
                  <a:ext uri="{FF2B5EF4-FFF2-40B4-BE49-F238E27FC236}">
                    <a16:creationId xmlns:a16="http://schemas.microsoft.com/office/drawing/2014/main" id="{64497B74-61E5-CD06-DBDB-BE8D54F677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1" y="3495"/>
                <a:ext cx="100" cy="22"/>
              </a:xfrm>
              <a:custGeom>
                <a:avLst/>
                <a:gdLst>
                  <a:gd name="T0" fmla="*/ 400 w 400"/>
                  <a:gd name="T1" fmla="*/ 1 h 85"/>
                  <a:gd name="T2" fmla="*/ 398 w 400"/>
                  <a:gd name="T3" fmla="*/ 3 h 85"/>
                  <a:gd name="T4" fmla="*/ 395 w 400"/>
                  <a:gd name="T5" fmla="*/ 3 h 85"/>
                  <a:gd name="T6" fmla="*/ 395 w 400"/>
                  <a:gd name="T7" fmla="*/ 1 h 85"/>
                  <a:gd name="T8" fmla="*/ 393 w 400"/>
                  <a:gd name="T9" fmla="*/ 0 h 85"/>
                  <a:gd name="T10" fmla="*/ 382 w 400"/>
                  <a:gd name="T11" fmla="*/ 17 h 85"/>
                  <a:gd name="T12" fmla="*/ 378 w 400"/>
                  <a:gd name="T13" fmla="*/ 21 h 85"/>
                  <a:gd name="T14" fmla="*/ 371 w 400"/>
                  <a:gd name="T15" fmla="*/ 25 h 85"/>
                  <a:gd name="T16" fmla="*/ 357 w 400"/>
                  <a:gd name="T17" fmla="*/ 18 h 85"/>
                  <a:gd name="T18" fmla="*/ 349 w 400"/>
                  <a:gd name="T19" fmla="*/ 22 h 85"/>
                  <a:gd name="T20" fmla="*/ 338 w 400"/>
                  <a:gd name="T21" fmla="*/ 22 h 85"/>
                  <a:gd name="T22" fmla="*/ 326 w 400"/>
                  <a:gd name="T23" fmla="*/ 20 h 85"/>
                  <a:gd name="T24" fmla="*/ 325 w 400"/>
                  <a:gd name="T25" fmla="*/ 18 h 85"/>
                  <a:gd name="T26" fmla="*/ 321 w 400"/>
                  <a:gd name="T27" fmla="*/ 21 h 85"/>
                  <a:gd name="T28" fmla="*/ 312 w 400"/>
                  <a:gd name="T29" fmla="*/ 35 h 85"/>
                  <a:gd name="T30" fmla="*/ 311 w 400"/>
                  <a:gd name="T31" fmla="*/ 36 h 85"/>
                  <a:gd name="T32" fmla="*/ 306 w 400"/>
                  <a:gd name="T33" fmla="*/ 36 h 85"/>
                  <a:gd name="T34" fmla="*/ 306 w 400"/>
                  <a:gd name="T35" fmla="*/ 39 h 85"/>
                  <a:gd name="T36" fmla="*/ 304 w 400"/>
                  <a:gd name="T37" fmla="*/ 39 h 85"/>
                  <a:gd name="T38" fmla="*/ 303 w 400"/>
                  <a:gd name="T39" fmla="*/ 41 h 85"/>
                  <a:gd name="T40" fmla="*/ 299 w 400"/>
                  <a:gd name="T41" fmla="*/ 42 h 85"/>
                  <a:gd name="T42" fmla="*/ 292 w 400"/>
                  <a:gd name="T43" fmla="*/ 41 h 85"/>
                  <a:gd name="T44" fmla="*/ 259 w 400"/>
                  <a:gd name="T45" fmla="*/ 56 h 85"/>
                  <a:gd name="T46" fmla="*/ 247 w 400"/>
                  <a:gd name="T47" fmla="*/ 58 h 85"/>
                  <a:gd name="T48" fmla="*/ 239 w 400"/>
                  <a:gd name="T49" fmla="*/ 56 h 85"/>
                  <a:gd name="T50" fmla="*/ 218 w 400"/>
                  <a:gd name="T51" fmla="*/ 55 h 85"/>
                  <a:gd name="T52" fmla="*/ 218 w 400"/>
                  <a:gd name="T53" fmla="*/ 58 h 85"/>
                  <a:gd name="T54" fmla="*/ 219 w 400"/>
                  <a:gd name="T55" fmla="*/ 70 h 85"/>
                  <a:gd name="T56" fmla="*/ 219 w 400"/>
                  <a:gd name="T57" fmla="*/ 71 h 85"/>
                  <a:gd name="T58" fmla="*/ 173 w 400"/>
                  <a:gd name="T59" fmla="*/ 74 h 85"/>
                  <a:gd name="T60" fmla="*/ 155 w 400"/>
                  <a:gd name="T61" fmla="*/ 73 h 85"/>
                  <a:gd name="T62" fmla="*/ 151 w 400"/>
                  <a:gd name="T63" fmla="*/ 71 h 85"/>
                  <a:gd name="T64" fmla="*/ 144 w 400"/>
                  <a:gd name="T65" fmla="*/ 67 h 85"/>
                  <a:gd name="T66" fmla="*/ 111 w 400"/>
                  <a:gd name="T67" fmla="*/ 53 h 85"/>
                  <a:gd name="T68" fmla="*/ 105 w 400"/>
                  <a:gd name="T69" fmla="*/ 53 h 85"/>
                  <a:gd name="T70" fmla="*/ 99 w 400"/>
                  <a:gd name="T71" fmla="*/ 55 h 85"/>
                  <a:gd name="T72" fmla="*/ 85 w 400"/>
                  <a:gd name="T73" fmla="*/ 63 h 85"/>
                  <a:gd name="T74" fmla="*/ 75 w 400"/>
                  <a:gd name="T75" fmla="*/ 66 h 85"/>
                  <a:gd name="T76" fmla="*/ 74 w 400"/>
                  <a:gd name="T77" fmla="*/ 67 h 85"/>
                  <a:gd name="T78" fmla="*/ 57 w 400"/>
                  <a:gd name="T79" fmla="*/ 75 h 85"/>
                  <a:gd name="T80" fmla="*/ 48 w 400"/>
                  <a:gd name="T81" fmla="*/ 82 h 85"/>
                  <a:gd name="T82" fmla="*/ 46 w 400"/>
                  <a:gd name="T83" fmla="*/ 84 h 85"/>
                  <a:gd name="T84" fmla="*/ 46 w 400"/>
                  <a:gd name="T85" fmla="*/ 85 h 85"/>
                  <a:gd name="T86" fmla="*/ 44 w 400"/>
                  <a:gd name="T87" fmla="*/ 84 h 85"/>
                  <a:gd name="T88" fmla="*/ 43 w 400"/>
                  <a:gd name="T89" fmla="*/ 81 h 85"/>
                  <a:gd name="T90" fmla="*/ 36 w 400"/>
                  <a:gd name="T91" fmla="*/ 74 h 85"/>
                  <a:gd name="T92" fmla="*/ 36 w 400"/>
                  <a:gd name="T93" fmla="*/ 73 h 85"/>
                  <a:gd name="T94" fmla="*/ 29 w 400"/>
                  <a:gd name="T95" fmla="*/ 67 h 85"/>
                  <a:gd name="T96" fmla="*/ 22 w 400"/>
                  <a:gd name="T97" fmla="*/ 68 h 85"/>
                  <a:gd name="T98" fmla="*/ 19 w 400"/>
                  <a:gd name="T99" fmla="*/ 74 h 85"/>
                  <a:gd name="T100" fmla="*/ 15 w 400"/>
                  <a:gd name="T101" fmla="*/ 71 h 85"/>
                  <a:gd name="T102" fmla="*/ 14 w 400"/>
                  <a:gd name="T103" fmla="*/ 70 h 85"/>
                  <a:gd name="T104" fmla="*/ 11 w 400"/>
                  <a:gd name="T105" fmla="*/ 68 h 85"/>
                  <a:gd name="T106" fmla="*/ 8 w 400"/>
                  <a:gd name="T107" fmla="*/ 64 h 85"/>
                  <a:gd name="T108" fmla="*/ 0 w 400"/>
                  <a:gd name="T109" fmla="*/ 43 h 85"/>
                  <a:gd name="T110" fmla="*/ 0 w 400"/>
                  <a:gd name="T111" fmla="*/ 42 h 85"/>
                  <a:gd name="T112" fmla="*/ 1 w 400"/>
                  <a:gd name="T113" fmla="*/ 41 h 85"/>
                  <a:gd name="T114" fmla="*/ 3 w 400"/>
                  <a:gd name="T115" fmla="*/ 38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400" h="85">
                    <a:moveTo>
                      <a:pt x="400" y="1"/>
                    </a:moveTo>
                    <a:lnTo>
                      <a:pt x="398" y="3"/>
                    </a:lnTo>
                    <a:lnTo>
                      <a:pt x="395" y="3"/>
                    </a:lnTo>
                    <a:lnTo>
                      <a:pt x="395" y="1"/>
                    </a:lnTo>
                    <a:lnTo>
                      <a:pt x="393" y="0"/>
                    </a:lnTo>
                    <a:lnTo>
                      <a:pt x="382" y="17"/>
                    </a:lnTo>
                    <a:lnTo>
                      <a:pt x="378" y="21"/>
                    </a:lnTo>
                    <a:lnTo>
                      <a:pt x="371" y="25"/>
                    </a:lnTo>
                    <a:lnTo>
                      <a:pt x="357" y="18"/>
                    </a:lnTo>
                    <a:lnTo>
                      <a:pt x="349" y="22"/>
                    </a:lnTo>
                    <a:lnTo>
                      <a:pt x="338" y="22"/>
                    </a:lnTo>
                    <a:lnTo>
                      <a:pt x="326" y="20"/>
                    </a:lnTo>
                    <a:lnTo>
                      <a:pt x="325" y="18"/>
                    </a:lnTo>
                    <a:lnTo>
                      <a:pt x="321" y="21"/>
                    </a:lnTo>
                    <a:lnTo>
                      <a:pt x="312" y="35"/>
                    </a:lnTo>
                    <a:lnTo>
                      <a:pt x="311" y="36"/>
                    </a:lnTo>
                    <a:lnTo>
                      <a:pt x="306" y="36"/>
                    </a:lnTo>
                    <a:lnTo>
                      <a:pt x="306" y="39"/>
                    </a:lnTo>
                    <a:lnTo>
                      <a:pt x="304" y="39"/>
                    </a:lnTo>
                    <a:lnTo>
                      <a:pt x="303" y="41"/>
                    </a:lnTo>
                    <a:lnTo>
                      <a:pt x="299" y="42"/>
                    </a:lnTo>
                    <a:lnTo>
                      <a:pt x="292" y="41"/>
                    </a:lnTo>
                    <a:lnTo>
                      <a:pt x="259" y="56"/>
                    </a:lnTo>
                    <a:lnTo>
                      <a:pt x="247" y="58"/>
                    </a:lnTo>
                    <a:lnTo>
                      <a:pt x="239" y="56"/>
                    </a:lnTo>
                    <a:lnTo>
                      <a:pt x="218" y="55"/>
                    </a:lnTo>
                    <a:lnTo>
                      <a:pt x="218" y="58"/>
                    </a:lnTo>
                    <a:lnTo>
                      <a:pt x="219" y="70"/>
                    </a:lnTo>
                    <a:lnTo>
                      <a:pt x="219" y="71"/>
                    </a:lnTo>
                    <a:lnTo>
                      <a:pt x="173" y="74"/>
                    </a:lnTo>
                    <a:lnTo>
                      <a:pt x="155" y="73"/>
                    </a:lnTo>
                    <a:lnTo>
                      <a:pt x="151" y="71"/>
                    </a:lnTo>
                    <a:lnTo>
                      <a:pt x="144" y="67"/>
                    </a:lnTo>
                    <a:lnTo>
                      <a:pt x="111" y="53"/>
                    </a:lnTo>
                    <a:lnTo>
                      <a:pt x="105" y="53"/>
                    </a:lnTo>
                    <a:lnTo>
                      <a:pt x="99" y="55"/>
                    </a:lnTo>
                    <a:lnTo>
                      <a:pt x="85" y="63"/>
                    </a:lnTo>
                    <a:lnTo>
                      <a:pt x="75" y="66"/>
                    </a:lnTo>
                    <a:lnTo>
                      <a:pt x="74" y="67"/>
                    </a:lnTo>
                    <a:lnTo>
                      <a:pt x="57" y="75"/>
                    </a:lnTo>
                    <a:lnTo>
                      <a:pt x="48" y="82"/>
                    </a:lnTo>
                    <a:lnTo>
                      <a:pt x="46" y="84"/>
                    </a:lnTo>
                    <a:lnTo>
                      <a:pt x="46" y="85"/>
                    </a:lnTo>
                    <a:lnTo>
                      <a:pt x="44" y="84"/>
                    </a:lnTo>
                    <a:lnTo>
                      <a:pt x="43" y="81"/>
                    </a:lnTo>
                    <a:lnTo>
                      <a:pt x="36" y="74"/>
                    </a:lnTo>
                    <a:lnTo>
                      <a:pt x="36" y="73"/>
                    </a:lnTo>
                    <a:lnTo>
                      <a:pt x="29" y="67"/>
                    </a:lnTo>
                    <a:lnTo>
                      <a:pt x="22" y="68"/>
                    </a:lnTo>
                    <a:lnTo>
                      <a:pt x="19" y="74"/>
                    </a:lnTo>
                    <a:lnTo>
                      <a:pt x="15" y="71"/>
                    </a:lnTo>
                    <a:lnTo>
                      <a:pt x="14" y="70"/>
                    </a:lnTo>
                    <a:lnTo>
                      <a:pt x="11" y="68"/>
                    </a:lnTo>
                    <a:lnTo>
                      <a:pt x="8" y="64"/>
                    </a:lnTo>
                    <a:lnTo>
                      <a:pt x="0" y="43"/>
                    </a:lnTo>
                    <a:lnTo>
                      <a:pt x="0" y="42"/>
                    </a:lnTo>
                    <a:lnTo>
                      <a:pt x="1" y="41"/>
                    </a:lnTo>
                    <a:lnTo>
                      <a:pt x="3" y="3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77" name="Freeform 2013">
                <a:extLst>
                  <a:ext uri="{FF2B5EF4-FFF2-40B4-BE49-F238E27FC236}">
                    <a16:creationId xmlns:a16="http://schemas.microsoft.com/office/drawing/2014/main" id="{F2BB8C03-3C65-1F34-A0B6-A040D8F69E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72" y="3282"/>
                <a:ext cx="84" cy="84"/>
              </a:xfrm>
              <a:custGeom>
                <a:avLst/>
                <a:gdLst>
                  <a:gd name="T0" fmla="*/ 333 w 334"/>
                  <a:gd name="T1" fmla="*/ 328 h 334"/>
                  <a:gd name="T2" fmla="*/ 330 w 334"/>
                  <a:gd name="T3" fmla="*/ 317 h 334"/>
                  <a:gd name="T4" fmla="*/ 319 w 334"/>
                  <a:gd name="T5" fmla="*/ 300 h 334"/>
                  <a:gd name="T6" fmla="*/ 331 w 334"/>
                  <a:gd name="T7" fmla="*/ 278 h 334"/>
                  <a:gd name="T8" fmla="*/ 334 w 334"/>
                  <a:gd name="T9" fmla="*/ 271 h 334"/>
                  <a:gd name="T10" fmla="*/ 322 w 334"/>
                  <a:gd name="T11" fmla="*/ 262 h 334"/>
                  <a:gd name="T12" fmla="*/ 311 w 334"/>
                  <a:gd name="T13" fmla="*/ 252 h 334"/>
                  <a:gd name="T14" fmla="*/ 309 w 334"/>
                  <a:gd name="T15" fmla="*/ 250 h 334"/>
                  <a:gd name="T16" fmla="*/ 308 w 334"/>
                  <a:gd name="T17" fmla="*/ 247 h 334"/>
                  <a:gd name="T18" fmla="*/ 302 w 334"/>
                  <a:gd name="T19" fmla="*/ 255 h 334"/>
                  <a:gd name="T20" fmla="*/ 301 w 334"/>
                  <a:gd name="T21" fmla="*/ 257 h 334"/>
                  <a:gd name="T22" fmla="*/ 295 w 334"/>
                  <a:gd name="T23" fmla="*/ 258 h 334"/>
                  <a:gd name="T24" fmla="*/ 292 w 334"/>
                  <a:gd name="T25" fmla="*/ 259 h 334"/>
                  <a:gd name="T26" fmla="*/ 277 w 334"/>
                  <a:gd name="T27" fmla="*/ 261 h 334"/>
                  <a:gd name="T28" fmla="*/ 271 w 334"/>
                  <a:gd name="T29" fmla="*/ 262 h 334"/>
                  <a:gd name="T30" fmla="*/ 260 w 334"/>
                  <a:gd name="T31" fmla="*/ 255 h 334"/>
                  <a:gd name="T32" fmla="*/ 250 w 334"/>
                  <a:gd name="T33" fmla="*/ 255 h 334"/>
                  <a:gd name="T34" fmla="*/ 238 w 334"/>
                  <a:gd name="T35" fmla="*/ 246 h 334"/>
                  <a:gd name="T36" fmla="*/ 237 w 334"/>
                  <a:gd name="T37" fmla="*/ 242 h 334"/>
                  <a:gd name="T38" fmla="*/ 225 w 334"/>
                  <a:gd name="T39" fmla="*/ 233 h 334"/>
                  <a:gd name="T40" fmla="*/ 209 w 334"/>
                  <a:gd name="T41" fmla="*/ 222 h 334"/>
                  <a:gd name="T42" fmla="*/ 190 w 334"/>
                  <a:gd name="T43" fmla="*/ 226 h 334"/>
                  <a:gd name="T44" fmla="*/ 186 w 334"/>
                  <a:gd name="T45" fmla="*/ 226 h 334"/>
                  <a:gd name="T46" fmla="*/ 177 w 334"/>
                  <a:gd name="T47" fmla="*/ 212 h 334"/>
                  <a:gd name="T48" fmla="*/ 174 w 334"/>
                  <a:gd name="T49" fmla="*/ 199 h 334"/>
                  <a:gd name="T50" fmla="*/ 171 w 334"/>
                  <a:gd name="T51" fmla="*/ 198 h 334"/>
                  <a:gd name="T52" fmla="*/ 165 w 334"/>
                  <a:gd name="T53" fmla="*/ 187 h 334"/>
                  <a:gd name="T54" fmla="*/ 147 w 334"/>
                  <a:gd name="T55" fmla="*/ 169 h 334"/>
                  <a:gd name="T56" fmla="*/ 133 w 334"/>
                  <a:gd name="T57" fmla="*/ 159 h 334"/>
                  <a:gd name="T58" fmla="*/ 132 w 334"/>
                  <a:gd name="T59" fmla="*/ 148 h 334"/>
                  <a:gd name="T60" fmla="*/ 147 w 334"/>
                  <a:gd name="T61" fmla="*/ 109 h 334"/>
                  <a:gd name="T62" fmla="*/ 144 w 334"/>
                  <a:gd name="T63" fmla="*/ 105 h 334"/>
                  <a:gd name="T64" fmla="*/ 146 w 334"/>
                  <a:gd name="T65" fmla="*/ 95 h 334"/>
                  <a:gd name="T66" fmla="*/ 143 w 334"/>
                  <a:gd name="T67" fmla="*/ 85 h 334"/>
                  <a:gd name="T68" fmla="*/ 137 w 334"/>
                  <a:gd name="T69" fmla="*/ 77 h 334"/>
                  <a:gd name="T70" fmla="*/ 129 w 334"/>
                  <a:gd name="T71" fmla="*/ 57 h 334"/>
                  <a:gd name="T72" fmla="*/ 120 w 334"/>
                  <a:gd name="T73" fmla="*/ 36 h 334"/>
                  <a:gd name="T74" fmla="*/ 90 w 334"/>
                  <a:gd name="T75" fmla="*/ 31 h 334"/>
                  <a:gd name="T76" fmla="*/ 66 w 334"/>
                  <a:gd name="T77" fmla="*/ 32 h 334"/>
                  <a:gd name="T78" fmla="*/ 63 w 334"/>
                  <a:gd name="T79" fmla="*/ 22 h 334"/>
                  <a:gd name="T80" fmla="*/ 47 w 334"/>
                  <a:gd name="T81" fmla="*/ 5 h 334"/>
                  <a:gd name="T82" fmla="*/ 23 w 334"/>
                  <a:gd name="T83" fmla="*/ 0 h 334"/>
                  <a:gd name="T84" fmla="*/ 19 w 334"/>
                  <a:gd name="T85" fmla="*/ 1 h 334"/>
                  <a:gd name="T86" fmla="*/ 16 w 334"/>
                  <a:gd name="T87" fmla="*/ 4 h 334"/>
                  <a:gd name="T88" fmla="*/ 7 w 334"/>
                  <a:gd name="T89" fmla="*/ 11 h 3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334" h="334">
                    <a:moveTo>
                      <a:pt x="331" y="334"/>
                    </a:moveTo>
                    <a:lnTo>
                      <a:pt x="333" y="328"/>
                    </a:lnTo>
                    <a:lnTo>
                      <a:pt x="333" y="325"/>
                    </a:lnTo>
                    <a:lnTo>
                      <a:pt x="330" y="317"/>
                    </a:lnTo>
                    <a:lnTo>
                      <a:pt x="319" y="304"/>
                    </a:lnTo>
                    <a:lnTo>
                      <a:pt x="319" y="300"/>
                    </a:lnTo>
                    <a:lnTo>
                      <a:pt x="330" y="279"/>
                    </a:lnTo>
                    <a:lnTo>
                      <a:pt x="331" y="278"/>
                    </a:lnTo>
                    <a:lnTo>
                      <a:pt x="334" y="272"/>
                    </a:lnTo>
                    <a:lnTo>
                      <a:pt x="334" y="271"/>
                    </a:lnTo>
                    <a:lnTo>
                      <a:pt x="330" y="271"/>
                    </a:lnTo>
                    <a:lnTo>
                      <a:pt x="322" y="262"/>
                    </a:lnTo>
                    <a:lnTo>
                      <a:pt x="316" y="258"/>
                    </a:lnTo>
                    <a:lnTo>
                      <a:pt x="311" y="252"/>
                    </a:lnTo>
                    <a:lnTo>
                      <a:pt x="311" y="250"/>
                    </a:lnTo>
                    <a:lnTo>
                      <a:pt x="309" y="250"/>
                    </a:lnTo>
                    <a:lnTo>
                      <a:pt x="309" y="247"/>
                    </a:lnTo>
                    <a:lnTo>
                      <a:pt x="308" y="247"/>
                    </a:lnTo>
                    <a:lnTo>
                      <a:pt x="308" y="250"/>
                    </a:lnTo>
                    <a:lnTo>
                      <a:pt x="302" y="255"/>
                    </a:lnTo>
                    <a:lnTo>
                      <a:pt x="302" y="257"/>
                    </a:lnTo>
                    <a:lnTo>
                      <a:pt x="301" y="257"/>
                    </a:lnTo>
                    <a:lnTo>
                      <a:pt x="298" y="258"/>
                    </a:lnTo>
                    <a:lnTo>
                      <a:pt x="295" y="258"/>
                    </a:lnTo>
                    <a:lnTo>
                      <a:pt x="295" y="259"/>
                    </a:lnTo>
                    <a:lnTo>
                      <a:pt x="292" y="259"/>
                    </a:lnTo>
                    <a:lnTo>
                      <a:pt x="281" y="258"/>
                    </a:lnTo>
                    <a:lnTo>
                      <a:pt x="277" y="261"/>
                    </a:lnTo>
                    <a:lnTo>
                      <a:pt x="276" y="264"/>
                    </a:lnTo>
                    <a:lnTo>
                      <a:pt x="271" y="262"/>
                    </a:lnTo>
                    <a:lnTo>
                      <a:pt x="266" y="255"/>
                    </a:lnTo>
                    <a:lnTo>
                      <a:pt x="260" y="255"/>
                    </a:lnTo>
                    <a:lnTo>
                      <a:pt x="254" y="257"/>
                    </a:lnTo>
                    <a:lnTo>
                      <a:pt x="250" y="255"/>
                    </a:lnTo>
                    <a:lnTo>
                      <a:pt x="238" y="247"/>
                    </a:lnTo>
                    <a:lnTo>
                      <a:pt x="238" y="246"/>
                    </a:lnTo>
                    <a:lnTo>
                      <a:pt x="239" y="244"/>
                    </a:lnTo>
                    <a:lnTo>
                      <a:pt x="237" y="242"/>
                    </a:lnTo>
                    <a:lnTo>
                      <a:pt x="237" y="240"/>
                    </a:lnTo>
                    <a:lnTo>
                      <a:pt x="225" y="233"/>
                    </a:lnTo>
                    <a:lnTo>
                      <a:pt x="220" y="233"/>
                    </a:lnTo>
                    <a:lnTo>
                      <a:pt x="209" y="222"/>
                    </a:lnTo>
                    <a:lnTo>
                      <a:pt x="193" y="225"/>
                    </a:lnTo>
                    <a:lnTo>
                      <a:pt x="190" y="226"/>
                    </a:lnTo>
                    <a:lnTo>
                      <a:pt x="190" y="228"/>
                    </a:lnTo>
                    <a:lnTo>
                      <a:pt x="186" y="226"/>
                    </a:lnTo>
                    <a:lnTo>
                      <a:pt x="185" y="225"/>
                    </a:lnTo>
                    <a:lnTo>
                      <a:pt x="177" y="212"/>
                    </a:lnTo>
                    <a:lnTo>
                      <a:pt x="177" y="205"/>
                    </a:lnTo>
                    <a:lnTo>
                      <a:pt x="174" y="199"/>
                    </a:lnTo>
                    <a:lnTo>
                      <a:pt x="172" y="198"/>
                    </a:lnTo>
                    <a:lnTo>
                      <a:pt x="171" y="198"/>
                    </a:lnTo>
                    <a:lnTo>
                      <a:pt x="168" y="194"/>
                    </a:lnTo>
                    <a:lnTo>
                      <a:pt x="165" y="187"/>
                    </a:lnTo>
                    <a:lnTo>
                      <a:pt x="154" y="172"/>
                    </a:lnTo>
                    <a:lnTo>
                      <a:pt x="147" y="169"/>
                    </a:lnTo>
                    <a:lnTo>
                      <a:pt x="133" y="161"/>
                    </a:lnTo>
                    <a:lnTo>
                      <a:pt x="133" y="159"/>
                    </a:lnTo>
                    <a:lnTo>
                      <a:pt x="132" y="158"/>
                    </a:lnTo>
                    <a:lnTo>
                      <a:pt x="132" y="148"/>
                    </a:lnTo>
                    <a:lnTo>
                      <a:pt x="134" y="121"/>
                    </a:lnTo>
                    <a:lnTo>
                      <a:pt x="147" y="109"/>
                    </a:lnTo>
                    <a:lnTo>
                      <a:pt x="147" y="108"/>
                    </a:lnTo>
                    <a:lnTo>
                      <a:pt x="144" y="105"/>
                    </a:lnTo>
                    <a:lnTo>
                      <a:pt x="144" y="101"/>
                    </a:lnTo>
                    <a:lnTo>
                      <a:pt x="146" y="95"/>
                    </a:lnTo>
                    <a:lnTo>
                      <a:pt x="146" y="89"/>
                    </a:lnTo>
                    <a:lnTo>
                      <a:pt x="143" y="85"/>
                    </a:lnTo>
                    <a:lnTo>
                      <a:pt x="140" y="84"/>
                    </a:lnTo>
                    <a:lnTo>
                      <a:pt x="137" y="77"/>
                    </a:lnTo>
                    <a:lnTo>
                      <a:pt x="134" y="63"/>
                    </a:lnTo>
                    <a:lnTo>
                      <a:pt x="129" y="57"/>
                    </a:lnTo>
                    <a:lnTo>
                      <a:pt x="122" y="45"/>
                    </a:lnTo>
                    <a:lnTo>
                      <a:pt x="120" y="36"/>
                    </a:lnTo>
                    <a:lnTo>
                      <a:pt x="116" y="31"/>
                    </a:lnTo>
                    <a:lnTo>
                      <a:pt x="90" y="31"/>
                    </a:lnTo>
                    <a:lnTo>
                      <a:pt x="80" y="32"/>
                    </a:lnTo>
                    <a:lnTo>
                      <a:pt x="66" y="32"/>
                    </a:lnTo>
                    <a:lnTo>
                      <a:pt x="63" y="29"/>
                    </a:lnTo>
                    <a:lnTo>
                      <a:pt x="63" y="22"/>
                    </a:lnTo>
                    <a:lnTo>
                      <a:pt x="60" y="17"/>
                    </a:lnTo>
                    <a:lnTo>
                      <a:pt x="47" y="5"/>
                    </a:lnTo>
                    <a:lnTo>
                      <a:pt x="45" y="5"/>
                    </a:lnTo>
                    <a:lnTo>
                      <a:pt x="23" y="0"/>
                    </a:lnTo>
                    <a:lnTo>
                      <a:pt x="21" y="0"/>
                    </a:lnTo>
                    <a:lnTo>
                      <a:pt x="19" y="1"/>
                    </a:lnTo>
                    <a:lnTo>
                      <a:pt x="17" y="1"/>
                    </a:lnTo>
                    <a:lnTo>
                      <a:pt x="16" y="4"/>
                    </a:lnTo>
                    <a:lnTo>
                      <a:pt x="9" y="11"/>
                    </a:lnTo>
                    <a:lnTo>
                      <a:pt x="7" y="11"/>
                    </a:lnTo>
                    <a:lnTo>
                      <a:pt x="0" y="1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</p:grpSp>
        <p:grpSp>
          <p:nvGrpSpPr>
            <p:cNvPr id="16" name="Group 2215">
              <a:extLst>
                <a:ext uri="{FF2B5EF4-FFF2-40B4-BE49-F238E27FC236}">
                  <a16:creationId xmlns:a16="http://schemas.microsoft.com/office/drawing/2014/main" id="{1DCCE89A-7E1C-C980-D1C4-E87AF36B42F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44" y="155"/>
              <a:ext cx="1724" cy="3945"/>
              <a:chOff x="4144" y="155"/>
              <a:chExt cx="1724" cy="3945"/>
            </a:xfrm>
          </p:grpSpPr>
          <p:sp>
            <p:nvSpPr>
              <p:cNvPr id="4578" name="Freeform 2015">
                <a:extLst>
                  <a:ext uri="{FF2B5EF4-FFF2-40B4-BE49-F238E27FC236}">
                    <a16:creationId xmlns:a16="http://schemas.microsoft.com/office/drawing/2014/main" id="{A975BFAA-2908-356C-E69C-4CBD4B6177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2" y="3269"/>
                <a:ext cx="4" cy="9"/>
              </a:xfrm>
              <a:custGeom>
                <a:avLst/>
                <a:gdLst>
                  <a:gd name="T0" fmla="*/ 0 w 13"/>
                  <a:gd name="T1" fmla="*/ 0 h 37"/>
                  <a:gd name="T2" fmla="*/ 0 w 13"/>
                  <a:gd name="T3" fmla="*/ 4 h 37"/>
                  <a:gd name="T4" fmla="*/ 1 w 13"/>
                  <a:gd name="T5" fmla="*/ 12 h 37"/>
                  <a:gd name="T6" fmla="*/ 1 w 13"/>
                  <a:gd name="T7" fmla="*/ 14 h 37"/>
                  <a:gd name="T8" fmla="*/ 3 w 13"/>
                  <a:gd name="T9" fmla="*/ 14 h 37"/>
                  <a:gd name="T10" fmla="*/ 6 w 13"/>
                  <a:gd name="T11" fmla="*/ 17 h 37"/>
                  <a:gd name="T12" fmla="*/ 10 w 13"/>
                  <a:gd name="T13" fmla="*/ 17 h 37"/>
                  <a:gd name="T14" fmla="*/ 11 w 13"/>
                  <a:gd name="T15" fmla="*/ 18 h 37"/>
                  <a:gd name="T16" fmla="*/ 11 w 13"/>
                  <a:gd name="T17" fmla="*/ 19 h 37"/>
                  <a:gd name="T18" fmla="*/ 13 w 13"/>
                  <a:gd name="T19" fmla="*/ 22 h 37"/>
                  <a:gd name="T20" fmla="*/ 13 w 13"/>
                  <a:gd name="T21" fmla="*/ 25 h 37"/>
                  <a:gd name="T22" fmla="*/ 9 w 13"/>
                  <a:gd name="T23" fmla="*/ 29 h 37"/>
                  <a:gd name="T24" fmla="*/ 6 w 13"/>
                  <a:gd name="T25" fmla="*/ 36 h 37"/>
                  <a:gd name="T26" fmla="*/ 7 w 13"/>
                  <a:gd name="T27" fmla="*/ 37 h 37"/>
                  <a:gd name="T28" fmla="*/ 9 w 13"/>
                  <a:gd name="T29" fmla="*/ 3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3" h="37">
                    <a:moveTo>
                      <a:pt x="0" y="0"/>
                    </a:moveTo>
                    <a:lnTo>
                      <a:pt x="0" y="4"/>
                    </a:lnTo>
                    <a:lnTo>
                      <a:pt x="1" y="12"/>
                    </a:lnTo>
                    <a:lnTo>
                      <a:pt x="1" y="14"/>
                    </a:lnTo>
                    <a:lnTo>
                      <a:pt x="3" y="14"/>
                    </a:lnTo>
                    <a:lnTo>
                      <a:pt x="6" y="17"/>
                    </a:lnTo>
                    <a:lnTo>
                      <a:pt x="10" y="17"/>
                    </a:lnTo>
                    <a:lnTo>
                      <a:pt x="11" y="18"/>
                    </a:lnTo>
                    <a:lnTo>
                      <a:pt x="11" y="19"/>
                    </a:lnTo>
                    <a:lnTo>
                      <a:pt x="13" y="22"/>
                    </a:lnTo>
                    <a:lnTo>
                      <a:pt x="13" y="25"/>
                    </a:lnTo>
                    <a:lnTo>
                      <a:pt x="9" y="29"/>
                    </a:lnTo>
                    <a:lnTo>
                      <a:pt x="6" y="36"/>
                    </a:lnTo>
                    <a:lnTo>
                      <a:pt x="7" y="37"/>
                    </a:lnTo>
                    <a:lnTo>
                      <a:pt x="9" y="3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79" name="Freeform 2016">
                <a:extLst>
                  <a:ext uri="{FF2B5EF4-FFF2-40B4-BE49-F238E27FC236}">
                    <a16:creationId xmlns:a16="http://schemas.microsoft.com/office/drawing/2014/main" id="{D0AD5732-0863-B996-754C-D99B0AEC96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5" y="3278"/>
                <a:ext cx="5" cy="9"/>
              </a:xfrm>
              <a:custGeom>
                <a:avLst/>
                <a:gdLst>
                  <a:gd name="T0" fmla="*/ 0 w 22"/>
                  <a:gd name="T1" fmla="*/ 0 h 34"/>
                  <a:gd name="T2" fmla="*/ 8 w 22"/>
                  <a:gd name="T3" fmla="*/ 2 h 34"/>
                  <a:gd name="T4" fmla="*/ 9 w 22"/>
                  <a:gd name="T5" fmla="*/ 2 h 34"/>
                  <a:gd name="T6" fmla="*/ 12 w 22"/>
                  <a:gd name="T7" fmla="*/ 3 h 34"/>
                  <a:gd name="T8" fmla="*/ 12 w 22"/>
                  <a:gd name="T9" fmla="*/ 5 h 34"/>
                  <a:gd name="T10" fmla="*/ 15 w 22"/>
                  <a:gd name="T11" fmla="*/ 6 h 34"/>
                  <a:gd name="T12" fmla="*/ 22 w 22"/>
                  <a:gd name="T13" fmla="*/ 31 h 34"/>
                  <a:gd name="T14" fmla="*/ 22 w 22"/>
                  <a:gd name="T15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2" h="34">
                    <a:moveTo>
                      <a:pt x="0" y="0"/>
                    </a:moveTo>
                    <a:lnTo>
                      <a:pt x="8" y="2"/>
                    </a:lnTo>
                    <a:lnTo>
                      <a:pt x="9" y="2"/>
                    </a:lnTo>
                    <a:lnTo>
                      <a:pt x="12" y="3"/>
                    </a:lnTo>
                    <a:lnTo>
                      <a:pt x="12" y="5"/>
                    </a:lnTo>
                    <a:lnTo>
                      <a:pt x="15" y="6"/>
                    </a:lnTo>
                    <a:lnTo>
                      <a:pt x="22" y="31"/>
                    </a:lnTo>
                    <a:lnTo>
                      <a:pt x="22" y="3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80" name="Freeform 2017">
                <a:extLst>
                  <a:ext uri="{FF2B5EF4-FFF2-40B4-BE49-F238E27FC236}">
                    <a16:creationId xmlns:a16="http://schemas.microsoft.com/office/drawing/2014/main" id="{90718963-E39B-38CB-0939-E4781DD820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9" y="3287"/>
                <a:ext cx="56" cy="104"/>
              </a:xfrm>
              <a:custGeom>
                <a:avLst/>
                <a:gdLst>
                  <a:gd name="T0" fmla="*/ 162 w 225"/>
                  <a:gd name="T1" fmla="*/ 2 h 417"/>
                  <a:gd name="T2" fmla="*/ 170 w 225"/>
                  <a:gd name="T3" fmla="*/ 4 h 417"/>
                  <a:gd name="T4" fmla="*/ 187 w 225"/>
                  <a:gd name="T5" fmla="*/ 4 h 417"/>
                  <a:gd name="T6" fmla="*/ 205 w 225"/>
                  <a:gd name="T7" fmla="*/ 1 h 417"/>
                  <a:gd name="T8" fmla="*/ 210 w 225"/>
                  <a:gd name="T9" fmla="*/ 19 h 417"/>
                  <a:gd name="T10" fmla="*/ 204 w 225"/>
                  <a:gd name="T11" fmla="*/ 26 h 417"/>
                  <a:gd name="T12" fmla="*/ 204 w 225"/>
                  <a:gd name="T13" fmla="*/ 37 h 417"/>
                  <a:gd name="T14" fmla="*/ 212 w 225"/>
                  <a:gd name="T15" fmla="*/ 46 h 417"/>
                  <a:gd name="T16" fmla="*/ 225 w 225"/>
                  <a:gd name="T17" fmla="*/ 64 h 417"/>
                  <a:gd name="T18" fmla="*/ 211 w 225"/>
                  <a:gd name="T19" fmla="*/ 68 h 417"/>
                  <a:gd name="T20" fmla="*/ 198 w 225"/>
                  <a:gd name="T21" fmla="*/ 65 h 417"/>
                  <a:gd name="T22" fmla="*/ 191 w 225"/>
                  <a:gd name="T23" fmla="*/ 64 h 417"/>
                  <a:gd name="T24" fmla="*/ 174 w 225"/>
                  <a:gd name="T25" fmla="*/ 55 h 417"/>
                  <a:gd name="T26" fmla="*/ 162 w 225"/>
                  <a:gd name="T27" fmla="*/ 75 h 417"/>
                  <a:gd name="T28" fmla="*/ 151 w 225"/>
                  <a:gd name="T29" fmla="*/ 95 h 417"/>
                  <a:gd name="T30" fmla="*/ 144 w 225"/>
                  <a:gd name="T31" fmla="*/ 100 h 417"/>
                  <a:gd name="T32" fmla="*/ 119 w 225"/>
                  <a:gd name="T33" fmla="*/ 99 h 417"/>
                  <a:gd name="T34" fmla="*/ 78 w 225"/>
                  <a:gd name="T35" fmla="*/ 91 h 417"/>
                  <a:gd name="T36" fmla="*/ 49 w 225"/>
                  <a:gd name="T37" fmla="*/ 78 h 417"/>
                  <a:gd name="T38" fmla="*/ 49 w 225"/>
                  <a:gd name="T39" fmla="*/ 93 h 417"/>
                  <a:gd name="T40" fmla="*/ 43 w 225"/>
                  <a:gd name="T41" fmla="*/ 117 h 417"/>
                  <a:gd name="T42" fmla="*/ 25 w 225"/>
                  <a:gd name="T43" fmla="*/ 129 h 417"/>
                  <a:gd name="T44" fmla="*/ 0 w 225"/>
                  <a:gd name="T45" fmla="*/ 137 h 417"/>
                  <a:gd name="T46" fmla="*/ 3 w 225"/>
                  <a:gd name="T47" fmla="*/ 162 h 417"/>
                  <a:gd name="T48" fmla="*/ 22 w 225"/>
                  <a:gd name="T49" fmla="*/ 173 h 417"/>
                  <a:gd name="T50" fmla="*/ 32 w 225"/>
                  <a:gd name="T51" fmla="*/ 174 h 417"/>
                  <a:gd name="T52" fmla="*/ 47 w 225"/>
                  <a:gd name="T53" fmla="*/ 171 h 417"/>
                  <a:gd name="T54" fmla="*/ 64 w 225"/>
                  <a:gd name="T55" fmla="*/ 177 h 417"/>
                  <a:gd name="T56" fmla="*/ 63 w 225"/>
                  <a:gd name="T57" fmla="*/ 191 h 417"/>
                  <a:gd name="T58" fmla="*/ 68 w 225"/>
                  <a:gd name="T59" fmla="*/ 199 h 417"/>
                  <a:gd name="T60" fmla="*/ 82 w 225"/>
                  <a:gd name="T61" fmla="*/ 206 h 417"/>
                  <a:gd name="T62" fmla="*/ 91 w 225"/>
                  <a:gd name="T63" fmla="*/ 234 h 417"/>
                  <a:gd name="T64" fmla="*/ 93 w 225"/>
                  <a:gd name="T65" fmla="*/ 240 h 417"/>
                  <a:gd name="T66" fmla="*/ 102 w 225"/>
                  <a:gd name="T67" fmla="*/ 244 h 417"/>
                  <a:gd name="T68" fmla="*/ 103 w 225"/>
                  <a:gd name="T69" fmla="*/ 252 h 417"/>
                  <a:gd name="T70" fmla="*/ 114 w 225"/>
                  <a:gd name="T71" fmla="*/ 258 h 417"/>
                  <a:gd name="T72" fmla="*/ 126 w 225"/>
                  <a:gd name="T73" fmla="*/ 259 h 417"/>
                  <a:gd name="T74" fmla="*/ 140 w 225"/>
                  <a:gd name="T75" fmla="*/ 278 h 417"/>
                  <a:gd name="T76" fmla="*/ 124 w 225"/>
                  <a:gd name="T77" fmla="*/ 289 h 417"/>
                  <a:gd name="T78" fmla="*/ 121 w 225"/>
                  <a:gd name="T79" fmla="*/ 294 h 417"/>
                  <a:gd name="T80" fmla="*/ 120 w 225"/>
                  <a:gd name="T81" fmla="*/ 307 h 417"/>
                  <a:gd name="T82" fmla="*/ 127 w 225"/>
                  <a:gd name="T83" fmla="*/ 319 h 417"/>
                  <a:gd name="T84" fmla="*/ 130 w 225"/>
                  <a:gd name="T85" fmla="*/ 345 h 417"/>
                  <a:gd name="T86" fmla="*/ 145 w 225"/>
                  <a:gd name="T87" fmla="*/ 336 h 417"/>
                  <a:gd name="T88" fmla="*/ 163 w 225"/>
                  <a:gd name="T89" fmla="*/ 354 h 417"/>
                  <a:gd name="T90" fmla="*/ 167 w 225"/>
                  <a:gd name="T91" fmla="*/ 365 h 417"/>
                  <a:gd name="T92" fmla="*/ 167 w 225"/>
                  <a:gd name="T93" fmla="*/ 374 h 417"/>
                  <a:gd name="T94" fmla="*/ 165 w 225"/>
                  <a:gd name="T95" fmla="*/ 384 h 417"/>
                  <a:gd name="T96" fmla="*/ 160 w 225"/>
                  <a:gd name="T97" fmla="*/ 388 h 417"/>
                  <a:gd name="T98" fmla="*/ 169 w 225"/>
                  <a:gd name="T99" fmla="*/ 413 h 4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25" h="417">
                    <a:moveTo>
                      <a:pt x="165" y="1"/>
                    </a:moveTo>
                    <a:lnTo>
                      <a:pt x="162" y="1"/>
                    </a:lnTo>
                    <a:lnTo>
                      <a:pt x="162" y="2"/>
                    </a:lnTo>
                    <a:lnTo>
                      <a:pt x="160" y="2"/>
                    </a:lnTo>
                    <a:lnTo>
                      <a:pt x="163" y="4"/>
                    </a:lnTo>
                    <a:lnTo>
                      <a:pt x="170" y="4"/>
                    </a:lnTo>
                    <a:lnTo>
                      <a:pt x="174" y="5"/>
                    </a:lnTo>
                    <a:lnTo>
                      <a:pt x="181" y="5"/>
                    </a:lnTo>
                    <a:lnTo>
                      <a:pt x="187" y="4"/>
                    </a:lnTo>
                    <a:lnTo>
                      <a:pt x="193" y="1"/>
                    </a:lnTo>
                    <a:lnTo>
                      <a:pt x="201" y="0"/>
                    </a:lnTo>
                    <a:lnTo>
                      <a:pt x="205" y="1"/>
                    </a:lnTo>
                    <a:lnTo>
                      <a:pt x="208" y="4"/>
                    </a:lnTo>
                    <a:lnTo>
                      <a:pt x="210" y="11"/>
                    </a:lnTo>
                    <a:lnTo>
                      <a:pt x="210" y="19"/>
                    </a:lnTo>
                    <a:lnTo>
                      <a:pt x="208" y="21"/>
                    </a:lnTo>
                    <a:lnTo>
                      <a:pt x="208" y="22"/>
                    </a:lnTo>
                    <a:lnTo>
                      <a:pt x="204" y="26"/>
                    </a:lnTo>
                    <a:lnTo>
                      <a:pt x="204" y="28"/>
                    </a:lnTo>
                    <a:lnTo>
                      <a:pt x="203" y="29"/>
                    </a:lnTo>
                    <a:lnTo>
                      <a:pt x="204" y="37"/>
                    </a:lnTo>
                    <a:lnTo>
                      <a:pt x="205" y="41"/>
                    </a:lnTo>
                    <a:lnTo>
                      <a:pt x="207" y="43"/>
                    </a:lnTo>
                    <a:lnTo>
                      <a:pt x="212" y="46"/>
                    </a:lnTo>
                    <a:lnTo>
                      <a:pt x="221" y="57"/>
                    </a:lnTo>
                    <a:lnTo>
                      <a:pt x="221" y="60"/>
                    </a:lnTo>
                    <a:lnTo>
                      <a:pt x="225" y="64"/>
                    </a:lnTo>
                    <a:lnTo>
                      <a:pt x="221" y="68"/>
                    </a:lnTo>
                    <a:lnTo>
                      <a:pt x="218" y="69"/>
                    </a:lnTo>
                    <a:lnTo>
                      <a:pt x="211" y="68"/>
                    </a:lnTo>
                    <a:lnTo>
                      <a:pt x="208" y="67"/>
                    </a:lnTo>
                    <a:lnTo>
                      <a:pt x="205" y="67"/>
                    </a:lnTo>
                    <a:lnTo>
                      <a:pt x="198" y="65"/>
                    </a:lnTo>
                    <a:lnTo>
                      <a:pt x="197" y="65"/>
                    </a:lnTo>
                    <a:lnTo>
                      <a:pt x="193" y="64"/>
                    </a:lnTo>
                    <a:lnTo>
                      <a:pt x="191" y="64"/>
                    </a:lnTo>
                    <a:lnTo>
                      <a:pt x="187" y="58"/>
                    </a:lnTo>
                    <a:lnTo>
                      <a:pt x="180" y="51"/>
                    </a:lnTo>
                    <a:lnTo>
                      <a:pt x="174" y="55"/>
                    </a:lnTo>
                    <a:lnTo>
                      <a:pt x="170" y="64"/>
                    </a:lnTo>
                    <a:lnTo>
                      <a:pt x="169" y="65"/>
                    </a:lnTo>
                    <a:lnTo>
                      <a:pt x="162" y="75"/>
                    </a:lnTo>
                    <a:lnTo>
                      <a:pt x="152" y="91"/>
                    </a:lnTo>
                    <a:lnTo>
                      <a:pt x="152" y="92"/>
                    </a:lnTo>
                    <a:lnTo>
                      <a:pt x="151" y="95"/>
                    </a:lnTo>
                    <a:lnTo>
                      <a:pt x="148" y="99"/>
                    </a:lnTo>
                    <a:lnTo>
                      <a:pt x="145" y="100"/>
                    </a:lnTo>
                    <a:lnTo>
                      <a:pt x="144" y="100"/>
                    </a:lnTo>
                    <a:lnTo>
                      <a:pt x="140" y="101"/>
                    </a:lnTo>
                    <a:lnTo>
                      <a:pt x="137" y="101"/>
                    </a:lnTo>
                    <a:lnTo>
                      <a:pt x="119" y="99"/>
                    </a:lnTo>
                    <a:lnTo>
                      <a:pt x="107" y="93"/>
                    </a:lnTo>
                    <a:lnTo>
                      <a:pt x="96" y="93"/>
                    </a:lnTo>
                    <a:lnTo>
                      <a:pt x="78" y="91"/>
                    </a:lnTo>
                    <a:lnTo>
                      <a:pt x="67" y="86"/>
                    </a:lnTo>
                    <a:lnTo>
                      <a:pt x="64" y="84"/>
                    </a:lnTo>
                    <a:lnTo>
                      <a:pt x="49" y="78"/>
                    </a:lnTo>
                    <a:lnTo>
                      <a:pt x="46" y="78"/>
                    </a:lnTo>
                    <a:lnTo>
                      <a:pt x="46" y="86"/>
                    </a:lnTo>
                    <a:lnTo>
                      <a:pt x="49" y="93"/>
                    </a:lnTo>
                    <a:lnTo>
                      <a:pt x="50" y="107"/>
                    </a:lnTo>
                    <a:lnTo>
                      <a:pt x="49" y="114"/>
                    </a:lnTo>
                    <a:lnTo>
                      <a:pt x="43" y="117"/>
                    </a:lnTo>
                    <a:lnTo>
                      <a:pt x="32" y="127"/>
                    </a:lnTo>
                    <a:lnTo>
                      <a:pt x="29" y="128"/>
                    </a:lnTo>
                    <a:lnTo>
                      <a:pt x="25" y="129"/>
                    </a:lnTo>
                    <a:lnTo>
                      <a:pt x="17" y="129"/>
                    </a:lnTo>
                    <a:lnTo>
                      <a:pt x="6" y="135"/>
                    </a:lnTo>
                    <a:lnTo>
                      <a:pt x="0" y="137"/>
                    </a:lnTo>
                    <a:lnTo>
                      <a:pt x="0" y="144"/>
                    </a:lnTo>
                    <a:lnTo>
                      <a:pt x="3" y="151"/>
                    </a:lnTo>
                    <a:lnTo>
                      <a:pt x="3" y="162"/>
                    </a:lnTo>
                    <a:lnTo>
                      <a:pt x="1" y="163"/>
                    </a:lnTo>
                    <a:lnTo>
                      <a:pt x="13" y="170"/>
                    </a:lnTo>
                    <a:lnTo>
                      <a:pt x="22" y="173"/>
                    </a:lnTo>
                    <a:lnTo>
                      <a:pt x="26" y="173"/>
                    </a:lnTo>
                    <a:lnTo>
                      <a:pt x="29" y="174"/>
                    </a:lnTo>
                    <a:lnTo>
                      <a:pt x="32" y="174"/>
                    </a:lnTo>
                    <a:lnTo>
                      <a:pt x="35" y="173"/>
                    </a:lnTo>
                    <a:lnTo>
                      <a:pt x="40" y="173"/>
                    </a:lnTo>
                    <a:lnTo>
                      <a:pt x="47" y="171"/>
                    </a:lnTo>
                    <a:lnTo>
                      <a:pt x="50" y="173"/>
                    </a:lnTo>
                    <a:lnTo>
                      <a:pt x="53" y="173"/>
                    </a:lnTo>
                    <a:lnTo>
                      <a:pt x="64" y="177"/>
                    </a:lnTo>
                    <a:lnTo>
                      <a:pt x="67" y="177"/>
                    </a:lnTo>
                    <a:lnTo>
                      <a:pt x="66" y="185"/>
                    </a:lnTo>
                    <a:lnTo>
                      <a:pt x="63" y="191"/>
                    </a:lnTo>
                    <a:lnTo>
                      <a:pt x="61" y="195"/>
                    </a:lnTo>
                    <a:lnTo>
                      <a:pt x="66" y="199"/>
                    </a:lnTo>
                    <a:lnTo>
                      <a:pt x="68" y="199"/>
                    </a:lnTo>
                    <a:lnTo>
                      <a:pt x="73" y="201"/>
                    </a:lnTo>
                    <a:lnTo>
                      <a:pt x="77" y="201"/>
                    </a:lnTo>
                    <a:lnTo>
                      <a:pt x="82" y="206"/>
                    </a:lnTo>
                    <a:lnTo>
                      <a:pt x="85" y="220"/>
                    </a:lnTo>
                    <a:lnTo>
                      <a:pt x="85" y="225"/>
                    </a:lnTo>
                    <a:lnTo>
                      <a:pt x="91" y="234"/>
                    </a:lnTo>
                    <a:lnTo>
                      <a:pt x="92" y="235"/>
                    </a:lnTo>
                    <a:lnTo>
                      <a:pt x="92" y="238"/>
                    </a:lnTo>
                    <a:lnTo>
                      <a:pt x="93" y="240"/>
                    </a:lnTo>
                    <a:lnTo>
                      <a:pt x="95" y="240"/>
                    </a:lnTo>
                    <a:lnTo>
                      <a:pt x="98" y="238"/>
                    </a:lnTo>
                    <a:lnTo>
                      <a:pt x="102" y="244"/>
                    </a:lnTo>
                    <a:lnTo>
                      <a:pt x="102" y="247"/>
                    </a:lnTo>
                    <a:lnTo>
                      <a:pt x="103" y="251"/>
                    </a:lnTo>
                    <a:lnTo>
                      <a:pt x="103" y="252"/>
                    </a:lnTo>
                    <a:lnTo>
                      <a:pt x="105" y="255"/>
                    </a:lnTo>
                    <a:lnTo>
                      <a:pt x="107" y="258"/>
                    </a:lnTo>
                    <a:lnTo>
                      <a:pt x="114" y="258"/>
                    </a:lnTo>
                    <a:lnTo>
                      <a:pt x="116" y="257"/>
                    </a:lnTo>
                    <a:lnTo>
                      <a:pt x="120" y="257"/>
                    </a:lnTo>
                    <a:lnTo>
                      <a:pt x="126" y="259"/>
                    </a:lnTo>
                    <a:lnTo>
                      <a:pt x="134" y="266"/>
                    </a:lnTo>
                    <a:lnTo>
                      <a:pt x="135" y="271"/>
                    </a:lnTo>
                    <a:lnTo>
                      <a:pt x="140" y="278"/>
                    </a:lnTo>
                    <a:lnTo>
                      <a:pt x="137" y="280"/>
                    </a:lnTo>
                    <a:lnTo>
                      <a:pt x="131" y="283"/>
                    </a:lnTo>
                    <a:lnTo>
                      <a:pt x="124" y="289"/>
                    </a:lnTo>
                    <a:lnTo>
                      <a:pt x="124" y="290"/>
                    </a:lnTo>
                    <a:lnTo>
                      <a:pt x="123" y="290"/>
                    </a:lnTo>
                    <a:lnTo>
                      <a:pt x="121" y="294"/>
                    </a:lnTo>
                    <a:lnTo>
                      <a:pt x="121" y="301"/>
                    </a:lnTo>
                    <a:lnTo>
                      <a:pt x="120" y="305"/>
                    </a:lnTo>
                    <a:lnTo>
                      <a:pt x="120" y="307"/>
                    </a:lnTo>
                    <a:lnTo>
                      <a:pt x="121" y="310"/>
                    </a:lnTo>
                    <a:lnTo>
                      <a:pt x="124" y="312"/>
                    </a:lnTo>
                    <a:lnTo>
                      <a:pt x="127" y="319"/>
                    </a:lnTo>
                    <a:lnTo>
                      <a:pt x="127" y="324"/>
                    </a:lnTo>
                    <a:lnTo>
                      <a:pt x="126" y="332"/>
                    </a:lnTo>
                    <a:lnTo>
                      <a:pt x="130" y="345"/>
                    </a:lnTo>
                    <a:lnTo>
                      <a:pt x="134" y="343"/>
                    </a:lnTo>
                    <a:lnTo>
                      <a:pt x="145" y="335"/>
                    </a:lnTo>
                    <a:lnTo>
                      <a:pt x="145" y="336"/>
                    </a:lnTo>
                    <a:lnTo>
                      <a:pt x="148" y="336"/>
                    </a:lnTo>
                    <a:lnTo>
                      <a:pt x="154" y="345"/>
                    </a:lnTo>
                    <a:lnTo>
                      <a:pt x="163" y="354"/>
                    </a:lnTo>
                    <a:lnTo>
                      <a:pt x="166" y="360"/>
                    </a:lnTo>
                    <a:lnTo>
                      <a:pt x="166" y="362"/>
                    </a:lnTo>
                    <a:lnTo>
                      <a:pt x="167" y="365"/>
                    </a:lnTo>
                    <a:lnTo>
                      <a:pt x="166" y="367"/>
                    </a:lnTo>
                    <a:lnTo>
                      <a:pt x="167" y="368"/>
                    </a:lnTo>
                    <a:lnTo>
                      <a:pt x="167" y="374"/>
                    </a:lnTo>
                    <a:lnTo>
                      <a:pt x="166" y="381"/>
                    </a:lnTo>
                    <a:lnTo>
                      <a:pt x="166" y="382"/>
                    </a:lnTo>
                    <a:lnTo>
                      <a:pt x="165" y="384"/>
                    </a:lnTo>
                    <a:lnTo>
                      <a:pt x="163" y="384"/>
                    </a:lnTo>
                    <a:lnTo>
                      <a:pt x="160" y="385"/>
                    </a:lnTo>
                    <a:lnTo>
                      <a:pt x="160" y="388"/>
                    </a:lnTo>
                    <a:lnTo>
                      <a:pt x="162" y="389"/>
                    </a:lnTo>
                    <a:lnTo>
                      <a:pt x="165" y="393"/>
                    </a:lnTo>
                    <a:lnTo>
                      <a:pt x="169" y="413"/>
                    </a:lnTo>
                    <a:lnTo>
                      <a:pt x="170" y="41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81" name="Freeform 2018">
                <a:extLst>
                  <a:ext uri="{FF2B5EF4-FFF2-40B4-BE49-F238E27FC236}">
                    <a16:creationId xmlns:a16="http://schemas.microsoft.com/office/drawing/2014/main" id="{C7A2E793-075D-0DC2-CEA5-F5321B76B0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70" y="3286"/>
                <a:ext cx="2" cy="1"/>
              </a:xfrm>
              <a:custGeom>
                <a:avLst/>
                <a:gdLst>
                  <a:gd name="T0" fmla="*/ 0 w 9"/>
                  <a:gd name="T1" fmla="*/ 3 h 3"/>
                  <a:gd name="T2" fmla="*/ 1 w 9"/>
                  <a:gd name="T3" fmla="*/ 3 h 3"/>
                  <a:gd name="T4" fmla="*/ 9 w 9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" h="3">
                    <a:moveTo>
                      <a:pt x="0" y="3"/>
                    </a:moveTo>
                    <a:lnTo>
                      <a:pt x="1" y="3"/>
                    </a:lnTo>
                    <a:lnTo>
                      <a:pt x="9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82" name="Line 2019">
                <a:extLst>
                  <a:ext uri="{FF2B5EF4-FFF2-40B4-BE49-F238E27FC236}">
                    <a16:creationId xmlns:a16="http://schemas.microsoft.com/office/drawing/2014/main" id="{DA80114D-46B8-5DE8-A40F-A2C7DC85ED3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5370" y="3286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83" name="Freeform 2020">
                <a:extLst>
                  <a:ext uri="{FF2B5EF4-FFF2-40B4-BE49-F238E27FC236}">
                    <a16:creationId xmlns:a16="http://schemas.microsoft.com/office/drawing/2014/main" id="{6B6DB6A0-C3A4-225A-5117-03307C4A20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3" y="3391"/>
                <a:ext cx="8" cy="4"/>
              </a:xfrm>
              <a:custGeom>
                <a:avLst/>
                <a:gdLst>
                  <a:gd name="T0" fmla="*/ 35 w 35"/>
                  <a:gd name="T1" fmla="*/ 0 h 17"/>
                  <a:gd name="T2" fmla="*/ 35 w 35"/>
                  <a:gd name="T3" fmla="*/ 2 h 17"/>
                  <a:gd name="T4" fmla="*/ 34 w 35"/>
                  <a:gd name="T5" fmla="*/ 3 h 17"/>
                  <a:gd name="T6" fmla="*/ 32 w 35"/>
                  <a:gd name="T7" fmla="*/ 3 h 17"/>
                  <a:gd name="T8" fmla="*/ 25 w 35"/>
                  <a:gd name="T9" fmla="*/ 0 h 17"/>
                  <a:gd name="T10" fmla="*/ 17 w 35"/>
                  <a:gd name="T11" fmla="*/ 2 h 17"/>
                  <a:gd name="T12" fmla="*/ 9 w 35"/>
                  <a:gd name="T13" fmla="*/ 6 h 17"/>
                  <a:gd name="T14" fmla="*/ 6 w 35"/>
                  <a:gd name="T15" fmla="*/ 10 h 17"/>
                  <a:gd name="T16" fmla="*/ 5 w 35"/>
                  <a:gd name="T17" fmla="*/ 12 h 17"/>
                  <a:gd name="T18" fmla="*/ 5 w 35"/>
                  <a:gd name="T19" fmla="*/ 13 h 17"/>
                  <a:gd name="T20" fmla="*/ 3 w 35"/>
                  <a:gd name="T21" fmla="*/ 15 h 17"/>
                  <a:gd name="T22" fmla="*/ 0 w 35"/>
                  <a:gd name="T23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5" h="17">
                    <a:moveTo>
                      <a:pt x="35" y="0"/>
                    </a:moveTo>
                    <a:lnTo>
                      <a:pt x="35" y="2"/>
                    </a:lnTo>
                    <a:lnTo>
                      <a:pt x="34" y="3"/>
                    </a:lnTo>
                    <a:lnTo>
                      <a:pt x="32" y="3"/>
                    </a:lnTo>
                    <a:lnTo>
                      <a:pt x="25" y="0"/>
                    </a:lnTo>
                    <a:lnTo>
                      <a:pt x="17" y="2"/>
                    </a:lnTo>
                    <a:lnTo>
                      <a:pt x="9" y="6"/>
                    </a:lnTo>
                    <a:lnTo>
                      <a:pt x="6" y="10"/>
                    </a:lnTo>
                    <a:lnTo>
                      <a:pt x="5" y="12"/>
                    </a:lnTo>
                    <a:lnTo>
                      <a:pt x="5" y="13"/>
                    </a:lnTo>
                    <a:lnTo>
                      <a:pt x="3" y="15"/>
                    </a:lnTo>
                    <a:lnTo>
                      <a:pt x="0" y="1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84" name="Freeform 2021">
                <a:extLst>
                  <a:ext uri="{FF2B5EF4-FFF2-40B4-BE49-F238E27FC236}">
                    <a16:creationId xmlns:a16="http://schemas.microsoft.com/office/drawing/2014/main" id="{A741E834-9C51-3B3C-4646-00A0739422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71" y="3367"/>
                <a:ext cx="76" cy="27"/>
              </a:xfrm>
              <a:custGeom>
                <a:avLst/>
                <a:gdLst>
                  <a:gd name="T0" fmla="*/ 0 w 301"/>
                  <a:gd name="T1" fmla="*/ 95 h 107"/>
                  <a:gd name="T2" fmla="*/ 25 w 301"/>
                  <a:gd name="T3" fmla="*/ 95 h 107"/>
                  <a:gd name="T4" fmla="*/ 44 w 301"/>
                  <a:gd name="T5" fmla="*/ 98 h 107"/>
                  <a:gd name="T6" fmla="*/ 59 w 301"/>
                  <a:gd name="T7" fmla="*/ 98 h 107"/>
                  <a:gd name="T8" fmla="*/ 76 w 301"/>
                  <a:gd name="T9" fmla="*/ 104 h 107"/>
                  <a:gd name="T10" fmla="*/ 76 w 301"/>
                  <a:gd name="T11" fmla="*/ 105 h 107"/>
                  <a:gd name="T12" fmla="*/ 78 w 301"/>
                  <a:gd name="T13" fmla="*/ 105 h 107"/>
                  <a:gd name="T14" fmla="*/ 78 w 301"/>
                  <a:gd name="T15" fmla="*/ 107 h 107"/>
                  <a:gd name="T16" fmla="*/ 81 w 301"/>
                  <a:gd name="T17" fmla="*/ 107 h 107"/>
                  <a:gd name="T18" fmla="*/ 84 w 301"/>
                  <a:gd name="T19" fmla="*/ 105 h 107"/>
                  <a:gd name="T20" fmla="*/ 98 w 301"/>
                  <a:gd name="T21" fmla="*/ 94 h 107"/>
                  <a:gd name="T22" fmla="*/ 116 w 301"/>
                  <a:gd name="T23" fmla="*/ 91 h 107"/>
                  <a:gd name="T24" fmla="*/ 126 w 301"/>
                  <a:gd name="T25" fmla="*/ 92 h 107"/>
                  <a:gd name="T26" fmla="*/ 140 w 301"/>
                  <a:gd name="T27" fmla="*/ 91 h 107"/>
                  <a:gd name="T28" fmla="*/ 146 w 301"/>
                  <a:gd name="T29" fmla="*/ 90 h 107"/>
                  <a:gd name="T30" fmla="*/ 147 w 301"/>
                  <a:gd name="T31" fmla="*/ 88 h 107"/>
                  <a:gd name="T32" fmla="*/ 161 w 301"/>
                  <a:gd name="T33" fmla="*/ 70 h 107"/>
                  <a:gd name="T34" fmla="*/ 162 w 301"/>
                  <a:gd name="T35" fmla="*/ 69 h 107"/>
                  <a:gd name="T36" fmla="*/ 162 w 301"/>
                  <a:gd name="T37" fmla="*/ 67 h 107"/>
                  <a:gd name="T38" fmla="*/ 165 w 301"/>
                  <a:gd name="T39" fmla="*/ 55 h 107"/>
                  <a:gd name="T40" fmla="*/ 167 w 301"/>
                  <a:gd name="T41" fmla="*/ 40 h 107"/>
                  <a:gd name="T42" fmla="*/ 167 w 301"/>
                  <a:gd name="T43" fmla="*/ 38 h 107"/>
                  <a:gd name="T44" fmla="*/ 168 w 301"/>
                  <a:gd name="T45" fmla="*/ 38 h 107"/>
                  <a:gd name="T46" fmla="*/ 168 w 301"/>
                  <a:gd name="T47" fmla="*/ 34 h 107"/>
                  <a:gd name="T48" fmla="*/ 169 w 301"/>
                  <a:gd name="T49" fmla="*/ 32 h 107"/>
                  <a:gd name="T50" fmla="*/ 172 w 301"/>
                  <a:gd name="T51" fmla="*/ 27 h 107"/>
                  <a:gd name="T52" fmla="*/ 174 w 301"/>
                  <a:gd name="T53" fmla="*/ 27 h 107"/>
                  <a:gd name="T54" fmla="*/ 172 w 301"/>
                  <a:gd name="T55" fmla="*/ 31 h 107"/>
                  <a:gd name="T56" fmla="*/ 169 w 301"/>
                  <a:gd name="T57" fmla="*/ 37 h 107"/>
                  <a:gd name="T58" fmla="*/ 169 w 301"/>
                  <a:gd name="T59" fmla="*/ 38 h 107"/>
                  <a:gd name="T60" fmla="*/ 178 w 301"/>
                  <a:gd name="T61" fmla="*/ 35 h 107"/>
                  <a:gd name="T62" fmla="*/ 182 w 301"/>
                  <a:gd name="T63" fmla="*/ 31 h 107"/>
                  <a:gd name="T64" fmla="*/ 189 w 301"/>
                  <a:gd name="T65" fmla="*/ 14 h 107"/>
                  <a:gd name="T66" fmla="*/ 189 w 301"/>
                  <a:gd name="T67" fmla="*/ 11 h 107"/>
                  <a:gd name="T68" fmla="*/ 187 w 301"/>
                  <a:gd name="T69" fmla="*/ 9 h 107"/>
                  <a:gd name="T70" fmla="*/ 186 w 301"/>
                  <a:gd name="T71" fmla="*/ 4 h 107"/>
                  <a:gd name="T72" fmla="*/ 186 w 301"/>
                  <a:gd name="T73" fmla="*/ 3 h 107"/>
                  <a:gd name="T74" fmla="*/ 187 w 301"/>
                  <a:gd name="T75" fmla="*/ 3 h 107"/>
                  <a:gd name="T76" fmla="*/ 191 w 301"/>
                  <a:gd name="T77" fmla="*/ 0 h 107"/>
                  <a:gd name="T78" fmla="*/ 191 w 301"/>
                  <a:gd name="T79" fmla="*/ 2 h 107"/>
                  <a:gd name="T80" fmla="*/ 194 w 301"/>
                  <a:gd name="T81" fmla="*/ 4 h 107"/>
                  <a:gd name="T82" fmla="*/ 203 w 301"/>
                  <a:gd name="T83" fmla="*/ 4 h 107"/>
                  <a:gd name="T84" fmla="*/ 221 w 301"/>
                  <a:gd name="T85" fmla="*/ 14 h 107"/>
                  <a:gd name="T86" fmla="*/ 246 w 301"/>
                  <a:gd name="T87" fmla="*/ 38 h 107"/>
                  <a:gd name="T88" fmla="*/ 253 w 301"/>
                  <a:gd name="T89" fmla="*/ 41 h 107"/>
                  <a:gd name="T90" fmla="*/ 260 w 301"/>
                  <a:gd name="T91" fmla="*/ 43 h 107"/>
                  <a:gd name="T92" fmla="*/ 266 w 301"/>
                  <a:gd name="T93" fmla="*/ 43 h 107"/>
                  <a:gd name="T94" fmla="*/ 275 w 301"/>
                  <a:gd name="T95" fmla="*/ 48 h 107"/>
                  <a:gd name="T96" fmla="*/ 281 w 301"/>
                  <a:gd name="T97" fmla="*/ 52 h 107"/>
                  <a:gd name="T98" fmla="*/ 281 w 301"/>
                  <a:gd name="T99" fmla="*/ 55 h 107"/>
                  <a:gd name="T100" fmla="*/ 301 w 301"/>
                  <a:gd name="T101" fmla="*/ 53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301" h="107">
                    <a:moveTo>
                      <a:pt x="0" y="95"/>
                    </a:moveTo>
                    <a:lnTo>
                      <a:pt x="25" y="95"/>
                    </a:lnTo>
                    <a:lnTo>
                      <a:pt x="44" y="98"/>
                    </a:lnTo>
                    <a:lnTo>
                      <a:pt x="59" y="98"/>
                    </a:lnTo>
                    <a:lnTo>
                      <a:pt x="76" y="104"/>
                    </a:lnTo>
                    <a:lnTo>
                      <a:pt x="76" y="105"/>
                    </a:lnTo>
                    <a:lnTo>
                      <a:pt x="78" y="105"/>
                    </a:lnTo>
                    <a:lnTo>
                      <a:pt x="78" y="107"/>
                    </a:lnTo>
                    <a:lnTo>
                      <a:pt x="81" y="107"/>
                    </a:lnTo>
                    <a:lnTo>
                      <a:pt x="84" y="105"/>
                    </a:lnTo>
                    <a:lnTo>
                      <a:pt x="98" y="94"/>
                    </a:lnTo>
                    <a:lnTo>
                      <a:pt x="116" y="91"/>
                    </a:lnTo>
                    <a:lnTo>
                      <a:pt x="126" y="92"/>
                    </a:lnTo>
                    <a:lnTo>
                      <a:pt x="140" y="91"/>
                    </a:lnTo>
                    <a:lnTo>
                      <a:pt x="146" y="90"/>
                    </a:lnTo>
                    <a:lnTo>
                      <a:pt x="147" y="88"/>
                    </a:lnTo>
                    <a:lnTo>
                      <a:pt x="161" y="70"/>
                    </a:lnTo>
                    <a:lnTo>
                      <a:pt x="162" y="69"/>
                    </a:lnTo>
                    <a:lnTo>
                      <a:pt x="162" y="67"/>
                    </a:lnTo>
                    <a:lnTo>
                      <a:pt x="165" y="55"/>
                    </a:lnTo>
                    <a:lnTo>
                      <a:pt x="167" y="40"/>
                    </a:lnTo>
                    <a:lnTo>
                      <a:pt x="167" y="38"/>
                    </a:lnTo>
                    <a:lnTo>
                      <a:pt x="168" y="38"/>
                    </a:lnTo>
                    <a:lnTo>
                      <a:pt x="168" y="34"/>
                    </a:lnTo>
                    <a:lnTo>
                      <a:pt x="169" y="32"/>
                    </a:lnTo>
                    <a:lnTo>
                      <a:pt x="172" y="27"/>
                    </a:lnTo>
                    <a:lnTo>
                      <a:pt x="174" y="27"/>
                    </a:lnTo>
                    <a:lnTo>
                      <a:pt x="172" y="31"/>
                    </a:lnTo>
                    <a:lnTo>
                      <a:pt x="169" y="37"/>
                    </a:lnTo>
                    <a:lnTo>
                      <a:pt x="169" y="38"/>
                    </a:lnTo>
                    <a:lnTo>
                      <a:pt x="178" y="35"/>
                    </a:lnTo>
                    <a:lnTo>
                      <a:pt x="182" y="31"/>
                    </a:lnTo>
                    <a:lnTo>
                      <a:pt x="189" y="14"/>
                    </a:lnTo>
                    <a:lnTo>
                      <a:pt x="189" y="11"/>
                    </a:lnTo>
                    <a:lnTo>
                      <a:pt x="187" y="9"/>
                    </a:lnTo>
                    <a:lnTo>
                      <a:pt x="186" y="4"/>
                    </a:lnTo>
                    <a:lnTo>
                      <a:pt x="186" y="3"/>
                    </a:lnTo>
                    <a:lnTo>
                      <a:pt x="187" y="3"/>
                    </a:lnTo>
                    <a:lnTo>
                      <a:pt x="191" y="0"/>
                    </a:lnTo>
                    <a:lnTo>
                      <a:pt x="191" y="2"/>
                    </a:lnTo>
                    <a:lnTo>
                      <a:pt x="194" y="4"/>
                    </a:lnTo>
                    <a:lnTo>
                      <a:pt x="203" y="4"/>
                    </a:lnTo>
                    <a:lnTo>
                      <a:pt x="221" y="14"/>
                    </a:lnTo>
                    <a:lnTo>
                      <a:pt x="246" y="38"/>
                    </a:lnTo>
                    <a:lnTo>
                      <a:pt x="253" y="41"/>
                    </a:lnTo>
                    <a:lnTo>
                      <a:pt x="260" y="43"/>
                    </a:lnTo>
                    <a:lnTo>
                      <a:pt x="266" y="43"/>
                    </a:lnTo>
                    <a:lnTo>
                      <a:pt x="275" y="48"/>
                    </a:lnTo>
                    <a:lnTo>
                      <a:pt x="281" y="52"/>
                    </a:lnTo>
                    <a:lnTo>
                      <a:pt x="281" y="55"/>
                    </a:lnTo>
                    <a:lnTo>
                      <a:pt x="301" y="5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85" name="Freeform 2022">
                <a:extLst>
                  <a:ext uri="{FF2B5EF4-FFF2-40B4-BE49-F238E27FC236}">
                    <a16:creationId xmlns:a16="http://schemas.microsoft.com/office/drawing/2014/main" id="{97FFBA44-3099-E582-C940-AC44861898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47" y="3365"/>
                <a:ext cx="8" cy="15"/>
              </a:xfrm>
              <a:custGeom>
                <a:avLst/>
                <a:gdLst>
                  <a:gd name="T0" fmla="*/ 0 w 34"/>
                  <a:gd name="T1" fmla="*/ 60 h 60"/>
                  <a:gd name="T2" fmla="*/ 0 w 34"/>
                  <a:gd name="T3" fmla="*/ 55 h 60"/>
                  <a:gd name="T4" fmla="*/ 1 w 34"/>
                  <a:gd name="T5" fmla="*/ 55 h 60"/>
                  <a:gd name="T6" fmla="*/ 7 w 34"/>
                  <a:gd name="T7" fmla="*/ 30 h 60"/>
                  <a:gd name="T8" fmla="*/ 7 w 34"/>
                  <a:gd name="T9" fmla="*/ 27 h 60"/>
                  <a:gd name="T10" fmla="*/ 9 w 34"/>
                  <a:gd name="T11" fmla="*/ 23 h 60"/>
                  <a:gd name="T12" fmla="*/ 25 w 34"/>
                  <a:gd name="T13" fmla="*/ 6 h 60"/>
                  <a:gd name="T14" fmla="*/ 26 w 34"/>
                  <a:gd name="T15" fmla="*/ 2 h 60"/>
                  <a:gd name="T16" fmla="*/ 29 w 34"/>
                  <a:gd name="T17" fmla="*/ 0 h 60"/>
                  <a:gd name="T18" fmla="*/ 34 w 34"/>
                  <a:gd name="T19" fmla="*/ 0 h 60"/>
                  <a:gd name="T20" fmla="*/ 34 w 34"/>
                  <a:gd name="T21" fmla="*/ 2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4" h="60">
                    <a:moveTo>
                      <a:pt x="0" y="60"/>
                    </a:moveTo>
                    <a:lnTo>
                      <a:pt x="0" y="55"/>
                    </a:lnTo>
                    <a:lnTo>
                      <a:pt x="1" y="55"/>
                    </a:lnTo>
                    <a:lnTo>
                      <a:pt x="7" y="30"/>
                    </a:lnTo>
                    <a:lnTo>
                      <a:pt x="7" y="27"/>
                    </a:lnTo>
                    <a:lnTo>
                      <a:pt x="9" y="23"/>
                    </a:lnTo>
                    <a:lnTo>
                      <a:pt x="25" y="6"/>
                    </a:lnTo>
                    <a:lnTo>
                      <a:pt x="26" y="2"/>
                    </a:lnTo>
                    <a:lnTo>
                      <a:pt x="29" y="0"/>
                    </a:lnTo>
                    <a:lnTo>
                      <a:pt x="34" y="0"/>
                    </a:lnTo>
                    <a:lnTo>
                      <a:pt x="34" y="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86" name="Freeform 2023">
                <a:extLst>
                  <a:ext uri="{FF2B5EF4-FFF2-40B4-BE49-F238E27FC236}">
                    <a16:creationId xmlns:a16="http://schemas.microsoft.com/office/drawing/2014/main" id="{D5A3B360-7C18-CA8B-C8E8-65A86410C6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53" y="3397"/>
                <a:ext cx="8" cy="37"/>
              </a:xfrm>
              <a:custGeom>
                <a:avLst/>
                <a:gdLst>
                  <a:gd name="T0" fmla="*/ 25 w 34"/>
                  <a:gd name="T1" fmla="*/ 0 h 150"/>
                  <a:gd name="T2" fmla="*/ 24 w 34"/>
                  <a:gd name="T3" fmla="*/ 4 h 150"/>
                  <a:gd name="T4" fmla="*/ 23 w 34"/>
                  <a:gd name="T5" fmla="*/ 6 h 150"/>
                  <a:gd name="T6" fmla="*/ 23 w 34"/>
                  <a:gd name="T7" fmla="*/ 10 h 150"/>
                  <a:gd name="T8" fmla="*/ 27 w 34"/>
                  <a:gd name="T9" fmla="*/ 24 h 150"/>
                  <a:gd name="T10" fmla="*/ 34 w 34"/>
                  <a:gd name="T11" fmla="*/ 38 h 150"/>
                  <a:gd name="T12" fmla="*/ 31 w 34"/>
                  <a:gd name="T13" fmla="*/ 51 h 150"/>
                  <a:gd name="T14" fmla="*/ 30 w 34"/>
                  <a:gd name="T15" fmla="*/ 69 h 150"/>
                  <a:gd name="T16" fmla="*/ 20 w 34"/>
                  <a:gd name="T17" fmla="*/ 74 h 150"/>
                  <a:gd name="T18" fmla="*/ 17 w 34"/>
                  <a:gd name="T19" fmla="*/ 73 h 150"/>
                  <a:gd name="T20" fmla="*/ 16 w 34"/>
                  <a:gd name="T21" fmla="*/ 73 h 150"/>
                  <a:gd name="T22" fmla="*/ 16 w 34"/>
                  <a:gd name="T23" fmla="*/ 74 h 150"/>
                  <a:gd name="T24" fmla="*/ 13 w 34"/>
                  <a:gd name="T25" fmla="*/ 77 h 150"/>
                  <a:gd name="T26" fmla="*/ 13 w 34"/>
                  <a:gd name="T27" fmla="*/ 78 h 150"/>
                  <a:gd name="T28" fmla="*/ 6 w 34"/>
                  <a:gd name="T29" fmla="*/ 94 h 150"/>
                  <a:gd name="T30" fmla="*/ 4 w 34"/>
                  <a:gd name="T31" fmla="*/ 94 h 150"/>
                  <a:gd name="T32" fmla="*/ 3 w 34"/>
                  <a:gd name="T33" fmla="*/ 104 h 150"/>
                  <a:gd name="T34" fmla="*/ 2 w 34"/>
                  <a:gd name="T35" fmla="*/ 108 h 150"/>
                  <a:gd name="T36" fmla="*/ 0 w 34"/>
                  <a:gd name="T37" fmla="*/ 109 h 150"/>
                  <a:gd name="T38" fmla="*/ 0 w 34"/>
                  <a:gd name="T39" fmla="*/ 121 h 150"/>
                  <a:gd name="T40" fmla="*/ 2 w 34"/>
                  <a:gd name="T41" fmla="*/ 124 h 150"/>
                  <a:gd name="T42" fmla="*/ 4 w 34"/>
                  <a:gd name="T43" fmla="*/ 137 h 150"/>
                  <a:gd name="T44" fmla="*/ 4 w 34"/>
                  <a:gd name="T45" fmla="*/ 144 h 150"/>
                  <a:gd name="T46" fmla="*/ 3 w 34"/>
                  <a:gd name="T47" fmla="*/ 150 h 1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4" h="150">
                    <a:moveTo>
                      <a:pt x="25" y="0"/>
                    </a:moveTo>
                    <a:lnTo>
                      <a:pt x="24" y="4"/>
                    </a:lnTo>
                    <a:lnTo>
                      <a:pt x="23" y="6"/>
                    </a:lnTo>
                    <a:lnTo>
                      <a:pt x="23" y="10"/>
                    </a:lnTo>
                    <a:lnTo>
                      <a:pt x="27" y="24"/>
                    </a:lnTo>
                    <a:lnTo>
                      <a:pt x="34" y="38"/>
                    </a:lnTo>
                    <a:lnTo>
                      <a:pt x="31" y="51"/>
                    </a:lnTo>
                    <a:lnTo>
                      <a:pt x="30" y="69"/>
                    </a:lnTo>
                    <a:lnTo>
                      <a:pt x="20" y="74"/>
                    </a:lnTo>
                    <a:lnTo>
                      <a:pt x="17" y="73"/>
                    </a:lnTo>
                    <a:lnTo>
                      <a:pt x="16" y="73"/>
                    </a:lnTo>
                    <a:lnTo>
                      <a:pt x="16" y="74"/>
                    </a:lnTo>
                    <a:lnTo>
                      <a:pt x="13" y="77"/>
                    </a:lnTo>
                    <a:lnTo>
                      <a:pt x="13" y="78"/>
                    </a:lnTo>
                    <a:lnTo>
                      <a:pt x="6" y="94"/>
                    </a:lnTo>
                    <a:lnTo>
                      <a:pt x="4" y="94"/>
                    </a:lnTo>
                    <a:lnTo>
                      <a:pt x="3" y="104"/>
                    </a:lnTo>
                    <a:lnTo>
                      <a:pt x="2" y="108"/>
                    </a:lnTo>
                    <a:lnTo>
                      <a:pt x="0" y="109"/>
                    </a:lnTo>
                    <a:lnTo>
                      <a:pt x="0" y="121"/>
                    </a:lnTo>
                    <a:lnTo>
                      <a:pt x="2" y="124"/>
                    </a:lnTo>
                    <a:lnTo>
                      <a:pt x="4" y="137"/>
                    </a:lnTo>
                    <a:lnTo>
                      <a:pt x="4" y="144"/>
                    </a:lnTo>
                    <a:lnTo>
                      <a:pt x="3" y="15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87" name="Freeform 2024">
                <a:extLst>
                  <a:ext uri="{FF2B5EF4-FFF2-40B4-BE49-F238E27FC236}">
                    <a16:creationId xmlns:a16="http://schemas.microsoft.com/office/drawing/2014/main" id="{4BA68DF9-6538-D042-BD82-1E8C4C25CB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3" y="3434"/>
                <a:ext cx="50" cy="32"/>
              </a:xfrm>
              <a:custGeom>
                <a:avLst/>
                <a:gdLst>
                  <a:gd name="T0" fmla="*/ 203 w 203"/>
                  <a:gd name="T1" fmla="*/ 0 h 128"/>
                  <a:gd name="T2" fmla="*/ 186 w 203"/>
                  <a:gd name="T3" fmla="*/ 17 h 128"/>
                  <a:gd name="T4" fmla="*/ 186 w 203"/>
                  <a:gd name="T5" fmla="*/ 19 h 128"/>
                  <a:gd name="T6" fmla="*/ 197 w 203"/>
                  <a:gd name="T7" fmla="*/ 33 h 128"/>
                  <a:gd name="T8" fmla="*/ 197 w 203"/>
                  <a:gd name="T9" fmla="*/ 38 h 128"/>
                  <a:gd name="T10" fmla="*/ 192 w 203"/>
                  <a:gd name="T11" fmla="*/ 41 h 128"/>
                  <a:gd name="T12" fmla="*/ 191 w 203"/>
                  <a:gd name="T13" fmla="*/ 41 h 128"/>
                  <a:gd name="T14" fmla="*/ 170 w 203"/>
                  <a:gd name="T15" fmla="*/ 50 h 128"/>
                  <a:gd name="T16" fmla="*/ 167 w 203"/>
                  <a:gd name="T17" fmla="*/ 50 h 128"/>
                  <a:gd name="T18" fmla="*/ 165 w 203"/>
                  <a:gd name="T19" fmla="*/ 51 h 128"/>
                  <a:gd name="T20" fmla="*/ 149 w 203"/>
                  <a:gd name="T21" fmla="*/ 46 h 128"/>
                  <a:gd name="T22" fmla="*/ 147 w 203"/>
                  <a:gd name="T23" fmla="*/ 47 h 128"/>
                  <a:gd name="T24" fmla="*/ 147 w 203"/>
                  <a:gd name="T25" fmla="*/ 54 h 128"/>
                  <a:gd name="T26" fmla="*/ 149 w 203"/>
                  <a:gd name="T27" fmla="*/ 67 h 128"/>
                  <a:gd name="T28" fmla="*/ 149 w 203"/>
                  <a:gd name="T29" fmla="*/ 85 h 128"/>
                  <a:gd name="T30" fmla="*/ 142 w 203"/>
                  <a:gd name="T31" fmla="*/ 88 h 128"/>
                  <a:gd name="T32" fmla="*/ 136 w 203"/>
                  <a:gd name="T33" fmla="*/ 89 h 128"/>
                  <a:gd name="T34" fmla="*/ 130 w 203"/>
                  <a:gd name="T35" fmla="*/ 92 h 128"/>
                  <a:gd name="T36" fmla="*/ 125 w 203"/>
                  <a:gd name="T37" fmla="*/ 91 h 128"/>
                  <a:gd name="T38" fmla="*/ 121 w 203"/>
                  <a:gd name="T39" fmla="*/ 91 h 128"/>
                  <a:gd name="T40" fmla="*/ 121 w 203"/>
                  <a:gd name="T41" fmla="*/ 88 h 128"/>
                  <a:gd name="T42" fmla="*/ 107 w 203"/>
                  <a:gd name="T43" fmla="*/ 81 h 128"/>
                  <a:gd name="T44" fmla="*/ 93 w 203"/>
                  <a:gd name="T45" fmla="*/ 79 h 128"/>
                  <a:gd name="T46" fmla="*/ 87 w 203"/>
                  <a:gd name="T47" fmla="*/ 82 h 128"/>
                  <a:gd name="T48" fmla="*/ 80 w 203"/>
                  <a:gd name="T49" fmla="*/ 84 h 128"/>
                  <a:gd name="T50" fmla="*/ 63 w 203"/>
                  <a:gd name="T51" fmla="*/ 84 h 128"/>
                  <a:gd name="T52" fmla="*/ 57 w 203"/>
                  <a:gd name="T53" fmla="*/ 88 h 128"/>
                  <a:gd name="T54" fmla="*/ 30 w 203"/>
                  <a:gd name="T55" fmla="*/ 113 h 128"/>
                  <a:gd name="T56" fmla="*/ 13 w 203"/>
                  <a:gd name="T57" fmla="*/ 124 h 128"/>
                  <a:gd name="T58" fmla="*/ 12 w 203"/>
                  <a:gd name="T59" fmla="*/ 125 h 128"/>
                  <a:gd name="T60" fmla="*/ 2 w 203"/>
                  <a:gd name="T61" fmla="*/ 128 h 128"/>
                  <a:gd name="T62" fmla="*/ 0 w 203"/>
                  <a:gd name="T63" fmla="*/ 128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03" h="128">
                    <a:moveTo>
                      <a:pt x="203" y="0"/>
                    </a:moveTo>
                    <a:lnTo>
                      <a:pt x="186" y="17"/>
                    </a:lnTo>
                    <a:lnTo>
                      <a:pt x="186" y="19"/>
                    </a:lnTo>
                    <a:lnTo>
                      <a:pt x="197" y="33"/>
                    </a:lnTo>
                    <a:lnTo>
                      <a:pt x="197" y="38"/>
                    </a:lnTo>
                    <a:lnTo>
                      <a:pt x="192" y="41"/>
                    </a:lnTo>
                    <a:lnTo>
                      <a:pt x="191" y="41"/>
                    </a:lnTo>
                    <a:lnTo>
                      <a:pt x="170" y="50"/>
                    </a:lnTo>
                    <a:lnTo>
                      <a:pt x="167" y="50"/>
                    </a:lnTo>
                    <a:lnTo>
                      <a:pt x="165" y="51"/>
                    </a:lnTo>
                    <a:lnTo>
                      <a:pt x="149" y="46"/>
                    </a:lnTo>
                    <a:lnTo>
                      <a:pt x="147" y="47"/>
                    </a:lnTo>
                    <a:lnTo>
                      <a:pt x="147" y="54"/>
                    </a:lnTo>
                    <a:lnTo>
                      <a:pt x="149" y="67"/>
                    </a:lnTo>
                    <a:lnTo>
                      <a:pt x="149" y="85"/>
                    </a:lnTo>
                    <a:lnTo>
                      <a:pt x="142" y="88"/>
                    </a:lnTo>
                    <a:lnTo>
                      <a:pt x="136" y="89"/>
                    </a:lnTo>
                    <a:lnTo>
                      <a:pt x="130" y="92"/>
                    </a:lnTo>
                    <a:lnTo>
                      <a:pt x="125" y="91"/>
                    </a:lnTo>
                    <a:lnTo>
                      <a:pt x="121" y="91"/>
                    </a:lnTo>
                    <a:lnTo>
                      <a:pt x="121" y="88"/>
                    </a:lnTo>
                    <a:lnTo>
                      <a:pt x="107" y="81"/>
                    </a:lnTo>
                    <a:lnTo>
                      <a:pt x="93" y="79"/>
                    </a:lnTo>
                    <a:lnTo>
                      <a:pt x="87" y="82"/>
                    </a:lnTo>
                    <a:lnTo>
                      <a:pt x="80" y="84"/>
                    </a:lnTo>
                    <a:lnTo>
                      <a:pt x="63" y="84"/>
                    </a:lnTo>
                    <a:lnTo>
                      <a:pt x="57" y="88"/>
                    </a:lnTo>
                    <a:lnTo>
                      <a:pt x="30" y="113"/>
                    </a:lnTo>
                    <a:lnTo>
                      <a:pt x="13" y="124"/>
                    </a:lnTo>
                    <a:lnTo>
                      <a:pt x="12" y="125"/>
                    </a:lnTo>
                    <a:lnTo>
                      <a:pt x="2" y="128"/>
                    </a:lnTo>
                    <a:lnTo>
                      <a:pt x="0" y="12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88" name="Freeform 2025">
                <a:extLst>
                  <a:ext uri="{FF2B5EF4-FFF2-40B4-BE49-F238E27FC236}">
                    <a16:creationId xmlns:a16="http://schemas.microsoft.com/office/drawing/2014/main" id="{BB296CAD-D507-6C0F-1266-608611CAB4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53" y="3434"/>
                <a:ext cx="34" cy="35"/>
              </a:xfrm>
              <a:custGeom>
                <a:avLst/>
                <a:gdLst>
                  <a:gd name="T0" fmla="*/ 0 w 133"/>
                  <a:gd name="T1" fmla="*/ 0 h 138"/>
                  <a:gd name="T2" fmla="*/ 8 w 133"/>
                  <a:gd name="T3" fmla="*/ 8 h 138"/>
                  <a:gd name="T4" fmla="*/ 14 w 133"/>
                  <a:gd name="T5" fmla="*/ 11 h 138"/>
                  <a:gd name="T6" fmla="*/ 17 w 133"/>
                  <a:gd name="T7" fmla="*/ 11 h 138"/>
                  <a:gd name="T8" fmla="*/ 18 w 133"/>
                  <a:gd name="T9" fmla="*/ 12 h 138"/>
                  <a:gd name="T10" fmla="*/ 24 w 133"/>
                  <a:gd name="T11" fmla="*/ 14 h 138"/>
                  <a:gd name="T12" fmla="*/ 35 w 133"/>
                  <a:gd name="T13" fmla="*/ 21 h 138"/>
                  <a:gd name="T14" fmla="*/ 36 w 133"/>
                  <a:gd name="T15" fmla="*/ 22 h 138"/>
                  <a:gd name="T16" fmla="*/ 51 w 133"/>
                  <a:gd name="T17" fmla="*/ 25 h 138"/>
                  <a:gd name="T18" fmla="*/ 75 w 133"/>
                  <a:gd name="T19" fmla="*/ 55 h 138"/>
                  <a:gd name="T20" fmla="*/ 80 w 133"/>
                  <a:gd name="T21" fmla="*/ 60 h 138"/>
                  <a:gd name="T22" fmla="*/ 89 w 133"/>
                  <a:gd name="T23" fmla="*/ 77 h 138"/>
                  <a:gd name="T24" fmla="*/ 99 w 133"/>
                  <a:gd name="T25" fmla="*/ 89 h 138"/>
                  <a:gd name="T26" fmla="*/ 104 w 133"/>
                  <a:gd name="T27" fmla="*/ 108 h 138"/>
                  <a:gd name="T28" fmla="*/ 102 w 133"/>
                  <a:gd name="T29" fmla="*/ 117 h 138"/>
                  <a:gd name="T30" fmla="*/ 102 w 133"/>
                  <a:gd name="T31" fmla="*/ 134 h 138"/>
                  <a:gd name="T32" fmla="*/ 105 w 133"/>
                  <a:gd name="T33" fmla="*/ 134 h 138"/>
                  <a:gd name="T34" fmla="*/ 113 w 133"/>
                  <a:gd name="T35" fmla="*/ 135 h 138"/>
                  <a:gd name="T36" fmla="*/ 116 w 133"/>
                  <a:gd name="T37" fmla="*/ 135 h 138"/>
                  <a:gd name="T38" fmla="*/ 127 w 133"/>
                  <a:gd name="T39" fmla="*/ 132 h 138"/>
                  <a:gd name="T40" fmla="*/ 128 w 133"/>
                  <a:gd name="T41" fmla="*/ 132 h 138"/>
                  <a:gd name="T42" fmla="*/ 130 w 133"/>
                  <a:gd name="T43" fmla="*/ 134 h 138"/>
                  <a:gd name="T44" fmla="*/ 131 w 133"/>
                  <a:gd name="T45" fmla="*/ 134 h 138"/>
                  <a:gd name="T46" fmla="*/ 131 w 133"/>
                  <a:gd name="T47" fmla="*/ 135 h 138"/>
                  <a:gd name="T48" fmla="*/ 133 w 133"/>
                  <a:gd name="T49" fmla="*/ 138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33" h="138">
                    <a:moveTo>
                      <a:pt x="0" y="0"/>
                    </a:moveTo>
                    <a:lnTo>
                      <a:pt x="8" y="8"/>
                    </a:lnTo>
                    <a:lnTo>
                      <a:pt x="14" y="11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4" y="14"/>
                    </a:lnTo>
                    <a:lnTo>
                      <a:pt x="35" y="21"/>
                    </a:lnTo>
                    <a:lnTo>
                      <a:pt x="36" y="22"/>
                    </a:lnTo>
                    <a:lnTo>
                      <a:pt x="51" y="25"/>
                    </a:lnTo>
                    <a:lnTo>
                      <a:pt x="75" y="55"/>
                    </a:lnTo>
                    <a:lnTo>
                      <a:pt x="80" y="60"/>
                    </a:lnTo>
                    <a:lnTo>
                      <a:pt x="89" y="77"/>
                    </a:lnTo>
                    <a:lnTo>
                      <a:pt x="99" y="89"/>
                    </a:lnTo>
                    <a:lnTo>
                      <a:pt x="104" y="108"/>
                    </a:lnTo>
                    <a:lnTo>
                      <a:pt x="102" y="117"/>
                    </a:lnTo>
                    <a:lnTo>
                      <a:pt x="102" y="134"/>
                    </a:lnTo>
                    <a:lnTo>
                      <a:pt x="105" y="134"/>
                    </a:lnTo>
                    <a:lnTo>
                      <a:pt x="113" y="135"/>
                    </a:lnTo>
                    <a:lnTo>
                      <a:pt x="116" y="135"/>
                    </a:lnTo>
                    <a:lnTo>
                      <a:pt x="127" y="132"/>
                    </a:lnTo>
                    <a:lnTo>
                      <a:pt x="128" y="132"/>
                    </a:lnTo>
                    <a:lnTo>
                      <a:pt x="130" y="134"/>
                    </a:lnTo>
                    <a:lnTo>
                      <a:pt x="131" y="134"/>
                    </a:lnTo>
                    <a:lnTo>
                      <a:pt x="131" y="135"/>
                    </a:lnTo>
                    <a:lnTo>
                      <a:pt x="133" y="13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89" name="Freeform 2026">
                <a:extLst>
                  <a:ext uri="{FF2B5EF4-FFF2-40B4-BE49-F238E27FC236}">
                    <a16:creationId xmlns:a16="http://schemas.microsoft.com/office/drawing/2014/main" id="{FB3D0656-BB90-203C-245B-6015327FBE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1" y="3466"/>
                <a:ext cx="16" cy="30"/>
              </a:xfrm>
              <a:custGeom>
                <a:avLst/>
                <a:gdLst>
                  <a:gd name="T0" fmla="*/ 46 w 62"/>
                  <a:gd name="T1" fmla="*/ 0 h 117"/>
                  <a:gd name="T2" fmla="*/ 48 w 62"/>
                  <a:gd name="T3" fmla="*/ 2 h 117"/>
                  <a:gd name="T4" fmla="*/ 51 w 62"/>
                  <a:gd name="T5" fmla="*/ 9 h 117"/>
                  <a:gd name="T6" fmla="*/ 48 w 62"/>
                  <a:gd name="T7" fmla="*/ 23 h 117"/>
                  <a:gd name="T8" fmla="*/ 46 w 62"/>
                  <a:gd name="T9" fmla="*/ 23 h 117"/>
                  <a:gd name="T10" fmla="*/ 46 w 62"/>
                  <a:gd name="T11" fmla="*/ 24 h 117"/>
                  <a:gd name="T12" fmla="*/ 45 w 62"/>
                  <a:gd name="T13" fmla="*/ 30 h 117"/>
                  <a:gd name="T14" fmla="*/ 45 w 62"/>
                  <a:gd name="T15" fmla="*/ 41 h 117"/>
                  <a:gd name="T16" fmla="*/ 48 w 62"/>
                  <a:gd name="T17" fmla="*/ 48 h 117"/>
                  <a:gd name="T18" fmla="*/ 49 w 62"/>
                  <a:gd name="T19" fmla="*/ 55 h 117"/>
                  <a:gd name="T20" fmla="*/ 58 w 62"/>
                  <a:gd name="T21" fmla="*/ 63 h 117"/>
                  <a:gd name="T22" fmla="*/ 58 w 62"/>
                  <a:gd name="T23" fmla="*/ 64 h 117"/>
                  <a:gd name="T24" fmla="*/ 59 w 62"/>
                  <a:gd name="T25" fmla="*/ 69 h 117"/>
                  <a:gd name="T26" fmla="*/ 62 w 62"/>
                  <a:gd name="T27" fmla="*/ 81 h 117"/>
                  <a:gd name="T28" fmla="*/ 62 w 62"/>
                  <a:gd name="T29" fmla="*/ 92 h 117"/>
                  <a:gd name="T30" fmla="*/ 58 w 62"/>
                  <a:gd name="T31" fmla="*/ 95 h 117"/>
                  <a:gd name="T32" fmla="*/ 52 w 62"/>
                  <a:gd name="T33" fmla="*/ 94 h 117"/>
                  <a:gd name="T34" fmla="*/ 44 w 62"/>
                  <a:gd name="T35" fmla="*/ 94 h 117"/>
                  <a:gd name="T36" fmla="*/ 36 w 62"/>
                  <a:gd name="T37" fmla="*/ 95 h 117"/>
                  <a:gd name="T38" fmla="*/ 33 w 62"/>
                  <a:gd name="T39" fmla="*/ 99 h 117"/>
                  <a:gd name="T40" fmla="*/ 27 w 62"/>
                  <a:gd name="T41" fmla="*/ 104 h 117"/>
                  <a:gd name="T42" fmla="*/ 20 w 62"/>
                  <a:gd name="T43" fmla="*/ 98 h 117"/>
                  <a:gd name="T44" fmla="*/ 19 w 62"/>
                  <a:gd name="T45" fmla="*/ 99 h 117"/>
                  <a:gd name="T46" fmla="*/ 19 w 62"/>
                  <a:gd name="T47" fmla="*/ 101 h 117"/>
                  <a:gd name="T48" fmla="*/ 17 w 62"/>
                  <a:gd name="T49" fmla="*/ 102 h 117"/>
                  <a:gd name="T50" fmla="*/ 16 w 62"/>
                  <a:gd name="T51" fmla="*/ 102 h 117"/>
                  <a:gd name="T52" fmla="*/ 15 w 62"/>
                  <a:gd name="T53" fmla="*/ 107 h 117"/>
                  <a:gd name="T54" fmla="*/ 13 w 62"/>
                  <a:gd name="T55" fmla="*/ 108 h 117"/>
                  <a:gd name="T56" fmla="*/ 5 w 62"/>
                  <a:gd name="T57" fmla="*/ 116 h 117"/>
                  <a:gd name="T58" fmla="*/ 0 w 62"/>
                  <a:gd name="T59" fmla="*/ 117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62" h="117">
                    <a:moveTo>
                      <a:pt x="46" y="0"/>
                    </a:moveTo>
                    <a:lnTo>
                      <a:pt x="48" y="2"/>
                    </a:lnTo>
                    <a:lnTo>
                      <a:pt x="51" y="9"/>
                    </a:lnTo>
                    <a:lnTo>
                      <a:pt x="48" y="23"/>
                    </a:lnTo>
                    <a:lnTo>
                      <a:pt x="46" y="23"/>
                    </a:lnTo>
                    <a:lnTo>
                      <a:pt x="46" y="24"/>
                    </a:lnTo>
                    <a:lnTo>
                      <a:pt x="45" y="30"/>
                    </a:lnTo>
                    <a:lnTo>
                      <a:pt x="45" y="41"/>
                    </a:lnTo>
                    <a:lnTo>
                      <a:pt x="48" y="48"/>
                    </a:lnTo>
                    <a:lnTo>
                      <a:pt x="49" y="55"/>
                    </a:lnTo>
                    <a:lnTo>
                      <a:pt x="58" y="63"/>
                    </a:lnTo>
                    <a:lnTo>
                      <a:pt x="58" y="64"/>
                    </a:lnTo>
                    <a:lnTo>
                      <a:pt x="59" y="69"/>
                    </a:lnTo>
                    <a:lnTo>
                      <a:pt x="62" y="81"/>
                    </a:lnTo>
                    <a:lnTo>
                      <a:pt x="62" y="92"/>
                    </a:lnTo>
                    <a:lnTo>
                      <a:pt x="58" y="95"/>
                    </a:lnTo>
                    <a:lnTo>
                      <a:pt x="52" y="94"/>
                    </a:lnTo>
                    <a:lnTo>
                      <a:pt x="44" y="94"/>
                    </a:lnTo>
                    <a:lnTo>
                      <a:pt x="36" y="95"/>
                    </a:lnTo>
                    <a:lnTo>
                      <a:pt x="33" y="99"/>
                    </a:lnTo>
                    <a:lnTo>
                      <a:pt x="27" y="104"/>
                    </a:lnTo>
                    <a:lnTo>
                      <a:pt x="20" y="98"/>
                    </a:lnTo>
                    <a:lnTo>
                      <a:pt x="19" y="99"/>
                    </a:lnTo>
                    <a:lnTo>
                      <a:pt x="19" y="101"/>
                    </a:lnTo>
                    <a:lnTo>
                      <a:pt x="17" y="102"/>
                    </a:lnTo>
                    <a:lnTo>
                      <a:pt x="16" y="102"/>
                    </a:lnTo>
                    <a:lnTo>
                      <a:pt x="15" y="107"/>
                    </a:lnTo>
                    <a:lnTo>
                      <a:pt x="13" y="108"/>
                    </a:lnTo>
                    <a:lnTo>
                      <a:pt x="5" y="116"/>
                    </a:lnTo>
                    <a:lnTo>
                      <a:pt x="0" y="11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90" name="Freeform 2027">
                <a:extLst>
                  <a:ext uri="{FF2B5EF4-FFF2-40B4-BE49-F238E27FC236}">
                    <a16:creationId xmlns:a16="http://schemas.microsoft.com/office/drawing/2014/main" id="{B1B34962-C7C9-02A8-3F80-270A02EC05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1" y="3496"/>
                <a:ext cx="24" cy="61"/>
              </a:xfrm>
              <a:custGeom>
                <a:avLst/>
                <a:gdLst>
                  <a:gd name="T0" fmla="*/ 90 w 95"/>
                  <a:gd name="T1" fmla="*/ 244 h 244"/>
                  <a:gd name="T2" fmla="*/ 90 w 95"/>
                  <a:gd name="T3" fmla="*/ 242 h 244"/>
                  <a:gd name="T4" fmla="*/ 92 w 95"/>
                  <a:gd name="T5" fmla="*/ 237 h 244"/>
                  <a:gd name="T6" fmla="*/ 92 w 95"/>
                  <a:gd name="T7" fmla="*/ 235 h 244"/>
                  <a:gd name="T8" fmla="*/ 94 w 95"/>
                  <a:gd name="T9" fmla="*/ 232 h 244"/>
                  <a:gd name="T10" fmla="*/ 94 w 95"/>
                  <a:gd name="T11" fmla="*/ 230 h 244"/>
                  <a:gd name="T12" fmla="*/ 95 w 95"/>
                  <a:gd name="T13" fmla="*/ 225 h 244"/>
                  <a:gd name="T14" fmla="*/ 95 w 95"/>
                  <a:gd name="T15" fmla="*/ 220 h 244"/>
                  <a:gd name="T16" fmla="*/ 94 w 95"/>
                  <a:gd name="T17" fmla="*/ 210 h 244"/>
                  <a:gd name="T18" fmla="*/ 94 w 95"/>
                  <a:gd name="T19" fmla="*/ 208 h 244"/>
                  <a:gd name="T20" fmla="*/ 90 w 95"/>
                  <a:gd name="T21" fmla="*/ 203 h 244"/>
                  <a:gd name="T22" fmla="*/ 87 w 95"/>
                  <a:gd name="T23" fmla="*/ 200 h 244"/>
                  <a:gd name="T24" fmla="*/ 83 w 95"/>
                  <a:gd name="T25" fmla="*/ 192 h 244"/>
                  <a:gd name="T26" fmla="*/ 83 w 95"/>
                  <a:gd name="T27" fmla="*/ 188 h 244"/>
                  <a:gd name="T28" fmla="*/ 87 w 95"/>
                  <a:gd name="T29" fmla="*/ 178 h 244"/>
                  <a:gd name="T30" fmla="*/ 92 w 95"/>
                  <a:gd name="T31" fmla="*/ 170 h 244"/>
                  <a:gd name="T32" fmla="*/ 94 w 95"/>
                  <a:gd name="T33" fmla="*/ 165 h 244"/>
                  <a:gd name="T34" fmla="*/ 88 w 95"/>
                  <a:gd name="T35" fmla="*/ 141 h 244"/>
                  <a:gd name="T36" fmla="*/ 85 w 95"/>
                  <a:gd name="T37" fmla="*/ 137 h 244"/>
                  <a:gd name="T38" fmla="*/ 80 w 95"/>
                  <a:gd name="T39" fmla="*/ 124 h 244"/>
                  <a:gd name="T40" fmla="*/ 80 w 95"/>
                  <a:gd name="T41" fmla="*/ 121 h 244"/>
                  <a:gd name="T42" fmla="*/ 78 w 95"/>
                  <a:gd name="T43" fmla="*/ 114 h 244"/>
                  <a:gd name="T44" fmla="*/ 84 w 95"/>
                  <a:gd name="T45" fmla="*/ 94 h 244"/>
                  <a:gd name="T46" fmla="*/ 84 w 95"/>
                  <a:gd name="T47" fmla="*/ 93 h 244"/>
                  <a:gd name="T48" fmla="*/ 87 w 95"/>
                  <a:gd name="T49" fmla="*/ 72 h 244"/>
                  <a:gd name="T50" fmla="*/ 85 w 95"/>
                  <a:gd name="T51" fmla="*/ 66 h 244"/>
                  <a:gd name="T52" fmla="*/ 78 w 95"/>
                  <a:gd name="T53" fmla="*/ 51 h 244"/>
                  <a:gd name="T54" fmla="*/ 78 w 95"/>
                  <a:gd name="T55" fmla="*/ 34 h 244"/>
                  <a:gd name="T56" fmla="*/ 77 w 95"/>
                  <a:gd name="T57" fmla="*/ 34 h 244"/>
                  <a:gd name="T58" fmla="*/ 76 w 95"/>
                  <a:gd name="T59" fmla="*/ 33 h 244"/>
                  <a:gd name="T60" fmla="*/ 66 w 95"/>
                  <a:gd name="T61" fmla="*/ 33 h 244"/>
                  <a:gd name="T62" fmla="*/ 52 w 95"/>
                  <a:gd name="T63" fmla="*/ 35 h 244"/>
                  <a:gd name="T64" fmla="*/ 49 w 95"/>
                  <a:gd name="T65" fmla="*/ 35 h 244"/>
                  <a:gd name="T66" fmla="*/ 43 w 95"/>
                  <a:gd name="T67" fmla="*/ 34 h 244"/>
                  <a:gd name="T68" fmla="*/ 37 w 95"/>
                  <a:gd name="T69" fmla="*/ 35 h 244"/>
                  <a:gd name="T70" fmla="*/ 24 w 95"/>
                  <a:gd name="T71" fmla="*/ 42 h 244"/>
                  <a:gd name="T72" fmla="*/ 20 w 95"/>
                  <a:gd name="T73" fmla="*/ 42 h 244"/>
                  <a:gd name="T74" fmla="*/ 17 w 95"/>
                  <a:gd name="T75" fmla="*/ 38 h 244"/>
                  <a:gd name="T76" fmla="*/ 17 w 95"/>
                  <a:gd name="T77" fmla="*/ 37 h 244"/>
                  <a:gd name="T78" fmla="*/ 7 w 95"/>
                  <a:gd name="T79" fmla="*/ 37 h 244"/>
                  <a:gd name="T80" fmla="*/ 4 w 95"/>
                  <a:gd name="T81" fmla="*/ 30 h 244"/>
                  <a:gd name="T82" fmla="*/ 0 w 95"/>
                  <a:gd name="T83" fmla="*/ 7 h 244"/>
                  <a:gd name="T84" fmla="*/ 1 w 95"/>
                  <a:gd name="T85" fmla="*/ 0 h 2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95" h="244">
                    <a:moveTo>
                      <a:pt x="90" y="244"/>
                    </a:moveTo>
                    <a:lnTo>
                      <a:pt x="90" y="242"/>
                    </a:lnTo>
                    <a:lnTo>
                      <a:pt x="92" y="237"/>
                    </a:lnTo>
                    <a:lnTo>
                      <a:pt x="92" y="235"/>
                    </a:lnTo>
                    <a:lnTo>
                      <a:pt x="94" y="232"/>
                    </a:lnTo>
                    <a:lnTo>
                      <a:pt x="94" y="230"/>
                    </a:lnTo>
                    <a:lnTo>
                      <a:pt x="95" y="225"/>
                    </a:lnTo>
                    <a:lnTo>
                      <a:pt x="95" y="220"/>
                    </a:lnTo>
                    <a:lnTo>
                      <a:pt x="94" y="210"/>
                    </a:lnTo>
                    <a:lnTo>
                      <a:pt x="94" y="208"/>
                    </a:lnTo>
                    <a:lnTo>
                      <a:pt x="90" y="203"/>
                    </a:lnTo>
                    <a:lnTo>
                      <a:pt x="87" y="200"/>
                    </a:lnTo>
                    <a:lnTo>
                      <a:pt x="83" y="192"/>
                    </a:lnTo>
                    <a:lnTo>
                      <a:pt x="83" y="188"/>
                    </a:lnTo>
                    <a:lnTo>
                      <a:pt x="87" y="178"/>
                    </a:lnTo>
                    <a:lnTo>
                      <a:pt x="92" y="170"/>
                    </a:lnTo>
                    <a:lnTo>
                      <a:pt x="94" y="165"/>
                    </a:lnTo>
                    <a:lnTo>
                      <a:pt x="88" y="141"/>
                    </a:lnTo>
                    <a:lnTo>
                      <a:pt x="85" y="137"/>
                    </a:lnTo>
                    <a:lnTo>
                      <a:pt x="80" y="124"/>
                    </a:lnTo>
                    <a:lnTo>
                      <a:pt x="80" y="121"/>
                    </a:lnTo>
                    <a:lnTo>
                      <a:pt x="78" y="114"/>
                    </a:lnTo>
                    <a:lnTo>
                      <a:pt x="84" y="94"/>
                    </a:lnTo>
                    <a:lnTo>
                      <a:pt x="84" y="93"/>
                    </a:lnTo>
                    <a:lnTo>
                      <a:pt x="87" y="72"/>
                    </a:lnTo>
                    <a:lnTo>
                      <a:pt x="85" y="66"/>
                    </a:lnTo>
                    <a:lnTo>
                      <a:pt x="78" y="51"/>
                    </a:lnTo>
                    <a:lnTo>
                      <a:pt x="78" y="34"/>
                    </a:lnTo>
                    <a:lnTo>
                      <a:pt x="77" y="34"/>
                    </a:lnTo>
                    <a:lnTo>
                      <a:pt x="76" y="33"/>
                    </a:lnTo>
                    <a:lnTo>
                      <a:pt x="66" y="33"/>
                    </a:lnTo>
                    <a:lnTo>
                      <a:pt x="52" y="35"/>
                    </a:lnTo>
                    <a:lnTo>
                      <a:pt x="49" y="35"/>
                    </a:lnTo>
                    <a:lnTo>
                      <a:pt x="43" y="34"/>
                    </a:lnTo>
                    <a:lnTo>
                      <a:pt x="37" y="35"/>
                    </a:lnTo>
                    <a:lnTo>
                      <a:pt x="24" y="42"/>
                    </a:lnTo>
                    <a:lnTo>
                      <a:pt x="20" y="42"/>
                    </a:lnTo>
                    <a:lnTo>
                      <a:pt x="17" y="38"/>
                    </a:lnTo>
                    <a:lnTo>
                      <a:pt x="17" y="37"/>
                    </a:lnTo>
                    <a:lnTo>
                      <a:pt x="7" y="37"/>
                    </a:lnTo>
                    <a:lnTo>
                      <a:pt x="4" y="30"/>
                    </a:lnTo>
                    <a:lnTo>
                      <a:pt x="0" y="7"/>
                    </a:lnTo>
                    <a:lnTo>
                      <a:pt x="1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91" name="Freeform 2028">
                <a:extLst>
                  <a:ext uri="{FF2B5EF4-FFF2-40B4-BE49-F238E27FC236}">
                    <a16:creationId xmlns:a16="http://schemas.microsoft.com/office/drawing/2014/main" id="{9681A628-A8AC-2C05-724F-A7589E8163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4" y="3469"/>
                <a:ext cx="79" cy="88"/>
              </a:xfrm>
              <a:custGeom>
                <a:avLst/>
                <a:gdLst>
                  <a:gd name="T0" fmla="*/ 5 w 318"/>
                  <a:gd name="T1" fmla="*/ 348 h 352"/>
                  <a:gd name="T2" fmla="*/ 26 w 318"/>
                  <a:gd name="T3" fmla="*/ 342 h 352"/>
                  <a:gd name="T4" fmla="*/ 57 w 318"/>
                  <a:gd name="T5" fmla="*/ 348 h 352"/>
                  <a:gd name="T6" fmla="*/ 60 w 318"/>
                  <a:gd name="T7" fmla="*/ 352 h 352"/>
                  <a:gd name="T8" fmla="*/ 90 w 318"/>
                  <a:gd name="T9" fmla="*/ 331 h 352"/>
                  <a:gd name="T10" fmla="*/ 97 w 318"/>
                  <a:gd name="T11" fmla="*/ 324 h 352"/>
                  <a:gd name="T12" fmla="*/ 115 w 318"/>
                  <a:gd name="T13" fmla="*/ 324 h 352"/>
                  <a:gd name="T14" fmla="*/ 118 w 318"/>
                  <a:gd name="T15" fmla="*/ 314 h 352"/>
                  <a:gd name="T16" fmla="*/ 111 w 318"/>
                  <a:gd name="T17" fmla="*/ 310 h 352"/>
                  <a:gd name="T18" fmla="*/ 117 w 318"/>
                  <a:gd name="T19" fmla="*/ 296 h 352"/>
                  <a:gd name="T20" fmla="*/ 124 w 318"/>
                  <a:gd name="T21" fmla="*/ 288 h 352"/>
                  <a:gd name="T22" fmla="*/ 143 w 318"/>
                  <a:gd name="T23" fmla="*/ 279 h 352"/>
                  <a:gd name="T24" fmla="*/ 159 w 318"/>
                  <a:gd name="T25" fmla="*/ 282 h 352"/>
                  <a:gd name="T26" fmla="*/ 189 w 318"/>
                  <a:gd name="T27" fmla="*/ 284 h 352"/>
                  <a:gd name="T28" fmla="*/ 198 w 318"/>
                  <a:gd name="T29" fmla="*/ 288 h 352"/>
                  <a:gd name="T30" fmla="*/ 209 w 318"/>
                  <a:gd name="T31" fmla="*/ 310 h 352"/>
                  <a:gd name="T32" fmla="*/ 230 w 318"/>
                  <a:gd name="T33" fmla="*/ 318 h 352"/>
                  <a:gd name="T34" fmla="*/ 245 w 318"/>
                  <a:gd name="T35" fmla="*/ 304 h 352"/>
                  <a:gd name="T36" fmla="*/ 254 w 318"/>
                  <a:gd name="T37" fmla="*/ 307 h 352"/>
                  <a:gd name="T38" fmla="*/ 256 w 318"/>
                  <a:gd name="T39" fmla="*/ 313 h 352"/>
                  <a:gd name="T40" fmla="*/ 255 w 318"/>
                  <a:gd name="T41" fmla="*/ 306 h 352"/>
                  <a:gd name="T42" fmla="*/ 251 w 318"/>
                  <a:gd name="T43" fmla="*/ 292 h 352"/>
                  <a:gd name="T44" fmla="*/ 268 w 318"/>
                  <a:gd name="T45" fmla="*/ 265 h 352"/>
                  <a:gd name="T46" fmla="*/ 278 w 318"/>
                  <a:gd name="T47" fmla="*/ 262 h 352"/>
                  <a:gd name="T48" fmla="*/ 300 w 318"/>
                  <a:gd name="T49" fmla="*/ 254 h 352"/>
                  <a:gd name="T50" fmla="*/ 293 w 318"/>
                  <a:gd name="T51" fmla="*/ 244 h 352"/>
                  <a:gd name="T52" fmla="*/ 287 w 318"/>
                  <a:gd name="T53" fmla="*/ 243 h 352"/>
                  <a:gd name="T54" fmla="*/ 279 w 318"/>
                  <a:gd name="T55" fmla="*/ 232 h 352"/>
                  <a:gd name="T56" fmla="*/ 276 w 318"/>
                  <a:gd name="T57" fmla="*/ 215 h 352"/>
                  <a:gd name="T58" fmla="*/ 276 w 318"/>
                  <a:gd name="T59" fmla="*/ 186 h 352"/>
                  <a:gd name="T60" fmla="*/ 282 w 318"/>
                  <a:gd name="T61" fmla="*/ 172 h 352"/>
                  <a:gd name="T62" fmla="*/ 293 w 318"/>
                  <a:gd name="T63" fmla="*/ 173 h 352"/>
                  <a:gd name="T64" fmla="*/ 305 w 318"/>
                  <a:gd name="T65" fmla="*/ 159 h 352"/>
                  <a:gd name="T66" fmla="*/ 312 w 318"/>
                  <a:gd name="T67" fmla="*/ 145 h 352"/>
                  <a:gd name="T68" fmla="*/ 318 w 318"/>
                  <a:gd name="T69" fmla="*/ 137 h 352"/>
                  <a:gd name="T70" fmla="*/ 308 w 318"/>
                  <a:gd name="T71" fmla="*/ 124 h 352"/>
                  <a:gd name="T72" fmla="*/ 295 w 318"/>
                  <a:gd name="T73" fmla="*/ 116 h 352"/>
                  <a:gd name="T74" fmla="*/ 291 w 318"/>
                  <a:gd name="T75" fmla="*/ 112 h 352"/>
                  <a:gd name="T76" fmla="*/ 280 w 318"/>
                  <a:gd name="T77" fmla="*/ 119 h 352"/>
                  <a:gd name="T78" fmla="*/ 276 w 318"/>
                  <a:gd name="T79" fmla="*/ 137 h 352"/>
                  <a:gd name="T80" fmla="*/ 262 w 318"/>
                  <a:gd name="T81" fmla="*/ 130 h 352"/>
                  <a:gd name="T82" fmla="*/ 249 w 318"/>
                  <a:gd name="T83" fmla="*/ 123 h 352"/>
                  <a:gd name="T84" fmla="*/ 240 w 318"/>
                  <a:gd name="T85" fmla="*/ 123 h 352"/>
                  <a:gd name="T86" fmla="*/ 230 w 318"/>
                  <a:gd name="T87" fmla="*/ 134 h 352"/>
                  <a:gd name="T88" fmla="*/ 221 w 318"/>
                  <a:gd name="T89" fmla="*/ 138 h 352"/>
                  <a:gd name="T90" fmla="*/ 182 w 318"/>
                  <a:gd name="T91" fmla="*/ 145 h 352"/>
                  <a:gd name="T92" fmla="*/ 177 w 318"/>
                  <a:gd name="T93" fmla="*/ 142 h 352"/>
                  <a:gd name="T94" fmla="*/ 167 w 318"/>
                  <a:gd name="T95" fmla="*/ 135 h 352"/>
                  <a:gd name="T96" fmla="*/ 173 w 318"/>
                  <a:gd name="T97" fmla="*/ 137 h 352"/>
                  <a:gd name="T98" fmla="*/ 168 w 318"/>
                  <a:gd name="T99" fmla="*/ 123 h 352"/>
                  <a:gd name="T100" fmla="*/ 173 w 318"/>
                  <a:gd name="T101" fmla="*/ 113 h 352"/>
                  <a:gd name="T102" fmla="*/ 213 w 318"/>
                  <a:gd name="T103" fmla="*/ 84 h 352"/>
                  <a:gd name="T104" fmla="*/ 221 w 318"/>
                  <a:gd name="T105" fmla="*/ 74 h 352"/>
                  <a:gd name="T106" fmla="*/ 233 w 318"/>
                  <a:gd name="T107" fmla="*/ 63 h 352"/>
                  <a:gd name="T108" fmla="*/ 252 w 318"/>
                  <a:gd name="T109" fmla="*/ 59 h 352"/>
                  <a:gd name="T110" fmla="*/ 271 w 318"/>
                  <a:gd name="T111" fmla="*/ 39 h 352"/>
                  <a:gd name="T112" fmla="*/ 275 w 318"/>
                  <a:gd name="T113" fmla="*/ 14 h 352"/>
                  <a:gd name="T114" fmla="*/ 290 w 318"/>
                  <a:gd name="T115" fmla="*/ 1 h 3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18" h="352">
                    <a:moveTo>
                      <a:pt x="0" y="351"/>
                    </a:moveTo>
                    <a:lnTo>
                      <a:pt x="1" y="349"/>
                    </a:lnTo>
                    <a:lnTo>
                      <a:pt x="5" y="348"/>
                    </a:lnTo>
                    <a:lnTo>
                      <a:pt x="20" y="341"/>
                    </a:lnTo>
                    <a:lnTo>
                      <a:pt x="23" y="341"/>
                    </a:lnTo>
                    <a:lnTo>
                      <a:pt x="26" y="342"/>
                    </a:lnTo>
                    <a:lnTo>
                      <a:pt x="26" y="344"/>
                    </a:lnTo>
                    <a:lnTo>
                      <a:pt x="53" y="348"/>
                    </a:lnTo>
                    <a:lnTo>
                      <a:pt x="57" y="348"/>
                    </a:lnTo>
                    <a:lnTo>
                      <a:pt x="58" y="351"/>
                    </a:lnTo>
                    <a:lnTo>
                      <a:pt x="58" y="352"/>
                    </a:lnTo>
                    <a:lnTo>
                      <a:pt x="60" y="352"/>
                    </a:lnTo>
                    <a:lnTo>
                      <a:pt x="62" y="351"/>
                    </a:lnTo>
                    <a:lnTo>
                      <a:pt x="87" y="334"/>
                    </a:lnTo>
                    <a:lnTo>
                      <a:pt x="90" y="331"/>
                    </a:lnTo>
                    <a:lnTo>
                      <a:pt x="93" y="327"/>
                    </a:lnTo>
                    <a:lnTo>
                      <a:pt x="94" y="325"/>
                    </a:lnTo>
                    <a:lnTo>
                      <a:pt x="97" y="324"/>
                    </a:lnTo>
                    <a:lnTo>
                      <a:pt x="101" y="324"/>
                    </a:lnTo>
                    <a:lnTo>
                      <a:pt x="110" y="325"/>
                    </a:lnTo>
                    <a:lnTo>
                      <a:pt x="115" y="324"/>
                    </a:lnTo>
                    <a:lnTo>
                      <a:pt x="120" y="317"/>
                    </a:lnTo>
                    <a:lnTo>
                      <a:pt x="120" y="314"/>
                    </a:lnTo>
                    <a:lnTo>
                      <a:pt x="118" y="314"/>
                    </a:lnTo>
                    <a:lnTo>
                      <a:pt x="117" y="313"/>
                    </a:lnTo>
                    <a:lnTo>
                      <a:pt x="113" y="313"/>
                    </a:lnTo>
                    <a:lnTo>
                      <a:pt x="111" y="310"/>
                    </a:lnTo>
                    <a:lnTo>
                      <a:pt x="111" y="307"/>
                    </a:lnTo>
                    <a:lnTo>
                      <a:pt x="115" y="298"/>
                    </a:lnTo>
                    <a:lnTo>
                      <a:pt x="117" y="296"/>
                    </a:lnTo>
                    <a:lnTo>
                      <a:pt x="117" y="295"/>
                    </a:lnTo>
                    <a:lnTo>
                      <a:pt x="121" y="292"/>
                    </a:lnTo>
                    <a:lnTo>
                      <a:pt x="124" y="288"/>
                    </a:lnTo>
                    <a:lnTo>
                      <a:pt x="134" y="282"/>
                    </a:lnTo>
                    <a:lnTo>
                      <a:pt x="135" y="282"/>
                    </a:lnTo>
                    <a:lnTo>
                      <a:pt x="143" y="279"/>
                    </a:lnTo>
                    <a:lnTo>
                      <a:pt x="149" y="281"/>
                    </a:lnTo>
                    <a:lnTo>
                      <a:pt x="153" y="281"/>
                    </a:lnTo>
                    <a:lnTo>
                      <a:pt x="159" y="282"/>
                    </a:lnTo>
                    <a:lnTo>
                      <a:pt x="182" y="282"/>
                    </a:lnTo>
                    <a:lnTo>
                      <a:pt x="187" y="284"/>
                    </a:lnTo>
                    <a:lnTo>
                      <a:pt x="189" y="284"/>
                    </a:lnTo>
                    <a:lnTo>
                      <a:pt x="192" y="285"/>
                    </a:lnTo>
                    <a:lnTo>
                      <a:pt x="194" y="285"/>
                    </a:lnTo>
                    <a:lnTo>
                      <a:pt x="198" y="288"/>
                    </a:lnTo>
                    <a:lnTo>
                      <a:pt x="201" y="292"/>
                    </a:lnTo>
                    <a:lnTo>
                      <a:pt x="202" y="296"/>
                    </a:lnTo>
                    <a:lnTo>
                      <a:pt x="209" y="310"/>
                    </a:lnTo>
                    <a:lnTo>
                      <a:pt x="226" y="327"/>
                    </a:lnTo>
                    <a:lnTo>
                      <a:pt x="228" y="325"/>
                    </a:lnTo>
                    <a:lnTo>
                      <a:pt x="230" y="318"/>
                    </a:lnTo>
                    <a:lnTo>
                      <a:pt x="241" y="306"/>
                    </a:lnTo>
                    <a:lnTo>
                      <a:pt x="242" y="306"/>
                    </a:lnTo>
                    <a:lnTo>
                      <a:pt x="245" y="304"/>
                    </a:lnTo>
                    <a:lnTo>
                      <a:pt x="247" y="304"/>
                    </a:lnTo>
                    <a:lnTo>
                      <a:pt x="252" y="307"/>
                    </a:lnTo>
                    <a:lnTo>
                      <a:pt x="254" y="307"/>
                    </a:lnTo>
                    <a:lnTo>
                      <a:pt x="254" y="308"/>
                    </a:lnTo>
                    <a:lnTo>
                      <a:pt x="255" y="311"/>
                    </a:lnTo>
                    <a:lnTo>
                      <a:pt x="256" y="313"/>
                    </a:lnTo>
                    <a:lnTo>
                      <a:pt x="259" y="313"/>
                    </a:lnTo>
                    <a:lnTo>
                      <a:pt x="259" y="310"/>
                    </a:lnTo>
                    <a:lnTo>
                      <a:pt x="255" y="306"/>
                    </a:lnTo>
                    <a:lnTo>
                      <a:pt x="254" y="306"/>
                    </a:lnTo>
                    <a:lnTo>
                      <a:pt x="251" y="299"/>
                    </a:lnTo>
                    <a:lnTo>
                      <a:pt x="251" y="292"/>
                    </a:lnTo>
                    <a:lnTo>
                      <a:pt x="252" y="284"/>
                    </a:lnTo>
                    <a:lnTo>
                      <a:pt x="256" y="277"/>
                    </a:lnTo>
                    <a:lnTo>
                      <a:pt x="268" y="265"/>
                    </a:lnTo>
                    <a:lnTo>
                      <a:pt x="273" y="261"/>
                    </a:lnTo>
                    <a:lnTo>
                      <a:pt x="276" y="261"/>
                    </a:lnTo>
                    <a:lnTo>
                      <a:pt x="278" y="262"/>
                    </a:lnTo>
                    <a:lnTo>
                      <a:pt x="284" y="262"/>
                    </a:lnTo>
                    <a:lnTo>
                      <a:pt x="297" y="257"/>
                    </a:lnTo>
                    <a:lnTo>
                      <a:pt x="300" y="254"/>
                    </a:lnTo>
                    <a:lnTo>
                      <a:pt x="301" y="251"/>
                    </a:lnTo>
                    <a:lnTo>
                      <a:pt x="297" y="248"/>
                    </a:lnTo>
                    <a:lnTo>
                      <a:pt x="293" y="244"/>
                    </a:lnTo>
                    <a:lnTo>
                      <a:pt x="291" y="244"/>
                    </a:lnTo>
                    <a:lnTo>
                      <a:pt x="288" y="243"/>
                    </a:lnTo>
                    <a:lnTo>
                      <a:pt x="287" y="243"/>
                    </a:lnTo>
                    <a:lnTo>
                      <a:pt x="286" y="240"/>
                    </a:lnTo>
                    <a:lnTo>
                      <a:pt x="279" y="233"/>
                    </a:lnTo>
                    <a:lnTo>
                      <a:pt x="279" y="232"/>
                    </a:lnTo>
                    <a:lnTo>
                      <a:pt x="278" y="229"/>
                    </a:lnTo>
                    <a:lnTo>
                      <a:pt x="276" y="221"/>
                    </a:lnTo>
                    <a:lnTo>
                      <a:pt x="276" y="215"/>
                    </a:lnTo>
                    <a:lnTo>
                      <a:pt x="275" y="207"/>
                    </a:lnTo>
                    <a:lnTo>
                      <a:pt x="275" y="200"/>
                    </a:lnTo>
                    <a:lnTo>
                      <a:pt x="276" y="186"/>
                    </a:lnTo>
                    <a:lnTo>
                      <a:pt x="276" y="180"/>
                    </a:lnTo>
                    <a:lnTo>
                      <a:pt x="279" y="173"/>
                    </a:lnTo>
                    <a:lnTo>
                      <a:pt x="282" y="172"/>
                    </a:lnTo>
                    <a:lnTo>
                      <a:pt x="288" y="172"/>
                    </a:lnTo>
                    <a:lnTo>
                      <a:pt x="290" y="173"/>
                    </a:lnTo>
                    <a:lnTo>
                      <a:pt x="293" y="173"/>
                    </a:lnTo>
                    <a:lnTo>
                      <a:pt x="294" y="170"/>
                    </a:lnTo>
                    <a:lnTo>
                      <a:pt x="301" y="162"/>
                    </a:lnTo>
                    <a:lnTo>
                      <a:pt x="305" y="159"/>
                    </a:lnTo>
                    <a:lnTo>
                      <a:pt x="309" y="155"/>
                    </a:lnTo>
                    <a:lnTo>
                      <a:pt x="309" y="151"/>
                    </a:lnTo>
                    <a:lnTo>
                      <a:pt x="312" y="145"/>
                    </a:lnTo>
                    <a:lnTo>
                      <a:pt x="314" y="141"/>
                    </a:lnTo>
                    <a:lnTo>
                      <a:pt x="316" y="140"/>
                    </a:lnTo>
                    <a:lnTo>
                      <a:pt x="318" y="137"/>
                    </a:lnTo>
                    <a:lnTo>
                      <a:pt x="318" y="133"/>
                    </a:lnTo>
                    <a:lnTo>
                      <a:pt x="316" y="133"/>
                    </a:lnTo>
                    <a:lnTo>
                      <a:pt x="308" y="124"/>
                    </a:lnTo>
                    <a:lnTo>
                      <a:pt x="307" y="124"/>
                    </a:lnTo>
                    <a:lnTo>
                      <a:pt x="304" y="121"/>
                    </a:lnTo>
                    <a:lnTo>
                      <a:pt x="295" y="116"/>
                    </a:lnTo>
                    <a:lnTo>
                      <a:pt x="295" y="114"/>
                    </a:lnTo>
                    <a:lnTo>
                      <a:pt x="293" y="112"/>
                    </a:lnTo>
                    <a:lnTo>
                      <a:pt x="291" y="112"/>
                    </a:lnTo>
                    <a:lnTo>
                      <a:pt x="284" y="114"/>
                    </a:lnTo>
                    <a:lnTo>
                      <a:pt x="282" y="116"/>
                    </a:lnTo>
                    <a:lnTo>
                      <a:pt x="280" y="119"/>
                    </a:lnTo>
                    <a:lnTo>
                      <a:pt x="280" y="131"/>
                    </a:lnTo>
                    <a:lnTo>
                      <a:pt x="276" y="135"/>
                    </a:lnTo>
                    <a:lnTo>
                      <a:pt x="276" y="137"/>
                    </a:lnTo>
                    <a:lnTo>
                      <a:pt x="272" y="137"/>
                    </a:lnTo>
                    <a:lnTo>
                      <a:pt x="266" y="134"/>
                    </a:lnTo>
                    <a:lnTo>
                      <a:pt x="262" y="130"/>
                    </a:lnTo>
                    <a:lnTo>
                      <a:pt x="256" y="128"/>
                    </a:lnTo>
                    <a:lnTo>
                      <a:pt x="251" y="123"/>
                    </a:lnTo>
                    <a:lnTo>
                      <a:pt x="249" y="123"/>
                    </a:lnTo>
                    <a:lnTo>
                      <a:pt x="248" y="121"/>
                    </a:lnTo>
                    <a:lnTo>
                      <a:pt x="242" y="121"/>
                    </a:lnTo>
                    <a:lnTo>
                      <a:pt x="240" y="123"/>
                    </a:lnTo>
                    <a:lnTo>
                      <a:pt x="240" y="127"/>
                    </a:lnTo>
                    <a:lnTo>
                      <a:pt x="233" y="131"/>
                    </a:lnTo>
                    <a:lnTo>
                      <a:pt x="230" y="134"/>
                    </a:lnTo>
                    <a:lnTo>
                      <a:pt x="227" y="135"/>
                    </a:lnTo>
                    <a:lnTo>
                      <a:pt x="223" y="135"/>
                    </a:lnTo>
                    <a:lnTo>
                      <a:pt x="221" y="138"/>
                    </a:lnTo>
                    <a:lnTo>
                      <a:pt x="196" y="144"/>
                    </a:lnTo>
                    <a:lnTo>
                      <a:pt x="192" y="144"/>
                    </a:lnTo>
                    <a:lnTo>
                      <a:pt x="182" y="145"/>
                    </a:lnTo>
                    <a:lnTo>
                      <a:pt x="181" y="145"/>
                    </a:lnTo>
                    <a:lnTo>
                      <a:pt x="180" y="144"/>
                    </a:lnTo>
                    <a:lnTo>
                      <a:pt x="177" y="142"/>
                    </a:lnTo>
                    <a:lnTo>
                      <a:pt x="173" y="142"/>
                    </a:lnTo>
                    <a:lnTo>
                      <a:pt x="167" y="137"/>
                    </a:lnTo>
                    <a:lnTo>
                      <a:pt x="167" y="135"/>
                    </a:lnTo>
                    <a:lnTo>
                      <a:pt x="170" y="135"/>
                    </a:lnTo>
                    <a:lnTo>
                      <a:pt x="171" y="137"/>
                    </a:lnTo>
                    <a:lnTo>
                      <a:pt x="173" y="137"/>
                    </a:lnTo>
                    <a:lnTo>
                      <a:pt x="173" y="133"/>
                    </a:lnTo>
                    <a:lnTo>
                      <a:pt x="170" y="127"/>
                    </a:lnTo>
                    <a:lnTo>
                      <a:pt x="168" y="123"/>
                    </a:lnTo>
                    <a:lnTo>
                      <a:pt x="168" y="119"/>
                    </a:lnTo>
                    <a:lnTo>
                      <a:pt x="171" y="116"/>
                    </a:lnTo>
                    <a:lnTo>
                      <a:pt x="173" y="113"/>
                    </a:lnTo>
                    <a:lnTo>
                      <a:pt x="175" y="110"/>
                    </a:lnTo>
                    <a:lnTo>
                      <a:pt x="185" y="107"/>
                    </a:lnTo>
                    <a:lnTo>
                      <a:pt x="213" y="84"/>
                    </a:lnTo>
                    <a:lnTo>
                      <a:pt x="215" y="84"/>
                    </a:lnTo>
                    <a:lnTo>
                      <a:pt x="221" y="77"/>
                    </a:lnTo>
                    <a:lnTo>
                      <a:pt x="221" y="74"/>
                    </a:lnTo>
                    <a:lnTo>
                      <a:pt x="224" y="68"/>
                    </a:lnTo>
                    <a:lnTo>
                      <a:pt x="226" y="68"/>
                    </a:lnTo>
                    <a:lnTo>
                      <a:pt x="233" y="63"/>
                    </a:lnTo>
                    <a:lnTo>
                      <a:pt x="240" y="63"/>
                    </a:lnTo>
                    <a:lnTo>
                      <a:pt x="247" y="61"/>
                    </a:lnTo>
                    <a:lnTo>
                      <a:pt x="252" y="59"/>
                    </a:lnTo>
                    <a:lnTo>
                      <a:pt x="264" y="50"/>
                    </a:lnTo>
                    <a:lnTo>
                      <a:pt x="272" y="42"/>
                    </a:lnTo>
                    <a:lnTo>
                      <a:pt x="271" y="39"/>
                    </a:lnTo>
                    <a:lnTo>
                      <a:pt x="271" y="29"/>
                    </a:lnTo>
                    <a:lnTo>
                      <a:pt x="275" y="15"/>
                    </a:lnTo>
                    <a:lnTo>
                      <a:pt x="275" y="14"/>
                    </a:lnTo>
                    <a:lnTo>
                      <a:pt x="279" y="10"/>
                    </a:lnTo>
                    <a:lnTo>
                      <a:pt x="279" y="8"/>
                    </a:lnTo>
                    <a:lnTo>
                      <a:pt x="290" y="1"/>
                    </a:lnTo>
                    <a:lnTo>
                      <a:pt x="291" y="0"/>
                    </a:lnTo>
                    <a:lnTo>
                      <a:pt x="293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92" name="Freeform 2029">
                <a:extLst>
                  <a:ext uri="{FF2B5EF4-FFF2-40B4-BE49-F238E27FC236}">
                    <a16:creationId xmlns:a16="http://schemas.microsoft.com/office/drawing/2014/main" id="{38E67077-45DF-7A1C-9E02-FF8C1C16C2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7" y="3430"/>
                <a:ext cx="28" cy="39"/>
              </a:xfrm>
              <a:custGeom>
                <a:avLst/>
                <a:gdLst>
                  <a:gd name="T0" fmla="*/ 0 w 114"/>
                  <a:gd name="T1" fmla="*/ 155 h 155"/>
                  <a:gd name="T2" fmla="*/ 35 w 114"/>
                  <a:gd name="T3" fmla="*/ 147 h 155"/>
                  <a:gd name="T4" fmla="*/ 36 w 114"/>
                  <a:gd name="T5" fmla="*/ 145 h 155"/>
                  <a:gd name="T6" fmla="*/ 39 w 114"/>
                  <a:gd name="T7" fmla="*/ 144 h 155"/>
                  <a:gd name="T8" fmla="*/ 43 w 114"/>
                  <a:gd name="T9" fmla="*/ 142 h 155"/>
                  <a:gd name="T10" fmla="*/ 43 w 114"/>
                  <a:gd name="T11" fmla="*/ 141 h 155"/>
                  <a:gd name="T12" fmla="*/ 40 w 114"/>
                  <a:gd name="T13" fmla="*/ 135 h 155"/>
                  <a:gd name="T14" fmla="*/ 43 w 114"/>
                  <a:gd name="T15" fmla="*/ 125 h 155"/>
                  <a:gd name="T16" fmla="*/ 42 w 114"/>
                  <a:gd name="T17" fmla="*/ 113 h 155"/>
                  <a:gd name="T18" fmla="*/ 39 w 114"/>
                  <a:gd name="T19" fmla="*/ 109 h 155"/>
                  <a:gd name="T20" fmla="*/ 39 w 114"/>
                  <a:gd name="T21" fmla="*/ 103 h 155"/>
                  <a:gd name="T22" fmla="*/ 46 w 114"/>
                  <a:gd name="T23" fmla="*/ 87 h 155"/>
                  <a:gd name="T24" fmla="*/ 53 w 114"/>
                  <a:gd name="T25" fmla="*/ 77 h 155"/>
                  <a:gd name="T26" fmla="*/ 54 w 114"/>
                  <a:gd name="T27" fmla="*/ 58 h 155"/>
                  <a:gd name="T28" fmla="*/ 54 w 114"/>
                  <a:gd name="T29" fmla="*/ 55 h 155"/>
                  <a:gd name="T30" fmla="*/ 61 w 114"/>
                  <a:gd name="T31" fmla="*/ 35 h 155"/>
                  <a:gd name="T32" fmla="*/ 62 w 114"/>
                  <a:gd name="T33" fmla="*/ 34 h 155"/>
                  <a:gd name="T34" fmla="*/ 64 w 114"/>
                  <a:gd name="T35" fmla="*/ 29 h 155"/>
                  <a:gd name="T36" fmla="*/ 75 w 114"/>
                  <a:gd name="T37" fmla="*/ 12 h 155"/>
                  <a:gd name="T38" fmla="*/ 76 w 114"/>
                  <a:gd name="T39" fmla="*/ 11 h 155"/>
                  <a:gd name="T40" fmla="*/ 79 w 114"/>
                  <a:gd name="T41" fmla="*/ 10 h 155"/>
                  <a:gd name="T42" fmla="*/ 82 w 114"/>
                  <a:gd name="T43" fmla="*/ 7 h 155"/>
                  <a:gd name="T44" fmla="*/ 86 w 114"/>
                  <a:gd name="T45" fmla="*/ 5 h 155"/>
                  <a:gd name="T46" fmla="*/ 89 w 114"/>
                  <a:gd name="T47" fmla="*/ 3 h 155"/>
                  <a:gd name="T48" fmla="*/ 98 w 114"/>
                  <a:gd name="T49" fmla="*/ 0 h 155"/>
                  <a:gd name="T50" fmla="*/ 99 w 114"/>
                  <a:gd name="T51" fmla="*/ 0 h 155"/>
                  <a:gd name="T52" fmla="*/ 100 w 114"/>
                  <a:gd name="T53" fmla="*/ 1 h 155"/>
                  <a:gd name="T54" fmla="*/ 102 w 114"/>
                  <a:gd name="T55" fmla="*/ 1 h 155"/>
                  <a:gd name="T56" fmla="*/ 102 w 114"/>
                  <a:gd name="T57" fmla="*/ 3 h 155"/>
                  <a:gd name="T58" fmla="*/ 106 w 114"/>
                  <a:gd name="T59" fmla="*/ 8 h 155"/>
                  <a:gd name="T60" fmla="*/ 110 w 114"/>
                  <a:gd name="T61" fmla="*/ 10 h 155"/>
                  <a:gd name="T62" fmla="*/ 114 w 114"/>
                  <a:gd name="T63" fmla="*/ 13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14" h="155">
                    <a:moveTo>
                      <a:pt x="0" y="155"/>
                    </a:moveTo>
                    <a:lnTo>
                      <a:pt x="35" y="147"/>
                    </a:lnTo>
                    <a:lnTo>
                      <a:pt x="36" y="145"/>
                    </a:lnTo>
                    <a:lnTo>
                      <a:pt x="39" y="144"/>
                    </a:lnTo>
                    <a:lnTo>
                      <a:pt x="43" y="142"/>
                    </a:lnTo>
                    <a:lnTo>
                      <a:pt x="43" y="141"/>
                    </a:lnTo>
                    <a:lnTo>
                      <a:pt x="40" y="135"/>
                    </a:lnTo>
                    <a:lnTo>
                      <a:pt x="43" y="125"/>
                    </a:lnTo>
                    <a:lnTo>
                      <a:pt x="42" y="113"/>
                    </a:lnTo>
                    <a:lnTo>
                      <a:pt x="39" y="109"/>
                    </a:lnTo>
                    <a:lnTo>
                      <a:pt x="39" y="103"/>
                    </a:lnTo>
                    <a:lnTo>
                      <a:pt x="46" y="87"/>
                    </a:lnTo>
                    <a:lnTo>
                      <a:pt x="53" y="77"/>
                    </a:lnTo>
                    <a:lnTo>
                      <a:pt x="54" y="58"/>
                    </a:lnTo>
                    <a:lnTo>
                      <a:pt x="54" y="55"/>
                    </a:lnTo>
                    <a:lnTo>
                      <a:pt x="61" y="35"/>
                    </a:lnTo>
                    <a:lnTo>
                      <a:pt x="62" y="34"/>
                    </a:lnTo>
                    <a:lnTo>
                      <a:pt x="64" y="29"/>
                    </a:lnTo>
                    <a:lnTo>
                      <a:pt x="75" y="12"/>
                    </a:lnTo>
                    <a:lnTo>
                      <a:pt x="76" y="11"/>
                    </a:lnTo>
                    <a:lnTo>
                      <a:pt x="79" y="10"/>
                    </a:lnTo>
                    <a:lnTo>
                      <a:pt x="82" y="7"/>
                    </a:lnTo>
                    <a:lnTo>
                      <a:pt x="86" y="5"/>
                    </a:lnTo>
                    <a:lnTo>
                      <a:pt x="89" y="3"/>
                    </a:lnTo>
                    <a:lnTo>
                      <a:pt x="98" y="0"/>
                    </a:lnTo>
                    <a:lnTo>
                      <a:pt x="99" y="0"/>
                    </a:lnTo>
                    <a:lnTo>
                      <a:pt x="100" y="1"/>
                    </a:lnTo>
                    <a:lnTo>
                      <a:pt x="102" y="1"/>
                    </a:lnTo>
                    <a:lnTo>
                      <a:pt x="102" y="3"/>
                    </a:lnTo>
                    <a:lnTo>
                      <a:pt x="106" y="8"/>
                    </a:lnTo>
                    <a:lnTo>
                      <a:pt x="110" y="10"/>
                    </a:lnTo>
                    <a:lnTo>
                      <a:pt x="114" y="1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93" name="Freeform 2030">
                <a:extLst>
                  <a:ext uri="{FF2B5EF4-FFF2-40B4-BE49-F238E27FC236}">
                    <a16:creationId xmlns:a16="http://schemas.microsoft.com/office/drawing/2014/main" id="{FE25F597-556A-6191-4E4C-696215AB2B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5" y="3433"/>
                <a:ext cx="2" cy="2"/>
              </a:xfrm>
              <a:custGeom>
                <a:avLst/>
                <a:gdLst>
                  <a:gd name="T0" fmla="*/ 0 w 5"/>
                  <a:gd name="T1" fmla="*/ 0 h 5"/>
                  <a:gd name="T2" fmla="*/ 2 w 5"/>
                  <a:gd name="T3" fmla="*/ 5 h 5"/>
                  <a:gd name="T4" fmla="*/ 5 w 5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0" y="0"/>
                    </a:moveTo>
                    <a:lnTo>
                      <a:pt x="2" y="5"/>
                    </a:lnTo>
                    <a:lnTo>
                      <a:pt x="5" y="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94" name="Line 2031">
                <a:extLst>
                  <a:ext uri="{FF2B5EF4-FFF2-40B4-BE49-F238E27FC236}">
                    <a16:creationId xmlns:a16="http://schemas.microsoft.com/office/drawing/2014/main" id="{124F5A21-4308-B36A-565F-74472D11857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415" y="3433"/>
                <a:ext cx="2" cy="2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95" name="Line 2032">
                <a:extLst>
                  <a:ext uri="{FF2B5EF4-FFF2-40B4-BE49-F238E27FC236}">
                    <a16:creationId xmlns:a16="http://schemas.microsoft.com/office/drawing/2014/main" id="{E239FC10-CECA-B370-E120-2C8F6193608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5359" y="3395"/>
                <a:ext cx="4" cy="2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96" name="Freeform 2033">
                <a:extLst>
                  <a:ext uri="{FF2B5EF4-FFF2-40B4-BE49-F238E27FC236}">
                    <a16:creationId xmlns:a16="http://schemas.microsoft.com/office/drawing/2014/main" id="{8192D274-4ED6-CDC4-779C-C016434108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59" y="3395"/>
                <a:ext cx="4" cy="2"/>
              </a:xfrm>
              <a:custGeom>
                <a:avLst/>
                <a:gdLst>
                  <a:gd name="T0" fmla="*/ 14 w 14"/>
                  <a:gd name="T1" fmla="*/ 0 h 8"/>
                  <a:gd name="T2" fmla="*/ 3 w 14"/>
                  <a:gd name="T3" fmla="*/ 7 h 8"/>
                  <a:gd name="T4" fmla="*/ 0 w 14"/>
                  <a:gd name="T5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8">
                    <a:moveTo>
                      <a:pt x="14" y="0"/>
                    </a:moveTo>
                    <a:lnTo>
                      <a:pt x="3" y="7"/>
                    </a:lnTo>
                    <a:lnTo>
                      <a:pt x="0" y="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97" name="Freeform 2034">
                <a:extLst>
                  <a:ext uri="{FF2B5EF4-FFF2-40B4-BE49-F238E27FC236}">
                    <a16:creationId xmlns:a16="http://schemas.microsoft.com/office/drawing/2014/main" id="{78731980-A659-9D98-9F31-F75F72203F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1" y="3557"/>
                <a:ext cx="23" cy="8"/>
              </a:xfrm>
              <a:custGeom>
                <a:avLst/>
                <a:gdLst>
                  <a:gd name="T0" fmla="*/ 0 w 91"/>
                  <a:gd name="T1" fmla="*/ 33 h 33"/>
                  <a:gd name="T2" fmla="*/ 1 w 91"/>
                  <a:gd name="T3" fmla="*/ 33 h 33"/>
                  <a:gd name="T4" fmla="*/ 5 w 91"/>
                  <a:gd name="T5" fmla="*/ 26 h 33"/>
                  <a:gd name="T6" fmla="*/ 5 w 91"/>
                  <a:gd name="T7" fmla="*/ 23 h 33"/>
                  <a:gd name="T8" fmla="*/ 11 w 91"/>
                  <a:gd name="T9" fmla="*/ 16 h 33"/>
                  <a:gd name="T10" fmla="*/ 26 w 91"/>
                  <a:gd name="T11" fmla="*/ 15 h 33"/>
                  <a:gd name="T12" fmla="*/ 35 w 91"/>
                  <a:gd name="T13" fmla="*/ 8 h 33"/>
                  <a:gd name="T14" fmla="*/ 47 w 91"/>
                  <a:gd name="T15" fmla="*/ 8 h 33"/>
                  <a:gd name="T16" fmla="*/ 58 w 91"/>
                  <a:gd name="T17" fmla="*/ 7 h 33"/>
                  <a:gd name="T18" fmla="*/ 58 w 91"/>
                  <a:gd name="T19" fmla="*/ 5 h 33"/>
                  <a:gd name="T20" fmla="*/ 60 w 91"/>
                  <a:gd name="T21" fmla="*/ 5 h 33"/>
                  <a:gd name="T22" fmla="*/ 67 w 91"/>
                  <a:gd name="T23" fmla="*/ 2 h 33"/>
                  <a:gd name="T24" fmla="*/ 68 w 91"/>
                  <a:gd name="T25" fmla="*/ 2 h 33"/>
                  <a:gd name="T26" fmla="*/ 71 w 91"/>
                  <a:gd name="T27" fmla="*/ 4 h 33"/>
                  <a:gd name="T28" fmla="*/ 74 w 91"/>
                  <a:gd name="T29" fmla="*/ 4 h 33"/>
                  <a:gd name="T30" fmla="*/ 77 w 91"/>
                  <a:gd name="T31" fmla="*/ 7 h 33"/>
                  <a:gd name="T32" fmla="*/ 78 w 91"/>
                  <a:gd name="T33" fmla="*/ 7 h 33"/>
                  <a:gd name="T34" fmla="*/ 81 w 91"/>
                  <a:gd name="T35" fmla="*/ 9 h 33"/>
                  <a:gd name="T36" fmla="*/ 81 w 91"/>
                  <a:gd name="T37" fmla="*/ 14 h 33"/>
                  <a:gd name="T38" fmla="*/ 82 w 91"/>
                  <a:gd name="T39" fmla="*/ 15 h 33"/>
                  <a:gd name="T40" fmla="*/ 86 w 91"/>
                  <a:gd name="T41" fmla="*/ 12 h 33"/>
                  <a:gd name="T42" fmla="*/ 91 w 91"/>
                  <a:gd name="T43" fmla="*/ 7 h 33"/>
                  <a:gd name="T44" fmla="*/ 89 w 91"/>
                  <a:gd name="T45" fmla="*/ 2 h 33"/>
                  <a:gd name="T46" fmla="*/ 91 w 91"/>
                  <a:gd name="T47" fmla="*/ 1 h 33"/>
                  <a:gd name="T48" fmla="*/ 91 w 91"/>
                  <a:gd name="T49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91" h="33">
                    <a:moveTo>
                      <a:pt x="0" y="33"/>
                    </a:moveTo>
                    <a:lnTo>
                      <a:pt x="1" y="33"/>
                    </a:lnTo>
                    <a:lnTo>
                      <a:pt x="5" y="26"/>
                    </a:lnTo>
                    <a:lnTo>
                      <a:pt x="5" y="23"/>
                    </a:lnTo>
                    <a:lnTo>
                      <a:pt x="11" y="16"/>
                    </a:lnTo>
                    <a:lnTo>
                      <a:pt x="26" y="15"/>
                    </a:lnTo>
                    <a:lnTo>
                      <a:pt x="35" y="8"/>
                    </a:lnTo>
                    <a:lnTo>
                      <a:pt x="47" y="8"/>
                    </a:lnTo>
                    <a:lnTo>
                      <a:pt x="58" y="7"/>
                    </a:lnTo>
                    <a:lnTo>
                      <a:pt x="58" y="5"/>
                    </a:lnTo>
                    <a:lnTo>
                      <a:pt x="60" y="5"/>
                    </a:lnTo>
                    <a:lnTo>
                      <a:pt x="67" y="2"/>
                    </a:lnTo>
                    <a:lnTo>
                      <a:pt x="68" y="2"/>
                    </a:lnTo>
                    <a:lnTo>
                      <a:pt x="71" y="4"/>
                    </a:lnTo>
                    <a:lnTo>
                      <a:pt x="74" y="4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81" y="9"/>
                    </a:lnTo>
                    <a:lnTo>
                      <a:pt x="81" y="14"/>
                    </a:lnTo>
                    <a:lnTo>
                      <a:pt x="82" y="15"/>
                    </a:lnTo>
                    <a:lnTo>
                      <a:pt x="86" y="12"/>
                    </a:lnTo>
                    <a:lnTo>
                      <a:pt x="91" y="7"/>
                    </a:lnTo>
                    <a:lnTo>
                      <a:pt x="89" y="2"/>
                    </a:lnTo>
                    <a:lnTo>
                      <a:pt x="91" y="1"/>
                    </a:lnTo>
                    <a:lnTo>
                      <a:pt x="91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98" name="Freeform 2035">
                <a:extLst>
                  <a:ext uri="{FF2B5EF4-FFF2-40B4-BE49-F238E27FC236}">
                    <a16:creationId xmlns:a16="http://schemas.microsoft.com/office/drawing/2014/main" id="{E2DB53EF-C7B3-8803-11C9-CE4E6A444A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4" y="3564"/>
                <a:ext cx="47" cy="23"/>
              </a:xfrm>
              <a:custGeom>
                <a:avLst/>
                <a:gdLst>
                  <a:gd name="T0" fmla="*/ 3 w 186"/>
                  <a:gd name="T1" fmla="*/ 51 h 90"/>
                  <a:gd name="T2" fmla="*/ 27 w 186"/>
                  <a:gd name="T3" fmla="*/ 40 h 90"/>
                  <a:gd name="T4" fmla="*/ 54 w 186"/>
                  <a:gd name="T5" fmla="*/ 36 h 90"/>
                  <a:gd name="T6" fmla="*/ 56 w 186"/>
                  <a:gd name="T7" fmla="*/ 38 h 90"/>
                  <a:gd name="T8" fmla="*/ 59 w 186"/>
                  <a:gd name="T9" fmla="*/ 43 h 90"/>
                  <a:gd name="T10" fmla="*/ 67 w 186"/>
                  <a:gd name="T11" fmla="*/ 44 h 90"/>
                  <a:gd name="T12" fmla="*/ 70 w 186"/>
                  <a:gd name="T13" fmla="*/ 45 h 90"/>
                  <a:gd name="T14" fmla="*/ 71 w 186"/>
                  <a:gd name="T15" fmla="*/ 47 h 90"/>
                  <a:gd name="T16" fmla="*/ 70 w 186"/>
                  <a:gd name="T17" fmla="*/ 51 h 90"/>
                  <a:gd name="T18" fmla="*/ 76 w 186"/>
                  <a:gd name="T19" fmla="*/ 58 h 90"/>
                  <a:gd name="T20" fmla="*/ 83 w 186"/>
                  <a:gd name="T21" fmla="*/ 55 h 90"/>
                  <a:gd name="T22" fmla="*/ 91 w 186"/>
                  <a:gd name="T23" fmla="*/ 58 h 90"/>
                  <a:gd name="T24" fmla="*/ 102 w 186"/>
                  <a:gd name="T25" fmla="*/ 56 h 90"/>
                  <a:gd name="T26" fmla="*/ 109 w 186"/>
                  <a:gd name="T27" fmla="*/ 61 h 90"/>
                  <a:gd name="T28" fmla="*/ 113 w 186"/>
                  <a:gd name="T29" fmla="*/ 66 h 90"/>
                  <a:gd name="T30" fmla="*/ 117 w 186"/>
                  <a:gd name="T31" fmla="*/ 69 h 90"/>
                  <a:gd name="T32" fmla="*/ 120 w 186"/>
                  <a:gd name="T33" fmla="*/ 79 h 90"/>
                  <a:gd name="T34" fmla="*/ 144 w 186"/>
                  <a:gd name="T35" fmla="*/ 89 h 90"/>
                  <a:gd name="T36" fmla="*/ 151 w 186"/>
                  <a:gd name="T37" fmla="*/ 90 h 90"/>
                  <a:gd name="T38" fmla="*/ 161 w 186"/>
                  <a:gd name="T39" fmla="*/ 87 h 90"/>
                  <a:gd name="T40" fmla="*/ 173 w 186"/>
                  <a:gd name="T41" fmla="*/ 89 h 90"/>
                  <a:gd name="T42" fmla="*/ 174 w 186"/>
                  <a:gd name="T43" fmla="*/ 79 h 90"/>
                  <a:gd name="T44" fmla="*/ 176 w 186"/>
                  <a:gd name="T45" fmla="*/ 70 h 90"/>
                  <a:gd name="T46" fmla="*/ 176 w 186"/>
                  <a:gd name="T47" fmla="*/ 63 h 90"/>
                  <a:gd name="T48" fmla="*/ 169 w 186"/>
                  <a:gd name="T49" fmla="*/ 62 h 90"/>
                  <a:gd name="T50" fmla="*/ 166 w 186"/>
                  <a:gd name="T51" fmla="*/ 61 h 90"/>
                  <a:gd name="T52" fmla="*/ 165 w 186"/>
                  <a:gd name="T53" fmla="*/ 56 h 90"/>
                  <a:gd name="T54" fmla="*/ 166 w 186"/>
                  <a:gd name="T55" fmla="*/ 50 h 90"/>
                  <a:gd name="T56" fmla="*/ 165 w 186"/>
                  <a:gd name="T57" fmla="*/ 41 h 90"/>
                  <a:gd name="T58" fmla="*/ 167 w 186"/>
                  <a:gd name="T59" fmla="*/ 29 h 90"/>
                  <a:gd name="T60" fmla="*/ 169 w 186"/>
                  <a:gd name="T61" fmla="*/ 33 h 90"/>
                  <a:gd name="T62" fmla="*/ 173 w 186"/>
                  <a:gd name="T63" fmla="*/ 30 h 90"/>
                  <a:gd name="T64" fmla="*/ 174 w 186"/>
                  <a:gd name="T65" fmla="*/ 24 h 90"/>
                  <a:gd name="T66" fmla="*/ 173 w 186"/>
                  <a:gd name="T67" fmla="*/ 27 h 90"/>
                  <a:gd name="T68" fmla="*/ 170 w 186"/>
                  <a:gd name="T69" fmla="*/ 29 h 90"/>
                  <a:gd name="T70" fmla="*/ 170 w 186"/>
                  <a:gd name="T71" fmla="*/ 26 h 90"/>
                  <a:gd name="T72" fmla="*/ 169 w 186"/>
                  <a:gd name="T73" fmla="*/ 22 h 90"/>
                  <a:gd name="T74" fmla="*/ 170 w 186"/>
                  <a:gd name="T75" fmla="*/ 10 h 90"/>
                  <a:gd name="T76" fmla="*/ 173 w 186"/>
                  <a:gd name="T77" fmla="*/ 5 h 90"/>
                  <a:gd name="T78" fmla="*/ 176 w 186"/>
                  <a:gd name="T79" fmla="*/ 0 h 90"/>
                  <a:gd name="T80" fmla="*/ 186 w 186"/>
                  <a:gd name="T81" fmla="*/ 2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86" h="90">
                    <a:moveTo>
                      <a:pt x="0" y="51"/>
                    </a:moveTo>
                    <a:lnTo>
                      <a:pt x="3" y="51"/>
                    </a:lnTo>
                    <a:lnTo>
                      <a:pt x="8" y="50"/>
                    </a:lnTo>
                    <a:lnTo>
                      <a:pt x="27" y="40"/>
                    </a:lnTo>
                    <a:lnTo>
                      <a:pt x="40" y="36"/>
                    </a:lnTo>
                    <a:lnTo>
                      <a:pt x="54" y="36"/>
                    </a:lnTo>
                    <a:lnTo>
                      <a:pt x="56" y="37"/>
                    </a:lnTo>
                    <a:lnTo>
                      <a:pt x="56" y="38"/>
                    </a:lnTo>
                    <a:lnTo>
                      <a:pt x="57" y="40"/>
                    </a:lnTo>
                    <a:lnTo>
                      <a:pt x="59" y="43"/>
                    </a:lnTo>
                    <a:lnTo>
                      <a:pt x="63" y="43"/>
                    </a:lnTo>
                    <a:lnTo>
                      <a:pt x="67" y="44"/>
                    </a:lnTo>
                    <a:lnTo>
                      <a:pt x="68" y="44"/>
                    </a:lnTo>
                    <a:lnTo>
                      <a:pt x="70" y="45"/>
                    </a:lnTo>
                    <a:lnTo>
                      <a:pt x="70" y="47"/>
                    </a:lnTo>
                    <a:lnTo>
                      <a:pt x="71" y="47"/>
                    </a:lnTo>
                    <a:lnTo>
                      <a:pt x="71" y="50"/>
                    </a:lnTo>
                    <a:lnTo>
                      <a:pt x="70" y="51"/>
                    </a:lnTo>
                    <a:lnTo>
                      <a:pt x="71" y="56"/>
                    </a:lnTo>
                    <a:lnTo>
                      <a:pt x="76" y="58"/>
                    </a:lnTo>
                    <a:lnTo>
                      <a:pt x="80" y="55"/>
                    </a:lnTo>
                    <a:lnTo>
                      <a:pt x="83" y="55"/>
                    </a:lnTo>
                    <a:lnTo>
                      <a:pt x="85" y="56"/>
                    </a:lnTo>
                    <a:lnTo>
                      <a:pt x="91" y="58"/>
                    </a:lnTo>
                    <a:lnTo>
                      <a:pt x="98" y="56"/>
                    </a:lnTo>
                    <a:lnTo>
                      <a:pt x="102" y="56"/>
                    </a:lnTo>
                    <a:lnTo>
                      <a:pt x="103" y="58"/>
                    </a:lnTo>
                    <a:lnTo>
                      <a:pt x="109" y="61"/>
                    </a:lnTo>
                    <a:lnTo>
                      <a:pt x="112" y="63"/>
                    </a:lnTo>
                    <a:lnTo>
                      <a:pt x="113" y="66"/>
                    </a:lnTo>
                    <a:lnTo>
                      <a:pt x="114" y="68"/>
                    </a:lnTo>
                    <a:lnTo>
                      <a:pt x="117" y="69"/>
                    </a:lnTo>
                    <a:lnTo>
                      <a:pt x="120" y="72"/>
                    </a:lnTo>
                    <a:lnTo>
                      <a:pt x="120" y="79"/>
                    </a:lnTo>
                    <a:lnTo>
                      <a:pt x="130" y="86"/>
                    </a:lnTo>
                    <a:lnTo>
                      <a:pt x="144" y="89"/>
                    </a:lnTo>
                    <a:lnTo>
                      <a:pt x="150" y="89"/>
                    </a:lnTo>
                    <a:lnTo>
                      <a:pt x="151" y="90"/>
                    </a:lnTo>
                    <a:lnTo>
                      <a:pt x="154" y="90"/>
                    </a:lnTo>
                    <a:lnTo>
                      <a:pt x="161" y="87"/>
                    </a:lnTo>
                    <a:lnTo>
                      <a:pt x="166" y="87"/>
                    </a:lnTo>
                    <a:lnTo>
                      <a:pt x="173" y="89"/>
                    </a:lnTo>
                    <a:lnTo>
                      <a:pt x="177" y="86"/>
                    </a:lnTo>
                    <a:lnTo>
                      <a:pt x="174" y="79"/>
                    </a:lnTo>
                    <a:lnTo>
                      <a:pt x="174" y="73"/>
                    </a:lnTo>
                    <a:lnTo>
                      <a:pt x="176" y="70"/>
                    </a:lnTo>
                    <a:lnTo>
                      <a:pt x="177" y="63"/>
                    </a:lnTo>
                    <a:lnTo>
                      <a:pt x="176" y="63"/>
                    </a:lnTo>
                    <a:lnTo>
                      <a:pt x="174" y="62"/>
                    </a:lnTo>
                    <a:lnTo>
                      <a:pt x="169" y="62"/>
                    </a:lnTo>
                    <a:lnTo>
                      <a:pt x="167" y="61"/>
                    </a:lnTo>
                    <a:lnTo>
                      <a:pt x="166" y="61"/>
                    </a:lnTo>
                    <a:lnTo>
                      <a:pt x="166" y="59"/>
                    </a:lnTo>
                    <a:lnTo>
                      <a:pt x="165" y="56"/>
                    </a:lnTo>
                    <a:lnTo>
                      <a:pt x="165" y="51"/>
                    </a:lnTo>
                    <a:lnTo>
                      <a:pt x="166" y="50"/>
                    </a:lnTo>
                    <a:lnTo>
                      <a:pt x="166" y="43"/>
                    </a:lnTo>
                    <a:lnTo>
                      <a:pt x="165" y="41"/>
                    </a:lnTo>
                    <a:lnTo>
                      <a:pt x="165" y="31"/>
                    </a:lnTo>
                    <a:lnTo>
                      <a:pt x="167" y="29"/>
                    </a:lnTo>
                    <a:lnTo>
                      <a:pt x="169" y="29"/>
                    </a:lnTo>
                    <a:lnTo>
                      <a:pt x="169" y="33"/>
                    </a:lnTo>
                    <a:lnTo>
                      <a:pt x="170" y="33"/>
                    </a:lnTo>
                    <a:lnTo>
                      <a:pt x="173" y="30"/>
                    </a:lnTo>
                    <a:lnTo>
                      <a:pt x="174" y="27"/>
                    </a:lnTo>
                    <a:lnTo>
                      <a:pt x="174" y="24"/>
                    </a:lnTo>
                    <a:lnTo>
                      <a:pt x="173" y="23"/>
                    </a:lnTo>
                    <a:lnTo>
                      <a:pt x="173" y="27"/>
                    </a:lnTo>
                    <a:lnTo>
                      <a:pt x="172" y="29"/>
                    </a:lnTo>
                    <a:lnTo>
                      <a:pt x="170" y="29"/>
                    </a:lnTo>
                    <a:lnTo>
                      <a:pt x="169" y="27"/>
                    </a:lnTo>
                    <a:lnTo>
                      <a:pt x="170" y="26"/>
                    </a:lnTo>
                    <a:lnTo>
                      <a:pt x="170" y="23"/>
                    </a:lnTo>
                    <a:lnTo>
                      <a:pt x="169" y="22"/>
                    </a:lnTo>
                    <a:lnTo>
                      <a:pt x="169" y="19"/>
                    </a:lnTo>
                    <a:lnTo>
                      <a:pt x="170" y="10"/>
                    </a:lnTo>
                    <a:lnTo>
                      <a:pt x="172" y="9"/>
                    </a:lnTo>
                    <a:lnTo>
                      <a:pt x="173" y="5"/>
                    </a:lnTo>
                    <a:lnTo>
                      <a:pt x="173" y="3"/>
                    </a:lnTo>
                    <a:lnTo>
                      <a:pt x="176" y="0"/>
                    </a:lnTo>
                    <a:lnTo>
                      <a:pt x="186" y="0"/>
                    </a:lnTo>
                    <a:lnTo>
                      <a:pt x="186" y="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99" name="Freeform 2036">
                <a:extLst>
                  <a:ext uri="{FF2B5EF4-FFF2-40B4-BE49-F238E27FC236}">
                    <a16:creationId xmlns:a16="http://schemas.microsoft.com/office/drawing/2014/main" id="{7BE24A87-1904-A7CD-A0D2-85E01ACF0C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9" y="3565"/>
                <a:ext cx="1" cy="1"/>
              </a:xfrm>
              <a:custGeom>
                <a:avLst/>
                <a:gdLst>
                  <a:gd name="T0" fmla="*/ 3 w 3"/>
                  <a:gd name="T1" fmla="*/ 0 h 2"/>
                  <a:gd name="T2" fmla="*/ 2 w 3"/>
                  <a:gd name="T3" fmla="*/ 0 h 2"/>
                  <a:gd name="T4" fmla="*/ 0 w 3"/>
                  <a:gd name="T5" fmla="*/ 2 h 2"/>
                  <a:gd name="T6" fmla="*/ 2 w 3"/>
                  <a:gd name="T7" fmla="*/ 2 h 2"/>
                  <a:gd name="T8" fmla="*/ 3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3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00" name="Line 2037">
                <a:extLst>
                  <a:ext uri="{FF2B5EF4-FFF2-40B4-BE49-F238E27FC236}">
                    <a16:creationId xmlns:a16="http://schemas.microsoft.com/office/drawing/2014/main" id="{B926A9A8-A9DB-18DE-A703-617E0398064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290" y="3565"/>
                <a:ext cx="1" cy="0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01" name="Freeform 2038">
                <a:extLst>
                  <a:ext uri="{FF2B5EF4-FFF2-40B4-BE49-F238E27FC236}">
                    <a16:creationId xmlns:a16="http://schemas.microsoft.com/office/drawing/2014/main" id="{A06A455A-2654-FF23-86E6-0091A84156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1" y="3617"/>
                <a:ext cx="16" cy="12"/>
              </a:xfrm>
              <a:custGeom>
                <a:avLst/>
                <a:gdLst>
                  <a:gd name="T0" fmla="*/ 50 w 67"/>
                  <a:gd name="T1" fmla="*/ 0 h 48"/>
                  <a:gd name="T2" fmla="*/ 24 w 67"/>
                  <a:gd name="T3" fmla="*/ 13 h 48"/>
                  <a:gd name="T4" fmla="*/ 17 w 67"/>
                  <a:gd name="T5" fmla="*/ 14 h 48"/>
                  <a:gd name="T6" fmla="*/ 0 w 67"/>
                  <a:gd name="T7" fmla="*/ 33 h 48"/>
                  <a:gd name="T8" fmla="*/ 1 w 67"/>
                  <a:gd name="T9" fmla="*/ 36 h 48"/>
                  <a:gd name="T10" fmla="*/ 2 w 67"/>
                  <a:gd name="T11" fmla="*/ 40 h 48"/>
                  <a:gd name="T12" fmla="*/ 7 w 67"/>
                  <a:gd name="T13" fmla="*/ 41 h 48"/>
                  <a:gd name="T14" fmla="*/ 12 w 67"/>
                  <a:gd name="T15" fmla="*/ 38 h 48"/>
                  <a:gd name="T16" fmla="*/ 21 w 67"/>
                  <a:gd name="T17" fmla="*/ 38 h 48"/>
                  <a:gd name="T18" fmla="*/ 28 w 67"/>
                  <a:gd name="T19" fmla="*/ 40 h 48"/>
                  <a:gd name="T20" fmla="*/ 29 w 67"/>
                  <a:gd name="T21" fmla="*/ 44 h 48"/>
                  <a:gd name="T22" fmla="*/ 33 w 67"/>
                  <a:gd name="T23" fmla="*/ 48 h 48"/>
                  <a:gd name="T24" fmla="*/ 36 w 67"/>
                  <a:gd name="T25" fmla="*/ 48 h 48"/>
                  <a:gd name="T26" fmla="*/ 38 w 67"/>
                  <a:gd name="T27" fmla="*/ 46 h 48"/>
                  <a:gd name="T28" fmla="*/ 43 w 67"/>
                  <a:gd name="T29" fmla="*/ 44 h 48"/>
                  <a:gd name="T30" fmla="*/ 47 w 67"/>
                  <a:gd name="T31" fmla="*/ 41 h 48"/>
                  <a:gd name="T32" fmla="*/ 50 w 67"/>
                  <a:gd name="T33" fmla="*/ 38 h 48"/>
                  <a:gd name="T34" fmla="*/ 53 w 67"/>
                  <a:gd name="T35" fmla="*/ 31 h 48"/>
                  <a:gd name="T36" fmla="*/ 63 w 67"/>
                  <a:gd name="T37" fmla="*/ 22 h 48"/>
                  <a:gd name="T38" fmla="*/ 65 w 67"/>
                  <a:gd name="T39" fmla="*/ 13 h 48"/>
                  <a:gd name="T40" fmla="*/ 65 w 67"/>
                  <a:gd name="T41" fmla="*/ 12 h 48"/>
                  <a:gd name="T42" fmla="*/ 67 w 67"/>
                  <a:gd name="T43" fmla="*/ 9 h 48"/>
                  <a:gd name="T44" fmla="*/ 65 w 67"/>
                  <a:gd name="T45" fmla="*/ 7 h 48"/>
                  <a:gd name="T46" fmla="*/ 57 w 67"/>
                  <a:gd name="T47" fmla="*/ 3 h 48"/>
                  <a:gd name="T48" fmla="*/ 53 w 67"/>
                  <a:gd name="T49" fmla="*/ 0 h 48"/>
                  <a:gd name="T50" fmla="*/ 50 w 67"/>
                  <a:gd name="T51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67" h="48">
                    <a:moveTo>
                      <a:pt x="50" y="0"/>
                    </a:moveTo>
                    <a:lnTo>
                      <a:pt x="24" y="13"/>
                    </a:lnTo>
                    <a:lnTo>
                      <a:pt x="17" y="14"/>
                    </a:lnTo>
                    <a:lnTo>
                      <a:pt x="0" y="33"/>
                    </a:lnTo>
                    <a:lnTo>
                      <a:pt x="1" y="36"/>
                    </a:lnTo>
                    <a:lnTo>
                      <a:pt x="2" y="40"/>
                    </a:lnTo>
                    <a:lnTo>
                      <a:pt x="7" y="41"/>
                    </a:lnTo>
                    <a:lnTo>
                      <a:pt x="12" y="38"/>
                    </a:lnTo>
                    <a:lnTo>
                      <a:pt x="21" y="38"/>
                    </a:lnTo>
                    <a:lnTo>
                      <a:pt x="28" y="40"/>
                    </a:lnTo>
                    <a:lnTo>
                      <a:pt x="29" y="44"/>
                    </a:lnTo>
                    <a:lnTo>
                      <a:pt x="33" y="48"/>
                    </a:lnTo>
                    <a:lnTo>
                      <a:pt x="36" y="48"/>
                    </a:lnTo>
                    <a:lnTo>
                      <a:pt x="38" y="46"/>
                    </a:lnTo>
                    <a:lnTo>
                      <a:pt x="43" y="44"/>
                    </a:lnTo>
                    <a:lnTo>
                      <a:pt x="47" y="41"/>
                    </a:lnTo>
                    <a:lnTo>
                      <a:pt x="50" y="38"/>
                    </a:lnTo>
                    <a:lnTo>
                      <a:pt x="53" y="31"/>
                    </a:lnTo>
                    <a:lnTo>
                      <a:pt x="63" y="22"/>
                    </a:lnTo>
                    <a:lnTo>
                      <a:pt x="65" y="13"/>
                    </a:lnTo>
                    <a:lnTo>
                      <a:pt x="65" y="12"/>
                    </a:lnTo>
                    <a:lnTo>
                      <a:pt x="67" y="9"/>
                    </a:lnTo>
                    <a:lnTo>
                      <a:pt x="65" y="7"/>
                    </a:lnTo>
                    <a:lnTo>
                      <a:pt x="57" y="3"/>
                    </a:lnTo>
                    <a:lnTo>
                      <a:pt x="53" y="0"/>
                    </a:lnTo>
                    <a:lnTo>
                      <a:pt x="5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02" name="Freeform 2039">
                <a:extLst>
                  <a:ext uri="{FF2B5EF4-FFF2-40B4-BE49-F238E27FC236}">
                    <a16:creationId xmlns:a16="http://schemas.microsoft.com/office/drawing/2014/main" id="{2D4EA2C2-BB15-4EFA-2889-43BD1880F4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1" y="3600"/>
                <a:ext cx="25" cy="23"/>
              </a:xfrm>
              <a:custGeom>
                <a:avLst/>
                <a:gdLst>
                  <a:gd name="T0" fmla="*/ 91 w 101"/>
                  <a:gd name="T1" fmla="*/ 0 h 92"/>
                  <a:gd name="T2" fmla="*/ 80 w 101"/>
                  <a:gd name="T3" fmla="*/ 7 h 92"/>
                  <a:gd name="T4" fmla="*/ 73 w 101"/>
                  <a:gd name="T5" fmla="*/ 8 h 92"/>
                  <a:gd name="T6" fmla="*/ 67 w 101"/>
                  <a:gd name="T7" fmla="*/ 11 h 92"/>
                  <a:gd name="T8" fmla="*/ 62 w 101"/>
                  <a:gd name="T9" fmla="*/ 11 h 92"/>
                  <a:gd name="T10" fmla="*/ 52 w 101"/>
                  <a:gd name="T11" fmla="*/ 14 h 92"/>
                  <a:gd name="T12" fmla="*/ 48 w 101"/>
                  <a:gd name="T13" fmla="*/ 17 h 92"/>
                  <a:gd name="T14" fmla="*/ 43 w 101"/>
                  <a:gd name="T15" fmla="*/ 21 h 92"/>
                  <a:gd name="T16" fmla="*/ 36 w 101"/>
                  <a:gd name="T17" fmla="*/ 34 h 92"/>
                  <a:gd name="T18" fmla="*/ 36 w 101"/>
                  <a:gd name="T19" fmla="*/ 41 h 92"/>
                  <a:gd name="T20" fmla="*/ 33 w 101"/>
                  <a:gd name="T21" fmla="*/ 49 h 92"/>
                  <a:gd name="T22" fmla="*/ 29 w 101"/>
                  <a:gd name="T23" fmla="*/ 52 h 92"/>
                  <a:gd name="T24" fmla="*/ 10 w 101"/>
                  <a:gd name="T25" fmla="*/ 56 h 92"/>
                  <a:gd name="T26" fmla="*/ 9 w 101"/>
                  <a:gd name="T27" fmla="*/ 56 h 92"/>
                  <a:gd name="T28" fmla="*/ 6 w 101"/>
                  <a:gd name="T29" fmla="*/ 57 h 92"/>
                  <a:gd name="T30" fmla="*/ 6 w 101"/>
                  <a:gd name="T31" fmla="*/ 59 h 92"/>
                  <a:gd name="T32" fmla="*/ 2 w 101"/>
                  <a:gd name="T33" fmla="*/ 64 h 92"/>
                  <a:gd name="T34" fmla="*/ 0 w 101"/>
                  <a:gd name="T35" fmla="*/ 64 h 92"/>
                  <a:gd name="T36" fmla="*/ 0 w 101"/>
                  <a:gd name="T37" fmla="*/ 66 h 92"/>
                  <a:gd name="T38" fmla="*/ 2 w 101"/>
                  <a:gd name="T39" fmla="*/ 70 h 92"/>
                  <a:gd name="T40" fmla="*/ 2 w 101"/>
                  <a:gd name="T41" fmla="*/ 71 h 92"/>
                  <a:gd name="T42" fmla="*/ 3 w 101"/>
                  <a:gd name="T43" fmla="*/ 73 h 92"/>
                  <a:gd name="T44" fmla="*/ 0 w 101"/>
                  <a:gd name="T45" fmla="*/ 81 h 92"/>
                  <a:gd name="T46" fmla="*/ 0 w 101"/>
                  <a:gd name="T47" fmla="*/ 84 h 92"/>
                  <a:gd name="T48" fmla="*/ 2 w 101"/>
                  <a:gd name="T49" fmla="*/ 88 h 92"/>
                  <a:gd name="T50" fmla="*/ 4 w 101"/>
                  <a:gd name="T51" fmla="*/ 91 h 92"/>
                  <a:gd name="T52" fmla="*/ 7 w 101"/>
                  <a:gd name="T53" fmla="*/ 92 h 92"/>
                  <a:gd name="T54" fmla="*/ 16 w 101"/>
                  <a:gd name="T55" fmla="*/ 84 h 92"/>
                  <a:gd name="T56" fmla="*/ 18 w 101"/>
                  <a:gd name="T57" fmla="*/ 77 h 92"/>
                  <a:gd name="T58" fmla="*/ 25 w 101"/>
                  <a:gd name="T59" fmla="*/ 68 h 92"/>
                  <a:gd name="T60" fmla="*/ 31 w 101"/>
                  <a:gd name="T61" fmla="*/ 73 h 92"/>
                  <a:gd name="T62" fmla="*/ 35 w 101"/>
                  <a:gd name="T63" fmla="*/ 74 h 92"/>
                  <a:gd name="T64" fmla="*/ 39 w 101"/>
                  <a:gd name="T65" fmla="*/ 74 h 92"/>
                  <a:gd name="T66" fmla="*/ 42 w 101"/>
                  <a:gd name="T67" fmla="*/ 71 h 92"/>
                  <a:gd name="T68" fmla="*/ 50 w 101"/>
                  <a:gd name="T69" fmla="*/ 64 h 92"/>
                  <a:gd name="T70" fmla="*/ 55 w 101"/>
                  <a:gd name="T71" fmla="*/ 50 h 92"/>
                  <a:gd name="T72" fmla="*/ 56 w 101"/>
                  <a:gd name="T73" fmla="*/ 50 h 92"/>
                  <a:gd name="T74" fmla="*/ 57 w 101"/>
                  <a:gd name="T75" fmla="*/ 49 h 92"/>
                  <a:gd name="T76" fmla="*/ 62 w 101"/>
                  <a:gd name="T77" fmla="*/ 42 h 92"/>
                  <a:gd name="T78" fmla="*/ 66 w 101"/>
                  <a:gd name="T79" fmla="*/ 28 h 92"/>
                  <a:gd name="T80" fmla="*/ 66 w 101"/>
                  <a:gd name="T81" fmla="*/ 27 h 92"/>
                  <a:gd name="T82" fmla="*/ 67 w 101"/>
                  <a:gd name="T83" fmla="*/ 25 h 92"/>
                  <a:gd name="T84" fmla="*/ 70 w 101"/>
                  <a:gd name="T85" fmla="*/ 21 h 92"/>
                  <a:gd name="T86" fmla="*/ 73 w 101"/>
                  <a:gd name="T87" fmla="*/ 20 h 92"/>
                  <a:gd name="T88" fmla="*/ 87 w 101"/>
                  <a:gd name="T89" fmla="*/ 20 h 92"/>
                  <a:gd name="T90" fmla="*/ 92 w 101"/>
                  <a:gd name="T91" fmla="*/ 18 h 92"/>
                  <a:gd name="T92" fmla="*/ 99 w 101"/>
                  <a:gd name="T93" fmla="*/ 15 h 92"/>
                  <a:gd name="T94" fmla="*/ 99 w 101"/>
                  <a:gd name="T95" fmla="*/ 14 h 92"/>
                  <a:gd name="T96" fmla="*/ 101 w 101"/>
                  <a:gd name="T97" fmla="*/ 13 h 92"/>
                  <a:gd name="T98" fmla="*/ 101 w 101"/>
                  <a:gd name="T99" fmla="*/ 11 h 92"/>
                  <a:gd name="T100" fmla="*/ 96 w 101"/>
                  <a:gd name="T101" fmla="*/ 4 h 92"/>
                  <a:gd name="T102" fmla="*/ 91 w 101"/>
                  <a:gd name="T103" fmla="*/ 0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01" h="92">
                    <a:moveTo>
                      <a:pt x="91" y="0"/>
                    </a:moveTo>
                    <a:lnTo>
                      <a:pt x="80" y="7"/>
                    </a:lnTo>
                    <a:lnTo>
                      <a:pt x="73" y="8"/>
                    </a:lnTo>
                    <a:lnTo>
                      <a:pt x="67" y="11"/>
                    </a:lnTo>
                    <a:lnTo>
                      <a:pt x="62" y="11"/>
                    </a:lnTo>
                    <a:lnTo>
                      <a:pt x="52" y="14"/>
                    </a:lnTo>
                    <a:lnTo>
                      <a:pt x="48" y="17"/>
                    </a:lnTo>
                    <a:lnTo>
                      <a:pt x="43" y="21"/>
                    </a:lnTo>
                    <a:lnTo>
                      <a:pt x="36" y="34"/>
                    </a:lnTo>
                    <a:lnTo>
                      <a:pt x="36" y="41"/>
                    </a:lnTo>
                    <a:lnTo>
                      <a:pt x="33" y="49"/>
                    </a:lnTo>
                    <a:lnTo>
                      <a:pt x="29" y="52"/>
                    </a:lnTo>
                    <a:lnTo>
                      <a:pt x="10" y="56"/>
                    </a:lnTo>
                    <a:lnTo>
                      <a:pt x="9" y="56"/>
                    </a:lnTo>
                    <a:lnTo>
                      <a:pt x="6" y="57"/>
                    </a:lnTo>
                    <a:lnTo>
                      <a:pt x="6" y="59"/>
                    </a:lnTo>
                    <a:lnTo>
                      <a:pt x="2" y="64"/>
                    </a:lnTo>
                    <a:lnTo>
                      <a:pt x="0" y="64"/>
                    </a:lnTo>
                    <a:lnTo>
                      <a:pt x="0" y="66"/>
                    </a:lnTo>
                    <a:lnTo>
                      <a:pt x="2" y="70"/>
                    </a:lnTo>
                    <a:lnTo>
                      <a:pt x="2" y="71"/>
                    </a:lnTo>
                    <a:lnTo>
                      <a:pt x="3" y="73"/>
                    </a:lnTo>
                    <a:lnTo>
                      <a:pt x="0" y="81"/>
                    </a:lnTo>
                    <a:lnTo>
                      <a:pt x="0" y="84"/>
                    </a:lnTo>
                    <a:lnTo>
                      <a:pt x="2" y="88"/>
                    </a:lnTo>
                    <a:lnTo>
                      <a:pt x="4" y="91"/>
                    </a:lnTo>
                    <a:lnTo>
                      <a:pt x="7" y="92"/>
                    </a:lnTo>
                    <a:lnTo>
                      <a:pt x="16" y="84"/>
                    </a:lnTo>
                    <a:lnTo>
                      <a:pt x="18" y="77"/>
                    </a:lnTo>
                    <a:lnTo>
                      <a:pt x="25" y="68"/>
                    </a:lnTo>
                    <a:lnTo>
                      <a:pt x="31" y="73"/>
                    </a:lnTo>
                    <a:lnTo>
                      <a:pt x="35" y="74"/>
                    </a:lnTo>
                    <a:lnTo>
                      <a:pt x="39" y="74"/>
                    </a:lnTo>
                    <a:lnTo>
                      <a:pt x="42" y="71"/>
                    </a:lnTo>
                    <a:lnTo>
                      <a:pt x="50" y="64"/>
                    </a:lnTo>
                    <a:lnTo>
                      <a:pt x="55" y="50"/>
                    </a:lnTo>
                    <a:lnTo>
                      <a:pt x="56" y="50"/>
                    </a:lnTo>
                    <a:lnTo>
                      <a:pt x="57" y="49"/>
                    </a:lnTo>
                    <a:lnTo>
                      <a:pt x="62" y="42"/>
                    </a:lnTo>
                    <a:lnTo>
                      <a:pt x="66" y="28"/>
                    </a:lnTo>
                    <a:lnTo>
                      <a:pt x="66" y="27"/>
                    </a:lnTo>
                    <a:lnTo>
                      <a:pt x="67" y="25"/>
                    </a:lnTo>
                    <a:lnTo>
                      <a:pt x="70" y="21"/>
                    </a:lnTo>
                    <a:lnTo>
                      <a:pt x="73" y="20"/>
                    </a:lnTo>
                    <a:lnTo>
                      <a:pt x="87" y="20"/>
                    </a:lnTo>
                    <a:lnTo>
                      <a:pt x="92" y="18"/>
                    </a:lnTo>
                    <a:lnTo>
                      <a:pt x="99" y="15"/>
                    </a:lnTo>
                    <a:lnTo>
                      <a:pt x="99" y="14"/>
                    </a:lnTo>
                    <a:lnTo>
                      <a:pt x="101" y="13"/>
                    </a:lnTo>
                    <a:lnTo>
                      <a:pt x="101" y="11"/>
                    </a:lnTo>
                    <a:lnTo>
                      <a:pt x="96" y="4"/>
                    </a:lnTo>
                    <a:lnTo>
                      <a:pt x="91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03" name="Freeform 2040">
                <a:extLst>
                  <a:ext uri="{FF2B5EF4-FFF2-40B4-BE49-F238E27FC236}">
                    <a16:creationId xmlns:a16="http://schemas.microsoft.com/office/drawing/2014/main" id="{97536DE5-3366-E828-27AB-6D0AAD2E75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7" y="3527"/>
                <a:ext cx="47" cy="50"/>
              </a:xfrm>
              <a:custGeom>
                <a:avLst/>
                <a:gdLst>
                  <a:gd name="T0" fmla="*/ 0 w 191"/>
                  <a:gd name="T1" fmla="*/ 55 h 200"/>
                  <a:gd name="T2" fmla="*/ 1 w 191"/>
                  <a:gd name="T3" fmla="*/ 53 h 200"/>
                  <a:gd name="T4" fmla="*/ 3 w 191"/>
                  <a:gd name="T5" fmla="*/ 51 h 200"/>
                  <a:gd name="T6" fmla="*/ 3 w 191"/>
                  <a:gd name="T7" fmla="*/ 49 h 200"/>
                  <a:gd name="T8" fmla="*/ 5 w 191"/>
                  <a:gd name="T9" fmla="*/ 48 h 200"/>
                  <a:gd name="T10" fmla="*/ 8 w 191"/>
                  <a:gd name="T11" fmla="*/ 45 h 200"/>
                  <a:gd name="T12" fmla="*/ 14 w 191"/>
                  <a:gd name="T13" fmla="*/ 37 h 200"/>
                  <a:gd name="T14" fmla="*/ 12 w 191"/>
                  <a:gd name="T15" fmla="*/ 24 h 200"/>
                  <a:gd name="T16" fmla="*/ 17 w 191"/>
                  <a:gd name="T17" fmla="*/ 14 h 200"/>
                  <a:gd name="T18" fmla="*/ 25 w 191"/>
                  <a:gd name="T19" fmla="*/ 7 h 200"/>
                  <a:gd name="T20" fmla="*/ 25 w 191"/>
                  <a:gd name="T21" fmla="*/ 3 h 200"/>
                  <a:gd name="T22" fmla="*/ 26 w 191"/>
                  <a:gd name="T23" fmla="*/ 0 h 200"/>
                  <a:gd name="T24" fmla="*/ 27 w 191"/>
                  <a:gd name="T25" fmla="*/ 0 h 200"/>
                  <a:gd name="T26" fmla="*/ 33 w 191"/>
                  <a:gd name="T27" fmla="*/ 3 h 200"/>
                  <a:gd name="T28" fmla="*/ 36 w 191"/>
                  <a:gd name="T29" fmla="*/ 6 h 200"/>
                  <a:gd name="T30" fmla="*/ 50 w 191"/>
                  <a:gd name="T31" fmla="*/ 10 h 200"/>
                  <a:gd name="T32" fmla="*/ 51 w 191"/>
                  <a:gd name="T33" fmla="*/ 11 h 200"/>
                  <a:gd name="T34" fmla="*/ 60 w 191"/>
                  <a:gd name="T35" fmla="*/ 21 h 200"/>
                  <a:gd name="T36" fmla="*/ 60 w 191"/>
                  <a:gd name="T37" fmla="*/ 24 h 200"/>
                  <a:gd name="T38" fmla="*/ 61 w 191"/>
                  <a:gd name="T39" fmla="*/ 25 h 200"/>
                  <a:gd name="T40" fmla="*/ 61 w 191"/>
                  <a:gd name="T41" fmla="*/ 31 h 200"/>
                  <a:gd name="T42" fmla="*/ 60 w 191"/>
                  <a:gd name="T43" fmla="*/ 32 h 200"/>
                  <a:gd name="T44" fmla="*/ 60 w 191"/>
                  <a:gd name="T45" fmla="*/ 34 h 200"/>
                  <a:gd name="T46" fmla="*/ 57 w 191"/>
                  <a:gd name="T47" fmla="*/ 35 h 200"/>
                  <a:gd name="T48" fmla="*/ 56 w 191"/>
                  <a:gd name="T49" fmla="*/ 37 h 200"/>
                  <a:gd name="T50" fmla="*/ 53 w 191"/>
                  <a:gd name="T51" fmla="*/ 38 h 200"/>
                  <a:gd name="T52" fmla="*/ 58 w 191"/>
                  <a:gd name="T53" fmla="*/ 38 h 200"/>
                  <a:gd name="T54" fmla="*/ 65 w 191"/>
                  <a:gd name="T55" fmla="*/ 41 h 200"/>
                  <a:gd name="T56" fmla="*/ 71 w 191"/>
                  <a:gd name="T57" fmla="*/ 42 h 200"/>
                  <a:gd name="T58" fmla="*/ 81 w 191"/>
                  <a:gd name="T59" fmla="*/ 41 h 200"/>
                  <a:gd name="T60" fmla="*/ 90 w 191"/>
                  <a:gd name="T61" fmla="*/ 44 h 200"/>
                  <a:gd name="T62" fmla="*/ 92 w 191"/>
                  <a:gd name="T63" fmla="*/ 44 h 200"/>
                  <a:gd name="T64" fmla="*/ 89 w 191"/>
                  <a:gd name="T65" fmla="*/ 45 h 200"/>
                  <a:gd name="T66" fmla="*/ 89 w 191"/>
                  <a:gd name="T67" fmla="*/ 46 h 200"/>
                  <a:gd name="T68" fmla="*/ 86 w 191"/>
                  <a:gd name="T69" fmla="*/ 49 h 200"/>
                  <a:gd name="T70" fmla="*/ 86 w 191"/>
                  <a:gd name="T71" fmla="*/ 55 h 200"/>
                  <a:gd name="T72" fmla="*/ 90 w 191"/>
                  <a:gd name="T73" fmla="*/ 59 h 200"/>
                  <a:gd name="T74" fmla="*/ 99 w 191"/>
                  <a:gd name="T75" fmla="*/ 66 h 200"/>
                  <a:gd name="T76" fmla="*/ 107 w 191"/>
                  <a:gd name="T77" fmla="*/ 71 h 200"/>
                  <a:gd name="T78" fmla="*/ 116 w 191"/>
                  <a:gd name="T79" fmla="*/ 71 h 200"/>
                  <a:gd name="T80" fmla="*/ 120 w 191"/>
                  <a:gd name="T81" fmla="*/ 78 h 200"/>
                  <a:gd name="T82" fmla="*/ 128 w 191"/>
                  <a:gd name="T83" fmla="*/ 89 h 200"/>
                  <a:gd name="T84" fmla="*/ 130 w 191"/>
                  <a:gd name="T85" fmla="*/ 91 h 200"/>
                  <a:gd name="T86" fmla="*/ 139 w 191"/>
                  <a:gd name="T87" fmla="*/ 104 h 200"/>
                  <a:gd name="T88" fmla="*/ 141 w 191"/>
                  <a:gd name="T89" fmla="*/ 106 h 200"/>
                  <a:gd name="T90" fmla="*/ 144 w 191"/>
                  <a:gd name="T91" fmla="*/ 109 h 200"/>
                  <a:gd name="T92" fmla="*/ 145 w 191"/>
                  <a:gd name="T93" fmla="*/ 112 h 200"/>
                  <a:gd name="T94" fmla="*/ 145 w 191"/>
                  <a:gd name="T95" fmla="*/ 132 h 200"/>
                  <a:gd name="T96" fmla="*/ 146 w 191"/>
                  <a:gd name="T97" fmla="*/ 140 h 200"/>
                  <a:gd name="T98" fmla="*/ 146 w 191"/>
                  <a:gd name="T99" fmla="*/ 149 h 200"/>
                  <a:gd name="T100" fmla="*/ 141 w 191"/>
                  <a:gd name="T101" fmla="*/ 159 h 200"/>
                  <a:gd name="T102" fmla="*/ 138 w 191"/>
                  <a:gd name="T103" fmla="*/ 166 h 200"/>
                  <a:gd name="T104" fmla="*/ 138 w 191"/>
                  <a:gd name="T105" fmla="*/ 180 h 200"/>
                  <a:gd name="T106" fmla="*/ 170 w 191"/>
                  <a:gd name="T107" fmla="*/ 180 h 200"/>
                  <a:gd name="T108" fmla="*/ 187 w 191"/>
                  <a:gd name="T109" fmla="*/ 189 h 200"/>
                  <a:gd name="T110" fmla="*/ 191 w 191"/>
                  <a:gd name="T111" fmla="*/ 193 h 200"/>
                  <a:gd name="T112" fmla="*/ 191 w 191"/>
                  <a:gd name="T113" fmla="*/ 200 h 2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91" h="200">
                    <a:moveTo>
                      <a:pt x="0" y="55"/>
                    </a:moveTo>
                    <a:lnTo>
                      <a:pt x="1" y="53"/>
                    </a:lnTo>
                    <a:lnTo>
                      <a:pt x="3" y="51"/>
                    </a:lnTo>
                    <a:lnTo>
                      <a:pt x="3" y="49"/>
                    </a:lnTo>
                    <a:lnTo>
                      <a:pt x="5" y="48"/>
                    </a:lnTo>
                    <a:lnTo>
                      <a:pt x="8" y="45"/>
                    </a:lnTo>
                    <a:lnTo>
                      <a:pt x="14" y="37"/>
                    </a:lnTo>
                    <a:lnTo>
                      <a:pt x="12" y="24"/>
                    </a:lnTo>
                    <a:lnTo>
                      <a:pt x="17" y="14"/>
                    </a:lnTo>
                    <a:lnTo>
                      <a:pt x="25" y="7"/>
                    </a:lnTo>
                    <a:lnTo>
                      <a:pt x="25" y="3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33" y="3"/>
                    </a:lnTo>
                    <a:lnTo>
                      <a:pt x="36" y="6"/>
                    </a:lnTo>
                    <a:lnTo>
                      <a:pt x="50" y="10"/>
                    </a:lnTo>
                    <a:lnTo>
                      <a:pt x="51" y="11"/>
                    </a:lnTo>
                    <a:lnTo>
                      <a:pt x="60" y="21"/>
                    </a:lnTo>
                    <a:lnTo>
                      <a:pt x="60" y="24"/>
                    </a:lnTo>
                    <a:lnTo>
                      <a:pt x="61" y="25"/>
                    </a:lnTo>
                    <a:lnTo>
                      <a:pt x="61" y="31"/>
                    </a:lnTo>
                    <a:lnTo>
                      <a:pt x="60" y="32"/>
                    </a:lnTo>
                    <a:lnTo>
                      <a:pt x="60" y="34"/>
                    </a:lnTo>
                    <a:lnTo>
                      <a:pt x="57" y="35"/>
                    </a:lnTo>
                    <a:lnTo>
                      <a:pt x="56" y="37"/>
                    </a:lnTo>
                    <a:lnTo>
                      <a:pt x="53" y="38"/>
                    </a:lnTo>
                    <a:lnTo>
                      <a:pt x="58" y="38"/>
                    </a:lnTo>
                    <a:lnTo>
                      <a:pt x="65" y="41"/>
                    </a:lnTo>
                    <a:lnTo>
                      <a:pt x="71" y="42"/>
                    </a:lnTo>
                    <a:lnTo>
                      <a:pt x="81" y="41"/>
                    </a:lnTo>
                    <a:lnTo>
                      <a:pt x="90" y="44"/>
                    </a:lnTo>
                    <a:lnTo>
                      <a:pt x="92" y="44"/>
                    </a:lnTo>
                    <a:lnTo>
                      <a:pt x="89" y="45"/>
                    </a:lnTo>
                    <a:lnTo>
                      <a:pt x="89" y="46"/>
                    </a:lnTo>
                    <a:lnTo>
                      <a:pt x="86" y="49"/>
                    </a:lnTo>
                    <a:lnTo>
                      <a:pt x="86" y="55"/>
                    </a:lnTo>
                    <a:lnTo>
                      <a:pt x="90" y="59"/>
                    </a:lnTo>
                    <a:lnTo>
                      <a:pt x="99" y="66"/>
                    </a:lnTo>
                    <a:lnTo>
                      <a:pt x="107" y="71"/>
                    </a:lnTo>
                    <a:lnTo>
                      <a:pt x="116" y="71"/>
                    </a:lnTo>
                    <a:lnTo>
                      <a:pt x="120" y="78"/>
                    </a:lnTo>
                    <a:lnTo>
                      <a:pt x="128" y="89"/>
                    </a:lnTo>
                    <a:lnTo>
                      <a:pt x="130" y="91"/>
                    </a:lnTo>
                    <a:lnTo>
                      <a:pt x="139" y="104"/>
                    </a:lnTo>
                    <a:lnTo>
                      <a:pt x="141" y="106"/>
                    </a:lnTo>
                    <a:lnTo>
                      <a:pt x="144" y="109"/>
                    </a:lnTo>
                    <a:lnTo>
                      <a:pt x="145" y="112"/>
                    </a:lnTo>
                    <a:lnTo>
                      <a:pt x="145" y="132"/>
                    </a:lnTo>
                    <a:lnTo>
                      <a:pt x="146" y="140"/>
                    </a:lnTo>
                    <a:lnTo>
                      <a:pt x="146" y="149"/>
                    </a:lnTo>
                    <a:lnTo>
                      <a:pt x="141" y="159"/>
                    </a:lnTo>
                    <a:lnTo>
                      <a:pt x="138" y="166"/>
                    </a:lnTo>
                    <a:lnTo>
                      <a:pt x="138" y="180"/>
                    </a:lnTo>
                    <a:lnTo>
                      <a:pt x="170" y="180"/>
                    </a:lnTo>
                    <a:lnTo>
                      <a:pt x="187" y="189"/>
                    </a:lnTo>
                    <a:lnTo>
                      <a:pt x="191" y="193"/>
                    </a:lnTo>
                    <a:lnTo>
                      <a:pt x="191" y="20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04" name="Freeform 2041">
                <a:extLst>
                  <a:ext uri="{FF2B5EF4-FFF2-40B4-BE49-F238E27FC236}">
                    <a16:creationId xmlns:a16="http://schemas.microsoft.com/office/drawing/2014/main" id="{E64CAABE-EFC4-9BCE-B1BF-1047DF0855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3" y="3576"/>
                <a:ext cx="101" cy="42"/>
              </a:xfrm>
              <a:custGeom>
                <a:avLst/>
                <a:gdLst>
                  <a:gd name="T0" fmla="*/ 3 w 405"/>
                  <a:gd name="T1" fmla="*/ 5 h 166"/>
                  <a:gd name="T2" fmla="*/ 10 w 405"/>
                  <a:gd name="T3" fmla="*/ 11 h 166"/>
                  <a:gd name="T4" fmla="*/ 0 w 405"/>
                  <a:gd name="T5" fmla="*/ 40 h 166"/>
                  <a:gd name="T6" fmla="*/ 7 w 405"/>
                  <a:gd name="T7" fmla="*/ 39 h 166"/>
                  <a:gd name="T8" fmla="*/ 39 w 405"/>
                  <a:gd name="T9" fmla="*/ 30 h 166"/>
                  <a:gd name="T10" fmla="*/ 53 w 405"/>
                  <a:gd name="T11" fmla="*/ 32 h 166"/>
                  <a:gd name="T12" fmla="*/ 63 w 405"/>
                  <a:gd name="T13" fmla="*/ 29 h 166"/>
                  <a:gd name="T14" fmla="*/ 68 w 405"/>
                  <a:gd name="T15" fmla="*/ 30 h 166"/>
                  <a:gd name="T16" fmla="*/ 70 w 405"/>
                  <a:gd name="T17" fmla="*/ 29 h 166"/>
                  <a:gd name="T18" fmla="*/ 83 w 405"/>
                  <a:gd name="T19" fmla="*/ 33 h 166"/>
                  <a:gd name="T20" fmla="*/ 90 w 405"/>
                  <a:gd name="T21" fmla="*/ 32 h 166"/>
                  <a:gd name="T22" fmla="*/ 112 w 405"/>
                  <a:gd name="T23" fmla="*/ 36 h 166"/>
                  <a:gd name="T24" fmla="*/ 130 w 405"/>
                  <a:gd name="T25" fmla="*/ 49 h 166"/>
                  <a:gd name="T26" fmla="*/ 131 w 405"/>
                  <a:gd name="T27" fmla="*/ 56 h 166"/>
                  <a:gd name="T28" fmla="*/ 121 w 405"/>
                  <a:gd name="T29" fmla="*/ 68 h 166"/>
                  <a:gd name="T30" fmla="*/ 124 w 405"/>
                  <a:gd name="T31" fmla="*/ 75 h 166"/>
                  <a:gd name="T32" fmla="*/ 151 w 405"/>
                  <a:gd name="T33" fmla="*/ 76 h 166"/>
                  <a:gd name="T34" fmla="*/ 205 w 405"/>
                  <a:gd name="T35" fmla="*/ 58 h 166"/>
                  <a:gd name="T36" fmla="*/ 219 w 405"/>
                  <a:gd name="T37" fmla="*/ 61 h 166"/>
                  <a:gd name="T38" fmla="*/ 248 w 405"/>
                  <a:gd name="T39" fmla="*/ 63 h 166"/>
                  <a:gd name="T40" fmla="*/ 258 w 405"/>
                  <a:gd name="T41" fmla="*/ 68 h 166"/>
                  <a:gd name="T42" fmla="*/ 263 w 405"/>
                  <a:gd name="T43" fmla="*/ 71 h 166"/>
                  <a:gd name="T44" fmla="*/ 265 w 405"/>
                  <a:gd name="T45" fmla="*/ 75 h 166"/>
                  <a:gd name="T46" fmla="*/ 268 w 405"/>
                  <a:gd name="T47" fmla="*/ 86 h 166"/>
                  <a:gd name="T48" fmla="*/ 274 w 405"/>
                  <a:gd name="T49" fmla="*/ 102 h 166"/>
                  <a:gd name="T50" fmla="*/ 275 w 405"/>
                  <a:gd name="T51" fmla="*/ 124 h 166"/>
                  <a:gd name="T52" fmla="*/ 271 w 405"/>
                  <a:gd name="T53" fmla="*/ 134 h 166"/>
                  <a:gd name="T54" fmla="*/ 265 w 405"/>
                  <a:gd name="T55" fmla="*/ 141 h 166"/>
                  <a:gd name="T56" fmla="*/ 241 w 405"/>
                  <a:gd name="T57" fmla="*/ 141 h 166"/>
                  <a:gd name="T58" fmla="*/ 236 w 405"/>
                  <a:gd name="T59" fmla="*/ 141 h 166"/>
                  <a:gd name="T60" fmla="*/ 222 w 405"/>
                  <a:gd name="T61" fmla="*/ 149 h 166"/>
                  <a:gd name="T62" fmla="*/ 228 w 405"/>
                  <a:gd name="T63" fmla="*/ 155 h 166"/>
                  <a:gd name="T64" fmla="*/ 231 w 405"/>
                  <a:gd name="T65" fmla="*/ 157 h 166"/>
                  <a:gd name="T66" fmla="*/ 228 w 405"/>
                  <a:gd name="T67" fmla="*/ 159 h 166"/>
                  <a:gd name="T68" fmla="*/ 239 w 405"/>
                  <a:gd name="T69" fmla="*/ 163 h 166"/>
                  <a:gd name="T70" fmla="*/ 250 w 405"/>
                  <a:gd name="T71" fmla="*/ 153 h 166"/>
                  <a:gd name="T72" fmla="*/ 261 w 405"/>
                  <a:gd name="T73" fmla="*/ 156 h 166"/>
                  <a:gd name="T74" fmla="*/ 271 w 405"/>
                  <a:gd name="T75" fmla="*/ 150 h 166"/>
                  <a:gd name="T76" fmla="*/ 278 w 405"/>
                  <a:gd name="T77" fmla="*/ 148 h 166"/>
                  <a:gd name="T78" fmla="*/ 281 w 405"/>
                  <a:gd name="T79" fmla="*/ 152 h 166"/>
                  <a:gd name="T80" fmla="*/ 285 w 405"/>
                  <a:gd name="T81" fmla="*/ 159 h 166"/>
                  <a:gd name="T82" fmla="*/ 300 w 405"/>
                  <a:gd name="T83" fmla="*/ 163 h 166"/>
                  <a:gd name="T84" fmla="*/ 327 w 405"/>
                  <a:gd name="T85" fmla="*/ 153 h 166"/>
                  <a:gd name="T86" fmla="*/ 324 w 405"/>
                  <a:gd name="T87" fmla="*/ 149 h 166"/>
                  <a:gd name="T88" fmla="*/ 310 w 405"/>
                  <a:gd name="T89" fmla="*/ 149 h 166"/>
                  <a:gd name="T90" fmla="*/ 303 w 405"/>
                  <a:gd name="T91" fmla="*/ 145 h 166"/>
                  <a:gd name="T92" fmla="*/ 296 w 405"/>
                  <a:gd name="T93" fmla="*/ 113 h 166"/>
                  <a:gd name="T94" fmla="*/ 298 w 405"/>
                  <a:gd name="T95" fmla="*/ 96 h 166"/>
                  <a:gd name="T96" fmla="*/ 300 w 405"/>
                  <a:gd name="T97" fmla="*/ 85 h 166"/>
                  <a:gd name="T98" fmla="*/ 303 w 405"/>
                  <a:gd name="T99" fmla="*/ 70 h 166"/>
                  <a:gd name="T100" fmla="*/ 309 w 405"/>
                  <a:gd name="T101" fmla="*/ 53 h 166"/>
                  <a:gd name="T102" fmla="*/ 317 w 405"/>
                  <a:gd name="T103" fmla="*/ 42 h 166"/>
                  <a:gd name="T104" fmla="*/ 323 w 405"/>
                  <a:gd name="T105" fmla="*/ 32 h 166"/>
                  <a:gd name="T106" fmla="*/ 334 w 405"/>
                  <a:gd name="T107" fmla="*/ 19 h 166"/>
                  <a:gd name="T108" fmla="*/ 349 w 405"/>
                  <a:gd name="T109" fmla="*/ 14 h 166"/>
                  <a:gd name="T110" fmla="*/ 353 w 405"/>
                  <a:gd name="T111" fmla="*/ 8 h 166"/>
                  <a:gd name="T112" fmla="*/ 358 w 405"/>
                  <a:gd name="T113" fmla="*/ 3 h 166"/>
                  <a:gd name="T114" fmla="*/ 366 w 405"/>
                  <a:gd name="T115" fmla="*/ 0 h 166"/>
                  <a:gd name="T116" fmla="*/ 381 w 405"/>
                  <a:gd name="T117" fmla="*/ 1 h 166"/>
                  <a:gd name="T118" fmla="*/ 399 w 405"/>
                  <a:gd name="T119" fmla="*/ 4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05" h="166">
                    <a:moveTo>
                      <a:pt x="1" y="9"/>
                    </a:moveTo>
                    <a:lnTo>
                      <a:pt x="1" y="8"/>
                    </a:lnTo>
                    <a:lnTo>
                      <a:pt x="3" y="5"/>
                    </a:lnTo>
                    <a:lnTo>
                      <a:pt x="4" y="5"/>
                    </a:lnTo>
                    <a:lnTo>
                      <a:pt x="7" y="8"/>
                    </a:lnTo>
                    <a:lnTo>
                      <a:pt x="10" y="11"/>
                    </a:lnTo>
                    <a:lnTo>
                      <a:pt x="10" y="14"/>
                    </a:lnTo>
                    <a:lnTo>
                      <a:pt x="0" y="37"/>
                    </a:lnTo>
                    <a:lnTo>
                      <a:pt x="0" y="40"/>
                    </a:lnTo>
                    <a:lnTo>
                      <a:pt x="1" y="40"/>
                    </a:lnTo>
                    <a:lnTo>
                      <a:pt x="4" y="39"/>
                    </a:lnTo>
                    <a:lnTo>
                      <a:pt x="7" y="39"/>
                    </a:lnTo>
                    <a:lnTo>
                      <a:pt x="20" y="29"/>
                    </a:lnTo>
                    <a:lnTo>
                      <a:pt x="24" y="30"/>
                    </a:lnTo>
                    <a:lnTo>
                      <a:pt x="39" y="30"/>
                    </a:lnTo>
                    <a:lnTo>
                      <a:pt x="40" y="29"/>
                    </a:lnTo>
                    <a:lnTo>
                      <a:pt x="43" y="29"/>
                    </a:lnTo>
                    <a:lnTo>
                      <a:pt x="53" y="32"/>
                    </a:lnTo>
                    <a:lnTo>
                      <a:pt x="60" y="30"/>
                    </a:lnTo>
                    <a:lnTo>
                      <a:pt x="61" y="29"/>
                    </a:lnTo>
                    <a:lnTo>
                      <a:pt x="63" y="29"/>
                    </a:lnTo>
                    <a:lnTo>
                      <a:pt x="64" y="28"/>
                    </a:lnTo>
                    <a:lnTo>
                      <a:pt x="66" y="28"/>
                    </a:lnTo>
                    <a:lnTo>
                      <a:pt x="68" y="30"/>
                    </a:lnTo>
                    <a:lnTo>
                      <a:pt x="68" y="32"/>
                    </a:lnTo>
                    <a:lnTo>
                      <a:pt x="70" y="30"/>
                    </a:lnTo>
                    <a:lnTo>
                      <a:pt x="70" y="29"/>
                    </a:lnTo>
                    <a:lnTo>
                      <a:pt x="77" y="29"/>
                    </a:lnTo>
                    <a:lnTo>
                      <a:pt x="80" y="30"/>
                    </a:lnTo>
                    <a:lnTo>
                      <a:pt x="83" y="33"/>
                    </a:lnTo>
                    <a:lnTo>
                      <a:pt x="87" y="33"/>
                    </a:lnTo>
                    <a:lnTo>
                      <a:pt x="88" y="32"/>
                    </a:lnTo>
                    <a:lnTo>
                      <a:pt x="90" y="32"/>
                    </a:lnTo>
                    <a:lnTo>
                      <a:pt x="90" y="30"/>
                    </a:lnTo>
                    <a:lnTo>
                      <a:pt x="105" y="33"/>
                    </a:lnTo>
                    <a:lnTo>
                      <a:pt x="112" y="36"/>
                    </a:lnTo>
                    <a:lnTo>
                      <a:pt x="113" y="37"/>
                    </a:lnTo>
                    <a:lnTo>
                      <a:pt x="116" y="37"/>
                    </a:lnTo>
                    <a:lnTo>
                      <a:pt x="130" y="49"/>
                    </a:lnTo>
                    <a:lnTo>
                      <a:pt x="130" y="51"/>
                    </a:lnTo>
                    <a:lnTo>
                      <a:pt x="131" y="53"/>
                    </a:lnTo>
                    <a:lnTo>
                      <a:pt x="131" y="56"/>
                    </a:lnTo>
                    <a:lnTo>
                      <a:pt x="130" y="57"/>
                    </a:lnTo>
                    <a:lnTo>
                      <a:pt x="124" y="65"/>
                    </a:lnTo>
                    <a:lnTo>
                      <a:pt x="121" y="68"/>
                    </a:lnTo>
                    <a:lnTo>
                      <a:pt x="121" y="70"/>
                    </a:lnTo>
                    <a:lnTo>
                      <a:pt x="123" y="71"/>
                    </a:lnTo>
                    <a:lnTo>
                      <a:pt x="124" y="75"/>
                    </a:lnTo>
                    <a:lnTo>
                      <a:pt x="128" y="79"/>
                    </a:lnTo>
                    <a:lnTo>
                      <a:pt x="144" y="79"/>
                    </a:lnTo>
                    <a:lnTo>
                      <a:pt x="151" y="76"/>
                    </a:lnTo>
                    <a:lnTo>
                      <a:pt x="159" y="76"/>
                    </a:lnTo>
                    <a:lnTo>
                      <a:pt x="180" y="70"/>
                    </a:lnTo>
                    <a:lnTo>
                      <a:pt x="205" y="58"/>
                    </a:lnTo>
                    <a:lnTo>
                      <a:pt x="214" y="58"/>
                    </a:lnTo>
                    <a:lnTo>
                      <a:pt x="218" y="60"/>
                    </a:lnTo>
                    <a:lnTo>
                      <a:pt x="219" y="61"/>
                    </a:lnTo>
                    <a:lnTo>
                      <a:pt x="222" y="61"/>
                    </a:lnTo>
                    <a:lnTo>
                      <a:pt x="224" y="63"/>
                    </a:lnTo>
                    <a:lnTo>
                      <a:pt x="248" y="63"/>
                    </a:lnTo>
                    <a:lnTo>
                      <a:pt x="251" y="64"/>
                    </a:lnTo>
                    <a:lnTo>
                      <a:pt x="254" y="67"/>
                    </a:lnTo>
                    <a:lnTo>
                      <a:pt x="258" y="68"/>
                    </a:lnTo>
                    <a:lnTo>
                      <a:pt x="258" y="70"/>
                    </a:lnTo>
                    <a:lnTo>
                      <a:pt x="260" y="70"/>
                    </a:lnTo>
                    <a:lnTo>
                      <a:pt x="263" y="71"/>
                    </a:lnTo>
                    <a:lnTo>
                      <a:pt x="264" y="71"/>
                    </a:lnTo>
                    <a:lnTo>
                      <a:pt x="264" y="74"/>
                    </a:lnTo>
                    <a:lnTo>
                      <a:pt x="265" y="75"/>
                    </a:lnTo>
                    <a:lnTo>
                      <a:pt x="265" y="78"/>
                    </a:lnTo>
                    <a:lnTo>
                      <a:pt x="267" y="81"/>
                    </a:lnTo>
                    <a:lnTo>
                      <a:pt x="268" y="86"/>
                    </a:lnTo>
                    <a:lnTo>
                      <a:pt x="271" y="92"/>
                    </a:lnTo>
                    <a:lnTo>
                      <a:pt x="271" y="96"/>
                    </a:lnTo>
                    <a:lnTo>
                      <a:pt x="274" y="102"/>
                    </a:lnTo>
                    <a:lnTo>
                      <a:pt x="274" y="103"/>
                    </a:lnTo>
                    <a:lnTo>
                      <a:pt x="275" y="106"/>
                    </a:lnTo>
                    <a:lnTo>
                      <a:pt x="275" y="124"/>
                    </a:lnTo>
                    <a:lnTo>
                      <a:pt x="274" y="127"/>
                    </a:lnTo>
                    <a:lnTo>
                      <a:pt x="272" y="131"/>
                    </a:lnTo>
                    <a:lnTo>
                      <a:pt x="271" y="134"/>
                    </a:lnTo>
                    <a:lnTo>
                      <a:pt x="271" y="135"/>
                    </a:lnTo>
                    <a:lnTo>
                      <a:pt x="267" y="141"/>
                    </a:lnTo>
                    <a:lnTo>
                      <a:pt x="265" y="141"/>
                    </a:lnTo>
                    <a:lnTo>
                      <a:pt x="260" y="143"/>
                    </a:lnTo>
                    <a:lnTo>
                      <a:pt x="248" y="143"/>
                    </a:lnTo>
                    <a:lnTo>
                      <a:pt x="241" y="141"/>
                    </a:lnTo>
                    <a:lnTo>
                      <a:pt x="240" y="138"/>
                    </a:lnTo>
                    <a:lnTo>
                      <a:pt x="237" y="141"/>
                    </a:lnTo>
                    <a:lnTo>
                      <a:pt x="236" y="141"/>
                    </a:lnTo>
                    <a:lnTo>
                      <a:pt x="226" y="143"/>
                    </a:lnTo>
                    <a:lnTo>
                      <a:pt x="224" y="145"/>
                    </a:lnTo>
                    <a:lnTo>
                      <a:pt x="222" y="149"/>
                    </a:lnTo>
                    <a:lnTo>
                      <a:pt x="224" y="152"/>
                    </a:lnTo>
                    <a:lnTo>
                      <a:pt x="224" y="155"/>
                    </a:lnTo>
                    <a:lnTo>
                      <a:pt x="228" y="155"/>
                    </a:lnTo>
                    <a:lnTo>
                      <a:pt x="229" y="156"/>
                    </a:lnTo>
                    <a:lnTo>
                      <a:pt x="231" y="156"/>
                    </a:lnTo>
                    <a:lnTo>
                      <a:pt x="231" y="157"/>
                    </a:lnTo>
                    <a:lnTo>
                      <a:pt x="229" y="157"/>
                    </a:lnTo>
                    <a:lnTo>
                      <a:pt x="229" y="159"/>
                    </a:lnTo>
                    <a:lnTo>
                      <a:pt x="228" y="159"/>
                    </a:lnTo>
                    <a:lnTo>
                      <a:pt x="228" y="163"/>
                    </a:lnTo>
                    <a:lnTo>
                      <a:pt x="231" y="166"/>
                    </a:lnTo>
                    <a:lnTo>
                      <a:pt x="239" y="163"/>
                    </a:lnTo>
                    <a:lnTo>
                      <a:pt x="243" y="159"/>
                    </a:lnTo>
                    <a:lnTo>
                      <a:pt x="247" y="156"/>
                    </a:lnTo>
                    <a:lnTo>
                      <a:pt x="250" y="153"/>
                    </a:lnTo>
                    <a:lnTo>
                      <a:pt x="254" y="152"/>
                    </a:lnTo>
                    <a:lnTo>
                      <a:pt x="260" y="155"/>
                    </a:lnTo>
                    <a:lnTo>
                      <a:pt x="261" y="156"/>
                    </a:lnTo>
                    <a:lnTo>
                      <a:pt x="268" y="156"/>
                    </a:lnTo>
                    <a:lnTo>
                      <a:pt x="268" y="152"/>
                    </a:lnTo>
                    <a:lnTo>
                      <a:pt x="271" y="150"/>
                    </a:lnTo>
                    <a:lnTo>
                      <a:pt x="274" y="150"/>
                    </a:lnTo>
                    <a:lnTo>
                      <a:pt x="277" y="149"/>
                    </a:lnTo>
                    <a:lnTo>
                      <a:pt x="278" y="148"/>
                    </a:lnTo>
                    <a:lnTo>
                      <a:pt x="279" y="148"/>
                    </a:lnTo>
                    <a:lnTo>
                      <a:pt x="281" y="149"/>
                    </a:lnTo>
                    <a:lnTo>
                      <a:pt x="281" y="152"/>
                    </a:lnTo>
                    <a:lnTo>
                      <a:pt x="282" y="155"/>
                    </a:lnTo>
                    <a:lnTo>
                      <a:pt x="282" y="157"/>
                    </a:lnTo>
                    <a:lnTo>
                      <a:pt x="285" y="159"/>
                    </a:lnTo>
                    <a:lnTo>
                      <a:pt x="289" y="159"/>
                    </a:lnTo>
                    <a:lnTo>
                      <a:pt x="293" y="163"/>
                    </a:lnTo>
                    <a:lnTo>
                      <a:pt x="300" y="163"/>
                    </a:lnTo>
                    <a:lnTo>
                      <a:pt x="306" y="162"/>
                    </a:lnTo>
                    <a:lnTo>
                      <a:pt x="321" y="155"/>
                    </a:lnTo>
                    <a:lnTo>
                      <a:pt x="327" y="153"/>
                    </a:lnTo>
                    <a:lnTo>
                      <a:pt x="328" y="152"/>
                    </a:lnTo>
                    <a:lnTo>
                      <a:pt x="327" y="150"/>
                    </a:lnTo>
                    <a:lnTo>
                      <a:pt x="324" y="149"/>
                    </a:lnTo>
                    <a:lnTo>
                      <a:pt x="321" y="149"/>
                    </a:lnTo>
                    <a:lnTo>
                      <a:pt x="316" y="150"/>
                    </a:lnTo>
                    <a:lnTo>
                      <a:pt x="310" y="149"/>
                    </a:lnTo>
                    <a:lnTo>
                      <a:pt x="304" y="149"/>
                    </a:lnTo>
                    <a:lnTo>
                      <a:pt x="303" y="148"/>
                    </a:lnTo>
                    <a:lnTo>
                      <a:pt x="303" y="145"/>
                    </a:lnTo>
                    <a:lnTo>
                      <a:pt x="298" y="130"/>
                    </a:lnTo>
                    <a:lnTo>
                      <a:pt x="298" y="118"/>
                    </a:lnTo>
                    <a:lnTo>
                      <a:pt x="296" y="113"/>
                    </a:lnTo>
                    <a:lnTo>
                      <a:pt x="296" y="110"/>
                    </a:lnTo>
                    <a:lnTo>
                      <a:pt x="298" y="102"/>
                    </a:lnTo>
                    <a:lnTo>
                      <a:pt x="298" y="96"/>
                    </a:lnTo>
                    <a:lnTo>
                      <a:pt x="299" y="90"/>
                    </a:lnTo>
                    <a:lnTo>
                      <a:pt x="299" y="88"/>
                    </a:lnTo>
                    <a:lnTo>
                      <a:pt x="300" y="85"/>
                    </a:lnTo>
                    <a:lnTo>
                      <a:pt x="300" y="81"/>
                    </a:lnTo>
                    <a:lnTo>
                      <a:pt x="303" y="75"/>
                    </a:lnTo>
                    <a:lnTo>
                      <a:pt x="303" y="70"/>
                    </a:lnTo>
                    <a:lnTo>
                      <a:pt x="307" y="63"/>
                    </a:lnTo>
                    <a:lnTo>
                      <a:pt x="307" y="58"/>
                    </a:lnTo>
                    <a:lnTo>
                      <a:pt x="309" y="53"/>
                    </a:lnTo>
                    <a:lnTo>
                      <a:pt x="310" y="51"/>
                    </a:lnTo>
                    <a:lnTo>
                      <a:pt x="313" y="46"/>
                    </a:lnTo>
                    <a:lnTo>
                      <a:pt x="317" y="42"/>
                    </a:lnTo>
                    <a:lnTo>
                      <a:pt x="317" y="39"/>
                    </a:lnTo>
                    <a:lnTo>
                      <a:pt x="320" y="36"/>
                    </a:lnTo>
                    <a:lnTo>
                      <a:pt x="323" y="32"/>
                    </a:lnTo>
                    <a:lnTo>
                      <a:pt x="331" y="23"/>
                    </a:lnTo>
                    <a:lnTo>
                      <a:pt x="332" y="21"/>
                    </a:lnTo>
                    <a:lnTo>
                      <a:pt x="334" y="19"/>
                    </a:lnTo>
                    <a:lnTo>
                      <a:pt x="342" y="15"/>
                    </a:lnTo>
                    <a:lnTo>
                      <a:pt x="348" y="14"/>
                    </a:lnTo>
                    <a:lnTo>
                      <a:pt x="349" y="14"/>
                    </a:lnTo>
                    <a:lnTo>
                      <a:pt x="351" y="12"/>
                    </a:lnTo>
                    <a:lnTo>
                      <a:pt x="351" y="11"/>
                    </a:lnTo>
                    <a:lnTo>
                      <a:pt x="353" y="8"/>
                    </a:lnTo>
                    <a:lnTo>
                      <a:pt x="353" y="5"/>
                    </a:lnTo>
                    <a:lnTo>
                      <a:pt x="356" y="3"/>
                    </a:lnTo>
                    <a:lnTo>
                      <a:pt x="358" y="3"/>
                    </a:lnTo>
                    <a:lnTo>
                      <a:pt x="360" y="1"/>
                    </a:lnTo>
                    <a:lnTo>
                      <a:pt x="362" y="1"/>
                    </a:lnTo>
                    <a:lnTo>
                      <a:pt x="366" y="0"/>
                    </a:lnTo>
                    <a:lnTo>
                      <a:pt x="374" y="0"/>
                    </a:lnTo>
                    <a:lnTo>
                      <a:pt x="377" y="1"/>
                    </a:lnTo>
                    <a:lnTo>
                      <a:pt x="381" y="1"/>
                    </a:lnTo>
                    <a:lnTo>
                      <a:pt x="384" y="3"/>
                    </a:lnTo>
                    <a:lnTo>
                      <a:pt x="394" y="3"/>
                    </a:lnTo>
                    <a:lnTo>
                      <a:pt x="399" y="4"/>
                    </a:lnTo>
                    <a:lnTo>
                      <a:pt x="405" y="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05" name="Freeform 2042">
                <a:extLst>
                  <a:ext uri="{FF2B5EF4-FFF2-40B4-BE49-F238E27FC236}">
                    <a16:creationId xmlns:a16="http://schemas.microsoft.com/office/drawing/2014/main" id="{DC270FC3-A236-0DF9-F4E5-A3F5F1F0A8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9" y="3538"/>
                <a:ext cx="49" cy="26"/>
              </a:xfrm>
              <a:custGeom>
                <a:avLst/>
                <a:gdLst>
                  <a:gd name="T0" fmla="*/ 191 w 196"/>
                  <a:gd name="T1" fmla="*/ 11 h 103"/>
                  <a:gd name="T2" fmla="*/ 192 w 196"/>
                  <a:gd name="T3" fmla="*/ 12 h 103"/>
                  <a:gd name="T4" fmla="*/ 196 w 196"/>
                  <a:gd name="T5" fmla="*/ 30 h 103"/>
                  <a:gd name="T6" fmla="*/ 181 w 196"/>
                  <a:gd name="T7" fmla="*/ 69 h 103"/>
                  <a:gd name="T8" fmla="*/ 181 w 196"/>
                  <a:gd name="T9" fmla="*/ 71 h 103"/>
                  <a:gd name="T10" fmla="*/ 168 w 196"/>
                  <a:gd name="T11" fmla="*/ 83 h 103"/>
                  <a:gd name="T12" fmla="*/ 168 w 196"/>
                  <a:gd name="T13" fmla="*/ 82 h 103"/>
                  <a:gd name="T14" fmla="*/ 154 w 196"/>
                  <a:gd name="T15" fmla="*/ 97 h 103"/>
                  <a:gd name="T16" fmla="*/ 129 w 196"/>
                  <a:gd name="T17" fmla="*/ 103 h 103"/>
                  <a:gd name="T18" fmla="*/ 128 w 196"/>
                  <a:gd name="T19" fmla="*/ 101 h 103"/>
                  <a:gd name="T20" fmla="*/ 127 w 196"/>
                  <a:gd name="T21" fmla="*/ 101 h 103"/>
                  <a:gd name="T22" fmla="*/ 105 w 196"/>
                  <a:gd name="T23" fmla="*/ 93 h 103"/>
                  <a:gd name="T24" fmla="*/ 104 w 196"/>
                  <a:gd name="T25" fmla="*/ 93 h 103"/>
                  <a:gd name="T26" fmla="*/ 86 w 196"/>
                  <a:gd name="T27" fmla="*/ 83 h 103"/>
                  <a:gd name="T28" fmla="*/ 84 w 196"/>
                  <a:gd name="T29" fmla="*/ 82 h 103"/>
                  <a:gd name="T30" fmla="*/ 83 w 196"/>
                  <a:gd name="T31" fmla="*/ 82 h 103"/>
                  <a:gd name="T32" fmla="*/ 67 w 196"/>
                  <a:gd name="T33" fmla="*/ 76 h 103"/>
                  <a:gd name="T34" fmla="*/ 60 w 196"/>
                  <a:gd name="T35" fmla="*/ 65 h 103"/>
                  <a:gd name="T36" fmla="*/ 58 w 196"/>
                  <a:gd name="T37" fmla="*/ 61 h 103"/>
                  <a:gd name="T38" fmla="*/ 57 w 196"/>
                  <a:gd name="T39" fmla="*/ 58 h 103"/>
                  <a:gd name="T40" fmla="*/ 31 w 196"/>
                  <a:gd name="T41" fmla="*/ 21 h 103"/>
                  <a:gd name="T42" fmla="*/ 24 w 196"/>
                  <a:gd name="T43" fmla="*/ 19 h 103"/>
                  <a:gd name="T44" fmla="*/ 23 w 196"/>
                  <a:gd name="T45" fmla="*/ 19 h 103"/>
                  <a:gd name="T46" fmla="*/ 22 w 196"/>
                  <a:gd name="T47" fmla="*/ 18 h 103"/>
                  <a:gd name="T48" fmla="*/ 17 w 196"/>
                  <a:gd name="T49" fmla="*/ 15 h 103"/>
                  <a:gd name="T50" fmla="*/ 16 w 196"/>
                  <a:gd name="T51" fmla="*/ 12 h 103"/>
                  <a:gd name="T52" fmla="*/ 0 w 196"/>
                  <a:gd name="T53" fmla="*/ 0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96" h="103">
                    <a:moveTo>
                      <a:pt x="191" y="11"/>
                    </a:moveTo>
                    <a:lnTo>
                      <a:pt x="192" y="12"/>
                    </a:lnTo>
                    <a:lnTo>
                      <a:pt x="196" y="30"/>
                    </a:lnTo>
                    <a:lnTo>
                      <a:pt x="181" y="69"/>
                    </a:lnTo>
                    <a:lnTo>
                      <a:pt x="181" y="71"/>
                    </a:lnTo>
                    <a:lnTo>
                      <a:pt x="168" y="83"/>
                    </a:lnTo>
                    <a:lnTo>
                      <a:pt x="168" y="82"/>
                    </a:lnTo>
                    <a:lnTo>
                      <a:pt x="154" y="97"/>
                    </a:lnTo>
                    <a:lnTo>
                      <a:pt x="129" y="103"/>
                    </a:lnTo>
                    <a:lnTo>
                      <a:pt x="128" y="101"/>
                    </a:lnTo>
                    <a:lnTo>
                      <a:pt x="127" y="101"/>
                    </a:lnTo>
                    <a:lnTo>
                      <a:pt x="105" y="93"/>
                    </a:lnTo>
                    <a:lnTo>
                      <a:pt x="104" y="93"/>
                    </a:lnTo>
                    <a:lnTo>
                      <a:pt x="86" y="83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67" y="76"/>
                    </a:lnTo>
                    <a:lnTo>
                      <a:pt x="60" y="65"/>
                    </a:lnTo>
                    <a:lnTo>
                      <a:pt x="58" y="61"/>
                    </a:lnTo>
                    <a:lnTo>
                      <a:pt x="57" y="58"/>
                    </a:lnTo>
                    <a:lnTo>
                      <a:pt x="31" y="21"/>
                    </a:lnTo>
                    <a:lnTo>
                      <a:pt x="24" y="19"/>
                    </a:lnTo>
                    <a:lnTo>
                      <a:pt x="23" y="19"/>
                    </a:lnTo>
                    <a:lnTo>
                      <a:pt x="22" y="18"/>
                    </a:lnTo>
                    <a:lnTo>
                      <a:pt x="17" y="15"/>
                    </a:lnTo>
                    <a:lnTo>
                      <a:pt x="16" y="12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06" name="Freeform 2043">
                <a:extLst>
                  <a:ext uri="{FF2B5EF4-FFF2-40B4-BE49-F238E27FC236}">
                    <a16:creationId xmlns:a16="http://schemas.microsoft.com/office/drawing/2014/main" id="{AE3B8E7C-8D45-9CEA-2318-FEF5057630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0" y="3577"/>
                <a:ext cx="52" cy="35"/>
              </a:xfrm>
              <a:custGeom>
                <a:avLst/>
                <a:gdLst>
                  <a:gd name="T0" fmla="*/ 17 w 208"/>
                  <a:gd name="T1" fmla="*/ 21 h 142"/>
                  <a:gd name="T2" fmla="*/ 23 w 208"/>
                  <a:gd name="T3" fmla="*/ 42 h 142"/>
                  <a:gd name="T4" fmla="*/ 15 w 208"/>
                  <a:gd name="T5" fmla="*/ 78 h 142"/>
                  <a:gd name="T6" fmla="*/ 0 w 208"/>
                  <a:gd name="T7" fmla="*/ 102 h 142"/>
                  <a:gd name="T8" fmla="*/ 32 w 208"/>
                  <a:gd name="T9" fmla="*/ 116 h 142"/>
                  <a:gd name="T10" fmla="*/ 46 w 208"/>
                  <a:gd name="T11" fmla="*/ 136 h 142"/>
                  <a:gd name="T12" fmla="*/ 63 w 208"/>
                  <a:gd name="T13" fmla="*/ 141 h 142"/>
                  <a:gd name="T14" fmla="*/ 73 w 208"/>
                  <a:gd name="T15" fmla="*/ 136 h 142"/>
                  <a:gd name="T16" fmla="*/ 91 w 208"/>
                  <a:gd name="T17" fmla="*/ 136 h 142"/>
                  <a:gd name="T18" fmla="*/ 118 w 208"/>
                  <a:gd name="T19" fmla="*/ 94 h 142"/>
                  <a:gd name="T20" fmla="*/ 127 w 208"/>
                  <a:gd name="T21" fmla="*/ 84 h 142"/>
                  <a:gd name="T22" fmla="*/ 139 w 208"/>
                  <a:gd name="T23" fmla="*/ 88 h 142"/>
                  <a:gd name="T24" fmla="*/ 151 w 208"/>
                  <a:gd name="T25" fmla="*/ 98 h 142"/>
                  <a:gd name="T26" fmla="*/ 155 w 208"/>
                  <a:gd name="T27" fmla="*/ 105 h 142"/>
                  <a:gd name="T28" fmla="*/ 159 w 208"/>
                  <a:gd name="T29" fmla="*/ 102 h 142"/>
                  <a:gd name="T30" fmla="*/ 166 w 208"/>
                  <a:gd name="T31" fmla="*/ 99 h 142"/>
                  <a:gd name="T32" fmla="*/ 173 w 208"/>
                  <a:gd name="T33" fmla="*/ 96 h 142"/>
                  <a:gd name="T34" fmla="*/ 189 w 208"/>
                  <a:gd name="T35" fmla="*/ 95 h 142"/>
                  <a:gd name="T36" fmla="*/ 195 w 208"/>
                  <a:gd name="T37" fmla="*/ 98 h 142"/>
                  <a:gd name="T38" fmla="*/ 200 w 208"/>
                  <a:gd name="T39" fmla="*/ 101 h 142"/>
                  <a:gd name="T40" fmla="*/ 203 w 208"/>
                  <a:gd name="T41" fmla="*/ 96 h 142"/>
                  <a:gd name="T42" fmla="*/ 206 w 208"/>
                  <a:gd name="T43" fmla="*/ 92 h 142"/>
                  <a:gd name="T44" fmla="*/ 208 w 208"/>
                  <a:gd name="T45" fmla="*/ 84 h 142"/>
                  <a:gd name="T46" fmla="*/ 204 w 208"/>
                  <a:gd name="T47" fmla="*/ 80 h 142"/>
                  <a:gd name="T48" fmla="*/ 199 w 208"/>
                  <a:gd name="T49" fmla="*/ 75 h 142"/>
                  <a:gd name="T50" fmla="*/ 192 w 208"/>
                  <a:gd name="T51" fmla="*/ 70 h 142"/>
                  <a:gd name="T52" fmla="*/ 185 w 208"/>
                  <a:gd name="T53" fmla="*/ 70 h 142"/>
                  <a:gd name="T54" fmla="*/ 179 w 208"/>
                  <a:gd name="T55" fmla="*/ 75 h 142"/>
                  <a:gd name="T56" fmla="*/ 175 w 208"/>
                  <a:gd name="T57" fmla="*/ 80 h 142"/>
                  <a:gd name="T58" fmla="*/ 172 w 208"/>
                  <a:gd name="T59" fmla="*/ 82 h 142"/>
                  <a:gd name="T60" fmla="*/ 169 w 208"/>
                  <a:gd name="T61" fmla="*/ 78 h 142"/>
                  <a:gd name="T62" fmla="*/ 168 w 208"/>
                  <a:gd name="T63" fmla="*/ 73 h 142"/>
                  <a:gd name="T64" fmla="*/ 161 w 208"/>
                  <a:gd name="T65" fmla="*/ 69 h 142"/>
                  <a:gd name="T66" fmla="*/ 155 w 208"/>
                  <a:gd name="T67" fmla="*/ 75 h 142"/>
                  <a:gd name="T68" fmla="*/ 152 w 208"/>
                  <a:gd name="T69" fmla="*/ 81 h 142"/>
                  <a:gd name="T70" fmla="*/ 148 w 208"/>
                  <a:gd name="T71" fmla="*/ 81 h 142"/>
                  <a:gd name="T72" fmla="*/ 135 w 208"/>
                  <a:gd name="T73" fmla="*/ 80 h 142"/>
                  <a:gd name="T74" fmla="*/ 139 w 208"/>
                  <a:gd name="T75" fmla="*/ 62 h 142"/>
                  <a:gd name="T76" fmla="*/ 150 w 208"/>
                  <a:gd name="T77" fmla="*/ 52 h 142"/>
                  <a:gd name="T78" fmla="*/ 145 w 208"/>
                  <a:gd name="T79" fmla="*/ 38 h 142"/>
                  <a:gd name="T80" fmla="*/ 135 w 208"/>
                  <a:gd name="T81" fmla="*/ 38 h 142"/>
                  <a:gd name="T82" fmla="*/ 119 w 208"/>
                  <a:gd name="T83" fmla="*/ 35 h 142"/>
                  <a:gd name="T84" fmla="*/ 113 w 208"/>
                  <a:gd name="T85" fmla="*/ 28 h 142"/>
                  <a:gd name="T86" fmla="*/ 126 w 208"/>
                  <a:gd name="T87" fmla="*/ 28 h 142"/>
                  <a:gd name="T88" fmla="*/ 119 w 208"/>
                  <a:gd name="T89" fmla="*/ 14 h 142"/>
                  <a:gd name="T90" fmla="*/ 130 w 208"/>
                  <a:gd name="T91" fmla="*/ 18 h 142"/>
                  <a:gd name="T92" fmla="*/ 151 w 208"/>
                  <a:gd name="T93" fmla="*/ 17 h 142"/>
                  <a:gd name="T94" fmla="*/ 148 w 208"/>
                  <a:gd name="T95" fmla="*/ 10 h 142"/>
                  <a:gd name="T96" fmla="*/ 162 w 208"/>
                  <a:gd name="T97" fmla="*/ 4 h 142"/>
                  <a:gd name="T98" fmla="*/ 169 w 208"/>
                  <a:gd name="T99" fmla="*/ 2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08" h="142">
                    <a:moveTo>
                      <a:pt x="15" y="21"/>
                    </a:moveTo>
                    <a:lnTo>
                      <a:pt x="15" y="22"/>
                    </a:lnTo>
                    <a:lnTo>
                      <a:pt x="17" y="22"/>
                    </a:lnTo>
                    <a:lnTo>
                      <a:pt x="17" y="21"/>
                    </a:lnTo>
                    <a:lnTo>
                      <a:pt x="20" y="24"/>
                    </a:lnTo>
                    <a:lnTo>
                      <a:pt x="24" y="32"/>
                    </a:lnTo>
                    <a:lnTo>
                      <a:pt x="24" y="39"/>
                    </a:lnTo>
                    <a:lnTo>
                      <a:pt x="23" y="42"/>
                    </a:lnTo>
                    <a:lnTo>
                      <a:pt x="20" y="46"/>
                    </a:lnTo>
                    <a:lnTo>
                      <a:pt x="21" y="50"/>
                    </a:lnTo>
                    <a:lnTo>
                      <a:pt x="21" y="62"/>
                    </a:lnTo>
                    <a:lnTo>
                      <a:pt x="15" y="78"/>
                    </a:lnTo>
                    <a:lnTo>
                      <a:pt x="15" y="88"/>
                    </a:lnTo>
                    <a:lnTo>
                      <a:pt x="3" y="95"/>
                    </a:lnTo>
                    <a:lnTo>
                      <a:pt x="2" y="98"/>
                    </a:lnTo>
                    <a:lnTo>
                      <a:pt x="0" y="102"/>
                    </a:lnTo>
                    <a:lnTo>
                      <a:pt x="0" y="105"/>
                    </a:lnTo>
                    <a:lnTo>
                      <a:pt x="15" y="108"/>
                    </a:lnTo>
                    <a:lnTo>
                      <a:pt x="20" y="108"/>
                    </a:lnTo>
                    <a:lnTo>
                      <a:pt x="32" y="116"/>
                    </a:lnTo>
                    <a:lnTo>
                      <a:pt x="37" y="123"/>
                    </a:lnTo>
                    <a:lnTo>
                      <a:pt x="37" y="126"/>
                    </a:lnTo>
                    <a:lnTo>
                      <a:pt x="41" y="132"/>
                    </a:lnTo>
                    <a:lnTo>
                      <a:pt x="46" y="136"/>
                    </a:lnTo>
                    <a:lnTo>
                      <a:pt x="51" y="137"/>
                    </a:lnTo>
                    <a:lnTo>
                      <a:pt x="53" y="137"/>
                    </a:lnTo>
                    <a:lnTo>
                      <a:pt x="62" y="140"/>
                    </a:lnTo>
                    <a:lnTo>
                      <a:pt x="63" y="141"/>
                    </a:lnTo>
                    <a:lnTo>
                      <a:pt x="69" y="141"/>
                    </a:lnTo>
                    <a:lnTo>
                      <a:pt x="72" y="140"/>
                    </a:lnTo>
                    <a:lnTo>
                      <a:pt x="72" y="137"/>
                    </a:lnTo>
                    <a:lnTo>
                      <a:pt x="73" y="136"/>
                    </a:lnTo>
                    <a:lnTo>
                      <a:pt x="76" y="136"/>
                    </a:lnTo>
                    <a:lnTo>
                      <a:pt x="87" y="142"/>
                    </a:lnTo>
                    <a:lnTo>
                      <a:pt x="88" y="140"/>
                    </a:lnTo>
                    <a:lnTo>
                      <a:pt x="91" y="136"/>
                    </a:lnTo>
                    <a:lnTo>
                      <a:pt x="97" y="117"/>
                    </a:lnTo>
                    <a:lnTo>
                      <a:pt x="101" y="109"/>
                    </a:lnTo>
                    <a:lnTo>
                      <a:pt x="111" y="99"/>
                    </a:lnTo>
                    <a:lnTo>
                      <a:pt x="118" y="94"/>
                    </a:lnTo>
                    <a:lnTo>
                      <a:pt x="122" y="87"/>
                    </a:lnTo>
                    <a:lnTo>
                      <a:pt x="123" y="85"/>
                    </a:lnTo>
                    <a:lnTo>
                      <a:pt x="126" y="85"/>
                    </a:lnTo>
                    <a:lnTo>
                      <a:pt x="127" y="84"/>
                    </a:lnTo>
                    <a:lnTo>
                      <a:pt x="136" y="84"/>
                    </a:lnTo>
                    <a:lnTo>
                      <a:pt x="137" y="85"/>
                    </a:lnTo>
                    <a:lnTo>
                      <a:pt x="139" y="85"/>
                    </a:lnTo>
                    <a:lnTo>
                      <a:pt x="139" y="88"/>
                    </a:lnTo>
                    <a:lnTo>
                      <a:pt x="145" y="92"/>
                    </a:lnTo>
                    <a:lnTo>
                      <a:pt x="150" y="92"/>
                    </a:lnTo>
                    <a:lnTo>
                      <a:pt x="150" y="96"/>
                    </a:lnTo>
                    <a:lnTo>
                      <a:pt x="151" y="98"/>
                    </a:lnTo>
                    <a:lnTo>
                      <a:pt x="151" y="99"/>
                    </a:lnTo>
                    <a:lnTo>
                      <a:pt x="154" y="102"/>
                    </a:lnTo>
                    <a:lnTo>
                      <a:pt x="155" y="102"/>
                    </a:lnTo>
                    <a:lnTo>
                      <a:pt x="155" y="105"/>
                    </a:lnTo>
                    <a:lnTo>
                      <a:pt x="158" y="105"/>
                    </a:lnTo>
                    <a:lnTo>
                      <a:pt x="158" y="103"/>
                    </a:lnTo>
                    <a:lnTo>
                      <a:pt x="159" y="103"/>
                    </a:lnTo>
                    <a:lnTo>
                      <a:pt x="159" y="102"/>
                    </a:lnTo>
                    <a:lnTo>
                      <a:pt x="162" y="102"/>
                    </a:lnTo>
                    <a:lnTo>
                      <a:pt x="162" y="101"/>
                    </a:lnTo>
                    <a:lnTo>
                      <a:pt x="165" y="101"/>
                    </a:lnTo>
                    <a:lnTo>
                      <a:pt x="166" y="99"/>
                    </a:lnTo>
                    <a:lnTo>
                      <a:pt x="169" y="99"/>
                    </a:lnTo>
                    <a:lnTo>
                      <a:pt x="169" y="98"/>
                    </a:lnTo>
                    <a:lnTo>
                      <a:pt x="173" y="98"/>
                    </a:lnTo>
                    <a:lnTo>
                      <a:pt x="173" y="96"/>
                    </a:lnTo>
                    <a:lnTo>
                      <a:pt x="175" y="96"/>
                    </a:lnTo>
                    <a:lnTo>
                      <a:pt x="178" y="94"/>
                    </a:lnTo>
                    <a:lnTo>
                      <a:pt x="189" y="94"/>
                    </a:lnTo>
                    <a:lnTo>
                      <a:pt x="189" y="95"/>
                    </a:lnTo>
                    <a:lnTo>
                      <a:pt x="192" y="95"/>
                    </a:lnTo>
                    <a:lnTo>
                      <a:pt x="193" y="96"/>
                    </a:lnTo>
                    <a:lnTo>
                      <a:pt x="193" y="98"/>
                    </a:lnTo>
                    <a:lnTo>
                      <a:pt x="195" y="98"/>
                    </a:lnTo>
                    <a:lnTo>
                      <a:pt x="195" y="99"/>
                    </a:lnTo>
                    <a:lnTo>
                      <a:pt x="196" y="99"/>
                    </a:lnTo>
                    <a:lnTo>
                      <a:pt x="199" y="102"/>
                    </a:lnTo>
                    <a:lnTo>
                      <a:pt x="200" y="101"/>
                    </a:lnTo>
                    <a:lnTo>
                      <a:pt x="202" y="101"/>
                    </a:lnTo>
                    <a:lnTo>
                      <a:pt x="202" y="99"/>
                    </a:lnTo>
                    <a:lnTo>
                      <a:pt x="203" y="98"/>
                    </a:lnTo>
                    <a:lnTo>
                      <a:pt x="203" y="96"/>
                    </a:lnTo>
                    <a:lnTo>
                      <a:pt x="204" y="96"/>
                    </a:lnTo>
                    <a:lnTo>
                      <a:pt x="204" y="95"/>
                    </a:lnTo>
                    <a:lnTo>
                      <a:pt x="206" y="94"/>
                    </a:lnTo>
                    <a:lnTo>
                      <a:pt x="206" y="92"/>
                    </a:lnTo>
                    <a:lnTo>
                      <a:pt x="208" y="92"/>
                    </a:lnTo>
                    <a:lnTo>
                      <a:pt x="208" y="87"/>
                    </a:lnTo>
                    <a:lnTo>
                      <a:pt x="206" y="85"/>
                    </a:lnTo>
                    <a:lnTo>
                      <a:pt x="208" y="84"/>
                    </a:lnTo>
                    <a:lnTo>
                      <a:pt x="206" y="82"/>
                    </a:lnTo>
                    <a:lnTo>
                      <a:pt x="206" y="81"/>
                    </a:lnTo>
                    <a:lnTo>
                      <a:pt x="204" y="81"/>
                    </a:lnTo>
                    <a:lnTo>
                      <a:pt x="204" y="80"/>
                    </a:lnTo>
                    <a:lnTo>
                      <a:pt x="203" y="80"/>
                    </a:lnTo>
                    <a:lnTo>
                      <a:pt x="202" y="78"/>
                    </a:lnTo>
                    <a:lnTo>
                      <a:pt x="200" y="78"/>
                    </a:lnTo>
                    <a:lnTo>
                      <a:pt x="199" y="75"/>
                    </a:lnTo>
                    <a:lnTo>
                      <a:pt x="197" y="75"/>
                    </a:lnTo>
                    <a:lnTo>
                      <a:pt x="196" y="74"/>
                    </a:lnTo>
                    <a:lnTo>
                      <a:pt x="195" y="74"/>
                    </a:lnTo>
                    <a:lnTo>
                      <a:pt x="192" y="70"/>
                    </a:lnTo>
                    <a:lnTo>
                      <a:pt x="190" y="70"/>
                    </a:lnTo>
                    <a:lnTo>
                      <a:pt x="189" y="69"/>
                    </a:lnTo>
                    <a:lnTo>
                      <a:pt x="187" y="70"/>
                    </a:lnTo>
                    <a:lnTo>
                      <a:pt x="185" y="70"/>
                    </a:lnTo>
                    <a:lnTo>
                      <a:pt x="183" y="73"/>
                    </a:lnTo>
                    <a:lnTo>
                      <a:pt x="180" y="74"/>
                    </a:lnTo>
                    <a:lnTo>
                      <a:pt x="180" y="75"/>
                    </a:lnTo>
                    <a:lnTo>
                      <a:pt x="179" y="75"/>
                    </a:lnTo>
                    <a:lnTo>
                      <a:pt x="178" y="74"/>
                    </a:lnTo>
                    <a:lnTo>
                      <a:pt x="176" y="77"/>
                    </a:lnTo>
                    <a:lnTo>
                      <a:pt x="175" y="77"/>
                    </a:lnTo>
                    <a:lnTo>
                      <a:pt x="175" y="80"/>
                    </a:lnTo>
                    <a:lnTo>
                      <a:pt x="178" y="82"/>
                    </a:lnTo>
                    <a:lnTo>
                      <a:pt x="176" y="84"/>
                    </a:lnTo>
                    <a:lnTo>
                      <a:pt x="175" y="82"/>
                    </a:lnTo>
                    <a:lnTo>
                      <a:pt x="172" y="82"/>
                    </a:lnTo>
                    <a:lnTo>
                      <a:pt x="172" y="81"/>
                    </a:lnTo>
                    <a:lnTo>
                      <a:pt x="171" y="80"/>
                    </a:lnTo>
                    <a:lnTo>
                      <a:pt x="171" y="78"/>
                    </a:lnTo>
                    <a:lnTo>
                      <a:pt x="169" y="78"/>
                    </a:lnTo>
                    <a:lnTo>
                      <a:pt x="169" y="75"/>
                    </a:lnTo>
                    <a:lnTo>
                      <a:pt x="168" y="75"/>
                    </a:lnTo>
                    <a:lnTo>
                      <a:pt x="169" y="74"/>
                    </a:lnTo>
                    <a:lnTo>
                      <a:pt x="168" y="73"/>
                    </a:lnTo>
                    <a:lnTo>
                      <a:pt x="168" y="70"/>
                    </a:lnTo>
                    <a:lnTo>
                      <a:pt x="165" y="70"/>
                    </a:lnTo>
                    <a:lnTo>
                      <a:pt x="164" y="69"/>
                    </a:lnTo>
                    <a:lnTo>
                      <a:pt x="161" y="69"/>
                    </a:lnTo>
                    <a:lnTo>
                      <a:pt x="161" y="70"/>
                    </a:lnTo>
                    <a:lnTo>
                      <a:pt x="158" y="74"/>
                    </a:lnTo>
                    <a:lnTo>
                      <a:pt x="157" y="74"/>
                    </a:lnTo>
                    <a:lnTo>
                      <a:pt x="155" y="75"/>
                    </a:lnTo>
                    <a:lnTo>
                      <a:pt x="155" y="77"/>
                    </a:lnTo>
                    <a:lnTo>
                      <a:pt x="154" y="78"/>
                    </a:lnTo>
                    <a:lnTo>
                      <a:pt x="154" y="80"/>
                    </a:lnTo>
                    <a:lnTo>
                      <a:pt x="152" y="81"/>
                    </a:lnTo>
                    <a:lnTo>
                      <a:pt x="152" y="82"/>
                    </a:lnTo>
                    <a:lnTo>
                      <a:pt x="150" y="82"/>
                    </a:lnTo>
                    <a:lnTo>
                      <a:pt x="150" y="81"/>
                    </a:lnTo>
                    <a:lnTo>
                      <a:pt x="148" y="81"/>
                    </a:lnTo>
                    <a:lnTo>
                      <a:pt x="148" y="82"/>
                    </a:lnTo>
                    <a:lnTo>
                      <a:pt x="144" y="82"/>
                    </a:lnTo>
                    <a:lnTo>
                      <a:pt x="136" y="80"/>
                    </a:lnTo>
                    <a:lnTo>
                      <a:pt x="135" y="80"/>
                    </a:lnTo>
                    <a:lnTo>
                      <a:pt x="133" y="78"/>
                    </a:lnTo>
                    <a:lnTo>
                      <a:pt x="135" y="73"/>
                    </a:lnTo>
                    <a:lnTo>
                      <a:pt x="139" y="63"/>
                    </a:lnTo>
                    <a:lnTo>
                      <a:pt x="139" y="62"/>
                    </a:lnTo>
                    <a:lnTo>
                      <a:pt x="140" y="59"/>
                    </a:lnTo>
                    <a:lnTo>
                      <a:pt x="148" y="55"/>
                    </a:lnTo>
                    <a:lnTo>
                      <a:pt x="151" y="52"/>
                    </a:lnTo>
                    <a:lnTo>
                      <a:pt x="150" y="52"/>
                    </a:lnTo>
                    <a:lnTo>
                      <a:pt x="150" y="45"/>
                    </a:lnTo>
                    <a:lnTo>
                      <a:pt x="151" y="42"/>
                    </a:lnTo>
                    <a:lnTo>
                      <a:pt x="150" y="41"/>
                    </a:lnTo>
                    <a:lnTo>
                      <a:pt x="145" y="38"/>
                    </a:lnTo>
                    <a:lnTo>
                      <a:pt x="143" y="38"/>
                    </a:lnTo>
                    <a:lnTo>
                      <a:pt x="139" y="36"/>
                    </a:lnTo>
                    <a:lnTo>
                      <a:pt x="137" y="36"/>
                    </a:lnTo>
                    <a:lnTo>
                      <a:pt x="135" y="38"/>
                    </a:lnTo>
                    <a:lnTo>
                      <a:pt x="129" y="39"/>
                    </a:lnTo>
                    <a:lnTo>
                      <a:pt x="120" y="38"/>
                    </a:lnTo>
                    <a:lnTo>
                      <a:pt x="116" y="36"/>
                    </a:lnTo>
                    <a:lnTo>
                      <a:pt x="119" y="35"/>
                    </a:lnTo>
                    <a:lnTo>
                      <a:pt x="120" y="35"/>
                    </a:lnTo>
                    <a:lnTo>
                      <a:pt x="120" y="32"/>
                    </a:lnTo>
                    <a:lnTo>
                      <a:pt x="113" y="31"/>
                    </a:lnTo>
                    <a:lnTo>
                      <a:pt x="113" y="28"/>
                    </a:lnTo>
                    <a:lnTo>
                      <a:pt x="116" y="28"/>
                    </a:lnTo>
                    <a:lnTo>
                      <a:pt x="119" y="29"/>
                    </a:lnTo>
                    <a:lnTo>
                      <a:pt x="123" y="29"/>
                    </a:lnTo>
                    <a:lnTo>
                      <a:pt x="126" y="28"/>
                    </a:lnTo>
                    <a:lnTo>
                      <a:pt x="123" y="27"/>
                    </a:lnTo>
                    <a:lnTo>
                      <a:pt x="118" y="21"/>
                    </a:lnTo>
                    <a:lnTo>
                      <a:pt x="118" y="15"/>
                    </a:lnTo>
                    <a:lnTo>
                      <a:pt x="119" y="14"/>
                    </a:lnTo>
                    <a:lnTo>
                      <a:pt x="119" y="15"/>
                    </a:lnTo>
                    <a:lnTo>
                      <a:pt x="120" y="17"/>
                    </a:lnTo>
                    <a:lnTo>
                      <a:pt x="127" y="17"/>
                    </a:lnTo>
                    <a:lnTo>
                      <a:pt x="130" y="18"/>
                    </a:lnTo>
                    <a:lnTo>
                      <a:pt x="132" y="20"/>
                    </a:lnTo>
                    <a:lnTo>
                      <a:pt x="135" y="21"/>
                    </a:lnTo>
                    <a:lnTo>
                      <a:pt x="137" y="21"/>
                    </a:lnTo>
                    <a:lnTo>
                      <a:pt x="151" y="17"/>
                    </a:lnTo>
                    <a:lnTo>
                      <a:pt x="152" y="17"/>
                    </a:lnTo>
                    <a:lnTo>
                      <a:pt x="152" y="14"/>
                    </a:lnTo>
                    <a:lnTo>
                      <a:pt x="148" y="14"/>
                    </a:lnTo>
                    <a:lnTo>
                      <a:pt x="148" y="10"/>
                    </a:lnTo>
                    <a:lnTo>
                      <a:pt x="155" y="10"/>
                    </a:lnTo>
                    <a:lnTo>
                      <a:pt x="164" y="8"/>
                    </a:lnTo>
                    <a:lnTo>
                      <a:pt x="164" y="4"/>
                    </a:lnTo>
                    <a:lnTo>
                      <a:pt x="162" y="4"/>
                    </a:lnTo>
                    <a:lnTo>
                      <a:pt x="161" y="3"/>
                    </a:lnTo>
                    <a:lnTo>
                      <a:pt x="164" y="0"/>
                    </a:lnTo>
                    <a:lnTo>
                      <a:pt x="168" y="0"/>
                    </a:lnTo>
                    <a:lnTo>
                      <a:pt x="169" y="2"/>
                    </a:lnTo>
                    <a:lnTo>
                      <a:pt x="172" y="3"/>
                    </a:lnTo>
                    <a:lnTo>
                      <a:pt x="173" y="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07" name="Freeform 2044">
                <a:extLst>
                  <a:ext uri="{FF2B5EF4-FFF2-40B4-BE49-F238E27FC236}">
                    <a16:creationId xmlns:a16="http://schemas.microsoft.com/office/drawing/2014/main" id="{474636EF-6612-1322-EBF8-B83A044E95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3" y="3617"/>
                <a:ext cx="29" cy="20"/>
              </a:xfrm>
              <a:custGeom>
                <a:avLst/>
                <a:gdLst>
                  <a:gd name="T0" fmla="*/ 17 w 116"/>
                  <a:gd name="T1" fmla="*/ 53 h 77"/>
                  <a:gd name="T2" fmla="*/ 21 w 116"/>
                  <a:gd name="T3" fmla="*/ 55 h 77"/>
                  <a:gd name="T4" fmla="*/ 28 w 116"/>
                  <a:gd name="T5" fmla="*/ 60 h 77"/>
                  <a:gd name="T6" fmla="*/ 38 w 116"/>
                  <a:gd name="T7" fmla="*/ 62 h 77"/>
                  <a:gd name="T8" fmla="*/ 43 w 116"/>
                  <a:gd name="T9" fmla="*/ 67 h 77"/>
                  <a:gd name="T10" fmla="*/ 42 w 116"/>
                  <a:gd name="T11" fmla="*/ 72 h 77"/>
                  <a:gd name="T12" fmla="*/ 46 w 116"/>
                  <a:gd name="T13" fmla="*/ 77 h 77"/>
                  <a:gd name="T14" fmla="*/ 58 w 116"/>
                  <a:gd name="T15" fmla="*/ 76 h 77"/>
                  <a:gd name="T16" fmla="*/ 65 w 116"/>
                  <a:gd name="T17" fmla="*/ 67 h 77"/>
                  <a:gd name="T18" fmla="*/ 84 w 116"/>
                  <a:gd name="T19" fmla="*/ 58 h 77"/>
                  <a:gd name="T20" fmla="*/ 109 w 116"/>
                  <a:gd name="T21" fmla="*/ 48 h 77"/>
                  <a:gd name="T22" fmla="*/ 113 w 116"/>
                  <a:gd name="T23" fmla="*/ 45 h 77"/>
                  <a:gd name="T24" fmla="*/ 116 w 116"/>
                  <a:gd name="T25" fmla="*/ 36 h 77"/>
                  <a:gd name="T26" fmla="*/ 112 w 116"/>
                  <a:gd name="T27" fmla="*/ 24 h 77"/>
                  <a:gd name="T28" fmla="*/ 110 w 116"/>
                  <a:gd name="T29" fmla="*/ 13 h 77"/>
                  <a:gd name="T30" fmla="*/ 109 w 116"/>
                  <a:gd name="T31" fmla="*/ 10 h 77"/>
                  <a:gd name="T32" fmla="*/ 105 w 116"/>
                  <a:gd name="T33" fmla="*/ 7 h 77"/>
                  <a:gd name="T34" fmla="*/ 102 w 116"/>
                  <a:gd name="T35" fmla="*/ 3 h 77"/>
                  <a:gd name="T36" fmla="*/ 100 w 116"/>
                  <a:gd name="T37" fmla="*/ 0 h 77"/>
                  <a:gd name="T38" fmla="*/ 95 w 116"/>
                  <a:gd name="T39" fmla="*/ 14 h 77"/>
                  <a:gd name="T40" fmla="*/ 93 w 116"/>
                  <a:gd name="T41" fmla="*/ 20 h 77"/>
                  <a:gd name="T42" fmla="*/ 84 w 116"/>
                  <a:gd name="T43" fmla="*/ 26 h 77"/>
                  <a:gd name="T44" fmla="*/ 74 w 116"/>
                  <a:gd name="T45" fmla="*/ 22 h 77"/>
                  <a:gd name="T46" fmla="*/ 70 w 116"/>
                  <a:gd name="T47" fmla="*/ 30 h 77"/>
                  <a:gd name="T48" fmla="*/ 67 w 116"/>
                  <a:gd name="T49" fmla="*/ 37 h 77"/>
                  <a:gd name="T50" fmla="*/ 63 w 116"/>
                  <a:gd name="T51" fmla="*/ 40 h 77"/>
                  <a:gd name="T52" fmla="*/ 58 w 116"/>
                  <a:gd name="T53" fmla="*/ 41 h 77"/>
                  <a:gd name="T54" fmla="*/ 43 w 116"/>
                  <a:gd name="T55" fmla="*/ 41 h 77"/>
                  <a:gd name="T56" fmla="*/ 22 w 116"/>
                  <a:gd name="T57" fmla="*/ 30 h 77"/>
                  <a:gd name="T58" fmla="*/ 19 w 116"/>
                  <a:gd name="T59" fmla="*/ 31 h 77"/>
                  <a:gd name="T60" fmla="*/ 14 w 116"/>
                  <a:gd name="T61" fmla="*/ 33 h 77"/>
                  <a:gd name="T62" fmla="*/ 1 w 116"/>
                  <a:gd name="T63" fmla="*/ 45 h 77"/>
                  <a:gd name="T64" fmla="*/ 1 w 116"/>
                  <a:gd name="T65" fmla="*/ 51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16" h="77">
                    <a:moveTo>
                      <a:pt x="1" y="51"/>
                    </a:moveTo>
                    <a:lnTo>
                      <a:pt x="17" y="53"/>
                    </a:lnTo>
                    <a:lnTo>
                      <a:pt x="18" y="53"/>
                    </a:lnTo>
                    <a:lnTo>
                      <a:pt x="21" y="55"/>
                    </a:lnTo>
                    <a:lnTo>
                      <a:pt x="22" y="58"/>
                    </a:lnTo>
                    <a:lnTo>
                      <a:pt x="28" y="60"/>
                    </a:lnTo>
                    <a:lnTo>
                      <a:pt x="33" y="60"/>
                    </a:lnTo>
                    <a:lnTo>
                      <a:pt x="38" y="62"/>
                    </a:lnTo>
                    <a:lnTo>
                      <a:pt x="40" y="63"/>
                    </a:lnTo>
                    <a:lnTo>
                      <a:pt x="43" y="67"/>
                    </a:lnTo>
                    <a:lnTo>
                      <a:pt x="43" y="70"/>
                    </a:lnTo>
                    <a:lnTo>
                      <a:pt x="42" y="72"/>
                    </a:lnTo>
                    <a:lnTo>
                      <a:pt x="43" y="74"/>
                    </a:lnTo>
                    <a:lnTo>
                      <a:pt x="46" y="77"/>
                    </a:lnTo>
                    <a:lnTo>
                      <a:pt x="57" y="77"/>
                    </a:lnTo>
                    <a:lnTo>
                      <a:pt x="58" y="76"/>
                    </a:lnTo>
                    <a:lnTo>
                      <a:pt x="61" y="74"/>
                    </a:lnTo>
                    <a:lnTo>
                      <a:pt x="65" y="67"/>
                    </a:lnTo>
                    <a:lnTo>
                      <a:pt x="71" y="60"/>
                    </a:lnTo>
                    <a:lnTo>
                      <a:pt x="84" y="58"/>
                    </a:lnTo>
                    <a:lnTo>
                      <a:pt x="98" y="49"/>
                    </a:lnTo>
                    <a:lnTo>
                      <a:pt x="109" y="48"/>
                    </a:lnTo>
                    <a:lnTo>
                      <a:pt x="112" y="46"/>
                    </a:lnTo>
                    <a:lnTo>
                      <a:pt x="113" y="45"/>
                    </a:lnTo>
                    <a:lnTo>
                      <a:pt x="113" y="44"/>
                    </a:lnTo>
                    <a:lnTo>
                      <a:pt x="116" y="36"/>
                    </a:lnTo>
                    <a:lnTo>
                      <a:pt x="116" y="31"/>
                    </a:lnTo>
                    <a:lnTo>
                      <a:pt x="112" y="24"/>
                    </a:lnTo>
                    <a:lnTo>
                      <a:pt x="112" y="20"/>
                    </a:lnTo>
                    <a:lnTo>
                      <a:pt x="110" y="13"/>
                    </a:lnTo>
                    <a:lnTo>
                      <a:pt x="109" y="12"/>
                    </a:lnTo>
                    <a:lnTo>
                      <a:pt x="109" y="10"/>
                    </a:lnTo>
                    <a:lnTo>
                      <a:pt x="106" y="7"/>
                    </a:lnTo>
                    <a:lnTo>
                      <a:pt x="105" y="7"/>
                    </a:lnTo>
                    <a:lnTo>
                      <a:pt x="103" y="6"/>
                    </a:lnTo>
                    <a:lnTo>
                      <a:pt x="102" y="3"/>
                    </a:lnTo>
                    <a:lnTo>
                      <a:pt x="100" y="3"/>
                    </a:lnTo>
                    <a:lnTo>
                      <a:pt x="100" y="0"/>
                    </a:lnTo>
                    <a:lnTo>
                      <a:pt x="96" y="6"/>
                    </a:lnTo>
                    <a:lnTo>
                      <a:pt x="95" y="14"/>
                    </a:lnTo>
                    <a:lnTo>
                      <a:pt x="95" y="17"/>
                    </a:lnTo>
                    <a:lnTo>
                      <a:pt x="93" y="20"/>
                    </a:lnTo>
                    <a:lnTo>
                      <a:pt x="88" y="26"/>
                    </a:lnTo>
                    <a:lnTo>
                      <a:pt x="84" y="26"/>
                    </a:lnTo>
                    <a:lnTo>
                      <a:pt x="78" y="23"/>
                    </a:lnTo>
                    <a:lnTo>
                      <a:pt x="74" y="22"/>
                    </a:lnTo>
                    <a:lnTo>
                      <a:pt x="70" y="24"/>
                    </a:lnTo>
                    <a:lnTo>
                      <a:pt x="70" y="30"/>
                    </a:lnTo>
                    <a:lnTo>
                      <a:pt x="67" y="34"/>
                    </a:lnTo>
                    <a:lnTo>
                      <a:pt x="67" y="37"/>
                    </a:lnTo>
                    <a:lnTo>
                      <a:pt x="64" y="40"/>
                    </a:lnTo>
                    <a:lnTo>
                      <a:pt x="63" y="40"/>
                    </a:lnTo>
                    <a:lnTo>
                      <a:pt x="60" y="41"/>
                    </a:lnTo>
                    <a:lnTo>
                      <a:pt x="58" y="41"/>
                    </a:lnTo>
                    <a:lnTo>
                      <a:pt x="50" y="44"/>
                    </a:lnTo>
                    <a:lnTo>
                      <a:pt x="43" y="41"/>
                    </a:lnTo>
                    <a:lnTo>
                      <a:pt x="26" y="31"/>
                    </a:lnTo>
                    <a:lnTo>
                      <a:pt x="22" y="30"/>
                    </a:lnTo>
                    <a:lnTo>
                      <a:pt x="21" y="30"/>
                    </a:lnTo>
                    <a:lnTo>
                      <a:pt x="19" y="31"/>
                    </a:lnTo>
                    <a:lnTo>
                      <a:pt x="18" y="31"/>
                    </a:lnTo>
                    <a:lnTo>
                      <a:pt x="14" y="33"/>
                    </a:lnTo>
                    <a:lnTo>
                      <a:pt x="12" y="33"/>
                    </a:lnTo>
                    <a:lnTo>
                      <a:pt x="1" y="45"/>
                    </a:lnTo>
                    <a:lnTo>
                      <a:pt x="0" y="48"/>
                    </a:lnTo>
                    <a:lnTo>
                      <a:pt x="1" y="5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08" name="Freeform 2045">
                <a:extLst>
                  <a:ext uri="{FF2B5EF4-FFF2-40B4-BE49-F238E27FC236}">
                    <a16:creationId xmlns:a16="http://schemas.microsoft.com/office/drawing/2014/main" id="{FB9D4F6C-C351-E963-9CAC-BEEB6AC992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2" y="3529"/>
                <a:ext cx="2" cy="3"/>
              </a:xfrm>
              <a:custGeom>
                <a:avLst/>
                <a:gdLst>
                  <a:gd name="T0" fmla="*/ 0 w 8"/>
                  <a:gd name="T1" fmla="*/ 0 h 15"/>
                  <a:gd name="T2" fmla="*/ 1 w 8"/>
                  <a:gd name="T3" fmla="*/ 1 h 15"/>
                  <a:gd name="T4" fmla="*/ 8 w 8"/>
                  <a:gd name="T5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15">
                    <a:moveTo>
                      <a:pt x="0" y="0"/>
                    </a:moveTo>
                    <a:lnTo>
                      <a:pt x="1" y="1"/>
                    </a:lnTo>
                    <a:lnTo>
                      <a:pt x="8" y="1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09" name="Freeform 2046">
                <a:extLst>
                  <a:ext uri="{FF2B5EF4-FFF2-40B4-BE49-F238E27FC236}">
                    <a16:creationId xmlns:a16="http://schemas.microsoft.com/office/drawing/2014/main" id="{5E33F1CB-0DA1-A15E-07A1-B3B734A0CC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4" y="3535"/>
                <a:ext cx="42" cy="47"/>
              </a:xfrm>
              <a:custGeom>
                <a:avLst/>
                <a:gdLst>
                  <a:gd name="T0" fmla="*/ 168 w 168"/>
                  <a:gd name="T1" fmla="*/ 0 h 187"/>
                  <a:gd name="T2" fmla="*/ 167 w 168"/>
                  <a:gd name="T3" fmla="*/ 1 h 187"/>
                  <a:gd name="T4" fmla="*/ 165 w 168"/>
                  <a:gd name="T5" fmla="*/ 4 h 187"/>
                  <a:gd name="T6" fmla="*/ 160 w 168"/>
                  <a:gd name="T7" fmla="*/ 24 h 187"/>
                  <a:gd name="T8" fmla="*/ 150 w 168"/>
                  <a:gd name="T9" fmla="*/ 39 h 187"/>
                  <a:gd name="T10" fmla="*/ 122 w 168"/>
                  <a:gd name="T11" fmla="*/ 60 h 187"/>
                  <a:gd name="T12" fmla="*/ 121 w 168"/>
                  <a:gd name="T13" fmla="*/ 73 h 187"/>
                  <a:gd name="T14" fmla="*/ 122 w 168"/>
                  <a:gd name="T15" fmla="*/ 77 h 187"/>
                  <a:gd name="T16" fmla="*/ 122 w 168"/>
                  <a:gd name="T17" fmla="*/ 78 h 187"/>
                  <a:gd name="T18" fmla="*/ 121 w 168"/>
                  <a:gd name="T19" fmla="*/ 81 h 187"/>
                  <a:gd name="T20" fmla="*/ 121 w 168"/>
                  <a:gd name="T21" fmla="*/ 82 h 187"/>
                  <a:gd name="T22" fmla="*/ 112 w 168"/>
                  <a:gd name="T23" fmla="*/ 94 h 187"/>
                  <a:gd name="T24" fmla="*/ 105 w 168"/>
                  <a:gd name="T25" fmla="*/ 101 h 187"/>
                  <a:gd name="T26" fmla="*/ 97 w 168"/>
                  <a:gd name="T27" fmla="*/ 102 h 187"/>
                  <a:gd name="T28" fmla="*/ 96 w 168"/>
                  <a:gd name="T29" fmla="*/ 102 h 187"/>
                  <a:gd name="T30" fmla="*/ 70 w 168"/>
                  <a:gd name="T31" fmla="*/ 107 h 187"/>
                  <a:gd name="T32" fmla="*/ 70 w 168"/>
                  <a:gd name="T33" fmla="*/ 109 h 187"/>
                  <a:gd name="T34" fmla="*/ 65 w 168"/>
                  <a:gd name="T35" fmla="*/ 111 h 187"/>
                  <a:gd name="T36" fmla="*/ 62 w 168"/>
                  <a:gd name="T37" fmla="*/ 116 h 187"/>
                  <a:gd name="T38" fmla="*/ 54 w 168"/>
                  <a:gd name="T39" fmla="*/ 116 h 187"/>
                  <a:gd name="T40" fmla="*/ 47 w 168"/>
                  <a:gd name="T41" fmla="*/ 117 h 187"/>
                  <a:gd name="T42" fmla="*/ 26 w 168"/>
                  <a:gd name="T43" fmla="*/ 114 h 187"/>
                  <a:gd name="T44" fmla="*/ 10 w 168"/>
                  <a:gd name="T45" fmla="*/ 110 h 187"/>
                  <a:gd name="T46" fmla="*/ 9 w 168"/>
                  <a:gd name="T47" fmla="*/ 113 h 187"/>
                  <a:gd name="T48" fmla="*/ 9 w 168"/>
                  <a:gd name="T49" fmla="*/ 114 h 187"/>
                  <a:gd name="T50" fmla="*/ 12 w 168"/>
                  <a:gd name="T51" fmla="*/ 127 h 187"/>
                  <a:gd name="T52" fmla="*/ 19 w 168"/>
                  <a:gd name="T53" fmla="*/ 134 h 187"/>
                  <a:gd name="T54" fmla="*/ 23 w 168"/>
                  <a:gd name="T55" fmla="*/ 135 h 187"/>
                  <a:gd name="T56" fmla="*/ 24 w 168"/>
                  <a:gd name="T57" fmla="*/ 140 h 187"/>
                  <a:gd name="T58" fmla="*/ 22 w 168"/>
                  <a:gd name="T59" fmla="*/ 161 h 187"/>
                  <a:gd name="T60" fmla="*/ 20 w 168"/>
                  <a:gd name="T61" fmla="*/ 162 h 187"/>
                  <a:gd name="T62" fmla="*/ 20 w 168"/>
                  <a:gd name="T63" fmla="*/ 173 h 187"/>
                  <a:gd name="T64" fmla="*/ 22 w 168"/>
                  <a:gd name="T65" fmla="*/ 177 h 187"/>
                  <a:gd name="T66" fmla="*/ 22 w 168"/>
                  <a:gd name="T67" fmla="*/ 179 h 187"/>
                  <a:gd name="T68" fmla="*/ 20 w 168"/>
                  <a:gd name="T69" fmla="*/ 180 h 187"/>
                  <a:gd name="T70" fmla="*/ 16 w 168"/>
                  <a:gd name="T71" fmla="*/ 179 h 187"/>
                  <a:gd name="T72" fmla="*/ 13 w 168"/>
                  <a:gd name="T73" fmla="*/ 177 h 187"/>
                  <a:gd name="T74" fmla="*/ 12 w 168"/>
                  <a:gd name="T75" fmla="*/ 177 h 187"/>
                  <a:gd name="T76" fmla="*/ 10 w 168"/>
                  <a:gd name="T77" fmla="*/ 179 h 187"/>
                  <a:gd name="T78" fmla="*/ 3 w 168"/>
                  <a:gd name="T79" fmla="*/ 183 h 187"/>
                  <a:gd name="T80" fmla="*/ 2 w 168"/>
                  <a:gd name="T81" fmla="*/ 186 h 187"/>
                  <a:gd name="T82" fmla="*/ 0 w 168"/>
                  <a:gd name="T83" fmla="*/ 187 h 1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68" h="187">
                    <a:moveTo>
                      <a:pt x="168" y="0"/>
                    </a:moveTo>
                    <a:lnTo>
                      <a:pt x="167" y="1"/>
                    </a:lnTo>
                    <a:lnTo>
                      <a:pt x="165" y="4"/>
                    </a:lnTo>
                    <a:lnTo>
                      <a:pt x="160" y="24"/>
                    </a:lnTo>
                    <a:lnTo>
                      <a:pt x="150" y="39"/>
                    </a:lnTo>
                    <a:lnTo>
                      <a:pt x="122" y="60"/>
                    </a:lnTo>
                    <a:lnTo>
                      <a:pt x="121" y="73"/>
                    </a:lnTo>
                    <a:lnTo>
                      <a:pt x="122" y="77"/>
                    </a:lnTo>
                    <a:lnTo>
                      <a:pt x="122" y="78"/>
                    </a:lnTo>
                    <a:lnTo>
                      <a:pt x="121" y="81"/>
                    </a:lnTo>
                    <a:lnTo>
                      <a:pt x="121" y="82"/>
                    </a:lnTo>
                    <a:lnTo>
                      <a:pt x="112" y="94"/>
                    </a:lnTo>
                    <a:lnTo>
                      <a:pt x="105" y="101"/>
                    </a:lnTo>
                    <a:lnTo>
                      <a:pt x="97" y="102"/>
                    </a:lnTo>
                    <a:lnTo>
                      <a:pt x="96" y="102"/>
                    </a:lnTo>
                    <a:lnTo>
                      <a:pt x="70" y="107"/>
                    </a:lnTo>
                    <a:lnTo>
                      <a:pt x="70" y="109"/>
                    </a:lnTo>
                    <a:lnTo>
                      <a:pt x="65" y="111"/>
                    </a:lnTo>
                    <a:lnTo>
                      <a:pt x="62" y="116"/>
                    </a:lnTo>
                    <a:lnTo>
                      <a:pt x="54" y="116"/>
                    </a:lnTo>
                    <a:lnTo>
                      <a:pt x="47" y="117"/>
                    </a:lnTo>
                    <a:lnTo>
                      <a:pt x="26" y="114"/>
                    </a:lnTo>
                    <a:lnTo>
                      <a:pt x="10" y="110"/>
                    </a:lnTo>
                    <a:lnTo>
                      <a:pt x="9" y="113"/>
                    </a:lnTo>
                    <a:lnTo>
                      <a:pt x="9" y="114"/>
                    </a:lnTo>
                    <a:lnTo>
                      <a:pt x="12" y="127"/>
                    </a:lnTo>
                    <a:lnTo>
                      <a:pt x="19" y="134"/>
                    </a:lnTo>
                    <a:lnTo>
                      <a:pt x="23" y="135"/>
                    </a:lnTo>
                    <a:lnTo>
                      <a:pt x="24" y="140"/>
                    </a:lnTo>
                    <a:lnTo>
                      <a:pt x="22" y="161"/>
                    </a:lnTo>
                    <a:lnTo>
                      <a:pt x="20" y="162"/>
                    </a:lnTo>
                    <a:lnTo>
                      <a:pt x="20" y="173"/>
                    </a:lnTo>
                    <a:lnTo>
                      <a:pt x="22" y="177"/>
                    </a:lnTo>
                    <a:lnTo>
                      <a:pt x="22" y="179"/>
                    </a:lnTo>
                    <a:lnTo>
                      <a:pt x="20" y="180"/>
                    </a:lnTo>
                    <a:lnTo>
                      <a:pt x="16" y="179"/>
                    </a:lnTo>
                    <a:lnTo>
                      <a:pt x="13" y="177"/>
                    </a:lnTo>
                    <a:lnTo>
                      <a:pt x="12" y="177"/>
                    </a:lnTo>
                    <a:lnTo>
                      <a:pt x="10" y="179"/>
                    </a:lnTo>
                    <a:lnTo>
                      <a:pt x="3" y="183"/>
                    </a:lnTo>
                    <a:lnTo>
                      <a:pt x="2" y="186"/>
                    </a:lnTo>
                    <a:lnTo>
                      <a:pt x="0" y="18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10" name="Line 2047">
                <a:extLst>
                  <a:ext uri="{FF2B5EF4-FFF2-40B4-BE49-F238E27FC236}">
                    <a16:creationId xmlns:a16="http://schemas.microsoft.com/office/drawing/2014/main" id="{778E1223-0689-971F-27C4-FF823513265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144" y="3532"/>
                <a:ext cx="2" cy="3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11" name="Line 2048">
                <a:extLst>
                  <a:ext uri="{FF2B5EF4-FFF2-40B4-BE49-F238E27FC236}">
                    <a16:creationId xmlns:a16="http://schemas.microsoft.com/office/drawing/2014/main" id="{97CE7BBD-940F-AB3E-56C7-835F5290DC2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144" y="3532"/>
                <a:ext cx="5" cy="6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12" name="Line 2049">
                <a:extLst>
                  <a:ext uri="{FF2B5EF4-FFF2-40B4-BE49-F238E27FC236}">
                    <a16:creationId xmlns:a16="http://schemas.microsoft.com/office/drawing/2014/main" id="{F105B264-03E0-64B8-ABCC-C6DD33F13E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5146" y="3535"/>
                <a:ext cx="3" cy="3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13" name="Freeform 2050">
                <a:extLst>
                  <a:ext uri="{FF2B5EF4-FFF2-40B4-BE49-F238E27FC236}">
                    <a16:creationId xmlns:a16="http://schemas.microsoft.com/office/drawing/2014/main" id="{F848296B-F2BE-F0FC-B858-0E33DB6DE4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8" y="3554"/>
                <a:ext cx="46" cy="29"/>
              </a:xfrm>
              <a:custGeom>
                <a:avLst/>
                <a:gdLst>
                  <a:gd name="T0" fmla="*/ 1 w 181"/>
                  <a:gd name="T1" fmla="*/ 3 h 116"/>
                  <a:gd name="T2" fmla="*/ 13 w 181"/>
                  <a:gd name="T3" fmla="*/ 1 h 116"/>
                  <a:gd name="T4" fmla="*/ 20 w 181"/>
                  <a:gd name="T5" fmla="*/ 0 h 116"/>
                  <a:gd name="T6" fmla="*/ 28 w 181"/>
                  <a:gd name="T7" fmla="*/ 10 h 116"/>
                  <a:gd name="T8" fmla="*/ 30 w 181"/>
                  <a:gd name="T9" fmla="*/ 17 h 116"/>
                  <a:gd name="T10" fmla="*/ 30 w 181"/>
                  <a:gd name="T11" fmla="*/ 24 h 116"/>
                  <a:gd name="T12" fmla="*/ 24 w 181"/>
                  <a:gd name="T13" fmla="*/ 29 h 116"/>
                  <a:gd name="T14" fmla="*/ 16 w 181"/>
                  <a:gd name="T15" fmla="*/ 36 h 116"/>
                  <a:gd name="T16" fmla="*/ 21 w 181"/>
                  <a:gd name="T17" fmla="*/ 47 h 116"/>
                  <a:gd name="T18" fmla="*/ 28 w 181"/>
                  <a:gd name="T19" fmla="*/ 53 h 116"/>
                  <a:gd name="T20" fmla="*/ 31 w 181"/>
                  <a:gd name="T21" fmla="*/ 61 h 116"/>
                  <a:gd name="T22" fmla="*/ 34 w 181"/>
                  <a:gd name="T23" fmla="*/ 65 h 116"/>
                  <a:gd name="T24" fmla="*/ 45 w 181"/>
                  <a:gd name="T25" fmla="*/ 63 h 116"/>
                  <a:gd name="T26" fmla="*/ 52 w 181"/>
                  <a:gd name="T27" fmla="*/ 58 h 116"/>
                  <a:gd name="T28" fmla="*/ 61 w 181"/>
                  <a:gd name="T29" fmla="*/ 56 h 116"/>
                  <a:gd name="T30" fmla="*/ 66 w 181"/>
                  <a:gd name="T31" fmla="*/ 58 h 116"/>
                  <a:gd name="T32" fmla="*/ 67 w 181"/>
                  <a:gd name="T33" fmla="*/ 68 h 116"/>
                  <a:gd name="T34" fmla="*/ 90 w 181"/>
                  <a:gd name="T35" fmla="*/ 78 h 116"/>
                  <a:gd name="T36" fmla="*/ 104 w 181"/>
                  <a:gd name="T37" fmla="*/ 79 h 116"/>
                  <a:gd name="T38" fmla="*/ 109 w 181"/>
                  <a:gd name="T39" fmla="*/ 79 h 116"/>
                  <a:gd name="T40" fmla="*/ 123 w 181"/>
                  <a:gd name="T41" fmla="*/ 71 h 116"/>
                  <a:gd name="T42" fmla="*/ 133 w 181"/>
                  <a:gd name="T43" fmla="*/ 70 h 116"/>
                  <a:gd name="T44" fmla="*/ 143 w 181"/>
                  <a:gd name="T45" fmla="*/ 75 h 116"/>
                  <a:gd name="T46" fmla="*/ 144 w 181"/>
                  <a:gd name="T47" fmla="*/ 78 h 116"/>
                  <a:gd name="T48" fmla="*/ 147 w 181"/>
                  <a:gd name="T49" fmla="*/ 82 h 116"/>
                  <a:gd name="T50" fmla="*/ 145 w 181"/>
                  <a:gd name="T51" fmla="*/ 85 h 116"/>
                  <a:gd name="T52" fmla="*/ 143 w 181"/>
                  <a:gd name="T53" fmla="*/ 88 h 116"/>
                  <a:gd name="T54" fmla="*/ 137 w 181"/>
                  <a:gd name="T55" fmla="*/ 96 h 116"/>
                  <a:gd name="T56" fmla="*/ 138 w 181"/>
                  <a:gd name="T57" fmla="*/ 109 h 116"/>
                  <a:gd name="T58" fmla="*/ 157 w 181"/>
                  <a:gd name="T59" fmla="*/ 109 h 116"/>
                  <a:gd name="T60" fmla="*/ 159 w 181"/>
                  <a:gd name="T61" fmla="*/ 113 h 116"/>
                  <a:gd name="T62" fmla="*/ 157 w 181"/>
                  <a:gd name="T63" fmla="*/ 116 h 116"/>
                  <a:gd name="T64" fmla="*/ 166 w 181"/>
                  <a:gd name="T65" fmla="*/ 113 h 116"/>
                  <a:gd name="T66" fmla="*/ 169 w 181"/>
                  <a:gd name="T67" fmla="*/ 111 h 116"/>
                  <a:gd name="T68" fmla="*/ 181 w 181"/>
                  <a:gd name="T69" fmla="*/ 110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81" h="116">
                    <a:moveTo>
                      <a:pt x="0" y="1"/>
                    </a:moveTo>
                    <a:lnTo>
                      <a:pt x="1" y="3"/>
                    </a:lnTo>
                    <a:lnTo>
                      <a:pt x="7" y="3"/>
                    </a:lnTo>
                    <a:lnTo>
                      <a:pt x="13" y="1"/>
                    </a:lnTo>
                    <a:lnTo>
                      <a:pt x="16" y="0"/>
                    </a:lnTo>
                    <a:lnTo>
                      <a:pt x="20" y="0"/>
                    </a:lnTo>
                    <a:lnTo>
                      <a:pt x="20" y="1"/>
                    </a:lnTo>
                    <a:lnTo>
                      <a:pt x="28" y="10"/>
                    </a:lnTo>
                    <a:lnTo>
                      <a:pt x="30" y="12"/>
                    </a:lnTo>
                    <a:lnTo>
                      <a:pt x="30" y="17"/>
                    </a:lnTo>
                    <a:lnTo>
                      <a:pt x="31" y="21"/>
                    </a:lnTo>
                    <a:lnTo>
                      <a:pt x="30" y="24"/>
                    </a:lnTo>
                    <a:lnTo>
                      <a:pt x="27" y="26"/>
                    </a:lnTo>
                    <a:lnTo>
                      <a:pt x="24" y="29"/>
                    </a:lnTo>
                    <a:lnTo>
                      <a:pt x="23" y="30"/>
                    </a:lnTo>
                    <a:lnTo>
                      <a:pt x="16" y="36"/>
                    </a:lnTo>
                    <a:lnTo>
                      <a:pt x="17" y="43"/>
                    </a:lnTo>
                    <a:lnTo>
                      <a:pt x="21" y="47"/>
                    </a:lnTo>
                    <a:lnTo>
                      <a:pt x="24" y="49"/>
                    </a:lnTo>
                    <a:lnTo>
                      <a:pt x="28" y="53"/>
                    </a:lnTo>
                    <a:lnTo>
                      <a:pt x="31" y="57"/>
                    </a:lnTo>
                    <a:lnTo>
                      <a:pt x="31" y="61"/>
                    </a:lnTo>
                    <a:lnTo>
                      <a:pt x="32" y="64"/>
                    </a:lnTo>
                    <a:lnTo>
                      <a:pt x="34" y="65"/>
                    </a:lnTo>
                    <a:lnTo>
                      <a:pt x="35" y="65"/>
                    </a:lnTo>
                    <a:lnTo>
                      <a:pt x="45" y="63"/>
                    </a:lnTo>
                    <a:lnTo>
                      <a:pt x="46" y="61"/>
                    </a:lnTo>
                    <a:lnTo>
                      <a:pt x="52" y="58"/>
                    </a:lnTo>
                    <a:lnTo>
                      <a:pt x="60" y="56"/>
                    </a:lnTo>
                    <a:lnTo>
                      <a:pt x="61" y="56"/>
                    </a:lnTo>
                    <a:lnTo>
                      <a:pt x="64" y="57"/>
                    </a:lnTo>
                    <a:lnTo>
                      <a:pt x="66" y="58"/>
                    </a:lnTo>
                    <a:lnTo>
                      <a:pt x="67" y="61"/>
                    </a:lnTo>
                    <a:lnTo>
                      <a:pt x="67" y="68"/>
                    </a:lnTo>
                    <a:lnTo>
                      <a:pt x="74" y="75"/>
                    </a:lnTo>
                    <a:lnTo>
                      <a:pt x="90" y="78"/>
                    </a:lnTo>
                    <a:lnTo>
                      <a:pt x="94" y="78"/>
                    </a:lnTo>
                    <a:lnTo>
                      <a:pt x="104" y="79"/>
                    </a:lnTo>
                    <a:lnTo>
                      <a:pt x="109" y="81"/>
                    </a:lnTo>
                    <a:lnTo>
                      <a:pt x="109" y="79"/>
                    </a:lnTo>
                    <a:lnTo>
                      <a:pt x="112" y="77"/>
                    </a:lnTo>
                    <a:lnTo>
                      <a:pt x="123" y="71"/>
                    </a:lnTo>
                    <a:lnTo>
                      <a:pt x="131" y="70"/>
                    </a:lnTo>
                    <a:lnTo>
                      <a:pt x="133" y="70"/>
                    </a:lnTo>
                    <a:lnTo>
                      <a:pt x="137" y="71"/>
                    </a:lnTo>
                    <a:lnTo>
                      <a:pt x="143" y="75"/>
                    </a:lnTo>
                    <a:lnTo>
                      <a:pt x="144" y="77"/>
                    </a:lnTo>
                    <a:lnTo>
                      <a:pt x="144" y="78"/>
                    </a:lnTo>
                    <a:lnTo>
                      <a:pt x="145" y="79"/>
                    </a:lnTo>
                    <a:lnTo>
                      <a:pt x="147" y="82"/>
                    </a:lnTo>
                    <a:lnTo>
                      <a:pt x="147" y="84"/>
                    </a:lnTo>
                    <a:lnTo>
                      <a:pt x="145" y="85"/>
                    </a:lnTo>
                    <a:lnTo>
                      <a:pt x="144" y="88"/>
                    </a:lnTo>
                    <a:lnTo>
                      <a:pt x="143" y="88"/>
                    </a:lnTo>
                    <a:lnTo>
                      <a:pt x="140" y="91"/>
                    </a:lnTo>
                    <a:lnTo>
                      <a:pt x="137" y="96"/>
                    </a:lnTo>
                    <a:lnTo>
                      <a:pt x="136" y="106"/>
                    </a:lnTo>
                    <a:lnTo>
                      <a:pt x="138" y="109"/>
                    </a:lnTo>
                    <a:lnTo>
                      <a:pt x="148" y="110"/>
                    </a:lnTo>
                    <a:lnTo>
                      <a:pt x="157" y="109"/>
                    </a:lnTo>
                    <a:lnTo>
                      <a:pt x="159" y="111"/>
                    </a:lnTo>
                    <a:lnTo>
                      <a:pt x="159" y="113"/>
                    </a:lnTo>
                    <a:lnTo>
                      <a:pt x="157" y="114"/>
                    </a:lnTo>
                    <a:lnTo>
                      <a:pt x="157" y="116"/>
                    </a:lnTo>
                    <a:lnTo>
                      <a:pt x="162" y="116"/>
                    </a:lnTo>
                    <a:lnTo>
                      <a:pt x="166" y="113"/>
                    </a:lnTo>
                    <a:lnTo>
                      <a:pt x="168" y="113"/>
                    </a:lnTo>
                    <a:lnTo>
                      <a:pt x="169" y="111"/>
                    </a:lnTo>
                    <a:lnTo>
                      <a:pt x="171" y="111"/>
                    </a:lnTo>
                    <a:lnTo>
                      <a:pt x="181" y="11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14" name="Freeform 2051">
                <a:extLst>
                  <a:ext uri="{FF2B5EF4-FFF2-40B4-BE49-F238E27FC236}">
                    <a16:creationId xmlns:a16="http://schemas.microsoft.com/office/drawing/2014/main" id="{4B25DABE-B86D-333B-6F60-EC99A9528B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1" y="3578"/>
                <a:ext cx="2" cy="3"/>
              </a:xfrm>
              <a:custGeom>
                <a:avLst/>
                <a:gdLst>
                  <a:gd name="T0" fmla="*/ 7 w 7"/>
                  <a:gd name="T1" fmla="*/ 0 h 9"/>
                  <a:gd name="T2" fmla="*/ 3 w 7"/>
                  <a:gd name="T3" fmla="*/ 0 h 9"/>
                  <a:gd name="T4" fmla="*/ 0 w 7"/>
                  <a:gd name="T5" fmla="*/ 2 h 9"/>
                  <a:gd name="T6" fmla="*/ 2 w 7"/>
                  <a:gd name="T7" fmla="*/ 7 h 9"/>
                  <a:gd name="T8" fmla="*/ 2 w 7"/>
                  <a:gd name="T9" fmla="*/ 9 h 9"/>
                  <a:gd name="T10" fmla="*/ 5 w 7"/>
                  <a:gd name="T11" fmla="*/ 7 h 9"/>
                  <a:gd name="T12" fmla="*/ 6 w 7"/>
                  <a:gd name="T13" fmla="*/ 7 h 9"/>
                  <a:gd name="T14" fmla="*/ 7 w 7"/>
                  <a:gd name="T15" fmla="*/ 5 h 9"/>
                  <a:gd name="T16" fmla="*/ 7 w 7"/>
                  <a:gd name="T1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9">
                    <a:moveTo>
                      <a:pt x="7" y="0"/>
                    </a:moveTo>
                    <a:lnTo>
                      <a:pt x="3" y="0"/>
                    </a:lnTo>
                    <a:lnTo>
                      <a:pt x="0" y="2"/>
                    </a:lnTo>
                    <a:lnTo>
                      <a:pt x="2" y="7"/>
                    </a:lnTo>
                    <a:lnTo>
                      <a:pt x="2" y="9"/>
                    </a:lnTo>
                    <a:lnTo>
                      <a:pt x="5" y="7"/>
                    </a:lnTo>
                    <a:lnTo>
                      <a:pt x="6" y="7"/>
                    </a:lnTo>
                    <a:lnTo>
                      <a:pt x="7" y="5"/>
                    </a:lnTo>
                    <a:lnTo>
                      <a:pt x="7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15" name="Freeform 2052">
                <a:extLst>
                  <a:ext uri="{FF2B5EF4-FFF2-40B4-BE49-F238E27FC236}">
                    <a16:creationId xmlns:a16="http://schemas.microsoft.com/office/drawing/2014/main" id="{D3F78F47-62BF-B379-6D2C-1A81660033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9" y="3479"/>
                <a:ext cx="119" cy="84"/>
              </a:xfrm>
              <a:custGeom>
                <a:avLst/>
                <a:gdLst>
                  <a:gd name="T0" fmla="*/ 11 w 476"/>
                  <a:gd name="T1" fmla="*/ 5 h 335"/>
                  <a:gd name="T2" fmla="*/ 28 w 476"/>
                  <a:gd name="T3" fmla="*/ 22 h 335"/>
                  <a:gd name="T4" fmla="*/ 29 w 476"/>
                  <a:gd name="T5" fmla="*/ 26 h 335"/>
                  <a:gd name="T6" fmla="*/ 34 w 476"/>
                  <a:gd name="T7" fmla="*/ 32 h 335"/>
                  <a:gd name="T8" fmla="*/ 45 w 476"/>
                  <a:gd name="T9" fmla="*/ 40 h 335"/>
                  <a:gd name="T10" fmla="*/ 54 w 476"/>
                  <a:gd name="T11" fmla="*/ 57 h 335"/>
                  <a:gd name="T12" fmla="*/ 63 w 476"/>
                  <a:gd name="T13" fmla="*/ 57 h 335"/>
                  <a:gd name="T14" fmla="*/ 65 w 476"/>
                  <a:gd name="T15" fmla="*/ 75 h 335"/>
                  <a:gd name="T16" fmla="*/ 64 w 476"/>
                  <a:gd name="T17" fmla="*/ 103 h 335"/>
                  <a:gd name="T18" fmla="*/ 78 w 476"/>
                  <a:gd name="T19" fmla="*/ 103 h 335"/>
                  <a:gd name="T20" fmla="*/ 68 w 476"/>
                  <a:gd name="T21" fmla="*/ 110 h 335"/>
                  <a:gd name="T22" fmla="*/ 50 w 476"/>
                  <a:gd name="T23" fmla="*/ 119 h 335"/>
                  <a:gd name="T24" fmla="*/ 46 w 476"/>
                  <a:gd name="T25" fmla="*/ 134 h 335"/>
                  <a:gd name="T26" fmla="*/ 65 w 476"/>
                  <a:gd name="T27" fmla="*/ 148 h 335"/>
                  <a:gd name="T28" fmla="*/ 74 w 476"/>
                  <a:gd name="T29" fmla="*/ 162 h 335"/>
                  <a:gd name="T30" fmla="*/ 84 w 476"/>
                  <a:gd name="T31" fmla="*/ 176 h 335"/>
                  <a:gd name="T32" fmla="*/ 63 w 476"/>
                  <a:gd name="T33" fmla="*/ 213 h 335"/>
                  <a:gd name="T34" fmla="*/ 57 w 476"/>
                  <a:gd name="T35" fmla="*/ 218 h 335"/>
                  <a:gd name="T36" fmla="*/ 45 w 476"/>
                  <a:gd name="T37" fmla="*/ 236 h 335"/>
                  <a:gd name="T38" fmla="*/ 46 w 476"/>
                  <a:gd name="T39" fmla="*/ 254 h 335"/>
                  <a:gd name="T40" fmla="*/ 61 w 476"/>
                  <a:gd name="T41" fmla="*/ 262 h 335"/>
                  <a:gd name="T42" fmla="*/ 79 w 476"/>
                  <a:gd name="T43" fmla="*/ 262 h 335"/>
                  <a:gd name="T44" fmla="*/ 101 w 476"/>
                  <a:gd name="T45" fmla="*/ 257 h 335"/>
                  <a:gd name="T46" fmla="*/ 110 w 476"/>
                  <a:gd name="T47" fmla="*/ 253 h 335"/>
                  <a:gd name="T48" fmla="*/ 152 w 476"/>
                  <a:gd name="T49" fmla="*/ 268 h 335"/>
                  <a:gd name="T50" fmla="*/ 147 w 476"/>
                  <a:gd name="T51" fmla="*/ 258 h 335"/>
                  <a:gd name="T52" fmla="*/ 148 w 476"/>
                  <a:gd name="T53" fmla="*/ 254 h 335"/>
                  <a:gd name="T54" fmla="*/ 163 w 476"/>
                  <a:gd name="T55" fmla="*/ 262 h 335"/>
                  <a:gd name="T56" fmla="*/ 179 w 476"/>
                  <a:gd name="T57" fmla="*/ 258 h 335"/>
                  <a:gd name="T58" fmla="*/ 194 w 476"/>
                  <a:gd name="T59" fmla="*/ 253 h 335"/>
                  <a:gd name="T60" fmla="*/ 218 w 476"/>
                  <a:gd name="T61" fmla="*/ 264 h 335"/>
                  <a:gd name="T62" fmla="*/ 244 w 476"/>
                  <a:gd name="T63" fmla="*/ 273 h 335"/>
                  <a:gd name="T64" fmla="*/ 257 w 476"/>
                  <a:gd name="T65" fmla="*/ 273 h 335"/>
                  <a:gd name="T66" fmla="*/ 264 w 476"/>
                  <a:gd name="T67" fmla="*/ 272 h 335"/>
                  <a:gd name="T68" fmla="*/ 275 w 476"/>
                  <a:gd name="T69" fmla="*/ 253 h 335"/>
                  <a:gd name="T70" fmla="*/ 269 w 476"/>
                  <a:gd name="T71" fmla="*/ 265 h 335"/>
                  <a:gd name="T72" fmla="*/ 292 w 476"/>
                  <a:gd name="T73" fmla="*/ 244 h 335"/>
                  <a:gd name="T74" fmla="*/ 299 w 476"/>
                  <a:gd name="T75" fmla="*/ 244 h 335"/>
                  <a:gd name="T76" fmla="*/ 313 w 476"/>
                  <a:gd name="T77" fmla="*/ 253 h 335"/>
                  <a:gd name="T78" fmla="*/ 312 w 476"/>
                  <a:gd name="T79" fmla="*/ 276 h 335"/>
                  <a:gd name="T80" fmla="*/ 316 w 476"/>
                  <a:gd name="T81" fmla="*/ 282 h 335"/>
                  <a:gd name="T82" fmla="*/ 325 w 476"/>
                  <a:gd name="T83" fmla="*/ 292 h 335"/>
                  <a:gd name="T84" fmla="*/ 357 w 476"/>
                  <a:gd name="T85" fmla="*/ 321 h 335"/>
                  <a:gd name="T86" fmla="*/ 402 w 476"/>
                  <a:gd name="T87" fmla="*/ 320 h 335"/>
                  <a:gd name="T88" fmla="*/ 396 w 476"/>
                  <a:gd name="T89" fmla="*/ 310 h 335"/>
                  <a:gd name="T90" fmla="*/ 405 w 476"/>
                  <a:gd name="T91" fmla="*/ 295 h 335"/>
                  <a:gd name="T92" fmla="*/ 432 w 476"/>
                  <a:gd name="T93" fmla="*/ 285 h 335"/>
                  <a:gd name="T94" fmla="*/ 475 w 476"/>
                  <a:gd name="T95" fmla="*/ 300 h 3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76" h="335">
                    <a:moveTo>
                      <a:pt x="0" y="4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11" y="5"/>
                    </a:lnTo>
                    <a:lnTo>
                      <a:pt x="21" y="8"/>
                    </a:lnTo>
                    <a:lnTo>
                      <a:pt x="34" y="18"/>
                    </a:lnTo>
                    <a:lnTo>
                      <a:pt x="32" y="22"/>
                    </a:lnTo>
                    <a:lnTo>
                      <a:pt x="28" y="22"/>
                    </a:lnTo>
                    <a:lnTo>
                      <a:pt x="24" y="19"/>
                    </a:lnTo>
                    <a:lnTo>
                      <a:pt x="18" y="17"/>
                    </a:lnTo>
                    <a:lnTo>
                      <a:pt x="17" y="18"/>
                    </a:lnTo>
                    <a:lnTo>
                      <a:pt x="29" y="26"/>
                    </a:lnTo>
                    <a:lnTo>
                      <a:pt x="31" y="28"/>
                    </a:lnTo>
                    <a:lnTo>
                      <a:pt x="36" y="28"/>
                    </a:lnTo>
                    <a:lnTo>
                      <a:pt x="39" y="32"/>
                    </a:lnTo>
                    <a:lnTo>
                      <a:pt x="34" y="32"/>
                    </a:lnTo>
                    <a:lnTo>
                      <a:pt x="35" y="35"/>
                    </a:lnTo>
                    <a:lnTo>
                      <a:pt x="46" y="35"/>
                    </a:lnTo>
                    <a:lnTo>
                      <a:pt x="49" y="39"/>
                    </a:lnTo>
                    <a:lnTo>
                      <a:pt x="45" y="40"/>
                    </a:lnTo>
                    <a:lnTo>
                      <a:pt x="45" y="45"/>
                    </a:lnTo>
                    <a:lnTo>
                      <a:pt x="50" y="52"/>
                    </a:lnTo>
                    <a:lnTo>
                      <a:pt x="53" y="56"/>
                    </a:lnTo>
                    <a:lnTo>
                      <a:pt x="54" y="57"/>
                    </a:lnTo>
                    <a:lnTo>
                      <a:pt x="54" y="56"/>
                    </a:lnTo>
                    <a:lnTo>
                      <a:pt x="56" y="52"/>
                    </a:lnTo>
                    <a:lnTo>
                      <a:pt x="57" y="50"/>
                    </a:lnTo>
                    <a:lnTo>
                      <a:pt x="63" y="57"/>
                    </a:lnTo>
                    <a:lnTo>
                      <a:pt x="63" y="60"/>
                    </a:lnTo>
                    <a:lnTo>
                      <a:pt x="61" y="65"/>
                    </a:lnTo>
                    <a:lnTo>
                      <a:pt x="63" y="72"/>
                    </a:lnTo>
                    <a:lnTo>
                      <a:pt x="65" y="75"/>
                    </a:lnTo>
                    <a:lnTo>
                      <a:pt x="63" y="88"/>
                    </a:lnTo>
                    <a:lnTo>
                      <a:pt x="64" y="93"/>
                    </a:lnTo>
                    <a:lnTo>
                      <a:pt x="60" y="100"/>
                    </a:lnTo>
                    <a:lnTo>
                      <a:pt x="64" y="103"/>
                    </a:lnTo>
                    <a:lnTo>
                      <a:pt x="70" y="105"/>
                    </a:lnTo>
                    <a:lnTo>
                      <a:pt x="72" y="105"/>
                    </a:lnTo>
                    <a:lnTo>
                      <a:pt x="75" y="103"/>
                    </a:lnTo>
                    <a:lnTo>
                      <a:pt x="78" y="103"/>
                    </a:lnTo>
                    <a:lnTo>
                      <a:pt x="78" y="105"/>
                    </a:lnTo>
                    <a:lnTo>
                      <a:pt x="79" y="106"/>
                    </a:lnTo>
                    <a:lnTo>
                      <a:pt x="78" y="106"/>
                    </a:lnTo>
                    <a:lnTo>
                      <a:pt x="68" y="110"/>
                    </a:lnTo>
                    <a:lnTo>
                      <a:pt x="63" y="110"/>
                    </a:lnTo>
                    <a:lnTo>
                      <a:pt x="61" y="107"/>
                    </a:lnTo>
                    <a:lnTo>
                      <a:pt x="57" y="109"/>
                    </a:lnTo>
                    <a:lnTo>
                      <a:pt x="50" y="119"/>
                    </a:lnTo>
                    <a:lnTo>
                      <a:pt x="42" y="130"/>
                    </a:lnTo>
                    <a:lnTo>
                      <a:pt x="42" y="132"/>
                    </a:lnTo>
                    <a:lnTo>
                      <a:pt x="45" y="132"/>
                    </a:lnTo>
                    <a:lnTo>
                      <a:pt x="46" y="134"/>
                    </a:lnTo>
                    <a:lnTo>
                      <a:pt x="48" y="134"/>
                    </a:lnTo>
                    <a:lnTo>
                      <a:pt x="58" y="139"/>
                    </a:lnTo>
                    <a:lnTo>
                      <a:pt x="61" y="142"/>
                    </a:lnTo>
                    <a:lnTo>
                      <a:pt x="65" y="148"/>
                    </a:lnTo>
                    <a:lnTo>
                      <a:pt x="72" y="152"/>
                    </a:lnTo>
                    <a:lnTo>
                      <a:pt x="72" y="153"/>
                    </a:lnTo>
                    <a:lnTo>
                      <a:pt x="74" y="158"/>
                    </a:lnTo>
                    <a:lnTo>
                      <a:pt x="74" y="162"/>
                    </a:lnTo>
                    <a:lnTo>
                      <a:pt x="78" y="166"/>
                    </a:lnTo>
                    <a:lnTo>
                      <a:pt x="82" y="169"/>
                    </a:lnTo>
                    <a:lnTo>
                      <a:pt x="82" y="172"/>
                    </a:lnTo>
                    <a:lnTo>
                      <a:pt x="84" y="176"/>
                    </a:lnTo>
                    <a:lnTo>
                      <a:pt x="82" y="189"/>
                    </a:lnTo>
                    <a:lnTo>
                      <a:pt x="81" y="194"/>
                    </a:lnTo>
                    <a:lnTo>
                      <a:pt x="65" y="208"/>
                    </a:lnTo>
                    <a:lnTo>
                      <a:pt x="63" y="213"/>
                    </a:lnTo>
                    <a:lnTo>
                      <a:pt x="63" y="215"/>
                    </a:lnTo>
                    <a:lnTo>
                      <a:pt x="61" y="215"/>
                    </a:lnTo>
                    <a:lnTo>
                      <a:pt x="60" y="216"/>
                    </a:lnTo>
                    <a:lnTo>
                      <a:pt x="57" y="218"/>
                    </a:lnTo>
                    <a:lnTo>
                      <a:pt x="54" y="218"/>
                    </a:lnTo>
                    <a:lnTo>
                      <a:pt x="49" y="222"/>
                    </a:lnTo>
                    <a:lnTo>
                      <a:pt x="49" y="223"/>
                    </a:lnTo>
                    <a:lnTo>
                      <a:pt x="45" y="236"/>
                    </a:lnTo>
                    <a:lnTo>
                      <a:pt x="45" y="239"/>
                    </a:lnTo>
                    <a:lnTo>
                      <a:pt x="42" y="247"/>
                    </a:lnTo>
                    <a:lnTo>
                      <a:pt x="43" y="251"/>
                    </a:lnTo>
                    <a:lnTo>
                      <a:pt x="46" y="254"/>
                    </a:lnTo>
                    <a:lnTo>
                      <a:pt x="57" y="258"/>
                    </a:lnTo>
                    <a:lnTo>
                      <a:pt x="58" y="261"/>
                    </a:lnTo>
                    <a:lnTo>
                      <a:pt x="60" y="261"/>
                    </a:lnTo>
                    <a:lnTo>
                      <a:pt x="61" y="262"/>
                    </a:lnTo>
                    <a:lnTo>
                      <a:pt x="70" y="264"/>
                    </a:lnTo>
                    <a:lnTo>
                      <a:pt x="75" y="264"/>
                    </a:lnTo>
                    <a:lnTo>
                      <a:pt x="78" y="262"/>
                    </a:lnTo>
                    <a:lnTo>
                      <a:pt x="79" y="262"/>
                    </a:lnTo>
                    <a:lnTo>
                      <a:pt x="85" y="258"/>
                    </a:lnTo>
                    <a:lnTo>
                      <a:pt x="94" y="258"/>
                    </a:lnTo>
                    <a:lnTo>
                      <a:pt x="98" y="257"/>
                    </a:lnTo>
                    <a:lnTo>
                      <a:pt x="101" y="257"/>
                    </a:lnTo>
                    <a:lnTo>
                      <a:pt x="103" y="256"/>
                    </a:lnTo>
                    <a:lnTo>
                      <a:pt x="103" y="254"/>
                    </a:lnTo>
                    <a:lnTo>
                      <a:pt x="105" y="253"/>
                    </a:lnTo>
                    <a:lnTo>
                      <a:pt x="110" y="253"/>
                    </a:lnTo>
                    <a:lnTo>
                      <a:pt x="123" y="251"/>
                    </a:lnTo>
                    <a:lnTo>
                      <a:pt x="141" y="262"/>
                    </a:lnTo>
                    <a:lnTo>
                      <a:pt x="151" y="266"/>
                    </a:lnTo>
                    <a:lnTo>
                      <a:pt x="152" y="268"/>
                    </a:lnTo>
                    <a:lnTo>
                      <a:pt x="154" y="268"/>
                    </a:lnTo>
                    <a:lnTo>
                      <a:pt x="152" y="264"/>
                    </a:lnTo>
                    <a:lnTo>
                      <a:pt x="149" y="261"/>
                    </a:lnTo>
                    <a:lnTo>
                      <a:pt x="147" y="258"/>
                    </a:lnTo>
                    <a:lnTo>
                      <a:pt x="144" y="256"/>
                    </a:lnTo>
                    <a:lnTo>
                      <a:pt x="145" y="256"/>
                    </a:lnTo>
                    <a:lnTo>
                      <a:pt x="145" y="254"/>
                    </a:lnTo>
                    <a:lnTo>
                      <a:pt x="148" y="254"/>
                    </a:lnTo>
                    <a:lnTo>
                      <a:pt x="152" y="256"/>
                    </a:lnTo>
                    <a:lnTo>
                      <a:pt x="159" y="261"/>
                    </a:lnTo>
                    <a:lnTo>
                      <a:pt x="161" y="261"/>
                    </a:lnTo>
                    <a:lnTo>
                      <a:pt x="163" y="262"/>
                    </a:lnTo>
                    <a:lnTo>
                      <a:pt x="177" y="265"/>
                    </a:lnTo>
                    <a:lnTo>
                      <a:pt x="183" y="265"/>
                    </a:lnTo>
                    <a:lnTo>
                      <a:pt x="182" y="262"/>
                    </a:lnTo>
                    <a:lnTo>
                      <a:pt x="179" y="258"/>
                    </a:lnTo>
                    <a:lnTo>
                      <a:pt x="177" y="254"/>
                    </a:lnTo>
                    <a:lnTo>
                      <a:pt x="180" y="254"/>
                    </a:lnTo>
                    <a:lnTo>
                      <a:pt x="190" y="253"/>
                    </a:lnTo>
                    <a:lnTo>
                      <a:pt x="194" y="253"/>
                    </a:lnTo>
                    <a:lnTo>
                      <a:pt x="198" y="254"/>
                    </a:lnTo>
                    <a:lnTo>
                      <a:pt x="207" y="256"/>
                    </a:lnTo>
                    <a:lnTo>
                      <a:pt x="215" y="262"/>
                    </a:lnTo>
                    <a:lnTo>
                      <a:pt x="218" y="264"/>
                    </a:lnTo>
                    <a:lnTo>
                      <a:pt x="233" y="264"/>
                    </a:lnTo>
                    <a:lnTo>
                      <a:pt x="242" y="269"/>
                    </a:lnTo>
                    <a:lnTo>
                      <a:pt x="243" y="271"/>
                    </a:lnTo>
                    <a:lnTo>
                      <a:pt x="244" y="273"/>
                    </a:lnTo>
                    <a:lnTo>
                      <a:pt x="246" y="275"/>
                    </a:lnTo>
                    <a:lnTo>
                      <a:pt x="249" y="276"/>
                    </a:lnTo>
                    <a:lnTo>
                      <a:pt x="250" y="276"/>
                    </a:lnTo>
                    <a:lnTo>
                      <a:pt x="257" y="273"/>
                    </a:lnTo>
                    <a:lnTo>
                      <a:pt x="261" y="272"/>
                    </a:lnTo>
                    <a:lnTo>
                      <a:pt x="262" y="275"/>
                    </a:lnTo>
                    <a:lnTo>
                      <a:pt x="264" y="275"/>
                    </a:lnTo>
                    <a:lnTo>
                      <a:pt x="264" y="272"/>
                    </a:lnTo>
                    <a:lnTo>
                      <a:pt x="267" y="266"/>
                    </a:lnTo>
                    <a:lnTo>
                      <a:pt x="267" y="261"/>
                    </a:lnTo>
                    <a:lnTo>
                      <a:pt x="272" y="256"/>
                    </a:lnTo>
                    <a:lnTo>
                      <a:pt x="275" y="253"/>
                    </a:lnTo>
                    <a:lnTo>
                      <a:pt x="275" y="254"/>
                    </a:lnTo>
                    <a:lnTo>
                      <a:pt x="268" y="262"/>
                    </a:lnTo>
                    <a:lnTo>
                      <a:pt x="268" y="265"/>
                    </a:lnTo>
                    <a:lnTo>
                      <a:pt x="269" y="265"/>
                    </a:lnTo>
                    <a:lnTo>
                      <a:pt x="275" y="262"/>
                    </a:lnTo>
                    <a:lnTo>
                      <a:pt x="288" y="250"/>
                    </a:lnTo>
                    <a:lnTo>
                      <a:pt x="289" y="247"/>
                    </a:lnTo>
                    <a:lnTo>
                      <a:pt x="292" y="244"/>
                    </a:lnTo>
                    <a:lnTo>
                      <a:pt x="293" y="244"/>
                    </a:lnTo>
                    <a:lnTo>
                      <a:pt x="296" y="243"/>
                    </a:lnTo>
                    <a:lnTo>
                      <a:pt x="297" y="243"/>
                    </a:lnTo>
                    <a:lnTo>
                      <a:pt x="299" y="244"/>
                    </a:lnTo>
                    <a:lnTo>
                      <a:pt x="297" y="244"/>
                    </a:lnTo>
                    <a:lnTo>
                      <a:pt x="300" y="250"/>
                    </a:lnTo>
                    <a:lnTo>
                      <a:pt x="306" y="250"/>
                    </a:lnTo>
                    <a:lnTo>
                      <a:pt x="313" y="253"/>
                    </a:lnTo>
                    <a:lnTo>
                      <a:pt x="313" y="254"/>
                    </a:lnTo>
                    <a:lnTo>
                      <a:pt x="314" y="256"/>
                    </a:lnTo>
                    <a:lnTo>
                      <a:pt x="312" y="268"/>
                    </a:lnTo>
                    <a:lnTo>
                      <a:pt x="312" y="276"/>
                    </a:lnTo>
                    <a:lnTo>
                      <a:pt x="313" y="276"/>
                    </a:lnTo>
                    <a:lnTo>
                      <a:pt x="314" y="280"/>
                    </a:lnTo>
                    <a:lnTo>
                      <a:pt x="314" y="282"/>
                    </a:lnTo>
                    <a:lnTo>
                      <a:pt x="316" y="282"/>
                    </a:lnTo>
                    <a:lnTo>
                      <a:pt x="317" y="285"/>
                    </a:lnTo>
                    <a:lnTo>
                      <a:pt x="322" y="289"/>
                    </a:lnTo>
                    <a:lnTo>
                      <a:pt x="324" y="289"/>
                    </a:lnTo>
                    <a:lnTo>
                      <a:pt x="325" y="292"/>
                    </a:lnTo>
                    <a:lnTo>
                      <a:pt x="325" y="293"/>
                    </a:lnTo>
                    <a:lnTo>
                      <a:pt x="335" y="303"/>
                    </a:lnTo>
                    <a:lnTo>
                      <a:pt x="342" y="313"/>
                    </a:lnTo>
                    <a:lnTo>
                      <a:pt x="357" y="321"/>
                    </a:lnTo>
                    <a:lnTo>
                      <a:pt x="388" y="335"/>
                    </a:lnTo>
                    <a:lnTo>
                      <a:pt x="392" y="332"/>
                    </a:lnTo>
                    <a:lnTo>
                      <a:pt x="402" y="321"/>
                    </a:lnTo>
                    <a:lnTo>
                      <a:pt x="402" y="320"/>
                    </a:lnTo>
                    <a:lnTo>
                      <a:pt x="401" y="318"/>
                    </a:lnTo>
                    <a:lnTo>
                      <a:pt x="396" y="317"/>
                    </a:lnTo>
                    <a:lnTo>
                      <a:pt x="395" y="313"/>
                    </a:lnTo>
                    <a:lnTo>
                      <a:pt x="396" y="310"/>
                    </a:lnTo>
                    <a:lnTo>
                      <a:pt x="398" y="304"/>
                    </a:lnTo>
                    <a:lnTo>
                      <a:pt x="398" y="303"/>
                    </a:lnTo>
                    <a:lnTo>
                      <a:pt x="399" y="302"/>
                    </a:lnTo>
                    <a:lnTo>
                      <a:pt x="405" y="295"/>
                    </a:lnTo>
                    <a:lnTo>
                      <a:pt x="410" y="290"/>
                    </a:lnTo>
                    <a:lnTo>
                      <a:pt x="412" y="289"/>
                    </a:lnTo>
                    <a:lnTo>
                      <a:pt x="413" y="289"/>
                    </a:lnTo>
                    <a:lnTo>
                      <a:pt x="432" y="285"/>
                    </a:lnTo>
                    <a:lnTo>
                      <a:pt x="437" y="285"/>
                    </a:lnTo>
                    <a:lnTo>
                      <a:pt x="450" y="288"/>
                    </a:lnTo>
                    <a:lnTo>
                      <a:pt x="455" y="290"/>
                    </a:lnTo>
                    <a:lnTo>
                      <a:pt x="475" y="300"/>
                    </a:lnTo>
                    <a:lnTo>
                      <a:pt x="476" y="30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16" name="Freeform 2053">
                <a:extLst>
                  <a:ext uri="{FF2B5EF4-FFF2-40B4-BE49-F238E27FC236}">
                    <a16:creationId xmlns:a16="http://schemas.microsoft.com/office/drawing/2014/main" id="{B8409F8F-7A03-C5E0-8BA4-26C826D35C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89" y="3590"/>
                <a:ext cx="27" cy="11"/>
              </a:xfrm>
              <a:custGeom>
                <a:avLst/>
                <a:gdLst>
                  <a:gd name="T0" fmla="*/ 0 w 105"/>
                  <a:gd name="T1" fmla="*/ 47 h 47"/>
                  <a:gd name="T2" fmla="*/ 0 w 105"/>
                  <a:gd name="T3" fmla="*/ 41 h 47"/>
                  <a:gd name="T4" fmla="*/ 2 w 105"/>
                  <a:gd name="T5" fmla="*/ 38 h 47"/>
                  <a:gd name="T6" fmla="*/ 16 w 105"/>
                  <a:gd name="T7" fmla="*/ 26 h 47"/>
                  <a:gd name="T8" fmla="*/ 24 w 105"/>
                  <a:gd name="T9" fmla="*/ 9 h 47"/>
                  <a:gd name="T10" fmla="*/ 31 w 105"/>
                  <a:gd name="T11" fmla="*/ 0 h 47"/>
                  <a:gd name="T12" fmla="*/ 33 w 105"/>
                  <a:gd name="T13" fmla="*/ 0 h 47"/>
                  <a:gd name="T14" fmla="*/ 35 w 105"/>
                  <a:gd name="T15" fmla="*/ 1 h 47"/>
                  <a:gd name="T16" fmla="*/ 35 w 105"/>
                  <a:gd name="T17" fmla="*/ 2 h 47"/>
                  <a:gd name="T18" fmla="*/ 49 w 105"/>
                  <a:gd name="T19" fmla="*/ 14 h 47"/>
                  <a:gd name="T20" fmla="*/ 81 w 105"/>
                  <a:gd name="T21" fmla="*/ 30 h 47"/>
                  <a:gd name="T22" fmla="*/ 90 w 105"/>
                  <a:gd name="T23" fmla="*/ 30 h 47"/>
                  <a:gd name="T24" fmla="*/ 91 w 105"/>
                  <a:gd name="T25" fmla="*/ 29 h 47"/>
                  <a:gd name="T26" fmla="*/ 104 w 105"/>
                  <a:gd name="T27" fmla="*/ 30 h 47"/>
                  <a:gd name="T28" fmla="*/ 105 w 105"/>
                  <a:gd name="T29" fmla="*/ 3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05" h="47">
                    <a:moveTo>
                      <a:pt x="0" y="47"/>
                    </a:moveTo>
                    <a:lnTo>
                      <a:pt x="0" y="41"/>
                    </a:lnTo>
                    <a:lnTo>
                      <a:pt x="2" y="38"/>
                    </a:lnTo>
                    <a:lnTo>
                      <a:pt x="16" y="26"/>
                    </a:lnTo>
                    <a:lnTo>
                      <a:pt x="24" y="9"/>
                    </a:lnTo>
                    <a:lnTo>
                      <a:pt x="31" y="0"/>
                    </a:lnTo>
                    <a:lnTo>
                      <a:pt x="33" y="0"/>
                    </a:lnTo>
                    <a:lnTo>
                      <a:pt x="35" y="1"/>
                    </a:lnTo>
                    <a:lnTo>
                      <a:pt x="35" y="2"/>
                    </a:lnTo>
                    <a:lnTo>
                      <a:pt x="49" y="14"/>
                    </a:lnTo>
                    <a:lnTo>
                      <a:pt x="81" y="30"/>
                    </a:lnTo>
                    <a:lnTo>
                      <a:pt x="90" y="30"/>
                    </a:lnTo>
                    <a:lnTo>
                      <a:pt x="91" y="29"/>
                    </a:lnTo>
                    <a:lnTo>
                      <a:pt x="104" y="30"/>
                    </a:lnTo>
                    <a:lnTo>
                      <a:pt x="105" y="3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17" name="Freeform 2054">
                <a:extLst>
                  <a:ext uri="{FF2B5EF4-FFF2-40B4-BE49-F238E27FC236}">
                    <a16:creationId xmlns:a16="http://schemas.microsoft.com/office/drawing/2014/main" id="{E72229C5-CFC3-285A-CE47-BEEBAFACCA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89" y="3601"/>
                <a:ext cx="8" cy="51"/>
              </a:xfrm>
              <a:custGeom>
                <a:avLst/>
                <a:gdLst>
                  <a:gd name="T0" fmla="*/ 26 w 28"/>
                  <a:gd name="T1" fmla="*/ 201 h 201"/>
                  <a:gd name="T2" fmla="*/ 24 w 28"/>
                  <a:gd name="T3" fmla="*/ 200 h 201"/>
                  <a:gd name="T4" fmla="*/ 23 w 28"/>
                  <a:gd name="T5" fmla="*/ 197 h 201"/>
                  <a:gd name="T6" fmla="*/ 21 w 28"/>
                  <a:gd name="T7" fmla="*/ 197 h 201"/>
                  <a:gd name="T8" fmla="*/ 21 w 28"/>
                  <a:gd name="T9" fmla="*/ 195 h 201"/>
                  <a:gd name="T10" fmla="*/ 19 w 28"/>
                  <a:gd name="T11" fmla="*/ 193 h 201"/>
                  <a:gd name="T12" fmla="*/ 12 w 28"/>
                  <a:gd name="T13" fmla="*/ 183 h 201"/>
                  <a:gd name="T14" fmla="*/ 5 w 28"/>
                  <a:gd name="T15" fmla="*/ 163 h 201"/>
                  <a:gd name="T16" fmla="*/ 5 w 28"/>
                  <a:gd name="T17" fmla="*/ 144 h 201"/>
                  <a:gd name="T18" fmla="*/ 7 w 28"/>
                  <a:gd name="T19" fmla="*/ 144 h 201"/>
                  <a:gd name="T20" fmla="*/ 17 w 28"/>
                  <a:gd name="T21" fmla="*/ 133 h 201"/>
                  <a:gd name="T22" fmla="*/ 17 w 28"/>
                  <a:gd name="T23" fmla="*/ 114 h 201"/>
                  <a:gd name="T24" fmla="*/ 20 w 28"/>
                  <a:gd name="T25" fmla="*/ 106 h 201"/>
                  <a:gd name="T26" fmla="*/ 21 w 28"/>
                  <a:gd name="T27" fmla="*/ 98 h 201"/>
                  <a:gd name="T28" fmla="*/ 21 w 28"/>
                  <a:gd name="T29" fmla="*/ 96 h 201"/>
                  <a:gd name="T30" fmla="*/ 23 w 28"/>
                  <a:gd name="T31" fmla="*/ 95 h 201"/>
                  <a:gd name="T32" fmla="*/ 28 w 28"/>
                  <a:gd name="T33" fmla="*/ 81 h 201"/>
                  <a:gd name="T34" fmla="*/ 28 w 28"/>
                  <a:gd name="T35" fmla="*/ 74 h 201"/>
                  <a:gd name="T36" fmla="*/ 27 w 28"/>
                  <a:gd name="T37" fmla="*/ 68 h 201"/>
                  <a:gd name="T38" fmla="*/ 27 w 28"/>
                  <a:gd name="T39" fmla="*/ 67 h 201"/>
                  <a:gd name="T40" fmla="*/ 28 w 28"/>
                  <a:gd name="T41" fmla="*/ 61 h 201"/>
                  <a:gd name="T42" fmla="*/ 28 w 28"/>
                  <a:gd name="T43" fmla="*/ 49 h 201"/>
                  <a:gd name="T44" fmla="*/ 24 w 28"/>
                  <a:gd name="T45" fmla="*/ 40 h 201"/>
                  <a:gd name="T46" fmla="*/ 16 w 28"/>
                  <a:gd name="T47" fmla="*/ 35 h 201"/>
                  <a:gd name="T48" fmla="*/ 14 w 28"/>
                  <a:gd name="T49" fmla="*/ 35 h 201"/>
                  <a:gd name="T50" fmla="*/ 14 w 28"/>
                  <a:gd name="T51" fmla="*/ 34 h 201"/>
                  <a:gd name="T52" fmla="*/ 12 w 28"/>
                  <a:gd name="T53" fmla="*/ 13 h 201"/>
                  <a:gd name="T54" fmla="*/ 9 w 28"/>
                  <a:gd name="T55" fmla="*/ 11 h 201"/>
                  <a:gd name="T56" fmla="*/ 7 w 28"/>
                  <a:gd name="T57" fmla="*/ 11 h 201"/>
                  <a:gd name="T58" fmla="*/ 7 w 28"/>
                  <a:gd name="T59" fmla="*/ 10 h 201"/>
                  <a:gd name="T60" fmla="*/ 2 w 28"/>
                  <a:gd name="T61" fmla="*/ 1 h 201"/>
                  <a:gd name="T62" fmla="*/ 0 w 28"/>
                  <a:gd name="T63" fmla="*/ 0 h 2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8" h="201">
                    <a:moveTo>
                      <a:pt x="26" y="201"/>
                    </a:moveTo>
                    <a:lnTo>
                      <a:pt x="24" y="200"/>
                    </a:lnTo>
                    <a:lnTo>
                      <a:pt x="23" y="197"/>
                    </a:lnTo>
                    <a:lnTo>
                      <a:pt x="21" y="197"/>
                    </a:lnTo>
                    <a:lnTo>
                      <a:pt x="21" y="195"/>
                    </a:lnTo>
                    <a:lnTo>
                      <a:pt x="19" y="193"/>
                    </a:lnTo>
                    <a:lnTo>
                      <a:pt x="12" y="183"/>
                    </a:lnTo>
                    <a:lnTo>
                      <a:pt x="5" y="163"/>
                    </a:lnTo>
                    <a:lnTo>
                      <a:pt x="5" y="144"/>
                    </a:lnTo>
                    <a:lnTo>
                      <a:pt x="7" y="144"/>
                    </a:lnTo>
                    <a:lnTo>
                      <a:pt x="17" y="133"/>
                    </a:lnTo>
                    <a:lnTo>
                      <a:pt x="17" y="114"/>
                    </a:lnTo>
                    <a:lnTo>
                      <a:pt x="20" y="106"/>
                    </a:lnTo>
                    <a:lnTo>
                      <a:pt x="21" y="98"/>
                    </a:lnTo>
                    <a:lnTo>
                      <a:pt x="21" y="96"/>
                    </a:lnTo>
                    <a:lnTo>
                      <a:pt x="23" y="95"/>
                    </a:lnTo>
                    <a:lnTo>
                      <a:pt x="28" y="81"/>
                    </a:lnTo>
                    <a:lnTo>
                      <a:pt x="28" y="74"/>
                    </a:lnTo>
                    <a:lnTo>
                      <a:pt x="27" y="68"/>
                    </a:lnTo>
                    <a:lnTo>
                      <a:pt x="27" y="67"/>
                    </a:lnTo>
                    <a:lnTo>
                      <a:pt x="28" y="61"/>
                    </a:lnTo>
                    <a:lnTo>
                      <a:pt x="28" y="49"/>
                    </a:lnTo>
                    <a:lnTo>
                      <a:pt x="24" y="40"/>
                    </a:lnTo>
                    <a:lnTo>
                      <a:pt x="16" y="35"/>
                    </a:lnTo>
                    <a:lnTo>
                      <a:pt x="14" y="35"/>
                    </a:lnTo>
                    <a:lnTo>
                      <a:pt x="14" y="34"/>
                    </a:lnTo>
                    <a:lnTo>
                      <a:pt x="12" y="13"/>
                    </a:lnTo>
                    <a:lnTo>
                      <a:pt x="9" y="11"/>
                    </a:lnTo>
                    <a:lnTo>
                      <a:pt x="7" y="11"/>
                    </a:lnTo>
                    <a:lnTo>
                      <a:pt x="7" y="10"/>
                    </a:lnTo>
                    <a:lnTo>
                      <a:pt x="2" y="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18" name="Freeform 2055">
                <a:extLst>
                  <a:ext uri="{FF2B5EF4-FFF2-40B4-BE49-F238E27FC236}">
                    <a16:creationId xmlns:a16="http://schemas.microsoft.com/office/drawing/2014/main" id="{0966AD7D-0A2D-C2FD-73E4-994E81B714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13" y="3597"/>
                <a:ext cx="3" cy="22"/>
              </a:xfrm>
              <a:custGeom>
                <a:avLst/>
                <a:gdLst>
                  <a:gd name="T0" fmla="*/ 3 w 11"/>
                  <a:gd name="T1" fmla="*/ 88 h 88"/>
                  <a:gd name="T2" fmla="*/ 0 w 11"/>
                  <a:gd name="T3" fmla="*/ 82 h 88"/>
                  <a:gd name="T4" fmla="*/ 0 w 11"/>
                  <a:gd name="T5" fmla="*/ 63 h 88"/>
                  <a:gd name="T6" fmla="*/ 6 w 11"/>
                  <a:gd name="T7" fmla="*/ 31 h 88"/>
                  <a:gd name="T8" fmla="*/ 6 w 11"/>
                  <a:gd name="T9" fmla="*/ 27 h 88"/>
                  <a:gd name="T10" fmla="*/ 4 w 11"/>
                  <a:gd name="T11" fmla="*/ 25 h 88"/>
                  <a:gd name="T12" fmla="*/ 4 w 11"/>
                  <a:gd name="T13" fmla="*/ 21 h 88"/>
                  <a:gd name="T14" fmla="*/ 6 w 11"/>
                  <a:gd name="T15" fmla="*/ 11 h 88"/>
                  <a:gd name="T16" fmla="*/ 11 w 11"/>
                  <a:gd name="T17" fmla="*/ 0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88">
                    <a:moveTo>
                      <a:pt x="3" y="88"/>
                    </a:moveTo>
                    <a:lnTo>
                      <a:pt x="0" y="82"/>
                    </a:lnTo>
                    <a:lnTo>
                      <a:pt x="0" y="63"/>
                    </a:lnTo>
                    <a:lnTo>
                      <a:pt x="6" y="31"/>
                    </a:lnTo>
                    <a:lnTo>
                      <a:pt x="6" y="27"/>
                    </a:lnTo>
                    <a:lnTo>
                      <a:pt x="4" y="25"/>
                    </a:lnTo>
                    <a:lnTo>
                      <a:pt x="4" y="21"/>
                    </a:lnTo>
                    <a:lnTo>
                      <a:pt x="6" y="11"/>
                    </a:lnTo>
                    <a:lnTo>
                      <a:pt x="11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19" name="Freeform 2056">
                <a:extLst>
                  <a:ext uri="{FF2B5EF4-FFF2-40B4-BE49-F238E27FC236}">
                    <a16:creationId xmlns:a16="http://schemas.microsoft.com/office/drawing/2014/main" id="{3FAFA8F7-C989-FCF8-3A35-ED31D7CA59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75" y="3600"/>
                <a:ext cx="14" cy="7"/>
              </a:xfrm>
              <a:custGeom>
                <a:avLst/>
                <a:gdLst>
                  <a:gd name="T0" fmla="*/ 0 w 57"/>
                  <a:gd name="T1" fmla="*/ 22 h 24"/>
                  <a:gd name="T2" fmla="*/ 2 w 57"/>
                  <a:gd name="T3" fmla="*/ 24 h 24"/>
                  <a:gd name="T4" fmla="*/ 7 w 57"/>
                  <a:gd name="T5" fmla="*/ 24 h 24"/>
                  <a:gd name="T6" fmla="*/ 14 w 57"/>
                  <a:gd name="T7" fmla="*/ 21 h 24"/>
                  <a:gd name="T8" fmla="*/ 31 w 57"/>
                  <a:gd name="T9" fmla="*/ 9 h 24"/>
                  <a:gd name="T10" fmla="*/ 35 w 57"/>
                  <a:gd name="T11" fmla="*/ 2 h 24"/>
                  <a:gd name="T12" fmla="*/ 38 w 57"/>
                  <a:gd name="T13" fmla="*/ 0 h 24"/>
                  <a:gd name="T14" fmla="*/ 43 w 57"/>
                  <a:gd name="T15" fmla="*/ 0 h 24"/>
                  <a:gd name="T16" fmla="*/ 56 w 57"/>
                  <a:gd name="T17" fmla="*/ 2 h 24"/>
                  <a:gd name="T18" fmla="*/ 57 w 57"/>
                  <a:gd name="T19" fmla="*/ 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7" h="24">
                    <a:moveTo>
                      <a:pt x="0" y="22"/>
                    </a:moveTo>
                    <a:lnTo>
                      <a:pt x="2" y="24"/>
                    </a:lnTo>
                    <a:lnTo>
                      <a:pt x="7" y="24"/>
                    </a:lnTo>
                    <a:lnTo>
                      <a:pt x="14" y="21"/>
                    </a:lnTo>
                    <a:lnTo>
                      <a:pt x="31" y="9"/>
                    </a:lnTo>
                    <a:lnTo>
                      <a:pt x="35" y="2"/>
                    </a:lnTo>
                    <a:lnTo>
                      <a:pt x="38" y="0"/>
                    </a:lnTo>
                    <a:lnTo>
                      <a:pt x="43" y="0"/>
                    </a:lnTo>
                    <a:lnTo>
                      <a:pt x="56" y="2"/>
                    </a:lnTo>
                    <a:lnTo>
                      <a:pt x="57" y="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20" name="Freeform 2057">
                <a:extLst>
                  <a:ext uri="{FF2B5EF4-FFF2-40B4-BE49-F238E27FC236}">
                    <a16:creationId xmlns:a16="http://schemas.microsoft.com/office/drawing/2014/main" id="{92BAAF2D-8AD8-EB4C-26D1-9F9E281EB2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84" y="3606"/>
                <a:ext cx="92" cy="31"/>
              </a:xfrm>
              <a:custGeom>
                <a:avLst/>
                <a:gdLst>
                  <a:gd name="T0" fmla="*/ 365 w 367"/>
                  <a:gd name="T1" fmla="*/ 2 h 123"/>
                  <a:gd name="T2" fmla="*/ 354 w 367"/>
                  <a:gd name="T3" fmla="*/ 35 h 123"/>
                  <a:gd name="T4" fmla="*/ 351 w 367"/>
                  <a:gd name="T5" fmla="*/ 39 h 123"/>
                  <a:gd name="T6" fmla="*/ 348 w 367"/>
                  <a:gd name="T7" fmla="*/ 40 h 123"/>
                  <a:gd name="T8" fmla="*/ 341 w 367"/>
                  <a:gd name="T9" fmla="*/ 45 h 123"/>
                  <a:gd name="T10" fmla="*/ 340 w 367"/>
                  <a:gd name="T11" fmla="*/ 56 h 123"/>
                  <a:gd name="T12" fmla="*/ 343 w 367"/>
                  <a:gd name="T13" fmla="*/ 81 h 123"/>
                  <a:gd name="T14" fmla="*/ 340 w 367"/>
                  <a:gd name="T15" fmla="*/ 83 h 123"/>
                  <a:gd name="T16" fmla="*/ 333 w 367"/>
                  <a:gd name="T17" fmla="*/ 96 h 123"/>
                  <a:gd name="T18" fmla="*/ 330 w 367"/>
                  <a:gd name="T19" fmla="*/ 99 h 123"/>
                  <a:gd name="T20" fmla="*/ 316 w 367"/>
                  <a:gd name="T21" fmla="*/ 109 h 123"/>
                  <a:gd name="T22" fmla="*/ 318 w 367"/>
                  <a:gd name="T23" fmla="*/ 113 h 123"/>
                  <a:gd name="T24" fmla="*/ 316 w 367"/>
                  <a:gd name="T25" fmla="*/ 116 h 123"/>
                  <a:gd name="T26" fmla="*/ 314 w 367"/>
                  <a:gd name="T27" fmla="*/ 119 h 123"/>
                  <a:gd name="T28" fmla="*/ 309 w 367"/>
                  <a:gd name="T29" fmla="*/ 122 h 123"/>
                  <a:gd name="T30" fmla="*/ 300 w 367"/>
                  <a:gd name="T31" fmla="*/ 123 h 123"/>
                  <a:gd name="T32" fmla="*/ 297 w 367"/>
                  <a:gd name="T33" fmla="*/ 120 h 123"/>
                  <a:gd name="T34" fmla="*/ 290 w 367"/>
                  <a:gd name="T35" fmla="*/ 109 h 123"/>
                  <a:gd name="T36" fmla="*/ 284 w 367"/>
                  <a:gd name="T37" fmla="*/ 93 h 123"/>
                  <a:gd name="T38" fmla="*/ 267 w 367"/>
                  <a:gd name="T39" fmla="*/ 78 h 123"/>
                  <a:gd name="T40" fmla="*/ 259 w 367"/>
                  <a:gd name="T41" fmla="*/ 80 h 123"/>
                  <a:gd name="T42" fmla="*/ 255 w 367"/>
                  <a:gd name="T43" fmla="*/ 71 h 123"/>
                  <a:gd name="T44" fmla="*/ 252 w 367"/>
                  <a:gd name="T45" fmla="*/ 56 h 123"/>
                  <a:gd name="T46" fmla="*/ 242 w 367"/>
                  <a:gd name="T47" fmla="*/ 47 h 123"/>
                  <a:gd name="T48" fmla="*/ 234 w 367"/>
                  <a:gd name="T49" fmla="*/ 49 h 123"/>
                  <a:gd name="T50" fmla="*/ 224 w 367"/>
                  <a:gd name="T51" fmla="*/ 47 h 123"/>
                  <a:gd name="T52" fmla="*/ 213 w 367"/>
                  <a:gd name="T53" fmla="*/ 33 h 123"/>
                  <a:gd name="T54" fmla="*/ 200 w 367"/>
                  <a:gd name="T55" fmla="*/ 25 h 123"/>
                  <a:gd name="T56" fmla="*/ 191 w 367"/>
                  <a:gd name="T57" fmla="*/ 33 h 123"/>
                  <a:gd name="T58" fmla="*/ 187 w 367"/>
                  <a:gd name="T59" fmla="*/ 36 h 123"/>
                  <a:gd name="T60" fmla="*/ 180 w 367"/>
                  <a:gd name="T61" fmla="*/ 42 h 123"/>
                  <a:gd name="T62" fmla="*/ 175 w 367"/>
                  <a:gd name="T63" fmla="*/ 43 h 123"/>
                  <a:gd name="T64" fmla="*/ 163 w 367"/>
                  <a:gd name="T65" fmla="*/ 40 h 123"/>
                  <a:gd name="T66" fmla="*/ 136 w 367"/>
                  <a:gd name="T67" fmla="*/ 28 h 123"/>
                  <a:gd name="T68" fmla="*/ 127 w 367"/>
                  <a:gd name="T69" fmla="*/ 26 h 123"/>
                  <a:gd name="T70" fmla="*/ 117 w 367"/>
                  <a:gd name="T71" fmla="*/ 29 h 123"/>
                  <a:gd name="T72" fmla="*/ 101 w 367"/>
                  <a:gd name="T73" fmla="*/ 36 h 123"/>
                  <a:gd name="T74" fmla="*/ 86 w 367"/>
                  <a:gd name="T75" fmla="*/ 40 h 123"/>
                  <a:gd name="T76" fmla="*/ 76 w 367"/>
                  <a:gd name="T77" fmla="*/ 39 h 123"/>
                  <a:gd name="T78" fmla="*/ 68 w 367"/>
                  <a:gd name="T79" fmla="*/ 50 h 123"/>
                  <a:gd name="T80" fmla="*/ 54 w 367"/>
                  <a:gd name="T81" fmla="*/ 53 h 123"/>
                  <a:gd name="T82" fmla="*/ 48 w 367"/>
                  <a:gd name="T83" fmla="*/ 64 h 123"/>
                  <a:gd name="T84" fmla="*/ 47 w 367"/>
                  <a:gd name="T85" fmla="*/ 69 h 123"/>
                  <a:gd name="T86" fmla="*/ 44 w 367"/>
                  <a:gd name="T87" fmla="*/ 70 h 123"/>
                  <a:gd name="T88" fmla="*/ 30 w 367"/>
                  <a:gd name="T89" fmla="*/ 71 h 123"/>
                  <a:gd name="T90" fmla="*/ 27 w 367"/>
                  <a:gd name="T91" fmla="*/ 76 h 123"/>
                  <a:gd name="T92" fmla="*/ 26 w 367"/>
                  <a:gd name="T93" fmla="*/ 85 h 123"/>
                  <a:gd name="T94" fmla="*/ 17 w 367"/>
                  <a:gd name="T95" fmla="*/ 107 h 123"/>
                  <a:gd name="T96" fmla="*/ 6 w 367"/>
                  <a:gd name="T97" fmla="*/ 115 h 123"/>
                  <a:gd name="T98" fmla="*/ 2 w 367"/>
                  <a:gd name="T99" fmla="*/ 112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367" h="123">
                    <a:moveTo>
                      <a:pt x="365" y="0"/>
                    </a:moveTo>
                    <a:lnTo>
                      <a:pt x="365" y="2"/>
                    </a:lnTo>
                    <a:lnTo>
                      <a:pt x="367" y="4"/>
                    </a:lnTo>
                    <a:lnTo>
                      <a:pt x="354" y="35"/>
                    </a:lnTo>
                    <a:lnTo>
                      <a:pt x="353" y="36"/>
                    </a:lnTo>
                    <a:lnTo>
                      <a:pt x="351" y="39"/>
                    </a:lnTo>
                    <a:lnTo>
                      <a:pt x="350" y="40"/>
                    </a:lnTo>
                    <a:lnTo>
                      <a:pt x="348" y="40"/>
                    </a:lnTo>
                    <a:lnTo>
                      <a:pt x="341" y="43"/>
                    </a:lnTo>
                    <a:lnTo>
                      <a:pt x="341" y="45"/>
                    </a:lnTo>
                    <a:lnTo>
                      <a:pt x="340" y="50"/>
                    </a:lnTo>
                    <a:lnTo>
                      <a:pt x="340" y="56"/>
                    </a:lnTo>
                    <a:lnTo>
                      <a:pt x="344" y="77"/>
                    </a:lnTo>
                    <a:lnTo>
                      <a:pt x="343" y="81"/>
                    </a:lnTo>
                    <a:lnTo>
                      <a:pt x="341" y="81"/>
                    </a:lnTo>
                    <a:lnTo>
                      <a:pt x="340" y="83"/>
                    </a:lnTo>
                    <a:lnTo>
                      <a:pt x="336" y="93"/>
                    </a:lnTo>
                    <a:lnTo>
                      <a:pt x="333" y="96"/>
                    </a:lnTo>
                    <a:lnTo>
                      <a:pt x="330" y="98"/>
                    </a:lnTo>
                    <a:lnTo>
                      <a:pt x="330" y="99"/>
                    </a:lnTo>
                    <a:lnTo>
                      <a:pt x="319" y="105"/>
                    </a:lnTo>
                    <a:lnTo>
                      <a:pt x="316" y="109"/>
                    </a:lnTo>
                    <a:lnTo>
                      <a:pt x="316" y="112"/>
                    </a:lnTo>
                    <a:lnTo>
                      <a:pt x="318" y="113"/>
                    </a:lnTo>
                    <a:lnTo>
                      <a:pt x="318" y="115"/>
                    </a:lnTo>
                    <a:lnTo>
                      <a:pt x="316" y="116"/>
                    </a:lnTo>
                    <a:lnTo>
                      <a:pt x="315" y="119"/>
                    </a:lnTo>
                    <a:lnTo>
                      <a:pt x="314" y="119"/>
                    </a:lnTo>
                    <a:lnTo>
                      <a:pt x="311" y="122"/>
                    </a:lnTo>
                    <a:lnTo>
                      <a:pt x="309" y="122"/>
                    </a:lnTo>
                    <a:lnTo>
                      <a:pt x="308" y="123"/>
                    </a:lnTo>
                    <a:lnTo>
                      <a:pt x="300" y="123"/>
                    </a:lnTo>
                    <a:lnTo>
                      <a:pt x="297" y="122"/>
                    </a:lnTo>
                    <a:lnTo>
                      <a:pt x="297" y="120"/>
                    </a:lnTo>
                    <a:lnTo>
                      <a:pt x="295" y="119"/>
                    </a:lnTo>
                    <a:lnTo>
                      <a:pt x="290" y="109"/>
                    </a:lnTo>
                    <a:lnTo>
                      <a:pt x="287" y="98"/>
                    </a:lnTo>
                    <a:lnTo>
                      <a:pt x="284" y="93"/>
                    </a:lnTo>
                    <a:lnTo>
                      <a:pt x="277" y="85"/>
                    </a:lnTo>
                    <a:lnTo>
                      <a:pt x="267" y="78"/>
                    </a:lnTo>
                    <a:lnTo>
                      <a:pt x="262" y="80"/>
                    </a:lnTo>
                    <a:lnTo>
                      <a:pt x="259" y="80"/>
                    </a:lnTo>
                    <a:lnTo>
                      <a:pt x="258" y="78"/>
                    </a:lnTo>
                    <a:lnTo>
                      <a:pt x="255" y="71"/>
                    </a:lnTo>
                    <a:lnTo>
                      <a:pt x="252" y="59"/>
                    </a:lnTo>
                    <a:lnTo>
                      <a:pt x="252" y="56"/>
                    </a:lnTo>
                    <a:lnTo>
                      <a:pt x="251" y="49"/>
                    </a:lnTo>
                    <a:lnTo>
                      <a:pt x="242" y="47"/>
                    </a:lnTo>
                    <a:lnTo>
                      <a:pt x="238" y="47"/>
                    </a:lnTo>
                    <a:lnTo>
                      <a:pt x="234" y="49"/>
                    </a:lnTo>
                    <a:lnTo>
                      <a:pt x="225" y="49"/>
                    </a:lnTo>
                    <a:lnTo>
                      <a:pt x="224" y="47"/>
                    </a:lnTo>
                    <a:lnTo>
                      <a:pt x="223" y="47"/>
                    </a:lnTo>
                    <a:lnTo>
                      <a:pt x="213" y="33"/>
                    </a:lnTo>
                    <a:lnTo>
                      <a:pt x="210" y="28"/>
                    </a:lnTo>
                    <a:lnTo>
                      <a:pt x="200" y="25"/>
                    </a:lnTo>
                    <a:lnTo>
                      <a:pt x="191" y="32"/>
                    </a:lnTo>
                    <a:lnTo>
                      <a:pt x="191" y="33"/>
                    </a:lnTo>
                    <a:lnTo>
                      <a:pt x="189" y="35"/>
                    </a:lnTo>
                    <a:lnTo>
                      <a:pt x="187" y="36"/>
                    </a:lnTo>
                    <a:lnTo>
                      <a:pt x="182" y="40"/>
                    </a:lnTo>
                    <a:lnTo>
                      <a:pt x="180" y="42"/>
                    </a:lnTo>
                    <a:lnTo>
                      <a:pt x="178" y="42"/>
                    </a:lnTo>
                    <a:lnTo>
                      <a:pt x="175" y="43"/>
                    </a:lnTo>
                    <a:lnTo>
                      <a:pt x="164" y="40"/>
                    </a:lnTo>
                    <a:lnTo>
                      <a:pt x="163" y="40"/>
                    </a:lnTo>
                    <a:lnTo>
                      <a:pt x="161" y="39"/>
                    </a:lnTo>
                    <a:lnTo>
                      <a:pt x="136" y="28"/>
                    </a:lnTo>
                    <a:lnTo>
                      <a:pt x="133" y="25"/>
                    </a:lnTo>
                    <a:lnTo>
                      <a:pt x="127" y="26"/>
                    </a:lnTo>
                    <a:lnTo>
                      <a:pt x="125" y="26"/>
                    </a:lnTo>
                    <a:lnTo>
                      <a:pt x="117" y="29"/>
                    </a:lnTo>
                    <a:lnTo>
                      <a:pt x="108" y="35"/>
                    </a:lnTo>
                    <a:lnTo>
                      <a:pt x="101" y="36"/>
                    </a:lnTo>
                    <a:lnTo>
                      <a:pt x="93" y="40"/>
                    </a:lnTo>
                    <a:lnTo>
                      <a:pt x="86" y="40"/>
                    </a:lnTo>
                    <a:lnTo>
                      <a:pt x="80" y="39"/>
                    </a:lnTo>
                    <a:lnTo>
                      <a:pt x="76" y="39"/>
                    </a:lnTo>
                    <a:lnTo>
                      <a:pt x="70" y="47"/>
                    </a:lnTo>
                    <a:lnTo>
                      <a:pt x="68" y="50"/>
                    </a:lnTo>
                    <a:lnTo>
                      <a:pt x="59" y="53"/>
                    </a:lnTo>
                    <a:lnTo>
                      <a:pt x="54" y="53"/>
                    </a:lnTo>
                    <a:lnTo>
                      <a:pt x="52" y="57"/>
                    </a:lnTo>
                    <a:lnTo>
                      <a:pt x="48" y="64"/>
                    </a:lnTo>
                    <a:lnTo>
                      <a:pt x="48" y="66"/>
                    </a:lnTo>
                    <a:lnTo>
                      <a:pt x="47" y="69"/>
                    </a:lnTo>
                    <a:lnTo>
                      <a:pt x="47" y="70"/>
                    </a:lnTo>
                    <a:lnTo>
                      <a:pt x="44" y="70"/>
                    </a:lnTo>
                    <a:lnTo>
                      <a:pt x="43" y="71"/>
                    </a:lnTo>
                    <a:lnTo>
                      <a:pt x="30" y="71"/>
                    </a:lnTo>
                    <a:lnTo>
                      <a:pt x="27" y="74"/>
                    </a:lnTo>
                    <a:lnTo>
                      <a:pt x="27" y="76"/>
                    </a:lnTo>
                    <a:lnTo>
                      <a:pt x="24" y="81"/>
                    </a:lnTo>
                    <a:lnTo>
                      <a:pt x="26" y="85"/>
                    </a:lnTo>
                    <a:lnTo>
                      <a:pt x="23" y="98"/>
                    </a:lnTo>
                    <a:lnTo>
                      <a:pt x="17" y="107"/>
                    </a:lnTo>
                    <a:lnTo>
                      <a:pt x="13" y="112"/>
                    </a:lnTo>
                    <a:lnTo>
                      <a:pt x="6" y="115"/>
                    </a:lnTo>
                    <a:lnTo>
                      <a:pt x="5" y="113"/>
                    </a:lnTo>
                    <a:lnTo>
                      <a:pt x="2" y="112"/>
                    </a:lnTo>
                    <a:lnTo>
                      <a:pt x="0" y="11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21" name="Freeform 2058">
                <a:extLst>
                  <a:ext uri="{FF2B5EF4-FFF2-40B4-BE49-F238E27FC236}">
                    <a16:creationId xmlns:a16="http://schemas.microsoft.com/office/drawing/2014/main" id="{292F6D2D-3545-37CF-7547-1F157B46C6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11" y="3619"/>
                <a:ext cx="7" cy="29"/>
              </a:xfrm>
              <a:custGeom>
                <a:avLst/>
                <a:gdLst>
                  <a:gd name="T0" fmla="*/ 29 w 29"/>
                  <a:gd name="T1" fmla="*/ 115 h 115"/>
                  <a:gd name="T2" fmla="*/ 29 w 29"/>
                  <a:gd name="T3" fmla="*/ 113 h 115"/>
                  <a:gd name="T4" fmla="*/ 18 w 29"/>
                  <a:gd name="T5" fmla="*/ 95 h 115"/>
                  <a:gd name="T6" fmla="*/ 16 w 29"/>
                  <a:gd name="T7" fmla="*/ 94 h 115"/>
                  <a:gd name="T8" fmla="*/ 15 w 29"/>
                  <a:gd name="T9" fmla="*/ 91 h 115"/>
                  <a:gd name="T10" fmla="*/ 14 w 29"/>
                  <a:gd name="T11" fmla="*/ 90 h 115"/>
                  <a:gd name="T12" fmla="*/ 8 w 29"/>
                  <a:gd name="T13" fmla="*/ 77 h 115"/>
                  <a:gd name="T14" fmla="*/ 7 w 29"/>
                  <a:gd name="T15" fmla="*/ 76 h 115"/>
                  <a:gd name="T16" fmla="*/ 7 w 29"/>
                  <a:gd name="T17" fmla="*/ 73 h 115"/>
                  <a:gd name="T18" fmla="*/ 4 w 29"/>
                  <a:gd name="T19" fmla="*/ 64 h 115"/>
                  <a:gd name="T20" fmla="*/ 2 w 29"/>
                  <a:gd name="T21" fmla="*/ 57 h 115"/>
                  <a:gd name="T22" fmla="*/ 1 w 29"/>
                  <a:gd name="T23" fmla="*/ 56 h 115"/>
                  <a:gd name="T24" fmla="*/ 1 w 29"/>
                  <a:gd name="T25" fmla="*/ 49 h 115"/>
                  <a:gd name="T26" fmla="*/ 0 w 29"/>
                  <a:gd name="T27" fmla="*/ 32 h 115"/>
                  <a:gd name="T28" fmla="*/ 0 w 29"/>
                  <a:gd name="T29" fmla="*/ 31 h 115"/>
                  <a:gd name="T30" fmla="*/ 1 w 29"/>
                  <a:gd name="T31" fmla="*/ 25 h 115"/>
                  <a:gd name="T32" fmla="*/ 2 w 29"/>
                  <a:gd name="T33" fmla="*/ 25 h 115"/>
                  <a:gd name="T34" fmla="*/ 4 w 29"/>
                  <a:gd name="T35" fmla="*/ 23 h 115"/>
                  <a:gd name="T36" fmla="*/ 5 w 29"/>
                  <a:gd name="T37" fmla="*/ 23 h 115"/>
                  <a:gd name="T38" fmla="*/ 7 w 29"/>
                  <a:gd name="T39" fmla="*/ 18 h 115"/>
                  <a:gd name="T40" fmla="*/ 7 w 29"/>
                  <a:gd name="T41" fmla="*/ 7 h 115"/>
                  <a:gd name="T42" fmla="*/ 8 w 29"/>
                  <a:gd name="T43" fmla="*/ 2 h 115"/>
                  <a:gd name="T44" fmla="*/ 8 w 29"/>
                  <a:gd name="T45" fmla="*/ 0 h 115"/>
                  <a:gd name="T46" fmla="*/ 11 w 29"/>
                  <a:gd name="T47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9" h="115">
                    <a:moveTo>
                      <a:pt x="29" y="115"/>
                    </a:moveTo>
                    <a:lnTo>
                      <a:pt x="29" y="113"/>
                    </a:lnTo>
                    <a:lnTo>
                      <a:pt x="18" y="95"/>
                    </a:lnTo>
                    <a:lnTo>
                      <a:pt x="16" y="94"/>
                    </a:lnTo>
                    <a:lnTo>
                      <a:pt x="15" y="91"/>
                    </a:lnTo>
                    <a:lnTo>
                      <a:pt x="14" y="90"/>
                    </a:lnTo>
                    <a:lnTo>
                      <a:pt x="8" y="77"/>
                    </a:lnTo>
                    <a:lnTo>
                      <a:pt x="7" y="76"/>
                    </a:lnTo>
                    <a:lnTo>
                      <a:pt x="7" y="73"/>
                    </a:lnTo>
                    <a:lnTo>
                      <a:pt x="4" y="64"/>
                    </a:lnTo>
                    <a:lnTo>
                      <a:pt x="2" y="57"/>
                    </a:lnTo>
                    <a:lnTo>
                      <a:pt x="1" y="56"/>
                    </a:lnTo>
                    <a:lnTo>
                      <a:pt x="1" y="49"/>
                    </a:lnTo>
                    <a:lnTo>
                      <a:pt x="0" y="32"/>
                    </a:lnTo>
                    <a:lnTo>
                      <a:pt x="0" y="31"/>
                    </a:lnTo>
                    <a:lnTo>
                      <a:pt x="1" y="25"/>
                    </a:lnTo>
                    <a:lnTo>
                      <a:pt x="2" y="25"/>
                    </a:lnTo>
                    <a:lnTo>
                      <a:pt x="4" y="23"/>
                    </a:lnTo>
                    <a:lnTo>
                      <a:pt x="5" y="23"/>
                    </a:lnTo>
                    <a:lnTo>
                      <a:pt x="7" y="18"/>
                    </a:lnTo>
                    <a:lnTo>
                      <a:pt x="7" y="7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11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22" name="Freeform 2059">
                <a:extLst>
                  <a:ext uri="{FF2B5EF4-FFF2-40B4-BE49-F238E27FC236}">
                    <a16:creationId xmlns:a16="http://schemas.microsoft.com/office/drawing/2014/main" id="{9109DD9F-C1ED-7A11-5ED8-4EEC764BC5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14" y="3619"/>
                <a:ext cx="0" cy="2"/>
              </a:xfrm>
              <a:custGeom>
                <a:avLst/>
                <a:gdLst>
                  <a:gd name="T0" fmla="*/ 0 w 1"/>
                  <a:gd name="T1" fmla="*/ 0 h 6"/>
                  <a:gd name="T2" fmla="*/ 0 w 1"/>
                  <a:gd name="T3" fmla="*/ 6 h 6"/>
                  <a:gd name="T4" fmla="*/ 1 w 1"/>
                  <a:gd name="T5" fmla="*/ 4 h 6"/>
                  <a:gd name="T6" fmla="*/ 1 w 1"/>
                  <a:gd name="T7" fmla="*/ 2 h 6"/>
                  <a:gd name="T8" fmla="*/ 0 w 1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6">
                    <a:moveTo>
                      <a:pt x="0" y="0"/>
                    </a:moveTo>
                    <a:lnTo>
                      <a:pt x="0" y="6"/>
                    </a:lnTo>
                    <a:lnTo>
                      <a:pt x="1" y="4"/>
                    </a:lnTo>
                    <a:lnTo>
                      <a:pt x="1" y="2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23" name="Freeform 2060">
                <a:extLst>
                  <a:ext uri="{FF2B5EF4-FFF2-40B4-BE49-F238E27FC236}">
                    <a16:creationId xmlns:a16="http://schemas.microsoft.com/office/drawing/2014/main" id="{33A9414C-156F-0AA4-F265-1301C65F4E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84" y="3634"/>
                <a:ext cx="60" cy="61"/>
              </a:xfrm>
              <a:custGeom>
                <a:avLst/>
                <a:gdLst>
                  <a:gd name="T0" fmla="*/ 240 w 240"/>
                  <a:gd name="T1" fmla="*/ 243 h 243"/>
                  <a:gd name="T2" fmla="*/ 237 w 240"/>
                  <a:gd name="T3" fmla="*/ 243 h 243"/>
                  <a:gd name="T4" fmla="*/ 231 w 240"/>
                  <a:gd name="T5" fmla="*/ 236 h 243"/>
                  <a:gd name="T6" fmla="*/ 231 w 240"/>
                  <a:gd name="T7" fmla="*/ 230 h 243"/>
                  <a:gd name="T8" fmla="*/ 232 w 240"/>
                  <a:gd name="T9" fmla="*/ 229 h 243"/>
                  <a:gd name="T10" fmla="*/ 232 w 240"/>
                  <a:gd name="T11" fmla="*/ 228 h 243"/>
                  <a:gd name="T12" fmla="*/ 231 w 240"/>
                  <a:gd name="T13" fmla="*/ 226 h 243"/>
                  <a:gd name="T14" fmla="*/ 228 w 240"/>
                  <a:gd name="T15" fmla="*/ 225 h 243"/>
                  <a:gd name="T16" fmla="*/ 225 w 240"/>
                  <a:gd name="T17" fmla="*/ 222 h 243"/>
                  <a:gd name="T18" fmla="*/ 223 w 240"/>
                  <a:gd name="T19" fmla="*/ 220 h 243"/>
                  <a:gd name="T20" fmla="*/ 220 w 240"/>
                  <a:gd name="T21" fmla="*/ 216 h 243"/>
                  <a:gd name="T22" fmla="*/ 220 w 240"/>
                  <a:gd name="T23" fmla="*/ 211 h 243"/>
                  <a:gd name="T24" fmla="*/ 221 w 240"/>
                  <a:gd name="T25" fmla="*/ 206 h 243"/>
                  <a:gd name="T26" fmla="*/ 220 w 240"/>
                  <a:gd name="T27" fmla="*/ 204 h 243"/>
                  <a:gd name="T28" fmla="*/ 220 w 240"/>
                  <a:gd name="T29" fmla="*/ 201 h 243"/>
                  <a:gd name="T30" fmla="*/ 217 w 240"/>
                  <a:gd name="T31" fmla="*/ 194 h 243"/>
                  <a:gd name="T32" fmla="*/ 217 w 240"/>
                  <a:gd name="T33" fmla="*/ 192 h 243"/>
                  <a:gd name="T34" fmla="*/ 216 w 240"/>
                  <a:gd name="T35" fmla="*/ 191 h 243"/>
                  <a:gd name="T36" fmla="*/ 214 w 240"/>
                  <a:gd name="T37" fmla="*/ 191 h 243"/>
                  <a:gd name="T38" fmla="*/ 213 w 240"/>
                  <a:gd name="T39" fmla="*/ 190 h 243"/>
                  <a:gd name="T40" fmla="*/ 211 w 240"/>
                  <a:gd name="T41" fmla="*/ 184 h 243"/>
                  <a:gd name="T42" fmla="*/ 211 w 240"/>
                  <a:gd name="T43" fmla="*/ 166 h 243"/>
                  <a:gd name="T44" fmla="*/ 209 w 240"/>
                  <a:gd name="T45" fmla="*/ 163 h 243"/>
                  <a:gd name="T46" fmla="*/ 209 w 240"/>
                  <a:gd name="T47" fmla="*/ 162 h 243"/>
                  <a:gd name="T48" fmla="*/ 206 w 240"/>
                  <a:gd name="T49" fmla="*/ 153 h 243"/>
                  <a:gd name="T50" fmla="*/ 204 w 240"/>
                  <a:gd name="T51" fmla="*/ 151 h 243"/>
                  <a:gd name="T52" fmla="*/ 199 w 240"/>
                  <a:gd name="T53" fmla="*/ 145 h 243"/>
                  <a:gd name="T54" fmla="*/ 194 w 240"/>
                  <a:gd name="T55" fmla="*/ 145 h 243"/>
                  <a:gd name="T56" fmla="*/ 189 w 240"/>
                  <a:gd name="T57" fmla="*/ 142 h 243"/>
                  <a:gd name="T58" fmla="*/ 168 w 240"/>
                  <a:gd name="T59" fmla="*/ 125 h 243"/>
                  <a:gd name="T60" fmla="*/ 161 w 240"/>
                  <a:gd name="T61" fmla="*/ 121 h 243"/>
                  <a:gd name="T62" fmla="*/ 157 w 240"/>
                  <a:gd name="T63" fmla="*/ 116 h 243"/>
                  <a:gd name="T64" fmla="*/ 157 w 240"/>
                  <a:gd name="T65" fmla="*/ 113 h 243"/>
                  <a:gd name="T66" fmla="*/ 156 w 240"/>
                  <a:gd name="T67" fmla="*/ 107 h 243"/>
                  <a:gd name="T68" fmla="*/ 149 w 240"/>
                  <a:gd name="T69" fmla="*/ 102 h 243"/>
                  <a:gd name="T70" fmla="*/ 122 w 240"/>
                  <a:gd name="T71" fmla="*/ 88 h 243"/>
                  <a:gd name="T72" fmla="*/ 104 w 240"/>
                  <a:gd name="T73" fmla="*/ 82 h 243"/>
                  <a:gd name="T74" fmla="*/ 104 w 240"/>
                  <a:gd name="T75" fmla="*/ 81 h 243"/>
                  <a:gd name="T76" fmla="*/ 96 w 240"/>
                  <a:gd name="T77" fmla="*/ 75 h 243"/>
                  <a:gd name="T78" fmla="*/ 96 w 240"/>
                  <a:gd name="T79" fmla="*/ 74 h 243"/>
                  <a:gd name="T80" fmla="*/ 94 w 240"/>
                  <a:gd name="T81" fmla="*/ 72 h 243"/>
                  <a:gd name="T82" fmla="*/ 83 w 240"/>
                  <a:gd name="T83" fmla="*/ 58 h 243"/>
                  <a:gd name="T84" fmla="*/ 77 w 240"/>
                  <a:gd name="T85" fmla="*/ 58 h 243"/>
                  <a:gd name="T86" fmla="*/ 72 w 240"/>
                  <a:gd name="T87" fmla="*/ 60 h 243"/>
                  <a:gd name="T88" fmla="*/ 70 w 240"/>
                  <a:gd name="T89" fmla="*/ 63 h 243"/>
                  <a:gd name="T90" fmla="*/ 66 w 240"/>
                  <a:gd name="T91" fmla="*/ 64 h 243"/>
                  <a:gd name="T92" fmla="*/ 65 w 240"/>
                  <a:gd name="T93" fmla="*/ 64 h 243"/>
                  <a:gd name="T94" fmla="*/ 55 w 240"/>
                  <a:gd name="T95" fmla="*/ 63 h 243"/>
                  <a:gd name="T96" fmla="*/ 48 w 240"/>
                  <a:gd name="T97" fmla="*/ 60 h 243"/>
                  <a:gd name="T98" fmla="*/ 47 w 240"/>
                  <a:gd name="T99" fmla="*/ 60 h 243"/>
                  <a:gd name="T100" fmla="*/ 45 w 240"/>
                  <a:gd name="T101" fmla="*/ 58 h 243"/>
                  <a:gd name="T102" fmla="*/ 41 w 240"/>
                  <a:gd name="T103" fmla="*/ 48 h 243"/>
                  <a:gd name="T104" fmla="*/ 40 w 240"/>
                  <a:gd name="T105" fmla="*/ 43 h 243"/>
                  <a:gd name="T106" fmla="*/ 37 w 240"/>
                  <a:gd name="T107" fmla="*/ 38 h 243"/>
                  <a:gd name="T108" fmla="*/ 33 w 240"/>
                  <a:gd name="T109" fmla="*/ 28 h 243"/>
                  <a:gd name="T110" fmla="*/ 20 w 240"/>
                  <a:gd name="T111" fmla="*/ 18 h 243"/>
                  <a:gd name="T112" fmla="*/ 17 w 240"/>
                  <a:gd name="T113" fmla="*/ 18 h 243"/>
                  <a:gd name="T114" fmla="*/ 15 w 240"/>
                  <a:gd name="T115" fmla="*/ 15 h 243"/>
                  <a:gd name="T116" fmla="*/ 10 w 240"/>
                  <a:gd name="T117" fmla="*/ 15 h 243"/>
                  <a:gd name="T118" fmla="*/ 2 w 240"/>
                  <a:gd name="T119" fmla="*/ 1 h 243"/>
                  <a:gd name="T120" fmla="*/ 0 w 240"/>
                  <a:gd name="T12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40" h="243">
                    <a:moveTo>
                      <a:pt x="240" y="243"/>
                    </a:moveTo>
                    <a:lnTo>
                      <a:pt x="237" y="243"/>
                    </a:lnTo>
                    <a:lnTo>
                      <a:pt x="231" y="236"/>
                    </a:lnTo>
                    <a:lnTo>
                      <a:pt x="231" y="230"/>
                    </a:lnTo>
                    <a:lnTo>
                      <a:pt x="232" y="229"/>
                    </a:lnTo>
                    <a:lnTo>
                      <a:pt x="232" y="228"/>
                    </a:lnTo>
                    <a:lnTo>
                      <a:pt x="231" y="226"/>
                    </a:lnTo>
                    <a:lnTo>
                      <a:pt x="228" y="225"/>
                    </a:lnTo>
                    <a:lnTo>
                      <a:pt x="225" y="222"/>
                    </a:lnTo>
                    <a:lnTo>
                      <a:pt x="223" y="220"/>
                    </a:lnTo>
                    <a:lnTo>
                      <a:pt x="220" y="216"/>
                    </a:lnTo>
                    <a:lnTo>
                      <a:pt x="220" y="211"/>
                    </a:lnTo>
                    <a:lnTo>
                      <a:pt x="221" y="206"/>
                    </a:lnTo>
                    <a:lnTo>
                      <a:pt x="220" y="204"/>
                    </a:lnTo>
                    <a:lnTo>
                      <a:pt x="220" y="201"/>
                    </a:lnTo>
                    <a:lnTo>
                      <a:pt x="217" y="194"/>
                    </a:lnTo>
                    <a:lnTo>
                      <a:pt x="217" y="192"/>
                    </a:lnTo>
                    <a:lnTo>
                      <a:pt x="216" y="191"/>
                    </a:lnTo>
                    <a:lnTo>
                      <a:pt x="214" y="191"/>
                    </a:lnTo>
                    <a:lnTo>
                      <a:pt x="213" y="190"/>
                    </a:lnTo>
                    <a:lnTo>
                      <a:pt x="211" y="184"/>
                    </a:lnTo>
                    <a:lnTo>
                      <a:pt x="211" y="166"/>
                    </a:lnTo>
                    <a:lnTo>
                      <a:pt x="209" y="163"/>
                    </a:lnTo>
                    <a:lnTo>
                      <a:pt x="209" y="162"/>
                    </a:lnTo>
                    <a:lnTo>
                      <a:pt x="206" y="153"/>
                    </a:lnTo>
                    <a:lnTo>
                      <a:pt x="204" y="151"/>
                    </a:lnTo>
                    <a:lnTo>
                      <a:pt x="199" y="145"/>
                    </a:lnTo>
                    <a:lnTo>
                      <a:pt x="194" y="145"/>
                    </a:lnTo>
                    <a:lnTo>
                      <a:pt x="189" y="142"/>
                    </a:lnTo>
                    <a:lnTo>
                      <a:pt x="168" y="125"/>
                    </a:lnTo>
                    <a:lnTo>
                      <a:pt x="161" y="121"/>
                    </a:lnTo>
                    <a:lnTo>
                      <a:pt x="157" y="116"/>
                    </a:lnTo>
                    <a:lnTo>
                      <a:pt x="157" y="113"/>
                    </a:lnTo>
                    <a:lnTo>
                      <a:pt x="156" y="107"/>
                    </a:lnTo>
                    <a:lnTo>
                      <a:pt x="149" y="102"/>
                    </a:lnTo>
                    <a:lnTo>
                      <a:pt x="122" y="88"/>
                    </a:lnTo>
                    <a:lnTo>
                      <a:pt x="104" y="82"/>
                    </a:lnTo>
                    <a:lnTo>
                      <a:pt x="104" y="81"/>
                    </a:lnTo>
                    <a:lnTo>
                      <a:pt x="96" y="75"/>
                    </a:lnTo>
                    <a:lnTo>
                      <a:pt x="96" y="74"/>
                    </a:lnTo>
                    <a:lnTo>
                      <a:pt x="94" y="72"/>
                    </a:lnTo>
                    <a:lnTo>
                      <a:pt x="83" y="58"/>
                    </a:lnTo>
                    <a:lnTo>
                      <a:pt x="77" y="58"/>
                    </a:lnTo>
                    <a:lnTo>
                      <a:pt x="72" y="60"/>
                    </a:lnTo>
                    <a:lnTo>
                      <a:pt x="70" y="63"/>
                    </a:lnTo>
                    <a:lnTo>
                      <a:pt x="66" y="64"/>
                    </a:lnTo>
                    <a:lnTo>
                      <a:pt x="65" y="64"/>
                    </a:lnTo>
                    <a:lnTo>
                      <a:pt x="55" y="63"/>
                    </a:lnTo>
                    <a:lnTo>
                      <a:pt x="48" y="60"/>
                    </a:lnTo>
                    <a:lnTo>
                      <a:pt x="47" y="60"/>
                    </a:lnTo>
                    <a:lnTo>
                      <a:pt x="45" y="58"/>
                    </a:lnTo>
                    <a:lnTo>
                      <a:pt x="41" y="48"/>
                    </a:lnTo>
                    <a:lnTo>
                      <a:pt x="40" y="43"/>
                    </a:lnTo>
                    <a:lnTo>
                      <a:pt x="37" y="38"/>
                    </a:lnTo>
                    <a:lnTo>
                      <a:pt x="33" y="28"/>
                    </a:lnTo>
                    <a:lnTo>
                      <a:pt x="20" y="18"/>
                    </a:lnTo>
                    <a:lnTo>
                      <a:pt x="17" y="18"/>
                    </a:lnTo>
                    <a:lnTo>
                      <a:pt x="15" y="15"/>
                    </a:lnTo>
                    <a:lnTo>
                      <a:pt x="10" y="15"/>
                    </a:lnTo>
                    <a:lnTo>
                      <a:pt x="2" y="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24" name="Freeform 2061">
                <a:extLst>
                  <a:ext uri="{FF2B5EF4-FFF2-40B4-BE49-F238E27FC236}">
                    <a16:creationId xmlns:a16="http://schemas.microsoft.com/office/drawing/2014/main" id="{A472D4F9-587B-E318-8DB3-33833777EB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44" y="3634"/>
                <a:ext cx="41" cy="30"/>
              </a:xfrm>
              <a:custGeom>
                <a:avLst/>
                <a:gdLst>
                  <a:gd name="T0" fmla="*/ 160 w 165"/>
                  <a:gd name="T1" fmla="*/ 0 h 120"/>
                  <a:gd name="T2" fmla="*/ 160 w 165"/>
                  <a:gd name="T3" fmla="*/ 1 h 120"/>
                  <a:gd name="T4" fmla="*/ 159 w 165"/>
                  <a:gd name="T5" fmla="*/ 1 h 120"/>
                  <a:gd name="T6" fmla="*/ 159 w 165"/>
                  <a:gd name="T7" fmla="*/ 0 h 120"/>
                  <a:gd name="T8" fmla="*/ 155 w 165"/>
                  <a:gd name="T9" fmla="*/ 0 h 120"/>
                  <a:gd name="T10" fmla="*/ 155 w 165"/>
                  <a:gd name="T11" fmla="*/ 3 h 120"/>
                  <a:gd name="T12" fmla="*/ 154 w 165"/>
                  <a:gd name="T13" fmla="*/ 7 h 120"/>
                  <a:gd name="T14" fmla="*/ 154 w 165"/>
                  <a:gd name="T15" fmla="*/ 11 h 120"/>
                  <a:gd name="T16" fmla="*/ 155 w 165"/>
                  <a:gd name="T17" fmla="*/ 14 h 120"/>
                  <a:gd name="T18" fmla="*/ 155 w 165"/>
                  <a:gd name="T19" fmla="*/ 18 h 120"/>
                  <a:gd name="T20" fmla="*/ 154 w 165"/>
                  <a:gd name="T21" fmla="*/ 22 h 120"/>
                  <a:gd name="T22" fmla="*/ 151 w 165"/>
                  <a:gd name="T23" fmla="*/ 26 h 120"/>
                  <a:gd name="T24" fmla="*/ 152 w 165"/>
                  <a:gd name="T25" fmla="*/ 32 h 120"/>
                  <a:gd name="T26" fmla="*/ 158 w 165"/>
                  <a:gd name="T27" fmla="*/ 44 h 120"/>
                  <a:gd name="T28" fmla="*/ 162 w 165"/>
                  <a:gd name="T29" fmla="*/ 50 h 120"/>
                  <a:gd name="T30" fmla="*/ 165 w 165"/>
                  <a:gd name="T31" fmla="*/ 53 h 120"/>
                  <a:gd name="T32" fmla="*/ 165 w 165"/>
                  <a:gd name="T33" fmla="*/ 54 h 120"/>
                  <a:gd name="T34" fmla="*/ 163 w 165"/>
                  <a:gd name="T35" fmla="*/ 57 h 120"/>
                  <a:gd name="T36" fmla="*/ 162 w 165"/>
                  <a:gd name="T37" fmla="*/ 61 h 120"/>
                  <a:gd name="T38" fmla="*/ 159 w 165"/>
                  <a:gd name="T39" fmla="*/ 63 h 120"/>
                  <a:gd name="T40" fmla="*/ 155 w 165"/>
                  <a:gd name="T41" fmla="*/ 63 h 120"/>
                  <a:gd name="T42" fmla="*/ 155 w 165"/>
                  <a:gd name="T43" fmla="*/ 64 h 120"/>
                  <a:gd name="T44" fmla="*/ 150 w 165"/>
                  <a:gd name="T45" fmla="*/ 68 h 120"/>
                  <a:gd name="T46" fmla="*/ 144 w 165"/>
                  <a:gd name="T47" fmla="*/ 71 h 120"/>
                  <a:gd name="T48" fmla="*/ 133 w 165"/>
                  <a:gd name="T49" fmla="*/ 72 h 120"/>
                  <a:gd name="T50" fmla="*/ 130 w 165"/>
                  <a:gd name="T51" fmla="*/ 72 h 120"/>
                  <a:gd name="T52" fmla="*/ 122 w 165"/>
                  <a:gd name="T53" fmla="*/ 77 h 120"/>
                  <a:gd name="T54" fmla="*/ 120 w 165"/>
                  <a:gd name="T55" fmla="*/ 78 h 120"/>
                  <a:gd name="T56" fmla="*/ 113 w 165"/>
                  <a:gd name="T57" fmla="*/ 92 h 120"/>
                  <a:gd name="T58" fmla="*/ 107 w 165"/>
                  <a:gd name="T59" fmla="*/ 98 h 120"/>
                  <a:gd name="T60" fmla="*/ 105 w 165"/>
                  <a:gd name="T61" fmla="*/ 99 h 120"/>
                  <a:gd name="T62" fmla="*/ 103 w 165"/>
                  <a:gd name="T63" fmla="*/ 99 h 120"/>
                  <a:gd name="T64" fmla="*/ 99 w 165"/>
                  <a:gd name="T65" fmla="*/ 100 h 120"/>
                  <a:gd name="T66" fmla="*/ 95 w 165"/>
                  <a:gd name="T67" fmla="*/ 100 h 120"/>
                  <a:gd name="T68" fmla="*/ 85 w 165"/>
                  <a:gd name="T69" fmla="*/ 99 h 120"/>
                  <a:gd name="T70" fmla="*/ 84 w 165"/>
                  <a:gd name="T71" fmla="*/ 99 h 120"/>
                  <a:gd name="T72" fmla="*/ 60 w 165"/>
                  <a:gd name="T73" fmla="*/ 106 h 120"/>
                  <a:gd name="T74" fmla="*/ 59 w 165"/>
                  <a:gd name="T75" fmla="*/ 105 h 120"/>
                  <a:gd name="T76" fmla="*/ 52 w 165"/>
                  <a:gd name="T77" fmla="*/ 105 h 120"/>
                  <a:gd name="T78" fmla="*/ 49 w 165"/>
                  <a:gd name="T79" fmla="*/ 106 h 120"/>
                  <a:gd name="T80" fmla="*/ 43 w 165"/>
                  <a:gd name="T81" fmla="*/ 111 h 120"/>
                  <a:gd name="T82" fmla="*/ 33 w 165"/>
                  <a:gd name="T83" fmla="*/ 116 h 120"/>
                  <a:gd name="T84" fmla="*/ 18 w 165"/>
                  <a:gd name="T85" fmla="*/ 120 h 120"/>
                  <a:gd name="T86" fmla="*/ 9 w 165"/>
                  <a:gd name="T87" fmla="*/ 120 h 120"/>
                  <a:gd name="T88" fmla="*/ 7 w 165"/>
                  <a:gd name="T89" fmla="*/ 118 h 120"/>
                  <a:gd name="T90" fmla="*/ 6 w 165"/>
                  <a:gd name="T91" fmla="*/ 118 h 120"/>
                  <a:gd name="T92" fmla="*/ 0 w 165"/>
                  <a:gd name="T93" fmla="*/ 114 h 120"/>
                  <a:gd name="T94" fmla="*/ 0 w 165"/>
                  <a:gd name="T95" fmla="*/ 11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65" h="120">
                    <a:moveTo>
                      <a:pt x="160" y="0"/>
                    </a:moveTo>
                    <a:lnTo>
                      <a:pt x="160" y="1"/>
                    </a:lnTo>
                    <a:lnTo>
                      <a:pt x="159" y="1"/>
                    </a:lnTo>
                    <a:lnTo>
                      <a:pt x="159" y="0"/>
                    </a:lnTo>
                    <a:lnTo>
                      <a:pt x="155" y="0"/>
                    </a:lnTo>
                    <a:lnTo>
                      <a:pt x="155" y="3"/>
                    </a:lnTo>
                    <a:lnTo>
                      <a:pt x="154" y="7"/>
                    </a:lnTo>
                    <a:lnTo>
                      <a:pt x="154" y="11"/>
                    </a:lnTo>
                    <a:lnTo>
                      <a:pt x="155" y="14"/>
                    </a:lnTo>
                    <a:lnTo>
                      <a:pt x="155" y="18"/>
                    </a:lnTo>
                    <a:lnTo>
                      <a:pt x="154" y="22"/>
                    </a:lnTo>
                    <a:lnTo>
                      <a:pt x="151" y="26"/>
                    </a:lnTo>
                    <a:lnTo>
                      <a:pt x="152" y="32"/>
                    </a:lnTo>
                    <a:lnTo>
                      <a:pt x="158" y="44"/>
                    </a:lnTo>
                    <a:lnTo>
                      <a:pt x="162" y="50"/>
                    </a:lnTo>
                    <a:lnTo>
                      <a:pt x="165" y="53"/>
                    </a:lnTo>
                    <a:lnTo>
                      <a:pt x="165" y="54"/>
                    </a:lnTo>
                    <a:lnTo>
                      <a:pt x="163" y="57"/>
                    </a:lnTo>
                    <a:lnTo>
                      <a:pt x="162" y="61"/>
                    </a:lnTo>
                    <a:lnTo>
                      <a:pt x="159" y="63"/>
                    </a:lnTo>
                    <a:lnTo>
                      <a:pt x="155" y="63"/>
                    </a:lnTo>
                    <a:lnTo>
                      <a:pt x="155" y="64"/>
                    </a:lnTo>
                    <a:lnTo>
                      <a:pt x="150" y="68"/>
                    </a:lnTo>
                    <a:lnTo>
                      <a:pt x="144" y="71"/>
                    </a:lnTo>
                    <a:lnTo>
                      <a:pt x="133" y="72"/>
                    </a:lnTo>
                    <a:lnTo>
                      <a:pt x="130" y="72"/>
                    </a:lnTo>
                    <a:lnTo>
                      <a:pt x="122" y="77"/>
                    </a:lnTo>
                    <a:lnTo>
                      <a:pt x="120" y="78"/>
                    </a:lnTo>
                    <a:lnTo>
                      <a:pt x="113" y="92"/>
                    </a:lnTo>
                    <a:lnTo>
                      <a:pt x="107" y="98"/>
                    </a:lnTo>
                    <a:lnTo>
                      <a:pt x="105" y="99"/>
                    </a:lnTo>
                    <a:lnTo>
                      <a:pt x="103" y="99"/>
                    </a:lnTo>
                    <a:lnTo>
                      <a:pt x="99" y="100"/>
                    </a:lnTo>
                    <a:lnTo>
                      <a:pt x="95" y="100"/>
                    </a:lnTo>
                    <a:lnTo>
                      <a:pt x="85" y="99"/>
                    </a:lnTo>
                    <a:lnTo>
                      <a:pt x="84" y="99"/>
                    </a:lnTo>
                    <a:lnTo>
                      <a:pt x="60" y="106"/>
                    </a:lnTo>
                    <a:lnTo>
                      <a:pt x="59" y="105"/>
                    </a:lnTo>
                    <a:lnTo>
                      <a:pt x="52" y="105"/>
                    </a:lnTo>
                    <a:lnTo>
                      <a:pt x="49" y="106"/>
                    </a:lnTo>
                    <a:lnTo>
                      <a:pt x="43" y="111"/>
                    </a:lnTo>
                    <a:lnTo>
                      <a:pt x="33" y="116"/>
                    </a:lnTo>
                    <a:lnTo>
                      <a:pt x="18" y="120"/>
                    </a:lnTo>
                    <a:lnTo>
                      <a:pt x="9" y="120"/>
                    </a:lnTo>
                    <a:lnTo>
                      <a:pt x="7" y="118"/>
                    </a:lnTo>
                    <a:lnTo>
                      <a:pt x="6" y="118"/>
                    </a:lnTo>
                    <a:lnTo>
                      <a:pt x="0" y="114"/>
                    </a:lnTo>
                    <a:lnTo>
                      <a:pt x="0" y="11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25" name="Freeform 2062">
                <a:extLst>
                  <a:ext uri="{FF2B5EF4-FFF2-40B4-BE49-F238E27FC236}">
                    <a16:creationId xmlns:a16="http://schemas.microsoft.com/office/drawing/2014/main" id="{0CA2429E-1EF7-A9C8-D1E0-B1CDACDA67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45" y="3691"/>
                <a:ext cx="98" cy="53"/>
              </a:xfrm>
              <a:custGeom>
                <a:avLst/>
                <a:gdLst>
                  <a:gd name="T0" fmla="*/ 17 w 394"/>
                  <a:gd name="T1" fmla="*/ 210 h 210"/>
                  <a:gd name="T2" fmla="*/ 33 w 394"/>
                  <a:gd name="T3" fmla="*/ 209 h 210"/>
                  <a:gd name="T4" fmla="*/ 66 w 394"/>
                  <a:gd name="T5" fmla="*/ 198 h 210"/>
                  <a:gd name="T6" fmla="*/ 104 w 394"/>
                  <a:gd name="T7" fmla="*/ 170 h 210"/>
                  <a:gd name="T8" fmla="*/ 116 w 394"/>
                  <a:gd name="T9" fmla="*/ 154 h 210"/>
                  <a:gd name="T10" fmla="*/ 119 w 394"/>
                  <a:gd name="T11" fmla="*/ 145 h 210"/>
                  <a:gd name="T12" fmla="*/ 121 w 394"/>
                  <a:gd name="T13" fmla="*/ 138 h 210"/>
                  <a:gd name="T14" fmla="*/ 124 w 394"/>
                  <a:gd name="T15" fmla="*/ 134 h 210"/>
                  <a:gd name="T16" fmla="*/ 137 w 394"/>
                  <a:gd name="T17" fmla="*/ 129 h 210"/>
                  <a:gd name="T18" fmla="*/ 148 w 394"/>
                  <a:gd name="T19" fmla="*/ 129 h 210"/>
                  <a:gd name="T20" fmla="*/ 157 w 394"/>
                  <a:gd name="T21" fmla="*/ 129 h 210"/>
                  <a:gd name="T22" fmla="*/ 172 w 394"/>
                  <a:gd name="T23" fmla="*/ 124 h 210"/>
                  <a:gd name="T24" fmla="*/ 181 w 394"/>
                  <a:gd name="T25" fmla="*/ 111 h 210"/>
                  <a:gd name="T26" fmla="*/ 204 w 394"/>
                  <a:gd name="T27" fmla="*/ 105 h 210"/>
                  <a:gd name="T28" fmla="*/ 205 w 394"/>
                  <a:gd name="T29" fmla="*/ 100 h 210"/>
                  <a:gd name="T30" fmla="*/ 200 w 394"/>
                  <a:gd name="T31" fmla="*/ 60 h 210"/>
                  <a:gd name="T32" fmla="*/ 195 w 394"/>
                  <a:gd name="T33" fmla="*/ 50 h 210"/>
                  <a:gd name="T34" fmla="*/ 216 w 394"/>
                  <a:gd name="T35" fmla="*/ 0 h 210"/>
                  <a:gd name="T36" fmla="*/ 260 w 394"/>
                  <a:gd name="T37" fmla="*/ 2 h 210"/>
                  <a:gd name="T38" fmla="*/ 261 w 394"/>
                  <a:gd name="T39" fmla="*/ 4 h 210"/>
                  <a:gd name="T40" fmla="*/ 269 w 394"/>
                  <a:gd name="T41" fmla="*/ 27 h 210"/>
                  <a:gd name="T42" fmla="*/ 276 w 394"/>
                  <a:gd name="T43" fmla="*/ 30 h 210"/>
                  <a:gd name="T44" fmla="*/ 289 w 394"/>
                  <a:gd name="T45" fmla="*/ 47 h 210"/>
                  <a:gd name="T46" fmla="*/ 307 w 394"/>
                  <a:gd name="T47" fmla="*/ 64 h 210"/>
                  <a:gd name="T48" fmla="*/ 331 w 394"/>
                  <a:gd name="T49" fmla="*/ 86 h 210"/>
                  <a:gd name="T50" fmla="*/ 344 w 394"/>
                  <a:gd name="T51" fmla="*/ 89 h 210"/>
                  <a:gd name="T52" fmla="*/ 352 w 394"/>
                  <a:gd name="T53" fmla="*/ 91 h 210"/>
                  <a:gd name="T54" fmla="*/ 356 w 394"/>
                  <a:gd name="T55" fmla="*/ 93 h 210"/>
                  <a:gd name="T56" fmla="*/ 357 w 394"/>
                  <a:gd name="T57" fmla="*/ 94 h 210"/>
                  <a:gd name="T58" fmla="*/ 364 w 394"/>
                  <a:gd name="T59" fmla="*/ 83 h 210"/>
                  <a:gd name="T60" fmla="*/ 373 w 394"/>
                  <a:gd name="T61" fmla="*/ 74 h 210"/>
                  <a:gd name="T62" fmla="*/ 384 w 394"/>
                  <a:gd name="T63" fmla="*/ 75 h 210"/>
                  <a:gd name="T64" fmla="*/ 388 w 394"/>
                  <a:gd name="T65" fmla="*/ 74 h 210"/>
                  <a:gd name="T66" fmla="*/ 392 w 394"/>
                  <a:gd name="T67" fmla="*/ 72 h 210"/>
                  <a:gd name="T68" fmla="*/ 394 w 394"/>
                  <a:gd name="T69" fmla="*/ 68 h 2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94" h="210">
                    <a:moveTo>
                      <a:pt x="0" y="206"/>
                    </a:moveTo>
                    <a:lnTo>
                      <a:pt x="17" y="210"/>
                    </a:lnTo>
                    <a:lnTo>
                      <a:pt x="28" y="210"/>
                    </a:lnTo>
                    <a:lnTo>
                      <a:pt x="33" y="209"/>
                    </a:lnTo>
                    <a:lnTo>
                      <a:pt x="54" y="209"/>
                    </a:lnTo>
                    <a:lnTo>
                      <a:pt x="66" y="198"/>
                    </a:lnTo>
                    <a:lnTo>
                      <a:pt x="92" y="182"/>
                    </a:lnTo>
                    <a:lnTo>
                      <a:pt x="104" y="170"/>
                    </a:lnTo>
                    <a:lnTo>
                      <a:pt x="114" y="156"/>
                    </a:lnTo>
                    <a:lnTo>
                      <a:pt x="116" y="154"/>
                    </a:lnTo>
                    <a:lnTo>
                      <a:pt x="116" y="153"/>
                    </a:lnTo>
                    <a:lnTo>
                      <a:pt x="119" y="145"/>
                    </a:lnTo>
                    <a:lnTo>
                      <a:pt x="119" y="143"/>
                    </a:lnTo>
                    <a:lnTo>
                      <a:pt x="121" y="138"/>
                    </a:lnTo>
                    <a:lnTo>
                      <a:pt x="124" y="135"/>
                    </a:lnTo>
                    <a:lnTo>
                      <a:pt x="124" y="134"/>
                    </a:lnTo>
                    <a:lnTo>
                      <a:pt x="126" y="134"/>
                    </a:lnTo>
                    <a:lnTo>
                      <a:pt x="137" y="129"/>
                    </a:lnTo>
                    <a:lnTo>
                      <a:pt x="144" y="128"/>
                    </a:lnTo>
                    <a:lnTo>
                      <a:pt x="148" y="129"/>
                    </a:lnTo>
                    <a:lnTo>
                      <a:pt x="149" y="131"/>
                    </a:lnTo>
                    <a:lnTo>
                      <a:pt x="157" y="129"/>
                    </a:lnTo>
                    <a:lnTo>
                      <a:pt x="159" y="129"/>
                    </a:lnTo>
                    <a:lnTo>
                      <a:pt x="172" y="124"/>
                    </a:lnTo>
                    <a:lnTo>
                      <a:pt x="181" y="112"/>
                    </a:lnTo>
                    <a:lnTo>
                      <a:pt x="181" y="111"/>
                    </a:lnTo>
                    <a:lnTo>
                      <a:pt x="183" y="111"/>
                    </a:lnTo>
                    <a:lnTo>
                      <a:pt x="204" y="105"/>
                    </a:lnTo>
                    <a:lnTo>
                      <a:pt x="204" y="103"/>
                    </a:lnTo>
                    <a:lnTo>
                      <a:pt x="205" y="100"/>
                    </a:lnTo>
                    <a:lnTo>
                      <a:pt x="205" y="76"/>
                    </a:lnTo>
                    <a:lnTo>
                      <a:pt x="200" y="60"/>
                    </a:lnTo>
                    <a:lnTo>
                      <a:pt x="198" y="52"/>
                    </a:lnTo>
                    <a:lnTo>
                      <a:pt x="195" y="50"/>
                    </a:lnTo>
                    <a:lnTo>
                      <a:pt x="204" y="23"/>
                    </a:lnTo>
                    <a:lnTo>
                      <a:pt x="216" y="0"/>
                    </a:lnTo>
                    <a:lnTo>
                      <a:pt x="258" y="1"/>
                    </a:lnTo>
                    <a:lnTo>
                      <a:pt x="260" y="2"/>
                    </a:lnTo>
                    <a:lnTo>
                      <a:pt x="261" y="2"/>
                    </a:lnTo>
                    <a:lnTo>
                      <a:pt x="261" y="4"/>
                    </a:lnTo>
                    <a:lnTo>
                      <a:pt x="267" y="16"/>
                    </a:lnTo>
                    <a:lnTo>
                      <a:pt x="269" y="27"/>
                    </a:lnTo>
                    <a:lnTo>
                      <a:pt x="274" y="29"/>
                    </a:lnTo>
                    <a:lnTo>
                      <a:pt x="276" y="30"/>
                    </a:lnTo>
                    <a:lnTo>
                      <a:pt x="279" y="33"/>
                    </a:lnTo>
                    <a:lnTo>
                      <a:pt x="289" y="47"/>
                    </a:lnTo>
                    <a:lnTo>
                      <a:pt x="299" y="54"/>
                    </a:lnTo>
                    <a:lnTo>
                      <a:pt x="307" y="64"/>
                    </a:lnTo>
                    <a:lnTo>
                      <a:pt x="327" y="79"/>
                    </a:lnTo>
                    <a:lnTo>
                      <a:pt x="331" y="86"/>
                    </a:lnTo>
                    <a:lnTo>
                      <a:pt x="332" y="91"/>
                    </a:lnTo>
                    <a:lnTo>
                      <a:pt x="344" y="89"/>
                    </a:lnTo>
                    <a:lnTo>
                      <a:pt x="352" y="90"/>
                    </a:lnTo>
                    <a:lnTo>
                      <a:pt x="352" y="91"/>
                    </a:lnTo>
                    <a:lnTo>
                      <a:pt x="354" y="91"/>
                    </a:lnTo>
                    <a:lnTo>
                      <a:pt x="356" y="93"/>
                    </a:lnTo>
                    <a:lnTo>
                      <a:pt x="356" y="94"/>
                    </a:lnTo>
                    <a:lnTo>
                      <a:pt x="357" y="94"/>
                    </a:lnTo>
                    <a:lnTo>
                      <a:pt x="361" y="89"/>
                    </a:lnTo>
                    <a:lnTo>
                      <a:pt x="364" y="83"/>
                    </a:lnTo>
                    <a:lnTo>
                      <a:pt x="370" y="75"/>
                    </a:lnTo>
                    <a:lnTo>
                      <a:pt x="373" y="74"/>
                    </a:lnTo>
                    <a:lnTo>
                      <a:pt x="375" y="74"/>
                    </a:lnTo>
                    <a:lnTo>
                      <a:pt x="384" y="75"/>
                    </a:lnTo>
                    <a:lnTo>
                      <a:pt x="387" y="75"/>
                    </a:lnTo>
                    <a:lnTo>
                      <a:pt x="388" y="74"/>
                    </a:lnTo>
                    <a:lnTo>
                      <a:pt x="389" y="74"/>
                    </a:lnTo>
                    <a:lnTo>
                      <a:pt x="392" y="72"/>
                    </a:lnTo>
                    <a:lnTo>
                      <a:pt x="392" y="68"/>
                    </a:lnTo>
                    <a:lnTo>
                      <a:pt x="394" y="68"/>
                    </a:lnTo>
                    <a:lnTo>
                      <a:pt x="391" y="5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26" name="Freeform 2063">
                <a:extLst>
                  <a:ext uri="{FF2B5EF4-FFF2-40B4-BE49-F238E27FC236}">
                    <a16:creationId xmlns:a16="http://schemas.microsoft.com/office/drawing/2014/main" id="{C2AA1A24-C2A5-2B9B-AC6E-C5667D8572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44" y="3652"/>
                <a:ext cx="62" cy="43"/>
              </a:xfrm>
              <a:custGeom>
                <a:avLst/>
                <a:gdLst>
                  <a:gd name="T0" fmla="*/ 210 w 247"/>
                  <a:gd name="T1" fmla="*/ 6 h 172"/>
                  <a:gd name="T2" fmla="*/ 223 w 247"/>
                  <a:gd name="T3" fmla="*/ 13 h 172"/>
                  <a:gd name="T4" fmla="*/ 220 w 247"/>
                  <a:gd name="T5" fmla="*/ 21 h 172"/>
                  <a:gd name="T6" fmla="*/ 215 w 247"/>
                  <a:gd name="T7" fmla="*/ 25 h 172"/>
                  <a:gd name="T8" fmla="*/ 233 w 247"/>
                  <a:gd name="T9" fmla="*/ 35 h 172"/>
                  <a:gd name="T10" fmla="*/ 242 w 247"/>
                  <a:gd name="T11" fmla="*/ 39 h 172"/>
                  <a:gd name="T12" fmla="*/ 245 w 247"/>
                  <a:gd name="T13" fmla="*/ 40 h 172"/>
                  <a:gd name="T14" fmla="*/ 247 w 247"/>
                  <a:gd name="T15" fmla="*/ 43 h 172"/>
                  <a:gd name="T16" fmla="*/ 245 w 247"/>
                  <a:gd name="T17" fmla="*/ 46 h 172"/>
                  <a:gd name="T18" fmla="*/ 241 w 247"/>
                  <a:gd name="T19" fmla="*/ 54 h 172"/>
                  <a:gd name="T20" fmla="*/ 240 w 247"/>
                  <a:gd name="T21" fmla="*/ 80 h 172"/>
                  <a:gd name="T22" fmla="*/ 238 w 247"/>
                  <a:gd name="T23" fmla="*/ 82 h 172"/>
                  <a:gd name="T24" fmla="*/ 241 w 247"/>
                  <a:gd name="T25" fmla="*/ 84 h 172"/>
                  <a:gd name="T26" fmla="*/ 240 w 247"/>
                  <a:gd name="T27" fmla="*/ 88 h 172"/>
                  <a:gd name="T28" fmla="*/ 234 w 247"/>
                  <a:gd name="T29" fmla="*/ 92 h 172"/>
                  <a:gd name="T30" fmla="*/ 202 w 247"/>
                  <a:gd name="T31" fmla="*/ 128 h 172"/>
                  <a:gd name="T32" fmla="*/ 199 w 247"/>
                  <a:gd name="T33" fmla="*/ 137 h 172"/>
                  <a:gd name="T34" fmla="*/ 195 w 247"/>
                  <a:gd name="T35" fmla="*/ 140 h 172"/>
                  <a:gd name="T36" fmla="*/ 194 w 247"/>
                  <a:gd name="T37" fmla="*/ 144 h 172"/>
                  <a:gd name="T38" fmla="*/ 184 w 247"/>
                  <a:gd name="T39" fmla="*/ 145 h 172"/>
                  <a:gd name="T40" fmla="*/ 180 w 247"/>
                  <a:gd name="T41" fmla="*/ 147 h 172"/>
                  <a:gd name="T42" fmla="*/ 163 w 247"/>
                  <a:gd name="T43" fmla="*/ 155 h 172"/>
                  <a:gd name="T44" fmla="*/ 157 w 247"/>
                  <a:gd name="T45" fmla="*/ 157 h 172"/>
                  <a:gd name="T46" fmla="*/ 145 w 247"/>
                  <a:gd name="T47" fmla="*/ 158 h 172"/>
                  <a:gd name="T48" fmla="*/ 131 w 247"/>
                  <a:gd name="T49" fmla="*/ 164 h 172"/>
                  <a:gd name="T50" fmla="*/ 125 w 247"/>
                  <a:gd name="T51" fmla="*/ 168 h 172"/>
                  <a:gd name="T52" fmla="*/ 121 w 247"/>
                  <a:gd name="T53" fmla="*/ 169 h 172"/>
                  <a:gd name="T54" fmla="*/ 97 w 247"/>
                  <a:gd name="T55" fmla="*/ 159 h 172"/>
                  <a:gd name="T56" fmla="*/ 88 w 247"/>
                  <a:gd name="T57" fmla="*/ 158 h 172"/>
                  <a:gd name="T58" fmla="*/ 81 w 247"/>
                  <a:gd name="T59" fmla="*/ 164 h 172"/>
                  <a:gd name="T60" fmla="*/ 44 w 247"/>
                  <a:gd name="T61" fmla="*/ 161 h 172"/>
                  <a:gd name="T62" fmla="*/ 19 w 247"/>
                  <a:gd name="T63" fmla="*/ 158 h 172"/>
                  <a:gd name="T64" fmla="*/ 8 w 247"/>
                  <a:gd name="T65" fmla="*/ 166 h 172"/>
                  <a:gd name="T66" fmla="*/ 5 w 247"/>
                  <a:gd name="T67" fmla="*/ 168 h 172"/>
                  <a:gd name="T68" fmla="*/ 1 w 247"/>
                  <a:gd name="T69" fmla="*/ 172 h 1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7" h="172">
                    <a:moveTo>
                      <a:pt x="208" y="0"/>
                    </a:moveTo>
                    <a:lnTo>
                      <a:pt x="210" y="6"/>
                    </a:lnTo>
                    <a:lnTo>
                      <a:pt x="215" y="10"/>
                    </a:lnTo>
                    <a:lnTo>
                      <a:pt x="223" y="13"/>
                    </a:lnTo>
                    <a:lnTo>
                      <a:pt x="225" y="17"/>
                    </a:lnTo>
                    <a:lnTo>
                      <a:pt x="220" y="21"/>
                    </a:lnTo>
                    <a:lnTo>
                      <a:pt x="215" y="24"/>
                    </a:lnTo>
                    <a:lnTo>
                      <a:pt x="215" y="25"/>
                    </a:lnTo>
                    <a:lnTo>
                      <a:pt x="224" y="29"/>
                    </a:lnTo>
                    <a:lnTo>
                      <a:pt x="233" y="35"/>
                    </a:lnTo>
                    <a:lnTo>
                      <a:pt x="240" y="39"/>
                    </a:lnTo>
                    <a:lnTo>
                      <a:pt x="242" y="39"/>
                    </a:lnTo>
                    <a:lnTo>
                      <a:pt x="244" y="40"/>
                    </a:lnTo>
                    <a:lnTo>
                      <a:pt x="245" y="40"/>
                    </a:lnTo>
                    <a:lnTo>
                      <a:pt x="247" y="42"/>
                    </a:lnTo>
                    <a:lnTo>
                      <a:pt x="247" y="43"/>
                    </a:lnTo>
                    <a:lnTo>
                      <a:pt x="245" y="43"/>
                    </a:lnTo>
                    <a:lnTo>
                      <a:pt x="245" y="46"/>
                    </a:lnTo>
                    <a:lnTo>
                      <a:pt x="241" y="50"/>
                    </a:lnTo>
                    <a:lnTo>
                      <a:pt x="241" y="54"/>
                    </a:lnTo>
                    <a:lnTo>
                      <a:pt x="244" y="57"/>
                    </a:lnTo>
                    <a:lnTo>
                      <a:pt x="240" y="80"/>
                    </a:lnTo>
                    <a:lnTo>
                      <a:pt x="238" y="81"/>
                    </a:lnTo>
                    <a:lnTo>
                      <a:pt x="238" y="82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1" y="87"/>
                    </a:lnTo>
                    <a:lnTo>
                      <a:pt x="240" y="88"/>
                    </a:lnTo>
                    <a:lnTo>
                      <a:pt x="240" y="89"/>
                    </a:lnTo>
                    <a:lnTo>
                      <a:pt x="234" y="92"/>
                    </a:lnTo>
                    <a:lnTo>
                      <a:pt x="219" y="105"/>
                    </a:lnTo>
                    <a:lnTo>
                      <a:pt x="202" y="128"/>
                    </a:lnTo>
                    <a:lnTo>
                      <a:pt x="202" y="135"/>
                    </a:lnTo>
                    <a:lnTo>
                      <a:pt x="199" y="137"/>
                    </a:lnTo>
                    <a:lnTo>
                      <a:pt x="198" y="138"/>
                    </a:lnTo>
                    <a:lnTo>
                      <a:pt x="195" y="140"/>
                    </a:lnTo>
                    <a:lnTo>
                      <a:pt x="194" y="141"/>
                    </a:lnTo>
                    <a:lnTo>
                      <a:pt x="194" y="144"/>
                    </a:lnTo>
                    <a:lnTo>
                      <a:pt x="188" y="144"/>
                    </a:lnTo>
                    <a:lnTo>
                      <a:pt x="184" y="145"/>
                    </a:lnTo>
                    <a:lnTo>
                      <a:pt x="181" y="145"/>
                    </a:lnTo>
                    <a:lnTo>
                      <a:pt x="180" y="147"/>
                    </a:lnTo>
                    <a:lnTo>
                      <a:pt x="170" y="151"/>
                    </a:lnTo>
                    <a:lnTo>
                      <a:pt x="163" y="155"/>
                    </a:lnTo>
                    <a:lnTo>
                      <a:pt x="160" y="155"/>
                    </a:lnTo>
                    <a:lnTo>
                      <a:pt x="157" y="157"/>
                    </a:lnTo>
                    <a:lnTo>
                      <a:pt x="152" y="157"/>
                    </a:lnTo>
                    <a:lnTo>
                      <a:pt x="145" y="158"/>
                    </a:lnTo>
                    <a:lnTo>
                      <a:pt x="142" y="158"/>
                    </a:lnTo>
                    <a:lnTo>
                      <a:pt x="131" y="164"/>
                    </a:lnTo>
                    <a:lnTo>
                      <a:pt x="128" y="166"/>
                    </a:lnTo>
                    <a:lnTo>
                      <a:pt x="125" y="168"/>
                    </a:lnTo>
                    <a:lnTo>
                      <a:pt x="124" y="169"/>
                    </a:lnTo>
                    <a:lnTo>
                      <a:pt x="121" y="169"/>
                    </a:lnTo>
                    <a:lnTo>
                      <a:pt x="98" y="159"/>
                    </a:lnTo>
                    <a:lnTo>
                      <a:pt x="97" y="159"/>
                    </a:lnTo>
                    <a:lnTo>
                      <a:pt x="94" y="158"/>
                    </a:lnTo>
                    <a:lnTo>
                      <a:pt x="88" y="158"/>
                    </a:lnTo>
                    <a:lnTo>
                      <a:pt x="86" y="159"/>
                    </a:lnTo>
                    <a:lnTo>
                      <a:pt x="81" y="164"/>
                    </a:lnTo>
                    <a:lnTo>
                      <a:pt x="78" y="162"/>
                    </a:lnTo>
                    <a:lnTo>
                      <a:pt x="44" y="161"/>
                    </a:lnTo>
                    <a:lnTo>
                      <a:pt x="33" y="158"/>
                    </a:lnTo>
                    <a:lnTo>
                      <a:pt x="19" y="158"/>
                    </a:lnTo>
                    <a:lnTo>
                      <a:pt x="8" y="165"/>
                    </a:lnTo>
                    <a:lnTo>
                      <a:pt x="8" y="166"/>
                    </a:lnTo>
                    <a:lnTo>
                      <a:pt x="7" y="166"/>
                    </a:lnTo>
                    <a:lnTo>
                      <a:pt x="5" y="168"/>
                    </a:lnTo>
                    <a:lnTo>
                      <a:pt x="2" y="169"/>
                    </a:lnTo>
                    <a:lnTo>
                      <a:pt x="1" y="172"/>
                    </a:lnTo>
                    <a:lnTo>
                      <a:pt x="0" y="17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27" name="Freeform 2064">
                <a:extLst>
                  <a:ext uri="{FF2B5EF4-FFF2-40B4-BE49-F238E27FC236}">
                    <a16:creationId xmlns:a16="http://schemas.microsoft.com/office/drawing/2014/main" id="{3890CE9E-632E-6583-9557-6B9E32FCAA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43" y="3695"/>
                <a:ext cx="1" cy="9"/>
              </a:xfrm>
              <a:custGeom>
                <a:avLst/>
                <a:gdLst>
                  <a:gd name="T0" fmla="*/ 6 w 6"/>
                  <a:gd name="T1" fmla="*/ 0 h 37"/>
                  <a:gd name="T2" fmla="*/ 3 w 6"/>
                  <a:gd name="T3" fmla="*/ 15 h 37"/>
                  <a:gd name="T4" fmla="*/ 3 w 6"/>
                  <a:gd name="T5" fmla="*/ 35 h 37"/>
                  <a:gd name="T6" fmla="*/ 0 w 6"/>
                  <a:gd name="T7" fmla="*/ 3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37">
                    <a:moveTo>
                      <a:pt x="6" y="0"/>
                    </a:moveTo>
                    <a:lnTo>
                      <a:pt x="3" y="15"/>
                    </a:lnTo>
                    <a:lnTo>
                      <a:pt x="3" y="35"/>
                    </a:lnTo>
                    <a:lnTo>
                      <a:pt x="0" y="3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28" name="Freeform 2065">
                <a:extLst>
                  <a:ext uri="{FF2B5EF4-FFF2-40B4-BE49-F238E27FC236}">
                    <a16:creationId xmlns:a16="http://schemas.microsoft.com/office/drawing/2014/main" id="{769F6ABB-60A0-DD67-2355-18D2350F4A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43" y="3704"/>
                <a:ext cx="36" cy="13"/>
              </a:xfrm>
              <a:custGeom>
                <a:avLst/>
                <a:gdLst>
                  <a:gd name="T0" fmla="*/ 0 w 145"/>
                  <a:gd name="T1" fmla="*/ 0 h 52"/>
                  <a:gd name="T2" fmla="*/ 3 w 145"/>
                  <a:gd name="T3" fmla="*/ 2 h 52"/>
                  <a:gd name="T4" fmla="*/ 13 w 145"/>
                  <a:gd name="T5" fmla="*/ 9 h 52"/>
                  <a:gd name="T6" fmla="*/ 36 w 145"/>
                  <a:gd name="T7" fmla="*/ 13 h 52"/>
                  <a:gd name="T8" fmla="*/ 42 w 145"/>
                  <a:gd name="T9" fmla="*/ 19 h 52"/>
                  <a:gd name="T10" fmla="*/ 47 w 145"/>
                  <a:gd name="T11" fmla="*/ 19 h 52"/>
                  <a:gd name="T12" fmla="*/ 53 w 145"/>
                  <a:gd name="T13" fmla="*/ 13 h 52"/>
                  <a:gd name="T14" fmla="*/ 54 w 145"/>
                  <a:gd name="T15" fmla="*/ 10 h 52"/>
                  <a:gd name="T16" fmla="*/ 57 w 145"/>
                  <a:gd name="T17" fmla="*/ 10 h 52"/>
                  <a:gd name="T18" fmla="*/ 57 w 145"/>
                  <a:gd name="T19" fmla="*/ 9 h 52"/>
                  <a:gd name="T20" fmla="*/ 61 w 145"/>
                  <a:gd name="T21" fmla="*/ 10 h 52"/>
                  <a:gd name="T22" fmla="*/ 74 w 145"/>
                  <a:gd name="T23" fmla="*/ 24 h 52"/>
                  <a:gd name="T24" fmla="*/ 82 w 145"/>
                  <a:gd name="T25" fmla="*/ 30 h 52"/>
                  <a:gd name="T26" fmla="*/ 92 w 145"/>
                  <a:gd name="T27" fmla="*/ 39 h 52"/>
                  <a:gd name="T28" fmla="*/ 91 w 145"/>
                  <a:gd name="T29" fmla="*/ 39 h 52"/>
                  <a:gd name="T30" fmla="*/ 89 w 145"/>
                  <a:gd name="T31" fmla="*/ 42 h 52"/>
                  <a:gd name="T32" fmla="*/ 88 w 145"/>
                  <a:gd name="T33" fmla="*/ 44 h 52"/>
                  <a:gd name="T34" fmla="*/ 87 w 145"/>
                  <a:gd name="T35" fmla="*/ 44 h 52"/>
                  <a:gd name="T36" fmla="*/ 88 w 145"/>
                  <a:gd name="T37" fmla="*/ 45 h 52"/>
                  <a:gd name="T38" fmla="*/ 104 w 145"/>
                  <a:gd name="T39" fmla="*/ 51 h 52"/>
                  <a:gd name="T40" fmla="*/ 106 w 145"/>
                  <a:gd name="T41" fmla="*/ 52 h 52"/>
                  <a:gd name="T42" fmla="*/ 107 w 145"/>
                  <a:gd name="T43" fmla="*/ 52 h 52"/>
                  <a:gd name="T44" fmla="*/ 107 w 145"/>
                  <a:gd name="T45" fmla="*/ 49 h 52"/>
                  <a:gd name="T46" fmla="*/ 113 w 145"/>
                  <a:gd name="T47" fmla="*/ 41 h 52"/>
                  <a:gd name="T48" fmla="*/ 113 w 145"/>
                  <a:gd name="T49" fmla="*/ 39 h 52"/>
                  <a:gd name="T50" fmla="*/ 114 w 145"/>
                  <a:gd name="T51" fmla="*/ 38 h 52"/>
                  <a:gd name="T52" fmla="*/ 116 w 145"/>
                  <a:gd name="T53" fmla="*/ 38 h 52"/>
                  <a:gd name="T54" fmla="*/ 116 w 145"/>
                  <a:gd name="T55" fmla="*/ 37 h 52"/>
                  <a:gd name="T56" fmla="*/ 120 w 145"/>
                  <a:gd name="T57" fmla="*/ 37 h 52"/>
                  <a:gd name="T58" fmla="*/ 120 w 145"/>
                  <a:gd name="T59" fmla="*/ 35 h 52"/>
                  <a:gd name="T60" fmla="*/ 121 w 145"/>
                  <a:gd name="T61" fmla="*/ 35 h 52"/>
                  <a:gd name="T62" fmla="*/ 121 w 145"/>
                  <a:gd name="T63" fmla="*/ 32 h 52"/>
                  <a:gd name="T64" fmla="*/ 124 w 145"/>
                  <a:gd name="T65" fmla="*/ 31 h 52"/>
                  <a:gd name="T66" fmla="*/ 126 w 145"/>
                  <a:gd name="T67" fmla="*/ 30 h 52"/>
                  <a:gd name="T68" fmla="*/ 134 w 145"/>
                  <a:gd name="T69" fmla="*/ 27 h 52"/>
                  <a:gd name="T70" fmla="*/ 141 w 145"/>
                  <a:gd name="T71" fmla="*/ 30 h 52"/>
                  <a:gd name="T72" fmla="*/ 142 w 145"/>
                  <a:gd name="T73" fmla="*/ 31 h 52"/>
                  <a:gd name="T74" fmla="*/ 144 w 145"/>
                  <a:gd name="T75" fmla="*/ 30 h 52"/>
                  <a:gd name="T76" fmla="*/ 145 w 145"/>
                  <a:gd name="T77" fmla="*/ 3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5" h="52">
                    <a:moveTo>
                      <a:pt x="0" y="0"/>
                    </a:moveTo>
                    <a:lnTo>
                      <a:pt x="3" y="2"/>
                    </a:lnTo>
                    <a:lnTo>
                      <a:pt x="13" y="9"/>
                    </a:lnTo>
                    <a:lnTo>
                      <a:pt x="36" y="13"/>
                    </a:lnTo>
                    <a:lnTo>
                      <a:pt x="42" y="19"/>
                    </a:lnTo>
                    <a:lnTo>
                      <a:pt x="47" y="19"/>
                    </a:lnTo>
                    <a:lnTo>
                      <a:pt x="53" y="13"/>
                    </a:lnTo>
                    <a:lnTo>
                      <a:pt x="54" y="10"/>
                    </a:lnTo>
                    <a:lnTo>
                      <a:pt x="57" y="10"/>
                    </a:lnTo>
                    <a:lnTo>
                      <a:pt x="57" y="9"/>
                    </a:lnTo>
                    <a:lnTo>
                      <a:pt x="61" y="10"/>
                    </a:lnTo>
                    <a:lnTo>
                      <a:pt x="74" y="24"/>
                    </a:lnTo>
                    <a:lnTo>
                      <a:pt x="82" y="30"/>
                    </a:lnTo>
                    <a:lnTo>
                      <a:pt x="92" y="39"/>
                    </a:lnTo>
                    <a:lnTo>
                      <a:pt x="91" y="39"/>
                    </a:lnTo>
                    <a:lnTo>
                      <a:pt x="89" y="42"/>
                    </a:lnTo>
                    <a:lnTo>
                      <a:pt x="88" y="44"/>
                    </a:lnTo>
                    <a:lnTo>
                      <a:pt x="87" y="44"/>
                    </a:lnTo>
                    <a:lnTo>
                      <a:pt x="88" y="45"/>
                    </a:lnTo>
                    <a:lnTo>
                      <a:pt x="104" y="51"/>
                    </a:lnTo>
                    <a:lnTo>
                      <a:pt x="106" y="52"/>
                    </a:lnTo>
                    <a:lnTo>
                      <a:pt x="107" y="52"/>
                    </a:lnTo>
                    <a:lnTo>
                      <a:pt x="107" y="49"/>
                    </a:lnTo>
                    <a:lnTo>
                      <a:pt x="113" y="41"/>
                    </a:lnTo>
                    <a:lnTo>
                      <a:pt x="113" y="39"/>
                    </a:lnTo>
                    <a:lnTo>
                      <a:pt x="114" y="38"/>
                    </a:lnTo>
                    <a:lnTo>
                      <a:pt x="116" y="38"/>
                    </a:lnTo>
                    <a:lnTo>
                      <a:pt x="116" y="37"/>
                    </a:lnTo>
                    <a:lnTo>
                      <a:pt x="120" y="37"/>
                    </a:lnTo>
                    <a:lnTo>
                      <a:pt x="120" y="35"/>
                    </a:lnTo>
                    <a:lnTo>
                      <a:pt x="121" y="35"/>
                    </a:lnTo>
                    <a:lnTo>
                      <a:pt x="121" y="32"/>
                    </a:lnTo>
                    <a:lnTo>
                      <a:pt x="124" y="31"/>
                    </a:lnTo>
                    <a:lnTo>
                      <a:pt x="126" y="30"/>
                    </a:lnTo>
                    <a:lnTo>
                      <a:pt x="134" y="27"/>
                    </a:lnTo>
                    <a:lnTo>
                      <a:pt x="141" y="30"/>
                    </a:lnTo>
                    <a:lnTo>
                      <a:pt x="142" y="31"/>
                    </a:lnTo>
                    <a:lnTo>
                      <a:pt x="144" y="30"/>
                    </a:lnTo>
                    <a:lnTo>
                      <a:pt x="145" y="3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29" name="Freeform 2066">
                <a:extLst>
                  <a:ext uri="{FF2B5EF4-FFF2-40B4-BE49-F238E27FC236}">
                    <a16:creationId xmlns:a16="http://schemas.microsoft.com/office/drawing/2014/main" id="{980891BC-3B27-5EBC-5234-847469D04A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18" y="3648"/>
                <a:ext cx="28" cy="50"/>
              </a:xfrm>
              <a:custGeom>
                <a:avLst/>
                <a:gdLst>
                  <a:gd name="T0" fmla="*/ 112 w 112"/>
                  <a:gd name="T1" fmla="*/ 199 h 199"/>
                  <a:gd name="T2" fmla="*/ 109 w 112"/>
                  <a:gd name="T3" fmla="*/ 174 h 199"/>
                  <a:gd name="T4" fmla="*/ 109 w 112"/>
                  <a:gd name="T5" fmla="*/ 172 h 199"/>
                  <a:gd name="T6" fmla="*/ 106 w 112"/>
                  <a:gd name="T7" fmla="*/ 160 h 199"/>
                  <a:gd name="T8" fmla="*/ 106 w 112"/>
                  <a:gd name="T9" fmla="*/ 159 h 199"/>
                  <a:gd name="T10" fmla="*/ 98 w 112"/>
                  <a:gd name="T11" fmla="*/ 129 h 199"/>
                  <a:gd name="T12" fmla="*/ 96 w 112"/>
                  <a:gd name="T13" fmla="*/ 128 h 199"/>
                  <a:gd name="T14" fmla="*/ 96 w 112"/>
                  <a:gd name="T15" fmla="*/ 124 h 199"/>
                  <a:gd name="T16" fmla="*/ 95 w 112"/>
                  <a:gd name="T17" fmla="*/ 122 h 199"/>
                  <a:gd name="T18" fmla="*/ 79 w 112"/>
                  <a:gd name="T19" fmla="*/ 95 h 199"/>
                  <a:gd name="T20" fmla="*/ 60 w 112"/>
                  <a:gd name="T21" fmla="*/ 71 h 199"/>
                  <a:gd name="T22" fmla="*/ 55 w 112"/>
                  <a:gd name="T23" fmla="*/ 68 h 199"/>
                  <a:gd name="T24" fmla="*/ 50 w 112"/>
                  <a:gd name="T25" fmla="*/ 62 h 199"/>
                  <a:gd name="T26" fmla="*/ 39 w 112"/>
                  <a:gd name="T27" fmla="*/ 50 h 199"/>
                  <a:gd name="T28" fmla="*/ 35 w 112"/>
                  <a:gd name="T29" fmla="*/ 43 h 199"/>
                  <a:gd name="T30" fmla="*/ 33 w 112"/>
                  <a:gd name="T31" fmla="*/ 43 h 199"/>
                  <a:gd name="T32" fmla="*/ 18 w 112"/>
                  <a:gd name="T33" fmla="*/ 25 h 199"/>
                  <a:gd name="T34" fmla="*/ 17 w 112"/>
                  <a:gd name="T35" fmla="*/ 22 h 199"/>
                  <a:gd name="T36" fmla="*/ 15 w 112"/>
                  <a:gd name="T37" fmla="*/ 21 h 199"/>
                  <a:gd name="T38" fmla="*/ 1 w 112"/>
                  <a:gd name="T39" fmla="*/ 1 h 199"/>
                  <a:gd name="T40" fmla="*/ 0 w 112"/>
                  <a:gd name="T41" fmla="*/ 1 h 199"/>
                  <a:gd name="T42" fmla="*/ 0 w 112"/>
                  <a:gd name="T43" fmla="*/ 0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12" h="199">
                    <a:moveTo>
                      <a:pt x="112" y="199"/>
                    </a:moveTo>
                    <a:lnTo>
                      <a:pt x="109" y="174"/>
                    </a:lnTo>
                    <a:lnTo>
                      <a:pt x="109" y="172"/>
                    </a:lnTo>
                    <a:lnTo>
                      <a:pt x="106" y="160"/>
                    </a:lnTo>
                    <a:lnTo>
                      <a:pt x="106" y="159"/>
                    </a:lnTo>
                    <a:lnTo>
                      <a:pt x="98" y="129"/>
                    </a:lnTo>
                    <a:lnTo>
                      <a:pt x="96" y="128"/>
                    </a:lnTo>
                    <a:lnTo>
                      <a:pt x="96" y="124"/>
                    </a:lnTo>
                    <a:lnTo>
                      <a:pt x="95" y="122"/>
                    </a:lnTo>
                    <a:lnTo>
                      <a:pt x="79" y="95"/>
                    </a:lnTo>
                    <a:lnTo>
                      <a:pt x="60" y="71"/>
                    </a:lnTo>
                    <a:lnTo>
                      <a:pt x="55" y="68"/>
                    </a:lnTo>
                    <a:lnTo>
                      <a:pt x="50" y="62"/>
                    </a:lnTo>
                    <a:lnTo>
                      <a:pt x="39" y="50"/>
                    </a:lnTo>
                    <a:lnTo>
                      <a:pt x="35" y="43"/>
                    </a:lnTo>
                    <a:lnTo>
                      <a:pt x="33" y="43"/>
                    </a:lnTo>
                    <a:lnTo>
                      <a:pt x="18" y="25"/>
                    </a:lnTo>
                    <a:lnTo>
                      <a:pt x="17" y="22"/>
                    </a:lnTo>
                    <a:lnTo>
                      <a:pt x="15" y="2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30" name="Freeform 2067">
                <a:extLst>
                  <a:ext uri="{FF2B5EF4-FFF2-40B4-BE49-F238E27FC236}">
                    <a16:creationId xmlns:a16="http://schemas.microsoft.com/office/drawing/2014/main" id="{B0EA459D-19C1-E090-192A-558978580C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79" y="3693"/>
                <a:ext cx="67" cy="42"/>
              </a:xfrm>
              <a:custGeom>
                <a:avLst/>
                <a:gdLst>
                  <a:gd name="T0" fmla="*/ 2 w 270"/>
                  <a:gd name="T1" fmla="*/ 71 h 167"/>
                  <a:gd name="T2" fmla="*/ 3 w 270"/>
                  <a:gd name="T3" fmla="*/ 56 h 167"/>
                  <a:gd name="T4" fmla="*/ 4 w 270"/>
                  <a:gd name="T5" fmla="*/ 16 h 167"/>
                  <a:gd name="T6" fmla="*/ 18 w 270"/>
                  <a:gd name="T7" fmla="*/ 0 h 167"/>
                  <a:gd name="T8" fmla="*/ 24 w 270"/>
                  <a:gd name="T9" fmla="*/ 9 h 167"/>
                  <a:gd name="T10" fmla="*/ 38 w 270"/>
                  <a:gd name="T11" fmla="*/ 33 h 167"/>
                  <a:gd name="T12" fmla="*/ 43 w 270"/>
                  <a:gd name="T13" fmla="*/ 36 h 167"/>
                  <a:gd name="T14" fmla="*/ 50 w 270"/>
                  <a:gd name="T15" fmla="*/ 37 h 167"/>
                  <a:gd name="T16" fmla="*/ 76 w 270"/>
                  <a:gd name="T17" fmla="*/ 37 h 167"/>
                  <a:gd name="T18" fmla="*/ 94 w 270"/>
                  <a:gd name="T19" fmla="*/ 36 h 167"/>
                  <a:gd name="T20" fmla="*/ 110 w 270"/>
                  <a:gd name="T21" fmla="*/ 32 h 167"/>
                  <a:gd name="T22" fmla="*/ 127 w 270"/>
                  <a:gd name="T23" fmla="*/ 37 h 167"/>
                  <a:gd name="T24" fmla="*/ 129 w 270"/>
                  <a:gd name="T25" fmla="*/ 43 h 167"/>
                  <a:gd name="T26" fmla="*/ 130 w 270"/>
                  <a:gd name="T27" fmla="*/ 47 h 167"/>
                  <a:gd name="T28" fmla="*/ 115 w 270"/>
                  <a:gd name="T29" fmla="*/ 61 h 167"/>
                  <a:gd name="T30" fmla="*/ 103 w 270"/>
                  <a:gd name="T31" fmla="*/ 68 h 167"/>
                  <a:gd name="T32" fmla="*/ 98 w 270"/>
                  <a:gd name="T33" fmla="*/ 83 h 167"/>
                  <a:gd name="T34" fmla="*/ 76 w 270"/>
                  <a:gd name="T35" fmla="*/ 79 h 167"/>
                  <a:gd name="T36" fmla="*/ 73 w 270"/>
                  <a:gd name="T37" fmla="*/ 78 h 167"/>
                  <a:gd name="T38" fmla="*/ 66 w 270"/>
                  <a:gd name="T39" fmla="*/ 81 h 167"/>
                  <a:gd name="T40" fmla="*/ 59 w 270"/>
                  <a:gd name="T41" fmla="*/ 106 h 167"/>
                  <a:gd name="T42" fmla="*/ 59 w 270"/>
                  <a:gd name="T43" fmla="*/ 107 h 167"/>
                  <a:gd name="T44" fmla="*/ 62 w 270"/>
                  <a:gd name="T45" fmla="*/ 120 h 167"/>
                  <a:gd name="T46" fmla="*/ 76 w 270"/>
                  <a:gd name="T47" fmla="*/ 148 h 167"/>
                  <a:gd name="T48" fmla="*/ 80 w 270"/>
                  <a:gd name="T49" fmla="*/ 155 h 167"/>
                  <a:gd name="T50" fmla="*/ 84 w 270"/>
                  <a:gd name="T51" fmla="*/ 160 h 167"/>
                  <a:gd name="T52" fmla="*/ 85 w 270"/>
                  <a:gd name="T53" fmla="*/ 165 h 167"/>
                  <a:gd name="T54" fmla="*/ 88 w 270"/>
                  <a:gd name="T55" fmla="*/ 166 h 167"/>
                  <a:gd name="T56" fmla="*/ 92 w 270"/>
                  <a:gd name="T57" fmla="*/ 167 h 167"/>
                  <a:gd name="T58" fmla="*/ 96 w 270"/>
                  <a:gd name="T59" fmla="*/ 159 h 167"/>
                  <a:gd name="T60" fmla="*/ 103 w 270"/>
                  <a:gd name="T61" fmla="*/ 149 h 167"/>
                  <a:gd name="T62" fmla="*/ 110 w 270"/>
                  <a:gd name="T63" fmla="*/ 138 h 167"/>
                  <a:gd name="T64" fmla="*/ 108 w 270"/>
                  <a:gd name="T65" fmla="*/ 127 h 167"/>
                  <a:gd name="T66" fmla="*/ 112 w 270"/>
                  <a:gd name="T67" fmla="*/ 99 h 167"/>
                  <a:gd name="T68" fmla="*/ 115 w 270"/>
                  <a:gd name="T69" fmla="*/ 92 h 167"/>
                  <a:gd name="T70" fmla="*/ 120 w 270"/>
                  <a:gd name="T71" fmla="*/ 89 h 167"/>
                  <a:gd name="T72" fmla="*/ 129 w 270"/>
                  <a:gd name="T73" fmla="*/ 81 h 167"/>
                  <a:gd name="T74" fmla="*/ 148 w 270"/>
                  <a:gd name="T75" fmla="*/ 70 h 167"/>
                  <a:gd name="T76" fmla="*/ 161 w 270"/>
                  <a:gd name="T77" fmla="*/ 60 h 167"/>
                  <a:gd name="T78" fmla="*/ 159 w 270"/>
                  <a:gd name="T79" fmla="*/ 40 h 167"/>
                  <a:gd name="T80" fmla="*/ 162 w 270"/>
                  <a:gd name="T81" fmla="*/ 28 h 167"/>
                  <a:gd name="T82" fmla="*/ 166 w 270"/>
                  <a:gd name="T83" fmla="*/ 25 h 167"/>
                  <a:gd name="T84" fmla="*/ 193 w 270"/>
                  <a:gd name="T85" fmla="*/ 4 h 167"/>
                  <a:gd name="T86" fmla="*/ 228 w 270"/>
                  <a:gd name="T87" fmla="*/ 0 h 167"/>
                  <a:gd name="T88" fmla="*/ 236 w 270"/>
                  <a:gd name="T89" fmla="*/ 1 h 167"/>
                  <a:gd name="T90" fmla="*/ 246 w 270"/>
                  <a:gd name="T91" fmla="*/ 8 h 167"/>
                  <a:gd name="T92" fmla="*/ 258 w 270"/>
                  <a:gd name="T93" fmla="*/ 19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70" h="167">
                    <a:moveTo>
                      <a:pt x="0" y="74"/>
                    </a:moveTo>
                    <a:lnTo>
                      <a:pt x="2" y="71"/>
                    </a:lnTo>
                    <a:lnTo>
                      <a:pt x="7" y="71"/>
                    </a:lnTo>
                    <a:lnTo>
                      <a:pt x="3" y="56"/>
                    </a:lnTo>
                    <a:lnTo>
                      <a:pt x="2" y="25"/>
                    </a:lnTo>
                    <a:lnTo>
                      <a:pt x="4" y="16"/>
                    </a:lnTo>
                    <a:lnTo>
                      <a:pt x="13" y="3"/>
                    </a:lnTo>
                    <a:lnTo>
                      <a:pt x="18" y="0"/>
                    </a:lnTo>
                    <a:lnTo>
                      <a:pt x="18" y="1"/>
                    </a:lnTo>
                    <a:lnTo>
                      <a:pt x="24" y="9"/>
                    </a:lnTo>
                    <a:lnTo>
                      <a:pt x="29" y="22"/>
                    </a:lnTo>
                    <a:lnTo>
                      <a:pt x="38" y="33"/>
                    </a:lnTo>
                    <a:lnTo>
                      <a:pt x="39" y="35"/>
                    </a:lnTo>
                    <a:lnTo>
                      <a:pt x="43" y="36"/>
                    </a:lnTo>
                    <a:lnTo>
                      <a:pt x="45" y="37"/>
                    </a:lnTo>
                    <a:lnTo>
                      <a:pt x="50" y="37"/>
                    </a:lnTo>
                    <a:lnTo>
                      <a:pt x="64" y="35"/>
                    </a:lnTo>
                    <a:lnTo>
                      <a:pt x="76" y="37"/>
                    </a:lnTo>
                    <a:lnTo>
                      <a:pt x="94" y="37"/>
                    </a:lnTo>
                    <a:lnTo>
                      <a:pt x="94" y="36"/>
                    </a:lnTo>
                    <a:lnTo>
                      <a:pt x="106" y="30"/>
                    </a:lnTo>
                    <a:lnTo>
                      <a:pt x="110" y="32"/>
                    </a:lnTo>
                    <a:lnTo>
                      <a:pt x="116" y="36"/>
                    </a:lnTo>
                    <a:lnTo>
                      <a:pt x="127" y="37"/>
                    </a:lnTo>
                    <a:lnTo>
                      <a:pt x="129" y="39"/>
                    </a:lnTo>
                    <a:lnTo>
                      <a:pt x="129" y="43"/>
                    </a:lnTo>
                    <a:lnTo>
                      <a:pt x="130" y="46"/>
                    </a:lnTo>
                    <a:lnTo>
                      <a:pt x="130" y="47"/>
                    </a:lnTo>
                    <a:lnTo>
                      <a:pt x="123" y="56"/>
                    </a:lnTo>
                    <a:lnTo>
                      <a:pt x="115" y="61"/>
                    </a:lnTo>
                    <a:lnTo>
                      <a:pt x="106" y="64"/>
                    </a:lnTo>
                    <a:lnTo>
                      <a:pt x="103" y="68"/>
                    </a:lnTo>
                    <a:lnTo>
                      <a:pt x="101" y="78"/>
                    </a:lnTo>
                    <a:lnTo>
                      <a:pt x="98" y="83"/>
                    </a:lnTo>
                    <a:lnTo>
                      <a:pt x="91" y="86"/>
                    </a:lnTo>
                    <a:lnTo>
                      <a:pt x="76" y="79"/>
                    </a:lnTo>
                    <a:lnTo>
                      <a:pt x="74" y="78"/>
                    </a:lnTo>
                    <a:lnTo>
                      <a:pt x="73" y="78"/>
                    </a:lnTo>
                    <a:lnTo>
                      <a:pt x="69" y="74"/>
                    </a:lnTo>
                    <a:lnTo>
                      <a:pt x="66" y="81"/>
                    </a:lnTo>
                    <a:lnTo>
                      <a:pt x="63" y="95"/>
                    </a:lnTo>
                    <a:lnTo>
                      <a:pt x="59" y="106"/>
                    </a:lnTo>
                    <a:lnTo>
                      <a:pt x="57" y="106"/>
                    </a:lnTo>
                    <a:lnTo>
                      <a:pt x="59" y="107"/>
                    </a:lnTo>
                    <a:lnTo>
                      <a:pt x="62" y="114"/>
                    </a:lnTo>
                    <a:lnTo>
                      <a:pt x="62" y="120"/>
                    </a:lnTo>
                    <a:lnTo>
                      <a:pt x="69" y="137"/>
                    </a:lnTo>
                    <a:lnTo>
                      <a:pt x="76" y="148"/>
                    </a:lnTo>
                    <a:lnTo>
                      <a:pt x="78" y="150"/>
                    </a:lnTo>
                    <a:lnTo>
                      <a:pt x="80" y="155"/>
                    </a:lnTo>
                    <a:lnTo>
                      <a:pt x="81" y="156"/>
                    </a:lnTo>
                    <a:lnTo>
                      <a:pt x="84" y="160"/>
                    </a:lnTo>
                    <a:lnTo>
                      <a:pt x="84" y="165"/>
                    </a:lnTo>
                    <a:lnTo>
                      <a:pt x="85" y="165"/>
                    </a:lnTo>
                    <a:lnTo>
                      <a:pt x="85" y="166"/>
                    </a:lnTo>
                    <a:lnTo>
                      <a:pt x="88" y="166"/>
                    </a:lnTo>
                    <a:lnTo>
                      <a:pt x="91" y="167"/>
                    </a:lnTo>
                    <a:lnTo>
                      <a:pt x="92" y="167"/>
                    </a:lnTo>
                    <a:lnTo>
                      <a:pt x="96" y="163"/>
                    </a:lnTo>
                    <a:lnTo>
                      <a:pt x="96" y="159"/>
                    </a:lnTo>
                    <a:lnTo>
                      <a:pt x="101" y="155"/>
                    </a:lnTo>
                    <a:lnTo>
                      <a:pt x="103" y="149"/>
                    </a:lnTo>
                    <a:lnTo>
                      <a:pt x="112" y="141"/>
                    </a:lnTo>
                    <a:lnTo>
                      <a:pt x="110" y="138"/>
                    </a:lnTo>
                    <a:lnTo>
                      <a:pt x="108" y="133"/>
                    </a:lnTo>
                    <a:lnTo>
                      <a:pt x="108" y="127"/>
                    </a:lnTo>
                    <a:lnTo>
                      <a:pt x="112" y="106"/>
                    </a:lnTo>
                    <a:lnTo>
                      <a:pt x="112" y="99"/>
                    </a:lnTo>
                    <a:lnTo>
                      <a:pt x="115" y="93"/>
                    </a:lnTo>
                    <a:lnTo>
                      <a:pt x="115" y="92"/>
                    </a:lnTo>
                    <a:lnTo>
                      <a:pt x="117" y="89"/>
                    </a:lnTo>
                    <a:lnTo>
                      <a:pt x="120" y="89"/>
                    </a:lnTo>
                    <a:lnTo>
                      <a:pt x="120" y="88"/>
                    </a:lnTo>
                    <a:lnTo>
                      <a:pt x="129" y="81"/>
                    </a:lnTo>
                    <a:lnTo>
                      <a:pt x="136" y="76"/>
                    </a:lnTo>
                    <a:lnTo>
                      <a:pt x="148" y="70"/>
                    </a:lnTo>
                    <a:lnTo>
                      <a:pt x="158" y="64"/>
                    </a:lnTo>
                    <a:lnTo>
                      <a:pt x="161" y="60"/>
                    </a:lnTo>
                    <a:lnTo>
                      <a:pt x="161" y="52"/>
                    </a:lnTo>
                    <a:lnTo>
                      <a:pt x="159" y="40"/>
                    </a:lnTo>
                    <a:lnTo>
                      <a:pt x="161" y="29"/>
                    </a:lnTo>
                    <a:lnTo>
                      <a:pt x="162" y="28"/>
                    </a:lnTo>
                    <a:lnTo>
                      <a:pt x="162" y="25"/>
                    </a:lnTo>
                    <a:lnTo>
                      <a:pt x="166" y="25"/>
                    </a:lnTo>
                    <a:lnTo>
                      <a:pt x="179" y="14"/>
                    </a:lnTo>
                    <a:lnTo>
                      <a:pt x="193" y="4"/>
                    </a:lnTo>
                    <a:lnTo>
                      <a:pt x="210" y="4"/>
                    </a:lnTo>
                    <a:lnTo>
                      <a:pt x="228" y="0"/>
                    </a:lnTo>
                    <a:lnTo>
                      <a:pt x="232" y="0"/>
                    </a:lnTo>
                    <a:lnTo>
                      <a:pt x="236" y="1"/>
                    </a:lnTo>
                    <a:lnTo>
                      <a:pt x="240" y="4"/>
                    </a:lnTo>
                    <a:lnTo>
                      <a:pt x="246" y="8"/>
                    </a:lnTo>
                    <a:lnTo>
                      <a:pt x="250" y="15"/>
                    </a:lnTo>
                    <a:lnTo>
                      <a:pt x="258" y="19"/>
                    </a:lnTo>
                    <a:lnTo>
                      <a:pt x="270" y="1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31" name="Freeform 2068">
                <a:extLst>
                  <a:ext uri="{FF2B5EF4-FFF2-40B4-BE49-F238E27FC236}">
                    <a16:creationId xmlns:a16="http://schemas.microsoft.com/office/drawing/2014/main" id="{9F4291D2-A194-7261-4295-F6ED609C9C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96" y="3648"/>
                <a:ext cx="22" cy="4"/>
              </a:xfrm>
              <a:custGeom>
                <a:avLst/>
                <a:gdLst>
                  <a:gd name="T0" fmla="*/ 89 w 89"/>
                  <a:gd name="T1" fmla="*/ 0 h 15"/>
                  <a:gd name="T2" fmla="*/ 82 w 89"/>
                  <a:gd name="T3" fmla="*/ 0 h 15"/>
                  <a:gd name="T4" fmla="*/ 61 w 89"/>
                  <a:gd name="T5" fmla="*/ 7 h 15"/>
                  <a:gd name="T6" fmla="*/ 26 w 89"/>
                  <a:gd name="T7" fmla="*/ 7 h 15"/>
                  <a:gd name="T8" fmla="*/ 8 w 89"/>
                  <a:gd name="T9" fmla="*/ 14 h 15"/>
                  <a:gd name="T10" fmla="*/ 0 w 89"/>
                  <a:gd name="T11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9" h="15">
                    <a:moveTo>
                      <a:pt x="89" y="0"/>
                    </a:moveTo>
                    <a:lnTo>
                      <a:pt x="82" y="0"/>
                    </a:lnTo>
                    <a:lnTo>
                      <a:pt x="61" y="7"/>
                    </a:lnTo>
                    <a:lnTo>
                      <a:pt x="26" y="7"/>
                    </a:lnTo>
                    <a:lnTo>
                      <a:pt x="8" y="14"/>
                    </a:lnTo>
                    <a:lnTo>
                      <a:pt x="0" y="1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32" name="Freeform 2069">
                <a:extLst>
                  <a:ext uri="{FF2B5EF4-FFF2-40B4-BE49-F238E27FC236}">
                    <a16:creationId xmlns:a16="http://schemas.microsoft.com/office/drawing/2014/main" id="{76A21886-C139-E359-2D7D-29BCC6CF0A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79" y="3711"/>
                <a:ext cx="11" cy="74"/>
              </a:xfrm>
              <a:custGeom>
                <a:avLst/>
                <a:gdLst>
                  <a:gd name="T0" fmla="*/ 2 w 45"/>
                  <a:gd name="T1" fmla="*/ 0 h 296"/>
                  <a:gd name="T2" fmla="*/ 19 w 45"/>
                  <a:gd name="T3" fmla="*/ 33 h 296"/>
                  <a:gd name="T4" fmla="*/ 18 w 45"/>
                  <a:gd name="T5" fmla="*/ 39 h 296"/>
                  <a:gd name="T6" fmla="*/ 19 w 45"/>
                  <a:gd name="T7" fmla="*/ 53 h 296"/>
                  <a:gd name="T8" fmla="*/ 11 w 45"/>
                  <a:gd name="T9" fmla="*/ 67 h 296"/>
                  <a:gd name="T10" fmla="*/ 10 w 45"/>
                  <a:gd name="T11" fmla="*/ 72 h 296"/>
                  <a:gd name="T12" fmla="*/ 4 w 45"/>
                  <a:gd name="T13" fmla="*/ 106 h 296"/>
                  <a:gd name="T14" fmla="*/ 7 w 45"/>
                  <a:gd name="T15" fmla="*/ 110 h 296"/>
                  <a:gd name="T16" fmla="*/ 6 w 45"/>
                  <a:gd name="T17" fmla="*/ 124 h 296"/>
                  <a:gd name="T18" fmla="*/ 7 w 45"/>
                  <a:gd name="T19" fmla="*/ 138 h 296"/>
                  <a:gd name="T20" fmla="*/ 10 w 45"/>
                  <a:gd name="T21" fmla="*/ 159 h 296"/>
                  <a:gd name="T22" fmla="*/ 7 w 45"/>
                  <a:gd name="T23" fmla="*/ 167 h 296"/>
                  <a:gd name="T24" fmla="*/ 6 w 45"/>
                  <a:gd name="T25" fmla="*/ 170 h 296"/>
                  <a:gd name="T26" fmla="*/ 7 w 45"/>
                  <a:gd name="T27" fmla="*/ 177 h 296"/>
                  <a:gd name="T28" fmla="*/ 9 w 45"/>
                  <a:gd name="T29" fmla="*/ 181 h 296"/>
                  <a:gd name="T30" fmla="*/ 10 w 45"/>
                  <a:gd name="T31" fmla="*/ 190 h 296"/>
                  <a:gd name="T32" fmla="*/ 13 w 45"/>
                  <a:gd name="T33" fmla="*/ 194 h 296"/>
                  <a:gd name="T34" fmla="*/ 14 w 45"/>
                  <a:gd name="T35" fmla="*/ 205 h 296"/>
                  <a:gd name="T36" fmla="*/ 10 w 45"/>
                  <a:gd name="T37" fmla="*/ 208 h 296"/>
                  <a:gd name="T38" fmla="*/ 6 w 45"/>
                  <a:gd name="T39" fmla="*/ 215 h 296"/>
                  <a:gd name="T40" fmla="*/ 13 w 45"/>
                  <a:gd name="T41" fmla="*/ 230 h 296"/>
                  <a:gd name="T42" fmla="*/ 14 w 45"/>
                  <a:gd name="T43" fmla="*/ 246 h 296"/>
                  <a:gd name="T44" fmla="*/ 19 w 45"/>
                  <a:gd name="T45" fmla="*/ 251 h 296"/>
                  <a:gd name="T46" fmla="*/ 21 w 45"/>
                  <a:gd name="T47" fmla="*/ 255 h 296"/>
                  <a:gd name="T48" fmla="*/ 22 w 45"/>
                  <a:gd name="T49" fmla="*/ 257 h 296"/>
                  <a:gd name="T50" fmla="*/ 25 w 45"/>
                  <a:gd name="T51" fmla="*/ 258 h 296"/>
                  <a:gd name="T52" fmla="*/ 29 w 45"/>
                  <a:gd name="T53" fmla="*/ 280 h 296"/>
                  <a:gd name="T54" fmla="*/ 31 w 45"/>
                  <a:gd name="T55" fmla="*/ 283 h 296"/>
                  <a:gd name="T56" fmla="*/ 35 w 45"/>
                  <a:gd name="T57" fmla="*/ 289 h 296"/>
                  <a:gd name="T58" fmla="*/ 38 w 45"/>
                  <a:gd name="T59" fmla="*/ 292 h 296"/>
                  <a:gd name="T60" fmla="*/ 42 w 45"/>
                  <a:gd name="T61" fmla="*/ 293 h 296"/>
                  <a:gd name="T62" fmla="*/ 45 w 45"/>
                  <a:gd name="T63" fmla="*/ 296 h 2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45" h="296">
                    <a:moveTo>
                      <a:pt x="0" y="0"/>
                    </a:moveTo>
                    <a:lnTo>
                      <a:pt x="2" y="0"/>
                    </a:lnTo>
                    <a:lnTo>
                      <a:pt x="3" y="1"/>
                    </a:lnTo>
                    <a:lnTo>
                      <a:pt x="19" y="33"/>
                    </a:lnTo>
                    <a:lnTo>
                      <a:pt x="19" y="38"/>
                    </a:lnTo>
                    <a:lnTo>
                      <a:pt x="18" y="39"/>
                    </a:lnTo>
                    <a:lnTo>
                      <a:pt x="19" y="45"/>
                    </a:lnTo>
                    <a:lnTo>
                      <a:pt x="19" y="53"/>
                    </a:lnTo>
                    <a:lnTo>
                      <a:pt x="13" y="64"/>
                    </a:lnTo>
                    <a:lnTo>
                      <a:pt x="11" y="67"/>
                    </a:lnTo>
                    <a:lnTo>
                      <a:pt x="11" y="71"/>
                    </a:lnTo>
                    <a:lnTo>
                      <a:pt x="10" y="72"/>
                    </a:lnTo>
                    <a:lnTo>
                      <a:pt x="10" y="89"/>
                    </a:lnTo>
                    <a:lnTo>
                      <a:pt x="4" y="106"/>
                    </a:lnTo>
                    <a:lnTo>
                      <a:pt x="7" y="109"/>
                    </a:lnTo>
                    <a:lnTo>
                      <a:pt x="7" y="110"/>
                    </a:lnTo>
                    <a:lnTo>
                      <a:pt x="4" y="119"/>
                    </a:lnTo>
                    <a:lnTo>
                      <a:pt x="6" y="124"/>
                    </a:lnTo>
                    <a:lnTo>
                      <a:pt x="7" y="126"/>
                    </a:lnTo>
                    <a:lnTo>
                      <a:pt x="7" y="138"/>
                    </a:lnTo>
                    <a:lnTo>
                      <a:pt x="10" y="155"/>
                    </a:lnTo>
                    <a:lnTo>
                      <a:pt x="10" y="159"/>
                    </a:lnTo>
                    <a:lnTo>
                      <a:pt x="7" y="163"/>
                    </a:lnTo>
                    <a:lnTo>
                      <a:pt x="7" y="167"/>
                    </a:lnTo>
                    <a:lnTo>
                      <a:pt x="6" y="169"/>
                    </a:lnTo>
                    <a:lnTo>
                      <a:pt x="6" y="170"/>
                    </a:lnTo>
                    <a:lnTo>
                      <a:pt x="7" y="172"/>
                    </a:lnTo>
                    <a:lnTo>
                      <a:pt x="7" y="177"/>
                    </a:lnTo>
                    <a:lnTo>
                      <a:pt x="9" y="180"/>
                    </a:lnTo>
                    <a:lnTo>
                      <a:pt x="9" y="181"/>
                    </a:lnTo>
                    <a:lnTo>
                      <a:pt x="10" y="183"/>
                    </a:lnTo>
                    <a:lnTo>
                      <a:pt x="10" y="190"/>
                    </a:lnTo>
                    <a:lnTo>
                      <a:pt x="11" y="191"/>
                    </a:lnTo>
                    <a:lnTo>
                      <a:pt x="13" y="194"/>
                    </a:lnTo>
                    <a:lnTo>
                      <a:pt x="13" y="203"/>
                    </a:lnTo>
                    <a:lnTo>
                      <a:pt x="14" y="205"/>
                    </a:lnTo>
                    <a:lnTo>
                      <a:pt x="13" y="205"/>
                    </a:lnTo>
                    <a:lnTo>
                      <a:pt x="10" y="208"/>
                    </a:lnTo>
                    <a:lnTo>
                      <a:pt x="9" y="211"/>
                    </a:lnTo>
                    <a:lnTo>
                      <a:pt x="6" y="215"/>
                    </a:lnTo>
                    <a:lnTo>
                      <a:pt x="10" y="227"/>
                    </a:lnTo>
                    <a:lnTo>
                      <a:pt x="13" y="230"/>
                    </a:lnTo>
                    <a:lnTo>
                      <a:pt x="13" y="232"/>
                    </a:lnTo>
                    <a:lnTo>
                      <a:pt x="14" y="246"/>
                    </a:lnTo>
                    <a:lnTo>
                      <a:pt x="17" y="248"/>
                    </a:lnTo>
                    <a:lnTo>
                      <a:pt x="19" y="251"/>
                    </a:lnTo>
                    <a:lnTo>
                      <a:pt x="21" y="254"/>
                    </a:lnTo>
                    <a:lnTo>
                      <a:pt x="21" y="255"/>
                    </a:lnTo>
                    <a:lnTo>
                      <a:pt x="22" y="255"/>
                    </a:lnTo>
                    <a:lnTo>
                      <a:pt x="22" y="257"/>
                    </a:lnTo>
                    <a:lnTo>
                      <a:pt x="24" y="258"/>
                    </a:lnTo>
                    <a:lnTo>
                      <a:pt x="25" y="258"/>
                    </a:lnTo>
                    <a:lnTo>
                      <a:pt x="25" y="260"/>
                    </a:lnTo>
                    <a:lnTo>
                      <a:pt x="29" y="280"/>
                    </a:lnTo>
                    <a:lnTo>
                      <a:pt x="29" y="282"/>
                    </a:lnTo>
                    <a:lnTo>
                      <a:pt x="31" y="283"/>
                    </a:lnTo>
                    <a:lnTo>
                      <a:pt x="31" y="285"/>
                    </a:lnTo>
                    <a:lnTo>
                      <a:pt x="35" y="289"/>
                    </a:lnTo>
                    <a:lnTo>
                      <a:pt x="38" y="290"/>
                    </a:lnTo>
                    <a:lnTo>
                      <a:pt x="38" y="292"/>
                    </a:lnTo>
                    <a:lnTo>
                      <a:pt x="39" y="292"/>
                    </a:lnTo>
                    <a:lnTo>
                      <a:pt x="42" y="293"/>
                    </a:lnTo>
                    <a:lnTo>
                      <a:pt x="43" y="293"/>
                    </a:lnTo>
                    <a:lnTo>
                      <a:pt x="45" y="29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33" name="Freeform 2070">
                <a:extLst>
                  <a:ext uri="{FF2B5EF4-FFF2-40B4-BE49-F238E27FC236}">
                    <a16:creationId xmlns:a16="http://schemas.microsoft.com/office/drawing/2014/main" id="{F35E486A-7705-321B-6739-F327CFD113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90" y="3734"/>
                <a:ext cx="61" cy="51"/>
              </a:xfrm>
              <a:custGeom>
                <a:avLst/>
                <a:gdLst>
                  <a:gd name="T0" fmla="*/ 245 w 245"/>
                  <a:gd name="T1" fmla="*/ 0 h 205"/>
                  <a:gd name="T2" fmla="*/ 235 w 245"/>
                  <a:gd name="T3" fmla="*/ 2 h 205"/>
                  <a:gd name="T4" fmla="*/ 221 w 245"/>
                  <a:gd name="T5" fmla="*/ 2 h 205"/>
                  <a:gd name="T6" fmla="*/ 205 w 245"/>
                  <a:gd name="T7" fmla="*/ 5 h 205"/>
                  <a:gd name="T8" fmla="*/ 181 w 245"/>
                  <a:gd name="T9" fmla="*/ 1 h 205"/>
                  <a:gd name="T10" fmla="*/ 141 w 245"/>
                  <a:gd name="T11" fmla="*/ 1 h 205"/>
                  <a:gd name="T12" fmla="*/ 138 w 245"/>
                  <a:gd name="T13" fmla="*/ 9 h 205"/>
                  <a:gd name="T14" fmla="*/ 138 w 245"/>
                  <a:gd name="T15" fmla="*/ 16 h 205"/>
                  <a:gd name="T16" fmla="*/ 142 w 245"/>
                  <a:gd name="T17" fmla="*/ 28 h 205"/>
                  <a:gd name="T18" fmla="*/ 142 w 245"/>
                  <a:gd name="T19" fmla="*/ 29 h 205"/>
                  <a:gd name="T20" fmla="*/ 139 w 245"/>
                  <a:gd name="T21" fmla="*/ 48 h 205"/>
                  <a:gd name="T22" fmla="*/ 138 w 245"/>
                  <a:gd name="T23" fmla="*/ 52 h 205"/>
                  <a:gd name="T24" fmla="*/ 125 w 245"/>
                  <a:gd name="T25" fmla="*/ 75 h 205"/>
                  <a:gd name="T26" fmla="*/ 125 w 245"/>
                  <a:gd name="T27" fmla="*/ 78 h 205"/>
                  <a:gd name="T28" fmla="*/ 124 w 245"/>
                  <a:gd name="T29" fmla="*/ 79 h 205"/>
                  <a:gd name="T30" fmla="*/ 111 w 245"/>
                  <a:gd name="T31" fmla="*/ 86 h 205"/>
                  <a:gd name="T32" fmla="*/ 100 w 245"/>
                  <a:gd name="T33" fmla="*/ 96 h 205"/>
                  <a:gd name="T34" fmla="*/ 99 w 245"/>
                  <a:gd name="T35" fmla="*/ 100 h 205"/>
                  <a:gd name="T36" fmla="*/ 99 w 245"/>
                  <a:gd name="T37" fmla="*/ 102 h 205"/>
                  <a:gd name="T38" fmla="*/ 98 w 245"/>
                  <a:gd name="T39" fmla="*/ 102 h 205"/>
                  <a:gd name="T40" fmla="*/ 96 w 245"/>
                  <a:gd name="T41" fmla="*/ 103 h 205"/>
                  <a:gd name="T42" fmla="*/ 93 w 245"/>
                  <a:gd name="T43" fmla="*/ 114 h 205"/>
                  <a:gd name="T44" fmla="*/ 93 w 245"/>
                  <a:gd name="T45" fmla="*/ 115 h 205"/>
                  <a:gd name="T46" fmla="*/ 95 w 245"/>
                  <a:gd name="T47" fmla="*/ 115 h 205"/>
                  <a:gd name="T48" fmla="*/ 98 w 245"/>
                  <a:gd name="T49" fmla="*/ 118 h 205"/>
                  <a:gd name="T50" fmla="*/ 99 w 245"/>
                  <a:gd name="T51" fmla="*/ 118 h 205"/>
                  <a:gd name="T52" fmla="*/ 103 w 245"/>
                  <a:gd name="T53" fmla="*/ 127 h 205"/>
                  <a:gd name="T54" fmla="*/ 103 w 245"/>
                  <a:gd name="T55" fmla="*/ 138 h 205"/>
                  <a:gd name="T56" fmla="*/ 106 w 245"/>
                  <a:gd name="T57" fmla="*/ 139 h 205"/>
                  <a:gd name="T58" fmla="*/ 113 w 245"/>
                  <a:gd name="T59" fmla="*/ 150 h 205"/>
                  <a:gd name="T60" fmla="*/ 114 w 245"/>
                  <a:gd name="T61" fmla="*/ 150 h 205"/>
                  <a:gd name="T62" fmla="*/ 114 w 245"/>
                  <a:gd name="T63" fmla="*/ 163 h 205"/>
                  <a:gd name="T64" fmla="*/ 113 w 245"/>
                  <a:gd name="T65" fmla="*/ 163 h 205"/>
                  <a:gd name="T66" fmla="*/ 113 w 245"/>
                  <a:gd name="T67" fmla="*/ 166 h 205"/>
                  <a:gd name="T68" fmla="*/ 111 w 245"/>
                  <a:gd name="T69" fmla="*/ 167 h 205"/>
                  <a:gd name="T70" fmla="*/ 107 w 245"/>
                  <a:gd name="T71" fmla="*/ 167 h 205"/>
                  <a:gd name="T72" fmla="*/ 98 w 245"/>
                  <a:gd name="T73" fmla="*/ 164 h 205"/>
                  <a:gd name="T74" fmla="*/ 95 w 245"/>
                  <a:gd name="T75" fmla="*/ 164 h 205"/>
                  <a:gd name="T76" fmla="*/ 89 w 245"/>
                  <a:gd name="T77" fmla="*/ 163 h 205"/>
                  <a:gd name="T78" fmla="*/ 86 w 245"/>
                  <a:gd name="T79" fmla="*/ 164 h 205"/>
                  <a:gd name="T80" fmla="*/ 85 w 245"/>
                  <a:gd name="T81" fmla="*/ 167 h 205"/>
                  <a:gd name="T82" fmla="*/ 81 w 245"/>
                  <a:gd name="T83" fmla="*/ 167 h 205"/>
                  <a:gd name="T84" fmla="*/ 79 w 245"/>
                  <a:gd name="T85" fmla="*/ 169 h 205"/>
                  <a:gd name="T86" fmla="*/ 77 w 245"/>
                  <a:gd name="T87" fmla="*/ 170 h 205"/>
                  <a:gd name="T88" fmla="*/ 65 w 245"/>
                  <a:gd name="T89" fmla="*/ 173 h 205"/>
                  <a:gd name="T90" fmla="*/ 60 w 245"/>
                  <a:gd name="T91" fmla="*/ 173 h 205"/>
                  <a:gd name="T92" fmla="*/ 54 w 245"/>
                  <a:gd name="T93" fmla="*/ 177 h 205"/>
                  <a:gd name="T94" fmla="*/ 47 w 245"/>
                  <a:gd name="T95" fmla="*/ 184 h 205"/>
                  <a:gd name="T96" fmla="*/ 44 w 245"/>
                  <a:gd name="T97" fmla="*/ 185 h 205"/>
                  <a:gd name="T98" fmla="*/ 36 w 245"/>
                  <a:gd name="T99" fmla="*/ 188 h 205"/>
                  <a:gd name="T100" fmla="*/ 35 w 245"/>
                  <a:gd name="T101" fmla="*/ 188 h 205"/>
                  <a:gd name="T102" fmla="*/ 21 w 245"/>
                  <a:gd name="T103" fmla="*/ 192 h 205"/>
                  <a:gd name="T104" fmla="*/ 7 w 245"/>
                  <a:gd name="T105" fmla="*/ 199 h 205"/>
                  <a:gd name="T106" fmla="*/ 1 w 245"/>
                  <a:gd name="T107" fmla="*/ 203 h 205"/>
                  <a:gd name="T108" fmla="*/ 0 w 245"/>
                  <a:gd name="T109" fmla="*/ 205 h 2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45" h="205">
                    <a:moveTo>
                      <a:pt x="245" y="0"/>
                    </a:moveTo>
                    <a:lnTo>
                      <a:pt x="235" y="2"/>
                    </a:lnTo>
                    <a:lnTo>
                      <a:pt x="221" y="2"/>
                    </a:lnTo>
                    <a:lnTo>
                      <a:pt x="205" y="5"/>
                    </a:lnTo>
                    <a:lnTo>
                      <a:pt x="181" y="1"/>
                    </a:lnTo>
                    <a:lnTo>
                      <a:pt x="141" y="1"/>
                    </a:lnTo>
                    <a:lnTo>
                      <a:pt x="138" y="9"/>
                    </a:lnTo>
                    <a:lnTo>
                      <a:pt x="138" y="16"/>
                    </a:lnTo>
                    <a:lnTo>
                      <a:pt x="142" y="28"/>
                    </a:lnTo>
                    <a:lnTo>
                      <a:pt x="142" y="29"/>
                    </a:lnTo>
                    <a:lnTo>
                      <a:pt x="139" y="48"/>
                    </a:lnTo>
                    <a:lnTo>
                      <a:pt x="138" y="52"/>
                    </a:lnTo>
                    <a:lnTo>
                      <a:pt x="125" y="75"/>
                    </a:lnTo>
                    <a:lnTo>
                      <a:pt x="125" y="78"/>
                    </a:lnTo>
                    <a:lnTo>
                      <a:pt x="124" y="79"/>
                    </a:lnTo>
                    <a:lnTo>
                      <a:pt x="111" y="86"/>
                    </a:lnTo>
                    <a:lnTo>
                      <a:pt x="100" y="96"/>
                    </a:lnTo>
                    <a:lnTo>
                      <a:pt x="99" y="100"/>
                    </a:lnTo>
                    <a:lnTo>
                      <a:pt x="99" y="102"/>
                    </a:lnTo>
                    <a:lnTo>
                      <a:pt x="98" y="102"/>
                    </a:lnTo>
                    <a:lnTo>
                      <a:pt x="96" y="103"/>
                    </a:lnTo>
                    <a:lnTo>
                      <a:pt x="93" y="114"/>
                    </a:lnTo>
                    <a:lnTo>
                      <a:pt x="93" y="115"/>
                    </a:lnTo>
                    <a:lnTo>
                      <a:pt x="95" y="115"/>
                    </a:lnTo>
                    <a:lnTo>
                      <a:pt x="98" y="118"/>
                    </a:lnTo>
                    <a:lnTo>
                      <a:pt x="99" y="118"/>
                    </a:lnTo>
                    <a:lnTo>
                      <a:pt x="103" y="127"/>
                    </a:lnTo>
                    <a:lnTo>
                      <a:pt x="103" y="138"/>
                    </a:lnTo>
                    <a:lnTo>
                      <a:pt x="106" y="139"/>
                    </a:lnTo>
                    <a:lnTo>
                      <a:pt x="113" y="150"/>
                    </a:lnTo>
                    <a:lnTo>
                      <a:pt x="114" y="150"/>
                    </a:lnTo>
                    <a:lnTo>
                      <a:pt x="114" y="163"/>
                    </a:lnTo>
                    <a:lnTo>
                      <a:pt x="113" y="163"/>
                    </a:lnTo>
                    <a:lnTo>
                      <a:pt x="113" y="166"/>
                    </a:lnTo>
                    <a:lnTo>
                      <a:pt x="111" y="167"/>
                    </a:lnTo>
                    <a:lnTo>
                      <a:pt x="107" y="167"/>
                    </a:lnTo>
                    <a:lnTo>
                      <a:pt x="98" y="164"/>
                    </a:lnTo>
                    <a:lnTo>
                      <a:pt x="95" y="164"/>
                    </a:lnTo>
                    <a:lnTo>
                      <a:pt x="89" y="163"/>
                    </a:lnTo>
                    <a:lnTo>
                      <a:pt x="86" y="164"/>
                    </a:lnTo>
                    <a:lnTo>
                      <a:pt x="85" y="167"/>
                    </a:lnTo>
                    <a:lnTo>
                      <a:pt x="81" y="167"/>
                    </a:lnTo>
                    <a:lnTo>
                      <a:pt x="79" y="169"/>
                    </a:lnTo>
                    <a:lnTo>
                      <a:pt x="77" y="170"/>
                    </a:lnTo>
                    <a:lnTo>
                      <a:pt x="65" y="173"/>
                    </a:lnTo>
                    <a:lnTo>
                      <a:pt x="60" y="173"/>
                    </a:lnTo>
                    <a:lnTo>
                      <a:pt x="54" y="177"/>
                    </a:lnTo>
                    <a:lnTo>
                      <a:pt x="47" y="184"/>
                    </a:lnTo>
                    <a:lnTo>
                      <a:pt x="44" y="185"/>
                    </a:lnTo>
                    <a:lnTo>
                      <a:pt x="36" y="188"/>
                    </a:lnTo>
                    <a:lnTo>
                      <a:pt x="35" y="188"/>
                    </a:lnTo>
                    <a:lnTo>
                      <a:pt x="21" y="192"/>
                    </a:lnTo>
                    <a:lnTo>
                      <a:pt x="7" y="199"/>
                    </a:lnTo>
                    <a:lnTo>
                      <a:pt x="1" y="203"/>
                    </a:lnTo>
                    <a:lnTo>
                      <a:pt x="0" y="20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34" name="Freeform 2071">
                <a:extLst>
                  <a:ext uri="{FF2B5EF4-FFF2-40B4-BE49-F238E27FC236}">
                    <a16:creationId xmlns:a16="http://schemas.microsoft.com/office/drawing/2014/main" id="{A1FB0BD5-ECE5-1CFF-893A-F2D5E8E124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46" y="3698"/>
                <a:ext cx="5" cy="36"/>
              </a:xfrm>
              <a:custGeom>
                <a:avLst/>
                <a:gdLst>
                  <a:gd name="T0" fmla="*/ 23 w 23"/>
                  <a:gd name="T1" fmla="*/ 146 h 146"/>
                  <a:gd name="T2" fmla="*/ 23 w 23"/>
                  <a:gd name="T3" fmla="*/ 130 h 146"/>
                  <a:gd name="T4" fmla="*/ 21 w 23"/>
                  <a:gd name="T5" fmla="*/ 111 h 146"/>
                  <a:gd name="T6" fmla="*/ 13 w 23"/>
                  <a:gd name="T7" fmla="*/ 95 h 146"/>
                  <a:gd name="T8" fmla="*/ 13 w 23"/>
                  <a:gd name="T9" fmla="*/ 94 h 146"/>
                  <a:gd name="T10" fmla="*/ 10 w 23"/>
                  <a:gd name="T11" fmla="*/ 88 h 146"/>
                  <a:gd name="T12" fmla="*/ 4 w 23"/>
                  <a:gd name="T13" fmla="*/ 73 h 146"/>
                  <a:gd name="T14" fmla="*/ 4 w 23"/>
                  <a:gd name="T15" fmla="*/ 70 h 146"/>
                  <a:gd name="T16" fmla="*/ 0 w 23"/>
                  <a:gd name="T17" fmla="*/ 51 h 146"/>
                  <a:gd name="T18" fmla="*/ 3 w 23"/>
                  <a:gd name="T19" fmla="*/ 0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146">
                    <a:moveTo>
                      <a:pt x="23" y="146"/>
                    </a:moveTo>
                    <a:lnTo>
                      <a:pt x="23" y="130"/>
                    </a:lnTo>
                    <a:lnTo>
                      <a:pt x="21" y="111"/>
                    </a:lnTo>
                    <a:lnTo>
                      <a:pt x="13" y="95"/>
                    </a:lnTo>
                    <a:lnTo>
                      <a:pt x="13" y="94"/>
                    </a:lnTo>
                    <a:lnTo>
                      <a:pt x="10" y="88"/>
                    </a:lnTo>
                    <a:lnTo>
                      <a:pt x="4" y="73"/>
                    </a:lnTo>
                    <a:lnTo>
                      <a:pt x="4" y="70"/>
                    </a:lnTo>
                    <a:lnTo>
                      <a:pt x="0" y="51"/>
                    </a:lnTo>
                    <a:lnTo>
                      <a:pt x="3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35" name="Freeform 2072">
                <a:extLst>
                  <a:ext uri="{FF2B5EF4-FFF2-40B4-BE49-F238E27FC236}">
                    <a16:creationId xmlns:a16="http://schemas.microsoft.com/office/drawing/2014/main" id="{FF7DB61C-8DAD-A05D-58AC-F098F11DE9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51" y="3734"/>
                <a:ext cx="13" cy="84"/>
              </a:xfrm>
              <a:custGeom>
                <a:avLst/>
                <a:gdLst>
                  <a:gd name="T0" fmla="*/ 48 w 51"/>
                  <a:gd name="T1" fmla="*/ 337 h 337"/>
                  <a:gd name="T2" fmla="*/ 48 w 51"/>
                  <a:gd name="T3" fmla="*/ 323 h 337"/>
                  <a:gd name="T4" fmla="*/ 51 w 51"/>
                  <a:gd name="T5" fmla="*/ 304 h 337"/>
                  <a:gd name="T6" fmla="*/ 51 w 51"/>
                  <a:gd name="T7" fmla="*/ 292 h 337"/>
                  <a:gd name="T8" fmla="*/ 48 w 51"/>
                  <a:gd name="T9" fmla="*/ 277 h 337"/>
                  <a:gd name="T10" fmla="*/ 39 w 51"/>
                  <a:gd name="T11" fmla="*/ 254 h 337"/>
                  <a:gd name="T12" fmla="*/ 38 w 51"/>
                  <a:gd name="T13" fmla="*/ 251 h 337"/>
                  <a:gd name="T14" fmla="*/ 38 w 51"/>
                  <a:gd name="T15" fmla="*/ 248 h 337"/>
                  <a:gd name="T16" fmla="*/ 37 w 51"/>
                  <a:gd name="T17" fmla="*/ 247 h 337"/>
                  <a:gd name="T18" fmla="*/ 35 w 51"/>
                  <a:gd name="T19" fmla="*/ 240 h 337"/>
                  <a:gd name="T20" fmla="*/ 35 w 51"/>
                  <a:gd name="T21" fmla="*/ 236 h 337"/>
                  <a:gd name="T22" fmla="*/ 34 w 51"/>
                  <a:gd name="T23" fmla="*/ 230 h 337"/>
                  <a:gd name="T24" fmla="*/ 34 w 51"/>
                  <a:gd name="T25" fmla="*/ 229 h 337"/>
                  <a:gd name="T26" fmla="*/ 32 w 51"/>
                  <a:gd name="T27" fmla="*/ 227 h 337"/>
                  <a:gd name="T28" fmla="*/ 32 w 51"/>
                  <a:gd name="T29" fmla="*/ 224 h 337"/>
                  <a:gd name="T30" fmla="*/ 29 w 51"/>
                  <a:gd name="T31" fmla="*/ 219 h 337"/>
                  <a:gd name="T32" fmla="*/ 28 w 51"/>
                  <a:gd name="T33" fmla="*/ 217 h 337"/>
                  <a:gd name="T34" fmla="*/ 21 w 51"/>
                  <a:gd name="T35" fmla="*/ 203 h 337"/>
                  <a:gd name="T36" fmla="*/ 21 w 51"/>
                  <a:gd name="T37" fmla="*/ 202 h 337"/>
                  <a:gd name="T38" fmla="*/ 17 w 51"/>
                  <a:gd name="T39" fmla="*/ 187 h 337"/>
                  <a:gd name="T40" fmla="*/ 15 w 51"/>
                  <a:gd name="T41" fmla="*/ 184 h 337"/>
                  <a:gd name="T42" fmla="*/ 14 w 51"/>
                  <a:gd name="T43" fmla="*/ 184 h 337"/>
                  <a:gd name="T44" fmla="*/ 14 w 51"/>
                  <a:gd name="T45" fmla="*/ 182 h 337"/>
                  <a:gd name="T46" fmla="*/ 17 w 51"/>
                  <a:gd name="T47" fmla="*/ 178 h 337"/>
                  <a:gd name="T48" fmla="*/ 13 w 51"/>
                  <a:gd name="T49" fmla="*/ 178 h 337"/>
                  <a:gd name="T50" fmla="*/ 11 w 51"/>
                  <a:gd name="T51" fmla="*/ 177 h 337"/>
                  <a:gd name="T52" fmla="*/ 11 w 51"/>
                  <a:gd name="T53" fmla="*/ 170 h 337"/>
                  <a:gd name="T54" fmla="*/ 10 w 51"/>
                  <a:gd name="T55" fmla="*/ 167 h 337"/>
                  <a:gd name="T56" fmla="*/ 7 w 51"/>
                  <a:gd name="T57" fmla="*/ 150 h 337"/>
                  <a:gd name="T58" fmla="*/ 6 w 51"/>
                  <a:gd name="T59" fmla="*/ 150 h 337"/>
                  <a:gd name="T60" fmla="*/ 7 w 51"/>
                  <a:gd name="T61" fmla="*/ 149 h 337"/>
                  <a:gd name="T62" fmla="*/ 6 w 51"/>
                  <a:gd name="T63" fmla="*/ 148 h 337"/>
                  <a:gd name="T64" fmla="*/ 0 w 51"/>
                  <a:gd name="T65" fmla="*/ 120 h 337"/>
                  <a:gd name="T66" fmla="*/ 3 w 51"/>
                  <a:gd name="T67" fmla="*/ 50 h 337"/>
                  <a:gd name="T68" fmla="*/ 4 w 51"/>
                  <a:gd name="T69" fmla="*/ 45 h 337"/>
                  <a:gd name="T70" fmla="*/ 4 w 51"/>
                  <a:gd name="T71" fmla="*/ 40 h 337"/>
                  <a:gd name="T72" fmla="*/ 7 w 51"/>
                  <a:gd name="T73" fmla="*/ 26 h 337"/>
                  <a:gd name="T74" fmla="*/ 7 w 51"/>
                  <a:gd name="T75" fmla="*/ 23 h 337"/>
                  <a:gd name="T76" fmla="*/ 4 w 51"/>
                  <a:gd name="T77" fmla="*/ 18 h 337"/>
                  <a:gd name="T78" fmla="*/ 1 w 51"/>
                  <a:gd name="T79" fmla="*/ 1 h 337"/>
                  <a:gd name="T80" fmla="*/ 1 w 51"/>
                  <a:gd name="T81" fmla="*/ 0 h 3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51" h="337">
                    <a:moveTo>
                      <a:pt x="48" y="337"/>
                    </a:moveTo>
                    <a:lnTo>
                      <a:pt x="48" y="323"/>
                    </a:lnTo>
                    <a:lnTo>
                      <a:pt x="51" y="304"/>
                    </a:lnTo>
                    <a:lnTo>
                      <a:pt x="51" y="292"/>
                    </a:lnTo>
                    <a:lnTo>
                      <a:pt x="48" y="277"/>
                    </a:lnTo>
                    <a:lnTo>
                      <a:pt x="39" y="254"/>
                    </a:lnTo>
                    <a:lnTo>
                      <a:pt x="38" y="251"/>
                    </a:lnTo>
                    <a:lnTo>
                      <a:pt x="38" y="248"/>
                    </a:lnTo>
                    <a:lnTo>
                      <a:pt x="37" y="247"/>
                    </a:lnTo>
                    <a:lnTo>
                      <a:pt x="35" y="240"/>
                    </a:lnTo>
                    <a:lnTo>
                      <a:pt x="35" y="236"/>
                    </a:lnTo>
                    <a:lnTo>
                      <a:pt x="34" y="230"/>
                    </a:lnTo>
                    <a:lnTo>
                      <a:pt x="34" y="229"/>
                    </a:lnTo>
                    <a:lnTo>
                      <a:pt x="32" y="227"/>
                    </a:lnTo>
                    <a:lnTo>
                      <a:pt x="32" y="224"/>
                    </a:lnTo>
                    <a:lnTo>
                      <a:pt x="29" y="219"/>
                    </a:lnTo>
                    <a:lnTo>
                      <a:pt x="28" y="217"/>
                    </a:lnTo>
                    <a:lnTo>
                      <a:pt x="21" y="203"/>
                    </a:lnTo>
                    <a:lnTo>
                      <a:pt x="21" y="202"/>
                    </a:lnTo>
                    <a:lnTo>
                      <a:pt x="17" y="187"/>
                    </a:lnTo>
                    <a:lnTo>
                      <a:pt x="15" y="184"/>
                    </a:lnTo>
                    <a:lnTo>
                      <a:pt x="14" y="184"/>
                    </a:lnTo>
                    <a:lnTo>
                      <a:pt x="14" y="182"/>
                    </a:lnTo>
                    <a:lnTo>
                      <a:pt x="17" y="178"/>
                    </a:lnTo>
                    <a:lnTo>
                      <a:pt x="13" y="178"/>
                    </a:lnTo>
                    <a:lnTo>
                      <a:pt x="11" y="177"/>
                    </a:lnTo>
                    <a:lnTo>
                      <a:pt x="11" y="170"/>
                    </a:lnTo>
                    <a:lnTo>
                      <a:pt x="10" y="167"/>
                    </a:lnTo>
                    <a:lnTo>
                      <a:pt x="7" y="150"/>
                    </a:lnTo>
                    <a:lnTo>
                      <a:pt x="6" y="150"/>
                    </a:lnTo>
                    <a:lnTo>
                      <a:pt x="7" y="149"/>
                    </a:lnTo>
                    <a:lnTo>
                      <a:pt x="6" y="148"/>
                    </a:lnTo>
                    <a:lnTo>
                      <a:pt x="0" y="120"/>
                    </a:lnTo>
                    <a:lnTo>
                      <a:pt x="3" y="50"/>
                    </a:lnTo>
                    <a:lnTo>
                      <a:pt x="4" y="45"/>
                    </a:lnTo>
                    <a:lnTo>
                      <a:pt x="4" y="40"/>
                    </a:lnTo>
                    <a:lnTo>
                      <a:pt x="7" y="26"/>
                    </a:lnTo>
                    <a:lnTo>
                      <a:pt x="7" y="23"/>
                    </a:lnTo>
                    <a:lnTo>
                      <a:pt x="4" y="18"/>
                    </a:lnTo>
                    <a:lnTo>
                      <a:pt x="1" y="1"/>
                    </a:lnTo>
                    <a:lnTo>
                      <a:pt x="1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36" name="Freeform 2073">
                <a:extLst>
                  <a:ext uri="{FF2B5EF4-FFF2-40B4-BE49-F238E27FC236}">
                    <a16:creationId xmlns:a16="http://schemas.microsoft.com/office/drawing/2014/main" id="{B89788F2-BBE3-4AAA-975F-D0DF288661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33" y="3674"/>
                <a:ext cx="92" cy="112"/>
              </a:xfrm>
              <a:custGeom>
                <a:avLst/>
                <a:gdLst>
                  <a:gd name="T0" fmla="*/ 365 w 370"/>
                  <a:gd name="T1" fmla="*/ 9 h 447"/>
                  <a:gd name="T2" fmla="*/ 357 w 370"/>
                  <a:gd name="T3" fmla="*/ 13 h 447"/>
                  <a:gd name="T4" fmla="*/ 327 w 370"/>
                  <a:gd name="T5" fmla="*/ 17 h 447"/>
                  <a:gd name="T6" fmla="*/ 311 w 370"/>
                  <a:gd name="T7" fmla="*/ 28 h 447"/>
                  <a:gd name="T8" fmla="*/ 307 w 370"/>
                  <a:gd name="T9" fmla="*/ 21 h 447"/>
                  <a:gd name="T10" fmla="*/ 280 w 370"/>
                  <a:gd name="T11" fmla="*/ 27 h 447"/>
                  <a:gd name="T12" fmla="*/ 282 w 370"/>
                  <a:gd name="T13" fmla="*/ 34 h 447"/>
                  <a:gd name="T14" fmla="*/ 286 w 370"/>
                  <a:gd name="T15" fmla="*/ 42 h 447"/>
                  <a:gd name="T16" fmla="*/ 275 w 370"/>
                  <a:gd name="T17" fmla="*/ 66 h 447"/>
                  <a:gd name="T18" fmla="*/ 283 w 370"/>
                  <a:gd name="T19" fmla="*/ 85 h 447"/>
                  <a:gd name="T20" fmla="*/ 268 w 370"/>
                  <a:gd name="T21" fmla="*/ 104 h 447"/>
                  <a:gd name="T22" fmla="*/ 252 w 370"/>
                  <a:gd name="T23" fmla="*/ 113 h 447"/>
                  <a:gd name="T24" fmla="*/ 222 w 370"/>
                  <a:gd name="T25" fmla="*/ 111 h 447"/>
                  <a:gd name="T26" fmla="*/ 219 w 370"/>
                  <a:gd name="T27" fmla="*/ 101 h 447"/>
                  <a:gd name="T28" fmla="*/ 227 w 370"/>
                  <a:gd name="T29" fmla="*/ 92 h 447"/>
                  <a:gd name="T30" fmla="*/ 205 w 370"/>
                  <a:gd name="T31" fmla="*/ 98 h 447"/>
                  <a:gd name="T32" fmla="*/ 194 w 370"/>
                  <a:gd name="T33" fmla="*/ 99 h 447"/>
                  <a:gd name="T34" fmla="*/ 187 w 370"/>
                  <a:gd name="T35" fmla="*/ 106 h 447"/>
                  <a:gd name="T36" fmla="*/ 178 w 370"/>
                  <a:gd name="T37" fmla="*/ 97 h 447"/>
                  <a:gd name="T38" fmla="*/ 176 w 370"/>
                  <a:gd name="T39" fmla="*/ 75 h 447"/>
                  <a:gd name="T40" fmla="*/ 173 w 370"/>
                  <a:gd name="T41" fmla="*/ 72 h 447"/>
                  <a:gd name="T42" fmla="*/ 155 w 370"/>
                  <a:gd name="T43" fmla="*/ 94 h 447"/>
                  <a:gd name="T44" fmla="*/ 160 w 370"/>
                  <a:gd name="T45" fmla="*/ 97 h 447"/>
                  <a:gd name="T46" fmla="*/ 164 w 370"/>
                  <a:gd name="T47" fmla="*/ 101 h 447"/>
                  <a:gd name="T48" fmla="*/ 174 w 370"/>
                  <a:gd name="T49" fmla="*/ 119 h 447"/>
                  <a:gd name="T50" fmla="*/ 169 w 370"/>
                  <a:gd name="T51" fmla="*/ 129 h 447"/>
                  <a:gd name="T52" fmla="*/ 173 w 370"/>
                  <a:gd name="T53" fmla="*/ 137 h 447"/>
                  <a:gd name="T54" fmla="*/ 171 w 370"/>
                  <a:gd name="T55" fmla="*/ 150 h 447"/>
                  <a:gd name="T56" fmla="*/ 162 w 370"/>
                  <a:gd name="T57" fmla="*/ 159 h 447"/>
                  <a:gd name="T58" fmla="*/ 170 w 370"/>
                  <a:gd name="T59" fmla="*/ 168 h 447"/>
                  <a:gd name="T60" fmla="*/ 171 w 370"/>
                  <a:gd name="T61" fmla="*/ 178 h 447"/>
                  <a:gd name="T62" fmla="*/ 145 w 370"/>
                  <a:gd name="T63" fmla="*/ 178 h 447"/>
                  <a:gd name="T64" fmla="*/ 128 w 370"/>
                  <a:gd name="T65" fmla="*/ 195 h 447"/>
                  <a:gd name="T66" fmla="*/ 106 w 370"/>
                  <a:gd name="T67" fmla="*/ 199 h 447"/>
                  <a:gd name="T68" fmla="*/ 106 w 370"/>
                  <a:gd name="T69" fmla="*/ 239 h 447"/>
                  <a:gd name="T70" fmla="*/ 89 w 370"/>
                  <a:gd name="T71" fmla="*/ 274 h 447"/>
                  <a:gd name="T72" fmla="*/ 113 w 370"/>
                  <a:gd name="T73" fmla="*/ 270 h 447"/>
                  <a:gd name="T74" fmla="*/ 128 w 370"/>
                  <a:gd name="T75" fmla="*/ 277 h 447"/>
                  <a:gd name="T76" fmla="*/ 128 w 370"/>
                  <a:gd name="T77" fmla="*/ 286 h 447"/>
                  <a:gd name="T78" fmla="*/ 114 w 370"/>
                  <a:gd name="T79" fmla="*/ 308 h 447"/>
                  <a:gd name="T80" fmla="*/ 116 w 370"/>
                  <a:gd name="T81" fmla="*/ 324 h 447"/>
                  <a:gd name="T82" fmla="*/ 93 w 370"/>
                  <a:gd name="T83" fmla="*/ 329 h 447"/>
                  <a:gd name="T84" fmla="*/ 111 w 370"/>
                  <a:gd name="T85" fmla="*/ 359 h 447"/>
                  <a:gd name="T86" fmla="*/ 109 w 370"/>
                  <a:gd name="T87" fmla="*/ 369 h 447"/>
                  <a:gd name="T88" fmla="*/ 90 w 370"/>
                  <a:gd name="T89" fmla="*/ 383 h 447"/>
                  <a:gd name="T90" fmla="*/ 51 w 370"/>
                  <a:gd name="T91" fmla="*/ 380 h 447"/>
                  <a:gd name="T92" fmla="*/ 36 w 370"/>
                  <a:gd name="T93" fmla="*/ 394 h 447"/>
                  <a:gd name="T94" fmla="*/ 36 w 370"/>
                  <a:gd name="T95" fmla="*/ 410 h 447"/>
                  <a:gd name="T96" fmla="*/ 37 w 370"/>
                  <a:gd name="T97" fmla="*/ 419 h 447"/>
                  <a:gd name="T98" fmla="*/ 44 w 370"/>
                  <a:gd name="T99" fmla="*/ 436 h 447"/>
                  <a:gd name="T100" fmla="*/ 16 w 370"/>
                  <a:gd name="T101" fmla="*/ 440 h 4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370" h="447">
                    <a:moveTo>
                      <a:pt x="370" y="0"/>
                    </a:moveTo>
                    <a:lnTo>
                      <a:pt x="370" y="2"/>
                    </a:lnTo>
                    <a:lnTo>
                      <a:pt x="368" y="3"/>
                    </a:lnTo>
                    <a:lnTo>
                      <a:pt x="365" y="7"/>
                    </a:lnTo>
                    <a:lnTo>
                      <a:pt x="365" y="9"/>
                    </a:lnTo>
                    <a:lnTo>
                      <a:pt x="364" y="9"/>
                    </a:lnTo>
                    <a:lnTo>
                      <a:pt x="361" y="12"/>
                    </a:lnTo>
                    <a:lnTo>
                      <a:pt x="360" y="12"/>
                    </a:lnTo>
                    <a:lnTo>
                      <a:pt x="358" y="13"/>
                    </a:lnTo>
                    <a:lnTo>
                      <a:pt x="357" y="13"/>
                    </a:lnTo>
                    <a:lnTo>
                      <a:pt x="337" y="10"/>
                    </a:lnTo>
                    <a:lnTo>
                      <a:pt x="334" y="12"/>
                    </a:lnTo>
                    <a:lnTo>
                      <a:pt x="332" y="13"/>
                    </a:lnTo>
                    <a:lnTo>
                      <a:pt x="327" y="16"/>
                    </a:lnTo>
                    <a:lnTo>
                      <a:pt x="327" y="17"/>
                    </a:lnTo>
                    <a:lnTo>
                      <a:pt x="325" y="20"/>
                    </a:lnTo>
                    <a:lnTo>
                      <a:pt x="317" y="28"/>
                    </a:lnTo>
                    <a:lnTo>
                      <a:pt x="314" y="28"/>
                    </a:lnTo>
                    <a:lnTo>
                      <a:pt x="312" y="30"/>
                    </a:lnTo>
                    <a:lnTo>
                      <a:pt x="311" y="28"/>
                    </a:lnTo>
                    <a:lnTo>
                      <a:pt x="310" y="28"/>
                    </a:lnTo>
                    <a:lnTo>
                      <a:pt x="307" y="27"/>
                    </a:lnTo>
                    <a:lnTo>
                      <a:pt x="307" y="24"/>
                    </a:lnTo>
                    <a:lnTo>
                      <a:pt x="308" y="23"/>
                    </a:lnTo>
                    <a:lnTo>
                      <a:pt x="307" y="21"/>
                    </a:lnTo>
                    <a:lnTo>
                      <a:pt x="301" y="21"/>
                    </a:lnTo>
                    <a:lnTo>
                      <a:pt x="300" y="23"/>
                    </a:lnTo>
                    <a:lnTo>
                      <a:pt x="294" y="25"/>
                    </a:lnTo>
                    <a:lnTo>
                      <a:pt x="284" y="25"/>
                    </a:lnTo>
                    <a:lnTo>
                      <a:pt x="280" y="27"/>
                    </a:lnTo>
                    <a:lnTo>
                      <a:pt x="275" y="30"/>
                    </a:lnTo>
                    <a:lnTo>
                      <a:pt x="275" y="31"/>
                    </a:lnTo>
                    <a:lnTo>
                      <a:pt x="273" y="31"/>
                    </a:lnTo>
                    <a:lnTo>
                      <a:pt x="273" y="34"/>
                    </a:lnTo>
                    <a:lnTo>
                      <a:pt x="282" y="34"/>
                    </a:lnTo>
                    <a:lnTo>
                      <a:pt x="283" y="35"/>
                    </a:lnTo>
                    <a:lnTo>
                      <a:pt x="284" y="35"/>
                    </a:lnTo>
                    <a:lnTo>
                      <a:pt x="284" y="37"/>
                    </a:lnTo>
                    <a:lnTo>
                      <a:pt x="286" y="38"/>
                    </a:lnTo>
                    <a:lnTo>
                      <a:pt x="286" y="42"/>
                    </a:lnTo>
                    <a:lnTo>
                      <a:pt x="287" y="48"/>
                    </a:lnTo>
                    <a:lnTo>
                      <a:pt x="287" y="52"/>
                    </a:lnTo>
                    <a:lnTo>
                      <a:pt x="283" y="53"/>
                    </a:lnTo>
                    <a:lnTo>
                      <a:pt x="276" y="62"/>
                    </a:lnTo>
                    <a:lnTo>
                      <a:pt x="275" y="66"/>
                    </a:lnTo>
                    <a:lnTo>
                      <a:pt x="280" y="75"/>
                    </a:lnTo>
                    <a:lnTo>
                      <a:pt x="282" y="76"/>
                    </a:lnTo>
                    <a:lnTo>
                      <a:pt x="282" y="79"/>
                    </a:lnTo>
                    <a:lnTo>
                      <a:pt x="283" y="83"/>
                    </a:lnTo>
                    <a:lnTo>
                      <a:pt x="283" y="85"/>
                    </a:lnTo>
                    <a:lnTo>
                      <a:pt x="282" y="88"/>
                    </a:lnTo>
                    <a:lnTo>
                      <a:pt x="275" y="95"/>
                    </a:lnTo>
                    <a:lnTo>
                      <a:pt x="272" y="97"/>
                    </a:lnTo>
                    <a:lnTo>
                      <a:pt x="272" y="98"/>
                    </a:lnTo>
                    <a:lnTo>
                      <a:pt x="268" y="104"/>
                    </a:lnTo>
                    <a:lnTo>
                      <a:pt x="268" y="105"/>
                    </a:lnTo>
                    <a:lnTo>
                      <a:pt x="265" y="106"/>
                    </a:lnTo>
                    <a:lnTo>
                      <a:pt x="261" y="111"/>
                    </a:lnTo>
                    <a:lnTo>
                      <a:pt x="254" y="113"/>
                    </a:lnTo>
                    <a:lnTo>
                      <a:pt x="252" y="113"/>
                    </a:lnTo>
                    <a:lnTo>
                      <a:pt x="248" y="115"/>
                    </a:lnTo>
                    <a:lnTo>
                      <a:pt x="247" y="115"/>
                    </a:lnTo>
                    <a:lnTo>
                      <a:pt x="241" y="116"/>
                    </a:lnTo>
                    <a:lnTo>
                      <a:pt x="233" y="116"/>
                    </a:lnTo>
                    <a:lnTo>
                      <a:pt x="222" y="111"/>
                    </a:lnTo>
                    <a:lnTo>
                      <a:pt x="222" y="109"/>
                    </a:lnTo>
                    <a:lnTo>
                      <a:pt x="220" y="108"/>
                    </a:lnTo>
                    <a:lnTo>
                      <a:pt x="220" y="106"/>
                    </a:lnTo>
                    <a:lnTo>
                      <a:pt x="219" y="105"/>
                    </a:lnTo>
                    <a:lnTo>
                      <a:pt x="219" y="101"/>
                    </a:lnTo>
                    <a:lnTo>
                      <a:pt x="220" y="101"/>
                    </a:lnTo>
                    <a:lnTo>
                      <a:pt x="223" y="98"/>
                    </a:lnTo>
                    <a:lnTo>
                      <a:pt x="226" y="98"/>
                    </a:lnTo>
                    <a:lnTo>
                      <a:pt x="226" y="95"/>
                    </a:lnTo>
                    <a:lnTo>
                      <a:pt x="227" y="92"/>
                    </a:lnTo>
                    <a:lnTo>
                      <a:pt x="223" y="92"/>
                    </a:lnTo>
                    <a:lnTo>
                      <a:pt x="217" y="91"/>
                    </a:lnTo>
                    <a:lnTo>
                      <a:pt x="212" y="94"/>
                    </a:lnTo>
                    <a:lnTo>
                      <a:pt x="208" y="97"/>
                    </a:lnTo>
                    <a:lnTo>
                      <a:pt x="205" y="98"/>
                    </a:lnTo>
                    <a:lnTo>
                      <a:pt x="199" y="98"/>
                    </a:lnTo>
                    <a:lnTo>
                      <a:pt x="198" y="97"/>
                    </a:lnTo>
                    <a:lnTo>
                      <a:pt x="195" y="97"/>
                    </a:lnTo>
                    <a:lnTo>
                      <a:pt x="192" y="99"/>
                    </a:lnTo>
                    <a:lnTo>
                      <a:pt x="194" y="99"/>
                    </a:lnTo>
                    <a:lnTo>
                      <a:pt x="194" y="101"/>
                    </a:lnTo>
                    <a:lnTo>
                      <a:pt x="192" y="104"/>
                    </a:lnTo>
                    <a:lnTo>
                      <a:pt x="191" y="105"/>
                    </a:lnTo>
                    <a:lnTo>
                      <a:pt x="190" y="105"/>
                    </a:lnTo>
                    <a:lnTo>
                      <a:pt x="187" y="106"/>
                    </a:lnTo>
                    <a:lnTo>
                      <a:pt x="181" y="111"/>
                    </a:lnTo>
                    <a:lnTo>
                      <a:pt x="180" y="111"/>
                    </a:lnTo>
                    <a:lnTo>
                      <a:pt x="180" y="104"/>
                    </a:lnTo>
                    <a:lnTo>
                      <a:pt x="178" y="99"/>
                    </a:lnTo>
                    <a:lnTo>
                      <a:pt x="178" y="97"/>
                    </a:lnTo>
                    <a:lnTo>
                      <a:pt x="177" y="92"/>
                    </a:lnTo>
                    <a:lnTo>
                      <a:pt x="176" y="90"/>
                    </a:lnTo>
                    <a:lnTo>
                      <a:pt x="174" y="90"/>
                    </a:lnTo>
                    <a:lnTo>
                      <a:pt x="174" y="76"/>
                    </a:lnTo>
                    <a:lnTo>
                      <a:pt x="176" y="75"/>
                    </a:lnTo>
                    <a:lnTo>
                      <a:pt x="177" y="72"/>
                    </a:lnTo>
                    <a:lnTo>
                      <a:pt x="177" y="69"/>
                    </a:lnTo>
                    <a:lnTo>
                      <a:pt x="174" y="69"/>
                    </a:lnTo>
                    <a:lnTo>
                      <a:pt x="173" y="70"/>
                    </a:lnTo>
                    <a:lnTo>
                      <a:pt x="173" y="72"/>
                    </a:lnTo>
                    <a:lnTo>
                      <a:pt x="171" y="72"/>
                    </a:lnTo>
                    <a:lnTo>
                      <a:pt x="163" y="80"/>
                    </a:lnTo>
                    <a:lnTo>
                      <a:pt x="159" y="84"/>
                    </a:lnTo>
                    <a:lnTo>
                      <a:pt x="156" y="87"/>
                    </a:lnTo>
                    <a:lnTo>
                      <a:pt x="155" y="94"/>
                    </a:lnTo>
                    <a:lnTo>
                      <a:pt x="153" y="97"/>
                    </a:lnTo>
                    <a:lnTo>
                      <a:pt x="152" y="97"/>
                    </a:lnTo>
                    <a:lnTo>
                      <a:pt x="152" y="98"/>
                    </a:lnTo>
                    <a:lnTo>
                      <a:pt x="156" y="98"/>
                    </a:lnTo>
                    <a:lnTo>
                      <a:pt x="160" y="97"/>
                    </a:lnTo>
                    <a:lnTo>
                      <a:pt x="163" y="95"/>
                    </a:lnTo>
                    <a:lnTo>
                      <a:pt x="167" y="95"/>
                    </a:lnTo>
                    <a:lnTo>
                      <a:pt x="166" y="99"/>
                    </a:lnTo>
                    <a:lnTo>
                      <a:pt x="166" y="101"/>
                    </a:lnTo>
                    <a:lnTo>
                      <a:pt x="164" y="101"/>
                    </a:lnTo>
                    <a:lnTo>
                      <a:pt x="164" y="106"/>
                    </a:lnTo>
                    <a:lnTo>
                      <a:pt x="167" y="113"/>
                    </a:lnTo>
                    <a:lnTo>
                      <a:pt x="171" y="116"/>
                    </a:lnTo>
                    <a:lnTo>
                      <a:pt x="174" y="118"/>
                    </a:lnTo>
                    <a:lnTo>
                      <a:pt x="174" y="119"/>
                    </a:lnTo>
                    <a:lnTo>
                      <a:pt x="176" y="119"/>
                    </a:lnTo>
                    <a:lnTo>
                      <a:pt x="176" y="120"/>
                    </a:lnTo>
                    <a:lnTo>
                      <a:pt x="174" y="122"/>
                    </a:lnTo>
                    <a:lnTo>
                      <a:pt x="174" y="126"/>
                    </a:lnTo>
                    <a:lnTo>
                      <a:pt x="169" y="129"/>
                    </a:lnTo>
                    <a:lnTo>
                      <a:pt x="169" y="130"/>
                    </a:lnTo>
                    <a:lnTo>
                      <a:pt x="167" y="130"/>
                    </a:lnTo>
                    <a:lnTo>
                      <a:pt x="167" y="133"/>
                    </a:lnTo>
                    <a:lnTo>
                      <a:pt x="171" y="136"/>
                    </a:lnTo>
                    <a:lnTo>
                      <a:pt x="173" y="137"/>
                    </a:lnTo>
                    <a:lnTo>
                      <a:pt x="171" y="140"/>
                    </a:lnTo>
                    <a:lnTo>
                      <a:pt x="170" y="142"/>
                    </a:lnTo>
                    <a:lnTo>
                      <a:pt x="170" y="146"/>
                    </a:lnTo>
                    <a:lnTo>
                      <a:pt x="171" y="147"/>
                    </a:lnTo>
                    <a:lnTo>
                      <a:pt x="171" y="150"/>
                    </a:lnTo>
                    <a:lnTo>
                      <a:pt x="169" y="152"/>
                    </a:lnTo>
                    <a:lnTo>
                      <a:pt x="164" y="152"/>
                    </a:lnTo>
                    <a:lnTo>
                      <a:pt x="164" y="154"/>
                    </a:lnTo>
                    <a:lnTo>
                      <a:pt x="162" y="157"/>
                    </a:lnTo>
                    <a:lnTo>
                      <a:pt x="162" y="159"/>
                    </a:lnTo>
                    <a:lnTo>
                      <a:pt x="163" y="161"/>
                    </a:lnTo>
                    <a:lnTo>
                      <a:pt x="167" y="161"/>
                    </a:lnTo>
                    <a:lnTo>
                      <a:pt x="170" y="162"/>
                    </a:lnTo>
                    <a:lnTo>
                      <a:pt x="169" y="165"/>
                    </a:lnTo>
                    <a:lnTo>
                      <a:pt x="170" y="168"/>
                    </a:lnTo>
                    <a:lnTo>
                      <a:pt x="171" y="169"/>
                    </a:lnTo>
                    <a:lnTo>
                      <a:pt x="171" y="171"/>
                    </a:lnTo>
                    <a:lnTo>
                      <a:pt x="173" y="171"/>
                    </a:lnTo>
                    <a:lnTo>
                      <a:pt x="173" y="175"/>
                    </a:lnTo>
                    <a:lnTo>
                      <a:pt x="171" y="178"/>
                    </a:lnTo>
                    <a:lnTo>
                      <a:pt x="163" y="179"/>
                    </a:lnTo>
                    <a:lnTo>
                      <a:pt x="159" y="179"/>
                    </a:lnTo>
                    <a:lnTo>
                      <a:pt x="153" y="176"/>
                    </a:lnTo>
                    <a:lnTo>
                      <a:pt x="147" y="176"/>
                    </a:lnTo>
                    <a:lnTo>
                      <a:pt x="145" y="178"/>
                    </a:lnTo>
                    <a:lnTo>
                      <a:pt x="145" y="180"/>
                    </a:lnTo>
                    <a:lnTo>
                      <a:pt x="142" y="185"/>
                    </a:lnTo>
                    <a:lnTo>
                      <a:pt x="140" y="189"/>
                    </a:lnTo>
                    <a:lnTo>
                      <a:pt x="132" y="193"/>
                    </a:lnTo>
                    <a:lnTo>
                      <a:pt x="128" y="195"/>
                    </a:lnTo>
                    <a:lnTo>
                      <a:pt x="125" y="195"/>
                    </a:lnTo>
                    <a:lnTo>
                      <a:pt x="116" y="192"/>
                    </a:lnTo>
                    <a:lnTo>
                      <a:pt x="113" y="193"/>
                    </a:lnTo>
                    <a:lnTo>
                      <a:pt x="111" y="193"/>
                    </a:lnTo>
                    <a:lnTo>
                      <a:pt x="106" y="199"/>
                    </a:lnTo>
                    <a:lnTo>
                      <a:pt x="104" y="202"/>
                    </a:lnTo>
                    <a:lnTo>
                      <a:pt x="104" y="206"/>
                    </a:lnTo>
                    <a:lnTo>
                      <a:pt x="107" y="224"/>
                    </a:lnTo>
                    <a:lnTo>
                      <a:pt x="107" y="235"/>
                    </a:lnTo>
                    <a:lnTo>
                      <a:pt x="106" y="239"/>
                    </a:lnTo>
                    <a:lnTo>
                      <a:pt x="102" y="246"/>
                    </a:lnTo>
                    <a:lnTo>
                      <a:pt x="102" y="248"/>
                    </a:lnTo>
                    <a:lnTo>
                      <a:pt x="97" y="252"/>
                    </a:lnTo>
                    <a:lnTo>
                      <a:pt x="89" y="266"/>
                    </a:lnTo>
                    <a:lnTo>
                      <a:pt x="89" y="274"/>
                    </a:lnTo>
                    <a:lnTo>
                      <a:pt x="92" y="274"/>
                    </a:lnTo>
                    <a:lnTo>
                      <a:pt x="93" y="273"/>
                    </a:lnTo>
                    <a:lnTo>
                      <a:pt x="103" y="270"/>
                    </a:lnTo>
                    <a:lnTo>
                      <a:pt x="107" y="271"/>
                    </a:lnTo>
                    <a:lnTo>
                      <a:pt x="113" y="270"/>
                    </a:lnTo>
                    <a:lnTo>
                      <a:pt x="118" y="267"/>
                    </a:lnTo>
                    <a:lnTo>
                      <a:pt x="121" y="267"/>
                    </a:lnTo>
                    <a:lnTo>
                      <a:pt x="127" y="273"/>
                    </a:lnTo>
                    <a:lnTo>
                      <a:pt x="127" y="274"/>
                    </a:lnTo>
                    <a:lnTo>
                      <a:pt x="128" y="277"/>
                    </a:lnTo>
                    <a:lnTo>
                      <a:pt x="128" y="278"/>
                    </a:lnTo>
                    <a:lnTo>
                      <a:pt x="130" y="280"/>
                    </a:lnTo>
                    <a:lnTo>
                      <a:pt x="130" y="284"/>
                    </a:lnTo>
                    <a:lnTo>
                      <a:pt x="128" y="284"/>
                    </a:lnTo>
                    <a:lnTo>
                      <a:pt x="128" y="286"/>
                    </a:lnTo>
                    <a:lnTo>
                      <a:pt x="127" y="286"/>
                    </a:lnTo>
                    <a:lnTo>
                      <a:pt x="123" y="289"/>
                    </a:lnTo>
                    <a:lnTo>
                      <a:pt x="120" y="293"/>
                    </a:lnTo>
                    <a:lnTo>
                      <a:pt x="116" y="302"/>
                    </a:lnTo>
                    <a:lnTo>
                      <a:pt x="114" y="308"/>
                    </a:lnTo>
                    <a:lnTo>
                      <a:pt x="114" y="310"/>
                    </a:lnTo>
                    <a:lnTo>
                      <a:pt x="116" y="312"/>
                    </a:lnTo>
                    <a:lnTo>
                      <a:pt x="118" y="316"/>
                    </a:lnTo>
                    <a:lnTo>
                      <a:pt x="117" y="323"/>
                    </a:lnTo>
                    <a:lnTo>
                      <a:pt x="116" y="324"/>
                    </a:lnTo>
                    <a:lnTo>
                      <a:pt x="109" y="324"/>
                    </a:lnTo>
                    <a:lnTo>
                      <a:pt x="104" y="326"/>
                    </a:lnTo>
                    <a:lnTo>
                      <a:pt x="102" y="326"/>
                    </a:lnTo>
                    <a:lnTo>
                      <a:pt x="96" y="327"/>
                    </a:lnTo>
                    <a:lnTo>
                      <a:pt x="93" y="329"/>
                    </a:lnTo>
                    <a:lnTo>
                      <a:pt x="92" y="331"/>
                    </a:lnTo>
                    <a:lnTo>
                      <a:pt x="95" y="334"/>
                    </a:lnTo>
                    <a:lnTo>
                      <a:pt x="102" y="340"/>
                    </a:lnTo>
                    <a:lnTo>
                      <a:pt x="109" y="343"/>
                    </a:lnTo>
                    <a:lnTo>
                      <a:pt x="111" y="359"/>
                    </a:lnTo>
                    <a:lnTo>
                      <a:pt x="111" y="362"/>
                    </a:lnTo>
                    <a:lnTo>
                      <a:pt x="110" y="365"/>
                    </a:lnTo>
                    <a:lnTo>
                      <a:pt x="110" y="366"/>
                    </a:lnTo>
                    <a:lnTo>
                      <a:pt x="109" y="368"/>
                    </a:lnTo>
                    <a:lnTo>
                      <a:pt x="109" y="369"/>
                    </a:lnTo>
                    <a:lnTo>
                      <a:pt x="104" y="377"/>
                    </a:lnTo>
                    <a:lnTo>
                      <a:pt x="104" y="379"/>
                    </a:lnTo>
                    <a:lnTo>
                      <a:pt x="99" y="382"/>
                    </a:lnTo>
                    <a:lnTo>
                      <a:pt x="97" y="383"/>
                    </a:lnTo>
                    <a:lnTo>
                      <a:pt x="90" y="383"/>
                    </a:lnTo>
                    <a:lnTo>
                      <a:pt x="89" y="382"/>
                    </a:lnTo>
                    <a:lnTo>
                      <a:pt x="87" y="377"/>
                    </a:lnTo>
                    <a:lnTo>
                      <a:pt x="83" y="375"/>
                    </a:lnTo>
                    <a:lnTo>
                      <a:pt x="60" y="372"/>
                    </a:lnTo>
                    <a:lnTo>
                      <a:pt x="51" y="380"/>
                    </a:lnTo>
                    <a:lnTo>
                      <a:pt x="42" y="380"/>
                    </a:lnTo>
                    <a:lnTo>
                      <a:pt x="39" y="382"/>
                    </a:lnTo>
                    <a:lnTo>
                      <a:pt x="37" y="383"/>
                    </a:lnTo>
                    <a:lnTo>
                      <a:pt x="37" y="386"/>
                    </a:lnTo>
                    <a:lnTo>
                      <a:pt x="36" y="394"/>
                    </a:lnTo>
                    <a:lnTo>
                      <a:pt x="43" y="398"/>
                    </a:lnTo>
                    <a:lnTo>
                      <a:pt x="46" y="401"/>
                    </a:lnTo>
                    <a:lnTo>
                      <a:pt x="47" y="401"/>
                    </a:lnTo>
                    <a:lnTo>
                      <a:pt x="47" y="404"/>
                    </a:lnTo>
                    <a:lnTo>
                      <a:pt x="36" y="410"/>
                    </a:lnTo>
                    <a:lnTo>
                      <a:pt x="36" y="411"/>
                    </a:lnTo>
                    <a:lnTo>
                      <a:pt x="35" y="414"/>
                    </a:lnTo>
                    <a:lnTo>
                      <a:pt x="36" y="414"/>
                    </a:lnTo>
                    <a:lnTo>
                      <a:pt x="36" y="415"/>
                    </a:lnTo>
                    <a:lnTo>
                      <a:pt x="37" y="419"/>
                    </a:lnTo>
                    <a:lnTo>
                      <a:pt x="43" y="422"/>
                    </a:lnTo>
                    <a:lnTo>
                      <a:pt x="43" y="423"/>
                    </a:lnTo>
                    <a:lnTo>
                      <a:pt x="46" y="429"/>
                    </a:lnTo>
                    <a:lnTo>
                      <a:pt x="46" y="435"/>
                    </a:lnTo>
                    <a:lnTo>
                      <a:pt x="44" y="436"/>
                    </a:lnTo>
                    <a:lnTo>
                      <a:pt x="42" y="436"/>
                    </a:lnTo>
                    <a:lnTo>
                      <a:pt x="33" y="442"/>
                    </a:lnTo>
                    <a:lnTo>
                      <a:pt x="30" y="443"/>
                    </a:lnTo>
                    <a:lnTo>
                      <a:pt x="25" y="443"/>
                    </a:lnTo>
                    <a:lnTo>
                      <a:pt x="16" y="440"/>
                    </a:lnTo>
                    <a:lnTo>
                      <a:pt x="15" y="439"/>
                    </a:lnTo>
                    <a:lnTo>
                      <a:pt x="3" y="443"/>
                    </a:lnTo>
                    <a:lnTo>
                      <a:pt x="1" y="444"/>
                    </a:lnTo>
                    <a:lnTo>
                      <a:pt x="0" y="44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37" name="Line 2074">
                <a:extLst>
                  <a:ext uri="{FF2B5EF4-FFF2-40B4-BE49-F238E27FC236}">
                    <a16:creationId xmlns:a16="http://schemas.microsoft.com/office/drawing/2014/main" id="{21889525-9F10-F82E-9C5B-3CF6A12BE56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644" y="3661"/>
                <a:ext cx="0" cy="0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38" name="Freeform 2075">
                <a:extLst>
                  <a:ext uri="{FF2B5EF4-FFF2-40B4-BE49-F238E27FC236}">
                    <a16:creationId xmlns:a16="http://schemas.microsoft.com/office/drawing/2014/main" id="{CA870BAD-4391-DDEE-96C3-4B5ACF23EC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44" y="3661"/>
                <a:ext cx="0" cy="0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0 h 3"/>
                  <a:gd name="T4" fmla="*/ 0 w 1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lnTo>
                      <a:pt x="0" y="0"/>
                    </a:lnTo>
                    <a:lnTo>
                      <a:pt x="0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39" name="Freeform 2076">
                <a:extLst>
                  <a:ext uri="{FF2B5EF4-FFF2-40B4-BE49-F238E27FC236}">
                    <a16:creationId xmlns:a16="http://schemas.microsoft.com/office/drawing/2014/main" id="{82C0D7F1-B100-C38D-26CD-CBBB0407B6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42" y="3659"/>
                <a:ext cx="3" cy="2"/>
              </a:xfrm>
              <a:custGeom>
                <a:avLst/>
                <a:gdLst>
                  <a:gd name="T0" fmla="*/ 9 w 11"/>
                  <a:gd name="T1" fmla="*/ 7 h 7"/>
                  <a:gd name="T2" fmla="*/ 10 w 11"/>
                  <a:gd name="T3" fmla="*/ 7 h 7"/>
                  <a:gd name="T4" fmla="*/ 11 w 11"/>
                  <a:gd name="T5" fmla="*/ 5 h 7"/>
                  <a:gd name="T6" fmla="*/ 7 w 11"/>
                  <a:gd name="T7" fmla="*/ 0 h 7"/>
                  <a:gd name="T8" fmla="*/ 0 w 11"/>
                  <a:gd name="T9" fmla="*/ 0 h 7"/>
                  <a:gd name="T10" fmla="*/ 3 w 11"/>
                  <a:gd name="T11" fmla="*/ 3 h 7"/>
                  <a:gd name="T12" fmla="*/ 8 w 11"/>
                  <a:gd name="T13" fmla="*/ 3 h 7"/>
                  <a:gd name="T14" fmla="*/ 10 w 11"/>
                  <a:gd name="T15" fmla="*/ 5 h 7"/>
                  <a:gd name="T16" fmla="*/ 10 w 11"/>
                  <a:gd name="T17" fmla="*/ 6 h 7"/>
                  <a:gd name="T18" fmla="*/ 9 w 11"/>
                  <a:gd name="T19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7">
                    <a:moveTo>
                      <a:pt x="9" y="7"/>
                    </a:moveTo>
                    <a:lnTo>
                      <a:pt x="10" y="7"/>
                    </a:lnTo>
                    <a:lnTo>
                      <a:pt x="11" y="5"/>
                    </a:lnTo>
                    <a:lnTo>
                      <a:pt x="7" y="0"/>
                    </a:lnTo>
                    <a:lnTo>
                      <a:pt x="0" y="0"/>
                    </a:lnTo>
                    <a:lnTo>
                      <a:pt x="3" y="3"/>
                    </a:lnTo>
                    <a:lnTo>
                      <a:pt x="8" y="3"/>
                    </a:lnTo>
                    <a:lnTo>
                      <a:pt x="10" y="5"/>
                    </a:lnTo>
                    <a:lnTo>
                      <a:pt x="10" y="6"/>
                    </a:lnTo>
                    <a:lnTo>
                      <a:pt x="9" y="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40" name="Freeform 2077">
                <a:extLst>
                  <a:ext uri="{FF2B5EF4-FFF2-40B4-BE49-F238E27FC236}">
                    <a16:creationId xmlns:a16="http://schemas.microsoft.com/office/drawing/2014/main" id="{2FE8A740-7B1D-9075-11C9-87C0930DDA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24" y="3661"/>
                <a:ext cx="20" cy="13"/>
              </a:xfrm>
              <a:custGeom>
                <a:avLst/>
                <a:gdLst>
                  <a:gd name="T0" fmla="*/ 78 w 78"/>
                  <a:gd name="T1" fmla="*/ 0 h 49"/>
                  <a:gd name="T2" fmla="*/ 77 w 78"/>
                  <a:gd name="T3" fmla="*/ 3 h 49"/>
                  <a:gd name="T4" fmla="*/ 75 w 78"/>
                  <a:gd name="T5" fmla="*/ 4 h 49"/>
                  <a:gd name="T6" fmla="*/ 71 w 78"/>
                  <a:gd name="T7" fmla="*/ 4 h 49"/>
                  <a:gd name="T8" fmla="*/ 65 w 78"/>
                  <a:gd name="T9" fmla="*/ 6 h 49"/>
                  <a:gd name="T10" fmla="*/ 63 w 78"/>
                  <a:gd name="T11" fmla="*/ 3 h 49"/>
                  <a:gd name="T12" fmla="*/ 60 w 78"/>
                  <a:gd name="T13" fmla="*/ 3 h 49"/>
                  <a:gd name="T14" fmla="*/ 56 w 78"/>
                  <a:gd name="T15" fmla="*/ 7 h 49"/>
                  <a:gd name="T16" fmla="*/ 54 w 78"/>
                  <a:gd name="T17" fmla="*/ 11 h 49"/>
                  <a:gd name="T18" fmla="*/ 51 w 78"/>
                  <a:gd name="T19" fmla="*/ 15 h 49"/>
                  <a:gd name="T20" fmla="*/ 51 w 78"/>
                  <a:gd name="T21" fmla="*/ 18 h 49"/>
                  <a:gd name="T22" fmla="*/ 47 w 78"/>
                  <a:gd name="T23" fmla="*/ 22 h 49"/>
                  <a:gd name="T24" fmla="*/ 42 w 78"/>
                  <a:gd name="T25" fmla="*/ 25 h 49"/>
                  <a:gd name="T26" fmla="*/ 29 w 78"/>
                  <a:gd name="T27" fmla="*/ 25 h 49"/>
                  <a:gd name="T28" fmla="*/ 24 w 78"/>
                  <a:gd name="T29" fmla="*/ 24 h 49"/>
                  <a:gd name="T30" fmla="*/ 15 w 78"/>
                  <a:gd name="T31" fmla="*/ 24 h 49"/>
                  <a:gd name="T32" fmla="*/ 10 w 78"/>
                  <a:gd name="T33" fmla="*/ 27 h 49"/>
                  <a:gd name="T34" fmla="*/ 7 w 78"/>
                  <a:gd name="T35" fmla="*/ 29 h 49"/>
                  <a:gd name="T36" fmla="*/ 8 w 78"/>
                  <a:gd name="T37" fmla="*/ 35 h 49"/>
                  <a:gd name="T38" fmla="*/ 3 w 78"/>
                  <a:gd name="T39" fmla="*/ 42 h 49"/>
                  <a:gd name="T40" fmla="*/ 1 w 78"/>
                  <a:gd name="T41" fmla="*/ 42 h 49"/>
                  <a:gd name="T42" fmla="*/ 1 w 78"/>
                  <a:gd name="T43" fmla="*/ 43 h 49"/>
                  <a:gd name="T44" fmla="*/ 0 w 78"/>
                  <a:gd name="T45" fmla="*/ 45 h 49"/>
                  <a:gd name="T46" fmla="*/ 0 w 78"/>
                  <a:gd name="T47" fmla="*/ 48 h 49"/>
                  <a:gd name="T48" fmla="*/ 1 w 78"/>
                  <a:gd name="T49" fmla="*/ 48 h 49"/>
                  <a:gd name="T50" fmla="*/ 1 w 78"/>
                  <a:gd name="T51" fmla="*/ 4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78" h="49">
                    <a:moveTo>
                      <a:pt x="78" y="0"/>
                    </a:moveTo>
                    <a:lnTo>
                      <a:pt x="77" y="3"/>
                    </a:lnTo>
                    <a:lnTo>
                      <a:pt x="75" y="4"/>
                    </a:lnTo>
                    <a:lnTo>
                      <a:pt x="71" y="4"/>
                    </a:lnTo>
                    <a:lnTo>
                      <a:pt x="65" y="6"/>
                    </a:lnTo>
                    <a:lnTo>
                      <a:pt x="63" y="3"/>
                    </a:lnTo>
                    <a:lnTo>
                      <a:pt x="60" y="3"/>
                    </a:lnTo>
                    <a:lnTo>
                      <a:pt x="56" y="7"/>
                    </a:lnTo>
                    <a:lnTo>
                      <a:pt x="54" y="11"/>
                    </a:lnTo>
                    <a:lnTo>
                      <a:pt x="51" y="15"/>
                    </a:lnTo>
                    <a:lnTo>
                      <a:pt x="51" y="18"/>
                    </a:lnTo>
                    <a:lnTo>
                      <a:pt x="47" y="22"/>
                    </a:lnTo>
                    <a:lnTo>
                      <a:pt x="42" y="25"/>
                    </a:lnTo>
                    <a:lnTo>
                      <a:pt x="29" y="25"/>
                    </a:lnTo>
                    <a:lnTo>
                      <a:pt x="24" y="24"/>
                    </a:lnTo>
                    <a:lnTo>
                      <a:pt x="15" y="24"/>
                    </a:lnTo>
                    <a:lnTo>
                      <a:pt x="10" y="27"/>
                    </a:lnTo>
                    <a:lnTo>
                      <a:pt x="7" y="29"/>
                    </a:lnTo>
                    <a:lnTo>
                      <a:pt x="8" y="35"/>
                    </a:lnTo>
                    <a:lnTo>
                      <a:pt x="3" y="42"/>
                    </a:lnTo>
                    <a:lnTo>
                      <a:pt x="1" y="42"/>
                    </a:lnTo>
                    <a:lnTo>
                      <a:pt x="1" y="43"/>
                    </a:lnTo>
                    <a:lnTo>
                      <a:pt x="0" y="45"/>
                    </a:lnTo>
                    <a:lnTo>
                      <a:pt x="0" y="48"/>
                    </a:lnTo>
                    <a:lnTo>
                      <a:pt x="1" y="48"/>
                    </a:lnTo>
                    <a:lnTo>
                      <a:pt x="1" y="4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41" name="Freeform 2078">
                <a:extLst>
                  <a:ext uri="{FF2B5EF4-FFF2-40B4-BE49-F238E27FC236}">
                    <a16:creationId xmlns:a16="http://schemas.microsoft.com/office/drawing/2014/main" id="{A1C4E8EC-3B55-F875-CD1F-2B2289CE9F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25" y="3674"/>
                <a:ext cx="25" cy="69"/>
              </a:xfrm>
              <a:custGeom>
                <a:avLst/>
                <a:gdLst>
                  <a:gd name="T0" fmla="*/ 1 w 98"/>
                  <a:gd name="T1" fmla="*/ 2 h 274"/>
                  <a:gd name="T2" fmla="*/ 0 w 98"/>
                  <a:gd name="T3" fmla="*/ 7 h 274"/>
                  <a:gd name="T4" fmla="*/ 5 w 98"/>
                  <a:gd name="T5" fmla="*/ 12 h 274"/>
                  <a:gd name="T6" fmla="*/ 8 w 98"/>
                  <a:gd name="T7" fmla="*/ 17 h 274"/>
                  <a:gd name="T8" fmla="*/ 43 w 98"/>
                  <a:gd name="T9" fmla="*/ 35 h 274"/>
                  <a:gd name="T10" fmla="*/ 50 w 98"/>
                  <a:gd name="T11" fmla="*/ 32 h 274"/>
                  <a:gd name="T12" fmla="*/ 55 w 98"/>
                  <a:gd name="T13" fmla="*/ 27 h 274"/>
                  <a:gd name="T14" fmla="*/ 55 w 98"/>
                  <a:gd name="T15" fmla="*/ 28 h 274"/>
                  <a:gd name="T16" fmla="*/ 54 w 98"/>
                  <a:gd name="T17" fmla="*/ 37 h 274"/>
                  <a:gd name="T18" fmla="*/ 55 w 98"/>
                  <a:gd name="T19" fmla="*/ 45 h 274"/>
                  <a:gd name="T20" fmla="*/ 60 w 98"/>
                  <a:gd name="T21" fmla="*/ 48 h 274"/>
                  <a:gd name="T22" fmla="*/ 67 w 98"/>
                  <a:gd name="T23" fmla="*/ 51 h 274"/>
                  <a:gd name="T24" fmla="*/ 70 w 98"/>
                  <a:gd name="T25" fmla="*/ 56 h 274"/>
                  <a:gd name="T26" fmla="*/ 67 w 98"/>
                  <a:gd name="T27" fmla="*/ 60 h 274"/>
                  <a:gd name="T28" fmla="*/ 64 w 98"/>
                  <a:gd name="T29" fmla="*/ 63 h 274"/>
                  <a:gd name="T30" fmla="*/ 62 w 98"/>
                  <a:gd name="T31" fmla="*/ 69 h 274"/>
                  <a:gd name="T32" fmla="*/ 61 w 98"/>
                  <a:gd name="T33" fmla="*/ 73 h 274"/>
                  <a:gd name="T34" fmla="*/ 60 w 98"/>
                  <a:gd name="T35" fmla="*/ 83 h 274"/>
                  <a:gd name="T36" fmla="*/ 57 w 98"/>
                  <a:gd name="T37" fmla="*/ 87 h 274"/>
                  <a:gd name="T38" fmla="*/ 34 w 98"/>
                  <a:gd name="T39" fmla="*/ 115 h 274"/>
                  <a:gd name="T40" fmla="*/ 40 w 98"/>
                  <a:gd name="T41" fmla="*/ 118 h 274"/>
                  <a:gd name="T42" fmla="*/ 51 w 98"/>
                  <a:gd name="T43" fmla="*/ 133 h 274"/>
                  <a:gd name="T44" fmla="*/ 53 w 98"/>
                  <a:gd name="T45" fmla="*/ 135 h 274"/>
                  <a:gd name="T46" fmla="*/ 95 w 98"/>
                  <a:gd name="T47" fmla="*/ 171 h 274"/>
                  <a:gd name="T48" fmla="*/ 96 w 98"/>
                  <a:gd name="T49" fmla="*/ 172 h 274"/>
                  <a:gd name="T50" fmla="*/ 72 w 98"/>
                  <a:gd name="T51" fmla="*/ 204 h 274"/>
                  <a:gd name="T52" fmla="*/ 74 w 98"/>
                  <a:gd name="T53" fmla="*/ 206 h 274"/>
                  <a:gd name="T54" fmla="*/ 75 w 98"/>
                  <a:gd name="T55" fmla="*/ 213 h 274"/>
                  <a:gd name="T56" fmla="*/ 77 w 98"/>
                  <a:gd name="T57" fmla="*/ 217 h 274"/>
                  <a:gd name="T58" fmla="*/ 77 w 98"/>
                  <a:gd name="T59" fmla="*/ 239 h 274"/>
                  <a:gd name="T60" fmla="*/ 74 w 98"/>
                  <a:gd name="T61" fmla="*/ 262 h 274"/>
                  <a:gd name="T62" fmla="*/ 77 w 98"/>
                  <a:gd name="T63" fmla="*/ 273 h 2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8" h="274">
                    <a:moveTo>
                      <a:pt x="0" y="0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7"/>
                    </a:lnTo>
                    <a:lnTo>
                      <a:pt x="1" y="9"/>
                    </a:lnTo>
                    <a:lnTo>
                      <a:pt x="5" y="12"/>
                    </a:lnTo>
                    <a:lnTo>
                      <a:pt x="8" y="13"/>
                    </a:lnTo>
                    <a:lnTo>
                      <a:pt x="8" y="17"/>
                    </a:lnTo>
                    <a:lnTo>
                      <a:pt x="26" y="35"/>
                    </a:lnTo>
                    <a:lnTo>
                      <a:pt x="43" y="35"/>
                    </a:lnTo>
                    <a:lnTo>
                      <a:pt x="48" y="34"/>
                    </a:lnTo>
                    <a:lnTo>
                      <a:pt x="50" y="32"/>
                    </a:lnTo>
                    <a:lnTo>
                      <a:pt x="53" y="31"/>
                    </a:lnTo>
                    <a:lnTo>
                      <a:pt x="55" y="27"/>
                    </a:lnTo>
                    <a:lnTo>
                      <a:pt x="57" y="27"/>
                    </a:lnTo>
                    <a:lnTo>
                      <a:pt x="55" y="28"/>
                    </a:lnTo>
                    <a:lnTo>
                      <a:pt x="55" y="32"/>
                    </a:lnTo>
                    <a:lnTo>
                      <a:pt x="54" y="37"/>
                    </a:lnTo>
                    <a:lnTo>
                      <a:pt x="54" y="38"/>
                    </a:lnTo>
                    <a:lnTo>
                      <a:pt x="55" y="45"/>
                    </a:lnTo>
                    <a:lnTo>
                      <a:pt x="57" y="46"/>
                    </a:lnTo>
                    <a:lnTo>
                      <a:pt x="60" y="48"/>
                    </a:lnTo>
                    <a:lnTo>
                      <a:pt x="62" y="48"/>
                    </a:lnTo>
                    <a:lnTo>
                      <a:pt x="67" y="51"/>
                    </a:lnTo>
                    <a:lnTo>
                      <a:pt x="68" y="55"/>
                    </a:lnTo>
                    <a:lnTo>
                      <a:pt x="70" y="56"/>
                    </a:lnTo>
                    <a:lnTo>
                      <a:pt x="68" y="56"/>
                    </a:lnTo>
                    <a:lnTo>
                      <a:pt x="67" y="60"/>
                    </a:lnTo>
                    <a:lnTo>
                      <a:pt x="64" y="62"/>
                    </a:lnTo>
                    <a:lnTo>
                      <a:pt x="64" y="63"/>
                    </a:lnTo>
                    <a:lnTo>
                      <a:pt x="62" y="68"/>
                    </a:lnTo>
                    <a:lnTo>
                      <a:pt x="62" y="69"/>
                    </a:lnTo>
                    <a:lnTo>
                      <a:pt x="61" y="70"/>
                    </a:lnTo>
                    <a:lnTo>
                      <a:pt x="61" y="73"/>
                    </a:lnTo>
                    <a:lnTo>
                      <a:pt x="60" y="73"/>
                    </a:lnTo>
                    <a:lnTo>
                      <a:pt x="60" y="83"/>
                    </a:lnTo>
                    <a:lnTo>
                      <a:pt x="58" y="83"/>
                    </a:lnTo>
                    <a:lnTo>
                      <a:pt x="57" y="87"/>
                    </a:lnTo>
                    <a:lnTo>
                      <a:pt x="34" y="113"/>
                    </a:lnTo>
                    <a:lnTo>
                      <a:pt x="34" y="115"/>
                    </a:lnTo>
                    <a:lnTo>
                      <a:pt x="36" y="116"/>
                    </a:lnTo>
                    <a:lnTo>
                      <a:pt x="40" y="118"/>
                    </a:lnTo>
                    <a:lnTo>
                      <a:pt x="48" y="123"/>
                    </a:lnTo>
                    <a:lnTo>
                      <a:pt x="51" y="133"/>
                    </a:lnTo>
                    <a:lnTo>
                      <a:pt x="51" y="135"/>
                    </a:lnTo>
                    <a:lnTo>
                      <a:pt x="53" y="135"/>
                    </a:lnTo>
                    <a:lnTo>
                      <a:pt x="72" y="157"/>
                    </a:lnTo>
                    <a:lnTo>
                      <a:pt x="95" y="171"/>
                    </a:lnTo>
                    <a:lnTo>
                      <a:pt x="98" y="171"/>
                    </a:lnTo>
                    <a:lnTo>
                      <a:pt x="96" y="172"/>
                    </a:lnTo>
                    <a:lnTo>
                      <a:pt x="74" y="203"/>
                    </a:lnTo>
                    <a:lnTo>
                      <a:pt x="72" y="204"/>
                    </a:lnTo>
                    <a:lnTo>
                      <a:pt x="72" y="206"/>
                    </a:lnTo>
                    <a:lnTo>
                      <a:pt x="74" y="206"/>
                    </a:lnTo>
                    <a:lnTo>
                      <a:pt x="75" y="210"/>
                    </a:lnTo>
                    <a:lnTo>
                      <a:pt x="75" y="213"/>
                    </a:lnTo>
                    <a:lnTo>
                      <a:pt x="77" y="214"/>
                    </a:lnTo>
                    <a:lnTo>
                      <a:pt x="77" y="217"/>
                    </a:lnTo>
                    <a:lnTo>
                      <a:pt x="81" y="232"/>
                    </a:lnTo>
                    <a:lnTo>
                      <a:pt x="77" y="239"/>
                    </a:lnTo>
                    <a:lnTo>
                      <a:pt x="74" y="260"/>
                    </a:lnTo>
                    <a:lnTo>
                      <a:pt x="74" y="262"/>
                    </a:lnTo>
                    <a:lnTo>
                      <a:pt x="75" y="269"/>
                    </a:lnTo>
                    <a:lnTo>
                      <a:pt x="77" y="273"/>
                    </a:lnTo>
                    <a:lnTo>
                      <a:pt x="78" y="27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42" name="Freeform 2079">
                <a:extLst>
                  <a:ext uri="{FF2B5EF4-FFF2-40B4-BE49-F238E27FC236}">
                    <a16:creationId xmlns:a16="http://schemas.microsoft.com/office/drawing/2014/main" id="{4DEA24E1-6465-98F8-7FB1-CE4A173C42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25" y="3674"/>
                <a:ext cx="0" cy="0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0"/>
                    </a:lnTo>
                    <a:lnTo>
                      <a:pt x="2" y="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43" name="Line 2080">
                <a:extLst>
                  <a:ext uri="{FF2B5EF4-FFF2-40B4-BE49-F238E27FC236}">
                    <a16:creationId xmlns:a16="http://schemas.microsoft.com/office/drawing/2014/main" id="{39033520-4C04-1B6D-4B59-7F376A3FD87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625" y="3674"/>
                <a:ext cx="0" cy="0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44" name="Freeform 2081">
                <a:extLst>
                  <a:ext uri="{FF2B5EF4-FFF2-40B4-BE49-F238E27FC236}">
                    <a16:creationId xmlns:a16="http://schemas.microsoft.com/office/drawing/2014/main" id="{DDD9F530-B996-9DD7-357C-5D3FBBAEE6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28" y="3743"/>
                <a:ext cx="18" cy="58"/>
              </a:xfrm>
              <a:custGeom>
                <a:avLst/>
                <a:gdLst>
                  <a:gd name="T0" fmla="*/ 0 w 72"/>
                  <a:gd name="T1" fmla="*/ 236 h 236"/>
                  <a:gd name="T2" fmla="*/ 29 w 72"/>
                  <a:gd name="T3" fmla="*/ 209 h 236"/>
                  <a:gd name="T4" fmla="*/ 42 w 72"/>
                  <a:gd name="T5" fmla="*/ 193 h 236"/>
                  <a:gd name="T6" fmla="*/ 45 w 72"/>
                  <a:gd name="T7" fmla="*/ 190 h 236"/>
                  <a:gd name="T8" fmla="*/ 49 w 72"/>
                  <a:gd name="T9" fmla="*/ 184 h 236"/>
                  <a:gd name="T10" fmla="*/ 52 w 72"/>
                  <a:gd name="T11" fmla="*/ 177 h 236"/>
                  <a:gd name="T12" fmla="*/ 53 w 72"/>
                  <a:gd name="T13" fmla="*/ 170 h 236"/>
                  <a:gd name="T14" fmla="*/ 55 w 72"/>
                  <a:gd name="T15" fmla="*/ 168 h 236"/>
                  <a:gd name="T16" fmla="*/ 65 w 72"/>
                  <a:gd name="T17" fmla="*/ 156 h 236"/>
                  <a:gd name="T18" fmla="*/ 70 w 72"/>
                  <a:gd name="T19" fmla="*/ 152 h 236"/>
                  <a:gd name="T20" fmla="*/ 65 w 72"/>
                  <a:gd name="T21" fmla="*/ 147 h 236"/>
                  <a:gd name="T22" fmla="*/ 60 w 72"/>
                  <a:gd name="T23" fmla="*/ 147 h 236"/>
                  <a:gd name="T24" fmla="*/ 56 w 72"/>
                  <a:gd name="T25" fmla="*/ 144 h 236"/>
                  <a:gd name="T26" fmla="*/ 53 w 72"/>
                  <a:gd name="T27" fmla="*/ 140 h 236"/>
                  <a:gd name="T28" fmla="*/ 50 w 72"/>
                  <a:gd name="T29" fmla="*/ 126 h 236"/>
                  <a:gd name="T30" fmla="*/ 50 w 72"/>
                  <a:gd name="T31" fmla="*/ 124 h 236"/>
                  <a:gd name="T32" fmla="*/ 52 w 72"/>
                  <a:gd name="T33" fmla="*/ 122 h 236"/>
                  <a:gd name="T34" fmla="*/ 52 w 72"/>
                  <a:gd name="T35" fmla="*/ 120 h 236"/>
                  <a:gd name="T36" fmla="*/ 58 w 72"/>
                  <a:gd name="T37" fmla="*/ 108 h 236"/>
                  <a:gd name="T38" fmla="*/ 59 w 72"/>
                  <a:gd name="T39" fmla="*/ 106 h 236"/>
                  <a:gd name="T40" fmla="*/ 59 w 72"/>
                  <a:gd name="T41" fmla="*/ 105 h 236"/>
                  <a:gd name="T42" fmla="*/ 60 w 72"/>
                  <a:gd name="T43" fmla="*/ 103 h 236"/>
                  <a:gd name="T44" fmla="*/ 60 w 72"/>
                  <a:gd name="T45" fmla="*/ 99 h 236"/>
                  <a:gd name="T46" fmla="*/ 62 w 72"/>
                  <a:gd name="T47" fmla="*/ 91 h 236"/>
                  <a:gd name="T48" fmla="*/ 62 w 72"/>
                  <a:gd name="T49" fmla="*/ 88 h 236"/>
                  <a:gd name="T50" fmla="*/ 72 w 72"/>
                  <a:gd name="T51" fmla="*/ 62 h 236"/>
                  <a:gd name="T52" fmla="*/ 62 w 72"/>
                  <a:gd name="T53" fmla="*/ 15 h 236"/>
                  <a:gd name="T54" fmla="*/ 63 w 72"/>
                  <a:gd name="T55" fmla="*/ 11 h 236"/>
                  <a:gd name="T56" fmla="*/ 65 w 72"/>
                  <a:gd name="T57" fmla="*/ 10 h 236"/>
                  <a:gd name="T58" fmla="*/ 65 w 72"/>
                  <a:gd name="T59" fmla="*/ 6 h 236"/>
                  <a:gd name="T60" fmla="*/ 66 w 72"/>
                  <a:gd name="T61" fmla="*/ 4 h 236"/>
                  <a:gd name="T62" fmla="*/ 66 w 72"/>
                  <a:gd name="T63" fmla="*/ 0 h 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72" h="236">
                    <a:moveTo>
                      <a:pt x="0" y="236"/>
                    </a:moveTo>
                    <a:lnTo>
                      <a:pt x="29" y="209"/>
                    </a:lnTo>
                    <a:lnTo>
                      <a:pt x="42" y="193"/>
                    </a:lnTo>
                    <a:lnTo>
                      <a:pt x="45" y="190"/>
                    </a:lnTo>
                    <a:lnTo>
                      <a:pt x="49" y="184"/>
                    </a:lnTo>
                    <a:lnTo>
                      <a:pt x="52" y="177"/>
                    </a:lnTo>
                    <a:lnTo>
                      <a:pt x="53" y="170"/>
                    </a:lnTo>
                    <a:lnTo>
                      <a:pt x="55" y="168"/>
                    </a:lnTo>
                    <a:lnTo>
                      <a:pt x="65" y="156"/>
                    </a:lnTo>
                    <a:lnTo>
                      <a:pt x="70" y="152"/>
                    </a:lnTo>
                    <a:lnTo>
                      <a:pt x="65" y="147"/>
                    </a:lnTo>
                    <a:lnTo>
                      <a:pt x="60" y="147"/>
                    </a:lnTo>
                    <a:lnTo>
                      <a:pt x="56" y="144"/>
                    </a:lnTo>
                    <a:lnTo>
                      <a:pt x="53" y="140"/>
                    </a:lnTo>
                    <a:lnTo>
                      <a:pt x="50" y="126"/>
                    </a:lnTo>
                    <a:lnTo>
                      <a:pt x="50" y="124"/>
                    </a:lnTo>
                    <a:lnTo>
                      <a:pt x="52" y="122"/>
                    </a:lnTo>
                    <a:lnTo>
                      <a:pt x="52" y="120"/>
                    </a:lnTo>
                    <a:lnTo>
                      <a:pt x="58" y="108"/>
                    </a:lnTo>
                    <a:lnTo>
                      <a:pt x="59" y="106"/>
                    </a:lnTo>
                    <a:lnTo>
                      <a:pt x="59" y="105"/>
                    </a:lnTo>
                    <a:lnTo>
                      <a:pt x="60" y="103"/>
                    </a:lnTo>
                    <a:lnTo>
                      <a:pt x="60" y="99"/>
                    </a:lnTo>
                    <a:lnTo>
                      <a:pt x="62" y="91"/>
                    </a:lnTo>
                    <a:lnTo>
                      <a:pt x="62" y="88"/>
                    </a:lnTo>
                    <a:lnTo>
                      <a:pt x="72" y="62"/>
                    </a:lnTo>
                    <a:lnTo>
                      <a:pt x="62" y="15"/>
                    </a:lnTo>
                    <a:lnTo>
                      <a:pt x="63" y="11"/>
                    </a:lnTo>
                    <a:lnTo>
                      <a:pt x="65" y="10"/>
                    </a:lnTo>
                    <a:lnTo>
                      <a:pt x="65" y="6"/>
                    </a:lnTo>
                    <a:lnTo>
                      <a:pt x="66" y="4"/>
                    </a:lnTo>
                    <a:lnTo>
                      <a:pt x="66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45" name="Freeform 2082">
                <a:extLst>
                  <a:ext uri="{FF2B5EF4-FFF2-40B4-BE49-F238E27FC236}">
                    <a16:creationId xmlns:a16="http://schemas.microsoft.com/office/drawing/2014/main" id="{BB313E3B-A180-8F2E-1ACF-C83DBE88B3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33" y="3786"/>
                <a:ext cx="95" cy="23"/>
              </a:xfrm>
              <a:custGeom>
                <a:avLst/>
                <a:gdLst>
                  <a:gd name="T0" fmla="*/ 382 w 382"/>
                  <a:gd name="T1" fmla="*/ 63 h 91"/>
                  <a:gd name="T2" fmla="*/ 382 w 382"/>
                  <a:gd name="T3" fmla="*/ 64 h 91"/>
                  <a:gd name="T4" fmla="*/ 351 w 382"/>
                  <a:gd name="T5" fmla="*/ 83 h 91"/>
                  <a:gd name="T6" fmla="*/ 350 w 382"/>
                  <a:gd name="T7" fmla="*/ 86 h 91"/>
                  <a:gd name="T8" fmla="*/ 342 w 382"/>
                  <a:gd name="T9" fmla="*/ 90 h 91"/>
                  <a:gd name="T10" fmla="*/ 334 w 382"/>
                  <a:gd name="T11" fmla="*/ 91 h 91"/>
                  <a:gd name="T12" fmla="*/ 304 w 382"/>
                  <a:gd name="T13" fmla="*/ 83 h 91"/>
                  <a:gd name="T14" fmla="*/ 294 w 382"/>
                  <a:gd name="T15" fmla="*/ 78 h 91"/>
                  <a:gd name="T16" fmla="*/ 269 w 382"/>
                  <a:gd name="T17" fmla="*/ 83 h 91"/>
                  <a:gd name="T18" fmla="*/ 268 w 382"/>
                  <a:gd name="T19" fmla="*/ 83 h 91"/>
                  <a:gd name="T20" fmla="*/ 268 w 382"/>
                  <a:gd name="T21" fmla="*/ 80 h 91"/>
                  <a:gd name="T22" fmla="*/ 257 w 382"/>
                  <a:gd name="T23" fmla="*/ 71 h 91"/>
                  <a:gd name="T24" fmla="*/ 255 w 382"/>
                  <a:gd name="T25" fmla="*/ 70 h 91"/>
                  <a:gd name="T26" fmla="*/ 255 w 382"/>
                  <a:gd name="T27" fmla="*/ 69 h 91"/>
                  <a:gd name="T28" fmla="*/ 252 w 382"/>
                  <a:gd name="T29" fmla="*/ 63 h 91"/>
                  <a:gd name="T30" fmla="*/ 238 w 382"/>
                  <a:gd name="T31" fmla="*/ 60 h 91"/>
                  <a:gd name="T32" fmla="*/ 226 w 382"/>
                  <a:gd name="T33" fmla="*/ 62 h 91"/>
                  <a:gd name="T34" fmla="*/ 216 w 382"/>
                  <a:gd name="T35" fmla="*/ 60 h 91"/>
                  <a:gd name="T36" fmla="*/ 206 w 382"/>
                  <a:gd name="T37" fmla="*/ 56 h 91"/>
                  <a:gd name="T38" fmla="*/ 206 w 382"/>
                  <a:gd name="T39" fmla="*/ 55 h 91"/>
                  <a:gd name="T40" fmla="*/ 205 w 382"/>
                  <a:gd name="T41" fmla="*/ 55 h 91"/>
                  <a:gd name="T42" fmla="*/ 187 w 382"/>
                  <a:gd name="T43" fmla="*/ 49 h 91"/>
                  <a:gd name="T44" fmla="*/ 150 w 382"/>
                  <a:gd name="T45" fmla="*/ 50 h 91"/>
                  <a:gd name="T46" fmla="*/ 150 w 382"/>
                  <a:gd name="T47" fmla="*/ 49 h 91"/>
                  <a:gd name="T48" fmla="*/ 149 w 382"/>
                  <a:gd name="T49" fmla="*/ 45 h 91"/>
                  <a:gd name="T50" fmla="*/ 149 w 382"/>
                  <a:gd name="T51" fmla="*/ 38 h 91"/>
                  <a:gd name="T52" fmla="*/ 147 w 382"/>
                  <a:gd name="T53" fmla="*/ 31 h 91"/>
                  <a:gd name="T54" fmla="*/ 143 w 382"/>
                  <a:gd name="T55" fmla="*/ 28 h 91"/>
                  <a:gd name="T56" fmla="*/ 135 w 382"/>
                  <a:gd name="T57" fmla="*/ 28 h 91"/>
                  <a:gd name="T58" fmla="*/ 128 w 382"/>
                  <a:gd name="T59" fmla="*/ 30 h 91"/>
                  <a:gd name="T60" fmla="*/ 121 w 382"/>
                  <a:gd name="T61" fmla="*/ 33 h 91"/>
                  <a:gd name="T62" fmla="*/ 118 w 382"/>
                  <a:gd name="T63" fmla="*/ 31 h 91"/>
                  <a:gd name="T64" fmla="*/ 117 w 382"/>
                  <a:gd name="T65" fmla="*/ 31 h 91"/>
                  <a:gd name="T66" fmla="*/ 104 w 382"/>
                  <a:gd name="T67" fmla="*/ 27 h 91"/>
                  <a:gd name="T68" fmla="*/ 100 w 382"/>
                  <a:gd name="T69" fmla="*/ 23 h 91"/>
                  <a:gd name="T70" fmla="*/ 97 w 382"/>
                  <a:gd name="T71" fmla="*/ 21 h 91"/>
                  <a:gd name="T72" fmla="*/ 95 w 382"/>
                  <a:gd name="T73" fmla="*/ 18 h 91"/>
                  <a:gd name="T74" fmla="*/ 95 w 382"/>
                  <a:gd name="T75" fmla="*/ 17 h 91"/>
                  <a:gd name="T76" fmla="*/ 92 w 382"/>
                  <a:gd name="T77" fmla="*/ 13 h 91"/>
                  <a:gd name="T78" fmla="*/ 90 w 382"/>
                  <a:gd name="T79" fmla="*/ 9 h 91"/>
                  <a:gd name="T80" fmla="*/ 80 w 382"/>
                  <a:gd name="T81" fmla="*/ 9 h 91"/>
                  <a:gd name="T82" fmla="*/ 63 w 382"/>
                  <a:gd name="T83" fmla="*/ 11 h 91"/>
                  <a:gd name="T84" fmla="*/ 56 w 382"/>
                  <a:gd name="T85" fmla="*/ 10 h 91"/>
                  <a:gd name="T86" fmla="*/ 49 w 382"/>
                  <a:gd name="T87" fmla="*/ 10 h 91"/>
                  <a:gd name="T88" fmla="*/ 36 w 382"/>
                  <a:gd name="T89" fmla="*/ 20 h 91"/>
                  <a:gd name="T90" fmla="*/ 30 w 382"/>
                  <a:gd name="T91" fmla="*/ 17 h 91"/>
                  <a:gd name="T92" fmla="*/ 26 w 382"/>
                  <a:gd name="T93" fmla="*/ 14 h 91"/>
                  <a:gd name="T94" fmla="*/ 25 w 382"/>
                  <a:gd name="T95" fmla="*/ 14 h 91"/>
                  <a:gd name="T96" fmla="*/ 25 w 382"/>
                  <a:gd name="T97" fmla="*/ 13 h 91"/>
                  <a:gd name="T98" fmla="*/ 23 w 382"/>
                  <a:gd name="T99" fmla="*/ 9 h 91"/>
                  <a:gd name="T100" fmla="*/ 18 w 382"/>
                  <a:gd name="T101" fmla="*/ 3 h 91"/>
                  <a:gd name="T102" fmla="*/ 15 w 382"/>
                  <a:gd name="T103" fmla="*/ 3 h 91"/>
                  <a:gd name="T104" fmla="*/ 0 w 382"/>
                  <a:gd name="T105" fmla="*/ 0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82" h="91">
                    <a:moveTo>
                      <a:pt x="382" y="63"/>
                    </a:moveTo>
                    <a:lnTo>
                      <a:pt x="382" y="64"/>
                    </a:lnTo>
                    <a:lnTo>
                      <a:pt x="351" y="83"/>
                    </a:lnTo>
                    <a:lnTo>
                      <a:pt x="350" y="86"/>
                    </a:lnTo>
                    <a:lnTo>
                      <a:pt x="342" y="90"/>
                    </a:lnTo>
                    <a:lnTo>
                      <a:pt x="334" y="91"/>
                    </a:lnTo>
                    <a:lnTo>
                      <a:pt x="304" y="83"/>
                    </a:lnTo>
                    <a:lnTo>
                      <a:pt x="294" y="78"/>
                    </a:lnTo>
                    <a:lnTo>
                      <a:pt x="269" y="83"/>
                    </a:lnTo>
                    <a:lnTo>
                      <a:pt x="268" y="83"/>
                    </a:lnTo>
                    <a:lnTo>
                      <a:pt x="268" y="80"/>
                    </a:lnTo>
                    <a:lnTo>
                      <a:pt x="257" y="71"/>
                    </a:lnTo>
                    <a:lnTo>
                      <a:pt x="255" y="70"/>
                    </a:lnTo>
                    <a:lnTo>
                      <a:pt x="255" y="69"/>
                    </a:lnTo>
                    <a:lnTo>
                      <a:pt x="252" y="63"/>
                    </a:lnTo>
                    <a:lnTo>
                      <a:pt x="238" y="60"/>
                    </a:lnTo>
                    <a:lnTo>
                      <a:pt x="226" y="62"/>
                    </a:lnTo>
                    <a:lnTo>
                      <a:pt x="216" y="60"/>
                    </a:lnTo>
                    <a:lnTo>
                      <a:pt x="206" y="56"/>
                    </a:lnTo>
                    <a:lnTo>
                      <a:pt x="206" y="55"/>
                    </a:lnTo>
                    <a:lnTo>
                      <a:pt x="205" y="55"/>
                    </a:lnTo>
                    <a:lnTo>
                      <a:pt x="187" y="49"/>
                    </a:lnTo>
                    <a:lnTo>
                      <a:pt x="150" y="50"/>
                    </a:lnTo>
                    <a:lnTo>
                      <a:pt x="150" y="49"/>
                    </a:lnTo>
                    <a:lnTo>
                      <a:pt x="149" y="45"/>
                    </a:lnTo>
                    <a:lnTo>
                      <a:pt x="149" y="38"/>
                    </a:lnTo>
                    <a:lnTo>
                      <a:pt x="147" y="31"/>
                    </a:lnTo>
                    <a:lnTo>
                      <a:pt x="143" y="28"/>
                    </a:lnTo>
                    <a:lnTo>
                      <a:pt x="135" y="28"/>
                    </a:lnTo>
                    <a:lnTo>
                      <a:pt x="128" y="30"/>
                    </a:lnTo>
                    <a:lnTo>
                      <a:pt x="121" y="33"/>
                    </a:lnTo>
                    <a:lnTo>
                      <a:pt x="118" y="31"/>
                    </a:lnTo>
                    <a:lnTo>
                      <a:pt x="117" y="31"/>
                    </a:lnTo>
                    <a:lnTo>
                      <a:pt x="104" y="27"/>
                    </a:lnTo>
                    <a:lnTo>
                      <a:pt x="100" y="23"/>
                    </a:lnTo>
                    <a:lnTo>
                      <a:pt x="97" y="21"/>
                    </a:lnTo>
                    <a:lnTo>
                      <a:pt x="95" y="18"/>
                    </a:lnTo>
                    <a:lnTo>
                      <a:pt x="95" y="17"/>
                    </a:lnTo>
                    <a:lnTo>
                      <a:pt x="92" y="13"/>
                    </a:lnTo>
                    <a:lnTo>
                      <a:pt x="90" y="9"/>
                    </a:lnTo>
                    <a:lnTo>
                      <a:pt x="80" y="9"/>
                    </a:lnTo>
                    <a:lnTo>
                      <a:pt x="63" y="11"/>
                    </a:lnTo>
                    <a:lnTo>
                      <a:pt x="56" y="10"/>
                    </a:lnTo>
                    <a:lnTo>
                      <a:pt x="49" y="10"/>
                    </a:lnTo>
                    <a:lnTo>
                      <a:pt x="36" y="20"/>
                    </a:lnTo>
                    <a:lnTo>
                      <a:pt x="30" y="17"/>
                    </a:lnTo>
                    <a:lnTo>
                      <a:pt x="26" y="14"/>
                    </a:lnTo>
                    <a:lnTo>
                      <a:pt x="25" y="14"/>
                    </a:lnTo>
                    <a:lnTo>
                      <a:pt x="25" y="13"/>
                    </a:lnTo>
                    <a:lnTo>
                      <a:pt x="23" y="9"/>
                    </a:lnTo>
                    <a:lnTo>
                      <a:pt x="18" y="3"/>
                    </a:lnTo>
                    <a:lnTo>
                      <a:pt x="15" y="3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46" name="Freeform 2083">
                <a:extLst>
                  <a:ext uri="{FF2B5EF4-FFF2-40B4-BE49-F238E27FC236}">
                    <a16:creationId xmlns:a16="http://schemas.microsoft.com/office/drawing/2014/main" id="{0614DE0B-DA40-7350-645B-E3445874FB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28" y="3801"/>
                <a:ext cx="24" cy="34"/>
              </a:xfrm>
              <a:custGeom>
                <a:avLst/>
                <a:gdLst>
                  <a:gd name="T0" fmla="*/ 95 w 95"/>
                  <a:gd name="T1" fmla="*/ 127 h 134"/>
                  <a:gd name="T2" fmla="*/ 91 w 95"/>
                  <a:gd name="T3" fmla="*/ 130 h 134"/>
                  <a:gd name="T4" fmla="*/ 86 w 95"/>
                  <a:gd name="T5" fmla="*/ 131 h 134"/>
                  <a:gd name="T6" fmla="*/ 77 w 95"/>
                  <a:gd name="T7" fmla="*/ 133 h 134"/>
                  <a:gd name="T8" fmla="*/ 74 w 95"/>
                  <a:gd name="T9" fmla="*/ 134 h 134"/>
                  <a:gd name="T10" fmla="*/ 49 w 95"/>
                  <a:gd name="T11" fmla="*/ 110 h 134"/>
                  <a:gd name="T12" fmla="*/ 43 w 95"/>
                  <a:gd name="T13" fmla="*/ 107 h 134"/>
                  <a:gd name="T14" fmla="*/ 43 w 95"/>
                  <a:gd name="T15" fmla="*/ 105 h 134"/>
                  <a:gd name="T16" fmla="*/ 42 w 95"/>
                  <a:gd name="T17" fmla="*/ 105 h 134"/>
                  <a:gd name="T18" fmla="*/ 42 w 95"/>
                  <a:gd name="T19" fmla="*/ 104 h 134"/>
                  <a:gd name="T20" fmla="*/ 45 w 95"/>
                  <a:gd name="T21" fmla="*/ 91 h 134"/>
                  <a:gd name="T22" fmla="*/ 42 w 95"/>
                  <a:gd name="T23" fmla="*/ 78 h 134"/>
                  <a:gd name="T24" fmla="*/ 29 w 95"/>
                  <a:gd name="T25" fmla="*/ 64 h 134"/>
                  <a:gd name="T26" fmla="*/ 25 w 95"/>
                  <a:gd name="T27" fmla="*/ 63 h 134"/>
                  <a:gd name="T28" fmla="*/ 24 w 95"/>
                  <a:gd name="T29" fmla="*/ 61 h 134"/>
                  <a:gd name="T30" fmla="*/ 13 w 95"/>
                  <a:gd name="T31" fmla="*/ 61 h 134"/>
                  <a:gd name="T32" fmla="*/ 7 w 95"/>
                  <a:gd name="T33" fmla="*/ 56 h 134"/>
                  <a:gd name="T34" fmla="*/ 6 w 95"/>
                  <a:gd name="T35" fmla="*/ 53 h 134"/>
                  <a:gd name="T36" fmla="*/ 6 w 95"/>
                  <a:gd name="T37" fmla="*/ 50 h 134"/>
                  <a:gd name="T38" fmla="*/ 9 w 95"/>
                  <a:gd name="T39" fmla="*/ 45 h 134"/>
                  <a:gd name="T40" fmla="*/ 7 w 95"/>
                  <a:gd name="T41" fmla="*/ 30 h 134"/>
                  <a:gd name="T42" fmla="*/ 7 w 95"/>
                  <a:gd name="T43" fmla="*/ 3 h 134"/>
                  <a:gd name="T44" fmla="*/ 6 w 95"/>
                  <a:gd name="T45" fmla="*/ 1 h 134"/>
                  <a:gd name="T46" fmla="*/ 0 w 95"/>
                  <a:gd name="T47" fmla="*/ 0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5" h="134">
                    <a:moveTo>
                      <a:pt x="95" y="127"/>
                    </a:moveTo>
                    <a:lnTo>
                      <a:pt x="91" y="130"/>
                    </a:lnTo>
                    <a:lnTo>
                      <a:pt x="86" y="131"/>
                    </a:lnTo>
                    <a:lnTo>
                      <a:pt x="77" y="133"/>
                    </a:lnTo>
                    <a:lnTo>
                      <a:pt x="74" y="134"/>
                    </a:lnTo>
                    <a:lnTo>
                      <a:pt x="49" y="110"/>
                    </a:lnTo>
                    <a:lnTo>
                      <a:pt x="43" y="107"/>
                    </a:lnTo>
                    <a:lnTo>
                      <a:pt x="43" y="105"/>
                    </a:lnTo>
                    <a:lnTo>
                      <a:pt x="42" y="105"/>
                    </a:lnTo>
                    <a:lnTo>
                      <a:pt x="42" y="104"/>
                    </a:lnTo>
                    <a:lnTo>
                      <a:pt x="45" y="91"/>
                    </a:lnTo>
                    <a:lnTo>
                      <a:pt x="42" y="78"/>
                    </a:lnTo>
                    <a:lnTo>
                      <a:pt x="29" y="64"/>
                    </a:lnTo>
                    <a:lnTo>
                      <a:pt x="25" y="63"/>
                    </a:lnTo>
                    <a:lnTo>
                      <a:pt x="24" y="61"/>
                    </a:lnTo>
                    <a:lnTo>
                      <a:pt x="13" y="61"/>
                    </a:lnTo>
                    <a:lnTo>
                      <a:pt x="7" y="56"/>
                    </a:lnTo>
                    <a:lnTo>
                      <a:pt x="6" y="53"/>
                    </a:lnTo>
                    <a:lnTo>
                      <a:pt x="6" y="50"/>
                    </a:lnTo>
                    <a:lnTo>
                      <a:pt x="9" y="45"/>
                    </a:lnTo>
                    <a:lnTo>
                      <a:pt x="7" y="30"/>
                    </a:lnTo>
                    <a:lnTo>
                      <a:pt x="7" y="3"/>
                    </a:lnTo>
                    <a:lnTo>
                      <a:pt x="6" y="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47" name="Freeform 2084">
                <a:extLst>
                  <a:ext uri="{FF2B5EF4-FFF2-40B4-BE49-F238E27FC236}">
                    <a16:creationId xmlns:a16="http://schemas.microsoft.com/office/drawing/2014/main" id="{D65B3100-758F-C639-6773-EA22BC0B13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54" y="3788"/>
                <a:ext cx="107" cy="51"/>
              </a:xfrm>
              <a:custGeom>
                <a:avLst/>
                <a:gdLst>
                  <a:gd name="T0" fmla="*/ 427 w 428"/>
                  <a:gd name="T1" fmla="*/ 197 h 203"/>
                  <a:gd name="T2" fmla="*/ 405 w 428"/>
                  <a:gd name="T3" fmla="*/ 177 h 203"/>
                  <a:gd name="T4" fmla="*/ 407 w 428"/>
                  <a:gd name="T5" fmla="*/ 176 h 203"/>
                  <a:gd name="T6" fmla="*/ 411 w 428"/>
                  <a:gd name="T7" fmla="*/ 170 h 203"/>
                  <a:gd name="T8" fmla="*/ 410 w 428"/>
                  <a:gd name="T9" fmla="*/ 163 h 203"/>
                  <a:gd name="T10" fmla="*/ 404 w 428"/>
                  <a:gd name="T11" fmla="*/ 160 h 203"/>
                  <a:gd name="T12" fmla="*/ 403 w 428"/>
                  <a:gd name="T13" fmla="*/ 160 h 203"/>
                  <a:gd name="T14" fmla="*/ 397 w 428"/>
                  <a:gd name="T15" fmla="*/ 150 h 203"/>
                  <a:gd name="T16" fmla="*/ 400 w 428"/>
                  <a:gd name="T17" fmla="*/ 126 h 203"/>
                  <a:gd name="T18" fmla="*/ 408 w 428"/>
                  <a:gd name="T19" fmla="*/ 112 h 203"/>
                  <a:gd name="T20" fmla="*/ 401 w 428"/>
                  <a:gd name="T21" fmla="*/ 110 h 203"/>
                  <a:gd name="T22" fmla="*/ 390 w 428"/>
                  <a:gd name="T23" fmla="*/ 91 h 203"/>
                  <a:gd name="T24" fmla="*/ 389 w 428"/>
                  <a:gd name="T25" fmla="*/ 90 h 203"/>
                  <a:gd name="T26" fmla="*/ 367 w 428"/>
                  <a:gd name="T27" fmla="*/ 99 h 203"/>
                  <a:gd name="T28" fmla="*/ 365 w 428"/>
                  <a:gd name="T29" fmla="*/ 100 h 203"/>
                  <a:gd name="T30" fmla="*/ 357 w 428"/>
                  <a:gd name="T31" fmla="*/ 98 h 203"/>
                  <a:gd name="T32" fmla="*/ 354 w 428"/>
                  <a:gd name="T33" fmla="*/ 96 h 203"/>
                  <a:gd name="T34" fmla="*/ 343 w 428"/>
                  <a:gd name="T35" fmla="*/ 68 h 203"/>
                  <a:gd name="T36" fmla="*/ 347 w 428"/>
                  <a:gd name="T37" fmla="*/ 35 h 203"/>
                  <a:gd name="T38" fmla="*/ 333 w 428"/>
                  <a:gd name="T39" fmla="*/ 43 h 203"/>
                  <a:gd name="T40" fmla="*/ 323 w 428"/>
                  <a:gd name="T41" fmla="*/ 42 h 203"/>
                  <a:gd name="T42" fmla="*/ 319 w 428"/>
                  <a:gd name="T43" fmla="*/ 33 h 203"/>
                  <a:gd name="T44" fmla="*/ 314 w 428"/>
                  <a:gd name="T45" fmla="*/ 23 h 203"/>
                  <a:gd name="T46" fmla="*/ 307 w 428"/>
                  <a:gd name="T47" fmla="*/ 21 h 203"/>
                  <a:gd name="T48" fmla="*/ 291 w 428"/>
                  <a:gd name="T49" fmla="*/ 7 h 203"/>
                  <a:gd name="T50" fmla="*/ 288 w 428"/>
                  <a:gd name="T51" fmla="*/ 4 h 203"/>
                  <a:gd name="T52" fmla="*/ 285 w 428"/>
                  <a:gd name="T53" fmla="*/ 3 h 203"/>
                  <a:gd name="T54" fmla="*/ 278 w 428"/>
                  <a:gd name="T55" fmla="*/ 0 h 203"/>
                  <a:gd name="T56" fmla="*/ 252 w 428"/>
                  <a:gd name="T57" fmla="*/ 8 h 203"/>
                  <a:gd name="T58" fmla="*/ 238 w 428"/>
                  <a:gd name="T59" fmla="*/ 14 h 203"/>
                  <a:gd name="T60" fmla="*/ 237 w 428"/>
                  <a:gd name="T61" fmla="*/ 18 h 203"/>
                  <a:gd name="T62" fmla="*/ 235 w 428"/>
                  <a:gd name="T63" fmla="*/ 28 h 203"/>
                  <a:gd name="T64" fmla="*/ 234 w 428"/>
                  <a:gd name="T65" fmla="*/ 31 h 203"/>
                  <a:gd name="T66" fmla="*/ 223 w 428"/>
                  <a:gd name="T67" fmla="*/ 39 h 203"/>
                  <a:gd name="T68" fmla="*/ 214 w 428"/>
                  <a:gd name="T69" fmla="*/ 43 h 203"/>
                  <a:gd name="T70" fmla="*/ 213 w 428"/>
                  <a:gd name="T71" fmla="*/ 47 h 203"/>
                  <a:gd name="T72" fmla="*/ 209 w 428"/>
                  <a:gd name="T73" fmla="*/ 59 h 203"/>
                  <a:gd name="T74" fmla="*/ 204 w 428"/>
                  <a:gd name="T75" fmla="*/ 64 h 203"/>
                  <a:gd name="T76" fmla="*/ 192 w 428"/>
                  <a:gd name="T77" fmla="*/ 63 h 203"/>
                  <a:gd name="T78" fmla="*/ 188 w 428"/>
                  <a:gd name="T79" fmla="*/ 66 h 203"/>
                  <a:gd name="T80" fmla="*/ 171 w 428"/>
                  <a:gd name="T81" fmla="*/ 77 h 203"/>
                  <a:gd name="T82" fmla="*/ 146 w 428"/>
                  <a:gd name="T83" fmla="*/ 96 h 203"/>
                  <a:gd name="T84" fmla="*/ 139 w 428"/>
                  <a:gd name="T85" fmla="*/ 103 h 203"/>
                  <a:gd name="T86" fmla="*/ 143 w 428"/>
                  <a:gd name="T87" fmla="*/ 121 h 203"/>
                  <a:gd name="T88" fmla="*/ 120 w 428"/>
                  <a:gd name="T89" fmla="*/ 138 h 203"/>
                  <a:gd name="T90" fmla="*/ 120 w 428"/>
                  <a:gd name="T91" fmla="*/ 145 h 203"/>
                  <a:gd name="T92" fmla="*/ 94 w 428"/>
                  <a:gd name="T93" fmla="*/ 184 h 203"/>
                  <a:gd name="T94" fmla="*/ 93 w 428"/>
                  <a:gd name="T95" fmla="*/ 191 h 203"/>
                  <a:gd name="T96" fmla="*/ 89 w 428"/>
                  <a:gd name="T97" fmla="*/ 197 h 203"/>
                  <a:gd name="T98" fmla="*/ 73 w 428"/>
                  <a:gd name="T99" fmla="*/ 203 h 203"/>
                  <a:gd name="T100" fmla="*/ 59 w 428"/>
                  <a:gd name="T101" fmla="*/ 200 h 203"/>
                  <a:gd name="T102" fmla="*/ 56 w 428"/>
                  <a:gd name="T103" fmla="*/ 198 h 203"/>
                  <a:gd name="T104" fmla="*/ 51 w 428"/>
                  <a:gd name="T105" fmla="*/ 194 h 203"/>
                  <a:gd name="T106" fmla="*/ 48 w 428"/>
                  <a:gd name="T107" fmla="*/ 191 h 203"/>
                  <a:gd name="T108" fmla="*/ 24 w 428"/>
                  <a:gd name="T109" fmla="*/ 184 h 203"/>
                  <a:gd name="T110" fmla="*/ 6 w 428"/>
                  <a:gd name="T111" fmla="*/ 181 h 203"/>
                  <a:gd name="T112" fmla="*/ 0 w 428"/>
                  <a:gd name="T113" fmla="*/ 184 h 2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428" h="203">
                    <a:moveTo>
                      <a:pt x="428" y="198"/>
                    </a:moveTo>
                    <a:lnTo>
                      <a:pt x="427" y="197"/>
                    </a:lnTo>
                    <a:lnTo>
                      <a:pt x="405" y="180"/>
                    </a:lnTo>
                    <a:lnTo>
                      <a:pt x="405" y="177"/>
                    </a:lnTo>
                    <a:lnTo>
                      <a:pt x="404" y="177"/>
                    </a:lnTo>
                    <a:lnTo>
                      <a:pt x="407" y="176"/>
                    </a:lnTo>
                    <a:lnTo>
                      <a:pt x="408" y="173"/>
                    </a:lnTo>
                    <a:lnTo>
                      <a:pt x="411" y="170"/>
                    </a:lnTo>
                    <a:lnTo>
                      <a:pt x="411" y="165"/>
                    </a:lnTo>
                    <a:lnTo>
                      <a:pt x="410" y="163"/>
                    </a:lnTo>
                    <a:lnTo>
                      <a:pt x="408" y="160"/>
                    </a:lnTo>
                    <a:lnTo>
                      <a:pt x="404" y="160"/>
                    </a:lnTo>
                    <a:lnTo>
                      <a:pt x="403" y="162"/>
                    </a:lnTo>
                    <a:lnTo>
                      <a:pt x="403" y="160"/>
                    </a:lnTo>
                    <a:lnTo>
                      <a:pt x="401" y="158"/>
                    </a:lnTo>
                    <a:lnTo>
                      <a:pt x="397" y="150"/>
                    </a:lnTo>
                    <a:lnTo>
                      <a:pt x="397" y="134"/>
                    </a:lnTo>
                    <a:lnTo>
                      <a:pt x="400" y="126"/>
                    </a:lnTo>
                    <a:lnTo>
                      <a:pt x="408" y="113"/>
                    </a:lnTo>
                    <a:lnTo>
                      <a:pt x="408" y="112"/>
                    </a:lnTo>
                    <a:lnTo>
                      <a:pt x="403" y="112"/>
                    </a:lnTo>
                    <a:lnTo>
                      <a:pt x="401" y="110"/>
                    </a:lnTo>
                    <a:lnTo>
                      <a:pt x="391" y="96"/>
                    </a:lnTo>
                    <a:lnTo>
                      <a:pt x="390" y="91"/>
                    </a:lnTo>
                    <a:lnTo>
                      <a:pt x="390" y="90"/>
                    </a:lnTo>
                    <a:lnTo>
                      <a:pt x="389" y="90"/>
                    </a:lnTo>
                    <a:lnTo>
                      <a:pt x="371" y="95"/>
                    </a:lnTo>
                    <a:lnTo>
                      <a:pt x="367" y="99"/>
                    </a:lnTo>
                    <a:lnTo>
                      <a:pt x="367" y="100"/>
                    </a:lnTo>
                    <a:lnTo>
                      <a:pt x="365" y="100"/>
                    </a:lnTo>
                    <a:lnTo>
                      <a:pt x="358" y="99"/>
                    </a:lnTo>
                    <a:lnTo>
                      <a:pt x="357" y="98"/>
                    </a:lnTo>
                    <a:lnTo>
                      <a:pt x="355" y="98"/>
                    </a:lnTo>
                    <a:lnTo>
                      <a:pt x="354" y="96"/>
                    </a:lnTo>
                    <a:lnTo>
                      <a:pt x="344" y="81"/>
                    </a:lnTo>
                    <a:lnTo>
                      <a:pt x="343" y="68"/>
                    </a:lnTo>
                    <a:lnTo>
                      <a:pt x="347" y="49"/>
                    </a:lnTo>
                    <a:lnTo>
                      <a:pt x="347" y="35"/>
                    </a:lnTo>
                    <a:lnTo>
                      <a:pt x="337" y="42"/>
                    </a:lnTo>
                    <a:lnTo>
                      <a:pt x="333" y="43"/>
                    </a:lnTo>
                    <a:lnTo>
                      <a:pt x="324" y="43"/>
                    </a:lnTo>
                    <a:lnTo>
                      <a:pt x="323" y="42"/>
                    </a:lnTo>
                    <a:lnTo>
                      <a:pt x="319" y="40"/>
                    </a:lnTo>
                    <a:lnTo>
                      <a:pt x="319" y="33"/>
                    </a:lnTo>
                    <a:lnTo>
                      <a:pt x="317" y="26"/>
                    </a:lnTo>
                    <a:lnTo>
                      <a:pt x="314" y="23"/>
                    </a:lnTo>
                    <a:lnTo>
                      <a:pt x="311" y="21"/>
                    </a:lnTo>
                    <a:lnTo>
                      <a:pt x="307" y="21"/>
                    </a:lnTo>
                    <a:lnTo>
                      <a:pt x="295" y="17"/>
                    </a:lnTo>
                    <a:lnTo>
                      <a:pt x="291" y="7"/>
                    </a:lnTo>
                    <a:lnTo>
                      <a:pt x="290" y="7"/>
                    </a:lnTo>
                    <a:lnTo>
                      <a:pt x="288" y="4"/>
                    </a:lnTo>
                    <a:lnTo>
                      <a:pt x="287" y="3"/>
                    </a:lnTo>
                    <a:lnTo>
                      <a:pt x="285" y="3"/>
                    </a:lnTo>
                    <a:lnTo>
                      <a:pt x="284" y="1"/>
                    </a:lnTo>
                    <a:lnTo>
                      <a:pt x="278" y="0"/>
                    </a:lnTo>
                    <a:lnTo>
                      <a:pt x="276" y="1"/>
                    </a:lnTo>
                    <a:lnTo>
                      <a:pt x="252" y="8"/>
                    </a:lnTo>
                    <a:lnTo>
                      <a:pt x="249" y="8"/>
                    </a:lnTo>
                    <a:lnTo>
                      <a:pt x="238" y="14"/>
                    </a:lnTo>
                    <a:lnTo>
                      <a:pt x="237" y="16"/>
                    </a:lnTo>
                    <a:lnTo>
                      <a:pt x="237" y="18"/>
                    </a:lnTo>
                    <a:lnTo>
                      <a:pt x="235" y="20"/>
                    </a:lnTo>
                    <a:lnTo>
                      <a:pt x="235" y="28"/>
                    </a:lnTo>
                    <a:lnTo>
                      <a:pt x="234" y="29"/>
                    </a:lnTo>
                    <a:lnTo>
                      <a:pt x="234" y="31"/>
                    </a:lnTo>
                    <a:lnTo>
                      <a:pt x="231" y="33"/>
                    </a:lnTo>
                    <a:lnTo>
                      <a:pt x="223" y="39"/>
                    </a:lnTo>
                    <a:lnTo>
                      <a:pt x="221" y="40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3" y="47"/>
                    </a:lnTo>
                    <a:lnTo>
                      <a:pt x="211" y="53"/>
                    </a:lnTo>
                    <a:lnTo>
                      <a:pt x="209" y="59"/>
                    </a:lnTo>
                    <a:lnTo>
                      <a:pt x="207" y="60"/>
                    </a:lnTo>
                    <a:lnTo>
                      <a:pt x="204" y="64"/>
                    </a:lnTo>
                    <a:lnTo>
                      <a:pt x="203" y="70"/>
                    </a:lnTo>
                    <a:lnTo>
                      <a:pt x="192" y="63"/>
                    </a:lnTo>
                    <a:lnTo>
                      <a:pt x="192" y="61"/>
                    </a:lnTo>
                    <a:lnTo>
                      <a:pt x="188" y="66"/>
                    </a:lnTo>
                    <a:lnTo>
                      <a:pt x="172" y="77"/>
                    </a:lnTo>
                    <a:lnTo>
                      <a:pt x="171" y="77"/>
                    </a:lnTo>
                    <a:lnTo>
                      <a:pt x="165" y="80"/>
                    </a:lnTo>
                    <a:lnTo>
                      <a:pt x="146" y="96"/>
                    </a:lnTo>
                    <a:lnTo>
                      <a:pt x="144" y="99"/>
                    </a:lnTo>
                    <a:lnTo>
                      <a:pt x="139" y="103"/>
                    </a:lnTo>
                    <a:lnTo>
                      <a:pt x="143" y="119"/>
                    </a:lnTo>
                    <a:lnTo>
                      <a:pt x="143" y="121"/>
                    </a:lnTo>
                    <a:lnTo>
                      <a:pt x="120" y="137"/>
                    </a:lnTo>
                    <a:lnTo>
                      <a:pt x="120" y="138"/>
                    </a:lnTo>
                    <a:lnTo>
                      <a:pt x="119" y="140"/>
                    </a:lnTo>
                    <a:lnTo>
                      <a:pt x="120" y="145"/>
                    </a:lnTo>
                    <a:lnTo>
                      <a:pt x="112" y="158"/>
                    </a:lnTo>
                    <a:lnTo>
                      <a:pt x="94" y="184"/>
                    </a:lnTo>
                    <a:lnTo>
                      <a:pt x="94" y="190"/>
                    </a:lnTo>
                    <a:lnTo>
                      <a:pt x="93" y="191"/>
                    </a:lnTo>
                    <a:lnTo>
                      <a:pt x="90" y="196"/>
                    </a:lnTo>
                    <a:lnTo>
                      <a:pt x="89" y="197"/>
                    </a:lnTo>
                    <a:lnTo>
                      <a:pt x="80" y="201"/>
                    </a:lnTo>
                    <a:lnTo>
                      <a:pt x="73" y="203"/>
                    </a:lnTo>
                    <a:lnTo>
                      <a:pt x="67" y="203"/>
                    </a:lnTo>
                    <a:lnTo>
                      <a:pt x="59" y="200"/>
                    </a:lnTo>
                    <a:lnTo>
                      <a:pt x="58" y="198"/>
                    </a:lnTo>
                    <a:lnTo>
                      <a:pt x="56" y="198"/>
                    </a:lnTo>
                    <a:lnTo>
                      <a:pt x="56" y="197"/>
                    </a:lnTo>
                    <a:lnTo>
                      <a:pt x="51" y="194"/>
                    </a:lnTo>
                    <a:lnTo>
                      <a:pt x="51" y="193"/>
                    </a:lnTo>
                    <a:lnTo>
                      <a:pt x="48" y="191"/>
                    </a:lnTo>
                    <a:lnTo>
                      <a:pt x="37" y="184"/>
                    </a:lnTo>
                    <a:lnTo>
                      <a:pt x="24" y="184"/>
                    </a:lnTo>
                    <a:lnTo>
                      <a:pt x="7" y="181"/>
                    </a:lnTo>
                    <a:lnTo>
                      <a:pt x="6" y="181"/>
                    </a:lnTo>
                    <a:lnTo>
                      <a:pt x="3" y="184"/>
                    </a:lnTo>
                    <a:lnTo>
                      <a:pt x="0" y="18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48" name="Freeform 2085">
                <a:extLst>
                  <a:ext uri="{FF2B5EF4-FFF2-40B4-BE49-F238E27FC236}">
                    <a16:creationId xmlns:a16="http://schemas.microsoft.com/office/drawing/2014/main" id="{FA5E0583-BC21-EF48-7D3A-2DA6042159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52" y="3833"/>
                <a:ext cx="2" cy="1"/>
              </a:xfrm>
              <a:custGeom>
                <a:avLst/>
                <a:gdLst>
                  <a:gd name="T0" fmla="*/ 8 w 8"/>
                  <a:gd name="T1" fmla="*/ 4 h 4"/>
                  <a:gd name="T2" fmla="*/ 8 w 8"/>
                  <a:gd name="T3" fmla="*/ 3 h 4"/>
                  <a:gd name="T4" fmla="*/ 0 w 8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4">
                    <a:moveTo>
                      <a:pt x="8" y="4"/>
                    </a:moveTo>
                    <a:lnTo>
                      <a:pt x="8" y="3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49" name="Line 2086">
                <a:extLst>
                  <a:ext uri="{FF2B5EF4-FFF2-40B4-BE49-F238E27FC236}">
                    <a16:creationId xmlns:a16="http://schemas.microsoft.com/office/drawing/2014/main" id="{DE147A91-8B51-7D6A-EC37-9A13B1D59D9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5652" y="3833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50" name="Freeform 2087">
                <a:extLst>
                  <a:ext uri="{FF2B5EF4-FFF2-40B4-BE49-F238E27FC236}">
                    <a16:creationId xmlns:a16="http://schemas.microsoft.com/office/drawing/2014/main" id="{4724EC9A-B145-0783-EAB6-BE6D19E169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23" y="3786"/>
                <a:ext cx="78" cy="167"/>
              </a:xfrm>
              <a:custGeom>
                <a:avLst/>
                <a:gdLst>
                  <a:gd name="T0" fmla="*/ 38 w 313"/>
                  <a:gd name="T1" fmla="*/ 14 h 668"/>
                  <a:gd name="T2" fmla="*/ 15 w 313"/>
                  <a:gd name="T3" fmla="*/ 18 h 668"/>
                  <a:gd name="T4" fmla="*/ 3 w 313"/>
                  <a:gd name="T5" fmla="*/ 21 h 668"/>
                  <a:gd name="T6" fmla="*/ 9 w 313"/>
                  <a:gd name="T7" fmla="*/ 28 h 668"/>
                  <a:gd name="T8" fmla="*/ 16 w 313"/>
                  <a:gd name="T9" fmla="*/ 30 h 668"/>
                  <a:gd name="T10" fmla="*/ 16 w 313"/>
                  <a:gd name="T11" fmla="*/ 48 h 668"/>
                  <a:gd name="T12" fmla="*/ 15 w 313"/>
                  <a:gd name="T13" fmla="*/ 63 h 668"/>
                  <a:gd name="T14" fmla="*/ 19 w 313"/>
                  <a:gd name="T15" fmla="*/ 87 h 668"/>
                  <a:gd name="T16" fmla="*/ 37 w 313"/>
                  <a:gd name="T17" fmla="*/ 80 h 668"/>
                  <a:gd name="T18" fmla="*/ 58 w 313"/>
                  <a:gd name="T19" fmla="*/ 57 h 668"/>
                  <a:gd name="T20" fmla="*/ 67 w 313"/>
                  <a:gd name="T21" fmla="*/ 50 h 668"/>
                  <a:gd name="T22" fmla="*/ 96 w 313"/>
                  <a:gd name="T23" fmla="*/ 57 h 668"/>
                  <a:gd name="T24" fmla="*/ 103 w 313"/>
                  <a:gd name="T25" fmla="*/ 67 h 668"/>
                  <a:gd name="T26" fmla="*/ 116 w 313"/>
                  <a:gd name="T27" fmla="*/ 77 h 668"/>
                  <a:gd name="T28" fmla="*/ 105 w 313"/>
                  <a:gd name="T29" fmla="*/ 94 h 668"/>
                  <a:gd name="T30" fmla="*/ 79 w 313"/>
                  <a:gd name="T31" fmla="*/ 113 h 668"/>
                  <a:gd name="T32" fmla="*/ 90 w 313"/>
                  <a:gd name="T33" fmla="*/ 133 h 668"/>
                  <a:gd name="T34" fmla="*/ 120 w 313"/>
                  <a:gd name="T35" fmla="*/ 119 h 668"/>
                  <a:gd name="T36" fmla="*/ 126 w 313"/>
                  <a:gd name="T37" fmla="*/ 134 h 668"/>
                  <a:gd name="T38" fmla="*/ 147 w 313"/>
                  <a:gd name="T39" fmla="*/ 136 h 668"/>
                  <a:gd name="T40" fmla="*/ 164 w 313"/>
                  <a:gd name="T41" fmla="*/ 133 h 668"/>
                  <a:gd name="T42" fmla="*/ 189 w 313"/>
                  <a:gd name="T43" fmla="*/ 158 h 668"/>
                  <a:gd name="T44" fmla="*/ 202 w 313"/>
                  <a:gd name="T45" fmla="*/ 167 h 668"/>
                  <a:gd name="T46" fmla="*/ 207 w 313"/>
                  <a:gd name="T47" fmla="*/ 200 h 668"/>
                  <a:gd name="T48" fmla="*/ 165 w 313"/>
                  <a:gd name="T49" fmla="*/ 211 h 668"/>
                  <a:gd name="T50" fmla="*/ 127 w 313"/>
                  <a:gd name="T51" fmla="*/ 227 h 668"/>
                  <a:gd name="T52" fmla="*/ 83 w 313"/>
                  <a:gd name="T53" fmla="*/ 242 h 668"/>
                  <a:gd name="T54" fmla="*/ 49 w 313"/>
                  <a:gd name="T55" fmla="*/ 256 h 668"/>
                  <a:gd name="T56" fmla="*/ 13 w 313"/>
                  <a:gd name="T57" fmla="*/ 266 h 668"/>
                  <a:gd name="T58" fmla="*/ 36 w 313"/>
                  <a:gd name="T59" fmla="*/ 277 h 668"/>
                  <a:gd name="T60" fmla="*/ 58 w 313"/>
                  <a:gd name="T61" fmla="*/ 274 h 668"/>
                  <a:gd name="T62" fmla="*/ 55 w 313"/>
                  <a:gd name="T63" fmla="*/ 292 h 668"/>
                  <a:gd name="T64" fmla="*/ 55 w 313"/>
                  <a:gd name="T65" fmla="*/ 301 h 668"/>
                  <a:gd name="T66" fmla="*/ 60 w 313"/>
                  <a:gd name="T67" fmla="*/ 317 h 668"/>
                  <a:gd name="T68" fmla="*/ 69 w 313"/>
                  <a:gd name="T69" fmla="*/ 335 h 668"/>
                  <a:gd name="T70" fmla="*/ 82 w 313"/>
                  <a:gd name="T71" fmla="*/ 355 h 668"/>
                  <a:gd name="T72" fmla="*/ 55 w 313"/>
                  <a:gd name="T73" fmla="*/ 366 h 668"/>
                  <a:gd name="T74" fmla="*/ 62 w 313"/>
                  <a:gd name="T75" fmla="*/ 381 h 668"/>
                  <a:gd name="T76" fmla="*/ 70 w 313"/>
                  <a:gd name="T77" fmla="*/ 405 h 668"/>
                  <a:gd name="T78" fmla="*/ 52 w 313"/>
                  <a:gd name="T79" fmla="*/ 423 h 668"/>
                  <a:gd name="T80" fmla="*/ 75 w 313"/>
                  <a:gd name="T81" fmla="*/ 411 h 668"/>
                  <a:gd name="T82" fmla="*/ 84 w 313"/>
                  <a:gd name="T83" fmla="*/ 443 h 668"/>
                  <a:gd name="T84" fmla="*/ 105 w 313"/>
                  <a:gd name="T85" fmla="*/ 444 h 668"/>
                  <a:gd name="T86" fmla="*/ 127 w 313"/>
                  <a:gd name="T87" fmla="*/ 441 h 668"/>
                  <a:gd name="T88" fmla="*/ 153 w 313"/>
                  <a:gd name="T89" fmla="*/ 455 h 668"/>
                  <a:gd name="T90" fmla="*/ 161 w 313"/>
                  <a:gd name="T91" fmla="*/ 461 h 668"/>
                  <a:gd name="T92" fmla="*/ 179 w 313"/>
                  <a:gd name="T93" fmla="*/ 472 h 668"/>
                  <a:gd name="T94" fmla="*/ 223 w 313"/>
                  <a:gd name="T95" fmla="*/ 478 h 668"/>
                  <a:gd name="T96" fmla="*/ 245 w 313"/>
                  <a:gd name="T97" fmla="*/ 471 h 668"/>
                  <a:gd name="T98" fmla="*/ 255 w 313"/>
                  <a:gd name="T99" fmla="*/ 491 h 668"/>
                  <a:gd name="T100" fmla="*/ 262 w 313"/>
                  <a:gd name="T101" fmla="*/ 517 h 668"/>
                  <a:gd name="T102" fmla="*/ 273 w 313"/>
                  <a:gd name="T103" fmla="*/ 536 h 668"/>
                  <a:gd name="T104" fmla="*/ 301 w 313"/>
                  <a:gd name="T105" fmla="*/ 555 h 668"/>
                  <a:gd name="T106" fmla="*/ 313 w 313"/>
                  <a:gd name="T107" fmla="*/ 585 h 668"/>
                  <a:gd name="T108" fmla="*/ 294 w 313"/>
                  <a:gd name="T109" fmla="*/ 592 h 668"/>
                  <a:gd name="T110" fmla="*/ 270 w 313"/>
                  <a:gd name="T111" fmla="*/ 618 h 668"/>
                  <a:gd name="T112" fmla="*/ 204 w 313"/>
                  <a:gd name="T113" fmla="*/ 651 h 6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313" h="668">
                    <a:moveTo>
                      <a:pt x="40" y="0"/>
                    </a:moveTo>
                    <a:lnTo>
                      <a:pt x="38" y="0"/>
                    </a:lnTo>
                    <a:lnTo>
                      <a:pt x="38" y="2"/>
                    </a:lnTo>
                    <a:lnTo>
                      <a:pt x="40" y="2"/>
                    </a:lnTo>
                    <a:lnTo>
                      <a:pt x="48" y="10"/>
                    </a:lnTo>
                    <a:lnTo>
                      <a:pt x="48" y="13"/>
                    </a:lnTo>
                    <a:lnTo>
                      <a:pt x="40" y="13"/>
                    </a:lnTo>
                    <a:lnTo>
                      <a:pt x="38" y="14"/>
                    </a:lnTo>
                    <a:lnTo>
                      <a:pt x="38" y="20"/>
                    </a:lnTo>
                    <a:lnTo>
                      <a:pt x="36" y="21"/>
                    </a:lnTo>
                    <a:lnTo>
                      <a:pt x="33" y="20"/>
                    </a:lnTo>
                    <a:lnTo>
                      <a:pt x="29" y="20"/>
                    </a:lnTo>
                    <a:lnTo>
                      <a:pt x="24" y="21"/>
                    </a:lnTo>
                    <a:lnTo>
                      <a:pt x="20" y="20"/>
                    </a:lnTo>
                    <a:lnTo>
                      <a:pt x="19" y="20"/>
                    </a:lnTo>
                    <a:lnTo>
                      <a:pt x="15" y="18"/>
                    </a:lnTo>
                    <a:lnTo>
                      <a:pt x="12" y="16"/>
                    </a:lnTo>
                    <a:lnTo>
                      <a:pt x="12" y="11"/>
                    </a:lnTo>
                    <a:lnTo>
                      <a:pt x="10" y="7"/>
                    </a:lnTo>
                    <a:lnTo>
                      <a:pt x="9" y="7"/>
                    </a:lnTo>
                    <a:lnTo>
                      <a:pt x="9" y="6"/>
                    </a:lnTo>
                    <a:lnTo>
                      <a:pt x="6" y="6"/>
                    </a:lnTo>
                    <a:lnTo>
                      <a:pt x="3" y="11"/>
                    </a:lnTo>
                    <a:lnTo>
                      <a:pt x="3" y="21"/>
                    </a:lnTo>
                    <a:lnTo>
                      <a:pt x="2" y="24"/>
                    </a:lnTo>
                    <a:lnTo>
                      <a:pt x="2" y="26"/>
                    </a:lnTo>
                    <a:lnTo>
                      <a:pt x="0" y="27"/>
                    </a:lnTo>
                    <a:lnTo>
                      <a:pt x="2" y="28"/>
                    </a:lnTo>
                    <a:lnTo>
                      <a:pt x="5" y="28"/>
                    </a:lnTo>
                    <a:lnTo>
                      <a:pt x="5" y="27"/>
                    </a:lnTo>
                    <a:lnTo>
                      <a:pt x="7" y="27"/>
                    </a:lnTo>
                    <a:lnTo>
                      <a:pt x="9" y="28"/>
                    </a:lnTo>
                    <a:lnTo>
                      <a:pt x="9" y="31"/>
                    </a:lnTo>
                    <a:lnTo>
                      <a:pt x="10" y="31"/>
                    </a:lnTo>
                    <a:lnTo>
                      <a:pt x="12" y="33"/>
                    </a:lnTo>
                    <a:lnTo>
                      <a:pt x="13" y="33"/>
                    </a:lnTo>
                    <a:lnTo>
                      <a:pt x="13" y="31"/>
                    </a:lnTo>
                    <a:lnTo>
                      <a:pt x="15" y="31"/>
                    </a:lnTo>
                    <a:lnTo>
                      <a:pt x="15" y="30"/>
                    </a:lnTo>
                    <a:lnTo>
                      <a:pt x="16" y="30"/>
                    </a:lnTo>
                    <a:lnTo>
                      <a:pt x="17" y="31"/>
                    </a:lnTo>
                    <a:lnTo>
                      <a:pt x="19" y="31"/>
                    </a:lnTo>
                    <a:lnTo>
                      <a:pt x="20" y="38"/>
                    </a:lnTo>
                    <a:lnTo>
                      <a:pt x="20" y="41"/>
                    </a:lnTo>
                    <a:lnTo>
                      <a:pt x="19" y="43"/>
                    </a:lnTo>
                    <a:lnTo>
                      <a:pt x="19" y="46"/>
                    </a:lnTo>
                    <a:lnTo>
                      <a:pt x="17" y="48"/>
                    </a:lnTo>
                    <a:lnTo>
                      <a:pt x="16" y="48"/>
                    </a:lnTo>
                    <a:lnTo>
                      <a:pt x="16" y="50"/>
                    </a:lnTo>
                    <a:lnTo>
                      <a:pt x="17" y="50"/>
                    </a:lnTo>
                    <a:lnTo>
                      <a:pt x="17" y="52"/>
                    </a:lnTo>
                    <a:lnTo>
                      <a:pt x="22" y="52"/>
                    </a:lnTo>
                    <a:lnTo>
                      <a:pt x="22" y="55"/>
                    </a:lnTo>
                    <a:lnTo>
                      <a:pt x="19" y="56"/>
                    </a:lnTo>
                    <a:lnTo>
                      <a:pt x="17" y="56"/>
                    </a:lnTo>
                    <a:lnTo>
                      <a:pt x="15" y="63"/>
                    </a:lnTo>
                    <a:lnTo>
                      <a:pt x="16" y="66"/>
                    </a:lnTo>
                    <a:lnTo>
                      <a:pt x="17" y="67"/>
                    </a:lnTo>
                    <a:lnTo>
                      <a:pt x="23" y="67"/>
                    </a:lnTo>
                    <a:lnTo>
                      <a:pt x="24" y="69"/>
                    </a:lnTo>
                    <a:lnTo>
                      <a:pt x="24" y="76"/>
                    </a:lnTo>
                    <a:lnTo>
                      <a:pt x="20" y="83"/>
                    </a:lnTo>
                    <a:lnTo>
                      <a:pt x="17" y="86"/>
                    </a:lnTo>
                    <a:lnTo>
                      <a:pt x="19" y="87"/>
                    </a:lnTo>
                    <a:lnTo>
                      <a:pt x="19" y="88"/>
                    </a:lnTo>
                    <a:lnTo>
                      <a:pt x="23" y="87"/>
                    </a:lnTo>
                    <a:lnTo>
                      <a:pt x="26" y="87"/>
                    </a:lnTo>
                    <a:lnTo>
                      <a:pt x="30" y="88"/>
                    </a:lnTo>
                    <a:lnTo>
                      <a:pt x="31" y="88"/>
                    </a:lnTo>
                    <a:lnTo>
                      <a:pt x="34" y="87"/>
                    </a:lnTo>
                    <a:lnTo>
                      <a:pt x="36" y="84"/>
                    </a:lnTo>
                    <a:lnTo>
                      <a:pt x="37" y="80"/>
                    </a:lnTo>
                    <a:lnTo>
                      <a:pt x="37" y="78"/>
                    </a:lnTo>
                    <a:lnTo>
                      <a:pt x="43" y="78"/>
                    </a:lnTo>
                    <a:lnTo>
                      <a:pt x="46" y="77"/>
                    </a:lnTo>
                    <a:lnTo>
                      <a:pt x="46" y="76"/>
                    </a:lnTo>
                    <a:lnTo>
                      <a:pt x="49" y="70"/>
                    </a:lnTo>
                    <a:lnTo>
                      <a:pt x="55" y="64"/>
                    </a:lnTo>
                    <a:lnTo>
                      <a:pt x="55" y="60"/>
                    </a:lnTo>
                    <a:lnTo>
                      <a:pt x="58" y="57"/>
                    </a:lnTo>
                    <a:lnTo>
                      <a:pt x="60" y="57"/>
                    </a:lnTo>
                    <a:lnTo>
                      <a:pt x="62" y="56"/>
                    </a:lnTo>
                    <a:lnTo>
                      <a:pt x="63" y="56"/>
                    </a:lnTo>
                    <a:lnTo>
                      <a:pt x="63" y="55"/>
                    </a:lnTo>
                    <a:lnTo>
                      <a:pt x="65" y="53"/>
                    </a:lnTo>
                    <a:lnTo>
                      <a:pt x="65" y="52"/>
                    </a:lnTo>
                    <a:lnTo>
                      <a:pt x="66" y="50"/>
                    </a:lnTo>
                    <a:lnTo>
                      <a:pt x="67" y="50"/>
                    </a:lnTo>
                    <a:lnTo>
                      <a:pt x="70" y="49"/>
                    </a:lnTo>
                    <a:lnTo>
                      <a:pt x="80" y="49"/>
                    </a:lnTo>
                    <a:lnTo>
                      <a:pt x="82" y="50"/>
                    </a:lnTo>
                    <a:lnTo>
                      <a:pt x="82" y="52"/>
                    </a:lnTo>
                    <a:lnTo>
                      <a:pt x="86" y="55"/>
                    </a:lnTo>
                    <a:lnTo>
                      <a:pt x="91" y="56"/>
                    </a:lnTo>
                    <a:lnTo>
                      <a:pt x="94" y="59"/>
                    </a:lnTo>
                    <a:lnTo>
                      <a:pt x="96" y="57"/>
                    </a:lnTo>
                    <a:lnTo>
                      <a:pt x="96" y="55"/>
                    </a:lnTo>
                    <a:lnTo>
                      <a:pt x="97" y="55"/>
                    </a:lnTo>
                    <a:lnTo>
                      <a:pt x="97" y="53"/>
                    </a:lnTo>
                    <a:lnTo>
                      <a:pt x="98" y="53"/>
                    </a:lnTo>
                    <a:lnTo>
                      <a:pt x="103" y="57"/>
                    </a:lnTo>
                    <a:lnTo>
                      <a:pt x="103" y="60"/>
                    </a:lnTo>
                    <a:lnTo>
                      <a:pt x="101" y="64"/>
                    </a:lnTo>
                    <a:lnTo>
                      <a:pt x="103" y="67"/>
                    </a:lnTo>
                    <a:lnTo>
                      <a:pt x="104" y="69"/>
                    </a:lnTo>
                    <a:lnTo>
                      <a:pt x="105" y="69"/>
                    </a:lnTo>
                    <a:lnTo>
                      <a:pt x="111" y="70"/>
                    </a:lnTo>
                    <a:lnTo>
                      <a:pt x="116" y="69"/>
                    </a:lnTo>
                    <a:lnTo>
                      <a:pt x="118" y="70"/>
                    </a:lnTo>
                    <a:lnTo>
                      <a:pt x="118" y="73"/>
                    </a:lnTo>
                    <a:lnTo>
                      <a:pt x="116" y="74"/>
                    </a:lnTo>
                    <a:lnTo>
                      <a:pt x="116" y="77"/>
                    </a:lnTo>
                    <a:lnTo>
                      <a:pt x="118" y="80"/>
                    </a:lnTo>
                    <a:lnTo>
                      <a:pt x="118" y="81"/>
                    </a:lnTo>
                    <a:lnTo>
                      <a:pt x="119" y="83"/>
                    </a:lnTo>
                    <a:lnTo>
                      <a:pt x="118" y="84"/>
                    </a:lnTo>
                    <a:lnTo>
                      <a:pt x="116" y="87"/>
                    </a:lnTo>
                    <a:lnTo>
                      <a:pt x="111" y="93"/>
                    </a:lnTo>
                    <a:lnTo>
                      <a:pt x="107" y="93"/>
                    </a:lnTo>
                    <a:lnTo>
                      <a:pt x="105" y="94"/>
                    </a:lnTo>
                    <a:lnTo>
                      <a:pt x="101" y="95"/>
                    </a:lnTo>
                    <a:lnTo>
                      <a:pt x="90" y="101"/>
                    </a:lnTo>
                    <a:lnTo>
                      <a:pt x="89" y="103"/>
                    </a:lnTo>
                    <a:lnTo>
                      <a:pt x="84" y="106"/>
                    </a:lnTo>
                    <a:lnTo>
                      <a:pt x="82" y="109"/>
                    </a:lnTo>
                    <a:lnTo>
                      <a:pt x="80" y="109"/>
                    </a:lnTo>
                    <a:lnTo>
                      <a:pt x="80" y="110"/>
                    </a:lnTo>
                    <a:lnTo>
                      <a:pt x="79" y="113"/>
                    </a:lnTo>
                    <a:lnTo>
                      <a:pt x="79" y="115"/>
                    </a:lnTo>
                    <a:lnTo>
                      <a:pt x="80" y="116"/>
                    </a:lnTo>
                    <a:lnTo>
                      <a:pt x="82" y="116"/>
                    </a:lnTo>
                    <a:lnTo>
                      <a:pt x="83" y="117"/>
                    </a:lnTo>
                    <a:lnTo>
                      <a:pt x="86" y="119"/>
                    </a:lnTo>
                    <a:lnTo>
                      <a:pt x="89" y="122"/>
                    </a:lnTo>
                    <a:lnTo>
                      <a:pt x="89" y="129"/>
                    </a:lnTo>
                    <a:lnTo>
                      <a:pt x="90" y="133"/>
                    </a:lnTo>
                    <a:lnTo>
                      <a:pt x="91" y="131"/>
                    </a:lnTo>
                    <a:lnTo>
                      <a:pt x="94" y="131"/>
                    </a:lnTo>
                    <a:lnTo>
                      <a:pt x="97" y="127"/>
                    </a:lnTo>
                    <a:lnTo>
                      <a:pt x="112" y="123"/>
                    </a:lnTo>
                    <a:lnTo>
                      <a:pt x="115" y="120"/>
                    </a:lnTo>
                    <a:lnTo>
                      <a:pt x="118" y="120"/>
                    </a:lnTo>
                    <a:lnTo>
                      <a:pt x="118" y="119"/>
                    </a:lnTo>
                    <a:lnTo>
                      <a:pt x="120" y="119"/>
                    </a:lnTo>
                    <a:lnTo>
                      <a:pt x="122" y="120"/>
                    </a:lnTo>
                    <a:lnTo>
                      <a:pt x="123" y="120"/>
                    </a:lnTo>
                    <a:lnTo>
                      <a:pt x="125" y="122"/>
                    </a:lnTo>
                    <a:lnTo>
                      <a:pt x="125" y="129"/>
                    </a:lnTo>
                    <a:lnTo>
                      <a:pt x="123" y="131"/>
                    </a:lnTo>
                    <a:lnTo>
                      <a:pt x="123" y="133"/>
                    </a:lnTo>
                    <a:lnTo>
                      <a:pt x="125" y="133"/>
                    </a:lnTo>
                    <a:lnTo>
                      <a:pt x="126" y="134"/>
                    </a:lnTo>
                    <a:lnTo>
                      <a:pt x="129" y="133"/>
                    </a:lnTo>
                    <a:lnTo>
                      <a:pt x="132" y="133"/>
                    </a:lnTo>
                    <a:lnTo>
                      <a:pt x="136" y="136"/>
                    </a:lnTo>
                    <a:lnTo>
                      <a:pt x="137" y="140"/>
                    </a:lnTo>
                    <a:lnTo>
                      <a:pt x="139" y="141"/>
                    </a:lnTo>
                    <a:lnTo>
                      <a:pt x="140" y="140"/>
                    </a:lnTo>
                    <a:lnTo>
                      <a:pt x="144" y="138"/>
                    </a:lnTo>
                    <a:lnTo>
                      <a:pt x="147" y="136"/>
                    </a:lnTo>
                    <a:lnTo>
                      <a:pt x="149" y="136"/>
                    </a:lnTo>
                    <a:lnTo>
                      <a:pt x="150" y="134"/>
                    </a:lnTo>
                    <a:lnTo>
                      <a:pt x="151" y="134"/>
                    </a:lnTo>
                    <a:lnTo>
                      <a:pt x="154" y="137"/>
                    </a:lnTo>
                    <a:lnTo>
                      <a:pt x="157" y="137"/>
                    </a:lnTo>
                    <a:lnTo>
                      <a:pt x="158" y="136"/>
                    </a:lnTo>
                    <a:lnTo>
                      <a:pt x="163" y="134"/>
                    </a:lnTo>
                    <a:lnTo>
                      <a:pt x="164" y="133"/>
                    </a:lnTo>
                    <a:lnTo>
                      <a:pt x="165" y="134"/>
                    </a:lnTo>
                    <a:lnTo>
                      <a:pt x="165" y="137"/>
                    </a:lnTo>
                    <a:lnTo>
                      <a:pt x="167" y="140"/>
                    </a:lnTo>
                    <a:lnTo>
                      <a:pt x="171" y="144"/>
                    </a:lnTo>
                    <a:lnTo>
                      <a:pt x="178" y="146"/>
                    </a:lnTo>
                    <a:lnTo>
                      <a:pt x="182" y="146"/>
                    </a:lnTo>
                    <a:lnTo>
                      <a:pt x="185" y="147"/>
                    </a:lnTo>
                    <a:lnTo>
                      <a:pt x="189" y="158"/>
                    </a:lnTo>
                    <a:lnTo>
                      <a:pt x="187" y="161"/>
                    </a:lnTo>
                    <a:lnTo>
                      <a:pt x="189" y="165"/>
                    </a:lnTo>
                    <a:lnTo>
                      <a:pt x="192" y="170"/>
                    </a:lnTo>
                    <a:lnTo>
                      <a:pt x="193" y="170"/>
                    </a:lnTo>
                    <a:lnTo>
                      <a:pt x="197" y="168"/>
                    </a:lnTo>
                    <a:lnTo>
                      <a:pt x="200" y="165"/>
                    </a:lnTo>
                    <a:lnTo>
                      <a:pt x="202" y="165"/>
                    </a:lnTo>
                    <a:lnTo>
                      <a:pt x="202" y="167"/>
                    </a:lnTo>
                    <a:lnTo>
                      <a:pt x="203" y="167"/>
                    </a:lnTo>
                    <a:lnTo>
                      <a:pt x="204" y="168"/>
                    </a:lnTo>
                    <a:lnTo>
                      <a:pt x="209" y="177"/>
                    </a:lnTo>
                    <a:lnTo>
                      <a:pt x="209" y="182"/>
                    </a:lnTo>
                    <a:lnTo>
                      <a:pt x="211" y="196"/>
                    </a:lnTo>
                    <a:lnTo>
                      <a:pt x="210" y="199"/>
                    </a:lnTo>
                    <a:lnTo>
                      <a:pt x="209" y="200"/>
                    </a:lnTo>
                    <a:lnTo>
                      <a:pt x="207" y="200"/>
                    </a:lnTo>
                    <a:lnTo>
                      <a:pt x="203" y="201"/>
                    </a:lnTo>
                    <a:lnTo>
                      <a:pt x="197" y="204"/>
                    </a:lnTo>
                    <a:lnTo>
                      <a:pt x="186" y="204"/>
                    </a:lnTo>
                    <a:lnTo>
                      <a:pt x="182" y="208"/>
                    </a:lnTo>
                    <a:lnTo>
                      <a:pt x="178" y="210"/>
                    </a:lnTo>
                    <a:lnTo>
                      <a:pt x="175" y="210"/>
                    </a:lnTo>
                    <a:lnTo>
                      <a:pt x="172" y="211"/>
                    </a:lnTo>
                    <a:lnTo>
                      <a:pt x="165" y="211"/>
                    </a:lnTo>
                    <a:lnTo>
                      <a:pt x="160" y="213"/>
                    </a:lnTo>
                    <a:lnTo>
                      <a:pt x="158" y="214"/>
                    </a:lnTo>
                    <a:lnTo>
                      <a:pt x="146" y="217"/>
                    </a:lnTo>
                    <a:lnTo>
                      <a:pt x="146" y="220"/>
                    </a:lnTo>
                    <a:lnTo>
                      <a:pt x="144" y="221"/>
                    </a:lnTo>
                    <a:lnTo>
                      <a:pt x="144" y="224"/>
                    </a:lnTo>
                    <a:lnTo>
                      <a:pt x="137" y="224"/>
                    </a:lnTo>
                    <a:lnTo>
                      <a:pt x="127" y="227"/>
                    </a:lnTo>
                    <a:lnTo>
                      <a:pt x="120" y="224"/>
                    </a:lnTo>
                    <a:lnTo>
                      <a:pt x="119" y="222"/>
                    </a:lnTo>
                    <a:lnTo>
                      <a:pt x="113" y="221"/>
                    </a:lnTo>
                    <a:lnTo>
                      <a:pt x="105" y="228"/>
                    </a:lnTo>
                    <a:lnTo>
                      <a:pt x="97" y="234"/>
                    </a:lnTo>
                    <a:lnTo>
                      <a:pt x="96" y="234"/>
                    </a:lnTo>
                    <a:lnTo>
                      <a:pt x="87" y="239"/>
                    </a:lnTo>
                    <a:lnTo>
                      <a:pt x="83" y="242"/>
                    </a:lnTo>
                    <a:lnTo>
                      <a:pt x="77" y="244"/>
                    </a:lnTo>
                    <a:lnTo>
                      <a:pt x="72" y="246"/>
                    </a:lnTo>
                    <a:lnTo>
                      <a:pt x="63" y="246"/>
                    </a:lnTo>
                    <a:lnTo>
                      <a:pt x="62" y="251"/>
                    </a:lnTo>
                    <a:lnTo>
                      <a:pt x="62" y="253"/>
                    </a:lnTo>
                    <a:lnTo>
                      <a:pt x="60" y="253"/>
                    </a:lnTo>
                    <a:lnTo>
                      <a:pt x="58" y="256"/>
                    </a:lnTo>
                    <a:lnTo>
                      <a:pt x="49" y="256"/>
                    </a:lnTo>
                    <a:lnTo>
                      <a:pt x="45" y="257"/>
                    </a:lnTo>
                    <a:lnTo>
                      <a:pt x="41" y="260"/>
                    </a:lnTo>
                    <a:lnTo>
                      <a:pt x="34" y="263"/>
                    </a:lnTo>
                    <a:lnTo>
                      <a:pt x="24" y="256"/>
                    </a:lnTo>
                    <a:lnTo>
                      <a:pt x="22" y="257"/>
                    </a:lnTo>
                    <a:lnTo>
                      <a:pt x="17" y="259"/>
                    </a:lnTo>
                    <a:lnTo>
                      <a:pt x="13" y="261"/>
                    </a:lnTo>
                    <a:lnTo>
                      <a:pt x="13" y="266"/>
                    </a:lnTo>
                    <a:lnTo>
                      <a:pt x="15" y="266"/>
                    </a:lnTo>
                    <a:lnTo>
                      <a:pt x="19" y="268"/>
                    </a:lnTo>
                    <a:lnTo>
                      <a:pt x="22" y="271"/>
                    </a:lnTo>
                    <a:lnTo>
                      <a:pt x="24" y="275"/>
                    </a:lnTo>
                    <a:lnTo>
                      <a:pt x="29" y="277"/>
                    </a:lnTo>
                    <a:lnTo>
                      <a:pt x="30" y="278"/>
                    </a:lnTo>
                    <a:lnTo>
                      <a:pt x="33" y="278"/>
                    </a:lnTo>
                    <a:lnTo>
                      <a:pt x="36" y="277"/>
                    </a:lnTo>
                    <a:lnTo>
                      <a:pt x="38" y="271"/>
                    </a:lnTo>
                    <a:lnTo>
                      <a:pt x="41" y="270"/>
                    </a:lnTo>
                    <a:lnTo>
                      <a:pt x="43" y="270"/>
                    </a:lnTo>
                    <a:lnTo>
                      <a:pt x="43" y="271"/>
                    </a:lnTo>
                    <a:lnTo>
                      <a:pt x="45" y="273"/>
                    </a:lnTo>
                    <a:lnTo>
                      <a:pt x="48" y="271"/>
                    </a:lnTo>
                    <a:lnTo>
                      <a:pt x="55" y="271"/>
                    </a:lnTo>
                    <a:lnTo>
                      <a:pt x="58" y="274"/>
                    </a:lnTo>
                    <a:lnTo>
                      <a:pt x="59" y="277"/>
                    </a:lnTo>
                    <a:lnTo>
                      <a:pt x="59" y="281"/>
                    </a:lnTo>
                    <a:lnTo>
                      <a:pt x="56" y="284"/>
                    </a:lnTo>
                    <a:lnTo>
                      <a:pt x="56" y="285"/>
                    </a:lnTo>
                    <a:lnTo>
                      <a:pt x="53" y="287"/>
                    </a:lnTo>
                    <a:lnTo>
                      <a:pt x="52" y="289"/>
                    </a:lnTo>
                    <a:lnTo>
                      <a:pt x="52" y="291"/>
                    </a:lnTo>
                    <a:lnTo>
                      <a:pt x="55" y="292"/>
                    </a:lnTo>
                    <a:lnTo>
                      <a:pt x="66" y="296"/>
                    </a:lnTo>
                    <a:lnTo>
                      <a:pt x="66" y="299"/>
                    </a:lnTo>
                    <a:lnTo>
                      <a:pt x="65" y="299"/>
                    </a:lnTo>
                    <a:lnTo>
                      <a:pt x="65" y="301"/>
                    </a:lnTo>
                    <a:lnTo>
                      <a:pt x="63" y="303"/>
                    </a:lnTo>
                    <a:lnTo>
                      <a:pt x="62" y="303"/>
                    </a:lnTo>
                    <a:lnTo>
                      <a:pt x="60" y="301"/>
                    </a:lnTo>
                    <a:lnTo>
                      <a:pt x="55" y="301"/>
                    </a:lnTo>
                    <a:lnTo>
                      <a:pt x="58" y="309"/>
                    </a:lnTo>
                    <a:lnTo>
                      <a:pt x="55" y="314"/>
                    </a:lnTo>
                    <a:lnTo>
                      <a:pt x="53" y="316"/>
                    </a:lnTo>
                    <a:lnTo>
                      <a:pt x="53" y="317"/>
                    </a:lnTo>
                    <a:lnTo>
                      <a:pt x="55" y="317"/>
                    </a:lnTo>
                    <a:lnTo>
                      <a:pt x="55" y="319"/>
                    </a:lnTo>
                    <a:lnTo>
                      <a:pt x="59" y="317"/>
                    </a:lnTo>
                    <a:lnTo>
                      <a:pt x="60" y="317"/>
                    </a:lnTo>
                    <a:lnTo>
                      <a:pt x="60" y="316"/>
                    </a:lnTo>
                    <a:lnTo>
                      <a:pt x="63" y="311"/>
                    </a:lnTo>
                    <a:lnTo>
                      <a:pt x="67" y="311"/>
                    </a:lnTo>
                    <a:lnTo>
                      <a:pt x="70" y="313"/>
                    </a:lnTo>
                    <a:lnTo>
                      <a:pt x="72" y="314"/>
                    </a:lnTo>
                    <a:lnTo>
                      <a:pt x="73" y="314"/>
                    </a:lnTo>
                    <a:lnTo>
                      <a:pt x="73" y="327"/>
                    </a:lnTo>
                    <a:lnTo>
                      <a:pt x="69" y="335"/>
                    </a:lnTo>
                    <a:lnTo>
                      <a:pt x="70" y="340"/>
                    </a:lnTo>
                    <a:lnTo>
                      <a:pt x="70" y="345"/>
                    </a:lnTo>
                    <a:lnTo>
                      <a:pt x="72" y="348"/>
                    </a:lnTo>
                    <a:lnTo>
                      <a:pt x="72" y="349"/>
                    </a:lnTo>
                    <a:lnTo>
                      <a:pt x="76" y="354"/>
                    </a:lnTo>
                    <a:lnTo>
                      <a:pt x="79" y="354"/>
                    </a:lnTo>
                    <a:lnTo>
                      <a:pt x="80" y="355"/>
                    </a:lnTo>
                    <a:lnTo>
                      <a:pt x="82" y="355"/>
                    </a:lnTo>
                    <a:lnTo>
                      <a:pt x="82" y="361"/>
                    </a:lnTo>
                    <a:lnTo>
                      <a:pt x="80" y="362"/>
                    </a:lnTo>
                    <a:lnTo>
                      <a:pt x="77" y="362"/>
                    </a:lnTo>
                    <a:lnTo>
                      <a:pt x="75" y="363"/>
                    </a:lnTo>
                    <a:lnTo>
                      <a:pt x="66" y="363"/>
                    </a:lnTo>
                    <a:lnTo>
                      <a:pt x="65" y="365"/>
                    </a:lnTo>
                    <a:lnTo>
                      <a:pt x="56" y="365"/>
                    </a:lnTo>
                    <a:lnTo>
                      <a:pt x="55" y="366"/>
                    </a:lnTo>
                    <a:lnTo>
                      <a:pt x="55" y="368"/>
                    </a:lnTo>
                    <a:lnTo>
                      <a:pt x="53" y="368"/>
                    </a:lnTo>
                    <a:lnTo>
                      <a:pt x="51" y="374"/>
                    </a:lnTo>
                    <a:lnTo>
                      <a:pt x="51" y="377"/>
                    </a:lnTo>
                    <a:lnTo>
                      <a:pt x="52" y="379"/>
                    </a:lnTo>
                    <a:lnTo>
                      <a:pt x="53" y="379"/>
                    </a:lnTo>
                    <a:lnTo>
                      <a:pt x="59" y="381"/>
                    </a:lnTo>
                    <a:lnTo>
                      <a:pt x="62" y="381"/>
                    </a:lnTo>
                    <a:lnTo>
                      <a:pt x="83" y="376"/>
                    </a:lnTo>
                    <a:lnTo>
                      <a:pt x="87" y="376"/>
                    </a:lnTo>
                    <a:lnTo>
                      <a:pt x="90" y="377"/>
                    </a:lnTo>
                    <a:lnTo>
                      <a:pt x="93" y="380"/>
                    </a:lnTo>
                    <a:lnTo>
                      <a:pt x="93" y="384"/>
                    </a:lnTo>
                    <a:lnTo>
                      <a:pt x="89" y="388"/>
                    </a:lnTo>
                    <a:lnTo>
                      <a:pt x="84" y="391"/>
                    </a:lnTo>
                    <a:lnTo>
                      <a:pt x="70" y="405"/>
                    </a:lnTo>
                    <a:lnTo>
                      <a:pt x="65" y="405"/>
                    </a:lnTo>
                    <a:lnTo>
                      <a:pt x="60" y="408"/>
                    </a:lnTo>
                    <a:lnTo>
                      <a:pt x="58" y="409"/>
                    </a:lnTo>
                    <a:lnTo>
                      <a:pt x="52" y="414"/>
                    </a:lnTo>
                    <a:lnTo>
                      <a:pt x="51" y="416"/>
                    </a:lnTo>
                    <a:lnTo>
                      <a:pt x="49" y="421"/>
                    </a:lnTo>
                    <a:lnTo>
                      <a:pt x="49" y="423"/>
                    </a:lnTo>
                    <a:lnTo>
                      <a:pt x="52" y="423"/>
                    </a:lnTo>
                    <a:lnTo>
                      <a:pt x="52" y="422"/>
                    </a:lnTo>
                    <a:lnTo>
                      <a:pt x="55" y="421"/>
                    </a:lnTo>
                    <a:lnTo>
                      <a:pt x="56" y="419"/>
                    </a:lnTo>
                    <a:lnTo>
                      <a:pt x="58" y="419"/>
                    </a:lnTo>
                    <a:lnTo>
                      <a:pt x="65" y="415"/>
                    </a:lnTo>
                    <a:lnTo>
                      <a:pt x="67" y="412"/>
                    </a:lnTo>
                    <a:lnTo>
                      <a:pt x="73" y="409"/>
                    </a:lnTo>
                    <a:lnTo>
                      <a:pt x="75" y="411"/>
                    </a:lnTo>
                    <a:lnTo>
                      <a:pt x="84" y="411"/>
                    </a:lnTo>
                    <a:lnTo>
                      <a:pt x="97" y="422"/>
                    </a:lnTo>
                    <a:lnTo>
                      <a:pt x="97" y="425"/>
                    </a:lnTo>
                    <a:lnTo>
                      <a:pt x="91" y="433"/>
                    </a:lnTo>
                    <a:lnTo>
                      <a:pt x="86" y="440"/>
                    </a:lnTo>
                    <a:lnTo>
                      <a:pt x="86" y="441"/>
                    </a:lnTo>
                    <a:lnTo>
                      <a:pt x="84" y="441"/>
                    </a:lnTo>
                    <a:lnTo>
                      <a:pt x="84" y="443"/>
                    </a:lnTo>
                    <a:lnTo>
                      <a:pt x="83" y="448"/>
                    </a:lnTo>
                    <a:lnTo>
                      <a:pt x="83" y="451"/>
                    </a:lnTo>
                    <a:lnTo>
                      <a:pt x="86" y="451"/>
                    </a:lnTo>
                    <a:lnTo>
                      <a:pt x="89" y="450"/>
                    </a:lnTo>
                    <a:lnTo>
                      <a:pt x="98" y="450"/>
                    </a:lnTo>
                    <a:lnTo>
                      <a:pt x="101" y="448"/>
                    </a:lnTo>
                    <a:lnTo>
                      <a:pt x="101" y="446"/>
                    </a:lnTo>
                    <a:lnTo>
                      <a:pt x="105" y="444"/>
                    </a:lnTo>
                    <a:lnTo>
                      <a:pt x="112" y="444"/>
                    </a:lnTo>
                    <a:lnTo>
                      <a:pt x="113" y="443"/>
                    </a:lnTo>
                    <a:lnTo>
                      <a:pt x="118" y="440"/>
                    </a:lnTo>
                    <a:lnTo>
                      <a:pt x="120" y="440"/>
                    </a:lnTo>
                    <a:lnTo>
                      <a:pt x="122" y="439"/>
                    </a:lnTo>
                    <a:lnTo>
                      <a:pt x="123" y="439"/>
                    </a:lnTo>
                    <a:lnTo>
                      <a:pt x="126" y="440"/>
                    </a:lnTo>
                    <a:lnTo>
                      <a:pt x="127" y="441"/>
                    </a:lnTo>
                    <a:lnTo>
                      <a:pt x="129" y="441"/>
                    </a:lnTo>
                    <a:lnTo>
                      <a:pt x="130" y="446"/>
                    </a:lnTo>
                    <a:lnTo>
                      <a:pt x="130" y="451"/>
                    </a:lnTo>
                    <a:lnTo>
                      <a:pt x="135" y="455"/>
                    </a:lnTo>
                    <a:lnTo>
                      <a:pt x="142" y="458"/>
                    </a:lnTo>
                    <a:lnTo>
                      <a:pt x="149" y="458"/>
                    </a:lnTo>
                    <a:lnTo>
                      <a:pt x="151" y="457"/>
                    </a:lnTo>
                    <a:lnTo>
                      <a:pt x="153" y="455"/>
                    </a:lnTo>
                    <a:lnTo>
                      <a:pt x="154" y="455"/>
                    </a:lnTo>
                    <a:lnTo>
                      <a:pt x="156" y="457"/>
                    </a:lnTo>
                    <a:lnTo>
                      <a:pt x="156" y="458"/>
                    </a:lnTo>
                    <a:lnTo>
                      <a:pt x="157" y="458"/>
                    </a:lnTo>
                    <a:lnTo>
                      <a:pt x="157" y="460"/>
                    </a:lnTo>
                    <a:lnTo>
                      <a:pt x="156" y="462"/>
                    </a:lnTo>
                    <a:lnTo>
                      <a:pt x="158" y="462"/>
                    </a:lnTo>
                    <a:lnTo>
                      <a:pt x="161" y="461"/>
                    </a:lnTo>
                    <a:lnTo>
                      <a:pt x="164" y="461"/>
                    </a:lnTo>
                    <a:lnTo>
                      <a:pt x="165" y="460"/>
                    </a:lnTo>
                    <a:lnTo>
                      <a:pt x="170" y="460"/>
                    </a:lnTo>
                    <a:lnTo>
                      <a:pt x="174" y="462"/>
                    </a:lnTo>
                    <a:lnTo>
                      <a:pt x="174" y="464"/>
                    </a:lnTo>
                    <a:lnTo>
                      <a:pt x="178" y="469"/>
                    </a:lnTo>
                    <a:lnTo>
                      <a:pt x="178" y="471"/>
                    </a:lnTo>
                    <a:lnTo>
                      <a:pt x="179" y="472"/>
                    </a:lnTo>
                    <a:lnTo>
                      <a:pt x="183" y="475"/>
                    </a:lnTo>
                    <a:lnTo>
                      <a:pt x="187" y="485"/>
                    </a:lnTo>
                    <a:lnTo>
                      <a:pt x="192" y="489"/>
                    </a:lnTo>
                    <a:lnTo>
                      <a:pt x="200" y="483"/>
                    </a:lnTo>
                    <a:lnTo>
                      <a:pt x="204" y="482"/>
                    </a:lnTo>
                    <a:lnTo>
                      <a:pt x="210" y="483"/>
                    </a:lnTo>
                    <a:lnTo>
                      <a:pt x="217" y="483"/>
                    </a:lnTo>
                    <a:lnTo>
                      <a:pt x="223" y="478"/>
                    </a:lnTo>
                    <a:lnTo>
                      <a:pt x="225" y="469"/>
                    </a:lnTo>
                    <a:lnTo>
                      <a:pt x="227" y="467"/>
                    </a:lnTo>
                    <a:lnTo>
                      <a:pt x="228" y="467"/>
                    </a:lnTo>
                    <a:lnTo>
                      <a:pt x="228" y="465"/>
                    </a:lnTo>
                    <a:lnTo>
                      <a:pt x="230" y="467"/>
                    </a:lnTo>
                    <a:lnTo>
                      <a:pt x="237" y="467"/>
                    </a:lnTo>
                    <a:lnTo>
                      <a:pt x="242" y="469"/>
                    </a:lnTo>
                    <a:lnTo>
                      <a:pt x="245" y="471"/>
                    </a:lnTo>
                    <a:lnTo>
                      <a:pt x="245" y="472"/>
                    </a:lnTo>
                    <a:lnTo>
                      <a:pt x="242" y="472"/>
                    </a:lnTo>
                    <a:lnTo>
                      <a:pt x="242" y="474"/>
                    </a:lnTo>
                    <a:lnTo>
                      <a:pt x="245" y="481"/>
                    </a:lnTo>
                    <a:lnTo>
                      <a:pt x="245" y="482"/>
                    </a:lnTo>
                    <a:lnTo>
                      <a:pt x="248" y="485"/>
                    </a:lnTo>
                    <a:lnTo>
                      <a:pt x="252" y="485"/>
                    </a:lnTo>
                    <a:lnTo>
                      <a:pt x="255" y="491"/>
                    </a:lnTo>
                    <a:lnTo>
                      <a:pt x="256" y="495"/>
                    </a:lnTo>
                    <a:lnTo>
                      <a:pt x="259" y="498"/>
                    </a:lnTo>
                    <a:lnTo>
                      <a:pt x="259" y="500"/>
                    </a:lnTo>
                    <a:lnTo>
                      <a:pt x="255" y="507"/>
                    </a:lnTo>
                    <a:lnTo>
                      <a:pt x="252" y="514"/>
                    </a:lnTo>
                    <a:lnTo>
                      <a:pt x="255" y="515"/>
                    </a:lnTo>
                    <a:lnTo>
                      <a:pt x="259" y="515"/>
                    </a:lnTo>
                    <a:lnTo>
                      <a:pt x="262" y="517"/>
                    </a:lnTo>
                    <a:lnTo>
                      <a:pt x="263" y="520"/>
                    </a:lnTo>
                    <a:lnTo>
                      <a:pt x="264" y="520"/>
                    </a:lnTo>
                    <a:lnTo>
                      <a:pt x="267" y="527"/>
                    </a:lnTo>
                    <a:lnTo>
                      <a:pt x="269" y="528"/>
                    </a:lnTo>
                    <a:lnTo>
                      <a:pt x="270" y="531"/>
                    </a:lnTo>
                    <a:lnTo>
                      <a:pt x="270" y="532"/>
                    </a:lnTo>
                    <a:lnTo>
                      <a:pt x="271" y="535"/>
                    </a:lnTo>
                    <a:lnTo>
                      <a:pt x="273" y="536"/>
                    </a:lnTo>
                    <a:lnTo>
                      <a:pt x="273" y="538"/>
                    </a:lnTo>
                    <a:lnTo>
                      <a:pt x="274" y="541"/>
                    </a:lnTo>
                    <a:lnTo>
                      <a:pt x="274" y="543"/>
                    </a:lnTo>
                    <a:lnTo>
                      <a:pt x="276" y="545"/>
                    </a:lnTo>
                    <a:lnTo>
                      <a:pt x="276" y="555"/>
                    </a:lnTo>
                    <a:lnTo>
                      <a:pt x="283" y="555"/>
                    </a:lnTo>
                    <a:lnTo>
                      <a:pt x="292" y="552"/>
                    </a:lnTo>
                    <a:lnTo>
                      <a:pt x="301" y="555"/>
                    </a:lnTo>
                    <a:lnTo>
                      <a:pt x="302" y="558"/>
                    </a:lnTo>
                    <a:lnTo>
                      <a:pt x="307" y="560"/>
                    </a:lnTo>
                    <a:lnTo>
                      <a:pt x="308" y="560"/>
                    </a:lnTo>
                    <a:lnTo>
                      <a:pt x="309" y="562"/>
                    </a:lnTo>
                    <a:lnTo>
                      <a:pt x="307" y="565"/>
                    </a:lnTo>
                    <a:lnTo>
                      <a:pt x="308" y="570"/>
                    </a:lnTo>
                    <a:lnTo>
                      <a:pt x="313" y="575"/>
                    </a:lnTo>
                    <a:lnTo>
                      <a:pt x="313" y="585"/>
                    </a:lnTo>
                    <a:lnTo>
                      <a:pt x="312" y="587"/>
                    </a:lnTo>
                    <a:lnTo>
                      <a:pt x="309" y="589"/>
                    </a:lnTo>
                    <a:lnTo>
                      <a:pt x="308" y="591"/>
                    </a:lnTo>
                    <a:lnTo>
                      <a:pt x="307" y="594"/>
                    </a:lnTo>
                    <a:lnTo>
                      <a:pt x="301" y="596"/>
                    </a:lnTo>
                    <a:lnTo>
                      <a:pt x="297" y="595"/>
                    </a:lnTo>
                    <a:lnTo>
                      <a:pt x="297" y="594"/>
                    </a:lnTo>
                    <a:lnTo>
                      <a:pt x="294" y="592"/>
                    </a:lnTo>
                    <a:lnTo>
                      <a:pt x="285" y="592"/>
                    </a:lnTo>
                    <a:lnTo>
                      <a:pt x="281" y="594"/>
                    </a:lnTo>
                    <a:lnTo>
                      <a:pt x="284" y="598"/>
                    </a:lnTo>
                    <a:lnTo>
                      <a:pt x="285" y="604"/>
                    </a:lnTo>
                    <a:lnTo>
                      <a:pt x="287" y="605"/>
                    </a:lnTo>
                    <a:lnTo>
                      <a:pt x="287" y="608"/>
                    </a:lnTo>
                    <a:lnTo>
                      <a:pt x="285" y="608"/>
                    </a:lnTo>
                    <a:lnTo>
                      <a:pt x="270" y="618"/>
                    </a:lnTo>
                    <a:lnTo>
                      <a:pt x="256" y="623"/>
                    </a:lnTo>
                    <a:lnTo>
                      <a:pt x="246" y="622"/>
                    </a:lnTo>
                    <a:lnTo>
                      <a:pt x="239" y="622"/>
                    </a:lnTo>
                    <a:lnTo>
                      <a:pt x="235" y="625"/>
                    </a:lnTo>
                    <a:lnTo>
                      <a:pt x="234" y="625"/>
                    </a:lnTo>
                    <a:lnTo>
                      <a:pt x="231" y="630"/>
                    </a:lnTo>
                    <a:lnTo>
                      <a:pt x="220" y="637"/>
                    </a:lnTo>
                    <a:lnTo>
                      <a:pt x="204" y="651"/>
                    </a:lnTo>
                    <a:lnTo>
                      <a:pt x="200" y="656"/>
                    </a:lnTo>
                    <a:lnTo>
                      <a:pt x="197" y="659"/>
                    </a:lnTo>
                    <a:lnTo>
                      <a:pt x="197" y="668"/>
                    </a:lnTo>
                    <a:lnTo>
                      <a:pt x="199" y="66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51" name="Freeform 2088">
                <a:extLst>
                  <a:ext uri="{FF2B5EF4-FFF2-40B4-BE49-F238E27FC236}">
                    <a16:creationId xmlns:a16="http://schemas.microsoft.com/office/drawing/2014/main" id="{799086DF-0535-0757-D613-636A2AEDC0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54" y="3834"/>
                <a:ext cx="53" cy="52"/>
              </a:xfrm>
              <a:custGeom>
                <a:avLst/>
                <a:gdLst>
                  <a:gd name="T0" fmla="*/ 211 w 214"/>
                  <a:gd name="T1" fmla="*/ 207 h 207"/>
                  <a:gd name="T2" fmla="*/ 214 w 214"/>
                  <a:gd name="T3" fmla="*/ 190 h 207"/>
                  <a:gd name="T4" fmla="*/ 211 w 214"/>
                  <a:gd name="T5" fmla="*/ 186 h 207"/>
                  <a:gd name="T6" fmla="*/ 211 w 214"/>
                  <a:gd name="T7" fmla="*/ 185 h 207"/>
                  <a:gd name="T8" fmla="*/ 207 w 214"/>
                  <a:gd name="T9" fmla="*/ 178 h 207"/>
                  <a:gd name="T10" fmla="*/ 207 w 214"/>
                  <a:gd name="T11" fmla="*/ 168 h 207"/>
                  <a:gd name="T12" fmla="*/ 197 w 214"/>
                  <a:gd name="T13" fmla="*/ 146 h 207"/>
                  <a:gd name="T14" fmla="*/ 182 w 214"/>
                  <a:gd name="T15" fmla="*/ 139 h 207"/>
                  <a:gd name="T16" fmla="*/ 177 w 214"/>
                  <a:gd name="T17" fmla="*/ 139 h 207"/>
                  <a:gd name="T18" fmla="*/ 175 w 214"/>
                  <a:gd name="T19" fmla="*/ 137 h 207"/>
                  <a:gd name="T20" fmla="*/ 175 w 214"/>
                  <a:gd name="T21" fmla="*/ 136 h 207"/>
                  <a:gd name="T22" fmla="*/ 172 w 214"/>
                  <a:gd name="T23" fmla="*/ 130 h 207"/>
                  <a:gd name="T24" fmla="*/ 171 w 214"/>
                  <a:gd name="T25" fmla="*/ 97 h 207"/>
                  <a:gd name="T26" fmla="*/ 167 w 214"/>
                  <a:gd name="T27" fmla="*/ 86 h 207"/>
                  <a:gd name="T28" fmla="*/ 165 w 214"/>
                  <a:gd name="T29" fmla="*/ 73 h 207"/>
                  <a:gd name="T30" fmla="*/ 165 w 214"/>
                  <a:gd name="T31" fmla="*/ 72 h 207"/>
                  <a:gd name="T32" fmla="*/ 164 w 214"/>
                  <a:gd name="T33" fmla="*/ 72 h 207"/>
                  <a:gd name="T34" fmla="*/ 163 w 214"/>
                  <a:gd name="T35" fmla="*/ 73 h 207"/>
                  <a:gd name="T36" fmla="*/ 144 w 214"/>
                  <a:gd name="T37" fmla="*/ 77 h 207"/>
                  <a:gd name="T38" fmla="*/ 126 w 214"/>
                  <a:gd name="T39" fmla="*/ 76 h 207"/>
                  <a:gd name="T40" fmla="*/ 112 w 214"/>
                  <a:gd name="T41" fmla="*/ 73 h 207"/>
                  <a:gd name="T42" fmla="*/ 111 w 214"/>
                  <a:gd name="T43" fmla="*/ 67 h 207"/>
                  <a:gd name="T44" fmla="*/ 111 w 214"/>
                  <a:gd name="T45" fmla="*/ 66 h 207"/>
                  <a:gd name="T46" fmla="*/ 104 w 214"/>
                  <a:gd name="T47" fmla="*/ 63 h 207"/>
                  <a:gd name="T48" fmla="*/ 100 w 214"/>
                  <a:gd name="T49" fmla="*/ 63 h 207"/>
                  <a:gd name="T50" fmla="*/ 98 w 214"/>
                  <a:gd name="T51" fmla="*/ 65 h 207"/>
                  <a:gd name="T52" fmla="*/ 97 w 214"/>
                  <a:gd name="T53" fmla="*/ 65 h 207"/>
                  <a:gd name="T54" fmla="*/ 94 w 214"/>
                  <a:gd name="T55" fmla="*/ 63 h 207"/>
                  <a:gd name="T56" fmla="*/ 91 w 214"/>
                  <a:gd name="T57" fmla="*/ 60 h 207"/>
                  <a:gd name="T58" fmla="*/ 80 w 214"/>
                  <a:gd name="T59" fmla="*/ 46 h 207"/>
                  <a:gd name="T60" fmla="*/ 79 w 214"/>
                  <a:gd name="T61" fmla="*/ 48 h 207"/>
                  <a:gd name="T62" fmla="*/ 76 w 214"/>
                  <a:gd name="T63" fmla="*/ 49 h 207"/>
                  <a:gd name="T64" fmla="*/ 72 w 214"/>
                  <a:gd name="T65" fmla="*/ 38 h 207"/>
                  <a:gd name="T66" fmla="*/ 66 w 214"/>
                  <a:gd name="T67" fmla="*/ 34 h 207"/>
                  <a:gd name="T68" fmla="*/ 38 w 214"/>
                  <a:gd name="T69" fmla="*/ 34 h 207"/>
                  <a:gd name="T70" fmla="*/ 30 w 214"/>
                  <a:gd name="T71" fmla="*/ 33 h 207"/>
                  <a:gd name="T72" fmla="*/ 27 w 214"/>
                  <a:gd name="T73" fmla="*/ 33 h 207"/>
                  <a:gd name="T74" fmla="*/ 22 w 214"/>
                  <a:gd name="T75" fmla="*/ 28 h 207"/>
                  <a:gd name="T76" fmla="*/ 20 w 214"/>
                  <a:gd name="T77" fmla="*/ 28 h 207"/>
                  <a:gd name="T78" fmla="*/ 20 w 214"/>
                  <a:gd name="T79" fmla="*/ 24 h 207"/>
                  <a:gd name="T80" fmla="*/ 10 w 214"/>
                  <a:gd name="T81" fmla="*/ 6 h 207"/>
                  <a:gd name="T82" fmla="*/ 9 w 214"/>
                  <a:gd name="T83" fmla="*/ 6 h 207"/>
                  <a:gd name="T84" fmla="*/ 5 w 214"/>
                  <a:gd name="T85" fmla="*/ 5 h 207"/>
                  <a:gd name="T86" fmla="*/ 0 w 214"/>
                  <a:gd name="T87" fmla="*/ 5 h 207"/>
                  <a:gd name="T88" fmla="*/ 0 w 214"/>
                  <a:gd name="T89" fmla="*/ 0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14" h="207">
                    <a:moveTo>
                      <a:pt x="211" y="207"/>
                    </a:moveTo>
                    <a:lnTo>
                      <a:pt x="214" y="190"/>
                    </a:lnTo>
                    <a:lnTo>
                      <a:pt x="211" y="186"/>
                    </a:lnTo>
                    <a:lnTo>
                      <a:pt x="211" y="185"/>
                    </a:lnTo>
                    <a:lnTo>
                      <a:pt x="207" y="178"/>
                    </a:lnTo>
                    <a:lnTo>
                      <a:pt x="207" y="168"/>
                    </a:lnTo>
                    <a:lnTo>
                      <a:pt x="197" y="146"/>
                    </a:lnTo>
                    <a:lnTo>
                      <a:pt x="182" y="139"/>
                    </a:lnTo>
                    <a:lnTo>
                      <a:pt x="177" y="139"/>
                    </a:lnTo>
                    <a:lnTo>
                      <a:pt x="175" y="137"/>
                    </a:lnTo>
                    <a:lnTo>
                      <a:pt x="175" y="136"/>
                    </a:lnTo>
                    <a:lnTo>
                      <a:pt x="172" y="130"/>
                    </a:lnTo>
                    <a:lnTo>
                      <a:pt x="171" y="97"/>
                    </a:lnTo>
                    <a:lnTo>
                      <a:pt x="167" y="86"/>
                    </a:lnTo>
                    <a:lnTo>
                      <a:pt x="165" y="73"/>
                    </a:lnTo>
                    <a:lnTo>
                      <a:pt x="165" y="72"/>
                    </a:lnTo>
                    <a:lnTo>
                      <a:pt x="164" y="72"/>
                    </a:lnTo>
                    <a:lnTo>
                      <a:pt x="163" y="73"/>
                    </a:lnTo>
                    <a:lnTo>
                      <a:pt x="144" y="77"/>
                    </a:lnTo>
                    <a:lnTo>
                      <a:pt x="126" y="76"/>
                    </a:lnTo>
                    <a:lnTo>
                      <a:pt x="112" y="73"/>
                    </a:lnTo>
                    <a:lnTo>
                      <a:pt x="111" y="67"/>
                    </a:lnTo>
                    <a:lnTo>
                      <a:pt x="111" y="66"/>
                    </a:lnTo>
                    <a:lnTo>
                      <a:pt x="104" y="63"/>
                    </a:lnTo>
                    <a:lnTo>
                      <a:pt x="100" y="63"/>
                    </a:lnTo>
                    <a:lnTo>
                      <a:pt x="98" y="65"/>
                    </a:lnTo>
                    <a:lnTo>
                      <a:pt x="97" y="65"/>
                    </a:lnTo>
                    <a:lnTo>
                      <a:pt x="94" y="63"/>
                    </a:lnTo>
                    <a:lnTo>
                      <a:pt x="91" y="60"/>
                    </a:lnTo>
                    <a:lnTo>
                      <a:pt x="80" y="46"/>
                    </a:lnTo>
                    <a:lnTo>
                      <a:pt x="79" y="48"/>
                    </a:lnTo>
                    <a:lnTo>
                      <a:pt x="76" y="49"/>
                    </a:lnTo>
                    <a:lnTo>
                      <a:pt x="72" y="38"/>
                    </a:lnTo>
                    <a:lnTo>
                      <a:pt x="66" y="34"/>
                    </a:lnTo>
                    <a:lnTo>
                      <a:pt x="38" y="34"/>
                    </a:lnTo>
                    <a:lnTo>
                      <a:pt x="30" y="33"/>
                    </a:lnTo>
                    <a:lnTo>
                      <a:pt x="27" y="33"/>
                    </a:lnTo>
                    <a:lnTo>
                      <a:pt x="22" y="28"/>
                    </a:lnTo>
                    <a:lnTo>
                      <a:pt x="20" y="28"/>
                    </a:lnTo>
                    <a:lnTo>
                      <a:pt x="20" y="24"/>
                    </a:lnTo>
                    <a:lnTo>
                      <a:pt x="10" y="6"/>
                    </a:lnTo>
                    <a:lnTo>
                      <a:pt x="9" y="6"/>
                    </a:lnTo>
                    <a:lnTo>
                      <a:pt x="5" y="5"/>
                    </a:lnTo>
                    <a:lnTo>
                      <a:pt x="0" y="5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52" name="Freeform 2089">
                <a:extLst>
                  <a:ext uri="{FF2B5EF4-FFF2-40B4-BE49-F238E27FC236}">
                    <a16:creationId xmlns:a16="http://schemas.microsoft.com/office/drawing/2014/main" id="{C55EAFD1-07C0-D11D-2E68-B4A3194804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52" y="3953"/>
                <a:ext cx="71" cy="50"/>
              </a:xfrm>
              <a:custGeom>
                <a:avLst/>
                <a:gdLst>
                  <a:gd name="T0" fmla="*/ 81 w 284"/>
                  <a:gd name="T1" fmla="*/ 1 h 201"/>
                  <a:gd name="T2" fmla="*/ 93 w 284"/>
                  <a:gd name="T3" fmla="*/ 19 h 201"/>
                  <a:gd name="T4" fmla="*/ 101 w 284"/>
                  <a:gd name="T5" fmla="*/ 26 h 201"/>
                  <a:gd name="T6" fmla="*/ 101 w 284"/>
                  <a:gd name="T7" fmla="*/ 37 h 201"/>
                  <a:gd name="T8" fmla="*/ 88 w 284"/>
                  <a:gd name="T9" fmla="*/ 54 h 201"/>
                  <a:gd name="T10" fmla="*/ 66 w 284"/>
                  <a:gd name="T11" fmla="*/ 67 h 201"/>
                  <a:gd name="T12" fmla="*/ 42 w 284"/>
                  <a:gd name="T13" fmla="*/ 64 h 201"/>
                  <a:gd name="T14" fmla="*/ 31 w 284"/>
                  <a:gd name="T15" fmla="*/ 63 h 201"/>
                  <a:gd name="T16" fmla="*/ 26 w 284"/>
                  <a:gd name="T17" fmla="*/ 68 h 201"/>
                  <a:gd name="T18" fmla="*/ 7 w 284"/>
                  <a:gd name="T19" fmla="*/ 74 h 201"/>
                  <a:gd name="T20" fmla="*/ 2 w 284"/>
                  <a:gd name="T21" fmla="*/ 79 h 201"/>
                  <a:gd name="T22" fmla="*/ 2 w 284"/>
                  <a:gd name="T23" fmla="*/ 82 h 201"/>
                  <a:gd name="T24" fmla="*/ 10 w 284"/>
                  <a:gd name="T25" fmla="*/ 86 h 201"/>
                  <a:gd name="T26" fmla="*/ 11 w 284"/>
                  <a:gd name="T27" fmla="*/ 98 h 201"/>
                  <a:gd name="T28" fmla="*/ 23 w 284"/>
                  <a:gd name="T29" fmla="*/ 103 h 201"/>
                  <a:gd name="T30" fmla="*/ 38 w 284"/>
                  <a:gd name="T31" fmla="*/ 120 h 201"/>
                  <a:gd name="T32" fmla="*/ 42 w 284"/>
                  <a:gd name="T33" fmla="*/ 120 h 201"/>
                  <a:gd name="T34" fmla="*/ 47 w 284"/>
                  <a:gd name="T35" fmla="*/ 127 h 201"/>
                  <a:gd name="T36" fmla="*/ 42 w 284"/>
                  <a:gd name="T37" fmla="*/ 146 h 201"/>
                  <a:gd name="T38" fmla="*/ 38 w 284"/>
                  <a:gd name="T39" fmla="*/ 158 h 201"/>
                  <a:gd name="T40" fmla="*/ 33 w 284"/>
                  <a:gd name="T41" fmla="*/ 163 h 201"/>
                  <a:gd name="T42" fmla="*/ 31 w 284"/>
                  <a:gd name="T43" fmla="*/ 178 h 201"/>
                  <a:gd name="T44" fmla="*/ 34 w 284"/>
                  <a:gd name="T45" fmla="*/ 180 h 201"/>
                  <a:gd name="T46" fmla="*/ 40 w 284"/>
                  <a:gd name="T47" fmla="*/ 187 h 201"/>
                  <a:gd name="T48" fmla="*/ 33 w 284"/>
                  <a:gd name="T49" fmla="*/ 198 h 201"/>
                  <a:gd name="T50" fmla="*/ 38 w 284"/>
                  <a:gd name="T51" fmla="*/ 194 h 201"/>
                  <a:gd name="T52" fmla="*/ 58 w 284"/>
                  <a:gd name="T53" fmla="*/ 180 h 201"/>
                  <a:gd name="T54" fmla="*/ 74 w 284"/>
                  <a:gd name="T55" fmla="*/ 171 h 201"/>
                  <a:gd name="T56" fmla="*/ 105 w 284"/>
                  <a:gd name="T57" fmla="*/ 173 h 201"/>
                  <a:gd name="T58" fmla="*/ 114 w 284"/>
                  <a:gd name="T59" fmla="*/ 177 h 201"/>
                  <a:gd name="T60" fmla="*/ 126 w 284"/>
                  <a:gd name="T61" fmla="*/ 171 h 201"/>
                  <a:gd name="T62" fmla="*/ 147 w 284"/>
                  <a:gd name="T63" fmla="*/ 166 h 201"/>
                  <a:gd name="T64" fmla="*/ 157 w 284"/>
                  <a:gd name="T65" fmla="*/ 169 h 201"/>
                  <a:gd name="T66" fmla="*/ 193 w 284"/>
                  <a:gd name="T67" fmla="*/ 151 h 201"/>
                  <a:gd name="T68" fmla="*/ 206 w 284"/>
                  <a:gd name="T69" fmla="*/ 148 h 201"/>
                  <a:gd name="T70" fmla="*/ 204 w 284"/>
                  <a:gd name="T71" fmla="*/ 128 h 201"/>
                  <a:gd name="T72" fmla="*/ 210 w 284"/>
                  <a:gd name="T73" fmla="*/ 118 h 201"/>
                  <a:gd name="T74" fmla="*/ 229 w 284"/>
                  <a:gd name="T75" fmla="*/ 130 h 201"/>
                  <a:gd name="T76" fmla="*/ 238 w 284"/>
                  <a:gd name="T77" fmla="*/ 132 h 201"/>
                  <a:gd name="T78" fmla="*/ 242 w 284"/>
                  <a:gd name="T79" fmla="*/ 128 h 201"/>
                  <a:gd name="T80" fmla="*/ 255 w 284"/>
                  <a:gd name="T81" fmla="*/ 128 h 201"/>
                  <a:gd name="T82" fmla="*/ 268 w 284"/>
                  <a:gd name="T83" fmla="*/ 139 h 201"/>
                  <a:gd name="T84" fmla="*/ 278 w 284"/>
                  <a:gd name="T85" fmla="*/ 153 h 2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84" h="201">
                    <a:moveTo>
                      <a:pt x="83" y="0"/>
                    </a:moveTo>
                    <a:lnTo>
                      <a:pt x="83" y="1"/>
                    </a:lnTo>
                    <a:lnTo>
                      <a:pt x="81" y="1"/>
                    </a:lnTo>
                    <a:lnTo>
                      <a:pt x="81" y="12"/>
                    </a:lnTo>
                    <a:lnTo>
                      <a:pt x="86" y="19"/>
                    </a:lnTo>
                    <a:lnTo>
                      <a:pt x="93" y="19"/>
                    </a:lnTo>
                    <a:lnTo>
                      <a:pt x="100" y="21"/>
                    </a:lnTo>
                    <a:lnTo>
                      <a:pt x="101" y="24"/>
                    </a:lnTo>
                    <a:lnTo>
                      <a:pt x="101" y="26"/>
                    </a:lnTo>
                    <a:lnTo>
                      <a:pt x="102" y="28"/>
                    </a:lnTo>
                    <a:lnTo>
                      <a:pt x="102" y="36"/>
                    </a:lnTo>
                    <a:lnTo>
                      <a:pt x="101" y="37"/>
                    </a:lnTo>
                    <a:lnTo>
                      <a:pt x="101" y="39"/>
                    </a:lnTo>
                    <a:lnTo>
                      <a:pt x="98" y="41"/>
                    </a:lnTo>
                    <a:lnTo>
                      <a:pt x="88" y="54"/>
                    </a:lnTo>
                    <a:lnTo>
                      <a:pt x="73" y="65"/>
                    </a:lnTo>
                    <a:lnTo>
                      <a:pt x="67" y="67"/>
                    </a:lnTo>
                    <a:lnTo>
                      <a:pt x="66" y="67"/>
                    </a:lnTo>
                    <a:lnTo>
                      <a:pt x="64" y="68"/>
                    </a:lnTo>
                    <a:lnTo>
                      <a:pt x="64" y="67"/>
                    </a:lnTo>
                    <a:lnTo>
                      <a:pt x="42" y="64"/>
                    </a:lnTo>
                    <a:lnTo>
                      <a:pt x="41" y="64"/>
                    </a:lnTo>
                    <a:lnTo>
                      <a:pt x="35" y="63"/>
                    </a:lnTo>
                    <a:lnTo>
                      <a:pt x="31" y="63"/>
                    </a:lnTo>
                    <a:lnTo>
                      <a:pt x="27" y="64"/>
                    </a:lnTo>
                    <a:lnTo>
                      <a:pt x="26" y="65"/>
                    </a:lnTo>
                    <a:lnTo>
                      <a:pt x="26" y="68"/>
                    </a:lnTo>
                    <a:lnTo>
                      <a:pt x="17" y="71"/>
                    </a:lnTo>
                    <a:lnTo>
                      <a:pt x="14" y="71"/>
                    </a:lnTo>
                    <a:lnTo>
                      <a:pt x="7" y="74"/>
                    </a:lnTo>
                    <a:lnTo>
                      <a:pt x="6" y="74"/>
                    </a:lnTo>
                    <a:lnTo>
                      <a:pt x="2" y="78"/>
                    </a:lnTo>
                    <a:lnTo>
                      <a:pt x="2" y="79"/>
                    </a:lnTo>
                    <a:lnTo>
                      <a:pt x="0" y="81"/>
                    </a:lnTo>
                    <a:lnTo>
                      <a:pt x="0" y="82"/>
                    </a:lnTo>
                    <a:lnTo>
                      <a:pt x="2" y="82"/>
                    </a:lnTo>
                    <a:lnTo>
                      <a:pt x="2" y="84"/>
                    </a:lnTo>
                    <a:lnTo>
                      <a:pt x="6" y="84"/>
                    </a:lnTo>
                    <a:lnTo>
                      <a:pt x="10" y="86"/>
                    </a:lnTo>
                    <a:lnTo>
                      <a:pt x="13" y="91"/>
                    </a:lnTo>
                    <a:lnTo>
                      <a:pt x="10" y="96"/>
                    </a:lnTo>
                    <a:lnTo>
                      <a:pt x="11" y="98"/>
                    </a:lnTo>
                    <a:lnTo>
                      <a:pt x="20" y="98"/>
                    </a:lnTo>
                    <a:lnTo>
                      <a:pt x="21" y="99"/>
                    </a:lnTo>
                    <a:lnTo>
                      <a:pt x="23" y="103"/>
                    </a:lnTo>
                    <a:lnTo>
                      <a:pt x="23" y="116"/>
                    </a:lnTo>
                    <a:lnTo>
                      <a:pt x="27" y="120"/>
                    </a:lnTo>
                    <a:lnTo>
                      <a:pt x="38" y="120"/>
                    </a:lnTo>
                    <a:lnTo>
                      <a:pt x="40" y="118"/>
                    </a:lnTo>
                    <a:lnTo>
                      <a:pt x="42" y="118"/>
                    </a:lnTo>
                    <a:lnTo>
                      <a:pt x="42" y="120"/>
                    </a:lnTo>
                    <a:lnTo>
                      <a:pt x="44" y="121"/>
                    </a:lnTo>
                    <a:lnTo>
                      <a:pt x="45" y="125"/>
                    </a:lnTo>
                    <a:lnTo>
                      <a:pt x="47" y="127"/>
                    </a:lnTo>
                    <a:lnTo>
                      <a:pt x="47" y="132"/>
                    </a:lnTo>
                    <a:lnTo>
                      <a:pt x="45" y="139"/>
                    </a:lnTo>
                    <a:lnTo>
                      <a:pt x="42" y="146"/>
                    </a:lnTo>
                    <a:lnTo>
                      <a:pt x="40" y="149"/>
                    </a:lnTo>
                    <a:lnTo>
                      <a:pt x="38" y="152"/>
                    </a:lnTo>
                    <a:lnTo>
                      <a:pt x="38" y="158"/>
                    </a:lnTo>
                    <a:lnTo>
                      <a:pt x="37" y="160"/>
                    </a:lnTo>
                    <a:lnTo>
                      <a:pt x="35" y="162"/>
                    </a:lnTo>
                    <a:lnTo>
                      <a:pt x="33" y="163"/>
                    </a:lnTo>
                    <a:lnTo>
                      <a:pt x="33" y="169"/>
                    </a:lnTo>
                    <a:lnTo>
                      <a:pt x="31" y="176"/>
                    </a:lnTo>
                    <a:lnTo>
                      <a:pt x="31" y="178"/>
                    </a:lnTo>
                    <a:lnTo>
                      <a:pt x="33" y="178"/>
                    </a:lnTo>
                    <a:lnTo>
                      <a:pt x="33" y="180"/>
                    </a:lnTo>
                    <a:lnTo>
                      <a:pt x="34" y="180"/>
                    </a:lnTo>
                    <a:lnTo>
                      <a:pt x="37" y="181"/>
                    </a:lnTo>
                    <a:lnTo>
                      <a:pt x="40" y="185"/>
                    </a:lnTo>
                    <a:lnTo>
                      <a:pt x="40" y="187"/>
                    </a:lnTo>
                    <a:lnTo>
                      <a:pt x="38" y="188"/>
                    </a:lnTo>
                    <a:lnTo>
                      <a:pt x="34" y="194"/>
                    </a:lnTo>
                    <a:lnTo>
                      <a:pt x="33" y="198"/>
                    </a:lnTo>
                    <a:lnTo>
                      <a:pt x="31" y="199"/>
                    </a:lnTo>
                    <a:lnTo>
                      <a:pt x="34" y="201"/>
                    </a:lnTo>
                    <a:lnTo>
                      <a:pt x="38" y="194"/>
                    </a:lnTo>
                    <a:lnTo>
                      <a:pt x="48" y="187"/>
                    </a:lnTo>
                    <a:lnTo>
                      <a:pt x="54" y="184"/>
                    </a:lnTo>
                    <a:lnTo>
                      <a:pt x="58" y="180"/>
                    </a:lnTo>
                    <a:lnTo>
                      <a:pt x="64" y="176"/>
                    </a:lnTo>
                    <a:lnTo>
                      <a:pt x="70" y="174"/>
                    </a:lnTo>
                    <a:lnTo>
                      <a:pt x="74" y="171"/>
                    </a:lnTo>
                    <a:lnTo>
                      <a:pt x="88" y="171"/>
                    </a:lnTo>
                    <a:lnTo>
                      <a:pt x="97" y="173"/>
                    </a:lnTo>
                    <a:lnTo>
                      <a:pt x="105" y="173"/>
                    </a:lnTo>
                    <a:lnTo>
                      <a:pt x="107" y="174"/>
                    </a:lnTo>
                    <a:lnTo>
                      <a:pt x="108" y="174"/>
                    </a:lnTo>
                    <a:lnTo>
                      <a:pt x="114" y="177"/>
                    </a:lnTo>
                    <a:lnTo>
                      <a:pt x="115" y="177"/>
                    </a:lnTo>
                    <a:lnTo>
                      <a:pt x="122" y="174"/>
                    </a:lnTo>
                    <a:lnTo>
                      <a:pt x="126" y="171"/>
                    </a:lnTo>
                    <a:lnTo>
                      <a:pt x="136" y="169"/>
                    </a:lnTo>
                    <a:lnTo>
                      <a:pt x="141" y="169"/>
                    </a:lnTo>
                    <a:lnTo>
                      <a:pt x="147" y="166"/>
                    </a:lnTo>
                    <a:lnTo>
                      <a:pt x="150" y="166"/>
                    </a:lnTo>
                    <a:lnTo>
                      <a:pt x="153" y="169"/>
                    </a:lnTo>
                    <a:lnTo>
                      <a:pt x="157" y="169"/>
                    </a:lnTo>
                    <a:lnTo>
                      <a:pt x="164" y="166"/>
                    </a:lnTo>
                    <a:lnTo>
                      <a:pt x="178" y="166"/>
                    </a:lnTo>
                    <a:lnTo>
                      <a:pt x="193" y="151"/>
                    </a:lnTo>
                    <a:lnTo>
                      <a:pt x="197" y="149"/>
                    </a:lnTo>
                    <a:lnTo>
                      <a:pt x="203" y="149"/>
                    </a:lnTo>
                    <a:lnTo>
                      <a:pt x="206" y="148"/>
                    </a:lnTo>
                    <a:lnTo>
                      <a:pt x="207" y="146"/>
                    </a:lnTo>
                    <a:lnTo>
                      <a:pt x="204" y="134"/>
                    </a:lnTo>
                    <a:lnTo>
                      <a:pt x="204" y="128"/>
                    </a:lnTo>
                    <a:lnTo>
                      <a:pt x="206" y="121"/>
                    </a:lnTo>
                    <a:lnTo>
                      <a:pt x="208" y="120"/>
                    </a:lnTo>
                    <a:lnTo>
                      <a:pt x="210" y="118"/>
                    </a:lnTo>
                    <a:lnTo>
                      <a:pt x="224" y="118"/>
                    </a:lnTo>
                    <a:lnTo>
                      <a:pt x="224" y="120"/>
                    </a:lnTo>
                    <a:lnTo>
                      <a:pt x="229" y="130"/>
                    </a:lnTo>
                    <a:lnTo>
                      <a:pt x="232" y="132"/>
                    </a:lnTo>
                    <a:lnTo>
                      <a:pt x="235" y="134"/>
                    </a:lnTo>
                    <a:lnTo>
                      <a:pt x="238" y="132"/>
                    </a:lnTo>
                    <a:lnTo>
                      <a:pt x="239" y="130"/>
                    </a:lnTo>
                    <a:lnTo>
                      <a:pt x="241" y="128"/>
                    </a:lnTo>
                    <a:lnTo>
                      <a:pt x="242" y="128"/>
                    </a:lnTo>
                    <a:lnTo>
                      <a:pt x="242" y="127"/>
                    </a:lnTo>
                    <a:lnTo>
                      <a:pt x="252" y="127"/>
                    </a:lnTo>
                    <a:lnTo>
                      <a:pt x="255" y="128"/>
                    </a:lnTo>
                    <a:lnTo>
                      <a:pt x="261" y="134"/>
                    </a:lnTo>
                    <a:lnTo>
                      <a:pt x="264" y="135"/>
                    </a:lnTo>
                    <a:lnTo>
                      <a:pt x="268" y="139"/>
                    </a:lnTo>
                    <a:lnTo>
                      <a:pt x="273" y="145"/>
                    </a:lnTo>
                    <a:lnTo>
                      <a:pt x="277" y="149"/>
                    </a:lnTo>
                    <a:lnTo>
                      <a:pt x="278" y="153"/>
                    </a:lnTo>
                    <a:lnTo>
                      <a:pt x="281" y="156"/>
                    </a:lnTo>
                    <a:lnTo>
                      <a:pt x="284" y="16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53" name="Freeform 2090">
                <a:extLst>
                  <a:ext uri="{FF2B5EF4-FFF2-40B4-BE49-F238E27FC236}">
                    <a16:creationId xmlns:a16="http://schemas.microsoft.com/office/drawing/2014/main" id="{26733DB2-D359-71A2-8E5C-60622CDA55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44" y="3886"/>
                <a:ext cx="63" cy="38"/>
              </a:xfrm>
              <a:custGeom>
                <a:avLst/>
                <a:gdLst>
                  <a:gd name="T0" fmla="*/ 0 w 251"/>
                  <a:gd name="T1" fmla="*/ 152 h 152"/>
                  <a:gd name="T2" fmla="*/ 10 w 251"/>
                  <a:gd name="T3" fmla="*/ 142 h 152"/>
                  <a:gd name="T4" fmla="*/ 11 w 251"/>
                  <a:gd name="T5" fmla="*/ 140 h 152"/>
                  <a:gd name="T6" fmla="*/ 13 w 251"/>
                  <a:gd name="T7" fmla="*/ 138 h 152"/>
                  <a:gd name="T8" fmla="*/ 13 w 251"/>
                  <a:gd name="T9" fmla="*/ 134 h 152"/>
                  <a:gd name="T10" fmla="*/ 25 w 251"/>
                  <a:gd name="T11" fmla="*/ 121 h 152"/>
                  <a:gd name="T12" fmla="*/ 28 w 251"/>
                  <a:gd name="T13" fmla="*/ 121 h 152"/>
                  <a:gd name="T14" fmla="*/ 36 w 251"/>
                  <a:gd name="T15" fmla="*/ 120 h 152"/>
                  <a:gd name="T16" fmla="*/ 53 w 251"/>
                  <a:gd name="T17" fmla="*/ 114 h 152"/>
                  <a:gd name="T18" fmla="*/ 55 w 251"/>
                  <a:gd name="T19" fmla="*/ 113 h 152"/>
                  <a:gd name="T20" fmla="*/ 59 w 251"/>
                  <a:gd name="T21" fmla="*/ 110 h 152"/>
                  <a:gd name="T22" fmla="*/ 73 w 251"/>
                  <a:gd name="T23" fmla="*/ 94 h 152"/>
                  <a:gd name="T24" fmla="*/ 78 w 251"/>
                  <a:gd name="T25" fmla="*/ 92 h 152"/>
                  <a:gd name="T26" fmla="*/ 83 w 251"/>
                  <a:gd name="T27" fmla="*/ 90 h 152"/>
                  <a:gd name="T28" fmla="*/ 84 w 251"/>
                  <a:gd name="T29" fmla="*/ 90 h 152"/>
                  <a:gd name="T30" fmla="*/ 85 w 251"/>
                  <a:gd name="T31" fmla="*/ 87 h 152"/>
                  <a:gd name="T32" fmla="*/ 87 w 251"/>
                  <a:gd name="T33" fmla="*/ 87 h 152"/>
                  <a:gd name="T34" fmla="*/ 88 w 251"/>
                  <a:gd name="T35" fmla="*/ 85 h 152"/>
                  <a:gd name="T36" fmla="*/ 93 w 251"/>
                  <a:gd name="T37" fmla="*/ 85 h 152"/>
                  <a:gd name="T38" fmla="*/ 93 w 251"/>
                  <a:gd name="T39" fmla="*/ 84 h 152"/>
                  <a:gd name="T40" fmla="*/ 96 w 251"/>
                  <a:gd name="T41" fmla="*/ 81 h 152"/>
                  <a:gd name="T42" fmla="*/ 102 w 251"/>
                  <a:gd name="T43" fmla="*/ 78 h 152"/>
                  <a:gd name="T44" fmla="*/ 103 w 251"/>
                  <a:gd name="T45" fmla="*/ 77 h 152"/>
                  <a:gd name="T46" fmla="*/ 103 w 251"/>
                  <a:gd name="T47" fmla="*/ 74 h 152"/>
                  <a:gd name="T48" fmla="*/ 102 w 251"/>
                  <a:gd name="T49" fmla="*/ 68 h 152"/>
                  <a:gd name="T50" fmla="*/ 102 w 251"/>
                  <a:gd name="T51" fmla="*/ 67 h 152"/>
                  <a:gd name="T52" fmla="*/ 100 w 251"/>
                  <a:gd name="T53" fmla="*/ 66 h 152"/>
                  <a:gd name="T54" fmla="*/ 100 w 251"/>
                  <a:gd name="T55" fmla="*/ 64 h 152"/>
                  <a:gd name="T56" fmla="*/ 103 w 251"/>
                  <a:gd name="T57" fmla="*/ 64 h 152"/>
                  <a:gd name="T58" fmla="*/ 106 w 251"/>
                  <a:gd name="T59" fmla="*/ 66 h 152"/>
                  <a:gd name="T60" fmla="*/ 113 w 251"/>
                  <a:gd name="T61" fmla="*/ 64 h 152"/>
                  <a:gd name="T62" fmla="*/ 120 w 251"/>
                  <a:gd name="T63" fmla="*/ 60 h 152"/>
                  <a:gd name="T64" fmla="*/ 129 w 251"/>
                  <a:gd name="T65" fmla="*/ 50 h 152"/>
                  <a:gd name="T66" fmla="*/ 131 w 251"/>
                  <a:gd name="T67" fmla="*/ 45 h 152"/>
                  <a:gd name="T68" fmla="*/ 136 w 251"/>
                  <a:gd name="T69" fmla="*/ 40 h 152"/>
                  <a:gd name="T70" fmla="*/ 138 w 251"/>
                  <a:gd name="T71" fmla="*/ 39 h 152"/>
                  <a:gd name="T72" fmla="*/ 160 w 251"/>
                  <a:gd name="T73" fmla="*/ 38 h 152"/>
                  <a:gd name="T74" fmla="*/ 162 w 251"/>
                  <a:gd name="T75" fmla="*/ 39 h 152"/>
                  <a:gd name="T76" fmla="*/ 177 w 251"/>
                  <a:gd name="T77" fmla="*/ 27 h 152"/>
                  <a:gd name="T78" fmla="*/ 179 w 251"/>
                  <a:gd name="T79" fmla="*/ 25 h 152"/>
                  <a:gd name="T80" fmla="*/ 187 w 251"/>
                  <a:gd name="T81" fmla="*/ 21 h 152"/>
                  <a:gd name="T82" fmla="*/ 204 w 251"/>
                  <a:gd name="T83" fmla="*/ 10 h 152"/>
                  <a:gd name="T84" fmla="*/ 221 w 251"/>
                  <a:gd name="T85" fmla="*/ 10 h 152"/>
                  <a:gd name="T86" fmla="*/ 230 w 251"/>
                  <a:gd name="T87" fmla="*/ 11 h 152"/>
                  <a:gd name="T88" fmla="*/ 237 w 251"/>
                  <a:gd name="T89" fmla="*/ 4 h 152"/>
                  <a:gd name="T90" fmla="*/ 250 w 251"/>
                  <a:gd name="T91" fmla="*/ 0 h 152"/>
                  <a:gd name="T92" fmla="*/ 251 w 251"/>
                  <a:gd name="T93" fmla="*/ 0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51" h="152">
                    <a:moveTo>
                      <a:pt x="0" y="152"/>
                    </a:moveTo>
                    <a:lnTo>
                      <a:pt x="10" y="142"/>
                    </a:lnTo>
                    <a:lnTo>
                      <a:pt x="11" y="140"/>
                    </a:lnTo>
                    <a:lnTo>
                      <a:pt x="13" y="138"/>
                    </a:lnTo>
                    <a:lnTo>
                      <a:pt x="13" y="134"/>
                    </a:lnTo>
                    <a:lnTo>
                      <a:pt x="25" y="121"/>
                    </a:lnTo>
                    <a:lnTo>
                      <a:pt x="28" y="121"/>
                    </a:lnTo>
                    <a:lnTo>
                      <a:pt x="36" y="120"/>
                    </a:lnTo>
                    <a:lnTo>
                      <a:pt x="53" y="114"/>
                    </a:lnTo>
                    <a:lnTo>
                      <a:pt x="55" y="113"/>
                    </a:lnTo>
                    <a:lnTo>
                      <a:pt x="59" y="110"/>
                    </a:lnTo>
                    <a:lnTo>
                      <a:pt x="73" y="94"/>
                    </a:lnTo>
                    <a:lnTo>
                      <a:pt x="78" y="92"/>
                    </a:lnTo>
                    <a:lnTo>
                      <a:pt x="83" y="90"/>
                    </a:lnTo>
                    <a:lnTo>
                      <a:pt x="84" y="90"/>
                    </a:lnTo>
                    <a:lnTo>
                      <a:pt x="85" y="87"/>
                    </a:lnTo>
                    <a:lnTo>
                      <a:pt x="87" y="87"/>
                    </a:lnTo>
                    <a:lnTo>
                      <a:pt x="88" y="85"/>
                    </a:lnTo>
                    <a:lnTo>
                      <a:pt x="93" y="85"/>
                    </a:lnTo>
                    <a:lnTo>
                      <a:pt x="93" y="84"/>
                    </a:lnTo>
                    <a:lnTo>
                      <a:pt x="96" y="81"/>
                    </a:lnTo>
                    <a:lnTo>
                      <a:pt x="102" y="78"/>
                    </a:lnTo>
                    <a:lnTo>
                      <a:pt x="103" y="77"/>
                    </a:lnTo>
                    <a:lnTo>
                      <a:pt x="103" y="74"/>
                    </a:lnTo>
                    <a:lnTo>
                      <a:pt x="102" y="68"/>
                    </a:lnTo>
                    <a:lnTo>
                      <a:pt x="102" y="67"/>
                    </a:lnTo>
                    <a:lnTo>
                      <a:pt x="100" y="66"/>
                    </a:lnTo>
                    <a:lnTo>
                      <a:pt x="100" y="64"/>
                    </a:lnTo>
                    <a:lnTo>
                      <a:pt x="103" y="64"/>
                    </a:lnTo>
                    <a:lnTo>
                      <a:pt x="106" y="66"/>
                    </a:lnTo>
                    <a:lnTo>
                      <a:pt x="113" y="64"/>
                    </a:lnTo>
                    <a:lnTo>
                      <a:pt x="120" y="60"/>
                    </a:lnTo>
                    <a:lnTo>
                      <a:pt x="129" y="50"/>
                    </a:lnTo>
                    <a:lnTo>
                      <a:pt x="131" y="45"/>
                    </a:lnTo>
                    <a:lnTo>
                      <a:pt x="136" y="40"/>
                    </a:lnTo>
                    <a:lnTo>
                      <a:pt x="138" y="39"/>
                    </a:lnTo>
                    <a:lnTo>
                      <a:pt x="160" y="38"/>
                    </a:lnTo>
                    <a:lnTo>
                      <a:pt x="162" y="39"/>
                    </a:lnTo>
                    <a:lnTo>
                      <a:pt x="177" y="27"/>
                    </a:lnTo>
                    <a:lnTo>
                      <a:pt x="179" y="25"/>
                    </a:lnTo>
                    <a:lnTo>
                      <a:pt x="187" y="21"/>
                    </a:lnTo>
                    <a:lnTo>
                      <a:pt x="204" y="10"/>
                    </a:lnTo>
                    <a:lnTo>
                      <a:pt x="221" y="10"/>
                    </a:lnTo>
                    <a:lnTo>
                      <a:pt x="230" y="11"/>
                    </a:lnTo>
                    <a:lnTo>
                      <a:pt x="237" y="4"/>
                    </a:lnTo>
                    <a:lnTo>
                      <a:pt x="250" y="0"/>
                    </a:lnTo>
                    <a:lnTo>
                      <a:pt x="251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54" name="Freeform 2091">
                <a:extLst>
                  <a:ext uri="{FF2B5EF4-FFF2-40B4-BE49-F238E27FC236}">
                    <a16:creationId xmlns:a16="http://schemas.microsoft.com/office/drawing/2014/main" id="{71E2FF34-FE68-A923-E972-28FBACB620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72" y="3924"/>
                <a:ext cx="72" cy="29"/>
              </a:xfrm>
              <a:custGeom>
                <a:avLst/>
                <a:gdLst>
                  <a:gd name="T0" fmla="*/ 0 w 286"/>
                  <a:gd name="T1" fmla="*/ 115 h 115"/>
                  <a:gd name="T2" fmla="*/ 5 w 286"/>
                  <a:gd name="T3" fmla="*/ 115 h 115"/>
                  <a:gd name="T4" fmla="*/ 12 w 286"/>
                  <a:gd name="T5" fmla="*/ 113 h 115"/>
                  <a:gd name="T6" fmla="*/ 22 w 286"/>
                  <a:gd name="T7" fmla="*/ 109 h 115"/>
                  <a:gd name="T8" fmla="*/ 29 w 286"/>
                  <a:gd name="T9" fmla="*/ 103 h 115"/>
                  <a:gd name="T10" fmla="*/ 57 w 286"/>
                  <a:gd name="T11" fmla="*/ 88 h 115"/>
                  <a:gd name="T12" fmla="*/ 67 w 286"/>
                  <a:gd name="T13" fmla="*/ 84 h 115"/>
                  <a:gd name="T14" fmla="*/ 84 w 286"/>
                  <a:gd name="T15" fmla="*/ 80 h 115"/>
                  <a:gd name="T16" fmla="*/ 102 w 286"/>
                  <a:gd name="T17" fmla="*/ 80 h 115"/>
                  <a:gd name="T18" fmla="*/ 139 w 286"/>
                  <a:gd name="T19" fmla="*/ 76 h 115"/>
                  <a:gd name="T20" fmla="*/ 153 w 286"/>
                  <a:gd name="T21" fmla="*/ 76 h 115"/>
                  <a:gd name="T22" fmla="*/ 173 w 286"/>
                  <a:gd name="T23" fmla="*/ 72 h 115"/>
                  <a:gd name="T24" fmla="*/ 176 w 286"/>
                  <a:gd name="T25" fmla="*/ 69 h 115"/>
                  <a:gd name="T26" fmla="*/ 183 w 286"/>
                  <a:gd name="T27" fmla="*/ 67 h 115"/>
                  <a:gd name="T28" fmla="*/ 184 w 286"/>
                  <a:gd name="T29" fmla="*/ 66 h 115"/>
                  <a:gd name="T30" fmla="*/ 187 w 286"/>
                  <a:gd name="T31" fmla="*/ 66 h 115"/>
                  <a:gd name="T32" fmla="*/ 195 w 286"/>
                  <a:gd name="T33" fmla="*/ 60 h 115"/>
                  <a:gd name="T34" fmla="*/ 195 w 286"/>
                  <a:gd name="T35" fmla="*/ 58 h 115"/>
                  <a:gd name="T36" fmla="*/ 197 w 286"/>
                  <a:gd name="T37" fmla="*/ 58 h 115"/>
                  <a:gd name="T38" fmla="*/ 208 w 286"/>
                  <a:gd name="T39" fmla="*/ 51 h 115"/>
                  <a:gd name="T40" fmla="*/ 219 w 286"/>
                  <a:gd name="T41" fmla="*/ 36 h 115"/>
                  <a:gd name="T42" fmla="*/ 221 w 286"/>
                  <a:gd name="T43" fmla="*/ 36 h 115"/>
                  <a:gd name="T44" fmla="*/ 222 w 286"/>
                  <a:gd name="T45" fmla="*/ 35 h 115"/>
                  <a:gd name="T46" fmla="*/ 235 w 286"/>
                  <a:gd name="T47" fmla="*/ 35 h 115"/>
                  <a:gd name="T48" fmla="*/ 242 w 286"/>
                  <a:gd name="T49" fmla="*/ 29 h 115"/>
                  <a:gd name="T50" fmla="*/ 242 w 286"/>
                  <a:gd name="T51" fmla="*/ 28 h 115"/>
                  <a:gd name="T52" fmla="*/ 245 w 286"/>
                  <a:gd name="T53" fmla="*/ 27 h 115"/>
                  <a:gd name="T54" fmla="*/ 247 w 286"/>
                  <a:gd name="T55" fmla="*/ 24 h 115"/>
                  <a:gd name="T56" fmla="*/ 250 w 286"/>
                  <a:gd name="T57" fmla="*/ 22 h 115"/>
                  <a:gd name="T58" fmla="*/ 251 w 286"/>
                  <a:gd name="T59" fmla="*/ 21 h 115"/>
                  <a:gd name="T60" fmla="*/ 257 w 286"/>
                  <a:gd name="T61" fmla="*/ 21 h 115"/>
                  <a:gd name="T62" fmla="*/ 265 w 286"/>
                  <a:gd name="T63" fmla="*/ 20 h 115"/>
                  <a:gd name="T64" fmla="*/ 276 w 286"/>
                  <a:gd name="T65" fmla="*/ 14 h 115"/>
                  <a:gd name="T66" fmla="*/ 278 w 286"/>
                  <a:gd name="T67" fmla="*/ 13 h 115"/>
                  <a:gd name="T68" fmla="*/ 282 w 286"/>
                  <a:gd name="T69" fmla="*/ 10 h 115"/>
                  <a:gd name="T70" fmla="*/ 285 w 286"/>
                  <a:gd name="T71" fmla="*/ 7 h 115"/>
                  <a:gd name="T72" fmla="*/ 286 w 286"/>
                  <a:gd name="T73" fmla="*/ 2 h 115"/>
                  <a:gd name="T74" fmla="*/ 286 w 286"/>
                  <a:gd name="T7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286" h="115">
                    <a:moveTo>
                      <a:pt x="0" y="115"/>
                    </a:moveTo>
                    <a:lnTo>
                      <a:pt x="5" y="115"/>
                    </a:lnTo>
                    <a:lnTo>
                      <a:pt x="12" y="113"/>
                    </a:lnTo>
                    <a:lnTo>
                      <a:pt x="22" y="109"/>
                    </a:lnTo>
                    <a:lnTo>
                      <a:pt x="29" y="103"/>
                    </a:lnTo>
                    <a:lnTo>
                      <a:pt x="57" y="88"/>
                    </a:lnTo>
                    <a:lnTo>
                      <a:pt x="67" y="84"/>
                    </a:lnTo>
                    <a:lnTo>
                      <a:pt x="84" y="80"/>
                    </a:lnTo>
                    <a:lnTo>
                      <a:pt x="102" y="80"/>
                    </a:lnTo>
                    <a:lnTo>
                      <a:pt x="139" y="76"/>
                    </a:lnTo>
                    <a:lnTo>
                      <a:pt x="153" y="76"/>
                    </a:lnTo>
                    <a:lnTo>
                      <a:pt x="173" y="72"/>
                    </a:lnTo>
                    <a:lnTo>
                      <a:pt x="176" y="69"/>
                    </a:lnTo>
                    <a:lnTo>
                      <a:pt x="183" y="67"/>
                    </a:lnTo>
                    <a:lnTo>
                      <a:pt x="184" y="66"/>
                    </a:lnTo>
                    <a:lnTo>
                      <a:pt x="187" y="66"/>
                    </a:lnTo>
                    <a:lnTo>
                      <a:pt x="195" y="60"/>
                    </a:lnTo>
                    <a:lnTo>
                      <a:pt x="195" y="58"/>
                    </a:lnTo>
                    <a:lnTo>
                      <a:pt x="197" y="58"/>
                    </a:lnTo>
                    <a:lnTo>
                      <a:pt x="208" y="51"/>
                    </a:lnTo>
                    <a:lnTo>
                      <a:pt x="219" y="36"/>
                    </a:lnTo>
                    <a:lnTo>
                      <a:pt x="221" y="36"/>
                    </a:lnTo>
                    <a:lnTo>
                      <a:pt x="222" y="35"/>
                    </a:lnTo>
                    <a:lnTo>
                      <a:pt x="235" y="35"/>
                    </a:lnTo>
                    <a:lnTo>
                      <a:pt x="242" y="29"/>
                    </a:lnTo>
                    <a:lnTo>
                      <a:pt x="242" y="28"/>
                    </a:lnTo>
                    <a:lnTo>
                      <a:pt x="245" y="27"/>
                    </a:lnTo>
                    <a:lnTo>
                      <a:pt x="247" y="24"/>
                    </a:lnTo>
                    <a:lnTo>
                      <a:pt x="250" y="22"/>
                    </a:lnTo>
                    <a:lnTo>
                      <a:pt x="251" y="21"/>
                    </a:lnTo>
                    <a:lnTo>
                      <a:pt x="257" y="21"/>
                    </a:lnTo>
                    <a:lnTo>
                      <a:pt x="265" y="20"/>
                    </a:lnTo>
                    <a:lnTo>
                      <a:pt x="276" y="14"/>
                    </a:lnTo>
                    <a:lnTo>
                      <a:pt x="278" y="13"/>
                    </a:lnTo>
                    <a:lnTo>
                      <a:pt x="282" y="10"/>
                    </a:lnTo>
                    <a:lnTo>
                      <a:pt x="285" y="7"/>
                    </a:lnTo>
                    <a:lnTo>
                      <a:pt x="286" y="2"/>
                    </a:lnTo>
                    <a:lnTo>
                      <a:pt x="286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55" name="Freeform 2092">
                <a:extLst>
                  <a:ext uri="{FF2B5EF4-FFF2-40B4-BE49-F238E27FC236}">
                    <a16:creationId xmlns:a16="http://schemas.microsoft.com/office/drawing/2014/main" id="{8B4FEF63-3DC1-E7DB-6373-6D3826DF5A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24" y="3924"/>
                <a:ext cx="56" cy="68"/>
              </a:xfrm>
              <a:custGeom>
                <a:avLst/>
                <a:gdLst>
                  <a:gd name="T0" fmla="*/ 2 w 223"/>
                  <a:gd name="T1" fmla="*/ 273 h 273"/>
                  <a:gd name="T2" fmla="*/ 19 w 223"/>
                  <a:gd name="T3" fmla="*/ 256 h 273"/>
                  <a:gd name="T4" fmla="*/ 23 w 223"/>
                  <a:gd name="T5" fmla="*/ 245 h 273"/>
                  <a:gd name="T6" fmla="*/ 17 w 223"/>
                  <a:gd name="T7" fmla="*/ 232 h 273"/>
                  <a:gd name="T8" fmla="*/ 13 w 223"/>
                  <a:gd name="T9" fmla="*/ 225 h 273"/>
                  <a:gd name="T10" fmla="*/ 15 w 223"/>
                  <a:gd name="T11" fmla="*/ 219 h 273"/>
                  <a:gd name="T12" fmla="*/ 16 w 223"/>
                  <a:gd name="T13" fmla="*/ 194 h 273"/>
                  <a:gd name="T14" fmla="*/ 20 w 223"/>
                  <a:gd name="T15" fmla="*/ 185 h 273"/>
                  <a:gd name="T16" fmla="*/ 22 w 223"/>
                  <a:gd name="T17" fmla="*/ 182 h 273"/>
                  <a:gd name="T18" fmla="*/ 20 w 223"/>
                  <a:gd name="T19" fmla="*/ 179 h 273"/>
                  <a:gd name="T20" fmla="*/ 27 w 223"/>
                  <a:gd name="T21" fmla="*/ 176 h 273"/>
                  <a:gd name="T22" fmla="*/ 70 w 223"/>
                  <a:gd name="T23" fmla="*/ 179 h 273"/>
                  <a:gd name="T24" fmla="*/ 87 w 223"/>
                  <a:gd name="T25" fmla="*/ 185 h 273"/>
                  <a:gd name="T26" fmla="*/ 113 w 223"/>
                  <a:gd name="T27" fmla="*/ 178 h 273"/>
                  <a:gd name="T28" fmla="*/ 139 w 223"/>
                  <a:gd name="T29" fmla="*/ 154 h 273"/>
                  <a:gd name="T30" fmla="*/ 154 w 223"/>
                  <a:gd name="T31" fmla="*/ 146 h 273"/>
                  <a:gd name="T32" fmla="*/ 178 w 223"/>
                  <a:gd name="T33" fmla="*/ 129 h 273"/>
                  <a:gd name="T34" fmla="*/ 179 w 223"/>
                  <a:gd name="T35" fmla="*/ 125 h 273"/>
                  <a:gd name="T36" fmla="*/ 180 w 223"/>
                  <a:gd name="T37" fmla="*/ 123 h 273"/>
                  <a:gd name="T38" fmla="*/ 183 w 223"/>
                  <a:gd name="T39" fmla="*/ 113 h 273"/>
                  <a:gd name="T40" fmla="*/ 218 w 223"/>
                  <a:gd name="T41" fmla="*/ 81 h 273"/>
                  <a:gd name="T42" fmla="*/ 220 w 223"/>
                  <a:gd name="T43" fmla="*/ 76 h 273"/>
                  <a:gd name="T44" fmla="*/ 221 w 223"/>
                  <a:gd name="T45" fmla="*/ 73 h 273"/>
                  <a:gd name="T46" fmla="*/ 220 w 223"/>
                  <a:gd name="T47" fmla="*/ 72 h 273"/>
                  <a:gd name="T48" fmla="*/ 209 w 223"/>
                  <a:gd name="T49" fmla="*/ 62 h 273"/>
                  <a:gd name="T50" fmla="*/ 193 w 223"/>
                  <a:gd name="T51" fmla="*/ 56 h 273"/>
                  <a:gd name="T52" fmla="*/ 187 w 223"/>
                  <a:gd name="T53" fmla="*/ 58 h 273"/>
                  <a:gd name="T54" fmla="*/ 176 w 223"/>
                  <a:gd name="T55" fmla="*/ 66 h 273"/>
                  <a:gd name="T56" fmla="*/ 130 w 223"/>
                  <a:gd name="T57" fmla="*/ 67 h 273"/>
                  <a:gd name="T58" fmla="*/ 108 w 223"/>
                  <a:gd name="T59" fmla="*/ 69 h 273"/>
                  <a:gd name="T60" fmla="*/ 123 w 223"/>
                  <a:gd name="T61" fmla="*/ 51 h 273"/>
                  <a:gd name="T62" fmla="*/ 125 w 223"/>
                  <a:gd name="T63" fmla="*/ 49 h 273"/>
                  <a:gd name="T64" fmla="*/ 126 w 223"/>
                  <a:gd name="T65" fmla="*/ 46 h 273"/>
                  <a:gd name="T66" fmla="*/ 127 w 223"/>
                  <a:gd name="T67" fmla="*/ 34 h 273"/>
                  <a:gd name="T68" fmla="*/ 125 w 223"/>
                  <a:gd name="T69" fmla="*/ 29 h 273"/>
                  <a:gd name="T70" fmla="*/ 84 w 223"/>
                  <a:gd name="T71" fmla="*/ 6 h 273"/>
                  <a:gd name="T72" fmla="*/ 80 w 223"/>
                  <a:gd name="T73" fmla="*/ 0 h 2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23" h="273">
                    <a:moveTo>
                      <a:pt x="0" y="273"/>
                    </a:moveTo>
                    <a:lnTo>
                      <a:pt x="2" y="273"/>
                    </a:lnTo>
                    <a:lnTo>
                      <a:pt x="2" y="271"/>
                    </a:lnTo>
                    <a:lnTo>
                      <a:pt x="19" y="256"/>
                    </a:lnTo>
                    <a:lnTo>
                      <a:pt x="23" y="250"/>
                    </a:lnTo>
                    <a:lnTo>
                      <a:pt x="23" y="245"/>
                    </a:lnTo>
                    <a:lnTo>
                      <a:pt x="20" y="236"/>
                    </a:lnTo>
                    <a:lnTo>
                      <a:pt x="17" y="232"/>
                    </a:lnTo>
                    <a:lnTo>
                      <a:pt x="13" y="229"/>
                    </a:lnTo>
                    <a:lnTo>
                      <a:pt x="13" y="225"/>
                    </a:lnTo>
                    <a:lnTo>
                      <a:pt x="15" y="222"/>
                    </a:lnTo>
                    <a:lnTo>
                      <a:pt x="15" y="219"/>
                    </a:lnTo>
                    <a:lnTo>
                      <a:pt x="20" y="199"/>
                    </a:lnTo>
                    <a:lnTo>
                      <a:pt x="16" y="194"/>
                    </a:lnTo>
                    <a:lnTo>
                      <a:pt x="16" y="193"/>
                    </a:lnTo>
                    <a:lnTo>
                      <a:pt x="20" y="185"/>
                    </a:lnTo>
                    <a:lnTo>
                      <a:pt x="22" y="183"/>
                    </a:lnTo>
                    <a:lnTo>
                      <a:pt x="22" y="182"/>
                    </a:lnTo>
                    <a:lnTo>
                      <a:pt x="20" y="180"/>
                    </a:lnTo>
                    <a:lnTo>
                      <a:pt x="20" y="179"/>
                    </a:lnTo>
                    <a:lnTo>
                      <a:pt x="24" y="176"/>
                    </a:lnTo>
                    <a:lnTo>
                      <a:pt x="27" y="176"/>
                    </a:lnTo>
                    <a:lnTo>
                      <a:pt x="31" y="178"/>
                    </a:lnTo>
                    <a:lnTo>
                      <a:pt x="70" y="179"/>
                    </a:lnTo>
                    <a:lnTo>
                      <a:pt x="86" y="183"/>
                    </a:lnTo>
                    <a:lnTo>
                      <a:pt x="87" y="185"/>
                    </a:lnTo>
                    <a:lnTo>
                      <a:pt x="94" y="185"/>
                    </a:lnTo>
                    <a:lnTo>
                      <a:pt x="113" y="178"/>
                    </a:lnTo>
                    <a:lnTo>
                      <a:pt x="125" y="165"/>
                    </a:lnTo>
                    <a:lnTo>
                      <a:pt x="139" y="154"/>
                    </a:lnTo>
                    <a:lnTo>
                      <a:pt x="149" y="151"/>
                    </a:lnTo>
                    <a:lnTo>
                      <a:pt x="154" y="146"/>
                    </a:lnTo>
                    <a:lnTo>
                      <a:pt x="164" y="140"/>
                    </a:lnTo>
                    <a:lnTo>
                      <a:pt x="178" y="129"/>
                    </a:lnTo>
                    <a:lnTo>
                      <a:pt x="178" y="126"/>
                    </a:lnTo>
                    <a:lnTo>
                      <a:pt x="179" y="125"/>
                    </a:lnTo>
                    <a:lnTo>
                      <a:pt x="180" y="125"/>
                    </a:lnTo>
                    <a:lnTo>
                      <a:pt x="180" y="123"/>
                    </a:lnTo>
                    <a:lnTo>
                      <a:pt x="183" y="118"/>
                    </a:lnTo>
                    <a:lnTo>
                      <a:pt x="183" y="113"/>
                    </a:lnTo>
                    <a:lnTo>
                      <a:pt x="185" y="112"/>
                    </a:lnTo>
                    <a:lnTo>
                      <a:pt x="218" y="81"/>
                    </a:lnTo>
                    <a:lnTo>
                      <a:pt x="218" y="79"/>
                    </a:lnTo>
                    <a:lnTo>
                      <a:pt x="220" y="76"/>
                    </a:lnTo>
                    <a:lnTo>
                      <a:pt x="221" y="74"/>
                    </a:lnTo>
                    <a:lnTo>
                      <a:pt x="221" y="73"/>
                    </a:lnTo>
                    <a:lnTo>
                      <a:pt x="223" y="72"/>
                    </a:lnTo>
                    <a:lnTo>
                      <a:pt x="220" y="72"/>
                    </a:lnTo>
                    <a:lnTo>
                      <a:pt x="217" y="70"/>
                    </a:lnTo>
                    <a:lnTo>
                      <a:pt x="209" y="62"/>
                    </a:lnTo>
                    <a:lnTo>
                      <a:pt x="200" y="58"/>
                    </a:lnTo>
                    <a:lnTo>
                      <a:pt x="193" y="56"/>
                    </a:lnTo>
                    <a:lnTo>
                      <a:pt x="189" y="58"/>
                    </a:lnTo>
                    <a:lnTo>
                      <a:pt x="187" y="58"/>
                    </a:lnTo>
                    <a:lnTo>
                      <a:pt x="180" y="62"/>
                    </a:lnTo>
                    <a:lnTo>
                      <a:pt x="176" y="66"/>
                    </a:lnTo>
                    <a:lnTo>
                      <a:pt x="171" y="69"/>
                    </a:lnTo>
                    <a:lnTo>
                      <a:pt x="130" y="67"/>
                    </a:lnTo>
                    <a:lnTo>
                      <a:pt x="120" y="69"/>
                    </a:lnTo>
                    <a:lnTo>
                      <a:pt x="108" y="69"/>
                    </a:lnTo>
                    <a:lnTo>
                      <a:pt x="108" y="67"/>
                    </a:lnTo>
                    <a:lnTo>
                      <a:pt x="123" y="51"/>
                    </a:lnTo>
                    <a:lnTo>
                      <a:pt x="125" y="52"/>
                    </a:lnTo>
                    <a:lnTo>
                      <a:pt x="125" y="49"/>
                    </a:lnTo>
                    <a:lnTo>
                      <a:pt x="126" y="49"/>
                    </a:lnTo>
                    <a:lnTo>
                      <a:pt x="126" y="46"/>
                    </a:lnTo>
                    <a:lnTo>
                      <a:pt x="127" y="45"/>
                    </a:lnTo>
                    <a:lnTo>
                      <a:pt x="127" y="34"/>
                    </a:lnTo>
                    <a:lnTo>
                      <a:pt x="126" y="31"/>
                    </a:lnTo>
                    <a:lnTo>
                      <a:pt x="125" y="29"/>
                    </a:lnTo>
                    <a:lnTo>
                      <a:pt x="91" y="12"/>
                    </a:lnTo>
                    <a:lnTo>
                      <a:pt x="84" y="6"/>
                    </a:lnTo>
                    <a:lnTo>
                      <a:pt x="82" y="0"/>
                    </a:lnTo>
                    <a:lnTo>
                      <a:pt x="8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56" name="Freeform 2093">
                <a:extLst>
                  <a:ext uri="{FF2B5EF4-FFF2-40B4-BE49-F238E27FC236}">
                    <a16:creationId xmlns:a16="http://schemas.microsoft.com/office/drawing/2014/main" id="{C600C680-15EB-5BA0-9D65-A7F6F19D2F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81" y="3993"/>
                <a:ext cx="57" cy="94"/>
              </a:xfrm>
              <a:custGeom>
                <a:avLst/>
                <a:gdLst>
                  <a:gd name="T0" fmla="*/ 169 w 229"/>
                  <a:gd name="T1" fmla="*/ 7 h 373"/>
                  <a:gd name="T2" fmla="*/ 173 w 229"/>
                  <a:gd name="T3" fmla="*/ 15 h 373"/>
                  <a:gd name="T4" fmla="*/ 174 w 229"/>
                  <a:gd name="T5" fmla="*/ 28 h 373"/>
                  <a:gd name="T6" fmla="*/ 148 w 229"/>
                  <a:gd name="T7" fmla="*/ 47 h 373"/>
                  <a:gd name="T8" fmla="*/ 162 w 229"/>
                  <a:gd name="T9" fmla="*/ 71 h 373"/>
                  <a:gd name="T10" fmla="*/ 162 w 229"/>
                  <a:gd name="T11" fmla="*/ 100 h 373"/>
                  <a:gd name="T12" fmla="*/ 127 w 229"/>
                  <a:gd name="T13" fmla="*/ 110 h 373"/>
                  <a:gd name="T14" fmla="*/ 118 w 229"/>
                  <a:gd name="T15" fmla="*/ 120 h 373"/>
                  <a:gd name="T16" fmla="*/ 131 w 229"/>
                  <a:gd name="T17" fmla="*/ 116 h 373"/>
                  <a:gd name="T18" fmla="*/ 152 w 229"/>
                  <a:gd name="T19" fmla="*/ 130 h 373"/>
                  <a:gd name="T20" fmla="*/ 159 w 229"/>
                  <a:gd name="T21" fmla="*/ 135 h 373"/>
                  <a:gd name="T22" fmla="*/ 149 w 229"/>
                  <a:gd name="T23" fmla="*/ 145 h 373"/>
                  <a:gd name="T24" fmla="*/ 146 w 229"/>
                  <a:gd name="T25" fmla="*/ 159 h 373"/>
                  <a:gd name="T26" fmla="*/ 134 w 229"/>
                  <a:gd name="T27" fmla="*/ 176 h 373"/>
                  <a:gd name="T28" fmla="*/ 124 w 229"/>
                  <a:gd name="T29" fmla="*/ 176 h 373"/>
                  <a:gd name="T30" fmla="*/ 117 w 229"/>
                  <a:gd name="T31" fmla="*/ 174 h 373"/>
                  <a:gd name="T32" fmla="*/ 107 w 229"/>
                  <a:gd name="T33" fmla="*/ 183 h 373"/>
                  <a:gd name="T34" fmla="*/ 104 w 229"/>
                  <a:gd name="T35" fmla="*/ 198 h 373"/>
                  <a:gd name="T36" fmla="*/ 97 w 229"/>
                  <a:gd name="T37" fmla="*/ 201 h 373"/>
                  <a:gd name="T38" fmla="*/ 81 w 229"/>
                  <a:gd name="T39" fmla="*/ 200 h 373"/>
                  <a:gd name="T40" fmla="*/ 74 w 229"/>
                  <a:gd name="T41" fmla="*/ 193 h 373"/>
                  <a:gd name="T42" fmla="*/ 63 w 229"/>
                  <a:gd name="T43" fmla="*/ 197 h 373"/>
                  <a:gd name="T44" fmla="*/ 65 w 229"/>
                  <a:gd name="T45" fmla="*/ 209 h 373"/>
                  <a:gd name="T46" fmla="*/ 73 w 229"/>
                  <a:gd name="T47" fmla="*/ 212 h 373"/>
                  <a:gd name="T48" fmla="*/ 83 w 229"/>
                  <a:gd name="T49" fmla="*/ 216 h 373"/>
                  <a:gd name="T50" fmla="*/ 95 w 229"/>
                  <a:gd name="T51" fmla="*/ 231 h 373"/>
                  <a:gd name="T52" fmla="*/ 93 w 229"/>
                  <a:gd name="T53" fmla="*/ 240 h 373"/>
                  <a:gd name="T54" fmla="*/ 81 w 229"/>
                  <a:gd name="T55" fmla="*/ 254 h 373"/>
                  <a:gd name="T56" fmla="*/ 71 w 229"/>
                  <a:gd name="T57" fmla="*/ 268 h 373"/>
                  <a:gd name="T58" fmla="*/ 53 w 229"/>
                  <a:gd name="T59" fmla="*/ 280 h 373"/>
                  <a:gd name="T60" fmla="*/ 47 w 229"/>
                  <a:gd name="T61" fmla="*/ 289 h 373"/>
                  <a:gd name="T62" fmla="*/ 37 w 229"/>
                  <a:gd name="T63" fmla="*/ 294 h 373"/>
                  <a:gd name="T64" fmla="*/ 26 w 229"/>
                  <a:gd name="T65" fmla="*/ 291 h 373"/>
                  <a:gd name="T66" fmla="*/ 12 w 229"/>
                  <a:gd name="T67" fmla="*/ 287 h 373"/>
                  <a:gd name="T68" fmla="*/ 4 w 229"/>
                  <a:gd name="T69" fmla="*/ 291 h 373"/>
                  <a:gd name="T70" fmla="*/ 1 w 229"/>
                  <a:gd name="T71" fmla="*/ 300 h 373"/>
                  <a:gd name="T72" fmla="*/ 5 w 229"/>
                  <a:gd name="T73" fmla="*/ 311 h 373"/>
                  <a:gd name="T74" fmla="*/ 19 w 229"/>
                  <a:gd name="T75" fmla="*/ 303 h 373"/>
                  <a:gd name="T76" fmla="*/ 29 w 229"/>
                  <a:gd name="T77" fmla="*/ 307 h 373"/>
                  <a:gd name="T78" fmla="*/ 40 w 229"/>
                  <a:gd name="T79" fmla="*/ 307 h 373"/>
                  <a:gd name="T80" fmla="*/ 50 w 229"/>
                  <a:gd name="T81" fmla="*/ 306 h 373"/>
                  <a:gd name="T82" fmla="*/ 64 w 229"/>
                  <a:gd name="T83" fmla="*/ 308 h 373"/>
                  <a:gd name="T84" fmla="*/ 65 w 229"/>
                  <a:gd name="T85" fmla="*/ 322 h 373"/>
                  <a:gd name="T86" fmla="*/ 67 w 229"/>
                  <a:gd name="T87" fmla="*/ 336 h 373"/>
                  <a:gd name="T88" fmla="*/ 85 w 229"/>
                  <a:gd name="T89" fmla="*/ 335 h 373"/>
                  <a:gd name="T90" fmla="*/ 107 w 229"/>
                  <a:gd name="T91" fmla="*/ 322 h 373"/>
                  <a:gd name="T92" fmla="*/ 127 w 229"/>
                  <a:gd name="T93" fmla="*/ 311 h 373"/>
                  <a:gd name="T94" fmla="*/ 160 w 229"/>
                  <a:gd name="T95" fmla="*/ 299 h 373"/>
                  <a:gd name="T96" fmla="*/ 169 w 229"/>
                  <a:gd name="T97" fmla="*/ 304 h 373"/>
                  <a:gd name="T98" fmla="*/ 169 w 229"/>
                  <a:gd name="T99" fmla="*/ 317 h 373"/>
                  <a:gd name="T100" fmla="*/ 157 w 229"/>
                  <a:gd name="T101" fmla="*/ 334 h 373"/>
                  <a:gd name="T102" fmla="*/ 166 w 229"/>
                  <a:gd name="T103" fmla="*/ 353 h 373"/>
                  <a:gd name="T104" fmla="*/ 178 w 229"/>
                  <a:gd name="T105" fmla="*/ 356 h 373"/>
                  <a:gd name="T106" fmla="*/ 173 w 229"/>
                  <a:gd name="T107" fmla="*/ 373 h 373"/>
                  <a:gd name="T108" fmla="*/ 184 w 229"/>
                  <a:gd name="T109" fmla="*/ 368 h 373"/>
                  <a:gd name="T110" fmla="*/ 188 w 229"/>
                  <a:gd name="T111" fmla="*/ 352 h 373"/>
                  <a:gd name="T112" fmla="*/ 200 w 229"/>
                  <a:gd name="T113" fmla="*/ 350 h 373"/>
                  <a:gd name="T114" fmla="*/ 212 w 229"/>
                  <a:gd name="T115" fmla="*/ 343 h 3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29" h="373">
                    <a:moveTo>
                      <a:pt x="166" y="0"/>
                    </a:moveTo>
                    <a:lnTo>
                      <a:pt x="166" y="1"/>
                    </a:lnTo>
                    <a:lnTo>
                      <a:pt x="167" y="4"/>
                    </a:lnTo>
                    <a:lnTo>
                      <a:pt x="167" y="7"/>
                    </a:lnTo>
                    <a:lnTo>
                      <a:pt x="169" y="7"/>
                    </a:lnTo>
                    <a:lnTo>
                      <a:pt x="170" y="8"/>
                    </a:lnTo>
                    <a:lnTo>
                      <a:pt x="170" y="9"/>
                    </a:lnTo>
                    <a:lnTo>
                      <a:pt x="171" y="11"/>
                    </a:lnTo>
                    <a:lnTo>
                      <a:pt x="171" y="12"/>
                    </a:lnTo>
                    <a:lnTo>
                      <a:pt x="173" y="15"/>
                    </a:lnTo>
                    <a:lnTo>
                      <a:pt x="174" y="16"/>
                    </a:lnTo>
                    <a:lnTo>
                      <a:pt x="174" y="21"/>
                    </a:lnTo>
                    <a:lnTo>
                      <a:pt x="176" y="23"/>
                    </a:lnTo>
                    <a:lnTo>
                      <a:pt x="176" y="26"/>
                    </a:lnTo>
                    <a:lnTo>
                      <a:pt x="174" y="28"/>
                    </a:lnTo>
                    <a:lnTo>
                      <a:pt x="174" y="29"/>
                    </a:lnTo>
                    <a:lnTo>
                      <a:pt x="173" y="29"/>
                    </a:lnTo>
                    <a:lnTo>
                      <a:pt x="163" y="37"/>
                    </a:lnTo>
                    <a:lnTo>
                      <a:pt x="152" y="40"/>
                    </a:lnTo>
                    <a:lnTo>
                      <a:pt x="148" y="47"/>
                    </a:lnTo>
                    <a:lnTo>
                      <a:pt x="150" y="57"/>
                    </a:lnTo>
                    <a:lnTo>
                      <a:pt x="156" y="67"/>
                    </a:lnTo>
                    <a:lnTo>
                      <a:pt x="156" y="68"/>
                    </a:lnTo>
                    <a:lnTo>
                      <a:pt x="159" y="68"/>
                    </a:lnTo>
                    <a:lnTo>
                      <a:pt x="162" y="71"/>
                    </a:lnTo>
                    <a:lnTo>
                      <a:pt x="162" y="75"/>
                    </a:lnTo>
                    <a:lnTo>
                      <a:pt x="163" y="82"/>
                    </a:lnTo>
                    <a:lnTo>
                      <a:pt x="163" y="95"/>
                    </a:lnTo>
                    <a:lnTo>
                      <a:pt x="162" y="96"/>
                    </a:lnTo>
                    <a:lnTo>
                      <a:pt x="162" y="100"/>
                    </a:lnTo>
                    <a:lnTo>
                      <a:pt x="160" y="100"/>
                    </a:lnTo>
                    <a:lnTo>
                      <a:pt x="160" y="102"/>
                    </a:lnTo>
                    <a:lnTo>
                      <a:pt x="150" y="107"/>
                    </a:lnTo>
                    <a:lnTo>
                      <a:pt x="134" y="110"/>
                    </a:lnTo>
                    <a:lnTo>
                      <a:pt x="127" y="110"/>
                    </a:lnTo>
                    <a:lnTo>
                      <a:pt x="123" y="109"/>
                    </a:lnTo>
                    <a:lnTo>
                      <a:pt x="117" y="111"/>
                    </a:lnTo>
                    <a:lnTo>
                      <a:pt x="111" y="113"/>
                    </a:lnTo>
                    <a:lnTo>
                      <a:pt x="111" y="119"/>
                    </a:lnTo>
                    <a:lnTo>
                      <a:pt x="118" y="120"/>
                    </a:lnTo>
                    <a:lnTo>
                      <a:pt x="121" y="120"/>
                    </a:lnTo>
                    <a:lnTo>
                      <a:pt x="125" y="117"/>
                    </a:lnTo>
                    <a:lnTo>
                      <a:pt x="128" y="114"/>
                    </a:lnTo>
                    <a:lnTo>
                      <a:pt x="130" y="116"/>
                    </a:lnTo>
                    <a:lnTo>
                      <a:pt x="131" y="116"/>
                    </a:lnTo>
                    <a:lnTo>
                      <a:pt x="133" y="120"/>
                    </a:lnTo>
                    <a:lnTo>
                      <a:pt x="138" y="127"/>
                    </a:lnTo>
                    <a:lnTo>
                      <a:pt x="148" y="131"/>
                    </a:lnTo>
                    <a:lnTo>
                      <a:pt x="148" y="130"/>
                    </a:lnTo>
                    <a:lnTo>
                      <a:pt x="152" y="130"/>
                    </a:lnTo>
                    <a:lnTo>
                      <a:pt x="155" y="131"/>
                    </a:lnTo>
                    <a:lnTo>
                      <a:pt x="156" y="131"/>
                    </a:lnTo>
                    <a:lnTo>
                      <a:pt x="157" y="133"/>
                    </a:lnTo>
                    <a:lnTo>
                      <a:pt x="157" y="134"/>
                    </a:lnTo>
                    <a:lnTo>
                      <a:pt x="159" y="135"/>
                    </a:lnTo>
                    <a:lnTo>
                      <a:pt x="159" y="137"/>
                    </a:lnTo>
                    <a:lnTo>
                      <a:pt x="157" y="137"/>
                    </a:lnTo>
                    <a:lnTo>
                      <a:pt x="156" y="141"/>
                    </a:lnTo>
                    <a:lnTo>
                      <a:pt x="153" y="143"/>
                    </a:lnTo>
                    <a:lnTo>
                      <a:pt x="149" y="145"/>
                    </a:lnTo>
                    <a:lnTo>
                      <a:pt x="146" y="148"/>
                    </a:lnTo>
                    <a:lnTo>
                      <a:pt x="146" y="149"/>
                    </a:lnTo>
                    <a:lnTo>
                      <a:pt x="145" y="150"/>
                    </a:lnTo>
                    <a:lnTo>
                      <a:pt x="145" y="156"/>
                    </a:lnTo>
                    <a:lnTo>
                      <a:pt x="146" y="159"/>
                    </a:lnTo>
                    <a:lnTo>
                      <a:pt x="145" y="164"/>
                    </a:lnTo>
                    <a:lnTo>
                      <a:pt x="145" y="171"/>
                    </a:lnTo>
                    <a:lnTo>
                      <a:pt x="143" y="173"/>
                    </a:lnTo>
                    <a:lnTo>
                      <a:pt x="135" y="176"/>
                    </a:lnTo>
                    <a:lnTo>
                      <a:pt x="134" y="176"/>
                    </a:lnTo>
                    <a:lnTo>
                      <a:pt x="134" y="177"/>
                    </a:lnTo>
                    <a:lnTo>
                      <a:pt x="128" y="177"/>
                    </a:lnTo>
                    <a:lnTo>
                      <a:pt x="127" y="179"/>
                    </a:lnTo>
                    <a:lnTo>
                      <a:pt x="124" y="177"/>
                    </a:lnTo>
                    <a:lnTo>
                      <a:pt x="124" y="176"/>
                    </a:lnTo>
                    <a:lnTo>
                      <a:pt x="121" y="173"/>
                    </a:lnTo>
                    <a:lnTo>
                      <a:pt x="121" y="171"/>
                    </a:lnTo>
                    <a:lnTo>
                      <a:pt x="120" y="173"/>
                    </a:lnTo>
                    <a:lnTo>
                      <a:pt x="118" y="173"/>
                    </a:lnTo>
                    <a:lnTo>
                      <a:pt x="117" y="174"/>
                    </a:lnTo>
                    <a:lnTo>
                      <a:pt x="113" y="174"/>
                    </a:lnTo>
                    <a:lnTo>
                      <a:pt x="111" y="176"/>
                    </a:lnTo>
                    <a:lnTo>
                      <a:pt x="111" y="177"/>
                    </a:lnTo>
                    <a:lnTo>
                      <a:pt x="109" y="181"/>
                    </a:lnTo>
                    <a:lnTo>
                      <a:pt x="107" y="183"/>
                    </a:lnTo>
                    <a:lnTo>
                      <a:pt x="106" y="186"/>
                    </a:lnTo>
                    <a:lnTo>
                      <a:pt x="103" y="188"/>
                    </a:lnTo>
                    <a:lnTo>
                      <a:pt x="102" y="191"/>
                    </a:lnTo>
                    <a:lnTo>
                      <a:pt x="104" y="195"/>
                    </a:lnTo>
                    <a:lnTo>
                      <a:pt x="104" y="198"/>
                    </a:lnTo>
                    <a:lnTo>
                      <a:pt x="103" y="198"/>
                    </a:lnTo>
                    <a:lnTo>
                      <a:pt x="103" y="200"/>
                    </a:lnTo>
                    <a:lnTo>
                      <a:pt x="102" y="200"/>
                    </a:lnTo>
                    <a:lnTo>
                      <a:pt x="100" y="201"/>
                    </a:lnTo>
                    <a:lnTo>
                      <a:pt x="97" y="201"/>
                    </a:lnTo>
                    <a:lnTo>
                      <a:pt x="96" y="200"/>
                    </a:lnTo>
                    <a:lnTo>
                      <a:pt x="93" y="200"/>
                    </a:lnTo>
                    <a:lnTo>
                      <a:pt x="92" y="198"/>
                    </a:lnTo>
                    <a:lnTo>
                      <a:pt x="89" y="200"/>
                    </a:lnTo>
                    <a:lnTo>
                      <a:pt x="81" y="200"/>
                    </a:lnTo>
                    <a:lnTo>
                      <a:pt x="79" y="201"/>
                    </a:lnTo>
                    <a:lnTo>
                      <a:pt x="78" y="201"/>
                    </a:lnTo>
                    <a:lnTo>
                      <a:pt x="75" y="200"/>
                    </a:lnTo>
                    <a:lnTo>
                      <a:pt x="75" y="194"/>
                    </a:lnTo>
                    <a:lnTo>
                      <a:pt x="74" y="193"/>
                    </a:lnTo>
                    <a:lnTo>
                      <a:pt x="74" y="191"/>
                    </a:lnTo>
                    <a:lnTo>
                      <a:pt x="70" y="191"/>
                    </a:lnTo>
                    <a:lnTo>
                      <a:pt x="68" y="193"/>
                    </a:lnTo>
                    <a:lnTo>
                      <a:pt x="65" y="194"/>
                    </a:lnTo>
                    <a:lnTo>
                      <a:pt x="63" y="197"/>
                    </a:lnTo>
                    <a:lnTo>
                      <a:pt x="61" y="200"/>
                    </a:lnTo>
                    <a:lnTo>
                      <a:pt x="61" y="202"/>
                    </a:lnTo>
                    <a:lnTo>
                      <a:pt x="60" y="204"/>
                    </a:lnTo>
                    <a:lnTo>
                      <a:pt x="64" y="209"/>
                    </a:lnTo>
                    <a:lnTo>
                      <a:pt x="65" y="209"/>
                    </a:lnTo>
                    <a:lnTo>
                      <a:pt x="67" y="208"/>
                    </a:lnTo>
                    <a:lnTo>
                      <a:pt x="73" y="208"/>
                    </a:lnTo>
                    <a:lnTo>
                      <a:pt x="74" y="209"/>
                    </a:lnTo>
                    <a:lnTo>
                      <a:pt x="74" y="210"/>
                    </a:lnTo>
                    <a:lnTo>
                      <a:pt x="73" y="212"/>
                    </a:lnTo>
                    <a:lnTo>
                      <a:pt x="73" y="213"/>
                    </a:lnTo>
                    <a:lnTo>
                      <a:pt x="75" y="217"/>
                    </a:lnTo>
                    <a:lnTo>
                      <a:pt x="79" y="217"/>
                    </a:lnTo>
                    <a:lnTo>
                      <a:pt x="79" y="216"/>
                    </a:lnTo>
                    <a:lnTo>
                      <a:pt x="83" y="216"/>
                    </a:lnTo>
                    <a:lnTo>
                      <a:pt x="88" y="220"/>
                    </a:lnTo>
                    <a:lnTo>
                      <a:pt x="88" y="227"/>
                    </a:lnTo>
                    <a:lnTo>
                      <a:pt x="89" y="230"/>
                    </a:lnTo>
                    <a:lnTo>
                      <a:pt x="93" y="231"/>
                    </a:lnTo>
                    <a:lnTo>
                      <a:pt x="95" y="231"/>
                    </a:lnTo>
                    <a:lnTo>
                      <a:pt x="96" y="233"/>
                    </a:lnTo>
                    <a:lnTo>
                      <a:pt x="95" y="234"/>
                    </a:lnTo>
                    <a:lnTo>
                      <a:pt x="95" y="236"/>
                    </a:lnTo>
                    <a:lnTo>
                      <a:pt x="93" y="239"/>
                    </a:lnTo>
                    <a:lnTo>
                      <a:pt x="93" y="240"/>
                    </a:lnTo>
                    <a:lnTo>
                      <a:pt x="86" y="247"/>
                    </a:lnTo>
                    <a:lnTo>
                      <a:pt x="85" y="250"/>
                    </a:lnTo>
                    <a:lnTo>
                      <a:pt x="82" y="253"/>
                    </a:lnTo>
                    <a:lnTo>
                      <a:pt x="82" y="254"/>
                    </a:lnTo>
                    <a:lnTo>
                      <a:pt x="81" y="254"/>
                    </a:lnTo>
                    <a:lnTo>
                      <a:pt x="78" y="257"/>
                    </a:lnTo>
                    <a:lnTo>
                      <a:pt x="78" y="260"/>
                    </a:lnTo>
                    <a:lnTo>
                      <a:pt x="75" y="262"/>
                    </a:lnTo>
                    <a:lnTo>
                      <a:pt x="73" y="265"/>
                    </a:lnTo>
                    <a:lnTo>
                      <a:pt x="71" y="268"/>
                    </a:lnTo>
                    <a:lnTo>
                      <a:pt x="67" y="272"/>
                    </a:lnTo>
                    <a:lnTo>
                      <a:pt x="61" y="276"/>
                    </a:lnTo>
                    <a:lnTo>
                      <a:pt x="60" y="275"/>
                    </a:lnTo>
                    <a:lnTo>
                      <a:pt x="56" y="279"/>
                    </a:lnTo>
                    <a:lnTo>
                      <a:pt x="53" y="280"/>
                    </a:lnTo>
                    <a:lnTo>
                      <a:pt x="51" y="283"/>
                    </a:lnTo>
                    <a:lnTo>
                      <a:pt x="51" y="284"/>
                    </a:lnTo>
                    <a:lnTo>
                      <a:pt x="49" y="287"/>
                    </a:lnTo>
                    <a:lnTo>
                      <a:pt x="47" y="287"/>
                    </a:lnTo>
                    <a:lnTo>
                      <a:pt x="47" y="289"/>
                    </a:lnTo>
                    <a:lnTo>
                      <a:pt x="46" y="289"/>
                    </a:lnTo>
                    <a:lnTo>
                      <a:pt x="43" y="290"/>
                    </a:lnTo>
                    <a:lnTo>
                      <a:pt x="40" y="290"/>
                    </a:lnTo>
                    <a:lnTo>
                      <a:pt x="39" y="291"/>
                    </a:lnTo>
                    <a:lnTo>
                      <a:pt x="37" y="294"/>
                    </a:lnTo>
                    <a:lnTo>
                      <a:pt x="36" y="296"/>
                    </a:lnTo>
                    <a:lnTo>
                      <a:pt x="33" y="296"/>
                    </a:lnTo>
                    <a:lnTo>
                      <a:pt x="29" y="293"/>
                    </a:lnTo>
                    <a:lnTo>
                      <a:pt x="28" y="293"/>
                    </a:lnTo>
                    <a:lnTo>
                      <a:pt x="26" y="291"/>
                    </a:lnTo>
                    <a:lnTo>
                      <a:pt x="26" y="290"/>
                    </a:lnTo>
                    <a:lnTo>
                      <a:pt x="25" y="289"/>
                    </a:lnTo>
                    <a:lnTo>
                      <a:pt x="21" y="289"/>
                    </a:lnTo>
                    <a:lnTo>
                      <a:pt x="18" y="287"/>
                    </a:lnTo>
                    <a:lnTo>
                      <a:pt x="12" y="287"/>
                    </a:lnTo>
                    <a:lnTo>
                      <a:pt x="11" y="289"/>
                    </a:lnTo>
                    <a:lnTo>
                      <a:pt x="8" y="289"/>
                    </a:lnTo>
                    <a:lnTo>
                      <a:pt x="8" y="290"/>
                    </a:lnTo>
                    <a:lnTo>
                      <a:pt x="7" y="291"/>
                    </a:lnTo>
                    <a:lnTo>
                      <a:pt x="4" y="291"/>
                    </a:lnTo>
                    <a:lnTo>
                      <a:pt x="1" y="294"/>
                    </a:lnTo>
                    <a:lnTo>
                      <a:pt x="1" y="296"/>
                    </a:lnTo>
                    <a:lnTo>
                      <a:pt x="3" y="296"/>
                    </a:lnTo>
                    <a:lnTo>
                      <a:pt x="3" y="299"/>
                    </a:lnTo>
                    <a:lnTo>
                      <a:pt x="1" y="300"/>
                    </a:lnTo>
                    <a:lnTo>
                      <a:pt x="1" y="303"/>
                    </a:lnTo>
                    <a:lnTo>
                      <a:pt x="0" y="308"/>
                    </a:lnTo>
                    <a:lnTo>
                      <a:pt x="1" y="310"/>
                    </a:lnTo>
                    <a:lnTo>
                      <a:pt x="3" y="313"/>
                    </a:lnTo>
                    <a:lnTo>
                      <a:pt x="5" y="311"/>
                    </a:lnTo>
                    <a:lnTo>
                      <a:pt x="8" y="308"/>
                    </a:lnTo>
                    <a:lnTo>
                      <a:pt x="11" y="306"/>
                    </a:lnTo>
                    <a:lnTo>
                      <a:pt x="12" y="304"/>
                    </a:lnTo>
                    <a:lnTo>
                      <a:pt x="18" y="304"/>
                    </a:lnTo>
                    <a:lnTo>
                      <a:pt x="19" y="303"/>
                    </a:lnTo>
                    <a:lnTo>
                      <a:pt x="19" y="304"/>
                    </a:lnTo>
                    <a:lnTo>
                      <a:pt x="21" y="304"/>
                    </a:lnTo>
                    <a:lnTo>
                      <a:pt x="22" y="306"/>
                    </a:lnTo>
                    <a:lnTo>
                      <a:pt x="28" y="306"/>
                    </a:lnTo>
                    <a:lnTo>
                      <a:pt x="29" y="307"/>
                    </a:lnTo>
                    <a:lnTo>
                      <a:pt x="30" y="307"/>
                    </a:lnTo>
                    <a:lnTo>
                      <a:pt x="30" y="308"/>
                    </a:lnTo>
                    <a:lnTo>
                      <a:pt x="36" y="308"/>
                    </a:lnTo>
                    <a:lnTo>
                      <a:pt x="36" y="307"/>
                    </a:lnTo>
                    <a:lnTo>
                      <a:pt x="40" y="307"/>
                    </a:lnTo>
                    <a:lnTo>
                      <a:pt x="42" y="308"/>
                    </a:lnTo>
                    <a:lnTo>
                      <a:pt x="43" y="308"/>
                    </a:lnTo>
                    <a:lnTo>
                      <a:pt x="44" y="307"/>
                    </a:lnTo>
                    <a:lnTo>
                      <a:pt x="46" y="307"/>
                    </a:lnTo>
                    <a:lnTo>
                      <a:pt x="50" y="306"/>
                    </a:lnTo>
                    <a:lnTo>
                      <a:pt x="56" y="306"/>
                    </a:lnTo>
                    <a:lnTo>
                      <a:pt x="57" y="307"/>
                    </a:lnTo>
                    <a:lnTo>
                      <a:pt x="61" y="307"/>
                    </a:lnTo>
                    <a:lnTo>
                      <a:pt x="63" y="308"/>
                    </a:lnTo>
                    <a:lnTo>
                      <a:pt x="64" y="308"/>
                    </a:lnTo>
                    <a:lnTo>
                      <a:pt x="64" y="310"/>
                    </a:lnTo>
                    <a:lnTo>
                      <a:pt x="67" y="313"/>
                    </a:lnTo>
                    <a:lnTo>
                      <a:pt x="67" y="315"/>
                    </a:lnTo>
                    <a:lnTo>
                      <a:pt x="65" y="317"/>
                    </a:lnTo>
                    <a:lnTo>
                      <a:pt x="65" y="322"/>
                    </a:lnTo>
                    <a:lnTo>
                      <a:pt x="64" y="325"/>
                    </a:lnTo>
                    <a:lnTo>
                      <a:pt x="64" y="328"/>
                    </a:lnTo>
                    <a:lnTo>
                      <a:pt x="63" y="329"/>
                    </a:lnTo>
                    <a:lnTo>
                      <a:pt x="63" y="334"/>
                    </a:lnTo>
                    <a:lnTo>
                      <a:pt x="67" y="336"/>
                    </a:lnTo>
                    <a:lnTo>
                      <a:pt x="71" y="338"/>
                    </a:lnTo>
                    <a:lnTo>
                      <a:pt x="74" y="336"/>
                    </a:lnTo>
                    <a:lnTo>
                      <a:pt x="81" y="336"/>
                    </a:lnTo>
                    <a:lnTo>
                      <a:pt x="82" y="335"/>
                    </a:lnTo>
                    <a:lnTo>
                      <a:pt x="85" y="335"/>
                    </a:lnTo>
                    <a:lnTo>
                      <a:pt x="95" y="325"/>
                    </a:lnTo>
                    <a:lnTo>
                      <a:pt x="97" y="324"/>
                    </a:lnTo>
                    <a:lnTo>
                      <a:pt x="102" y="324"/>
                    </a:lnTo>
                    <a:lnTo>
                      <a:pt x="106" y="322"/>
                    </a:lnTo>
                    <a:lnTo>
                      <a:pt x="107" y="322"/>
                    </a:lnTo>
                    <a:lnTo>
                      <a:pt x="111" y="318"/>
                    </a:lnTo>
                    <a:lnTo>
                      <a:pt x="114" y="317"/>
                    </a:lnTo>
                    <a:lnTo>
                      <a:pt x="117" y="317"/>
                    </a:lnTo>
                    <a:lnTo>
                      <a:pt x="118" y="315"/>
                    </a:lnTo>
                    <a:lnTo>
                      <a:pt x="127" y="311"/>
                    </a:lnTo>
                    <a:lnTo>
                      <a:pt x="131" y="307"/>
                    </a:lnTo>
                    <a:lnTo>
                      <a:pt x="153" y="297"/>
                    </a:lnTo>
                    <a:lnTo>
                      <a:pt x="157" y="297"/>
                    </a:lnTo>
                    <a:lnTo>
                      <a:pt x="159" y="299"/>
                    </a:lnTo>
                    <a:lnTo>
                      <a:pt x="160" y="299"/>
                    </a:lnTo>
                    <a:lnTo>
                      <a:pt x="162" y="300"/>
                    </a:lnTo>
                    <a:lnTo>
                      <a:pt x="164" y="300"/>
                    </a:lnTo>
                    <a:lnTo>
                      <a:pt x="166" y="301"/>
                    </a:lnTo>
                    <a:lnTo>
                      <a:pt x="166" y="303"/>
                    </a:lnTo>
                    <a:lnTo>
                      <a:pt x="169" y="304"/>
                    </a:lnTo>
                    <a:lnTo>
                      <a:pt x="169" y="306"/>
                    </a:lnTo>
                    <a:lnTo>
                      <a:pt x="170" y="307"/>
                    </a:lnTo>
                    <a:lnTo>
                      <a:pt x="171" y="310"/>
                    </a:lnTo>
                    <a:lnTo>
                      <a:pt x="171" y="314"/>
                    </a:lnTo>
                    <a:lnTo>
                      <a:pt x="169" y="317"/>
                    </a:lnTo>
                    <a:lnTo>
                      <a:pt x="167" y="320"/>
                    </a:lnTo>
                    <a:lnTo>
                      <a:pt x="167" y="327"/>
                    </a:lnTo>
                    <a:lnTo>
                      <a:pt x="164" y="331"/>
                    </a:lnTo>
                    <a:lnTo>
                      <a:pt x="159" y="332"/>
                    </a:lnTo>
                    <a:lnTo>
                      <a:pt x="157" y="334"/>
                    </a:lnTo>
                    <a:lnTo>
                      <a:pt x="159" y="339"/>
                    </a:lnTo>
                    <a:lnTo>
                      <a:pt x="157" y="343"/>
                    </a:lnTo>
                    <a:lnTo>
                      <a:pt x="157" y="349"/>
                    </a:lnTo>
                    <a:lnTo>
                      <a:pt x="159" y="350"/>
                    </a:lnTo>
                    <a:lnTo>
                      <a:pt x="166" y="353"/>
                    </a:lnTo>
                    <a:lnTo>
                      <a:pt x="167" y="354"/>
                    </a:lnTo>
                    <a:lnTo>
                      <a:pt x="173" y="354"/>
                    </a:lnTo>
                    <a:lnTo>
                      <a:pt x="174" y="353"/>
                    </a:lnTo>
                    <a:lnTo>
                      <a:pt x="177" y="353"/>
                    </a:lnTo>
                    <a:lnTo>
                      <a:pt x="178" y="356"/>
                    </a:lnTo>
                    <a:lnTo>
                      <a:pt x="178" y="361"/>
                    </a:lnTo>
                    <a:lnTo>
                      <a:pt x="173" y="367"/>
                    </a:lnTo>
                    <a:lnTo>
                      <a:pt x="171" y="370"/>
                    </a:lnTo>
                    <a:lnTo>
                      <a:pt x="171" y="371"/>
                    </a:lnTo>
                    <a:lnTo>
                      <a:pt x="173" y="373"/>
                    </a:lnTo>
                    <a:lnTo>
                      <a:pt x="174" y="371"/>
                    </a:lnTo>
                    <a:lnTo>
                      <a:pt x="176" y="371"/>
                    </a:lnTo>
                    <a:lnTo>
                      <a:pt x="183" y="370"/>
                    </a:lnTo>
                    <a:lnTo>
                      <a:pt x="184" y="370"/>
                    </a:lnTo>
                    <a:lnTo>
                      <a:pt x="184" y="368"/>
                    </a:lnTo>
                    <a:lnTo>
                      <a:pt x="186" y="367"/>
                    </a:lnTo>
                    <a:lnTo>
                      <a:pt x="187" y="361"/>
                    </a:lnTo>
                    <a:lnTo>
                      <a:pt x="187" y="354"/>
                    </a:lnTo>
                    <a:lnTo>
                      <a:pt x="188" y="353"/>
                    </a:lnTo>
                    <a:lnTo>
                      <a:pt x="188" y="352"/>
                    </a:lnTo>
                    <a:lnTo>
                      <a:pt x="190" y="352"/>
                    </a:lnTo>
                    <a:lnTo>
                      <a:pt x="191" y="350"/>
                    </a:lnTo>
                    <a:lnTo>
                      <a:pt x="195" y="350"/>
                    </a:lnTo>
                    <a:lnTo>
                      <a:pt x="197" y="349"/>
                    </a:lnTo>
                    <a:lnTo>
                      <a:pt x="200" y="350"/>
                    </a:lnTo>
                    <a:lnTo>
                      <a:pt x="202" y="349"/>
                    </a:lnTo>
                    <a:lnTo>
                      <a:pt x="204" y="347"/>
                    </a:lnTo>
                    <a:lnTo>
                      <a:pt x="205" y="344"/>
                    </a:lnTo>
                    <a:lnTo>
                      <a:pt x="207" y="343"/>
                    </a:lnTo>
                    <a:lnTo>
                      <a:pt x="212" y="343"/>
                    </a:lnTo>
                    <a:lnTo>
                      <a:pt x="216" y="344"/>
                    </a:lnTo>
                    <a:lnTo>
                      <a:pt x="229" y="35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57" name="Freeform 2094">
                <a:extLst>
                  <a:ext uri="{FF2B5EF4-FFF2-40B4-BE49-F238E27FC236}">
                    <a16:creationId xmlns:a16="http://schemas.microsoft.com/office/drawing/2014/main" id="{413D5662-08D9-4437-47E1-699A2E18B7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24" y="3930"/>
                <a:ext cx="116" cy="63"/>
              </a:xfrm>
              <a:custGeom>
                <a:avLst/>
                <a:gdLst>
                  <a:gd name="T0" fmla="*/ 463 w 463"/>
                  <a:gd name="T1" fmla="*/ 1 h 253"/>
                  <a:gd name="T2" fmla="*/ 458 w 463"/>
                  <a:gd name="T3" fmla="*/ 4 h 253"/>
                  <a:gd name="T4" fmla="*/ 450 w 463"/>
                  <a:gd name="T5" fmla="*/ 27 h 253"/>
                  <a:gd name="T6" fmla="*/ 442 w 463"/>
                  <a:gd name="T7" fmla="*/ 38 h 253"/>
                  <a:gd name="T8" fmla="*/ 401 w 463"/>
                  <a:gd name="T9" fmla="*/ 70 h 253"/>
                  <a:gd name="T10" fmla="*/ 387 w 463"/>
                  <a:gd name="T11" fmla="*/ 94 h 253"/>
                  <a:gd name="T12" fmla="*/ 373 w 463"/>
                  <a:gd name="T13" fmla="*/ 101 h 253"/>
                  <a:gd name="T14" fmla="*/ 369 w 463"/>
                  <a:gd name="T15" fmla="*/ 108 h 253"/>
                  <a:gd name="T16" fmla="*/ 357 w 463"/>
                  <a:gd name="T17" fmla="*/ 123 h 253"/>
                  <a:gd name="T18" fmla="*/ 330 w 463"/>
                  <a:gd name="T19" fmla="*/ 131 h 253"/>
                  <a:gd name="T20" fmla="*/ 329 w 463"/>
                  <a:gd name="T21" fmla="*/ 132 h 253"/>
                  <a:gd name="T22" fmla="*/ 322 w 463"/>
                  <a:gd name="T23" fmla="*/ 151 h 253"/>
                  <a:gd name="T24" fmla="*/ 298 w 463"/>
                  <a:gd name="T25" fmla="*/ 186 h 253"/>
                  <a:gd name="T26" fmla="*/ 290 w 463"/>
                  <a:gd name="T27" fmla="*/ 190 h 253"/>
                  <a:gd name="T28" fmla="*/ 263 w 463"/>
                  <a:gd name="T29" fmla="*/ 223 h 253"/>
                  <a:gd name="T30" fmla="*/ 249 w 463"/>
                  <a:gd name="T31" fmla="*/ 229 h 253"/>
                  <a:gd name="T32" fmla="*/ 220 w 463"/>
                  <a:gd name="T33" fmla="*/ 249 h 253"/>
                  <a:gd name="T34" fmla="*/ 211 w 463"/>
                  <a:gd name="T35" fmla="*/ 251 h 253"/>
                  <a:gd name="T36" fmla="*/ 203 w 463"/>
                  <a:gd name="T37" fmla="*/ 244 h 253"/>
                  <a:gd name="T38" fmla="*/ 202 w 463"/>
                  <a:gd name="T39" fmla="*/ 235 h 253"/>
                  <a:gd name="T40" fmla="*/ 196 w 463"/>
                  <a:gd name="T41" fmla="*/ 211 h 253"/>
                  <a:gd name="T42" fmla="*/ 183 w 463"/>
                  <a:gd name="T43" fmla="*/ 212 h 253"/>
                  <a:gd name="T44" fmla="*/ 149 w 463"/>
                  <a:gd name="T45" fmla="*/ 219 h 253"/>
                  <a:gd name="T46" fmla="*/ 108 w 463"/>
                  <a:gd name="T47" fmla="*/ 225 h 253"/>
                  <a:gd name="T48" fmla="*/ 65 w 463"/>
                  <a:gd name="T49" fmla="*/ 251 h 253"/>
                  <a:gd name="T50" fmla="*/ 58 w 463"/>
                  <a:gd name="T51" fmla="*/ 250 h 253"/>
                  <a:gd name="T52" fmla="*/ 48 w 463"/>
                  <a:gd name="T53" fmla="*/ 239 h 253"/>
                  <a:gd name="T54" fmla="*/ 45 w 463"/>
                  <a:gd name="T55" fmla="*/ 237 h 253"/>
                  <a:gd name="T56" fmla="*/ 30 w 463"/>
                  <a:gd name="T57" fmla="*/ 239 h 253"/>
                  <a:gd name="T58" fmla="*/ 23 w 463"/>
                  <a:gd name="T59" fmla="*/ 244 h 253"/>
                  <a:gd name="T60" fmla="*/ 24 w 463"/>
                  <a:gd name="T61" fmla="*/ 246 h 253"/>
                  <a:gd name="T62" fmla="*/ 23 w 463"/>
                  <a:gd name="T63" fmla="*/ 249 h 253"/>
                  <a:gd name="T64" fmla="*/ 0 w 463"/>
                  <a:gd name="T65" fmla="*/ 250 h 2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463" h="253">
                    <a:moveTo>
                      <a:pt x="463" y="0"/>
                    </a:moveTo>
                    <a:lnTo>
                      <a:pt x="463" y="1"/>
                    </a:lnTo>
                    <a:lnTo>
                      <a:pt x="460" y="3"/>
                    </a:lnTo>
                    <a:lnTo>
                      <a:pt x="458" y="4"/>
                    </a:lnTo>
                    <a:lnTo>
                      <a:pt x="450" y="22"/>
                    </a:lnTo>
                    <a:lnTo>
                      <a:pt x="450" y="27"/>
                    </a:lnTo>
                    <a:lnTo>
                      <a:pt x="443" y="36"/>
                    </a:lnTo>
                    <a:lnTo>
                      <a:pt x="442" y="38"/>
                    </a:lnTo>
                    <a:lnTo>
                      <a:pt x="432" y="43"/>
                    </a:lnTo>
                    <a:lnTo>
                      <a:pt x="401" y="70"/>
                    </a:lnTo>
                    <a:lnTo>
                      <a:pt x="393" y="79"/>
                    </a:lnTo>
                    <a:lnTo>
                      <a:pt x="387" y="94"/>
                    </a:lnTo>
                    <a:lnTo>
                      <a:pt x="386" y="94"/>
                    </a:lnTo>
                    <a:lnTo>
                      <a:pt x="373" y="101"/>
                    </a:lnTo>
                    <a:lnTo>
                      <a:pt x="369" y="103"/>
                    </a:lnTo>
                    <a:lnTo>
                      <a:pt x="369" y="108"/>
                    </a:lnTo>
                    <a:lnTo>
                      <a:pt x="365" y="117"/>
                    </a:lnTo>
                    <a:lnTo>
                      <a:pt x="357" y="123"/>
                    </a:lnTo>
                    <a:lnTo>
                      <a:pt x="340" y="123"/>
                    </a:lnTo>
                    <a:lnTo>
                      <a:pt x="330" y="131"/>
                    </a:lnTo>
                    <a:lnTo>
                      <a:pt x="330" y="132"/>
                    </a:lnTo>
                    <a:lnTo>
                      <a:pt x="329" y="132"/>
                    </a:lnTo>
                    <a:lnTo>
                      <a:pt x="323" y="145"/>
                    </a:lnTo>
                    <a:lnTo>
                      <a:pt x="322" y="151"/>
                    </a:lnTo>
                    <a:lnTo>
                      <a:pt x="310" y="166"/>
                    </a:lnTo>
                    <a:lnTo>
                      <a:pt x="298" y="186"/>
                    </a:lnTo>
                    <a:lnTo>
                      <a:pt x="292" y="190"/>
                    </a:lnTo>
                    <a:lnTo>
                      <a:pt x="290" y="190"/>
                    </a:lnTo>
                    <a:lnTo>
                      <a:pt x="273" y="215"/>
                    </a:lnTo>
                    <a:lnTo>
                      <a:pt x="263" y="223"/>
                    </a:lnTo>
                    <a:lnTo>
                      <a:pt x="250" y="229"/>
                    </a:lnTo>
                    <a:lnTo>
                      <a:pt x="249" y="229"/>
                    </a:lnTo>
                    <a:lnTo>
                      <a:pt x="232" y="237"/>
                    </a:lnTo>
                    <a:lnTo>
                      <a:pt x="220" y="249"/>
                    </a:lnTo>
                    <a:lnTo>
                      <a:pt x="213" y="253"/>
                    </a:lnTo>
                    <a:lnTo>
                      <a:pt x="211" y="251"/>
                    </a:lnTo>
                    <a:lnTo>
                      <a:pt x="209" y="250"/>
                    </a:lnTo>
                    <a:lnTo>
                      <a:pt x="203" y="244"/>
                    </a:lnTo>
                    <a:lnTo>
                      <a:pt x="202" y="242"/>
                    </a:lnTo>
                    <a:lnTo>
                      <a:pt x="202" y="235"/>
                    </a:lnTo>
                    <a:lnTo>
                      <a:pt x="197" y="211"/>
                    </a:lnTo>
                    <a:lnTo>
                      <a:pt x="196" y="211"/>
                    </a:lnTo>
                    <a:lnTo>
                      <a:pt x="187" y="212"/>
                    </a:lnTo>
                    <a:lnTo>
                      <a:pt x="183" y="212"/>
                    </a:lnTo>
                    <a:lnTo>
                      <a:pt x="180" y="214"/>
                    </a:lnTo>
                    <a:lnTo>
                      <a:pt x="149" y="219"/>
                    </a:lnTo>
                    <a:lnTo>
                      <a:pt x="123" y="218"/>
                    </a:lnTo>
                    <a:lnTo>
                      <a:pt x="108" y="225"/>
                    </a:lnTo>
                    <a:lnTo>
                      <a:pt x="98" y="226"/>
                    </a:lnTo>
                    <a:lnTo>
                      <a:pt x="65" y="251"/>
                    </a:lnTo>
                    <a:lnTo>
                      <a:pt x="62" y="251"/>
                    </a:lnTo>
                    <a:lnTo>
                      <a:pt x="58" y="250"/>
                    </a:lnTo>
                    <a:lnTo>
                      <a:pt x="53" y="247"/>
                    </a:lnTo>
                    <a:lnTo>
                      <a:pt x="48" y="239"/>
                    </a:lnTo>
                    <a:lnTo>
                      <a:pt x="46" y="237"/>
                    </a:lnTo>
                    <a:lnTo>
                      <a:pt x="45" y="237"/>
                    </a:lnTo>
                    <a:lnTo>
                      <a:pt x="37" y="236"/>
                    </a:lnTo>
                    <a:lnTo>
                      <a:pt x="30" y="239"/>
                    </a:lnTo>
                    <a:lnTo>
                      <a:pt x="29" y="240"/>
                    </a:lnTo>
                    <a:lnTo>
                      <a:pt x="23" y="244"/>
                    </a:lnTo>
                    <a:lnTo>
                      <a:pt x="23" y="246"/>
                    </a:lnTo>
                    <a:lnTo>
                      <a:pt x="24" y="246"/>
                    </a:lnTo>
                    <a:lnTo>
                      <a:pt x="24" y="247"/>
                    </a:lnTo>
                    <a:lnTo>
                      <a:pt x="23" y="249"/>
                    </a:lnTo>
                    <a:lnTo>
                      <a:pt x="7" y="253"/>
                    </a:lnTo>
                    <a:lnTo>
                      <a:pt x="0" y="250"/>
                    </a:lnTo>
                    <a:lnTo>
                      <a:pt x="0" y="24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58" name="Freeform 2095">
                <a:extLst>
                  <a:ext uri="{FF2B5EF4-FFF2-40B4-BE49-F238E27FC236}">
                    <a16:creationId xmlns:a16="http://schemas.microsoft.com/office/drawing/2014/main" id="{3687B851-CFD6-CFB6-429B-A3B772915C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23" y="3992"/>
                <a:ext cx="1" cy="1"/>
              </a:xfrm>
              <a:custGeom>
                <a:avLst/>
                <a:gdLst>
                  <a:gd name="T0" fmla="*/ 0 w 5"/>
                  <a:gd name="T1" fmla="*/ 4 h 4"/>
                  <a:gd name="T2" fmla="*/ 0 w 5"/>
                  <a:gd name="T3" fmla="*/ 1 h 4"/>
                  <a:gd name="T4" fmla="*/ 3 w 5"/>
                  <a:gd name="T5" fmla="*/ 0 h 4"/>
                  <a:gd name="T6" fmla="*/ 5 w 5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0" y="4"/>
                    </a:moveTo>
                    <a:lnTo>
                      <a:pt x="0" y="1"/>
                    </a:lnTo>
                    <a:lnTo>
                      <a:pt x="3" y="0"/>
                    </a:lnTo>
                    <a:lnTo>
                      <a:pt x="5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59" name="Freeform 2096">
                <a:extLst>
                  <a:ext uri="{FF2B5EF4-FFF2-40B4-BE49-F238E27FC236}">
                    <a16:creationId xmlns:a16="http://schemas.microsoft.com/office/drawing/2014/main" id="{CEC31444-508E-FF4E-29DD-0DB7ADFAD0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91" y="3790"/>
                <a:ext cx="72" cy="30"/>
              </a:xfrm>
              <a:custGeom>
                <a:avLst/>
                <a:gdLst>
                  <a:gd name="T0" fmla="*/ 287 w 287"/>
                  <a:gd name="T1" fmla="*/ 115 h 120"/>
                  <a:gd name="T2" fmla="*/ 284 w 287"/>
                  <a:gd name="T3" fmla="*/ 118 h 120"/>
                  <a:gd name="T4" fmla="*/ 284 w 287"/>
                  <a:gd name="T5" fmla="*/ 120 h 120"/>
                  <a:gd name="T6" fmla="*/ 270 w 287"/>
                  <a:gd name="T7" fmla="*/ 115 h 120"/>
                  <a:gd name="T8" fmla="*/ 252 w 287"/>
                  <a:gd name="T9" fmla="*/ 97 h 120"/>
                  <a:gd name="T10" fmla="*/ 231 w 287"/>
                  <a:gd name="T11" fmla="*/ 85 h 120"/>
                  <a:gd name="T12" fmla="*/ 233 w 287"/>
                  <a:gd name="T13" fmla="*/ 84 h 120"/>
                  <a:gd name="T14" fmla="*/ 233 w 287"/>
                  <a:gd name="T15" fmla="*/ 82 h 120"/>
                  <a:gd name="T16" fmla="*/ 235 w 287"/>
                  <a:gd name="T17" fmla="*/ 79 h 120"/>
                  <a:gd name="T18" fmla="*/ 225 w 287"/>
                  <a:gd name="T19" fmla="*/ 58 h 120"/>
                  <a:gd name="T20" fmla="*/ 217 w 287"/>
                  <a:gd name="T21" fmla="*/ 50 h 120"/>
                  <a:gd name="T22" fmla="*/ 208 w 287"/>
                  <a:gd name="T23" fmla="*/ 46 h 120"/>
                  <a:gd name="T24" fmla="*/ 204 w 287"/>
                  <a:gd name="T25" fmla="*/ 39 h 120"/>
                  <a:gd name="T26" fmla="*/ 204 w 287"/>
                  <a:gd name="T27" fmla="*/ 37 h 120"/>
                  <a:gd name="T28" fmla="*/ 206 w 287"/>
                  <a:gd name="T29" fmla="*/ 37 h 120"/>
                  <a:gd name="T30" fmla="*/ 204 w 287"/>
                  <a:gd name="T31" fmla="*/ 36 h 120"/>
                  <a:gd name="T32" fmla="*/ 203 w 287"/>
                  <a:gd name="T33" fmla="*/ 37 h 120"/>
                  <a:gd name="T34" fmla="*/ 190 w 287"/>
                  <a:gd name="T35" fmla="*/ 40 h 120"/>
                  <a:gd name="T36" fmla="*/ 172 w 287"/>
                  <a:gd name="T37" fmla="*/ 41 h 120"/>
                  <a:gd name="T38" fmla="*/ 165 w 287"/>
                  <a:gd name="T39" fmla="*/ 40 h 120"/>
                  <a:gd name="T40" fmla="*/ 164 w 287"/>
                  <a:gd name="T41" fmla="*/ 40 h 120"/>
                  <a:gd name="T42" fmla="*/ 164 w 287"/>
                  <a:gd name="T43" fmla="*/ 39 h 120"/>
                  <a:gd name="T44" fmla="*/ 151 w 287"/>
                  <a:gd name="T45" fmla="*/ 30 h 120"/>
                  <a:gd name="T46" fmla="*/ 150 w 287"/>
                  <a:gd name="T47" fmla="*/ 30 h 120"/>
                  <a:gd name="T48" fmla="*/ 147 w 287"/>
                  <a:gd name="T49" fmla="*/ 29 h 120"/>
                  <a:gd name="T50" fmla="*/ 146 w 287"/>
                  <a:gd name="T51" fmla="*/ 27 h 120"/>
                  <a:gd name="T52" fmla="*/ 139 w 287"/>
                  <a:gd name="T53" fmla="*/ 26 h 120"/>
                  <a:gd name="T54" fmla="*/ 134 w 287"/>
                  <a:gd name="T55" fmla="*/ 26 h 120"/>
                  <a:gd name="T56" fmla="*/ 129 w 287"/>
                  <a:gd name="T57" fmla="*/ 29 h 120"/>
                  <a:gd name="T58" fmla="*/ 120 w 287"/>
                  <a:gd name="T59" fmla="*/ 40 h 120"/>
                  <a:gd name="T60" fmla="*/ 112 w 287"/>
                  <a:gd name="T61" fmla="*/ 40 h 120"/>
                  <a:gd name="T62" fmla="*/ 108 w 287"/>
                  <a:gd name="T63" fmla="*/ 41 h 120"/>
                  <a:gd name="T64" fmla="*/ 108 w 287"/>
                  <a:gd name="T65" fmla="*/ 43 h 120"/>
                  <a:gd name="T66" fmla="*/ 105 w 287"/>
                  <a:gd name="T67" fmla="*/ 64 h 120"/>
                  <a:gd name="T68" fmla="*/ 102 w 287"/>
                  <a:gd name="T69" fmla="*/ 64 h 120"/>
                  <a:gd name="T70" fmla="*/ 98 w 287"/>
                  <a:gd name="T71" fmla="*/ 61 h 120"/>
                  <a:gd name="T72" fmla="*/ 91 w 287"/>
                  <a:gd name="T73" fmla="*/ 53 h 120"/>
                  <a:gd name="T74" fmla="*/ 76 w 287"/>
                  <a:gd name="T75" fmla="*/ 51 h 120"/>
                  <a:gd name="T76" fmla="*/ 69 w 287"/>
                  <a:gd name="T77" fmla="*/ 51 h 120"/>
                  <a:gd name="T78" fmla="*/ 67 w 287"/>
                  <a:gd name="T79" fmla="*/ 53 h 120"/>
                  <a:gd name="T80" fmla="*/ 66 w 287"/>
                  <a:gd name="T81" fmla="*/ 53 h 120"/>
                  <a:gd name="T82" fmla="*/ 62 w 287"/>
                  <a:gd name="T83" fmla="*/ 50 h 120"/>
                  <a:gd name="T84" fmla="*/ 58 w 287"/>
                  <a:gd name="T85" fmla="*/ 48 h 120"/>
                  <a:gd name="T86" fmla="*/ 46 w 287"/>
                  <a:gd name="T87" fmla="*/ 50 h 120"/>
                  <a:gd name="T88" fmla="*/ 46 w 287"/>
                  <a:gd name="T89" fmla="*/ 41 h 120"/>
                  <a:gd name="T90" fmla="*/ 44 w 287"/>
                  <a:gd name="T91" fmla="*/ 36 h 120"/>
                  <a:gd name="T92" fmla="*/ 38 w 287"/>
                  <a:gd name="T93" fmla="*/ 30 h 120"/>
                  <a:gd name="T94" fmla="*/ 30 w 287"/>
                  <a:gd name="T95" fmla="*/ 27 h 120"/>
                  <a:gd name="T96" fmla="*/ 28 w 287"/>
                  <a:gd name="T97" fmla="*/ 27 h 120"/>
                  <a:gd name="T98" fmla="*/ 28 w 287"/>
                  <a:gd name="T99" fmla="*/ 26 h 120"/>
                  <a:gd name="T100" fmla="*/ 30 w 287"/>
                  <a:gd name="T101" fmla="*/ 22 h 120"/>
                  <a:gd name="T102" fmla="*/ 27 w 287"/>
                  <a:gd name="T103" fmla="*/ 22 h 120"/>
                  <a:gd name="T104" fmla="*/ 16 w 287"/>
                  <a:gd name="T105" fmla="*/ 11 h 120"/>
                  <a:gd name="T106" fmla="*/ 13 w 287"/>
                  <a:gd name="T107" fmla="*/ 10 h 120"/>
                  <a:gd name="T108" fmla="*/ 10 w 287"/>
                  <a:gd name="T109" fmla="*/ 5 h 120"/>
                  <a:gd name="T110" fmla="*/ 9 w 287"/>
                  <a:gd name="T111" fmla="*/ 5 h 120"/>
                  <a:gd name="T112" fmla="*/ 9 w 287"/>
                  <a:gd name="T113" fmla="*/ 2 h 120"/>
                  <a:gd name="T114" fmla="*/ 6 w 287"/>
                  <a:gd name="T115" fmla="*/ 1 h 120"/>
                  <a:gd name="T116" fmla="*/ 3 w 287"/>
                  <a:gd name="T117" fmla="*/ 1 h 120"/>
                  <a:gd name="T118" fmla="*/ 0 w 287"/>
                  <a:gd name="T119" fmla="*/ 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87" h="120">
                    <a:moveTo>
                      <a:pt x="287" y="115"/>
                    </a:moveTo>
                    <a:lnTo>
                      <a:pt x="284" y="118"/>
                    </a:lnTo>
                    <a:lnTo>
                      <a:pt x="284" y="120"/>
                    </a:lnTo>
                    <a:lnTo>
                      <a:pt x="270" y="115"/>
                    </a:lnTo>
                    <a:lnTo>
                      <a:pt x="252" y="97"/>
                    </a:lnTo>
                    <a:lnTo>
                      <a:pt x="231" y="85"/>
                    </a:lnTo>
                    <a:lnTo>
                      <a:pt x="233" y="84"/>
                    </a:lnTo>
                    <a:lnTo>
                      <a:pt x="233" y="82"/>
                    </a:lnTo>
                    <a:lnTo>
                      <a:pt x="235" y="79"/>
                    </a:lnTo>
                    <a:lnTo>
                      <a:pt x="225" y="58"/>
                    </a:lnTo>
                    <a:lnTo>
                      <a:pt x="217" y="50"/>
                    </a:lnTo>
                    <a:lnTo>
                      <a:pt x="208" y="46"/>
                    </a:lnTo>
                    <a:lnTo>
                      <a:pt x="204" y="39"/>
                    </a:lnTo>
                    <a:lnTo>
                      <a:pt x="204" y="37"/>
                    </a:lnTo>
                    <a:lnTo>
                      <a:pt x="206" y="37"/>
                    </a:lnTo>
                    <a:lnTo>
                      <a:pt x="204" y="36"/>
                    </a:lnTo>
                    <a:lnTo>
                      <a:pt x="203" y="37"/>
                    </a:lnTo>
                    <a:lnTo>
                      <a:pt x="190" y="40"/>
                    </a:lnTo>
                    <a:lnTo>
                      <a:pt x="172" y="41"/>
                    </a:lnTo>
                    <a:lnTo>
                      <a:pt x="165" y="40"/>
                    </a:lnTo>
                    <a:lnTo>
                      <a:pt x="164" y="40"/>
                    </a:lnTo>
                    <a:lnTo>
                      <a:pt x="164" y="39"/>
                    </a:lnTo>
                    <a:lnTo>
                      <a:pt x="151" y="30"/>
                    </a:lnTo>
                    <a:lnTo>
                      <a:pt x="150" y="30"/>
                    </a:lnTo>
                    <a:lnTo>
                      <a:pt x="147" y="29"/>
                    </a:lnTo>
                    <a:lnTo>
                      <a:pt x="146" y="27"/>
                    </a:lnTo>
                    <a:lnTo>
                      <a:pt x="139" y="26"/>
                    </a:lnTo>
                    <a:lnTo>
                      <a:pt x="134" y="26"/>
                    </a:lnTo>
                    <a:lnTo>
                      <a:pt x="129" y="29"/>
                    </a:lnTo>
                    <a:lnTo>
                      <a:pt x="120" y="40"/>
                    </a:lnTo>
                    <a:lnTo>
                      <a:pt x="112" y="40"/>
                    </a:lnTo>
                    <a:lnTo>
                      <a:pt x="108" y="41"/>
                    </a:lnTo>
                    <a:lnTo>
                      <a:pt x="108" y="43"/>
                    </a:lnTo>
                    <a:lnTo>
                      <a:pt x="105" y="64"/>
                    </a:lnTo>
                    <a:lnTo>
                      <a:pt x="102" y="64"/>
                    </a:lnTo>
                    <a:lnTo>
                      <a:pt x="98" y="61"/>
                    </a:lnTo>
                    <a:lnTo>
                      <a:pt x="91" y="53"/>
                    </a:lnTo>
                    <a:lnTo>
                      <a:pt x="76" y="51"/>
                    </a:lnTo>
                    <a:lnTo>
                      <a:pt x="69" y="51"/>
                    </a:lnTo>
                    <a:lnTo>
                      <a:pt x="67" y="53"/>
                    </a:lnTo>
                    <a:lnTo>
                      <a:pt x="66" y="53"/>
                    </a:lnTo>
                    <a:lnTo>
                      <a:pt x="62" y="50"/>
                    </a:lnTo>
                    <a:lnTo>
                      <a:pt x="58" y="48"/>
                    </a:lnTo>
                    <a:lnTo>
                      <a:pt x="46" y="50"/>
                    </a:lnTo>
                    <a:lnTo>
                      <a:pt x="46" y="41"/>
                    </a:lnTo>
                    <a:lnTo>
                      <a:pt x="44" y="36"/>
                    </a:lnTo>
                    <a:lnTo>
                      <a:pt x="38" y="30"/>
                    </a:lnTo>
                    <a:lnTo>
                      <a:pt x="30" y="27"/>
                    </a:lnTo>
                    <a:lnTo>
                      <a:pt x="28" y="27"/>
                    </a:lnTo>
                    <a:lnTo>
                      <a:pt x="28" y="26"/>
                    </a:lnTo>
                    <a:lnTo>
                      <a:pt x="30" y="22"/>
                    </a:lnTo>
                    <a:lnTo>
                      <a:pt x="27" y="22"/>
                    </a:lnTo>
                    <a:lnTo>
                      <a:pt x="16" y="11"/>
                    </a:lnTo>
                    <a:lnTo>
                      <a:pt x="13" y="10"/>
                    </a:lnTo>
                    <a:lnTo>
                      <a:pt x="10" y="5"/>
                    </a:lnTo>
                    <a:lnTo>
                      <a:pt x="9" y="5"/>
                    </a:lnTo>
                    <a:lnTo>
                      <a:pt x="9" y="2"/>
                    </a:lnTo>
                    <a:lnTo>
                      <a:pt x="6" y="1"/>
                    </a:lnTo>
                    <a:lnTo>
                      <a:pt x="3" y="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60" name="Freeform 2097">
                <a:extLst>
                  <a:ext uri="{FF2B5EF4-FFF2-40B4-BE49-F238E27FC236}">
                    <a16:creationId xmlns:a16="http://schemas.microsoft.com/office/drawing/2014/main" id="{D58DD54A-E5CC-F593-2A7A-9B34DBD242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51" y="3818"/>
                <a:ext cx="17" cy="93"/>
              </a:xfrm>
              <a:custGeom>
                <a:avLst/>
                <a:gdLst>
                  <a:gd name="T0" fmla="*/ 0 w 66"/>
                  <a:gd name="T1" fmla="*/ 372 h 372"/>
                  <a:gd name="T2" fmla="*/ 2 w 66"/>
                  <a:gd name="T3" fmla="*/ 369 h 372"/>
                  <a:gd name="T4" fmla="*/ 2 w 66"/>
                  <a:gd name="T5" fmla="*/ 368 h 372"/>
                  <a:gd name="T6" fmla="*/ 3 w 66"/>
                  <a:gd name="T7" fmla="*/ 365 h 372"/>
                  <a:gd name="T8" fmla="*/ 5 w 66"/>
                  <a:gd name="T9" fmla="*/ 364 h 372"/>
                  <a:gd name="T10" fmla="*/ 6 w 66"/>
                  <a:gd name="T11" fmla="*/ 361 h 372"/>
                  <a:gd name="T12" fmla="*/ 6 w 66"/>
                  <a:gd name="T13" fmla="*/ 360 h 372"/>
                  <a:gd name="T14" fmla="*/ 10 w 66"/>
                  <a:gd name="T15" fmla="*/ 351 h 372"/>
                  <a:gd name="T16" fmla="*/ 19 w 66"/>
                  <a:gd name="T17" fmla="*/ 338 h 372"/>
                  <a:gd name="T18" fmla="*/ 28 w 66"/>
                  <a:gd name="T19" fmla="*/ 319 h 372"/>
                  <a:gd name="T20" fmla="*/ 36 w 66"/>
                  <a:gd name="T21" fmla="*/ 308 h 372"/>
                  <a:gd name="T22" fmla="*/ 37 w 66"/>
                  <a:gd name="T23" fmla="*/ 302 h 372"/>
                  <a:gd name="T24" fmla="*/ 40 w 66"/>
                  <a:gd name="T25" fmla="*/ 297 h 372"/>
                  <a:gd name="T26" fmla="*/ 47 w 66"/>
                  <a:gd name="T27" fmla="*/ 287 h 372"/>
                  <a:gd name="T28" fmla="*/ 51 w 66"/>
                  <a:gd name="T29" fmla="*/ 283 h 372"/>
                  <a:gd name="T30" fmla="*/ 60 w 66"/>
                  <a:gd name="T31" fmla="*/ 270 h 372"/>
                  <a:gd name="T32" fmla="*/ 62 w 66"/>
                  <a:gd name="T33" fmla="*/ 269 h 372"/>
                  <a:gd name="T34" fmla="*/ 63 w 66"/>
                  <a:gd name="T35" fmla="*/ 266 h 372"/>
                  <a:gd name="T36" fmla="*/ 63 w 66"/>
                  <a:gd name="T37" fmla="*/ 259 h 372"/>
                  <a:gd name="T38" fmla="*/ 66 w 66"/>
                  <a:gd name="T39" fmla="*/ 237 h 372"/>
                  <a:gd name="T40" fmla="*/ 66 w 66"/>
                  <a:gd name="T41" fmla="*/ 196 h 372"/>
                  <a:gd name="T42" fmla="*/ 65 w 66"/>
                  <a:gd name="T43" fmla="*/ 196 h 372"/>
                  <a:gd name="T44" fmla="*/ 65 w 66"/>
                  <a:gd name="T45" fmla="*/ 195 h 372"/>
                  <a:gd name="T46" fmla="*/ 63 w 66"/>
                  <a:gd name="T47" fmla="*/ 193 h 372"/>
                  <a:gd name="T48" fmla="*/ 63 w 66"/>
                  <a:gd name="T49" fmla="*/ 176 h 372"/>
                  <a:gd name="T50" fmla="*/ 62 w 66"/>
                  <a:gd name="T51" fmla="*/ 172 h 372"/>
                  <a:gd name="T52" fmla="*/ 58 w 66"/>
                  <a:gd name="T53" fmla="*/ 128 h 372"/>
                  <a:gd name="T54" fmla="*/ 60 w 66"/>
                  <a:gd name="T55" fmla="*/ 122 h 372"/>
                  <a:gd name="T56" fmla="*/ 58 w 66"/>
                  <a:gd name="T57" fmla="*/ 87 h 372"/>
                  <a:gd name="T58" fmla="*/ 51 w 66"/>
                  <a:gd name="T59" fmla="*/ 65 h 372"/>
                  <a:gd name="T60" fmla="*/ 51 w 66"/>
                  <a:gd name="T61" fmla="*/ 62 h 372"/>
                  <a:gd name="T62" fmla="*/ 50 w 66"/>
                  <a:gd name="T63" fmla="*/ 59 h 372"/>
                  <a:gd name="T64" fmla="*/ 50 w 66"/>
                  <a:gd name="T65" fmla="*/ 58 h 372"/>
                  <a:gd name="T66" fmla="*/ 48 w 66"/>
                  <a:gd name="T67" fmla="*/ 56 h 372"/>
                  <a:gd name="T68" fmla="*/ 47 w 66"/>
                  <a:gd name="T69" fmla="*/ 0 h 3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6" h="372">
                    <a:moveTo>
                      <a:pt x="0" y="372"/>
                    </a:moveTo>
                    <a:lnTo>
                      <a:pt x="2" y="369"/>
                    </a:lnTo>
                    <a:lnTo>
                      <a:pt x="2" y="368"/>
                    </a:lnTo>
                    <a:lnTo>
                      <a:pt x="3" y="365"/>
                    </a:lnTo>
                    <a:lnTo>
                      <a:pt x="5" y="364"/>
                    </a:lnTo>
                    <a:lnTo>
                      <a:pt x="6" y="361"/>
                    </a:lnTo>
                    <a:lnTo>
                      <a:pt x="6" y="360"/>
                    </a:lnTo>
                    <a:lnTo>
                      <a:pt x="10" y="351"/>
                    </a:lnTo>
                    <a:lnTo>
                      <a:pt x="19" y="338"/>
                    </a:lnTo>
                    <a:lnTo>
                      <a:pt x="28" y="319"/>
                    </a:lnTo>
                    <a:lnTo>
                      <a:pt x="36" y="308"/>
                    </a:lnTo>
                    <a:lnTo>
                      <a:pt x="37" y="302"/>
                    </a:lnTo>
                    <a:lnTo>
                      <a:pt x="40" y="297"/>
                    </a:lnTo>
                    <a:lnTo>
                      <a:pt x="47" y="287"/>
                    </a:lnTo>
                    <a:lnTo>
                      <a:pt x="51" y="283"/>
                    </a:lnTo>
                    <a:lnTo>
                      <a:pt x="60" y="270"/>
                    </a:lnTo>
                    <a:lnTo>
                      <a:pt x="62" y="269"/>
                    </a:lnTo>
                    <a:lnTo>
                      <a:pt x="63" y="266"/>
                    </a:lnTo>
                    <a:lnTo>
                      <a:pt x="63" y="259"/>
                    </a:lnTo>
                    <a:lnTo>
                      <a:pt x="66" y="237"/>
                    </a:lnTo>
                    <a:lnTo>
                      <a:pt x="66" y="196"/>
                    </a:lnTo>
                    <a:lnTo>
                      <a:pt x="65" y="196"/>
                    </a:lnTo>
                    <a:lnTo>
                      <a:pt x="65" y="195"/>
                    </a:lnTo>
                    <a:lnTo>
                      <a:pt x="63" y="193"/>
                    </a:lnTo>
                    <a:lnTo>
                      <a:pt x="63" y="176"/>
                    </a:lnTo>
                    <a:lnTo>
                      <a:pt x="62" y="172"/>
                    </a:lnTo>
                    <a:lnTo>
                      <a:pt x="58" y="128"/>
                    </a:lnTo>
                    <a:lnTo>
                      <a:pt x="60" y="122"/>
                    </a:lnTo>
                    <a:lnTo>
                      <a:pt x="58" y="87"/>
                    </a:lnTo>
                    <a:lnTo>
                      <a:pt x="51" y="65"/>
                    </a:lnTo>
                    <a:lnTo>
                      <a:pt x="51" y="62"/>
                    </a:lnTo>
                    <a:lnTo>
                      <a:pt x="50" y="59"/>
                    </a:lnTo>
                    <a:lnTo>
                      <a:pt x="50" y="58"/>
                    </a:lnTo>
                    <a:lnTo>
                      <a:pt x="48" y="56"/>
                    </a:lnTo>
                    <a:lnTo>
                      <a:pt x="47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61" name="Freeform 2098">
                <a:extLst>
                  <a:ext uri="{FF2B5EF4-FFF2-40B4-BE49-F238E27FC236}">
                    <a16:creationId xmlns:a16="http://schemas.microsoft.com/office/drawing/2014/main" id="{6A832538-A86C-D8B3-E3E6-7CEC2724F4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90" y="3785"/>
                <a:ext cx="1" cy="5"/>
              </a:xfrm>
              <a:custGeom>
                <a:avLst/>
                <a:gdLst>
                  <a:gd name="T0" fmla="*/ 0 w 5"/>
                  <a:gd name="T1" fmla="*/ 0 h 17"/>
                  <a:gd name="T2" fmla="*/ 3 w 5"/>
                  <a:gd name="T3" fmla="*/ 3 h 17"/>
                  <a:gd name="T4" fmla="*/ 4 w 5"/>
                  <a:gd name="T5" fmla="*/ 7 h 17"/>
                  <a:gd name="T6" fmla="*/ 5 w 5"/>
                  <a:gd name="T7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17">
                    <a:moveTo>
                      <a:pt x="0" y="0"/>
                    </a:moveTo>
                    <a:lnTo>
                      <a:pt x="3" y="3"/>
                    </a:lnTo>
                    <a:lnTo>
                      <a:pt x="4" y="7"/>
                    </a:lnTo>
                    <a:lnTo>
                      <a:pt x="5" y="1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62" name="Freeform 2099">
                <a:extLst>
                  <a:ext uri="{FF2B5EF4-FFF2-40B4-BE49-F238E27FC236}">
                    <a16:creationId xmlns:a16="http://schemas.microsoft.com/office/drawing/2014/main" id="{5C75FB60-1CE2-D641-4FF3-62D6809C09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61" y="3790"/>
                <a:ext cx="30" cy="49"/>
              </a:xfrm>
              <a:custGeom>
                <a:avLst/>
                <a:gdLst>
                  <a:gd name="T0" fmla="*/ 121 w 121"/>
                  <a:gd name="T1" fmla="*/ 0 h 197"/>
                  <a:gd name="T2" fmla="*/ 119 w 121"/>
                  <a:gd name="T3" fmla="*/ 0 h 197"/>
                  <a:gd name="T4" fmla="*/ 117 w 121"/>
                  <a:gd name="T5" fmla="*/ 1 h 197"/>
                  <a:gd name="T6" fmla="*/ 117 w 121"/>
                  <a:gd name="T7" fmla="*/ 4 h 197"/>
                  <a:gd name="T8" fmla="*/ 113 w 121"/>
                  <a:gd name="T9" fmla="*/ 27 h 197"/>
                  <a:gd name="T10" fmla="*/ 110 w 121"/>
                  <a:gd name="T11" fmla="*/ 82 h 197"/>
                  <a:gd name="T12" fmla="*/ 112 w 121"/>
                  <a:gd name="T13" fmla="*/ 84 h 197"/>
                  <a:gd name="T14" fmla="*/ 112 w 121"/>
                  <a:gd name="T15" fmla="*/ 90 h 197"/>
                  <a:gd name="T16" fmla="*/ 110 w 121"/>
                  <a:gd name="T17" fmla="*/ 94 h 197"/>
                  <a:gd name="T18" fmla="*/ 105 w 121"/>
                  <a:gd name="T19" fmla="*/ 106 h 197"/>
                  <a:gd name="T20" fmla="*/ 103 w 121"/>
                  <a:gd name="T21" fmla="*/ 115 h 197"/>
                  <a:gd name="T22" fmla="*/ 106 w 121"/>
                  <a:gd name="T23" fmla="*/ 124 h 197"/>
                  <a:gd name="T24" fmla="*/ 110 w 121"/>
                  <a:gd name="T25" fmla="*/ 132 h 197"/>
                  <a:gd name="T26" fmla="*/ 110 w 121"/>
                  <a:gd name="T27" fmla="*/ 134 h 197"/>
                  <a:gd name="T28" fmla="*/ 103 w 121"/>
                  <a:gd name="T29" fmla="*/ 131 h 197"/>
                  <a:gd name="T30" fmla="*/ 90 w 121"/>
                  <a:gd name="T31" fmla="*/ 131 h 197"/>
                  <a:gd name="T32" fmla="*/ 88 w 121"/>
                  <a:gd name="T33" fmla="*/ 132 h 197"/>
                  <a:gd name="T34" fmla="*/ 85 w 121"/>
                  <a:gd name="T35" fmla="*/ 132 h 197"/>
                  <a:gd name="T36" fmla="*/ 85 w 121"/>
                  <a:gd name="T37" fmla="*/ 139 h 197"/>
                  <a:gd name="T38" fmla="*/ 88 w 121"/>
                  <a:gd name="T39" fmla="*/ 145 h 197"/>
                  <a:gd name="T40" fmla="*/ 85 w 121"/>
                  <a:gd name="T41" fmla="*/ 154 h 197"/>
                  <a:gd name="T42" fmla="*/ 85 w 121"/>
                  <a:gd name="T43" fmla="*/ 156 h 197"/>
                  <a:gd name="T44" fmla="*/ 84 w 121"/>
                  <a:gd name="T45" fmla="*/ 156 h 197"/>
                  <a:gd name="T46" fmla="*/ 81 w 121"/>
                  <a:gd name="T47" fmla="*/ 157 h 197"/>
                  <a:gd name="T48" fmla="*/ 80 w 121"/>
                  <a:gd name="T49" fmla="*/ 157 h 197"/>
                  <a:gd name="T50" fmla="*/ 66 w 121"/>
                  <a:gd name="T51" fmla="*/ 159 h 197"/>
                  <a:gd name="T52" fmla="*/ 59 w 121"/>
                  <a:gd name="T53" fmla="*/ 159 h 197"/>
                  <a:gd name="T54" fmla="*/ 54 w 121"/>
                  <a:gd name="T55" fmla="*/ 160 h 197"/>
                  <a:gd name="T56" fmla="*/ 46 w 121"/>
                  <a:gd name="T57" fmla="*/ 164 h 197"/>
                  <a:gd name="T58" fmla="*/ 42 w 121"/>
                  <a:gd name="T59" fmla="*/ 171 h 197"/>
                  <a:gd name="T60" fmla="*/ 37 w 121"/>
                  <a:gd name="T61" fmla="*/ 175 h 197"/>
                  <a:gd name="T62" fmla="*/ 33 w 121"/>
                  <a:gd name="T63" fmla="*/ 187 h 197"/>
                  <a:gd name="T64" fmla="*/ 32 w 121"/>
                  <a:gd name="T65" fmla="*/ 190 h 197"/>
                  <a:gd name="T66" fmla="*/ 22 w 121"/>
                  <a:gd name="T67" fmla="*/ 197 h 197"/>
                  <a:gd name="T68" fmla="*/ 18 w 121"/>
                  <a:gd name="T69" fmla="*/ 194 h 197"/>
                  <a:gd name="T70" fmla="*/ 17 w 121"/>
                  <a:gd name="T71" fmla="*/ 194 h 197"/>
                  <a:gd name="T72" fmla="*/ 17 w 121"/>
                  <a:gd name="T73" fmla="*/ 192 h 197"/>
                  <a:gd name="T74" fmla="*/ 0 w 121"/>
                  <a:gd name="T75" fmla="*/ 192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21" h="197">
                    <a:moveTo>
                      <a:pt x="121" y="0"/>
                    </a:moveTo>
                    <a:lnTo>
                      <a:pt x="119" y="0"/>
                    </a:lnTo>
                    <a:lnTo>
                      <a:pt x="117" y="1"/>
                    </a:lnTo>
                    <a:lnTo>
                      <a:pt x="117" y="4"/>
                    </a:lnTo>
                    <a:lnTo>
                      <a:pt x="113" y="27"/>
                    </a:lnTo>
                    <a:lnTo>
                      <a:pt x="110" y="82"/>
                    </a:lnTo>
                    <a:lnTo>
                      <a:pt x="112" y="84"/>
                    </a:lnTo>
                    <a:lnTo>
                      <a:pt x="112" y="90"/>
                    </a:lnTo>
                    <a:lnTo>
                      <a:pt x="110" y="94"/>
                    </a:lnTo>
                    <a:lnTo>
                      <a:pt x="105" y="106"/>
                    </a:lnTo>
                    <a:lnTo>
                      <a:pt x="103" y="115"/>
                    </a:lnTo>
                    <a:lnTo>
                      <a:pt x="106" y="124"/>
                    </a:lnTo>
                    <a:lnTo>
                      <a:pt x="110" y="132"/>
                    </a:lnTo>
                    <a:lnTo>
                      <a:pt x="110" y="134"/>
                    </a:lnTo>
                    <a:lnTo>
                      <a:pt x="103" y="131"/>
                    </a:lnTo>
                    <a:lnTo>
                      <a:pt x="90" y="131"/>
                    </a:lnTo>
                    <a:lnTo>
                      <a:pt x="88" y="132"/>
                    </a:lnTo>
                    <a:lnTo>
                      <a:pt x="85" y="132"/>
                    </a:lnTo>
                    <a:lnTo>
                      <a:pt x="85" y="139"/>
                    </a:lnTo>
                    <a:lnTo>
                      <a:pt x="88" y="145"/>
                    </a:lnTo>
                    <a:lnTo>
                      <a:pt x="85" y="154"/>
                    </a:lnTo>
                    <a:lnTo>
                      <a:pt x="85" y="156"/>
                    </a:lnTo>
                    <a:lnTo>
                      <a:pt x="84" y="156"/>
                    </a:lnTo>
                    <a:lnTo>
                      <a:pt x="81" y="157"/>
                    </a:lnTo>
                    <a:lnTo>
                      <a:pt x="80" y="157"/>
                    </a:lnTo>
                    <a:lnTo>
                      <a:pt x="66" y="159"/>
                    </a:lnTo>
                    <a:lnTo>
                      <a:pt x="59" y="159"/>
                    </a:lnTo>
                    <a:lnTo>
                      <a:pt x="54" y="160"/>
                    </a:lnTo>
                    <a:lnTo>
                      <a:pt x="46" y="164"/>
                    </a:lnTo>
                    <a:lnTo>
                      <a:pt x="42" y="171"/>
                    </a:lnTo>
                    <a:lnTo>
                      <a:pt x="37" y="175"/>
                    </a:lnTo>
                    <a:lnTo>
                      <a:pt x="33" y="187"/>
                    </a:lnTo>
                    <a:lnTo>
                      <a:pt x="32" y="190"/>
                    </a:lnTo>
                    <a:lnTo>
                      <a:pt x="22" y="197"/>
                    </a:lnTo>
                    <a:lnTo>
                      <a:pt x="18" y="194"/>
                    </a:lnTo>
                    <a:lnTo>
                      <a:pt x="17" y="194"/>
                    </a:lnTo>
                    <a:lnTo>
                      <a:pt x="17" y="192"/>
                    </a:lnTo>
                    <a:lnTo>
                      <a:pt x="0" y="19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63" name="Freeform 2100">
                <a:extLst>
                  <a:ext uri="{FF2B5EF4-FFF2-40B4-BE49-F238E27FC236}">
                    <a16:creationId xmlns:a16="http://schemas.microsoft.com/office/drawing/2014/main" id="{B15C2C43-E20A-F236-E0C2-47814495F3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67" y="3849"/>
                <a:ext cx="79" cy="57"/>
              </a:xfrm>
              <a:custGeom>
                <a:avLst/>
                <a:gdLst>
                  <a:gd name="T0" fmla="*/ 1 w 314"/>
                  <a:gd name="T1" fmla="*/ 8 h 228"/>
                  <a:gd name="T2" fmla="*/ 27 w 314"/>
                  <a:gd name="T3" fmla="*/ 8 h 228"/>
                  <a:gd name="T4" fmla="*/ 42 w 314"/>
                  <a:gd name="T5" fmla="*/ 1 h 228"/>
                  <a:gd name="T6" fmla="*/ 45 w 314"/>
                  <a:gd name="T7" fmla="*/ 0 h 228"/>
                  <a:gd name="T8" fmla="*/ 48 w 314"/>
                  <a:gd name="T9" fmla="*/ 4 h 228"/>
                  <a:gd name="T10" fmla="*/ 46 w 314"/>
                  <a:gd name="T11" fmla="*/ 13 h 228"/>
                  <a:gd name="T12" fmla="*/ 60 w 314"/>
                  <a:gd name="T13" fmla="*/ 20 h 228"/>
                  <a:gd name="T14" fmla="*/ 71 w 314"/>
                  <a:gd name="T15" fmla="*/ 22 h 228"/>
                  <a:gd name="T16" fmla="*/ 75 w 314"/>
                  <a:gd name="T17" fmla="*/ 28 h 228"/>
                  <a:gd name="T18" fmla="*/ 77 w 314"/>
                  <a:gd name="T19" fmla="*/ 48 h 228"/>
                  <a:gd name="T20" fmla="*/ 78 w 314"/>
                  <a:gd name="T21" fmla="*/ 73 h 228"/>
                  <a:gd name="T22" fmla="*/ 85 w 314"/>
                  <a:gd name="T23" fmla="*/ 84 h 228"/>
                  <a:gd name="T24" fmla="*/ 88 w 314"/>
                  <a:gd name="T25" fmla="*/ 85 h 228"/>
                  <a:gd name="T26" fmla="*/ 110 w 314"/>
                  <a:gd name="T27" fmla="*/ 92 h 228"/>
                  <a:gd name="T28" fmla="*/ 116 w 314"/>
                  <a:gd name="T29" fmla="*/ 95 h 228"/>
                  <a:gd name="T30" fmla="*/ 117 w 314"/>
                  <a:gd name="T31" fmla="*/ 103 h 228"/>
                  <a:gd name="T32" fmla="*/ 120 w 314"/>
                  <a:gd name="T33" fmla="*/ 113 h 228"/>
                  <a:gd name="T34" fmla="*/ 123 w 314"/>
                  <a:gd name="T35" fmla="*/ 119 h 228"/>
                  <a:gd name="T36" fmla="*/ 132 w 314"/>
                  <a:gd name="T37" fmla="*/ 124 h 228"/>
                  <a:gd name="T38" fmla="*/ 140 w 314"/>
                  <a:gd name="T39" fmla="*/ 130 h 228"/>
                  <a:gd name="T40" fmla="*/ 141 w 314"/>
                  <a:gd name="T41" fmla="*/ 133 h 228"/>
                  <a:gd name="T42" fmla="*/ 154 w 314"/>
                  <a:gd name="T43" fmla="*/ 168 h 228"/>
                  <a:gd name="T44" fmla="*/ 156 w 314"/>
                  <a:gd name="T45" fmla="*/ 168 h 228"/>
                  <a:gd name="T46" fmla="*/ 175 w 314"/>
                  <a:gd name="T47" fmla="*/ 159 h 228"/>
                  <a:gd name="T48" fmla="*/ 186 w 314"/>
                  <a:gd name="T49" fmla="*/ 195 h 228"/>
                  <a:gd name="T50" fmla="*/ 187 w 314"/>
                  <a:gd name="T51" fmla="*/ 200 h 228"/>
                  <a:gd name="T52" fmla="*/ 205 w 314"/>
                  <a:gd name="T53" fmla="*/ 212 h 228"/>
                  <a:gd name="T54" fmla="*/ 219 w 314"/>
                  <a:gd name="T55" fmla="*/ 215 h 228"/>
                  <a:gd name="T56" fmla="*/ 225 w 314"/>
                  <a:gd name="T57" fmla="*/ 218 h 228"/>
                  <a:gd name="T58" fmla="*/ 237 w 314"/>
                  <a:gd name="T59" fmla="*/ 228 h 228"/>
                  <a:gd name="T60" fmla="*/ 253 w 314"/>
                  <a:gd name="T61" fmla="*/ 225 h 228"/>
                  <a:gd name="T62" fmla="*/ 269 w 314"/>
                  <a:gd name="T63" fmla="*/ 212 h 228"/>
                  <a:gd name="T64" fmla="*/ 278 w 314"/>
                  <a:gd name="T65" fmla="*/ 202 h 228"/>
                  <a:gd name="T66" fmla="*/ 289 w 314"/>
                  <a:gd name="T67" fmla="*/ 204 h 228"/>
                  <a:gd name="T68" fmla="*/ 300 w 314"/>
                  <a:gd name="T69" fmla="*/ 202 h 228"/>
                  <a:gd name="T70" fmla="*/ 314 w 314"/>
                  <a:gd name="T71" fmla="*/ 221 h 2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14" h="228">
                    <a:moveTo>
                      <a:pt x="0" y="8"/>
                    </a:moveTo>
                    <a:lnTo>
                      <a:pt x="1" y="8"/>
                    </a:lnTo>
                    <a:lnTo>
                      <a:pt x="11" y="10"/>
                    </a:lnTo>
                    <a:lnTo>
                      <a:pt x="27" y="8"/>
                    </a:lnTo>
                    <a:lnTo>
                      <a:pt x="41" y="1"/>
                    </a:lnTo>
                    <a:lnTo>
                      <a:pt x="42" y="1"/>
                    </a:lnTo>
                    <a:lnTo>
                      <a:pt x="42" y="0"/>
                    </a:lnTo>
                    <a:lnTo>
                      <a:pt x="45" y="0"/>
                    </a:lnTo>
                    <a:lnTo>
                      <a:pt x="46" y="1"/>
                    </a:lnTo>
                    <a:lnTo>
                      <a:pt x="48" y="4"/>
                    </a:lnTo>
                    <a:lnTo>
                      <a:pt x="48" y="10"/>
                    </a:lnTo>
                    <a:lnTo>
                      <a:pt x="46" y="13"/>
                    </a:lnTo>
                    <a:lnTo>
                      <a:pt x="48" y="15"/>
                    </a:lnTo>
                    <a:lnTo>
                      <a:pt x="60" y="20"/>
                    </a:lnTo>
                    <a:lnTo>
                      <a:pt x="70" y="21"/>
                    </a:lnTo>
                    <a:lnTo>
                      <a:pt x="71" y="22"/>
                    </a:lnTo>
                    <a:lnTo>
                      <a:pt x="72" y="25"/>
                    </a:lnTo>
                    <a:lnTo>
                      <a:pt x="75" y="28"/>
                    </a:lnTo>
                    <a:lnTo>
                      <a:pt x="77" y="32"/>
                    </a:lnTo>
                    <a:lnTo>
                      <a:pt x="77" y="48"/>
                    </a:lnTo>
                    <a:lnTo>
                      <a:pt x="78" y="50"/>
                    </a:lnTo>
                    <a:lnTo>
                      <a:pt x="78" y="73"/>
                    </a:lnTo>
                    <a:lnTo>
                      <a:pt x="84" y="82"/>
                    </a:lnTo>
                    <a:lnTo>
                      <a:pt x="85" y="84"/>
                    </a:lnTo>
                    <a:lnTo>
                      <a:pt x="85" y="85"/>
                    </a:lnTo>
                    <a:lnTo>
                      <a:pt x="88" y="85"/>
                    </a:lnTo>
                    <a:lnTo>
                      <a:pt x="108" y="92"/>
                    </a:lnTo>
                    <a:lnTo>
                      <a:pt x="110" y="92"/>
                    </a:lnTo>
                    <a:lnTo>
                      <a:pt x="117" y="94"/>
                    </a:lnTo>
                    <a:lnTo>
                      <a:pt x="116" y="95"/>
                    </a:lnTo>
                    <a:lnTo>
                      <a:pt x="116" y="99"/>
                    </a:lnTo>
                    <a:lnTo>
                      <a:pt x="117" y="103"/>
                    </a:lnTo>
                    <a:lnTo>
                      <a:pt x="117" y="106"/>
                    </a:lnTo>
                    <a:lnTo>
                      <a:pt x="120" y="113"/>
                    </a:lnTo>
                    <a:lnTo>
                      <a:pt x="123" y="117"/>
                    </a:lnTo>
                    <a:lnTo>
                      <a:pt x="123" y="119"/>
                    </a:lnTo>
                    <a:lnTo>
                      <a:pt x="124" y="120"/>
                    </a:lnTo>
                    <a:lnTo>
                      <a:pt x="132" y="124"/>
                    </a:lnTo>
                    <a:lnTo>
                      <a:pt x="138" y="130"/>
                    </a:lnTo>
                    <a:lnTo>
                      <a:pt x="140" y="130"/>
                    </a:lnTo>
                    <a:lnTo>
                      <a:pt x="140" y="131"/>
                    </a:lnTo>
                    <a:lnTo>
                      <a:pt x="141" y="133"/>
                    </a:lnTo>
                    <a:lnTo>
                      <a:pt x="140" y="135"/>
                    </a:lnTo>
                    <a:lnTo>
                      <a:pt x="154" y="168"/>
                    </a:lnTo>
                    <a:lnTo>
                      <a:pt x="156" y="172"/>
                    </a:lnTo>
                    <a:lnTo>
                      <a:pt x="156" y="168"/>
                    </a:lnTo>
                    <a:lnTo>
                      <a:pt x="170" y="161"/>
                    </a:lnTo>
                    <a:lnTo>
                      <a:pt x="175" y="159"/>
                    </a:lnTo>
                    <a:lnTo>
                      <a:pt x="176" y="161"/>
                    </a:lnTo>
                    <a:lnTo>
                      <a:pt x="186" y="195"/>
                    </a:lnTo>
                    <a:lnTo>
                      <a:pt x="187" y="197"/>
                    </a:lnTo>
                    <a:lnTo>
                      <a:pt x="187" y="200"/>
                    </a:lnTo>
                    <a:lnTo>
                      <a:pt x="189" y="200"/>
                    </a:lnTo>
                    <a:lnTo>
                      <a:pt x="205" y="212"/>
                    </a:lnTo>
                    <a:lnTo>
                      <a:pt x="215" y="215"/>
                    </a:lnTo>
                    <a:lnTo>
                      <a:pt x="219" y="215"/>
                    </a:lnTo>
                    <a:lnTo>
                      <a:pt x="221" y="216"/>
                    </a:lnTo>
                    <a:lnTo>
                      <a:pt x="225" y="218"/>
                    </a:lnTo>
                    <a:lnTo>
                      <a:pt x="232" y="222"/>
                    </a:lnTo>
                    <a:lnTo>
                      <a:pt x="237" y="228"/>
                    </a:lnTo>
                    <a:lnTo>
                      <a:pt x="247" y="228"/>
                    </a:lnTo>
                    <a:lnTo>
                      <a:pt x="253" y="225"/>
                    </a:lnTo>
                    <a:lnTo>
                      <a:pt x="267" y="214"/>
                    </a:lnTo>
                    <a:lnTo>
                      <a:pt x="269" y="212"/>
                    </a:lnTo>
                    <a:lnTo>
                      <a:pt x="276" y="205"/>
                    </a:lnTo>
                    <a:lnTo>
                      <a:pt x="278" y="202"/>
                    </a:lnTo>
                    <a:lnTo>
                      <a:pt x="281" y="202"/>
                    </a:lnTo>
                    <a:lnTo>
                      <a:pt x="289" y="204"/>
                    </a:lnTo>
                    <a:lnTo>
                      <a:pt x="296" y="202"/>
                    </a:lnTo>
                    <a:lnTo>
                      <a:pt x="300" y="202"/>
                    </a:lnTo>
                    <a:lnTo>
                      <a:pt x="312" y="218"/>
                    </a:lnTo>
                    <a:lnTo>
                      <a:pt x="314" y="22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64" name="Freeform 2101">
                <a:extLst>
                  <a:ext uri="{FF2B5EF4-FFF2-40B4-BE49-F238E27FC236}">
                    <a16:creationId xmlns:a16="http://schemas.microsoft.com/office/drawing/2014/main" id="{C2B3F566-5C4F-C61E-AA9B-3FA1E71D1D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07" y="3886"/>
                <a:ext cx="22" cy="16"/>
              </a:xfrm>
              <a:custGeom>
                <a:avLst/>
                <a:gdLst>
                  <a:gd name="T0" fmla="*/ 87 w 87"/>
                  <a:gd name="T1" fmla="*/ 64 h 64"/>
                  <a:gd name="T2" fmla="*/ 84 w 87"/>
                  <a:gd name="T3" fmla="*/ 64 h 64"/>
                  <a:gd name="T4" fmla="*/ 84 w 87"/>
                  <a:gd name="T5" fmla="*/ 63 h 64"/>
                  <a:gd name="T6" fmla="*/ 74 w 87"/>
                  <a:gd name="T7" fmla="*/ 46 h 64"/>
                  <a:gd name="T8" fmla="*/ 67 w 87"/>
                  <a:gd name="T9" fmla="*/ 36 h 64"/>
                  <a:gd name="T10" fmla="*/ 56 w 87"/>
                  <a:gd name="T11" fmla="*/ 27 h 64"/>
                  <a:gd name="T12" fmla="*/ 45 w 87"/>
                  <a:gd name="T13" fmla="*/ 21 h 64"/>
                  <a:gd name="T14" fmla="*/ 42 w 87"/>
                  <a:gd name="T15" fmla="*/ 21 h 64"/>
                  <a:gd name="T16" fmla="*/ 33 w 87"/>
                  <a:gd name="T17" fmla="*/ 24 h 64"/>
                  <a:gd name="T18" fmla="*/ 30 w 87"/>
                  <a:gd name="T19" fmla="*/ 24 h 64"/>
                  <a:gd name="T20" fmla="*/ 24 w 87"/>
                  <a:gd name="T21" fmla="*/ 18 h 64"/>
                  <a:gd name="T22" fmla="*/ 21 w 87"/>
                  <a:gd name="T23" fmla="*/ 17 h 64"/>
                  <a:gd name="T24" fmla="*/ 19 w 87"/>
                  <a:gd name="T25" fmla="*/ 13 h 64"/>
                  <a:gd name="T26" fmla="*/ 6 w 87"/>
                  <a:gd name="T27" fmla="*/ 1 h 64"/>
                  <a:gd name="T28" fmla="*/ 5 w 87"/>
                  <a:gd name="T29" fmla="*/ 1 h 64"/>
                  <a:gd name="T30" fmla="*/ 2 w 87"/>
                  <a:gd name="T31" fmla="*/ 0 h 64"/>
                  <a:gd name="T32" fmla="*/ 0 w 87"/>
                  <a:gd name="T33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7" h="64">
                    <a:moveTo>
                      <a:pt x="87" y="64"/>
                    </a:moveTo>
                    <a:lnTo>
                      <a:pt x="84" y="64"/>
                    </a:lnTo>
                    <a:lnTo>
                      <a:pt x="84" y="63"/>
                    </a:lnTo>
                    <a:lnTo>
                      <a:pt x="74" y="46"/>
                    </a:lnTo>
                    <a:lnTo>
                      <a:pt x="67" y="36"/>
                    </a:lnTo>
                    <a:lnTo>
                      <a:pt x="56" y="27"/>
                    </a:lnTo>
                    <a:lnTo>
                      <a:pt x="45" y="21"/>
                    </a:lnTo>
                    <a:lnTo>
                      <a:pt x="42" y="21"/>
                    </a:lnTo>
                    <a:lnTo>
                      <a:pt x="33" y="24"/>
                    </a:lnTo>
                    <a:lnTo>
                      <a:pt x="30" y="24"/>
                    </a:lnTo>
                    <a:lnTo>
                      <a:pt x="24" y="18"/>
                    </a:lnTo>
                    <a:lnTo>
                      <a:pt x="21" y="17"/>
                    </a:lnTo>
                    <a:lnTo>
                      <a:pt x="19" y="13"/>
                    </a:lnTo>
                    <a:lnTo>
                      <a:pt x="6" y="1"/>
                    </a:lnTo>
                    <a:lnTo>
                      <a:pt x="5" y="1"/>
                    </a:ln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65" name="Freeform 2102">
                <a:extLst>
                  <a:ext uri="{FF2B5EF4-FFF2-40B4-BE49-F238E27FC236}">
                    <a16:creationId xmlns:a16="http://schemas.microsoft.com/office/drawing/2014/main" id="{DF36FDB3-D3A6-63EB-62DC-353D1C7AC0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60" y="3838"/>
                <a:ext cx="7" cy="13"/>
              </a:xfrm>
              <a:custGeom>
                <a:avLst/>
                <a:gdLst>
                  <a:gd name="T0" fmla="*/ 3 w 28"/>
                  <a:gd name="T1" fmla="*/ 0 h 53"/>
                  <a:gd name="T2" fmla="*/ 0 w 28"/>
                  <a:gd name="T3" fmla="*/ 17 h 53"/>
                  <a:gd name="T4" fmla="*/ 2 w 28"/>
                  <a:gd name="T5" fmla="*/ 19 h 53"/>
                  <a:gd name="T6" fmla="*/ 25 w 28"/>
                  <a:gd name="T7" fmla="*/ 51 h 53"/>
                  <a:gd name="T8" fmla="*/ 26 w 28"/>
                  <a:gd name="T9" fmla="*/ 51 h 53"/>
                  <a:gd name="T10" fmla="*/ 28 w 28"/>
                  <a:gd name="T11" fmla="*/ 5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8" h="53">
                    <a:moveTo>
                      <a:pt x="3" y="0"/>
                    </a:moveTo>
                    <a:lnTo>
                      <a:pt x="0" y="17"/>
                    </a:lnTo>
                    <a:lnTo>
                      <a:pt x="2" y="19"/>
                    </a:lnTo>
                    <a:lnTo>
                      <a:pt x="25" y="51"/>
                    </a:lnTo>
                    <a:lnTo>
                      <a:pt x="26" y="51"/>
                    </a:lnTo>
                    <a:lnTo>
                      <a:pt x="28" y="5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66" name="Freeform 2103">
                <a:extLst>
                  <a:ext uri="{FF2B5EF4-FFF2-40B4-BE49-F238E27FC236}">
                    <a16:creationId xmlns:a16="http://schemas.microsoft.com/office/drawing/2014/main" id="{72623ADF-9C75-EDF1-9160-6BAA3E8CEB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29" y="3851"/>
                <a:ext cx="38" cy="51"/>
              </a:xfrm>
              <a:custGeom>
                <a:avLst/>
                <a:gdLst>
                  <a:gd name="T0" fmla="*/ 155 w 155"/>
                  <a:gd name="T1" fmla="*/ 0 h 204"/>
                  <a:gd name="T2" fmla="*/ 141 w 155"/>
                  <a:gd name="T3" fmla="*/ 23 h 204"/>
                  <a:gd name="T4" fmla="*/ 127 w 155"/>
                  <a:gd name="T5" fmla="*/ 31 h 204"/>
                  <a:gd name="T6" fmla="*/ 119 w 155"/>
                  <a:gd name="T7" fmla="*/ 38 h 204"/>
                  <a:gd name="T8" fmla="*/ 114 w 155"/>
                  <a:gd name="T9" fmla="*/ 46 h 204"/>
                  <a:gd name="T10" fmla="*/ 112 w 155"/>
                  <a:gd name="T11" fmla="*/ 49 h 204"/>
                  <a:gd name="T12" fmla="*/ 110 w 155"/>
                  <a:gd name="T13" fmla="*/ 53 h 204"/>
                  <a:gd name="T14" fmla="*/ 107 w 155"/>
                  <a:gd name="T15" fmla="*/ 58 h 204"/>
                  <a:gd name="T16" fmla="*/ 106 w 155"/>
                  <a:gd name="T17" fmla="*/ 60 h 204"/>
                  <a:gd name="T18" fmla="*/ 105 w 155"/>
                  <a:gd name="T19" fmla="*/ 62 h 204"/>
                  <a:gd name="T20" fmla="*/ 105 w 155"/>
                  <a:gd name="T21" fmla="*/ 66 h 204"/>
                  <a:gd name="T22" fmla="*/ 102 w 155"/>
                  <a:gd name="T23" fmla="*/ 67 h 204"/>
                  <a:gd name="T24" fmla="*/ 100 w 155"/>
                  <a:gd name="T25" fmla="*/ 69 h 204"/>
                  <a:gd name="T26" fmla="*/ 93 w 155"/>
                  <a:gd name="T27" fmla="*/ 79 h 204"/>
                  <a:gd name="T28" fmla="*/ 91 w 155"/>
                  <a:gd name="T29" fmla="*/ 84 h 204"/>
                  <a:gd name="T30" fmla="*/ 71 w 155"/>
                  <a:gd name="T31" fmla="*/ 101 h 204"/>
                  <a:gd name="T32" fmla="*/ 56 w 155"/>
                  <a:gd name="T33" fmla="*/ 111 h 204"/>
                  <a:gd name="T34" fmla="*/ 54 w 155"/>
                  <a:gd name="T35" fmla="*/ 118 h 204"/>
                  <a:gd name="T36" fmla="*/ 50 w 155"/>
                  <a:gd name="T37" fmla="*/ 126 h 204"/>
                  <a:gd name="T38" fmla="*/ 42 w 155"/>
                  <a:gd name="T39" fmla="*/ 136 h 204"/>
                  <a:gd name="T40" fmla="*/ 36 w 155"/>
                  <a:gd name="T41" fmla="*/ 148 h 204"/>
                  <a:gd name="T42" fmla="*/ 31 w 155"/>
                  <a:gd name="T43" fmla="*/ 157 h 204"/>
                  <a:gd name="T44" fmla="*/ 22 w 155"/>
                  <a:gd name="T45" fmla="*/ 179 h 204"/>
                  <a:gd name="T46" fmla="*/ 2 w 155"/>
                  <a:gd name="T47" fmla="*/ 203 h 204"/>
                  <a:gd name="T48" fmla="*/ 0 w 155"/>
                  <a:gd name="T49" fmla="*/ 204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55" h="204">
                    <a:moveTo>
                      <a:pt x="155" y="0"/>
                    </a:moveTo>
                    <a:lnTo>
                      <a:pt x="141" y="23"/>
                    </a:lnTo>
                    <a:lnTo>
                      <a:pt x="127" y="31"/>
                    </a:lnTo>
                    <a:lnTo>
                      <a:pt x="119" y="38"/>
                    </a:lnTo>
                    <a:lnTo>
                      <a:pt x="114" y="46"/>
                    </a:lnTo>
                    <a:lnTo>
                      <a:pt x="112" y="49"/>
                    </a:lnTo>
                    <a:lnTo>
                      <a:pt x="110" y="53"/>
                    </a:lnTo>
                    <a:lnTo>
                      <a:pt x="107" y="58"/>
                    </a:lnTo>
                    <a:lnTo>
                      <a:pt x="106" y="60"/>
                    </a:lnTo>
                    <a:lnTo>
                      <a:pt x="105" y="62"/>
                    </a:lnTo>
                    <a:lnTo>
                      <a:pt x="105" y="66"/>
                    </a:lnTo>
                    <a:lnTo>
                      <a:pt x="102" y="67"/>
                    </a:lnTo>
                    <a:lnTo>
                      <a:pt x="100" y="69"/>
                    </a:lnTo>
                    <a:lnTo>
                      <a:pt x="93" y="79"/>
                    </a:lnTo>
                    <a:lnTo>
                      <a:pt x="91" y="84"/>
                    </a:lnTo>
                    <a:lnTo>
                      <a:pt x="71" y="101"/>
                    </a:lnTo>
                    <a:lnTo>
                      <a:pt x="56" y="111"/>
                    </a:lnTo>
                    <a:lnTo>
                      <a:pt x="54" y="118"/>
                    </a:lnTo>
                    <a:lnTo>
                      <a:pt x="50" y="126"/>
                    </a:lnTo>
                    <a:lnTo>
                      <a:pt x="42" y="136"/>
                    </a:lnTo>
                    <a:lnTo>
                      <a:pt x="36" y="148"/>
                    </a:lnTo>
                    <a:lnTo>
                      <a:pt x="31" y="157"/>
                    </a:lnTo>
                    <a:lnTo>
                      <a:pt x="22" y="179"/>
                    </a:lnTo>
                    <a:lnTo>
                      <a:pt x="2" y="203"/>
                    </a:lnTo>
                    <a:lnTo>
                      <a:pt x="0" y="20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67" name="Freeform 2104">
                <a:extLst>
                  <a:ext uri="{FF2B5EF4-FFF2-40B4-BE49-F238E27FC236}">
                    <a16:creationId xmlns:a16="http://schemas.microsoft.com/office/drawing/2014/main" id="{FB57E292-8B6B-E68A-D703-9771C2BB79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40" y="3927"/>
                <a:ext cx="35" cy="78"/>
              </a:xfrm>
              <a:custGeom>
                <a:avLst/>
                <a:gdLst>
                  <a:gd name="T0" fmla="*/ 0 w 141"/>
                  <a:gd name="T1" fmla="*/ 11 h 310"/>
                  <a:gd name="T2" fmla="*/ 1 w 141"/>
                  <a:gd name="T3" fmla="*/ 12 h 310"/>
                  <a:gd name="T4" fmla="*/ 18 w 141"/>
                  <a:gd name="T5" fmla="*/ 8 h 310"/>
                  <a:gd name="T6" fmla="*/ 31 w 141"/>
                  <a:gd name="T7" fmla="*/ 1 h 310"/>
                  <a:gd name="T8" fmla="*/ 36 w 141"/>
                  <a:gd name="T9" fmla="*/ 0 h 310"/>
                  <a:gd name="T10" fmla="*/ 46 w 141"/>
                  <a:gd name="T11" fmla="*/ 5 h 310"/>
                  <a:gd name="T12" fmla="*/ 81 w 141"/>
                  <a:gd name="T13" fmla="*/ 4 h 310"/>
                  <a:gd name="T14" fmla="*/ 81 w 141"/>
                  <a:gd name="T15" fmla="*/ 50 h 310"/>
                  <a:gd name="T16" fmla="*/ 79 w 141"/>
                  <a:gd name="T17" fmla="*/ 60 h 310"/>
                  <a:gd name="T18" fmla="*/ 79 w 141"/>
                  <a:gd name="T19" fmla="*/ 61 h 310"/>
                  <a:gd name="T20" fmla="*/ 78 w 141"/>
                  <a:gd name="T21" fmla="*/ 63 h 310"/>
                  <a:gd name="T22" fmla="*/ 78 w 141"/>
                  <a:gd name="T23" fmla="*/ 64 h 310"/>
                  <a:gd name="T24" fmla="*/ 79 w 141"/>
                  <a:gd name="T25" fmla="*/ 66 h 310"/>
                  <a:gd name="T26" fmla="*/ 85 w 141"/>
                  <a:gd name="T27" fmla="*/ 71 h 310"/>
                  <a:gd name="T28" fmla="*/ 85 w 141"/>
                  <a:gd name="T29" fmla="*/ 74 h 310"/>
                  <a:gd name="T30" fmla="*/ 86 w 141"/>
                  <a:gd name="T31" fmla="*/ 85 h 310"/>
                  <a:gd name="T32" fmla="*/ 93 w 141"/>
                  <a:gd name="T33" fmla="*/ 110 h 310"/>
                  <a:gd name="T34" fmla="*/ 96 w 141"/>
                  <a:gd name="T35" fmla="*/ 130 h 310"/>
                  <a:gd name="T36" fmla="*/ 95 w 141"/>
                  <a:gd name="T37" fmla="*/ 142 h 310"/>
                  <a:gd name="T38" fmla="*/ 93 w 141"/>
                  <a:gd name="T39" fmla="*/ 143 h 310"/>
                  <a:gd name="T40" fmla="*/ 93 w 141"/>
                  <a:gd name="T41" fmla="*/ 145 h 310"/>
                  <a:gd name="T42" fmla="*/ 92 w 141"/>
                  <a:gd name="T43" fmla="*/ 149 h 310"/>
                  <a:gd name="T44" fmla="*/ 92 w 141"/>
                  <a:gd name="T45" fmla="*/ 150 h 310"/>
                  <a:gd name="T46" fmla="*/ 88 w 141"/>
                  <a:gd name="T47" fmla="*/ 153 h 310"/>
                  <a:gd name="T48" fmla="*/ 85 w 141"/>
                  <a:gd name="T49" fmla="*/ 158 h 310"/>
                  <a:gd name="T50" fmla="*/ 96 w 141"/>
                  <a:gd name="T51" fmla="*/ 170 h 310"/>
                  <a:gd name="T52" fmla="*/ 98 w 141"/>
                  <a:gd name="T53" fmla="*/ 170 h 310"/>
                  <a:gd name="T54" fmla="*/ 105 w 141"/>
                  <a:gd name="T55" fmla="*/ 173 h 310"/>
                  <a:gd name="T56" fmla="*/ 107 w 141"/>
                  <a:gd name="T57" fmla="*/ 173 h 310"/>
                  <a:gd name="T58" fmla="*/ 103 w 141"/>
                  <a:gd name="T59" fmla="*/ 177 h 310"/>
                  <a:gd name="T60" fmla="*/ 99 w 141"/>
                  <a:gd name="T61" fmla="*/ 186 h 310"/>
                  <a:gd name="T62" fmla="*/ 89 w 141"/>
                  <a:gd name="T63" fmla="*/ 198 h 310"/>
                  <a:gd name="T64" fmla="*/ 86 w 141"/>
                  <a:gd name="T65" fmla="*/ 201 h 310"/>
                  <a:gd name="T66" fmla="*/ 93 w 141"/>
                  <a:gd name="T67" fmla="*/ 208 h 310"/>
                  <a:gd name="T68" fmla="*/ 99 w 141"/>
                  <a:gd name="T69" fmla="*/ 205 h 310"/>
                  <a:gd name="T70" fmla="*/ 108 w 141"/>
                  <a:gd name="T71" fmla="*/ 201 h 310"/>
                  <a:gd name="T72" fmla="*/ 115 w 141"/>
                  <a:gd name="T73" fmla="*/ 201 h 310"/>
                  <a:gd name="T74" fmla="*/ 117 w 141"/>
                  <a:gd name="T75" fmla="*/ 202 h 310"/>
                  <a:gd name="T76" fmla="*/ 118 w 141"/>
                  <a:gd name="T77" fmla="*/ 202 h 310"/>
                  <a:gd name="T78" fmla="*/ 127 w 141"/>
                  <a:gd name="T79" fmla="*/ 212 h 310"/>
                  <a:gd name="T80" fmla="*/ 134 w 141"/>
                  <a:gd name="T81" fmla="*/ 212 h 310"/>
                  <a:gd name="T82" fmla="*/ 135 w 141"/>
                  <a:gd name="T83" fmla="*/ 213 h 310"/>
                  <a:gd name="T84" fmla="*/ 137 w 141"/>
                  <a:gd name="T85" fmla="*/ 216 h 310"/>
                  <a:gd name="T86" fmla="*/ 141 w 141"/>
                  <a:gd name="T87" fmla="*/ 230 h 310"/>
                  <a:gd name="T88" fmla="*/ 141 w 141"/>
                  <a:gd name="T89" fmla="*/ 232 h 310"/>
                  <a:gd name="T90" fmla="*/ 138 w 141"/>
                  <a:gd name="T91" fmla="*/ 236 h 310"/>
                  <a:gd name="T92" fmla="*/ 131 w 141"/>
                  <a:gd name="T93" fmla="*/ 250 h 310"/>
                  <a:gd name="T94" fmla="*/ 125 w 141"/>
                  <a:gd name="T95" fmla="*/ 257 h 310"/>
                  <a:gd name="T96" fmla="*/ 125 w 141"/>
                  <a:gd name="T97" fmla="*/ 260 h 310"/>
                  <a:gd name="T98" fmla="*/ 121 w 141"/>
                  <a:gd name="T99" fmla="*/ 267 h 310"/>
                  <a:gd name="T100" fmla="*/ 121 w 141"/>
                  <a:gd name="T101" fmla="*/ 271 h 310"/>
                  <a:gd name="T102" fmla="*/ 122 w 141"/>
                  <a:gd name="T103" fmla="*/ 273 h 310"/>
                  <a:gd name="T104" fmla="*/ 122 w 141"/>
                  <a:gd name="T105" fmla="*/ 279 h 310"/>
                  <a:gd name="T106" fmla="*/ 118 w 141"/>
                  <a:gd name="T107" fmla="*/ 303 h 310"/>
                  <a:gd name="T108" fmla="*/ 117 w 141"/>
                  <a:gd name="T109" fmla="*/ 304 h 310"/>
                  <a:gd name="T110" fmla="*/ 117 w 141"/>
                  <a:gd name="T111" fmla="*/ 306 h 310"/>
                  <a:gd name="T112" fmla="*/ 115 w 141"/>
                  <a:gd name="T113" fmla="*/ 310 h 310"/>
                  <a:gd name="T114" fmla="*/ 114 w 141"/>
                  <a:gd name="T115" fmla="*/ 310 h 3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41" h="310">
                    <a:moveTo>
                      <a:pt x="0" y="11"/>
                    </a:moveTo>
                    <a:lnTo>
                      <a:pt x="1" y="12"/>
                    </a:lnTo>
                    <a:lnTo>
                      <a:pt x="18" y="8"/>
                    </a:lnTo>
                    <a:lnTo>
                      <a:pt x="31" y="1"/>
                    </a:lnTo>
                    <a:lnTo>
                      <a:pt x="36" y="0"/>
                    </a:lnTo>
                    <a:lnTo>
                      <a:pt x="46" y="5"/>
                    </a:lnTo>
                    <a:lnTo>
                      <a:pt x="81" y="4"/>
                    </a:lnTo>
                    <a:lnTo>
                      <a:pt x="81" y="50"/>
                    </a:lnTo>
                    <a:lnTo>
                      <a:pt x="79" y="60"/>
                    </a:lnTo>
                    <a:lnTo>
                      <a:pt x="79" y="61"/>
                    </a:lnTo>
                    <a:lnTo>
                      <a:pt x="78" y="63"/>
                    </a:lnTo>
                    <a:lnTo>
                      <a:pt x="78" y="64"/>
                    </a:lnTo>
                    <a:lnTo>
                      <a:pt x="79" y="66"/>
                    </a:lnTo>
                    <a:lnTo>
                      <a:pt x="85" y="71"/>
                    </a:lnTo>
                    <a:lnTo>
                      <a:pt x="85" y="74"/>
                    </a:lnTo>
                    <a:lnTo>
                      <a:pt x="86" y="85"/>
                    </a:lnTo>
                    <a:lnTo>
                      <a:pt x="93" y="110"/>
                    </a:lnTo>
                    <a:lnTo>
                      <a:pt x="96" y="130"/>
                    </a:lnTo>
                    <a:lnTo>
                      <a:pt x="95" y="142"/>
                    </a:lnTo>
                    <a:lnTo>
                      <a:pt x="93" y="143"/>
                    </a:lnTo>
                    <a:lnTo>
                      <a:pt x="93" y="145"/>
                    </a:lnTo>
                    <a:lnTo>
                      <a:pt x="92" y="149"/>
                    </a:lnTo>
                    <a:lnTo>
                      <a:pt x="92" y="150"/>
                    </a:lnTo>
                    <a:lnTo>
                      <a:pt x="88" y="153"/>
                    </a:lnTo>
                    <a:lnTo>
                      <a:pt x="85" y="158"/>
                    </a:lnTo>
                    <a:lnTo>
                      <a:pt x="96" y="170"/>
                    </a:lnTo>
                    <a:lnTo>
                      <a:pt x="98" y="170"/>
                    </a:lnTo>
                    <a:lnTo>
                      <a:pt x="105" y="173"/>
                    </a:lnTo>
                    <a:lnTo>
                      <a:pt x="107" y="173"/>
                    </a:lnTo>
                    <a:lnTo>
                      <a:pt x="103" y="177"/>
                    </a:lnTo>
                    <a:lnTo>
                      <a:pt x="99" y="186"/>
                    </a:lnTo>
                    <a:lnTo>
                      <a:pt x="89" y="198"/>
                    </a:lnTo>
                    <a:lnTo>
                      <a:pt x="86" y="201"/>
                    </a:lnTo>
                    <a:lnTo>
                      <a:pt x="93" y="208"/>
                    </a:lnTo>
                    <a:lnTo>
                      <a:pt x="99" y="205"/>
                    </a:lnTo>
                    <a:lnTo>
                      <a:pt x="108" y="201"/>
                    </a:lnTo>
                    <a:lnTo>
                      <a:pt x="115" y="201"/>
                    </a:lnTo>
                    <a:lnTo>
                      <a:pt x="117" y="202"/>
                    </a:lnTo>
                    <a:lnTo>
                      <a:pt x="118" y="202"/>
                    </a:lnTo>
                    <a:lnTo>
                      <a:pt x="127" y="212"/>
                    </a:lnTo>
                    <a:lnTo>
                      <a:pt x="134" y="212"/>
                    </a:lnTo>
                    <a:lnTo>
                      <a:pt x="135" y="213"/>
                    </a:lnTo>
                    <a:lnTo>
                      <a:pt x="137" y="216"/>
                    </a:lnTo>
                    <a:lnTo>
                      <a:pt x="141" y="230"/>
                    </a:lnTo>
                    <a:lnTo>
                      <a:pt x="141" y="232"/>
                    </a:lnTo>
                    <a:lnTo>
                      <a:pt x="138" y="236"/>
                    </a:lnTo>
                    <a:lnTo>
                      <a:pt x="131" y="250"/>
                    </a:lnTo>
                    <a:lnTo>
                      <a:pt x="125" y="257"/>
                    </a:lnTo>
                    <a:lnTo>
                      <a:pt x="125" y="260"/>
                    </a:lnTo>
                    <a:lnTo>
                      <a:pt x="121" y="267"/>
                    </a:lnTo>
                    <a:lnTo>
                      <a:pt x="121" y="271"/>
                    </a:lnTo>
                    <a:lnTo>
                      <a:pt x="122" y="273"/>
                    </a:lnTo>
                    <a:lnTo>
                      <a:pt x="122" y="279"/>
                    </a:lnTo>
                    <a:lnTo>
                      <a:pt x="118" y="303"/>
                    </a:lnTo>
                    <a:lnTo>
                      <a:pt x="117" y="304"/>
                    </a:lnTo>
                    <a:lnTo>
                      <a:pt x="117" y="306"/>
                    </a:lnTo>
                    <a:lnTo>
                      <a:pt x="115" y="310"/>
                    </a:lnTo>
                    <a:lnTo>
                      <a:pt x="114" y="31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68" name="Freeform 2105">
                <a:extLst>
                  <a:ext uri="{FF2B5EF4-FFF2-40B4-BE49-F238E27FC236}">
                    <a16:creationId xmlns:a16="http://schemas.microsoft.com/office/drawing/2014/main" id="{42BFBC01-845A-C68C-532E-3C6992F6D8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28" y="3902"/>
                <a:ext cx="12" cy="28"/>
              </a:xfrm>
              <a:custGeom>
                <a:avLst/>
                <a:gdLst>
                  <a:gd name="T0" fmla="*/ 3 w 49"/>
                  <a:gd name="T1" fmla="*/ 0 h 112"/>
                  <a:gd name="T2" fmla="*/ 5 w 49"/>
                  <a:gd name="T3" fmla="*/ 2 h 112"/>
                  <a:gd name="T4" fmla="*/ 5 w 49"/>
                  <a:gd name="T5" fmla="*/ 6 h 112"/>
                  <a:gd name="T6" fmla="*/ 6 w 49"/>
                  <a:gd name="T7" fmla="*/ 7 h 112"/>
                  <a:gd name="T8" fmla="*/ 5 w 49"/>
                  <a:gd name="T9" fmla="*/ 16 h 112"/>
                  <a:gd name="T10" fmla="*/ 5 w 49"/>
                  <a:gd name="T11" fmla="*/ 27 h 112"/>
                  <a:gd name="T12" fmla="*/ 3 w 49"/>
                  <a:gd name="T13" fmla="*/ 34 h 112"/>
                  <a:gd name="T14" fmla="*/ 0 w 49"/>
                  <a:gd name="T15" fmla="*/ 43 h 112"/>
                  <a:gd name="T16" fmla="*/ 0 w 49"/>
                  <a:gd name="T17" fmla="*/ 46 h 112"/>
                  <a:gd name="T18" fmla="*/ 3 w 49"/>
                  <a:gd name="T19" fmla="*/ 52 h 112"/>
                  <a:gd name="T20" fmla="*/ 3 w 49"/>
                  <a:gd name="T21" fmla="*/ 53 h 112"/>
                  <a:gd name="T22" fmla="*/ 5 w 49"/>
                  <a:gd name="T23" fmla="*/ 55 h 112"/>
                  <a:gd name="T24" fmla="*/ 6 w 49"/>
                  <a:gd name="T25" fmla="*/ 55 h 112"/>
                  <a:gd name="T26" fmla="*/ 7 w 49"/>
                  <a:gd name="T27" fmla="*/ 56 h 112"/>
                  <a:gd name="T28" fmla="*/ 7 w 49"/>
                  <a:gd name="T29" fmla="*/ 57 h 112"/>
                  <a:gd name="T30" fmla="*/ 12 w 49"/>
                  <a:gd name="T31" fmla="*/ 71 h 112"/>
                  <a:gd name="T32" fmla="*/ 22 w 49"/>
                  <a:gd name="T33" fmla="*/ 81 h 112"/>
                  <a:gd name="T34" fmla="*/ 31 w 49"/>
                  <a:gd name="T35" fmla="*/ 87 h 112"/>
                  <a:gd name="T36" fmla="*/ 38 w 49"/>
                  <a:gd name="T37" fmla="*/ 98 h 112"/>
                  <a:gd name="T38" fmla="*/ 49 w 49"/>
                  <a:gd name="T39" fmla="*/ 112 h 112"/>
                  <a:gd name="T40" fmla="*/ 48 w 49"/>
                  <a:gd name="T41" fmla="*/ 112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9" h="112">
                    <a:moveTo>
                      <a:pt x="3" y="0"/>
                    </a:moveTo>
                    <a:lnTo>
                      <a:pt x="5" y="2"/>
                    </a:lnTo>
                    <a:lnTo>
                      <a:pt x="5" y="6"/>
                    </a:lnTo>
                    <a:lnTo>
                      <a:pt x="6" y="7"/>
                    </a:lnTo>
                    <a:lnTo>
                      <a:pt x="5" y="16"/>
                    </a:lnTo>
                    <a:lnTo>
                      <a:pt x="5" y="27"/>
                    </a:lnTo>
                    <a:lnTo>
                      <a:pt x="3" y="34"/>
                    </a:lnTo>
                    <a:lnTo>
                      <a:pt x="0" y="43"/>
                    </a:lnTo>
                    <a:lnTo>
                      <a:pt x="0" y="46"/>
                    </a:lnTo>
                    <a:lnTo>
                      <a:pt x="3" y="52"/>
                    </a:lnTo>
                    <a:lnTo>
                      <a:pt x="3" y="53"/>
                    </a:lnTo>
                    <a:lnTo>
                      <a:pt x="5" y="55"/>
                    </a:lnTo>
                    <a:lnTo>
                      <a:pt x="6" y="55"/>
                    </a:lnTo>
                    <a:lnTo>
                      <a:pt x="7" y="56"/>
                    </a:lnTo>
                    <a:lnTo>
                      <a:pt x="7" y="57"/>
                    </a:lnTo>
                    <a:lnTo>
                      <a:pt x="12" y="71"/>
                    </a:lnTo>
                    <a:lnTo>
                      <a:pt x="22" y="81"/>
                    </a:lnTo>
                    <a:lnTo>
                      <a:pt x="31" y="87"/>
                    </a:lnTo>
                    <a:lnTo>
                      <a:pt x="38" y="98"/>
                    </a:lnTo>
                    <a:lnTo>
                      <a:pt x="49" y="112"/>
                    </a:lnTo>
                    <a:lnTo>
                      <a:pt x="48" y="11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69" name="Freeform 2106">
                <a:extLst>
                  <a:ext uri="{FF2B5EF4-FFF2-40B4-BE49-F238E27FC236}">
                    <a16:creationId xmlns:a16="http://schemas.microsoft.com/office/drawing/2014/main" id="{77156C2A-C3B9-2D75-7730-21F5115CBA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38" y="4018"/>
                <a:ext cx="76" cy="63"/>
              </a:xfrm>
              <a:custGeom>
                <a:avLst/>
                <a:gdLst>
                  <a:gd name="T0" fmla="*/ 304 w 304"/>
                  <a:gd name="T1" fmla="*/ 55 h 250"/>
                  <a:gd name="T2" fmla="*/ 300 w 304"/>
                  <a:gd name="T3" fmla="*/ 49 h 250"/>
                  <a:gd name="T4" fmla="*/ 289 w 304"/>
                  <a:gd name="T5" fmla="*/ 41 h 250"/>
                  <a:gd name="T6" fmla="*/ 267 w 304"/>
                  <a:gd name="T7" fmla="*/ 13 h 250"/>
                  <a:gd name="T8" fmla="*/ 250 w 304"/>
                  <a:gd name="T9" fmla="*/ 0 h 250"/>
                  <a:gd name="T10" fmla="*/ 228 w 304"/>
                  <a:gd name="T11" fmla="*/ 13 h 250"/>
                  <a:gd name="T12" fmla="*/ 229 w 304"/>
                  <a:gd name="T13" fmla="*/ 14 h 250"/>
                  <a:gd name="T14" fmla="*/ 228 w 304"/>
                  <a:gd name="T15" fmla="*/ 21 h 250"/>
                  <a:gd name="T16" fmla="*/ 221 w 304"/>
                  <a:gd name="T17" fmla="*/ 26 h 250"/>
                  <a:gd name="T18" fmla="*/ 218 w 304"/>
                  <a:gd name="T19" fmla="*/ 30 h 250"/>
                  <a:gd name="T20" fmla="*/ 212 w 304"/>
                  <a:gd name="T21" fmla="*/ 34 h 250"/>
                  <a:gd name="T22" fmla="*/ 208 w 304"/>
                  <a:gd name="T23" fmla="*/ 35 h 250"/>
                  <a:gd name="T24" fmla="*/ 200 w 304"/>
                  <a:gd name="T25" fmla="*/ 35 h 250"/>
                  <a:gd name="T26" fmla="*/ 190 w 304"/>
                  <a:gd name="T27" fmla="*/ 50 h 250"/>
                  <a:gd name="T28" fmla="*/ 173 w 304"/>
                  <a:gd name="T29" fmla="*/ 57 h 250"/>
                  <a:gd name="T30" fmla="*/ 166 w 304"/>
                  <a:gd name="T31" fmla="*/ 55 h 250"/>
                  <a:gd name="T32" fmla="*/ 159 w 304"/>
                  <a:gd name="T33" fmla="*/ 64 h 250"/>
                  <a:gd name="T34" fmla="*/ 141 w 304"/>
                  <a:gd name="T35" fmla="*/ 79 h 250"/>
                  <a:gd name="T36" fmla="*/ 132 w 304"/>
                  <a:gd name="T37" fmla="*/ 84 h 250"/>
                  <a:gd name="T38" fmla="*/ 130 w 304"/>
                  <a:gd name="T39" fmla="*/ 86 h 250"/>
                  <a:gd name="T40" fmla="*/ 123 w 304"/>
                  <a:gd name="T41" fmla="*/ 108 h 250"/>
                  <a:gd name="T42" fmla="*/ 117 w 304"/>
                  <a:gd name="T43" fmla="*/ 113 h 250"/>
                  <a:gd name="T44" fmla="*/ 112 w 304"/>
                  <a:gd name="T45" fmla="*/ 115 h 250"/>
                  <a:gd name="T46" fmla="*/ 110 w 304"/>
                  <a:gd name="T47" fmla="*/ 117 h 250"/>
                  <a:gd name="T48" fmla="*/ 71 w 304"/>
                  <a:gd name="T49" fmla="*/ 131 h 250"/>
                  <a:gd name="T50" fmla="*/ 63 w 304"/>
                  <a:gd name="T51" fmla="*/ 139 h 250"/>
                  <a:gd name="T52" fmla="*/ 61 w 304"/>
                  <a:gd name="T53" fmla="*/ 143 h 250"/>
                  <a:gd name="T54" fmla="*/ 54 w 304"/>
                  <a:gd name="T55" fmla="*/ 154 h 250"/>
                  <a:gd name="T56" fmla="*/ 39 w 304"/>
                  <a:gd name="T57" fmla="*/ 165 h 250"/>
                  <a:gd name="T58" fmla="*/ 38 w 304"/>
                  <a:gd name="T59" fmla="*/ 168 h 250"/>
                  <a:gd name="T60" fmla="*/ 35 w 304"/>
                  <a:gd name="T61" fmla="*/ 191 h 250"/>
                  <a:gd name="T62" fmla="*/ 10 w 304"/>
                  <a:gd name="T63" fmla="*/ 217 h 250"/>
                  <a:gd name="T64" fmla="*/ 0 w 304"/>
                  <a:gd name="T65" fmla="*/ 229 h 250"/>
                  <a:gd name="T66" fmla="*/ 7 w 304"/>
                  <a:gd name="T67" fmla="*/ 235 h 250"/>
                  <a:gd name="T68" fmla="*/ 5 w 304"/>
                  <a:gd name="T69" fmla="*/ 236 h 250"/>
                  <a:gd name="T70" fmla="*/ 4 w 304"/>
                  <a:gd name="T71" fmla="*/ 250 h 2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04" h="250">
                    <a:moveTo>
                      <a:pt x="304" y="56"/>
                    </a:moveTo>
                    <a:lnTo>
                      <a:pt x="304" y="55"/>
                    </a:lnTo>
                    <a:lnTo>
                      <a:pt x="303" y="52"/>
                    </a:lnTo>
                    <a:lnTo>
                      <a:pt x="300" y="49"/>
                    </a:lnTo>
                    <a:lnTo>
                      <a:pt x="296" y="49"/>
                    </a:lnTo>
                    <a:lnTo>
                      <a:pt x="289" y="41"/>
                    </a:lnTo>
                    <a:lnTo>
                      <a:pt x="283" y="30"/>
                    </a:lnTo>
                    <a:lnTo>
                      <a:pt x="267" y="13"/>
                    </a:lnTo>
                    <a:lnTo>
                      <a:pt x="253" y="3"/>
                    </a:lnTo>
                    <a:lnTo>
                      <a:pt x="250" y="0"/>
                    </a:lnTo>
                    <a:lnTo>
                      <a:pt x="233" y="13"/>
                    </a:lnTo>
                    <a:lnTo>
                      <a:pt x="228" y="13"/>
                    </a:lnTo>
                    <a:lnTo>
                      <a:pt x="228" y="14"/>
                    </a:lnTo>
                    <a:lnTo>
                      <a:pt x="229" y="14"/>
                    </a:lnTo>
                    <a:lnTo>
                      <a:pt x="229" y="19"/>
                    </a:lnTo>
                    <a:lnTo>
                      <a:pt x="228" y="21"/>
                    </a:lnTo>
                    <a:lnTo>
                      <a:pt x="226" y="21"/>
                    </a:lnTo>
                    <a:lnTo>
                      <a:pt x="221" y="26"/>
                    </a:lnTo>
                    <a:lnTo>
                      <a:pt x="219" y="26"/>
                    </a:lnTo>
                    <a:lnTo>
                      <a:pt x="218" y="30"/>
                    </a:lnTo>
                    <a:lnTo>
                      <a:pt x="215" y="31"/>
                    </a:lnTo>
                    <a:lnTo>
                      <a:pt x="212" y="34"/>
                    </a:lnTo>
                    <a:lnTo>
                      <a:pt x="209" y="35"/>
                    </a:lnTo>
                    <a:lnTo>
                      <a:pt x="208" y="35"/>
                    </a:lnTo>
                    <a:lnTo>
                      <a:pt x="205" y="33"/>
                    </a:lnTo>
                    <a:lnTo>
                      <a:pt x="200" y="35"/>
                    </a:lnTo>
                    <a:lnTo>
                      <a:pt x="195" y="41"/>
                    </a:lnTo>
                    <a:lnTo>
                      <a:pt x="190" y="50"/>
                    </a:lnTo>
                    <a:lnTo>
                      <a:pt x="187" y="53"/>
                    </a:lnTo>
                    <a:lnTo>
                      <a:pt x="173" y="57"/>
                    </a:lnTo>
                    <a:lnTo>
                      <a:pt x="168" y="56"/>
                    </a:lnTo>
                    <a:lnTo>
                      <a:pt x="166" y="55"/>
                    </a:lnTo>
                    <a:lnTo>
                      <a:pt x="161" y="59"/>
                    </a:lnTo>
                    <a:lnTo>
                      <a:pt x="159" y="64"/>
                    </a:lnTo>
                    <a:lnTo>
                      <a:pt x="154" y="74"/>
                    </a:lnTo>
                    <a:lnTo>
                      <a:pt x="141" y="79"/>
                    </a:lnTo>
                    <a:lnTo>
                      <a:pt x="141" y="80"/>
                    </a:lnTo>
                    <a:lnTo>
                      <a:pt x="132" y="84"/>
                    </a:lnTo>
                    <a:lnTo>
                      <a:pt x="131" y="86"/>
                    </a:lnTo>
                    <a:lnTo>
                      <a:pt x="130" y="86"/>
                    </a:lnTo>
                    <a:lnTo>
                      <a:pt x="123" y="102"/>
                    </a:lnTo>
                    <a:lnTo>
                      <a:pt x="123" y="108"/>
                    </a:lnTo>
                    <a:lnTo>
                      <a:pt x="120" y="112"/>
                    </a:lnTo>
                    <a:lnTo>
                      <a:pt x="117" y="113"/>
                    </a:lnTo>
                    <a:lnTo>
                      <a:pt x="116" y="113"/>
                    </a:lnTo>
                    <a:lnTo>
                      <a:pt x="112" y="115"/>
                    </a:lnTo>
                    <a:lnTo>
                      <a:pt x="110" y="116"/>
                    </a:lnTo>
                    <a:lnTo>
                      <a:pt x="110" y="117"/>
                    </a:lnTo>
                    <a:lnTo>
                      <a:pt x="98" y="123"/>
                    </a:lnTo>
                    <a:lnTo>
                      <a:pt x="71" y="131"/>
                    </a:lnTo>
                    <a:lnTo>
                      <a:pt x="64" y="137"/>
                    </a:lnTo>
                    <a:lnTo>
                      <a:pt x="63" y="139"/>
                    </a:lnTo>
                    <a:lnTo>
                      <a:pt x="61" y="141"/>
                    </a:lnTo>
                    <a:lnTo>
                      <a:pt x="61" y="143"/>
                    </a:lnTo>
                    <a:lnTo>
                      <a:pt x="60" y="146"/>
                    </a:lnTo>
                    <a:lnTo>
                      <a:pt x="54" y="154"/>
                    </a:lnTo>
                    <a:lnTo>
                      <a:pt x="51" y="154"/>
                    </a:lnTo>
                    <a:lnTo>
                      <a:pt x="39" y="165"/>
                    </a:lnTo>
                    <a:lnTo>
                      <a:pt x="39" y="167"/>
                    </a:lnTo>
                    <a:lnTo>
                      <a:pt x="38" y="168"/>
                    </a:lnTo>
                    <a:lnTo>
                      <a:pt x="39" y="186"/>
                    </a:lnTo>
                    <a:lnTo>
                      <a:pt x="35" y="191"/>
                    </a:lnTo>
                    <a:lnTo>
                      <a:pt x="31" y="194"/>
                    </a:lnTo>
                    <a:lnTo>
                      <a:pt x="10" y="217"/>
                    </a:lnTo>
                    <a:lnTo>
                      <a:pt x="4" y="221"/>
                    </a:lnTo>
                    <a:lnTo>
                      <a:pt x="0" y="229"/>
                    </a:lnTo>
                    <a:lnTo>
                      <a:pt x="3" y="232"/>
                    </a:lnTo>
                    <a:lnTo>
                      <a:pt x="7" y="235"/>
                    </a:lnTo>
                    <a:lnTo>
                      <a:pt x="7" y="236"/>
                    </a:lnTo>
                    <a:lnTo>
                      <a:pt x="5" y="236"/>
                    </a:lnTo>
                    <a:lnTo>
                      <a:pt x="5" y="246"/>
                    </a:lnTo>
                    <a:lnTo>
                      <a:pt x="4" y="250"/>
                    </a:lnTo>
                    <a:lnTo>
                      <a:pt x="3" y="25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70" name="Freeform 2107">
                <a:extLst>
                  <a:ext uri="{FF2B5EF4-FFF2-40B4-BE49-F238E27FC236}">
                    <a16:creationId xmlns:a16="http://schemas.microsoft.com/office/drawing/2014/main" id="{55DF4150-26C6-BE1D-70D9-488ADC3553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16" y="4005"/>
                <a:ext cx="52" cy="24"/>
              </a:xfrm>
              <a:custGeom>
                <a:avLst/>
                <a:gdLst>
                  <a:gd name="T0" fmla="*/ 209 w 209"/>
                  <a:gd name="T1" fmla="*/ 0 h 97"/>
                  <a:gd name="T2" fmla="*/ 206 w 209"/>
                  <a:gd name="T3" fmla="*/ 1 h 97"/>
                  <a:gd name="T4" fmla="*/ 200 w 209"/>
                  <a:gd name="T5" fmla="*/ 3 h 97"/>
                  <a:gd name="T6" fmla="*/ 184 w 209"/>
                  <a:gd name="T7" fmla="*/ 10 h 97"/>
                  <a:gd name="T8" fmla="*/ 183 w 209"/>
                  <a:gd name="T9" fmla="*/ 11 h 97"/>
                  <a:gd name="T10" fmla="*/ 176 w 209"/>
                  <a:gd name="T11" fmla="*/ 25 h 97"/>
                  <a:gd name="T12" fmla="*/ 166 w 209"/>
                  <a:gd name="T13" fmla="*/ 39 h 97"/>
                  <a:gd name="T14" fmla="*/ 150 w 209"/>
                  <a:gd name="T15" fmla="*/ 33 h 97"/>
                  <a:gd name="T16" fmla="*/ 143 w 209"/>
                  <a:gd name="T17" fmla="*/ 32 h 97"/>
                  <a:gd name="T18" fmla="*/ 138 w 209"/>
                  <a:gd name="T19" fmla="*/ 33 h 97"/>
                  <a:gd name="T20" fmla="*/ 134 w 209"/>
                  <a:gd name="T21" fmla="*/ 33 h 97"/>
                  <a:gd name="T22" fmla="*/ 130 w 209"/>
                  <a:gd name="T23" fmla="*/ 36 h 97"/>
                  <a:gd name="T24" fmla="*/ 126 w 209"/>
                  <a:gd name="T25" fmla="*/ 37 h 97"/>
                  <a:gd name="T26" fmla="*/ 120 w 209"/>
                  <a:gd name="T27" fmla="*/ 36 h 97"/>
                  <a:gd name="T28" fmla="*/ 119 w 209"/>
                  <a:gd name="T29" fmla="*/ 36 h 97"/>
                  <a:gd name="T30" fmla="*/ 110 w 209"/>
                  <a:gd name="T31" fmla="*/ 29 h 97"/>
                  <a:gd name="T32" fmla="*/ 109 w 209"/>
                  <a:gd name="T33" fmla="*/ 29 h 97"/>
                  <a:gd name="T34" fmla="*/ 97 w 209"/>
                  <a:gd name="T35" fmla="*/ 21 h 97"/>
                  <a:gd name="T36" fmla="*/ 96 w 209"/>
                  <a:gd name="T37" fmla="*/ 15 h 97"/>
                  <a:gd name="T38" fmla="*/ 99 w 209"/>
                  <a:gd name="T39" fmla="*/ 4 h 97"/>
                  <a:gd name="T40" fmla="*/ 99 w 209"/>
                  <a:gd name="T41" fmla="*/ 3 h 97"/>
                  <a:gd name="T42" fmla="*/ 97 w 209"/>
                  <a:gd name="T43" fmla="*/ 3 h 97"/>
                  <a:gd name="T44" fmla="*/ 97 w 209"/>
                  <a:gd name="T45" fmla="*/ 1 h 97"/>
                  <a:gd name="T46" fmla="*/ 96 w 209"/>
                  <a:gd name="T47" fmla="*/ 0 h 97"/>
                  <a:gd name="T48" fmla="*/ 95 w 209"/>
                  <a:gd name="T49" fmla="*/ 0 h 97"/>
                  <a:gd name="T50" fmla="*/ 93 w 209"/>
                  <a:gd name="T51" fmla="*/ 1 h 97"/>
                  <a:gd name="T52" fmla="*/ 79 w 209"/>
                  <a:gd name="T53" fmla="*/ 10 h 97"/>
                  <a:gd name="T54" fmla="*/ 69 w 209"/>
                  <a:gd name="T55" fmla="*/ 10 h 97"/>
                  <a:gd name="T56" fmla="*/ 67 w 209"/>
                  <a:gd name="T57" fmla="*/ 8 h 97"/>
                  <a:gd name="T58" fmla="*/ 64 w 209"/>
                  <a:gd name="T59" fmla="*/ 7 h 97"/>
                  <a:gd name="T60" fmla="*/ 63 w 209"/>
                  <a:gd name="T61" fmla="*/ 7 h 97"/>
                  <a:gd name="T62" fmla="*/ 63 w 209"/>
                  <a:gd name="T63" fmla="*/ 14 h 97"/>
                  <a:gd name="T64" fmla="*/ 54 w 209"/>
                  <a:gd name="T65" fmla="*/ 35 h 97"/>
                  <a:gd name="T66" fmla="*/ 49 w 209"/>
                  <a:gd name="T67" fmla="*/ 44 h 97"/>
                  <a:gd name="T68" fmla="*/ 36 w 209"/>
                  <a:gd name="T69" fmla="*/ 58 h 97"/>
                  <a:gd name="T70" fmla="*/ 30 w 209"/>
                  <a:gd name="T71" fmla="*/ 67 h 97"/>
                  <a:gd name="T72" fmla="*/ 29 w 209"/>
                  <a:gd name="T73" fmla="*/ 70 h 97"/>
                  <a:gd name="T74" fmla="*/ 28 w 209"/>
                  <a:gd name="T75" fmla="*/ 71 h 97"/>
                  <a:gd name="T76" fmla="*/ 26 w 209"/>
                  <a:gd name="T77" fmla="*/ 74 h 97"/>
                  <a:gd name="T78" fmla="*/ 19 w 209"/>
                  <a:gd name="T79" fmla="*/ 77 h 97"/>
                  <a:gd name="T80" fmla="*/ 16 w 209"/>
                  <a:gd name="T81" fmla="*/ 77 h 97"/>
                  <a:gd name="T82" fmla="*/ 9 w 209"/>
                  <a:gd name="T83" fmla="*/ 80 h 97"/>
                  <a:gd name="T84" fmla="*/ 1 w 209"/>
                  <a:gd name="T85" fmla="*/ 85 h 97"/>
                  <a:gd name="T86" fmla="*/ 0 w 209"/>
                  <a:gd name="T87" fmla="*/ 97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09" h="97">
                    <a:moveTo>
                      <a:pt x="209" y="0"/>
                    </a:moveTo>
                    <a:lnTo>
                      <a:pt x="206" y="1"/>
                    </a:lnTo>
                    <a:lnTo>
                      <a:pt x="200" y="3"/>
                    </a:lnTo>
                    <a:lnTo>
                      <a:pt x="184" y="10"/>
                    </a:lnTo>
                    <a:lnTo>
                      <a:pt x="183" y="11"/>
                    </a:lnTo>
                    <a:lnTo>
                      <a:pt x="176" y="25"/>
                    </a:lnTo>
                    <a:lnTo>
                      <a:pt x="166" y="39"/>
                    </a:lnTo>
                    <a:lnTo>
                      <a:pt x="150" y="33"/>
                    </a:lnTo>
                    <a:lnTo>
                      <a:pt x="143" y="32"/>
                    </a:lnTo>
                    <a:lnTo>
                      <a:pt x="138" y="33"/>
                    </a:lnTo>
                    <a:lnTo>
                      <a:pt x="134" y="33"/>
                    </a:lnTo>
                    <a:lnTo>
                      <a:pt x="130" y="36"/>
                    </a:lnTo>
                    <a:lnTo>
                      <a:pt x="126" y="37"/>
                    </a:lnTo>
                    <a:lnTo>
                      <a:pt x="120" y="36"/>
                    </a:lnTo>
                    <a:lnTo>
                      <a:pt x="119" y="36"/>
                    </a:lnTo>
                    <a:lnTo>
                      <a:pt x="110" y="29"/>
                    </a:lnTo>
                    <a:lnTo>
                      <a:pt x="109" y="29"/>
                    </a:lnTo>
                    <a:lnTo>
                      <a:pt x="97" y="21"/>
                    </a:lnTo>
                    <a:lnTo>
                      <a:pt x="96" y="15"/>
                    </a:lnTo>
                    <a:lnTo>
                      <a:pt x="99" y="4"/>
                    </a:lnTo>
                    <a:lnTo>
                      <a:pt x="99" y="3"/>
                    </a:lnTo>
                    <a:lnTo>
                      <a:pt x="97" y="3"/>
                    </a:lnTo>
                    <a:lnTo>
                      <a:pt x="97" y="1"/>
                    </a:lnTo>
                    <a:lnTo>
                      <a:pt x="96" y="0"/>
                    </a:lnTo>
                    <a:lnTo>
                      <a:pt x="95" y="0"/>
                    </a:lnTo>
                    <a:lnTo>
                      <a:pt x="93" y="1"/>
                    </a:lnTo>
                    <a:lnTo>
                      <a:pt x="79" y="10"/>
                    </a:lnTo>
                    <a:lnTo>
                      <a:pt x="69" y="10"/>
                    </a:lnTo>
                    <a:lnTo>
                      <a:pt x="67" y="8"/>
                    </a:lnTo>
                    <a:lnTo>
                      <a:pt x="64" y="7"/>
                    </a:lnTo>
                    <a:lnTo>
                      <a:pt x="63" y="7"/>
                    </a:lnTo>
                    <a:lnTo>
                      <a:pt x="63" y="14"/>
                    </a:lnTo>
                    <a:lnTo>
                      <a:pt x="54" y="35"/>
                    </a:lnTo>
                    <a:lnTo>
                      <a:pt x="49" y="44"/>
                    </a:lnTo>
                    <a:lnTo>
                      <a:pt x="36" y="58"/>
                    </a:lnTo>
                    <a:lnTo>
                      <a:pt x="30" y="67"/>
                    </a:lnTo>
                    <a:lnTo>
                      <a:pt x="29" y="70"/>
                    </a:lnTo>
                    <a:lnTo>
                      <a:pt x="28" y="71"/>
                    </a:lnTo>
                    <a:lnTo>
                      <a:pt x="26" y="74"/>
                    </a:lnTo>
                    <a:lnTo>
                      <a:pt x="19" y="77"/>
                    </a:lnTo>
                    <a:lnTo>
                      <a:pt x="16" y="77"/>
                    </a:lnTo>
                    <a:lnTo>
                      <a:pt x="9" y="80"/>
                    </a:lnTo>
                    <a:lnTo>
                      <a:pt x="1" y="85"/>
                    </a:lnTo>
                    <a:lnTo>
                      <a:pt x="0" y="9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71" name="Freeform 2108">
                <a:extLst>
                  <a:ext uri="{FF2B5EF4-FFF2-40B4-BE49-F238E27FC236}">
                    <a16:creationId xmlns:a16="http://schemas.microsoft.com/office/drawing/2014/main" id="{30E1CAC7-3FB5-7511-557A-5CD724C2A3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48" y="3907"/>
                <a:ext cx="3" cy="4"/>
              </a:xfrm>
              <a:custGeom>
                <a:avLst/>
                <a:gdLst>
                  <a:gd name="T0" fmla="*/ 0 w 15"/>
                  <a:gd name="T1" fmla="*/ 0 h 18"/>
                  <a:gd name="T2" fmla="*/ 3 w 15"/>
                  <a:gd name="T3" fmla="*/ 1 h 18"/>
                  <a:gd name="T4" fmla="*/ 10 w 15"/>
                  <a:gd name="T5" fmla="*/ 3 h 18"/>
                  <a:gd name="T6" fmla="*/ 11 w 15"/>
                  <a:gd name="T7" fmla="*/ 4 h 18"/>
                  <a:gd name="T8" fmla="*/ 11 w 15"/>
                  <a:gd name="T9" fmla="*/ 6 h 18"/>
                  <a:gd name="T10" fmla="*/ 13 w 15"/>
                  <a:gd name="T11" fmla="*/ 6 h 18"/>
                  <a:gd name="T12" fmla="*/ 13 w 15"/>
                  <a:gd name="T13" fmla="*/ 7 h 18"/>
                  <a:gd name="T14" fmla="*/ 14 w 15"/>
                  <a:gd name="T15" fmla="*/ 10 h 18"/>
                  <a:gd name="T16" fmla="*/ 14 w 15"/>
                  <a:gd name="T17" fmla="*/ 18 h 18"/>
                  <a:gd name="T18" fmla="*/ 15 w 15"/>
                  <a:gd name="T19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" h="18">
                    <a:moveTo>
                      <a:pt x="0" y="0"/>
                    </a:moveTo>
                    <a:lnTo>
                      <a:pt x="3" y="1"/>
                    </a:lnTo>
                    <a:lnTo>
                      <a:pt x="10" y="3"/>
                    </a:lnTo>
                    <a:lnTo>
                      <a:pt x="11" y="4"/>
                    </a:lnTo>
                    <a:lnTo>
                      <a:pt x="11" y="6"/>
                    </a:lnTo>
                    <a:lnTo>
                      <a:pt x="13" y="6"/>
                    </a:lnTo>
                    <a:lnTo>
                      <a:pt x="13" y="7"/>
                    </a:lnTo>
                    <a:lnTo>
                      <a:pt x="14" y="10"/>
                    </a:lnTo>
                    <a:lnTo>
                      <a:pt x="14" y="18"/>
                    </a:lnTo>
                    <a:lnTo>
                      <a:pt x="15" y="1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72" name="Freeform 2109">
                <a:extLst>
                  <a:ext uri="{FF2B5EF4-FFF2-40B4-BE49-F238E27FC236}">
                    <a16:creationId xmlns:a16="http://schemas.microsoft.com/office/drawing/2014/main" id="{14B3F444-D77B-0CB8-7EDF-00CCFB50A9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46" y="3904"/>
                <a:ext cx="2" cy="3"/>
              </a:xfrm>
              <a:custGeom>
                <a:avLst/>
                <a:gdLst>
                  <a:gd name="T0" fmla="*/ 0 w 7"/>
                  <a:gd name="T1" fmla="*/ 0 h 11"/>
                  <a:gd name="T2" fmla="*/ 2 w 7"/>
                  <a:gd name="T3" fmla="*/ 4 h 11"/>
                  <a:gd name="T4" fmla="*/ 7 w 7"/>
                  <a:gd name="T5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" h="11">
                    <a:moveTo>
                      <a:pt x="0" y="0"/>
                    </a:moveTo>
                    <a:lnTo>
                      <a:pt x="2" y="4"/>
                    </a:lnTo>
                    <a:lnTo>
                      <a:pt x="7" y="1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73" name="Freeform 2110">
                <a:extLst>
                  <a:ext uri="{FF2B5EF4-FFF2-40B4-BE49-F238E27FC236}">
                    <a16:creationId xmlns:a16="http://schemas.microsoft.com/office/drawing/2014/main" id="{272D6B31-3763-2E93-B29A-CA32FD9171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24" y="3911"/>
                <a:ext cx="27" cy="88"/>
              </a:xfrm>
              <a:custGeom>
                <a:avLst/>
                <a:gdLst>
                  <a:gd name="T0" fmla="*/ 9 w 108"/>
                  <a:gd name="T1" fmla="*/ 349 h 349"/>
                  <a:gd name="T2" fmla="*/ 8 w 108"/>
                  <a:gd name="T3" fmla="*/ 348 h 349"/>
                  <a:gd name="T4" fmla="*/ 8 w 108"/>
                  <a:gd name="T5" fmla="*/ 346 h 349"/>
                  <a:gd name="T6" fmla="*/ 0 w 108"/>
                  <a:gd name="T7" fmla="*/ 323 h 349"/>
                  <a:gd name="T8" fmla="*/ 0 w 108"/>
                  <a:gd name="T9" fmla="*/ 321 h 349"/>
                  <a:gd name="T10" fmla="*/ 1 w 108"/>
                  <a:gd name="T11" fmla="*/ 317 h 349"/>
                  <a:gd name="T12" fmla="*/ 1 w 108"/>
                  <a:gd name="T13" fmla="*/ 309 h 349"/>
                  <a:gd name="T14" fmla="*/ 4 w 108"/>
                  <a:gd name="T15" fmla="*/ 292 h 349"/>
                  <a:gd name="T16" fmla="*/ 4 w 108"/>
                  <a:gd name="T17" fmla="*/ 276 h 349"/>
                  <a:gd name="T18" fmla="*/ 5 w 108"/>
                  <a:gd name="T19" fmla="*/ 276 h 349"/>
                  <a:gd name="T20" fmla="*/ 7 w 108"/>
                  <a:gd name="T21" fmla="*/ 272 h 349"/>
                  <a:gd name="T22" fmla="*/ 7 w 108"/>
                  <a:gd name="T23" fmla="*/ 271 h 349"/>
                  <a:gd name="T24" fmla="*/ 11 w 108"/>
                  <a:gd name="T25" fmla="*/ 263 h 349"/>
                  <a:gd name="T26" fmla="*/ 11 w 108"/>
                  <a:gd name="T27" fmla="*/ 261 h 349"/>
                  <a:gd name="T28" fmla="*/ 14 w 108"/>
                  <a:gd name="T29" fmla="*/ 254 h 349"/>
                  <a:gd name="T30" fmla="*/ 16 w 108"/>
                  <a:gd name="T31" fmla="*/ 229 h 349"/>
                  <a:gd name="T32" fmla="*/ 14 w 108"/>
                  <a:gd name="T33" fmla="*/ 209 h 349"/>
                  <a:gd name="T34" fmla="*/ 12 w 108"/>
                  <a:gd name="T35" fmla="*/ 206 h 349"/>
                  <a:gd name="T36" fmla="*/ 11 w 108"/>
                  <a:gd name="T37" fmla="*/ 205 h 349"/>
                  <a:gd name="T38" fmla="*/ 11 w 108"/>
                  <a:gd name="T39" fmla="*/ 202 h 349"/>
                  <a:gd name="T40" fmla="*/ 9 w 108"/>
                  <a:gd name="T41" fmla="*/ 197 h 349"/>
                  <a:gd name="T42" fmla="*/ 9 w 108"/>
                  <a:gd name="T43" fmla="*/ 177 h 349"/>
                  <a:gd name="T44" fmla="*/ 11 w 108"/>
                  <a:gd name="T45" fmla="*/ 176 h 349"/>
                  <a:gd name="T46" fmla="*/ 11 w 108"/>
                  <a:gd name="T47" fmla="*/ 172 h 349"/>
                  <a:gd name="T48" fmla="*/ 12 w 108"/>
                  <a:gd name="T49" fmla="*/ 169 h 349"/>
                  <a:gd name="T50" fmla="*/ 16 w 108"/>
                  <a:gd name="T51" fmla="*/ 156 h 349"/>
                  <a:gd name="T52" fmla="*/ 19 w 108"/>
                  <a:gd name="T53" fmla="*/ 153 h 349"/>
                  <a:gd name="T54" fmla="*/ 22 w 108"/>
                  <a:gd name="T55" fmla="*/ 145 h 349"/>
                  <a:gd name="T56" fmla="*/ 41 w 108"/>
                  <a:gd name="T57" fmla="*/ 115 h 349"/>
                  <a:gd name="T58" fmla="*/ 41 w 108"/>
                  <a:gd name="T59" fmla="*/ 113 h 349"/>
                  <a:gd name="T60" fmla="*/ 43 w 108"/>
                  <a:gd name="T61" fmla="*/ 112 h 349"/>
                  <a:gd name="T62" fmla="*/ 43 w 108"/>
                  <a:gd name="T63" fmla="*/ 110 h 349"/>
                  <a:gd name="T64" fmla="*/ 48 w 108"/>
                  <a:gd name="T65" fmla="*/ 103 h 349"/>
                  <a:gd name="T66" fmla="*/ 81 w 108"/>
                  <a:gd name="T67" fmla="*/ 53 h 349"/>
                  <a:gd name="T68" fmla="*/ 92 w 108"/>
                  <a:gd name="T69" fmla="*/ 29 h 349"/>
                  <a:gd name="T70" fmla="*/ 98 w 108"/>
                  <a:gd name="T71" fmla="*/ 21 h 349"/>
                  <a:gd name="T72" fmla="*/ 104 w 108"/>
                  <a:gd name="T73" fmla="*/ 8 h 349"/>
                  <a:gd name="T74" fmla="*/ 108 w 108"/>
                  <a:gd name="T75" fmla="*/ 3 h 349"/>
                  <a:gd name="T76" fmla="*/ 108 w 108"/>
                  <a:gd name="T77" fmla="*/ 0 h 3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08" h="349">
                    <a:moveTo>
                      <a:pt x="9" y="349"/>
                    </a:moveTo>
                    <a:lnTo>
                      <a:pt x="8" y="348"/>
                    </a:lnTo>
                    <a:lnTo>
                      <a:pt x="8" y="346"/>
                    </a:lnTo>
                    <a:lnTo>
                      <a:pt x="0" y="323"/>
                    </a:lnTo>
                    <a:lnTo>
                      <a:pt x="0" y="321"/>
                    </a:lnTo>
                    <a:lnTo>
                      <a:pt x="1" y="317"/>
                    </a:lnTo>
                    <a:lnTo>
                      <a:pt x="1" y="309"/>
                    </a:lnTo>
                    <a:lnTo>
                      <a:pt x="4" y="292"/>
                    </a:lnTo>
                    <a:lnTo>
                      <a:pt x="4" y="276"/>
                    </a:lnTo>
                    <a:lnTo>
                      <a:pt x="5" y="276"/>
                    </a:lnTo>
                    <a:lnTo>
                      <a:pt x="7" y="272"/>
                    </a:lnTo>
                    <a:lnTo>
                      <a:pt x="7" y="271"/>
                    </a:lnTo>
                    <a:lnTo>
                      <a:pt x="11" y="263"/>
                    </a:lnTo>
                    <a:lnTo>
                      <a:pt x="11" y="261"/>
                    </a:lnTo>
                    <a:lnTo>
                      <a:pt x="14" y="254"/>
                    </a:lnTo>
                    <a:lnTo>
                      <a:pt x="16" y="229"/>
                    </a:lnTo>
                    <a:lnTo>
                      <a:pt x="14" y="209"/>
                    </a:lnTo>
                    <a:lnTo>
                      <a:pt x="12" y="206"/>
                    </a:lnTo>
                    <a:lnTo>
                      <a:pt x="11" y="205"/>
                    </a:lnTo>
                    <a:lnTo>
                      <a:pt x="11" y="202"/>
                    </a:lnTo>
                    <a:lnTo>
                      <a:pt x="9" y="197"/>
                    </a:lnTo>
                    <a:lnTo>
                      <a:pt x="9" y="177"/>
                    </a:lnTo>
                    <a:lnTo>
                      <a:pt x="11" y="176"/>
                    </a:lnTo>
                    <a:lnTo>
                      <a:pt x="11" y="172"/>
                    </a:lnTo>
                    <a:lnTo>
                      <a:pt x="12" y="169"/>
                    </a:lnTo>
                    <a:lnTo>
                      <a:pt x="16" y="156"/>
                    </a:lnTo>
                    <a:lnTo>
                      <a:pt x="19" y="153"/>
                    </a:lnTo>
                    <a:lnTo>
                      <a:pt x="22" y="145"/>
                    </a:lnTo>
                    <a:lnTo>
                      <a:pt x="41" y="115"/>
                    </a:lnTo>
                    <a:lnTo>
                      <a:pt x="41" y="113"/>
                    </a:lnTo>
                    <a:lnTo>
                      <a:pt x="43" y="112"/>
                    </a:lnTo>
                    <a:lnTo>
                      <a:pt x="43" y="110"/>
                    </a:lnTo>
                    <a:lnTo>
                      <a:pt x="48" y="103"/>
                    </a:lnTo>
                    <a:lnTo>
                      <a:pt x="81" y="53"/>
                    </a:lnTo>
                    <a:lnTo>
                      <a:pt x="92" y="29"/>
                    </a:lnTo>
                    <a:lnTo>
                      <a:pt x="98" y="21"/>
                    </a:lnTo>
                    <a:lnTo>
                      <a:pt x="104" y="8"/>
                    </a:lnTo>
                    <a:lnTo>
                      <a:pt x="108" y="3"/>
                    </a:lnTo>
                    <a:lnTo>
                      <a:pt x="108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74" name="Line 2111">
                <a:extLst>
                  <a:ext uri="{FF2B5EF4-FFF2-40B4-BE49-F238E27FC236}">
                    <a16:creationId xmlns:a16="http://schemas.microsoft.com/office/drawing/2014/main" id="{BC14F592-B43F-B48F-B813-823D7D815D9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846" y="3904"/>
                <a:ext cx="2" cy="3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75" name="Freeform 2112">
                <a:extLst>
                  <a:ext uri="{FF2B5EF4-FFF2-40B4-BE49-F238E27FC236}">
                    <a16:creationId xmlns:a16="http://schemas.microsoft.com/office/drawing/2014/main" id="{4A3E259A-BE21-9A08-A433-E1BD8D79FC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68" y="3995"/>
                <a:ext cx="59" cy="18"/>
              </a:xfrm>
              <a:custGeom>
                <a:avLst/>
                <a:gdLst>
                  <a:gd name="T0" fmla="*/ 0 w 233"/>
                  <a:gd name="T1" fmla="*/ 37 h 72"/>
                  <a:gd name="T2" fmla="*/ 7 w 233"/>
                  <a:gd name="T3" fmla="*/ 47 h 72"/>
                  <a:gd name="T4" fmla="*/ 14 w 233"/>
                  <a:gd name="T5" fmla="*/ 52 h 72"/>
                  <a:gd name="T6" fmla="*/ 20 w 233"/>
                  <a:gd name="T7" fmla="*/ 47 h 72"/>
                  <a:gd name="T8" fmla="*/ 24 w 233"/>
                  <a:gd name="T9" fmla="*/ 45 h 72"/>
                  <a:gd name="T10" fmla="*/ 31 w 233"/>
                  <a:gd name="T11" fmla="*/ 51 h 72"/>
                  <a:gd name="T12" fmla="*/ 38 w 233"/>
                  <a:gd name="T13" fmla="*/ 52 h 72"/>
                  <a:gd name="T14" fmla="*/ 44 w 233"/>
                  <a:gd name="T15" fmla="*/ 52 h 72"/>
                  <a:gd name="T16" fmla="*/ 55 w 233"/>
                  <a:gd name="T17" fmla="*/ 58 h 72"/>
                  <a:gd name="T18" fmla="*/ 60 w 233"/>
                  <a:gd name="T19" fmla="*/ 59 h 72"/>
                  <a:gd name="T20" fmla="*/ 70 w 233"/>
                  <a:gd name="T21" fmla="*/ 55 h 72"/>
                  <a:gd name="T22" fmla="*/ 102 w 233"/>
                  <a:gd name="T23" fmla="*/ 49 h 72"/>
                  <a:gd name="T24" fmla="*/ 109 w 233"/>
                  <a:gd name="T25" fmla="*/ 54 h 72"/>
                  <a:gd name="T26" fmla="*/ 111 w 233"/>
                  <a:gd name="T27" fmla="*/ 57 h 72"/>
                  <a:gd name="T28" fmla="*/ 111 w 233"/>
                  <a:gd name="T29" fmla="*/ 62 h 72"/>
                  <a:gd name="T30" fmla="*/ 109 w 233"/>
                  <a:gd name="T31" fmla="*/ 65 h 72"/>
                  <a:gd name="T32" fmla="*/ 109 w 233"/>
                  <a:gd name="T33" fmla="*/ 67 h 72"/>
                  <a:gd name="T34" fmla="*/ 111 w 233"/>
                  <a:gd name="T35" fmla="*/ 67 h 72"/>
                  <a:gd name="T36" fmla="*/ 111 w 233"/>
                  <a:gd name="T37" fmla="*/ 70 h 72"/>
                  <a:gd name="T38" fmla="*/ 112 w 233"/>
                  <a:gd name="T39" fmla="*/ 70 h 72"/>
                  <a:gd name="T40" fmla="*/ 112 w 233"/>
                  <a:gd name="T41" fmla="*/ 72 h 72"/>
                  <a:gd name="T42" fmla="*/ 113 w 233"/>
                  <a:gd name="T43" fmla="*/ 70 h 72"/>
                  <a:gd name="T44" fmla="*/ 136 w 233"/>
                  <a:gd name="T45" fmla="*/ 62 h 72"/>
                  <a:gd name="T46" fmla="*/ 140 w 233"/>
                  <a:gd name="T47" fmla="*/ 59 h 72"/>
                  <a:gd name="T48" fmla="*/ 148 w 233"/>
                  <a:gd name="T49" fmla="*/ 44 h 72"/>
                  <a:gd name="T50" fmla="*/ 158 w 233"/>
                  <a:gd name="T51" fmla="*/ 44 h 72"/>
                  <a:gd name="T52" fmla="*/ 168 w 233"/>
                  <a:gd name="T53" fmla="*/ 31 h 72"/>
                  <a:gd name="T54" fmla="*/ 172 w 233"/>
                  <a:gd name="T55" fmla="*/ 24 h 72"/>
                  <a:gd name="T56" fmla="*/ 193 w 233"/>
                  <a:gd name="T57" fmla="*/ 6 h 72"/>
                  <a:gd name="T58" fmla="*/ 211 w 233"/>
                  <a:gd name="T59" fmla="*/ 0 h 72"/>
                  <a:gd name="T60" fmla="*/ 219 w 233"/>
                  <a:gd name="T61" fmla="*/ 5 h 72"/>
                  <a:gd name="T62" fmla="*/ 221 w 233"/>
                  <a:gd name="T63" fmla="*/ 6 h 72"/>
                  <a:gd name="T64" fmla="*/ 224 w 233"/>
                  <a:gd name="T65" fmla="*/ 7 h 72"/>
                  <a:gd name="T66" fmla="*/ 225 w 233"/>
                  <a:gd name="T67" fmla="*/ 12 h 72"/>
                  <a:gd name="T68" fmla="*/ 233 w 233"/>
                  <a:gd name="T69" fmla="*/ 13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33" h="72">
                    <a:moveTo>
                      <a:pt x="0" y="37"/>
                    </a:moveTo>
                    <a:lnTo>
                      <a:pt x="7" y="47"/>
                    </a:lnTo>
                    <a:lnTo>
                      <a:pt x="14" y="52"/>
                    </a:lnTo>
                    <a:lnTo>
                      <a:pt x="20" y="47"/>
                    </a:lnTo>
                    <a:lnTo>
                      <a:pt x="24" y="45"/>
                    </a:lnTo>
                    <a:lnTo>
                      <a:pt x="31" y="51"/>
                    </a:lnTo>
                    <a:lnTo>
                      <a:pt x="38" y="52"/>
                    </a:lnTo>
                    <a:lnTo>
                      <a:pt x="44" y="52"/>
                    </a:lnTo>
                    <a:lnTo>
                      <a:pt x="55" y="58"/>
                    </a:lnTo>
                    <a:lnTo>
                      <a:pt x="60" y="59"/>
                    </a:lnTo>
                    <a:lnTo>
                      <a:pt x="70" y="55"/>
                    </a:lnTo>
                    <a:lnTo>
                      <a:pt x="102" y="49"/>
                    </a:lnTo>
                    <a:lnTo>
                      <a:pt x="109" y="54"/>
                    </a:lnTo>
                    <a:lnTo>
                      <a:pt x="111" y="57"/>
                    </a:lnTo>
                    <a:lnTo>
                      <a:pt x="111" y="62"/>
                    </a:lnTo>
                    <a:lnTo>
                      <a:pt x="109" y="65"/>
                    </a:lnTo>
                    <a:lnTo>
                      <a:pt x="109" y="67"/>
                    </a:lnTo>
                    <a:lnTo>
                      <a:pt x="111" y="67"/>
                    </a:lnTo>
                    <a:lnTo>
                      <a:pt x="111" y="70"/>
                    </a:lnTo>
                    <a:lnTo>
                      <a:pt x="112" y="70"/>
                    </a:lnTo>
                    <a:lnTo>
                      <a:pt x="112" y="72"/>
                    </a:lnTo>
                    <a:lnTo>
                      <a:pt x="113" y="70"/>
                    </a:lnTo>
                    <a:lnTo>
                      <a:pt x="136" y="62"/>
                    </a:lnTo>
                    <a:lnTo>
                      <a:pt x="140" y="59"/>
                    </a:lnTo>
                    <a:lnTo>
                      <a:pt x="148" y="44"/>
                    </a:lnTo>
                    <a:lnTo>
                      <a:pt x="158" y="44"/>
                    </a:lnTo>
                    <a:lnTo>
                      <a:pt x="168" y="31"/>
                    </a:lnTo>
                    <a:lnTo>
                      <a:pt x="172" y="24"/>
                    </a:lnTo>
                    <a:lnTo>
                      <a:pt x="193" y="6"/>
                    </a:lnTo>
                    <a:lnTo>
                      <a:pt x="211" y="0"/>
                    </a:lnTo>
                    <a:lnTo>
                      <a:pt x="219" y="5"/>
                    </a:lnTo>
                    <a:lnTo>
                      <a:pt x="221" y="6"/>
                    </a:lnTo>
                    <a:lnTo>
                      <a:pt x="224" y="7"/>
                    </a:lnTo>
                    <a:lnTo>
                      <a:pt x="225" y="12"/>
                    </a:lnTo>
                    <a:lnTo>
                      <a:pt x="233" y="1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76" name="Freeform 2113">
                <a:extLst>
                  <a:ext uri="{FF2B5EF4-FFF2-40B4-BE49-F238E27FC236}">
                    <a16:creationId xmlns:a16="http://schemas.microsoft.com/office/drawing/2014/main" id="{4551B72B-64A3-80C4-ECA2-C4492833ED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17" y="3999"/>
                <a:ext cx="15" cy="101"/>
              </a:xfrm>
              <a:custGeom>
                <a:avLst/>
                <a:gdLst>
                  <a:gd name="T0" fmla="*/ 1 w 59"/>
                  <a:gd name="T1" fmla="*/ 398 h 404"/>
                  <a:gd name="T2" fmla="*/ 13 w 59"/>
                  <a:gd name="T3" fmla="*/ 395 h 404"/>
                  <a:gd name="T4" fmla="*/ 17 w 59"/>
                  <a:gd name="T5" fmla="*/ 401 h 404"/>
                  <a:gd name="T6" fmla="*/ 18 w 59"/>
                  <a:gd name="T7" fmla="*/ 404 h 404"/>
                  <a:gd name="T8" fmla="*/ 25 w 59"/>
                  <a:gd name="T9" fmla="*/ 402 h 404"/>
                  <a:gd name="T10" fmla="*/ 27 w 59"/>
                  <a:gd name="T11" fmla="*/ 394 h 404"/>
                  <a:gd name="T12" fmla="*/ 39 w 59"/>
                  <a:gd name="T13" fmla="*/ 377 h 404"/>
                  <a:gd name="T14" fmla="*/ 46 w 59"/>
                  <a:gd name="T15" fmla="*/ 362 h 404"/>
                  <a:gd name="T16" fmla="*/ 43 w 59"/>
                  <a:gd name="T17" fmla="*/ 358 h 404"/>
                  <a:gd name="T18" fmla="*/ 38 w 59"/>
                  <a:gd name="T19" fmla="*/ 356 h 404"/>
                  <a:gd name="T20" fmla="*/ 36 w 59"/>
                  <a:gd name="T21" fmla="*/ 351 h 404"/>
                  <a:gd name="T22" fmla="*/ 38 w 59"/>
                  <a:gd name="T23" fmla="*/ 346 h 404"/>
                  <a:gd name="T24" fmla="*/ 45 w 59"/>
                  <a:gd name="T25" fmla="*/ 338 h 404"/>
                  <a:gd name="T26" fmla="*/ 35 w 59"/>
                  <a:gd name="T27" fmla="*/ 341 h 404"/>
                  <a:gd name="T28" fmla="*/ 32 w 59"/>
                  <a:gd name="T29" fmla="*/ 342 h 404"/>
                  <a:gd name="T30" fmla="*/ 27 w 59"/>
                  <a:gd name="T31" fmla="*/ 337 h 404"/>
                  <a:gd name="T32" fmla="*/ 24 w 59"/>
                  <a:gd name="T33" fmla="*/ 331 h 404"/>
                  <a:gd name="T34" fmla="*/ 22 w 59"/>
                  <a:gd name="T35" fmla="*/ 324 h 404"/>
                  <a:gd name="T36" fmla="*/ 29 w 59"/>
                  <a:gd name="T37" fmla="*/ 312 h 404"/>
                  <a:gd name="T38" fmla="*/ 34 w 59"/>
                  <a:gd name="T39" fmla="*/ 307 h 404"/>
                  <a:gd name="T40" fmla="*/ 35 w 59"/>
                  <a:gd name="T41" fmla="*/ 306 h 404"/>
                  <a:gd name="T42" fmla="*/ 43 w 59"/>
                  <a:gd name="T43" fmla="*/ 305 h 404"/>
                  <a:gd name="T44" fmla="*/ 52 w 59"/>
                  <a:gd name="T45" fmla="*/ 300 h 404"/>
                  <a:gd name="T46" fmla="*/ 56 w 59"/>
                  <a:gd name="T47" fmla="*/ 298 h 404"/>
                  <a:gd name="T48" fmla="*/ 58 w 59"/>
                  <a:gd name="T49" fmla="*/ 293 h 404"/>
                  <a:gd name="T50" fmla="*/ 56 w 59"/>
                  <a:gd name="T51" fmla="*/ 278 h 404"/>
                  <a:gd name="T52" fmla="*/ 58 w 59"/>
                  <a:gd name="T53" fmla="*/ 271 h 404"/>
                  <a:gd name="T54" fmla="*/ 56 w 59"/>
                  <a:gd name="T55" fmla="*/ 255 h 404"/>
                  <a:gd name="T56" fmla="*/ 55 w 59"/>
                  <a:gd name="T57" fmla="*/ 254 h 404"/>
                  <a:gd name="T58" fmla="*/ 56 w 59"/>
                  <a:gd name="T59" fmla="*/ 253 h 404"/>
                  <a:gd name="T60" fmla="*/ 56 w 59"/>
                  <a:gd name="T61" fmla="*/ 233 h 404"/>
                  <a:gd name="T62" fmla="*/ 58 w 59"/>
                  <a:gd name="T63" fmla="*/ 217 h 404"/>
                  <a:gd name="T64" fmla="*/ 59 w 59"/>
                  <a:gd name="T65" fmla="*/ 209 h 404"/>
                  <a:gd name="T66" fmla="*/ 56 w 59"/>
                  <a:gd name="T67" fmla="*/ 162 h 404"/>
                  <a:gd name="T68" fmla="*/ 51 w 59"/>
                  <a:gd name="T69" fmla="*/ 152 h 404"/>
                  <a:gd name="T70" fmla="*/ 48 w 59"/>
                  <a:gd name="T71" fmla="*/ 155 h 404"/>
                  <a:gd name="T72" fmla="*/ 46 w 59"/>
                  <a:gd name="T73" fmla="*/ 157 h 404"/>
                  <a:gd name="T74" fmla="*/ 43 w 59"/>
                  <a:gd name="T75" fmla="*/ 155 h 404"/>
                  <a:gd name="T76" fmla="*/ 41 w 59"/>
                  <a:gd name="T77" fmla="*/ 152 h 404"/>
                  <a:gd name="T78" fmla="*/ 39 w 59"/>
                  <a:gd name="T79" fmla="*/ 147 h 404"/>
                  <a:gd name="T80" fmla="*/ 42 w 59"/>
                  <a:gd name="T81" fmla="*/ 145 h 404"/>
                  <a:gd name="T82" fmla="*/ 43 w 59"/>
                  <a:gd name="T83" fmla="*/ 140 h 404"/>
                  <a:gd name="T84" fmla="*/ 42 w 59"/>
                  <a:gd name="T85" fmla="*/ 124 h 404"/>
                  <a:gd name="T86" fmla="*/ 35 w 59"/>
                  <a:gd name="T87" fmla="*/ 111 h 404"/>
                  <a:gd name="T88" fmla="*/ 34 w 59"/>
                  <a:gd name="T89" fmla="*/ 108 h 404"/>
                  <a:gd name="T90" fmla="*/ 35 w 59"/>
                  <a:gd name="T91" fmla="*/ 105 h 404"/>
                  <a:gd name="T92" fmla="*/ 41 w 59"/>
                  <a:gd name="T93" fmla="*/ 87 h 404"/>
                  <a:gd name="T94" fmla="*/ 46 w 59"/>
                  <a:gd name="T95" fmla="*/ 75 h 404"/>
                  <a:gd name="T96" fmla="*/ 43 w 59"/>
                  <a:gd name="T97" fmla="*/ 49 h 404"/>
                  <a:gd name="T98" fmla="*/ 38 w 59"/>
                  <a:gd name="T99" fmla="*/ 22 h 404"/>
                  <a:gd name="T100" fmla="*/ 36 w 59"/>
                  <a:gd name="T101" fmla="*/ 0 h 4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59" h="404">
                    <a:moveTo>
                      <a:pt x="0" y="398"/>
                    </a:moveTo>
                    <a:lnTo>
                      <a:pt x="1" y="398"/>
                    </a:lnTo>
                    <a:lnTo>
                      <a:pt x="8" y="395"/>
                    </a:lnTo>
                    <a:lnTo>
                      <a:pt x="13" y="395"/>
                    </a:lnTo>
                    <a:lnTo>
                      <a:pt x="17" y="399"/>
                    </a:lnTo>
                    <a:lnTo>
                      <a:pt x="17" y="401"/>
                    </a:lnTo>
                    <a:lnTo>
                      <a:pt x="18" y="402"/>
                    </a:lnTo>
                    <a:lnTo>
                      <a:pt x="18" y="404"/>
                    </a:lnTo>
                    <a:lnTo>
                      <a:pt x="22" y="404"/>
                    </a:lnTo>
                    <a:lnTo>
                      <a:pt x="25" y="402"/>
                    </a:lnTo>
                    <a:lnTo>
                      <a:pt x="27" y="401"/>
                    </a:lnTo>
                    <a:lnTo>
                      <a:pt x="27" y="394"/>
                    </a:lnTo>
                    <a:lnTo>
                      <a:pt x="32" y="385"/>
                    </a:lnTo>
                    <a:lnTo>
                      <a:pt x="39" y="377"/>
                    </a:lnTo>
                    <a:lnTo>
                      <a:pt x="43" y="370"/>
                    </a:lnTo>
                    <a:lnTo>
                      <a:pt x="46" y="362"/>
                    </a:lnTo>
                    <a:lnTo>
                      <a:pt x="45" y="358"/>
                    </a:lnTo>
                    <a:lnTo>
                      <a:pt x="43" y="358"/>
                    </a:lnTo>
                    <a:lnTo>
                      <a:pt x="41" y="356"/>
                    </a:lnTo>
                    <a:lnTo>
                      <a:pt x="38" y="356"/>
                    </a:lnTo>
                    <a:lnTo>
                      <a:pt x="36" y="353"/>
                    </a:lnTo>
                    <a:lnTo>
                      <a:pt x="36" y="351"/>
                    </a:lnTo>
                    <a:lnTo>
                      <a:pt x="38" y="348"/>
                    </a:lnTo>
                    <a:lnTo>
                      <a:pt x="38" y="346"/>
                    </a:lnTo>
                    <a:lnTo>
                      <a:pt x="45" y="339"/>
                    </a:lnTo>
                    <a:lnTo>
                      <a:pt x="45" y="338"/>
                    </a:lnTo>
                    <a:lnTo>
                      <a:pt x="39" y="338"/>
                    </a:lnTo>
                    <a:lnTo>
                      <a:pt x="35" y="341"/>
                    </a:lnTo>
                    <a:lnTo>
                      <a:pt x="34" y="342"/>
                    </a:lnTo>
                    <a:lnTo>
                      <a:pt x="32" y="342"/>
                    </a:lnTo>
                    <a:lnTo>
                      <a:pt x="29" y="341"/>
                    </a:lnTo>
                    <a:lnTo>
                      <a:pt x="27" y="337"/>
                    </a:lnTo>
                    <a:lnTo>
                      <a:pt x="24" y="334"/>
                    </a:lnTo>
                    <a:lnTo>
                      <a:pt x="24" y="331"/>
                    </a:lnTo>
                    <a:lnTo>
                      <a:pt x="22" y="328"/>
                    </a:lnTo>
                    <a:lnTo>
                      <a:pt x="22" y="324"/>
                    </a:lnTo>
                    <a:lnTo>
                      <a:pt x="25" y="321"/>
                    </a:lnTo>
                    <a:lnTo>
                      <a:pt x="29" y="312"/>
                    </a:lnTo>
                    <a:lnTo>
                      <a:pt x="32" y="307"/>
                    </a:lnTo>
                    <a:lnTo>
                      <a:pt x="34" y="307"/>
                    </a:lnTo>
                    <a:lnTo>
                      <a:pt x="34" y="306"/>
                    </a:lnTo>
                    <a:lnTo>
                      <a:pt x="35" y="306"/>
                    </a:lnTo>
                    <a:lnTo>
                      <a:pt x="38" y="303"/>
                    </a:lnTo>
                    <a:lnTo>
                      <a:pt x="43" y="305"/>
                    </a:lnTo>
                    <a:lnTo>
                      <a:pt x="52" y="302"/>
                    </a:lnTo>
                    <a:lnTo>
                      <a:pt x="52" y="300"/>
                    </a:lnTo>
                    <a:lnTo>
                      <a:pt x="53" y="300"/>
                    </a:lnTo>
                    <a:lnTo>
                      <a:pt x="56" y="298"/>
                    </a:lnTo>
                    <a:lnTo>
                      <a:pt x="58" y="298"/>
                    </a:lnTo>
                    <a:lnTo>
                      <a:pt x="58" y="293"/>
                    </a:lnTo>
                    <a:lnTo>
                      <a:pt x="56" y="289"/>
                    </a:lnTo>
                    <a:lnTo>
                      <a:pt x="56" y="278"/>
                    </a:lnTo>
                    <a:lnTo>
                      <a:pt x="58" y="272"/>
                    </a:lnTo>
                    <a:lnTo>
                      <a:pt x="58" y="271"/>
                    </a:lnTo>
                    <a:lnTo>
                      <a:pt x="59" y="265"/>
                    </a:lnTo>
                    <a:lnTo>
                      <a:pt x="56" y="255"/>
                    </a:lnTo>
                    <a:lnTo>
                      <a:pt x="56" y="254"/>
                    </a:lnTo>
                    <a:lnTo>
                      <a:pt x="55" y="254"/>
                    </a:lnTo>
                    <a:lnTo>
                      <a:pt x="55" y="253"/>
                    </a:lnTo>
                    <a:lnTo>
                      <a:pt x="56" y="253"/>
                    </a:lnTo>
                    <a:lnTo>
                      <a:pt x="58" y="236"/>
                    </a:lnTo>
                    <a:lnTo>
                      <a:pt x="56" y="233"/>
                    </a:lnTo>
                    <a:lnTo>
                      <a:pt x="56" y="224"/>
                    </a:lnTo>
                    <a:lnTo>
                      <a:pt x="58" y="217"/>
                    </a:lnTo>
                    <a:lnTo>
                      <a:pt x="59" y="214"/>
                    </a:lnTo>
                    <a:lnTo>
                      <a:pt x="59" y="209"/>
                    </a:lnTo>
                    <a:lnTo>
                      <a:pt x="55" y="187"/>
                    </a:lnTo>
                    <a:lnTo>
                      <a:pt x="56" y="162"/>
                    </a:lnTo>
                    <a:lnTo>
                      <a:pt x="52" y="154"/>
                    </a:lnTo>
                    <a:lnTo>
                      <a:pt x="51" y="152"/>
                    </a:lnTo>
                    <a:lnTo>
                      <a:pt x="48" y="152"/>
                    </a:lnTo>
                    <a:lnTo>
                      <a:pt x="48" y="155"/>
                    </a:lnTo>
                    <a:lnTo>
                      <a:pt x="46" y="155"/>
                    </a:lnTo>
                    <a:lnTo>
                      <a:pt x="46" y="157"/>
                    </a:lnTo>
                    <a:lnTo>
                      <a:pt x="45" y="157"/>
                    </a:lnTo>
                    <a:lnTo>
                      <a:pt x="43" y="155"/>
                    </a:lnTo>
                    <a:lnTo>
                      <a:pt x="42" y="155"/>
                    </a:lnTo>
                    <a:lnTo>
                      <a:pt x="41" y="152"/>
                    </a:lnTo>
                    <a:lnTo>
                      <a:pt x="39" y="151"/>
                    </a:lnTo>
                    <a:lnTo>
                      <a:pt x="39" y="147"/>
                    </a:lnTo>
                    <a:lnTo>
                      <a:pt x="41" y="147"/>
                    </a:lnTo>
                    <a:lnTo>
                      <a:pt x="42" y="145"/>
                    </a:lnTo>
                    <a:lnTo>
                      <a:pt x="42" y="144"/>
                    </a:lnTo>
                    <a:lnTo>
                      <a:pt x="43" y="140"/>
                    </a:lnTo>
                    <a:lnTo>
                      <a:pt x="43" y="130"/>
                    </a:lnTo>
                    <a:lnTo>
                      <a:pt x="42" y="124"/>
                    </a:lnTo>
                    <a:lnTo>
                      <a:pt x="38" y="119"/>
                    </a:lnTo>
                    <a:lnTo>
                      <a:pt x="35" y="111"/>
                    </a:lnTo>
                    <a:lnTo>
                      <a:pt x="34" y="109"/>
                    </a:lnTo>
                    <a:lnTo>
                      <a:pt x="34" y="108"/>
                    </a:lnTo>
                    <a:lnTo>
                      <a:pt x="35" y="106"/>
                    </a:lnTo>
                    <a:lnTo>
                      <a:pt x="35" y="105"/>
                    </a:lnTo>
                    <a:lnTo>
                      <a:pt x="36" y="105"/>
                    </a:lnTo>
                    <a:lnTo>
                      <a:pt x="41" y="87"/>
                    </a:lnTo>
                    <a:lnTo>
                      <a:pt x="43" y="80"/>
                    </a:lnTo>
                    <a:lnTo>
                      <a:pt x="46" y="75"/>
                    </a:lnTo>
                    <a:lnTo>
                      <a:pt x="46" y="66"/>
                    </a:lnTo>
                    <a:lnTo>
                      <a:pt x="43" y="49"/>
                    </a:lnTo>
                    <a:lnTo>
                      <a:pt x="43" y="45"/>
                    </a:lnTo>
                    <a:lnTo>
                      <a:pt x="38" y="22"/>
                    </a:lnTo>
                    <a:lnTo>
                      <a:pt x="36" y="7"/>
                    </a:lnTo>
                    <a:lnTo>
                      <a:pt x="36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77" name="Freeform 2114">
                <a:extLst>
                  <a:ext uri="{FF2B5EF4-FFF2-40B4-BE49-F238E27FC236}">
                    <a16:creationId xmlns:a16="http://schemas.microsoft.com/office/drawing/2014/main" id="{F5689D95-4643-4AB6-95A4-685720708D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8" y="431"/>
                <a:ext cx="91" cy="94"/>
              </a:xfrm>
              <a:custGeom>
                <a:avLst/>
                <a:gdLst>
                  <a:gd name="T0" fmla="*/ 247 w 364"/>
                  <a:gd name="T1" fmla="*/ 364 h 377"/>
                  <a:gd name="T2" fmla="*/ 258 w 364"/>
                  <a:gd name="T3" fmla="*/ 335 h 377"/>
                  <a:gd name="T4" fmla="*/ 280 w 364"/>
                  <a:gd name="T5" fmla="*/ 311 h 377"/>
                  <a:gd name="T6" fmla="*/ 276 w 364"/>
                  <a:gd name="T7" fmla="*/ 304 h 377"/>
                  <a:gd name="T8" fmla="*/ 280 w 364"/>
                  <a:gd name="T9" fmla="*/ 259 h 377"/>
                  <a:gd name="T10" fmla="*/ 297 w 364"/>
                  <a:gd name="T11" fmla="*/ 239 h 377"/>
                  <a:gd name="T12" fmla="*/ 303 w 364"/>
                  <a:gd name="T13" fmla="*/ 234 h 377"/>
                  <a:gd name="T14" fmla="*/ 304 w 364"/>
                  <a:gd name="T15" fmla="*/ 223 h 377"/>
                  <a:gd name="T16" fmla="*/ 300 w 364"/>
                  <a:gd name="T17" fmla="*/ 216 h 377"/>
                  <a:gd name="T18" fmla="*/ 278 w 364"/>
                  <a:gd name="T19" fmla="*/ 194 h 377"/>
                  <a:gd name="T20" fmla="*/ 280 w 364"/>
                  <a:gd name="T21" fmla="*/ 189 h 377"/>
                  <a:gd name="T22" fmla="*/ 279 w 364"/>
                  <a:gd name="T23" fmla="*/ 184 h 377"/>
                  <a:gd name="T24" fmla="*/ 299 w 364"/>
                  <a:gd name="T25" fmla="*/ 181 h 377"/>
                  <a:gd name="T26" fmla="*/ 301 w 364"/>
                  <a:gd name="T27" fmla="*/ 152 h 377"/>
                  <a:gd name="T28" fmla="*/ 304 w 364"/>
                  <a:gd name="T29" fmla="*/ 134 h 377"/>
                  <a:gd name="T30" fmla="*/ 311 w 364"/>
                  <a:gd name="T31" fmla="*/ 121 h 377"/>
                  <a:gd name="T32" fmla="*/ 318 w 364"/>
                  <a:gd name="T33" fmla="*/ 121 h 377"/>
                  <a:gd name="T34" fmla="*/ 324 w 364"/>
                  <a:gd name="T35" fmla="*/ 124 h 377"/>
                  <a:gd name="T36" fmla="*/ 323 w 364"/>
                  <a:gd name="T37" fmla="*/ 134 h 377"/>
                  <a:gd name="T38" fmla="*/ 336 w 364"/>
                  <a:gd name="T39" fmla="*/ 142 h 377"/>
                  <a:gd name="T40" fmla="*/ 340 w 364"/>
                  <a:gd name="T41" fmla="*/ 134 h 377"/>
                  <a:gd name="T42" fmla="*/ 336 w 364"/>
                  <a:gd name="T43" fmla="*/ 118 h 377"/>
                  <a:gd name="T44" fmla="*/ 339 w 364"/>
                  <a:gd name="T45" fmla="*/ 103 h 377"/>
                  <a:gd name="T46" fmla="*/ 333 w 364"/>
                  <a:gd name="T47" fmla="*/ 90 h 377"/>
                  <a:gd name="T48" fmla="*/ 343 w 364"/>
                  <a:gd name="T49" fmla="*/ 68 h 377"/>
                  <a:gd name="T50" fmla="*/ 364 w 364"/>
                  <a:gd name="T51" fmla="*/ 52 h 377"/>
                  <a:gd name="T52" fmla="*/ 347 w 364"/>
                  <a:gd name="T53" fmla="*/ 47 h 377"/>
                  <a:gd name="T54" fmla="*/ 342 w 364"/>
                  <a:gd name="T55" fmla="*/ 25 h 377"/>
                  <a:gd name="T56" fmla="*/ 325 w 364"/>
                  <a:gd name="T57" fmla="*/ 26 h 377"/>
                  <a:gd name="T58" fmla="*/ 289 w 364"/>
                  <a:gd name="T59" fmla="*/ 25 h 377"/>
                  <a:gd name="T60" fmla="*/ 279 w 364"/>
                  <a:gd name="T61" fmla="*/ 1 h 377"/>
                  <a:gd name="T62" fmla="*/ 254 w 364"/>
                  <a:gd name="T63" fmla="*/ 32 h 377"/>
                  <a:gd name="T64" fmla="*/ 209 w 364"/>
                  <a:gd name="T65" fmla="*/ 58 h 377"/>
                  <a:gd name="T66" fmla="*/ 193 w 364"/>
                  <a:gd name="T67" fmla="*/ 83 h 377"/>
                  <a:gd name="T68" fmla="*/ 198 w 364"/>
                  <a:gd name="T69" fmla="*/ 103 h 377"/>
                  <a:gd name="T70" fmla="*/ 183 w 364"/>
                  <a:gd name="T71" fmla="*/ 110 h 377"/>
                  <a:gd name="T72" fmla="*/ 155 w 364"/>
                  <a:gd name="T73" fmla="*/ 128 h 377"/>
                  <a:gd name="T74" fmla="*/ 149 w 364"/>
                  <a:gd name="T75" fmla="*/ 131 h 377"/>
                  <a:gd name="T76" fmla="*/ 142 w 364"/>
                  <a:gd name="T77" fmla="*/ 134 h 377"/>
                  <a:gd name="T78" fmla="*/ 131 w 364"/>
                  <a:gd name="T79" fmla="*/ 153 h 377"/>
                  <a:gd name="T80" fmla="*/ 126 w 364"/>
                  <a:gd name="T81" fmla="*/ 174 h 377"/>
                  <a:gd name="T82" fmla="*/ 120 w 364"/>
                  <a:gd name="T83" fmla="*/ 189 h 377"/>
                  <a:gd name="T84" fmla="*/ 132 w 364"/>
                  <a:gd name="T85" fmla="*/ 202 h 377"/>
                  <a:gd name="T86" fmla="*/ 137 w 364"/>
                  <a:gd name="T87" fmla="*/ 202 h 377"/>
                  <a:gd name="T88" fmla="*/ 132 w 364"/>
                  <a:gd name="T89" fmla="*/ 237 h 377"/>
                  <a:gd name="T90" fmla="*/ 124 w 364"/>
                  <a:gd name="T91" fmla="*/ 256 h 377"/>
                  <a:gd name="T92" fmla="*/ 124 w 364"/>
                  <a:gd name="T93" fmla="*/ 279 h 377"/>
                  <a:gd name="T94" fmla="*/ 129 w 364"/>
                  <a:gd name="T95" fmla="*/ 284 h 377"/>
                  <a:gd name="T96" fmla="*/ 124 w 364"/>
                  <a:gd name="T97" fmla="*/ 290 h 377"/>
                  <a:gd name="T98" fmla="*/ 127 w 364"/>
                  <a:gd name="T99" fmla="*/ 301 h 377"/>
                  <a:gd name="T100" fmla="*/ 134 w 364"/>
                  <a:gd name="T101" fmla="*/ 307 h 377"/>
                  <a:gd name="T102" fmla="*/ 135 w 364"/>
                  <a:gd name="T103" fmla="*/ 314 h 377"/>
                  <a:gd name="T104" fmla="*/ 103 w 364"/>
                  <a:gd name="T105" fmla="*/ 311 h 377"/>
                  <a:gd name="T106" fmla="*/ 39 w 364"/>
                  <a:gd name="T107" fmla="*/ 333 h 3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64" h="377">
                    <a:moveTo>
                      <a:pt x="249" y="377"/>
                    </a:moveTo>
                    <a:lnTo>
                      <a:pt x="249" y="370"/>
                    </a:lnTo>
                    <a:lnTo>
                      <a:pt x="247" y="364"/>
                    </a:lnTo>
                    <a:lnTo>
                      <a:pt x="247" y="356"/>
                    </a:lnTo>
                    <a:lnTo>
                      <a:pt x="253" y="342"/>
                    </a:lnTo>
                    <a:lnTo>
                      <a:pt x="258" y="335"/>
                    </a:lnTo>
                    <a:lnTo>
                      <a:pt x="272" y="323"/>
                    </a:lnTo>
                    <a:lnTo>
                      <a:pt x="278" y="315"/>
                    </a:lnTo>
                    <a:lnTo>
                      <a:pt x="280" y="311"/>
                    </a:lnTo>
                    <a:lnTo>
                      <a:pt x="280" y="310"/>
                    </a:lnTo>
                    <a:lnTo>
                      <a:pt x="279" y="307"/>
                    </a:lnTo>
                    <a:lnTo>
                      <a:pt x="276" y="304"/>
                    </a:lnTo>
                    <a:lnTo>
                      <a:pt x="276" y="303"/>
                    </a:lnTo>
                    <a:lnTo>
                      <a:pt x="279" y="289"/>
                    </a:lnTo>
                    <a:lnTo>
                      <a:pt x="280" y="259"/>
                    </a:lnTo>
                    <a:lnTo>
                      <a:pt x="283" y="252"/>
                    </a:lnTo>
                    <a:lnTo>
                      <a:pt x="294" y="240"/>
                    </a:lnTo>
                    <a:lnTo>
                      <a:pt x="297" y="239"/>
                    </a:lnTo>
                    <a:lnTo>
                      <a:pt x="297" y="237"/>
                    </a:lnTo>
                    <a:lnTo>
                      <a:pt x="301" y="236"/>
                    </a:lnTo>
                    <a:lnTo>
                      <a:pt x="303" y="234"/>
                    </a:lnTo>
                    <a:lnTo>
                      <a:pt x="303" y="233"/>
                    </a:lnTo>
                    <a:lnTo>
                      <a:pt x="304" y="230"/>
                    </a:lnTo>
                    <a:lnTo>
                      <a:pt x="304" y="223"/>
                    </a:lnTo>
                    <a:lnTo>
                      <a:pt x="303" y="219"/>
                    </a:lnTo>
                    <a:lnTo>
                      <a:pt x="303" y="217"/>
                    </a:lnTo>
                    <a:lnTo>
                      <a:pt x="300" y="216"/>
                    </a:lnTo>
                    <a:lnTo>
                      <a:pt x="299" y="216"/>
                    </a:lnTo>
                    <a:lnTo>
                      <a:pt x="287" y="206"/>
                    </a:lnTo>
                    <a:lnTo>
                      <a:pt x="278" y="194"/>
                    </a:lnTo>
                    <a:lnTo>
                      <a:pt x="278" y="191"/>
                    </a:lnTo>
                    <a:lnTo>
                      <a:pt x="279" y="189"/>
                    </a:lnTo>
                    <a:lnTo>
                      <a:pt x="280" y="189"/>
                    </a:lnTo>
                    <a:lnTo>
                      <a:pt x="280" y="185"/>
                    </a:lnTo>
                    <a:lnTo>
                      <a:pt x="279" y="185"/>
                    </a:lnTo>
                    <a:lnTo>
                      <a:pt x="279" y="184"/>
                    </a:lnTo>
                    <a:lnTo>
                      <a:pt x="282" y="182"/>
                    </a:lnTo>
                    <a:lnTo>
                      <a:pt x="283" y="181"/>
                    </a:lnTo>
                    <a:lnTo>
                      <a:pt x="299" y="181"/>
                    </a:lnTo>
                    <a:lnTo>
                      <a:pt x="304" y="162"/>
                    </a:lnTo>
                    <a:lnTo>
                      <a:pt x="301" y="153"/>
                    </a:lnTo>
                    <a:lnTo>
                      <a:pt x="301" y="152"/>
                    </a:lnTo>
                    <a:lnTo>
                      <a:pt x="303" y="146"/>
                    </a:lnTo>
                    <a:lnTo>
                      <a:pt x="303" y="139"/>
                    </a:lnTo>
                    <a:lnTo>
                      <a:pt x="304" y="134"/>
                    </a:lnTo>
                    <a:lnTo>
                      <a:pt x="307" y="128"/>
                    </a:lnTo>
                    <a:lnTo>
                      <a:pt x="311" y="124"/>
                    </a:lnTo>
                    <a:lnTo>
                      <a:pt x="311" y="121"/>
                    </a:lnTo>
                    <a:lnTo>
                      <a:pt x="313" y="120"/>
                    </a:lnTo>
                    <a:lnTo>
                      <a:pt x="317" y="120"/>
                    </a:lnTo>
                    <a:lnTo>
                      <a:pt x="318" y="121"/>
                    </a:lnTo>
                    <a:lnTo>
                      <a:pt x="321" y="122"/>
                    </a:lnTo>
                    <a:lnTo>
                      <a:pt x="323" y="122"/>
                    </a:lnTo>
                    <a:lnTo>
                      <a:pt x="324" y="124"/>
                    </a:lnTo>
                    <a:lnTo>
                      <a:pt x="325" y="127"/>
                    </a:lnTo>
                    <a:lnTo>
                      <a:pt x="325" y="128"/>
                    </a:lnTo>
                    <a:lnTo>
                      <a:pt x="323" y="134"/>
                    </a:lnTo>
                    <a:lnTo>
                      <a:pt x="324" y="135"/>
                    </a:lnTo>
                    <a:lnTo>
                      <a:pt x="335" y="142"/>
                    </a:lnTo>
                    <a:lnTo>
                      <a:pt x="336" y="142"/>
                    </a:lnTo>
                    <a:lnTo>
                      <a:pt x="338" y="143"/>
                    </a:lnTo>
                    <a:lnTo>
                      <a:pt x="339" y="142"/>
                    </a:lnTo>
                    <a:lnTo>
                      <a:pt x="340" y="134"/>
                    </a:lnTo>
                    <a:lnTo>
                      <a:pt x="338" y="128"/>
                    </a:lnTo>
                    <a:lnTo>
                      <a:pt x="333" y="125"/>
                    </a:lnTo>
                    <a:lnTo>
                      <a:pt x="336" y="118"/>
                    </a:lnTo>
                    <a:lnTo>
                      <a:pt x="338" y="110"/>
                    </a:lnTo>
                    <a:lnTo>
                      <a:pt x="339" y="107"/>
                    </a:lnTo>
                    <a:lnTo>
                      <a:pt x="339" y="103"/>
                    </a:lnTo>
                    <a:lnTo>
                      <a:pt x="338" y="102"/>
                    </a:lnTo>
                    <a:lnTo>
                      <a:pt x="336" y="99"/>
                    </a:lnTo>
                    <a:lnTo>
                      <a:pt x="333" y="90"/>
                    </a:lnTo>
                    <a:lnTo>
                      <a:pt x="333" y="83"/>
                    </a:lnTo>
                    <a:lnTo>
                      <a:pt x="335" y="76"/>
                    </a:lnTo>
                    <a:lnTo>
                      <a:pt x="343" y="68"/>
                    </a:lnTo>
                    <a:lnTo>
                      <a:pt x="349" y="67"/>
                    </a:lnTo>
                    <a:lnTo>
                      <a:pt x="362" y="58"/>
                    </a:lnTo>
                    <a:lnTo>
                      <a:pt x="364" y="52"/>
                    </a:lnTo>
                    <a:lnTo>
                      <a:pt x="362" y="48"/>
                    </a:lnTo>
                    <a:lnTo>
                      <a:pt x="352" y="48"/>
                    </a:lnTo>
                    <a:lnTo>
                      <a:pt x="347" y="47"/>
                    </a:lnTo>
                    <a:lnTo>
                      <a:pt x="345" y="37"/>
                    </a:lnTo>
                    <a:lnTo>
                      <a:pt x="345" y="26"/>
                    </a:lnTo>
                    <a:lnTo>
                      <a:pt x="342" y="25"/>
                    </a:lnTo>
                    <a:lnTo>
                      <a:pt x="340" y="23"/>
                    </a:lnTo>
                    <a:lnTo>
                      <a:pt x="336" y="23"/>
                    </a:lnTo>
                    <a:lnTo>
                      <a:pt x="325" y="26"/>
                    </a:lnTo>
                    <a:lnTo>
                      <a:pt x="293" y="26"/>
                    </a:lnTo>
                    <a:lnTo>
                      <a:pt x="290" y="25"/>
                    </a:lnTo>
                    <a:lnTo>
                      <a:pt x="289" y="25"/>
                    </a:lnTo>
                    <a:lnTo>
                      <a:pt x="282" y="15"/>
                    </a:lnTo>
                    <a:lnTo>
                      <a:pt x="279" y="12"/>
                    </a:lnTo>
                    <a:lnTo>
                      <a:pt x="279" y="1"/>
                    </a:lnTo>
                    <a:lnTo>
                      <a:pt x="278" y="0"/>
                    </a:lnTo>
                    <a:lnTo>
                      <a:pt x="258" y="28"/>
                    </a:lnTo>
                    <a:lnTo>
                      <a:pt x="254" y="32"/>
                    </a:lnTo>
                    <a:lnTo>
                      <a:pt x="229" y="50"/>
                    </a:lnTo>
                    <a:lnTo>
                      <a:pt x="220" y="52"/>
                    </a:lnTo>
                    <a:lnTo>
                      <a:pt x="209" y="58"/>
                    </a:lnTo>
                    <a:lnTo>
                      <a:pt x="206" y="75"/>
                    </a:lnTo>
                    <a:lnTo>
                      <a:pt x="202" y="85"/>
                    </a:lnTo>
                    <a:lnTo>
                      <a:pt x="193" y="83"/>
                    </a:lnTo>
                    <a:lnTo>
                      <a:pt x="199" y="93"/>
                    </a:lnTo>
                    <a:lnTo>
                      <a:pt x="198" y="102"/>
                    </a:lnTo>
                    <a:lnTo>
                      <a:pt x="198" y="103"/>
                    </a:lnTo>
                    <a:lnTo>
                      <a:pt x="197" y="103"/>
                    </a:lnTo>
                    <a:lnTo>
                      <a:pt x="184" y="109"/>
                    </a:lnTo>
                    <a:lnTo>
                      <a:pt x="183" y="110"/>
                    </a:lnTo>
                    <a:lnTo>
                      <a:pt x="158" y="124"/>
                    </a:lnTo>
                    <a:lnTo>
                      <a:pt x="156" y="125"/>
                    </a:lnTo>
                    <a:lnTo>
                      <a:pt x="155" y="128"/>
                    </a:lnTo>
                    <a:lnTo>
                      <a:pt x="153" y="129"/>
                    </a:lnTo>
                    <a:lnTo>
                      <a:pt x="155" y="131"/>
                    </a:lnTo>
                    <a:lnTo>
                      <a:pt x="149" y="131"/>
                    </a:lnTo>
                    <a:lnTo>
                      <a:pt x="146" y="132"/>
                    </a:lnTo>
                    <a:lnTo>
                      <a:pt x="144" y="132"/>
                    </a:lnTo>
                    <a:lnTo>
                      <a:pt x="142" y="134"/>
                    </a:lnTo>
                    <a:lnTo>
                      <a:pt x="141" y="134"/>
                    </a:lnTo>
                    <a:lnTo>
                      <a:pt x="135" y="148"/>
                    </a:lnTo>
                    <a:lnTo>
                      <a:pt x="131" y="153"/>
                    </a:lnTo>
                    <a:lnTo>
                      <a:pt x="131" y="155"/>
                    </a:lnTo>
                    <a:lnTo>
                      <a:pt x="126" y="166"/>
                    </a:lnTo>
                    <a:lnTo>
                      <a:pt x="126" y="174"/>
                    </a:lnTo>
                    <a:lnTo>
                      <a:pt x="124" y="177"/>
                    </a:lnTo>
                    <a:lnTo>
                      <a:pt x="120" y="182"/>
                    </a:lnTo>
                    <a:lnTo>
                      <a:pt x="120" y="189"/>
                    </a:lnTo>
                    <a:lnTo>
                      <a:pt x="124" y="198"/>
                    </a:lnTo>
                    <a:lnTo>
                      <a:pt x="126" y="202"/>
                    </a:lnTo>
                    <a:lnTo>
                      <a:pt x="132" y="202"/>
                    </a:lnTo>
                    <a:lnTo>
                      <a:pt x="135" y="199"/>
                    </a:lnTo>
                    <a:lnTo>
                      <a:pt x="137" y="199"/>
                    </a:lnTo>
                    <a:lnTo>
                      <a:pt x="137" y="202"/>
                    </a:lnTo>
                    <a:lnTo>
                      <a:pt x="138" y="205"/>
                    </a:lnTo>
                    <a:lnTo>
                      <a:pt x="137" y="219"/>
                    </a:lnTo>
                    <a:lnTo>
                      <a:pt x="132" y="237"/>
                    </a:lnTo>
                    <a:lnTo>
                      <a:pt x="131" y="239"/>
                    </a:lnTo>
                    <a:lnTo>
                      <a:pt x="131" y="244"/>
                    </a:lnTo>
                    <a:lnTo>
                      <a:pt x="124" y="256"/>
                    </a:lnTo>
                    <a:lnTo>
                      <a:pt x="124" y="259"/>
                    </a:lnTo>
                    <a:lnTo>
                      <a:pt x="126" y="277"/>
                    </a:lnTo>
                    <a:lnTo>
                      <a:pt x="124" y="279"/>
                    </a:lnTo>
                    <a:lnTo>
                      <a:pt x="126" y="280"/>
                    </a:lnTo>
                    <a:lnTo>
                      <a:pt x="126" y="282"/>
                    </a:lnTo>
                    <a:lnTo>
                      <a:pt x="129" y="284"/>
                    </a:lnTo>
                    <a:lnTo>
                      <a:pt x="127" y="286"/>
                    </a:lnTo>
                    <a:lnTo>
                      <a:pt x="126" y="289"/>
                    </a:lnTo>
                    <a:lnTo>
                      <a:pt x="124" y="290"/>
                    </a:lnTo>
                    <a:lnTo>
                      <a:pt x="124" y="293"/>
                    </a:lnTo>
                    <a:lnTo>
                      <a:pt x="126" y="300"/>
                    </a:lnTo>
                    <a:lnTo>
                      <a:pt x="127" y="301"/>
                    </a:lnTo>
                    <a:lnTo>
                      <a:pt x="127" y="303"/>
                    </a:lnTo>
                    <a:lnTo>
                      <a:pt x="131" y="306"/>
                    </a:lnTo>
                    <a:lnTo>
                      <a:pt x="134" y="307"/>
                    </a:lnTo>
                    <a:lnTo>
                      <a:pt x="137" y="310"/>
                    </a:lnTo>
                    <a:lnTo>
                      <a:pt x="137" y="311"/>
                    </a:lnTo>
                    <a:lnTo>
                      <a:pt x="135" y="314"/>
                    </a:lnTo>
                    <a:lnTo>
                      <a:pt x="129" y="314"/>
                    </a:lnTo>
                    <a:lnTo>
                      <a:pt x="110" y="310"/>
                    </a:lnTo>
                    <a:lnTo>
                      <a:pt x="103" y="311"/>
                    </a:lnTo>
                    <a:lnTo>
                      <a:pt x="102" y="315"/>
                    </a:lnTo>
                    <a:lnTo>
                      <a:pt x="68" y="328"/>
                    </a:lnTo>
                    <a:lnTo>
                      <a:pt x="39" y="333"/>
                    </a:lnTo>
                    <a:lnTo>
                      <a:pt x="19" y="333"/>
                    </a:lnTo>
                    <a:lnTo>
                      <a:pt x="0" y="34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78" name="Freeform 2115">
                <a:extLst>
                  <a:ext uri="{FF2B5EF4-FFF2-40B4-BE49-F238E27FC236}">
                    <a16:creationId xmlns:a16="http://schemas.microsoft.com/office/drawing/2014/main" id="{C39705B1-F428-F9CD-BE73-8B260CAA27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4" y="155"/>
                <a:ext cx="115" cy="85"/>
              </a:xfrm>
              <a:custGeom>
                <a:avLst/>
                <a:gdLst>
                  <a:gd name="T0" fmla="*/ 457 w 460"/>
                  <a:gd name="T1" fmla="*/ 327 h 339"/>
                  <a:gd name="T2" fmla="*/ 444 w 460"/>
                  <a:gd name="T3" fmla="*/ 303 h 339"/>
                  <a:gd name="T4" fmla="*/ 438 w 460"/>
                  <a:gd name="T5" fmla="*/ 286 h 339"/>
                  <a:gd name="T6" fmla="*/ 433 w 460"/>
                  <a:gd name="T7" fmla="*/ 282 h 339"/>
                  <a:gd name="T8" fmla="*/ 431 w 460"/>
                  <a:gd name="T9" fmla="*/ 257 h 339"/>
                  <a:gd name="T10" fmla="*/ 425 w 460"/>
                  <a:gd name="T11" fmla="*/ 236 h 339"/>
                  <a:gd name="T12" fmla="*/ 425 w 460"/>
                  <a:gd name="T13" fmla="*/ 230 h 339"/>
                  <a:gd name="T14" fmla="*/ 438 w 460"/>
                  <a:gd name="T15" fmla="*/ 216 h 339"/>
                  <a:gd name="T16" fmla="*/ 450 w 460"/>
                  <a:gd name="T17" fmla="*/ 208 h 339"/>
                  <a:gd name="T18" fmla="*/ 447 w 460"/>
                  <a:gd name="T19" fmla="*/ 181 h 339"/>
                  <a:gd name="T20" fmla="*/ 425 w 460"/>
                  <a:gd name="T21" fmla="*/ 148 h 339"/>
                  <a:gd name="T22" fmla="*/ 383 w 460"/>
                  <a:gd name="T23" fmla="*/ 134 h 339"/>
                  <a:gd name="T24" fmla="*/ 366 w 460"/>
                  <a:gd name="T25" fmla="*/ 123 h 339"/>
                  <a:gd name="T26" fmla="*/ 369 w 460"/>
                  <a:gd name="T27" fmla="*/ 118 h 339"/>
                  <a:gd name="T28" fmla="*/ 377 w 460"/>
                  <a:gd name="T29" fmla="*/ 107 h 339"/>
                  <a:gd name="T30" fmla="*/ 372 w 460"/>
                  <a:gd name="T31" fmla="*/ 103 h 339"/>
                  <a:gd name="T32" fmla="*/ 361 w 460"/>
                  <a:gd name="T33" fmla="*/ 83 h 339"/>
                  <a:gd name="T34" fmla="*/ 340 w 460"/>
                  <a:gd name="T35" fmla="*/ 53 h 339"/>
                  <a:gd name="T36" fmla="*/ 326 w 460"/>
                  <a:gd name="T37" fmla="*/ 29 h 339"/>
                  <a:gd name="T38" fmla="*/ 323 w 460"/>
                  <a:gd name="T39" fmla="*/ 10 h 339"/>
                  <a:gd name="T40" fmla="*/ 295 w 460"/>
                  <a:gd name="T41" fmla="*/ 15 h 339"/>
                  <a:gd name="T42" fmla="*/ 280 w 460"/>
                  <a:gd name="T43" fmla="*/ 0 h 339"/>
                  <a:gd name="T44" fmla="*/ 271 w 460"/>
                  <a:gd name="T45" fmla="*/ 10 h 339"/>
                  <a:gd name="T46" fmla="*/ 268 w 460"/>
                  <a:gd name="T47" fmla="*/ 23 h 339"/>
                  <a:gd name="T48" fmla="*/ 257 w 460"/>
                  <a:gd name="T49" fmla="*/ 30 h 339"/>
                  <a:gd name="T50" fmla="*/ 250 w 460"/>
                  <a:gd name="T51" fmla="*/ 39 h 339"/>
                  <a:gd name="T52" fmla="*/ 242 w 460"/>
                  <a:gd name="T53" fmla="*/ 40 h 339"/>
                  <a:gd name="T54" fmla="*/ 236 w 460"/>
                  <a:gd name="T55" fmla="*/ 36 h 339"/>
                  <a:gd name="T56" fmla="*/ 218 w 460"/>
                  <a:gd name="T57" fmla="*/ 25 h 339"/>
                  <a:gd name="T58" fmla="*/ 208 w 460"/>
                  <a:gd name="T59" fmla="*/ 28 h 339"/>
                  <a:gd name="T60" fmla="*/ 194 w 460"/>
                  <a:gd name="T61" fmla="*/ 36 h 339"/>
                  <a:gd name="T62" fmla="*/ 180 w 460"/>
                  <a:gd name="T63" fmla="*/ 43 h 339"/>
                  <a:gd name="T64" fmla="*/ 129 w 460"/>
                  <a:gd name="T65" fmla="*/ 67 h 339"/>
                  <a:gd name="T66" fmla="*/ 124 w 460"/>
                  <a:gd name="T67" fmla="*/ 75 h 339"/>
                  <a:gd name="T68" fmla="*/ 115 w 460"/>
                  <a:gd name="T69" fmla="*/ 82 h 339"/>
                  <a:gd name="T70" fmla="*/ 105 w 460"/>
                  <a:gd name="T71" fmla="*/ 78 h 339"/>
                  <a:gd name="T72" fmla="*/ 101 w 460"/>
                  <a:gd name="T73" fmla="*/ 74 h 339"/>
                  <a:gd name="T74" fmla="*/ 93 w 460"/>
                  <a:gd name="T75" fmla="*/ 77 h 339"/>
                  <a:gd name="T76" fmla="*/ 78 w 460"/>
                  <a:gd name="T77" fmla="*/ 90 h 339"/>
                  <a:gd name="T78" fmla="*/ 78 w 460"/>
                  <a:gd name="T79" fmla="*/ 99 h 339"/>
                  <a:gd name="T80" fmla="*/ 69 w 460"/>
                  <a:gd name="T81" fmla="*/ 128 h 339"/>
                  <a:gd name="T82" fmla="*/ 64 w 460"/>
                  <a:gd name="T83" fmla="*/ 160 h 339"/>
                  <a:gd name="T84" fmla="*/ 59 w 460"/>
                  <a:gd name="T85" fmla="*/ 164 h 339"/>
                  <a:gd name="T86" fmla="*/ 48 w 460"/>
                  <a:gd name="T87" fmla="*/ 163 h 339"/>
                  <a:gd name="T88" fmla="*/ 46 w 460"/>
                  <a:gd name="T89" fmla="*/ 171 h 339"/>
                  <a:gd name="T90" fmla="*/ 48 w 460"/>
                  <a:gd name="T91" fmla="*/ 181 h 339"/>
                  <a:gd name="T92" fmla="*/ 35 w 460"/>
                  <a:gd name="T93" fmla="*/ 183 h 339"/>
                  <a:gd name="T94" fmla="*/ 24 w 460"/>
                  <a:gd name="T95" fmla="*/ 166 h 339"/>
                  <a:gd name="T96" fmla="*/ 3 w 460"/>
                  <a:gd name="T97" fmla="*/ 163 h 3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460" h="339">
                    <a:moveTo>
                      <a:pt x="460" y="339"/>
                    </a:moveTo>
                    <a:lnTo>
                      <a:pt x="460" y="332"/>
                    </a:lnTo>
                    <a:lnTo>
                      <a:pt x="457" y="327"/>
                    </a:lnTo>
                    <a:lnTo>
                      <a:pt x="453" y="322"/>
                    </a:lnTo>
                    <a:lnTo>
                      <a:pt x="446" y="310"/>
                    </a:lnTo>
                    <a:lnTo>
                      <a:pt x="444" y="303"/>
                    </a:lnTo>
                    <a:lnTo>
                      <a:pt x="446" y="300"/>
                    </a:lnTo>
                    <a:lnTo>
                      <a:pt x="446" y="296"/>
                    </a:lnTo>
                    <a:lnTo>
                      <a:pt x="438" y="286"/>
                    </a:lnTo>
                    <a:lnTo>
                      <a:pt x="436" y="284"/>
                    </a:lnTo>
                    <a:lnTo>
                      <a:pt x="435" y="284"/>
                    </a:lnTo>
                    <a:lnTo>
                      <a:pt x="433" y="282"/>
                    </a:lnTo>
                    <a:lnTo>
                      <a:pt x="429" y="258"/>
                    </a:lnTo>
                    <a:lnTo>
                      <a:pt x="429" y="257"/>
                    </a:lnTo>
                    <a:lnTo>
                      <a:pt x="431" y="257"/>
                    </a:lnTo>
                    <a:lnTo>
                      <a:pt x="431" y="255"/>
                    </a:lnTo>
                    <a:lnTo>
                      <a:pt x="425" y="246"/>
                    </a:lnTo>
                    <a:lnTo>
                      <a:pt x="425" y="236"/>
                    </a:lnTo>
                    <a:lnTo>
                      <a:pt x="426" y="231"/>
                    </a:lnTo>
                    <a:lnTo>
                      <a:pt x="426" y="230"/>
                    </a:lnTo>
                    <a:lnTo>
                      <a:pt x="425" y="230"/>
                    </a:lnTo>
                    <a:lnTo>
                      <a:pt x="425" y="229"/>
                    </a:lnTo>
                    <a:lnTo>
                      <a:pt x="428" y="223"/>
                    </a:lnTo>
                    <a:lnTo>
                      <a:pt x="438" y="216"/>
                    </a:lnTo>
                    <a:lnTo>
                      <a:pt x="439" y="216"/>
                    </a:lnTo>
                    <a:lnTo>
                      <a:pt x="447" y="215"/>
                    </a:lnTo>
                    <a:lnTo>
                      <a:pt x="450" y="208"/>
                    </a:lnTo>
                    <a:lnTo>
                      <a:pt x="438" y="188"/>
                    </a:lnTo>
                    <a:lnTo>
                      <a:pt x="439" y="186"/>
                    </a:lnTo>
                    <a:lnTo>
                      <a:pt x="447" y="181"/>
                    </a:lnTo>
                    <a:lnTo>
                      <a:pt x="444" y="169"/>
                    </a:lnTo>
                    <a:lnTo>
                      <a:pt x="435" y="155"/>
                    </a:lnTo>
                    <a:lnTo>
                      <a:pt x="425" y="148"/>
                    </a:lnTo>
                    <a:lnTo>
                      <a:pt x="395" y="148"/>
                    </a:lnTo>
                    <a:lnTo>
                      <a:pt x="388" y="138"/>
                    </a:lnTo>
                    <a:lnTo>
                      <a:pt x="383" y="134"/>
                    </a:lnTo>
                    <a:lnTo>
                      <a:pt x="373" y="131"/>
                    </a:lnTo>
                    <a:lnTo>
                      <a:pt x="366" y="126"/>
                    </a:lnTo>
                    <a:lnTo>
                      <a:pt x="366" y="123"/>
                    </a:lnTo>
                    <a:lnTo>
                      <a:pt x="368" y="120"/>
                    </a:lnTo>
                    <a:lnTo>
                      <a:pt x="368" y="118"/>
                    </a:lnTo>
                    <a:lnTo>
                      <a:pt x="369" y="118"/>
                    </a:lnTo>
                    <a:lnTo>
                      <a:pt x="375" y="113"/>
                    </a:lnTo>
                    <a:lnTo>
                      <a:pt x="377" y="110"/>
                    </a:lnTo>
                    <a:lnTo>
                      <a:pt x="377" y="107"/>
                    </a:lnTo>
                    <a:lnTo>
                      <a:pt x="375" y="104"/>
                    </a:lnTo>
                    <a:lnTo>
                      <a:pt x="373" y="103"/>
                    </a:lnTo>
                    <a:lnTo>
                      <a:pt x="372" y="103"/>
                    </a:lnTo>
                    <a:lnTo>
                      <a:pt x="369" y="102"/>
                    </a:lnTo>
                    <a:lnTo>
                      <a:pt x="361" y="86"/>
                    </a:lnTo>
                    <a:lnTo>
                      <a:pt x="361" y="83"/>
                    </a:lnTo>
                    <a:lnTo>
                      <a:pt x="358" y="81"/>
                    </a:lnTo>
                    <a:lnTo>
                      <a:pt x="345" y="60"/>
                    </a:lnTo>
                    <a:lnTo>
                      <a:pt x="340" y="53"/>
                    </a:lnTo>
                    <a:lnTo>
                      <a:pt x="333" y="37"/>
                    </a:lnTo>
                    <a:lnTo>
                      <a:pt x="330" y="35"/>
                    </a:lnTo>
                    <a:lnTo>
                      <a:pt x="326" y="29"/>
                    </a:lnTo>
                    <a:lnTo>
                      <a:pt x="326" y="28"/>
                    </a:lnTo>
                    <a:lnTo>
                      <a:pt x="323" y="22"/>
                    </a:lnTo>
                    <a:lnTo>
                      <a:pt x="323" y="10"/>
                    </a:lnTo>
                    <a:lnTo>
                      <a:pt x="321" y="7"/>
                    </a:lnTo>
                    <a:lnTo>
                      <a:pt x="317" y="7"/>
                    </a:lnTo>
                    <a:lnTo>
                      <a:pt x="295" y="15"/>
                    </a:lnTo>
                    <a:lnTo>
                      <a:pt x="291" y="15"/>
                    </a:lnTo>
                    <a:lnTo>
                      <a:pt x="287" y="7"/>
                    </a:lnTo>
                    <a:lnTo>
                      <a:pt x="280" y="0"/>
                    </a:lnTo>
                    <a:lnTo>
                      <a:pt x="275" y="0"/>
                    </a:lnTo>
                    <a:lnTo>
                      <a:pt x="275" y="1"/>
                    </a:lnTo>
                    <a:lnTo>
                      <a:pt x="271" y="10"/>
                    </a:lnTo>
                    <a:lnTo>
                      <a:pt x="271" y="19"/>
                    </a:lnTo>
                    <a:lnTo>
                      <a:pt x="270" y="21"/>
                    </a:lnTo>
                    <a:lnTo>
                      <a:pt x="268" y="23"/>
                    </a:lnTo>
                    <a:lnTo>
                      <a:pt x="264" y="28"/>
                    </a:lnTo>
                    <a:lnTo>
                      <a:pt x="260" y="29"/>
                    </a:lnTo>
                    <a:lnTo>
                      <a:pt x="257" y="30"/>
                    </a:lnTo>
                    <a:lnTo>
                      <a:pt x="254" y="33"/>
                    </a:lnTo>
                    <a:lnTo>
                      <a:pt x="253" y="36"/>
                    </a:lnTo>
                    <a:lnTo>
                      <a:pt x="250" y="39"/>
                    </a:lnTo>
                    <a:lnTo>
                      <a:pt x="249" y="39"/>
                    </a:lnTo>
                    <a:lnTo>
                      <a:pt x="244" y="40"/>
                    </a:lnTo>
                    <a:lnTo>
                      <a:pt x="242" y="40"/>
                    </a:lnTo>
                    <a:lnTo>
                      <a:pt x="241" y="39"/>
                    </a:lnTo>
                    <a:lnTo>
                      <a:pt x="239" y="39"/>
                    </a:lnTo>
                    <a:lnTo>
                      <a:pt x="236" y="36"/>
                    </a:lnTo>
                    <a:lnTo>
                      <a:pt x="225" y="29"/>
                    </a:lnTo>
                    <a:lnTo>
                      <a:pt x="220" y="26"/>
                    </a:lnTo>
                    <a:lnTo>
                      <a:pt x="218" y="25"/>
                    </a:lnTo>
                    <a:lnTo>
                      <a:pt x="214" y="25"/>
                    </a:lnTo>
                    <a:lnTo>
                      <a:pt x="210" y="26"/>
                    </a:lnTo>
                    <a:lnTo>
                      <a:pt x="208" y="28"/>
                    </a:lnTo>
                    <a:lnTo>
                      <a:pt x="196" y="35"/>
                    </a:lnTo>
                    <a:lnTo>
                      <a:pt x="194" y="35"/>
                    </a:lnTo>
                    <a:lnTo>
                      <a:pt x="194" y="36"/>
                    </a:lnTo>
                    <a:lnTo>
                      <a:pt x="190" y="44"/>
                    </a:lnTo>
                    <a:lnTo>
                      <a:pt x="187" y="44"/>
                    </a:lnTo>
                    <a:lnTo>
                      <a:pt x="180" y="43"/>
                    </a:lnTo>
                    <a:lnTo>
                      <a:pt x="162" y="46"/>
                    </a:lnTo>
                    <a:lnTo>
                      <a:pt x="130" y="67"/>
                    </a:lnTo>
                    <a:lnTo>
                      <a:pt x="129" y="67"/>
                    </a:lnTo>
                    <a:lnTo>
                      <a:pt x="127" y="68"/>
                    </a:lnTo>
                    <a:lnTo>
                      <a:pt x="124" y="74"/>
                    </a:lnTo>
                    <a:lnTo>
                      <a:pt x="124" y="75"/>
                    </a:lnTo>
                    <a:lnTo>
                      <a:pt x="120" y="78"/>
                    </a:lnTo>
                    <a:lnTo>
                      <a:pt x="119" y="81"/>
                    </a:lnTo>
                    <a:lnTo>
                      <a:pt x="115" y="82"/>
                    </a:lnTo>
                    <a:lnTo>
                      <a:pt x="113" y="82"/>
                    </a:lnTo>
                    <a:lnTo>
                      <a:pt x="108" y="81"/>
                    </a:lnTo>
                    <a:lnTo>
                      <a:pt x="105" y="78"/>
                    </a:lnTo>
                    <a:lnTo>
                      <a:pt x="105" y="75"/>
                    </a:lnTo>
                    <a:lnTo>
                      <a:pt x="104" y="74"/>
                    </a:lnTo>
                    <a:lnTo>
                      <a:pt x="101" y="74"/>
                    </a:lnTo>
                    <a:lnTo>
                      <a:pt x="95" y="75"/>
                    </a:lnTo>
                    <a:lnTo>
                      <a:pt x="94" y="77"/>
                    </a:lnTo>
                    <a:lnTo>
                      <a:pt x="93" y="77"/>
                    </a:lnTo>
                    <a:lnTo>
                      <a:pt x="81" y="89"/>
                    </a:lnTo>
                    <a:lnTo>
                      <a:pt x="78" y="89"/>
                    </a:lnTo>
                    <a:lnTo>
                      <a:pt x="78" y="90"/>
                    </a:lnTo>
                    <a:lnTo>
                      <a:pt x="77" y="93"/>
                    </a:lnTo>
                    <a:lnTo>
                      <a:pt x="77" y="95"/>
                    </a:lnTo>
                    <a:lnTo>
                      <a:pt x="78" y="99"/>
                    </a:lnTo>
                    <a:lnTo>
                      <a:pt x="81" y="103"/>
                    </a:lnTo>
                    <a:lnTo>
                      <a:pt x="81" y="110"/>
                    </a:lnTo>
                    <a:lnTo>
                      <a:pt x="69" y="128"/>
                    </a:lnTo>
                    <a:lnTo>
                      <a:pt x="70" y="141"/>
                    </a:lnTo>
                    <a:lnTo>
                      <a:pt x="70" y="145"/>
                    </a:lnTo>
                    <a:lnTo>
                      <a:pt x="64" y="160"/>
                    </a:lnTo>
                    <a:lnTo>
                      <a:pt x="60" y="164"/>
                    </a:lnTo>
                    <a:lnTo>
                      <a:pt x="60" y="166"/>
                    </a:lnTo>
                    <a:lnTo>
                      <a:pt x="59" y="164"/>
                    </a:lnTo>
                    <a:lnTo>
                      <a:pt x="55" y="164"/>
                    </a:lnTo>
                    <a:lnTo>
                      <a:pt x="53" y="163"/>
                    </a:lnTo>
                    <a:lnTo>
                      <a:pt x="48" y="163"/>
                    </a:lnTo>
                    <a:lnTo>
                      <a:pt x="46" y="166"/>
                    </a:lnTo>
                    <a:lnTo>
                      <a:pt x="45" y="167"/>
                    </a:lnTo>
                    <a:lnTo>
                      <a:pt x="46" y="171"/>
                    </a:lnTo>
                    <a:lnTo>
                      <a:pt x="46" y="176"/>
                    </a:lnTo>
                    <a:lnTo>
                      <a:pt x="48" y="177"/>
                    </a:lnTo>
                    <a:lnTo>
                      <a:pt x="48" y="181"/>
                    </a:lnTo>
                    <a:lnTo>
                      <a:pt x="46" y="181"/>
                    </a:lnTo>
                    <a:lnTo>
                      <a:pt x="41" y="184"/>
                    </a:lnTo>
                    <a:lnTo>
                      <a:pt x="35" y="183"/>
                    </a:lnTo>
                    <a:lnTo>
                      <a:pt x="35" y="181"/>
                    </a:lnTo>
                    <a:lnTo>
                      <a:pt x="34" y="181"/>
                    </a:lnTo>
                    <a:lnTo>
                      <a:pt x="24" y="166"/>
                    </a:lnTo>
                    <a:lnTo>
                      <a:pt x="20" y="160"/>
                    </a:lnTo>
                    <a:lnTo>
                      <a:pt x="18" y="159"/>
                    </a:lnTo>
                    <a:lnTo>
                      <a:pt x="3" y="163"/>
                    </a:lnTo>
                    <a:lnTo>
                      <a:pt x="0" y="16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79" name="Freeform 2116">
                <a:extLst>
                  <a:ext uri="{FF2B5EF4-FFF2-40B4-BE49-F238E27FC236}">
                    <a16:creationId xmlns:a16="http://schemas.microsoft.com/office/drawing/2014/main" id="{80BF952C-C63B-37BA-ABB8-E3ABD84250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8" y="240"/>
                <a:ext cx="91" cy="42"/>
              </a:xfrm>
              <a:custGeom>
                <a:avLst/>
                <a:gdLst>
                  <a:gd name="T0" fmla="*/ 353 w 367"/>
                  <a:gd name="T1" fmla="*/ 0 h 168"/>
                  <a:gd name="T2" fmla="*/ 325 w 367"/>
                  <a:gd name="T3" fmla="*/ 20 h 168"/>
                  <a:gd name="T4" fmla="*/ 329 w 367"/>
                  <a:gd name="T5" fmla="*/ 22 h 168"/>
                  <a:gd name="T6" fmla="*/ 321 w 367"/>
                  <a:gd name="T7" fmla="*/ 36 h 168"/>
                  <a:gd name="T8" fmla="*/ 305 w 367"/>
                  <a:gd name="T9" fmla="*/ 41 h 168"/>
                  <a:gd name="T10" fmla="*/ 297 w 367"/>
                  <a:gd name="T11" fmla="*/ 34 h 168"/>
                  <a:gd name="T12" fmla="*/ 286 w 367"/>
                  <a:gd name="T13" fmla="*/ 39 h 168"/>
                  <a:gd name="T14" fmla="*/ 277 w 367"/>
                  <a:gd name="T15" fmla="*/ 42 h 168"/>
                  <a:gd name="T16" fmla="*/ 275 w 367"/>
                  <a:gd name="T17" fmla="*/ 46 h 168"/>
                  <a:gd name="T18" fmla="*/ 280 w 367"/>
                  <a:gd name="T19" fmla="*/ 53 h 168"/>
                  <a:gd name="T20" fmla="*/ 286 w 367"/>
                  <a:gd name="T21" fmla="*/ 55 h 168"/>
                  <a:gd name="T22" fmla="*/ 277 w 367"/>
                  <a:gd name="T23" fmla="*/ 69 h 168"/>
                  <a:gd name="T24" fmla="*/ 272 w 367"/>
                  <a:gd name="T25" fmla="*/ 59 h 168"/>
                  <a:gd name="T26" fmla="*/ 266 w 367"/>
                  <a:gd name="T27" fmla="*/ 57 h 168"/>
                  <a:gd name="T28" fmla="*/ 265 w 367"/>
                  <a:gd name="T29" fmla="*/ 64 h 168"/>
                  <a:gd name="T30" fmla="*/ 263 w 367"/>
                  <a:gd name="T31" fmla="*/ 69 h 168"/>
                  <a:gd name="T32" fmla="*/ 259 w 367"/>
                  <a:gd name="T33" fmla="*/ 77 h 168"/>
                  <a:gd name="T34" fmla="*/ 261 w 367"/>
                  <a:gd name="T35" fmla="*/ 80 h 168"/>
                  <a:gd name="T36" fmla="*/ 258 w 367"/>
                  <a:gd name="T37" fmla="*/ 82 h 168"/>
                  <a:gd name="T38" fmla="*/ 251 w 367"/>
                  <a:gd name="T39" fmla="*/ 87 h 168"/>
                  <a:gd name="T40" fmla="*/ 247 w 367"/>
                  <a:gd name="T41" fmla="*/ 84 h 168"/>
                  <a:gd name="T42" fmla="*/ 242 w 367"/>
                  <a:gd name="T43" fmla="*/ 87 h 168"/>
                  <a:gd name="T44" fmla="*/ 234 w 367"/>
                  <a:gd name="T45" fmla="*/ 92 h 168"/>
                  <a:gd name="T46" fmla="*/ 195 w 367"/>
                  <a:gd name="T47" fmla="*/ 99 h 168"/>
                  <a:gd name="T48" fmla="*/ 178 w 367"/>
                  <a:gd name="T49" fmla="*/ 96 h 168"/>
                  <a:gd name="T50" fmla="*/ 171 w 367"/>
                  <a:gd name="T51" fmla="*/ 75 h 168"/>
                  <a:gd name="T52" fmla="*/ 166 w 367"/>
                  <a:gd name="T53" fmla="*/ 64 h 168"/>
                  <a:gd name="T54" fmla="*/ 145 w 367"/>
                  <a:gd name="T55" fmla="*/ 75 h 168"/>
                  <a:gd name="T56" fmla="*/ 143 w 367"/>
                  <a:gd name="T57" fmla="*/ 78 h 168"/>
                  <a:gd name="T58" fmla="*/ 135 w 367"/>
                  <a:gd name="T59" fmla="*/ 89 h 168"/>
                  <a:gd name="T60" fmla="*/ 136 w 367"/>
                  <a:gd name="T61" fmla="*/ 103 h 168"/>
                  <a:gd name="T62" fmla="*/ 129 w 367"/>
                  <a:gd name="T63" fmla="*/ 116 h 168"/>
                  <a:gd name="T64" fmla="*/ 128 w 367"/>
                  <a:gd name="T65" fmla="*/ 134 h 168"/>
                  <a:gd name="T66" fmla="*/ 121 w 367"/>
                  <a:gd name="T67" fmla="*/ 137 h 168"/>
                  <a:gd name="T68" fmla="*/ 114 w 367"/>
                  <a:gd name="T69" fmla="*/ 139 h 168"/>
                  <a:gd name="T70" fmla="*/ 101 w 367"/>
                  <a:gd name="T71" fmla="*/ 158 h 168"/>
                  <a:gd name="T72" fmla="*/ 87 w 367"/>
                  <a:gd name="T73" fmla="*/ 142 h 168"/>
                  <a:gd name="T74" fmla="*/ 72 w 367"/>
                  <a:gd name="T75" fmla="*/ 132 h 168"/>
                  <a:gd name="T76" fmla="*/ 65 w 367"/>
                  <a:gd name="T77" fmla="*/ 119 h 168"/>
                  <a:gd name="T78" fmla="*/ 64 w 367"/>
                  <a:gd name="T79" fmla="*/ 113 h 168"/>
                  <a:gd name="T80" fmla="*/ 58 w 367"/>
                  <a:gd name="T81" fmla="*/ 99 h 168"/>
                  <a:gd name="T82" fmla="*/ 40 w 367"/>
                  <a:gd name="T83" fmla="*/ 85 h 168"/>
                  <a:gd name="T84" fmla="*/ 19 w 367"/>
                  <a:gd name="T85" fmla="*/ 64 h 168"/>
                  <a:gd name="T86" fmla="*/ 5 w 367"/>
                  <a:gd name="T87" fmla="*/ 81 h 168"/>
                  <a:gd name="T88" fmla="*/ 0 w 367"/>
                  <a:gd name="T89" fmla="*/ 89 h 168"/>
                  <a:gd name="T90" fmla="*/ 15 w 367"/>
                  <a:gd name="T91" fmla="*/ 119 h 168"/>
                  <a:gd name="T92" fmla="*/ 12 w 367"/>
                  <a:gd name="T93" fmla="*/ 123 h 168"/>
                  <a:gd name="T94" fmla="*/ 14 w 367"/>
                  <a:gd name="T95" fmla="*/ 133 h 168"/>
                  <a:gd name="T96" fmla="*/ 16 w 367"/>
                  <a:gd name="T97" fmla="*/ 144 h 168"/>
                  <a:gd name="T98" fmla="*/ 30 w 367"/>
                  <a:gd name="T99" fmla="*/ 147 h 168"/>
                  <a:gd name="T100" fmla="*/ 27 w 367"/>
                  <a:gd name="T101" fmla="*/ 149 h 168"/>
                  <a:gd name="T102" fmla="*/ 20 w 367"/>
                  <a:gd name="T103" fmla="*/ 158 h 168"/>
                  <a:gd name="T104" fmla="*/ 15 w 367"/>
                  <a:gd name="T105" fmla="*/ 167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67" h="168">
                    <a:moveTo>
                      <a:pt x="367" y="0"/>
                    </a:moveTo>
                    <a:lnTo>
                      <a:pt x="353" y="0"/>
                    </a:lnTo>
                    <a:lnTo>
                      <a:pt x="326" y="17"/>
                    </a:lnTo>
                    <a:lnTo>
                      <a:pt x="325" y="20"/>
                    </a:lnTo>
                    <a:lnTo>
                      <a:pt x="326" y="21"/>
                    </a:lnTo>
                    <a:lnTo>
                      <a:pt x="329" y="22"/>
                    </a:lnTo>
                    <a:lnTo>
                      <a:pt x="322" y="35"/>
                    </a:lnTo>
                    <a:lnTo>
                      <a:pt x="321" y="36"/>
                    </a:lnTo>
                    <a:lnTo>
                      <a:pt x="312" y="39"/>
                    </a:lnTo>
                    <a:lnTo>
                      <a:pt x="305" y="41"/>
                    </a:lnTo>
                    <a:lnTo>
                      <a:pt x="298" y="34"/>
                    </a:lnTo>
                    <a:lnTo>
                      <a:pt x="297" y="34"/>
                    </a:lnTo>
                    <a:lnTo>
                      <a:pt x="288" y="36"/>
                    </a:lnTo>
                    <a:lnTo>
                      <a:pt x="286" y="39"/>
                    </a:lnTo>
                    <a:lnTo>
                      <a:pt x="282" y="41"/>
                    </a:lnTo>
                    <a:lnTo>
                      <a:pt x="277" y="42"/>
                    </a:lnTo>
                    <a:lnTo>
                      <a:pt x="276" y="42"/>
                    </a:lnTo>
                    <a:lnTo>
                      <a:pt x="275" y="46"/>
                    </a:lnTo>
                    <a:lnTo>
                      <a:pt x="276" y="50"/>
                    </a:lnTo>
                    <a:lnTo>
                      <a:pt x="280" y="53"/>
                    </a:lnTo>
                    <a:lnTo>
                      <a:pt x="282" y="53"/>
                    </a:lnTo>
                    <a:lnTo>
                      <a:pt x="286" y="55"/>
                    </a:lnTo>
                    <a:lnTo>
                      <a:pt x="284" y="60"/>
                    </a:lnTo>
                    <a:lnTo>
                      <a:pt x="277" y="69"/>
                    </a:lnTo>
                    <a:lnTo>
                      <a:pt x="272" y="69"/>
                    </a:lnTo>
                    <a:lnTo>
                      <a:pt x="272" y="59"/>
                    </a:lnTo>
                    <a:lnTo>
                      <a:pt x="268" y="59"/>
                    </a:lnTo>
                    <a:lnTo>
                      <a:pt x="266" y="57"/>
                    </a:lnTo>
                    <a:lnTo>
                      <a:pt x="265" y="59"/>
                    </a:lnTo>
                    <a:lnTo>
                      <a:pt x="265" y="64"/>
                    </a:lnTo>
                    <a:lnTo>
                      <a:pt x="263" y="67"/>
                    </a:lnTo>
                    <a:lnTo>
                      <a:pt x="263" y="69"/>
                    </a:lnTo>
                    <a:lnTo>
                      <a:pt x="262" y="70"/>
                    </a:lnTo>
                    <a:lnTo>
                      <a:pt x="259" y="77"/>
                    </a:lnTo>
                    <a:lnTo>
                      <a:pt x="261" y="78"/>
                    </a:lnTo>
                    <a:lnTo>
                      <a:pt x="261" y="80"/>
                    </a:lnTo>
                    <a:lnTo>
                      <a:pt x="259" y="80"/>
                    </a:lnTo>
                    <a:lnTo>
                      <a:pt x="258" y="82"/>
                    </a:lnTo>
                    <a:lnTo>
                      <a:pt x="256" y="87"/>
                    </a:lnTo>
                    <a:lnTo>
                      <a:pt x="251" y="87"/>
                    </a:lnTo>
                    <a:lnTo>
                      <a:pt x="249" y="84"/>
                    </a:lnTo>
                    <a:lnTo>
                      <a:pt x="247" y="84"/>
                    </a:lnTo>
                    <a:lnTo>
                      <a:pt x="247" y="87"/>
                    </a:lnTo>
                    <a:lnTo>
                      <a:pt x="242" y="87"/>
                    </a:lnTo>
                    <a:lnTo>
                      <a:pt x="234" y="91"/>
                    </a:lnTo>
                    <a:lnTo>
                      <a:pt x="234" y="92"/>
                    </a:lnTo>
                    <a:lnTo>
                      <a:pt x="223" y="98"/>
                    </a:lnTo>
                    <a:lnTo>
                      <a:pt x="195" y="99"/>
                    </a:lnTo>
                    <a:lnTo>
                      <a:pt x="180" y="96"/>
                    </a:lnTo>
                    <a:lnTo>
                      <a:pt x="178" y="96"/>
                    </a:lnTo>
                    <a:lnTo>
                      <a:pt x="178" y="95"/>
                    </a:lnTo>
                    <a:lnTo>
                      <a:pt x="171" y="75"/>
                    </a:lnTo>
                    <a:lnTo>
                      <a:pt x="167" y="66"/>
                    </a:lnTo>
                    <a:lnTo>
                      <a:pt x="166" y="64"/>
                    </a:lnTo>
                    <a:lnTo>
                      <a:pt x="149" y="73"/>
                    </a:lnTo>
                    <a:lnTo>
                      <a:pt x="145" y="75"/>
                    </a:lnTo>
                    <a:lnTo>
                      <a:pt x="143" y="75"/>
                    </a:lnTo>
                    <a:lnTo>
                      <a:pt x="143" y="78"/>
                    </a:lnTo>
                    <a:lnTo>
                      <a:pt x="141" y="81"/>
                    </a:lnTo>
                    <a:lnTo>
                      <a:pt x="135" y="89"/>
                    </a:lnTo>
                    <a:lnTo>
                      <a:pt x="138" y="99"/>
                    </a:lnTo>
                    <a:lnTo>
                      <a:pt x="136" y="103"/>
                    </a:lnTo>
                    <a:lnTo>
                      <a:pt x="134" y="106"/>
                    </a:lnTo>
                    <a:lnTo>
                      <a:pt x="129" y="116"/>
                    </a:lnTo>
                    <a:lnTo>
                      <a:pt x="128" y="126"/>
                    </a:lnTo>
                    <a:lnTo>
                      <a:pt x="128" y="134"/>
                    </a:lnTo>
                    <a:lnTo>
                      <a:pt x="127" y="134"/>
                    </a:lnTo>
                    <a:lnTo>
                      <a:pt x="121" y="137"/>
                    </a:lnTo>
                    <a:lnTo>
                      <a:pt x="117" y="137"/>
                    </a:lnTo>
                    <a:lnTo>
                      <a:pt x="114" y="139"/>
                    </a:lnTo>
                    <a:lnTo>
                      <a:pt x="111" y="142"/>
                    </a:lnTo>
                    <a:lnTo>
                      <a:pt x="101" y="158"/>
                    </a:lnTo>
                    <a:lnTo>
                      <a:pt x="100" y="159"/>
                    </a:lnTo>
                    <a:lnTo>
                      <a:pt x="87" y="142"/>
                    </a:lnTo>
                    <a:lnTo>
                      <a:pt x="75" y="134"/>
                    </a:lnTo>
                    <a:lnTo>
                      <a:pt x="72" y="132"/>
                    </a:lnTo>
                    <a:lnTo>
                      <a:pt x="69" y="124"/>
                    </a:lnTo>
                    <a:lnTo>
                      <a:pt x="65" y="119"/>
                    </a:lnTo>
                    <a:lnTo>
                      <a:pt x="65" y="116"/>
                    </a:lnTo>
                    <a:lnTo>
                      <a:pt x="64" y="113"/>
                    </a:lnTo>
                    <a:lnTo>
                      <a:pt x="65" y="109"/>
                    </a:lnTo>
                    <a:lnTo>
                      <a:pt x="58" y="99"/>
                    </a:lnTo>
                    <a:lnTo>
                      <a:pt x="53" y="94"/>
                    </a:lnTo>
                    <a:lnTo>
                      <a:pt x="40" y="85"/>
                    </a:lnTo>
                    <a:lnTo>
                      <a:pt x="36" y="80"/>
                    </a:lnTo>
                    <a:lnTo>
                      <a:pt x="19" y="64"/>
                    </a:lnTo>
                    <a:lnTo>
                      <a:pt x="5" y="78"/>
                    </a:lnTo>
                    <a:lnTo>
                      <a:pt x="5" y="81"/>
                    </a:lnTo>
                    <a:lnTo>
                      <a:pt x="0" y="87"/>
                    </a:lnTo>
                    <a:lnTo>
                      <a:pt x="0" y="89"/>
                    </a:lnTo>
                    <a:lnTo>
                      <a:pt x="8" y="108"/>
                    </a:lnTo>
                    <a:lnTo>
                      <a:pt x="15" y="119"/>
                    </a:lnTo>
                    <a:lnTo>
                      <a:pt x="15" y="123"/>
                    </a:lnTo>
                    <a:lnTo>
                      <a:pt x="12" y="123"/>
                    </a:lnTo>
                    <a:lnTo>
                      <a:pt x="12" y="129"/>
                    </a:lnTo>
                    <a:lnTo>
                      <a:pt x="14" y="133"/>
                    </a:lnTo>
                    <a:lnTo>
                      <a:pt x="14" y="140"/>
                    </a:lnTo>
                    <a:lnTo>
                      <a:pt x="16" y="144"/>
                    </a:lnTo>
                    <a:lnTo>
                      <a:pt x="29" y="147"/>
                    </a:lnTo>
                    <a:lnTo>
                      <a:pt x="30" y="147"/>
                    </a:lnTo>
                    <a:lnTo>
                      <a:pt x="27" y="148"/>
                    </a:lnTo>
                    <a:lnTo>
                      <a:pt x="27" y="149"/>
                    </a:lnTo>
                    <a:lnTo>
                      <a:pt x="20" y="156"/>
                    </a:lnTo>
                    <a:lnTo>
                      <a:pt x="20" y="158"/>
                    </a:lnTo>
                    <a:lnTo>
                      <a:pt x="16" y="163"/>
                    </a:lnTo>
                    <a:lnTo>
                      <a:pt x="15" y="167"/>
                    </a:lnTo>
                    <a:lnTo>
                      <a:pt x="15" y="16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80" name="Freeform 2117">
                <a:extLst>
                  <a:ext uri="{FF2B5EF4-FFF2-40B4-BE49-F238E27FC236}">
                    <a16:creationId xmlns:a16="http://schemas.microsoft.com/office/drawing/2014/main" id="{2F49F60A-E3DF-08EE-A528-23F02EEB47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9" y="240"/>
                <a:ext cx="18" cy="44"/>
              </a:xfrm>
              <a:custGeom>
                <a:avLst/>
                <a:gdLst>
                  <a:gd name="T0" fmla="*/ 72 w 72"/>
                  <a:gd name="T1" fmla="*/ 176 h 176"/>
                  <a:gd name="T2" fmla="*/ 68 w 72"/>
                  <a:gd name="T3" fmla="*/ 176 h 176"/>
                  <a:gd name="T4" fmla="*/ 65 w 72"/>
                  <a:gd name="T5" fmla="*/ 173 h 176"/>
                  <a:gd name="T6" fmla="*/ 60 w 72"/>
                  <a:gd name="T7" fmla="*/ 162 h 176"/>
                  <a:gd name="T8" fmla="*/ 50 w 72"/>
                  <a:gd name="T9" fmla="*/ 156 h 176"/>
                  <a:gd name="T10" fmla="*/ 47 w 72"/>
                  <a:gd name="T11" fmla="*/ 156 h 176"/>
                  <a:gd name="T12" fmla="*/ 43 w 72"/>
                  <a:gd name="T13" fmla="*/ 155 h 176"/>
                  <a:gd name="T14" fmla="*/ 42 w 72"/>
                  <a:gd name="T15" fmla="*/ 155 h 176"/>
                  <a:gd name="T16" fmla="*/ 28 w 72"/>
                  <a:gd name="T17" fmla="*/ 148 h 176"/>
                  <a:gd name="T18" fmla="*/ 18 w 72"/>
                  <a:gd name="T19" fmla="*/ 140 h 176"/>
                  <a:gd name="T20" fmla="*/ 18 w 72"/>
                  <a:gd name="T21" fmla="*/ 133 h 176"/>
                  <a:gd name="T22" fmla="*/ 14 w 72"/>
                  <a:gd name="T23" fmla="*/ 126 h 176"/>
                  <a:gd name="T24" fmla="*/ 12 w 72"/>
                  <a:gd name="T25" fmla="*/ 124 h 176"/>
                  <a:gd name="T26" fmla="*/ 9 w 72"/>
                  <a:gd name="T27" fmla="*/ 115 h 176"/>
                  <a:gd name="T28" fmla="*/ 9 w 72"/>
                  <a:gd name="T29" fmla="*/ 98 h 176"/>
                  <a:gd name="T30" fmla="*/ 8 w 72"/>
                  <a:gd name="T31" fmla="*/ 91 h 176"/>
                  <a:gd name="T32" fmla="*/ 7 w 72"/>
                  <a:gd name="T33" fmla="*/ 87 h 176"/>
                  <a:gd name="T34" fmla="*/ 5 w 72"/>
                  <a:gd name="T35" fmla="*/ 85 h 176"/>
                  <a:gd name="T36" fmla="*/ 16 w 72"/>
                  <a:gd name="T37" fmla="*/ 80 h 176"/>
                  <a:gd name="T38" fmla="*/ 14 w 72"/>
                  <a:gd name="T39" fmla="*/ 77 h 176"/>
                  <a:gd name="T40" fmla="*/ 8 w 72"/>
                  <a:gd name="T41" fmla="*/ 73 h 176"/>
                  <a:gd name="T42" fmla="*/ 8 w 72"/>
                  <a:gd name="T43" fmla="*/ 59 h 176"/>
                  <a:gd name="T44" fmla="*/ 12 w 72"/>
                  <a:gd name="T45" fmla="*/ 59 h 176"/>
                  <a:gd name="T46" fmla="*/ 12 w 72"/>
                  <a:gd name="T47" fmla="*/ 50 h 176"/>
                  <a:gd name="T48" fmla="*/ 5 w 72"/>
                  <a:gd name="T49" fmla="*/ 43 h 176"/>
                  <a:gd name="T50" fmla="*/ 5 w 72"/>
                  <a:gd name="T51" fmla="*/ 39 h 176"/>
                  <a:gd name="T52" fmla="*/ 7 w 72"/>
                  <a:gd name="T53" fmla="*/ 29 h 176"/>
                  <a:gd name="T54" fmla="*/ 7 w 72"/>
                  <a:gd name="T55" fmla="*/ 24 h 176"/>
                  <a:gd name="T56" fmla="*/ 0 w 72"/>
                  <a:gd name="T57" fmla="*/ 2 h 176"/>
                  <a:gd name="T58" fmla="*/ 0 w 72"/>
                  <a:gd name="T59" fmla="*/ 0 h 1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72" h="176">
                    <a:moveTo>
                      <a:pt x="72" y="176"/>
                    </a:moveTo>
                    <a:lnTo>
                      <a:pt x="68" y="176"/>
                    </a:lnTo>
                    <a:lnTo>
                      <a:pt x="65" y="173"/>
                    </a:lnTo>
                    <a:lnTo>
                      <a:pt x="60" y="162"/>
                    </a:lnTo>
                    <a:lnTo>
                      <a:pt x="50" y="156"/>
                    </a:lnTo>
                    <a:lnTo>
                      <a:pt x="47" y="156"/>
                    </a:lnTo>
                    <a:lnTo>
                      <a:pt x="43" y="155"/>
                    </a:lnTo>
                    <a:lnTo>
                      <a:pt x="42" y="155"/>
                    </a:lnTo>
                    <a:lnTo>
                      <a:pt x="28" y="148"/>
                    </a:lnTo>
                    <a:lnTo>
                      <a:pt x="18" y="140"/>
                    </a:lnTo>
                    <a:lnTo>
                      <a:pt x="18" y="133"/>
                    </a:lnTo>
                    <a:lnTo>
                      <a:pt x="14" y="126"/>
                    </a:lnTo>
                    <a:lnTo>
                      <a:pt x="12" y="124"/>
                    </a:lnTo>
                    <a:lnTo>
                      <a:pt x="9" y="115"/>
                    </a:lnTo>
                    <a:lnTo>
                      <a:pt x="9" y="98"/>
                    </a:lnTo>
                    <a:lnTo>
                      <a:pt x="8" y="91"/>
                    </a:lnTo>
                    <a:lnTo>
                      <a:pt x="7" y="87"/>
                    </a:lnTo>
                    <a:lnTo>
                      <a:pt x="5" y="85"/>
                    </a:lnTo>
                    <a:lnTo>
                      <a:pt x="16" y="80"/>
                    </a:lnTo>
                    <a:lnTo>
                      <a:pt x="14" y="77"/>
                    </a:lnTo>
                    <a:lnTo>
                      <a:pt x="8" y="73"/>
                    </a:lnTo>
                    <a:lnTo>
                      <a:pt x="8" y="59"/>
                    </a:lnTo>
                    <a:lnTo>
                      <a:pt x="12" y="59"/>
                    </a:lnTo>
                    <a:lnTo>
                      <a:pt x="12" y="50"/>
                    </a:lnTo>
                    <a:lnTo>
                      <a:pt x="5" y="43"/>
                    </a:lnTo>
                    <a:lnTo>
                      <a:pt x="5" y="39"/>
                    </a:lnTo>
                    <a:lnTo>
                      <a:pt x="7" y="29"/>
                    </a:lnTo>
                    <a:lnTo>
                      <a:pt x="7" y="24"/>
                    </a:ln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81" name="Freeform 2118">
                <a:extLst>
                  <a:ext uri="{FF2B5EF4-FFF2-40B4-BE49-F238E27FC236}">
                    <a16:creationId xmlns:a16="http://schemas.microsoft.com/office/drawing/2014/main" id="{8CF6D40F-FA78-389E-41BE-53278F0930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7" y="272"/>
                <a:ext cx="54" cy="21"/>
              </a:xfrm>
              <a:custGeom>
                <a:avLst/>
                <a:gdLst>
                  <a:gd name="T0" fmla="*/ 199 w 213"/>
                  <a:gd name="T1" fmla="*/ 78 h 83"/>
                  <a:gd name="T2" fmla="*/ 197 w 213"/>
                  <a:gd name="T3" fmla="*/ 80 h 83"/>
                  <a:gd name="T4" fmla="*/ 193 w 213"/>
                  <a:gd name="T5" fmla="*/ 82 h 83"/>
                  <a:gd name="T6" fmla="*/ 192 w 213"/>
                  <a:gd name="T7" fmla="*/ 83 h 83"/>
                  <a:gd name="T8" fmla="*/ 189 w 213"/>
                  <a:gd name="T9" fmla="*/ 75 h 83"/>
                  <a:gd name="T10" fmla="*/ 189 w 213"/>
                  <a:gd name="T11" fmla="*/ 70 h 83"/>
                  <a:gd name="T12" fmla="*/ 187 w 213"/>
                  <a:gd name="T13" fmla="*/ 64 h 83"/>
                  <a:gd name="T14" fmla="*/ 186 w 213"/>
                  <a:gd name="T15" fmla="*/ 63 h 83"/>
                  <a:gd name="T16" fmla="*/ 196 w 213"/>
                  <a:gd name="T17" fmla="*/ 48 h 83"/>
                  <a:gd name="T18" fmla="*/ 203 w 213"/>
                  <a:gd name="T19" fmla="*/ 43 h 83"/>
                  <a:gd name="T20" fmla="*/ 207 w 213"/>
                  <a:gd name="T21" fmla="*/ 39 h 83"/>
                  <a:gd name="T22" fmla="*/ 207 w 213"/>
                  <a:gd name="T23" fmla="*/ 38 h 83"/>
                  <a:gd name="T24" fmla="*/ 213 w 213"/>
                  <a:gd name="T25" fmla="*/ 19 h 83"/>
                  <a:gd name="T26" fmla="*/ 208 w 213"/>
                  <a:gd name="T27" fmla="*/ 15 h 83"/>
                  <a:gd name="T28" fmla="*/ 199 w 213"/>
                  <a:gd name="T29" fmla="*/ 8 h 83"/>
                  <a:gd name="T30" fmla="*/ 194 w 213"/>
                  <a:gd name="T31" fmla="*/ 7 h 83"/>
                  <a:gd name="T32" fmla="*/ 192 w 213"/>
                  <a:gd name="T33" fmla="*/ 5 h 83"/>
                  <a:gd name="T34" fmla="*/ 187 w 213"/>
                  <a:gd name="T35" fmla="*/ 5 h 83"/>
                  <a:gd name="T36" fmla="*/ 184 w 213"/>
                  <a:gd name="T37" fmla="*/ 7 h 83"/>
                  <a:gd name="T38" fmla="*/ 175 w 213"/>
                  <a:gd name="T39" fmla="*/ 7 h 83"/>
                  <a:gd name="T40" fmla="*/ 168 w 213"/>
                  <a:gd name="T41" fmla="*/ 4 h 83"/>
                  <a:gd name="T42" fmla="*/ 167 w 213"/>
                  <a:gd name="T43" fmla="*/ 3 h 83"/>
                  <a:gd name="T44" fmla="*/ 161 w 213"/>
                  <a:gd name="T45" fmla="*/ 0 h 83"/>
                  <a:gd name="T46" fmla="*/ 157 w 213"/>
                  <a:gd name="T47" fmla="*/ 0 h 83"/>
                  <a:gd name="T48" fmla="*/ 155 w 213"/>
                  <a:gd name="T49" fmla="*/ 1 h 83"/>
                  <a:gd name="T50" fmla="*/ 155 w 213"/>
                  <a:gd name="T51" fmla="*/ 5 h 83"/>
                  <a:gd name="T52" fmla="*/ 151 w 213"/>
                  <a:gd name="T53" fmla="*/ 11 h 83"/>
                  <a:gd name="T54" fmla="*/ 137 w 213"/>
                  <a:gd name="T55" fmla="*/ 26 h 83"/>
                  <a:gd name="T56" fmla="*/ 137 w 213"/>
                  <a:gd name="T57" fmla="*/ 27 h 83"/>
                  <a:gd name="T58" fmla="*/ 139 w 213"/>
                  <a:gd name="T59" fmla="*/ 30 h 83"/>
                  <a:gd name="T60" fmla="*/ 139 w 213"/>
                  <a:gd name="T61" fmla="*/ 32 h 83"/>
                  <a:gd name="T62" fmla="*/ 137 w 213"/>
                  <a:gd name="T63" fmla="*/ 33 h 83"/>
                  <a:gd name="T64" fmla="*/ 137 w 213"/>
                  <a:gd name="T65" fmla="*/ 36 h 83"/>
                  <a:gd name="T66" fmla="*/ 136 w 213"/>
                  <a:gd name="T67" fmla="*/ 36 h 83"/>
                  <a:gd name="T68" fmla="*/ 135 w 213"/>
                  <a:gd name="T69" fmla="*/ 38 h 83"/>
                  <a:gd name="T70" fmla="*/ 133 w 213"/>
                  <a:gd name="T71" fmla="*/ 47 h 83"/>
                  <a:gd name="T72" fmla="*/ 130 w 213"/>
                  <a:gd name="T73" fmla="*/ 50 h 83"/>
                  <a:gd name="T74" fmla="*/ 127 w 213"/>
                  <a:gd name="T75" fmla="*/ 48 h 83"/>
                  <a:gd name="T76" fmla="*/ 124 w 213"/>
                  <a:gd name="T77" fmla="*/ 46 h 83"/>
                  <a:gd name="T78" fmla="*/ 122 w 213"/>
                  <a:gd name="T79" fmla="*/ 47 h 83"/>
                  <a:gd name="T80" fmla="*/ 113 w 213"/>
                  <a:gd name="T81" fmla="*/ 47 h 83"/>
                  <a:gd name="T82" fmla="*/ 84 w 213"/>
                  <a:gd name="T83" fmla="*/ 63 h 83"/>
                  <a:gd name="T84" fmla="*/ 69 w 213"/>
                  <a:gd name="T85" fmla="*/ 64 h 83"/>
                  <a:gd name="T86" fmla="*/ 50 w 213"/>
                  <a:gd name="T87" fmla="*/ 75 h 83"/>
                  <a:gd name="T88" fmla="*/ 50 w 213"/>
                  <a:gd name="T89" fmla="*/ 77 h 83"/>
                  <a:gd name="T90" fmla="*/ 49 w 213"/>
                  <a:gd name="T91" fmla="*/ 77 h 83"/>
                  <a:gd name="T92" fmla="*/ 46 w 213"/>
                  <a:gd name="T93" fmla="*/ 75 h 83"/>
                  <a:gd name="T94" fmla="*/ 42 w 213"/>
                  <a:gd name="T95" fmla="*/ 71 h 83"/>
                  <a:gd name="T96" fmla="*/ 41 w 213"/>
                  <a:gd name="T97" fmla="*/ 71 h 83"/>
                  <a:gd name="T98" fmla="*/ 41 w 213"/>
                  <a:gd name="T99" fmla="*/ 68 h 83"/>
                  <a:gd name="T100" fmla="*/ 33 w 213"/>
                  <a:gd name="T101" fmla="*/ 56 h 83"/>
                  <a:gd name="T102" fmla="*/ 30 w 213"/>
                  <a:gd name="T103" fmla="*/ 53 h 83"/>
                  <a:gd name="T104" fmla="*/ 28 w 213"/>
                  <a:gd name="T105" fmla="*/ 53 h 83"/>
                  <a:gd name="T106" fmla="*/ 4 w 213"/>
                  <a:gd name="T107" fmla="*/ 46 h 83"/>
                  <a:gd name="T108" fmla="*/ 2 w 213"/>
                  <a:gd name="T109" fmla="*/ 46 h 83"/>
                  <a:gd name="T110" fmla="*/ 0 w 213"/>
                  <a:gd name="T111" fmla="*/ 47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13" h="83">
                    <a:moveTo>
                      <a:pt x="199" y="78"/>
                    </a:moveTo>
                    <a:lnTo>
                      <a:pt x="197" y="80"/>
                    </a:lnTo>
                    <a:lnTo>
                      <a:pt x="193" y="82"/>
                    </a:lnTo>
                    <a:lnTo>
                      <a:pt x="192" y="83"/>
                    </a:lnTo>
                    <a:lnTo>
                      <a:pt x="189" y="75"/>
                    </a:lnTo>
                    <a:lnTo>
                      <a:pt x="189" y="70"/>
                    </a:lnTo>
                    <a:lnTo>
                      <a:pt x="187" y="64"/>
                    </a:lnTo>
                    <a:lnTo>
                      <a:pt x="186" y="63"/>
                    </a:lnTo>
                    <a:lnTo>
                      <a:pt x="196" y="48"/>
                    </a:lnTo>
                    <a:lnTo>
                      <a:pt x="203" y="43"/>
                    </a:lnTo>
                    <a:lnTo>
                      <a:pt x="207" y="39"/>
                    </a:lnTo>
                    <a:lnTo>
                      <a:pt x="207" y="38"/>
                    </a:lnTo>
                    <a:lnTo>
                      <a:pt x="213" y="19"/>
                    </a:lnTo>
                    <a:lnTo>
                      <a:pt x="208" y="15"/>
                    </a:lnTo>
                    <a:lnTo>
                      <a:pt x="199" y="8"/>
                    </a:lnTo>
                    <a:lnTo>
                      <a:pt x="194" y="7"/>
                    </a:lnTo>
                    <a:lnTo>
                      <a:pt x="192" y="5"/>
                    </a:lnTo>
                    <a:lnTo>
                      <a:pt x="187" y="5"/>
                    </a:lnTo>
                    <a:lnTo>
                      <a:pt x="184" y="7"/>
                    </a:lnTo>
                    <a:lnTo>
                      <a:pt x="175" y="7"/>
                    </a:lnTo>
                    <a:lnTo>
                      <a:pt x="168" y="4"/>
                    </a:lnTo>
                    <a:lnTo>
                      <a:pt x="167" y="3"/>
                    </a:lnTo>
                    <a:lnTo>
                      <a:pt x="161" y="0"/>
                    </a:lnTo>
                    <a:lnTo>
                      <a:pt x="157" y="0"/>
                    </a:lnTo>
                    <a:lnTo>
                      <a:pt x="155" y="1"/>
                    </a:lnTo>
                    <a:lnTo>
                      <a:pt x="155" y="5"/>
                    </a:lnTo>
                    <a:lnTo>
                      <a:pt x="151" y="11"/>
                    </a:lnTo>
                    <a:lnTo>
                      <a:pt x="137" y="26"/>
                    </a:lnTo>
                    <a:lnTo>
                      <a:pt x="137" y="27"/>
                    </a:lnTo>
                    <a:lnTo>
                      <a:pt x="139" y="30"/>
                    </a:lnTo>
                    <a:lnTo>
                      <a:pt x="139" y="32"/>
                    </a:lnTo>
                    <a:lnTo>
                      <a:pt x="137" y="33"/>
                    </a:lnTo>
                    <a:lnTo>
                      <a:pt x="137" y="36"/>
                    </a:lnTo>
                    <a:lnTo>
                      <a:pt x="136" y="36"/>
                    </a:lnTo>
                    <a:lnTo>
                      <a:pt x="135" y="38"/>
                    </a:lnTo>
                    <a:lnTo>
                      <a:pt x="133" y="47"/>
                    </a:lnTo>
                    <a:lnTo>
                      <a:pt x="130" y="50"/>
                    </a:lnTo>
                    <a:lnTo>
                      <a:pt x="127" y="48"/>
                    </a:lnTo>
                    <a:lnTo>
                      <a:pt x="124" y="46"/>
                    </a:lnTo>
                    <a:lnTo>
                      <a:pt x="122" y="47"/>
                    </a:lnTo>
                    <a:lnTo>
                      <a:pt x="113" y="47"/>
                    </a:lnTo>
                    <a:lnTo>
                      <a:pt x="84" y="63"/>
                    </a:lnTo>
                    <a:lnTo>
                      <a:pt x="69" y="64"/>
                    </a:lnTo>
                    <a:lnTo>
                      <a:pt x="50" y="75"/>
                    </a:lnTo>
                    <a:lnTo>
                      <a:pt x="50" y="77"/>
                    </a:lnTo>
                    <a:lnTo>
                      <a:pt x="49" y="77"/>
                    </a:lnTo>
                    <a:lnTo>
                      <a:pt x="46" y="75"/>
                    </a:lnTo>
                    <a:lnTo>
                      <a:pt x="42" y="71"/>
                    </a:lnTo>
                    <a:lnTo>
                      <a:pt x="41" y="71"/>
                    </a:lnTo>
                    <a:lnTo>
                      <a:pt x="41" y="68"/>
                    </a:lnTo>
                    <a:lnTo>
                      <a:pt x="33" y="56"/>
                    </a:lnTo>
                    <a:lnTo>
                      <a:pt x="30" y="53"/>
                    </a:lnTo>
                    <a:lnTo>
                      <a:pt x="28" y="53"/>
                    </a:lnTo>
                    <a:lnTo>
                      <a:pt x="4" y="46"/>
                    </a:lnTo>
                    <a:lnTo>
                      <a:pt x="2" y="46"/>
                    </a:lnTo>
                    <a:lnTo>
                      <a:pt x="0" y="4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82" name="Freeform 2119">
                <a:extLst>
                  <a:ext uri="{FF2B5EF4-FFF2-40B4-BE49-F238E27FC236}">
                    <a16:creationId xmlns:a16="http://schemas.microsoft.com/office/drawing/2014/main" id="{1BD55B45-ADFD-5CFE-7A62-B93F43BEA5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7" y="287"/>
                <a:ext cx="49" cy="74"/>
              </a:xfrm>
              <a:custGeom>
                <a:avLst/>
                <a:gdLst>
                  <a:gd name="T0" fmla="*/ 194 w 194"/>
                  <a:gd name="T1" fmla="*/ 298 h 298"/>
                  <a:gd name="T2" fmla="*/ 194 w 194"/>
                  <a:gd name="T3" fmla="*/ 282 h 298"/>
                  <a:gd name="T4" fmla="*/ 185 w 194"/>
                  <a:gd name="T5" fmla="*/ 268 h 298"/>
                  <a:gd name="T6" fmla="*/ 187 w 194"/>
                  <a:gd name="T7" fmla="*/ 263 h 298"/>
                  <a:gd name="T8" fmla="*/ 185 w 194"/>
                  <a:gd name="T9" fmla="*/ 257 h 298"/>
                  <a:gd name="T10" fmla="*/ 185 w 194"/>
                  <a:gd name="T11" fmla="*/ 249 h 298"/>
                  <a:gd name="T12" fmla="*/ 182 w 194"/>
                  <a:gd name="T13" fmla="*/ 243 h 298"/>
                  <a:gd name="T14" fmla="*/ 174 w 194"/>
                  <a:gd name="T15" fmla="*/ 235 h 298"/>
                  <a:gd name="T16" fmla="*/ 173 w 194"/>
                  <a:gd name="T17" fmla="*/ 233 h 298"/>
                  <a:gd name="T18" fmla="*/ 174 w 194"/>
                  <a:gd name="T19" fmla="*/ 232 h 298"/>
                  <a:gd name="T20" fmla="*/ 191 w 194"/>
                  <a:gd name="T21" fmla="*/ 201 h 298"/>
                  <a:gd name="T22" fmla="*/ 192 w 194"/>
                  <a:gd name="T23" fmla="*/ 187 h 298"/>
                  <a:gd name="T24" fmla="*/ 192 w 194"/>
                  <a:gd name="T25" fmla="*/ 162 h 298"/>
                  <a:gd name="T26" fmla="*/ 188 w 194"/>
                  <a:gd name="T27" fmla="*/ 144 h 298"/>
                  <a:gd name="T28" fmla="*/ 187 w 194"/>
                  <a:gd name="T29" fmla="*/ 113 h 298"/>
                  <a:gd name="T30" fmla="*/ 181 w 194"/>
                  <a:gd name="T31" fmla="*/ 106 h 298"/>
                  <a:gd name="T32" fmla="*/ 180 w 194"/>
                  <a:gd name="T33" fmla="*/ 106 h 298"/>
                  <a:gd name="T34" fmla="*/ 180 w 194"/>
                  <a:gd name="T35" fmla="*/ 105 h 298"/>
                  <a:gd name="T36" fmla="*/ 176 w 194"/>
                  <a:gd name="T37" fmla="*/ 102 h 298"/>
                  <a:gd name="T38" fmla="*/ 176 w 194"/>
                  <a:gd name="T39" fmla="*/ 91 h 298"/>
                  <a:gd name="T40" fmla="*/ 178 w 194"/>
                  <a:gd name="T41" fmla="*/ 89 h 298"/>
                  <a:gd name="T42" fmla="*/ 181 w 194"/>
                  <a:gd name="T43" fmla="*/ 84 h 298"/>
                  <a:gd name="T44" fmla="*/ 178 w 194"/>
                  <a:gd name="T45" fmla="*/ 79 h 298"/>
                  <a:gd name="T46" fmla="*/ 176 w 194"/>
                  <a:gd name="T47" fmla="*/ 77 h 298"/>
                  <a:gd name="T48" fmla="*/ 174 w 194"/>
                  <a:gd name="T49" fmla="*/ 74 h 298"/>
                  <a:gd name="T50" fmla="*/ 170 w 194"/>
                  <a:gd name="T51" fmla="*/ 70 h 298"/>
                  <a:gd name="T52" fmla="*/ 167 w 194"/>
                  <a:gd name="T53" fmla="*/ 66 h 298"/>
                  <a:gd name="T54" fmla="*/ 163 w 194"/>
                  <a:gd name="T55" fmla="*/ 65 h 298"/>
                  <a:gd name="T56" fmla="*/ 159 w 194"/>
                  <a:gd name="T57" fmla="*/ 67 h 298"/>
                  <a:gd name="T58" fmla="*/ 156 w 194"/>
                  <a:gd name="T59" fmla="*/ 67 h 298"/>
                  <a:gd name="T60" fmla="*/ 156 w 194"/>
                  <a:gd name="T61" fmla="*/ 66 h 298"/>
                  <a:gd name="T62" fmla="*/ 152 w 194"/>
                  <a:gd name="T63" fmla="*/ 62 h 298"/>
                  <a:gd name="T64" fmla="*/ 149 w 194"/>
                  <a:gd name="T65" fmla="*/ 56 h 298"/>
                  <a:gd name="T66" fmla="*/ 146 w 194"/>
                  <a:gd name="T67" fmla="*/ 52 h 298"/>
                  <a:gd name="T68" fmla="*/ 143 w 194"/>
                  <a:gd name="T69" fmla="*/ 43 h 298"/>
                  <a:gd name="T70" fmla="*/ 134 w 194"/>
                  <a:gd name="T71" fmla="*/ 29 h 298"/>
                  <a:gd name="T72" fmla="*/ 121 w 194"/>
                  <a:gd name="T73" fmla="*/ 14 h 298"/>
                  <a:gd name="T74" fmla="*/ 114 w 194"/>
                  <a:gd name="T75" fmla="*/ 12 h 298"/>
                  <a:gd name="T76" fmla="*/ 106 w 194"/>
                  <a:gd name="T77" fmla="*/ 12 h 298"/>
                  <a:gd name="T78" fmla="*/ 99 w 194"/>
                  <a:gd name="T79" fmla="*/ 16 h 298"/>
                  <a:gd name="T80" fmla="*/ 89 w 194"/>
                  <a:gd name="T81" fmla="*/ 17 h 298"/>
                  <a:gd name="T82" fmla="*/ 86 w 194"/>
                  <a:gd name="T83" fmla="*/ 17 h 298"/>
                  <a:gd name="T84" fmla="*/ 82 w 194"/>
                  <a:gd name="T85" fmla="*/ 12 h 298"/>
                  <a:gd name="T86" fmla="*/ 69 w 194"/>
                  <a:gd name="T87" fmla="*/ 0 h 298"/>
                  <a:gd name="T88" fmla="*/ 68 w 194"/>
                  <a:gd name="T89" fmla="*/ 2 h 298"/>
                  <a:gd name="T90" fmla="*/ 67 w 194"/>
                  <a:gd name="T91" fmla="*/ 2 h 298"/>
                  <a:gd name="T92" fmla="*/ 65 w 194"/>
                  <a:gd name="T93" fmla="*/ 3 h 298"/>
                  <a:gd name="T94" fmla="*/ 64 w 194"/>
                  <a:gd name="T95" fmla="*/ 3 h 298"/>
                  <a:gd name="T96" fmla="*/ 64 w 194"/>
                  <a:gd name="T97" fmla="*/ 5 h 298"/>
                  <a:gd name="T98" fmla="*/ 58 w 194"/>
                  <a:gd name="T99" fmla="*/ 5 h 298"/>
                  <a:gd name="T100" fmla="*/ 58 w 194"/>
                  <a:gd name="T101" fmla="*/ 3 h 298"/>
                  <a:gd name="T102" fmla="*/ 50 w 194"/>
                  <a:gd name="T103" fmla="*/ 6 h 298"/>
                  <a:gd name="T104" fmla="*/ 21 w 194"/>
                  <a:gd name="T105" fmla="*/ 10 h 298"/>
                  <a:gd name="T106" fmla="*/ 1 w 194"/>
                  <a:gd name="T107" fmla="*/ 20 h 298"/>
                  <a:gd name="T108" fmla="*/ 0 w 194"/>
                  <a:gd name="T109" fmla="*/ 20 h 2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94" h="298">
                    <a:moveTo>
                      <a:pt x="194" y="298"/>
                    </a:moveTo>
                    <a:lnTo>
                      <a:pt x="194" y="282"/>
                    </a:lnTo>
                    <a:lnTo>
                      <a:pt x="185" y="268"/>
                    </a:lnTo>
                    <a:lnTo>
                      <a:pt x="187" y="263"/>
                    </a:lnTo>
                    <a:lnTo>
                      <a:pt x="185" y="257"/>
                    </a:lnTo>
                    <a:lnTo>
                      <a:pt x="185" y="249"/>
                    </a:lnTo>
                    <a:lnTo>
                      <a:pt x="182" y="243"/>
                    </a:lnTo>
                    <a:lnTo>
                      <a:pt x="174" y="235"/>
                    </a:lnTo>
                    <a:lnTo>
                      <a:pt x="173" y="233"/>
                    </a:lnTo>
                    <a:lnTo>
                      <a:pt x="174" y="232"/>
                    </a:lnTo>
                    <a:lnTo>
                      <a:pt x="191" y="201"/>
                    </a:lnTo>
                    <a:lnTo>
                      <a:pt x="192" y="187"/>
                    </a:lnTo>
                    <a:lnTo>
                      <a:pt x="192" y="162"/>
                    </a:lnTo>
                    <a:lnTo>
                      <a:pt x="188" y="144"/>
                    </a:lnTo>
                    <a:lnTo>
                      <a:pt x="187" y="113"/>
                    </a:lnTo>
                    <a:lnTo>
                      <a:pt x="181" y="106"/>
                    </a:lnTo>
                    <a:lnTo>
                      <a:pt x="180" y="106"/>
                    </a:lnTo>
                    <a:lnTo>
                      <a:pt x="180" y="105"/>
                    </a:lnTo>
                    <a:lnTo>
                      <a:pt x="176" y="102"/>
                    </a:lnTo>
                    <a:lnTo>
                      <a:pt x="176" y="91"/>
                    </a:lnTo>
                    <a:lnTo>
                      <a:pt x="178" y="89"/>
                    </a:lnTo>
                    <a:lnTo>
                      <a:pt x="181" y="84"/>
                    </a:lnTo>
                    <a:lnTo>
                      <a:pt x="178" y="79"/>
                    </a:lnTo>
                    <a:lnTo>
                      <a:pt x="176" y="77"/>
                    </a:lnTo>
                    <a:lnTo>
                      <a:pt x="174" y="74"/>
                    </a:lnTo>
                    <a:lnTo>
                      <a:pt x="170" y="70"/>
                    </a:lnTo>
                    <a:lnTo>
                      <a:pt x="167" y="66"/>
                    </a:lnTo>
                    <a:lnTo>
                      <a:pt x="163" y="65"/>
                    </a:lnTo>
                    <a:lnTo>
                      <a:pt x="159" y="67"/>
                    </a:lnTo>
                    <a:lnTo>
                      <a:pt x="156" y="67"/>
                    </a:lnTo>
                    <a:lnTo>
                      <a:pt x="156" y="66"/>
                    </a:lnTo>
                    <a:lnTo>
                      <a:pt x="152" y="62"/>
                    </a:lnTo>
                    <a:lnTo>
                      <a:pt x="149" y="56"/>
                    </a:lnTo>
                    <a:lnTo>
                      <a:pt x="146" y="52"/>
                    </a:lnTo>
                    <a:lnTo>
                      <a:pt x="143" y="43"/>
                    </a:lnTo>
                    <a:lnTo>
                      <a:pt x="134" y="29"/>
                    </a:lnTo>
                    <a:lnTo>
                      <a:pt x="121" y="14"/>
                    </a:lnTo>
                    <a:lnTo>
                      <a:pt x="114" y="12"/>
                    </a:lnTo>
                    <a:lnTo>
                      <a:pt x="106" y="12"/>
                    </a:lnTo>
                    <a:lnTo>
                      <a:pt x="99" y="16"/>
                    </a:lnTo>
                    <a:lnTo>
                      <a:pt x="89" y="17"/>
                    </a:lnTo>
                    <a:lnTo>
                      <a:pt x="86" y="17"/>
                    </a:lnTo>
                    <a:lnTo>
                      <a:pt x="82" y="12"/>
                    </a:lnTo>
                    <a:lnTo>
                      <a:pt x="69" y="0"/>
                    </a:lnTo>
                    <a:lnTo>
                      <a:pt x="68" y="2"/>
                    </a:lnTo>
                    <a:lnTo>
                      <a:pt x="67" y="2"/>
                    </a:lnTo>
                    <a:lnTo>
                      <a:pt x="65" y="3"/>
                    </a:lnTo>
                    <a:lnTo>
                      <a:pt x="64" y="3"/>
                    </a:lnTo>
                    <a:lnTo>
                      <a:pt x="64" y="5"/>
                    </a:lnTo>
                    <a:lnTo>
                      <a:pt x="58" y="5"/>
                    </a:lnTo>
                    <a:lnTo>
                      <a:pt x="58" y="3"/>
                    </a:lnTo>
                    <a:lnTo>
                      <a:pt x="50" y="6"/>
                    </a:lnTo>
                    <a:lnTo>
                      <a:pt x="21" y="10"/>
                    </a:lnTo>
                    <a:lnTo>
                      <a:pt x="1" y="20"/>
                    </a:lnTo>
                    <a:lnTo>
                      <a:pt x="0" y="2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83" name="Freeform 2120">
                <a:extLst>
                  <a:ext uri="{FF2B5EF4-FFF2-40B4-BE49-F238E27FC236}">
                    <a16:creationId xmlns:a16="http://schemas.microsoft.com/office/drawing/2014/main" id="{C1280DDE-C9CA-33C5-6DD2-85D85769D8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4" y="292"/>
                <a:ext cx="25" cy="38"/>
              </a:xfrm>
              <a:custGeom>
                <a:avLst/>
                <a:gdLst>
                  <a:gd name="T0" fmla="*/ 81 w 98"/>
                  <a:gd name="T1" fmla="*/ 152 h 152"/>
                  <a:gd name="T2" fmla="*/ 85 w 98"/>
                  <a:gd name="T3" fmla="*/ 152 h 152"/>
                  <a:gd name="T4" fmla="*/ 95 w 98"/>
                  <a:gd name="T5" fmla="*/ 145 h 152"/>
                  <a:gd name="T6" fmla="*/ 98 w 98"/>
                  <a:gd name="T7" fmla="*/ 142 h 152"/>
                  <a:gd name="T8" fmla="*/ 98 w 98"/>
                  <a:gd name="T9" fmla="*/ 139 h 152"/>
                  <a:gd name="T10" fmla="*/ 92 w 98"/>
                  <a:gd name="T11" fmla="*/ 139 h 152"/>
                  <a:gd name="T12" fmla="*/ 87 w 98"/>
                  <a:gd name="T13" fmla="*/ 138 h 152"/>
                  <a:gd name="T14" fmla="*/ 85 w 98"/>
                  <a:gd name="T15" fmla="*/ 133 h 152"/>
                  <a:gd name="T16" fmla="*/ 87 w 98"/>
                  <a:gd name="T17" fmla="*/ 126 h 152"/>
                  <a:gd name="T18" fmla="*/ 88 w 98"/>
                  <a:gd name="T19" fmla="*/ 121 h 152"/>
                  <a:gd name="T20" fmla="*/ 68 w 98"/>
                  <a:gd name="T21" fmla="*/ 103 h 152"/>
                  <a:gd name="T22" fmla="*/ 68 w 98"/>
                  <a:gd name="T23" fmla="*/ 102 h 152"/>
                  <a:gd name="T24" fmla="*/ 67 w 98"/>
                  <a:gd name="T25" fmla="*/ 100 h 152"/>
                  <a:gd name="T26" fmla="*/ 56 w 98"/>
                  <a:gd name="T27" fmla="*/ 95 h 152"/>
                  <a:gd name="T28" fmla="*/ 55 w 98"/>
                  <a:gd name="T29" fmla="*/ 93 h 152"/>
                  <a:gd name="T30" fmla="*/ 38 w 98"/>
                  <a:gd name="T31" fmla="*/ 85 h 152"/>
                  <a:gd name="T32" fmla="*/ 36 w 98"/>
                  <a:gd name="T33" fmla="*/ 83 h 152"/>
                  <a:gd name="T34" fmla="*/ 34 w 98"/>
                  <a:gd name="T35" fmla="*/ 83 h 152"/>
                  <a:gd name="T36" fmla="*/ 32 w 98"/>
                  <a:gd name="T37" fmla="*/ 85 h 152"/>
                  <a:gd name="T38" fmla="*/ 32 w 98"/>
                  <a:gd name="T39" fmla="*/ 86 h 152"/>
                  <a:gd name="T40" fmla="*/ 22 w 98"/>
                  <a:gd name="T41" fmla="*/ 79 h 152"/>
                  <a:gd name="T42" fmla="*/ 24 w 98"/>
                  <a:gd name="T43" fmla="*/ 76 h 152"/>
                  <a:gd name="T44" fmla="*/ 34 w 98"/>
                  <a:gd name="T45" fmla="*/ 66 h 152"/>
                  <a:gd name="T46" fmla="*/ 35 w 98"/>
                  <a:gd name="T47" fmla="*/ 63 h 152"/>
                  <a:gd name="T48" fmla="*/ 42 w 98"/>
                  <a:gd name="T49" fmla="*/ 53 h 152"/>
                  <a:gd name="T50" fmla="*/ 45 w 98"/>
                  <a:gd name="T51" fmla="*/ 50 h 152"/>
                  <a:gd name="T52" fmla="*/ 45 w 98"/>
                  <a:gd name="T53" fmla="*/ 49 h 152"/>
                  <a:gd name="T54" fmla="*/ 38 w 98"/>
                  <a:gd name="T55" fmla="*/ 42 h 152"/>
                  <a:gd name="T56" fmla="*/ 28 w 98"/>
                  <a:gd name="T57" fmla="*/ 35 h 152"/>
                  <a:gd name="T58" fmla="*/ 14 w 98"/>
                  <a:gd name="T59" fmla="*/ 28 h 152"/>
                  <a:gd name="T60" fmla="*/ 1 w 98"/>
                  <a:gd name="T61" fmla="*/ 15 h 152"/>
                  <a:gd name="T62" fmla="*/ 0 w 98"/>
                  <a:gd name="T63" fmla="*/ 12 h 152"/>
                  <a:gd name="T64" fmla="*/ 1 w 98"/>
                  <a:gd name="T65" fmla="*/ 12 h 152"/>
                  <a:gd name="T66" fmla="*/ 3 w 98"/>
                  <a:gd name="T67" fmla="*/ 9 h 152"/>
                  <a:gd name="T68" fmla="*/ 3 w 98"/>
                  <a:gd name="T69" fmla="*/ 11 h 152"/>
                  <a:gd name="T70" fmla="*/ 8 w 98"/>
                  <a:gd name="T71" fmla="*/ 8 h 152"/>
                  <a:gd name="T72" fmla="*/ 10 w 98"/>
                  <a:gd name="T73" fmla="*/ 7 h 152"/>
                  <a:gd name="T74" fmla="*/ 11 w 98"/>
                  <a:gd name="T75" fmla="*/ 7 h 152"/>
                  <a:gd name="T76" fmla="*/ 11 w 98"/>
                  <a:gd name="T77" fmla="*/ 5 h 152"/>
                  <a:gd name="T78" fmla="*/ 13 w 98"/>
                  <a:gd name="T79" fmla="*/ 4 h 152"/>
                  <a:gd name="T80" fmla="*/ 13 w 98"/>
                  <a:gd name="T81" fmla="*/ 0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8" h="152">
                    <a:moveTo>
                      <a:pt x="81" y="152"/>
                    </a:moveTo>
                    <a:lnTo>
                      <a:pt x="85" y="152"/>
                    </a:lnTo>
                    <a:lnTo>
                      <a:pt x="95" y="145"/>
                    </a:lnTo>
                    <a:lnTo>
                      <a:pt x="98" y="142"/>
                    </a:lnTo>
                    <a:lnTo>
                      <a:pt x="98" y="139"/>
                    </a:lnTo>
                    <a:lnTo>
                      <a:pt x="92" y="139"/>
                    </a:lnTo>
                    <a:lnTo>
                      <a:pt x="87" y="138"/>
                    </a:lnTo>
                    <a:lnTo>
                      <a:pt x="85" y="133"/>
                    </a:lnTo>
                    <a:lnTo>
                      <a:pt x="87" y="126"/>
                    </a:lnTo>
                    <a:lnTo>
                      <a:pt x="88" y="121"/>
                    </a:lnTo>
                    <a:lnTo>
                      <a:pt x="68" y="103"/>
                    </a:lnTo>
                    <a:lnTo>
                      <a:pt x="68" y="102"/>
                    </a:lnTo>
                    <a:lnTo>
                      <a:pt x="67" y="100"/>
                    </a:lnTo>
                    <a:lnTo>
                      <a:pt x="56" y="95"/>
                    </a:lnTo>
                    <a:lnTo>
                      <a:pt x="55" y="93"/>
                    </a:lnTo>
                    <a:lnTo>
                      <a:pt x="38" y="85"/>
                    </a:lnTo>
                    <a:lnTo>
                      <a:pt x="36" y="83"/>
                    </a:lnTo>
                    <a:lnTo>
                      <a:pt x="34" y="83"/>
                    </a:lnTo>
                    <a:lnTo>
                      <a:pt x="32" y="85"/>
                    </a:lnTo>
                    <a:lnTo>
                      <a:pt x="32" y="86"/>
                    </a:lnTo>
                    <a:lnTo>
                      <a:pt x="22" y="79"/>
                    </a:lnTo>
                    <a:lnTo>
                      <a:pt x="24" y="76"/>
                    </a:lnTo>
                    <a:lnTo>
                      <a:pt x="34" y="66"/>
                    </a:lnTo>
                    <a:lnTo>
                      <a:pt x="35" y="63"/>
                    </a:lnTo>
                    <a:lnTo>
                      <a:pt x="42" y="53"/>
                    </a:lnTo>
                    <a:lnTo>
                      <a:pt x="45" y="50"/>
                    </a:lnTo>
                    <a:lnTo>
                      <a:pt x="45" y="49"/>
                    </a:lnTo>
                    <a:lnTo>
                      <a:pt x="38" y="42"/>
                    </a:lnTo>
                    <a:lnTo>
                      <a:pt x="28" y="35"/>
                    </a:lnTo>
                    <a:lnTo>
                      <a:pt x="14" y="28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1" y="12"/>
                    </a:lnTo>
                    <a:lnTo>
                      <a:pt x="3" y="9"/>
                    </a:lnTo>
                    <a:lnTo>
                      <a:pt x="3" y="11"/>
                    </a:lnTo>
                    <a:lnTo>
                      <a:pt x="8" y="8"/>
                    </a:lnTo>
                    <a:lnTo>
                      <a:pt x="10" y="7"/>
                    </a:lnTo>
                    <a:lnTo>
                      <a:pt x="11" y="7"/>
                    </a:lnTo>
                    <a:lnTo>
                      <a:pt x="11" y="5"/>
                    </a:lnTo>
                    <a:lnTo>
                      <a:pt x="13" y="4"/>
                    </a:lnTo>
                    <a:lnTo>
                      <a:pt x="13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84" name="Freeform 2121">
                <a:extLst>
                  <a:ext uri="{FF2B5EF4-FFF2-40B4-BE49-F238E27FC236}">
                    <a16:creationId xmlns:a16="http://schemas.microsoft.com/office/drawing/2014/main" id="{B6242955-FDED-DB30-CBEB-F10D9AFB8C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3" y="326"/>
                <a:ext cx="41" cy="70"/>
              </a:xfrm>
              <a:custGeom>
                <a:avLst/>
                <a:gdLst>
                  <a:gd name="T0" fmla="*/ 11 w 165"/>
                  <a:gd name="T1" fmla="*/ 259 h 280"/>
                  <a:gd name="T2" fmla="*/ 17 w 165"/>
                  <a:gd name="T3" fmla="*/ 245 h 280"/>
                  <a:gd name="T4" fmla="*/ 20 w 165"/>
                  <a:gd name="T5" fmla="*/ 242 h 280"/>
                  <a:gd name="T6" fmla="*/ 38 w 165"/>
                  <a:gd name="T7" fmla="*/ 217 h 280"/>
                  <a:gd name="T8" fmla="*/ 46 w 165"/>
                  <a:gd name="T9" fmla="*/ 216 h 280"/>
                  <a:gd name="T10" fmla="*/ 52 w 165"/>
                  <a:gd name="T11" fmla="*/ 191 h 280"/>
                  <a:gd name="T12" fmla="*/ 32 w 165"/>
                  <a:gd name="T13" fmla="*/ 181 h 280"/>
                  <a:gd name="T14" fmla="*/ 28 w 165"/>
                  <a:gd name="T15" fmla="*/ 172 h 280"/>
                  <a:gd name="T16" fmla="*/ 20 w 165"/>
                  <a:gd name="T17" fmla="*/ 164 h 280"/>
                  <a:gd name="T18" fmla="*/ 0 w 165"/>
                  <a:gd name="T19" fmla="*/ 164 h 280"/>
                  <a:gd name="T20" fmla="*/ 17 w 165"/>
                  <a:gd name="T21" fmla="*/ 137 h 280"/>
                  <a:gd name="T22" fmla="*/ 18 w 165"/>
                  <a:gd name="T23" fmla="*/ 132 h 280"/>
                  <a:gd name="T24" fmla="*/ 24 w 165"/>
                  <a:gd name="T25" fmla="*/ 122 h 280"/>
                  <a:gd name="T26" fmla="*/ 32 w 165"/>
                  <a:gd name="T27" fmla="*/ 122 h 280"/>
                  <a:gd name="T28" fmla="*/ 30 w 165"/>
                  <a:gd name="T29" fmla="*/ 133 h 280"/>
                  <a:gd name="T30" fmla="*/ 35 w 165"/>
                  <a:gd name="T31" fmla="*/ 126 h 280"/>
                  <a:gd name="T32" fmla="*/ 37 w 165"/>
                  <a:gd name="T33" fmla="*/ 122 h 280"/>
                  <a:gd name="T34" fmla="*/ 41 w 165"/>
                  <a:gd name="T35" fmla="*/ 124 h 280"/>
                  <a:gd name="T36" fmla="*/ 46 w 165"/>
                  <a:gd name="T37" fmla="*/ 132 h 280"/>
                  <a:gd name="T38" fmla="*/ 48 w 165"/>
                  <a:gd name="T39" fmla="*/ 139 h 280"/>
                  <a:gd name="T40" fmla="*/ 49 w 165"/>
                  <a:gd name="T41" fmla="*/ 163 h 280"/>
                  <a:gd name="T42" fmla="*/ 58 w 165"/>
                  <a:gd name="T43" fmla="*/ 167 h 280"/>
                  <a:gd name="T44" fmla="*/ 60 w 165"/>
                  <a:gd name="T45" fmla="*/ 178 h 280"/>
                  <a:gd name="T46" fmla="*/ 88 w 165"/>
                  <a:gd name="T47" fmla="*/ 160 h 280"/>
                  <a:gd name="T48" fmla="*/ 105 w 165"/>
                  <a:gd name="T49" fmla="*/ 164 h 280"/>
                  <a:gd name="T50" fmla="*/ 108 w 165"/>
                  <a:gd name="T51" fmla="*/ 158 h 280"/>
                  <a:gd name="T52" fmla="*/ 104 w 165"/>
                  <a:gd name="T53" fmla="*/ 149 h 280"/>
                  <a:gd name="T54" fmla="*/ 98 w 165"/>
                  <a:gd name="T55" fmla="*/ 133 h 280"/>
                  <a:gd name="T56" fmla="*/ 87 w 165"/>
                  <a:gd name="T57" fmla="*/ 136 h 280"/>
                  <a:gd name="T58" fmla="*/ 80 w 165"/>
                  <a:gd name="T59" fmla="*/ 129 h 280"/>
                  <a:gd name="T60" fmla="*/ 85 w 165"/>
                  <a:gd name="T61" fmla="*/ 125 h 280"/>
                  <a:gd name="T62" fmla="*/ 70 w 165"/>
                  <a:gd name="T63" fmla="*/ 108 h 280"/>
                  <a:gd name="T64" fmla="*/ 63 w 165"/>
                  <a:gd name="T65" fmla="*/ 94 h 280"/>
                  <a:gd name="T66" fmla="*/ 55 w 165"/>
                  <a:gd name="T67" fmla="*/ 94 h 280"/>
                  <a:gd name="T68" fmla="*/ 52 w 165"/>
                  <a:gd name="T69" fmla="*/ 101 h 280"/>
                  <a:gd name="T70" fmla="*/ 30 w 165"/>
                  <a:gd name="T71" fmla="*/ 82 h 280"/>
                  <a:gd name="T72" fmla="*/ 14 w 165"/>
                  <a:gd name="T73" fmla="*/ 64 h 280"/>
                  <a:gd name="T74" fmla="*/ 20 w 165"/>
                  <a:gd name="T75" fmla="*/ 47 h 280"/>
                  <a:gd name="T76" fmla="*/ 34 w 165"/>
                  <a:gd name="T77" fmla="*/ 34 h 280"/>
                  <a:gd name="T78" fmla="*/ 35 w 165"/>
                  <a:gd name="T79" fmla="*/ 40 h 280"/>
                  <a:gd name="T80" fmla="*/ 42 w 165"/>
                  <a:gd name="T81" fmla="*/ 58 h 280"/>
                  <a:gd name="T82" fmla="*/ 48 w 165"/>
                  <a:gd name="T83" fmla="*/ 58 h 280"/>
                  <a:gd name="T84" fmla="*/ 59 w 165"/>
                  <a:gd name="T85" fmla="*/ 44 h 280"/>
                  <a:gd name="T86" fmla="*/ 85 w 165"/>
                  <a:gd name="T87" fmla="*/ 73 h 280"/>
                  <a:gd name="T88" fmla="*/ 88 w 165"/>
                  <a:gd name="T89" fmla="*/ 59 h 280"/>
                  <a:gd name="T90" fmla="*/ 87 w 165"/>
                  <a:gd name="T91" fmla="*/ 55 h 280"/>
                  <a:gd name="T92" fmla="*/ 78 w 165"/>
                  <a:gd name="T93" fmla="*/ 40 h 280"/>
                  <a:gd name="T94" fmla="*/ 84 w 165"/>
                  <a:gd name="T95" fmla="*/ 33 h 280"/>
                  <a:gd name="T96" fmla="*/ 95 w 165"/>
                  <a:gd name="T97" fmla="*/ 34 h 280"/>
                  <a:gd name="T98" fmla="*/ 92 w 165"/>
                  <a:gd name="T99" fmla="*/ 26 h 280"/>
                  <a:gd name="T100" fmla="*/ 99 w 165"/>
                  <a:gd name="T101" fmla="*/ 23 h 280"/>
                  <a:gd name="T102" fmla="*/ 102 w 165"/>
                  <a:gd name="T103" fmla="*/ 33 h 280"/>
                  <a:gd name="T104" fmla="*/ 111 w 165"/>
                  <a:gd name="T105" fmla="*/ 23 h 280"/>
                  <a:gd name="T106" fmla="*/ 147 w 165"/>
                  <a:gd name="T107" fmla="*/ 2 h 280"/>
                  <a:gd name="T108" fmla="*/ 162 w 165"/>
                  <a:gd name="T109" fmla="*/ 9 h 280"/>
                  <a:gd name="T110" fmla="*/ 165 w 165"/>
                  <a:gd name="T111" fmla="*/ 16 h 2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65" h="280">
                    <a:moveTo>
                      <a:pt x="18" y="280"/>
                    </a:moveTo>
                    <a:lnTo>
                      <a:pt x="15" y="277"/>
                    </a:lnTo>
                    <a:lnTo>
                      <a:pt x="11" y="259"/>
                    </a:lnTo>
                    <a:lnTo>
                      <a:pt x="17" y="248"/>
                    </a:lnTo>
                    <a:lnTo>
                      <a:pt x="18" y="247"/>
                    </a:lnTo>
                    <a:lnTo>
                      <a:pt x="17" y="245"/>
                    </a:lnTo>
                    <a:lnTo>
                      <a:pt x="18" y="244"/>
                    </a:lnTo>
                    <a:lnTo>
                      <a:pt x="20" y="244"/>
                    </a:lnTo>
                    <a:lnTo>
                      <a:pt x="20" y="242"/>
                    </a:lnTo>
                    <a:lnTo>
                      <a:pt x="25" y="230"/>
                    </a:lnTo>
                    <a:lnTo>
                      <a:pt x="34" y="220"/>
                    </a:lnTo>
                    <a:lnTo>
                      <a:pt x="38" y="217"/>
                    </a:lnTo>
                    <a:lnTo>
                      <a:pt x="44" y="214"/>
                    </a:lnTo>
                    <a:lnTo>
                      <a:pt x="45" y="214"/>
                    </a:lnTo>
                    <a:lnTo>
                      <a:pt x="46" y="216"/>
                    </a:lnTo>
                    <a:lnTo>
                      <a:pt x="46" y="213"/>
                    </a:lnTo>
                    <a:lnTo>
                      <a:pt x="52" y="196"/>
                    </a:lnTo>
                    <a:lnTo>
                      <a:pt x="52" y="191"/>
                    </a:lnTo>
                    <a:lnTo>
                      <a:pt x="49" y="188"/>
                    </a:lnTo>
                    <a:lnTo>
                      <a:pt x="48" y="188"/>
                    </a:lnTo>
                    <a:lnTo>
                      <a:pt x="32" y="181"/>
                    </a:lnTo>
                    <a:lnTo>
                      <a:pt x="31" y="179"/>
                    </a:lnTo>
                    <a:lnTo>
                      <a:pt x="31" y="178"/>
                    </a:lnTo>
                    <a:lnTo>
                      <a:pt x="28" y="172"/>
                    </a:lnTo>
                    <a:lnTo>
                      <a:pt x="24" y="170"/>
                    </a:lnTo>
                    <a:lnTo>
                      <a:pt x="20" y="165"/>
                    </a:lnTo>
                    <a:lnTo>
                      <a:pt x="20" y="164"/>
                    </a:lnTo>
                    <a:lnTo>
                      <a:pt x="10" y="163"/>
                    </a:lnTo>
                    <a:lnTo>
                      <a:pt x="5" y="163"/>
                    </a:lnTo>
                    <a:lnTo>
                      <a:pt x="0" y="164"/>
                    </a:lnTo>
                    <a:lnTo>
                      <a:pt x="7" y="150"/>
                    </a:lnTo>
                    <a:lnTo>
                      <a:pt x="14" y="144"/>
                    </a:lnTo>
                    <a:lnTo>
                      <a:pt x="17" y="137"/>
                    </a:lnTo>
                    <a:lnTo>
                      <a:pt x="17" y="136"/>
                    </a:lnTo>
                    <a:lnTo>
                      <a:pt x="15" y="135"/>
                    </a:lnTo>
                    <a:lnTo>
                      <a:pt x="18" y="132"/>
                    </a:lnTo>
                    <a:lnTo>
                      <a:pt x="21" y="129"/>
                    </a:lnTo>
                    <a:lnTo>
                      <a:pt x="21" y="125"/>
                    </a:lnTo>
                    <a:lnTo>
                      <a:pt x="24" y="122"/>
                    </a:lnTo>
                    <a:lnTo>
                      <a:pt x="24" y="121"/>
                    </a:lnTo>
                    <a:lnTo>
                      <a:pt x="30" y="121"/>
                    </a:lnTo>
                    <a:lnTo>
                      <a:pt x="32" y="122"/>
                    </a:lnTo>
                    <a:lnTo>
                      <a:pt x="32" y="125"/>
                    </a:lnTo>
                    <a:lnTo>
                      <a:pt x="30" y="132"/>
                    </a:lnTo>
                    <a:lnTo>
                      <a:pt x="30" y="133"/>
                    </a:lnTo>
                    <a:lnTo>
                      <a:pt x="32" y="133"/>
                    </a:lnTo>
                    <a:lnTo>
                      <a:pt x="34" y="128"/>
                    </a:lnTo>
                    <a:lnTo>
                      <a:pt x="35" y="126"/>
                    </a:lnTo>
                    <a:lnTo>
                      <a:pt x="35" y="124"/>
                    </a:lnTo>
                    <a:lnTo>
                      <a:pt x="37" y="124"/>
                    </a:lnTo>
                    <a:lnTo>
                      <a:pt x="37" y="122"/>
                    </a:lnTo>
                    <a:lnTo>
                      <a:pt x="38" y="122"/>
                    </a:lnTo>
                    <a:lnTo>
                      <a:pt x="39" y="124"/>
                    </a:lnTo>
                    <a:lnTo>
                      <a:pt x="41" y="124"/>
                    </a:lnTo>
                    <a:lnTo>
                      <a:pt x="41" y="125"/>
                    </a:lnTo>
                    <a:lnTo>
                      <a:pt x="42" y="129"/>
                    </a:lnTo>
                    <a:lnTo>
                      <a:pt x="46" y="132"/>
                    </a:lnTo>
                    <a:lnTo>
                      <a:pt x="49" y="135"/>
                    </a:lnTo>
                    <a:lnTo>
                      <a:pt x="49" y="137"/>
                    </a:lnTo>
                    <a:lnTo>
                      <a:pt x="48" y="139"/>
                    </a:lnTo>
                    <a:lnTo>
                      <a:pt x="48" y="142"/>
                    </a:lnTo>
                    <a:lnTo>
                      <a:pt x="49" y="150"/>
                    </a:lnTo>
                    <a:lnTo>
                      <a:pt x="49" y="163"/>
                    </a:lnTo>
                    <a:lnTo>
                      <a:pt x="51" y="164"/>
                    </a:lnTo>
                    <a:lnTo>
                      <a:pt x="55" y="164"/>
                    </a:lnTo>
                    <a:lnTo>
                      <a:pt x="58" y="167"/>
                    </a:lnTo>
                    <a:lnTo>
                      <a:pt x="59" y="178"/>
                    </a:lnTo>
                    <a:lnTo>
                      <a:pt x="59" y="179"/>
                    </a:lnTo>
                    <a:lnTo>
                      <a:pt x="60" y="178"/>
                    </a:lnTo>
                    <a:lnTo>
                      <a:pt x="72" y="171"/>
                    </a:lnTo>
                    <a:lnTo>
                      <a:pt x="75" y="168"/>
                    </a:lnTo>
                    <a:lnTo>
                      <a:pt x="88" y="160"/>
                    </a:lnTo>
                    <a:lnTo>
                      <a:pt x="101" y="165"/>
                    </a:lnTo>
                    <a:lnTo>
                      <a:pt x="102" y="167"/>
                    </a:lnTo>
                    <a:lnTo>
                      <a:pt x="105" y="164"/>
                    </a:lnTo>
                    <a:lnTo>
                      <a:pt x="105" y="163"/>
                    </a:lnTo>
                    <a:lnTo>
                      <a:pt x="106" y="158"/>
                    </a:lnTo>
                    <a:lnTo>
                      <a:pt x="108" y="158"/>
                    </a:lnTo>
                    <a:lnTo>
                      <a:pt x="108" y="157"/>
                    </a:lnTo>
                    <a:lnTo>
                      <a:pt x="105" y="156"/>
                    </a:lnTo>
                    <a:lnTo>
                      <a:pt x="104" y="149"/>
                    </a:lnTo>
                    <a:lnTo>
                      <a:pt x="104" y="137"/>
                    </a:lnTo>
                    <a:lnTo>
                      <a:pt x="105" y="135"/>
                    </a:lnTo>
                    <a:lnTo>
                      <a:pt x="98" y="133"/>
                    </a:lnTo>
                    <a:lnTo>
                      <a:pt x="94" y="135"/>
                    </a:lnTo>
                    <a:lnTo>
                      <a:pt x="91" y="139"/>
                    </a:lnTo>
                    <a:lnTo>
                      <a:pt x="87" y="136"/>
                    </a:lnTo>
                    <a:lnTo>
                      <a:pt x="81" y="135"/>
                    </a:lnTo>
                    <a:lnTo>
                      <a:pt x="78" y="132"/>
                    </a:lnTo>
                    <a:lnTo>
                      <a:pt x="80" y="129"/>
                    </a:lnTo>
                    <a:lnTo>
                      <a:pt x="80" y="128"/>
                    </a:lnTo>
                    <a:lnTo>
                      <a:pt x="84" y="128"/>
                    </a:lnTo>
                    <a:lnTo>
                      <a:pt x="85" y="125"/>
                    </a:lnTo>
                    <a:lnTo>
                      <a:pt x="85" y="122"/>
                    </a:lnTo>
                    <a:lnTo>
                      <a:pt x="72" y="108"/>
                    </a:lnTo>
                    <a:lnTo>
                      <a:pt x="70" y="108"/>
                    </a:lnTo>
                    <a:lnTo>
                      <a:pt x="65" y="103"/>
                    </a:lnTo>
                    <a:lnTo>
                      <a:pt x="62" y="97"/>
                    </a:lnTo>
                    <a:lnTo>
                      <a:pt x="63" y="94"/>
                    </a:lnTo>
                    <a:lnTo>
                      <a:pt x="62" y="93"/>
                    </a:lnTo>
                    <a:lnTo>
                      <a:pt x="56" y="93"/>
                    </a:lnTo>
                    <a:lnTo>
                      <a:pt x="55" y="94"/>
                    </a:lnTo>
                    <a:lnTo>
                      <a:pt x="55" y="97"/>
                    </a:lnTo>
                    <a:lnTo>
                      <a:pt x="53" y="101"/>
                    </a:lnTo>
                    <a:lnTo>
                      <a:pt x="52" y="101"/>
                    </a:lnTo>
                    <a:lnTo>
                      <a:pt x="41" y="94"/>
                    </a:lnTo>
                    <a:lnTo>
                      <a:pt x="32" y="86"/>
                    </a:lnTo>
                    <a:lnTo>
                      <a:pt x="30" y="82"/>
                    </a:lnTo>
                    <a:lnTo>
                      <a:pt x="27" y="75"/>
                    </a:lnTo>
                    <a:lnTo>
                      <a:pt x="21" y="69"/>
                    </a:lnTo>
                    <a:lnTo>
                      <a:pt x="14" y="64"/>
                    </a:lnTo>
                    <a:lnTo>
                      <a:pt x="14" y="61"/>
                    </a:lnTo>
                    <a:lnTo>
                      <a:pt x="15" y="51"/>
                    </a:lnTo>
                    <a:lnTo>
                      <a:pt x="20" y="47"/>
                    </a:lnTo>
                    <a:lnTo>
                      <a:pt x="30" y="40"/>
                    </a:lnTo>
                    <a:lnTo>
                      <a:pt x="32" y="37"/>
                    </a:lnTo>
                    <a:lnTo>
                      <a:pt x="34" y="34"/>
                    </a:lnTo>
                    <a:lnTo>
                      <a:pt x="34" y="33"/>
                    </a:lnTo>
                    <a:lnTo>
                      <a:pt x="35" y="33"/>
                    </a:lnTo>
                    <a:lnTo>
                      <a:pt x="35" y="40"/>
                    </a:lnTo>
                    <a:lnTo>
                      <a:pt x="31" y="54"/>
                    </a:lnTo>
                    <a:lnTo>
                      <a:pt x="37" y="57"/>
                    </a:lnTo>
                    <a:lnTo>
                      <a:pt x="42" y="58"/>
                    </a:lnTo>
                    <a:lnTo>
                      <a:pt x="45" y="59"/>
                    </a:lnTo>
                    <a:lnTo>
                      <a:pt x="46" y="59"/>
                    </a:lnTo>
                    <a:lnTo>
                      <a:pt x="48" y="58"/>
                    </a:lnTo>
                    <a:lnTo>
                      <a:pt x="53" y="48"/>
                    </a:lnTo>
                    <a:lnTo>
                      <a:pt x="58" y="44"/>
                    </a:lnTo>
                    <a:lnTo>
                      <a:pt x="59" y="44"/>
                    </a:lnTo>
                    <a:lnTo>
                      <a:pt x="84" y="72"/>
                    </a:lnTo>
                    <a:lnTo>
                      <a:pt x="84" y="73"/>
                    </a:lnTo>
                    <a:lnTo>
                      <a:pt x="85" y="73"/>
                    </a:lnTo>
                    <a:lnTo>
                      <a:pt x="85" y="72"/>
                    </a:lnTo>
                    <a:lnTo>
                      <a:pt x="87" y="64"/>
                    </a:lnTo>
                    <a:lnTo>
                      <a:pt x="88" y="59"/>
                    </a:lnTo>
                    <a:lnTo>
                      <a:pt x="88" y="58"/>
                    </a:lnTo>
                    <a:lnTo>
                      <a:pt x="87" y="58"/>
                    </a:lnTo>
                    <a:lnTo>
                      <a:pt x="87" y="55"/>
                    </a:lnTo>
                    <a:lnTo>
                      <a:pt x="85" y="48"/>
                    </a:lnTo>
                    <a:lnTo>
                      <a:pt x="80" y="43"/>
                    </a:lnTo>
                    <a:lnTo>
                      <a:pt x="78" y="40"/>
                    </a:lnTo>
                    <a:lnTo>
                      <a:pt x="78" y="38"/>
                    </a:lnTo>
                    <a:lnTo>
                      <a:pt x="80" y="36"/>
                    </a:lnTo>
                    <a:lnTo>
                      <a:pt x="84" y="33"/>
                    </a:lnTo>
                    <a:lnTo>
                      <a:pt x="85" y="33"/>
                    </a:lnTo>
                    <a:lnTo>
                      <a:pt x="90" y="34"/>
                    </a:lnTo>
                    <a:lnTo>
                      <a:pt x="95" y="34"/>
                    </a:lnTo>
                    <a:lnTo>
                      <a:pt x="94" y="30"/>
                    </a:lnTo>
                    <a:lnTo>
                      <a:pt x="94" y="26"/>
                    </a:lnTo>
                    <a:lnTo>
                      <a:pt x="92" y="26"/>
                    </a:lnTo>
                    <a:lnTo>
                      <a:pt x="92" y="24"/>
                    </a:lnTo>
                    <a:lnTo>
                      <a:pt x="98" y="23"/>
                    </a:lnTo>
                    <a:lnTo>
                      <a:pt x="99" y="23"/>
                    </a:lnTo>
                    <a:lnTo>
                      <a:pt x="99" y="24"/>
                    </a:lnTo>
                    <a:lnTo>
                      <a:pt x="101" y="26"/>
                    </a:lnTo>
                    <a:lnTo>
                      <a:pt x="102" y="33"/>
                    </a:lnTo>
                    <a:lnTo>
                      <a:pt x="102" y="34"/>
                    </a:lnTo>
                    <a:lnTo>
                      <a:pt x="106" y="26"/>
                    </a:lnTo>
                    <a:lnTo>
                      <a:pt x="111" y="23"/>
                    </a:lnTo>
                    <a:lnTo>
                      <a:pt x="125" y="17"/>
                    </a:lnTo>
                    <a:lnTo>
                      <a:pt x="143" y="6"/>
                    </a:lnTo>
                    <a:lnTo>
                      <a:pt x="147" y="2"/>
                    </a:lnTo>
                    <a:lnTo>
                      <a:pt x="147" y="0"/>
                    </a:lnTo>
                    <a:lnTo>
                      <a:pt x="148" y="2"/>
                    </a:lnTo>
                    <a:lnTo>
                      <a:pt x="162" y="9"/>
                    </a:lnTo>
                    <a:lnTo>
                      <a:pt x="164" y="10"/>
                    </a:lnTo>
                    <a:lnTo>
                      <a:pt x="165" y="14"/>
                    </a:lnTo>
                    <a:lnTo>
                      <a:pt x="165" y="1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85" name="Freeform 2122">
                <a:extLst>
                  <a:ext uri="{FF2B5EF4-FFF2-40B4-BE49-F238E27FC236}">
                    <a16:creationId xmlns:a16="http://schemas.microsoft.com/office/drawing/2014/main" id="{65D8B480-7592-46E2-D6E5-8ED85D3A63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4" y="330"/>
                <a:ext cx="0" cy="0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1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86" name="Freeform 2123">
                <a:extLst>
                  <a:ext uri="{FF2B5EF4-FFF2-40B4-BE49-F238E27FC236}">
                    <a16:creationId xmlns:a16="http://schemas.microsoft.com/office/drawing/2014/main" id="{BE04F11A-B2BD-2F6C-3E43-01C5C75A08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5" y="361"/>
                <a:ext cx="41" cy="26"/>
              </a:xfrm>
              <a:custGeom>
                <a:avLst/>
                <a:gdLst>
                  <a:gd name="T0" fmla="*/ 162 w 162"/>
                  <a:gd name="T1" fmla="*/ 0 h 102"/>
                  <a:gd name="T2" fmla="*/ 160 w 162"/>
                  <a:gd name="T3" fmla="*/ 0 h 102"/>
                  <a:gd name="T4" fmla="*/ 141 w 162"/>
                  <a:gd name="T5" fmla="*/ 7 h 102"/>
                  <a:gd name="T6" fmla="*/ 141 w 162"/>
                  <a:gd name="T7" fmla="*/ 8 h 102"/>
                  <a:gd name="T8" fmla="*/ 135 w 162"/>
                  <a:gd name="T9" fmla="*/ 18 h 102"/>
                  <a:gd name="T10" fmla="*/ 135 w 162"/>
                  <a:gd name="T11" fmla="*/ 21 h 102"/>
                  <a:gd name="T12" fmla="*/ 125 w 162"/>
                  <a:gd name="T13" fmla="*/ 25 h 102"/>
                  <a:gd name="T14" fmla="*/ 124 w 162"/>
                  <a:gd name="T15" fmla="*/ 25 h 102"/>
                  <a:gd name="T16" fmla="*/ 118 w 162"/>
                  <a:gd name="T17" fmla="*/ 18 h 102"/>
                  <a:gd name="T18" fmla="*/ 116 w 162"/>
                  <a:gd name="T19" fmla="*/ 16 h 102"/>
                  <a:gd name="T20" fmla="*/ 111 w 162"/>
                  <a:gd name="T21" fmla="*/ 15 h 102"/>
                  <a:gd name="T22" fmla="*/ 109 w 162"/>
                  <a:gd name="T23" fmla="*/ 15 h 102"/>
                  <a:gd name="T24" fmla="*/ 104 w 162"/>
                  <a:gd name="T25" fmla="*/ 18 h 102"/>
                  <a:gd name="T26" fmla="*/ 99 w 162"/>
                  <a:gd name="T27" fmla="*/ 25 h 102"/>
                  <a:gd name="T28" fmla="*/ 96 w 162"/>
                  <a:gd name="T29" fmla="*/ 33 h 102"/>
                  <a:gd name="T30" fmla="*/ 85 w 162"/>
                  <a:gd name="T31" fmla="*/ 43 h 102"/>
                  <a:gd name="T32" fmla="*/ 83 w 162"/>
                  <a:gd name="T33" fmla="*/ 43 h 102"/>
                  <a:gd name="T34" fmla="*/ 82 w 162"/>
                  <a:gd name="T35" fmla="*/ 42 h 102"/>
                  <a:gd name="T36" fmla="*/ 81 w 162"/>
                  <a:gd name="T37" fmla="*/ 42 h 102"/>
                  <a:gd name="T38" fmla="*/ 82 w 162"/>
                  <a:gd name="T39" fmla="*/ 40 h 102"/>
                  <a:gd name="T40" fmla="*/ 79 w 162"/>
                  <a:gd name="T41" fmla="*/ 40 h 102"/>
                  <a:gd name="T42" fmla="*/ 73 w 162"/>
                  <a:gd name="T43" fmla="*/ 46 h 102"/>
                  <a:gd name="T44" fmla="*/ 71 w 162"/>
                  <a:gd name="T45" fmla="*/ 46 h 102"/>
                  <a:gd name="T46" fmla="*/ 68 w 162"/>
                  <a:gd name="T47" fmla="*/ 47 h 102"/>
                  <a:gd name="T48" fmla="*/ 67 w 162"/>
                  <a:gd name="T49" fmla="*/ 47 h 102"/>
                  <a:gd name="T50" fmla="*/ 65 w 162"/>
                  <a:gd name="T51" fmla="*/ 49 h 102"/>
                  <a:gd name="T52" fmla="*/ 61 w 162"/>
                  <a:gd name="T53" fmla="*/ 54 h 102"/>
                  <a:gd name="T54" fmla="*/ 64 w 162"/>
                  <a:gd name="T55" fmla="*/ 57 h 102"/>
                  <a:gd name="T56" fmla="*/ 61 w 162"/>
                  <a:gd name="T57" fmla="*/ 58 h 102"/>
                  <a:gd name="T58" fmla="*/ 60 w 162"/>
                  <a:gd name="T59" fmla="*/ 61 h 102"/>
                  <a:gd name="T60" fmla="*/ 51 w 162"/>
                  <a:gd name="T61" fmla="*/ 61 h 102"/>
                  <a:gd name="T62" fmla="*/ 43 w 162"/>
                  <a:gd name="T63" fmla="*/ 60 h 102"/>
                  <a:gd name="T64" fmla="*/ 32 w 162"/>
                  <a:gd name="T65" fmla="*/ 62 h 102"/>
                  <a:gd name="T66" fmla="*/ 33 w 162"/>
                  <a:gd name="T67" fmla="*/ 65 h 102"/>
                  <a:gd name="T68" fmla="*/ 26 w 162"/>
                  <a:gd name="T69" fmla="*/ 64 h 102"/>
                  <a:gd name="T70" fmla="*/ 23 w 162"/>
                  <a:gd name="T71" fmla="*/ 71 h 102"/>
                  <a:gd name="T72" fmla="*/ 23 w 162"/>
                  <a:gd name="T73" fmla="*/ 76 h 102"/>
                  <a:gd name="T74" fmla="*/ 25 w 162"/>
                  <a:gd name="T75" fmla="*/ 78 h 102"/>
                  <a:gd name="T76" fmla="*/ 25 w 162"/>
                  <a:gd name="T77" fmla="*/ 79 h 102"/>
                  <a:gd name="T78" fmla="*/ 26 w 162"/>
                  <a:gd name="T79" fmla="*/ 82 h 102"/>
                  <a:gd name="T80" fmla="*/ 18 w 162"/>
                  <a:gd name="T81" fmla="*/ 96 h 102"/>
                  <a:gd name="T82" fmla="*/ 0 w 162"/>
                  <a:gd name="T83" fmla="*/ 102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62" h="102">
                    <a:moveTo>
                      <a:pt x="162" y="0"/>
                    </a:moveTo>
                    <a:lnTo>
                      <a:pt x="160" y="0"/>
                    </a:lnTo>
                    <a:lnTo>
                      <a:pt x="141" y="7"/>
                    </a:lnTo>
                    <a:lnTo>
                      <a:pt x="141" y="8"/>
                    </a:lnTo>
                    <a:lnTo>
                      <a:pt x="135" y="18"/>
                    </a:lnTo>
                    <a:lnTo>
                      <a:pt x="135" y="21"/>
                    </a:lnTo>
                    <a:lnTo>
                      <a:pt x="125" y="25"/>
                    </a:lnTo>
                    <a:lnTo>
                      <a:pt x="124" y="25"/>
                    </a:lnTo>
                    <a:lnTo>
                      <a:pt x="118" y="18"/>
                    </a:lnTo>
                    <a:lnTo>
                      <a:pt x="116" y="16"/>
                    </a:lnTo>
                    <a:lnTo>
                      <a:pt x="111" y="15"/>
                    </a:lnTo>
                    <a:lnTo>
                      <a:pt x="109" y="15"/>
                    </a:lnTo>
                    <a:lnTo>
                      <a:pt x="104" y="18"/>
                    </a:lnTo>
                    <a:lnTo>
                      <a:pt x="99" y="25"/>
                    </a:lnTo>
                    <a:lnTo>
                      <a:pt x="96" y="33"/>
                    </a:lnTo>
                    <a:lnTo>
                      <a:pt x="85" y="43"/>
                    </a:lnTo>
                    <a:lnTo>
                      <a:pt x="83" y="43"/>
                    </a:lnTo>
                    <a:lnTo>
                      <a:pt x="82" y="42"/>
                    </a:lnTo>
                    <a:lnTo>
                      <a:pt x="81" y="42"/>
                    </a:lnTo>
                    <a:lnTo>
                      <a:pt x="82" y="40"/>
                    </a:lnTo>
                    <a:lnTo>
                      <a:pt x="79" y="40"/>
                    </a:lnTo>
                    <a:lnTo>
                      <a:pt x="73" y="46"/>
                    </a:lnTo>
                    <a:lnTo>
                      <a:pt x="71" y="46"/>
                    </a:lnTo>
                    <a:lnTo>
                      <a:pt x="68" y="47"/>
                    </a:lnTo>
                    <a:lnTo>
                      <a:pt x="67" y="47"/>
                    </a:lnTo>
                    <a:lnTo>
                      <a:pt x="65" y="49"/>
                    </a:lnTo>
                    <a:lnTo>
                      <a:pt x="61" y="54"/>
                    </a:lnTo>
                    <a:lnTo>
                      <a:pt x="64" y="57"/>
                    </a:lnTo>
                    <a:lnTo>
                      <a:pt x="61" y="58"/>
                    </a:lnTo>
                    <a:lnTo>
                      <a:pt x="60" y="61"/>
                    </a:lnTo>
                    <a:lnTo>
                      <a:pt x="51" y="61"/>
                    </a:lnTo>
                    <a:lnTo>
                      <a:pt x="43" y="60"/>
                    </a:lnTo>
                    <a:lnTo>
                      <a:pt x="32" y="62"/>
                    </a:lnTo>
                    <a:lnTo>
                      <a:pt x="33" y="65"/>
                    </a:lnTo>
                    <a:lnTo>
                      <a:pt x="26" y="64"/>
                    </a:lnTo>
                    <a:lnTo>
                      <a:pt x="23" y="71"/>
                    </a:lnTo>
                    <a:lnTo>
                      <a:pt x="23" y="76"/>
                    </a:lnTo>
                    <a:lnTo>
                      <a:pt x="25" y="78"/>
                    </a:lnTo>
                    <a:lnTo>
                      <a:pt x="25" y="79"/>
                    </a:lnTo>
                    <a:lnTo>
                      <a:pt x="26" y="82"/>
                    </a:lnTo>
                    <a:lnTo>
                      <a:pt x="18" y="96"/>
                    </a:lnTo>
                    <a:lnTo>
                      <a:pt x="0" y="10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87" name="Freeform 2124">
                <a:extLst>
                  <a:ext uri="{FF2B5EF4-FFF2-40B4-BE49-F238E27FC236}">
                    <a16:creationId xmlns:a16="http://schemas.microsoft.com/office/drawing/2014/main" id="{173D9277-8701-5394-DADE-FF49438B37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6" y="352"/>
                <a:ext cx="70" cy="23"/>
              </a:xfrm>
              <a:custGeom>
                <a:avLst/>
                <a:gdLst>
                  <a:gd name="T0" fmla="*/ 276 w 282"/>
                  <a:gd name="T1" fmla="*/ 43 h 95"/>
                  <a:gd name="T2" fmla="*/ 244 w 282"/>
                  <a:gd name="T3" fmla="*/ 49 h 95"/>
                  <a:gd name="T4" fmla="*/ 243 w 282"/>
                  <a:gd name="T5" fmla="*/ 46 h 95"/>
                  <a:gd name="T6" fmla="*/ 247 w 282"/>
                  <a:gd name="T7" fmla="*/ 45 h 95"/>
                  <a:gd name="T8" fmla="*/ 246 w 282"/>
                  <a:gd name="T9" fmla="*/ 29 h 95"/>
                  <a:gd name="T10" fmla="*/ 237 w 282"/>
                  <a:gd name="T11" fmla="*/ 29 h 95"/>
                  <a:gd name="T12" fmla="*/ 230 w 282"/>
                  <a:gd name="T13" fmla="*/ 31 h 95"/>
                  <a:gd name="T14" fmla="*/ 226 w 282"/>
                  <a:gd name="T15" fmla="*/ 29 h 95"/>
                  <a:gd name="T16" fmla="*/ 216 w 282"/>
                  <a:gd name="T17" fmla="*/ 22 h 95"/>
                  <a:gd name="T18" fmla="*/ 212 w 282"/>
                  <a:gd name="T19" fmla="*/ 15 h 95"/>
                  <a:gd name="T20" fmla="*/ 209 w 282"/>
                  <a:gd name="T21" fmla="*/ 10 h 95"/>
                  <a:gd name="T22" fmla="*/ 205 w 282"/>
                  <a:gd name="T23" fmla="*/ 4 h 95"/>
                  <a:gd name="T24" fmla="*/ 199 w 282"/>
                  <a:gd name="T25" fmla="*/ 3 h 95"/>
                  <a:gd name="T26" fmla="*/ 177 w 282"/>
                  <a:gd name="T27" fmla="*/ 3 h 95"/>
                  <a:gd name="T28" fmla="*/ 172 w 282"/>
                  <a:gd name="T29" fmla="*/ 11 h 95"/>
                  <a:gd name="T30" fmla="*/ 169 w 282"/>
                  <a:gd name="T31" fmla="*/ 15 h 95"/>
                  <a:gd name="T32" fmla="*/ 158 w 282"/>
                  <a:gd name="T33" fmla="*/ 17 h 95"/>
                  <a:gd name="T34" fmla="*/ 159 w 282"/>
                  <a:gd name="T35" fmla="*/ 14 h 95"/>
                  <a:gd name="T36" fmla="*/ 162 w 282"/>
                  <a:gd name="T37" fmla="*/ 10 h 95"/>
                  <a:gd name="T38" fmla="*/ 160 w 282"/>
                  <a:gd name="T39" fmla="*/ 4 h 95"/>
                  <a:gd name="T40" fmla="*/ 159 w 282"/>
                  <a:gd name="T41" fmla="*/ 1 h 95"/>
                  <a:gd name="T42" fmla="*/ 149 w 282"/>
                  <a:gd name="T43" fmla="*/ 0 h 95"/>
                  <a:gd name="T44" fmla="*/ 148 w 282"/>
                  <a:gd name="T45" fmla="*/ 3 h 95"/>
                  <a:gd name="T46" fmla="*/ 144 w 282"/>
                  <a:gd name="T47" fmla="*/ 6 h 95"/>
                  <a:gd name="T48" fmla="*/ 134 w 282"/>
                  <a:gd name="T49" fmla="*/ 4 h 95"/>
                  <a:gd name="T50" fmla="*/ 107 w 282"/>
                  <a:gd name="T51" fmla="*/ 4 h 95"/>
                  <a:gd name="T52" fmla="*/ 102 w 282"/>
                  <a:gd name="T53" fmla="*/ 13 h 95"/>
                  <a:gd name="T54" fmla="*/ 93 w 282"/>
                  <a:gd name="T55" fmla="*/ 10 h 95"/>
                  <a:gd name="T56" fmla="*/ 81 w 282"/>
                  <a:gd name="T57" fmla="*/ 8 h 95"/>
                  <a:gd name="T58" fmla="*/ 72 w 282"/>
                  <a:gd name="T59" fmla="*/ 18 h 95"/>
                  <a:gd name="T60" fmla="*/ 69 w 282"/>
                  <a:gd name="T61" fmla="*/ 31 h 95"/>
                  <a:gd name="T62" fmla="*/ 68 w 282"/>
                  <a:gd name="T63" fmla="*/ 46 h 95"/>
                  <a:gd name="T64" fmla="*/ 67 w 282"/>
                  <a:gd name="T65" fmla="*/ 77 h 95"/>
                  <a:gd name="T66" fmla="*/ 65 w 282"/>
                  <a:gd name="T67" fmla="*/ 81 h 95"/>
                  <a:gd name="T68" fmla="*/ 54 w 282"/>
                  <a:gd name="T69" fmla="*/ 78 h 95"/>
                  <a:gd name="T70" fmla="*/ 53 w 282"/>
                  <a:gd name="T71" fmla="*/ 71 h 95"/>
                  <a:gd name="T72" fmla="*/ 51 w 282"/>
                  <a:gd name="T73" fmla="*/ 67 h 95"/>
                  <a:gd name="T74" fmla="*/ 43 w 282"/>
                  <a:gd name="T75" fmla="*/ 64 h 95"/>
                  <a:gd name="T76" fmla="*/ 40 w 282"/>
                  <a:gd name="T77" fmla="*/ 66 h 95"/>
                  <a:gd name="T78" fmla="*/ 40 w 282"/>
                  <a:gd name="T79" fmla="*/ 71 h 95"/>
                  <a:gd name="T80" fmla="*/ 47 w 282"/>
                  <a:gd name="T81" fmla="*/ 77 h 95"/>
                  <a:gd name="T82" fmla="*/ 50 w 282"/>
                  <a:gd name="T83" fmla="*/ 82 h 95"/>
                  <a:gd name="T84" fmla="*/ 47 w 282"/>
                  <a:gd name="T85" fmla="*/ 87 h 95"/>
                  <a:gd name="T86" fmla="*/ 53 w 282"/>
                  <a:gd name="T87" fmla="*/ 90 h 95"/>
                  <a:gd name="T88" fmla="*/ 43 w 282"/>
                  <a:gd name="T89" fmla="*/ 92 h 95"/>
                  <a:gd name="T90" fmla="*/ 39 w 282"/>
                  <a:gd name="T91" fmla="*/ 91 h 95"/>
                  <a:gd name="T92" fmla="*/ 38 w 282"/>
                  <a:gd name="T93" fmla="*/ 88 h 95"/>
                  <a:gd name="T94" fmla="*/ 19 w 282"/>
                  <a:gd name="T95" fmla="*/ 67 h 95"/>
                  <a:gd name="T96" fmla="*/ 22 w 282"/>
                  <a:gd name="T97" fmla="*/ 60 h 95"/>
                  <a:gd name="T98" fmla="*/ 12 w 282"/>
                  <a:gd name="T99" fmla="*/ 49 h 95"/>
                  <a:gd name="T100" fmla="*/ 0 w 282"/>
                  <a:gd name="T101" fmla="*/ 38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82" h="95">
                    <a:moveTo>
                      <a:pt x="282" y="39"/>
                    </a:moveTo>
                    <a:lnTo>
                      <a:pt x="276" y="43"/>
                    </a:lnTo>
                    <a:lnTo>
                      <a:pt x="261" y="47"/>
                    </a:lnTo>
                    <a:lnTo>
                      <a:pt x="244" y="49"/>
                    </a:lnTo>
                    <a:lnTo>
                      <a:pt x="243" y="49"/>
                    </a:lnTo>
                    <a:lnTo>
                      <a:pt x="243" y="46"/>
                    </a:lnTo>
                    <a:lnTo>
                      <a:pt x="244" y="46"/>
                    </a:lnTo>
                    <a:lnTo>
                      <a:pt x="247" y="45"/>
                    </a:lnTo>
                    <a:lnTo>
                      <a:pt x="247" y="36"/>
                    </a:lnTo>
                    <a:lnTo>
                      <a:pt x="246" y="29"/>
                    </a:lnTo>
                    <a:lnTo>
                      <a:pt x="243" y="25"/>
                    </a:lnTo>
                    <a:lnTo>
                      <a:pt x="237" y="29"/>
                    </a:lnTo>
                    <a:lnTo>
                      <a:pt x="232" y="31"/>
                    </a:lnTo>
                    <a:lnTo>
                      <a:pt x="230" y="31"/>
                    </a:lnTo>
                    <a:lnTo>
                      <a:pt x="227" y="29"/>
                    </a:lnTo>
                    <a:lnTo>
                      <a:pt x="226" y="29"/>
                    </a:lnTo>
                    <a:lnTo>
                      <a:pt x="219" y="25"/>
                    </a:lnTo>
                    <a:lnTo>
                      <a:pt x="216" y="22"/>
                    </a:lnTo>
                    <a:lnTo>
                      <a:pt x="212" y="20"/>
                    </a:lnTo>
                    <a:lnTo>
                      <a:pt x="212" y="15"/>
                    </a:lnTo>
                    <a:lnTo>
                      <a:pt x="211" y="11"/>
                    </a:lnTo>
                    <a:lnTo>
                      <a:pt x="209" y="10"/>
                    </a:lnTo>
                    <a:lnTo>
                      <a:pt x="206" y="6"/>
                    </a:lnTo>
                    <a:lnTo>
                      <a:pt x="205" y="4"/>
                    </a:lnTo>
                    <a:lnTo>
                      <a:pt x="201" y="3"/>
                    </a:lnTo>
                    <a:lnTo>
                      <a:pt x="199" y="3"/>
                    </a:lnTo>
                    <a:lnTo>
                      <a:pt x="195" y="1"/>
                    </a:lnTo>
                    <a:lnTo>
                      <a:pt x="177" y="3"/>
                    </a:lnTo>
                    <a:lnTo>
                      <a:pt x="172" y="7"/>
                    </a:lnTo>
                    <a:lnTo>
                      <a:pt x="172" y="11"/>
                    </a:lnTo>
                    <a:lnTo>
                      <a:pt x="170" y="14"/>
                    </a:lnTo>
                    <a:lnTo>
                      <a:pt x="169" y="15"/>
                    </a:lnTo>
                    <a:lnTo>
                      <a:pt x="163" y="17"/>
                    </a:lnTo>
                    <a:lnTo>
                      <a:pt x="158" y="17"/>
                    </a:lnTo>
                    <a:lnTo>
                      <a:pt x="158" y="15"/>
                    </a:lnTo>
                    <a:lnTo>
                      <a:pt x="159" y="14"/>
                    </a:lnTo>
                    <a:lnTo>
                      <a:pt x="159" y="13"/>
                    </a:lnTo>
                    <a:lnTo>
                      <a:pt x="162" y="10"/>
                    </a:lnTo>
                    <a:lnTo>
                      <a:pt x="162" y="8"/>
                    </a:lnTo>
                    <a:lnTo>
                      <a:pt x="160" y="4"/>
                    </a:lnTo>
                    <a:lnTo>
                      <a:pt x="159" y="3"/>
                    </a:lnTo>
                    <a:lnTo>
                      <a:pt x="159" y="1"/>
                    </a:lnTo>
                    <a:lnTo>
                      <a:pt x="153" y="0"/>
                    </a:lnTo>
                    <a:lnTo>
                      <a:pt x="149" y="0"/>
                    </a:lnTo>
                    <a:lnTo>
                      <a:pt x="149" y="1"/>
                    </a:lnTo>
                    <a:lnTo>
                      <a:pt x="148" y="3"/>
                    </a:lnTo>
                    <a:lnTo>
                      <a:pt x="148" y="4"/>
                    </a:lnTo>
                    <a:lnTo>
                      <a:pt x="144" y="6"/>
                    </a:lnTo>
                    <a:lnTo>
                      <a:pt x="139" y="6"/>
                    </a:lnTo>
                    <a:lnTo>
                      <a:pt x="134" y="4"/>
                    </a:lnTo>
                    <a:lnTo>
                      <a:pt x="120" y="3"/>
                    </a:lnTo>
                    <a:lnTo>
                      <a:pt x="107" y="4"/>
                    </a:lnTo>
                    <a:lnTo>
                      <a:pt x="102" y="11"/>
                    </a:lnTo>
                    <a:lnTo>
                      <a:pt x="102" y="13"/>
                    </a:lnTo>
                    <a:lnTo>
                      <a:pt x="100" y="13"/>
                    </a:lnTo>
                    <a:lnTo>
                      <a:pt x="93" y="10"/>
                    </a:lnTo>
                    <a:lnTo>
                      <a:pt x="84" y="7"/>
                    </a:lnTo>
                    <a:lnTo>
                      <a:pt x="81" y="8"/>
                    </a:lnTo>
                    <a:lnTo>
                      <a:pt x="75" y="15"/>
                    </a:lnTo>
                    <a:lnTo>
                      <a:pt x="72" y="18"/>
                    </a:lnTo>
                    <a:lnTo>
                      <a:pt x="71" y="21"/>
                    </a:lnTo>
                    <a:lnTo>
                      <a:pt x="69" y="31"/>
                    </a:lnTo>
                    <a:lnTo>
                      <a:pt x="69" y="46"/>
                    </a:lnTo>
                    <a:lnTo>
                      <a:pt x="68" y="46"/>
                    </a:lnTo>
                    <a:lnTo>
                      <a:pt x="64" y="57"/>
                    </a:lnTo>
                    <a:lnTo>
                      <a:pt x="67" y="77"/>
                    </a:lnTo>
                    <a:lnTo>
                      <a:pt x="67" y="78"/>
                    </a:lnTo>
                    <a:lnTo>
                      <a:pt x="65" y="81"/>
                    </a:lnTo>
                    <a:lnTo>
                      <a:pt x="62" y="82"/>
                    </a:lnTo>
                    <a:lnTo>
                      <a:pt x="54" y="78"/>
                    </a:lnTo>
                    <a:lnTo>
                      <a:pt x="54" y="77"/>
                    </a:lnTo>
                    <a:lnTo>
                      <a:pt x="53" y="71"/>
                    </a:lnTo>
                    <a:lnTo>
                      <a:pt x="53" y="70"/>
                    </a:lnTo>
                    <a:lnTo>
                      <a:pt x="51" y="67"/>
                    </a:lnTo>
                    <a:lnTo>
                      <a:pt x="50" y="67"/>
                    </a:lnTo>
                    <a:lnTo>
                      <a:pt x="43" y="64"/>
                    </a:lnTo>
                    <a:lnTo>
                      <a:pt x="40" y="64"/>
                    </a:lnTo>
                    <a:lnTo>
                      <a:pt x="40" y="66"/>
                    </a:lnTo>
                    <a:lnTo>
                      <a:pt x="39" y="66"/>
                    </a:lnTo>
                    <a:lnTo>
                      <a:pt x="40" y="71"/>
                    </a:lnTo>
                    <a:lnTo>
                      <a:pt x="45" y="75"/>
                    </a:lnTo>
                    <a:lnTo>
                      <a:pt x="47" y="77"/>
                    </a:lnTo>
                    <a:lnTo>
                      <a:pt x="50" y="81"/>
                    </a:lnTo>
                    <a:lnTo>
                      <a:pt x="50" y="82"/>
                    </a:lnTo>
                    <a:lnTo>
                      <a:pt x="47" y="84"/>
                    </a:lnTo>
                    <a:lnTo>
                      <a:pt x="47" y="87"/>
                    </a:lnTo>
                    <a:lnTo>
                      <a:pt x="50" y="88"/>
                    </a:lnTo>
                    <a:lnTo>
                      <a:pt x="53" y="90"/>
                    </a:lnTo>
                    <a:lnTo>
                      <a:pt x="45" y="92"/>
                    </a:lnTo>
                    <a:lnTo>
                      <a:pt x="43" y="92"/>
                    </a:lnTo>
                    <a:lnTo>
                      <a:pt x="42" y="95"/>
                    </a:lnTo>
                    <a:lnTo>
                      <a:pt x="39" y="91"/>
                    </a:lnTo>
                    <a:lnTo>
                      <a:pt x="39" y="90"/>
                    </a:lnTo>
                    <a:lnTo>
                      <a:pt x="38" y="88"/>
                    </a:lnTo>
                    <a:lnTo>
                      <a:pt x="36" y="84"/>
                    </a:lnTo>
                    <a:lnTo>
                      <a:pt x="19" y="67"/>
                    </a:lnTo>
                    <a:lnTo>
                      <a:pt x="22" y="64"/>
                    </a:lnTo>
                    <a:lnTo>
                      <a:pt x="22" y="60"/>
                    </a:lnTo>
                    <a:lnTo>
                      <a:pt x="12" y="50"/>
                    </a:lnTo>
                    <a:lnTo>
                      <a:pt x="12" y="49"/>
                    </a:lnTo>
                    <a:lnTo>
                      <a:pt x="5" y="45"/>
                    </a:lnTo>
                    <a:lnTo>
                      <a:pt x="0" y="3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88" name="Freeform 2125">
                <a:extLst>
                  <a:ext uri="{FF2B5EF4-FFF2-40B4-BE49-F238E27FC236}">
                    <a16:creationId xmlns:a16="http://schemas.microsoft.com/office/drawing/2014/main" id="{3B45CDBB-07CB-28F6-89BE-78E3ADC4C6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1" y="284"/>
                <a:ext cx="14" cy="28"/>
              </a:xfrm>
              <a:custGeom>
                <a:avLst/>
                <a:gdLst>
                  <a:gd name="T0" fmla="*/ 12 w 57"/>
                  <a:gd name="T1" fmla="*/ 113 h 113"/>
                  <a:gd name="T2" fmla="*/ 12 w 57"/>
                  <a:gd name="T3" fmla="*/ 109 h 113"/>
                  <a:gd name="T4" fmla="*/ 10 w 57"/>
                  <a:gd name="T5" fmla="*/ 109 h 113"/>
                  <a:gd name="T6" fmla="*/ 10 w 57"/>
                  <a:gd name="T7" fmla="*/ 107 h 113"/>
                  <a:gd name="T8" fmla="*/ 6 w 57"/>
                  <a:gd name="T9" fmla="*/ 103 h 113"/>
                  <a:gd name="T10" fmla="*/ 0 w 57"/>
                  <a:gd name="T11" fmla="*/ 92 h 113"/>
                  <a:gd name="T12" fmla="*/ 1 w 57"/>
                  <a:gd name="T13" fmla="*/ 91 h 113"/>
                  <a:gd name="T14" fmla="*/ 6 w 57"/>
                  <a:gd name="T15" fmla="*/ 95 h 113"/>
                  <a:gd name="T16" fmla="*/ 13 w 57"/>
                  <a:gd name="T17" fmla="*/ 97 h 113"/>
                  <a:gd name="T18" fmla="*/ 17 w 57"/>
                  <a:gd name="T19" fmla="*/ 99 h 113"/>
                  <a:gd name="T20" fmla="*/ 23 w 57"/>
                  <a:gd name="T21" fmla="*/ 97 h 113"/>
                  <a:gd name="T22" fmla="*/ 24 w 57"/>
                  <a:gd name="T23" fmla="*/ 95 h 113"/>
                  <a:gd name="T24" fmla="*/ 24 w 57"/>
                  <a:gd name="T25" fmla="*/ 94 h 113"/>
                  <a:gd name="T26" fmla="*/ 26 w 57"/>
                  <a:gd name="T27" fmla="*/ 94 h 113"/>
                  <a:gd name="T28" fmla="*/ 26 w 57"/>
                  <a:gd name="T29" fmla="*/ 92 h 113"/>
                  <a:gd name="T30" fmla="*/ 27 w 57"/>
                  <a:gd name="T31" fmla="*/ 92 h 113"/>
                  <a:gd name="T32" fmla="*/ 36 w 57"/>
                  <a:gd name="T33" fmla="*/ 90 h 113"/>
                  <a:gd name="T34" fmla="*/ 43 w 57"/>
                  <a:gd name="T35" fmla="*/ 90 h 113"/>
                  <a:gd name="T36" fmla="*/ 55 w 57"/>
                  <a:gd name="T37" fmla="*/ 76 h 113"/>
                  <a:gd name="T38" fmla="*/ 57 w 57"/>
                  <a:gd name="T39" fmla="*/ 71 h 113"/>
                  <a:gd name="T40" fmla="*/ 57 w 57"/>
                  <a:gd name="T41" fmla="*/ 66 h 113"/>
                  <a:gd name="T42" fmla="*/ 55 w 57"/>
                  <a:gd name="T43" fmla="*/ 64 h 113"/>
                  <a:gd name="T44" fmla="*/ 55 w 57"/>
                  <a:gd name="T45" fmla="*/ 61 h 113"/>
                  <a:gd name="T46" fmla="*/ 54 w 57"/>
                  <a:gd name="T47" fmla="*/ 60 h 113"/>
                  <a:gd name="T48" fmla="*/ 54 w 57"/>
                  <a:gd name="T49" fmla="*/ 59 h 113"/>
                  <a:gd name="T50" fmla="*/ 53 w 57"/>
                  <a:gd name="T51" fmla="*/ 56 h 113"/>
                  <a:gd name="T52" fmla="*/ 51 w 57"/>
                  <a:gd name="T53" fmla="*/ 54 h 113"/>
                  <a:gd name="T54" fmla="*/ 50 w 57"/>
                  <a:gd name="T55" fmla="*/ 57 h 113"/>
                  <a:gd name="T56" fmla="*/ 48 w 57"/>
                  <a:gd name="T57" fmla="*/ 59 h 113"/>
                  <a:gd name="T58" fmla="*/ 47 w 57"/>
                  <a:gd name="T59" fmla="*/ 59 h 113"/>
                  <a:gd name="T60" fmla="*/ 36 w 57"/>
                  <a:gd name="T61" fmla="*/ 47 h 113"/>
                  <a:gd name="T62" fmla="*/ 29 w 57"/>
                  <a:gd name="T63" fmla="*/ 38 h 113"/>
                  <a:gd name="T64" fmla="*/ 29 w 57"/>
                  <a:gd name="T65" fmla="*/ 36 h 113"/>
                  <a:gd name="T66" fmla="*/ 26 w 57"/>
                  <a:gd name="T67" fmla="*/ 21 h 113"/>
                  <a:gd name="T68" fmla="*/ 26 w 57"/>
                  <a:gd name="T69" fmla="*/ 17 h 113"/>
                  <a:gd name="T70" fmla="*/ 23 w 57"/>
                  <a:gd name="T71" fmla="*/ 14 h 113"/>
                  <a:gd name="T72" fmla="*/ 24 w 57"/>
                  <a:gd name="T73" fmla="*/ 11 h 113"/>
                  <a:gd name="T74" fmla="*/ 26 w 57"/>
                  <a:gd name="T75" fmla="*/ 10 h 113"/>
                  <a:gd name="T76" fmla="*/ 27 w 57"/>
                  <a:gd name="T77" fmla="*/ 10 h 113"/>
                  <a:gd name="T78" fmla="*/ 30 w 57"/>
                  <a:gd name="T79" fmla="*/ 4 h 113"/>
                  <a:gd name="T80" fmla="*/ 30 w 57"/>
                  <a:gd name="T81" fmla="*/ 3 h 113"/>
                  <a:gd name="T82" fmla="*/ 29 w 57"/>
                  <a:gd name="T83" fmla="*/ 0 h 113"/>
                  <a:gd name="T84" fmla="*/ 27 w 57"/>
                  <a:gd name="T85" fmla="*/ 0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57" h="113">
                    <a:moveTo>
                      <a:pt x="12" y="113"/>
                    </a:moveTo>
                    <a:lnTo>
                      <a:pt x="12" y="109"/>
                    </a:lnTo>
                    <a:lnTo>
                      <a:pt x="10" y="109"/>
                    </a:lnTo>
                    <a:lnTo>
                      <a:pt x="10" y="107"/>
                    </a:lnTo>
                    <a:lnTo>
                      <a:pt x="6" y="103"/>
                    </a:lnTo>
                    <a:lnTo>
                      <a:pt x="0" y="92"/>
                    </a:lnTo>
                    <a:lnTo>
                      <a:pt x="1" y="91"/>
                    </a:lnTo>
                    <a:lnTo>
                      <a:pt x="6" y="95"/>
                    </a:lnTo>
                    <a:lnTo>
                      <a:pt x="13" y="97"/>
                    </a:lnTo>
                    <a:lnTo>
                      <a:pt x="17" y="99"/>
                    </a:lnTo>
                    <a:lnTo>
                      <a:pt x="23" y="97"/>
                    </a:lnTo>
                    <a:lnTo>
                      <a:pt x="24" y="95"/>
                    </a:lnTo>
                    <a:lnTo>
                      <a:pt x="24" y="94"/>
                    </a:lnTo>
                    <a:lnTo>
                      <a:pt x="26" y="94"/>
                    </a:lnTo>
                    <a:lnTo>
                      <a:pt x="26" y="92"/>
                    </a:lnTo>
                    <a:lnTo>
                      <a:pt x="27" y="92"/>
                    </a:lnTo>
                    <a:lnTo>
                      <a:pt x="36" y="90"/>
                    </a:lnTo>
                    <a:lnTo>
                      <a:pt x="43" y="90"/>
                    </a:lnTo>
                    <a:lnTo>
                      <a:pt x="55" y="76"/>
                    </a:lnTo>
                    <a:lnTo>
                      <a:pt x="57" y="71"/>
                    </a:lnTo>
                    <a:lnTo>
                      <a:pt x="57" y="66"/>
                    </a:lnTo>
                    <a:lnTo>
                      <a:pt x="55" y="64"/>
                    </a:lnTo>
                    <a:lnTo>
                      <a:pt x="55" y="61"/>
                    </a:lnTo>
                    <a:lnTo>
                      <a:pt x="54" y="60"/>
                    </a:lnTo>
                    <a:lnTo>
                      <a:pt x="54" y="59"/>
                    </a:lnTo>
                    <a:lnTo>
                      <a:pt x="53" y="56"/>
                    </a:lnTo>
                    <a:lnTo>
                      <a:pt x="51" y="54"/>
                    </a:lnTo>
                    <a:lnTo>
                      <a:pt x="50" y="57"/>
                    </a:lnTo>
                    <a:lnTo>
                      <a:pt x="48" y="59"/>
                    </a:lnTo>
                    <a:lnTo>
                      <a:pt x="47" y="59"/>
                    </a:lnTo>
                    <a:lnTo>
                      <a:pt x="36" y="47"/>
                    </a:lnTo>
                    <a:lnTo>
                      <a:pt x="29" y="38"/>
                    </a:lnTo>
                    <a:lnTo>
                      <a:pt x="29" y="36"/>
                    </a:lnTo>
                    <a:lnTo>
                      <a:pt x="26" y="21"/>
                    </a:lnTo>
                    <a:lnTo>
                      <a:pt x="26" y="17"/>
                    </a:lnTo>
                    <a:lnTo>
                      <a:pt x="23" y="14"/>
                    </a:lnTo>
                    <a:lnTo>
                      <a:pt x="24" y="11"/>
                    </a:lnTo>
                    <a:lnTo>
                      <a:pt x="26" y="10"/>
                    </a:lnTo>
                    <a:lnTo>
                      <a:pt x="27" y="10"/>
                    </a:lnTo>
                    <a:lnTo>
                      <a:pt x="30" y="4"/>
                    </a:lnTo>
                    <a:lnTo>
                      <a:pt x="30" y="3"/>
                    </a:lnTo>
                    <a:lnTo>
                      <a:pt x="29" y="0"/>
                    </a:lnTo>
                    <a:lnTo>
                      <a:pt x="27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89" name="Freeform 2126">
                <a:extLst>
                  <a:ext uri="{FF2B5EF4-FFF2-40B4-BE49-F238E27FC236}">
                    <a16:creationId xmlns:a16="http://schemas.microsoft.com/office/drawing/2014/main" id="{78CCAB09-EE85-DDF3-FE8B-8901196296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5" y="303"/>
                <a:ext cx="40" cy="23"/>
              </a:xfrm>
              <a:custGeom>
                <a:avLst/>
                <a:gdLst>
                  <a:gd name="T0" fmla="*/ 0 w 160"/>
                  <a:gd name="T1" fmla="*/ 42 h 95"/>
                  <a:gd name="T2" fmla="*/ 2 w 160"/>
                  <a:gd name="T3" fmla="*/ 42 h 95"/>
                  <a:gd name="T4" fmla="*/ 2 w 160"/>
                  <a:gd name="T5" fmla="*/ 39 h 95"/>
                  <a:gd name="T6" fmla="*/ 8 w 160"/>
                  <a:gd name="T7" fmla="*/ 33 h 95"/>
                  <a:gd name="T8" fmla="*/ 14 w 160"/>
                  <a:gd name="T9" fmla="*/ 29 h 95"/>
                  <a:gd name="T10" fmla="*/ 17 w 160"/>
                  <a:gd name="T11" fmla="*/ 28 h 95"/>
                  <a:gd name="T12" fmla="*/ 24 w 160"/>
                  <a:gd name="T13" fmla="*/ 28 h 95"/>
                  <a:gd name="T14" fmla="*/ 26 w 160"/>
                  <a:gd name="T15" fmla="*/ 26 h 95"/>
                  <a:gd name="T16" fmla="*/ 28 w 160"/>
                  <a:gd name="T17" fmla="*/ 26 h 95"/>
                  <a:gd name="T18" fmla="*/ 25 w 160"/>
                  <a:gd name="T19" fmla="*/ 21 h 95"/>
                  <a:gd name="T20" fmla="*/ 26 w 160"/>
                  <a:gd name="T21" fmla="*/ 16 h 95"/>
                  <a:gd name="T22" fmla="*/ 29 w 160"/>
                  <a:gd name="T23" fmla="*/ 11 h 95"/>
                  <a:gd name="T24" fmla="*/ 35 w 160"/>
                  <a:gd name="T25" fmla="*/ 9 h 95"/>
                  <a:gd name="T26" fmla="*/ 42 w 160"/>
                  <a:gd name="T27" fmla="*/ 2 h 95"/>
                  <a:gd name="T28" fmla="*/ 43 w 160"/>
                  <a:gd name="T29" fmla="*/ 2 h 95"/>
                  <a:gd name="T30" fmla="*/ 52 w 160"/>
                  <a:gd name="T31" fmla="*/ 0 h 95"/>
                  <a:gd name="T32" fmla="*/ 59 w 160"/>
                  <a:gd name="T33" fmla="*/ 0 h 95"/>
                  <a:gd name="T34" fmla="*/ 75 w 160"/>
                  <a:gd name="T35" fmla="*/ 3 h 95"/>
                  <a:gd name="T36" fmla="*/ 98 w 160"/>
                  <a:gd name="T37" fmla="*/ 13 h 95"/>
                  <a:gd name="T38" fmla="*/ 99 w 160"/>
                  <a:gd name="T39" fmla="*/ 13 h 95"/>
                  <a:gd name="T40" fmla="*/ 99 w 160"/>
                  <a:gd name="T41" fmla="*/ 14 h 95"/>
                  <a:gd name="T42" fmla="*/ 95 w 160"/>
                  <a:gd name="T43" fmla="*/ 23 h 95"/>
                  <a:gd name="T44" fmla="*/ 91 w 160"/>
                  <a:gd name="T45" fmla="*/ 28 h 95"/>
                  <a:gd name="T46" fmla="*/ 88 w 160"/>
                  <a:gd name="T47" fmla="*/ 32 h 95"/>
                  <a:gd name="T48" fmla="*/ 86 w 160"/>
                  <a:gd name="T49" fmla="*/ 33 h 95"/>
                  <a:gd name="T50" fmla="*/ 85 w 160"/>
                  <a:gd name="T51" fmla="*/ 36 h 95"/>
                  <a:gd name="T52" fmla="*/ 84 w 160"/>
                  <a:gd name="T53" fmla="*/ 40 h 95"/>
                  <a:gd name="T54" fmla="*/ 82 w 160"/>
                  <a:gd name="T55" fmla="*/ 50 h 95"/>
                  <a:gd name="T56" fmla="*/ 82 w 160"/>
                  <a:gd name="T57" fmla="*/ 52 h 95"/>
                  <a:gd name="T58" fmla="*/ 84 w 160"/>
                  <a:gd name="T59" fmla="*/ 55 h 95"/>
                  <a:gd name="T60" fmla="*/ 84 w 160"/>
                  <a:gd name="T61" fmla="*/ 56 h 95"/>
                  <a:gd name="T62" fmla="*/ 85 w 160"/>
                  <a:gd name="T63" fmla="*/ 55 h 95"/>
                  <a:gd name="T64" fmla="*/ 89 w 160"/>
                  <a:gd name="T65" fmla="*/ 53 h 95"/>
                  <a:gd name="T66" fmla="*/ 96 w 160"/>
                  <a:gd name="T67" fmla="*/ 49 h 95"/>
                  <a:gd name="T68" fmla="*/ 106 w 160"/>
                  <a:gd name="T69" fmla="*/ 46 h 95"/>
                  <a:gd name="T70" fmla="*/ 110 w 160"/>
                  <a:gd name="T71" fmla="*/ 46 h 95"/>
                  <a:gd name="T72" fmla="*/ 126 w 160"/>
                  <a:gd name="T73" fmla="*/ 52 h 95"/>
                  <a:gd name="T74" fmla="*/ 131 w 160"/>
                  <a:gd name="T75" fmla="*/ 55 h 95"/>
                  <a:gd name="T76" fmla="*/ 137 w 160"/>
                  <a:gd name="T77" fmla="*/ 59 h 95"/>
                  <a:gd name="T78" fmla="*/ 137 w 160"/>
                  <a:gd name="T79" fmla="*/ 60 h 95"/>
                  <a:gd name="T80" fmla="*/ 135 w 160"/>
                  <a:gd name="T81" fmla="*/ 63 h 95"/>
                  <a:gd name="T82" fmla="*/ 135 w 160"/>
                  <a:gd name="T83" fmla="*/ 64 h 95"/>
                  <a:gd name="T84" fmla="*/ 138 w 160"/>
                  <a:gd name="T85" fmla="*/ 67 h 95"/>
                  <a:gd name="T86" fmla="*/ 145 w 160"/>
                  <a:gd name="T87" fmla="*/ 71 h 95"/>
                  <a:gd name="T88" fmla="*/ 149 w 160"/>
                  <a:gd name="T89" fmla="*/ 71 h 95"/>
                  <a:gd name="T90" fmla="*/ 152 w 160"/>
                  <a:gd name="T91" fmla="*/ 73 h 95"/>
                  <a:gd name="T92" fmla="*/ 153 w 160"/>
                  <a:gd name="T93" fmla="*/ 73 h 95"/>
                  <a:gd name="T94" fmla="*/ 152 w 160"/>
                  <a:gd name="T95" fmla="*/ 76 h 95"/>
                  <a:gd name="T96" fmla="*/ 156 w 160"/>
                  <a:gd name="T97" fmla="*/ 81 h 95"/>
                  <a:gd name="T98" fmla="*/ 159 w 160"/>
                  <a:gd name="T99" fmla="*/ 88 h 95"/>
                  <a:gd name="T100" fmla="*/ 160 w 160"/>
                  <a:gd name="T101" fmla="*/ 90 h 95"/>
                  <a:gd name="T102" fmla="*/ 160 w 160"/>
                  <a:gd name="T103" fmla="*/ 95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60" h="95">
                    <a:moveTo>
                      <a:pt x="0" y="42"/>
                    </a:moveTo>
                    <a:lnTo>
                      <a:pt x="2" y="42"/>
                    </a:lnTo>
                    <a:lnTo>
                      <a:pt x="2" y="39"/>
                    </a:lnTo>
                    <a:lnTo>
                      <a:pt x="8" y="33"/>
                    </a:lnTo>
                    <a:lnTo>
                      <a:pt x="14" y="29"/>
                    </a:lnTo>
                    <a:lnTo>
                      <a:pt x="17" y="28"/>
                    </a:lnTo>
                    <a:lnTo>
                      <a:pt x="24" y="28"/>
                    </a:lnTo>
                    <a:lnTo>
                      <a:pt x="26" y="26"/>
                    </a:lnTo>
                    <a:lnTo>
                      <a:pt x="28" y="26"/>
                    </a:lnTo>
                    <a:lnTo>
                      <a:pt x="25" y="21"/>
                    </a:lnTo>
                    <a:lnTo>
                      <a:pt x="26" y="16"/>
                    </a:lnTo>
                    <a:lnTo>
                      <a:pt x="29" y="11"/>
                    </a:lnTo>
                    <a:lnTo>
                      <a:pt x="35" y="9"/>
                    </a:lnTo>
                    <a:lnTo>
                      <a:pt x="42" y="2"/>
                    </a:lnTo>
                    <a:lnTo>
                      <a:pt x="43" y="2"/>
                    </a:lnTo>
                    <a:lnTo>
                      <a:pt x="52" y="0"/>
                    </a:lnTo>
                    <a:lnTo>
                      <a:pt x="59" y="0"/>
                    </a:lnTo>
                    <a:lnTo>
                      <a:pt x="75" y="3"/>
                    </a:lnTo>
                    <a:lnTo>
                      <a:pt x="98" y="13"/>
                    </a:lnTo>
                    <a:lnTo>
                      <a:pt x="99" y="13"/>
                    </a:lnTo>
                    <a:lnTo>
                      <a:pt x="99" y="14"/>
                    </a:lnTo>
                    <a:lnTo>
                      <a:pt x="95" y="23"/>
                    </a:lnTo>
                    <a:lnTo>
                      <a:pt x="91" y="28"/>
                    </a:lnTo>
                    <a:lnTo>
                      <a:pt x="88" y="32"/>
                    </a:lnTo>
                    <a:lnTo>
                      <a:pt x="86" y="33"/>
                    </a:lnTo>
                    <a:lnTo>
                      <a:pt x="85" y="36"/>
                    </a:lnTo>
                    <a:lnTo>
                      <a:pt x="84" y="40"/>
                    </a:lnTo>
                    <a:lnTo>
                      <a:pt x="82" y="50"/>
                    </a:lnTo>
                    <a:lnTo>
                      <a:pt x="82" y="52"/>
                    </a:lnTo>
                    <a:lnTo>
                      <a:pt x="84" y="55"/>
                    </a:lnTo>
                    <a:lnTo>
                      <a:pt x="84" y="56"/>
                    </a:lnTo>
                    <a:lnTo>
                      <a:pt x="85" y="55"/>
                    </a:lnTo>
                    <a:lnTo>
                      <a:pt x="89" y="53"/>
                    </a:lnTo>
                    <a:lnTo>
                      <a:pt x="96" y="49"/>
                    </a:lnTo>
                    <a:lnTo>
                      <a:pt x="106" y="46"/>
                    </a:lnTo>
                    <a:lnTo>
                      <a:pt x="110" y="46"/>
                    </a:lnTo>
                    <a:lnTo>
                      <a:pt x="126" y="52"/>
                    </a:lnTo>
                    <a:lnTo>
                      <a:pt x="131" y="55"/>
                    </a:lnTo>
                    <a:lnTo>
                      <a:pt x="137" y="59"/>
                    </a:lnTo>
                    <a:lnTo>
                      <a:pt x="137" y="60"/>
                    </a:lnTo>
                    <a:lnTo>
                      <a:pt x="135" y="63"/>
                    </a:lnTo>
                    <a:lnTo>
                      <a:pt x="135" y="64"/>
                    </a:lnTo>
                    <a:lnTo>
                      <a:pt x="138" y="67"/>
                    </a:lnTo>
                    <a:lnTo>
                      <a:pt x="145" y="71"/>
                    </a:lnTo>
                    <a:lnTo>
                      <a:pt x="149" y="71"/>
                    </a:lnTo>
                    <a:lnTo>
                      <a:pt x="152" y="73"/>
                    </a:lnTo>
                    <a:lnTo>
                      <a:pt x="153" y="73"/>
                    </a:lnTo>
                    <a:lnTo>
                      <a:pt x="152" y="76"/>
                    </a:lnTo>
                    <a:lnTo>
                      <a:pt x="156" y="81"/>
                    </a:lnTo>
                    <a:lnTo>
                      <a:pt x="159" y="88"/>
                    </a:lnTo>
                    <a:lnTo>
                      <a:pt x="160" y="90"/>
                    </a:lnTo>
                    <a:lnTo>
                      <a:pt x="160" y="9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90" name="Freeform 2127">
                <a:extLst>
                  <a:ext uri="{FF2B5EF4-FFF2-40B4-BE49-F238E27FC236}">
                    <a16:creationId xmlns:a16="http://schemas.microsoft.com/office/drawing/2014/main" id="{45CBFBCF-7697-9206-458B-FBD107B046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5" y="311"/>
                <a:ext cx="29" cy="15"/>
              </a:xfrm>
              <a:custGeom>
                <a:avLst/>
                <a:gdLst>
                  <a:gd name="T0" fmla="*/ 0 w 115"/>
                  <a:gd name="T1" fmla="*/ 62 h 62"/>
                  <a:gd name="T2" fmla="*/ 3 w 115"/>
                  <a:gd name="T3" fmla="*/ 62 h 62"/>
                  <a:gd name="T4" fmla="*/ 16 w 115"/>
                  <a:gd name="T5" fmla="*/ 60 h 62"/>
                  <a:gd name="T6" fmla="*/ 17 w 115"/>
                  <a:gd name="T7" fmla="*/ 60 h 62"/>
                  <a:gd name="T8" fmla="*/ 23 w 115"/>
                  <a:gd name="T9" fmla="*/ 55 h 62"/>
                  <a:gd name="T10" fmla="*/ 24 w 115"/>
                  <a:gd name="T11" fmla="*/ 54 h 62"/>
                  <a:gd name="T12" fmla="*/ 36 w 115"/>
                  <a:gd name="T13" fmla="*/ 50 h 62"/>
                  <a:gd name="T14" fmla="*/ 38 w 115"/>
                  <a:gd name="T15" fmla="*/ 50 h 62"/>
                  <a:gd name="T16" fmla="*/ 42 w 115"/>
                  <a:gd name="T17" fmla="*/ 45 h 62"/>
                  <a:gd name="T18" fmla="*/ 45 w 115"/>
                  <a:gd name="T19" fmla="*/ 40 h 62"/>
                  <a:gd name="T20" fmla="*/ 36 w 115"/>
                  <a:gd name="T21" fmla="*/ 36 h 62"/>
                  <a:gd name="T22" fmla="*/ 34 w 115"/>
                  <a:gd name="T23" fmla="*/ 31 h 62"/>
                  <a:gd name="T24" fmla="*/ 34 w 115"/>
                  <a:gd name="T25" fmla="*/ 27 h 62"/>
                  <a:gd name="T26" fmla="*/ 36 w 115"/>
                  <a:gd name="T27" fmla="*/ 27 h 62"/>
                  <a:gd name="T28" fmla="*/ 42 w 115"/>
                  <a:gd name="T29" fmla="*/ 20 h 62"/>
                  <a:gd name="T30" fmla="*/ 45 w 115"/>
                  <a:gd name="T31" fmla="*/ 19 h 62"/>
                  <a:gd name="T32" fmla="*/ 49 w 115"/>
                  <a:gd name="T33" fmla="*/ 19 h 62"/>
                  <a:gd name="T34" fmla="*/ 55 w 115"/>
                  <a:gd name="T35" fmla="*/ 20 h 62"/>
                  <a:gd name="T36" fmla="*/ 98 w 115"/>
                  <a:gd name="T37" fmla="*/ 24 h 62"/>
                  <a:gd name="T38" fmla="*/ 103 w 115"/>
                  <a:gd name="T39" fmla="*/ 24 h 62"/>
                  <a:gd name="T40" fmla="*/ 103 w 115"/>
                  <a:gd name="T41" fmla="*/ 23 h 62"/>
                  <a:gd name="T42" fmla="*/ 104 w 115"/>
                  <a:gd name="T43" fmla="*/ 14 h 62"/>
                  <a:gd name="T44" fmla="*/ 104 w 115"/>
                  <a:gd name="T45" fmla="*/ 10 h 62"/>
                  <a:gd name="T46" fmla="*/ 97 w 115"/>
                  <a:gd name="T47" fmla="*/ 3 h 62"/>
                  <a:gd name="T48" fmla="*/ 97 w 115"/>
                  <a:gd name="T49" fmla="*/ 0 h 62"/>
                  <a:gd name="T50" fmla="*/ 100 w 115"/>
                  <a:gd name="T51" fmla="*/ 0 h 62"/>
                  <a:gd name="T52" fmla="*/ 103 w 115"/>
                  <a:gd name="T53" fmla="*/ 3 h 62"/>
                  <a:gd name="T54" fmla="*/ 108 w 115"/>
                  <a:gd name="T55" fmla="*/ 6 h 62"/>
                  <a:gd name="T56" fmla="*/ 115 w 115"/>
                  <a:gd name="T57" fmla="*/ 6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15" h="62">
                    <a:moveTo>
                      <a:pt x="0" y="62"/>
                    </a:moveTo>
                    <a:lnTo>
                      <a:pt x="3" y="62"/>
                    </a:lnTo>
                    <a:lnTo>
                      <a:pt x="16" y="60"/>
                    </a:lnTo>
                    <a:lnTo>
                      <a:pt x="17" y="60"/>
                    </a:lnTo>
                    <a:lnTo>
                      <a:pt x="23" y="55"/>
                    </a:lnTo>
                    <a:lnTo>
                      <a:pt x="24" y="54"/>
                    </a:lnTo>
                    <a:lnTo>
                      <a:pt x="36" y="50"/>
                    </a:lnTo>
                    <a:lnTo>
                      <a:pt x="38" y="50"/>
                    </a:lnTo>
                    <a:lnTo>
                      <a:pt x="42" y="45"/>
                    </a:lnTo>
                    <a:lnTo>
                      <a:pt x="45" y="40"/>
                    </a:lnTo>
                    <a:lnTo>
                      <a:pt x="36" y="36"/>
                    </a:lnTo>
                    <a:lnTo>
                      <a:pt x="34" y="31"/>
                    </a:lnTo>
                    <a:lnTo>
                      <a:pt x="34" y="27"/>
                    </a:lnTo>
                    <a:lnTo>
                      <a:pt x="36" y="27"/>
                    </a:lnTo>
                    <a:lnTo>
                      <a:pt x="42" y="20"/>
                    </a:lnTo>
                    <a:lnTo>
                      <a:pt x="45" y="19"/>
                    </a:lnTo>
                    <a:lnTo>
                      <a:pt x="49" y="19"/>
                    </a:lnTo>
                    <a:lnTo>
                      <a:pt x="55" y="20"/>
                    </a:lnTo>
                    <a:lnTo>
                      <a:pt x="98" y="24"/>
                    </a:lnTo>
                    <a:lnTo>
                      <a:pt x="103" y="24"/>
                    </a:lnTo>
                    <a:lnTo>
                      <a:pt x="103" y="23"/>
                    </a:lnTo>
                    <a:lnTo>
                      <a:pt x="104" y="14"/>
                    </a:lnTo>
                    <a:lnTo>
                      <a:pt x="104" y="10"/>
                    </a:lnTo>
                    <a:lnTo>
                      <a:pt x="97" y="3"/>
                    </a:lnTo>
                    <a:lnTo>
                      <a:pt x="97" y="0"/>
                    </a:lnTo>
                    <a:lnTo>
                      <a:pt x="100" y="0"/>
                    </a:lnTo>
                    <a:lnTo>
                      <a:pt x="103" y="3"/>
                    </a:lnTo>
                    <a:lnTo>
                      <a:pt x="108" y="6"/>
                    </a:lnTo>
                    <a:lnTo>
                      <a:pt x="115" y="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91" name="Freeform 2128">
                <a:extLst>
                  <a:ext uri="{FF2B5EF4-FFF2-40B4-BE49-F238E27FC236}">
                    <a16:creationId xmlns:a16="http://schemas.microsoft.com/office/drawing/2014/main" id="{EBF791C6-BCEC-0919-CCD3-BC7E198EB8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8" y="312"/>
                <a:ext cx="36" cy="64"/>
              </a:xfrm>
              <a:custGeom>
                <a:avLst/>
                <a:gdLst>
                  <a:gd name="T0" fmla="*/ 2 w 146"/>
                  <a:gd name="T1" fmla="*/ 256 h 257"/>
                  <a:gd name="T2" fmla="*/ 0 w 146"/>
                  <a:gd name="T3" fmla="*/ 243 h 257"/>
                  <a:gd name="T4" fmla="*/ 16 w 146"/>
                  <a:gd name="T5" fmla="*/ 229 h 257"/>
                  <a:gd name="T6" fmla="*/ 21 w 146"/>
                  <a:gd name="T7" fmla="*/ 232 h 257"/>
                  <a:gd name="T8" fmla="*/ 38 w 146"/>
                  <a:gd name="T9" fmla="*/ 229 h 257"/>
                  <a:gd name="T10" fmla="*/ 46 w 146"/>
                  <a:gd name="T11" fmla="*/ 214 h 257"/>
                  <a:gd name="T12" fmla="*/ 53 w 146"/>
                  <a:gd name="T13" fmla="*/ 211 h 257"/>
                  <a:gd name="T14" fmla="*/ 52 w 146"/>
                  <a:gd name="T15" fmla="*/ 207 h 257"/>
                  <a:gd name="T16" fmla="*/ 55 w 146"/>
                  <a:gd name="T17" fmla="*/ 200 h 257"/>
                  <a:gd name="T18" fmla="*/ 70 w 146"/>
                  <a:gd name="T19" fmla="*/ 194 h 257"/>
                  <a:gd name="T20" fmla="*/ 80 w 146"/>
                  <a:gd name="T21" fmla="*/ 187 h 257"/>
                  <a:gd name="T22" fmla="*/ 81 w 146"/>
                  <a:gd name="T23" fmla="*/ 180 h 257"/>
                  <a:gd name="T24" fmla="*/ 93 w 146"/>
                  <a:gd name="T25" fmla="*/ 179 h 257"/>
                  <a:gd name="T26" fmla="*/ 94 w 146"/>
                  <a:gd name="T27" fmla="*/ 180 h 257"/>
                  <a:gd name="T28" fmla="*/ 99 w 146"/>
                  <a:gd name="T29" fmla="*/ 179 h 257"/>
                  <a:gd name="T30" fmla="*/ 106 w 146"/>
                  <a:gd name="T31" fmla="*/ 183 h 257"/>
                  <a:gd name="T32" fmla="*/ 115 w 146"/>
                  <a:gd name="T33" fmla="*/ 178 h 257"/>
                  <a:gd name="T34" fmla="*/ 123 w 146"/>
                  <a:gd name="T35" fmla="*/ 173 h 257"/>
                  <a:gd name="T36" fmla="*/ 131 w 146"/>
                  <a:gd name="T37" fmla="*/ 165 h 257"/>
                  <a:gd name="T38" fmla="*/ 136 w 146"/>
                  <a:gd name="T39" fmla="*/ 157 h 257"/>
                  <a:gd name="T40" fmla="*/ 141 w 146"/>
                  <a:gd name="T41" fmla="*/ 116 h 257"/>
                  <a:gd name="T42" fmla="*/ 146 w 146"/>
                  <a:gd name="T43" fmla="*/ 95 h 257"/>
                  <a:gd name="T44" fmla="*/ 143 w 146"/>
                  <a:gd name="T45" fmla="*/ 91 h 257"/>
                  <a:gd name="T46" fmla="*/ 136 w 146"/>
                  <a:gd name="T47" fmla="*/ 70 h 257"/>
                  <a:gd name="T48" fmla="*/ 140 w 146"/>
                  <a:gd name="T49" fmla="*/ 66 h 257"/>
                  <a:gd name="T50" fmla="*/ 141 w 146"/>
                  <a:gd name="T51" fmla="*/ 63 h 257"/>
                  <a:gd name="T52" fmla="*/ 133 w 146"/>
                  <a:gd name="T53" fmla="*/ 51 h 257"/>
                  <a:gd name="T54" fmla="*/ 141 w 146"/>
                  <a:gd name="T55" fmla="*/ 51 h 257"/>
                  <a:gd name="T56" fmla="*/ 143 w 146"/>
                  <a:gd name="T57" fmla="*/ 46 h 257"/>
                  <a:gd name="T58" fmla="*/ 139 w 146"/>
                  <a:gd name="T59" fmla="*/ 41 h 257"/>
                  <a:gd name="T60" fmla="*/ 127 w 146"/>
                  <a:gd name="T61" fmla="*/ 34 h 257"/>
                  <a:gd name="T62" fmla="*/ 123 w 146"/>
                  <a:gd name="T63" fmla="*/ 37 h 257"/>
                  <a:gd name="T64" fmla="*/ 119 w 146"/>
                  <a:gd name="T65" fmla="*/ 38 h 257"/>
                  <a:gd name="T66" fmla="*/ 113 w 146"/>
                  <a:gd name="T67" fmla="*/ 35 h 257"/>
                  <a:gd name="T68" fmla="*/ 109 w 146"/>
                  <a:gd name="T69" fmla="*/ 32 h 257"/>
                  <a:gd name="T70" fmla="*/ 106 w 146"/>
                  <a:gd name="T71" fmla="*/ 23 h 257"/>
                  <a:gd name="T72" fmla="*/ 106 w 146"/>
                  <a:gd name="T73" fmla="*/ 11 h 257"/>
                  <a:gd name="T74" fmla="*/ 108 w 146"/>
                  <a:gd name="T75" fmla="*/ 3 h 2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46" h="257">
                    <a:moveTo>
                      <a:pt x="2" y="257"/>
                    </a:moveTo>
                    <a:lnTo>
                      <a:pt x="2" y="256"/>
                    </a:lnTo>
                    <a:lnTo>
                      <a:pt x="3" y="250"/>
                    </a:lnTo>
                    <a:lnTo>
                      <a:pt x="0" y="243"/>
                    </a:lnTo>
                    <a:lnTo>
                      <a:pt x="14" y="229"/>
                    </a:lnTo>
                    <a:lnTo>
                      <a:pt x="16" y="229"/>
                    </a:lnTo>
                    <a:lnTo>
                      <a:pt x="16" y="231"/>
                    </a:lnTo>
                    <a:lnTo>
                      <a:pt x="21" y="232"/>
                    </a:lnTo>
                    <a:lnTo>
                      <a:pt x="27" y="232"/>
                    </a:lnTo>
                    <a:lnTo>
                      <a:pt x="38" y="229"/>
                    </a:lnTo>
                    <a:lnTo>
                      <a:pt x="43" y="218"/>
                    </a:lnTo>
                    <a:lnTo>
                      <a:pt x="46" y="214"/>
                    </a:lnTo>
                    <a:lnTo>
                      <a:pt x="53" y="214"/>
                    </a:lnTo>
                    <a:lnTo>
                      <a:pt x="53" y="211"/>
                    </a:lnTo>
                    <a:lnTo>
                      <a:pt x="52" y="208"/>
                    </a:lnTo>
                    <a:lnTo>
                      <a:pt x="52" y="207"/>
                    </a:lnTo>
                    <a:lnTo>
                      <a:pt x="50" y="203"/>
                    </a:lnTo>
                    <a:lnTo>
                      <a:pt x="55" y="200"/>
                    </a:lnTo>
                    <a:lnTo>
                      <a:pt x="66" y="200"/>
                    </a:lnTo>
                    <a:lnTo>
                      <a:pt x="70" y="194"/>
                    </a:lnTo>
                    <a:lnTo>
                      <a:pt x="73" y="187"/>
                    </a:lnTo>
                    <a:lnTo>
                      <a:pt x="80" y="187"/>
                    </a:lnTo>
                    <a:lnTo>
                      <a:pt x="80" y="182"/>
                    </a:lnTo>
                    <a:lnTo>
                      <a:pt x="81" y="180"/>
                    </a:lnTo>
                    <a:lnTo>
                      <a:pt x="86" y="180"/>
                    </a:lnTo>
                    <a:lnTo>
                      <a:pt x="93" y="179"/>
                    </a:lnTo>
                    <a:lnTo>
                      <a:pt x="94" y="179"/>
                    </a:lnTo>
                    <a:lnTo>
                      <a:pt x="94" y="180"/>
                    </a:lnTo>
                    <a:lnTo>
                      <a:pt x="95" y="179"/>
                    </a:lnTo>
                    <a:lnTo>
                      <a:pt x="99" y="179"/>
                    </a:lnTo>
                    <a:lnTo>
                      <a:pt x="101" y="182"/>
                    </a:lnTo>
                    <a:lnTo>
                      <a:pt x="106" y="183"/>
                    </a:lnTo>
                    <a:lnTo>
                      <a:pt x="109" y="182"/>
                    </a:lnTo>
                    <a:lnTo>
                      <a:pt x="115" y="178"/>
                    </a:lnTo>
                    <a:lnTo>
                      <a:pt x="115" y="173"/>
                    </a:lnTo>
                    <a:lnTo>
                      <a:pt x="123" y="173"/>
                    </a:lnTo>
                    <a:lnTo>
                      <a:pt x="131" y="172"/>
                    </a:lnTo>
                    <a:lnTo>
                      <a:pt x="131" y="165"/>
                    </a:lnTo>
                    <a:lnTo>
                      <a:pt x="133" y="164"/>
                    </a:lnTo>
                    <a:lnTo>
                      <a:pt x="136" y="157"/>
                    </a:lnTo>
                    <a:lnTo>
                      <a:pt x="136" y="140"/>
                    </a:lnTo>
                    <a:lnTo>
                      <a:pt x="141" y="116"/>
                    </a:lnTo>
                    <a:lnTo>
                      <a:pt x="146" y="106"/>
                    </a:lnTo>
                    <a:lnTo>
                      <a:pt x="146" y="95"/>
                    </a:lnTo>
                    <a:lnTo>
                      <a:pt x="143" y="92"/>
                    </a:lnTo>
                    <a:lnTo>
                      <a:pt x="143" y="91"/>
                    </a:lnTo>
                    <a:lnTo>
                      <a:pt x="136" y="71"/>
                    </a:lnTo>
                    <a:lnTo>
                      <a:pt x="136" y="70"/>
                    </a:lnTo>
                    <a:lnTo>
                      <a:pt x="137" y="70"/>
                    </a:lnTo>
                    <a:lnTo>
                      <a:pt x="140" y="66"/>
                    </a:lnTo>
                    <a:lnTo>
                      <a:pt x="141" y="64"/>
                    </a:lnTo>
                    <a:lnTo>
                      <a:pt x="141" y="63"/>
                    </a:lnTo>
                    <a:lnTo>
                      <a:pt x="133" y="54"/>
                    </a:lnTo>
                    <a:lnTo>
                      <a:pt x="133" y="51"/>
                    </a:lnTo>
                    <a:lnTo>
                      <a:pt x="137" y="49"/>
                    </a:lnTo>
                    <a:lnTo>
                      <a:pt x="141" y="51"/>
                    </a:lnTo>
                    <a:lnTo>
                      <a:pt x="143" y="49"/>
                    </a:lnTo>
                    <a:lnTo>
                      <a:pt x="143" y="46"/>
                    </a:lnTo>
                    <a:lnTo>
                      <a:pt x="140" y="44"/>
                    </a:lnTo>
                    <a:lnTo>
                      <a:pt x="139" y="41"/>
                    </a:lnTo>
                    <a:lnTo>
                      <a:pt x="129" y="35"/>
                    </a:lnTo>
                    <a:lnTo>
                      <a:pt x="127" y="34"/>
                    </a:lnTo>
                    <a:lnTo>
                      <a:pt x="124" y="37"/>
                    </a:lnTo>
                    <a:lnTo>
                      <a:pt x="123" y="37"/>
                    </a:lnTo>
                    <a:lnTo>
                      <a:pt x="122" y="38"/>
                    </a:lnTo>
                    <a:lnTo>
                      <a:pt x="119" y="38"/>
                    </a:lnTo>
                    <a:lnTo>
                      <a:pt x="113" y="37"/>
                    </a:lnTo>
                    <a:lnTo>
                      <a:pt x="113" y="35"/>
                    </a:lnTo>
                    <a:lnTo>
                      <a:pt x="112" y="35"/>
                    </a:lnTo>
                    <a:lnTo>
                      <a:pt x="109" y="32"/>
                    </a:lnTo>
                    <a:lnTo>
                      <a:pt x="109" y="31"/>
                    </a:lnTo>
                    <a:lnTo>
                      <a:pt x="106" y="23"/>
                    </a:lnTo>
                    <a:lnTo>
                      <a:pt x="108" y="14"/>
                    </a:lnTo>
                    <a:lnTo>
                      <a:pt x="106" y="11"/>
                    </a:lnTo>
                    <a:lnTo>
                      <a:pt x="106" y="6"/>
                    </a:lnTo>
                    <a:lnTo>
                      <a:pt x="108" y="3"/>
                    </a:lnTo>
                    <a:lnTo>
                      <a:pt x="105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92" name="Freeform 2129">
                <a:extLst>
                  <a:ext uri="{FF2B5EF4-FFF2-40B4-BE49-F238E27FC236}">
                    <a16:creationId xmlns:a16="http://schemas.microsoft.com/office/drawing/2014/main" id="{AAD5C526-AF17-CC73-5A2E-1B74091544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5" y="326"/>
                <a:ext cx="23" cy="56"/>
              </a:xfrm>
              <a:custGeom>
                <a:avLst/>
                <a:gdLst>
                  <a:gd name="T0" fmla="*/ 81 w 93"/>
                  <a:gd name="T1" fmla="*/ 0 h 223"/>
                  <a:gd name="T2" fmla="*/ 80 w 93"/>
                  <a:gd name="T3" fmla="*/ 0 h 223"/>
                  <a:gd name="T4" fmla="*/ 73 w 93"/>
                  <a:gd name="T5" fmla="*/ 5 h 223"/>
                  <a:gd name="T6" fmla="*/ 72 w 93"/>
                  <a:gd name="T7" fmla="*/ 7 h 223"/>
                  <a:gd name="T8" fmla="*/ 70 w 93"/>
                  <a:gd name="T9" fmla="*/ 10 h 223"/>
                  <a:gd name="T10" fmla="*/ 70 w 93"/>
                  <a:gd name="T11" fmla="*/ 11 h 223"/>
                  <a:gd name="T12" fmla="*/ 58 w 93"/>
                  <a:gd name="T13" fmla="*/ 35 h 223"/>
                  <a:gd name="T14" fmla="*/ 52 w 93"/>
                  <a:gd name="T15" fmla="*/ 39 h 223"/>
                  <a:gd name="T16" fmla="*/ 47 w 93"/>
                  <a:gd name="T17" fmla="*/ 42 h 223"/>
                  <a:gd name="T18" fmla="*/ 45 w 93"/>
                  <a:gd name="T19" fmla="*/ 42 h 223"/>
                  <a:gd name="T20" fmla="*/ 45 w 93"/>
                  <a:gd name="T21" fmla="*/ 43 h 223"/>
                  <a:gd name="T22" fmla="*/ 58 w 93"/>
                  <a:gd name="T23" fmla="*/ 46 h 223"/>
                  <a:gd name="T24" fmla="*/ 59 w 93"/>
                  <a:gd name="T25" fmla="*/ 46 h 223"/>
                  <a:gd name="T26" fmla="*/ 58 w 93"/>
                  <a:gd name="T27" fmla="*/ 49 h 223"/>
                  <a:gd name="T28" fmla="*/ 56 w 93"/>
                  <a:gd name="T29" fmla="*/ 56 h 223"/>
                  <a:gd name="T30" fmla="*/ 54 w 93"/>
                  <a:gd name="T31" fmla="*/ 56 h 223"/>
                  <a:gd name="T32" fmla="*/ 51 w 93"/>
                  <a:gd name="T33" fmla="*/ 57 h 223"/>
                  <a:gd name="T34" fmla="*/ 37 w 93"/>
                  <a:gd name="T35" fmla="*/ 57 h 223"/>
                  <a:gd name="T36" fmla="*/ 37 w 93"/>
                  <a:gd name="T37" fmla="*/ 59 h 223"/>
                  <a:gd name="T38" fmla="*/ 34 w 93"/>
                  <a:gd name="T39" fmla="*/ 64 h 223"/>
                  <a:gd name="T40" fmla="*/ 27 w 93"/>
                  <a:gd name="T41" fmla="*/ 68 h 223"/>
                  <a:gd name="T42" fmla="*/ 12 w 93"/>
                  <a:gd name="T43" fmla="*/ 74 h 223"/>
                  <a:gd name="T44" fmla="*/ 10 w 93"/>
                  <a:gd name="T45" fmla="*/ 73 h 223"/>
                  <a:gd name="T46" fmla="*/ 10 w 93"/>
                  <a:gd name="T47" fmla="*/ 74 h 223"/>
                  <a:gd name="T48" fmla="*/ 12 w 93"/>
                  <a:gd name="T49" fmla="*/ 87 h 223"/>
                  <a:gd name="T50" fmla="*/ 10 w 93"/>
                  <a:gd name="T51" fmla="*/ 94 h 223"/>
                  <a:gd name="T52" fmla="*/ 12 w 93"/>
                  <a:gd name="T53" fmla="*/ 96 h 223"/>
                  <a:gd name="T54" fmla="*/ 14 w 93"/>
                  <a:gd name="T55" fmla="*/ 112 h 223"/>
                  <a:gd name="T56" fmla="*/ 12 w 93"/>
                  <a:gd name="T57" fmla="*/ 117 h 223"/>
                  <a:gd name="T58" fmla="*/ 12 w 93"/>
                  <a:gd name="T59" fmla="*/ 120 h 223"/>
                  <a:gd name="T60" fmla="*/ 10 w 93"/>
                  <a:gd name="T61" fmla="*/ 122 h 223"/>
                  <a:gd name="T62" fmla="*/ 12 w 93"/>
                  <a:gd name="T63" fmla="*/ 123 h 223"/>
                  <a:gd name="T64" fmla="*/ 12 w 93"/>
                  <a:gd name="T65" fmla="*/ 124 h 223"/>
                  <a:gd name="T66" fmla="*/ 7 w 93"/>
                  <a:gd name="T67" fmla="*/ 133 h 223"/>
                  <a:gd name="T68" fmla="*/ 6 w 93"/>
                  <a:gd name="T69" fmla="*/ 133 h 223"/>
                  <a:gd name="T70" fmla="*/ 0 w 93"/>
                  <a:gd name="T71" fmla="*/ 138 h 223"/>
                  <a:gd name="T72" fmla="*/ 0 w 93"/>
                  <a:gd name="T73" fmla="*/ 140 h 223"/>
                  <a:gd name="T74" fmla="*/ 12 w 93"/>
                  <a:gd name="T75" fmla="*/ 148 h 223"/>
                  <a:gd name="T76" fmla="*/ 14 w 93"/>
                  <a:gd name="T77" fmla="*/ 161 h 223"/>
                  <a:gd name="T78" fmla="*/ 17 w 93"/>
                  <a:gd name="T79" fmla="*/ 161 h 223"/>
                  <a:gd name="T80" fmla="*/ 21 w 93"/>
                  <a:gd name="T81" fmla="*/ 155 h 223"/>
                  <a:gd name="T82" fmla="*/ 33 w 93"/>
                  <a:gd name="T83" fmla="*/ 155 h 223"/>
                  <a:gd name="T84" fmla="*/ 34 w 93"/>
                  <a:gd name="T85" fmla="*/ 158 h 223"/>
                  <a:gd name="T86" fmla="*/ 37 w 93"/>
                  <a:gd name="T87" fmla="*/ 159 h 223"/>
                  <a:gd name="T88" fmla="*/ 38 w 93"/>
                  <a:gd name="T89" fmla="*/ 158 h 223"/>
                  <a:gd name="T90" fmla="*/ 41 w 93"/>
                  <a:gd name="T91" fmla="*/ 161 h 223"/>
                  <a:gd name="T92" fmla="*/ 45 w 93"/>
                  <a:gd name="T93" fmla="*/ 162 h 223"/>
                  <a:gd name="T94" fmla="*/ 49 w 93"/>
                  <a:gd name="T95" fmla="*/ 161 h 223"/>
                  <a:gd name="T96" fmla="*/ 60 w 93"/>
                  <a:gd name="T97" fmla="*/ 166 h 223"/>
                  <a:gd name="T98" fmla="*/ 59 w 93"/>
                  <a:gd name="T99" fmla="*/ 168 h 223"/>
                  <a:gd name="T100" fmla="*/ 54 w 93"/>
                  <a:gd name="T101" fmla="*/ 175 h 223"/>
                  <a:gd name="T102" fmla="*/ 45 w 93"/>
                  <a:gd name="T103" fmla="*/ 184 h 223"/>
                  <a:gd name="T104" fmla="*/ 45 w 93"/>
                  <a:gd name="T105" fmla="*/ 187 h 223"/>
                  <a:gd name="T106" fmla="*/ 49 w 93"/>
                  <a:gd name="T107" fmla="*/ 187 h 223"/>
                  <a:gd name="T108" fmla="*/ 51 w 93"/>
                  <a:gd name="T109" fmla="*/ 192 h 223"/>
                  <a:gd name="T110" fmla="*/ 51 w 93"/>
                  <a:gd name="T111" fmla="*/ 200 h 223"/>
                  <a:gd name="T112" fmla="*/ 45 w 93"/>
                  <a:gd name="T113" fmla="*/ 205 h 223"/>
                  <a:gd name="T114" fmla="*/ 73 w 93"/>
                  <a:gd name="T115" fmla="*/ 222 h 223"/>
                  <a:gd name="T116" fmla="*/ 76 w 93"/>
                  <a:gd name="T117" fmla="*/ 223 h 223"/>
                  <a:gd name="T118" fmla="*/ 79 w 93"/>
                  <a:gd name="T119" fmla="*/ 219 h 223"/>
                  <a:gd name="T120" fmla="*/ 91 w 93"/>
                  <a:gd name="T121" fmla="*/ 205 h 223"/>
                  <a:gd name="T122" fmla="*/ 93 w 93"/>
                  <a:gd name="T123" fmla="*/ 202 h 223"/>
                  <a:gd name="T124" fmla="*/ 93 w 93"/>
                  <a:gd name="T125" fmla="*/ 201 h 2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93" h="223">
                    <a:moveTo>
                      <a:pt x="81" y="0"/>
                    </a:moveTo>
                    <a:lnTo>
                      <a:pt x="80" y="0"/>
                    </a:lnTo>
                    <a:lnTo>
                      <a:pt x="73" y="5"/>
                    </a:lnTo>
                    <a:lnTo>
                      <a:pt x="72" y="7"/>
                    </a:lnTo>
                    <a:lnTo>
                      <a:pt x="70" y="10"/>
                    </a:lnTo>
                    <a:lnTo>
                      <a:pt x="70" y="11"/>
                    </a:lnTo>
                    <a:lnTo>
                      <a:pt x="58" y="35"/>
                    </a:lnTo>
                    <a:lnTo>
                      <a:pt x="52" y="39"/>
                    </a:lnTo>
                    <a:lnTo>
                      <a:pt x="47" y="42"/>
                    </a:lnTo>
                    <a:lnTo>
                      <a:pt x="45" y="42"/>
                    </a:lnTo>
                    <a:lnTo>
                      <a:pt x="45" y="43"/>
                    </a:lnTo>
                    <a:lnTo>
                      <a:pt x="58" y="46"/>
                    </a:lnTo>
                    <a:lnTo>
                      <a:pt x="59" y="46"/>
                    </a:lnTo>
                    <a:lnTo>
                      <a:pt x="58" y="49"/>
                    </a:lnTo>
                    <a:lnTo>
                      <a:pt x="56" y="56"/>
                    </a:lnTo>
                    <a:lnTo>
                      <a:pt x="54" y="56"/>
                    </a:lnTo>
                    <a:lnTo>
                      <a:pt x="51" y="57"/>
                    </a:lnTo>
                    <a:lnTo>
                      <a:pt x="37" y="57"/>
                    </a:lnTo>
                    <a:lnTo>
                      <a:pt x="37" y="59"/>
                    </a:lnTo>
                    <a:lnTo>
                      <a:pt x="34" y="64"/>
                    </a:lnTo>
                    <a:lnTo>
                      <a:pt x="27" y="68"/>
                    </a:lnTo>
                    <a:lnTo>
                      <a:pt x="12" y="74"/>
                    </a:lnTo>
                    <a:lnTo>
                      <a:pt x="10" y="73"/>
                    </a:lnTo>
                    <a:lnTo>
                      <a:pt x="10" y="74"/>
                    </a:lnTo>
                    <a:lnTo>
                      <a:pt x="12" y="87"/>
                    </a:lnTo>
                    <a:lnTo>
                      <a:pt x="10" y="94"/>
                    </a:lnTo>
                    <a:lnTo>
                      <a:pt x="12" y="96"/>
                    </a:lnTo>
                    <a:lnTo>
                      <a:pt x="14" y="112"/>
                    </a:lnTo>
                    <a:lnTo>
                      <a:pt x="12" y="117"/>
                    </a:lnTo>
                    <a:lnTo>
                      <a:pt x="12" y="120"/>
                    </a:lnTo>
                    <a:lnTo>
                      <a:pt x="10" y="122"/>
                    </a:lnTo>
                    <a:lnTo>
                      <a:pt x="12" y="123"/>
                    </a:lnTo>
                    <a:lnTo>
                      <a:pt x="12" y="124"/>
                    </a:lnTo>
                    <a:lnTo>
                      <a:pt x="7" y="133"/>
                    </a:lnTo>
                    <a:lnTo>
                      <a:pt x="6" y="133"/>
                    </a:lnTo>
                    <a:lnTo>
                      <a:pt x="0" y="138"/>
                    </a:lnTo>
                    <a:lnTo>
                      <a:pt x="0" y="140"/>
                    </a:lnTo>
                    <a:lnTo>
                      <a:pt x="12" y="148"/>
                    </a:lnTo>
                    <a:lnTo>
                      <a:pt x="14" y="161"/>
                    </a:lnTo>
                    <a:lnTo>
                      <a:pt x="17" y="161"/>
                    </a:lnTo>
                    <a:lnTo>
                      <a:pt x="21" y="155"/>
                    </a:lnTo>
                    <a:lnTo>
                      <a:pt x="33" y="155"/>
                    </a:lnTo>
                    <a:lnTo>
                      <a:pt x="34" y="158"/>
                    </a:lnTo>
                    <a:lnTo>
                      <a:pt x="37" y="159"/>
                    </a:lnTo>
                    <a:lnTo>
                      <a:pt x="38" y="158"/>
                    </a:lnTo>
                    <a:lnTo>
                      <a:pt x="41" y="161"/>
                    </a:lnTo>
                    <a:lnTo>
                      <a:pt x="45" y="162"/>
                    </a:lnTo>
                    <a:lnTo>
                      <a:pt x="49" y="161"/>
                    </a:lnTo>
                    <a:lnTo>
                      <a:pt x="60" y="166"/>
                    </a:lnTo>
                    <a:lnTo>
                      <a:pt x="59" y="168"/>
                    </a:lnTo>
                    <a:lnTo>
                      <a:pt x="54" y="175"/>
                    </a:lnTo>
                    <a:lnTo>
                      <a:pt x="45" y="184"/>
                    </a:lnTo>
                    <a:lnTo>
                      <a:pt x="45" y="187"/>
                    </a:lnTo>
                    <a:lnTo>
                      <a:pt x="49" y="187"/>
                    </a:lnTo>
                    <a:lnTo>
                      <a:pt x="51" y="192"/>
                    </a:lnTo>
                    <a:lnTo>
                      <a:pt x="51" y="200"/>
                    </a:lnTo>
                    <a:lnTo>
                      <a:pt x="45" y="205"/>
                    </a:lnTo>
                    <a:lnTo>
                      <a:pt x="73" y="222"/>
                    </a:lnTo>
                    <a:lnTo>
                      <a:pt x="76" y="223"/>
                    </a:lnTo>
                    <a:lnTo>
                      <a:pt x="79" y="219"/>
                    </a:lnTo>
                    <a:lnTo>
                      <a:pt x="91" y="205"/>
                    </a:lnTo>
                    <a:lnTo>
                      <a:pt x="93" y="202"/>
                    </a:lnTo>
                    <a:lnTo>
                      <a:pt x="93" y="20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93" name="Freeform 2130">
                <a:extLst>
                  <a:ext uri="{FF2B5EF4-FFF2-40B4-BE49-F238E27FC236}">
                    <a16:creationId xmlns:a16="http://schemas.microsoft.com/office/drawing/2014/main" id="{915DC084-6B83-F486-ECA8-E16C6E6104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8" y="376"/>
                <a:ext cx="7" cy="18"/>
              </a:xfrm>
              <a:custGeom>
                <a:avLst/>
                <a:gdLst>
                  <a:gd name="T0" fmla="*/ 2 w 28"/>
                  <a:gd name="T1" fmla="*/ 70 h 70"/>
                  <a:gd name="T2" fmla="*/ 2 w 28"/>
                  <a:gd name="T3" fmla="*/ 68 h 70"/>
                  <a:gd name="T4" fmla="*/ 4 w 28"/>
                  <a:gd name="T5" fmla="*/ 67 h 70"/>
                  <a:gd name="T6" fmla="*/ 7 w 28"/>
                  <a:gd name="T7" fmla="*/ 67 h 70"/>
                  <a:gd name="T8" fmla="*/ 0 w 28"/>
                  <a:gd name="T9" fmla="*/ 52 h 70"/>
                  <a:gd name="T10" fmla="*/ 0 w 28"/>
                  <a:gd name="T11" fmla="*/ 45 h 70"/>
                  <a:gd name="T12" fmla="*/ 8 w 28"/>
                  <a:gd name="T13" fmla="*/ 42 h 70"/>
                  <a:gd name="T14" fmla="*/ 15 w 28"/>
                  <a:gd name="T15" fmla="*/ 42 h 70"/>
                  <a:gd name="T16" fmla="*/ 24 w 28"/>
                  <a:gd name="T17" fmla="*/ 41 h 70"/>
                  <a:gd name="T18" fmla="*/ 25 w 28"/>
                  <a:gd name="T19" fmla="*/ 39 h 70"/>
                  <a:gd name="T20" fmla="*/ 25 w 28"/>
                  <a:gd name="T21" fmla="*/ 34 h 70"/>
                  <a:gd name="T22" fmla="*/ 28 w 28"/>
                  <a:gd name="T23" fmla="*/ 28 h 70"/>
                  <a:gd name="T24" fmla="*/ 28 w 28"/>
                  <a:gd name="T25" fmla="*/ 18 h 70"/>
                  <a:gd name="T26" fmla="*/ 19 w 28"/>
                  <a:gd name="T27" fmla="*/ 10 h 70"/>
                  <a:gd name="T28" fmla="*/ 19 w 28"/>
                  <a:gd name="T29" fmla="*/ 1 h 70"/>
                  <a:gd name="T30" fmla="*/ 12 w 28"/>
                  <a:gd name="T31" fmla="*/ 1 h 70"/>
                  <a:gd name="T32" fmla="*/ 12 w 28"/>
                  <a:gd name="T33" fmla="*/ 3 h 70"/>
                  <a:gd name="T34" fmla="*/ 0 w 28"/>
                  <a:gd name="T35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8" h="70">
                    <a:moveTo>
                      <a:pt x="2" y="70"/>
                    </a:moveTo>
                    <a:lnTo>
                      <a:pt x="2" y="68"/>
                    </a:lnTo>
                    <a:lnTo>
                      <a:pt x="4" y="67"/>
                    </a:lnTo>
                    <a:lnTo>
                      <a:pt x="7" y="67"/>
                    </a:lnTo>
                    <a:lnTo>
                      <a:pt x="0" y="52"/>
                    </a:lnTo>
                    <a:lnTo>
                      <a:pt x="0" y="45"/>
                    </a:lnTo>
                    <a:lnTo>
                      <a:pt x="8" y="42"/>
                    </a:lnTo>
                    <a:lnTo>
                      <a:pt x="15" y="42"/>
                    </a:lnTo>
                    <a:lnTo>
                      <a:pt x="24" y="41"/>
                    </a:lnTo>
                    <a:lnTo>
                      <a:pt x="25" y="39"/>
                    </a:lnTo>
                    <a:lnTo>
                      <a:pt x="25" y="34"/>
                    </a:lnTo>
                    <a:lnTo>
                      <a:pt x="28" y="28"/>
                    </a:lnTo>
                    <a:lnTo>
                      <a:pt x="28" y="18"/>
                    </a:lnTo>
                    <a:lnTo>
                      <a:pt x="19" y="10"/>
                    </a:lnTo>
                    <a:lnTo>
                      <a:pt x="19" y="1"/>
                    </a:lnTo>
                    <a:lnTo>
                      <a:pt x="12" y="1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94" name="Freeform 2131">
                <a:extLst>
                  <a:ext uri="{FF2B5EF4-FFF2-40B4-BE49-F238E27FC236}">
                    <a16:creationId xmlns:a16="http://schemas.microsoft.com/office/drawing/2014/main" id="{36F59C1A-5439-CCF9-99C1-86A0C230B6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7" y="386"/>
                <a:ext cx="28" cy="15"/>
              </a:xfrm>
              <a:custGeom>
                <a:avLst/>
                <a:gdLst>
                  <a:gd name="T0" fmla="*/ 111 w 111"/>
                  <a:gd name="T1" fmla="*/ 3 h 61"/>
                  <a:gd name="T2" fmla="*/ 111 w 111"/>
                  <a:gd name="T3" fmla="*/ 1 h 61"/>
                  <a:gd name="T4" fmla="*/ 107 w 111"/>
                  <a:gd name="T5" fmla="*/ 4 h 61"/>
                  <a:gd name="T6" fmla="*/ 102 w 111"/>
                  <a:gd name="T7" fmla="*/ 3 h 61"/>
                  <a:gd name="T8" fmla="*/ 100 w 111"/>
                  <a:gd name="T9" fmla="*/ 4 h 61"/>
                  <a:gd name="T10" fmla="*/ 97 w 111"/>
                  <a:gd name="T11" fmla="*/ 3 h 61"/>
                  <a:gd name="T12" fmla="*/ 88 w 111"/>
                  <a:gd name="T13" fmla="*/ 1 h 61"/>
                  <a:gd name="T14" fmla="*/ 87 w 111"/>
                  <a:gd name="T15" fmla="*/ 3 h 61"/>
                  <a:gd name="T16" fmla="*/ 87 w 111"/>
                  <a:gd name="T17" fmla="*/ 6 h 61"/>
                  <a:gd name="T18" fmla="*/ 83 w 111"/>
                  <a:gd name="T19" fmla="*/ 6 h 61"/>
                  <a:gd name="T20" fmla="*/ 70 w 111"/>
                  <a:gd name="T21" fmla="*/ 1 h 61"/>
                  <a:gd name="T22" fmla="*/ 70 w 111"/>
                  <a:gd name="T23" fmla="*/ 0 h 61"/>
                  <a:gd name="T24" fmla="*/ 64 w 111"/>
                  <a:gd name="T25" fmla="*/ 3 h 61"/>
                  <a:gd name="T26" fmla="*/ 62 w 111"/>
                  <a:gd name="T27" fmla="*/ 6 h 61"/>
                  <a:gd name="T28" fmla="*/ 59 w 111"/>
                  <a:gd name="T29" fmla="*/ 14 h 61"/>
                  <a:gd name="T30" fmla="*/ 55 w 111"/>
                  <a:gd name="T31" fmla="*/ 35 h 61"/>
                  <a:gd name="T32" fmla="*/ 49 w 111"/>
                  <a:gd name="T33" fmla="*/ 50 h 61"/>
                  <a:gd name="T34" fmla="*/ 49 w 111"/>
                  <a:gd name="T35" fmla="*/ 53 h 61"/>
                  <a:gd name="T36" fmla="*/ 47 w 111"/>
                  <a:gd name="T37" fmla="*/ 53 h 61"/>
                  <a:gd name="T38" fmla="*/ 47 w 111"/>
                  <a:gd name="T39" fmla="*/ 54 h 61"/>
                  <a:gd name="T40" fmla="*/ 49 w 111"/>
                  <a:gd name="T41" fmla="*/ 60 h 61"/>
                  <a:gd name="T42" fmla="*/ 47 w 111"/>
                  <a:gd name="T43" fmla="*/ 61 h 61"/>
                  <a:gd name="T44" fmla="*/ 45 w 111"/>
                  <a:gd name="T45" fmla="*/ 61 h 61"/>
                  <a:gd name="T46" fmla="*/ 44 w 111"/>
                  <a:gd name="T47" fmla="*/ 57 h 61"/>
                  <a:gd name="T48" fmla="*/ 41 w 111"/>
                  <a:gd name="T49" fmla="*/ 53 h 61"/>
                  <a:gd name="T50" fmla="*/ 33 w 111"/>
                  <a:gd name="T51" fmla="*/ 47 h 61"/>
                  <a:gd name="T52" fmla="*/ 23 w 111"/>
                  <a:gd name="T53" fmla="*/ 43 h 61"/>
                  <a:gd name="T54" fmla="*/ 16 w 111"/>
                  <a:gd name="T55" fmla="*/ 43 h 61"/>
                  <a:gd name="T56" fmla="*/ 2 w 111"/>
                  <a:gd name="T57" fmla="*/ 39 h 61"/>
                  <a:gd name="T58" fmla="*/ 0 w 111"/>
                  <a:gd name="T59" fmla="*/ 39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11" h="61">
                    <a:moveTo>
                      <a:pt x="111" y="3"/>
                    </a:moveTo>
                    <a:lnTo>
                      <a:pt x="111" y="1"/>
                    </a:lnTo>
                    <a:lnTo>
                      <a:pt x="107" y="4"/>
                    </a:lnTo>
                    <a:lnTo>
                      <a:pt x="102" y="3"/>
                    </a:lnTo>
                    <a:lnTo>
                      <a:pt x="100" y="4"/>
                    </a:lnTo>
                    <a:lnTo>
                      <a:pt x="97" y="3"/>
                    </a:lnTo>
                    <a:lnTo>
                      <a:pt x="88" y="1"/>
                    </a:lnTo>
                    <a:lnTo>
                      <a:pt x="87" y="3"/>
                    </a:lnTo>
                    <a:lnTo>
                      <a:pt x="87" y="6"/>
                    </a:lnTo>
                    <a:lnTo>
                      <a:pt x="83" y="6"/>
                    </a:lnTo>
                    <a:lnTo>
                      <a:pt x="70" y="1"/>
                    </a:lnTo>
                    <a:lnTo>
                      <a:pt x="70" y="0"/>
                    </a:lnTo>
                    <a:lnTo>
                      <a:pt x="64" y="3"/>
                    </a:lnTo>
                    <a:lnTo>
                      <a:pt x="62" y="6"/>
                    </a:lnTo>
                    <a:lnTo>
                      <a:pt x="59" y="14"/>
                    </a:lnTo>
                    <a:lnTo>
                      <a:pt x="55" y="35"/>
                    </a:lnTo>
                    <a:lnTo>
                      <a:pt x="49" y="50"/>
                    </a:lnTo>
                    <a:lnTo>
                      <a:pt x="49" y="53"/>
                    </a:lnTo>
                    <a:lnTo>
                      <a:pt x="47" y="53"/>
                    </a:lnTo>
                    <a:lnTo>
                      <a:pt x="47" y="54"/>
                    </a:lnTo>
                    <a:lnTo>
                      <a:pt x="49" y="60"/>
                    </a:lnTo>
                    <a:lnTo>
                      <a:pt x="47" y="61"/>
                    </a:lnTo>
                    <a:lnTo>
                      <a:pt x="45" y="61"/>
                    </a:lnTo>
                    <a:lnTo>
                      <a:pt x="44" y="57"/>
                    </a:lnTo>
                    <a:lnTo>
                      <a:pt x="41" y="53"/>
                    </a:lnTo>
                    <a:lnTo>
                      <a:pt x="33" y="47"/>
                    </a:lnTo>
                    <a:lnTo>
                      <a:pt x="23" y="43"/>
                    </a:lnTo>
                    <a:lnTo>
                      <a:pt x="16" y="43"/>
                    </a:lnTo>
                    <a:lnTo>
                      <a:pt x="2" y="39"/>
                    </a:lnTo>
                    <a:lnTo>
                      <a:pt x="0" y="3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95" name="Freeform 2132">
                <a:extLst>
                  <a:ext uri="{FF2B5EF4-FFF2-40B4-BE49-F238E27FC236}">
                    <a16:creationId xmlns:a16="http://schemas.microsoft.com/office/drawing/2014/main" id="{D2A2FCA2-4B76-1AB5-D8E8-BDC5267550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0" y="396"/>
                <a:ext cx="7" cy="8"/>
              </a:xfrm>
              <a:custGeom>
                <a:avLst/>
                <a:gdLst>
                  <a:gd name="T0" fmla="*/ 32 w 32"/>
                  <a:gd name="T1" fmla="*/ 0 h 31"/>
                  <a:gd name="T2" fmla="*/ 31 w 32"/>
                  <a:gd name="T3" fmla="*/ 0 h 31"/>
                  <a:gd name="T4" fmla="*/ 27 w 32"/>
                  <a:gd name="T5" fmla="*/ 3 h 31"/>
                  <a:gd name="T6" fmla="*/ 12 w 32"/>
                  <a:gd name="T7" fmla="*/ 22 h 31"/>
                  <a:gd name="T8" fmla="*/ 0 w 32"/>
                  <a:gd name="T9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" h="31">
                    <a:moveTo>
                      <a:pt x="32" y="0"/>
                    </a:moveTo>
                    <a:lnTo>
                      <a:pt x="31" y="0"/>
                    </a:lnTo>
                    <a:lnTo>
                      <a:pt x="27" y="3"/>
                    </a:lnTo>
                    <a:lnTo>
                      <a:pt x="12" y="22"/>
                    </a:lnTo>
                    <a:lnTo>
                      <a:pt x="0" y="3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96" name="Freeform 2133">
                <a:extLst>
                  <a:ext uri="{FF2B5EF4-FFF2-40B4-BE49-F238E27FC236}">
                    <a16:creationId xmlns:a16="http://schemas.microsoft.com/office/drawing/2014/main" id="{3C7FA0B9-DE1A-49AB-8D6E-E3E94B4B78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9" y="393"/>
                <a:ext cx="51" cy="18"/>
              </a:xfrm>
              <a:custGeom>
                <a:avLst/>
                <a:gdLst>
                  <a:gd name="T0" fmla="*/ 204 w 204"/>
                  <a:gd name="T1" fmla="*/ 40 h 70"/>
                  <a:gd name="T2" fmla="*/ 203 w 204"/>
                  <a:gd name="T3" fmla="*/ 43 h 70"/>
                  <a:gd name="T4" fmla="*/ 196 w 204"/>
                  <a:gd name="T5" fmla="*/ 43 h 70"/>
                  <a:gd name="T6" fmla="*/ 195 w 204"/>
                  <a:gd name="T7" fmla="*/ 41 h 70"/>
                  <a:gd name="T8" fmla="*/ 189 w 204"/>
                  <a:gd name="T9" fmla="*/ 37 h 70"/>
                  <a:gd name="T10" fmla="*/ 158 w 204"/>
                  <a:gd name="T11" fmla="*/ 70 h 70"/>
                  <a:gd name="T12" fmla="*/ 149 w 204"/>
                  <a:gd name="T13" fmla="*/ 58 h 70"/>
                  <a:gd name="T14" fmla="*/ 140 w 204"/>
                  <a:gd name="T15" fmla="*/ 41 h 70"/>
                  <a:gd name="T16" fmla="*/ 133 w 204"/>
                  <a:gd name="T17" fmla="*/ 36 h 70"/>
                  <a:gd name="T18" fmla="*/ 133 w 204"/>
                  <a:gd name="T19" fmla="*/ 34 h 70"/>
                  <a:gd name="T20" fmla="*/ 132 w 204"/>
                  <a:gd name="T21" fmla="*/ 31 h 70"/>
                  <a:gd name="T22" fmla="*/ 132 w 204"/>
                  <a:gd name="T23" fmla="*/ 28 h 70"/>
                  <a:gd name="T24" fmla="*/ 133 w 204"/>
                  <a:gd name="T25" fmla="*/ 26 h 70"/>
                  <a:gd name="T26" fmla="*/ 122 w 204"/>
                  <a:gd name="T27" fmla="*/ 17 h 70"/>
                  <a:gd name="T28" fmla="*/ 115 w 204"/>
                  <a:gd name="T29" fmla="*/ 14 h 70"/>
                  <a:gd name="T30" fmla="*/ 115 w 204"/>
                  <a:gd name="T31" fmla="*/ 16 h 70"/>
                  <a:gd name="T32" fmla="*/ 112 w 204"/>
                  <a:gd name="T33" fmla="*/ 21 h 70"/>
                  <a:gd name="T34" fmla="*/ 106 w 204"/>
                  <a:gd name="T35" fmla="*/ 24 h 70"/>
                  <a:gd name="T36" fmla="*/ 87 w 204"/>
                  <a:gd name="T37" fmla="*/ 30 h 70"/>
                  <a:gd name="T38" fmla="*/ 84 w 204"/>
                  <a:gd name="T39" fmla="*/ 27 h 70"/>
                  <a:gd name="T40" fmla="*/ 84 w 204"/>
                  <a:gd name="T41" fmla="*/ 26 h 70"/>
                  <a:gd name="T42" fmla="*/ 86 w 204"/>
                  <a:gd name="T43" fmla="*/ 21 h 70"/>
                  <a:gd name="T44" fmla="*/ 86 w 204"/>
                  <a:gd name="T45" fmla="*/ 20 h 70"/>
                  <a:gd name="T46" fmla="*/ 84 w 204"/>
                  <a:gd name="T47" fmla="*/ 20 h 70"/>
                  <a:gd name="T48" fmla="*/ 84 w 204"/>
                  <a:gd name="T49" fmla="*/ 19 h 70"/>
                  <a:gd name="T50" fmla="*/ 83 w 204"/>
                  <a:gd name="T51" fmla="*/ 19 h 70"/>
                  <a:gd name="T52" fmla="*/ 70 w 204"/>
                  <a:gd name="T53" fmla="*/ 20 h 70"/>
                  <a:gd name="T54" fmla="*/ 67 w 204"/>
                  <a:gd name="T55" fmla="*/ 24 h 70"/>
                  <a:gd name="T56" fmla="*/ 66 w 204"/>
                  <a:gd name="T57" fmla="*/ 24 h 70"/>
                  <a:gd name="T58" fmla="*/ 66 w 204"/>
                  <a:gd name="T59" fmla="*/ 23 h 70"/>
                  <a:gd name="T60" fmla="*/ 62 w 204"/>
                  <a:gd name="T61" fmla="*/ 20 h 70"/>
                  <a:gd name="T62" fmla="*/ 60 w 204"/>
                  <a:gd name="T63" fmla="*/ 21 h 70"/>
                  <a:gd name="T64" fmla="*/ 59 w 204"/>
                  <a:gd name="T65" fmla="*/ 21 h 70"/>
                  <a:gd name="T66" fmla="*/ 56 w 204"/>
                  <a:gd name="T67" fmla="*/ 23 h 70"/>
                  <a:gd name="T68" fmla="*/ 53 w 204"/>
                  <a:gd name="T69" fmla="*/ 23 h 70"/>
                  <a:gd name="T70" fmla="*/ 46 w 204"/>
                  <a:gd name="T71" fmla="*/ 10 h 70"/>
                  <a:gd name="T72" fmla="*/ 45 w 204"/>
                  <a:gd name="T73" fmla="*/ 9 h 70"/>
                  <a:gd name="T74" fmla="*/ 44 w 204"/>
                  <a:gd name="T75" fmla="*/ 9 h 70"/>
                  <a:gd name="T76" fmla="*/ 35 w 204"/>
                  <a:gd name="T77" fmla="*/ 2 h 70"/>
                  <a:gd name="T78" fmla="*/ 30 w 204"/>
                  <a:gd name="T79" fmla="*/ 0 h 70"/>
                  <a:gd name="T80" fmla="*/ 23 w 204"/>
                  <a:gd name="T81" fmla="*/ 2 h 70"/>
                  <a:gd name="T82" fmla="*/ 16 w 204"/>
                  <a:gd name="T83" fmla="*/ 6 h 70"/>
                  <a:gd name="T84" fmla="*/ 15 w 204"/>
                  <a:gd name="T85" fmla="*/ 6 h 70"/>
                  <a:gd name="T86" fmla="*/ 13 w 204"/>
                  <a:gd name="T87" fmla="*/ 5 h 70"/>
                  <a:gd name="T88" fmla="*/ 12 w 204"/>
                  <a:gd name="T89" fmla="*/ 5 h 70"/>
                  <a:gd name="T90" fmla="*/ 0 w 204"/>
                  <a:gd name="T91" fmla="*/ 2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04" h="70">
                    <a:moveTo>
                      <a:pt x="204" y="40"/>
                    </a:moveTo>
                    <a:lnTo>
                      <a:pt x="203" y="43"/>
                    </a:lnTo>
                    <a:lnTo>
                      <a:pt x="196" y="43"/>
                    </a:lnTo>
                    <a:lnTo>
                      <a:pt x="195" y="41"/>
                    </a:lnTo>
                    <a:lnTo>
                      <a:pt x="189" y="37"/>
                    </a:lnTo>
                    <a:lnTo>
                      <a:pt x="158" y="70"/>
                    </a:lnTo>
                    <a:lnTo>
                      <a:pt x="149" y="58"/>
                    </a:lnTo>
                    <a:lnTo>
                      <a:pt x="140" y="41"/>
                    </a:lnTo>
                    <a:lnTo>
                      <a:pt x="133" y="36"/>
                    </a:lnTo>
                    <a:lnTo>
                      <a:pt x="133" y="34"/>
                    </a:lnTo>
                    <a:lnTo>
                      <a:pt x="132" y="31"/>
                    </a:lnTo>
                    <a:lnTo>
                      <a:pt x="132" y="28"/>
                    </a:lnTo>
                    <a:lnTo>
                      <a:pt x="133" y="26"/>
                    </a:lnTo>
                    <a:lnTo>
                      <a:pt x="122" y="17"/>
                    </a:lnTo>
                    <a:lnTo>
                      <a:pt x="115" y="14"/>
                    </a:lnTo>
                    <a:lnTo>
                      <a:pt x="115" y="16"/>
                    </a:lnTo>
                    <a:lnTo>
                      <a:pt x="112" y="21"/>
                    </a:lnTo>
                    <a:lnTo>
                      <a:pt x="106" y="24"/>
                    </a:lnTo>
                    <a:lnTo>
                      <a:pt x="87" y="30"/>
                    </a:lnTo>
                    <a:lnTo>
                      <a:pt x="84" y="27"/>
                    </a:lnTo>
                    <a:lnTo>
                      <a:pt x="84" y="26"/>
                    </a:lnTo>
                    <a:lnTo>
                      <a:pt x="86" y="21"/>
                    </a:lnTo>
                    <a:lnTo>
                      <a:pt x="86" y="20"/>
                    </a:lnTo>
                    <a:lnTo>
                      <a:pt x="84" y="20"/>
                    </a:lnTo>
                    <a:lnTo>
                      <a:pt x="84" y="19"/>
                    </a:lnTo>
                    <a:lnTo>
                      <a:pt x="83" y="19"/>
                    </a:lnTo>
                    <a:lnTo>
                      <a:pt x="70" y="20"/>
                    </a:lnTo>
                    <a:lnTo>
                      <a:pt x="67" y="24"/>
                    </a:lnTo>
                    <a:lnTo>
                      <a:pt x="66" y="24"/>
                    </a:lnTo>
                    <a:lnTo>
                      <a:pt x="66" y="23"/>
                    </a:lnTo>
                    <a:lnTo>
                      <a:pt x="62" y="20"/>
                    </a:lnTo>
                    <a:lnTo>
                      <a:pt x="60" y="21"/>
                    </a:lnTo>
                    <a:lnTo>
                      <a:pt x="59" y="21"/>
                    </a:lnTo>
                    <a:lnTo>
                      <a:pt x="56" y="23"/>
                    </a:lnTo>
                    <a:lnTo>
                      <a:pt x="53" y="23"/>
                    </a:lnTo>
                    <a:lnTo>
                      <a:pt x="46" y="10"/>
                    </a:lnTo>
                    <a:lnTo>
                      <a:pt x="45" y="9"/>
                    </a:lnTo>
                    <a:lnTo>
                      <a:pt x="44" y="9"/>
                    </a:lnTo>
                    <a:lnTo>
                      <a:pt x="35" y="2"/>
                    </a:lnTo>
                    <a:lnTo>
                      <a:pt x="30" y="0"/>
                    </a:lnTo>
                    <a:lnTo>
                      <a:pt x="23" y="2"/>
                    </a:lnTo>
                    <a:lnTo>
                      <a:pt x="16" y="6"/>
                    </a:lnTo>
                    <a:lnTo>
                      <a:pt x="15" y="6"/>
                    </a:lnTo>
                    <a:lnTo>
                      <a:pt x="13" y="5"/>
                    </a:lnTo>
                    <a:lnTo>
                      <a:pt x="12" y="5"/>
                    </a:lnTo>
                    <a:lnTo>
                      <a:pt x="0" y="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97" name="Freeform 2134">
                <a:extLst>
                  <a:ext uri="{FF2B5EF4-FFF2-40B4-BE49-F238E27FC236}">
                    <a16:creationId xmlns:a16="http://schemas.microsoft.com/office/drawing/2014/main" id="{4DCEE824-C215-52E6-75A9-DBD31A5C8F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0" y="404"/>
                <a:ext cx="3" cy="8"/>
              </a:xfrm>
              <a:custGeom>
                <a:avLst/>
                <a:gdLst>
                  <a:gd name="T0" fmla="*/ 14 w 14"/>
                  <a:gd name="T1" fmla="*/ 34 h 34"/>
                  <a:gd name="T2" fmla="*/ 13 w 14"/>
                  <a:gd name="T3" fmla="*/ 34 h 34"/>
                  <a:gd name="T4" fmla="*/ 13 w 14"/>
                  <a:gd name="T5" fmla="*/ 19 h 34"/>
                  <a:gd name="T6" fmla="*/ 6 w 14"/>
                  <a:gd name="T7" fmla="*/ 5 h 34"/>
                  <a:gd name="T8" fmla="*/ 0 w 14"/>
                  <a:gd name="T9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34">
                    <a:moveTo>
                      <a:pt x="14" y="34"/>
                    </a:moveTo>
                    <a:lnTo>
                      <a:pt x="13" y="34"/>
                    </a:lnTo>
                    <a:lnTo>
                      <a:pt x="13" y="19"/>
                    </a:lnTo>
                    <a:lnTo>
                      <a:pt x="6" y="5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98" name="Freeform 2135">
                <a:extLst>
                  <a:ext uri="{FF2B5EF4-FFF2-40B4-BE49-F238E27FC236}">
                    <a16:creationId xmlns:a16="http://schemas.microsoft.com/office/drawing/2014/main" id="{76243688-3F52-6375-1C60-BABDD0BD22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0" y="412"/>
                <a:ext cx="43" cy="87"/>
              </a:xfrm>
              <a:custGeom>
                <a:avLst/>
                <a:gdLst>
                  <a:gd name="T0" fmla="*/ 171 w 172"/>
                  <a:gd name="T1" fmla="*/ 5 h 348"/>
                  <a:gd name="T2" fmla="*/ 144 w 172"/>
                  <a:gd name="T3" fmla="*/ 14 h 348"/>
                  <a:gd name="T4" fmla="*/ 139 w 172"/>
                  <a:gd name="T5" fmla="*/ 20 h 348"/>
                  <a:gd name="T6" fmla="*/ 133 w 172"/>
                  <a:gd name="T7" fmla="*/ 23 h 348"/>
                  <a:gd name="T8" fmla="*/ 126 w 172"/>
                  <a:gd name="T9" fmla="*/ 17 h 348"/>
                  <a:gd name="T10" fmla="*/ 125 w 172"/>
                  <a:gd name="T11" fmla="*/ 17 h 348"/>
                  <a:gd name="T12" fmla="*/ 119 w 172"/>
                  <a:gd name="T13" fmla="*/ 29 h 348"/>
                  <a:gd name="T14" fmla="*/ 104 w 172"/>
                  <a:gd name="T15" fmla="*/ 50 h 348"/>
                  <a:gd name="T16" fmla="*/ 87 w 172"/>
                  <a:gd name="T17" fmla="*/ 66 h 348"/>
                  <a:gd name="T18" fmla="*/ 81 w 172"/>
                  <a:gd name="T19" fmla="*/ 67 h 348"/>
                  <a:gd name="T20" fmla="*/ 67 w 172"/>
                  <a:gd name="T21" fmla="*/ 89 h 348"/>
                  <a:gd name="T22" fmla="*/ 60 w 172"/>
                  <a:gd name="T23" fmla="*/ 96 h 348"/>
                  <a:gd name="T24" fmla="*/ 59 w 172"/>
                  <a:gd name="T25" fmla="*/ 108 h 348"/>
                  <a:gd name="T26" fmla="*/ 38 w 172"/>
                  <a:gd name="T27" fmla="*/ 115 h 348"/>
                  <a:gd name="T28" fmla="*/ 30 w 172"/>
                  <a:gd name="T29" fmla="*/ 123 h 348"/>
                  <a:gd name="T30" fmla="*/ 41 w 172"/>
                  <a:gd name="T31" fmla="*/ 129 h 348"/>
                  <a:gd name="T32" fmla="*/ 38 w 172"/>
                  <a:gd name="T33" fmla="*/ 144 h 348"/>
                  <a:gd name="T34" fmla="*/ 55 w 172"/>
                  <a:gd name="T35" fmla="*/ 150 h 348"/>
                  <a:gd name="T36" fmla="*/ 56 w 172"/>
                  <a:gd name="T37" fmla="*/ 151 h 348"/>
                  <a:gd name="T38" fmla="*/ 60 w 172"/>
                  <a:gd name="T39" fmla="*/ 175 h 348"/>
                  <a:gd name="T40" fmla="*/ 73 w 172"/>
                  <a:gd name="T41" fmla="*/ 185 h 348"/>
                  <a:gd name="T42" fmla="*/ 67 w 172"/>
                  <a:gd name="T43" fmla="*/ 190 h 348"/>
                  <a:gd name="T44" fmla="*/ 69 w 172"/>
                  <a:gd name="T45" fmla="*/ 199 h 348"/>
                  <a:gd name="T46" fmla="*/ 73 w 172"/>
                  <a:gd name="T47" fmla="*/ 206 h 348"/>
                  <a:gd name="T48" fmla="*/ 72 w 172"/>
                  <a:gd name="T49" fmla="*/ 241 h 348"/>
                  <a:gd name="T50" fmla="*/ 69 w 172"/>
                  <a:gd name="T51" fmla="*/ 242 h 348"/>
                  <a:gd name="T52" fmla="*/ 58 w 172"/>
                  <a:gd name="T53" fmla="*/ 249 h 348"/>
                  <a:gd name="T54" fmla="*/ 49 w 172"/>
                  <a:gd name="T55" fmla="*/ 251 h 348"/>
                  <a:gd name="T56" fmla="*/ 48 w 172"/>
                  <a:gd name="T57" fmla="*/ 252 h 348"/>
                  <a:gd name="T58" fmla="*/ 44 w 172"/>
                  <a:gd name="T59" fmla="*/ 262 h 348"/>
                  <a:gd name="T60" fmla="*/ 48 w 172"/>
                  <a:gd name="T61" fmla="*/ 274 h 348"/>
                  <a:gd name="T62" fmla="*/ 49 w 172"/>
                  <a:gd name="T63" fmla="*/ 292 h 348"/>
                  <a:gd name="T64" fmla="*/ 45 w 172"/>
                  <a:gd name="T65" fmla="*/ 298 h 348"/>
                  <a:gd name="T66" fmla="*/ 41 w 172"/>
                  <a:gd name="T67" fmla="*/ 304 h 348"/>
                  <a:gd name="T68" fmla="*/ 24 w 172"/>
                  <a:gd name="T69" fmla="*/ 315 h 348"/>
                  <a:gd name="T70" fmla="*/ 19 w 172"/>
                  <a:gd name="T71" fmla="*/ 316 h 348"/>
                  <a:gd name="T72" fmla="*/ 9 w 172"/>
                  <a:gd name="T73" fmla="*/ 336 h 3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72" h="348">
                    <a:moveTo>
                      <a:pt x="172" y="0"/>
                    </a:moveTo>
                    <a:lnTo>
                      <a:pt x="171" y="5"/>
                    </a:lnTo>
                    <a:lnTo>
                      <a:pt x="157" y="9"/>
                    </a:lnTo>
                    <a:lnTo>
                      <a:pt x="144" y="14"/>
                    </a:lnTo>
                    <a:lnTo>
                      <a:pt x="142" y="19"/>
                    </a:lnTo>
                    <a:lnTo>
                      <a:pt x="139" y="20"/>
                    </a:lnTo>
                    <a:lnTo>
                      <a:pt x="139" y="22"/>
                    </a:lnTo>
                    <a:lnTo>
                      <a:pt x="133" y="23"/>
                    </a:lnTo>
                    <a:lnTo>
                      <a:pt x="127" y="19"/>
                    </a:lnTo>
                    <a:lnTo>
                      <a:pt x="126" y="17"/>
                    </a:lnTo>
                    <a:lnTo>
                      <a:pt x="126" y="16"/>
                    </a:lnTo>
                    <a:lnTo>
                      <a:pt x="125" y="17"/>
                    </a:lnTo>
                    <a:lnTo>
                      <a:pt x="120" y="23"/>
                    </a:lnTo>
                    <a:lnTo>
                      <a:pt x="119" y="29"/>
                    </a:lnTo>
                    <a:lnTo>
                      <a:pt x="116" y="34"/>
                    </a:lnTo>
                    <a:lnTo>
                      <a:pt x="104" y="50"/>
                    </a:lnTo>
                    <a:lnTo>
                      <a:pt x="93" y="62"/>
                    </a:lnTo>
                    <a:lnTo>
                      <a:pt x="87" y="66"/>
                    </a:lnTo>
                    <a:lnTo>
                      <a:pt x="83" y="67"/>
                    </a:lnTo>
                    <a:lnTo>
                      <a:pt x="81" y="67"/>
                    </a:lnTo>
                    <a:lnTo>
                      <a:pt x="72" y="76"/>
                    </a:lnTo>
                    <a:lnTo>
                      <a:pt x="67" y="89"/>
                    </a:lnTo>
                    <a:lnTo>
                      <a:pt x="65" y="94"/>
                    </a:lnTo>
                    <a:lnTo>
                      <a:pt x="60" y="96"/>
                    </a:lnTo>
                    <a:lnTo>
                      <a:pt x="59" y="94"/>
                    </a:lnTo>
                    <a:lnTo>
                      <a:pt x="59" y="108"/>
                    </a:lnTo>
                    <a:lnTo>
                      <a:pt x="41" y="112"/>
                    </a:lnTo>
                    <a:lnTo>
                      <a:pt x="38" y="115"/>
                    </a:lnTo>
                    <a:lnTo>
                      <a:pt x="40" y="115"/>
                    </a:lnTo>
                    <a:lnTo>
                      <a:pt x="30" y="123"/>
                    </a:lnTo>
                    <a:lnTo>
                      <a:pt x="31" y="123"/>
                    </a:lnTo>
                    <a:lnTo>
                      <a:pt x="41" y="129"/>
                    </a:lnTo>
                    <a:lnTo>
                      <a:pt x="41" y="139"/>
                    </a:lnTo>
                    <a:lnTo>
                      <a:pt x="38" y="144"/>
                    </a:lnTo>
                    <a:lnTo>
                      <a:pt x="40" y="144"/>
                    </a:lnTo>
                    <a:lnTo>
                      <a:pt x="55" y="150"/>
                    </a:lnTo>
                    <a:lnTo>
                      <a:pt x="56" y="150"/>
                    </a:lnTo>
                    <a:lnTo>
                      <a:pt x="56" y="151"/>
                    </a:lnTo>
                    <a:lnTo>
                      <a:pt x="59" y="171"/>
                    </a:lnTo>
                    <a:lnTo>
                      <a:pt x="60" y="175"/>
                    </a:lnTo>
                    <a:lnTo>
                      <a:pt x="67" y="185"/>
                    </a:lnTo>
                    <a:lnTo>
                      <a:pt x="73" y="185"/>
                    </a:lnTo>
                    <a:lnTo>
                      <a:pt x="72" y="192"/>
                    </a:lnTo>
                    <a:lnTo>
                      <a:pt x="67" y="190"/>
                    </a:lnTo>
                    <a:lnTo>
                      <a:pt x="66" y="192"/>
                    </a:lnTo>
                    <a:lnTo>
                      <a:pt x="69" y="199"/>
                    </a:lnTo>
                    <a:lnTo>
                      <a:pt x="72" y="202"/>
                    </a:lnTo>
                    <a:lnTo>
                      <a:pt x="73" y="206"/>
                    </a:lnTo>
                    <a:lnTo>
                      <a:pt x="77" y="230"/>
                    </a:lnTo>
                    <a:lnTo>
                      <a:pt x="72" y="241"/>
                    </a:lnTo>
                    <a:lnTo>
                      <a:pt x="70" y="242"/>
                    </a:lnTo>
                    <a:lnTo>
                      <a:pt x="69" y="242"/>
                    </a:lnTo>
                    <a:lnTo>
                      <a:pt x="69" y="244"/>
                    </a:lnTo>
                    <a:lnTo>
                      <a:pt x="58" y="249"/>
                    </a:lnTo>
                    <a:lnTo>
                      <a:pt x="52" y="249"/>
                    </a:lnTo>
                    <a:lnTo>
                      <a:pt x="49" y="251"/>
                    </a:lnTo>
                    <a:lnTo>
                      <a:pt x="48" y="251"/>
                    </a:lnTo>
                    <a:lnTo>
                      <a:pt x="48" y="252"/>
                    </a:lnTo>
                    <a:lnTo>
                      <a:pt x="45" y="255"/>
                    </a:lnTo>
                    <a:lnTo>
                      <a:pt x="44" y="262"/>
                    </a:lnTo>
                    <a:lnTo>
                      <a:pt x="44" y="263"/>
                    </a:lnTo>
                    <a:lnTo>
                      <a:pt x="48" y="274"/>
                    </a:lnTo>
                    <a:lnTo>
                      <a:pt x="48" y="283"/>
                    </a:lnTo>
                    <a:lnTo>
                      <a:pt x="49" y="292"/>
                    </a:lnTo>
                    <a:lnTo>
                      <a:pt x="45" y="295"/>
                    </a:lnTo>
                    <a:lnTo>
                      <a:pt x="45" y="298"/>
                    </a:lnTo>
                    <a:lnTo>
                      <a:pt x="41" y="302"/>
                    </a:lnTo>
                    <a:lnTo>
                      <a:pt x="41" y="304"/>
                    </a:lnTo>
                    <a:lnTo>
                      <a:pt x="34" y="318"/>
                    </a:lnTo>
                    <a:lnTo>
                      <a:pt x="24" y="315"/>
                    </a:lnTo>
                    <a:lnTo>
                      <a:pt x="23" y="316"/>
                    </a:lnTo>
                    <a:lnTo>
                      <a:pt x="19" y="316"/>
                    </a:lnTo>
                    <a:lnTo>
                      <a:pt x="13" y="319"/>
                    </a:lnTo>
                    <a:lnTo>
                      <a:pt x="9" y="336"/>
                    </a:lnTo>
                    <a:lnTo>
                      <a:pt x="0" y="34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99" name="Freeform 2136">
                <a:extLst>
                  <a:ext uri="{FF2B5EF4-FFF2-40B4-BE49-F238E27FC236}">
                    <a16:creationId xmlns:a16="http://schemas.microsoft.com/office/drawing/2014/main" id="{055BDB2C-001D-7672-2F92-96D9E5CAC0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3" y="412"/>
                <a:ext cx="37" cy="41"/>
              </a:xfrm>
              <a:custGeom>
                <a:avLst/>
                <a:gdLst>
                  <a:gd name="T0" fmla="*/ 147 w 147"/>
                  <a:gd name="T1" fmla="*/ 143 h 164"/>
                  <a:gd name="T2" fmla="*/ 132 w 147"/>
                  <a:gd name="T3" fmla="*/ 137 h 164"/>
                  <a:gd name="T4" fmla="*/ 108 w 147"/>
                  <a:gd name="T5" fmla="*/ 123 h 164"/>
                  <a:gd name="T6" fmla="*/ 105 w 147"/>
                  <a:gd name="T7" fmla="*/ 122 h 164"/>
                  <a:gd name="T8" fmla="*/ 99 w 147"/>
                  <a:gd name="T9" fmla="*/ 110 h 164"/>
                  <a:gd name="T10" fmla="*/ 81 w 147"/>
                  <a:gd name="T11" fmla="*/ 96 h 164"/>
                  <a:gd name="T12" fmla="*/ 77 w 147"/>
                  <a:gd name="T13" fmla="*/ 94 h 164"/>
                  <a:gd name="T14" fmla="*/ 60 w 147"/>
                  <a:gd name="T15" fmla="*/ 97 h 164"/>
                  <a:gd name="T16" fmla="*/ 56 w 147"/>
                  <a:gd name="T17" fmla="*/ 107 h 164"/>
                  <a:gd name="T18" fmla="*/ 53 w 147"/>
                  <a:gd name="T19" fmla="*/ 111 h 164"/>
                  <a:gd name="T20" fmla="*/ 58 w 147"/>
                  <a:gd name="T21" fmla="*/ 117 h 164"/>
                  <a:gd name="T22" fmla="*/ 59 w 147"/>
                  <a:gd name="T23" fmla="*/ 133 h 164"/>
                  <a:gd name="T24" fmla="*/ 66 w 147"/>
                  <a:gd name="T25" fmla="*/ 146 h 164"/>
                  <a:gd name="T26" fmla="*/ 60 w 147"/>
                  <a:gd name="T27" fmla="*/ 160 h 164"/>
                  <a:gd name="T28" fmla="*/ 58 w 147"/>
                  <a:gd name="T29" fmla="*/ 160 h 164"/>
                  <a:gd name="T30" fmla="*/ 52 w 147"/>
                  <a:gd name="T31" fmla="*/ 164 h 164"/>
                  <a:gd name="T32" fmla="*/ 39 w 147"/>
                  <a:gd name="T33" fmla="*/ 149 h 164"/>
                  <a:gd name="T34" fmla="*/ 15 w 147"/>
                  <a:gd name="T35" fmla="*/ 126 h 164"/>
                  <a:gd name="T36" fmla="*/ 24 w 147"/>
                  <a:gd name="T37" fmla="*/ 107 h 164"/>
                  <a:gd name="T38" fmla="*/ 28 w 147"/>
                  <a:gd name="T39" fmla="*/ 94 h 164"/>
                  <a:gd name="T40" fmla="*/ 28 w 147"/>
                  <a:gd name="T41" fmla="*/ 79 h 164"/>
                  <a:gd name="T42" fmla="*/ 34 w 147"/>
                  <a:gd name="T43" fmla="*/ 67 h 164"/>
                  <a:gd name="T44" fmla="*/ 38 w 147"/>
                  <a:gd name="T45" fmla="*/ 60 h 164"/>
                  <a:gd name="T46" fmla="*/ 41 w 147"/>
                  <a:gd name="T47" fmla="*/ 37 h 164"/>
                  <a:gd name="T48" fmla="*/ 39 w 147"/>
                  <a:gd name="T49" fmla="*/ 36 h 164"/>
                  <a:gd name="T50" fmla="*/ 37 w 147"/>
                  <a:gd name="T51" fmla="*/ 30 h 164"/>
                  <a:gd name="T52" fmla="*/ 28 w 147"/>
                  <a:gd name="T53" fmla="*/ 17 h 164"/>
                  <a:gd name="T54" fmla="*/ 18 w 147"/>
                  <a:gd name="T55" fmla="*/ 22 h 164"/>
                  <a:gd name="T56" fmla="*/ 13 w 147"/>
                  <a:gd name="T57" fmla="*/ 14 h 164"/>
                  <a:gd name="T58" fmla="*/ 10 w 147"/>
                  <a:gd name="T59" fmla="*/ 3 h 164"/>
                  <a:gd name="T60" fmla="*/ 10 w 147"/>
                  <a:gd name="T61" fmla="*/ 0 h 164"/>
                  <a:gd name="T62" fmla="*/ 0 w 147"/>
                  <a:gd name="T63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47" h="164">
                    <a:moveTo>
                      <a:pt x="145" y="144"/>
                    </a:moveTo>
                    <a:lnTo>
                      <a:pt x="147" y="143"/>
                    </a:lnTo>
                    <a:lnTo>
                      <a:pt x="140" y="142"/>
                    </a:lnTo>
                    <a:lnTo>
                      <a:pt x="132" y="137"/>
                    </a:lnTo>
                    <a:lnTo>
                      <a:pt x="118" y="127"/>
                    </a:lnTo>
                    <a:lnTo>
                      <a:pt x="108" y="123"/>
                    </a:lnTo>
                    <a:lnTo>
                      <a:pt x="106" y="122"/>
                    </a:lnTo>
                    <a:lnTo>
                      <a:pt x="105" y="122"/>
                    </a:lnTo>
                    <a:lnTo>
                      <a:pt x="104" y="119"/>
                    </a:lnTo>
                    <a:lnTo>
                      <a:pt x="99" y="110"/>
                    </a:lnTo>
                    <a:lnTo>
                      <a:pt x="95" y="104"/>
                    </a:lnTo>
                    <a:lnTo>
                      <a:pt x="81" y="96"/>
                    </a:lnTo>
                    <a:lnTo>
                      <a:pt x="78" y="96"/>
                    </a:lnTo>
                    <a:lnTo>
                      <a:pt x="77" y="94"/>
                    </a:lnTo>
                    <a:lnTo>
                      <a:pt x="75" y="94"/>
                    </a:lnTo>
                    <a:lnTo>
                      <a:pt x="60" y="97"/>
                    </a:lnTo>
                    <a:lnTo>
                      <a:pt x="56" y="97"/>
                    </a:lnTo>
                    <a:lnTo>
                      <a:pt x="56" y="107"/>
                    </a:lnTo>
                    <a:lnTo>
                      <a:pt x="55" y="108"/>
                    </a:lnTo>
                    <a:lnTo>
                      <a:pt x="53" y="111"/>
                    </a:lnTo>
                    <a:lnTo>
                      <a:pt x="55" y="114"/>
                    </a:lnTo>
                    <a:lnTo>
                      <a:pt x="58" y="117"/>
                    </a:lnTo>
                    <a:lnTo>
                      <a:pt x="65" y="115"/>
                    </a:lnTo>
                    <a:lnTo>
                      <a:pt x="59" y="133"/>
                    </a:lnTo>
                    <a:lnTo>
                      <a:pt x="60" y="137"/>
                    </a:lnTo>
                    <a:lnTo>
                      <a:pt x="66" y="146"/>
                    </a:lnTo>
                    <a:lnTo>
                      <a:pt x="65" y="153"/>
                    </a:lnTo>
                    <a:lnTo>
                      <a:pt x="60" y="160"/>
                    </a:lnTo>
                    <a:lnTo>
                      <a:pt x="62" y="161"/>
                    </a:lnTo>
                    <a:lnTo>
                      <a:pt x="58" y="160"/>
                    </a:lnTo>
                    <a:lnTo>
                      <a:pt x="52" y="163"/>
                    </a:lnTo>
                    <a:lnTo>
                      <a:pt x="52" y="164"/>
                    </a:lnTo>
                    <a:lnTo>
                      <a:pt x="42" y="156"/>
                    </a:lnTo>
                    <a:lnTo>
                      <a:pt x="39" y="149"/>
                    </a:lnTo>
                    <a:lnTo>
                      <a:pt x="27" y="142"/>
                    </a:lnTo>
                    <a:lnTo>
                      <a:pt x="15" y="126"/>
                    </a:lnTo>
                    <a:lnTo>
                      <a:pt x="18" y="123"/>
                    </a:lnTo>
                    <a:lnTo>
                      <a:pt x="24" y="107"/>
                    </a:lnTo>
                    <a:lnTo>
                      <a:pt x="27" y="101"/>
                    </a:lnTo>
                    <a:lnTo>
                      <a:pt x="28" y="94"/>
                    </a:lnTo>
                    <a:lnTo>
                      <a:pt x="27" y="86"/>
                    </a:lnTo>
                    <a:lnTo>
                      <a:pt x="28" y="79"/>
                    </a:lnTo>
                    <a:lnTo>
                      <a:pt x="34" y="70"/>
                    </a:lnTo>
                    <a:lnTo>
                      <a:pt x="34" y="67"/>
                    </a:lnTo>
                    <a:lnTo>
                      <a:pt x="38" y="67"/>
                    </a:lnTo>
                    <a:lnTo>
                      <a:pt x="38" y="60"/>
                    </a:lnTo>
                    <a:lnTo>
                      <a:pt x="42" y="51"/>
                    </a:lnTo>
                    <a:lnTo>
                      <a:pt x="41" y="37"/>
                    </a:lnTo>
                    <a:lnTo>
                      <a:pt x="41" y="36"/>
                    </a:lnTo>
                    <a:lnTo>
                      <a:pt x="39" y="36"/>
                    </a:lnTo>
                    <a:lnTo>
                      <a:pt x="37" y="34"/>
                    </a:lnTo>
                    <a:lnTo>
                      <a:pt x="37" y="30"/>
                    </a:lnTo>
                    <a:lnTo>
                      <a:pt x="28" y="19"/>
                    </a:lnTo>
                    <a:lnTo>
                      <a:pt x="28" y="17"/>
                    </a:lnTo>
                    <a:lnTo>
                      <a:pt x="24" y="19"/>
                    </a:lnTo>
                    <a:lnTo>
                      <a:pt x="18" y="22"/>
                    </a:lnTo>
                    <a:lnTo>
                      <a:pt x="14" y="16"/>
                    </a:lnTo>
                    <a:lnTo>
                      <a:pt x="13" y="14"/>
                    </a:lnTo>
                    <a:lnTo>
                      <a:pt x="11" y="7"/>
                    </a:lnTo>
                    <a:lnTo>
                      <a:pt x="10" y="3"/>
                    </a:lnTo>
                    <a:lnTo>
                      <a:pt x="11" y="0"/>
                    </a:lnTo>
                    <a:lnTo>
                      <a:pt x="10" y="0"/>
                    </a:lnTo>
                    <a:lnTo>
                      <a:pt x="3" y="2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00" name="Freeform 2137">
                <a:extLst>
                  <a:ext uri="{FF2B5EF4-FFF2-40B4-BE49-F238E27FC236}">
                    <a16:creationId xmlns:a16="http://schemas.microsoft.com/office/drawing/2014/main" id="{7981D2FF-ED8B-92B8-774E-6E77A34C71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5" y="394"/>
                <a:ext cx="24" cy="3"/>
              </a:xfrm>
              <a:custGeom>
                <a:avLst/>
                <a:gdLst>
                  <a:gd name="T0" fmla="*/ 95 w 95"/>
                  <a:gd name="T1" fmla="*/ 0 h 11"/>
                  <a:gd name="T2" fmla="*/ 90 w 95"/>
                  <a:gd name="T3" fmla="*/ 0 h 11"/>
                  <a:gd name="T4" fmla="*/ 70 w 95"/>
                  <a:gd name="T5" fmla="*/ 8 h 11"/>
                  <a:gd name="T6" fmla="*/ 69 w 95"/>
                  <a:gd name="T7" fmla="*/ 8 h 11"/>
                  <a:gd name="T8" fmla="*/ 66 w 95"/>
                  <a:gd name="T9" fmla="*/ 10 h 11"/>
                  <a:gd name="T10" fmla="*/ 65 w 95"/>
                  <a:gd name="T11" fmla="*/ 10 h 11"/>
                  <a:gd name="T12" fmla="*/ 60 w 95"/>
                  <a:gd name="T13" fmla="*/ 7 h 11"/>
                  <a:gd name="T14" fmla="*/ 56 w 95"/>
                  <a:gd name="T15" fmla="*/ 5 h 11"/>
                  <a:gd name="T16" fmla="*/ 52 w 95"/>
                  <a:gd name="T17" fmla="*/ 5 h 11"/>
                  <a:gd name="T18" fmla="*/ 47 w 95"/>
                  <a:gd name="T19" fmla="*/ 7 h 11"/>
                  <a:gd name="T20" fmla="*/ 42 w 95"/>
                  <a:gd name="T21" fmla="*/ 7 h 11"/>
                  <a:gd name="T22" fmla="*/ 38 w 95"/>
                  <a:gd name="T23" fmla="*/ 8 h 11"/>
                  <a:gd name="T24" fmla="*/ 31 w 95"/>
                  <a:gd name="T25" fmla="*/ 8 h 11"/>
                  <a:gd name="T26" fmla="*/ 30 w 95"/>
                  <a:gd name="T27" fmla="*/ 10 h 11"/>
                  <a:gd name="T28" fmla="*/ 24 w 95"/>
                  <a:gd name="T29" fmla="*/ 11 h 11"/>
                  <a:gd name="T30" fmla="*/ 20 w 95"/>
                  <a:gd name="T31" fmla="*/ 11 h 11"/>
                  <a:gd name="T32" fmla="*/ 12 w 95"/>
                  <a:gd name="T33" fmla="*/ 10 h 11"/>
                  <a:gd name="T34" fmla="*/ 10 w 95"/>
                  <a:gd name="T35" fmla="*/ 8 h 11"/>
                  <a:gd name="T36" fmla="*/ 0 w 95"/>
                  <a:gd name="T37" fmla="*/ 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95" h="11">
                    <a:moveTo>
                      <a:pt x="95" y="0"/>
                    </a:moveTo>
                    <a:lnTo>
                      <a:pt x="90" y="0"/>
                    </a:lnTo>
                    <a:lnTo>
                      <a:pt x="70" y="8"/>
                    </a:lnTo>
                    <a:lnTo>
                      <a:pt x="69" y="8"/>
                    </a:lnTo>
                    <a:lnTo>
                      <a:pt x="66" y="10"/>
                    </a:lnTo>
                    <a:lnTo>
                      <a:pt x="65" y="10"/>
                    </a:lnTo>
                    <a:lnTo>
                      <a:pt x="60" y="7"/>
                    </a:lnTo>
                    <a:lnTo>
                      <a:pt x="56" y="5"/>
                    </a:lnTo>
                    <a:lnTo>
                      <a:pt x="52" y="5"/>
                    </a:lnTo>
                    <a:lnTo>
                      <a:pt x="47" y="7"/>
                    </a:lnTo>
                    <a:lnTo>
                      <a:pt x="42" y="7"/>
                    </a:lnTo>
                    <a:lnTo>
                      <a:pt x="38" y="8"/>
                    </a:lnTo>
                    <a:lnTo>
                      <a:pt x="31" y="8"/>
                    </a:lnTo>
                    <a:lnTo>
                      <a:pt x="30" y="10"/>
                    </a:lnTo>
                    <a:lnTo>
                      <a:pt x="24" y="11"/>
                    </a:lnTo>
                    <a:lnTo>
                      <a:pt x="20" y="11"/>
                    </a:lnTo>
                    <a:lnTo>
                      <a:pt x="12" y="10"/>
                    </a:lnTo>
                    <a:lnTo>
                      <a:pt x="10" y="8"/>
                    </a:lnTo>
                    <a:lnTo>
                      <a:pt x="0" y="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01" name="Freeform 2138">
                <a:extLst>
                  <a:ext uri="{FF2B5EF4-FFF2-40B4-BE49-F238E27FC236}">
                    <a16:creationId xmlns:a16="http://schemas.microsoft.com/office/drawing/2014/main" id="{EE95D40A-B61E-C6BE-555F-FDEE93AD52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0" y="394"/>
                <a:ext cx="26" cy="62"/>
              </a:xfrm>
              <a:custGeom>
                <a:avLst/>
                <a:gdLst>
                  <a:gd name="T0" fmla="*/ 16 w 105"/>
                  <a:gd name="T1" fmla="*/ 236 h 248"/>
                  <a:gd name="T2" fmla="*/ 23 w 105"/>
                  <a:gd name="T3" fmla="*/ 235 h 248"/>
                  <a:gd name="T4" fmla="*/ 40 w 105"/>
                  <a:gd name="T5" fmla="*/ 220 h 248"/>
                  <a:gd name="T6" fmla="*/ 44 w 105"/>
                  <a:gd name="T7" fmla="*/ 220 h 248"/>
                  <a:gd name="T8" fmla="*/ 45 w 105"/>
                  <a:gd name="T9" fmla="*/ 218 h 248"/>
                  <a:gd name="T10" fmla="*/ 44 w 105"/>
                  <a:gd name="T11" fmla="*/ 213 h 248"/>
                  <a:gd name="T12" fmla="*/ 42 w 105"/>
                  <a:gd name="T13" fmla="*/ 215 h 248"/>
                  <a:gd name="T14" fmla="*/ 21 w 105"/>
                  <a:gd name="T15" fmla="*/ 207 h 248"/>
                  <a:gd name="T16" fmla="*/ 20 w 105"/>
                  <a:gd name="T17" fmla="*/ 198 h 248"/>
                  <a:gd name="T18" fmla="*/ 17 w 105"/>
                  <a:gd name="T19" fmla="*/ 193 h 248"/>
                  <a:gd name="T20" fmla="*/ 9 w 105"/>
                  <a:gd name="T21" fmla="*/ 185 h 248"/>
                  <a:gd name="T22" fmla="*/ 6 w 105"/>
                  <a:gd name="T23" fmla="*/ 178 h 248"/>
                  <a:gd name="T24" fmla="*/ 37 w 105"/>
                  <a:gd name="T25" fmla="*/ 174 h 248"/>
                  <a:gd name="T26" fmla="*/ 47 w 105"/>
                  <a:gd name="T27" fmla="*/ 172 h 248"/>
                  <a:gd name="T28" fmla="*/ 47 w 105"/>
                  <a:gd name="T29" fmla="*/ 167 h 248"/>
                  <a:gd name="T30" fmla="*/ 56 w 105"/>
                  <a:gd name="T31" fmla="*/ 151 h 248"/>
                  <a:gd name="T32" fmla="*/ 69 w 105"/>
                  <a:gd name="T33" fmla="*/ 146 h 248"/>
                  <a:gd name="T34" fmla="*/ 69 w 105"/>
                  <a:gd name="T35" fmla="*/ 143 h 248"/>
                  <a:gd name="T36" fmla="*/ 53 w 105"/>
                  <a:gd name="T37" fmla="*/ 129 h 248"/>
                  <a:gd name="T38" fmla="*/ 53 w 105"/>
                  <a:gd name="T39" fmla="*/ 119 h 248"/>
                  <a:gd name="T40" fmla="*/ 40 w 105"/>
                  <a:gd name="T41" fmla="*/ 114 h 248"/>
                  <a:gd name="T42" fmla="*/ 41 w 105"/>
                  <a:gd name="T43" fmla="*/ 108 h 248"/>
                  <a:gd name="T44" fmla="*/ 53 w 105"/>
                  <a:gd name="T45" fmla="*/ 81 h 248"/>
                  <a:gd name="T46" fmla="*/ 84 w 105"/>
                  <a:gd name="T47" fmla="*/ 80 h 248"/>
                  <a:gd name="T48" fmla="*/ 94 w 105"/>
                  <a:gd name="T49" fmla="*/ 78 h 248"/>
                  <a:gd name="T50" fmla="*/ 95 w 105"/>
                  <a:gd name="T51" fmla="*/ 71 h 248"/>
                  <a:gd name="T52" fmla="*/ 101 w 105"/>
                  <a:gd name="T53" fmla="*/ 66 h 248"/>
                  <a:gd name="T54" fmla="*/ 104 w 105"/>
                  <a:gd name="T55" fmla="*/ 51 h 248"/>
                  <a:gd name="T56" fmla="*/ 98 w 105"/>
                  <a:gd name="T57" fmla="*/ 51 h 248"/>
                  <a:gd name="T58" fmla="*/ 93 w 105"/>
                  <a:gd name="T59" fmla="*/ 48 h 248"/>
                  <a:gd name="T60" fmla="*/ 91 w 105"/>
                  <a:gd name="T61" fmla="*/ 40 h 248"/>
                  <a:gd name="T62" fmla="*/ 86 w 105"/>
                  <a:gd name="T63" fmla="*/ 38 h 248"/>
                  <a:gd name="T64" fmla="*/ 62 w 105"/>
                  <a:gd name="T65" fmla="*/ 24 h 248"/>
                  <a:gd name="T66" fmla="*/ 60 w 105"/>
                  <a:gd name="T67" fmla="*/ 13 h 248"/>
                  <a:gd name="T68" fmla="*/ 59 w 105"/>
                  <a:gd name="T69" fmla="*/ 3 h 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05" h="248">
                    <a:moveTo>
                      <a:pt x="0" y="248"/>
                    </a:moveTo>
                    <a:lnTo>
                      <a:pt x="16" y="236"/>
                    </a:lnTo>
                    <a:lnTo>
                      <a:pt x="21" y="235"/>
                    </a:lnTo>
                    <a:lnTo>
                      <a:pt x="23" y="235"/>
                    </a:lnTo>
                    <a:lnTo>
                      <a:pt x="33" y="225"/>
                    </a:lnTo>
                    <a:lnTo>
                      <a:pt x="40" y="220"/>
                    </a:lnTo>
                    <a:lnTo>
                      <a:pt x="41" y="218"/>
                    </a:lnTo>
                    <a:lnTo>
                      <a:pt x="44" y="220"/>
                    </a:lnTo>
                    <a:lnTo>
                      <a:pt x="44" y="218"/>
                    </a:lnTo>
                    <a:lnTo>
                      <a:pt x="45" y="218"/>
                    </a:lnTo>
                    <a:lnTo>
                      <a:pt x="45" y="214"/>
                    </a:lnTo>
                    <a:lnTo>
                      <a:pt x="44" y="213"/>
                    </a:lnTo>
                    <a:lnTo>
                      <a:pt x="44" y="215"/>
                    </a:lnTo>
                    <a:lnTo>
                      <a:pt x="42" y="215"/>
                    </a:lnTo>
                    <a:lnTo>
                      <a:pt x="23" y="208"/>
                    </a:lnTo>
                    <a:lnTo>
                      <a:pt x="21" y="207"/>
                    </a:lnTo>
                    <a:lnTo>
                      <a:pt x="20" y="204"/>
                    </a:lnTo>
                    <a:lnTo>
                      <a:pt x="20" y="198"/>
                    </a:lnTo>
                    <a:lnTo>
                      <a:pt x="19" y="197"/>
                    </a:lnTo>
                    <a:lnTo>
                      <a:pt x="17" y="193"/>
                    </a:lnTo>
                    <a:lnTo>
                      <a:pt x="13" y="186"/>
                    </a:lnTo>
                    <a:lnTo>
                      <a:pt x="9" y="185"/>
                    </a:lnTo>
                    <a:lnTo>
                      <a:pt x="5" y="181"/>
                    </a:lnTo>
                    <a:lnTo>
                      <a:pt x="6" y="178"/>
                    </a:lnTo>
                    <a:lnTo>
                      <a:pt x="21" y="171"/>
                    </a:lnTo>
                    <a:lnTo>
                      <a:pt x="37" y="174"/>
                    </a:lnTo>
                    <a:lnTo>
                      <a:pt x="44" y="174"/>
                    </a:lnTo>
                    <a:lnTo>
                      <a:pt x="47" y="172"/>
                    </a:lnTo>
                    <a:lnTo>
                      <a:pt x="45" y="171"/>
                    </a:lnTo>
                    <a:lnTo>
                      <a:pt x="47" y="167"/>
                    </a:lnTo>
                    <a:lnTo>
                      <a:pt x="47" y="165"/>
                    </a:lnTo>
                    <a:lnTo>
                      <a:pt x="56" y="151"/>
                    </a:lnTo>
                    <a:lnTo>
                      <a:pt x="67" y="147"/>
                    </a:lnTo>
                    <a:lnTo>
                      <a:pt x="69" y="146"/>
                    </a:lnTo>
                    <a:lnTo>
                      <a:pt x="67" y="143"/>
                    </a:lnTo>
                    <a:lnTo>
                      <a:pt x="69" y="143"/>
                    </a:lnTo>
                    <a:lnTo>
                      <a:pt x="55" y="131"/>
                    </a:lnTo>
                    <a:lnTo>
                      <a:pt x="53" y="129"/>
                    </a:lnTo>
                    <a:lnTo>
                      <a:pt x="55" y="122"/>
                    </a:lnTo>
                    <a:lnTo>
                      <a:pt x="53" y="119"/>
                    </a:lnTo>
                    <a:lnTo>
                      <a:pt x="53" y="118"/>
                    </a:lnTo>
                    <a:lnTo>
                      <a:pt x="40" y="114"/>
                    </a:lnTo>
                    <a:lnTo>
                      <a:pt x="41" y="109"/>
                    </a:lnTo>
                    <a:lnTo>
                      <a:pt x="41" y="108"/>
                    </a:lnTo>
                    <a:lnTo>
                      <a:pt x="52" y="81"/>
                    </a:lnTo>
                    <a:lnTo>
                      <a:pt x="53" y="81"/>
                    </a:lnTo>
                    <a:lnTo>
                      <a:pt x="53" y="78"/>
                    </a:lnTo>
                    <a:lnTo>
                      <a:pt x="84" y="80"/>
                    </a:lnTo>
                    <a:lnTo>
                      <a:pt x="93" y="78"/>
                    </a:lnTo>
                    <a:lnTo>
                      <a:pt x="94" y="78"/>
                    </a:lnTo>
                    <a:lnTo>
                      <a:pt x="94" y="77"/>
                    </a:lnTo>
                    <a:lnTo>
                      <a:pt x="95" y="71"/>
                    </a:lnTo>
                    <a:lnTo>
                      <a:pt x="98" y="66"/>
                    </a:lnTo>
                    <a:lnTo>
                      <a:pt x="101" y="66"/>
                    </a:lnTo>
                    <a:lnTo>
                      <a:pt x="105" y="62"/>
                    </a:lnTo>
                    <a:lnTo>
                      <a:pt x="104" y="51"/>
                    </a:lnTo>
                    <a:lnTo>
                      <a:pt x="102" y="49"/>
                    </a:lnTo>
                    <a:lnTo>
                      <a:pt x="98" y="51"/>
                    </a:lnTo>
                    <a:lnTo>
                      <a:pt x="94" y="49"/>
                    </a:lnTo>
                    <a:lnTo>
                      <a:pt x="93" y="48"/>
                    </a:lnTo>
                    <a:lnTo>
                      <a:pt x="91" y="44"/>
                    </a:lnTo>
                    <a:lnTo>
                      <a:pt x="91" y="40"/>
                    </a:lnTo>
                    <a:lnTo>
                      <a:pt x="90" y="38"/>
                    </a:lnTo>
                    <a:lnTo>
                      <a:pt x="86" y="38"/>
                    </a:lnTo>
                    <a:lnTo>
                      <a:pt x="58" y="30"/>
                    </a:lnTo>
                    <a:lnTo>
                      <a:pt x="62" y="24"/>
                    </a:lnTo>
                    <a:lnTo>
                      <a:pt x="62" y="23"/>
                    </a:lnTo>
                    <a:lnTo>
                      <a:pt x="60" y="13"/>
                    </a:lnTo>
                    <a:lnTo>
                      <a:pt x="58" y="4"/>
                    </a:lnTo>
                    <a:lnTo>
                      <a:pt x="59" y="3"/>
                    </a:lnTo>
                    <a:lnTo>
                      <a:pt x="6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02" name="Freeform 2139">
                <a:extLst>
                  <a:ext uri="{FF2B5EF4-FFF2-40B4-BE49-F238E27FC236}">
                    <a16:creationId xmlns:a16="http://schemas.microsoft.com/office/drawing/2014/main" id="{B50BD48C-6935-3651-2B27-4A044926FF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8" y="488"/>
                <a:ext cx="24" cy="19"/>
              </a:xfrm>
              <a:custGeom>
                <a:avLst/>
                <a:gdLst>
                  <a:gd name="T0" fmla="*/ 95 w 95"/>
                  <a:gd name="T1" fmla="*/ 75 h 75"/>
                  <a:gd name="T2" fmla="*/ 91 w 95"/>
                  <a:gd name="T3" fmla="*/ 63 h 75"/>
                  <a:gd name="T4" fmla="*/ 88 w 95"/>
                  <a:gd name="T5" fmla="*/ 60 h 75"/>
                  <a:gd name="T6" fmla="*/ 88 w 95"/>
                  <a:gd name="T7" fmla="*/ 58 h 75"/>
                  <a:gd name="T8" fmla="*/ 84 w 95"/>
                  <a:gd name="T9" fmla="*/ 63 h 75"/>
                  <a:gd name="T10" fmla="*/ 81 w 95"/>
                  <a:gd name="T11" fmla="*/ 63 h 75"/>
                  <a:gd name="T12" fmla="*/ 79 w 95"/>
                  <a:gd name="T13" fmla="*/ 64 h 75"/>
                  <a:gd name="T14" fmla="*/ 66 w 95"/>
                  <a:gd name="T15" fmla="*/ 63 h 75"/>
                  <a:gd name="T16" fmla="*/ 69 w 95"/>
                  <a:gd name="T17" fmla="*/ 48 h 75"/>
                  <a:gd name="T18" fmla="*/ 52 w 95"/>
                  <a:gd name="T19" fmla="*/ 53 h 75"/>
                  <a:gd name="T20" fmla="*/ 51 w 95"/>
                  <a:gd name="T21" fmla="*/ 53 h 75"/>
                  <a:gd name="T22" fmla="*/ 48 w 95"/>
                  <a:gd name="T23" fmla="*/ 54 h 75"/>
                  <a:gd name="T24" fmla="*/ 40 w 95"/>
                  <a:gd name="T25" fmla="*/ 53 h 75"/>
                  <a:gd name="T26" fmla="*/ 38 w 95"/>
                  <a:gd name="T27" fmla="*/ 53 h 75"/>
                  <a:gd name="T28" fmla="*/ 38 w 95"/>
                  <a:gd name="T29" fmla="*/ 50 h 75"/>
                  <a:gd name="T30" fmla="*/ 34 w 95"/>
                  <a:gd name="T31" fmla="*/ 50 h 75"/>
                  <a:gd name="T32" fmla="*/ 31 w 95"/>
                  <a:gd name="T33" fmla="*/ 47 h 75"/>
                  <a:gd name="T34" fmla="*/ 28 w 95"/>
                  <a:gd name="T35" fmla="*/ 39 h 75"/>
                  <a:gd name="T36" fmla="*/ 27 w 95"/>
                  <a:gd name="T37" fmla="*/ 36 h 75"/>
                  <a:gd name="T38" fmla="*/ 27 w 95"/>
                  <a:gd name="T39" fmla="*/ 27 h 75"/>
                  <a:gd name="T40" fmla="*/ 21 w 95"/>
                  <a:gd name="T41" fmla="*/ 23 h 75"/>
                  <a:gd name="T42" fmla="*/ 20 w 95"/>
                  <a:gd name="T43" fmla="*/ 22 h 75"/>
                  <a:gd name="T44" fmla="*/ 14 w 95"/>
                  <a:gd name="T45" fmla="*/ 19 h 75"/>
                  <a:gd name="T46" fmla="*/ 13 w 95"/>
                  <a:gd name="T47" fmla="*/ 19 h 75"/>
                  <a:gd name="T48" fmla="*/ 9 w 95"/>
                  <a:gd name="T49" fmla="*/ 15 h 75"/>
                  <a:gd name="T50" fmla="*/ 5 w 95"/>
                  <a:gd name="T51" fmla="*/ 14 h 75"/>
                  <a:gd name="T52" fmla="*/ 2 w 95"/>
                  <a:gd name="T53" fmla="*/ 7 h 75"/>
                  <a:gd name="T54" fmla="*/ 3 w 95"/>
                  <a:gd name="T55" fmla="*/ 3 h 75"/>
                  <a:gd name="T56" fmla="*/ 0 w 95"/>
                  <a:gd name="T57" fmla="*/ 0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95" h="75">
                    <a:moveTo>
                      <a:pt x="95" y="75"/>
                    </a:moveTo>
                    <a:lnTo>
                      <a:pt x="91" y="63"/>
                    </a:lnTo>
                    <a:lnTo>
                      <a:pt x="88" y="60"/>
                    </a:lnTo>
                    <a:lnTo>
                      <a:pt x="88" y="58"/>
                    </a:lnTo>
                    <a:lnTo>
                      <a:pt x="84" y="63"/>
                    </a:lnTo>
                    <a:lnTo>
                      <a:pt x="81" y="63"/>
                    </a:lnTo>
                    <a:lnTo>
                      <a:pt x="79" y="64"/>
                    </a:lnTo>
                    <a:lnTo>
                      <a:pt x="66" y="63"/>
                    </a:lnTo>
                    <a:lnTo>
                      <a:pt x="69" y="48"/>
                    </a:lnTo>
                    <a:lnTo>
                      <a:pt x="52" y="53"/>
                    </a:lnTo>
                    <a:lnTo>
                      <a:pt x="51" y="53"/>
                    </a:lnTo>
                    <a:lnTo>
                      <a:pt x="48" y="54"/>
                    </a:lnTo>
                    <a:lnTo>
                      <a:pt x="40" y="53"/>
                    </a:lnTo>
                    <a:lnTo>
                      <a:pt x="38" y="53"/>
                    </a:lnTo>
                    <a:lnTo>
                      <a:pt x="38" y="50"/>
                    </a:lnTo>
                    <a:lnTo>
                      <a:pt x="34" y="50"/>
                    </a:lnTo>
                    <a:lnTo>
                      <a:pt x="31" y="47"/>
                    </a:lnTo>
                    <a:lnTo>
                      <a:pt x="28" y="39"/>
                    </a:lnTo>
                    <a:lnTo>
                      <a:pt x="27" y="36"/>
                    </a:lnTo>
                    <a:lnTo>
                      <a:pt x="27" y="27"/>
                    </a:lnTo>
                    <a:lnTo>
                      <a:pt x="21" y="23"/>
                    </a:lnTo>
                    <a:lnTo>
                      <a:pt x="20" y="22"/>
                    </a:lnTo>
                    <a:lnTo>
                      <a:pt x="14" y="19"/>
                    </a:lnTo>
                    <a:lnTo>
                      <a:pt x="13" y="19"/>
                    </a:lnTo>
                    <a:lnTo>
                      <a:pt x="9" y="15"/>
                    </a:lnTo>
                    <a:lnTo>
                      <a:pt x="5" y="14"/>
                    </a:lnTo>
                    <a:lnTo>
                      <a:pt x="2" y="7"/>
                    </a:lnTo>
                    <a:lnTo>
                      <a:pt x="3" y="3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03" name="Freeform 2140">
                <a:extLst>
                  <a:ext uri="{FF2B5EF4-FFF2-40B4-BE49-F238E27FC236}">
                    <a16:creationId xmlns:a16="http://schemas.microsoft.com/office/drawing/2014/main" id="{44F20FA7-5858-A13F-D549-BCB534578E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2" y="498"/>
                <a:ext cx="28" cy="9"/>
              </a:xfrm>
              <a:custGeom>
                <a:avLst/>
                <a:gdLst>
                  <a:gd name="T0" fmla="*/ 113 w 113"/>
                  <a:gd name="T1" fmla="*/ 4 h 35"/>
                  <a:gd name="T2" fmla="*/ 111 w 113"/>
                  <a:gd name="T3" fmla="*/ 3 h 35"/>
                  <a:gd name="T4" fmla="*/ 109 w 113"/>
                  <a:gd name="T5" fmla="*/ 3 h 35"/>
                  <a:gd name="T6" fmla="*/ 106 w 113"/>
                  <a:gd name="T7" fmla="*/ 1 h 35"/>
                  <a:gd name="T8" fmla="*/ 104 w 113"/>
                  <a:gd name="T9" fmla="*/ 1 h 35"/>
                  <a:gd name="T10" fmla="*/ 99 w 113"/>
                  <a:gd name="T11" fmla="*/ 0 h 35"/>
                  <a:gd name="T12" fmla="*/ 99 w 113"/>
                  <a:gd name="T13" fmla="*/ 13 h 35"/>
                  <a:gd name="T14" fmla="*/ 98 w 113"/>
                  <a:gd name="T15" fmla="*/ 13 h 35"/>
                  <a:gd name="T16" fmla="*/ 84 w 113"/>
                  <a:gd name="T17" fmla="*/ 7 h 35"/>
                  <a:gd name="T18" fmla="*/ 83 w 113"/>
                  <a:gd name="T19" fmla="*/ 6 h 35"/>
                  <a:gd name="T20" fmla="*/ 83 w 113"/>
                  <a:gd name="T21" fmla="*/ 1 h 35"/>
                  <a:gd name="T22" fmla="*/ 66 w 113"/>
                  <a:gd name="T23" fmla="*/ 0 h 35"/>
                  <a:gd name="T24" fmla="*/ 62 w 113"/>
                  <a:gd name="T25" fmla="*/ 3 h 35"/>
                  <a:gd name="T26" fmla="*/ 59 w 113"/>
                  <a:gd name="T27" fmla="*/ 7 h 35"/>
                  <a:gd name="T28" fmla="*/ 52 w 113"/>
                  <a:gd name="T29" fmla="*/ 14 h 35"/>
                  <a:gd name="T30" fmla="*/ 52 w 113"/>
                  <a:gd name="T31" fmla="*/ 15 h 35"/>
                  <a:gd name="T32" fmla="*/ 38 w 113"/>
                  <a:gd name="T33" fmla="*/ 24 h 35"/>
                  <a:gd name="T34" fmla="*/ 13 w 113"/>
                  <a:gd name="T35" fmla="*/ 34 h 35"/>
                  <a:gd name="T36" fmla="*/ 10 w 113"/>
                  <a:gd name="T37" fmla="*/ 34 h 35"/>
                  <a:gd name="T38" fmla="*/ 7 w 113"/>
                  <a:gd name="T39" fmla="*/ 35 h 35"/>
                  <a:gd name="T40" fmla="*/ 0 w 113"/>
                  <a:gd name="T41" fmla="*/ 3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13" h="35">
                    <a:moveTo>
                      <a:pt x="113" y="4"/>
                    </a:moveTo>
                    <a:lnTo>
                      <a:pt x="111" y="3"/>
                    </a:lnTo>
                    <a:lnTo>
                      <a:pt x="109" y="3"/>
                    </a:lnTo>
                    <a:lnTo>
                      <a:pt x="106" y="1"/>
                    </a:lnTo>
                    <a:lnTo>
                      <a:pt x="104" y="1"/>
                    </a:lnTo>
                    <a:lnTo>
                      <a:pt x="99" y="0"/>
                    </a:lnTo>
                    <a:lnTo>
                      <a:pt x="99" y="13"/>
                    </a:lnTo>
                    <a:lnTo>
                      <a:pt x="98" y="13"/>
                    </a:lnTo>
                    <a:lnTo>
                      <a:pt x="84" y="7"/>
                    </a:lnTo>
                    <a:lnTo>
                      <a:pt x="83" y="6"/>
                    </a:lnTo>
                    <a:lnTo>
                      <a:pt x="83" y="1"/>
                    </a:lnTo>
                    <a:lnTo>
                      <a:pt x="66" y="0"/>
                    </a:lnTo>
                    <a:lnTo>
                      <a:pt x="62" y="3"/>
                    </a:lnTo>
                    <a:lnTo>
                      <a:pt x="59" y="7"/>
                    </a:lnTo>
                    <a:lnTo>
                      <a:pt x="52" y="14"/>
                    </a:lnTo>
                    <a:lnTo>
                      <a:pt x="52" y="15"/>
                    </a:lnTo>
                    <a:lnTo>
                      <a:pt x="38" y="24"/>
                    </a:lnTo>
                    <a:lnTo>
                      <a:pt x="13" y="34"/>
                    </a:lnTo>
                    <a:lnTo>
                      <a:pt x="10" y="34"/>
                    </a:lnTo>
                    <a:lnTo>
                      <a:pt x="7" y="35"/>
                    </a:lnTo>
                    <a:lnTo>
                      <a:pt x="0" y="3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04" name="Freeform 2141">
                <a:extLst>
                  <a:ext uri="{FF2B5EF4-FFF2-40B4-BE49-F238E27FC236}">
                    <a16:creationId xmlns:a16="http://schemas.microsoft.com/office/drawing/2014/main" id="{D33D5A63-7A0B-56DB-1802-CC113C8F78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0" y="495"/>
                <a:ext cx="63" cy="11"/>
              </a:xfrm>
              <a:custGeom>
                <a:avLst/>
                <a:gdLst>
                  <a:gd name="T0" fmla="*/ 0 w 254"/>
                  <a:gd name="T1" fmla="*/ 14 h 41"/>
                  <a:gd name="T2" fmla="*/ 5 w 254"/>
                  <a:gd name="T3" fmla="*/ 20 h 41"/>
                  <a:gd name="T4" fmla="*/ 7 w 254"/>
                  <a:gd name="T5" fmla="*/ 25 h 41"/>
                  <a:gd name="T6" fmla="*/ 6 w 254"/>
                  <a:gd name="T7" fmla="*/ 28 h 41"/>
                  <a:gd name="T8" fmla="*/ 3 w 254"/>
                  <a:gd name="T9" fmla="*/ 30 h 41"/>
                  <a:gd name="T10" fmla="*/ 7 w 254"/>
                  <a:gd name="T11" fmla="*/ 34 h 41"/>
                  <a:gd name="T12" fmla="*/ 12 w 254"/>
                  <a:gd name="T13" fmla="*/ 40 h 41"/>
                  <a:gd name="T14" fmla="*/ 19 w 254"/>
                  <a:gd name="T15" fmla="*/ 41 h 41"/>
                  <a:gd name="T16" fmla="*/ 30 w 254"/>
                  <a:gd name="T17" fmla="*/ 35 h 41"/>
                  <a:gd name="T18" fmla="*/ 31 w 254"/>
                  <a:gd name="T19" fmla="*/ 34 h 41"/>
                  <a:gd name="T20" fmla="*/ 34 w 254"/>
                  <a:gd name="T21" fmla="*/ 34 h 41"/>
                  <a:gd name="T22" fmla="*/ 44 w 254"/>
                  <a:gd name="T23" fmla="*/ 31 h 41"/>
                  <a:gd name="T24" fmla="*/ 51 w 254"/>
                  <a:gd name="T25" fmla="*/ 31 h 41"/>
                  <a:gd name="T26" fmla="*/ 53 w 254"/>
                  <a:gd name="T27" fmla="*/ 33 h 41"/>
                  <a:gd name="T28" fmla="*/ 55 w 254"/>
                  <a:gd name="T29" fmla="*/ 33 h 41"/>
                  <a:gd name="T30" fmla="*/ 69 w 254"/>
                  <a:gd name="T31" fmla="*/ 37 h 41"/>
                  <a:gd name="T32" fmla="*/ 76 w 254"/>
                  <a:gd name="T33" fmla="*/ 35 h 41"/>
                  <a:gd name="T34" fmla="*/ 77 w 254"/>
                  <a:gd name="T35" fmla="*/ 35 h 41"/>
                  <a:gd name="T36" fmla="*/ 77 w 254"/>
                  <a:gd name="T37" fmla="*/ 34 h 41"/>
                  <a:gd name="T38" fmla="*/ 89 w 254"/>
                  <a:gd name="T39" fmla="*/ 17 h 41"/>
                  <a:gd name="T40" fmla="*/ 93 w 254"/>
                  <a:gd name="T41" fmla="*/ 7 h 41"/>
                  <a:gd name="T42" fmla="*/ 93 w 254"/>
                  <a:gd name="T43" fmla="*/ 4 h 41"/>
                  <a:gd name="T44" fmla="*/ 94 w 254"/>
                  <a:gd name="T45" fmla="*/ 3 h 41"/>
                  <a:gd name="T46" fmla="*/ 94 w 254"/>
                  <a:gd name="T47" fmla="*/ 2 h 41"/>
                  <a:gd name="T48" fmla="*/ 112 w 254"/>
                  <a:gd name="T49" fmla="*/ 2 h 41"/>
                  <a:gd name="T50" fmla="*/ 122 w 254"/>
                  <a:gd name="T51" fmla="*/ 0 h 41"/>
                  <a:gd name="T52" fmla="*/ 140 w 254"/>
                  <a:gd name="T53" fmla="*/ 9 h 41"/>
                  <a:gd name="T54" fmla="*/ 142 w 254"/>
                  <a:gd name="T55" fmla="*/ 10 h 41"/>
                  <a:gd name="T56" fmla="*/ 147 w 254"/>
                  <a:gd name="T57" fmla="*/ 6 h 41"/>
                  <a:gd name="T58" fmla="*/ 149 w 254"/>
                  <a:gd name="T59" fmla="*/ 4 h 41"/>
                  <a:gd name="T60" fmla="*/ 149 w 254"/>
                  <a:gd name="T61" fmla="*/ 3 h 41"/>
                  <a:gd name="T62" fmla="*/ 158 w 254"/>
                  <a:gd name="T63" fmla="*/ 11 h 41"/>
                  <a:gd name="T64" fmla="*/ 165 w 254"/>
                  <a:gd name="T65" fmla="*/ 16 h 41"/>
                  <a:gd name="T66" fmla="*/ 182 w 254"/>
                  <a:gd name="T67" fmla="*/ 21 h 41"/>
                  <a:gd name="T68" fmla="*/ 185 w 254"/>
                  <a:gd name="T69" fmla="*/ 21 h 41"/>
                  <a:gd name="T70" fmla="*/ 183 w 254"/>
                  <a:gd name="T71" fmla="*/ 25 h 41"/>
                  <a:gd name="T72" fmla="*/ 238 w 254"/>
                  <a:gd name="T73" fmla="*/ 28 h 41"/>
                  <a:gd name="T74" fmla="*/ 254 w 254"/>
                  <a:gd name="T75" fmla="*/ 3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254" h="41">
                    <a:moveTo>
                      <a:pt x="0" y="14"/>
                    </a:moveTo>
                    <a:lnTo>
                      <a:pt x="5" y="20"/>
                    </a:lnTo>
                    <a:lnTo>
                      <a:pt x="7" y="25"/>
                    </a:lnTo>
                    <a:lnTo>
                      <a:pt x="6" y="28"/>
                    </a:lnTo>
                    <a:lnTo>
                      <a:pt x="3" y="30"/>
                    </a:lnTo>
                    <a:lnTo>
                      <a:pt x="7" y="34"/>
                    </a:lnTo>
                    <a:lnTo>
                      <a:pt x="12" y="40"/>
                    </a:lnTo>
                    <a:lnTo>
                      <a:pt x="19" y="41"/>
                    </a:lnTo>
                    <a:lnTo>
                      <a:pt x="30" y="35"/>
                    </a:lnTo>
                    <a:lnTo>
                      <a:pt x="31" y="34"/>
                    </a:lnTo>
                    <a:lnTo>
                      <a:pt x="34" y="34"/>
                    </a:lnTo>
                    <a:lnTo>
                      <a:pt x="44" y="31"/>
                    </a:lnTo>
                    <a:lnTo>
                      <a:pt x="51" y="31"/>
                    </a:lnTo>
                    <a:lnTo>
                      <a:pt x="53" y="33"/>
                    </a:lnTo>
                    <a:lnTo>
                      <a:pt x="55" y="33"/>
                    </a:lnTo>
                    <a:lnTo>
                      <a:pt x="69" y="37"/>
                    </a:lnTo>
                    <a:lnTo>
                      <a:pt x="76" y="35"/>
                    </a:lnTo>
                    <a:lnTo>
                      <a:pt x="77" y="35"/>
                    </a:lnTo>
                    <a:lnTo>
                      <a:pt x="77" y="34"/>
                    </a:lnTo>
                    <a:lnTo>
                      <a:pt x="89" y="17"/>
                    </a:lnTo>
                    <a:lnTo>
                      <a:pt x="93" y="7"/>
                    </a:lnTo>
                    <a:lnTo>
                      <a:pt x="93" y="4"/>
                    </a:lnTo>
                    <a:lnTo>
                      <a:pt x="94" y="3"/>
                    </a:lnTo>
                    <a:lnTo>
                      <a:pt x="94" y="2"/>
                    </a:lnTo>
                    <a:lnTo>
                      <a:pt x="112" y="2"/>
                    </a:lnTo>
                    <a:lnTo>
                      <a:pt x="122" y="0"/>
                    </a:lnTo>
                    <a:lnTo>
                      <a:pt x="140" y="9"/>
                    </a:lnTo>
                    <a:lnTo>
                      <a:pt x="142" y="10"/>
                    </a:lnTo>
                    <a:lnTo>
                      <a:pt x="147" y="6"/>
                    </a:lnTo>
                    <a:lnTo>
                      <a:pt x="149" y="4"/>
                    </a:lnTo>
                    <a:lnTo>
                      <a:pt x="149" y="3"/>
                    </a:lnTo>
                    <a:lnTo>
                      <a:pt x="158" y="11"/>
                    </a:lnTo>
                    <a:lnTo>
                      <a:pt x="165" y="16"/>
                    </a:lnTo>
                    <a:lnTo>
                      <a:pt x="182" y="21"/>
                    </a:lnTo>
                    <a:lnTo>
                      <a:pt x="185" y="21"/>
                    </a:lnTo>
                    <a:lnTo>
                      <a:pt x="183" y="25"/>
                    </a:lnTo>
                    <a:lnTo>
                      <a:pt x="238" y="28"/>
                    </a:lnTo>
                    <a:lnTo>
                      <a:pt x="254" y="3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05" name="Freeform 2142">
                <a:extLst>
                  <a:ext uri="{FF2B5EF4-FFF2-40B4-BE49-F238E27FC236}">
                    <a16:creationId xmlns:a16="http://schemas.microsoft.com/office/drawing/2014/main" id="{50DD013B-078C-EB55-4124-BE3CE501C2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3" y="487"/>
                <a:ext cx="50" cy="16"/>
              </a:xfrm>
              <a:custGeom>
                <a:avLst/>
                <a:gdLst>
                  <a:gd name="T0" fmla="*/ 0 w 200"/>
                  <a:gd name="T1" fmla="*/ 64 h 64"/>
                  <a:gd name="T2" fmla="*/ 2 w 200"/>
                  <a:gd name="T3" fmla="*/ 64 h 64"/>
                  <a:gd name="T4" fmla="*/ 6 w 200"/>
                  <a:gd name="T5" fmla="*/ 60 h 64"/>
                  <a:gd name="T6" fmla="*/ 20 w 200"/>
                  <a:gd name="T7" fmla="*/ 35 h 64"/>
                  <a:gd name="T8" fmla="*/ 29 w 200"/>
                  <a:gd name="T9" fmla="*/ 35 h 64"/>
                  <a:gd name="T10" fmla="*/ 44 w 200"/>
                  <a:gd name="T11" fmla="*/ 30 h 64"/>
                  <a:gd name="T12" fmla="*/ 44 w 200"/>
                  <a:gd name="T13" fmla="*/ 29 h 64"/>
                  <a:gd name="T14" fmla="*/ 45 w 200"/>
                  <a:gd name="T15" fmla="*/ 29 h 64"/>
                  <a:gd name="T16" fmla="*/ 45 w 200"/>
                  <a:gd name="T17" fmla="*/ 26 h 64"/>
                  <a:gd name="T18" fmla="*/ 47 w 200"/>
                  <a:gd name="T19" fmla="*/ 17 h 64"/>
                  <a:gd name="T20" fmla="*/ 51 w 200"/>
                  <a:gd name="T21" fmla="*/ 15 h 64"/>
                  <a:gd name="T22" fmla="*/ 55 w 200"/>
                  <a:gd name="T23" fmla="*/ 13 h 64"/>
                  <a:gd name="T24" fmla="*/ 61 w 200"/>
                  <a:gd name="T25" fmla="*/ 8 h 64"/>
                  <a:gd name="T26" fmla="*/ 62 w 200"/>
                  <a:gd name="T27" fmla="*/ 4 h 64"/>
                  <a:gd name="T28" fmla="*/ 63 w 200"/>
                  <a:gd name="T29" fmla="*/ 1 h 64"/>
                  <a:gd name="T30" fmla="*/ 77 w 200"/>
                  <a:gd name="T31" fmla="*/ 1 h 64"/>
                  <a:gd name="T32" fmla="*/ 79 w 200"/>
                  <a:gd name="T33" fmla="*/ 0 h 64"/>
                  <a:gd name="T34" fmla="*/ 83 w 200"/>
                  <a:gd name="T35" fmla="*/ 1 h 64"/>
                  <a:gd name="T36" fmla="*/ 89 w 200"/>
                  <a:gd name="T37" fmla="*/ 1 h 64"/>
                  <a:gd name="T38" fmla="*/ 90 w 200"/>
                  <a:gd name="T39" fmla="*/ 3 h 64"/>
                  <a:gd name="T40" fmla="*/ 91 w 200"/>
                  <a:gd name="T41" fmla="*/ 3 h 64"/>
                  <a:gd name="T42" fmla="*/ 93 w 200"/>
                  <a:gd name="T43" fmla="*/ 4 h 64"/>
                  <a:gd name="T44" fmla="*/ 97 w 200"/>
                  <a:gd name="T45" fmla="*/ 7 h 64"/>
                  <a:gd name="T46" fmla="*/ 103 w 200"/>
                  <a:gd name="T47" fmla="*/ 13 h 64"/>
                  <a:gd name="T48" fmla="*/ 104 w 200"/>
                  <a:gd name="T49" fmla="*/ 13 h 64"/>
                  <a:gd name="T50" fmla="*/ 118 w 200"/>
                  <a:gd name="T51" fmla="*/ 18 h 64"/>
                  <a:gd name="T52" fmla="*/ 128 w 200"/>
                  <a:gd name="T53" fmla="*/ 26 h 64"/>
                  <a:gd name="T54" fmla="*/ 129 w 200"/>
                  <a:gd name="T55" fmla="*/ 26 h 64"/>
                  <a:gd name="T56" fmla="*/ 130 w 200"/>
                  <a:gd name="T57" fmla="*/ 28 h 64"/>
                  <a:gd name="T58" fmla="*/ 135 w 200"/>
                  <a:gd name="T59" fmla="*/ 35 h 64"/>
                  <a:gd name="T60" fmla="*/ 137 w 200"/>
                  <a:gd name="T61" fmla="*/ 37 h 64"/>
                  <a:gd name="T62" fmla="*/ 137 w 200"/>
                  <a:gd name="T63" fmla="*/ 43 h 64"/>
                  <a:gd name="T64" fmla="*/ 139 w 200"/>
                  <a:gd name="T65" fmla="*/ 44 h 64"/>
                  <a:gd name="T66" fmla="*/ 143 w 200"/>
                  <a:gd name="T67" fmla="*/ 51 h 64"/>
                  <a:gd name="T68" fmla="*/ 144 w 200"/>
                  <a:gd name="T69" fmla="*/ 53 h 64"/>
                  <a:gd name="T70" fmla="*/ 144 w 200"/>
                  <a:gd name="T71" fmla="*/ 51 h 64"/>
                  <a:gd name="T72" fmla="*/ 156 w 200"/>
                  <a:gd name="T73" fmla="*/ 42 h 64"/>
                  <a:gd name="T74" fmla="*/ 161 w 200"/>
                  <a:gd name="T75" fmla="*/ 42 h 64"/>
                  <a:gd name="T76" fmla="*/ 163 w 200"/>
                  <a:gd name="T77" fmla="*/ 40 h 64"/>
                  <a:gd name="T78" fmla="*/ 163 w 200"/>
                  <a:gd name="T79" fmla="*/ 39 h 64"/>
                  <a:gd name="T80" fmla="*/ 167 w 200"/>
                  <a:gd name="T81" fmla="*/ 33 h 64"/>
                  <a:gd name="T82" fmla="*/ 171 w 200"/>
                  <a:gd name="T83" fmla="*/ 30 h 64"/>
                  <a:gd name="T84" fmla="*/ 178 w 200"/>
                  <a:gd name="T85" fmla="*/ 29 h 64"/>
                  <a:gd name="T86" fmla="*/ 191 w 200"/>
                  <a:gd name="T87" fmla="*/ 37 h 64"/>
                  <a:gd name="T88" fmla="*/ 193 w 200"/>
                  <a:gd name="T89" fmla="*/ 39 h 64"/>
                  <a:gd name="T90" fmla="*/ 199 w 200"/>
                  <a:gd name="T91" fmla="*/ 33 h 64"/>
                  <a:gd name="T92" fmla="*/ 200 w 200"/>
                  <a:gd name="T93" fmla="*/ 28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00" h="64">
                    <a:moveTo>
                      <a:pt x="0" y="64"/>
                    </a:moveTo>
                    <a:lnTo>
                      <a:pt x="2" y="64"/>
                    </a:lnTo>
                    <a:lnTo>
                      <a:pt x="6" y="60"/>
                    </a:lnTo>
                    <a:lnTo>
                      <a:pt x="20" y="35"/>
                    </a:lnTo>
                    <a:lnTo>
                      <a:pt x="29" y="35"/>
                    </a:lnTo>
                    <a:lnTo>
                      <a:pt x="44" y="30"/>
                    </a:lnTo>
                    <a:lnTo>
                      <a:pt x="44" y="29"/>
                    </a:lnTo>
                    <a:lnTo>
                      <a:pt x="45" y="29"/>
                    </a:lnTo>
                    <a:lnTo>
                      <a:pt x="45" y="26"/>
                    </a:lnTo>
                    <a:lnTo>
                      <a:pt x="47" y="17"/>
                    </a:lnTo>
                    <a:lnTo>
                      <a:pt x="51" y="15"/>
                    </a:lnTo>
                    <a:lnTo>
                      <a:pt x="55" y="13"/>
                    </a:lnTo>
                    <a:lnTo>
                      <a:pt x="61" y="8"/>
                    </a:lnTo>
                    <a:lnTo>
                      <a:pt x="62" y="4"/>
                    </a:lnTo>
                    <a:lnTo>
                      <a:pt x="63" y="1"/>
                    </a:lnTo>
                    <a:lnTo>
                      <a:pt x="77" y="1"/>
                    </a:lnTo>
                    <a:lnTo>
                      <a:pt x="79" y="0"/>
                    </a:lnTo>
                    <a:lnTo>
                      <a:pt x="83" y="1"/>
                    </a:lnTo>
                    <a:lnTo>
                      <a:pt x="89" y="1"/>
                    </a:lnTo>
                    <a:lnTo>
                      <a:pt x="90" y="3"/>
                    </a:lnTo>
                    <a:lnTo>
                      <a:pt x="91" y="3"/>
                    </a:lnTo>
                    <a:lnTo>
                      <a:pt x="93" y="4"/>
                    </a:lnTo>
                    <a:lnTo>
                      <a:pt x="97" y="7"/>
                    </a:lnTo>
                    <a:lnTo>
                      <a:pt x="103" y="13"/>
                    </a:lnTo>
                    <a:lnTo>
                      <a:pt x="104" y="13"/>
                    </a:lnTo>
                    <a:lnTo>
                      <a:pt x="118" y="18"/>
                    </a:lnTo>
                    <a:lnTo>
                      <a:pt x="128" y="26"/>
                    </a:lnTo>
                    <a:lnTo>
                      <a:pt x="129" y="26"/>
                    </a:lnTo>
                    <a:lnTo>
                      <a:pt x="130" y="28"/>
                    </a:lnTo>
                    <a:lnTo>
                      <a:pt x="135" y="35"/>
                    </a:lnTo>
                    <a:lnTo>
                      <a:pt x="137" y="37"/>
                    </a:lnTo>
                    <a:lnTo>
                      <a:pt x="137" y="43"/>
                    </a:lnTo>
                    <a:lnTo>
                      <a:pt x="139" y="44"/>
                    </a:lnTo>
                    <a:lnTo>
                      <a:pt x="143" y="51"/>
                    </a:lnTo>
                    <a:lnTo>
                      <a:pt x="144" y="53"/>
                    </a:lnTo>
                    <a:lnTo>
                      <a:pt x="144" y="51"/>
                    </a:lnTo>
                    <a:lnTo>
                      <a:pt x="156" y="42"/>
                    </a:lnTo>
                    <a:lnTo>
                      <a:pt x="161" y="42"/>
                    </a:lnTo>
                    <a:lnTo>
                      <a:pt x="163" y="40"/>
                    </a:lnTo>
                    <a:lnTo>
                      <a:pt x="163" y="39"/>
                    </a:lnTo>
                    <a:lnTo>
                      <a:pt x="167" y="33"/>
                    </a:lnTo>
                    <a:lnTo>
                      <a:pt x="171" y="30"/>
                    </a:lnTo>
                    <a:lnTo>
                      <a:pt x="178" y="29"/>
                    </a:lnTo>
                    <a:lnTo>
                      <a:pt x="191" y="37"/>
                    </a:lnTo>
                    <a:lnTo>
                      <a:pt x="193" y="39"/>
                    </a:lnTo>
                    <a:lnTo>
                      <a:pt x="199" y="33"/>
                    </a:lnTo>
                    <a:lnTo>
                      <a:pt x="200" y="2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06" name="Freeform 2143">
                <a:extLst>
                  <a:ext uri="{FF2B5EF4-FFF2-40B4-BE49-F238E27FC236}">
                    <a16:creationId xmlns:a16="http://schemas.microsoft.com/office/drawing/2014/main" id="{C77A5E59-2053-98BA-FA1A-D7C0BFEF7E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7" y="503"/>
                <a:ext cx="20" cy="56"/>
              </a:xfrm>
              <a:custGeom>
                <a:avLst/>
                <a:gdLst>
                  <a:gd name="T0" fmla="*/ 26 w 82"/>
                  <a:gd name="T1" fmla="*/ 6 h 225"/>
                  <a:gd name="T2" fmla="*/ 36 w 82"/>
                  <a:gd name="T3" fmla="*/ 16 h 225"/>
                  <a:gd name="T4" fmla="*/ 43 w 82"/>
                  <a:gd name="T5" fmla="*/ 29 h 225"/>
                  <a:gd name="T6" fmla="*/ 49 w 82"/>
                  <a:gd name="T7" fmla="*/ 56 h 225"/>
                  <a:gd name="T8" fmla="*/ 51 w 82"/>
                  <a:gd name="T9" fmla="*/ 59 h 225"/>
                  <a:gd name="T10" fmla="*/ 71 w 82"/>
                  <a:gd name="T11" fmla="*/ 56 h 225"/>
                  <a:gd name="T12" fmla="*/ 78 w 82"/>
                  <a:gd name="T13" fmla="*/ 60 h 225"/>
                  <a:gd name="T14" fmla="*/ 82 w 82"/>
                  <a:gd name="T15" fmla="*/ 78 h 225"/>
                  <a:gd name="T16" fmla="*/ 79 w 82"/>
                  <a:gd name="T17" fmla="*/ 87 h 225"/>
                  <a:gd name="T18" fmla="*/ 77 w 82"/>
                  <a:gd name="T19" fmla="*/ 95 h 225"/>
                  <a:gd name="T20" fmla="*/ 72 w 82"/>
                  <a:gd name="T21" fmla="*/ 102 h 225"/>
                  <a:gd name="T22" fmla="*/ 63 w 82"/>
                  <a:gd name="T23" fmla="*/ 107 h 225"/>
                  <a:gd name="T24" fmla="*/ 56 w 82"/>
                  <a:gd name="T25" fmla="*/ 95 h 225"/>
                  <a:gd name="T26" fmla="*/ 51 w 82"/>
                  <a:gd name="T27" fmla="*/ 92 h 225"/>
                  <a:gd name="T28" fmla="*/ 47 w 82"/>
                  <a:gd name="T29" fmla="*/ 100 h 225"/>
                  <a:gd name="T30" fmla="*/ 50 w 82"/>
                  <a:gd name="T31" fmla="*/ 110 h 225"/>
                  <a:gd name="T32" fmla="*/ 40 w 82"/>
                  <a:gd name="T33" fmla="*/ 122 h 225"/>
                  <a:gd name="T34" fmla="*/ 36 w 82"/>
                  <a:gd name="T35" fmla="*/ 119 h 225"/>
                  <a:gd name="T36" fmla="*/ 33 w 82"/>
                  <a:gd name="T37" fmla="*/ 131 h 225"/>
                  <a:gd name="T38" fmla="*/ 27 w 82"/>
                  <a:gd name="T39" fmla="*/ 134 h 225"/>
                  <a:gd name="T40" fmla="*/ 22 w 82"/>
                  <a:gd name="T41" fmla="*/ 136 h 225"/>
                  <a:gd name="T42" fmla="*/ 20 w 82"/>
                  <a:gd name="T43" fmla="*/ 138 h 225"/>
                  <a:gd name="T44" fmla="*/ 18 w 82"/>
                  <a:gd name="T45" fmla="*/ 151 h 225"/>
                  <a:gd name="T46" fmla="*/ 30 w 82"/>
                  <a:gd name="T47" fmla="*/ 152 h 225"/>
                  <a:gd name="T48" fmla="*/ 30 w 82"/>
                  <a:gd name="T49" fmla="*/ 156 h 225"/>
                  <a:gd name="T50" fmla="*/ 33 w 82"/>
                  <a:gd name="T51" fmla="*/ 163 h 225"/>
                  <a:gd name="T52" fmla="*/ 35 w 82"/>
                  <a:gd name="T53" fmla="*/ 166 h 225"/>
                  <a:gd name="T54" fmla="*/ 42 w 82"/>
                  <a:gd name="T55" fmla="*/ 172 h 225"/>
                  <a:gd name="T56" fmla="*/ 56 w 82"/>
                  <a:gd name="T57" fmla="*/ 196 h 225"/>
                  <a:gd name="T58" fmla="*/ 54 w 82"/>
                  <a:gd name="T59" fmla="*/ 197 h 225"/>
                  <a:gd name="T60" fmla="*/ 39 w 82"/>
                  <a:gd name="T61" fmla="*/ 205 h 225"/>
                  <a:gd name="T62" fmla="*/ 17 w 82"/>
                  <a:gd name="T63" fmla="*/ 225 h 225"/>
                  <a:gd name="T64" fmla="*/ 0 w 82"/>
                  <a:gd name="T65" fmla="*/ 219 h 2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82" h="225">
                    <a:moveTo>
                      <a:pt x="27" y="0"/>
                    </a:moveTo>
                    <a:lnTo>
                      <a:pt x="26" y="6"/>
                    </a:lnTo>
                    <a:lnTo>
                      <a:pt x="26" y="7"/>
                    </a:lnTo>
                    <a:lnTo>
                      <a:pt x="36" y="16"/>
                    </a:lnTo>
                    <a:lnTo>
                      <a:pt x="40" y="21"/>
                    </a:lnTo>
                    <a:lnTo>
                      <a:pt x="43" y="29"/>
                    </a:lnTo>
                    <a:lnTo>
                      <a:pt x="47" y="53"/>
                    </a:lnTo>
                    <a:lnTo>
                      <a:pt x="49" y="56"/>
                    </a:lnTo>
                    <a:lnTo>
                      <a:pt x="50" y="56"/>
                    </a:lnTo>
                    <a:lnTo>
                      <a:pt x="51" y="59"/>
                    </a:lnTo>
                    <a:lnTo>
                      <a:pt x="56" y="62"/>
                    </a:lnTo>
                    <a:lnTo>
                      <a:pt x="71" y="56"/>
                    </a:lnTo>
                    <a:lnTo>
                      <a:pt x="75" y="57"/>
                    </a:lnTo>
                    <a:lnTo>
                      <a:pt x="78" y="60"/>
                    </a:lnTo>
                    <a:lnTo>
                      <a:pt x="82" y="66"/>
                    </a:lnTo>
                    <a:lnTo>
                      <a:pt x="82" y="78"/>
                    </a:lnTo>
                    <a:lnTo>
                      <a:pt x="81" y="81"/>
                    </a:lnTo>
                    <a:lnTo>
                      <a:pt x="79" y="87"/>
                    </a:lnTo>
                    <a:lnTo>
                      <a:pt x="78" y="88"/>
                    </a:lnTo>
                    <a:lnTo>
                      <a:pt x="77" y="95"/>
                    </a:lnTo>
                    <a:lnTo>
                      <a:pt x="74" y="100"/>
                    </a:lnTo>
                    <a:lnTo>
                      <a:pt x="72" y="102"/>
                    </a:lnTo>
                    <a:lnTo>
                      <a:pt x="72" y="103"/>
                    </a:lnTo>
                    <a:lnTo>
                      <a:pt x="63" y="107"/>
                    </a:lnTo>
                    <a:lnTo>
                      <a:pt x="60" y="107"/>
                    </a:lnTo>
                    <a:lnTo>
                      <a:pt x="56" y="95"/>
                    </a:lnTo>
                    <a:lnTo>
                      <a:pt x="54" y="92"/>
                    </a:lnTo>
                    <a:lnTo>
                      <a:pt x="51" y="92"/>
                    </a:lnTo>
                    <a:lnTo>
                      <a:pt x="47" y="95"/>
                    </a:lnTo>
                    <a:lnTo>
                      <a:pt x="47" y="100"/>
                    </a:lnTo>
                    <a:lnTo>
                      <a:pt x="50" y="109"/>
                    </a:lnTo>
                    <a:lnTo>
                      <a:pt x="50" y="110"/>
                    </a:lnTo>
                    <a:lnTo>
                      <a:pt x="47" y="120"/>
                    </a:lnTo>
                    <a:lnTo>
                      <a:pt x="40" y="122"/>
                    </a:lnTo>
                    <a:lnTo>
                      <a:pt x="39" y="119"/>
                    </a:lnTo>
                    <a:lnTo>
                      <a:pt x="36" y="119"/>
                    </a:lnTo>
                    <a:lnTo>
                      <a:pt x="35" y="122"/>
                    </a:lnTo>
                    <a:lnTo>
                      <a:pt x="33" y="131"/>
                    </a:lnTo>
                    <a:lnTo>
                      <a:pt x="33" y="137"/>
                    </a:lnTo>
                    <a:lnTo>
                      <a:pt x="27" y="134"/>
                    </a:lnTo>
                    <a:lnTo>
                      <a:pt x="26" y="134"/>
                    </a:lnTo>
                    <a:lnTo>
                      <a:pt x="22" y="136"/>
                    </a:lnTo>
                    <a:lnTo>
                      <a:pt x="22" y="137"/>
                    </a:lnTo>
                    <a:lnTo>
                      <a:pt x="20" y="138"/>
                    </a:lnTo>
                    <a:lnTo>
                      <a:pt x="17" y="148"/>
                    </a:lnTo>
                    <a:lnTo>
                      <a:pt x="18" y="151"/>
                    </a:lnTo>
                    <a:lnTo>
                      <a:pt x="20" y="152"/>
                    </a:lnTo>
                    <a:lnTo>
                      <a:pt x="30" y="152"/>
                    </a:lnTo>
                    <a:lnTo>
                      <a:pt x="32" y="154"/>
                    </a:lnTo>
                    <a:lnTo>
                      <a:pt x="30" y="156"/>
                    </a:lnTo>
                    <a:lnTo>
                      <a:pt x="30" y="159"/>
                    </a:lnTo>
                    <a:lnTo>
                      <a:pt x="33" y="163"/>
                    </a:lnTo>
                    <a:lnTo>
                      <a:pt x="33" y="165"/>
                    </a:lnTo>
                    <a:lnTo>
                      <a:pt x="35" y="166"/>
                    </a:lnTo>
                    <a:lnTo>
                      <a:pt x="37" y="167"/>
                    </a:lnTo>
                    <a:lnTo>
                      <a:pt x="42" y="172"/>
                    </a:lnTo>
                    <a:lnTo>
                      <a:pt x="53" y="196"/>
                    </a:lnTo>
                    <a:lnTo>
                      <a:pt x="56" y="196"/>
                    </a:lnTo>
                    <a:lnTo>
                      <a:pt x="56" y="197"/>
                    </a:lnTo>
                    <a:lnTo>
                      <a:pt x="54" y="197"/>
                    </a:lnTo>
                    <a:lnTo>
                      <a:pt x="53" y="198"/>
                    </a:lnTo>
                    <a:lnTo>
                      <a:pt x="39" y="205"/>
                    </a:lnTo>
                    <a:lnTo>
                      <a:pt x="27" y="221"/>
                    </a:lnTo>
                    <a:lnTo>
                      <a:pt x="17" y="225"/>
                    </a:lnTo>
                    <a:lnTo>
                      <a:pt x="3" y="221"/>
                    </a:lnTo>
                    <a:lnTo>
                      <a:pt x="0" y="21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07" name="Freeform 2144">
                <a:extLst>
                  <a:ext uri="{FF2B5EF4-FFF2-40B4-BE49-F238E27FC236}">
                    <a16:creationId xmlns:a16="http://schemas.microsoft.com/office/drawing/2014/main" id="{A0E6DE38-B1A3-CB6B-9E50-0BF0BBD06A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1" y="361"/>
                <a:ext cx="48" cy="85"/>
              </a:xfrm>
              <a:custGeom>
                <a:avLst/>
                <a:gdLst>
                  <a:gd name="T0" fmla="*/ 25 w 190"/>
                  <a:gd name="T1" fmla="*/ 338 h 339"/>
                  <a:gd name="T2" fmla="*/ 20 w 190"/>
                  <a:gd name="T3" fmla="*/ 319 h 339"/>
                  <a:gd name="T4" fmla="*/ 12 w 190"/>
                  <a:gd name="T5" fmla="*/ 310 h 339"/>
                  <a:gd name="T6" fmla="*/ 19 w 190"/>
                  <a:gd name="T7" fmla="*/ 309 h 339"/>
                  <a:gd name="T8" fmla="*/ 18 w 190"/>
                  <a:gd name="T9" fmla="*/ 307 h 339"/>
                  <a:gd name="T10" fmla="*/ 11 w 190"/>
                  <a:gd name="T11" fmla="*/ 298 h 339"/>
                  <a:gd name="T12" fmla="*/ 16 w 190"/>
                  <a:gd name="T13" fmla="*/ 291 h 339"/>
                  <a:gd name="T14" fmla="*/ 26 w 190"/>
                  <a:gd name="T15" fmla="*/ 285 h 339"/>
                  <a:gd name="T16" fmla="*/ 26 w 190"/>
                  <a:gd name="T17" fmla="*/ 268 h 339"/>
                  <a:gd name="T18" fmla="*/ 25 w 190"/>
                  <a:gd name="T19" fmla="*/ 265 h 339"/>
                  <a:gd name="T20" fmla="*/ 18 w 190"/>
                  <a:gd name="T21" fmla="*/ 247 h 339"/>
                  <a:gd name="T22" fmla="*/ 12 w 190"/>
                  <a:gd name="T23" fmla="*/ 239 h 339"/>
                  <a:gd name="T24" fmla="*/ 8 w 190"/>
                  <a:gd name="T25" fmla="*/ 236 h 339"/>
                  <a:gd name="T26" fmla="*/ 0 w 190"/>
                  <a:gd name="T27" fmla="*/ 214 h 339"/>
                  <a:gd name="T28" fmla="*/ 3 w 190"/>
                  <a:gd name="T29" fmla="*/ 211 h 339"/>
                  <a:gd name="T30" fmla="*/ 15 w 190"/>
                  <a:gd name="T31" fmla="*/ 204 h 339"/>
                  <a:gd name="T32" fmla="*/ 25 w 190"/>
                  <a:gd name="T33" fmla="*/ 202 h 339"/>
                  <a:gd name="T34" fmla="*/ 39 w 190"/>
                  <a:gd name="T35" fmla="*/ 194 h 339"/>
                  <a:gd name="T36" fmla="*/ 49 w 190"/>
                  <a:gd name="T37" fmla="*/ 191 h 339"/>
                  <a:gd name="T38" fmla="*/ 54 w 190"/>
                  <a:gd name="T39" fmla="*/ 191 h 339"/>
                  <a:gd name="T40" fmla="*/ 56 w 190"/>
                  <a:gd name="T41" fmla="*/ 193 h 339"/>
                  <a:gd name="T42" fmla="*/ 58 w 190"/>
                  <a:gd name="T43" fmla="*/ 180 h 339"/>
                  <a:gd name="T44" fmla="*/ 71 w 190"/>
                  <a:gd name="T45" fmla="*/ 164 h 339"/>
                  <a:gd name="T46" fmla="*/ 74 w 190"/>
                  <a:gd name="T47" fmla="*/ 159 h 339"/>
                  <a:gd name="T48" fmla="*/ 78 w 190"/>
                  <a:gd name="T49" fmla="*/ 159 h 339"/>
                  <a:gd name="T50" fmla="*/ 87 w 190"/>
                  <a:gd name="T51" fmla="*/ 162 h 339"/>
                  <a:gd name="T52" fmla="*/ 97 w 190"/>
                  <a:gd name="T53" fmla="*/ 159 h 339"/>
                  <a:gd name="T54" fmla="*/ 100 w 190"/>
                  <a:gd name="T55" fmla="*/ 151 h 339"/>
                  <a:gd name="T56" fmla="*/ 106 w 190"/>
                  <a:gd name="T57" fmla="*/ 138 h 339"/>
                  <a:gd name="T58" fmla="*/ 114 w 190"/>
                  <a:gd name="T59" fmla="*/ 115 h 339"/>
                  <a:gd name="T60" fmla="*/ 123 w 190"/>
                  <a:gd name="T61" fmla="*/ 106 h 339"/>
                  <a:gd name="T62" fmla="*/ 138 w 190"/>
                  <a:gd name="T63" fmla="*/ 108 h 339"/>
                  <a:gd name="T64" fmla="*/ 142 w 190"/>
                  <a:gd name="T65" fmla="*/ 105 h 339"/>
                  <a:gd name="T66" fmla="*/ 145 w 190"/>
                  <a:gd name="T67" fmla="*/ 85 h 339"/>
                  <a:gd name="T68" fmla="*/ 147 w 190"/>
                  <a:gd name="T69" fmla="*/ 80 h 339"/>
                  <a:gd name="T70" fmla="*/ 142 w 190"/>
                  <a:gd name="T71" fmla="*/ 67 h 339"/>
                  <a:gd name="T72" fmla="*/ 130 w 190"/>
                  <a:gd name="T73" fmla="*/ 35 h 339"/>
                  <a:gd name="T74" fmla="*/ 131 w 190"/>
                  <a:gd name="T75" fmla="*/ 29 h 339"/>
                  <a:gd name="T76" fmla="*/ 177 w 190"/>
                  <a:gd name="T77" fmla="*/ 28 h 339"/>
                  <a:gd name="T78" fmla="*/ 180 w 190"/>
                  <a:gd name="T79" fmla="*/ 27 h 339"/>
                  <a:gd name="T80" fmla="*/ 188 w 190"/>
                  <a:gd name="T81" fmla="*/ 17 h 339"/>
                  <a:gd name="T82" fmla="*/ 190 w 190"/>
                  <a:gd name="T83" fmla="*/ 13 h 339"/>
                  <a:gd name="T84" fmla="*/ 187 w 190"/>
                  <a:gd name="T85" fmla="*/ 11 h 339"/>
                  <a:gd name="T86" fmla="*/ 180 w 190"/>
                  <a:gd name="T87" fmla="*/ 1 h 3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90" h="339">
                    <a:moveTo>
                      <a:pt x="27" y="339"/>
                    </a:moveTo>
                    <a:lnTo>
                      <a:pt x="25" y="338"/>
                    </a:lnTo>
                    <a:lnTo>
                      <a:pt x="20" y="321"/>
                    </a:lnTo>
                    <a:lnTo>
                      <a:pt x="20" y="319"/>
                    </a:lnTo>
                    <a:lnTo>
                      <a:pt x="19" y="313"/>
                    </a:lnTo>
                    <a:lnTo>
                      <a:pt x="12" y="310"/>
                    </a:lnTo>
                    <a:lnTo>
                      <a:pt x="15" y="310"/>
                    </a:lnTo>
                    <a:lnTo>
                      <a:pt x="19" y="309"/>
                    </a:lnTo>
                    <a:lnTo>
                      <a:pt x="19" y="307"/>
                    </a:lnTo>
                    <a:lnTo>
                      <a:pt x="18" y="307"/>
                    </a:lnTo>
                    <a:lnTo>
                      <a:pt x="15" y="305"/>
                    </a:lnTo>
                    <a:lnTo>
                      <a:pt x="11" y="298"/>
                    </a:lnTo>
                    <a:lnTo>
                      <a:pt x="15" y="292"/>
                    </a:lnTo>
                    <a:lnTo>
                      <a:pt x="16" y="291"/>
                    </a:lnTo>
                    <a:lnTo>
                      <a:pt x="18" y="291"/>
                    </a:lnTo>
                    <a:lnTo>
                      <a:pt x="26" y="285"/>
                    </a:lnTo>
                    <a:lnTo>
                      <a:pt x="29" y="275"/>
                    </a:lnTo>
                    <a:lnTo>
                      <a:pt x="26" y="268"/>
                    </a:lnTo>
                    <a:lnTo>
                      <a:pt x="26" y="267"/>
                    </a:lnTo>
                    <a:lnTo>
                      <a:pt x="25" y="265"/>
                    </a:lnTo>
                    <a:lnTo>
                      <a:pt x="18" y="261"/>
                    </a:lnTo>
                    <a:lnTo>
                      <a:pt x="18" y="247"/>
                    </a:lnTo>
                    <a:lnTo>
                      <a:pt x="15" y="239"/>
                    </a:lnTo>
                    <a:lnTo>
                      <a:pt x="12" y="239"/>
                    </a:lnTo>
                    <a:lnTo>
                      <a:pt x="11" y="238"/>
                    </a:lnTo>
                    <a:lnTo>
                      <a:pt x="8" y="236"/>
                    </a:lnTo>
                    <a:lnTo>
                      <a:pt x="0" y="216"/>
                    </a:lnTo>
                    <a:lnTo>
                      <a:pt x="0" y="214"/>
                    </a:lnTo>
                    <a:lnTo>
                      <a:pt x="1" y="214"/>
                    </a:lnTo>
                    <a:lnTo>
                      <a:pt x="3" y="211"/>
                    </a:lnTo>
                    <a:lnTo>
                      <a:pt x="3" y="209"/>
                    </a:lnTo>
                    <a:lnTo>
                      <a:pt x="15" y="204"/>
                    </a:lnTo>
                    <a:lnTo>
                      <a:pt x="20" y="202"/>
                    </a:lnTo>
                    <a:lnTo>
                      <a:pt x="25" y="202"/>
                    </a:lnTo>
                    <a:lnTo>
                      <a:pt x="30" y="200"/>
                    </a:lnTo>
                    <a:lnTo>
                      <a:pt x="39" y="194"/>
                    </a:lnTo>
                    <a:lnTo>
                      <a:pt x="46" y="191"/>
                    </a:lnTo>
                    <a:lnTo>
                      <a:pt x="49" y="191"/>
                    </a:lnTo>
                    <a:lnTo>
                      <a:pt x="51" y="190"/>
                    </a:lnTo>
                    <a:lnTo>
                      <a:pt x="54" y="191"/>
                    </a:lnTo>
                    <a:lnTo>
                      <a:pt x="56" y="191"/>
                    </a:lnTo>
                    <a:lnTo>
                      <a:pt x="56" y="193"/>
                    </a:lnTo>
                    <a:lnTo>
                      <a:pt x="58" y="193"/>
                    </a:lnTo>
                    <a:lnTo>
                      <a:pt x="58" y="180"/>
                    </a:lnTo>
                    <a:lnTo>
                      <a:pt x="64" y="171"/>
                    </a:lnTo>
                    <a:lnTo>
                      <a:pt x="71" y="164"/>
                    </a:lnTo>
                    <a:lnTo>
                      <a:pt x="71" y="162"/>
                    </a:lnTo>
                    <a:lnTo>
                      <a:pt x="74" y="159"/>
                    </a:lnTo>
                    <a:lnTo>
                      <a:pt x="82" y="156"/>
                    </a:lnTo>
                    <a:lnTo>
                      <a:pt x="78" y="159"/>
                    </a:lnTo>
                    <a:lnTo>
                      <a:pt x="83" y="164"/>
                    </a:lnTo>
                    <a:lnTo>
                      <a:pt x="87" y="162"/>
                    </a:lnTo>
                    <a:lnTo>
                      <a:pt x="92" y="162"/>
                    </a:lnTo>
                    <a:lnTo>
                      <a:pt x="97" y="159"/>
                    </a:lnTo>
                    <a:lnTo>
                      <a:pt x="100" y="152"/>
                    </a:lnTo>
                    <a:lnTo>
                      <a:pt x="100" y="151"/>
                    </a:lnTo>
                    <a:lnTo>
                      <a:pt x="99" y="149"/>
                    </a:lnTo>
                    <a:lnTo>
                      <a:pt x="106" y="138"/>
                    </a:lnTo>
                    <a:lnTo>
                      <a:pt x="113" y="116"/>
                    </a:lnTo>
                    <a:lnTo>
                      <a:pt x="114" y="115"/>
                    </a:lnTo>
                    <a:lnTo>
                      <a:pt x="116" y="112"/>
                    </a:lnTo>
                    <a:lnTo>
                      <a:pt x="123" y="106"/>
                    </a:lnTo>
                    <a:lnTo>
                      <a:pt x="131" y="105"/>
                    </a:lnTo>
                    <a:lnTo>
                      <a:pt x="138" y="108"/>
                    </a:lnTo>
                    <a:lnTo>
                      <a:pt x="138" y="109"/>
                    </a:lnTo>
                    <a:lnTo>
                      <a:pt x="142" y="105"/>
                    </a:lnTo>
                    <a:lnTo>
                      <a:pt x="142" y="104"/>
                    </a:lnTo>
                    <a:lnTo>
                      <a:pt x="145" y="85"/>
                    </a:lnTo>
                    <a:lnTo>
                      <a:pt x="145" y="84"/>
                    </a:lnTo>
                    <a:lnTo>
                      <a:pt x="147" y="80"/>
                    </a:lnTo>
                    <a:lnTo>
                      <a:pt x="149" y="77"/>
                    </a:lnTo>
                    <a:lnTo>
                      <a:pt x="142" y="67"/>
                    </a:lnTo>
                    <a:lnTo>
                      <a:pt x="137" y="61"/>
                    </a:lnTo>
                    <a:lnTo>
                      <a:pt x="130" y="35"/>
                    </a:lnTo>
                    <a:lnTo>
                      <a:pt x="130" y="31"/>
                    </a:lnTo>
                    <a:lnTo>
                      <a:pt x="131" y="29"/>
                    </a:lnTo>
                    <a:lnTo>
                      <a:pt x="170" y="27"/>
                    </a:lnTo>
                    <a:lnTo>
                      <a:pt x="177" y="28"/>
                    </a:lnTo>
                    <a:lnTo>
                      <a:pt x="180" y="28"/>
                    </a:lnTo>
                    <a:lnTo>
                      <a:pt x="180" y="27"/>
                    </a:lnTo>
                    <a:lnTo>
                      <a:pt x="185" y="21"/>
                    </a:lnTo>
                    <a:lnTo>
                      <a:pt x="188" y="17"/>
                    </a:lnTo>
                    <a:lnTo>
                      <a:pt x="190" y="14"/>
                    </a:lnTo>
                    <a:lnTo>
                      <a:pt x="190" y="13"/>
                    </a:lnTo>
                    <a:lnTo>
                      <a:pt x="188" y="11"/>
                    </a:lnTo>
                    <a:lnTo>
                      <a:pt x="187" y="11"/>
                    </a:lnTo>
                    <a:lnTo>
                      <a:pt x="181" y="7"/>
                    </a:lnTo>
                    <a:lnTo>
                      <a:pt x="180" y="1"/>
                    </a:lnTo>
                    <a:lnTo>
                      <a:pt x="18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08" name="Freeform 2145">
                <a:extLst>
                  <a:ext uri="{FF2B5EF4-FFF2-40B4-BE49-F238E27FC236}">
                    <a16:creationId xmlns:a16="http://schemas.microsoft.com/office/drawing/2014/main" id="{677CC624-541E-F7B5-780E-2460B699E1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8" y="406"/>
                <a:ext cx="106" cy="40"/>
              </a:xfrm>
              <a:custGeom>
                <a:avLst/>
                <a:gdLst>
                  <a:gd name="T0" fmla="*/ 421 w 422"/>
                  <a:gd name="T1" fmla="*/ 33 h 163"/>
                  <a:gd name="T2" fmla="*/ 417 w 422"/>
                  <a:gd name="T3" fmla="*/ 26 h 163"/>
                  <a:gd name="T4" fmla="*/ 396 w 422"/>
                  <a:gd name="T5" fmla="*/ 35 h 163"/>
                  <a:gd name="T6" fmla="*/ 391 w 422"/>
                  <a:gd name="T7" fmla="*/ 25 h 163"/>
                  <a:gd name="T8" fmla="*/ 386 w 422"/>
                  <a:gd name="T9" fmla="*/ 22 h 163"/>
                  <a:gd name="T10" fmla="*/ 362 w 422"/>
                  <a:gd name="T11" fmla="*/ 15 h 163"/>
                  <a:gd name="T12" fmla="*/ 345 w 422"/>
                  <a:gd name="T13" fmla="*/ 24 h 163"/>
                  <a:gd name="T14" fmla="*/ 338 w 422"/>
                  <a:gd name="T15" fmla="*/ 22 h 163"/>
                  <a:gd name="T16" fmla="*/ 327 w 422"/>
                  <a:gd name="T17" fmla="*/ 29 h 163"/>
                  <a:gd name="T18" fmla="*/ 323 w 422"/>
                  <a:gd name="T19" fmla="*/ 35 h 163"/>
                  <a:gd name="T20" fmla="*/ 319 w 422"/>
                  <a:gd name="T21" fmla="*/ 31 h 163"/>
                  <a:gd name="T22" fmla="*/ 319 w 422"/>
                  <a:gd name="T23" fmla="*/ 26 h 163"/>
                  <a:gd name="T24" fmla="*/ 314 w 422"/>
                  <a:gd name="T25" fmla="*/ 29 h 163"/>
                  <a:gd name="T26" fmla="*/ 304 w 422"/>
                  <a:gd name="T27" fmla="*/ 25 h 163"/>
                  <a:gd name="T28" fmla="*/ 294 w 422"/>
                  <a:gd name="T29" fmla="*/ 29 h 163"/>
                  <a:gd name="T30" fmla="*/ 284 w 422"/>
                  <a:gd name="T31" fmla="*/ 43 h 163"/>
                  <a:gd name="T32" fmla="*/ 283 w 422"/>
                  <a:gd name="T33" fmla="*/ 48 h 163"/>
                  <a:gd name="T34" fmla="*/ 284 w 422"/>
                  <a:gd name="T35" fmla="*/ 52 h 163"/>
                  <a:gd name="T36" fmla="*/ 274 w 422"/>
                  <a:gd name="T37" fmla="*/ 42 h 163"/>
                  <a:gd name="T38" fmla="*/ 270 w 422"/>
                  <a:gd name="T39" fmla="*/ 6 h 163"/>
                  <a:gd name="T40" fmla="*/ 262 w 422"/>
                  <a:gd name="T41" fmla="*/ 4 h 163"/>
                  <a:gd name="T42" fmla="*/ 248 w 422"/>
                  <a:gd name="T43" fmla="*/ 3 h 163"/>
                  <a:gd name="T44" fmla="*/ 234 w 422"/>
                  <a:gd name="T45" fmla="*/ 17 h 163"/>
                  <a:gd name="T46" fmla="*/ 234 w 422"/>
                  <a:gd name="T47" fmla="*/ 19 h 163"/>
                  <a:gd name="T48" fmla="*/ 237 w 422"/>
                  <a:gd name="T49" fmla="*/ 22 h 163"/>
                  <a:gd name="T50" fmla="*/ 239 w 422"/>
                  <a:gd name="T51" fmla="*/ 31 h 163"/>
                  <a:gd name="T52" fmla="*/ 237 w 422"/>
                  <a:gd name="T53" fmla="*/ 35 h 163"/>
                  <a:gd name="T54" fmla="*/ 231 w 422"/>
                  <a:gd name="T55" fmla="*/ 48 h 163"/>
                  <a:gd name="T56" fmla="*/ 228 w 422"/>
                  <a:gd name="T57" fmla="*/ 56 h 163"/>
                  <a:gd name="T58" fmla="*/ 230 w 422"/>
                  <a:gd name="T59" fmla="*/ 73 h 163"/>
                  <a:gd name="T60" fmla="*/ 227 w 422"/>
                  <a:gd name="T61" fmla="*/ 71 h 163"/>
                  <a:gd name="T62" fmla="*/ 224 w 422"/>
                  <a:gd name="T63" fmla="*/ 66 h 163"/>
                  <a:gd name="T64" fmla="*/ 216 w 422"/>
                  <a:gd name="T65" fmla="*/ 62 h 163"/>
                  <a:gd name="T66" fmla="*/ 204 w 422"/>
                  <a:gd name="T67" fmla="*/ 63 h 163"/>
                  <a:gd name="T68" fmla="*/ 199 w 422"/>
                  <a:gd name="T69" fmla="*/ 70 h 163"/>
                  <a:gd name="T70" fmla="*/ 196 w 422"/>
                  <a:gd name="T71" fmla="*/ 71 h 163"/>
                  <a:gd name="T72" fmla="*/ 195 w 422"/>
                  <a:gd name="T73" fmla="*/ 73 h 163"/>
                  <a:gd name="T74" fmla="*/ 193 w 422"/>
                  <a:gd name="T75" fmla="*/ 76 h 163"/>
                  <a:gd name="T76" fmla="*/ 171 w 422"/>
                  <a:gd name="T77" fmla="*/ 78 h 163"/>
                  <a:gd name="T78" fmla="*/ 170 w 422"/>
                  <a:gd name="T79" fmla="*/ 74 h 163"/>
                  <a:gd name="T80" fmla="*/ 151 w 422"/>
                  <a:gd name="T81" fmla="*/ 70 h 163"/>
                  <a:gd name="T82" fmla="*/ 154 w 422"/>
                  <a:gd name="T83" fmla="*/ 71 h 163"/>
                  <a:gd name="T84" fmla="*/ 157 w 422"/>
                  <a:gd name="T85" fmla="*/ 73 h 163"/>
                  <a:gd name="T86" fmla="*/ 161 w 422"/>
                  <a:gd name="T87" fmla="*/ 76 h 163"/>
                  <a:gd name="T88" fmla="*/ 154 w 422"/>
                  <a:gd name="T89" fmla="*/ 77 h 163"/>
                  <a:gd name="T90" fmla="*/ 149 w 422"/>
                  <a:gd name="T91" fmla="*/ 73 h 163"/>
                  <a:gd name="T92" fmla="*/ 146 w 422"/>
                  <a:gd name="T93" fmla="*/ 84 h 163"/>
                  <a:gd name="T94" fmla="*/ 139 w 422"/>
                  <a:gd name="T95" fmla="*/ 93 h 163"/>
                  <a:gd name="T96" fmla="*/ 130 w 422"/>
                  <a:gd name="T97" fmla="*/ 96 h 163"/>
                  <a:gd name="T98" fmla="*/ 126 w 422"/>
                  <a:gd name="T99" fmla="*/ 99 h 163"/>
                  <a:gd name="T100" fmla="*/ 122 w 422"/>
                  <a:gd name="T101" fmla="*/ 117 h 163"/>
                  <a:gd name="T102" fmla="*/ 107 w 422"/>
                  <a:gd name="T103" fmla="*/ 127 h 163"/>
                  <a:gd name="T104" fmla="*/ 103 w 422"/>
                  <a:gd name="T105" fmla="*/ 134 h 163"/>
                  <a:gd name="T106" fmla="*/ 84 w 422"/>
                  <a:gd name="T107" fmla="*/ 140 h 163"/>
                  <a:gd name="T108" fmla="*/ 75 w 422"/>
                  <a:gd name="T109" fmla="*/ 137 h 163"/>
                  <a:gd name="T110" fmla="*/ 69 w 422"/>
                  <a:gd name="T111" fmla="*/ 136 h 163"/>
                  <a:gd name="T112" fmla="*/ 59 w 422"/>
                  <a:gd name="T113" fmla="*/ 123 h 163"/>
                  <a:gd name="T114" fmla="*/ 43 w 422"/>
                  <a:gd name="T115" fmla="*/ 117 h 163"/>
                  <a:gd name="T116" fmla="*/ 44 w 422"/>
                  <a:gd name="T117" fmla="*/ 129 h 163"/>
                  <a:gd name="T118" fmla="*/ 26 w 422"/>
                  <a:gd name="T119" fmla="*/ 141 h 163"/>
                  <a:gd name="T120" fmla="*/ 0 w 422"/>
                  <a:gd name="T121" fmla="*/ 163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22" h="163">
                    <a:moveTo>
                      <a:pt x="422" y="33"/>
                    </a:moveTo>
                    <a:lnTo>
                      <a:pt x="421" y="33"/>
                    </a:lnTo>
                    <a:lnTo>
                      <a:pt x="421" y="31"/>
                    </a:lnTo>
                    <a:lnTo>
                      <a:pt x="417" y="26"/>
                    </a:lnTo>
                    <a:lnTo>
                      <a:pt x="396" y="33"/>
                    </a:lnTo>
                    <a:lnTo>
                      <a:pt x="396" y="35"/>
                    </a:lnTo>
                    <a:lnTo>
                      <a:pt x="394" y="35"/>
                    </a:lnTo>
                    <a:lnTo>
                      <a:pt x="391" y="25"/>
                    </a:lnTo>
                    <a:lnTo>
                      <a:pt x="390" y="24"/>
                    </a:lnTo>
                    <a:lnTo>
                      <a:pt x="386" y="22"/>
                    </a:lnTo>
                    <a:lnTo>
                      <a:pt x="365" y="14"/>
                    </a:lnTo>
                    <a:lnTo>
                      <a:pt x="362" y="15"/>
                    </a:lnTo>
                    <a:lnTo>
                      <a:pt x="357" y="17"/>
                    </a:lnTo>
                    <a:lnTo>
                      <a:pt x="345" y="24"/>
                    </a:lnTo>
                    <a:lnTo>
                      <a:pt x="343" y="24"/>
                    </a:lnTo>
                    <a:lnTo>
                      <a:pt x="338" y="22"/>
                    </a:lnTo>
                    <a:lnTo>
                      <a:pt x="336" y="25"/>
                    </a:lnTo>
                    <a:lnTo>
                      <a:pt x="327" y="29"/>
                    </a:lnTo>
                    <a:lnTo>
                      <a:pt x="323" y="33"/>
                    </a:lnTo>
                    <a:lnTo>
                      <a:pt x="323" y="35"/>
                    </a:lnTo>
                    <a:lnTo>
                      <a:pt x="322" y="35"/>
                    </a:lnTo>
                    <a:lnTo>
                      <a:pt x="319" y="31"/>
                    </a:lnTo>
                    <a:lnTo>
                      <a:pt x="320" y="28"/>
                    </a:lnTo>
                    <a:lnTo>
                      <a:pt x="319" y="26"/>
                    </a:lnTo>
                    <a:lnTo>
                      <a:pt x="315" y="28"/>
                    </a:lnTo>
                    <a:lnTo>
                      <a:pt x="314" y="29"/>
                    </a:lnTo>
                    <a:lnTo>
                      <a:pt x="308" y="26"/>
                    </a:lnTo>
                    <a:lnTo>
                      <a:pt x="304" y="25"/>
                    </a:lnTo>
                    <a:lnTo>
                      <a:pt x="299" y="26"/>
                    </a:lnTo>
                    <a:lnTo>
                      <a:pt x="294" y="29"/>
                    </a:lnTo>
                    <a:lnTo>
                      <a:pt x="288" y="35"/>
                    </a:lnTo>
                    <a:lnTo>
                      <a:pt x="284" y="43"/>
                    </a:lnTo>
                    <a:lnTo>
                      <a:pt x="284" y="45"/>
                    </a:lnTo>
                    <a:lnTo>
                      <a:pt x="283" y="48"/>
                    </a:lnTo>
                    <a:lnTo>
                      <a:pt x="284" y="50"/>
                    </a:lnTo>
                    <a:lnTo>
                      <a:pt x="284" y="52"/>
                    </a:lnTo>
                    <a:lnTo>
                      <a:pt x="281" y="53"/>
                    </a:lnTo>
                    <a:lnTo>
                      <a:pt x="274" y="42"/>
                    </a:lnTo>
                    <a:lnTo>
                      <a:pt x="270" y="25"/>
                    </a:lnTo>
                    <a:lnTo>
                      <a:pt x="270" y="6"/>
                    </a:lnTo>
                    <a:lnTo>
                      <a:pt x="269" y="6"/>
                    </a:lnTo>
                    <a:lnTo>
                      <a:pt x="262" y="4"/>
                    </a:lnTo>
                    <a:lnTo>
                      <a:pt x="259" y="0"/>
                    </a:lnTo>
                    <a:lnTo>
                      <a:pt x="248" y="3"/>
                    </a:lnTo>
                    <a:lnTo>
                      <a:pt x="244" y="6"/>
                    </a:lnTo>
                    <a:lnTo>
                      <a:pt x="234" y="17"/>
                    </a:lnTo>
                    <a:lnTo>
                      <a:pt x="232" y="19"/>
                    </a:lnTo>
                    <a:lnTo>
                      <a:pt x="234" y="19"/>
                    </a:lnTo>
                    <a:lnTo>
                      <a:pt x="234" y="21"/>
                    </a:lnTo>
                    <a:lnTo>
                      <a:pt x="237" y="22"/>
                    </a:lnTo>
                    <a:lnTo>
                      <a:pt x="241" y="31"/>
                    </a:lnTo>
                    <a:lnTo>
                      <a:pt x="239" y="31"/>
                    </a:lnTo>
                    <a:lnTo>
                      <a:pt x="237" y="33"/>
                    </a:lnTo>
                    <a:lnTo>
                      <a:pt x="237" y="35"/>
                    </a:lnTo>
                    <a:lnTo>
                      <a:pt x="231" y="45"/>
                    </a:lnTo>
                    <a:lnTo>
                      <a:pt x="231" y="48"/>
                    </a:lnTo>
                    <a:lnTo>
                      <a:pt x="228" y="55"/>
                    </a:lnTo>
                    <a:lnTo>
                      <a:pt x="228" y="56"/>
                    </a:lnTo>
                    <a:lnTo>
                      <a:pt x="231" y="60"/>
                    </a:lnTo>
                    <a:lnTo>
                      <a:pt x="230" y="73"/>
                    </a:lnTo>
                    <a:lnTo>
                      <a:pt x="227" y="73"/>
                    </a:lnTo>
                    <a:lnTo>
                      <a:pt x="227" y="71"/>
                    </a:lnTo>
                    <a:lnTo>
                      <a:pt x="225" y="70"/>
                    </a:lnTo>
                    <a:lnTo>
                      <a:pt x="224" y="66"/>
                    </a:lnTo>
                    <a:lnTo>
                      <a:pt x="221" y="63"/>
                    </a:lnTo>
                    <a:lnTo>
                      <a:pt x="216" y="62"/>
                    </a:lnTo>
                    <a:lnTo>
                      <a:pt x="207" y="62"/>
                    </a:lnTo>
                    <a:lnTo>
                      <a:pt x="204" y="63"/>
                    </a:lnTo>
                    <a:lnTo>
                      <a:pt x="203" y="64"/>
                    </a:lnTo>
                    <a:lnTo>
                      <a:pt x="199" y="70"/>
                    </a:lnTo>
                    <a:lnTo>
                      <a:pt x="197" y="70"/>
                    </a:lnTo>
                    <a:lnTo>
                      <a:pt x="196" y="71"/>
                    </a:lnTo>
                    <a:lnTo>
                      <a:pt x="195" y="71"/>
                    </a:lnTo>
                    <a:lnTo>
                      <a:pt x="195" y="73"/>
                    </a:lnTo>
                    <a:lnTo>
                      <a:pt x="193" y="73"/>
                    </a:lnTo>
                    <a:lnTo>
                      <a:pt x="193" y="76"/>
                    </a:lnTo>
                    <a:lnTo>
                      <a:pt x="190" y="77"/>
                    </a:lnTo>
                    <a:lnTo>
                      <a:pt x="171" y="78"/>
                    </a:lnTo>
                    <a:lnTo>
                      <a:pt x="171" y="77"/>
                    </a:lnTo>
                    <a:lnTo>
                      <a:pt x="170" y="74"/>
                    </a:lnTo>
                    <a:lnTo>
                      <a:pt x="149" y="69"/>
                    </a:lnTo>
                    <a:lnTo>
                      <a:pt x="151" y="70"/>
                    </a:lnTo>
                    <a:lnTo>
                      <a:pt x="153" y="71"/>
                    </a:lnTo>
                    <a:lnTo>
                      <a:pt x="154" y="71"/>
                    </a:lnTo>
                    <a:lnTo>
                      <a:pt x="156" y="73"/>
                    </a:lnTo>
                    <a:lnTo>
                      <a:pt x="157" y="73"/>
                    </a:lnTo>
                    <a:lnTo>
                      <a:pt x="160" y="76"/>
                    </a:lnTo>
                    <a:lnTo>
                      <a:pt x="161" y="76"/>
                    </a:lnTo>
                    <a:lnTo>
                      <a:pt x="161" y="77"/>
                    </a:lnTo>
                    <a:lnTo>
                      <a:pt x="154" y="77"/>
                    </a:lnTo>
                    <a:lnTo>
                      <a:pt x="154" y="73"/>
                    </a:lnTo>
                    <a:lnTo>
                      <a:pt x="149" y="73"/>
                    </a:lnTo>
                    <a:lnTo>
                      <a:pt x="149" y="74"/>
                    </a:lnTo>
                    <a:lnTo>
                      <a:pt x="146" y="84"/>
                    </a:lnTo>
                    <a:lnTo>
                      <a:pt x="142" y="91"/>
                    </a:lnTo>
                    <a:lnTo>
                      <a:pt x="139" y="93"/>
                    </a:lnTo>
                    <a:lnTo>
                      <a:pt x="136" y="95"/>
                    </a:lnTo>
                    <a:lnTo>
                      <a:pt x="130" y="96"/>
                    </a:lnTo>
                    <a:lnTo>
                      <a:pt x="129" y="96"/>
                    </a:lnTo>
                    <a:lnTo>
                      <a:pt x="126" y="99"/>
                    </a:lnTo>
                    <a:lnTo>
                      <a:pt x="122" y="110"/>
                    </a:lnTo>
                    <a:lnTo>
                      <a:pt x="122" y="117"/>
                    </a:lnTo>
                    <a:lnTo>
                      <a:pt x="120" y="117"/>
                    </a:lnTo>
                    <a:lnTo>
                      <a:pt x="107" y="127"/>
                    </a:lnTo>
                    <a:lnTo>
                      <a:pt x="104" y="133"/>
                    </a:lnTo>
                    <a:lnTo>
                      <a:pt x="103" y="134"/>
                    </a:lnTo>
                    <a:lnTo>
                      <a:pt x="90" y="137"/>
                    </a:lnTo>
                    <a:lnTo>
                      <a:pt x="84" y="140"/>
                    </a:lnTo>
                    <a:lnTo>
                      <a:pt x="82" y="138"/>
                    </a:lnTo>
                    <a:lnTo>
                      <a:pt x="75" y="137"/>
                    </a:lnTo>
                    <a:lnTo>
                      <a:pt x="70" y="136"/>
                    </a:lnTo>
                    <a:lnTo>
                      <a:pt x="69" y="136"/>
                    </a:lnTo>
                    <a:lnTo>
                      <a:pt x="60" y="126"/>
                    </a:lnTo>
                    <a:lnTo>
                      <a:pt x="59" y="123"/>
                    </a:lnTo>
                    <a:lnTo>
                      <a:pt x="51" y="119"/>
                    </a:lnTo>
                    <a:lnTo>
                      <a:pt x="43" y="117"/>
                    </a:lnTo>
                    <a:lnTo>
                      <a:pt x="43" y="120"/>
                    </a:lnTo>
                    <a:lnTo>
                      <a:pt x="44" y="129"/>
                    </a:lnTo>
                    <a:lnTo>
                      <a:pt x="40" y="129"/>
                    </a:lnTo>
                    <a:lnTo>
                      <a:pt x="26" y="141"/>
                    </a:lnTo>
                    <a:lnTo>
                      <a:pt x="17" y="152"/>
                    </a:lnTo>
                    <a:lnTo>
                      <a:pt x="0" y="16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09" name="Freeform 2146">
                <a:extLst>
                  <a:ext uri="{FF2B5EF4-FFF2-40B4-BE49-F238E27FC236}">
                    <a16:creationId xmlns:a16="http://schemas.microsoft.com/office/drawing/2014/main" id="{22EF3873-E625-5D79-C467-A1BBE1CB3D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5" y="387"/>
                <a:ext cx="13" cy="61"/>
              </a:xfrm>
              <a:custGeom>
                <a:avLst/>
                <a:gdLst>
                  <a:gd name="T0" fmla="*/ 0 w 51"/>
                  <a:gd name="T1" fmla="*/ 0 h 247"/>
                  <a:gd name="T2" fmla="*/ 1 w 51"/>
                  <a:gd name="T3" fmla="*/ 1 h 247"/>
                  <a:gd name="T4" fmla="*/ 1 w 51"/>
                  <a:gd name="T5" fmla="*/ 4 h 247"/>
                  <a:gd name="T6" fmla="*/ 3 w 51"/>
                  <a:gd name="T7" fmla="*/ 3 h 247"/>
                  <a:gd name="T8" fmla="*/ 4 w 51"/>
                  <a:gd name="T9" fmla="*/ 3 h 247"/>
                  <a:gd name="T10" fmla="*/ 10 w 51"/>
                  <a:gd name="T11" fmla="*/ 11 h 247"/>
                  <a:gd name="T12" fmla="*/ 14 w 51"/>
                  <a:gd name="T13" fmla="*/ 17 h 247"/>
                  <a:gd name="T14" fmla="*/ 16 w 51"/>
                  <a:gd name="T15" fmla="*/ 18 h 247"/>
                  <a:gd name="T16" fmla="*/ 21 w 51"/>
                  <a:gd name="T17" fmla="*/ 22 h 247"/>
                  <a:gd name="T18" fmla="*/ 26 w 51"/>
                  <a:gd name="T19" fmla="*/ 22 h 247"/>
                  <a:gd name="T20" fmla="*/ 30 w 51"/>
                  <a:gd name="T21" fmla="*/ 25 h 247"/>
                  <a:gd name="T22" fmla="*/ 28 w 51"/>
                  <a:gd name="T23" fmla="*/ 30 h 247"/>
                  <a:gd name="T24" fmla="*/ 28 w 51"/>
                  <a:gd name="T25" fmla="*/ 36 h 247"/>
                  <a:gd name="T26" fmla="*/ 32 w 51"/>
                  <a:gd name="T27" fmla="*/ 37 h 247"/>
                  <a:gd name="T28" fmla="*/ 35 w 51"/>
                  <a:gd name="T29" fmla="*/ 43 h 247"/>
                  <a:gd name="T30" fmla="*/ 33 w 51"/>
                  <a:gd name="T31" fmla="*/ 47 h 247"/>
                  <a:gd name="T32" fmla="*/ 36 w 51"/>
                  <a:gd name="T33" fmla="*/ 47 h 247"/>
                  <a:gd name="T34" fmla="*/ 42 w 51"/>
                  <a:gd name="T35" fmla="*/ 48 h 247"/>
                  <a:gd name="T36" fmla="*/ 51 w 51"/>
                  <a:gd name="T37" fmla="*/ 53 h 247"/>
                  <a:gd name="T38" fmla="*/ 51 w 51"/>
                  <a:gd name="T39" fmla="*/ 55 h 247"/>
                  <a:gd name="T40" fmla="*/ 49 w 51"/>
                  <a:gd name="T41" fmla="*/ 55 h 247"/>
                  <a:gd name="T42" fmla="*/ 46 w 51"/>
                  <a:gd name="T43" fmla="*/ 57 h 247"/>
                  <a:gd name="T44" fmla="*/ 46 w 51"/>
                  <a:gd name="T45" fmla="*/ 89 h 247"/>
                  <a:gd name="T46" fmla="*/ 43 w 51"/>
                  <a:gd name="T47" fmla="*/ 94 h 247"/>
                  <a:gd name="T48" fmla="*/ 44 w 51"/>
                  <a:gd name="T49" fmla="*/ 96 h 247"/>
                  <a:gd name="T50" fmla="*/ 46 w 51"/>
                  <a:gd name="T51" fmla="*/ 100 h 247"/>
                  <a:gd name="T52" fmla="*/ 44 w 51"/>
                  <a:gd name="T53" fmla="*/ 106 h 247"/>
                  <a:gd name="T54" fmla="*/ 42 w 51"/>
                  <a:gd name="T55" fmla="*/ 111 h 247"/>
                  <a:gd name="T56" fmla="*/ 33 w 51"/>
                  <a:gd name="T57" fmla="*/ 120 h 247"/>
                  <a:gd name="T58" fmla="*/ 33 w 51"/>
                  <a:gd name="T59" fmla="*/ 121 h 247"/>
                  <a:gd name="T60" fmla="*/ 29 w 51"/>
                  <a:gd name="T61" fmla="*/ 127 h 247"/>
                  <a:gd name="T62" fmla="*/ 29 w 51"/>
                  <a:gd name="T63" fmla="*/ 128 h 247"/>
                  <a:gd name="T64" fmla="*/ 30 w 51"/>
                  <a:gd name="T65" fmla="*/ 130 h 247"/>
                  <a:gd name="T66" fmla="*/ 32 w 51"/>
                  <a:gd name="T67" fmla="*/ 130 h 247"/>
                  <a:gd name="T68" fmla="*/ 36 w 51"/>
                  <a:gd name="T69" fmla="*/ 139 h 247"/>
                  <a:gd name="T70" fmla="*/ 39 w 51"/>
                  <a:gd name="T71" fmla="*/ 142 h 247"/>
                  <a:gd name="T72" fmla="*/ 28 w 51"/>
                  <a:gd name="T73" fmla="*/ 156 h 247"/>
                  <a:gd name="T74" fmla="*/ 25 w 51"/>
                  <a:gd name="T75" fmla="*/ 168 h 247"/>
                  <a:gd name="T76" fmla="*/ 25 w 51"/>
                  <a:gd name="T77" fmla="*/ 170 h 247"/>
                  <a:gd name="T78" fmla="*/ 26 w 51"/>
                  <a:gd name="T79" fmla="*/ 173 h 247"/>
                  <a:gd name="T80" fmla="*/ 29 w 51"/>
                  <a:gd name="T81" fmla="*/ 176 h 247"/>
                  <a:gd name="T82" fmla="*/ 33 w 51"/>
                  <a:gd name="T83" fmla="*/ 188 h 247"/>
                  <a:gd name="T84" fmla="*/ 30 w 51"/>
                  <a:gd name="T85" fmla="*/ 192 h 247"/>
                  <a:gd name="T86" fmla="*/ 37 w 51"/>
                  <a:gd name="T87" fmla="*/ 199 h 247"/>
                  <a:gd name="T88" fmla="*/ 36 w 51"/>
                  <a:gd name="T89" fmla="*/ 201 h 247"/>
                  <a:gd name="T90" fmla="*/ 35 w 51"/>
                  <a:gd name="T91" fmla="*/ 204 h 247"/>
                  <a:gd name="T92" fmla="*/ 35 w 51"/>
                  <a:gd name="T93" fmla="*/ 206 h 247"/>
                  <a:gd name="T94" fmla="*/ 33 w 51"/>
                  <a:gd name="T95" fmla="*/ 212 h 247"/>
                  <a:gd name="T96" fmla="*/ 21 w 51"/>
                  <a:gd name="T97" fmla="*/ 226 h 247"/>
                  <a:gd name="T98" fmla="*/ 21 w 51"/>
                  <a:gd name="T99" fmla="*/ 227 h 247"/>
                  <a:gd name="T100" fmla="*/ 22 w 51"/>
                  <a:gd name="T101" fmla="*/ 227 h 247"/>
                  <a:gd name="T102" fmla="*/ 28 w 51"/>
                  <a:gd name="T103" fmla="*/ 234 h 247"/>
                  <a:gd name="T104" fmla="*/ 28 w 51"/>
                  <a:gd name="T105" fmla="*/ 236 h 247"/>
                  <a:gd name="T106" fmla="*/ 33 w 51"/>
                  <a:gd name="T107" fmla="*/ 241 h 247"/>
                  <a:gd name="T108" fmla="*/ 33 w 51"/>
                  <a:gd name="T109" fmla="*/ 243 h 247"/>
                  <a:gd name="T110" fmla="*/ 28 w 51"/>
                  <a:gd name="T111" fmla="*/ 247 h 247"/>
                  <a:gd name="T112" fmla="*/ 21 w 51"/>
                  <a:gd name="T113" fmla="*/ 247 h 247"/>
                  <a:gd name="T114" fmla="*/ 16 w 51"/>
                  <a:gd name="T115" fmla="*/ 245 h 2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51" h="247">
                    <a:moveTo>
                      <a:pt x="0" y="0"/>
                    </a:moveTo>
                    <a:lnTo>
                      <a:pt x="1" y="1"/>
                    </a:lnTo>
                    <a:lnTo>
                      <a:pt x="1" y="4"/>
                    </a:lnTo>
                    <a:lnTo>
                      <a:pt x="3" y="3"/>
                    </a:lnTo>
                    <a:lnTo>
                      <a:pt x="4" y="3"/>
                    </a:lnTo>
                    <a:lnTo>
                      <a:pt x="10" y="11"/>
                    </a:lnTo>
                    <a:lnTo>
                      <a:pt x="14" y="17"/>
                    </a:lnTo>
                    <a:lnTo>
                      <a:pt x="16" y="18"/>
                    </a:lnTo>
                    <a:lnTo>
                      <a:pt x="21" y="22"/>
                    </a:lnTo>
                    <a:lnTo>
                      <a:pt x="26" y="22"/>
                    </a:lnTo>
                    <a:lnTo>
                      <a:pt x="30" y="25"/>
                    </a:lnTo>
                    <a:lnTo>
                      <a:pt x="28" y="30"/>
                    </a:lnTo>
                    <a:lnTo>
                      <a:pt x="28" y="36"/>
                    </a:lnTo>
                    <a:lnTo>
                      <a:pt x="32" y="37"/>
                    </a:lnTo>
                    <a:lnTo>
                      <a:pt x="35" y="43"/>
                    </a:lnTo>
                    <a:lnTo>
                      <a:pt x="33" y="47"/>
                    </a:lnTo>
                    <a:lnTo>
                      <a:pt x="36" y="47"/>
                    </a:lnTo>
                    <a:lnTo>
                      <a:pt x="42" y="48"/>
                    </a:lnTo>
                    <a:lnTo>
                      <a:pt x="51" y="53"/>
                    </a:lnTo>
                    <a:lnTo>
                      <a:pt x="51" y="55"/>
                    </a:lnTo>
                    <a:lnTo>
                      <a:pt x="49" y="55"/>
                    </a:lnTo>
                    <a:lnTo>
                      <a:pt x="46" y="57"/>
                    </a:lnTo>
                    <a:lnTo>
                      <a:pt x="46" y="89"/>
                    </a:lnTo>
                    <a:lnTo>
                      <a:pt x="43" y="94"/>
                    </a:lnTo>
                    <a:lnTo>
                      <a:pt x="44" y="96"/>
                    </a:lnTo>
                    <a:lnTo>
                      <a:pt x="46" y="100"/>
                    </a:lnTo>
                    <a:lnTo>
                      <a:pt x="44" y="106"/>
                    </a:lnTo>
                    <a:lnTo>
                      <a:pt x="42" y="111"/>
                    </a:lnTo>
                    <a:lnTo>
                      <a:pt x="33" y="120"/>
                    </a:lnTo>
                    <a:lnTo>
                      <a:pt x="33" y="121"/>
                    </a:lnTo>
                    <a:lnTo>
                      <a:pt x="29" y="127"/>
                    </a:lnTo>
                    <a:lnTo>
                      <a:pt x="29" y="128"/>
                    </a:lnTo>
                    <a:lnTo>
                      <a:pt x="30" y="130"/>
                    </a:lnTo>
                    <a:lnTo>
                      <a:pt x="32" y="130"/>
                    </a:lnTo>
                    <a:lnTo>
                      <a:pt x="36" y="139"/>
                    </a:lnTo>
                    <a:lnTo>
                      <a:pt x="39" y="142"/>
                    </a:lnTo>
                    <a:lnTo>
                      <a:pt x="28" y="156"/>
                    </a:lnTo>
                    <a:lnTo>
                      <a:pt x="25" y="168"/>
                    </a:lnTo>
                    <a:lnTo>
                      <a:pt x="25" y="170"/>
                    </a:lnTo>
                    <a:lnTo>
                      <a:pt x="26" y="173"/>
                    </a:lnTo>
                    <a:lnTo>
                      <a:pt x="29" y="176"/>
                    </a:lnTo>
                    <a:lnTo>
                      <a:pt x="33" y="188"/>
                    </a:lnTo>
                    <a:lnTo>
                      <a:pt x="30" y="192"/>
                    </a:lnTo>
                    <a:lnTo>
                      <a:pt x="37" y="199"/>
                    </a:lnTo>
                    <a:lnTo>
                      <a:pt x="36" y="201"/>
                    </a:lnTo>
                    <a:lnTo>
                      <a:pt x="35" y="204"/>
                    </a:lnTo>
                    <a:lnTo>
                      <a:pt x="35" y="206"/>
                    </a:lnTo>
                    <a:lnTo>
                      <a:pt x="33" y="212"/>
                    </a:lnTo>
                    <a:lnTo>
                      <a:pt x="21" y="226"/>
                    </a:lnTo>
                    <a:lnTo>
                      <a:pt x="21" y="227"/>
                    </a:lnTo>
                    <a:lnTo>
                      <a:pt x="22" y="227"/>
                    </a:lnTo>
                    <a:lnTo>
                      <a:pt x="28" y="234"/>
                    </a:lnTo>
                    <a:lnTo>
                      <a:pt x="28" y="236"/>
                    </a:lnTo>
                    <a:lnTo>
                      <a:pt x="33" y="241"/>
                    </a:lnTo>
                    <a:lnTo>
                      <a:pt x="33" y="243"/>
                    </a:lnTo>
                    <a:lnTo>
                      <a:pt x="28" y="247"/>
                    </a:lnTo>
                    <a:lnTo>
                      <a:pt x="21" y="247"/>
                    </a:lnTo>
                    <a:lnTo>
                      <a:pt x="16" y="24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10" name="Freeform 2147">
                <a:extLst>
                  <a:ext uri="{FF2B5EF4-FFF2-40B4-BE49-F238E27FC236}">
                    <a16:creationId xmlns:a16="http://schemas.microsoft.com/office/drawing/2014/main" id="{70808ACC-4E63-8300-2640-716A2A7B96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9" y="448"/>
                <a:ext cx="48" cy="33"/>
              </a:xfrm>
              <a:custGeom>
                <a:avLst/>
                <a:gdLst>
                  <a:gd name="T0" fmla="*/ 191 w 191"/>
                  <a:gd name="T1" fmla="*/ 134 h 134"/>
                  <a:gd name="T2" fmla="*/ 178 w 191"/>
                  <a:gd name="T3" fmla="*/ 120 h 134"/>
                  <a:gd name="T4" fmla="*/ 178 w 191"/>
                  <a:gd name="T5" fmla="*/ 118 h 134"/>
                  <a:gd name="T6" fmla="*/ 172 w 191"/>
                  <a:gd name="T7" fmla="*/ 111 h 134"/>
                  <a:gd name="T8" fmla="*/ 167 w 191"/>
                  <a:gd name="T9" fmla="*/ 107 h 134"/>
                  <a:gd name="T10" fmla="*/ 168 w 191"/>
                  <a:gd name="T11" fmla="*/ 104 h 134"/>
                  <a:gd name="T12" fmla="*/ 171 w 191"/>
                  <a:gd name="T13" fmla="*/ 95 h 134"/>
                  <a:gd name="T14" fmla="*/ 174 w 191"/>
                  <a:gd name="T15" fmla="*/ 93 h 134"/>
                  <a:gd name="T16" fmla="*/ 175 w 191"/>
                  <a:gd name="T17" fmla="*/ 93 h 134"/>
                  <a:gd name="T18" fmla="*/ 172 w 191"/>
                  <a:gd name="T19" fmla="*/ 90 h 134"/>
                  <a:gd name="T20" fmla="*/ 169 w 191"/>
                  <a:gd name="T21" fmla="*/ 88 h 134"/>
                  <a:gd name="T22" fmla="*/ 158 w 191"/>
                  <a:gd name="T23" fmla="*/ 74 h 134"/>
                  <a:gd name="T24" fmla="*/ 157 w 191"/>
                  <a:gd name="T25" fmla="*/ 72 h 134"/>
                  <a:gd name="T26" fmla="*/ 150 w 191"/>
                  <a:gd name="T27" fmla="*/ 72 h 134"/>
                  <a:gd name="T28" fmla="*/ 145 w 191"/>
                  <a:gd name="T29" fmla="*/ 66 h 134"/>
                  <a:gd name="T30" fmla="*/ 140 w 191"/>
                  <a:gd name="T31" fmla="*/ 55 h 134"/>
                  <a:gd name="T32" fmla="*/ 118 w 191"/>
                  <a:gd name="T33" fmla="*/ 41 h 134"/>
                  <a:gd name="T34" fmla="*/ 117 w 191"/>
                  <a:gd name="T35" fmla="*/ 41 h 134"/>
                  <a:gd name="T36" fmla="*/ 114 w 191"/>
                  <a:gd name="T37" fmla="*/ 40 h 134"/>
                  <a:gd name="T38" fmla="*/ 109 w 191"/>
                  <a:gd name="T39" fmla="*/ 40 h 134"/>
                  <a:gd name="T40" fmla="*/ 109 w 191"/>
                  <a:gd name="T41" fmla="*/ 38 h 134"/>
                  <a:gd name="T42" fmla="*/ 104 w 191"/>
                  <a:gd name="T43" fmla="*/ 34 h 134"/>
                  <a:gd name="T44" fmla="*/ 98 w 191"/>
                  <a:gd name="T45" fmla="*/ 28 h 134"/>
                  <a:gd name="T46" fmla="*/ 94 w 191"/>
                  <a:gd name="T47" fmla="*/ 26 h 134"/>
                  <a:gd name="T48" fmla="*/ 86 w 191"/>
                  <a:gd name="T49" fmla="*/ 24 h 134"/>
                  <a:gd name="T50" fmla="*/ 81 w 191"/>
                  <a:gd name="T51" fmla="*/ 23 h 134"/>
                  <a:gd name="T52" fmla="*/ 80 w 191"/>
                  <a:gd name="T53" fmla="*/ 23 h 134"/>
                  <a:gd name="T54" fmla="*/ 80 w 191"/>
                  <a:gd name="T55" fmla="*/ 21 h 134"/>
                  <a:gd name="T56" fmla="*/ 77 w 191"/>
                  <a:gd name="T57" fmla="*/ 20 h 134"/>
                  <a:gd name="T58" fmla="*/ 74 w 191"/>
                  <a:gd name="T59" fmla="*/ 21 h 134"/>
                  <a:gd name="T60" fmla="*/ 73 w 191"/>
                  <a:gd name="T61" fmla="*/ 21 h 134"/>
                  <a:gd name="T62" fmla="*/ 73 w 191"/>
                  <a:gd name="T63" fmla="*/ 23 h 134"/>
                  <a:gd name="T64" fmla="*/ 72 w 191"/>
                  <a:gd name="T65" fmla="*/ 23 h 134"/>
                  <a:gd name="T66" fmla="*/ 69 w 191"/>
                  <a:gd name="T67" fmla="*/ 20 h 134"/>
                  <a:gd name="T68" fmla="*/ 69 w 191"/>
                  <a:gd name="T69" fmla="*/ 19 h 134"/>
                  <a:gd name="T70" fmla="*/ 66 w 191"/>
                  <a:gd name="T71" fmla="*/ 19 h 134"/>
                  <a:gd name="T72" fmla="*/ 65 w 191"/>
                  <a:gd name="T73" fmla="*/ 17 h 134"/>
                  <a:gd name="T74" fmla="*/ 59 w 191"/>
                  <a:gd name="T75" fmla="*/ 17 h 134"/>
                  <a:gd name="T76" fmla="*/ 52 w 191"/>
                  <a:gd name="T77" fmla="*/ 19 h 134"/>
                  <a:gd name="T78" fmla="*/ 47 w 191"/>
                  <a:gd name="T79" fmla="*/ 21 h 134"/>
                  <a:gd name="T80" fmla="*/ 33 w 191"/>
                  <a:gd name="T81" fmla="*/ 26 h 134"/>
                  <a:gd name="T82" fmla="*/ 19 w 191"/>
                  <a:gd name="T83" fmla="*/ 35 h 134"/>
                  <a:gd name="T84" fmla="*/ 19 w 191"/>
                  <a:gd name="T85" fmla="*/ 37 h 134"/>
                  <a:gd name="T86" fmla="*/ 17 w 191"/>
                  <a:gd name="T87" fmla="*/ 37 h 134"/>
                  <a:gd name="T88" fmla="*/ 14 w 191"/>
                  <a:gd name="T89" fmla="*/ 35 h 134"/>
                  <a:gd name="T90" fmla="*/ 12 w 191"/>
                  <a:gd name="T91" fmla="*/ 37 h 134"/>
                  <a:gd name="T92" fmla="*/ 10 w 191"/>
                  <a:gd name="T93" fmla="*/ 37 h 134"/>
                  <a:gd name="T94" fmla="*/ 6 w 191"/>
                  <a:gd name="T95" fmla="*/ 31 h 134"/>
                  <a:gd name="T96" fmla="*/ 10 w 191"/>
                  <a:gd name="T97" fmla="*/ 26 h 134"/>
                  <a:gd name="T98" fmla="*/ 10 w 191"/>
                  <a:gd name="T99" fmla="*/ 20 h 134"/>
                  <a:gd name="T100" fmla="*/ 9 w 191"/>
                  <a:gd name="T101" fmla="*/ 14 h 134"/>
                  <a:gd name="T102" fmla="*/ 3 w 191"/>
                  <a:gd name="T103" fmla="*/ 12 h 134"/>
                  <a:gd name="T104" fmla="*/ 3 w 191"/>
                  <a:gd name="T105" fmla="*/ 9 h 134"/>
                  <a:gd name="T106" fmla="*/ 0 w 191"/>
                  <a:gd name="T107" fmla="*/ 2 h 134"/>
                  <a:gd name="T108" fmla="*/ 0 w 191"/>
                  <a:gd name="T109" fmla="*/ 0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91" h="134">
                    <a:moveTo>
                      <a:pt x="191" y="134"/>
                    </a:moveTo>
                    <a:lnTo>
                      <a:pt x="178" y="120"/>
                    </a:lnTo>
                    <a:lnTo>
                      <a:pt x="178" y="118"/>
                    </a:lnTo>
                    <a:lnTo>
                      <a:pt x="172" y="111"/>
                    </a:lnTo>
                    <a:lnTo>
                      <a:pt x="167" y="107"/>
                    </a:lnTo>
                    <a:lnTo>
                      <a:pt x="168" y="104"/>
                    </a:lnTo>
                    <a:lnTo>
                      <a:pt x="171" y="95"/>
                    </a:lnTo>
                    <a:lnTo>
                      <a:pt x="174" y="93"/>
                    </a:lnTo>
                    <a:lnTo>
                      <a:pt x="175" y="93"/>
                    </a:lnTo>
                    <a:lnTo>
                      <a:pt x="172" y="90"/>
                    </a:lnTo>
                    <a:lnTo>
                      <a:pt x="169" y="88"/>
                    </a:lnTo>
                    <a:lnTo>
                      <a:pt x="158" y="74"/>
                    </a:lnTo>
                    <a:lnTo>
                      <a:pt x="157" y="72"/>
                    </a:lnTo>
                    <a:lnTo>
                      <a:pt x="150" y="72"/>
                    </a:lnTo>
                    <a:lnTo>
                      <a:pt x="145" y="66"/>
                    </a:lnTo>
                    <a:lnTo>
                      <a:pt x="140" y="55"/>
                    </a:lnTo>
                    <a:lnTo>
                      <a:pt x="118" y="41"/>
                    </a:lnTo>
                    <a:lnTo>
                      <a:pt x="117" y="41"/>
                    </a:lnTo>
                    <a:lnTo>
                      <a:pt x="114" y="40"/>
                    </a:lnTo>
                    <a:lnTo>
                      <a:pt x="109" y="40"/>
                    </a:lnTo>
                    <a:lnTo>
                      <a:pt x="109" y="38"/>
                    </a:lnTo>
                    <a:lnTo>
                      <a:pt x="104" y="34"/>
                    </a:lnTo>
                    <a:lnTo>
                      <a:pt x="98" y="28"/>
                    </a:lnTo>
                    <a:lnTo>
                      <a:pt x="94" y="26"/>
                    </a:lnTo>
                    <a:lnTo>
                      <a:pt x="86" y="24"/>
                    </a:lnTo>
                    <a:lnTo>
                      <a:pt x="81" y="23"/>
                    </a:lnTo>
                    <a:lnTo>
                      <a:pt x="80" y="23"/>
                    </a:lnTo>
                    <a:lnTo>
                      <a:pt x="80" y="21"/>
                    </a:lnTo>
                    <a:lnTo>
                      <a:pt x="77" y="20"/>
                    </a:lnTo>
                    <a:lnTo>
                      <a:pt x="74" y="21"/>
                    </a:lnTo>
                    <a:lnTo>
                      <a:pt x="73" y="21"/>
                    </a:lnTo>
                    <a:lnTo>
                      <a:pt x="73" y="23"/>
                    </a:lnTo>
                    <a:lnTo>
                      <a:pt x="72" y="23"/>
                    </a:lnTo>
                    <a:lnTo>
                      <a:pt x="69" y="20"/>
                    </a:lnTo>
                    <a:lnTo>
                      <a:pt x="69" y="19"/>
                    </a:lnTo>
                    <a:lnTo>
                      <a:pt x="66" y="19"/>
                    </a:lnTo>
                    <a:lnTo>
                      <a:pt x="65" y="17"/>
                    </a:lnTo>
                    <a:lnTo>
                      <a:pt x="59" y="17"/>
                    </a:lnTo>
                    <a:lnTo>
                      <a:pt x="52" y="19"/>
                    </a:lnTo>
                    <a:lnTo>
                      <a:pt x="47" y="21"/>
                    </a:lnTo>
                    <a:lnTo>
                      <a:pt x="33" y="26"/>
                    </a:lnTo>
                    <a:lnTo>
                      <a:pt x="19" y="35"/>
                    </a:lnTo>
                    <a:lnTo>
                      <a:pt x="19" y="37"/>
                    </a:lnTo>
                    <a:lnTo>
                      <a:pt x="17" y="37"/>
                    </a:lnTo>
                    <a:lnTo>
                      <a:pt x="14" y="35"/>
                    </a:lnTo>
                    <a:lnTo>
                      <a:pt x="12" y="37"/>
                    </a:lnTo>
                    <a:lnTo>
                      <a:pt x="10" y="37"/>
                    </a:lnTo>
                    <a:lnTo>
                      <a:pt x="6" y="31"/>
                    </a:lnTo>
                    <a:lnTo>
                      <a:pt x="10" y="26"/>
                    </a:lnTo>
                    <a:lnTo>
                      <a:pt x="10" y="20"/>
                    </a:lnTo>
                    <a:lnTo>
                      <a:pt x="9" y="14"/>
                    </a:lnTo>
                    <a:lnTo>
                      <a:pt x="3" y="12"/>
                    </a:lnTo>
                    <a:lnTo>
                      <a:pt x="3" y="9"/>
                    </a:ln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11" name="Freeform 2148">
                <a:extLst>
                  <a:ext uri="{FF2B5EF4-FFF2-40B4-BE49-F238E27FC236}">
                    <a16:creationId xmlns:a16="http://schemas.microsoft.com/office/drawing/2014/main" id="{57C1E53D-984B-79C6-DE34-8D76D87C61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0" y="481"/>
                <a:ext cx="17" cy="13"/>
              </a:xfrm>
              <a:custGeom>
                <a:avLst/>
                <a:gdLst>
                  <a:gd name="T0" fmla="*/ 70 w 70"/>
                  <a:gd name="T1" fmla="*/ 0 h 51"/>
                  <a:gd name="T2" fmla="*/ 54 w 70"/>
                  <a:gd name="T3" fmla="*/ 7 h 51"/>
                  <a:gd name="T4" fmla="*/ 50 w 70"/>
                  <a:gd name="T5" fmla="*/ 9 h 51"/>
                  <a:gd name="T6" fmla="*/ 32 w 70"/>
                  <a:gd name="T7" fmla="*/ 19 h 51"/>
                  <a:gd name="T8" fmla="*/ 27 w 70"/>
                  <a:gd name="T9" fmla="*/ 19 h 51"/>
                  <a:gd name="T10" fmla="*/ 20 w 70"/>
                  <a:gd name="T11" fmla="*/ 20 h 51"/>
                  <a:gd name="T12" fmla="*/ 18 w 70"/>
                  <a:gd name="T13" fmla="*/ 23 h 51"/>
                  <a:gd name="T14" fmla="*/ 13 w 70"/>
                  <a:gd name="T15" fmla="*/ 26 h 51"/>
                  <a:gd name="T16" fmla="*/ 13 w 70"/>
                  <a:gd name="T17" fmla="*/ 27 h 51"/>
                  <a:gd name="T18" fmla="*/ 11 w 70"/>
                  <a:gd name="T19" fmla="*/ 31 h 51"/>
                  <a:gd name="T20" fmla="*/ 11 w 70"/>
                  <a:gd name="T21" fmla="*/ 33 h 51"/>
                  <a:gd name="T22" fmla="*/ 12 w 70"/>
                  <a:gd name="T23" fmla="*/ 34 h 51"/>
                  <a:gd name="T24" fmla="*/ 12 w 70"/>
                  <a:gd name="T25" fmla="*/ 36 h 51"/>
                  <a:gd name="T26" fmla="*/ 11 w 70"/>
                  <a:gd name="T27" fmla="*/ 38 h 51"/>
                  <a:gd name="T28" fmla="*/ 11 w 70"/>
                  <a:gd name="T29" fmla="*/ 40 h 51"/>
                  <a:gd name="T30" fmla="*/ 9 w 70"/>
                  <a:gd name="T31" fmla="*/ 41 h 51"/>
                  <a:gd name="T32" fmla="*/ 7 w 70"/>
                  <a:gd name="T33" fmla="*/ 41 h 51"/>
                  <a:gd name="T34" fmla="*/ 4 w 70"/>
                  <a:gd name="T35" fmla="*/ 44 h 51"/>
                  <a:gd name="T36" fmla="*/ 1 w 70"/>
                  <a:gd name="T37" fmla="*/ 44 h 51"/>
                  <a:gd name="T38" fmla="*/ 0 w 70"/>
                  <a:gd name="T39" fmla="*/ 45 h 51"/>
                  <a:gd name="T40" fmla="*/ 3 w 70"/>
                  <a:gd name="T41" fmla="*/ 48 h 51"/>
                  <a:gd name="T42" fmla="*/ 4 w 70"/>
                  <a:gd name="T43" fmla="*/ 48 h 51"/>
                  <a:gd name="T44" fmla="*/ 9 w 70"/>
                  <a:gd name="T45" fmla="*/ 49 h 51"/>
                  <a:gd name="T46" fmla="*/ 9 w 70"/>
                  <a:gd name="T47" fmla="*/ 48 h 51"/>
                  <a:gd name="T48" fmla="*/ 16 w 70"/>
                  <a:gd name="T49" fmla="*/ 51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70" h="51">
                    <a:moveTo>
                      <a:pt x="70" y="0"/>
                    </a:moveTo>
                    <a:lnTo>
                      <a:pt x="54" y="7"/>
                    </a:lnTo>
                    <a:lnTo>
                      <a:pt x="50" y="9"/>
                    </a:lnTo>
                    <a:lnTo>
                      <a:pt x="32" y="19"/>
                    </a:lnTo>
                    <a:lnTo>
                      <a:pt x="27" y="19"/>
                    </a:lnTo>
                    <a:lnTo>
                      <a:pt x="20" y="20"/>
                    </a:lnTo>
                    <a:lnTo>
                      <a:pt x="18" y="23"/>
                    </a:lnTo>
                    <a:lnTo>
                      <a:pt x="13" y="26"/>
                    </a:lnTo>
                    <a:lnTo>
                      <a:pt x="13" y="27"/>
                    </a:lnTo>
                    <a:lnTo>
                      <a:pt x="11" y="31"/>
                    </a:lnTo>
                    <a:lnTo>
                      <a:pt x="11" y="33"/>
                    </a:lnTo>
                    <a:lnTo>
                      <a:pt x="12" y="34"/>
                    </a:lnTo>
                    <a:lnTo>
                      <a:pt x="12" y="36"/>
                    </a:lnTo>
                    <a:lnTo>
                      <a:pt x="11" y="38"/>
                    </a:lnTo>
                    <a:lnTo>
                      <a:pt x="11" y="40"/>
                    </a:lnTo>
                    <a:lnTo>
                      <a:pt x="9" y="41"/>
                    </a:lnTo>
                    <a:lnTo>
                      <a:pt x="7" y="41"/>
                    </a:lnTo>
                    <a:lnTo>
                      <a:pt x="4" y="44"/>
                    </a:lnTo>
                    <a:lnTo>
                      <a:pt x="1" y="44"/>
                    </a:lnTo>
                    <a:lnTo>
                      <a:pt x="0" y="45"/>
                    </a:lnTo>
                    <a:lnTo>
                      <a:pt x="3" y="48"/>
                    </a:lnTo>
                    <a:lnTo>
                      <a:pt x="4" y="48"/>
                    </a:lnTo>
                    <a:lnTo>
                      <a:pt x="9" y="49"/>
                    </a:lnTo>
                    <a:lnTo>
                      <a:pt x="9" y="48"/>
                    </a:lnTo>
                    <a:lnTo>
                      <a:pt x="16" y="5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12" name="Freeform 2149">
                <a:extLst>
                  <a:ext uri="{FF2B5EF4-FFF2-40B4-BE49-F238E27FC236}">
                    <a16:creationId xmlns:a16="http://schemas.microsoft.com/office/drawing/2014/main" id="{7B3FDA96-601A-6498-17B9-03A7920A70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8" y="494"/>
                <a:ext cx="70" cy="87"/>
              </a:xfrm>
              <a:custGeom>
                <a:avLst/>
                <a:gdLst>
                  <a:gd name="T0" fmla="*/ 109 w 278"/>
                  <a:gd name="T1" fmla="*/ 5 h 349"/>
                  <a:gd name="T2" fmla="*/ 118 w 278"/>
                  <a:gd name="T3" fmla="*/ 22 h 349"/>
                  <a:gd name="T4" fmla="*/ 123 w 278"/>
                  <a:gd name="T5" fmla="*/ 18 h 349"/>
                  <a:gd name="T6" fmla="*/ 129 w 278"/>
                  <a:gd name="T7" fmla="*/ 22 h 349"/>
                  <a:gd name="T8" fmla="*/ 129 w 278"/>
                  <a:gd name="T9" fmla="*/ 43 h 349"/>
                  <a:gd name="T10" fmla="*/ 125 w 278"/>
                  <a:gd name="T11" fmla="*/ 42 h 349"/>
                  <a:gd name="T12" fmla="*/ 126 w 278"/>
                  <a:gd name="T13" fmla="*/ 47 h 349"/>
                  <a:gd name="T14" fmla="*/ 133 w 278"/>
                  <a:gd name="T15" fmla="*/ 60 h 349"/>
                  <a:gd name="T16" fmla="*/ 122 w 278"/>
                  <a:gd name="T17" fmla="*/ 85 h 349"/>
                  <a:gd name="T18" fmla="*/ 97 w 278"/>
                  <a:gd name="T19" fmla="*/ 106 h 349"/>
                  <a:gd name="T20" fmla="*/ 91 w 278"/>
                  <a:gd name="T21" fmla="*/ 119 h 349"/>
                  <a:gd name="T22" fmla="*/ 84 w 278"/>
                  <a:gd name="T23" fmla="*/ 129 h 349"/>
                  <a:gd name="T24" fmla="*/ 113 w 278"/>
                  <a:gd name="T25" fmla="*/ 142 h 349"/>
                  <a:gd name="T26" fmla="*/ 143 w 278"/>
                  <a:gd name="T27" fmla="*/ 153 h 349"/>
                  <a:gd name="T28" fmla="*/ 183 w 278"/>
                  <a:gd name="T29" fmla="*/ 152 h 349"/>
                  <a:gd name="T30" fmla="*/ 193 w 278"/>
                  <a:gd name="T31" fmla="*/ 165 h 349"/>
                  <a:gd name="T32" fmla="*/ 206 w 278"/>
                  <a:gd name="T33" fmla="*/ 167 h 349"/>
                  <a:gd name="T34" fmla="*/ 221 w 278"/>
                  <a:gd name="T35" fmla="*/ 174 h 349"/>
                  <a:gd name="T36" fmla="*/ 238 w 278"/>
                  <a:gd name="T37" fmla="*/ 166 h 349"/>
                  <a:gd name="T38" fmla="*/ 256 w 278"/>
                  <a:gd name="T39" fmla="*/ 153 h 349"/>
                  <a:gd name="T40" fmla="*/ 263 w 278"/>
                  <a:gd name="T41" fmla="*/ 158 h 349"/>
                  <a:gd name="T42" fmla="*/ 266 w 278"/>
                  <a:gd name="T43" fmla="*/ 166 h 349"/>
                  <a:gd name="T44" fmla="*/ 266 w 278"/>
                  <a:gd name="T45" fmla="*/ 180 h 349"/>
                  <a:gd name="T46" fmla="*/ 249 w 278"/>
                  <a:gd name="T47" fmla="*/ 205 h 349"/>
                  <a:gd name="T48" fmla="*/ 246 w 278"/>
                  <a:gd name="T49" fmla="*/ 226 h 349"/>
                  <a:gd name="T50" fmla="*/ 257 w 278"/>
                  <a:gd name="T51" fmla="*/ 234 h 349"/>
                  <a:gd name="T52" fmla="*/ 267 w 278"/>
                  <a:gd name="T53" fmla="*/ 234 h 349"/>
                  <a:gd name="T54" fmla="*/ 273 w 278"/>
                  <a:gd name="T55" fmla="*/ 230 h 349"/>
                  <a:gd name="T56" fmla="*/ 274 w 278"/>
                  <a:gd name="T57" fmla="*/ 236 h 349"/>
                  <a:gd name="T58" fmla="*/ 267 w 278"/>
                  <a:gd name="T59" fmla="*/ 253 h 349"/>
                  <a:gd name="T60" fmla="*/ 267 w 278"/>
                  <a:gd name="T61" fmla="*/ 279 h 349"/>
                  <a:gd name="T62" fmla="*/ 262 w 278"/>
                  <a:gd name="T63" fmla="*/ 310 h 349"/>
                  <a:gd name="T64" fmla="*/ 240 w 278"/>
                  <a:gd name="T65" fmla="*/ 303 h 349"/>
                  <a:gd name="T66" fmla="*/ 218 w 278"/>
                  <a:gd name="T67" fmla="*/ 293 h 349"/>
                  <a:gd name="T68" fmla="*/ 209 w 278"/>
                  <a:gd name="T69" fmla="*/ 293 h 349"/>
                  <a:gd name="T70" fmla="*/ 202 w 278"/>
                  <a:gd name="T71" fmla="*/ 290 h 349"/>
                  <a:gd name="T72" fmla="*/ 187 w 278"/>
                  <a:gd name="T73" fmla="*/ 286 h 349"/>
                  <a:gd name="T74" fmla="*/ 166 w 278"/>
                  <a:gd name="T75" fmla="*/ 251 h 349"/>
                  <a:gd name="T76" fmla="*/ 165 w 278"/>
                  <a:gd name="T77" fmla="*/ 239 h 349"/>
                  <a:gd name="T78" fmla="*/ 146 w 278"/>
                  <a:gd name="T79" fmla="*/ 253 h 349"/>
                  <a:gd name="T80" fmla="*/ 150 w 278"/>
                  <a:gd name="T81" fmla="*/ 304 h 349"/>
                  <a:gd name="T82" fmla="*/ 147 w 278"/>
                  <a:gd name="T83" fmla="*/ 307 h 349"/>
                  <a:gd name="T84" fmla="*/ 142 w 278"/>
                  <a:gd name="T85" fmla="*/ 310 h 349"/>
                  <a:gd name="T86" fmla="*/ 111 w 278"/>
                  <a:gd name="T87" fmla="*/ 313 h 349"/>
                  <a:gd name="T88" fmla="*/ 99 w 278"/>
                  <a:gd name="T89" fmla="*/ 318 h 349"/>
                  <a:gd name="T90" fmla="*/ 82 w 278"/>
                  <a:gd name="T91" fmla="*/ 331 h 349"/>
                  <a:gd name="T92" fmla="*/ 45 w 278"/>
                  <a:gd name="T93" fmla="*/ 342 h 349"/>
                  <a:gd name="T94" fmla="*/ 48 w 278"/>
                  <a:gd name="T95" fmla="*/ 323 h 349"/>
                  <a:gd name="T96" fmla="*/ 37 w 278"/>
                  <a:gd name="T97" fmla="*/ 311 h 349"/>
                  <a:gd name="T98" fmla="*/ 22 w 278"/>
                  <a:gd name="T99" fmla="*/ 335 h 349"/>
                  <a:gd name="T100" fmla="*/ 7 w 278"/>
                  <a:gd name="T101" fmla="*/ 339 h 349"/>
                  <a:gd name="T102" fmla="*/ 0 w 278"/>
                  <a:gd name="T103" fmla="*/ 347 h 3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78" h="349">
                    <a:moveTo>
                      <a:pt x="102" y="0"/>
                    </a:moveTo>
                    <a:lnTo>
                      <a:pt x="104" y="0"/>
                    </a:lnTo>
                    <a:lnTo>
                      <a:pt x="109" y="5"/>
                    </a:lnTo>
                    <a:lnTo>
                      <a:pt x="115" y="19"/>
                    </a:lnTo>
                    <a:lnTo>
                      <a:pt x="115" y="21"/>
                    </a:lnTo>
                    <a:lnTo>
                      <a:pt x="118" y="22"/>
                    </a:lnTo>
                    <a:lnTo>
                      <a:pt x="120" y="22"/>
                    </a:lnTo>
                    <a:lnTo>
                      <a:pt x="122" y="21"/>
                    </a:lnTo>
                    <a:lnTo>
                      <a:pt x="123" y="18"/>
                    </a:lnTo>
                    <a:lnTo>
                      <a:pt x="126" y="18"/>
                    </a:lnTo>
                    <a:lnTo>
                      <a:pt x="129" y="19"/>
                    </a:lnTo>
                    <a:lnTo>
                      <a:pt x="129" y="22"/>
                    </a:lnTo>
                    <a:lnTo>
                      <a:pt x="130" y="26"/>
                    </a:lnTo>
                    <a:lnTo>
                      <a:pt x="130" y="40"/>
                    </a:lnTo>
                    <a:lnTo>
                      <a:pt x="129" y="43"/>
                    </a:lnTo>
                    <a:lnTo>
                      <a:pt x="126" y="43"/>
                    </a:lnTo>
                    <a:lnTo>
                      <a:pt x="126" y="42"/>
                    </a:lnTo>
                    <a:lnTo>
                      <a:pt x="125" y="42"/>
                    </a:lnTo>
                    <a:lnTo>
                      <a:pt x="123" y="43"/>
                    </a:lnTo>
                    <a:lnTo>
                      <a:pt x="123" y="45"/>
                    </a:lnTo>
                    <a:lnTo>
                      <a:pt x="126" y="47"/>
                    </a:lnTo>
                    <a:lnTo>
                      <a:pt x="132" y="50"/>
                    </a:lnTo>
                    <a:lnTo>
                      <a:pt x="133" y="56"/>
                    </a:lnTo>
                    <a:lnTo>
                      <a:pt x="133" y="60"/>
                    </a:lnTo>
                    <a:lnTo>
                      <a:pt x="125" y="79"/>
                    </a:lnTo>
                    <a:lnTo>
                      <a:pt x="125" y="82"/>
                    </a:lnTo>
                    <a:lnTo>
                      <a:pt x="122" y="85"/>
                    </a:lnTo>
                    <a:lnTo>
                      <a:pt x="119" y="89"/>
                    </a:lnTo>
                    <a:lnTo>
                      <a:pt x="113" y="95"/>
                    </a:lnTo>
                    <a:lnTo>
                      <a:pt x="97" y="106"/>
                    </a:lnTo>
                    <a:lnTo>
                      <a:pt x="93" y="106"/>
                    </a:lnTo>
                    <a:lnTo>
                      <a:pt x="93" y="113"/>
                    </a:lnTo>
                    <a:lnTo>
                      <a:pt x="91" y="119"/>
                    </a:lnTo>
                    <a:lnTo>
                      <a:pt x="83" y="127"/>
                    </a:lnTo>
                    <a:lnTo>
                      <a:pt x="83" y="128"/>
                    </a:lnTo>
                    <a:lnTo>
                      <a:pt x="84" y="129"/>
                    </a:lnTo>
                    <a:lnTo>
                      <a:pt x="109" y="141"/>
                    </a:lnTo>
                    <a:lnTo>
                      <a:pt x="112" y="141"/>
                    </a:lnTo>
                    <a:lnTo>
                      <a:pt x="113" y="142"/>
                    </a:lnTo>
                    <a:lnTo>
                      <a:pt x="142" y="152"/>
                    </a:lnTo>
                    <a:lnTo>
                      <a:pt x="143" y="152"/>
                    </a:lnTo>
                    <a:lnTo>
                      <a:pt x="143" y="153"/>
                    </a:lnTo>
                    <a:lnTo>
                      <a:pt x="179" y="152"/>
                    </a:lnTo>
                    <a:lnTo>
                      <a:pt x="182" y="151"/>
                    </a:lnTo>
                    <a:lnTo>
                      <a:pt x="183" y="152"/>
                    </a:lnTo>
                    <a:lnTo>
                      <a:pt x="192" y="162"/>
                    </a:lnTo>
                    <a:lnTo>
                      <a:pt x="192" y="163"/>
                    </a:lnTo>
                    <a:lnTo>
                      <a:pt x="193" y="165"/>
                    </a:lnTo>
                    <a:lnTo>
                      <a:pt x="196" y="166"/>
                    </a:lnTo>
                    <a:lnTo>
                      <a:pt x="199" y="166"/>
                    </a:lnTo>
                    <a:lnTo>
                      <a:pt x="206" y="167"/>
                    </a:lnTo>
                    <a:lnTo>
                      <a:pt x="210" y="167"/>
                    </a:lnTo>
                    <a:lnTo>
                      <a:pt x="220" y="172"/>
                    </a:lnTo>
                    <a:lnTo>
                      <a:pt x="221" y="174"/>
                    </a:lnTo>
                    <a:lnTo>
                      <a:pt x="225" y="173"/>
                    </a:lnTo>
                    <a:lnTo>
                      <a:pt x="235" y="172"/>
                    </a:lnTo>
                    <a:lnTo>
                      <a:pt x="238" y="166"/>
                    </a:lnTo>
                    <a:lnTo>
                      <a:pt x="252" y="152"/>
                    </a:lnTo>
                    <a:lnTo>
                      <a:pt x="255" y="152"/>
                    </a:lnTo>
                    <a:lnTo>
                      <a:pt x="256" y="153"/>
                    </a:lnTo>
                    <a:lnTo>
                      <a:pt x="262" y="156"/>
                    </a:lnTo>
                    <a:lnTo>
                      <a:pt x="262" y="158"/>
                    </a:lnTo>
                    <a:lnTo>
                      <a:pt x="263" y="158"/>
                    </a:lnTo>
                    <a:lnTo>
                      <a:pt x="262" y="160"/>
                    </a:lnTo>
                    <a:lnTo>
                      <a:pt x="264" y="163"/>
                    </a:lnTo>
                    <a:lnTo>
                      <a:pt x="266" y="166"/>
                    </a:lnTo>
                    <a:lnTo>
                      <a:pt x="269" y="169"/>
                    </a:lnTo>
                    <a:lnTo>
                      <a:pt x="269" y="173"/>
                    </a:lnTo>
                    <a:lnTo>
                      <a:pt x="266" y="180"/>
                    </a:lnTo>
                    <a:lnTo>
                      <a:pt x="260" y="190"/>
                    </a:lnTo>
                    <a:lnTo>
                      <a:pt x="257" y="198"/>
                    </a:lnTo>
                    <a:lnTo>
                      <a:pt x="249" y="205"/>
                    </a:lnTo>
                    <a:lnTo>
                      <a:pt x="245" y="222"/>
                    </a:lnTo>
                    <a:lnTo>
                      <a:pt x="245" y="225"/>
                    </a:lnTo>
                    <a:lnTo>
                      <a:pt x="246" y="226"/>
                    </a:lnTo>
                    <a:lnTo>
                      <a:pt x="246" y="225"/>
                    </a:lnTo>
                    <a:lnTo>
                      <a:pt x="252" y="226"/>
                    </a:lnTo>
                    <a:lnTo>
                      <a:pt x="257" y="234"/>
                    </a:lnTo>
                    <a:lnTo>
                      <a:pt x="260" y="237"/>
                    </a:lnTo>
                    <a:lnTo>
                      <a:pt x="263" y="237"/>
                    </a:lnTo>
                    <a:lnTo>
                      <a:pt x="267" y="234"/>
                    </a:lnTo>
                    <a:lnTo>
                      <a:pt x="269" y="234"/>
                    </a:lnTo>
                    <a:lnTo>
                      <a:pt x="269" y="233"/>
                    </a:lnTo>
                    <a:lnTo>
                      <a:pt x="273" y="230"/>
                    </a:lnTo>
                    <a:lnTo>
                      <a:pt x="277" y="229"/>
                    </a:lnTo>
                    <a:lnTo>
                      <a:pt x="278" y="229"/>
                    </a:lnTo>
                    <a:lnTo>
                      <a:pt x="274" y="236"/>
                    </a:lnTo>
                    <a:lnTo>
                      <a:pt x="273" y="237"/>
                    </a:lnTo>
                    <a:lnTo>
                      <a:pt x="267" y="250"/>
                    </a:lnTo>
                    <a:lnTo>
                      <a:pt x="267" y="253"/>
                    </a:lnTo>
                    <a:lnTo>
                      <a:pt x="276" y="271"/>
                    </a:lnTo>
                    <a:lnTo>
                      <a:pt x="276" y="272"/>
                    </a:lnTo>
                    <a:lnTo>
                      <a:pt x="267" y="279"/>
                    </a:lnTo>
                    <a:lnTo>
                      <a:pt x="262" y="286"/>
                    </a:lnTo>
                    <a:lnTo>
                      <a:pt x="263" y="296"/>
                    </a:lnTo>
                    <a:lnTo>
                      <a:pt x="262" y="310"/>
                    </a:lnTo>
                    <a:lnTo>
                      <a:pt x="260" y="310"/>
                    </a:lnTo>
                    <a:lnTo>
                      <a:pt x="242" y="303"/>
                    </a:lnTo>
                    <a:lnTo>
                      <a:pt x="240" y="303"/>
                    </a:lnTo>
                    <a:lnTo>
                      <a:pt x="239" y="301"/>
                    </a:lnTo>
                    <a:lnTo>
                      <a:pt x="238" y="301"/>
                    </a:lnTo>
                    <a:lnTo>
                      <a:pt x="218" y="293"/>
                    </a:lnTo>
                    <a:lnTo>
                      <a:pt x="214" y="292"/>
                    </a:lnTo>
                    <a:lnTo>
                      <a:pt x="214" y="290"/>
                    </a:lnTo>
                    <a:lnTo>
                      <a:pt x="209" y="293"/>
                    </a:lnTo>
                    <a:lnTo>
                      <a:pt x="207" y="293"/>
                    </a:lnTo>
                    <a:lnTo>
                      <a:pt x="203" y="290"/>
                    </a:lnTo>
                    <a:lnTo>
                      <a:pt x="202" y="290"/>
                    </a:lnTo>
                    <a:lnTo>
                      <a:pt x="195" y="287"/>
                    </a:lnTo>
                    <a:lnTo>
                      <a:pt x="190" y="287"/>
                    </a:lnTo>
                    <a:lnTo>
                      <a:pt x="187" y="286"/>
                    </a:lnTo>
                    <a:lnTo>
                      <a:pt x="176" y="282"/>
                    </a:lnTo>
                    <a:lnTo>
                      <a:pt x="175" y="273"/>
                    </a:lnTo>
                    <a:lnTo>
                      <a:pt x="166" y="251"/>
                    </a:lnTo>
                    <a:lnTo>
                      <a:pt x="165" y="243"/>
                    </a:lnTo>
                    <a:lnTo>
                      <a:pt x="166" y="239"/>
                    </a:lnTo>
                    <a:lnTo>
                      <a:pt x="165" y="239"/>
                    </a:lnTo>
                    <a:lnTo>
                      <a:pt x="149" y="248"/>
                    </a:lnTo>
                    <a:lnTo>
                      <a:pt x="147" y="251"/>
                    </a:lnTo>
                    <a:lnTo>
                      <a:pt x="146" y="253"/>
                    </a:lnTo>
                    <a:lnTo>
                      <a:pt x="144" y="255"/>
                    </a:lnTo>
                    <a:lnTo>
                      <a:pt x="137" y="261"/>
                    </a:lnTo>
                    <a:lnTo>
                      <a:pt x="150" y="304"/>
                    </a:lnTo>
                    <a:lnTo>
                      <a:pt x="151" y="306"/>
                    </a:lnTo>
                    <a:lnTo>
                      <a:pt x="151" y="307"/>
                    </a:lnTo>
                    <a:lnTo>
                      <a:pt x="147" y="307"/>
                    </a:lnTo>
                    <a:lnTo>
                      <a:pt x="147" y="313"/>
                    </a:lnTo>
                    <a:lnTo>
                      <a:pt x="144" y="314"/>
                    </a:lnTo>
                    <a:lnTo>
                      <a:pt x="142" y="310"/>
                    </a:lnTo>
                    <a:lnTo>
                      <a:pt x="136" y="311"/>
                    </a:lnTo>
                    <a:lnTo>
                      <a:pt x="120" y="310"/>
                    </a:lnTo>
                    <a:lnTo>
                      <a:pt x="111" y="313"/>
                    </a:lnTo>
                    <a:lnTo>
                      <a:pt x="105" y="320"/>
                    </a:lnTo>
                    <a:lnTo>
                      <a:pt x="101" y="318"/>
                    </a:lnTo>
                    <a:lnTo>
                      <a:pt x="99" y="318"/>
                    </a:lnTo>
                    <a:lnTo>
                      <a:pt x="95" y="320"/>
                    </a:lnTo>
                    <a:lnTo>
                      <a:pt x="89" y="323"/>
                    </a:lnTo>
                    <a:lnTo>
                      <a:pt x="82" y="331"/>
                    </a:lnTo>
                    <a:lnTo>
                      <a:pt x="65" y="338"/>
                    </a:lnTo>
                    <a:lnTo>
                      <a:pt x="56" y="338"/>
                    </a:lnTo>
                    <a:lnTo>
                      <a:pt x="45" y="342"/>
                    </a:lnTo>
                    <a:lnTo>
                      <a:pt x="46" y="338"/>
                    </a:lnTo>
                    <a:lnTo>
                      <a:pt x="46" y="332"/>
                    </a:lnTo>
                    <a:lnTo>
                      <a:pt x="48" y="323"/>
                    </a:lnTo>
                    <a:lnTo>
                      <a:pt x="44" y="315"/>
                    </a:lnTo>
                    <a:lnTo>
                      <a:pt x="39" y="311"/>
                    </a:lnTo>
                    <a:lnTo>
                      <a:pt x="37" y="311"/>
                    </a:lnTo>
                    <a:lnTo>
                      <a:pt x="37" y="313"/>
                    </a:lnTo>
                    <a:lnTo>
                      <a:pt x="32" y="321"/>
                    </a:lnTo>
                    <a:lnTo>
                      <a:pt x="22" y="335"/>
                    </a:lnTo>
                    <a:lnTo>
                      <a:pt x="20" y="335"/>
                    </a:lnTo>
                    <a:lnTo>
                      <a:pt x="13" y="336"/>
                    </a:lnTo>
                    <a:lnTo>
                      <a:pt x="7" y="339"/>
                    </a:lnTo>
                    <a:lnTo>
                      <a:pt x="6" y="340"/>
                    </a:lnTo>
                    <a:lnTo>
                      <a:pt x="3" y="342"/>
                    </a:lnTo>
                    <a:lnTo>
                      <a:pt x="0" y="347"/>
                    </a:lnTo>
                    <a:lnTo>
                      <a:pt x="0" y="34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13" name="Freeform 2150">
                <a:extLst>
                  <a:ext uri="{FF2B5EF4-FFF2-40B4-BE49-F238E27FC236}">
                    <a16:creationId xmlns:a16="http://schemas.microsoft.com/office/drawing/2014/main" id="{CF6163C8-4ED9-8BBF-4F29-D061C3F17F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8" y="446"/>
                <a:ext cx="28" cy="34"/>
              </a:xfrm>
              <a:custGeom>
                <a:avLst/>
                <a:gdLst>
                  <a:gd name="T0" fmla="*/ 78 w 109"/>
                  <a:gd name="T1" fmla="*/ 0 h 136"/>
                  <a:gd name="T2" fmla="*/ 78 w 109"/>
                  <a:gd name="T3" fmla="*/ 2 h 136"/>
                  <a:gd name="T4" fmla="*/ 84 w 109"/>
                  <a:gd name="T5" fmla="*/ 16 h 136"/>
                  <a:gd name="T6" fmla="*/ 108 w 109"/>
                  <a:gd name="T7" fmla="*/ 27 h 136"/>
                  <a:gd name="T8" fmla="*/ 109 w 109"/>
                  <a:gd name="T9" fmla="*/ 28 h 136"/>
                  <a:gd name="T10" fmla="*/ 109 w 109"/>
                  <a:gd name="T11" fmla="*/ 30 h 136"/>
                  <a:gd name="T12" fmla="*/ 104 w 109"/>
                  <a:gd name="T13" fmla="*/ 41 h 136"/>
                  <a:gd name="T14" fmla="*/ 97 w 109"/>
                  <a:gd name="T15" fmla="*/ 41 h 136"/>
                  <a:gd name="T16" fmla="*/ 93 w 109"/>
                  <a:gd name="T17" fmla="*/ 38 h 136"/>
                  <a:gd name="T18" fmla="*/ 91 w 109"/>
                  <a:gd name="T19" fmla="*/ 38 h 136"/>
                  <a:gd name="T20" fmla="*/ 90 w 109"/>
                  <a:gd name="T21" fmla="*/ 35 h 136"/>
                  <a:gd name="T22" fmla="*/ 88 w 109"/>
                  <a:gd name="T23" fmla="*/ 34 h 136"/>
                  <a:gd name="T24" fmla="*/ 83 w 109"/>
                  <a:gd name="T25" fmla="*/ 34 h 136"/>
                  <a:gd name="T26" fmla="*/ 73 w 109"/>
                  <a:gd name="T27" fmla="*/ 37 h 136"/>
                  <a:gd name="T28" fmla="*/ 70 w 109"/>
                  <a:gd name="T29" fmla="*/ 40 h 136"/>
                  <a:gd name="T30" fmla="*/ 70 w 109"/>
                  <a:gd name="T31" fmla="*/ 41 h 136"/>
                  <a:gd name="T32" fmla="*/ 67 w 109"/>
                  <a:gd name="T33" fmla="*/ 47 h 136"/>
                  <a:gd name="T34" fmla="*/ 66 w 109"/>
                  <a:gd name="T35" fmla="*/ 52 h 136"/>
                  <a:gd name="T36" fmla="*/ 59 w 109"/>
                  <a:gd name="T37" fmla="*/ 63 h 136"/>
                  <a:gd name="T38" fmla="*/ 58 w 109"/>
                  <a:gd name="T39" fmla="*/ 65 h 136"/>
                  <a:gd name="T40" fmla="*/ 58 w 109"/>
                  <a:gd name="T41" fmla="*/ 66 h 136"/>
                  <a:gd name="T42" fmla="*/ 55 w 109"/>
                  <a:gd name="T43" fmla="*/ 67 h 136"/>
                  <a:gd name="T44" fmla="*/ 54 w 109"/>
                  <a:gd name="T45" fmla="*/ 69 h 136"/>
                  <a:gd name="T46" fmla="*/ 52 w 109"/>
                  <a:gd name="T47" fmla="*/ 69 h 136"/>
                  <a:gd name="T48" fmla="*/ 48 w 109"/>
                  <a:gd name="T49" fmla="*/ 72 h 136"/>
                  <a:gd name="T50" fmla="*/ 44 w 109"/>
                  <a:gd name="T51" fmla="*/ 76 h 136"/>
                  <a:gd name="T52" fmla="*/ 44 w 109"/>
                  <a:gd name="T53" fmla="*/ 77 h 136"/>
                  <a:gd name="T54" fmla="*/ 42 w 109"/>
                  <a:gd name="T55" fmla="*/ 79 h 136"/>
                  <a:gd name="T56" fmla="*/ 42 w 109"/>
                  <a:gd name="T57" fmla="*/ 80 h 136"/>
                  <a:gd name="T58" fmla="*/ 41 w 109"/>
                  <a:gd name="T59" fmla="*/ 80 h 136"/>
                  <a:gd name="T60" fmla="*/ 38 w 109"/>
                  <a:gd name="T61" fmla="*/ 81 h 136"/>
                  <a:gd name="T62" fmla="*/ 27 w 109"/>
                  <a:gd name="T63" fmla="*/ 90 h 136"/>
                  <a:gd name="T64" fmla="*/ 25 w 109"/>
                  <a:gd name="T65" fmla="*/ 91 h 136"/>
                  <a:gd name="T66" fmla="*/ 23 w 109"/>
                  <a:gd name="T67" fmla="*/ 95 h 136"/>
                  <a:gd name="T68" fmla="*/ 17 w 109"/>
                  <a:gd name="T69" fmla="*/ 108 h 136"/>
                  <a:gd name="T70" fmla="*/ 17 w 109"/>
                  <a:gd name="T71" fmla="*/ 109 h 136"/>
                  <a:gd name="T72" fmla="*/ 7 w 109"/>
                  <a:gd name="T73" fmla="*/ 120 h 136"/>
                  <a:gd name="T74" fmla="*/ 0 w 109"/>
                  <a:gd name="T75" fmla="*/ 134 h 136"/>
                  <a:gd name="T76" fmla="*/ 0 w 109"/>
                  <a:gd name="T77" fmla="*/ 136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09" h="136">
                    <a:moveTo>
                      <a:pt x="78" y="0"/>
                    </a:moveTo>
                    <a:lnTo>
                      <a:pt x="78" y="2"/>
                    </a:lnTo>
                    <a:lnTo>
                      <a:pt x="84" y="16"/>
                    </a:lnTo>
                    <a:lnTo>
                      <a:pt x="108" y="27"/>
                    </a:lnTo>
                    <a:lnTo>
                      <a:pt x="109" y="28"/>
                    </a:lnTo>
                    <a:lnTo>
                      <a:pt x="109" y="30"/>
                    </a:lnTo>
                    <a:lnTo>
                      <a:pt x="104" y="41"/>
                    </a:lnTo>
                    <a:lnTo>
                      <a:pt x="97" y="41"/>
                    </a:lnTo>
                    <a:lnTo>
                      <a:pt x="93" y="38"/>
                    </a:lnTo>
                    <a:lnTo>
                      <a:pt x="91" y="38"/>
                    </a:lnTo>
                    <a:lnTo>
                      <a:pt x="90" y="35"/>
                    </a:lnTo>
                    <a:lnTo>
                      <a:pt x="88" y="34"/>
                    </a:lnTo>
                    <a:lnTo>
                      <a:pt x="83" y="34"/>
                    </a:lnTo>
                    <a:lnTo>
                      <a:pt x="73" y="37"/>
                    </a:lnTo>
                    <a:lnTo>
                      <a:pt x="70" y="40"/>
                    </a:lnTo>
                    <a:lnTo>
                      <a:pt x="70" y="41"/>
                    </a:lnTo>
                    <a:lnTo>
                      <a:pt x="67" y="47"/>
                    </a:lnTo>
                    <a:lnTo>
                      <a:pt x="66" y="52"/>
                    </a:lnTo>
                    <a:lnTo>
                      <a:pt x="59" y="63"/>
                    </a:lnTo>
                    <a:lnTo>
                      <a:pt x="58" y="65"/>
                    </a:lnTo>
                    <a:lnTo>
                      <a:pt x="58" y="66"/>
                    </a:lnTo>
                    <a:lnTo>
                      <a:pt x="55" y="67"/>
                    </a:lnTo>
                    <a:lnTo>
                      <a:pt x="54" y="69"/>
                    </a:lnTo>
                    <a:lnTo>
                      <a:pt x="52" y="69"/>
                    </a:lnTo>
                    <a:lnTo>
                      <a:pt x="48" y="72"/>
                    </a:lnTo>
                    <a:lnTo>
                      <a:pt x="44" y="76"/>
                    </a:lnTo>
                    <a:lnTo>
                      <a:pt x="44" y="77"/>
                    </a:lnTo>
                    <a:lnTo>
                      <a:pt x="42" y="79"/>
                    </a:lnTo>
                    <a:lnTo>
                      <a:pt x="42" y="80"/>
                    </a:lnTo>
                    <a:lnTo>
                      <a:pt x="41" y="80"/>
                    </a:lnTo>
                    <a:lnTo>
                      <a:pt x="38" y="81"/>
                    </a:lnTo>
                    <a:lnTo>
                      <a:pt x="27" y="90"/>
                    </a:lnTo>
                    <a:lnTo>
                      <a:pt x="25" y="91"/>
                    </a:lnTo>
                    <a:lnTo>
                      <a:pt x="23" y="95"/>
                    </a:lnTo>
                    <a:lnTo>
                      <a:pt x="17" y="108"/>
                    </a:lnTo>
                    <a:lnTo>
                      <a:pt x="17" y="109"/>
                    </a:lnTo>
                    <a:lnTo>
                      <a:pt x="7" y="120"/>
                    </a:lnTo>
                    <a:lnTo>
                      <a:pt x="0" y="134"/>
                    </a:lnTo>
                    <a:lnTo>
                      <a:pt x="0" y="13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14" name="Freeform 2151">
                <a:extLst>
                  <a:ext uri="{FF2B5EF4-FFF2-40B4-BE49-F238E27FC236}">
                    <a16:creationId xmlns:a16="http://schemas.microsoft.com/office/drawing/2014/main" id="{73E023DA-B527-4441-2C25-3BCC068F75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8" y="480"/>
                <a:ext cx="78" cy="27"/>
              </a:xfrm>
              <a:custGeom>
                <a:avLst/>
                <a:gdLst>
                  <a:gd name="T0" fmla="*/ 0 w 309"/>
                  <a:gd name="T1" fmla="*/ 0 h 105"/>
                  <a:gd name="T2" fmla="*/ 18 w 309"/>
                  <a:gd name="T3" fmla="*/ 14 h 105"/>
                  <a:gd name="T4" fmla="*/ 27 w 309"/>
                  <a:gd name="T5" fmla="*/ 18 h 105"/>
                  <a:gd name="T6" fmla="*/ 28 w 309"/>
                  <a:gd name="T7" fmla="*/ 19 h 105"/>
                  <a:gd name="T8" fmla="*/ 34 w 309"/>
                  <a:gd name="T9" fmla="*/ 24 h 105"/>
                  <a:gd name="T10" fmla="*/ 34 w 309"/>
                  <a:gd name="T11" fmla="*/ 26 h 105"/>
                  <a:gd name="T12" fmla="*/ 35 w 309"/>
                  <a:gd name="T13" fmla="*/ 28 h 105"/>
                  <a:gd name="T14" fmla="*/ 54 w 309"/>
                  <a:gd name="T15" fmla="*/ 29 h 105"/>
                  <a:gd name="T16" fmla="*/ 62 w 309"/>
                  <a:gd name="T17" fmla="*/ 32 h 105"/>
                  <a:gd name="T18" fmla="*/ 70 w 309"/>
                  <a:gd name="T19" fmla="*/ 34 h 105"/>
                  <a:gd name="T20" fmla="*/ 70 w 309"/>
                  <a:gd name="T21" fmla="*/ 35 h 105"/>
                  <a:gd name="T22" fmla="*/ 73 w 309"/>
                  <a:gd name="T23" fmla="*/ 39 h 105"/>
                  <a:gd name="T24" fmla="*/ 73 w 309"/>
                  <a:gd name="T25" fmla="*/ 41 h 105"/>
                  <a:gd name="T26" fmla="*/ 74 w 309"/>
                  <a:gd name="T27" fmla="*/ 41 h 105"/>
                  <a:gd name="T28" fmla="*/ 85 w 309"/>
                  <a:gd name="T29" fmla="*/ 36 h 105"/>
                  <a:gd name="T30" fmla="*/ 95 w 309"/>
                  <a:gd name="T31" fmla="*/ 36 h 105"/>
                  <a:gd name="T32" fmla="*/ 114 w 309"/>
                  <a:gd name="T33" fmla="*/ 51 h 105"/>
                  <a:gd name="T34" fmla="*/ 115 w 309"/>
                  <a:gd name="T35" fmla="*/ 53 h 105"/>
                  <a:gd name="T36" fmla="*/ 119 w 309"/>
                  <a:gd name="T37" fmla="*/ 53 h 105"/>
                  <a:gd name="T38" fmla="*/ 125 w 309"/>
                  <a:gd name="T39" fmla="*/ 46 h 105"/>
                  <a:gd name="T40" fmla="*/ 138 w 309"/>
                  <a:gd name="T41" fmla="*/ 36 h 105"/>
                  <a:gd name="T42" fmla="*/ 141 w 309"/>
                  <a:gd name="T43" fmla="*/ 36 h 105"/>
                  <a:gd name="T44" fmla="*/ 141 w 309"/>
                  <a:gd name="T45" fmla="*/ 38 h 105"/>
                  <a:gd name="T46" fmla="*/ 148 w 309"/>
                  <a:gd name="T47" fmla="*/ 45 h 105"/>
                  <a:gd name="T48" fmla="*/ 154 w 309"/>
                  <a:gd name="T49" fmla="*/ 50 h 105"/>
                  <a:gd name="T50" fmla="*/ 162 w 309"/>
                  <a:gd name="T51" fmla="*/ 53 h 105"/>
                  <a:gd name="T52" fmla="*/ 169 w 309"/>
                  <a:gd name="T53" fmla="*/ 54 h 105"/>
                  <a:gd name="T54" fmla="*/ 178 w 309"/>
                  <a:gd name="T55" fmla="*/ 54 h 105"/>
                  <a:gd name="T56" fmla="*/ 181 w 309"/>
                  <a:gd name="T57" fmla="*/ 56 h 105"/>
                  <a:gd name="T58" fmla="*/ 185 w 309"/>
                  <a:gd name="T59" fmla="*/ 57 h 105"/>
                  <a:gd name="T60" fmla="*/ 186 w 309"/>
                  <a:gd name="T61" fmla="*/ 57 h 105"/>
                  <a:gd name="T62" fmla="*/ 196 w 309"/>
                  <a:gd name="T63" fmla="*/ 65 h 105"/>
                  <a:gd name="T64" fmla="*/ 192 w 309"/>
                  <a:gd name="T65" fmla="*/ 71 h 105"/>
                  <a:gd name="T66" fmla="*/ 190 w 309"/>
                  <a:gd name="T67" fmla="*/ 71 h 105"/>
                  <a:gd name="T68" fmla="*/ 189 w 309"/>
                  <a:gd name="T69" fmla="*/ 72 h 105"/>
                  <a:gd name="T70" fmla="*/ 200 w 309"/>
                  <a:gd name="T71" fmla="*/ 79 h 105"/>
                  <a:gd name="T72" fmla="*/ 201 w 309"/>
                  <a:gd name="T73" fmla="*/ 85 h 105"/>
                  <a:gd name="T74" fmla="*/ 200 w 309"/>
                  <a:gd name="T75" fmla="*/ 95 h 105"/>
                  <a:gd name="T76" fmla="*/ 201 w 309"/>
                  <a:gd name="T77" fmla="*/ 102 h 105"/>
                  <a:gd name="T78" fmla="*/ 201 w 309"/>
                  <a:gd name="T79" fmla="*/ 105 h 105"/>
                  <a:gd name="T80" fmla="*/ 207 w 309"/>
                  <a:gd name="T81" fmla="*/ 105 h 105"/>
                  <a:gd name="T82" fmla="*/ 207 w 309"/>
                  <a:gd name="T83" fmla="*/ 103 h 105"/>
                  <a:gd name="T84" fmla="*/ 220 w 309"/>
                  <a:gd name="T85" fmla="*/ 89 h 105"/>
                  <a:gd name="T86" fmla="*/ 229 w 309"/>
                  <a:gd name="T87" fmla="*/ 85 h 105"/>
                  <a:gd name="T88" fmla="*/ 242 w 309"/>
                  <a:gd name="T89" fmla="*/ 74 h 105"/>
                  <a:gd name="T90" fmla="*/ 246 w 309"/>
                  <a:gd name="T91" fmla="*/ 75 h 105"/>
                  <a:gd name="T92" fmla="*/ 270 w 309"/>
                  <a:gd name="T93" fmla="*/ 68 h 105"/>
                  <a:gd name="T94" fmla="*/ 271 w 309"/>
                  <a:gd name="T95" fmla="*/ 68 h 105"/>
                  <a:gd name="T96" fmla="*/ 273 w 309"/>
                  <a:gd name="T97" fmla="*/ 71 h 105"/>
                  <a:gd name="T98" fmla="*/ 273 w 309"/>
                  <a:gd name="T99" fmla="*/ 72 h 105"/>
                  <a:gd name="T100" fmla="*/ 282 w 309"/>
                  <a:gd name="T101" fmla="*/ 63 h 105"/>
                  <a:gd name="T102" fmla="*/ 298 w 309"/>
                  <a:gd name="T103" fmla="*/ 56 h 105"/>
                  <a:gd name="T104" fmla="*/ 302 w 309"/>
                  <a:gd name="T105" fmla="*/ 51 h 105"/>
                  <a:gd name="T106" fmla="*/ 303 w 309"/>
                  <a:gd name="T107" fmla="*/ 49 h 105"/>
                  <a:gd name="T108" fmla="*/ 309 w 309"/>
                  <a:gd name="T109" fmla="*/ 41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09" h="105">
                    <a:moveTo>
                      <a:pt x="0" y="0"/>
                    </a:moveTo>
                    <a:lnTo>
                      <a:pt x="18" y="14"/>
                    </a:lnTo>
                    <a:lnTo>
                      <a:pt x="27" y="18"/>
                    </a:lnTo>
                    <a:lnTo>
                      <a:pt x="28" y="19"/>
                    </a:lnTo>
                    <a:lnTo>
                      <a:pt x="34" y="24"/>
                    </a:lnTo>
                    <a:lnTo>
                      <a:pt x="34" y="26"/>
                    </a:lnTo>
                    <a:lnTo>
                      <a:pt x="35" y="28"/>
                    </a:lnTo>
                    <a:lnTo>
                      <a:pt x="54" y="29"/>
                    </a:lnTo>
                    <a:lnTo>
                      <a:pt x="62" y="32"/>
                    </a:lnTo>
                    <a:lnTo>
                      <a:pt x="70" y="34"/>
                    </a:lnTo>
                    <a:lnTo>
                      <a:pt x="70" y="35"/>
                    </a:lnTo>
                    <a:lnTo>
                      <a:pt x="73" y="39"/>
                    </a:lnTo>
                    <a:lnTo>
                      <a:pt x="73" y="41"/>
                    </a:lnTo>
                    <a:lnTo>
                      <a:pt x="74" y="41"/>
                    </a:lnTo>
                    <a:lnTo>
                      <a:pt x="85" y="36"/>
                    </a:lnTo>
                    <a:lnTo>
                      <a:pt x="95" y="36"/>
                    </a:lnTo>
                    <a:lnTo>
                      <a:pt x="114" y="51"/>
                    </a:lnTo>
                    <a:lnTo>
                      <a:pt x="115" y="53"/>
                    </a:lnTo>
                    <a:lnTo>
                      <a:pt x="119" y="53"/>
                    </a:lnTo>
                    <a:lnTo>
                      <a:pt x="125" y="46"/>
                    </a:lnTo>
                    <a:lnTo>
                      <a:pt x="138" y="36"/>
                    </a:lnTo>
                    <a:lnTo>
                      <a:pt x="141" y="36"/>
                    </a:lnTo>
                    <a:lnTo>
                      <a:pt x="141" y="38"/>
                    </a:lnTo>
                    <a:lnTo>
                      <a:pt x="148" y="45"/>
                    </a:lnTo>
                    <a:lnTo>
                      <a:pt x="154" y="50"/>
                    </a:lnTo>
                    <a:lnTo>
                      <a:pt x="162" y="53"/>
                    </a:lnTo>
                    <a:lnTo>
                      <a:pt x="169" y="54"/>
                    </a:lnTo>
                    <a:lnTo>
                      <a:pt x="178" y="54"/>
                    </a:lnTo>
                    <a:lnTo>
                      <a:pt x="181" y="56"/>
                    </a:lnTo>
                    <a:lnTo>
                      <a:pt x="185" y="57"/>
                    </a:lnTo>
                    <a:lnTo>
                      <a:pt x="186" y="57"/>
                    </a:lnTo>
                    <a:lnTo>
                      <a:pt x="196" y="65"/>
                    </a:lnTo>
                    <a:lnTo>
                      <a:pt x="192" y="71"/>
                    </a:lnTo>
                    <a:lnTo>
                      <a:pt x="190" y="71"/>
                    </a:lnTo>
                    <a:lnTo>
                      <a:pt x="189" y="72"/>
                    </a:lnTo>
                    <a:lnTo>
                      <a:pt x="200" y="79"/>
                    </a:lnTo>
                    <a:lnTo>
                      <a:pt x="201" y="85"/>
                    </a:lnTo>
                    <a:lnTo>
                      <a:pt x="200" y="95"/>
                    </a:lnTo>
                    <a:lnTo>
                      <a:pt x="201" y="102"/>
                    </a:lnTo>
                    <a:lnTo>
                      <a:pt x="201" y="105"/>
                    </a:lnTo>
                    <a:lnTo>
                      <a:pt x="207" y="105"/>
                    </a:lnTo>
                    <a:lnTo>
                      <a:pt x="207" y="103"/>
                    </a:lnTo>
                    <a:lnTo>
                      <a:pt x="220" y="89"/>
                    </a:lnTo>
                    <a:lnTo>
                      <a:pt x="229" y="85"/>
                    </a:lnTo>
                    <a:lnTo>
                      <a:pt x="242" y="74"/>
                    </a:lnTo>
                    <a:lnTo>
                      <a:pt x="246" y="75"/>
                    </a:lnTo>
                    <a:lnTo>
                      <a:pt x="270" y="68"/>
                    </a:lnTo>
                    <a:lnTo>
                      <a:pt x="271" y="68"/>
                    </a:lnTo>
                    <a:lnTo>
                      <a:pt x="273" y="71"/>
                    </a:lnTo>
                    <a:lnTo>
                      <a:pt x="273" y="72"/>
                    </a:lnTo>
                    <a:lnTo>
                      <a:pt x="282" y="63"/>
                    </a:lnTo>
                    <a:lnTo>
                      <a:pt x="298" y="56"/>
                    </a:lnTo>
                    <a:lnTo>
                      <a:pt x="302" y="51"/>
                    </a:lnTo>
                    <a:lnTo>
                      <a:pt x="303" y="49"/>
                    </a:lnTo>
                    <a:lnTo>
                      <a:pt x="309" y="4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15" name="Freeform 2152">
                <a:extLst>
                  <a:ext uri="{FF2B5EF4-FFF2-40B4-BE49-F238E27FC236}">
                    <a16:creationId xmlns:a16="http://schemas.microsoft.com/office/drawing/2014/main" id="{F9743F3D-1D14-EB86-4FA0-A39229A25A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7" y="480"/>
                <a:ext cx="1" cy="1"/>
              </a:xfrm>
              <a:custGeom>
                <a:avLst/>
                <a:gdLst>
                  <a:gd name="T0" fmla="*/ 6 w 6"/>
                  <a:gd name="T1" fmla="*/ 0 h 5"/>
                  <a:gd name="T2" fmla="*/ 6 w 6"/>
                  <a:gd name="T3" fmla="*/ 1 h 5"/>
                  <a:gd name="T4" fmla="*/ 2 w 6"/>
                  <a:gd name="T5" fmla="*/ 3 h 5"/>
                  <a:gd name="T6" fmla="*/ 0 w 6"/>
                  <a:gd name="T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6" y="0"/>
                    </a:moveTo>
                    <a:lnTo>
                      <a:pt x="6" y="1"/>
                    </a:lnTo>
                    <a:lnTo>
                      <a:pt x="2" y="3"/>
                    </a:lnTo>
                    <a:lnTo>
                      <a:pt x="0" y="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16" name="Freeform 2153">
                <a:extLst>
                  <a:ext uri="{FF2B5EF4-FFF2-40B4-BE49-F238E27FC236}">
                    <a16:creationId xmlns:a16="http://schemas.microsoft.com/office/drawing/2014/main" id="{FBA723DA-048A-BFEA-BAF6-4A88511F96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6" y="349"/>
                <a:ext cx="88" cy="65"/>
              </a:xfrm>
              <a:custGeom>
                <a:avLst/>
                <a:gdLst>
                  <a:gd name="T0" fmla="*/ 281 w 349"/>
                  <a:gd name="T1" fmla="*/ 257 h 258"/>
                  <a:gd name="T2" fmla="*/ 303 w 349"/>
                  <a:gd name="T3" fmla="*/ 234 h 258"/>
                  <a:gd name="T4" fmla="*/ 314 w 349"/>
                  <a:gd name="T5" fmla="*/ 215 h 258"/>
                  <a:gd name="T6" fmla="*/ 331 w 349"/>
                  <a:gd name="T7" fmla="*/ 208 h 258"/>
                  <a:gd name="T8" fmla="*/ 335 w 349"/>
                  <a:gd name="T9" fmla="*/ 203 h 258"/>
                  <a:gd name="T10" fmla="*/ 339 w 349"/>
                  <a:gd name="T11" fmla="*/ 198 h 258"/>
                  <a:gd name="T12" fmla="*/ 349 w 349"/>
                  <a:gd name="T13" fmla="*/ 186 h 258"/>
                  <a:gd name="T14" fmla="*/ 348 w 349"/>
                  <a:gd name="T15" fmla="*/ 175 h 258"/>
                  <a:gd name="T16" fmla="*/ 343 w 349"/>
                  <a:gd name="T17" fmla="*/ 172 h 258"/>
                  <a:gd name="T18" fmla="*/ 335 w 349"/>
                  <a:gd name="T19" fmla="*/ 155 h 258"/>
                  <a:gd name="T20" fmla="*/ 321 w 349"/>
                  <a:gd name="T21" fmla="*/ 148 h 258"/>
                  <a:gd name="T22" fmla="*/ 315 w 349"/>
                  <a:gd name="T23" fmla="*/ 148 h 258"/>
                  <a:gd name="T24" fmla="*/ 304 w 349"/>
                  <a:gd name="T25" fmla="*/ 148 h 258"/>
                  <a:gd name="T26" fmla="*/ 296 w 349"/>
                  <a:gd name="T27" fmla="*/ 144 h 258"/>
                  <a:gd name="T28" fmla="*/ 296 w 349"/>
                  <a:gd name="T29" fmla="*/ 131 h 258"/>
                  <a:gd name="T30" fmla="*/ 289 w 349"/>
                  <a:gd name="T31" fmla="*/ 124 h 258"/>
                  <a:gd name="T32" fmla="*/ 279 w 349"/>
                  <a:gd name="T33" fmla="*/ 131 h 258"/>
                  <a:gd name="T34" fmla="*/ 271 w 349"/>
                  <a:gd name="T35" fmla="*/ 131 h 258"/>
                  <a:gd name="T36" fmla="*/ 269 w 349"/>
                  <a:gd name="T37" fmla="*/ 143 h 258"/>
                  <a:gd name="T38" fmla="*/ 265 w 349"/>
                  <a:gd name="T39" fmla="*/ 147 h 258"/>
                  <a:gd name="T40" fmla="*/ 269 w 349"/>
                  <a:gd name="T41" fmla="*/ 150 h 258"/>
                  <a:gd name="T42" fmla="*/ 282 w 349"/>
                  <a:gd name="T43" fmla="*/ 154 h 258"/>
                  <a:gd name="T44" fmla="*/ 288 w 349"/>
                  <a:gd name="T45" fmla="*/ 167 h 258"/>
                  <a:gd name="T46" fmla="*/ 283 w 349"/>
                  <a:gd name="T47" fmla="*/ 177 h 258"/>
                  <a:gd name="T48" fmla="*/ 250 w 349"/>
                  <a:gd name="T49" fmla="*/ 182 h 258"/>
                  <a:gd name="T50" fmla="*/ 251 w 349"/>
                  <a:gd name="T51" fmla="*/ 165 h 258"/>
                  <a:gd name="T52" fmla="*/ 251 w 349"/>
                  <a:gd name="T53" fmla="*/ 150 h 258"/>
                  <a:gd name="T54" fmla="*/ 238 w 349"/>
                  <a:gd name="T55" fmla="*/ 151 h 258"/>
                  <a:gd name="T56" fmla="*/ 230 w 349"/>
                  <a:gd name="T57" fmla="*/ 105 h 258"/>
                  <a:gd name="T58" fmla="*/ 215 w 349"/>
                  <a:gd name="T59" fmla="*/ 90 h 258"/>
                  <a:gd name="T60" fmla="*/ 207 w 349"/>
                  <a:gd name="T61" fmla="*/ 81 h 258"/>
                  <a:gd name="T62" fmla="*/ 194 w 349"/>
                  <a:gd name="T63" fmla="*/ 83 h 258"/>
                  <a:gd name="T64" fmla="*/ 184 w 349"/>
                  <a:gd name="T65" fmla="*/ 88 h 258"/>
                  <a:gd name="T66" fmla="*/ 183 w 349"/>
                  <a:gd name="T67" fmla="*/ 67 h 258"/>
                  <a:gd name="T68" fmla="*/ 131 w 349"/>
                  <a:gd name="T69" fmla="*/ 17 h 258"/>
                  <a:gd name="T70" fmla="*/ 118 w 349"/>
                  <a:gd name="T71" fmla="*/ 0 h 258"/>
                  <a:gd name="T72" fmla="*/ 110 w 349"/>
                  <a:gd name="T73" fmla="*/ 10 h 258"/>
                  <a:gd name="T74" fmla="*/ 85 w 349"/>
                  <a:gd name="T75" fmla="*/ 18 h 258"/>
                  <a:gd name="T76" fmla="*/ 78 w 349"/>
                  <a:gd name="T77" fmla="*/ 25 h 258"/>
                  <a:gd name="T78" fmla="*/ 74 w 349"/>
                  <a:gd name="T79" fmla="*/ 30 h 258"/>
                  <a:gd name="T80" fmla="*/ 58 w 349"/>
                  <a:gd name="T81" fmla="*/ 30 h 258"/>
                  <a:gd name="T82" fmla="*/ 53 w 349"/>
                  <a:gd name="T83" fmla="*/ 31 h 258"/>
                  <a:gd name="T84" fmla="*/ 43 w 349"/>
                  <a:gd name="T85" fmla="*/ 23 h 2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349" h="258">
                    <a:moveTo>
                      <a:pt x="269" y="258"/>
                    </a:moveTo>
                    <a:lnTo>
                      <a:pt x="279" y="258"/>
                    </a:lnTo>
                    <a:lnTo>
                      <a:pt x="281" y="257"/>
                    </a:lnTo>
                    <a:lnTo>
                      <a:pt x="289" y="253"/>
                    </a:lnTo>
                    <a:lnTo>
                      <a:pt x="293" y="249"/>
                    </a:lnTo>
                    <a:lnTo>
                      <a:pt x="303" y="234"/>
                    </a:lnTo>
                    <a:lnTo>
                      <a:pt x="304" y="228"/>
                    </a:lnTo>
                    <a:lnTo>
                      <a:pt x="307" y="224"/>
                    </a:lnTo>
                    <a:lnTo>
                      <a:pt x="314" y="215"/>
                    </a:lnTo>
                    <a:lnTo>
                      <a:pt x="324" y="210"/>
                    </a:lnTo>
                    <a:lnTo>
                      <a:pt x="329" y="210"/>
                    </a:lnTo>
                    <a:lnTo>
                      <a:pt x="331" y="208"/>
                    </a:lnTo>
                    <a:lnTo>
                      <a:pt x="331" y="205"/>
                    </a:lnTo>
                    <a:lnTo>
                      <a:pt x="334" y="203"/>
                    </a:lnTo>
                    <a:lnTo>
                      <a:pt x="335" y="203"/>
                    </a:lnTo>
                    <a:lnTo>
                      <a:pt x="338" y="200"/>
                    </a:lnTo>
                    <a:lnTo>
                      <a:pt x="339" y="200"/>
                    </a:lnTo>
                    <a:lnTo>
                      <a:pt x="339" y="198"/>
                    </a:lnTo>
                    <a:lnTo>
                      <a:pt x="342" y="194"/>
                    </a:lnTo>
                    <a:lnTo>
                      <a:pt x="348" y="189"/>
                    </a:lnTo>
                    <a:lnTo>
                      <a:pt x="349" y="186"/>
                    </a:lnTo>
                    <a:lnTo>
                      <a:pt x="349" y="180"/>
                    </a:lnTo>
                    <a:lnTo>
                      <a:pt x="348" y="176"/>
                    </a:lnTo>
                    <a:lnTo>
                      <a:pt x="348" y="175"/>
                    </a:lnTo>
                    <a:lnTo>
                      <a:pt x="346" y="175"/>
                    </a:lnTo>
                    <a:lnTo>
                      <a:pt x="343" y="173"/>
                    </a:lnTo>
                    <a:lnTo>
                      <a:pt x="343" y="172"/>
                    </a:lnTo>
                    <a:lnTo>
                      <a:pt x="342" y="172"/>
                    </a:lnTo>
                    <a:lnTo>
                      <a:pt x="342" y="167"/>
                    </a:lnTo>
                    <a:lnTo>
                      <a:pt x="335" y="155"/>
                    </a:lnTo>
                    <a:lnTo>
                      <a:pt x="334" y="153"/>
                    </a:lnTo>
                    <a:lnTo>
                      <a:pt x="329" y="148"/>
                    </a:lnTo>
                    <a:lnTo>
                      <a:pt x="321" y="148"/>
                    </a:lnTo>
                    <a:lnTo>
                      <a:pt x="321" y="150"/>
                    </a:lnTo>
                    <a:lnTo>
                      <a:pt x="317" y="150"/>
                    </a:lnTo>
                    <a:lnTo>
                      <a:pt x="315" y="148"/>
                    </a:lnTo>
                    <a:lnTo>
                      <a:pt x="314" y="148"/>
                    </a:lnTo>
                    <a:lnTo>
                      <a:pt x="308" y="147"/>
                    </a:lnTo>
                    <a:lnTo>
                      <a:pt x="304" y="148"/>
                    </a:lnTo>
                    <a:lnTo>
                      <a:pt x="303" y="148"/>
                    </a:lnTo>
                    <a:lnTo>
                      <a:pt x="300" y="147"/>
                    </a:lnTo>
                    <a:lnTo>
                      <a:pt x="296" y="144"/>
                    </a:lnTo>
                    <a:lnTo>
                      <a:pt x="295" y="140"/>
                    </a:lnTo>
                    <a:lnTo>
                      <a:pt x="296" y="138"/>
                    </a:lnTo>
                    <a:lnTo>
                      <a:pt x="296" y="131"/>
                    </a:lnTo>
                    <a:lnTo>
                      <a:pt x="288" y="131"/>
                    </a:lnTo>
                    <a:lnTo>
                      <a:pt x="288" y="130"/>
                    </a:lnTo>
                    <a:lnTo>
                      <a:pt x="289" y="124"/>
                    </a:lnTo>
                    <a:lnTo>
                      <a:pt x="281" y="123"/>
                    </a:lnTo>
                    <a:lnTo>
                      <a:pt x="279" y="130"/>
                    </a:lnTo>
                    <a:lnTo>
                      <a:pt x="279" y="131"/>
                    </a:lnTo>
                    <a:lnTo>
                      <a:pt x="276" y="130"/>
                    </a:lnTo>
                    <a:lnTo>
                      <a:pt x="272" y="130"/>
                    </a:lnTo>
                    <a:lnTo>
                      <a:pt x="271" y="131"/>
                    </a:lnTo>
                    <a:lnTo>
                      <a:pt x="272" y="133"/>
                    </a:lnTo>
                    <a:lnTo>
                      <a:pt x="272" y="140"/>
                    </a:lnTo>
                    <a:lnTo>
                      <a:pt x="269" y="143"/>
                    </a:lnTo>
                    <a:lnTo>
                      <a:pt x="268" y="143"/>
                    </a:lnTo>
                    <a:lnTo>
                      <a:pt x="267" y="145"/>
                    </a:lnTo>
                    <a:lnTo>
                      <a:pt x="265" y="147"/>
                    </a:lnTo>
                    <a:lnTo>
                      <a:pt x="267" y="148"/>
                    </a:lnTo>
                    <a:lnTo>
                      <a:pt x="267" y="150"/>
                    </a:lnTo>
                    <a:lnTo>
                      <a:pt x="269" y="150"/>
                    </a:lnTo>
                    <a:lnTo>
                      <a:pt x="275" y="153"/>
                    </a:lnTo>
                    <a:lnTo>
                      <a:pt x="278" y="153"/>
                    </a:lnTo>
                    <a:lnTo>
                      <a:pt x="282" y="154"/>
                    </a:lnTo>
                    <a:lnTo>
                      <a:pt x="282" y="158"/>
                    </a:lnTo>
                    <a:lnTo>
                      <a:pt x="288" y="164"/>
                    </a:lnTo>
                    <a:lnTo>
                      <a:pt x="288" y="167"/>
                    </a:lnTo>
                    <a:lnTo>
                      <a:pt x="286" y="176"/>
                    </a:lnTo>
                    <a:lnTo>
                      <a:pt x="285" y="176"/>
                    </a:lnTo>
                    <a:lnTo>
                      <a:pt x="283" y="177"/>
                    </a:lnTo>
                    <a:lnTo>
                      <a:pt x="282" y="180"/>
                    </a:lnTo>
                    <a:lnTo>
                      <a:pt x="274" y="182"/>
                    </a:lnTo>
                    <a:lnTo>
                      <a:pt x="250" y="182"/>
                    </a:lnTo>
                    <a:lnTo>
                      <a:pt x="250" y="177"/>
                    </a:lnTo>
                    <a:lnTo>
                      <a:pt x="251" y="172"/>
                    </a:lnTo>
                    <a:lnTo>
                      <a:pt x="251" y="165"/>
                    </a:lnTo>
                    <a:lnTo>
                      <a:pt x="250" y="161"/>
                    </a:lnTo>
                    <a:lnTo>
                      <a:pt x="251" y="155"/>
                    </a:lnTo>
                    <a:lnTo>
                      <a:pt x="251" y="150"/>
                    </a:lnTo>
                    <a:lnTo>
                      <a:pt x="241" y="150"/>
                    </a:lnTo>
                    <a:lnTo>
                      <a:pt x="240" y="151"/>
                    </a:lnTo>
                    <a:lnTo>
                      <a:pt x="238" y="151"/>
                    </a:lnTo>
                    <a:lnTo>
                      <a:pt x="237" y="153"/>
                    </a:lnTo>
                    <a:lnTo>
                      <a:pt x="238" y="123"/>
                    </a:lnTo>
                    <a:lnTo>
                      <a:pt x="230" y="105"/>
                    </a:lnTo>
                    <a:lnTo>
                      <a:pt x="223" y="100"/>
                    </a:lnTo>
                    <a:lnTo>
                      <a:pt x="216" y="94"/>
                    </a:lnTo>
                    <a:lnTo>
                      <a:pt x="215" y="90"/>
                    </a:lnTo>
                    <a:lnTo>
                      <a:pt x="211" y="85"/>
                    </a:lnTo>
                    <a:lnTo>
                      <a:pt x="209" y="83"/>
                    </a:lnTo>
                    <a:lnTo>
                      <a:pt x="207" y="81"/>
                    </a:lnTo>
                    <a:lnTo>
                      <a:pt x="205" y="80"/>
                    </a:lnTo>
                    <a:lnTo>
                      <a:pt x="198" y="81"/>
                    </a:lnTo>
                    <a:lnTo>
                      <a:pt x="194" y="83"/>
                    </a:lnTo>
                    <a:lnTo>
                      <a:pt x="191" y="84"/>
                    </a:lnTo>
                    <a:lnTo>
                      <a:pt x="187" y="88"/>
                    </a:lnTo>
                    <a:lnTo>
                      <a:pt x="184" y="88"/>
                    </a:lnTo>
                    <a:lnTo>
                      <a:pt x="184" y="74"/>
                    </a:lnTo>
                    <a:lnTo>
                      <a:pt x="183" y="70"/>
                    </a:lnTo>
                    <a:lnTo>
                      <a:pt x="183" y="67"/>
                    </a:lnTo>
                    <a:lnTo>
                      <a:pt x="148" y="34"/>
                    </a:lnTo>
                    <a:lnTo>
                      <a:pt x="135" y="28"/>
                    </a:lnTo>
                    <a:lnTo>
                      <a:pt x="131" y="17"/>
                    </a:lnTo>
                    <a:lnTo>
                      <a:pt x="131" y="14"/>
                    </a:lnTo>
                    <a:lnTo>
                      <a:pt x="124" y="2"/>
                    </a:lnTo>
                    <a:lnTo>
                      <a:pt x="118" y="0"/>
                    </a:lnTo>
                    <a:lnTo>
                      <a:pt x="113" y="3"/>
                    </a:lnTo>
                    <a:lnTo>
                      <a:pt x="113" y="4"/>
                    </a:lnTo>
                    <a:lnTo>
                      <a:pt x="110" y="10"/>
                    </a:lnTo>
                    <a:lnTo>
                      <a:pt x="110" y="13"/>
                    </a:lnTo>
                    <a:lnTo>
                      <a:pt x="103" y="16"/>
                    </a:lnTo>
                    <a:lnTo>
                      <a:pt x="85" y="18"/>
                    </a:lnTo>
                    <a:lnTo>
                      <a:pt x="79" y="21"/>
                    </a:lnTo>
                    <a:lnTo>
                      <a:pt x="78" y="23"/>
                    </a:lnTo>
                    <a:lnTo>
                      <a:pt x="78" y="25"/>
                    </a:lnTo>
                    <a:lnTo>
                      <a:pt x="77" y="28"/>
                    </a:lnTo>
                    <a:lnTo>
                      <a:pt x="77" y="30"/>
                    </a:lnTo>
                    <a:lnTo>
                      <a:pt x="74" y="30"/>
                    </a:lnTo>
                    <a:lnTo>
                      <a:pt x="64" y="23"/>
                    </a:lnTo>
                    <a:lnTo>
                      <a:pt x="60" y="27"/>
                    </a:lnTo>
                    <a:lnTo>
                      <a:pt x="58" y="30"/>
                    </a:lnTo>
                    <a:lnTo>
                      <a:pt x="56" y="32"/>
                    </a:lnTo>
                    <a:lnTo>
                      <a:pt x="54" y="32"/>
                    </a:lnTo>
                    <a:lnTo>
                      <a:pt x="53" y="31"/>
                    </a:lnTo>
                    <a:lnTo>
                      <a:pt x="56" y="25"/>
                    </a:lnTo>
                    <a:lnTo>
                      <a:pt x="56" y="16"/>
                    </a:lnTo>
                    <a:lnTo>
                      <a:pt x="43" y="23"/>
                    </a:lnTo>
                    <a:lnTo>
                      <a:pt x="36" y="28"/>
                    </a:lnTo>
                    <a:lnTo>
                      <a:pt x="0" y="4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17" name="Freeform 2154">
                <a:extLst>
                  <a:ext uri="{FF2B5EF4-FFF2-40B4-BE49-F238E27FC236}">
                    <a16:creationId xmlns:a16="http://schemas.microsoft.com/office/drawing/2014/main" id="{45CC5789-862C-3243-8BD3-6CD8AD80BE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7" y="414"/>
                <a:ext cx="10" cy="35"/>
              </a:xfrm>
              <a:custGeom>
                <a:avLst/>
                <a:gdLst>
                  <a:gd name="T0" fmla="*/ 0 w 37"/>
                  <a:gd name="T1" fmla="*/ 142 h 142"/>
                  <a:gd name="T2" fmla="*/ 3 w 37"/>
                  <a:gd name="T3" fmla="*/ 136 h 142"/>
                  <a:gd name="T4" fmla="*/ 6 w 37"/>
                  <a:gd name="T5" fmla="*/ 133 h 142"/>
                  <a:gd name="T6" fmla="*/ 10 w 37"/>
                  <a:gd name="T7" fmla="*/ 120 h 142"/>
                  <a:gd name="T8" fmla="*/ 11 w 37"/>
                  <a:gd name="T9" fmla="*/ 111 h 142"/>
                  <a:gd name="T10" fmla="*/ 20 w 37"/>
                  <a:gd name="T11" fmla="*/ 103 h 142"/>
                  <a:gd name="T12" fmla="*/ 24 w 37"/>
                  <a:gd name="T13" fmla="*/ 100 h 142"/>
                  <a:gd name="T14" fmla="*/ 31 w 37"/>
                  <a:gd name="T15" fmla="*/ 84 h 142"/>
                  <a:gd name="T16" fmla="*/ 31 w 37"/>
                  <a:gd name="T17" fmla="*/ 79 h 142"/>
                  <a:gd name="T18" fmla="*/ 27 w 37"/>
                  <a:gd name="T19" fmla="*/ 75 h 142"/>
                  <a:gd name="T20" fmla="*/ 24 w 37"/>
                  <a:gd name="T21" fmla="*/ 70 h 142"/>
                  <a:gd name="T22" fmla="*/ 25 w 37"/>
                  <a:gd name="T23" fmla="*/ 65 h 142"/>
                  <a:gd name="T24" fmla="*/ 27 w 37"/>
                  <a:gd name="T25" fmla="*/ 62 h 142"/>
                  <a:gd name="T26" fmla="*/ 30 w 37"/>
                  <a:gd name="T27" fmla="*/ 58 h 142"/>
                  <a:gd name="T28" fmla="*/ 31 w 37"/>
                  <a:gd name="T29" fmla="*/ 37 h 142"/>
                  <a:gd name="T30" fmla="*/ 32 w 37"/>
                  <a:gd name="T31" fmla="*/ 37 h 142"/>
                  <a:gd name="T32" fmla="*/ 34 w 37"/>
                  <a:gd name="T33" fmla="*/ 38 h 142"/>
                  <a:gd name="T34" fmla="*/ 35 w 37"/>
                  <a:gd name="T35" fmla="*/ 38 h 142"/>
                  <a:gd name="T36" fmla="*/ 37 w 37"/>
                  <a:gd name="T37" fmla="*/ 37 h 142"/>
                  <a:gd name="T38" fmla="*/ 37 w 37"/>
                  <a:gd name="T39" fmla="*/ 22 h 142"/>
                  <a:gd name="T40" fmla="*/ 34 w 37"/>
                  <a:gd name="T41" fmla="*/ 19 h 142"/>
                  <a:gd name="T42" fmla="*/ 32 w 37"/>
                  <a:gd name="T43" fmla="*/ 19 h 142"/>
                  <a:gd name="T44" fmla="*/ 31 w 37"/>
                  <a:gd name="T45" fmla="*/ 16 h 142"/>
                  <a:gd name="T46" fmla="*/ 27 w 37"/>
                  <a:gd name="T47" fmla="*/ 13 h 142"/>
                  <a:gd name="T48" fmla="*/ 25 w 37"/>
                  <a:gd name="T49" fmla="*/ 2 h 142"/>
                  <a:gd name="T50" fmla="*/ 25 w 37"/>
                  <a:gd name="T51" fmla="*/ 0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7" h="142">
                    <a:moveTo>
                      <a:pt x="0" y="142"/>
                    </a:moveTo>
                    <a:lnTo>
                      <a:pt x="3" y="136"/>
                    </a:lnTo>
                    <a:lnTo>
                      <a:pt x="6" y="133"/>
                    </a:lnTo>
                    <a:lnTo>
                      <a:pt x="10" y="120"/>
                    </a:lnTo>
                    <a:lnTo>
                      <a:pt x="11" y="111"/>
                    </a:lnTo>
                    <a:lnTo>
                      <a:pt x="20" y="103"/>
                    </a:lnTo>
                    <a:lnTo>
                      <a:pt x="24" y="100"/>
                    </a:lnTo>
                    <a:lnTo>
                      <a:pt x="31" y="84"/>
                    </a:lnTo>
                    <a:lnTo>
                      <a:pt x="31" y="79"/>
                    </a:lnTo>
                    <a:lnTo>
                      <a:pt x="27" y="75"/>
                    </a:lnTo>
                    <a:lnTo>
                      <a:pt x="24" y="70"/>
                    </a:lnTo>
                    <a:lnTo>
                      <a:pt x="25" y="65"/>
                    </a:lnTo>
                    <a:lnTo>
                      <a:pt x="27" y="62"/>
                    </a:lnTo>
                    <a:lnTo>
                      <a:pt x="30" y="58"/>
                    </a:lnTo>
                    <a:lnTo>
                      <a:pt x="31" y="37"/>
                    </a:lnTo>
                    <a:lnTo>
                      <a:pt x="32" y="37"/>
                    </a:lnTo>
                    <a:lnTo>
                      <a:pt x="34" y="38"/>
                    </a:lnTo>
                    <a:lnTo>
                      <a:pt x="35" y="38"/>
                    </a:lnTo>
                    <a:lnTo>
                      <a:pt x="37" y="37"/>
                    </a:lnTo>
                    <a:lnTo>
                      <a:pt x="37" y="22"/>
                    </a:lnTo>
                    <a:lnTo>
                      <a:pt x="34" y="19"/>
                    </a:lnTo>
                    <a:lnTo>
                      <a:pt x="32" y="19"/>
                    </a:lnTo>
                    <a:lnTo>
                      <a:pt x="31" y="16"/>
                    </a:lnTo>
                    <a:lnTo>
                      <a:pt x="27" y="13"/>
                    </a:lnTo>
                    <a:lnTo>
                      <a:pt x="25" y="2"/>
                    </a:lnTo>
                    <a:lnTo>
                      <a:pt x="25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18" name="Freeform 2155">
                <a:extLst>
                  <a:ext uri="{FF2B5EF4-FFF2-40B4-BE49-F238E27FC236}">
                    <a16:creationId xmlns:a16="http://schemas.microsoft.com/office/drawing/2014/main" id="{0DF0CFBE-AC22-1A02-038C-0899CCC2BE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6" y="449"/>
                <a:ext cx="41" cy="42"/>
              </a:xfrm>
              <a:custGeom>
                <a:avLst/>
                <a:gdLst>
                  <a:gd name="T0" fmla="*/ 0 w 166"/>
                  <a:gd name="T1" fmla="*/ 165 h 165"/>
                  <a:gd name="T2" fmla="*/ 4 w 166"/>
                  <a:gd name="T3" fmla="*/ 156 h 165"/>
                  <a:gd name="T4" fmla="*/ 6 w 166"/>
                  <a:gd name="T5" fmla="*/ 149 h 165"/>
                  <a:gd name="T6" fmla="*/ 7 w 166"/>
                  <a:gd name="T7" fmla="*/ 145 h 165"/>
                  <a:gd name="T8" fmla="*/ 6 w 166"/>
                  <a:gd name="T9" fmla="*/ 143 h 165"/>
                  <a:gd name="T10" fmla="*/ 6 w 166"/>
                  <a:gd name="T11" fmla="*/ 142 h 165"/>
                  <a:gd name="T12" fmla="*/ 7 w 166"/>
                  <a:gd name="T13" fmla="*/ 141 h 165"/>
                  <a:gd name="T14" fmla="*/ 10 w 166"/>
                  <a:gd name="T15" fmla="*/ 139 h 165"/>
                  <a:gd name="T16" fmla="*/ 47 w 166"/>
                  <a:gd name="T17" fmla="*/ 127 h 165"/>
                  <a:gd name="T18" fmla="*/ 50 w 166"/>
                  <a:gd name="T19" fmla="*/ 127 h 165"/>
                  <a:gd name="T20" fmla="*/ 53 w 166"/>
                  <a:gd name="T21" fmla="*/ 129 h 165"/>
                  <a:gd name="T22" fmla="*/ 57 w 166"/>
                  <a:gd name="T23" fmla="*/ 129 h 165"/>
                  <a:gd name="T24" fmla="*/ 61 w 166"/>
                  <a:gd name="T25" fmla="*/ 128 h 165"/>
                  <a:gd name="T26" fmla="*/ 64 w 166"/>
                  <a:gd name="T27" fmla="*/ 127 h 165"/>
                  <a:gd name="T28" fmla="*/ 67 w 166"/>
                  <a:gd name="T29" fmla="*/ 127 h 165"/>
                  <a:gd name="T30" fmla="*/ 71 w 166"/>
                  <a:gd name="T31" fmla="*/ 124 h 165"/>
                  <a:gd name="T32" fmla="*/ 78 w 166"/>
                  <a:gd name="T33" fmla="*/ 122 h 165"/>
                  <a:gd name="T34" fmla="*/ 98 w 166"/>
                  <a:gd name="T35" fmla="*/ 115 h 165"/>
                  <a:gd name="T36" fmla="*/ 99 w 166"/>
                  <a:gd name="T37" fmla="*/ 115 h 165"/>
                  <a:gd name="T38" fmla="*/ 99 w 166"/>
                  <a:gd name="T39" fmla="*/ 114 h 165"/>
                  <a:gd name="T40" fmla="*/ 103 w 166"/>
                  <a:gd name="T41" fmla="*/ 107 h 165"/>
                  <a:gd name="T42" fmla="*/ 112 w 166"/>
                  <a:gd name="T43" fmla="*/ 97 h 165"/>
                  <a:gd name="T44" fmla="*/ 113 w 166"/>
                  <a:gd name="T45" fmla="*/ 97 h 165"/>
                  <a:gd name="T46" fmla="*/ 123 w 166"/>
                  <a:gd name="T47" fmla="*/ 93 h 165"/>
                  <a:gd name="T48" fmla="*/ 138 w 166"/>
                  <a:gd name="T49" fmla="*/ 85 h 165"/>
                  <a:gd name="T50" fmla="*/ 145 w 166"/>
                  <a:gd name="T51" fmla="*/ 78 h 165"/>
                  <a:gd name="T52" fmla="*/ 148 w 166"/>
                  <a:gd name="T53" fmla="*/ 69 h 165"/>
                  <a:gd name="T54" fmla="*/ 144 w 166"/>
                  <a:gd name="T55" fmla="*/ 62 h 165"/>
                  <a:gd name="T56" fmla="*/ 143 w 166"/>
                  <a:gd name="T57" fmla="*/ 61 h 165"/>
                  <a:gd name="T58" fmla="*/ 138 w 166"/>
                  <a:gd name="T59" fmla="*/ 44 h 165"/>
                  <a:gd name="T60" fmla="*/ 138 w 166"/>
                  <a:gd name="T61" fmla="*/ 43 h 165"/>
                  <a:gd name="T62" fmla="*/ 137 w 166"/>
                  <a:gd name="T63" fmla="*/ 41 h 165"/>
                  <a:gd name="T64" fmla="*/ 137 w 166"/>
                  <a:gd name="T65" fmla="*/ 40 h 165"/>
                  <a:gd name="T66" fmla="*/ 136 w 166"/>
                  <a:gd name="T67" fmla="*/ 37 h 165"/>
                  <a:gd name="T68" fmla="*/ 134 w 166"/>
                  <a:gd name="T69" fmla="*/ 40 h 165"/>
                  <a:gd name="T70" fmla="*/ 123 w 166"/>
                  <a:gd name="T71" fmla="*/ 46 h 165"/>
                  <a:gd name="T72" fmla="*/ 121 w 166"/>
                  <a:gd name="T73" fmla="*/ 44 h 165"/>
                  <a:gd name="T74" fmla="*/ 121 w 166"/>
                  <a:gd name="T75" fmla="*/ 33 h 165"/>
                  <a:gd name="T76" fmla="*/ 123 w 166"/>
                  <a:gd name="T77" fmla="*/ 25 h 165"/>
                  <a:gd name="T78" fmla="*/ 130 w 166"/>
                  <a:gd name="T79" fmla="*/ 11 h 165"/>
                  <a:gd name="T80" fmla="*/ 130 w 166"/>
                  <a:gd name="T81" fmla="*/ 9 h 165"/>
                  <a:gd name="T82" fmla="*/ 127 w 166"/>
                  <a:gd name="T83" fmla="*/ 7 h 165"/>
                  <a:gd name="T84" fmla="*/ 129 w 166"/>
                  <a:gd name="T85" fmla="*/ 5 h 165"/>
                  <a:gd name="T86" fmla="*/ 130 w 166"/>
                  <a:gd name="T87" fmla="*/ 5 h 165"/>
                  <a:gd name="T88" fmla="*/ 131 w 166"/>
                  <a:gd name="T89" fmla="*/ 4 h 165"/>
                  <a:gd name="T90" fmla="*/ 137 w 166"/>
                  <a:gd name="T91" fmla="*/ 5 h 165"/>
                  <a:gd name="T92" fmla="*/ 141 w 166"/>
                  <a:gd name="T93" fmla="*/ 5 h 165"/>
                  <a:gd name="T94" fmla="*/ 143 w 166"/>
                  <a:gd name="T95" fmla="*/ 7 h 165"/>
                  <a:gd name="T96" fmla="*/ 143 w 166"/>
                  <a:gd name="T97" fmla="*/ 15 h 165"/>
                  <a:gd name="T98" fmla="*/ 148 w 166"/>
                  <a:gd name="T99" fmla="*/ 14 h 165"/>
                  <a:gd name="T100" fmla="*/ 150 w 166"/>
                  <a:gd name="T101" fmla="*/ 12 h 165"/>
                  <a:gd name="T102" fmla="*/ 159 w 166"/>
                  <a:gd name="T103" fmla="*/ 11 h 165"/>
                  <a:gd name="T104" fmla="*/ 159 w 166"/>
                  <a:gd name="T105" fmla="*/ 9 h 165"/>
                  <a:gd name="T106" fmla="*/ 160 w 166"/>
                  <a:gd name="T107" fmla="*/ 9 h 165"/>
                  <a:gd name="T108" fmla="*/ 162 w 166"/>
                  <a:gd name="T109" fmla="*/ 4 h 165"/>
                  <a:gd name="T110" fmla="*/ 166 w 166"/>
                  <a:gd name="T111" fmla="*/ 1 h 165"/>
                  <a:gd name="T112" fmla="*/ 166 w 166"/>
                  <a:gd name="T113" fmla="*/ 0 h 1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66" h="165">
                    <a:moveTo>
                      <a:pt x="0" y="165"/>
                    </a:moveTo>
                    <a:lnTo>
                      <a:pt x="4" y="156"/>
                    </a:lnTo>
                    <a:lnTo>
                      <a:pt x="6" y="149"/>
                    </a:lnTo>
                    <a:lnTo>
                      <a:pt x="7" y="145"/>
                    </a:lnTo>
                    <a:lnTo>
                      <a:pt x="6" y="143"/>
                    </a:lnTo>
                    <a:lnTo>
                      <a:pt x="6" y="142"/>
                    </a:lnTo>
                    <a:lnTo>
                      <a:pt x="7" y="141"/>
                    </a:lnTo>
                    <a:lnTo>
                      <a:pt x="10" y="139"/>
                    </a:lnTo>
                    <a:lnTo>
                      <a:pt x="47" y="127"/>
                    </a:lnTo>
                    <a:lnTo>
                      <a:pt x="50" y="127"/>
                    </a:lnTo>
                    <a:lnTo>
                      <a:pt x="53" y="129"/>
                    </a:lnTo>
                    <a:lnTo>
                      <a:pt x="57" y="129"/>
                    </a:lnTo>
                    <a:lnTo>
                      <a:pt x="61" y="128"/>
                    </a:lnTo>
                    <a:lnTo>
                      <a:pt x="64" y="127"/>
                    </a:lnTo>
                    <a:lnTo>
                      <a:pt x="67" y="127"/>
                    </a:lnTo>
                    <a:lnTo>
                      <a:pt x="71" y="124"/>
                    </a:lnTo>
                    <a:lnTo>
                      <a:pt x="78" y="122"/>
                    </a:lnTo>
                    <a:lnTo>
                      <a:pt x="98" y="115"/>
                    </a:lnTo>
                    <a:lnTo>
                      <a:pt x="99" y="115"/>
                    </a:lnTo>
                    <a:lnTo>
                      <a:pt x="99" y="114"/>
                    </a:lnTo>
                    <a:lnTo>
                      <a:pt x="103" y="107"/>
                    </a:lnTo>
                    <a:lnTo>
                      <a:pt x="112" y="97"/>
                    </a:lnTo>
                    <a:lnTo>
                      <a:pt x="113" y="97"/>
                    </a:lnTo>
                    <a:lnTo>
                      <a:pt x="123" y="93"/>
                    </a:lnTo>
                    <a:lnTo>
                      <a:pt x="138" y="85"/>
                    </a:lnTo>
                    <a:lnTo>
                      <a:pt x="145" y="78"/>
                    </a:lnTo>
                    <a:lnTo>
                      <a:pt x="148" y="69"/>
                    </a:lnTo>
                    <a:lnTo>
                      <a:pt x="144" y="62"/>
                    </a:lnTo>
                    <a:lnTo>
                      <a:pt x="143" y="61"/>
                    </a:lnTo>
                    <a:lnTo>
                      <a:pt x="138" y="44"/>
                    </a:lnTo>
                    <a:lnTo>
                      <a:pt x="138" y="43"/>
                    </a:lnTo>
                    <a:lnTo>
                      <a:pt x="137" y="41"/>
                    </a:lnTo>
                    <a:lnTo>
                      <a:pt x="137" y="40"/>
                    </a:lnTo>
                    <a:lnTo>
                      <a:pt x="136" y="37"/>
                    </a:lnTo>
                    <a:lnTo>
                      <a:pt x="134" y="40"/>
                    </a:lnTo>
                    <a:lnTo>
                      <a:pt x="123" y="46"/>
                    </a:lnTo>
                    <a:lnTo>
                      <a:pt x="121" y="44"/>
                    </a:lnTo>
                    <a:lnTo>
                      <a:pt x="121" y="33"/>
                    </a:lnTo>
                    <a:lnTo>
                      <a:pt x="123" y="25"/>
                    </a:lnTo>
                    <a:lnTo>
                      <a:pt x="130" y="11"/>
                    </a:lnTo>
                    <a:lnTo>
                      <a:pt x="130" y="9"/>
                    </a:lnTo>
                    <a:lnTo>
                      <a:pt x="127" y="7"/>
                    </a:lnTo>
                    <a:lnTo>
                      <a:pt x="129" y="5"/>
                    </a:lnTo>
                    <a:lnTo>
                      <a:pt x="130" y="5"/>
                    </a:lnTo>
                    <a:lnTo>
                      <a:pt x="131" y="4"/>
                    </a:lnTo>
                    <a:lnTo>
                      <a:pt x="137" y="5"/>
                    </a:lnTo>
                    <a:lnTo>
                      <a:pt x="141" y="5"/>
                    </a:lnTo>
                    <a:lnTo>
                      <a:pt x="143" y="7"/>
                    </a:lnTo>
                    <a:lnTo>
                      <a:pt x="143" y="15"/>
                    </a:lnTo>
                    <a:lnTo>
                      <a:pt x="148" y="14"/>
                    </a:lnTo>
                    <a:lnTo>
                      <a:pt x="150" y="12"/>
                    </a:lnTo>
                    <a:lnTo>
                      <a:pt x="159" y="11"/>
                    </a:lnTo>
                    <a:lnTo>
                      <a:pt x="159" y="9"/>
                    </a:lnTo>
                    <a:lnTo>
                      <a:pt x="160" y="9"/>
                    </a:lnTo>
                    <a:lnTo>
                      <a:pt x="162" y="4"/>
                    </a:lnTo>
                    <a:lnTo>
                      <a:pt x="166" y="1"/>
                    </a:lnTo>
                    <a:lnTo>
                      <a:pt x="166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19" name="Freeform 2156">
                <a:extLst>
                  <a:ext uri="{FF2B5EF4-FFF2-40B4-BE49-F238E27FC236}">
                    <a16:creationId xmlns:a16="http://schemas.microsoft.com/office/drawing/2014/main" id="{A8D10072-5A3A-BB38-E56F-640D066626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6" y="491"/>
                <a:ext cx="15" cy="27"/>
              </a:xfrm>
              <a:custGeom>
                <a:avLst/>
                <a:gdLst>
                  <a:gd name="T0" fmla="*/ 1 w 60"/>
                  <a:gd name="T1" fmla="*/ 0 h 111"/>
                  <a:gd name="T2" fmla="*/ 8 w 60"/>
                  <a:gd name="T3" fmla="*/ 4 h 111"/>
                  <a:gd name="T4" fmla="*/ 11 w 60"/>
                  <a:gd name="T5" fmla="*/ 8 h 111"/>
                  <a:gd name="T6" fmla="*/ 11 w 60"/>
                  <a:gd name="T7" fmla="*/ 9 h 111"/>
                  <a:gd name="T8" fmla="*/ 17 w 60"/>
                  <a:gd name="T9" fmla="*/ 34 h 111"/>
                  <a:gd name="T10" fmla="*/ 2 w 60"/>
                  <a:gd name="T11" fmla="*/ 65 h 111"/>
                  <a:gd name="T12" fmla="*/ 0 w 60"/>
                  <a:gd name="T13" fmla="*/ 89 h 111"/>
                  <a:gd name="T14" fmla="*/ 1 w 60"/>
                  <a:gd name="T15" fmla="*/ 91 h 111"/>
                  <a:gd name="T16" fmla="*/ 9 w 60"/>
                  <a:gd name="T17" fmla="*/ 89 h 111"/>
                  <a:gd name="T18" fmla="*/ 12 w 60"/>
                  <a:gd name="T19" fmla="*/ 89 h 111"/>
                  <a:gd name="T20" fmla="*/ 30 w 60"/>
                  <a:gd name="T21" fmla="*/ 87 h 111"/>
                  <a:gd name="T22" fmla="*/ 32 w 60"/>
                  <a:gd name="T23" fmla="*/ 93 h 111"/>
                  <a:gd name="T24" fmla="*/ 34 w 60"/>
                  <a:gd name="T25" fmla="*/ 98 h 111"/>
                  <a:gd name="T26" fmla="*/ 34 w 60"/>
                  <a:gd name="T27" fmla="*/ 100 h 111"/>
                  <a:gd name="T28" fmla="*/ 36 w 60"/>
                  <a:gd name="T29" fmla="*/ 101 h 111"/>
                  <a:gd name="T30" fmla="*/ 37 w 60"/>
                  <a:gd name="T31" fmla="*/ 104 h 111"/>
                  <a:gd name="T32" fmla="*/ 39 w 60"/>
                  <a:gd name="T33" fmla="*/ 105 h 111"/>
                  <a:gd name="T34" fmla="*/ 48 w 60"/>
                  <a:gd name="T35" fmla="*/ 104 h 111"/>
                  <a:gd name="T36" fmla="*/ 47 w 60"/>
                  <a:gd name="T37" fmla="*/ 107 h 111"/>
                  <a:gd name="T38" fmla="*/ 54 w 60"/>
                  <a:gd name="T39" fmla="*/ 110 h 111"/>
                  <a:gd name="T40" fmla="*/ 60 w 60"/>
                  <a:gd name="T41" fmla="*/ 111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60" h="111">
                    <a:moveTo>
                      <a:pt x="1" y="0"/>
                    </a:moveTo>
                    <a:lnTo>
                      <a:pt x="8" y="4"/>
                    </a:lnTo>
                    <a:lnTo>
                      <a:pt x="11" y="8"/>
                    </a:lnTo>
                    <a:lnTo>
                      <a:pt x="11" y="9"/>
                    </a:lnTo>
                    <a:lnTo>
                      <a:pt x="17" y="34"/>
                    </a:lnTo>
                    <a:lnTo>
                      <a:pt x="2" y="65"/>
                    </a:lnTo>
                    <a:lnTo>
                      <a:pt x="0" y="89"/>
                    </a:lnTo>
                    <a:lnTo>
                      <a:pt x="1" y="91"/>
                    </a:lnTo>
                    <a:lnTo>
                      <a:pt x="9" y="89"/>
                    </a:lnTo>
                    <a:lnTo>
                      <a:pt x="12" y="89"/>
                    </a:lnTo>
                    <a:lnTo>
                      <a:pt x="30" y="87"/>
                    </a:lnTo>
                    <a:lnTo>
                      <a:pt x="32" y="93"/>
                    </a:lnTo>
                    <a:lnTo>
                      <a:pt x="34" y="98"/>
                    </a:lnTo>
                    <a:lnTo>
                      <a:pt x="34" y="100"/>
                    </a:lnTo>
                    <a:lnTo>
                      <a:pt x="36" y="101"/>
                    </a:lnTo>
                    <a:lnTo>
                      <a:pt x="37" y="104"/>
                    </a:lnTo>
                    <a:lnTo>
                      <a:pt x="39" y="105"/>
                    </a:lnTo>
                    <a:lnTo>
                      <a:pt x="48" y="104"/>
                    </a:lnTo>
                    <a:lnTo>
                      <a:pt x="47" y="107"/>
                    </a:lnTo>
                    <a:lnTo>
                      <a:pt x="54" y="110"/>
                    </a:lnTo>
                    <a:lnTo>
                      <a:pt x="60" y="11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20" name="Freeform 2157">
                <a:extLst>
                  <a:ext uri="{FF2B5EF4-FFF2-40B4-BE49-F238E27FC236}">
                    <a16:creationId xmlns:a16="http://schemas.microsoft.com/office/drawing/2014/main" id="{26E34932-AAF7-F125-9C22-B9A1547A45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7" y="449"/>
                <a:ext cx="30" cy="70"/>
              </a:xfrm>
              <a:custGeom>
                <a:avLst/>
                <a:gdLst>
                  <a:gd name="T0" fmla="*/ 23 w 120"/>
                  <a:gd name="T1" fmla="*/ 281 h 282"/>
                  <a:gd name="T2" fmla="*/ 45 w 120"/>
                  <a:gd name="T3" fmla="*/ 254 h 282"/>
                  <a:gd name="T4" fmla="*/ 44 w 120"/>
                  <a:gd name="T5" fmla="*/ 244 h 282"/>
                  <a:gd name="T6" fmla="*/ 42 w 120"/>
                  <a:gd name="T7" fmla="*/ 242 h 282"/>
                  <a:gd name="T8" fmla="*/ 37 w 120"/>
                  <a:gd name="T9" fmla="*/ 243 h 282"/>
                  <a:gd name="T10" fmla="*/ 24 w 120"/>
                  <a:gd name="T11" fmla="*/ 236 h 282"/>
                  <a:gd name="T12" fmla="*/ 20 w 120"/>
                  <a:gd name="T13" fmla="*/ 227 h 282"/>
                  <a:gd name="T14" fmla="*/ 13 w 120"/>
                  <a:gd name="T15" fmla="*/ 217 h 282"/>
                  <a:gd name="T16" fmla="*/ 14 w 120"/>
                  <a:gd name="T17" fmla="*/ 208 h 282"/>
                  <a:gd name="T18" fmla="*/ 17 w 120"/>
                  <a:gd name="T19" fmla="*/ 203 h 282"/>
                  <a:gd name="T20" fmla="*/ 41 w 120"/>
                  <a:gd name="T21" fmla="*/ 158 h 282"/>
                  <a:gd name="T22" fmla="*/ 42 w 120"/>
                  <a:gd name="T23" fmla="*/ 155 h 282"/>
                  <a:gd name="T24" fmla="*/ 46 w 120"/>
                  <a:gd name="T25" fmla="*/ 158 h 282"/>
                  <a:gd name="T26" fmla="*/ 56 w 120"/>
                  <a:gd name="T27" fmla="*/ 160 h 282"/>
                  <a:gd name="T28" fmla="*/ 57 w 120"/>
                  <a:gd name="T29" fmla="*/ 162 h 282"/>
                  <a:gd name="T30" fmla="*/ 60 w 120"/>
                  <a:gd name="T31" fmla="*/ 161 h 282"/>
                  <a:gd name="T32" fmla="*/ 94 w 120"/>
                  <a:gd name="T33" fmla="*/ 140 h 282"/>
                  <a:gd name="T34" fmla="*/ 116 w 120"/>
                  <a:gd name="T35" fmla="*/ 126 h 282"/>
                  <a:gd name="T36" fmla="*/ 120 w 120"/>
                  <a:gd name="T37" fmla="*/ 116 h 282"/>
                  <a:gd name="T38" fmla="*/ 119 w 120"/>
                  <a:gd name="T39" fmla="*/ 105 h 282"/>
                  <a:gd name="T40" fmla="*/ 115 w 120"/>
                  <a:gd name="T41" fmla="*/ 95 h 282"/>
                  <a:gd name="T42" fmla="*/ 87 w 120"/>
                  <a:gd name="T43" fmla="*/ 62 h 282"/>
                  <a:gd name="T44" fmla="*/ 83 w 120"/>
                  <a:gd name="T45" fmla="*/ 48 h 282"/>
                  <a:gd name="T46" fmla="*/ 88 w 120"/>
                  <a:gd name="T47" fmla="*/ 37 h 282"/>
                  <a:gd name="T48" fmla="*/ 87 w 120"/>
                  <a:gd name="T49" fmla="*/ 23 h 282"/>
                  <a:gd name="T50" fmla="*/ 80 w 120"/>
                  <a:gd name="T51" fmla="*/ 4 h 282"/>
                  <a:gd name="T52" fmla="*/ 61 w 120"/>
                  <a:gd name="T53" fmla="*/ 4 h 282"/>
                  <a:gd name="T54" fmla="*/ 44 w 120"/>
                  <a:gd name="T55" fmla="*/ 2 h 282"/>
                  <a:gd name="T56" fmla="*/ 35 w 120"/>
                  <a:gd name="T57" fmla="*/ 0 h 282"/>
                  <a:gd name="T58" fmla="*/ 34 w 120"/>
                  <a:gd name="T59" fmla="*/ 6 h 282"/>
                  <a:gd name="T60" fmla="*/ 30 w 120"/>
                  <a:gd name="T61" fmla="*/ 13 h 282"/>
                  <a:gd name="T62" fmla="*/ 10 w 120"/>
                  <a:gd name="T63" fmla="*/ 10 h 282"/>
                  <a:gd name="T64" fmla="*/ 4 w 120"/>
                  <a:gd name="T65" fmla="*/ 4 h 282"/>
                  <a:gd name="T66" fmla="*/ 0 w 120"/>
                  <a:gd name="T67" fmla="*/ 2 h 2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20" h="282">
                    <a:moveTo>
                      <a:pt x="20" y="282"/>
                    </a:moveTo>
                    <a:lnTo>
                      <a:pt x="23" y="281"/>
                    </a:lnTo>
                    <a:lnTo>
                      <a:pt x="38" y="265"/>
                    </a:lnTo>
                    <a:lnTo>
                      <a:pt x="45" y="254"/>
                    </a:lnTo>
                    <a:lnTo>
                      <a:pt x="45" y="253"/>
                    </a:lnTo>
                    <a:lnTo>
                      <a:pt x="44" y="244"/>
                    </a:lnTo>
                    <a:lnTo>
                      <a:pt x="42" y="243"/>
                    </a:lnTo>
                    <a:lnTo>
                      <a:pt x="42" y="242"/>
                    </a:lnTo>
                    <a:lnTo>
                      <a:pt x="39" y="242"/>
                    </a:lnTo>
                    <a:lnTo>
                      <a:pt x="37" y="243"/>
                    </a:lnTo>
                    <a:lnTo>
                      <a:pt x="31" y="242"/>
                    </a:lnTo>
                    <a:lnTo>
                      <a:pt x="24" y="236"/>
                    </a:lnTo>
                    <a:lnTo>
                      <a:pt x="23" y="232"/>
                    </a:lnTo>
                    <a:lnTo>
                      <a:pt x="20" y="227"/>
                    </a:lnTo>
                    <a:lnTo>
                      <a:pt x="15" y="222"/>
                    </a:lnTo>
                    <a:lnTo>
                      <a:pt x="13" y="217"/>
                    </a:lnTo>
                    <a:lnTo>
                      <a:pt x="13" y="210"/>
                    </a:lnTo>
                    <a:lnTo>
                      <a:pt x="14" y="208"/>
                    </a:lnTo>
                    <a:lnTo>
                      <a:pt x="14" y="205"/>
                    </a:lnTo>
                    <a:lnTo>
                      <a:pt x="17" y="203"/>
                    </a:lnTo>
                    <a:lnTo>
                      <a:pt x="41" y="160"/>
                    </a:lnTo>
                    <a:lnTo>
                      <a:pt x="41" y="158"/>
                    </a:lnTo>
                    <a:lnTo>
                      <a:pt x="42" y="157"/>
                    </a:lnTo>
                    <a:lnTo>
                      <a:pt x="42" y="155"/>
                    </a:lnTo>
                    <a:lnTo>
                      <a:pt x="44" y="155"/>
                    </a:lnTo>
                    <a:lnTo>
                      <a:pt x="46" y="158"/>
                    </a:lnTo>
                    <a:lnTo>
                      <a:pt x="51" y="160"/>
                    </a:lnTo>
                    <a:lnTo>
                      <a:pt x="56" y="160"/>
                    </a:lnTo>
                    <a:lnTo>
                      <a:pt x="56" y="161"/>
                    </a:lnTo>
                    <a:lnTo>
                      <a:pt x="57" y="162"/>
                    </a:lnTo>
                    <a:lnTo>
                      <a:pt x="59" y="161"/>
                    </a:lnTo>
                    <a:lnTo>
                      <a:pt x="60" y="161"/>
                    </a:lnTo>
                    <a:lnTo>
                      <a:pt x="75" y="154"/>
                    </a:lnTo>
                    <a:lnTo>
                      <a:pt x="94" y="140"/>
                    </a:lnTo>
                    <a:lnTo>
                      <a:pt x="106" y="134"/>
                    </a:lnTo>
                    <a:lnTo>
                      <a:pt x="116" y="126"/>
                    </a:lnTo>
                    <a:lnTo>
                      <a:pt x="118" y="124"/>
                    </a:lnTo>
                    <a:lnTo>
                      <a:pt x="120" y="116"/>
                    </a:lnTo>
                    <a:lnTo>
                      <a:pt x="120" y="112"/>
                    </a:lnTo>
                    <a:lnTo>
                      <a:pt x="119" y="105"/>
                    </a:lnTo>
                    <a:lnTo>
                      <a:pt x="116" y="99"/>
                    </a:lnTo>
                    <a:lnTo>
                      <a:pt x="115" y="95"/>
                    </a:lnTo>
                    <a:lnTo>
                      <a:pt x="111" y="88"/>
                    </a:lnTo>
                    <a:lnTo>
                      <a:pt x="87" y="62"/>
                    </a:lnTo>
                    <a:lnTo>
                      <a:pt x="81" y="48"/>
                    </a:lnTo>
                    <a:lnTo>
                      <a:pt x="83" y="48"/>
                    </a:lnTo>
                    <a:lnTo>
                      <a:pt x="87" y="38"/>
                    </a:lnTo>
                    <a:lnTo>
                      <a:pt x="88" y="37"/>
                    </a:lnTo>
                    <a:lnTo>
                      <a:pt x="88" y="25"/>
                    </a:lnTo>
                    <a:lnTo>
                      <a:pt x="87" y="23"/>
                    </a:lnTo>
                    <a:lnTo>
                      <a:pt x="84" y="9"/>
                    </a:lnTo>
                    <a:lnTo>
                      <a:pt x="80" y="4"/>
                    </a:lnTo>
                    <a:lnTo>
                      <a:pt x="74" y="2"/>
                    </a:lnTo>
                    <a:lnTo>
                      <a:pt x="61" y="4"/>
                    </a:lnTo>
                    <a:lnTo>
                      <a:pt x="53" y="4"/>
                    </a:lnTo>
                    <a:lnTo>
                      <a:pt x="44" y="2"/>
                    </a:lnTo>
                    <a:lnTo>
                      <a:pt x="38" y="2"/>
                    </a:lnTo>
                    <a:lnTo>
                      <a:pt x="35" y="0"/>
                    </a:lnTo>
                    <a:lnTo>
                      <a:pt x="34" y="2"/>
                    </a:lnTo>
                    <a:lnTo>
                      <a:pt x="34" y="6"/>
                    </a:lnTo>
                    <a:lnTo>
                      <a:pt x="32" y="10"/>
                    </a:lnTo>
                    <a:lnTo>
                      <a:pt x="30" y="13"/>
                    </a:lnTo>
                    <a:lnTo>
                      <a:pt x="20" y="13"/>
                    </a:lnTo>
                    <a:lnTo>
                      <a:pt x="10" y="10"/>
                    </a:lnTo>
                    <a:lnTo>
                      <a:pt x="4" y="6"/>
                    </a:lnTo>
                    <a:lnTo>
                      <a:pt x="4" y="4"/>
                    </a:lnTo>
                    <a:lnTo>
                      <a:pt x="1" y="3"/>
                    </a:lnTo>
                    <a:lnTo>
                      <a:pt x="0" y="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21" name="Freeform 2158">
                <a:extLst>
                  <a:ext uri="{FF2B5EF4-FFF2-40B4-BE49-F238E27FC236}">
                    <a16:creationId xmlns:a16="http://schemas.microsoft.com/office/drawing/2014/main" id="{104F6AD4-D412-1F7B-59EF-09374C991E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1" y="516"/>
                <a:ext cx="37" cy="21"/>
              </a:xfrm>
              <a:custGeom>
                <a:avLst/>
                <a:gdLst>
                  <a:gd name="T0" fmla="*/ 151 w 151"/>
                  <a:gd name="T1" fmla="*/ 0 h 81"/>
                  <a:gd name="T2" fmla="*/ 148 w 151"/>
                  <a:gd name="T3" fmla="*/ 1 h 81"/>
                  <a:gd name="T4" fmla="*/ 144 w 151"/>
                  <a:gd name="T5" fmla="*/ 12 h 81"/>
                  <a:gd name="T6" fmla="*/ 144 w 151"/>
                  <a:gd name="T7" fmla="*/ 14 h 81"/>
                  <a:gd name="T8" fmla="*/ 140 w 151"/>
                  <a:gd name="T9" fmla="*/ 17 h 81"/>
                  <a:gd name="T10" fmla="*/ 137 w 151"/>
                  <a:gd name="T11" fmla="*/ 18 h 81"/>
                  <a:gd name="T12" fmla="*/ 136 w 151"/>
                  <a:gd name="T13" fmla="*/ 19 h 81"/>
                  <a:gd name="T14" fmla="*/ 127 w 151"/>
                  <a:gd name="T15" fmla="*/ 22 h 81"/>
                  <a:gd name="T16" fmla="*/ 124 w 151"/>
                  <a:gd name="T17" fmla="*/ 22 h 81"/>
                  <a:gd name="T18" fmla="*/ 122 w 151"/>
                  <a:gd name="T19" fmla="*/ 24 h 81"/>
                  <a:gd name="T20" fmla="*/ 120 w 151"/>
                  <a:gd name="T21" fmla="*/ 24 h 81"/>
                  <a:gd name="T22" fmla="*/ 107 w 151"/>
                  <a:gd name="T23" fmla="*/ 26 h 81"/>
                  <a:gd name="T24" fmla="*/ 95 w 151"/>
                  <a:gd name="T25" fmla="*/ 47 h 81"/>
                  <a:gd name="T26" fmla="*/ 86 w 151"/>
                  <a:gd name="T27" fmla="*/ 54 h 81"/>
                  <a:gd name="T28" fmla="*/ 85 w 151"/>
                  <a:gd name="T29" fmla="*/ 54 h 81"/>
                  <a:gd name="T30" fmla="*/ 82 w 151"/>
                  <a:gd name="T31" fmla="*/ 57 h 81"/>
                  <a:gd name="T32" fmla="*/ 77 w 151"/>
                  <a:gd name="T33" fmla="*/ 60 h 81"/>
                  <a:gd name="T34" fmla="*/ 77 w 151"/>
                  <a:gd name="T35" fmla="*/ 63 h 81"/>
                  <a:gd name="T36" fmla="*/ 55 w 151"/>
                  <a:gd name="T37" fmla="*/ 63 h 81"/>
                  <a:gd name="T38" fmla="*/ 42 w 151"/>
                  <a:gd name="T39" fmla="*/ 61 h 81"/>
                  <a:gd name="T40" fmla="*/ 42 w 151"/>
                  <a:gd name="T41" fmla="*/ 63 h 81"/>
                  <a:gd name="T42" fmla="*/ 38 w 151"/>
                  <a:gd name="T43" fmla="*/ 64 h 81"/>
                  <a:gd name="T44" fmla="*/ 36 w 151"/>
                  <a:gd name="T45" fmla="*/ 64 h 81"/>
                  <a:gd name="T46" fmla="*/ 2 w 151"/>
                  <a:gd name="T47" fmla="*/ 81 h 81"/>
                  <a:gd name="T48" fmla="*/ 0 w 151"/>
                  <a:gd name="T49" fmla="*/ 81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51" h="81">
                    <a:moveTo>
                      <a:pt x="151" y="0"/>
                    </a:moveTo>
                    <a:lnTo>
                      <a:pt x="148" y="1"/>
                    </a:lnTo>
                    <a:lnTo>
                      <a:pt x="144" y="12"/>
                    </a:lnTo>
                    <a:lnTo>
                      <a:pt x="144" y="14"/>
                    </a:lnTo>
                    <a:lnTo>
                      <a:pt x="140" y="17"/>
                    </a:lnTo>
                    <a:lnTo>
                      <a:pt x="137" y="18"/>
                    </a:lnTo>
                    <a:lnTo>
                      <a:pt x="136" y="19"/>
                    </a:lnTo>
                    <a:lnTo>
                      <a:pt x="127" y="22"/>
                    </a:lnTo>
                    <a:lnTo>
                      <a:pt x="124" y="22"/>
                    </a:lnTo>
                    <a:lnTo>
                      <a:pt x="122" y="24"/>
                    </a:lnTo>
                    <a:lnTo>
                      <a:pt x="120" y="24"/>
                    </a:lnTo>
                    <a:lnTo>
                      <a:pt x="107" y="26"/>
                    </a:lnTo>
                    <a:lnTo>
                      <a:pt x="95" y="47"/>
                    </a:lnTo>
                    <a:lnTo>
                      <a:pt x="86" y="54"/>
                    </a:lnTo>
                    <a:lnTo>
                      <a:pt x="85" y="54"/>
                    </a:lnTo>
                    <a:lnTo>
                      <a:pt x="82" y="57"/>
                    </a:lnTo>
                    <a:lnTo>
                      <a:pt x="77" y="60"/>
                    </a:lnTo>
                    <a:lnTo>
                      <a:pt x="77" y="63"/>
                    </a:lnTo>
                    <a:lnTo>
                      <a:pt x="55" y="63"/>
                    </a:lnTo>
                    <a:lnTo>
                      <a:pt x="42" y="61"/>
                    </a:lnTo>
                    <a:lnTo>
                      <a:pt x="42" y="63"/>
                    </a:lnTo>
                    <a:lnTo>
                      <a:pt x="38" y="64"/>
                    </a:lnTo>
                    <a:lnTo>
                      <a:pt x="36" y="64"/>
                    </a:lnTo>
                    <a:lnTo>
                      <a:pt x="2" y="81"/>
                    </a:lnTo>
                    <a:lnTo>
                      <a:pt x="0" y="8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22" name="Freeform 2159">
                <a:extLst>
                  <a:ext uri="{FF2B5EF4-FFF2-40B4-BE49-F238E27FC236}">
                    <a16:creationId xmlns:a16="http://schemas.microsoft.com/office/drawing/2014/main" id="{D4B0E17A-16C4-8A1B-F926-952480711C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9" y="524"/>
                <a:ext cx="62" cy="13"/>
              </a:xfrm>
              <a:custGeom>
                <a:avLst/>
                <a:gdLst>
                  <a:gd name="T0" fmla="*/ 246 w 246"/>
                  <a:gd name="T1" fmla="*/ 49 h 49"/>
                  <a:gd name="T2" fmla="*/ 242 w 246"/>
                  <a:gd name="T3" fmla="*/ 43 h 49"/>
                  <a:gd name="T4" fmla="*/ 238 w 246"/>
                  <a:gd name="T5" fmla="*/ 43 h 49"/>
                  <a:gd name="T6" fmla="*/ 198 w 246"/>
                  <a:gd name="T7" fmla="*/ 29 h 49"/>
                  <a:gd name="T8" fmla="*/ 196 w 246"/>
                  <a:gd name="T9" fmla="*/ 29 h 49"/>
                  <a:gd name="T10" fmla="*/ 194 w 246"/>
                  <a:gd name="T11" fmla="*/ 31 h 49"/>
                  <a:gd name="T12" fmla="*/ 181 w 246"/>
                  <a:gd name="T13" fmla="*/ 31 h 49"/>
                  <a:gd name="T14" fmla="*/ 176 w 246"/>
                  <a:gd name="T15" fmla="*/ 28 h 49"/>
                  <a:gd name="T16" fmla="*/ 166 w 246"/>
                  <a:gd name="T17" fmla="*/ 23 h 49"/>
                  <a:gd name="T18" fmla="*/ 157 w 246"/>
                  <a:gd name="T19" fmla="*/ 25 h 49"/>
                  <a:gd name="T20" fmla="*/ 136 w 246"/>
                  <a:gd name="T21" fmla="*/ 25 h 49"/>
                  <a:gd name="T22" fmla="*/ 134 w 246"/>
                  <a:gd name="T23" fmla="*/ 23 h 49"/>
                  <a:gd name="T24" fmla="*/ 126 w 246"/>
                  <a:gd name="T25" fmla="*/ 14 h 49"/>
                  <a:gd name="T26" fmla="*/ 119 w 246"/>
                  <a:gd name="T27" fmla="*/ 7 h 49"/>
                  <a:gd name="T28" fmla="*/ 116 w 246"/>
                  <a:gd name="T29" fmla="*/ 4 h 49"/>
                  <a:gd name="T30" fmla="*/ 80 w 246"/>
                  <a:gd name="T31" fmla="*/ 0 h 49"/>
                  <a:gd name="T32" fmla="*/ 73 w 246"/>
                  <a:gd name="T33" fmla="*/ 3 h 49"/>
                  <a:gd name="T34" fmla="*/ 67 w 246"/>
                  <a:gd name="T35" fmla="*/ 4 h 49"/>
                  <a:gd name="T36" fmla="*/ 63 w 246"/>
                  <a:gd name="T37" fmla="*/ 4 h 49"/>
                  <a:gd name="T38" fmla="*/ 51 w 246"/>
                  <a:gd name="T39" fmla="*/ 3 h 49"/>
                  <a:gd name="T40" fmla="*/ 42 w 246"/>
                  <a:gd name="T41" fmla="*/ 3 h 49"/>
                  <a:gd name="T42" fmla="*/ 31 w 246"/>
                  <a:gd name="T43" fmla="*/ 4 h 49"/>
                  <a:gd name="T44" fmla="*/ 28 w 246"/>
                  <a:gd name="T45" fmla="*/ 4 h 49"/>
                  <a:gd name="T46" fmla="*/ 14 w 246"/>
                  <a:gd name="T47" fmla="*/ 9 h 49"/>
                  <a:gd name="T48" fmla="*/ 9 w 246"/>
                  <a:gd name="T49" fmla="*/ 14 h 49"/>
                  <a:gd name="T50" fmla="*/ 7 w 246"/>
                  <a:gd name="T51" fmla="*/ 15 h 49"/>
                  <a:gd name="T52" fmla="*/ 3 w 246"/>
                  <a:gd name="T53" fmla="*/ 16 h 49"/>
                  <a:gd name="T54" fmla="*/ 0 w 246"/>
                  <a:gd name="T55" fmla="*/ 16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246" h="49">
                    <a:moveTo>
                      <a:pt x="246" y="49"/>
                    </a:moveTo>
                    <a:lnTo>
                      <a:pt x="242" y="43"/>
                    </a:lnTo>
                    <a:lnTo>
                      <a:pt x="238" y="43"/>
                    </a:lnTo>
                    <a:lnTo>
                      <a:pt x="198" y="29"/>
                    </a:lnTo>
                    <a:lnTo>
                      <a:pt x="196" y="29"/>
                    </a:lnTo>
                    <a:lnTo>
                      <a:pt x="194" y="31"/>
                    </a:lnTo>
                    <a:lnTo>
                      <a:pt x="181" y="31"/>
                    </a:lnTo>
                    <a:lnTo>
                      <a:pt x="176" y="28"/>
                    </a:lnTo>
                    <a:lnTo>
                      <a:pt x="166" y="23"/>
                    </a:lnTo>
                    <a:lnTo>
                      <a:pt x="157" y="25"/>
                    </a:lnTo>
                    <a:lnTo>
                      <a:pt x="136" y="25"/>
                    </a:lnTo>
                    <a:lnTo>
                      <a:pt x="134" y="23"/>
                    </a:lnTo>
                    <a:lnTo>
                      <a:pt x="126" y="14"/>
                    </a:lnTo>
                    <a:lnTo>
                      <a:pt x="119" y="7"/>
                    </a:lnTo>
                    <a:lnTo>
                      <a:pt x="116" y="4"/>
                    </a:lnTo>
                    <a:lnTo>
                      <a:pt x="80" y="0"/>
                    </a:lnTo>
                    <a:lnTo>
                      <a:pt x="73" y="3"/>
                    </a:lnTo>
                    <a:lnTo>
                      <a:pt x="67" y="4"/>
                    </a:lnTo>
                    <a:lnTo>
                      <a:pt x="63" y="4"/>
                    </a:lnTo>
                    <a:lnTo>
                      <a:pt x="51" y="3"/>
                    </a:lnTo>
                    <a:lnTo>
                      <a:pt x="42" y="3"/>
                    </a:lnTo>
                    <a:lnTo>
                      <a:pt x="31" y="4"/>
                    </a:lnTo>
                    <a:lnTo>
                      <a:pt x="28" y="4"/>
                    </a:lnTo>
                    <a:lnTo>
                      <a:pt x="14" y="9"/>
                    </a:lnTo>
                    <a:lnTo>
                      <a:pt x="9" y="14"/>
                    </a:lnTo>
                    <a:lnTo>
                      <a:pt x="7" y="15"/>
                    </a:lnTo>
                    <a:lnTo>
                      <a:pt x="3" y="16"/>
                    </a:lnTo>
                    <a:lnTo>
                      <a:pt x="0" y="1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23" name="Freeform 2160">
                <a:extLst>
                  <a:ext uri="{FF2B5EF4-FFF2-40B4-BE49-F238E27FC236}">
                    <a16:creationId xmlns:a16="http://schemas.microsoft.com/office/drawing/2014/main" id="{7C87C517-80E2-A486-0BE6-28AD7B8821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8" y="537"/>
                <a:ext cx="30" cy="66"/>
              </a:xfrm>
              <a:custGeom>
                <a:avLst/>
                <a:gdLst>
                  <a:gd name="T0" fmla="*/ 104 w 120"/>
                  <a:gd name="T1" fmla="*/ 252 h 264"/>
                  <a:gd name="T2" fmla="*/ 103 w 120"/>
                  <a:gd name="T3" fmla="*/ 251 h 264"/>
                  <a:gd name="T4" fmla="*/ 102 w 120"/>
                  <a:gd name="T5" fmla="*/ 248 h 264"/>
                  <a:gd name="T6" fmla="*/ 97 w 120"/>
                  <a:gd name="T7" fmla="*/ 238 h 264"/>
                  <a:gd name="T8" fmla="*/ 93 w 120"/>
                  <a:gd name="T9" fmla="*/ 224 h 264"/>
                  <a:gd name="T10" fmla="*/ 87 w 120"/>
                  <a:gd name="T11" fmla="*/ 214 h 264"/>
                  <a:gd name="T12" fmla="*/ 80 w 120"/>
                  <a:gd name="T13" fmla="*/ 212 h 264"/>
                  <a:gd name="T14" fmla="*/ 75 w 120"/>
                  <a:gd name="T15" fmla="*/ 212 h 264"/>
                  <a:gd name="T16" fmla="*/ 73 w 120"/>
                  <a:gd name="T17" fmla="*/ 211 h 264"/>
                  <a:gd name="T18" fmla="*/ 67 w 120"/>
                  <a:gd name="T19" fmla="*/ 201 h 264"/>
                  <a:gd name="T20" fmla="*/ 60 w 120"/>
                  <a:gd name="T21" fmla="*/ 202 h 264"/>
                  <a:gd name="T22" fmla="*/ 56 w 120"/>
                  <a:gd name="T23" fmla="*/ 206 h 264"/>
                  <a:gd name="T24" fmla="*/ 54 w 120"/>
                  <a:gd name="T25" fmla="*/ 209 h 264"/>
                  <a:gd name="T26" fmla="*/ 50 w 120"/>
                  <a:gd name="T27" fmla="*/ 211 h 264"/>
                  <a:gd name="T28" fmla="*/ 44 w 120"/>
                  <a:gd name="T29" fmla="*/ 212 h 264"/>
                  <a:gd name="T30" fmla="*/ 40 w 120"/>
                  <a:gd name="T31" fmla="*/ 219 h 264"/>
                  <a:gd name="T32" fmla="*/ 39 w 120"/>
                  <a:gd name="T33" fmla="*/ 227 h 264"/>
                  <a:gd name="T34" fmla="*/ 40 w 120"/>
                  <a:gd name="T35" fmla="*/ 254 h 264"/>
                  <a:gd name="T36" fmla="*/ 37 w 120"/>
                  <a:gd name="T37" fmla="*/ 261 h 264"/>
                  <a:gd name="T38" fmla="*/ 36 w 120"/>
                  <a:gd name="T39" fmla="*/ 262 h 264"/>
                  <a:gd name="T40" fmla="*/ 25 w 120"/>
                  <a:gd name="T41" fmla="*/ 261 h 264"/>
                  <a:gd name="T42" fmla="*/ 17 w 120"/>
                  <a:gd name="T43" fmla="*/ 259 h 264"/>
                  <a:gd name="T44" fmla="*/ 11 w 120"/>
                  <a:gd name="T45" fmla="*/ 255 h 264"/>
                  <a:gd name="T46" fmla="*/ 15 w 120"/>
                  <a:gd name="T47" fmla="*/ 243 h 264"/>
                  <a:gd name="T48" fmla="*/ 14 w 120"/>
                  <a:gd name="T49" fmla="*/ 233 h 264"/>
                  <a:gd name="T50" fmla="*/ 8 w 120"/>
                  <a:gd name="T51" fmla="*/ 229 h 264"/>
                  <a:gd name="T52" fmla="*/ 6 w 120"/>
                  <a:gd name="T53" fmla="*/ 218 h 264"/>
                  <a:gd name="T54" fmla="*/ 4 w 120"/>
                  <a:gd name="T55" fmla="*/ 209 h 264"/>
                  <a:gd name="T56" fmla="*/ 13 w 120"/>
                  <a:gd name="T57" fmla="*/ 188 h 264"/>
                  <a:gd name="T58" fmla="*/ 10 w 120"/>
                  <a:gd name="T59" fmla="*/ 177 h 264"/>
                  <a:gd name="T60" fmla="*/ 17 w 120"/>
                  <a:gd name="T61" fmla="*/ 170 h 264"/>
                  <a:gd name="T62" fmla="*/ 20 w 120"/>
                  <a:gd name="T63" fmla="*/ 171 h 264"/>
                  <a:gd name="T64" fmla="*/ 22 w 120"/>
                  <a:gd name="T65" fmla="*/ 174 h 264"/>
                  <a:gd name="T66" fmla="*/ 46 w 120"/>
                  <a:gd name="T67" fmla="*/ 201 h 264"/>
                  <a:gd name="T68" fmla="*/ 51 w 120"/>
                  <a:gd name="T69" fmla="*/ 198 h 264"/>
                  <a:gd name="T70" fmla="*/ 63 w 120"/>
                  <a:gd name="T71" fmla="*/ 173 h 264"/>
                  <a:gd name="T72" fmla="*/ 61 w 120"/>
                  <a:gd name="T73" fmla="*/ 164 h 264"/>
                  <a:gd name="T74" fmla="*/ 63 w 120"/>
                  <a:gd name="T75" fmla="*/ 160 h 264"/>
                  <a:gd name="T76" fmla="*/ 66 w 120"/>
                  <a:gd name="T77" fmla="*/ 159 h 264"/>
                  <a:gd name="T78" fmla="*/ 61 w 120"/>
                  <a:gd name="T79" fmla="*/ 155 h 264"/>
                  <a:gd name="T80" fmla="*/ 33 w 120"/>
                  <a:gd name="T81" fmla="*/ 141 h 264"/>
                  <a:gd name="T82" fmla="*/ 20 w 120"/>
                  <a:gd name="T83" fmla="*/ 130 h 264"/>
                  <a:gd name="T84" fmla="*/ 10 w 120"/>
                  <a:gd name="T85" fmla="*/ 127 h 264"/>
                  <a:gd name="T86" fmla="*/ 7 w 120"/>
                  <a:gd name="T87" fmla="*/ 117 h 264"/>
                  <a:gd name="T88" fmla="*/ 3 w 120"/>
                  <a:gd name="T89" fmla="*/ 104 h 264"/>
                  <a:gd name="T90" fmla="*/ 1 w 120"/>
                  <a:gd name="T91" fmla="*/ 103 h 264"/>
                  <a:gd name="T92" fmla="*/ 0 w 120"/>
                  <a:gd name="T93" fmla="*/ 100 h 264"/>
                  <a:gd name="T94" fmla="*/ 14 w 120"/>
                  <a:gd name="T95" fmla="*/ 74 h 264"/>
                  <a:gd name="T96" fmla="*/ 26 w 120"/>
                  <a:gd name="T97" fmla="*/ 63 h 264"/>
                  <a:gd name="T98" fmla="*/ 30 w 120"/>
                  <a:gd name="T99" fmla="*/ 74 h 264"/>
                  <a:gd name="T100" fmla="*/ 43 w 120"/>
                  <a:gd name="T101" fmla="*/ 61 h 264"/>
                  <a:gd name="T102" fmla="*/ 32 w 120"/>
                  <a:gd name="T103" fmla="*/ 60 h 264"/>
                  <a:gd name="T104" fmla="*/ 20 w 120"/>
                  <a:gd name="T105" fmla="*/ 33 h 264"/>
                  <a:gd name="T106" fmla="*/ 20 w 120"/>
                  <a:gd name="T107" fmla="*/ 32 h 264"/>
                  <a:gd name="T108" fmla="*/ 25 w 120"/>
                  <a:gd name="T109" fmla="*/ 15 h 264"/>
                  <a:gd name="T110" fmla="*/ 22 w 120"/>
                  <a:gd name="T111" fmla="*/ 11 h 264"/>
                  <a:gd name="T112" fmla="*/ 15 w 120"/>
                  <a:gd name="T113" fmla="*/ 5 h 264"/>
                  <a:gd name="T114" fmla="*/ 11 w 120"/>
                  <a:gd name="T115" fmla="*/ 0 h 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20" h="264">
                    <a:moveTo>
                      <a:pt x="120" y="253"/>
                    </a:moveTo>
                    <a:lnTo>
                      <a:pt x="104" y="252"/>
                    </a:lnTo>
                    <a:lnTo>
                      <a:pt x="104" y="251"/>
                    </a:lnTo>
                    <a:lnTo>
                      <a:pt x="103" y="251"/>
                    </a:lnTo>
                    <a:lnTo>
                      <a:pt x="102" y="250"/>
                    </a:lnTo>
                    <a:lnTo>
                      <a:pt x="102" y="248"/>
                    </a:lnTo>
                    <a:lnTo>
                      <a:pt x="97" y="243"/>
                    </a:lnTo>
                    <a:lnTo>
                      <a:pt x="97" y="238"/>
                    </a:lnTo>
                    <a:lnTo>
                      <a:pt x="95" y="226"/>
                    </a:lnTo>
                    <a:lnTo>
                      <a:pt x="93" y="224"/>
                    </a:lnTo>
                    <a:lnTo>
                      <a:pt x="89" y="215"/>
                    </a:lnTo>
                    <a:lnTo>
                      <a:pt x="87" y="214"/>
                    </a:lnTo>
                    <a:lnTo>
                      <a:pt x="87" y="212"/>
                    </a:lnTo>
                    <a:lnTo>
                      <a:pt x="80" y="212"/>
                    </a:lnTo>
                    <a:lnTo>
                      <a:pt x="77" y="214"/>
                    </a:lnTo>
                    <a:lnTo>
                      <a:pt x="75" y="212"/>
                    </a:lnTo>
                    <a:lnTo>
                      <a:pt x="74" y="212"/>
                    </a:lnTo>
                    <a:lnTo>
                      <a:pt x="73" y="211"/>
                    </a:lnTo>
                    <a:lnTo>
                      <a:pt x="68" y="208"/>
                    </a:lnTo>
                    <a:lnTo>
                      <a:pt x="67" y="201"/>
                    </a:lnTo>
                    <a:lnTo>
                      <a:pt x="64" y="201"/>
                    </a:lnTo>
                    <a:lnTo>
                      <a:pt x="60" y="202"/>
                    </a:lnTo>
                    <a:lnTo>
                      <a:pt x="57" y="204"/>
                    </a:lnTo>
                    <a:lnTo>
                      <a:pt x="56" y="206"/>
                    </a:lnTo>
                    <a:lnTo>
                      <a:pt x="56" y="208"/>
                    </a:lnTo>
                    <a:lnTo>
                      <a:pt x="54" y="209"/>
                    </a:lnTo>
                    <a:lnTo>
                      <a:pt x="53" y="209"/>
                    </a:lnTo>
                    <a:lnTo>
                      <a:pt x="50" y="211"/>
                    </a:lnTo>
                    <a:lnTo>
                      <a:pt x="47" y="211"/>
                    </a:lnTo>
                    <a:lnTo>
                      <a:pt x="44" y="212"/>
                    </a:lnTo>
                    <a:lnTo>
                      <a:pt x="44" y="214"/>
                    </a:lnTo>
                    <a:lnTo>
                      <a:pt x="40" y="219"/>
                    </a:lnTo>
                    <a:lnTo>
                      <a:pt x="39" y="223"/>
                    </a:lnTo>
                    <a:lnTo>
                      <a:pt x="39" y="227"/>
                    </a:lnTo>
                    <a:lnTo>
                      <a:pt x="40" y="233"/>
                    </a:lnTo>
                    <a:lnTo>
                      <a:pt x="40" y="254"/>
                    </a:lnTo>
                    <a:lnTo>
                      <a:pt x="39" y="255"/>
                    </a:lnTo>
                    <a:lnTo>
                      <a:pt x="37" y="261"/>
                    </a:lnTo>
                    <a:lnTo>
                      <a:pt x="36" y="261"/>
                    </a:lnTo>
                    <a:lnTo>
                      <a:pt x="36" y="262"/>
                    </a:lnTo>
                    <a:lnTo>
                      <a:pt x="35" y="264"/>
                    </a:lnTo>
                    <a:lnTo>
                      <a:pt x="25" y="261"/>
                    </a:lnTo>
                    <a:lnTo>
                      <a:pt x="18" y="261"/>
                    </a:lnTo>
                    <a:lnTo>
                      <a:pt x="17" y="259"/>
                    </a:lnTo>
                    <a:lnTo>
                      <a:pt x="11" y="258"/>
                    </a:lnTo>
                    <a:lnTo>
                      <a:pt x="11" y="255"/>
                    </a:lnTo>
                    <a:lnTo>
                      <a:pt x="13" y="252"/>
                    </a:lnTo>
                    <a:lnTo>
                      <a:pt x="15" y="243"/>
                    </a:lnTo>
                    <a:lnTo>
                      <a:pt x="15" y="236"/>
                    </a:lnTo>
                    <a:lnTo>
                      <a:pt x="14" y="233"/>
                    </a:lnTo>
                    <a:lnTo>
                      <a:pt x="11" y="230"/>
                    </a:lnTo>
                    <a:lnTo>
                      <a:pt x="8" y="229"/>
                    </a:lnTo>
                    <a:lnTo>
                      <a:pt x="6" y="221"/>
                    </a:lnTo>
                    <a:lnTo>
                      <a:pt x="6" y="218"/>
                    </a:lnTo>
                    <a:lnTo>
                      <a:pt x="4" y="216"/>
                    </a:lnTo>
                    <a:lnTo>
                      <a:pt x="4" y="209"/>
                    </a:lnTo>
                    <a:lnTo>
                      <a:pt x="8" y="195"/>
                    </a:lnTo>
                    <a:lnTo>
                      <a:pt x="13" y="188"/>
                    </a:lnTo>
                    <a:lnTo>
                      <a:pt x="13" y="181"/>
                    </a:lnTo>
                    <a:lnTo>
                      <a:pt x="10" y="177"/>
                    </a:lnTo>
                    <a:lnTo>
                      <a:pt x="10" y="176"/>
                    </a:lnTo>
                    <a:lnTo>
                      <a:pt x="17" y="170"/>
                    </a:lnTo>
                    <a:lnTo>
                      <a:pt x="18" y="170"/>
                    </a:lnTo>
                    <a:lnTo>
                      <a:pt x="20" y="171"/>
                    </a:lnTo>
                    <a:lnTo>
                      <a:pt x="22" y="173"/>
                    </a:lnTo>
                    <a:lnTo>
                      <a:pt x="22" y="174"/>
                    </a:lnTo>
                    <a:lnTo>
                      <a:pt x="36" y="195"/>
                    </a:lnTo>
                    <a:lnTo>
                      <a:pt x="46" y="201"/>
                    </a:lnTo>
                    <a:lnTo>
                      <a:pt x="51" y="201"/>
                    </a:lnTo>
                    <a:lnTo>
                      <a:pt x="51" y="198"/>
                    </a:lnTo>
                    <a:lnTo>
                      <a:pt x="53" y="197"/>
                    </a:lnTo>
                    <a:lnTo>
                      <a:pt x="63" y="173"/>
                    </a:lnTo>
                    <a:lnTo>
                      <a:pt x="63" y="166"/>
                    </a:lnTo>
                    <a:lnTo>
                      <a:pt x="61" y="164"/>
                    </a:lnTo>
                    <a:lnTo>
                      <a:pt x="61" y="162"/>
                    </a:lnTo>
                    <a:lnTo>
                      <a:pt x="63" y="160"/>
                    </a:lnTo>
                    <a:lnTo>
                      <a:pt x="66" y="160"/>
                    </a:lnTo>
                    <a:lnTo>
                      <a:pt x="66" y="159"/>
                    </a:lnTo>
                    <a:lnTo>
                      <a:pt x="64" y="159"/>
                    </a:lnTo>
                    <a:lnTo>
                      <a:pt x="61" y="155"/>
                    </a:lnTo>
                    <a:lnTo>
                      <a:pt x="51" y="148"/>
                    </a:lnTo>
                    <a:lnTo>
                      <a:pt x="33" y="141"/>
                    </a:lnTo>
                    <a:lnTo>
                      <a:pt x="25" y="134"/>
                    </a:lnTo>
                    <a:lnTo>
                      <a:pt x="20" y="130"/>
                    </a:lnTo>
                    <a:lnTo>
                      <a:pt x="11" y="127"/>
                    </a:lnTo>
                    <a:lnTo>
                      <a:pt x="10" y="127"/>
                    </a:lnTo>
                    <a:lnTo>
                      <a:pt x="10" y="124"/>
                    </a:lnTo>
                    <a:lnTo>
                      <a:pt x="7" y="117"/>
                    </a:lnTo>
                    <a:lnTo>
                      <a:pt x="7" y="113"/>
                    </a:lnTo>
                    <a:lnTo>
                      <a:pt x="3" y="104"/>
                    </a:lnTo>
                    <a:lnTo>
                      <a:pt x="3" y="103"/>
                    </a:lnTo>
                    <a:lnTo>
                      <a:pt x="1" y="103"/>
                    </a:lnTo>
                    <a:lnTo>
                      <a:pt x="0" y="102"/>
                    </a:lnTo>
                    <a:lnTo>
                      <a:pt x="0" y="100"/>
                    </a:lnTo>
                    <a:lnTo>
                      <a:pt x="1" y="96"/>
                    </a:lnTo>
                    <a:lnTo>
                      <a:pt x="14" y="74"/>
                    </a:lnTo>
                    <a:lnTo>
                      <a:pt x="18" y="71"/>
                    </a:lnTo>
                    <a:lnTo>
                      <a:pt x="26" y="63"/>
                    </a:lnTo>
                    <a:lnTo>
                      <a:pt x="30" y="64"/>
                    </a:lnTo>
                    <a:lnTo>
                      <a:pt x="30" y="74"/>
                    </a:lnTo>
                    <a:lnTo>
                      <a:pt x="43" y="74"/>
                    </a:lnTo>
                    <a:lnTo>
                      <a:pt x="43" y="61"/>
                    </a:lnTo>
                    <a:lnTo>
                      <a:pt x="36" y="61"/>
                    </a:lnTo>
                    <a:lnTo>
                      <a:pt x="32" y="60"/>
                    </a:lnTo>
                    <a:lnTo>
                      <a:pt x="1" y="53"/>
                    </a:lnTo>
                    <a:lnTo>
                      <a:pt x="20" y="33"/>
                    </a:lnTo>
                    <a:lnTo>
                      <a:pt x="18" y="32"/>
                    </a:lnTo>
                    <a:lnTo>
                      <a:pt x="20" y="32"/>
                    </a:lnTo>
                    <a:lnTo>
                      <a:pt x="25" y="21"/>
                    </a:lnTo>
                    <a:lnTo>
                      <a:pt x="25" y="15"/>
                    </a:lnTo>
                    <a:lnTo>
                      <a:pt x="22" y="14"/>
                    </a:lnTo>
                    <a:lnTo>
                      <a:pt x="22" y="11"/>
                    </a:lnTo>
                    <a:lnTo>
                      <a:pt x="20" y="10"/>
                    </a:lnTo>
                    <a:lnTo>
                      <a:pt x="15" y="5"/>
                    </a:lnTo>
                    <a:lnTo>
                      <a:pt x="13" y="1"/>
                    </a:lnTo>
                    <a:lnTo>
                      <a:pt x="11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24" name="Freeform 2161">
                <a:extLst>
                  <a:ext uri="{FF2B5EF4-FFF2-40B4-BE49-F238E27FC236}">
                    <a16:creationId xmlns:a16="http://schemas.microsoft.com/office/drawing/2014/main" id="{604028E5-951B-5E1B-1711-83E8F00A1D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2" y="519"/>
                <a:ext cx="27" cy="11"/>
              </a:xfrm>
              <a:custGeom>
                <a:avLst/>
                <a:gdLst>
                  <a:gd name="T0" fmla="*/ 107 w 107"/>
                  <a:gd name="T1" fmla="*/ 36 h 43"/>
                  <a:gd name="T2" fmla="*/ 98 w 107"/>
                  <a:gd name="T3" fmla="*/ 35 h 43"/>
                  <a:gd name="T4" fmla="*/ 82 w 107"/>
                  <a:gd name="T5" fmla="*/ 38 h 43"/>
                  <a:gd name="T6" fmla="*/ 67 w 107"/>
                  <a:gd name="T7" fmla="*/ 43 h 43"/>
                  <a:gd name="T8" fmla="*/ 65 w 107"/>
                  <a:gd name="T9" fmla="*/ 43 h 43"/>
                  <a:gd name="T10" fmla="*/ 65 w 107"/>
                  <a:gd name="T11" fmla="*/ 42 h 43"/>
                  <a:gd name="T12" fmla="*/ 64 w 107"/>
                  <a:gd name="T13" fmla="*/ 38 h 43"/>
                  <a:gd name="T14" fmla="*/ 64 w 107"/>
                  <a:gd name="T15" fmla="*/ 32 h 43"/>
                  <a:gd name="T16" fmla="*/ 65 w 107"/>
                  <a:gd name="T17" fmla="*/ 27 h 43"/>
                  <a:gd name="T18" fmla="*/ 53 w 107"/>
                  <a:gd name="T19" fmla="*/ 13 h 43"/>
                  <a:gd name="T20" fmla="*/ 39 w 107"/>
                  <a:gd name="T21" fmla="*/ 5 h 43"/>
                  <a:gd name="T22" fmla="*/ 37 w 107"/>
                  <a:gd name="T23" fmla="*/ 5 h 43"/>
                  <a:gd name="T24" fmla="*/ 36 w 107"/>
                  <a:gd name="T25" fmla="*/ 3 h 43"/>
                  <a:gd name="T26" fmla="*/ 29 w 107"/>
                  <a:gd name="T27" fmla="*/ 3 h 43"/>
                  <a:gd name="T28" fmla="*/ 22 w 107"/>
                  <a:gd name="T29" fmla="*/ 6 h 43"/>
                  <a:gd name="T30" fmla="*/ 5 w 107"/>
                  <a:gd name="T31" fmla="*/ 6 h 43"/>
                  <a:gd name="T32" fmla="*/ 0 w 107"/>
                  <a:gd name="T33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7" h="43">
                    <a:moveTo>
                      <a:pt x="107" y="36"/>
                    </a:moveTo>
                    <a:lnTo>
                      <a:pt x="98" y="35"/>
                    </a:lnTo>
                    <a:lnTo>
                      <a:pt x="82" y="38"/>
                    </a:lnTo>
                    <a:lnTo>
                      <a:pt x="67" y="43"/>
                    </a:lnTo>
                    <a:lnTo>
                      <a:pt x="65" y="43"/>
                    </a:lnTo>
                    <a:lnTo>
                      <a:pt x="65" y="42"/>
                    </a:lnTo>
                    <a:lnTo>
                      <a:pt x="64" y="38"/>
                    </a:lnTo>
                    <a:lnTo>
                      <a:pt x="64" y="32"/>
                    </a:lnTo>
                    <a:lnTo>
                      <a:pt x="65" y="27"/>
                    </a:lnTo>
                    <a:lnTo>
                      <a:pt x="53" y="13"/>
                    </a:lnTo>
                    <a:lnTo>
                      <a:pt x="39" y="5"/>
                    </a:lnTo>
                    <a:lnTo>
                      <a:pt x="37" y="5"/>
                    </a:lnTo>
                    <a:lnTo>
                      <a:pt x="36" y="3"/>
                    </a:lnTo>
                    <a:lnTo>
                      <a:pt x="29" y="3"/>
                    </a:lnTo>
                    <a:lnTo>
                      <a:pt x="22" y="6"/>
                    </a:lnTo>
                    <a:lnTo>
                      <a:pt x="5" y="6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25" name="Freeform 2162">
                <a:extLst>
                  <a:ext uri="{FF2B5EF4-FFF2-40B4-BE49-F238E27FC236}">
                    <a16:creationId xmlns:a16="http://schemas.microsoft.com/office/drawing/2014/main" id="{ECD5BDD5-C865-5B3D-3198-6E55D5EBC5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4" y="528"/>
                <a:ext cx="12" cy="79"/>
              </a:xfrm>
              <a:custGeom>
                <a:avLst/>
                <a:gdLst>
                  <a:gd name="T0" fmla="*/ 22 w 50"/>
                  <a:gd name="T1" fmla="*/ 0 h 316"/>
                  <a:gd name="T2" fmla="*/ 22 w 50"/>
                  <a:gd name="T3" fmla="*/ 5 h 316"/>
                  <a:gd name="T4" fmla="*/ 21 w 50"/>
                  <a:gd name="T5" fmla="*/ 5 h 316"/>
                  <a:gd name="T6" fmla="*/ 21 w 50"/>
                  <a:gd name="T7" fmla="*/ 13 h 316"/>
                  <a:gd name="T8" fmla="*/ 19 w 50"/>
                  <a:gd name="T9" fmla="*/ 20 h 316"/>
                  <a:gd name="T10" fmla="*/ 19 w 50"/>
                  <a:gd name="T11" fmla="*/ 22 h 316"/>
                  <a:gd name="T12" fmla="*/ 18 w 50"/>
                  <a:gd name="T13" fmla="*/ 23 h 316"/>
                  <a:gd name="T14" fmla="*/ 18 w 50"/>
                  <a:gd name="T15" fmla="*/ 24 h 316"/>
                  <a:gd name="T16" fmla="*/ 15 w 50"/>
                  <a:gd name="T17" fmla="*/ 24 h 316"/>
                  <a:gd name="T18" fmla="*/ 13 w 50"/>
                  <a:gd name="T19" fmla="*/ 26 h 316"/>
                  <a:gd name="T20" fmla="*/ 13 w 50"/>
                  <a:gd name="T21" fmla="*/ 27 h 316"/>
                  <a:gd name="T22" fmla="*/ 10 w 50"/>
                  <a:gd name="T23" fmla="*/ 31 h 316"/>
                  <a:gd name="T24" fmla="*/ 10 w 50"/>
                  <a:gd name="T25" fmla="*/ 33 h 316"/>
                  <a:gd name="T26" fmla="*/ 8 w 50"/>
                  <a:gd name="T27" fmla="*/ 37 h 316"/>
                  <a:gd name="T28" fmla="*/ 8 w 50"/>
                  <a:gd name="T29" fmla="*/ 50 h 316"/>
                  <a:gd name="T30" fmla="*/ 6 w 50"/>
                  <a:gd name="T31" fmla="*/ 67 h 316"/>
                  <a:gd name="T32" fmla="*/ 8 w 50"/>
                  <a:gd name="T33" fmla="*/ 83 h 316"/>
                  <a:gd name="T34" fmla="*/ 8 w 50"/>
                  <a:gd name="T35" fmla="*/ 84 h 316"/>
                  <a:gd name="T36" fmla="*/ 10 w 50"/>
                  <a:gd name="T37" fmla="*/ 86 h 316"/>
                  <a:gd name="T38" fmla="*/ 13 w 50"/>
                  <a:gd name="T39" fmla="*/ 87 h 316"/>
                  <a:gd name="T40" fmla="*/ 22 w 50"/>
                  <a:gd name="T41" fmla="*/ 87 h 316"/>
                  <a:gd name="T42" fmla="*/ 25 w 50"/>
                  <a:gd name="T43" fmla="*/ 89 h 316"/>
                  <a:gd name="T44" fmla="*/ 25 w 50"/>
                  <a:gd name="T45" fmla="*/ 90 h 316"/>
                  <a:gd name="T46" fmla="*/ 23 w 50"/>
                  <a:gd name="T47" fmla="*/ 96 h 316"/>
                  <a:gd name="T48" fmla="*/ 23 w 50"/>
                  <a:gd name="T49" fmla="*/ 97 h 316"/>
                  <a:gd name="T50" fmla="*/ 36 w 50"/>
                  <a:gd name="T51" fmla="*/ 100 h 316"/>
                  <a:gd name="T52" fmla="*/ 46 w 50"/>
                  <a:gd name="T53" fmla="*/ 97 h 316"/>
                  <a:gd name="T54" fmla="*/ 50 w 50"/>
                  <a:gd name="T55" fmla="*/ 97 h 316"/>
                  <a:gd name="T56" fmla="*/ 50 w 50"/>
                  <a:gd name="T57" fmla="*/ 98 h 316"/>
                  <a:gd name="T58" fmla="*/ 49 w 50"/>
                  <a:gd name="T59" fmla="*/ 107 h 316"/>
                  <a:gd name="T60" fmla="*/ 49 w 50"/>
                  <a:gd name="T61" fmla="*/ 136 h 316"/>
                  <a:gd name="T62" fmla="*/ 47 w 50"/>
                  <a:gd name="T63" fmla="*/ 142 h 316"/>
                  <a:gd name="T64" fmla="*/ 47 w 50"/>
                  <a:gd name="T65" fmla="*/ 154 h 316"/>
                  <a:gd name="T66" fmla="*/ 45 w 50"/>
                  <a:gd name="T67" fmla="*/ 168 h 316"/>
                  <a:gd name="T68" fmla="*/ 45 w 50"/>
                  <a:gd name="T69" fmla="*/ 175 h 316"/>
                  <a:gd name="T70" fmla="*/ 43 w 50"/>
                  <a:gd name="T71" fmla="*/ 181 h 316"/>
                  <a:gd name="T72" fmla="*/ 43 w 50"/>
                  <a:gd name="T73" fmla="*/ 182 h 316"/>
                  <a:gd name="T74" fmla="*/ 29 w 50"/>
                  <a:gd name="T75" fmla="*/ 195 h 316"/>
                  <a:gd name="T76" fmla="*/ 23 w 50"/>
                  <a:gd name="T77" fmla="*/ 204 h 316"/>
                  <a:gd name="T78" fmla="*/ 22 w 50"/>
                  <a:gd name="T79" fmla="*/ 214 h 316"/>
                  <a:gd name="T80" fmla="*/ 22 w 50"/>
                  <a:gd name="T81" fmla="*/ 220 h 316"/>
                  <a:gd name="T82" fmla="*/ 18 w 50"/>
                  <a:gd name="T83" fmla="*/ 220 h 316"/>
                  <a:gd name="T84" fmla="*/ 15 w 50"/>
                  <a:gd name="T85" fmla="*/ 223 h 316"/>
                  <a:gd name="T86" fmla="*/ 14 w 50"/>
                  <a:gd name="T87" fmla="*/ 224 h 316"/>
                  <a:gd name="T88" fmla="*/ 7 w 50"/>
                  <a:gd name="T89" fmla="*/ 267 h 316"/>
                  <a:gd name="T90" fmla="*/ 4 w 50"/>
                  <a:gd name="T91" fmla="*/ 273 h 316"/>
                  <a:gd name="T92" fmla="*/ 4 w 50"/>
                  <a:gd name="T93" fmla="*/ 274 h 316"/>
                  <a:gd name="T94" fmla="*/ 13 w 50"/>
                  <a:gd name="T95" fmla="*/ 276 h 316"/>
                  <a:gd name="T96" fmla="*/ 10 w 50"/>
                  <a:gd name="T97" fmla="*/ 284 h 316"/>
                  <a:gd name="T98" fmla="*/ 13 w 50"/>
                  <a:gd name="T99" fmla="*/ 288 h 316"/>
                  <a:gd name="T100" fmla="*/ 14 w 50"/>
                  <a:gd name="T101" fmla="*/ 290 h 316"/>
                  <a:gd name="T102" fmla="*/ 18 w 50"/>
                  <a:gd name="T103" fmla="*/ 294 h 316"/>
                  <a:gd name="T104" fmla="*/ 21 w 50"/>
                  <a:gd name="T105" fmla="*/ 297 h 316"/>
                  <a:gd name="T106" fmla="*/ 19 w 50"/>
                  <a:gd name="T107" fmla="*/ 297 h 316"/>
                  <a:gd name="T108" fmla="*/ 19 w 50"/>
                  <a:gd name="T109" fmla="*/ 298 h 316"/>
                  <a:gd name="T110" fmla="*/ 18 w 50"/>
                  <a:gd name="T111" fmla="*/ 301 h 316"/>
                  <a:gd name="T112" fmla="*/ 15 w 50"/>
                  <a:gd name="T113" fmla="*/ 305 h 316"/>
                  <a:gd name="T114" fmla="*/ 14 w 50"/>
                  <a:gd name="T115" fmla="*/ 307 h 316"/>
                  <a:gd name="T116" fmla="*/ 14 w 50"/>
                  <a:gd name="T117" fmla="*/ 308 h 316"/>
                  <a:gd name="T118" fmla="*/ 8 w 50"/>
                  <a:gd name="T119" fmla="*/ 311 h 316"/>
                  <a:gd name="T120" fmla="*/ 0 w 50"/>
                  <a:gd name="T121" fmla="*/ 316 h 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50" h="316">
                    <a:moveTo>
                      <a:pt x="22" y="0"/>
                    </a:moveTo>
                    <a:lnTo>
                      <a:pt x="22" y="5"/>
                    </a:lnTo>
                    <a:lnTo>
                      <a:pt x="21" y="5"/>
                    </a:lnTo>
                    <a:lnTo>
                      <a:pt x="21" y="13"/>
                    </a:lnTo>
                    <a:lnTo>
                      <a:pt x="19" y="20"/>
                    </a:lnTo>
                    <a:lnTo>
                      <a:pt x="19" y="22"/>
                    </a:lnTo>
                    <a:lnTo>
                      <a:pt x="18" y="23"/>
                    </a:lnTo>
                    <a:lnTo>
                      <a:pt x="18" y="24"/>
                    </a:lnTo>
                    <a:lnTo>
                      <a:pt x="15" y="24"/>
                    </a:lnTo>
                    <a:lnTo>
                      <a:pt x="13" y="26"/>
                    </a:lnTo>
                    <a:lnTo>
                      <a:pt x="13" y="27"/>
                    </a:lnTo>
                    <a:lnTo>
                      <a:pt x="10" y="31"/>
                    </a:lnTo>
                    <a:lnTo>
                      <a:pt x="10" y="33"/>
                    </a:lnTo>
                    <a:lnTo>
                      <a:pt x="8" y="37"/>
                    </a:lnTo>
                    <a:lnTo>
                      <a:pt x="8" y="50"/>
                    </a:lnTo>
                    <a:lnTo>
                      <a:pt x="6" y="67"/>
                    </a:lnTo>
                    <a:lnTo>
                      <a:pt x="8" y="83"/>
                    </a:lnTo>
                    <a:lnTo>
                      <a:pt x="8" y="84"/>
                    </a:lnTo>
                    <a:lnTo>
                      <a:pt x="10" y="86"/>
                    </a:lnTo>
                    <a:lnTo>
                      <a:pt x="13" y="87"/>
                    </a:lnTo>
                    <a:lnTo>
                      <a:pt x="22" y="87"/>
                    </a:lnTo>
                    <a:lnTo>
                      <a:pt x="25" y="89"/>
                    </a:lnTo>
                    <a:lnTo>
                      <a:pt x="25" y="90"/>
                    </a:lnTo>
                    <a:lnTo>
                      <a:pt x="23" y="96"/>
                    </a:lnTo>
                    <a:lnTo>
                      <a:pt x="23" y="97"/>
                    </a:lnTo>
                    <a:lnTo>
                      <a:pt x="36" y="100"/>
                    </a:lnTo>
                    <a:lnTo>
                      <a:pt x="46" y="97"/>
                    </a:lnTo>
                    <a:lnTo>
                      <a:pt x="50" y="97"/>
                    </a:lnTo>
                    <a:lnTo>
                      <a:pt x="50" y="98"/>
                    </a:lnTo>
                    <a:lnTo>
                      <a:pt x="49" y="107"/>
                    </a:lnTo>
                    <a:lnTo>
                      <a:pt x="49" y="136"/>
                    </a:lnTo>
                    <a:lnTo>
                      <a:pt x="47" y="142"/>
                    </a:lnTo>
                    <a:lnTo>
                      <a:pt x="47" y="154"/>
                    </a:lnTo>
                    <a:lnTo>
                      <a:pt x="45" y="168"/>
                    </a:lnTo>
                    <a:lnTo>
                      <a:pt x="45" y="175"/>
                    </a:lnTo>
                    <a:lnTo>
                      <a:pt x="43" y="181"/>
                    </a:lnTo>
                    <a:lnTo>
                      <a:pt x="43" y="182"/>
                    </a:lnTo>
                    <a:lnTo>
                      <a:pt x="29" y="195"/>
                    </a:lnTo>
                    <a:lnTo>
                      <a:pt x="23" y="204"/>
                    </a:lnTo>
                    <a:lnTo>
                      <a:pt x="22" y="214"/>
                    </a:lnTo>
                    <a:lnTo>
                      <a:pt x="22" y="220"/>
                    </a:lnTo>
                    <a:lnTo>
                      <a:pt x="18" y="220"/>
                    </a:lnTo>
                    <a:lnTo>
                      <a:pt x="15" y="223"/>
                    </a:lnTo>
                    <a:lnTo>
                      <a:pt x="14" y="224"/>
                    </a:lnTo>
                    <a:lnTo>
                      <a:pt x="7" y="267"/>
                    </a:lnTo>
                    <a:lnTo>
                      <a:pt x="4" y="273"/>
                    </a:lnTo>
                    <a:lnTo>
                      <a:pt x="4" y="274"/>
                    </a:lnTo>
                    <a:lnTo>
                      <a:pt x="13" y="276"/>
                    </a:lnTo>
                    <a:lnTo>
                      <a:pt x="10" y="284"/>
                    </a:lnTo>
                    <a:lnTo>
                      <a:pt x="13" y="288"/>
                    </a:lnTo>
                    <a:lnTo>
                      <a:pt x="14" y="290"/>
                    </a:lnTo>
                    <a:lnTo>
                      <a:pt x="18" y="294"/>
                    </a:lnTo>
                    <a:lnTo>
                      <a:pt x="21" y="297"/>
                    </a:lnTo>
                    <a:lnTo>
                      <a:pt x="19" y="297"/>
                    </a:lnTo>
                    <a:lnTo>
                      <a:pt x="19" y="298"/>
                    </a:lnTo>
                    <a:lnTo>
                      <a:pt x="18" y="301"/>
                    </a:lnTo>
                    <a:lnTo>
                      <a:pt x="15" y="305"/>
                    </a:lnTo>
                    <a:lnTo>
                      <a:pt x="14" y="307"/>
                    </a:lnTo>
                    <a:lnTo>
                      <a:pt x="14" y="308"/>
                    </a:lnTo>
                    <a:lnTo>
                      <a:pt x="8" y="311"/>
                    </a:lnTo>
                    <a:lnTo>
                      <a:pt x="0" y="31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26" name="Freeform 2163">
                <a:extLst>
                  <a:ext uri="{FF2B5EF4-FFF2-40B4-BE49-F238E27FC236}">
                    <a16:creationId xmlns:a16="http://schemas.microsoft.com/office/drawing/2014/main" id="{820E2B3D-00E2-1684-DFE2-3DC889817F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4" y="607"/>
                <a:ext cx="11" cy="25"/>
              </a:xfrm>
              <a:custGeom>
                <a:avLst/>
                <a:gdLst>
                  <a:gd name="T0" fmla="*/ 0 w 47"/>
                  <a:gd name="T1" fmla="*/ 0 h 98"/>
                  <a:gd name="T2" fmla="*/ 3 w 47"/>
                  <a:gd name="T3" fmla="*/ 15 h 98"/>
                  <a:gd name="T4" fmla="*/ 6 w 47"/>
                  <a:gd name="T5" fmla="*/ 20 h 98"/>
                  <a:gd name="T6" fmla="*/ 6 w 47"/>
                  <a:gd name="T7" fmla="*/ 21 h 98"/>
                  <a:gd name="T8" fmla="*/ 7 w 47"/>
                  <a:gd name="T9" fmla="*/ 20 h 98"/>
                  <a:gd name="T10" fmla="*/ 8 w 47"/>
                  <a:gd name="T11" fmla="*/ 20 h 98"/>
                  <a:gd name="T12" fmla="*/ 11 w 47"/>
                  <a:gd name="T13" fmla="*/ 17 h 98"/>
                  <a:gd name="T14" fmla="*/ 21 w 47"/>
                  <a:gd name="T15" fmla="*/ 17 h 98"/>
                  <a:gd name="T16" fmla="*/ 23 w 47"/>
                  <a:gd name="T17" fmla="*/ 18 h 98"/>
                  <a:gd name="T18" fmla="*/ 25 w 47"/>
                  <a:gd name="T19" fmla="*/ 21 h 98"/>
                  <a:gd name="T20" fmla="*/ 28 w 47"/>
                  <a:gd name="T21" fmla="*/ 22 h 98"/>
                  <a:gd name="T22" fmla="*/ 29 w 47"/>
                  <a:gd name="T23" fmla="*/ 24 h 98"/>
                  <a:gd name="T24" fmla="*/ 32 w 47"/>
                  <a:gd name="T25" fmla="*/ 25 h 98"/>
                  <a:gd name="T26" fmla="*/ 33 w 47"/>
                  <a:gd name="T27" fmla="*/ 27 h 98"/>
                  <a:gd name="T28" fmla="*/ 40 w 47"/>
                  <a:gd name="T29" fmla="*/ 39 h 98"/>
                  <a:gd name="T30" fmla="*/ 43 w 47"/>
                  <a:gd name="T31" fmla="*/ 42 h 98"/>
                  <a:gd name="T32" fmla="*/ 45 w 47"/>
                  <a:gd name="T33" fmla="*/ 42 h 98"/>
                  <a:gd name="T34" fmla="*/ 47 w 47"/>
                  <a:gd name="T35" fmla="*/ 45 h 98"/>
                  <a:gd name="T36" fmla="*/ 46 w 47"/>
                  <a:gd name="T37" fmla="*/ 48 h 98"/>
                  <a:gd name="T38" fmla="*/ 39 w 47"/>
                  <a:gd name="T39" fmla="*/ 52 h 98"/>
                  <a:gd name="T40" fmla="*/ 35 w 47"/>
                  <a:gd name="T41" fmla="*/ 53 h 98"/>
                  <a:gd name="T42" fmla="*/ 31 w 47"/>
                  <a:gd name="T43" fmla="*/ 56 h 98"/>
                  <a:gd name="T44" fmla="*/ 26 w 47"/>
                  <a:gd name="T45" fmla="*/ 62 h 98"/>
                  <a:gd name="T46" fmla="*/ 23 w 47"/>
                  <a:gd name="T47" fmla="*/ 65 h 98"/>
                  <a:gd name="T48" fmla="*/ 22 w 47"/>
                  <a:gd name="T49" fmla="*/ 69 h 98"/>
                  <a:gd name="T50" fmla="*/ 22 w 47"/>
                  <a:gd name="T51" fmla="*/ 77 h 98"/>
                  <a:gd name="T52" fmla="*/ 21 w 47"/>
                  <a:gd name="T53" fmla="*/ 89 h 98"/>
                  <a:gd name="T54" fmla="*/ 21 w 47"/>
                  <a:gd name="T55" fmla="*/ 91 h 98"/>
                  <a:gd name="T56" fmla="*/ 22 w 47"/>
                  <a:gd name="T57" fmla="*/ 92 h 98"/>
                  <a:gd name="T58" fmla="*/ 23 w 47"/>
                  <a:gd name="T59" fmla="*/ 92 h 98"/>
                  <a:gd name="T60" fmla="*/ 22 w 47"/>
                  <a:gd name="T61" fmla="*/ 94 h 98"/>
                  <a:gd name="T62" fmla="*/ 22 w 47"/>
                  <a:gd name="T63" fmla="*/ 95 h 98"/>
                  <a:gd name="T64" fmla="*/ 19 w 47"/>
                  <a:gd name="T65" fmla="*/ 96 h 98"/>
                  <a:gd name="T66" fmla="*/ 19 w 47"/>
                  <a:gd name="T67" fmla="*/ 98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47" h="98">
                    <a:moveTo>
                      <a:pt x="0" y="0"/>
                    </a:moveTo>
                    <a:lnTo>
                      <a:pt x="3" y="15"/>
                    </a:lnTo>
                    <a:lnTo>
                      <a:pt x="6" y="20"/>
                    </a:lnTo>
                    <a:lnTo>
                      <a:pt x="6" y="21"/>
                    </a:lnTo>
                    <a:lnTo>
                      <a:pt x="7" y="20"/>
                    </a:lnTo>
                    <a:lnTo>
                      <a:pt x="8" y="20"/>
                    </a:lnTo>
                    <a:lnTo>
                      <a:pt x="11" y="17"/>
                    </a:lnTo>
                    <a:lnTo>
                      <a:pt x="21" y="17"/>
                    </a:lnTo>
                    <a:lnTo>
                      <a:pt x="23" y="18"/>
                    </a:lnTo>
                    <a:lnTo>
                      <a:pt x="25" y="21"/>
                    </a:lnTo>
                    <a:lnTo>
                      <a:pt x="28" y="22"/>
                    </a:lnTo>
                    <a:lnTo>
                      <a:pt x="29" y="24"/>
                    </a:lnTo>
                    <a:lnTo>
                      <a:pt x="32" y="25"/>
                    </a:lnTo>
                    <a:lnTo>
                      <a:pt x="33" y="27"/>
                    </a:lnTo>
                    <a:lnTo>
                      <a:pt x="40" y="39"/>
                    </a:lnTo>
                    <a:lnTo>
                      <a:pt x="43" y="42"/>
                    </a:lnTo>
                    <a:lnTo>
                      <a:pt x="45" y="42"/>
                    </a:lnTo>
                    <a:lnTo>
                      <a:pt x="47" y="45"/>
                    </a:lnTo>
                    <a:lnTo>
                      <a:pt x="46" y="48"/>
                    </a:lnTo>
                    <a:lnTo>
                      <a:pt x="39" y="52"/>
                    </a:lnTo>
                    <a:lnTo>
                      <a:pt x="35" y="53"/>
                    </a:lnTo>
                    <a:lnTo>
                      <a:pt x="31" y="56"/>
                    </a:lnTo>
                    <a:lnTo>
                      <a:pt x="26" y="62"/>
                    </a:lnTo>
                    <a:lnTo>
                      <a:pt x="23" y="65"/>
                    </a:lnTo>
                    <a:lnTo>
                      <a:pt x="22" y="69"/>
                    </a:lnTo>
                    <a:lnTo>
                      <a:pt x="22" y="77"/>
                    </a:lnTo>
                    <a:lnTo>
                      <a:pt x="21" y="89"/>
                    </a:lnTo>
                    <a:lnTo>
                      <a:pt x="21" y="91"/>
                    </a:lnTo>
                    <a:lnTo>
                      <a:pt x="22" y="92"/>
                    </a:lnTo>
                    <a:lnTo>
                      <a:pt x="23" y="92"/>
                    </a:lnTo>
                    <a:lnTo>
                      <a:pt x="22" y="94"/>
                    </a:lnTo>
                    <a:lnTo>
                      <a:pt x="22" y="95"/>
                    </a:lnTo>
                    <a:lnTo>
                      <a:pt x="19" y="96"/>
                    </a:lnTo>
                    <a:lnTo>
                      <a:pt x="19" y="9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27" name="Freeform 2164">
                <a:extLst>
                  <a:ext uri="{FF2B5EF4-FFF2-40B4-BE49-F238E27FC236}">
                    <a16:creationId xmlns:a16="http://schemas.microsoft.com/office/drawing/2014/main" id="{1775F781-FAA9-AA65-197E-18B27FAB7D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8" y="610"/>
                <a:ext cx="90" cy="25"/>
              </a:xfrm>
              <a:custGeom>
                <a:avLst/>
                <a:gdLst>
                  <a:gd name="T0" fmla="*/ 3 w 358"/>
                  <a:gd name="T1" fmla="*/ 87 h 100"/>
                  <a:gd name="T2" fmla="*/ 24 w 358"/>
                  <a:gd name="T3" fmla="*/ 83 h 100"/>
                  <a:gd name="T4" fmla="*/ 31 w 358"/>
                  <a:gd name="T5" fmla="*/ 88 h 100"/>
                  <a:gd name="T6" fmla="*/ 37 w 358"/>
                  <a:gd name="T7" fmla="*/ 97 h 100"/>
                  <a:gd name="T8" fmla="*/ 44 w 358"/>
                  <a:gd name="T9" fmla="*/ 100 h 100"/>
                  <a:gd name="T10" fmla="*/ 48 w 358"/>
                  <a:gd name="T11" fmla="*/ 98 h 100"/>
                  <a:gd name="T12" fmla="*/ 52 w 358"/>
                  <a:gd name="T13" fmla="*/ 95 h 100"/>
                  <a:gd name="T14" fmla="*/ 61 w 358"/>
                  <a:gd name="T15" fmla="*/ 85 h 100"/>
                  <a:gd name="T16" fmla="*/ 67 w 358"/>
                  <a:gd name="T17" fmla="*/ 81 h 100"/>
                  <a:gd name="T18" fmla="*/ 83 w 358"/>
                  <a:gd name="T19" fmla="*/ 63 h 100"/>
                  <a:gd name="T20" fmla="*/ 94 w 358"/>
                  <a:gd name="T21" fmla="*/ 64 h 100"/>
                  <a:gd name="T22" fmla="*/ 115 w 358"/>
                  <a:gd name="T23" fmla="*/ 69 h 100"/>
                  <a:gd name="T24" fmla="*/ 122 w 358"/>
                  <a:gd name="T25" fmla="*/ 70 h 100"/>
                  <a:gd name="T26" fmla="*/ 133 w 358"/>
                  <a:gd name="T27" fmla="*/ 73 h 100"/>
                  <a:gd name="T28" fmla="*/ 140 w 358"/>
                  <a:gd name="T29" fmla="*/ 74 h 100"/>
                  <a:gd name="T30" fmla="*/ 157 w 358"/>
                  <a:gd name="T31" fmla="*/ 71 h 100"/>
                  <a:gd name="T32" fmla="*/ 160 w 358"/>
                  <a:gd name="T33" fmla="*/ 73 h 100"/>
                  <a:gd name="T34" fmla="*/ 169 w 358"/>
                  <a:gd name="T35" fmla="*/ 61 h 100"/>
                  <a:gd name="T36" fmla="*/ 186 w 358"/>
                  <a:gd name="T37" fmla="*/ 58 h 100"/>
                  <a:gd name="T38" fmla="*/ 206 w 358"/>
                  <a:gd name="T39" fmla="*/ 59 h 100"/>
                  <a:gd name="T40" fmla="*/ 210 w 358"/>
                  <a:gd name="T41" fmla="*/ 80 h 100"/>
                  <a:gd name="T42" fmla="*/ 215 w 358"/>
                  <a:gd name="T43" fmla="*/ 81 h 100"/>
                  <a:gd name="T44" fmla="*/ 225 w 358"/>
                  <a:gd name="T45" fmla="*/ 69 h 100"/>
                  <a:gd name="T46" fmla="*/ 246 w 358"/>
                  <a:gd name="T47" fmla="*/ 63 h 100"/>
                  <a:gd name="T48" fmla="*/ 256 w 358"/>
                  <a:gd name="T49" fmla="*/ 74 h 100"/>
                  <a:gd name="T50" fmla="*/ 259 w 358"/>
                  <a:gd name="T51" fmla="*/ 80 h 100"/>
                  <a:gd name="T52" fmla="*/ 266 w 358"/>
                  <a:gd name="T53" fmla="*/ 80 h 100"/>
                  <a:gd name="T54" fmla="*/ 275 w 358"/>
                  <a:gd name="T55" fmla="*/ 71 h 100"/>
                  <a:gd name="T56" fmla="*/ 274 w 358"/>
                  <a:gd name="T57" fmla="*/ 67 h 100"/>
                  <a:gd name="T58" fmla="*/ 267 w 358"/>
                  <a:gd name="T59" fmla="*/ 69 h 100"/>
                  <a:gd name="T60" fmla="*/ 260 w 358"/>
                  <a:gd name="T61" fmla="*/ 61 h 100"/>
                  <a:gd name="T62" fmla="*/ 270 w 358"/>
                  <a:gd name="T63" fmla="*/ 55 h 100"/>
                  <a:gd name="T64" fmla="*/ 278 w 358"/>
                  <a:gd name="T65" fmla="*/ 59 h 100"/>
                  <a:gd name="T66" fmla="*/ 288 w 358"/>
                  <a:gd name="T67" fmla="*/ 66 h 100"/>
                  <a:gd name="T68" fmla="*/ 291 w 358"/>
                  <a:gd name="T69" fmla="*/ 61 h 100"/>
                  <a:gd name="T70" fmla="*/ 295 w 358"/>
                  <a:gd name="T71" fmla="*/ 56 h 100"/>
                  <a:gd name="T72" fmla="*/ 298 w 358"/>
                  <a:gd name="T73" fmla="*/ 48 h 100"/>
                  <a:gd name="T74" fmla="*/ 299 w 358"/>
                  <a:gd name="T75" fmla="*/ 44 h 100"/>
                  <a:gd name="T76" fmla="*/ 306 w 358"/>
                  <a:gd name="T77" fmla="*/ 42 h 100"/>
                  <a:gd name="T78" fmla="*/ 313 w 358"/>
                  <a:gd name="T79" fmla="*/ 27 h 100"/>
                  <a:gd name="T80" fmla="*/ 316 w 358"/>
                  <a:gd name="T81" fmla="*/ 10 h 100"/>
                  <a:gd name="T82" fmla="*/ 335 w 358"/>
                  <a:gd name="T83" fmla="*/ 9 h 100"/>
                  <a:gd name="T84" fmla="*/ 342 w 358"/>
                  <a:gd name="T85" fmla="*/ 3 h 100"/>
                  <a:gd name="T86" fmla="*/ 345 w 358"/>
                  <a:gd name="T87" fmla="*/ 0 h 100"/>
                  <a:gd name="T88" fmla="*/ 358 w 358"/>
                  <a:gd name="T89" fmla="*/ 4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358" h="100">
                    <a:moveTo>
                      <a:pt x="0" y="87"/>
                    </a:moveTo>
                    <a:lnTo>
                      <a:pt x="3" y="87"/>
                    </a:lnTo>
                    <a:lnTo>
                      <a:pt x="12" y="84"/>
                    </a:lnTo>
                    <a:lnTo>
                      <a:pt x="24" y="83"/>
                    </a:lnTo>
                    <a:lnTo>
                      <a:pt x="28" y="87"/>
                    </a:lnTo>
                    <a:lnTo>
                      <a:pt x="31" y="88"/>
                    </a:lnTo>
                    <a:lnTo>
                      <a:pt x="35" y="95"/>
                    </a:lnTo>
                    <a:lnTo>
                      <a:pt x="37" y="97"/>
                    </a:lnTo>
                    <a:lnTo>
                      <a:pt x="38" y="100"/>
                    </a:lnTo>
                    <a:lnTo>
                      <a:pt x="44" y="100"/>
                    </a:lnTo>
                    <a:lnTo>
                      <a:pt x="47" y="98"/>
                    </a:lnTo>
                    <a:lnTo>
                      <a:pt x="48" y="98"/>
                    </a:lnTo>
                    <a:lnTo>
                      <a:pt x="49" y="97"/>
                    </a:lnTo>
                    <a:lnTo>
                      <a:pt x="52" y="95"/>
                    </a:lnTo>
                    <a:lnTo>
                      <a:pt x="61" y="87"/>
                    </a:lnTo>
                    <a:lnTo>
                      <a:pt x="61" y="85"/>
                    </a:lnTo>
                    <a:lnTo>
                      <a:pt x="66" y="81"/>
                    </a:lnTo>
                    <a:lnTo>
                      <a:pt x="67" y="81"/>
                    </a:lnTo>
                    <a:lnTo>
                      <a:pt x="80" y="64"/>
                    </a:lnTo>
                    <a:lnTo>
                      <a:pt x="83" y="63"/>
                    </a:lnTo>
                    <a:lnTo>
                      <a:pt x="91" y="63"/>
                    </a:lnTo>
                    <a:lnTo>
                      <a:pt x="94" y="64"/>
                    </a:lnTo>
                    <a:lnTo>
                      <a:pt x="112" y="69"/>
                    </a:lnTo>
                    <a:lnTo>
                      <a:pt x="115" y="69"/>
                    </a:lnTo>
                    <a:lnTo>
                      <a:pt x="116" y="70"/>
                    </a:lnTo>
                    <a:lnTo>
                      <a:pt x="122" y="70"/>
                    </a:lnTo>
                    <a:lnTo>
                      <a:pt x="125" y="69"/>
                    </a:lnTo>
                    <a:lnTo>
                      <a:pt x="133" y="73"/>
                    </a:lnTo>
                    <a:lnTo>
                      <a:pt x="136" y="73"/>
                    </a:lnTo>
                    <a:lnTo>
                      <a:pt x="140" y="74"/>
                    </a:lnTo>
                    <a:lnTo>
                      <a:pt x="143" y="74"/>
                    </a:lnTo>
                    <a:lnTo>
                      <a:pt x="157" y="71"/>
                    </a:lnTo>
                    <a:lnTo>
                      <a:pt x="158" y="73"/>
                    </a:lnTo>
                    <a:lnTo>
                      <a:pt x="160" y="73"/>
                    </a:lnTo>
                    <a:lnTo>
                      <a:pt x="160" y="70"/>
                    </a:lnTo>
                    <a:lnTo>
                      <a:pt x="169" y="61"/>
                    </a:lnTo>
                    <a:lnTo>
                      <a:pt x="179" y="56"/>
                    </a:lnTo>
                    <a:lnTo>
                      <a:pt x="186" y="58"/>
                    </a:lnTo>
                    <a:lnTo>
                      <a:pt x="201" y="59"/>
                    </a:lnTo>
                    <a:lnTo>
                      <a:pt x="206" y="59"/>
                    </a:lnTo>
                    <a:lnTo>
                      <a:pt x="207" y="63"/>
                    </a:lnTo>
                    <a:lnTo>
                      <a:pt x="210" y="80"/>
                    </a:lnTo>
                    <a:lnTo>
                      <a:pt x="215" y="84"/>
                    </a:lnTo>
                    <a:lnTo>
                      <a:pt x="215" y="81"/>
                    </a:lnTo>
                    <a:lnTo>
                      <a:pt x="220" y="77"/>
                    </a:lnTo>
                    <a:lnTo>
                      <a:pt x="225" y="69"/>
                    </a:lnTo>
                    <a:lnTo>
                      <a:pt x="227" y="70"/>
                    </a:lnTo>
                    <a:lnTo>
                      <a:pt x="246" y="63"/>
                    </a:lnTo>
                    <a:lnTo>
                      <a:pt x="255" y="71"/>
                    </a:lnTo>
                    <a:lnTo>
                      <a:pt x="256" y="74"/>
                    </a:lnTo>
                    <a:lnTo>
                      <a:pt x="259" y="77"/>
                    </a:lnTo>
                    <a:lnTo>
                      <a:pt x="259" y="80"/>
                    </a:lnTo>
                    <a:lnTo>
                      <a:pt x="260" y="81"/>
                    </a:lnTo>
                    <a:lnTo>
                      <a:pt x="266" y="80"/>
                    </a:lnTo>
                    <a:lnTo>
                      <a:pt x="271" y="76"/>
                    </a:lnTo>
                    <a:lnTo>
                      <a:pt x="275" y="71"/>
                    </a:lnTo>
                    <a:lnTo>
                      <a:pt x="274" y="69"/>
                    </a:lnTo>
                    <a:lnTo>
                      <a:pt x="274" y="67"/>
                    </a:lnTo>
                    <a:lnTo>
                      <a:pt x="271" y="69"/>
                    </a:lnTo>
                    <a:lnTo>
                      <a:pt x="267" y="69"/>
                    </a:lnTo>
                    <a:lnTo>
                      <a:pt x="260" y="63"/>
                    </a:lnTo>
                    <a:lnTo>
                      <a:pt x="260" y="61"/>
                    </a:lnTo>
                    <a:lnTo>
                      <a:pt x="263" y="59"/>
                    </a:lnTo>
                    <a:lnTo>
                      <a:pt x="270" y="55"/>
                    </a:lnTo>
                    <a:lnTo>
                      <a:pt x="274" y="55"/>
                    </a:lnTo>
                    <a:lnTo>
                      <a:pt x="278" y="59"/>
                    </a:lnTo>
                    <a:lnTo>
                      <a:pt x="285" y="63"/>
                    </a:lnTo>
                    <a:lnTo>
                      <a:pt x="288" y="66"/>
                    </a:lnTo>
                    <a:lnTo>
                      <a:pt x="288" y="64"/>
                    </a:lnTo>
                    <a:lnTo>
                      <a:pt x="291" y="61"/>
                    </a:lnTo>
                    <a:lnTo>
                      <a:pt x="294" y="56"/>
                    </a:lnTo>
                    <a:lnTo>
                      <a:pt x="295" y="56"/>
                    </a:lnTo>
                    <a:lnTo>
                      <a:pt x="295" y="55"/>
                    </a:lnTo>
                    <a:lnTo>
                      <a:pt x="298" y="48"/>
                    </a:lnTo>
                    <a:lnTo>
                      <a:pt x="299" y="45"/>
                    </a:lnTo>
                    <a:lnTo>
                      <a:pt x="299" y="44"/>
                    </a:lnTo>
                    <a:lnTo>
                      <a:pt x="301" y="44"/>
                    </a:lnTo>
                    <a:lnTo>
                      <a:pt x="306" y="42"/>
                    </a:lnTo>
                    <a:lnTo>
                      <a:pt x="306" y="40"/>
                    </a:lnTo>
                    <a:lnTo>
                      <a:pt x="313" y="27"/>
                    </a:lnTo>
                    <a:lnTo>
                      <a:pt x="318" y="13"/>
                    </a:lnTo>
                    <a:lnTo>
                      <a:pt x="316" y="10"/>
                    </a:lnTo>
                    <a:lnTo>
                      <a:pt x="326" y="10"/>
                    </a:lnTo>
                    <a:lnTo>
                      <a:pt x="335" y="9"/>
                    </a:lnTo>
                    <a:lnTo>
                      <a:pt x="337" y="7"/>
                    </a:lnTo>
                    <a:lnTo>
                      <a:pt x="342" y="3"/>
                    </a:lnTo>
                    <a:lnTo>
                      <a:pt x="342" y="2"/>
                    </a:lnTo>
                    <a:lnTo>
                      <a:pt x="345" y="0"/>
                    </a:lnTo>
                    <a:lnTo>
                      <a:pt x="356" y="4"/>
                    </a:lnTo>
                    <a:lnTo>
                      <a:pt x="358" y="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28" name="Freeform 2165">
                <a:extLst>
                  <a:ext uri="{FF2B5EF4-FFF2-40B4-BE49-F238E27FC236}">
                    <a16:creationId xmlns:a16="http://schemas.microsoft.com/office/drawing/2014/main" id="{D759CD94-301F-46D3-FA57-8D237A553A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8" y="600"/>
                <a:ext cx="14" cy="11"/>
              </a:xfrm>
              <a:custGeom>
                <a:avLst/>
                <a:gdLst>
                  <a:gd name="T0" fmla="*/ 0 w 59"/>
                  <a:gd name="T1" fmla="*/ 44 h 44"/>
                  <a:gd name="T2" fmla="*/ 6 w 59"/>
                  <a:gd name="T3" fmla="*/ 42 h 44"/>
                  <a:gd name="T4" fmla="*/ 17 w 59"/>
                  <a:gd name="T5" fmla="*/ 42 h 44"/>
                  <a:gd name="T6" fmla="*/ 57 w 59"/>
                  <a:gd name="T7" fmla="*/ 17 h 44"/>
                  <a:gd name="T8" fmla="*/ 59 w 59"/>
                  <a:gd name="T9" fmla="*/ 17 h 44"/>
                  <a:gd name="T10" fmla="*/ 59 w 59"/>
                  <a:gd name="T11" fmla="*/ 12 h 44"/>
                  <a:gd name="T12" fmla="*/ 57 w 59"/>
                  <a:gd name="T13" fmla="*/ 7 h 44"/>
                  <a:gd name="T14" fmla="*/ 53 w 59"/>
                  <a:gd name="T15" fmla="*/ 4 h 44"/>
                  <a:gd name="T16" fmla="*/ 44 w 59"/>
                  <a:gd name="T17" fmla="*/ 4 h 44"/>
                  <a:gd name="T18" fmla="*/ 44 w 59"/>
                  <a:gd name="T19" fmla="*/ 3 h 44"/>
                  <a:gd name="T20" fmla="*/ 43 w 59"/>
                  <a:gd name="T21" fmla="*/ 3 h 44"/>
                  <a:gd name="T22" fmla="*/ 35 w 59"/>
                  <a:gd name="T23" fmla="*/ 0 h 44"/>
                  <a:gd name="T24" fmla="*/ 34 w 59"/>
                  <a:gd name="T25" fmla="*/ 0 h 44"/>
                  <a:gd name="T26" fmla="*/ 25 w 59"/>
                  <a:gd name="T27" fmla="*/ 3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9" h="44">
                    <a:moveTo>
                      <a:pt x="0" y="44"/>
                    </a:moveTo>
                    <a:lnTo>
                      <a:pt x="6" y="42"/>
                    </a:lnTo>
                    <a:lnTo>
                      <a:pt x="17" y="42"/>
                    </a:lnTo>
                    <a:lnTo>
                      <a:pt x="57" y="17"/>
                    </a:lnTo>
                    <a:lnTo>
                      <a:pt x="59" y="17"/>
                    </a:lnTo>
                    <a:lnTo>
                      <a:pt x="59" y="12"/>
                    </a:lnTo>
                    <a:lnTo>
                      <a:pt x="57" y="7"/>
                    </a:lnTo>
                    <a:lnTo>
                      <a:pt x="53" y="4"/>
                    </a:lnTo>
                    <a:lnTo>
                      <a:pt x="44" y="4"/>
                    </a:lnTo>
                    <a:lnTo>
                      <a:pt x="44" y="3"/>
                    </a:lnTo>
                    <a:lnTo>
                      <a:pt x="43" y="3"/>
                    </a:lnTo>
                    <a:lnTo>
                      <a:pt x="35" y="0"/>
                    </a:lnTo>
                    <a:lnTo>
                      <a:pt x="34" y="0"/>
                    </a:lnTo>
                    <a:lnTo>
                      <a:pt x="25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29" name="Freeform 2166">
                <a:extLst>
                  <a:ext uri="{FF2B5EF4-FFF2-40B4-BE49-F238E27FC236}">
                    <a16:creationId xmlns:a16="http://schemas.microsoft.com/office/drawing/2014/main" id="{2726FA42-3609-2BD2-B4A3-8FFCFCA47C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8" y="600"/>
                <a:ext cx="6" cy="1"/>
              </a:xfrm>
              <a:custGeom>
                <a:avLst/>
                <a:gdLst>
                  <a:gd name="T0" fmla="*/ 25 w 25"/>
                  <a:gd name="T1" fmla="*/ 4 h 4"/>
                  <a:gd name="T2" fmla="*/ 10 w 25"/>
                  <a:gd name="T3" fmla="*/ 1 h 4"/>
                  <a:gd name="T4" fmla="*/ 0 w 25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5" h="4">
                    <a:moveTo>
                      <a:pt x="25" y="4"/>
                    </a:moveTo>
                    <a:lnTo>
                      <a:pt x="10" y="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30" name="Freeform 2167">
                <a:extLst>
                  <a:ext uri="{FF2B5EF4-FFF2-40B4-BE49-F238E27FC236}">
                    <a16:creationId xmlns:a16="http://schemas.microsoft.com/office/drawing/2014/main" id="{E711CC45-12BD-3CDF-6FF0-3990ABB390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7" y="611"/>
                <a:ext cx="16" cy="27"/>
              </a:xfrm>
              <a:custGeom>
                <a:avLst/>
                <a:gdLst>
                  <a:gd name="T0" fmla="*/ 46 w 62"/>
                  <a:gd name="T1" fmla="*/ 107 h 107"/>
                  <a:gd name="T2" fmla="*/ 46 w 62"/>
                  <a:gd name="T3" fmla="*/ 101 h 107"/>
                  <a:gd name="T4" fmla="*/ 53 w 62"/>
                  <a:gd name="T5" fmla="*/ 72 h 107"/>
                  <a:gd name="T6" fmla="*/ 49 w 62"/>
                  <a:gd name="T7" fmla="*/ 66 h 107"/>
                  <a:gd name="T8" fmla="*/ 46 w 62"/>
                  <a:gd name="T9" fmla="*/ 59 h 107"/>
                  <a:gd name="T10" fmla="*/ 48 w 62"/>
                  <a:gd name="T11" fmla="*/ 59 h 107"/>
                  <a:gd name="T12" fmla="*/ 53 w 62"/>
                  <a:gd name="T13" fmla="*/ 52 h 107"/>
                  <a:gd name="T14" fmla="*/ 61 w 62"/>
                  <a:gd name="T15" fmla="*/ 37 h 107"/>
                  <a:gd name="T16" fmla="*/ 62 w 62"/>
                  <a:gd name="T17" fmla="*/ 36 h 107"/>
                  <a:gd name="T18" fmla="*/ 61 w 62"/>
                  <a:gd name="T19" fmla="*/ 36 h 107"/>
                  <a:gd name="T20" fmla="*/ 51 w 62"/>
                  <a:gd name="T21" fmla="*/ 34 h 107"/>
                  <a:gd name="T22" fmla="*/ 42 w 62"/>
                  <a:gd name="T23" fmla="*/ 30 h 107"/>
                  <a:gd name="T24" fmla="*/ 36 w 62"/>
                  <a:gd name="T25" fmla="*/ 23 h 107"/>
                  <a:gd name="T26" fmla="*/ 36 w 62"/>
                  <a:gd name="T27" fmla="*/ 21 h 107"/>
                  <a:gd name="T28" fmla="*/ 30 w 62"/>
                  <a:gd name="T29" fmla="*/ 16 h 107"/>
                  <a:gd name="T30" fmla="*/ 10 w 62"/>
                  <a:gd name="T31" fmla="*/ 9 h 107"/>
                  <a:gd name="T32" fmla="*/ 8 w 62"/>
                  <a:gd name="T33" fmla="*/ 9 h 107"/>
                  <a:gd name="T34" fmla="*/ 0 w 62"/>
                  <a:gd name="T35" fmla="*/ 10 h 107"/>
                  <a:gd name="T36" fmla="*/ 0 w 62"/>
                  <a:gd name="T37" fmla="*/ 9 h 107"/>
                  <a:gd name="T38" fmla="*/ 2 w 62"/>
                  <a:gd name="T39" fmla="*/ 6 h 107"/>
                  <a:gd name="T40" fmla="*/ 2 w 62"/>
                  <a:gd name="T41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62" h="107">
                    <a:moveTo>
                      <a:pt x="46" y="107"/>
                    </a:moveTo>
                    <a:lnTo>
                      <a:pt x="46" y="101"/>
                    </a:lnTo>
                    <a:lnTo>
                      <a:pt x="53" y="72"/>
                    </a:lnTo>
                    <a:lnTo>
                      <a:pt x="49" y="66"/>
                    </a:lnTo>
                    <a:lnTo>
                      <a:pt x="46" y="59"/>
                    </a:lnTo>
                    <a:lnTo>
                      <a:pt x="48" y="59"/>
                    </a:lnTo>
                    <a:lnTo>
                      <a:pt x="53" y="52"/>
                    </a:lnTo>
                    <a:lnTo>
                      <a:pt x="61" y="37"/>
                    </a:lnTo>
                    <a:lnTo>
                      <a:pt x="62" y="36"/>
                    </a:lnTo>
                    <a:lnTo>
                      <a:pt x="61" y="36"/>
                    </a:lnTo>
                    <a:lnTo>
                      <a:pt x="51" y="34"/>
                    </a:lnTo>
                    <a:lnTo>
                      <a:pt x="42" y="30"/>
                    </a:lnTo>
                    <a:lnTo>
                      <a:pt x="36" y="23"/>
                    </a:lnTo>
                    <a:lnTo>
                      <a:pt x="36" y="21"/>
                    </a:lnTo>
                    <a:lnTo>
                      <a:pt x="30" y="16"/>
                    </a:lnTo>
                    <a:lnTo>
                      <a:pt x="10" y="9"/>
                    </a:lnTo>
                    <a:lnTo>
                      <a:pt x="8" y="9"/>
                    </a:lnTo>
                    <a:lnTo>
                      <a:pt x="0" y="10"/>
                    </a:lnTo>
                    <a:lnTo>
                      <a:pt x="0" y="9"/>
                    </a:lnTo>
                    <a:lnTo>
                      <a:pt x="2" y="6"/>
                    </a:lnTo>
                    <a:lnTo>
                      <a:pt x="2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31" name="Line 2168">
                <a:extLst>
                  <a:ext uri="{FF2B5EF4-FFF2-40B4-BE49-F238E27FC236}">
                    <a16:creationId xmlns:a16="http://schemas.microsoft.com/office/drawing/2014/main" id="{527F3EEC-8AC6-7D5F-A09E-B06F3A90AAB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4628" y="600"/>
                <a:ext cx="6" cy="1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32" name="Freeform 2169">
                <a:extLst>
                  <a:ext uri="{FF2B5EF4-FFF2-40B4-BE49-F238E27FC236}">
                    <a16:creationId xmlns:a16="http://schemas.microsoft.com/office/drawing/2014/main" id="{2F61E689-E000-6310-DC7F-C0141225C4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1" y="516"/>
                <a:ext cx="31" cy="8"/>
              </a:xfrm>
              <a:custGeom>
                <a:avLst/>
                <a:gdLst>
                  <a:gd name="T0" fmla="*/ 0 w 127"/>
                  <a:gd name="T1" fmla="*/ 7 h 30"/>
                  <a:gd name="T2" fmla="*/ 2 w 127"/>
                  <a:gd name="T3" fmla="*/ 6 h 30"/>
                  <a:gd name="T4" fmla="*/ 2 w 127"/>
                  <a:gd name="T5" fmla="*/ 0 h 30"/>
                  <a:gd name="T6" fmla="*/ 30 w 127"/>
                  <a:gd name="T7" fmla="*/ 1 h 30"/>
                  <a:gd name="T8" fmla="*/ 46 w 127"/>
                  <a:gd name="T9" fmla="*/ 7 h 30"/>
                  <a:gd name="T10" fmla="*/ 47 w 127"/>
                  <a:gd name="T11" fmla="*/ 7 h 30"/>
                  <a:gd name="T12" fmla="*/ 55 w 127"/>
                  <a:gd name="T13" fmla="*/ 10 h 30"/>
                  <a:gd name="T14" fmla="*/ 57 w 127"/>
                  <a:gd name="T15" fmla="*/ 11 h 30"/>
                  <a:gd name="T16" fmla="*/ 60 w 127"/>
                  <a:gd name="T17" fmla="*/ 13 h 30"/>
                  <a:gd name="T18" fmla="*/ 60 w 127"/>
                  <a:gd name="T19" fmla="*/ 20 h 30"/>
                  <a:gd name="T20" fmla="*/ 58 w 127"/>
                  <a:gd name="T21" fmla="*/ 25 h 30"/>
                  <a:gd name="T22" fmla="*/ 61 w 127"/>
                  <a:gd name="T23" fmla="*/ 28 h 30"/>
                  <a:gd name="T24" fmla="*/ 61 w 127"/>
                  <a:gd name="T25" fmla="*/ 30 h 30"/>
                  <a:gd name="T26" fmla="*/ 64 w 127"/>
                  <a:gd name="T27" fmla="*/ 30 h 30"/>
                  <a:gd name="T28" fmla="*/ 78 w 127"/>
                  <a:gd name="T29" fmla="*/ 24 h 30"/>
                  <a:gd name="T30" fmla="*/ 84 w 127"/>
                  <a:gd name="T31" fmla="*/ 24 h 30"/>
                  <a:gd name="T32" fmla="*/ 85 w 127"/>
                  <a:gd name="T33" fmla="*/ 25 h 30"/>
                  <a:gd name="T34" fmla="*/ 85 w 127"/>
                  <a:gd name="T35" fmla="*/ 24 h 30"/>
                  <a:gd name="T36" fmla="*/ 86 w 127"/>
                  <a:gd name="T37" fmla="*/ 24 h 30"/>
                  <a:gd name="T38" fmla="*/ 96 w 127"/>
                  <a:gd name="T39" fmla="*/ 20 h 30"/>
                  <a:gd name="T40" fmla="*/ 115 w 127"/>
                  <a:gd name="T41" fmla="*/ 16 h 30"/>
                  <a:gd name="T42" fmla="*/ 125 w 127"/>
                  <a:gd name="T43" fmla="*/ 11 h 30"/>
                  <a:gd name="T44" fmla="*/ 127 w 127"/>
                  <a:gd name="T45" fmla="*/ 11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27" h="30">
                    <a:moveTo>
                      <a:pt x="0" y="7"/>
                    </a:moveTo>
                    <a:lnTo>
                      <a:pt x="2" y="6"/>
                    </a:lnTo>
                    <a:lnTo>
                      <a:pt x="2" y="0"/>
                    </a:lnTo>
                    <a:lnTo>
                      <a:pt x="30" y="1"/>
                    </a:lnTo>
                    <a:lnTo>
                      <a:pt x="46" y="7"/>
                    </a:lnTo>
                    <a:lnTo>
                      <a:pt x="47" y="7"/>
                    </a:lnTo>
                    <a:lnTo>
                      <a:pt x="55" y="10"/>
                    </a:lnTo>
                    <a:lnTo>
                      <a:pt x="57" y="11"/>
                    </a:lnTo>
                    <a:lnTo>
                      <a:pt x="60" y="13"/>
                    </a:lnTo>
                    <a:lnTo>
                      <a:pt x="60" y="20"/>
                    </a:lnTo>
                    <a:lnTo>
                      <a:pt x="58" y="25"/>
                    </a:lnTo>
                    <a:lnTo>
                      <a:pt x="61" y="28"/>
                    </a:lnTo>
                    <a:lnTo>
                      <a:pt x="61" y="30"/>
                    </a:lnTo>
                    <a:lnTo>
                      <a:pt x="64" y="30"/>
                    </a:lnTo>
                    <a:lnTo>
                      <a:pt x="78" y="24"/>
                    </a:lnTo>
                    <a:lnTo>
                      <a:pt x="84" y="24"/>
                    </a:lnTo>
                    <a:lnTo>
                      <a:pt x="85" y="25"/>
                    </a:lnTo>
                    <a:lnTo>
                      <a:pt x="85" y="24"/>
                    </a:lnTo>
                    <a:lnTo>
                      <a:pt x="86" y="24"/>
                    </a:lnTo>
                    <a:lnTo>
                      <a:pt x="96" y="20"/>
                    </a:lnTo>
                    <a:lnTo>
                      <a:pt x="115" y="16"/>
                    </a:lnTo>
                    <a:lnTo>
                      <a:pt x="125" y="11"/>
                    </a:lnTo>
                    <a:lnTo>
                      <a:pt x="127" y="1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33" name="Freeform 2170">
                <a:extLst>
                  <a:ext uri="{FF2B5EF4-FFF2-40B4-BE49-F238E27FC236}">
                    <a16:creationId xmlns:a16="http://schemas.microsoft.com/office/drawing/2014/main" id="{5C7F7249-B8B4-9906-6D89-8DDEA7F3AF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4" y="518"/>
                <a:ext cx="26" cy="86"/>
              </a:xfrm>
              <a:custGeom>
                <a:avLst/>
                <a:gdLst>
                  <a:gd name="T0" fmla="*/ 55 w 107"/>
                  <a:gd name="T1" fmla="*/ 11 h 342"/>
                  <a:gd name="T2" fmla="*/ 54 w 107"/>
                  <a:gd name="T3" fmla="*/ 17 h 342"/>
                  <a:gd name="T4" fmla="*/ 37 w 107"/>
                  <a:gd name="T5" fmla="*/ 24 h 342"/>
                  <a:gd name="T6" fmla="*/ 30 w 107"/>
                  <a:gd name="T7" fmla="*/ 25 h 342"/>
                  <a:gd name="T8" fmla="*/ 2 w 107"/>
                  <a:gd name="T9" fmla="*/ 47 h 342"/>
                  <a:gd name="T10" fmla="*/ 0 w 107"/>
                  <a:gd name="T11" fmla="*/ 52 h 342"/>
                  <a:gd name="T12" fmla="*/ 1 w 107"/>
                  <a:gd name="T13" fmla="*/ 53 h 342"/>
                  <a:gd name="T14" fmla="*/ 2 w 107"/>
                  <a:gd name="T15" fmla="*/ 56 h 342"/>
                  <a:gd name="T16" fmla="*/ 1 w 107"/>
                  <a:gd name="T17" fmla="*/ 62 h 342"/>
                  <a:gd name="T18" fmla="*/ 9 w 107"/>
                  <a:gd name="T19" fmla="*/ 94 h 342"/>
                  <a:gd name="T20" fmla="*/ 7 w 107"/>
                  <a:gd name="T21" fmla="*/ 96 h 342"/>
                  <a:gd name="T22" fmla="*/ 9 w 107"/>
                  <a:gd name="T23" fmla="*/ 117 h 342"/>
                  <a:gd name="T24" fmla="*/ 19 w 107"/>
                  <a:gd name="T25" fmla="*/ 134 h 342"/>
                  <a:gd name="T26" fmla="*/ 22 w 107"/>
                  <a:gd name="T27" fmla="*/ 141 h 342"/>
                  <a:gd name="T28" fmla="*/ 19 w 107"/>
                  <a:gd name="T29" fmla="*/ 144 h 342"/>
                  <a:gd name="T30" fmla="*/ 12 w 107"/>
                  <a:gd name="T31" fmla="*/ 147 h 342"/>
                  <a:gd name="T32" fmla="*/ 19 w 107"/>
                  <a:gd name="T33" fmla="*/ 166 h 342"/>
                  <a:gd name="T34" fmla="*/ 14 w 107"/>
                  <a:gd name="T35" fmla="*/ 189 h 342"/>
                  <a:gd name="T36" fmla="*/ 19 w 107"/>
                  <a:gd name="T37" fmla="*/ 211 h 342"/>
                  <a:gd name="T38" fmla="*/ 22 w 107"/>
                  <a:gd name="T39" fmla="*/ 215 h 342"/>
                  <a:gd name="T40" fmla="*/ 28 w 107"/>
                  <a:gd name="T41" fmla="*/ 218 h 342"/>
                  <a:gd name="T42" fmla="*/ 33 w 107"/>
                  <a:gd name="T43" fmla="*/ 221 h 342"/>
                  <a:gd name="T44" fmla="*/ 34 w 107"/>
                  <a:gd name="T45" fmla="*/ 222 h 342"/>
                  <a:gd name="T46" fmla="*/ 40 w 107"/>
                  <a:gd name="T47" fmla="*/ 224 h 342"/>
                  <a:gd name="T48" fmla="*/ 44 w 107"/>
                  <a:gd name="T49" fmla="*/ 224 h 342"/>
                  <a:gd name="T50" fmla="*/ 41 w 107"/>
                  <a:gd name="T51" fmla="*/ 230 h 342"/>
                  <a:gd name="T52" fmla="*/ 44 w 107"/>
                  <a:gd name="T53" fmla="*/ 235 h 342"/>
                  <a:gd name="T54" fmla="*/ 47 w 107"/>
                  <a:gd name="T55" fmla="*/ 236 h 342"/>
                  <a:gd name="T56" fmla="*/ 55 w 107"/>
                  <a:gd name="T57" fmla="*/ 240 h 342"/>
                  <a:gd name="T58" fmla="*/ 69 w 107"/>
                  <a:gd name="T59" fmla="*/ 249 h 342"/>
                  <a:gd name="T60" fmla="*/ 86 w 107"/>
                  <a:gd name="T61" fmla="*/ 251 h 342"/>
                  <a:gd name="T62" fmla="*/ 106 w 107"/>
                  <a:gd name="T63" fmla="*/ 258 h 342"/>
                  <a:gd name="T64" fmla="*/ 96 w 107"/>
                  <a:gd name="T65" fmla="*/ 271 h 342"/>
                  <a:gd name="T66" fmla="*/ 84 w 107"/>
                  <a:gd name="T67" fmla="*/ 281 h 342"/>
                  <a:gd name="T68" fmla="*/ 81 w 107"/>
                  <a:gd name="T69" fmla="*/ 285 h 342"/>
                  <a:gd name="T70" fmla="*/ 76 w 107"/>
                  <a:gd name="T71" fmla="*/ 302 h 3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7" h="342">
                    <a:moveTo>
                      <a:pt x="67" y="0"/>
                    </a:moveTo>
                    <a:lnTo>
                      <a:pt x="55" y="11"/>
                    </a:lnTo>
                    <a:lnTo>
                      <a:pt x="55" y="14"/>
                    </a:lnTo>
                    <a:lnTo>
                      <a:pt x="54" y="17"/>
                    </a:lnTo>
                    <a:lnTo>
                      <a:pt x="46" y="23"/>
                    </a:lnTo>
                    <a:lnTo>
                      <a:pt x="37" y="24"/>
                    </a:lnTo>
                    <a:lnTo>
                      <a:pt x="36" y="24"/>
                    </a:lnTo>
                    <a:lnTo>
                      <a:pt x="30" y="25"/>
                    </a:lnTo>
                    <a:lnTo>
                      <a:pt x="16" y="33"/>
                    </a:lnTo>
                    <a:lnTo>
                      <a:pt x="2" y="47"/>
                    </a:lnTo>
                    <a:lnTo>
                      <a:pt x="1" y="47"/>
                    </a:lnTo>
                    <a:lnTo>
                      <a:pt x="0" y="52"/>
                    </a:lnTo>
                    <a:lnTo>
                      <a:pt x="0" y="53"/>
                    </a:lnTo>
                    <a:lnTo>
                      <a:pt x="1" y="53"/>
                    </a:lnTo>
                    <a:lnTo>
                      <a:pt x="1" y="55"/>
                    </a:lnTo>
                    <a:lnTo>
                      <a:pt x="2" y="56"/>
                    </a:lnTo>
                    <a:lnTo>
                      <a:pt x="1" y="60"/>
                    </a:lnTo>
                    <a:lnTo>
                      <a:pt x="1" y="62"/>
                    </a:lnTo>
                    <a:lnTo>
                      <a:pt x="0" y="71"/>
                    </a:lnTo>
                    <a:lnTo>
                      <a:pt x="9" y="94"/>
                    </a:lnTo>
                    <a:lnTo>
                      <a:pt x="8" y="94"/>
                    </a:lnTo>
                    <a:lnTo>
                      <a:pt x="7" y="96"/>
                    </a:lnTo>
                    <a:lnTo>
                      <a:pt x="5" y="107"/>
                    </a:lnTo>
                    <a:lnTo>
                      <a:pt x="9" y="117"/>
                    </a:lnTo>
                    <a:lnTo>
                      <a:pt x="9" y="133"/>
                    </a:lnTo>
                    <a:lnTo>
                      <a:pt x="19" y="134"/>
                    </a:lnTo>
                    <a:lnTo>
                      <a:pt x="21" y="134"/>
                    </a:lnTo>
                    <a:lnTo>
                      <a:pt x="22" y="141"/>
                    </a:lnTo>
                    <a:lnTo>
                      <a:pt x="22" y="143"/>
                    </a:lnTo>
                    <a:lnTo>
                      <a:pt x="19" y="144"/>
                    </a:lnTo>
                    <a:lnTo>
                      <a:pt x="11" y="144"/>
                    </a:lnTo>
                    <a:lnTo>
                      <a:pt x="12" y="147"/>
                    </a:lnTo>
                    <a:lnTo>
                      <a:pt x="14" y="147"/>
                    </a:lnTo>
                    <a:lnTo>
                      <a:pt x="19" y="166"/>
                    </a:lnTo>
                    <a:lnTo>
                      <a:pt x="16" y="183"/>
                    </a:lnTo>
                    <a:lnTo>
                      <a:pt x="14" y="189"/>
                    </a:lnTo>
                    <a:lnTo>
                      <a:pt x="14" y="194"/>
                    </a:lnTo>
                    <a:lnTo>
                      <a:pt x="19" y="211"/>
                    </a:lnTo>
                    <a:lnTo>
                      <a:pt x="21" y="214"/>
                    </a:lnTo>
                    <a:lnTo>
                      <a:pt x="22" y="215"/>
                    </a:lnTo>
                    <a:lnTo>
                      <a:pt x="24" y="218"/>
                    </a:lnTo>
                    <a:lnTo>
                      <a:pt x="28" y="218"/>
                    </a:lnTo>
                    <a:lnTo>
                      <a:pt x="32" y="219"/>
                    </a:lnTo>
                    <a:lnTo>
                      <a:pt x="33" y="221"/>
                    </a:lnTo>
                    <a:lnTo>
                      <a:pt x="34" y="221"/>
                    </a:lnTo>
                    <a:lnTo>
                      <a:pt x="34" y="222"/>
                    </a:lnTo>
                    <a:lnTo>
                      <a:pt x="39" y="224"/>
                    </a:lnTo>
                    <a:lnTo>
                      <a:pt x="40" y="224"/>
                    </a:lnTo>
                    <a:lnTo>
                      <a:pt x="44" y="222"/>
                    </a:lnTo>
                    <a:lnTo>
                      <a:pt x="44" y="224"/>
                    </a:lnTo>
                    <a:lnTo>
                      <a:pt x="43" y="225"/>
                    </a:lnTo>
                    <a:lnTo>
                      <a:pt x="41" y="230"/>
                    </a:lnTo>
                    <a:lnTo>
                      <a:pt x="41" y="232"/>
                    </a:lnTo>
                    <a:lnTo>
                      <a:pt x="44" y="235"/>
                    </a:lnTo>
                    <a:lnTo>
                      <a:pt x="46" y="235"/>
                    </a:lnTo>
                    <a:lnTo>
                      <a:pt x="47" y="236"/>
                    </a:lnTo>
                    <a:lnTo>
                      <a:pt x="54" y="240"/>
                    </a:lnTo>
                    <a:lnTo>
                      <a:pt x="55" y="240"/>
                    </a:lnTo>
                    <a:lnTo>
                      <a:pt x="57" y="242"/>
                    </a:lnTo>
                    <a:lnTo>
                      <a:pt x="69" y="249"/>
                    </a:lnTo>
                    <a:lnTo>
                      <a:pt x="74" y="250"/>
                    </a:lnTo>
                    <a:lnTo>
                      <a:pt x="86" y="251"/>
                    </a:lnTo>
                    <a:lnTo>
                      <a:pt x="107" y="258"/>
                    </a:lnTo>
                    <a:lnTo>
                      <a:pt x="106" y="258"/>
                    </a:lnTo>
                    <a:lnTo>
                      <a:pt x="106" y="260"/>
                    </a:lnTo>
                    <a:lnTo>
                      <a:pt x="96" y="271"/>
                    </a:lnTo>
                    <a:lnTo>
                      <a:pt x="85" y="279"/>
                    </a:lnTo>
                    <a:lnTo>
                      <a:pt x="84" y="281"/>
                    </a:lnTo>
                    <a:lnTo>
                      <a:pt x="84" y="282"/>
                    </a:lnTo>
                    <a:lnTo>
                      <a:pt x="81" y="285"/>
                    </a:lnTo>
                    <a:lnTo>
                      <a:pt x="76" y="300"/>
                    </a:lnTo>
                    <a:lnTo>
                      <a:pt x="76" y="302"/>
                    </a:lnTo>
                    <a:lnTo>
                      <a:pt x="93" y="34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34" name="Freeform 2171">
                <a:extLst>
                  <a:ext uri="{FF2B5EF4-FFF2-40B4-BE49-F238E27FC236}">
                    <a16:creationId xmlns:a16="http://schemas.microsoft.com/office/drawing/2014/main" id="{7A758114-ED4D-B37A-3C70-42F914E32F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7" y="607"/>
                <a:ext cx="94" cy="18"/>
              </a:xfrm>
              <a:custGeom>
                <a:avLst/>
                <a:gdLst>
                  <a:gd name="T0" fmla="*/ 3 w 377"/>
                  <a:gd name="T1" fmla="*/ 60 h 69"/>
                  <a:gd name="T2" fmla="*/ 7 w 377"/>
                  <a:gd name="T3" fmla="*/ 51 h 69"/>
                  <a:gd name="T4" fmla="*/ 10 w 377"/>
                  <a:gd name="T5" fmla="*/ 48 h 69"/>
                  <a:gd name="T6" fmla="*/ 14 w 377"/>
                  <a:gd name="T7" fmla="*/ 32 h 69"/>
                  <a:gd name="T8" fmla="*/ 9 w 377"/>
                  <a:gd name="T9" fmla="*/ 21 h 69"/>
                  <a:gd name="T10" fmla="*/ 29 w 377"/>
                  <a:gd name="T11" fmla="*/ 2 h 69"/>
                  <a:gd name="T12" fmla="*/ 41 w 377"/>
                  <a:gd name="T13" fmla="*/ 0 h 69"/>
                  <a:gd name="T14" fmla="*/ 56 w 377"/>
                  <a:gd name="T15" fmla="*/ 10 h 69"/>
                  <a:gd name="T16" fmla="*/ 57 w 377"/>
                  <a:gd name="T17" fmla="*/ 20 h 69"/>
                  <a:gd name="T18" fmla="*/ 62 w 377"/>
                  <a:gd name="T19" fmla="*/ 22 h 69"/>
                  <a:gd name="T20" fmla="*/ 65 w 377"/>
                  <a:gd name="T21" fmla="*/ 14 h 69"/>
                  <a:gd name="T22" fmla="*/ 79 w 377"/>
                  <a:gd name="T23" fmla="*/ 13 h 69"/>
                  <a:gd name="T24" fmla="*/ 87 w 377"/>
                  <a:gd name="T25" fmla="*/ 7 h 69"/>
                  <a:gd name="T26" fmla="*/ 110 w 377"/>
                  <a:gd name="T27" fmla="*/ 25 h 69"/>
                  <a:gd name="T28" fmla="*/ 116 w 377"/>
                  <a:gd name="T29" fmla="*/ 27 h 69"/>
                  <a:gd name="T30" fmla="*/ 141 w 377"/>
                  <a:gd name="T31" fmla="*/ 31 h 69"/>
                  <a:gd name="T32" fmla="*/ 148 w 377"/>
                  <a:gd name="T33" fmla="*/ 21 h 69"/>
                  <a:gd name="T34" fmla="*/ 162 w 377"/>
                  <a:gd name="T35" fmla="*/ 11 h 69"/>
                  <a:gd name="T36" fmla="*/ 169 w 377"/>
                  <a:gd name="T37" fmla="*/ 14 h 69"/>
                  <a:gd name="T38" fmla="*/ 173 w 377"/>
                  <a:gd name="T39" fmla="*/ 17 h 69"/>
                  <a:gd name="T40" fmla="*/ 175 w 377"/>
                  <a:gd name="T41" fmla="*/ 18 h 69"/>
                  <a:gd name="T42" fmla="*/ 186 w 377"/>
                  <a:gd name="T43" fmla="*/ 36 h 69"/>
                  <a:gd name="T44" fmla="*/ 187 w 377"/>
                  <a:gd name="T45" fmla="*/ 42 h 69"/>
                  <a:gd name="T46" fmla="*/ 194 w 377"/>
                  <a:gd name="T47" fmla="*/ 48 h 69"/>
                  <a:gd name="T48" fmla="*/ 218 w 377"/>
                  <a:gd name="T49" fmla="*/ 52 h 69"/>
                  <a:gd name="T50" fmla="*/ 239 w 377"/>
                  <a:gd name="T51" fmla="*/ 39 h 69"/>
                  <a:gd name="T52" fmla="*/ 254 w 377"/>
                  <a:gd name="T53" fmla="*/ 38 h 69"/>
                  <a:gd name="T54" fmla="*/ 266 w 377"/>
                  <a:gd name="T55" fmla="*/ 42 h 69"/>
                  <a:gd name="T56" fmla="*/ 277 w 377"/>
                  <a:gd name="T57" fmla="*/ 49 h 69"/>
                  <a:gd name="T58" fmla="*/ 285 w 377"/>
                  <a:gd name="T59" fmla="*/ 51 h 69"/>
                  <a:gd name="T60" fmla="*/ 293 w 377"/>
                  <a:gd name="T61" fmla="*/ 48 h 69"/>
                  <a:gd name="T62" fmla="*/ 300 w 377"/>
                  <a:gd name="T63" fmla="*/ 49 h 69"/>
                  <a:gd name="T64" fmla="*/ 313 w 377"/>
                  <a:gd name="T65" fmla="*/ 52 h 69"/>
                  <a:gd name="T66" fmla="*/ 330 w 377"/>
                  <a:gd name="T67" fmla="*/ 56 h 69"/>
                  <a:gd name="T68" fmla="*/ 353 w 377"/>
                  <a:gd name="T69" fmla="*/ 55 h 69"/>
                  <a:gd name="T70" fmla="*/ 363 w 377"/>
                  <a:gd name="T71" fmla="*/ 58 h 69"/>
                  <a:gd name="T72" fmla="*/ 370 w 377"/>
                  <a:gd name="T73" fmla="*/ 60 h 69"/>
                  <a:gd name="T74" fmla="*/ 377 w 377"/>
                  <a:gd name="T75" fmla="*/ 6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77" h="69">
                    <a:moveTo>
                      <a:pt x="0" y="60"/>
                    </a:moveTo>
                    <a:lnTo>
                      <a:pt x="3" y="60"/>
                    </a:lnTo>
                    <a:lnTo>
                      <a:pt x="5" y="53"/>
                    </a:lnTo>
                    <a:lnTo>
                      <a:pt x="7" y="51"/>
                    </a:lnTo>
                    <a:lnTo>
                      <a:pt x="10" y="49"/>
                    </a:lnTo>
                    <a:lnTo>
                      <a:pt x="10" y="48"/>
                    </a:lnTo>
                    <a:lnTo>
                      <a:pt x="14" y="38"/>
                    </a:lnTo>
                    <a:lnTo>
                      <a:pt x="14" y="32"/>
                    </a:lnTo>
                    <a:lnTo>
                      <a:pt x="9" y="25"/>
                    </a:lnTo>
                    <a:lnTo>
                      <a:pt x="9" y="21"/>
                    </a:lnTo>
                    <a:lnTo>
                      <a:pt x="13" y="14"/>
                    </a:lnTo>
                    <a:lnTo>
                      <a:pt x="29" y="2"/>
                    </a:lnTo>
                    <a:lnTo>
                      <a:pt x="31" y="0"/>
                    </a:lnTo>
                    <a:lnTo>
                      <a:pt x="41" y="0"/>
                    </a:lnTo>
                    <a:lnTo>
                      <a:pt x="53" y="3"/>
                    </a:lnTo>
                    <a:lnTo>
                      <a:pt x="56" y="10"/>
                    </a:lnTo>
                    <a:lnTo>
                      <a:pt x="57" y="14"/>
                    </a:lnTo>
                    <a:lnTo>
                      <a:pt x="57" y="20"/>
                    </a:lnTo>
                    <a:lnTo>
                      <a:pt x="60" y="22"/>
                    </a:lnTo>
                    <a:lnTo>
                      <a:pt x="62" y="22"/>
                    </a:lnTo>
                    <a:lnTo>
                      <a:pt x="62" y="20"/>
                    </a:lnTo>
                    <a:lnTo>
                      <a:pt x="65" y="14"/>
                    </a:lnTo>
                    <a:lnTo>
                      <a:pt x="73" y="14"/>
                    </a:lnTo>
                    <a:lnTo>
                      <a:pt x="79" y="13"/>
                    </a:lnTo>
                    <a:lnTo>
                      <a:pt x="85" y="8"/>
                    </a:lnTo>
                    <a:lnTo>
                      <a:pt x="87" y="7"/>
                    </a:lnTo>
                    <a:lnTo>
                      <a:pt x="106" y="27"/>
                    </a:lnTo>
                    <a:lnTo>
                      <a:pt x="110" y="25"/>
                    </a:lnTo>
                    <a:lnTo>
                      <a:pt x="113" y="25"/>
                    </a:lnTo>
                    <a:lnTo>
                      <a:pt x="116" y="27"/>
                    </a:lnTo>
                    <a:lnTo>
                      <a:pt x="134" y="31"/>
                    </a:lnTo>
                    <a:lnTo>
                      <a:pt x="141" y="31"/>
                    </a:lnTo>
                    <a:lnTo>
                      <a:pt x="144" y="24"/>
                    </a:lnTo>
                    <a:lnTo>
                      <a:pt x="148" y="21"/>
                    </a:lnTo>
                    <a:lnTo>
                      <a:pt x="156" y="14"/>
                    </a:lnTo>
                    <a:lnTo>
                      <a:pt x="162" y="11"/>
                    </a:lnTo>
                    <a:lnTo>
                      <a:pt x="163" y="11"/>
                    </a:lnTo>
                    <a:lnTo>
                      <a:pt x="169" y="14"/>
                    </a:lnTo>
                    <a:lnTo>
                      <a:pt x="172" y="17"/>
                    </a:lnTo>
                    <a:lnTo>
                      <a:pt x="173" y="17"/>
                    </a:lnTo>
                    <a:lnTo>
                      <a:pt x="173" y="18"/>
                    </a:lnTo>
                    <a:lnTo>
                      <a:pt x="175" y="18"/>
                    </a:lnTo>
                    <a:lnTo>
                      <a:pt x="183" y="31"/>
                    </a:lnTo>
                    <a:lnTo>
                      <a:pt x="186" y="36"/>
                    </a:lnTo>
                    <a:lnTo>
                      <a:pt x="186" y="41"/>
                    </a:lnTo>
                    <a:lnTo>
                      <a:pt x="187" y="42"/>
                    </a:lnTo>
                    <a:lnTo>
                      <a:pt x="187" y="45"/>
                    </a:lnTo>
                    <a:lnTo>
                      <a:pt x="194" y="48"/>
                    </a:lnTo>
                    <a:lnTo>
                      <a:pt x="215" y="51"/>
                    </a:lnTo>
                    <a:lnTo>
                      <a:pt x="218" y="52"/>
                    </a:lnTo>
                    <a:lnTo>
                      <a:pt x="219" y="52"/>
                    </a:lnTo>
                    <a:lnTo>
                      <a:pt x="239" y="39"/>
                    </a:lnTo>
                    <a:lnTo>
                      <a:pt x="250" y="38"/>
                    </a:lnTo>
                    <a:lnTo>
                      <a:pt x="254" y="38"/>
                    </a:lnTo>
                    <a:lnTo>
                      <a:pt x="260" y="39"/>
                    </a:lnTo>
                    <a:lnTo>
                      <a:pt x="266" y="42"/>
                    </a:lnTo>
                    <a:lnTo>
                      <a:pt x="277" y="46"/>
                    </a:lnTo>
                    <a:lnTo>
                      <a:pt x="277" y="49"/>
                    </a:lnTo>
                    <a:lnTo>
                      <a:pt x="275" y="51"/>
                    </a:lnTo>
                    <a:lnTo>
                      <a:pt x="285" y="51"/>
                    </a:lnTo>
                    <a:lnTo>
                      <a:pt x="291" y="48"/>
                    </a:lnTo>
                    <a:lnTo>
                      <a:pt x="293" y="48"/>
                    </a:lnTo>
                    <a:lnTo>
                      <a:pt x="293" y="49"/>
                    </a:lnTo>
                    <a:lnTo>
                      <a:pt x="300" y="49"/>
                    </a:lnTo>
                    <a:lnTo>
                      <a:pt x="307" y="48"/>
                    </a:lnTo>
                    <a:lnTo>
                      <a:pt x="313" y="52"/>
                    </a:lnTo>
                    <a:lnTo>
                      <a:pt x="319" y="59"/>
                    </a:lnTo>
                    <a:lnTo>
                      <a:pt x="330" y="56"/>
                    </a:lnTo>
                    <a:lnTo>
                      <a:pt x="345" y="56"/>
                    </a:lnTo>
                    <a:lnTo>
                      <a:pt x="353" y="55"/>
                    </a:lnTo>
                    <a:lnTo>
                      <a:pt x="362" y="56"/>
                    </a:lnTo>
                    <a:lnTo>
                      <a:pt x="363" y="58"/>
                    </a:lnTo>
                    <a:lnTo>
                      <a:pt x="367" y="59"/>
                    </a:lnTo>
                    <a:lnTo>
                      <a:pt x="370" y="60"/>
                    </a:lnTo>
                    <a:lnTo>
                      <a:pt x="377" y="67"/>
                    </a:lnTo>
                    <a:lnTo>
                      <a:pt x="377" y="6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35" name="Freeform 2172">
                <a:extLst>
                  <a:ext uri="{FF2B5EF4-FFF2-40B4-BE49-F238E27FC236}">
                    <a16:creationId xmlns:a16="http://schemas.microsoft.com/office/drawing/2014/main" id="{9B3B41F5-558F-3FBC-09C5-FC435D9EE0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8" y="604"/>
                <a:ext cx="9" cy="14"/>
              </a:xfrm>
              <a:custGeom>
                <a:avLst/>
                <a:gdLst>
                  <a:gd name="T0" fmla="*/ 35 w 35"/>
                  <a:gd name="T1" fmla="*/ 0 h 55"/>
                  <a:gd name="T2" fmla="*/ 31 w 35"/>
                  <a:gd name="T3" fmla="*/ 3 h 55"/>
                  <a:gd name="T4" fmla="*/ 14 w 35"/>
                  <a:gd name="T5" fmla="*/ 12 h 55"/>
                  <a:gd name="T6" fmla="*/ 13 w 35"/>
                  <a:gd name="T7" fmla="*/ 13 h 55"/>
                  <a:gd name="T8" fmla="*/ 11 w 35"/>
                  <a:gd name="T9" fmla="*/ 13 h 55"/>
                  <a:gd name="T10" fmla="*/ 9 w 35"/>
                  <a:gd name="T11" fmla="*/ 25 h 55"/>
                  <a:gd name="T12" fmla="*/ 6 w 35"/>
                  <a:gd name="T13" fmla="*/ 31 h 55"/>
                  <a:gd name="T14" fmla="*/ 4 w 35"/>
                  <a:gd name="T15" fmla="*/ 35 h 55"/>
                  <a:gd name="T16" fmla="*/ 0 w 35"/>
                  <a:gd name="T17" fmla="*/ 55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5" h="55">
                    <a:moveTo>
                      <a:pt x="35" y="0"/>
                    </a:moveTo>
                    <a:lnTo>
                      <a:pt x="31" y="3"/>
                    </a:lnTo>
                    <a:lnTo>
                      <a:pt x="14" y="12"/>
                    </a:lnTo>
                    <a:lnTo>
                      <a:pt x="13" y="13"/>
                    </a:lnTo>
                    <a:lnTo>
                      <a:pt x="11" y="13"/>
                    </a:lnTo>
                    <a:lnTo>
                      <a:pt x="9" y="25"/>
                    </a:lnTo>
                    <a:lnTo>
                      <a:pt x="6" y="31"/>
                    </a:lnTo>
                    <a:lnTo>
                      <a:pt x="4" y="35"/>
                    </a:lnTo>
                    <a:lnTo>
                      <a:pt x="0" y="5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36" name="Freeform 2173">
                <a:extLst>
                  <a:ext uri="{FF2B5EF4-FFF2-40B4-BE49-F238E27FC236}">
                    <a16:creationId xmlns:a16="http://schemas.microsoft.com/office/drawing/2014/main" id="{1EBAA4F0-5C84-7AEF-1620-A1F056EB37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1" y="618"/>
                <a:ext cx="8" cy="7"/>
              </a:xfrm>
              <a:custGeom>
                <a:avLst/>
                <a:gdLst>
                  <a:gd name="T0" fmla="*/ 0 w 30"/>
                  <a:gd name="T1" fmla="*/ 28 h 29"/>
                  <a:gd name="T2" fmla="*/ 2 w 30"/>
                  <a:gd name="T3" fmla="*/ 29 h 29"/>
                  <a:gd name="T4" fmla="*/ 9 w 30"/>
                  <a:gd name="T5" fmla="*/ 24 h 29"/>
                  <a:gd name="T6" fmla="*/ 21 w 30"/>
                  <a:gd name="T7" fmla="*/ 11 h 29"/>
                  <a:gd name="T8" fmla="*/ 24 w 30"/>
                  <a:gd name="T9" fmla="*/ 4 h 29"/>
                  <a:gd name="T10" fmla="*/ 27 w 30"/>
                  <a:gd name="T11" fmla="*/ 1 h 29"/>
                  <a:gd name="T12" fmla="*/ 28 w 30"/>
                  <a:gd name="T13" fmla="*/ 1 h 29"/>
                  <a:gd name="T14" fmla="*/ 28 w 30"/>
                  <a:gd name="T15" fmla="*/ 0 h 29"/>
                  <a:gd name="T16" fmla="*/ 30 w 30"/>
                  <a:gd name="T17" fmla="*/ 1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0" h="29">
                    <a:moveTo>
                      <a:pt x="0" y="28"/>
                    </a:moveTo>
                    <a:lnTo>
                      <a:pt x="2" y="29"/>
                    </a:lnTo>
                    <a:lnTo>
                      <a:pt x="9" y="24"/>
                    </a:lnTo>
                    <a:lnTo>
                      <a:pt x="21" y="11"/>
                    </a:lnTo>
                    <a:lnTo>
                      <a:pt x="24" y="4"/>
                    </a:lnTo>
                    <a:lnTo>
                      <a:pt x="27" y="1"/>
                    </a:lnTo>
                    <a:lnTo>
                      <a:pt x="28" y="1"/>
                    </a:lnTo>
                    <a:lnTo>
                      <a:pt x="28" y="0"/>
                    </a:lnTo>
                    <a:lnTo>
                      <a:pt x="30" y="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37" name="Freeform 2174">
                <a:extLst>
                  <a:ext uri="{FF2B5EF4-FFF2-40B4-BE49-F238E27FC236}">
                    <a16:creationId xmlns:a16="http://schemas.microsoft.com/office/drawing/2014/main" id="{6D176CDA-5300-4AC7-B5E2-DA8FED2CCB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1" y="625"/>
                <a:ext cx="11" cy="17"/>
              </a:xfrm>
              <a:custGeom>
                <a:avLst/>
                <a:gdLst>
                  <a:gd name="T0" fmla="*/ 2 w 42"/>
                  <a:gd name="T1" fmla="*/ 61 h 70"/>
                  <a:gd name="T2" fmla="*/ 3 w 42"/>
                  <a:gd name="T3" fmla="*/ 63 h 70"/>
                  <a:gd name="T4" fmla="*/ 11 w 42"/>
                  <a:gd name="T5" fmla="*/ 67 h 70"/>
                  <a:gd name="T6" fmla="*/ 23 w 42"/>
                  <a:gd name="T7" fmla="*/ 70 h 70"/>
                  <a:gd name="T8" fmla="*/ 35 w 42"/>
                  <a:gd name="T9" fmla="*/ 56 h 70"/>
                  <a:gd name="T10" fmla="*/ 35 w 42"/>
                  <a:gd name="T11" fmla="*/ 54 h 70"/>
                  <a:gd name="T12" fmla="*/ 37 w 42"/>
                  <a:gd name="T13" fmla="*/ 53 h 70"/>
                  <a:gd name="T14" fmla="*/ 42 w 42"/>
                  <a:gd name="T15" fmla="*/ 36 h 70"/>
                  <a:gd name="T16" fmla="*/ 35 w 42"/>
                  <a:gd name="T17" fmla="*/ 36 h 70"/>
                  <a:gd name="T18" fmla="*/ 35 w 42"/>
                  <a:gd name="T19" fmla="*/ 35 h 70"/>
                  <a:gd name="T20" fmla="*/ 33 w 42"/>
                  <a:gd name="T21" fmla="*/ 32 h 70"/>
                  <a:gd name="T22" fmla="*/ 31 w 42"/>
                  <a:gd name="T23" fmla="*/ 32 h 70"/>
                  <a:gd name="T24" fmla="*/ 28 w 42"/>
                  <a:gd name="T25" fmla="*/ 30 h 70"/>
                  <a:gd name="T26" fmla="*/ 21 w 42"/>
                  <a:gd name="T27" fmla="*/ 33 h 70"/>
                  <a:gd name="T28" fmla="*/ 20 w 42"/>
                  <a:gd name="T29" fmla="*/ 35 h 70"/>
                  <a:gd name="T30" fmla="*/ 14 w 42"/>
                  <a:gd name="T31" fmla="*/ 36 h 70"/>
                  <a:gd name="T32" fmla="*/ 9 w 42"/>
                  <a:gd name="T33" fmla="*/ 33 h 70"/>
                  <a:gd name="T34" fmla="*/ 6 w 42"/>
                  <a:gd name="T35" fmla="*/ 29 h 70"/>
                  <a:gd name="T36" fmla="*/ 6 w 42"/>
                  <a:gd name="T37" fmla="*/ 27 h 70"/>
                  <a:gd name="T38" fmla="*/ 4 w 42"/>
                  <a:gd name="T39" fmla="*/ 22 h 70"/>
                  <a:gd name="T40" fmla="*/ 4 w 42"/>
                  <a:gd name="T41" fmla="*/ 18 h 70"/>
                  <a:gd name="T42" fmla="*/ 3 w 42"/>
                  <a:gd name="T43" fmla="*/ 12 h 70"/>
                  <a:gd name="T44" fmla="*/ 3 w 42"/>
                  <a:gd name="T45" fmla="*/ 8 h 70"/>
                  <a:gd name="T46" fmla="*/ 0 w 42"/>
                  <a:gd name="T47" fmla="*/ 5 h 70"/>
                  <a:gd name="T48" fmla="*/ 0 w 42"/>
                  <a:gd name="T49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42" h="70">
                    <a:moveTo>
                      <a:pt x="2" y="61"/>
                    </a:moveTo>
                    <a:lnTo>
                      <a:pt x="3" y="63"/>
                    </a:lnTo>
                    <a:lnTo>
                      <a:pt x="11" y="67"/>
                    </a:lnTo>
                    <a:lnTo>
                      <a:pt x="23" y="70"/>
                    </a:lnTo>
                    <a:lnTo>
                      <a:pt x="35" y="56"/>
                    </a:lnTo>
                    <a:lnTo>
                      <a:pt x="35" y="54"/>
                    </a:lnTo>
                    <a:lnTo>
                      <a:pt x="37" y="53"/>
                    </a:lnTo>
                    <a:lnTo>
                      <a:pt x="42" y="36"/>
                    </a:lnTo>
                    <a:lnTo>
                      <a:pt x="35" y="36"/>
                    </a:lnTo>
                    <a:lnTo>
                      <a:pt x="35" y="35"/>
                    </a:lnTo>
                    <a:lnTo>
                      <a:pt x="33" y="32"/>
                    </a:lnTo>
                    <a:lnTo>
                      <a:pt x="31" y="32"/>
                    </a:lnTo>
                    <a:lnTo>
                      <a:pt x="28" y="30"/>
                    </a:lnTo>
                    <a:lnTo>
                      <a:pt x="21" y="33"/>
                    </a:lnTo>
                    <a:lnTo>
                      <a:pt x="20" y="35"/>
                    </a:lnTo>
                    <a:lnTo>
                      <a:pt x="14" y="36"/>
                    </a:lnTo>
                    <a:lnTo>
                      <a:pt x="9" y="33"/>
                    </a:lnTo>
                    <a:lnTo>
                      <a:pt x="6" y="29"/>
                    </a:lnTo>
                    <a:lnTo>
                      <a:pt x="6" y="27"/>
                    </a:lnTo>
                    <a:lnTo>
                      <a:pt x="4" y="22"/>
                    </a:lnTo>
                    <a:lnTo>
                      <a:pt x="4" y="18"/>
                    </a:lnTo>
                    <a:lnTo>
                      <a:pt x="3" y="12"/>
                    </a:lnTo>
                    <a:lnTo>
                      <a:pt x="3" y="8"/>
                    </a:lnTo>
                    <a:lnTo>
                      <a:pt x="0" y="5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38" name="Freeform 2175">
                <a:extLst>
                  <a:ext uri="{FF2B5EF4-FFF2-40B4-BE49-F238E27FC236}">
                    <a16:creationId xmlns:a16="http://schemas.microsoft.com/office/drawing/2014/main" id="{57505AD7-0293-BFBE-AF1D-75AB6B9290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9" y="618"/>
                <a:ext cx="9" cy="0"/>
              </a:xfrm>
              <a:custGeom>
                <a:avLst/>
                <a:gdLst>
                  <a:gd name="T0" fmla="*/ 37 w 37"/>
                  <a:gd name="T1" fmla="*/ 0 h 1"/>
                  <a:gd name="T2" fmla="*/ 13 w 37"/>
                  <a:gd name="T3" fmla="*/ 0 h 1"/>
                  <a:gd name="T4" fmla="*/ 0 w 37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7" h="1">
                    <a:moveTo>
                      <a:pt x="37" y="0"/>
                    </a:moveTo>
                    <a:lnTo>
                      <a:pt x="13" y="0"/>
                    </a:lnTo>
                    <a:lnTo>
                      <a:pt x="0" y="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39" name="Line 2176">
                <a:extLst>
                  <a:ext uri="{FF2B5EF4-FFF2-40B4-BE49-F238E27FC236}">
                    <a16:creationId xmlns:a16="http://schemas.microsoft.com/office/drawing/2014/main" id="{C6EDA3DE-CCFC-7B7C-0628-AF67D537C9B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469" y="618"/>
                <a:ext cx="9" cy="0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40" name="Freeform 2177">
                <a:extLst>
                  <a:ext uri="{FF2B5EF4-FFF2-40B4-BE49-F238E27FC236}">
                    <a16:creationId xmlns:a16="http://schemas.microsoft.com/office/drawing/2014/main" id="{8BA294B3-C3E8-B1B7-5459-5BD04C3C9F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6" y="604"/>
                <a:ext cx="48" cy="13"/>
              </a:xfrm>
              <a:custGeom>
                <a:avLst/>
                <a:gdLst>
                  <a:gd name="T0" fmla="*/ 190 w 190"/>
                  <a:gd name="T1" fmla="*/ 14 h 53"/>
                  <a:gd name="T2" fmla="*/ 182 w 190"/>
                  <a:gd name="T3" fmla="*/ 13 h 53"/>
                  <a:gd name="T4" fmla="*/ 180 w 190"/>
                  <a:gd name="T5" fmla="*/ 13 h 53"/>
                  <a:gd name="T6" fmla="*/ 173 w 190"/>
                  <a:gd name="T7" fmla="*/ 9 h 53"/>
                  <a:gd name="T8" fmla="*/ 160 w 190"/>
                  <a:gd name="T9" fmla="*/ 9 h 53"/>
                  <a:gd name="T10" fmla="*/ 156 w 190"/>
                  <a:gd name="T11" fmla="*/ 12 h 53"/>
                  <a:gd name="T12" fmla="*/ 153 w 190"/>
                  <a:gd name="T13" fmla="*/ 12 h 53"/>
                  <a:gd name="T14" fmla="*/ 152 w 190"/>
                  <a:gd name="T15" fmla="*/ 10 h 53"/>
                  <a:gd name="T16" fmla="*/ 148 w 190"/>
                  <a:gd name="T17" fmla="*/ 9 h 53"/>
                  <a:gd name="T18" fmla="*/ 146 w 190"/>
                  <a:gd name="T19" fmla="*/ 10 h 53"/>
                  <a:gd name="T20" fmla="*/ 138 w 190"/>
                  <a:gd name="T21" fmla="*/ 19 h 53"/>
                  <a:gd name="T22" fmla="*/ 138 w 190"/>
                  <a:gd name="T23" fmla="*/ 21 h 53"/>
                  <a:gd name="T24" fmla="*/ 134 w 190"/>
                  <a:gd name="T25" fmla="*/ 24 h 53"/>
                  <a:gd name="T26" fmla="*/ 131 w 190"/>
                  <a:gd name="T27" fmla="*/ 22 h 53"/>
                  <a:gd name="T28" fmla="*/ 131 w 190"/>
                  <a:gd name="T29" fmla="*/ 21 h 53"/>
                  <a:gd name="T30" fmla="*/ 124 w 190"/>
                  <a:gd name="T31" fmla="*/ 21 h 53"/>
                  <a:gd name="T32" fmla="*/ 95 w 190"/>
                  <a:gd name="T33" fmla="*/ 24 h 53"/>
                  <a:gd name="T34" fmla="*/ 82 w 190"/>
                  <a:gd name="T35" fmla="*/ 29 h 53"/>
                  <a:gd name="T36" fmla="*/ 81 w 190"/>
                  <a:gd name="T37" fmla="*/ 29 h 53"/>
                  <a:gd name="T38" fmla="*/ 81 w 190"/>
                  <a:gd name="T39" fmla="*/ 28 h 53"/>
                  <a:gd name="T40" fmla="*/ 79 w 190"/>
                  <a:gd name="T41" fmla="*/ 28 h 53"/>
                  <a:gd name="T42" fmla="*/ 78 w 190"/>
                  <a:gd name="T43" fmla="*/ 29 h 53"/>
                  <a:gd name="T44" fmla="*/ 70 w 190"/>
                  <a:gd name="T45" fmla="*/ 29 h 53"/>
                  <a:gd name="T46" fmla="*/ 69 w 190"/>
                  <a:gd name="T47" fmla="*/ 27 h 53"/>
                  <a:gd name="T48" fmla="*/ 69 w 190"/>
                  <a:gd name="T49" fmla="*/ 24 h 53"/>
                  <a:gd name="T50" fmla="*/ 55 w 190"/>
                  <a:gd name="T51" fmla="*/ 24 h 53"/>
                  <a:gd name="T52" fmla="*/ 52 w 190"/>
                  <a:gd name="T53" fmla="*/ 22 h 53"/>
                  <a:gd name="T54" fmla="*/ 50 w 190"/>
                  <a:gd name="T55" fmla="*/ 22 h 53"/>
                  <a:gd name="T56" fmla="*/ 50 w 190"/>
                  <a:gd name="T57" fmla="*/ 24 h 53"/>
                  <a:gd name="T58" fmla="*/ 52 w 190"/>
                  <a:gd name="T59" fmla="*/ 31 h 53"/>
                  <a:gd name="T60" fmla="*/ 52 w 190"/>
                  <a:gd name="T61" fmla="*/ 38 h 53"/>
                  <a:gd name="T62" fmla="*/ 50 w 190"/>
                  <a:gd name="T63" fmla="*/ 43 h 53"/>
                  <a:gd name="T64" fmla="*/ 48 w 190"/>
                  <a:gd name="T65" fmla="*/ 48 h 53"/>
                  <a:gd name="T66" fmla="*/ 46 w 190"/>
                  <a:gd name="T67" fmla="*/ 49 h 53"/>
                  <a:gd name="T68" fmla="*/ 49 w 190"/>
                  <a:gd name="T69" fmla="*/ 50 h 53"/>
                  <a:gd name="T70" fmla="*/ 48 w 190"/>
                  <a:gd name="T71" fmla="*/ 53 h 53"/>
                  <a:gd name="T72" fmla="*/ 45 w 190"/>
                  <a:gd name="T73" fmla="*/ 53 h 53"/>
                  <a:gd name="T74" fmla="*/ 36 w 190"/>
                  <a:gd name="T75" fmla="*/ 48 h 53"/>
                  <a:gd name="T76" fmla="*/ 33 w 190"/>
                  <a:gd name="T77" fmla="*/ 45 h 53"/>
                  <a:gd name="T78" fmla="*/ 28 w 190"/>
                  <a:gd name="T79" fmla="*/ 42 h 53"/>
                  <a:gd name="T80" fmla="*/ 19 w 190"/>
                  <a:gd name="T81" fmla="*/ 41 h 53"/>
                  <a:gd name="T82" fmla="*/ 19 w 190"/>
                  <a:gd name="T83" fmla="*/ 42 h 53"/>
                  <a:gd name="T84" fmla="*/ 10 w 190"/>
                  <a:gd name="T85" fmla="*/ 38 h 53"/>
                  <a:gd name="T86" fmla="*/ 2 w 190"/>
                  <a:gd name="T87" fmla="*/ 32 h 53"/>
                  <a:gd name="T88" fmla="*/ 0 w 190"/>
                  <a:gd name="T89" fmla="*/ 29 h 53"/>
                  <a:gd name="T90" fmla="*/ 0 w 190"/>
                  <a:gd name="T91" fmla="*/ 28 h 53"/>
                  <a:gd name="T92" fmla="*/ 4 w 190"/>
                  <a:gd name="T93" fmla="*/ 25 h 53"/>
                  <a:gd name="T94" fmla="*/ 8 w 190"/>
                  <a:gd name="T95" fmla="*/ 25 h 53"/>
                  <a:gd name="T96" fmla="*/ 12 w 190"/>
                  <a:gd name="T97" fmla="*/ 22 h 53"/>
                  <a:gd name="T98" fmla="*/ 24 w 190"/>
                  <a:gd name="T99" fmla="*/ 10 h 53"/>
                  <a:gd name="T100" fmla="*/ 25 w 190"/>
                  <a:gd name="T101" fmla="*/ 10 h 53"/>
                  <a:gd name="T102" fmla="*/ 25 w 190"/>
                  <a:gd name="T103" fmla="*/ 9 h 53"/>
                  <a:gd name="T104" fmla="*/ 24 w 190"/>
                  <a:gd name="T105" fmla="*/ 6 h 53"/>
                  <a:gd name="T106" fmla="*/ 22 w 190"/>
                  <a:gd name="T107" fmla="*/ 6 h 53"/>
                  <a:gd name="T108" fmla="*/ 22 w 190"/>
                  <a:gd name="T109" fmla="*/ 5 h 53"/>
                  <a:gd name="T110" fmla="*/ 8 w 190"/>
                  <a:gd name="T111" fmla="*/ 0 h 53"/>
                  <a:gd name="T112" fmla="*/ 4 w 190"/>
                  <a:gd name="T113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90" h="53">
                    <a:moveTo>
                      <a:pt x="190" y="14"/>
                    </a:moveTo>
                    <a:lnTo>
                      <a:pt x="182" y="13"/>
                    </a:lnTo>
                    <a:lnTo>
                      <a:pt x="180" y="13"/>
                    </a:lnTo>
                    <a:lnTo>
                      <a:pt x="173" y="9"/>
                    </a:lnTo>
                    <a:lnTo>
                      <a:pt x="160" y="9"/>
                    </a:lnTo>
                    <a:lnTo>
                      <a:pt x="156" y="12"/>
                    </a:lnTo>
                    <a:lnTo>
                      <a:pt x="153" y="12"/>
                    </a:lnTo>
                    <a:lnTo>
                      <a:pt x="152" y="10"/>
                    </a:lnTo>
                    <a:lnTo>
                      <a:pt x="148" y="9"/>
                    </a:lnTo>
                    <a:lnTo>
                      <a:pt x="146" y="10"/>
                    </a:lnTo>
                    <a:lnTo>
                      <a:pt x="138" y="19"/>
                    </a:lnTo>
                    <a:lnTo>
                      <a:pt x="138" y="21"/>
                    </a:lnTo>
                    <a:lnTo>
                      <a:pt x="134" y="24"/>
                    </a:lnTo>
                    <a:lnTo>
                      <a:pt x="131" y="22"/>
                    </a:lnTo>
                    <a:lnTo>
                      <a:pt x="131" y="21"/>
                    </a:lnTo>
                    <a:lnTo>
                      <a:pt x="124" y="21"/>
                    </a:lnTo>
                    <a:lnTo>
                      <a:pt x="95" y="24"/>
                    </a:lnTo>
                    <a:lnTo>
                      <a:pt x="82" y="29"/>
                    </a:lnTo>
                    <a:lnTo>
                      <a:pt x="81" y="29"/>
                    </a:lnTo>
                    <a:lnTo>
                      <a:pt x="81" y="28"/>
                    </a:lnTo>
                    <a:lnTo>
                      <a:pt x="79" y="28"/>
                    </a:lnTo>
                    <a:lnTo>
                      <a:pt x="78" y="29"/>
                    </a:lnTo>
                    <a:lnTo>
                      <a:pt x="70" y="29"/>
                    </a:lnTo>
                    <a:lnTo>
                      <a:pt x="69" y="27"/>
                    </a:lnTo>
                    <a:lnTo>
                      <a:pt x="69" y="24"/>
                    </a:lnTo>
                    <a:lnTo>
                      <a:pt x="55" y="24"/>
                    </a:lnTo>
                    <a:lnTo>
                      <a:pt x="52" y="22"/>
                    </a:lnTo>
                    <a:lnTo>
                      <a:pt x="50" y="22"/>
                    </a:lnTo>
                    <a:lnTo>
                      <a:pt x="50" y="24"/>
                    </a:lnTo>
                    <a:lnTo>
                      <a:pt x="52" y="31"/>
                    </a:lnTo>
                    <a:lnTo>
                      <a:pt x="52" y="38"/>
                    </a:lnTo>
                    <a:lnTo>
                      <a:pt x="50" y="43"/>
                    </a:lnTo>
                    <a:lnTo>
                      <a:pt x="48" y="48"/>
                    </a:lnTo>
                    <a:lnTo>
                      <a:pt x="46" y="49"/>
                    </a:lnTo>
                    <a:lnTo>
                      <a:pt x="49" y="50"/>
                    </a:lnTo>
                    <a:lnTo>
                      <a:pt x="48" y="53"/>
                    </a:lnTo>
                    <a:lnTo>
                      <a:pt x="45" y="53"/>
                    </a:lnTo>
                    <a:lnTo>
                      <a:pt x="36" y="48"/>
                    </a:lnTo>
                    <a:lnTo>
                      <a:pt x="33" y="45"/>
                    </a:lnTo>
                    <a:lnTo>
                      <a:pt x="28" y="42"/>
                    </a:lnTo>
                    <a:lnTo>
                      <a:pt x="19" y="41"/>
                    </a:lnTo>
                    <a:lnTo>
                      <a:pt x="19" y="42"/>
                    </a:lnTo>
                    <a:lnTo>
                      <a:pt x="10" y="38"/>
                    </a:lnTo>
                    <a:lnTo>
                      <a:pt x="2" y="32"/>
                    </a:lnTo>
                    <a:lnTo>
                      <a:pt x="0" y="29"/>
                    </a:lnTo>
                    <a:lnTo>
                      <a:pt x="0" y="28"/>
                    </a:lnTo>
                    <a:lnTo>
                      <a:pt x="4" y="25"/>
                    </a:lnTo>
                    <a:lnTo>
                      <a:pt x="8" y="25"/>
                    </a:lnTo>
                    <a:lnTo>
                      <a:pt x="12" y="22"/>
                    </a:lnTo>
                    <a:lnTo>
                      <a:pt x="24" y="10"/>
                    </a:lnTo>
                    <a:lnTo>
                      <a:pt x="25" y="10"/>
                    </a:lnTo>
                    <a:lnTo>
                      <a:pt x="25" y="9"/>
                    </a:lnTo>
                    <a:lnTo>
                      <a:pt x="24" y="6"/>
                    </a:lnTo>
                    <a:lnTo>
                      <a:pt x="22" y="6"/>
                    </a:lnTo>
                    <a:lnTo>
                      <a:pt x="22" y="5"/>
                    </a:lnTo>
                    <a:lnTo>
                      <a:pt x="8" y="0"/>
                    </a:lnTo>
                    <a:lnTo>
                      <a:pt x="4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41" name="Freeform 2178">
                <a:extLst>
                  <a:ext uri="{FF2B5EF4-FFF2-40B4-BE49-F238E27FC236}">
                    <a16:creationId xmlns:a16="http://schemas.microsoft.com/office/drawing/2014/main" id="{F51E7822-76EC-2736-6753-37BB1FA598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7" y="632"/>
                <a:ext cx="31" cy="42"/>
              </a:xfrm>
              <a:custGeom>
                <a:avLst/>
                <a:gdLst>
                  <a:gd name="T0" fmla="*/ 125 w 125"/>
                  <a:gd name="T1" fmla="*/ 0 h 170"/>
                  <a:gd name="T2" fmla="*/ 125 w 125"/>
                  <a:gd name="T3" fmla="*/ 1 h 170"/>
                  <a:gd name="T4" fmla="*/ 124 w 125"/>
                  <a:gd name="T5" fmla="*/ 1 h 170"/>
                  <a:gd name="T6" fmla="*/ 117 w 125"/>
                  <a:gd name="T7" fmla="*/ 4 h 170"/>
                  <a:gd name="T8" fmla="*/ 107 w 125"/>
                  <a:gd name="T9" fmla="*/ 7 h 170"/>
                  <a:gd name="T10" fmla="*/ 105 w 125"/>
                  <a:gd name="T11" fmla="*/ 7 h 170"/>
                  <a:gd name="T12" fmla="*/ 103 w 125"/>
                  <a:gd name="T13" fmla="*/ 8 h 170"/>
                  <a:gd name="T14" fmla="*/ 102 w 125"/>
                  <a:gd name="T15" fmla="*/ 8 h 170"/>
                  <a:gd name="T16" fmla="*/ 102 w 125"/>
                  <a:gd name="T17" fmla="*/ 11 h 170"/>
                  <a:gd name="T18" fmla="*/ 100 w 125"/>
                  <a:gd name="T19" fmla="*/ 13 h 170"/>
                  <a:gd name="T20" fmla="*/ 88 w 125"/>
                  <a:gd name="T21" fmla="*/ 22 h 170"/>
                  <a:gd name="T22" fmla="*/ 86 w 125"/>
                  <a:gd name="T23" fmla="*/ 22 h 170"/>
                  <a:gd name="T24" fmla="*/ 88 w 125"/>
                  <a:gd name="T25" fmla="*/ 25 h 170"/>
                  <a:gd name="T26" fmla="*/ 88 w 125"/>
                  <a:gd name="T27" fmla="*/ 31 h 170"/>
                  <a:gd name="T28" fmla="*/ 85 w 125"/>
                  <a:gd name="T29" fmla="*/ 35 h 170"/>
                  <a:gd name="T30" fmla="*/ 81 w 125"/>
                  <a:gd name="T31" fmla="*/ 39 h 170"/>
                  <a:gd name="T32" fmla="*/ 78 w 125"/>
                  <a:gd name="T33" fmla="*/ 47 h 170"/>
                  <a:gd name="T34" fmla="*/ 79 w 125"/>
                  <a:gd name="T35" fmla="*/ 49 h 170"/>
                  <a:gd name="T36" fmla="*/ 79 w 125"/>
                  <a:gd name="T37" fmla="*/ 53 h 170"/>
                  <a:gd name="T38" fmla="*/ 78 w 125"/>
                  <a:gd name="T39" fmla="*/ 53 h 170"/>
                  <a:gd name="T40" fmla="*/ 72 w 125"/>
                  <a:gd name="T41" fmla="*/ 54 h 170"/>
                  <a:gd name="T42" fmla="*/ 57 w 125"/>
                  <a:gd name="T43" fmla="*/ 61 h 170"/>
                  <a:gd name="T44" fmla="*/ 52 w 125"/>
                  <a:gd name="T45" fmla="*/ 61 h 170"/>
                  <a:gd name="T46" fmla="*/ 43 w 125"/>
                  <a:gd name="T47" fmla="*/ 67 h 170"/>
                  <a:gd name="T48" fmla="*/ 32 w 125"/>
                  <a:gd name="T49" fmla="*/ 71 h 170"/>
                  <a:gd name="T50" fmla="*/ 31 w 125"/>
                  <a:gd name="T51" fmla="*/ 74 h 170"/>
                  <a:gd name="T52" fmla="*/ 35 w 125"/>
                  <a:gd name="T53" fmla="*/ 84 h 170"/>
                  <a:gd name="T54" fmla="*/ 36 w 125"/>
                  <a:gd name="T55" fmla="*/ 85 h 170"/>
                  <a:gd name="T56" fmla="*/ 38 w 125"/>
                  <a:gd name="T57" fmla="*/ 88 h 170"/>
                  <a:gd name="T58" fmla="*/ 36 w 125"/>
                  <a:gd name="T59" fmla="*/ 91 h 170"/>
                  <a:gd name="T60" fmla="*/ 31 w 125"/>
                  <a:gd name="T61" fmla="*/ 94 h 170"/>
                  <a:gd name="T62" fmla="*/ 31 w 125"/>
                  <a:gd name="T63" fmla="*/ 92 h 170"/>
                  <a:gd name="T64" fmla="*/ 28 w 125"/>
                  <a:gd name="T65" fmla="*/ 89 h 170"/>
                  <a:gd name="T66" fmla="*/ 15 w 125"/>
                  <a:gd name="T67" fmla="*/ 91 h 170"/>
                  <a:gd name="T68" fmla="*/ 12 w 125"/>
                  <a:gd name="T69" fmla="*/ 91 h 170"/>
                  <a:gd name="T70" fmla="*/ 12 w 125"/>
                  <a:gd name="T71" fmla="*/ 95 h 170"/>
                  <a:gd name="T72" fmla="*/ 11 w 125"/>
                  <a:gd name="T73" fmla="*/ 99 h 170"/>
                  <a:gd name="T74" fmla="*/ 8 w 125"/>
                  <a:gd name="T75" fmla="*/ 124 h 170"/>
                  <a:gd name="T76" fmla="*/ 8 w 125"/>
                  <a:gd name="T77" fmla="*/ 134 h 170"/>
                  <a:gd name="T78" fmla="*/ 9 w 125"/>
                  <a:gd name="T79" fmla="*/ 133 h 170"/>
                  <a:gd name="T80" fmla="*/ 9 w 125"/>
                  <a:gd name="T81" fmla="*/ 134 h 170"/>
                  <a:gd name="T82" fmla="*/ 11 w 125"/>
                  <a:gd name="T83" fmla="*/ 140 h 170"/>
                  <a:gd name="T84" fmla="*/ 11 w 125"/>
                  <a:gd name="T85" fmla="*/ 142 h 170"/>
                  <a:gd name="T86" fmla="*/ 7 w 125"/>
                  <a:gd name="T87" fmla="*/ 152 h 170"/>
                  <a:gd name="T88" fmla="*/ 1 w 125"/>
                  <a:gd name="T89" fmla="*/ 158 h 170"/>
                  <a:gd name="T90" fmla="*/ 0 w 125"/>
                  <a:gd name="T91" fmla="*/ 168 h 170"/>
                  <a:gd name="T92" fmla="*/ 1 w 125"/>
                  <a:gd name="T93" fmla="*/ 170 h 1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25" h="170">
                    <a:moveTo>
                      <a:pt x="125" y="0"/>
                    </a:moveTo>
                    <a:lnTo>
                      <a:pt x="125" y="1"/>
                    </a:lnTo>
                    <a:lnTo>
                      <a:pt x="124" y="1"/>
                    </a:lnTo>
                    <a:lnTo>
                      <a:pt x="117" y="4"/>
                    </a:lnTo>
                    <a:lnTo>
                      <a:pt x="107" y="7"/>
                    </a:lnTo>
                    <a:lnTo>
                      <a:pt x="105" y="7"/>
                    </a:lnTo>
                    <a:lnTo>
                      <a:pt x="103" y="8"/>
                    </a:lnTo>
                    <a:lnTo>
                      <a:pt x="102" y="8"/>
                    </a:lnTo>
                    <a:lnTo>
                      <a:pt x="102" y="11"/>
                    </a:lnTo>
                    <a:lnTo>
                      <a:pt x="100" y="13"/>
                    </a:lnTo>
                    <a:lnTo>
                      <a:pt x="88" y="22"/>
                    </a:lnTo>
                    <a:lnTo>
                      <a:pt x="86" y="22"/>
                    </a:lnTo>
                    <a:lnTo>
                      <a:pt x="88" y="25"/>
                    </a:lnTo>
                    <a:lnTo>
                      <a:pt x="88" y="31"/>
                    </a:lnTo>
                    <a:lnTo>
                      <a:pt x="85" y="35"/>
                    </a:lnTo>
                    <a:lnTo>
                      <a:pt x="81" y="39"/>
                    </a:lnTo>
                    <a:lnTo>
                      <a:pt x="78" y="47"/>
                    </a:lnTo>
                    <a:lnTo>
                      <a:pt x="79" y="49"/>
                    </a:lnTo>
                    <a:lnTo>
                      <a:pt x="79" y="53"/>
                    </a:lnTo>
                    <a:lnTo>
                      <a:pt x="78" y="53"/>
                    </a:lnTo>
                    <a:lnTo>
                      <a:pt x="72" y="54"/>
                    </a:lnTo>
                    <a:lnTo>
                      <a:pt x="57" y="61"/>
                    </a:lnTo>
                    <a:lnTo>
                      <a:pt x="52" y="61"/>
                    </a:lnTo>
                    <a:lnTo>
                      <a:pt x="43" y="67"/>
                    </a:lnTo>
                    <a:lnTo>
                      <a:pt x="32" y="71"/>
                    </a:lnTo>
                    <a:lnTo>
                      <a:pt x="31" y="74"/>
                    </a:lnTo>
                    <a:lnTo>
                      <a:pt x="35" y="84"/>
                    </a:lnTo>
                    <a:lnTo>
                      <a:pt x="36" y="85"/>
                    </a:lnTo>
                    <a:lnTo>
                      <a:pt x="38" y="88"/>
                    </a:lnTo>
                    <a:lnTo>
                      <a:pt x="36" y="91"/>
                    </a:lnTo>
                    <a:lnTo>
                      <a:pt x="31" y="94"/>
                    </a:lnTo>
                    <a:lnTo>
                      <a:pt x="31" y="92"/>
                    </a:lnTo>
                    <a:lnTo>
                      <a:pt x="28" y="89"/>
                    </a:lnTo>
                    <a:lnTo>
                      <a:pt x="15" y="91"/>
                    </a:lnTo>
                    <a:lnTo>
                      <a:pt x="12" y="91"/>
                    </a:lnTo>
                    <a:lnTo>
                      <a:pt x="12" y="95"/>
                    </a:lnTo>
                    <a:lnTo>
                      <a:pt x="11" y="99"/>
                    </a:lnTo>
                    <a:lnTo>
                      <a:pt x="8" y="124"/>
                    </a:lnTo>
                    <a:lnTo>
                      <a:pt x="8" y="134"/>
                    </a:lnTo>
                    <a:lnTo>
                      <a:pt x="9" y="133"/>
                    </a:lnTo>
                    <a:lnTo>
                      <a:pt x="9" y="134"/>
                    </a:lnTo>
                    <a:lnTo>
                      <a:pt x="11" y="140"/>
                    </a:lnTo>
                    <a:lnTo>
                      <a:pt x="11" y="142"/>
                    </a:lnTo>
                    <a:lnTo>
                      <a:pt x="7" y="152"/>
                    </a:lnTo>
                    <a:lnTo>
                      <a:pt x="1" y="158"/>
                    </a:lnTo>
                    <a:lnTo>
                      <a:pt x="0" y="168"/>
                    </a:lnTo>
                    <a:lnTo>
                      <a:pt x="1" y="17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42" name="Freeform 2179">
                <a:extLst>
                  <a:ext uri="{FF2B5EF4-FFF2-40B4-BE49-F238E27FC236}">
                    <a16:creationId xmlns:a16="http://schemas.microsoft.com/office/drawing/2014/main" id="{F4D2A42B-971B-7759-1B90-8C32F2EEC5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1" y="673"/>
                <a:ext cx="26" cy="10"/>
              </a:xfrm>
              <a:custGeom>
                <a:avLst/>
                <a:gdLst>
                  <a:gd name="T0" fmla="*/ 107 w 107"/>
                  <a:gd name="T1" fmla="*/ 7 h 44"/>
                  <a:gd name="T2" fmla="*/ 104 w 107"/>
                  <a:gd name="T3" fmla="*/ 7 h 44"/>
                  <a:gd name="T4" fmla="*/ 103 w 107"/>
                  <a:gd name="T5" fmla="*/ 6 h 44"/>
                  <a:gd name="T6" fmla="*/ 91 w 107"/>
                  <a:gd name="T7" fmla="*/ 10 h 44"/>
                  <a:gd name="T8" fmla="*/ 86 w 107"/>
                  <a:gd name="T9" fmla="*/ 18 h 44"/>
                  <a:gd name="T10" fmla="*/ 74 w 107"/>
                  <a:gd name="T11" fmla="*/ 14 h 44"/>
                  <a:gd name="T12" fmla="*/ 67 w 107"/>
                  <a:gd name="T13" fmla="*/ 9 h 44"/>
                  <a:gd name="T14" fmla="*/ 65 w 107"/>
                  <a:gd name="T15" fmla="*/ 7 h 44"/>
                  <a:gd name="T16" fmla="*/ 60 w 107"/>
                  <a:gd name="T17" fmla="*/ 5 h 44"/>
                  <a:gd name="T18" fmla="*/ 53 w 107"/>
                  <a:gd name="T19" fmla="*/ 3 h 44"/>
                  <a:gd name="T20" fmla="*/ 39 w 107"/>
                  <a:gd name="T21" fmla="*/ 3 h 44"/>
                  <a:gd name="T22" fmla="*/ 34 w 107"/>
                  <a:gd name="T23" fmla="*/ 6 h 44"/>
                  <a:gd name="T24" fmla="*/ 32 w 107"/>
                  <a:gd name="T25" fmla="*/ 6 h 44"/>
                  <a:gd name="T26" fmla="*/ 26 w 107"/>
                  <a:gd name="T27" fmla="*/ 3 h 44"/>
                  <a:gd name="T28" fmla="*/ 26 w 107"/>
                  <a:gd name="T29" fmla="*/ 0 h 44"/>
                  <a:gd name="T30" fmla="*/ 24 w 107"/>
                  <a:gd name="T31" fmla="*/ 0 h 44"/>
                  <a:gd name="T32" fmla="*/ 21 w 107"/>
                  <a:gd name="T33" fmla="*/ 5 h 44"/>
                  <a:gd name="T34" fmla="*/ 19 w 107"/>
                  <a:gd name="T35" fmla="*/ 10 h 44"/>
                  <a:gd name="T36" fmla="*/ 19 w 107"/>
                  <a:gd name="T37" fmla="*/ 17 h 44"/>
                  <a:gd name="T38" fmla="*/ 18 w 107"/>
                  <a:gd name="T39" fmla="*/ 23 h 44"/>
                  <a:gd name="T40" fmla="*/ 15 w 107"/>
                  <a:gd name="T41" fmla="*/ 28 h 44"/>
                  <a:gd name="T42" fmla="*/ 11 w 107"/>
                  <a:gd name="T43" fmla="*/ 28 h 44"/>
                  <a:gd name="T44" fmla="*/ 1 w 107"/>
                  <a:gd name="T45" fmla="*/ 30 h 44"/>
                  <a:gd name="T46" fmla="*/ 0 w 107"/>
                  <a:gd name="T47" fmla="*/ 31 h 44"/>
                  <a:gd name="T48" fmla="*/ 2 w 107"/>
                  <a:gd name="T49" fmla="*/ 35 h 44"/>
                  <a:gd name="T50" fmla="*/ 4 w 107"/>
                  <a:gd name="T51" fmla="*/ 37 h 44"/>
                  <a:gd name="T52" fmla="*/ 8 w 107"/>
                  <a:gd name="T53" fmla="*/ 44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07" h="44">
                    <a:moveTo>
                      <a:pt x="107" y="7"/>
                    </a:moveTo>
                    <a:lnTo>
                      <a:pt x="104" y="7"/>
                    </a:lnTo>
                    <a:lnTo>
                      <a:pt x="103" y="6"/>
                    </a:lnTo>
                    <a:lnTo>
                      <a:pt x="91" y="10"/>
                    </a:lnTo>
                    <a:lnTo>
                      <a:pt x="86" y="18"/>
                    </a:lnTo>
                    <a:lnTo>
                      <a:pt x="74" y="14"/>
                    </a:lnTo>
                    <a:lnTo>
                      <a:pt x="67" y="9"/>
                    </a:lnTo>
                    <a:lnTo>
                      <a:pt x="65" y="7"/>
                    </a:lnTo>
                    <a:lnTo>
                      <a:pt x="60" y="5"/>
                    </a:lnTo>
                    <a:lnTo>
                      <a:pt x="53" y="3"/>
                    </a:lnTo>
                    <a:lnTo>
                      <a:pt x="39" y="3"/>
                    </a:lnTo>
                    <a:lnTo>
                      <a:pt x="34" y="6"/>
                    </a:lnTo>
                    <a:lnTo>
                      <a:pt x="32" y="6"/>
                    </a:lnTo>
                    <a:lnTo>
                      <a:pt x="26" y="3"/>
                    </a:lnTo>
                    <a:lnTo>
                      <a:pt x="26" y="0"/>
                    </a:lnTo>
                    <a:lnTo>
                      <a:pt x="24" y="0"/>
                    </a:lnTo>
                    <a:lnTo>
                      <a:pt x="21" y="5"/>
                    </a:lnTo>
                    <a:lnTo>
                      <a:pt x="19" y="10"/>
                    </a:lnTo>
                    <a:lnTo>
                      <a:pt x="19" y="17"/>
                    </a:lnTo>
                    <a:lnTo>
                      <a:pt x="18" y="23"/>
                    </a:lnTo>
                    <a:lnTo>
                      <a:pt x="15" y="28"/>
                    </a:lnTo>
                    <a:lnTo>
                      <a:pt x="11" y="28"/>
                    </a:lnTo>
                    <a:lnTo>
                      <a:pt x="1" y="30"/>
                    </a:lnTo>
                    <a:lnTo>
                      <a:pt x="0" y="31"/>
                    </a:lnTo>
                    <a:lnTo>
                      <a:pt x="2" y="35"/>
                    </a:lnTo>
                    <a:lnTo>
                      <a:pt x="4" y="37"/>
                    </a:lnTo>
                    <a:lnTo>
                      <a:pt x="8" y="4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43" name="Freeform 2180">
                <a:extLst>
                  <a:ext uri="{FF2B5EF4-FFF2-40B4-BE49-F238E27FC236}">
                    <a16:creationId xmlns:a16="http://schemas.microsoft.com/office/drawing/2014/main" id="{CD318B69-34B4-FAEC-F769-DE20DC195D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7" y="670"/>
                <a:ext cx="121" cy="96"/>
              </a:xfrm>
              <a:custGeom>
                <a:avLst/>
                <a:gdLst>
                  <a:gd name="T0" fmla="*/ 416 w 485"/>
                  <a:gd name="T1" fmla="*/ 382 h 387"/>
                  <a:gd name="T2" fmla="*/ 420 w 485"/>
                  <a:gd name="T3" fmla="*/ 368 h 387"/>
                  <a:gd name="T4" fmla="*/ 418 w 485"/>
                  <a:gd name="T5" fmla="*/ 355 h 387"/>
                  <a:gd name="T6" fmla="*/ 428 w 485"/>
                  <a:gd name="T7" fmla="*/ 338 h 387"/>
                  <a:gd name="T8" fmla="*/ 440 w 485"/>
                  <a:gd name="T9" fmla="*/ 322 h 387"/>
                  <a:gd name="T10" fmla="*/ 457 w 485"/>
                  <a:gd name="T11" fmla="*/ 296 h 387"/>
                  <a:gd name="T12" fmla="*/ 464 w 485"/>
                  <a:gd name="T13" fmla="*/ 288 h 387"/>
                  <a:gd name="T14" fmla="*/ 457 w 485"/>
                  <a:gd name="T15" fmla="*/ 283 h 387"/>
                  <a:gd name="T16" fmla="*/ 464 w 485"/>
                  <a:gd name="T17" fmla="*/ 272 h 387"/>
                  <a:gd name="T18" fmla="*/ 457 w 485"/>
                  <a:gd name="T19" fmla="*/ 252 h 387"/>
                  <a:gd name="T20" fmla="*/ 458 w 485"/>
                  <a:gd name="T21" fmla="*/ 250 h 387"/>
                  <a:gd name="T22" fmla="*/ 478 w 485"/>
                  <a:gd name="T23" fmla="*/ 238 h 387"/>
                  <a:gd name="T24" fmla="*/ 478 w 485"/>
                  <a:gd name="T25" fmla="*/ 226 h 387"/>
                  <a:gd name="T26" fmla="*/ 483 w 485"/>
                  <a:gd name="T27" fmla="*/ 212 h 387"/>
                  <a:gd name="T28" fmla="*/ 483 w 485"/>
                  <a:gd name="T29" fmla="*/ 204 h 387"/>
                  <a:gd name="T30" fmla="*/ 475 w 485"/>
                  <a:gd name="T31" fmla="*/ 197 h 387"/>
                  <a:gd name="T32" fmla="*/ 461 w 485"/>
                  <a:gd name="T33" fmla="*/ 195 h 387"/>
                  <a:gd name="T34" fmla="*/ 439 w 485"/>
                  <a:gd name="T35" fmla="*/ 198 h 387"/>
                  <a:gd name="T36" fmla="*/ 430 w 485"/>
                  <a:gd name="T37" fmla="*/ 209 h 387"/>
                  <a:gd name="T38" fmla="*/ 423 w 485"/>
                  <a:gd name="T39" fmla="*/ 209 h 387"/>
                  <a:gd name="T40" fmla="*/ 406 w 485"/>
                  <a:gd name="T41" fmla="*/ 176 h 387"/>
                  <a:gd name="T42" fmla="*/ 409 w 485"/>
                  <a:gd name="T43" fmla="*/ 166 h 387"/>
                  <a:gd name="T44" fmla="*/ 409 w 485"/>
                  <a:gd name="T45" fmla="*/ 159 h 387"/>
                  <a:gd name="T46" fmla="*/ 406 w 485"/>
                  <a:gd name="T47" fmla="*/ 131 h 387"/>
                  <a:gd name="T48" fmla="*/ 401 w 485"/>
                  <a:gd name="T49" fmla="*/ 124 h 387"/>
                  <a:gd name="T50" fmla="*/ 413 w 485"/>
                  <a:gd name="T51" fmla="*/ 130 h 387"/>
                  <a:gd name="T52" fmla="*/ 413 w 485"/>
                  <a:gd name="T53" fmla="*/ 127 h 387"/>
                  <a:gd name="T54" fmla="*/ 430 w 485"/>
                  <a:gd name="T55" fmla="*/ 88 h 387"/>
                  <a:gd name="T56" fmla="*/ 425 w 485"/>
                  <a:gd name="T57" fmla="*/ 68 h 387"/>
                  <a:gd name="T58" fmla="*/ 416 w 485"/>
                  <a:gd name="T59" fmla="*/ 70 h 387"/>
                  <a:gd name="T60" fmla="*/ 375 w 485"/>
                  <a:gd name="T61" fmla="*/ 104 h 387"/>
                  <a:gd name="T62" fmla="*/ 348 w 485"/>
                  <a:gd name="T63" fmla="*/ 124 h 387"/>
                  <a:gd name="T64" fmla="*/ 344 w 485"/>
                  <a:gd name="T65" fmla="*/ 128 h 387"/>
                  <a:gd name="T66" fmla="*/ 328 w 485"/>
                  <a:gd name="T67" fmla="*/ 131 h 387"/>
                  <a:gd name="T68" fmla="*/ 331 w 485"/>
                  <a:gd name="T69" fmla="*/ 128 h 387"/>
                  <a:gd name="T70" fmla="*/ 327 w 485"/>
                  <a:gd name="T71" fmla="*/ 110 h 387"/>
                  <a:gd name="T72" fmla="*/ 310 w 485"/>
                  <a:gd name="T73" fmla="*/ 123 h 387"/>
                  <a:gd name="T74" fmla="*/ 298 w 485"/>
                  <a:gd name="T75" fmla="*/ 128 h 387"/>
                  <a:gd name="T76" fmla="*/ 288 w 485"/>
                  <a:gd name="T77" fmla="*/ 131 h 387"/>
                  <a:gd name="T78" fmla="*/ 267 w 485"/>
                  <a:gd name="T79" fmla="*/ 137 h 387"/>
                  <a:gd name="T80" fmla="*/ 250 w 485"/>
                  <a:gd name="T81" fmla="*/ 127 h 387"/>
                  <a:gd name="T82" fmla="*/ 233 w 485"/>
                  <a:gd name="T83" fmla="*/ 117 h 387"/>
                  <a:gd name="T84" fmla="*/ 233 w 485"/>
                  <a:gd name="T85" fmla="*/ 104 h 387"/>
                  <a:gd name="T86" fmla="*/ 210 w 485"/>
                  <a:gd name="T87" fmla="*/ 79 h 387"/>
                  <a:gd name="T88" fmla="*/ 196 w 485"/>
                  <a:gd name="T89" fmla="*/ 82 h 387"/>
                  <a:gd name="T90" fmla="*/ 176 w 485"/>
                  <a:gd name="T91" fmla="*/ 84 h 387"/>
                  <a:gd name="T92" fmla="*/ 158 w 485"/>
                  <a:gd name="T93" fmla="*/ 88 h 387"/>
                  <a:gd name="T94" fmla="*/ 155 w 485"/>
                  <a:gd name="T95" fmla="*/ 111 h 387"/>
                  <a:gd name="T96" fmla="*/ 133 w 485"/>
                  <a:gd name="T97" fmla="*/ 102 h 387"/>
                  <a:gd name="T98" fmla="*/ 108 w 485"/>
                  <a:gd name="T99" fmla="*/ 100 h 387"/>
                  <a:gd name="T100" fmla="*/ 102 w 485"/>
                  <a:gd name="T101" fmla="*/ 85 h 387"/>
                  <a:gd name="T102" fmla="*/ 131 w 485"/>
                  <a:gd name="T103" fmla="*/ 36 h 387"/>
                  <a:gd name="T104" fmla="*/ 104 w 485"/>
                  <a:gd name="T105" fmla="*/ 26 h 387"/>
                  <a:gd name="T106" fmla="*/ 99 w 485"/>
                  <a:gd name="T107" fmla="*/ 12 h 387"/>
                  <a:gd name="T108" fmla="*/ 97 w 485"/>
                  <a:gd name="T109" fmla="*/ 5 h 387"/>
                  <a:gd name="T110" fmla="*/ 74 w 485"/>
                  <a:gd name="T111" fmla="*/ 5 h 387"/>
                  <a:gd name="T112" fmla="*/ 34 w 485"/>
                  <a:gd name="T113" fmla="*/ 5 h 387"/>
                  <a:gd name="T114" fmla="*/ 28 w 485"/>
                  <a:gd name="T115" fmla="*/ 22 h 387"/>
                  <a:gd name="T116" fmla="*/ 4 w 485"/>
                  <a:gd name="T117" fmla="*/ 26 h 3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485" h="387">
                    <a:moveTo>
                      <a:pt x="418" y="387"/>
                    </a:moveTo>
                    <a:lnTo>
                      <a:pt x="416" y="385"/>
                    </a:lnTo>
                    <a:lnTo>
                      <a:pt x="416" y="382"/>
                    </a:lnTo>
                    <a:lnTo>
                      <a:pt x="418" y="381"/>
                    </a:lnTo>
                    <a:lnTo>
                      <a:pt x="420" y="374"/>
                    </a:lnTo>
                    <a:lnTo>
                      <a:pt x="420" y="368"/>
                    </a:lnTo>
                    <a:lnTo>
                      <a:pt x="419" y="361"/>
                    </a:lnTo>
                    <a:lnTo>
                      <a:pt x="418" y="361"/>
                    </a:lnTo>
                    <a:lnTo>
                      <a:pt x="418" y="355"/>
                    </a:lnTo>
                    <a:lnTo>
                      <a:pt x="426" y="348"/>
                    </a:lnTo>
                    <a:lnTo>
                      <a:pt x="428" y="346"/>
                    </a:lnTo>
                    <a:lnTo>
                      <a:pt x="428" y="338"/>
                    </a:lnTo>
                    <a:lnTo>
                      <a:pt x="430" y="331"/>
                    </a:lnTo>
                    <a:lnTo>
                      <a:pt x="432" y="331"/>
                    </a:lnTo>
                    <a:lnTo>
                      <a:pt x="440" y="322"/>
                    </a:lnTo>
                    <a:lnTo>
                      <a:pt x="451" y="307"/>
                    </a:lnTo>
                    <a:lnTo>
                      <a:pt x="457" y="297"/>
                    </a:lnTo>
                    <a:lnTo>
                      <a:pt x="457" y="296"/>
                    </a:lnTo>
                    <a:lnTo>
                      <a:pt x="462" y="289"/>
                    </a:lnTo>
                    <a:lnTo>
                      <a:pt x="465" y="288"/>
                    </a:lnTo>
                    <a:lnTo>
                      <a:pt x="464" y="288"/>
                    </a:lnTo>
                    <a:lnTo>
                      <a:pt x="464" y="286"/>
                    </a:lnTo>
                    <a:lnTo>
                      <a:pt x="459" y="283"/>
                    </a:lnTo>
                    <a:lnTo>
                      <a:pt x="457" y="283"/>
                    </a:lnTo>
                    <a:lnTo>
                      <a:pt x="457" y="282"/>
                    </a:lnTo>
                    <a:lnTo>
                      <a:pt x="464" y="275"/>
                    </a:lnTo>
                    <a:lnTo>
                      <a:pt x="464" y="272"/>
                    </a:lnTo>
                    <a:lnTo>
                      <a:pt x="462" y="268"/>
                    </a:lnTo>
                    <a:lnTo>
                      <a:pt x="457" y="255"/>
                    </a:lnTo>
                    <a:lnTo>
                      <a:pt x="457" y="252"/>
                    </a:lnTo>
                    <a:lnTo>
                      <a:pt x="458" y="252"/>
                    </a:lnTo>
                    <a:lnTo>
                      <a:pt x="457" y="251"/>
                    </a:lnTo>
                    <a:lnTo>
                      <a:pt x="458" y="250"/>
                    </a:lnTo>
                    <a:lnTo>
                      <a:pt x="471" y="240"/>
                    </a:lnTo>
                    <a:lnTo>
                      <a:pt x="476" y="237"/>
                    </a:lnTo>
                    <a:lnTo>
                      <a:pt x="478" y="238"/>
                    </a:lnTo>
                    <a:lnTo>
                      <a:pt x="478" y="237"/>
                    </a:lnTo>
                    <a:lnTo>
                      <a:pt x="476" y="233"/>
                    </a:lnTo>
                    <a:lnTo>
                      <a:pt x="478" y="226"/>
                    </a:lnTo>
                    <a:lnTo>
                      <a:pt x="478" y="221"/>
                    </a:lnTo>
                    <a:lnTo>
                      <a:pt x="483" y="214"/>
                    </a:lnTo>
                    <a:lnTo>
                      <a:pt x="483" y="212"/>
                    </a:lnTo>
                    <a:lnTo>
                      <a:pt x="485" y="209"/>
                    </a:lnTo>
                    <a:lnTo>
                      <a:pt x="483" y="208"/>
                    </a:lnTo>
                    <a:lnTo>
                      <a:pt x="483" y="204"/>
                    </a:lnTo>
                    <a:lnTo>
                      <a:pt x="479" y="198"/>
                    </a:lnTo>
                    <a:lnTo>
                      <a:pt x="476" y="197"/>
                    </a:lnTo>
                    <a:lnTo>
                      <a:pt x="475" y="197"/>
                    </a:lnTo>
                    <a:lnTo>
                      <a:pt x="473" y="195"/>
                    </a:lnTo>
                    <a:lnTo>
                      <a:pt x="466" y="194"/>
                    </a:lnTo>
                    <a:lnTo>
                      <a:pt x="461" y="195"/>
                    </a:lnTo>
                    <a:lnTo>
                      <a:pt x="451" y="200"/>
                    </a:lnTo>
                    <a:lnTo>
                      <a:pt x="447" y="201"/>
                    </a:lnTo>
                    <a:lnTo>
                      <a:pt x="439" y="198"/>
                    </a:lnTo>
                    <a:lnTo>
                      <a:pt x="437" y="201"/>
                    </a:lnTo>
                    <a:lnTo>
                      <a:pt x="436" y="202"/>
                    </a:lnTo>
                    <a:lnTo>
                      <a:pt x="430" y="209"/>
                    </a:lnTo>
                    <a:lnTo>
                      <a:pt x="429" y="211"/>
                    </a:lnTo>
                    <a:lnTo>
                      <a:pt x="428" y="211"/>
                    </a:lnTo>
                    <a:lnTo>
                      <a:pt x="423" y="209"/>
                    </a:lnTo>
                    <a:lnTo>
                      <a:pt x="419" y="212"/>
                    </a:lnTo>
                    <a:lnTo>
                      <a:pt x="406" y="192"/>
                    </a:lnTo>
                    <a:lnTo>
                      <a:pt x="406" y="176"/>
                    </a:lnTo>
                    <a:lnTo>
                      <a:pt x="408" y="173"/>
                    </a:lnTo>
                    <a:lnTo>
                      <a:pt x="408" y="169"/>
                    </a:lnTo>
                    <a:lnTo>
                      <a:pt x="409" y="166"/>
                    </a:lnTo>
                    <a:lnTo>
                      <a:pt x="409" y="163"/>
                    </a:lnTo>
                    <a:lnTo>
                      <a:pt x="411" y="159"/>
                    </a:lnTo>
                    <a:lnTo>
                      <a:pt x="409" y="159"/>
                    </a:lnTo>
                    <a:lnTo>
                      <a:pt x="411" y="149"/>
                    </a:lnTo>
                    <a:lnTo>
                      <a:pt x="409" y="137"/>
                    </a:lnTo>
                    <a:lnTo>
                      <a:pt x="406" y="131"/>
                    </a:lnTo>
                    <a:lnTo>
                      <a:pt x="395" y="124"/>
                    </a:lnTo>
                    <a:lnTo>
                      <a:pt x="395" y="123"/>
                    </a:lnTo>
                    <a:lnTo>
                      <a:pt x="401" y="124"/>
                    </a:lnTo>
                    <a:lnTo>
                      <a:pt x="406" y="127"/>
                    </a:lnTo>
                    <a:lnTo>
                      <a:pt x="411" y="131"/>
                    </a:lnTo>
                    <a:lnTo>
                      <a:pt x="413" y="130"/>
                    </a:lnTo>
                    <a:lnTo>
                      <a:pt x="415" y="130"/>
                    </a:lnTo>
                    <a:lnTo>
                      <a:pt x="415" y="128"/>
                    </a:lnTo>
                    <a:lnTo>
                      <a:pt x="413" y="127"/>
                    </a:lnTo>
                    <a:lnTo>
                      <a:pt x="412" y="118"/>
                    </a:lnTo>
                    <a:lnTo>
                      <a:pt x="430" y="93"/>
                    </a:lnTo>
                    <a:lnTo>
                      <a:pt x="430" y="88"/>
                    </a:lnTo>
                    <a:lnTo>
                      <a:pt x="428" y="72"/>
                    </a:lnTo>
                    <a:lnTo>
                      <a:pt x="428" y="68"/>
                    </a:lnTo>
                    <a:lnTo>
                      <a:pt x="425" y="68"/>
                    </a:lnTo>
                    <a:lnTo>
                      <a:pt x="425" y="71"/>
                    </a:lnTo>
                    <a:lnTo>
                      <a:pt x="422" y="70"/>
                    </a:lnTo>
                    <a:lnTo>
                      <a:pt x="416" y="70"/>
                    </a:lnTo>
                    <a:lnTo>
                      <a:pt x="409" y="72"/>
                    </a:lnTo>
                    <a:lnTo>
                      <a:pt x="382" y="93"/>
                    </a:lnTo>
                    <a:lnTo>
                      <a:pt x="375" y="104"/>
                    </a:lnTo>
                    <a:lnTo>
                      <a:pt x="366" y="114"/>
                    </a:lnTo>
                    <a:lnTo>
                      <a:pt x="352" y="121"/>
                    </a:lnTo>
                    <a:lnTo>
                      <a:pt x="348" y="124"/>
                    </a:lnTo>
                    <a:lnTo>
                      <a:pt x="345" y="128"/>
                    </a:lnTo>
                    <a:lnTo>
                      <a:pt x="345" y="130"/>
                    </a:lnTo>
                    <a:lnTo>
                      <a:pt x="344" y="128"/>
                    </a:lnTo>
                    <a:lnTo>
                      <a:pt x="344" y="130"/>
                    </a:lnTo>
                    <a:lnTo>
                      <a:pt x="338" y="131"/>
                    </a:lnTo>
                    <a:lnTo>
                      <a:pt x="328" y="131"/>
                    </a:lnTo>
                    <a:lnTo>
                      <a:pt x="327" y="130"/>
                    </a:lnTo>
                    <a:lnTo>
                      <a:pt x="327" y="128"/>
                    </a:lnTo>
                    <a:lnTo>
                      <a:pt x="331" y="128"/>
                    </a:lnTo>
                    <a:lnTo>
                      <a:pt x="331" y="123"/>
                    </a:lnTo>
                    <a:lnTo>
                      <a:pt x="330" y="114"/>
                    </a:lnTo>
                    <a:lnTo>
                      <a:pt x="327" y="110"/>
                    </a:lnTo>
                    <a:lnTo>
                      <a:pt x="319" y="109"/>
                    </a:lnTo>
                    <a:lnTo>
                      <a:pt x="316" y="111"/>
                    </a:lnTo>
                    <a:lnTo>
                      <a:pt x="310" y="123"/>
                    </a:lnTo>
                    <a:lnTo>
                      <a:pt x="306" y="127"/>
                    </a:lnTo>
                    <a:lnTo>
                      <a:pt x="302" y="130"/>
                    </a:lnTo>
                    <a:lnTo>
                      <a:pt x="298" y="128"/>
                    </a:lnTo>
                    <a:lnTo>
                      <a:pt x="289" y="128"/>
                    </a:lnTo>
                    <a:lnTo>
                      <a:pt x="289" y="131"/>
                    </a:lnTo>
                    <a:lnTo>
                      <a:pt x="288" y="131"/>
                    </a:lnTo>
                    <a:lnTo>
                      <a:pt x="282" y="135"/>
                    </a:lnTo>
                    <a:lnTo>
                      <a:pt x="274" y="139"/>
                    </a:lnTo>
                    <a:lnTo>
                      <a:pt x="267" y="137"/>
                    </a:lnTo>
                    <a:lnTo>
                      <a:pt x="263" y="131"/>
                    </a:lnTo>
                    <a:lnTo>
                      <a:pt x="260" y="128"/>
                    </a:lnTo>
                    <a:lnTo>
                      <a:pt x="250" y="127"/>
                    </a:lnTo>
                    <a:lnTo>
                      <a:pt x="239" y="123"/>
                    </a:lnTo>
                    <a:lnTo>
                      <a:pt x="239" y="117"/>
                    </a:lnTo>
                    <a:lnTo>
                      <a:pt x="233" y="117"/>
                    </a:lnTo>
                    <a:lnTo>
                      <a:pt x="231" y="113"/>
                    </a:lnTo>
                    <a:lnTo>
                      <a:pt x="231" y="110"/>
                    </a:lnTo>
                    <a:lnTo>
                      <a:pt x="233" y="104"/>
                    </a:lnTo>
                    <a:lnTo>
                      <a:pt x="233" y="103"/>
                    </a:lnTo>
                    <a:lnTo>
                      <a:pt x="225" y="87"/>
                    </a:lnTo>
                    <a:lnTo>
                      <a:pt x="210" y="79"/>
                    </a:lnTo>
                    <a:lnTo>
                      <a:pt x="200" y="81"/>
                    </a:lnTo>
                    <a:lnTo>
                      <a:pt x="197" y="81"/>
                    </a:lnTo>
                    <a:lnTo>
                      <a:pt x="196" y="82"/>
                    </a:lnTo>
                    <a:lnTo>
                      <a:pt x="186" y="85"/>
                    </a:lnTo>
                    <a:lnTo>
                      <a:pt x="183" y="85"/>
                    </a:lnTo>
                    <a:lnTo>
                      <a:pt x="176" y="84"/>
                    </a:lnTo>
                    <a:lnTo>
                      <a:pt x="168" y="84"/>
                    </a:lnTo>
                    <a:lnTo>
                      <a:pt x="165" y="85"/>
                    </a:lnTo>
                    <a:lnTo>
                      <a:pt x="158" y="88"/>
                    </a:lnTo>
                    <a:lnTo>
                      <a:pt x="157" y="88"/>
                    </a:lnTo>
                    <a:lnTo>
                      <a:pt x="157" y="104"/>
                    </a:lnTo>
                    <a:lnTo>
                      <a:pt x="155" y="111"/>
                    </a:lnTo>
                    <a:lnTo>
                      <a:pt x="151" y="113"/>
                    </a:lnTo>
                    <a:lnTo>
                      <a:pt x="140" y="100"/>
                    </a:lnTo>
                    <a:lnTo>
                      <a:pt x="133" y="102"/>
                    </a:lnTo>
                    <a:lnTo>
                      <a:pt x="130" y="103"/>
                    </a:lnTo>
                    <a:lnTo>
                      <a:pt x="116" y="103"/>
                    </a:lnTo>
                    <a:lnTo>
                      <a:pt x="108" y="100"/>
                    </a:lnTo>
                    <a:lnTo>
                      <a:pt x="102" y="88"/>
                    </a:lnTo>
                    <a:lnTo>
                      <a:pt x="101" y="88"/>
                    </a:lnTo>
                    <a:lnTo>
                      <a:pt x="102" y="85"/>
                    </a:lnTo>
                    <a:lnTo>
                      <a:pt x="116" y="68"/>
                    </a:lnTo>
                    <a:lnTo>
                      <a:pt x="123" y="50"/>
                    </a:lnTo>
                    <a:lnTo>
                      <a:pt x="131" y="36"/>
                    </a:lnTo>
                    <a:lnTo>
                      <a:pt x="106" y="29"/>
                    </a:lnTo>
                    <a:lnTo>
                      <a:pt x="105" y="29"/>
                    </a:lnTo>
                    <a:lnTo>
                      <a:pt x="104" y="26"/>
                    </a:lnTo>
                    <a:lnTo>
                      <a:pt x="102" y="25"/>
                    </a:lnTo>
                    <a:lnTo>
                      <a:pt x="98" y="18"/>
                    </a:lnTo>
                    <a:lnTo>
                      <a:pt x="99" y="12"/>
                    </a:lnTo>
                    <a:lnTo>
                      <a:pt x="99" y="10"/>
                    </a:lnTo>
                    <a:lnTo>
                      <a:pt x="98" y="5"/>
                    </a:lnTo>
                    <a:lnTo>
                      <a:pt x="97" y="5"/>
                    </a:lnTo>
                    <a:lnTo>
                      <a:pt x="90" y="7"/>
                    </a:lnTo>
                    <a:lnTo>
                      <a:pt x="81" y="7"/>
                    </a:lnTo>
                    <a:lnTo>
                      <a:pt x="74" y="5"/>
                    </a:lnTo>
                    <a:lnTo>
                      <a:pt x="63" y="0"/>
                    </a:lnTo>
                    <a:lnTo>
                      <a:pt x="49" y="0"/>
                    </a:lnTo>
                    <a:lnTo>
                      <a:pt x="34" y="5"/>
                    </a:lnTo>
                    <a:lnTo>
                      <a:pt x="31" y="17"/>
                    </a:lnTo>
                    <a:lnTo>
                      <a:pt x="31" y="21"/>
                    </a:lnTo>
                    <a:lnTo>
                      <a:pt x="28" y="22"/>
                    </a:lnTo>
                    <a:lnTo>
                      <a:pt x="15" y="26"/>
                    </a:lnTo>
                    <a:lnTo>
                      <a:pt x="8" y="29"/>
                    </a:lnTo>
                    <a:lnTo>
                      <a:pt x="4" y="26"/>
                    </a:lnTo>
                    <a:lnTo>
                      <a:pt x="0" y="21"/>
                    </a:lnTo>
                    <a:lnTo>
                      <a:pt x="0" y="1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44" name="Freeform 2181">
                <a:extLst>
                  <a:ext uri="{FF2B5EF4-FFF2-40B4-BE49-F238E27FC236}">
                    <a16:creationId xmlns:a16="http://schemas.microsoft.com/office/drawing/2014/main" id="{580B3415-8D87-40EF-A230-685A1BEF03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3" y="683"/>
                <a:ext cx="14" cy="94"/>
              </a:xfrm>
              <a:custGeom>
                <a:avLst/>
                <a:gdLst>
                  <a:gd name="T0" fmla="*/ 0 w 56"/>
                  <a:gd name="T1" fmla="*/ 1 h 375"/>
                  <a:gd name="T2" fmla="*/ 10 w 56"/>
                  <a:gd name="T3" fmla="*/ 12 h 375"/>
                  <a:gd name="T4" fmla="*/ 28 w 56"/>
                  <a:gd name="T5" fmla="*/ 33 h 375"/>
                  <a:gd name="T6" fmla="*/ 35 w 56"/>
                  <a:gd name="T7" fmla="*/ 31 h 375"/>
                  <a:gd name="T8" fmla="*/ 39 w 56"/>
                  <a:gd name="T9" fmla="*/ 40 h 375"/>
                  <a:gd name="T10" fmla="*/ 38 w 56"/>
                  <a:gd name="T11" fmla="*/ 47 h 375"/>
                  <a:gd name="T12" fmla="*/ 35 w 56"/>
                  <a:gd name="T13" fmla="*/ 62 h 375"/>
                  <a:gd name="T14" fmla="*/ 36 w 56"/>
                  <a:gd name="T15" fmla="*/ 68 h 375"/>
                  <a:gd name="T16" fmla="*/ 43 w 56"/>
                  <a:gd name="T17" fmla="*/ 75 h 375"/>
                  <a:gd name="T18" fmla="*/ 54 w 56"/>
                  <a:gd name="T19" fmla="*/ 76 h 375"/>
                  <a:gd name="T20" fmla="*/ 53 w 56"/>
                  <a:gd name="T21" fmla="*/ 78 h 375"/>
                  <a:gd name="T22" fmla="*/ 40 w 56"/>
                  <a:gd name="T23" fmla="*/ 92 h 375"/>
                  <a:gd name="T24" fmla="*/ 33 w 56"/>
                  <a:gd name="T25" fmla="*/ 111 h 375"/>
                  <a:gd name="T26" fmla="*/ 25 w 56"/>
                  <a:gd name="T27" fmla="*/ 113 h 375"/>
                  <a:gd name="T28" fmla="*/ 26 w 56"/>
                  <a:gd name="T29" fmla="*/ 124 h 375"/>
                  <a:gd name="T30" fmla="*/ 46 w 56"/>
                  <a:gd name="T31" fmla="*/ 127 h 375"/>
                  <a:gd name="T32" fmla="*/ 54 w 56"/>
                  <a:gd name="T33" fmla="*/ 132 h 375"/>
                  <a:gd name="T34" fmla="*/ 56 w 56"/>
                  <a:gd name="T35" fmla="*/ 148 h 375"/>
                  <a:gd name="T36" fmla="*/ 53 w 56"/>
                  <a:gd name="T37" fmla="*/ 163 h 375"/>
                  <a:gd name="T38" fmla="*/ 54 w 56"/>
                  <a:gd name="T39" fmla="*/ 166 h 375"/>
                  <a:gd name="T40" fmla="*/ 50 w 56"/>
                  <a:gd name="T41" fmla="*/ 175 h 375"/>
                  <a:gd name="T42" fmla="*/ 32 w 56"/>
                  <a:gd name="T43" fmla="*/ 166 h 375"/>
                  <a:gd name="T44" fmla="*/ 38 w 56"/>
                  <a:gd name="T45" fmla="*/ 178 h 375"/>
                  <a:gd name="T46" fmla="*/ 39 w 56"/>
                  <a:gd name="T47" fmla="*/ 182 h 375"/>
                  <a:gd name="T48" fmla="*/ 13 w 56"/>
                  <a:gd name="T49" fmla="*/ 189 h 375"/>
                  <a:gd name="T50" fmla="*/ 14 w 56"/>
                  <a:gd name="T51" fmla="*/ 213 h 375"/>
                  <a:gd name="T52" fmla="*/ 16 w 56"/>
                  <a:gd name="T53" fmla="*/ 254 h 375"/>
                  <a:gd name="T54" fmla="*/ 18 w 56"/>
                  <a:gd name="T55" fmla="*/ 265 h 375"/>
                  <a:gd name="T56" fmla="*/ 24 w 56"/>
                  <a:gd name="T57" fmla="*/ 268 h 375"/>
                  <a:gd name="T58" fmla="*/ 35 w 56"/>
                  <a:gd name="T59" fmla="*/ 292 h 375"/>
                  <a:gd name="T60" fmla="*/ 47 w 56"/>
                  <a:gd name="T61" fmla="*/ 301 h 375"/>
                  <a:gd name="T62" fmla="*/ 40 w 56"/>
                  <a:gd name="T63" fmla="*/ 300 h 375"/>
                  <a:gd name="T64" fmla="*/ 39 w 56"/>
                  <a:gd name="T65" fmla="*/ 299 h 375"/>
                  <a:gd name="T66" fmla="*/ 26 w 56"/>
                  <a:gd name="T67" fmla="*/ 301 h 375"/>
                  <a:gd name="T68" fmla="*/ 11 w 56"/>
                  <a:gd name="T69" fmla="*/ 316 h 375"/>
                  <a:gd name="T70" fmla="*/ 14 w 56"/>
                  <a:gd name="T71" fmla="*/ 321 h 375"/>
                  <a:gd name="T72" fmla="*/ 18 w 56"/>
                  <a:gd name="T73" fmla="*/ 346 h 375"/>
                  <a:gd name="T74" fmla="*/ 22 w 56"/>
                  <a:gd name="T75" fmla="*/ 353 h 375"/>
                  <a:gd name="T76" fmla="*/ 26 w 56"/>
                  <a:gd name="T77" fmla="*/ 356 h 375"/>
                  <a:gd name="T78" fmla="*/ 25 w 56"/>
                  <a:gd name="T79" fmla="*/ 374 h 3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56" h="375">
                    <a:moveTo>
                      <a:pt x="0" y="0"/>
                    </a:moveTo>
                    <a:lnTo>
                      <a:pt x="0" y="1"/>
                    </a:lnTo>
                    <a:lnTo>
                      <a:pt x="4" y="4"/>
                    </a:lnTo>
                    <a:lnTo>
                      <a:pt x="10" y="12"/>
                    </a:lnTo>
                    <a:lnTo>
                      <a:pt x="22" y="25"/>
                    </a:lnTo>
                    <a:lnTo>
                      <a:pt x="28" y="33"/>
                    </a:lnTo>
                    <a:lnTo>
                      <a:pt x="35" y="33"/>
                    </a:lnTo>
                    <a:lnTo>
                      <a:pt x="35" y="31"/>
                    </a:lnTo>
                    <a:lnTo>
                      <a:pt x="40" y="33"/>
                    </a:lnTo>
                    <a:lnTo>
                      <a:pt x="39" y="40"/>
                    </a:lnTo>
                    <a:lnTo>
                      <a:pt x="36" y="46"/>
                    </a:lnTo>
                    <a:lnTo>
                      <a:pt x="38" y="47"/>
                    </a:lnTo>
                    <a:lnTo>
                      <a:pt x="38" y="51"/>
                    </a:lnTo>
                    <a:lnTo>
                      <a:pt x="35" y="62"/>
                    </a:lnTo>
                    <a:lnTo>
                      <a:pt x="35" y="67"/>
                    </a:lnTo>
                    <a:lnTo>
                      <a:pt x="36" y="68"/>
                    </a:lnTo>
                    <a:lnTo>
                      <a:pt x="38" y="72"/>
                    </a:lnTo>
                    <a:lnTo>
                      <a:pt x="43" y="75"/>
                    </a:lnTo>
                    <a:lnTo>
                      <a:pt x="49" y="75"/>
                    </a:lnTo>
                    <a:lnTo>
                      <a:pt x="54" y="76"/>
                    </a:lnTo>
                    <a:lnTo>
                      <a:pt x="54" y="78"/>
                    </a:lnTo>
                    <a:lnTo>
                      <a:pt x="53" y="78"/>
                    </a:lnTo>
                    <a:lnTo>
                      <a:pt x="47" y="88"/>
                    </a:lnTo>
                    <a:lnTo>
                      <a:pt x="40" y="92"/>
                    </a:lnTo>
                    <a:lnTo>
                      <a:pt x="38" y="103"/>
                    </a:lnTo>
                    <a:lnTo>
                      <a:pt x="33" y="111"/>
                    </a:lnTo>
                    <a:lnTo>
                      <a:pt x="26" y="114"/>
                    </a:lnTo>
                    <a:lnTo>
                      <a:pt x="25" y="113"/>
                    </a:lnTo>
                    <a:lnTo>
                      <a:pt x="22" y="124"/>
                    </a:lnTo>
                    <a:lnTo>
                      <a:pt x="26" y="124"/>
                    </a:lnTo>
                    <a:lnTo>
                      <a:pt x="43" y="127"/>
                    </a:lnTo>
                    <a:lnTo>
                      <a:pt x="46" y="127"/>
                    </a:lnTo>
                    <a:lnTo>
                      <a:pt x="52" y="129"/>
                    </a:lnTo>
                    <a:lnTo>
                      <a:pt x="54" y="132"/>
                    </a:lnTo>
                    <a:lnTo>
                      <a:pt x="54" y="142"/>
                    </a:lnTo>
                    <a:lnTo>
                      <a:pt x="56" y="148"/>
                    </a:lnTo>
                    <a:lnTo>
                      <a:pt x="54" y="160"/>
                    </a:lnTo>
                    <a:lnTo>
                      <a:pt x="53" y="163"/>
                    </a:lnTo>
                    <a:lnTo>
                      <a:pt x="53" y="166"/>
                    </a:lnTo>
                    <a:lnTo>
                      <a:pt x="54" y="166"/>
                    </a:lnTo>
                    <a:lnTo>
                      <a:pt x="54" y="171"/>
                    </a:lnTo>
                    <a:lnTo>
                      <a:pt x="50" y="175"/>
                    </a:lnTo>
                    <a:lnTo>
                      <a:pt x="42" y="162"/>
                    </a:lnTo>
                    <a:lnTo>
                      <a:pt x="32" y="166"/>
                    </a:lnTo>
                    <a:lnTo>
                      <a:pt x="32" y="171"/>
                    </a:lnTo>
                    <a:lnTo>
                      <a:pt x="38" y="178"/>
                    </a:lnTo>
                    <a:lnTo>
                      <a:pt x="39" y="180"/>
                    </a:lnTo>
                    <a:lnTo>
                      <a:pt x="39" y="182"/>
                    </a:lnTo>
                    <a:lnTo>
                      <a:pt x="29" y="189"/>
                    </a:lnTo>
                    <a:lnTo>
                      <a:pt x="13" y="189"/>
                    </a:lnTo>
                    <a:lnTo>
                      <a:pt x="13" y="205"/>
                    </a:lnTo>
                    <a:lnTo>
                      <a:pt x="14" y="213"/>
                    </a:lnTo>
                    <a:lnTo>
                      <a:pt x="14" y="240"/>
                    </a:lnTo>
                    <a:lnTo>
                      <a:pt x="16" y="254"/>
                    </a:lnTo>
                    <a:lnTo>
                      <a:pt x="16" y="261"/>
                    </a:lnTo>
                    <a:lnTo>
                      <a:pt x="18" y="265"/>
                    </a:lnTo>
                    <a:lnTo>
                      <a:pt x="21" y="265"/>
                    </a:lnTo>
                    <a:lnTo>
                      <a:pt x="24" y="268"/>
                    </a:lnTo>
                    <a:lnTo>
                      <a:pt x="31" y="279"/>
                    </a:lnTo>
                    <a:lnTo>
                      <a:pt x="35" y="292"/>
                    </a:lnTo>
                    <a:lnTo>
                      <a:pt x="46" y="300"/>
                    </a:lnTo>
                    <a:lnTo>
                      <a:pt x="47" y="301"/>
                    </a:lnTo>
                    <a:lnTo>
                      <a:pt x="47" y="304"/>
                    </a:lnTo>
                    <a:lnTo>
                      <a:pt x="40" y="300"/>
                    </a:lnTo>
                    <a:lnTo>
                      <a:pt x="39" y="300"/>
                    </a:lnTo>
                    <a:lnTo>
                      <a:pt x="39" y="299"/>
                    </a:lnTo>
                    <a:lnTo>
                      <a:pt x="38" y="299"/>
                    </a:lnTo>
                    <a:lnTo>
                      <a:pt x="26" y="301"/>
                    </a:lnTo>
                    <a:lnTo>
                      <a:pt x="13" y="314"/>
                    </a:lnTo>
                    <a:lnTo>
                      <a:pt x="11" y="316"/>
                    </a:lnTo>
                    <a:lnTo>
                      <a:pt x="13" y="318"/>
                    </a:lnTo>
                    <a:lnTo>
                      <a:pt x="14" y="321"/>
                    </a:lnTo>
                    <a:lnTo>
                      <a:pt x="18" y="332"/>
                    </a:lnTo>
                    <a:lnTo>
                      <a:pt x="18" y="346"/>
                    </a:lnTo>
                    <a:lnTo>
                      <a:pt x="17" y="354"/>
                    </a:lnTo>
                    <a:lnTo>
                      <a:pt x="22" y="353"/>
                    </a:lnTo>
                    <a:lnTo>
                      <a:pt x="25" y="353"/>
                    </a:lnTo>
                    <a:lnTo>
                      <a:pt x="26" y="356"/>
                    </a:lnTo>
                    <a:lnTo>
                      <a:pt x="28" y="361"/>
                    </a:lnTo>
                    <a:lnTo>
                      <a:pt x="25" y="374"/>
                    </a:lnTo>
                    <a:lnTo>
                      <a:pt x="25" y="37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45" name="Freeform 2182">
                <a:extLst>
                  <a:ext uri="{FF2B5EF4-FFF2-40B4-BE49-F238E27FC236}">
                    <a16:creationId xmlns:a16="http://schemas.microsoft.com/office/drawing/2014/main" id="{0AB44720-EF44-A376-F3AA-3BC4FB5068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2" y="636"/>
                <a:ext cx="2" cy="4"/>
              </a:xfrm>
              <a:custGeom>
                <a:avLst/>
                <a:gdLst>
                  <a:gd name="T0" fmla="*/ 0 w 8"/>
                  <a:gd name="T1" fmla="*/ 14 h 14"/>
                  <a:gd name="T2" fmla="*/ 4 w 8"/>
                  <a:gd name="T3" fmla="*/ 10 h 14"/>
                  <a:gd name="T4" fmla="*/ 5 w 8"/>
                  <a:gd name="T5" fmla="*/ 6 h 14"/>
                  <a:gd name="T6" fmla="*/ 7 w 8"/>
                  <a:gd name="T7" fmla="*/ 6 h 14"/>
                  <a:gd name="T8" fmla="*/ 7 w 8"/>
                  <a:gd name="T9" fmla="*/ 4 h 14"/>
                  <a:gd name="T10" fmla="*/ 8 w 8"/>
                  <a:gd name="T11" fmla="*/ 3 h 14"/>
                  <a:gd name="T12" fmla="*/ 8 w 8"/>
                  <a:gd name="T13" fmla="*/ 2 h 14"/>
                  <a:gd name="T14" fmla="*/ 7 w 8"/>
                  <a:gd name="T15" fmla="*/ 0 h 14"/>
                  <a:gd name="T16" fmla="*/ 4 w 8"/>
                  <a:gd name="T17" fmla="*/ 0 h 14"/>
                  <a:gd name="T18" fmla="*/ 2 w 8"/>
                  <a:gd name="T19" fmla="*/ 2 h 14"/>
                  <a:gd name="T20" fmla="*/ 2 w 8"/>
                  <a:gd name="T21" fmla="*/ 4 h 14"/>
                  <a:gd name="T22" fmla="*/ 0 w 8"/>
                  <a:gd name="T23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" h="14">
                    <a:moveTo>
                      <a:pt x="0" y="14"/>
                    </a:moveTo>
                    <a:lnTo>
                      <a:pt x="4" y="10"/>
                    </a:lnTo>
                    <a:lnTo>
                      <a:pt x="5" y="6"/>
                    </a:lnTo>
                    <a:lnTo>
                      <a:pt x="7" y="6"/>
                    </a:lnTo>
                    <a:lnTo>
                      <a:pt x="7" y="4"/>
                    </a:lnTo>
                    <a:lnTo>
                      <a:pt x="8" y="3"/>
                    </a:lnTo>
                    <a:lnTo>
                      <a:pt x="8" y="2"/>
                    </a:lnTo>
                    <a:lnTo>
                      <a:pt x="7" y="0"/>
                    </a:lnTo>
                    <a:lnTo>
                      <a:pt x="4" y="0"/>
                    </a:lnTo>
                    <a:lnTo>
                      <a:pt x="2" y="2"/>
                    </a:lnTo>
                    <a:lnTo>
                      <a:pt x="2" y="4"/>
                    </a:lnTo>
                    <a:lnTo>
                      <a:pt x="0" y="1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46" name="Freeform 2183">
                <a:extLst>
                  <a:ext uri="{FF2B5EF4-FFF2-40B4-BE49-F238E27FC236}">
                    <a16:creationId xmlns:a16="http://schemas.microsoft.com/office/drawing/2014/main" id="{075D88C0-9C86-3633-A244-D462F476FF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1" y="640"/>
                <a:ext cx="11" cy="17"/>
              </a:xfrm>
              <a:custGeom>
                <a:avLst/>
                <a:gdLst>
                  <a:gd name="T0" fmla="*/ 0 w 45"/>
                  <a:gd name="T1" fmla="*/ 70 h 70"/>
                  <a:gd name="T2" fmla="*/ 1 w 45"/>
                  <a:gd name="T3" fmla="*/ 70 h 70"/>
                  <a:gd name="T4" fmla="*/ 4 w 45"/>
                  <a:gd name="T5" fmla="*/ 69 h 70"/>
                  <a:gd name="T6" fmla="*/ 21 w 45"/>
                  <a:gd name="T7" fmla="*/ 69 h 70"/>
                  <a:gd name="T8" fmla="*/ 24 w 45"/>
                  <a:gd name="T9" fmla="*/ 70 h 70"/>
                  <a:gd name="T10" fmla="*/ 31 w 45"/>
                  <a:gd name="T11" fmla="*/ 66 h 70"/>
                  <a:gd name="T12" fmla="*/ 36 w 45"/>
                  <a:gd name="T13" fmla="*/ 57 h 70"/>
                  <a:gd name="T14" fmla="*/ 35 w 45"/>
                  <a:gd name="T15" fmla="*/ 56 h 70"/>
                  <a:gd name="T16" fmla="*/ 33 w 45"/>
                  <a:gd name="T17" fmla="*/ 56 h 70"/>
                  <a:gd name="T18" fmla="*/ 24 w 45"/>
                  <a:gd name="T19" fmla="*/ 38 h 70"/>
                  <a:gd name="T20" fmla="*/ 22 w 45"/>
                  <a:gd name="T21" fmla="*/ 36 h 70"/>
                  <a:gd name="T22" fmla="*/ 24 w 45"/>
                  <a:gd name="T23" fmla="*/ 36 h 70"/>
                  <a:gd name="T24" fmla="*/ 25 w 45"/>
                  <a:gd name="T25" fmla="*/ 34 h 70"/>
                  <a:gd name="T26" fmla="*/ 32 w 45"/>
                  <a:gd name="T27" fmla="*/ 25 h 70"/>
                  <a:gd name="T28" fmla="*/ 35 w 45"/>
                  <a:gd name="T29" fmla="*/ 21 h 70"/>
                  <a:gd name="T30" fmla="*/ 36 w 45"/>
                  <a:gd name="T31" fmla="*/ 19 h 70"/>
                  <a:gd name="T32" fmla="*/ 40 w 45"/>
                  <a:gd name="T33" fmla="*/ 7 h 70"/>
                  <a:gd name="T34" fmla="*/ 45 w 45"/>
                  <a:gd name="T35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5" h="70">
                    <a:moveTo>
                      <a:pt x="0" y="70"/>
                    </a:moveTo>
                    <a:lnTo>
                      <a:pt x="1" y="70"/>
                    </a:lnTo>
                    <a:lnTo>
                      <a:pt x="4" y="69"/>
                    </a:lnTo>
                    <a:lnTo>
                      <a:pt x="21" y="69"/>
                    </a:lnTo>
                    <a:lnTo>
                      <a:pt x="24" y="70"/>
                    </a:lnTo>
                    <a:lnTo>
                      <a:pt x="31" y="66"/>
                    </a:lnTo>
                    <a:lnTo>
                      <a:pt x="36" y="57"/>
                    </a:lnTo>
                    <a:lnTo>
                      <a:pt x="35" y="56"/>
                    </a:lnTo>
                    <a:lnTo>
                      <a:pt x="33" y="56"/>
                    </a:lnTo>
                    <a:lnTo>
                      <a:pt x="24" y="38"/>
                    </a:lnTo>
                    <a:lnTo>
                      <a:pt x="22" y="36"/>
                    </a:lnTo>
                    <a:lnTo>
                      <a:pt x="24" y="36"/>
                    </a:lnTo>
                    <a:lnTo>
                      <a:pt x="25" y="34"/>
                    </a:lnTo>
                    <a:lnTo>
                      <a:pt x="32" y="25"/>
                    </a:lnTo>
                    <a:lnTo>
                      <a:pt x="35" y="21"/>
                    </a:lnTo>
                    <a:lnTo>
                      <a:pt x="36" y="19"/>
                    </a:lnTo>
                    <a:lnTo>
                      <a:pt x="40" y="7"/>
                    </a:lnTo>
                    <a:lnTo>
                      <a:pt x="45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47" name="Freeform 2184">
                <a:extLst>
                  <a:ext uri="{FF2B5EF4-FFF2-40B4-BE49-F238E27FC236}">
                    <a16:creationId xmlns:a16="http://schemas.microsoft.com/office/drawing/2014/main" id="{687ED308-C34F-018F-1E07-5471552059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5" y="643"/>
                <a:ext cx="56" cy="42"/>
              </a:xfrm>
              <a:custGeom>
                <a:avLst/>
                <a:gdLst>
                  <a:gd name="T0" fmla="*/ 220 w 221"/>
                  <a:gd name="T1" fmla="*/ 51 h 164"/>
                  <a:gd name="T2" fmla="*/ 201 w 221"/>
                  <a:gd name="T3" fmla="*/ 44 h 164"/>
                  <a:gd name="T4" fmla="*/ 190 w 221"/>
                  <a:gd name="T5" fmla="*/ 49 h 164"/>
                  <a:gd name="T6" fmla="*/ 183 w 221"/>
                  <a:gd name="T7" fmla="*/ 47 h 164"/>
                  <a:gd name="T8" fmla="*/ 183 w 221"/>
                  <a:gd name="T9" fmla="*/ 38 h 164"/>
                  <a:gd name="T10" fmla="*/ 192 w 221"/>
                  <a:gd name="T11" fmla="*/ 31 h 164"/>
                  <a:gd name="T12" fmla="*/ 193 w 221"/>
                  <a:gd name="T13" fmla="*/ 27 h 164"/>
                  <a:gd name="T14" fmla="*/ 176 w 221"/>
                  <a:gd name="T15" fmla="*/ 16 h 164"/>
                  <a:gd name="T16" fmla="*/ 172 w 221"/>
                  <a:gd name="T17" fmla="*/ 14 h 164"/>
                  <a:gd name="T18" fmla="*/ 158 w 221"/>
                  <a:gd name="T19" fmla="*/ 9 h 164"/>
                  <a:gd name="T20" fmla="*/ 148 w 221"/>
                  <a:gd name="T21" fmla="*/ 7 h 164"/>
                  <a:gd name="T22" fmla="*/ 146 w 221"/>
                  <a:gd name="T23" fmla="*/ 7 h 164"/>
                  <a:gd name="T24" fmla="*/ 143 w 221"/>
                  <a:gd name="T25" fmla="*/ 6 h 164"/>
                  <a:gd name="T26" fmla="*/ 141 w 221"/>
                  <a:gd name="T27" fmla="*/ 4 h 164"/>
                  <a:gd name="T28" fmla="*/ 134 w 221"/>
                  <a:gd name="T29" fmla="*/ 0 h 164"/>
                  <a:gd name="T30" fmla="*/ 126 w 221"/>
                  <a:gd name="T31" fmla="*/ 10 h 164"/>
                  <a:gd name="T32" fmla="*/ 123 w 221"/>
                  <a:gd name="T33" fmla="*/ 14 h 164"/>
                  <a:gd name="T34" fmla="*/ 122 w 221"/>
                  <a:gd name="T35" fmla="*/ 21 h 164"/>
                  <a:gd name="T36" fmla="*/ 113 w 221"/>
                  <a:gd name="T37" fmla="*/ 41 h 164"/>
                  <a:gd name="T38" fmla="*/ 119 w 221"/>
                  <a:gd name="T39" fmla="*/ 62 h 164"/>
                  <a:gd name="T40" fmla="*/ 108 w 221"/>
                  <a:gd name="T41" fmla="*/ 69 h 164"/>
                  <a:gd name="T42" fmla="*/ 109 w 221"/>
                  <a:gd name="T43" fmla="*/ 73 h 164"/>
                  <a:gd name="T44" fmla="*/ 101 w 221"/>
                  <a:gd name="T45" fmla="*/ 74 h 164"/>
                  <a:gd name="T46" fmla="*/ 98 w 221"/>
                  <a:gd name="T47" fmla="*/ 80 h 164"/>
                  <a:gd name="T48" fmla="*/ 95 w 221"/>
                  <a:gd name="T49" fmla="*/ 86 h 164"/>
                  <a:gd name="T50" fmla="*/ 93 w 221"/>
                  <a:gd name="T51" fmla="*/ 101 h 164"/>
                  <a:gd name="T52" fmla="*/ 94 w 221"/>
                  <a:gd name="T53" fmla="*/ 121 h 164"/>
                  <a:gd name="T54" fmla="*/ 98 w 221"/>
                  <a:gd name="T55" fmla="*/ 130 h 164"/>
                  <a:gd name="T56" fmla="*/ 90 w 221"/>
                  <a:gd name="T57" fmla="*/ 136 h 164"/>
                  <a:gd name="T58" fmla="*/ 86 w 221"/>
                  <a:gd name="T59" fmla="*/ 132 h 164"/>
                  <a:gd name="T60" fmla="*/ 63 w 221"/>
                  <a:gd name="T61" fmla="*/ 112 h 164"/>
                  <a:gd name="T62" fmla="*/ 46 w 221"/>
                  <a:gd name="T63" fmla="*/ 118 h 164"/>
                  <a:gd name="T64" fmla="*/ 42 w 221"/>
                  <a:gd name="T65" fmla="*/ 132 h 164"/>
                  <a:gd name="T66" fmla="*/ 12 w 221"/>
                  <a:gd name="T67" fmla="*/ 147 h 164"/>
                  <a:gd name="T68" fmla="*/ 3 w 221"/>
                  <a:gd name="T69" fmla="*/ 147 h 164"/>
                  <a:gd name="T70" fmla="*/ 5 w 221"/>
                  <a:gd name="T71" fmla="*/ 154 h 164"/>
                  <a:gd name="T72" fmla="*/ 0 w 221"/>
                  <a:gd name="T73" fmla="*/ 161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21" h="164">
                    <a:moveTo>
                      <a:pt x="221" y="55"/>
                    </a:moveTo>
                    <a:lnTo>
                      <a:pt x="220" y="51"/>
                    </a:lnTo>
                    <a:lnTo>
                      <a:pt x="215" y="44"/>
                    </a:lnTo>
                    <a:lnTo>
                      <a:pt x="201" y="44"/>
                    </a:lnTo>
                    <a:lnTo>
                      <a:pt x="190" y="48"/>
                    </a:lnTo>
                    <a:lnTo>
                      <a:pt x="190" y="49"/>
                    </a:lnTo>
                    <a:lnTo>
                      <a:pt x="186" y="51"/>
                    </a:lnTo>
                    <a:lnTo>
                      <a:pt x="183" y="47"/>
                    </a:lnTo>
                    <a:lnTo>
                      <a:pt x="182" y="41"/>
                    </a:lnTo>
                    <a:lnTo>
                      <a:pt x="183" y="38"/>
                    </a:lnTo>
                    <a:lnTo>
                      <a:pt x="186" y="35"/>
                    </a:lnTo>
                    <a:lnTo>
                      <a:pt x="192" y="31"/>
                    </a:lnTo>
                    <a:lnTo>
                      <a:pt x="193" y="30"/>
                    </a:lnTo>
                    <a:lnTo>
                      <a:pt x="193" y="27"/>
                    </a:lnTo>
                    <a:lnTo>
                      <a:pt x="183" y="17"/>
                    </a:lnTo>
                    <a:lnTo>
                      <a:pt x="176" y="16"/>
                    </a:lnTo>
                    <a:lnTo>
                      <a:pt x="176" y="14"/>
                    </a:lnTo>
                    <a:lnTo>
                      <a:pt x="172" y="14"/>
                    </a:lnTo>
                    <a:lnTo>
                      <a:pt x="168" y="11"/>
                    </a:lnTo>
                    <a:lnTo>
                      <a:pt x="158" y="9"/>
                    </a:lnTo>
                    <a:lnTo>
                      <a:pt x="157" y="9"/>
                    </a:lnTo>
                    <a:lnTo>
                      <a:pt x="148" y="7"/>
                    </a:lnTo>
                    <a:lnTo>
                      <a:pt x="148" y="9"/>
                    </a:lnTo>
                    <a:lnTo>
                      <a:pt x="146" y="7"/>
                    </a:lnTo>
                    <a:lnTo>
                      <a:pt x="144" y="7"/>
                    </a:lnTo>
                    <a:lnTo>
                      <a:pt x="143" y="6"/>
                    </a:lnTo>
                    <a:lnTo>
                      <a:pt x="143" y="4"/>
                    </a:lnTo>
                    <a:lnTo>
                      <a:pt x="141" y="4"/>
                    </a:lnTo>
                    <a:lnTo>
                      <a:pt x="139" y="2"/>
                    </a:lnTo>
                    <a:lnTo>
                      <a:pt x="134" y="0"/>
                    </a:lnTo>
                    <a:lnTo>
                      <a:pt x="130" y="0"/>
                    </a:lnTo>
                    <a:lnTo>
                      <a:pt x="126" y="10"/>
                    </a:lnTo>
                    <a:lnTo>
                      <a:pt x="122" y="14"/>
                    </a:lnTo>
                    <a:lnTo>
                      <a:pt x="123" y="14"/>
                    </a:lnTo>
                    <a:lnTo>
                      <a:pt x="123" y="19"/>
                    </a:lnTo>
                    <a:lnTo>
                      <a:pt x="122" y="21"/>
                    </a:lnTo>
                    <a:lnTo>
                      <a:pt x="119" y="30"/>
                    </a:lnTo>
                    <a:lnTo>
                      <a:pt x="113" y="41"/>
                    </a:lnTo>
                    <a:lnTo>
                      <a:pt x="113" y="52"/>
                    </a:lnTo>
                    <a:lnTo>
                      <a:pt x="119" y="62"/>
                    </a:lnTo>
                    <a:lnTo>
                      <a:pt x="119" y="63"/>
                    </a:lnTo>
                    <a:lnTo>
                      <a:pt x="108" y="69"/>
                    </a:lnTo>
                    <a:lnTo>
                      <a:pt x="109" y="70"/>
                    </a:lnTo>
                    <a:lnTo>
                      <a:pt x="109" y="73"/>
                    </a:lnTo>
                    <a:lnTo>
                      <a:pt x="105" y="73"/>
                    </a:lnTo>
                    <a:lnTo>
                      <a:pt x="101" y="74"/>
                    </a:lnTo>
                    <a:lnTo>
                      <a:pt x="97" y="79"/>
                    </a:lnTo>
                    <a:lnTo>
                      <a:pt x="98" y="80"/>
                    </a:lnTo>
                    <a:lnTo>
                      <a:pt x="97" y="81"/>
                    </a:lnTo>
                    <a:lnTo>
                      <a:pt x="95" y="86"/>
                    </a:lnTo>
                    <a:lnTo>
                      <a:pt x="94" y="97"/>
                    </a:lnTo>
                    <a:lnTo>
                      <a:pt x="93" y="101"/>
                    </a:lnTo>
                    <a:lnTo>
                      <a:pt x="93" y="115"/>
                    </a:lnTo>
                    <a:lnTo>
                      <a:pt x="94" y="121"/>
                    </a:lnTo>
                    <a:lnTo>
                      <a:pt x="97" y="125"/>
                    </a:lnTo>
                    <a:lnTo>
                      <a:pt x="98" y="130"/>
                    </a:lnTo>
                    <a:lnTo>
                      <a:pt x="98" y="132"/>
                    </a:lnTo>
                    <a:lnTo>
                      <a:pt x="90" y="136"/>
                    </a:lnTo>
                    <a:lnTo>
                      <a:pt x="90" y="134"/>
                    </a:lnTo>
                    <a:lnTo>
                      <a:pt x="86" y="132"/>
                    </a:lnTo>
                    <a:lnTo>
                      <a:pt x="65" y="114"/>
                    </a:lnTo>
                    <a:lnTo>
                      <a:pt x="63" y="112"/>
                    </a:lnTo>
                    <a:lnTo>
                      <a:pt x="53" y="112"/>
                    </a:lnTo>
                    <a:lnTo>
                      <a:pt x="46" y="118"/>
                    </a:lnTo>
                    <a:lnTo>
                      <a:pt x="39" y="129"/>
                    </a:lnTo>
                    <a:lnTo>
                      <a:pt x="42" y="132"/>
                    </a:lnTo>
                    <a:lnTo>
                      <a:pt x="20" y="144"/>
                    </a:lnTo>
                    <a:lnTo>
                      <a:pt x="12" y="147"/>
                    </a:lnTo>
                    <a:lnTo>
                      <a:pt x="5" y="146"/>
                    </a:lnTo>
                    <a:lnTo>
                      <a:pt x="3" y="147"/>
                    </a:lnTo>
                    <a:lnTo>
                      <a:pt x="3" y="150"/>
                    </a:lnTo>
                    <a:lnTo>
                      <a:pt x="5" y="154"/>
                    </a:lnTo>
                    <a:lnTo>
                      <a:pt x="5" y="155"/>
                    </a:lnTo>
                    <a:lnTo>
                      <a:pt x="0" y="161"/>
                    </a:lnTo>
                    <a:lnTo>
                      <a:pt x="0" y="16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48" name="Freeform 2185">
                <a:extLst>
                  <a:ext uri="{FF2B5EF4-FFF2-40B4-BE49-F238E27FC236}">
                    <a16:creationId xmlns:a16="http://schemas.microsoft.com/office/drawing/2014/main" id="{ED3778B4-50A4-1A1D-44C6-1D4A10D827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1" y="657"/>
                <a:ext cx="32" cy="29"/>
              </a:xfrm>
              <a:custGeom>
                <a:avLst/>
                <a:gdLst>
                  <a:gd name="T0" fmla="*/ 128 w 128"/>
                  <a:gd name="T1" fmla="*/ 105 h 116"/>
                  <a:gd name="T2" fmla="*/ 125 w 128"/>
                  <a:gd name="T3" fmla="*/ 107 h 116"/>
                  <a:gd name="T4" fmla="*/ 121 w 128"/>
                  <a:gd name="T5" fmla="*/ 107 h 116"/>
                  <a:gd name="T6" fmla="*/ 114 w 128"/>
                  <a:gd name="T7" fmla="*/ 109 h 116"/>
                  <a:gd name="T8" fmla="*/ 111 w 128"/>
                  <a:gd name="T9" fmla="*/ 110 h 116"/>
                  <a:gd name="T10" fmla="*/ 90 w 128"/>
                  <a:gd name="T11" fmla="*/ 116 h 116"/>
                  <a:gd name="T12" fmla="*/ 90 w 128"/>
                  <a:gd name="T13" fmla="*/ 114 h 116"/>
                  <a:gd name="T14" fmla="*/ 87 w 128"/>
                  <a:gd name="T15" fmla="*/ 110 h 116"/>
                  <a:gd name="T16" fmla="*/ 85 w 128"/>
                  <a:gd name="T17" fmla="*/ 109 h 116"/>
                  <a:gd name="T18" fmla="*/ 77 w 128"/>
                  <a:gd name="T19" fmla="*/ 89 h 116"/>
                  <a:gd name="T20" fmla="*/ 77 w 128"/>
                  <a:gd name="T21" fmla="*/ 88 h 116"/>
                  <a:gd name="T22" fmla="*/ 69 w 128"/>
                  <a:gd name="T23" fmla="*/ 75 h 116"/>
                  <a:gd name="T24" fmla="*/ 64 w 128"/>
                  <a:gd name="T25" fmla="*/ 52 h 116"/>
                  <a:gd name="T26" fmla="*/ 62 w 128"/>
                  <a:gd name="T27" fmla="*/ 49 h 116"/>
                  <a:gd name="T28" fmla="*/ 62 w 128"/>
                  <a:gd name="T29" fmla="*/ 46 h 116"/>
                  <a:gd name="T30" fmla="*/ 51 w 128"/>
                  <a:gd name="T31" fmla="*/ 40 h 116"/>
                  <a:gd name="T32" fmla="*/ 50 w 128"/>
                  <a:gd name="T33" fmla="*/ 39 h 116"/>
                  <a:gd name="T34" fmla="*/ 47 w 128"/>
                  <a:gd name="T35" fmla="*/ 40 h 116"/>
                  <a:gd name="T36" fmla="*/ 29 w 128"/>
                  <a:gd name="T37" fmla="*/ 63 h 116"/>
                  <a:gd name="T38" fmla="*/ 27 w 128"/>
                  <a:gd name="T39" fmla="*/ 63 h 116"/>
                  <a:gd name="T40" fmla="*/ 26 w 128"/>
                  <a:gd name="T41" fmla="*/ 61 h 116"/>
                  <a:gd name="T42" fmla="*/ 19 w 128"/>
                  <a:gd name="T43" fmla="*/ 60 h 116"/>
                  <a:gd name="T44" fmla="*/ 14 w 128"/>
                  <a:gd name="T45" fmla="*/ 56 h 116"/>
                  <a:gd name="T46" fmla="*/ 12 w 128"/>
                  <a:gd name="T47" fmla="*/ 52 h 116"/>
                  <a:gd name="T48" fmla="*/ 12 w 128"/>
                  <a:gd name="T49" fmla="*/ 46 h 116"/>
                  <a:gd name="T50" fmla="*/ 11 w 128"/>
                  <a:gd name="T51" fmla="*/ 40 h 116"/>
                  <a:gd name="T52" fmla="*/ 8 w 128"/>
                  <a:gd name="T53" fmla="*/ 36 h 116"/>
                  <a:gd name="T54" fmla="*/ 5 w 128"/>
                  <a:gd name="T55" fmla="*/ 35 h 116"/>
                  <a:gd name="T56" fmla="*/ 0 w 128"/>
                  <a:gd name="T57" fmla="*/ 29 h 116"/>
                  <a:gd name="T58" fmla="*/ 0 w 128"/>
                  <a:gd name="T59" fmla="*/ 4 h 116"/>
                  <a:gd name="T60" fmla="*/ 1 w 128"/>
                  <a:gd name="T61" fmla="*/ 3 h 116"/>
                  <a:gd name="T62" fmla="*/ 1 w 128"/>
                  <a:gd name="T63" fmla="*/ 0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28" h="116">
                    <a:moveTo>
                      <a:pt x="128" y="105"/>
                    </a:moveTo>
                    <a:lnTo>
                      <a:pt x="125" y="107"/>
                    </a:lnTo>
                    <a:lnTo>
                      <a:pt x="121" y="107"/>
                    </a:lnTo>
                    <a:lnTo>
                      <a:pt x="114" y="109"/>
                    </a:lnTo>
                    <a:lnTo>
                      <a:pt x="111" y="110"/>
                    </a:lnTo>
                    <a:lnTo>
                      <a:pt x="90" y="116"/>
                    </a:lnTo>
                    <a:lnTo>
                      <a:pt x="90" y="114"/>
                    </a:lnTo>
                    <a:lnTo>
                      <a:pt x="87" y="110"/>
                    </a:lnTo>
                    <a:lnTo>
                      <a:pt x="85" y="109"/>
                    </a:lnTo>
                    <a:lnTo>
                      <a:pt x="77" y="89"/>
                    </a:lnTo>
                    <a:lnTo>
                      <a:pt x="77" y="88"/>
                    </a:lnTo>
                    <a:lnTo>
                      <a:pt x="69" y="75"/>
                    </a:lnTo>
                    <a:lnTo>
                      <a:pt x="64" y="52"/>
                    </a:lnTo>
                    <a:lnTo>
                      <a:pt x="62" y="49"/>
                    </a:lnTo>
                    <a:lnTo>
                      <a:pt x="62" y="46"/>
                    </a:lnTo>
                    <a:lnTo>
                      <a:pt x="51" y="40"/>
                    </a:lnTo>
                    <a:lnTo>
                      <a:pt x="50" y="39"/>
                    </a:lnTo>
                    <a:lnTo>
                      <a:pt x="47" y="40"/>
                    </a:lnTo>
                    <a:lnTo>
                      <a:pt x="29" y="63"/>
                    </a:lnTo>
                    <a:lnTo>
                      <a:pt x="27" y="63"/>
                    </a:lnTo>
                    <a:lnTo>
                      <a:pt x="26" y="61"/>
                    </a:lnTo>
                    <a:lnTo>
                      <a:pt x="19" y="60"/>
                    </a:lnTo>
                    <a:lnTo>
                      <a:pt x="14" y="56"/>
                    </a:lnTo>
                    <a:lnTo>
                      <a:pt x="12" y="52"/>
                    </a:lnTo>
                    <a:lnTo>
                      <a:pt x="12" y="46"/>
                    </a:lnTo>
                    <a:lnTo>
                      <a:pt x="11" y="40"/>
                    </a:lnTo>
                    <a:lnTo>
                      <a:pt x="8" y="36"/>
                    </a:lnTo>
                    <a:lnTo>
                      <a:pt x="5" y="35"/>
                    </a:lnTo>
                    <a:lnTo>
                      <a:pt x="0" y="29"/>
                    </a:lnTo>
                    <a:lnTo>
                      <a:pt x="0" y="4"/>
                    </a:lnTo>
                    <a:lnTo>
                      <a:pt x="1" y="3"/>
                    </a:lnTo>
                    <a:lnTo>
                      <a:pt x="1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49" name="Freeform 2186">
                <a:extLst>
                  <a:ext uri="{FF2B5EF4-FFF2-40B4-BE49-F238E27FC236}">
                    <a16:creationId xmlns:a16="http://schemas.microsoft.com/office/drawing/2014/main" id="{AF3F0B8F-A908-AF16-0D0D-1EF3B62A84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2" y="730"/>
                <a:ext cx="59" cy="61"/>
              </a:xfrm>
              <a:custGeom>
                <a:avLst/>
                <a:gdLst>
                  <a:gd name="T0" fmla="*/ 0 w 238"/>
                  <a:gd name="T1" fmla="*/ 230 h 244"/>
                  <a:gd name="T2" fmla="*/ 2 w 238"/>
                  <a:gd name="T3" fmla="*/ 227 h 244"/>
                  <a:gd name="T4" fmla="*/ 9 w 238"/>
                  <a:gd name="T5" fmla="*/ 225 h 244"/>
                  <a:gd name="T6" fmla="*/ 15 w 238"/>
                  <a:gd name="T7" fmla="*/ 229 h 244"/>
                  <a:gd name="T8" fmla="*/ 19 w 238"/>
                  <a:gd name="T9" fmla="*/ 227 h 244"/>
                  <a:gd name="T10" fmla="*/ 31 w 238"/>
                  <a:gd name="T11" fmla="*/ 220 h 244"/>
                  <a:gd name="T12" fmla="*/ 34 w 238"/>
                  <a:gd name="T13" fmla="*/ 219 h 244"/>
                  <a:gd name="T14" fmla="*/ 38 w 238"/>
                  <a:gd name="T15" fmla="*/ 222 h 244"/>
                  <a:gd name="T16" fmla="*/ 37 w 238"/>
                  <a:gd name="T17" fmla="*/ 225 h 244"/>
                  <a:gd name="T18" fmla="*/ 31 w 238"/>
                  <a:gd name="T19" fmla="*/ 226 h 244"/>
                  <a:gd name="T20" fmla="*/ 34 w 238"/>
                  <a:gd name="T21" fmla="*/ 229 h 244"/>
                  <a:gd name="T22" fmla="*/ 41 w 238"/>
                  <a:gd name="T23" fmla="*/ 230 h 244"/>
                  <a:gd name="T24" fmla="*/ 39 w 238"/>
                  <a:gd name="T25" fmla="*/ 226 h 244"/>
                  <a:gd name="T26" fmla="*/ 42 w 238"/>
                  <a:gd name="T27" fmla="*/ 222 h 244"/>
                  <a:gd name="T28" fmla="*/ 48 w 238"/>
                  <a:gd name="T29" fmla="*/ 220 h 244"/>
                  <a:gd name="T30" fmla="*/ 51 w 238"/>
                  <a:gd name="T31" fmla="*/ 222 h 244"/>
                  <a:gd name="T32" fmla="*/ 66 w 238"/>
                  <a:gd name="T33" fmla="*/ 243 h 244"/>
                  <a:gd name="T34" fmla="*/ 73 w 238"/>
                  <a:gd name="T35" fmla="*/ 244 h 244"/>
                  <a:gd name="T36" fmla="*/ 95 w 238"/>
                  <a:gd name="T37" fmla="*/ 243 h 244"/>
                  <a:gd name="T38" fmla="*/ 101 w 238"/>
                  <a:gd name="T39" fmla="*/ 236 h 244"/>
                  <a:gd name="T40" fmla="*/ 118 w 238"/>
                  <a:gd name="T41" fmla="*/ 233 h 244"/>
                  <a:gd name="T42" fmla="*/ 105 w 238"/>
                  <a:gd name="T43" fmla="*/ 216 h 244"/>
                  <a:gd name="T44" fmla="*/ 102 w 238"/>
                  <a:gd name="T45" fmla="*/ 208 h 244"/>
                  <a:gd name="T46" fmla="*/ 105 w 238"/>
                  <a:gd name="T47" fmla="*/ 206 h 244"/>
                  <a:gd name="T48" fmla="*/ 112 w 238"/>
                  <a:gd name="T49" fmla="*/ 206 h 244"/>
                  <a:gd name="T50" fmla="*/ 121 w 238"/>
                  <a:gd name="T51" fmla="*/ 198 h 244"/>
                  <a:gd name="T52" fmla="*/ 118 w 238"/>
                  <a:gd name="T53" fmla="*/ 180 h 244"/>
                  <a:gd name="T54" fmla="*/ 130 w 238"/>
                  <a:gd name="T55" fmla="*/ 182 h 244"/>
                  <a:gd name="T56" fmla="*/ 132 w 238"/>
                  <a:gd name="T57" fmla="*/ 162 h 244"/>
                  <a:gd name="T58" fmla="*/ 126 w 238"/>
                  <a:gd name="T59" fmla="*/ 145 h 244"/>
                  <a:gd name="T60" fmla="*/ 128 w 238"/>
                  <a:gd name="T61" fmla="*/ 131 h 244"/>
                  <a:gd name="T62" fmla="*/ 169 w 238"/>
                  <a:gd name="T63" fmla="*/ 137 h 244"/>
                  <a:gd name="T64" fmla="*/ 168 w 238"/>
                  <a:gd name="T65" fmla="*/ 129 h 244"/>
                  <a:gd name="T66" fmla="*/ 173 w 238"/>
                  <a:gd name="T67" fmla="*/ 127 h 244"/>
                  <a:gd name="T68" fmla="*/ 192 w 238"/>
                  <a:gd name="T69" fmla="*/ 120 h 244"/>
                  <a:gd name="T70" fmla="*/ 202 w 238"/>
                  <a:gd name="T71" fmla="*/ 110 h 244"/>
                  <a:gd name="T72" fmla="*/ 206 w 238"/>
                  <a:gd name="T73" fmla="*/ 103 h 244"/>
                  <a:gd name="T74" fmla="*/ 210 w 238"/>
                  <a:gd name="T75" fmla="*/ 75 h 244"/>
                  <a:gd name="T76" fmla="*/ 226 w 238"/>
                  <a:gd name="T77" fmla="*/ 57 h 244"/>
                  <a:gd name="T78" fmla="*/ 238 w 238"/>
                  <a:gd name="T79" fmla="*/ 46 h 244"/>
                  <a:gd name="T80" fmla="*/ 231 w 238"/>
                  <a:gd name="T81" fmla="*/ 40 h 244"/>
                  <a:gd name="T82" fmla="*/ 234 w 238"/>
                  <a:gd name="T83" fmla="*/ 33 h 244"/>
                  <a:gd name="T84" fmla="*/ 235 w 238"/>
                  <a:gd name="T85" fmla="*/ 32 h 244"/>
                  <a:gd name="T86" fmla="*/ 229 w 238"/>
                  <a:gd name="T87" fmla="*/ 28 h 244"/>
                  <a:gd name="T88" fmla="*/ 223 w 238"/>
                  <a:gd name="T89" fmla="*/ 21 h 244"/>
                  <a:gd name="T90" fmla="*/ 204 w 238"/>
                  <a:gd name="T91" fmla="*/ 14 h 244"/>
                  <a:gd name="T92" fmla="*/ 193 w 238"/>
                  <a:gd name="T93" fmla="*/ 15 h 244"/>
                  <a:gd name="T94" fmla="*/ 178 w 238"/>
                  <a:gd name="T95" fmla="*/ 14 h 244"/>
                  <a:gd name="T96" fmla="*/ 149 w 238"/>
                  <a:gd name="T97" fmla="*/ 2 h 244"/>
                  <a:gd name="T98" fmla="*/ 147 w 238"/>
                  <a:gd name="T99" fmla="*/ 8 h 244"/>
                  <a:gd name="T100" fmla="*/ 118 w 238"/>
                  <a:gd name="T101" fmla="*/ 11 h 244"/>
                  <a:gd name="T102" fmla="*/ 113 w 238"/>
                  <a:gd name="T103" fmla="*/ 8 h 244"/>
                  <a:gd name="T104" fmla="*/ 112 w 238"/>
                  <a:gd name="T105" fmla="*/ 7 h 2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38" h="244">
                    <a:moveTo>
                      <a:pt x="0" y="232"/>
                    </a:moveTo>
                    <a:lnTo>
                      <a:pt x="0" y="230"/>
                    </a:lnTo>
                    <a:lnTo>
                      <a:pt x="2" y="229"/>
                    </a:lnTo>
                    <a:lnTo>
                      <a:pt x="2" y="227"/>
                    </a:lnTo>
                    <a:lnTo>
                      <a:pt x="3" y="227"/>
                    </a:lnTo>
                    <a:lnTo>
                      <a:pt x="9" y="225"/>
                    </a:lnTo>
                    <a:lnTo>
                      <a:pt x="12" y="227"/>
                    </a:lnTo>
                    <a:lnTo>
                      <a:pt x="15" y="229"/>
                    </a:lnTo>
                    <a:lnTo>
                      <a:pt x="16" y="229"/>
                    </a:lnTo>
                    <a:lnTo>
                      <a:pt x="19" y="227"/>
                    </a:lnTo>
                    <a:lnTo>
                      <a:pt x="22" y="229"/>
                    </a:lnTo>
                    <a:lnTo>
                      <a:pt x="31" y="220"/>
                    </a:lnTo>
                    <a:lnTo>
                      <a:pt x="34" y="220"/>
                    </a:lnTo>
                    <a:lnTo>
                      <a:pt x="34" y="219"/>
                    </a:lnTo>
                    <a:lnTo>
                      <a:pt x="35" y="219"/>
                    </a:lnTo>
                    <a:lnTo>
                      <a:pt x="38" y="222"/>
                    </a:lnTo>
                    <a:lnTo>
                      <a:pt x="38" y="223"/>
                    </a:lnTo>
                    <a:lnTo>
                      <a:pt x="37" y="225"/>
                    </a:lnTo>
                    <a:lnTo>
                      <a:pt x="31" y="225"/>
                    </a:lnTo>
                    <a:lnTo>
                      <a:pt x="31" y="226"/>
                    </a:lnTo>
                    <a:lnTo>
                      <a:pt x="32" y="229"/>
                    </a:lnTo>
                    <a:lnTo>
                      <a:pt x="34" y="229"/>
                    </a:lnTo>
                    <a:lnTo>
                      <a:pt x="38" y="230"/>
                    </a:lnTo>
                    <a:lnTo>
                      <a:pt x="41" y="230"/>
                    </a:lnTo>
                    <a:lnTo>
                      <a:pt x="41" y="226"/>
                    </a:lnTo>
                    <a:lnTo>
                      <a:pt x="39" y="226"/>
                    </a:lnTo>
                    <a:lnTo>
                      <a:pt x="41" y="222"/>
                    </a:lnTo>
                    <a:lnTo>
                      <a:pt x="42" y="222"/>
                    </a:lnTo>
                    <a:lnTo>
                      <a:pt x="46" y="220"/>
                    </a:lnTo>
                    <a:lnTo>
                      <a:pt x="48" y="220"/>
                    </a:lnTo>
                    <a:lnTo>
                      <a:pt x="49" y="222"/>
                    </a:lnTo>
                    <a:lnTo>
                      <a:pt x="51" y="222"/>
                    </a:lnTo>
                    <a:lnTo>
                      <a:pt x="51" y="223"/>
                    </a:lnTo>
                    <a:lnTo>
                      <a:pt x="66" y="243"/>
                    </a:lnTo>
                    <a:lnTo>
                      <a:pt x="68" y="244"/>
                    </a:lnTo>
                    <a:lnTo>
                      <a:pt x="73" y="244"/>
                    </a:lnTo>
                    <a:lnTo>
                      <a:pt x="80" y="243"/>
                    </a:lnTo>
                    <a:lnTo>
                      <a:pt x="95" y="243"/>
                    </a:lnTo>
                    <a:lnTo>
                      <a:pt x="99" y="240"/>
                    </a:lnTo>
                    <a:lnTo>
                      <a:pt x="101" y="236"/>
                    </a:lnTo>
                    <a:lnTo>
                      <a:pt x="106" y="232"/>
                    </a:lnTo>
                    <a:lnTo>
                      <a:pt x="118" y="233"/>
                    </a:lnTo>
                    <a:lnTo>
                      <a:pt x="118" y="229"/>
                    </a:lnTo>
                    <a:lnTo>
                      <a:pt x="105" y="216"/>
                    </a:lnTo>
                    <a:lnTo>
                      <a:pt x="102" y="209"/>
                    </a:lnTo>
                    <a:lnTo>
                      <a:pt x="102" y="208"/>
                    </a:lnTo>
                    <a:lnTo>
                      <a:pt x="104" y="206"/>
                    </a:lnTo>
                    <a:lnTo>
                      <a:pt x="105" y="206"/>
                    </a:lnTo>
                    <a:lnTo>
                      <a:pt x="111" y="205"/>
                    </a:lnTo>
                    <a:lnTo>
                      <a:pt x="112" y="206"/>
                    </a:lnTo>
                    <a:lnTo>
                      <a:pt x="115" y="206"/>
                    </a:lnTo>
                    <a:lnTo>
                      <a:pt x="121" y="198"/>
                    </a:lnTo>
                    <a:lnTo>
                      <a:pt x="122" y="192"/>
                    </a:lnTo>
                    <a:lnTo>
                      <a:pt x="118" y="180"/>
                    </a:lnTo>
                    <a:lnTo>
                      <a:pt x="119" y="179"/>
                    </a:lnTo>
                    <a:lnTo>
                      <a:pt x="130" y="182"/>
                    </a:lnTo>
                    <a:lnTo>
                      <a:pt x="132" y="182"/>
                    </a:lnTo>
                    <a:lnTo>
                      <a:pt x="132" y="162"/>
                    </a:lnTo>
                    <a:lnTo>
                      <a:pt x="135" y="155"/>
                    </a:lnTo>
                    <a:lnTo>
                      <a:pt x="126" y="145"/>
                    </a:lnTo>
                    <a:lnTo>
                      <a:pt x="126" y="132"/>
                    </a:lnTo>
                    <a:lnTo>
                      <a:pt x="128" y="131"/>
                    </a:lnTo>
                    <a:lnTo>
                      <a:pt x="142" y="131"/>
                    </a:lnTo>
                    <a:lnTo>
                      <a:pt x="169" y="137"/>
                    </a:lnTo>
                    <a:lnTo>
                      <a:pt x="168" y="132"/>
                    </a:lnTo>
                    <a:lnTo>
                      <a:pt x="168" y="129"/>
                    </a:lnTo>
                    <a:lnTo>
                      <a:pt x="169" y="128"/>
                    </a:lnTo>
                    <a:lnTo>
                      <a:pt x="173" y="127"/>
                    </a:lnTo>
                    <a:lnTo>
                      <a:pt x="190" y="118"/>
                    </a:lnTo>
                    <a:lnTo>
                      <a:pt x="192" y="120"/>
                    </a:lnTo>
                    <a:lnTo>
                      <a:pt x="193" y="118"/>
                    </a:lnTo>
                    <a:lnTo>
                      <a:pt x="202" y="110"/>
                    </a:lnTo>
                    <a:lnTo>
                      <a:pt x="203" y="110"/>
                    </a:lnTo>
                    <a:lnTo>
                      <a:pt x="206" y="103"/>
                    </a:lnTo>
                    <a:lnTo>
                      <a:pt x="206" y="92"/>
                    </a:lnTo>
                    <a:lnTo>
                      <a:pt x="210" y="75"/>
                    </a:lnTo>
                    <a:lnTo>
                      <a:pt x="228" y="57"/>
                    </a:lnTo>
                    <a:lnTo>
                      <a:pt x="226" y="57"/>
                    </a:lnTo>
                    <a:lnTo>
                      <a:pt x="236" y="47"/>
                    </a:lnTo>
                    <a:lnTo>
                      <a:pt x="238" y="46"/>
                    </a:lnTo>
                    <a:lnTo>
                      <a:pt x="236" y="45"/>
                    </a:lnTo>
                    <a:lnTo>
                      <a:pt x="231" y="40"/>
                    </a:lnTo>
                    <a:lnTo>
                      <a:pt x="231" y="38"/>
                    </a:lnTo>
                    <a:lnTo>
                      <a:pt x="234" y="33"/>
                    </a:lnTo>
                    <a:lnTo>
                      <a:pt x="235" y="33"/>
                    </a:lnTo>
                    <a:lnTo>
                      <a:pt x="235" y="32"/>
                    </a:lnTo>
                    <a:lnTo>
                      <a:pt x="238" y="31"/>
                    </a:lnTo>
                    <a:lnTo>
                      <a:pt x="229" y="28"/>
                    </a:lnTo>
                    <a:lnTo>
                      <a:pt x="223" y="25"/>
                    </a:lnTo>
                    <a:lnTo>
                      <a:pt x="223" y="21"/>
                    </a:lnTo>
                    <a:lnTo>
                      <a:pt x="210" y="15"/>
                    </a:lnTo>
                    <a:lnTo>
                      <a:pt x="204" y="14"/>
                    </a:lnTo>
                    <a:lnTo>
                      <a:pt x="203" y="14"/>
                    </a:lnTo>
                    <a:lnTo>
                      <a:pt x="193" y="15"/>
                    </a:lnTo>
                    <a:lnTo>
                      <a:pt x="185" y="15"/>
                    </a:lnTo>
                    <a:lnTo>
                      <a:pt x="178" y="14"/>
                    </a:lnTo>
                    <a:lnTo>
                      <a:pt x="154" y="0"/>
                    </a:lnTo>
                    <a:lnTo>
                      <a:pt x="149" y="2"/>
                    </a:lnTo>
                    <a:lnTo>
                      <a:pt x="147" y="2"/>
                    </a:lnTo>
                    <a:lnTo>
                      <a:pt x="147" y="8"/>
                    </a:lnTo>
                    <a:lnTo>
                      <a:pt x="123" y="11"/>
                    </a:lnTo>
                    <a:lnTo>
                      <a:pt x="118" y="11"/>
                    </a:lnTo>
                    <a:lnTo>
                      <a:pt x="116" y="9"/>
                    </a:lnTo>
                    <a:lnTo>
                      <a:pt x="113" y="8"/>
                    </a:lnTo>
                    <a:lnTo>
                      <a:pt x="113" y="7"/>
                    </a:lnTo>
                    <a:lnTo>
                      <a:pt x="112" y="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50" name="Freeform 2187">
                <a:extLst>
                  <a:ext uri="{FF2B5EF4-FFF2-40B4-BE49-F238E27FC236}">
                    <a16:creationId xmlns:a16="http://schemas.microsoft.com/office/drawing/2014/main" id="{E8711BFB-999E-BEBC-FC08-4A11F1CDC1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1" y="569"/>
                <a:ext cx="37" cy="12"/>
              </a:xfrm>
              <a:custGeom>
                <a:avLst/>
                <a:gdLst>
                  <a:gd name="T0" fmla="*/ 146 w 146"/>
                  <a:gd name="T1" fmla="*/ 49 h 49"/>
                  <a:gd name="T2" fmla="*/ 139 w 146"/>
                  <a:gd name="T3" fmla="*/ 47 h 49"/>
                  <a:gd name="T4" fmla="*/ 139 w 146"/>
                  <a:gd name="T5" fmla="*/ 46 h 49"/>
                  <a:gd name="T6" fmla="*/ 138 w 146"/>
                  <a:gd name="T7" fmla="*/ 46 h 49"/>
                  <a:gd name="T8" fmla="*/ 138 w 146"/>
                  <a:gd name="T9" fmla="*/ 45 h 49"/>
                  <a:gd name="T10" fmla="*/ 137 w 146"/>
                  <a:gd name="T11" fmla="*/ 43 h 49"/>
                  <a:gd name="T12" fmla="*/ 134 w 146"/>
                  <a:gd name="T13" fmla="*/ 43 h 49"/>
                  <a:gd name="T14" fmla="*/ 135 w 146"/>
                  <a:gd name="T15" fmla="*/ 39 h 49"/>
                  <a:gd name="T16" fmla="*/ 131 w 146"/>
                  <a:gd name="T17" fmla="*/ 32 h 49"/>
                  <a:gd name="T18" fmla="*/ 120 w 146"/>
                  <a:gd name="T19" fmla="*/ 20 h 49"/>
                  <a:gd name="T20" fmla="*/ 103 w 146"/>
                  <a:gd name="T21" fmla="*/ 10 h 49"/>
                  <a:gd name="T22" fmla="*/ 100 w 146"/>
                  <a:gd name="T23" fmla="*/ 8 h 49"/>
                  <a:gd name="T24" fmla="*/ 96 w 146"/>
                  <a:gd name="T25" fmla="*/ 1 h 49"/>
                  <a:gd name="T26" fmla="*/ 96 w 146"/>
                  <a:gd name="T27" fmla="*/ 0 h 49"/>
                  <a:gd name="T28" fmla="*/ 86 w 146"/>
                  <a:gd name="T29" fmla="*/ 4 h 49"/>
                  <a:gd name="T30" fmla="*/ 82 w 146"/>
                  <a:gd name="T31" fmla="*/ 8 h 49"/>
                  <a:gd name="T32" fmla="*/ 82 w 146"/>
                  <a:gd name="T33" fmla="*/ 10 h 49"/>
                  <a:gd name="T34" fmla="*/ 77 w 146"/>
                  <a:gd name="T35" fmla="*/ 17 h 49"/>
                  <a:gd name="T36" fmla="*/ 75 w 146"/>
                  <a:gd name="T37" fmla="*/ 20 h 49"/>
                  <a:gd name="T38" fmla="*/ 74 w 146"/>
                  <a:gd name="T39" fmla="*/ 21 h 49"/>
                  <a:gd name="T40" fmla="*/ 63 w 146"/>
                  <a:gd name="T41" fmla="*/ 28 h 49"/>
                  <a:gd name="T42" fmla="*/ 60 w 146"/>
                  <a:gd name="T43" fmla="*/ 28 h 49"/>
                  <a:gd name="T44" fmla="*/ 56 w 146"/>
                  <a:gd name="T45" fmla="*/ 26 h 49"/>
                  <a:gd name="T46" fmla="*/ 54 w 146"/>
                  <a:gd name="T47" fmla="*/ 24 h 49"/>
                  <a:gd name="T48" fmla="*/ 41 w 146"/>
                  <a:gd name="T49" fmla="*/ 20 h 49"/>
                  <a:gd name="T50" fmla="*/ 28 w 146"/>
                  <a:gd name="T51" fmla="*/ 13 h 49"/>
                  <a:gd name="T52" fmla="*/ 17 w 146"/>
                  <a:gd name="T53" fmla="*/ 11 h 49"/>
                  <a:gd name="T54" fmla="*/ 7 w 146"/>
                  <a:gd name="T55" fmla="*/ 4 h 49"/>
                  <a:gd name="T56" fmla="*/ 0 w 146"/>
                  <a:gd name="T57" fmla="*/ 3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46" h="49">
                    <a:moveTo>
                      <a:pt x="146" y="49"/>
                    </a:moveTo>
                    <a:lnTo>
                      <a:pt x="139" y="47"/>
                    </a:lnTo>
                    <a:lnTo>
                      <a:pt x="139" y="46"/>
                    </a:lnTo>
                    <a:lnTo>
                      <a:pt x="138" y="46"/>
                    </a:lnTo>
                    <a:lnTo>
                      <a:pt x="138" y="45"/>
                    </a:lnTo>
                    <a:lnTo>
                      <a:pt x="137" y="43"/>
                    </a:lnTo>
                    <a:lnTo>
                      <a:pt x="134" y="43"/>
                    </a:lnTo>
                    <a:lnTo>
                      <a:pt x="135" y="39"/>
                    </a:lnTo>
                    <a:lnTo>
                      <a:pt x="131" y="32"/>
                    </a:lnTo>
                    <a:lnTo>
                      <a:pt x="120" y="20"/>
                    </a:lnTo>
                    <a:lnTo>
                      <a:pt x="103" y="10"/>
                    </a:lnTo>
                    <a:lnTo>
                      <a:pt x="100" y="8"/>
                    </a:lnTo>
                    <a:lnTo>
                      <a:pt x="96" y="1"/>
                    </a:lnTo>
                    <a:lnTo>
                      <a:pt x="96" y="0"/>
                    </a:lnTo>
                    <a:lnTo>
                      <a:pt x="86" y="4"/>
                    </a:lnTo>
                    <a:lnTo>
                      <a:pt x="82" y="8"/>
                    </a:lnTo>
                    <a:lnTo>
                      <a:pt x="82" y="10"/>
                    </a:lnTo>
                    <a:lnTo>
                      <a:pt x="77" y="17"/>
                    </a:lnTo>
                    <a:lnTo>
                      <a:pt x="75" y="20"/>
                    </a:lnTo>
                    <a:lnTo>
                      <a:pt x="74" y="21"/>
                    </a:lnTo>
                    <a:lnTo>
                      <a:pt x="63" y="28"/>
                    </a:lnTo>
                    <a:lnTo>
                      <a:pt x="60" y="28"/>
                    </a:lnTo>
                    <a:lnTo>
                      <a:pt x="56" y="26"/>
                    </a:lnTo>
                    <a:lnTo>
                      <a:pt x="54" y="24"/>
                    </a:lnTo>
                    <a:lnTo>
                      <a:pt x="41" y="20"/>
                    </a:lnTo>
                    <a:lnTo>
                      <a:pt x="28" y="13"/>
                    </a:lnTo>
                    <a:lnTo>
                      <a:pt x="17" y="11"/>
                    </a:lnTo>
                    <a:lnTo>
                      <a:pt x="7" y="4"/>
                    </a:lnTo>
                    <a:lnTo>
                      <a:pt x="0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51" name="Freeform 2188">
                <a:extLst>
                  <a:ext uri="{FF2B5EF4-FFF2-40B4-BE49-F238E27FC236}">
                    <a16:creationId xmlns:a16="http://schemas.microsoft.com/office/drawing/2014/main" id="{1F5A4A98-FEC0-42E4-80BD-26524C2DAA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8" y="581"/>
                <a:ext cx="19" cy="41"/>
              </a:xfrm>
              <a:custGeom>
                <a:avLst/>
                <a:gdLst>
                  <a:gd name="T0" fmla="*/ 77 w 77"/>
                  <a:gd name="T1" fmla="*/ 163 h 163"/>
                  <a:gd name="T2" fmla="*/ 74 w 77"/>
                  <a:gd name="T3" fmla="*/ 161 h 163"/>
                  <a:gd name="T4" fmla="*/ 74 w 77"/>
                  <a:gd name="T5" fmla="*/ 156 h 163"/>
                  <a:gd name="T6" fmla="*/ 73 w 77"/>
                  <a:gd name="T7" fmla="*/ 152 h 163"/>
                  <a:gd name="T8" fmla="*/ 70 w 77"/>
                  <a:gd name="T9" fmla="*/ 148 h 163"/>
                  <a:gd name="T10" fmla="*/ 65 w 77"/>
                  <a:gd name="T11" fmla="*/ 145 h 163"/>
                  <a:gd name="T12" fmla="*/ 60 w 77"/>
                  <a:gd name="T13" fmla="*/ 148 h 163"/>
                  <a:gd name="T14" fmla="*/ 55 w 77"/>
                  <a:gd name="T15" fmla="*/ 149 h 163"/>
                  <a:gd name="T16" fmla="*/ 51 w 77"/>
                  <a:gd name="T17" fmla="*/ 149 h 163"/>
                  <a:gd name="T18" fmla="*/ 39 w 77"/>
                  <a:gd name="T19" fmla="*/ 142 h 163"/>
                  <a:gd name="T20" fmla="*/ 35 w 77"/>
                  <a:gd name="T21" fmla="*/ 138 h 163"/>
                  <a:gd name="T22" fmla="*/ 35 w 77"/>
                  <a:gd name="T23" fmla="*/ 135 h 163"/>
                  <a:gd name="T24" fmla="*/ 34 w 77"/>
                  <a:gd name="T25" fmla="*/ 132 h 163"/>
                  <a:gd name="T26" fmla="*/ 24 w 77"/>
                  <a:gd name="T27" fmla="*/ 124 h 163"/>
                  <a:gd name="T28" fmla="*/ 23 w 77"/>
                  <a:gd name="T29" fmla="*/ 118 h 163"/>
                  <a:gd name="T30" fmla="*/ 28 w 77"/>
                  <a:gd name="T31" fmla="*/ 103 h 163"/>
                  <a:gd name="T32" fmla="*/ 30 w 77"/>
                  <a:gd name="T33" fmla="*/ 103 h 163"/>
                  <a:gd name="T34" fmla="*/ 30 w 77"/>
                  <a:gd name="T35" fmla="*/ 102 h 163"/>
                  <a:gd name="T36" fmla="*/ 34 w 77"/>
                  <a:gd name="T37" fmla="*/ 91 h 163"/>
                  <a:gd name="T38" fmla="*/ 30 w 77"/>
                  <a:gd name="T39" fmla="*/ 89 h 163"/>
                  <a:gd name="T40" fmla="*/ 23 w 77"/>
                  <a:gd name="T41" fmla="*/ 86 h 163"/>
                  <a:gd name="T42" fmla="*/ 22 w 77"/>
                  <a:gd name="T43" fmla="*/ 85 h 163"/>
                  <a:gd name="T44" fmla="*/ 14 w 77"/>
                  <a:gd name="T45" fmla="*/ 74 h 163"/>
                  <a:gd name="T46" fmla="*/ 13 w 77"/>
                  <a:gd name="T47" fmla="*/ 70 h 163"/>
                  <a:gd name="T48" fmla="*/ 13 w 77"/>
                  <a:gd name="T49" fmla="*/ 61 h 163"/>
                  <a:gd name="T50" fmla="*/ 14 w 77"/>
                  <a:gd name="T51" fmla="*/ 56 h 163"/>
                  <a:gd name="T52" fmla="*/ 13 w 77"/>
                  <a:gd name="T53" fmla="*/ 44 h 163"/>
                  <a:gd name="T54" fmla="*/ 14 w 77"/>
                  <a:gd name="T55" fmla="*/ 41 h 163"/>
                  <a:gd name="T56" fmla="*/ 20 w 77"/>
                  <a:gd name="T57" fmla="*/ 41 h 163"/>
                  <a:gd name="T58" fmla="*/ 26 w 77"/>
                  <a:gd name="T59" fmla="*/ 38 h 163"/>
                  <a:gd name="T60" fmla="*/ 3 w 77"/>
                  <a:gd name="T61" fmla="*/ 14 h 163"/>
                  <a:gd name="T62" fmla="*/ 3 w 77"/>
                  <a:gd name="T63" fmla="*/ 1 h 163"/>
                  <a:gd name="T64" fmla="*/ 2 w 77"/>
                  <a:gd name="T65" fmla="*/ 1 h 163"/>
                  <a:gd name="T66" fmla="*/ 0 w 77"/>
                  <a:gd name="T67" fmla="*/ 0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77" h="163">
                    <a:moveTo>
                      <a:pt x="77" y="163"/>
                    </a:moveTo>
                    <a:lnTo>
                      <a:pt x="74" y="161"/>
                    </a:lnTo>
                    <a:lnTo>
                      <a:pt x="74" y="156"/>
                    </a:lnTo>
                    <a:lnTo>
                      <a:pt x="73" y="152"/>
                    </a:lnTo>
                    <a:lnTo>
                      <a:pt x="70" y="148"/>
                    </a:lnTo>
                    <a:lnTo>
                      <a:pt x="65" y="145"/>
                    </a:lnTo>
                    <a:lnTo>
                      <a:pt x="60" y="148"/>
                    </a:lnTo>
                    <a:lnTo>
                      <a:pt x="55" y="149"/>
                    </a:lnTo>
                    <a:lnTo>
                      <a:pt x="51" y="149"/>
                    </a:lnTo>
                    <a:lnTo>
                      <a:pt x="39" y="142"/>
                    </a:lnTo>
                    <a:lnTo>
                      <a:pt x="35" y="138"/>
                    </a:lnTo>
                    <a:lnTo>
                      <a:pt x="35" y="135"/>
                    </a:lnTo>
                    <a:lnTo>
                      <a:pt x="34" y="132"/>
                    </a:lnTo>
                    <a:lnTo>
                      <a:pt x="24" y="124"/>
                    </a:lnTo>
                    <a:lnTo>
                      <a:pt x="23" y="118"/>
                    </a:lnTo>
                    <a:lnTo>
                      <a:pt x="28" y="103"/>
                    </a:lnTo>
                    <a:lnTo>
                      <a:pt x="30" y="103"/>
                    </a:lnTo>
                    <a:lnTo>
                      <a:pt x="30" y="102"/>
                    </a:lnTo>
                    <a:lnTo>
                      <a:pt x="34" y="91"/>
                    </a:lnTo>
                    <a:lnTo>
                      <a:pt x="30" y="89"/>
                    </a:lnTo>
                    <a:lnTo>
                      <a:pt x="23" y="86"/>
                    </a:lnTo>
                    <a:lnTo>
                      <a:pt x="22" y="85"/>
                    </a:lnTo>
                    <a:lnTo>
                      <a:pt x="14" y="74"/>
                    </a:lnTo>
                    <a:lnTo>
                      <a:pt x="13" y="70"/>
                    </a:lnTo>
                    <a:lnTo>
                      <a:pt x="13" y="61"/>
                    </a:lnTo>
                    <a:lnTo>
                      <a:pt x="14" y="56"/>
                    </a:lnTo>
                    <a:lnTo>
                      <a:pt x="13" y="44"/>
                    </a:lnTo>
                    <a:lnTo>
                      <a:pt x="14" y="41"/>
                    </a:lnTo>
                    <a:lnTo>
                      <a:pt x="20" y="41"/>
                    </a:lnTo>
                    <a:lnTo>
                      <a:pt x="26" y="38"/>
                    </a:lnTo>
                    <a:lnTo>
                      <a:pt x="3" y="14"/>
                    </a:lnTo>
                    <a:lnTo>
                      <a:pt x="3" y="1"/>
                    </a:lnTo>
                    <a:lnTo>
                      <a:pt x="2" y="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52" name="Freeform 2189">
                <a:extLst>
                  <a:ext uri="{FF2B5EF4-FFF2-40B4-BE49-F238E27FC236}">
                    <a16:creationId xmlns:a16="http://schemas.microsoft.com/office/drawing/2014/main" id="{17B9756C-31B2-0A2D-7959-0A31F46F79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0" y="622"/>
                <a:ext cx="57" cy="19"/>
              </a:xfrm>
              <a:custGeom>
                <a:avLst/>
                <a:gdLst>
                  <a:gd name="T0" fmla="*/ 0 w 229"/>
                  <a:gd name="T1" fmla="*/ 72 h 73"/>
                  <a:gd name="T2" fmla="*/ 2 w 229"/>
                  <a:gd name="T3" fmla="*/ 73 h 73"/>
                  <a:gd name="T4" fmla="*/ 4 w 229"/>
                  <a:gd name="T5" fmla="*/ 72 h 73"/>
                  <a:gd name="T6" fmla="*/ 9 w 229"/>
                  <a:gd name="T7" fmla="*/ 62 h 73"/>
                  <a:gd name="T8" fmla="*/ 18 w 229"/>
                  <a:gd name="T9" fmla="*/ 56 h 73"/>
                  <a:gd name="T10" fmla="*/ 24 w 229"/>
                  <a:gd name="T11" fmla="*/ 52 h 73"/>
                  <a:gd name="T12" fmla="*/ 30 w 229"/>
                  <a:gd name="T13" fmla="*/ 52 h 73"/>
                  <a:gd name="T14" fmla="*/ 35 w 229"/>
                  <a:gd name="T15" fmla="*/ 53 h 73"/>
                  <a:gd name="T16" fmla="*/ 44 w 229"/>
                  <a:gd name="T17" fmla="*/ 48 h 73"/>
                  <a:gd name="T18" fmla="*/ 44 w 229"/>
                  <a:gd name="T19" fmla="*/ 38 h 73"/>
                  <a:gd name="T20" fmla="*/ 52 w 229"/>
                  <a:gd name="T21" fmla="*/ 31 h 73"/>
                  <a:gd name="T22" fmla="*/ 53 w 229"/>
                  <a:gd name="T23" fmla="*/ 31 h 73"/>
                  <a:gd name="T24" fmla="*/ 56 w 229"/>
                  <a:gd name="T25" fmla="*/ 29 h 73"/>
                  <a:gd name="T26" fmla="*/ 57 w 229"/>
                  <a:gd name="T27" fmla="*/ 29 h 73"/>
                  <a:gd name="T28" fmla="*/ 67 w 229"/>
                  <a:gd name="T29" fmla="*/ 39 h 73"/>
                  <a:gd name="T30" fmla="*/ 70 w 229"/>
                  <a:gd name="T31" fmla="*/ 41 h 73"/>
                  <a:gd name="T32" fmla="*/ 71 w 229"/>
                  <a:gd name="T33" fmla="*/ 42 h 73"/>
                  <a:gd name="T34" fmla="*/ 81 w 229"/>
                  <a:gd name="T35" fmla="*/ 36 h 73"/>
                  <a:gd name="T36" fmla="*/ 88 w 229"/>
                  <a:gd name="T37" fmla="*/ 38 h 73"/>
                  <a:gd name="T38" fmla="*/ 95 w 229"/>
                  <a:gd name="T39" fmla="*/ 44 h 73"/>
                  <a:gd name="T40" fmla="*/ 101 w 229"/>
                  <a:gd name="T41" fmla="*/ 52 h 73"/>
                  <a:gd name="T42" fmla="*/ 108 w 229"/>
                  <a:gd name="T43" fmla="*/ 59 h 73"/>
                  <a:gd name="T44" fmla="*/ 108 w 229"/>
                  <a:gd name="T45" fmla="*/ 66 h 73"/>
                  <a:gd name="T46" fmla="*/ 115 w 229"/>
                  <a:gd name="T47" fmla="*/ 69 h 73"/>
                  <a:gd name="T48" fmla="*/ 134 w 229"/>
                  <a:gd name="T49" fmla="*/ 69 h 73"/>
                  <a:gd name="T50" fmla="*/ 140 w 229"/>
                  <a:gd name="T51" fmla="*/ 65 h 73"/>
                  <a:gd name="T52" fmla="*/ 150 w 229"/>
                  <a:gd name="T53" fmla="*/ 52 h 73"/>
                  <a:gd name="T54" fmla="*/ 155 w 229"/>
                  <a:gd name="T55" fmla="*/ 48 h 73"/>
                  <a:gd name="T56" fmla="*/ 157 w 229"/>
                  <a:gd name="T57" fmla="*/ 48 h 73"/>
                  <a:gd name="T58" fmla="*/ 180 w 229"/>
                  <a:gd name="T59" fmla="*/ 38 h 73"/>
                  <a:gd name="T60" fmla="*/ 182 w 229"/>
                  <a:gd name="T61" fmla="*/ 36 h 73"/>
                  <a:gd name="T62" fmla="*/ 180 w 229"/>
                  <a:gd name="T63" fmla="*/ 34 h 73"/>
                  <a:gd name="T64" fmla="*/ 182 w 229"/>
                  <a:gd name="T65" fmla="*/ 25 h 73"/>
                  <a:gd name="T66" fmla="*/ 187 w 229"/>
                  <a:gd name="T67" fmla="*/ 18 h 73"/>
                  <a:gd name="T68" fmla="*/ 189 w 229"/>
                  <a:gd name="T69" fmla="*/ 17 h 73"/>
                  <a:gd name="T70" fmla="*/ 193 w 229"/>
                  <a:gd name="T71" fmla="*/ 14 h 73"/>
                  <a:gd name="T72" fmla="*/ 196 w 229"/>
                  <a:gd name="T73" fmla="*/ 14 h 73"/>
                  <a:gd name="T74" fmla="*/ 197 w 229"/>
                  <a:gd name="T75" fmla="*/ 15 h 73"/>
                  <a:gd name="T76" fmla="*/ 200 w 229"/>
                  <a:gd name="T77" fmla="*/ 17 h 73"/>
                  <a:gd name="T78" fmla="*/ 214 w 229"/>
                  <a:gd name="T79" fmla="*/ 17 h 73"/>
                  <a:gd name="T80" fmla="*/ 225 w 229"/>
                  <a:gd name="T81" fmla="*/ 15 h 73"/>
                  <a:gd name="T82" fmla="*/ 229 w 229"/>
                  <a:gd name="T83" fmla="*/ 14 h 73"/>
                  <a:gd name="T84" fmla="*/ 229 w 229"/>
                  <a:gd name="T85" fmla="*/ 0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9" h="73">
                    <a:moveTo>
                      <a:pt x="0" y="72"/>
                    </a:moveTo>
                    <a:lnTo>
                      <a:pt x="2" y="73"/>
                    </a:lnTo>
                    <a:lnTo>
                      <a:pt x="4" y="72"/>
                    </a:lnTo>
                    <a:lnTo>
                      <a:pt x="9" y="62"/>
                    </a:lnTo>
                    <a:lnTo>
                      <a:pt x="18" y="56"/>
                    </a:lnTo>
                    <a:lnTo>
                      <a:pt x="24" y="52"/>
                    </a:lnTo>
                    <a:lnTo>
                      <a:pt x="30" y="52"/>
                    </a:lnTo>
                    <a:lnTo>
                      <a:pt x="35" y="53"/>
                    </a:lnTo>
                    <a:lnTo>
                      <a:pt x="44" y="48"/>
                    </a:lnTo>
                    <a:lnTo>
                      <a:pt x="44" y="38"/>
                    </a:lnTo>
                    <a:lnTo>
                      <a:pt x="52" y="31"/>
                    </a:lnTo>
                    <a:lnTo>
                      <a:pt x="53" y="31"/>
                    </a:lnTo>
                    <a:lnTo>
                      <a:pt x="56" y="29"/>
                    </a:lnTo>
                    <a:lnTo>
                      <a:pt x="57" y="29"/>
                    </a:lnTo>
                    <a:lnTo>
                      <a:pt x="67" y="39"/>
                    </a:lnTo>
                    <a:lnTo>
                      <a:pt x="70" y="41"/>
                    </a:lnTo>
                    <a:lnTo>
                      <a:pt x="71" y="42"/>
                    </a:lnTo>
                    <a:lnTo>
                      <a:pt x="81" y="36"/>
                    </a:lnTo>
                    <a:lnTo>
                      <a:pt x="88" y="38"/>
                    </a:lnTo>
                    <a:lnTo>
                      <a:pt x="95" y="44"/>
                    </a:lnTo>
                    <a:lnTo>
                      <a:pt x="101" y="52"/>
                    </a:lnTo>
                    <a:lnTo>
                      <a:pt x="108" y="59"/>
                    </a:lnTo>
                    <a:lnTo>
                      <a:pt x="108" y="66"/>
                    </a:lnTo>
                    <a:lnTo>
                      <a:pt x="115" y="69"/>
                    </a:lnTo>
                    <a:lnTo>
                      <a:pt x="134" y="69"/>
                    </a:lnTo>
                    <a:lnTo>
                      <a:pt x="140" y="65"/>
                    </a:lnTo>
                    <a:lnTo>
                      <a:pt x="150" y="52"/>
                    </a:lnTo>
                    <a:lnTo>
                      <a:pt x="155" y="48"/>
                    </a:lnTo>
                    <a:lnTo>
                      <a:pt x="157" y="48"/>
                    </a:lnTo>
                    <a:lnTo>
                      <a:pt x="180" y="38"/>
                    </a:lnTo>
                    <a:lnTo>
                      <a:pt x="182" y="36"/>
                    </a:lnTo>
                    <a:lnTo>
                      <a:pt x="180" y="34"/>
                    </a:lnTo>
                    <a:lnTo>
                      <a:pt x="182" y="25"/>
                    </a:lnTo>
                    <a:lnTo>
                      <a:pt x="187" y="18"/>
                    </a:lnTo>
                    <a:lnTo>
                      <a:pt x="189" y="17"/>
                    </a:lnTo>
                    <a:lnTo>
                      <a:pt x="193" y="14"/>
                    </a:lnTo>
                    <a:lnTo>
                      <a:pt x="196" y="14"/>
                    </a:lnTo>
                    <a:lnTo>
                      <a:pt x="197" y="15"/>
                    </a:lnTo>
                    <a:lnTo>
                      <a:pt x="200" y="17"/>
                    </a:lnTo>
                    <a:lnTo>
                      <a:pt x="214" y="17"/>
                    </a:lnTo>
                    <a:lnTo>
                      <a:pt x="225" y="15"/>
                    </a:lnTo>
                    <a:lnTo>
                      <a:pt x="229" y="14"/>
                    </a:lnTo>
                    <a:lnTo>
                      <a:pt x="229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53" name="Freeform 2190">
                <a:extLst>
                  <a:ext uri="{FF2B5EF4-FFF2-40B4-BE49-F238E27FC236}">
                    <a16:creationId xmlns:a16="http://schemas.microsoft.com/office/drawing/2014/main" id="{472CF006-C6BB-D7E7-87E6-F20F77FE9E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6" y="546"/>
                <a:ext cx="91" cy="62"/>
              </a:xfrm>
              <a:custGeom>
                <a:avLst/>
                <a:gdLst>
                  <a:gd name="T0" fmla="*/ 357 w 364"/>
                  <a:gd name="T1" fmla="*/ 48 h 249"/>
                  <a:gd name="T2" fmla="*/ 354 w 364"/>
                  <a:gd name="T3" fmla="*/ 41 h 249"/>
                  <a:gd name="T4" fmla="*/ 359 w 364"/>
                  <a:gd name="T5" fmla="*/ 24 h 249"/>
                  <a:gd name="T6" fmla="*/ 363 w 364"/>
                  <a:gd name="T7" fmla="*/ 21 h 249"/>
                  <a:gd name="T8" fmla="*/ 361 w 364"/>
                  <a:gd name="T9" fmla="*/ 14 h 249"/>
                  <a:gd name="T10" fmla="*/ 345 w 364"/>
                  <a:gd name="T11" fmla="*/ 13 h 249"/>
                  <a:gd name="T12" fmla="*/ 326 w 364"/>
                  <a:gd name="T13" fmla="*/ 19 h 249"/>
                  <a:gd name="T14" fmla="*/ 314 w 364"/>
                  <a:gd name="T15" fmla="*/ 24 h 249"/>
                  <a:gd name="T16" fmla="*/ 307 w 364"/>
                  <a:gd name="T17" fmla="*/ 19 h 249"/>
                  <a:gd name="T18" fmla="*/ 292 w 364"/>
                  <a:gd name="T19" fmla="*/ 24 h 249"/>
                  <a:gd name="T20" fmla="*/ 276 w 364"/>
                  <a:gd name="T21" fmla="*/ 13 h 249"/>
                  <a:gd name="T22" fmla="*/ 273 w 364"/>
                  <a:gd name="T23" fmla="*/ 14 h 249"/>
                  <a:gd name="T24" fmla="*/ 268 w 364"/>
                  <a:gd name="T25" fmla="*/ 21 h 249"/>
                  <a:gd name="T26" fmla="*/ 248 w 364"/>
                  <a:gd name="T27" fmla="*/ 23 h 249"/>
                  <a:gd name="T28" fmla="*/ 240 w 364"/>
                  <a:gd name="T29" fmla="*/ 14 h 249"/>
                  <a:gd name="T30" fmla="*/ 236 w 364"/>
                  <a:gd name="T31" fmla="*/ 16 h 249"/>
                  <a:gd name="T32" fmla="*/ 233 w 364"/>
                  <a:gd name="T33" fmla="*/ 9 h 249"/>
                  <a:gd name="T34" fmla="*/ 227 w 364"/>
                  <a:gd name="T35" fmla="*/ 13 h 249"/>
                  <a:gd name="T36" fmla="*/ 217 w 364"/>
                  <a:gd name="T37" fmla="*/ 17 h 249"/>
                  <a:gd name="T38" fmla="*/ 213 w 364"/>
                  <a:gd name="T39" fmla="*/ 14 h 249"/>
                  <a:gd name="T40" fmla="*/ 206 w 364"/>
                  <a:gd name="T41" fmla="*/ 14 h 249"/>
                  <a:gd name="T42" fmla="*/ 205 w 364"/>
                  <a:gd name="T43" fmla="*/ 6 h 249"/>
                  <a:gd name="T44" fmla="*/ 202 w 364"/>
                  <a:gd name="T45" fmla="*/ 0 h 249"/>
                  <a:gd name="T46" fmla="*/ 185 w 364"/>
                  <a:gd name="T47" fmla="*/ 14 h 249"/>
                  <a:gd name="T48" fmla="*/ 172 w 364"/>
                  <a:gd name="T49" fmla="*/ 13 h 249"/>
                  <a:gd name="T50" fmla="*/ 169 w 364"/>
                  <a:gd name="T51" fmla="*/ 14 h 249"/>
                  <a:gd name="T52" fmla="*/ 155 w 364"/>
                  <a:gd name="T53" fmla="*/ 31 h 249"/>
                  <a:gd name="T54" fmla="*/ 153 w 364"/>
                  <a:gd name="T55" fmla="*/ 35 h 249"/>
                  <a:gd name="T56" fmla="*/ 152 w 364"/>
                  <a:gd name="T57" fmla="*/ 42 h 249"/>
                  <a:gd name="T58" fmla="*/ 153 w 364"/>
                  <a:gd name="T59" fmla="*/ 48 h 249"/>
                  <a:gd name="T60" fmla="*/ 155 w 364"/>
                  <a:gd name="T61" fmla="*/ 51 h 249"/>
                  <a:gd name="T62" fmla="*/ 156 w 364"/>
                  <a:gd name="T63" fmla="*/ 63 h 249"/>
                  <a:gd name="T64" fmla="*/ 146 w 364"/>
                  <a:gd name="T65" fmla="*/ 66 h 249"/>
                  <a:gd name="T66" fmla="*/ 143 w 364"/>
                  <a:gd name="T67" fmla="*/ 73 h 249"/>
                  <a:gd name="T68" fmla="*/ 141 w 364"/>
                  <a:gd name="T69" fmla="*/ 72 h 249"/>
                  <a:gd name="T70" fmla="*/ 138 w 364"/>
                  <a:gd name="T71" fmla="*/ 74 h 249"/>
                  <a:gd name="T72" fmla="*/ 129 w 364"/>
                  <a:gd name="T73" fmla="*/ 86 h 249"/>
                  <a:gd name="T74" fmla="*/ 112 w 364"/>
                  <a:gd name="T75" fmla="*/ 81 h 249"/>
                  <a:gd name="T76" fmla="*/ 85 w 364"/>
                  <a:gd name="T77" fmla="*/ 93 h 249"/>
                  <a:gd name="T78" fmla="*/ 95 w 364"/>
                  <a:gd name="T79" fmla="*/ 107 h 249"/>
                  <a:gd name="T80" fmla="*/ 106 w 364"/>
                  <a:gd name="T81" fmla="*/ 120 h 249"/>
                  <a:gd name="T82" fmla="*/ 113 w 364"/>
                  <a:gd name="T83" fmla="*/ 122 h 249"/>
                  <a:gd name="T84" fmla="*/ 96 w 364"/>
                  <a:gd name="T85" fmla="*/ 148 h 249"/>
                  <a:gd name="T86" fmla="*/ 85 w 364"/>
                  <a:gd name="T87" fmla="*/ 151 h 249"/>
                  <a:gd name="T88" fmla="*/ 79 w 364"/>
                  <a:gd name="T89" fmla="*/ 154 h 249"/>
                  <a:gd name="T90" fmla="*/ 69 w 364"/>
                  <a:gd name="T91" fmla="*/ 187 h 249"/>
                  <a:gd name="T92" fmla="*/ 64 w 364"/>
                  <a:gd name="T93" fmla="*/ 187 h 249"/>
                  <a:gd name="T94" fmla="*/ 57 w 364"/>
                  <a:gd name="T95" fmla="*/ 193 h 249"/>
                  <a:gd name="T96" fmla="*/ 55 w 364"/>
                  <a:gd name="T97" fmla="*/ 200 h 249"/>
                  <a:gd name="T98" fmla="*/ 54 w 364"/>
                  <a:gd name="T99" fmla="*/ 211 h 249"/>
                  <a:gd name="T100" fmla="*/ 43 w 364"/>
                  <a:gd name="T101" fmla="*/ 224 h 249"/>
                  <a:gd name="T102" fmla="*/ 32 w 364"/>
                  <a:gd name="T103" fmla="*/ 227 h 249"/>
                  <a:gd name="T104" fmla="*/ 29 w 364"/>
                  <a:gd name="T105" fmla="*/ 229 h 249"/>
                  <a:gd name="T106" fmla="*/ 16 w 364"/>
                  <a:gd name="T107" fmla="*/ 246 h 249"/>
                  <a:gd name="T108" fmla="*/ 5 w 364"/>
                  <a:gd name="T109" fmla="*/ 249 h 249"/>
                  <a:gd name="T110" fmla="*/ 0 w 364"/>
                  <a:gd name="T111" fmla="*/ 249 h 2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364" h="249">
                    <a:moveTo>
                      <a:pt x="363" y="49"/>
                    </a:moveTo>
                    <a:lnTo>
                      <a:pt x="357" y="48"/>
                    </a:lnTo>
                    <a:lnTo>
                      <a:pt x="354" y="44"/>
                    </a:lnTo>
                    <a:lnTo>
                      <a:pt x="354" y="41"/>
                    </a:lnTo>
                    <a:lnTo>
                      <a:pt x="359" y="26"/>
                    </a:lnTo>
                    <a:lnTo>
                      <a:pt x="359" y="24"/>
                    </a:lnTo>
                    <a:lnTo>
                      <a:pt x="361" y="21"/>
                    </a:lnTo>
                    <a:lnTo>
                      <a:pt x="363" y="21"/>
                    </a:lnTo>
                    <a:lnTo>
                      <a:pt x="364" y="14"/>
                    </a:lnTo>
                    <a:lnTo>
                      <a:pt x="361" y="14"/>
                    </a:lnTo>
                    <a:lnTo>
                      <a:pt x="353" y="13"/>
                    </a:lnTo>
                    <a:lnTo>
                      <a:pt x="345" y="13"/>
                    </a:lnTo>
                    <a:lnTo>
                      <a:pt x="338" y="16"/>
                    </a:lnTo>
                    <a:lnTo>
                      <a:pt x="326" y="19"/>
                    </a:lnTo>
                    <a:lnTo>
                      <a:pt x="314" y="26"/>
                    </a:lnTo>
                    <a:lnTo>
                      <a:pt x="314" y="24"/>
                    </a:lnTo>
                    <a:lnTo>
                      <a:pt x="310" y="20"/>
                    </a:lnTo>
                    <a:lnTo>
                      <a:pt x="307" y="19"/>
                    </a:lnTo>
                    <a:lnTo>
                      <a:pt x="299" y="20"/>
                    </a:lnTo>
                    <a:lnTo>
                      <a:pt x="292" y="24"/>
                    </a:lnTo>
                    <a:lnTo>
                      <a:pt x="290" y="26"/>
                    </a:lnTo>
                    <a:lnTo>
                      <a:pt x="276" y="13"/>
                    </a:lnTo>
                    <a:lnTo>
                      <a:pt x="272" y="14"/>
                    </a:lnTo>
                    <a:lnTo>
                      <a:pt x="273" y="14"/>
                    </a:lnTo>
                    <a:lnTo>
                      <a:pt x="273" y="16"/>
                    </a:lnTo>
                    <a:lnTo>
                      <a:pt x="268" y="21"/>
                    </a:lnTo>
                    <a:lnTo>
                      <a:pt x="252" y="23"/>
                    </a:lnTo>
                    <a:lnTo>
                      <a:pt x="248" y="23"/>
                    </a:lnTo>
                    <a:lnTo>
                      <a:pt x="244" y="20"/>
                    </a:lnTo>
                    <a:lnTo>
                      <a:pt x="240" y="14"/>
                    </a:lnTo>
                    <a:lnTo>
                      <a:pt x="237" y="14"/>
                    </a:lnTo>
                    <a:lnTo>
                      <a:pt x="236" y="16"/>
                    </a:lnTo>
                    <a:lnTo>
                      <a:pt x="233" y="13"/>
                    </a:lnTo>
                    <a:lnTo>
                      <a:pt x="233" y="9"/>
                    </a:lnTo>
                    <a:lnTo>
                      <a:pt x="230" y="10"/>
                    </a:lnTo>
                    <a:lnTo>
                      <a:pt x="227" y="13"/>
                    </a:lnTo>
                    <a:lnTo>
                      <a:pt x="222" y="16"/>
                    </a:lnTo>
                    <a:lnTo>
                      <a:pt x="217" y="17"/>
                    </a:lnTo>
                    <a:lnTo>
                      <a:pt x="216" y="14"/>
                    </a:lnTo>
                    <a:lnTo>
                      <a:pt x="213" y="14"/>
                    </a:lnTo>
                    <a:lnTo>
                      <a:pt x="209" y="16"/>
                    </a:lnTo>
                    <a:lnTo>
                      <a:pt x="206" y="14"/>
                    </a:lnTo>
                    <a:lnTo>
                      <a:pt x="206" y="10"/>
                    </a:lnTo>
                    <a:lnTo>
                      <a:pt x="205" y="6"/>
                    </a:lnTo>
                    <a:lnTo>
                      <a:pt x="203" y="5"/>
                    </a:lnTo>
                    <a:lnTo>
                      <a:pt x="202" y="0"/>
                    </a:lnTo>
                    <a:lnTo>
                      <a:pt x="201" y="2"/>
                    </a:lnTo>
                    <a:lnTo>
                      <a:pt x="185" y="14"/>
                    </a:lnTo>
                    <a:lnTo>
                      <a:pt x="179" y="14"/>
                    </a:lnTo>
                    <a:lnTo>
                      <a:pt x="172" y="13"/>
                    </a:lnTo>
                    <a:lnTo>
                      <a:pt x="169" y="13"/>
                    </a:lnTo>
                    <a:lnTo>
                      <a:pt x="169" y="14"/>
                    </a:lnTo>
                    <a:lnTo>
                      <a:pt x="162" y="21"/>
                    </a:lnTo>
                    <a:lnTo>
                      <a:pt x="155" y="31"/>
                    </a:lnTo>
                    <a:lnTo>
                      <a:pt x="153" y="34"/>
                    </a:lnTo>
                    <a:lnTo>
                      <a:pt x="153" y="35"/>
                    </a:lnTo>
                    <a:lnTo>
                      <a:pt x="152" y="37"/>
                    </a:lnTo>
                    <a:lnTo>
                      <a:pt x="152" y="42"/>
                    </a:lnTo>
                    <a:lnTo>
                      <a:pt x="153" y="45"/>
                    </a:lnTo>
                    <a:lnTo>
                      <a:pt x="153" y="48"/>
                    </a:lnTo>
                    <a:lnTo>
                      <a:pt x="155" y="49"/>
                    </a:lnTo>
                    <a:lnTo>
                      <a:pt x="155" y="51"/>
                    </a:lnTo>
                    <a:lnTo>
                      <a:pt x="156" y="56"/>
                    </a:lnTo>
                    <a:lnTo>
                      <a:pt x="156" y="63"/>
                    </a:lnTo>
                    <a:lnTo>
                      <a:pt x="153" y="62"/>
                    </a:lnTo>
                    <a:lnTo>
                      <a:pt x="146" y="66"/>
                    </a:lnTo>
                    <a:lnTo>
                      <a:pt x="143" y="72"/>
                    </a:lnTo>
                    <a:lnTo>
                      <a:pt x="143" y="73"/>
                    </a:lnTo>
                    <a:lnTo>
                      <a:pt x="141" y="73"/>
                    </a:lnTo>
                    <a:lnTo>
                      <a:pt x="141" y="72"/>
                    </a:lnTo>
                    <a:lnTo>
                      <a:pt x="138" y="72"/>
                    </a:lnTo>
                    <a:lnTo>
                      <a:pt x="138" y="74"/>
                    </a:lnTo>
                    <a:lnTo>
                      <a:pt x="135" y="83"/>
                    </a:lnTo>
                    <a:lnTo>
                      <a:pt x="129" y="86"/>
                    </a:lnTo>
                    <a:lnTo>
                      <a:pt x="122" y="86"/>
                    </a:lnTo>
                    <a:lnTo>
                      <a:pt x="112" y="81"/>
                    </a:lnTo>
                    <a:lnTo>
                      <a:pt x="97" y="84"/>
                    </a:lnTo>
                    <a:lnTo>
                      <a:pt x="85" y="93"/>
                    </a:lnTo>
                    <a:lnTo>
                      <a:pt x="83" y="95"/>
                    </a:lnTo>
                    <a:lnTo>
                      <a:pt x="95" y="107"/>
                    </a:lnTo>
                    <a:lnTo>
                      <a:pt x="99" y="112"/>
                    </a:lnTo>
                    <a:lnTo>
                      <a:pt x="106" y="120"/>
                    </a:lnTo>
                    <a:lnTo>
                      <a:pt x="112" y="122"/>
                    </a:lnTo>
                    <a:lnTo>
                      <a:pt x="113" y="122"/>
                    </a:lnTo>
                    <a:lnTo>
                      <a:pt x="109" y="130"/>
                    </a:lnTo>
                    <a:lnTo>
                      <a:pt x="96" y="148"/>
                    </a:lnTo>
                    <a:lnTo>
                      <a:pt x="88" y="151"/>
                    </a:lnTo>
                    <a:lnTo>
                      <a:pt x="85" y="151"/>
                    </a:lnTo>
                    <a:lnTo>
                      <a:pt x="81" y="154"/>
                    </a:lnTo>
                    <a:lnTo>
                      <a:pt x="79" y="154"/>
                    </a:lnTo>
                    <a:lnTo>
                      <a:pt x="69" y="177"/>
                    </a:lnTo>
                    <a:lnTo>
                      <a:pt x="69" y="187"/>
                    </a:lnTo>
                    <a:lnTo>
                      <a:pt x="68" y="186"/>
                    </a:lnTo>
                    <a:lnTo>
                      <a:pt x="64" y="187"/>
                    </a:lnTo>
                    <a:lnTo>
                      <a:pt x="62" y="187"/>
                    </a:lnTo>
                    <a:lnTo>
                      <a:pt x="57" y="193"/>
                    </a:lnTo>
                    <a:lnTo>
                      <a:pt x="55" y="193"/>
                    </a:lnTo>
                    <a:lnTo>
                      <a:pt x="55" y="200"/>
                    </a:lnTo>
                    <a:lnTo>
                      <a:pt x="57" y="204"/>
                    </a:lnTo>
                    <a:lnTo>
                      <a:pt x="54" y="211"/>
                    </a:lnTo>
                    <a:lnTo>
                      <a:pt x="44" y="222"/>
                    </a:lnTo>
                    <a:lnTo>
                      <a:pt x="43" y="224"/>
                    </a:lnTo>
                    <a:lnTo>
                      <a:pt x="42" y="222"/>
                    </a:lnTo>
                    <a:lnTo>
                      <a:pt x="32" y="227"/>
                    </a:lnTo>
                    <a:lnTo>
                      <a:pt x="30" y="229"/>
                    </a:lnTo>
                    <a:lnTo>
                      <a:pt x="29" y="229"/>
                    </a:lnTo>
                    <a:lnTo>
                      <a:pt x="16" y="242"/>
                    </a:lnTo>
                    <a:lnTo>
                      <a:pt x="16" y="246"/>
                    </a:lnTo>
                    <a:lnTo>
                      <a:pt x="18" y="248"/>
                    </a:lnTo>
                    <a:lnTo>
                      <a:pt x="5" y="249"/>
                    </a:lnTo>
                    <a:lnTo>
                      <a:pt x="4" y="248"/>
                    </a:lnTo>
                    <a:lnTo>
                      <a:pt x="0" y="24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54" name="Freeform 2191">
                <a:extLst>
                  <a:ext uri="{FF2B5EF4-FFF2-40B4-BE49-F238E27FC236}">
                    <a16:creationId xmlns:a16="http://schemas.microsoft.com/office/drawing/2014/main" id="{AE7E1D50-6BB6-F7DA-728D-BAEE082CB4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1" y="558"/>
                <a:ext cx="6" cy="12"/>
              </a:xfrm>
              <a:custGeom>
                <a:avLst/>
                <a:gdLst>
                  <a:gd name="T0" fmla="*/ 0 w 21"/>
                  <a:gd name="T1" fmla="*/ 48 h 48"/>
                  <a:gd name="T2" fmla="*/ 1 w 21"/>
                  <a:gd name="T3" fmla="*/ 39 h 48"/>
                  <a:gd name="T4" fmla="*/ 4 w 21"/>
                  <a:gd name="T5" fmla="*/ 35 h 48"/>
                  <a:gd name="T6" fmla="*/ 5 w 21"/>
                  <a:gd name="T7" fmla="*/ 35 h 48"/>
                  <a:gd name="T8" fmla="*/ 5 w 21"/>
                  <a:gd name="T9" fmla="*/ 34 h 48"/>
                  <a:gd name="T10" fmla="*/ 18 w 21"/>
                  <a:gd name="T11" fmla="*/ 20 h 48"/>
                  <a:gd name="T12" fmla="*/ 18 w 21"/>
                  <a:gd name="T13" fmla="*/ 18 h 48"/>
                  <a:gd name="T14" fmla="*/ 19 w 21"/>
                  <a:gd name="T15" fmla="*/ 17 h 48"/>
                  <a:gd name="T16" fmla="*/ 19 w 21"/>
                  <a:gd name="T17" fmla="*/ 14 h 48"/>
                  <a:gd name="T18" fmla="*/ 21 w 21"/>
                  <a:gd name="T19" fmla="*/ 8 h 48"/>
                  <a:gd name="T20" fmla="*/ 21 w 21"/>
                  <a:gd name="T21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1" h="48">
                    <a:moveTo>
                      <a:pt x="0" y="48"/>
                    </a:moveTo>
                    <a:lnTo>
                      <a:pt x="1" y="39"/>
                    </a:lnTo>
                    <a:lnTo>
                      <a:pt x="4" y="35"/>
                    </a:lnTo>
                    <a:lnTo>
                      <a:pt x="5" y="35"/>
                    </a:lnTo>
                    <a:lnTo>
                      <a:pt x="5" y="34"/>
                    </a:lnTo>
                    <a:lnTo>
                      <a:pt x="18" y="20"/>
                    </a:lnTo>
                    <a:lnTo>
                      <a:pt x="18" y="18"/>
                    </a:lnTo>
                    <a:lnTo>
                      <a:pt x="19" y="17"/>
                    </a:lnTo>
                    <a:lnTo>
                      <a:pt x="19" y="14"/>
                    </a:lnTo>
                    <a:lnTo>
                      <a:pt x="21" y="8"/>
                    </a:lnTo>
                    <a:lnTo>
                      <a:pt x="21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55" name="Freeform 2192">
                <a:extLst>
                  <a:ext uri="{FF2B5EF4-FFF2-40B4-BE49-F238E27FC236}">
                    <a16:creationId xmlns:a16="http://schemas.microsoft.com/office/drawing/2014/main" id="{8659FFAC-761C-6939-4F4B-CF07868F81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3" y="507"/>
                <a:ext cx="37" cy="66"/>
              </a:xfrm>
              <a:custGeom>
                <a:avLst/>
                <a:gdLst>
                  <a:gd name="T0" fmla="*/ 0 w 149"/>
                  <a:gd name="T1" fmla="*/ 244 h 264"/>
                  <a:gd name="T2" fmla="*/ 12 w 149"/>
                  <a:gd name="T3" fmla="*/ 241 h 264"/>
                  <a:gd name="T4" fmla="*/ 14 w 149"/>
                  <a:gd name="T5" fmla="*/ 250 h 264"/>
                  <a:gd name="T6" fmla="*/ 16 w 149"/>
                  <a:gd name="T7" fmla="*/ 264 h 264"/>
                  <a:gd name="T8" fmla="*/ 18 w 149"/>
                  <a:gd name="T9" fmla="*/ 259 h 264"/>
                  <a:gd name="T10" fmla="*/ 21 w 149"/>
                  <a:gd name="T11" fmla="*/ 255 h 264"/>
                  <a:gd name="T12" fmla="*/ 31 w 149"/>
                  <a:gd name="T13" fmla="*/ 250 h 264"/>
                  <a:gd name="T14" fmla="*/ 45 w 149"/>
                  <a:gd name="T15" fmla="*/ 241 h 264"/>
                  <a:gd name="T16" fmla="*/ 53 w 149"/>
                  <a:gd name="T17" fmla="*/ 224 h 264"/>
                  <a:gd name="T18" fmla="*/ 50 w 149"/>
                  <a:gd name="T19" fmla="*/ 220 h 264"/>
                  <a:gd name="T20" fmla="*/ 49 w 149"/>
                  <a:gd name="T21" fmla="*/ 210 h 264"/>
                  <a:gd name="T22" fmla="*/ 53 w 149"/>
                  <a:gd name="T23" fmla="*/ 206 h 264"/>
                  <a:gd name="T24" fmla="*/ 56 w 149"/>
                  <a:gd name="T25" fmla="*/ 204 h 264"/>
                  <a:gd name="T26" fmla="*/ 57 w 149"/>
                  <a:gd name="T27" fmla="*/ 202 h 264"/>
                  <a:gd name="T28" fmla="*/ 53 w 149"/>
                  <a:gd name="T29" fmla="*/ 190 h 264"/>
                  <a:gd name="T30" fmla="*/ 50 w 149"/>
                  <a:gd name="T31" fmla="*/ 178 h 264"/>
                  <a:gd name="T32" fmla="*/ 57 w 149"/>
                  <a:gd name="T33" fmla="*/ 170 h 264"/>
                  <a:gd name="T34" fmla="*/ 73 w 149"/>
                  <a:gd name="T35" fmla="*/ 138 h 264"/>
                  <a:gd name="T36" fmla="*/ 85 w 149"/>
                  <a:gd name="T37" fmla="*/ 131 h 264"/>
                  <a:gd name="T38" fmla="*/ 88 w 149"/>
                  <a:gd name="T39" fmla="*/ 127 h 264"/>
                  <a:gd name="T40" fmla="*/ 100 w 149"/>
                  <a:gd name="T41" fmla="*/ 118 h 264"/>
                  <a:gd name="T42" fmla="*/ 106 w 149"/>
                  <a:gd name="T43" fmla="*/ 116 h 264"/>
                  <a:gd name="T44" fmla="*/ 103 w 149"/>
                  <a:gd name="T45" fmla="*/ 113 h 264"/>
                  <a:gd name="T46" fmla="*/ 100 w 149"/>
                  <a:gd name="T47" fmla="*/ 111 h 264"/>
                  <a:gd name="T48" fmla="*/ 103 w 149"/>
                  <a:gd name="T49" fmla="*/ 103 h 264"/>
                  <a:gd name="T50" fmla="*/ 107 w 149"/>
                  <a:gd name="T51" fmla="*/ 96 h 264"/>
                  <a:gd name="T52" fmla="*/ 103 w 149"/>
                  <a:gd name="T53" fmla="*/ 92 h 264"/>
                  <a:gd name="T54" fmla="*/ 106 w 149"/>
                  <a:gd name="T55" fmla="*/ 85 h 264"/>
                  <a:gd name="T56" fmla="*/ 113 w 149"/>
                  <a:gd name="T57" fmla="*/ 80 h 264"/>
                  <a:gd name="T58" fmla="*/ 137 w 149"/>
                  <a:gd name="T59" fmla="*/ 63 h 264"/>
                  <a:gd name="T60" fmla="*/ 149 w 149"/>
                  <a:gd name="T61" fmla="*/ 53 h 264"/>
                  <a:gd name="T62" fmla="*/ 148 w 149"/>
                  <a:gd name="T63" fmla="*/ 50 h 264"/>
                  <a:gd name="T64" fmla="*/ 137 w 149"/>
                  <a:gd name="T65" fmla="*/ 43 h 264"/>
                  <a:gd name="T66" fmla="*/ 134 w 149"/>
                  <a:gd name="T67" fmla="*/ 44 h 264"/>
                  <a:gd name="T68" fmla="*/ 114 w 149"/>
                  <a:gd name="T69" fmla="*/ 49 h 264"/>
                  <a:gd name="T70" fmla="*/ 114 w 149"/>
                  <a:gd name="T71" fmla="*/ 41 h 264"/>
                  <a:gd name="T72" fmla="*/ 106 w 149"/>
                  <a:gd name="T73" fmla="*/ 36 h 264"/>
                  <a:gd name="T74" fmla="*/ 99 w 149"/>
                  <a:gd name="T75" fmla="*/ 41 h 264"/>
                  <a:gd name="T76" fmla="*/ 106 w 149"/>
                  <a:gd name="T77" fmla="*/ 22 h 264"/>
                  <a:gd name="T78" fmla="*/ 113 w 149"/>
                  <a:gd name="T79" fmla="*/ 4 h 264"/>
                  <a:gd name="T80" fmla="*/ 112 w 149"/>
                  <a:gd name="T81" fmla="*/ 1 h 264"/>
                  <a:gd name="T82" fmla="*/ 113 w 149"/>
                  <a:gd name="T83" fmla="*/ 0 h 264"/>
                  <a:gd name="T84" fmla="*/ 114 w 149"/>
                  <a:gd name="T85" fmla="*/ 1 h 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49" h="264">
                    <a:moveTo>
                      <a:pt x="0" y="245"/>
                    </a:moveTo>
                    <a:lnTo>
                      <a:pt x="0" y="244"/>
                    </a:lnTo>
                    <a:lnTo>
                      <a:pt x="4" y="241"/>
                    </a:lnTo>
                    <a:lnTo>
                      <a:pt x="12" y="241"/>
                    </a:lnTo>
                    <a:lnTo>
                      <a:pt x="14" y="243"/>
                    </a:lnTo>
                    <a:lnTo>
                      <a:pt x="14" y="250"/>
                    </a:lnTo>
                    <a:lnTo>
                      <a:pt x="12" y="257"/>
                    </a:lnTo>
                    <a:lnTo>
                      <a:pt x="16" y="264"/>
                    </a:lnTo>
                    <a:lnTo>
                      <a:pt x="18" y="262"/>
                    </a:lnTo>
                    <a:lnTo>
                      <a:pt x="18" y="259"/>
                    </a:lnTo>
                    <a:lnTo>
                      <a:pt x="19" y="258"/>
                    </a:lnTo>
                    <a:lnTo>
                      <a:pt x="21" y="255"/>
                    </a:lnTo>
                    <a:lnTo>
                      <a:pt x="28" y="252"/>
                    </a:lnTo>
                    <a:lnTo>
                      <a:pt x="31" y="250"/>
                    </a:lnTo>
                    <a:lnTo>
                      <a:pt x="32" y="250"/>
                    </a:lnTo>
                    <a:lnTo>
                      <a:pt x="45" y="241"/>
                    </a:lnTo>
                    <a:lnTo>
                      <a:pt x="52" y="233"/>
                    </a:lnTo>
                    <a:lnTo>
                      <a:pt x="53" y="224"/>
                    </a:lnTo>
                    <a:lnTo>
                      <a:pt x="52" y="220"/>
                    </a:lnTo>
                    <a:lnTo>
                      <a:pt x="50" y="220"/>
                    </a:lnTo>
                    <a:lnTo>
                      <a:pt x="50" y="219"/>
                    </a:lnTo>
                    <a:lnTo>
                      <a:pt x="49" y="210"/>
                    </a:lnTo>
                    <a:lnTo>
                      <a:pt x="50" y="208"/>
                    </a:lnTo>
                    <a:lnTo>
                      <a:pt x="53" y="206"/>
                    </a:lnTo>
                    <a:lnTo>
                      <a:pt x="54" y="206"/>
                    </a:lnTo>
                    <a:lnTo>
                      <a:pt x="56" y="204"/>
                    </a:lnTo>
                    <a:lnTo>
                      <a:pt x="56" y="202"/>
                    </a:lnTo>
                    <a:lnTo>
                      <a:pt x="57" y="202"/>
                    </a:lnTo>
                    <a:lnTo>
                      <a:pt x="57" y="201"/>
                    </a:lnTo>
                    <a:lnTo>
                      <a:pt x="53" y="190"/>
                    </a:lnTo>
                    <a:lnTo>
                      <a:pt x="53" y="187"/>
                    </a:lnTo>
                    <a:lnTo>
                      <a:pt x="50" y="178"/>
                    </a:lnTo>
                    <a:lnTo>
                      <a:pt x="50" y="177"/>
                    </a:lnTo>
                    <a:lnTo>
                      <a:pt x="57" y="170"/>
                    </a:lnTo>
                    <a:lnTo>
                      <a:pt x="59" y="163"/>
                    </a:lnTo>
                    <a:lnTo>
                      <a:pt x="73" y="138"/>
                    </a:lnTo>
                    <a:lnTo>
                      <a:pt x="74" y="138"/>
                    </a:lnTo>
                    <a:lnTo>
                      <a:pt x="85" y="131"/>
                    </a:lnTo>
                    <a:lnTo>
                      <a:pt x="86" y="128"/>
                    </a:lnTo>
                    <a:lnTo>
                      <a:pt x="88" y="127"/>
                    </a:lnTo>
                    <a:lnTo>
                      <a:pt x="99" y="120"/>
                    </a:lnTo>
                    <a:lnTo>
                      <a:pt x="100" y="118"/>
                    </a:lnTo>
                    <a:lnTo>
                      <a:pt x="105" y="117"/>
                    </a:lnTo>
                    <a:lnTo>
                      <a:pt x="106" y="116"/>
                    </a:lnTo>
                    <a:lnTo>
                      <a:pt x="107" y="113"/>
                    </a:lnTo>
                    <a:lnTo>
                      <a:pt x="103" y="113"/>
                    </a:lnTo>
                    <a:lnTo>
                      <a:pt x="100" y="110"/>
                    </a:lnTo>
                    <a:lnTo>
                      <a:pt x="100" y="111"/>
                    </a:lnTo>
                    <a:lnTo>
                      <a:pt x="99" y="109"/>
                    </a:lnTo>
                    <a:lnTo>
                      <a:pt x="103" y="103"/>
                    </a:lnTo>
                    <a:lnTo>
                      <a:pt x="106" y="97"/>
                    </a:lnTo>
                    <a:lnTo>
                      <a:pt x="107" y="96"/>
                    </a:lnTo>
                    <a:lnTo>
                      <a:pt x="109" y="92"/>
                    </a:lnTo>
                    <a:lnTo>
                      <a:pt x="103" y="92"/>
                    </a:lnTo>
                    <a:lnTo>
                      <a:pt x="103" y="87"/>
                    </a:lnTo>
                    <a:lnTo>
                      <a:pt x="106" y="85"/>
                    </a:lnTo>
                    <a:lnTo>
                      <a:pt x="112" y="80"/>
                    </a:lnTo>
                    <a:lnTo>
                      <a:pt x="113" y="80"/>
                    </a:lnTo>
                    <a:lnTo>
                      <a:pt x="128" y="65"/>
                    </a:lnTo>
                    <a:lnTo>
                      <a:pt x="137" y="63"/>
                    </a:lnTo>
                    <a:lnTo>
                      <a:pt x="142" y="60"/>
                    </a:lnTo>
                    <a:lnTo>
                      <a:pt x="149" y="53"/>
                    </a:lnTo>
                    <a:lnTo>
                      <a:pt x="149" y="51"/>
                    </a:lnTo>
                    <a:lnTo>
                      <a:pt x="148" y="50"/>
                    </a:lnTo>
                    <a:lnTo>
                      <a:pt x="149" y="49"/>
                    </a:lnTo>
                    <a:lnTo>
                      <a:pt x="137" y="43"/>
                    </a:lnTo>
                    <a:lnTo>
                      <a:pt x="135" y="44"/>
                    </a:lnTo>
                    <a:lnTo>
                      <a:pt x="134" y="44"/>
                    </a:lnTo>
                    <a:lnTo>
                      <a:pt x="119" y="49"/>
                    </a:lnTo>
                    <a:lnTo>
                      <a:pt x="114" y="49"/>
                    </a:lnTo>
                    <a:lnTo>
                      <a:pt x="116" y="43"/>
                    </a:lnTo>
                    <a:lnTo>
                      <a:pt x="114" y="41"/>
                    </a:lnTo>
                    <a:lnTo>
                      <a:pt x="112" y="37"/>
                    </a:lnTo>
                    <a:lnTo>
                      <a:pt x="106" y="36"/>
                    </a:lnTo>
                    <a:lnTo>
                      <a:pt x="105" y="40"/>
                    </a:lnTo>
                    <a:lnTo>
                      <a:pt x="99" y="41"/>
                    </a:lnTo>
                    <a:lnTo>
                      <a:pt x="95" y="37"/>
                    </a:lnTo>
                    <a:lnTo>
                      <a:pt x="106" y="22"/>
                    </a:lnTo>
                    <a:lnTo>
                      <a:pt x="112" y="8"/>
                    </a:lnTo>
                    <a:lnTo>
                      <a:pt x="113" y="4"/>
                    </a:lnTo>
                    <a:lnTo>
                      <a:pt x="110" y="4"/>
                    </a:lnTo>
                    <a:lnTo>
                      <a:pt x="112" y="1"/>
                    </a:lnTo>
                    <a:lnTo>
                      <a:pt x="112" y="0"/>
                    </a:lnTo>
                    <a:lnTo>
                      <a:pt x="113" y="0"/>
                    </a:lnTo>
                    <a:lnTo>
                      <a:pt x="113" y="1"/>
                    </a:lnTo>
                    <a:lnTo>
                      <a:pt x="114" y="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56" name="Freeform 2193">
                <a:extLst>
                  <a:ext uri="{FF2B5EF4-FFF2-40B4-BE49-F238E27FC236}">
                    <a16:creationId xmlns:a16="http://schemas.microsoft.com/office/drawing/2014/main" id="{A4F741DD-51D3-382E-A0F3-AA73D02E1E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3" y="570"/>
                <a:ext cx="59" cy="73"/>
              </a:xfrm>
              <a:custGeom>
                <a:avLst/>
                <a:gdLst>
                  <a:gd name="T0" fmla="*/ 233 w 236"/>
                  <a:gd name="T1" fmla="*/ 15 h 293"/>
                  <a:gd name="T2" fmla="*/ 236 w 236"/>
                  <a:gd name="T3" fmla="*/ 20 h 293"/>
                  <a:gd name="T4" fmla="*/ 230 w 236"/>
                  <a:gd name="T5" fmla="*/ 28 h 293"/>
                  <a:gd name="T6" fmla="*/ 226 w 236"/>
                  <a:gd name="T7" fmla="*/ 33 h 293"/>
                  <a:gd name="T8" fmla="*/ 216 w 236"/>
                  <a:gd name="T9" fmla="*/ 37 h 293"/>
                  <a:gd name="T10" fmla="*/ 214 w 236"/>
                  <a:gd name="T11" fmla="*/ 32 h 293"/>
                  <a:gd name="T12" fmla="*/ 206 w 236"/>
                  <a:gd name="T13" fmla="*/ 28 h 293"/>
                  <a:gd name="T14" fmla="*/ 192 w 236"/>
                  <a:gd name="T15" fmla="*/ 43 h 293"/>
                  <a:gd name="T16" fmla="*/ 180 w 236"/>
                  <a:gd name="T17" fmla="*/ 58 h 293"/>
                  <a:gd name="T18" fmla="*/ 176 w 236"/>
                  <a:gd name="T19" fmla="*/ 64 h 293"/>
                  <a:gd name="T20" fmla="*/ 167 w 236"/>
                  <a:gd name="T21" fmla="*/ 75 h 293"/>
                  <a:gd name="T22" fmla="*/ 170 w 236"/>
                  <a:gd name="T23" fmla="*/ 81 h 293"/>
                  <a:gd name="T24" fmla="*/ 167 w 236"/>
                  <a:gd name="T25" fmla="*/ 89 h 293"/>
                  <a:gd name="T26" fmla="*/ 157 w 236"/>
                  <a:gd name="T27" fmla="*/ 84 h 293"/>
                  <a:gd name="T28" fmla="*/ 153 w 236"/>
                  <a:gd name="T29" fmla="*/ 92 h 293"/>
                  <a:gd name="T30" fmla="*/ 154 w 236"/>
                  <a:gd name="T31" fmla="*/ 95 h 293"/>
                  <a:gd name="T32" fmla="*/ 152 w 236"/>
                  <a:gd name="T33" fmla="*/ 106 h 293"/>
                  <a:gd name="T34" fmla="*/ 150 w 236"/>
                  <a:gd name="T35" fmla="*/ 109 h 293"/>
                  <a:gd name="T36" fmla="*/ 130 w 236"/>
                  <a:gd name="T37" fmla="*/ 104 h 293"/>
                  <a:gd name="T38" fmla="*/ 110 w 236"/>
                  <a:gd name="T39" fmla="*/ 103 h 293"/>
                  <a:gd name="T40" fmla="*/ 99 w 236"/>
                  <a:gd name="T41" fmla="*/ 103 h 293"/>
                  <a:gd name="T42" fmla="*/ 90 w 236"/>
                  <a:gd name="T43" fmla="*/ 113 h 293"/>
                  <a:gd name="T44" fmla="*/ 80 w 236"/>
                  <a:gd name="T45" fmla="*/ 110 h 293"/>
                  <a:gd name="T46" fmla="*/ 75 w 236"/>
                  <a:gd name="T47" fmla="*/ 106 h 293"/>
                  <a:gd name="T48" fmla="*/ 68 w 236"/>
                  <a:gd name="T49" fmla="*/ 107 h 293"/>
                  <a:gd name="T50" fmla="*/ 54 w 236"/>
                  <a:gd name="T51" fmla="*/ 114 h 293"/>
                  <a:gd name="T52" fmla="*/ 46 w 236"/>
                  <a:gd name="T53" fmla="*/ 131 h 293"/>
                  <a:gd name="T54" fmla="*/ 41 w 236"/>
                  <a:gd name="T55" fmla="*/ 134 h 293"/>
                  <a:gd name="T56" fmla="*/ 18 w 236"/>
                  <a:gd name="T57" fmla="*/ 151 h 293"/>
                  <a:gd name="T58" fmla="*/ 11 w 236"/>
                  <a:gd name="T59" fmla="*/ 152 h 293"/>
                  <a:gd name="T60" fmla="*/ 1 w 236"/>
                  <a:gd name="T61" fmla="*/ 164 h 293"/>
                  <a:gd name="T62" fmla="*/ 0 w 236"/>
                  <a:gd name="T63" fmla="*/ 176 h 293"/>
                  <a:gd name="T64" fmla="*/ 9 w 236"/>
                  <a:gd name="T65" fmla="*/ 191 h 293"/>
                  <a:gd name="T66" fmla="*/ 7 w 236"/>
                  <a:gd name="T67" fmla="*/ 200 h 293"/>
                  <a:gd name="T68" fmla="*/ 5 w 236"/>
                  <a:gd name="T69" fmla="*/ 215 h 293"/>
                  <a:gd name="T70" fmla="*/ 9 w 236"/>
                  <a:gd name="T71" fmla="*/ 216 h 293"/>
                  <a:gd name="T72" fmla="*/ 26 w 236"/>
                  <a:gd name="T73" fmla="*/ 215 h 293"/>
                  <a:gd name="T74" fmla="*/ 32 w 236"/>
                  <a:gd name="T75" fmla="*/ 208 h 293"/>
                  <a:gd name="T76" fmla="*/ 34 w 236"/>
                  <a:gd name="T77" fmla="*/ 260 h 293"/>
                  <a:gd name="T78" fmla="*/ 25 w 236"/>
                  <a:gd name="T79" fmla="*/ 276 h 293"/>
                  <a:gd name="T80" fmla="*/ 20 w 236"/>
                  <a:gd name="T81" fmla="*/ 278 h 2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6" h="293">
                    <a:moveTo>
                      <a:pt x="233" y="0"/>
                    </a:moveTo>
                    <a:lnTo>
                      <a:pt x="233" y="15"/>
                    </a:lnTo>
                    <a:lnTo>
                      <a:pt x="234" y="20"/>
                    </a:lnTo>
                    <a:lnTo>
                      <a:pt x="236" y="20"/>
                    </a:lnTo>
                    <a:lnTo>
                      <a:pt x="236" y="28"/>
                    </a:lnTo>
                    <a:lnTo>
                      <a:pt x="230" y="28"/>
                    </a:lnTo>
                    <a:lnTo>
                      <a:pt x="229" y="29"/>
                    </a:lnTo>
                    <a:lnTo>
                      <a:pt x="226" y="33"/>
                    </a:lnTo>
                    <a:lnTo>
                      <a:pt x="221" y="36"/>
                    </a:lnTo>
                    <a:lnTo>
                      <a:pt x="216" y="37"/>
                    </a:lnTo>
                    <a:lnTo>
                      <a:pt x="214" y="36"/>
                    </a:lnTo>
                    <a:lnTo>
                      <a:pt x="214" y="32"/>
                    </a:lnTo>
                    <a:lnTo>
                      <a:pt x="213" y="29"/>
                    </a:lnTo>
                    <a:lnTo>
                      <a:pt x="206" y="28"/>
                    </a:lnTo>
                    <a:lnTo>
                      <a:pt x="198" y="33"/>
                    </a:lnTo>
                    <a:lnTo>
                      <a:pt x="192" y="43"/>
                    </a:lnTo>
                    <a:lnTo>
                      <a:pt x="188" y="54"/>
                    </a:lnTo>
                    <a:lnTo>
                      <a:pt x="180" y="58"/>
                    </a:lnTo>
                    <a:lnTo>
                      <a:pt x="180" y="63"/>
                    </a:lnTo>
                    <a:lnTo>
                      <a:pt x="176" y="64"/>
                    </a:lnTo>
                    <a:lnTo>
                      <a:pt x="167" y="70"/>
                    </a:lnTo>
                    <a:lnTo>
                      <a:pt x="167" y="75"/>
                    </a:lnTo>
                    <a:lnTo>
                      <a:pt x="169" y="80"/>
                    </a:lnTo>
                    <a:lnTo>
                      <a:pt x="170" y="81"/>
                    </a:lnTo>
                    <a:lnTo>
                      <a:pt x="170" y="85"/>
                    </a:lnTo>
                    <a:lnTo>
                      <a:pt x="167" y="89"/>
                    </a:lnTo>
                    <a:lnTo>
                      <a:pt x="166" y="85"/>
                    </a:lnTo>
                    <a:lnTo>
                      <a:pt x="157" y="84"/>
                    </a:lnTo>
                    <a:lnTo>
                      <a:pt x="154" y="87"/>
                    </a:lnTo>
                    <a:lnTo>
                      <a:pt x="153" y="92"/>
                    </a:lnTo>
                    <a:lnTo>
                      <a:pt x="153" y="93"/>
                    </a:lnTo>
                    <a:lnTo>
                      <a:pt x="154" y="95"/>
                    </a:lnTo>
                    <a:lnTo>
                      <a:pt x="156" y="95"/>
                    </a:lnTo>
                    <a:lnTo>
                      <a:pt x="152" y="106"/>
                    </a:lnTo>
                    <a:lnTo>
                      <a:pt x="152" y="109"/>
                    </a:lnTo>
                    <a:lnTo>
                      <a:pt x="150" y="109"/>
                    </a:lnTo>
                    <a:lnTo>
                      <a:pt x="135" y="104"/>
                    </a:lnTo>
                    <a:lnTo>
                      <a:pt x="130" y="104"/>
                    </a:lnTo>
                    <a:lnTo>
                      <a:pt x="116" y="103"/>
                    </a:lnTo>
                    <a:lnTo>
                      <a:pt x="110" y="103"/>
                    </a:lnTo>
                    <a:lnTo>
                      <a:pt x="104" y="100"/>
                    </a:lnTo>
                    <a:lnTo>
                      <a:pt x="99" y="103"/>
                    </a:lnTo>
                    <a:lnTo>
                      <a:pt x="90" y="111"/>
                    </a:lnTo>
                    <a:lnTo>
                      <a:pt x="90" y="113"/>
                    </a:lnTo>
                    <a:lnTo>
                      <a:pt x="89" y="117"/>
                    </a:lnTo>
                    <a:lnTo>
                      <a:pt x="80" y="110"/>
                    </a:lnTo>
                    <a:lnTo>
                      <a:pt x="79" y="110"/>
                    </a:lnTo>
                    <a:lnTo>
                      <a:pt x="75" y="106"/>
                    </a:lnTo>
                    <a:lnTo>
                      <a:pt x="72" y="106"/>
                    </a:lnTo>
                    <a:lnTo>
                      <a:pt x="68" y="107"/>
                    </a:lnTo>
                    <a:lnTo>
                      <a:pt x="67" y="109"/>
                    </a:lnTo>
                    <a:lnTo>
                      <a:pt x="54" y="114"/>
                    </a:lnTo>
                    <a:lnTo>
                      <a:pt x="53" y="116"/>
                    </a:lnTo>
                    <a:lnTo>
                      <a:pt x="46" y="131"/>
                    </a:lnTo>
                    <a:lnTo>
                      <a:pt x="43" y="131"/>
                    </a:lnTo>
                    <a:lnTo>
                      <a:pt x="41" y="134"/>
                    </a:lnTo>
                    <a:lnTo>
                      <a:pt x="26" y="142"/>
                    </a:lnTo>
                    <a:lnTo>
                      <a:pt x="18" y="151"/>
                    </a:lnTo>
                    <a:lnTo>
                      <a:pt x="13" y="152"/>
                    </a:lnTo>
                    <a:lnTo>
                      <a:pt x="11" y="152"/>
                    </a:lnTo>
                    <a:lnTo>
                      <a:pt x="4" y="159"/>
                    </a:lnTo>
                    <a:lnTo>
                      <a:pt x="1" y="164"/>
                    </a:lnTo>
                    <a:lnTo>
                      <a:pt x="1" y="166"/>
                    </a:lnTo>
                    <a:lnTo>
                      <a:pt x="0" y="176"/>
                    </a:lnTo>
                    <a:lnTo>
                      <a:pt x="1" y="181"/>
                    </a:lnTo>
                    <a:lnTo>
                      <a:pt x="9" y="191"/>
                    </a:lnTo>
                    <a:lnTo>
                      <a:pt x="9" y="198"/>
                    </a:lnTo>
                    <a:lnTo>
                      <a:pt x="7" y="200"/>
                    </a:lnTo>
                    <a:lnTo>
                      <a:pt x="7" y="202"/>
                    </a:lnTo>
                    <a:lnTo>
                      <a:pt x="5" y="215"/>
                    </a:lnTo>
                    <a:lnTo>
                      <a:pt x="7" y="215"/>
                    </a:lnTo>
                    <a:lnTo>
                      <a:pt x="9" y="216"/>
                    </a:lnTo>
                    <a:lnTo>
                      <a:pt x="15" y="216"/>
                    </a:lnTo>
                    <a:lnTo>
                      <a:pt x="26" y="215"/>
                    </a:lnTo>
                    <a:lnTo>
                      <a:pt x="27" y="212"/>
                    </a:lnTo>
                    <a:lnTo>
                      <a:pt x="32" y="208"/>
                    </a:lnTo>
                    <a:lnTo>
                      <a:pt x="33" y="208"/>
                    </a:lnTo>
                    <a:lnTo>
                      <a:pt x="34" y="260"/>
                    </a:lnTo>
                    <a:lnTo>
                      <a:pt x="27" y="275"/>
                    </a:lnTo>
                    <a:lnTo>
                      <a:pt x="25" y="276"/>
                    </a:lnTo>
                    <a:lnTo>
                      <a:pt x="20" y="276"/>
                    </a:lnTo>
                    <a:lnTo>
                      <a:pt x="20" y="278"/>
                    </a:lnTo>
                    <a:lnTo>
                      <a:pt x="26" y="29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57" name="Freeform 2194">
                <a:extLst>
                  <a:ext uri="{FF2B5EF4-FFF2-40B4-BE49-F238E27FC236}">
                    <a16:creationId xmlns:a16="http://schemas.microsoft.com/office/drawing/2014/main" id="{82A09911-4CA8-FC21-12EB-FB83E1750B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0" y="637"/>
                <a:ext cx="50" cy="12"/>
              </a:xfrm>
              <a:custGeom>
                <a:avLst/>
                <a:gdLst>
                  <a:gd name="T0" fmla="*/ 0 w 201"/>
                  <a:gd name="T1" fmla="*/ 24 h 48"/>
                  <a:gd name="T2" fmla="*/ 1 w 201"/>
                  <a:gd name="T3" fmla="*/ 25 h 48"/>
                  <a:gd name="T4" fmla="*/ 7 w 201"/>
                  <a:gd name="T5" fmla="*/ 29 h 48"/>
                  <a:gd name="T6" fmla="*/ 14 w 201"/>
                  <a:gd name="T7" fmla="*/ 29 h 48"/>
                  <a:gd name="T8" fmla="*/ 27 w 201"/>
                  <a:gd name="T9" fmla="*/ 38 h 48"/>
                  <a:gd name="T10" fmla="*/ 28 w 201"/>
                  <a:gd name="T11" fmla="*/ 38 h 48"/>
                  <a:gd name="T12" fmla="*/ 25 w 201"/>
                  <a:gd name="T13" fmla="*/ 32 h 48"/>
                  <a:gd name="T14" fmla="*/ 35 w 201"/>
                  <a:gd name="T15" fmla="*/ 24 h 48"/>
                  <a:gd name="T16" fmla="*/ 38 w 201"/>
                  <a:gd name="T17" fmla="*/ 21 h 48"/>
                  <a:gd name="T18" fmla="*/ 42 w 201"/>
                  <a:gd name="T19" fmla="*/ 22 h 48"/>
                  <a:gd name="T20" fmla="*/ 49 w 201"/>
                  <a:gd name="T21" fmla="*/ 34 h 48"/>
                  <a:gd name="T22" fmla="*/ 45 w 201"/>
                  <a:gd name="T23" fmla="*/ 35 h 48"/>
                  <a:gd name="T24" fmla="*/ 42 w 201"/>
                  <a:gd name="T25" fmla="*/ 35 h 48"/>
                  <a:gd name="T26" fmla="*/ 38 w 201"/>
                  <a:gd name="T27" fmla="*/ 39 h 48"/>
                  <a:gd name="T28" fmla="*/ 53 w 201"/>
                  <a:gd name="T29" fmla="*/ 48 h 48"/>
                  <a:gd name="T30" fmla="*/ 54 w 201"/>
                  <a:gd name="T31" fmla="*/ 48 h 48"/>
                  <a:gd name="T32" fmla="*/ 57 w 201"/>
                  <a:gd name="T33" fmla="*/ 42 h 48"/>
                  <a:gd name="T34" fmla="*/ 60 w 201"/>
                  <a:gd name="T35" fmla="*/ 41 h 48"/>
                  <a:gd name="T36" fmla="*/ 61 w 201"/>
                  <a:gd name="T37" fmla="*/ 39 h 48"/>
                  <a:gd name="T38" fmla="*/ 64 w 201"/>
                  <a:gd name="T39" fmla="*/ 38 h 48"/>
                  <a:gd name="T40" fmla="*/ 66 w 201"/>
                  <a:gd name="T41" fmla="*/ 36 h 48"/>
                  <a:gd name="T42" fmla="*/ 67 w 201"/>
                  <a:gd name="T43" fmla="*/ 36 h 48"/>
                  <a:gd name="T44" fmla="*/ 73 w 201"/>
                  <a:gd name="T45" fmla="*/ 39 h 48"/>
                  <a:gd name="T46" fmla="*/ 80 w 201"/>
                  <a:gd name="T47" fmla="*/ 39 h 48"/>
                  <a:gd name="T48" fmla="*/ 99 w 201"/>
                  <a:gd name="T49" fmla="*/ 36 h 48"/>
                  <a:gd name="T50" fmla="*/ 101 w 201"/>
                  <a:gd name="T51" fmla="*/ 36 h 48"/>
                  <a:gd name="T52" fmla="*/ 111 w 201"/>
                  <a:gd name="T53" fmla="*/ 32 h 48"/>
                  <a:gd name="T54" fmla="*/ 119 w 201"/>
                  <a:gd name="T55" fmla="*/ 31 h 48"/>
                  <a:gd name="T56" fmla="*/ 120 w 201"/>
                  <a:gd name="T57" fmla="*/ 32 h 48"/>
                  <a:gd name="T58" fmla="*/ 124 w 201"/>
                  <a:gd name="T59" fmla="*/ 32 h 48"/>
                  <a:gd name="T60" fmla="*/ 126 w 201"/>
                  <a:gd name="T61" fmla="*/ 34 h 48"/>
                  <a:gd name="T62" fmla="*/ 126 w 201"/>
                  <a:gd name="T63" fmla="*/ 31 h 48"/>
                  <a:gd name="T64" fmla="*/ 124 w 201"/>
                  <a:gd name="T65" fmla="*/ 31 h 48"/>
                  <a:gd name="T66" fmla="*/ 123 w 201"/>
                  <a:gd name="T67" fmla="*/ 28 h 48"/>
                  <a:gd name="T68" fmla="*/ 123 w 201"/>
                  <a:gd name="T69" fmla="*/ 27 h 48"/>
                  <a:gd name="T70" fmla="*/ 120 w 201"/>
                  <a:gd name="T71" fmla="*/ 24 h 48"/>
                  <a:gd name="T72" fmla="*/ 121 w 201"/>
                  <a:gd name="T73" fmla="*/ 24 h 48"/>
                  <a:gd name="T74" fmla="*/ 127 w 201"/>
                  <a:gd name="T75" fmla="*/ 19 h 48"/>
                  <a:gd name="T76" fmla="*/ 154 w 201"/>
                  <a:gd name="T77" fmla="*/ 12 h 48"/>
                  <a:gd name="T78" fmla="*/ 166 w 201"/>
                  <a:gd name="T79" fmla="*/ 6 h 48"/>
                  <a:gd name="T80" fmla="*/ 175 w 201"/>
                  <a:gd name="T81" fmla="*/ 5 h 48"/>
                  <a:gd name="T82" fmla="*/ 175 w 201"/>
                  <a:gd name="T83" fmla="*/ 2 h 48"/>
                  <a:gd name="T84" fmla="*/ 180 w 201"/>
                  <a:gd name="T85" fmla="*/ 0 h 48"/>
                  <a:gd name="T86" fmla="*/ 187 w 201"/>
                  <a:gd name="T87" fmla="*/ 7 h 48"/>
                  <a:gd name="T88" fmla="*/ 187 w 201"/>
                  <a:gd name="T89" fmla="*/ 9 h 48"/>
                  <a:gd name="T90" fmla="*/ 188 w 201"/>
                  <a:gd name="T91" fmla="*/ 10 h 48"/>
                  <a:gd name="T92" fmla="*/ 190 w 201"/>
                  <a:gd name="T93" fmla="*/ 13 h 48"/>
                  <a:gd name="T94" fmla="*/ 197 w 201"/>
                  <a:gd name="T95" fmla="*/ 12 h 48"/>
                  <a:gd name="T96" fmla="*/ 201 w 201"/>
                  <a:gd name="T97" fmla="*/ 12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01" h="48">
                    <a:moveTo>
                      <a:pt x="0" y="24"/>
                    </a:moveTo>
                    <a:lnTo>
                      <a:pt x="1" y="25"/>
                    </a:lnTo>
                    <a:lnTo>
                      <a:pt x="7" y="29"/>
                    </a:lnTo>
                    <a:lnTo>
                      <a:pt x="14" y="29"/>
                    </a:lnTo>
                    <a:lnTo>
                      <a:pt x="27" y="38"/>
                    </a:lnTo>
                    <a:lnTo>
                      <a:pt x="28" y="38"/>
                    </a:lnTo>
                    <a:lnTo>
                      <a:pt x="25" y="32"/>
                    </a:lnTo>
                    <a:lnTo>
                      <a:pt x="35" y="24"/>
                    </a:lnTo>
                    <a:lnTo>
                      <a:pt x="38" y="21"/>
                    </a:lnTo>
                    <a:lnTo>
                      <a:pt x="42" y="22"/>
                    </a:lnTo>
                    <a:lnTo>
                      <a:pt x="49" y="34"/>
                    </a:lnTo>
                    <a:lnTo>
                      <a:pt x="45" y="35"/>
                    </a:lnTo>
                    <a:lnTo>
                      <a:pt x="42" y="35"/>
                    </a:lnTo>
                    <a:lnTo>
                      <a:pt x="38" y="39"/>
                    </a:lnTo>
                    <a:lnTo>
                      <a:pt x="53" y="48"/>
                    </a:lnTo>
                    <a:lnTo>
                      <a:pt x="54" y="48"/>
                    </a:lnTo>
                    <a:lnTo>
                      <a:pt x="57" y="42"/>
                    </a:lnTo>
                    <a:lnTo>
                      <a:pt x="60" y="41"/>
                    </a:lnTo>
                    <a:lnTo>
                      <a:pt x="61" y="39"/>
                    </a:lnTo>
                    <a:lnTo>
                      <a:pt x="64" y="38"/>
                    </a:lnTo>
                    <a:lnTo>
                      <a:pt x="66" y="36"/>
                    </a:lnTo>
                    <a:lnTo>
                      <a:pt x="67" y="36"/>
                    </a:lnTo>
                    <a:lnTo>
                      <a:pt x="73" y="39"/>
                    </a:lnTo>
                    <a:lnTo>
                      <a:pt x="80" y="39"/>
                    </a:lnTo>
                    <a:lnTo>
                      <a:pt x="99" y="36"/>
                    </a:lnTo>
                    <a:lnTo>
                      <a:pt x="101" y="36"/>
                    </a:lnTo>
                    <a:lnTo>
                      <a:pt x="111" y="32"/>
                    </a:lnTo>
                    <a:lnTo>
                      <a:pt x="119" y="31"/>
                    </a:lnTo>
                    <a:lnTo>
                      <a:pt x="120" y="32"/>
                    </a:lnTo>
                    <a:lnTo>
                      <a:pt x="124" y="32"/>
                    </a:lnTo>
                    <a:lnTo>
                      <a:pt x="126" y="34"/>
                    </a:lnTo>
                    <a:lnTo>
                      <a:pt x="126" y="31"/>
                    </a:lnTo>
                    <a:lnTo>
                      <a:pt x="124" y="31"/>
                    </a:lnTo>
                    <a:lnTo>
                      <a:pt x="123" y="28"/>
                    </a:lnTo>
                    <a:lnTo>
                      <a:pt x="123" y="27"/>
                    </a:lnTo>
                    <a:lnTo>
                      <a:pt x="120" y="24"/>
                    </a:lnTo>
                    <a:lnTo>
                      <a:pt x="121" y="24"/>
                    </a:lnTo>
                    <a:lnTo>
                      <a:pt x="127" y="19"/>
                    </a:lnTo>
                    <a:lnTo>
                      <a:pt x="154" y="12"/>
                    </a:lnTo>
                    <a:lnTo>
                      <a:pt x="166" y="6"/>
                    </a:lnTo>
                    <a:lnTo>
                      <a:pt x="175" y="5"/>
                    </a:lnTo>
                    <a:lnTo>
                      <a:pt x="175" y="2"/>
                    </a:lnTo>
                    <a:lnTo>
                      <a:pt x="180" y="0"/>
                    </a:lnTo>
                    <a:lnTo>
                      <a:pt x="187" y="7"/>
                    </a:lnTo>
                    <a:lnTo>
                      <a:pt x="187" y="9"/>
                    </a:lnTo>
                    <a:lnTo>
                      <a:pt x="188" y="10"/>
                    </a:lnTo>
                    <a:lnTo>
                      <a:pt x="190" y="13"/>
                    </a:lnTo>
                    <a:lnTo>
                      <a:pt x="197" y="12"/>
                    </a:lnTo>
                    <a:lnTo>
                      <a:pt x="201" y="1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58" name="Freeform 2195">
                <a:extLst>
                  <a:ext uri="{FF2B5EF4-FFF2-40B4-BE49-F238E27FC236}">
                    <a16:creationId xmlns:a16="http://schemas.microsoft.com/office/drawing/2014/main" id="{C2C70283-C4A9-B3CF-58E1-4AF1D6A9C7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0" y="640"/>
                <a:ext cx="21" cy="36"/>
              </a:xfrm>
              <a:custGeom>
                <a:avLst/>
                <a:gdLst>
                  <a:gd name="T0" fmla="*/ 53 w 86"/>
                  <a:gd name="T1" fmla="*/ 143 h 143"/>
                  <a:gd name="T2" fmla="*/ 46 w 86"/>
                  <a:gd name="T3" fmla="*/ 143 h 143"/>
                  <a:gd name="T4" fmla="*/ 39 w 86"/>
                  <a:gd name="T5" fmla="*/ 139 h 143"/>
                  <a:gd name="T6" fmla="*/ 35 w 86"/>
                  <a:gd name="T7" fmla="*/ 136 h 143"/>
                  <a:gd name="T8" fmla="*/ 35 w 86"/>
                  <a:gd name="T9" fmla="*/ 135 h 143"/>
                  <a:gd name="T10" fmla="*/ 39 w 86"/>
                  <a:gd name="T11" fmla="*/ 132 h 143"/>
                  <a:gd name="T12" fmla="*/ 43 w 86"/>
                  <a:gd name="T13" fmla="*/ 131 h 143"/>
                  <a:gd name="T14" fmla="*/ 45 w 86"/>
                  <a:gd name="T15" fmla="*/ 132 h 143"/>
                  <a:gd name="T16" fmla="*/ 48 w 86"/>
                  <a:gd name="T17" fmla="*/ 136 h 143"/>
                  <a:gd name="T18" fmla="*/ 53 w 86"/>
                  <a:gd name="T19" fmla="*/ 136 h 143"/>
                  <a:gd name="T20" fmla="*/ 60 w 86"/>
                  <a:gd name="T21" fmla="*/ 132 h 143"/>
                  <a:gd name="T22" fmla="*/ 64 w 86"/>
                  <a:gd name="T23" fmla="*/ 131 h 143"/>
                  <a:gd name="T24" fmla="*/ 65 w 86"/>
                  <a:gd name="T25" fmla="*/ 129 h 143"/>
                  <a:gd name="T26" fmla="*/ 70 w 86"/>
                  <a:gd name="T27" fmla="*/ 122 h 143"/>
                  <a:gd name="T28" fmla="*/ 58 w 86"/>
                  <a:gd name="T29" fmla="*/ 128 h 143"/>
                  <a:gd name="T30" fmla="*/ 57 w 86"/>
                  <a:gd name="T31" fmla="*/ 127 h 143"/>
                  <a:gd name="T32" fmla="*/ 46 w 86"/>
                  <a:gd name="T33" fmla="*/ 131 h 143"/>
                  <a:gd name="T34" fmla="*/ 45 w 86"/>
                  <a:gd name="T35" fmla="*/ 128 h 143"/>
                  <a:gd name="T36" fmla="*/ 65 w 86"/>
                  <a:gd name="T37" fmla="*/ 120 h 143"/>
                  <a:gd name="T38" fmla="*/ 65 w 86"/>
                  <a:gd name="T39" fmla="*/ 117 h 143"/>
                  <a:gd name="T40" fmla="*/ 77 w 86"/>
                  <a:gd name="T41" fmla="*/ 106 h 143"/>
                  <a:gd name="T42" fmla="*/ 79 w 86"/>
                  <a:gd name="T43" fmla="*/ 108 h 143"/>
                  <a:gd name="T44" fmla="*/ 81 w 86"/>
                  <a:gd name="T45" fmla="*/ 108 h 143"/>
                  <a:gd name="T46" fmla="*/ 86 w 86"/>
                  <a:gd name="T47" fmla="*/ 104 h 143"/>
                  <a:gd name="T48" fmla="*/ 82 w 86"/>
                  <a:gd name="T49" fmla="*/ 97 h 143"/>
                  <a:gd name="T50" fmla="*/ 79 w 86"/>
                  <a:gd name="T51" fmla="*/ 94 h 143"/>
                  <a:gd name="T52" fmla="*/ 78 w 86"/>
                  <a:gd name="T53" fmla="*/ 92 h 143"/>
                  <a:gd name="T54" fmla="*/ 84 w 86"/>
                  <a:gd name="T55" fmla="*/ 86 h 143"/>
                  <a:gd name="T56" fmla="*/ 85 w 86"/>
                  <a:gd name="T57" fmla="*/ 86 h 143"/>
                  <a:gd name="T58" fmla="*/ 81 w 86"/>
                  <a:gd name="T59" fmla="*/ 65 h 143"/>
                  <a:gd name="T60" fmla="*/ 81 w 86"/>
                  <a:gd name="T61" fmla="*/ 61 h 143"/>
                  <a:gd name="T62" fmla="*/ 84 w 86"/>
                  <a:gd name="T63" fmla="*/ 57 h 143"/>
                  <a:gd name="T64" fmla="*/ 81 w 86"/>
                  <a:gd name="T65" fmla="*/ 54 h 143"/>
                  <a:gd name="T66" fmla="*/ 74 w 86"/>
                  <a:gd name="T67" fmla="*/ 50 h 143"/>
                  <a:gd name="T68" fmla="*/ 74 w 86"/>
                  <a:gd name="T69" fmla="*/ 58 h 143"/>
                  <a:gd name="T70" fmla="*/ 72 w 86"/>
                  <a:gd name="T71" fmla="*/ 62 h 143"/>
                  <a:gd name="T72" fmla="*/ 68 w 86"/>
                  <a:gd name="T73" fmla="*/ 61 h 143"/>
                  <a:gd name="T74" fmla="*/ 67 w 86"/>
                  <a:gd name="T75" fmla="*/ 60 h 143"/>
                  <a:gd name="T76" fmla="*/ 61 w 86"/>
                  <a:gd name="T77" fmla="*/ 57 h 143"/>
                  <a:gd name="T78" fmla="*/ 40 w 86"/>
                  <a:gd name="T79" fmla="*/ 67 h 143"/>
                  <a:gd name="T80" fmla="*/ 39 w 86"/>
                  <a:gd name="T81" fmla="*/ 68 h 143"/>
                  <a:gd name="T82" fmla="*/ 39 w 86"/>
                  <a:gd name="T83" fmla="*/ 67 h 143"/>
                  <a:gd name="T84" fmla="*/ 31 w 86"/>
                  <a:gd name="T85" fmla="*/ 51 h 143"/>
                  <a:gd name="T86" fmla="*/ 29 w 86"/>
                  <a:gd name="T87" fmla="*/ 47 h 143"/>
                  <a:gd name="T88" fmla="*/ 33 w 86"/>
                  <a:gd name="T89" fmla="*/ 43 h 143"/>
                  <a:gd name="T90" fmla="*/ 33 w 86"/>
                  <a:gd name="T91" fmla="*/ 41 h 143"/>
                  <a:gd name="T92" fmla="*/ 32 w 86"/>
                  <a:gd name="T93" fmla="*/ 40 h 143"/>
                  <a:gd name="T94" fmla="*/ 32 w 86"/>
                  <a:gd name="T95" fmla="*/ 41 h 143"/>
                  <a:gd name="T96" fmla="*/ 31 w 86"/>
                  <a:gd name="T97" fmla="*/ 41 h 143"/>
                  <a:gd name="T98" fmla="*/ 24 w 86"/>
                  <a:gd name="T99" fmla="*/ 44 h 143"/>
                  <a:gd name="T100" fmla="*/ 14 w 86"/>
                  <a:gd name="T101" fmla="*/ 40 h 143"/>
                  <a:gd name="T102" fmla="*/ 14 w 86"/>
                  <a:gd name="T103" fmla="*/ 41 h 143"/>
                  <a:gd name="T104" fmla="*/ 12 w 86"/>
                  <a:gd name="T105" fmla="*/ 41 h 143"/>
                  <a:gd name="T106" fmla="*/ 10 w 86"/>
                  <a:gd name="T107" fmla="*/ 39 h 143"/>
                  <a:gd name="T108" fmla="*/ 1 w 86"/>
                  <a:gd name="T109" fmla="*/ 9 h 143"/>
                  <a:gd name="T110" fmla="*/ 1 w 86"/>
                  <a:gd name="T111" fmla="*/ 2 h 143"/>
                  <a:gd name="T112" fmla="*/ 0 w 86"/>
                  <a:gd name="T113" fmla="*/ 1 h 143"/>
                  <a:gd name="T114" fmla="*/ 1 w 86"/>
                  <a:gd name="T115" fmla="*/ 0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86" h="143">
                    <a:moveTo>
                      <a:pt x="53" y="143"/>
                    </a:moveTo>
                    <a:lnTo>
                      <a:pt x="46" y="143"/>
                    </a:lnTo>
                    <a:lnTo>
                      <a:pt x="39" y="139"/>
                    </a:lnTo>
                    <a:lnTo>
                      <a:pt x="35" y="136"/>
                    </a:lnTo>
                    <a:lnTo>
                      <a:pt x="35" y="135"/>
                    </a:lnTo>
                    <a:lnTo>
                      <a:pt x="39" y="132"/>
                    </a:lnTo>
                    <a:lnTo>
                      <a:pt x="43" y="131"/>
                    </a:lnTo>
                    <a:lnTo>
                      <a:pt x="45" y="132"/>
                    </a:lnTo>
                    <a:lnTo>
                      <a:pt x="48" y="136"/>
                    </a:lnTo>
                    <a:lnTo>
                      <a:pt x="53" y="136"/>
                    </a:lnTo>
                    <a:lnTo>
                      <a:pt x="60" y="132"/>
                    </a:lnTo>
                    <a:lnTo>
                      <a:pt x="64" y="131"/>
                    </a:lnTo>
                    <a:lnTo>
                      <a:pt x="65" y="129"/>
                    </a:lnTo>
                    <a:lnTo>
                      <a:pt x="70" y="122"/>
                    </a:lnTo>
                    <a:lnTo>
                      <a:pt x="58" y="128"/>
                    </a:lnTo>
                    <a:lnTo>
                      <a:pt x="57" y="127"/>
                    </a:lnTo>
                    <a:lnTo>
                      <a:pt x="46" y="131"/>
                    </a:lnTo>
                    <a:lnTo>
                      <a:pt x="45" y="128"/>
                    </a:lnTo>
                    <a:lnTo>
                      <a:pt x="65" y="120"/>
                    </a:lnTo>
                    <a:lnTo>
                      <a:pt x="65" y="117"/>
                    </a:lnTo>
                    <a:lnTo>
                      <a:pt x="77" y="106"/>
                    </a:lnTo>
                    <a:lnTo>
                      <a:pt x="79" y="108"/>
                    </a:lnTo>
                    <a:lnTo>
                      <a:pt x="81" y="108"/>
                    </a:lnTo>
                    <a:lnTo>
                      <a:pt x="86" y="104"/>
                    </a:lnTo>
                    <a:lnTo>
                      <a:pt x="82" y="97"/>
                    </a:lnTo>
                    <a:lnTo>
                      <a:pt x="79" y="94"/>
                    </a:lnTo>
                    <a:lnTo>
                      <a:pt x="78" y="92"/>
                    </a:lnTo>
                    <a:lnTo>
                      <a:pt x="84" y="86"/>
                    </a:lnTo>
                    <a:lnTo>
                      <a:pt x="85" y="86"/>
                    </a:lnTo>
                    <a:lnTo>
                      <a:pt x="81" y="65"/>
                    </a:lnTo>
                    <a:lnTo>
                      <a:pt x="81" y="61"/>
                    </a:lnTo>
                    <a:lnTo>
                      <a:pt x="84" y="57"/>
                    </a:lnTo>
                    <a:lnTo>
                      <a:pt x="81" y="54"/>
                    </a:lnTo>
                    <a:lnTo>
                      <a:pt x="74" y="50"/>
                    </a:lnTo>
                    <a:lnTo>
                      <a:pt x="74" y="58"/>
                    </a:lnTo>
                    <a:lnTo>
                      <a:pt x="72" y="62"/>
                    </a:lnTo>
                    <a:lnTo>
                      <a:pt x="68" y="61"/>
                    </a:lnTo>
                    <a:lnTo>
                      <a:pt x="67" y="60"/>
                    </a:lnTo>
                    <a:lnTo>
                      <a:pt x="61" y="57"/>
                    </a:lnTo>
                    <a:lnTo>
                      <a:pt x="40" y="67"/>
                    </a:lnTo>
                    <a:lnTo>
                      <a:pt x="39" y="68"/>
                    </a:lnTo>
                    <a:lnTo>
                      <a:pt x="39" y="67"/>
                    </a:lnTo>
                    <a:lnTo>
                      <a:pt x="31" y="51"/>
                    </a:lnTo>
                    <a:lnTo>
                      <a:pt x="29" y="47"/>
                    </a:lnTo>
                    <a:lnTo>
                      <a:pt x="33" y="43"/>
                    </a:lnTo>
                    <a:lnTo>
                      <a:pt x="33" y="41"/>
                    </a:lnTo>
                    <a:lnTo>
                      <a:pt x="32" y="40"/>
                    </a:lnTo>
                    <a:lnTo>
                      <a:pt x="32" y="41"/>
                    </a:lnTo>
                    <a:lnTo>
                      <a:pt x="31" y="41"/>
                    </a:lnTo>
                    <a:lnTo>
                      <a:pt x="24" y="44"/>
                    </a:lnTo>
                    <a:lnTo>
                      <a:pt x="14" y="40"/>
                    </a:lnTo>
                    <a:lnTo>
                      <a:pt x="14" y="41"/>
                    </a:lnTo>
                    <a:lnTo>
                      <a:pt x="12" y="41"/>
                    </a:lnTo>
                    <a:lnTo>
                      <a:pt x="10" y="39"/>
                    </a:lnTo>
                    <a:lnTo>
                      <a:pt x="1" y="9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1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59" name="Freeform 2196">
                <a:extLst>
                  <a:ext uri="{FF2B5EF4-FFF2-40B4-BE49-F238E27FC236}">
                    <a16:creationId xmlns:a16="http://schemas.microsoft.com/office/drawing/2014/main" id="{5DEF71D1-465C-CD8C-F514-0279BA4CD5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0" y="687"/>
                <a:ext cx="88" cy="31"/>
              </a:xfrm>
              <a:custGeom>
                <a:avLst/>
                <a:gdLst>
                  <a:gd name="T0" fmla="*/ 350 w 352"/>
                  <a:gd name="T1" fmla="*/ 78 h 124"/>
                  <a:gd name="T2" fmla="*/ 334 w 352"/>
                  <a:gd name="T3" fmla="*/ 70 h 124"/>
                  <a:gd name="T4" fmla="*/ 324 w 352"/>
                  <a:gd name="T5" fmla="*/ 60 h 124"/>
                  <a:gd name="T6" fmla="*/ 311 w 352"/>
                  <a:gd name="T7" fmla="*/ 59 h 124"/>
                  <a:gd name="T8" fmla="*/ 307 w 352"/>
                  <a:gd name="T9" fmla="*/ 46 h 124"/>
                  <a:gd name="T10" fmla="*/ 287 w 352"/>
                  <a:gd name="T11" fmla="*/ 53 h 124"/>
                  <a:gd name="T12" fmla="*/ 279 w 352"/>
                  <a:gd name="T13" fmla="*/ 54 h 124"/>
                  <a:gd name="T14" fmla="*/ 278 w 352"/>
                  <a:gd name="T15" fmla="*/ 49 h 124"/>
                  <a:gd name="T16" fmla="*/ 271 w 352"/>
                  <a:gd name="T17" fmla="*/ 43 h 124"/>
                  <a:gd name="T18" fmla="*/ 267 w 352"/>
                  <a:gd name="T19" fmla="*/ 49 h 124"/>
                  <a:gd name="T20" fmla="*/ 268 w 352"/>
                  <a:gd name="T21" fmla="*/ 53 h 124"/>
                  <a:gd name="T22" fmla="*/ 270 w 352"/>
                  <a:gd name="T23" fmla="*/ 56 h 124"/>
                  <a:gd name="T24" fmla="*/ 265 w 352"/>
                  <a:gd name="T25" fmla="*/ 57 h 124"/>
                  <a:gd name="T26" fmla="*/ 256 w 352"/>
                  <a:gd name="T27" fmla="*/ 59 h 124"/>
                  <a:gd name="T28" fmla="*/ 250 w 352"/>
                  <a:gd name="T29" fmla="*/ 50 h 124"/>
                  <a:gd name="T30" fmla="*/ 244 w 352"/>
                  <a:gd name="T31" fmla="*/ 46 h 124"/>
                  <a:gd name="T32" fmla="*/ 247 w 352"/>
                  <a:gd name="T33" fmla="*/ 38 h 124"/>
                  <a:gd name="T34" fmla="*/ 254 w 352"/>
                  <a:gd name="T35" fmla="*/ 36 h 124"/>
                  <a:gd name="T36" fmla="*/ 253 w 352"/>
                  <a:gd name="T37" fmla="*/ 32 h 124"/>
                  <a:gd name="T38" fmla="*/ 246 w 352"/>
                  <a:gd name="T39" fmla="*/ 36 h 124"/>
                  <a:gd name="T40" fmla="*/ 236 w 352"/>
                  <a:gd name="T41" fmla="*/ 33 h 124"/>
                  <a:gd name="T42" fmla="*/ 232 w 352"/>
                  <a:gd name="T43" fmla="*/ 18 h 124"/>
                  <a:gd name="T44" fmla="*/ 246 w 352"/>
                  <a:gd name="T45" fmla="*/ 6 h 124"/>
                  <a:gd name="T46" fmla="*/ 237 w 352"/>
                  <a:gd name="T47" fmla="*/ 4 h 124"/>
                  <a:gd name="T48" fmla="*/ 234 w 352"/>
                  <a:gd name="T49" fmla="*/ 3 h 124"/>
                  <a:gd name="T50" fmla="*/ 193 w 352"/>
                  <a:gd name="T51" fmla="*/ 38 h 124"/>
                  <a:gd name="T52" fmla="*/ 204 w 352"/>
                  <a:gd name="T53" fmla="*/ 53 h 124"/>
                  <a:gd name="T54" fmla="*/ 197 w 352"/>
                  <a:gd name="T55" fmla="*/ 70 h 124"/>
                  <a:gd name="T56" fmla="*/ 180 w 352"/>
                  <a:gd name="T57" fmla="*/ 63 h 124"/>
                  <a:gd name="T58" fmla="*/ 179 w 352"/>
                  <a:gd name="T59" fmla="*/ 91 h 124"/>
                  <a:gd name="T60" fmla="*/ 180 w 352"/>
                  <a:gd name="T61" fmla="*/ 106 h 124"/>
                  <a:gd name="T62" fmla="*/ 174 w 352"/>
                  <a:gd name="T63" fmla="*/ 102 h 124"/>
                  <a:gd name="T64" fmla="*/ 149 w 352"/>
                  <a:gd name="T65" fmla="*/ 91 h 124"/>
                  <a:gd name="T66" fmla="*/ 113 w 352"/>
                  <a:gd name="T67" fmla="*/ 93 h 124"/>
                  <a:gd name="T68" fmla="*/ 107 w 352"/>
                  <a:gd name="T69" fmla="*/ 85 h 124"/>
                  <a:gd name="T70" fmla="*/ 106 w 352"/>
                  <a:gd name="T71" fmla="*/ 83 h 124"/>
                  <a:gd name="T72" fmla="*/ 102 w 352"/>
                  <a:gd name="T73" fmla="*/ 80 h 124"/>
                  <a:gd name="T74" fmla="*/ 95 w 352"/>
                  <a:gd name="T75" fmla="*/ 77 h 124"/>
                  <a:gd name="T76" fmla="*/ 85 w 352"/>
                  <a:gd name="T77" fmla="*/ 77 h 124"/>
                  <a:gd name="T78" fmla="*/ 84 w 352"/>
                  <a:gd name="T79" fmla="*/ 80 h 124"/>
                  <a:gd name="T80" fmla="*/ 71 w 352"/>
                  <a:gd name="T81" fmla="*/ 98 h 124"/>
                  <a:gd name="T82" fmla="*/ 71 w 352"/>
                  <a:gd name="T83" fmla="*/ 117 h 124"/>
                  <a:gd name="T84" fmla="*/ 68 w 352"/>
                  <a:gd name="T85" fmla="*/ 124 h 124"/>
                  <a:gd name="T86" fmla="*/ 61 w 352"/>
                  <a:gd name="T87" fmla="*/ 123 h 124"/>
                  <a:gd name="T88" fmla="*/ 59 w 352"/>
                  <a:gd name="T89" fmla="*/ 117 h 124"/>
                  <a:gd name="T90" fmla="*/ 43 w 352"/>
                  <a:gd name="T91" fmla="*/ 110 h 124"/>
                  <a:gd name="T92" fmla="*/ 36 w 352"/>
                  <a:gd name="T93" fmla="*/ 119 h 124"/>
                  <a:gd name="T94" fmla="*/ 38 w 352"/>
                  <a:gd name="T95" fmla="*/ 107 h 124"/>
                  <a:gd name="T96" fmla="*/ 36 w 352"/>
                  <a:gd name="T97" fmla="*/ 106 h 124"/>
                  <a:gd name="T98" fmla="*/ 33 w 352"/>
                  <a:gd name="T99" fmla="*/ 106 h 124"/>
                  <a:gd name="T100" fmla="*/ 19 w 352"/>
                  <a:gd name="T101" fmla="*/ 107 h 124"/>
                  <a:gd name="T102" fmla="*/ 9 w 352"/>
                  <a:gd name="T103" fmla="*/ 119 h 124"/>
                  <a:gd name="T104" fmla="*/ 1 w 352"/>
                  <a:gd name="T105" fmla="*/ 120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52" h="124">
                    <a:moveTo>
                      <a:pt x="352" y="78"/>
                    </a:moveTo>
                    <a:lnTo>
                      <a:pt x="350" y="78"/>
                    </a:lnTo>
                    <a:lnTo>
                      <a:pt x="349" y="77"/>
                    </a:lnTo>
                    <a:lnTo>
                      <a:pt x="334" y="70"/>
                    </a:lnTo>
                    <a:lnTo>
                      <a:pt x="334" y="68"/>
                    </a:lnTo>
                    <a:lnTo>
                      <a:pt x="324" y="60"/>
                    </a:lnTo>
                    <a:lnTo>
                      <a:pt x="321" y="60"/>
                    </a:lnTo>
                    <a:lnTo>
                      <a:pt x="311" y="59"/>
                    </a:lnTo>
                    <a:lnTo>
                      <a:pt x="306" y="57"/>
                    </a:lnTo>
                    <a:lnTo>
                      <a:pt x="307" y="46"/>
                    </a:lnTo>
                    <a:lnTo>
                      <a:pt x="289" y="45"/>
                    </a:lnTo>
                    <a:lnTo>
                      <a:pt x="287" y="53"/>
                    </a:lnTo>
                    <a:lnTo>
                      <a:pt x="280" y="54"/>
                    </a:lnTo>
                    <a:lnTo>
                      <a:pt x="279" y="54"/>
                    </a:lnTo>
                    <a:lnTo>
                      <a:pt x="278" y="50"/>
                    </a:lnTo>
                    <a:lnTo>
                      <a:pt x="278" y="49"/>
                    </a:lnTo>
                    <a:lnTo>
                      <a:pt x="276" y="46"/>
                    </a:lnTo>
                    <a:lnTo>
                      <a:pt x="271" y="43"/>
                    </a:lnTo>
                    <a:lnTo>
                      <a:pt x="268" y="46"/>
                    </a:lnTo>
                    <a:lnTo>
                      <a:pt x="267" y="49"/>
                    </a:lnTo>
                    <a:lnTo>
                      <a:pt x="267" y="50"/>
                    </a:lnTo>
                    <a:lnTo>
                      <a:pt x="268" y="53"/>
                    </a:lnTo>
                    <a:lnTo>
                      <a:pt x="270" y="54"/>
                    </a:lnTo>
                    <a:lnTo>
                      <a:pt x="270" y="56"/>
                    </a:lnTo>
                    <a:lnTo>
                      <a:pt x="268" y="56"/>
                    </a:lnTo>
                    <a:lnTo>
                      <a:pt x="265" y="57"/>
                    </a:lnTo>
                    <a:lnTo>
                      <a:pt x="260" y="59"/>
                    </a:lnTo>
                    <a:lnTo>
                      <a:pt x="256" y="59"/>
                    </a:lnTo>
                    <a:lnTo>
                      <a:pt x="251" y="54"/>
                    </a:lnTo>
                    <a:lnTo>
                      <a:pt x="250" y="50"/>
                    </a:lnTo>
                    <a:lnTo>
                      <a:pt x="247" y="49"/>
                    </a:lnTo>
                    <a:lnTo>
                      <a:pt x="244" y="46"/>
                    </a:lnTo>
                    <a:lnTo>
                      <a:pt x="243" y="42"/>
                    </a:lnTo>
                    <a:lnTo>
                      <a:pt x="247" y="38"/>
                    </a:lnTo>
                    <a:lnTo>
                      <a:pt x="253" y="38"/>
                    </a:lnTo>
                    <a:lnTo>
                      <a:pt x="254" y="36"/>
                    </a:lnTo>
                    <a:lnTo>
                      <a:pt x="256" y="33"/>
                    </a:lnTo>
                    <a:lnTo>
                      <a:pt x="253" y="32"/>
                    </a:lnTo>
                    <a:lnTo>
                      <a:pt x="250" y="33"/>
                    </a:lnTo>
                    <a:lnTo>
                      <a:pt x="246" y="36"/>
                    </a:lnTo>
                    <a:lnTo>
                      <a:pt x="239" y="36"/>
                    </a:lnTo>
                    <a:lnTo>
                      <a:pt x="236" y="33"/>
                    </a:lnTo>
                    <a:lnTo>
                      <a:pt x="232" y="26"/>
                    </a:lnTo>
                    <a:lnTo>
                      <a:pt x="232" y="18"/>
                    </a:lnTo>
                    <a:lnTo>
                      <a:pt x="240" y="10"/>
                    </a:lnTo>
                    <a:lnTo>
                      <a:pt x="246" y="6"/>
                    </a:lnTo>
                    <a:lnTo>
                      <a:pt x="244" y="4"/>
                    </a:lnTo>
                    <a:lnTo>
                      <a:pt x="237" y="4"/>
                    </a:lnTo>
                    <a:lnTo>
                      <a:pt x="236" y="0"/>
                    </a:lnTo>
                    <a:lnTo>
                      <a:pt x="234" y="3"/>
                    </a:lnTo>
                    <a:lnTo>
                      <a:pt x="205" y="31"/>
                    </a:lnTo>
                    <a:lnTo>
                      <a:pt x="193" y="38"/>
                    </a:lnTo>
                    <a:lnTo>
                      <a:pt x="197" y="40"/>
                    </a:lnTo>
                    <a:lnTo>
                      <a:pt x="204" y="53"/>
                    </a:lnTo>
                    <a:lnTo>
                      <a:pt x="198" y="63"/>
                    </a:lnTo>
                    <a:lnTo>
                      <a:pt x="197" y="70"/>
                    </a:lnTo>
                    <a:lnTo>
                      <a:pt x="186" y="64"/>
                    </a:lnTo>
                    <a:lnTo>
                      <a:pt x="180" y="63"/>
                    </a:lnTo>
                    <a:lnTo>
                      <a:pt x="179" y="63"/>
                    </a:lnTo>
                    <a:lnTo>
                      <a:pt x="179" y="91"/>
                    </a:lnTo>
                    <a:lnTo>
                      <a:pt x="180" y="105"/>
                    </a:lnTo>
                    <a:lnTo>
                      <a:pt x="180" y="106"/>
                    </a:lnTo>
                    <a:lnTo>
                      <a:pt x="179" y="106"/>
                    </a:lnTo>
                    <a:lnTo>
                      <a:pt x="174" y="102"/>
                    </a:lnTo>
                    <a:lnTo>
                      <a:pt x="158" y="92"/>
                    </a:lnTo>
                    <a:lnTo>
                      <a:pt x="149" y="91"/>
                    </a:lnTo>
                    <a:lnTo>
                      <a:pt x="114" y="91"/>
                    </a:lnTo>
                    <a:lnTo>
                      <a:pt x="113" y="93"/>
                    </a:lnTo>
                    <a:lnTo>
                      <a:pt x="107" y="88"/>
                    </a:lnTo>
                    <a:lnTo>
                      <a:pt x="107" y="85"/>
                    </a:lnTo>
                    <a:lnTo>
                      <a:pt x="106" y="84"/>
                    </a:lnTo>
                    <a:lnTo>
                      <a:pt x="106" y="83"/>
                    </a:lnTo>
                    <a:lnTo>
                      <a:pt x="103" y="81"/>
                    </a:lnTo>
                    <a:lnTo>
                      <a:pt x="102" y="80"/>
                    </a:lnTo>
                    <a:lnTo>
                      <a:pt x="99" y="78"/>
                    </a:lnTo>
                    <a:lnTo>
                      <a:pt x="95" y="77"/>
                    </a:lnTo>
                    <a:lnTo>
                      <a:pt x="86" y="76"/>
                    </a:lnTo>
                    <a:lnTo>
                      <a:pt x="85" y="77"/>
                    </a:lnTo>
                    <a:lnTo>
                      <a:pt x="85" y="80"/>
                    </a:lnTo>
                    <a:lnTo>
                      <a:pt x="84" y="80"/>
                    </a:lnTo>
                    <a:lnTo>
                      <a:pt x="71" y="96"/>
                    </a:lnTo>
                    <a:lnTo>
                      <a:pt x="71" y="98"/>
                    </a:lnTo>
                    <a:lnTo>
                      <a:pt x="70" y="107"/>
                    </a:lnTo>
                    <a:lnTo>
                      <a:pt x="71" y="117"/>
                    </a:lnTo>
                    <a:lnTo>
                      <a:pt x="73" y="121"/>
                    </a:lnTo>
                    <a:lnTo>
                      <a:pt x="68" y="124"/>
                    </a:lnTo>
                    <a:lnTo>
                      <a:pt x="64" y="124"/>
                    </a:lnTo>
                    <a:lnTo>
                      <a:pt x="61" y="123"/>
                    </a:lnTo>
                    <a:lnTo>
                      <a:pt x="60" y="121"/>
                    </a:lnTo>
                    <a:lnTo>
                      <a:pt x="59" y="117"/>
                    </a:lnTo>
                    <a:lnTo>
                      <a:pt x="45" y="110"/>
                    </a:lnTo>
                    <a:lnTo>
                      <a:pt x="43" y="110"/>
                    </a:lnTo>
                    <a:lnTo>
                      <a:pt x="39" y="121"/>
                    </a:lnTo>
                    <a:lnTo>
                      <a:pt x="36" y="119"/>
                    </a:lnTo>
                    <a:lnTo>
                      <a:pt x="36" y="112"/>
                    </a:lnTo>
                    <a:lnTo>
                      <a:pt x="38" y="107"/>
                    </a:lnTo>
                    <a:lnTo>
                      <a:pt x="38" y="106"/>
                    </a:lnTo>
                    <a:lnTo>
                      <a:pt x="36" y="106"/>
                    </a:lnTo>
                    <a:lnTo>
                      <a:pt x="35" y="105"/>
                    </a:lnTo>
                    <a:lnTo>
                      <a:pt x="33" y="106"/>
                    </a:lnTo>
                    <a:lnTo>
                      <a:pt x="25" y="107"/>
                    </a:lnTo>
                    <a:lnTo>
                      <a:pt x="19" y="107"/>
                    </a:lnTo>
                    <a:lnTo>
                      <a:pt x="11" y="117"/>
                    </a:lnTo>
                    <a:lnTo>
                      <a:pt x="9" y="119"/>
                    </a:lnTo>
                    <a:lnTo>
                      <a:pt x="4" y="119"/>
                    </a:lnTo>
                    <a:lnTo>
                      <a:pt x="1" y="120"/>
                    </a:lnTo>
                    <a:lnTo>
                      <a:pt x="0" y="12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60" name="Freeform 2197">
                <a:extLst>
                  <a:ext uri="{FF2B5EF4-FFF2-40B4-BE49-F238E27FC236}">
                    <a16:creationId xmlns:a16="http://schemas.microsoft.com/office/drawing/2014/main" id="{37F0A154-E29A-5702-663E-C7BDD6BF5D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3" y="672"/>
                <a:ext cx="72" cy="18"/>
              </a:xfrm>
              <a:custGeom>
                <a:avLst/>
                <a:gdLst>
                  <a:gd name="T0" fmla="*/ 282 w 290"/>
                  <a:gd name="T1" fmla="*/ 56 h 73"/>
                  <a:gd name="T2" fmla="*/ 265 w 290"/>
                  <a:gd name="T3" fmla="*/ 57 h 73"/>
                  <a:gd name="T4" fmla="*/ 251 w 290"/>
                  <a:gd name="T5" fmla="*/ 49 h 73"/>
                  <a:gd name="T6" fmla="*/ 247 w 290"/>
                  <a:gd name="T7" fmla="*/ 45 h 73"/>
                  <a:gd name="T8" fmla="*/ 239 w 290"/>
                  <a:gd name="T9" fmla="*/ 46 h 73"/>
                  <a:gd name="T10" fmla="*/ 242 w 290"/>
                  <a:gd name="T11" fmla="*/ 52 h 73"/>
                  <a:gd name="T12" fmla="*/ 239 w 290"/>
                  <a:gd name="T13" fmla="*/ 53 h 73"/>
                  <a:gd name="T14" fmla="*/ 211 w 290"/>
                  <a:gd name="T15" fmla="*/ 60 h 73"/>
                  <a:gd name="T16" fmla="*/ 206 w 290"/>
                  <a:gd name="T17" fmla="*/ 57 h 73"/>
                  <a:gd name="T18" fmla="*/ 182 w 290"/>
                  <a:gd name="T19" fmla="*/ 59 h 73"/>
                  <a:gd name="T20" fmla="*/ 177 w 290"/>
                  <a:gd name="T21" fmla="*/ 62 h 73"/>
                  <a:gd name="T22" fmla="*/ 189 w 290"/>
                  <a:gd name="T23" fmla="*/ 71 h 73"/>
                  <a:gd name="T24" fmla="*/ 187 w 290"/>
                  <a:gd name="T25" fmla="*/ 73 h 73"/>
                  <a:gd name="T26" fmla="*/ 177 w 290"/>
                  <a:gd name="T27" fmla="*/ 66 h 73"/>
                  <a:gd name="T28" fmla="*/ 174 w 290"/>
                  <a:gd name="T29" fmla="*/ 56 h 73"/>
                  <a:gd name="T30" fmla="*/ 169 w 290"/>
                  <a:gd name="T31" fmla="*/ 57 h 73"/>
                  <a:gd name="T32" fmla="*/ 162 w 290"/>
                  <a:gd name="T33" fmla="*/ 62 h 73"/>
                  <a:gd name="T34" fmla="*/ 159 w 290"/>
                  <a:gd name="T35" fmla="*/ 62 h 73"/>
                  <a:gd name="T36" fmla="*/ 160 w 290"/>
                  <a:gd name="T37" fmla="*/ 42 h 73"/>
                  <a:gd name="T38" fmla="*/ 173 w 290"/>
                  <a:gd name="T39" fmla="*/ 38 h 73"/>
                  <a:gd name="T40" fmla="*/ 183 w 290"/>
                  <a:gd name="T41" fmla="*/ 29 h 73"/>
                  <a:gd name="T42" fmla="*/ 165 w 290"/>
                  <a:gd name="T43" fmla="*/ 7 h 73"/>
                  <a:gd name="T44" fmla="*/ 160 w 290"/>
                  <a:gd name="T45" fmla="*/ 7 h 73"/>
                  <a:gd name="T46" fmla="*/ 158 w 290"/>
                  <a:gd name="T47" fmla="*/ 10 h 73"/>
                  <a:gd name="T48" fmla="*/ 153 w 290"/>
                  <a:gd name="T49" fmla="*/ 24 h 73"/>
                  <a:gd name="T50" fmla="*/ 139 w 290"/>
                  <a:gd name="T51" fmla="*/ 20 h 73"/>
                  <a:gd name="T52" fmla="*/ 120 w 290"/>
                  <a:gd name="T53" fmla="*/ 35 h 73"/>
                  <a:gd name="T54" fmla="*/ 92 w 290"/>
                  <a:gd name="T55" fmla="*/ 6 h 73"/>
                  <a:gd name="T56" fmla="*/ 88 w 290"/>
                  <a:gd name="T57" fmla="*/ 4 h 73"/>
                  <a:gd name="T58" fmla="*/ 78 w 290"/>
                  <a:gd name="T59" fmla="*/ 4 h 73"/>
                  <a:gd name="T60" fmla="*/ 75 w 290"/>
                  <a:gd name="T61" fmla="*/ 10 h 73"/>
                  <a:gd name="T62" fmla="*/ 77 w 290"/>
                  <a:gd name="T63" fmla="*/ 21 h 73"/>
                  <a:gd name="T64" fmla="*/ 68 w 290"/>
                  <a:gd name="T65" fmla="*/ 28 h 73"/>
                  <a:gd name="T66" fmla="*/ 63 w 290"/>
                  <a:gd name="T67" fmla="*/ 32 h 73"/>
                  <a:gd name="T68" fmla="*/ 53 w 290"/>
                  <a:gd name="T69" fmla="*/ 31 h 73"/>
                  <a:gd name="T70" fmla="*/ 11 w 290"/>
                  <a:gd name="T71" fmla="*/ 11 h 73"/>
                  <a:gd name="T72" fmla="*/ 0 w 290"/>
                  <a:gd name="T73" fmla="*/ 18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90" h="73">
                    <a:moveTo>
                      <a:pt x="290" y="52"/>
                    </a:moveTo>
                    <a:lnTo>
                      <a:pt x="282" y="56"/>
                    </a:lnTo>
                    <a:lnTo>
                      <a:pt x="276" y="62"/>
                    </a:lnTo>
                    <a:lnTo>
                      <a:pt x="265" y="57"/>
                    </a:lnTo>
                    <a:lnTo>
                      <a:pt x="251" y="56"/>
                    </a:lnTo>
                    <a:lnTo>
                      <a:pt x="251" y="49"/>
                    </a:lnTo>
                    <a:lnTo>
                      <a:pt x="253" y="43"/>
                    </a:lnTo>
                    <a:lnTo>
                      <a:pt x="247" y="45"/>
                    </a:lnTo>
                    <a:lnTo>
                      <a:pt x="240" y="45"/>
                    </a:lnTo>
                    <a:lnTo>
                      <a:pt x="239" y="46"/>
                    </a:lnTo>
                    <a:lnTo>
                      <a:pt x="242" y="50"/>
                    </a:lnTo>
                    <a:lnTo>
                      <a:pt x="242" y="52"/>
                    </a:lnTo>
                    <a:lnTo>
                      <a:pt x="240" y="53"/>
                    </a:lnTo>
                    <a:lnTo>
                      <a:pt x="239" y="53"/>
                    </a:lnTo>
                    <a:lnTo>
                      <a:pt x="232" y="49"/>
                    </a:lnTo>
                    <a:lnTo>
                      <a:pt x="211" y="60"/>
                    </a:lnTo>
                    <a:lnTo>
                      <a:pt x="208" y="60"/>
                    </a:lnTo>
                    <a:lnTo>
                      <a:pt x="206" y="57"/>
                    </a:lnTo>
                    <a:lnTo>
                      <a:pt x="184" y="56"/>
                    </a:lnTo>
                    <a:lnTo>
                      <a:pt x="182" y="59"/>
                    </a:lnTo>
                    <a:lnTo>
                      <a:pt x="177" y="60"/>
                    </a:lnTo>
                    <a:lnTo>
                      <a:pt x="177" y="62"/>
                    </a:lnTo>
                    <a:lnTo>
                      <a:pt x="187" y="70"/>
                    </a:lnTo>
                    <a:lnTo>
                      <a:pt x="189" y="71"/>
                    </a:lnTo>
                    <a:lnTo>
                      <a:pt x="189" y="73"/>
                    </a:lnTo>
                    <a:lnTo>
                      <a:pt x="187" y="73"/>
                    </a:lnTo>
                    <a:lnTo>
                      <a:pt x="182" y="71"/>
                    </a:lnTo>
                    <a:lnTo>
                      <a:pt x="177" y="66"/>
                    </a:lnTo>
                    <a:lnTo>
                      <a:pt x="174" y="57"/>
                    </a:lnTo>
                    <a:lnTo>
                      <a:pt x="174" y="56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5" y="60"/>
                    </a:lnTo>
                    <a:lnTo>
                      <a:pt x="162" y="62"/>
                    </a:lnTo>
                    <a:lnTo>
                      <a:pt x="162" y="63"/>
                    </a:lnTo>
                    <a:lnTo>
                      <a:pt x="159" y="62"/>
                    </a:lnTo>
                    <a:lnTo>
                      <a:pt x="159" y="48"/>
                    </a:lnTo>
                    <a:lnTo>
                      <a:pt x="160" y="42"/>
                    </a:lnTo>
                    <a:lnTo>
                      <a:pt x="170" y="39"/>
                    </a:lnTo>
                    <a:lnTo>
                      <a:pt x="173" y="38"/>
                    </a:lnTo>
                    <a:lnTo>
                      <a:pt x="180" y="32"/>
                    </a:lnTo>
                    <a:lnTo>
                      <a:pt x="183" y="29"/>
                    </a:lnTo>
                    <a:lnTo>
                      <a:pt x="183" y="27"/>
                    </a:lnTo>
                    <a:lnTo>
                      <a:pt x="165" y="7"/>
                    </a:lnTo>
                    <a:lnTo>
                      <a:pt x="162" y="6"/>
                    </a:lnTo>
                    <a:lnTo>
                      <a:pt x="160" y="7"/>
                    </a:lnTo>
                    <a:lnTo>
                      <a:pt x="158" y="9"/>
                    </a:lnTo>
                    <a:lnTo>
                      <a:pt x="158" y="10"/>
                    </a:lnTo>
                    <a:lnTo>
                      <a:pt x="159" y="18"/>
                    </a:lnTo>
                    <a:lnTo>
                      <a:pt x="153" y="24"/>
                    </a:lnTo>
                    <a:lnTo>
                      <a:pt x="148" y="27"/>
                    </a:lnTo>
                    <a:lnTo>
                      <a:pt x="139" y="20"/>
                    </a:lnTo>
                    <a:lnTo>
                      <a:pt x="130" y="25"/>
                    </a:lnTo>
                    <a:lnTo>
                      <a:pt x="120" y="35"/>
                    </a:lnTo>
                    <a:lnTo>
                      <a:pt x="102" y="13"/>
                    </a:lnTo>
                    <a:lnTo>
                      <a:pt x="92" y="6"/>
                    </a:lnTo>
                    <a:lnTo>
                      <a:pt x="89" y="6"/>
                    </a:lnTo>
                    <a:lnTo>
                      <a:pt x="88" y="4"/>
                    </a:lnTo>
                    <a:lnTo>
                      <a:pt x="82" y="0"/>
                    </a:lnTo>
                    <a:lnTo>
                      <a:pt x="78" y="4"/>
                    </a:lnTo>
                    <a:lnTo>
                      <a:pt x="77" y="9"/>
                    </a:lnTo>
                    <a:lnTo>
                      <a:pt x="75" y="10"/>
                    </a:lnTo>
                    <a:lnTo>
                      <a:pt x="78" y="17"/>
                    </a:lnTo>
                    <a:lnTo>
                      <a:pt x="77" y="21"/>
                    </a:lnTo>
                    <a:lnTo>
                      <a:pt x="71" y="27"/>
                    </a:lnTo>
                    <a:lnTo>
                      <a:pt x="68" y="28"/>
                    </a:lnTo>
                    <a:lnTo>
                      <a:pt x="64" y="31"/>
                    </a:lnTo>
                    <a:lnTo>
                      <a:pt x="63" y="32"/>
                    </a:lnTo>
                    <a:lnTo>
                      <a:pt x="60" y="32"/>
                    </a:lnTo>
                    <a:lnTo>
                      <a:pt x="53" y="31"/>
                    </a:lnTo>
                    <a:lnTo>
                      <a:pt x="33" y="11"/>
                    </a:lnTo>
                    <a:lnTo>
                      <a:pt x="11" y="11"/>
                    </a:lnTo>
                    <a:lnTo>
                      <a:pt x="4" y="17"/>
                    </a:lnTo>
                    <a:lnTo>
                      <a:pt x="0" y="1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61" name="Freeform 2198">
                <a:extLst>
                  <a:ext uri="{FF2B5EF4-FFF2-40B4-BE49-F238E27FC236}">
                    <a16:creationId xmlns:a16="http://schemas.microsoft.com/office/drawing/2014/main" id="{4DF46DDC-FB71-039C-0ECB-6C1D1A1F8D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8" y="676"/>
                <a:ext cx="15" cy="31"/>
              </a:xfrm>
              <a:custGeom>
                <a:avLst/>
                <a:gdLst>
                  <a:gd name="T0" fmla="*/ 60 w 62"/>
                  <a:gd name="T1" fmla="*/ 0 h 123"/>
                  <a:gd name="T2" fmla="*/ 60 w 62"/>
                  <a:gd name="T3" fmla="*/ 2 h 123"/>
                  <a:gd name="T4" fmla="*/ 57 w 62"/>
                  <a:gd name="T5" fmla="*/ 11 h 123"/>
                  <a:gd name="T6" fmla="*/ 46 w 62"/>
                  <a:gd name="T7" fmla="*/ 25 h 123"/>
                  <a:gd name="T8" fmla="*/ 43 w 62"/>
                  <a:gd name="T9" fmla="*/ 27 h 123"/>
                  <a:gd name="T10" fmla="*/ 42 w 62"/>
                  <a:gd name="T11" fmla="*/ 28 h 123"/>
                  <a:gd name="T12" fmla="*/ 42 w 62"/>
                  <a:gd name="T13" fmla="*/ 30 h 123"/>
                  <a:gd name="T14" fmla="*/ 43 w 62"/>
                  <a:gd name="T15" fmla="*/ 32 h 123"/>
                  <a:gd name="T16" fmla="*/ 43 w 62"/>
                  <a:gd name="T17" fmla="*/ 34 h 123"/>
                  <a:gd name="T18" fmla="*/ 50 w 62"/>
                  <a:gd name="T19" fmla="*/ 41 h 123"/>
                  <a:gd name="T20" fmla="*/ 53 w 62"/>
                  <a:gd name="T21" fmla="*/ 42 h 123"/>
                  <a:gd name="T22" fmla="*/ 55 w 62"/>
                  <a:gd name="T23" fmla="*/ 42 h 123"/>
                  <a:gd name="T24" fmla="*/ 60 w 62"/>
                  <a:gd name="T25" fmla="*/ 45 h 123"/>
                  <a:gd name="T26" fmla="*/ 60 w 62"/>
                  <a:gd name="T27" fmla="*/ 53 h 123"/>
                  <a:gd name="T28" fmla="*/ 61 w 62"/>
                  <a:gd name="T29" fmla="*/ 56 h 123"/>
                  <a:gd name="T30" fmla="*/ 62 w 62"/>
                  <a:gd name="T31" fmla="*/ 61 h 123"/>
                  <a:gd name="T32" fmla="*/ 62 w 62"/>
                  <a:gd name="T33" fmla="*/ 69 h 123"/>
                  <a:gd name="T34" fmla="*/ 57 w 62"/>
                  <a:gd name="T35" fmla="*/ 74 h 123"/>
                  <a:gd name="T36" fmla="*/ 47 w 62"/>
                  <a:gd name="T37" fmla="*/ 80 h 123"/>
                  <a:gd name="T38" fmla="*/ 28 w 62"/>
                  <a:gd name="T39" fmla="*/ 83 h 123"/>
                  <a:gd name="T40" fmla="*/ 29 w 62"/>
                  <a:gd name="T41" fmla="*/ 84 h 123"/>
                  <a:gd name="T42" fmla="*/ 29 w 62"/>
                  <a:gd name="T43" fmla="*/ 85 h 123"/>
                  <a:gd name="T44" fmla="*/ 31 w 62"/>
                  <a:gd name="T45" fmla="*/ 85 h 123"/>
                  <a:gd name="T46" fmla="*/ 31 w 62"/>
                  <a:gd name="T47" fmla="*/ 90 h 123"/>
                  <a:gd name="T48" fmla="*/ 29 w 62"/>
                  <a:gd name="T49" fmla="*/ 90 h 123"/>
                  <a:gd name="T50" fmla="*/ 26 w 62"/>
                  <a:gd name="T51" fmla="*/ 88 h 123"/>
                  <a:gd name="T52" fmla="*/ 25 w 62"/>
                  <a:gd name="T53" fmla="*/ 88 h 123"/>
                  <a:gd name="T54" fmla="*/ 24 w 62"/>
                  <a:gd name="T55" fmla="*/ 91 h 123"/>
                  <a:gd name="T56" fmla="*/ 22 w 62"/>
                  <a:gd name="T57" fmla="*/ 92 h 123"/>
                  <a:gd name="T58" fmla="*/ 21 w 62"/>
                  <a:gd name="T59" fmla="*/ 95 h 123"/>
                  <a:gd name="T60" fmla="*/ 21 w 62"/>
                  <a:gd name="T61" fmla="*/ 99 h 123"/>
                  <a:gd name="T62" fmla="*/ 31 w 62"/>
                  <a:gd name="T63" fmla="*/ 102 h 123"/>
                  <a:gd name="T64" fmla="*/ 31 w 62"/>
                  <a:gd name="T65" fmla="*/ 104 h 123"/>
                  <a:gd name="T66" fmla="*/ 21 w 62"/>
                  <a:gd name="T67" fmla="*/ 108 h 123"/>
                  <a:gd name="T68" fmla="*/ 0 w 62"/>
                  <a:gd name="T69" fmla="*/ 123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2" h="123">
                    <a:moveTo>
                      <a:pt x="60" y="0"/>
                    </a:moveTo>
                    <a:lnTo>
                      <a:pt x="60" y="2"/>
                    </a:lnTo>
                    <a:lnTo>
                      <a:pt x="57" y="11"/>
                    </a:lnTo>
                    <a:lnTo>
                      <a:pt x="46" y="25"/>
                    </a:lnTo>
                    <a:lnTo>
                      <a:pt x="43" y="27"/>
                    </a:lnTo>
                    <a:lnTo>
                      <a:pt x="42" y="28"/>
                    </a:lnTo>
                    <a:lnTo>
                      <a:pt x="42" y="30"/>
                    </a:lnTo>
                    <a:lnTo>
                      <a:pt x="43" y="32"/>
                    </a:lnTo>
                    <a:lnTo>
                      <a:pt x="43" y="34"/>
                    </a:lnTo>
                    <a:lnTo>
                      <a:pt x="50" y="41"/>
                    </a:lnTo>
                    <a:lnTo>
                      <a:pt x="53" y="42"/>
                    </a:lnTo>
                    <a:lnTo>
                      <a:pt x="55" y="42"/>
                    </a:lnTo>
                    <a:lnTo>
                      <a:pt x="60" y="45"/>
                    </a:lnTo>
                    <a:lnTo>
                      <a:pt x="60" y="53"/>
                    </a:lnTo>
                    <a:lnTo>
                      <a:pt x="61" y="56"/>
                    </a:lnTo>
                    <a:lnTo>
                      <a:pt x="62" y="61"/>
                    </a:lnTo>
                    <a:lnTo>
                      <a:pt x="62" y="69"/>
                    </a:lnTo>
                    <a:lnTo>
                      <a:pt x="57" y="74"/>
                    </a:lnTo>
                    <a:lnTo>
                      <a:pt x="47" y="80"/>
                    </a:lnTo>
                    <a:lnTo>
                      <a:pt x="28" y="83"/>
                    </a:lnTo>
                    <a:lnTo>
                      <a:pt x="29" y="84"/>
                    </a:lnTo>
                    <a:lnTo>
                      <a:pt x="29" y="85"/>
                    </a:lnTo>
                    <a:lnTo>
                      <a:pt x="31" y="85"/>
                    </a:lnTo>
                    <a:lnTo>
                      <a:pt x="31" y="90"/>
                    </a:lnTo>
                    <a:lnTo>
                      <a:pt x="29" y="90"/>
                    </a:lnTo>
                    <a:lnTo>
                      <a:pt x="26" y="88"/>
                    </a:lnTo>
                    <a:lnTo>
                      <a:pt x="25" y="88"/>
                    </a:lnTo>
                    <a:lnTo>
                      <a:pt x="24" y="91"/>
                    </a:lnTo>
                    <a:lnTo>
                      <a:pt x="22" y="92"/>
                    </a:lnTo>
                    <a:lnTo>
                      <a:pt x="21" y="95"/>
                    </a:lnTo>
                    <a:lnTo>
                      <a:pt x="21" y="99"/>
                    </a:lnTo>
                    <a:lnTo>
                      <a:pt x="31" y="102"/>
                    </a:lnTo>
                    <a:lnTo>
                      <a:pt x="31" y="104"/>
                    </a:lnTo>
                    <a:lnTo>
                      <a:pt x="21" y="108"/>
                    </a:lnTo>
                    <a:lnTo>
                      <a:pt x="0" y="12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62" name="Freeform 2199">
                <a:extLst>
                  <a:ext uri="{FF2B5EF4-FFF2-40B4-BE49-F238E27FC236}">
                    <a16:creationId xmlns:a16="http://schemas.microsoft.com/office/drawing/2014/main" id="{35A85EA9-C075-A1C3-D72C-3DF541F552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7" y="643"/>
                <a:ext cx="43" cy="14"/>
              </a:xfrm>
              <a:custGeom>
                <a:avLst/>
                <a:gdLst>
                  <a:gd name="T0" fmla="*/ 172 w 172"/>
                  <a:gd name="T1" fmla="*/ 0 h 53"/>
                  <a:gd name="T2" fmla="*/ 169 w 172"/>
                  <a:gd name="T3" fmla="*/ 3 h 53"/>
                  <a:gd name="T4" fmla="*/ 159 w 172"/>
                  <a:gd name="T5" fmla="*/ 18 h 53"/>
                  <a:gd name="T6" fmla="*/ 159 w 172"/>
                  <a:gd name="T7" fmla="*/ 20 h 53"/>
                  <a:gd name="T8" fmla="*/ 155 w 172"/>
                  <a:gd name="T9" fmla="*/ 22 h 53"/>
                  <a:gd name="T10" fmla="*/ 151 w 172"/>
                  <a:gd name="T11" fmla="*/ 21 h 53"/>
                  <a:gd name="T12" fmla="*/ 146 w 172"/>
                  <a:gd name="T13" fmla="*/ 17 h 53"/>
                  <a:gd name="T14" fmla="*/ 143 w 172"/>
                  <a:gd name="T15" fmla="*/ 18 h 53"/>
                  <a:gd name="T16" fmla="*/ 134 w 172"/>
                  <a:gd name="T17" fmla="*/ 18 h 53"/>
                  <a:gd name="T18" fmla="*/ 123 w 172"/>
                  <a:gd name="T19" fmla="*/ 17 h 53"/>
                  <a:gd name="T20" fmla="*/ 119 w 172"/>
                  <a:gd name="T21" fmla="*/ 14 h 53"/>
                  <a:gd name="T22" fmla="*/ 122 w 172"/>
                  <a:gd name="T23" fmla="*/ 3 h 53"/>
                  <a:gd name="T24" fmla="*/ 122 w 172"/>
                  <a:gd name="T25" fmla="*/ 1 h 53"/>
                  <a:gd name="T26" fmla="*/ 108 w 172"/>
                  <a:gd name="T27" fmla="*/ 0 h 53"/>
                  <a:gd name="T28" fmla="*/ 104 w 172"/>
                  <a:gd name="T29" fmla="*/ 0 h 53"/>
                  <a:gd name="T30" fmla="*/ 105 w 172"/>
                  <a:gd name="T31" fmla="*/ 3 h 53"/>
                  <a:gd name="T32" fmla="*/ 106 w 172"/>
                  <a:gd name="T33" fmla="*/ 4 h 53"/>
                  <a:gd name="T34" fmla="*/ 108 w 172"/>
                  <a:gd name="T35" fmla="*/ 7 h 53"/>
                  <a:gd name="T36" fmla="*/ 109 w 172"/>
                  <a:gd name="T37" fmla="*/ 8 h 53"/>
                  <a:gd name="T38" fmla="*/ 111 w 172"/>
                  <a:gd name="T39" fmla="*/ 14 h 53"/>
                  <a:gd name="T40" fmla="*/ 111 w 172"/>
                  <a:gd name="T41" fmla="*/ 18 h 53"/>
                  <a:gd name="T42" fmla="*/ 104 w 172"/>
                  <a:gd name="T43" fmla="*/ 25 h 53"/>
                  <a:gd name="T44" fmla="*/ 101 w 172"/>
                  <a:gd name="T45" fmla="*/ 31 h 53"/>
                  <a:gd name="T46" fmla="*/ 98 w 172"/>
                  <a:gd name="T47" fmla="*/ 39 h 53"/>
                  <a:gd name="T48" fmla="*/ 98 w 172"/>
                  <a:gd name="T49" fmla="*/ 46 h 53"/>
                  <a:gd name="T50" fmla="*/ 97 w 172"/>
                  <a:gd name="T51" fmla="*/ 49 h 53"/>
                  <a:gd name="T52" fmla="*/ 73 w 172"/>
                  <a:gd name="T53" fmla="*/ 50 h 53"/>
                  <a:gd name="T54" fmla="*/ 67 w 172"/>
                  <a:gd name="T55" fmla="*/ 53 h 53"/>
                  <a:gd name="T56" fmla="*/ 66 w 172"/>
                  <a:gd name="T57" fmla="*/ 52 h 53"/>
                  <a:gd name="T58" fmla="*/ 60 w 172"/>
                  <a:gd name="T59" fmla="*/ 45 h 53"/>
                  <a:gd name="T60" fmla="*/ 59 w 172"/>
                  <a:gd name="T61" fmla="*/ 43 h 53"/>
                  <a:gd name="T62" fmla="*/ 58 w 172"/>
                  <a:gd name="T63" fmla="*/ 43 h 53"/>
                  <a:gd name="T64" fmla="*/ 55 w 172"/>
                  <a:gd name="T65" fmla="*/ 45 h 53"/>
                  <a:gd name="T66" fmla="*/ 52 w 172"/>
                  <a:gd name="T67" fmla="*/ 45 h 53"/>
                  <a:gd name="T68" fmla="*/ 51 w 172"/>
                  <a:gd name="T69" fmla="*/ 46 h 53"/>
                  <a:gd name="T70" fmla="*/ 34 w 172"/>
                  <a:gd name="T71" fmla="*/ 46 h 53"/>
                  <a:gd name="T72" fmla="*/ 28 w 172"/>
                  <a:gd name="T73" fmla="*/ 48 h 53"/>
                  <a:gd name="T74" fmla="*/ 28 w 172"/>
                  <a:gd name="T75" fmla="*/ 31 h 53"/>
                  <a:gd name="T76" fmla="*/ 30 w 172"/>
                  <a:gd name="T77" fmla="*/ 29 h 53"/>
                  <a:gd name="T78" fmla="*/ 30 w 172"/>
                  <a:gd name="T79" fmla="*/ 28 h 53"/>
                  <a:gd name="T80" fmla="*/ 31 w 172"/>
                  <a:gd name="T81" fmla="*/ 24 h 53"/>
                  <a:gd name="T82" fmla="*/ 28 w 172"/>
                  <a:gd name="T83" fmla="*/ 17 h 53"/>
                  <a:gd name="T84" fmla="*/ 24 w 172"/>
                  <a:gd name="T85" fmla="*/ 12 h 53"/>
                  <a:gd name="T86" fmla="*/ 20 w 172"/>
                  <a:gd name="T87" fmla="*/ 12 h 53"/>
                  <a:gd name="T88" fmla="*/ 22 w 172"/>
                  <a:gd name="T89" fmla="*/ 15 h 53"/>
                  <a:gd name="T90" fmla="*/ 22 w 172"/>
                  <a:gd name="T91" fmla="*/ 17 h 53"/>
                  <a:gd name="T92" fmla="*/ 14 w 172"/>
                  <a:gd name="T93" fmla="*/ 20 h 53"/>
                  <a:gd name="T94" fmla="*/ 13 w 172"/>
                  <a:gd name="T95" fmla="*/ 12 h 53"/>
                  <a:gd name="T96" fmla="*/ 10 w 172"/>
                  <a:gd name="T97" fmla="*/ 5 h 53"/>
                  <a:gd name="T98" fmla="*/ 10 w 172"/>
                  <a:gd name="T99" fmla="*/ 4 h 53"/>
                  <a:gd name="T100" fmla="*/ 6 w 172"/>
                  <a:gd name="T101" fmla="*/ 4 h 53"/>
                  <a:gd name="T102" fmla="*/ 6 w 172"/>
                  <a:gd name="T103" fmla="*/ 5 h 53"/>
                  <a:gd name="T104" fmla="*/ 0 w 172"/>
                  <a:gd name="T105" fmla="*/ 5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72" h="53">
                    <a:moveTo>
                      <a:pt x="172" y="0"/>
                    </a:moveTo>
                    <a:lnTo>
                      <a:pt x="169" y="3"/>
                    </a:lnTo>
                    <a:lnTo>
                      <a:pt x="159" y="18"/>
                    </a:lnTo>
                    <a:lnTo>
                      <a:pt x="159" y="20"/>
                    </a:lnTo>
                    <a:lnTo>
                      <a:pt x="155" y="22"/>
                    </a:lnTo>
                    <a:lnTo>
                      <a:pt x="151" y="21"/>
                    </a:lnTo>
                    <a:lnTo>
                      <a:pt x="146" y="17"/>
                    </a:lnTo>
                    <a:lnTo>
                      <a:pt x="143" y="18"/>
                    </a:lnTo>
                    <a:lnTo>
                      <a:pt x="134" y="18"/>
                    </a:lnTo>
                    <a:lnTo>
                      <a:pt x="123" y="17"/>
                    </a:lnTo>
                    <a:lnTo>
                      <a:pt x="119" y="14"/>
                    </a:lnTo>
                    <a:lnTo>
                      <a:pt x="122" y="3"/>
                    </a:lnTo>
                    <a:lnTo>
                      <a:pt x="122" y="1"/>
                    </a:lnTo>
                    <a:lnTo>
                      <a:pt x="108" y="0"/>
                    </a:lnTo>
                    <a:lnTo>
                      <a:pt x="104" y="0"/>
                    </a:lnTo>
                    <a:lnTo>
                      <a:pt x="105" y="3"/>
                    </a:lnTo>
                    <a:lnTo>
                      <a:pt x="106" y="4"/>
                    </a:lnTo>
                    <a:lnTo>
                      <a:pt x="108" y="7"/>
                    </a:lnTo>
                    <a:lnTo>
                      <a:pt x="109" y="8"/>
                    </a:lnTo>
                    <a:lnTo>
                      <a:pt x="111" y="14"/>
                    </a:lnTo>
                    <a:lnTo>
                      <a:pt x="111" y="18"/>
                    </a:lnTo>
                    <a:lnTo>
                      <a:pt x="104" y="25"/>
                    </a:lnTo>
                    <a:lnTo>
                      <a:pt x="101" y="31"/>
                    </a:lnTo>
                    <a:lnTo>
                      <a:pt x="98" y="39"/>
                    </a:lnTo>
                    <a:lnTo>
                      <a:pt x="98" y="46"/>
                    </a:lnTo>
                    <a:lnTo>
                      <a:pt x="97" y="49"/>
                    </a:lnTo>
                    <a:lnTo>
                      <a:pt x="73" y="50"/>
                    </a:lnTo>
                    <a:lnTo>
                      <a:pt x="67" y="53"/>
                    </a:lnTo>
                    <a:lnTo>
                      <a:pt x="66" y="52"/>
                    </a:lnTo>
                    <a:lnTo>
                      <a:pt x="60" y="45"/>
                    </a:lnTo>
                    <a:lnTo>
                      <a:pt x="59" y="43"/>
                    </a:lnTo>
                    <a:lnTo>
                      <a:pt x="58" y="43"/>
                    </a:lnTo>
                    <a:lnTo>
                      <a:pt x="55" y="45"/>
                    </a:lnTo>
                    <a:lnTo>
                      <a:pt x="52" y="45"/>
                    </a:lnTo>
                    <a:lnTo>
                      <a:pt x="51" y="46"/>
                    </a:lnTo>
                    <a:lnTo>
                      <a:pt x="34" y="46"/>
                    </a:lnTo>
                    <a:lnTo>
                      <a:pt x="28" y="48"/>
                    </a:lnTo>
                    <a:lnTo>
                      <a:pt x="28" y="31"/>
                    </a:lnTo>
                    <a:lnTo>
                      <a:pt x="30" y="29"/>
                    </a:lnTo>
                    <a:lnTo>
                      <a:pt x="30" y="28"/>
                    </a:lnTo>
                    <a:lnTo>
                      <a:pt x="31" y="24"/>
                    </a:lnTo>
                    <a:lnTo>
                      <a:pt x="28" y="17"/>
                    </a:lnTo>
                    <a:lnTo>
                      <a:pt x="24" y="12"/>
                    </a:lnTo>
                    <a:lnTo>
                      <a:pt x="20" y="12"/>
                    </a:lnTo>
                    <a:lnTo>
                      <a:pt x="22" y="15"/>
                    </a:lnTo>
                    <a:lnTo>
                      <a:pt x="22" y="17"/>
                    </a:lnTo>
                    <a:lnTo>
                      <a:pt x="14" y="20"/>
                    </a:lnTo>
                    <a:lnTo>
                      <a:pt x="13" y="12"/>
                    </a:lnTo>
                    <a:lnTo>
                      <a:pt x="10" y="5"/>
                    </a:lnTo>
                    <a:lnTo>
                      <a:pt x="10" y="4"/>
                    </a:lnTo>
                    <a:lnTo>
                      <a:pt x="6" y="4"/>
                    </a:lnTo>
                    <a:lnTo>
                      <a:pt x="6" y="5"/>
                    </a:lnTo>
                    <a:lnTo>
                      <a:pt x="0" y="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63" name="Freeform 2200">
                <a:extLst>
                  <a:ext uri="{FF2B5EF4-FFF2-40B4-BE49-F238E27FC236}">
                    <a16:creationId xmlns:a16="http://schemas.microsoft.com/office/drawing/2014/main" id="{F9283459-CF5C-6DAE-8AE0-97953F87A1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7" y="739"/>
                <a:ext cx="49" cy="12"/>
              </a:xfrm>
              <a:custGeom>
                <a:avLst/>
                <a:gdLst>
                  <a:gd name="T0" fmla="*/ 0 w 195"/>
                  <a:gd name="T1" fmla="*/ 1 h 47"/>
                  <a:gd name="T2" fmla="*/ 1 w 195"/>
                  <a:gd name="T3" fmla="*/ 1 h 47"/>
                  <a:gd name="T4" fmla="*/ 29 w 195"/>
                  <a:gd name="T5" fmla="*/ 7 h 47"/>
                  <a:gd name="T6" fmla="*/ 33 w 195"/>
                  <a:gd name="T7" fmla="*/ 7 h 47"/>
                  <a:gd name="T8" fmla="*/ 50 w 195"/>
                  <a:gd name="T9" fmla="*/ 3 h 47"/>
                  <a:gd name="T10" fmla="*/ 56 w 195"/>
                  <a:gd name="T11" fmla="*/ 0 h 47"/>
                  <a:gd name="T12" fmla="*/ 57 w 195"/>
                  <a:gd name="T13" fmla="*/ 0 h 47"/>
                  <a:gd name="T14" fmla="*/ 61 w 195"/>
                  <a:gd name="T15" fmla="*/ 5 h 47"/>
                  <a:gd name="T16" fmla="*/ 63 w 195"/>
                  <a:gd name="T17" fmla="*/ 7 h 47"/>
                  <a:gd name="T18" fmla="*/ 65 w 195"/>
                  <a:gd name="T19" fmla="*/ 8 h 47"/>
                  <a:gd name="T20" fmla="*/ 67 w 195"/>
                  <a:gd name="T21" fmla="*/ 11 h 47"/>
                  <a:gd name="T22" fmla="*/ 68 w 195"/>
                  <a:gd name="T23" fmla="*/ 11 h 47"/>
                  <a:gd name="T24" fmla="*/ 67 w 195"/>
                  <a:gd name="T25" fmla="*/ 12 h 47"/>
                  <a:gd name="T26" fmla="*/ 70 w 195"/>
                  <a:gd name="T27" fmla="*/ 16 h 47"/>
                  <a:gd name="T28" fmla="*/ 82 w 195"/>
                  <a:gd name="T29" fmla="*/ 22 h 47"/>
                  <a:gd name="T30" fmla="*/ 106 w 195"/>
                  <a:gd name="T31" fmla="*/ 27 h 47"/>
                  <a:gd name="T32" fmla="*/ 109 w 195"/>
                  <a:gd name="T33" fmla="*/ 27 h 47"/>
                  <a:gd name="T34" fmla="*/ 111 w 195"/>
                  <a:gd name="T35" fmla="*/ 29 h 47"/>
                  <a:gd name="T36" fmla="*/ 121 w 195"/>
                  <a:gd name="T37" fmla="*/ 29 h 47"/>
                  <a:gd name="T38" fmla="*/ 120 w 195"/>
                  <a:gd name="T39" fmla="*/ 22 h 47"/>
                  <a:gd name="T40" fmla="*/ 131 w 195"/>
                  <a:gd name="T41" fmla="*/ 20 h 47"/>
                  <a:gd name="T42" fmla="*/ 135 w 195"/>
                  <a:gd name="T43" fmla="*/ 16 h 47"/>
                  <a:gd name="T44" fmla="*/ 141 w 195"/>
                  <a:gd name="T45" fmla="*/ 11 h 47"/>
                  <a:gd name="T46" fmla="*/ 147 w 195"/>
                  <a:gd name="T47" fmla="*/ 8 h 47"/>
                  <a:gd name="T48" fmla="*/ 151 w 195"/>
                  <a:gd name="T49" fmla="*/ 7 h 47"/>
                  <a:gd name="T50" fmla="*/ 153 w 195"/>
                  <a:gd name="T51" fmla="*/ 7 h 47"/>
                  <a:gd name="T52" fmla="*/ 155 w 195"/>
                  <a:gd name="T53" fmla="*/ 8 h 47"/>
                  <a:gd name="T54" fmla="*/ 157 w 195"/>
                  <a:gd name="T55" fmla="*/ 18 h 47"/>
                  <a:gd name="T56" fmla="*/ 160 w 195"/>
                  <a:gd name="T57" fmla="*/ 23 h 47"/>
                  <a:gd name="T58" fmla="*/ 162 w 195"/>
                  <a:gd name="T59" fmla="*/ 25 h 47"/>
                  <a:gd name="T60" fmla="*/ 162 w 195"/>
                  <a:gd name="T61" fmla="*/ 26 h 47"/>
                  <a:gd name="T62" fmla="*/ 180 w 195"/>
                  <a:gd name="T63" fmla="*/ 29 h 47"/>
                  <a:gd name="T64" fmla="*/ 195 w 195"/>
                  <a:gd name="T65" fmla="*/ 29 h 47"/>
                  <a:gd name="T66" fmla="*/ 195 w 195"/>
                  <a:gd name="T67" fmla="*/ 47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95" h="47">
                    <a:moveTo>
                      <a:pt x="0" y="1"/>
                    </a:moveTo>
                    <a:lnTo>
                      <a:pt x="1" y="1"/>
                    </a:lnTo>
                    <a:lnTo>
                      <a:pt x="29" y="7"/>
                    </a:lnTo>
                    <a:lnTo>
                      <a:pt x="33" y="7"/>
                    </a:lnTo>
                    <a:lnTo>
                      <a:pt x="50" y="3"/>
                    </a:lnTo>
                    <a:lnTo>
                      <a:pt x="56" y="0"/>
                    </a:lnTo>
                    <a:lnTo>
                      <a:pt x="57" y="0"/>
                    </a:lnTo>
                    <a:lnTo>
                      <a:pt x="61" y="5"/>
                    </a:lnTo>
                    <a:lnTo>
                      <a:pt x="63" y="7"/>
                    </a:lnTo>
                    <a:lnTo>
                      <a:pt x="65" y="8"/>
                    </a:lnTo>
                    <a:lnTo>
                      <a:pt x="67" y="11"/>
                    </a:lnTo>
                    <a:lnTo>
                      <a:pt x="68" y="11"/>
                    </a:lnTo>
                    <a:lnTo>
                      <a:pt x="67" y="12"/>
                    </a:lnTo>
                    <a:lnTo>
                      <a:pt x="70" y="16"/>
                    </a:lnTo>
                    <a:lnTo>
                      <a:pt x="82" y="22"/>
                    </a:lnTo>
                    <a:lnTo>
                      <a:pt x="106" y="27"/>
                    </a:lnTo>
                    <a:lnTo>
                      <a:pt x="109" y="27"/>
                    </a:lnTo>
                    <a:lnTo>
                      <a:pt x="111" y="29"/>
                    </a:lnTo>
                    <a:lnTo>
                      <a:pt x="121" y="29"/>
                    </a:lnTo>
                    <a:lnTo>
                      <a:pt x="120" y="22"/>
                    </a:lnTo>
                    <a:lnTo>
                      <a:pt x="131" y="20"/>
                    </a:lnTo>
                    <a:lnTo>
                      <a:pt x="135" y="16"/>
                    </a:lnTo>
                    <a:lnTo>
                      <a:pt x="141" y="11"/>
                    </a:lnTo>
                    <a:lnTo>
                      <a:pt x="147" y="8"/>
                    </a:lnTo>
                    <a:lnTo>
                      <a:pt x="151" y="7"/>
                    </a:lnTo>
                    <a:lnTo>
                      <a:pt x="153" y="7"/>
                    </a:lnTo>
                    <a:lnTo>
                      <a:pt x="155" y="8"/>
                    </a:lnTo>
                    <a:lnTo>
                      <a:pt x="157" y="18"/>
                    </a:lnTo>
                    <a:lnTo>
                      <a:pt x="160" y="23"/>
                    </a:lnTo>
                    <a:lnTo>
                      <a:pt x="162" y="25"/>
                    </a:lnTo>
                    <a:lnTo>
                      <a:pt x="162" y="26"/>
                    </a:lnTo>
                    <a:lnTo>
                      <a:pt x="180" y="29"/>
                    </a:lnTo>
                    <a:lnTo>
                      <a:pt x="195" y="29"/>
                    </a:lnTo>
                    <a:lnTo>
                      <a:pt x="195" y="4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64" name="Freeform 2201">
                <a:extLst>
                  <a:ext uri="{FF2B5EF4-FFF2-40B4-BE49-F238E27FC236}">
                    <a16:creationId xmlns:a16="http://schemas.microsoft.com/office/drawing/2014/main" id="{0D4280E4-06AE-7BFD-5167-1A57398A40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4" y="751"/>
                <a:ext cx="23" cy="61"/>
              </a:xfrm>
              <a:custGeom>
                <a:avLst/>
                <a:gdLst>
                  <a:gd name="T0" fmla="*/ 70 w 90"/>
                  <a:gd name="T1" fmla="*/ 6 h 247"/>
                  <a:gd name="T2" fmla="*/ 64 w 90"/>
                  <a:gd name="T3" fmla="*/ 10 h 247"/>
                  <a:gd name="T4" fmla="*/ 63 w 90"/>
                  <a:gd name="T5" fmla="*/ 20 h 247"/>
                  <a:gd name="T6" fmla="*/ 64 w 90"/>
                  <a:gd name="T7" fmla="*/ 21 h 247"/>
                  <a:gd name="T8" fmla="*/ 90 w 90"/>
                  <a:gd name="T9" fmla="*/ 32 h 247"/>
                  <a:gd name="T10" fmla="*/ 84 w 90"/>
                  <a:gd name="T11" fmla="*/ 50 h 247"/>
                  <a:gd name="T12" fmla="*/ 71 w 90"/>
                  <a:gd name="T13" fmla="*/ 55 h 247"/>
                  <a:gd name="T14" fmla="*/ 67 w 90"/>
                  <a:gd name="T15" fmla="*/ 56 h 247"/>
                  <a:gd name="T16" fmla="*/ 57 w 90"/>
                  <a:gd name="T17" fmla="*/ 49 h 247"/>
                  <a:gd name="T18" fmla="*/ 53 w 90"/>
                  <a:gd name="T19" fmla="*/ 49 h 247"/>
                  <a:gd name="T20" fmla="*/ 23 w 90"/>
                  <a:gd name="T21" fmla="*/ 77 h 247"/>
                  <a:gd name="T22" fmla="*/ 14 w 90"/>
                  <a:gd name="T23" fmla="*/ 90 h 247"/>
                  <a:gd name="T24" fmla="*/ 10 w 90"/>
                  <a:gd name="T25" fmla="*/ 94 h 247"/>
                  <a:gd name="T26" fmla="*/ 7 w 90"/>
                  <a:gd name="T27" fmla="*/ 95 h 247"/>
                  <a:gd name="T28" fmla="*/ 6 w 90"/>
                  <a:gd name="T29" fmla="*/ 98 h 247"/>
                  <a:gd name="T30" fmla="*/ 0 w 90"/>
                  <a:gd name="T31" fmla="*/ 127 h 247"/>
                  <a:gd name="T32" fmla="*/ 9 w 90"/>
                  <a:gd name="T33" fmla="*/ 126 h 247"/>
                  <a:gd name="T34" fmla="*/ 20 w 90"/>
                  <a:gd name="T35" fmla="*/ 129 h 247"/>
                  <a:gd name="T36" fmla="*/ 24 w 90"/>
                  <a:gd name="T37" fmla="*/ 130 h 247"/>
                  <a:gd name="T38" fmla="*/ 30 w 90"/>
                  <a:gd name="T39" fmla="*/ 136 h 247"/>
                  <a:gd name="T40" fmla="*/ 35 w 90"/>
                  <a:gd name="T41" fmla="*/ 143 h 247"/>
                  <a:gd name="T42" fmla="*/ 41 w 90"/>
                  <a:gd name="T43" fmla="*/ 147 h 247"/>
                  <a:gd name="T44" fmla="*/ 49 w 90"/>
                  <a:gd name="T45" fmla="*/ 148 h 247"/>
                  <a:gd name="T46" fmla="*/ 55 w 90"/>
                  <a:gd name="T47" fmla="*/ 151 h 247"/>
                  <a:gd name="T48" fmla="*/ 48 w 90"/>
                  <a:gd name="T49" fmla="*/ 168 h 247"/>
                  <a:gd name="T50" fmla="*/ 33 w 90"/>
                  <a:gd name="T51" fmla="*/ 180 h 247"/>
                  <a:gd name="T52" fmla="*/ 31 w 90"/>
                  <a:gd name="T53" fmla="*/ 184 h 247"/>
                  <a:gd name="T54" fmla="*/ 28 w 90"/>
                  <a:gd name="T55" fmla="*/ 189 h 247"/>
                  <a:gd name="T56" fmla="*/ 44 w 90"/>
                  <a:gd name="T57" fmla="*/ 187 h 247"/>
                  <a:gd name="T58" fmla="*/ 59 w 90"/>
                  <a:gd name="T59" fmla="*/ 189 h 247"/>
                  <a:gd name="T60" fmla="*/ 67 w 90"/>
                  <a:gd name="T61" fmla="*/ 196 h 247"/>
                  <a:gd name="T62" fmla="*/ 67 w 90"/>
                  <a:gd name="T63" fmla="*/ 211 h 247"/>
                  <a:gd name="T64" fmla="*/ 74 w 90"/>
                  <a:gd name="T65" fmla="*/ 212 h 247"/>
                  <a:gd name="T66" fmla="*/ 73 w 90"/>
                  <a:gd name="T67" fmla="*/ 221 h 247"/>
                  <a:gd name="T68" fmla="*/ 52 w 90"/>
                  <a:gd name="T69" fmla="*/ 228 h 247"/>
                  <a:gd name="T70" fmla="*/ 23 w 90"/>
                  <a:gd name="T71" fmla="*/ 235 h 247"/>
                  <a:gd name="T72" fmla="*/ 25 w 90"/>
                  <a:gd name="T73" fmla="*/ 247 h 2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90" h="247">
                    <a:moveTo>
                      <a:pt x="88" y="0"/>
                    </a:moveTo>
                    <a:lnTo>
                      <a:pt x="70" y="6"/>
                    </a:lnTo>
                    <a:lnTo>
                      <a:pt x="67" y="7"/>
                    </a:lnTo>
                    <a:lnTo>
                      <a:pt x="64" y="10"/>
                    </a:lnTo>
                    <a:lnTo>
                      <a:pt x="63" y="16"/>
                    </a:lnTo>
                    <a:lnTo>
                      <a:pt x="63" y="20"/>
                    </a:lnTo>
                    <a:lnTo>
                      <a:pt x="62" y="21"/>
                    </a:lnTo>
                    <a:lnTo>
                      <a:pt x="64" y="21"/>
                    </a:lnTo>
                    <a:lnTo>
                      <a:pt x="88" y="32"/>
                    </a:lnTo>
                    <a:lnTo>
                      <a:pt x="90" y="32"/>
                    </a:lnTo>
                    <a:lnTo>
                      <a:pt x="90" y="50"/>
                    </a:lnTo>
                    <a:lnTo>
                      <a:pt x="84" y="50"/>
                    </a:lnTo>
                    <a:lnTo>
                      <a:pt x="77" y="53"/>
                    </a:lnTo>
                    <a:lnTo>
                      <a:pt x="71" y="55"/>
                    </a:lnTo>
                    <a:lnTo>
                      <a:pt x="69" y="56"/>
                    </a:lnTo>
                    <a:lnTo>
                      <a:pt x="67" y="56"/>
                    </a:lnTo>
                    <a:lnTo>
                      <a:pt x="59" y="50"/>
                    </a:lnTo>
                    <a:lnTo>
                      <a:pt x="57" y="49"/>
                    </a:lnTo>
                    <a:lnTo>
                      <a:pt x="53" y="47"/>
                    </a:lnTo>
                    <a:lnTo>
                      <a:pt x="53" y="49"/>
                    </a:lnTo>
                    <a:lnTo>
                      <a:pt x="44" y="62"/>
                    </a:lnTo>
                    <a:lnTo>
                      <a:pt x="23" y="77"/>
                    </a:lnTo>
                    <a:lnTo>
                      <a:pt x="14" y="88"/>
                    </a:lnTo>
                    <a:lnTo>
                      <a:pt x="14" y="90"/>
                    </a:lnTo>
                    <a:lnTo>
                      <a:pt x="10" y="92"/>
                    </a:lnTo>
                    <a:lnTo>
                      <a:pt x="10" y="94"/>
                    </a:lnTo>
                    <a:lnTo>
                      <a:pt x="9" y="94"/>
                    </a:lnTo>
                    <a:lnTo>
                      <a:pt x="7" y="95"/>
                    </a:lnTo>
                    <a:lnTo>
                      <a:pt x="7" y="97"/>
                    </a:lnTo>
                    <a:lnTo>
                      <a:pt x="6" y="98"/>
                    </a:lnTo>
                    <a:lnTo>
                      <a:pt x="0" y="123"/>
                    </a:lnTo>
                    <a:lnTo>
                      <a:pt x="0" y="127"/>
                    </a:lnTo>
                    <a:lnTo>
                      <a:pt x="4" y="127"/>
                    </a:lnTo>
                    <a:lnTo>
                      <a:pt x="9" y="126"/>
                    </a:lnTo>
                    <a:lnTo>
                      <a:pt x="11" y="126"/>
                    </a:lnTo>
                    <a:lnTo>
                      <a:pt x="20" y="129"/>
                    </a:lnTo>
                    <a:lnTo>
                      <a:pt x="21" y="129"/>
                    </a:lnTo>
                    <a:lnTo>
                      <a:pt x="24" y="130"/>
                    </a:lnTo>
                    <a:lnTo>
                      <a:pt x="28" y="136"/>
                    </a:lnTo>
                    <a:lnTo>
                      <a:pt x="30" y="136"/>
                    </a:lnTo>
                    <a:lnTo>
                      <a:pt x="30" y="137"/>
                    </a:lnTo>
                    <a:lnTo>
                      <a:pt x="35" y="143"/>
                    </a:lnTo>
                    <a:lnTo>
                      <a:pt x="40" y="145"/>
                    </a:lnTo>
                    <a:lnTo>
                      <a:pt x="41" y="147"/>
                    </a:lnTo>
                    <a:lnTo>
                      <a:pt x="46" y="148"/>
                    </a:lnTo>
                    <a:lnTo>
                      <a:pt x="49" y="148"/>
                    </a:lnTo>
                    <a:lnTo>
                      <a:pt x="50" y="150"/>
                    </a:lnTo>
                    <a:lnTo>
                      <a:pt x="55" y="151"/>
                    </a:lnTo>
                    <a:lnTo>
                      <a:pt x="52" y="164"/>
                    </a:lnTo>
                    <a:lnTo>
                      <a:pt x="48" y="168"/>
                    </a:lnTo>
                    <a:lnTo>
                      <a:pt x="38" y="170"/>
                    </a:lnTo>
                    <a:lnTo>
                      <a:pt x="33" y="180"/>
                    </a:lnTo>
                    <a:lnTo>
                      <a:pt x="31" y="182"/>
                    </a:lnTo>
                    <a:lnTo>
                      <a:pt x="31" y="184"/>
                    </a:lnTo>
                    <a:lnTo>
                      <a:pt x="30" y="187"/>
                    </a:lnTo>
                    <a:lnTo>
                      <a:pt x="28" y="189"/>
                    </a:lnTo>
                    <a:lnTo>
                      <a:pt x="28" y="190"/>
                    </a:lnTo>
                    <a:lnTo>
                      <a:pt x="44" y="187"/>
                    </a:lnTo>
                    <a:lnTo>
                      <a:pt x="46" y="186"/>
                    </a:lnTo>
                    <a:lnTo>
                      <a:pt x="59" y="189"/>
                    </a:lnTo>
                    <a:lnTo>
                      <a:pt x="62" y="190"/>
                    </a:lnTo>
                    <a:lnTo>
                      <a:pt x="67" y="196"/>
                    </a:lnTo>
                    <a:lnTo>
                      <a:pt x="70" y="203"/>
                    </a:lnTo>
                    <a:lnTo>
                      <a:pt x="67" y="211"/>
                    </a:lnTo>
                    <a:lnTo>
                      <a:pt x="76" y="211"/>
                    </a:lnTo>
                    <a:lnTo>
                      <a:pt x="74" y="212"/>
                    </a:lnTo>
                    <a:lnTo>
                      <a:pt x="74" y="219"/>
                    </a:lnTo>
                    <a:lnTo>
                      <a:pt x="73" y="221"/>
                    </a:lnTo>
                    <a:lnTo>
                      <a:pt x="63" y="232"/>
                    </a:lnTo>
                    <a:lnTo>
                      <a:pt x="52" y="228"/>
                    </a:lnTo>
                    <a:lnTo>
                      <a:pt x="35" y="225"/>
                    </a:lnTo>
                    <a:lnTo>
                      <a:pt x="23" y="235"/>
                    </a:lnTo>
                    <a:lnTo>
                      <a:pt x="23" y="237"/>
                    </a:lnTo>
                    <a:lnTo>
                      <a:pt x="25" y="24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65" name="Freeform 2202">
                <a:extLst>
                  <a:ext uri="{FF2B5EF4-FFF2-40B4-BE49-F238E27FC236}">
                    <a16:creationId xmlns:a16="http://schemas.microsoft.com/office/drawing/2014/main" id="{11A44864-A217-6EB4-8656-4B2004B63A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6" y="750"/>
                <a:ext cx="17" cy="7"/>
              </a:xfrm>
              <a:custGeom>
                <a:avLst/>
                <a:gdLst>
                  <a:gd name="T0" fmla="*/ 0 w 67"/>
                  <a:gd name="T1" fmla="*/ 1 h 24"/>
                  <a:gd name="T2" fmla="*/ 0 w 67"/>
                  <a:gd name="T3" fmla="*/ 8 h 24"/>
                  <a:gd name="T4" fmla="*/ 2 w 67"/>
                  <a:gd name="T5" fmla="*/ 8 h 24"/>
                  <a:gd name="T6" fmla="*/ 6 w 67"/>
                  <a:gd name="T7" fmla="*/ 7 h 24"/>
                  <a:gd name="T8" fmla="*/ 10 w 67"/>
                  <a:gd name="T9" fmla="*/ 4 h 24"/>
                  <a:gd name="T10" fmla="*/ 20 w 67"/>
                  <a:gd name="T11" fmla="*/ 0 h 24"/>
                  <a:gd name="T12" fmla="*/ 21 w 67"/>
                  <a:gd name="T13" fmla="*/ 0 h 24"/>
                  <a:gd name="T14" fmla="*/ 27 w 67"/>
                  <a:gd name="T15" fmla="*/ 1 h 24"/>
                  <a:gd name="T16" fmla="*/ 28 w 67"/>
                  <a:gd name="T17" fmla="*/ 3 h 24"/>
                  <a:gd name="T18" fmla="*/ 34 w 67"/>
                  <a:gd name="T19" fmla="*/ 5 h 24"/>
                  <a:gd name="T20" fmla="*/ 60 w 67"/>
                  <a:gd name="T21" fmla="*/ 22 h 24"/>
                  <a:gd name="T22" fmla="*/ 67 w 67"/>
                  <a:gd name="T23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7" h="24">
                    <a:moveTo>
                      <a:pt x="0" y="1"/>
                    </a:moveTo>
                    <a:lnTo>
                      <a:pt x="0" y="8"/>
                    </a:lnTo>
                    <a:lnTo>
                      <a:pt x="2" y="8"/>
                    </a:lnTo>
                    <a:lnTo>
                      <a:pt x="6" y="7"/>
                    </a:lnTo>
                    <a:lnTo>
                      <a:pt x="10" y="4"/>
                    </a:lnTo>
                    <a:lnTo>
                      <a:pt x="20" y="0"/>
                    </a:lnTo>
                    <a:lnTo>
                      <a:pt x="21" y="0"/>
                    </a:lnTo>
                    <a:lnTo>
                      <a:pt x="27" y="1"/>
                    </a:lnTo>
                    <a:lnTo>
                      <a:pt x="28" y="3"/>
                    </a:lnTo>
                    <a:lnTo>
                      <a:pt x="34" y="5"/>
                    </a:lnTo>
                    <a:lnTo>
                      <a:pt x="60" y="22"/>
                    </a:lnTo>
                    <a:lnTo>
                      <a:pt x="67" y="2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66" name="Freeform 2203">
                <a:extLst>
                  <a:ext uri="{FF2B5EF4-FFF2-40B4-BE49-F238E27FC236}">
                    <a16:creationId xmlns:a16="http://schemas.microsoft.com/office/drawing/2014/main" id="{0121BBC0-DDBB-C124-3493-6B05A26638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8" y="707"/>
                <a:ext cx="42" cy="31"/>
              </a:xfrm>
              <a:custGeom>
                <a:avLst/>
                <a:gdLst>
                  <a:gd name="T0" fmla="*/ 0 w 167"/>
                  <a:gd name="T1" fmla="*/ 0 h 123"/>
                  <a:gd name="T2" fmla="*/ 0 w 167"/>
                  <a:gd name="T3" fmla="*/ 2 h 123"/>
                  <a:gd name="T4" fmla="*/ 2 w 167"/>
                  <a:gd name="T5" fmla="*/ 3 h 123"/>
                  <a:gd name="T6" fmla="*/ 10 w 167"/>
                  <a:gd name="T7" fmla="*/ 17 h 123"/>
                  <a:gd name="T8" fmla="*/ 10 w 167"/>
                  <a:gd name="T9" fmla="*/ 18 h 123"/>
                  <a:gd name="T10" fmla="*/ 7 w 167"/>
                  <a:gd name="T11" fmla="*/ 32 h 123"/>
                  <a:gd name="T12" fmla="*/ 12 w 167"/>
                  <a:gd name="T13" fmla="*/ 35 h 123"/>
                  <a:gd name="T14" fmla="*/ 18 w 167"/>
                  <a:gd name="T15" fmla="*/ 39 h 123"/>
                  <a:gd name="T16" fmla="*/ 19 w 167"/>
                  <a:gd name="T17" fmla="*/ 39 h 123"/>
                  <a:gd name="T18" fmla="*/ 24 w 167"/>
                  <a:gd name="T19" fmla="*/ 42 h 123"/>
                  <a:gd name="T20" fmla="*/ 29 w 167"/>
                  <a:gd name="T21" fmla="*/ 42 h 123"/>
                  <a:gd name="T22" fmla="*/ 45 w 167"/>
                  <a:gd name="T23" fmla="*/ 38 h 123"/>
                  <a:gd name="T24" fmla="*/ 49 w 167"/>
                  <a:gd name="T25" fmla="*/ 38 h 123"/>
                  <a:gd name="T26" fmla="*/ 67 w 167"/>
                  <a:gd name="T27" fmla="*/ 42 h 123"/>
                  <a:gd name="T28" fmla="*/ 71 w 167"/>
                  <a:gd name="T29" fmla="*/ 42 h 123"/>
                  <a:gd name="T30" fmla="*/ 72 w 167"/>
                  <a:gd name="T31" fmla="*/ 41 h 123"/>
                  <a:gd name="T32" fmla="*/ 77 w 167"/>
                  <a:gd name="T33" fmla="*/ 45 h 123"/>
                  <a:gd name="T34" fmla="*/ 77 w 167"/>
                  <a:gd name="T35" fmla="*/ 48 h 123"/>
                  <a:gd name="T36" fmla="*/ 78 w 167"/>
                  <a:gd name="T37" fmla="*/ 49 h 123"/>
                  <a:gd name="T38" fmla="*/ 81 w 167"/>
                  <a:gd name="T39" fmla="*/ 48 h 123"/>
                  <a:gd name="T40" fmla="*/ 88 w 167"/>
                  <a:gd name="T41" fmla="*/ 42 h 123"/>
                  <a:gd name="T42" fmla="*/ 93 w 167"/>
                  <a:gd name="T43" fmla="*/ 39 h 123"/>
                  <a:gd name="T44" fmla="*/ 93 w 167"/>
                  <a:gd name="T45" fmla="*/ 41 h 123"/>
                  <a:gd name="T46" fmla="*/ 106 w 167"/>
                  <a:gd name="T47" fmla="*/ 51 h 123"/>
                  <a:gd name="T48" fmla="*/ 107 w 167"/>
                  <a:gd name="T49" fmla="*/ 51 h 123"/>
                  <a:gd name="T50" fmla="*/ 109 w 167"/>
                  <a:gd name="T51" fmla="*/ 52 h 123"/>
                  <a:gd name="T52" fmla="*/ 110 w 167"/>
                  <a:gd name="T53" fmla="*/ 52 h 123"/>
                  <a:gd name="T54" fmla="*/ 110 w 167"/>
                  <a:gd name="T55" fmla="*/ 51 h 123"/>
                  <a:gd name="T56" fmla="*/ 112 w 167"/>
                  <a:gd name="T57" fmla="*/ 49 h 123"/>
                  <a:gd name="T58" fmla="*/ 116 w 167"/>
                  <a:gd name="T59" fmla="*/ 46 h 123"/>
                  <a:gd name="T60" fmla="*/ 117 w 167"/>
                  <a:gd name="T61" fmla="*/ 46 h 123"/>
                  <a:gd name="T62" fmla="*/ 128 w 167"/>
                  <a:gd name="T63" fmla="*/ 59 h 123"/>
                  <a:gd name="T64" fmla="*/ 130 w 167"/>
                  <a:gd name="T65" fmla="*/ 60 h 123"/>
                  <a:gd name="T66" fmla="*/ 131 w 167"/>
                  <a:gd name="T67" fmla="*/ 63 h 123"/>
                  <a:gd name="T68" fmla="*/ 132 w 167"/>
                  <a:gd name="T69" fmla="*/ 63 h 123"/>
                  <a:gd name="T70" fmla="*/ 132 w 167"/>
                  <a:gd name="T71" fmla="*/ 65 h 123"/>
                  <a:gd name="T72" fmla="*/ 139 w 167"/>
                  <a:gd name="T73" fmla="*/ 84 h 123"/>
                  <a:gd name="T74" fmla="*/ 142 w 167"/>
                  <a:gd name="T75" fmla="*/ 84 h 123"/>
                  <a:gd name="T76" fmla="*/ 142 w 167"/>
                  <a:gd name="T77" fmla="*/ 87 h 123"/>
                  <a:gd name="T78" fmla="*/ 139 w 167"/>
                  <a:gd name="T79" fmla="*/ 88 h 123"/>
                  <a:gd name="T80" fmla="*/ 135 w 167"/>
                  <a:gd name="T81" fmla="*/ 89 h 123"/>
                  <a:gd name="T82" fmla="*/ 130 w 167"/>
                  <a:gd name="T83" fmla="*/ 89 h 123"/>
                  <a:gd name="T84" fmla="*/ 130 w 167"/>
                  <a:gd name="T85" fmla="*/ 95 h 123"/>
                  <a:gd name="T86" fmla="*/ 131 w 167"/>
                  <a:gd name="T87" fmla="*/ 96 h 123"/>
                  <a:gd name="T88" fmla="*/ 132 w 167"/>
                  <a:gd name="T89" fmla="*/ 96 h 123"/>
                  <a:gd name="T90" fmla="*/ 139 w 167"/>
                  <a:gd name="T91" fmla="*/ 99 h 123"/>
                  <a:gd name="T92" fmla="*/ 141 w 167"/>
                  <a:gd name="T93" fmla="*/ 99 h 123"/>
                  <a:gd name="T94" fmla="*/ 142 w 167"/>
                  <a:gd name="T95" fmla="*/ 101 h 123"/>
                  <a:gd name="T96" fmla="*/ 144 w 167"/>
                  <a:gd name="T97" fmla="*/ 101 h 123"/>
                  <a:gd name="T98" fmla="*/ 151 w 167"/>
                  <a:gd name="T99" fmla="*/ 99 h 123"/>
                  <a:gd name="T100" fmla="*/ 153 w 167"/>
                  <a:gd name="T101" fmla="*/ 99 h 123"/>
                  <a:gd name="T102" fmla="*/ 159 w 167"/>
                  <a:gd name="T103" fmla="*/ 103 h 123"/>
                  <a:gd name="T104" fmla="*/ 167 w 167"/>
                  <a:gd name="T105" fmla="*/ 122 h 123"/>
                  <a:gd name="T106" fmla="*/ 167 w 167"/>
                  <a:gd name="T107" fmla="*/ 123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67" h="123">
                    <a:moveTo>
                      <a:pt x="0" y="0"/>
                    </a:moveTo>
                    <a:lnTo>
                      <a:pt x="0" y="2"/>
                    </a:lnTo>
                    <a:lnTo>
                      <a:pt x="2" y="3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7" y="32"/>
                    </a:lnTo>
                    <a:lnTo>
                      <a:pt x="12" y="35"/>
                    </a:lnTo>
                    <a:lnTo>
                      <a:pt x="18" y="39"/>
                    </a:lnTo>
                    <a:lnTo>
                      <a:pt x="19" y="39"/>
                    </a:lnTo>
                    <a:lnTo>
                      <a:pt x="24" y="42"/>
                    </a:lnTo>
                    <a:lnTo>
                      <a:pt x="29" y="42"/>
                    </a:lnTo>
                    <a:lnTo>
                      <a:pt x="45" y="38"/>
                    </a:lnTo>
                    <a:lnTo>
                      <a:pt x="49" y="38"/>
                    </a:lnTo>
                    <a:lnTo>
                      <a:pt x="67" y="42"/>
                    </a:lnTo>
                    <a:lnTo>
                      <a:pt x="71" y="42"/>
                    </a:lnTo>
                    <a:lnTo>
                      <a:pt x="72" y="41"/>
                    </a:lnTo>
                    <a:lnTo>
                      <a:pt x="77" y="45"/>
                    </a:lnTo>
                    <a:lnTo>
                      <a:pt x="77" y="48"/>
                    </a:lnTo>
                    <a:lnTo>
                      <a:pt x="78" y="49"/>
                    </a:lnTo>
                    <a:lnTo>
                      <a:pt x="81" y="48"/>
                    </a:lnTo>
                    <a:lnTo>
                      <a:pt x="88" y="42"/>
                    </a:lnTo>
                    <a:lnTo>
                      <a:pt x="93" y="39"/>
                    </a:lnTo>
                    <a:lnTo>
                      <a:pt x="93" y="41"/>
                    </a:lnTo>
                    <a:lnTo>
                      <a:pt x="106" y="51"/>
                    </a:lnTo>
                    <a:lnTo>
                      <a:pt x="107" y="51"/>
                    </a:lnTo>
                    <a:lnTo>
                      <a:pt x="109" y="52"/>
                    </a:lnTo>
                    <a:lnTo>
                      <a:pt x="110" y="52"/>
                    </a:lnTo>
                    <a:lnTo>
                      <a:pt x="110" y="51"/>
                    </a:lnTo>
                    <a:lnTo>
                      <a:pt x="112" y="49"/>
                    </a:lnTo>
                    <a:lnTo>
                      <a:pt x="116" y="46"/>
                    </a:lnTo>
                    <a:lnTo>
                      <a:pt x="117" y="46"/>
                    </a:lnTo>
                    <a:lnTo>
                      <a:pt x="128" y="59"/>
                    </a:lnTo>
                    <a:lnTo>
                      <a:pt x="130" y="60"/>
                    </a:lnTo>
                    <a:lnTo>
                      <a:pt x="131" y="63"/>
                    </a:lnTo>
                    <a:lnTo>
                      <a:pt x="132" y="63"/>
                    </a:lnTo>
                    <a:lnTo>
                      <a:pt x="132" y="65"/>
                    </a:lnTo>
                    <a:lnTo>
                      <a:pt x="139" y="84"/>
                    </a:lnTo>
                    <a:lnTo>
                      <a:pt x="142" y="84"/>
                    </a:lnTo>
                    <a:lnTo>
                      <a:pt x="142" y="87"/>
                    </a:lnTo>
                    <a:lnTo>
                      <a:pt x="139" y="88"/>
                    </a:lnTo>
                    <a:lnTo>
                      <a:pt x="135" y="89"/>
                    </a:lnTo>
                    <a:lnTo>
                      <a:pt x="130" y="89"/>
                    </a:lnTo>
                    <a:lnTo>
                      <a:pt x="130" y="95"/>
                    </a:lnTo>
                    <a:lnTo>
                      <a:pt x="131" y="96"/>
                    </a:lnTo>
                    <a:lnTo>
                      <a:pt x="132" y="96"/>
                    </a:lnTo>
                    <a:lnTo>
                      <a:pt x="139" y="99"/>
                    </a:lnTo>
                    <a:lnTo>
                      <a:pt x="141" y="99"/>
                    </a:lnTo>
                    <a:lnTo>
                      <a:pt x="142" y="101"/>
                    </a:lnTo>
                    <a:lnTo>
                      <a:pt x="144" y="101"/>
                    </a:lnTo>
                    <a:lnTo>
                      <a:pt x="151" y="99"/>
                    </a:lnTo>
                    <a:lnTo>
                      <a:pt x="153" y="99"/>
                    </a:lnTo>
                    <a:lnTo>
                      <a:pt x="159" y="103"/>
                    </a:lnTo>
                    <a:lnTo>
                      <a:pt x="167" y="122"/>
                    </a:lnTo>
                    <a:lnTo>
                      <a:pt x="167" y="12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67" name="Freeform 2204">
                <a:extLst>
                  <a:ext uri="{FF2B5EF4-FFF2-40B4-BE49-F238E27FC236}">
                    <a16:creationId xmlns:a16="http://schemas.microsoft.com/office/drawing/2014/main" id="{C74EA22E-6EFA-5CCA-B62E-18BBEF827F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3" y="736"/>
                <a:ext cx="67" cy="21"/>
              </a:xfrm>
              <a:custGeom>
                <a:avLst/>
                <a:gdLst>
                  <a:gd name="T0" fmla="*/ 268 w 270"/>
                  <a:gd name="T1" fmla="*/ 7 h 84"/>
                  <a:gd name="T2" fmla="*/ 268 w 270"/>
                  <a:gd name="T3" fmla="*/ 9 h 84"/>
                  <a:gd name="T4" fmla="*/ 270 w 270"/>
                  <a:gd name="T5" fmla="*/ 17 h 84"/>
                  <a:gd name="T6" fmla="*/ 267 w 270"/>
                  <a:gd name="T7" fmla="*/ 25 h 84"/>
                  <a:gd name="T8" fmla="*/ 254 w 270"/>
                  <a:gd name="T9" fmla="*/ 40 h 84"/>
                  <a:gd name="T10" fmla="*/ 253 w 270"/>
                  <a:gd name="T11" fmla="*/ 40 h 84"/>
                  <a:gd name="T12" fmla="*/ 243 w 270"/>
                  <a:gd name="T13" fmla="*/ 42 h 84"/>
                  <a:gd name="T14" fmla="*/ 242 w 270"/>
                  <a:gd name="T15" fmla="*/ 40 h 84"/>
                  <a:gd name="T16" fmla="*/ 239 w 270"/>
                  <a:gd name="T17" fmla="*/ 43 h 84"/>
                  <a:gd name="T18" fmla="*/ 235 w 270"/>
                  <a:gd name="T19" fmla="*/ 40 h 84"/>
                  <a:gd name="T20" fmla="*/ 229 w 270"/>
                  <a:gd name="T21" fmla="*/ 25 h 84"/>
                  <a:gd name="T22" fmla="*/ 228 w 270"/>
                  <a:gd name="T23" fmla="*/ 20 h 84"/>
                  <a:gd name="T24" fmla="*/ 229 w 270"/>
                  <a:gd name="T25" fmla="*/ 10 h 84"/>
                  <a:gd name="T26" fmla="*/ 231 w 270"/>
                  <a:gd name="T27" fmla="*/ 6 h 84"/>
                  <a:gd name="T28" fmla="*/ 226 w 270"/>
                  <a:gd name="T29" fmla="*/ 0 h 84"/>
                  <a:gd name="T30" fmla="*/ 225 w 270"/>
                  <a:gd name="T31" fmla="*/ 0 h 84"/>
                  <a:gd name="T32" fmla="*/ 221 w 270"/>
                  <a:gd name="T33" fmla="*/ 2 h 84"/>
                  <a:gd name="T34" fmla="*/ 207 w 270"/>
                  <a:gd name="T35" fmla="*/ 2 h 84"/>
                  <a:gd name="T36" fmla="*/ 201 w 270"/>
                  <a:gd name="T37" fmla="*/ 4 h 84"/>
                  <a:gd name="T38" fmla="*/ 196 w 270"/>
                  <a:gd name="T39" fmla="*/ 4 h 84"/>
                  <a:gd name="T40" fmla="*/ 193 w 270"/>
                  <a:gd name="T41" fmla="*/ 3 h 84"/>
                  <a:gd name="T42" fmla="*/ 192 w 270"/>
                  <a:gd name="T43" fmla="*/ 3 h 84"/>
                  <a:gd name="T44" fmla="*/ 182 w 270"/>
                  <a:gd name="T45" fmla="*/ 4 h 84"/>
                  <a:gd name="T46" fmla="*/ 176 w 270"/>
                  <a:gd name="T47" fmla="*/ 6 h 84"/>
                  <a:gd name="T48" fmla="*/ 175 w 270"/>
                  <a:gd name="T49" fmla="*/ 7 h 84"/>
                  <a:gd name="T50" fmla="*/ 175 w 270"/>
                  <a:gd name="T51" fmla="*/ 11 h 84"/>
                  <a:gd name="T52" fmla="*/ 163 w 270"/>
                  <a:gd name="T53" fmla="*/ 23 h 84"/>
                  <a:gd name="T54" fmla="*/ 158 w 270"/>
                  <a:gd name="T55" fmla="*/ 31 h 84"/>
                  <a:gd name="T56" fmla="*/ 156 w 270"/>
                  <a:gd name="T57" fmla="*/ 33 h 84"/>
                  <a:gd name="T58" fmla="*/ 154 w 270"/>
                  <a:gd name="T59" fmla="*/ 33 h 84"/>
                  <a:gd name="T60" fmla="*/ 144 w 270"/>
                  <a:gd name="T61" fmla="*/ 47 h 84"/>
                  <a:gd name="T62" fmla="*/ 144 w 270"/>
                  <a:gd name="T63" fmla="*/ 49 h 84"/>
                  <a:gd name="T64" fmla="*/ 143 w 270"/>
                  <a:gd name="T65" fmla="*/ 50 h 84"/>
                  <a:gd name="T66" fmla="*/ 137 w 270"/>
                  <a:gd name="T67" fmla="*/ 50 h 84"/>
                  <a:gd name="T68" fmla="*/ 136 w 270"/>
                  <a:gd name="T69" fmla="*/ 52 h 84"/>
                  <a:gd name="T70" fmla="*/ 133 w 270"/>
                  <a:gd name="T71" fmla="*/ 52 h 84"/>
                  <a:gd name="T72" fmla="*/ 126 w 270"/>
                  <a:gd name="T73" fmla="*/ 53 h 84"/>
                  <a:gd name="T74" fmla="*/ 123 w 270"/>
                  <a:gd name="T75" fmla="*/ 55 h 84"/>
                  <a:gd name="T76" fmla="*/ 122 w 270"/>
                  <a:gd name="T77" fmla="*/ 53 h 84"/>
                  <a:gd name="T78" fmla="*/ 118 w 270"/>
                  <a:gd name="T79" fmla="*/ 52 h 84"/>
                  <a:gd name="T80" fmla="*/ 116 w 270"/>
                  <a:gd name="T81" fmla="*/ 50 h 84"/>
                  <a:gd name="T82" fmla="*/ 115 w 270"/>
                  <a:gd name="T83" fmla="*/ 47 h 84"/>
                  <a:gd name="T84" fmla="*/ 113 w 270"/>
                  <a:gd name="T85" fmla="*/ 46 h 84"/>
                  <a:gd name="T86" fmla="*/ 109 w 270"/>
                  <a:gd name="T87" fmla="*/ 45 h 84"/>
                  <a:gd name="T88" fmla="*/ 108 w 270"/>
                  <a:gd name="T89" fmla="*/ 46 h 84"/>
                  <a:gd name="T90" fmla="*/ 105 w 270"/>
                  <a:gd name="T91" fmla="*/ 53 h 84"/>
                  <a:gd name="T92" fmla="*/ 105 w 270"/>
                  <a:gd name="T93" fmla="*/ 62 h 84"/>
                  <a:gd name="T94" fmla="*/ 102 w 270"/>
                  <a:gd name="T95" fmla="*/ 63 h 84"/>
                  <a:gd name="T96" fmla="*/ 94 w 270"/>
                  <a:gd name="T97" fmla="*/ 70 h 84"/>
                  <a:gd name="T98" fmla="*/ 86 w 270"/>
                  <a:gd name="T99" fmla="*/ 73 h 84"/>
                  <a:gd name="T100" fmla="*/ 86 w 270"/>
                  <a:gd name="T101" fmla="*/ 76 h 84"/>
                  <a:gd name="T102" fmla="*/ 84 w 270"/>
                  <a:gd name="T103" fmla="*/ 77 h 84"/>
                  <a:gd name="T104" fmla="*/ 83 w 270"/>
                  <a:gd name="T105" fmla="*/ 76 h 84"/>
                  <a:gd name="T106" fmla="*/ 63 w 270"/>
                  <a:gd name="T107" fmla="*/ 70 h 84"/>
                  <a:gd name="T108" fmla="*/ 36 w 270"/>
                  <a:gd name="T109" fmla="*/ 69 h 84"/>
                  <a:gd name="T110" fmla="*/ 36 w 270"/>
                  <a:gd name="T111" fmla="*/ 73 h 84"/>
                  <a:gd name="T112" fmla="*/ 31 w 270"/>
                  <a:gd name="T113" fmla="*/ 84 h 84"/>
                  <a:gd name="T114" fmla="*/ 17 w 270"/>
                  <a:gd name="T115" fmla="*/ 84 h 84"/>
                  <a:gd name="T116" fmla="*/ 14 w 270"/>
                  <a:gd name="T117" fmla="*/ 83 h 84"/>
                  <a:gd name="T118" fmla="*/ 0 w 270"/>
                  <a:gd name="T119" fmla="*/ 81 h 84"/>
                  <a:gd name="T120" fmla="*/ 0 w 270"/>
                  <a:gd name="T121" fmla="*/ 83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70" h="84">
                    <a:moveTo>
                      <a:pt x="268" y="7"/>
                    </a:moveTo>
                    <a:lnTo>
                      <a:pt x="268" y="9"/>
                    </a:lnTo>
                    <a:lnTo>
                      <a:pt x="270" y="17"/>
                    </a:lnTo>
                    <a:lnTo>
                      <a:pt x="267" y="25"/>
                    </a:lnTo>
                    <a:lnTo>
                      <a:pt x="254" y="40"/>
                    </a:lnTo>
                    <a:lnTo>
                      <a:pt x="253" y="40"/>
                    </a:lnTo>
                    <a:lnTo>
                      <a:pt x="243" y="42"/>
                    </a:lnTo>
                    <a:lnTo>
                      <a:pt x="242" y="40"/>
                    </a:lnTo>
                    <a:lnTo>
                      <a:pt x="239" y="43"/>
                    </a:lnTo>
                    <a:lnTo>
                      <a:pt x="235" y="40"/>
                    </a:lnTo>
                    <a:lnTo>
                      <a:pt x="229" y="25"/>
                    </a:lnTo>
                    <a:lnTo>
                      <a:pt x="228" y="20"/>
                    </a:lnTo>
                    <a:lnTo>
                      <a:pt x="229" y="10"/>
                    </a:lnTo>
                    <a:lnTo>
                      <a:pt x="231" y="6"/>
                    </a:lnTo>
                    <a:lnTo>
                      <a:pt x="226" y="0"/>
                    </a:lnTo>
                    <a:lnTo>
                      <a:pt x="225" y="0"/>
                    </a:lnTo>
                    <a:lnTo>
                      <a:pt x="221" y="2"/>
                    </a:lnTo>
                    <a:lnTo>
                      <a:pt x="207" y="2"/>
                    </a:lnTo>
                    <a:lnTo>
                      <a:pt x="201" y="4"/>
                    </a:lnTo>
                    <a:lnTo>
                      <a:pt x="196" y="4"/>
                    </a:lnTo>
                    <a:lnTo>
                      <a:pt x="193" y="3"/>
                    </a:lnTo>
                    <a:lnTo>
                      <a:pt x="192" y="3"/>
                    </a:lnTo>
                    <a:lnTo>
                      <a:pt x="182" y="4"/>
                    </a:lnTo>
                    <a:lnTo>
                      <a:pt x="176" y="6"/>
                    </a:lnTo>
                    <a:lnTo>
                      <a:pt x="175" y="7"/>
                    </a:lnTo>
                    <a:lnTo>
                      <a:pt x="175" y="11"/>
                    </a:lnTo>
                    <a:lnTo>
                      <a:pt x="163" y="23"/>
                    </a:lnTo>
                    <a:lnTo>
                      <a:pt x="158" y="31"/>
                    </a:lnTo>
                    <a:lnTo>
                      <a:pt x="156" y="33"/>
                    </a:lnTo>
                    <a:lnTo>
                      <a:pt x="154" y="33"/>
                    </a:lnTo>
                    <a:lnTo>
                      <a:pt x="144" y="47"/>
                    </a:lnTo>
                    <a:lnTo>
                      <a:pt x="144" y="49"/>
                    </a:lnTo>
                    <a:lnTo>
                      <a:pt x="143" y="50"/>
                    </a:lnTo>
                    <a:lnTo>
                      <a:pt x="137" y="50"/>
                    </a:lnTo>
                    <a:lnTo>
                      <a:pt x="136" y="52"/>
                    </a:lnTo>
                    <a:lnTo>
                      <a:pt x="133" y="52"/>
                    </a:lnTo>
                    <a:lnTo>
                      <a:pt x="126" y="53"/>
                    </a:lnTo>
                    <a:lnTo>
                      <a:pt x="123" y="55"/>
                    </a:lnTo>
                    <a:lnTo>
                      <a:pt x="122" y="53"/>
                    </a:lnTo>
                    <a:lnTo>
                      <a:pt x="118" y="52"/>
                    </a:lnTo>
                    <a:lnTo>
                      <a:pt x="116" y="50"/>
                    </a:lnTo>
                    <a:lnTo>
                      <a:pt x="115" y="47"/>
                    </a:lnTo>
                    <a:lnTo>
                      <a:pt x="113" y="46"/>
                    </a:lnTo>
                    <a:lnTo>
                      <a:pt x="109" y="45"/>
                    </a:lnTo>
                    <a:lnTo>
                      <a:pt x="108" y="46"/>
                    </a:lnTo>
                    <a:lnTo>
                      <a:pt x="105" y="53"/>
                    </a:lnTo>
                    <a:lnTo>
                      <a:pt x="105" y="62"/>
                    </a:lnTo>
                    <a:lnTo>
                      <a:pt x="102" y="63"/>
                    </a:lnTo>
                    <a:lnTo>
                      <a:pt x="94" y="70"/>
                    </a:lnTo>
                    <a:lnTo>
                      <a:pt x="86" y="73"/>
                    </a:lnTo>
                    <a:lnTo>
                      <a:pt x="86" y="76"/>
                    </a:lnTo>
                    <a:lnTo>
                      <a:pt x="84" y="77"/>
                    </a:lnTo>
                    <a:lnTo>
                      <a:pt x="83" y="76"/>
                    </a:lnTo>
                    <a:lnTo>
                      <a:pt x="63" y="70"/>
                    </a:lnTo>
                    <a:lnTo>
                      <a:pt x="36" y="69"/>
                    </a:lnTo>
                    <a:lnTo>
                      <a:pt x="36" y="73"/>
                    </a:lnTo>
                    <a:lnTo>
                      <a:pt x="31" y="84"/>
                    </a:lnTo>
                    <a:lnTo>
                      <a:pt x="17" y="84"/>
                    </a:lnTo>
                    <a:lnTo>
                      <a:pt x="14" y="83"/>
                    </a:lnTo>
                    <a:lnTo>
                      <a:pt x="0" y="81"/>
                    </a:lnTo>
                    <a:lnTo>
                      <a:pt x="0" y="8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68" name="Freeform 2205">
                <a:extLst>
                  <a:ext uri="{FF2B5EF4-FFF2-40B4-BE49-F238E27FC236}">
                    <a16:creationId xmlns:a16="http://schemas.microsoft.com/office/drawing/2014/main" id="{256C162A-D2F1-A73F-4E24-17397BD0A8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5" y="685"/>
                <a:ext cx="19" cy="47"/>
              </a:xfrm>
              <a:custGeom>
                <a:avLst/>
                <a:gdLst>
                  <a:gd name="T0" fmla="*/ 56 w 74"/>
                  <a:gd name="T1" fmla="*/ 190 h 190"/>
                  <a:gd name="T2" fmla="*/ 56 w 74"/>
                  <a:gd name="T3" fmla="*/ 183 h 190"/>
                  <a:gd name="T4" fmla="*/ 55 w 74"/>
                  <a:gd name="T5" fmla="*/ 180 h 190"/>
                  <a:gd name="T6" fmla="*/ 53 w 74"/>
                  <a:gd name="T7" fmla="*/ 178 h 190"/>
                  <a:gd name="T8" fmla="*/ 53 w 74"/>
                  <a:gd name="T9" fmla="*/ 177 h 190"/>
                  <a:gd name="T10" fmla="*/ 52 w 74"/>
                  <a:gd name="T11" fmla="*/ 176 h 190"/>
                  <a:gd name="T12" fmla="*/ 52 w 74"/>
                  <a:gd name="T13" fmla="*/ 174 h 190"/>
                  <a:gd name="T14" fmla="*/ 53 w 74"/>
                  <a:gd name="T15" fmla="*/ 171 h 190"/>
                  <a:gd name="T16" fmla="*/ 53 w 74"/>
                  <a:gd name="T17" fmla="*/ 149 h 190"/>
                  <a:gd name="T18" fmla="*/ 52 w 74"/>
                  <a:gd name="T19" fmla="*/ 144 h 190"/>
                  <a:gd name="T20" fmla="*/ 46 w 74"/>
                  <a:gd name="T21" fmla="*/ 137 h 190"/>
                  <a:gd name="T22" fmla="*/ 46 w 74"/>
                  <a:gd name="T23" fmla="*/ 135 h 190"/>
                  <a:gd name="T24" fmla="*/ 48 w 74"/>
                  <a:gd name="T25" fmla="*/ 134 h 190"/>
                  <a:gd name="T26" fmla="*/ 50 w 74"/>
                  <a:gd name="T27" fmla="*/ 128 h 190"/>
                  <a:gd name="T28" fmla="*/ 52 w 74"/>
                  <a:gd name="T29" fmla="*/ 127 h 190"/>
                  <a:gd name="T30" fmla="*/ 39 w 74"/>
                  <a:gd name="T31" fmla="*/ 128 h 190"/>
                  <a:gd name="T32" fmla="*/ 33 w 74"/>
                  <a:gd name="T33" fmla="*/ 121 h 190"/>
                  <a:gd name="T34" fmla="*/ 28 w 74"/>
                  <a:gd name="T35" fmla="*/ 109 h 190"/>
                  <a:gd name="T36" fmla="*/ 31 w 74"/>
                  <a:gd name="T37" fmla="*/ 102 h 190"/>
                  <a:gd name="T38" fmla="*/ 31 w 74"/>
                  <a:gd name="T39" fmla="*/ 99 h 190"/>
                  <a:gd name="T40" fmla="*/ 28 w 74"/>
                  <a:gd name="T41" fmla="*/ 92 h 190"/>
                  <a:gd name="T42" fmla="*/ 35 w 74"/>
                  <a:gd name="T43" fmla="*/ 92 h 190"/>
                  <a:gd name="T44" fmla="*/ 50 w 74"/>
                  <a:gd name="T45" fmla="*/ 91 h 190"/>
                  <a:gd name="T46" fmla="*/ 56 w 74"/>
                  <a:gd name="T47" fmla="*/ 89 h 190"/>
                  <a:gd name="T48" fmla="*/ 63 w 74"/>
                  <a:gd name="T49" fmla="*/ 81 h 190"/>
                  <a:gd name="T50" fmla="*/ 65 w 74"/>
                  <a:gd name="T51" fmla="*/ 81 h 190"/>
                  <a:gd name="T52" fmla="*/ 63 w 74"/>
                  <a:gd name="T53" fmla="*/ 79 h 190"/>
                  <a:gd name="T54" fmla="*/ 62 w 74"/>
                  <a:gd name="T55" fmla="*/ 77 h 190"/>
                  <a:gd name="T56" fmla="*/ 60 w 74"/>
                  <a:gd name="T57" fmla="*/ 70 h 190"/>
                  <a:gd name="T58" fmla="*/ 59 w 74"/>
                  <a:gd name="T59" fmla="*/ 67 h 190"/>
                  <a:gd name="T60" fmla="*/ 62 w 74"/>
                  <a:gd name="T61" fmla="*/ 64 h 190"/>
                  <a:gd name="T62" fmla="*/ 53 w 74"/>
                  <a:gd name="T63" fmla="*/ 46 h 190"/>
                  <a:gd name="T64" fmla="*/ 55 w 74"/>
                  <a:gd name="T65" fmla="*/ 44 h 190"/>
                  <a:gd name="T66" fmla="*/ 59 w 74"/>
                  <a:gd name="T67" fmla="*/ 43 h 190"/>
                  <a:gd name="T68" fmla="*/ 63 w 74"/>
                  <a:gd name="T69" fmla="*/ 43 h 190"/>
                  <a:gd name="T70" fmla="*/ 65 w 74"/>
                  <a:gd name="T71" fmla="*/ 44 h 190"/>
                  <a:gd name="T72" fmla="*/ 65 w 74"/>
                  <a:gd name="T73" fmla="*/ 43 h 190"/>
                  <a:gd name="T74" fmla="*/ 67 w 74"/>
                  <a:gd name="T75" fmla="*/ 43 h 190"/>
                  <a:gd name="T76" fmla="*/ 70 w 74"/>
                  <a:gd name="T77" fmla="*/ 40 h 190"/>
                  <a:gd name="T78" fmla="*/ 74 w 74"/>
                  <a:gd name="T79" fmla="*/ 35 h 190"/>
                  <a:gd name="T80" fmla="*/ 74 w 74"/>
                  <a:gd name="T81" fmla="*/ 29 h 190"/>
                  <a:gd name="T82" fmla="*/ 59 w 74"/>
                  <a:gd name="T83" fmla="*/ 33 h 190"/>
                  <a:gd name="T84" fmla="*/ 56 w 74"/>
                  <a:gd name="T85" fmla="*/ 33 h 190"/>
                  <a:gd name="T86" fmla="*/ 49 w 74"/>
                  <a:gd name="T87" fmla="*/ 35 h 190"/>
                  <a:gd name="T88" fmla="*/ 34 w 74"/>
                  <a:gd name="T89" fmla="*/ 35 h 190"/>
                  <a:gd name="T90" fmla="*/ 30 w 74"/>
                  <a:gd name="T91" fmla="*/ 32 h 190"/>
                  <a:gd name="T92" fmla="*/ 24 w 74"/>
                  <a:gd name="T93" fmla="*/ 14 h 190"/>
                  <a:gd name="T94" fmla="*/ 16 w 74"/>
                  <a:gd name="T95" fmla="*/ 1 h 190"/>
                  <a:gd name="T96" fmla="*/ 14 w 74"/>
                  <a:gd name="T97" fmla="*/ 1 h 190"/>
                  <a:gd name="T98" fmla="*/ 7 w 74"/>
                  <a:gd name="T99" fmla="*/ 0 h 190"/>
                  <a:gd name="T100" fmla="*/ 0 w 74"/>
                  <a:gd name="T101" fmla="*/ 0 h 1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74" h="190">
                    <a:moveTo>
                      <a:pt x="56" y="190"/>
                    </a:moveTo>
                    <a:lnTo>
                      <a:pt x="56" y="183"/>
                    </a:lnTo>
                    <a:lnTo>
                      <a:pt x="55" y="180"/>
                    </a:lnTo>
                    <a:lnTo>
                      <a:pt x="53" y="178"/>
                    </a:lnTo>
                    <a:lnTo>
                      <a:pt x="53" y="177"/>
                    </a:lnTo>
                    <a:lnTo>
                      <a:pt x="52" y="176"/>
                    </a:lnTo>
                    <a:lnTo>
                      <a:pt x="52" y="174"/>
                    </a:lnTo>
                    <a:lnTo>
                      <a:pt x="53" y="171"/>
                    </a:lnTo>
                    <a:lnTo>
                      <a:pt x="53" y="149"/>
                    </a:lnTo>
                    <a:lnTo>
                      <a:pt x="52" y="144"/>
                    </a:lnTo>
                    <a:lnTo>
                      <a:pt x="46" y="137"/>
                    </a:lnTo>
                    <a:lnTo>
                      <a:pt x="46" y="135"/>
                    </a:lnTo>
                    <a:lnTo>
                      <a:pt x="48" y="134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39" y="128"/>
                    </a:lnTo>
                    <a:lnTo>
                      <a:pt x="33" y="121"/>
                    </a:lnTo>
                    <a:lnTo>
                      <a:pt x="28" y="109"/>
                    </a:lnTo>
                    <a:lnTo>
                      <a:pt x="31" y="102"/>
                    </a:lnTo>
                    <a:lnTo>
                      <a:pt x="31" y="99"/>
                    </a:lnTo>
                    <a:lnTo>
                      <a:pt x="28" y="92"/>
                    </a:lnTo>
                    <a:lnTo>
                      <a:pt x="35" y="92"/>
                    </a:lnTo>
                    <a:lnTo>
                      <a:pt x="50" y="91"/>
                    </a:lnTo>
                    <a:lnTo>
                      <a:pt x="56" y="89"/>
                    </a:lnTo>
                    <a:lnTo>
                      <a:pt x="63" y="81"/>
                    </a:lnTo>
                    <a:lnTo>
                      <a:pt x="65" y="81"/>
                    </a:lnTo>
                    <a:lnTo>
                      <a:pt x="63" y="79"/>
                    </a:lnTo>
                    <a:lnTo>
                      <a:pt x="62" y="77"/>
                    </a:lnTo>
                    <a:lnTo>
                      <a:pt x="60" y="70"/>
                    </a:lnTo>
                    <a:lnTo>
                      <a:pt x="59" y="67"/>
                    </a:lnTo>
                    <a:lnTo>
                      <a:pt x="62" y="64"/>
                    </a:lnTo>
                    <a:lnTo>
                      <a:pt x="53" y="46"/>
                    </a:lnTo>
                    <a:lnTo>
                      <a:pt x="55" y="44"/>
                    </a:lnTo>
                    <a:lnTo>
                      <a:pt x="59" y="43"/>
                    </a:lnTo>
                    <a:lnTo>
                      <a:pt x="63" y="43"/>
                    </a:lnTo>
                    <a:lnTo>
                      <a:pt x="65" y="44"/>
                    </a:lnTo>
                    <a:lnTo>
                      <a:pt x="65" y="43"/>
                    </a:lnTo>
                    <a:lnTo>
                      <a:pt x="67" y="43"/>
                    </a:lnTo>
                    <a:lnTo>
                      <a:pt x="70" y="40"/>
                    </a:lnTo>
                    <a:lnTo>
                      <a:pt x="74" y="35"/>
                    </a:lnTo>
                    <a:lnTo>
                      <a:pt x="74" y="29"/>
                    </a:lnTo>
                    <a:lnTo>
                      <a:pt x="59" y="33"/>
                    </a:lnTo>
                    <a:lnTo>
                      <a:pt x="56" y="33"/>
                    </a:lnTo>
                    <a:lnTo>
                      <a:pt x="49" y="35"/>
                    </a:lnTo>
                    <a:lnTo>
                      <a:pt x="34" y="35"/>
                    </a:lnTo>
                    <a:lnTo>
                      <a:pt x="30" y="32"/>
                    </a:lnTo>
                    <a:lnTo>
                      <a:pt x="24" y="14"/>
                    </a:lnTo>
                    <a:lnTo>
                      <a:pt x="16" y="1"/>
                    </a:lnTo>
                    <a:lnTo>
                      <a:pt x="14" y="1"/>
                    </a:lnTo>
                    <a:lnTo>
                      <a:pt x="7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69" name="Freeform 2206">
                <a:extLst>
                  <a:ext uri="{FF2B5EF4-FFF2-40B4-BE49-F238E27FC236}">
                    <a16:creationId xmlns:a16="http://schemas.microsoft.com/office/drawing/2014/main" id="{9DAC65C3-728C-F8AD-20B2-38495A1106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0" y="738"/>
                <a:ext cx="6" cy="2"/>
              </a:xfrm>
              <a:custGeom>
                <a:avLst/>
                <a:gdLst>
                  <a:gd name="T0" fmla="*/ 0 w 25"/>
                  <a:gd name="T1" fmla="*/ 0 h 9"/>
                  <a:gd name="T2" fmla="*/ 15 w 25"/>
                  <a:gd name="T3" fmla="*/ 4 h 9"/>
                  <a:gd name="T4" fmla="*/ 16 w 25"/>
                  <a:gd name="T5" fmla="*/ 6 h 9"/>
                  <a:gd name="T6" fmla="*/ 16 w 25"/>
                  <a:gd name="T7" fmla="*/ 7 h 9"/>
                  <a:gd name="T8" fmla="*/ 19 w 25"/>
                  <a:gd name="T9" fmla="*/ 7 h 9"/>
                  <a:gd name="T10" fmla="*/ 21 w 25"/>
                  <a:gd name="T11" fmla="*/ 9 h 9"/>
                  <a:gd name="T12" fmla="*/ 24 w 25"/>
                  <a:gd name="T13" fmla="*/ 9 h 9"/>
                  <a:gd name="T14" fmla="*/ 25 w 25"/>
                  <a:gd name="T15" fmla="*/ 7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5" h="9">
                    <a:moveTo>
                      <a:pt x="0" y="0"/>
                    </a:moveTo>
                    <a:lnTo>
                      <a:pt x="15" y="4"/>
                    </a:lnTo>
                    <a:lnTo>
                      <a:pt x="16" y="6"/>
                    </a:lnTo>
                    <a:lnTo>
                      <a:pt x="16" y="7"/>
                    </a:lnTo>
                    <a:lnTo>
                      <a:pt x="19" y="7"/>
                    </a:lnTo>
                    <a:lnTo>
                      <a:pt x="21" y="9"/>
                    </a:lnTo>
                    <a:lnTo>
                      <a:pt x="24" y="9"/>
                    </a:lnTo>
                    <a:lnTo>
                      <a:pt x="25" y="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70" name="Freeform 2207">
                <a:extLst>
                  <a:ext uri="{FF2B5EF4-FFF2-40B4-BE49-F238E27FC236}">
                    <a16:creationId xmlns:a16="http://schemas.microsoft.com/office/drawing/2014/main" id="{141E4AD1-8C20-C0C6-CE14-DEA9246C8D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0" y="739"/>
                <a:ext cx="32" cy="49"/>
              </a:xfrm>
              <a:custGeom>
                <a:avLst/>
                <a:gdLst>
                  <a:gd name="T0" fmla="*/ 23 w 125"/>
                  <a:gd name="T1" fmla="*/ 0 h 196"/>
                  <a:gd name="T2" fmla="*/ 23 w 125"/>
                  <a:gd name="T3" fmla="*/ 2 h 196"/>
                  <a:gd name="T4" fmla="*/ 15 w 125"/>
                  <a:gd name="T5" fmla="*/ 15 h 196"/>
                  <a:gd name="T6" fmla="*/ 10 w 125"/>
                  <a:gd name="T7" fmla="*/ 19 h 196"/>
                  <a:gd name="T8" fmla="*/ 7 w 125"/>
                  <a:gd name="T9" fmla="*/ 24 h 196"/>
                  <a:gd name="T10" fmla="*/ 0 w 125"/>
                  <a:gd name="T11" fmla="*/ 81 h 196"/>
                  <a:gd name="T12" fmla="*/ 0 w 125"/>
                  <a:gd name="T13" fmla="*/ 84 h 196"/>
                  <a:gd name="T14" fmla="*/ 10 w 125"/>
                  <a:gd name="T15" fmla="*/ 86 h 196"/>
                  <a:gd name="T16" fmla="*/ 11 w 125"/>
                  <a:gd name="T17" fmla="*/ 86 h 196"/>
                  <a:gd name="T18" fmla="*/ 8 w 125"/>
                  <a:gd name="T19" fmla="*/ 92 h 196"/>
                  <a:gd name="T20" fmla="*/ 10 w 125"/>
                  <a:gd name="T21" fmla="*/ 93 h 196"/>
                  <a:gd name="T22" fmla="*/ 10 w 125"/>
                  <a:gd name="T23" fmla="*/ 95 h 196"/>
                  <a:gd name="T24" fmla="*/ 14 w 125"/>
                  <a:gd name="T25" fmla="*/ 99 h 196"/>
                  <a:gd name="T26" fmla="*/ 15 w 125"/>
                  <a:gd name="T27" fmla="*/ 102 h 196"/>
                  <a:gd name="T28" fmla="*/ 15 w 125"/>
                  <a:gd name="T29" fmla="*/ 108 h 196"/>
                  <a:gd name="T30" fmla="*/ 17 w 125"/>
                  <a:gd name="T31" fmla="*/ 113 h 196"/>
                  <a:gd name="T32" fmla="*/ 26 w 125"/>
                  <a:gd name="T33" fmla="*/ 120 h 196"/>
                  <a:gd name="T34" fmla="*/ 37 w 125"/>
                  <a:gd name="T35" fmla="*/ 126 h 196"/>
                  <a:gd name="T36" fmla="*/ 44 w 125"/>
                  <a:gd name="T37" fmla="*/ 126 h 196"/>
                  <a:gd name="T38" fmla="*/ 47 w 125"/>
                  <a:gd name="T39" fmla="*/ 124 h 196"/>
                  <a:gd name="T40" fmla="*/ 50 w 125"/>
                  <a:gd name="T41" fmla="*/ 122 h 196"/>
                  <a:gd name="T42" fmla="*/ 54 w 125"/>
                  <a:gd name="T43" fmla="*/ 122 h 196"/>
                  <a:gd name="T44" fmla="*/ 54 w 125"/>
                  <a:gd name="T45" fmla="*/ 124 h 196"/>
                  <a:gd name="T46" fmla="*/ 53 w 125"/>
                  <a:gd name="T47" fmla="*/ 126 h 196"/>
                  <a:gd name="T48" fmla="*/ 53 w 125"/>
                  <a:gd name="T49" fmla="*/ 127 h 196"/>
                  <a:gd name="T50" fmla="*/ 51 w 125"/>
                  <a:gd name="T51" fmla="*/ 127 h 196"/>
                  <a:gd name="T52" fmla="*/ 53 w 125"/>
                  <a:gd name="T53" fmla="*/ 136 h 196"/>
                  <a:gd name="T54" fmla="*/ 53 w 125"/>
                  <a:gd name="T55" fmla="*/ 141 h 196"/>
                  <a:gd name="T56" fmla="*/ 57 w 125"/>
                  <a:gd name="T57" fmla="*/ 154 h 196"/>
                  <a:gd name="T58" fmla="*/ 57 w 125"/>
                  <a:gd name="T59" fmla="*/ 165 h 196"/>
                  <a:gd name="T60" fmla="*/ 56 w 125"/>
                  <a:gd name="T61" fmla="*/ 169 h 196"/>
                  <a:gd name="T62" fmla="*/ 57 w 125"/>
                  <a:gd name="T63" fmla="*/ 169 h 196"/>
                  <a:gd name="T64" fmla="*/ 60 w 125"/>
                  <a:gd name="T65" fmla="*/ 170 h 196"/>
                  <a:gd name="T66" fmla="*/ 71 w 125"/>
                  <a:gd name="T67" fmla="*/ 170 h 196"/>
                  <a:gd name="T68" fmla="*/ 71 w 125"/>
                  <a:gd name="T69" fmla="*/ 172 h 196"/>
                  <a:gd name="T70" fmla="*/ 77 w 125"/>
                  <a:gd name="T71" fmla="*/ 180 h 196"/>
                  <a:gd name="T72" fmla="*/ 80 w 125"/>
                  <a:gd name="T73" fmla="*/ 183 h 196"/>
                  <a:gd name="T74" fmla="*/ 81 w 125"/>
                  <a:gd name="T75" fmla="*/ 183 h 196"/>
                  <a:gd name="T76" fmla="*/ 84 w 125"/>
                  <a:gd name="T77" fmla="*/ 186 h 196"/>
                  <a:gd name="T78" fmla="*/ 97 w 125"/>
                  <a:gd name="T79" fmla="*/ 186 h 196"/>
                  <a:gd name="T80" fmla="*/ 96 w 125"/>
                  <a:gd name="T81" fmla="*/ 179 h 196"/>
                  <a:gd name="T82" fmla="*/ 96 w 125"/>
                  <a:gd name="T83" fmla="*/ 177 h 196"/>
                  <a:gd name="T84" fmla="*/ 97 w 125"/>
                  <a:gd name="T85" fmla="*/ 177 h 196"/>
                  <a:gd name="T86" fmla="*/ 100 w 125"/>
                  <a:gd name="T87" fmla="*/ 176 h 196"/>
                  <a:gd name="T88" fmla="*/ 104 w 125"/>
                  <a:gd name="T89" fmla="*/ 176 h 196"/>
                  <a:gd name="T90" fmla="*/ 125 w 125"/>
                  <a:gd name="T91" fmla="*/ 196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25" h="196">
                    <a:moveTo>
                      <a:pt x="23" y="0"/>
                    </a:moveTo>
                    <a:lnTo>
                      <a:pt x="23" y="2"/>
                    </a:lnTo>
                    <a:lnTo>
                      <a:pt x="15" y="15"/>
                    </a:lnTo>
                    <a:lnTo>
                      <a:pt x="10" y="19"/>
                    </a:lnTo>
                    <a:lnTo>
                      <a:pt x="7" y="24"/>
                    </a:lnTo>
                    <a:lnTo>
                      <a:pt x="0" y="81"/>
                    </a:lnTo>
                    <a:lnTo>
                      <a:pt x="0" y="84"/>
                    </a:lnTo>
                    <a:lnTo>
                      <a:pt x="10" y="86"/>
                    </a:lnTo>
                    <a:lnTo>
                      <a:pt x="11" y="86"/>
                    </a:lnTo>
                    <a:lnTo>
                      <a:pt x="8" y="92"/>
                    </a:lnTo>
                    <a:lnTo>
                      <a:pt x="10" y="93"/>
                    </a:lnTo>
                    <a:lnTo>
                      <a:pt x="10" y="95"/>
                    </a:lnTo>
                    <a:lnTo>
                      <a:pt x="14" y="99"/>
                    </a:lnTo>
                    <a:lnTo>
                      <a:pt x="15" y="102"/>
                    </a:lnTo>
                    <a:lnTo>
                      <a:pt x="15" y="108"/>
                    </a:lnTo>
                    <a:lnTo>
                      <a:pt x="17" y="113"/>
                    </a:lnTo>
                    <a:lnTo>
                      <a:pt x="26" y="120"/>
                    </a:lnTo>
                    <a:lnTo>
                      <a:pt x="37" y="126"/>
                    </a:lnTo>
                    <a:lnTo>
                      <a:pt x="44" y="126"/>
                    </a:lnTo>
                    <a:lnTo>
                      <a:pt x="47" y="124"/>
                    </a:lnTo>
                    <a:lnTo>
                      <a:pt x="50" y="122"/>
                    </a:lnTo>
                    <a:lnTo>
                      <a:pt x="54" y="122"/>
                    </a:lnTo>
                    <a:lnTo>
                      <a:pt x="54" y="124"/>
                    </a:lnTo>
                    <a:lnTo>
                      <a:pt x="53" y="126"/>
                    </a:lnTo>
                    <a:lnTo>
                      <a:pt x="53" y="127"/>
                    </a:lnTo>
                    <a:lnTo>
                      <a:pt x="51" y="127"/>
                    </a:lnTo>
                    <a:lnTo>
                      <a:pt x="53" y="136"/>
                    </a:lnTo>
                    <a:lnTo>
                      <a:pt x="53" y="141"/>
                    </a:lnTo>
                    <a:lnTo>
                      <a:pt x="57" y="154"/>
                    </a:lnTo>
                    <a:lnTo>
                      <a:pt x="57" y="165"/>
                    </a:lnTo>
                    <a:lnTo>
                      <a:pt x="56" y="169"/>
                    </a:lnTo>
                    <a:lnTo>
                      <a:pt x="57" y="169"/>
                    </a:lnTo>
                    <a:lnTo>
                      <a:pt x="60" y="170"/>
                    </a:lnTo>
                    <a:lnTo>
                      <a:pt x="71" y="170"/>
                    </a:lnTo>
                    <a:lnTo>
                      <a:pt x="71" y="172"/>
                    </a:lnTo>
                    <a:lnTo>
                      <a:pt x="77" y="180"/>
                    </a:lnTo>
                    <a:lnTo>
                      <a:pt x="80" y="183"/>
                    </a:lnTo>
                    <a:lnTo>
                      <a:pt x="81" y="183"/>
                    </a:lnTo>
                    <a:lnTo>
                      <a:pt x="84" y="186"/>
                    </a:lnTo>
                    <a:lnTo>
                      <a:pt x="97" y="186"/>
                    </a:lnTo>
                    <a:lnTo>
                      <a:pt x="96" y="179"/>
                    </a:lnTo>
                    <a:lnTo>
                      <a:pt x="96" y="177"/>
                    </a:lnTo>
                    <a:lnTo>
                      <a:pt x="97" y="177"/>
                    </a:lnTo>
                    <a:lnTo>
                      <a:pt x="100" y="176"/>
                    </a:lnTo>
                    <a:lnTo>
                      <a:pt x="104" y="176"/>
                    </a:lnTo>
                    <a:lnTo>
                      <a:pt x="125" y="19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71" name="Freeform 2208">
                <a:extLst>
                  <a:ext uri="{FF2B5EF4-FFF2-40B4-BE49-F238E27FC236}">
                    <a16:creationId xmlns:a16="http://schemas.microsoft.com/office/drawing/2014/main" id="{DB8B9F86-0673-5CF6-F122-0089237871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6" y="731"/>
                <a:ext cx="54" cy="33"/>
              </a:xfrm>
              <a:custGeom>
                <a:avLst/>
                <a:gdLst>
                  <a:gd name="T0" fmla="*/ 2 w 217"/>
                  <a:gd name="T1" fmla="*/ 34 h 133"/>
                  <a:gd name="T2" fmla="*/ 17 w 217"/>
                  <a:gd name="T3" fmla="*/ 30 h 133"/>
                  <a:gd name="T4" fmla="*/ 16 w 217"/>
                  <a:gd name="T5" fmla="*/ 38 h 133"/>
                  <a:gd name="T6" fmla="*/ 10 w 217"/>
                  <a:gd name="T7" fmla="*/ 45 h 133"/>
                  <a:gd name="T8" fmla="*/ 9 w 217"/>
                  <a:gd name="T9" fmla="*/ 52 h 133"/>
                  <a:gd name="T10" fmla="*/ 12 w 217"/>
                  <a:gd name="T11" fmla="*/ 53 h 133"/>
                  <a:gd name="T12" fmla="*/ 20 w 217"/>
                  <a:gd name="T13" fmla="*/ 59 h 133"/>
                  <a:gd name="T14" fmla="*/ 33 w 217"/>
                  <a:gd name="T15" fmla="*/ 66 h 133"/>
                  <a:gd name="T16" fmla="*/ 24 w 217"/>
                  <a:gd name="T17" fmla="*/ 89 h 133"/>
                  <a:gd name="T18" fmla="*/ 23 w 217"/>
                  <a:gd name="T19" fmla="*/ 96 h 133"/>
                  <a:gd name="T20" fmla="*/ 19 w 217"/>
                  <a:gd name="T21" fmla="*/ 107 h 133"/>
                  <a:gd name="T22" fmla="*/ 14 w 217"/>
                  <a:gd name="T23" fmla="*/ 108 h 133"/>
                  <a:gd name="T24" fmla="*/ 20 w 217"/>
                  <a:gd name="T25" fmla="*/ 112 h 133"/>
                  <a:gd name="T26" fmla="*/ 45 w 217"/>
                  <a:gd name="T27" fmla="*/ 118 h 133"/>
                  <a:gd name="T28" fmla="*/ 47 w 217"/>
                  <a:gd name="T29" fmla="*/ 101 h 133"/>
                  <a:gd name="T30" fmla="*/ 54 w 217"/>
                  <a:gd name="T31" fmla="*/ 84 h 133"/>
                  <a:gd name="T32" fmla="*/ 58 w 217"/>
                  <a:gd name="T33" fmla="*/ 52 h 133"/>
                  <a:gd name="T34" fmla="*/ 69 w 217"/>
                  <a:gd name="T35" fmla="*/ 53 h 133"/>
                  <a:gd name="T36" fmla="*/ 73 w 217"/>
                  <a:gd name="T37" fmla="*/ 55 h 133"/>
                  <a:gd name="T38" fmla="*/ 72 w 217"/>
                  <a:gd name="T39" fmla="*/ 60 h 133"/>
                  <a:gd name="T40" fmla="*/ 73 w 217"/>
                  <a:gd name="T41" fmla="*/ 72 h 133"/>
                  <a:gd name="T42" fmla="*/ 79 w 217"/>
                  <a:gd name="T43" fmla="*/ 79 h 133"/>
                  <a:gd name="T44" fmla="*/ 77 w 217"/>
                  <a:gd name="T45" fmla="*/ 98 h 133"/>
                  <a:gd name="T46" fmla="*/ 72 w 217"/>
                  <a:gd name="T47" fmla="*/ 120 h 133"/>
                  <a:gd name="T48" fmla="*/ 95 w 217"/>
                  <a:gd name="T49" fmla="*/ 133 h 133"/>
                  <a:gd name="T50" fmla="*/ 108 w 217"/>
                  <a:gd name="T51" fmla="*/ 126 h 133"/>
                  <a:gd name="T52" fmla="*/ 118 w 217"/>
                  <a:gd name="T53" fmla="*/ 126 h 133"/>
                  <a:gd name="T54" fmla="*/ 122 w 217"/>
                  <a:gd name="T55" fmla="*/ 122 h 133"/>
                  <a:gd name="T56" fmla="*/ 118 w 217"/>
                  <a:gd name="T57" fmla="*/ 91 h 133"/>
                  <a:gd name="T58" fmla="*/ 110 w 217"/>
                  <a:gd name="T59" fmla="*/ 90 h 133"/>
                  <a:gd name="T60" fmla="*/ 104 w 217"/>
                  <a:gd name="T61" fmla="*/ 89 h 133"/>
                  <a:gd name="T62" fmla="*/ 105 w 217"/>
                  <a:gd name="T63" fmla="*/ 84 h 133"/>
                  <a:gd name="T64" fmla="*/ 97 w 217"/>
                  <a:gd name="T65" fmla="*/ 67 h 133"/>
                  <a:gd name="T66" fmla="*/ 102 w 217"/>
                  <a:gd name="T67" fmla="*/ 60 h 133"/>
                  <a:gd name="T68" fmla="*/ 117 w 217"/>
                  <a:gd name="T69" fmla="*/ 55 h 133"/>
                  <a:gd name="T70" fmla="*/ 126 w 217"/>
                  <a:gd name="T71" fmla="*/ 48 h 133"/>
                  <a:gd name="T72" fmla="*/ 139 w 217"/>
                  <a:gd name="T73" fmla="*/ 44 h 133"/>
                  <a:gd name="T74" fmla="*/ 143 w 217"/>
                  <a:gd name="T75" fmla="*/ 44 h 133"/>
                  <a:gd name="T76" fmla="*/ 157 w 217"/>
                  <a:gd name="T77" fmla="*/ 36 h 133"/>
                  <a:gd name="T78" fmla="*/ 155 w 217"/>
                  <a:gd name="T79" fmla="*/ 31 h 133"/>
                  <a:gd name="T80" fmla="*/ 154 w 217"/>
                  <a:gd name="T81" fmla="*/ 26 h 133"/>
                  <a:gd name="T82" fmla="*/ 177 w 217"/>
                  <a:gd name="T83" fmla="*/ 0 h 133"/>
                  <a:gd name="T84" fmla="*/ 179 w 217"/>
                  <a:gd name="T85" fmla="*/ 2 h 133"/>
                  <a:gd name="T86" fmla="*/ 184 w 217"/>
                  <a:gd name="T87" fmla="*/ 17 h 133"/>
                  <a:gd name="T88" fmla="*/ 181 w 217"/>
                  <a:gd name="T89" fmla="*/ 44 h 133"/>
                  <a:gd name="T90" fmla="*/ 182 w 217"/>
                  <a:gd name="T91" fmla="*/ 52 h 133"/>
                  <a:gd name="T92" fmla="*/ 188 w 217"/>
                  <a:gd name="T93" fmla="*/ 49 h 133"/>
                  <a:gd name="T94" fmla="*/ 197 w 217"/>
                  <a:gd name="T95" fmla="*/ 43 h 133"/>
                  <a:gd name="T96" fmla="*/ 200 w 217"/>
                  <a:gd name="T97" fmla="*/ 41 h 133"/>
                  <a:gd name="T98" fmla="*/ 204 w 217"/>
                  <a:gd name="T99" fmla="*/ 44 h 133"/>
                  <a:gd name="T100" fmla="*/ 206 w 217"/>
                  <a:gd name="T101" fmla="*/ 41 h 133"/>
                  <a:gd name="T102" fmla="*/ 210 w 217"/>
                  <a:gd name="T103" fmla="*/ 37 h 133"/>
                  <a:gd name="T104" fmla="*/ 215 w 217"/>
                  <a:gd name="T105" fmla="*/ 27 h 133"/>
                  <a:gd name="T106" fmla="*/ 208 w 217"/>
                  <a:gd name="T107" fmla="*/ 13 h 133"/>
                  <a:gd name="T108" fmla="*/ 213 w 217"/>
                  <a:gd name="T109" fmla="*/ 5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17" h="133">
                    <a:moveTo>
                      <a:pt x="0" y="34"/>
                    </a:moveTo>
                    <a:lnTo>
                      <a:pt x="2" y="34"/>
                    </a:lnTo>
                    <a:lnTo>
                      <a:pt x="16" y="30"/>
                    </a:lnTo>
                    <a:lnTo>
                      <a:pt x="17" y="30"/>
                    </a:lnTo>
                    <a:lnTo>
                      <a:pt x="17" y="36"/>
                    </a:lnTo>
                    <a:lnTo>
                      <a:pt x="16" y="38"/>
                    </a:lnTo>
                    <a:lnTo>
                      <a:pt x="13" y="41"/>
                    </a:lnTo>
                    <a:lnTo>
                      <a:pt x="10" y="45"/>
                    </a:lnTo>
                    <a:lnTo>
                      <a:pt x="9" y="48"/>
                    </a:lnTo>
                    <a:lnTo>
                      <a:pt x="9" y="52"/>
                    </a:lnTo>
                    <a:lnTo>
                      <a:pt x="10" y="52"/>
                    </a:lnTo>
                    <a:lnTo>
                      <a:pt x="12" y="53"/>
                    </a:lnTo>
                    <a:lnTo>
                      <a:pt x="17" y="58"/>
                    </a:lnTo>
                    <a:lnTo>
                      <a:pt x="20" y="59"/>
                    </a:lnTo>
                    <a:lnTo>
                      <a:pt x="33" y="63"/>
                    </a:lnTo>
                    <a:lnTo>
                      <a:pt x="33" y="66"/>
                    </a:lnTo>
                    <a:lnTo>
                      <a:pt x="30" y="79"/>
                    </a:lnTo>
                    <a:lnTo>
                      <a:pt x="24" y="89"/>
                    </a:lnTo>
                    <a:lnTo>
                      <a:pt x="24" y="91"/>
                    </a:lnTo>
                    <a:lnTo>
                      <a:pt x="23" y="96"/>
                    </a:lnTo>
                    <a:lnTo>
                      <a:pt x="21" y="104"/>
                    </a:lnTo>
                    <a:lnTo>
                      <a:pt x="19" y="107"/>
                    </a:lnTo>
                    <a:lnTo>
                      <a:pt x="16" y="108"/>
                    </a:lnTo>
                    <a:lnTo>
                      <a:pt x="14" y="108"/>
                    </a:lnTo>
                    <a:lnTo>
                      <a:pt x="19" y="112"/>
                    </a:lnTo>
                    <a:lnTo>
                      <a:pt x="20" y="112"/>
                    </a:lnTo>
                    <a:lnTo>
                      <a:pt x="30" y="116"/>
                    </a:lnTo>
                    <a:lnTo>
                      <a:pt x="45" y="118"/>
                    </a:lnTo>
                    <a:lnTo>
                      <a:pt x="47" y="118"/>
                    </a:lnTo>
                    <a:lnTo>
                      <a:pt x="47" y="101"/>
                    </a:lnTo>
                    <a:lnTo>
                      <a:pt x="48" y="91"/>
                    </a:lnTo>
                    <a:lnTo>
                      <a:pt x="54" y="84"/>
                    </a:lnTo>
                    <a:lnTo>
                      <a:pt x="58" y="65"/>
                    </a:lnTo>
                    <a:lnTo>
                      <a:pt x="58" y="52"/>
                    </a:lnTo>
                    <a:lnTo>
                      <a:pt x="63" y="52"/>
                    </a:lnTo>
                    <a:lnTo>
                      <a:pt x="69" y="53"/>
                    </a:lnTo>
                    <a:lnTo>
                      <a:pt x="72" y="55"/>
                    </a:lnTo>
                    <a:lnTo>
                      <a:pt x="73" y="55"/>
                    </a:lnTo>
                    <a:lnTo>
                      <a:pt x="73" y="56"/>
                    </a:lnTo>
                    <a:lnTo>
                      <a:pt x="72" y="60"/>
                    </a:lnTo>
                    <a:lnTo>
                      <a:pt x="72" y="63"/>
                    </a:lnTo>
                    <a:lnTo>
                      <a:pt x="73" y="72"/>
                    </a:lnTo>
                    <a:lnTo>
                      <a:pt x="73" y="73"/>
                    </a:lnTo>
                    <a:lnTo>
                      <a:pt x="79" y="79"/>
                    </a:lnTo>
                    <a:lnTo>
                      <a:pt x="77" y="86"/>
                    </a:lnTo>
                    <a:lnTo>
                      <a:pt x="77" y="98"/>
                    </a:lnTo>
                    <a:lnTo>
                      <a:pt x="79" y="103"/>
                    </a:lnTo>
                    <a:lnTo>
                      <a:pt x="72" y="120"/>
                    </a:lnTo>
                    <a:lnTo>
                      <a:pt x="77" y="125"/>
                    </a:lnTo>
                    <a:lnTo>
                      <a:pt x="95" y="133"/>
                    </a:lnTo>
                    <a:lnTo>
                      <a:pt x="97" y="132"/>
                    </a:lnTo>
                    <a:lnTo>
                      <a:pt x="108" y="126"/>
                    </a:lnTo>
                    <a:lnTo>
                      <a:pt x="118" y="127"/>
                    </a:lnTo>
                    <a:lnTo>
                      <a:pt x="118" y="126"/>
                    </a:lnTo>
                    <a:lnTo>
                      <a:pt x="121" y="125"/>
                    </a:lnTo>
                    <a:lnTo>
                      <a:pt x="122" y="122"/>
                    </a:lnTo>
                    <a:lnTo>
                      <a:pt x="121" y="104"/>
                    </a:lnTo>
                    <a:lnTo>
                      <a:pt x="118" y="91"/>
                    </a:lnTo>
                    <a:lnTo>
                      <a:pt x="118" y="89"/>
                    </a:lnTo>
                    <a:lnTo>
                      <a:pt x="110" y="90"/>
                    </a:lnTo>
                    <a:lnTo>
                      <a:pt x="105" y="90"/>
                    </a:lnTo>
                    <a:lnTo>
                      <a:pt x="104" y="89"/>
                    </a:lnTo>
                    <a:lnTo>
                      <a:pt x="104" y="87"/>
                    </a:lnTo>
                    <a:lnTo>
                      <a:pt x="105" y="84"/>
                    </a:lnTo>
                    <a:lnTo>
                      <a:pt x="98" y="69"/>
                    </a:lnTo>
                    <a:lnTo>
                      <a:pt x="97" y="67"/>
                    </a:lnTo>
                    <a:lnTo>
                      <a:pt x="97" y="66"/>
                    </a:lnTo>
                    <a:lnTo>
                      <a:pt x="102" y="60"/>
                    </a:lnTo>
                    <a:lnTo>
                      <a:pt x="115" y="55"/>
                    </a:lnTo>
                    <a:lnTo>
                      <a:pt x="117" y="55"/>
                    </a:lnTo>
                    <a:lnTo>
                      <a:pt x="124" y="48"/>
                    </a:lnTo>
                    <a:lnTo>
                      <a:pt x="126" y="48"/>
                    </a:lnTo>
                    <a:lnTo>
                      <a:pt x="134" y="44"/>
                    </a:lnTo>
                    <a:lnTo>
                      <a:pt x="139" y="44"/>
                    </a:lnTo>
                    <a:lnTo>
                      <a:pt x="141" y="45"/>
                    </a:lnTo>
                    <a:lnTo>
                      <a:pt x="143" y="44"/>
                    </a:lnTo>
                    <a:lnTo>
                      <a:pt x="155" y="41"/>
                    </a:lnTo>
                    <a:lnTo>
                      <a:pt x="157" y="36"/>
                    </a:lnTo>
                    <a:lnTo>
                      <a:pt x="157" y="34"/>
                    </a:lnTo>
                    <a:lnTo>
                      <a:pt x="155" y="31"/>
                    </a:lnTo>
                    <a:lnTo>
                      <a:pt x="154" y="27"/>
                    </a:lnTo>
                    <a:lnTo>
                      <a:pt x="154" y="26"/>
                    </a:lnTo>
                    <a:lnTo>
                      <a:pt x="158" y="20"/>
                    </a:lnTo>
                    <a:lnTo>
                      <a:pt x="177" y="0"/>
                    </a:lnTo>
                    <a:lnTo>
                      <a:pt x="178" y="2"/>
                    </a:lnTo>
                    <a:lnTo>
                      <a:pt x="179" y="2"/>
                    </a:lnTo>
                    <a:lnTo>
                      <a:pt x="182" y="3"/>
                    </a:lnTo>
                    <a:lnTo>
                      <a:pt x="184" y="17"/>
                    </a:lnTo>
                    <a:lnTo>
                      <a:pt x="179" y="33"/>
                    </a:lnTo>
                    <a:lnTo>
                      <a:pt x="181" y="44"/>
                    </a:lnTo>
                    <a:lnTo>
                      <a:pt x="179" y="52"/>
                    </a:lnTo>
                    <a:lnTo>
                      <a:pt x="182" y="52"/>
                    </a:lnTo>
                    <a:lnTo>
                      <a:pt x="184" y="51"/>
                    </a:lnTo>
                    <a:lnTo>
                      <a:pt x="188" y="49"/>
                    </a:lnTo>
                    <a:lnTo>
                      <a:pt x="193" y="45"/>
                    </a:lnTo>
                    <a:lnTo>
                      <a:pt x="197" y="43"/>
                    </a:lnTo>
                    <a:lnTo>
                      <a:pt x="199" y="43"/>
                    </a:lnTo>
                    <a:lnTo>
                      <a:pt x="200" y="41"/>
                    </a:lnTo>
                    <a:lnTo>
                      <a:pt x="203" y="43"/>
                    </a:lnTo>
                    <a:lnTo>
                      <a:pt x="204" y="44"/>
                    </a:lnTo>
                    <a:lnTo>
                      <a:pt x="206" y="43"/>
                    </a:lnTo>
                    <a:lnTo>
                      <a:pt x="206" y="41"/>
                    </a:lnTo>
                    <a:lnTo>
                      <a:pt x="207" y="38"/>
                    </a:lnTo>
                    <a:lnTo>
                      <a:pt x="210" y="37"/>
                    </a:lnTo>
                    <a:lnTo>
                      <a:pt x="217" y="37"/>
                    </a:lnTo>
                    <a:lnTo>
                      <a:pt x="215" y="27"/>
                    </a:lnTo>
                    <a:lnTo>
                      <a:pt x="213" y="19"/>
                    </a:lnTo>
                    <a:lnTo>
                      <a:pt x="208" y="13"/>
                    </a:lnTo>
                    <a:lnTo>
                      <a:pt x="213" y="6"/>
                    </a:lnTo>
                    <a:lnTo>
                      <a:pt x="213" y="5"/>
                    </a:lnTo>
                    <a:lnTo>
                      <a:pt x="214" y="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72" name="Freeform 2209">
                <a:extLst>
                  <a:ext uri="{FF2B5EF4-FFF2-40B4-BE49-F238E27FC236}">
                    <a16:creationId xmlns:a16="http://schemas.microsoft.com/office/drawing/2014/main" id="{514469F0-16D5-AF66-8173-656133C2E6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9" y="776"/>
                <a:ext cx="90" cy="29"/>
              </a:xfrm>
              <a:custGeom>
                <a:avLst/>
                <a:gdLst>
                  <a:gd name="T0" fmla="*/ 358 w 358"/>
                  <a:gd name="T1" fmla="*/ 5 h 114"/>
                  <a:gd name="T2" fmla="*/ 346 w 358"/>
                  <a:gd name="T3" fmla="*/ 34 h 114"/>
                  <a:gd name="T4" fmla="*/ 333 w 358"/>
                  <a:gd name="T5" fmla="*/ 84 h 114"/>
                  <a:gd name="T6" fmla="*/ 316 w 358"/>
                  <a:gd name="T7" fmla="*/ 83 h 114"/>
                  <a:gd name="T8" fmla="*/ 308 w 358"/>
                  <a:gd name="T9" fmla="*/ 69 h 114"/>
                  <a:gd name="T10" fmla="*/ 304 w 358"/>
                  <a:gd name="T11" fmla="*/ 70 h 114"/>
                  <a:gd name="T12" fmla="*/ 292 w 358"/>
                  <a:gd name="T13" fmla="*/ 52 h 114"/>
                  <a:gd name="T14" fmla="*/ 267 w 358"/>
                  <a:gd name="T15" fmla="*/ 51 h 114"/>
                  <a:gd name="T16" fmla="*/ 251 w 358"/>
                  <a:gd name="T17" fmla="*/ 45 h 114"/>
                  <a:gd name="T18" fmla="*/ 228 w 358"/>
                  <a:gd name="T19" fmla="*/ 20 h 114"/>
                  <a:gd name="T20" fmla="*/ 223 w 358"/>
                  <a:gd name="T21" fmla="*/ 12 h 114"/>
                  <a:gd name="T22" fmla="*/ 213 w 358"/>
                  <a:gd name="T23" fmla="*/ 0 h 114"/>
                  <a:gd name="T24" fmla="*/ 202 w 358"/>
                  <a:gd name="T25" fmla="*/ 16 h 114"/>
                  <a:gd name="T26" fmla="*/ 185 w 358"/>
                  <a:gd name="T27" fmla="*/ 26 h 114"/>
                  <a:gd name="T28" fmla="*/ 179 w 358"/>
                  <a:gd name="T29" fmla="*/ 27 h 114"/>
                  <a:gd name="T30" fmla="*/ 177 w 358"/>
                  <a:gd name="T31" fmla="*/ 17 h 114"/>
                  <a:gd name="T32" fmla="*/ 165 w 358"/>
                  <a:gd name="T33" fmla="*/ 7 h 114"/>
                  <a:gd name="T34" fmla="*/ 143 w 358"/>
                  <a:gd name="T35" fmla="*/ 6 h 114"/>
                  <a:gd name="T36" fmla="*/ 140 w 358"/>
                  <a:gd name="T37" fmla="*/ 7 h 114"/>
                  <a:gd name="T38" fmla="*/ 122 w 358"/>
                  <a:gd name="T39" fmla="*/ 13 h 114"/>
                  <a:gd name="T40" fmla="*/ 111 w 358"/>
                  <a:gd name="T41" fmla="*/ 13 h 114"/>
                  <a:gd name="T42" fmla="*/ 94 w 358"/>
                  <a:gd name="T43" fmla="*/ 14 h 114"/>
                  <a:gd name="T44" fmla="*/ 98 w 358"/>
                  <a:gd name="T45" fmla="*/ 14 h 114"/>
                  <a:gd name="T46" fmla="*/ 101 w 358"/>
                  <a:gd name="T47" fmla="*/ 16 h 114"/>
                  <a:gd name="T48" fmla="*/ 112 w 358"/>
                  <a:gd name="T49" fmla="*/ 23 h 114"/>
                  <a:gd name="T50" fmla="*/ 114 w 358"/>
                  <a:gd name="T51" fmla="*/ 31 h 114"/>
                  <a:gd name="T52" fmla="*/ 129 w 358"/>
                  <a:gd name="T53" fmla="*/ 37 h 114"/>
                  <a:gd name="T54" fmla="*/ 138 w 358"/>
                  <a:gd name="T55" fmla="*/ 47 h 114"/>
                  <a:gd name="T56" fmla="*/ 136 w 358"/>
                  <a:gd name="T57" fmla="*/ 48 h 114"/>
                  <a:gd name="T58" fmla="*/ 135 w 358"/>
                  <a:gd name="T59" fmla="*/ 69 h 114"/>
                  <a:gd name="T60" fmla="*/ 131 w 358"/>
                  <a:gd name="T61" fmla="*/ 74 h 114"/>
                  <a:gd name="T62" fmla="*/ 129 w 358"/>
                  <a:gd name="T63" fmla="*/ 77 h 114"/>
                  <a:gd name="T64" fmla="*/ 124 w 358"/>
                  <a:gd name="T65" fmla="*/ 79 h 114"/>
                  <a:gd name="T66" fmla="*/ 133 w 358"/>
                  <a:gd name="T67" fmla="*/ 91 h 114"/>
                  <a:gd name="T68" fmla="*/ 136 w 358"/>
                  <a:gd name="T69" fmla="*/ 100 h 114"/>
                  <a:gd name="T70" fmla="*/ 122 w 358"/>
                  <a:gd name="T71" fmla="*/ 111 h 114"/>
                  <a:gd name="T72" fmla="*/ 117 w 358"/>
                  <a:gd name="T73" fmla="*/ 107 h 114"/>
                  <a:gd name="T74" fmla="*/ 108 w 358"/>
                  <a:gd name="T75" fmla="*/ 105 h 114"/>
                  <a:gd name="T76" fmla="*/ 105 w 358"/>
                  <a:gd name="T77" fmla="*/ 104 h 114"/>
                  <a:gd name="T78" fmla="*/ 97 w 358"/>
                  <a:gd name="T79" fmla="*/ 93 h 114"/>
                  <a:gd name="T80" fmla="*/ 71 w 358"/>
                  <a:gd name="T81" fmla="*/ 90 h 114"/>
                  <a:gd name="T82" fmla="*/ 64 w 358"/>
                  <a:gd name="T83" fmla="*/ 91 h 114"/>
                  <a:gd name="T84" fmla="*/ 59 w 358"/>
                  <a:gd name="T85" fmla="*/ 94 h 114"/>
                  <a:gd name="T86" fmla="*/ 42 w 358"/>
                  <a:gd name="T87" fmla="*/ 97 h 114"/>
                  <a:gd name="T88" fmla="*/ 38 w 358"/>
                  <a:gd name="T89" fmla="*/ 97 h 114"/>
                  <a:gd name="T90" fmla="*/ 19 w 358"/>
                  <a:gd name="T91" fmla="*/ 109 h 114"/>
                  <a:gd name="T92" fmla="*/ 13 w 358"/>
                  <a:gd name="T93" fmla="*/ 108 h 114"/>
                  <a:gd name="T94" fmla="*/ 0 w 358"/>
                  <a:gd name="T95" fmla="*/ 111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358" h="114">
                    <a:moveTo>
                      <a:pt x="358" y="3"/>
                    </a:moveTo>
                    <a:lnTo>
                      <a:pt x="358" y="5"/>
                    </a:lnTo>
                    <a:lnTo>
                      <a:pt x="349" y="17"/>
                    </a:lnTo>
                    <a:lnTo>
                      <a:pt x="346" y="34"/>
                    </a:lnTo>
                    <a:lnTo>
                      <a:pt x="344" y="84"/>
                    </a:lnTo>
                    <a:lnTo>
                      <a:pt x="333" y="84"/>
                    </a:lnTo>
                    <a:lnTo>
                      <a:pt x="318" y="88"/>
                    </a:lnTo>
                    <a:lnTo>
                      <a:pt x="316" y="83"/>
                    </a:lnTo>
                    <a:lnTo>
                      <a:pt x="316" y="80"/>
                    </a:lnTo>
                    <a:lnTo>
                      <a:pt x="308" y="69"/>
                    </a:lnTo>
                    <a:lnTo>
                      <a:pt x="306" y="69"/>
                    </a:lnTo>
                    <a:lnTo>
                      <a:pt x="304" y="70"/>
                    </a:lnTo>
                    <a:lnTo>
                      <a:pt x="298" y="65"/>
                    </a:lnTo>
                    <a:lnTo>
                      <a:pt x="292" y="52"/>
                    </a:lnTo>
                    <a:lnTo>
                      <a:pt x="286" y="51"/>
                    </a:lnTo>
                    <a:lnTo>
                      <a:pt x="267" y="51"/>
                    </a:lnTo>
                    <a:lnTo>
                      <a:pt x="256" y="54"/>
                    </a:lnTo>
                    <a:lnTo>
                      <a:pt x="251" y="45"/>
                    </a:lnTo>
                    <a:lnTo>
                      <a:pt x="242" y="38"/>
                    </a:lnTo>
                    <a:lnTo>
                      <a:pt x="228" y="20"/>
                    </a:lnTo>
                    <a:lnTo>
                      <a:pt x="225" y="17"/>
                    </a:lnTo>
                    <a:lnTo>
                      <a:pt x="223" y="12"/>
                    </a:lnTo>
                    <a:lnTo>
                      <a:pt x="223" y="9"/>
                    </a:lnTo>
                    <a:lnTo>
                      <a:pt x="213" y="0"/>
                    </a:lnTo>
                    <a:lnTo>
                      <a:pt x="213" y="3"/>
                    </a:lnTo>
                    <a:lnTo>
                      <a:pt x="202" y="16"/>
                    </a:lnTo>
                    <a:lnTo>
                      <a:pt x="188" y="26"/>
                    </a:lnTo>
                    <a:lnTo>
                      <a:pt x="185" y="26"/>
                    </a:lnTo>
                    <a:lnTo>
                      <a:pt x="182" y="27"/>
                    </a:lnTo>
                    <a:lnTo>
                      <a:pt x="179" y="27"/>
                    </a:lnTo>
                    <a:lnTo>
                      <a:pt x="179" y="24"/>
                    </a:lnTo>
                    <a:lnTo>
                      <a:pt x="177" y="17"/>
                    </a:lnTo>
                    <a:lnTo>
                      <a:pt x="172" y="13"/>
                    </a:lnTo>
                    <a:lnTo>
                      <a:pt x="165" y="7"/>
                    </a:lnTo>
                    <a:lnTo>
                      <a:pt x="153" y="5"/>
                    </a:lnTo>
                    <a:lnTo>
                      <a:pt x="143" y="6"/>
                    </a:lnTo>
                    <a:lnTo>
                      <a:pt x="142" y="6"/>
                    </a:lnTo>
                    <a:lnTo>
                      <a:pt x="140" y="7"/>
                    </a:lnTo>
                    <a:lnTo>
                      <a:pt x="132" y="13"/>
                    </a:lnTo>
                    <a:lnTo>
                      <a:pt x="122" y="13"/>
                    </a:lnTo>
                    <a:lnTo>
                      <a:pt x="117" y="14"/>
                    </a:lnTo>
                    <a:lnTo>
                      <a:pt x="111" y="13"/>
                    </a:lnTo>
                    <a:lnTo>
                      <a:pt x="94" y="12"/>
                    </a:lnTo>
                    <a:lnTo>
                      <a:pt x="94" y="14"/>
                    </a:lnTo>
                    <a:lnTo>
                      <a:pt x="95" y="16"/>
                    </a:lnTo>
                    <a:lnTo>
                      <a:pt x="98" y="14"/>
                    </a:lnTo>
                    <a:lnTo>
                      <a:pt x="100" y="14"/>
                    </a:lnTo>
                    <a:lnTo>
                      <a:pt x="101" y="16"/>
                    </a:lnTo>
                    <a:lnTo>
                      <a:pt x="111" y="21"/>
                    </a:lnTo>
                    <a:lnTo>
                      <a:pt x="112" y="23"/>
                    </a:lnTo>
                    <a:lnTo>
                      <a:pt x="112" y="26"/>
                    </a:lnTo>
                    <a:lnTo>
                      <a:pt x="114" y="31"/>
                    </a:lnTo>
                    <a:lnTo>
                      <a:pt x="115" y="31"/>
                    </a:lnTo>
                    <a:lnTo>
                      <a:pt x="129" y="37"/>
                    </a:lnTo>
                    <a:lnTo>
                      <a:pt x="135" y="41"/>
                    </a:lnTo>
                    <a:lnTo>
                      <a:pt x="138" y="47"/>
                    </a:lnTo>
                    <a:lnTo>
                      <a:pt x="138" y="48"/>
                    </a:lnTo>
                    <a:lnTo>
                      <a:pt x="136" y="48"/>
                    </a:lnTo>
                    <a:lnTo>
                      <a:pt x="136" y="56"/>
                    </a:lnTo>
                    <a:lnTo>
                      <a:pt x="135" y="69"/>
                    </a:lnTo>
                    <a:lnTo>
                      <a:pt x="133" y="72"/>
                    </a:lnTo>
                    <a:lnTo>
                      <a:pt x="131" y="74"/>
                    </a:lnTo>
                    <a:lnTo>
                      <a:pt x="129" y="74"/>
                    </a:lnTo>
                    <a:lnTo>
                      <a:pt x="129" y="77"/>
                    </a:lnTo>
                    <a:lnTo>
                      <a:pt x="126" y="79"/>
                    </a:lnTo>
                    <a:lnTo>
                      <a:pt x="124" y="79"/>
                    </a:lnTo>
                    <a:lnTo>
                      <a:pt x="125" y="83"/>
                    </a:lnTo>
                    <a:lnTo>
                      <a:pt x="133" y="91"/>
                    </a:lnTo>
                    <a:lnTo>
                      <a:pt x="136" y="95"/>
                    </a:lnTo>
                    <a:lnTo>
                      <a:pt x="136" y="100"/>
                    </a:lnTo>
                    <a:lnTo>
                      <a:pt x="129" y="114"/>
                    </a:lnTo>
                    <a:lnTo>
                      <a:pt x="122" y="111"/>
                    </a:lnTo>
                    <a:lnTo>
                      <a:pt x="119" y="108"/>
                    </a:lnTo>
                    <a:lnTo>
                      <a:pt x="117" y="107"/>
                    </a:lnTo>
                    <a:lnTo>
                      <a:pt x="114" y="107"/>
                    </a:lnTo>
                    <a:lnTo>
                      <a:pt x="108" y="105"/>
                    </a:lnTo>
                    <a:lnTo>
                      <a:pt x="107" y="104"/>
                    </a:lnTo>
                    <a:lnTo>
                      <a:pt x="105" y="104"/>
                    </a:lnTo>
                    <a:lnTo>
                      <a:pt x="97" y="98"/>
                    </a:lnTo>
                    <a:lnTo>
                      <a:pt x="97" y="93"/>
                    </a:lnTo>
                    <a:lnTo>
                      <a:pt x="78" y="91"/>
                    </a:lnTo>
                    <a:lnTo>
                      <a:pt x="71" y="90"/>
                    </a:lnTo>
                    <a:lnTo>
                      <a:pt x="66" y="90"/>
                    </a:lnTo>
                    <a:lnTo>
                      <a:pt x="64" y="91"/>
                    </a:lnTo>
                    <a:lnTo>
                      <a:pt x="59" y="93"/>
                    </a:lnTo>
                    <a:lnTo>
                      <a:pt x="59" y="94"/>
                    </a:lnTo>
                    <a:lnTo>
                      <a:pt x="48" y="101"/>
                    </a:lnTo>
                    <a:lnTo>
                      <a:pt x="42" y="97"/>
                    </a:lnTo>
                    <a:lnTo>
                      <a:pt x="42" y="95"/>
                    </a:lnTo>
                    <a:lnTo>
                      <a:pt x="38" y="97"/>
                    </a:lnTo>
                    <a:lnTo>
                      <a:pt x="26" y="104"/>
                    </a:lnTo>
                    <a:lnTo>
                      <a:pt x="19" y="109"/>
                    </a:lnTo>
                    <a:lnTo>
                      <a:pt x="16" y="109"/>
                    </a:lnTo>
                    <a:lnTo>
                      <a:pt x="13" y="108"/>
                    </a:lnTo>
                    <a:lnTo>
                      <a:pt x="11" y="108"/>
                    </a:lnTo>
                    <a:lnTo>
                      <a:pt x="0" y="11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73" name="Freeform 2210">
                <a:extLst>
                  <a:ext uri="{FF2B5EF4-FFF2-40B4-BE49-F238E27FC236}">
                    <a16:creationId xmlns:a16="http://schemas.microsoft.com/office/drawing/2014/main" id="{AE9A91A4-5277-E582-BAF4-DD1183FD73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2" y="788"/>
                <a:ext cx="17" cy="16"/>
              </a:xfrm>
              <a:custGeom>
                <a:avLst/>
                <a:gdLst>
                  <a:gd name="T0" fmla="*/ 70 w 70"/>
                  <a:gd name="T1" fmla="*/ 62 h 62"/>
                  <a:gd name="T2" fmla="*/ 66 w 70"/>
                  <a:gd name="T3" fmla="*/ 50 h 62"/>
                  <a:gd name="T4" fmla="*/ 59 w 70"/>
                  <a:gd name="T5" fmla="*/ 37 h 62"/>
                  <a:gd name="T6" fmla="*/ 56 w 70"/>
                  <a:gd name="T7" fmla="*/ 36 h 62"/>
                  <a:gd name="T8" fmla="*/ 53 w 70"/>
                  <a:gd name="T9" fmla="*/ 32 h 62"/>
                  <a:gd name="T10" fmla="*/ 42 w 70"/>
                  <a:gd name="T11" fmla="*/ 29 h 62"/>
                  <a:gd name="T12" fmla="*/ 41 w 70"/>
                  <a:gd name="T13" fmla="*/ 29 h 62"/>
                  <a:gd name="T14" fmla="*/ 16 w 70"/>
                  <a:gd name="T15" fmla="*/ 11 h 62"/>
                  <a:gd name="T16" fmla="*/ 12 w 70"/>
                  <a:gd name="T17" fmla="*/ 12 h 62"/>
                  <a:gd name="T18" fmla="*/ 3 w 70"/>
                  <a:gd name="T19" fmla="*/ 12 h 62"/>
                  <a:gd name="T20" fmla="*/ 2 w 70"/>
                  <a:gd name="T21" fmla="*/ 11 h 62"/>
                  <a:gd name="T22" fmla="*/ 2 w 70"/>
                  <a:gd name="T23" fmla="*/ 5 h 62"/>
                  <a:gd name="T24" fmla="*/ 0 w 70"/>
                  <a:gd name="T25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0" h="62">
                    <a:moveTo>
                      <a:pt x="70" y="62"/>
                    </a:moveTo>
                    <a:lnTo>
                      <a:pt x="66" y="50"/>
                    </a:lnTo>
                    <a:lnTo>
                      <a:pt x="59" y="37"/>
                    </a:lnTo>
                    <a:lnTo>
                      <a:pt x="56" y="36"/>
                    </a:lnTo>
                    <a:lnTo>
                      <a:pt x="53" y="32"/>
                    </a:lnTo>
                    <a:lnTo>
                      <a:pt x="42" y="29"/>
                    </a:lnTo>
                    <a:lnTo>
                      <a:pt x="41" y="29"/>
                    </a:lnTo>
                    <a:lnTo>
                      <a:pt x="16" y="11"/>
                    </a:lnTo>
                    <a:lnTo>
                      <a:pt x="12" y="12"/>
                    </a:lnTo>
                    <a:lnTo>
                      <a:pt x="3" y="12"/>
                    </a:lnTo>
                    <a:lnTo>
                      <a:pt x="2" y="11"/>
                    </a:lnTo>
                    <a:lnTo>
                      <a:pt x="2" y="5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74" name="Freeform 2211">
                <a:extLst>
                  <a:ext uri="{FF2B5EF4-FFF2-40B4-BE49-F238E27FC236}">
                    <a16:creationId xmlns:a16="http://schemas.microsoft.com/office/drawing/2014/main" id="{D8FB50B5-2132-F124-CD53-53425034F2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9" y="804"/>
                <a:ext cx="31" cy="38"/>
              </a:xfrm>
              <a:custGeom>
                <a:avLst/>
                <a:gdLst>
                  <a:gd name="T0" fmla="*/ 21 w 122"/>
                  <a:gd name="T1" fmla="*/ 153 h 153"/>
                  <a:gd name="T2" fmla="*/ 25 w 122"/>
                  <a:gd name="T3" fmla="*/ 145 h 153"/>
                  <a:gd name="T4" fmla="*/ 28 w 122"/>
                  <a:gd name="T5" fmla="*/ 142 h 153"/>
                  <a:gd name="T6" fmla="*/ 29 w 122"/>
                  <a:gd name="T7" fmla="*/ 142 h 153"/>
                  <a:gd name="T8" fmla="*/ 32 w 122"/>
                  <a:gd name="T9" fmla="*/ 141 h 153"/>
                  <a:gd name="T10" fmla="*/ 32 w 122"/>
                  <a:gd name="T11" fmla="*/ 140 h 153"/>
                  <a:gd name="T12" fmla="*/ 22 w 122"/>
                  <a:gd name="T13" fmla="*/ 131 h 153"/>
                  <a:gd name="T14" fmla="*/ 17 w 122"/>
                  <a:gd name="T15" fmla="*/ 124 h 153"/>
                  <a:gd name="T16" fmla="*/ 18 w 122"/>
                  <a:gd name="T17" fmla="*/ 117 h 153"/>
                  <a:gd name="T18" fmla="*/ 25 w 122"/>
                  <a:gd name="T19" fmla="*/ 110 h 153"/>
                  <a:gd name="T20" fmla="*/ 22 w 122"/>
                  <a:gd name="T21" fmla="*/ 102 h 153"/>
                  <a:gd name="T22" fmla="*/ 21 w 122"/>
                  <a:gd name="T23" fmla="*/ 102 h 153"/>
                  <a:gd name="T24" fmla="*/ 5 w 122"/>
                  <a:gd name="T25" fmla="*/ 93 h 153"/>
                  <a:gd name="T26" fmla="*/ 5 w 122"/>
                  <a:gd name="T27" fmla="*/ 92 h 153"/>
                  <a:gd name="T28" fmla="*/ 3 w 122"/>
                  <a:gd name="T29" fmla="*/ 92 h 153"/>
                  <a:gd name="T30" fmla="*/ 0 w 122"/>
                  <a:gd name="T31" fmla="*/ 82 h 153"/>
                  <a:gd name="T32" fmla="*/ 2 w 122"/>
                  <a:gd name="T33" fmla="*/ 82 h 153"/>
                  <a:gd name="T34" fmla="*/ 11 w 122"/>
                  <a:gd name="T35" fmla="*/ 58 h 153"/>
                  <a:gd name="T36" fmla="*/ 11 w 122"/>
                  <a:gd name="T37" fmla="*/ 57 h 153"/>
                  <a:gd name="T38" fmla="*/ 14 w 122"/>
                  <a:gd name="T39" fmla="*/ 57 h 153"/>
                  <a:gd name="T40" fmla="*/ 27 w 122"/>
                  <a:gd name="T41" fmla="*/ 53 h 153"/>
                  <a:gd name="T42" fmla="*/ 34 w 122"/>
                  <a:gd name="T43" fmla="*/ 46 h 153"/>
                  <a:gd name="T44" fmla="*/ 36 w 122"/>
                  <a:gd name="T45" fmla="*/ 42 h 153"/>
                  <a:gd name="T46" fmla="*/ 38 w 122"/>
                  <a:gd name="T47" fmla="*/ 40 h 153"/>
                  <a:gd name="T48" fmla="*/ 55 w 122"/>
                  <a:gd name="T49" fmla="*/ 37 h 153"/>
                  <a:gd name="T50" fmla="*/ 59 w 122"/>
                  <a:gd name="T51" fmla="*/ 37 h 153"/>
                  <a:gd name="T52" fmla="*/ 62 w 122"/>
                  <a:gd name="T53" fmla="*/ 33 h 153"/>
                  <a:gd name="T54" fmla="*/ 63 w 122"/>
                  <a:gd name="T55" fmla="*/ 35 h 153"/>
                  <a:gd name="T56" fmla="*/ 65 w 122"/>
                  <a:gd name="T57" fmla="*/ 35 h 153"/>
                  <a:gd name="T58" fmla="*/ 67 w 122"/>
                  <a:gd name="T59" fmla="*/ 30 h 153"/>
                  <a:gd name="T60" fmla="*/ 69 w 122"/>
                  <a:gd name="T61" fmla="*/ 29 h 153"/>
                  <a:gd name="T62" fmla="*/ 70 w 122"/>
                  <a:gd name="T63" fmla="*/ 29 h 153"/>
                  <a:gd name="T64" fmla="*/ 73 w 122"/>
                  <a:gd name="T65" fmla="*/ 28 h 153"/>
                  <a:gd name="T66" fmla="*/ 85 w 122"/>
                  <a:gd name="T67" fmla="*/ 25 h 153"/>
                  <a:gd name="T68" fmla="*/ 87 w 122"/>
                  <a:gd name="T69" fmla="*/ 25 h 153"/>
                  <a:gd name="T70" fmla="*/ 89 w 122"/>
                  <a:gd name="T71" fmla="*/ 23 h 153"/>
                  <a:gd name="T72" fmla="*/ 96 w 122"/>
                  <a:gd name="T73" fmla="*/ 22 h 153"/>
                  <a:gd name="T74" fmla="*/ 108 w 122"/>
                  <a:gd name="T75" fmla="*/ 22 h 153"/>
                  <a:gd name="T76" fmla="*/ 109 w 122"/>
                  <a:gd name="T77" fmla="*/ 23 h 153"/>
                  <a:gd name="T78" fmla="*/ 111 w 122"/>
                  <a:gd name="T79" fmla="*/ 22 h 153"/>
                  <a:gd name="T80" fmla="*/ 115 w 122"/>
                  <a:gd name="T81" fmla="*/ 22 h 153"/>
                  <a:gd name="T82" fmla="*/ 122 w 122"/>
                  <a:gd name="T83" fmla="*/ 18 h 153"/>
                  <a:gd name="T84" fmla="*/ 122 w 122"/>
                  <a:gd name="T85" fmla="*/ 13 h 153"/>
                  <a:gd name="T86" fmla="*/ 120 w 122"/>
                  <a:gd name="T87" fmla="*/ 5 h 153"/>
                  <a:gd name="T88" fmla="*/ 120 w 122"/>
                  <a:gd name="T89" fmla="*/ 0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22" h="153">
                    <a:moveTo>
                      <a:pt x="21" y="153"/>
                    </a:moveTo>
                    <a:lnTo>
                      <a:pt x="25" y="145"/>
                    </a:lnTo>
                    <a:lnTo>
                      <a:pt x="28" y="142"/>
                    </a:lnTo>
                    <a:lnTo>
                      <a:pt x="29" y="142"/>
                    </a:lnTo>
                    <a:lnTo>
                      <a:pt x="32" y="141"/>
                    </a:lnTo>
                    <a:lnTo>
                      <a:pt x="32" y="140"/>
                    </a:lnTo>
                    <a:lnTo>
                      <a:pt x="22" y="131"/>
                    </a:lnTo>
                    <a:lnTo>
                      <a:pt x="17" y="124"/>
                    </a:lnTo>
                    <a:lnTo>
                      <a:pt x="18" y="117"/>
                    </a:lnTo>
                    <a:lnTo>
                      <a:pt x="25" y="110"/>
                    </a:lnTo>
                    <a:lnTo>
                      <a:pt x="22" y="102"/>
                    </a:lnTo>
                    <a:lnTo>
                      <a:pt x="21" y="102"/>
                    </a:lnTo>
                    <a:lnTo>
                      <a:pt x="5" y="93"/>
                    </a:lnTo>
                    <a:lnTo>
                      <a:pt x="5" y="92"/>
                    </a:lnTo>
                    <a:lnTo>
                      <a:pt x="3" y="92"/>
                    </a:lnTo>
                    <a:lnTo>
                      <a:pt x="0" y="82"/>
                    </a:lnTo>
                    <a:lnTo>
                      <a:pt x="2" y="82"/>
                    </a:lnTo>
                    <a:lnTo>
                      <a:pt x="11" y="58"/>
                    </a:lnTo>
                    <a:lnTo>
                      <a:pt x="11" y="57"/>
                    </a:lnTo>
                    <a:lnTo>
                      <a:pt x="14" y="57"/>
                    </a:lnTo>
                    <a:lnTo>
                      <a:pt x="27" y="53"/>
                    </a:lnTo>
                    <a:lnTo>
                      <a:pt x="34" y="46"/>
                    </a:lnTo>
                    <a:lnTo>
                      <a:pt x="36" y="42"/>
                    </a:lnTo>
                    <a:lnTo>
                      <a:pt x="38" y="40"/>
                    </a:lnTo>
                    <a:lnTo>
                      <a:pt x="55" y="37"/>
                    </a:lnTo>
                    <a:lnTo>
                      <a:pt x="59" y="37"/>
                    </a:lnTo>
                    <a:lnTo>
                      <a:pt x="62" y="33"/>
                    </a:lnTo>
                    <a:lnTo>
                      <a:pt x="63" y="35"/>
                    </a:lnTo>
                    <a:lnTo>
                      <a:pt x="65" y="35"/>
                    </a:lnTo>
                    <a:lnTo>
                      <a:pt x="67" y="30"/>
                    </a:lnTo>
                    <a:lnTo>
                      <a:pt x="69" y="29"/>
                    </a:lnTo>
                    <a:lnTo>
                      <a:pt x="70" y="29"/>
                    </a:lnTo>
                    <a:lnTo>
                      <a:pt x="73" y="28"/>
                    </a:lnTo>
                    <a:lnTo>
                      <a:pt x="85" y="25"/>
                    </a:lnTo>
                    <a:lnTo>
                      <a:pt x="87" y="25"/>
                    </a:lnTo>
                    <a:lnTo>
                      <a:pt x="89" y="23"/>
                    </a:lnTo>
                    <a:lnTo>
                      <a:pt x="96" y="22"/>
                    </a:lnTo>
                    <a:lnTo>
                      <a:pt x="108" y="22"/>
                    </a:lnTo>
                    <a:lnTo>
                      <a:pt x="109" y="23"/>
                    </a:lnTo>
                    <a:lnTo>
                      <a:pt x="111" y="22"/>
                    </a:lnTo>
                    <a:lnTo>
                      <a:pt x="115" y="22"/>
                    </a:lnTo>
                    <a:lnTo>
                      <a:pt x="122" y="18"/>
                    </a:lnTo>
                    <a:lnTo>
                      <a:pt x="122" y="13"/>
                    </a:lnTo>
                    <a:lnTo>
                      <a:pt x="120" y="5"/>
                    </a:lnTo>
                    <a:lnTo>
                      <a:pt x="12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75" name="Line 2212">
                <a:extLst>
                  <a:ext uri="{FF2B5EF4-FFF2-40B4-BE49-F238E27FC236}">
                    <a16:creationId xmlns:a16="http://schemas.microsoft.com/office/drawing/2014/main" id="{95ACAE12-93CD-423C-A047-731F7BE8EE4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99" y="804"/>
                <a:ext cx="0" cy="0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76" name="Line 2213">
                <a:extLst>
                  <a:ext uri="{FF2B5EF4-FFF2-40B4-BE49-F238E27FC236}">
                    <a16:creationId xmlns:a16="http://schemas.microsoft.com/office/drawing/2014/main" id="{FB2FE2C8-5E27-6F43-869B-EA7FB5C73AF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99" y="804"/>
                <a:ext cx="0" cy="0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77" name="Line 2214">
                <a:extLst>
                  <a:ext uri="{FF2B5EF4-FFF2-40B4-BE49-F238E27FC236}">
                    <a16:creationId xmlns:a16="http://schemas.microsoft.com/office/drawing/2014/main" id="{8DC5CEF9-7C57-22C4-7A58-7CA84F7A0CC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4399" y="804"/>
                <a:ext cx="0" cy="0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</p:grpSp>
        <p:grpSp>
          <p:nvGrpSpPr>
            <p:cNvPr id="17" name="Group 2416">
              <a:extLst>
                <a:ext uri="{FF2B5EF4-FFF2-40B4-BE49-F238E27FC236}">
                  <a16:creationId xmlns:a16="http://schemas.microsoft.com/office/drawing/2014/main" id="{AF984A5E-4AA0-BD7D-B8C3-0C8D114918F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86" y="23"/>
              <a:ext cx="1262" cy="1058"/>
              <a:chOff x="3786" y="23"/>
              <a:chExt cx="1262" cy="1058"/>
            </a:xfrm>
          </p:grpSpPr>
          <p:sp>
            <p:nvSpPr>
              <p:cNvPr id="4378" name="Freeform 2216">
                <a:extLst>
                  <a:ext uri="{FF2B5EF4-FFF2-40B4-BE49-F238E27FC236}">
                    <a16:creationId xmlns:a16="http://schemas.microsoft.com/office/drawing/2014/main" id="{41C771D0-592B-D002-1EC5-C8B5DAAD06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9" y="841"/>
                <a:ext cx="35" cy="17"/>
              </a:xfrm>
              <a:custGeom>
                <a:avLst/>
                <a:gdLst>
                  <a:gd name="T0" fmla="*/ 0 w 142"/>
                  <a:gd name="T1" fmla="*/ 11 h 66"/>
                  <a:gd name="T2" fmla="*/ 2 w 142"/>
                  <a:gd name="T3" fmla="*/ 7 h 66"/>
                  <a:gd name="T4" fmla="*/ 4 w 142"/>
                  <a:gd name="T5" fmla="*/ 7 h 66"/>
                  <a:gd name="T6" fmla="*/ 4 w 142"/>
                  <a:gd name="T7" fmla="*/ 5 h 66"/>
                  <a:gd name="T8" fmla="*/ 14 w 142"/>
                  <a:gd name="T9" fmla="*/ 0 h 66"/>
                  <a:gd name="T10" fmla="*/ 15 w 142"/>
                  <a:gd name="T11" fmla="*/ 0 h 66"/>
                  <a:gd name="T12" fmla="*/ 19 w 142"/>
                  <a:gd name="T13" fmla="*/ 3 h 66"/>
                  <a:gd name="T14" fmla="*/ 33 w 142"/>
                  <a:gd name="T15" fmla="*/ 15 h 66"/>
                  <a:gd name="T16" fmla="*/ 39 w 142"/>
                  <a:gd name="T17" fmla="*/ 14 h 66"/>
                  <a:gd name="T18" fmla="*/ 39 w 142"/>
                  <a:gd name="T19" fmla="*/ 18 h 66"/>
                  <a:gd name="T20" fmla="*/ 36 w 142"/>
                  <a:gd name="T21" fmla="*/ 29 h 66"/>
                  <a:gd name="T22" fmla="*/ 35 w 142"/>
                  <a:gd name="T23" fmla="*/ 30 h 66"/>
                  <a:gd name="T24" fmla="*/ 33 w 142"/>
                  <a:gd name="T25" fmla="*/ 33 h 66"/>
                  <a:gd name="T26" fmla="*/ 33 w 142"/>
                  <a:gd name="T27" fmla="*/ 39 h 66"/>
                  <a:gd name="T28" fmla="*/ 36 w 142"/>
                  <a:gd name="T29" fmla="*/ 42 h 66"/>
                  <a:gd name="T30" fmla="*/ 46 w 142"/>
                  <a:gd name="T31" fmla="*/ 39 h 66"/>
                  <a:gd name="T32" fmla="*/ 53 w 142"/>
                  <a:gd name="T33" fmla="*/ 32 h 66"/>
                  <a:gd name="T34" fmla="*/ 57 w 142"/>
                  <a:gd name="T35" fmla="*/ 36 h 66"/>
                  <a:gd name="T36" fmla="*/ 61 w 142"/>
                  <a:gd name="T37" fmla="*/ 53 h 66"/>
                  <a:gd name="T38" fmla="*/ 68 w 142"/>
                  <a:gd name="T39" fmla="*/ 61 h 66"/>
                  <a:gd name="T40" fmla="*/ 68 w 142"/>
                  <a:gd name="T41" fmla="*/ 63 h 66"/>
                  <a:gd name="T42" fmla="*/ 71 w 142"/>
                  <a:gd name="T43" fmla="*/ 63 h 66"/>
                  <a:gd name="T44" fmla="*/ 79 w 142"/>
                  <a:gd name="T45" fmla="*/ 66 h 66"/>
                  <a:gd name="T46" fmla="*/ 79 w 142"/>
                  <a:gd name="T47" fmla="*/ 63 h 66"/>
                  <a:gd name="T48" fmla="*/ 81 w 142"/>
                  <a:gd name="T49" fmla="*/ 60 h 66"/>
                  <a:gd name="T50" fmla="*/ 93 w 142"/>
                  <a:gd name="T51" fmla="*/ 46 h 66"/>
                  <a:gd name="T52" fmla="*/ 102 w 142"/>
                  <a:gd name="T53" fmla="*/ 28 h 66"/>
                  <a:gd name="T54" fmla="*/ 113 w 142"/>
                  <a:gd name="T55" fmla="*/ 18 h 66"/>
                  <a:gd name="T56" fmla="*/ 117 w 142"/>
                  <a:gd name="T57" fmla="*/ 11 h 66"/>
                  <a:gd name="T58" fmla="*/ 117 w 142"/>
                  <a:gd name="T59" fmla="*/ 9 h 66"/>
                  <a:gd name="T60" fmla="*/ 135 w 142"/>
                  <a:gd name="T61" fmla="*/ 3 h 66"/>
                  <a:gd name="T62" fmla="*/ 142 w 142"/>
                  <a:gd name="T63" fmla="*/ 5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42" h="66">
                    <a:moveTo>
                      <a:pt x="0" y="11"/>
                    </a:moveTo>
                    <a:lnTo>
                      <a:pt x="2" y="7"/>
                    </a:lnTo>
                    <a:lnTo>
                      <a:pt x="4" y="7"/>
                    </a:lnTo>
                    <a:lnTo>
                      <a:pt x="4" y="5"/>
                    </a:lnTo>
                    <a:lnTo>
                      <a:pt x="14" y="0"/>
                    </a:lnTo>
                    <a:lnTo>
                      <a:pt x="15" y="0"/>
                    </a:lnTo>
                    <a:lnTo>
                      <a:pt x="19" y="3"/>
                    </a:lnTo>
                    <a:lnTo>
                      <a:pt x="33" y="15"/>
                    </a:lnTo>
                    <a:lnTo>
                      <a:pt x="39" y="14"/>
                    </a:lnTo>
                    <a:lnTo>
                      <a:pt x="39" y="18"/>
                    </a:lnTo>
                    <a:lnTo>
                      <a:pt x="36" y="29"/>
                    </a:lnTo>
                    <a:lnTo>
                      <a:pt x="35" y="30"/>
                    </a:lnTo>
                    <a:lnTo>
                      <a:pt x="33" y="33"/>
                    </a:lnTo>
                    <a:lnTo>
                      <a:pt x="33" y="39"/>
                    </a:lnTo>
                    <a:lnTo>
                      <a:pt x="36" y="42"/>
                    </a:lnTo>
                    <a:lnTo>
                      <a:pt x="46" y="39"/>
                    </a:lnTo>
                    <a:lnTo>
                      <a:pt x="53" y="32"/>
                    </a:lnTo>
                    <a:lnTo>
                      <a:pt x="57" y="36"/>
                    </a:lnTo>
                    <a:lnTo>
                      <a:pt x="61" y="53"/>
                    </a:lnTo>
                    <a:lnTo>
                      <a:pt x="68" y="61"/>
                    </a:lnTo>
                    <a:lnTo>
                      <a:pt x="68" y="63"/>
                    </a:lnTo>
                    <a:lnTo>
                      <a:pt x="71" y="63"/>
                    </a:lnTo>
                    <a:lnTo>
                      <a:pt x="79" y="66"/>
                    </a:lnTo>
                    <a:lnTo>
                      <a:pt x="79" y="63"/>
                    </a:lnTo>
                    <a:lnTo>
                      <a:pt x="81" y="60"/>
                    </a:lnTo>
                    <a:lnTo>
                      <a:pt x="93" y="46"/>
                    </a:lnTo>
                    <a:lnTo>
                      <a:pt x="102" y="28"/>
                    </a:lnTo>
                    <a:lnTo>
                      <a:pt x="113" y="18"/>
                    </a:lnTo>
                    <a:lnTo>
                      <a:pt x="117" y="11"/>
                    </a:lnTo>
                    <a:lnTo>
                      <a:pt x="117" y="9"/>
                    </a:lnTo>
                    <a:lnTo>
                      <a:pt x="135" y="3"/>
                    </a:lnTo>
                    <a:lnTo>
                      <a:pt x="142" y="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79" name="Freeform 2217">
                <a:extLst>
                  <a:ext uri="{FF2B5EF4-FFF2-40B4-BE49-F238E27FC236}">
                    <a16:creationId xmlns:a16="http://schemas.microsoft.com/office/drawing/2014/main" id="{F449E897-BA8A-B10B-D230-900C94C780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3" y="842"/>
                <a:ext cx="30" cy="52"/>
              </a:xfrm>
              <a:custGeom>
                <a:avLst/>
                <a:gdLst>
                  <a:gd name="T0" fmla="*/ 81 w 119"/>
                  <a:gd name="T1" fmla="*/ 204 h 207"/>
                  <a:gd name="T2" fmla="*/ 89 w 119"/>
                  <a:gd name="T3" fmla="*/ 197 h 207"/>
                  <a:gd name="T4" fmla="*/ 102 w 119"/>
                  <a:gd name="T5" fmla="*/ 189 h 207"/>
                  <a:gd name="T6" fmla="*/ 115 w 119"/>
                  <a:gd name="T7" fmla="*/ 188 h 207"/>
                  <a:gd name="T8" fmla="*/ 116 w 119"/>
                  <a:gd name="T9" fmla="*/ 162 h 207"/>
                  <a:gd name="T10" fmla="*/ 119 w 119"/>
                  <a:gd name="T11" fmla="*/ 161 h 207"/>
                  <a:gd name="T12" fmla="*/ 117 w 119"/>
                  <a:gd name="T13" fmla="*/ 151 h 207"/>
                  <a:gd name="T14" fmla="*/ 91 w 119"/>
                  <a:gd name="T15" fmla="*/ 154 h 207"/>
                  <a:gd name="T16" fmla="*/ 86 w 119"/>
                  <a:gd name="T17" fmla="*/ 158 h 207"/>
                  <a:gd name="T18" fmla="*/ 67 w 119"/>
                  <a:gd name="T19" fmla="*/ 147 h 207"/>
                  <a:gd name="T20" fmla="*/ 63 w 119"/>
                  <a:gd name="T21" fmla="*/ 146 h 207"/>
                  <a:gd name="T22" fmla="*/ 57 w 119"/>
                  <a:gd name="T23" fmla="*/ 128 h 207"/>
                  <a:gd name="T24" fmla="*/ 63 w 119"/>
                  <a:gd name="T25" fmla="*/ 119 h 207"/>
                  <a:gd name="T26" fmla="*/ 64 w 119"/>
                  <a:gd name="T27" fmla="*/ 112 h 207"/>
                  <a:gd name="T28" fmla="*/ 57 w 119"/>
                  <a:gd name="T29" fmla="*/ 109 h 207"/>
                  <a:gd name="T30" fmla="*/ 53 w 119"/>
                  <a:gd name="T31" fmla="*/ 102 h 207"/>
                  <a:gd name="T32" fmla="*/ 52 w 119"/>
                  <a:gd name="T33" fmla="*/ 101 h 207"/>
                  <a:gd name="T34" fmla="*/ 48 w 119"/>
                  <a:gd name="T35" fmla="*/ 107 h 207"/>
                  <a:gd name="T36" fmla="*/ 45 w 119"/>
                  <a:gd name="T37" fmla="*/ 111 h 207"/>
                  <a:gd name="T38" fmla="*/ 35 w 119"/>
                  <a:gd name="T39" fmla="*/ 116 h 207"/>
                  <a:gd name="T40" fmla="*/ 29 w 119"/>
                  <a:gd name="T41" fmla="*/ 112 h 207"/>
                  <a:gd name="T42" fmla="*/ 31 w 119"/>
                  <a:gd name="T43" fmla="*/ 105 h 207"/>
                  <a:gd name="T44" fmla="*/ 35 w 119"/>
                  <a:gd name="T45" fmla="*/ 104 h 207"/>
                  <a:gd name="T46" fmla="*/ 36 w 119"/>
                  <a:gd name="T47" fmla="*/ 102 h 207"/>
                  <a:gd name="T48" fmla="*/ 28 w 119"/>
                  <a:gd name="T49" fmla="*/ 98 h 207"/>
                  <a:gd name="T50" fmla="*/ 15 w 119"/>
                  <a:gd name="T51" fmla="*/ 93 h 207"/>
                  <a:gd name="T52" fmla="*/ 10 w 119"/>
                  <a:gd name="T53" fmla="*/ 93 h 207"/>
                  <a:gd name="T54" fmla="*/ 3 w 119"/>
                  <a:gd name="T55" fmla="*/ 83 h 207"/>
                  <a:gd name="T56" fmla="*/ 0 w 119"/>
                  <a:gd name="T57" fmla="*/ 74 h 207"/>
                  <a:gd name="T58" fmla="*/ 8 w 119"/>
                  <a:gd name="T59" fmla="*/ 73 h 207"/>
                  <a:gd name="T60" fmla="*/ 18 w 119"/>
                  <a:gd name="T61" fmla="*/ 67 h 207"/>
                  <a:gd name="T62" fmla="*/ 22 w 119"/>
                  <a:gd name="T63" fmla="*/ 61 h 207"/>
                  <a:gd name="T64" fmla="*/ 28 w 119"/>
                  <a:gd name="T65" fmla="*/ 41 h 207"/>
                  <a:gd name="T66" fmla="*/ 25 w 119"/>
                  <a:gd name="T67" fmla="*/ 41 h 207"/>
                  <a:gd name="T68" fmla="*/ 19 w 119"/>
                  <a:gd name="T69" fmla="*/ 38 h 207"/>
                  <a:gd name="T70" fmla="*/ 15 w 119"/>
                  <a:gd name="T71" fmla="*/ 18 h 207"/>
                  <a:gd name="T72" fmla="*/ 5 w 119"/>
                  <a:gd name="T73" fmla="*/ 7 h 207"/>
                  <a:gd name="T74" fmla="*/ 4 w 119"/>
                  <a:gd name="T75" fmla="*/ 0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19" h="207">
                    <a:moveTo>
                      <a:pt x="78" y="207"/>
                    </a:moveTo>
                    <a:lnTo>
                      <a:pt x="81" y="204"/>
                    </a:lnTo>
                    <a:lnTo>
                      <a:pt x="84" y="203"/>
                    </a:lnTo>
                    <a:lnTo>
                      <a:pt x="89" y="197"/>
                    </a:lnTo>
                    <a:lnTo>
                      <a:pt x="95" y="195"/>
                    </a:lnTo>
                    <a:lnTo>
                      <a:pt x="102" y="189"/>
                    </a:lnTo>
                    <a:lnTo>
                      <a:pt x="105" y="188"/>
                    </a:lnTo>
                    <a:lnTo>
                      <a:pt x="115" y="188"/>
                    </a:lnTo>
                    <a:lnTo>
                      <a:pt x="115" y="162"/>
                    </a:lnTo>
                    <a:lnTo>
                      <a:pt x="116" y="162"/>
                    </a:lnTo>
                    <a:lnTo>
                      <a:pt x="117" y="161"/>
                    </a:lnTo>
                    <a:lnTo>
                      <a:pt x="119" y="161"/>
                    </a:lnTo>
                    <a:lnTo>
                      <a:pt x="119" y="155"/>
                    </a:lnTo>
                    <a:lnTo>
                      <a:pt x="117" y="151"/>
                    </a:lnTo>
                    <a:lnTo>
                      <a:pt x="102" y="151"/>
                    </a:lnTo>
                    <a:lnTo>
                      <a:pt x="91" y="154"/>
                    </a:lnTo>
                    <a:lnTo>
                      <a:pt x="88" y="160"/>
                    </a:lnTo>
                    <a:lnTo>
                      <a:pt x="86" y="158"/>
                    </a:lnTo>
                    <a:lnTo>
                      <a:pt x="70" y="148"/>
                    </a:lnTo>
                    <a:lnTo>
                      <a:pt x="67" y="147"/>
                    </a:lnTo>
                    <a:lnTo>
                      <a:pt x="65" y="147"/>
                    </a:lnTo>
                    <a:lnTo>
                      <a:pt x="63" y="146"/>
                    </a:lnTo>
                    <a:lnTo>
                      <a:pt x="57" y="134"/>
                    </a:lnTo>
                    <a:lnTo>
                      <a:pt x="57" y="128"/>
                    </a:lnTo>
                    <a:lnTo>
                      <a:pt x="60" y="122"/>
                    </a:lnTo>
                    <a:lnTo>
                      <a:pt x="63" y="119"/>
                    </a:lnTo>
                    <a:lnTo>
                      <a:pt x="64" y="114"/>
                    </a:lnTo>
                    <a:lnTo>
                      <a:pt x="64" y="112"/>
                    </a:lnTo>
                    <a:lnTo>
                      <a:pt x="63" y="111"/>
                    </a:lnTo>
                    <a:lnTo>
                      <a:pt x="57" y="109"/>
                    </a:lnTo>
                    <a:lnTo>
                      <a:pt x="56" y="108"/>
                    </a:lnTo>
                    <a:lnTo>
                      <a:pt x="53" y="102"/>
                    </a:lnTo>
                    <a:lnTo>
                      <a:pt x="53" y="100"/>
                    </a:lnTo>
                    <a:lnTo>
                      <a:pt x="52" y="101"/>
                    </a:lnTo>
                    <a:lnTo>
                      <a:pt x="49" y="102"/>
                    </a:lnTo>
                    <a:lnTo>
                      <a:pt x="48" y="107"/>
                    </a:lnTo>
                    <a:lnTo>
                      <a:pt x="48" y="108"/>
                    </a:lnTo>
                    <a:lnTo>
                      <a:pt x="45" y="111"/>
                    </a:lnTo>
                    <a:lnTo>
                      <a:pt x="38" y="116"/>
                    </a:lnTo>
                    <a:lnTo>
                      <a:pt x="35" y="116"/>
                    </a:lnTo>
                    <a:lnTo>
                      <a:pt x="31" y="112"/>
                    </a:lnTo>
                    <a:lnTo>
                      <a:pt x="29" y="112"/>
                    </a:lnTo>
                    <a:lnTo>
                      <a:pt x="29" y="108"/>
                    </a:lnTo>
                    <a:lnTo>
                      <a:pt x="31" y="105"/>
                    </a:lnTo>
                    <a:lnTo>
                      <a:pt x="32" y="104"/>
                    </a:lnTo>
                    <a:lnTo>
                      <a:pt x="35" y="104"/>
                    </a:lnTo>
                    <a:lnTo>
                      <a:pt x="35" y="102"/>
                    </a:lnTo>
                    <a:lnTo>
                      <a:pt x="36" y="102"/>
                    </a:lnTo>
                    <a:lnTo>
                      <a:pt x="35" y="101"/>
                    </a:lnTo>
                    <a:lnTo>
                      <a:pt x="28" y="98"/>
                    </a:lnTo>
                    <a:lnTo>
                      <a:pt x="17" y="93"/>
                    </a:lnTo>
                    <a:lnTo>
                      <a:pt x="15" y="93"/>
                    </a:lnTo>
                    <a:lnTo>
                      <a:pt x="14" y="95"/>
                    </a:lnTo>
                    <a:lnTo>
                      <a:pt x="10" y="93"/>
                    </a:lnTo>
                    <a:lnTo>
                      <a:pt x="8" y="93"/>
                    </a:lnTo>
                    <a:lnTo>
                      <a:pt x="3" y="83"/>
                    </a:lnTo>
                    <a:lnTo>
                      <a:pt x="1" y="74"/>
                    </a:lnTo>
                    <a:lnTo>
                      <a:pt x="0" y="74"/>
                    </a:lnTo>
                    <a:lnTo>
                      <a:pt x="1" y="73"/>
                    </a:lnTo>
                    <a:lnTo>
                      <a:pt x="8" y="73"/>
                    </a:lnTo>
                    <a:lnTo>
                      <a:pt x="17" y="71"/>
                    </a:lnTo>
                    <a:lnTo>
                      <a:pt x="18" y="67"/>
                    </a:lnTo>
                    <a:lnTo>
                      <a:pt x="21" y="63"/>
                    </a:lnTo>
                    <a:lnTo>
                      <a:pt x="22" y="61"/>
                    </a:lnTo>
                    <a:lnTo>
                      <a:pt x="29" y="42"/>
                    </a:lnTo>
                    <a:lnTo>
                      <a:pt x="28" y="41"/>
                    </a:lnTo>
                    <a:lnTo>
                      <a:pt x="28" y="40"/>
                    </a:lnTo>
                    <a:lnTo>
                      <a:pt x="25" y="41"/>
                    </a:lnTo>
                    <a:lnTo>
                      <a:pt x="22" y="41"/>
                    </a:lnTo>
                    <a:lnTo>
                      <a:pt x="19" y="38"/>
                    </a:lnTo>
                    <a:lnTo>
                      <a:pt x="19" y="34"/>
                    </a:lnTo>
                    <a:lnTo>
                      <a:pt x="15" y="18"/>
                    </a:lnTo>
                    <a:lnTo>
                      <a:pt x="10" y="9"/>
                    </a:lnTo>
                    <a:lnTo>
                      <a:pt x="5" y="7"/>
                    </a:lnTo>
                    <a:lnTo>
                      <a:pt x="4" y="3"/>
                    </a:lnTo>
                    <a:lnTo>
                      <a:pt x="4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80" name="Freeform 2218">
                <a:extLst>
                  <a:ext uri="{FF2B5EF4-FFF2-40B4-BE49-F238E27FC236}">
                    <a16:creationId xmlns:a16="http://schemas.microsoft.com/office/drawing/2014/main" id="{16B8C460-C131-1C93-0429-77DE388530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0" y="817"/>
                <a:ext cx="19" cy="27"/>
              </a:xfrm>
              <a:custGeom>
                <a:avLst/>
                <a:gdLst>
                  <a:gd name="T0" fmla="*/ 0 w 76"/>
                  <a:gd name="T1" fmla="*/ 0 h 108"/>
                  <a:gd name="T2" fmla="*/ 0 w 76"/>
                  <a:gd name="T3" fmla="*/ 3 h 108"/>
                  <a:gd name="T4" fmla="*/ 2 w 76"/>
                  <a:gd name="T5" fmla="*/ 12 h 108"/>
                  <a:gd name="T6" fmla="*/ 0 w 76"/>
                  <a:gd name="T7" fmla="*/ 20 h 108"/>
                  <a:gd name="T8" fmla="*/ 0 w 76"/>
                  <a:gd name="T9" fmla="*/ 22 h 108"/>
                  <a:gd name="T10" fmla="*/ 8 w 76"/>
                  <a:gd name="T11" fmla="*/ 23 h 108"/>
                  <a:gd name="T12" fmla="*/ 14 w 76"/>
                  <a:gd name="T13" fmla="*/ 26 h 108"/>
                  <a:gd name="T14" fmla="*/ 20 w 76"/>
                  <a:gd name="T15" fmla="*/ 27 h 108"/>
                  <a:gd name="T16" fmla="*/ 32 w 76"/>
                  <a:gd name="T17" fmla="*/ 37 h 108"/>
                  <a:gd name="T18" fmla="*/ 49 w 76"/>
                  <a:gd name="T19" fmla="*/ 44 h 108"/>
                  <a:gd name="T20" fmla="*/ 49 w 76"/>
                  <a:gd name="T21" fmla="*/ 59 h 108"/>
                  <a:gd name="T22" fmla="*/ 51 w 76"/>
                  <a:gd name="T23" fmla="*/ 63 h 108"/>
                  <a:gd name="T24" fmla="*/ 46 w 76"/>
                  <a:gd name="T25" fmla="*/ 66 h 108"/>
                  <a:gd name="T26" fmla="*/ 45 w 76"/>
                  <a:gd name="T27" fmla="*/ 66 h 108"/>
                  <a:gd name="T28" fmla="*/ 45 w 76"/>
                  <a:gd name="T29" fmla="*/ 72 h 108"/>
                  <a:gd name="T30" fmla="*/ 58 w 76"/>
                  <a:gd name="T31" fmla="*/ 80 h 108"/>
                  <a:gd name="T32" fmla="*/ 59 w 76"/>
                  <a:gd name="T33" fmla="*/ 86 h 108"/>
                  <a:gd name="T34" fmla="*/ 56 w 76"/>
                  <a:gd name="T35" fmla="*/ 86 h 108"/>
                  <a:gd name="T36" fmla="*/ 53 w 76"/>
                  <a:gd name="T37" fmla="*/ 96 h 108"/>
                  <a:gd name="T38" fmla="*/ 69 w 76"/>
                  <a:gd name="T39" fmla="*/ 106 h 108"/>
                  <a:gd name="T40" fmla="*/ 70 w 76"/>
                  <a:gd name="T41" fmla="*/ 108 h 108"/>
                  <a:gd name="T42" fmla="*/ 76 w 76"/>
                  <a:gd name="T43" fmla="*/ 108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76" h="108">
                    <a:moveTo>
                      <a:pt x="0" y="0"/>
                    </a:moveTo>
                    <a:lnTo>
                      <a:pt x="0" y="3"/>
                    </a:lnTo>
                    <a:lnTo>
                      <a:pt x="2" y="12"/>
                    </a:lnTo>
                    <a:lnTo>
                      <a:pt x="0" y="20"/>
                    </a:lnTo>
                    <a:lnTo>
                      <a:pt x="0" y="22"/>
                    </a:lnTo>
                    <a:lnTo>
                      <a:pt x="8" y="23"/>
                    </a:lnTo>
                    <a:lnTo>
                      <a:pt x="14" y="26"/>
                    </a:lnTo>
                    <a:lnTo>
                      <a:pt x="20" y="27"/>
                    </a:lnTo>
                    <a:lnTo>
                      <a:pt x="32" y="37"/>
                    </a:lnTo>
                    <a:lnTo>
                      <a:pt x="49" y="44"/>
                    </a:lnTo>
                    <a:lnTo>
                      <a:pt x="49" y="59"/>
                    </a:lnTo>
                    <a:lnTo>
                      <a:pt x="51" y="63"/>
                    </a:lnTo>
                    <a:lnTo>
                      <a:pt x="46" y="66"/>
                    </a:lnTo>
                    <a:lnTo>
                      <a:pt x="45" y="66"/>
                    </a:lnTo>
                    <a:lnTo>
                      <a:pt x="45" y="72"/>
                    </a:lnTo>
                    <a:lnTo>
                      <a:pt x="58" y="80"/>
                    </a:lnTo>
                    <a:lnTo>
                      <a:pt x="59" y="86"/>
                    </a:lnTo>
                    <a:lnTo>
                      <a:pt x="56" y="86"/>
                    </a:lnTo>
                    <a:lnTo>
                      <a:pt x="53" y="96"/>
                    </a:lnTo>
                    <a:lnTo>
                      <a:pt x="69" y="106"/>
                    </a:lnTo>
                    <a:lnTo>
                      <a:pt x="70" y="108"/>
                    </a:lnTo>
                    <a:lnTo>
                      <a:pt x="76" y="10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81" name="Freeform 2219">
                <a:extLst>
                  <a:ext uri="{FF2B5EF4-FFF2-40B4-BE49-F238E27FC236}">
                    <a16:creationId xmlns:a16="http://schemas.microsoft.com/office/drawing/2014/main" id="{89E37543-49BC-BE2A-2984-58DC23FD9D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4" y="844"/>
                <a:ext cx="75" cy="44"/>
              </a:xfrm>
              <a:custGeom>
                <a:avLst/>
                <a:gdLst>
                  <a:gd name="T0" fmla="*/ 2 w 302"/>
                  <a:gd name="T1" fmla="*/ 95 h 177"/>
                  <a:gd name="T2" fmla="*/ 13 w 302"/>
                  <a:gd name="T3" fmla="*/ 98 h 177"/>
                  <a:gd name="T4" fmla="*/ 31 w 302"/>
                  <a:gd name="T5" fmla="*/ 95 h 177"/>
                  <a:gd name="T6" fmla="*/ 45 w 302"/>
                  <a:gd name="T7" fmla="*/ 92 h 177"/>
                  <a:gd name="T8" fmla="*/ 49 w 302"/>
                  <a:gd name="T9" fmla="*/ 89 h 177"/>
                  <a:gd name="T10" fmla="*/ 51 w 302"/>
                  <a:gd name="T11" fmla="*/ 88 h 177"/>
                  <a:gd name="T12" fmla="*/ 60 w 302"/>
                  <a:gd name="T13" fmla="*/ 123 h 177"/>
                  <a:gd name="T14" fmla="*/ 52 w 302"/>
                  <a:gd name="T15" fmla="*/ 152 h 177"/>
                  <a:gd name="T16" fmla="*/ 48 w 302"/>
                  <a:gd name="T17" fmla="*/ 158 h 177"/>
                  <a:gd name="T18" fmla="*/ 45 w 302"/>
                  <a:gd name="T19" fmla="*/ 166 h 177"/>
                  <a:gd name="T20" fmla="*/ 44 w 302"/>
                  <a:gd name="T21" fmla="*/ 169 h 177"/>
                  <a:gd name="T22" fmla="*/ 48 w 302"/>
                  <a:gd name="T23" fmla="*/ 176 h 177"/>
                  <a:gd name="T24" fmla="*/ 58 w 302"/>
                  <a:gd name="T25" fmla="*/ 175 h 177"/>
                  <a:gd name="T26" fmla="*/ 60 w 302"/>
                  <a:gd name="T27" fmla="*/ 173 h 177"/>
                  <a:gd name="T28" fmla="*/ 65 w 302"/>
                  <a:gd name="T29" fmla="*/ 177 h 177"/>
                  <a:gd name="T30" fmla="*/ 66 w 302"/>
                  <a:gd name="T31" fmla="*/ 172 h 177"/>
                  <a:gd name="T32" fmla="*/ 65 w 302"/>
                  <a:gd name="T33" fmla="*/ 168 h 177"/>
                  <a:gd name="T34" fmla="*/ 67 w 302"/>
                  <a:gd name="T35" fmla="*/ 161 h 177"/>
                  <a:gd name="T36" fmla="*/ 101 w 302"/>
                  <a:gd name="T37" fmla="*/ 145 h 177"/>
                  <a:gd name="T38" fmla="*/ 111 w 302"/>
                  <a:gd name="T39" fmla="*/ 142 h 177"/>
                  <a:gd name="T40" fmla="*/ 113 w 302"/>
                  <a:gd name="T41" fmla="*/ 131 h 177"/>
                  <a:gd name="T42" fmla="*/ 133 w 302"/>
                  <a:gd name="T43" fmla="*/ 122 h 177"/>
                  <a:gd name="T44" fmla="*/ 142 w 302"/>
                  <a:gd name="T45" fmla="*/ 116 h 177"/>
                  <a:gd name="T46" fmla="*/ 171 w 302"/>
                  <a:gd name="T47" fmla="*/ 110 h 177"/>
                  <a:gd name="T48" fmla="*/ 172 w 302"/>
                  <a:gd name="T49" fmla="*/ 110 h 177"/>
                  <a:gd name="T50" fmla="*/ 168 w 302"/>
                  <a:gd name="T51" fmla="*/ 105 h 177"/>
                  <a:gd name="T52" fmla="*/ 173 w 302"/>
                  <a:gd name="T53" fmla="*/ 98 h 177"/>
                  <a:gd name="T54" fmla="*/ 189 w 302"/>
                  <a:gd name="T55" fmla="*/ 80 h 177"/>
                  <a:gd name="T56" fmla="*/ 193 w 302"/>
                  <a:gd name="T57" fmla="*/ 78 h 177"/>
                  <a:gd name="T58" fmla="*/ 197 w 302"/>
                  <a:gd name="T59" fmla="*/ 80 h 177"/>
                  <a:gd name="T60" fmla="*/ 211 w 302"/>
                  <a:gd name="T61" fmla="*/ 87 h 177"/>
                  <a:gd name="T62" fmla="*/ 213 w 302"/>
                  <a:gd name="T63" fmla="*/ 80 h 177"/>
                  <a:gd name="T64" fmla="*/ 235 w 302"/>
                  <a:gd name="T65" fmla="*/ 61 h 177"/>
                  <a:gd name="T66" fmla="*/ 242 w 302"/>
                  <a:gd name="T67" fmla="*/ 49 h 177"/>
                  <a:gd name="T68" fmla="*/ 248 w 302"/>
                  <a:gd name="T69" fmla="*/ 50 h 177"/>
                  <a:gd name="T70" fmla="*/ 249 w 302"/>
                  <a:gd name="T71" fmla="*/ 55 h 177"/>
                  <a:gd name="T72" fmla="*/ 260 w 302"/>
                  <a:gd name="T73" fmla="*/ 53 h 177"/>
                  <a:gd name="T74" fmla="*/ 262 w 302"/>
                  <a:gd name="T75" fmla="*/ 42 h 177"/>
                  <a:gd name="T76" fmla="*/ 294 w 302"/>
                  <a:gd name="T77" fmla="*/ 11 h 177"/>
                  <a:gd name="T78" fmla="*/ 301 w 302"/>
                  <a:gd name="T79" fmla="*/ 3 h 177"/>
                  <a:gd name="T80" fmla="*/ 301 w 302"/>
                  <a:gd name="T81" fmla="*/ 0 h 1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302" h="177">
                    <a:moveTo>
                      <a:pt x="0" y="95"/>
                    </a:moveTo>
                    <a:lnTo>
                      <a:pt x="2" y="95"/>
                    </a:lnTo>
                    <a:lnTo>
                      <a:pt x="6" y="96"/>
                    </a:lnTo>
                    <a:lnTo>
                      <a:pt x="13" y="98"/>
                    </a:lnTo>
                    <a:lnTo>
                      <a:pt x="27" y="96"/>
                    </a:lnTo>
                    <a:lnTo>
                      <a:pt x="31" y="95"/>
                    </a:lnTo>
                    <a:lnTo>
                      <a:pt x="41" y="94"/>
                    </a:lnTo>
                    <a:lnTo>
                      <a:pt x="45" y="92"/>
                    </a:lnTo>
                    <a:lnTo>
                      <a:pt x="48" y="91"/>
                    </a:lnTo>
                    <a:lnTo>
                      <a:pt x="49" y="89"/>
                    </a:lnTo>
                    <a:lnTo>
                      <a:pt x="51" y="89"/>
                    </a:lnTo>
                    <a:lnTo>
                      <a:pt x="51" y="88"/>
                    </a:lnTo>
                    <a:lnTo>
                      <a:pt x="60" y="122"/>
                    </a:lnTo>
                    <a:lnTo>
                      <a:pt x="60" y="123"/>
                    </a:lnTo>
                    <a:lnTo>
                      <a:pt x="53" y="123"/>
                    </a:lnTo>
                    <a:lnTo>
                      <a:pt x="52" y="152"/>
                    </a:lnTo>
                    <a:lnTo>
                      <a:pt x="49" y="155"/>
                    </a:lnTo>
                    <a:lnTo>
                      <a:pt x="48" y="158"/>
                    </a:lnTo>
                    <a:lnTo>
                      <a:pt x="46" y="165"/>
                    </a:lnTo>
                    <a:lnTo>
                      <a:pt x="45" y="166"/>
                    </a:lnTo>
                    <a:lnTo>
                      <a:pt x="45" y="168"/>
                    </a:lnTo>
                    <a:lnTo>
                      <a:pt x="44" y="169"/>
                    </a:lnTo>
                    <a:lnTo>
                      <a:pt x="45" y="173"/>
                    </a:lnTo>
                    <a:lnTo>
                      <a:pt x="48" y="176"/>
                    </a:lnTo>
                    <a:lnTo>
                      <a:pt x="52" y="176"/>
                    </a:lnTo>
                    <a:lnTo>
                      <a:pt x="58" y="175"/>
                    </a:lnTo>
                    <a:lnTo>
                      <a:pt x="59" y="173"/>
                    </a:lnTo>
                    <a:lnTo>
                      <a:pt x="60" y="173"/>
                    </a:lnTo>
                    <a:lnTo>
                      <a:pt x="62" y="172"/>
                    </a:lnTo>
                    <a:lnTo>
                      <a:pt x="65" y="177"/>
                    </a:lnTo>
                    <a:lnTo>
                      <a:pt x="65" y="176"/>
                    </a:lnTo>
                    <a:lnTo>
                      <a:pt x="66" y="172"/>
                    </a:lnTo>
                    <a:lnTo>
                      <a:pt x="66" y="170"/>
                    </a:lnTo>
                    <a:lnTo>
                      <a:pt x="65" y="168"/>
                    </a:lnTo>
                    <a:lnTo>
                      <a:pt x="65" y="165"/>
                    </a:lnTo>
                    <a:lnTo>
                      <a:pt x="67" y="161"/>
                    </a:lnTo>
                    <a:lnTo>
                      <a:pt x="75" y="155"/>
                    </a:lnTo>
                    <a:lnTo>
                      <a:pt x="101" y="145"/>
                    </a:lnTo>
                    <a:lnTo>
                      <a:pt x="106" y="142"/>
                    </a:lnTo>
                    <a:lnTo>
                      <a:pt x="111" y="142"/>
                    </a:lnTo>
                    <a:lnTo>
                      <a:pt x="111" y="134"/>
                    </a:lnTo>
                    <a:lnTo>
                      <a:pt x="113" y="131"/>
                    </a:lnTo>
                    <a:lnTo>
                      <a:pt x="123" y="123"/>
                    </a:lnTo>
                    <a:lnTo>
                      <a:pt x="133" y="122"/>
                    </a:lnTo>
                    <a:lnTo>
                      <a:pt x="135" y="122"/>
                    </a:lnTo>
                    <a:lnTo>
                      <a:pt x="142" y="116"/>
                    </a:lnTo>
                    <a:lnTo>
                      <a:pt x="147" y="113"/>
                    </a:lnTo>
                    <a:lnTo>
                      <a:pt x="171" y="110"/>
                    </a:lnTo>
                    <a:lnTo>
                      <a:pt x="171" y="112"/>
                    </a:lnTo>
                    <a:lnTo>
                      <a:pt x="172" y="110"/>
                    </a:lnTo>
                    <a:lnTo>
                      <a:pt x="165" y="105"/>
                    </a:lnTo>
                    <a:lnTo>
                      <a:pt x="168" y="105"/>
                    </a:lnTo>
                    <a:lnTo>
                      <a:pt x="169" y="102"/>
                    </a:lnTo>
                    <a:lnTo>
                      <a:pt x="173" y="98"/>
                    </a:lnTo>
                    <a:lnTo>
                      <a:pt x="175" y="95"/>
                    </a:lnTo>
                    <a:lnTo>
                      <a:pt x="189" y="80"/>
                    </a:lnTo>
                    <a:lnTo>
                      <a:pt x="192" y="78"/>
                    </a:lnTo>
                    <a:lnTo>
                      <a:pt x="193" y="78"/>
                    </a:lnTo>
                    <a:lnTo>
                      <a:pt x="195" y="80"/>
                    </a:lnTo>
                    <a:lnTo>
                      <a:pt x="197" y="80"/>
                    </a:lnTo>
                    <a:lnTo>
                      <a:pt x="210" y="85"/>
                    </a:lnTo>
                    <a:lnTo>
                      <a:pt x="211" y="87"/>
                    </a:lnTo>
                    <a:lnTo>
                      <a:pt x="211" y="84"/>
                    </a:lnTo>
                    <a:lnTo>
                      <a:pt x="213" y="80"/>
                    </a:lnTo>
                    <a:lnTo>
                      <a:pt x="221" y="71"/>
                    </a:lnTo>
                    <a:lnTo>
                      <a:pt x="235" y="61"/>
                    </a:lnTo>
                    <a:lnTo>
                      <a:pt x="238" y="53"/>
                    </a:lnTo>
                    <a:lnTo>
                      <a:pt x="242" y="49"/>
                    </a:lnTo>
                    <a:lnTo>
                      <a:pt x="243" y="49"/>
                    </a:lnTo>
                    <a:lnTo>
                      <a:pt x="248" y="50"/>
                    </a:lnTo>
                    <a:lnTo>
                      <a:pt x="248" y="52"/>
                    </a:lnTo>
                    <a:lnTo>
                      <a:pt x="249" y="55"/>
                    </a:lnTo>
                    <a:lnTo>
                      <a:pt x="255" y="55"/>
                    </a:lnTo>
                    <a:lnTo>
                      <a:pt x="260" y="53"/>
                    </a:lnTo>
                    <a:lnTo>
                      <a:pt x="262" y="52"/>
                    </a:lnTo>
                    <a:lnTo>
                      <a:pt x="262" y="42"/>
                    </a:lnTo>
                    <a:lnTo>
                      <a:pt x="263" y="39"/>
                    </a:lnTo>
                    <a:lnTo>
                      <a:pt x="294" y="11"/>
                    </a:lnTo>
                    <a:lnTo>
                      <a:pt x="301" y="4"/>
                    </a:lnTo>
                    <a:lnTo>
                      <a:pt x="301" y="3"/>
                    </a:lnTo>
                    <a:lnTo>
                      <a:pt x="302" y="1"/>
                    </a:lnTo>
                    <a:lnTo>
                      <a:pt x="301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82" name="Freeform 2220">
                <a:extLst>
                  <a:ext uri="{FF2B5EF4-FFF2-40B4-BE49-F238E27FC236}">
                    <a16:creationId xmlns:a16="http://schemas.microsoft.com/office/drawing/2014/main" id="{75C2018E-6133-39DD-7EE9-D677191323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3" y="757"/>
                <a:ext cx="34" cy="39"/>
              </a:xfrm>
              <a:custGeom>
                <a:avLst/>
                <a:gdLst>
                  <a:gd name="T0" fmla="*/ 0 w 136"/>
                  <a:gd name="T1" fmla="*/ 13 h 157"/>
                  <a:gd name="T2" fmla="*/ 2 w 136"/>
                  <a:gd name="T3" fmla="*/ 27 h 157"/>
                  <a:gd name="T4" fmla="*/ 7 w 136"/>
                  <a:gd name="T5" fmla="*/ 32 h 157"/>
                  <a:gd name="T6" fmla="*/ 12 w 136"/>
                  <a:gd name="T7" fmla="*/ 33 h 157"/>
                  <a:gd name="T8" fmla="*/ 6 w 136"/>
                  <a:gd name="T9" fmla="*/ 61 h 157"/>
                  <a:gd name="T10" fmla="*/ 3 w 136"/>
                  <a:gd name="T11" fmla="*/ 67 h 157"/>
                  <a:gd name="T12" fmla="*/ 6 w 136"/>
                  <a:gd name="T13" fmla="*/ 68 h 157"/>
                  <a:gd name="T14" fmla="*/ 21 w 136"/>
                  <a:gd name="T15" fmla="*/ 65 h 157"/>
                  <a:gd name="T16" fmla="*/ 42 w 136"/>
                  <a:gd name="T17" fmla="*/ 62 h 157"/>
                  <a:gd name="T18" fmla="*/ 55 w 136"/>
                  <a:gd name="T19" fmla="*/ 60 h 157"/>
                  <a:gd name="T20" fmla="*/ 69 w 136"/>
                  <a:gd name="T21" fmla="*/ 68 h 157"/>
                  <a:gd name="T22" fmla="*/ 86 w 136"/>
                  <a:gd name="T23" fmla="*/ 54 h 157"/>
                  <a:gd name="T24" fmla="*/ 98 w 136"/>
                  <a:gd name="T25" fmla="*/ 58 h 157"/>
                  <a:gd name="T26" fmla="*/ 105 w 136"/>
                  <a:gd name="T27" fmla="*/ 71 h 157"/>
                  <a:gd name="T28" fmla="*/ 102 w 136"/>
                  <a:gd name="T29" fmla="*/ 90 h 157"/>
                  <a:gd name="T30" fmla="*/ 87 w 136"/>
                  <a:gd name="T31" fmla="*/ 97 h 157"/>
                  <a:gd name="T32" fmla="*/ 83 w 136"/>
                  <a:gd name="T33" fmla="*/ 96 h 157"/>
                  <a:gd name="T34" fmla="*/ 70 w 136"/>
                  <a:gd name="T35" fmla="*/ 79 h 157"/>
                  <a:gd name="T36" fmla="*/ 62 w 136"/>
                  <a:gd name="T37" fmla="*/ 82 h 157"/>
                  <a:gd name="T38" fmla="*/ 53 w 136"/>
                  <a:gd name="T39" fmla="*/ 92 h 157"/>
                  <a:gd name="T40" fmla="*/ 51 w 136"/>
                  <a:gd name="T41" fmla="*/ 96 h 157"/>
                  <a:gd name="T42" fmla="*/ 43 w 136"/>
                  <a:gd name="T43" fmla="*/ 103 h 157"/>
                  <a:gd name="T44" fmla="*/ 36 w 136"/>
                  <a:gd name="T45" fmla="*/ 106 h 157"/>
                  <a:gd name="T46" fmla="*/ 13 w 136"/>
                  <a:gd name="T47" fmla="*/ 106 h 157"/>
                  <a:gd name="T48" fmla="*/ 14 w 136"/>
                  <a:gd name="T49" fmla="*/ 108 h 157"/>
                  <a:gd name="T50" fmla="*/ 34 w 136"/>
                  <a:gd name="T51" fmla="*/ 128 h 157"/>
                  <a:gd name="T52" fmla="*/ 45 w 136"/>
                  <a:gd name="T53" fmla="*/ 132 h 157"/>
                  <a:gd name="T54" fmla="*/ 53 w 136"/>
                  <a:gd name="T55" fmla="*/ 142 h 157"/>
                  <a:gd name="T56" fmla="*/ 48 w 136"/>
                  <a:gd name="T57" fmla="*/ 150 h 157"/>
                  <a:gd name="T58" fmla="*/ 49 w 136"/>
                  <a:gd name="T59" fmla="*/ 152 h 157"/>
                  <a:gd name="T60" fmla="*/ 52 w 136"/>
                  <a:gd name="T61" fmla="*/ 154 h 157"/>
                  <a:gd name="T62" fmla="*/ 60 w 136"/>
                  <a:gd name="T63" fmla="*/ 156 h 157"/>
                  <a:gd name="T64" fmla="*/ 66 w 136"/>
                  <a:gd name="T65" fmla="*/ 157 h 157"/>
                  <a:gd name="T66" fmla="*/ 79 w 136"/>
                  <a:gd name="T67" fmla="*/ 152 h 157"/>
                  <a:gd name="T68" fmla="*/ 88 w 136"/>
                  <a:gd name="T69" fmla="*/ 153 h 157"/>
                  <a:gd name="T70" fmla="*/ 96 w 136"/>
                  <a:gd name="T71" fmla="*/ 150 h 157"/>
                  <a:gd name="T72" fmla="*/ 99 w 136"/>
                  <a:gd name="T73" fmla="*/ 149 h 157"/>
                  <a:gd name="T74" fmla="*/ 105 w 136"/>
                  <a:gd name="T75" fmla="*/ 145 h 157"/>
                  <a:gd name="T76" fmla="*/ 106 w 136"/>
                  <a:gd name="T77" fmla="*/ 142 h 157"/>
                  <a:gd name="T78" fmla="*/ 120 w 136"/>
                  <a:gd name="T79" fmla="*/ 124 h 157"/>
                  <a:gd name="T80" fmla="*/ 125 w 136"/>
                  <a:gd name="T81" fmla="*/ 122 h 157"/>
                  <a:gd name="T82" fmla="*/ 136 w 136"/>
                  <a:gd name="T83" fmla="*/ 120 h 1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36" h="157">
                    <a:moveTo>
                      <a:pt x="0" y="0"/>
                    </a:moveTo>
                    <a:lnTo>
                      <a:pt x="0" y="13"/>
                    </a:lnTo>
                    <a:lnTo>
                      <a:pt x="2" y="19"/>
                    </a:lnTo>
                    <a:lnTo>
                      <a:pt x="2" y="27"/>
                    </a:lnTo>
                    <a:lnTo>
                      <a:pt x="6" y="30"/>
                    </a:lnTo>
                    <a:lnTo>
                      <a:pt x="7" y="32"/>
                    </a:lnTo>
                    <a:lnTo>
                      <a:pt x="10" y="33"/>
                    </a:lnTo>
                    <a:lnTo>
                      <a:pt x="12" y="33"/>
                    </a:lnTo>
                    <a:lnTo>
                      <a:pt x="6" y="57"/>
                    </a:lnTo>
                    <a:lnTo>
                      <a:pt x="6" y="61"/>
                    </a:lnTo>
                    <a:lnTo>
                      <a:pt x="5" y="65"/>
                    </a:lnTo>
                    <a:lnTo>
                      <a:pt x="3" y="67"/>
                    </a:lnTo>
                    <a:lnTo>
                      <a:pt x="3" y="68"/>
                    </a:lnTo>
                    <a:lnTo>
                      <a:pt x="6" y="68"/>
                    </a:lnTo>
                    <a:lnTo>
                      <a:pt x="17" y="67"/>
                    </a:lnTo>
                    <a:lnTo>
                      <a:pt x="21" y="65"/>
                    </a:lnTo>
                    <a:lnTo>
                      <a:pt x="28" y="67"/>
                    </a:lnTo>
                    <a:lnTo>
                      <a:pt x="42" y="62"/>
                    </a:lnTo>
                    <a:lnTo>
                      <a:pt x="52" y="62"/>
                    </a:lnTo>
                    <a:lnTo>
                      <a:pt x="55" y="60"/>
                    </a:lnTo>
                    <a:lnTo>
                      <a:pt x="55" y="61"/>
                    </a:lnTo>
                    <a:lnTo>
                      <a:pt x="69" y="68"/>
                    </a:lnTo>
                    <a:lnTo>
                      <a:pt x="69" y="67"/>
                    </a:lnTo>
                    <a:lnTo>
                      <a:pt x="86" y="54"/>
                    </a:lnTo>
                    <a:lnTo>
                      <a:pt x="91" y="50"/>
                    </a:lnTo>
                    <a:lnTo>
                      <a:pt x="98" y="58"/>
                    </a:lnTo>
                    <a:lnTo>
                      <a:pt x="105" y="62"/>
                    </a:lnTo>
                    <a:lnTo>
                      <a:pt x="105" y="71"/>
                    </a:lnTo>
                    <a:lnTo>
                      <a:pt x="102" y="87"/>
                    </a:lnTo>
                    <a:lnTo>
                      <a:pt x="102" y="90"/>
                    </a:lnTo>
                    <a:lnTo>
                      <a:pt x="95" y="96"/>
                    </a:lnTo>
                    <a:lnTo>
                      <a:pt x="87" y="97"/>
                    </a:lnTo>
                    <a:lnTo>
                      <a:pt x="83" y="97"/>
                    </a:lnTo>
                    <a:lnTo>
                      <a:pt x="83" y="96"/>
                    </a:lnTo>
                    <a:lnTo>
                      <a:pt x="80" y="94"/>
                    </a:lnTo>
                    <a:lnTo>
                      <a:pt x="70" y="79"/>
                    </a:lnTo>
                    <a:lnTo>
                      <a:pt x="69" y="79"/>
                    </a:lnTo>
                    <a:lnTo>
                      <a:pt x="62" y="82"/>
                    </a:lnTo>
                    <a:lnTo>
                      <a:pt x="60" y="82"/>
                    </a:lnTo>
                    <a:lnTo>
                      <a:pt x="53" y="92"/>
                    </a:lnTo>
                    <a:lnTo>
                      <a:pt x="51" y="94"/>
                    </a:lnTo>
                    <a:lnTo>
                      <a:pt x="51" y="96"/>
                    </a:lnTo>
                    <a:lnTo>
                      <a:pt x="49" y="96"/>
                    </a:lnTo>
                    <a:lnTo>
                      <a:pt x="43" y="103"/>
                    </a:lnTo>
                    <a:lnTo>
                      <a:pt x="41" y="104"/>
                    </a:lnTo>
                    <a:lnTo>
                      <a:pt x="36" y="106"/>
                    </a:lnTo>
                    <a:lnTo>
                      <a:pt x="20" y="107"/>
                    </a:lnTo>
                    <a:lnTo>
                      <a:pt x="13" y="106"/>
                    </a:lnTo>
                    <a:lnTo>
                      <a:pt x="12" y="106"/>
                    </a:lnTo>
                    <a:lnTo>
                      <a:pt x="14" y="108"/>
                    </a:lnTo>
                    <a:lnTo>
                      <a:pt x="16" y="108"/>
                    </a:lnTo>
                    <a:lnTo>
                      <a:pt x="34" y="128"/>
                    </a:lnTo>
                    <a:lnTo>
                      <a:pt x="43" y="131"/>
                    </a:lnTo>
                    <a:lnTo>
                      <a:pt x="45" y="132"/>
                    </a:lnTo>
                    <a:lnTo>
                      <a:pt x="53" y="139"/>
                    </a:lnTo>
                    <a:lnTo>
                      <a:pt x="53" y="142"/>
                    </a:lnTo>
                    <a:lnTo>
                      <a:pt x="51" y="147"/>
                    </a:lnTo>
                    <a:lnTo>
                      <a:pt x="48" y="150"/>
                    </a:lnTo>
                    <a:lnTo>
                      <a:pt x="48" y="152"/>
                    </a:lnTo>
                    <a:lnTo>
                      <a:pt x="49" y="152"/>
                    </a:lnTo>
                    <a:lnTo>
                      <a:pt x="49" y="153"/>
                    </a:lnTo>
                    <a:lnTo>
                      <a:pt x="52" y="154"/>
                    </a:lnTo>
                    <a:lnTo>
                      <a:pt x="53" y="154"/>
                    </a:lnTo>
                    <a:lnTo>
                      <a:pt x="60" y="156"/>
                    </a:lnTo>
                    <a:lnTo>
                      <a:pt x="65" y="157"/>
                    </a:lnTo>
                    <a:lnTo>
                      <a:pt x="66" y="157"/>
                    </a:lnTo>
                    <a:lnTo>
                      <a:pt x="72" y="154"/>
                    </a:lnTo>
                    <a:lnTo>
                      <a:pt x="79" y="152"/>
                    </a:lnTo>
                    <a:lnTo>
                      <a:pt x="80" y="153"/>
                    </a:lnTo>
                    <a:lnTo>
                      <a:pt x="88" y="153"/>
                    </a:lnTo>
                    <a:lnTo>
                      <a:pt x="91" y="152"/>
                    </a:lnTo>
                    <a:lnTo>
                      <a:pt x="96" y="150"/>
                    </a:lnTo>
                    <a:lnTo>
                      <a:pt x="98" y="149"/>
                    </a:lnTo>
                    <a:lnTo>
                      <a:pt x="99" y="149"/>
                    </a:lnTo>
                    <a:lnTo>
                      <a:pt x="101" y="147"/>
                    </a:lnTo>
                    <a:lnTo>
                      <a:pt x="105" y="145"/>
                    </a:lnTo>
                    <a:lnTo>
                      <a:pt x="106" y="145"/>
                    </a:lnTo>
                    <a:lnTo>
                      <a:pt x="106" y="142"/>
                    </a:lnTo>
                    <a:lnTo>
                      <a:pt x="119" y="125"/>
                    </a:lnTo>
                    <a:lnTo>
                      <a:pt x="120" y="124"/>
                    </a:lnTo>
                    <a:lnTo>
                      <a:pt x="122" y="124"/>
                    </a:lnTo>
                    <a:lnTo>
                      <a:pt x="125" y="122"/>
                    </a:lnTo>
                    <a:lnTo>
                      <a:pt x="133" y="120"/>
                    </a:lnTo>
                    <a:lnTo>
                      <a:pt x="136" y="12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83" name="Freeform 2221">
                <a:extLst>
                  <a:ext uri="{FF2B5EF4-FFF2-40B4-BE49-F238E27FC236}">
                    <a16:creationId xmlns:a16="http://schemas.microsoft.com/office/drawing/2014/main" id="{8A63881A-BA7C-2B3F-0D2C-8A02B5D386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0" y="808"/>
                <a:ext cx="70" cy="21"/>
              </a:xfrm>
              <a:custGeom>
                <a:avLst/>
                <a:gdLst>
                  <a:gd name="T0" fmla="*/ 3 w 278"/>
                  <a:gd name="T1" fmla="*/ 25 h 84"/>
                  <a:gd name="T2" fmla="*/ 49 w 278"/>
                  <a:gd name="T3" fmla="*/ 27 h 84"/>
                  <a:gd name="T4" fmla="*/ 52 w 278"/>
                  <a:gd name="T5" fmla="*/ 29 h 84"/>
                  <a:gd name="T6" fmla="*/ 51 w 278"/>
                  <a:gd name="T7" fmla="*/ 45 h 84"/>
                  <a:gd name="T8" fmla="*/ 37 w 278"/>
                  <a:gd name="T9" fmla="*/ 70 h 84"/>
                  <a:gd name="T10" fmla="*/ 34 w 278"/>
                  <a:gd name="T11" fmla="*/ 74 h 84"/>
                  <a:gd name="T12" fmla="*/ 46 w 278"/>
                  <a:gd name="T13" fmla="*/ 82 h 84"/>
                  <a:gd name="T14" fmla="*/ 70 w 278"/>
                  <a:gd name="T15" fmla="*/ 74 h 84"/>
                  <a:gd name="T16" fmla="*/ 79 w 278"/>
                  <a:gd name="T17" fmla="*/ 56 h 84"/>
                  <a:gd name="T18" fmla="*/ 88 w 278"/>
                  <a:gd name="T19" fmla="*/ 49 h 84"/>
                  <a:gd name="T20" fmla="*/ 98 w 278"/>
                  <a:gd name="T21" fmla="*/ 53 h 84"/>
                  <a:gd name="T22" fmla="*/ 109 w 278"/>
                  <a:gd name="T23" fmla="*/ 55 h 84"/>
                  <a:gd name="T24" fmla="*/ 113 w 278"/>
                  <a:gd name="T25" fmla="*/ 53 h 84"/>
                  <a:gd name="T26" fmla="*/ 116 w 278"/>
                  <a:gd name="T27" fmla="*/ 52 h 84"/>
                  <a:gd name="T28" fmla="*/ 115 w 278"/>
                  <a:gd name="T29" fmla="*/ 43 h 84"/>
                  <a:gd name="T30" fmla="*/ 113 w 278"/>
                  <a:gd name="T31" fmla="*/ 36 h 84"/>
                  <a:gd name="T32" fmla="*/ 118 w 278"/>
                  <a:gd name="T33" fmla="*/ 31 h 84"/>
                  <a:gd name="T34" fmla="*/ 119 w 278"/>
                  <a:gd name="T35" fmla="*/ 29 h 84"/>
                  <a:gd name="T36" fmla="*/ 122 w 278"/>
                  <a:gd name="T37" fmla="*/ 22 h 84"/>
                  <a:gd name="T38" fmla="*/ 133 w 278"/>
                  <a:gd name="T39" fmla="*/ 21 h 84"/>
                  <a:gd name="T40" fmla="*/ 139 w 278"/>
                  <a:gd name="T41" fmla="*/ 20 h 84"/>
                  <a:gd name="T42" fmla="*/ 147 w 278"/>
                  <a:gd name="T43" fmla="*/ 21 h 84"/>
                  <a:gd name="T44" fmla="*/ 149 w 278"/>
                  <a:gd name="T45" fmla="*/ 27 h 84"/>
                  <a:gd name="T46" fmla="*/ 155 w 278"/>
                  <a:gd name="T47" fmla="*/ 27 h 84"/>
                  <a:gd name="T48" fmla="*/ 166 w 278"/>
                  <a:gd name="T49" fmla="*/ 20 h 84"/>
                  <a:gd name="T50" fmla="*/ 178 w 278"/>
                  <a:gd name="T51" fmla="*/ 3 h 84"/>
                  <a:gd name="T52" fmla="*/ 186 w 278"/>
                  <a:gd name="T53" fmla="*/ 0 h 84"/>
                  <a:gd name="T54" fmla="*/ 188 w 278"/>
                  <a:gd name="T55" fmla="*/ 2 h 84"/>
                  <a:gd name="T56" fmla="*/ 188 w 278"/>
                  <a:gd name="T57" fmla="*/ 10 h 84"/>
                  <a:gd name="T58" fmla="*/ 224 w 278"/>
                  <a:gd name="T59" fmla="*/ 31 h 84"/>
                  <a:gd name="T60" fmla="*/ 229 w 278"/>
                  <a:gd name="T61" fmla="*/ 35 h 84"/>
                  <a:gd name="T62" fmla="*/ 236 w 278"/>
                  <a:gd name="T63" fmla="*/ 39 h 84"/>
                  <a:gd name="T64" fmla="*/ 253 w 278"/>
                  <a:gd name="T65" fmla="*/ 46 h 84"/>
                  <a:gd name="T66" fmla="*/ 278 w 278"/>
                  <a:gd name="T67" fmla="*/ 36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78" h="84">
                    <a:moveTo>
                      <a:pt x="0" y="27"/>
                    </a:moveTo>
                    <a:lnTo>
                      <a:pt x="3" y="25"/>
                    </a:lnTo>
                    <a:lnTo>
                      <a:pt x="44" y="25"/>
                    </a:lnTo>
                    <a:lnTo>
                      <a:pt x="49" y="27"/>
                    </a:lnTo>
                    <a:lnTo>
                      <a:pt x="52" y="27"/>
                    </a:lnTo>
                    <a:lnTo>
                      <a:pt x="52" y="29"/>
                    </a:lnTo>
                    <a:lnTo>
                      <a:pt x="51" y="38"/>
                    </a:lnTo>
                    <a:lnTo>
                      <a:pt x="51" y="45"/>
                    </a:lnTo>
                    <a:lnTo>
                      <a:pt x="45" y="58"/>
                    </a:lnTo>
                    <a:lnTo>
                      <a:pt x="37" y="70"/>
                    </a:lnTo>
                    <a:lnTo>
                      <a:pt x="34" y="73"/>
                    </a:lnTo>
                    <a:lnTo>
                      <a:pt x="34" y="74"/>
                    </a:lnTo>
                    <a:lnTo>
                      <a:pt x="35" y="84"/>
                    </a:lnTo>
                    <a:lnTo>
                      <a:pt x="46" y="82"/>
                    </a:lnTo>
                    <a:lnTo>
                      <a:pt x="65" y="77"/>
                    </a:lnTo>
                    <a:lnTo>
                      <a:pt x="70" y="74"/>
                    </a:lnTo>
                    <a:lnTo>
                      <a:pt x="70" y="73"/>
                    </a:lnTo>
                    <a:lnTo>
                      <a:pt x="79" y="56"/>
                    </a:lnTo>
                    <a:lnTo>
                      <a:pt x="84" y="51"/>
                    </a:lnTo>
                    <a:lnTo>
                      <a:pt x="88" y="49"/>
                    </a:lnTo>
                    <a:lnTo>
                      <a:pt x="94" y="49"/>
                    </a:lnTo>
                    <a:lnTo>
                      <a:pt x="98" y="53"/>
                    </a:lnTo>
                    <a:lnTo>
                      <a:pt x="105" y="53"/>
                    </a:lnTo>
                    <a:lnTo>
                      <a:pt x="109" y="55"/>
                    </a:lnTo>
                    <a:lnTo>
                      <a:pt x="109" y="52"/>
                    </a:lnTo>
                    <a:lnTo>
                      <a:pt x="113" y="53"/>
                    </a:lnTo>
                    <a:lnTo>
                      <a:pt x="116" y="53"/>
                    </a:lnTo>
                    <a:lnTo>
                      <a:pt x="116" y="52"/>
                    </a:lnTo>
                    <a:lnTo>
                      <a:pt x="118" y="49"/>
                    </a:lnTo>
                    <a:lnTo>
                      <a:pt x="115" y="43"/>
                    </a:lnTo>
                    <a:lnTo>
                      <a:pt x="113" y="38"/>
                    </a:lnTo>
                    <a:lnTo>
                      <a:pt x="113" y="36"/>
                    </a:lnTo>
                    <a:lnTo>
                      <a:pt x="115" y="34"/>
                    </a:lnTo>
                    <a:lnTo>
                      <a:pt x="118" y="31"/>
                    </a:lnTo>
                    <a:lnTo>
                      <a:pt x="119" y="31"/>
                    </a:lnTo>
                    <a:lnTo>
                      <a:pt x="119" y="29"/>
                    </a:lnTo>
                    <a:lnTo>
                      <a:pt x="120" y="24"/>
                    </a:lnTo>
                    <a:lnTo>
                      <a:pt x="122" y="22"/>
                    </a:lnTo>
                    <a:lnTo>
                      <a:pt x="132" y="22"/>
                    </a:lnTo>
                    <a:lnTo>
                      <a:pt x="133" y="21"/>
                    </a:lnTo>
                    <a:lnTo>
                      <a:pt x="136" y="21"/>
                    </a:lnTo>
                    <a:lnTo>
                      <a:pt x="139" y="20"/>
                    </a:lnTo>
                    <a:lnTo>
                      <a:pt x="146" y="20"/>
                    </a:lnTo>
                    <a:lnTo>
                      <a:pt x="147" y="21"/>
                    </a:lnTo>
                    <a:lnTo>
                      <a:pt x="149" y="24"/>
                    </a:lnTo>
                    <a:lnTo>
                      <a:pt x="149" y="27"/>
                    </a:lnTo>
                    <a:lnTo>
                      <a:pt x="147" y="28"/>
                    </a:lnTo>
                    <a:lnTo>
                      <a:pt x="155" y="27"/>
                    </a:lnTo>
                    <a:lnTo>
                      <a:pt x="165" y="21"/>
                    </a:lnTo>
                    <a:lnTo>
                      <a:pt x="166" y="20"/>
                    </a:lnTo>
                    <a:lnTo>
                      <a:pt x="173" y="3"/>
                    </a:lnTo>
                    <a:lnTo>
                      <a:pt x="178" y="3"/>
                    </a:lnTo>
                    <a:lnTo>
                      <a:pt x="179" y="2"/>
                    </a:lnTo>
                    <a:lnTo>
                      <a:pt x="186" y="0"/>
                    </a:lnTo>
                    <a:lnTo>
                      <a:pt x="186" y="2"/>
                    </a:lnTo>
                    <a:lnTo>
                      <a:pt x="188" y="2"/>
                    </a:lnTo>
                    <a:lnTo>
                      <a:pt x="186" y="8"/>
                    </a:lnTo>
                    <a:lnTo>
                      <a:pt x="188" y="10"/>
                    </a:lnTo>
                    <a:lnTo>
                      <a:pt x="218" y="29"/>
                    </a:lnTo>
                    <a:lnTo>
                      <a:pt x="224" y="31"/>
                    </a:lnTo>
                    <a:lnTo>
                      <a:pt x="226" y="32"/>
                    </a:lnTo>
                    <a:lnTo>
                      <a:pt x="229" y="35"/>
                    </a:lnTo>
                    <a:lnTo>
                      <a:pt x="232" y="35"/>
                    </a:lnTo>
                    <a:lnTo>
                      <a:pt x="236" y="39"/>
                    </a:lnTo>
                    <a:lnTo>
                      <a:pt x="238" y="39"/>
                    </a:lnTo>
                    <a:lnTo>
                      <a:pt x="253" y="46"/>
                    </a:lnTo>
                    <a:lnTo>
                      <a:pt x="263" y="36"/>
                    </a:lnTo>
                    <a:lnTo>
                      <a:pt x="278" y="3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84" name="Freeform 2222">
                <a:extLst>
                  <a:ext uri="{FF2B5EF4-FFF2-40B4-BE49-F238E27FC236}">
                    <a16:creationId xmlns:a16="http://schemas.microsoft.com/office/drawing/2014/main" id="{0CB66475-E4E6-F665-34B5-1A73FBA9CF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7" y="787"/>
                <a:ext cx="1" cy="6"/>
              </a:xfrm>
              <a:custGeom>
                <a:avLst/>
                <a:gdLst>
                  <a:gd name="T0" fmla="*/ 0 w 5"/>
                  <a:gd name="T1" fmla="*/ 0 h 25"/>
                  <a:gd name="T2" fmla="*/ 4 w 5"/>
                  <a:gd name="T3" fmla="*/ 15 h 25"/>
                  <a:gd name="T4" fmla="*/ 5 w 5"/>
                  <a:gd name="T5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5">
                    <a:moveTo>
                      <a:pt x="0" y="0"/>
                    </a:moveTo>
                    <a:lnTo>
                      <a:pt x="4" y="15"/>
                    </a:lnTo>
                    <a:lnTo>
                      <a:pt x="5" y="2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85" name="Freeform 2223">
                <a:extLst>
                  <a:ext uri="{FF2B5EF4-FFF2-40B4-BE49-F238E27FC236}">
                    <a16:creationId xmlns:a16="http://schemas.microsoft.com/office/drawing/2014/main" id="{90217CEB-EA7D-19A8-ECC7-C914215792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1" y="793"/>
                <a:ext cx="9" cy="24"/>
              </a:xfrm>
              <a:custGeom>
                <a:avLst/>
                <a:gdLst>
                  <a:gd name="T0" fmla="*/ 35 w 35"/>
                  <a:gd name="T1" fmla="*/ 97 h 97"/>
                  <a:gd name="T2" fmla="*/ 30 w 35"/>
                  <a:gd name="T3" fmla="*/ 82 h 97"/>
                  <a:gd name="T4" fmla="*/ 28 w 35"/>
                  <a:gd name="T5" fmla="*/ 74 h 97"/>
                  <a:gd name="T6" fmla="*/ 30 w 35"/>
                  <a:gd name="T7" fmla="*/ 67 h 97"/>
                  <a:gd name="T8" fmla="*/ 31 w 35"/>
                  <a:gd name="T9" fmla="*/ 61 h 97"/>
                  <a:gd name="T10" fmla="*/ 31 w 35"/>
                  <a:gd name="T11" fmla="*/ 56 h 97"/>
                  <a:gd name="T12" fmla="*/ 30 w 35"/>
                  <a:gd name="T13" fmla="*/ 50 h 97"/>
                  <a:gd name="T14" fmla="*/ 27 w 35"/>
                  <a:gd name="T15" fmla="*/ 50 h 97"/>
                  <a:gd name="T16" fmla="*/ 19 w 35"/>
                  <a:gd name="T17" fmla="*/ 47 h 97"/>
                  <a:gd name="T18" fmla="*/ 13 w 35"/>
                  <a:gd name="T19" fmla="*/ 44 h 97"/>
                  <a:gd name="T20" fmla="*/ 12 w 35"/>
                  <a:gd name="T21" fmla="*/ 43 h 97"/>
                  <a:gd name="T22" fmla="*/ 6 w 35"/>
                  <a:gd name="T23" fmla="*/ 40 h 97"/>
                  <a:gd name="T24" fmla="*/ 5 w 35"/>
                  <a:gd name="T25" fmla="*/ 37 h 97"/>
                  <a:gd name="T26" fmla="*/ 0 w 35"/>
                  <a:gd name="T27" fmla="*/ 35 h 97"/>
                  <a:gd name="T28" fmla="*/ 13 w 35"/>
                  <a:gd name="T29" fmla="*/ 22 h 97"/>
                  <a:gd name="T30" fmla="*/ 16 w 35"/>
                  <a:gd name="T31" fmla="*/ 18 h 97"/>
                  <a:gd name="T32" fmla="*/ 19 w 35"/>
                  <a:gd name="T33" fmla="*/ 12 h 97"/>
                  <a:gd name="T34" fmla="*/ 28 w 35"/>
                  <a:gd name="T35" fmla="*/ 2 h 97"/>
                  <a:gd name="T36" fmla="*/ 28 w 35"/>
                  <a:gd name="T37" fmla="*/ 0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5" h="97">
                    <a:moveTo>
                      <a:pt x="35" y="97"/>
                    </a:moveTo>
                    <a:lnTo>
                      <a:pt x="30" y="82"/>
                    </a:lnTo>
                    <a:lnTo>
                      <a:pt x="28" y="74"/>
                    </a:lnTo>
                    <a:lnTo>
                      <a:pt x="30" y="67"/>
                    </a:lnTo>
                    <a:lnTo>
                      <a:pt x="31" y="61"/>
                    </a:lnTo>
                    <a:lnTo>
                      <a:pt x="31" y="56"/>
                    </a:lnTo>
                    <a:lnTo>
                      <a:pt x="30" y="50"/>
                    </a:lnTo>
                    <a:lnTo>
                      <a:pt x="27" y="50"/>
                    </a:lnTo>
                    <a:lnTo>
                      <a:pt x="19" y="47"/>
                    </a:lnTo>
                    <a:lnTo>
                      <a:pt x="13" y="44"/>
                    </a:lnTo>
                    <a:lnTo>
                      <a:pt x="12" y="43"/>
                    </a:lnTo>
                    <a:lnTo>
                      <a:pt x="6" y="40"/>
                    </a:lnTo>
                    <a:lnTo>
                      <a:pt x="5" y="37"/>
                    </a:lnTo>
                    <a:lnTo>
                      <a:pt x="0" y="35"/>
                    </a:lnTo>
                    <a:lnTo>
                      <a:pt x="13" y="22"/>
                    </a:lnTo>
                    <a:lnTo>
                      <a:pt x="16" y="18"/>
                    </a:lnTo>
                    <a:lnTo>
                      <a:pt x="19" y="12"/>
                    </a:lnTo>
                    <a:lnTo>
                      <a:pt x="28" y="2"/>
                    </a:lnTo>
                    <a:lnTo>
                      <a:pt x="28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86" name="Line 2224">
                <a:extLst>
                  <a:ext uri="{FF2B5EF4-FFF2-40B4-BE49-F238E27FC236}">
                    <a16:creationId xmlns:a16="http://schemas.microsoft.com/office/drawing/2014/main" id="{51465117-8908-3108-F94D-5D184AC1DE7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4317" y="787"/>
                <a:ext cx="1" cy="6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87" name="Freeform 2225">
                <a:extLst>
                  <a:ext uri="{FF2B5EF4-FFF2-40B4-BE49-F238E27FC236}">
                    <a16:creationId xmlns:a16="http://schemas.microsoft.com/office/drawing/2014/main" id="{0A681C97-8C37-9F91-1444-682E5BA953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2" y="739"/>
                <a:ext cx="59" cy="76"/>
              </a:xfrm>
              <a:custGeom>
                <a:avLst/>
                <a:gdLst>
                  <a:gd name="T0" fmla="*/ 1 w 232"/>
                  <a:gd name="T1" fmla="*/ 302 h 303"/>
                  <a:gd name="T2" fmla="*/ 7 w 232"/>
                  <a:gd name="T3" fmla="*/ 303 h 303"/>
                  <a:gd name="T4" fmla="*/ 36 w 232"/>
                  <a:gd name="T5" fmla="*/ 281 h 303"/>
                  <a:gd name="T6" fmla="*/ 41 w 232"/>
                  <a:gd name="T7" fmla="*/ 277 h 303"/>
                  <a:gd name="T8" fmla="*/ 43 w 232"/>
                  <a:gd name="T9" fmla="*/ 278 h 303"/>
                  <a:gd name="T10" fmla="*/ 52 w 232"/>
                  <a:gd name="T11" fmla="*/ 282 h 303"/>
                  <a:gd name="T12" fmla="*/ 71 w 232"/>
                  <a:gd name="T13" fmla="*/ 290 h 303"/>
                  <a:gd name="T14" fmla="*/ 79 w 232"/>
                  <a:gd name="T15" fmla="*/ 303 h 303"/>
                  <a:gd name="T16" fmla="*/ 88 w 232"/>
                  <a:gd name="T17" fmla="*/ 297 h 303"/>
                  <a:gd name="T18" fmla="*/ 96 w 232"/>
                  <a:gd name="T19" fmla="*/ 281 h 303"/>
                  <a:gd name="T20" fmla="*/ 109 w 232"/>
                  <a:gd name="T21" fmla="*/ 271 h 303"/>
                  <a:gd name="T22" fmla="*/ 115 w 232"/>
                  <a:gd name="T23" fmla="*/ 264 h 303"/>
                  <a:gd name="T24" fmla="*/ 123 w 232"/>
                  <a:gd name="T25" fmla="*/ 263 h 303"/>
                  <a:gd name="T26" fmla="*/ 126 w 232"/>
                  <a:gd name="T27" fmla="*/ 249 h 303"/>
                  <a:gd name="T28" fmla="*/ 127 w 232"/>
                  <a:gd name="T29" fmla="*/ 222 h 303"/>
                  <a:gd name="T30" fmla="*/ 132 w 232"/>
                  <a:gd name="T31" fmla="*/ 216 h 303"/>
                  <a:gd name="T32" fmla="*/ 145 w 232"/>
                  <a:gd name="T33" fmla="*/ 215 h 303"/>
                  <a:gd name="T34" fmla="*/ 149 w 232"/>
                  <a:gd name="T35" fmla="*/ 211 h 303"/>
                  <a:gd name="T36" fmla="*/ 147 w 232"/>
                  <a:gd name="T37" fmla="*/ 193 h 303"/>
                  <a:gd name="T38" fmla="*/ 144 w 232"/>
                  <a:gd name="T39" fmla="*/ 173 h 303"/>
                  <a:gd name="T40" fmla="*/ 147 w 232"/>
                  <a:gd name="T41" fmla="*/ 172 h 303"/>
                  <a:gd name="T42" fmla="*/ 152 w 232"/>
                  <a:gd name="T43" fmla="*/ 154 h 303"/>
                  <a:gd name="T44" fmla="*/ 151 w 232"/>
                  <a:gd name="T45" fmla="*/ 146 h 303"/>
                  <a:gd name="T46" fmla="*/ 149 w 232"/>
                  <a:gd name="T47" fmla="*/ 129 h 303"/>
                  <a:gd name="T48" fmla="*/ 147 w 232"/>
                  <a:gd name="T49" fmla="*/ 109 h 303"/>
                  <a:gd name="T50" fmla="*/ 158 w 232"/>
                  <a:gd name="T51" fmla="*/ 99 h 303"/>
                  <a:gd name="T52" fmla="*/ 166 w 232"/>
                  <a:gd name="T53" fmla="*/ 101 h 303"/>
                  <a:gd name="T54" fmla="*/ 182 w 232"/>
                  <a:gd name="T55" fmla="*/ 113 h 303"/>
                  <a:gd name="T56" fmla="*/ 202 w 232"/>
                  <a:gd name="T57" fmla="*/ 109 h 303"/>
                  <a:gd name="T58" fmla="*/ 218 w 232"/>
                  <a:gd name="T59" fmla="*/ 103 h 303"/>
                  <a:gd name="T60" fmla="*/ 229 w 232"/>
                  <a:gd name="T61" fmla="*/ 96 h 303"/>
                  <a:gd name="T62" fmla="*/ 230 w 232"/>
                  <a:gd name="T63" fmla="*/ 95 h 303"/>
                  <a:gd name="T64" fmla="*/ 226 w 232"/>
                  <a:gd name="T65" fmla="*/ 95 h 303"/>
                  <a:gd name="T66" fmla="*/ 228 w 232"/>
                  <a:gd name="T67" fmla="*/ 88 h 303"/>
                  <a:gd name="T68" fmla="*/ 230 w 232"/>
                  <a:gd name="T69" fmla="*/ 86 h 303"/>
                  <a:gd name="T70" fmla="*/ 225 w 232"/>
                  <a:gd name="T71" fmla="*/ 76 h 303"/>
                  <a:gd name="T72" fmla="*/ 218 w 232"/>
                  <a:gd name="T73" fmla="*/ 70 h 303"/>
                  <a:gd name="T74" fmla="*/ 189 w 232"/>
                  <a:gd name="T75" fmla="*/ 57 h 303"/>
                  <a:gd name="T76" fmla="*/ 170 w 232"/>
                  <a:gd name="T77" fmla="*/ 49 h 303"/>
                  <a:gd name="T78" fmla="*/ 162 w 232"/>
                  <a:gd name="T79" fmla="*/ 46 h 303"/>
                  <a:gd name="T80" fmla="*/ 159 w 232"/>
                  <a:gd name="T81" fmla="*/ 38 h 303"/>
                  <a:gd name="T82" fmla="*/ 162 w 232"/>
                  <a:gd name="T83" fmla="*/ 33 h 303"/>
                  <a:gd name="T84" fmla="*/ 176 w 232"/>
                  <a:gd name="T85" fmla="*/ 29 h 303"/>
                  <a:gd name="T86" fmla="*/ 179 w 232"/>
                  <a:gd name="T87" fmla="*/ 28 h 303"/>
                  <a:gd name="T88" fmla="*/ 182 w 232"/>
                  <a:gd name="T89" fmla="*/ 24 h 303"/>
                  <a:gd name="T90" fmla="*/ 179 w 232"/>
                  <a:gd name="T91" fmla="*/ 6 h 3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32" h="303">
                    <a:moveTo>
                      <a:pt x="0" y="302"/>
                    </a:moveTo>
                    <a:lnTo>
                      <a:pt x="1" y="302"/>
                    </a:lnTo>
                    <a:lnTo>
                      <a:pt x="4" y="303"/>
                    </a:lnTo>
                    <a:lnTo>
                      <a:pt x="7" y="303"/>
                    </a:lnTo>
                    <a:lnTo>
                      <a:pt x="29" y="290"/>
                    </a:lnTo>
                    <a:lnTo>
                      <a:pt x="36" y="281"/>
                    </a:lnTo>
                    <a:lnTo>
                      <a:pt x="39" y="277"/>
                    </a:lnTo>
                    <a:lnTo>
                      <a:pt x="41" y="277"/>
                    </a:lnTo>
                    <a:lnTo>
                      <a:pt x="42" y="278"/>
                    </a:lnTo>
                    <a:lnTo>
                      <a:pt x="43" y="278"/>
                    </a:lnTo>
                    <a:lnTo>
                      <a:pt x="48" y="282"/>
                    </a:lnTo>
                    <a:lnTo>
                      <a:pt x="52" y="282"/>
                    </a:lnTo>
                    <a:lnTo>
                      <a:pt x="53" y="283"/>
                    </a:lnTo>
                    <a:lnTo>
                      <a:pt x="71" y="290"/>
                    </a:lnTo>
                    <a:lnTo>
                      <a:pt x="79" y="300"/>
                    </a:lnTo>
                    <a:lnTo>
                      <a:pt x="79" y="303"/>
                    </a:lnTo>
                    <a:lnTo>
                      <a:pt x="85" y="300"/>
                    </a:lnTo>
                    <a:lnTo>
                      <a:pt x="88" y="297"/>
                    </a:lnTo>
                    <a:lnTo>
                      <a:pt x="88" y="289"/>
                    </a:lnTo>
                    <a:lnTo>
                      <a:pt x="96" y="281"/>
                    </a:lnTo>
                    <a:lnTo>
                      <a:pt x="105" y="277"/>
                    </a:lnTo>
                    <a:lnTo>
                      <a:pt x="109" y="271"/>
                    </a:lnTo>
                    <a:lnTo>
                      <a:pt x="110" y="267"/>
                    </a:lnTo>
                    <a:lnTo>
                      <a:pt x="115" y="264"/>
                    </a:lnTo>
                    <a:lnTo>
                      <a:pt x="117" y="264"/>
                    </a:lnTo>
                    <a:lnTo>
                      <a:pt x="123" y="263"/>
                    </a:lnTo>
                    <a:lnTo>
                      <a:pt x="124" y="261"/>
                    </a:lnTo>
                    <a:lnTo>
                      <a:pt x="126" y="249"/>
                    </a:lnTo>
                    <a:lnTo>
                      <a:pt x="127" y="249"/>
                    </a:lnTo>
                    <a:lnTo>
                      <a:pt x="127" y="222"/>
                    </a:lnTo>
                    <a:lnTo>
                      <a:pt x="129" y="216"/>
                    </a:lnTo>
                    <a:lnTo>
                      <a:pt x="132" y="216"/>
                    </a:lnTo>
                    <a:lnTo>
                      <a:pt x="144" y="215"/>
                    </a:lnTo>
                    <a:lnTo>
                      <a:pt x="145" y="215"/>
                    </a:lnTo>
                    <a:lnTo>
                      <a:pt x="148" y="211"/>
                    </a:lnTo>
                    <a:lnTo>
                      <a:pt x="149" y="211"/>
                    </a:lnTo>
                    <a:lnTo>
                      <a:pt x="149" y="205"/>
                    </a:lnTo>
                    <a:lnTo>
                      <a:pt x="147" y="193"/>
                    </a:lnTo>
                    <a:lnTo>
                      <a:pt x="144" y="187"/>
                    </a:lnTo>
                    <a:lnTo>
                      <a:pt x="144" y="173"/>
                    </a:lnTo>
                    <a:lnTo>
                      <a:pt x="145" y="172"/>
                    </a:lnTo>
                    <a:lnTo>
                      <a:pt x="147" y="172"/>
                    </a:lnTo>
                    <a:lnTo>
                      <a:pt x="149" y="173"/>
                    </a:lnTo>
                    <a:lnTo>
                      <a:pt x="152" y="154"/>
                    </a:lnTo>
                    <a:lnTo>
                      <a:pt x="151" y="148"/>
                    </a:lnTo>
                    <a:lnTo>
                      <a:pt x="151" y="146"/>
                    </a:lnTo>
                    <a:lnTo>
                      <a:pt x="149" y="131"/>
                    </a:lnTo>
                    <a:lnTo>
                      <a:pt x="149" y="129"/>
                    </a:lnTo>
                    <a:lnTo>
                      <a:pt x="148" y="124"/>
                    </a:lnTo>
                    <a:lnTo>
                      <a:pt x="147" y="109"/>
                    </a:lnTo>
                    <a:lnTo>
                      <a:pt x="155" y="99"/>
                    </a:lnTo>
                    <a:lnTo>
                      <a:pt x="158" y="99"/>
                    </a:lnTo>
                    <a:lnTo>
                      <a:pt x="163" y="101"/>
                    </a:lnTo>
                    <a:lnTo>
                      <a:pt x="166" y="101"/>
                    </a:lnTo>
                    <a:lnTo>
                      <a:pt x="173" y="108"/>
                    </a:lnTo>
                    <a:lnTo>
                      <a:pt x="182" y="113"/>
                    </a:lnTo>
                    <a:lnTo>
                      <a:pt x="191" y="112"/>
                    </a:lnTo>
                    <a:lnTo>
                      <a:pt x="202" y="109"/>
                    </a:lnTo>
                    <a:lnTo>
                      <a:pt x="208" y="106"/>
                    </a:lnTo>
                    <a:lnTo>
                      <a:pt x="218" y="103"/>
                    </a:lnTo>
                    <a:lnTo>
                      <a:pt x="223" y="99"/>
                    </a:lnTo>
                    <a:lnTo>
                      <a:pt x="229" y="96"/>
                    </a:lnTo>
                    <a:lnTo>
                      <a:pt x="230" y="96"/>
                    </a:lnTo>
                    <a:lnTo>
                      <a:pt x="230" y="95"/>
                    </a:lnTo>
                    <a:lnTo>
                      <a:pt x="228" y="96"/>
                    </a:lnTo>
                    <a:lnTo>
                      <a:pt x="226" y="95"/>
                    </a:lnTo>
                    <a:lnTo>
                      <a:pt x="226" y="91"/>
                    </a:lnTo>
                    <a:lnTo>
                      <a:pt x="228" y="88"/>
                    </a:lnTo>
                    <a:lnTo>
                      <a:pt x="230" y="85"/>
                    </a:lnTo>
                    <a:lnTo>
                      <a:pt x="230" y="86"/>
                    </a:lnTo>
                    <a:lnTo>
                      <a:pt x="232" y="85"/>
                    </a:lnTo>
                    <a:lnTo>
                      <a:pt x="225" y="76"/>
                    </a:lnTo>
                    <a:lnTo>
                      <a:pt x="222" y="74"/>
                    </a:lnTo>
                    <a:lnTo>
                      <a:pt x="218" y="70"/>
                    </a:lnTo>
                    <a:lnTo>
                      <a:pt x="190" y="59"/>
                    </a:lnTo>
                    <a:lnTo>
                      <a:pt x="189" y="57"/>
                    </a:lnTo>
                    <a:lnTo>
                      <a:pt x="187" y="57"/>
                    </a:lnTo>
                    <a:lnTo>
                      <a:pt x="170" y="49"/>
                    </a:lnTo>
                    <a:lnTo>
                      <a:pt x="163" y="48"/>
                    </a:lnTo>
                    <a:lnTo>
                      <a:pt x="162" y="46"/>
                    </a:lnTo>
                    <a:lnTo>
                      <a:pt x="159" y="39"/>
                    </a:lnTo>
                    <a:lnTo>
                      <a:pt x="159" y="38"/>
                    </a:lnTo>
                    <a:lnTo>
                      <a:pt x="161" y="36"/>
                    </a:lnTo>
                    <a:lnTo>
                      <a:pt x="162" y="33"/>
                    </a:lnTo>
                    <a:lnTo>
                      <a:pt x="168" y="29"/>
                    </a:lnTo>
                    <a:lnTo>
                      <a:pt x="176" y="29"/>
                    </a:lnTo>
                    <a:lnTo>
                      <a:pt x="177" y="28"/>
                    </a:lnTo>
                    <a:lnTo>
                      <a:pt x="179" y="28"/>
                    </a:lnTo>
                    <a:lnTo>
                      <a:pt x="180" y="26"/>
                    </a:lnTo>
                    <a:lnTo>
                      <a:pt x="182" y="24"/>
                    </a:lnTo>
                    <a:lnTo>
                      <a:pt x="182" y="21"/>
                    </a:lnTo>
                    <a:lnTo>
                      <a:pt x="179" y="6"/>
                    </a:lnTo>
                    <a:lnTo>
                      <a:pt x="179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88" name="Line 2226">
                <a:extLst>
                  <a:ext uri="{FF2B5EF4-FFF2-40B4-BE49-F238E27FC236}">
                    <a16:creationId xmlns:a16="http://schemas.microsoft.com/office/drawing/2014/main" id="{0C77C31A-4C39-C83B-ED12-956CF917A38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50" y="812"/>
                <a:ext cx="0" cy="3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89" name="Line 2227">
                <a:extLst>
                  <a:ext uri="{FF2B5EF4-FFF2-40B4-BE49-F238E27FC236}">
                    <a16:creationId xmlns:a16="http://schemas.microsoft.com/office/drawing/2014/main" id="{C21E9BD3-ED6C-1016-1EB6-663037D5418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250" y="815"/>
                <a:ext cx="0" cy="2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90" name="Line 2228">
                <a:extLst>
                  <a:ext uri="{FF2B5EF4-FFF2-40B4-BE49-F238E27FC236}">
                    <a16:creationId xmlns:a16="http://schemas.microsoft.com/office/drawing/2014/main" id="{B95061EA-91B8-57BC-5C7E-E19711FB90F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250" y="812"/>
                <a:ext cx="0" cy="5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91" name="Freeform 2229">
                <a:extLst>
                  <a:ext uri="{FF2B5EF4-FFF2-40B4-BE49-F238E27FC236}">
                    <a16:creationId xmlns:a16="http://schemas.microsoft.com/office/drawing/2014/main" id="{C00C5D24-F9B6-4C40-064F-6FC3A3D919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7" y="817"/>
                <a:ext cx="20" cy="51"/>
              </a:xfrm>
              <a:custGeom>
                <a:avLst/>
                <a:gdLst>
                  <a:gd name="T0" fmla="*/ 13 w 82"/>
                  <a:gd name="T1" fmla="*/ 0 h 203"/>
                  <a:gd name="T2" fmla="*/ 2 w 82"/>
                  <a:gd name="T3" fmla="*/ 15 h 203"/>
                  <a:gd name="T4" fmla="*/ 0 w 82"/>
                  <a:gd name="T5" fmla="*/ 15 h 203"/>
                  <a:gd name="T6" fmla="*/ 5 w 82"/>
                  <a:gd name="T7" fmla="*/ 22 h 203"/>
                  <a:gd name="T8" fmla="*/ 9 w 82"/>
                  <a:gd name="T9" fmla="*/ 24 h 203"/>
                  <a:gd name="T10" fmla="*/ 13 w 82"/>
                  <a:gd name="T11" fmla="*/ 20 h 203"/>
                  <a:gd name="T12" fmla="*/ 16 w 82"/>
                  <a:gd name="T13" fmla="*/ 23 h 203"/>
                  <a:gd name="T14" fmla="*/ 17 w 82"/>
                  <a:gd name="T15" fmla="*/ 26 h 203"/>
                  <a:gd name="T16" fmla="*/ 22 w 82"/>
                  <a:gd name="T17" fmla="*/ 29 h 203"/>
                  <a:gd name="T18" fmla="*/ 23 w 82"/>
                  <a:gd name="T19" fmla="*/ 31 h 203"/>
                  <a:gd name="T20" fmla="*/ 24 w 82"/>
                  <a:gd name="T21" fmla="*/ 31 h 203"/>
                  <a:gd name="T22" fmla="*/ 22 w 82"/>
                  <a:gd name="T23" fmla="*/ 39 h 203"/>
                  <a:gd name="T24" fmla="*/ 20 w 82"/>
                  <a:gd name="T25" fmla="*/ 55 h 203"/>
                  <a:gd name="T26" fmla="*/ 20 w 82"/>
                  <a:gd name="T27" fmla="*/ 58 h 203"/>
                  <a:gd name="T28" fmla="*/ 23 w 82"/>
                  <a:gd name="T29" fmla="*/ 65 h 203"/>
                  <a:gd name="T30" fmla="*/ 30 w 82"/>
                  <a:gd name="T31" fmla="*/ 72 h 203"/>
                  <a:gd name="T32" fmla="*/ 35 w 82"/>
                  <a:gd name="T33" fmla="*/ 70 h 203"/>
                  <a:gd name="T34" fmla="*/ 42 w 82"/>
                  <a:gd name="T35" fmla="*/ 72 h 203"/>
                  <a:gd name="T36" fmla="*/ 65 w 82"/>
                  <a:gd name="T37" fmla="*/ 86 h 203"/>
                  <a:gd name="T38" fmla="*/ 77 w 82"/>
                  <a:gd name="T39" fmla="*/ 89 h 203"/>
                  <a:gd name="T40" fmla="*/ 80 w 82"/>
                  <a:gd name="T41" fmla="*/ 89 h 203"/>
                  <a:gd name="T42" fmla="*/ 80 w 82"/>
                  <a:gd name="T43" fmla="*/ 93 h 203"/>
                  <a:gd name="T44" fmla="*/ 82 w 82"/>
                  <a:gd name="T45" fmla="*/ 94 h 203"/>
                  <a:gd name="T46" fmla="*/ 82 w 82"/>
                  <a:gd name="T47" fmla="*/ 105 h 203"/>
                  <a:gd name="T48" fmla="*/ 79 w 82"/>
                  <a:gd name="T49" fmla="*/ 112 h 203"/>
                  <a:gd name="T50" fmla="*/ 76 w 82"/>
                  <a:gd name="T51" fmla="*/ 126 h 203"/>
                  <a:gd name="T52" fmla="*/ 72 w 82"/>
                  <a:gd name="T53" fmla="*/ 130 h 203"/>
                  <a:gd name="T54" fmla="*/ 60 w 82"/>
                  <a:gd name="T55" fmla="*/ 133 h 203"/>
                  <a:gd name="T56" fmla="*/ 58 w 82"/>
                  <a:gd name="T57" fmla="*/ 140 h 203"/>
                  <a:gd name="T58" fmla="*/ 58 w 82"/>
                  <a:gd name="T59" fmla="*/ 143 h 203"/>
                  <a:gd name="T60" fmla="*/ 51 w 82"/>
                  <a:gd name="T61" fmla="*/ 150 h 203"/>
                  <a:gd name="T62" fmla="*/ 51 w 82"/>
                  <a:gd name="T63" fmla="*/ 151 h 203"/>
                  <a:gd name="T64" fmla="*/ 53 w 82"/>
                  <a:gd name="T65" fmla="*/ 153 h 203"/>
                  <a:gd name="T66" fmla="*/ 56 w 82"/>
                  <a:gd name="T67" fmla="*/ 153 h 203"/>
                  <a:gd name="T68" fmla="*/ 67 w 82"/>
                  <a:gd name="T69" fmla="*/ 161 h 203"/>
                  <a:gd name="T70" fmla="*/ 69 w 82"/>
                  <a:gd name="T71" fmla="*/ 161 h 203"/>
                  <a:gd name="T72" fmla="*/ 72 w 82"/>
                  <a:gd name="T73" fmla="*/ 164 h 203"/>
                  <a:gd name="T74" fmla="*/ 67 w 82"/>
                  <a:gd name="T75" fmla="*/ 185 h 203"/>
                  <a:gd name="T76" fmla="*/ 67 w 82"/>
                  <a:gd name="T77" fmla="*/ 203 h 2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82" h="203">
                    <a:moveTo>
                      <a:pt x="13" y="0"/>
                    </a:moveTo>
                    <a:lnTo>
                      <a:pt x="2" y="15"/>
                    </a:lnTo>
                    <a:lnTo>
                      <a:pt x="0" y="15"/>
                    </a:lnTo>
                    <a:lnTo>
                      <a:pt x="5" y="22"/>
                    </a:lnTo>
                    <a:lnTo>
                      <a:pt x="9" y="24"/>
                    </a:lnTo>
                    <a:lnTo>
                      <a:pt x="13" y="20"/>
                    </a:lnTo>
                    <a:lnTo>
                      <a:pt x="16" y="23"/>
                    </a:lnTo>
                    <a:lnTo>
                      <a:pt x="17" y="26"/>
                    </a:lnTo>
                    <a:lnTo>
                      <a:pt x="22" y="29"/>
                    </a:lnTo>
                    <a:lnTo>
                      <a:pt x="23" y="31"/>
                    </a:lnTo>
                    <a:lnTo>
                      <a:pt x="24" y="31"/>
                    </a:lnTo>
                    <a:lnTo>
                      <a:pt x="22" y="39"/>
                    </a:lnTo>
                    <a:lnTo>
                      <a:pt x="20" y="55"/>
                    </a:lnTo>
                    <a:lnTo>
                      <a:pt x="20" y="58"/>
                    </a:lnTo>
                    <a:lnTo>
                      <a:pt x="23" y="65"/>
                    </a:lnTo>
                    <a:lnTo>
                      <a:pt x="30" y="72"/>
                    </a:lnTo>
                    <a:lnTo>
                      <a:pt x="35" y="70"/>
                    </a:lnTo>
                    <a:lnTo>
                      <a:pt x="42" y="72"/>
                    </a:lnTo>
                    <a:lnTo>
                      <a:pt x="65" y="86"/>
                    </a:lnTo>
                    <a:lnTo>
                      <a:pt x="77" y="89"/>
                    </a:lnTo>
                    <a:lnTo>
                      <a:pt x="80" y="89"/>
                    </a:lnTo>
                    <a:lnTo>
                      <a:pt x="80" y="93"/>
                    </a:lnTo>
                    <a:lnTo>
                      <a:pt x="82" y="94"/>
                    </a:lnTo>
                    <a:lnTo>
                      <a:pt x="82" y="105"/>
                    </a:lnTo>
                    <a:lnTo>
                      <a:pt x="79" y="112"/>
                    </a:lnTo>
                    <a:lnTo>
                      <a:pt x="76" y="126"/>
                    </a:lnTo>
                    <a:lnTo>
                      <a:pt x="72" y="130"/>
                    </a:lnTo>
                    <a:lnTo>
                      <a:pt x="60" y="133"/>
                    </a:lnTo>
                    <a:lnTo>
                      <a:pt x="58" y="140"/>
                    </a:lnTo>
                    <a:lnTo>
                      <a:pt x="58" y="143"/>
                    </a:lnTo>
                    <a:lnTo>
                      <a:pt x="51" y="150"/>
                    </a:lnTo>
                    <a:lnTo>
                      <a:pt x="51" y="151"/>
                    </a:lnTo>
                    <a:lnTo>
                      <a:pt x="53" y="153"/>
                    </a:lnTo>
                    <a:lnTo>
                      <a:pt x="56" y="153"/>
                    </a:lnTo>
                    <a:lnTo>
                      <a:pt x="67" y="161"/>
                    </a:lnTo>
                    <a:lnTo>
                      <a:pt x="69" y="161"/>
                    </a:lnTo>
                    <a:lnTo>
                      <a:pt x="72" y="164"/>
                    </a:lnTo>
                    <a:lnTo>
                      <a:pt x="67" y="185"/>
                    </a:lnTo>
                    <a:lnTo>
                      <a:pt x="67" y="20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92" name="Freeform 2230">
                <a:extLst>
                  <a:ext uri="{FF2B5EF4-FFF2-40B4-BE49-F238E27FC236}">
                    <a16:creationId xmlns:a16="http://schemas.microsoft.com/office/drawing/2014/main" id="{3CBA2A5C-69DB-D724-9597-10251EB729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9" y="868"/>
                <a:ext cx="45" cy="33"/>
              </a:xfrm>
              <a:custGeom>
                <a:avLst/>
                <a:gdLst>
                  <a:gd name="T0" fmla="*/ 178 w 178"/>
                  <a:gd name="T1" fmla="*/ 0 h 133"/>
                  <a:gd name="T2" fmla="*/ 171 w 178"/>
                  <a:gd name="T3" fmla="*/ 10 h 133"/>
                  <a:gd name="T4" fmla="*/ 170 w 178"/>
                  <a:gd name="T5" fmla="*/ 14 h 133"/>
                  <a:gd name="T6" fmla="*/ 169 w 178"/>
                  <a:gd name="T7" fmla="*/ 15 h 133"/>
                  <a:gd name="T8" fmla="*/ 169 w 178"/>
                  <a:gd name="T9" fmla="*/ 17 h 133"/>
                  <a:gd name="T10" fmla="*/ 170 w 178"/>
                  <a:gd name="T11" fmla="*/ 18 h 133"/>
                  <a:gd name="T12" fmla="*/ 170 w 178"/>
                  <a:gd name="T13" fmla="*/ 21 h 133"/>
                  <a:gd name="T14" fmla="*/ 163 w 178"/>
                  <a:gd name="T15" fmla="*/ 33 h 133"/>
                  <a:gd name="T16" fmla="*/ 162 w 178"/>
                  <a:gd name="T17" fmla="*/ 33 h 133"/>
                  <a:gd name="T18" fmla="*/ 160 w 178"/>
                  <a:gd name="T19" fmla="*/ 35 h 133"/>
                  <a:gd name="T20" fmla="*/ 157 w 178"/>
                  <a:gd name="T21" fmla="*/ 36 h 133"/>
                  <a:gd name="T22" fmla="*/ 156 w 178"/>
                  <a:gd name="T23" fmla="*/ 36 h 133"/>
                  <a:gd name="T24" fmla="*/ 152 w 178"/>
                  <a:gd name="T25" fmla="*/ 25 h 133"/>
                  <a:gd name="T26" fmla="*/ 150 w 178"/>
                  <a:gd name="T27" fmla="*/ 24 h 133"/>
                  <a:gd name="T28" fmla="*/ 146 w 178"/>
                  <a:gd name="T29" fmla="*/ 24 h 133"/>
                  <a:gd name="T30" fmla="*/ 138 w 178"/>
                  <a:gd name="T31" fmla="*/ 27 h 133"/>
                  <a:gd name="T32" fmla="*/ 135 w 178"/>
                  <a:gd name="T33" fmla="*/ 29 h 133"/>
                  <a:gd name="T34" fmla="*/ 135 w 178"/>
                  <a:gd name="T35" fmla="*/ 33 h 133"/>
                  <a:gd name="T36" fmla="*/ 141 w 178"/>
                  <a:gd name="T37" fmla="*/ 33 h 133"/>
                  <a:gd name="T38" fmla="*/ 142 w 178"/>
                  <a:gd name="T39" fmla="*/ 37 h 133"/>
                  <a:gd name="T40" fmla="*/ 142 w 178"/>
                  <a:gd name="T41" fmla="*/ 45 h 133"/>
                  <a:gd name="T42" fmla="*/ 141 w 178"/>
                  <a:gd name="T43" fmla="*/ 46 h 133"/>
                  <a:gd name="T44" fmla="*/ 130 w 178"/>
                  <a:gd name="T45" fmla="*/ 66 h 133"/>
                  <a:gd name="T46" fmla="*/ 130 w 178"/>
                  <a:gd name="T47" fmla="*/ 67 h 133"/>
                  <a:gd name="T48" fmla="*/ 133 w 178"/>
                  <a:gd name="T49" fmla="*/ 85 h 133"/>
                  <a:gd name="T50" fmla="*/ 133 w 178"/>
                  <a:gd name="T51" fmla="*/ 87 h 133"/>
                  <a:gd name="T52" fmla="*/ 140 w 178"/>
                  <a:gd name="T53" fmla="*/ 102 h 133"/>
                  <a:gd name="T54" fmla="*/ 140 w 178"/>
                  <a:gd name="T55" fmla="*/ 107 h 133"/>
                  <a:gd name="T56" fmla="*/ 137 w 178"/>
                  <a:gd name="T57" fmla="*/ 121 h 133"/>
                  <a:gd name="T58" fmla="*/ 137 w 178"/>
                  <a:gd name="T59" fmla="*/ 124 h 133"/>
                  <a:gd name="T60" fmla="*/ 135 w 178"/>
                  <a:gd name="T61" fmla="*/ 127 h 133"/>
                  <a:gd name="T62" fmla="*/ 135 w 178"/>
                  <a:gd name="T63" fmla="*/ 130 h 133"/>
                  <a:gd name="T64" fmla="*/ 133 w 178"/>
                  <a:gd name="T65" fmla="*/ 128 h 133"/>
                  <a:gd name="T66" fmla="*/ 130 w 178"/>
                  <a:gd name="T67" fmla="*/ 128 h 133"/>
                  <a:gd name="T68" fmla="*/ 130 w 178"/>
                  <a:gd name="T69" fmla="*/ 127 h 133"/>
                  <a:gd name="T70" fmla="*/ 111 w 178"/>
                  <a:gd name="T71" fmla="*/ 127 h 133"/>
                  <a:gd name="T72" fmla="*/ 100 w 178"/>
                  <a:gd name="T73" fmla="*/ 128 h 133"/>
                  <a:gd name="T74" fmla="*/ 97 w 178"/>
                  <a:gd name="T75" fmla="*/ 128 h 133"/>
                  <a:gd name="T76" fmla="*/ 96 w 178"/>
                  <a:gd name="T77" fmla="*/ 130 h 133"/>
                  <a:gd name="T78" fmla="*/ 95 w 178"/>
                  <a:gd name="T79" fmla="*/ 126 h 133"/>
                  <a:gd name="T80" fmla="*/ 93 w 178"/>
                  <a:gd name="T81" fmla="*/ 127 h 133"/>
                  <a:gd name="T82" fmla="*/ 89 w 178"/>
                  <a:gd name="T83" fmla="*/ 128 h 133"/>
                  <a:gd name="T84" fmla="*/ 86 w 178"/>
                  <a:gd name="T85" fmla="*/ 128 h 133"/>
                  <a:gd name="T86" fmla="*/ 85 w 178"/>
                  <a:gd name="T87" fmla="*/ 130 h 133"/>
                  <a:gd name="T88" fmla="*/ 83 w 178"/>
                  <a:gd name="T89" fmla="*/ 130 h 133"/>
                  <a:gd name="T90" fmla="*/ 82 w 178"/>
                  <a:gd name="T91" fmla="*/ 131 h 133"/>
                  <a:gd name="T92" fmla="*/ 77 w 178"/>
                  <a:gd name="T93" fmla="*/ 133 h 133"/>
                  <a:gd name="T94" fmla="*/ 67 w 178"/>
                  <a:gd name="T95" fmla="*/ 133 h 133"/>
                  <a:gd name="T96" fmla="*/ 64 w 178"/>
                  <a:gd name="T97" fmla="*/ 131 h 133"/>
                  <a:gd name="T98" fmla="*/ 54 w 178"/>
                  <a:gd name="T99" fmla="*/ 123 h 133"/>
                  <a:gd name="T100" fmla="*/ 46 w 178"/>
                  <a:gd name="T101" fmla="*/ 119 h 133"/>
                  <a:gd name="T102" fmla="*/ 44 w 178"/>
                  <a:gd name="T103" fmla="*/ 117 h 133"/>
                  <a:gd name="T104" fmla="*/ 40 w 178"/>
                  <a:gd name="T105" fmla="*/ 116 h 133"/>
                  <a:gd name="T106" fmla="*/ 28 w 178"/>
                  <a:gd name="T107" fmla="*/ 119 h 133"/>
                  <a:gd name="T108" fmla="*/ 28 w 178"/>
                  <a:gd name="T109" fmla="*/ 120 h 133"/>
                  <a:gd name="T110" fmla="*/ 21 w 178"/>
                  <a:gd name="T111" fmla="*/ 120 h 133"/>
                  <a:gd name="T112" fmla="*/ 16 w 178"/>
                  <a:gd name="T113" fmla="*/ 116 h 133"/>
                  <a:gd name="T114" fmla="*/ 10 w 178"/>
                  <a:gd name="T115" fmla="*/ 116 h 133"/>
                  <a:gd name="T116" fmla="*/ 4 w 178"/>
                  <a:gd name="T117" fmla="*/ 114 h 133"/>
                  <a:gd name="T118" fmla="*/ 1 w 178"/>
                  <a:gd name="T119" fmla="*/ 114 h 133"/>
                  <a:gd name="T120" fmla="*/ 0 w 178"/>
                  <a:gd name="T121" fmla="*/ 113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78" h="133">
                    <a:moveTo>
                      <a:pt x="178" y="0"/>
                    </a:moveTo>
                    <a:lnTo>
                      <a:pt x="171" y="10"/>
                    </a:lnTo>
                    <a:lnTo>
                      <a:pt x="170" y="14"/>
                    </a:lnTo>
                    <a:lnTo>
                      <a:pt x="169" y="15"/>
                    </a:lnTo>
                    <a:lnTo>
                      <a:pt x="169" y="17"/>
                    </a:lnTo>
                    <a:lnTo>
                      <a:pt x="170" y="18"/>
                    </a:lnTo>
                    <a:lnTo>
                      <a:pt x="170" y="21"/>
                    </a:lnTo>
                    <a:lnTo>
                      <a:pt x="163" y="33"/>
                    </a:lnTo>
                    <a:lnTo>
                      <a:pt x="162" y="33"/>
                    </a:lnTo>
                    <a:lnTo>
                      <a:pt x="160" y="35"/>
                    </a:lnTo>
                    <a:lnTo>
                      <a:pt x="157" y="36"/>
                    </a:lnTo>
                    <a:lnTo>
                      <a:pt x="156" y="36"/>
                    </a:lnTo>
                    <a:lnTo>
                      <a:pt x="152" y="25"/>
                    </a:lnTo>
                    <a:lnTo>
                      <a:pt x="150" y="24"/>
                    </a:lnTo>
                    <a:lnTo>
                      <a:pt x="146" y="24"/>
                    </a:lnTo>
                    <a:lnTo>
                      <a:pt x="138" y="27"/>
                    </a:lnTo>
                    <a:lnTo>
                      <a:pt x="135" y="29"/>
                    </a:lnTo>
                    <a:lnTo>
                      <a:pt x="135" y="33"/>
                    </a:lnTo>
                    <a:lnTo>
                      <a:pt x="141" y="33"/>
                    </a:lnTo>
                    <a:lnTo>
                      <a:pt x="142" y="37"/>
                    </a:lnTo>
                    <a:lnTo>
                      <a:pt x="142" y="45"/>
                    </a:lnTo>
                    <a:lnTo>
                      <a:pt x="141" y="46"/>
                    </a:lnTo>
                    <a:lnTo>
                      <a:pt x="130" y="66"/>
                    </a:lnTo>
                    <a:lnTo>
                      <a:pt x="130" y="67"/>
                    </a:lnTo>
                    <a:lnTo>
                      <a:pt x="133" y="85"/>
                    </a:lnTo>
                    <a:lnTo>
                      <a:pt x="133" y="87"/>
                    </a:lnTo>
                    <a:lnTo>
                      <a:pt x="140" y="102"/>
                    </a:lnTo>
                    <a:lnTo>
                      <a:pt x="140" y="107"/>
                    </a:lnTo>
                    <a:lnTo>
                      <a:pt x="137" y="121"/>
                    </a:lnTo>
                    <a:lnTo>
                      <a:pt x="137" y="124"/>
                    </a:lnTo>
                    <a:lnTo>
                      <a:pt x="135" y="127"/>
                    </a:lnTo>
                    <a:lnTo>
                      <a:pt x="135" y="130"/>
                    </a:lnTo>
                    <a:lnTo>
                      <a:pt x="133" y="128"/>
                    </a:lnTo>
                    <a:lnTo>
                      <a:pt x="130" y="128"/>
                    </a:lnTo>
                    <a:lnTo>
                      <a:pt x="130" y="127"/>
                    </a:lnTo>
                    <a:lnTo>
                      <a:pt x="111" y="127"/>
                    </a:lnTo>
                    <a:lnTo>
                      <a:pt x="100" y="128"/>
                    </a:lnTo>
                    <a:lnTo>
                      <a:pt x="97" y="128"/>
                    </a:lnTo>
                    <a:lnTo>
                      <a:pt x="96" y="130"/>
                    </a:lnTo>
                    <a:lnTo>
                      <a:pt x="95" y="126"/>
                    </a:lnTo>
                    <a:lnTo>
                      <a:pt x="93" y="127"/>
                    </a:lnTo>
                    <a:lnTo>
                      <a:pt x="89" y="128"/>
                    </a:lnTo>
                    <a:lnTo>
                      <a:pt x="86" y="128"/>
                    </a:lnTo>
                    <a:lnTo>
                      <a:pt x="85" y="130"/>
                    </a:lnTo>
                    <a:lnTo>
                      <a:pt x="83" y="130"/>
                    </a:lnTo>
                    <a:lnTo>
                      <a:pt x="82" y="131"/>
                    </a:lnTo>
                    <a:lnTo>
                      <a:pt x="77" y="133"/>
                    </a:lnTo>
                    <a:lnTo>
                      <a:pt x="67" y="133"/>
                    </a:lnTo>
                    <a:lnTo>
                      <a:pt x="64" y="131"/>
                    </a:lnTo>
                    <a:lnTo>
                      <a:pt x="54" y="123"/>
                    </a:lnTo>
                    <a:lnTo>
                      <a:pt x="46" y="119"/>
                    </a:lnTo>
                    <a:lnTo>
                      <a:pt x="44" y="117"/>
                    </a:lnTo>
                    <a:lnTo>
                      <a:pt x="40" y="116"/>
                    </a:lnTo>
                    <a:lnTo>
                      <a:pt x="28" y="119"/>
                    </a:lnTo>
                    <a:lnTo>
                      <a:pt x="28" y="120"/>
                    </a:lnTo>
                    <a:lnTo>
                      <a:pt x="21" y="120"/>
                    </a:lnTo>
                    <a:lnTo>
                      <a:pt x="16" y="116"/>
                    </a:lnTo>
                    <a:lnTo>
                      <a:pt x="10" y="116"/>
                    </a:lnTo>
                    <a:lnTo>
                      <a:pt x="4" y="114"/>
                    </a:lnTo>
                    <a:lnTo>
                      <a:pt x="1" y="114"/>
                    </a:lnTo>
                    <a:lnTo>
                      <a:pt x="0" y="11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93" name="Freeform 2231">
                <a:extLst>
                  <a:ext uri="{FF2B5EF4-FFF2-40B4-BE49-F238E27FC236}">
                    <a16:creationId xmlns:a16="http://schemas.microsoft.com/office/drawing/2014/main" id="{7F7CDB67-7E0C-514F-3892-EE6180BFD3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5" y="917"/>
                <a:ext cx="92" cy="109"/>
              </a:xfrm>
              <a:custGeom>
                <a:avLst/>
                <a:gdLst>
                  <a:gd name="T0" fmla="*/ 8 w 367"/>
                  <a:gd name="T1" fmla="*/ 74 h 437"/>
                  <a:gd name="T2" fmla="*/ 19 w 367"/>
                  <a:gd name="T3" fmla="*/ 36 h 437"/>
                  <a:gd name="T4" fmla="*/ 25 w 367"/>
                  <a:gd name="T5" fmla="*/ 10 h 437"/>
                  <a:gd name="T6" fmla="*/ 36 w 367"/>
                  <a:gd name="T7" fmla="*/ 1 h 437"/>
                  <a:gd name="T8" fmla="*/ 50 w 367"/>
                  <a:gd name="T9" fmla="*/ 3 h 437"/>
                  <a:gd name="T10" fmla="*/ 66 w 367"/>
                  <a:gd name="T11" fmla="*/ 12 h 437"/>
                  <a:gd name="T12" fmla="*/ 61 w 367"/>
                  <a:gd name="T13" fmla="*/ 46 h 437"/>
                  <a:gd name="T14" fmla="*/ 76 w 367"/>
                  <a:gd name="T15" fmla="*/ 70 h 437"/>
                  <a:gd name="T16" fmla="*/ 88 w 367"/>
                  <a:gd name="T17" fmla="*/ 75 h 437"/>
                  <a:gd name="T18" fmla="*/ 93 w 367"/>
                  <a:gd name="T19" fmla="*/ 64 h 437"/>
                  <a:gd name="T20" fmla="*/ 119 w 367"/>
                  <a:gd name="T21" fmla="*/ 56 h 437"/>
                  <a:gd name="T22" fmla="*/ 126 w 367"/>
                  <a:gd name="T23" fmla="*/ 47 h 437"/>
                  <a:gd name="T24" fmla="*/ 130 w 367"/>
                  <a:gd name="T25" fmla="*/ 57 h 437"/>
                  <a:gd name="T26" fmla="*/ 134 w 367"/>
                  <a:gd name="T27" fmla="*/ 63 h 437"/>
                  <a:gd name="T28" fmla="*/ 134 w 367"/>
                  <a:gd name="T29" fmla="*/ 78 h 437"/>
                  <a:gd name="T30" fmla="*/ 134 w 367"/>
                  <a:gd name="T31" fmla="*/ 103 h 437"/>
                  <a:gd name="T32" fmla="*/ 149 w 367"/>
                  <a:gd name="T33" fmla="*/ 127 h 437"/>
                  <a:gd name="T34" fmla="*/ 172 w 367"/>
                  <a:gd name="T35" fmla="*/ 166 h 437"/>
                  <a:gd name="T36" fmla="*/ 180 w 367"/>
                  <a:gd name="T37" fmla="*/ 176 h 437"/>
                  <a:gd name="T38" fmla="*/ 190 w 367"/>
                  <a:gd name="T39" fmla="*/ 185 h 437"/>
                  <a:gd name="T40" fmla="*/ 191 w 367"/>
                  <a:gd name="T41" fmla="*/ 180 h 437"/>
                  <a:gd name="T42" fmla="*/ 226 w 367"/>
                  <a:gd name="T43" fmla="*/ 176 h 437"/>
                  <a:gd name="T44" fmla="*/ 244 w 367"/>
                  <a:gd name="T45" fmla="*/ 155 h 437"/>
                  <a:gd name="T46" fmla="*/ 265 w 367"/>
                  <a:gd name="T47" fmla="*/ 174 h 437"/>
                  <a:gd name="T48" fmla="*/ 292 w 367"/>
                  <a:gd name="T49" fmla="*/ 181 h 437"/>
                  <a:gd name="T50" fmla="*/ 299 w 367"/>
                  <a:gd name="T51" fmla="*/ 198 h 437"/>
                  <a:gd name="T52" fmla="*/ 316 w 367"/>
                  <a:gd name="T53" fmla="*/ 236 h 437"/>
                  <a:gd name="T54" fmla="*/ 330 w 367"/>
                  <a:gd name="T55" fmla="*/ 267 h 437"/>
                  <a:gd name="T56" fmla="*/ 334 w 367"/>
                  <a:gd name="T57" fmla="*/ 286 h 437"/>
                  <a:gd name="T58" fmla="*/ 327 w 367"/>
                  <a:gd name="T59" fmla="*/ 297 h 437"/>
                  <a:gd name="T60" fmla="*/ 300 w 367"/>
                  <a:gd name="T61" fmla="*/ 297 h 437"/>
                  <a:gd name="T62" fmla="*/ 290 w 367"/>
                  <a:gd name="T63" fmla="*/ 299 h 437"/>
                  <a:gd name="T64" fmla="*/ 285 w 367"/>
                  <a:gd name="T65" fmla="*/ 308 h 437"/>
                  <a:gd name="T66" fmla="*/ 294 w 367"/>
                  <a:gd name="T67" fmla="*/ 321 h 437"/>
                  <a:gd name="T68" fmla="*/ 321 w 367"/>
                  <a:gd name="T69" fmla="*/ 329 h 437"/>
                  <a:gd name="T70" fmla="*/ 331 w 367"/>
                  <a:gd name="T71" fmla="*/ 327 h 437"/>
                  <a:gd name="T72" fmla="*/ 344 w 367"/>
                  <a:gd name="T73" fmla="*/ 338 h 437"/>
                  <a:gd name="T74" fmla="*/ 345 w 367"/>
                  <a:gd name="T75" fmla="*/ 349 h 437"/>
                  <a:gd name="T76" fmla="*/ 341 w 367"/>
                  <a:gd name="T77" fmla="*/ 364 h 437"/>
                  <a:gd name="T78" fmla="*/ 344 w 367"/>
                  <a:gd name="T79" fmla="*/ 387 h 437"/>
                  <a:gd name="T80" fmla="*/ 353 w 367"/>
                  <a:gd name="T81" fmla="*/ 391 h 437"/>
                  <a:gd name="T82" fmla="*/ 367 w 367"/>
                  <a:gd name="T83" fmla="*/ 410 h 437"/>
                  <a:gd name="T84" fmla="*/ 357 w 367"/>
                  <a:gd name="T85" fmla="*/ 413 h 437"/>
                  <a:gd name="T86" fmla="*/ 345 w 367"/>
                  <a:gd name="T87" fmla="*/ 410 h 437"/>
                  <a:gd name="T88" fmla="*/ 338 w 367"/>
                  <a:gd name="T89" fmla="*/ 408 h 437"/>
                  <a:gd name="T90" fmla="*/ 327 w 367"/>
                  <a:gd name="T91" fmla="*/ 412 h 437"/>
                  <a:gd name="T92" fmla="*/ 328 w 367"/>
                  <a:gd name="T93" fmla="*/ 426 h 437"/>
                  <a:gd name="T94" fmla="*/ 331 w 367"/>
                  <a:gd name="T95" fmla="*/ 434 h 437"/>
                  <a:gd name="T96" fmla="*/ 325 w 367"/>
                  <a:gd name="T97" fmla="*/ 437 h 4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67" h="437">
                    <a:moveTo>
                      <a:pt x="0" y="75"/>
                    </a:moveTo>
                    <a:lnTo>
                      <a:pt x="1" y="74"/>
                    </a:lnTo>
                    <a:lnTo>
                      <a:pt x="8" y="74"/>
                    </a:lnTo>
                    <a:lnTo>
                      <a:pt x="17" y="64"/>
                    </a:lnTo>
                    <a:lnTo>
                      <a:pt x="17" y="49"/>
                    </a:lnTo>
                    <a:lnTo>
                      <a:pt x="19" y="36"/>
                    </a:lnTo>
                    <a:lnTo>
                      <a:pt x="24" y="31"/>
                    </a:lnTo>
                    <a:lnTo>
                      <a:pt x="24" y="15"/>
                    </a:lnTo>
                    <a:lnTo>
                      <a:pt x="25" y="10"/>
                    </a:lnTo>
                    <a:lnTo>
                      <a:pt x="25" y="8"/>
                    </a:lnTo>
                    <a:lnTo>
                      <a:pt x="29" y="8"/>
                    </a:lnTo>
                    <a:lnTo>
                      <a:pt x="36" y="1"/>
                    </a:lnTo>
                    <a:lnTo>
                      <a:pt x="36" y="0"/>
                    </a:lnTo>
                    <a:lnTo>
                      <a:pt x="46" y="1"/>
                    </a:lnTo>
                    <a:lnTo>
                      <a:pt x="50" y="3"/>
                    </a:lnTo>
                    <a:lnTo>
                      <a:pt x="57" y="3"/>
                    </a:lnTo>
                    <a:lnTo>
                      <a:pt x="64" y="5"/>
                    </a:lnTo>
                    <a:lnTo>
                      <a:pt x="66" y="12"/>
                    </a:lnTo>
                    <a:lnTo>
                      <a:pt x="66" y="15"/>
                    </a:lnTo>
                    <a:lnTo>
                      <a:pt x="61" y="40"/>
                    </a:lnTo>
                    <a:lnTo>
                      <a:pt x="61" y="46"/>
                    </a:lnTo>
                    <a:lnTo>
                      <a:pt x="67" y="50"/>
                    </a:lnTo>
                    <a:lnTo>
                      <a:pt x="67" y="60"/>
                    </a:lnTo>
                    <a:lnTo>
                      <a:pt x="76" y="70"/>
                    </a:lnTo>
                    <a:lnTo>
                      <a:pt x="82" y="74"/>
                    </a:lnTo>
                    <a:lnTo>
                      <a:pt x="85" y="74"/>
                    </a:lnTo>
                    <a:lnTo>
                      <a:pt x="88" y="75"/>
                    </a:lnTo>
                    <a:lnTo>
                      <a:pt x="92" y="75"/>
                    </a:lnTo>
                    <a:lnTo>
                      <a:pt x="92" y="71"/>
                    </a:lnTo>
                    <a:lnTo>
                      <a:pt x="93" y="64"/>
                    </a:lnTo>
                    <a:lnTo>
                      <a:pt x="99" y="51"/>
                    </a:lnTo>
                    <a:lnTo>
                      <a:pt x="119" y="51"/>
                    </a:lnTo>
                    <a:lnTo>
                      <a:pt x="119" y="56"/>
                    </a:lnTo>
                    <a:lnTo>
                      <a:pt x="124" y="54"/>
                    </a:lnTo>
                    <a:lnTo>
                      <a:pt x="126" y="49"/>
                    </a:lnTo>
                    <a:lnTo>
                      <a:pt x="126" y="47"/>
                    </a:lnTo>
                    <a:lnTo>
                      <a:pt x="131" y="47"/>
                    </a:lnTo>
                    <a:lnTo>
                      <a:pt x="131" y="56"/>
                    </a:lnTo>
                    <a:lnTo>
                      <a:pt x="130" y="57"/>
                    </a:lnTo>
                    <a:lnTo>
                      <a:pt x="133" y="58"/>
                    </a:lnTo>
                    <a:lnTo>
                      <a:pt x="134" y="58"/>
                    </a:lnTo>
                    <a:lnTo>
                      <a:pt x="134" y="63"/>
                    </a:lnTo>
                    <a:lnTo>
                      <a:pt x="133" y="64"/>
                    </a:lnTo>
                    <a:lnTo>
                      <a:pt x="133" y="71"/>
                    </a:lnTo>
                    <a:lnTo>
                      <a:pt x="134" y="78"/>
                    </a:lnTo>
                    <a:lnTo>
                      <a:pt x="134" y="80"/>
                    </a:lnTo>
                    <a:lnTo>
                      <a:pt x="131" y="89"/>
                    </a:lnTo>
                    <a:lnTo>
                      <a:pt x="134" y="103"/>
                    </a:lnTo>
                    <a:lnTo>
                      <a:pt x="134" y="104"/>
                    </a:lnTo>
                    <a:lnTo>
                      <a:pt x="143" y="116"/>
                    </a:lnTo>
                    <a:lnTo>
                      <a:pt x="149" y="127"/>
                    </a:lnTo>
                    <a:lnTo>
                      <a:pt x="149" y="128"/>
                    </a:lnTo>
                    <a:lnTo>
                      <a:pt x="170" y="165"/>
                    </a:lnTo>
                    <a:lnTo>
                      <a:pt x="172" y="166"/>
                    </a:lnTo>
                    <a:lnTo>
                      <a:pt x="177" y="174"/>
                    </a:lnTo>
                    <a:lnTo>
                      <a:pt x="179" y="176"/>
                    </a:lnTo>
                    <a:lnTo>
                      <a:pt x="180" y="176"/>
                    </a:lnTo>
                    <a:lnTo>
                      <a:pt x="184" y="177"/>
                    </a:lnTo>
                    <a:lnTo>
                      <a:pt x="189" y="185"/>
                    </a:lnTo>
                    <a:lnTo>
                      <a:pt x="190" y="185"/>
                    </a:lnTo>
                    <a:lnTo>
                      <a:pt x="193" y="184"/>
                    </a:lnTo>
                    <a:lnTo>
                      <a:pt x="191" y="181"/>
                    </a:lnTo>
                    <a:lnTo>
                      <a:pt x="191" y="180"/>
                    </a:lnTo>
                    <a:lnTo>
                      <a:pt x="194" y="177"/>
                    </a:lnTo>
                    <a:lnTo>
                      <a:pt x="216" y="177"/>
                    </a:lnTo>
                    <a:lnTo>
                      <a:pt x="226" y="176"/>
                    </a:lnTo>
                    <a:lnTo>
                      <a:pt x="234" y="169"/>
                    </a:lnTo>
                    <a:lnTo>
                      <a:pt x="234" y="155"/>
                    </a:lnTo>
                    <a:lnTo>
                      <a:pt x="244" y="155"/>
                    </a:lnTo>
                    <a:lnTo>
                      <a:pt x="260" y="166"/>
                    </a:lnTo>
                    <a:lnTo>
                      <a:pt x="265" y="173"/>
                    </a:lnTo>
                    <a:lnTo>
                      <a:pt x="265" y="174"/>
                    </a:lnTo>
                    <a:lnTo>
                      <a:pt x="274" y="183"/>
                    </a:lnTo>
                    <a:lnTo>
                      <a:pt x="287" y="183"/>
                    </a:lnTo>
                    <a:lnTo>
                      <a:pt x="292" y="181"/>
                    </a:lnTo>
                    <a:lnTo>
                      <a:pt x="293" y="181"/>
                    </a:lnTo>
                    <a:lnTo>
                      <a:pt x="293" y="183"/>
                    </a:lnTo>
                    <a:lnTo>
                      <a:pt x="299" y="198"/>
                    </a:lnTo>
                    <a:lnTo>
                      <a:pt x="300" y="198"/>
                    </a:lnTo>
                    <a:lnTo>
                      <a:pt x="311" y="226"/>
                    </a:lnTo>
                    <a:lnTo>
                      <a:pt x="316" y="236"/>
                    </a:lnTo>
                    <a:lnTo>
                      <a:pt x="318" y="245"/>
                    </a:lnTo>
                    <a:lnTo>
                      <a:pt x="320" y="247"/>
                    </a:lnTo>
                    <a:lnTo>
                      <a:pt x="330" y="267"/>
                    </a:lnTo>
                    <a:lnTo>
                      <a:pt x="332" y="275"/>
                    </a:lnTo>
                    <a:lnTo>
                      <a:pt x="337" y="283"/>
                    </a:lnTo>
                    <a:lnTo>
                      <a:pt x="334" y="286"/>
                    </a:lnTo>
                    <a:lnTo>
                      <a:pt x="334" y="288"/>
                    </a:lnTo>
                    <a:lnTo>
                      <a:pt x="332" y="290"/>
                    </a:lnTo>
                    <a:lnTo>
                      <a:pt x="327" y="297"/>
                    </a:lnTo>
                    <a:lnTo>
                      <a:pt x="303" y="299"/>
                    </a:lnTo>
                    <a:lnTo>
                      <a:pt x="302" y="299"/>
                    </a:lnTo>
                    <a:lnTo>
                      <a:pt x="300" y="297"/>
                    </a:lnTo>
                    <a:lnTo>
                      <a:pt x="294" y="297"/>
                    </a:lnTo>
                    <a:lnTo>
                      <a:pt x="293" y="299"/>
                    </a:lnTo>
                    <a:lnTo>
                      <a:pt x="290" y="299"/>
                    </a:lnTo>
                    <a:lnTo>
                      <a:pt x="290" y="300"/>
                    </a:lnTo>
                    <a:lnTo>
                      <a:pt x="285" y="307"/>
                    </a:lnTo>
                    <a:lnTo>
                      <a:pt x="285" y="308"/>
                    </a:lnTo>
                    <a:lnTo>
                      <a:pt x="286" y="314"/>
                    </a:lnTo>
                    <a:lnTo>
                      <a:pt x="290" y="321"/>
                    </a:lnTo>
                    <a:lnTo>
                      <a:pt x="294" y="321"/>
                    </a:lnTo>
                    <a:lnTo>
                      <a:pt x="297" y="322"/>
                    </a:lnTo>
                    <a:lnTo>
                      <a:pt x="303" y="327"/>
                    </a:lnTo>
                    <a:lnTo>
                      <a:pt x="321" y="329"/>
                    </a:lnTo>
                    <a:lnTo>
                      <a:pt x="327" y="328"/>
                    </a:lnTo>
                    <a:lnTo>
                      <a:pt x="330" y="328"/>
                    </a:lnTo>
                    <a:lnTo>
                      <a:pt x="331" y="327"/>
                    </a:lnTo>
                    <a:lnTo>
                      <a:pt x="339" y="327"/>
                    </a:lnTo>
                    <a:lnTo>
                      <a:pt x="339" y="328"/>
                    </a:lnTo>
                    <a:lnTo>
                      <a:pt x="344" y="338"/>
                    </a:lnTo>
                    <a:lnTo>
                      <a:pt x="347" y="348"/>
                    </a:lnTo>
                    <a:lnTo>
                      <a:pt x="345" y="348"/>
                    </a:lnTo>
                    <a:lnTo>
                      <a:pt x="345" y="349"/>
                    </a:lnTo>
                    <a:lnTo>
                      <a:pt x="342" y="360"/>
                    </a:lnTo>
                    <a:lnTo>
                      <a:pt x="342" y="362"/>
                    </a:lnTo>
                    <a:lnTo>
                      <a:pt x="341" y="364"/>
                    </a:lnTo>
                    <a:lnTo>
                      <a:pt x="338" y="380"/>
                    </a:lnTo>
                    <a:lnTo>
                      <a:pt x="339" y="384"/>
                    </a:lnTo>
                    <a:lnTo>
                      <a:pt x="344" y="387"/>
                    </a:lnTo>
                    <a:lnTo>
                      <a:pt x="349" y="388"/>
                    </a:lnTo>
                    <a:lnTo>
                      <a:pt x="350" y="389"/>
                    </a:lnTo>
                    <a:lnTo>
                      <a:pt x="353" y="391"/>
                    </a:lnTo>
                    <a:lnTo>
                      <a:pt x="357" y="394"/>
                    </a:lnTo>
                    <a:lnTo>
                      <a:pt x="364" y="402"/>
                    </a:lnTo>
                    <a:lnTo>
                      <a:pt x="367" y="410"/>
                    </a:lnTo>
                    <a:lnTo>
                      <a:pt x="366" y="410"/>
                    </a:lnTo>
                    <a:lnTo>
                      <a:pt x="363" y="412"/>
                    </a:lnTo>
                    <a:lnTo>
                      <a:pt x="357" y="413"/>
                    </a:lnTo>
                    <a:lnTo>
                      <a:pt x="352" y="412"/>
                    </a:lnTo>
                    <a:lnTo>
                      <a:pt x="349" y="412"/>
                    </a:lnTo>
                    <a:lnTo>
                      <a:pt x="345" y="410"/>
                    </a:lnTo>
                    <a:lnTo>
                      <a:pt x="342" y="410"/>
                    </a:lnTo>
                    <a:lnTo>
                      <a:pt x="342" y="409"/>
                    </a:lnTo>
                    <a:lnTo>
                      <a:pt x="338" y="408"/>
                    </a:lnTo>
                    <a:lnTo>
                      <a:pt x="334" y="408"/>
                    </a:lnTo>
                    <a:lnTo>
                      <a:pt x="328" y="409"/>
                    </a:lnTo>
                    <a:lnTo>
                      <a:pt x="327" y="412"/>
                    </a:lnTo>
                    <a:lnTo>
                      <a:pt x="325" y="417"/>
                    </a:lnTo>
                    <a:lnTo>
                      <a:pt x="325" y="419"/>
                    </a:lnTo>
                    <a:lnTo>
                      <a:pt x="328" y="426"/>
                    </a:lnTo>
                    <a:lnTo>
                      <a:pt x="332" y="430"/>
                    </a:lnTo>
                    <a:lnTo>
                      <a:pt x="331" y="433"/>
                    </a:lnTo>
                    <a:lnTo>
                      <a:pt x="331" y="434"/>
                    </a:lnTo>
                    <a:lnTo>
                      <a:pt x="330" y="434"/>
                    </a:lnTo>
                    <a:lnTo>
                      <a:pt x="328" y="437"/>
                    </a:lnTo>
                    <a:lnTo>
                      <a:pt x="325" y="437"/>
                    </a:lnTo>
                    <a:lnTo>
                      <a:pt x="323" y="434"/>
                    </a:lnTo>
                    <a:lnTo>
                      <a:pt x="323" y="43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94" name="Line 2232">
                <a:extLst>
                  <a:ext uri="{FF2B5EF4-FFF2-40B4-BE49-F238E27FC236}">
                    <a16:creationId xmlns:a16="http://schemas.microsoft.com/office/drawing/2014/main" id="{2EC14F2E-688E-CEF4-6AB3-761D1EEDE7A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229" y="917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95" name="Freeform 2233">
                <a:extLst>
                  <a:ext uri="{FF2B5EF4-FFF2-40B4-BE49-F238E27FC236}">
                    <a16:creationId xmlns:a16="http://schemas.microsoft.com/office/drawing/2014/main" id="{077F86FC-8787-09A9-39BE-7BC0C1679D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9" y="917"/>
                <a:ext cx="1" cy="2"/>
              </a:xfrm>
              <a:custGeom>
                <a:avLst/>
                <a:gdLst>
                  <a:gd name="T0" fmla="*/ 3 w 3"/>
                  <a:gd name="T1" fmla="*/ 0 h 9"/>
                  <a:gd name="T2" fmla="*/ 2 w 3"/>
                  <a:gd name="T3" fmla="*/ 5 h 9"/>
                  <a:gd name="T4" fmla="*/ 0 w 3"/>
                  <a:gd name="T5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9">
                    <a:moveTo>
                      <a:pt x="3" y="0"/>
                    </a:moveTo>
                    <a:lnTo>
                      <a:pt x="2" y="5"/>
                    </a:lnTo>
                    <a:lnTo>
                      <a:pt x="0" y="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96" name="Freeform 2234">
                <a:extLst>
                  <a:ext uri="{FF2B5EF4-FFF2-40B4-BE49-F238E27FC236}">
                    <a16:creationId xmlns:a16="http://schemas.microsoft.com/office/drawing/2014/main" id="{85380323-4833-A5AA-74F2-F574E0A4D0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3" y="908"/>
                <a:ext cx="28" cy="9"/>
              </a:xfrm>
              <a:custGeom>
                <a:avLst/>
                <a:gdLst>
                  <a:gd name="T0" fmla="*/ 0 w 110"/>
                  <a:gd name="T1" fmla="*/ 0 h 35"/>
                  <a:gd name="T2" fmla="*/ 1 w 110"/>
                  <a:gd name="T3" fmla="*/ 0 h 35"/>
                  <a:gd name="T4" fmla="*/ 4 w 110"/>
                  <a:gd name="T5" fmla="*/ 5 h 35"/>
                  <a:gd name="T6" fmla="*/ 8 w 110"/>
                  <a:gd name="T7" fmla="*/ 8 h 35"/>
                  <a:gd name="T8" fmla="*/ 36 w 110"/>
                  <a:gd name="T9" fmla="*/ 17 h 35"/>
                  <a:gd name="T10" fmla="*/ 46 w 110"/>
                  <a:gd name="T11" fmla="*/ 18 h 35"/>
                  <a:gd name="T12" fmla="*/ 50 w 110"/>
                  <a:gd name="T13" fmla="*/ 18 h 35"/>
                  <a:gd name="T14" fmla="*/ 50 w 110"/>
                  <a:gd name="T15" fmla="*/ 19 h 35"/>
                  <a:gd name="T16" fmla="*/ 51 w 110"/>
                  <a:gd name="T17" fmla="*/ 19 h 35"/>
                  <a:gd name="T18" fmla="*/ 60 w 110"/>
                  <a:gd name="T19" fmla="*/ 21 h 35"/>
                  <a:gd name="T20" fmla="*/ 61 w 110"/>
                  <a:gd name="T21" fmla="*/ 19 h 35"/>
                  <a:gd name="T22" fmla="*/ 67 w 110"/>
                  <a:gd name="T23" fmla="*/ 19 h 35"/>
                  <a:gd name="T24" fmla="*/ 82 w 110"/>
                  <a:gd name="T25" fmla="*/ 25 h 35"/>
                  <a:gd name="T26" fmla="*/ 85 w 110"/>
                  <a:gd name="T27" fmla="*/ 28 h 35"/>
                  <a:gd name="T28" fmla="*/ 96 w 110"/>
                  <a:gd name="T29" fmla="*/ 32 h 35"/>
                  <a:gd name="T30" fmla="*/ 110 w 110"/>
                  <a:gd name="T31" fmla="*/ 32 h 35"/>
                  <a:gd name="T32" fmla="*/ 108 w 110"/>
                  <a:gd name="T33" fmla="*/ 3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0" h="35">
                    <a:moveTo>
                      <a:pt x="0" y="0"/>
                    </a:moveTo>
                    <a:lnTo>
                      <a:pt x="1" y="0"/>
                    </a:lnTo>
                    <a:lnTo>
                      <a:pt x="4" y="5"/>
                    </a:lnTo>
                    <a:lnTo>
                      <a:pt x="8" y="8"/>
                    </a:lnTo>
                    <a:lnTo>
                      <a:pt x="36" y="17"/>
                    </a:lnTo>
                    <a:lnTo>
                      <a:pt x="46" y="18"/>
                    </a:lnTo>
                    <a:lnTo>
                      <a:pt x="50" y="18"/>
                    </a:lnTo>
                    <a:lnTo>
                      <a:pt x="50" y="19"/>
                    </a:lnTo>
                    <a:lnTo>
                      <a:pt x="51" y="19"/>
                    </a:lnTo>
                    <a:lnTo>
                      <a:pt x="60" y="21"/>
                    </a:lnTo>
                    <a:lnTo>
                      <a:pt x="61" y="19"/>
                    </a:lnTo>
                    <a:lnTo>
                      <a:pt x="67" y="19"/>
                    </a:lnTo>
                    <a:lnTo>
                      <a:pt x="82" y="25"/>
                    </a:lnTo>
                    <a:lnTo>
                      <a:pt x="85" y="28"/>
                    </a:lnTo>
                    <a:lnTo>
                      <a:pt x="96" y="32"/>
                    </a:lnTo>
                    <a:lnTo>
                      <a:pt x="110" y="32"/>
                    </a:lnTo>
                    <a:lnTo>
                      <a:pt x="108" y="3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97" name="Freeform 2235">
                <a:extLst>
                  <a:ext uri="{FF2B5EF4-FFF2-40B4-BE49-F238E27FC236}">
                    <a16:creationId xmlns:a16="http://schemas.microsoft.com/office/drawing/2014/main" id="{98C414C2-73C1-671F-2F2F-ED1F79CB47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919"/>
                <a:ext cx="7" cy="17"/>
              </a:xfrm>
              <a:custGeom>
                <a:avLst/>
                <a:gdLst>
                  <a:gd name="T0" fmla="*/ 28 w 29"/>
                  <a:gd name="T1" fmla="*/ 66 h 66"/>
                  <a:gd name="T2" fmla="*/ 28 w 29"/>
                  <a:gd name="T3" fmla="*/ 65 h 66"/>
                  <a:gd name="T4" fmla="*/ 29 w 29"/>
                  <a:gd name="T5" fmla="*/ 59 h 66"/>
                  <a:gd name="T6" fmla="*/ 29 w 29"/>
                  <a:gd name="T7" fmla="*/ 55 h 66"/>
                  <a:gd name="T8" fmla="*/ 25 w 29"/>
                  <a:gd name="T9" fmla="*/ 47 h 66"/>
                  <a:gd name="T10" fmla="*/ 22 w 29"/>
                  <a:gd name="T11" fmla="*/ 42 h 66"/>
                  <a:gd name="T12" fmla="*/ 21 w 29"/>
                  <a:gd name="T13" fmla="*/ 40 h 66"/>
                  <a:gd name="T14" fmla="*/ 14 w 29"/>
                  <a:gd name="T15" fmla="*/ 31 h 66"/>
                  <a:gd name="T16" fmla="*/ 3 w 29"/>
                  <a:gd name="T17" fmla="*/ 22 h 66"/>
                  <a:gd name="T18" fmla="*/ 0 w 29"/>
                  <a:gd name="T19" fmla="*/ 11 h 66"/>
                  <a:gd name="T20" fmla="*/ 3 w 29"/>
                  <a:gd name="T21" fmla="*/ 6 h 66"/>
                  <a:gd name="T22" fmla="*/ 4 w 29"/>
                  <a:gd name="T23" fmla="*/ 3 h 66"/>
                  <a:gd name="T24" fmla="*/ 5 w 29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9" h="66">
                    <a:moveTo>
                      <a:pt x="28" y="66"/>
                    </a:moveTo>
                    <a:lnTo>
                      <a:pt x="28" y="65"/>
                    </a:lnTo>
                    <a:lnTo>
                      <a:pt x="29" y="59"/>
                    </a:lnTo>
                    <a:lnTo>
                      <a:pt x="29" y="55"/>
                    </a:lnTo>
                    <a:lnTo>
                      <a:pt x="25" y="47"/>
                    </a:lnTo>
                    <a:lnTo>
                      <a:pt x="22" y="42"/>
                    </a:lnTo>
                    <a:lnTo>
                      <a:pt x="21" y="40"/>
                    </a:lnTo>
                    <a:lnTo>
                      <a:pt x="14" y="31"/>
                    </a:lnTo>
                    <a:lnTo>
                      <a:pt x="3" y="22"/>
                    </a:lnTo>
                    <a:lnTo>
                      <a:pt x="0" y="11"/>
                    </a:lnTo>
                    <a:lnTo>
                      <a:pt x="3" y="6"/>
                    </a:lnTo>
                    <a:lnTo>
                      <a:pt x="4" y="3"/>
                    </a:lnTo>
                    <a:lnTo>
                      <a:pt x="5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98" name="Freeform 2236">
                <a:extLst>
                  <a:ext uri="{FF2B5EF4-FFF2-40B4-BE49-F238E27FC236}">
                    <a16:creationId xmlns:a16="http://schemas.microsoft.com/office/drawing/2014/main" id="{5A089638-BC74-6AE3-7415-F03D44555E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5" y="936"/>
                <a:ext cx="3" cy="6"/>
              </a:xfrm>
              <a:custGeom>
                <a:avLst/>
                <a:gdLst>
                  <a:gd name="T0" fmla="*/ 0 w 11"/>
                  <a:gd name="T1" fmla="*/ 24 h 24"/>
                  <a:gd name="T2" fmla="*/ 3 w 11"/>
                  <a:gd name="T3" fmla="*/ 20 h 24"/>
                  <a:gd name="T4" fmla="*/ 11 w 11"/>
                  <a:gd name="T5" fmla="*/ 17 h 24"/>
                  <a:gd name="T6" fmla="*/ 11 w 11"/>
                  <a:gd name="T7" fmla="*/ 6 h 24"/>
                  <a:gd name="T8" fmla="*/ 10 w 11"/>
                  <a:gd name="T9" fmla="*/ 6 h 24"/>
                  <a:gd name="T10" fmla="*/ 1 w 11"/>
                  <a:gd name="T11" fmla="*/ 7 h 24"/>
                  <a:gd name="T12" fmla="*/ 1 w 11"/>
                  <a:gd name="T13" fmla="*/ 6 h 24"/>
                  <a:gd name="T14" fmla="*/ 0 w 11"/>
                  <a:gd name="T15" fmla="*/ 2 h 24"/>
                  <a:gd name="T16" fmla="*/ 0 w 11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24">
                    <a:moveTo>
                      <a:pt x="0" y="24"/>
                    </a:moveTo>
                    <a:lnTo>
                      <a:pt x="3" y="20"/>
                    </a:lnTo>
                    <a:lnTo>
                      <a:pt x="11" y="17"/>
                    </a:lnTo>
                    <a:lnTo>
                      <a:pt x="11" y="6"/>
                    </a:lnTo>
                    <a:lnTo>
                      <a:pt x="10" y="6"/>
                    </a:lnTo>
                    <a:lnTo>
                      <a:pt x="1" y="7"/>
                    </a:lnTo>
                    <a:lnTo>
                      <a:pt x="1" y="6"/>
                    </a:ln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99" name="Freeform 2237">
                <a:extLst>
                  <a:ext uri="{FF2B5EF4-FFF2-40B4-BE49-F238E27FC236}">
                    <a16:creationId xmlns:a16="http://schemas.microsoft.com/office/drawing/2014/main" id="{4503160D-2CC8-F423-2C08-3D020E4A81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4" y="942"/>
                <a:ext cx="1" cy="5"/>
              </a:xfrm>
              <a:custGeom>
                <a:avLst/>
                <a:gdLst>
                  <a:gd name="T0" fmla="*/ 0 w 4"/>
                  <a:gd name="T1" fmla="*/ 22 h 22"/>
                  <a:gd name="T2" fmla="*/ 3 w 4"/>
                  <a:gd name="T3" fmla="*/ 11 h 22"/>
                  <a:gd name="T4" fmla="*/ 4 w 4"/>
                  <a:gd name="T5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2">
                    <a:moveTo>
                      <a:pt x="0" y="22"/>
                    </a:moveTo>
                    <a:lnTo>
                      <a:pt x="3" y="11"/>
                    </a:lnTo>
                    <a:lnTo>
                      <a:pt x="4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00" name="Freeform 2238">
                <a:extLst>
                  <a:ext uri="{FF2B5EF4-FFF2-40B4-BE49-F238E27FC236}">
                    <a16:creationId xmlns:a16="http://schemas.microsoft.com/office/drawing/2014/main" id="{DD487814-8E5E-D0E6-DC55-23ACF5DE81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0" y="952"/>
                <a:ext cx="44" cy="44"/>
              </a:xfrm>
              <a:custGeom>
                <a:avLst/>
                <a:gdLst>
                  <a:gd name="T0" fmla="*/ 179 w 179"/>
                  <a:gd name="T1" fmla="*/ 177 h 177"/>
                  <a:gd name="T2" fmla="*/ 179 w 179"/>
                  <a:gd name="T3" fmla="*/ 153 h 177"/>
                  <a:gd name="T4" fmla="*/ 177 w 179"/>
                  <a:gd name="T5" fmla="*/ 152 h 177"/>
                  <a:gd name="T6" fmla="*/ 174 w 179"/>
                  <a:gd name="T7" fmla="*/ 141 h 177"/>
                  <a:gd name="T8" fmla="*/ 169 w 179"/>
                  <a:gd name="T9" fmla="*/ 129 h 177"/>
                  <a:gd name="T10" fmla="*/ 169 w 179"/>
                  <a:gd name="T11" fmla="*/ 128 h 177"/>
                  <a:gd name="T12" fmla="*/ 166 w 179"/>
                  <a:gd name="T13" fmla="*/ 128 h 177"/>
                  <a:gd name="T14" fmla="*/ 157 w 179"/>
                  <a:gd name="T15" fmla="*/ 135 h 177"/>
                  <a:gd name="T16" fmla="*/ 144 w 179"/>
                  <a:gd name="T17" fmla="*/ 142 h 177"/>
                  <a:gd name="T18" fmla="*/ 124 w 179"/>
                  <a:gd name="T19" fmla="*/ 146 h 177"/>
                  <a:gd name="T20" fmla="*/ 121 w 179"/>
                  <a:gd name="T21" fmla="*/ 145 h 177"/>
                  <a:gd name="T22" fmla="*/ 121 w 179"/>
                  <a:gd name="T23" fmla="*/ 143 h 177"/>
                  <a:gd name="T24" fmla="*/ 116 w 179"/>
                  <a:gd name="T25" fmla="*/ 135 h 177"/>
                  <a:gd name="T26" fmla="*/ 116 w 179"/>
                  <a:gd name="T27" fmla="*/ 134 h 177"/>
                  <a:gd name="T28" fmla="*/ 117 w 179"/>
                  <a:gd name="T29" fmla="*/ 131 h 177"/>
                  <a:gd name="T30" fmla="*/ 119 w 179"/>
                  <a:gd name="T31" fmla="*/ 129 h 177"/>
                  <a:gd name="T32" fmla="*/ 119 w 179"/>
                  <a:gd name="T33" fmla="*/ 127 h 177"/>
                  <a:gd name="T34" fmla="*/ 117 w 179"/>
                  <a:gd name="T35" fmla="*/ 127 h 177"/>
                  <a:gd name="T36" fmla="*/ 114 w 179"/>
                  <a:gd name="T37" fmla="*/ 124 h 177"/>
                  <a:gd name="T38" fmla="*/ 113 w 179"/>
                  <a:gd name="T39" fmla="*/ 121 h 177"/>
                  <a:gd name="T40" fmla="*/ 110 w 179"/>
                  <a:gd name="T41" fmla="*/ 107 h 177"/>
                  <a:gd name="T42" fmla="*/ 110 w 179"/>
                  <a:gd name="T43" fmla="*/ 100 h 177"/>
                  <a:gd name="T44" fmla="*/ 109 w 179"/>
                  <a:gd name="T45" fmla="*/ 96 h 177"/>
                  <a:gd name="T46" fmla="*/ 109 w 179"/>
                  <a:gd name="T47" fmla="*/ 90 h 177"/>
                  <a:gd name="T48" fmla="*/ 106 w 179"/>
                  <a:gd name="T49" fmla="*/ 86 h 177"/>
                  <a:gd name="T50" fmla="*/ 106 w 179"/>
                  <a:gd name="T51" fmla="*/ 85 h 177"/>
                  <a:gd name="T52" fmla="*/ 98 w 179"/>
                  <a:gd name="T53" fmla="*/ 78 h 177"/>
                  <a:gd name="T54" fmla="*/ 97 w 179"/>
                  <a:gd name="T55" fmla="*/ 78 h 177"/>
                  <a:gd name="T56" fmla="*/ 92 w 179"/>
                  <a:gd name="T57" fmla="*/ 76 h 177"/>
                  <a:gd name="T58" fmla="*/ 84 w 179"/>
                  <a:gd name="T59" fmla="*/ 76 h 177"/>
                  <a:gd name="T60" fmla="*/ 82 w 179"/>
                  <a:gd name="T61" fmla="*/ 78 h 177"/>
                  <a:gd name="T62" fmla="*/ 81 w 179"/>
                  <a:gd name="T63" fmla="*/ 78 h 177"/>
                  <a:gd name="T64" fmla="*/ 81 w 179"/>
                  <a:gd name="T65" fmla="*/ 75 h 177"/>
                  <a:gd name="T66" fmla="*/ 80 w 179"/>
                  <a:gd name="T67" fmla="*/ 69 h 177"/>
                  <a:gd name="T68" fmla="*/ 78 w 179"/>
                  <a:gd name="T69" fmla="*/ 58 h 177"/>
                  <a:gd name="T70" fmla="*/ 78 w 179"/>
                  <a:gd name="T71" fmla="*/ 57 h 177"/>
                  <a:gd name="T72" fmla="*/ 77 w 179"/>
                  <a:gd name="T73" fmla="*/ 57 h 177"/>
                  <a:gd name="T74" fmla="*/ 75 w 179"/>
                  <a:gd name="T75" fmla="*/ 58 h 177"/>
                  <a:gd name="T76" fmla="*/ 73 w 179"/>
                  <a:gd name="T77" fmla="*/ 58 h 177"/>
                  <a:gd name="T78" fmla="*/ 73 w 179"/>
                  <a:gd name="T79" fmla="*/ 54 h 177"/>
                  <a:gd name="T80" fmla="*/ 59 w 179"/>
                  <a:gd name="T81" fmla="*/ 48 h 177"/>
                  <a:gd name="T82" fmla="*/ 56 w 179"/>
                  <a:gd name="T83" fmla="*/ 47 h 177"/>
                  <a:gd name="T84" fmla="*/ 56 w 179"/>
                  <a:gd name="T85" fmla="*/ 45 h 177"/>
                  <a:gd name="T86" fmla="*/ 54 w 179"/>
                  <a:gd name="T87" fmla="*/ 43 h 177"/>
                  <a:gd name="T88" fmla="*/ 54 w 179"/>
                  <a:gd name="T89" fmla="*/ 37 h 177"/>
                  <a:gd name="T90" fmla="*/ 43 w 179"/>
                  <a:gd name="T91" fmla="*/ 25 h 177"/>
                  <a:gd name="T92" fmla="*/ 43 w 179"/>
                  <a:gd name="T93" fmla="*/ 26 h 177"/>
                  <a:gd name="T94" fmla="*/ 40 w 179"/>
                  <a:gd name="T95" fmla="*/ 26 h 177"/>
                  <a:gd name="T96" fmla="*/ 31 w 179"/>
                  <a:gd name="T97" fmla="*/ 19 h 177"/>
                  <a:gd name="T98" fmla="*/ 24 w 179"/>
                  <a:gd name="T99" fmla="*/ 15 h 177"/>
                  <a:gd name="T100" fmla="*/ 11 w 179"/>
                  <a:gd name="T101" fmla="*/ 11 h 177"/>
                  <a:gd name="T102" fmla="*/ 3 w 179"/>
                  <a:gd name="T103" fmla="*/ 0 h 177"/>
                  <a:gd name="T104" fmla="*/ 0 w 179"/>
                  <a:gd name="T105" fmla="*/ 0 h 1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79" h="177">
                    <a:moveTo>
                      <a:pt x="179" y="177"/>
                    </a:moveTo>
                    <a:lnTo>
                      <a:pt x="179" y="153"/>
                    </a:lnTo>
                    <a:lnTo>
                      <a:pt x="177" y="152"/>
                    </a:lnTo>
                    <a:lnTo>
                      <a:pt x="174" y="141"/>
                    </a:lnTo>
                    <a:lnTo>
                      <a:pt x="169" y="129"/>
                    </a:lnTo>
                    <a:lnTo>
                      <a:pt x="169" y="128"/>
                    </a:lnTo>
                    <a:lnTo>
                      <a:pt x="166" y="128"/>
                    </a:lnTo>
                    <a:lnTo>
                      <a:pt x="157" y="135"/>
                    </a:lnTo>
                    <a:lnTo>
                      <a:pt x="144" y="142"/>
                    </a:lnTo>
                    <a:lnTo>
                      <a:pt x="124" y="146"/>
                    </a:lnTo>
                    <a:lnTo>
                      <a:pt x="121" y="145"/>
                    </a:lnTo>
                    <a:lnTo>
                      <a:pt x="121" y="143"/>
                    </a:lnTo>
                    <a:lnTo>
                      <a:pt x="116" y="135"/>
                    </a:lnTo>
                    <a:lnTo>
                      <a:pt x="116" y="134"/>
                    </a:lnTo>
                    <a:lnTo>
                      <a:pt x="117" y="131"/>
                    </a:lnTo>
                    <a:lnTo>
                      <a:pt x="119" y="129"/>
                    </a:lnTo>
                    <a:lnTo>
                      <a:pt x="119" y="127"/>
                    </a:lnTo>
                    <a:lnTo>
                      <a:pt x="117" y="127"/>
                    </a:lnTo>
                    <a:lnTo>
                      <a:pt x="114" y="124"/>
                    </a:lnTo>
                    <a:lnTo>
                      <a:pt x="113" y="121"/>
                    </a:lnTo>
                    <a:lnTo>
                      <a:pt x="110" y="107"/>
                    </a:lnTo>
                    <a:lnTo>
                      <a:pt x="110" y="100"/>
                    </a:lnTo>
                    <a:lnTo>
                      <a:pt x="109" y="96"/>
                    </a:lnTo>
                    <a:lnTo>
                      <a:pt x="109" y="90"/>
                    </a:lnTo>
                    <a:lnTo>
                      <a:pt x="106" y="86"/>
                    </a:lnTo>
                    <a:lnTo>
                      <a:pt x="106" y="85"/>
                    </a:lnTo>
                    <a:lnTo>
                      <a:pt x="98" y="78"/>
                    </a:lnTo>
                    <a:lnTo>
                      <a:pt x="97" y="78"/>
                    </a:lnTo>
                    <a:lnTo>
                      <a:pt x="92" y="76"/>
                    </a:lnTo>
                    <a:lnTo>
                      <a:pt x="84" y="76"/>
                    </a:lnTo>
                    <a:lnTo>
                      <a:pt x="82" y="78"/>
                    </a:lnTo>
                    <a:lnTo>
                      <a:pt x="81" y="78"/>
                    </a:lnTo>
                    <a:lnTo>
                      <a:pt x="81" y="75"/>
                    </a:lnTo>
                    <a:lnTo>
                      <a:pt x="80" y="69"/>
                    </a:lnTo>
                    <a:lnTo>
                      <a:pt x="78" y="58"/>
                    </a:lnTo>
                    <a:lnTo>
                      <a:pt x="78" y="57"/>
                    </a:lnTo>
                    <a:lnTo>
                      <a:pt x="77" y="57"/>
                    </a:lnTo>
                    <a:lnTo>
                      <a:pt x="75" y="58"/>
                    </a:lnTo>
                    <a:lnTo>
                      <a:pt x="73" y="58"/>
                    </a:lnTo>
                    <a:lnTo>
                      <a:pt x="73" y="54"/>
                    </a:lnTo>
                    <a:lnTo>
                      <a:pt x="59" y="48"/>
                    </a:lnTo>
                    <a:lnTo>
                      <a:pt x="56" y="47"/>
                    </a:lnTo>
                    <a:lnTo>
                      <a:pt x="56" y="45"/>
                    </a:lnTo>
                    <a:lnTo>
                      <a:pt x="54" y="43"/>
                    </a:lnTo>
                    <a:lnTo>
                      <a:pt x="54" y="37"/>
                    </a:lnTo>
                    <a:lnTo>
                      <a:pt x="43" y="25"/>
                    </a:lnTo>
                    <a:lnTo>
                      <a:pt x="43" y="26"/>
                    </a:lnTo>
                    <a:lnTo>
                      <a:pt x="40" y="26"/>
                    </a:lnTo>
                    <a:lnTo>
                      <a:pt x="31" y="19"/>
                    </a:lnTo>
                    <a:lnTo>
                      <a:pt x="24" y="15"/>
                    </a:lnTo>
                    <a:lnTo>
                      <a:pt x="11" y="11"/>
                    </a:lnTo>
                    <a:lnTo>
                      <a:pt x="3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01" name="Freeform 2239">
                <a:extLst>
                  <a:ext uri="{FF2B5EF4-FFF2-40B4-BE49-F238E27FC236}">
                    <a16:creationId xmlns:a16="http://schemas.microsoft.com/office/drawing/2014/main" id="{A3ECAA64-19B4-50CB-E8E6-A44E3806C2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9" y="947"/>
                <a:ext cx="5" cy="5"/>
              </a:xfrm>
              <a:custGeom>
                <a:avLst/>
                <a:gdLst>
                  <a:gd name="T0" fmla="*/ 1 w 18"/>
                  <a:gd name="T1" fmla="*/ 19 h 19"/>
                  <a:gd name="T2" fmla="*/ 0 w 18"/>
                  <a:gd name="T3" fmla="*/ 16 h 19"/>
                  <a:gd name="T4" fmla="*/ 0 w 18"/>
                  <a:gd name="T5" fmla="*/ 11 h 19"/>
                  <a:gd name="T6" fmla="*/ 1 w 18"/>
                  <a:gd name="T7" fmla="*/ 9 h 19"/>
                  <a:gd name="T8" fmla="*/ 2 w 18"/>
                  <a:gd name="T9" fmla="*/ 7 h 19"/>
                  <a:gd name="T10" fmla="*/ 4 w 18"/>
                  <a:gd name="T11" fmla="*/ 7 h 19"/>
                  <a:gd name="T12" fmla="*/ 8 w 18"/>
                  <a:gd name="T13" fmla="*/ 4 h 19"/>
                  <a:gd name="T14" fmla="*/ 12 w 18"/>
                  <a:gd name="T15" fmla="*/ 3 h 19"/>
                  <a:gd name="T16" fmla="*/ 14 w 18"/>
                  <a:gd name="T17" fmla="*/ 3 h 19"/>
                  <a:gd name="T18" fmla="*/ 14 w 18"/>
                  <a:gd name="T19" fmla="*/ 4 h 19"/>
                  <a:gd name="T20" fmla="*/ 18 w 18"/>
                  <a:gd name="T21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19">
                    <a:moveTo>
                      <a:pt x="1" y="19"/>
                    </a:moveTo>
                    <a:lnTo>
                      <a:pt x="0" y="16"/>
                    </a:lnTo>
                    <a:lnTo>
                      <a:pt x="0" y="11"/>
                    </a:lnTo>
                    <a:lnTo>
                      <a:pt x="1" y="9"/>
                    </a:lnTo>
                    <a:lnTo>
                      <a:pt x="2" y="7"/>
                    </a:lnTo>
                    <a:lnTo>
                      <a:pt x="4" y="7"/>
                    </a:lnTo>
                    <a:lnTo>
                      <a:pt x="8" y="4"/>
                    </a:lnTo>
                    <a:lnTo>
                      <a:pt x="12" y="3"/>
                    </a:lnTo>
                    <a:lnTo>
                      <a:pt x="14" y="3"/>
                    </a:lnTo>
                    <a:lnTo>
                      <a:pt x="14" y="4"/>
                    </a:lnTo>
                    <a:lnTo>
                      <a:pt x="18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02" name="Freeform 2240">
                <a:extLst>
                  <a:ext uri="{FF2B5EF4-FFF2-40B4-BE49-F238E27FC236}">
                    <a16:creationId xmlns:a16="http://schemas.microsoft.com/office/drawing/2014/main" id="{8A4724F5-FE78-F271-2F8A-7772847066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1" y="952"/>
                <a:ext cx="49" cy="27"/>
              </a:xfrm>
              <a:custGeom>
                <a:avLst/>
                <a:gdLst>
                  <a:gd name="T0" fmla="*/ 194 w 194"/>
                  <a:gd name="T1" fmla="*/ 0 h 110"/>
                  <a:gd name="T2" fmla="*/ 194 w 194"/>
                  <a:gd name="T3" fmla="*/ 2 h 110"/>
                  <a:gd name="T4" fmla="*/ 193 w 194"/>
                  <a:gd name="T5" fmla="*/ 8 h 110"/>
                  <a:gd name="T6" fmla="*/ 187 w 194"/>
                  <a:gd name="T7" fmla="*/ 12 h 110"/>
                  <a:gd name="T8" fmla="*/ 179 w 194"/>
                  <a:gd name="T9" fmla="*/ 16 h 110"/>
                  <a:gd name="T10" fmla="*/ 176 w 194"/>
                  <a:gd name="T11" fmla="*/ 12 h 110"/>
                  <a:gd name="T12" fmla="*/ 172 w 194"/>
                  <a:gd name="T13" fmla="*/ 14 h 110"/>
                  <a:gd name="T14" fmla="*/ 172 w 194"/>
                  <a:gd name="T15" fmla="*/ 12 h 110"/>
                  <a:gd name="T16" fmla="*/ 159 w 194"/>
                  <a:gd name="T17" fmla="*/ 9 h 110"/>
                  <a:gd name="T18" fmla="*/ 155 w 194"/>
                  <a:gd name="T19" fmla="*/ 9 h 110"/>
                  <a:gd name="T20" fmla="*/ 151 w 194"/>
                  <a:gd name="T21" fmla="*/ 12 h 110"/>
                  <a:gd name="T22" fmla="*/ 151 w 194"/>
                  <a:gd name="T23" fmla="*/ 14 h 110"/>
                  <a:gd name="T24" fmla="*/ 155 w 194"/>
                  <a:gd name="T25" fmla="*/ 22 h 110"/>
                  <a:gd name="T26" fmla="*/ 152 w 194"/>
                  <a:gd name="T27" fmla="*/ 43 h 110"/>
                  <a:gd name="T28" fmla="*/ 151 w 194"/>
                  <a:gd name="T29" fmla="*/ 44 h 110"/>
                  <a:gd name="T30" fmla="*/ 147 w 194"/>
                  <a:gd name="T31" fmla="*/ 53 h 110"/>
                  <a:gd name="T32" fmla="*/ 138 w 194"/>
                  <a:gd name="T33" fmla="*/ 58 h 110"/>
                  <a:gd name="T34" fmla="*/ 130 w 194"/>
                  <a:gd name="T35" fmla="*/ 54 h 110"/>
                  <a:gd name="T36" fmla="*/ 121 w 194"/>
                  <a:gd name="T37" fmla="*/ 60 h 110"/>
                  <a:gd name="T38" fmla="*/ 113 w 194"/>
                  <a:gd name="T39" fmla="*/ 71 h 110"/>
                  <a:gd name="T40" fmla="*/ 107 w 194"/>
                  <a:gd name="T41" fmla="*/ 72 h 110"/>
                  <a:gd name="T42" fmla="*/ 104 w 194"/>
                  <a:gd name="T43" fmla="*/ 74 h 110"/>
                  <a:gd name="T44" fmla="*/ 87 w 194"/>
                  <a:gd name="T45" fmla="*/ 75 h 110"/>
                  <a:gd name="T46" fmla="*/ 80 w 194"/>
                  <a:gd name="T47" fmla="*/ 74 h 110"/>
                  <a:gd name="T48" fmla="*/ 78 w 194"/>
                  <a:gd name="T49" fmla="*/ 74 h 110"/>
                  <a:gd name="T50" fmla="*/ 75 w 194"/>
                  <a:gd name="T51" fmla="*/ 71 h 110"/>
                  <a:gd name="T52" fmla="*/ 74 w 194"/>
                  <a:gd name="T53" fmla="*/ 71 h 110"/>
                  <a:gd name="T54" fmla="*/ 71 w 194"/>
                  <a:gd name="T55" fmla="*/ 75 h 110"/>
                  <a:gd name="T56" fmla="*/ 71 w 194"/>
                  <a:gd name="T57" fmla="*/ 78 h 110"/>
                  <a:gd name="T58" fmla="*/ 73 w 194"/>
                  <a:gd name="T59" fmla="*/ 79 h 110"/>
                  <a:gd name="T60" fmla="*/ 42 w 194"/>
                  <a:gd name="T61" fmla="*/ 92 h 110"/>
                  <a:gd name="T62" fmla="*/ 37 w 194"/>
                  <a:gd name="T63" fmla="*/ 89 h 110"/>
                  <a:gd name="T64" fmla="*/ 35 w 194"/>
                  <a:gd name="T65" fmla="*/ 86 h 110"/>
                  <a:gd name="T66" fmla="*/ 33 w 194"/>
                  <a:gd name="T67" fmla="*/ 86 h 110"/>
                  <a:gd name="T68" fmla="*/ 33 w 194"/>
                  <a:gd name="T69" fmla="*/ 82 h 110"/>
                  <a:gd name="T70" fmla="*/ 32 w 194"/>
                  <a:gd name="T71" fmla="*/ 82 h 110"/>
                  <a:gd name="T72" fmla="*/ 28 w 194"/>
                  <a:gd name="T73" fmla="*/ 83 h 110"/>
                  <a:gd name="T74" fmla="*/ 27 w 194"/>
                  <a:gd name="T75" fmla="*/ 82 h 110"/>
                  <a:gd name="T76" fmla="*/ 24 w 194"/>
                  <a:gd name="T77" fmla="*/ 82 h 110"/>
                  <a:gd name="T78" fmla="*/ 20 w 194"/>
                  <a:gd name="T79" fmla="*/ 81 h 110"/>
                  <a:gd name="T80" fmla="*/ 17 w 194"/>
                  <a:gd name="T81" fmla="*/ 78 h 110"/>
                  <a:gd name="T82" fmla="*/ 13 w 194"/>
                  <a:gd name="T83" fmla="*/ 76 h 110"/>
                  <a:gd name="T84" fmla="*/ 13 w 194"/>
                  <a:gd name="T85" fmla="*/ 75 h 110"/>
                  <a:gd name="T86" fmla="*/ 11 w 194"/>
                  <a:gd name="T87" fmla="*/ 75 h 110"/>
                  <a:gd name="T88" fmla="*/ 10 w 194"/>
                  <a:gd name="T89" fmla="*/ 76 h 110"/>
                  <a:gd name="T90" fmla="*/ 8 w 194"/>
                  <a:gd name="T91" fmla="*/ 76 h 110"/>
                  <a:gd name="T92" fmla="*/ 6 w 194"/>
                  <a:gd name="T93" fmla="*/ 79 h 110"/>
                  <a:gd name="T94" fmla="*/ 4 w 194"/>
                  <a:gd name="T95" fmla="*/ 82 h 110"/>
                  <a:gd name="T96" fmla="*/ 1 w 194"/>
                  <a:gd name="T97" fmla="*/ 85 h 110"/>
                  <a:gd name="T98" fmla="*/ 1 w 194"/>
                  <a:gd name="T99" fmla="*/ 86 h 110"/>
                  <a:gd name="T100" fmla="*/ 0 w 194"/>
                  <a:gd name="T101" fmla="*/ 90 h 110"/>
                  <a:gd name="T102" fmla="*/ 0 w 194"/>
                  <a:gd name="T103" fmla="*/ 93 h 110"/>
                  <a:gd name="T104" fmla="*/ 1 w 194"/>
                  <a:gd name="T105" fmla="*/ 98 h 110"/>
                  <a:gd name="T106" fmla="*/ 1 w 194"/>
                  <a:gd name="T107" fmla="*/ 100 h 110"/>
                  <a:gd name="T108" fmla="*/ 3 w 194"/>
                  <a:gd name="T109" fmla="*/ 101 h 110"/>
                  <a:gd name="T110" fmla="*/ 3 w 194"/>
                  <a:gd name="T111" fmla="*/ 103 h 110"/>
                  <a:gd name="T112" fmla="*/ 4 w 194"/>
                  <a:gd name="T113" fmla="*/ 104 h 110"/>
                  <a:gd name="T114" fmla="*/ 3 w 194"/>
                  <a:gd name="T115" fmla="*/ 105 h 110"/>
                  <a:gd name="T116" fmla="*/ 0 w 194"/>
                  <a:gd name="T117" fmla="*/ 110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94" h="110">
                    <a:moveTo>
                      <a:pt x="194" y="0"/>
                    </a:moveTo>
                    <a:lnTo>
                      <a:pt x="194" y="2"/>
                    </a:lnTo>
                    <a:lnTo>
                      <a:pt x="193" y="8"/>
                    </a:lnTo>
                    <a:lnTo>
                      <a:pt x="187" y="12"/>
                    </a:lnTo>
                    <a:lnTo>
                      <a:pt x="179" y="16"/>
                    </a:lnTo>
                    <a:lnTo>
                      <a:pt x="176" y="12"/>
                    </a:lnTo>
                    <a:lnTo>
                      <a:pt x="172" y="14"/>
                    </a:lnTo>
                    <a:lnTo>
                      <a:pt x="172" y="12"/>
                    </a:lnTo>
                    <a:lnTo>
                      <a:pt x="159" y="9"/>
                    </a:lnTo>
                    <a:lnTo>
                      <a:pt x="155" y="9"/>
                    </a:lnTo>
                    <a:lnTo>
                      <a:pt x="151" y="12"/>
                    </a:lnTo>
                    <a:lnTo>
                      <a:pt x="151" y="14"/>
                    </a:lnTo>
                    <a:lnTo>
                      <a:pt x="155" y="22"/>
                    </a:lnTo>
                    <a:lnTo>
                      <a:pt x="152" y="43"/>
                    </a:lnTo>
                    <a:lnTo>
                      <a:pt x="151" y="44"/>
                    </a:lnTo>
                    <a:lnTo>
                      <a:pt x="147" y="53"/>
                    </a:lnTo>
                    <a:lnTo>
                      <a:pt x="138" y="58"/>
                    </a:lnTo>
                    <a:lnTo>
                      <a:pt x="130" y="54"/>
                    </a:lnTo>
                    <a:lnTo>
                      <a:pt x="121" y="60"/>
                    </a:lnTo>
                    <a:lnTo>
                      <a:pt x="113" y="71"/>
                    </a:lnTo>
                    <a:lnTo>
                      <a:pt x="107" y="72"/>
                    </a:lnTo>
                    <a:lnTo>
                      <a:pt x="104" y="74"/>
                    </a:lnTo>
                    <a:lnTo>
                      <a:pt x="87" y="75"/>
                    </a:lnTo>
                    <a:lnTo>
                      <a:pt x="80" y="74"/>
                    </a:lnTo>
                    <a:lnTo>
                      <a:pt x="78" y="74"/>
                    </a:lnTo>
                    <a:lnTo>
                      <a:pt x="75" y="71"/>
                    </a:lnTo>
                    <a:lnTo>
                      <a:pt x="74" y="71"/>
                    </a:lnTo>
                    <a:lnTo>
                      <a:pt x="71" y="75"/>
                    </a:lnTo>
                    <a:lnTo>
                      <a:pt x="71" y="78"/>
                    </a:lnTo>
                    <a:lnTo>
                      <a:pt x="73" y="79"/>
                    </a:lnTo>
                    <a:lnTo>
                      <a:pt x="42" y="92"/>
                    </a:lnTo>
                    <a:lnTo>
                      <a:pt x="37" y="89"/>
                    </a:lnTo>
                    <a:lnTo>
                      <a:pt x="35" y="86"/>
                    </a:lnTo>
                    <a:lnTo>
                      <a:pt x="33" y="86"/>
                    </a:lnTo>
                    <a:lnTo>
                      <a:pt x="33" y="82"/>
                    </a:lnTo>
                    <a:lnTo>
                      <a:pt x="32" y="82"/>
                    </a:lnTo>
                    <a:lnTo>
                      <a:pt x="28" y="83"/>
                    </a:lnTo>
                    <a:lnTo>
                      <a:pt x="27" y="82"/>
                    </a:lnTo>
                    <a:lnTo>
                      <a:pt x="24" y="82"/>
                    </a:lnTo>
                    <a:lnTo>
                      <a:pt x="20" y="81"/>
                    </a:lnTo>
                    <a:lnTo>
                      <a:pt x="17" y="78"/>
                    </a:lnTo>
                    <a:lnTo>
                      <a:pt x="13" y="76"/>
                    </a:lnTo>
                    <a:lnTo>
                      <a:pt x="13" y="75"/>
                    </a:lnTo>
                    <a:lnTo>
                      <a:pt x="11" y="75"/>
                    </a:lnTo>
                    <a:lnTo>
                      <a:pt x="10" y="76"/>
                    </a:lnTo>
                    <a:lnTo>
                      <a:pt x="8" y="76"/>
                    </a:lnTo>
                    <a:lnTo>
                      <a:pt x="6" y="79"/>
                    </a:lnTo>
                    <a:lnTo>
                      <a:pt x="4" y="82"/>
                    </a:lnTo>
                    <a:lnTo>
                      <a:pt x="1" y="85"/>
                    </a:lnTo>
                    <a:lnTo>
                      <a:pt x="1" y="86"/>
                    </a:lnTo>
                    <a:lnTo>
                      <a:pt x="0" y="90"/>
                    </a:lnTo>
                    <a:lnTo>
                      <a:pt x="0" y="93"/>
                    </a:lnTo>
                    <a:lnTo>
                      <a:pt x="1" y="98"/>
                    </a:lnTo>
                    <a:lnTo>
                      <a:pt x="1" y="100"/>
                    </a:lnTo>
                    <a:lnTo>
                      <a:pt x="3" y="101"/>
                    </a:lnTo>
                    <a:lnTo>
                      <a:pt x="3" y="103"/>
                    </a:lnTo>
                    <a:lnTo>
                      <a:pt x="4" y="104"/>
                    </a:lnTo>
                    <a:lnTo>
                      <a:pt x="3" y="105"/>
                    </a:lnTo>
                    <a:lnTo>
                      <a:pt x="0" y="11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03" name="Freeform 2241">
                <a:extLst>
                  <a:ext uri="{FF2B5EF4-FFF2-40B4-BE49-F238E27FC236}">
                    <a16:creationId xmlns:a16="http://schemas.microsoft.com/office/drawing/2014/main" id="{6D217D65-C288-6540-EA25-990164F2A2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987"/>
                <a:ext cx="60" cy="94"/>
              </a:xfrm>
              <a:custGeom>
                <a:avLst/>
                <a:gdLst>
                  <a:gd name="T0" fmla="*/ 225 w 242"/>
                  <a:gd name="T1" fmla="*/ 71 h 377"/>
                  <a:gd name="T2" fmla="*/ 207 w 242"/>
                  <a:gd name="T3" fmla="*/ 69 h 377"/>
                  <a:gd name="T4" fmla="*/ 204 w 242"/>
                  <a:gd name="T5" fmla="*/ 69 h 377"/>
                  <a:gd name="T6" fmla="*/ 197 w 242"/>
                  <a:gd name="T7" fmla="*/ 63 h 377"/>
                  <a:gd name="T8" fmla="*/ 172 w 242"/>
                  <a:gd name="T9" fmla="*/ 66 h 377"/>
                  <a:gd name="T10" fmla="*/ 155 w 242"/>
                  <a:gd name="T11" fmla="*/ 62 h 377"/>
                  <a:gd name="T12" fmla="*/ 147 w 242"/>
                  <a:gd name="T13" fmla="*/ 56 h 377"/>
                  <a:gd name="T14" fmla="*/ 127 w 242"/>
                  <a:gd name="T15" fmla="*/ 52 h 377"/>
                  <a:gd name="T16" fmla="*/ 115 w 242"/>
                  <a:gd name="T17" fmla="*/ 46 h 377"/>
                  <a:gd name="T18" fmla="*/ 120 w 242"/>
                  <a:gd name="T19" fmla="*/ 41 h 377"/>
                  <a:gd name="T20" fmla="*/ 129 w 242"/>
                  <a:gd name="T21" fmla="*/ 21 h 377"/>
                  <a:gd name="T22" fmla="*/ 95 w 242"/>
                  <a:gd name="T23" fmla="*/ 0 h 377"/>
                  <a:gd name="T24" fmla="*/ 91 w 242"/>
                  <a:gd name="T25" fmla="*/ 4 h 377"/>
                  <a:gd name="T26" fmla="*/ 80 w 242"/>
                  <a:gd name="T27" fmla="*/ 10 h 377"/>
                  <a:gd name="T28" fmla="*/ 80 w 242"/>
                  <a:gd name="T29" fmla="*/ 21 h 377"/>
                  <a:gd name="T30" fmla="*/ 78 w 242"/>
                  <a:gd name="T31" fmla="*/ 28 h 377"/>
                  <a:gd name="T32" fmla="*/ 71 w 242"/>
                  <a:gd name="T33" fmla="*/ 31 h 377"/>
                  <a:gd name="T34" fmla="*/ 57 w 242"/>
                  <a:gd name="T35" fmla="*/ 48 h 377"/>
                  <a:gd name="T36" fmla="*/ 43 w 242"/>
                  <a:gd name="T37" fmla="*/ 62 h 377"/>
                  <a:gd name="T38" fmla="*/ 35 w 242"/>
                  <a:gd name="T39" fmla="*/ 81 h 377"/>
                  <a:gd name="T40" fmla="*/ 31 w 242"/>
                  <a:gd name="T41" fmla="*/ 84 h 377"/>
                  <a:gd name="T42" fmla="*/ 27 w 242"/>
                  <a:gd name="T43" fmla="*/ 91 h 377"/>
                  <a:gd name="T44" fmla="*/ 17 w 242"/>
                  <a:gd name="T45" fmla="*/ 115 h 377"/>
                  <a:gd name="T46" fmla="*/ 13 w 242"/>
                  <a:gd name="T47" fmla="*/ 126 h 377"/>
                  <a:gd name="T48" fmla="*/ 18 w 242"/>
                  <a:gd name="T49" fmla="*/ 131 h 377"/>
                  <a:gd name="T50" fmla="*/ 6 w 242"/>
                  <a:gd name="T51" fmla="*/ 130 h 377"/>
                  <a:gd name="T52" fmla="*/ 2 w 242"/>
                  <a:gd name="T53" fmla="*/ 137 h 377"/>
                  <a:gd name="T54" fmla="*/ 0 w 242"/>
                  <a:gd name="T55" fmla="*/ 146 h 377"/>
                  <a:gd name="T56" fmla="*/ 13 w 242"/>
                  <a:gd name="T57" fmla="*/ 165 h 377"/>
                  <a:gd name="T58" fmla="*/ 18 w 242"/>
                  <a:gd name="T59" fmla="*/ 187 h 377"/>
                  <a:gd name="T60" fmla="*/ 57 w 242"/>
                  <a:gd name="T61" fmla="*/ 191 h 377"/>
                  <a:gd name="T62" fmla="*/ 66 w 242"/>
                  <a:gd name="T63" fmla="*/ 193 h 377"/>
                  <a:gd name="T64" fmla="*/ 80 w 242"/>
                  <a:gd name="T65" fmla="*/ 186 h 377"/>
                  <a:gd name="T66" fmla="*/ 87 w 242"/>
                  <a:gd name="T67" fmla="*/ 207 h 377"/>
                  <a:gd name="T68" fmla="*/ 110 w 242"/>
                  <a:gd name="T69" fmla="*/ 213 h 377"/>
                  <a:gd name="T70" fmla="*/ 106 w 242"/>
                  <a:gd name="T71" fmla="*/ 222 h 377"/>
                  <a:gd name="T72" fmla="*/ 102 w 242"/>
                  <a:gd name="T73" fmla="*/ 239 h 377"/>
                  <a:gd name="T74" fmla="*/ 90 w 242"/>
                  <a:gd name="T75" fmla="*/ 244 h 377"/>
                  <a:gd name="T76" fmla="*/ 76 w 242"/>
                  <a:gd name="T77" fmla="*/ 226 h 377"/>
                  <a:gd name="T78" fmla="*/ 69 w 242"/>
                  <a:gd name="T79" fmla="*/ 236 h 377"/>
                  <a:gd name="T80" fmla="*/ 63 w 242"/>
                  <a:gd name="T81" fmla="*/ 258 h 377"/>
                  <a:gd name="T82" fmla="*/ 64 w 242"/>
                  <a:gd name="T83" fmla="*/ 277 h 377"/>
                  <a:gd name="T84" fmla="*/ 76 w 242"/>
                  <a:gd name="T85" fmla="*/ 285 h 377"/>
                  <a:gd name="T86" fmla="*/ 97 w 242"/>
                  <a:gd name="T87" fmla="*/ 307 h 377"/>
                  <a:gd name="T88" fmla="*/ 80 w 242"/>
                  <a:gd name="T89" fmla="*/ 326 h 377"/>
                  <a:gd name="T90" fmla="*/ 70 w 242"/>
                  <a:gd name="T91" fmla="*/ 334 h 377"/>
                  <a:gd name="T92" fmla="*/ 109 w 242"/>
                  <a:gd name="T93" fmla="*/ 351 h 377"/>
                  <a:gd name="T94" fmla="*/ 122 w 242"/>
                  <a:gd name="T95" fmla="*/ 364 h 377"/>
                  <a:gd name="T96" fmla="*/ 147 w 242"/>
                  <a:gd name="T97" fmla="*/ 364 h 3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42" h="377">
                    <a:moveTo>
                      <a:pt x="242" y="38"/>
                    </a:moveTo>
                    <a:lnTo>
                      <a:pt x="236" y="48"/>
                    </a:lnTo>
                    <a:lnTo>
                      <a:pt x="225" y="71"/>
                    </a:lnTo>
                    <a:lnTo>
                      <a:pt x="220" y="76"/>
                    </a:lnTo>
                    <a:lnTo>
                      <a:pt x="213" y="69"/>
                    </a:lnTo>
                    <a:lnTo>
                      <a:pt x="207" y="69"/>
                    </a:lnTo>
                    <a:lnTo>
                      <a:pt x="205" y="70"/>
                    </a:lnTo>
                    <a:lnTo>
                      <a:pt x="204" y="70"/>
                    </a:lnTo>
                    <a:lnTo>
                      <a:pt x="204" y="69"/>
                    </a:lnTo>
                    <a:lnTo>
                      <a:pt x="203" y="67"/>
                    </a:lnTo>
                    <a:lnTo>
                      <a:pt x="198" y="64"/>
                    </a:lnTo>
                    <a:lnTo>
                      <a:pt x="197" y="63"/>
                    </a:lnTo>
                    <a:lnTo>
                      <a:pt x="193" y="62"/>
                    </a:lnTo>
                    <a:lnTo>
                      <a:pt x="173" y="64"/>
                    </a:lnTo>
                    <a:lnTo>
                      <a:pt x="172" y="66"/>
                    </a:lnTo>
                    <a:lnTo>
                      <a:pt x="170" y="69"/>
                    </a:lnTo>
                    <a:lnTo>
                      <a:pt x="169" y="69"/>
                    </a:lnTo>
                    <a:lnTo>
                      <a:pt x="155" y="62"/>
                    </a:lnTo>
                    <a:lnTo>
                      <a:pt x="154" y="60"/>
                    </a:lnTo>
                    <a:lnTo>
                      <a:pt x="153" y="62"/>
                    </a:lnTo>
                    <a:lnTo>
                      <a:pt x="147" y="56"/>
                    </a:lnTo>
                    <a:lnTo>
                      <a:pt x="137" y="53"/>
                    </a:lnTo>
                    <a:lnTo>
                      <a:pt x="130" y="53"/>
                    </a:lnTo>
                    <a:lnTo>
                      <a:pt x="127" y="52"/>
                    </a:lnTo>
                    <a:lnTo>
                      <a:pt x="116" y="49"/>
                    </a:lnTo>
                    <a:lnTo>
                      <a:pt x="115" y="49"/>
                    </a:lnTo>
                    <a:lnTo>
                      <a:pt x="115" y="46"/>
                    </a:lnTo>
                    <a:lnTo>
                      <a:pt x="116" y="43"/>
                    </a:lnTo>
                    <a:lnTo>
                      <a:pt x="117" y="42"/>
                    </a:lnTo>
                    <a:lnTo>
                      <a:pt x="120" y="41"/>
                    </a:lnTo>
                    <a:lnTo>
                      <a:pt x="123" y="38"/>
                    </a:lnTo>
                    <a:lnTo>
                      <a:pt x="126" y="32"/>
                    </a:lnTo>
                    <a:lnTo>
                      <a:pt x="129" y="21"/>
                    </a:lnTo>
                    <a:lnTo>
                      <a:pt x="129" y="17"/>
                    </a:lnTo>
                    <a:lnTo>
                      <a:pt x="124" y="16"/>
                    </a:lnTo>
                    <a:lnTo>
                      <a:pt x="95" y="0"/>
                    </a:lnTo>
                    <a:lnTo>
                      <a:pt x="94" y="0"/>
                    </a:lnTo>
                    <a:lnTo>
                      <a:pt x="94" y="2"/>
                    </a:lnTo>
                    <a:lnTo>
                      <a:pt x="91" y="4"/>
                    </a:lnTo>
                    <a:lnTo>
                      <a:pt x="91" y="6"/>
                    </a:lnTo>
                    <a:lnTo>
                      <a:pt x="90" y="6"/>
                    </a:lnTo>
                    <a:lnTo>
                      <a:pt x="80" y="10"/>
                    </a:lnTo>
                    <a:lnTo>
                      <a:pt x="77" y="14"/>
                    </a:lnTo>
                    <a:lnTo>
                      <a:pt x="78" y="21"/>
                    </a:lnTo>
                    <a:lnTo>
                      <a:pt x="80" y="21"/>
                    </a:lnTo>
                    <a:lnTo>
                      <a:pt x="80" y="24"/>
                    </a:lnTo>
                    <a:lnTo>
                      <a:pt x="78" y="26"/>
                    </a:lnTo>
                    <a:lnTo>
                      <a:pt x="78" y="28"/>
                    </a:lnTo>
                    <a:lnTo>
                      <a:pt x="77" y="28"/>
                    </a:lnTo>
                    <a:lnTo>
                      <a:pt x="76" y="29"/>
                    </a:lnTo>
                    <a:lnTo>
                      <a:pt x="71" y="31"/>
                    </a:lnTo>
                    <a:lnTo>
                      <a:pt x="69" y="31"/>
                    </a:lnTo>
                    <a:lnTo>
                      <a:pt x="57" y="35"/>
                    </a:lnTo>
                    <a:lnTo>
                      <a:pt x="57" y="48"/>
                    </a:lnTo>
                    <a:lnTo>
                      <a:pt x="55" y="57"/>
                    </a:lnTo>
                    <a:lnTo>
                      <a:pt x="50" y="60"/>
                    </a:lnTo>
                    <a:lnTo>
                      <a:pt x="43" y="62"/>
                    </a:lnTo>
                    <a:lnTo>
                      <a:pt x="38" y="64"/>
                    </a:lnTo>
                    <a:lnTo>
                      <a:pt x="35" y="80"/>
                    </a:lnTo>
                    <a:lnTo>
                      <a:pt x="35" y="81"/>
                    </a:lnTo>
                    <a:lnTo>
                      <a:pt x="33" y="81"/>
                    </a:lnTo>
                    <a:lnTo>
                      <a:pt x="33" y="83"/>
                    </a:lnTo>
                    <a:lnTo>
                      <a:pt x="31" y="84"/>
                    </a:lnTo>
                    <a:lnTo>
                      <a:pt x="28" y="85"/>
                    </a:lnTo>
                    <a:lnTo>
                      <a:pt x="27" y="87"/>
                    </a:lnTo>
                    <a:lnTo>
                      <a:pt x="27" y="91"/>
                    </a:lnTo>
                    <a:lnTo>
                      <a:pt x="30" y="98"/>
                    </a:lnTo>
                    <a:lnTo>
                      <a:pt x="38" y="101"/>
                    </a:lnTo>
                    <a:lnTo>
                      <a:pt x="17" y="115"/>
                    </a:lnTo>
                    <a:lnTo>
                      <a:pt x="14" y="116"/>
                    </a:lnTo>
                    <a:lnTo>
                      <a:pt x="14" y="119"/>
                    </a:lnTo>
                    <a:lnTo>
                      <a:pt x="13" y="126"/>
                    </a:lnTo>
                    <a:lnTo>
                      <a:pt x="14" y="127"/>
                    </a:lnTo>
                    <a:lnTo>
                      <a:pt x="18" y="130"/>
                    </a:lnTo>
                    <a:lnTo>
                      <a:pt x="18" y="131"/>
                    </a:lnTo>
                    <a:lnTo>
                      <a:pt x="16" y="131"/>
                    </a:lnTo>
                    <a:lnTo>
                      <a:pt x="13" y="130"/>
                    </a:lnTo>
                    <a:lnTo>
                      <a:pt x="6" y="130"/>
                    </a:lnTo>
                    <a:lnTo>
                      <a:pt x="0" y="131"/>
                    </a:lnTo>
                    <a:lnTo>
                      <a:pt x="0" y="133"/>
                    </a:lnTo>
                    <a:lnTo>
                      <a:pt x="2" y="137"/>
                    </a:lnTo>
                    <a:lnTo>
                      <a:pt x="2" y="143"/>
                    </a:lnTo>
                    <a:lnTo>
                      <a:pt x="0" y="144"/>
                    </a:lnTo>
                    <a:lnTo>
                      <a:pt x="0" y="146"/>
                    </a:lnTo>
                    <a:lnTo>
                      <a:pt x="2" y="146"/>
                    </a:lnTo>
                    <a:lnTo>
                      <a:pt x="2" y="148"/>
                    </a:lnTo>
                    <a:lnTo>
                      <a:pt x="13" y="165"/>
                    </a:lnTo>
                    <a:lnTo>
                      <a:pt x="17" y="176"/>
                    </a:lnTo>
                    <a:lnTo>
                      <a:pt x="18" y="183"/>
                    </a:lnTo>
                    <a:lnTo>
                      <a:pt x="18" y="187"/>
                    </a:lnTo>
                    <a:lnTo>
                      <a:pt x="28" y="187"/>
                    </a:lnTo>
                    <a:lnTo>
                      <a:pt x="42" y="193"/>
                    </a:lnTo>
                    <a:lnTo>
                      <a:pt x="57" y="191"/>
                    </a:lnTo>
                    <a:lnTo>
                      <a:pt x="62" y="187"/>
                    </a:lnTo>
                    <a:lnTo>
                      <a:pt x="64" y="191"/>
                    </a:lnTo>
                    <a:lnTo>
                      <a:pt x="66" y="193"/>
                    </a:lnTo>
                    <a:lnTo>
                      <a:pt x="67" y="190"/>
                    </a:lnTo>
                    <a:lnTo>
                      <a:pt x="77" y="184"/>
                    </a:lnTo>
                    <a:lnTo>
                      <a:pt x="80" y="186"/>
                    </a:lnTo>
                    <a:lnTo>
                      <a:pt x="81" y="187"/>
                    </a:lnTo>
                    <a:lnTo>
                      <a:pt x="84" y="200"/>
                    </a:lnTo>
                    <a:lnTo>
                      <a:pt x="87" y="207"/>
                    </a:lnTo>
                    <a:lnTo>
                      <a:pt x="97" y="211"/>
                    </a:lnTo>
                    <a:lnTo>
                      <a:pt x="109" y="213"/>
                    </a:lnTo>
                    <a:lnTo>
                      <a:pt x="110" y="213"/>
                    </a:lnTo>
                    <a:lnTo>
                      <a:pt x="110" y="214"/>
                    </a:lnTo>
                    <a:lnTo>
                      <a:pt x="109" y="214"/>
                    </a:lnTo>
                    <a:lnTo>
                      <a:pt x="106" y="222"/>
                    </a:lnTo>
                    <a:lnTo>
                      <a:pt x="105" y="225"/>
                    </a:lnTo>
                    <a:lnTo>
                      <a:pt x="102" y="235"/>
                    </a:lnTo>
                    <a:lnTo>
                      <a:pt x="102" y="239"/>
                    </a:lnTo>
                    <a:lnTo>
                      <a:pt x="99" y="242"/>
                    </a:lnTo>
                    <a:lnTo>
                      <a:pt x="91" y="244"/>
                    </a:lnTo>
                    <a:lnTo>
                      <a:pt x="90" y="244"/>
                    </a:lnTo>
                    <a:lnTo>
                      <a:pt x="87" y="243"/>
                    </a:lnTo>
                    <a:lnTo>
                      <a:pt x="76" y="230"/>
                    </a:lnTo>
                    <a:lnTo>
                      <a:pt x="76" y="226"/>
                    </a:lnTo>
                    <a:lnTo>
                      <a:pt x="73" y="222"/>
                    </a:lnTo>
                    <a:lnTo>
                      <a:pt x="67" y="222"/>
                    </a:lnTo>
                    <a:lnTo>
                      <a:pt x="69" y="236"/>
                    </a:lnTo>
                    <a:lnTo>
                      <a:pt x="64" y="251"/>
                    </a:lnTo>
                    <a:lnTo>
                      <a:pt x="64" y="254"/>
                    </a:lnTo>
                    <a:lnTo>
                      <a:pt x="63" y="258"/>
                    </a:lnTo>
                    <a:lnTo>
                      <a:pt x="63" y="260"/>
                    </a:lnTo>
                    <a:lnTo>
                      <a:pt x="64" y="275"/>
                    </a:lnTo>
                    <a:lnTo>
                      <a:pt x="64" y="277"/>
                    </a:lnTo>
                    <a:lnTo>
                      <a:pt x="81" y="277"/>
                    </a:lnTo>
                    <a:lnTo>
                      <a:pt x="77" y="281"/>
                    </a:lnTo>
                    <a:lnTo>
                      <a:pt x="76" y="285"/>
                    </a:lnTo>
                    <a:lnTo>
                      <a:pt x="77" y="289"/>
                    </a:lnTo>
                    <a:lnTo>
                      <a:pt x="83" y="293"/>
                    </a:lnTo>
                    <a:lnTo>
                      <a:pt x="97" y="307"/>
                    </a:lnTo>
                    <a:lnTo>
                      <a:pt x="87" y="317"/>
                    </a:lnTo>
                    <a:lnTo>
                      <a:pt x="84" y="323"/>
                    </a:lnTo>
                    <a:lnTo>
                      <a:pt x="80" y="326"/>
                    </a:lnTo>
                    <a:lnTo>
                      <a:pt x="74" y="327"/>
                    </a:lnTo>
                    <a:lnTo>
                      <a:pt x="66" y="333"/>
                    </a:lnTo>
                    <a:lnTo>
                      <a:pt x="70" y="334"/>
                    </a:lnTo>
                    <a:lnTo>
                      <a:pt x="71" y="334"/>
                    </a:lnTo>
                    <a:lnTo>
                      <a:pt x="88" y="340"/>
                    </a:lnTo>
                    <a:lnTo>
                      <a:pt x="109" y="351"/>
                    </a:lnTo>
                    <a:lnTo>
                      <a:pt x="108" y="360"/>
                    </a:lnTo>
                    <a:lnTo>
                      <a:pt x="122" y="367"/>
                    </a:lnTo>
                    <a:lnTo>
                      <a:pt x="122" y="364"/>
                    </a:lnTo>
                    <a:lnTo>
                      <a:pt x="124" y="362"/>
                    </a:lnTo>
                    <a:lnTo>
                      <a:pt x="137" y="362"/>
                    </a:lnTo>
                    <a:lnTo>
                      <a:pt x="147" y="364"/>
                    </a:lnTo>
                    <a:lnTo>
                      <a:pt x="150" y="366"/>
                    </a:lnTo>
                    <a:lnTo>
                      <a:pt x="150" y="37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04" name="Freeform 2242">
                <a:extLst>
                  <a:ext uri="{FF2B5EF4-FFF2-40B4-BE49-F238E27FC236}">
                    <a16:creationId xmlns:a16="http://schemas.microsoft.com/office/drawing/2014/main" id="{D608085A-ECED-862B-2BE7-CEFC7FBD5D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4" y="993"/>
                <a:ext cx="42" cy="32"/>
              </a:xfrm>
              <a:custGeom>
                <a:avLst/>
                <a:gdLst>
                  <a:gd name="T0" fmla="*/ 165 w 165"/>
                  <a:gd name="T1" fmla="*/ 127 h 127"/>
                  <a:gd name="T2" fmla="*/ 162 w 165"/>
                  <a:gd name="T3" fmla="*/ 124 h 127"/>
                  <a:gd name="T4" fmla="*/ 153 w 165"/>
                  <a:gd name="T5" fmla="*/ 120 h 127"/>
                  <a:gd name="T6" fmla="*/ 145 w 165"/>
                  <a:gd name="T7" fmla="*/ 121 h 127"/>
                  <a:gd name="T8" fmla="*/ 128 w 165"/>
                  <a:gd name="T9" fmla="*/ 114 h 127"/>
                  <a:gd name="T10" fmla="*/ 106 w 165"/>
                  <a:gd name="T11" fmla="*/ 112 h 127"/>
                  <a:gd name="T12" fmla="*/ 105 w 165"/>
                  <a:gd name="T13" fmla="*/ 111 h 127"/>
                  <a:gd name="T14" fmla="*/ 102 w 165"/>
                  <a:gd name="T15" fmla="*/ 110 h 127"/>
                  <a:gd name="T16" fmla="*/ 102 w 165"/>
                  <a:gd name="T17" fmla="*/ 108 h 127"/>
                  <a:gd name="T18" fmla="*/ 107 w 165"/>
                  <a:gd name="T19" fmla="*/ 101 h 127"/>
                  <a:gd name="T20" fmla="*/ 109 w 165"/>
                  <a:gd name="T21" fmla="*/ 100 h 127"/>
                  <a:gd name="T22" fmla="*/ 109 w 165"/>
                  <a:gd name="T23" fmla="*/ 93 h 127"/>
                  <a:gd name="T24" fmla="*/ 99 w 165"/>
                  <a:gd name="T25" fmla="*/ 93 h 127"/>
                  <a:gd name="T26" fmla="*/ 91 w 165"/>
                  <a:gd name="T27" fmla="*/ 101 h 127"/>
                  <a:gd name="T28" fmla="*/ 82 w 165"/>
                  <a:gd name="T29" fmla="*/ 100 h 127"/>
                  <a:gd name="T30" fmla="*/ 81 w 165"/>
                  <a:gd name="T31" fmla="*/ 98 h 127"/>
                  <a:gd name="T32" fmla="*/ 79 w 165"/>
                  <a:gd name="T33" fmla="*/ 96 h 127"/>
                  <a:gd name="T34" fmla="*/ 79 w 165"/>
                  <a:gd name="T35" fmla="*/ 94 h 127"/>
                  <a:gd name="T36" fmla="*/ 82 w 165"/>
                  <a:gd name="T37" fmla="*/ 76 h 127"/>
                  <a:gd name="T38" fmla="*/ 82 w 165"/>
                  <a:gd name="T39" fmla="*/ 70 h 127"/>
                  <a:gd name="T40" fmla="*/ 68 w 165"/>
                  <a:gd name="T41" fmla="*/ 65 h 127"/>
                  <a:gd name="T42" fmla="*/ 67 w 165"/>
                  <a:gd name="T43" fmla="*/ 59 h 127"/>
                  <a:gd name="T44" fmla="*/ 67 w 165"/>
                  <a:gd name="T45" fmla="*/ 52 h 127"/>
                  <a:gd name="T46" fmla="*/ 68 w 165"/>
                  <a:gd name="T47" fmla="*/ 44 h 127"/>
                  <a:gd name="T48" fmla="*/ 74 w 165"/>
                  <a:gd name="T49" fmla="*/ 37 h 127"/>
                  <a:gd name="T50" fmla="*/ 69 w 165"/>
                  <a:gd name="T51" fmla="*/ 10 h 127"/>
                  <a:gd name="T52" fmla="*/ 64 w 165"/>
                  <a:gd name="T53" fmla="*/ 0 h 127"/>
                  <a:gd name="T54" fmla="*/ 62 w 165"/>
                  <a:gd name="T55" fmla="*/ 9 h 127"/>
                  <a:gd name="T56" fmla="*/ 54 w 165"/>
                  <a:gd name="T57" fmla="*/ 17 h 127"/>
                  <a:gd name="T58" fmla="*/ 47 w 165"/>
                  <a:gd name="T59" fmla="*/ 22 h 127"/>
                  <a:gd name="T60" fmla="*/ 47 w 165"/>
                  <a:gd name="T61" fmla="*/ 23 h 127"/>
                  <a:gd name="T62" fmla="*/ 36 w 165"/>
                  <a:gd name="T63" fmla="*/ 22 h 127"/>
                  <a:gd name="T64" fmla="*/ 21 w 165"/>
                  <a:gd name="T65" fmla="*/ 33 h 127"/>
                  <a:gd name="T66" fmla="*/ 19 w 165"/>
                  <a:gd name="T67" fmla="*/ 34 h 127"/>
                  <a:gd name="T68" fmla="*/ 19 w 165"/>
                  <a:gd name="T69" fmla="*/ 33 h 127"/>
                  <a:gd name="T70" fmla="*/ 18 w 165"/>
                  <a:gd name="T71" fmla="*/ 31 h 127"/>
                  <a:gd name="T72" fmla="*/ 15 w 165"/>
                  <a:gd name="T73" fmla="*/ 27 h 127"/>
                  <a:gd name="T74" fmla="*/ 2 w 165"/>
                  <a:gd name="T75" fmla="*/ 13 h 127"/>
                  <a:gd name="T76" fmla="*/ 1 w 165"/>
                  <a:gd name="T77" fmla="*/ 13 h 127"/>
                  <a:gd name="T78" fmla="*/ 1 w 165"/>
                  <a:gd name="T79" fmla="*/ 12 h 127"/>
                  <a:gd name="T80" fmla="*/ 0 w 165"/>
                  <a:gd name="T81" fmla="*/ 12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65" h="127">
                    <a:moveTo>
                      <a:pt x="165" y="127"/>
                    </a:moveTo>
                    <a:lnTo>
                      <a:pt x="162" y="124"/>
                    </a:lnTo>
                    <a:lnTo>
                      <a:pt x="153" y="120"/>
                    </a:lnTo>
                    <a:lnTo>
                      <a:pt x="145" y="121"/>
                    </a:lnTo>
                    <a:lnTo>
                      <a:pt x="128" y="114"/>
                    </a:lnTo>
                    <a:lnTo>
                      <a:pt x="106" y="112"/>
                    </a:lnTo>
                    <a:lnTo>
                      <a:pt x="105" y="111"/>
                    </a:lnTo>
                    <a:lnTo>
                      <a:pt x="102" y="110"/>
                    </a:lnTo>
                    <a:lnTo>
                      <a:pt x="102" y="108"/>
                    </a:lnTo>
                    <a:lnTo>
                      <a:pt x="107" y="101"/>
                    </a:lnTo>
                    <a:lnTo>
                      <a:pt x="109" y="100"/>
                    </a:lnTo>
                    <a:lnTo>
                      <a:pt x="109" y="93"/>
                    </a:lnTo>
                    <a:lnTo>
                      <a:pt x="99" y="93"/>
                    </a:lnTo>
                    <a:lnTo>
                      <a:pt x="91" y="101"/>
                    </a:lnTo>
                    <a:lnTo>
                      <a:pt x="82" y="100"/>
                    </a:lnTo>
                    <a:lnTo>
                      <a:pt x="81" y="98"/>
                    </a:lnTo>
                    <a:lnTo>
                      <a:pt x="79" y="96"/>
                    </a:lnTo>
                    <a:lnTo>
                      <a:pt x="79" y="94"/>
                    </a:lnTo>
                    <a:lnTo>
                      <a:pt x="82" y="76"/>
                    </a:lnTo>
                    <a:lnTo>
                      <a:pt x="82" y="70"/>
                    </a:lnTo>
                    <a:lnTo>
                      <a:pt x="68" y="65"/>
                    </a:lnTo>
                    <a:lnTo>
                      <a:pt x="67" y="59"/>
                    </a:lnTo>
                    <a:lnTo>
                      <a:pt x="67" y="52"/>
                    </a:lnTo>
                    <a:lnTo>
                      <a:pt x="68" y="44"/>
                    </a:lnTo>
                    <a:lnTo>
                      <a:pt x="74" y="37"/>
                    </a:lnTo>
                    <a:lnTo>
                      <a:pt x="69" y="10"/>
                    </a:lnTo>
                    <a:lnTo>
                      <a:pt x="64" y="0"/>
                    </a:lnTo>
                    <a:lnTo>
                      <a:pt x="62" y="9"/>
                    </a:lnTo>
                    <a:lnTo>
                      <a:pt x="54" y="17"/>
                    </a:lnTo>
                    <a:lnTo>
                      <a:pt x="47" y="22"/>
                    </a:lnTo>
                    <a:lnTo>
                      <a:pt x="47" y="23"/>
                    </a:lnTo>
                    <a:lnTo>
                      <a:pt x="36" y="22"/>
                    </a:lnTo>
                    <a:lnTo>
                      <a:pt x="21" y="33"/>
                    </a:lnTo>
                    <a:lnTo>
                      <a:pt x="19" y="34"/>
                    </a:lnTo>
                    <a:lnTo>
                      <a:pt x="19" y="33"/>
                    </a:lnTo>
                    <a:lnTo>
                      <a:pt x="18" y="31"/>
                    </a:lnTo>
                    <a:lnTo>
                      <a:pt x="15" y="27"/>
                    </a:lnTo>
                    <a:lnTo>
                      <a:pt x="2" y="13"/>
                    </a:lnTo>
                    <a:lnTo>
                      <a:pt x="1" y="13"/>
                    </a:lnTo>
                    <a:lnTo>
                      <a:pt x="1" y="12"/>
                    </a:lnTo>
                    <a:lnTo>
                      <a:pt x="0" y="1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05" name="Line 2243">
                <a:extLst>
                  <a:ext uri="{FF2B5EF4-FFF2-40B4-BE49-F238E27FC236}">
                    <a16:creationId xmlns:a16="http://schemas.microsoft.com/office/drawing/2014/main" id="{39514076-4C4B-8090-4AFD-4770B037246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234" y="942"/>
                <a:ext cx="1" cy="5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06" name="Freeform 2244">
                <a:extLst>
                  <a:ext uri="{FF2B5EF4-FFF2-40B4-BE49-F238E27FC236}">
                    <a16:creationId xmlns:a16="http://schemas.microsoft.com/office/drawing/2014/main" id="{09D3614A-87FB-D3A4-0A72-E29211A461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1" y="884"/>
                <a:ext cx="52" cy="24"/>
              </a:xfrm>
              <a:custGeom>
                <a:avLst/>
                <a:gdLst>
                  <a:gd name="T0" fmla="*/ 211 w 211"/>
                  <a:gd name="T1" fmla="*/ 94 h 95"/>
                  <a:gd name="T2" fmla="*/ 199 w 211"/>
                  <a:gd name="T3" fmla="*/ 95 h 95"/>
                  <a:gd name="T4" fmla="*/ 187 w 211"/>
                  <a:gd name="T5" fmla="*/ 94 h 95"/>
                  <a:gd name="T6" fmla="*/ 191 w 211"/>
                  <a:gd name="T7" fmla="*/ 57 h 95"/>
                  <a:gd name="T8" fmla="*/ 187 w 211"/>
                  <a:gd name="T9" fmla="*/ 52 h 95"/>
                  <a:gd name="T10" fmla="*/ 174 w 211"/>
                  <a:gd name="T11" fmla="*/ 48 h 95"/>
                  <a:gd name="T12" fmla="*/ 159 w 211"/>
                  <a:gd name="T13" fmla="*/ 43 h 95"/>
                  <a:gd name="T14" fmla="*/ 159 w 211"/>
                  <a:gd name="T15" fmla="*/ 35 h 95"/>
                  <a:gd name="T16" fmla="*/ 158 w 211"/>
                  <a:gd name="T17" fmla="*/ 23 h 95"/>
                  <a:gd name="T18" fmla="*/ 153 w 211"/>
                  <a:gd name="T19" fmla="*/ 21 h 95"/>
                  <a:gd name="T20" fmla="*/ 156 w 211"/>
                  <a:gd name="T21" fmla="*/ 10 h 95"/>
                  <a:gd name="T22" fmla="*/ 162 w 211"/>
                  <a:gd name="T23" fmla="*/ 6 h 95"/>
                  <a:gd name="T24" fmla="*/ 159 w 211"/>
                  <a:gd name="T25" fmla="*/ 0 h 95"/>
                  <a:gd name="T26" fmla="*/ 145 w 211"/>
                  <a:gd name="T27" fmla="*/ 3 h 95"/>
                  <a:gd name="T28" fmla="*/ 125 w 211"/>
                  <a:gd name="T29" fmla="*/ 6 h 95"/>
                  <a:gd name="T30" fmla="*/ 119 w 211"/>
                  <a:gd name="T31" fmla="*/ 25 h 95"/>
                  <a:gd name="T32" fmla="*/ 110 w 211"/>
                  <a:gd name="T33" fmla="*/ 35 h 95"/>
                  <a:gd name="T34" fmla="*/ 112 w 211"/>
                  <a:gd name="T35" fmla="*/ 38 h 95"/>
                  <a:gd name="T36" fmla="*/ 110 w 211"/>
                  <a:gd name="T37" fmla="*/ 55 h 95"/>
                  <a:gd name="T38" fmla="*/ 109 w 211"/>
                  <a:gd name="T39" fmla="*/ 56 h 95"/>
                  <a:gd name="T40" fmla="*/ 107 w 211"/>
                  <a:gd name="T41" fmla="*/ 59 h 95"/>
                  <a:gd name="T42" fmla="*/ 105 w 211"/>
                  <a:gd name="T43" fmla="*/ 63 h 95"/>
                  <a:gd name="T44" fmla="*/ 88 w 211"/>
                  <a:gd name="T45" fmla="*/ 80 h 95"/>
                  <a:gd name="T46" fmla="*/ 72 w 211"/>
                  <a:gd name="T47" fmla="*/ 83 h 95"/>
                  <a:gd name="T48" fmla="*/ 64 w 211"/>
                  <a:gd name="T49" fmla="*/ 76 h 95"/>
                  <a:gd name="T50" fmla="*/ 58 w 211"/>
                  <a:gd name="T51" fmla="*/ 78 h 95"/>
                  <a:gd name="T52" fmla="*/ 52 w 211"/>
                  <a:gd name="T53" fmla="*/ 77 h 95"/>
                  <a:gd name="T54" fmla="*/ 42 w 211"/>
                  <a:gd name="T55" fmla="*/ 67 h 95"/>
                  <a:gd name="T56" fmla="*/ 32 w 211"/>
                  <a:gd name="T57" fmla="*/ 73 h 95"/>
                  <a:gd name="T58" fmla="*/ 25 w 211"/>
                  <a:gd name="T59" fmla="*/ 77 h 95"/>
                  <a:gd name="T60" fmla="*/ 18 w 211"/>
                  <a:gd name="T61" fmla="*/ 78 h 95"/>
                  <a:gd name="T62" fmla="*/ 1 w 211"/>
                  <a:gd name="T63" fmla="*/ 69 h 95"/>
                  <a:gd name="T64" fmla="*/ 1 w 211"/>
                  <a:gd name="T65" fmla="*/ 67 h 95"/>
                  <a:gd name="T66" fmla="*/ 8 w 211"/>
                  <a:gd name="T67" fmla="*/ 42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11" h="95">
                    <a:moveTo>
                      <a:pt x="211" y="95"/>
                    </a:moveTo>
                    <a:lnTo>
                      <a:pt x="211" y="94"/>
                    </a:lnTo>
                    <a:lnTo>
                      <a:pt x="208" y="94"/>
                    </a:lnTo>
                    <a:lnTo>
                      <a:pt x="199" y="95"/>
                    </a:lnTo>
                    <a:lnTo>
                      <a:pt x="186" y="95"/>
                    </a:lnTo>
                    <a:lnTo>
                      <a:pt x="187" y="94"/>
                    </a:lnTo>
                    <a:lnTo>
                      <a:pt x="192" y="70"/>
                    </a:lnTo>
                    <a:lnTo>
                      <a:pt x="191" y="57"/>
                    </a:lnTo>
                    <a:lnTo>
                      <a:pt x="191" y="56"/>
                    </a:lnTo>
                    <a:lnTo>
                      <a:pt x="187" y="52"/>
                    </a:lnTo>
                    <a:lnTo>
                      <a:pt x="176" y="49"/>
                    </a:lnTo>
                    <a:lnTo>
                      <a:pt x="174" y="48"/>
                    </a:lnTo>
                    <a:lnTo>
                      <a:pt x="160" y="45"/>
                    </a:lnTo>
                    <a:lnTo>
                      <a:pt x="159" y="43"/>
                    </a:lnTo>
                    <a:lnTo>
                      <a:pt x="155" y="43"/>
                    </a:lnTo>
                    <a:lnTo>
                      <a:pt x="159" y="35"/>
                    </a:lnTo>
                    <a:lnTo>
                      <a:pt x="159" y="23"/>
                    </a:lnTo>
                    <a:lnTo>
                      <a:pt x="158" y="23"/>
                    </a:lnTo>
                    <a:lnTo>
                      <a:pt x="155" y="24"/>
                    </a:lnTo>
                    <a:lnTo>
                      <a:pt x="153" y="21"/>
                    </a:lnTo>
                    <a:lnTo>
                      <a:pt x="153" y="18"/>
                    </a:lnTo>
                    <a:lnTo>
                      <a:pt x="156" y="10"/>
                    </a:lnTo>
                    <a:lnTo>
                      <a:pt x="159" y="7"/>
                    </a:lnTo>
                    <a:lnTo>
                      <a:pt x="162" y="6"/>
                    </a:lnTo>
                    <a:lnTo>
                      <a:pt x="162" y="2"/>
                    </a:lnTo>
                    <a:lnTo>
                      <a:pt x="159" y="0"/>
                    </a:lnTo>
                    <a:lnTo>
                      <a:pt x="152" y="0"/>
                    </a:lnTo>
                    <a:lnTo>
                      <a:pt x="145" y="3"/>
                    </a:lnTo>
                    <a:lnTo>
                      <a:pt x="127" y="3"/>
                    </a:lnTo>
                    <a:lnTo>
                      <a:pt x="125" y="6"/>
                    </a:lnTo>
                    <a:lnTo>
                      <a:pt x="120" y="17"/>
                    </a:lnTo>
                    <a:lnTo>
                      <a:pt x="119" y="25"/>
                    </a:lnTo>
                    <a:lnTo>
                      <a:pt x="116" y="31"/>
                    </a:lnTo>
                    <a:lnTo>
                      <a:pt x="110" y="35"/>
                    </a:lnTo>
                    <a:lnTo>
                      <a:pt x="112" y="36"/>
                    </a:lnTo>
                    <a:lnTo>
                      <a:pt x="112" y="38"/>
                    </a:lnTo>
                    <a:lnTo>
                      <a:pt x="110" y="48"/>
                    </a:lnTo>
                    <a:lnTo>
                      <a:pt x="110" y="55"/>
                    </a:lnTo>
                    <a:lnTo>
                      <a:pt x="109" y="55"/>
                    </a:lnTo>
                    <a:lnTo>
                      <a:pt x="109" y="56"/>
                    </a:lnTo>
                    <a:lnTo>
                      <a:pt x="107" y="57"/>
                    </a:lnTo>
                    <a:lnTo>
                      <a:pt x="107" y="59"/>
                    </a:lnTo>
                    <a:lnTo>
                      <a:pt x="105" y="62"/>
                    </a:lnTo>
                    <a:lnTo>
                      <a:pt x="105" y="63"/>
                    </a:lnTo>
                    <a:lnTo>
                      <a:pt x="103" y="63"/>
                    </a:lnTo>
                    <a:lnTo>
                      <a:pt x="88" y="80"/>
                    </a:lnTo>
                    <a:lnTo>
                      <a:pt x="76" y="83"/>
                    </a:lnTo>
                    <a:lnTo>
                      <a:pt x="72" y="83"/>
                    </a:lnTo>
                    <a:lnTo>
                      <a:pt x="65" y="76"/>
                    </a:lnTo>
                    <a:lnTo>
                      <a:pt x="64" y="76"/>
                    </a:lnTo>
                    <a:lnTo>
                      <a:pt x="60" y="77"/>
                    </a:lnTo>
                    <a:lnTo>
                      <a:pt x="58" y="78"/>
                    </a:lnTo>
                    <a:lnTo>
                      <a:pt x="53" y="78"/>
                    </a:lnTo>
                    <a:lnTo>
                      <a:pt x="52" y="77"/>
                    </a:lnTo>
                    <a:lnTo>
                      <a:pt x="49" y="73"/>
                    </a:lnTo>
                    <a:lnTo>
                      <a:pt x="42" y="67"/>
                    </a:lnTo>
                    <a:lnTo>
                      <a:pt x="38" y="70"/>
                    </a:lnTo>
                    <a:lnTo>
                      <a:pt x="32" y="73"/>
                    </a:lnTo>
                    <a:lnTo>
                      <a:pt x="31" y="74"/>
                    </a:lnTo>
                    <a:lnTo>
                      <a:pt x="25" y="77"/>
                    </a:lnTo>
                    <a:lnTo>
                      <a:pt x="25" y="78"/>
                    </a:lnTo>
                    <a:lnTo>
                      <a:pt x="18" y="78"/>
                    </a:lnTo>
                    <a:lnTo>
                      <a:pt x="14" y="74"/>
                    </a:lnTo>
                    <a:lnTo>
                      <a:pt x="1" y="69"/>
                    </a:lnTo>
                    <a:lnTo>
                      <a:pt x="0" y="69"/>
                    </a:lnTo>
                    <a:lnTo>
                      <a:pt x="1" y="67"/>
                    </a:lnTo>
                    <a:lnTo>
                      <a:pt x="8" y="48"/>
                    </a:lnTo>
                    <a:lnTo>
                      <a:pt x="8" y="4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07" name="Freeform 2245">
                <a:extLst>
                  <a:ext uri="{FF2B5EF4-FFF2-40B4-BE49-F238E27FC236}">
                    <a16:creationId xmlns:a16="http://schemas.microsoft.com/office/drawing/2014/main" id="{A9C5EAFD-FE21-19C9-F65F-FDD4AE5BC5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4" y="891"/>
                <a:ext cx="39" cy="84"/>
              </a:xfrm>
              <a:custGeom>
                <a:avLst/>
                <a:gdLst>
                  <a:gd name="T0" fmla="*/ 154 w 155"/>
                  <a:gd name="T1" fmla="*/ 14 h 338"/>
                  <a:gd name="T2" fmla="*/ 145 w 155"/>
                  <a:gd name="T3" fmla="*/ 21 h 338"/>
                  <a:gd name="T4" fmla="*/ 138 w 155"/>
                  <a:gd name="T5" fmla="*/ 21 h 338"/>
                  <a:gd name="T6" fmla="*/ 134 w 155"/>
                  <a:gd name="T7" fmla="*/ 15 h 338"/>
                  <a:gd name="T8" fmla="*/ 133 w 155"/>
                  <a:gd name="T9" fmla="*/ 11 h 338"/>
                  <a:gd name="T10" fmla="*/ 129 w 155"/>
                  <a:gd name="T11" fmla="*/ 7 h 338"/>
                  <a:gd name="T12" fmla="*/ 120 w 155"/>
                  <a:gd name="T13" fmla="*/ 0 h 338"/>
                  <a:gd name="T14" fmla="*/ 108 w 155"/>
                  <a:gd name="T15" fmla="*/ 4 h 338"/>
                  <a:gd name="T16" fmla="*/ 102 w 155"/>
                  <a:gd name="T17" fmla="*/ 8 h 338"/>
                  <a:gd name="T18" fmla="*/ 87 w 155"/>
                  <a:gd name="T19" fmla="*/ 11 h 338"/>
                  <a:gd name="T20" fmla="*/ 49 w 155"/>
                  <a:gd name="T21" fmla="*/ 7 h 338"/>
                  <a:gd name="T22" fmla="*/ 43 w 155"/>
                  <a:gd name="T23" fmla="*/ 8 h 338"/>
                  <a:gd name="T24" fmla="*/ 42 w 155"/>
                  <a:gd name="T25" fmla="*/ 11 h 338"/>
                  <a:gd name="T26" fmla="*/ 41 w 155"/>
                  <a:gd name="T27" fmla="*/ 17 h 338"/>
                  <a:gd name="T28" fmla="*/ 28 w 155"/>
                  <a:gd name="T29" fmla="*/ 53 h 338"/>
                  <a:gd name="T30" fmla="*/ 21 w 155"/>
                  <a:gd name="T31" fmla="*/ 60 h 338"/>
                  <a:gd name="T32" fmla="*/ 18 w 155"/>
                  <a:gd name="T33" fmla="*/ 62 h 338"/>
                  <a:gd name="T34" fmla="*/ 22 w 155"/>
                  <a:gd name="T35" fmla="*/ 67 h 338"/>
                  <a:gd name="T36" fmla="*/ 31 w 155"/>
                  <a:gd name="T37" fmla="*/ 72 h 338"/>
                  <a:gd name="T38" fmla="*/ 39 w 155"/>
                  <a:gd name="T39" fmla="*/ 84 h 338"/>
                  <a:gd name="T40" fmla="*/ 48 w 155"/>
                  <a:gd name="T41" fmla="*/ 101 h 338"/>
                  <a:gd name="T42" fmla="*/ 53 w 155"/>
                  <a:gd name="T43" fmla="*/ 117 h 338"/>
                  <a:gd name="T44" fmla="*/ 59 w 155"/>
                  <a:gd name="T45" fmla="*/ 126 h 338"/>
                  <a:gd name="T46" fmla="*/ 65 w 155"/>
                  <a:gd name="T47" fmla="*/ 132 h 338"/>
                  <a:gd name="T48" fmla="*/ 63 w 155"/>
                  <a:gd name="T49" fmla="*/ 141 h 338"/>
                  <a:gd name="T50" fmla="*/ 58 w 155"/>
                  <a:gd name="T51" fmla="*/ 148 h 338"/>
                  <a:gd name="T52" fmla="*/ 53 w 155"/>
                  <a:gd name="T53" fmla="*/ 149 h 338"/>
                  <a:gd name="T54" fmla="*/ 45 w 155"/>
                  <a:gd name="T55" fmla="*/ 152 h 338"/>
                  <a:gd name="T56" fmla="*/ 39 w 155"/>
                  <a:gd name="T57" fmla="*/ 151 h 338"/>
                  <a:gd name="T58" fmla="*/ 32 w 155"/>
                  <a:gd name="T59" fmla="*/ 147 h 338"/>
                  <a:gd name="T60" fmla="*/ 27 w 155"/>
                  <a:gd name="T61" fmla="*/ 151 h 338"/>
                  <a:gd name="T62" fmla="*/ 24 w 155"/>
                  <a:gd name="T63" fmla="*/ 155 h 338"/>
                  <a:gd name="T64" fmla="*/ 17 w 155"/>
                  <a:gd name="T65" fmla="*/ 165 h 338"/>
                  <a:gd name="T66" fmla="*/ 8 w 155"/>
                  <a:gd name="T67" fmla="*/ 170 h 338"/>
                  <a:gd name="T68" fmla="*/ 4 w 155"/>
                  <a:gd name="T69" fmla="*/ 172 h 338"/>
                  <a:gd name="T70" fmla="*/ 0 w 155"/>
                  <a:gd name="T71" fmla="*/ 209 h 338"/>
                  <a:gd name="T72" fmla="*/ 32 w 155"/>
                  <a:gd name="T73" fmla="*/ 218 h 338"/>
                  <a:gd name="T74" fmla="*/ 36 w 155"/>
                  <a:gd name="T75" fmla="*/ 219 h 338"/>
                  <a:gd name="T76" fmla="*/ 45 w 155"/>
                  <a:gd name="T77" fmla="*/ 211 h 338"/>
                  <a:gd name="T78" fmla="*/ 85 w 155"/>
                  <a:gd name="T79" fmla="*/ 208 h 338"/>
                  <a:gd name="T80" fmla="*/ 91 w 155"/>
                  <a:gd name="T81" fmla="*/ 212 h 338"/>
                  <a:gd name="T82" fmla="*/ 95 w 155"/>
                  <a:gd name="T83" fmla="*/ 211 h 338"/>
                  <a:gd name="T84" fmla="*/ 112 w 155"/>
                  <a:gd name="T85" fmla="*/ 247 h 338"/>
                  <a:gd name="T86" fmla="*/ 108 w 155"/>
                  <a:gd name="T87" fmla="*/ 257 h 338"/>
                  <a:gd name="T88" fmla="*/ 95 w 155"/>
                  <a:gd name="T89" fmla="*/ 268 h 338"/>
                  <a:gd name="T90" fmla="*/ 77 w 155"/>
                  <a:gd name="T91" fmla="*/ 271 h 338"/>
                  <a:gd name="T92" fmla="*/ 66 w 155"/>
                  <a:gd name="T93" fmla="*/ 270 h 338"/>
                  <a:gd name="T94" fmla="*/ 62 w 155"/>
                  <a:gd name="T95" fmla="*/ 282 h 338"/>
                  <a:gd name="T96" fmla="*/ 50 w 155"/>
                  <a:gd name="T97" fmla="*/ 302 h 338"/>
                  <a:gd name="T98" fmla="*/ 50 w 155"/>
                  <a:gd name="T99" fmla="*/ 313 h 3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55" h="338">
                    <a:moveTo>
                      <a:pt x="155" y="14"/>
                    </a:moveTo>
                    <a:lnTo>
                      <a:pt x="154" y="14"/>
                    </a:lnTo>
                    <a:lnTo>
                      <a:pt x="148" y="15"/>
                    </a:lnTo>
                    <a:lnTo>
                      <a:pt x="145" y="21"/>
                    </a:lnTo>
                    <a:lnTo>
                      <a:pt x="141" y="22"/>
                    </a:lnTo>
                    <a:lnTo>
                      <a:pt x="138" y="21"/>
                    </a:lnTo>
                    <a:lnTo>
                      <a:pt x="137" y="20"/>
                    </a:lnTo>
                    <a:lnTo>
                      <a:pt x="134" y="15"/>
                    </a:lnTo>
                    <a:lnTo>
                      <a:pt x="134" y="13"/>
                    </a:lnTo>
                    <a:lnTo>
                      <a:pt x="133" y="11"/>
                    </a:lnTo>
                    <a:lnTo>
                      <a:pt x="133" y="10"/>
                    </a:lnTo>
                    <a:lnTo>
                      <a:pt x="129" y="7"/>
                    </a:lnTo>
                    <a:lnTo>
                      <a:pt x="125" y="2"/>
                    </a:lnTo>
                    <a:lnTo>
                      <a:pt x="120" y="0"/>
                    </a:lnTo>
                    <a:lnTo>
                      <a:pt x="115" y="0"/>
                    </a:lnTo>
                    <a:lnTo>
                      <a:pt x="108" y="4"/>
                    </a:lnTo>
                    <a:lnTo>
                      <a:pt x="103" y="7"/>
                    </a:lnTo>
                    <a:lnTo>
                      <a:pt x="102" y="8"/>
                    </a:lnTo>
                    <a:lnTo>
                      <a:pt x="99" y="8"/>
                    </a:lnTo>
                    <a:lnTo>
                      <a:pt x="87" y="11"/>
                    </a:lnTo>
                    <a:lnTo>
                      <a:pt x="73" y="11"/>
                    </a:lnTo>
                    <a:lnTo>
                      <a:pt x="49" y="7"/>
                    </a:lnTo>
                    <a:lnTo>
                      <a:pt x="43" y="7"/>
                    </a:lnTo>
                    <a:lnTo>
                      <a:pt x="43" y="8"/>
                    </a:lnTo>
                    <a:lnTo>
                      <a:pt x="42" y="8"/>
                    </a:lnTo>
                    <a:lnTo>
                      <a:pt x="42" y="11"/>
                    </a:lnTo>
                    <a:lnTo>
                      <a:pt x="41" y="13"/>
                    </a:lnTo>
                    <a:lnTo>
                      <a:pt x="41" y="17"/>
                    </a:lnTo>
                    <a:lnTo>
                      <a:pt x="35" y="29"/>
                    </a:lnTo>
                    <a:lnTo>
                      <a:pt x="28" y="53"/>
                    </a:lnTo>
                    <a:lnTo>
                      <a:pt x="27" y="56"/>
                    </a:lnTo>
                    <a:lnTo>
                      <a:pt x="21" y="60"/>
                    </a:lnTo>
                    <a:lnTo>
                      <a:pt x="20" y="60"/>
                    </a:lnTo>
                    <a:lnTo>
                      <a:pt x="18" y="62"/>
                    </a:lnTo>
                    <a:lnTo>
                      <a:pt x="20" y="63"/>
                    </a:lnTo>
                    <a:lnTo>
                      <a:pt x="22" y="67"/>
                    </a:lnTo>
                    <a:lnTo>
                      <a:pt x="27" y="70"/>
                    </a:lnTo>
                    <a:lnTo>
                      <a:pt x="31" y="72"/>
                    </a:lnTo>
                    <a:lnTo>
                      <a:pt x="38" y="78"/>
                    </a:lnTo>
                    <a:lnTo>
                      <a:pt x="39" y="84"/>
                    </a:lnTo>
                    <a:lnTo>
                      <a:pt x="42" y="87"/>
                    </a:lnTo>
                    <a:lnTo>
                      <a:pt x="48" y="101"/>
                    </a:lnTo>
                    <a:lnTo>
                      <a:pt x="50" y="112"/>
                    </a:lnTo>
                    <a:lnTo>
                      <a:pt x="53" y="117"/>
                    </a:lnTo>
                    <a:lnTo>
                      <a:pt x="55" y="122"/>
                    </a:lnTo>
                    <a:lnTo>
                      <a:pt x="59" y="126"/>
                    </a:lnTo>
                    <a:lnTo>
                      <a:pt x="63" y="132"/>
                    </a:lnTo>
                    <a:lnTo>
                      <a:pt x="65" y="132"/>
                    </a:lnTo>
                    <a:lnTo>
                      <a:pt x="63" y="137"/>
                    </a:lnTo>
                    <a:lnTo>
                      <a:pt x="63" y="141"/>
                    </a:lnTo>
                    <a:lnTo>
                      <a:pt x="60" y="144"/>
                    </a:lnTo>
                    <a:lnTo>
                      <a:pt x="58" y="148"/>
                    </a:lnTo>
                    <a:lnTo>
                      <a:pt x="56" y="149"/>
                    </a:lnTo>
                    <a:lnTo>
                      <a:pt x="53" y="149"/>
                    </a:lnTo>
                    <a:lnTo>
                      <a:pt x="46" y="152"/>
                    </a:lnTo>
                    <a:lnTo>
                      <a:pt x="45" y="152"/>
                    </a:lnTo>
                    <a:lnTo>
                      <a:pt x="41" y="151"/>
                    </a:lnTo>
                    <a:lnTo>
                      <a:pt x="39" y="151"/>
                    </a:lnTo>
                    <a:lnTo>
                      <a:pt x="38" y="149"/>
                    </a:lnTo>
                    <a:lnTo>
                      <a:pt x="32" y="147"/>
                    </a:lnTo>
                    <a:lnTo>
                      <a:pt x="31" y="147"/>
                    </a:lnTo>
                    <a:lnTo>
                      <a:pt x="27" y="151"/>
                    </a:lnTo>
                    <a:lnTo>
                      <a:pt x="24" y="152"/>
                    </a:lnTo>
                    <a:lnTo>
                      <a:pt x="24" y="155"/>
                    </a:lnTo>
                    <a:lnTo>
                      <a:pt x="22" y="158"/>
                    </a:lnTo>
                    <a:lnTo>
                      <a:pt x="17" y="165"/>
                    </a:lnTo>
                    <a:lnTo>
                      <a:pt x="10" y="170"/>
                    </a:lnTo>
                    <a:lnTo>
                      <a:pt x="8" y="170"/>
                    </a:lnTo>
                    <a:lnTo>
                      <a:pt x="7" y="172"/>
                    </a:lnTo>
                    <a:lnTo>
                      <a:pt x="4" y="172"/>
                    </a:lnTo>
                    <a:lnTo>
                      <a:pt x="4" y="204"/>
                    </a:lnTo>
                    <a:lnTo>
                      <a:pt x="0" y="209"/>
                    </a:lnTo>
                    <a:lnTo>
                      <a:pt x="4" y="215"/>
                    </a:lnTo>
                    <a:lnTo>
                      <a:pt x="32" y="218"/>
                    </a:lnTo>
                    <a:lnTo>
                      <a:pt x="35" y="219"/>
                    </a:lnTo>
                    <a:lnTo>
                      <a:pt x="36" y="219"/>
                    </a:lnTo>
                    <a:lnTo>
                      <a:pt x="39" y="214"/>
                    </a:lnTo>
                    <a:lnTo>
                      <a:pt x="45" y="211"/>
                    </a:lnTo>
                    <a:lnTo>
                      <a:pt x="74" y="204"/>
                    </a:lnTo>
                    <a:lnTo>
                      <a:pt x="85" y="208"/>
                    </a:lnTo>
                    <a:lnTo>
                      <a:pt x="88" y="211"/>
                    </a:lnTo>
                    <a:lnTo>
                      <a:pt x="91" y="212"/>
                    </a:lnTo>
                    <a:lnTo>
                      <a:pt x="94" y="211"/>
                    </a:lnTo>
                    <a:lnTo>
                      <a:pt x="95" y="211"/>
                    </a:lnTo>
                    <a:lnTo>
                      <a:pt x="110" y="243"/>
                    </a:lnTo>
                    <a:lnTo>
                      <a:pt x="112" y="247"/>
                    </a:lnTo>
                    <a:lnTo>
                      <a:pt x="110" y="253"/>
                    </a:lnTo>
                    <a:lnTo>
                      <a:pt x="108" y="257"/>
                    </a:lnTo>
                    <a:lnTo>
                      <a:pt x="103" y="260"/>
                    </a:lnTo>
                    <a:lnTo>
                      <a:pt x="95" y="268"/>
                    </a:lnTo>
                    <a:lnTo>
                      <a:pt x="85" y="271"/>
                    </a:lnTo>
                    <a:lnTo>
                      <a:pt x="77" y="271"/>
                    </a:lnTo>
                    <a:lnTo>
                      <a:pt x="69" y="270"/>
                    </a:lnTo>
                    <a:lnTo>
                      <a:pt x="66" y="270"/>
                    </a:lnTo>
                    <a:lnTo>
                      <a:pt x="66" y="271"/>
                    </a:lnTo>
                    <a:lnTo>
                      <a:pt x="62" y="282"/>
                    </a:lnTo>
                    <a:lnTo>
                      <a:pt x="52" y="300"/>
                    </a:lnTo>
                    <a:lnTo>
                      <a:pt x="50" y="302"/>
                    </a:lnTo>
                    <a:lnTo>
                      <a:pt x="49" y="307"/>
                    </a:lnTo>
                    <a:lnTo>
                      <a:pt x="50" y="313"/>
                    </a:lnTo>
                    <a:lnTo>
                      <a:pt x="45" y="33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08" name="Freeform 2246">
                <a:extLst>
                  <a:ext uri="{FF2B5EF4-FFF2-40B4-BE49-F238E27FC236}">
                    <a16:creationId xmlns:a16="http://schemas.microsoft.com/office/drawing/2014/main" id="{88BC43E5-E6FB-3959-176E-B94CB63908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5" y="975"/>
                <a:ext cx="40" cy="52"/>
              </a:xfrm>
              <a:custGeom>
                <a:avLst/>
                <a:gdLst>
                  <a:gd name="T0" fmla="*/ 162 w 162"/>
                  <a:gd name="T1" fmla="*/ 0 h 208"/>
                  <a:gd name="T2" fmla="*/ 162 w 162"/>
                  <a:gd name="T3" fmla="*/ 3 h 208"/>
                  <a:gd name="T4" fmla="*/ 146 w 162"/>
                  <a:gd name="T5" fmla="*/ 3 h 208"/>
                  <a:gd name="T6" fmla="*/ 142 w 162"/>
                  <a:gd name="T7" fmla="*/ 4 h 208"/>
                  <a:gd name="T8" fmla="*/ 137 w 162"/>
                  <a:gd name="T9" fmla="*/ 4 h 208"/>
                  <a:gd name="T10" fmla="*/ 127 w 162"/>
                  <a:gd name="T11" fmla="*/ 12 h 208"/>
                  <a:gd name="T12" fmla="*/ 134 w 162"/>
                  <a:gd name="T13" fmla="*/ 20 h 208"/>
                  <a:gd name="T14" fmla="*/ 137 w 162"/>
                  <a:gd name="T15" fmla="*/ 24 h 208"/>
                  <a:gd name="T16" fmla="*/ 137 w 162"/>
                  <a:gd name="T17" fmla="*/ 28 h 208"/>
                  <a:gd name="T18" fmla="*/ 139 w 162"/>
                  <a:gd name="T19" fmla="*/ 39 h 208"/>
                  <a:gd name="T20" fmla="*/ 139 w 162"/>
                  <a:gd name="T21" fmla="*/ 41 h 208"/>
                  <a:gd name="T22" fmla="*/ 132 w 162"/>
                  <a:gd name="T23" fmla="*/ 41 h 208"/>
                  <a:gd name="T24" fmla="*/ 131 w 162"/>
                  <a:gd name="T25" fmla="*/ 39 h 208"/>
                  <a:gd name="T26" fmla="*/ 130 w 162"/>
                  <a:gd name="T27" fmla="*/ 39 h 208"/>
                  <a:gd name="T28" fmla="*/ 130 w 162"/>
                  <a:gd name="T29" fmla="*/ 41 h 208"/>
                  <a:gd name="T30" fmla="*/ 124 w 162"/>
                  <a:gd name="T31" fmla="*/ 41 h 208"/>
                  <a:gd name="T32" fmla="*/ 107 w 162"/>
                  <a:gd name="T33" fmla="*/ 50 h 208"/>
                  <a:gd name="T34" fmla="*/ 107 w 162"/>
                  <a:gd name="T35" fmla="*/ 77 h 208"/>
                  <a:gd name="T36" fmla="*/ 105 w 162"/>
                  <a:gd name="T37" fmla="*/ 87 h 208"/>
                  <a:gd name="T38" fmla="*/ 103 w 162"/>
                  <a:gd name="T39" fmla="*/ 88 h 208"/>
                  <a:gd name="T40" fmla="*/ 102 w 162"/>
                  <a:gd name="T41" fmla="*/ 94 h 208"/>
                  <a:gd name="T42" fmla="*/ 95 w 162"/>
                  <a:gd name="T43" fmla="*/ 101 h 208"/>
                  <a:gd name="T44" fmla="*/ 91 w 162"/>
                  <a:gd name="T45" fmla="*/ 89 h 208"/>
                  <a:gd name="T46" fmla="*/ 75 w 162"/>
                  <a:gd name="T47" fmla="*/ 92 h 208"/>
                  <a:gd name="T48" fmla="*/ 72 w 162"/>
                  <a:gd name="T49" fmla="*/ 92 h 208"/>
                  <a:gd name="T50" fmla="*/ 71 w 162"/>
                  <a:gd name="T51" fmla="*/ 94 h 208"/>
                  <a:gd name="T52" fmla="*/ 58 w 162"/>
                  <a:gd name="T53" fmla="*/ 102 h 208"/>
                  <a:gd name="T54" fmla="*/ 57 w 162"/>
                  <a:gd name="T55" fmla="*/ 99 h 208"/>
                  <a:gd name="T56" fmla="*/ 57 w 162"/>
                  <a:gd name="T57" fmla="*/ 98 h 208"/>
                  <a:gd name="T58" fmla="*/ 53 w 162"/>
                  <a:gd name="T59" fmla="*/ 99 h 208"/>
                  <a:gd name="T60" fmla="*/ 46 w 162"/>
                  <a:gd name="T61" fmla="*/ 109 h 208"/>
                  <a:gd name="T62" fmla="*/ 45 w 162"/>
                  <a:gd name="T63" fmla="*/ 110 h 208"/>
                  <a:gd name="T64" fmla="*/ 45 w 162"/>
                  <a:gd name="T65" fmla="*/ 112 h 208"/>
                  <a:gd name="T66" fmla="*/ 43 w 162"/>
                  <a:gd name="T67" fmla="*/ 113 h 208"/>
                  <a:gd name="T68" fmla="*/ 35 w 162"/>
                  <a:gd name="T69" fmla="*/ 130 h 208"/>
                  <a:gd name="T70" fmla="*/ 31 w 162"/>
                  <a:gd name="T71" fmla="*/ 144 h 208"/>
                  <a:gd name="T72" fmla="*/ 31 w 162"/>
                  <a:gd name="T73" fmla="*/ 148 h 208"/>
                  <a:gd name="T74" fmla="*/ 21 w 162"/>
                  <a:gd name="T75" fmla="*/ 170 h 208"/>
                  <a:gd name="T76" fmla="*/ 22 w 162"/>
                  <a:gd name="T77" fmla="*/ 172 h 208"/>
                  <a:gd name="T78" fmla="*/ 18 w 162"/>
                  <a:gd name="T79" fmla="*/ 175 h 208"/>
                  <a:gd name="T80" fmla="*/ 10 w 162"/>
                  <a:gd name="T81" fmla="*/ 177 h 208"/>
                  <a:gd name="T82" fmla="*/ 8 w 162"/>
                  <a:gd name="T83" fmla="*/ 179 h 208"/>
                  <a:gd name="T84" fmla="*/ 5 w 162"/>
                  <a:gd name="T85" fmla="*/ 180 h 208"/>
                  <a:gd name="T86" fmla="*/ 0 w 162"/>
                  <a:gd name="T87" fmla="*/ 180 h 208"/>
                  <a:gd name="T88" fmla="*/ 0 w 162"/>
                  <a:gd name="T89" fmla="*/ 183 h 208"/>
                  <a:gd name="T90" fmla="*/ 4 w 162"/>
                  <a:gd name="T91" fmla="*/ 197 h 208"/>
                  <a:gd name="T92" fmla="*/ 3 w 162"/>
                  <a:gd name="T93" fmla="*/ 208 h 2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62" h="208">
                    <a:moveTo>
                      <a:pt x="162" y="0"/>
                    </a:moveTo>
                    <a:lnTo>
                      <a:pt x="162" y="3"/>
                    </a:lnTo>
                    <a:lnTo>
                      <a:pt x="146" y="3"/>
                    </a:lnTo>
                    <a:lnTo>
                      <a:pt x="142" y="4"/>
                    </a:lnTo>
                    <a:lnTo>
                      <a:pt x="137" y="4"/>
                    </a:lnTo>
                    <a:lnTo>
                      <a:pt x="127" y="12"/>
                    </a:lnTo>
                    <a:lnTo>
                      <a:pt x="134" y="20"/>
                    </a:lnTo>
                    <a:lnTo>
                      <a:pt x="137" y="24"/>
                    </a:lnTo>
                    <a:lnTo>
                      <a:pt x="137" y="28"/>
                    </a:lnTo>
                    <a:lnTo>
                      <a:pt x="139" y="39"/>
                    </a:lnTo>
                    <a:lnTo>
                      <a:pt x="139" y="41"/>
                    </a:lnTo>
                    <a:lnTo>
                      <a:pt x="132" y="41"/>
                    </a:lnTo>
                    <a:lnTo>
                      <a:pt x="131" y="39"/>
                    </a:lnTo>
                    <a:lnTo>
                      <a:pt x="130" y="39"/>
                    </a:lnTo>
                    <a:lnTo>
                      <a:pt x="130" y="41"/>
                    </a:lnTo>
                    <a:lnTo>
                      <a:pt x="124" y="41"/>
                    </a:lnTo>
                    <a:lnTo>
                      <a:pt x="107" y="50"/>
                    </a:lnTo>
                    <a:lnTo>
                      <a:pt x="107" y="77"/>
                    </a:lnTo>
                    <a:lnTo>
                      <a:pt x="105" y="87"/>
                    </a:lnTo>
                    <a:lnTo>
                      <a:pt x="103" y="88"/>
                    </a:lnTo>
                    <a:lnTo>
                      <a:pt x="102" y="94"/>
                    </a:lnTo>
                    <a:lnTo>
                      <a:pt x="95" y="101"/>
                    </a:lnTo>
                    <a:lnTo>
                      <a:pt x="91" y="89"/>
                    </a:lnTo>
                    <a:lnTo>
                      <a:pt x="75" y="92"/>
                    </a:lnTo>
                    <a:lnTo>
                      <a:pt x="72" y="92"/>
                    </a:lnTo>
                    <a:lnTo>
                      <a:pt x="71" y="94"/>
                    </a:lnTo>
                    <a:lnTo>
                      <a:pt x="58" y="102"/>
                    </a:lnTo>
                    <a:lnTo>
                      <a:pt x="57" y="99"/>
                    </a:lnTo>
                    <a:lnTo>
                      <a:pt x="57" y="98"/>
                    </a:lnTo>
                    <a:lnTo>
                      <a:pt x="53" y="99"/>
                    </a:lnTo>
                    <a:lnTo>
                      <a:pt x="46" y="109"/>
                    </a:lnTo>
                    <a:lnTo>
                      <a:pt x="45" y="110"/>
                    </a:lnTo>
                    <a:lnTo>
                      <a:pt x="45" y="112"/>
                    </a:lnTo>
                    <a:lnTo>
                      <a:pt x="43" y="113"/>
                    </a:lnTo>
                    <a:lnTo>
                      <a:pt x="35" y="130"/>
                    </a:lnTo>
                    <a:lnTo>
                      <a:pt x="31" y="144"/>
                    </a:lnTo>
                    <a:lnTo>
                      <a:pt x="31" y="148"/>
                    </a:lnTo>
                    <a:lnTo>
                      <a:pt x="21" y="170"/>
                    </a:lnTo>
                    <a:lnTo>
                      <a:pt x="22" y="172"/>
                    </a:lnTo>
                    <a:lnTo>
                      <a:pt x="18" y="175"/>
                    </a:lnTo>
                    <a:lnTo>
                      <a:pt x="10" y="177"/>
                    </a:lnTo>
                    <a:lnTo>
                      <a:pt x="8" y="179"/>
                    </a:lnTo>
                    <a:lnTo>
                      <a:pt x="5" y="180"/>
                    </a:lnTo>
                    <a:lnTo>
                      <a:pt x="0" y="180"/>
                    </a:lnTo>
                    <a:lnTo>
                      <a:pt x="0" y="183"/>
                    </a:lnTo>
                    <a:lnTo>
                      <a:pt x="4" y="197"/>
                    </a:lnTo>
                    <a:lnTo>
                      <a:pt x="3" y="20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09" name="Freeform 2247">
                <a:extLst>
                  <a:ext uri="{FF2B5EF4-FFF2-40B4-BE49-F238E27FC236}">
                    <a16:creationId xmlns:a16="http://schemas.microsoft.com/office/drawing/2014/main" id="{1598500C-FD40-FACD-DDE3-CB9DC46EFE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5" y="975"/>
                <a:ext cx="34" cy="64"/>
              </a:xfrm>
              <a:custGeom>
                <a:avLst/>
                <a:gdLst>
                  <a:gd name="T0" fmla="*/ 0 w 133"/>
                  <a:gd name="T1" fmla="*/ 0 h 254"/>
                  <a:gd name="T2" fmla="*/ 3 w 133"/>
                  <a:gd name="T3" fmla="*/ 0 h 254"/>
                  <a:gd name="T4" fmla="*/ 10 w 133"/>
                  <a:gd name="T5" fmla="*/ 3 h 254"/>
                  <a:gd name="T6" fmla="*/ 11 w 133"/>
                  <a:gd name="T7" fmla="*/ 3 h 254"/>
                  <a:gd name="T8" fmla="*/ 14 w 133"/>
                  <a:gd name="T9" fmla="*/ 4 h 254"/>
                  <a:gd name="T10" fmla="*/ 15 w 133"/>
                  <a:gd name="T11" fmla="*/ 4 h 254"/>
                  <a:gd name="T12" fmla="*/ 17 w 133"/>
                  <a:gd name="T13" fmla="*/ 5 h 254"/>
                  <a:gd name="T14" fmla="*/ 18 w 133"/>
                  <a:gd name="T15" fmla="*/ 8 h 254"/>
                  <a:gd name="T16" fmla="*/ 20 w 133"/>
                  <a:gd name="T17" fmla="*/ 10 h 254"/>
                  <a:gd name="T18" fmla="*/ 20 w 133"/>
                  <a:gd name="T19" fmla="*/ 11 h 254"/>
                  <a:gd name="T20" fmla="*/ 21 w 133"/>
                  <a:gd name="T21" fmla="*/ 15 h 254"/>
                  <a:gd name="T22" fmla="*/ 20 w 133"/>
                  <a:gd name="T23" fmla="*/ 17 h 254"/>
                  <a:gd name="T24" fmla="*/ 42 w 133"/>
                  <a:gd name="T25" fmla="*/ 38 h 254"/>
                  <a:gd name="T26" fmla="*/ 44 w 133"/>
                  <a:gd name="T27" fmla="*/ 43 h 254"/>
                  <a:gd name="T28" fmla="*/ 56 w 133"/>
                  <a:gd name="T29" fmla="*/ 47 h 254"/>
                  <a:gd name="T30" fmla="*/ 63 w 133"/>
                  <a:gd name="T31" fmla="*/ 65 h 254"/>
                  <a:gd name="T32" fmla="*/ 74 w 133"/>
                  <a:gd name="T33" fmla="*/ 65 h 254"/>
                  <a:gd name="T34" fmla="*/ 84 w 133"/>
                  <a:gd name="T35" fmla="*/ 86 h 254"/>
                  <a:gd name="T36" fmla="*/ 75 w 133"/>
                  <a:gd name="T37" fmla="*/ 106 h 254"/>
                  <a:gd name="T38" fmla="*/ 77 w 133"/>
                  <a:gd name="T39" fmla="*/ 108 h 254"/>
                  <a:gd name="T40" fmla="*/ 120 w 133"/>
                  <a:gd name="T41" fmla="*/ 117 h 254"/>
                  <a:gd name="T42" fmla="*/ 121 w 133"/>
                  <a:gd name="T43" fmla="*/ 117 h 254"/>
                  <a:gd name="T44" fmla="*/ 123 w 133"/>
                  <a:gd name="T45" fmla="*/ 119 h 254"/>
                  <a:gd name="T46" fmla="*/ 133 w 133"/>
                  <a:gd name="T47" fmla="*/ 137 h 254"/>
                  <a:gd name="T48" fmla="*/ 131 w 133"/>
                  <a:gd name="T49" fmla="*/ 144 h 254"/>
                  <a:gd name="T50" fmla="*/ 124 w 133"/>
                  <a:gd name="T51" fmla="*/ 144 h 254"/>
                  <a:gd name="T52" fmla="*/ 123 w 133"/>
                  <a:gd name="T53" fmla="*/ 151 h 254"/>
                  <a:gd name="T54" fmla="*/ 121 w 133"/>
                  <a:gd name="T55" fmla="*/ 152 h 254"/>
                  <a:gd name="T56" fmla="*/ 111 w 133"/>
                  <a:gd name="T57" fmla="*/ 151 h 254"/>
                  <a:gd name="T58" fmla="*/ 110 w 133"/>
                  <a:gd name="T59" fmla="*/ 151 h 254"/>
                  <a:gd name="T60" fmla="*/ 113 w 133"/>
                  <a:gd name="T61" fmla="*/ 159 h 254"/>
                  <a:gd name="T62" fmla="*/ 113 w 133"/>
                  <a:gd name="T63" fmla="*/ 161 h 254"/>
                  <a:gd name="T64" fmla="*/ 110 w 133"/>
                  <a:gd name="T65" fmla="*/ 176 h 254"/>
                  <a:gd name="T66" fmla="*/ 110 w 133"/>
                  <a:gd name="T67" fmla="*/ 177 h 254"/>
                  <a:gd name="T68" fmla="*/ 107 w 133"/>
                  <a:gd name="T69" fmla="*/ 179 h 254"/>
                  <a:gd name="T70" fmla="*/ 106 w 133"/>
                  <a:gd name="T71" fmla="*/ 179 h 254"/>
                  <a:gd name="T72" fmla="*/ 106 w 133"/>
                  <a:gd name="T73" fmla="*/ 180 h 254"/>
                  <a:gd name="T74" fmla="*/ 107 w 133"/>
                  <a:gd name="T75" fmla="*/ 183 h 254"/>
                  <a:gd name="T76" fmla="*/ 110 w 133"/>
                  <a:gd name="T77" fmla="*/ 184 h 254"/>
                  <a:gd name="T78" fmla="*/ 113 w 133"/>
                  <a:gd name="T79" fmla="*/ 193 h 254"/>
                  <a:gd name="T80" fmla="*/ 107 w 133"/>
                  <a:gd name="T81" fmla="*/ 209 h 254"/>
                  <a:gd name="T82" fmla="*/ 106 w 133"/>
                  <a:gd name="T83" fmla="*/ 212 h 254"/>
                  <a:gd name="T84" fmla="*/ 103 w 133"/>
                  <a:gd name="T85" fmla="*/ 215 h 254"/>
                  <a:gd name="T86" fmla="*/ 100 w 133"/>
                  <a:gd name="T87" fmla="*/ 219 h 254"/>
                  <a:gd name="T88" fmla="*/ 99 w 133"/>
                  <a:gd name="T89" fmla="*/ 223 h 254"/>
                  <a:gd name="T90" fmla="*/ 103 w 133"/>
                  <a:gd name="T91" fmla="*/ 225 h 254"/>
                  <a:gd name="T92" fmla="*/ 123 w 133"/>
                  <a:gd name="T93" fmla="*/ 233 h 254"/>
                  <a:gd name="T94" fmla="*/ 124 w 133"/>
                  <a:gd name="T95" fmla="*/ 233 h 254"/>
                  <a:gd name="T96" fmla="*/ 126 w 133"/>
                  <a:gd name="T97" fmla="*/ 235 h 254"/>
                  <a:gd name="T98" fmla="*/ 127 w 133"/>
                  <a:gd name="T99" fmla="*/ 235 h 254"/>
                  <a:gd name="T100" fmla="*/ 127 w 133"/>
                  <a:gd name="T101" fmla="*/ 236 h 254"/>
                  <a:gd name="T102" fmla="*/ 124 w 133"/>
                  <a:gd name="T103" fmla="*/ 237 h 254"/>
                  <a:gd name="T104" fmla="*/ 121 w 133"/>
                  <a:gd name="T105" fmla="*/ 240 h 254"/>
                  <a:gd name="T106" fmla="*/ 121 w 133"/>
                  <a:gd name="T107" fmla="*/ 244 h 254"/>
                  <a:gd name="T108" fmla="*/ 127 w 133"/>
                  <a:gd name="T109" fmla="*/ 250 h 254"/>
                  <a:gd name="T110" fmla="*/ 128 w 133"/>
                  <a:gd name="T111" fmla="*/ 253 h 254"/>
                  <a:gd name="T112" fmla="*/ 130 w 133"/>
                  <a:gd name="T113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33" h="254">
                    <a:moveTo>
                      <a:pt x="0" y="0"/>
                    </a:moveTo>
                    <a:lnTo>
                      <a:pt x="3" y="0"/>
                    </a:lnTo>
                    <a:lnTo>
                      <a:pt x="10" y="3"/>
                    </a:lnTo>
                    <a:lnTo>
                      <a:pt x="11" y="3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5"/>
                    </a:lnTo>
                    <a:lnTo>
                      <a:pt x="18" y="8"/>
                    </a:lnTo>
                    <a:lnTo>
                      <a:pt x="20" y="10"/>
                    </a:lnTo>
                    <a:lnTo>
                      <a:pt x="20" y="11"/>
                    </a:lnTo>
                    <a:lnTo>
                      <a:pt x="21" y="15"/>
                    </a:lnTo>
                    <a:lnTo>
                      <a:pt x="20" y="17"/>
                    </a:lnTo>
                    <a:lnTo>
                      <a:pt x="42" y="38"/>
                    </a:lnTo>
                    <a:lnTo>
                      <a:pt x="44" y="43"/>
                    </a:lnTo>
                    <a:lnTo>
                      <a:pt x="56" y="47"/>
                    </a:lnTo>
                    <a:lnTo>
                      <a:pt x="63" y="65"/>
                    </a:lnTo>
                    <a:lnTo>
                      <a:pt x="74" y="65"/>
                    </a:lnTo>
                    <a:lnTo>
                      <a:pt x="84" y="86"/>
                    </a:lnTo>
                    <a:lnTo>
                      <a:pt x="75" y="106"/>
                    </a:lnTo>
                    <a:lnTo>
                      <a:pt x="77" y="108"/>
                    </a:lnTo>
                    <a:lnTo>
                      <a:pt x="120" y="117"/>
                    </a:lnTo>
                    <a:lnTo>
                      <a:pt x="121" y="117"/>
                    </a:lnTo>
                    <a:lnTo>
                      <a:pt x="123" y="119"/>
                    </a:lnTo>
                    <a:lnTo>
                      <a:pt x="133" y="137"/>
                    </a:lnTo>
                    <a:lnTo>
                      <a:pt x="131" y="144"/>
                    </a:lnTo>
                    <a:lnTo>
                      <a:pt x="124" y="144"/>
                    </a:lnTo>
                    <a:lnTo>
                      <a:pt x="123" y="151"/>
                    </a:lnTo>
                    <a:lnTo>
                      <a:pt x="121" y="152"/>
                    </a:lnTo>
                    <a:lnTo>
                      <a:pt x="111" y="151"/>
                    </a:lnTo>
                    <a:lnTo>
                      <a:pt x="110" y="151"/>
                    </a:lnTo>
                    <a:lnTo>
                      <a:pt x="113" y="159"/>
                    </a:lnTo>
                    <a:lnTo>
                      <a:pt x="113" y="161"/>
                    </a:lnTo>
                    <a:lnTo>
                      <a:pt x="110" y="176"/>
                    </a:lnTo>
                    <a:lnTo>
                      <a:pt x="110" y="177"/>
                    </a:lnTo>
                    <a:lnTo>
                      <a:pt x="107" y="179"/>
                    </a:lnTo>
                    <a:lnTo>
                      <a:pt x="106" y="179"/>
                    </a:lnTo>
                    <a:lnTo>
                      <a:pt x="106" y="180"/>
                    </a:lnTo>
                    <a:lnTo>
                      <a:pt x="107" y="183"/>
                    </a:lnTo>
                    <a:lnTo>
                      <a:pt x="110" y="184"/>
                    </a:lnTo>
                    <a:lnTo>
                      <a:pt x="113" y="193"/>
                    </a:lnTo>
                    <a:lnTo>
                      <a:pt x="107" y="209"/>
                    </a:lnTo>
                    <a:lnTo>
                      <a:pt x="106" y="212"/>
                    </a:lnTo>
                    <a:lnTo>
                      <a:pt x="103" y="215"/>
                    </a:lnTo>
                    <a:lnTo>
                      <a:pt x="100" y="219"/>
                    </a:lnTo>
                    <a:lnTo>
                      <a:pt x="99" y="223"/>
                    </a:lnTo>
                    <a:lnTo>
                      <a:pt x="103" y="225"/>
                    </a:lnTo>
                    <a:lnTo>
                      <a:pt x="123" y="233"/>
                    </a:lnTo>
                    <a:lnTo>
                      <a:pt x="124" y="233"/>
                    </a:lnTo>
                    <a:lnTo>
                      <a:pt x="126" y="235"/>
                    </a:lnTo>
                    <a:lnTo>
                      <a:pt x="127" y="235"/>
                    </a:lnTo>
                    <a:lnTo>
                      <a:pt x="127" y="236"/>
                    </a:lnTo>
                    <a:lnTo>
                      <a:pt x="124" y="237"/>
                    </a:lnTo>
                    <a:lnTo>
                      <a:pt x="121" y="240"/>
                    </a:lnTo>
                    <a:lnTo>
                      <a:pt x="121" y="244"/>
                    </a:lnTo>
                    <a:lnTo>
                      <a:pt x="127" y="250"/>
                    </a:lnTo>
                    <a:lnTo>
                      <a:pt x="128" y="253"/>
                    </a:lnTo>
                    <a:lnTo>
                      <a:pt x="130" y="25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10" name="Freeform 2248">
                <a:extLst>
                  <a:ext uri="{FF2B5EF4-FFF2-40B4-BE49-F238E27FC236}">
                    <a16:creationId xmlns:a16="http://schemas.microsoft.com/office/drawing/2014/main" id="{9590ABB5-DABD-E4BC-A314-C69BC5D56D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2" y="923"/>
                <a:ext cx="31" cy="116"/>
              </a:xfrm>
              <a:custGeom>
                <a:avLst/>
                <a:gdLst>
                  <a:gd name="T0" fmla="*/ 104 w 125"/>
                  <a:gd name="T1" fmla="*/ 456 h 463"/>
                  <a:gd name="T2" fmla="*/ 62 w 125"/>
                  <a:gd name="T3" fmla="*/ 420 h 463"/>
                  <a:gd name="T4" fmla="*/ 54 w 125"/>
                  <a:gd name="T5" fmla="*/ 413 h 463"/>
                  <a:gd name="T6" fmla="*/ 73 w 125"/>
                  <a:gd name="T7" fmla="*/ 395 h 463"/>
                  <a:gd name="T8" fmla="*/ 84 w 125"/>
                  <a:gd name="T9" fmla="*/ 391 h 463"/>
                  <a:gd name="T10" fmla="*/ 90 w 125"/>
                  <a:gd name="T11" fmla="*/ 386 h 463"/>
                  <a:gd name="T12" fmla="*/ 95 w 125"/>
                  <a:gd name="T13" fmla="*/ 392 h 463"/>
                  <a:gd name="T14" fmla="*/ 109 w 125"/>
                  <a:gd name="T15" fmla="*/ 391 h 463"/>
                  <a:gd name="T16" fmla="*/ 93 w 125"/>
                  <a:gd name="T17" fmla="*/ 365 h 463"/>
                  <a:gd name="T18" fmla="*/ 87 w 125"/>
                  <a:gd name="T19" fmla="*/ 343 h 463"/>
                  <a:gd name="T20" fmla="*/ 64 w 125"/>
                  <a:gd name="T21" fmla="*/ 326 h 463"/>
                  <a:gd name="T22" fmla="*/ 48 w 125"/>
                  <a:gd name="T23" fmla="*/ 304 h 463"/>
                  <a:gd name="T24" fmla="*/ 58 w 125"/>
                  <a:gd name="T25" fmla="*/ 280 h 463"/>
                  <a:gd name="T26" fmla="*/ 73 w 125"/>
                  <a:gd name="T27" fmla="*/ 289 h 463"/>
                  <a:gd name="T28" fmla="*/ 81 w 125"/>
                  <a:gd name="T29" fmla="*/ 287 h 463"/>
                  <a:gd name="T30" fmla="*/ 70 w 125"/>
                  <a:gd name="T31" fmla="*/ 280 h 463"/>
                  <a:gd name="T32" fmla="*/ 67 w 125"/>
                  <a:gd name="T33" fmla="*/ 271 h 463"/>
                  <a:gd name="T34" fmla="*/ 70 w 125"/>
                  <a:gd name="T35" fmla="*/ 258 h 463"/>
                  <a:gd name="T36" fmla="*/ 77 w 125"/>
                  <a:gd name="T37" fmla="*/ 245 h 463"/>
                  <a:gd name="T38" fmla="*/ 73 w 125"/>
                  <a:gd name="T39" fmla="*/ 241 h 463"/>
                  <a:gd name="T40" fmla="*/ 56 w 125"/>
                  <a:gd name="T41" fmla="*/ 223 h 463"/>
                  <a:gd name="T42" fmla="*/ 51 w 125"/>
                  <a:gd name="T43" fmla="*/ 217 h 463"/>
                  <a:gd name="T44" fmla="*/ 44 w 125"/>
                  <a:gd name="T45" fmla="*/ 219 h 463"/>
                  <a:gd name="T46" fmla="*/ 6 w 125"/>
                  <a:gd name="T47" fmla="*/ 206 h 463"/>
                  <a:gd name="T48" fmla="*/ 0 w 125"/>
                  <a:gd name="T49" fmla="*/ 171 h 463"/>
                  <a:gd name="T50" fmla="*/ 37 w 125"/>
                  <a:gd name="T51" fmla="*/ 171 h 463"/>
                  <a:gd name="T52" fmla="*/ 48 w 125"/>
                  <a:gd name="T53" fmla="*/ 166 h 463"/>
                  <a:gd name="T54" fmla="*/ 52 w 125"/>
                  <a:gd name="T55" fmla="*/ 160 h 463"/>
                  <a:gd name="T56" fmla="*/ 58 w 125"/>
                  <a:gd name="T57" fmla="*/ 141 h 463"/>
                  <a:gd name="T58" fmla="*/ 79 w 125"/>
                  <a:gd name="T59" fmla="*/ 131 h 463"/>
                  <a:gd name="T60" fmla="*/ 83 w 125"/>
                  <a:gd name="T61" fmla="*/ 131 h 463"/>
                  <a:gd name="T62" fmla="*/ 84 w 125"/>
                  <a:gd name="T63" fmla="*/ 117 h 463"/>
                  <a:gd name="T64" fmla="*/ 80 w 125"/>
                  <a:gd name="T65" fmla="*/ 113 h 463"/>
                  <a:gd name="T66" fmla="*/ 70 w 125"/>
                  <a:gd name="T67" fmla="*/ 92 h 463"/>
                  <a:gd name="T68" fmla="*/ 58 w 125"/>
                  <a:gd name="T69" fmla="*/ 77 h 463"/>
                  <a:gd name="T70" fmla="*/ 64 w 125"/>
                  <a:gd name="T71" fmla="*/ 72 h 463"/>
                  <a:gd name="T72" fmla="*/ 70 w 125"/>
                  <a:gd name="T73" fmla="*/ 63 h 463"/>
                  <a:gd name="T74" fmla="*/ 93 w 125"/>
                  <a:gd name="T75" fmla="*/ 68 h 463"/>
                  <a:gd name="T76" fmla="*/ 95 w 125"/>
                  <a:gd name="T77" fmla="*/ 44 h 463"/>
                  <a:gd name="T78" fmla="*/ 104 w 125"/>
                  <a:gd name="T79" fmla="*/ 22 h 463"/>
                  <a:gd name="T80" fmla="*/ 107 w 125"/>
                  <a:gd name="T81" fmla="*/ 12 h 463"/>
                  <a:gd name="T82" fmla="*/ 108 w 125"/>
                  <a:gd name="T83" fmla="*/ 16 h 463"/>
                  <a:gd name="T84" fmla="*/ 118 w 125"/>
                  <a:gd name="T85" fmla="*/ 13 h 463"/>
                  <a:gd name="T86" fmla="*/ 125 w 125"/>
                  <a:gd name="T87" fmla="*/ 5 h 4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25" h="463">
                    <a:moveTo>
                      <a:pt x="107" y="463"/>
                    </a:moveTo>
                    <a:lnTo>
                      <a:pt x="107" y="462"/>
                    </a:lnTo>
                    <a:lnTo>
                      <a:pt x="104" y="456"/>
                    </a:lnTo>
                    <a:lnTo>
                      <a:pt x="69" y="430"/>
                    </a:lnTo>
                    <a:lnTo>
                      <a:pt x="67" y="425"/>
                    </a:lnTo>
                    <a:lnTo>
                      <a:pt x="62" y="420"/>
                    </a:lnTo>
                    <a:lnTo>
                      <a:pt x="52" y="417"/>
                    </a:lnTo>
                    <a:lnTo>
                      <a:pt x="54" y="416"/>
                    </a:lnTo>
                    <a:lnTo>
                      <a:pt x="54" y="413"/>
                    </a:lnTo>
                    <a:lnTo>
                      <a:pt x="69" y="399"/>
                    </a:lnTo>
                    <a:lnTo>
                      <a:pt x="73" y="396"/>
                    </a:lnTo>
                    <a:lnTo>
                      <a:pt x="73" y="395"/>
                    </a:lnTo>
                    <a:lnTo>
                      <a:pt x="72" y="395"/>
                    </a:lnTo>
                    <a:lnTo>
                      <a:pt x="72" y="391"/>
                    </a:lnTo>
                    <a:lnTo>
                      <a:pt x="84" y="391"/>
                    </a:lnTo>
                    <a:lnTo>
                      <a:pt x="84" y="389"/>
                    </a:lnTo>
                    <a:lnTo>
                      <a:pt x="87" y="389"/>
                    </a:lnTo>
                    <a:lnTo>
                      <a:pt x="90" y="386"/>
                    </a:lnTo>
                    <a:lnTo>
                      <a:pt x="93" y="389"/>
                    </a:lnTo>
                    <a:lnTo>
                      <a:pt x="94" y="392"/>
                    </a:lnTo>
                    <a:lnTo>
                      <a:pt x="95" y="392"/>
                    </a:lnTo>
                    <a:lnTo>
                      <a:pt x="98" y="396"/>
                    </a:lnTo>
                    <a:lnTo>
                      <a:pt x="105" y="392"/>
                    </a:lnTo>
                    <a:lnTo>
                      <a:pt x="109" y="391"/>
                    </a:lnTo>
                    <a:lnTo>
                      <a:pt x="105" y="384"/>
                    </a:lnTo>
                    <a:lnTo>
                      <a:pt x="94" y="370"/>
                    </a:lnTo>
                    <a:lnTo>
                      <a:pt x="93" y="365"/>
                    </a:lnTo>
                    <a:lnTo>
                      <a:pt x="88" y="360"/>
                    </a:lnTo>
                    <a:lnTo>
                      <a:pt x="88" y="354"/>
                    </a:lnTo>
                    <a:lnTo>
                      <a:pt x="87" y="343"/>
                    </a:lnTo>
                    <a:lnTo>
                      <a:pt x="79" y="338"/>
                    </a:lnTo>
                    <a:lnTo>
                      <a:pt x="74" y="338"/>
                    </a:lnTo>
                    <a:lnTo>
                      <a:pt x="64" y="326"/>
                    </a:lnTo>
                    <a:lnTo>
                      <a:pt x="54" y="308"/>
                    </a:lnTo>
                    <a:lnTo>
                      <a:pt x="52" y="307"/>
                    </a:lnTo>
                    <a:lnTo>
                      <a:pt x="48" y="304"/>
                    </a:lnTo>
                    <a:lnTo>
                      <a:pt x="45" y="291"/>
                    </a:lnTo>
                    <a:lnTo>
                      <a:pt x="45" y="281"/>
                    </a:lnTo>
                    <a:lnTo>
                      <a:pt x="58" y="280"/>
                    </a:lnTo>
                    <a:lnTo>
                      <a:pt x="67" y="281"/>
                    </a:lnTo>
                    <a:lnTo>
                      <a:pt x="72" y="286"/>
                    </a:lnTo>
                    <a:lnTo>
                      <a:pt x="73" y="289"/>
                    </a:lnTo>
                    <a:lnTo>
                      <a:pt x="77" y="293"/>
                    </a:lnTo>
                    <a:lnTo>
                      <a:pt x="79" y="291"/>
                    </a:lnTo>
                    <a:lnTo>
                      <a:pt x="81" y="287"/>
                    </a:lnTo>
                    <a:lnTo>
                      <a:pt x="81" y="286"/>
                    </a:lnTo>
                    <a:lnTo>
                      <a:pt x="74" y="281"/>
                    </a:lnTo>
                    <a:lnTo>
                      <a:pt x="70" y="280"/>
                    </a:lnTo>
                    <a:lnTo>
                      <a:pt x="66" y="276"/>
                    </a:lnTo>
                    <a:lnTo>
                      <a:pt x="64" y="276"/>
                    </a:lnTo>
                    <a:lnTo>
                      <a:pt x="67" y="271"/>
                    </a:lnTo>
                    <a:lnTo>
                      <a:pt x="69" y="269"/>
                    </a:lnTo>
                    <a:lnTo>
                      <a:pt x="70" y="265"/>
                    </a:lnTo>
                    <a:lnTo>
                      <a:pt x="70" y="258"/>
                    </a:lnTo>
                    <a:lnTo>
                      <a:pt x="72" y="248"/>
                    </a:lnTo>
                    <a:lnTo>
                      <a:pt x="76" y="245"/>
                    </a:lnTo>
                    <a:lnTo>
                      <a:pt x="77" y="245"/>
                    </a:lnTo>
                    <a:lnTo>
                      <a:pt x="77" y="244"/>
                    </a:lnTo>
                    <a:lnTo>
                      <a:pt x="73" y="243"/>
                    </a:lnTo>
                    <a:lnTo>
                      <a:pt x="73" y="241"/>
                    </a:lnTo>
                    <a:lnTo>
                      <a:pt x="58" y="226"/>
                    </a:lnTo>
                    <a:lnTo>
                      <a:pt x="58" y="224"/>
                    </a:lnTo>
                    <a:lnTo>
                      <a:pt x="56" y="223"/>
                    </a:lnTo>
                    <a:lnTo>
                      <a:pt x="56" y="221"/>
                    </a:lnTo>
                    <a:lnTo>
                      <a:pt x="52" y="219"/>
                    </a:lnTo>
                    <a:lnTo>
                      <a:pt x="51" y="217"/>
                    </a:lnTo>
                    <a:lnTo>
                      <a:pt x="45" y="217"/>
                    </a:lnTo>
                    <a:lnTo>
                      <a:pt x="45" y="219"/>
                    </a:lnTo>
                    <a:lnTo>
                      <a:pt x="44" y="219"/>
                    </a:lnTo>
                    <a:lnTo>
                      <a:pt x="19" y="213"/>
                    </a:lnTo>
                    <a:lnTo>
                      <a:pt x="9" y="213"/>
                    </a:lnTo>
                    <a:lnTo>
                      <a:pt x="6" y="206"/>
                    </a:lnTo>
                    <a:lnTo>
                      <a:pt x="6" y="204"/>
                    </a:lnTo>
                    <a:lnTo>
                      <a:pt x="0" y="173"/>
                    </a:lnTo>
                    <a:lnTo>
                      <a:pt x="0" y="171"/>
                    </a:lnTo>
                    <a:lnTo>
                      <a:pt x="2" y="170"/>
                    </a:lnTo>
                    <a:lnTo>
                      <a:pt x="21" y="166"/>
                    </a:lnTo>
                    <a:lnTo>
                      <a:pt x="37" y="171"/>
                    </a:lnTo>
                    <a:lnTo>
                      <a:pt x="38" y="171"/>
                    </a:lnTo>
                    <a:lnTo>
                      <a:pt x="40" y="170"/>
                    </a:lnTo>
                    <a:lnTo>
                      <a:pt x="48" y="166"/>
                    </a:lnTo>
                    <a:lnTo>
                      <a:pt x="51" y="163"/>
                    </a:lnTo>
                    <a:lnTo>
                      <a:pt x="51" y="161"/>
                    </a:lnTo>
                    <a:lnTo>
                      <a:pt x="52" y="160"/>
                    </a:lnTo>
                    <a:lnTo>
                      <a:pt x="52" y="157"/>
                    </a:lnTo>
                    <a:lnTo>
                      <a:pt x="54" y="149"/>
                    </a:lnTo>
                    <a:lnTo>
                      <a:pt x="58" y="141"/>
                    </a:lnTo>
                    <a:lnTo>
                      <a:pt x="61" y="138"/>
                    </a:lnTo>
                    <a:lnTo>
                      <a:pt x="64" y="138"/>
                    </a:lnTo>
                    <a:lnTo>
                      <a:pt x="79" y="131"/>
                    </a:lnTo>
                    <a:lnTo>
                      <a:pt x="80" y="131"/>
                    </a:lnTo>
                    <a:lnTo>
                      <a:pt x="80" y="130"/>
                    </a:lnTo>
                    <a:lnTo>
                      <a:pt x="83" y="131"/>
                    </a:lnTo>
                    <a:lnTo>
                      <a:pt x="83" y="124"/>
                    </a:lnTo>
                    <a:lnTo>
                      <a:pt x="86" y="118"/>
                    </a:lnTo>
                    <a:lnTo>
                      <a:pt x="84" y="117"/>
                    </a:lnTo>
                    <a:lnTo>
                      <a:pt x="84" y="114"/>
                    </a:lnTo>
                    <a:lnTo>
                      <a:pt x="80" y="114"/>
                    </a:lnTo>
                    <a:lnTo>
                      <a:pt x="80" y="113"/>
                    </a:lnTo>
                    <a:lnTo>
                      <a:pt x="74" y="106"/>
                    </a:lnTo>
                    <a:lnTo>
                      <a:pt x="72" y="99"/>
                    </a:lnTo>
                    <a:lnTo>
                      <a:pt x="70" y="92"/>
                    </a:lnTo>
                    <a:lnTo>
                      <a:pt x="62" y="90"/>
                    </a:lnTo>
                    <a:lnTo>
                      <a:pt x="59" y="90"/>
                    </a:lnTo>
                    <a:lnTo>
                      <a:pt x="58" y="77"/>
                    </a:lnTo>
                    <a:lnTo>
                      <a:pt x="58" y="74"/>
                    </a:lnTo>
                    <a:lnTo>
                      <a:pt x="64" y="74"/>
                    </a:lnTo>
                    <a:lnTo>
                      <a:pt x="64" y="72"/>
                    </a:lnTo>
                    <a:lnTo>
                      <a:pt x="66" y="68"/>
                    </a:lnTo>
                    <a:lnTo>
                      <a:pt x="64" y="64"/>
                    </a:lnTo>
                    <a:lnTo>
                      <a:pt x="70" y="63"/>
                    </a:lnTo>
                    <a:lnTo>
                      <a:pt x="90" y="64"/>
                    </a:lnTo>
                    <a:lnTo>
                      <a:pt x="93" y="67"/>
                    </a:lnTo>
                    <a:lnTo>
                      <a:pt x="93" y="68"/>
                    </a:lnTo>
                    <a:lnTo>
                      <a:pt x="107" y="77"/>
                    </a:lnTo>
                    <a:lnTo>
                      <a:pt x="107" y="70"/>
                    </a:lnTo>
                    <a:lnTo>
                      <a:pt x="95" y="44"/>
                    </a:lnTo>
                    <a:lnTo>
                      <a:pt x="95" y="41"/>
                    </a:lnTo>
                    <a:lnTo>
                      <a:pt x="104" y="30"/>
                    </a:lnTo>
                    <a:lnTo>
                      <a:pt x="104" y="22"/>
                    </a:lnTo>
                    <a:lnTo>
                      <a:pt x="102" y="15"/>
                    </a:lnTo>
                    <a:lnTo>
                      <a:pt x="102" y="13"/>
                    </a:lnTo>
                    <a:lnTo>
                      <a:pt x="107" y="12"/>
                    </a:lnTo>
                    <a:lnTo>
                      <a:pt x="107" y="13"/>
                    </a:lnTo>
                    <a:lnTo>
                      <a:pt x="108" y="15"/>
                    </a:lnTo>
                    <a:lnTo>
                      <a:pt x="108" y="16"/>
                    </a:lnTo>
                    <a:lnTo>
                      <a:pt x="109" y="16"/>
                    </a:lnTo>
                    <a:lnTo>
                      <a:pt x="112" y="15"/>
                    </a:lnTo>
                    <a:lnTo>
                      <a:pt x="118" y="13"/>
                    </a:lnTo>
                    <a:lnTo>
                      <a:pt x="123" y="7"/>
                    </a:lnTo>
                    <a:lnTo>
                      <a:pt x="125" y="7"/>
                    </a:lnTo>
                    <a:lnTo>
                      <a:pt x="125" y="5"/>
                    </a:lnTo>
                    <a:lnTo>
                      <a:pt x="123" y="4"/>
                    </a:lnTo>
                    <a:lnTo>
                      <a:pt x="123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11" name="Freeform 2249">
                <a:extLst>
                  <a:ext uri="{FF2B5EF4-FFF2-40B4-BE49-F238E27FC236}">
                    <a16:creationId xmlns:a16="http://schemas.microsoft.com/office/drawing/2014/main" id="{E52EB45B-B983-0BFB-718A-EBC4CDAC2C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2" y="699"/>
                <a:ext cx="102" cy="75"/>
              </a:xfrm>
              <a:custGeom>
                <a:avLst/>
                <a:gdLst>
                  <a:gd name="T0" fmla="*/ 399 w 407"/>
                  <a:gd name="T1" fmla="*/ 10 h 299"/>
                  <a:gd name="T2" fmla="*/ 396 w 407"/>
                  <a:gd name="T3" fmla="*/ 13 h 299"/>
                  <a:gd name="T4" fmla="*/ 381 w 407"/>
                  <a:gd name="T5" fmla="*/ 14 h 299"/>
                  <a:gd name="T6" fmla="*/ 359 w 407"/>
                  <a:gd name="T7" fmla="*/ 7 h 299"/>
                  <a:gd name="T8" fmla="*/ 335 w 407"/>
                  <a:gd name="T9" fmla="*/ 13 h 299"/>
                  <a:gd name="T10" fmla="*/ 328 w 407"/>
                  <a:gd name="T11" fmla="*/ 13 h 299"/>
                  <a:gd name="T12" fmla="*/ 299 w 407"/>
                  <a:gd name="T13" fmla="*/ 12 h 299"/>
                  <a:gd name="T14" fmla="*/ 295 w 407"/>
                  <a:gd name="T15" fmla="*/ 62 h 299"/>
                  <a:gd name="T16" fmla="*/ 293 w 407"/>
                  <a:gd name="T17" fmla="*/ 74 h 299"/>
                  <a:gd name="T18" fmla="*/ 278 w 407"/>
                  <a:gd name="T19" fmla="*/ 86 h 299"/>
                  <a:gd name="T20" fmla="*/ 276 w 407"/>
                  <a:gd name="T21" fmla="*/ 97 h 299"/>
                  <a:gd name="T22" fmla="*/ 269 w 407"/>
                  <a:gd name="T23" fmla="*/ 100 h 299"/>
                  <a:gd name="T24" fmla="*/ 266 w 407"/>
                  <a:gd name="T25" fmla="*/ 122 h 299"/>
                  <a:gd name="T26" fmla="*/ 280 w 407"/>
                  <a:gd name="T27" fmla="*/ 134 h 299"/>
                  <a:gd name="T28" fmla="*/ 293 w 407"/>
                  <a:gd name="T29" fmla="*/ 139 h 299"/>
                  <a:gd name="T30" fmla="*/ 321 w 407"/>
                  <a:gd name="T31" fmla="*/ 129 h 299"/>
                  <a:gd name="T32" fmla="*/ 319 w 407"/>
                  <a:gd name="T33" fmla="*/ 142 h 299"/>
                  <a:gd name="T34" fmla="*/ 300 w 407"/>
                  <a:gd name="T35" fmla="*/ 160 h 299"/>
                  <a:gd name="T36" fmla="*/ 292 w 407"/>
                  <a:gd name="T37" fmla="*/ 163 h 299"/>
                  <a:gd name="T38" fmla="*/ 279 w 407"/>
                  <a:gd name="T39" fmla="*/ 167 h 299"/>
                  <a:gd name="T40" fmla="*/ 275 w 407"/>
                  <a:gd name="T41" fmla="*/ 172 h 299"/>
                  <a:gd name="T42" fmla="*/ 283 w 407"/>
                  <a:gd name="T43" fmla="*/ 187 h 299"/>
                  <a:gd name="T44" fmla="*/ 279 w 407"/>
                  <a:gd name="T45" fmla="*/ 200 h 299"/>
                  <a:gd name="T46" fmla="*/ 265 w 407"/>
                  <a:gd name="T47" fmla="*/ 193 h 299"/>
                  <a:gd name="T48" fmla="*/ 243 w 407"/>
                  <a:gd name="T49" fmla="*/ 190 h 299"/>
                  <a:gd name="T50" fmla="*/ 240 w 407"/>
                  <a:gd name="T51" fmla="*/ 196 h 299"/>
                  <a:gd name="T52" fmla="*/ 245 w 407"/>
                  <a:gd name="T53" fmla="*/ 197 h 299"/>
                  <a:gd name="T54" fmla="*/ 244 w 407"/>
                  <a:gd name="T55" fmla="*/ 210 h 299"/>
                  <a:gd name="T56" fmla="*/ 222 w 407"/>
                  <a:gd name="T57" fmla="*/ 219 h 299"/>
                  <a:gd name="T58" fmla="*/ 192 w 407"/>
                  <a:gd name="T59" fmla="*/ 231 h 299"/>
                  <a:gd name="T60" fmla="*/ 188 w 407"/>
                  <a:gd name="T61" fmla="*/ 243 h 299"/>
                  <a:gd name="T62" fmla="*/ 167 w 407"/>
                  <a:gd name="T63" fmla="*/ 254 h 299"/>
                  <a:gd name="T64" fmla="*/ 165 w 407"/>
                  <a:gd name="T65" fmla="*/ 250 h 299"/>
                  <a:gd name="T66" fmla="*/ 149 w 407"/>
                  <a:gd name="T67" fmla="*/ 267 h 299"/>
                  <a:gd name="T68" fmla="*/ 127 w 407"/>
                  <a:gd name="T69" fmla="*/ 277 h 299"/>
                  <a:gd name="T70" fmla="*/ 111 w 407"/>
                  <a:gd name="T71" fmla="*/ 292 h 299"/>
                  <a:gd name="T72" fmla="*/ 100 w 407"/>
                  <a:gd name="T73" fmla="*/ 299 h 299"/>
                  <a:gd name="T74" fmla="*/ 95 w 407"/>
                  <a:gd name="T75" fmla="*/ 295 h 299"/>
                  <a:gd name="T76" fmla="*/ 85 w 407"/>
                  <a:gd name="T77" fmla="*/ 290 h 299"/>
                  <a:gd name="T78" fmla="*/ 85 w 407"/>
                  <a:gd name="T79" fmla="*/ 267 h 299"/>
                  <a:gd name="T80" fmla="*/ 70 w 407"/>
                  <a:gd name="T81" fmla="*/ 262 h 299"/>
                  <a:gd name="T82" fmla="*/ 61 w 407"/>
                  <a:gd name="T83" fmla="*/ 264 h 299"/>
                  <a:gd name="T84" fmla="*/ 22 w 407"/>
                  <a:gd name="T85" fmla="*/ 287 h 299"/>
                  <a:gd name="T86" fmla="*/ 5 w 407"/>
                  <a:gd name="T87" fmla="*/ 269 h 2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407" h="299">
                    <a:moveTo>
                      <a:pt x="407" y="12"/>
                    </a:moveTo>
                    <a:lnTo>
                      <a:pt x="402" y="9"/>
                    </a:lnTo>
                    <a:lnTo>
                      <a:pt x="399" y="10"/>
                    </a:lnTo>
                    <a:lnTo>
                      <a:pt x="398" y="10"/>
                    </a:lnTo>
                    <a:lnTo>
                      <a:pt x="398" y="12"/>
                    </a:lnTo>
                    <a:lnTo>
                      <a:pt x="396" y="13"/>
                    </a:lnTo>
                    <a:lnTo>
                      <a:pt x="385" y="16"/>
                    </a:lnTo>
                    <a:lnTo>
                      <a:pt x="384" y="16"/>
                    </a:lnTo>
                    <a:lnTo>
                      <a:pt x="381" y="14"/>
                    </a:lnTo>
                    <a:lnTo>
                      <a:pt x="379" y="13"/>
                    </a:lnTo>
                    <a:lnTo>
                      <a:pt x="371" y="9"/>
                    </a:lnTo>
                    <a:lnTo>
                      <a:pt x="359" y="7"/>
                    </a:lnTo>
                    <a:lnTo>
                      <a:pt x="349" y="7"/>
                    </a:lnTo>
                    <a:lnTo>
                      <a:pt x="336" y="13"/>
                    </a:lnTo>
                    <a:lnTo>
                      <a:pt x="335" y="13"/>
                    </a:lnTo>
                    <a:lnTo>
                      <a:pt x="331" y="16"/>
                    </a:lnTo>
                    <a:lnTo>
                      <a:pt x="328" y="14"/>
                    </a:lnTo>
                    <a:lnTo>
                      <a:pt x="328" y="13"/>
                    </a:lnTo>
                    <a:lnTo>
                      <a:pt x="324" y="10"/>
                    </a:lnTo>
                    <a:lnTo>
                      <a:pt x="299" y="0"/>
                    </a:lnTo>
                    <a:lnTo>
                      <a:pt x="299" y="12"/>
                    </a:lnTo>
                    <a:lnTo>
                      <a:pt x="292" y="23"/>
                    </a:lnTo>
                    <a:lnTo>
                      <a:pt x="292" y="24"/>
                    </a:lnTo>
                    <a:lnTo>
                      <a:pt x="295" y="62"/>
                    </a:lnTo>
                    <a:lnTo>
                      <a:pt x="295" y="63"/>
                    </a:lnTo>
                    <a:lnTo>
                      <a:pt x="296" y="63"/>
                    </a:lnTo>
                    <a:lnTo>
                      <a:pt x="293" y="74"/>
                    </a:lnTo>
                    <a:lnTo>
                      <a:pt x="289" y="77"/>
                    </a:lnTo>
                    <a:lnTo>
                      <a:pt x="287" y="76"/>
                    </a:lnTo>
                    <a:lnTo>
                      <a:pt x="278" y="86"/>
                    </a:lnTo>
                    <a:lnTo>
                      <a:pt x="278" y="89"/>
                    </a:lnTo>
                    <a:lnTo>
                      <a:pt x="276" y="90"/>
                    </a:lnTo>
                    <a:lnTo>
                      <a:pt x="276" y="97"/>
                    </a:lnTo>
                    <a:lnTo>
                      <a:pt x="273" y="98"/>
                    </a:lnTo>
                    <a:lnTo>
                      <a:pt x="271" y="98"/>
                    </a:lnTo>
                    <a:lnTo>
                      <a:pt x="269" y="100"/>
                    </a:lnTo>
                    <a:lnTo>
                      <a:pt x="266" y="104"/>
                    </a:lnTo>
                    <a:lnTo>
                      <a:pt x="262" y="116"/>
                    </a:lnTo>
                    <a:lnTo>
                      <a:pt x="266" y="122"/>
                    </a:lnTo>
                    <a:lnTo>
                      <a:pt x="269" y="125"/>
                    </a:lnTo>
                    <a:lnTo>
                      <a:pt x="278" y="132"/>
                    </a:lnTo>
                    <a:lnTo>
                      <a:pt x="280" y="134"/>
                    </a:lnTo>
                    <a:lnTo>
                      <a:pt x="282" y="134"/>
                    </a:lnTo>
                    <a:lnTo>
                      <a:pt x="292" y="139"/>
                    </a:lnTo>
                    <a:lnTo>
                      <a:pt x="293" y="139"/>
                    </a:lnTo>
                    <a:lnTo>
                      <a:pt x="312" y="125"/>
                    </a:lnTo>
                    <a:lnTo>
                      <a:pt x="314" y="125"/>
                    </a:lnTo>
                    <a:lnTo>
                      <a:pt x="321" y="129"/>
                    </a:lnTo>
                    <a:lnTo>
                      <a:pt x="325" y="139"/>
                    </a:lnTo>
                    <a:lnTo>
                      <a:pt x="325" y="142"/>
                    </a:lnTo>
                    <a:lnTo>
                      <a:pt x="319" y="142"/>
                    </a:lnTo>
                    <a:lnTo>
                      <a:pt x="308" y="153"/>
                    </a:lnTo>
                    <a:lnTo>
                      <a:pt x="307" y="156"/>
                    </a:lnTo>
                    <a:lnTo>
                      <a:pt x="300" y="160"/>
                    </a:lnTo>
                    <a:lnTo>
                      <a:pt x="296" y="161"/>
                    </a:lnTo>
                    <a:lnTo>
                      <a:pt x="295" y="163"/>
                    </a:lnTo>
                    <a:lnTo>
                      <a:pt x="292" y="163"/>
                    </a:lnTo>
                    <a:lnTo>
                      <a:pt x="286" y="164"/>
                    </a:lnTo>
                    <a:lnTo>
                      <a:pt x="283" y="164"/>
                    </a:lnTo>
                    <a:lnTo>
                      <a:pt x="279" y="167"/>
                    </a:lnTo>
                    <a:lnTo>
                      <a:pt x="278" y="168"/>
                    </a:lnTo>
                    <a:lnTo>
                      <a:pt x="275" y="170"/>
                    </a:lnTo>
                    <a:lnTo>
                      <a:pt x="275" y="172"/>
                    </a:lnTo>
                    <a:lnTo>
                      <a:pt x="276" y="172"/>
                    </a:lnTo>
                    <a:lnTo>
                      <a:pt x="282" y="179"/>
                    </a:lnTo>
                    <a:lnTo>
                      <a:pt x="283" y="187"/>
                    </a:lnTo>
                    <a:lnTo>
                      <a:pt x="285" y="190"/>
                    </a:lnTo>
                    <a:lnTo>
                      <a:pt x="280" y="199"/>
                    </a:lnTo>
                    <a:lnTo>
                      <a:pt x="279" y="200"/>
                    </a:lnTo>
                    <a:lnTo>
                      <a:pt x="276" y="199"/>
                    </a:lnTo>
                    <a:lnTo>
                      <a:pt x="275" y="197"/>
                    </a:lnTo>
                    <a:lnTo>
                      <a:pt x="265" y="193"/>
                    </a:lnTo>
                    <a:lnTo>
                      <a:pt x="254" y="192"/>
                    </a:lnTo>
                    <a:lnTo>
                      <a:pt x="251" y="190"/>
                    </a:lnTo>
                    <a:lnTo>
                      <a:pt x="243" y="190"/>
                    </a:lnTo>
                    <a:lnTo>
                      <a:pt x="243" y="192"/>
                    </a:lnTo>
                    <a:lnTo>
                      <a:pt x="241" y="194"/>
                    </a:lnTo>
                    <a:lnTo>
                      <a:pt x="240" y="196"/>
                    </a:lnTo>
                    <a:lnTo>
                      <a:pt x="243" y="196"/>
                    </a:lnTo>
                    <a:lnTo>
                      <a:pt x="244" y="197"/>
                    </a:lnTo>
                    <a:lnTo>
                      <a:pt x="245" y="197"/>
                    </a:lnTo>
                    <a:lnTo>
                      <a:pt x="247" y="199"/>
                    </a:lnTo>
                    <a:lnTo>
                      <a:pt x="247" y="204"/>
                    </a:lnTo>
                    <a:lnTo>
                      <a:pt x="244" y="210"/>
                    </a:lnTo>
                    <a:lnTo>
                      <a:pt x="232" y="214"/>
                    </a:lnTo>
                    <a:lnTo>
                      <a:pt x="226" y="214"/>
                    </a:lnTo>
                    <a:lnTo>
                      <a:pt x="222" y="219"/>
                    </a:lnTo>
                    <a:lnTo>
                      <a:pt x="220" y="221"/>
                    </a:lnTo>
                    <a:lnTo>
                      <a:pt x="218" y="220"/>
                    </a:lnTo>
                    <a:lnTo>
                      <a:pt x="192" y="231"/>
                    </a:lnTo>
                    <a:lnTo>
                      <a:pt x="194" y="232"/>
                    </a:lnTo>
                    <a:lnTo>
                      <a:pt x="194" y="235"/>
                    </a:lnTo>
                    <a:lnTo>
                      <a:pt x="188" y="243"/>
                    </a:lnTo>
                    <a:lnTo>
                      <a:pt x="188" y="245"/>
                    </a:lnTo>
                    <a:lnTo>
                      <a:pt x="173" y="254"/>
                    </a:lnTo>
                    <a:lnTo>
                      <a:pt x="167" y="254"/>
                    </a:lnTo>
                    <a:lnTo>
                      <a:pt x="165" y="252"/>
                    </a:lnTo>
                    <a:lnTo>
                      <a:pt x="166" y="252"/>
                    </a:lnTo>
                    <a:lnTo>
                      <a:pt x="165" y="250"/>
                    </a:lnTo>
                    <a:lnTo>
                      <a:pt x="163" y="250"/>
                    </a:lnTo>
                    <a:lnTo>
                      <a:pt x="151" y="266"/>
                    </a:lnTo>
                    <a:lnTo>
                      <a:pt x="149" y="267"/>
                    </a:lnTo>
                    <a:lnTo>
                      <a:pt x="148" y="267"/>
                    </a:lnTo>
                    <a:lnTo>
                      <a:pt x="138" y="273"/>
                    </a:lnTo>
                    <a:lnTo>
                      <a:pt x="127" y="277"/>
                    </a:lnTo>
                    <a:lnTo>
                      <a:pt x="120" y="283"/>
                    </a:lnTo>
                    <a:lnTo>
                      <a:pt x="114" y="290"/>
                    </a:lnTo>
                    <a:lnTo>
                      <a:pt x="111" y="292"/>
                    </a:lnTo>
                    <a:lnTo>
                      <a:pt x="104" y="297"/>
                    </a:lnTo>
                    <a:lnTo>
                      <a:pt x="104" y="298"/>
                    </a:lnTo>
                    <a:lnTo>
                      <a:pt x="100" y="299"/>
                    </a:lnTo>
                    <a:lnTo>
                      <a:pt x="96" y="294"/>
                    </a:lnTo>
                    <a:lnTo>
                      <a:pt x="95" y="294"/>
                    </a:lnTo>
                    <a:lnTo>
                      <a:pt x="95" y="295"/>
                    </a:lnTo>
                    <a:lnTo>
                      <a:pt x="91" y="291"/>
                    </a:lnTo>
                    <a:lnTo>
                      <a:pt x="88" y="290"/>
                    </a:lnTo>
                    <a:lnTo>
                      <a:pt x="85" y="290"/>
                    </a:lnTo>
                    <a:lnTo>
                      <a:pt x="85" y="285"/>
                    </a:lnTo>
                    <a:lnTo>
                      <a:pt x="82" y="269"/>
                    </a:lnTo>
                    <a:lnTo>
                      <a:pt x="85" y="267"/>
                    </a:lnTo>
                    <a:lnTo>
                      <a:pt x="85" y="266"/>
                    </a:lnTo>
                    <a:lnTo>
                      <a:pt x="74" y="260"/>
                    </a:lnTo>
                    <a:lnTo>
                      <a:pt x="70" y="262"/>
                    </a:lnTo>
                    <a:lnTo>
                      <a:pt x="68" y="262"/>
                    </a:lnTo>
                    <a:lnTo>
                      <a:pt x="67" y="263"/>
                    </a:lnTo>
                    <a:lnTo>
                      <a:pt x="61" y="264"/>
                    </a:lnTo>
                    <a:lnTo>
                      <a:pt x="48" y="273"/>
                    </a:lnTo>
                    <a:lnTo>
                      <a:pt x="25" y="283"/>
                    </a:lnTo>
                    <a:lnTo>
                      <a:pt x="22" y="287"/>
                    </a:lnTo>
                    <a:lnTo>
                      <a:pt x="18" y="287"/>
                    </a:lnTo>
                    <a:lnTo>
                      <a:pt x="7" y="276"/>
                    </a:lnTo>
                    <a:lnTo>
                      <a:pt x="5" y="269"/>
                    </a:lnTo>
                    <a:lnTo>
                      <a:pt x="0" y="26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12" name="Freeform 2250">
                <a:extLst>
                  <a:ext uri="{FF2B5EF4-FFF2-40B4-BE49-F238E27FC236}">
                    <a16:creationId xmlns:a16="http://schemas.microsoft.com/office/drawing/2014/main" id="{6194FB00-3415-11B6-6853-1EA6F191D8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5" y="766"/>
                <a:ext cx="27" cy="46"/>
              </a:xfrm>
              <a:custGeom>
                <a:avLst/>
                <a:gdLst>
                  <a:gd name="T0" fmla="*/ 0 w 107"/>
                  <a:gd name="T1" fmla="*/ 184 h 184"/>
                  <a:gd name="T2" fmla="*/ 5 w 107"/>
                  <a:gd name="T3" fmla="*/ 182 h 184"/>
                  <a:gd name="T4" fmla="*/ 9 w 107"/>
                  <a:gd name="T5" fmla="*/ 181 h 184"/>
                  <a:gd name="T6" fmla="*/ 13 w 107"/>
                  <a:gd name="T7" fmla="*/ 181 h 184"/>
                  <a:gd name="T8" fmla="*/ 23 w 107"/>
                  <a:gd name="T9" fmla="*/ 177 h 184"/>
                  <a:gd name="T10" fmla="*/ 26 w 107"/>
                  <a:gd name="T11" fmla="*/ 166 h 184"/>
                  <a:gd name="T12" fmla="*/ 32 w 107"/>
                  <a:gd name="T13" fmla="*/ 162 h 184"/>
                  <a:gd name="T14" fmla="*/ 46 w 107"/>
                  <a:gd name="T15" fmla="*/ 173 h 184"/>
                  <a:gd name="T16" fmla="*/ 58 w 107"/>
                  <a:gd name="T17" fmla="*/ 177 h 184"/>
                  <a:gd name="T18" fmla="*/ 71 w 107"/>
                  <a:gd name="T19" fmla="*/ 166 h 184"/>
                  <a:gd name="T20" fmla="*/ 75 w 107"/>
                  <a:gd name="T21" fmla="*/ 167 h 184"/>
                  <a:gd name="T22" fmla="*/ 78 w 107"/>
                  <a:gd name="T23" fmla="*/ 177 h 184"/>
                  <a:gd name="T24" fmla="*/ 85 w 107"/>
                  <a:gd name="T25" fmla="*/ 169 h 184"/>
                  <a:gd name="T26" fmla="*/ 79 w 107"/>
                  <a:gd name="T27" fmla="*/ 157 h 184"/>
                  <a:gd name="T28" fmla="*/ 79 w 107"/>
                  <a:gd name="T29" fmla="*/ 156 h 184"/>
                  <a:gd name="T30" fmla="*/ 78 w 107"/>
                  <a:gd name="T31" fmla="*/ 149 h 184"/>
                  <a:gd name="T32" fmla="*/ 76 w 107"/>
                  <a:gd name="T33" fmla="*/ 145 h 184"/>
                  <a:gd name="T34" fmla="*/ 56 w 107"/>
                  <a:gd name="T35" fmla="*/ 121 h 184"/>
                  <a:gd name="T36" fmla="*/ 56 w 107"/>
                  <a:gd name="T37" fmla="*/ 110 h 184"/>
                  <a:gd name="T38" fmla="*/ 65 w 107"/>
                  <a:gd name="T39" fmla="*/ 110 h 184"/>
                  <a:gd name="T40" fmla="*/ 67 w 107"/>
                  <a:gd name="T41" fmla="*/ 107 h 184"/>
                  <a:gd name="T42" fmla="*/ 65 w 107"/>
                  <a:gd name="T43" fmla="*/ 97 h 184"/>
                  <a:gd name="T44" fmla="*/ 82 w 107"/>
                  <a:gd name="T45" fmla="*/ 96 h 184"/>
                  <a:gd name="T46" fmla="*/ 83 w 107"/>
                  <a:gd name="T47" fmla="*/ 86 h 184"/>
                  <a:gd name="T48" fmla="*/ 89 w 107"/>
                  <a:gd name="T49" fmla="*/ 88 h 184"/>
                  <a:gd name="T50" fmla="*/ 90 w 107"/>
                  <a:gd name="T51" fmla="*/ 88 h 184"/>
                  <a:gd name="T52" fmla="*/ 97 w 107"/>
                  <a:gd name="T53" fmla="*/ 74 h 184"/>
                  <a:gd name="T54" fmla="*/ 100 w 107"/>
                  <a:gd name="T55" fmla="*/ 75 h 184"/>
                  <a:gd name="T56" fmla="*/ 106 w 107"/>
                  <a:gd name="T57" fmla="*/ 65 h 184"/>
                  <a:gd name="T58" fmla="*/ 107 w 107"/>
                  <a:gd name="T59" fmla="*/ 58 h 184"/>
                  <a:gd name="T60" fmla="*/ 106 w 107"/>
                  <a:gd name="T61" fmla="*/ 57 h 184"/>
                  <a:gd name="T62" fmla="*/ 101 w 107"/>
                  <a:gd name="T63" fmla="*/ 51 h 184"/>
                  <a:gd name="T64" fmla="*/ 92 w 107"/>
                  <a:gd name="T65" fmla="*/ 51 h 184"/>
                  <a:gd name="T66" fmla="*/ 92 w 107"/>
                  <a:gd name="T67" fmla="*/ 50 h 184"/>
                  <a:gd name="T68" fmla="*/ 90 w 107"/>
                  <a:gd name="T69" fmla="*/ 50 h 184"/>
                  <a:gd name="T70" fmla="*/ 92 w 107"/>
                  <a:gd name="T71" fmla="*/ 48 h 184"/>
                  <a:gd name="T72" fmla="*/ 92 w 107"/>
                  <a:gd name="T73" fmla="*/ 46 h 184"/>
                  <a:gd name="T74" fmla="*/ 96 w 107"/>
                  <a:gd name="T75" fmla="*/ 38 h 184"/>
                  <a:gd name="T76" fmla="*/ 100 w 107"/>
                  <a:gd name="T77" fmla="*/ 33 h 184"/>
                  <a:gd name="T78" fmla="*/ 99 w 107"/>
                  <a:gd name="T79" fmla="*/ 28 h 184"/>
                  <a:gd name="T80" fmla="*/ 99 w 107"/>
                  <a:gd name="T81" fmla="*/ 26 h 184"/>
                  <a:gd name="T82" fmla="*/ 93 w 107"/>
                  <a:gd name="T83" fmla="*/ 18 h 184"/>
                  <a:gd name="T84" fmla="*/ 93 w 107"/>
                  <a:gd name="T85" fmla="*/ 16 h 184"/>
                  <a:gd name="T86" fmla="*/ 104 w 107"/>
                  <a:gd name="T87" fmla="*/ 4 h 184"/>
                  <a:gd name="T88" fmla="*/ 106 w 107"/>
                  <a:gd name="T89" fmla="*/ 0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07" h="184">
                    <a:moveTo>
                      <a:pt x="0" y="184"/>
                    </a:moveTo>
                    <a:lnTo>
                      <a:pt x="5" y="182"/>
                    </a:lnTo>
                    <a:lnTo>
                      <a:pt x="9" y="181"/>
                    </a:lnTo>
                    <a:lnTo>
                      <a:pt x="13" y="181"/>
                    </a:lnTo>
                    <a:lnTo>
                      <a:pt x="23" y="177"/>
                    </a:lnTo>
                    <a:lnTo>
                      <a:pt x="26" y="166"/>
                    </a:lnTo>
                    <a:lnTo>
                      <a:pt x="32" y="162"/>
                    </a:lnTo>
                    <a:lnTo>
                      <a:pt x="46" y="173"/>
                    </a:lnTo>
                    <a:lnTo>
                      <a:pt x="58" y="177"/>
                    </a:lnTo>
                    <a:lnTo>
                      <a:pt x="71" y="166"/>
                    </a:lnTo>
                    <a:lnTo>
                      <a:pt x="75" y="167"/>
                    </a:lnTo>
                    <a:lnTo>
                      <a:pt x="78" y="177"/>
                    </a:lnTo>
                    <a:lnTo>
                      <a:pt x="85" y="169"/>
                    </a:lnTo>
                    <a:lnTo>
                      <a:pt x="79" y="157"/>
                    </a:lnTo>
                    <a:lnTo>
                      <a:pt x="79" y="156"/>
                    </a:lnTo>
                    <a:lnTo>
                      <a:pt x="78" y="149"/>
                    </a:lnTo>
                    <a:lnTo>
                      <a:pt x="76" y="145"/>
                    </a:lnTo>
                    <a:lnTo>
                      <a:pt x="56" y="121"/>
                    </a:lnTo>
                    <a:lnTo>
                      <a:pt x="56" y="110"/>
                    </a:lnTo>
                    <a:lnTo>
                      <a:pt x="65" y="110"/>
                    </a:lnTo>
                    <a:lnTo>
                      <a:pt x="67" y="107"/>
                    </a:lnTo>
                    <a:lnTo>
                      <a:pt x="65" y="97"/>
                    </a:lnTo>
                    <a:lnTo>
                      <a:pt x="82" y="96"/>
                    </a:lnTo>
                    <a:lnTo>
                      <a:pt x="83" y="86"/>
                    </a:lnTo>
                    <a:lnTo>
                      <a:pt x="89" y="88"/>
                    </a:lnTo>
                    <a:lnTo>
                      <a:pt x="90" y="88"/>
                    </a:lnTo>
                    <a:lnTo>
                      <a:pt x="97" y="74"/>
                    </a:lnTo>
                    <a:lnTo>
                      <a:pt x="100" y="75"/>
                    </a:lnTo>
                    <a:lnTo>
                      <a:pt x="106" y="65"/>
                    </a:lnTo>
                    <a:lnTo>
                      <a:pt x="107" y="58"/>
                    </a:lnTo>
                    <a:lnTo>
                      <a:pt x="106" y="57"/>
                    </a:lnTo>
                    <a:lnTo>
                      <a:pt x="101" y="51"/>
                    </a:lnTo>
                    <a:lnTo>
                      <a:pt x="92" y="51"/>
                    </a:lnTo>
                    <a:lnTo>
                      <a:pt x="92" y="50"/>
                    </a:lnTo>
                    <a:lnTo>
                      <a:pt x="90" y="50"/>
                    </a:lnTo>
                    <a:lnTo>
                      <a:pt x="92" y="48"/>
                    </a:lnTo>
                    <a:lnTo>
                      <a:pt x="92" y="46"/>
                    </a:lnTo>
                    <a:lnTo>
                      <a:pt x="96" y="38"/>
                    </a:lnTo>
                    <a:lnTo>
                      <a:pt x="100" y="33"/>
                    </a:lnTo>
                    <a:lnTo>
                      <a:pt x="99" y="28"/>
                    </a:lnTo>
                    <a:lnTo>
                      <a:pt x="99" y="26"/>
                    </a:lnTo>
                    <a:lnTo>
                      <a:pt x="93" y="18"/>
                    </a:lnTo>
                    <a:lnTo>
                      <a:pt x="93" y="16"/>
                    </a:lnTo>
                    <a:lnTo>
                      <a:pt x="104" y="4"/>
                    </a:lnTo>
                    <a:lnTo>
                      <a:pt x="106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13" name="Freeform 2251">
                <a:extLst>
                  <a:ext uri="{FF2B5EF4-FFF2-40B4-BE49-F238E27FC236}">
                    <a16:creationId xmlns:a16="http://schemas.microsoft.com/office/drawing/2014/main" id="{1BF0F154-F421-5AA2-A4CB-0686D24020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9" y="777"/>
                <a:ext cx="96" cy="40"/>
              </a:xfrm>
              <a:custGeom>
                <a:avLst/>
                <a:gdLst>
                  <a:gd name="T0" fmla="*/ 14 w 386"/>
                  <a:gd name="T1" fmla="*/ 0 h 159"/>
                  <a:gd name="T2" fmla="*/ 29 w 386"/>
                  <a:gd name="T3" fmla="*/ 5 h 159"/>
                  <a:gd name="T4" fmla="*/ 78 w 386"/>
                  <a:gd name="T5" fmla="*/ 7 h 159"/>
                  <a:gd name="T6" fmla="*/ 111 w 386"/>
                  <a:gd name="T7" fmla="*/ 1 h 159"/>
                  <a:gd name="T8" fmla="*/ 115 w 386"/>
                  <a:gd name="T9" fmla="*/ 4 h 159"/>
                  <a:gd name="T10" fmla="*/ 138 w 386"/>
                  <a:gd name="T11" fmla="*/ 5 h 159"/>
                  <a:gd name="T12" fmla="*/ 149 w 386"/>
                  <a:gd name="T13" fmla="*/ 4 h 159"/>
                  <a:gd name="T14" fmla="*/ 168 w 386"/>
                  <a:gd name="T15" fmla="*/ 7 h 159"/>
                  <a:gd name="T16" fmla="*/ 169 w 386"/>
                  <a:gd name="T17" fmla="*/ 10 h 159"/>
                  <a:gd name="T18" fmla="*/ 165 w 386"/>
                  <a:gd name="T19" fmla="*/ 11 h 159"/>
                  <a:gd name="T20" fmla="*/ 186 w 386"/>
                  <a:gd name="T21" fmla="*/ 33 h 159"/>
                  <a:gd name="T22" fmla="*/ 194 w 386"/>
                  <a:gd name="T23" fmla="*/ 29 h 159"/>
                  <a:gd name="T24" fmla="*/ 219 w 386"/>
                  <a:gd name="T25" fmla="*/ 39 h 159"/>
                  <a:gd name="T26" fmla="*/ 226 w 386"/>
                  <a:gd name="T27" fmla="*/ 38 h 159"/>
                  <a:gd name="T28" fmla="*/ 229 w 386"/>
                  <a:gd name="T29" fmla="*/ 42 h 159"/>
                  <a:gd name="T30" fmla="*/ 236 w 386"/>
                  <a:gd name="T31" fmla="*/ 40 h 159"/>
                  <a:gd name="T32" fmla="*/ 245 w 386"/>
                  <a:gd name="T33" fmla="*/ 65 h 159"/>
                  <a:gd name="T34" fmla="*/ 259 w 386"/>
                  <a:gd name="T35" fmla="*/ 79 h 159"/>
                  <a:gd name="T36" fmla="*/ 284 w 386"/>
                  <a:gd name="T37" fmla="*/ 91 h 159"/>
                  <a:gd name="T38" fmla="*/ 289 w 386"/>
                  <a:gd name="T39" fmla="*/ 92 h 159"/>
                  <a:gd name="T40" fmla="*/ 282 w 386"/>
                  <a:gd name="T41" fmla="*/ 98 h 159"/>
                  <a:gd name="T42" fmla="*/ 286 w 386"/>
                  <a:gd name="T43" fmla="*/ 100 h 159"/>
                  <a:gd name="T44" fmla="*/ 307 w 386"/>
                  <a:gd name="T45" fmla="*/ 138 h 159"/>
                  <a:gd name="T46" fmla="*/ 313 w 386"/>
                  <a:gd name="T47" fmla="*/ 135 h 159"/>
                  <a:gd name="T48" fmla="*/ 342 w 386"/>
                  <a:gd name="T49" fmla="*/ 138 h 159"/>
                  <a:gd name="T50" fmla="*/ 349 w 386"/>
                  <a:gd name="T51" fmla="*/ 144 h 159"/>
                  <a:gd name="T52" fmla="*/ 349 w 386"/>
                  <a:gd name="T53" fmla="*/ 148 h 159"/>
                  <a:gd name="T54" fmla="*/ 348 w 386"/>
                  <a:gd name="T55" fmla="*/ 151 h 159"/>
                  <a:gd name="T56" fmla="*/ 346 w 386"/>
                  <a:gd name="T57" fmla="*/ 158 h 159"/>
                  <a:gd name="T58" fmla="*/ 355 w 386"/>
                  <a:gd name="T59" fmla="*/ 153 h 159"/>
                  <a:gd name="T60" fmla="*/ 363 w 386"/>
                  <a:gd name="T61" fmla="*/ 153 h 159"/>
                  <a:gd name="T62" fmla="*/ 386 w 386"/>
                  <a:gd name="T63" fmla="*/ 141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386" h="159">
                    <a:moveTo>
                      <a:pt x="0" y="1"/>
                    </a:moveTo>
                    <a:lnTo>
                      <a:pt x="14" y="0"/>
                    </a:lnTo>
                    <a:lnTo>
                      <a:pt x="22" y="1"/>
                    </a:lnTo>
                    <a:lnTo>
                      <a:pt x="29" y="5"/>
                    </a:lnTo>
                    <a:lnTo>
                      <a:pt x="34" y="7"/>
                    </a:lnTo>
                    <a:lnTo>
                      <a:pt x="78" y="7"/>
                    </a:lnTo>
                    <a:lnTo>
                      <a:pt x="109" y="3"/>
                    </a:lnTo>
                    <a:lnTo>
                      <a:pt x="111" y="1"/>
                    </a:lnTo>
                    <a:lnTo>
                      <a:pt x="112" y="1"/>
                    </a:lnTo>
                    <a:lnTo>
                      <a:pt x="115" y="4"/>
                    </a:lnTo>
                    <a:lnTo>
                      <a:pt x="131" y="7"/>
                    </a:lnTo>
                    <a:lnTo>
                      <a:pt x="138" y="5"/>
                    </a:lnTo>
                    <a:lnTo>
                      <a:pt x="148" y="5"/>
                    </a:lnTo>
                    <a:lnTo>
                      <a:pt x="149" y="4"/>
                    </a:lnTo>
                    <a:lnTo>
                      <a:pt x="151" y="4"/>
                    </a:lnTo>
                    <a:lnTo>
                      <a:pt x="168" y="7"/>
                    </a:lnTo>
                    <a:lnTo>
                      <a:pt x="168" y="8"/>
                    </a:lnTo>
                    <a:lnTo>
                      <a:pt x="169" y="10"/>
                    </a:lnTo>
                    <a:lnTo>
                      <a:pt x="168" y="10"/>
                    </a:lnTo>
                    <a:lnTo>
                      <a:pt x="165" y="11"/>
                    </a:lnTo>
                    <a:lnTo>
                      <a:pt x="179" y="36"/>
                    </a:lnTo>
                    <a:lnTo>
                      <a:pt x="186" y="33"/>
                    </a:lnTo>
                    <a:lnTo>
                      <a:pt x="192" y="29"/>
                    </a:lnTo>
                    <a:lnTo>
                      <a:pt x="194" y="29"/>
                    </a:lnTo>
                    <a:lnTo>
                      <a:pt x="214" y="36"/>
                    </a:lnTo>
                    <a:lnTo>
                      <a:pt x="219" y="39"/>
                    </a:lnTo>
                    <a:lnTo>
                      <a:pt x="226" y="39"/>
                    </a:lnTo>
                    <a:lnTo>
                      <a:pt x="226" y="38"/>
                    </a:lnTo>
                    <a:lnTo>
                      <a:pt x="228" y="42"/>
                    </a:lnTo>
                    <a:lnTo>
                      <a:pt x="229" y="42"/>
                    </a:lnTo>
                    <a:lnTo>
                      <a:pt x="235" y="39"/>
                    </a:lnTo>
                    <a:lnTo>
                      <a:pt x="236" y="40"/>
                    </a:lnTo>
                    <a:lnTo>
                      <a:pt x="239" y="53"/>
                    </a:lnTo>
                    <a:lnTo>
                      <a:pt x="245" y="65"/>
                    </a:lnTo>
                    <a:lnTo>
                      <a:pt x="254" y="77"/>
                    </a:lnTo>
                    <a:lnTo>
                      <a:pt x="259" y="79"/>
                    </a:lnTo>
                    <a:lnTo>
                      <a:pt x="270" y="93"/>
                    </a:lnTo>
                    <a:lnTo>
                      <a:pt x="284" y="91"/>
                    </a:lnTo>
                    <a:lnTo>
                      <a:pt x="289" y="91"/>
                    </a:lnTo>
                    <a:lnTo>
                      <a:pt x="289" y="92"/>
                    </a:lnTo>
                    <a:lnTo>
                      <a:pt x="286" y="93"/>
                    </a:lnTo>
                    <a:lnTo>
                      <a:pt x="282" y="98"/>
                    </a:lnTo>
                    <a:lnTo>
                      <a:pt x="285" y="102"/>
                    </a:lnTo>
                    <a:lnTo>
                      <a:pt x="286" y="100"/>
                    </a:lnTo>
                    <a:lnTo>
                      <a:pt x="305" y="135"/>
                    </a:lnTo>
                    <a:lnTo>
                      <a:pt x="307" y="138"/>
                    </a:lnTo>
                    <a:lnTo>
                      <a:pt x="308" y="137"/>
                    </a:lnTo>
                    <a:lnTo>
                      <a:pt x="313" y="135"/>
                    </a:lnTo>
                    <a:lnTo>
                      <a:pt x="324" y="135"/>
                    </a:lnTo>
                    <a:lnTo>
                      <a:pt x="342" y="138"/>
                    </a:lnTo>
                    <a:lnTo>
                      <a:pt x="349" y="142"/>
                    </a:lnTo>
                    <a:lnTo>
                      <a:pt x="349" y="144"/>
                    </a:lnTo>
                    <a:lnTo>
                      <a:pt x="352" y="145"/>
                    </a:lnTo>
                    <a:lnTo>
                      <a:pt x="349" y="148"/>
                    </a:lnTo>
                    <a:lnTo>
                      <a:pt x="349" y="149"/>
                    </a:lnTo>
                    <a:lnTo>
                      <a:pt x="348" y="151"/>
                    </a:lnTo>
                    <a:lnTo>
                      <a:pt x="346" y="156"/>
                    </a:lnTo>
                    <a:lnTo>
                      <a:pt x="346" y="158"/>
                    </a:lnTo>
                    <a:lnTo>
                      <a:pt x="349" y="159"/>
                    </a:lnTo>
                    <a:lnTo>
                      <a:pt x="355" y="153"/>
                    </a:lnTo>
                    <a:lnTo>
                      <a:pt x="360" y="155"/>
                    </a:lnTo>
                    <a:lnTo>
                      <a:pt x="363" y="153"/>
                    </a:lnTo>
                    <a:lnTo>
                      <a:pt x="367" y="149"/>
                    </a:lnTo>
                    <a:lnTo>
                      <a:pt x="386" y="14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14" name="Freeform 2252">
                <a:extLst>
                  <a:ext uri="{FF2B5EF4-FFF2-40B4-BE49-F238E27FC236}">
                    <a16:creationId xmlns:a16="http://schemas.microsoft.com/office/drawing/2014/main" id="{C39527FE-DE76-F953-B65E-770245BE41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7" y="870"/>
                <a:ext cx="51" cy="57"/>
              </a:xfrm>
              <a:custGeom>
                <a:avLst/>
                <a:gdLst>
                  <a:gd name="T0" fmla="*/ 205 w 205"/>
                  <a:gd name="T1" fmla="*/ 40 h 229"/>
                  <a:gd name="T2" fmla="*/ 205 w 205"/>
                  <a:gd name="T3" fmla="*/ 39 h 229"/>
                  <a:gd name="T4" fmla="*/ 200 w 205"/>
                  <a:gd name="T5" fmla="*/ 32 h 229"/>
                  <a:gd name="T6" fmla="*/ 174 w 205"/>
                  <a:gd name="T7" fmla="*/ 1 h 229"/>
                  <a:gd name="T8" fmla="*/ 165 w 205"/>
                  <a:gd name="T9" fmla="*/ 0 h 229"/>
                  <a:gd name="T10" fmla="*/ 165 w 205"/>
                  <a:gd name="T11" fmla="*/ 12 h 229"/>
                  <a:gd name="T12" fmla="*/ 149 w 205"/>
                  <a:gd name="T13" fmla="*/ 25 h 229"/>
                  <a:gd name="T14" fmla="*/ 144 w 205"/>
                  <a:gd name="T15" fmla="*/ 27 h 229"/>
                  <a:gd name="T16" fmla="*/ 142 w 205"/>
                  <a:gd name="T17" fmla="*/ 27 h 229"/>
                  <a:gd name="T18" fmla="*/ 131 w 205"/>
                  <a:gd name="T19" fmla="*/ 33 h 229"/>
                  <a:gd name="T20" fmla="*/ 128 w 205"/>
                  <a:gd name="T21" fmla="*/ 40 h 229"/>
                  <a:gd name="T22" fmla="*/ 128 w 205"/>
                  <a:gd name="T23" fmla="*/ 47 h 229"/>
                  <a:gd name="T24" fmla="*/ 121 w 205"/>
                  <a:gd name="T25" fmla="*/ 49 h 229"/>
                  <a:gd name="T26" fmla="*/ 120 w 205"/>
                  <a:gd name="T27" fmla="*/ 50 h 229"/>
                  <a:gd name="T28" fmla="*/ 107 w 205"/>
                  <a:gd name="T29" fmla="*/ 50 h 229"/>
                  <a:gd name="T30" fmla="*/ 102 w 205"/>
                  <a:gd name="T31" fmla="*/ 53 h 229"/>
                  <a:gd name="T32" fmla="*/ 96 w 205"/>
                  <a:gd name="T33" fmla="*/ 58 h 229"/>
                  <a:gd name="T34" fmla="*/ 95 w 205"/>
                  <a:gd name="T35" fmla="*/ 61 h 229"/>
                  <a:gd name="T36" fmla="*/ 109 w 205"/>
                  <a:gd name="T37" fmla="*/ 77 h 229"/>
                  <a:gd name="T38" fmla="*/ 102 w 205"/>
                  <a:gd name="T39" fmla="*/ 84 h 229"/>
                  <a:gd name="T40" fmla="*/ 100 w 205"/>
                  <a:gd name="T41" fmla="*/ 86 h 229"/>
                  <a:gd name="T42" fmla="*/ 98 w 205"/>
                  <a:gd name="T43" fmla="*/ 89 h 229"/>
                  <a:gd name="T44" fmla="*/ 85 w 205"/>
                  <a:gd name="T45" fmla="*/ 100 h 229"/>
                  <a:gd name="T46" fmla="*/ 71 w 205"/>
                  <a:gd name="T47" fmla="*/ 109 h 229"/>
                  <a:gd name="T48" fmla="*/ 75 w 205"/>
                  <a:gd name="T49" fmla="*/ 116 h 229"/>
                  <a:gd name="T50" fmla="*/ 78 w 205"/>
                  <a:gd name="T51" fmla="*/ 123 h 229"/>
                  <a:gd name="T52" fmla="*/ 79 w 205"/>
                  <a:gd name="T53" fmla="*/ 123 h 229"/>
                  <a:gd name="T54" fmla="*/ 78 w 205"/>
                  <a:gd name="T55" fmla="*/ 124 h 229"/>
                  <a:gd name="T56" fmla="*/ 59 w 205"/>
                  <a:gd name="T57" fmla="*/ 138 h 229"/>
                  <a:gd name="T58" fmla="*/ 56 w 205"/>
                  <a:gd name="T59" fmla="*/ 139 h 229"/>
                  <a:gd name="T60" fmla="*/ 54 w 205"/>
                  <a:gd name="T61" fmla="*/ 141 h 229"/>
                  <a:gd name="T62" fmla="*/ 52 w 205"/>
                  <a:gd name="T63" fmla="*/ 141 h 229"/>
                  <a:gd name="T64" fmla="*/ 53 w 205"/>
                  <a:gd name="T65" fmla="*/ 142 h 229"/>
                  <a:gd name="T66" fmla="*/ 89 w 205"/>
                  <a:gd name="T67" fmla="*/ 202 h 229"/>
                  <a:gd name="T68" fmla="*/ 86 w 205"/>
                  <a:gd name="T69" fmla="*/ 204 h 229"/>
                  <a:gd name="T70" fmla="*/ 86 w 205"/>
                  <a:gd name="T71" fmla="*/ 212 h 229"/>
                  <a:gd name="T72" fmla="*/ 81 w 205"/>
                  <a:gd name="T73" fmla="*/ 218 h 229"/>
                  <a:gd name="T74" fmla="*/ 57 w 205"/>
                  <a:gd name="T75" fmla="*/ 229 h 229"/>
                  <a:gd name="T76" fmla="*/ 53 w 205"/>
                  <a:gd name="T77" fmla="*/ 221 h 229"/>
                  <a:gd name="T78" fmla="*/ 50 w 205"/>
                  <a:gd name="T79" fmla="*/ 224 h 229"/>
                  <a:gd name="T80" fmla="*/ 45 w 205"/>
                  <a:gd name="T81" fmla="*/ 214 h 229"/>
                  <a:gd name="T82" fmla="*/ 40 w 205"/>
                  <a:gd name="T83" fmla="*/ 208 h 229"/>
                  <a:gd name="T84" fmla="*/ 35 w 205"/>
                  <a:gd name="T85" fmla="*/ 205 h 229"/>
                  <a:gd name="T86" fmla="*/ 28 w 205"/>
                  <a:gd name="T87" fmla="*/ 209 h 229"/>
                  <a:gd name="T88" fmla="*/ 9 w 205"/>
                  <a:gd name="T89" fmla="*/ 197 h 229"/>
                  <a:gd name="T90" fmla="*/ 0 w 205"/>
                  <a:gd name="T91" fmla="*/ 197 h 2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05" h="229">
                    <a:moveTo>
                      <a:pt x="205" y="40"/>
                    </a:moveTo>
                    <a:lnTo>
                      <a:pt x="205" y="39"/>
                    </a:lnTo>
                    <a:lnTo>
                      <a:pt x="200" y="32"/>
                    </a:lnTo>
                    <a:lnTo>
                      <a:pt x="174" y="1"/>
                    </a:lnTo>
                    <a:lnTo>
                      <a:pt x="165" y="0"/>
                    </a:lnTo>
                    <a:lnTo>
                      <a:pt x="165" y="12"/>
                    </a:lnTo>
                    <a:lnTo>
                      <a:pt x="149" y="25"/>
                    </a:lnTo>
                    <a:lnTo>
                      <a:pt x="144" y="27"/>
                    </a:lnTo>
                    <a:lnTo>
                      <a:pt x="142" y="27"/>
                    </a:lnTo>
                    <a:lnTo>
                      <a:pt x="131" y="33"/>
                    </a:lnTo>
                    <a:lnTo>
                      <a:pt x="128" y="40"/>
                    </a:lnTo>
                    <a:lnTo>
                      <a:pt x="128" y="47"/>
                    </a:lnTo>
                    <a:lnTo>
                      <a:pt x="121" y="49"/>
                    </a:lnTo>
                    <a:lnTo>
                      <a:pt x="120" y="50"/>
                    </a:lnTo>
                    <a:lnTo>
                      <a:pt x="107" y="50"/>
                    </a:lnTo>
                    <a:lnTo>
                      <a:pt x="102" y="53"/>
                    </a:lnTo>
                    <a:lnTo>
                      <a:pt x="96" y="58"/>
                    </a:lnTo>
                    <a:lnTo>
                      <a:pt x="95" y="61"/>
                    </a:lnTo>
                    <a:lnTo>
                      <a:pt x="109" y="77"/>
                    </a:lnTo>
                    <a:lnTo>
                      <a:pt x="102" y="84"/>
                    </a:lnTo>
                    <a:lnTo>
                      <a:pt x="100" y="86"/>
                    </a:lnTo>
                    <a:lnTo>
                      <a:pt x="98" y="89"/>
                    </a:lnTo>
                    <a:lnTo>
                      <a:pt x="85" y="100"/>
                    </a:lnTo>
                    <a:lnTo>
                      <a:pt x="71" y="109"/>
                    </a:lnTo>
                    <a:lnTo>
                      <a:pt x="75" y="116"/>
                    </a:lnTo>
                    <a:lnTo>
                      <a:pt x="78" y="123"/>
                    </a:lnTo>
                    <a:lnTo>
                      <a:pt x="79" y="123"/>
                    </a:lnTo>
                    <a:lnTo>
                      <a:pt x="78" y="124"/>
                    </a:lnTo>
                    <a:lnTo>
                      <a:pt x="59" y="138"/>
                    </a:lnTo>
                    <a:lnTo>
                      <a:pt x="56" y="139"/>
                    </a:lnTo>
                    <a:lnTo>
                      <a:pt x="54" y="141"/>
                    </a:lnTo>
                    <a:lnTo>
                      <a:pt x="52" y="141"/>
                    </a:lnTo>
                    <a:lnTo>
                      <a:pt x="53" y="142"/>
                    </a:lnTo>
                    <a:lnTo>
                      <a:pt x="89" y="202"/>
                    </a:lnTo>
                    <a:lnTo>
                      <a:pt x="86" y="204"/>
                    </a:lnTo>
                    <a:lnTo>
                      <a:pt x="86" y="212"/>
                    </a:lnTo>
                    <a:lnTo>
                      <a:pt x="81" y="218"/>
                    </a:lnTo>
                    <a:lnTo>
                      <a:pt x="57" y="229"/>
                    </a:lnTo>
                    <a:lnTo>
                      <a:pt x="53" y="221"/>
                    </a:lnTo>
                    <a:lnTo>
                      <a:pt x="50" y="224"/>
                    </a:lnTo>
                    <a:lnTo>
                      <a:pt x="45" y="214"/>
                    </a:lnTo>
                    <a:lnTo>
                      <a:pt x="40" y="208"/>
                    </a:lnTo>
                    <a:lnTo>
                      <a:pt x="35" y="205"/>
                    </a:lnTo>
                    <a:lnTo>
                      <a:pt x="28" y="209"/>
                    </a:lnTo>
                    <a:lnTo>
                      <a:pt x="9" y="197"/>
                    </a:lnTo>
                    <a:lnTo>
                      <a:pt x="0" y="19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15" name="Freeform 2253">
                <a:extLst>
                  <a:ext uri="{FF2B5EF4-FFF2-40B4-BE49-F238E27FC236}">
                    <a16:creationId xmlns:a16="http://schemas.microsoft.com/office/drawing/2014/main" id="{1C00F92D-DCB2-5EA0-26C6-2F39307ECE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5" y="824"/>
                <a:ext cx="48" cy="28"/>
              </a:xfrm>
              <a:custGeom>
                <a:avLst/>
                <a:gdLst>
                  <a:gd name="T0" fmla="*/ 0 w 190"/>
                  <a:gd name="T1" fmla="*/ 29 h 114"/>
                  <a:gd name="T2" fmla="*/ 6 w 190"/>
                  <a:gd name="T3" fmla="*/ 27 h 114"/>
                  <a:gd name="T4" fmla="*/ 7 w 190"/>
                  <a:gd name="T5" fmla="*/ 27 h 114"/>
                  <a:gd name="T6" fmla="*/ 38 w 190"/>
                  <a:gd name="T7" fmla="*/ 16 h 114"/>
                  <a:gd name="T8" fmla="*/ 53 w 190"/>
                  <a:gd name="T9" fmla="*/ 3 h 114"/>
                  <a:gd name="T10" fmla="*/ 60 w 190"/>
                  <a:gd name="T11" fmla="*/ 3 h 114"/>
                  <a:gd name="T12" fmla="*/ 76 w 190"/>
                  <a:gd name="T13" fmla="*/ 0 h 114"/>
                  <a:gd name="T14" fmla="*/ 77 w 190"/>
                  <a:gd name="T15" fmla="*/ 0 h 114"/>
                  <a:gd name="T16" fmla="*/ 83 w 190"/>
                  <a:gd name="T17" fmla="*/ 4 h 114"/>
                  <a:gd name="T18" fmla="*/ 85 w 190"/>
                  <a:gd name="T19" fmla="*/ 11 h 114"/>
                  <a:gd name="T20" fmla="*/ 92 w 190"/>
                  <a:gd name="T21" fmla="*/ 12 h 114"/>
                  <a:gd name="T22" fmla="*/ 98 w 190"/>
                  <a:gd name="T23" fmla="*/ 11 h 114"/>
                  <a:gd name="T24" fmla="*/ 104 w 190"/>
                  <a:gd name="T25" fmla="*/ 13 h 114"/>
                  <a:gd name="T26" fmla="*/ 102 w 190"/>
                  <a:gd name="T27" fmla="*/ 15 h 114"/>
                  <a:gd name="T28" fmla="*/ 95 w 190"/>
                  <a:gd name="T29" fmla="*/ 23 h 114"/>
                  <a:gd name="T30" fmla="*/ 94 w 190"/>
                  <a:gd name="T31" fmla="*/ 25 h 114"/>
                  <a:gd name="T32" fmla="*/ 92 w 190"/>
                  <a:gd name="T33" fmla="*/ 27 h 114"/>
                  <a:gd name="T34" fmla="*/ 92 w 190"/>
                  <a:gd name="T35" fmla="*/ 29 h 114"/>
                  <a:gd name="T36" fmla="*/ 94 w 190"/>
                  <a:gd name="T37" fmla="*/ 36 h 114"/>
                  <a:gd name="T38" fmla="*/ 95 w 190"/>
                  <a:gd name="T39" fmla="*/ 40 h 114"/>
                  <a:gd name="T40" fmla="*/ 99 w 190"/>
                  <a:gd name="T41" fmla="*/ 46 h 114"/>
                  <a:gd name="T42" fmla="*/ 108 w 190"/>
                  <a:gd name="T43" fmla="*/ 46 h 114"/>
                  <a:gd name="T44" fmla="*/ 112 w 190"/>
                  <a:gd name="T45" fmla="*/ 47 h 114"/>
                  <a:gd name="T46" fmla="*/ 117 w 190"/>
                  <a:gd name="T47" fmla="*/ 56 h 114"/>
                  <a:gd name="T48" fmla="*/ 116 w 190"/>
                  <a:gd name="T49" fmla="*/ 60 h 114"/>
                  <a:gd name="T50" fmla="*/ 119 w 190"/>
                  <a:gd name="T51" fmla="*/ 65 h 114"/>
                  <a:gd name="T52" fmla="*/ 120 w 190"/>
                  <a:gd name="T53" fmla="*/ 65 h 114"/>
                  <a:gd name="T54" fmla="*/ 120 w 190"/>
                  <a:gd name="T55" fmla="*/ 67 h 114"/>
                  <a:gd name="T56" fmla="*/ 119 w 190"/>
                  <a:gd name="T57" fmla="*/ 70 h 114"/>
                  <a:gd name="T58" fmla="*/ 121 w 190"/>
                  <a:gd name="T59" fmla="*/ 74 h 114"/>
                  <a:gd name="T60" fmla="*/ 123 w 190"/>
                  <a:gd name="T61" fmla="*/ 79 h 114"/>
                  <a:gd name="T62" fmla="*/ 129 w 190"/>
                  <a:gd name="T63" fmla="*/ 85 h 114"/>
                  <a:gd name="T64" fmla="*/ 130 w 190"/>
                  <a:gd name="T65" fmla="*/ 87 h 114"/>
                  <a:gd name="T66" fmla="*/ 130 w 190"/>
                  <a:gd name="T67" fmla="*/ 97 h 114"/>
                  <a:gd name="T68" fmla="*/ 136 w 190"/>
                  <a:gd name="T69" fmla="*/ 107 h 114"/>
                  <a:gd name="T70" fmla="*/ 148 w 190"/>
                  <a:gd name="T71" fmla="*/ 114 h 114"/>
                  <a:gd name="T72" fmla="*/ 154 w 190"/>
                  <a:gd name="T73" fmla="*/ 113 h 114"/>
                  <a:gd name="T74" fmla="*/ 159 w 190"/>
                  <a:gd name="T75" fmla="*/ 113 h 114"/>
                  <a:gd name="T76" fmla="*/ 159 w 190"/>
                  <a:gd name="T77" fmla="*/ 111 h 114"/>
                  <a:gd name="T78" fmla="*/ 162 w 190"/>
                  <a:gd name="T79" fmla="*/ 110 h 114"/>
                  <a:gd name="T80" fmla="*/ 164 w 190"/>
                  <a:gd name="T81" fmla="*/ 110 h 114"/>
                  <a:gd name="T82" fmla="*/ 168 w 190"/>
                  <a:gd name="T83" fmla="*/ 101 h 114"/>
                  <a:gd name="T84" fmla="*/ 176 w 190"/>
                  <a:gd name="T85" fmla="*/ 99 h 114"/>
                  <a:gd name="T86" fmla="*/ 179 w 190"/>
                  <a:gd name="T87" fmla="*/ 99 h 114"/>
                  <a:gd name="T88" fmla="*/ 186 w 190"/>
                  <a:gd name="T89" fmla="*/ 97 h 114"/>
                  <a:gd name="T90" fmla="*/ 190 w 190"/>
                  <a:gd name="T91" fmla="*/ 97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90" h="114">
                    <a:moveTo>
                      <a:pt x="0" y="29"/>
                    </a:moveTo>
                    <a:lnTo>
                      <a:pt x="6" y="27"/>
                    </a:lnTo>
                    <a:lnTo>
                      <a:pt x="7" y="27"/>
                    </a:lnTo>
                    <a:lnTo>
                      <a:pt x="38" y="16"/>
                    </a:lnTo>
                    <a:lnTo>
                      <a:pt x="53" y="3"/>
                    </a:lnTo>
                    <a:lnTo>
                      <a:pt x="60" y="3"/>
                    </a:lnTo>
                    <a:lnTo>
                      <a:pt x="76" y="0"/>
                    </a:lnTo>
                    <a:lnTo>
                      <a:pt x="77" y="0"/>
                    </a:lnTo>
                    <a:lnTo>
                      <a:pt x="83" y="4"/>
                    </a:lnTo>
                    <a:lnTo>
                      <a:pt x="85" y="11"/>
                    </a:lnTo>
                    <a:lnTo>
                      <a:pt x="92" y="12"/>
                    </a:lnTo>
                    <a:lnTo>
                      <a:pt x="98" y="11"/>
                    </a:lnTo>
                    <a:lnTo>
                      <a:pt x="104" y="13"/>
                    </a:lnTo>
                    <a:lnTo>
                      <a:pt x="102" y="15"/>
                    </a:lnTo>
                    <a:lnTo>
                      <a:pt x="95" y="23"/>
                    </a:lnTo>
                    <a:lnTo>
                      <a:pt x="94" y="25"/>
                    </a:lnTo>
                    <a:lnTo>
                      <a:pt x="92" y="27"/>
                    </a:lnTo>
                    <a:lnTo>
                      <a:pt x="92" y="29"/>
                    </a:lnTo>
                    <a:lnTo>
                      <a:pt x="94" y="36"/>
                    </a:lnTo>
                    <a:lnTo>
                      <a:pt x="95" y="40"/>
                    </a:lnTo>
                    <a:lnTo>
                      <a:pt x="99" y="46"/>
                    </a:lnTo>
                    <a:lnTo>
                      <a:pt x="108" y="46"/>
                    </a:lnTo>
                    <a:lnTo>
                      <a:pt x="112" y="47"/>
                    </a:lnTo>
                    <a:lnTo>
                      <a:pt x="117" y="56"/>
                    </a:lnTo>
                    <a:lnTo>
                      <a:pt x="116" y="60"/>
                    </a:lnTo>
                    <a:lnTo>
                      <a:pt x="119" y="65"/>
                    </a:lnTo>
                    <a:lnTo>
                      <a:pt x="120" y="65"/>
                    </a:lnTo>
                    <a:lnTo>
                      <a:pt x="120" y="67"/>
                    </a:lnTo>
                    <a:lnTo>
                      <a:pt x="119" y="70"/>
                    </a:lnTo>
                    <a:lnTo>
                      <a:pt x="121" y="74"/>
                    </a:lnTo>
                    <a:lnTo>
                      <a:pt x="123" y="79"/>
                    </a:lnTo>
                    <a:lnTo>
                      <a:pt x="129" y="85"/>
                    </a:lnTo>
                    <a:lnTo>
                      <a:pt x="130" y="87"/>
                    </a:lnTo>
                    <a:lnTo>
                      <a:pt x="130" y="97"/>
                    </a:lnTo>
                    <a:lnTo>
                      <a:pt x="136" y="107"/>
                    </a:lnTo>
                    <a:lnTo>
                      <a:pt x="148" y="114"/>
                    </a:lnTo>
                    <a:lnTo>
                      <a:pt x="154" y="113"/>
                    </a:lnTo>
                    <a:lnTo>
                      <a:pt x="159" y="113"/>
                    </a:lnTo>
                    <a:lnTo>
                      <a:pt x="159" y="111"/>
                    </a:lnTo>
                    <a:lnTo>
                      <a:pt x="162" y="110"/>
                    </a:lnTo>
                    <a:lnTo>
                      <a:pt x="164" y="110"/>
                    </a:lnTo>
                    <a:lnTo>
                      <a:pt x="168" y="101"/>
                    </a:lnTo>
                    <a:lnTo>
                      <a:pt x="176" y="99"/>
                    </a:lnTo>
                    <a:lnTo>
                      <a:pt x="179" y="99"/>
                    </a:lnTo>
                    <a:lnTo>
                      <a:pt x="186" y="97"/>
                    </a:lnTo>
                    <a:lnTo>
                      <a:pt x="190" y="9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16" name="Freeform 2254">
                <a:extLst>
                  <a:ext uri="{FF2B5EF4-FFF2-40B4-BE49-F238E27FC236}">
                    <a16:creationId xmlns:a16="http://schemas.microsoft.com/office/drawing/2014/main" id="{CF3E51E2-C54B-0C26-190B-1C644906F4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0" y="831"/>
                <a:ext cx="5" cy="0"/>
              </a:xfrm>
              <a:custGeom>
                <a:avLst/>
                <a:gdLst>
                  <a:gd name="T0" fmla="*/ 0 w 22"/>
                  <a:gd name="T1" fmla="*/ 1 h 1"/>
                  <a:gd name="T2" fmla="*/ 7 w 22"/>
                  <a:gd name="T3" fmla="*/ 1 h 1"/>
                  <a:gd name="T4" fmla="*/ 22 w 2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1">
                    <a:moveTo>
                      <a:pt x="0" y="1"/>
                    </a:moveTo>
                    <a:lnTo>
                      <a:pt x="7" y="1"/>
                    </a:lnTo>
                    <a:lnTo>
                      <a:pt x="22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17" name="Freeform 2255">
                <a:extLst>
                  <a:ext uri="{FF2B5EF4-FFF2-40B4-BE49-F238E27FC236}">
                    <a16:creationId xmlns:a16="http://schemas.microsoft.com/office/drawing/2014/main" id="{216E31C6-0F62-01B8-8B46-AC3BEA7458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8" y="831"/>
                <a:ext cx="32" cy="49"/>
              </a:xfrm>
              <a:custGeom>
                <a:avLst/>
                <a:gdLst>
                  <a:gd name="T0" fmla="*/ 126 w 126"/>
                  <a:gd name="T1" fmla="*/ 0 h 197"/>
                  <a:gd name="T2" fmla="*/ 126 w 126"/>
                  <a:gd name="T3" fmla="*/ 11 h 197"/>
                  <a:gd name="T4" fmla="*/ 120 w 126"/>
                  <a:gd name="T5" fmla="*/ 34 h 197"/>
                  <a:gd name="T6" fmla="*/ 115 w 126"/>
                  <a:gd name="T7" fmla="*/ 48 h 197"/>
                  <a:gd name="T8" fmla="*/ 115 w 126"/>
                  <a:gd name="T9" fmla="*/ 64 h 197"/>
                  <a:gd name="T10" fmla="*/ 119 w 126"/>
                  <a:gd name="T11" fmla="*/ 86 h 197"/>
                  <a:gd name="T12" fmla="*/ 118 w 126"/>
                  <a:gd name="T13" fmla="*/ 108 h 197"/>
                  <a:gd name="T14" fmla="*/ 115 w 126"/>
                  <a:gd name="T15" fmla="*/ 122 h 197"/>
                  <a:gd name="T16" fmla="*/ 116 w 126"/>
                  <a:gd name="T17" fmla="*/ 124 h 197"/>
                  <a:gd name="T18" fmla="*/ 118 w 126"/>
                  <a:gd name="T19" fmla="*/ 134 h 197"/>
                  <a:gd name="T20" fmla="*/ 116 w 126"/>
                  <a:gd name="T21" fmla="*/ 134 h 197"/>
                  <a:gd name="T22" fmla="*/ 116 w 126"/>
                  <a:gd name="T23" fmla="*/ 133 h 197"/>
                  <a:gd name="T24" fmla="*/ 112 w 126"/>
                  <a:gd name="T25" fmla="*/ 132 h 197"/>
                  <a:gd name="T26" fmla="*/ 109 w 126"/>
                  <a:gd name="T27" fmla="*/ 132 h 197"/>
                  <a:gd name="T28" fmla="*/ 109 w 126"/>
                  <a:gd name="T29" fmla="*/ 133 h 197"/>
                  <a:gd name="T30" fmla="*/ 85 w 126"/>
                  <a:gd name="T31" fmla="*/ 147 h 197"/>
                  <a:gd name="T32" fmla="*/ 84 w 126"/>
                  <a:gd name="T33" fmla="*/ 148 h 197"/>
                  <a:gd name="T34" fmla="*/ 91 w 126"/>
                  <a:gd name="T35" fmla="*/ 160 h 197"/>
                  <a:gd name="T36" fmla="*/ 91 w 126"/>
                  <a:gd name="T37" fmla="*/ 161 h 197"/>
                  <a:gd name="T38" fmla="*/ 81 w 126"/>
                  <a:gd name="T39" fmla="*/ 165 h 197"/>
                  <a:gd name="T40" fmla="*/ 71 w 126"/>
                  <a:gd name="T41" fmla="*/ 165 h 197"/>
                  <a:gd name="T42" fmla="*/ 59 w 126"/>
                  <a:gd name="T43" fmla="*/ 169 h 197"/>
                  <a:gd name="T44" fmla="*/ 53 w 126"/>
                  <a:gd name="T45" fmla="*/ 172 h 197"/>
                  <a:gd name="T46" fmla="*/ 48 w 126"/>
                  <a:gd name="T47" fmla="*/ 176 h 197"/>
                  <a:gd name="T48" fmla="*/ 34 w 126"/>
                  <a:gd name="T49" fmla="*/ 182 h 197"/>
                  <a:gd name="T50" fmla="*/ 29 w 126"/>
                  <a:gd name="T51" fmla="*/ 197 h 197"/>
                  <a:gd name="T52" fmla="*/ 0 w 126"/>
                  <a:gd name="T53" fmla="*/ 197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26" h="197">
                    <a:moveTo>
                      <a:pt x="126" y="0"/>
                    </a:moveTo>
                    <a:lnTo>
                      <a:pt x="126" y="11"/>
                    </a:lnTo>
                    <a:lnTo>
                      <a:pt x="120" y="34"/>
                    </a:lnTo>
                    <a:lnTo>
                      <a:pt x="115" y="48"/>
                    </a:lnTo>
                    <a:lnTo>
                      <a:pt x="115" y="64"/>
                    </a:lnTo>
                    <a:lnTo>
                      <a:pt x="119" y="86"/>
                    </a:lnTo>
                    <a:lnTo>
                      <a:pt x="118" y="108"/>
                    </a:lnTo>
                    <a:lnTo>
                      <a:pt x="115" y="122"/>
                    </a:lnTo>
                    <a:lnTo>
                      <a:pt x="116" y="124"/>
                    </a:lnTo>
                    <a:lnTo>
                      <a:pt x="118" y="134"/>
                    </a:lnTo>
                    <a:lnTo>
                      <a:pt x="116" y="134"/>
                    </a:lnTo>
                    <a:lnTo>
                      <a:pt x="116" y="133"/>
                    </a:lnTo>
                    <a:lnTo>
                      <a:pt x="112" y="132"/>
                    </a:lnTo>
                    <a:lnTo>
                      <a:pt x="109" y="132"/>
                    </a:lnTo>
                    <a:lnTo>
                      <a:pt x="109" y="133"/>
                    </a:lnTo>
                    <a:lnTo>
                      <a:pt x="85" y="147"/>
                    </a:lnTo>
                    <a:lnTo>
                      <a:pt x="84" y="148"/>
                    </a:lnTo>
                    <a:lnTo>
                      <a:pt x="91" y="160"/>
                    </a:lnTo>
                    <a:lnTo>
                      <a:pt x="91" y="161"/>
                    </a:lnTo>
                    <a:lnTo>
                      <a:pt x="81" y="165"/>
                    </a:lnTo>
                    <a:lnTo>
                      <a:pt x="71" y="165"/>
                    </a:lnTo>
                    <a:lnTo>
                      <a:pt x="59" y="169"/>
                    </a:lnTo>
                    <a:lnTo>
                      <a:pt x="53" y="172"/>
                    </a:lnTo>
                    <a:lnTo>
                      <a:pt x="48" y="176"/>
                    </a:lnTo>
                    <a:lnTo>
                      <a:pt x="34" y="182"/>
                    </a:lnTo>
                    <a:lnTo>
                      <a:pt x="29" y="197"/>
                    </a:lnTo>
                    <a:lnTo>
                      <a:pt x="0" y="19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18" name="Line 2256">
                <a:extLst>
                  <a:ext uri="{FF2B5EF4-FFF2-40B4-BE49-F238E27FC236}">
                    <a16:creationId xmlns:a16="http://schemas.microsoft.com/office/drawing/2014/main" id="{4FDB5B68-F9CD-C563-5869-76E642FCE1F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17" y="831"/>
                <a:ext cx="3" cy="0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19" name="Freeform 2257">
                <a:extLst>
                  <a:ext uri="{FF2B5EF4-FFF2-40B4-BE49-F238E27FC236}">
                    <a16:creationId xmlns:a16="http://schemas.microsoft.com/office/drawing/2014/main" id="{5B3B7B82-1884-7FAB-97F8-A10352F31E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5" y="812"/>
                <a:ext cx="32" cy="23"/>
              </a:xfrm>
              <a:custGeom>
                <a:avLst/>
                <a:gdLst>
                  <a:gd name="T0" fmla="*/ 0 w 127"/>
                  <a:gd name="T1" fmla="*/ 0 h 91"/>
                  <a:gd name="T2" fmla="*/ 5 w 127"/>
                  <a:gd name="T3" fmla="*/ 18 h 91"/>
                  <a:gd name="T4" fmla="*/ 22 w 127"/>
                  <a:gd name="T5" fmla="*/ 48 h 91"/>
                  <a:gd name="T6" fmla="*/ 29 w 127"/>
                  <a:gd name="T7" fmla="*/ 56 h 91"/>
                  <a:gd name="T8" fmla="*/ 33 w 127"/>
                  <a:gd name="T9" fmla="*/ 53 h 91"/>
                  <a:gd name="T10" fmla="*/ 39 w 127"/>
                  <a:gd name="T11" fmla="*/ 58 h 91"/>
                  <a:gd name="T12" fmla="*/ 40 w 127"/>
                  <a:gd name="T13" fmla="*/ 63 h 91"/>
                  <a:gd name="T14" fmla="*/ 40 w 127"/>
                  <a:gd name="T15" fmla="*/ 65 h 91"/>
                  <a:gd name="T16" fmla="*/ 57 w 127"/>
                  <a:gd name="T17" fmla="*/ 77 h 91"/>
                  <a:gd name="T18" fmla="*/ 76 w 127"/>
                  <a:gd name="T19" fmla="*/ 77 h 91"/>
                  <a:gd name="T20" fmla="*/ 82 w 127"/>
                  <a:gd name="T21" fmla="*/ 82 h 91"/>
                  <a:gd name="T22" fmla="*/ 85 w 127"/>
                  <a:gd name="T23" fmla="*/ 89 h 91"/>
                  <a:gd name="T24" fmla="*/ 86 w 127"/>
                  <a:gd name="T25" fmla="*/ 91 h 91"/>
                  <a:gd name="T26" fmla="*/ 92 w 127"/>
                  <a:gd name="T27" fmla="*/ 85 h 91"/>
                  <a:gd name="T28" fmla="*/ 100 w 127"/>
                  <a:gd name="T29" fmla="*/ 81 h 91"/>
                  <a:gd name="T30" fmla="*/ 104 w 127"/>
                  <a:gd name="T31" fmla="*/ 79 h 91"/>
                  <a:gd name="T32" fmla="*/ 127 w 127"/>
                  <a:gd name="T33" fmla="*/ 75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7" h="91">
                    <a:moveTo>
                      <a:pt x="0" y="0"/>
                    </a:moveTo>
                    <a:lnTo>
                      <a:pt x="5" y="18"/>
                    </a:lnTo>
                    <a:lnTo>
                      <a:pt x="22" y="48"/>
                    </a:lnTo>
                    <a:lnTo>
                      <a:pt x="29" y="56"/>
                    </a:lnTo>
                    <a:lnTo>
                      <a:pt x="33" y="53"/>
                    </a:lnTo>
                    <a:lnTo>
                      <a:pt x="39" y="58"/>
                    </a:lnTo>
                    <a:lnTo>
                      <a:pt x="40" y="63"/>
                    </a:lnTo>
                    <a:lnTo>
                      <a:pt x="40" y="65"/>
                    </a:lnTo>
                    <a:lnTo>
                      <a:pt x="57" y="77"/>
                    </a:lnTo>
                    <a:lnTo>
                      <a:pt x="76" y="77"/>
                    </a:lnTo>
                    <a:lnTo>
                      <a:pt x="82" y="82"/>
                    </a:lnTo>
                    <a:lnTo>
                      <a:pt x="85" y="89"/>
                    </a:lnTo>
                    <a:lnTo>
                      <a:pt x="86" y="91"/>
                    </a:lnTo>
                    <a:lnTo>
                      <a:pt x="92" y="85"/>
                    </a:lnTo>
                    <a:lnTo>
                      <a:pt x="100" y="81"/>
                    </a:lnTo>
                    <a:lnTo>
                      <a:pt x="104" y="79"/>
                    </a:lnTo>
                    <a:lnTo>
                      <a:pt x="127" y="7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20" name="Line 2258">
                <a:extLst>
                  <a:ext uri="{FF2B5EF4-FFF2-40B4-BE49-F238E27FC236}">
                    <a16:creationId xmlns:a16="http://schemas.microsoft.com/office/drawing/2014/main" id="{CEB75E95-FD2B-F6F6-BB5D-8D0A7C32302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617" y="831"/>
                <a:ext cx="8" cy="0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21" name="Freeform 2259">
                <a:extLst>
                  <a:ext uri="{FF2B5EF4-FFF2-40B4-BE49-F238E27FC236}">
                    <a16:creationId xmlns:a16="http://schemas.microsoft.com/office/drawing/2014/main" id="{75D84CB9-66F5-3955-D1CE-69D0D4560B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5" y="880"/>
                <a:ext cx="38" cy="69"/>
              </a:xfrm>
              <a:custGeom>
                <a:avLst/>
                <a:gdLst>
                  <a:gd name="T0" fmla="*/ 153 w 153"/>
                  <a:gd name="T1" fmla="*/ 257 h 274"/>
                  <a:gd name="T2" fmla="*/ 142 w 153"/>
                  <a:gd name="T3" fmla="*/ 256 h 274"/>
                  <a:gd name="T4" fmla="*/ 134 w 153"/>
                  <a:gd name="T5" fmla="*/ 274 h 274"/>
                  <a:gd name="T6" fmla="*/ 127 w 153"/>
                  <a:gd name="T7" fmla="*/ 271 h 274"/>
                  <a:gd name="T8" fmla="*/ 114 w 153"/>
                  <a:gd name="T9" fmla="*/ 265 h 274"/>
                  <a:gd name="T10" fmla="*/ 103 w 153"/>
                  <a:gd name="T11" fmla="*/ 256 h 274"/>
                  <a:gd name="T12" fmla="*/ 101 w 153"/>
                  <a:gd name="T13" fmla="*/ 250 h 274"/>
                  <a:gd name="T14" fmla="*/ 96 w 153"/>
                  <a:gd name="T15" fmla="*/ 251 h 274"/>
                  <a:gd name="T16" fmla="*/ 85 w 153"/>
                  <a:gd name="T17" fmla="*/ 257 h 274"/>
                  <a:gd name="T18" fmla="*/ 75 w 153"/>
                  <a:gd name="T19" fmla="*/ 257 h 274"/>
                  <a:gd name="T20" fmla="*/ 65 w 153"/>
                  <a:gd name="T21" fmla="*/ 241 h 274"/>
                  <a:gd name="T22" fmla="*/ 67 w 153"/>
                  <a:gd name="T23" fmla="*/ 234 h 274"/>
                  <a:gd name="T24" fmla="*/ 64 w 153"/>
                  <a:gd name="T25" fmla="*/ 227 h 274"/>
                  <a:gd name="T26" fmla="*/ 56 w 153"/>
                  <a:gd name="T27" fmla="*/ 219 h 274"/>
                  <a:gd name="T28" fmla="*/ 48 w 153"/>
                  <a:gd name="T29" fmla="*/ 214 h 274"/>
                  <a:gd name="T30" fmla="*/ 54 w 153"/>
                  <a:gd name="T31" fmla="*/ 208 h 274"/>
                  <a:gd name="T32" fmla="*/ 61 w 153"/>
                  <a:gd name="T33" fmla="*/ 198 h 274"/>
                  <a:gd name="T34" fmla="*/ 78 w 153"/>
                  <a:gd name="T35" fmla="*/ 183 h 274"/>
                  <a:gd name="T36" fmla="*/ 92 w 153"/>
                  <a:gd name="T37" fmla="*/ 138 h 274"/>
                  <a:gd name="T38" fmla="*/ 100 w 153"/>
                  <a:gd name="T39" fmla="*/ 129 h 274"/>
                  <a:gd name="T40" fmla="*/ 100 w 153"/>
                  <a:gd name="T41" fmla="*/ 127 h 274"/>
                  <a:gd name="T42" fmla="*/ 96 w 153"/>
                  <a:gd name="T43" fmla="*/ 116 h 274"/>
                  <a:gd name="T44" fmla="*/ 85 w 153"/>
                  <a:gd name="T45" fmla="*/ 99 h 274"/>
                  <a:gd name="T46" fmla="*/ 68 w 153"/>
                  <a:gd name="T47" fmla="*/ 90 h 274"/>
                  <a:gd name="T48" fmla="*/ 57 w 153"/>
                  <a:gd name="T49" fmla="*/ 80 h 274"/>
                  <a:gd name="T50" fmla="*/ 65 w 153"/>
                  <a:gd name="T51" fmla="*/ 66 h 274"/>
                  <a:gd name="T52" fmla="*/ 58 w 153"/>
                  <a:gd name="T53" fmla="*/ 60 h 274"/>
                  <a:gd name="T54" fmla="*/ 50 w 153"/>
                  <a:gd name="T55" fmla="*/ 53 h 274"/>
                  <a:gd name="T56" fmla="*/ 26 w 153"/>
                  <a:gd name="T57" fmla="*/ 31 h 274"/>
                  <a:gd name="T58" fmla="*/ 4 w 153"/>
                  <a:gd name="T59" fmla="*/ 30 h 274"/>
                  <a:gd name="T60" fmla="*/ 0 w 153"/>
                  <a:gd name="T61" fmla="*/ 6 h 274"/>
                  <a:gd name="T62" fmla="*/ 12 w 153"/>
                  <a:gd name="T63" fmla="*/ 0 h 2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53" h="274">
                    <a:moveTo>
                      <a:pt x="147" y="274"/>
                    </a:moveTo>
                    <a:lnTo>
                      <a:pt x="153" y="257"/>
                    </a:lnTo>
                    <a:lnTo>
                      <a:pt x="149" y="256"/>
                    </a:lnTo>
                    <a:lnTo>
                      <a:pt x="142" y="256"/>
                    </a:lnTo>
                    <a:lnTo>
                      <a:pt x="135" y="268"/>
                    </a:lnTo>
                    <a:lnTo>
                      <a:pt x="134" y="274"/>
                    </a:lnTo>
                    <a:lnTo>
                      <a:pt x="131" y="272"/>
                    </a:lnTo>
                    <a:lnTo>
                      <a:pt x="127" y="271"/>
                    </a:lnTo>
                    <a:lnTo>
                      <a:pt x="116" y="265"/>
                    </a:lnTo>
                    <a:lnTo>
                      <a:pt x="114" y="265"/>
                    </a:lnTo>
                    <a:lnTo>
                      <a:pt x="114" y="264"/>
                    </a:lnTo>
                    <a:lnTo>
                      <a:pt x="103" y="256"/>
                    </a:lnTo>
                    <a:lnTo>
                      <a:pt x="100" y="254"/>
                    </a:lnTo>
                    <a:lnTo>
                      <a:pt x="101" y="250"/>
                    </a:lnTo>
                    <a:lnTo>
                      <a:pt x="100" y="251"/>
                    </a:lnTo>
                    <a:lnTo>
                      <a:pt x="96" y="251"/>
                    </a:lnTo>
                    <a:lnTo>
                      <a:pt x="92" y="253"/>
                    </a:lnTo>
                    <a:lnTo>
                      <a:pt x="85" y="257"/>
                    </a:lnTo>
                    <a:lnTo>
                      <a:pt x="79" y="258"/>
                    </a:lnTo>
                    <a:lnTo>
                      <a:pt x="75" y="257"/>
                    </a:lnTo>
                    <a:lnTo>
                      <a:pt x="68" y="248"/>
                    </a:lnTo>
                    <a:lnTo>
                      <a:pt x="65" y="241"/>
                    </a:lnTo>
                    <a:lnTo>
                      <a:pt x="65" y="238"/>
                    </a:lnTo>
                    <a:lnTo>
                      <a:pt x="67" y="234"/>
                    </a:lnTo>
                    <a:lnTo>
                      <a:pt x="67" y="232"/>
                    </a:lnTo>
                    <a:lnTo>
                      <a:pt x="64" y="227"/>
                    </a:lnTo>
                    <a:lnTo>
                      <a:pt x="60" y="224"/>
                    </a:lnTo>
                    <a:lnTo>
                      <a:pt x="56" y="219"/>
                    </a:lnTo>
                    <a:lnTo>
                      <a:pt x="50" y="215"/>
                    </a:lnTo>
                    <a:lnTo>
                      <a:pt x="48" y="214"/>
                    </a:lnTo>
                    <a:lnTo>
                      <a:pt x="53" y="211"/>
                    </a:lnTo>
                    <a:lnTo>
                      <a:pt x="54" y="208"/>
                    </a:lnTo>
                    <a:lnTo>
                      <a:pt x="61" y="201"/>
                    </a:lnTo>
                    <a:lnTo>
                      <a:pt x="61" y="198"/>
                    </a:lnTo>
                    <a:lnTo>
                      <a:pt x="71" y="183"/>
                    </a:lnTo>
                    <a:lnTo>
                      <a:pt x="78" y="183"/>
                    </a:lnTo>
                    <a:lnTo>
                      <a:pt x="87" y="158"/>
                    </a:lnTo>
                    <a:lnTo>
                      <a:pt x="92" y="138"/>
                    </a:lnTo>
                    <a:lnTo>
                      <a:pt x="97" y="130"/>
                    </a:lnTo>
                    <a:lnTo>
                      <a:pt x="100" y="129"/>
                    </a:lnTo>
                    <a:lnTo>
                      <a:pt x="101" y="127"/>
                    </a:lnTo>
                    <a:lnTo>
                      <a:pt x="100" y="127"/>
                    </a:lnTo>
                    <a:lnTo>
                      <a:pt x="94" y="117"/>
                    </a:lnTo>
                    <a:lnTo>
                      <a:pt x="96" y="116"/>
                    </a:lnTo>
                    <a:lnTo>
                      <a:pt x="87" y="102"/>
                    </a:lnTo>
                    <a:lnTo>
                      <a:pt x="85" y="99"/>
                    </a:lnTo>
                    <a:lnTo>
                      <a:pt x="70" y="90"/>
                    </a:lnTo>
                    <a:lnTo>
                      <a:pt x="68" y="90"/>
                    </a:lnTo>
                    <a:lnTo>
                      <a:pt x="64" y="87"/>
                    </a:lnTo>
                    <a:lnTo>
                      <a:pt x="57" y="80"/>
                    </a:lnTo>
                    <a:lnTo>
                      <a:pt x="58" y="78"/>
                    </a:lnTo>
                    <a:lnTo>
                      <a:pt x="65" y="66"/>
                    </a:lnTo>
                    <a:lnTo>
                      <a:pt x="63" y="63"/>
                    </a:lnTo>
                    <a:lnTo>
                      <a:pt x="58" y="60"/>
                    </a:lnTo>
                    <a:lnTo>
                      <a:pt x="56" y="57"/>
                    </a:lnTo>
                    <a:lnTo>
                      <a:pt x="50" y="53"/>
                    </a:lnTo>
                    <a:lnTo>
                      <a:pt x="34" y="37"/>
                    </a:lnTo>
                    <a:lnTo>
                      <a:pt x="26" y="31"/>
                    </a:lnTo>
                    <a:lnTo>
                      <a:pt x="11" y="28"/>
                    </a:lnTo>
                    <a:lnTo>
                      <a:pt x="4" y="30"/>
                    </a:lnTo>
                    <a:lnTo>
                      <a:pt x="0" y="16"/>
                    </a:lnTo>
                    <a:lnTo>
                      <a:pt x="0" y="6"/>
                    </a:lnTo>
                    <a:lnTo>
                      <a:pt x="11" y="0"/>
                    </a:lnTo>
                    <a:lnTo>
                      <a:pt x="12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22" name="Freeform 2260">
                <a:extLst>
                  <a:ext uri="{FF2B5EF4-FFF2-40B4-BE49-F238E27FC236}">
                    <a16:creationId xmlns:a16="http://schemas.microsoft.com/office/drawing/2014/main" id="{7EC0E186-197F-2998-2DC0-A566AF5808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3" y="888"/>
                <a:ext cx="94" cy="32"/>
              </a:xfrm>
              <a:custGeom>
                <a:avLst/>
                <a:gdLst>
                  <a:gd name="T0" fmla="*/ 373 w 374"/>
                  <a:gd name="T1" fmla="*/ 125 h 125"/>
                  <a:gd name="T2" fmla="*/ 367 w 374"/>
                  <a:gd name="T3" fmla="*/ 118 h 125"/>
                  <a:gd name="T4" fmla="*/ 343 w 374"/>
                  <a:gd name="T5" fmla="*/ 111 h 125"/>
                  <a:gd name="T6" fmla="*/ 323 w 374"/>
                  <a:gd name="T7" fmla="*/ 87 h 125"/>
                  <a:gd name="T8" fmla="*/ 318 w 374"/>
                  <a:gd name="T9" fmla="*/ 73 h 125"/>
                  <a:gd name="T10" fmla="*/ 312 w 374"/>
                  <a:gd name="T11" fmla="*/ 63 h 125"/>
                  <a:gd name="T12" fmla="*/ 306 w 374"/>
                  <a:gd name="T13" fmla="*/ 65 h 125"/>
                  <a:gd name="T14" fmla="*/ 297 w 374"/>
                  <a:gd name="T15" fmla="*/ 59 h 125"/>
                  <a:gd name="T16" fmla="*/ 287 w 374"/>
                  <a:gd name="T17" fmla="*/ 62 h 125"/>
                  <a:gd name="T18" fmla="*/ 279 w 374"/>
                  <a:gd name="T19" fmla="*/ 55 h 125"/>
                  <a:gd name="T20" fmla="*/ 276 w 374"/>
                  <a:gd name="T21" fmla="*/ 52 h 125"/>
                  <a:gd name="T22" fmla="*/ 266 w 374"/>
                  <a:gd name="T23" fmla="*/ 55 h 125"/>
                  <a:gd name="T24" fmla="*/ 254 w 374"/>
                  <a:gd name="T25" fmla="*/ 39 h 125"/>
                  <a:gd name="T26" fmla="*/ 244 w 374"/>
                  <a:gd name="T27" fmla="*/ 31 h 125"/>
                  <a:gd name="T28" fmla="*/ 245 w 374"/>
                  <a:gd name="T29" fmla="*/ 39 h 125"/>
                  <a:gd name="T30" fmla="*/ 251 w 374"/>
                  <a:gd name="T31" fmla="*/ 67 h 125"/>
                  <a:gd name="T32" fmla="*/ 245 w 374"/>
                  <a:gd name="T33" fmla="*/ 76 h 125"/>
                  <a:gd name="T34" fmla="*/ 247 w 374"/>
                  <a:gd name="T35" fmla="*/ 80 h 125"/>
                  <a:gd name="T36" fmla="*/ 218 w 374"/>
                  <a:gd name="T37" fmla="*/ 92 h 125"/>
                  <a:gd name="T38" fmla="*/ 216 w 374"/>
                  <a:gd name="T39" fmla="*/ 90 h 125"/>
                  <a:gd name="T40" fmla="*/ 202 w 374"/>
                  <a:gd name="T41" fmla="*/ 74 h 125"/>
                  <a:gd name="T42" fmla="*/ 202 w 374"/>
                  <a:gd name="T43" fmla="*/ 73 h 125"/>
                  <a:gd name="T44" fmla="*/ 201 w 374"/>
                  <a:gd name="T45" fmla="*/ 59 h 125"/>
                  <a:gd name="T46" fmla="*/ 199 w 374"/>
                  <a:gd name="T47" fmla="*/ 56 h 125"/>
                  <a:gd name="T48" fmla="*/ 194 w 374"/>
                  <a:gd name="T49" fmla="*/ 52 h 125"/>
                  <a:gd name="T50" fmla="*/ 192 w 374"/>
                  <a:gd name="T51" fmla="*/ 38 h 125"/>
                  <a:gd name="T52" fmla="*/ 170 w 374"/>
                  <a:gd name="T53" fmla="*/ 35 h 125"/>
                  <a:gd name="T54" fmla="*/ 165 w 374"/>
                  <a:gd name="T55" fmla="*/ 32 h 125"/>
                  <a:gd name="T56" fmla="*/ 162 w 374"/>
                  <a:gd name="T57" fmla="*/ 37 h 125"/>
                  <a:gd name="T58" fmla="*/ 148 w 374"/>
                  <a:gd name="T59" fmla="*/ 35 h 125"/>
                  <a:gd name="T60" fmla="*/ 138 w 374"/>
                  <a:gd name="T61" fmla="*/ 34 h 125"/>
                  <a:gd name="T62" fmla="*/ 136 w 374"/>
                  <a:gd name="T63" fmla="*/ 37 h 125"/>
                  <a:gd name="T64" fmla="*/ 129 w 374"/>
                  <a:gd name="T65" fmla="*/ 41 h 125"/>
                  <a:gd name="T66" fmla="*/ 128 w 374"/>
                  <a:gd name="T67" fmla="*/ 44 h 125"/>
                  <a:gd name="T68" fmla="*/ 128 w 374"/>
                  <a:gd name="T69" fmla="*/ 49 h 125"/>
                  <a:gd name="T70" fmla="*/ 129 w 374"/>
                  <a:gd name="T71" fmla="*/ 52 h 125"/>
                  <a:gd name="T72" fmla="*/ 135 w 374"/>
                  <a:gd name="T73" fmla="*/ 58 h 125"/>
                  <a:gd name="T74" fmla="*/ 117 w 374"/>
                  <a:gd name="T75" fmla="*/ 63 h 125"/>
                  <a:gd name="T76" fmla="*/ 96 w 374"/>
                  <a:gd name="T77" fmla="*/ 65 h 125"/>
                  <a:gd name="T78" fmla="*/ 82 w 374"/>
                  <a:gd name="T79" fmla="*/ 58 h 125"/>
                  <a:gd name="T80" fmla="*/ 74 w 374"/>
                  <a:gd name="T81" fmla="*/ 52 h 125"/>
                  <a:gd name="T82" fmla="*/ 71 w 374"/>
                  <a:gd name="T83" fmla="*/ 45 h 125"/>
                  <a:gd name="T84" fmla="*/ 64 w 374"/>
                  <a:gd name="T85" fmla="*/ 44 h 125"/>
                  <a:gd name="T86" fmla="*/ 51 w 374"/>
                  <a:gd name="T87" fmla="*/ 38 h 125"/>
                  <a:gd name="T88" fmla="*/ 47 w 374"/>
                  <a:gd name="T89" fmla="*/ 31 h 125"/>
                  <a:gd name="T90" fmla="*/ 51 w 374"/>
                  <a:gd name="T91" fmla="*/ 20 h 125"/>
                  <a:gd name="T92" fmla="*/ 58 w 374"/>
                  <a:gd name="T93" fmla="*/ 7 h 125"/>
                  <a:gd name="T94" fmla="*/ 60 w 374"/>
                  <a:gd name="T95" fmla="*/ 6 h 125"/>
                  <a:gd name="T96" fmla="*/ 54 w 374"/>
                  <a:gd name="T97" fmla="*/ 2 h 125"/>
                  <a:gd name="T98" fmla="*/ 50 w 374"/>
                  <a:gd name="T99" fmla="*/ 0 h 125"/>
                  <a:gd name="T100" fmla="*/ 42 w 374"/>
                  <a:gd name="T101" fmla="*/ 2 h 125"/>
                  <a:gd name="T102" fmla="*/ 36 w 374"/>
                  <a:gd name="T103" fmla="*/ 10 h 125"/>
                  <a:gd name="T104" fmla="*/ 25 w 374"/>
                  <a:gd name="T105" fmla="*/ 21 h 125"/>
                  <a:gd name="T106" fmla="*/ 18 w 374"/>
                  <a:gd name="T107" fmla="*/ 28 h 125"/>
                  <a:gd name="T108" fmla="*/ 21 w 374"/>
                  <a:gd name="T109" fmla="*/ 46 h 125"/>
                  <a:gd name="T110" fmla="*/ 12 w 374"/>
                  <a:gd name="T111" fmla="*/ 59 h 125"/>
                  <a:gd name="T112" fmla="*/ 1 w 374"/>
                  <a:gd name="T113" fmla="*/ 58 h 125"/>
                  <a:gd name="T114" fmla="*/ 0 w 374"/>
                  <a:gd name="T115" fmla="*/ 59 h 125"/>
                  <a:gd name="T116" fmla="*/ 2 w 374"/>
                  <a:gd name="T117" fmla="*/ 65 h 125"/>
                  <a:gd name="T118" fmla="*/ 1 w 374"/>
                  <a:gd name="T119" fmla="*/ 76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74" h="125">
                    <a:moveTo>
                      <a:pt x="374" y="125"/>
                    </a:moveTo>
                    <a:lnTo>
                      <a:pt x="373" y="125"/>
                    </a:lnTo>
                    <a:lnTo>
                      <a:pt x="366" y="118"/>
                    </a:lnTo>
                    <a:lnTo>
                      <a:pt x="367" y="118"/>
                    </a:lnTo>
                    <a:lnTo>
                      <a:pt x="364" y="116"/>
                    </a:lnTo>
                    <a:lnTo>
                      <a:pt x="343" y="111"/>
                    </a:lnTo>
                    <a:lnTo>
                      <a:pt x="340" y="108"/>
                    </a:lnTo>
                    <a:lnTo>
                      <a:pt x="323" y="87"/>
                    </a:lnTo>
                    <a:lnTo>
                      <a:pt x="318" y="77"/>
                    </a:lnTo>
                    <a:lnTo>
                      <a:pt x="318" y="73"/>
                    </a:lnTo>
                    <a:lnTo>
                      <a:pt x="316" y="72"/>
                    </a:lnTo>
                    <a:lnTo>
                      <a:pt x="312" y="63"/>
                    </a:lnTo>
                    <a:lnTo>
                      <a:pt x="307" y="66"/>
                    </a:lnTo>
                    <a:lnTo>
                      <a:pt x="306" y="65"/>
                    </a:lnTo>
                    <a:lnTo>
                      <a:pt x="300" y="60"/>
                    </a:lnTo>
                    <a:lnTo>
                      <a:pt x="297" y="59"/>
                    </a:lnTo>
                    <a:lnTo>
                      <a:pt x="289" y="62"/>
                    </a:lnTo>
                    <a:lnTo>
                      <a:pt x="287" y="62"/>
                    </a:lnTo>
                    <a:lnTo>
                      <a:pt x="279" y="56"/>
                    </a:lnTo>
                    <a:lnTo>
                      <a:pt x="279" y="55"/>
                    </a:lnTo>
                    <a:lnTo>
                      <a:pt x="278" y="52"/>
                    </a:lnTo>
                    <a:lnTo>
                      <a:pt x="276" y="52"/>
                    </a:lnTo>
                    <a:lnTo>
                      <a:pt x="269" y="56"/>
                    </a:lnTo>
                    <a:lnTo>
                      <a:pt x="266" y="55"/>
                    </a:lnTo>
                    <a:lnTo>
                      <a:pt x="254" y="42"/>
                    </a:lnTo>
                    <a:lnTo>
                      <a:pt x="254" y="39"/>
                    </a:lnTo>
                    <a:lnTo>
                      <a:pt x="248" y="31"/>
                    </a:lnTo>
                    <a:lnTo>
                      <a:pt x="244" y="31"/>
                    </a:lnTo>
                    <a:lnTo>
                      <a:pt x="244" y="38"/>
                    </a:lnTo>
                    <a:lnTo>
                      <a:pt x="245" y="39"/>
                    </a:lnTo>
                    <a:lnTo>
                      <a:pt x="251" y="59"/>
                    </a:lnTo>
                    <a:lnTo>
                      <a:pt x="251" y="67"/>
                    </a:lnTo>
                    <a:lnTo>
                      <a:pt x="248" y="73"/>
                    </a:lnTo>
                    <a:lnTo>
                      <a:pt x="245" y="76"/>
                    </a:lnTo>
                    <a:lnTo>
                      <a:pt x="245" y="79"/>
                    </a:lnTo>
                    <a:lnTo>
                      <a:pt x="247" y="80"/>
                    </a:lnTo>
                    <a:lnTo>
                      <a:pt x="245" y="88"/>
                    </a:lnTo>
                    <a:lnTo>
                      <a:pt x="218" y="92"/>
                    </a:lnTo>
                    <a:lnTo>
                      <a:pt x="216" y="91"/>
                    </a:lnTo>
                    <a:lnTo>
                      <a:pt x="216" y="90"/>
                    </a:lnTo>
                    <a:lnTo>
                      <a:pt x="209" y="80"/>
                    </a:lnTo>
                    <a:lnTo>
                      <a:pt x="202" y="74"/>
                    </a:lnTo>
                    <a:lnTo>
                      <a:pt x="201" y="74"/>
                    </a:lnTo>
                    <a:lnTo>
                      <a:pt x="202" y="73"/>
                    </a:lnTo>
                    <a:lnTo>
                      <a:pt x="202" y="63"/>
                    </a:lnTo>
                    <a:lnTo>
                      <a:pt x="201" y="59"/>
                    </a:lnTo>
                    <a:lnTo>
                      <a:pt x="201" y="58"/>
                    </a:lnTo>
                    <a:lnTo>
                      <a:pt x="199" y="56"/>
                    </a:lnTo>
                    <a:lnTo>
                      <a:pt x="198" y="56"/>
                    </a:lnTo>
                    <a:lnTo>
                      <a:pt x="194" y="52"/>
                    </a:lnTo>
                    <a:lnTo>
                      <a:pt x="194" y="41"/>
                    </a:lnTo>
                    <a:lnTo>
                      <a:pt x="192" y="38"/>
                    </a:lnTo>
                    <a:lnTo>
                      <a:pt x="187" y="35"/>
                    </a:lnTo>
                    <a:lnTo>
                      <a:pt x="170" y="35"/>
                    </a:lnTo>
                    <a:lnTo>
                      <a:pt x="166" y="34"/>
                    </a:lnTo>
                    <a:lnTo>
                      <a:pt x="165" y="32"/>
                    </a:lnTo>
                    <a:lnTo>
                      <a:pt x="165" y="34"/>
                    </a:lnTo>
                    <a:lnTo>
                      <a:pt x="162" y="37"/>
                    </a:lnTo>
                    <a:lnTo>
                      <a:pt x="152" y="39"/>
                    </a:lnTo>
                    <a:lnTo>
                      <a:pt x="148" y="35"/>
                    </a:lnTo>
                    <a:lnTo>
                      <a:pt x="145" y="34"/>
                    </a:lnTo>
                    <a:lnTo>
                      <a:pt x="138" y="34"/>
                    </a:lnTo>
                    <a:lnTo>
                      <a:pt x="138" y="35"/>
                    </a:lnTo>
                    <a:lnTo>
                      <a:pt x="136" y="37"/>
                    </a:lnTo>
                    <a:lnTo>
                      <a:pt x="129" y="39"/>
                    </a:lnTo>
                    <a:lnTo>
                      <a:pt x="129" y="41"/>
                    </a:lnTo>
                    <a:lnTo>
                      <a:pt x="128" y="42"/>
                    </a:lnTo>
                    <a:lnTo>
                      <a:pt x="128" y="44"/>
                    </a:lnTo>
                    <a:lnTo>
                      <a:pt x="127" y="46"/>
                    </a:lnTo>
                    <a:lnTo>
                      <a:pt x="128" y="49"/>
                    </a:lnTo>
                    <a:lnTo>
                      <a:pt x="128" y="51"/>
                    </a:lnTo>
                    <a:lnTo>
                      <a:pt x="129" y="52"/>
                    </a:lnTo>
                    <a:lnTo>
                      <a:pt x="138" y="55"/>
                    </a:lnTo>
                    <a:lnTo>
                      <a:pt x="135" y="58"/>
                    </a:lnTo>
                    <a:lnTo>
                      <a:pt x="121" y="53"/>
                    </a:lnTo>
                    <a:lnTo>
                      <a:pt x="117" y="63"/>
                    </a:lnTo>
                    <a:lnTo>
                      <a:pt x="107" y="66"/>
                    </a:lnTo>
                    <a:lnTo>
                      <a:pt x="96" y="65"/>
                    </a:lnTo>
                    <a:lnTo>
                      <a:pt x="85" y="60"/>
                    </a:lnTo>
                    <a:lnTo>
                      <a:pt x="82" y="58"/>
                    </a:lnTo>
                    <a:lnTo>
                      <a:pt x="79" y="58"/>
                    </a:lnTo>
                    <a:lnTo>
                      <a:pt x="74" y="52"/>
                    </a:lnTo>
                    <a:lnTo>
                      <a:pt x="71" y="46"/>
                    </a:lnTo>
                    <a:lnTo>
                      <a:pt x="71" y="45"/>
                    </a:lnTo>
                    <a:lnTo>
                      <a:pt x="67" y="41"/>
                    </a:lnTo>
                    <a:lnTo>
                      <a:pt x="64" y="44"/>
                    </a:lnTo>
                    <a:lnTo>
                      <a:pt x="58" y="44"/>
                    </a:lnTo>
                    <a:lnTo>
                      <a:pt x="51" y="38"/>
                    </a:lnTo>
                    <a:lnTo>
                      <a:pt x="50" y="37"/>
                    </a:lnTo>
                    <a:lnTo>
                      <a:pt x="47" y="31"/>
                    </a:lnTo>
                    <a:lnTo>
                      <a:pt x="47" y="25"/>
                    </a:lnTo>
                    <a:lnTo>
                      <a:pt x="51" y="20"/>
                    </a:lnTo>
                    <a:lnTo>
                      <a:pt x="54" y="12"/>
                    </a:lnTo>
                    <a:lnTo>
                      <a:pt x="58" y="7"/>
                    </a:lnTo>
                    <a:lnTo>
                      <a:pt x="60" y="7"/>
                    </a:lnTo>
                    <a:lnTo>
                      <a:pt x="60" y="6"/>
                    </a:lnTo>
                    <a:lnTo>
                      <a:pt x="58" y="6"/>
                    </a:lnTo>
                    <a:lnTo>
                      <a:pt x="54" y="2"/>
                    </a:lnTo>
                    <a:lnTo>
                      <a:pt x="54" y="0"/>
                    </a:lnTo>
                    <a:lnTo>
                      <a:pt x="50" y="0"/>
                    </a:lnTo>
                    <a:lnTo>
                      <a:pt x="46" y="2"/>
                    </a:lnTo>
                    <a:lnTo>
                      <a:pt x="42" y="2"/>
                    </a:lnTo>
                    <a:lnTo>
                      <a:pt x="39" y="5"/>
                    </a:lnTo>
                    <a:lnTo>
                      <a:pt x="36" y="10"/>
                    </a:lnTo>
                    <a:lnTo>
                      <a:pt x="26" y="23"/>
                    </a:lnTo>
                    <a:lnTo>
                      <a:pt x="25" y="21"/>
                    </a:lnTo>
                    <a:lnTo>
                      <a:pt x="19" y="23"/>
                    </a:lnTo>
                    <a:lnTo>
                      <a:pt x="18" y="28"/>
                    </a:lnTo>
                    <a:lnTo>
                      <a:pt x="21" y="34"/>
                    </a:lnTo>
                    <a:lnTo>
                      <a:pt x="21" y="46"/>
                    </a:lnTo>
                    <a:lnTo>
                      <a:pt x="16" y="56"/>
                    </a:lnTo>
                    <a:lnTo>
                      <a:pt x="12" y="59"/>
                    </a:lnTo>
                    <a:lnTo>
                      <a:pt x="7" y="59"/>
                    </a:lnTo>
                    <a:lnTo>
                      <a:pt x="1" y="58"/>
                    </a:lnTo>
                    <a:lnTo>
                      <a:pt x="1" y="59"/>
                    </a:lnTo>
                    <a:lnTo>
                      <a:pt x="0" y="59"/>
                    </a:lnTo>
                    <a:lnTo>
                      <a:pt x="0" y="63"/>
                    </a:lnTo>
                    <a:lnTo>
                      <a:pt x="2" y="65"/>
                    </a:lnTo>
                    <a:lnTo>
                      <a:pt x="2" y="70"/>
                    </a:lnTo>
                    <a:lnTo>
                      <a:pt x="1" y="76"/>
                    </a:lnTo>
                    <a:lnTo>
                      <a:pt x="0" y="7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23" name="Freeform 2261">
                <a:extLst>
                  <a:ext uri="{FF2B5EF4-FFF2-40B4-BE49-F238E27FC236}">
                    <a16:creationId xmlns:a16="http://schemas.microsoft.com/office/drawing/2014/main" id="{64702266-1DC0-5068-F3B3-727CB12C8F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3" y="923"/>
                <a:ext cx="71" cy="25"/>
              </a:xfrm>
              <a:custGeom>
                <a:avLst/>
                <a:gdLst>
                  <a:gd name="T0" fmla="*/ 0 w 285"/>
                  <a:gd name="T1" fmla="*/ 2 h 102"/>
                  <a:gd name="T2" fmla="*/ 5 w 285"/>
                  <a:gd name="T3" fmla="*/ 2 h 102"/>
                  <a:gd name="T4" fmla="*/ 9 w 285"/>
                  <a:gd name="T5" fmla="*/ 0 h 102"/>
                  <a:gd name="T6" fmla="*/ 20 w 285"/>
                  <a:gd name="T7" fmla="*/ 7 h 102"/>
                  <a:gd name="T8" fmla="*/ 25 w 285"/>
                  <a:gd name="T9" fmla="*/ 9 h 102"/>
                  <a:gd name="T10" fmla="*/ 25 w 285"/>
                  <a:gd name="T11" fmla="*/ 17 h 102"/>
                  <a:gd name="T12" fmla="*/ 24 w 285"/>
                  <a:gd name="T13" fmla="*/ 18 h 102"/>
                  <a:gd name="T14" fmla="*/ 25 w 285"/>
                  <a:gd name="T15" fmla="*/ 20 h 102"/>
                  <a:gd name="T16" fmla="*/ 27 w 285"/>
                  <a:gd name="T17" fmla="*/ 20 h 102"/>
                  <a:gd name="T18" fmla="*/ 27 w 285"/>
                  <a:gd name="T19" fmla="*/ 21 h 102"/>
                  <a:gd name="T20" fmla="*/ 35 w 285"/>
                  <a:gd name="T21" fmla="*/ 39 h 102"/>
                  <a:gd name="T22" fmla="*/ 37 w 285"/>
                  <a:gd name="T23" fmla="*/ 39 h 102"/>
                  <a:gd name="T24" fmla="*/ 39 w 285"/>
                  <a:gd name="T25" fmla="*/ 42 h 102"/>
                  <a:gd name="T26" fmla="*/ 42 w 285"/>
                  <a:gd name="T27" fmla="*/ 41 h 102"/>
                  <a:gd name="T28" fmla="*/ 45 w 285"/>
                  <a:gd name="T29" fmla="*/ 41 h 102"/>
                  <a:gd name="T30" fmla="*/ 48 w 285"/>
                  <a:gd name="T31" fmla="*/ 42 h 102"/>
                  <a:gd name="T32" fmla="*/ 48 w 285"/>
                  <a:gd name="T33" fmla="*/ 39 h 102"/>
                  <a:gd name="T34" fmla="*/ 49 w 285"/>
                  <a:gd name="T35" fmla="*/ 38 h 102"/>
                  <a:gd name="T36" fmla="*/ 49 w 285"/>
                  <a:gd name="T37" fmla="*/ 39 h 102"/>
                  <a:gd name="T38" fmla="*/ 59 w 285"/>
                  <a:gd name="T39" fmla="*/ 39 h 102"/>
                  <a:gd name="T40" fmla="*/ 60 w 285"/>
                  <a:gd name="T41" fmla="*/ 41 h 102"/>
                  <a:gd name="T42" fmla="*/ 65 w 285"/>
                  <a:gd name="T43" fmla="*/ 42 h 102"/>
                  <a:gd name="T44" fmla="*/ 66 w 285"/>
                  <a:gd name="T45" fmla="*/ 42 h 102"/>
                  <a:gd name="T46" fmla="*/ 77 w 285"/>
                  <a:gd name="T47" fmla="*/ 46 h 102"/>
                  <a:gd name="T48" fmla="*/ 77 w 285"/>
                  <a:gd name="T49" fmla="*/ 48 h 102"/>
                  <a:gd name="T50" fmla="*/ 78 w 285"/>
                  <a:gd name="T51" fmla="*/ 58 h 102"/>
                  <a:gd name="T52" fmla="*/ 84 w 285"/>
                  <a:gd name="T53" fmla="*/ 65 h 102"/>
                  <a:gd name="T54" fmla="*/ 87 w 285"/>
                  <a:gd name="T55" fmla="*/ 70 h 102"/>
                  <a:gd name="T56" fmla="*/ 88 w 285"/>
                  <a:gd name="T57" fmla="*/ 76 h 102"/>
                  <a:gd name="T58" fmla="*/ 88 w 285"/>
                  <a:gd name="T59" fmla="*/ 79 h 102"/>
                  <a:gd name="T60" fmla="*/ 91 w 285"/>
                  <a:gd name="T61" fmla="*/ 79 h 102"/>
                  <a:gd name="T62" fmla="*/ 106 w 285"/>
                  <a:gd name="T63" fmla="*/ 74 h 102"/>
                  <a:gd name="T64" fmla="*/ 108 w 285"/>
                  <a:gd name="T65" fmla="*/ 74 h 102"/>
                  <a:gd name="T66" fmla="*/ 116 w 285"/>
                  <a:gd name="T67" fmla="*/ 77 h 102"/>
                  <a:gd name="T68" fmla="*/ 126 w 285"/>
                  <a:gd name="T69" fmla="*/ 84 h 102"/>
                  <a:gd name="T70" fmla="*/ 135 w 285"/>
                  <a:gd name="T71" fmla="*/ 87 h 102"/>
                  <a:gd name="T72" fmla="*/ 136 w 285"/>
                  <a:gd name="T73" fmla="*/ 87 h 102"/>
                  <a:gd name="T74" fmla="*/ 145 w 285"/>
                  <a:gd name="T75" fmla="*/ 89 h 102"/>
                  <a:gd name="T76" fmla="*/ 152 w 285"/>
                  <a:gd name="T77" fmla="*/ 88 h 102"/>
                  <a:gd name="T78" fmla="*/ 161 w 285"/>
                  <a:gd name="T79" fmla="*/ 89 h 102"/>
                  <a:gd name="T80" fmla="*/ 161 w 285"/>
                  <a:gd name="T81" fmla="*/ 99 h 102"/>
                  <a:gd name="T82" fmla="*/ 166 w 285"/>
                  <a:gd name="T83" fmla="*/ 99 h 102"/>
                  <a:gd name="T84" fmla="*/ 166 w 285"/>
                  <a:gd name="T85" fmla="*/ 98 h 102"/>
                  <a:gd name="T86" fmla="*/ 179 w 285"/>
                  <a:gd name="T87" fmla="*/ 92 h 102"/>
                  <a:gd name="T88" fmla="*/ 181 w 285"/>
                  <a:gd name="T89" fmla="*/ 91 h 102"/>
                  <a:gd name="T90" fmla="*/ 181 w 285"/>
                  <a:gd name="T91" fmla="*/ 89 h 102"/>
                  <a:gd name="T92" fmla="*/ 182 w 285"/>
                  <a:gd name="T93" fmla="*/ 89 h 102"/>
                  <a:gd name="T94" fmla="*/ 189 w 285"/>
                  <a:gd name="T95" fmla="*/ 95 h 102"/>
                  <a:gd name="T96" fmla="*/ 200 w 285"/>
                  <a:gd name="T97" fmla="*/ 99 h 102"/>
                  <a:gd name="T98" fmla="*/ 203 w 285"/>
                  <a:gd name="T99" fmla="*/ 99 h 102"/>
                  <a:gd name="T100" fmla="*/ 204 w 285"/>
                  <a:gd name="T101" fmla="*/ 96 h 102"/>
                  <a:gd name="T102" fmla="*/ 208 w 285"/>
                  <a:gd name="T103" fmla="*/ 96 h 102"/>
                  <a:gd name="T104" fmla="*/ 210 w 285"/>
                  <a:gd name="T105" fmla="*/ 99 h 102"/>
                  <a:gd name="T106" fmla="*/ 212 w 285"/>
                  <a:gd name="T107" fmla="*/ 101 h 102"/>
                  <a:gd name="T108" fmla="*/ 217 w 285"/>
                  <a:gd name="T109" fmla="*/ 102 h 102"/>
                  <a:gd name="T110" fmla="*/ 217 w 285"/>
                  <a:gd name="T111" fmla="*/ 99 h 102"/>
                  <a:gd name="T112" fmla="*/ 218 w 285"/>
                  <a:gd name="T113" fmla="*/ 99 h 102"/>
                  <a:gd name="T114" fmla="*/ 233 w 285"/>
                  <a:gd name="T115" fmla="*/ 92 h 102"/>
                  <a:gd name="T116" fmla="*/ 245 w 285"/>
                  <a:gd name="T117" fmla="*/ 92 h 102"/>
                  <a:gd name="T118" fmla="*/ 249 w 285"/>
                  <a:gd name="T119" fmla="*/ 94 h 102"/>
                  <a:gd name="T120" fmla="*/ 282 w 285"/>
                  <a:gd name="T121" fmla="*/ 94 h 102"/>
                  <a:gd name="T122" fmla="*/ 285 w 285"/>
                  <a:gd name="T123" fmla="*/ 95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85" h="102">
                    <a:moveTo>
                      <a:pt x="0" y="2"/>
                    </a:moveTo>
                    <a:lnTo>
                      <a:pt x="5" y="2"/>
                    </a:lnTo>
                    <a:lnTo>
                      <a:pt x="9" y="0"/>
                    </a:lnTo>
                    <a:lnTo>
                      <a:pt x="20" y="7"/>
                    </a:lnTo>
                    <a:lnTo>
                      <a:pt x="25" y="9"/>
                    </a:lnTo>
                    <a:lnTo>
                      <a:pt x="25" y="17"/>
                    </a:lnTo>
                    <a:lnTo>
                      <a:pt x="24" y="18"/>
                    </a:lnTo>
                    <a:lnTo>
                      <a:pt x="25" y="20"/>
                    </a:lnTo>
                    <a:lnTo>
                      <a:pt x="27" y="20"/>
                    </a:lnTo>
                    <a:lnTo>
                      <a:pt x="27" y="21"/>
                    </a:lnTo>
                    <a:lnTo>
                      <a:pt x="35" y="39"/>
                    </a:lnTo>
                    <a:lnTo>
                      <a:pt x="37" y="39"/>
                    </a:lnTo>
                    <a:lnTo>
                      <a:pt x="39" y="42"/>
                    </a:lnTo>
                    <a:lnTo>
                      <a:pt x="42" y="41"/>
                    </a:lnTo>
                    <a:lnTo>
                      <a:pt x="45" y="41"/>
                    </a:lnTo>
                    <a:lnTo>
                      <a:pt x="48" y="42"/>
                    </a:lnTo>
                    <a:lnTo>
                      <a:pt x="48" y="39"/>
                    </a:lnTo>
                    <a:lnTo>
                      <a:pt x="49" y="38"/>
                    </a:lnTo>
                    <a:lnTo>
                      <a:pt x="49" y="39"/>
                    </a:lnTo>
                    <a:lnTo>
                      <a:pt x="59" y="39"/>
                    </a:lnTo>
                    <a:lnTo>
                      <a:pt x="60" y="41"/>
                    </a:lnTo>
                    <a:lnTo>
                      <a:pt x="65" y="42"/>
                    </a:lnTo>
                    <a:lnTo>
                      <a:pt x="66" y="42"/>
                    </a:lnTo>
                    <a:lnTo>
                      <a:pt x="77" y="46"/>
                    </a:lnTo>
                    <a:lnTo>
                      <a:pt x="77" y="48"/>
                    </a:lnTo>
                    <a:lnTo>
                      <a:pt x="78" y="58"/>
                    </a:lnTo>
                    <a:lnTo>
                      <a:pt x="84" y="65"/>
                    </a:lnTo>
                    <a:lnTo>
                      <a:pt x="87" y="70"/>
                    </a:lnTo>
                    <a:lnTo>
                      <a:pt x="88" y="76"/>
                    </a:lnTo>
                    <a:lnTo>
                      <a:pt x="88" y="79"/>
                    </a:lnTo>
                    <a:lnTo>
                      <a:pt x="91" y="79"/>
                    </a:lnTo>
                    <a:lnTo>
                      <a:pt x="106" y="74"/>
                    </a:lnTo>
                    <a:lnTo>
                      <a:pt x="108" y="74"/>
                    </a:lnTo>
                    <a:lnTo>
                      <a:pt x="116" y="77"/>
                    </a:lnTo>
                    <a:lnTo>
                      <a:pt x="126" y="84"/>
                    </a:lnTo>
                    <a:lnTo>
                      <a:pt x="135" y="87"/>
                    </a:lnTo>
                    <a:lnTo>
                      <a:pt x="136" y="87"/>
                    </a:lnTo>
                    <a:lnTo>
                      <a:pt x="145" y="89"/>
                    </a:lnTo>
                    <a:lnTo>
                      <a:pt x="152" y="88"/>
                    </a:lnTo>
                    <a:lnTo>
                      <a:pt x="161" y="89"/>
                    </a:lnTo>
                    <a:lnTo>
                      <a:pt x="161" y="99"/>
                    </a:lnTo>
                    <a:lnTo>
                      <a:pt x="166" y="99"/>
                    </a:lnTo>
                    <a:lnTo>
                      <a:pt x="166" y="98"/>
                    </a:lnTo>
                    <a:lnTo>
                      <a:pt x="179" y="92"/>
                    </a:lnTo>
                    <a:lnTo>
                      <a:pt x="181" y="91"/>
                    </a:lnTo>
                    <a:lnTo>
                      <a:pt x="181" y="89"/>
                    </a:lnTo>
                    <a:lnTo>
                      <a:pt x="182" y="89"/>
                    </a:lnTo>
                    <a:lnTo>
                      <a:pt x="189" y="95"/>
                    </a:lnTo>
                    <a:lnTo>
                      <a:pt x="200" y="99"/>
                    </a:lnTo>
                    <a:lnTo>
                      <a:pt x="203" y="99"/>
                    </a:lnTo>
                    <a:lnTo>
                      <a:pt x="204" y="96"/>
                    </a:lnTo>
                    <a:lnTo>
                      <a:pt x="208" y="96"/>
                    </a:lnTo>
                    <a:lnTo>
                      <a:pt x="210" y="99"/>
                    </a:lnTo>
                    <a:lnTo>
                      <a:pt x="212" y="101"/>
                    </a:lnTo>
                    <a:lnTo>
                      <a:pt x="217" y="102"/>
                    </a:lnTo>
                    <a:lnTo>
                      <a:pt x="217" y="99"/>
                    </a:lnTo>
                    <a:lnTo>
                      <a:pt x="218" y="99"/>
                    </a:lnTo>
                    <a:lnTo>
                      <a:pt x="233" y="92"/>
                    </a:lnTo>
                    <a:lnTo>
                      <a:pt x="245" y="92"/>
                    </a:lnTo>
                    <a:lnTo>
                      <a:pt x="249" y="94"/>
                    </a:lnTo>
                    <a:lnTo>
                      <a:pt x="282" y="94"/>
                    </a:lnTo>
                    <a:lnTo>
                      <a:pt x="285" y="9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24" name="Freeform 2262">
                <a:extLst>
                  <a:ext uri="{FF2B5EF4-FFF2-40B4-BE49-F238E27FC236}">
                    <a16:creationId xmlns:a16="http://schemas.microsoft.com/office/drawing/2014/main" id="{A1E643A1-F0C5-A39A-474C-E4C5D75891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2" y="920"/>
                <a:ext cx="15" cy="26"/>
              </a:xfrm>
              <a:custGeom>
                <a:avLst/>
                <a:gdLst>
                  <a:gd name="T0" fmla="*/ 60 w 60"/>
                  <a:gd name="T1" fmla="*/ 0 h 107"/>
                  <a:gd name="T2" fmla="*/ 60 w 60"/>
                  <a:gd name="T3" fmla="*/ 1 h 107"/>
                  <a:gd name="T4" fmla="*/ 57 w 60"/>
                  <a:gd name="T5" fmla="*/ 5 h 107"/>
                  <a:gd name="T6" fmla="*/ 56 w 60"/>
                  <a:gd name="T7" fmla="*/ 5 h 107"/>
                  <a:gd name="T8" fmla="*/ 39 w 60"/>
                  <a:gd name="T9" fmla="*/ 24 h 107"/>
                  <a:gd name="T10" fmla="*/ 36 w 60"/>
                  <a:gd name="T11" fmla="*/ 30 h 107"/>
                  <a:gd name="T12" fmla="*/ 33 w 60"/>
                  <a:gd name="T13" fmla="*/ 33 h 107"/>
                  <a:gd name="T14" fmla="*/ 32 w 60"/>
                  <a:gd name="T15" fmla="*/ 33 h 107"/>
                  <a:gd name="T16" fmla="*/ 24 w 60"/>
                  <a:gd name="T17" fmla="*/ 39 h 107"/>
                  <a:gd name="T18" fmla="*/ 15 w 60"/>
                  <a:gd name="T19" fmla="*/ 41 h 107"/>
                  <a:gd name="T20" fmla="*/ 15 w 60"/>
                  <a:gd name="T21" fmla="*/ 43 h 107"/>
                  <a:gd name="T22" fmla="*/ 12 w 60"/>
                  <a:gd name="T23" fmla="*/ 47 h 107"/>
                  <a:gd name="T24" fmla="*/ 7 w 60"/>
                  <a:gd name="T25" fmla="*/ 62 h 107"/>
                  <a:gd name="T26" fmla="*/ 1 w 60"/>
                  <a:gd name="T27" fmla="*/ 86 h 107"/>
                  <a:gd name="T28" fmla="*/ 0 w 60"/>
                  <a:gd name="T29" fmla="*/ 89 h 107"/>
                  <a:gd name="T30" fmla="*/ 5 w 60"/>
                  <a:gd name="T31" fmla="*/ 94 h 107"/>
                  <a:gd name="T32" fmla="*/ 9 w 60"/>
                  <a:gd name="T33" fmla="*/ 101 h 107"/>
                  <a:gd name="T34" fmla="*/ 9 w 60"/>
                  <a:gd name="T35" fmla="*/ 103 h 107"/>
                  <a:gd name="T36" fmla="*/ 8 w 60"/>
                  <a:gd name="T37" fmla="*/ 104 h 107"/>
                  <a:gd name="T38" fmla="*/ 8 w 60"/>
                  <a:gd name="T39" fmla="*/ 107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0" h="107">
                    <a:moveTo>
                      <a:pt x="60" y="0"/>
                    </a:moveTo>
                    <a:lnTo>
                      <a:pt x="60" y="1"/>
                    </a:lnTo>
                    <a:lnTo>
                      <a:pt x="57" y="5"/>
                    </a:lnTo>
                    <a:lnTo>
                      <a:pt x="56" y="5"/>
                    </a:lnTo>
                    <a:lnTo>
                      <a:pt x="39" y="24"/>
                    </a:lnTo>
                    <a:lnTo>
                      <a:pt x="36" y="30"/>
                    </a:lnTo>
                    <a:lnTo>
                      <a:pt x="33" y="33"/>
                    </a:lnTo>
                    <a:lnTo>
                      <a:pt x="32" y="33"/>
                    </a:lnTo>
                    <a:lnTo>
                      <a:pt x="24" y="39"/>
                    </a:lnTo>
                    <a:lnTo>
                      <a:pt x="15" y="41"/>
                    </a:lnTo>
                    <a:lnTo>
                      <a:pt x="15" y="43"/>
                    </a:lnTo>
                    <a:lnTo>
                      <a:pt x="12" y="47"/>
                    </a:lnTo>
                    <a:lnTo>
                      <a:pt x="7" y="62"/>
                    </a:lnTo>
                    <a:lnTo>
                      <a:pt x="1" y="86"/>
                    </a:lnTo>
                    <a:lnTo>
                      <a:pt x="0" y="89"/>
                    </a:lnTo>
                    <a:lnTo>
                      <a:pt x="5" y="94"/>
                    </a:lnTo>
                    <a:lnTo>
                      <a:pt x="9" y="101"/>
                    </a:lnTo>
                    <a:lnTo>
                      <a:pt x="9" y="103"/>
                    </a:lnTo>
                    <a:lnTo>
                      <a:pt x="8" y="104"/>
                    </a:lnTo>
                    <a:lnTo>
                      <a:pt x="8" y="10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25" name="Freeform 2263">
                <a:extLst>
                  <a:ext uri="{FF2B5EF4-FFF2-40B4-BE49-F238E27FC236}">
                    <a16:creationId xmlns:a16="http://schemas.microsoft.com/office/drawing/2014/main" id="{ECFD9D42-4650-DEEB-C42F-FCEAA3FA5C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3" y="907"/>
                <a:ext cx="12" cy="16"/>
              </a:xfrm>
              <a:custGeom>
                <a:avLst/>
                <a:gdLst>
                  <a:gd name="T0" fmla="*/ 37 w 47"/>
                  <a:gd name="T1" fmla="*/ 65 h 65"/>
                  <a:gd name="T2" fmla="*/ 37 w 47"/>
                  <a:gd name="T3" fmla="*/ 63 h 65"/>
                  <a:gd name="T4" fmla="*/ 32 w 47"/>
                  <a:gd name="T5" fmla="*/ 56 h 65"/>
                  <a:gd name="T6" fmla="*/ 28 w 47"/>
                  <a:gd name="T7" fmla="*/ 53 h 65"/>
                  <a:gd name="T8" fmla="*/ 30 w 47"/>
                  <a:gd name="T9" fmla="*/ 52 h 65"/>
                  <a:gd name="T10" fmla="*/ 35 w 47"/>
                  <a:gd name="T11" fmla="*/ 48 h 65"/>
                  <a:gd name="T12" fmla="*/ 43 w 47"/>
                  <a:gd name="T13" fmla="*/ 37 h 65"/>
                  <a:gd name="T14" fmla="*/ 46 w 47"/>
                  <a:gd name="T15" fmla="*/ 27 h 65"/>
                  <a:gd name="T16" fmla="*/ 43 w 47"/>
                  <a:gd name="T17" fmla="*/ 27 h 65"/>
                  <a:gd name="T18" fmla="*/ 42 w 47"/>
                  <a:gd name="T19" fmla="*/ 25 h 65"/>
                  <a:gd name="T20" fmla="*/ 39 w 47"/>
                  <a:gd name="T21" fmla="*/ 25 h 65"/>
                  <a:gd name="T22" fmla="*/ 35 w 47"/>
                  <a:gd name="T23" fmla="*/ 23 h 65"/>
                  <a:gd name="T24" fmla="*/ 33 w 47"/>
                  <a:gd name="T25" fmla="*/ 21 h 65"/>
                  <a:gd name="T26" fmla="*/ 33 w 47"/>
                  <a:gd name="T27" fmla="*/ 16 h 65"/>
                  <a:gd name="T28" fmla="*/ 36 w 47"/>
                  <a:gd name="T29" fmla="*/ 16 h 65"/>
                  <a:gd name="T30" fmla="*/ 37 w 47"/>
                  <a:gd name="T31" fmla="*/ 17 h 65"/>
                  <a:gd name="T32" fmla="*/ 40 w 47"/>
                  <a:gd name="T33" fmla="*/ 18 h 65"/>
                  <a:gd name="T34" fmla="*/ 47 w 47"/>
                  <a:gd name="T35" fmla="*/ 18 h 65"/>
                  <a:gd name="T36" fmla="*/ 47 w 47"/>
                  <a:gd name="T37" fmla="*/ 17 h 65"/>
                  <a:gd name="T38" fmla="*/ 37 w 47"/>
                  <a:gd name="T39" fmla="*/ 5 h 65"/>
                  <a:gd name="T40" fmla="*/ 30 w 47"/>
                  <a:gd name="T41" fmla="*/ 0 h 65"/>
                  <a:gd name="T42" fmla="*/ 25 w 47"/>
                  <a:gd name="T43" fmla="*/ 2 h 65"/>
                  <a:gd name="T44" fmla="*/ 23 w 47"/>
                  <a:gd name="T45" fmla="*/ 3 h 65"/>
                  <a:gd name="T46" fmla="*/ 0 w 47"/>
                  <a:gd name="T47" fmla="*/ 3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7" h="65">
                    <a:moveTo>
                      <a:pt x="37" y="65"/>
                    </a:moveTo>
                    <a:lnTo>
                      <a:pt x="37" y="63"/>
                    </a:lnTo>
                    <a:lnTo>
                      <a:pt x="32" y="56"/>
                    </a:lnTo>
                    <a:lnTo>
                      <a:pt x="28" y="53"/>
                    </a:lnTo>
                    <a:lnTo>
                      <a:pt x="30" y="52"/>
                    </a:lnTo>
                    <a:lnTo>
                      <a:pt x="35" y="48"/>
                    </a:lnTo>
                    <a:lnTo>
                      <a:pt x="43" y="37"/>
                    </a:lnTo>
                    <a:lnTo>
                      <a:pt x="46" y="27"/>
                    </a:lnTo>
                    <a:lnTo>
                      <a:pt x="43" y="27"/>
                    </a:lnTo>
                    <a:lnTo>
                      <a:pt x="42" y="25"/>
                    </a:lnTo>
                    <a:lnTo>
                      <a:pt x="39" y="25"/>
                    </a:lnTo>
                    <a:lnTo>
                      <a:pt x="35" y="23"/>
                    </a:lnTo>
                    <a:lnTo>
                      <a:pt x="33" y="21"/>
                    </a:lnTo>
                    <a:lnTo>
                      <a:pt x="33" y="16"/>
                    </a:lnTo>
                    <a:lnTo>
                      <a:pt x="36" y="16"/>
                    </a:lnTo>
                    <a:lnTo>
                      <a:pt x="37" y="17"/>
                    </a:lnTo>
                    <a:lnTo>
                      <a:pt x="40" y="18"/>
                    </a:lnTo>
                    <a:lnTo>
                      <a:pt x="47" y="18"/>
                    </a:lnTo>
                    <a:lnTo>
                      <a:pt x="47" y="17"/>
                    </a:lnTo>
                    <a:lnTo>
                      <a:pt x="37" y="5"/>
                    </a:lnTo>
                    <a:lnTo>
                      <a:pt x="30" y="0"/>
                    </a:lnTo>
                    <a:lnTo>
                      <a:pt x="25" y="2"/>
                    </a:lnTo>
                    <a:lnTo>
                      <a:pt x="23" y="3"/>
                    </a:lnTo>
                    <a:lnTo>
                      <a:pt x="0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26" name="Freeform 2264">
                <a:extLst>
                  <a:ext uri="{FF2B5EF4-FFF2-40B4-BE49-F238E27FC236}">
                    <a16:creationId xmlns:a16="http://schemas.microsoft.com/office/drawing/2014/main" id="{DAF22421-DBA1-1C14-E7D7-B2106CE1D9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1" y="946"/>
                <a:ext cx="36" cy="98"/>
              </a:xfrm>
              <a:custGeom>
                <a:avLst/>
                <a:gdLst>
                  <a:gd name="T0" fmla="*/ 51 w 142"/>
                  <a:gd name="T1" fmla="*/ 3 h 390"/>
                  <a:gd name="T2" fmla="*/ 53 w 142"/>
                  <a:gd name="T3" fmla="*/ 10 h 390"/>
                  <a:gd name="T4" fmla="*/ 50 w 142"/>
                  <a:gd name="T5" fmla="*/ 18 h 390"/>
                  <a:gd name="T6" fmla="*/ 42 w 142"/>
                  <a:gd name="T7" fmla="*/ 28 h 390"/>
                  <a:gd name="T8" fmla="*/ 39 w 142"/>
                  <a:gd name="T9" fmla="*/ 39 h 390"/>
                  <a:gd name="T10" fmla="*/ 27 w 142"/>
                  <a:gd name="T11" fmla="*/ 45 h 390"/>
                  <a:gd name="T12" fmla="*/ 20 w 142"/>
                  <a:gd name="T13" fmla="*/ 49 h 390"/>
                  <a:gd name="T14" fmla="*/ 20 w 142"/>
                  <a:gd name="T15" fmla="*/ 64 h 390"/>
                  <a:gd name="T16" fmla="*/ 10 w 142"/>
                  <a:gd name="T17" fmla="*/ 84 h 390"/>
                  <a:gd name="T18" fmla="*/ 1 w 142"/>
                  <a:gd name="T19" fmla="*/ 95 h 390"/>
                  <a:gd name="T20" fmla="*/ 28 w 142"/>
                  <a:gd name="T21" fmla="*/ 120 h 390"/>
                  <a:gd name="T22" fmla="*/ 43 w 142"/>
                  <a:gd name="T23" fmla="*/ 126 h 390"/>
                  <a:gd name="T24" fmla="*/ 49 w 142"/>
                  <a:gd name="T25" fmla="*/ 124 h 390"/>
                  <a:gd name="T26" fmla="*/ 80 w 142"/>
                  <a:gd name="T27" fmla="*/ 145 h 390"/>
                  <a:gd name="T28" fmla="*/ 92 w 142"/>
                  <a:gd name="T29" fmla="*/ 172 h 390"/>
                  <a:gd name="T30" fmla="*/ 85 w 142"/>
                  <a:gd name="T31" fmla="*/ 176 h 390"/>
                  <a:gd name="T32" fmla="*/ 81 w 142"/>
                  <a:gd name="T33" fmla="*/ 186 h 390"/>
                  <a:gd name="T34" fmla="*/ 87 w 142"/>
                  <a:gd name="T35" fmla="*/ 190 h 390"/>
                  <a:gd name="T36" fmla="*/ 82 w 142"/>
                  <a:gd name="T37" fmla="*/ 197 h 390"/>
                  <a:gd name="T38" fmla="*/ 89 w 142"/>
                  <a:gd name="T39" fmla="*/ 208 h 390"/>
                  <a:gd name="T40" fmla="*/ 92 w 142"/>
                  <a:gd name="T41" fmla="*/ 210 h 390"/>
                  <a:gd name="T42" fmla="*/ 116 w 142"/>
                  <a:gd name="T43" fmla="*/ 229 h 390"/>
                  <a:gd name="T44" fmla="*/ 127 w 142"/>
                  <a:gd name="T45" fmla="*/ 236 h 390"/>
                  <a:gd name="T46" fmla="*/ 140 w 142"/>
                  <a:gd name="T47" fmla="*/ 233 h 390"/>
                  <a:gd name="T48" fmla="*/ 140 w 142"/>
                  <a:gd name="T49" fmla="*/ 239 h 390"/>
                  <a:gd name="T50" fmla="*/ 120 w 142"/>
                  <a:gd name="T51" fmla="*/ 254 h 390"/>
                  <a:gd name="T52" fmla="*/ 111 w 142"/>
                  <a:gd name="T53" fmla="*/ 258 h 390"/>
                  <a:gd name="T54" fmla="*/ 98 w 142"/>
                  <a:gd name="T55" fmla="*/ 274 h 390"/>
                  <a:gd name="T56" fmla="*/ 96 w 142"/>
                  <a:gd name="T57" fmla="*/ 277 h 390"/>
                  <a:gd name="T58" fmla="*/ 94 w 142"/>
                  <a:gd name="T59" fmla="*/ 279 h 390"/>
                  <a:gd name="T60" fmla="*/ 91 w 142"/>
                  <a:gd name="T61" fmla="*/ 284 h 390"/>
                  <a:gd name="T62" fmla="*/ 81 w 142"/>
                  <a:gd name="T63" fmla="*/ 293 h 390"/>
                  <a:gd name="T64" fmla="*/ 78 w 142"/>
                  <a:gd name="T65" fmla="*/ 298 h 390"/>
                  <a:gd name="T66" fmla="*/ 71 w 142"/>
                  <a:gd name="T67" fmla="*/ 348 h 390"/>
                  <a:gd name="T68" fmla="*/ 61 w 142"/>
                  <a:gd name="T69" fmla="*/ 360 h 390"/>
                  <a:gd name="T70" fmla="*/ 60 w 142"/>
                  <a:gd name="T71" fmla="*/ 373 h 390"/>
                  <a:gd name="T72" fmla="*/ 32 w 142"/>
                  <a:gd name="T73" fmla="*/ 387 h 3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42" h="390">
                    <a:moveTo>
                      <a:pt x="50" y="0"/>
                    </a:moveTo>
                    <a:lnTo>
                      <a:pt x="51" y="3"/>
                    </a:lnTo>
                    <a:lnTo>
                      <a:pt x="51" y="6"/>
                    </a:lnTo>
                    <a:lnTo>
                      <a:pt x="53" y="10"/>
                    </a:lnTo>
                    <a:lnTo>
                      <a:pt x="53" y="11"/>
                    </a:lnTo>
                    <a:lnTo>
                      <a:pt x="50" y="18"/>
                    </a:lnTo>
                    <a:lnTo>
                      <a:pt x="47" y="21"/>
                    </a:lnTo>
                    <a:lnTo>
                      <a:pt x="42" y="28"/>
                    </a:lnTo>
                    <a:lnTo>
                      <a:pt x="39" y="38"/>
                    </a:lnTo>
                    <a:lnTo>
                      <a:pt x="39" y="39"/>
                    </a:lnTo>
                    <a:lnTo>
                      <a:pt x="35" y="42"/>
                    </a:lnTo>
                    <a:lnTo>
                      <a:pt x="27" y="45"/>
                    </a:lnTo>
                    <a:lnTo>
                      <a:pt x="21" y="48"/>
                    </a:lnTo>
                    <a:lnTo>
                      <a:pt x="20" y="49"/>
                    </a:lnTo>
                    <a:lnTo>
                      <a:pt x="21" y="64"/>
                    </a:lnTo>
                    <a:lnTo>
                      <a:pt x="20" y="64"/>
                    </a:lnTo>
                    <a:lnTo>
                      <a:pt x="17" y="67"/>
                    </a:lnTo>
                    <a:lnTo>
                      <a:pt x="10" y="84"/>
                    </a:lnTo>
                    <a:lnTo>
                      <a:pt x="0" y="94"/>
                    </a:lnTo>
                    <a:lnTo>
                      <a:pt x="1" y="95"/>
                    </a:lnTo>
                    <a:lnTo>
                      <a:pt x="21" y="111"/>
                    </a:lnTo>
                    <a:lnTo>
                      <a:pt x="28" y="120"/>
                    </a:lnTo>
                    <a:lnTo>
                      <a:pt x="40" y="128"/>
                    </a:lnTo>
                    <a:lnTo>
                      <a:pt x="43" y="126"/>
                    </a:lnTo>
                    <a:lnTo>
                      <a:pt x="47" y="124"/>
                    </a:lnTo>
                    <a:lnTo>
                      <a:pt x="49" y="124"/>
                    </a:lnTo>
                    <a:lnTo>
                      <a:pt x="70" y="137"/>
                    </a:lnTo>
                    <a:lnTo>
                      <a:pt x="80" y="145"/>
                    </a:lnTo>
                    <a:lnTo>
                      <a:pt x="88" y="166"/>
                    </a:lnTo>
                    <a:lnTo>
                      <a:pt x="92" y="172"/>
                    </a:lnTo>
                    <a:lnTo>
                      <a:pt x="92" y="173"/>
                    </a:lnTo>
                    <a:lnTo>
                      <a:pt x="85" y="176"/>
                    </a:lnTo>
                    <a:lnTo>
                      <a:pt x="81" y="179"/>
                    </a:lnTo>
                    <a:lnTo>
                      <a:pt x="81" y="186"/>
                    </a:lnTo>
                    <a:lnTo>
                      <a:pt x="84" y="188"/>
                    </a:lnTo>
                    <a:lnTo>
                      <a:pt x="87" y="190"/>
                    </a:lnTo>
                    <a:lnTo>
                      <a:pt x="88" y="191"/>
                    </a:lnTo>
                    <a:lnTo>
                      <a:pt x="82" y="197"/>
                    </a:lnTo>
                    <a:lnTo>
                      <a:pt x="82" y="198"/>
                    </a:lnTo>
                    <a:lnTo>
                      <a:pt x="89" y="208"/>
                    </a:lnTo>
                    <a:lnTo>
                      <a:pt x="91" y="210"/>
                    </a:lnTo>
                    <a:lnTo>
                      <a:pt x="92" y="210"/>
                    </a:lnTo>
                    <a:lnTo>
                      <a:pt x="102" y="217"/>
                    </a:lnTo>
                    <a:lnTo>
                      <a:pt x="116" y="229"/>
                    </a:lnTo>
                    <a:lnTo>
                      <a:pt x="121" y="232"/>
                    </a:lnTo>
                    <a:lnTo>
                      <a:pt x="127" y="236"/>
                    </a:lnTo>
                    <a:lnTo>
                      <a:pt x="131" y="236"/>
                    </a:lnTo>
                    <a:lnTo>
                      <a:pt x="140" y="233"/>
                    </a:lnTo>
                    <a:lnTo>
                      <a:pt x="142" y="238"/>
                    </a:lnTo>
                    <a:lnTo>
                      <a:pt x="140" y="239"/>
                    </a:lnTo>
                    <a:lnTo>
                      <a:pt x="135" y="243"/>
                    </a:lnTo>
                    <a:lnTo>
                      <a:pt x="120" y="254"/>
                    </a:lnTo>
                    <a:lnTo>
                      <a:pt x="119" y="254"/>
                    </a:lnTo>
                    <a:lnTo>
                      <a:pt x="111" y="258"/>
                    </a:lnTo>
                    <a:lnTo>
                      <a:pt x="102" y="270"/>
                    </a:lnTo>
                    <a:lnTo>
                      <a:pt x="98" y="274"/>
                    </a:lnTo>
                    <a:lnTo>
                      <a:pt x="98" y="275"/>
                    </a:lnTo>
                    <a:lnTo>
                      <a:pt x="96" y="277"/>
                    </a:lnTo>
                    <a:lnTo>
                      <a:pt x="94" y="278"/>
                    </a:lnTo>
                    <a:lnTo>
                      <a:pt x="94" y="279"/>
                    </a:lnTo>
                    <a:lnTo>
                      <a:pt x="92" y="284"/>
                    </a:lnTo>
                    <a:lnTo>
                      <a:pt x="91" y="284"/>
                    </a:lnTo>
                    <a:lnTo>
                      <a:pt x="84" y="292"/>
                    </a:lnTo>
                    <a:lnTo>
                      <a:pt x="81" y="293"/>
                    </a:lnTo>
                    <a:lnTo>
                      <a:pt x="80" y="295"/>
                    </a:lnTo>
                    <a:lnTo>
                      <a:pt x="78" y="298"/>
                    </a:lnTo>
                    <a:lnTo>
                      <a:pt x="73" y="306"/>
                    </a:lnTo>
                    <a:lnTo>
                      <a:pt x="71" y="348"/>
                    </a:lnTo>
                    <a:lnTo>
                      <a:pt x="70" y="355"/>
                    </a:lnTo>
                    <a:lnTo>
                      <a:pt x="61" y="360"/>
                    </a:lnTo>
                    <a:lnTo>
                      <a:pt x="54" y="368"/>
                    </a:lnTo>
                    <a:lnTo>
                      <a:pt x="60" y="373"/>
                    </a:lnTo>
                    <a:lnTo>
                      <a:pt x="40" y="390"/>
                    </a:lnTo>
                    <a:lnTo>
                      <a:pt x="32" y="387"/>
                    </a:lnTo>
                    <a:lnTo>
                      <a:pt x="20" y="39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27" name="Freeform 2265">
                <a:extLst>
                  <a:ext uri="{FF2B5EF4-FFF2-40B4-BE49-F238E27FC236}">
                    <a16:creationId xmlns:a16="http://schemas.microsoft.com/office/drawing/2014/main" id="{752B7F1A-01C7-6864-D6B3-FFC3E2243B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2" y="943"/>
                <a:ext cx="49" cy="11"/>
              </a:xfrm>
              <a:custGeom>
                <a:avLst/>
                <a:gdLst>
                  <a:gd name="T0" fmla="*/ 196 w 196"/>
                  <a:gd name="T1" fmla="*/ 31 h 45"/>
                  <a:gd name="T2" fmla="*/ 189 w 196"/>
                  <a:gd name="T3" fmla="*/ 33 h 45"/>
                  <a:gd name="T4" fmla="*/ 179 w 196"/>
                  <a:gd name="T5" fmla="*/ 34 h 45"/>
                  <a:gd name="T6" fmla="*/ 177 w 196"/>
                  <a:gd name="T7" fmla="*/ 31 h 45"/>
                  <a:gd name="T8" fmla="*/ 172 w 196"/>
                  <a:gd name="T9" fmla="*/ 30 h 45"/>
                  <a:gd name="T10" fmla="*/ 150 w 196"/>
                  <a:gd name="T11" fmla="*/ 45 h 45"/>
                  <a:gd name="T12" fmla="*/ 142 w 196"/>
                  <a:gd name="T13" fmla="*/ 34 h 45"/>
                  <a:gd name="T14" fmla="*/ 136 w 196"/>
                  <a:gd name="T15" fmla="*/ 38 h 45"/>
                  <a:gd name="T16" fmla="*/ 129 w 196"/>
                  <a:gd name="T17" fmla="*/ 30 h 45"/>
                  <a:gd name="T18" fmla="*/ 125 w 196"/>
                  <a:gd name="T19" fmla="*/ 24 h 45"/>
                  <a:gd name="T20" fmla="*/ 124 w 196"/>
                  <a:gd name="T21" fmla="*/ 19 h 45"/>
                  <a:gd name="T22" fmla="*/ 124 w 196"/>
                  <a:gd name="T23" fmla="*/ 13 h 45"/>
                  <a:gd name="T24" fmla="*/ 117 w 196"/>
                  <a:gd name="T25" fmla="*/ 5 h 45"/>
                  <a:gd name="T26" fmla="*/ 115 w 196"/>
                  <a:gd name="T27" fmla="*/ 5 h 45"/>
                  <a:gd name="T28" fmla="*/ 104 w 196"/>
                  <a:gd name="T29" fmla="*/ 10 h 45"/>
                  <a:gd name="T30" fmla="*/ 89 w 196"/>
                  <a:gd name="T31" fmla="*/ 20 h 45"/>
                  <a:gd name="T32" fmla="*/ 74 w 196"/>
                  <a:gd name="T33" fmla="*/ 23 h 45"/>
                  <a:gd name="T34" fmla="*/ 69 w 196"/>
                  <a:gd name="T35" fmla="*/ 17 h 45"/>
                  <a:gd name="T36" fmla="*/ 63 w 196"/>
                  <a:gd name="T37" fmla="*/ 13 h 45"/>
                  <a:gd name="T38" fmla="*/ 48 w 196"/>
                  <a:gd name="T39" fmla="*/ 0 h 45"/>
                  <a:gd name="T40" fmla="*/ 47 w 196"/>
                  <a:gd name="T41" fmla="*/ 0 h 45"/>
                  <a:gd name="T42" fmla="*/ 47 w 196"/>
                  <a:gd name="T43" fmla="*/ 2 h 45"/>
                  <a:gd name="T44" fmla="*/ 44 w 196"/>
                  <a:gd name="T45" fmla="*/ 3 h 45"/>
                  <a:gd name="T46" fmla="*/ 38 w 196"/>
                  <a:gd name="T47" fmla="*/ 5 h 45"/>
                  <a:gd name="T48" fmla="*/ 36 w 196"/>
                  <a:gd name="T49" fmla="*/ 7 h 45"/>
                  <a:gd name="T50" fmla="*/ 33 w 196"/>
                  <a:gd name="T51" fmla="*/ 7 h 45"/>
                  <a:gd name="T52" fmla="*/ 33 w 196"/>
                  <a:gd name="T53" fmla="*/ 9 h 45"/>
                  <a:gd name="T54" fmla="*/ 23 w 196"/>
                  <a:gd name="T55" fmla="*/ 7 h 45"/>
                  <a:gd name="T56" fmla="*/ 10 w 196"/>
                  <a:gd name="T57" fmla="*/ 7 h 45"/>
                  <a:gd name="T58" fmla="*/ 5 w 196"/>
                  <a:gd name="T59" fmla="*/ 23 h 45"/>
                  <a:gd name="T60" fmla="*/ 0 w 196"/>
                  <a:gd name="T61" fmla="*/ 23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96" h="45">
                    <a:moveTo>
                      <a:pt x="196" y="31"/>
                    </a:moveTo>
                    <a:lnTo>
                      <a:pt x="189" y="33"/>
                    </a:lnTo>
                    <a:lnTo>
                      <a:pt x="179" y="34"/>
                    </a:lnTo>
                    <a:lnTo>
                      <a:pt x="177" y="31"/>
                    </a:lnTo>
                    <a:lnTo>
                      <a:pt x="172" y="30"/>
                    </a:lnTo>
                    <a:lnTo>
                      <a:pt x="150" y="45"/>
                    </a:lnTo>
                    <a:lnTo>
                      <a:pt x="142" y="34"/>
                    </a:lnTo>
                    <a:lnTo>
                      <a:pt x="136" y="38"/>
                    </a:lnTo>
                    <a:lnTo>
                      <a:pt x="129" y="30"/>
                    </a:lnTo>
                    <a:lnTo>
                      <a:pt x="125" y="24"/>
                    </a:lnTo>
                    <a:lnTo>
                      <a:pt x="124" y="19"/>
                    </a:lnTo>
                    <a:lnTo>
                      <a:pt x="124" y="13"/>
                    </a:lnTo>
                    <a:lnTo>
                      <a:pt x="117" y="5"/>
                    </a:lnTo>
                    <a:lnTo>
                      <a:pt x="115" y="5"/>
                    </a:lnTo>
                    <a:lnTo>
                      <a:pt x="104" y="10"/>
                    </a:lnTo>
                    <a:lnTo>
                      <a:pt x="89" y="20"/>
                    </a:lnTo>
                    <a:lnTo>
                      <a:pt x="74" y="23"/>
                    </a:lnTo>
                    <a:lnTo>
                      <a:pt x="69" y="17"/>
                    </a:lnTo>
                    <a:lnTo>
                      <a:pt x="63" y="13"/>
                    </a:lnTo>
                    <a:lnTo>
                      <a:pt x="48" y="0"/>
                    </a:lnTo>
                    <a:lnTo>
                      <a:pt x="47" y="0"/>
                    </a:lnTo>
                    <a:lnTo>
                      <a:pt x="47" y="2"/>
                    </a:lnTo>
                    <a:lnTo>
                      <a:pt x="44" y="3"/>
                    </a:lnTo>
                    <a:lnTo>
                      <a:pt x="38" y="5"/>
                    </a:lnTo>
                    <a:lnTo>
                      <a:pt x="36" y="7"/>
                    </a:lnTo>
                    <a:lnTo>
                      <a:pt x="33" y="7"/>
                    </a:lnTo>
                    <a:lnTo>
                      <a:pt x="33" y="9"/>
                    </a:lnTo>
                    <a:lnTo>
                      <a:pt x="23" y="7"/>
                    </a:lnTo>
                    <a:lnTo>
                      <a:pt x="10" y="7"/>
                    </a:lnTo>
                    <a:lnTo>
                      <a:pt x="5" y="23"/>
                    </a:lnTo>
                    <a:lnTo>
                      <a:pt x="0" y="2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28" name="Freeform 2266">
                <a:extLst>
                  <a:ext uri="{FF2B5EF4-FFF2-40B4-BE49-F238E27FC236}">
                    <a16:creationId xmlns:a16="http://schemas.microsoft.com/office/drawing/2014/main" id="{34F536B8-DD56-E3FC-5FA6-FD6F2C62AB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9" y="949"/>
                <a:ext cx="73" cy="123"/>
              </a:xfrm>
              <a:custGeom>
                <a:avLst/>
                <a:gdLst>
                  <a:gd name="T0" fmla="*/ 290 w 291"/>
                  <a:gd name="T1" fmla="*/ 3 h 494"/>
                  <a:gd name="T2" fmla="*/ 275 w 291"/>
                  <a:gd name="T3" fmla="*/ 74 h 494"/>
                  <a:gd name="T4" fmla="*/ 265 w 291"/>
                  <a:gd name="T5" fmla="*/ 98 h 494"/>
                  <a:gd name="T6" fmla="*/ 247 w 291"/>
                  <a:gd name="T7" fmla="*/ 106 h 494"/>
                  <a:gd name="T8" fmla="*/ 250 w 291"/>
                  <a:gd name="T9" fmla="*/ 126 h 494"/>
                  <a:gd name="T10" fmla="*/ 248 w 291"/>
                  <a:gd name="T11" fmla="*/ 133 h 494"/>
                  <a:gd name="T12" fmla="*/ 257 w 291"/>
                  <a:gd name="T13" fmla="*/ 135 h 494"/>
                  <a:gd name="T14" fmla="*/ 278 w 291"/>
                  <a:gd name="T15" fmla="*/ 145 h 494"/>
                  <a:gd name="T16" fmla="*/ 287 w 291"/>
                  <a:gd name="T17" fmla="*/ 144 h 494"/>
                  <a:gd name="T18" fmla="*/ 279 w 291"/>
                  <a:gd name="T19" fmla="*/ 149 h 494"/>
                  <a:gd name="T20" fmla="*/ 287 w 291"/>
                  <a:gd name="T21" fmla="*/ 161 h 494"/>
                  <a:gd name="T22" fmla="*/ 276 w 291"/>
                  <a:gd name="T23" fmla="*/ 170 h 494"/>
                  <a:gd name="T24" fmla="*/ 264 w 291"/>
                  <a:gd name="T25" fmla="*/ 176 h 494"/>
                  <a:gd name="T26" fmla="*/ 252 w 291"/>
                  <a:gd name="T27" fmla="*/ 186 h 494"/>
                  <a:gd name="T28" fmla="*/ 224 w 291"/>
                  <a:gd name="T29" fmla="*/ 208 h 494"/>
                  <a:gd name="T30" fmla="*/ 211 w 291"/>
                  <a:gd name="T31" fmla="*/ 212 h 494"/>
                  <a:gd name="T32" fmla="*/ 200 w 291"/>
                  <a:gd name="T33" fmla="*/ 216 h 494"/>
                  <a:gd name="T34" fmla="*/ 197 w 291"/>
                  <a:gd name="T35" fmla="*/ 215 h 494"/>
                  <a:gd name="T36" fmla="*/ 195 w 291"/>
                  <a:gd name="T37" fmla="*/ 211 h 494"/>
                  <a:gd name="T38" fmla="*/ 197 w 291"/>
                  <a:gd name="T39" fmla="*/ 204 h 494"/>
                  <a:gd name="T40" fmla="*/ 192 w 291"/>
                  <a:gd name="T41" fmla="*/ 198 h 494"/>
                  <a:gd name="T42" fmla="*/ 188 w 291"/>
                  <a:gd name="T43" fmla="*/ 200 h 494"/>
                  <a:gd name="T44" fmla="*/ 180 w 291"/>
                  <a:gd name="T45" fmla="*/ 205 h 494"/>
                  <a:gd name="T46" fmla="*/ 170 w 291"/>
                  <a:gd name="T47" fmla="*/ 197 h 494"/>
                  <a:gd name="T48" fmla="*/ 169 w 291"/>
                  <a:gd name="T49" fmla="*/ 191 h 494"/>
                  <a:gd name="T50" fmla="*/ 147 w 291"/>
                  <a:gd name="T51" fmla="*/ 173 h 494"/>
                  <a:gd name="T52" fmla="*/ 142 w 291"/>
                  <a:gd name="T53" fmla="*/ 170 h 494"/>
                  <a:gd name="T54" fmla="*/ 116 w 291"/>
                  <a:gd name="T55" fmla="*/ 200 h 494"/>
                  <a:gd name="T56" fmla="*/ 102 w 291"/>
                  <a:gd name="T57" fmla="*/ 219 h 494"/>
                  <a:gd name="T58" fmla="*/ 88 w 291"/>
                  <a:gd name="T59" fmla="*/ 214 h 494"/>
                  <a:gd name="T60" fmla="*/ 71 w 291"/>
                  <a:gd name="T61" fmla="*/ 222 h 494"/>
                  <a:gd name="T62" fmla="*/ 56 w 291"/>
                  <a:gd name="T63" fmla="*/ 218 h 494"/>
                  <a:gd name="T64" fmla="*/ 53 w 291"/>
                  <a:gd name="T65" fmla="*/ 222 h 494"/>
                  <a:gd name="T66" fmla="*/ 51 w 291"/>
                  <a:gd name="T67" fmla="*/ 223 h 494"/>
                  <a:gd name="T68" fmla="*/ 50 w 291"/>
                  <a:gd name="T69" fmla="*/ 226 h 494"/>
                  <a:gd name="T70" fmla="*/ 43 w 291"/>
                  <a:gd name="T71" fmla="*/ 236 h 494"/>
                  <a:gd name="T72" fmla="*/ 22 w 291"/>
                  <a:gd name="T73" fmla="*/ 264 h 494"/>
                  <a:gd name="T74" fmla="*/ 10 w 291"/>
                  <a:gd name="T75" fmla="*/ 274 h 494"/>
                  <a:gd name="T76" fmla="*/ 3 w 291"/>
                  <a:gd name="T77" fmla="*/ 276 h 494"/>
                  <a:gd name="T78" fmla="*/ 17 w 291"/>
                  <a:gd name="T79" fmla="*/ 300 h 494"/>
                  <a:gd name="T80" fmla="*/ 23 w 291"/>
                  <a:gd name="T81" fmla="*/ 313 h 494"/>
                  <a:gd name="T82" fmla="*/ 25 w 291"/>
                  <a:gd name="T83" fmla="*/ 317 h 494"/>
                  <a:gd name="T84" fmla="*/ 33 w 291"/>
                  <a:gd name="T85" fmla="*/ 328 h 494"/>
                  <a:gd name="T86" fmla="*/ 47 w 291"/>
                  <a:gd name="T87" fmla="*/ 327 h 494"/>
                  <a:gd name="T88" fmla="*/ 64 w 291"/>
                  <a:gd name="T89" fmla="*/ 329 h 494"/>
                  <a:gd name="T90" fmla="*/ 68 w 291"/>
                  <a:gd name="T91" fmla="*/ 327 h 494"/>
                  <a:gd name="T92" fmla="*/ 74 w 291"/>
                  <a:gd name="T93" fmla="*/ 350 h 494"/>
                  <a:gd name="T94" fmla="*/ 90 w 291"/>
                  <a:gd name="T95" fmla="*/ 374 h 494"/>
                  <a:gd name="T96" fmla="*/ 78 w 291"/>
                  <a:gd name="T97" fmla="*/ 385 h 494"/>
                  <a:gd name="T98" fmla="*/ 84 w 291"/>
                  <a:gd name="T99" fmla="*/ 392 h 494"/>
                  <a:gd name="T100" fmla="*/ 109 w 291"/>
                  <a:gd name="T101" fmla="*/ 412 h 494"/>
                  <a:gd name="T102" fmla="*/ 114 w 291"/>
                  <a:gd name="T103" fmla="*/ 419 h 494"/>
                  <a:gd name="T104" fmla="*/ 109 w 291"/>
                  <a:gd name="T105" fmla="*/ 440 h 494"/>
                  <a:gd name="T106" fmla="*/ 106 w 291"/>
                  <a:gd name="T107" fmla="*/ 462 h 494"/>
                  <a:gd name="T108" fmla="*/ 109 w 291"/>
                  <a:gd name="T109" fmla="*/ 466 h 494"/>
                  <a:gd name="T110" fmla="*/ 116 w 291"/>
                  <a:gd name="T111" fmla="*/ 473 h 494"/>
                  <a:gd name="T112" fmla="*/ 127 w 291"/>
                  <a:gd name="T113" fmla="*/ 489 h 4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91" h="494">
                    <a:moveTo>
                      <a:pt x="291" y="0"/>
                    </a:moveTo>
                    <a:lnTo>
                      <a:pt x="290" y="3"/>
                    </a:lnTo>
                    <a:lnTo>
                      <a:pt x="274" y="68"/>
                    </a:lnTo>
                    <a:lnTo>
                      <a:pt x="275" y="74"/>
                    </a:lnTo>
                    <a:lnTo>
                      <a:pt x="268" y="94"/>
                    </a:lnTo>
                    <a:lnTo>
                      <a:pt x="265" y="98"/>
                    </a:lnTo>
                    <a:lnTo>
                      <a:pt x="252" y="105"/>
                    </a:lnTo>
                    <a:lnTo>
                      <a:pt x="247" y="106"/>
                    </a:lnTo>
                    <a:lnTo>
                      <a:pt x="248" y="109"/>
                    </a:lnTo>
                    <a:lnTo>
                      <a:pt x="250" y="126"/>
                    </a:lnTo>
                    <a:lnTo>
                      <a:pt x="247" y="127"/>
                    </a:lnTo>
                    <a:lnTo>
                      <a:pt x="248" y="133"/>
                    </a:lnTo>
                    <a:lnTo>
                      <a:pt x="250" y="133"/>
                    </a:lnTo>
                    <a:lnTo>
                      <a:pt x="257" y="135"/>
                    </a:lnTo>
                    <a:lnTo>
                      <a:pt x="271" y="148"/>
                    </a:lnTo>
                    <a:lnTo>
                      <a:pt x="278" y="145"/>
                    </a:lnTo>
                    <a:lnTo>
                      <a:pt x="283" y="141"/>
                    </a:lnTo>
                    <a:lnTo>
                      <a:pt x="287" y="144"/>
                    </a:lnTo>
                    <a:lnTo>
                      <a:pt x="279" y="148"/>
                    </a:lnTo>
                    <a:lnTo>
                      <a:pt x="279" y="149"/>
                    </a:lnTo>
                    <a:lnTo>
                      <a:pt x="286" y="159"/>
                    </a:lnTo>
                    <a:lnTo>
                      <a:pt x="287" y="161"/>
                    </a:lnTo>
                    <a:lnTo>
                      <a:pt x="287" y="163"/>
                    </a:lnTo>
                    <a:lnTo>
                      <a:pt x="276" y="170"/>
                    </a:lnTo>
                    <a:lnTo>
                      <a:pt x="274" y="169"/>
                    </a:lnTo>
                    <a:lnTo>
                      <a:pt x="264" y="176"/>
                    </a:lnTo>
                    <a:lnTo>
                      <a:pt x="255" y="183"/>
                    </a:lnTo>
                    <a:lnTo>
                      <a:pt x="252" y="186"/>
                    </a:lnTo>
                    <a:lnTo>
                      <a:pt x="248" y="188"/>
                    </a:lnTo>
                    <a:lnTo>
                      <a:pt x="224" y="208"/>
                    </a:lnTo>
                    <a:lnTo>
                      <a:pt x="216" y="211"/>
                    </a:lnTo>
                    <a:lnTo>
                      <a:pt x="211" y="212"/>
                    </a:lnTo>
                    <a:lnTo>
                      <a:pt x="205" y="215"/>
                    </a:lnTo>
                    <a:lnTo>
                      <a:pt x="200" y="216"/>
                    </a:lnTo>
                    <a:lnTo>
                      <a:pt x="198" y="214"/>
                    </a:lnTo>
                    <a:lnTo>
                      <a:pt x="197" y="215"/>
                    </a:lnTo>
                    <a:lnTo>
                      <a:pt x="195" y="214"/>
                    </a:lnTo>
                    <a:lnTo>
                      <a:pt x="195" y="211"/>
                    </a:lnTo>
                    <a:lnTo>
                      <a:pt x="197" y="207"/>
                    </a:lnTo>
                    <a:lnTo>
                      <a:pt x="197" y="204"/>
                    </a:lnTo>
                    <a:lnTo>
                      <a:pt x="195" y="202"/>
                    </a:lnTo>
                    <a:lnTo>
                      <a:pt x="192" y="198"/>
                    </a:lnTo>
                    <a:lnTo>
                      <a:pt x="188" y="197"/>
                    </a:lnTo>
                    <a:lnTo>
                      <a:pt x="188" y="200"/>
                    </a:lnTo>
                    <a:lnTo>
                      <a:pt x="181" y="205"/>
                    </a:lnTo>
                    <a:lnTo>
                      <a:pt x="180" y="205"/>
                    </a:lnTo>
                    <a:lnTo>
                      <a:pt x="171" y="198"/>
                    </a:lnTo>
                    <a:lnTo>
                      <a:pt x="170" y="197"/>
                    </a:lnTo>
                    <a:lnTo>
                      <a:pt x="170" y="193"/>
                    </a:lnTo>
                    <a:lnTo>
                      <a:pt x="169" y="191"/>
                    </a:lnTo>
                    <a:lnTo>
                      <a:pt x="157" y="184"/>
                    </a:lnTo>
                    <a:lnTo>
                      <a:pt x="147" y="173"/>
                    </a:lnTo>
                    <a:lnTo>
                      <a:pt x="144" y="169"/>
                    </a:lnTo>
                    <a:lnTo>
                      <a:pt x="142" y="170"/>
                    </a:lnTo>
                    <a:lnTo>
                      <a:pt x="132" y="186"/>
                    </a:lnTo>
                    <a:lnTo>
                      <a:pt x="116" y="200"/>
                    </a:lnTo>
                    <a:lnTo>
                      <a:pt x="104" y="216"/>
                    </a:lnTo>
                    <a:lnTo>
                      <a:pt x="102" y="219"/>
                    </a:lnTo>
                    <a:lnTo>
                      <a:pt x="96" y="215"/>
                    </a:lnTo>
                    <a:lnTo>
                      <a:pt x="88" y="214"/>
                    </a:lnTo>
                    <a:lnTo>
                      <a:pt x="74" y="222"/>
                    </a:lnTo>
                    <a:lnTo>
                      <a:pt x="71" y="222"/>
                    </a:lnTo>
                    <a:lnTo>
                      <a:pt x="64" y="221"/>
                    </a:lnTo>
                    <a:lnTo>
                      <a:pt x="56" y="218"/>
                    </a:lnTo>
                    <a:lnTo>
                      <a:pt x="54" y="218"/>
                    </a:lnTo>
                    <a:lnTo>
                      <a:pt x="53" y="222"/>
                    </a:lnTo>
                    <a:lnTo>
                      <a:pt x="53" y="223"/>
                    </a:lnTo>
                    <a:lnTo>
                      <a:pt x="51" y="223"/>
                    </a:lnTo>
                    <a:lnTo>
                      <a:pt x="51" y="225"/>
                    </a:lnTo>
                    <a:lnTo>
                      <a:pt x="50" y="226"/>
                    </a:lnTo>
                    <a:lnTo>
                      <a:pt x="49" y="229"/>
                    </a:lnTo>
                    <a:lnTo>
                      <a:pt x="43" y="236"/>
                    </a:lnTo>
                    <a:lnTo>
                      <a:pt x="42" y="237"/>
                    </a:lnTo>
                    <a:lnTo>
                      <a:pt x="22" y="264"/>
                    </a:lnTo>
                    <a:lnTo>
                      <a:pt x="14" y="271"/>
                    </a:lnTo>
                    <a:lnTo>
                      <a:pt x="10" y="274"/>
                    </a:lnTo>
                    <a:lnTo>
                      <a:pt x="7" y="274"/>
                    </a:lnTo>
                    <a:lnTo>
                      <a:pt x="3" y="276"/>
                    </a:lnTo>
                    <a:lnTo>
                      <a:pt x="0" y="276"/>
                    </a:lnTo>
                    <a:lnTo>
                      <a:pt x="17" y="300"/>
                    </a:lnTo>
                    <a:lnTo>
                      <a:pt x="22" y="311"/>
                    </a:lnTo>
                    <a:lnTo>
                      <a:pt x="23" y="313"/>
                    </a:lnTo>
                    <a:lnTo>
                      <a:pt x="25" y="315"/>
                    </a:lnTo>
                    <a:lnTo>
                      <a:pt x="25" y="317"/>
                    </a:lnTo>
                    <a:lnTo>
                      <a:pt x="32" y="327"/>
                    </a:lnTo>
                    <a:lnTo>
                      <a:pt x="33" y="328"/>
                    </a:lnTo>
                    <a:lnTo>
                      <a:pt x="42" y="321"/>
                    </a:lnTo>
                    <a:lnTo>
                      <a:pt x="47" y="327"/>
                    </a:lnTo>
                    <a:lnTo>
                      <a:pt x="53" y="329"/>
                    </a:lnTo>
                    <a:lnTo>
                      <a:pt x="64" y="329"/>
                    </a:lnTo>
                    <a:lnTo>
                      <a:pt x="66" y="328"/>
                    </a:lnTo>
                    <a:lnTo>
                      <a:pt x="68" y="327"/>
                    </a:lnTo>
                    <a:lnTo>
                      <a:pt x="68" y="336"/>
                    </a:lnTo>
                    <a:lnTo>
                      <a:pt x="74" y="350"/>
                    </a:lnTo>
                    <a:lnTo>
                      <a:pt x="71" y="353"/>
                    </a:lnTo>
                    <a:lnTo>
                      <a:pt x="90" y="374"/>
                    </a:lnTo>
                    <a:lnTo>
                      <a:pt x="79" y="384"/>
                    </a:lnTo>
                    <a:lnTo>
                      <a:pt x="78" y="385"/>
                    </a:lnTo>
                    <a:lnTo>
                      <a:pt x="82" y="389"/>
                    </a:lnTo>
                    <a:lnTo>
                      <a:pt x="84" y="392"/>
                    </a:lnTo>
                    <a:lnTo>
                      <a:pt x="107" y="412"/>
                    </a:lnTo>
                    <a:lnTo>
                      <a:pt x="109" y="412"/>
                    </a:lnTo>
                    <a:lnTo>
                      <a:pt x="116" y="419"/>
                    </a:lnTo>
                    <a:lnTo>
                      <a:pt x="114" y="419"/>
                    </a:lnTo>
                    <a:lnTo>
                      <a:pt x="99" y="427"/>
                    </a:lnTo>
                    <a:lnTo>
                      <a:pt x="109" y="440"/>
                    </a:lnTo>
                    <a:lnTo>
                      <a:pt x="114" y="451"/>
                    </a:lnTo>
                    <a:lnTo>
                      <a:pt x="106" y="462"/>
                    </a:lnTo>
                    <a:lnTo>
                      <a:pt x="106" y="465"/>
                    </a:lnTo>
                    <a:lnTo>
                      <a:pt x="109" y="466"/>
                    </a:lnTo>
                    <a:lnTo>
                      <a:pt x="114" y="471"/>
                    </a:lnTo>
                    <a:lnTo>
                      <a:pt x="116" y="473"/>
                    </a:lnTo>
                    <a:lnTo>
                      <a:pt x="118" y="476"/>
                    </a:lnTo>
                    <a:lnTo>
                      <a:pt x="127" y="489"/>
                    </a:lnTo>
                    <a:lnTo>
                      <a:pt x="128" y="49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29" name="Freeform 2267">
                <a:extLst>
                  <a:ext uri="{FF2B5EF4-FFF2-40B4-BE49-F238E27FC236}">
                    <a16:creationId xmlns:a16="http://schemas.microsoft.com/office/drawing/2014/main" id="{97CED769-015C-83D9-B927-3F7C908002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0" y="630"/>
                <a:ext cx="80" cy="47"/>
              </a:xfrm>
              <a:custGeom>
                <a:avLst/>
                <a:gdLst>
                  <a:gd name="T0" fmla="*/ 321 w 321"/>
                  <a:gd name="T1" fmla="*/ 172 h 187"/>
                  <a:gd name="T2" fmla="*/ 293 w 321"/>
                  <a:gd name="T3" fmla="*/ 164 h 187"/>
                  <a:gd name="T4" fmla="*/ 270 w 321"/>
                  <a:gd name="T5" fmla="*/ 150 h 187"/>
                  <a:gd name="T6" fmla="*/ 261 w 321"/>
                  <a:gd name="T7" fmla="*/ 155 h 187"/>
                  <a:gd name="T8" fmla="*/ 258 w 321"/>
                  <a:gd name="T9" fmla="*/ 175 h 187"/>
                  <a:gd name="T10" fmla="*/ 254 w 321"/>
                  <a:gd name="T11" fmla="*/ 178 h 187"/>
                  <a:gd name="T12" fmla="*/ 250 w 321"/>
                  <a:gd name="T13" fmla="*/ 176 h 187"/>
                  <a:gd name="T14" fmla="*/ 239 w 321"/>
                  <a:gd name="T15" fmla="*/ 179 h 187"/>
                  <a:gd name="T16" fmla="*/ 236 w 321"/>
                  <a:gd name="T17" fmla="*/ 179 h 187"/>
                  <a:gd name="T18" fmla="*/ 234 w 321"/>
                  <a:gd name="T19" fmla="*/ 182 h 187"/>
                  <a:gd name="T20" fmla="*/ 230 w 321"/>
                  <a:gd name="T21" fmla="*/ 187 h 187"/>
                  <a:gd name="T22" fmla="*/ 219 w 321"/>
                  <a:gd name="T23" fmla="*/ 164 h 187"/>
                  <a:gd name="T24" fmla="*/ 218 w 321"/>
                  <a:gd name="T25" fmla="*/ 151 h 187"/>
                  <a:gd name="T26" fmla="*/ 244 w 321"/>
                  <a:gd name="T27" fmla="*/ 115 h 187"/>
                  <a:gd name="T28" fmla="*/ 249 w 321"/>
                  <a:gd name="T29" fmla="*/ 109 h 187"/>
                  <a:gd name="T30" fmla="*/ 243 w 321"/>
                  <a:gd name="T31" fmla="*/ 102 h 187"/>
                  <a:gd name="T32" fmla="*/ 232 w 321"/>
                  <a:gd name="T33" fmla="*/ 93 h 187"/>
                  <a:gd name="T34" fmla="*/ 194 w 321"/>
                  <a:gd name="T35" fmla="*/ 62 h 187"/>
                  <a:gd name="T36" fmla="*/ 191 w 321"/>
                  <a:gd name="T37" fmla="*/ 60 h 187"/>
                  <a:gd name="T38" fmla="*/ 186 w 321"/>
                  <a:gd name="T39" fmla="*/ 55 h 187"/>
                  <a:gd name="T40" fmla="*/ 187 w 321"/>
                  <a:gd name="T41" fmla="*/ 49 h 187"/>
                  <a:gd name="T42" fmla="*/ 172 w 321"/>
                  <a:gd name="T43" fmla="*/ 35 h 187"/>
                  <a:gd name="T44" fmla="*/ 159 w 321"/>
                  <a:gd name="T45" fmla="*/ 40 h 187"/>
                  <a:gd name="T46" fmla="*/ 144 w 321"/>
                  <a:gd name="T47" fmla="*/ 55 h 187"/>
                  <a:gd name="T48" fmla="*/ 141 w 321"/>
                  <a:gd name="T49" fmla="*/ 56 h 187"/>
                  <a:gd name="T50" fmla="*/ 137 w 321"/>
                  <a:gd name="T51" fmla="*/ 49 h 187"/>
                  <a:gd name="T52" fmla="*/ 120 w 321"/>
                  <a:gd name="T53" fmla="*/ 50 h 187"/>
                  <a:gd name="T54" fmla="*/ 105 w 321"/>
                  <a:gd name="T55" fmla="*/ 44 h 187"/>
                  <a:gd name="T56" fmla="*/ 93 w 321"/>
                  <a:gd name="T57" fmla="*/ 42 h 187"/>
                  <a:gd name="T58" fmla="*/ 92 w 321"/>
                  <a:gd name="T59" fmla="*/ 44 h 187"/>
                  <a:gd name="T60" fmla="*/ 86 w 321"/>
                  <a:gd name="T61" fmla="*/ 45 h 187"/>
                  <a:gd name="T62" fmla="*/ 54 w 321"/>
                  <a:gd name="T63" fmla="*/ 44 h 187"/>
                  <a:gd name="T64" fmla="*/ 49 w 321"/>
                  <a:gd name="T65" fmla="*/ 31 h 187"/>
                  <a:gd name="T66" fmla="*/ 50 w 321"/>
                  <a:gd name="T67" fmla="*/ 21 h 187"/>
                  <a:gd name="T68" fmla="*/ 50 w 321"/>
                  <a:gd name="T69" fmla="*/ 17 h 187"/>
                  <a:gd name="T70" fmla="*/ 46 w 321"/>
                  <a:gd name="T71" fmla="*/ 6 h 187"/>
                  <a:gd name="T72" fmla="*/ 40 w 321"/>
                  <a:gd name="T73" fmla="*/ 2 h 187"/>
                  <a:gd name="T74" fmla="*/ 38 w 321"/>
                  <a:gd name="T75" fmla="*/ 0 h 187"/>
                  <a:gd name="T76" fmla="*/ 33 w 321"/>
                  <a:gd name="T77" fmla="*/ 2 h 187"/>
                  <a:gd name="T78" fmla="*/ 28 w 321"/>
                  <a:gd name="T79" fmla="*/ 14 h 187"/>
                  <a:gd name="T80" fmla="*/ 25 w 321"/>
                  <a:gd name="T81" fmla="*/ 16 h 187"/>
                  <a:gd name="T82" fmla="*/ 0 w 321"/>
                  <a:gd name="T83" fmla="*/ 3 h 1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321" h="187">
                    <a:moveTo>
                      <a:pt x="321" y="174"/>
                    </a:moveTo>
                    <a:lnTo>
                      <a:pt x="321" y="172"/>
                    </a:lnTo>
                    <a:lnTo>
                      <a:pt x="320" y="172"/>
                    </a:lnTo>
                    <a:lnTo>
                      <a:pt x="293" y="164"/>
                    </a:lnTo>
                    <a:lnTo>
                      <a:pt x="272" y="153"/>
                    </a:lnTo>
                    <a:lnTo>
                      <a:pt x="270" y="150"/>
                    </a:lnTo>
                    <a:lnTo>
                      <a:pt x="265" y="150"/>
                    </a:lnTo>
                    <a:lnTo>
                      <a:pt x="261" y="155"/>
                    </a:lnTo>
                    <a:lnTo>
                      <a:pt x="261" y="158"/>
                    </a:lnTo>
                    <a:lnTo>
                      <a:pt x="258" y="175"/>
                    </a:lnTo>
                    <a:lnTo>
                      <a:pt x="256" y="176"/>
                    </a:lnTo>
                    <a:lnTo>
                      <a:pt x="254" y="178"/>
                    </a:lnTo>
                    <a:lnTo>
                      <a:pt x="251" y="178"/>
                    </a:lnTo>
                    <a:lnTo>
                      <a:pt x="250" y="176"/>
                    </a:lnTo>
                    <a:lnTo>
                      <a:pt x="242" y="176"/>
                    </a:lnTo>
                    <a:lnTo>
                      <a:pt x="239" y="179"/>
                    </a:lnTo>
                    <a:lnTo>
                      <a:pt x="239" y="182"/>
                    </a:lnTo>
                    <a:lnTo>
                      <a:pt x="236" y="179"/>
                    </a:lnTo>
                    <a:lnTo>
                      <a:pt x="234" y="179"/>
                    </a:lnTo>
                    <a:lnTo>
                      <a:pt x="234" y="182"/>
                    </a:lnTo>
                    <a:lnTo>
                      <a:pt x="230" y="186"/>
                    </a:lnTo>
                    <a:lnTo>
                      <a:pt x="230" y="187"/>
                    </a:lnTo>
                    <a:lnTo>
                      <a:pt x="226" y="183"/>
                    </a:lnTo>
                    <a:lnTo>
                      <a:pt x="219" y="164"/>
                    </a:lnTo>
                    <a:lnTo>
                      <a:pt x="218" y="161"/>
                    </a:lnTo>
                    <a:lnTo>
                      <a:pt x="218" y="151"/>
                    </a:lnTo>
                    <a:lnTo>
                      <a:pt x="230" y="129"/>
                    </a:lnTo>
                    <a:lnTo>
                      <a:pt x="244" y="115"/>
                    </a:lnTo>
                    <a:lnTo>
                      <a:pt x="249" y="111"/>
                    </a:lnTo>
                    <a:lnTo>
                      <a:pt x="249" y="109"/>
                    </a:lnTo>
                    <a:lnTo>
                      <a:pt x="247" y="108"/>
                    </a:lnTo>
                    <a:lnTo>
                      <a:pt x="243" y="102"/>
                    </a:lnTo>
                    <a:lnTo>
                      <a:pt x="233" y="93"/>
                    </a:lnTo>
                    <a:lnTo>
                      <a:pt x="232" y="93"/>
                    </a:lnTo>
                    <a:lnTo>
                      <a:pt x="216" y="76"/>
                    </a:lnTo>
                    <a:lnTo>
                      <a:pt x="194" y="62"/>
                    </a:lnTo>
                    <a:lnTo>
                      <a:pt x="193" y="62"/>
                    </a:lnTo>
                    <a:lnTo>
                      <a:pt x="191" y="60"/>
                    </a:lnTo>
                    <a:lnTo>
                      <a:pt x="189" y="55"/>
                    </a:lnTo>
                    <a:lnTo>
                      <a:pt x="186" y="55"/>
                    </a:lnTo>
                    <a:lnTo>
                      <a:pt x="187" y="53"/>
                    </a:lnTo>
                    <a:lnTo>
                      <a:pt x="187" y="49"/>
                    </a:lnTo>
                    <a:lnTo>
                      <a:pt x="186" y="49"/>
                    </a:lnTo>
                    <a:lnTo>
                      <a:pt x="172" y="35"/>
                    </a:lnTo>
                    <a:lnTo>
                      <a:pt x="169" y="35"/>
                    </a:lnTo>
                    <a:lnTo>
                      <a:pt x="159" y="40"/>
                    </a:lnTo>
                    <a:lnTo>
                      <a:pt x="148" y="53"/>
                    </a:lnTo>
                    <a:lnTo>
                      <a:pt x="144" y="55"/>
                    </a:lnTo>
                    <a:lnTo>
                      <a:pt x="143" y="56"/>
                    </a:lnTo>
                    <a:lnTo>
                      <a:pt x="141" y="56"/>
                    </a:lnTo>
                    <a:lnTo>
                      <a:pt x="141" y="55"/>
                    </a:lnTo>
                    <a:lnTo>
                      <a:pt x="137" y="49"/>
                    </a:lnTo>
                    <a:lnTo>
                      <a:pt x="129" y="47"/>
                    </a:lnTo>
                    <a:lnTo>
                      <a:pt x="120" y="50"/>
                    </a:lnTo>
                    <a:lnTo>
                      <a:pt x="113" y="49"/>
                    </a:lnTo>
                    <a:lnTo>
                      <a:pt x="105" y="44"/>
                    </a:lnTo>
                    <a:lnTo>
                      <a:pt x="99" y="42"/>
                    </a:lnTo>
                    <a:lnTo>
                      <a:pt x="93" y="42"/>
                    </a:lnTo>
                    <a:lnTo>
                      <a:pt x="93" y="44"/>
                    </a:lnTo>
                    <a:lnTo>
                      <a:pt x="92" y="44"/>
                    </a:lnTo>
                    <a:lnTo>
                      <a:pt x="91" y="45"/>
                    </a:lnTo>
                    <a:lnTo>
                      <a:pt x="86" y="45"/>
                    </a:lnTo>
                    <a:lnTo>
                      <a:pt x="73" y="41"/>
                    </a:lnTo>
                    <a:lnTo>
                      <a:pt x="54" y="44"/>
                    </a:lnTo>
                    <a:lnTo>
                      <a:pt x="50" y="44"/>
                    </a:lnTo>
                    <a:lnTo>
                      <a:pt x="49" y="31"/>
                    </a:lnTo>
                    <a:lnTo>
                      <a:pt x="49" y="26"/>
                    </a:lnTo>
                    <a:lnTo>
                      <a:pt x="50" y="21"/>
                    </a:lnTo>
                    <a:lnTo>
                      <a:pt x="52" y="20"/>
                    </a:lnTo>
                    <a:lnTo>
                      <a:pt x="50" y="17"/>
                    </a:lnTo>
                    <a:lnTo>
                      <a:pt x="50" y="14"/>
                    </a:lnTo>
                    <a:lnTo>
                      <a:pt x="46" y="6"/>
                    </a:lnTo>
                    <a:lnTo>
                      <a:pt x="45" y="6"/>
                    </a:lnTo>
                    <a:lnTo>
                      <a:pt x="40" y="2"/>
                    </a:lnTo>
                    <a:lnTo>
                      <a:pt x="39" y="2"/>
                    </a:lnTo>
                    <a:lnTo>
                      <a:pt x="38" y="0"/>
                    </a:lnTo>
                    <a:lnTo>
                      <a:pt x="35" y="0"/>
                    </a:lnTo>
                    <a:lnTo>
                      <a:pt x="33" y="2"/>
                    </a:lnTo>
                    <a:lnTo>
                      <a:pt x="33" y="4"/>
                    </a:lnTo>
                    <a:lnTo>
                      <a:pt x="28" y="14"/>
                    </a:lnTo>
                    <a:lnTo>
                      <a:pt x="26" y="14"/>
                    </a:lnTo>
                    <a:lnTo>
                      <a:pt x="25" y="16"/>
                    </a:lnTo>
                    <a:lnTo>
                      <a:pt x="13" y="9"/>
                    </a:lnTo>
                    <a:lnTo>
                      <a:pt x="0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30" name="Freeform 2268">
                <a:extLst>
                  <a:ext uri="{FF2B5EF4-FFF2-40B4-BE49-F238E27FC236}">
                    <a16:creationId xmlns:a16="http://schemas.microsoft.com/office/drawing/2014/main" id="{C21726AC-2076-81E6-DCD0-5558D341B4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7" y="674"/>
                <a:ext cx="33" cy="34"/>
              </a:xfrm>
              <a:custGeom>
                <a:avLst/>
                <a:gdLst>
                  <a:gd name="T0" fmla="*/ 0 w 132"/>
                  <a:gd name="T1" fmla="*/ 135 h 135"/>
                  <a:gd name="T2" fmla="*/ 4 w 132"/>
                  <a:gd name="T3" fmla="*/ 124 h 135"/>
                  <a:gd name="T4" fmla="*/ 7 w 132"/>
                  <a:gd name="T5" fmla="*/ 120 h 135"/>
                  <a:gd name="T6" fmla="*/ 8 w 132"/>
                  <a:gd name="T7" fmla="*/ 117 h 135"/>
                  <a:gd name="T8" fmla="*/ 15 w 132"/>
                  <a:gd name="T9" fmla="*/ 114 h 135"/>
                  <a:gd name="T10" fmla="*/ 19 w 132"/>
                  <a:gd name="T11" fmla="*/ 114 h 135"/>
                  <a:gd name="T12" fmla="*/ 38 w 132"/>
                  <a:gd name="T13" fmla="*/ 107 h 135"/>
                  <a:gd name="T14" fmla="*/ 40 w 132"/>
                  <a:gd name="T15" fmla="*/ 106 h 135"/>
                  <a:gd name="T16" fmla="*/ 36 w 132"/>
                  <a:gd name="T17" fmla="*/ 100 h 135"/>
                  <a:gd name="T18" fmla="*/ 45 w 132"/>
                  <a:gd name="T19" fmla="*/ 92 h 135"/>
                  <a:gd name="T20" fmla="*/ 45 w 132"/>
                  <a:gd name="T21" fmla="*/ 89 h 135"/>
                  <a:gd name="T22" fmla="*/ 53 w 132"/>
                  <a:gd name="T23" fmla="*/ 75 h 135"/>
                  <a:gd name="T24" fmla="*/ 62 w 132"/>
                  <a:gd name="T25" fmla="*/ 61 h 135"/>
                  <a:gd name="T26" fmla="*/ 71 w 132"/>
                  <a:gd name="T27" fmla="*/ 46 h 135"/>
                  <a:gd name="T28" fmla="*/ 71 w 132"/>
                  <a:gd name="T29" fmla="*/ 41 h 135"/>
                  <a:gd name="T30" fmla="*/ 74 w 132"/>
                  <a:gd name="T31" fmla="*/ 41 h 135"/>
                  <a:gd name="T32" fmla="*/ 75 w 132"/>
                  <a:gd name="T33" fmla="*/ 43 h 135"/>
                  <a:gd name="T34" fmla="*/ 75 w 132"/>
                  <a:gd name="T35" fmla="*/ 47 h 135"/>
                  <a:gd name="T36" fmla="*/ 76 w 132"/>
                  <a:gd name="T37" fmla="*/ 48 h 135"/>
                  <a:gd name="T38" fmla="*/ 82 w 132"/>
                  <a:gd name="T39" fmla="*/ 51 h 135"/>
                  <a:gd name="T40" fmla="*/ 83 w 132"/>
                  <a:gd name="T41" fmla="*/ 53 h 135"/>
                  <a:gd name="T42" fmla="*/ 86 w 132"/>
                  <a:gd name="T43" fmla="*/ 53 h 135"/>
                  <a:gd name="T44" fmla="*/ 88 w 132"/>
                  <a:gd name="T45" fmla="*/ 51 h 135"/>
                  <a:gd name="T46" fmla="*/ 89 w 132"/>
                  <a:gd name="T47" fmla="*/ 51 h 135"/>
                  <a:gd name="T48" fmla="*/ 96 w 132"/>
                  <a:gd name="T49" fmla="*/ 46 h 135"/>
                  <a:gd name="T50" fmla="*/ 97 w 132"/>
                  <a:gd name="T51" fmla="*/ 46 h 135"/>
                  <a:gd name="T52" fmla="*/ 101 w 132"/>
                  <a:gd name="T53" fmla="*/ 43 h 135"/>
                  <a:gd name="T54" fmla="*/ 103 w 132"/>
                  <a:gd name="T55" fmla="*/ 43 h 135"/>
                  <a:gd name="T56" fmla="*/ 106 w 132"/>
                  <a:gd name="T57" fmla="*/ 46 h 135"/>
                  <a:gd name="T58" fmla="*/ 113 w 132"/>
                  <a:gd name="T59" fmla="*/ 46 h 135"/>
                  <a:gd name="T60" fmla="*/ 117 w 132"/>
                  <a:gd name="T61" fmla="*/ 41 h 135"/>
                  <a:gd name="T62" fmla="*/ 117 w 132"/>
                  <a:gd name="T63" fmla="*/ 40 h 135"/>
                  <a:gd name="T64" fmla="*/ 118 w 132"/>
                  <a:gd name="T65" fmla="*/ 39 h 135"/>
                  <a:gd name="T66" fmla="*/ 118 w 132"/>
                  <a:gd name="T67" fmla="*/ 22 h 135"/>
                  <a:gd name="T68" fmla="*/ 121 w 132"/>
                  <a:gd name="T69" fmla="*/ 19 h 135"/>
                  <a:gd name="T70" fmla="*/ 127 w 132"/>
                  <a:gd name="T71" fmla="*/ 5 h 135"/>
                  <a:gd name="T72" fmla="*/ 131 w 132"/>
                  <a:gd name="T73" fmla="*/ 0 h 135"/>
                  <a:gd name="T74" fmla="*/ 132 w 132"/>
                  <a:gd name="T75" fmla="*/ 0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32" h="135">
                    <a:moveTo>
                      <a:pt x="0" y="135"/>
                    </a:moveTo>
                    <a:lnTo>
                      <a:pt x="4" y="124"/>
                    </a:lnTo>
                    <a:lnTo>
                      <a:pt x="7" y="120"/>
                    </a:lnTo>
                    <a:lnTo>
                      <a:pt x="8" y="117"/>
                    </a:lnTo>
                    <a:lnTo>
                      <a:pt x="15" y="114"/>
                    </a:lnTo>
                    <a:lnTo>
                      <a:pt x="19" y="114"/>
                    </a:lnTo>
                    <a:lnTo>
                      <a:pt x="38" y="107"/>
                    </a:lnTo>
                    <a:lnTo>
                      <a:pt x="40" y="106"/>
                    </a:lnTo>
                    <a:lnTo>
                      <a:pt x="36" y="100"/>
                    </a:lnTo>
                    <a:lnTo>
                      <a:pt x="45" y="92"/>
                    </a:lnTo>
                    <a:lnTo>
                      <a:pt x="45" y="89"/>
                    </a:lnTo>
                    <a:lnTo>
                      <a:pt x="53" y="75"/>
                    </a:lnTo>
                    <a:lnTo>
                      <a:pt x="62" y="61"/>
                    </a:lnTo>
                    <a:lnTo>
                      <a:pt x="71" y="46"/>
                    </a:lnTo>
                    <a:lnTo>
                      <a:pt x="71" y="41"/>
                    </a:lnTo>
                    <a:lnTo>
                      <a:pt x="74" y="41"/>
                    </a:lnTo>
                    <a:lnTo>
                      <a:pt x="75" y="43"/>
                    </a:lnTo>
                    <a:lnTo>
                      <a:pt x="75" y="47"/>
                    </a:lnTo>
                    <a:lnTo>
                      <a:pt x="76" y="48"/>
                    </a:lnTo>
                    <a:lnTo>
                      <a:pt x="82" y="51"/>
                    </a:lnTo>
                    <a:lnTo>
                      <a:pt x="83" y="53"/>
                    </a:lnTo>
                    <a:lnTo>
                      <a:pt x="86" y="53"/>
                    </a:lnTo>
                    <a:lnTo>
                      <a:pt x="88" y="51"/>
                    </a:lnTo>
                    <a:lnTo>
                      <a:pt x="89" y="51"/>
                    </a:lnTo>
                    <a:lnTo>
                      <a:pt x="96" y="46"/>
                    </a:lnTo>
                    <a:lnTo>
                      <a:pt x="97" y="46"/>
                    </a:lnTo>
                    <a:lnTo>
                      <a:pt x="101" y="43"/>
                    </a:lnTo>
                    <a:lnTo>
                      <a:pt x="103" y="43"/>
                    </a:lnTo>
                    <a:lnTo>
                      <a:pt x="106" y="46"/>
                    </a:lnTo>
                    <a:lnTo>
                      <a:pt x="113" y="46"/>
                    </a:lnTo>
                    <a:lnTo>
                      <a:pt x="117" y="41"/>
                    </a:lnTo>
                    <a:lnTo>
                      <a:pt x="117" y="40"/>
                    </a:lnTo>
                    <a:lnTo>
                      <a:pt x="118" y="39"/>
                    </a:lnTo>
                    <a:lnTo>
                      <a:pt x="118" y="22"/>
                    </a:lnTo>
                    <a:lnTo>
                      <a:pt x="121" y="19"/>
                    </a:lnTo>
                    <a:lnTo>
                      <a:pt x="127" y="5"/>
                    </a:lnTo>
                    <a:lnTo>
                      <a:pt x="131" y="0"/>
                    </a:lnTo>
                    <a:lnTo>
                      <a:pt x="132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31" name="Freeform 2269">
                <a:extLst>
                  <a:ext uri="{FF2B5EF4-FFF2-40B4-BE49-F238E27FC236}">
                    <a16:creationId xmlns:a16="http://schemas.microsoft.com/office/drawing/2014/main" id="{E9CF5F24-750B-8F6A-7266-FEA0190B66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0" y="674"/>
                <a:ext cx="24" cy="53"/>
              </a:xfrm>
              <a:custGeom>
                <a:avLst/>
                <a:gdLst>
                  <a:gd name="T0" fmla="*/ 98 w 98"/>
                  <a:gd name="T1" fmla="*/ 212 h 212"/>
                  <a:gd name="T2" fmla="*/ 96 w 98"/>
                  <a:gd name="T3" fmla="*/ 212 h 212"/>
                  <a:gd name="T4" fmla="*/ 88 w 98"/>
                  <a:gd name="T5" fmla="*/ 197 h 212"/>
                  <a:gd name="T6" fmla="*/ 78 w 98"/>
                  <a:gd name="T7" fmla="*/ 185 h 212"/>
                  <a:gd name="T8" fmla="*/ 76 w 98"/>
                  <a:gd name="T9" fmla="*/ 184 h 212"/>
                  <a:gd name="T10" fmla="*/ 69 w 98"/>
                  <a:gd name="T11" fmla="*/ 177 h 212"/>
                  <a:gd name="T12" fmla="*/ 69 w 98"/>
                  <a:gd name="T13" fmla="*/ 175 h 212"/>
                  <a:gd name="T14" fmla="*/ 70 w 98"/>
                  <a:gd name="T15" fmla="*/ 174 h 212"/>
                  <a:gd name="T16" fmla="*/ 78 w 98"/>
                  <a:gd name="T17" fmla="*/ 170 h 212"/>
                  <a:gd name="T18" fmla="*/ 87 w 98"/>
                  <a:gd name="T19" fmla="*/ 161 h 212"/>
                  <a:gd name="T20" fmla="*/ 90 w 98"/>
                  <a:gd name="T21" fmla="*/ 156 h 212"/>
                  <a:gd name="T22" fmla="*/ 88 w 98"/>
                  <a:gd name="T23" fmla="*/ 143 h 212"/>
                  <a:gd name="T24" fmla="*/ 88 w 98"/>
                  <a:gd name="T25" fmla="*/ 138 h 212"/>
                  <a:gd name="T26" fmla="*/ 74 w 98"/>
                  <a:gd name="T27" fmla="*/ 127 h 212"/>
                  <a:gd name="T28" fmla="*/ 70 w 98"/>
                  <a:gd name="T29" fmla="*/ 122 h 212"/>
                  <a:gd name="T30" fmla="*/ 62 w 98"/>
                  <a:gd name="T31" fmla="*/ 117 h 212"/>
                  <a:gd name="T32" fmla="*/ 60 w 98"/>
                  <a:gd name="T33" fmla="*/ 117 h 212"/>
                  <a:gd name="T34" fmla="*/ 59 w 98"/>
                  <a:gd name="T35" fmla="*/ 114 h 212"/>
                  <a:gd name="T36" fmla="*/ 60 w 98"/>
                  <a:gd name="T37" fmla="*/ 114 h 212"/>
                  <a:gd name="T38" fmla="*/ 69 w 98"/>
                  <a:gd name="T39" fmla="*/ 104 h 212"/>
                  <a:gd name="T40" fmla="*/ 73 w 98"/>
                  <a:gd name="T41" fmla="*/ 92 h 212"/>
                  <a:gd name="T42" fmla="*/ 71 w 98"/>
                  <a:gd name="T43" fmla="*/ 87 h 212"/>
                  <a:gd name="T44" fmla="*/ 62 w 98"/>
                  <a:gd name="T45" fmla="*/ 87 h 212"/>
                  <a:gd name="T46" fmla="*/ 55 w 98"/>
                  <a:gd name="T47" fmla="*/ 83 h 212"/>
                  <a:gd name="T48" fmla="*/ 48 w 98"/>
                  <a:gd name="T49" fmla="*/ 61 h 212"/>
                  <a:gd name="T50" fmla="*/ 48 w 98"/>
                  <a:gd name="T51" fmla="*/ 60 h 212"/>
                  <a:gd name="T52" fmla="*/ 45 w 98"/>
                  <a:gd name="T53" fmla="*/ 54 h 212"/>
                  <a:gd name="T54" fmla="*/ 45 w 98"/>
                  <a:gd name="T55" fmla="*/ 41 h 212"/>
                  <a:gd name="T56" fmla="*/ 42 w 98"/>
                  <a:gd name="T57" fmla="*/ 36 h 212"/>
                  <a:gd name="T58" fmla="*/ 42 w 98"/>
                  <a:gd name="T59" fmla="*/ 34 h 212"/>
                  <a:gd name="T60" fmla="*/ 41 w 98"/>
                  <a:gd name="T61" fmla="*/ 34 h 212"/>
                  <a:gd name="T62" fmla="*/ 6 w 98"/>
                  <a:gd name="T63" fmla="*/ 2 h 212"/>
                  <a:gd name="T64" fmla="*/ 0 w 98"/>
                  <a:gd name="T65" fmla="*/ 0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98" h="212">
                    <a:moveTo>
                      <a:pt x="98" y="212"/>
                    </a:moveTo>
                    <a:lnTo>
                      <a:pt x="96" y="212"/>
                    </a:lnTo>
                    <a:lnTo>
                      <a:pt x="88" y="197"/>
                    </a:lnTo>
                    <a:lnTo>
                      <a:pt x="78" y="185"/>
                    </a:lnTo>
                    <a:lnTo>
                      <a:pt x="76" y="184"/>
                    </a:lnTo>
                    <a:lnTo>
                      <a:pt x="69" y="177"/>
                    </a:lnTo>
                    <a:lnTo>
                      <a:pt x="69" y="175"/>
                    </a:lnTo>
                    <a:lnTo>
                      <a:pt x="70" y="174"/>
                    </a:lnTo>
                    <a:lnTo>
                      <a:pt x="78" y="170"/>
                    </a:lnTo>
                    <a:lnTo>
                      <a:pt x="87" y="161"/>
                    </a:lnTo>
                    <a:lnTo>
                      <a:pt x="90" y="156"/>
                    </a:lnTo>
                    <a:lnTo>
                      <a:pt x="88" y="143"/>
                    </a:lnTo>
                    <a:lnTo>
                      <a:pt x="88" y="138"/>
                    </a:lnTo>
                    <a:lnTo>
                      <a:pt x="74" y="127"/>
                    </a:lnTo>
                    <a:lnTo>
                      <a:pt x="70" y="122"/>
                    </a:lnTo>
                    <a:lnTo>
                      <a:pt x="62" y="117"/>
                    </a:lnTo>
                    <a:lnTo>
                      <a:pt x="60" y="117"/>
                    </a:lnTo>
                    <a:lnTo>
                      <a:pt x="59" y="114"/>
                    </a:lnTo>
                    <a:lnTo>
                      <a:pt x="60" y="114"/>
                    </a:lnTo>
                    <a:lnTo>
                      <a:pt x="69" y="104"/>
                    </a:lnTo>
                    <a:lnTo>
                      <a:pt x="73" y="92"/>
                    </a:lnTo>
                    <a:lnTo>
                      <a:pt x="71" y="87"/>
                    </a:lnTo>
                    <a:lnTo>
                      <a:pt x="62" y="87"/>
                    </a:lnTo>
                    <a:lnTo>
                      <a:pt x="55" y="83"/>
                    </a:lnTo>
                    <a:lnTo>
                      <a:pt x="48" y="61"/>
                    </a:lnTo>
                    <a:lnTo>
                      <a:pt x="48" y="60"/>
                    </a:lnTo>
                    <a:lnTo>
                      <a:pt x="45" y="54"/>
                    </a:lnTo>
                    <a:lnTo>
                      <a:pt x="45" y="41"/>
                    </a:lnTo>
                    <a:lnTo>
                      <a:pt x="42" y="36"/>
                    </a:lnTo>
                    <a:lnTo>
                      <a:pt x="42" y="34"/>
                    </a:lnTo>
                    <a:lnTo>
                      <a:pt x="41" y="34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32" name="Line 2270">
                <a:extLst>
                  <a:ext uri="{FF2B5EF4-FFF2-40B4-BE49-F238E27FC236}">
                    <a16:creationId xmlns:a16="http://schemas.microsoft.com/office/drawing/2014/main" id="{CA59E144-6CCF-E442-7A50-C20A708EA7B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846" y="708"/>
                <a:ext cx="1" cy="0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33" name="Freeform 2271">
                <a:extLst>
                  <a:ext uri="{FF2B5EF4-FFF2-40B4-BE49-F238E27FC236}">
                    <a16:creationId xmlns:a16="http://schemas.microsoft.com/office/drawing/2014/main" id="{6F09B317-0F12-08CB-427B-6E898B01BB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4" y="687"/>
                <a:ext cx="63" cy="40"/>
              </a:xfrm>
              <a:custGeom>
                <a:avLst/>
                <a:gdLst>
                  <a:gd name="T0" fmla="*/ 252 w 252"/>
                  <a:gd name="T1" fmla="*/ 83 h 162"/>
                  <a:gd name="T2" fmla="*/ 239 w 252"/>
                  <a:gd name="T3" fmla="*/ 84 h 162"/>
                  <a:gd name="T4" fmla="*/ 230 w 252"/>
                  <a:gd name="T5" fmla="*/ 84 h 162"/>
                  <a:gd name="T6" fmla="*/ 222 w 252"/>
                  <a:gd name="T7" fmla="*/ 62 h 162"/>
                  <a:gd name="T8" fmla="*/ 215 w 252"/>
                  <a:gd name="T9" fmla="*/ 60 h 162"/>
                  <a:gd name="T10" fmla="*/ 201 w 252"/>
                  <a:gd name="T11" fmla="*/ 53 h 162"/>
                  <a:gd name="T12" fmla="*/ 199 w 252"/>
                  <a:gd name="T13" fmla="*/ 39 h 162"/>
                  <a:gd name="T14" fmla="*/ 180 w 252"/>
                  <a:gd name="T15" fmla="*/ 34 h 162"/>
                  <a:gd name="T16" fmla="*/ 169 w 252"/>
                  <a:gd name="T17" fmla="*/ 36 h 162"/>
                  <a:gd name="T18" fmla="*/ 163 w 252"/>
                  <a:gd name="T19" fmla="*/ 43 h 162"/>
                  <a:gd name="T20" fmla="*/ 159 w 252"/>
                  <a:gd name="T21" fmla="*/ 45 h 162"/>
                  <a:gd name="T22" fmla="*/ 158 w 252"/>
                  <a:gd name="T23" fmla="*/ 45 h 162"/>
                  <a:gd name="T24" fmla="*/ 154 w 252"/>
                  <a:gd name="T25" fmla="*/ 42 h 162"/>
                  <a:gd name="T26" fmla="*/ 141 w 252"/>
                  <a:gd name="T27" fmla="*/ 41 h 162"/>
                  <a:gd name="T28" fmla="*/ 134 w 252"/>
                  <a:gd name="T29" fmla="*/ 45 h 162"/>
                  <a:gd name="T30" fmla="*/ 120 w 252"/>
                  <a:gd name="T31" fmla="*/ 53 h 162"/>
                  <a:gd name="T32" fmla="*/ 115 w 252"/>
                  <a:gd name="T33" fmla="*/ 48 h 162"/>
                  <a:gd name="T34" fmla="*/ 116 w 252"/>
                  <a:gd name="T35" fmla="*/ 46 h 162"/>
                  <a:gd name="T36" fmla="*/ 113 w 252"/>
                  <a:gd name="T37" fmla="*/ 38 h 162"/>
                  <a:gd name="T38" fmla="*/ 105 w 252"/>
                  <a:gd name="T39" fmla="*/ 29 h 162"/>
                  <a:gd name="T40" fmla="*/ 102 w 252"/>
                  <a:gd name="T41" fmla="*/ 13 h 162"/>
                  <a:gd name="T42" fmla="*/ 95 w 252"/>
                  <a:gd name="T43" fmla="*/ 6 h 162"/>
                  <a:gd name="T44" fmla="*/ 74 w 252"/>
                  <a:gd name="T45" fmla="*/ 4 h 162"/>
                  <a:gd name="T46" fmla="*/ 64 w 252"/>
                  <a:gd name="T47" fmla="*/ 0 h 162"/>
                  <a:gd name="T48" fmla="*/ 49 w 252"/>
                  <a:gd name="T49" fmla="*/ 27 h 162"/>
                  <a:gd name="T50" fmla="*/ 55 w 252"/>
                  <a:gd name="T51" fmla="*/ 35 h 162"/>
                  <a:gd name="T52" fmla="*/ 59 w 252"/>
                  <a:gd name="T53" fmla="*/ 45 h 162"/>
                  <a:gd name="T54" fmla="*/ 56 w 252"/>
                  <a:gd name="T55" fmla="*/ 64 h 162"/>
                  <a:gd name="T56" fmla="*/ 55 w 252"/>
                  <a:gd name="T57" fmla="*/ 69 h 162"/>
                  <a:gd name="T58" fmla="*/ 41 w 252"/>
                  <a:gd name="T59" fmla="*/ 64 h 162"/>
                  <a:gd name="T60" fmla="*/ 39 w 252"/>
                  <a:gd name="T61" fmla="*/ 74 h 162"/>
                  <a:gd name="T62" fmla="*/ 38 w 252"/>
                  <a:gd name="T63" fmla="*/ 80 h 162"/>
                  <a:gd name="T64" fmla="*/ 34 w 252"/>
                  <a:gd name="T65" fmla="*/ 95 h 162"/>
                  <a:gd name="T66" fmla="*/ 46 w 252"/>
                  <a:gd name="T67" fmla="*/ 105 h 162"/>
                  <a:gd name="T68" fmla="*/ 39 w 252"/>
                  <a:gd name="T69" fmla="*/ 120 h 162"/>
                  <a:gd name="T70" fmla="*/ 35 w 252"/>
                  <a:gd name="T71" fmla="*/ 130 h 162"/>
                  <a:gd name="T72" fmla="*/ 31 w 252"/>
                  <a:gd name="T73" fmla="*/ 130 h 162"/>
                  <a:gd name="T74" fmla="*/ 31 w 252"/>
                  <a:gd name="T75" fmla="*/ 134 h 162"/>
                  <a:gd name="T76" fmla="*/ 28 w 252"/>
                  <a:gd name="T77" fmla="*/ 143 h 162"/>
                  <a:gd name="T78" fmla="*/ 24 w 252"/>
                  <a:gd name="T79" fmla="*/ 151 h 162"/>
                  <a:gd name="T80" fmla="*/ 18 w 252"/>
                  <a:gd name="T81" fmla="*/ 154 h 162"/>
                  <a:gd name="T82" fmla="*/ 3 w 252"/>
                  <a:gd name="T83" fmla="*/ 155 h 162"/>
                  <a:gd name="T84" fmla="*/ 0 w 252"/>
                  <a:gd name="T85" fmla="*/ 161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52" h="162">
                    <a:moveTo>
                      <a:pt x="250" y="87"/>
                    </a:moveTo>
                    <a:lnTo>
                      <a:pt x="252" y="83"/>
                    </a:lnTo>
                    <a:lnTo>
                      <a:pt x="242" y="83"/>
                    </a:lnTo>
                    <a:lnTo>
                      <a:pt x="239" y="84"/>
                    </a:lnTo>
                    <a:lnTo>
                      <a:pt x="236" y="87"/>
                    </a:lnTo>
                    <a:lnTo>
                      <a:pt x="230" y="84"/>
                    </a:lnTo>
                    <a:lnTo>
                      <a:pt x="230" y="74"/>
                    </a:lnTo>
                    <a:lnTo>
                      <a:pt x="222" y="62"/>
                    </a:lnTo>
                    <a:lnTo>
                      <a:pt x="221" y="60"/>
                    </a:lnTo>
                    <a:lnTo>
                      <a:pt x="215" y="60"/>
                    </a:lnTo>
                    <a:lnTo>
                      <a:pt x="211" y="57"/>
                    </a:lnTo>
                    <a:lnTo>
                      <a:pt x="201" y="53"/>
                    </a:lnTo>
                    <a:lnTo>
                      <a:pt x="201" y="50"/>
                    </a:lnTo>
                    <a:lnTo>
                      <a:pt x="199" y="39"/>
                    </a:lnTo>
                    <a:lnTo>
                      <a:pt x="186" y="36"/>
                    </a:lnTo>
                    <a:lnTo>
                      <a:pt x="180" y="34"/>
                    </a:lnTo>
                    <a:lnTo>
                      <a:pt x="176" y="34"/>
                    </a:lnTo>
                    <a:lnTo>
                      <a:pt x="169" y="36"/>
                    </a:lnTo>
                    <a:lnTo>
                      <a:pt x="168" y="39"/>
                    </a:lnTo>
                    <a:lnTo>
                      <a:pt x="163" y="43"/>
                    </a:lnTo>
                    <a:lnTo>
                      <a:pt x="162" y="43"/>
                    </a:lnTo>
                    <a:lnTo>
                      <a:pt x="159" y="45"/>
                    </a:lnTo>
                    <a:lnTo>
                      <a:pt x="158" y="46"/>
                    </a:lnTo>
                    <a:lnTo>
                      <a:pt x="158" y="45"/>
                    </a:lnTo>
                    <a:lnTo>
                      <a:pt x="155" y="42"/>
                    </a:lnTo>
                    <a:lnTo>
                      <a:pt x="154" y="42"/>
                    </a:lnTo>
                    <a:lnTo>
                      <a:pt x="149" y="41"/>
                    </a:lnTo>
                    <a:lnTo>
                      <a:pt x="141" y="41"/>
                    </a:lnTo>
                    <a:lnTo>
                      <a:pt x="136" y="43"/>
                    </a:lnTo>
                    <a:lnTo>
                      <a:pt x="134" y="45"/>
                    </a:lnTo>
                    <a:lnTo>
                      <a:pt x="124" y="53"/>
                    </a:lnTo>
                    <a:lnTo>
                      <a:pt x="120" y="53"/>
                    </a:lnTo>
                    <a:lnTo>
                      <a:pt x="117" y="52"/>
                    </a:lnTo>
                    <a:lnTo>
                      <a:pt x="115" y="48"/>
                    </a:lnTo>
                    <a:lnTo>
                      <a:pt x="115" y="46"/>
                    </a:lnTo>
                    <a:lnTo>
                      <a:pt x="116" y="46"/>
                    </a:lnTo>
                    <a:lnTo>
                      <a:pt x="113" y="39"/>
                    </a:lnTo>
                    <a:lnTo>
                      <a:pt x="113" y="38"/>
                    </a:lnTo>
                    <a:lnTo>
                      <a:pt x="106" y="29"/>
                    </a:lnTo>
                    <a:lnTo>
                      <a:pt x="105" y="29"/>
                    </a:lnTo>
                    <a:lnTo>
                      <a:pt x="105" y="21"/>
                    </a:lnTo>
                    <a:lnTo>
                      <a:pt x="102" y="13"/>
                    </a:lnTo>
                    <a:lnTo>
                      <a:pt x="102" y="11"/>
                    </a:lnTo>
                    <a:lnTo>
                      <a:pt x="95" y="6"/>
                    </a:lnTo>
                    <a:lnTo>
                      <a:pt x="88" y="4"/>
                    </a:lnTo>
                    <a:lnTo>
                      <a:pt x="74" y="4"/>
                    </a:lnTo>
                    <a:lnTo>
                      <a:pt x="66" y="2"/>
                    </a:lnTo>
                    <a:lnTo>
                      <a:pt x="64" y="0"/>
                    </a:lnTo>
                    <a:lnTo>
                      <a:pt x="57" y="7"/>
                    </a:lnTo>
                    <a:lnTo>
                      <a:pt x="49" y="27"/>
                    </a:lnTo>
                    <a:lnTo>
                      <a:pt x="49" y="32"/>
                    </a:lnTo>
                    <a:lnTo>
                      <a:pt x="55" y="35"/>
                    </a:lnTo>
                    <a:lnTo>
                      <a:pt x="56" y="36"/>
                    </a:lnTo>
                    <a:lnTo>
                      <a:pt x="59" y="45"/>
                    </a:lnTo>
                    <a:lnTo>
                      <a:pt x="60" y="56"/>
                    </a:lnTo>
                    <a:lnTo>
                      <a:pt x="56" y="64"/>
                    </a:lnTo>
                    <a:lnTo>
                      <a:pt x="55" y="66"/>
                    </a:lnTo>
                    <a:lnTo>
                      <a:pt x="55" y="69"/>
                    </a:lnTo>
                    <a:lnTo>
                      <a:pt x="45" y="64"/>
                    </a:lnTo>
                    <a:lnTo>
                      <a:pt x="41" y="64"/>
                    </a:lnTo>
                    <a:lnTo>
                      <a:pt x="39" y="71"/>
                    </a:lnTo>
                    <a:lnTo>
                      <a:pt x="39" y="74"/>
                    </a:lnTo>
                    <a:lnTo>
                      <a:pt x="38" y="79"/>
                    </a:lnTo>
                    <a:lnTo>
                      <a:pt x="38" y="80"/>
                    </a:lnTo>
                    <a:lnTo>
                      <a:pt x="36" y="80"/>
                    </a:lnTo>
                    <a:lnTo>
                      <a:pt x="34" y="95"/>
                    </a:lnTo>
                    <a:lnTo>
                      <a:pt x="36" y="106"/>
                    </a:lnTo>
                    <a:lnTo>
                      <a:pt x="46" y="105"/>
                    </a:lnTo>
                    <a:lnTo>
                      <a:pt x="42" y="112"/>
                    </a:lnTo>
                    <a:lnTo>
                      <a:pt x="39" y="120"/>
                    </a:lnTo>
                    <a:lnTo>
                      <a:pt x="35" y="127"/>
                    </a:lnTo>
                    <a:lnTo>
                      <a:pt x="35" y="130"/>
                    </a:lnTo>
                    <a:lnTo>
                      <a:pt x="34" y="132"/>
                    </a:lnTo>
                    <a:lnTo>
                      <a:pt x="31" y="130"/>
                    </a:lnTo>
                    <a:lnTo>
                      <a:pt x="29" y="132"/>
                    </a:lnTo>
                    <a:lnTo>
                      <a:pt x="31" y="134"/>
                    </a:lnTo>
                    <a:lnTo>
                      <a:pt x="28" y="140"/>
                    </a:lnTo>
                    <a:lnTo>
                      <a:pt x="28" y="143"/>
                    </a:lnTo>
                    <a:lnTo>
                      <a:pt x="24" y="148"/>
                    </a:lnTo>
                    <a:lnTo>
                      <a:pt x="24" y="151"/>
                    </a:lnTo>
                    <a:lnTo>
                      <a:pt x="22" y="151"/>
                    </a:lnTo>
                    <a:lnTo>
                      <a:pt x="18" y="154"/>
                    </a:lnTo>
                    <a:lnTo>
                      <a:pt x="3" y="154"/>
                    </a:lnTo>
                    <a:lnTo>
                      <a:pt x="3" y="155"/>
                    </a:lnTo>
                    <a:lnTo>
                      <a:pt x="2" y="158"/>
                    </a:lnTo>
                    <a:lnTo>
                      <a:pt x="0" y="161"/>
                    </a:lnTo>
                    <a:lnTo>
                      <a:pt x="0" y="16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34" name="Freeform 2272">
                <a:extLst>
                  <a:ext uri="{FF2B5EF4-FFF2-40B4-BE49-F238E27FC236}">
                    <a16:creationId xmlns:a16="http://schemas.microsoft.com/office/drawing/2014/main" id="{7D9C1773-C181-9E1A-BF6E-E729D7BEE7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3" y="710"/>
                <a:ext cx="17" cy="55"/>
              </a:xfrm>
              <a:custGeom>
                <a:avLst/>
                <a:gdLst>
                  <a:gd name="T0" fmla="*/ 70 w 70"/>
                  <a:gd name="T1" fmla="*/ 219 h 219"/>
                  <a:gd name="T2" fmla="*/ 63 w 70"/>
                  <a:gd name="T3" fmla="*/ 219 h 219"/>
                  <a:gd name="T4" fmla="*/ 58 w 70"/>
                  <a:gd name="T5" fmla="*/ 216 h 219"/>
                  <a:gd name="T6" fmla="*/ 58 w 70"/>
                  <a:gd name="T7" fmla="*/ 215 h 219"/>
                  <a:gd name="T8" fmla="*/ 56 w 70"/>
                  <a:gd name="T9" fmla="*/ 213 h 219"/>
                  <a:gd name="T10" fmla="*/ 56 w 70"/>
                  <a:gd name="T11" fmla="*/ 212 h 219"/>
                  <a:gd name="T12" fmla="*/ 53 w 70"/>
                  <a:gd name="T13" fmla="*/ 203 h 219"/>
                  <a:gd name="T14" fmla="*/ 53 w 70"/>
                  <a:gd name="T15" fmla="*/ 201 h 219"/>
                  <a:gd name="T16" fmla="*/ 52 w 70"/>
                  <a:gd name="T17" fmla="*/ 201 h 219"/>
                  <a:gd name="T18" fmla="*/ 51 w 70"/>
                  <a:gd name="T19" fmla="*/ 195 h 219"/>
                  <a:gd name="T20" fmla="*/ 48 w 70"/>
                  <a:gd name="T21" fmla="*/ 193 h 219"/>
                  <a:gd name="T22" fmla="*/ 46 w 70"/>
                  <a:gd name="T23" fmla="*/ 193 h 219"/>
                  <a:gd name="T24" fmla="*/ 46 w 70"/>
                  <a:gd name="T25" fmla="*/ 190 h 219"/>
                  <a:gd name="T26" fmla="*/ 48 w 70"/>
                  <a:gd name="T27" fmla="*/ 184 h 219"/>
                  <a:gd name="T28" fmla="*/ 49 w 70"/>
                  <a:gd name="T29" fmla="*/ 183 h 219"/>
                  <a:gd name="T30" fmla="*/ 48 w 70"/>
                  <a:gd name="T31" fmla="*/ 181 h 219"/>
                  <a:gd name="T32" fmla="*/ 36 w 70"/>
                  <a:gd name="T33" fmla="*/ 179 h 219"/>
                  <a:gd name="T34" fmla="*/ 44 w 70"/>
                  <a:gd name="T35" fmla="*/ 148 h 219"/>
                  <a:gd name="T36" fmla="*/ 44 w 70"/>
                  <a:gd name="T37" fmla="*/ 143 h 219"/>
                  <a:gd name="T38" fmla="*/ 41 w 70"/>
                  <a:gd name="T39" fmla="*/ 136 h 219"/>
                  <a:gd name="T40" fmla="*/ 46 w 70"/>
                  <a:gd name="T41" fmla="*/ 121 h 219"/>
                  <a:gd name="T42" fmla="*/ 48 w 70"/>
                  <a:gd name="T43" fmla="*/ 121 h 219"/>
                  <a:gd name="T44" fmla="*/ 45 w 70"/>
                  <a:gd name="T45" fmla="*/ 119 h 219"/>
                  <a:gd name="T46" fmla="*/ 15 w 70"/>
                  <a:gd name="T47" fmla="*/ 98 h 219"/>
                  <a:gd name="T48" fmla="*/ 5 w 70"/>
                  <a:gd name="T49" fmla="*/ 85 h 219"/>
                  <a:gd name="T50" fmla="*/ 5 w 70"/>
                  <a:gd name="T51" fmla="*/ 81 h 219"/>
                  <a:gd name="T52" fmla="*/ 3 w 70"/>
                  <a:gd name="T53" fmla="*/ 76 h 219"/>
                  <a:gd name="T54" fmla="*/ 0 w 70"/>
                  <a:gd name="T55" fmla="*/ 71 h 219"/>
                  <a:gd name="T56" fmla="*/ 2 w 70"/>
                  <a:gd name="T57" fmla="*/ 69 h 219"/>
                  <a:gd name="T58" fmla="*/ 6 w 70"/>
                  <a:gd name="T59" fmla="*/ 68 h 219"/>
                  <a:gd name="T60" fmla="*/ 8 w 70"/>
                  <a:gd name="T61" fmla="*/ 67 h 219"/>
                  <a:gd name="T62" fmla="*/ 10 w 70"/>
                  <a:gd name="T63" fmla="*/ 67 h 219"/>
                  <a:gd name="T64" fmla="*/ 13 w 70"/>
                  <a:gd name="T65" fmla="*/ 64 h 219"/>
                  <a:gd name="T66" fmla="*/ 19 w 70"/>
                  <a:gd name="T67" fmla="*/ 60 h 219"/>
                  <a:gd name="T68" fmla="*/ 20 w 70"/>
                  <a:gd name="T69" fmla="*/ 57 h 219"/>
                  <a:gd name="T70" fmla="*/ 20 w 70"/>
                  <a:gd name="T71" fmla="*/ 56 h 219"/>
                  <a:gd name="T72" fmla="*/ 22 w 70"/>
                  <a:gd name="T73" fmla="*/ 56 h 219"/>
                  <a:gd name="T74" fmla="*/ 17 w 70"/>
                  <a:gd name="T75" fmla="*/ 50 h 219"/>
                  <a:gd name="T76" fmla="*/ 15 w 70"/>
                  <a:gd name="T77" fmla="*/ 45 h 219"/>
                  <a:gd name="T78" fmla="*/ 15 w 70"/>
                  <a:gd name="T79" fmla="*/ 39 h 219"/>
                  <a:gd name="T80" fmla="*/ 13 w 70"/>
                  <a:gd name="T81" fmla="*/ 36 h 219"/>
                  <a:gd name="T82" fmla="*/ 13 w 70"/>
                  <a:gd name="T83" fmla="*/ 30 h 219"/>
                  <a:gd name="T84" fmla="*/ 12 w 70"/>
                  <a:gd name="T85" fmla="*/ 23 h 219"/>
                  <a:gd name="T86" fmla="*/ 12 w 70"/>
                  <a:gd name="T87" fmla="*/ 16 h 219"/>
                  <a:gd name="T88" fmla="*/ 9 w 70"/>
                  <a:gd name="T89" fmla="*/ 7 h 219"/>
                  <a:gd name="T90" fmla="*/ 10 w 70"/>
                  <a:gd name="T91" fmla="*/ 0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70" h="219">
                    <a:moveTo>
                      <a:pt x="70" y="219"/>
                    </a:moveTo>
                    <a:lnTo>
                      <a:pt x="63" y="219"/>
                    </a:lnTo>
                    <a:lnTo>
                      <a:pt x="58" y="216"/>
                    </a:lnTo>
                    <a:lnTo>
                      <a:pt x="58" y="215"/>
                    </a:lnTo>
                    <a:lnTo>
                      <a:pt x="56" y="213"/>
                    </a:lnTo>
                    <a:lnTo>
                      <a:pt x="56" y="212"/>
                    </a:lnTo>
                    <a:lnTo>
                      <a:pt x="53" y="203"/>
                    </a:lnTo>
                    <a:lnTo>
                      <a:pt x="53" y="201"/>
                    </a:lnTo>
                    <a:lnTo>
                      <a:pt x="52" y="201"/>
                    </a:lnTo>
                    <a:lnTo>
                      <a:pt x="51" y="195"/>
                    </a:lnTo>
                    <a:lnTo>
                      <a:pt x="48" y="193"/>
                    </a:lnTo>
                    <a:lnTo>
                      <a:pt x="46" y="193"/>
                    </a:lnTo>
                    <a:lnTo>
                      <a:pt x="46" y="190"/>
                    </a:lnTo>
                    <a:lnTo>
                      <a:pt x="48" y="184"/>
                    </a:lnTo>
                    <a:lnTo>
                      <a:pt x="49" y="183"/>
                    </a:lnTo>
                    <a:lnTo>
                      <a:pt x="48" y="181"/>
                    </a:lnTo>
                    <a:lnTo>
                      <a:pt x="36" y="179"/>
                    </a:lnTo>
                    <a:lnTo>
                      <a:pt x="44" y="148"/>
                    </a:lnTo>
                    <a:lnTo>
                      <a:pt x="44" y="143"/>
                    </a:lnTo>
                    <a:lnTo>
                      <a:pt x="41" y="136"/>
                    </a:lnTo>
                    <a:lnTo>
                      <a:pt x="46" y="121"/>
                    </a:lnTo>
                    <a:lnTo>
                      <a:pt x="48" y="121"/>
                    </a:lnTo>
                    <a:lnTo>
                      <a:pt x="45" y="119"/>
                    </a:lnTo>
                    <a:lnTo>
                      <a:pt x="15" y="98"/>
                    </a:lnTo>
                    <a:lnTo>
                      <a:pt x="5" y="85"/>
                    </a:lnTo>
                    <a:lnTo>
                      <a:pt x="5" y="81"/>
                    </a:lnTo>
                    <a:lnTo>
                      <a:pt x="3" y="76"/>
                    </a:lnTo>
                    <a:lnTo>
                      <a:pt x="0" y="71"/>
                    </a:lnTo>
                    <a:lnTo>
                      <a:pt x="2" y="69"/>
                    </a:lnTo>
                    <a:lnTo>
                      <a:pt x="6" y="68"/>
                    </a:lnTo>
                    <a:lnTo>
                      <a:pt x="8" y="67"/>
                    </a:lnTo>
                    <a:lnTo>
                      <a:pt x="10" y="67"/>
                    </a:lnTo>
                    <a:lnTo>
                      <a:pt x="13" y="64"/>
                    </a:lnTo>
                    <a:lnTo>
                      <a:pt x="19" y="60"/>
                    </a:lnTo>
                    <a:lnTo>
                      <a:pt x="20" y="57"/>
                    </a:lnTo>
                    <a:lnTo>
                      <a:pt x="20" y="56"/>
                    </a:lnTo>
                    <a:lnTo>
                      <a:pt x="22" y="56"/>
                    </a:lnTo>
                    <a:lnTo>
                      <a:pt x="17" y="50"/>
                    </a:lnTo>
                    <a:lnTo>
                      <a:pt x="15" y="45"/>
                    </a:lnTo>
                    <a:lnTo>
                      <a:pt x="15" y="39"/>
                    </a:lnTo>
                    <a:lnTo>
                      <a:pt x="13" y="36"/>
                    </a:lnTo>
                    <a:lnTo>
                      <a:pt x="13" y="30"/>
                    </a:lnTo>
                    <a:lnTo>
                      <a:pt x="12" y="23"/>
                    </a:lnTo>
                    <a:lnTo>
                      <a:pt x="12" y="16"/>
                    </a:lnTo>
                    <a:lnTo>
                      <a:pt x="9" y="7"/>
                    </a:lnTo>
                    <a:lnTo>
                      <a:pt x="1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35" name="Line 2273">
                <a:extLst>
                  <a:ext uri="{FF2B5EF4-FFF2-40B4-BE49-F238E27FC236}">
                    <a16:creationId xmlns:a16="http://schemas.microsoft.com/office/drawing/2014/main" id="{BFCC9A77-6937-AC6F-59D3-2659137670E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846" y="708"/>
                <a:ext cx="0" cy="2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36" name="Line 2274">
                <a:extLst>
                  <a:ext uri="{FF2B5EF4-FFF2-40B4-BE49-F238E27FC236}">
                    <a16:creationId xmlns:a16="http://schemas.microsoft.com/office/drawing/2014/main" id="{2F7675C0-E62B-EA09-9063-084A51B17E7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846" y="708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37" name="Freeform 2275">
                <a:extLst>
                  <a:ext uri="{FF2B5EF4-FFF2-40B4-BE49-F238E27FC236}">
                    <a16:creationId xmlns:a16="http://schemas.microsoft.com/office/drawing/2014/main" id="{EADA68AF-7C84-6426-7702-D7AD791F5F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1" y="724"/>
                <a:ext cx="13" cy="10"/>
              </a:xfrm>
              <a:custGeom>
                <a:avLst/>
                <a:gdLst>
                  <a:gd name="T0" fmla="*/ 1 w 54"/>
                  <a:gd name="T1" fmla="*/ 32 h 40"/>
                  <a:gd name="T2" fmla="*/ 0 w 54"/>
                  <a:gd name="T3" fmla="*/ 32 h 40"/>
                  <a:gd name="T4" fmla="*/ 0 w 54"/>
                  <a:gd name="T5" fmla="*/ 33 h 40"/>
                  <a:gd name="T6" fmla="*/ 1 w 54"/>
                  <a:gd name="T7" fmla="*/ 33 h 40"/>
                  <a:gd name="T8" fmla="*/ 4 w 54"/>
                  <a:gd name="T9" fmla="*/ 30 h 40"/>
                  <a:gd name="T10" fmla="*/ 14 w 54"/>
                  <a:gd name="T11" fmla="*/ 30 h 40"/>
                  <a:gd name="T12" fmla="*/ 28 w 54"/>
                  <a:gd name="T13" fmla="*/ 34 h 40"/>
                  <a:gd name="T14" fmla="*/ 32 w 54"/>
                  <a:gd name="T15" fmla="*/ 40 h 40"/>
                  <a:gd name="T16" fmla="*/ 35 w 54"/>
                  <a:gd name="T17" fmla="*/ 40 h 40"/>
                  <a:gd name="T18" fmla="*/ 35 w 54"/>
                  <a:gd name="T19" fmla="*/ 33 h 40"/>
                  <a:gd name="T20" fmla="*/ 36 w 54"/>
                  <a:gd name="T21" fmla="*/ 30 h 40"/>
                  <a:gd name="T22" fmla="*/ 39 w 54"/>
                  <a:gd name="T23" fmla="*/ 27 h 40"/>
                  <a:gd name="T24" fmla="*/ 46 w 54"/>
                  <a:gd name="T25" fmla="*/ 29 h 40"/>
                  <a:gd name="T26" fmla="*/ 54 w 54"/>
                  <a:gd name="T27" fmla="*/ 33 h 40"/>
                  <a:gd name="T28" fmla="*/ 54 w 54"/>
                  <a:gd name="T29" fmla="*/ 32 h 40"/>
                  <a:gd name="T30" fmla="*/ 53 w 54"/>
                  <a:gd name="T31" fmla="*/ 29 h 40"/>
                  <a:gd name="T32" fmla="*/ 45 w 54"/>
                  <a:gd name="T33" fmla="*/ 23 h 40"/>
                  <a:gd name="T34" fmla="*/ 40 w 54"/>
                  <a:gd name="T35" fmla="*/ 22 h 40"/>
                  <a:gd name="T36" fmla="*/ 38 w 54"/>
                  <a:gd name="T37" fmla="*/ 19 h 40"/>
                  <a:gd name="T38" fmla="*/ 33 w 54"/>
                  <a:gd name="T39" fmla="*/ 18 h 40"/>
                  <a:gd name="T40" fmla="*/ 31 w 54"/>
                  <a:gd name="T41" fmla="*/ 13 h 40"/>
                  <a:gd name="T42" fmla="*/ 18 w 54"/>
                  <a:gd name="T43" fmla="*/ 0 h 40"/>
                  <a:gd name="T44" fmla="*/ 17 w 54"/>
                  <a:gd name="T45" fmla="*/ 1 h 40"/>
                  <a:gd name="T46" fmla="*/ 17 w 54"/>
                  <a:gd name="T47" fmla="*/ 3 h 40"/>
                  <a:gd name="T48" fmla="*/ 5 w 54"/>
                  <a:gd name="T49" fmla="*/ 29 h 40"/>
                  <a:gd name="T50" fmla="*/ 1 w 54"/>
                  <a:gd name="T51" fmla="*/ 32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54" h="40">
                    <a:moveTo>
                      <a:pt x="1" y="32"/>
                    </a:moveTo>
                    <a:lnTo>
                      <a:pt x="0" y="32"/>
                    </a:lnTo>
                    <a:lnTo>
                      <a:pt x="0" y="33"/>
                    </a:lnTo>
                    <a:lnTo>
                      <a:pt x="1" y="33"/>
                    </a:lnTo>
                    <a:lnTo>
                      <a:pt x="4" y="30"/>
                    </a:lnTo>
                    <a:lnTo>
                      <a:pt x="14" y="30"/>
                    </a:lnTo>
                    <a:lnTo>
                      <a:pt x="28" y="34"/>
                    </a:lnTo>
                    <a:lnTo>
                      <a:pt x="32" y="40"/>
                    </a:lnTo>
                    <a:lnTo>
                      <a:pt x="35" y="40"/>
                    </a:lnTo>
                    <a:lnTo>
                      <a:pt x="35" y="33"/>
                    </a:lnTo>
                    <a:lnTo>
                      <a:pt x="36" y="30"/>
                    </a:lnTo>
                    <a:lnTo>
                      <a:pt x="39" y="27"/>
                    </a:lnTo>
                    <a:lnTo>
                      <a:pt x="46" y="29"/>
                    </a:lnTo>
                    <a:lnTo>
                      <a:pt x="54" y="33"/>
                    </a:lnTo>
                    <a:lnTo>
                      <a:pt x="54" y="32"/>
                    </a:lnTo>
                    <a:lnTo>
                      <a:pt x="53" y="29"/>
                    </a:lnTo>
                    <a:lnTo>
                      <a:pt x="45" y="23"/>
                    </a:lnTo>
                    <a:lnTo>
                      <a:pt x="40" y="22"/>
                    </a:lnTo>
                    <a:lnTo>
                      <a:pt x="38" y="19"/>
                    </a:lnTo>
                    <a:lnTo>
                      <a:pt x="33" y="18"/>
                    </a:lnTo>
                    <a:lnTo>
                      <a:pt x="31" y="13"/>
                    </a:lnTo>
                    <a:lnTo>
                      <a:pt x="18" y="0"/>
                    </a:lnTo>
                    <a:lnTo>
                      <a:pt x="17" y="1"/>
                    </a:lnTo>
                    <a:lnTo>
                      <a:pt x="17" y="3"/>
                    </a:lnTo>
                    <a:lnTo>
                      <a:pt x="5" y="29"/>
                    </a:lnTo>
                    <a:lnTo>
                      <a:pt x="1" y="3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38" name="Freeform 2276">
                <a:extLst>
                  <a:ext uri="{FF2B5EF4-FFF2-40B4-BE49-F238E27FC236}">
                    <a16:creationId xmlns:a16="http://schemas.microsoft.com/office/drawing/2014/main" id="{93A5E6C0-F1B0-DFAE-4F42-3442471F18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4" y="700"/>
                <a:ext cx="57" cy="27"/>
              </a:xfrm>
              <a:custGeom>
                <a:avLst/>
                <a:gdLst>
                  <a:gd name="T0" fmla="*/ 228 w 228"/>
                  <a:gd name="T1" fmla="*/ 9 h 108"/>
                  <a:gd name="T2" fmla="*/ 228 w 228"/>
                  <a:gd name="T3" fmla="*/ 7 h 108"/>
                  <a:gd name="T4" fmla="*/ 226 w 228"/>
                  <a:gd name="T5" fmla="*/ 4 h 108"/>
                  <a:gd name="T6" fmla="*/ 222 w 228"/>
                  <a:gd name="T7" fmla="*/ 2 h 108"/>
                  <a:gd name="T8" fmla="*/ 220 w 228"/>
                  <a:gd name="T9" fmla="*/ 0 h 108"/>
                  <a:gd name="T10" fmla="*/ 216 w 228"/>
                  <a:gd name="T11" fmla="*/ 0 h 108"/>
                  <a:gd name="T12" fmla="*/ 198 w 228"/>
                  <a:gd name="T13" fmla="*/ 10 h 108"/>
                  <a:gd name="T14" fmla="*/ 190 w 228"/>
                  <a:gd name="T15" fmla="*/ 16 h 108"/>
                  <a:gd name="T16" fmla="*/ 187 w 228"/>
                  <a:gd name="T17" fmla="*/ 20 h 108"/>
                  <a:gd name="T18" fmla="*/ 186 w 228"/>
                  <a:gd name="T19" fmla="*/ 26 h 108"/>
                  <a:gd name="T20" fmla="*/ 183 w 228"/>
                  <a:gd name="T21" fmla="*/ 26 h 108"/>
                  <a:gd name="T22" fmla="*/ 182 w 228"/>
                  <a:gd name="T23" fmla="*/ 27 h 108"/>
                  <a:gd name="T24" fmla="*/ 177 w 228"/>
                  <a:gd name="T25" fmla="*/ 30 h 108"/>
                  <a:gd name="T26" fmla="*/ 176 w 228"/>
                  <a:gd name="T27" fmla="*/ 31 h 108"/>
                  <a:gd name="T28" fmla="*/ 173 w 228"/>
                  <a:gd name="T29" fmla="*/ 35 h 108"/>
                  <a:gd name="T30" fmla="*/ 172 w 228"/>
                  <a:gd name="T31" fmla="*/ 38 h 108"/>
                  <a:gd name="T32" fmla="*/ 168 w 228"/>
                  <a:gd name="T33" fmla="*/ 45 h 108"/>
                  <a:gd name="T34" fmla="*/ 168 w 228"/>
                  <a:gd name="T35" fmla="*/ 48 h 108"/>
                  <a:gd name="T36" fmla="*/ 166 w 228"/>
                  <a:gd name="T37" fmla="*/ 49 h 108"/>
                  <a:gd name="T38" fmla="*/ 172 w 228"/>
                  <a:gd name="T39" fmla="*/ 55 h 108"/>
                  <a:gd name="T40" fmla="*/ 172 w 228"/>
                  <a:gd name="T41" fmla="*/ 56 h 108"/>
                  <a:gd name="T42" fmla="*/ 173 w 228"/>
                  <a:gd name="T43" fmla="*/ 62 h 108"/>
                  <a:gd name="T44" fmla="*/ 173 w 228"/>
                  <a:gd name="T45" fmla="*/ 63 h 108"/>
                  <a:gd name="T46" fmla="*/ 170 w 228"/>
                  <a:gd name="T47" fmla="*/ 70 h 108"/>
                  <a:gd name="T48" fmla="*/ 169 w 228"/>
                  <a:gd name="T49" fmla="*/ 71 h 108"/>
                  <a:gd name="T50" fmla="*/ 165 w 228"/>
                  <a:gd name="T51" fmla="*/ 77 h 108"/>
                  <a:gd name="T52" fmla="*/ 163 w 228"/>
                  <a:gd name="T53" fmla="*/ 81 h 108"/>
                  <a:gd name="T54" fmla="*/ 163 w 228"/>
                  <a:gd name="T55" fmla="*/ 86 h 108"/>
                  <a:gd name="T56" fmla="*/ 162 w 228"/>
                  <a:gd name="T57" fmla="*/ 87 h 108"/>
                  <a:gd name="T58" fmla="*/ 159 w 228"/>
                  <a:gd name="T59" fmla="*/ 86 h 108"/>
                  <a:gd name="T60" fmla="*/ 158 w 228"/>
                  <a:gd name="T61" fmla="*/ 86 h 108"/>
                  <a:gd name="T62" fmla="*/ 158 w 228"/>
                  <a:gd name="T63" fmla="*/ 84 h 108"/>
                  <a:gd name="T64" fmla="*/ 155 w 228"/>
                  <a:gd name="T65" fmla="*/ 84 h 108"/>
                  <a:gd name="T66" fmla="*/ 153 w 228"/>
                  <a:gd name="T67" fmla="*/ 81 h 108"/>
                  <a:gd name="T68" fmla="*/ 151 w 228"/>
                  <a:gd name="T69" fmla="*/ 71 h 108"/>
                  <a:gd name="T70" fmla="*/ 151 w 228"/>
                  <a:gd name="T71" fmla="*/ 69 h 108"/>
                  <a:gd name="T72" fmla="*/ 149 w 228"/>
                  <a:gd name="T73" fmla="*/ 66 h 108"/>
                  <a:gd name="T74" fmla="*/ 148 w 228"/>
                  <a:gd name="T75" fmla="*/ 66 h 108"/>
                  <a:gd name="T76" fmla="*/ 141 w 228"/>
                  <a:gd name="T77" fmla="*/ 59 h 108"/>
                  <a:gd name="T78" fmla="*/ 139 w 228"/>
                  <a:gd name="T79" fmla="*/ 59 h 108"/>
                  <a:gd name="T80" fmla="*/ 98 w 228"/>
                  <a:gd name="T81" fmla="*/ 48 h 108"/>
                  <a:gd name="T82" fmla="*/ 96 w 228"/>
                  <a:gd name="T83" fmla="*/ 48 h 108"/>
                  <a:gd name="T84" fmla="*/ 89 w 228"/>
                  <a:gd name="T85" fmla="*/ 52 h 108"/>
                  <a:gd name="T86" fmla="*/ 85 w 228"/>
                  <a:gd name="T87" fmla="*/ 57 h 108"/>
                  <a:gd name="T88" fmla="*/ 85 w 228"/>
                  <a:gd name="T89" fmla="*/ 59 h 108"/>
                  <a:gd name="T90" fmla="*/ 84 w 228"/>
                  <a:gd name="T91" fmla="*/ 62 h 108"/>
                  <a:gd name="T92" fmla="*/ 74 w 228"/>
                  <a:gd name="T93" fmla="*/ 74 h 108"/>
                  <a:gd name="T94" fmla="*/ 72 w 228"/>
                  <a:gd name="T95" fmla="*/ 76 h 108"/>
                  <a:gd name="T96" fmla="*/ 71 w 228"/>
                  <a:gd name="T97" fmla="*/ 76 h 108"/>
                  <a:gd name="T98" fmla="*/ 71 w 228"/>
                  <a:gd name="T99" fmla="*/ 77 h 108"/>
                  <a:gd name="T100" fmla="*/ 70 w 228"/>
                  <a:gd name="T101" fmla="*/ 79 h 108"/>
                  <a:gd name="T102" fmla="*/ 67 w 228"/>
                  <a:gd name="T103" fmla="*/ 79 h 108"/>
                  <a:gd name="T104" fmla="*/ 52 w 228"/>
                  <a:gd name="T105" fmla="*/ 84 h 108"/>
                  <a:gd name="T106" fmla="*/ 24 w 228"/>
                  <a:gd name="T107" fmla="*/ 88 h 108"/>
                  <a:gd name="T108" fmla="*/ 10 w 228"/>
                  <a:gd name="T109" fmla="*/ 94 h 108"/>
                  <a:gd name="T110" fmla="*/ 5 w 228"/>
                  <a:gd name="T111" fmla="*/ 101 h 108"/>
                  <a:gd name="T112" fmla="*/ 0 w 228"/>
                  <a:gd name="T113" fmla="*/ 108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28" h="108">
                    <a:moveTo>
                      <a:pt x="228" y="9"/>
                    </a:moveTo>
                    <a:lnTo>
                      <a:pt x="228" y="7"/>
                    </a:lnTo>
                    <a:lnTo>
                      <a:pt x="226" y="4"/>
                    </a:lnTo>
                    <a:lnTo>
                      <a:pt x="222" y="2"/>
                    </a:lnTo>
                    <a:lnTo>
                      <a:pt x="220" y="0"/>
                    </a:lnTo>
                    <a:lnTo>
                      <a:pt x="216" y="0"/>
                    </a:lnTo>
                    <a:lnTo>
                      <a:pt x="198" y="10"/>
                    </a:lnTo>
                    <a:lnTo>
                      <a:pt x="190" y="16"/>
                    </a:lnTo>
                    <a:lnTo>
                      <a:pt x="187" y="20"/>
                    </a:lnTo>
                    <a:lnTo>
                      <a:pt x="186" y="26"/>
                    </a:lnTo>
                    <a:lnTo>
                      <a:pt x="183" y="26"/>
                    </a:lnTo>
                    <a:lnTo>
                      <a:pt x="182" y="27"/>
                    </a:lnTo>
                    <a:lnTo>
                      <a:pt x="177" y="30"/>
                    </a:lnTo>
                    <a:lnTo>
                      <a:pt x="176" y="31"/>
                    </a:lnTo>
                    <a:lnTo>
                      <a:pt x="173" y="35"/>
                    </a:lnTo>
                    <a:lnTo>
                      <a:pt x="172" y="38"/>
                    </a:lnTo>
                    <a:lnTo>
                      <a:pt x="168" y="45"/>
                    </a:lnTo>
                    <a:lnTo>
                      <a:pt x="168" y="48"/>
                    </a:lnTo>
                    <a:lnTo>
                      <a:pt x="166" y="49"/>
                    </a:lnTo>
                    <a:lnTo>
                      <a:pt x="172" y="55"/>
                    </a:lnTo>
                    <a:lnTo>
                      <a:pt x="172" y="56"/>
                    </a:lnTo>
                    <a:lnTo>
                      <a:pt x="173" y="62"/>
                    </a:lnTo>
                    <a:lnTo>
                      <a:pt x="173" y="63"/>
                    </a:lnTo>
                    <a:lnTo>
                      <a:pt x="170" y="70"/>
                    </a:lnTo>
                    <a:lnTo>
                      <a:pt x="169" y="71"/>
                    </a:lnTo>
                    <a:lnTo>
                      <a:pt x="165" y="77"/>
                    </a:lnTo>
                    <a:lnTo>
                      <a:pt x="163" y="81"/>
                    </a:lnTo>
                    <a:lnTo>
                      <a:pt x="163" y="86"/>
                    </a:lnTo>
                    <a:lnTo>
                      <a:pt x="162" y="87"/>
                    </a:lnTo>
                    <a:lnTo>
                      <a:pt x="159" y="86"/>
                    </a:lnTo>
                    <a:lnTo>
                      <a:pt x="158" y="86"/>
                    </a:lnTo>
                    <a:lnTo>
                      <a:pt x="158" y="84"/>
                    </a:lnTo>
                    <a:lnTo>
                      <a:pt x="155" y="84"/>
                    </a:lnTo>
                    <a:lnTo>
                      <a:pt x="153" y="81"/>
                    </a:lnTo>
                    <a:lnTo>
                      <a:pt x="151" y="71"/>
                    </a:lnTo>
                    <a:lnTo>
                      <a:pt x="151" y="69"/>
                    </a:lnTo>
                    <a:lnTo>
                      <a:pt x="149" y="66"/>
                    </a:lnTo>
                    <a:lnTo>
                      <a:pt x="148" y="66"/>
                    </a:lnTo>
                    <a:lnTo>
                      <a:pt x="141" y="59"/>
                    </a:lnTo>
                    <a:lnTo>
                      <a:pt x="139" y="59"/>
                    </a:lnTo>
                    <a:lnTo>
                      <a:pt x="98" y="48"/>
                    </a:lnTo>
                    <a:lnTo>
                      <a:pt x="96" y="48"/>
                    </a:lnTo>
                    <a:lnTo>
                      <a:pt x="89" y="52"/>
                    </a:lnTo>
                    <a:lnTo>
                      <a:pt x="85" y="57"/>
                    </a:lnTo>
                    <a:lnTo>
                      <a:pt x="85" y="59"/>
                    </a:lnTo>
                    <a:lnTo>
                      <a:pt x="84" y="62"/>
                    </a:lnTo>
                    <a:lnTo>
                      <a:pt x="74" y="74"/>
                    </a:lnTo>
                    <a:lnTo>
                      <a:pt x="72" y="76"/>
                    </a:lnTo>
                    <a:lnTo>
                      <a:pt x="71" y="76"/>
                    </a:lnTo>
                    <a:lnTo>
                      <a:pt x="71" y="77"/>
                    </a:lnTo>
                    <a:lnTo>
                      <a:pt x="70" y="79"/>
                    </a:lnTo>
                    <a:lnTo>
                      <a:pt x="67" y="79"/>
                    </a:lnTo>
                    <a:lnTo>
                      <a:pt x="52" y="84"/>
                    </a:lnTo>
                    <a:lnTo>
                      <a:pt x="24" y="88"/>
                    </a:lnTo>
                    <a:lnTo>
                      <a:pt x="10" y="94"/>
                    </a:lnTo>
                    <a:lnTo>
                      <a:pt x="5" y="101"/>
                    </a:lnTo>
                    <a:lnTo>
                      <a:pt x="0" y="10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39" name="Freeform 2277">
                <a:extLst>
                  <a:ext uri="{FF2B5EF4-FFF2-40B4-BE49-F238E27FC236}">
                    <a16:creationId xmlns:a16="http://schemas.microsoft.com/office/drawing/2014/main" id="{AFAB9CF1-15B2-D7A0-0619-0988975BA7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2" y="727"/>
                <a:ext cx="7" cy="31"/>
              </a:xfrm>
              <a:custGeom>
                <a:avLst/>
                <a:gdLst>
                  <a:gd name="T0" fmla="*/ 10 w 29"/>
                  <a:gd name="T1" fmla="*/ 0 h 123"/>
                  <a:gd name="T2" fmla="*/ 10 w 29"/>
                  <a:gd name="T3" fmla="*/ 1 h 123"/>
                  <a:gd name="T4" fmla="*/ 15 w 29"/>
                  <a:gd name="T5" fmla="*/ 1 h 123"/>
                  <a:gd name="T6" fmla="*/ 21 w 29"/>
                  <a:gd name="T7" fmla="*/ 4 h 123"/>
                  <a:gd name="T8" fmla="*/ 22 w 29"/>
                  <a:gd name="T9" fmla="*/ 5 h 123"/>
                  <a:gd name="T10" fmla="*/ 22 w 29"/>
                  <a:gd name="T11" fmla="*/ 7 h 123"/>
                  <a:gd name="T12" fmla="*/ 14 w 29"/>
                  <a:gd name="T13" fmla="*/ 25 h 123"/>
                  <a:gd name="T14" fmla="*/ 14 w 29"/>
                  <a:gd name="T15" fmla="*/ 26 h 123"/>
                  <a:gd name="T16" fmla="*/ 13 w 29"/>
                  <a:gd name="T17" fmla="*/ 25 h 123"/>
                  <a:gd name="T18" fmla="*/ 7 w 29"/>
                  <a:gd name="T19" fmla="*/ 25 h 123"/>
                  <a:gd name="T20" fmla="*/ 0 w 29"/>
                  <a:gd name="T21" fmla="*/ 28 h 123"/>
                  <a:gd name="T22" fmla="*/ 2 w 29"/>
                  <a:gd name="T23" fmla="*/ 28 h 123"/>
                  <a:gd name="T24" fmla="*/ 7 w 29"/>
                  <a:gd name="T25" fmla="*/ 36 h 123"/>
                  <a:gd name="T26" fmla="*/ 3 w 29"/>
                  <a:gd name="T27" fmla="*/ 45 h 123"/>
                  <a:gd name="T28" fmla="*/ 2 w 29"/>
                  <a:gd name="T29" fmla="*/ 46 h 123"/>
                  <a:gd name="T30" fmla="*/ 3 w 29"/>
                  <a:gd name="T31" fmla="*/ 47 h 123"/>
                  <a:gd name="T32" fmla="*/ 11 w 29"/>
                  <a:gd name="T33" fmla="*/ 61 h 123"/>
                  <a:gd name="T34" fmla="*/ 11 w 29"/>
                  <a:gd name="T35" fmla="*/ 65 h 123"/>
                  <a:gd name="T36" fmla="*/ 7 w 29"/>
                  <a:gd name="T37" fmla="*/ 71 h 123"/>
                  <a:gd name="T38" fmla="*/ 0 w 29"/>
                  <a:gd name="T39" fmla="*/ 81 h 123"/>
                  <a:gd name="T40" fmla="*/ 3 w 29"/>
                  <a:gd name="T41" fmla="*/ 83 h 123"/>
                  <a:gd name="T42" fmla="*/ 10 w 29"/>
                  <a:gd name="T43" fmla="*/ 86 h 123"/>
                  <a:gd name="T44" fmla="*/ 18 w 29"/>
                  <a:gd name="T45" fmla="*/ 88 h 123"/>
                  <a:gd name="T46" fmla="*/ 20 w 29"/>
                  <a:gd name="T47" fmla="*/ 89 h 123"/>
                  <a:gd name="T48" fmla="*/ 21 w 29"/>
                  <a:gd name="T49" fmla="*/ 89 h 123"/>
                  <a:gd name="T50" fmla="*/ 22 w 29"/>
                  <a:gd name="T51" fmla="*/ 88 h 123"/>
                  <a:gd name="T52" fmla="*/ 24 w 29"/>
                  <a:gd name="T53" fmla="*/ 88 h 123"/>
                  <a:gd name="T54" fmla="*/ 28 w 29"/>
                  <a:gd name="T55" fmla="*/ 89 h 123"/>
                  <a:gd name="T56" fmla="*/ 29 w 29"/>
                  <a:gd name="T57" fmla="*/ 92 h 123"/>
                  <a:gd name="T58" fmla="*/ 28 w 29"/>
                  <a:gd name="T59" fmla="*/ 92 h 123"/>
                  <a:gd name="T60" fmla="*/ 27 w 29"/>
                  <a:gd name="T61" fmla="*/ 93 h 123"/>
                  <a:gd name="T62" fmla="*/ 25 w 29"/>
                  <a:gd name="T63" fmla="*/ 93 h 123"/>
                  <a:gd name="T64" fmla="*/ 24 w 29"/>
                  <a:gd name="T65" fmla="*/ 95 h 123"/>
                  <a:gd name="T66" fmla="*/ 21 w 29"/>
                  <a:gd name="T67" fmla="*/ 107 h 123"/>
                  <a:gd name="T68" fmla="*/ 14 w 29"/>
                  <a:gd name="T69" fmla="*/ 123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9" h="123">
                    <a:moveTo>
                      <a:pt x="10" y="0"/>
                    </a:moveTo>
                    <a:lnTo>
                      <a:pt x="10" y="1"/>
                    </a:lnTo>
                    <a:lnTo>
                      <a:pt x="15" y="1"/>
                    </a:lnTo>
                    <a:lnTo>
                      <a:pt x="21" y="4"/>
                    </a:lnTo>
                    <a:lnTo>
                      <a:pt x="22" y="5"/>
                    </a:lnTo>
                    <a:lnTo>
                      <a:pt x="22" y="7"/>
                    </a:lnTo>
                    <a:lnTo>
                      <a:pt x="14" y="25"/>
                    </a:lnTo>
                    <a:lnTo>
                      <a:pt x="14" y="26"/>
                    </a:lnTo>
                    <a:lnTo>
                      <a:pt x="13" y="25"/>
                    </a:lnTo>
                    <a:lnTo>
                      <a:pt x="7" y="25"/>
                    </a:lnTo>
                    <a:lnTo>
                      <a:pt x="0" y="28"/>
                    </a:lnTo>
                    <a:lnTo>
                      <a:pt x="2" y="28"/>
                    </a:lnTo>
                    <a:lnTo>
                      <a:pt x="7" y="36"/>
                    </a:lnTo>
                    <a:lnTo>
                      <a:pt x="3" y="45"/>
                    </a:lnTo>
                    <a:lnTo>
                      <a:pt x="2" y="46"/>
                    </a:lnTo>
                    <a:lnTo>
                      <a:pt x="3" y="47"/>
                    </a:lnTo>
                    <a:lnTo>
                      <a:pt x="11" y="61"/>
                    </a:lnTo>
                    <a:lnTo>
                      <a:pt x="11" y="65"/>
                    </a:lnTo>
                    <a:lnTo>
                      <a:pt x="7" y="71"/>
                    </a:lnTo>
                    <a:lnTo>
                      <a:pt x="0" y="81"/>
                    </a:lnTo>
                    <a:lnTo>
                      <a:pt x="3" y="83"/>
                    </a:lnTo>
                    <a:lnTo>
                      <a:pt x="10" y="86"/>
                    </a:lnTo>
                    <a:lnTo>
                      <a:pt x="18" y="88"/>
                    </a:lnTo>
                    <a:lnTo>
                      <a:pt x="20" y="89"/>
                    </a:lnTo>
                    <a:lnTo>
                      <a:pt x="21" y="89"/>
                    </a:lnTo>
                    <a:lnTo>
                      <a:pt x="22" y="88"/>
                    </a:lnTo>
                    <a:lnTo>
                      <a:pt x="24" y="88"/>
                    </a:lnTo>
                    <a:lnTo>
                      <a:pt x="28" y="89"/>
                    </a:lnTo>
                    <a:lnTo>
                      <a:pt x="29" y="92"/>
                    </a:lnTo>
                    <a:lnTo>
                      <a:pt x="28" y="92"/>
                    </a:lnTo>
                    <a:lnTo>
                      <a:pt x="27" y="93"/>
                    </a:lnTo>
                    <a:lnTo>
                      <a:pt x="25" y="93"/>
                    </a:lnTo>
                    <a:lnTo>
                      <a:pt x="24" y="95"/>
                    </a:lnTo>
                    <a:lnTo>
                      <a:pt x="21" y="107"/>
                    </a:lnTo>
                    <a:lnTo>
                      <a:pt x="14" y="12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40" name="Freeform 2278">
                <a:extLst>
                  <a:ext uri="{FF2B5EF4-FFF2-40B4-BE49-F238E27FC236}">
                    <a16:creationId xmlns:a16="http://schemas.microsoft.com/office/drawing/2014/main" id="{74104972-2DF1-E7B6-92B6-6DC2894138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1" y="694"/>
                <a:ext cx="67" cy="29"/>
              </a:xfrm>
              <a:custGeom>
                <a:avLst/>
                <a:gdLst>
                  <a:gd name="T0" fmla="*/ 265 w 265"/>
                  <a:gd name="T1" fmla="*/ 113 h 113"/>
                  <a:gd name="T2" fmla="*/ 258 w 265"/>
                  <a:gd name="T3" fmla="*/ 110 h 113"/>
                  <a:gd name="T4" fmla="*/ 247 w 265"/>
                  <a:gd name="T5" fmla="*/ 110 h 113"/>
                  <a:gd name="T6" fmla="*/ 244 w 265"/>
                  <a:gd name="T7" fmla="*/ 112 h 113"/>
                  <a:gd name="T8" fmla="*/ 242 w 265"/>
                  <a:gd name="T9" fmla="*/ 112 h 113"/>
                  <a:gd name="T10" fmla="*/ 237 w 265"/>
                  <a:gd name="T11" fmla="*/ 110 h 113"/>
                  <a:gd name="T12" fmla="*/ 235 w 265"/>
                  <a:gd name="T13" fmla="*/ 110 h 113"/>
                  <a:gd name="T14" fmla="*/ 227 w 265"/>
                  <a:gd name="T15" fmla="*/ 106 h 113"/>
                  <a:gd name="T16" fmla="*/ 205 w 265"/>
                  <a:gd name="T17" fmla="*/ 81 h 113"/>
                  <a:gd name="T18" fmla="*/ 196 w 265"/>
                  <a:gd name="T19" fmla="*/ 75 h 113"/>
                  <a:gd name="T20" fmla="*/ 196 w 265"/>
                  <a:gd name="T21" fmla="*/ 74 h 113"/>
                  <a:gd name="T22" fmla="*/ 194 w 265"/>
                  <a:gd name="T23" fmla="*/ 67 h 113"/>
                  <a:gd name="T24" fmla="*/ 194 w 265"/>
                  <a:gd name="T25" fmla="*/ 64 h 113"/>
                  <a:gd name="T26" fmla="*/ 195 w 265"/>
                  <a:gd name="T27" fmla="*/ 63 h 113"/>
                  <a:gd name="T28" fmla="*/ 202 w 265"/>
                  <a:gd name="T29" fmla="*/ 60 h 113"/>
                  <a:gd name="T30" fmla="*/ 206 w 265"/>
                  <a:gd name="T31" fmla="*/ 56 h 113"/>
                  <a:gd name="T32" fmla="*/ 208 w 265"/>
                  <a:gd name="T33" fmla="*/ 56 h 113"/>
                  <a:gd name="T34" fmla="*/ 205 w 265"/>
                  <a:gd name="T35" fmla="*/ 53 h 113"/>
                  <a:gd name="T36" fmla="*/ 201 w 265"/>
                  <a:gd name="T37" fmla="*/ 46 h 113"/>
                  <a:gd name="T38" fmla="*/ 198 w 265"/>
                  <a:gd name="T39" fmla="*/ 43 h 113"/>
                  <a:gd name="T40" fmla="*/ 196 w 265"/>
                  <a:gd name="T41" fmla="*/ 33 h 113"/>
                  <a:gd name="T42" fmla="*/ 195 w 265"/>
                  <a:gd name="T43" fmla="*/ 33 h 113"/>
                  <a:gd name="T44" fmla="*/ 195 w 265"/>
                  <a:gd name="T45" fmla="*/ 35 h 113"/>
                  <a:gd name="T46" fmla="*/ 180 w 265"/>
                  <a:gd name="T47" fmla="*/ 42 h 113"/>
                  <a:gd name="T48" fmla="*/ 175 w 265"/>
                  <a:gd name="T49" fmla="*/ 43 h 113"/>
                  <a:gd name="T50" fmla="*/ 174 w 265"/>
                  <a:gd name="T51" fmla="*/ 45 h 113"/>
                  <a:gd name="T52" fmla="*/ 164 w 265"/>
                  <a:gd name="T53" fmla="*/ 33 h 113"/>
                  <a:gd name="T54" fmla="*/ 170 w 265"/>
                  <a:gd name="T55" fmla="*/ 31 h 113"/>
                  <a:gd name="T56" fmla="*/ 174 w 265"/>
                  <a:gd name="T57" fmla="*/ 29 h 113"/>
                  <a:gd name="T58" fmla="*/ 174 w 265"/>
                  <a:gd name="T59" fmla="*/ 28 h 113"/>
                  <a:gd name="T60" fmla="*/ 157 w 265"/>
                  <a:gd name="T61" fmla="*/ 22 h 113"/>
                  <a:gd name="T62" fmla="*/ 150 w 265"/>
                  <a:gd name="T63" fmla="*/ 22 h 113"/>
                  <a:gd name="T64" fmla="*/ 145 w 265"/>
                  <a:gd name="T65" fmla="*/ 21 h 113"/>
                  <a:gd name="T66" fmla="*/ 142 w 265"/>
                  <a:gd name="T67" fmla="*/ 19 h 113"/>
                  <a:gd name="T68" fmla="*/ 139 w 265"/>
                  <a:gd name="T69" fmla="*/ 15 h 113"/>
                  <a:gd name="T70" fmla="*/ 122 w 265"/>
                  <a:gd name="T71" fmla="*/ 1 h 113"/>
                  <a:gd name="T72" fmla="*/ 122 w 265"/>
                  <a:gd name="T73" fmla="*/ 0 h 113"/>
                  <a:gd name="T74" fmla="*/ 117 w 265"/>
                  <a:gd name="T75" fmla="*/ 0 h 113"/>
                  <a:gd name="T76" fmla="*/ 105 w 265"/>
                  <a:gd name="T77" fmla="*/ 7 h 113"/>
                  <a:gd name="T78" fmla="*/ 100 w 265"/>
                  <a:gd name="T79" fmla="*/ 12 h 113"/>
                  <a:gd name="T80" fmla="*/ 100 w 265"/>
                  <a:gd name="T81" fmla="*/ 14 h 113"/>
                  <a:gd name="T82" fmla="*/ 101 w 265"/>
                  <a:gd name="T83" fmla="*/ 17 h 113"/>
                  <a:gd name="T84" fmla="*/ 103 w 265"/>
                  <a:gd name="T85" fmla="*/ 28 h 113"/>
                  <a:gd name="T86" fmla="*/ 103 w 265"/>
                  <a:gd name="T87" fmla="*/ 36 h 113"/>
                  <a:gd name="T88" fmla="*/ 101 w 265"/>
                  <a:gd name="T89" fmla="*/ 38 h 113"/>
                  <a:gd name="T90" fmla="*/ 92 w 265"/>
                  <a:gd name="T91" fmla="*/ 42 h 113"/>
                  <a:gd name="T92" fmla="*/ 90 w 265"/>
                  <a:gd name="T93" fmla="*/ 43 h 113"/>
                  <a:gd name="T94" fmla="*/ 81 w 265"/>
                  <a:gd name="T95" fmla="*/ 43 h 113"/>
                  <a:gd name="T96" fmla="*/ 81 w 265"/>
                  <a:gd name="T97" fmla="*/ 42 h 113"/>
                  <a:gd name="T98" fmla="*/ 78 w 265"/>
                  <a:gd name="T99" fmla="*/ 38 h 113"/>
                  <a:gd name="T100" fmla="*/ 76 w 265"/>
                  <a:gd name="T101" fmla="*/ 36 h 113"/>
                  <a:gd name="T102" fmla="*/ 74 w 265"/>
                  <a:gd name="T103" fmla="*/ 35 h 113"/>
                  <a:gd name="T104" fmla="*/ 67 w 265"/>
                  <a:gd name="T105" fmla="*/ 35 h 113"/>
                  <a:gd name="T106" fmla="*/ 64 w 265"/>
                  <a:gd name="T107" fmla="*/ 39 h 113"/>
                  <a:gd name="T108" fmla="*/ 54 w 265"/>
                  <a:gd name="T109" fmla="*/ 45 h 113"/>
                  <a:gd name="T110" fmla="*/ 38 w 265"/>
                  <a:gd name="T111" fmla="*/ 45 h 113"/>
                  <a:gd name="T112" fmla="*/ 37 w 265"/>
                  <a:gd name="T113" fmla="*/ 43 h 113"/>
                  <a:gd name="T114" fmla="*/ 36 w 265"/>
                  <a:gd name="T115" fmla="*/ 43 h 113"/>
                  <a:gd name="T116" fmla="*/ 29 w 265"/>
                  <a:gd name="T117" fmla="*/ 36 h 113"/>
                  <a:gd name="T118" fmla="*/ 4 w 265"/>
                  <a:gd name="T119" fmla="*/ 29 h 113"/>
                  <a:gd name="T120" fmla="*/ 0 w 265"/>
                  <a:gd name="T121" fmla="*/ 31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65" h="113">
                    <a:moveTo>
                      <a:pt x="265" y="113"/>
                    </a:moveTo>
                    <a:lnTo>
                      <a:pt x="258" y="110"/>
                    </a:lnTo>
                    <a:lnTo>
                      <a:pt x="247" y="110"/>
                    </a:lnTo>
                    <a:lnTo>
                      <a:pt x="244" y="112"/>
                    </a:lnTo>
                    <a:lnTo>
                      <a:pt x="242" y="112"/>
                    </a:lnTo>
                    <a:lnTo>
                      <a:pt x="237" y="110"/>
                    </a:lnTo>
                    <a:lnTo>
                      <a:pt x="235" y="110"/>
                    </a:lnTo>
                    <a:lnTo>
                      <a:pt x="227" y="106"/>
                    </a:lnTo>
                    <a:lnTo>
                      <a:pt x="205" y="81"/>
                    </a:lnTo>
                    <a:lnTo>
                      <a:pt x="196" y="75"/>
                    </a:lnTo>
                    <a:lnTo>
                      <a:pt x="196" y="74"/>
                    </a:lnTo>
                    <a:lnTo>
                      <a:pt x="194" y="67"/>
                    </a:lnTo>
                    <a:lnTo>
                      <a:pt x="194" y="64"/>
                    </a:lnTo>
                    <a:lnTo>
                      <a:pt x="195" y="63"/>
                    </a:lnTo>
                    <a:lnTo>
                      <a:pt x="202" y="60"/>
                    </a:lnTo>
                    <a:lnTo>
                      <a:pt x="206" y="56"/>
                    </a:lnTo>
                    <a:lnTo>
                      <a:pt x="208" y="56"/>
                    </a:lnTo>
                    <a:lnTo>
                      <a:pt x="205" y="53"/>
                    </a:lnTo>
                    <a:lnTo>
                      <a:pt x="201" y="46"/>
                    </a:lnTo>
                    <a:lnTo>
                      <a:pt x="198" y="43"/>
                    </a:lnTo>
                    <a:lnTo>
                      <a:pt x="196" y="33"/>
                    </a:lnTo>
                    <a:lnTo>
                      <a:pt x="195" y="33"/>
                    </a:lnTo>
                    <a:lnTo>
                      <a:pt x="195" y="35"/>
                    </a:lnTo>
                    <a:lnTo>
                      <a:pt x="180" y="42"/>
                    </a:lnTo>
                    <a:lnTo>
                      <a:pt x="175" y="43"/>
                    </a:lnTo>
                    <a:lnTo>
                      <a:pt x="174" y="45"/>
                    </a:lnTo>
                    <a:lnTo>
                      <a:pt x="164" y="33"/>
                    </a:lnTo>
                    <a:lnTo>
                      <a:pt x="170" y="31"/>
                    </a:lnTo>
                    <a:lnTo>
                      <a:pt x="174" y="29"/>
                    </a:lnTo>
                    <a:lnTo>
                      <a:pt x="174" y="28"/>
                    </a:lnTo>
                    <a:lnTo>
                      <a:pt x="157" y="22"/>
                    </a:lnTo>
                    <a:lnTo>
                      <a:pt x="150" y="22"/>
                    </a:lnTo>
                    <a:lnTo>
                      <a:pt x="145" y="21"/>
                    </a:lnTo>
                    <a:lnTo>
                      <a:pt x="142" y="19"/>
                    </a:lnTo>
                    <a:lnTo>
                      <a:pt x="139" y="15"/>
                    </a:lnTo>
                    <a:lnTo>
                      <a:pt x="122" y="1"/>
                    </a:lnTo>
                    <a:lnTo>
                      <a:pt x="122" y="0"/>
                    </a:lnTo>
                    <a:lnTo>
                      <a:pt x="117" y="0"/>
                    </a:lnTo>
                    <a:lnTo>
                      <a:pt x="105" y="7"/>
                    </a:lnTo>
                    <a:lnTo>
                      <a:pt x="100" y="12"/>
                    </a:lnTo>
                    <a:lnTo>
                      <a:pt x="100" y="14"/>
                    </a:lnTo>
                    <a:lnTo>
                      <a:pt x="101" y="17"/>
                    </a:lnTo>
                    <a:lnTo>
                      <a:pt x="103" y="28"/>
                    </a:lnTo>
                    <a:lnTo>
                      <a:pt x="103" y="36"/>
                    </a:lnTo>
                    <a:lnTo>
                      <a:pt x="101" y="38"/>
                    </a:lnTo>
                    <a:lnTo>
                      <a:pt x="92" y="42"/>
                    </a:lnTo>
                    <a:lnTo>
                      <a:pt x="90" y="43"/>
                    </a:lnTo>
                    <a:lnTo>
                      <a:pt x="81" y="43"/>
                    </a:lnTo>
                    <a:lnTo>
                      <a:pt x="81" y="42"/>
                    </a:lnTo>
                    <a:lnTo>
                      <a:pt x="78" y="38"/>
                    </a:lnTo>
                    <a:lnTo>
                      <a:pt x="76" y="36"/>
                    </a:lnTo>
                    <a:lnTo>
                      <a:pt x="74" y="35"/>
                    </a:lnTo>
                    <a:lnTo>
                      <a:pt x="67" y="35"/>
                    </a:lnTo>
                    <a:lnTo>
                      <a:pt x="64" y="39"/>
                    </a:lnTo>
                    <a:lnTo>
                      <a:pt x="54" y="45"/>
                    </a:lnTo>
                    <a:lnTo>
                      <a:pt x="38" y="45"/>
                    </a:lnTo>
                    <a:lnTo>
                      <a:pt x="37" y="43"/>
                    </a:lnTo>
                    <a:lnTo>
                      <a:pt x="36" y="43"/>
                    </a:lnTo>
                    <a:lnTo>
                      <a:pt x="29" y="36"/>
                    </a:lnTo>
                    <a:lnTo>
                      <a:pt x="4" y="29"/>
                    </a:lnTo>
                    <a:lnTo>
                      <a:pt x="0" y="3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41" name="Freeform 2279">
                <a:extLst>
                  <a:ext uri="{FF2B5EF4-FFF2-40B4-BE49-F238E27FC236}">
                    <a16:creationId xmlns:a16="http://schemas.microsoft.com/office/drawing/2014/main" id="{7842A46A-D178-8869-CD33-CB513A9B5F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7" y="702"/>
                <a:ext cx="56" cy="65"/>
              </a:xfrm>
              <a:custGeom>
                <a:avLst/>
                <a:gdLst>
                  <a:gd name="T0" fmla="*/ 191 w 222"/>
                  <a:gd name="T1" fmla="*/ 248 h 261"/>
                  <a:gd name="T2" fmla="*/ 222 w 222"/>
                  <a:gd name="T3" fmla="*/ 205 h 261"/>
                  <a:gd name="T4" fmla="*/ 221 w 222"/>
                  <a:gd name="T5" fmla="*/ 201 h 261"/>
                  <a:gd name="T6" fmla="*/ 214 w 222"/>
                  <a:gd name="T7" fmla="*/ 195 h 261"/>
                  <a:gd name="T8" fmla="*/ 179 w 222"/>
                  <a:gd name="T9" fmla="*/ 206 h 261"/>
                  <a:gd name="T10" fmla="*/ 175 w 222"/>
                  <a:gd name="T11" fmla="*/ 208 h 261"/>
                  <a:gd name="T12" fmla="*/ 158 w 222"/>
                  <a:gd name="T13" fmla="*/ 211 h 261"/>
                  <a:gd name="T14" fmla="*/ 155 w 222"/>
                  <a:gd name="T15" fmla="*/ 209 h 261"/>
                  <a:gd name="T16" fmla="*/ 150 w 222"/>
                  <a:gd name="T17" fmla="*/ 198 h 261"/>
                  <a:gd name="T18" fmla="*/ 137 w 222"/>
                  <a:gd name="T19" fmla="*/ 182 h 261"/>
                  <a:gd name="T20" fmla="*/ 117 w 222"/>
                  <a:gd name="T21" fmla="*/ 163 h 261"/>
                  <a:gd name="T22" fmla="*/ 111 w 222"/>
                  <a:gd name="T23" fmla="*/ 155 h 261"/>
                  <a:gd name="T24" fmla="*/ 104 w 222"/>
                  <a:gd name="T25" fmla="*/ 164 h 261"/>
                  <a:gd name="T26" fmla="*/ 102 w 222"/>
                  <a:gd name="T27" fmla="*/ 167 h 261"/>
                  <a:gd name="T28" fmla="*/ 94 w 222"/>
                  <a:gd name="T29" fmla="*/ 171 h 261"/>
                  <a:gd name="T30" fmla="*/ 69 w 222"/>
                  <a:gd name="T31" fmla="*/ 168 h 261"/>
                  <a:gd name="T32" fmla="*/ 59 w 222"/>
                  <a:gd name="T33" fmla="*/ 170 h 261"/>
                  <a:gd name="T34" fmla="*/ 46 w 222"/>
                  <a:gd name="T35" fmla="*/ 170 h 261"/>
                  <a:gd name="T36" fmla="*/ 42 w 222"/>
                  <a:gd name="T37" fmla="*/ 148 h 261"/>
                  <a:gd name="T38" fmla="*/ 30 w 222"/>
                  <a:gd name="T39" fmla="*/ 144 h 261"/>
                  <a:gd name="T40" fmla="*/ 23 w 222"/>
                  <a:gd name="T41" fmla="*/ 141 h 261"/>
                  <a:gd name="T42" fmla="*/ 20 w 222"/>
                  <a:gd name="T43" fmla="*/ 135 h 261"/>
                  <a:gd name="T44" fmla="*/ 21 w 222"/>
                  <a:gd name="T45" fmla="*/ 128 h 261"/>
                  <a:gd name="T46" fmla="*/ 28 w 222"/>
                  <a:gd name="T47" fmla="*/ 124 h 261"/>
                  <a:gd name="T48" fmla="*/ 30 w 222"/>
                  <a:gd name="T49" fmla="*/ 115 h 261"/>
                  <a:gd name="T50" fmla="*/ 25 w 222"/>
                  <a:gd name="T51" fmla="*/ 97 h 261"/>
                  <a:gd name="T52" fmla="*/ 24 w 222"/>
                  <a:gd name="T53" fmla="*/ 89 h 261"/>
                  <a:gd name="T54" fmla="*/ 60 w 222"/>
                  <a:gd name="T55" fmla="*/ 85 h 261"/>
                  <a:gd name="T56" fmla="*/ 66 w 222"/>
                  <a:gd name="T57" fmla="*/ 86 h 261"/>
                  <a:gd name="T58" fmla="*/ 64 w 222"/>
                  <a:gd name="T59" fmla="*/ 70 h 261"/>
                  <a:gd name="T60" fmla="*/ 61 w 222"/>
                  <a:gd name="T61" fmla="*/ 70 h 261"/>
                  <a:gd name="T62" fmla="*/ 45 w 222"/>
                  <a:gd name="T63" fmla="*/ 68 h 261"/>
                  <a:gd name="T64" fmla="*/ 37 w 222"/>
                  <a:gd name="T65" fmla="*/ 64 h 261"/>
                  <a:gd name="T66" fmla="*/ 31 w 222"/>
                  <a:gd name="T67" fmla="*/ 55 h 261"/>
                  <a:gd name="T68" fmla="*/ 17 w 222"/>
                  <a:gd name="T69" fmla="*/ 57 h 261"/>
                  <a:gd name="T70" fmla="*/ 18 w 222"/>
                  <a:gd name="T71" fmla="*/ 64 h 261"/>
                  <a:gd name="T72" fmla="*/ 18 w 222"/>
                  <a:gd name="T73" fmla="*/ 68 h 261"/>
                  <a:gd name="T74" fmla="*/ 4 w 222"/>
                  <a:gd name="T75" fmla="*/ 61 h 261"/>
                  <a:gd name="T76" fmla="*/ 7 w 222"/>
                  <a:gd name="T77" fmla="*/ 48 h 261"/>
                  <a:gd name="T78" fmla="*/ 13 w 222"/>
                  <a:gd name="T79" fmla="*/ 43 h 261"/>
                  <a:gd name="T80" fmla="*/ 21 w 222"/>
                  <a:gd name="T81" fmla="*/ 48 h 261"/>
                  <a:gd name="T82" fmla="*/ 23 w 222"/>
                  <a:gd name="T83" fmla="*/ 19 h 2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22" h="261">
                    <a:moveTo>
                      <a:pt x="190" y="261"/>
                    </a:moveTo>
                    <a:lnTo>
                      <a:pt x="191" y="248"/>
                    </a:lnTo>
                    <a:lnTo>
                      <a:pt x="194" y="241"/>
                    </a:lnTo>
                    <a:lnTo>
                      <a:pt x="222" y="205"/>
                    </a:lnTo>
                    <a:lnTo>
                      <a:pt x="222" y="204"/>
                    </a:lnTo>
                    <a:lnTo>
                      <a:pt x="221" y="201"/>
                    </a:lnTo>
                    <a:lnTo>
                      <a:pt x="219" y="199"/>
                    </a:lnTo>
                    <a:lnTo>
                      <a:pt x="214" y="195"/>
                    </a:lnTo>
                    <a:lnTo>
                      <a:pt x="190" y="202"/>
                    </a:lnTo>
                    <a:lnTo>
                      <a:pt x="179" y="206"/>
                    </a:lnTo>
                    <a:lnTo>
                      <a:pt x="178" y="206"/>
                    </a:lnTo>
                    <a:lnTo>
                      <a:pt x="175" y="208"/>
                    </a:lnTo>
                    <a:lnTo>
                      <a:pt x="164" y="211"/>
                    </a:lnTo>
                    <a:lnTo>
                      <a:pt x="158" y="211"/>
                    </a:lnTo>
                    <a:lnTo>
                      <a:pt x="157" y="209"/>
                    </a:lnTo>
                    <a:lnTo>
                      <a:pt x="155" y="209"/>
                    </a:lnTo>
                    <a:lnTo>
                      <a:pt x="151" y="202"/>
                    </a:lnTo>
                    <a:lnTo>
                      <a:pt x="150" y="198"/>
                    </a:lnTo>
                    <a:lnTo>
                      <a:pt x="140" y="185"/>
                    </a:lnTo>
                    <a:lnTo>
                      <a:pt x="137" y="182"/>
                    </a:lnTo>
                    <a:lnTo>
                      <a:pt x="134" y="178"/>
                    </a:lnTo>
                    <a:lnTo>
                      <a:pt x="117" y="163"/>
                    </a:lnTo>
                    <a:lnTo>
                      <a:pt x="117" y="156"/>
                    </a:lnTo>
                    <a:lnTo>
                      <a:pt x="111" y="155"/>
                    </a:lnTo>
                    <a:lnTo>
                      <a:pt x="108" y="155"/>
                    </a:lnTo>
                    <a:lnTo>
                      <a:pt x="104" y="164"/>
                    </a:lnTo>
                    <a:lnTo>
                      <a:pt x="102" y="166"/>
                    </a:lnTo>
                    <a:lnTo>
                      <a:pt x="102" y="167"/>
                    </a:lnTo>
                    <a:lnTo>
                      <a:pt x="98" y="171"/>
                    </a:lnTo>
                    <a:lnTo>
                      <a:pt x="94" y="171"/>
                    </a:lnTo>
                    <a:lnTo>
                      <a:pt x="78" y="168"/>
                    </a:lnTo>
                    <a:lnTo>
                      <a:pt x="69" y="168"/>
                    </a:lnTo>
                    <a:lnTo>
                      <a:pt x="60" y="170"/>
                    </a:lnTo>
                    <a:lnTo>
                      <a:pt x="59" y="170"/>
                    </a:lnTo>
                    <a:lnTo>
                      <a:pt x="54" y="171"/>
                    </a:lnTo>
                    <a:lnTo>
                      <a:pt x="46" y="170"/>
                    </a:lnTo>
                    <a:lnTo>
                      <a:pt x="46" y="153"/>
                    </a:lnTo>
                    <a:lnTo>
                      <a:pt x="42" y="148"/>
                    </a:lnTo>
                    <a:lnTo>
                      <a:pt x="37" y="145"/>
                    </a:lnTo>
                    <a:lnTo>
                      <a:pt x="30" y="144"/>
                    </a:lnTo>
                    <a:lnTo>
                      <a:pt x="25" y="144"/>
                    </a:lnTo>
                    <a:lnTo>
                      <a:pt x="23" y="141"/>
                    </a:lnTo>
                    <a:lnTo>
                      <a:pt x="21" y="141"/>
                    </a:lnTo>
                    <a:lnTo>
                      <a:pt x="20" y="135"/>
                    </a:lnTo>
                    <a:lnTo>
                      <a:pt x="20" y="128"/>
                    </a:lnTo>
                    <a:lnTo>
                      <a:pt x="21" y="128"/>
                    </a:lnTo>
                    <a:lnTo>
                      <a:pt x="28" y="125"/>
                    </a:lnTo>
                    <a:lnTo>
                      <a:pt x="28" y="124"/>
                    </a:lnTo>
                    <a:lnTo>
                      <a:pt x="30" y="124"/>
                    </a:lnTo>
                    <a:lnTo>
                      <a:pt x="30" y="115"/>
                    </a:lnTo>
                    <a:lnTo>
                      <a:pt x="28" y="106"/>
                    </a:lnTo>
                    <a:lnTo>
                      <a:pt x="25" y="97"/>
                    </a:lnTo>
                    <a:lnTo>
                      <a:pt x="24" y="96"/>
                    </a:lnTo>
                    <a:lnTo>
                      <a:pt x="24" y="89"/>
                    </a:lnTo>
                    <a:lnTo>
                      <a:pt x="45" y="88"/>
                    </a:lnTo>
                    <a:lnTo>
                      <a:pt x="60" y="85"/>
                    </a:lnTo>
                    <a:lnTo>
                      <a:pt x="64" y="85"/>
                    </a:lnTo>
                    <a:lnTo>
                      <a:pt x="66" y="86"/>
                    </a:lnTo>
                    <a:lnTo>
                      <a:pt x="66" y="70"/>
                    </a:lnTo>
                    <a:lnTo>
                      <a:pt x="64" y="70"/>
                    </a:lnTo>
                    <a:lnTo>
                      <a:pt x="64" y="68"/>
                    </a:lnTo>
                    <a:lnTo>
                      <a:pt x="61" y="70"/>
                    </a:lnTo>
                    <a:lnTo>
                      <a:pt x="49" y="70"/>
                    </a:lnTo>
                    <a:lnTo>
                      <a:pt x="45" y="68"/>
                    </a:lnTo>
                    <a:lnTo>
                      <a:pt x="44" y="68"/>
                    </a:lnTo>
                    <a:lnTo>
                      <a:pt x="37" y="64"/>
                    </a:lnTo>
                    <a:lnTo>
                      <a:pt x="31" y="57"/>
                    </a:lnTo>
                    <a:lnTo>
                      <a:pt x="31" y="55"/>
                    </a:lnTo>
                    <a:lnTo>
                      <a:pt x="20" y="55"/>
                    </a:lnTo>
                    <a:lnTo>
                      <a:pt x="17" y="57"/>
                    </a:lnTo>
                    <a:lnTo>
                      <a:pt x="17" y="61"/>
                    </a:lnTo>
                    <a:lnTo>
                      <a:pt x="18" y="64"/>
                    </a:lnTo>
                    <a:lnTo>
                      <a:pt x="21" y="67"/>
                    </a:lnTo>
                    <a:lnTo>
                      <a:pt x="18" y="68"/>
                    </a:lnTo>
                    <a:lnTo>
                      <a:pt x="7" y="58"/>
                    </a:lnTo>
                    <a:lnTo>
                      <a:pt x="4" y="61"/>
                    </a:lnTo>
                    <a:lnTo>
                      <a:pt x="0" y="53"/>
                    </a:lnTo>
                    <a:lnTo>
                      <a:pt x="7" y="48"/>
                    </a:lnTo>
                    <a:lnTo>
                      <a:pt x="11" y="43"/>
                    </a:lnTo>
                    <a:lnTo>
                      <a:pt x="13" y="43"/>
                    </a:lnTo>
                    <a:lnTo>
                      <a:pt x="14" y="44"/>
                    </a:lnTo>
                    <a:lnTo>
                      <a:pt x="21" y="48"/>
                    </a:lnTo>
                    <a:lnTo>
                      <a:pt x="24" y="48"/>
                    </a:lnTo>
                    <a:lnTo>
                      <a:pt x="23" y="19"/>
                    </a:lnTo>
                    <a:lnTo>
                      <a:pt x="16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42" name="Freeform 2280">
                <a:extLst>
                  <a:ext uri="{FF2B5EF4-FFF2-40B4-BE49-F238E27FC236}">
                    <a16:creationId xmlns:a16="http://schemas.microsoft.com/office/drawing/2014/main" id="{EC56461C-E3CA-4139-AB65-83C40A8261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8" y="752"/>
                <a:ext cx="84" cy="33"/>
              </a:xfrm>
              <a:custGeom>
                <a:avLst/>
                <a:gdLst>
                  <a:gd name="T0" fmla="*/ 62 w 335"/>
                  <a:gd name="T1" fmla="*/ 28 h 134"/>
                  <a:gd name="T2" fmla="*/ 67 w 335"/>
                  <a:gd name="T3" fmla="*/ 38 h 134"/>
                  <a:gd name="T4" fmla="*/ 62 w 335"/>
                  <a:gd name="T5" fmla="*/ 51 h 134"/>
                  <a:gd name="T6" fmla="*/ 55 w 335"/>
                  <a:gd name="T7" fmla="*/ 60 h 134"/>
                  <a:gd name="T8" fmla="*/ 35 w 335"/>
                  <a:gd name="T9" fmla="*/ 67 h 134"/>
                  <a:gd name="T10" fmla="*/ 34 w 335"/>
                  <a:gd name="T11" fmla="*/ 58 h 134"/>
                  <a:gd name="T12" fmla="*/ 22 w 335"/>
                  <a:gd name="T13" fmla="*/ 60 h 134"/>
                  <a:gd name="T14" fmla="*/ 16 w 335"/>
                  <a:gd name="T15" fmla="*/ 65 h 134"/>
                  <a:gd name="T16" fmla="*/ 0 w 335"/>
                  <a:gd name="T17" fmla="*/ 70 h 134"/>
                  <a:gd name="T18" fmla="*/ 21 w 335"/>
                  <a:gd name="T19" fmla="*/ 80 h 134"/>
                  <a:gd name="T20" fmla="*/ 35 w 335"/>
                  <a:gd name="T21" fmla="*/ 79 h 134"/>
                  <a:gd name="T22" fmla="*/ 34 w 335"/>
                  <a:gd name="T23" fmla="*/ 91 h 134"/>
                  <a:gd name="T24" fmla="*/ 38 w 335"/>
                  <a:gd name="T25" fmla="*/ 102 h 134"/>
                  <a:gd name="T26" fmla="*/ 41 w 335"/>
                  <a:gd name="T27" fmla="*/ 106 h 134"/>
                  <a:gd name="T28" fmla="*/ 46 w 335"/>
                  <a:gd name="T29" fmla="*/ 104 h 134"/>
                  <a:gd name="T30" fmla="*/ 48 w 335"/>
                  <a:gd name="T31" fmla="*/ 96 h 134"/>
                  <a:gd name="T32" fmla="*/ 52 w 335"/>
                  <a:gd name="T33" fmla="*/ 94 h 134"/>
                  <a:gd name="T34" fmla="*/ 56 w 335"/>
                  <a:gd name="T35" fmla="*/ 90 h 134"/>
                  <a:gd name="T36" fmla="*/ 57 w 335"/>
                  <a:gd name="T37" fmla="*/ 86 h 134"/>
                  <a:gd name="T38" fmla="*/ 60 w 335"/>
                  <a:gd name="T39" fmla="*/ 73 h 134"/>
                  <a:gd name="T40" fmla="*/ 59 w 335"/>
                  <a:gd name="T41" fmla="*/ 69 h 134"/>
                  <a:gd name="T42" fmla="*/ 55 w 335"/>
                  <a:gd name="T43" fmla="*/ 66 h 134"/>
                  <a:gd name="T44" fmla="*/ 60 w 335"/>
                  <a:gd name="T45" fmla="*/ 59 h 134"/>
                  <a:gd name="T46" fmla="*/ 66 w 335"/>
                  <a:gd name="T47" fmla="*/ 58 h 134"/>
                  <a:gd name="T48" fmla="*/ 89 w 335"/>
                  <a:gd name="T49" fmla="*/ 59 h 134"/>
                  <a:gd name="T50" fmla="*/ 108 w 335"/>
                  <a:gd name="T51" fmla="*/ 52 h 134"/>
                  <a:gd name="T52" fmla="*/ 126 w 335"/>
                  <a:gd name="T53" fmla="*/ 36 h 134"/>
                  <a:gd name="T54" fmla="*/ 140 w 335"/>
                  <a:gd name="T55" fmla="*/ 35 h 134"/>
                  <a:gd name="T56" fmla="*/ 141 w 335"/>
                  <a:gd name="T57" fmla="*/ 34 h 134"/>
                  <a:gd name="T58" fmla="*/ 143 w 335"/>
                  <a:gd name="T59" fmla="*/ 28 h 134"/>
                  <a:gd name="T60" fmla="*/ 155 w 335"/>
                  <a:gd name="T61" fmla="*/ 31 h 134"/>
                  <a:gd name="T62" fmla="*/ 158 w 335"/>
                  <a:gd name="T63" fmla="*/ 36 h 134"/>
                  <a:gd name="T64" fmla="*/ 172 w 335"/>
                  <a:gd name="T65" fmla="*/ 31 h 134"/>
                  <a:gd name="T66" fmla="*/ 177 w 335"/>
                  <a:gd name="T67" fmla="*/ 26 h 134"/>
                  <a:gd name="T68" fmla="*/ 179 w 335"/>
                  <a:gd name="T69" fmla="*/ 27 h 134"/>
                  <a:gd name="T70" fmla="*/ 184 w 335"/>
                  <a:gd name="T71" fmla="*/ 34 h 134"/>
                  <a:gd name="T72" fmla="*/ 187 w 335"/>
                  <a:gd name="T73" fmla="*/ 35 h 134"/>
                  <a:gd name="T74" fmla="*/ 187 w 335"/>
                  <a:gd name="T75" fmla="*/ 28 h 134"/>
                  <a:gd name="T76" fmla="*/ 196 w 335"/>
                  <a:gd name="T77" fmla="*/ 23 h 134"/>
                  <a:gd name="T78" fmla="*/ 196 w 335"/>
                  <a:gd name="T79" fmla="*/ 26 h 134"/>
                  <a:gd name="T80" fmla="*/ 194 w 335"/>
                  <a:gd name="T81" fmla="*/ 28 h 134"/>
                  <a:gd name="T82" fmla="*/ 199 w 335"/>
                  <a:gd name="T83" fmla="*/ 32 h 134"/>
                  <a:gd name="T84" fmla="*/ 197 w 335"/>
                  <a:gd name="T85" fmla="*/ 17 h 134"/>
                  <a:gd name="T86" fmla="*/ 203 w 335"/>
                  <a:gd name="T87" fmla="*/ 9 h 134"/>
                  <a:gd name="T88" fmla="*/ 215 w 335"/>
                  <a:gd name="T89" fmla="*/ 0 h 134"/>
                  <a:gd name="T90" fmla="*/ 232 w 335"/>
                  <a:gd name="T91" fmla="*/ 12 h 134"/>
                  <a:gd name="T92" fmla="*/ 252 w 335"/>
                  <a:gd name="T93" fmla="*/ 20 h 134"/>
                  <a:gd name="T94" fmla="*/ 257 w 335"/>
                  <a:gd name="T95" fmla="*/ 23 h 134"/>
                  <a:gd name="T96" fmla="*/ 267 w 335"/>
                  <a:gd name="T97" fmla="*/ 27 h 134"/>
                  <a:gd name="T98" fmla="*/ 268 w 335"/>
                  <a:gd name="T99" fmla="*/ 34 h 134"/>
                  <a:gd name="T100" fmla="*/ 285 w 335"/>
                  <a:gd name="T101" fmla="*/ 43 h 134"/>
                  <a:gd name="T102" fmla="*/ 288 w 335"/>
                  <a:gd name="T103" fmla="*/ 73 h 134"/>
                  <a:gd name="T104" fmla="*/ 286 w 335"/>
                  <a:gd name="T105" fmla="*/ 80 h 134"/>
                  <a:gd name="T106" fmla="*/ 306 w 335"/>
                  <a:gd name="T107" fmla="*/ 93 h 134"/>
                  <a:gd name="T108" fmla="*/ 307 w 335"/>
                  <a:gd name="T109" fmla="*/ 102 h 134"/>
                  <a:gd name="T110" fmla="*/ 314 w 335"/>
                  <a:gd name="T111" fmla="*/ 116 h 134"/>
                  <a:gd name="T112" fmla="*/ 313 w 335"/>
                  <a:gd name="T113" fmla="*/ 130 h 134"/>
                  <a:gd name="T114" fmla="*/ 324 w 335"/>
                  <a:gd name="T115" fmla="*/ 129 h 134"/>
                  <a:gd name="T116" fmla="*/ 334 w 335"/>
                  <a:gd name="T117" fmla="*/ 134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35" h="134">
                    <a:moveTo>
                      <a:pt x="40" y="27"/>
                    </a:moveTo>
                    <a:lnTo>
                      <a:pt x="62" y="28"/>
                    </a:lnTo>
                    <a:lnTo>
                      <a:pt x="66" y="34"/>
                    </a:lnTo>
                    <a:lnTo>
                      <a:pt x="67" y="38"/>
                    </a:lnTo>
                    <a:lnTo>
                      <a:pt x="63" y="43"/>
                    </a:lnTo>
                    <a:lnTo>
                      <a:pt x="62" y="51"/>
                    </a:lnTo>
                    <a:lnTo>
                      <a:pt x="59" y="56"/>
                    </a:lnTo>
                    <a:lnTo>
                      <a:pt x="55" y="60"/>
                    </a:lnTo>
                    <a:lnTo>
                      <a:pt x="39" y="67"/>
                    </a:lnTo>
                    <a:lnTo>
                      <a:pt x="35" y="67"/>
                    </a:lnTo>
                    <a:lnTo>
                      <a:pt x="34" y="66"/>
                    </a:lnTo>
                    <a:lnTo>
                      <a:pt x="34" y="58"/>
                    </a:lnTo>
                    <a:lnTo>
                      <a:pt x="31" y="55"/>
                    </a:lnTo>
                    <a:lnTo>
                      <a:pt x="22" y="60"/>
                    </a:lnTo>
                    <a:lnTo>
                      <a:pt x="21" y="62"/>
                    </a:lnTo>
                    <a:lnTo>
                      <a:pt x="16" y="65"/>
                    </a:lnTo>
                    <a:lnTo>
                      <a:pt x="0" y="67"/>
                    </a:lnTo>
                    <a:lnTo>
                      <a:pt x="0" y="70"/>
                    </a:lnTo>
                    <a:lnTo>
                      <a:pt x="2" y="72"/>
                    </a:lnTo>
                    <a:lnTo>
                      <a:pt x="21" y="80"/>
                    </a:lnTo>
                    <a:lnTo>
                      <a:pt x="34" y="79"/>
                    </a:lnTo>
                    <a:lnTo>
                      <a:pt x="35" y="79"/>
                    </a:lnTo>
                    <a:lnTo>
                      <a:pt x="36" y="84"/>
                    </a:lnTo>
                    <a:lnTo>
                      <a:pt x="34" y="91"/>
                    </a:lnTo>
                    <a:lnTo>
                      <a:pt x="34" y="93"/>
                    </a:lnTo>
                    <a:lnTo>
                      <a:pt x="38" y="102"/>
                    </a:lnTo>
                    <a:lnTo>
                      <a:pt x="41" y="105"/>
                    </a:lnTo>
                    <a:lnTo>
                      <a:pt x="41" y="106"/>
                    </a:lnTo>
                    <a:lnTo>
                      <a:pt x="45" y="104"/>
                    </a:lnTo>
                    <a:lnTo>
                      <a:pt x="46" y="104"/>
                    </a:lnTo>
                    <a:lnTo>
                      <a:pt x="46" y="98"/>
                    </a:lnTo>
                    <a:lnTo>
                      <a:pt x="48" y="96"/>
                    </a:lnTo>
                    <a:lnTo>
                      <a:pt x="50" y="94"/>
                    </a:lnTo>
                    <a:lnTo>
                      <a:pt x="52" y="94"/>
                    </a:lnTo>
                    <a:lnTo>
                      <a:pt x="55" y="93"/>
                    </a:lnTo>
                    <a:lnTo>
                      <a:pt x="56" y="90"/>
                    </a:lnTo>
                    <a:lnTo>
                      <a:pt x="57" y="88"/>
                    </a:lnTo>
                    <a:lnTo>
                      <a:pt x="57" y="86"/>
                    </a:lnTo>
                    <a:lnTo>
                      <a:pt x="59" y="83"/>
                    </a:lnTo>
                    <a:lnTo>
                      <a:pt x="60" y="73"/>
                    </a:lnTo>
                    <a:lnTo>
                      <a:pt x="60" y="69"/>
                    </a:lnTo>
                    <a:lnTo>
                      <a:pt x="59" y="69"/>
                    </a:lnTo>
                    <a:lnTo>
                      <a:pt x="56" y="67"/>
                    </a:lnTo>
                    <a:lnTo>
                      <a:pt x="55" y="66"/>
                    </a:lnTo>
                    <a:lnTo>
                      <a:pt x="55" y="65"/>
                    </a:lnTo>
                    <a:lnTo>
                      <a:pt x="60" y="59"/>
                    </a:lnTo>
                    <a:lnTo>
                      <a:pt x="63" y="58"/>
                    </a:lnTo>
                    <a:lnTo>
                      <a:pt x="66" y="58"/>
                    </a:lnTo>
                    <a:lnTo>
                      <a:pt x="77" y="60"/>
                    </a:lnTo>
                    <a:lnTo>
                      <a:pt x="89" y="59"/>
                    </a:lnTo>
                    <a:lnTo>
                      <a:pt x="96" y="59"/>
                    </a:lnTo>
                    <a:lnTo>
                      <a:pt x="108" y="52"/>
                    </a:lnTo>
                    <a:lnTo>
                      <a:pt x="124" y="36"/>
                    </a:lnTo>
                    <a:lnTo>
                      <a:pt x="126" y="36"/>
                    </a:lnTo>
                    <a:lnTo>
                      <a:pt x="140" y="34"/>
                    </a:lnTo>
                    <a:lnTo>
                      <a:pt x="140" y="35"/>
                    </a:lnTo>
                    <a:lnTo>
                      <a:pt x="141" y="35"/>
                    </a:lnTo>
                    <a:lnTo>
                      <a:pt x="141" y="34"/>
                    </a:lnTo>
                    <a:lnTo>
                      <a:pt x="143" y="31"/>
                    </a:lnTo>
                    <a:lnTo>
                      <a:pt x="143" y="28"/>
                    </a:lnTo>
                    <a:lnTo>
                      <a:pt x="152" y="31"/>
                    </a:lnTo>
                    <a:lnTo>
                      <a:pt x="155" y="31"/>
                    </a:lnTo>
                    <a:lnTo>
                      <a:pt x="155" y="32"/>
                    </a:lnTo>
                    <a:lnTo>
                      <a:pt x="158" y="36"/>
                    </a:lnTo>
                    <a:lnTo>
                      <a:pt x="166" y="35"/>
                    </a:lnTo>
                    <a:lnTo>
                      <a:pt x="172" y="31"/>
                    </a:lnTo>
                    <a:lnTo>
                      <a:pt x="175" y="28"/>
                    </a:lnTo>
                    <a:lnTo>
                      <a:pt x="177" y="26"/>
                    </a:lnTo>
                    <a:lnTo>
                      <a:pt x="179" y="26"/>
                    </a:lnTo>
                    <a:lnTo>
                      <a:pt x="179" y="27"/>
                    </a:lnTo>
                    <a:lnTo>
                      <a:pt x="182" y="28"/>
                    </a:lnTo>
                    <a:lnTo>
                      <a:pt x="184" y="34"/>
                    </a:lnTo>
                    <a:lnTo>
                      <a:pt x="186" y="35"/>
                    </a:lnTo>
                    <a:lnTo>
                      <a:pt x="187" y="35"/>
                    </a:lnTo>
                    <a:lnTo>
                      <a:pt x="186" y="34"/>
                    </a:lnTo>
                    <a:lnTo>
                      <a:pt x="187" y="28"/>
                    </a:lnTo>
                    <a:lnTo>
                      <a:pt x="193" y="23"/>
                    </a:lnTo>
                    <a:lnTo>
                      <a:pt x="196" y="23"/>
                    </a:lnTo>
                    <a:lnTo>
                      <a:pt x="197" y="24"/>
                    </a:lnTo>
                    <a:lnTo>
                      <a:pt x="196" y="26"/>
                    </a:lnTo>
                    <a:lnTo>
                      <a:pt x="196" y="27"/>
                    </a:lnTo>
                    <a:lnTo>
                      <a:pt x="194" y="28"/>
                    </a:lnTo>
                    <a:lnTo>
                      <a:pt x="196" y="28"/>
                    </a:lnTo>
                    <a:lnTo>
                      <a:pt x="199" y="32"/>
                    </a:lnTo>
                    <a:lnTo>
                      <a:pt x="199" y="24"/>
                    </a:lnTo>
                    <a:lnTo>
                      <a:pt x="197" y="17"/>
                    </a:lnTo>
                    <a:lnTo>
                      <a:pt x="197" y="12"/>
                    </a:lnTo>
                    <a:lnTo>
                      <a:pt x="203" y="9"/>
                    </a:lnTo>
                    <a:lnTo>
                      <a:pt x="214" y="5"/>
                    </a:lnTo>
                    <a:lnTo>
                      <a:pt x="215" y="0"/>
                    </a:lnTo>
                    <a:lnTo>
                      <a:pt x="218" y="0"/>
                    </a:lnTo>
                    <a:lnTo>
                      <a:pt x="232" y="12"/>
                    </a:lnTo>
                    <a:lnTo>
                      <a:pt x="246" y="19"/>
                    </a:lnTo>
                    <a:lnTo>
                      <a:pt x="252" y="20"/>
                    </a:lnTo>
                    <a:lnTo>
                      <a:pt x="256" y="23"/>
                    </a:lnTo>
                    <a:lnTo>
                      <a:pt x="257" y="23"/>
                    </a:lnTo>
                    <a:lnTo>
                      <a:pt x="266" y="27"/>
                    </a:lnTo>
                    <a:lnTo>
                      <a:pt x="267" y="27"/>
                    </a:lnTo>
                    <a:lnTo>
                      <a:pt x="268" y="31"/>
                    </a:lnTo>
                    <a:lnTo>
                      <a:pt x="268" y="34"/>
                    </a:lnTo>
                    <a:lnTo>
                      <a:pt x="281" y="39"/>
                    </a:lnTo>
                    <a:lnTo>
                      <a:pt x="285" y="43"/>
                    </a:lnTo>
                    <a:lnTo>
                      <a:pt x="288" y="51"/>
                    </a:lnTo>
                    <a:lnTo>
                      <a:pt x="288" y="73"/>
                    </a:lnTo>
                    <a:lnTo>
                      <a:pt x="282" y="77"/>
                    </a:lnTo>
                    <a:lnTo>
                      <a:pt x="286" y="80"/>
                    </a:lnTo>
                    <a:lnTo>
                      <a:pt x="289" y="81"/>
                    </a:lnTo>
                    <a:lnTo>
                      <a:pt x="306" y="93"/>
                    </a:lnTo>
                    <a:lnTo>
                      <a:pt x="307" y="93"/>
                    </a:lnTo>
                    <a:lnTo>
                      <a:pt x="307" y="102"/>
                    </a:lnTo>
                    <a:lnTo>
                      <a:pt x="313" y="109"/>
                    </a:lnTo>
                    <a:lnTo>
                      <a:pt x="314" y="116"/>
                    </a:lnTo>
                    <a:lnTo>
                      <a:pt x="314" y="123"/>
                    </a:lnTo>
                    <a:lnTo>
                      <a:pt x="313" y="130"/>
                    </a:lnTo>
                    <a:lnTo>
                      <a:pt x="314" y="130"/>
                    </a:lnTo>
                    <a:lnTo>
                      <a:pt x="324" y="129"/>
                    </a:lnTo>
                    <a:lnTo>
                      <a:pt x="328" y="133"/>
                    </a:lnTo>
                    <a:lnTo>
                      <a:pt x="334" y="134"/>
                    </a:lnTo>
                    <a:lnTo>
                      <a:pt x="335" y="13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43" name="Freeform 2281">
                <a:extLst>
                  <a:ext uri="{FF2B5EF4-FFF2-40B4-BE49-F238E27FC236}">
                    <a16:creationId xmlns:a16="http://schemas.microsoft.com/office/drawing/2014/main" id="{140951F5-F01E-A6BE-471E-612FEFAC1D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7" y="723"/>
                <a:ext cx="2" cy="12"/>
              </a:xfrm>
              <a:custGeom>
                <a:avLst/>
                <a:gdLst>
                  <a:gd name="T0" fmla="*/ 8 w 8"/>
                  <a:gd name="T1" fmla="*/ 49 h 49"/>
                  <a:gd name="T2" fmla="*/ 0 w 8"/>
                  <a:gd name="T3" fmla="*/ 38 h 49"/>
                  <a:gd name="T4" fmla="*/ 7 w 8"/>
                  <a:gd name="T5" fmla="*/ 29 h 49"/>
                  <a:gd name="T6" fmla="*/ 8 w 8"/>
                  <a:gd name="T7" fmla="*/ 29 h 49"/>
                  <a:gd name="T8" fmla="*/ 8 w 8"/>
                  <a:gd name="T9" fmla="*/ 28 h 49"/>
                  <a:gd name="T10" fmla="*/ 7 w 8"/>
                  <a:gd name="T11" fmla="*/ 18 h 49"/>
                  <a:gd name="T12" fmla="*/ 3 w 8"/>
                  <a:gd name="T13" fmla="*/ 2 h 49"/>
                  <a:gd name="T14" fmla="*/ 3 w 8"/>
                  <a:gd name="T15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49">
                    <a:moveTo>
                      <a:pt x="8" y="49"/>
                    </a:moveTo>
                    <a:lnTo>
                      <a:pt x="0" y="38"/>
                    </a:lnTo>
                    <a:lnTo>
                      <a:pt x="7" y="29"/>
                    </a:lnTo>
                    <a:lnTo>
                      <a:pt x="8" y="29"/>
                    </a:lnTo>
                    <a:lnTo>
                      <a:pt x="8" y="28"/>
                    </a:lnTo>
                    <a:lnTo>
                      <a:pt x="7" y="18"/>
                    </a:lnTo>
                    <a:lnTo>
                      <a:pt x="3" y="2"/>
                    </a:lnTo>
                    <a:lnTo>
                      <a:pt x="3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44" name="Freeform 2282">
                <a:extLst>
                  <a:ext uri="{FF2B5EF4-FFF2-40B4-BE49-F238E27FC236}">
                    <a16:creationId xmlns:a16="http://schemas.microsoft.com/office/drawing/2014/main" id="{1B91E380-EB86-5C6B-5573-7734BF1EB6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5" y="741"/>
                <a:ext cx="29" cy="32"/>
              </a:xfrm>
              <a:custGeom>
                <a:avLst/>
                <a:gdLst>
                  <a:gd name="T0" fmla="*/ 115 w 115"/>
                  <a:gd name="T1" fmla="*/ 0 h 127"/>
                  <a:gd name="T2" fmla="*/ 109 w 115"/>
                  <a:gd name="T3" fmla="*/ 3 h 127"/>
                  <a:gd name="T4" fmla="*/ 101 w 115"/>
                  <a:gd name="T5" fmla="*/ 4 h 127"/>
                  <a:gd name="T6" fmla="*/ 84 w 115"/>
                  <a:gd name="T7" fmla="*/ 12 h 127"/>
                  <a:gd name="T8" fmla="*/ 74 w 115"/>
                  <a:gd name="T9" fmla="*/ 22 h 127"/>
                  <a:gd name="T10" fmla="*/ 73 w 115"/>
                  <a:gd name="T11" fmla="*/ 22 h 127"/>
                  <a:gd name="T12" fmla="*/ 71 w 115"/>
                  <a:gd name="T13" fmla="*/ 23 h 127"/>
                  <a:gd name="T14" fmla="*/ 68 w 115"/>
                  <a:gd name="T15" fmla="*/ 23 h 127"/>
                  <a:gd name="T16" fmla="*/ 67 w 115"/>
                  <a:gd name="T17" fmla="*/ 22 h 127"/>
                  <a:gd name="T18" fmla="*/ 66 w 115"/>
                  <a:gd name="T19" fmla="*/ 22 h 127"/>
                  <a:gd name="T20" fmla="*/ 68 w 115"/>
                  <a:gd name="T21" fmla="*/ 18 h 127"/>
                  <a:gd name="T22" fmla="*/ 66 w 115"/>
                  <a:gd name="T23" fmla="*/ 16 h 127"/>
                  <a:gd name="T24" fmla="*/ 66 w 115"/>
                  <a:gd name="T25" fmla="*/ 15 h 127"/>
                  <a:gd name="T26" fmla="*/ 59 w 115"/>
                  <a:gd name="T27" fmla="*/ 9 h 127"/>
                  <a:gd name="T28" fmla="*/ 51 w 115"/>
                  <a:gd name="T29" fmla="*/ 9 h 127"/>
                  <a:gd name="T30" fmla="*/ 51 w 115"/>
                  <a:gd name="T31" fmla="*/ 19 h 127"/>
                  <a:gd name="T32" fmla="*/ 46 w 115"/>
                  <a:gd name="T33" fmla="*/ 26 h 127"/>
                  <a:gd name="T34" fmla="*/ 45 w 115"/>
                  <a:gd name="T35" fmla="*/ 27 h 127"/>
                  <a:gd name="T36" fmla="*/ 45 w 115"/>
                  <a:gd name="T37" fmla="*/ 32 h 127"/>
                  <a:gd name="T38" fmla="*/ 51 w 115"/>
                  <a:gd name="T39" fmla="*/ 37 h 127"/>
                  <a:gd name="T40" fmla="*/ 52 w 115"/>
                  <a:gd name="T41" fmla="*/ 36 h 127"/>
                  <a:gd name="T42" fmla="*/ 53 w 115"/>
                  <a:gd name="T43" fmla="*/ 36 h 127"/>
                  <a:gd name="T44" fmla="*/ 59 w 115"/>
                  <a:gd name="T45" fmla="*/ 37 h 127"/>
                  <a:gd name="T46" fmla="*/ 64 w 115"/>
                  <a:gd name="T47" fmla="*/ 40 h 127"/>
                  <a:gd name="T48" fmla="*/ 66 w 115"/>
                  <a:gd name="T49" fmla="*/ 40 h 127"/>
                  <a:gd name="T50" fmla="*/ 67 w 115"/>
                  <a:gd name="T51" fmla="*/ 44 h 127"/>
                  <a:gd name="T52" fmla="*/ 67 w 115"/>
                  <a:gd name="T53" fmla="*/ 49 h 127"/>
                  <a:gd name="T54" fmla="*/ 63 w 115"/>
                  <a:gd name="T55" fmla="*/ 57 h 127"/>
                  <a:gd name="T56" fmla="*/ 63 w 115"/>
                  <a:gd name="T57" fmla="*/ 61 h 127"/>
                  <a:gd name="T58" fmla="*/ 64 w 115"/>
                  <a:gd name="T59" fmla="*/ 63 h 127"/>
                  <a:gd name="T60" fmla="*/ 64 w 115"/>
                  <a:gd name="T61" fmla="*/ 64 h 127"/>
                  <a:gd name="T62" fmla="*/ 67 w 115"/>
                  <a:gd name="T63" fmla="*/ 64 h 127"/>
                  <a:gd name="T64" fmla="*/ 70 w 115"/>
                  <a:gd name="T65" fmla="*/ 67 h 127"/>
                  <a:gd name="T66" fmla="*/ 71 w 115"/>
                  <a:gd name="T67" fmla="*/ 70 h 127"/>
                  <a:gd name="T68" fmla="*/ 71 w 115"/>
                  <a:gd name="T69" fmla="*/ 75 h 127"/>
                  <a:gd name="T70" fmla="*/ 70 w 115"/>
                  <a:gd name="T71" fmla="*/ 75 h 127"/>
                  <a:gd name="T72" fmla="*/ 67 w 115"/>
                  <a:gd name="T73" fmla="*/ 76 h 127"/>
                  <a:gd name="T74" fmla="*/ 66 w 115"/>
                  <a:gd name="T75" fmla="*/ 78 h 127"/>
                  <a:gd name="T76" fmla="*/ 63 w 115"/>
                  <a:gd name="T77" fmla="*/ 85 h 127"/>
                  <a:gd name="T78" fmla="*/ 61 w 115"/>
                  <a:gd name="T79" fmla="*/ 92 h 127"/>
                  <a:gd name="T80" fmla="*/ 60 w 115"/>
                  <a:gd name="T81" fmla="*/ 96 h 127"/>
                  <a:gd name="T82" fmla="*/ 51 w 115"/>
                  <a:gd name="T83" fmla="*/ 107 h 127"/>
                  <a:gd name="T84" fmla="*/ 32 w 115"/>
                  <a:gd name="T85" fmla="*/ 127 h 127"/>
                  <a:gd name="T86" fmla="*/ 27 w 115"/>
                  <a:gd name="T87" fmla="*/ 127 h 127"/>
                  <a:gd name="T88" fmla="*/ 25 w 115"/>
                  <a:gd name="T89" fmla="*/ 125 h 127"/>
                  <a:gd name="T90" fmla="*/ 25 w 115"/>
                  <a:gd name="T91" fmla="*/ 124 h 127"/>
                  <a:gd name="T92" fmla="*/ 14 w 115"/>
                  <a:gd name="T93" fmla="*/ 114 h 127"/>
                  <a:gd name="T94" fmla="*/ 0 w 115"/>
                  <a:gd name="T95" fmla="*/ 106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5" h="127">
                    <a:moveTo>
                      <a:pt x="115" y="0"/>
                    </a:moveTo>
                    <a:lnTo>
                      <a:pt x="109" y="3"/>
                    </a:lnTo>
                    <a:lnTo>
                      <a:pt x="101" y="4"/>
                    </a:lnTo>
                    <a:lnTo>
                      <a:pt x="84" y="12"/>
                    </a:lnTo>
                    <a:lnTo>
                      <a:pt x="74" y="22"/>
                    </a:lnTo>
                    <a:lnTo>
                      <a:pt x="73" y="22"/>
                    </a:lnTo>
                    <a:lnTo>
                      <a:pt x="71" y="23"/>
                    </a:lnTo>
                    <a:lnTo>
                      <a:pt x="68" y="23"/>
                    </a:lnTo>
                    <a:lnTo>
                      <a:pt x="67" y="22"/>
                    </a:lnTo>
                    <a:lnTo>
                      <a:pt x="66" y="22"/>
                    </a:lnTo>
                    <a:lnTo>
                      <a:pt x="68" y="18"/>
                    </a:lnTo>
                    <a:lnTo>
                      <a:pt x="66" y="16"/>
                    </a:lnTo>
                    <a:lnTo>
                      <a:pt x="66" y="15"/>
                    </a:lnTo>
                    <a:lnTo>
                      <a:pt x="59" y="9"/>
                    </a:lnTo>
                    <a:lnTo>
                      <a:pt x="51" y="9"/>
                    </a:lnTo>
                    <a:lnTo>
                      <a:pt x="51" y="19"/>
                    </a:lnTo>
                    <a:lnTo>
                      <a:pt x="46" y="26"/>
                    </a:lnTo>
                    <a:lnTo>
                      <a:pt x="45" y="27"/>
                    </a:lnTo>
                    <a:lnTo>
                      <a:pt x="45" y="32"/>
                    </a:lnTo>
                    <a:lnTo>
                      <a:pt x="51" y="37"/>
                    </a:lnTo>
                    <a:lnTo>
                      <a:pt x="52" y="36"/>
                    </a:lnTo>
                    <a:lnTo>
                      <a:pt x="53" y="36"/>
                    </a:lnTo>
                    <a:lnTo>
                      <a:pt x="59" y="37"/>
                    </a:lnTo>
                    <a:lnTo>
                      <a:pt x="64" y="40"/>
                    </a:lnTo>
                    <a:lnTo>
                      <a:pt x="66" y="40"/>
                    </a:lnTo>
                    <a:lnTo>
                      <a:pt x="67" y="44"/>
                    </a:lnTo>
                    <a:lnTo>
                      <a:pt x="67" y="49"/>
                    </a:lnTo>
                    <a:lnTo>
                      <a:pt x="63" y="57"/>
                    </a:lnTo>
                    <a:lnTo>
                      <a:pt x="63" y="61"/>
                    </a:lnTo>
                    <a:lnTo>
                      <a:pt x="64" y="63"/>
                    </a:lnTo>
                    <a:lnTo>
                      <a:pt x="64" y="64"/>
                    </a:lnTo>
                    <a:lnTo>
                      <a:pt x="67" y="64"/>
                    </a:lnTo>
                    <a:lnTo>
                      <a:pt x="70" y="67"/>
                    </a:lnTo>
                    <a:lnTo>
                      <a:pt x="71" y="70"/>
                    </a:lnTo>
                    <a:lnTo>
                      <a:pt x="71" y="75"/>
                    </a:lnTo>
                    <a:lnTo>
                      <a:pt x="70" y="75"/>
                    </a:lnTo>
                    <a:lnTo>
                      <a:pt x="67" y="76"/>
                    </a:lnTo>
                    <a:lnTo>
                      <a:pt x="66" y="78"/>
                    </a:lnTo>
                    <a:lnTo>
                      <a:pt x="63" y="85"/>
                    </a:lnTo>
                    <a:lnTo>
                      <a:pt x="61" y="92"/>
                    </a:lnTo>
                    <a:lnTo>
                      <a:pt x="60" y="96"/>
                    </a:lnTo>
                    <a:lnTo>
                      <a:pt x="51" y="107"/>
                    </a:lnTo>
                    <a:lnTo>
                      <a:pt x="32" y="127"/>
                    </a:lnTo>
                    <a:lnTo>
                      <a:pt x="27" y="127"/>
                    </a:lnTo>
                    <a:lnTo>
                      <a:pt x="25" y="125"/>
                    </a:lnTo>
                    <a:lnTo>
                      <a:pt x="25" y="124"/>
                    </a:lnTo>
                    <a:lnTo>
                      <a:pt x="14" y="114"/>
                    </a:lnTo>
                    <a:lnTo>
                      <a:pt x="0" y="10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45" name="Freeform 2283">
                <a:extLst>
                  <a:ext uri="{FF2B5EF4-FFF2-40B4-BE49-F238E27FC236}">
                    <a16:creationId xmlns:a16="http://schemas.microsoft.com/office/drawing/2014/main" id="{05C5B5C4-9634-ECEA-1F9E-D98FC16873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3" y="739"/>
                <a:ext cx="1" cy="2"/>
              </a:xfrm>
              <a:custGeom>
                <a:avLst/>
                <a:gdLst>
                  <a:gd name="T0" fmla="*/ 2 w 3"/>
                  <a:gd name="T1" fmla="*/ 6 h 6"/>
                  <a:gd name="T2" fmla="*/ 3 w 3"/>
                  <a:gd name="T3" fmla="*/ 4 h 6"/>
                  <a:gd name="T4" fmla="*/ 2 w 3"/>
                  <a:gd name="T5" fmla="*/ 3 h 6"/>
                  <a:gd name="T6" fmla="*/ 0 w 3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6">
                    <a:moveTo>
                      <a:pt x="2" y="6"/>
                    </a:moveTo>
                    <a:lnTo>
                      <a:pt x="3" y="4"/>
                    </a:lnTo>
                    <a:lnTo>
                      <a:pt x="2" y="3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46" name="Freeform 2284">
                <a:extLst>
                  <a:ext uri="{FF2B5EF4-FFF2-40B4-BE49-F238E27FC236}">
                    <a16:creationId xmlns:a16="http://schemas.microsoft.com/office/drawing/2014/main" id="{6B16D892-0754-2D07-95D4-AC305C9B18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9" y="735"/>
                <a:ext cx="4" cy="4"/>
              </a:xfrm>
              <a:custGeom>
                <a:avLst/>
                <a:gdLst>
                  <a:gd name="T0" fmla="*/ 17 w 17"/>
                  <a:gd name="T1" fmla="*/ 18 h 18"/>
                  <a:gd name="T2" fmla="*/ 12 w 17"/>
                  <a:gd name="T3" fmla="*/ 11 h 18"/>
                  <a:gd name="T4" fmla="*/ 0 w 17"/>
                  <a:gd name="T5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7" h="18">
                    <a:moveTo>
                      <a:pt x="17" y="18"/>
                    </a:moveTo>
                    <a:lnTo>
                      <a:pt x="12" y="1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47" name="Line 2285">
                <a:extLst>
                  <a:ext uri="{FF2B5EF4-FFF2-40B4-BE49-F238E27FC236}">
                    <a16:creationId xmlns:a16="http://schemas.microsoft.com/office/drawing/2014/main" id="{A2C29F52-B517-27CE-C3B4-A70705B2FA3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5029" y="735"/>
                <a:ext cx="4" cy="4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48" name="Freeform 2286">
                <a:extLst>
                  <a:ext uri="{FF2B5EF4-FFF2-40B4-BE49-F238E27FC236}">
                    <a16:creationId xmlns:a16="http://schemas.microsoft.com/office/drawing/2014/main" id="{C784AABD-72E7-B9F5-D13B-EF25A6FA9E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4" y="741"/>
                <a:ext cx="14" cy="41"/>
              </a:xfrm>
              <a:custGeom>
                <a:avLst/>
                <a:gdLst>
                  <a:gd name="T0" fmla="*/ 58 w 58"/>
                  <a:gd name="T1" fmla="*/ 167 h 167"/>
                  <a:gd name="T2" fmla="*/ 41 w 58"/>
                  <a:gd name="T3" fmla="*/ 167 h 167"/>
                  <a:gd name="T4" fmla="*/ 37 w 58"/>
                  <a:gd name="T5" fmla="*/ 163 h 167"/>
                  <a:gd name="T6" fmla="*/ 33 w 58"/>
                  <a:gd name="T7" fmla="*/ 156 h 167"/>
                  <a:gd name="T8" fmla="*/ 30 w 58"/>
                  <a:gd name="T9" fmla="*/ 153 h 167"/>
                  <a:gd name="T10" fmla="*/ 22 w 58"/>
                  <a:gd name="T11" fmla="*/ 149 h 167"/>
                  <a:gd name="T12" fmla="*/ 20 w 58"/>
                  <a:gd name="T13" fmla="*/ 149 h 167"/>
                  <a:gd name="T14" fmla="*/ 25 w 58"/>
                  <a:gd name="T15" fmla="*/ 145 h 167"/>
                  <a:gd name="T16" fmla="*/ 30 w 58"/>
                  <a:gd name="T17" fmla="*/ 128 h 167"/>
                  <a:gd name="T18" fmla="*/ 26 w 58"/>
                  <a:gd name="T19" fmla="*/ 103 h 167"/>
                  <a:gd name="T20" fmla="*/ 25 w 58"/>
                  <a:gd name="T21" fmla="*/ 100 h 167"/>
                  <a:gd name="T22" fmla="*/ 25 w 58"/>
                  <a:gd name="T23" fmla="*/ 96 h 167"/>
                  <a:gd name="T24" fmla="*/ 23 w 58"/>
                  <a:gd name="T25" fmla="*/ 95 h 167"/>
                  <a:gd name="T26" fmla="*/ 22 w 58"/>
                  <a:gd name="T27" fmla="*/ 92 h 167"/>
                  <a:gd name="T28" fmla="*/ 12 w 58"/>
                  <a:gd name="T29" fmla="*/ 92 h 167"/>
                  <a:gd name="T30" fmla="*/ 7 w 58"/>
                  <a:gd name="T31" fmla="*/ 89 h 167"/>
                  <a:gd name="T32" fmla="*/ 3 w 58"/>
                  <a:gd name="T33" fmla="*/ 87 h 167"/>
                  <a:gd name="T34" fmla="*/ 9 w 58"/>
                  <a:gd name="T35" fmla="*/ 71 h 167"/>
                  <a:gd name="T36" fmla="*/ 11 w 58"/>
                  <a:gd name="T37" fmla="*/ 70 h 167"/>
                  <a:gd name="T38" fmla="*/ 12 w 58"/>
                  <a:gd name="T39" fmla="*/ 67 h 167"/>
                  <a:gd name="T40" fmla="*/ 16 w 58"/>
                  <a:gd name="T41" fmla="*/ 63 h 167"/>
                  <a:gd name="T42" fmla="*/ 20 w 58"/>
                  <a:gd name="T43" fmla="*/ 56 h 167"/>
                  <a:gd name="T44" fmla="*/ 27 w 58"/>
                  <a:gd name="T45" fmla="*/ 50 h 167"/>
                  <a:gd name="T46" fmla="*/ 37 w 58"/>
                  <a:gd name="T47" fmla="*/ 44 h 167"/>
                  <a:gd name="T48" fmla="*/ 37 w 58"/>
                  <a:gd name="T49" fmla="*/ 42 h 167"/>
                  <a:gd name="T50" fmla="*/ 34 w 58"/>
                  <a:gd name="T51" fmla="*/ 37 h 167"/>
                  <a:gd name="T52" fmla="*/ 34 w 58"/>
                  <a:gd name="T53" fmla="*/ 36 h 167"/>
                  <a:gd name="T54" fmla="*/ 23 w 58"/>
                  <a:gd name="T55" fmla="*/ 18 h 167"/>
                  <a:gd name="T56" fmla="*/ 23 w 58"/>
                  <a:gd name="T57" fmla="*/ 16 h 167"/>
                  <a:gd name="T58" fmla="*/ 12 w 58"/>
                  <a:gd name="T59" fmla="*/ 12 h 167"/>
                  <a:gd name="T60" fmla="*/ 11 w 58"/>
                  <a:gd name="T61" fmla="*/ 12 h 167"/>
                  <a:gd name="T62" fmla="*/ 11 w 58"/>
                  <a:gd name="T63" fmla="*/ 13 h 167"/>
                  <a:gd name="T64" fmla="*/ 9 w 58"/>
                  <a:gd name="T65" fmla="*/ 12 h 167"/>
                  <a:gd name="T66" fmla="*/ 4 w 58"/>
                  <a:gd name="T67" fmla="*/ 5 h 167"/>
                  <a:gd name="T68" fmla="*/ 3 w 58"/>
                  <a:gd name="T69" fmla="*/ 4 h 167"/>
                  <a:gd name="T70" fmla="*/ 0 w 58"/>
                  <a:gd name="T71" fmla="*/ 0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8" h="167">
                    <a:moveTo>
                      <a:pt x="58" y="167"/>
                    </a:moveTo>
                    <a:lnTo>
                      <a:pt x="41" y="167"/>
                    </a:lnTo>
                    <a:lnTo>
                      <a:pt x="37" y="163"/>
                    </a:lnTo>
                    <a:lnTo>
                      <a:pt x="33" y="156"/>
                    </a:lnTo>
                    <a:lnTo>
                      <a:pt x="30" y="153"/>
                    </a:lnTo>
                    <a:lnTo>
                      <a:pt x="22" y="149"/>
                    </a:lnTo>
                    <a:lnTo>
                      <a:pt x="20" y="149"/>
                    </a:lnTo>
                    <a:lnTo>
                      <a:pt x="25" y="145"/>
                    </a:lnTo>
                    <a:lnTo>
                      <a:pt x="30" y="128"/>
                    </a:lnTo>
                    <a:lnTo>
                      <a:pt x="26" y="103"/>
                    </a:lnTo>
                    <a:lnTo>
                      <a:pt x="25" y="100"/>
                    </a:lnTo>
                    <a:lnTo>
                      <a:pt x="25" y="96"/>
                    </a:lnTo>
                    <a:lnTo>
                      <a:pt x="23" y="95"/>
                    </a:lnTo>
                    <a:lnTo>
                      <a:pt x="22" y="92"/>
                    </a:lnTo>
                    <a:lnTo>
                      <a:pt x="12" y="92"/>
                    </a:lnTo>
                    <a:lnTo>
                      <a:pt x="7" y="89"/>
                    </a:lnTo>
                    <a:lnTo>
                      <a:pt x="3" y="87"/>
                    </a:lnTo>
                    <a:lnTo>
                      <a:pt x="9" y="71"/>
                    </a:lnTo>
                    <a:lnTo>
                      <a:pt x="11" y="70"/>
                    </a:lnTo>
                    <a:lnTo>
                      <a:pt x="12" y="67"/>
                    </a:lnTo>
                    <a:lnTo>
                      <a:pt x="16" y="63"/>
                    </a:lnTo>
                    <a:lnTo>
                      <a:pt x="20" y="56"/>
                    </a:lnTo>
                    <a:lnTo>
                      <a:pt x="27" y="50"/>
                    </a:lnTo>
                    <a:lnTo>
                      <a:pt x="37" y="44"/>
                    </a:lnTo>
                    <a:lnTo>
                      <a:pt x="37" y="42"/>
                    </a:lnTo>
                    <a:lnTo>
                      <a:pt x="34" y="37"/>
                    </a:lnTo>
                    <a:lnTo>
                      <a:pt x="34" y="36"/>
                    </a:lnTo>
                    <a:lnTo>
                      <a:pt x="23" y="18"/>
                    </a:lnTo>
                    <a:lnTo>
                      <a:pt x="23" y="16"/>
                    </a:lnTo>
                    <a:lnTo>
                      <a:pt x="12" y="12"/>
                    </a:lnTo>
                    <a:lnTo>
                      <a:pt x="11" y="12"/>
                    </a:lnTo>
                    <a:lnTo>
                      <a:pt x="11" y="13"/>
                    </a:lnTo>
                    <a:lnTo>
                      <a:pt x="9" y="12"/>
                    </a:lnTo>
                    <a:lnTo>
                      <a:pt x="4" y="5"/>
                    </a:lnTo>
                    <a:lnTo>
                      <a:pt x="3" y="4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49" name="Freeform 2287">
                <a:extLst>
                  <a:ext uri="{FF2B5EF4-FFF2-40B4-BE49-F238E27FC236}">
                    <a16:creationId xmlns:a16="http://schemas.microsoft.com/office/drawing/2014/main" id="{421B1036-4CCC-C6BA-47FB-E0D959FA99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0" y="574"/>
                <a:ext cx="80" cy="57"/>
              </a:xfrm>
              <a:custGeom>
                <a:avLst/>
                <a:gdLst>
                  <a:gd name="T0" fmla="*/ 316 w 319"/>
                  <a:gd name="T1" fmla="*/ 220 h 227"/>
                  <a:gd name="T2" fmla="*/ 319 w 319"/>
                  <a:gd name="T3" fmla="*/ 210 h 227"/>
                  <a:gd name="T4" fmla="*/ 317 w 319"/>
                  <a:gd name="T5" fmla="*/ 209 h 227"/>
                  <a:gd name="T6" fmla="*/ 285 w 319"/>
                  <a:gd name="T7" fmla="*/ 152 h 227"/>
                  <a:gd name="T8" fmla="*/ 282 w 319"/>
                  <a:gd name="T9" fmla="*/ 149 h 227"/>
                  <a:gd name="T10" fmla="*/ 281 w 319"/>
                  <a:gd name="T11" fmla="*/ 146 h 227"/>
                  <a:gd name="T12" fmla="*/ 277 w 319"/>
                  <a:gd name="T13" fmla="*/ 142 h 227"/>
                  <a:gd name="T14" fmla="*/ 256 w 319"/>
                  <a:gd name="T15" fmla="*/ 149 h 227"/>
                  <a:gd name="T16" fmla="*/ 243 w 319"/>
                  <a:gd name="T17" fmla="*/ 147 h 227"/>
                  <a:gd name="T18" fmla="*/ 229 w 319"/>
                  <a:gd name="T19" fmla="*/ 134 h 227"/>
                  <a:gd name="T20" fmla="*/ 189 w 319"/>
                  <a:gd name="T21" fmla="*/ 118 h 227"/>
                  <a:gd name="T22" fmla="*/ 186 w 319"/>
                  <a:gd name="T23" fmla="*/ 117 h 227"/>
                  <a:gd name="T24" fmla="*/ 181 w 319"/>
                  <a:gd name="T25" fmla="*/ 113 h 227"/>
                  <a:gd name="T26" fmla="*/ 172 w 319"/>
                  <a:gd name="T27" fmla="*/ 96 h 227"/>
                  <a:gd name="T28" fmla="*/ 168 w 319"/>
                  <a:gd name="T29" fmla="*/ 83 h 227"/>
                  <a:gd name="T30" fmla="*/ 116 w 319"/>
                  <a:gd name="T31" fmla="*/ 82 h 227"/>
                  <a:gd name="T32" fmla="*/ 108 w 319"/>
                  <a:gd name="T33" fmla="*/ 90 h 227"/>
                  <a:gd name="T34" fmla="*/ 107 w 319"/>
                  <a:gd name="T35" fmla="*/ 96 h 227"/>
                  <a:gd name="T36" fmla="*/ 104 w 319"/>
                  <a:gd name="T37" fmla="*/ 99 h 227"/>
                  <a:gd name="T38" fmla="*/ 100 w 319"/>
                  <a:gd name="T39" fmla="*/ 96 h 227"/>
                  <a:gd name="T40" fmla="*/ 97 w 319"/>
                  <a:gd name="T41" fmla="*/ 97 h 227"/>
                  <a:gd name="T42" fmla="*/ 91 w 319"/>
                  <a:gd name="T43" fmla="*/ 104 h 227"/>
                  <a:gd name="T44" fmla="*/ 90 w 319"/>
                  <a:gd name="T45" fmla="*/ 107 h 227"/>
                  <a:gd name="T46" fmla="*/ 83 w 319"/>
                  <a:gd name="T47" fmla="*/ 106 h 227"/>
                  <a:gd name="T48" fmla="*/ 76 w 319"/>
                  <a:gd name="T49" fmla="*/ 104 h 227"/>
                  <a:gd name="T50" fmla="*/ 55 w 319"/>
                  <a:gd name="T51" fmla="*/ 108 h 227"/>
                  <a:gd name="T52" fmla="*/ 40 w 319"/>
                  <a:gd name="T53" fmla="*/ 106 h 227"/>
                  <a:gd name="T54" fmla="*/ 38 w 319"/>
                  <a:gd name="T55" fmla="*/ 104 h 227"/>
                  <a:gd name="T56" fmla="*/ 30 w 319"/>
                  <a:gd name="T57" fmla="*/ 97 h 227"/>
                  <a:gd name="T58" fmla="*/ 20 w 319"/>
                  <a:gd name="T59" fmla="*/ 101 h 227"/>
                  <a:gd name="T60" fmla="*/ 10 w 319"/>
                  <a:gd name="T61" fmla="*/ 106 h 227"/>
                  <a:gd name="T62" fmla="*/ 3 w 319"/>
                  <a:gd name="T63" fmla="*/ 100 h 227"/>
                  <a:gd name="T64" fmla="*/ 9 w 319"/>
                  <a:gd name="T65" fmla="*/ 86 h 227"/>
                  <a:gd name="T66" fmla="*/ 13 w 319"/>
                  <a:gd name="T67" fmla="*/ 65 h 227"/>
                  <a:gd name="T68" fmla="*/ 21 w 319"/>
                  <a:gd name="T69" fmla="*/ 53 h 227"/>
                  <a:gd name="T70" fmla="*/ 20 w 319"/>
                  <a:gd name="T71" fmla="*/ 44 h 227"/>
                  <a:gd name="T72" fmla="*/ 16 w 319"/>
                  <a:gd name="T73" fmla="*/ 19 h 227"/>
                  <a:gd name="T74" fmla="*/ 2 w 319"/>
                  <a:gd name="T75" fmla="*/ 0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19" h="227">
                    <a:moveTo>
                      <a:pt x="316" y="227"/>
                    </a:moveTo>
                    <a:lnTo>
                      <a:pt x="316" y="220"/>
                    </a:lnTo>
                    <a:lnTo>
                      <a:pt x="319" y="212"/>
                    </a:lnTo>
                    <a:lnTo>
                      <a:pt x="319" y="210"/>
                    </a:lnTo>
                    <a:lnTo>
                      <a:pt x="317" y="210"/>
                    </a:lnTo>
                    <a:lnTo>
                      <a:pt x="317" y="209"/>
                    </a:lnTo>
                    <a:lnTo>
                      <a:pt x="302" y="175"/>
                    </a:lnTo>
                    <a:lnTo>
                      <a:pt x="285" y="152"/>
                    </a:lnTo>
                    <a:lnTo>
                      <a:pt x="284" y="152"/>
                    </a:lnTo>
                    <a:lnTo>
                      <a:pt x="282" y="149"/>
                    </a:lnTo>
                    <a:lnTo>
                      <a:pt x="282" y="147"/>
                    </a:lnTo>
                    <a:lnTo>
                      <a:pt x="281" y="146"/>
                    </a:lnTo>
                    <a:lnTo>
                      <a:pt x="281" y="145"/>
                    </a:lnTo>
                    <a:lnTo>
                      <a:pt x="277" y="142"/>
                    </a:lnTo>
                    <a:lnTo>
                      <a:pt x="262" y="147"/>
                    </a:lnTo>
                    <a:lnTo>
                      <a:pt x="256" y="149"/>
                    </a:lnTo>
                    <a:lnTo>
                      <a:pt x="243" y="149"/>
                    </a:lnTo>
                    <a:lnTo>
                      <a:pt x="243" y="147"/>
                    </a:lnTo>
                    <a:lnTo>
                      <a:pt x="238" y="139"/>
                    </a:lnTo>
                    <a:lnTo>
                      <a:pt x="229" y="134"/>
                    </a:lnTo>
                    <a:lnTo>
                      <a:pt x="221" y="134"/>
                    </a:lnTo>
                    <a:lnTo>
                      <a:pt x="189" y="118"/>
                    </a:lnTo>
                    <a:lnTo>
                      <a:pt x="188" y="117"/>
                    </a:lnTo>
                    <a:lnTo>
                      <a:pt x="186" y="117"/>
                    </a:lnTo>
                    <a:lnTo>
                      <a:pt x="181" y="114"/>
                    </a:lnTo>
                    <a:lnTo>
                      <a:pt x="181" y="113"/>
                    </a:lnTo>
                    <a:lnTo>
                      <a:pt x="178" y="111"/>
                    </a:lnTo>
                    <a:lnTo>
                      <a:pt x="172" y="96"/>
                    </a:lnTo>
                    <a:lnTo>
                      <a:pt x="172" y="94"/>
                    </a:lnTo>
                    <a:lnTo>
                      <a:pt x="168" y="83"/>
                    </a:lnTo>
                    <a:lnTo>
                      <a:pt x="158" y="82"/>
                    </a:lnTo>
                    <a:lnTo>
                      <a:pt x="116" y="82"/>
                    </a:lnTo>
                    <a:lnTo>
                      <a:pt x="112" y="85"/>
                    </a:lnTo>
                    <a:lnTo>
                      <a:pt x="108" y="90"/>
                    </a:lnTo>
                    <a:lnTo>
                      <a:pt x="107" y="93"/>
                    </a:lnTo>
                    <a:lnTo>
                      <a:pt x="107" y="96"/>
                    </a:lnTo>
                    <a:lnTo>
                      <a:pt x="104" y="100"/>
                    </a:lnTo>
                    <a:lnTo>
                      <a:pt x="104" y="99"/>
                    </a:lnTo>
                    <a:lnTo>
                      <a:pt x="102" y="97"/>
                    </a:lnTo>
                    <a:lnTo>
                      <a:pt x="100" y="96"/>
                    </a:lnTo>
                    <a:lnTo>
                      <a:pt x="100" y="97"/>
                    </a:lnTo>
                    <a:lnTo>
                      <a:pt x="97" y="97"/>
                    </a:lnTo>
                    <a:lnTo>
                      <a:pt x="93" y="101"/>
                    </a:lnTo>
                    <a:lnTo>
                      <a:pt x="91" y="104"/>
                    </a:lnTo>
                    <a:lnTo>
                      <a:pt x="91" y="106"/>
                    </a:lnTo>
                    <a:lnTo>
                      <a:pt x="90" y="107"/>
                    </a:lnTo>
                    <a:lnTo>
                      <a:pt x="88" y="107"/>
                    </a:lnTo>
                    <a:lnTo>
                      <a:pt x="83" y="106"/>
                    </a:lnTo>
                    <a:lnTo>
                      <a:pt x="80" y="104"/>
                    </a:lnTo>
                    <a:lnTo>
                      <a:pt x="76" y="104"/>
                    </a:lnTo>
                    <a:lnTo>
                      <a:pt x="67" y="110"/>
                    </a:lnTo>
                    <a:lnTo>
                      <a:pt x="55" y="108"/>
                    </a:lnTo>
                    <a:lnTo>
                      <a:pt x="47" y="104"/>
                    </a:lnTo>
                    <a:lnTo>
                      <a:pt x="40" y="106"/>
                    </a:lnTo>
                    <a:lnTo>
                      <a:pt x="40" y="107"/>
                    </a:lnTo>
                    <a:lnTo>
                      <a:pt x="38" y="104"/>
                    </a:lnTo>
                    <a:lnTo>
                      <a:pt x="31" y="99"/>
                    </a:lnTo>
                    <a:lnTo>
                      <a:pt x="30" y="97"/>
                    </a:lnTo>
                    <a:lnTo>
                      <a:pt x="18" y="97"/>
                    </a:lnTo>
                    <a:lnTo>
                      <a:pt x="20" y="101"/>
                    </a:lnTo>
                    <a:lnTo>
                      <a:pt x="16" y="104"/>
                    </a:lnTo>
                    <a:lnTo>
                      <a:pt x="10" y="106"/>
                    </a:lnTo>
                    <a:lnTo>
                      <a:pt x="9" y="104"/>
                    </a:lnTo>
                    <a:lnTo>
                      <a:pt x="3" y="100"/>
                    </a:lnTo>
                    <a:lnTo>
                      <a:pt x="3" y="94"/>
                    </a:lnTo>
                    <a:lnTo>
                      <a:pt x="9" y="86"/>
                    </a:lnTo>
                    <a:lnTo>
                      <a:pt x="13" y="75"/>
                    </a:lnTo>
                    <a:lnTo>
                      <a:pt x="13" y="65"/>
                    </a:lnTo>
                    <a:lnTo>
                      <a:pt x="16" y="60"/>
                    </a:lnTo>
                    <a:lnTo>
                      <a:pt x="21" y="53"/>
                    </a:lnTo>
                    <a:lnTo>
                      <a:pt x="23" y="48"/>
                    </a:lnTo>
                    <a:lnTo>
                      <a:pt x="20" y="44"/>
                    </a:lnTo>
                    <a:lnTo>
                      <a:pt x="16" y="32"/>
                    </a:lnTo>
                    <a:lnTo>
                      <a:pt x="16" y="19"/>
                    </a:lnTo>
                    <a:lnTo>
                      <a:pt x="14" y="13"/>
                    </a:ln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50" name="Freeform 2288">
                <a:extLst>
                  <a:ext uri="{FF2B5EF4-FFF2-40B4-BE49-F238E27FC236}">
                    <a16:creationId xmlns:a16="http://schemas.microsoft.com/office/drawing/2014/main" id="{89F7B025-4568-3BD1-FFFC-2A4A343D6D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1" y="525"/>
                <a:ext cx="28" cy="49"/>
              </a:xfrm>
              <a:custGeom>
                <a:avLst/>
                <a:gdLst>
                  <a:gd name="T0" fmla="*/ 80 w 114"/>
                  <a:gd name="T1" fmla="*/ 197 h 197"/>
                  <a:gd name="T2" fmla="*/ 80 w 114"/>
                  <a:gd name="T3" fmla="*/ 194 h 197"/>
                  <a:gd name="T4" fmla="*/ 79 w 114"/>
                  <a:gd name="T5" fmla="*/ 194 h 197"/>
                  <a:gd name="T6" fmla="*/ 75 w 114"/>
                  <a:gd name="T7" fmla="*/ 181 h 197"/>
                  <a:gd name="T8" fmla="*/ 75 w 114"/>
                  <a:gd name="T9" fmla="*/ 173 h 197"/>
                  <a:gd name="T10" fmla="*/ 76 w 114"/>
                  <a:gd name="T11" fmla="*/ 167 h 197"/>
                  <a:gd name="T12" fmla="*/ 87 w 114"/>
                  <a:gd name="T13" fmla="*/ 159 h 197"/>
                  <a:gd name="T14" fmla="*/ 94 w 114"/>
                  <a:gd name="T15" fmla="*/ 132 h 197"/>
                  <a:gd name="T16" fmla="*/ 103 w 114"/>
                  <a:gd name="T17" fmla="*/ 114 h 197"/>
                  <a:gd name="T18" fmla="*/ 110 w 114"/>
                  <a:gd name="T19" fmla="*/ 110 h 197"/>
                  <a:gd name="T20" fmla="*/ 114 w 114"/>
                  <a:gd name="T21" fmla="*/ 92 h 197"/>
                  <a:gd name="T22" fmla="*/ 107 w 114"/>
                  <a:gd name="T23" fmla="*/ 64 h 197"/>
                  <a:gd name="T24" fmla="*/ 105 w 114"/>
                  <a:gd name="T25" fmla="*/ 63 h 197"/>
                  <a:gd name="T26" fmla="*/ 104 w 114"/>
                  <a:gd name="T27" fmla="*/ 60 h 197"/>
                  <a:gd name="T28" fmla="*/ 89 w 114"/>
                  <a:gd name="T29" fmla="*/ 50 h 197"/>
                  <a:gd name="T30" fmla="*/ 83 w 114"/>
                  <a:gd name="T31" fmla="*/ 47 h 197"/>
                  <a:gd name="T32" fmla="*/ 80 w 114"/>
                  <a:gd name="T33" fmla="*/ 44 h 197"/>
                  <a:gd name="T34" fmla="*/ 74 w 114"/>
                  <a:gd name="T35" fmla="*/ 32 h 197"/>
                  <a:gd name="T36" fmla="*/ 74 w 114"/>
                  <a:gd name="T37" fmla="*/ 30 h 197"/>
                  <a:gd name="T38" fmla="*/ 68 w 114"/>
                  <a:gd name="T39" fmla="*/ 18 h 197"/>
                  <a:gd name="T40" fmla="*/ 67 w 114"/>
                  <a:gd name="T41" fmla="*/ 16 h 197"/>
                  <a:gd name="T42" fmla="*/ 65 w 114"/>
                  <a:gd name="T43" fmla="*/ 16 h 197"/>
                  <a:gd name="T44" fmla="*/ 64 w 114"/>
                  <a:gd name="T45" fmla="*/ 15 h 197"/>
                  <a:gd name="T46" fmla="*/ 58 w 114"/>
                  <a:gd name="T47" fmla="*/ 13 h 197"/>
                  <a:gd name="T48" fmla="*/ 57 w 114"/>
                  <a:gd name="T49" fmla="*/ 13 h 197"/>
                  <a:gd name="T50" fmla="*/ 45 w 114"/>
                  <a:gd name="T51" fmla="*/ 16 h 197"/>
                  <a:gd name="T52" fmla="*/ 29 w 114"/>
                  <a:gd name="T53" fmla="*/ 8 h 197"/>
                  <a:gd name="T54" fmla="*/ 27 w 114"/>
                  <a:gd name="T55" fmla="*/ 8 h 197"/>
                  <a:gd name="T56" fmla="*/ 24 w 114"/>
                  <a:gd name="T57" fmla="*/ 6 h 197"/>
                  <a:gd name="T58" fmla="*/ 1 w 114"/>
                  <a:gd name="T59" fmla="*/ 0 h 197"/>
                  <a:gd name="T60" fmla="*/ 0 w 114"/>
                  <a:gd name="T61" fmla="*/ 0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14" h="197">
                    <a:moveTo>
                      <a:pt x="80" y="197"/>
                    </a:moveTo>
                    <a:lnTo>
                      <a:pt x="80" y="194"/>
                    </a:lnTo>
                    <a:lnTo>
                      <a:pt x="79" y="194"/>
                    </a:lnTo>
                    <a:lnTo>
                      <a:pt x="75" y="181"/>
                    </a:lnTo>
                    <a:lnTo>
                      <a:pt x="75" y="173"/>
                    </a:lnTo>
                    <a:lnTo>
                      <a:pt x="76" y="167"/>
                    </a:lnTo>
                    <a:lnTo>
                      <a:pt x="87" y="159"/>
                    </a:lnTo>
                    <a:lnTo>
                      <a:pt x="94" y="132"/>
                    </a:lnTo>
                    <a:lnTo>
                      <a:pt x="103" y="114"/>
                    </a:lnTo>
                    <a:lnTo>
                      <a:pt x="110" y="110"/>
                    </a:lnTo>
                    <a:lnTo>
                      <a:pt x="114" y="92"/>
                    </a:lnTo>
                    <a:lnTo>
                      <a:pt x="107" y="64"/>
                    </a:lnTo>
                    <a:lnTo>
                      <a:pt x="105" y="63"/>
                    </a:lnTo>
                    <a:lnTo>
                      <a:pt x="104" y="60"/>
                    </a:lnTo>
                    <a:lnTo>
                      <a:pt x="89" y="50"/>
                    </a:lnTo>
                    <a:lnTo>
                      <a:pt x="83" y="47"/>
                    </a:lnTo>
                    <a:lnTo>
                      <a:pt x="80" y="44"/>
                    </a:lnTo>
                    <a:lnTo>
                      <a:pt x="74" y="32"/>
                    </a:lnTo>
                    <a:lnTo>
                      <a:pt x="74" y="30"/>
                    </a:lnTo>
                    <a:lnTo>
                      <a:pt x="68" y="18"/>
                    </a:lnTo>
                    <a:lnTo>
                      <a:pt x="67" y="16"/>
                    </a:lnTo>
                    <a:lnTo>
                      <a:pt x="65" y="16"/>
                    </a:lnTo>
                    <a:lnTo>
                      <a:pt x="64" y="15"/>
                    </a:lnTo>
                    <a:lnTo>
                      <a:pt x="58" y="13"/>
                    </a:lnTo>
                    <a:lnTo>
                      <a:pt x="57" y="13"/>
                    </a:lnTo>
                    <a:lnTo>
                      <a:pt x="45" y="16"/>
                    </a:lnTo>
                    <a:lnTo>
                      <a:pt x="29" y="8"/>
                    </a:lnTo>
                    <a:lnTo>
                      <a:pt x="27" y="8"/>
                    </a:lnTo>
                    <a:lnTo>
                      <a:pt x="24" y="6"/>
                    </a:lnTo>
                    <a:lnTo>
                      <a:pt x="1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51" name="Freeform 2289">
                <a:extLst>
                  <a:ext uri="{FF2B5EF4-FFF2-40B4-BE49-F238E27FC236}">
                    <a16:creationId xmlns:a16="http://schemas.microsoft.com/office/drawing/2014/main" id="{D56FEDE3-9183-4AC2-1AFB-6218B82E99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8" y="516"/>
                <a:ext cx="63" cy="37"/>
              </a:xfrm>
              <a:custGeom>
                <a:avLst/>
                <a:gdLst>
                  <a:gd name="T0" fmla="*/ 249 w 249"/>
                  <a:gd name="T1" fmla="*/ 43 h 146"/>
                  <a:gd name="T2" fmla="*/ 241 w 249"/>
                  <a:gd name="T3" fmla="*/ 54 h 146"/>
                  <a:gd name="T4" fmla="*/ 236 w 249"/>
                  <a:gd name="T5" fmla="*/ 60 h 146"/>
                  <a:gd name="T6" fmla="*/ 227 w 249"/>
                  <a:gd name="T7" fmla="*/ 64 h 146"/>
                  <a:gd name="T8" fmla="*/ 220 w 249"/>
                  <a:gd name="T9" fmla="*/ 60 h 146"/>
                  <a:gd name="T10" fmla="*/ 219 w 249"/>
                  <a:gd name="T11" fmla="*/ 63 h 146"/>
                  <a:gd name="T12" fmla="*/ 218 w 249"/>
                  <a:gd name="T13" fmla="*/ 65 h 146"/>
                  <a:gd name="T14" fmla="*/ 211 w 249"/>
                  <a:gd name="T15" fmla="*/ 70 h 146"/>
                  <a:gd name="T16" fmla="*/ 206 w 249"/>
                  <a:gd name="T17" fmla="*/ 71 h 146"/>
                  <a:gd name="T18" fmla="*/ 199 w 249"/>
                  <a:gd name="T19" fmla="*/ 72 h 146"/>
                  <a:gd name="T20" fmla="*/ 184 w 249"/>
                  <a:gd name="T21" fmla="*/ 84 h 146"/>
                  <a:gd name="T22" fmla="*/ 180 w 249"/>
                  <a:gd name="T23" fmla="*/ 96 h 146"/>
                  <a:gd name="T24" fmla="*/ 189 w 249"/>
                  <a:gd name="T25" fmla="*/ 113 h 146"/>
                  <a:gd name="T26" fmla="*/ 186 w 249"/>
                  <a:gd name="T27" fmla="*/ 138 h 146"/>
                  <a:gd name="T28" fmla="*/ 166 w 249"/>
                  <a:gd name="T29" fmla="*/ 146 h 146"/>
                  <a:gd name="T30" fmla="*/ 153 w 249"/>
                  <a:gd name="T31" fmla="*/ 141 h 146"/>
                  <a:gd name="T32" fmla="*/ 152 w 249"/>
                  <a:gd name="T33" fmla="*/ 131 h 146"/>
                  <a:gd name="T34" fmla="*/ 149 w 249"/>
                  <a:gd name="T35" fmla="*/ 121 h 146"/>
                  <a:gd name="T36" fmla="*/ 146 w 249"/>
                  <a:gd name="T37" fmla="*/ 117 h 146"/>
                  <a:gd name="T38" fmla="*/ 142 w 249"/>
                  <a:gd name="T39" fmla="*/ 115 h 146"/>
                  <a:gd name="T40" fmla="*/ 139 w 249"/>
                  <a:gd name="T41" fmla="*/ 117 h 146"/>
                  <a:gd name="T42" fmla="*/ 135 w 249"/>
                  <a:gd name="T43" fmla="*/ 121 h 146"/>
                  <a:gd name="T44" fmla="*/ 132 w 249"/>
                  <a:gd name="T45" fmla="*/ 125 h 146"/>
                  <a:gd name="T46" fmla="*/ 134 w 249"/>
                  <a:gd name="T47" fmla="*/ 131 h 146"/>
                  <a:gd name="T48" fmla="*/ 132 w 249"/>
                  <a:gd name="T49" fmla="*/ 137 h 146"/>
                  <a:gd name="T50" fmla="*/ 129 w 249"/>
                  <a:gd name="T51" fmla="*/ 138 h 146"/>
                  <a:gd name="T52" fmla="*/ 124 w 249"/>
                  <a:gd name="T53" fmla="*/ 135 h 146"/>
                  <a:gd name="T54" fmla="*/ 120 w 249"/>
                  <a:gd name="T55" fmla="*/ 131 h 146"/>
                  <a:gd name="T56" fmla="*/ 119 w 249"/>
                  <a:gd name="T57" fmla="*/ 128 h 146"/>
                  <a:gd name="T58" fmla="*/ 116 w 249"/>
                  <a:gd name="T59" fmla="*/ 120 h 146"/>
                  <a:gd name="T60" fmla="*/ 114 w 249"/>
                  <a:gd name="T61" fmla="*/ 115 h 146"/>
                  <a:gd name="T62" fmla="*/ 114 w 249"/>
                  <a:gd name="T63" fmla="*/ 113 h 146"/>
                  <a:gd name="T64" fmla="*/ 110 w 249"/>
                  <a:gd name="T65" fmla="*/ 110 h 146"/>
                  <a:gd name="T66" fmla="*/ 84 w 249"/>
                  <a:gd name="T67" fmla="*/ 104 h 146"/>
                  <a:gd name="T68" fmla="*/ 78 w 249"/>
                  <a:gd name="T69" fmla="*/ 99 h 146"/>
                  <a:gd name="T70" fmla="*/ 75 w 249"/>
                  <a:gd name="T71" fmla="*/ 104 h 146"/>
                  <a:gd name="T72" fmla="*/ 64 w 249"/>
                  <a:gd name="T73" fmla="*/ 98 h 146"/>
                  <a:gd name="T74" fmla="*/ 59 w 249"/>
                  <a:gd name="T75" fmla="*/ 91 h 146"/>
                  <a:gd name="T76" fmla="*/ 57 w 249"/>
                  <a:gd name="T77" fmla="*/ 78 h 146"/>
                  <a:gd name="T78" fmla="*/ 56 w 249"/>
                  <a:gd name="T79" fmla="*/ 67 h 146"/>
                  <a:gd name="T80" fmla="*/ 52 w 249"/>
                  <a:gd name="T81" fmla="*/ 64 h 146"/>
                  <a:gd name="T82" fmla="*/ 47 w 249"/>
                  <a:gd name="T83" fmla="*/ 61 h 146"/>
                  <a:gd name="T84" fmla="*/ 43 w 249"/>
                  <a:gd name="T85" fmla="*/ 39 h 146"/>
                  <a:gd name="T86" fmla="*/ 0 w 249"/>
                  <a:gd name="T87" fmla="*/ 0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49" h="146">
                    <a:moveTo>
                      <a:pt x="249" y="35"/>
                    </a:moveTo>
                    <a:lnTo>
                      <a:pt x="249" y="43"/>
                    </a:lnTo>
                    <a:lnTo>
                      <a:pt x="246" y="50"/>
                    </a:lnTo>
                    <a:lnTo>
                      <a:pt x="241" y="54"/>
                    </a:lnTo>
                    <a:lnTo>
                      <a:pt x="237" y="60"/>
                    </a:lnTo>
                    <a:lnTo>
                      <a:pt x="236" y="60"/>
                    </a:lnTo>
                    <a:lnTo>
                      <a:pt x="230" y="64"/>
                    </a:lnTo>
                    <a:lnTo>
                      <a:pt x="227" y="64"/>
                    </a:lnTo>
                    <a:lnTo>
                      <a:pt x="223" y="63"/>
                    </a:lnTo>
                    <a:lnTo>
                      <a:pt x="220" y="60"/>
                    </a:lnTo>
                    <a:lnTo>
                      <a:pt x="219" y="60"/>
                    </a:lnTo>
                    <a:lnTo>
                      <a:pt x="219" y="63"/>
                    </a:lnTo>
                    <a:lnTo>
                      <a:pt x="218" y="64"/>
                    </a:lnTo>
                    <a:lnTo>
                      <a:pt x="218" y="65"/>
                    </a:lnTo>
                    <a:lnTo>
                      <a:pt x="215" y="67"/>
                    </a:lnTo>
                    <a:lnTo>
                      <a:pt x="211" y="70"/>
                    </a:lnTo>
                    <a:lnTo>
                      <a:pt x="209" y="70"/>
                    </a:lnTo>
                    <a:lnTo>
                      <a:pt x="206" y="71"/>
                    </a:lnTo>
                    <a:lnTo>
                      <a:pt x="204" y="71"/>
                    </a:lnTo>
                    <a:lnTo>
                      <a:pt x="199" y="72"/>
                    </a:lnTo>
                    <a:lnTo>
                      <a:pt x="191" y="77"/>
                    </a:lnTo>
                    <a:lnTo>
                      <a:pt x="184" y="84"/>
                    </a:lnTo>
                    <a:lnTo>
                      <a:pt x="181" y="89"/>
                    </a:lnTo>
                    <a:lnTo>
                      <a:pt x="180" y="96"/>
                    </a:lnTo>
                    <a:lnTo>
                      <a:pt x="189" y="111"/>
                    </a:lnTo>
                    <a:lnTo>
                      <a:pt x="189" y="113"/>
                    </a:lnTo>
                    <a:lnTo>
                      <a:pt x="190" y="127"/>
                    </a:lnTo>
                    <a:lnTo>
                      <a:pt x="186" y="138"/>
                    </a:lnTo>
                    <a:lnTo>
                      <a:pt x="170" y="146"/>
                    </a:lnTo>
                    <a:lnTo>
                      <a:pt x="166" y="146"/>
                    </a:lnTo>
                    <a:lnTo>
                      <a:pt x="155" y="141"/>
                    </a:lnTo>
                    <a:lnTo>
                      <a:pt x="153" y="141"/>
                    </a:lnTo>
                    <a:lnTo>
                      <a:pt x="153" y="139"/>
                    </a:lnTo>
                    <a:lnTo>
                      <a:pt x="152" y="131"/>
                    </a:lnTo>
                    <a:lnTo>
                      <a:pt x="149" y="124"/>
                    </a:lnTo>
                    <a:lnTo>
                      <a:pt x="149" y="121"/>
                    </a:lnTo>
                    <a:lnTo>
                      <a:pt x="148" y="118"/>
                    </a:lnTo>
                    <a:lnTo>
                      <a:pt x="146" y="117"/>
                    </a:lnTo>
                    <a:lnTo>
                      <a:pt x="145" y="117"/>
                    </a:lnTo>
                    <a:lnTo>
                      <a:pt x="142" y="115"/>
                    </a:lnTo>
                    <a:lnTo>
                      <a:pt x="141" y="115"/>
                    </a:lnTo>
                    <a:lnTo>
                      <a:pt x="139" y="117"/>
                    </a:lnTo>
                    <a:lnTo>
                      <a:pt x="137" y="118"/>
                    </a:lnTo>
                    <a:lnTo>
                      <a:pt x="135" y="121"/>
                    </a:lnTo>
                    <a:lnTo>
                      <a:pt x="134" y="123"/>
                    </a:lnTo>
                    <a:lnTo>
                      <a:pt x="132" y="125"/>
                    </a:lnTo>
                    <a:lnTo>
                      <a:pt x="132" y="127"/>
                    </a:lnTo>
                    <a:lnTo>
                      <a:pt x="134" y="131"/>
                    </a:lnTo>
                    <a:lnTo>
                      <a:pt x="134" y="135"/>
                    </a:lnTo>
                    <a:lnTo>
                      <a:pt x="132" y="137"/>
                    </a:lnTo>
                    <a:lnTo>
                      <a:pt x="131" y="137"/>
                    </a:lnTo>
                    <a:lnTo>
                      <a:pt x="129" y="138"/>
                    </a:lnTo>
                    <a:lnTo>
                      <a:pt x="127" y="138"/>
                    </a:lnTo>
                    <a:lnTo>
                      <a:pt x="124" y="135"/>
                    </a:lnTo>
                    <a:lnTo>
                      <a:pt x="123" y="135"/>
                    </a:lnTo>
                    <a:lnTo>
                      <a:pt x="120" y="131"/>
                    </a:lnTo>
                    <a:lnTo>
                      <a:pt x="120" y="128"/>
                    </a:lnTo>
                    <a:lnTo>
                      <a:pt x="119" y="128"/>
                    </a:lnTo>
                    <a:lnTo>
                      <a:pt x="119" y="125"/>
                    </a:lnTo>
                    <a:lnTo>
                      <a:pt x="116" y="120"/>
                    </a:lnTo>
                    <a:lnTo>
                      <a:pt x="114" y="118"/>
                    </a:lnTo>
                    <a:lnTo>
                      <a:pt x="114" y="115"/>
                    </a:lnTo>
                    <a:lnTo>
                      <a:pt x="113" y="114"/>
                    </a:lnTo>
                    <a:lnTo>
                      <a:pt x="114" y="113"/>
                    </a:lnTo>
                    <a:lnTo>
                      <a:pt x="114" y="110"/>
                    </a:lnTo>
                    <a:lnTo>
                      <a:pt x="110" y="110"/>
                    </a:lnTo>
                    <a:lnTo>
                      <a:pt x="84" y="106"/>
                    </a:lnTo>
                    <a:lnTo>
                      <a:pt x="84" y="104"/>
                    </a:lnTo>
                    <a:lnTo>
                      <a:pt x="81" y="99"/>
                    </a:lnTo>
                    <a:lnTo>
                      <a:pt x="78" y="99"/>
                    </a:lnTo>
                    <a:lnTo>
                      <a:pt x="77" y="102"/>
                    </a:lnTo>
                    <a:lnTo>
                      <a:pt x="75" y="104"/>
                    </a:lnTo>
                    <a:lnTo>
                      <a:pt x="71" y="107"/>
                    </a:lnTo>
                    <a:lnTo>
                      <a:pt x="64" y="98"/>
                    </a:lnTo>
                    <a:lnTo>
                      <a:pt x="60" y="92"/>
                    </a:lnTo>
                    <a:lnTo>
                      <a:pt x="59" y="91"/>
                    </a:lnTo>
                    <a:lnTo>
                      <a:pt x="59" y="88"/>
                    </a:lnTo>
                    <a:lnTo>
                      <a:pt x="57" y="78"/>
                    </a:lnTo>
                    <a:lnTo>
                      <a:pt x="57" y="68"/>
                    </a:lnTo>
                    <a:lnTo>
                      <a:pt x="56" y="67"/>
                    </a:lnTo>
                    <a:lnTo>
                      <a:pt x="54" y="67"/>
                    </a:lnTo>
                    <a:lnTo>
                      <a:pt x="52" y="64"/>
                    </a:lnTo>
                    <a:lnTo>
                      <a:pt x="50" y="64"/>
                    </a:lnTo>
                    <a:lnTo>
                      <a:pt x="47" y="61"/>
                    </a:lnTo>
                    <a:lnTo>
                      <a:pt x="47" y="50"/>
                    </a:lnTo>
                    <a:lnTo>
                      <a:pt x="43" y="39"/>
                    </a:lnTo>
                    <a:lnTo>
                      <a:pt x="35" y="33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52" name="Freeform 2290">
                <a:extLst>
                  <a:ext uri="{FF2B5EF4-FFF2-40B4-BE49-F238E27FC236}">
                    <a16:creationId xmlns:a16="http://schemas.microsoft.com/office/drawing/2014/main" id="{756FDA09-7E42-F978-0D29-91C8D8B128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9" y="559"/>
                <a:ext cx="81" cy="79"/>
              </a:xfrm>
              <a:custGeom>
                <a:avLst/>
                <a:gdLst>
                  <a:gd name="T0" fmla="*/ 318 w 327"/>
                  <a:gd name="T1" fmla="*/ 59 h 315"/>
                  <a:gd name="T2" fmla="*/ 294 w 327"/>
                  <a:gd name="T3" fmla="*/ 59 h 315"/>
                  <a:gd name="T4" fmla="*/ 273 w 327"/>
                  <a:gd name="T5" fmla="*/ 64 h 315"/>
                  <a:gd name="T6" fmla="*/ 270 w 327"/>
                  <a:gd name="T7" fmla="*/ 76 h 315"/>
                  <a:gd name="T8" fmla="*/ 266 w 327"/>
                  <a:gd name="T9" fmla="*/ 81 h 315"/>
                  <a:gd name="T10" fmla="*/ 249 w 327"/>
                  <a:gd name="T11" fmla="*/ 87 h 315"/>
                  <a:gd name="T12" fmla="*/ 244 w 327"/>
                  <a:gd name="T13" fmla="*/ 104 h 315"/>
                  <a:gd name="T14" fmla="*/ 234 w 327"/>
                  <a:gd name="T15" fmla="*/ 108 h 315"/>
                  <a:gd name="T16" fmla="*/ 214 w 327"/>
                  <a:gd name="T17" fmla="*/ 105 h 315"/>
                  <a:gd name="T18" fmla="*/ 204 w 327"/>
                  <a:gd name="T19" fmla="*/ 101 h 315"/>
                  <a:gd name="T20" fmla="*/ 203 w 327"/>
                  <a:gd name="T21" fmla="*/ 93 h 315"/>
                  <a:gd name="T22" fmla="*/ 187 w 327"/>
                  <a:gd name="T23" fmla="*/ 115 h 315"/>
                  <a:gd name="T24" fmla="*/ 181 w 327"/>
                  <a:gd name="T25" fmla="*/ 116 h 315"/>
                  <a:gd name="T26" fmla="*/ 170 w 327"/>
                  <a:gd name="T27" fmla="*/ 118 h 315"/>
                  <a:gd name="T28" fmla="*/ 164 w 327"/>
                  <a:gd name="T29" fmla="*/ 111 h 315"/>
                  <a:gd name="T30" fmla="*/ 164 w 327"/>
                  <a:gd name="T31" fmla="*/ 108 h 315"/>
                  <a:gd name="T32" fmla="*/ 164 w 327"/>
                  <a:gd name="T33" fmla="*/ 79 h 315"/>
                  <a:gd name="T34" fmla="*/ 154 w 327"/>
                  <a:gd name="T35" fmla="*/ 65 h 315"/>
                  <a:gd name="T36" fmla="*/ 150 w 327"/>
                  <a:gd name="T37" fmla="*/ 62 h 315"/>
                  <a:gd name="T38" fmla="*/ 154 w 327"/>
                  <a:gd name="T39" fmla="*/ 47 h 315"/>
                  <a:gd name="T40" fmla="*/ 125 w 327"/>
                  <a:gd name="T41" fmla="*/ 40 h 315"/>
                  <a:gd name="T42" fmla="*/ 114 w 327"/>
                  <a:gd name="T43" fmla="*/ 20 h 315"/>
                  <a:gd name="T44" fmla="*/ 112 w 327"/>
                  <a:gd name="T45" fmla="*/ 4 h 315"/>
                  <a:gd name="T46" fmla="*/ 107 w 327"/>
                  <a:gd name="T47" fmla="*/ 2 h 315"/>
                  <a:gd name="T48" fmla="*/ 89 w 327"/>
                  <a:gd name="T49" fmla="*/ 7 h 315"/>
                  <a:gd name="T50" fmla="*/ 75 w 327"/>
                  <a:gd name="T51" fmla="*/ 35 h 315"/>
                  <a:gd name="T52" fmla="*/ 67 w 327"/>
                  <a:gd name="T53" fmla="*/ 44 h 315"/>
                  <a:gd name="T54" fmla="*/ 76 w 327"/>
                  <a:gd name="T55" fmla="*/ 51 h 315"/>
                  <a:gd name="T56" fmla="*/ 80 w 327"/>
                  <a:gd name="T57" fmla="*/ 61 h 315"/>
                  <a:gd name="T58" fmla="*/ 97 w 327"/>
                  <a:gd name="T59" fmla="*/ 64 h 315"/>
                  <a:gd name="T60" fmla="*/ 143 w 327"/>
                  <a:gd name="T61" fmla="*/ 83 h 315"/>
                  <a:gd name="T62" fmla="*/ 140 w 327"/>
                  <a:gd name="T63" fmla="*/ 97 h 315"/>
                  <a:gd name="T64" fmla="*/ 117 w 327"/>
                  <a:gd name="T65" fmla="*/ 90 h 315"/>
                  <a:gd name="T66" fmla="*/ 75 w 327"/>
                  <a:gd name="T67" fmla="*/ 111 h 315"/>
                  <a:gd name="T68" fmla="*/ 58 w 327"/>
                  <a:gd name="T69" fmla="*/ 125 h 315"/>
                  <a:gd name="T70" fmla="*/ 44 w 327"/>
                  <a:gd name="T71" fmla="*/ 109 h 315"/>
                  <a:gd name="T72" fmla="*/ 33 w 327"/>
                  <a:gd name="T73" fmla="*/ 105 h 315"/>
                  <a:gd name="T74" fmla="*/ 27 w 327"/>
                  <a:gd name="T75" fmla="*/ 116 h 315"/>
                  <a:gd name="T76" fmla="*/ 30 w 327"/>
                  <a:gd name="T77" fmla="*/ 141 h 315"/>
                  <a:gd name="T78" fmla="*/ 40 w 327"/>
                  <a:gd name="T79" fmla="*/ 164 h 315"/>
                  <a:gd name="T80" fmla="*/ 30 w 327"/>
                  <a:gd name="T81" fmla="*/ 174 h 315"/>
                  <a:gd name="T82" fmla="*/ 27 w 327"/>
                  <a:gd name="T83" fmla="*/ 181 h 315"/>
                  <a:gd name="T84" fmla="*/ 41 w 327"/>
                  <a:gd name="T85" fmla="*/ 200 h 315"/>
                  <a:gd name="T86" fmla="*/ 52 w 327"/>
                  <a:gd name="T87" fmla="*/ 200 h 315"/>
                  <a:gd name="T88" fmla="*/ 67 w 327"/>
                  <a:gd name="T89" fmla="*/ 221 h 315"/>
                  <a:gd name="T90" fmla="*/ 73 w 327"/>
                  <a:gd name="T91" fmla="*/ 229 h 315"/>
                  <a:gd name="T92" fmla="*/ 57 w 327"/>
                  <a:gd name="T93" fmla="*/ 253 h 315"/>
                  <a:gd name="T94" fmla="*/ 48 w 327"/>
                  <a:gd name="T95" fmla="*/ 255 h 315"/>
                  <a:gd name="T96" fmla="*/ 44 w 327"/>
                  <a:gd name="T97" fmla="*/ 258 h 315"/>
                  <a:gd name="T98" fmla="*/ 45 w 327"/>
                  <a:gd name="T99" fmla="*/ 281 h 315"/>
                  <a:gd name="T100" fmla="*/ 5 w 327"/>
                  <a:gd name="T101" fmla="*/ 313 h 3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327" h="315">
                    <a:moveTo>
                      <a:pt x="327" y="61"/>
                    </a:moveTo>
                    <a:lnTo>
                      <a:pt x="322" y="59"/>
                    </a:lnTo>
                    <a:lnTo>
                      <a:pt x="318" y="59"/>
                    </a:lnTo>
                    <a:lnTo>
                      <a:pt x="312" y="58"/>
                    </a:lnTo>
                    <a:lnTo>
                      <a:pt x="295" y="58"/>
                    </a:lnTo>
                    <a:lnTo>
                      <a:pt x="294" y="59"/>
                    </a:lnTo>
                    <a:lnTo>
                      <a:pt x="288" y="61"/>
                    </a:lnTo>
                    <a:lnTo>
                      <a:pt x="273" y="61"/>
                    </a:lnTo>
                    <a:lnTo>
                      <a:pt x="273" y="64"/>
                    </a:lnTo>
                    <a:lnTo>
                      <a:pt x="271" y="72"/>
                    </a:lnTo>
                    <a:lnTo>
                      <a:pt x="271" y="74"/>
                    </a:lnTo>
                    <a:lnTo>
                      <a:pt x="270" y="76"/>
                    </a:lnTo>
                    <a:lnTo>
                      <a:pt x="269" y="80"/>
                    </a:lnTo>
                    <a:lnTo>
                      <a:pt x="269" y="81"/>
                    </a:lnTo>
                    <a:lnTo>
                      <a:pt x="266" y="81"/>
                    </a:lnTo>
                    <a:lnTo>
                      <a:pt x="248" y="84"/>
                    </a:lnTo>
                    <a:lnTo>
                      <a:pt x="248" y="86"/>
                    </a:lnTo>
                    <a:lnTo>
                      <a:pt x="249" y="87"/>
                    </a:lnTo>
                    <a:lnTo>
                      <a:pt x="249" y="88"/>
                    </a:lnTo>
                    <a:lnTo>
                      <a:pt x="248" y="90"/>
                    </a:lnTo>
                    <a:lnTo>
                      <a:pt x="244" y="104"/>
                    </a:lnTo>
                    <a:lnTo>
                      <a:pt x="239" y="107"/>
                    </a:lnTo>
                    <a:lnTo>
                      <a:pt x="238" y="108"/>
                    </a:lnTo>
                    <a:lnTo>
                      <a:pt x="234" y="108"/>
                    </a:lnTo>
                    <a:lnTo>
                      <a:pt x="231" y="107"/>
                    </a:lnTo>
                    <a:lnTo>
                      <a:pt x="227" y="105"/>
                    </a:lnTo>
                    <a:lnTo>
                      <a:pt x="214" y="105"/>
                    </a:lnTo>
                    <a:lnTo>
                      <a:pt x="209" y="102"/>
                    </a:lnTo>
                    <a:lnTo>
                      <a:pt x="207" y="102"/>
                    </a:lnTo>
                    <a:lnTo>
                      <a:pt x="204" y="101"/>
                    </a:lnTo>
                    <a:lnTo>
                      <a:pt x="204" y="95"/>
                    </a:lnTo>
                    <a:lnTo>
                      <a:pt x="203" y="91"/>
                    </a:lnTo>
                    <a:lnTo>
                      <a:pt x="203" y="93"/>
                    </a:lnTo>
                    <a:lnTo>
                      <a:pt x="197" y="107"/>
                    </a:lnTo>
                    <a:lnTo>
                      <a:pt x="192" y="112"/>
                    </a:lnTo>
                    <a:lnTo>
                      <a:pt x="187" y="115"/>
                    </a:lnTo>
                    <a:lnTo>
                      <a:pt x="182" y="114"/>
                    </a:lnTo>
                    <a:lnTo>
                      <a:pt x="181" y="114"/>
                    </a:lnTo>
                    <a:lnTo>
                      <a:pt x="181" y="116"/>
                    </a:lnTo>
                    <a:lnTo>
                      <a:pt x="175" y="116"/>
                    </a:lnTo>
                    <a:lnTo>
                      <a:pt x="171" y="118"/>
                    </a:lnTo>
                    <a:lnTo>
                      <a:pt x="170" y="118"/>
                    </a:lnTo>
                    <a:lnTo>
                      <a:pt x="168" y="116"/>
                    </a:lnTo>
                    <a:lnTo>
                      <a:pt x="167" y="116"/>
                    </a:lnTo>
                    <a:lnTo>
                      <a:pt x="164" y="111"/>
                    </a:lnTo>
                    <a:lnTo>
                      <a:pt x="163" y="109"/>
                    </a:lnTo>
                    <a:lnTo>
                      <a:pt x="163" y="108"/>
                    </a:lnTo>
                    <a:lnTo>
                      <a:pt x="164" y="108"/>
                    </a:lnTo>
                    <a:lnTo>
                      <a:pt x="171" y="90"/>
                    </a:lnTo>
                    <a:lnTo>
                      <a:pt x="164" y="80"/>
                    </a:lnTo>
                    <a:lnTo>
                      <a:pt x="164" y="79"/>
                    </a:lnTo>
                    <a:lnTo>
                      <a:pt x="156" y="74"/>
                    </a:lnTo>
                    <a:lnTo>
                      <a:pt x="156" y="72"/>
                    </a:lnTo>
                    <a:lnTo>
                      <a:pt x="154" y="65"/>
                    </a:lnTo>
                    <a:lnTo>
                      <a:pt x="153" y="64"/>
                    </a:lnTo>
                    <a:lnTo>
                      <a:pt x="150" y="64"/>
                    </a:lnTo>
                    <a:lnTo>
                      <a:pt x="150" y="62"/>
                    </a:lnTo>
                    <a:lnTo>
                      <a:pt x="151" y="59"/>
                    </a:lnTo>
                    <a:lnTo>
                      <a:pt x="154" y="51"/>
                    </a:lnTo>
                    <a:lnTo>
                      <a:pt x="154" y="47"/>
                    </a:lnTo>
                    <a:lnTo>
                      <a:pt x="156" y="45"/>
                    </a:lnTo>
                    <a:lnTo>
                      <a:pt x="157" y="45"/>
                    </a:lnTo>
                    <a:lnTo>
                      <a:pt x="125" y="40"/>
                    </a:lnTo>
                    <a:lnTo>
                      <a:pt x="118" y="23"/>
                    </a:lnTo>
                    <a:lnTo>
                      <a:pt x="115" y="20"/>
                    </a:lnTo>
                    <a:lnTo>
                      <a:pt x="114" y="20"/>
                    </a:lnTo>
                    <a:lnTo>
                      <a:pt x="114" y="19"/>
                    </a:lnTo>
                    <a:lnTo>
                      <a:pt x="110" y="12"/>
                    </a:lnTo>
                    <a:lnTo>
                      <a:pt x="112" y="4"/>
                    </a:lnTo>
                    <a:lnTo>
                      <a:pt x="112" y="0"/>
                    </a:lnTo>
                    <a:lnTo>
                      <a:pt x="108" y="0"/>
                    </a:lnTo>
                    <a:lnTo>
                      <a:pt x="107" y="2"/>
                    </a:lnTo>
                    <a:lnTo>
                      <a:pt x="100" y="4"/>
                    </a:lnTo>
                    <a:lnTo>
                      <a:pt x="93" y="6"/>
                    </a:lnTo>
                    <a:lnTo>
                      <a:pt x="89" y="7"/>
                    </a:lnTo>
                    <a:lnTo>
                      <a:pt x="87" y="7"/>
                    </a:lnTo>
                    <a:lnTo>
                      <a:pt x="82" y="13"/>
                    </a:lnTo>
                    <a:lnTo>
                      <a:pt x="75" y="35"/>
                    </a:lnTo>
                    <a:lnTo>
                      <a:pt x="75" y="40"/>
                    </a:lnTo>
                    <a:lnTo>
                      <a:pt x="70" y="44"/>
                    </a:lnTo>
                    <a:lnTo>
                      <a:pt x="67" y="44"/>
                    </a:lnTo>
                    <a:lnTo>
                      <a:pt x="70" y="47"/>
                    </a:lnTo>
                    <a:lnTo>
                      <a:pt x="75" y="48"/>
                    </a:lnTo>
                    <a:lnTo>
                      <a:pt x="76" y="51"/>
                    </a:lnTo>
                    <a:lnTo>
                      <a:pt x="79" y="55"/>
                    </a:lnTo>
                    <a:lnTo>
                      <a:pt x="79" y="58"/>
                    </a:lnTo>
                    <a:lnTo>
                      <a:pt x="80" y="61"/>
                    </a:lnTo>
                    <a:lnTo>
                      <a:pt x="82" y="62"/>
                    </a:lnTo>
                    <a:lnTo>
                      <a:pt x="89" y="65"/>
                    </a:lnTo>
                    <a:lnTo>
                      <a:pt x="97" y="64"/>
                    </a:lnTo>
                    <a:lnTo>
                      <a:pt x="112" y="69"/>
                    </a:lnTo>
                    <a:lnTo>
                      <a:pt x="124" y="76"/>
                    </a:lnTo>
                    <a:lnTo>
                      <a:pt x="143" y="83"/>
                    </a:lnTo>
                    <a:lnTo>
                      <a:pt x="147" y="83"/>
                    </a:lnTo>
                    <a:lnTo>
                      <a:pt x="147" y="84"/>
                    </a:lnTo>
                    <a:lnTo>
                      <a:pt x="140" y="97"/>
                    </a:lnTo>
                    <a:lnTo>
                      <a:pt x="130" y="101"/>
                    </a:lnTo>
                    <a:lnTo>
                      <a:pt x="129" y="101"/>
                    </a:lnTo>
                    <a:lnTo>
                      <a:pt x="117" y="90"/>
                    </a:lnTo>
                    <a:lnTo>
                      <a:pt x="105" y="87"/>
                    </a:lnTo>
                    <a:lnTo>
                      <a:pt x="84" y="101"/>
                    </a:lnTo>
                    <a:lnTo>
                      <a:pt x="75" y="111"/>
                    </a:lnTo>
                    <a:lnTo>
                      <a:pt x="72" y="122"/>
                    </a:lnTo>
                    <a:lnTo>
                      <a:pt x="70" y="122"/>
                    </a:lnTo>
                    <a:lnTo>
                      <a:pt x="58" y="125"/>
                    </a:lnTo>
                    <a:lnTo>
                      <a:pt x="55" y="124"/>
                    </a:lnTo>
                    <a:lnTo>
                      <a:pt x="43" y="111"/>
                    </a:lnTo>
                    <a:lnTo>
                      <a:pt x="44" y="109"/>
                    </a:lnTo>
                    <a:lnTo>
                      <a:pt x="45" y="107"/>
                    </a:lnTo>
                    <a:lnTo>
                      <a:pt x="44" y="107"/>
                    </a:lnTo>
                    <a:lnTo>
                      <a:pt x="33" y="105"/>
                    </a:lnTo>
                    <a:lnTo>
                      <a:pt x="31" y="105"/>
                    </a:lnTo>
                    <a:lnTo>
                      <a:pt x="31" y="108"/>
                    </a:lnTo>
                    <a:lnTo>
                      <a:pt x="27" y="116"/>
                    </a:lnTo>
                    <a:lnTo>
                      <a:pt x="27" y="124"/>
                    </a:lnTo>
                    <a:lnTo>
                      <a:pt x="30" y="139"/>
                    </a:lnTo>
                    <a:lnTo>
                      <a:pt x="30" y="141"/>
                    </a:lnTo>
                    <a:lnTo>
                      <a:pt x="27" y="148"/>
                    </a:lnTo>
                    <a:lnTo>
                      <a:pt x="29" y="154"/>
                    </a:lnTo>
                    <a:lnTo>
                      <a:pt x="40" y="164"/>
                    </a:lnTo>
                    <a:lnTo>
                      <a:pt x="37" y="168"/>
                    </a:lnTo>
                    <a:lnTo>
                      <a:pt x="36" y="168"/>
                    </a:lnTo>
                    <a:lnTo>
                      <a:pt x="30" y="174"/>
                    </a:lnTo>
                    <a:lnTo>
                      <a:pt x="29" y="178"/>
                    </a:lnTo>
                    <a:lnTo>
                      <a:pt x="27" y="179"/>
                    </a:lnTo>
                    <a:lnTo>
                      <a:pt x="27" y="181"/>
                    </a:lnTo>
                    <a:lnTo>
                      <a:pt x="36" y="192"/>
                    </a:lnTo>
                    <a:lnTo>
                      <a:pt x="40" y="200"/>
                    </a:lnTo>
                    <a:lnTo>
                      <a:pt x="41" y="200"/>
                    </a:lnTo>
                    <a:lnTo>
                      <a:pt x="41" y="203"/>
                    </a:lnTo>
                    <a:lnTo>
                      <a:pt x="47" y="203"/>
                    </a:lnTo>
                    <a:lnTo>
                      <a:pt x="52" y="200"/>
                    </a:lnTo>
                    <a:lnTo>
                      <a:pt x="54" y="200"/>
                    </a:lnTo>
                    <a:lnTo>
                      <a:pt x="58" y="203"/>
                    </a:lnTo>
                    <a:lnTo>
                      <a:pt x="67" y="221"/>
                    </a:lnTo>
                    <a:lnTo>
                      <a:pt x="67" y="225"/>
                    </a:lnTo>
                    <a:lnTo>
                      <a:pt x="70" y="228"/>
                    </a:lnTo>
                    <a:lnTo>
                      <a:pt x="73" y="229"/>
                    </a:lnTo>
                    <a:lnTo>
                      <a:pt x="72" y="231"/>
                    </a:lnTo>
                    <a:lnTo>
                      <a:pt x="66" y="245"/>
                    </a:lnTo>
                    <a:lnTo>
                      <a:pt x="57" y="253"/>
                    </a:lnTo>
                    <a:lnTo>
                      <a:pt x="55" y="253"/>
                    </a:lnTo>
                    <a:lnTo>
                      <a:pt x="51" y="255"/>
                    </a:lnTo>
                    <a:lnTo>
                      <a:pt x="48" y="255"/>
                    </a:lnTo>
                    <a:lnTo>
                      <a:pt x="47" y="256"/>
                    </a:lnTo>
                    <a:lnTo>
                      <a:pt x="45" y="256"/>
                    </a:lnTo>
                    <a:lnTo>
                      <a:pt x="44" y="258"/>
                    </a:lnTo>
                    <a:lnTo>
                      <a:pt x="44" y="267"/>
                    </a:lnTo>
                    <a:lnTo>
                      <a:pt x="45" y="274"/>
                    </a:lnTo>
                    <a:lnTo>
                      <a:pt x="45" y="281"/>
                    </a:lnTo>
                    <a:lnTo>
                      <a:pt x="44" y="287"/>
                    </a:lnTo>
                    <a:lnTo>
                      <a:pt x="34" y="291"/>
                    </a:lnTo>
                    <a:lnTo>
                      <a:pt x="5" y="313"/>
                    </a:lnTo>
                    <a:lnTo>
                      <a:pt x="0" y="31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53" name="Freeform 2291">
                <a:extLst>
                  <a:ext uri="{FF2B5EF4-FFF2-40B4-BE49-F238E27FC236}">
                    <a16:creationId xmlns:a16="http://schemas.microsoft.com/office/drawing/2014/main" id="{1E9CAA86-6614-631D-7DAA-603F51C47C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8" y="620"/>
                <a:ext cx="81" cy="48"/>
              </a:xfrm>
              <a:custGeom>
                <a:avLst/>
                <a:gdLst>
                  <a:gd name="T0" fmla="*/ 1 w 324"/>
                  <a:gd name="T1" fmla="*/ 72 h 192"/>
                  <a:gd name="T2" fmla="*/ 0 w 324"/>
                  <a:gd name="T3" fmla="*/ 78 h 192"/>
                  <a:gd name="T4" fmla="*/ 5 w 324"/>
                  <a:gd name="T5" fmla="*/ 82 h 192"/>
                  <a:gd name="T6" fmla="*/ 8 w 324"/>
                  <a:gd name="T7" fmla="*/ 83 h 192"/>
                  <a:gd name="T8" fmla="*/ 14 w 324"/>
                  <a:gd name="T9" fmla="*/ 79 h 192"/>
                  <a:gd name="T10" fmla="*/ 38 w 324"/>
                  <a:gd name="T11" fmla="*/ 55 h 192"/>
                  <a:gd name="T12" fmla="*/ 40 w 324"/>
                  <a:gd name="T13" fmla="*/ 51 h 192"/>
                  <a:gd name="T14" fmla="*/ 64 w 324"/>
                  <a:gd name="T15" fmla="*/ 45 h 192"/>
                  <a:gd name="T16" fmla="*/ 72 w 324"/>
                  <a:gd name="T17" fmla="*/ 38 h 192"/>
                  <a:gd name="T18" fmla="*/ 79 w 324"/>
                  <a:gd name="T19" fmla="*/ 37 h 192"/>
                  <a:gd name="T20" fmla="*/ 86 w 324"/>
                  <a:gd name="T21" fmla="*/ 30 h 192"/>
                  <a:gd name="T22" fmla="*/ 99 w 324"/>
                  <a:gd name="T23" fmla="*/ 8 h 192"/>
                  <a:gd name="T24" fmla="*/ 102 w 324"/>
                  <a:gd name="T25" fmla="*/ 5 h 192"/>
                  <a:gd name="T26" fmla="*/ 107 w 324"/>
                  <a:gd name="T27" fmla="*/ 0 h 192"/>
                  <a:gd name="T28" fmla="*/ 121 w 324"/>
                  <a:gd name="T29" fmla="*/ 11 h 192"/>
                  <a:gd name="T30" fmla="*/ 127 w 324"/>
                  <a:gd name="T31" fmla="*/ 12 h 192"/>
                  <a:gd name="T32" fmla="*/ 139 w 324"/>
                  <a:gd name="T33" fmla="*/ 18 h 192"/>
                  <a:gd name="T34" fmla="*/ 146 w 324"/>
                  <a:gd name="T35" fmla="*/ 27 h 192"/>
                  <a:gd name="T36" fmla="*/ 145 w 324"/>
                  <a:gd name="T37" fmla="*/ 34 h 192"/>
                  <a:gd name="T38" fmla="*/ 123 w 324"/>
                  <a:gd name="T39" fmla="*/ 57 h 192"/>
                  <a:gd name="T40" fmla="*/ 124 w 324"/>
                  <a:gd name="T41" fmla="*/ 60 h 192"/>
                  <a:gd name="T42" fmla="*/ 148 w 324"/>
                  <a:gd name="T43" fmla="*/ 58 h 192"/>
                  <a:gd name="T44" fmla="*/ 156 w 324"/>
                  <a:gd name="T45" fmla="*/ 57 h 192"/>
                  <a:gd name="T46" fmla="*/ 163 w 324"/>
                  <a:gd name="T47" fmla="*/ 53 h 192"/>
                  <a:gd name="T48" fmla="*/ 172 w 324"/>
                  <a:gd name="T49" fmla="*/ 51 h 192"/>
                  <a:gd name="T50" fmla="*/ 183 w 324"/>
                  <a:gd name="T51" fmla="*/ 57 h 192"/>
                  <a:gd name="T52" fmla="*/ 184 w 324"/>
                  <a:gd name="T53" fmla="*/ 58 h 192"/>
                  <a:gd name="T54" fmla="*/ 189 w 324"/>
                  <a:gd name="T55" fmla="*/ 67 h 192"/>
                  <a:gd name="T56" fmla="*/ 191 w 324"/>
                  <a:gd name="T57" fmla="*/ 69 h 192"/>
                  <a:gd name="T58" fmla="*/ 191 w 324"/>
                  <a:gd name="T59" fmla="*/ 94 h 192"/>
                  <a:gd name="T60" fmla="*/ 190 w 324"/>
                  <a:gd name="T61" fmla="*/ 97 h 192"/>
                  <a:gd name="T62" fmla="*/ 187 w 324"/>
                  <a:gd name="T63" fmla="*/ 98 h 192"/>
                  <a:gd name="T64" fmla="*/ 184 w 324"/>
                  <a:gd name="T65" fmla="*/ 101 h 192"/>
                  <a:gd name="T66" fmla="*/ 180 w 324"/>
                  <a:gd name="T67" fmla="*/ 108 h 192"/>
                  <a:gd name="T68" fmla="*/ 163 w 324"/>
                  <a:gd name="T69" fmla="*/ 113 h 192"/>
                  <a:gd name="T70" fmla="*/ 156 w 324"/>
                  <a:gd name="T71" fmla="*/ 118 h 192"/>
                  <a:gd name="T72" fmla="*/ 141 w 324"/>
                  <a:gd name="T73" fmla="*/ 131 h 192"/>
                  <a:gd name="T74" fmla="*/ 148 w 324"/>
                  <a:gd name="T75" fmla="*/ 142 h 192"/>
                  <a:gd name="T76" fmla="*/ 148 w 324"/>
                  <a:gd name="T77" fmla="*/ 152 h 192"/>
                  <a:gd name="T78" fmla="*/ 149 w 324"/>
                  <a:gd name="T79" fmla="*/ 164 h 192"/>
                  <a:gd name="T80" fmla="*/ 152 w 324"/>
                  <a:gd name="T81" fmla="*/ 171 h 192"/>
                  <a:gd name="T82" fmla="*/ 173 w 324"/>
                  <a:gd name="T83" fmla="*/ 168 h 192"/>
                  <a:gd name="T84" fmla="*/ 183 w 324"/>
                  <a:gd name="T85" fmla="*/ 167 h 192"/>
                  <a:gd name="T86" fmla="*/ 184 w 324"/>
                  <a:gd name="T87" fmla="*/ 180 h 192"/>
                  <a:gd name="T88" fmla="*/ 187 w 324"/>
                  <a:gd name="T89" fmla="*/ 182 h 192"/>
                  <a:gd name="T90" fmla="*/ 194 w 324"/>
                  <a:gd name="T91" fmla="*/ 184 h 192"/>
                  <a:gd name="T92" fmla="*/ 219 w 324"/>
                  <a:gd name="T93" fmla="*/ 192 h 192"/>
                  <a:gd name="T94" fmla="*/ 230 w 324"/>
                  <a:gd name="T95" fmla="*/ 185 h 192"/>
                  <a:gd name="T96" fmla="*/ 241 w 324"/>
                  <a:gd name="T97" fmla="*/ 171 h 192"/>
                  <a:gd name="T98" fmla="*/ 244 w 324"/>
                  <a:gd name="T99" fmla="*/ 170 h 192"/>
                  <a:gd name="T100" fmla="*/ 246 w 324"/>
                  <a:gd name="T101" fmla="*/ 174 h 192"/>
                  <a:gd name="T102" fmla="*/ 253 w 324"/>
                  <a:gd name="T103" fmla="*/ 178 h 192"/>
                  <a:gd name="T104" fmla="*/ 264 w 324"/>
                  <a:gd name="T105" fmla="*/ 181 h 192"/>
                  <a:gd name="T106" fmla="*/ 282 w 324"/>
                  <a:gd name="T107" fmla="*/ 185 h 192"/>
                  <a:gd name="T108" fmla="*/ 289 w 324"/>
                  <a:gd name="T109" fmla="*/ 187 h 192"/>
                  <a:gd name="T110" fmla="*/ 299 w 324"/>
                  <a:gd name="T111" fmla="*/ 181 h 192"/>
                  <a:gd name="T112" fmla="*/ 303 w 324"/>
                  <a:gd name="T113" fmla="*/ 182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324" h="192">
                    <a:moveTo>
                      <a:pt x="2" y="71"/>
                    </a:moveTo>
                    <a:lnTo>
                      <a:pt x="1" y="72"/>
                    </a:lnTo>
                    <a:lnTo>
                      <a:pt x="0" y="76"/>
                    </a:lnTo>
                    <a:lnTo>
                      <a:pt x="0" y="78"/>
                    </a:lnTo>
                    <a:lnTo>
                      <a:pt x="2" y="81"/>
                    </a:lnTo>
                    <a:lnTo>
                      <a:pt x="5" y="82"/>
                    </a:lnTo>
                    <a:lnTo>
                      <a:pt x="7" y="83"/>
                    </a:lnTo>
                    <a:lnTo>
                      <a:pt x="8" y="83"/>
                    </a:lnTo>
                    <a:lnTo>
                      <a:pt x="12" y="81"/>
                    </a:lnTo>
                    <a:lnTo>
                      <a:pt x="14" y="79"/>
                    </a:lnTo>
                    <a:lnTo>
                      <a:pt x="19" y="78"/>
                    </a:lnTo>
                    <a:lnTo>
                      <a:pt x="38" y="55"/>
                    </a:lnTo>
                    <a:lnTo>
                      <a:pt x="39" y="53"/>
                    </a:lnTo>
                    <a:lnTo>
                      <a:pt x="40" y="51"/>
                    </a:lnTo>
                    <a:lnTo>
                      <a:pt x="47" y="47"/>
                    </a:lnTo>
                    <a:lnTo>
                      <a:pt x="64" y="45"/>
                    </a:lnTo>
                    <a:lnTo>
                      <a:pt x="68" y="47"/>
                    </a:lnTo>
                    <a:lnTo>
                      <a:pt x="72" y="38"/>
                    </a:lnTo>
                    <a:lnTo>
                      <a:pt x="75" y="38"/>
                    </a:lnTo>
                    <a:lnTo>
                      <a:pt x="79" y="37"/>
                    </a:lnTo>
                    <a:lnTo>
                      <a:pt x="81" y="37"/>
                    </a:lnTo>
                    <a:lnTo>
                      <a:pt x="86" y="30"/>
                    </a:lnTo>
                    <a:lnTo>
                      <a:pt x="96" y="11"/>
                    </a:lnTo>
                    <a:lnTo>
                      <a:pt x="99" y="8"/>
                    </a:lnTo>
                    <a:lnTo>
                      <a:pt x="102" y="7"/>
                    </a:lnTo>
                    <a:lnTo>
                      <a:pt x="102" y="5"/>
                    </a:lnTo>
                    <a:lnTo>
                      <a:pt x="106" y="0"/>
                    </a:lnTo>
                    <a:lnTo>
                      <a:pt x="107" y="0"/>
                    </a:lnTo>
                    <a:lnTo>
                      <a:pt x="120" y="12"/>
                    </a:lnTo>
                    <a:lnTo>
                      <a:pt x="121" y="11"/>
                    </a:lnTo>
                    <a:lnTo>
                      <a:pt x="124" y="11"/>
                    </a:lnTo>
                    <a:lnTo>
                      <a:pt x="127" y="12"/>
                    </a:lnTo>
                    <a:lnTo>
                      <a:pt x="137" y="15"/>
                    </a:lnTo>
                    <a:lnTo>
                      <a:pt x="139" y="18"/>
                    </a:lnTo>
                    <a:lnTo>
                      <a:pt x="139" y="21"/>
                    </a:lnTo>
                    <a:lnTo>
                      <a:pt x="146" y="27"/>
                    </a:lnTo>
                    <a:lnTo>
                      <a:pt x="146" y="30"/>
                    </a:lnTo>
                    <a:lnTo>
                      <a:pt x="145" y="34"/>
                    </a:lnTo>
                    <a:lnTo>
                      <a:pt x="127" y="51"/>
                    </a:lnTo>
                    <a:lnTo>
                      <a:pt x="123" y="57"/>
                    </a:lnTo>
                    <a:lnTo>
                      <a:pt x="124" y="61"/>
                    </a:lnTo>
                    <a:lnTo>
                      <a:pt x="124" y="60"/>
                    </a:lnTo>
                    <a:lnTo>
                      <a:pt x="126" y="60"/>
                    </a:lnTo>
                    <a:lnTo>
                      <a:pt x="148" y="58"/>
                    </a:lnTo>
                    <a:lnTo>
                      <a:pt x="151" y="58"/>
                    </a:lnTo>
                    <a:lnTo>
                      <a:pt x="156" y="57"/>
                    </a:lnTo>
                    <a:lnTo>
                      <a:pt x="163" y="57"/>
                    </a:lnTo>
                    <a:lnTo>
                      <a:pt x="163" y="53"/>
                    </a:lnTo>
                    <a:lnTo>
                      <a:pt x="165" y="51"/>
                    </a:lnTo>
                    <a:lnTo>
                      <a:pt x="172" y="51"/>
                    </a:lnTo>
                    <a:lnTo>
                      <a:pt x="179" y="54"/>
                    </a:lnTo>
                    <a:lnTo>
                      <a:pt x="183" y="57"/>
                    </a:lnTo>
                    <a:lnTo>
                      <a:pt x="183" y="58"/>
                    </a:lnTo>
                    <a:lnTo>
                      <a:pt x="184" y="58"/>
                    </a:lnTo>
                    <a:lnTo>
                      <a:pt x="189" y="64"/>
                    </a:lnTo>
                    <a:lnTo>
                      <a:pt x="189" y="67"/>
                    </a:lnTo>
                    <a:lnTo>
                      <a:pt x="190" y="67"/>
                    </a:lnTo>
                    <a:lnTo>
                      <a:pt x="191" y="69"/>
                    </a:lnTo>
                    <a:lnTo>
                      <a:pt x="201" y="81"/>
                    </a:lnTo>
                    <a:lnTo>
                      <a:pt x="191" y="94"/>
                    </a:lnTo>
                    <a:lnTo>
                      <a:pt x="190" y="96"/>
                    </a:lnTo>
                    <a:lnTo>
                      <a:pt x="190" y="97"/>
                    </a:lnTo>
                    <a:lnTo>
                      <a:pt x="189" y="97"/>
                    </a:lnTo>
                    <a:lnTo>
                      <a:pt x="187" y="98"/>
                    </a:lnTo>
                    <a:lnTo>
                      <a:pt x="186" y="98"/>
                    </a:lnTo>
                    <a:lnTo>
                      <a:pt x="184" y="101"/>
                    </a:lnTo>
                    <a:lnTo>
                      <a:pt x="183" y="103"/>
                    </a:lnTo>
                    <a:lnTo>
                      <a:pt x="180" y="108"/>
                    </a:lnTo>
                    <a:lnTo>
                      <a:pt x="176" y="113"/>
                    </a:lnTo>
                    <a:lnTo>
                      <a:pt x="163" y="113"/>
                    </a:lnTo>
                    <a:lnTo>
                      <a:pt x="162" y="114"/>
                    </a:lnTo>
                    <a:lnTo>
                      <a:pt x="156" y="118"/>
                    </a:lnTo>
                    <a:lnTo>
                      <a:pt x="153" y="120"/>
                    </a:lnTo>
                    <a:lnTo>
                      <a:pt x="141" y="131"/>
                    </a:lnTo>
                    <a:lnTo>
                      <a:pt x="141" y="132"/>
                    </a:lnTo>
                    <a:lnTo>
                      <a:pt x="148" y="142"/>
                    </a:lnTo>
                    <a:lnTo>
                      <a:pt x="149" y="150"/>
                    </a:lnTo>
                    <a:lnTo>
                      <a:pt x="148" y="152"/>
                    </a:lnTo>
                    <a:lnTo>
                      <a:pt x="148" y="160"/>
                    </a:lnTo>
                    <a:lnTo>
                      <a:pt x="149" y="164"/>
                    </a:lnTo>
                    <a:lnTo>
                      <a:pt x="151" y="171"/>
                    </a:lnTo>
                    <a:lnTo>
                      <a:pt x="152" y="171"/>
                    </a:lnTo>
                    <a:lnTo>
                      <a:pt x="170" y="168"/>
                    </a:lnTo>
                    <a:lnTo>
                      <a:pt x="173" y="168"/>
                    </a:lnTo>
                    <a:lnTo>
                      <a:pt x="181" y="167"/>
                    </a:lnTo>
                    <a:lnTo>
                      <a:pt x="183" y="167"/>
                    </a:lnTo>
                    <a:lnTo>
                      <a:pt x="183" y="168"/>
                    </a:lnTo>
                    <a:lnTo>
                      <a:pt x="184" y="180"/>
                    </a:lnTo>
                    <a:lnTo>
                      <a:pt x="184" y="182"/>
                    </a:lnTo>
                    <a:lnTo>
                      <a:pt x="187" y="182"/>
                    </a:lnTo>
                    <a:lnTo>
                      <a:pt x="191" y="184"/>
                    </a:lnTo>
                    <a:lnTo>
                      <a:pt x="194" y="184"/>
                    </a:lnTo>
                    <a:lnTo>
                      <a:pt x="212" y="192"/>
                    </a:lnTo>
                    <a:lnTo>
                      <a:pt x="219" y="192"/>
                    </a:lnTo>
                    <a:lnTo>
                      <a:pt x="219" y="191"/>
                    </a:lnTo>
                    <a:lnTo>
                      <a:pt x="230" y="185"/>
                    </a:lnTo>
                    <a:lnTo>
                      <a:pt x="241" y="174"/>
                    </a:lnTo>
                    <a:lnTo>
                      <a:pt x="241" y="171"/>
                    </a:lnTo>
                    <a:lnTo>
                      <a:pt x="243" y="170"/>
                    </a:lnTo>
                    <a:lnTo>
                      <a:pt x="244" y="170"/>
                    </a:lnTo>
                    <a:lnTo>
                      <a:pt x="246" y="173"/>
                    </a:lnTo>
                    <a:lnTo>
                      <a:pt x="246" y="174"/>
                    </a:lnTo>
                    <a:lnTo>
                      <a:pt x="247" y="175"/>
                    </a:lnTo>
                    <a:lnTo>
                      <a:pt x="253" y="178"/>
                    </a:lnTo>
                    <a:lnTo>
                      <a:pt x="256" y="178"/>
                    </a:lnTo>
                    <a:lnTo>
                      <a:pt x="264" y="181"/>
                    </a:lnTo>
                    <a:lnTo>
                      <a:pt x="275" y="180"/>
                    </a:lnTo>
                    <a:lnTo>
                      <a:pt x="282" y="185"/>
                    </a:lnTo>
                    <a:lnTo>
                      <a:pt x="283" y="188"/>
                    </a:lnTo>
                    <a:lnTo>
                      <a:pt x="289" y="187"/>
                    </a:lnTo>
                    <a:lnTo>
                      <a:pt x="297" y="182"/>
                    </a:lnTo>
                    <a:lnTo>
                      <a:pt x="299" y="181"/>
                    </a:lnTo>
                    <a:lnTo>
                      <a:pt x="301" y="181"/>
                    </a:lnTo>
                    <a:lnTo>
                      <a:pt x="303" y="182"/>
                    </a:lnTo>
                    <a:lnTo>
                      <a:pt x="324" y="18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54" name="Freeform 2292">
                <a:extLst>
                  <a:ext uri="{FF2B5EF4-FFF2-40B4-BE49-F238E27FC236}">
                    <a16:creationId xmlns:a16="http://schemas.microsoft.com/office/drawing/2014/main" id="{A7AC4A43-03D4-9DDF-2227-2C77D27720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4" y="665"/>
                <a:ext cx="8" cy="37"/>
              </a:xfrm>
              <a:custGeom>
                <a:avLst/>
                <a:gdLst>
                  <a:gd name="T0" fmla="*/ 23 w 35"/>
                  <a:gd name="T1" fmla="*/ 0 h 146"/>
                  <a:gd name="T2" fmla="*/ 23 w 35"/>
                  <a:gd name="T3" fmla="*/ 2 h 146"/>
                  <a:gd name="T4" fmla="*/ 22 w 35"/>
                  <a:gd name="T5" fmla="*/ 3 h 146"/>
                  <a:gd name="T6" fmla="*/ 19 w 35"/>
                  <a:gd name="T7" fmla="*/ 3 h 146"/>
                  <a:gd name="T8" fmla="*/ 16 w 35"/>
                  <a:gd name="T9" fmla="*/ 5 h 146"/>
                  <a:gd name="T10" fmla="*/ 13 w 35"/>
                  <a:gd name="T11" fmla="*/ 13 h 146"/>
                  <a:gd name="T12" fmla="*/ 12 w 35"/>
                  <a:gd name="T13" fmla="*/ 14 h 146"/>
                  <a:gd name="T14" fmla="*/ 12 w 35"/>
                  <a:gd name="T15" fmla="*/ 16 h 146"/>
                  <a:gd name="T16" fmla="*/ 17 w 35"/>
                  <a:gd name="T17" fmla="*/ 34 h 146"/>
                  <a:gd name="T18" fmla="*/ 22 w 35"/>
                  <a:gd name="T19" fmla="*/ 42 h 146"/>
                  <a:gd name="T20" fmla="*/ 28 w 35"/>
                  <a:gd name="T21" fmla="*/ 46 h 146"/>
                  <a:gd name="T22" fmla="*/ 35 w 35"/>
                  <a:gd name="T23" fmla="*/ 53 h 146"/>
                  <a:gd name="T24" fmla="*/ 31 w 35"/>
                  <a:gd name="T25" fmla="*/ 58 h 146"/>
                  <a:gd name="T26" fmla="*/ 30 w 35"/>
                  <a:gd name="T27" fmla="*/ 58 h 146"/>
                  <a:gd name="T28" fmla="*/ 16 w 35"/>
                  <a:gd name="T29" fmla="*/ 62 h 146"/>
                  <a:gd name="T30" fmla="*/ 15 w 35"/>
                  <a:gd name="T31" fmla="*/ 62 h 146"/>
                  <a:gd name="T32" fmla="*/ 13 w 35"/>
                  <a:gd name="T33" fmla="*/ 63 h 146"/>
                  <a:gd name="T34" fmla="*/ 10 w 35"/>
                  <a:gd name="T35" fmla="*/ 65 h 146"/>
                  <a:gd name="T36" fmla="*/ 8 w 35"/>
                  <a:gd name="T37" fmla="*/ 62 h 146"/>
                  <a:gd name="T38" fmla="*/ 8 w 35"/>
                  <a:gd name="T39" fmla="*/ 60 h 146"/>
                  <a:gd name="T40" fmla="*/ 3 w 35"/>
                  <a:gd name="T41" fmla="*/ 56 h 146"/>
                  <a:gd name="T42" fmla="*/ 2 w 35"/>
                  <a:gd name="T43" fmla="*/ 58 h 146"/>
                  <a:gd name="T44" fmla="*/ 2 w 35"/>
                  <a:gd name="T45" fmla="*/ 60 h 146"/>
                  <a:gd name="T46" fmla="*/ 10 w 35"/>
                  <a:gd name="T47" fmla="*/ 72 h 146"/>
                  <a:gd name="T48" fmla="*/ 13 w 35"/>
                  <a:gd name="T49" fmla="*/ 74 h 146"/>
                  <a:gd name="T50" fmla="*/ 13 w 35"/>
                  <a:gd name="T51" fmla="*/ 84 h 146"/>
                  <a:gd name="T52" fmla="*/ 10 w 35"/>
                  <a:gd name="T53" fmla="*/ 86 h 146"/>
                  <a:gd name="T54" fmla="*/ 9 w 35"/>
                  <a:gd name="T55" fmla="*/ 91 h 146"/>
                  <a:gd name="T56" fmla="*/ 9 w 35"/>
                  <a:gd name="T57" fmla="*/ 93 h 146"/>
                  <a:gd name="T58" fmla="*/ 10 w 35"/>
                  <a:gd name="T59" fmla="*/ 93 h 146"/>
                  <a:gd name="T60" fmla="*/ 10 w 35"/>
                  <a:gd name="T61" fmla="*/ 94 h 146"/>
                  <a:gd name="T62" fmla="*/ 13 w 35"/>
                  <a:gd name="T63" fmla="*/ 105 h 146"/>
                  <a:gd name="T64" fmla="*/ 20 w 35"/>
                  <a:gd name="T65" fmla="*/ 120 h 146"/>
                  <a:gd name="T66" fmla="*/ 20 w 35"/>
                  <a:gd name="T67" fmla="*/ 123 h 146"/>
                  <a:gd name="T68" fmla="*/ 17 w 35"/>
                  <a:gd name="T69" fmla="*/ 126 h 146"/>
                  <a:gd name="T70" fmla="*/ 12 w 35"/>
                  <a:gd name="T71" fmla="*/ 134 h 146"/>
                  <a:gd name="T72" fmla="*/ 9 w 35"/>
                  <a:gd name="T73" fmla="*/ 140 h 146"/>
                  <a:gd name="T74" fmla="*/ 2 w 35"/>
                  <a:gd name="T75" fmla="*/ 146 h 146"/>
                  <a:gd name="T76" fmla="*/ 0 w 35"/>
                  <a:gd name="T77" fmla="*/ 146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35" h="146">
                    <a:moveTo>
                      <a:pt x="23" y="0"/>
                    </a:moveTo>
                    <a:lnTo>
                      <a:pt x="23" y="2"/>
                    </a:lnTo>
                    <a:lnTo>
                      <a:pt x="22" y="3"/>
                    </a:lnTo>
                    <a:lnTo>
                      <a:pt x="19" y="3"/>
                    </a:lnTo>
                    <a:lnTo>
                      <a:pt x="16" y="5"/>
                    </a:lnTo>
                    <a:lnTo>
                      <a:pt x="13" y="13"/>
                    </a:lnTo>
                    <a:lnTo>
                      <a:pt x="12" y="14"/>
                    </a:lnTo>
                    <a:lnTo>
                      <a:pt x="12" y="16"/>
                    </a:lnTo>
                    <a:lnTo>
                      <a:pt x="17" y="34"/>
                    </a:lnTo>
                    <a:lnTo>
                      <a:pt x="22" y="42"/>
                    </a:lnTo>
                    <a:lnTo>
                      <a:pt x="28" y="46"/>
                    </a:lnTo>
                    <a:lnTo>
                      <a:pt x="35" y="53"/>
                    </a:lnTo>
                    <a:lnTo>
                      <a:pt x="31" y="58"/>
                    </a:lnTo>
                    <a:lnTo>
                      <a:pt x="30" y="58"/>
                    </a:lnTo>
                    <a:lnTo>
                      <a:pt x="16" y="62"/>
                    </a:lnTo>
                    <a:lnTo>
                      <a:pt x="15" y="62"/>
                    </a:lnTo>
                    <a:lnTo>
                      <a:pt x="13" y="63"/>
                    </a:lnTo>
                    <a:lnTo>
                      <a:pt x="10" y="65"/>
                    </a:lnTo>
                    <a:lnTo>
                      <a:pt x="8" y="62"/>
                    </a:lnTo>
                    <a:lnTo>
                      <a:pt x="8" y="60"/>
                    </a:lnTo>
                    <a:lnTo>
                      <a:pt x="3" y="56"/>
                    </a:lnTo>
                    <a:lnTo>
                      <a:pt x="2" y="58"/>
                    </a:lnTo>
                    <a:lnTo>
                      <a:pt x="2" y="60"/>
                    </a:lnTo>
                    <a:lnTo>
                      <a:pt x="10" y="72"/>
                    </a:lnTo>
                    <a:lnTo>
                      <a:pt x="13" y="74"/>
                    </a:lnTo>
                    <a:lnTo>
                      <a:pt x="13" y="84"/>
                    </a:lnTo>
                    <a:lnTo>
                      <a:pt x="10" y="86"/>
                    </a:lnTo>
                    <a:lnTo>
                      <a:pt x="9" y="91"/>
                    </a:lnTo>
                    <a:lnTo>
                      <a:pt x="9" y="93"/>
                    </a:lnTo>
                    <a:lnTo>
                      <a:pt x="10" y="93"/>
                    </a:lnTo>
                    <a:lnTo>
                      <a:pt x="10" y="94"/>
                    </a:lnTo>
                    <a:lnTo>
                      <a:pt x="13" y="105"/>
                    </a:lnTo>
                    <a:lnTo>
                      <a:pt x="20" y="120"/>
                    </a:lnTo>
                    <a:lnTo>
                      <a:pt x="20" y="123"/>
                    </a:lnTo>
                    <a:lnTo>
                      <a:pt x="17" y="126"/>
                    </a:lnTo>
                    <a:lnTo>
                      <a:pt x="12" y="134"/>
                    </a:lnTo>
                    <a:lnTo>
                      <a:pt x="9" y="140"/>
                    </a:lnTo>
                    <a:lnTo>
                      <a:pt x="2" y="146"/>
                    </a:lnTo>
                    <a:lnTo>
                      <a:pt x="0" y="14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55" name="Freeform 2293">
                <a:extLst>
                  <a:ext uri="{FF2B5EF4-FFF2-40B4-BE49-F238E27FC236}">
                    <a16:creationId xmlns:a16="http://schemas.microsoft.com/office/drawing/2014/main" id="{F6F0B8C8-A062-B522-59CF-DB9433212B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9" y="631"/>
                <a:ext cx="81" cy="38"/>
              </a:xfrm>
              <a:custGeom>
                <a:avLst/>
                <a:gdLst>
                  <a:gd name="T0" fmla="*/ 1 w 321"/>
                  <a:gd name="T1" fmla="*/ 138 h 150"/>
                  <a:gd name="T2" fmla="*/ 9 w 321"/>
                  <a:gd name="T3" fmla="*/ 141 h 150"/>
                  <a:gd name="T4" fmla="*/ 40 w 321"/>
                  <a:gd name="T5" fmla="*/ 129 h 150"/>
                  <a:gd name="T6" fmla="*/ 43 w 321"/>
                  <a:gd name="T7" fmla="*/ 127 h 150"/>
                  <a:gd name="T8" fmla="*/ 60 w 321"/>
                  <a:gd name="T9" fmla="*/ 137 h 150"/>
                  <a:gd name="T10" fmla="*/ 66 w 321"/>
                  <a:gd name="T11" fmla="*/ 144 h 150"/>
                  <a:gd name="T12" fmla="*/ 67 w 321"/>
                  <a:gd name="T13" fmla="*/ 150 h 150"/>
                  <a:gd name="T14" fmla="*/ 71 w 321"/>
                  <a:gd name="T15" fmla="*/ 148 h 150"/>
                  <a:gd name="T16" fmla="*/ 100 w 321"/>
                  <a:gd name="T17" fmla="*/ 136 h 150"/>
                  <a:gd name="T18" fmla="*/ 102 w 321"/>
                  <a:gd name="T19" fmla="*/ 140 h 150"/>
                  <a:gd name="T20" fmla="*/ 107 w 321"/>
                  <a:gd name="T21" fmla="*/ 148 h 150"/>
                  <a:gd name="T22" fmla="*/ 127 w 321"/>
                  <a:gd name="T23" fmla="*/ 138 h 150"/>
                  <a:gd name="T24" fmla="*/ 135 w 321"/>
                  <a:gd name="T25" fmla="*/ 134 h 150"/>
                  <a:gd name="T26" fmla="*/ 139 w 321"/>
                  <a:gd name="T27" fmla="*/ 120 h 150"/>
                  <a:gd name="T28" fmla="*/ 135 w 321"/>
                  <a:gd name="T29" fmla="*/ 108 h 150"/>
                  <a:gd name="T30" fmla="*/ 133 w 321"/>
                  <a:gd name="T31" fmla="*/ 90 h 150"/>
                  <a:gd name="T32" fmla="*/ 149 w 321"/>
                  <a:gd name="T33" fmla="*/ 92 h 150"/>
                  <a:gd name="T34" fmla="*/ 162 w 321"/>
                  <a:gd name="T35" fmla="*/ 99 h 150"/>
                  <a:gd name="T36" fmla="*/ 172 w 321"/>
                  <a:gd name="T37" fmla="*/ 108 h 150"/>
                  <a:gd name="T38" fmla="*/ 174 w 321"/>
                  <a:gd name="T39" fmla="*/ 109 h 150"/>
                  <a:gd name="T40" fmla="*/ 180 w 321"/>
                  <a:gd name="T41" fmla="*/ 102 h 150"/>
                  <a:gd name="T42" fmla="*/ 181 w 321"/>
                  <a:gd name="T43" fmla="*/ 98 h 150"/>
                  <a:gd name="T44" fmla="*/ 184 w 321"/>
                  <a:gd name="T45" fmla="*/ 101 h 150"/>
                  <a:gd name="T46" fmla="*/ 188 w 321"/>
                  <a:gd name="T47" fmla="*/ 95 h 150"/>
                  <a:gd name="T48" fmla="*/ 191 w 321"/>
                  <a:gd name="T49" fmla="*/ 69 h 150"/>
                  <a:gd name="T50" fmla="*/ 198 w 321"/>
                  <a:gd name="T51" fmla="*/ 63 h 150"/>
                  <a:gd name="T52" fmla="*/ 208 w 321"/>
                  <a:gd name="T53" fmla="*/ 60 h 150"/>
                  <a:gd name="T54" fmla="*/ 213 w 321"/>
                  <a:gd name="T55" fmla="*/ 63 h 150"/>
                  <a:gd name="T56" fmla="*/ 218 w 321"/>
                  <a:gd name="T57" fmla="*/ 42 h 150"/>
                  <a:gd name="T58" fmla="*/ 225 w 321"/>
                  <a:gd name="T59" fmla="*/ 39 h 150"/>
                  <a:gd name="T60" fmla="*/ 236 w 321"/>
                  <a:gd name="T61" fmla="*/ 53 h 150"/>
                  <a:gd name="T62" fmla="*/ 250 w 321"/>
                  <a:gd name="T63" fmla="*/ 53 h 150"/>
                  <a:gd name="T64" fmla="*/ 250 w 321"/>
                  <a:gd name="T65" fmla="*/ 63 h 150"/>
                  <a:gd name="T66" fmla="*/ 251 w 321"/>
                  <a:gd name="T67" fmla="*/ 78 h 150"/>
                  <a:gd name="T68" fmla="*/ 253 w 321"/>
                  <a:gd name="T69" fmla="*/ 81 h 150"/>
                  <a:gd name="T70" fmla="*/ 257 w 321"/>
                  <a:gd name="T71" fmla="*/ 80 h 150"/>
                  <a:gd name="T72" fmla="*/ 271 w 321"/>
                  <a:gd name="T73" fmla="*/ 78 h 150"/>
                  <a:gd name="T74" fmla="*/ 275 w 321"/>
                  <a:gd name="T75" fmla="*/ 88 h 150"/>
                  <a:gd name="T76" fmla="*/ 300 w 321"/>
                  <a:gd name="T77" fmla="*/ 98 h 150"/>
                  <a:gd name="T78" fmla="*/ 303 w 321"/>
                  <a:gd name="T79" fmla="*/ 99 h 150"/>
                  <a:gd name="T80" fmla="*/ 311 w 321"/>
                  <a:gd name="T81" fmla="*/ 97 h 150"/>
                  <a:gd name="T82" fmla="*/ 320 w 321"/>
                  <a:gd name="T83" fmla="*/ 84 h 150"/>
                  <a:gd name="T84" fmla="*/ 303 w 321"/>
                  <a:gd name="T85" fmla="*/ 80 h 150"/>
                  <a:gd name="T86" fmla="*/ 307 w 321"/>
                  <a:gd name="T87" fmla="*/ 67 h 150"/>
                  <a:gd name="T88" fmla="*/ 306 w 321"/>
                  <a:gd name="T89" fmla="*/ 60 h 150"/>
                  <a:gd name="T90" fmla="*/ 304 w 321"/>
                  <a:gd name="T91" fmla="*/ 47 h 150"/>
                  <a:gd name="T92" fmla="*/ 303 w 321"/>
                  <a:gd name="T93" fmla="*/ 44 h 150"/>
                  <a:gd name="T94" fmla="*/ 308 w 321"/>
                  <a:gd name="T95" fmla="*/ 24 h 150"/>
                  <a:gd name="T96" fmla="*/ 318 w 321"/>
                  <a:gd name="T97" fmla="*/ 4 h 150"/>
                  <a:gd name="T98" fmla="*/ 321 w 321"/>
                  <a:gd name="T99" fmla="*/ 0 h 1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321" h="150">
                    <a:moveTo>
                      <a:pt x="0" y="138"/>
                    </a:moveTo>
                    <a:lnTo>
                      <a:pt x="1" y="138"/>
                    </a:lnTo>
                    <a:lnTo>
                      <a:pt x="7" y="140"/>
                    </a:lnTo>
                    <a:lnTo>
                      <a:pt x="9" y="141"/>
                    </a:lnTo>
                    <a:lnTo>
                      <a:pt x="16" y="141"/>
                    </a:lnTo>
                    <a:lnTo>
                      <a:pt x="40" y="129"/>
                    </a:lnTo>
                    <a:lnTo>
                      <a:pt x="42" y="127"/>
                    </a:lnTo>
                    <a:lnTo>
                      <a:pt x="43" y="127"/>
                    </a:lnTo>
                    <a:lnTo>
                      <a:pt x="54" y="134"/>
                    </a:lnTo>
                    <a:lnTo>
                      <a:pt x="60" y="137"/>
                    </a:lnTo>
                    <a:lnTo>
                      <a:pt x="63" y="141"/>
                    </a:lnTo>
                    <a:lnTo>
                      <a:pt x="66" y="144"/>
                    </a:lnTo>
                    <a:lnTo>
                      <a:pt x="66" y="147"/>
                    </a:lnTo>
                    <a:lnTo>
                      <a:pt x="67" y="150"/>
                    </a:lnTo>
                    <a:lnTo>
                      <a:pt x="68" y="150"/>
                    </a:lnTo>
                    <a:lnTo>
                      <a:pt x="71" y="148"/>
                    </a:lnTo>
                    <a:lnTo>
                      <a:pt x="86" y="140"/>
                    </a:lnTo>
                    <a:lnTo>
                      <a:pt x="100" y="136"/>
                    </a:lnTo>
                    <a:lnTo>
                      <a:pt x="100" y="137"/>
                    </a:lnTo>
                    <a:lnTo>
                      <a:pt x="102" y="140"/>
                    </a:lnTo>
                    <a:lnTo>
                      <a:pt x="103" y="141"/>
                    </a:lnTo>
                    <a:lnTo>
                      <a:pt x="107" y="148"/>
                    </a:lnTo>
                    <a:lnTo>
                      <a:pt x="119" y="141"/>
                    </a:lnTo>
                    <a:lnTo>
                      <a:pt x="127" y="138"/>
                    </a:lnTo>
                    <a:lnTo>
                      <a:pt x="130" y="138"/>
                    </a:lnTo>
                    <a:lnTo>
                      <a:pt x="135" y="134"/>
                    </a:lnTo>
                    <a:lnTo>
                      <a:pt x="135" y="131"/>
                    </a:lnTo>
                    <a:lnTo>
                      <a:pt x="139" y="120"/>
                    </a:lnTo>
                    <a:lnTo>
                      <a:pt x="139" y="117"/>
                    </a:lnTo>
                    <a:lnTo>
                      <a:pt x="135" y="108"/>
                    </a:lnTo>
                    <a:lnTo>
                      <a:pt x="133" y="92"/>
                    </a:lnTo>
                    <a:lnTo>
                      <a:pt x="133" y="90"/>
                    </a:lnTo>
                    <a:lnTo>
                      <a:pt x="135" y="91"/>
                    </a:lnTo>
                    <a:lnTo>
                      <a:pt x="149" y="92"/>
                    </a:lnTo>
                    <a:lnTo>
                      <a:pt x="162" y="98"/>
                    </a:lnTo>
                    <a:lnTo>
                      <a:pt x="162" y="99"/>
                    </a:lnTo>
                    <a:lnTo>
                      <a:pt x="165" y="102"/>
                    </a:lnTo>
                    <a:lnTo>
                      <a:pt x="172" y="108"/>
                    </a:lnTo>
                    <a:lnTo>
                      <a:pt x="173" y="109"/>
                    </a:lnTo>
                    <a:lnTo>
                      <a:pt x="174" y="109"/>
                    </a:lnTo>
                    <a:lnTo>
                      <a:pt x="177" y="106"/>
                    </a:lnTo>
                    <a:lnTo>
                      <a:pt x="180" y="102"/>
                    </a:lnTo>
                    <a:lnTo>
                      <a:pt x="180" y="98"/>
                    </a:lnTo>
                    <a:lnTo>
                      <a:pt x="181" y="98"/>
                    </a:lnTo>
                    <a:lnTo>
                      <a:pt x="181" y="101"/>
                    </a:lnTo>
                    <a:lnTo>
                      <a:pt x="184" y="101"/>
                    </a:lnTo>
                    <a:lnTo>
                      <a:pt x="187" y="98"/>
                    </a:lnTo>
                    <a:lnTo>
                      <a:pt x="188" y="95"/>
                    </a:lnTo>
                    <a:lnTo>
                      <a:pt x="190" y="71"/>
                    </a:lnTo>
                    <a:lnTo>
                      <a:pt x="191" y="69"/>
                    </a:lnTo>
                    <a:lnTo>
                      <a:pt x="194" y="69"/>
                    </a:lnTo>
                    <a:lnTo>
                      <a:pt x="198" y="63"/>
                    </a:lnTo>
                    <a:lnTo>
                      <a:pt x="206" y="61"/>
                    </a:lnTo>
                    <a:lnTo>
                      <a:pt x="208" y="60"/>
                    </a:lnTo>
                    <a:lnTo>
                      <a:pt x="210" y="63"/>
                    </a:lnTo>
                    <a:lnTo>
                      <a:pt x="213" y="63"/>
                    </a:lnTo>
                    <a:lnTo>
                      <a:pt x="218" y="64"/>
                    </a:lnTo>
                    <a:lnTo>
                      <a:pt x="218" y="42"/>
                    </a:lnTo>
                    <a:lnTo>
                      <a:pt x="220" y="41"/>
                    </a:lnTo>
                    <a:lnTo>
                      <a:pt x="225" y="39"/>
                    </a:lnTo>
                    <a:lnTo>
                      <a:pt x="226" y="44"/>
                    </a:lnTo>
                    <a:lnTo>
                      <a:pt x="236" y="53"/>
                    </a:lnTo>
                    <a:lnTo>
                      <a:pt x="244" y="56"/>
                    </a:lnTo>
                    <a:lnTo>
                      <a:pt x="250" y="53"/>
                    </a:lnTo>
                    <a:lnTo>
                      <a:pt x="253" y="53"/>
                    </a:lnTo>
                    <a:lnTo>
                      <a:pt x="250" y="63"/>
                    </a:lnTo>
                    <a:lnTo>
                      <a:pt x="251" y="77"/>
                    </a:lnTo>
                    <a:lnTo>
                      <a:pt x="251" y="78"/>
                    </a:lnTo>
                    <a:lnTo>
                      <a:pt x="253" y="80"/>
                    </a:lnTo>
                    <a:lnTo>
                      <a:pt x="253" y="81"/>
                    </a:lnTo>
                    <a:lnTo>
                      <a:pt x="255" y="80"/>
                    </a:lnTo>
                    <a:lnTo>
                      <a:pt x="257" y="80"/>
                    </a:lnTo>
                    <a:lnTo>
                      <a:pt x="261" y="78"/>
                    </a:lnTo>
                    <a:lnTo>
                      <a:pt x="271" y="78"/>
                    </a:lnTo>
                    <a:lnTo>
                      <a:pt x="271" y="81"/>
                    </a:lnTo>
                    <a:lnTo>
                      <a:pt x="275" y="88"/>
                    </a:lnTo>
                    <a:lnTo>
                      <a:pt x="282" y="92"/>
                    </a:lnTo>
                    <a:lnTo>
                      <a:pt x="300" y="98"/>
                    </a:lnTo>
                    <a:lnTo>
                      <a:pt x="301" y="99"/>
                    </a:lnTo>
                    <a:lnTo>
                      <a:pt x="303" y="99"/>
                    </a:lnTo>
                    <a:lnTo>
                      <a:pt x="310" y="97"/>
                    </a:lnTo>
                    <a:lnTo>
                      <a:pt x="311" y="97"/>
                    </a:lnTo>
                    <a:lnTo>
                      <a:pt x="314" y="91"/>
                    </a:lnTo>
                    <a:lnTo>
                      <a:pt x="320" y="84"/>
                    </a:lnTo>
                    <a:lnTo>
                      <a:pt x="307" y="81"/>
                    </a:lnTo>
                    <a:lnTo>
                      <a:pt x="303" y="80"/>
                    </a:lnTo>
                    <a:lnTo>
                      <a:pt x="306" y="74"/>
                    </a:lnTo>
                    <a:lnTo>
                      <a:pt x="307" y="67"/>
                    </a:lnTo>
                    <a:lnTo>
                      <a:pt x="306" y="66"/>
                    </a:lnTo>
                    <a:lnTo>
                      <a:pt x="306" y="60"/>
                    </a:lnTo>
                    <a:lnTo>
                      <a:pt x="304" y="49"/>
                    </a:lnTo>
                    <a:lnTo>
                      <a:pt x="304" y="47"/>
                    </a:lnTo>
                    <a:lnTo>
                      <a:pt x="303" y="46"/>
                    </a:lnTo>
                    <a:lnTo>
                      <a:pt x="303" y="44"/>
                    </a:lnTo>
                    <a:lnTo>
                      <a:pt x="304" y="42"/>
                    </a:lnTo>
                    <a:lnTo>
                      <a:pt x="308" y="24"/>
                    </a:lnTo>
                    <a:lnTo>
                      <a:pt x="315" y="7"/>
                    </a:lnTo>
                    <a:lnTo>
                      <a:pt x="318" y="4"/>
                    </a:lnTo>
                    <a:lnTo>
                      <a:pt x="318" y="3"/>
                    </a:lnTo>
                    <a:lnTo>
                      <a:pt x="321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56" name="Freeform 2294">
                <a:extLst>
                  <a:ext uri="{FF2B5EF4-FFF2-40B4-BE49-F238E27FC236}">
                    <a16:creationId xmlns:a16="http://schemas.microsoft.com/office/drawing/2014/main" id="{E9377794-C9AC-A50B-F5E3-7293242514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1" y="655"/>
                <a:ext cx="7" cy="6"/>
              </a:xfrm>
              <a:custGeom>
                <a:avLst/>
                <a:gdLst>
                  <a:gd name="T0" fmla="*/ 2 w 29"/>
                  <a:gd name="T1" fmla="*/ 10 h 27"/>
                  <a:gd name="T2" fmla="*/ 2 w 29"/>
                  <a:gd name="T3" fmla="*/ 7 h 27"/>
                  <a:gd name="T4" fmla="*/ 0 w 29"/>
                  <a:gd name="T5" fmla="*/ 5 h 27"/>
                  <a:gd name="T6" fmla="*/ 3 w 29"/>
                  <a:gd name="T7" fmla="*/ 4 h 27"/>
                  <a:gd name="T8" fmla="*/ 6 w 29"/>
                  <a:gd name="T9" fmla="*/ 1 h 27"/>
                  <a:gd name="T10" fmla="*/ 9 w 29"/>
                  <a:gd name="T11" fmla="*/ 1 h 27"/>
                  <a:gd name="T12" fmla="*/ 14 w 29"/>
                  <a:gd name="T13" fmla="*/ 0 h 27"/>
                  <a:gd name="T14" fmla="*/ 16 w 29"/>
                  <a:gd name="T15" fmla="*/ 3 h 27"/>
                  <a:gd name="T16" fmla="*/ 16 w 29"/>
                  <a:gd name="T17" fmla="*/ 8 h 27"/>
                  <a:gd name="T18" fmla="*/ 19 w 29"/>
                  <a:gd name="T19" fmla="*/ 10 h 27"/>
                  <a:gd name="T20" fmla="*/ 24 w 29"/>
                  <a:gd name="T21" fmla="*/ 11 h 27"/>
                  <a:gd name="T22" fmla="*/ 28 w 29"/>
                  <a:gd name="T23" fmla="*/ 12 h 27"/>
                  <a:gd name="T24" fmla="*/ 29 w 29"/>
                  <a:gd name="T25" fmla="*/ 12 h 27"/>
                  <a:gd name="T26" fmla="*/ 28 w 29"/>
                  <a:gd name="T27" fmla="*/ 14 h 27"/>
                  <a:gd name="T28" fmla="*/ 21 w 29"/>
                  <a:gd name="T29" fmla="*/ 23 h 27"/>
                  <a:gd name="T30" fmla="*/ 13 w 29"/>
                  <a:gd name="T31" fmla="*/ 27 h 27"/>
                  <a:gd name="T32" fmla="*/ 13 w 29"/>
                  <a:gd name="T33" fmla="*/ 26 h 27"/>
                  <a:gd name="T34" fmla="*/ 11 w 29"/>
                  <a:gd name="T35" fmla="*/ 25 h 27"/>
                  <a:gd name="T36" fmla="*/ 7 w 29"/>
                  <a:gd name="T37" fmla="*/ 19 h 27"/>
                  <a:gd name="T38" fmla="*/ 4 w 29"/>
                  <a:gd name="T39" fmla="*/ 12 h 27"/>
                  <a:gd name="T40" fmla="*/ 3 w 29"/>
                  <a:gd name="T41" fmla="*/ 12 h 27"/>
                  <a:gd name="T42" fmla="*/ 2 w 29"/>
                  <a:gd name="T43" fmla="*/ 1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9" h="27">
                    <a:moveTo>
                      <a:pt x="2" y="10"/>
                    </a:moveTo>
                    <a:lnTo>
                      <a:pt x="2" y="7"/>
                    </a:lnTo>
                    <a:lnTo>
                      <a:pt x="0" y="5"/>
                    </a:lnTo>
                    <a:lnTo>
                      <a:pt x="3" y="4"/>
                    </a:lnTo>
                    <a:lnTo>
                      <a:pt x="6" y="1"/>
                    </a:lnTo>
                    <a:lnTo>
                      <a:pt x="9" y="1"/>
                    </a:lnTo>
                    <a:lnTo>
                      <a:pt x="14" y="0"/>
                    </a:lnTo>
                    <a:lnTo>
                      <a:pt x="16" y="3"/>
                    </a:lnTo>
                    <a:lnTo>
                      <a:pt x="16" y="8"/>
                    </a:lnTo>
                    <a:lnTo>
                      <a:pt x="19" y="10"/>
                    </a:lnTo>
                    <a:lnTo>
                      <a:pt x="24" y="11"/>
                    </a:lnTo>
                    <a:lnTo>
                      <a:pt x="28" y="12"/>
                    </a:lnTo>
                    <a:lnTo>
                      <a:pt x="29" y="12"/>
                    </a:lnTo>
                    <a:lnTo>
                      <a:pt x="28" y="14"/>
                    </a:lnTo>
                    <a:lnTo>
                      <a:pt x="21" y="23"/>
                    </a:lnTo>
                    <a:lnTo>
                      <a:pt x="13" y="27"/>
                    </a:lnTo>
                    <a:lnTo>
                      <a:pt x="13" y="26"/>
                    </a:lnTo>
                    <a:lnTo>
                      <a:pt x="11" y="25"/>
                    </a:lnTo>
                    <a:lnTo>
                      <a:pt x="7" y="19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2" y="1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57" name="Freeform 2295">
                <a:extLst>
                  <a:ext uri="{FF2B5EF4-FFF2-40B4-BE49-F238E27FC236}">
                    <a16:creationId xmlns:a16="http://schemas.microsoft.com/office/drawing/2014/main" id="{13CED4AC-0E62-BFC3-B273-8FCCAA4C33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3" y="702"/>
                <a:ext cx="71" cy="28"/>
              </a:xfrm>
              <a:custGeom>
                <a:avLst/>
                <a:gdLst>
                  <a:gd name="T0" fmla="*/ 282 w 282"/>
                  <a:gd name="T1" fmla="*/ 100 h 114"/>
                  <a:gd name="T2" fmla="*/ 281 w 282"/>
                  <a:gd name="T3" fmla="*/ 100 h 114"/>
                  <a:gd name="T4" fmla="*/ 253 w 282"/>
                  <a:gd name="T5" fmla="*/ 110 h 114"/>
                  <a:gd name="T6" fmla="*/ 250 w 282"/>
                  <a:gd name="T7" fmla="*/ 113 h 114"/>
                  <a:gd name="T8" fmla="*/ 247 w 282"/>
                  <a:gd name="T9" fmla="*/ 113 h 114"/>
                  <a:gd name="T10" fmla="*/ 246 w 282"/>
                  <a:gd name="T11" fmla="*/ 114 h 114"/>
                  <a:gd name="T12" fmla="*/ 246 w 282"/>
                  <a:gd name="T13" fmla="*/ 113 h 114"/>
                  <a:gd name="T14" fmla="*/ 242 w 282"/>
                  <a:gd name="T15" fmla="*/ 108 h 114"/>
                  <a:gd name="T16" fmla="*/ 237 w 282"/>
                  <a:gd name="T17" fmla="*/ 108 h 114"/>
                  <a:gd name="T18" fmla="*/ 229 w 282"/>
                  <a:gd name="T19" fmla="*/ 113 h 114"/>
                  <a:gd name="T20" fmla="*/ 226 w 282"/>
                  <a:gd name="T21" fmla="*/ 110 h 114"/>
                  <a:gd name="T22" fmla="*/ 232 w 282"/>
                  <a:gd name="T23" fmla="*/ 99 h 114"/>
                  <a:gd name="T24" fmla="*/ 224 w 282"/>
                  <a:gd name="T25" fmla="*/ 85 h 114"/>
                  <a:gd name="T26" fmla="*/ 205 w 282"/>
                  <a:gd name="T27" fmla="*/ 70 h 114"/>
                  <a:gd name="T28" fmla="*/ 203 w 282"/>
                  <a:gd name="T29" fmla="*/ 68 h 114"/>
                  <a:gd name="T30" fmla="*/ 203 w 282"/>
                  <a:gd name="T31" fmla="*/ 67 h 114"/>
                  <a:gd name="T32" fmla="*/ 187 w 282"/>
                  <a:gd name="T33" fmla="*/ 58 h 114"/>
                  <a:gd name="T34" fmla="*/ 184 w 282"/>
                  <a:gd name="T35" fmla="*/ 58 h 114"/>
                  <a:gd name="T36" fmla="*/ 186 w 282"/>
                  <a:gd name="T37" fmla="*/ 57 h 114"/>
                  <a:gd name="T38" fmla="*/ 186 w 282"/>
                  <a:gd name="T39" fmla="*/ 51 h 114"/>
                  <a:gd name="T40" fmla="*/ 184 w 282"/>
                  <a:gd name="T41" fmla="*/ 51 h 114"/>
                  <a:gd name="T42" fmla="*/ 183 w 282"/>
                  <a:gd name="T43" fmla="*/ 50 h 114"/>
                  <a:gd name="T44" fmla="*/ 174 w 282"/>
                  <a:gd name="T45" fmla="*/ 44 h 114"/>
                  <a:gd name="T46" fmla="*/ 169 w 282"/>
                  <a:gd name="T47" fmla="*/ 48 h 114"/>
                  <a:gd name="T48" fmla="*/ 162 w 282"/>
                  <a:gd name="T49" fmla="*/ 51 h 114"/>
                  <a:gd name="T50" fmla="*/ 150 w 282"/>
                  <a:gd name="T51" fmla="*/ 40 h 114"/>
                  <a:gd name="T52" fmla="*/ 145 w 282"/>
                  <a:gd name="T53" fmla="*/ 37 h 114"/>
                  <a:gd name="T54" fmla="*/ 143 w 282"/>
                  <a:gd name="T55" fmla="*/ 37 h 114"/>
                  <a:gd name="T56" fmla="*/ 134 w 282"/>
                  <a:gd name="T57" fmla="*/ 46 h 114"/>
                  <a:gd name="T58" fmla="*/ 126 w 282"/>
                  <a:gd name="T59" fmla="*/ 48 h 114"/>
                  <a:gd name="T60" fmla="*/ 109 w 282"/>
                  <a:gd name="T61" fmla="*/ 48 h 114"/>
                  <a:gd name="T62" fmla="*/ 109 w 282"/>
                  <a:gd name="T63" fmla="*/ 47 h 114"/>
                  <a:gd name="T64" fmla="*/ 110 w 282"/>
                  <a:gd name="T65" fmla="*/ 43 h 114"/>
                  <a:gd name="T66" fmla="*/ 103 w 282"/>
                  <a:gd name="T67" fmla="*/ 34 h 114"/>
                  <a:gd name="T68" fmla="*/ 99 w 282"/>
                  <a:gd name="T69" fmla="*/ 33 h 114"/>
                  <a:gd name="T70" fmla="*/ 95 w 282"/>
                  <a:gd name="T71" fmla="*/ 33 h 114"/>
                  <a:gd name="T72" fmla="*/ 95 w 282"/>
                  <a:gd name="T73" fmla="*/ 34 h 114"/>
                  <a:gd name="T74" fmla="*/ 91 w 282"/>
                  <a:gd name="T75" fmla="*/ 43 h 114"/>
                  <a:gd name="T76" fmla="*/ 90 w 282"/>
                  <a:gd name="T77" fmla="*/ 43 h 114"/>
                  <a:gd name="T78" fmla="*/ 88 w 282"/>
                  <a:gd name="T79" fmla="*/ 46 h 114"/>
                  <a:gd name="T80" fmla="*/ 83 w 282"/>
                  <a:gd name="T81" fmla="*/ 50 h 114"/>
                  <a:gd name="T82" fmla="*/ 80 w 282"/>
                  <a:gd name="T83" fmla="*/ 54 h 114"/>
                  <a:gd name="T84" fmla="*/ 78 w 282"/>
                  <a:gd name="T85" fmla="*/ 54 h 114"/>
                  <a:gd name="T86" fmla="*/ 71 w 282"/>
                  <a:gd name="T87" fmla="*/ 58 h 114"/>
                  <a:gd name="T88" fmla="*/ 60 w 282"/>
                  <a:gd name="T89" fmla="*/ 67 h 114"/>
                  <a:gd name="T90" fmla="*/ 43 w 282"/>
                  <a:gd name="T91" fmla="*/ 72 h 114"/>
                  <a:gd name="T92" fmla="*/ 42 w 282"/>
                  <a:gd name="T93" fmla="*/ 72 h 114"/>
                  <a:gd name="T94" fmla="*/ 39 w 282"/>
                  <a:gd name="T95" fmla="*/ 61 h 114"/>
                  <a:gd name="T96" fmla="*/ 21 w 282"/>
                  <a:gd name="T97" fmla="*/ 34 h 114"/>
                  <a:gd name="T98" fmla="*/ 7 w 282"/>
                  <a:gd name="T99" fmla="*/ 24 h 114"/>
                  <a:gd name="T100" fmla="*/ 6 w 282"/>
                  <a:gd name="T101" fmla="*/ 21 h 114"/>
                  <a:gd name="T102" fmla="*/ 4 w 282"/>
                  <a:gd name="T103" fmla="*/ 15 h 114"/>
                  <a:gd name="T104" fmla="*/ 0 w 282"/>
                  <a:gd name="T105" fmla="*/ 11 h 114"/>
                  <a:gd name="T106" fmla="*/ 1 w 282"/>
                  <a:gd name="T107" fmla="*/ 1 h 114"/>
                  <a:gd name="T108" fmla="*/ 1 w 282"/>
                  <a:gd name="T109" fmla="*/ 0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82" h="114">
                    <a:moveTo>
                      <a:pt x="282" y="100"/>
                    </a:moveTo>
                    <a:lnTo>
                      <a:pt x="281" y="100"/>
                    </a:lnTo>
                    <a:lnTo>
                      <a:pt x="253" y="110"/>
                    </a:lnTo>
                    <a:lnTo>
                      <a:pt x="250" y="113"/>
                    </a:lnTo>
                    <a:lnTo>
                      <a:pt x="247" y="113"/>
                    </a:lnTo>
                    <a:lnTo>
                      <a:pt x="246" y="114"/>
                    </a:lnTo>
                    <a:lnTo>
                      <a:pt x="246" y="113"/>
                    </a:lnTo>
                    <a:lnTo>
                      <a:pt x="242" y="108"/>
                    </a:lnTo>
                    <a:lnTo>
                      <a:pt x="237" y="108"/>
                    </a:lnTo>
                    <a:lnTo>
                      <a:pt x="229" y="113"/>
                    </a:lnTo>
                    <a:lnTo>
                      <a:pt x="226" y="110"/>
                    </a:lnTo>
                    <a:lnTo>
                      <a:pt x="232" y="99"/>
                    </a:lnTo>
                    <a:lnTo>
                      <a:pt x="224" y="85"/>
                    </a:lnTo>
                    <a:lnTo>
                      <a:pt x="205" y="70"/>
                    </a:lnTo>
                    <a:lnTo>
                      <a:pt x="203" y="68"/>
                    </a:lnTo>
                    <a:lnTo>
                      <a:pt x="203" y="67"/>
                    </a:lnTo>
                    <a:lnTo>
                      <a:pt x="187" y="58"/>
                    </a:lnTo>
                    <a:lnTo>
                      <a:pt x="184" y="58"/>
                    </a:lnTo>
                    <a:lnTo>
                      <a:pt x="186" y="57"/>
                    </a:lnTo>
                    <a:lnTo>
                      <a:pt x="186" y="51"/>
                    </a:lnTo>
                    <a:lnTo>
                      <a:pt x="184" y="51"/>
                    </a:lnTo>
                    <a:lnTo>
                      <a:pt x="183" y="50"/>
                    </a:lnTo>
                    <a:lnTo>
                      <a:pt x="174" y="44"/>
                    </a:lnTo>
                    <a:lnTo>
                      <a:pt x="169" y="48"/>
                    </a:lnTo>
                    <a:lnTo>
                      <a:pt x="162" y="51"/>
                    </a:lnTo>
                    <a:lnTo>
                      <a:pt x="150" y="40"/>
                    </a:lnTo>
                    <a:lnTo>
                      <a:pt x="145" y="37"/>
                    </a:lnTo>
                    <a:lnTo>
                      <a:pt x="143" y="37"/>
                    </a:lnTo>
                    <a:lnTo>
                      <a:pt x="134" y="46"/>
                    </a:lnTo>
                    <a:lnTo>
                      <a:pt x="126" y="48"/>
                    </a:lnTo>
                    <a:lnTo>
                      <a:pt x="109" y="48"/>
                    </a:lnTo>
                    <a:lnTo>
                      <a:pt x="109" y="47"/>
                    </a:lnTo>
                    <a:lnTo>
                      <a:pt x="110" y="43"/>
                    </a:lnTo>
                    <a:lnTo>
                      <a:pt x="103" y="34"/>
                    </a:lnTo>
                    <a:lnTo>
                      <a:pt x="99" y="33"/>
                    </a:lnTo>
                    <a:lnTo>
                      <a:pt x="95" y="33"/>
                    </a:lnTo>
                    <a:lnTo>
                      <a:pt x="95" y="34"/>
                    </a:lnTo>
                    <a:lnTo>
                      <a:pt x="91" y="43"/>
                    </a:lnTo>
                    <a:lnTo>
                      <a:pt x="90" y="43"/>
                    </a:lnTo>
                    <a:lnTo>
                      <a:pt x="88" y="46"/>
                    </a:lnTo>
                    <a:lnTo>
                      <a:pt x="83" y="50"/>
                    </a:lnTo>
                    <a:lnTo>
                      <a:pt x="80" y="54"/>
                    </a:lnTo>
                    <a:lnTo>
                      <a:pt x="78" y="54"/>
                    </a:lnTo>
                    <a:lnTo>
                      <a:pt x="71" y="58"/>
                    </a:lnTo>
                    <a:lnTo>
                      <a:pt x="60" y="67"/>
                    </a:lnTo>
                    <a:lnTo>
                      <a:pt x="43" y="72"/>
                    </a:lnTo>
                    <a:lnTo>
                      <a:pt x="42" y="72"/>
                    </a:lnTo>
                    <a:lnTo>
                      <a:pt x="39" y="61"/>
                    </a:lnTo>
                    <a:lnTo>
                      <a:pt x="21" y="34"/>
                    </a:lnTo>
                    <a:lnTo>
                      <a:pt x="7" y="24"/>
                    </a:lnTo>
                    <a:lnTo>
                      <a:pt x="6" y="21"/>
                    </a:lnTo>
                    <a:lnTo>
                      <a:pt x="4" y="15"/>
                    </a:lnTo>
                    <a:lnTo>
                      <a:pt x="0" y="11"/>
                    </a:lnTo>
                    <a:lnTo>
                      <a:pt x="1" y="1"/>
                    </a:lnTo>
                    <a:lnTo>
                      <a:pt x="1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58" name="Freeform 2296">
                <a:extLst>
                  <a:ext uri="{FF2B5EF4-FFF2-40B4-BE49-F238E27FC236}">
                    <a16:creationId xmlns:a16="http://schemas.microsoft.com/office/drawing/2014/main" id="{5F728A57-A028-10FC-3544-328EA5F797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6" y="727"/>
                <a:ext cx="25" cy="77"/>
              </a:xfrm>
              <a:custGeom>
                <a:avLst/>
                <a:gdLst>
                  <a:gd name="T0" fmla="*/ 35 w 101"/>
                  <a:gd name="T1" fmla="*/ 10 h 309"/>
                  <a:gd name="T2" fmla="*/ 42 w 101"/>
                  <a:gd name="T3" fmla="*/ 15 h 309"/>
                  <a:gd name="T4" fmla="*/ 46 w 101"/>
                  <a:gd name="T5" fmla="*/ 21 h 309"/>
                  <a:gd name="T6" fmla="*/ 47 w 101"/>
                  <a:gd name="T7" fmla="*/ 25 h 309"/>
                  <a:gd name="T8" fmla="*/ 49 w 101"/>
                  <a:gd name="T9" fmla="*/ 31 h 309"/>
                  <a:gd name="T10" fmla="*/ 57 w 101"/>
                  <a:gd name="T11" fmla="*/ 32 h 309"/>
                  <a:gd name="T12" fmla="*/ 61 w 101"/>
                  <a:gd name="T13" fmla="*/ 51 h 309"/>
                  <a:gd name="T14" fmla="*/ 66 w 101"/>
                  <a:gd name="T15" fmla="*/ 64 h 309"/>
                  <a:gd name="T16" fmla="*/ 81 w 101"/>
                  <a:gd name="T17" fmla="*/ 75 h 309"/>
                  <a:gd name="T18" fmla="*/ 82 w 101"/>
                  <a:gd name="T19" fmla="*/ 77 h 309"/>
                  <a:gd name="T20" fmla="*/ 85 w 101"/>
                  <a:gd name="T21" fmla="*/ 78 h 309"/>
                  <a:gd name="T22" fmla="*/ 92 w 101"/>
                  <a:gd name="T23" fmla="*/ 87 h 309"/>
                  <a:gd name="T24" fmla="*/ 88 w 101"/>
                  <a:gd name="T25" fmla="*/ 125 h 309"/>
                  <a:gd name="T26" fmla="*/ 89 w 101"/>
                  <a:gd name="T27" fmla="*/ 135 h 309"/>
                  <a:gd name="T28" fmla="*/ 89 w 101"/>
                  <a:gd name="T29" fmla="*/ 141 h 309"/>
                  <a:gd name="T30" fmla="*/ 101 w 101"/>
                  <a:gd name="T31" fmla="*/ 147 h 309"/>
                  <a:gd name="T32" fmla="*/ 98 w 101"/>
                  <a:gd name="T33" fmla="*/ 155 h 309"/>
                  <a:gd name="T34" fmla="*/ 94 w 101"/>
                  <a:gd name="T35" fmla="*/ 158 h 309"/>
                  <a:gd name="T36" fmla="*/ 85 w 101"/>
                  <a:gd name="T37" fmla="*/ 159 h 309"/>
                  <a:gd name="T38" fmla="*/ 77 w 101"/>
                  <a:gd name="T39" fmla="*/ 171 h 309"/>
                  <a:gd name="T40" fmla="*/ 70 w 101"/>
                  <a:gd name="T41" fmla="*/ 175 h 309"/>
                  <a:gd name="T42" fmla="*/ 60 w 101"/>
                  <a:gd name="T43" fmla="*/ 179 h 309"/>
                  <a:gd name="T44" fmla="*/ 57 w 101"/>
                  <a:gd name="T45" fmla="*/ 180 h 309"/>
                  <a:gd name="T46" fmla="*/ 59 w 101"/>
                  <a:gd name="T47" fmla="*/ 183 h 309"/>
                  <a:gd name="T48" fmla="*/ 68 w 101"/>
                  <a:gd name="T49" fmla="*/ 180 h 309"/>
                  <a:gd name="T50" fmla="*/ 67 w 101"/>
                  <a:gd name="T51" fmla="*/ 187 h 309"/>
                  <a:gd name="T52" fmla="*/ 84 w 101"/>
                  <a:gd name="T53" fmla="*/ 201 h 309"/>
                  <a:gd name="T54" fmla="*/ 89 w 101"/>
                  <a:gd name="T55" fmla="*/ 204 h 309"/>
                  <a:gd name="T56" fmla="*/ 78 w 101"/>
                  <a:gd name="T57" fmla="*/ 233 h 309"/>
                  <a:gd name="T58" fmla="*/ 73 w 101"/>
                  <a:gd name="T59" fmla="*/ 240 h 309"/>
                  <a:gd name="T60" fmla="*/ 61 w 101"/>
                  <a:gd name="T61" fmla="*/ 238 h 309"/>
                  <a:gd name="T62" fmla="*/ 36 w 101"/>
                  <a:gd name="T63" fmla="*/ 240 h 309"/>
                  <a:gd name="T64" fmla="*/ 35 w 101"/>
                  <a:gd name="T65" fmla="*/ 256 h 309"/>
                  <a:gd name="T66" fmla="*/ 20 w 101"/>
                  <a:gd name="T67" fmla="*/ 281 h 309"/>
                  <a:gd name="T68" fmla="*/ 13 w 101"/>
                  <a:gd name="T69" fmla="*/ 292 h 309"/>
                  <a:gd name="T70" fmla="*/ 10 w 101"/>
                  <a:gd name="T71" fmla="*/ 295 h 309"/>
                  <a:gd name="T72" fmla="*/ 3 w 101"/>
                  <a:gd name="T73" fmla="*/ 300 h 309"/>
                  <a:gd name="T74" fmla="*/ 1 w 101"/>
                  <a:gd name="T75" fmla="*/ 303 h 309"/>
                  <a:gd name="T76" fmla="*/ 0 w 101"/>
                  <a:gd name="T77" fmla="*/ 307 h 309"/>
                  <a:gd name="T78" fmla="*/ 4 w 101"/>
                  <a:gd name="T79" fmla="*/ 309 h 3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01" h="309">
                    <a:moveTo>
                      <a:pt x="32" y="0"/>
                    </a:moveTo>
                    <a:lnTo>
                      <a:pt x="35" y="10"/>
                    </a:lnTo>
                    <a:lnTo>
                      <a:pt x="38" y="11"/>
                    </a:lnTo>
                    <a:lnTo>
                      <a:pt x="42" y="15"/>
                    </a:lnTo>
                    <a:lnTo>
                      <a:pt x="46" y="20"/>
                    </a:lnTo>
                    <a:lnTo>
                      <a:pt x="46" y="21"/>
                    </a:lnTo>
                    <a:lnTo>
                      <a:pt x="47" y="22"/>
                    </a:lnTo>
                    <a:lnTo>
                      <a:pt x="47" y="25"/>
                    </a:lnTo>
                    <a:lnTo>
                      <a:pt x="49" y="28"/>
                    </a:lnTo>
                    <a:lnTo>
                      <a:pt x="49" y="31"/>
                    </a:lnTo>
                    <a:lnTo>
                      <a:pt x="57" y="31"/>
                    </a:lnTo>
                    <a:lnTo>
                      <a:pt x="57" y="32"/>
                    </a:lnTo>
                    <a:lnTo>
                      <a:pt x="59" y="34"/>
                    </a:lnTo>
                    <a:lnTo>
                      <a:pt x="61" y="51"/>
                    </a:lnTo>
                    <a:lnTo>
                      <a:pt x="61" y="59"/>
                    </a:lnTo>
                    <a:lnTo>
                      <a:pt x="66" y="64"/>
                    </a:lnTo>
                    <a:lnTo>
                      <a:pt x="71" y="73"/>
                    </a:lnTo>
                    <a:lnTo>
                      <a:pt x="81" y="75"/>
                    </a:lnTo>
                    <a:lnTo>
                      <a:pt x="82" y="75"/>
                    </a:lnTo>
                    <a:lnTo>
                      <a:pt x="82" y="77"/>
                    </a:lnTo>
                    <a:lnTo>
                      <a:pt x="84" y="78"/>
                    </a:lnTo>
                    <a:lnTo>
                      <a:pt x="85" y="78"/>
                    </a:lnTo>
                    <a:lnTo>
                      <a:pt x="89" y="82"/>
                    </a:lnTo>
                    <a:lnTo>
                      <a:pt x="92" y="87"/>
                    </a:lnTo>
                    <a:lnTo>
                      <a:pt x="87" y="122"/>
                    </a:lnTo>
                    <a:lnTo>
                      <a:pt x="88" y="125"/>
                    </a:lnTo>
                    <a:lnTo>
                      <a:pt x="89" y="130"/>
                    </a:lnTo>
                    <a:lnTo>
                      <a:pt x="89" y="135"/>
                    </a:lnTo>
                    <a:lnTo>
                      <a:pt x="88" y="140"/>
                    </a:lnTo>
                    <a:lnTo>
                      <a:pt x="89" y="141"/>
                    </a:lnTo>
                    <a:lnTo>
                      <a:pt x="96" y="144"/>
                    </a:lnTo>
                    <a:lnTo>
                      <a:pt x="101" y="147"/>
                    </a:lnTo>
                    <a:lnTo>
                      <a:pt x="101" y="151"/>
                    </a:lnTo>
                    <a:lnTo>
                      <a:pt x="98" y="155"/>
                    </a:lnTo>
                    <a:lnTo>
                      <a:pt x="95" y="158"/>
                    </a:lnTo>
                    <a:lnTo>
                      <a:pt x="94" y="158"/>
                    </a:lnTo>
                    <a:lnTo>
                      <a:pt x="91" y="159"/>
                    </a:lnTo>
                    <a:lnTo>
                      <a:pt x="85" y="159"/>
                    </a:lnTo>
                    <a:lnTo>
                      <a:pt x="77" y="168"/>
                    </a:lnTo>
                    <a:lnTo>
                      <a:pt x="77" y="171"/>
                    </a:lnTo>
                    <a:lnTo>
                      <a:pt x="74" y="173"/>
                    </a:lnTo>
                    <a:lnTo>
                      <a:pt x="70" y="175"/>
                    </a:lnTo>
                    <a:lnTo>
                      <a:pt x="67" y="175"/>
                    </a:lnTo>
                    <a:lnTo>
                      <a:pt x="60" y="179"/>
                    </a:lnTo>
                    <a:lnTo>
                      <a:pt x="59" y="179"/>
                    </a:lnTo>
                    <a:lnTo>
                      <a:pt x="57" y="180"/>
                    </a:lnTo>
                    <a:lnTo>
                      <a:pt x="57" y="182"/>
                    </a:lnTo>
                    <a:lnTo>
                      <a:pt x="59" y="183"/>
                    </a:lnTo>
                    <a:lnTo>
                      <a:pt x="63" y="183"/>
                    </a:lnTo>
                    <a:lnTo>
                      <a:pt x="68" y="180"/>
                    </a:lnTo>
                    <a:lnTo>
                      <a:pt x="73" y="185"/>
                    </a:lnTo>
                    <a:lnTo>
                      <a:pt x="67" y="187"/>
                    </a:lnTo>
                    <a:lnTo>
                      <a:pt x="81" y="197"/>
                    </a:lnTo>
                    <a:lnTo>
                      <a:pt x="84" y="201"/>
                    </a:lnTo>
                    <a:lnTo>
                      <a:pt x="88" y="204"/>
                    </a:lnTo>
                    <a:lnTo>
                      <a:pt x="89" y="204"/>
                    </a:lnTo>
                    <a:lnTo>
                      <a:pt x="89" y="205"/>
                    </a:lnTo>
                    <a:lnTo>
                      <a:pt x="78" y="233"/>
                    </a:lnTo>
                    <a:lnTo>
                      <a:pt x="77" y="236"/>
                    </a:lnTo>
                    <a:lnTo>
                      <a:pt x="73" y="240"/>
                    </a:lnTo>
                    <a:lnTo>
                      <a:pt x="73" y="239"/>
                    </a:lnTo>
                    <a:lnTo>
                      <a:pt x="61" y="238"/>
                    </a:lnTo>
                    <a:lnTo>
                      <a:pt x="38" y="238"/>
                    </a:lnTo>
                    <a:lnTo>
                      <a:pt x="36" y="240"/>
                    </a:lnTo>
                    <a:lnTo>
                      <a:pt x="35" y="247"/>
                    </a:lnTo>
                    <a:lnTo>
                      <a:pt x="35" y="256"/>
                    </a:lnTo>
                    <a:lnTo>
                      <a:pt x="31" y="265"/>
                    </a:lnTo>
                    <a:lnTo>
                      <a:pt x="20" y="281"/>
                    </a:lnTo>
                    <a:lnTo>
                      <a:pt x="18" y="285"/>
                    </a:lnTo>
                    <a:lnTo>
                      <a:pt x="13" y="292"/>
                    </a:lnTo>
                    <a:lnTo>
                      <a:pt x="11" y="295"/>
                    </a:lnTo>
                    <a:lnTo>
                      <a:pt x="10" y="295"/>
                    </a:lnTo>
                    <a:lnTo>
                      <a:pt x="7" y="298"/>
                    </a:lnTo>
                    <a:lnTo>
                      <a:pt x="3" y="300"/>
                    </a:lnTo>
                    <a:lnTo>
                      <a:pt x="1" y="302"/>
                    </a:lnTo>
                    <a:lnTo>
                      <a:pt x="1" y="303"/>
                    </a:lnTo>
                    <a:lnTo>
                      <a:pt x="0" y="306"/>
                    </a:lnTo>
                    <a:lnTo>
                      <a:pt x="0" y="307"/>
                    </a:lnTo>
                    <a:lnTo>
                      <a:pt x="3" y="309"/>
                    </a:lnTo>
                    <a:lnTo>
                      <a:pt x="4" y="30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59" name="Freeform 2297">
                <a:extLst>
                  <a:ext uri="{FF2B5EF4-FFF2-40B4-BE49-F238E27FC236}">
                    <a16:creationId xmlns:a16="http://schemas.microsoft.com/office/drawing/2014/main" id="{7067A0F8-C5F5-CC43-B86D-3EEDF3EF4C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7" y="798"/>
                <a:ext cx="87" cy="27"/>
              </a:xfrm>
              <a:custGeom>
                <a:avLst/>
                <a:gdLst>
                  <a:gd name="T0" fmla="*/ 9 w 349"/>
                  <a:gd name="T1" fmla="*/ 17 h 104"/>
                  <a:gd name="T2" fmla="*/ 31 w 349"/>
                  <a:gd name="T3" fmla="*/ 14 h 104"/>
                  <a:gd name="T4" fmla="*/ 35 w 349"/>
                  <a:gd name="T5" fmla="*/ 12 h 104"/>
                  <a:gd name="T6" fmla="*/ 50 w 349"/>
                  <a:gd name="T7" fmla="*/ 5 h 104"/>
                  <a:gd name="T8" fmla="*/ 62 w 349"/>
                  <a:gd name="T9" fmla="*/ 6 h 104"/>
                  <a:gd name="T10" fmla="*/ 91 w 349"/>
                  <a:gd name="T11" fmla="*/ 0 h 104"/>
                  <a:gd name="T12" fmla="*/ 91 w 349"/>
                  <a:gd name="T13" fmla="*/ 23 h 104"/>
                  <a:gd name="T14" fmla="*/ 92 w 349"/>
                  <a:gd name="T15" fmla="*/ 37 h 104"/>
                  <a:gd name="T16" fmla="*/ 90 w 349"/>
                  <a:gd name="T17" fmla="*/ 41 h 104"/>
                  <a:gd name="T18" fmla="*/ 92 w 349"/>
                  <a:gd name="T19" fmla="*/ 46 h 104"/>
                  <a:gd name="T20" fmla="*/ 97 w 349"/>
                  <a:gd name="T21" fmla="*/ 49 h 104"/>
                  <a:gd name="T22" fmla="*/ 104 w 349"/>
                  <a:gd name="T23" fmla="*/ 51 h 104"/>
                  <a:gd name="T24" fmla="*/ 113 w 349"/>
                  <a:gd name="T25" fmla="*/ 66 h 104"/>
                  <a:gd name="T26" fmla="*/ 92 w 349"/>
                  <a:gd name="T27" fmla="*/ 86 h 104"/>
                  <a:gd name="T28" fmla="*/ 94 w 349"/>
                  <a:gd name="T29" fmla="*/ 89 h 104"/>
                  <a:gd name="T30" fmla="*/ 97 w 349"/>
                  <a:gd name="T31" fmla="*/ 100 h 104"/>
                  <a:gd name="T32" fmla="*/ 101 w 349"/>
                  <a:gd name="T33" fmla="*/ 103 h 104"/>
                  <a:gd name="T34" fmla="*/ 106 w 349"/>
                  <a:gd name="T35" fmla="*/ 104 h 104"/>
                  <a:gd name="T36" fmla="*/ 108 w 349"/>
                  <a:gd name="T37" fmla="*/ 103 h 104"/>
                  <a:gd name="T38" fmla="*/ 145 w 349"/>
                  <a:gd name="T39" fmla="*/ 94 h 104"/>
                  <a:gd name="T40" fmla="*/ 148 w 349"/>
                  <a:gd name="T41" fmla="*/ 87 h 104"/>
                  <a:gd name="T42" fmla="*/ 154 w 349"/>
                  <a:gd name="T43" fmla="*/ 79 h 104"/>
                  <a:gd name="T44" fmla="*/ 157 w 349"/>
                  <a:gd name="T45" fmla="*/ 77 h 104"/>
                  <a:gd name="T46" fmla="*/ 167 w 349"/>
                  <a:gd name="T47" fmla="*/ 69 h 104"/>
                  <a:gd name="T48" fmla="*/ 168 w 349"/>
                  <a:gd name="T49" fmla="*/ 67 h 104"/>
                  <a:gd name="T50" fmla="*/ 169 w 349"/>
                  <a:gd name="T51" fmla="*/ 74 h 104"/>
                  <a:gd name="T52" fmla="*/ 183 w 349"/>
                  <a:gd name="T53" fmla="*/ 76 h 104"/>
                  <a:gd name="T54" fmla="*/ 187 w 349"/>
                  <a:gd name="T55" fmla="*/ 87 h 104"/>
                  <a:gd name="T56" fmla="*/ 190 w 349"/>
                  <a:gd name="T57" fmla="*/ 93 h 104"/>
                  <a:gd name="T58" fmla="*/ 221 w 349"/>
                  <a:gd name="T59" fmla="*/ 84 h 104"/>
                  <a:gd name="T60" fmla="*/ 287 w 349"/>
                  <a:gd name="T61" fmla="*/ 86 h 104"/>
                  <a:gd name="T62" fmla="*/ 289 w 349"/>
                  <a:gd name="T63" fmla="*/ 81 h 104"/>
                  <a:gd name="T64" fmla="*/ 292 w 349"/>
                  <a:gd name="T65" fmla="*/ 76 h 104"/>
                  <a:gd name="T66" fmla="*/ 313 w 349"/>
                  <a:gd name="T67" fmla="*/ 65 h 104"/>
                  <a:gd name="T68" fmla="*/ 323 w 349"/>
                  <a:gd name="T69" fmla="*/ 62 h 104"/>
                  <a:gd name="T70" fmla="*/ 342 w 349"/>
                  <a:gd name="T71" fmla="*/ 49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49" h="104">
                    <a:moveTo>
                      <a:pt x="0" y="23"/>
                    </a:moveTo>
                    <a:lnTo>
                      <a:pt x="9" y="17"/>
                    </a:lnTo>
                    <a:lnTo>
                      <a:pt x="16" y="17"/>
                    </a:lnTo>
                    <a:lnTo>
                      <a:pt x="31" y="14"/>
                    </a:lnTo>
                    <a:lnTo>
                      <a:pt x="32" y="13"/>
                    </a:lnTo>
                    <a:lnTo>
                      <a:pt x="35" y="12"/>
                    </a:lnTo>
                    <a:lnTo>
                      <a:pt x="37" y="10"/>
                    </a:lnTo>
                    <a:lnTo>
                      <a:pt x="50" y="5"/>
                    </a:lnTo>
                    <a:lnTo>
                      <a:pt x="57" y="5"/>
                    </a:lnTo>
                    <a:lnTo>
                      <a:pt x="62" y="6"/>
                    </a:lnTo>
                    <a:lnTo>
                      <a:pt x="90" y="0"/>
                    </a:lnTo>
                    <a:lnTo>
                      <a:pt x="91" y="0"/>
                    </a:lnTo>
                    <a:lnTo>
                      <a:pt x="92" y="3"/>
                    </a:lnTo>
                    <a:lnTo>
                      <a:pt x="91" y="23"/>
                    </a:lnTo>
                    <a:lnTo>
                      <a:pt x="92" y="27"/>
                    </a:lnTo>
                    <a:lnTo>
                      <a:pt x="92" y="37"/>
                    </a:lnTo>
                    <a:lnTo>
                      <a:pt x="91" y="38"/>
                    </a:lnTo>
                    <a:lnTo>
                      <a:pt x="90" y="41"/>
                    </a:lnTo>
                    <a:lnTo>
                      <a:pt x="90" y="45"/>
                    </a:lnTo>
                    <a:lnTo>
                      <a:pt x="92" y="46"/>
                    </a:lnTo>
                    <a:lnTo>
                      <a:pt x="95" y="49"/>
                    </a:lnTo>
                    <a:lnTo>
                      <a:pt x="97" y="49"/>
                    </a:lnTo>
                    <a:lnTo>
                      <a:pt x="102" y="51"/>
                    </a:lnTo>
                    <a:lnTo>
                      <a:pt x="104" y="51"/>
                    </a:lnTo>
                    <a:lnTo>
                      <a:pt x="106" y="52"/>
                    </a:lnTo>
                    <a:lnTo>
                      <a:pt x="113" y="66"/>
                    </a:lnTo>
                    <a:lnTo>
                      <a:pt x="106" y="72"/>
                    </a:lnTo>
                    <a:lnTo>
                      <a:pt x="92" y="86"/>
                    </a:lnTo>
                    <a:lnTo>
                      <a:pt x="92" y="87"/>
                    </a:lnTo>
                    <a:lnTo>
                      <a:pt x="94" y="89"/>
                    </a:lnTo>
                    <a:lnTo>
                      <a:pt x="98" y="96"/>
                    </a:lnTo>
                    <a:lnTo>
                      <a:pt x="97" y="100"/>
                    </a:lnTo>
                    <a:lnTo>
                      <a:pt x="97" y="101"/>
                    </a:lnTo>
                    <a:lnTo>
                      <a:pt x="101" y="103"/>
                    </a:lnTo>
                    <a:lnTo>
                      <a:pt x="102" y="104"/>
                    </a:lnTo>
                    <a:lnTo>
                      <a:pt x="106" y="104"/>
                    </a:lnTo>
                    <a:lnTo>
                      <a:pt x="106" y="103"/>
                    </a:lnTo>
                    <a:lnTo>
                      <a:pt x="108" y="103"/>
                    </a:lnTo>
                    <a:lnTo>
                      <a:pt x="144" y="94"/>
                    </a:lnTo>
                    <a:lnTo>
                      <a:pt x="145" y="94"/>
                    </a:lnTo>
                    <a:lnTo>
                      <a:pt x="145" y="93"/>
                    </a:lnTo>
                    <a:lnTo>
                      <a:pt x="148" y="87"/>
                    </a:lnTo>
                    <a:lnTo>
                      <a:pt x="154" y="80"/>
                    </a:lnTo>
                    <a:lnTo>
                      <a:pt x="154" y="79"/>
                    </a:lnTo>
                    <a:lnTo>
                      <a:pt x="155" y="79"/>
                    </a:lnTo>
                    <a:lnTo>
                      <a:pt x="157" y="77"/>
                    </a:lnTo>
                    <a:lnTo>
                      <a:pt x="160" y="76"/>
                    </a:lnTo>
                    <a:lnTo>
                      <a:pt x="167" y="69"/>
                    </a:lnTo>
                    <a:lnTo>
                      <a:pt x="167" y="67"/>
                    </a:lnTo>
                    <a:lnTo>
                      <a:pt x="168" y="67"/>
                    </a:lnTo>
                    <a:lnTo>
                      <a:pt x="168" y="74"/>
                    </a:lnTo>
                    <a:lnTo>
                      <a:pt x="169" y="74"/>
                    </a:lnTo>
                    <a:lnTo>
                      <a:pt x="176" y="76"/>
                    </a:lnTo>
                    <a:lnTo>
                      <a:pt x="183" y="76"/>
                    </a:lnTo>
                    <a:lnTo>
                      <a:pt x="187" y="81"/>
                    </a:lnTo>
                    <a:lnTo>
                      <a:pt x="187" y="87"/>
                    </a:lnTo>
                    <a:lnTo>
                      <a:pt x="189" y="91"/>
                    </a:lnTo>
                    <a:lnTo>
                      <a:pt x="190" y="93"/>
                    </a:lnTo>
                    <a:lnTo>
                      <a:pt x="204" y="93"/>
                    </a:lnTo>
                    <a:lnTo>
                      <a:pt x="221" y="84"/>
                    </a:lnTo>
                    <a:lnTo>
                      <a:pt x="240" y="80"/>
                    </a:lnTo>
                    <a:lnTo>
                      <a:pt x="287" y="86"/>
                    </a:lnTo>
                    <a:lnTo>
                      <a:pt x="288" y="87"/>
                    </a:lnTo>
                    <a:lnTo>
                      <a:pt x="289" y="81"/>
                    </a:lnTo>
                    <a:lnTo>
                      <a:pt x="288" y="79"/>
                    </a:lnTo>
                    <a:lnTo>
                      <a:pt x="292" y="76"/>
                    </a:lnTo>
                    <a:lnTo>
                      <a:pt x="294" y="74"/>
                    </a:lnTo>
                    <a:lnTo>
                      <a:pt x="313" y="65"/>
                    </a:lnTo>
                    <a:lnTo>
                      <a:pt x="318" y="65"/>
                    </a:lnTo>
                    <a:lnTo>
                      <a:pt x="323" y="62"/>
                    </a:lnTo>
                    <a:lnTo>
                      <a:pt x="331" y="58"/>
                    </a:lnTo>
                    <a:lnTo>
                      <a:pt x="342" y="49"/>
                    </a:lnTo>
                    <a:lnTo>
                      <a:pt x="349" y="3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60" name="Freeform 2298">
                <a:extLst>
                  <a:ext uri="{FF2B5EF4-FFF2-40B4-BE49-F238E27FC236}">
                    <a16:creationId xmlns:a16="http://schemas.microsoft.com/office/drawing/2014/main" id="{089612BE-CCF2-451C-77CE-9F93577A4A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5" y="804"/>
                <a:ext cx="31" cy="44"/>
              </a:xfrm>
              <a:custGeom>
                <a:avLst/>
                <a:gdLst>
                  <a:gd name="T0" fmla="*/ 87 w 124"/>
                  <a:gd name="T1" fmla="*/ 0 h 174"/>
                  <a:gd name="T2" fmla="*/ 87 w 124"/>
                  <a:gd name="T3" fmla="*/ 11 h 174"/>
                  <a:gd name="T4" fmla="*/ 89 w 124"/>
                  <a:gd name="T5" fmla="*/ 11 h 174"/>
                  <a:gd name="T6" fmla="*/ 91 w 124"/>
                  <a:gd name="T7" fmla="*/ 14 h 174"/>
                  <a:gd name="T8" fmla="*/ 91 w 124"/>
                  <a:gd name="T9" fmla="*/ 15 h 174"/>
                  <a:gd name="T10" fmla="*/ 97 w 124"/>
                  <a:gd name="T11" fmla="*/ 28 h 174"/>
                  <a:gd name="T12" fmla="*/ 98 w 124"/>
                  <a:gd name="T13" fmla="*/ 29 h 174"/>
                  <a:gd name="T14" fmla="*/ 89 w 124"/>
                  <a:gd name="T15" fmla="*/ 39 h 174"/>
                  <a:gd name="T16" fmla="*/ 94 w 124"/>
                  <a:gd name="T17" fmla="*/ 44 h 174"/>
                  <a:gd name="T18" fmla="*/ 103 w 124"/>
                  <a:gd name="T19" fmla="*/ 61 h 174"/>
                  <a:gd name="T20" fmla="*/ 101 w 124"/>
                  <a:gd name="T21" fmla="*/ 61 h 174"/>
                  <a:gd name="T22" fmla="*/ 100 w 124"/>
                  <a:gd name="T23" fmla="*/ 63 h 174"/>
                  <a:gd name="T24" fmla="*/ 100 w 124"/>
                  <a:gd name="T25" fmla="*/ 64 h 174"/>
                  <a:gd name="T26" fmla="*/ 101 w 124"/>
                  <a:gd name="T27" fmla="*/ 66 h 174"/>
                  <a:gd name="T28" fmla="*/ 101 w 124"/>
                  <a:gd name="T29" fmla="*/ 67 h 174"/>
                  <a:gd name="T30" fmla="*/ 118 w 124"/>
                  <a:gd name="T31" fmla="*/ 67 h 174"/>
                  <a:gd name="T32" fmla="*/ 121 w 124"/>
                  <a:gd name="T33" fmla="*/ 68 h 174"/>
                  <a:gd name="T34" fmla="*/ 121 w 124"/>
                  <a:gd name="T35" fmla="*/ 73 h 174"/>
                  <a:gd name="T36" fmla="*/ 124 w 124"/>
                  <a:gd name="T37" fmla="*/ 74 h 174"/>
                  <a:gd name="T38" fmla="*/ 124 w 124"/>
                  <a:gd name="T39" fmla="*/ 75 h 174"/>
                  <a:gd name="T40" fmla="*/ 114 w 124"/>
                  <a:gd name="T41" fmla="*/ 82 h 174"/>
                  <a:gd name="T42" fmla="*/ 112 w 124"/>
                  <a:gd name="T43" fmla="*/ 84 h 174"/>
                  <a:gd name="T44" fmla="*/ 115 w 124"/>
                  <a:gd name="T45" fmla="*/ 102 h 174"/>
                  <a:gd name="T46" fmla="*/ 115 w 124"/>
                  <a:gd name="T47" fmla="*/ 104 h 174"/>
                  <a:gd name="T48" fmla="*/ 101 w 124"/>
                  <a:gd name="T49" fmla="*/ 109 h 174"/>
                  <a:gd name="T50" fmla="*/ 96 w 124"/>
                  <a:gd name="T51" fmla="*/ 111 h 174"/>
                  <a:gd name="T52" fmla="*/ 91 w 124"/>
                  <a:gd name="T53" fmla="*/ 110 h 174"/>
                  <a:gd name="T54" fmla="*/ 90 w 124"/>
                  <a:gd name="T55" fmla="*/ 109 h 174"/>
                  <a:gd name="T56" fmla="*/ 84 w 124"/>
                  <a:gd name="T57" fmla="*/ 109 h 174"/>
                  <a:gd name="T58" fmla="*/ 76 w 124"/>
                  <a:gd name="T59" fmla="*/ 111 h 174"/>
                  <a:gd name="T60" fmla="*/ 70 w 124"/>
                  <a:gd name="T61" fmla="*/ 114 h 174"/>
                  <a:gd name="T62" fmla="*/ 69 w 124"/>
                  <a:gd name="T63" fmla="*/ 114 h 174"/>
                  <a:gd name="T64" fmla="*/ 69 w 124"/>
                  <a:gd name="T65" fmla="*/ 116 h 174"/>
                  <a:gd name="T66" fmla="*/ 52 w 124"/>
                  <a:gd name="T67" fmla="*/ 123 h 174"/>
                  <a:gd name="T68" fmla="*/ 52 w 124"/>
                  <a:gd name="T69" fmla="*/ 126 h 174"/>
                  <a:gd name="T70" fmla="*/ 55 w 124"/>
                  <a:gd name="T71" fmla="*/ 128 h 174"/>
                  <a:gd name="T72" fmla="*/ 55 w 124"/>
                  <a:gd name="T73" fmla="*/ 133 h 174"/>
                  <a:gd name="T74" fmla="*/ 54 w 124"/>
                  <a:gd name="T75" fmla="*/ 133 h 174"/>
                  <a:gd name="T76" fmla="*/ 30 w 124"/>
                  <a:gd name="T77" fmla="*/ 147 h 174"/>
                  <a:gd name="T78" fmla="*/ 15 w 124"/>
                  <a:gd name="T79" fmla="*/ 159 h 174"/>
                  <a:gd name="T80" fmla="*/ 0 w 124"/>
                  <a:gd name="T81" fmla="*/ 174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24" h="174">
                    <a:moveTo>
                      <a:pt x="87" y="0"/>
                    </a:moveTo>
                    <a:lnTo>
                      <a:pt x="87" y="11"/>
                    </a:lnTo>
                    <a:lnTo>
                      <a:pt x="89" y="11"/>
                    </a:lnTo>
                    <a:lnTo>
                      <a:pt x="91" y="14"/>
                    </a:lnTo>
                    <a:lnTo>
                      <a:pt x="91" y="15"/>
                    </a:lnTo>
                    <a:lnTo>
                      <a:pt x="97" y="28"/>
                    </a:lnTo>
                    <a:lnTo>
                      <a:pt x="98" y="29"/>
                    </a:lnTo>
                    <a:lnTo>
                      <a:pt x="89" y="39"/>
                    </a:lnTo>
                    <a:lnTo>
                      <a:pt x="94" y="44"/>
                    </a:lnTo>
                    <a:lnTo>
                      <a:pt x="103" y="61"/>
                    </a:lnTo>
                    <a:lnTo>
                      <a:pt x="101" y="61"/>
                    </a:lnTo>
                    <a:lnTo>
                      <a:pt x="100" y="63"/>
                    </a:lnTo>
                    <a:lnTo>
                      <a:pt x="100" y="64"/>
                    </a:lnTo>
                    <a:lnTo>
                      <a:pt x="101" y="66"/>
                    </a:lnTo>
                    <a:lnTo>
                      <a:pt x="101" y="67"/>
                    </a:lnTo>
                    <a:lnTo>
                      <a:pt x="118" y="67"/>
                    </a:lnTo>
                    <a:lnTo>
                      <a:pt x="121" y="68"/>
                    </a:lnTo>
                    <a:lnTo>
                      <a:pt x="121" y="73"/>
                    </a:lnTo>
                    <a:lnTo>
                      <a:pt x="124" y="74"/>
                    </a:lnTo>
                    <a:lnTo>
                      <a:pt x="124" y="75"/>
                    </a:lnTo>
                    <a:lnTo>
                      <a:pt x="114" y="82"/>
                    </a:lnTo>
                    <a:lnTo>
                      <a:pt x="112" y="84"/>
                    </a:lnTo>
                    <a:lnTo>
                      <a:pt x="115" y="102"/>
                    </a:lnTo>
                    <a:lnTo>
                      <a:pt x="115" y="104"/>
                    </a:lnTo>
                    <a:lnTo>
                      <a:pt x="101" y="109"/>
                    </a:lnTo>
                    <a:lnTo>
                      <a:pt x="96" y="111"/>
                    </a:lnTo>
                    <a:lnTo>
                      <a:pt x="91" y="110"/>
                    </a:lnTo>
                    <a:lnTo>
                      <a:pt x="90" y="109"/>
                    </a:lnTo>
                    <a:lnTo>
                      <a:pt x="84" y="109"/>
                    </a:lnTo>
                    <a:lnTo>
                      <a:pt x="76" y="111"/>
                    </a:lnTo>
                    <a:lnTo>
                      <a:pt x="70" y="114"/>
                    </a:lnTo>
                    <a:lnTo>
                      <a:pt x="69" y="114"/>
                    </a:lnTo>
                    <a:lnTo>
                      <a:pt x="69" y="116"/>
                    </a:lnTo>
                    <a:lnTo>
                      <a:pt x="52" y="123"/>
                    </a:lnTo>
                    <a:lnTo>
                      <a:pt x="52" y="126"/>
                    </a:lnTo>
                    <a:lnTo>
                      <a:pt x="55" y="128"/>
                    </a:lnTo>
                    <a:lnTo>
                      <a:pt x="55" y="133"/>
                    </a:lnTo>
                    <a:lnTo>
                      <a:pt x="54" y="133"/>
                    </a:lnTo>
                    <a:lnTo>
                      <a:pt x="30" y="147"/>
                    </a:lnTo>
                    <a:lnTo>
                      <a:pt x="15" y="159"/>
                    </a:lnTo>
                    <a:lnTo>
                      <a:pt x="0" y="17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61" name="Freeform 2299">
                <a:extLst>
                  <a:ext uri="{FF2B5EF4-FFF2-40B4-BE49-F238E27FC236}">
                    <a16:creationId xmlns:a16="http://schemas.microsoft.com/office/drawing/2014/main" id="{19282F0E-E515-FA65-CFAE-286F065912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3" y="835"/>
                <a:ext cx="82" cy="18"/>
              </a:xfrm>
              <a:custGeom>
                <a:avLst/>
                <a:gdLst>
                  <a:gd name="T0" fmla="*/ 328 w 329"/>
                  <a:gd name="T1" fmla="*/ 49 h 73"/>
                  <a:gd name="T2" fmla="*/ 293 w 329"/>
                  <a:gd name="T3" fmla="*/ 27 h 73"/>
                  <a:gd name="T4" fmla="*/ 298 w 329"/>
                  <a:gd name="T5" fmla="*/ 21 h 73"/>
                  <a:gd name="T6" fmla="*/ 303 w 329"/>
                  <a:gd name="T7" fmla="*/ 17 h 73"/>
                  <a:gd name="T8" fmla="*/ 306 w 329"/>
                  <a:gd name="T9" fmla="*/ 16 h 73"/>
                  <a:gd name="T10" fmla="*/ 307 w 329"/>
                  <a:gd name="T11" fmla="*/ 9 h 73"/>
                  <a:gd name="T12" fmla="*/ 293 w 329"/>
                  <a:gd name="T13" fmla="*/ 12 h 73"/>
                  <a:gd name="T14" fmla="*/ 286 w 329"/>
                  <a:gd name="T15" fmla="*/ 10 h 73"/>
                  <a:gd name="T16" fmla="*/ 295 w 329"/>
                  <a:gd name="T17" fmla="*/ 0 h 73"/>
                  <a:gd name="T18" fmla="*/ 284 w 329"/>
                  <a:gd name="T19" fmla="*/ 5 h 73"/>
                  <a:gd name="T20" fmla="*/ 261 w 329"/>
                  <a:gd name="T21" fmla="*/ 14 h 73"/>
                  <a:gd name="T22" fmla="*/ 242 w 329"/>
                  <a:gd name="T23" fmla="*/ 7 h 73"/>
                  <a:gd name="T24" fmla="*/ 240 w 329"/>
                  <a:gd name="T25" fmla="*/ 9 h 73"/>
                  <a:gd name="T26" fmla="*/ 246 w 329"/>
                  <a:gd name="T27" fmla="*/ 14 h 73"/>
                  <a:gd name="T28" fmla="*/ 236 w 329"/>
                  <a:gd name="T29" fmla="*/ 36 h 73"/>
                  <a:gd name="T30" fmla="*/ 225 w 329"/>
                  <a:gd name="T31" fmla="*/ 46 h 73"/>
                  <a:gd name="T32" fmla="*/ 224 w 329"/>
                  <a:gd name="T33" fmla="*/ 50 h 73"/>
                  <a:gd name="T34" fmla="*/ 231 w 329"/>
                  <a:gd name="T35" fmla="*/ 62 h 73"/>
                  <a:gd name="T36" fmla="*/ 232 w 329"/>
                  <a:gd name="T37" fmla="*/ 72 h 73"/>
                  <a:gd name="T38" fmla="*/ 225 w 329"/>
                  <a:gd name="T39" fmla="*/ 69 h 73"/>
                  <a:gd name="T40" fmla="*/ 186 w 329"/>
                  <a:gd name="T41" fmla="*/ 46 h 73"/>
                  <a:gd name="T42" fmla="*/ 183 w 329"/>
                  <a:gd name="T43" fmla="*/ 46 h 73"/>
                  <a:gd name="T44" fmla="*/ 172 w 329"/>
                  <a:gd name="T45" fmla="*/ 48 h 73"/>
                  <a:gd name="T46" fmla="*/ 169 w 329"/>
                  <a:gd name="T47" fmla="*/ 34 h 73"/>
                  <a:gd name="T48" fmla="*/ 166 w 329"/>
                  <a:gd name="T49" fmla="*/ 35 h 73"/>
                  <a:gd name="T50" fmla="*/ 152 w 329"/>
                  <a:gd name="T51" fmla="*/ 45 h 73"/>
                  <a:gd name="T52" fmla="*/ 138 w 329"/>
                  <a:gd name="T53" fmla="*/ 49 h 73"/>
                  <a:gd name="T54" fmla="*/ 122 w 329"/>
                  <a:gd name="T55" fmla="*/ 46 h 73"/>
                  <a:gd name="T56" fmla="*/ 105 w 329"/>
                  <a:gd name="T57" fmla="*/ 45 h 73"/>
                  <a:gd name="T58" fmla="*/ 85 w 329"/>
                  <a:gd name="T59" fmla="*/ 50 h 73"/>
                  <a:gd name="T60" fmla="*/ 84 w 329"/>
                  <a:gd name="T61" fmla="*/ 48 h 73"/>
                  <a:gd name="T62" fmla="*/ 82 w 329"/>
                  <a:gd name="T63" fmla="*/ 43 h 73"/>
                  <a:gd name="T64" fmla="*/ 68 w 329"/>
                  <a:gd name="T65" fmla="*/ 34 h 73"/>
                  <a:gd name="T66" fmla="*/ 66 w 329"/>
                  <a:gd name="T67" fmla="*/ 32 h 73"/>
                  <a:gd name="T68" fmla="*/ 55 w 329"/>
                  <a:gd name="T69" fmla="*/ 34 h 73"/>
                  <a:gd name="T70" fmla="*/ 41 w 329"/>
                  <a:gd name="T71" fmla="*/ 35 h 73"/>
                  <a:gd name="T72" fmla="*/ 38 w 329"/>
                  <a:gd name="T73" fmla="*/ 26 h 73"/>
                  <a:gd name="T74" fmla="*/ 21 w 329"/>
                  <a:gd name="T75" fmla="*/ 24 h 73"/>
                  <a:gd name="T76" fmla="*/ 20 w 329"/>
                  <a:gd name="T77" fmla="*/ 23 h 73"/>
                  <a:gd name="T78" fmla="*/ 8 w 329"/>
                  <a:gd name="T79" fmla="*/ 34 h 73"/>
                  <a:gd name="T80" fmla="*/ 0 w 329"/>
                  <a:gd name="T81" fmla="*/ 53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329" h="73">
                    <a:moveTo>
                      <a:pt x="329" y="53"/>
                    </a:moveTo>
                    <a:lnTo>
                      <a:pt x="328" y="49"/>
                    </a:lnTo>
                    <a:lnTo>
                      <a:pt x="325" y="43"/>
                    </a:lnTo>
                    <a:lnTo>
                      <a:pt x="293" y="27"/>
                    </a:lnTo>
                    <a:lnTo>
                      <a:pt x="293" y="26"/>
                    </a:lnTo>
                    <a:lnTo>
                      <a:pt x="298" y="21"/>
                    </a:lnTo>
                    <a:lnTo>
                      <a:pt x="300" y="20"/>
                    </a:lnTo>
                    <a:lnTo>
                      <a:pt x="303" y="17"/>
                    </a:lnTo>
                    <a:lnTo>
                      <a:pt x="305" y="17"/>
                    </a:lnTo>
                    <a:lnTo>
                      <a:pt x="306" y="16"/>
                    </a:lnTo>
                    <a:lnTo>
                      <a:pt x="307" y="13"/>
                    </a:lnTo>
                    <a:lnTo>
                      <a:pt x="307" y="9"/>
                    </a:lnTo>
                    <a:lnTo>
                      <a:pt x="298" y="9"/>
                    </a:lnTo>
                    <a:lnTo>
                      <a:pt x="293" y="12"/>
                    </a:lnTo>
                    <a:lnTo>
                      <a:pt x="288" y="12"/>
                    </a:lnTo>
                    <a:lnTo>
                      <a:pt x="286" y="10"/>
                    </a:lnTo>
                    <a:lnTo>
                      <a:pt x="289" y="7"/>
                    </a:lnTo>
                    <a:lnTo>
                      <a:pt x="295" y="0"/>
                    </a:lnTo>
                    <a:lnTo>
                      <a:pt x="285" y="3"/>
                    </a:lnTo>
                    <a:lnTo>
                      <a:pt x="284" y="5"/>
                    </a:lnTo>
                    <a:lnTo>
                      <a:pt x="279" y="6"/>
                    </a:lnTo>
                    <a:lnTo>
                      <a:pt x="261" y="14"/>
                    </a:lnTo>
                    <a:lnTo>
                      <a:pt x="245" y="10"/>
                    </a:lnTo>
                    <a:lnTo>
                      <a:pt x="242" y="7"/>
                    </a:lnTo>
                    <a:lnTo>
                      <a:pt x="239" y="7"/>
                    </a:lnTo>
                    <a:lnTo>
                      <a:pt x="240" y="9"/>
                    </a:lnTo>
                    <a:lnTo>
                      <a:pt x="242" y="9"/>
                    </a:lnTo>
                    <a:lnTo>
                      <a:pt x="246" y="14"/>
                    </a:lnTo>
                    <a:lnTo>
                      <a:pt x="247" y="20"/>
                    </a:lnTo>
                    <a:lnTo>
                      <a:pt x="236" y="36"/>
                    </a:lnTo>
                    <a:lnTo>
                      <a:pt x="228" y="45"/>
                    </a:lnTo>
                    <a:lnTo>
                      <a:pt x="225" y="46"/>
                    </a:lnTo>
                    <a:lnTo>
                      <a:pt x="225" y="48"/>
                    </a:lnTo>
                    <a:lnTo>
                      <a:pt x="224" y="50"/>
                    </a:lnTo>
                    <a:lnTo>
                      <a:pt x="224" y="53"/>
                    </a:lnTo>
                    <a:lnTo>
                      <a:pt x="231" y="62"/>
                    </a:lnTo>
                    <a:lnTo>
                      <a:pt x="232" y="70"/>
                    </a:lnTo>
                    <a:lnTo>
                      <a:pt x="232" y="72"/>
                    </a:lnTo>
                    <a:lnTo>
                      <a:pt x="229" y="73"/>
                    </a:lnTo>
                    <a:lnTo>
                      <a:pt x="225" y="69"/>
                    </a:lnTo>
                    <a:lnTo>
                      <a:pt x="183" y="59"/>
                    </a:lnTo>
                    <a:lnTo>
                      <a:pt x="186" y="46"/>
                    </a:lnTo>
                    <a:lnTo>
                      <a:pt x="186" y="45"/>
                    </a:lnTo>
                    <a:lnTo>
                      <a:pt x="183" y="46"/>
                    </a:lnTo>
                    <a:lnTo>
                      <a:pt x="178" y="48"/>
                    </a:lnTo>
                    <a:lnTo>
                      <a:pt x="172" y="48"/>
                    </a:lnTo>
                    <a:lnTo>
                      <a:pt x="172" y="41"/>
                    </a:lnTo>
                    <a:lnTo>
                      <a:pt x="169" y="34"/>
                    </a:lnTo>
                    <a:lnTo>
                      <a:pt x="168" y="34"/>
                    </a:lnTo>
                    <a:lnTo>
                      <a:pt x="166" y="35"/>
                    </a:lnTo>
                    <a:lnTo>
                      <a:pt x="165" y="35"/>
                    </a:lnTo>
                    <a:lnTo>
                      <a:pt x="152" y="45"/>
                    </a:lnTo>
                    <a:lnTo>
                      <a:pt x="151" y="45"/>
                    </a:lnTo>
                    <a:lnTo>
                      <a:pt x="138" y="49"/>
                    </a:lnTo>
                    <a:lnTo>
                      <a:pt x="130" y="49"/>
                    </a:lnTo>
                    <a:lnTo>
                      <a:pt x="122" y="46"/>
                    </a:lnTo>
                    <a:lnTo>
                      <a:pt x="116" y="45"/>
                    </a:lnTo>
                    <a:lnTo>
                      <a:pt x="105" y="45"/>
                    </a:lnTo>
                    <a:lnTo>
                      <a:pt x="87" y="50"/>
                    </a:lnTo>
                    <a:lnTo>
                      <a:pt x="85" y="50"/>
                    </a:lnTo>
                    <a:lnTo>
                      <a:pt x="85" y="49"/>
                    </a:lnTo>
                    <a:lnTo>
                      <a:pt x="84" y="48"/>
                    </a:lnTo>
                    <a:lnTo>
                      <a:pt x="85" y="46"/>
                    </a:lnTo>
                    <a:lnTo>
                      <a:pt x="82" y="43"/>
                    </a:lnTo>
                    <a:lnTo>
                      <a:pt x="75" y="38"/>
                    </a:lnTo>
                    <a:lnTo>
                      <a:pt x="68" y="34"/>
                    </a:lnTo>
                    <a:lnTo>
                      <a:pt x="67" y="34"/>
                    </a:lnTo>
                    <a:lnTo>
                      <a:pt x="66" y="32"/>
                    </a:lnTo>
                    <a:lnTo>
                      <a:pt x="59" y="34"/>
                    </a:lnTo>
                    <a:lnTo>
                      <a:pt x="55" y="34"/>
                    </a:lnTo>
                    <a:lnTo>
                      <a:pt x="55" y="35"/>
                    </a:lnTo>
                    <a:lnTo>
                      <a:pt x="41" y="35"/>
                    </a:lnTo>
                    <a:lnTo>
                      <a:pt x="38" y="34"/>
                    </a:lnTo>
                    <a:lnTo>
                      <a:pt x="38" y="26"/>
                    </a:lnTo>
                    <a:lnTo>
                      <a:pt x="32" y="24"/>
                    </a:lnTo>
                    <a:lnTo>
                      <a:pt x="21" y="24"/>
                    </a:lnTo>
                    <a:lnTo>
                      <a:pt x="21" y="23"/>
                    </a:lnTo>
                    <a:lnTo>
                      <a:pt x="20" y="23"/>
                    </a:lnTo>
                    <a:lnTo>
                      <a:pt x="17" y="24"/>
                    </a:lnTo>
                    <a:lnTo>
                      <a:pt x="8" y="34"/>
                    </a:lnTo>
                    <a:lnTo>
                      <a:pt x="0" y="52"/>
                    </a:lnTo>
                    <a:lnTo>
                      <a:pt x="0" y="5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62" name="Freeform 2300">
                <a:extLst>
                  <a:ext uri="{FF2B5EF4-FFF2-40B4-BE49-F238E27FC236}">
                    <a16:creationId xmlns:a16="http://schemas.microsoft.com/office/drawing/2014/main" id="{B44DFA30-E94C-1483-9B54-C7A1124E9B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2" y="848"/>
                <a:ext cx="21" cy="79"/>
              </a:xfrm>
              <a:custGeom>
                <a:avLst/>
                <a:gdLst>
                  <a:gd name="T0" fmla="*/ 84 w 85"/>
                  <a:gd name="T1" fmla="*/ 314 h 316"/>
                  <a:gd name="T2" fmla="*/ 82 w 85"/>
                  <a:gd name="T3" fmla="*/ 302 h 316"/>
                  <a:gd name="T4" fmla="*/ 81 w 85"/>
                  <a:gd name="T5" fmla="*/ 297 h 316"/>
                  <a:gd name="T6" fmla="*/ 78 w 85"/>
                  <a:gd name="T7" fmla="*/ 292 h 316"/>
                  <a:gd name="T8" fmla="*/ 75 w 85"/>
                  <a:gd name="T9" fmla="*/ 282 h 316"/>
                  <a:gd name="T10" fmla="*/ 71 w 85"/>
                  <a:gd name="T11" fmla="*/ 264 h 316"/>
                  <a:gd name="T12" fmla="*/ 74 w 85"/>
                  <a:gd name="T13" fmla="*/ 254 h 316"/>
                  <a:gd name="T14" fmla="*/ 71 w 85"/>
                  <a:gd name="T15" fmla="*/ 236 h 316"/>
                  <a:gd name="T16" fmla="*/ 70 w 85"/>
                  <a:gd name="T17" fmla="*/ 228 h 316"/>
                  <a:gd name="T18" fmla="*/ 64 w 85"/>
                  <a:gd name="T19" fmla="*/ 217 h 316"/>
                  <a:gd name="T20" fmla="*/ 60 w 85"/>
                  <a:gd name="T21" fmla="*/ 208 h 316"/>
                  <a:gd name="T22" fmla="*/ 52 w 85"/>
                  <a:gd name="T23" fmla="*/ 197 h 316"/>
                  <a:gd name="T24" fmla="*/ 49 w 85"/>
                  <a:gd name="T25" fmla="*/ 193 h 316"/>
                  <a:gd name="T26" fmla="*/ 46 w 85"/>
                  <a:gd name="T27" fmla="*/ 189 h 316"/>
                  <a:gd name="T28" fmla="*/ 45 w 85"/>
                  <a:gd name="T29" fmla="*/ 186 h 316"/>
                  <a:gd name="T30" fmla="*/ 34 w 85"/>
                  <a:gd name="T31" fmla="*/ 157 h 316"/>
                  <a:gd name="T32" fmla="*/ 32 w 85"/>
                  <a:gd name="T33" fmla="*/ 147 h 316"/>
                  <a:gd name="T34" fmla="*/ 29 w 85"/>
                  <a:gd name="T35" fmla="*/ 140 h 316"/>
                  <a:gd name="T36" fmla="*/ 18 w 85"/>
                  <a:gd name="T37" fmla="*/ 119 h 316"/>
                  <a:gd name="T38" fmla="*/ 15 w 85"/>
                  <a:gd name="T39" fmla="*/ 113 h 316"/>
                  <a:gd name="T40" fmla="*/ 8 w 85"/>
                  <a:gd name="T41" fmla="*/ 101 h 316"/>
                  <a:gd name="T42" fmla="*/ 0 w 85"/>
                  <a:gd name="T43" fmla="*/ 93 h 316"/>
                  <a:gd name="T44" fmla="*/ 4 w 85"/>
                  <a:gd name="T45" fmla="*/ 87 h 316"/>
                  <a:gd name="T46" fmla="*/ 25 w 85"/>
                  <a:gd name="T47" fmla="*/ 70 h 316"/>
                  <a:gd name="T48" fmla="*/ 29 w 85"/>
                  <a:gd name="T49" fmla="*/ 69 h 316"/>
                  <a:gd name="T50" fmla="*/ 35 w 85"/>
                  <a:gd name="T51" fmla="*/ 67 h 316"/>
                  <a:gd name="T52" fmla="*/ 57 w 85"/>
                  <a:gd name="T53" fmla="*/ 55 h 316"/>
                  <a:gd name="T54" fmla="*/ 63 w 85"/>
                  <a:gd name="T55" fmla="*/ 48 h 316"/>
                  <a:gd name="T56" fmla="*/ 60 w 85"/>
                  <a:gd name="T57" fmla="*/ 44 h 316"/>
                  <a:gd name="T58" fmla="*/ 43 w 85"/>
                  <a:gd name="T59" fmla="*/ 31 h 316"/>
                  <a:gd name="T60" fmla="*/ 41 w 85"/>
                  <a:gd name="T61" fmla="*/ 24 h 316"/>
                  <a:gd name="T62" fmla="*/ 38 w 85"/>
                  <a:gd name="T63" fmla="*/ 17 h 316"/>
                  <a:gd name="T64" fmla="*/ 36 w 85"/>
                  <a:gd name="T65" fmla="*/ 6 h 316"/>
                  <a:gd name="T66" fmla="*/ 12 w 85"/>
                  <a:gd name="T67" fmla="*/ 0 h 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85" h="316">
                    <a:moveTo>
                      <a:pt x="85" y="316"/>
                    </a:moveTo>
                    <a:lnTo>
                      <a:pt x="84" y="314"/>
                    </a:lnTo>
                    <a:lnTo>
                      <a:pt x="82" y="311"/>
                    </a:lnTo>
                    <a:lnTo>
                      <a:pt x="82" y="302"/>
                    </a:lnTo>
                    <a:lnTo>
                      <a:pt x="81" y="298"/>
                    </a:lnTo>
                    <a:lnTo>
                      <a:pt x="81" y="297"/>
                    </a:lnTo>
                    <a:lnTo>
                      <a:pt x="79" y="294"/>
                    </a:lnTo>
                    <a:lnTo>
                      <a:pt x="78" y="292"/>
                    </a:lnTo>
                    <a:lnTo>
                      <a:pt x="75" y="285"/>
                    </a:lnTo>
                    <a:lnTo>
                      <a:pt x="75" y="282"/>
                    </a:lnTo>
                    <a:lnTo>
                      <a:pt x="71" y="266"/>
                    </a:lnTo>
                    <a:lnTo>
                      <a:pt x="71" y="264"/>
                    </a:lnTo>
                    <a:lnTo>
                      <a:pt x="74" y="259"/>
                    </a:lnTo>
                    <a:lnTo>
                      <a:pt x="74" y="254"/>
                    </a:lnTo>
                    <a:lnTo>
                      <a:pt x="71" y="239"/>
                    </a:lnTo>
                    <a:lnTo>
                      <a:pt x="71" y="236"/>
                    </a:lnTo>
                    <a:lnTo>
                      <a:pt x="70" y="231"/>
                    </a:lnTo>
                    <a:lnTo>
                      <a:pt x="70" y="228"/>
                    </a:lnTo>
                    <a:lnTo>
                      <a:pt x="66" y="217"/>
                    </a:lnTo>
                    <a:lnTo>
                      <a:pt x="64" y="217"/>
                    </a:lnTo>
                    <a:lnTo>
                      <a:pt x="62" y="213"/>
                    </a:lnTo>
                    <a:lnTo>
                      <a:pt x="60" y="208"/>
                    </a:lnTo>
                    <a:lnTo>
                      <a:pt x="55" y="203"/>
                    </a:lnTo>
                    <a:lnTo>
                      <a:pt x="52" y="197"/>
                    </a:lnTo>
                    <a:lnTo>
                      <a:pt x="49" y="194"/>
                    </a:lnTo>
                    <a:lnTo>
                      <a:pt x="49" y="193"/>
                    </a:lnTo>
                    <a:lnTo>
                      <a:pt x="48" y="192"/>
                    </a:lnTo>
                    <a:lnTo>
                      <a:pt x="46" y="189"/>
                    </a:lnTo>
                    <a:lnTo>
                      <a:pt x="45" y="187"/>
                    </a:lnTo>
                    <a:lnTo>
                      <a:pt x="45" y="186"/>
                    </a:lnTo>
                    <a:lnTo>
                      <a:pt x="43" y="185"/>
                    </a:lnTo>
                    <a:lnTo>
                      <a:pt x="34" y="157"/>
                    </a:lnTo>
                    <a:lnTo>
                      <a:pt x="32" y="148"/>
                    </a:lnTo>
                    <a:lnTo>
                      <a:pt x="32" y="147"/>
                    </a:lnTo>
                    <a:lnTo>
                      <a:pt x="31" y="146"/>
                    </a:lnTo>
                    <a:lnTo>
                      <a:pt x="29" y="140"/>
                    </a:lnTo>
                    <a:lnTo>
                      <a:pt x="28" y="139"/>
                    </a:lnTo>
                    <a:lnTo>
                      <a:pt x="18" y="119"/>
                    </a:lnTo>
                    <a:lnTo>
                      <a:pt x="18" y="116"/>
                    </a:lnTo>
                    <a:lnTo>
                      <a:pt x="15" y="113"/>
                    </a:lnTo>
                    <a:lnTo>
                      <a:pt x="12" y="105"/>
                    </a:lnTo>
                    <a:lnTo>
                      <a:pt x="8" y="101"/>
                    </a:lnTo>
                    <a:lnTo>
                      <a:pt x="2" y="94"/>
                    </a:lnTo>
                    <a:lnTo>
                      <a:pt x="0" y="93"/>
                    </a:lnTo>
                    <a:lnTo>
                      <a:pt x="3" y="90"/>
                    </a:lnTo>
                    <a:lnTo>
                      <a:pt x="4" y="87"/>
                    </a:lnTo>
                    <a:lnTo>
                      <a:pt x="24" y="73"/>
                    </a:lnTo>
                    <a:lnTo>
                      <a:pt x="25" y="70"/>
                    </a:lnTo>
                    <a:lnTo>
                      <a:pt x="28" y="69"/>
                    </a:lnTo>
                    <a:lnTo>
                      <a:pt x="29" y="69"/>
                    </a:lnTo>
                    <a:lnTo>
                      <a:pt x="32" y="67"/>
                    </a:lnTo>
                    <a:lnTo>
                      <a:pt x="35" y="67"/>
                    </a:lnTo>
                    <a:lnTo>
                      <a:pt x="42" y="66"/>
                    </a:lnTo>
                    <a:lnTo>
                      <a:pt x="57" y="55"/>
                    </a:lnTo>
                    <a:lnTo>
                      <a:pt x="60" y="52"/>
                    </a:lnTo>
                    <a:lnTo>
                      <a:pt x="63" y="48"/>
                    </a:lnTo>
                    <a:lnTo>
                      <a:pt x="60" y="46"/>
                    </a:lnTo>
                    <a:lnTo>
                      <a:pt x="60" y="44"/>
                    </a:lnTo>
                    <a:lnTo>
                      <a:pt x="45" y="31"/>
                    </a:lnTo>
                    <a:lnTo>
                      <a:pt x="43" y="31"/>
                    </a:lnTo>
                    <a:lnTo>
                      <a:pt x="43" y="28"/>
                    </a:lnTo>
                    <a:lnTo>
                      <a:pt x="41" y="24"/>
                    </a:lnTo>
                    <a:lnTo>
                      <a:pt x="41" y="21"/>
                    </a:lnTo>
                    <a:lnTo>
                      <a:pt x="38" y="17"/>
                    </a:lnTo>
                    <a:lnTo>
                      <a:pt x="38" y="16"/>
                    </a:lnTo>
                    <a:lnTo>
                      <a:pt x="36" y="6"/>
                    </a:lnTo>
                    <a:lnTo>
                      <a:pt x="35" y="0"/>
                    </a:lnTo>
                    <a:lnTo>
                      <a:pt x="12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63" name="Freeform 2301">
                <a:extLst>
                  <a:ext uri="{FF2B5EF4-FFF2-40B4-BE49-F238E27FC236}">
                    <a16:creationId xmlns:a16="http://schemas.microsoft.com/office/drawing/2014/main" id="{A4D7B5F2-76EE-752B-18B0-D7F1275F05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4" y="817"/>
                <a:ext cx="58" cy="77"/>
              </a:xfrm>
              <a:custGeom>
                <a:avLst/>
                <a:gdLst>
                  <a:gd name="T0" fmla="*/ 228 w 233"/>
                  <a:gd name="T1" fmla="*/ 12 h 308"/>
                  <a:gd name="T2" fmla="*/ 231 w 233"/>
                  <a:gd name="T3" fmla="*/ 15 h 308"/>
                  <a:gd name="T4" fmla="*/ 233 w 233"/>
                  <a:gd name="T5" fmla="*/ 19 h 308"/>
                  <a:gd name="T6" fmla="*/ 227 w 233"/>
                  <a:gd name="T7" fmla="*/ 34 h 308"/>
                  <a:gd name="T8" fmla="*/ 216 w 233"/>
                  <a:gd name="T9" fmla="*/ 46 h 308"/>
                  <a:gd name="T10" fmla="*/ 213 w 233"/>
                  <a:gd name="T11" fmla="*/ 49 h 308"/>
                  <a:gd name="T12" fmla="*/ 205 w 233"/>
                  <a:gd name="T13" fmla="*/ 55 h 308"/>
                  <a:gd name="T14" fmla="*/ 201 w 233"/>
                  <a:gd name="T15" fmla="*/ 65 h 308"/>
                  <a:gd name="T16" fmla="*/ 206 w 233"/>
                  <a:gd name="T17" fmla="*/ 77 h 308"/>
                  <a:gd name="T18" fmla="*/ 204 w 233"/>
                  <a:gd name="T19" fmla="*/ 87 h 308"/>
                  <a:gd name="T20" fmla="*/ 202 w 233"/>
                  <a:gd name="T21" fmla="*/ 89 h 308"/>
                  <a:gd name="T22" fmla="*/ 199 w 233"/>
                  <a:gd name="T23" fmla="*/ 94 h 308"/>
                  <a:gd name="T24" fmla="*/ 204 w 233"/>
                  <a:gd name="T25" fmla="*/ 93 h 308"/>
                  <a:gd name="T26" fmla="*/ 205 w 233"/>
                  <a:gd name="T27" fmla="*/ 94 h 308"/>
                  <a:gd name="T28" fmla="*/ 206 w 233"/>
                  <a:gd name="T29" fmla="*/ 97 h 308"/>
                  <a:gd name="T30" fmla="*/ 204 w 233"/>
                  <a:gd name="T31" fmla="*/ 102 h 308"/>
                  <a:gd name="T32" fmla="*/ 192 w 233"/>
                  <a:gd name="T33" fmla="*/ 100 h 308"/>
                  <a:gd name="T34" fmla="*/ 178 w 233"/>
                  <a:gd name="T35" fmla="*/ 102 h 308"/>
                  <a:gd name="T36" fmla="*/ 174 w 233"/>
                  <a:gd name="T37" fmla="*/ 94 h 308"/>
                  <a:gd name="T38" fmla="*/ 173 w 233"/>
                  <a:gd name="T39" fmla="*/ 93 h 308"/>
                  <a:gd name="T40" fmla="*/ 159 w 233"/>
                  <a:gd name="T41" fmla="*/ 98 h 308"/>
                  <a:gd name="T42" fmla="*/ 135 w 233"/>
                  <a:gd name="T43" fmla="*/ 109 h 308"/>
                  <a:gd name="T44" fmla="*/ 121 w 233"/>
                  <a:gd name="T45" fmla="*/ 113 h 308"/>
                  <a:gd name="T46" fmla="*/ 113 w 233"/>
                  <a:gd name="T47" fmla="*/ 116 h 308"/>
                  <a:gd name="T48" fmla="*/ 113 w 233"/>
                  <a:gd name="T49" fmla="*/ 111 h 308"/>
                  <a:gd name="T50" fmla="*/ 114 w 233"/>
                  <a:gd name="T51" fmla="*/ 105 h 308"/>
                  <a:gd name="T52" fmla="*/ 117 w 233"/>
                  <a:gd name="T53" fmla="*/ 84 h 308"/>
                  <a:gd name="T54" fmla="*/ 107 w 233"/>
                  <a:gd name="T55" fmla="*/ 63 h 308"/>
                  <a:gd name="T56" fmla="*/ 106 w 233"/>
                  <a:gd name="T57" fmla="*/ 62 h 308"/>
                  <a:gd name="T58" fmla="*/ 94 w 233"/>
                  <a:gd name="T59" fmla="*/ 63 h 308"/>
                  <a:gd name="T60" fmla="*/ 71 w 233"/>
                  <a:gd name="T61" fmla="*/ 59 h 308"/>
                  <a:gd name="T62" fmla="*/ 70 w 233"/>
                  <a:gd name="T63" fmla="*/ 60 h 308"/>
                  <a:gd name="T64" fmla="*/ 60 w 233"/>
                  <a:gd name="T65" fmla="*/ 69 h 308"/>
                  <a:gd name="T66" fmla="*/ 43 w 233"/>
                  <a:gd name="T67" fmla="*/ 80 h 308"/>
                  <a:gd name="T68" fmla="*/ 61 w 233"/>
                  <a:gd name="T69" fmla="*/ 106 h 308"/>
                  <a:gd name="T70" fmla="*/ 67 w 233"/>
                  <a:gd name="T71" fmla="*/ 113 h 308"/>
                  <a:gd name="T72" fmla="*/ 68 w 233"/>
                  <a:gd name="T73" fmla="*/ 132 h 308"/>
                  <a:gd name="T74" fmla="*/ 86 w 233"/>
                  <a:gd name="T75" fmla="*/ 123 h 308"/>
                  <a:gd name="T76" fmla="*/ 96 w 233"/>
                  <a:gd name="T77" fmla="*/ 137 h 308"/>
                  <a:gd name="T78" fmla="*/ 97 w 233"/>
                  <a:gd name="T79" fmla="*/ 140 h 308"/>
                  <a:gd name="T80" fmla="*/ 106 w 233"/>
                  <a:gd name="T81" fmla="*/ 164 h 308"/>
                  <a:gd name="T82" fmla="*/ 90 w 233"/>
                  <a:gd name="T83" fmla="*/ 171 h 308"/>
                  <a:gd name="T84" fmla="*/ 78 w 233"/>
                  <a:gd name="T85" fmla="*/ 176 h 308"/>
                  <a:gd name="T86" fmla="*/ 46 w 233"/>
                  <a:gd name="T87" fmla="*/ 202 h 308"/>
                  <a:gd name="T88" fmla="*/ 30 w 233"/>
                  <a:gd name="T89" fmla="*/ 200 h 308"/>
                  <a:gd name="T90" fmla="*/ 15 w 233"/>
                  <a:gd name="T91" fmla="*/ 196 h 308"/>
                  <a:gd name="T92" fmla="*/ 0 w 233"/>
                  <a:gd name="T93" fmla="*/ 209 h 308"/>
                  <a:gd name="T94" fmla="*/ 1 w 233"/>
                  <a:gd name="T95" fmla="*/ 217 h 308"/>
                  <a:gd name="T96" fmla="*/ 10 w 233"/>
                  <a:gd name="T97" fmla="*/ 221 h 308"/>
                  <a:gd name="T98" fmla="*/ 11 w 233"/>
                  <a:gd name="T99" fmla="*/ 220 h 308"/>
                  <a:gd name="T100" fmla="*/ 19 w 233"/>
                  <a:gd name="T101" fmla="*/ 217 h 308"/>
                  <a:gd name="T102" fmla="*/ 33 w 233"/>
                  <a:gd name="T103" fmla="*/ 220 h 308"/>
                  <a:gd name="T104" fmla="*/ 46 w 233"/>
                  <a:gd name="T105" fmla="*/ 231 h 308"/>
                  <a:gd name="T106" fmla="*/ 40 w 233"/>
                  <a:gd name="T107" fmla="*/ 240 h 308"/>
                  <a:gd name="T108" fmla="*/ 54 w 233"/>
                  <a:gd name="T109" fmla="*/ 249 h 308"/>
                  <a:gd name="T110" fmla="*/ 70 w 233"/>
                  <a:gd name="T111" fmla="*/ 253 h 308"/>
                  <a:gd name="T112" fmla="*/ 86 w 233"/>
                  <a:gd name="T113" fmla="*/ 260 h 308"/>
                  <a:gd name="T114" fmla="*/ 90 w 233"/>
                  <a:gd name="T115" fmla="*/ 264 h 308"/>
                  <a:gd name="T116" fmla="*/ 114 w 233"/>
                  <a:gd name="T117" fmla="*/ 299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33" h="308">
                    <a:moveTo>
                      <a:pt x="228" y="0"/>
                    </a:moveTo>
                    <a:lnTo>
                      <a:pt x="228" y="12"/>
                    </a:lnTo>
                    <a:lnTo>
                      <a:pt x="230" y="12"/>
                    </a:lnTo>
                    <a:lnTo>
                      <a:pt x="231" y="15"/>
                    </a:lnTo>
                    <a:lnTo>
                      <a:pt x="231" y="16"/>
                    </a:lnTo>
                    <a:lnTo>
                      <a:pt x="233" y="19"/>
                    </a:lnTo>
                    <a:lnTo>
                      <a:pt x="233" y="23"/>
                    </a:lnTo>
                    <a:lnTo>
                      <a:pt x="227" y="34"/>
                    </a:lnTo>
                    <a:lnTo>
                      <a:pt x="218" y="42"/>
                    </a:lnTo>
                    <a:lnTo>
                      <a:pt x="216" y="46"/>
                    </a:lnTo>
                    <a:lnTo>
                      <a:pt x="216" y="49"/>
                    </a:lnTo>
                    <a:lnTo>
                      <a:pt x="213" y="49"/>
                    </a:lnTo>
                    <a:lnTo>
                      <a:pt x="208" y="52"/>
                    </a:lnTo>
                    <a:lnTo>
                      <a:pt x="205" y="55"/>
                    </a:lnTo>
                    <a:lnTo>
                      <a:pt x="199" y="63"/>
                    </a:lnTo>
                    <a:lnTo>
                      <a:pt x="201" y="65"/>
                    </a:lnTo>
                    <a:lnTo>
                      <a:pt x="202" y="65"/>
                    </a:lnTo>
                    <a:lnTo>
                      <a:pt x="206" y="77"/>
                    </a:lnTo>
                    <a:lnTo>
                      <a:pt x="205" y="87"/>
                    </a:lnTo>
                    <a:lnTo>
                      <a:pt x="204" y="87"/>
                    </a:lnTo>
                    <a:lnTo>
                      <a:pt x="204" y="89"/>
                    </a:lnTo>
                    <a:lnTo>
                      <a:pt x="202" y="89"/>
                    </a:lnTo>
                    <a:lnTo>
                      <a:pt x="199" y="93"/>
                    </a:lnTo>
                    <a:lnTo>
                      <a:pt x="199" y="94"/>
                    </a:lnTo>
                    <a:lnTo>
                      <a:pt x="201" y="94"/>
                    </a:lnTo>
                    <a:lnTo>
                      <a:pt x="204" y="93"/>
                    </a:lnTo>
                    <a:lnTo>
                      <a:pt x="205" y="93"/>
                    </a:lnTo>
                    <a:lnTo>
                      <a:pt x="205" y="94"/>
                    </a:lnTo>
                    <a:lnTo>
                      <a:pt x="206" y="96"/>
                    </a:lnTo>
                    <a:lnTo>
                      <a:pt x="206" y="97"/>
                    </a:lnTo>
                    <a:lnTo>
                      <a:pt x="204" y="100"/>
                    </a:lnTo>
                    <a:lnTo>
                      <a:pt x="204" y="102"/>
                    </a:lnTo>
                    <a:lnTo>
                      <a:pt x="194" y="102"/>
                    </a:lnTo>
                    <a:lnTo>
                      <a:pt x="192" y="100"/>
                    </a:lnTo>
                    <a:lnTo>
                      <a:pt x="183" y="100"/>
                    </a:lnTo>
                    <a:lnTo>
                      <a:pt x="178" y="102"/>
                    </a:lnTo>
                    <a:lnTo>
                      <a:pt x="177" y="102"/>
                    </a:lnTo>
                    <a:lnTo>
                      <a:pt x="174" y="94"/>
                    </a:lnTo>
                    <a:lnTo>
                      <a:pt x="173" y="94"/>
                    </a:lnTo>
                    <a:lnTo>
                      <a:pt x="173" y="93"/>
                    </a:lnTo>
                    <a:lnTo>
                      <a:pt x="163" y="96"/>
                    </a:lnTo>
                    <a:lnTo>
                      <a:pt x="159" y="98"/>
                    </a:lnTo>
                    <a:lnTo>
                      <a:pt x="152" y="98"/>
                    </a:lnTo>
                    <a:lnTo>
                      <a:pt x="135" y="109"/>
                    </a:lnTo>
                    <a:lnTo>
                      <a:pt x="123" y="112"/>
                    </a:lnTo>
                    <a:lnTo>
                      <a:pt x="121" y="113"/>
                    </a:lnTo>
                    <a:lnTo>
                      <a:pt x="114" y="115"/>
                    </a:lnTo>
                    <a:lnTo>
                      <a:pt x="113" y="116"/>
                    </a:lnTo>
                    <a:lnTo>
                      <a:pt x="111" y="112"/>
                    </a:lnTo>
                    <a:lnTo>
                      <a:pt x="113" y="111"/>
                    </a:lnTo>
                    <a:lnTo>
                      <a:pt x="113" y="108"/>
                    </a:lnTo>
                    <a:lnTo>
                      <a:pt x="114" y="105"/>
                    </a:lnTo>
                    <a:lnTo>
                      <a:pt x="114" y="102"/>
                    </a:lnTo>
                    <a:lnTo>
                      <a:pt x="117" y="84"/>
                    </a:lnTo>
                    <a:lnTo>
                      <a:pt x="114" y="75"/>
                    </a:lnTo>
                    <a:lnTo>
                      <a:pt x="107" y="63"/>
                    </a:lnTo>
                    <a:lnTo>
                      <a:pt x="106" y="63"/>
                    </a:lnTo>
                    <a:lnTo>
                      <a:pt x="106" y="62"/>
                    </a:lnTo>
                    <a:lnTo>
                      <a:pt x="100" y="63"/>
                    </a:lnTo>
                    <a:lnTo>
                      <a:pt x="94" y="63"/>
                    </a:lnTo>
                    <a:lnTo>
                      <a:pt x="79" y="62"/>
                    </a:lnTo>
                    <a:lnTo>
                      <a:pt x="71" y="59"/>
                    </a:lnTo>
                    <a:lnTo>
                      <a:pt x="70" y="59"/>
                    </a:lnTo>
                    <a:lnTo>
                      <a:pt x="70" y="60"/>
                    </a:lnTo>
                    <a:lnTo>
                      <a:pt x="63" y="67"/>
                    </a:lnTo>
                    <a:lnTo>
                      <a:pt x="60" y="69"/>
                    </a:lnTo>
                    <a:lnTo>
                      <a:pt x="44" y="79"/>
                    </a:lnTo>
                    <a:lnTo>
                      <a:pt x="43" y="80"/>
                    </a:lnTo>
                    <a:lnTo>
                      <a:pt x="55" y="100"/>
                    </a:lnTo>
                    <a:lnTo>
                      <a:pt x="61" y="106"/>
                    </a:lnTo>
                    <a:lnTo>
                      <a:pt x="64" y="108"/>
                    </a:lnTo>
                    <a:lnTo>
                      <a:pt x="67" y="113"/>
                    </a:lnTo>
                    <a:lnTo>
                      <a:pt x="68" y="118"/>
                    </a:lnTo>
                    <a:lnTo>
                      <a:pt x="68" y="132"/>
                    </a:lnTo>
                    <a:lnTo>
                      <a:pt x="86" y="120"/>
                    </a:lnTo>
                    <a:lnTo>
                      <a:pt x="86" y="123"/>
                    </a:lnTo>
                    <a:lnTo>
                      <a:pt x="94" y="137"/>
                    </a:lnTo>
                    <a:lnTo>
                      <a:pt x="96" y="137"/>
                    </a:lnTo>
                    <a:lnTo>
                      <a:pt x="96" y="139"/>
                    </a:lnTo>
                    <a:lnTo>
                      <a:pt x="97" y="140"/>
                    </a:lnTo>
                    <a:lnTo>
                      <a:pt x="104" y="151"/>
                    </a:lnTo>
                    <a:lnTo>
                      <a:pt x="106" y="164"/>
                    </a:lnTo>
                    <a:lnTo>
                      <a:pt x="106" y="171"/>
                    </a:lnTo>
                    <a:lnTo>
                      <a:pt x="90" y="171"/>
                    </a:lnTo>
                    <a:lnTo>
                      <a:pt x="79" y="176"/>
                    </a:lnTo>
                    <a:lnTo>
                      <a:pt x="78" y="176"/>
                    </a:lnTo>
                    <a:lnTo>
                      <a:pt x="58" y="197"/>
                    </a:lnTo>
                    <a:lnTo>
                      <a:pt x="46" y="202"/>
                    </a:lnTo>
                    <a:lnTo>
                      <a:pt x="33" y="202"/>
                    </a:lnTo>
                    <a:lnTo>
                      <a:pt x="30" y="200"/>
                    </a:lnTo>
                    <a:lnTo>
                      <a:pt x="17" y="196"/>
                    </a:lnTo>
                    <a:lnTo>
                      <a:pt x="15" y="196"/>
                    </a:lnTo>
                    <a:lnTo>
                      <a:pt x="1" y="209"/>
                    </a:lnTo>
                    <a:lnTo>
                      <a:pt x="0" y="209"/>
                    </a:lnTo>
                    <a:lnTo>
                      <a:pt x="1" y="210"/>
                    </a:lnTo>
                    <a:lnTo>
                      <a:pt x="1" y="217"/>
                    </a:lnTo>
                    <a:lnTo>
                      <a:pt x="4" y="217"/>
                    </a:lnTo>
                    <a:lnTo>
                      <a:pt x="10" y="221"/>
                    </a:lnTo>
                    <a:lnTo>
                      <a:pt x="11" y="221"/>
                    </a:lnTo>
                    <a:lnTo>
                      <a:pt x="11" y="220"/>
                    </a:lnTo>
                    <a:lnTo>
                      <a:pt x="14" y="220"/>
                    </a:lnTo>
                    <a:lnTo>
                      <a:pt x="19" y="217"/>
                    </a:lnTo>
                    <a:lnTo>
                      <a:pt x="32" y="217"/>
                    </a:lnTo>
                    <a:lnTo>
                      <a:pt x="33" y="220"/>
                    </a:lnTo>
                    <a:lnTo>
                      <a:pt x="44" y="231"/>
                    </a:lnTo>
                    <a:lnTo>
                      <a:pt x="46" y="231"/>
                    </a:lnTo>
                    <a:lnTo>
                      <a:pt x="46" y="234"/>
                    </a:lnTo>
                    <a:lnTo>
                      <a:pt x="40" y="240"/>
                    </a:lnTo>
                    <a:lnTo>
                      <a:pt x="40" y="243"/>
                    </a:lnTo>
                    <a:lnTo>
                      <a:pt x="54" y="249"/>
                    </a:lnTo>
                    <a:lnTo>
                      <a:pt x="63" y="250"/>
                    </a:lnTo>
                    <a:lnTo>
                      <a:pt x="70" y="253"/>
                    </a:lnTo>
                    <a:lnTo>
                      <a:pt x="85" y="262"/>
                    </a:lnTo>
                    <a:lnTo>
                      <a:pt x="86" y="260"/>
                    </a:lnTo>
                    <a:lnTo>
                      <a:pt x="86" y="264"/>
                    </a:lnTo>
                    <a:lnTo>
                      <a:pt x="90" y="264"/>
                    </a:lnTo>
                    <a:lnTo>
                      <a:pt x="103" y="273"/>
                    </a:lnTo>
                    <a:lnTo>
                      <a:pt x="114" y="299"/>
                    </a:lnTo>
                    <a:lnTo>
                      <a:pt x="114" y="30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64" name="Freeform 2302">
                <a:extLst>
                  <a:ext uri="{FF2B5EF4-FFF2-40B4-BE49-F238E27FC236}">
                    <a16:creationId xmlns:a16="http://schemas.microsoft.com/office/drawing/2014/main" id="{F07B2CEE-3943-D80C-DF73-A103458037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6" y="848"/>
                <a:ext cx="38" cy="103"/>
              </a:xfrm>
              <a:custGeom>
                <a:avLst/>
                <a:gdLst>
                  <a:gd name="T0" fmla="*/ 73 w 154"/>
                  <a:gd name="T1" fmla="*/ 6 h 412"/>
                  <a:gd name="T2" fmla="*/ 74 w 154"/>
                  <a:gd name="T3" fmla="*/ 9 h 412"/>
                  <a:gd name="T4" fmla="*/ 74 w 154"/>
                  <a:gd name="T5" fmla="*/ 13 h 412"/>
                  <a:gd name="T6" fmla="*/ 68 w 154"/>
                  <a:gd name="T7" fmla="*/ 23 h 412"/>
                  <a:gd name="T8" fmla="*/ 73 w 154"/>
                  <a:gd name="T9" fmla="*/ 26 h 412"/>
                  <a:gd name="T10" fmla="*/ 77 w 154"/>
                  <a:gd name="T11" fmla="*/ 27 h 412"/>
                  <a:gd name="T12" fmla="*/ 74 w 154"/>
                  <a:gd name="T13" fmla="*/ 34 h 412"/>
                  <a:gd name="T14" fmla="*/ 63 w 154"/>
                  <a:gd name="T15" fmla="*/ 38 h 412"/>
                  <a:gd name="T16" fmla="*/ 74 w 154"/>
                  <a:gd name="T17" fmla="*/ 35 h 412"/>
                  <a:gd name="T18" fmla="*/ 78 w 154"/>
                  <a:gd name="T19" fmla="*/ 37 h 412"/>
                  <a:gd name="T20" fmla="*/ 77 w 154"/>
                  <a:gd name="T21" fmla="*/ 42 h 412"/>
                  <a:gd name="T22" fmla="*/ 75 w 154"/>
                  <a:gd name="T23" fmla="*/ 53 h 412"/>
                  <a:gd name="T24" fmla="*/ 81 w 154"/>
                  <a:gd name="T25" fmla="*/ 59 h 412"/>
                  <a:gd name="T26" fmla="*/ 80 w 154"/>
                  <a:gd name="T27" fmla="*/ 63 h 412"/>
                  <a:gd name="T28" fmla="*/ 75 w 154"/>
                  <a:gd name="T29" fmla="*/ 73 h 412"/>
                  <a:gd name="T30" fmla="*/ 67 w 154"/>
                  <a:gd name="T31" fmla="*/ 83 h 412"/>
                  <a:gd name="T32" fmla="*/ 61 w 154"/>
                  <a:gd name="T33" fmla="*/ 84 h 412"/>
                  <a:gd name="T34" fmla="*/ 50 w 154"/>
                  <a:gd name="T35" fmla="*/ 87 h 412"/>
                  <a:gd name="T36" fmla="*/ 46 w 154"/>
                  <a:gd name="T37" fmla="*/ 90 h 412"/>
                  <a:gd name="T38" fmla="*/ 38 w 154"/>
                  <a:gd name="T39" fmla="*/ 105 h 412"/>
                  <a:gd name="T40" fmla="*/ 32 w 154"/>
                  <a:gd name="T41" fmla="*/ 108 h 412"/>
                  <a:gd name="T42" fmla="*/ 21 w 154"/>
                  <a:gd name="T43" fmla="*/ 129 h 412"/>
                  <a:gd name="T44" fmla="*/ 3 w 154"/>
                  <a:gd name="T45" fmla="*/ 143 h 412"/>
                  <a:gd name="T46" fmla="*/ 0 w 154"/>
                  <a:gd name="T47" fmla="*/ 151 h 412"/>
                  <a:gd name="T48" fmla="*/ 3 w 154"/>
                  <a:gd name="T49" fmla="*/ 158 h 412"/>
                  <a:gd name="T50" fmla="*/ 11 w 154"/>
                  <a:gd name="T51" fmla="*/ 162 h 412"/>
                  <a:gd name="T52" fmla="*/ 15 w 154"/>
                  <a:gd name="T53" fmla="*/ 160 h 412"/>
                  <a:gd name="T54" fmla="*/ 20 w 154"/>
                  <a:gd name="T55" fmla="*/ 158 h 412"/>
                  <a:gd name="T56" fmla="*/ 35 w 154"/>
                  <a:gd name="T57" fmla="*/ 157 h 412"/>
                  <a:gd name="T58" fmla="*/ 92 w 154"/>
                  <a:gd name="T59" fmla="*/ 162 h 412"/>
                  <a:gd name="T60" fmla="*/ 103 w 154"/>
                  <a:gd name="T61" fmla="*/ 168 h 412"/>
                  <a:gd name="T62" fmla="*/ 123 w 154"/>
                  <a:gd name="T63" fmla="*/ 168 h 412"/>
                  <a:gd name="T64" fmla="*/ 147 w 154"/>
                  <a:gd name="T65" fmla="*/ 165 h 412"/>
                  <a:gd name="T66" fmla="*/ 151 w 154"/>
                  <a:gd name="T67" fmla="*/ 169 h 412"/>
                  <a:gd name="T68" fmla="*/ 152 w 154"/>
                  <a:gd name="T69" fmla="*/ 172 h 412"/>
                  <a:gd name="T70" fmla="*/ 123 w 154"/>
                  <a:gd name="T71" fmla="*/ 203 h 412"/>
                  <a:gd name="T72" fmla="*/ 116 w 154"/>
                  <a:gd name="T73" fmla="*/ 220 h 412"/>
                  <a:gd name="T74" fmla="*/ 113 w 154"/>
                  <a:gd name="T75" fmla="*/ 232 h 412"/>
                  <a:gd name="T76" fmla="*/ 112 w 154"/>
                  <a:gd name="T77" fmla="*/ 239 h 412"/>
                  <a:gd name="T78" fmla="*/ 110 w 154"/>
                  <a:gd name="T79" fmla="*/ 259 h 412"/>
                  <a:gd name="T80" fmla="*/ 99 w 154"/>
                  <a:gd name="T81" fmla="*/ 282 h 412"/>
                  <a:gd name="T82" fmla="*/ 101 w 154"/>
                  <a:gd name="T83" fmla="*/ 289 h 412"/>
                  <a:gd name="T84" fmla="*/ 109 w 154"/>
                  <a:gd name="T85" fmla="*/ 308 h 412"/>
                  <a:gd name="T86" fmla="*/ 99 w 154"/>
                  <a:gd name="T87" fmla="*/ 314 h 412"/>
                  <a:gd name="T88" fmla="*/ 92 w 154"/>
                  <a:gd name="T89" fmla="*/ 326 h 412"/>
                  <a:gd name="T90" fmla="*/ 73 w 154"/>
                  <a:gd name="T91" fmla="*/ 344 h 412"/>
                  <a:gd name="T92" fmla="*/ 64 w 154"/>
                  <a:gd name="T93" fmla="*/ 358 h 412"/>
                  <a:gd name="T94" fmla="*/ 58 w 154"/>
                  <a:gd name="T95" fmla="*/ 373 h 412"/>
                  <a:gd name="T96" fmla="*/ 58 w 154"/>
                  <a:gd name="T97" fmla="*/ 386 h 412"/>
                  <a:gd name="T98" fmla="*/ 64 w 154"/>
                  <a:gd name="T99" fmla="*/ 398 h 412"/>
                  <a:gd name="T100" fmla="*/ 60 w 154"/>
                  <a:gd name="T101" fmla="*/ 409 h 4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54" h="412">
                    <a:moveTo>
                      <a:pt x="67" y="0"/>
                    </a:moveTo>
                    <a:lnTo>
                      <a:pt x="73" y="6"/>
                    </a:lnTo>
                    <a:lnTo>
                      <a:pt x="74" y="6"/>
                    </a:lnTo>
                    <a:lnTo>
                      <a:pt x="74" y="9"/>
                    </a:lnTo>
                    <a:lnTo>
                      <a:pt x="75" y="12"/>
                    </a:lnTo>
                    <a:lnTo>
                      <a:pt x="74" y="13"/>
                    </a:lnTo>
                    <a:lnTo>
                      <a:pt x="68" y="21"/>
                    </a:lnTo>
                    <a:lnTo>
                      <a:pt x="68" y="23"/>
                    </a:lnTo>
                    <a:lnTo>
                      <a:pt x="71" y="26"/>
                    </a:lnTo>
                    <a:lnTo>
                      <a:pt x="73" y="26"/>
                    </a:lnTo>
                    <a:lnTo>
                      <a:pt x="74" y="27"/>
                    </a:lnTo>
                    <a:lnTo>
                      <a:pt x="77" y="27"/>
                    </a:lnTo>
                    <a:lnTo>
                      <a:pt x="78" y="30"/>
                    </a:lnTo>
                    <a:lnTo>
                      <a:pt x="74" y="34"/>
                    </a:lnTo>
                    <a:lnTo>
                      <a:pt x="67" y="35"/>
                    </a:lnTo>
                    <a:lnTo>
                      <a:pt x="63" y="38"/>
                    </a:lnTo>
                    <a:lnTo>
                      <a:pt x="68" y="38"/>
                    </a:lnTo>
                    <a:lnTo>
                      <a:pt x="74" y="35"/>
                    </a:lnTo>
                    <a:lnTo>
                      <a:pt x="78" y="35"/>
                    </a:lnTo>
                    <a:lnTo>
                      <a:pt x="78" y="37"/>
                    </a:lnTo>
                    <a:lnTo>
                      <a:pt x="77" y="40"/>
                    </a:lnTo>
                    <a:lnTo>
                      <a:pt x="77" y="42"/>
                    </a:lnTo>
                    <a:lnTo>
                      <a:pt x="75" y="48"/>
                    </a:lnTo>
                    <a:lnTo>
                      <a:pt x="75" y="53"/>
                    </a:lnTo>
                    <a:lnTo>
                      <a:pt x="80" y="55"/>
                    </a:lnTo>
                    <a:lnTo>
                      <a:pt x="81" y="59"/>
                    </a:lnTo>
                    <a:lnTo>
                      <a:pt x="82" y="62"/>
                    </a:lnTo>
                    <a:lnTo>
                      <a:pt x="80" y="63"/>
                    </a:lnTo>
                    <a:lnTo>
                      <a:pt x="80" y="65"/>
                    </a:lnTo>
                    <a:lnTo>
                      <a:pt x="75" y="73"/>
                    </a:lnTo>
                    <a:lnTo>
                      <a:pt x="68" y="80"/>
                    </a:lnTo>
                    <a:lnTo>
                      <a:pt x="67" y="83"/>
                    </a:lnTo>
                    <a:lnTo>
                      <a:pt x="66" y="83"/>
                    </a:lnTo>
                    <a:lnTo>
                      <a:pt x="61" y="84"/>
                    </a:lnTo>
                    <a:lnTo>
                      <a:pt x="58" y="86"/>
                    </a:lnTo>
                    <a:lnTo>
                      <a:pt x="50" y="87"/>
                    </a:lnTo>
                    <a:lnTo>
                      <a:pt x="46" y="88"/>
                    </a:lnTo>
                    <a:lnTo>
                      <a:pt x="46" y="90"/>
                    </a:lnTo>
                    <a:lnTo>
                      <a:pt x="39" y="98"/>
                    </a:lnTo>
                    <a:lnTo>
                      <a:pt x="38" y="105"/>
                    </a:lnTo>
                    <a:lnTo>
                      <a:pt x="36" y="105"/>
                    </a:lnTo>
                    <a:lnTo>
                      <a:pt x="32" y="108"/>
                    </a:lnTo>
                    <a:lnTo>
                      <a:pt x="22" y="126"/>
                    </a:lnTo>
                    <a:lnTo>
                      <a:pt x="21" y="129"/>
                    </a:lnTo>
                    <a:lnTo>
                      <a:pt x="17" y="134"/>
                    </a:lnTo>
                    <a:lnTo>
                      <a:pt x="3" y="143"/>
                    </a:lnTo>
                    <a:lnTo>
                      <a:pt x="0" y="148"/>
                    </a:lnTo>
                    <a:lnTo>
                      <a:pt x="0" y="151"/>
                    </a:lnTo>
                    <a:lnTo>
                      <a:pt x="1" y="151"/>
                    </a:lnTo>
                    <a:lnTo>
                      <a:pt x="3" y="158"/>
                    </a:lnTo>
                    <a:lnTo>
                      <a:pt x="7" y="164"/>
                    </a:lnTo>
                    <a:lnTo>
                      <a:pt x="11" y="162"/>
                    </a:lnTo>
                    <a:lnTo>
                      <a:pt x="13" y="162"/>
                    </a:lnTo>
                    <a:lnTo>
                      <a:pt x="15" y="160"/>
                    </a:lnTo>
                    <a:lnTo>
                      <a:pt x="18" y="158"/>
                    </a:lnTo>
                    <a:lnTo>
                      <a:pt x="20" y="158"/>
                    </a:lnTo>
                    <a:lnTo>
                      <a:pt x="21" y="157"/>
                    </a:lnTo>
                    <a:lnTo>
                      <a:pt x="35" y="157"/>
                    </a:lnTo>
                    <a:lnTo>
                      <a:pt x="43" y="160"/>
                    </a:lnTo>
                    <a:lnTo>
                      <a:pt x="92" y="162"/>
                    </a:lnTo>
                    <a:lnTo>
                      <a:pt x="99" y="164"/>
                    </a:lnTo>
                    <a:lnTo>
                      <a:pt x="103" y="168"/>
                    </a:lnTo>
                    <a:lnTo>
                      <a:pt x="110" y="171"/>
                    </a:lnTo>
                    <a:lnTo>
                      <a:pt x="123" y="168"/>
                    </a:lnTo>
                    <a:lnTo>
                      <a:pt x="128" y="165"/>
                    </a:lnTo>
                    <a:lnTo>
                      <a:pt x="147" y="165"/>
                    </a:lnTo>
                    <a:lnTo>
                      <a:pt x="149" y="167"/>
                    </a:lnTo>
                    <a:lnTo>
                      <a:pt x="151" y="169"/>
                    </a:lnTo>
                    <a:lnTo>
                      <a:pt x="154" y="172"/>
                    </a:lnTo>
                    <a:lnTo>
                      <a:pt x="152" y="172"/>
                    </a:lnTo>
                    <a:lnTo>
                      <a:pt x="145" y="179"/>
                    </a:lnTo>
                    <a:lnTo>
                      <a:pt x="123" y="203"/>
                    </a:lnTo>
                    <a:lnTo>
                      <a:pt x="118" y="214"/>
                    </a:lnTo>
                    <a:lnTo>
                      <a:pt x="116" y="220"/>
                    </a:lnTo>
                    <a:lnTo>
                      <a:pt x="116" y="222"/>
                    </a:lnTo>
                    <a:lnTo>
                      <a:pt x="113" y="232"/>
                    </a:lnTo>
                    <a:lnTo>
                      <a:pt x="113" y="235"/>
                    </a:lnTo>
                    <a:lnTo>
                      <a:pt x="112" y="239"/>
                    </a:lnTo>
                    <a:lnTo>
                      <a:pt x="112" y="249"/>
                    </a:lnTo>
                    <a:lnTo>
                      <a:pt x="110" y="259"/>
                    </a:lnTo>
                    <a:lnTo>
                      <a:pt x="99" y="281"/>
                    </a:lnTo>
                    <a:lnTo>
                      <a:pt x="99" y="282"/>
                    </a:lnTo>
                    <a:lnTo>
                      <a:pt x="101" y="287"/>
                    </a:lnTo>
                    <a:lnTo>
                      <a:pt x="101" y="289"/>
                    </a:lnTo>
                    <a:lnTo>
                      <a:pt x="103" y="299"/>
                    </a:lnTo>
                    <a:lnTo>
                      <a:pt x="109" y="308"/>
                    </a:lnTo>
                    <a:lnTo>
                      <a:pt x="110" y="314"/>
                    </a:lnTo>
                    <a:lnTo>
                      <a:pt x="99" y="314"/>
                    </a:lnTo>
                    <a:lnTo>
                      <a:pt x="92" y="323"/>
                    </a:lnTo>
                    <a:lnTo>
                      <a:pt x="92" y="326"/>
                    </a:lnTo>
                    <a:lnTo>
                      <a:pt x="85" y="335"/>
                    </a:lnTo>
                    <a:lnTo>
                      <a:pt x="73" y="344"/>
                    </a:lnTo>
                    <a:lnTo>
                      <a:pt x="63" y="348"/>
                    </a:lnTo>
                    <a:lnTo>
                      <a:pt x="64" y="358"/>
                    </a:lnTo>
                    <a:lnTo>
                      <a:pt x="64" y="372"/>
                    </a:lnTo>
                    <a:lnTo>
                      <a:pt x="58" y="373"/>
                    </a:lnTo>
                    <a:lnTo>
                      <a:pt x="55" y="375"/>
                    </a:lnTo>
                    <a:lnTo>
                      <a:pt x="58" y="386"/>
                    </a:lnTo>
                    <a:lnTo>
                      <a:pt x="63" y="391"/>
                    </a:lnTo>
                    <a:lnTo>
                      <a:pt x="64" y="398"/>
                    </a:lnTo>
                    <a:lnTo>
                      <a:pt x="61" y="408"/>
                    </a:lnTo>
                    <a:lnTo>
                      <a:pt x="60" y="409"/>
                    </a:lnTo>
                    <a:lnTo>
                      <a:pt x="60" y="41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65" name="Freeform 2303">
                <a:extLst>
                  <a:ext uri="{FF2B5EF4-FFF2-40B4-BE49-F238E27FC236}">
                    <a16:creationId xmlns:a16="http://schemas.microsoft.com/office/drawing/2014/main" id="{B750CC14-AB9F-B72D-7860-AABF10E08A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1" y="951"/>
                <a:ext cx="17" cy="40"/>
              </a:xfrm>
              <a:custGeom>
                <a:avLst/>
                <a:gdLst>
                  <a:gd name="T0" fmla="*/ 0 w 70"/>
                  <a:gd name="T1" fmla="*/ 0 h 161"/>
                  <a:gd name="T2" fmla="*/ 7 w 70"/>
                  <a:gd name="T3" fmla="*/ 2 h 161"/>
                  <a:gd name="T4" fmla="*/ 11 w 70"/>
                  <a:gd name="T5" fmla="*/ 6 h 161"/>
                  <a:gd name="T6" fmla="*/ 13 w 70"/>
                  <a:gd name="T7" fmla="*/ 9 h 161"/>
                  <a:gd name="T8" fmla="*/ 20 w 70"/>
                  <a:gd name="T9" fmla="*/ 36 h 161"/>
                  <a:gd name="T10" fmla="*/ 20 w 70"/>
                  <a:gd name="T11" fmla="*/ 38 h 161"/>
                  <a:gd name="T12" fmla="*/ 18 w 70"/>
                  <a:gd name="T13" fmla="*/ 38 h 161"/>
                  <a:gd name="T14" fmla="*/ 29 w 70"/>
                  <a:gd name="T15" fmla="*/ 76 h 161"/>
                  <a:gd name="T16" fmla="*/ 32 w 70"/>
                  <a:gd name="T17" fmla="*/ 77 h 161"/>
                  <a:gd name="T18" fmla="*/ 34 w 70"/>
                  <a:gd name="T19" fmla="*/ 77 h 161"/>
                  <a:gd name="T20" fmla="*/ 50 w 70"/>
                  <a:gd name="T21" fmla="*/ 86 h 161"/>
                  <a:gd name="T22" fmla="*/ 59 w 70"/>
                  <a:gd name="T23" fmla="*/ 91 h 161"/>
                  <a:gd name="T24" fmla="*/ 60 w 70"/>
                  <a:gd name="T25" fmla="*/ 93 h 161"/>
                  <a:gd name="T26" fmla="*/ 59 w 70"/>
                  <a:gd name="T27" fmla="*/ 93 h 161"/>
                  <a:gd name="T28" fmla="*/ 55 w 70"/>
                  <a:gd name="T29" fmla="*/ 95 h 161"/>
                  <a:gd name="T30" fmla="*/ 53 w 70"/>
                  <a:gd name="T31" fmla="*/ 102 h 161"/>
                  <a:gd name="T32" fmla="*/ 53 w 70"/>
                  <a:gd name="T33" fmla="*/ 108 h 161"/>
                  <a:gd name="T34" fmla="*/ 67 w 70"/>
                  <a:gd name="T35" fmla="*/ 148 h 161"/>
                  <a:gd name="T36" fmla="*/ 68 w 70"/>
                  <a:gd name="T37" fmla="*/ 160 h 161"/>
                  <a:gd name="T38" fmla="*/ 70 w 70"/>
                  <a:gd name="T39" fmla="*/ 161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0" h="161">
                    <a:moveTo>
                      <a:pt x="0" y="0"/>
                    </a:moveTo>
                    <a:lnTo>
                      <a:pt x="7" y="2"/>
                    </a:lnTo>
                    <a:lnTo>
                      <a:pt x="11" y="6"/>
                    </a:lnTo>
                    <a:lnTo>
                      <a:pt x="13" y="9"/>
                    </a:lnTo>
                    <a:lnTo>
                      <a:pt x="20" y="36"/>
                    </a:lnTo>
                    <a:lnTo>
                      <a:pt x="20" y="38"/>
                    </a:lnTo>
                    <a:lnTo>
                      <a:pt x="18" y="38"/>
                    </a:lnTo>
                    <a:lnTo>
                      <a:pt x="29" y="76"/>
                    </a:lnTo>
                    <a:lnTo>
                      <a:pt x="32" y="77"/>
                    </a:lnTo>
                    <a:lnTo>
                      <a:pt x="34" y="77"/>
                    </a:lnTo>
                    <a:lnTo>
                      <a:pt x="50" y="86"/>
                    </a:lnTo>
                    <a:lnTo>
                      <a:pt x="59" y="91"/>
                    </a:lnTo>
                    <a:lnTo>
                      <a:pt x="60" y="93"/>
                    </a:lnTo>
                    <a:lnTo>
                      <a:pt x="59" y="93"/>
                    </a:lnTo>
                    <a:lnTo>
                      <a:pt x="55" y="95"/>
                    </a:lnTo>
                    <a:lnTo>
                      <a:pt x="53" y="102"/>
                    </a:lnTo>
                    <a:lnTo>
                      <a:pt x="53" y="108"/>
                    </a:lnTo>
                    <a:lnTo>
                      <a:pt x="67" y="148"/>
                    </a:lnTo>
                    <a:lnTo>
                      <a:pt x="68" y="160"/>
                    </a:lnTo>
                    <a:lnTo>
                      <a:pt x="70" y="16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66" name="Freeform 2304">
                <a:extLst>
                  <a:ext uri="{FF2B5EF4-FFF2-40B4-BE49-F238E27FC236}">
                    <a16:creationId xmlns:a16="http://schemas.microsoft.com/office/drawing/2014/main" id="{E2C39E39-6092-E864-C851-3085FF8A8C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4" y="991"/>
                <a:ext cx="34" cy="31"/>
              </a:xfrm>
              <a:custGeom>
                <a:avLst/>
                <a:gdLst>
                  <a:gd name="T0" fmla="*/ 136 w 136"/>
                  <a:gd name="T1" fmla="*/ 0 h 123"/>
                  <a:gd name="T2" fmla="*/ 126 w 136"/>
                  <a:gd name="T3" fmla="*/ 0 h 123"/>
                  <a:gd name="T4" fmla="*/ 126 w 136"/>
                  <a:gd name="T5" fmla="*/ 3 h 123"/>
                  <a:gd name="T6" fmla="*/ 124 w 136"/>
                  <a:gd name="T7" fmla="*/ 11 h 123"/>
                  <a:gd name="T8" fmla="*/ 119 w 136"/>
                  <a:gd name="T9" fmla="*/ 18 h 123"/>
                  <a:gd name="T10" fmla="*/ 115 w 136"/>
                  <a:gd name="T11" fmla="*/ 22 h 123"/>
                  <a:gd name="T12" fmla="*/ 115 w 136"/>
                  <a:gd name="T13" fmla="*/ 24 h 123"/>
                  <a:gd name="T14" fmla="*/ 112 w 136"/>
                  <a:gd name="T15" fmla="*/ 32 h 123"/>
                  <a:gd name="T16" fmla="*/ 112 w 136"/>
                  <a:gd name="T17" fmla="*/ 43 h 123"/>
                  <a:gd name="T18" fmla="*/ 114 w 136"/>
                  <a:gd name="T19" fmla="*/ 45 h 123"/>
                  <a:gd name="T20" fmla="*/ 114 w 136"/>
                  <a:gd name="T21" fmla="*/ 46 h 123"/>
                  <a:gd name="T22" fmla="*/ 118 w 136"/>
                  <a:gd name="T23" fmla="*/ 50 h 123"/>
                  <a:gd name="T24" fmla="*/ 118 w 136"/>
                  <a:gd name="T25" fmla="*/ 53 h 123"/>
                  <a:gd name="T26" fmla="*/ 119 w 136"/>
                  <a:gd name="T27" fmla="*/ 61 h 123"/>
                  <a:gd name="T28" fmla="*/ 119 w 136"/>
                  <a:gd name="T29" fmla="*/ 63 h 123"/>
                  <a:gd name="T30" fmla="*/ 107 w 136"/>
                  <a:gd name="T31" fmla="*/ 75 h 123"/>
                  <a:gd name="T32" fmla="*/ 94 w 136"/>
                  <a:gd name="T33" fmla="*/ 79 h 123"/>
                  <a:gd name="T34" fmla="*/ 93 w 136"/>
                  <a:gd name="T35" fmla="*/ 79 h 123"/>
                  <a:gd name="T36" fmla="*/ 86 w 136"/>
                  <a:gd name="T37" fmla="*/ 82 h 123"/>
                  <a:gd name="T38" fmla="*/ 66 w 136"/>
                  <a:gd name="T39" fmla="*/ 88 h 123"/>
                  <a:gd name="T40" fmla="*/ 40 w 136"/>
                  <a:gd name="T41" fmla="*/ 107 h 123"/>
                  <a:gd name="T42" fmla="*/ 38 w 136"/>
                  <a:gd name="T43" fmla="*/ 107 h 123"/>
                  <a:gd name="T44" fmla="*/ 28 w 136"/>
                  <a:gd name="T45" fmla="*/ 113 h 123"/>
                  <a:gd name="T46" fmla="*/ 24 w 136"/>
                  <a:gd name="T47" fmla="*/ 120 h 123"/>
                  <a:gd name="T48" fmla="*/ 12 w 136"/>
                  <a:gd name="T49" fmla="*/ 123 h 123"/>
                  <a:gd name="T50" fmla="*/ 9 w 136"/>
                  <a:gd name="T51" fmla="*/ 123 h 123"/>
                  <a:gd name="T52" fmla="*/ 3 w 136"/>
                  <a:gd name="T53" fmla="*/ 121 h 123"/>
                  <a:gd name="T54" fmla="*/ 0 w 136"/>
                  <a:gd name="T55" fmla="*/ 121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36" h="123">
                    <a:moveTo>
                      <a:pt x="136" y="0"/>
                    </a:moveTo>
                    <a:lnTo>
                      <a:pt x="126" y="0"/>
                    </a:lnTo>
                    <a:lnTo>
                      <a:pt x="126" y="3"/>
                    </a:lnTo>
                    <a:lnTo>
                      <a:pt x="124" y="11"/>
                    </a:lnTo>
                    <a:lnTo>
                      <a:pt x="119" y="18"/>
                    </a:lnTo>
                    <a:lnTo>
                      <a:pt x="115" y="22"/>
                    </a:lnTo>
                    <a:lnTo>
                      <a:pt x="115" y="24"/>
                    </a:lnTo>
                    <a:lnTo>
                      <a:pt x="112" y="32"/>
                    </a:lnTo>
                    <a:lnTo>
                      <a:pt x="112" y="43"/>
                    </a:lnTo>
                    <a:lnTo>
                      <a:pt x="114" y="45"/>
                    </a:lnTo>
                    <a:lnTo>
                      <a:pt x="114" y="46"/>
                    </a:lnTo>
                    <a:lnTo>
                      <a:pt x="118" y="50"/>
                    </a:lnTo>
                    <a:lnTo>
                      <a:pt x="118" y="53"/>
                    </a:lnTo>
                    <a:lnTo>
                      <a:pt x="119" y="61"/>
                    </a:lnTo>
                    <a:lnTo>
                      <a:pt x="119" y="63"/>
                    </a:lnTo>
                    <a:lnTo>
                      <a:pt x="107" y="75"/>
                    </a:lnTo>
                    <a:lnTo>
                      <a:pt x="94" y="79"/>
                    </a:lnTo>
                    <a:lnTo>
                      <a:pt x="93" y="79"/>
                    </a:lnTo>
                    <a:lnTo>
                      <a:pt x="86" y="82"/>
                    </a:lnTo>
                    <a:lnTo>
                      <a:pt x="66" y="88"/>
                    </a:lnTo>
                    <a:lnTo>
                      <a:pt x="40" y="107"/>
                    </a:lnTo>
                    <a:lnTo>
                      <a:pt x="38" y="107"/>
                    </a:lnTo>
                    <a:lnTo>
                      <a:pt x="28" y="113"/>
                    </a:lnTo>
                    <a:lnTo>
                      <a:pt x="24" y="120"/>
                    </a:lnTo>
                    <a:lnTo>
                      <a:pt x="12" y="123"/>
                    </a:lnTo>
                    <a:lnTo>
                      <a:pt x="9" y="123"/>
                    </a:lnTo>
                    <a:lnTo>
                      <a:pt x="3" y="121"/>
                    </a:lnTo>
                    <a:lnTo>
                      <a:pt x="0" y="12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67" name="Freeform 2305">
                <a:extLst>
                  <a:ext uri="{FF2B5EF4-FFF2-40B4-BE49-F238E27FC236}">
                    <a16:creationId xmlns:a16="http://schemas.microsoft.com/office/drawing/2014/main" id="{E55AF95E-9884-6C0A-2150-0AB5F6F13D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8" y="988"/>
                <a:ext cx="66" cy="13"/>
              </a:xfrm>
              <a:custGeom>
                <a:avLst/>
                <a:gdLst>
                  <a:gd name="T0" fmla="*/ 0 w 262"/>
                  <a:gd name="T1" fmla="*/ 11 h 51"/>
                  <a:gd name="T2" fmla="*/ 5 w 262"/>
                  <a:gd name="T3" fmla="*/ 12 h 51"/>
                  <a:gd name="T4" fmla="*/ 8 w 262"/>
                  <a:gd name="T5" fmla="*/ 12 h 51"/>
                  <a:gd name="T6" fmla="*/ 10 w 262"/>
                  <a:gd name="T7" fmla="*/ 11 h 51"/>
                  <a:gd name="T8" fmla="*/ 11 w 262"/>
                  <a:gd name="T9" fmla="*/ 11 h 51"/>
                  <a:gd name="T10" fmla="*/ 17 w 262"/>
                  <a:gd name="T11" fmla="*/ 8 h 51"/>
                  <a:gd name="T12" fmla="*/ 25 w 262"/>
                  <a:gd name="T13" fmla="*/ 3 h 51"/>
                  <a:gd name="T14" fmla="*/ 33 w 262"/>
                  <a:gd name="T15" fmla="*/ 0 h 51"/>
                  <a:gd name="T16" fmla="*/ 46 w 262"/>
                  <a:gd name="T17" fmla="*/ 3 h 51"/>
                  <a:gd name="T18" fmla="*/ 49 w 262"/>
                  <a:gd name="T19" fmla="*/ 3 h 51"/>
                  <a:gd name="T20" fmla="*/ 52 w 262"/>
                  <a:gd name="T21" fmla="*/ 11 h 51"/>
                  <a:gd name="T22" fmla="*/ 56 w 262"/>
                  <a:gd name="T23" fmla="*/ 11 h 51"/>
                  <a:gd name="T24" fmla="*/ 59 w 262"/>
                  <a:gd name="T25" fmla="*/ 12 h 51"/>
                  <a:gd name="T26" fmla="*/ 72 w 262"/>
                  <a:gd name="T27" fmla="*/ 28 h 51"/>
                  <a:gd name="T28" fmla="*/ 77 w 262"/>
                  <a:gd name="T29" fmla="*/ 36 h 51"/>
                  <a:gd name="T30" fmla="*/ 77 w 262"/>
                  <a:gd name="T31" fmla="*/ 40 h 51"/>
                  <a:gd name="T32" fmla="*/ 75 w 262"/>
                  <a:gd name="T33" fmla="*/ 47 h 51"/>
                  <a:gd name="T34" fmla="*/ 75 w 262"/>
                  <a:gd name="T35" fmla="*/ 51 h 51"/>
                  <a:gd name="T36" fmla="*/ 77 w 262"/>
                  <a:gd name="T37" fmla="*/ 51 h 51"/>
                  <a:gd name="T38" fmla="*/ 88 w 262"/>
                  <a:gd name="T39" fmla="*/ 47 h 51"/>
                  <a:gd name="T40" fmla="*/ 96 w 262"/>
                  <a:gd name="T41" fmla="*/ 42 h 51"/>
                  <a:gd name="T42" fmla="*/ 122 w 262"/>
                  <a:gd name="T43" fmla="*/ 32 h 51"/>
                  <a:gd name="T44" fmla="*/ 124 w 262"/>
                  <a:gd name="T45" fmla="*/ 28 h 51"/>
                  <a:gd name="T46" fmla="*/ 128 w 262"/>
                  <a:gd name="T47" fmla="*/ 28 h 51"/>
                  <a:gd name="T48" fmla="*/ 131 w 262"/>
                  <a:gd name="T49" fmla="*/ 32 h 51"/>
                  <a:gd name="T50" fmla="*/ 137 w 262"/>
                  <a:gd name="T51" fmla="*/ 33 h 51"/>
                  <a:gd name="T52" fmla="*/ 142 w 262"/>
                  <a:gd name="T53" fmla="*/ 33 h 51"/>
                  <a:gd name="T54" fmla="*/ 158 w 262"/>
                  <a:gd name="T55" fmla="*/ 30 h 51"/>
                  <a:gd name="T56" fmla="*/ 163 w 262"/>
                  <a:gd name="T57" fmla="*/ 30 h 51"/>
                  <a:gd name="T58" fmla="*/ 170 w 262"/>
                  <a:gd name="T59" fmla="*/ 29 h 51"/>
                  <a:gd name="T60" fmla="*/ 175 w 262"/>
                  <a:gd name="T61" fmla="*/ 25 h 51"/>
                  <a:gd name="T62" fmla="*/ 175 w 262"/>
                  <a:gd name="T63" fmla="*/ 23 h 51"/>
                  <a:gd name="T64" fmla="*/ 182 w 262"/>
                  <a:gd name="T65" fmla="*/ 15 h 51"/>
                  <a:gd name="T66" fmla="*/ 206 w 262"/>
                  <a:gd name="T67" fmla="*/ 8 h 51"/>
                  <a:gd name="T68" fmla="*/ 208 w 262"/>
                  <a:gd name="T69" fmla="*/ 8 h 51"/>
                  <a:gd name="T70" fmla="*/ 209 w 262"/>
                  <a:gd name="T71" fmla="*/ 5 h 51"/>
                  <a:gd name="T72" fmla="*/ 209 w 262"/>
                  <a:gd name="T73" fmla="*/ 4 h 51"/>
                  <a:gd name="T74" fmla="*/ 211 w 262"/>
                  <a:gd name="T75" fmla="*/ 4 h 51"/>
                  <a:gd name="T76" fmla="*/ 213 w 262"/>
                  <a:gd name="T77" fmla="*/ 3 h 51"/>
                  <a:gd name="T78" fmla="*/ 232 w 262"/>
                  <a:gd name="T79" fmla="*/ 0 h 51"/>
                  <a:gd name="T80" fmla="*/ 236 w 262"/>
                  <a:gd name="T81" fmla="*/ 1 h 51"/>
                  <a:gd name="T82" fmla="*/ 243 w 262"/>
                  <a:gd name="T83" fmla="*/ 3 h 51"/>
                  <a:gd name="T84" fmla="*/ 262 w 262"/>
                  <a:gd name="T85" fmla="*/ 3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62" h="51">
                    <a:moveTo>
                      <a:pt x="0" y="11"/>
                    </a:moveTo>
                    <a:lnTo>
                      <a:pt x="5" y="12"/>
                    </a:lnTo>
                    <a:lnTo>
                      <a:pt x="8" y="12"/>
                    </a:lnTo>
                    <a:lnTo>
                      <a:pt x="10" y="11"/>
                    </a:lnTo>
                    <a:lnTo>
                      <a:pt x="11" y="11"/>
                    </a:lnTo>
                    <a:lnTo>
                      <a:pt x="17" y="8"/>
                    </a:lnTo>
                    <a:lnTo>
                      <a:pt x="25" y="3"/>
                    </a:lnTo>
                    <a:lnTo>
                      <a:pt x="33" y="0"/>
                    </a:lnTo>
                    <a:lnTo>
                      <a:pt x="46" y="3"/>
                    </a:lnTo>
                    <a:lnTo>
                      <a:pt x="49" y="3"/>
                    </a:lnTo>
                    <a:lnTo>
                      <a:pt x="52" y="11"/>
                    </a:lnTo>
                    <a:lnTo>
                      <a:pt x="56" y="11"/>
                    </a:lnTo>
                    <a:lnTo>
                      <a:pt x="59" y="12"/>
                    </a:lnTo>
                    <a:lnTo>
                      <a:pt x="72" y="28"/>
                    </a:lnTo>
                    <a:lnTo>
                      <a:pt x="77" y="36"/>
                    </a:lnTo>
                    <a:lnTo>
                      <a:pt x="77" y="40"/>
                    </a:lnTo>
                    <a:lnTo>
                      <a:pt x="75" y="47"/>
                    </a:lnTo>
                    <a:lnTo>
                      <a:pt x="75" y="51"/>
                    </a:lnTo>
                    <a:lnTo>
                      <a:pt x="77" y="51"/>
                    </a:lnTo>
                    <a:lnTo>
                      <a:pt x="88" y="47"/>
                    </a:lnTo>
                    <a:lnTo>
                      <a:pt x="96" y="42"/>
                    </a:lnTo>
                    <a:lnTo>
                      <a:pt x="122" y="32"/>
                    </a:lnTo>
                    <a:lnTo>
                      <a:pt x="124" y="28"/>
                    </a:lnTo>
                    <a:lnTo>
                      <a:pt x="128" y="28"/>
                    </a:lnTo>
                    <a:lnTo>
                      <a:pt x="131" y="32"/>
                    </a:lnTo>
                    <a:lnTo>
                      <a:pt x="137" y="33"/>
                    </a:lnTo>
                    <a:lnTo>
                      <a:pt x="142" y="33"/>
                    </a:lnTo>
                    <a:lnTo>
                      <a:pt x="158" y="30"/>
                    </a:lnTo>
                    <a:lnTo>
                      <a:pt x="163" y="30"/>
                    </a:lnTo>
                    <a:lnTo>
                      <a:pt x="170" y="29"/>
                    </a:lnTo>
                    <a:lnTo>
                      <a:pt x="175" y="25"/>
                    </a:lnTo>
                    <a:lnTo>
                      <a:pt x="175" y="23"/>
                    </a:lnTo>
                    <a:lnTo>
                      <a:pt x="182" y="15"/>
                    </a:lnTo>
                    <a:lnTo>
                      <a:pt x="206" y="8"/>
                    </a:lnTo>
                    <a:lnTo>
                      <a:pt x="208" y="8"/>
                    </a:lnTo>
                    <a:lnTo>
                      <a:pt x="209" y="5"/>
                    </a:lnTo>
                    <a:lnTo>
                      <a:pt x="209" y="4"/>
                    </a:lnTo>
                    <a:lnTo>
                      <a:pt x="211" y="4"/>
                    </a:lnTo>
                    <a:lnTo>
                      <a:pt x="213" y="3"/>
                    </a:lnTo>
                    <a:lnTo>
                      <a:pt x="232" y="0"/>
                    </a:lnTo>
                    <a:lnTo>
                      <a:pt x="236" y="1"/>
                    </a:lnTo>
                    <a:lnTo>
                      <a:pt x="243" y="3"/>
                    </a:lnTo>
                    <a:lnTo>
                      <a:pt x="262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68" name="Freeform 2306">
                <a:extLst>
                  <a:ext uri="{FF2B5EF4-FFF2-40B4-BE49-F238E27FC236}">
                    <a16:creationId xmlns:a16="http://schemas.microsoft.com/office/drawing/2014/main" id="{62EA55B5-C548-3F9B-7C11-403BFC94D7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3" y="894"/>
                <a:ext cx="30" cy="30"/>
              </a:xfrm>
              <a:custGeom>
                <a:avLst/>
                <a:gdLst>
                  <a:gd name="T0" fmla="*/ 120 w 120"/>
                  <a:gd name="T1" fmla="*/ 0 h 120"/>
                  <a:gd name="T2" fmla="*/ 90 w 120"/>
                  <a:gd name="T3" fmla="*/ 11 h 120"/>
                  <a:gd name="T4" fmla="*/ 70 w 120"/>
                  <a:gd name="T5" fmla="*/ 12 h 120"/>
                  <a:gd name="T6" fmla="*/ 67 w 120"/>
                  <a:gd name="T7" fmla="*/ 15 h 120"/>
                  <a:gd name="T8" fmla="*/ 63 w 120"/>
                  <a:gd name="T9" fmla="*/ 18 h 120"/>
                  <a:gd name="T10" fmla="*/ 60 w 120"/>
                  <a:gd name="T11" fmla="*/ 22 h 120"/>
                  <a:gd name="T12" fmla="*/ 60 w 120"/>
                  <a:gd name="T13" fmla="*/ 25 h 120"/>
                  <a:gd name="T14" fmla="*/ 64 w 120"/>
                  <a:gd name="T15" fmla="*/ 33 h 120"/>
                  <a:gd name="T16" fmla="*/ 64 w 120"/>
                  <a:gd name="T17" fmla="*/ 35 h 120"/>
                  <a:gd name="T18" fmla="*/ 61 w 120"/>
                  <a:gd name="T19" fmla="*/ 36 h 120"/>
                  <a:gd name="T20" fmla="*/ 61 w 120"/>
                  <a:gd name="T21" fmla="*/ 57 h 120"/>
                  <a:gd name="T22" fmla="*/ 63 w 120"/>
                  <a:gd name="T23" fmla="*/ 62 h 120"/>
                  <a:gd name="T24" fmla="*/ 66 w 120"/>
                  <a:gd name="T25" fmla="*/ 67 h 120"/>
                  <a:gd name="T26" fmla="*/ 64 w 120"/>
                  <a:gd name="T27" fmla="*/ 67 h 120"/>
                  <a:gd name="T28" fmla="*/ 57 w 120"/>
                  <a:gd name="T29" fmla="*/ 71 h 120"/>
                  <a:gd name="T30" fmla="*/ 54 w 120"/>
                  <a:gd name="T31" fmla="*/ 71 h 120"/>
                  <a:gd name="T32" fmla="*/ 52 w 120"/>
                  <a:gd name="T33" fmla="*/ 67 h 120"/>
                  <a:gd name="T34" fmla="*/ 20 w 120"/>
                  <a:gd name="T35" fmla="*/ 83 h 120"/>
                  <a:gd name="T36" fmla="*/ 7 w 120"/>
                  <a:gd name="T37" fmla="*/ 88 h 120"/>
                  <a:gd name="T38" fmla="*/ 6 w 120"/>
                  <a:gd name="T39" fmla="*/ 88 h 120"/>
                  <a:gd name="T40" fmla="*/ 3 w 120"/>
                  <a:gd name="T41" fmla="*/ 90 h 120"/>
                  <a:gd name="T42" fmla="*/ 0 w 120"/>
                  <a:gd name="T43" fmla="*/ 102 h 120"/>
                  <a:gd name="T44" fmla="*/ 0 w 120"/>
                  <a:gd name="T45" fmla="*/ 103 h 120"/>
                  <a:gd name="T46" fmla="*/ 1 w 120"/>
                  <a:gd name="T47" fmla="*/ 103 h 120"/>
                  <a:gd name="T48" fmla="*/ 20 w 120"/>
                  <a:gd name="T49" fmla="*/ 113 h 120"/>
                  <a:gd name="T50" fmla="*/ 23 w 120"/>
                  <a:gd name="T51" fmla="*/ 116 h 120"/>
                  <a:gd name="T52" fmla="*/ 23 w 120"/>
                  <a:gd name="T53" fmla="*/ 117 h 120"/>
                  <a:gd name="T54" fmla="*/ 24 w 120"/>
                  <a:gd name="T55" fmla="*/ 119 h 120"/>
                  <a:gd name="T56" fmla="*/ 23 w 120"/>
                  <a:gd name="T57" fmla="*/ 119 h 120"/>
                  <a:gd name="T58" fmla="*/ 23 w 120"/>
                  <a:gd name="T59" fmla="*/ 12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20" h="120">
                    <a:moveTo>
                      <a:pt x="120" y="0"/>
                    </a:moveTo>
                    <a:lnTo>
                      <a:pt x="90" y="11"/>
                    </a:lnTo>
                    <a:lnTo>
                      <a:pt x="70" y="12"/>
                    </a:lnTo>
                    <a:lnTo>
                      <a:pt x="67" y="15"/>
                    </a:lnTo>
                    <a:lnTo>
                      <a:pt x="63" y="18"/>
                    </a:lnTo>
                    <a:lnTo>
                      <a:pt x="60" y="22"/>
                    </a:lnTo>
                    <a:lnTo>
                      <a:pt x="60" y="25"/>
                    </a:lnTo>
                    <a:lnTo>
                      <a:pt x="64" y="33"/>
                    </a:lnTo>
                    <a:lnTo>
                      <a:pt x="64" y="35"/>
                    </a:lnTo>
                    <a:lnTo>
                      <a:pt x="61" y="36"/>
                    </a:lnTo>
                    <a:lnTo>
                      <a:pt x="61" y="57"/>
                    </a:lnTo>
                    <a:lnTo>
                      <a:pt x="63" y="62"/>
                    </a:lnTo>
                    <a:lnTo>
                      <a:pt x="66" y="67"/>
                    </a:lnTo>
                    <a:lnTo>
                      <a:pt x="64" y="67"/>
                    </a:lnTo>
                    <a:lnTo>
                      <a:pt x="57" y="71"/>
                    </a:lnTo>
                    <a:lnTo>
                      <a:pt x="54" y="71"/>
                    </a:lnTo>
                    <a:lnTo>
                      <a:pt x="52" y="67"/>
                    </a:lnTo>
                    <a:lnTo>
                      <a:pt x="20" y="83"/>
                    </a:lnTo>
                    <a:lnTo>
                      <a:pt x="7" y="88"/>
                    </a:lnTo>
                    <a:lnTo>
                      <a:pt x="6" y="88"/>
                    </a:lnTo>
                    <a:lnTo>
                      <a:pt x="3" y="90"/>
                    </a:lnTo>
                    <a:lnTo>
                      <a:pt x="0" y="102"/>
                    </a:lnTo>
                    <a:lnTo>
                      <a:pt x="0" y="103"/>
                    </a:lnTo>
                    <a:lnTo>
                      <a:pt x="1" y="103"/>
                    </a:lnTo>
                    <a:lnTo>
                      <a:pt x="20" y="113"/>
                    </a:lnTo>
                    <a:lnTo>
                      <a:pt x="23" y="116"/>
                    </a:lnTo>
                    <a:lnTo>
                      <a:pt x="23" y="117"/>
                    </a:lnTo>
                    <a:lnTo>
                      <a:pt x="24" y="119"/>
                    </a:lnTo>
                    <a:lnTo>
                      <a:pt x="23" y="119"/>
                    </a:lnTo>
                    <a:lnTo>
                      <a:pt x="23" y="12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69" name="Freeform 2307">
                <a:extLst>
                  <a:ext uri="{FF2B5EF4-FFF2-40B4-BE49-F238E27FC236}">
                    <a16:creationId xmlns:a16="http://schemas.microsoft.com/office/drawing/2014/main" id="{8F814601-4374-258D-79D7-5F6926F8D1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2" y="876"/>
                <a:ext cx="65" cy="27"/>
              </a:xfrm>
              <a:custGeom>
                <a:avLst/>
                <a:gdLst>
                  <a:gd name="T0" fmla="*/ 1 w 257"/>
                  <a:gd name="T1" fmla="*/ 71 h 107"/>
                  <a:gd name="T2" fmla="*/ 0 w 257"/>
                  <a:gd name="T3" fmla="*/ 91 h 107"/>
                  <a:gd name="T4" fmla="*/ 7 w 257"/>
                  <a:gd name="T5" fmla="*/ 85 h 107"/>
                  <a:gd name="T6" fmla="*/ 24 w 257"/>
                  <a:gd name="T7" fmla="*/ 79 h 107"/>
                  <a:gd name="T8" fmla="*/ 26 w 257"/>
                  <a:gd name="T9" fmla="*/ 84 h 107"/>
                  <a:gd name="T10" fmla="*/ 39 w 257"/>
                  <a:gd name="T11" fmla="*/ 82 h 107"/>
                  <a:gd name="T12" fmla="*/ 51 w 257"/>
                  <a:gd name="T13" fmla="*/ 78 h 107"/>
                  <a:gd name="T14" fmla="*/ 72 w 257"/>
                  <a:gd name="T15" fmla="*/ 77 h 107"/>
                  <a:gd name="T16" fmla="*/ 107 w 257"/>
                  <a:gd name="T17" fmla="*/ 95 h 107"/>
                  <a:gd name="T18" fmla="*/ 120 w 257"/>
                  <a:gd name="T19" fmla="*/ 84 h 107"/>
                  <a:gd name="T20" fmla="*/ 139 w 257"/>
                  <a:gd name="T21" fmla="*/ 67 h 107"/>
                  <a:gd name="T22" fmla="*/ 155 w 257"/>
                  <a:gd name="T23" fmla="*/ 60 h 107"/>
                  <a:gd name="T24" fmla="*/ 169 w 257"/>
                  <a:gd name="T25" fmla="*/ 70 h 107"/>
                  <a:gd name="T26" fmla="*/ 190 w 257"/>
                  <a:gd name="T27" fmla="*/ 71 h 107"/>
                  <a:gd name="T28" fmla="*/ 194 w 257"/>
                  <a:gd name="T29" fmla="*/ 74 h 107"/>
                  <a:gd name="T30" fmla="*/ 195 w 257"/>
                  <a:gd name="T31" fmla="*/ 77 h 107"/>
                  <a:gd name="T32" fmla="*/ 194 w 257"/>
                  <a:gd name="T33" fmla="*/ 98 h 107"/>
                  <a:gd name="T34" fmla="*/ 191 w 257"/>
                  <a:gd name="T35" fmla="*/ 102 h 107"/>
                  <a:gd name="T36" fmla="*/ 219 w 257"/>
                  <a:gd name="T37" fmla="*/ 107 h 107"/>
                  <a:gd name="T38" fmla="*/ 225 w 257"/>
                  <a:gd name="T39" fmla="*/ 106 h 107"/>
                  <a:gd name="T40" fmla="*/ 226 w 257"/>
                  <a:gd name="T41" fmla="*/ 103 h 107"/>
                  <a:gd name="T42" fmla="*/ 223 w 257"/>
                  <a:gd name="T43" fmla="*/ 99 h 107"/>
                  <a:gd name="T44" fmla="*/ 225 w 257"/>
                  <a:gd name="T45" fmla="*/ 98 h 107"/>
                  <a:gd name="T46" fmla="*/ 243 w 257"/>
                  <a:gd name="T47" fmla="*/ 84 h 107"/>
                  <a:gd name="T48" fmla="*/ 248 w 257"/>
                  <a:gd name="T49" fmla="*/ 78 h 107"/>
                  <a:gd name="T50" fmla="*/ 233 w 257"/>
                  <a:gd name="T51" fmla="*/ 68 h 107"/>
                  <a:gd name="T52" fmla="*/ 232 w 257"/>
                  <a:gd name="T53" fmla="*/ 64 h 107"/>
                  <a:gd name="T54" fmla="*/ 243 w 257"/>
                  <a:gd name="T55" fmla="*/ 59 h 107"/>
                  <a:gd name="T56" fmla="*/ 245 w 257"/>
                  <a:gd name="T57" fmla="*/ 54 h 107"/>
                  <a:gd name="T58" fmla="*/ 251 w 257"/>
                  <a:gd name="T59" fmla="*/ 52 h 107"/>
                  <a:gd name="T60" fmla="*/ 257 w 257"/>
                  <a:gd name="T61" fmla="*/ 50 h 107"/>
                  <a:gd name="T62" fmla="*/ 244 w 257"/>
                  <a:gd name="T63" fmla="*/ 43 h 107"/>
                  <a:gd name="T64" fmla="*/ 236 w 257"/>
                  <a:gd name="T65" fmla="*/ 40 h 107"/>
                  <a:gd name="T66" fmla="*/ 232 w 257"/>
                  <a:gd name="T67" fmla="*/ 42 h 107"/>
                  <a:gd name="T68" fmla="*/ 218 w 257"/>
                  <a:gd name="T69" fmla="*/ 46 h 107"/>
                  <a:gd name="T70" fmla="*/ 206 w 257"/>
                  <a:gd name="T71" fmla="*/ 45 h 107"/>
                  <a:gd name="T72" fmla="*/ 201 w 257"/>
                  <a:gd name="T73" fmla="*/ 40 h 107"/>
                  <a:gd name="T74" fmla="*/ 195 w 257"/>
                  <a:gd name="T75" fmla="*/ 36 h 107"/>
                  <a:gd name="T76" fmla="*/ 202 w 257"/>
                  <a:gd name="T77" fmla="*/ 35 h 107"/>
                  <a:gd name="T78" fmla="*/ 215 w 257"/>
                  <a:gd name="T79" fmla="*/ 26 h 107"/>
                  <a:gd name="T80" fmla="*/ 222 w 257"/>
                  <a:gd name="T81" fmla="*/ 11 h 107"/>
                  <a:gd name="T82" fmla="*/ 218 w 257"/>
                  <a:gd name="T83" fmla="*/ 5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57" h="107">
                    <a:moveTo>
                      <a:pt x="1" y="70"/>
                    </a:moveTo>
                    <a:lnTo>
                      <a:pt x="1" y="71"/>
                    </a:lnTo>
                    <a:lnTo>
                      <a:pt x="0" y="81"/>
                    </a:lnTo>
                    <a:lnTo>
                      <a:pt x="0" y="91"/>
                    </a:lnTo>
                    <a:lnTo>
                      <a:pt x="2" y="89"/>
                    </a:lnTo>
                    <a:lnTo>
                      <a:pt x="7" y="85"/>
                    </a:lnTo>
                    <a:lnTo>
                      <a:pt x="11" y="79"/>
                    </a:lnTo>
                    <a:lnTo>
                      <a:pt x="24" y="79"/>
                    </a:lnTo>
                    <a:lnTo>
                      <a:pt x="25" y="82"/>
                    </a:lnTo>
                    <a:lnTo>
                      <a:pt x="26" y="84"/>
                    </a:lnTo>
                    <a:lnTo>
                      <a:pt x="36" y="84"/>
                    </a:lnTo>
                    <a:lnTo>
                      <a:pt x="39" y="82"/>
                    </a:lnTo>
                    <a:lnTo>
                      <a:pt x="46" y="81"/>
                    </a:lnTo>
                    <a:lnTo>
                      <a:pt x="51" y="78"/>
                    </a:lnTo>
                    <a:lnTo>
                      <a:pt x="51" y="77"/>
                    </a:lnTo>
                    <a:lnTo>
                      <a:pt x="72" y="77"/>
                    </a:lnTo>
                    <a:lnTo>
                      <a:pt x="86" y="86"/>
                    </a:lnTo>
                    <a:lnTo>
                      <a:pt x="107" y="95"/>
                    </a:lnTo>
                    <a:lnTo>
                      <a:pt x="110" y="95"/>
                    </a:lnTo>
                    <a:lnTo>
                      <a:pt x="120" y="84"/>
                    </a:lnTo>
                    <a:lnTo>
                      <a:pt x="128" y="78"/>
                    </a:lnTo>
                    <a:lnTo>
                      <a:pt x="139" y="67"/>
                    </a:lnTo>
                    <a:lnTo>
                      <a:pt x="151" y="59"/>
                    </a:lnTo>
                    <a:lnTo>
                      <a:pt x="155" y="60"/>
                    </a:lnTo>
                    <a:lnTo>
                      <a:pt x="160" y="67"/>
                    </a:lnTo>
                    <a:lnTo>
                      <a:pt x="169" y="70"/>
                    </a:lnTo>
                    <a:lnTo>
                      <a:pt x="180" y="68"/>
                    </a:lnTo>
                    <a:lnTo>
                      <a:pt x="190" y="71"/>
                    </a:lnTo>
                    <a:lnTo>
                      <a:pt x="191" y="72"/>
                    </a:lnTo>
                    <a:lnTo>
                      <a:pt x="194" y="74"/>
                    </a:lnTo>
                    <a:lnTo>
                      <a:pt x="195" y="74"/>
                    </a:lnTo>
                    <a:lnTo>
                      <a:pt x="195" y="77"/>
                    </a:lnTo>
                    <a:lnTo>
                      <a:pt x="192" y="86"/>
                    </a:lnTo>
                    <a:lnTo>
                      <a:pt x="194" y="98"/>
                    </a:lnTo>
                    <a:lnTo>
                      <a:pt x="194" y="102"/>
                    </a:lnTo>
                    <a:lnTo>
                      <a:pt x="191" y="102"/>
                    </a:lnTo>
                    <a:lnTo>
                      <a:pt x="191" y="105"/>
                    </a:lnTo>
                    <a:lnTo>
                      <a:pt x="219" y="107"/>
                    </a:lnTo>
                    <a:lnTo>
                      <a:pt x="222" y="107"/>
                    </a:lnTo>
                    <a:lnTo>
                      <a:pt x="225" y="106"/>
                    </a:lnTo>
                    <a:lnTo>
                      <a:pt x="226" y="105"/>
                    </a:lnTo>
                    <a:lnTo>
                      <a:pt x="226" y="103"/>
                    </a:lnTo>
                    <a:lnTo>
                      <a:pt x="223" y="100"/>
                    </a:lnTo>
                    <a:lnTo>
                      <a:pt x="223" y="99"/>
                    </a:lnTo>
                    <a:lnTo>
                      <a:pt x="225" y="99"/>
                    </a:lnTo>
                    <a:lnTo>
                      <a:pt x="225" y="98"/>
                    </a:lnTo>
                    <a:lnTo>
                      <a:pt x="237" y="86"/>
                    </a:lnTo>
                    <a:lnTo>
                      <a:pt x="243" y="84"/>
                    </a:lnTo>
                    <a:lnTo>
                      <a:pt x="248" y="82"/>
                    </a:lnTo>
                    <a:lnTo>
                      <a:pt x="248" y="78"/>
                    </a:lnTo>
                    <a:lnTo>
                      <a:pt x="236" y="71"/>
                    </a:lnTo>
                    <a:lnTo>
                      <a:pt x="233" y="68"/>
                    </a:lnTo>
                    <a:lnTo>
                      <a:pt x="233" y="67"/>
                    </a:lnTo>
                    <a:lnTo>
                      <a:pt x="232" y="64"/>
                    </a:lnTo>
                    <a:lnTo>
                      <a:pt x="240" y="59"/>
                    </a:lnTo>
                    <a:lnTo>
                      <a:pt x="243" y="59"/>
                    </a:lnTo>
                    <a:lnTo>
                      <a:pt x="244" y="54"/>
                    </a:lnTo>
                    <a:lnTo>
                      <a:pt x="245" y="54"/>
                    </a:lnTo>
                    <a:lnTo>
                      <a:pt x="247" y="53"/>
                    </a:lnTo>
                    <a:lnTo>
                      <a:pt x="251" y="52"/>
                    </a:lnTo>
                    <a:lnTo>
                      <a:pt x="255" y="52"/>
                    </a:lnTo>
                    <a:lnTo>
                      <a:pt x="257" y="50"/>
                    </a:lnTo>
                    <a:lnTo>
                      <a:pt x="255" y="50"/>
                    </a:lnTo>
                    <a:lnTo>
                      <a:pt x="244" y="43"/>
                    </a:lnTo>
                    <a:lnTo>
                      <a:pt x="237" y="42"/>
                    </a:lnTo>
                    <a:lnTo>
                      <a:pt x="236" y="40"/>
                    </a:lnTo>
                    <a:lnTo>
                      <a:pt x="233" y="40"/>
                    </a:lnTo>
                    <a:lnTo>
                      <a:pt x="232" y="42"/>
                    </a:lnTo>
                    <a:lnTo>
                      <a:pt x="229" y="42"/>
                    </a:lnTo>
                    <a:lnTo>
                      <a:pt x="218" y="46"/>
                    </a:lnTo>
                    <a:lnTo>
                      <a:pt x="208" y="45"/>
                    </a:lnTo>
                    <a:lnTo>
                      <a:pt x="206" y="45"/>
                    </a:lnTo>
                    <a:lnTo>
                      <a:pt x="202" y="42"/>
                    </a:lnTo>
                    <a:lnTo>
                      <a:pt x="201" y="40"/>
                    </a:lnTo>
                    <a:lnTo>
                      <a:pt x="197" y="38"/>
                    </a:lnTo>
                    <a:lnTo>
                      <a:pt x="195" y="36"/>
                    </a:lnTo>
                    <a:lnTo>
                      <a:pt x="198" y="36"/>
                    </a:lnTo>
                    <a:lnTo>
                      <a:pt x="202" y="35"/>
                    </a:lnTo>
                    <a:lnTo>
                      <a:pt x="211" y="31"/>
                    </a:lnTo>
                    <a:lnTo>
                      <a:pt x="215" y="26"/>
                    </a:lnTo>
                    <a:lnTo>
                      <a:pt x="222" y="22"/>
                    </a:lnTo>
                    <a:lnTo>
                      <a:pt x="222" y="11"/>
                    </a:lnTo>
                    <a:lnTo>
                      <a:pt x="219" y="5"/>
                    </a:lnTo>
                    <a:lnTo>
                      <a:pt x="218" y="5"/>
                    </a:lnTo>
                    <a:lnTo>
                      <a:pt x="218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70" name="Freeform 2308">
                <a:extLst>
                  <a:ext uri="{FF2B5EF4-FFF2-40B4-BE49-F238E27FC236}">
                    <a16:creationId xmlns:a16="http://schemas.microsoft.com/office/drawing/2014/main" id="{85CF47A1-46F9-C73C-7353-F41DE52E3C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3" y="921"/>
                <a:ext cx="46" cy="10"/>
              </a:xfrm>
              <a:custGeom>
                <a:avLst/>
                <a:gdLst>
                  <a:gd name="T0" fmla="*/ 182 w 182"/>
                  <a:gd name="T1" fmla="*/ 14 h 43"/>
                  <a:gd name="T2" fmla="*/ 180 w 182"/>
                  <a:gd name="T3" fmla="*/ 15 h 43"/>
                  <a:gd name="T4" fmla="*/ 175 w 182"/>
                  <a:gd name="T5" fmla="*/ 17 h 43"/>
                  <a:gd name="T6" fmla="*/ 159 w 182"/>
                  <a:gd name="T7" fmla="*/ 25 h 43"/>
                  <a:gd name="T8" fmla="*/ 149 w 182"/>
                  <a:gd name="T9" fmla="*/ 32 h 43"/>
                  <a:gd name="T10" fmla="*/ 146 w 182"/>
                  <a:gd name="T11" fmla="*/ 33 h 43"/>
                  <a:gd name="T12" fmla="*/ 142 w 182"/>
                  <a:gd name="T13" fmla="*/ 36 h 43"/>
                  <a:gd name="T14" fmla="*/ 135 w 182"/>
                  <a:gd name="T15" fmla="*/ 37 h 43"/>
                  <a:gd name="T16" fmla="*/ 130 w 182"/>
                  <a:gd name="T17" fmla="*/ 37 h 43"/>
                  <a:gd name="T18" fmla="*/ 121 w 182"/>
                  <a:gd name="T19" fmla="*/ 39 h 43"/>
                  <a:gd name="T20" fmla="*/ 115 w 182"/>
                  <a:gd name="T21" fmla="*/ 42 h 43"/>
                  <a:gd name="T22" fmla="*/ 110 w 182"/>
                  <a:gd name="T23" fmla="*/ 42 h 43"/>
                  <a:gd name="T24" fmla="*/ 109 w 182"/>
                  <a:gd name="T25" fmla="*/ 43 h 43"/>
                  <a:gd name="T26" fmla="*/ 103 w 182"/>
                  <a:gd name="T27" fmla="*/ 43 h 43"/>
                  <a:gd name="T28" fmla="*/ 100 w 182"/>
                  <a:gd name="T29" fmla="*/ 42 h 43"/>
                  <a:gd name="T30" fmla="*/ 98 w 182"/>
                  <a:gd name="T31" fmla="*/ 42 h 43"/>
                  <a:gd name="T32" fmla="*/ 95 w 182"/>
                  <a:gd name="T33" fmla="*/ 39 h 43"/>
                  <a:gd name="T34" fmla="*/ 88 w 182"/>
                  <a:gd name="T35" fmla="*/ 25 h 43"/>
                  <a:gd name="T36" fmla="*/ 88 w 182"/>
                  <a:gd name="T37" fmla="*/ 22 h 43"/>
                  <a:gd name="T38" fmla="*/ 89 w 182"/>
                  <a:gd name="T39" fmla="*/ 18 h 43"/>
                  <a:gd name="T40" fmla="*/ 91 w 182"/>
                  <a:gd name="T41" fmla="*/ 17 h 43"/>
                  <a:gd name="T42" fmla="*/ 91 w 182"/>
                  <a:gd name="T43" fmla="*/ 15 h 43"/>
                  <a:gd name="T44" fmla="*/ 92 w 182"/>
                  <a:gd name="T45" fmla="*/ 14 h 43"/>
                  <a:gd name="T46" fmla="*/ 89 w 182"/>
                  <a:gd name="T47" fmla="*/ 14 h 43"/>
                  <a:gd name="T48" fmla="*/ 74 w 182"/>
                  <a:gd name="T49" fmla="*/ 17 h 43"/>
                  <a:gd name="T50" fmla="*/ 64 w 182"/>
                  <a:gd name="T51" fmla="*/ 22 h 43"/>
                  <a:gd name="T52" fmla="*/ 63 w 182"/>
                  <a:gd name="T53" fmla="*/ 23 h 43"/>
                  <a:gd name="T54" fmla="*/ 57 w 182"/>
                  <a:gd name="T55" fmla="*/ 28 h 43"/>
                  <a:gd name="T56" fmla="*/ 53 w 182"/>
                  <a:gd name="T57" fmla="*/ 29 h 43"/>
                  <a:gd name="T58" fmla="*/ 52 w 182"/>
                  <a:gd name="T59" fmla="*/ 29 h 43"/>
                  <a:gd name="T60" fmla="*/ 52 w 182"/>
                  <a:gd name="T61" fmla="*/ 28 h 43"/>
                  <a:gd name="T62" fmla="*/ 31 w 182"/>
                  <a:gd name="T63" fmla="*/ 14 h 43"/>
                  <a:gd name="T64" fmla="*/ 19 w 182"/>
                  <a:gd name="T65" fmla="*/ 3 h 43"/>
                  <a:gd name="T66" fmla="*/ 19 w 182"/>
                  <a:gd name="T67" fmla="*/ 1 h 43"/>
                  <a:gd name="T68" fmla="*/ 14 w 182"/>
                  <a:gd name="T69" fmla="*/ 0 h 43"/>
                  <a:gd name="T70" fmla="*/ 11 w 182"/>
                  <a:gd name="T71" fmla="*/ 0 h 43"/>
                  <a:gd name="T72" fmla="*/ 8 w 182"/>
                  <a:gd name="T73" fmla="*/ 1 h 43"/>
                  <a:gd name="T74" fmla="*/ 7 w 182"/>
                  <a:gd name="T75" fmla="*/ 3 h 43"/>
                  <a:gd name="T76" fmla="*/ 5 w 182"/>
                  <a:gd name="T77" fmla="*/ 3 h 43"/>
                  <a:gd name="T78" fmla="*/ 0 w 182"/>
                  <a:gd name="T79" fmla="*/ 13 h 43"/>
                  <a:gd name="T80" fmla="*/ 3 w 182"/>
                  <a:gd name="T81" fmla="*/ 17 h 43"/>
                  <a:gd name="T82" fmla="*/ 3 w 182"/>
                  <a:gd name="T83" fmla="*/ 20 h 43"/>
                  <a:gd name="T84" fmla="*/ 1 w 182"/>
                  <a:gd name="T85" fmla="*/ 22 h 43"/>
                  <a:gd name="T86" fmla="*/ 1 w 182"/>
                  <a:gd name="T87" fmla="*/ 25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82" h="43">
                    <a:moveTo>
                      <a:pt x="182" y="14"/>
                    </a:moveTo>
                    <a:lnTo>
                      <a:pt x="180" y="15"/>
                    </a:lnTo>
                    <a:lnTo>
                      <a:pt x="175" y="17"/>
                    </a:lnTo>
                    <a:lnTo>
                      <a:pt x="159" y="25"/>
                    </a:lnTo>
                    <a:lnTo>
                      <a:pt x="149" y="32"/>
                    </a:lnTo>
                    <a:lnTo>
                      <a:pt x="146" y="33"/>
                    </a:lnTo>
                    <a:lnTo>
                      <a:pt x="142" y="36"/>
                    </a:lnTo>
                    <a:lnTo>
                      <a:pt x="135" y="37"/>
                    </a:lnTo>
                    <a:lnTo>
                      <a:pt x="130" y="37"/>
                    </a:lnTo>
                    <a:lnTo>
                      <a:pt x="121" y="39"/>
                    </a:lnTo>
                    <a:lnTo>
                      <a:pt x="115" y="42"/>
                    </a:lnTo>
                    <a:lnTo>
                      <a:pt x="110" y="42"/>
                    </a:lnTo>
                    <a:lnTo>
                      <a:pt x="109" y="43"/>
                    </a:lnTo>
                    <a:lnTo>
                      <a:pt x="103" y="43"/>
                    </a:lnTo>
                    <a:lnTo>
                      <a:pt x="100" y="42"/>
                    </a:lnTo>
                    <a:lnTo>
                      <a:pt x="98" y="42"/>
                    </a:lnTo>
                    <a:lnTo>
                      <a:pt x="95" y="39"/>
                    </a:lnTo>
                    <a:lnTo>
                      <a:pt x="88" y="25"/>
                    </a:lnTo>
                    <a:lnTo>
                      <a:pt x="88" y="22"/>
                    </a:lnTo>
                    <a:lnTo>
                      <a:pt x="89" y="18"/>
                    </a:lnTo>
                    <a:lnTo>
                      <a:pt x="91" y="17"/>
                    </a:lnTo>
                    <a:lnTo>
                      <a:pt x="91" y="15"/>
                    </a:lnTo>
                    <a:lnTo>
                      <a:pt x="92" y="14"/>
                    </a:lnTo>
                    <a:lnTo>
                      <a:pt x="89" y="14"/>
                    </a:lnTo>
                    <a:lnTo>
                      <a:pt x="74" y="17"/>
                    </a:lnTo>
                    <a:lnTo>
                      <a:pt x="64" y="22"/>
                    </a:lnTo>
                    <a:lnTo>
                      <a:pt x="63" y="23"/>
                    </a:lnTo>
                    <a:lnTo>
                      <a:pt x="57" y="28"/>
                    </a:lnTo>
                    <a:lnTo>
                      <a:pt x="53" y="29"/>
                    </a:lnTo>
                    <a:lnTo>
                      <a:pt x="52" y="29"/>
                    </a:lnTo>
                    <a:lnTo>
                      <a:pt x="52" y="28"/>
                    </a:lnTo>
                    <a:lnTo>
                      <a:pt x="31" y="14"/>
                    </a:lnTo>
                    <a:lnTo>
                      <a:pt x="19" y="3"/>
                    </a:lnTo>
                    <a:lnTo>
                      <a:pt x="19" y="1"/>
                    </a:lnTo>
                    <a:lnTo>
                      <a:pt x="14" y="0"/>
                    </a:lnTo>
                    <a:lnTo>
                      <a:pt x="11" y="0"/>
                    </a:lnTo>
                    <a:lnTo>
                      <a:pt x="8" y="1"/>
                    </a:lnTo>
                    <a:lnTo>
                      <a:pt x="7" y="3"/>
                    </a:lnTo>
                    <a:lnTo>
                      <a:pt x="5" y="3"/>
                    </a:lnTo>
                    <a:lnTo>
                      <a:pt x="0" y="13"/>
                    </a:lnTo>
                    <a:lnTo>
                      <a:pt x="3" y="17"/>
                    </a:lnTo>
                    <a:lnTo>
                      <a:pt x="3" y="20"/>
                    </a:lnTo>
                    <a:lnTo>
                      <a:pt x="1" y="22"/>
                    </a:lnTo>
                    <a:lnTo>
                      <a:pt x="1" y="2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71" name="Freeform 2309">
                <a:extLst>
                  <a:ext uri="{FF2B5EF4-FFF2-40B4-BE49-F238E27FC236}">
                    <a16:creationId xmlns:a16="http://schemas.microsoft.com/office/drawing/2014/main" id="{CEC9833C-956C-6B55-F0D0-4238FE09E7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9" y="924"/>
                <a:ext cx="86" cy="45"/>
              </a:xfrm>
              <a:custGeom>
                <a:avLst/>
                <a:gdLst>
                  <a:gd name="T0" fmla="*/ 333 w 348"/>
                  <a:gd name="T1" fmla="*/ 114 h 179"/>
                  <a:gd name="T2" fmla="*/ 318 w 348"/>
                  <a:gd name="T3" fmla="*/ 128 h 179"/>
                  <a:gd name="T4" fmla="*/ 297 w 348"/>
                  <a:gd name="T5" fmla="*/ 149 h 179"/>
                  <a:gd name="T6" fmla="*/ 284 w 348"/>
                  <a:gd name="T7" fmla="*/ 155 h 179"/>
                  <a:gd name="T8" fmla="*/ 276 w 348"/>
                  <a:gd name="T9" fmla="*/ 156 h 179"/>
                  <a:gd name="T10" fmla="*/ 248 w 348"/>
                  <a:gd name="T11" fmla="*/ 160 h 179"/>
                  <a:gd name="T12" fmla="*/ 247 w 348"/>
                  <a:gd name="T13" fmla="*/ 162 h 179"/>
                  <a:gd name="T14" fmla="*/ 241 w 348"/>
                  <a:gd name="T15" fmla="*/ 163 h 179"/>
                  <a:gd name="T16" fmla="*/ 235 w 348"/>
                  <a:gd name="T17" fmla="*/ 167 h 179"/>
                  <a:gd name="T18" fmla="*/ 224 w 348"/>
                  <a:gd name="T19" fmla="*/ 176 h 179"/>
                  <a:gd name="T20" fmla="*/ 221 w 348"/>
                  <a:gd name="T21" fmla="*/ 179 h 179"/>
                  <a:gd name="T22" fmla="*/ 219 w 348"/>
                  <a:gd name="T23" fmla="*/ 177 h 179"/>
                  <a:gd name="T24" fmla="*/ 219 w 348"/>
                  <a:gd name="T25" fmla="*/ 172 h 179"/>
                  <a:gd name="T26" fmla="*/ 211 w 348"/>
                  <a:gd name="T27" fmla="*/ 162 h 179"/>
                  <a:gd name="T28" fmla="*/ 201 w 348"/>
                  <a:gd name="T29" fmla="*/ 159 h 179"/>
                  <a:gd name="T30" fmla="*/ 184 w 348"/>
                  <a:gd name="T31" fmla="*/ 152 h 179"/>
                  <a:gd name="T32" fmla="*/ 181 w 348"/>
                  <a:gd name="T33" fmla="*/ 148 h 179"/>
                  <a:gd name="T34" fmla="*/ 178 w 348"/>
                  <a:gd name="T35" fmla="*/ 141 h 179"/>
                  <a:gd name="T36" fmla="*/ 175 w 348"/>
                  <a:gd name="T37" fmla="*/ 133 h 179"/>
                  <a:gd name="T38" fmla="*/ 170 w 348"/>
                  <a:gd name="T39" fmla="*/ 134 h 179"/>
                  <a:gd name="T40" fmla="*/ 132 w 348"/>
                  <a:gd name="T41" fmla="*/ 126 h 179"/>
                  <a:gd name="T42" fmla="*/ 125 w 348"/>
                  <a:gd name="T43" fmla="*/ 131 h 179"/>
                  <a:gd name="T44" fmla="*/ 110 w 348"/>
                  <a:gd name="T45" fmla="*/ 137 h 179"/>
                  <a:gd name="T46" fmla="*/ 110 w 348"/>
                  <a:gd name="T47" fmla="*/ 126 h 179"/>
                  <a:gd name="T48" fmla="*/ 103 w 348"/>
                  <a:gd name="T49" fmla="*/ 127 h 179"/>
                  <a:gd name="T50" fmla="*/ 93 w 348"/>
                  <a:gd name="T51" fmla="*/ 121 h 179"/>
                  <a:gd name="T52" fmla="*/ 86 w 348"/>
                  <a:gd name="T53" fmla="*/ 120 h 179"/>
                  <a:gd name="T54" fmla="*/ 82 w 348"/>
                  <a:gd name="T55" fmla="*/ 126 h 179"/>
                  <a:gd name="T56" fmla="*/ 73 w 348"/>
                  <a:gd name="T57" fmla="*/ 109 h 179"/>
                  <a:gd name="T58" fmla="*/ 61 w 348"/>
                  <a:gd name="T59" fmla="*/ 93 h 179"/>
                  <a:gd name="T60" fmla="*/ 60 w 348"/>
                  <a:gd name="T61" fmla="*/ 82 h 179"/>
                  <a:gd name="T62" fmla="*/ 62 w 348"/>
                  <a:gd name="T63" fmla="*/ 81 h 179"/>
                  <a:gd name="T64" fmla="*/ 64 w 348"/>
                  <a:gd name="T65" fmla="*/ 79 h 179"/>
                  <a:gd name="T66" fmla="*/ 86 w 348"/>
                  <a:gd name="T67" fmla="*/ 61 h 179"/>
                  <a:gd name="T68" fmla="*/ 87 w 348"/>
                  <a:gd name="T69" fmla="*/ 60 h 179"/>
                  <a:gd name="T70" fmla="*/ 93 w 348"/>
                  <a:gd name="T71" fmla="*/ 56 h 179"/>
                  <a:gd name="T72" fmla="*/ 94 w 348"/>
                  <a:gd name="T73" fmla="*/ 50 h 179"/>
                  <a:gd name="T74" fmla="*/ 83 w 348"/>
                  <a:gd name="T75" fmla="*/ 36 h 179"/>
                  <a:gd name="T76" fmla="*/ 79 w 348"/>
                  <a:gd name="T77" fmla="*/ 22 h 179"/>
                  <a:gd name="T78" fmla="*/ 82 w 348"/>
                  <a:gd name="T79" fmla="*/ 14 h 179"/>
                  <a:gd name="T80" fmla="*/ 84 w 348"/>
                  <a:gd name="T81" fmla="*/ 9 h 179"/>
                  <a:gd name="T82" fmla="*/ 84 w 348"/>
                  <a:gd name="T83" fmla="*/ 6 h 179"/>
                  <a:gd name="T84" fmla="*/ 83 w 348"/>
                  <a:gd name="T85" fmla="*/ 4 h 179"/>
                  <a:gd name="T86" fmla="*/ 68 w 348"/>
                  <a:gd name="T87" fmla="*/ 6 h 179"/>
                  <a:gd name="T88" fmla="*/ 67 w 348"/>
                  <a:gd name="T89" fmla="*/ 15 h 179"/>
                  <a:gd name="T90" fmla="*/ 58 w 348"/>
                  <a:gd name="T91" fmla="*/ 22 h 179"/>
                  <a:gd name="T92" fmla="*/ 51 w 348"/>
                  <a:gd name="T93" fmla="*/ 23 h 179"/>
                  <a:gd name="T94" fmla="*/ 31 w 348"/>
                  <a:gd name="T95" fmla="*/ 32 h 179"/>
                  <a:gd name="T96" fmla="*/ 27 w 348"/>
                  <a:gd name="T97" fmla="*/ 29 h 179"/>
                  <a:gd name="T98" fmla="*/ 15 w 348"/>
                  <a:gd name="T99" fmla="*/ 16 h 179"/>
                  <a:gd name="T100" fmla="*/ 6 w 348"/>
                  <a:gd name="T101" fmla="*/ 8 h 179"/>
                  <a:gd name="T102" fmla="*/ 1 w 348"/>
                  <a:gd name="T103" fmla="*/ 0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48" h="179">
                    <a:moveTo>
                      <a:pt x="348" y="107"/>
                    </a:moveTo>
                    <a:lnTo>
                      <a:pt x="333" y="114"/>
                    </a:lnTo>
                    <a:lnTo>
                      <a:pt x="321" y="124"/>
                    </a:lnTo>
                    <a:lnTo>
                      <a:pt x="318" y="128"/>
                    </a:lnTo>
                    <a:lnTo>
                      <a:pt x="300" y="148"/>
                    </a:lnTo>
                    <a:lnTo>
                      <a:pt x="297" y="149"/>
                    </a:lnTo>
                    <a:lnTo>
                      <a:pt x="295" y="150"/>
                    </a:lnTo>
                    <a:lnTo>
                      <a:pt x="284" y="155"/>
                    </a:lnTo>
                    <a:lnTo>
                      <a:pt x="281" y="155"/>
                    </a:lnTo>
                    <a:lnTo>
                      <a:pt x="276" y="156"/>
                    </a:lnTo>
                    <a:lnTo>
                      <a:pt x="274" y="156"/>
                    </a:lnTo>
                    <a:lnTo>
                      <a:pt x="248" y="160"/>
                    </a:lnTo>
                    <a:lnTo>
                      <a:pt x="247" y="160"/>
                    </a:lnTo>
                    <a:lnTo>
                      <a:pt x="247" y="162"/>
                    </a:lnTo>
                    <a:lnTo>
                      <a:pt x="242" y="163"/>
                    </a:lnTo>
                    <a:lnTo>
                      <a:pt x="241" y="163"/>
                    </a:lnTo>
                    <a:lnTo>
                      <a:pt x="240" y="166"/>
                    </a:lnTo>
                    <a:lnTo>
                      <a:pt x="235" y="167"/>
                    </a:lnTo>
                    <a:lnTo>
                      <a:pt x="233" y="167"/>
                    </a:lnTo>
                    <a:lnTo>
                      <a:pt x="224" y="176"/>
                    </a:lnTo>
                    <a:lnTo>
                      <a:pt x="224" y="177"/>
                    </a:lnTo>
                    <a:lnTo>
                      <a:pt x="221" y="179"/>
                    </a:lnTo>
                    <a:lnTo>
                      <a:pt x="219" y="179"/>
                    </a:lnTo>
                    <a:lnTo>
                      <a:pt x="219" y="177"/>
                    </a:lnTo>
                    <a:lnTo>
                      <a:pt x="220" y="174"/>
                    </a:lnTo>
                    <a:lnTo>
                      <a:pt x="219" y="172"/>
                    </a:lnTo>
                    <a:lnTo>
                      <a:pt x="211" y="163"/>
                    </a:lnTo>
                    <a:lnTo>
                      <a:pt x="211" y="162"/>
                    </a:lnTo>
                    <a:lnTo>
                      <a:pt x="207" y="157"/>
                    </a:lnTo>
                    <a:lnTo>
                      <a:pt x="201" y="159"/>
                    </a:lnTo>
                    <a:lnTo>
                      <a:pt x="191" y="159"/>
                    </a:lnTo>
                    <a:lnTo>
                      <a:pt x="184" y="152"/>
                    </a:lnTo>
                    <a:lnTo>
                      <a:pt x="182" y="149"/>
                    </a:lnTo>
                    <a:lnTo>
                      <a:pt x="181" y="148"/>
                    </a:lnTo>
                    <a:lnTo>
                      <a:pt x="180" y="143"/>
                    </a:lnTo>
                    <a:lnTo>
                      <a:pt x="178" y="141"/>
                    </a:lnTo>
                    <a:lnTo>
                      <a:pt x="178" y="137"/>
                    </a:lnTo>
                    <a:lnTo>
                      <a:pt x="175" y="133"/>
                    </a:lnTo>
                    <a:lnTo>
                      <a:pt x="175" y="131"/>
                    </a:lnTo>
                    <a:lnTo>
                      <a:pt x="170" y="134"/>
                    </a:lnTo>
                    <a:lnTo>
                      <a:pt x="156" y="134"/>
                    </a:lnTo>
                    <a:lnTo>
                      <a:pt x="132" y="126"/>
                    </a:lnTo>
                    <a:lnTo>
                      <a:pt x="127" y="127"/>
                    </a:lnTo>
                    <a:lnTo>
                      <a:pt x="125" y="131"/>
                    </a:lnTo>
                    <a:lnTo>
                      <a:pt x="111" y="142"/>
                    </a:lnTo>
                    <a:lnTo>
                      <a:pt x="110" y="137"/>
                    </a:lnTo>
                    <a:lnTo>
                      <a:pt x="111" y="131"/>
                    </a:lnTo>
                    <a:lnTo>
                      <a:pt x="110" y="126"/>
                    </a:lnTo>
                    <a:lnTo>
                      <a:pt x="104" y="128"/>
                    </a:lnTo>
                    <a:lnTo>
                      <a:pt x="103" y="127"/>
                    </a:lnTo>
                    <a:lnTo>
                      <a:pt x="97" y="123"/>
                    </a:lnTo>
                    <a:lnTo>
                      <a:pt x="93" y="121"/>
                    </a:lnTo>
                    <a:lnTo>
                      <a:pt x="90" y="121"/>
                    </a:lnTo>
                    <a:lnTo>
                      <a:pt x="86" y="120"/>
                    </a:lnTo>
                    <a:lnTo>
                      <a:pt x="84" y="121"/>
                    </a:lnTo>
                    <a:lnTo>
                      <a:pt x="82" y="126"/>
                    </a:lnTo>
                    <a:lnTo>
                      <a:pt x="77" y="126"/>
                    </a:lnTo>
                    <a:lnTo>
                      <a:pt x="73" y="109"/>
                    </a:lnTo>
                    <a:lnTo>
                      <a:pt x="69" y="102"/>
                    </a:lnTo>
                    <a:lnTo>
                      <a:pt x="61" y="93"/>
                    </a:lnTo>
                    <a:lnTo>
                      <a:pt x="60" y="90"/>
                    </a:lnTo>
                    <a:lnTo>
                      <a:pt x="60" y="82"/>
                    </a:lnTo>
                    <a:lnTo>
                      <a:pt x="61" y="82"/>
                    </a:lnTo>
                    <a:lnTo>
                      <a:pt x="62" y="81"/>
                    </a:lnTo>
                    <a:lnTo>
                      <a:pt x="62" y="79"/>
                    </a:lnTo>
                    <a:lnTo>
                      <a:pt x="64" y="79"/>
                    </a:lnTo>
                    <a:lnTo>
                      <a:pt x="73" y="67"/>
                    </a:lnTo>
                    <a:lnTo>
                      <a:pt x="86" y="61"/>
                    </a:lnTo>
                    <a:lnTo>
                      <a:pt x="87" y="61"/>
                    </a:lnTo>
                    <a:lnTo>
                      <a:pt x="87" y="60"/>
                    </a:lnTo>
                    <a:lnTo>
                      <a:pt x="91" y="56"/>
                    </a:lnTo>
                    <a:lnTo>
                      <a:pt x="93" y="56"/>
                    </a:lnTo>
                    <a:lnTo>
                      <a:pt x="94" y="53"/>
                    </a:lnTo>
                    <a:lnTo>
                      <a:pt x="94" y="50"/>
                    </a:lnTo>
                    <a:lnTo>
                      <a:pt x="91" y="47"/>
                    </a:lnTo>
                    <a:lnTo>
                      <a:pt x="83" y="36"/>
                    </a:lnTo>
                    <a:lnTo>
                      <a:pt x="80" y="35"/>
                    </a:lnTo>
                    <a:lnTo>
                      <a:pt x="79" y="22"/>
                    </a:lnTo>
                    <a:lnTo>
                      <a:pt x="80" y="15"/>
                    </a:lnTo>
                    <a:lnTo>
                      <a:pt x="82" y="14"/>
                    </a:lnTo>
                    <a:lnTo>
                      <a:pt x="82" y="11"/>
                    </a:lnTo>
                    <a:lnTo>
                      <a:pt x="84" y="9"/>
                    </a:lnTo>
                    <a:lnTo>
                      <a:pt x="86" y="8"/>
                    </a:lnTo>
                    <a:lnTo>
                      <a:pt x="84" y="6"/>
                    </a:lnTo>
                    <a:lnTo>
                      <a:pt x="84" y="4"/>
                    </a:lnTo>
                    <a:lnTo>
                      <a:pt x="83" y="4"/>
                    </a:lnTo>
                    <a:lnTo>
                      <a:pt x="69" y="6"/>
                    </a:lnTo>
                    <a:lnTo>
                      <a:pt x="68" y="6"/>
                    </a:lnTo>
                    <a:lnTo>
                      <a:pt x="67" y="8"/>
                    </a:lnTo>
                    <a:lnTo>
                      <a:pt x="67" y="15"/>
                    </a:lnTo>
                    <a:lnTo>
                      <a:pt x="64" y="18"/>
                    </a:lnTo>
                    <a:lnTo>
                      <a:pt x="58" y="22"/>
                    </a:lnTo>
                    <a:lnTo>
                      <a:pt x="57" y="23"/>
                    </a:lnTo>
                    <a:lnTo>
                      <a:pt x="51" y="23"/>
                    </a:lnTo>
                    <a:lnTo>
                      <a:pt x="36" y="30"/>
                    </a:lnTo>
                    <a:lnTo>
                      <a:pt x="31" y="32"/>
                    </a:lnTo>
                    <a:lnTo>
                      <a:pt x="29" y="33"/>
                    </a:lnTo>
                    <a:lnTo>
                      <a:pt x="27" y="29"/>
                    </a:lnTo>
                    <a:lnTo>
                      <a:pt x="27" y="28"/>
                    </a:lnTo>
                    <a:lnTo>
                      <a:pt x="15" y="16"/>
                    </a:lnTo>
                    <a:lnTo>
                      <a:pt x="12" y="12"/>
                    </a:lnTo>
                    <a:lnTo>
                      <a:pt x="6" y="8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72" name="Freeform 2310">
                <a:extLst>
                  <a:ext uri="{FF2B5EF4-FFF2-40B4-BE49-F238E27FC236}">
                    <a16:creationId xmlns:a16="http://schemas.microsoft.com/office/drawing/2014/main" id="{45AD1C29-3108-9088-8650-1B59CCDC3E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1" y="927"/>
                <a:ext cx="23" cy="55"/>
              </a:xfrm>
              <a:custGeom>
                <a:avLst/>
                <a:gdLst>
                  <a:gd name="T0" fmla="*/ 60 w 88"/>
                  <a:gd name="T1" fmla="*/ 221 h 221"/>
                  <a:gd name="T2" fmla="*/ 61 w 88"/>
                  <a:gd name="T3" fmla="*/ 221 h 221"/>
                  <a:gd name="T4" fmla="*/ 61 w 88"/>
                  <a:gd name="T5" fmla="*/ 219 h 221"/>
                  <a:gd name="T6" fmla="*/ 63 w 88"/>
                  <a:gd name="T7" fmla="*/ 218 h 221"/>
                  <a:gd name="T8" fmla="*/ 63 w 88"/>
                  <a:gd name="T9" fmla="*/ 215 h 221"/>
                  <a:gd name="T10" fmla="*/ 64 w 88"/>
                  <a:gd name="T11" fmla="*/ 211 h 221"/>
                  <a:gd name="T12" fmla="*/ 63 w 88"/>
                  <a:gd name="T13" fmla="*/ 208 h 221"/>
                  <a:gd name="T14" fmla="*/ 63 w 88"/>
                  <a:gd name="T15" fmla="*/ 205 h 221"/>
                  <a:gd name="T16" fmla="*/ 61 w 88"/>
                  <a:gd name="T17" fmla="*/ 205 h 221"/>
                  <a:gd name="T18" fmla="*/ 63 w 88"/>
                  <a:gd name="T19" fmla="*/ 204 h 221"/>
                  <a:gd name="T20" fmla="*/ 65 w 88"/>
                  <a:gd name="T21" fmla="*/ 204 h 221"/>
                  <a:gd name="T22" fmla="*/ 71 w 88"/>
                  <a:gd name="T23" fmla="*/ 201 h 221"/>
                  <a:gd name="T24" fmla="*/ 81 w 88"/>
                  <a:gd name="T25" fmla="*/ 189 h 221"/>
                  <a:gd name="T26" fmla="*/ 79 w 88"/>
                  <a:gd name="T27" fmla="*/ 187 h 221"/>
                  <a:gd name="T28" fmla="*/ 79 w 88"/>
                  <a:gd name="T29" fmla="*/ 183 h 221"/>
                  <a:gd name="T30" fmla="*/ 88 w 88"/>
                  <a:gd name="T31" fmla="*/ 155 h 221"/>
                  <a:gd name="T32" fmla="*/ 85 w 88"/>
                  <a:gd name="T33" fmla="*/ 148 h 221"/>
                  <a:gd name="T34" fmla="*/ 78 w 88"/>
                  <a:gd name="T35" fmla="*/ 144 h 221"/>
                  <a:gd name="T36" fmla="*/ 75 w 88"/>
                  <a:gd name="T37" fmla="*/ 144 h 221"/>
                  <a:gd name="T38" fmla="*/ 74 w 88"/>
                  <a:gd name="T39" fmla="*/ 145 h 221"/>
                  <a:gd name="T40" fmla="*/ 71 w 88"/>
                  <a:gd name="T41" fmla="*/ 145 h 221"/>
                  <a:gd name="T42" fmla="*/ 70 w 88"/>
                  <a:gd name="T43" fmla="*/ 146 h 221"/>
                  <a:gd name="T44" fmla="*/ 64 w 88"/>
                  <a:gd name="T45" fmla="*/ 146 h 221"/>
                  <a:gd name="T46" fmla="*/ 56 w 88"/>
                  <a:gd name="T47" fmla="*/ 139 h 221"/>
                  <a:gd name="T48" fmla="*/ 37 w 88"/>
                  <a:gd name="T49" fmla="*/ 139 h 221"/>
                  <a:gd name="T50" fmla="*/ 47 w 88"/>
                  <a:gd name="T51" fmla="*/ 123 h 221"/>
                  <a:gd name="T52" fmla="*/ 58 w 88"/>
                  <a:gd name="T53" fmla="*/ 116 h 221"/>
                  <a:gd name="T54" fmla="*/ 64 w 88"/>
                  <a:gd name="T55" fmla="*/ 116 h 221"/>
                  <a:gd name="T56" fmla="*/ 74 w 88"/>
                  <a:gd name="T57" fmla="*/ 117 h 221"/>
                  <a:gd name="T58" fmla="*/ 81 w 88"/>
                  <a:gd name="T59" fmla="*/ 117 h 221"/>
                  <a:gd name="T60" fmla="*/ 85 w 88"/>
                  <a:gd name="T61" fmla="*/ 112 h 221"/>
                  <a:gd name="T62" fmla="*/ 81 w 88"/>
                  <a:gd name="T63" fmla="*/ 110 h 221"/>
                  <a:gd name="T64" fmla="*/ 79 w 88"/>
                  <a:gd name="T65" fmla="*/ 109 h 221"/>
                  <a:gd name="T66" fmla="*/ 79 w 88"/>
                  <a:gd name="T67" fmla="*/ 95 h 221"/>
                  <a:gd name="T68" fmla="*/ 85 w 88"/>
                  <a:gd name="T69" fmla="*/ 81 h 221"/>
                  <a:gd name="T70" fmla="*/ 84 w 88"/>
                  <a:gd name="T71" fmla="*/ 78 h 221"/>
                  <a:gd name="T72" fmla="*/ 82 w 88"/>
                  <a:gd name="T73" fmla="*/ 72 h 221"/>
                  <a:gd name="T74" fmla="*/ 84 w 88"/>
                  <a:gd name="T75" fmla="*/ 70 h 221"/>
                  <a:gd name="T76" fmla="*/ 82 w 88"/>
                  <a:gd name="T77" fmla="*/ 70 h 221"/>
                  <a:gd name="T78" fmla="*/ 84 w 88"/>
                  <a:gd name="T79" fmla="*/ 67 h 221"/>
                  <a:gd name="T80" fmla="*/ 82 w 88"/>
                  <a:gd name="T81" fmla="*/ 67 h 221"/>
                  <a:gd name="T82" fmla="*/ 82 w 88"/>
                  <a:gd name="T83" fmla="*/ 65 h 221"/>
                  <a:gd name="T84" fmla="*/ 84 w 88"/>
                  <a:gd name="T85" fmla="*/ 62 h 221"/>
                  <a:gd name="T86" fmla="*/ 79 w 88"/>
                  <a:gd name="T87" fmla="*/ 60 h 221"/>
                  <a:gd name="T88" fmla="*/ 61 w 88"/>
                  <a:gd name="T89" fmla="*/ 48 h 221"/>
                  <a:gd name="T90" fmla="*/ 58 w 88"/>
                  <a:gd name="T91" fmla="*/ 45 h 221"/>
                  <a:gd name="T92" fmla="*/ 53 w 88"/>
                  <a:gd name="T93" fmla="*/ 43 h 221"/>
                  <a:gd name="T94" fmla="*/ 51 w 88"/>
                  <a:gd name="T95" fmla="*/ 43 h 221"/>
                  <a:gd name="T96" fmla="*/ 50 w 88"/>
                  <a:gd name="T97" fmla="*/ 45 h 221"/>
                  <a:gd name="T98" fmla="*/ 41 w 88"/>
                  <a:gd name="T99" fmla="*/ 49 h 221"/>
                  <a:gd name="T100" fmla="*/ 39 w 88"/>
                  <a:gd name="T101" fmla="*/ 52 h 221"/>
                  <a:gd name="T102" fmla="*/ 36 w 88"/>
                  <a:gd name="T103" fmla="*/ 53 h 221"/>
                  <a:gd name="T104" fmla="*/ 26 w 88"/>
                  <a:gd name="T105" fmla="*/ 59 h 221"/>
                  <a:gd name="T106" fmla="*/ 12 w 88"/>
                  <a:gd name="T107" fmla="*/ 64 h 221"/>
                  <a:gd name="T108" fmla="*/ 4 w 88"/>
                  <a:gd name="T109" fmla="*/ 68 h 221"/>
                  <a:gd name="T110" fmla="*/ 3 w 88"/>
                  <a:gd name="T111" fmla="*/ 71 h 221"/>
                  <a:gd name="T112" fmla="*/ 0 w 88"/>
                  <a:gd name="T113" fmla="*/ 71 h 221"/>
                  <a:gd name="T114" fmla="*/ 1 w 88"/>
                  <a:gd name="T115" fmla="*/ 70 h 221"/>
                  <a:gd name="T116" fmla="*/ 4 w 88"/>
                  <a:gd name="T117" fmla="*/ 64 h 221"/>
                  <a:gd name="T118" fmla="*/ 7 w 88"/>
                  <a:gd name="T119" fmla="*/ 62 h 221"/>
                  <a:gd name="T120" fmla="*/ 39 w 88"/>
                  <a:gd name="T121" fmla="*/ 19 h 221"/>
                  <a:gd name="T122" fmla="*/ 47 w 88"/>
                  <a:gd name="T123" fmla="*/ 1 h 221"/>
                  <a:gd name="T124" fmla="*/ 47 w 88"/>
                  <a:gd name="T125" fmla="*/ 0 h 2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88" h="221">
                    <a:moveTo>
                      <a:pt x="60" y="221"/>
                    </a:moveTo>
                    <a:lnTo>
                      <a:pt x="61" y="221"/>
                    </a:lnTo>
                    <a:lnTo>
                      <a:pt x="61" y="219"/>
                    </a:lnTo>
                    <a:lnTo>
                      <a:pt x="63" y="218"/>
                    </a:lnTo>
                    <a:lnTo>
                      <a:pt x="63" y="215"/>
                    </a:lnTo>
                    <a:lnTo>
                      <a:pt x="64" y="211"/>
                    </a:lnTo>
                    <a:lnTo>
                      <a:pt x="63" y="208"/>
                    </a:lnTo>
                    <a:lnTo>
                      <a:pt x="63" y="205"/>
                    </a:lnTo>
                    <a:lnTo>
                      <a:pt x="61" y="205"/>
                    </a:lnTo>
                    <a:lnTo>
                      <a:pt x="63" y="204"/>
                    </a:lnTo>
                    <a:lnTo>
                      <a:pt x="65" y="204"/>
                    </a:lnTo>
                    <a:lnTo>
                      <a:pt x="71" y="201"/>
                    </a:lnTo>
                    <a:lnTo>
                      <a:pt x="81" y="189"/>
                    </a:lnTo>
                    <a:lnTo>
                      <a:pt x="79" y="187"/>
                    </a:lnTo>
                    <a:lnTo>
                      <a:pt x="79" y="183"/>
                    </a:lnTo>
                    <a:lnTo>
                      <a:pt x="88" y="155"/>
                    </a:lnTo>
                    <a:lnTo>
                      <a:pt x="85" y="148"/>
                    </a:lnTo>
                    <a:lnTo>
                      <a:pt x="78" y="144"/>
                    </a:lnTo>
                    <a:lnTo>
                      <a:pt x="75" y="144"/>
                    </a:lnTo>
                    <a:lnTo>
                      <a:pt x="74" y="145"/>
                    </a:lnTo>
                    <a:lnTo>
                      <a:pt x="71" y="145"/>
                    </a:lnTo>
                    <a:lnTo>
                      <a:pt x="70" y="146"/>
                    </a:lnTo>
                    <a:lnTo>
                      <a:pt x="64" y="146"/>
                    </a:lnTo>
                    <a:lnTo>
                      <a:pt x="56" y="139"/>
                    </a:lnTo>
                    <a:lnTo>
                      <a:pt x="37" y="139"/>
                    </a:lnTo>
                    <a:lnTo>
                      <a:pt x="47" y="123"/>
                    </a:lnTo>
                    <a:lnTo>
                      <a:pt x="58" y="116"/>
                    </a:lnTo>
                    <a:lnTo>
                      <a:pt x="64" y="116"/>
                    </a:lnTo>
                    <a:lnTo>
                      <a:pt x="74" y="117"/>
                    </a:lnTo>
                    <a:lnTo>
                      <a:pt x="81" y="117"/>
                    </a:lnTo>
                    <a:lnTo>
                      <a:pt x="85" y="112"/>
                    </a:lnTo>
                    <a:lnTo>
                      <a:pt x="81" y="110"/>
                    </a:lnTo>
                    <a:lnTo>
                      <a:pt x="79" y="109"/>
                    </a:lnTo>
                    <a:lnTo>
                      <a:pt x="79" y="95"/>
                    </a:lnTo>
                    <a:lnTo>
                      <a:pt x="85" y="81"/>
                    </a:lnTo>
                    <a:lnTo>
                      <a:pt x="84" y="78"/>
                    </a:lnTo>
                    <a:lnTo>
                      <a:pt x="82" y="72"/>
                    </a:lnTo>
                    <a:lnTo>
                      <a:pt x="84" y="70"/>
                    </a:lnTo>
                    <a:lnTo>
                      <a:pt x="82" y="70"/>
                    </a:lnTo>
                    <a:lnTo>
                      <a:pt x="84" y="67"/>
                    </a:lnTo>
                    <a:lnTo>
                      <a:pt x="82" y="67"/>
                    </a:lnTo>
                    <a:lnTo>
                      <a:pt x="82" y="65"/>
                    </a:lnTo>
                    <a:lnTo>
                      <a:pt x="84" y="62"/>
                    </a:lnTo>
                    <a:lnTo>
                      <a:pt x="79" y="60"/>
                    </a:lnTo>
                    <a:lnTo>
                      <a:pt x="61" y="48"/>
                    </a:lnTo>
                    <a:lnTo>
                      <a:pt x="58" y="45"/>
                    </a:lnTo>
                    <a:lnTo>
                      <a:pt x="53" y="43"/>
                    </a:lnTo>
                    <a:lnTo>
                      <a:pt x="51" y="43"/>
                    </a:lnTo>
                    <a:lnTo>
                      <a:pt x="50" y="45"/>
                    </a:lnTo>
                    <a:lnTo>
                      <a:pt x="41" y="49"/>
                    </a:lnTo>
                    <a:lnTo>
                      <a:pt x="39" y="52"/>
                    </a:lnTo>
                    <a:lnTo>
                      <a:pt x="36" y="53"/>
                    </a:lnTo>
                    <a:lnTo>
                      <a:pt x="26" y="59"/>
                    </a:lnTo>
                    <a:lnTo>
                      <a:pt x="12" y="64"/>
                    </a:lnTo>
                    <a:lnTo>
                      <a:pt x="4" y="68"/>
                    </a:lnTo>
                    <a:lnTo>
                      <a:pt x="3" y="71"/>
                    </a:lnTo>
                    <a:lnTo>
                      <a:pt x="0" y="71"/>
                    </a:lnTo>
                    <a:lnTo>
                      <a:pt x="1" y="70"/>
                    </a:lnTo>
                    <a:lnTo>
                      <a:pt x="4" y="64"/>
                    </a:lnTo>
                    <a:lnTo>
                      <a:pt x="7" y="62"/>
                    </a:lnTo>
                    <a:lnTo>
                      <a:pt x="39" y="19"/>
                    </a:lnTo>
                    <a:lnTo>
                      <a:pt x="47" y="1"/>
                    </a:lnTo>
                    <a:lnTo>
                      <a:pt x="47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73" name="Freeform 2311">
                <a:extLst>
                  <a:ext uri="{FF2B5EF4-FFF2-40B4-BE49-F238E27FC236}">
                    <a16:creationId xmlns:a16="http://schemas.microsoft.com/office/drawing/2014/main" id="{71735C6A-5E9D-9E3B-24B0-B884726053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4" y="981"/>
                <a:ext cx="22" cy="8"/>
              </a:xfrm>
              <a:custGeom>
                <a:avLst/>
                <a:gdLst>
                  <a:gd name="T0" fmla="*/ 0 w 90"/>
                  <a:gd name="T1" fmla="*/ 31 h 31"/>
                  <a:gd name="T2" fmla="*/ 2 w 90"/>
                  <a:gd name="T3" fmla="*/ 29 h 31"/>
                  <a:gd name="T4" fmla="*/ 6 w 90"/>
                  <a:gd name="T5" fmla="*/ 24 h 31"/>
                  <a:gd name="T6" fmla="*/ 7 w 90"/>
                  <a:gd name="T7" fmla="*/ 22 h 31"/>
                  <a:gd name="T8" fmla="*/ 17 w 90"/>
                  <a:gd name="T9" fmla="*/ 15 h 31"/>
                  <a:gd name="T10" fmla="*/ 21 w 90"/>
                  <a:gd name="T11" fmla="*/ 15 h 31"/>
                  <a:gd name="T12" fmla="*/ 21 w 90"/>
                  <a:gd name="T13" fmla="*/ 17 h 31"/>
                  <a:gd name="T14" fmla="*/ 23 w 90"/>
                  <a:gd name="T15" fmla="*/ 18 h 31"/>
                  <a:gd name="T16" fmla="*/ 23 w 90"/>
                  <a:gd name="T17" fmla="*/ 19 h 31"/>
                  <a:gd name="T18" fmla="*/ 26 w 90"/>
                  <a:gd name="T19" fmla="*/ 21 h 31"/>
                  <a:gd name="T20" fmla="*/ 48 w 90"/>
                  <a:gd name="T21" fmla="*/ 17 h 31"/>
                  <a:gd name="T22" fmla="*/ 56 w 90"/>
                  <a:gd name="T23" fmla="*/ 12 h 31"/>
                  <a:gd name="T24" fmla="*/ 59 w 90"/>
                  <a:gd name="T25" fmla="*/ 12 h 31"/>
                  <a:gd name="T26" fmla="*/ 70 w 90"/>
                  <a:gd name="T27" fmla="*/ 3 h 31"/>
                  <a:gd name="T28" fmla="*/ 71 w 90"/>
                  <a:gd name="T29" fmla="*/ 3 h 31"/>
                  <a:gd name="T30" fmla="*/ 76 w 90"/>
                  <a:gd name="T31" fmla="*/ 0 h 31"/>
                  <a:gd name="T32" fmla="*/ 79 w 90"/>
                  <a:gd name="T33" fmla="*/ 1 h 31"/>
                  <a:gd name="T34" fmla="*/ 90 w 90"/>
                  <a:gd name="T35" fmla="*/ 3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90" h="31">
                    <a:moveTo>
                      <a:pt x="0" y="31"/>
                    </a:moveTo>
                    <a:lnTo>
                      <a:pt x="2" y="29"/>
                    </a:lnTo>
                    <a:lnTo>
                      <a:pt x="6" y="24"/>
                    </a:lnTo>
                    <a:lnTo>
                      <a:pt x="7" y="22"/>
                    </a:lnTo>
                    <a:lnTo>
                      <a:pt x="17" y="15"/>
                    </a:lnTo>
                    <a:lnTo>
                      <a:pt x="21" y="15"/>
                    </a:lnTo>
                    <a:lnTo>
                      <a:pt x="21" y="17"/>
                    </a:lnTo>
                    <a:lnTo>
                      <a:pt x="23" y="18"/>
                    </a:lnTo>
                    <a:lnTo>
                      <a:pt x="23" y="19"/>
                    </a:lnTo>
                    <a:lnTo>
                      <a:pt x="26" y="21"/>
                    </a:lnTo>
                    <a:lnTo>
                      <a:pt x="48" y="17"/>
                    </a:lnTo>
                    <a:lnTo>
                      <a:pt x="56" y="12"/>
                    </a:lnTo>
                    <a:lnTo>
                      <a:pt x="59" y="12"/>
                    </a:lnTo>
                    <a:lnTo>
                      <a:pt x="70" y="3"/>
                    </a:lnTo>
                    <a:lnTo>
                      <a:pt x="71" y="3"/>
                    </a:lnTo>
                    <a:lnTo>
                      <a:pt x="76" y="0"/>
                    </a:lnTo>
                    <a:lnTo>
                      <a:pt x="79" y="1"/>
                    </a:lnTo>
                    <a:lnTo>
                      <a:pt x="90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74" name="Freeform 2312">
                <a:extLst>
                  <a:ext uri="{FF2B5EF4-FFF2-40B4-BE49-F238E27FC236}">
                    <a16:creationId xmlns:a16="http://schemas.microsoft.com/office/drawing/2014/main" id="{120DEF2C-279B-0D61-E451-A2D3070410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1" y="989"/>
                <a:ext cx="20" cy="69"/>
              </a:xfrm>
              <a:custGeom>
                <a:avLst/>
                <a:gdLst>
                  <a:gd name="T0" fmla="*/ 51 w 78"/>
                  <a:gd name="T1" fmla="*/ 0 h 275"/>
                  <a:gd name="T2" fmla="*/ 53 w 78"/>
                  <a:gd name="T3" fmla="*/ 1 h 275"/>
                  <a:gd name="T4" fmla="*/ 53 w 78"/>
                  <a:gd name="T5" fmla="*/ 7 h 275"/>
                  <a:gd name="T6" fmla="*/ 45 w 78"/>
                  <a:gd name="T7" fmla="*/ 19 h 275"/>
                  <a:gd name="T8" fmla="*/ 29 w 78"/>
                  <a:gd name="T9" fmla="*/ 34 h 275"/>
                  <a:gd name="T10" fmla="*/ 26 w 78"/>
                  <a:gd name="T11" fmla="*/ 40 h 275"/>
                  <a:gd name="T12" fmla="*/ 28 w 78"/>
                  <a:gd name="T13" fmla="*/ 40 h 275"/>
                  <a:gd name="T14" fmla="*/ 31 w 78"/>
                  <a:gd name="T15" fmla="*/ 47 h 275"/>
                  <a:gd name="T16" fmla="*/ 39 w 78"/>
                  <a:gd name="T17" fmla="*/ 55 h 275"/>
                  <a:gd name="T18" fmla="*/ 29 w 78"/>
                  <a:gd name="T19" fmla="*/ 86 h 275"/>
                  <a:gd name="T20" fmla="*/ 26 w 78"/>
                  <a:gd name="T21" fmla="*/ 89 h 275"/>
                  <a:gd name="T22" fmla="*/ 26 w 78"/>
                  <a:gd name="T23" fmla="*/ 90 h 275"/>
                  <a:gd name="T24" fmla="*/ 28 w 78"/>
                  <a:gd name="T25" fmla="*/ 96 h 275"/>
                  <a:gd name="T26" fmla="*/ 31 w 78"/>
                  <a:gd name="T27" fmla="*/ 100 h 275"/>
                  <a:gd name="T28" fmla="*/ 36 w 78"/>
                  <a:gd name="T29" fmla="*/ 104 h 275"/>
                  <a:gd name="T30" fmla="*/ 39 w 78"/>
                  <a:gd name="T31" fmla="*/ 108 h 275"/>
                  <a:gd name="T32" fmla="*/ 39 w 78"/>
                  <a:gd name="T33" fmla="*/ 117 h 275"/>
                  <a:gd name="T34" fmla="*/ 45 w 78"/>
                  <a:gd name="T35" fmla="*/ 129 h 275"/>
                  <a:gd name="T36" fmla="*/ 46 w 78"/>
                  <a:gd name="T37" fmla="*/ 129 h 275"/>
                  <a:gd name="T38" fmla="*/ 55 w 78"/>
                  <a:gd name="T39" fmla="*/ 132 h 275"/>
                  <a:gd name="T40" fmla="*/ 57 w 78"/>
                  <a:gd name="T41" fmla="*/ 132 h 275"/>
                  <a:gd name="T42" fmla="*/ 57 w 78"/>
                  <a:gd name="T43" fmla="*/ 134 h 275"/>
                  <a:gd name="T44" fmla="*/ 55 w 78"/>
                  <a:gd name="T45" fmla="*/ 142 h 275"/>
                  <a:gd name="T46" fmla="*/ 54 w 78"/>
                  <a:gd name="T47" fmla="*/ 145 h 275"/>
                  <a:gd name="T48" fmla="*/ 54 w 78"/>
                  <a:gd name="T49" fmla="*/ 146 h 275"/>
                  <a:gd name="T50" fmla="*/ 51 w 78"/>
                  <a:gd name="T51" fmla="*/ 146 h 275"/>
                  <a:gd name="T52" fmla="*/ 32 w 78"/>
                  <a:gd name="T53" fmla="*/ 156 h 275"/>
                  <a:gd name="T54" fmla="*/ 17 w 78"/>
                  <a:gd name="T55" fmla="*/ 170 h 275"/>
                  <a:gd name="T56" fmla="*/ 17 w 78"/>
                  <a:gd name="T57" fmla="*/ 171 h 275"/>
                  <a:gd name="T58" fmla="*/ 12 w 78"/>
                  <a:gd name="T59" fmla="*/ 177 h 275"/>
                  <a:gd name="T60" fmla="*/ 0 w 78"/>
                  <a:gd name="T61" fmla="*/ 189 h 275"/>
                  <a:gd name="T62" fmla="*/ 1 w 78"/>
                  <a:gd name="T63" fmla="*/ 192 h 275"/>
                  <a:gd name="T64" fmla="*/ 5 w 78"/>
                  <a:gd name="T65" fmla="*/ 197 h 275"/>
                  <a:gd name="T66" fmla="*/ 7 w 78"/>
                  <a:gd name="T67" fmla="*/ 201 h 275"/>
                  <a:gd name="T68" fmla="*/ 10 w 78"/>
                  <a:gd name="T69" fmla="*/ 204 h 275"/>
                  <a:gd name="T70" fmla="*/ 0 w 78"/>
                  <a:gd name="T71" fmla="*/ 220 h 275"/>
                  <a:gd name="T72" fmla="*/ 1 w 78"/>
                  <a:gd name="T73" fmla="*/ 224 h 275"/>
                  <a:gd name="T74" fmla="*/ 5 w 78"/>
                  <a:gd name="T75" fmla="*/ 224 h 275"/>
                  <a:gd name="T76" fmla="*/ 5 w 78"/>
                  <a:gd name="T77" fmla="*/ 226 h 275"/>
                  <a:gd name="T78" fmla="*/ 7 w 78"/>
                  <a:gd name="T79" fmla="*/ 226 h 275"/>
                  <a:gd name="T80" fmla="*/ 11 w 78"/>
                  <a:gd name="T81" fmla="*/ 227 h 275"/>
                  <a:gd name="T82" fmla="*/ 28 w 78"/>
                  <a:gd name="T83" fmla="*/ 231 h 275"/>
                  <a:gd name="T84" fmla="*/ 42 w 78"/>
                  <a:gd name="T85" fmla="*/ 233 h 275"/>
                  <a:gd name="T86" fmla="*/ 45 w 78"/>
                  <a:gd name="T87" fmla="*/ 233 h 275"/>
                  <a:gd name="T88" fmla="*/ 53 w 78"/>
                  <a:gd name="T89" fmla="*/ 235 h 275"/>
                  <a:gd name="T90" fmla="*/ 55 w 78"/>
                  <a:gd name="T91" fmla="*/ 235 h 275"/>
                  <a:gd name="T92" fmla="*/ 55 w 78"/>
                  <a:gd name="T93" fmla="*/ 237 h 275"/>
                  <a:gd name="T94" fmla="*/ 60 w 78"/>
                  <a:gd name="T95" fmla="*/ 251 h 275"/>
                  <a:gd name="T96" fmla="*/ 64 w 78"/>
                  <a:gd name="T97" fmla="*/ 255 h 275"/>
                  <a:gd name="T98" fmla="*/ 71 w 78"/>
                  <a:gd name="T99" fmla="*/ 269 h 275"/>
                  <a:gd name="T100" fmla="*/ 72 w 78"/>
                  <a:gd name="T101" fmla="*/ 269 h 275"/>
                  <a:gd name="T102" fmla="*/ 74 w 78"/>
                  <a:gd name="T103" fmla="*/ 271 h 275"/>
                  <a:gd name="T104" fmla="*/ 74 w 78"/>
                  <a:gd name="T105" fmla="*/ 272 h 275"/>
                  <a:gd name="T106" fmla="*/ 78 w 78"/>
                  <a:gd name="T107" fmla="*/ 275 h 2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78" h="275">
                    <a:moveTo>
                      <a:pt x="51" y="0"/>
                    </a:moveTo>
                    <a:lnTo>
                      <a:pt x="53" y="1"/>
                    </a:lnTo>
                    <a:lnTo>
                      <a:pt x="53" y="7"/>
                    </a:lnTo>
                    <a:lnTo>
                      <a:pt x="45" y="19"/>
                    </a:lnTo>
                    <a:lnTo>
                      <a:pt x="29" y="34"/>
                    </a:lnTo>
                    <a:lnTo>
                      <a:pt x="26" y="40"/>
                    </a:lnTo>
                    <a:lnTo>
                      <a:pt x="28" y="40"/>
                    </a:lnTo>
                    <a:lnTo>
                      <a:pt x="31" y="47"/>
                    </a:lnTo>
                    <a:lnTo>
                      <a:pt x="39" y="55"/>
                    </a:lnTo>
                    <a:lnTo>
                      <a:pt x="29" y="86"/>
                    </a:lnTo>
                    <a:lnTo>
                      <a:pt x="26" y="89"/>
                    </a:lnTo>
                    <a:lnTo>
                      <a:pt x="26" y="90"/>
                    </a:lnTo>
                    <a:lnTo>
                      <a:pt x="28" y="96"/>
                    </a:lnTo>
                    <a:lnTo>
                      <a:pt x="31" y="100"/>
                    </a:lnTo>
                    <a:lnTo>
                      <a:pt x="36" y="104"/>
                    </a:lnTo>
                    <a:lnTo>
                      <a:pt x="39" y="108"/>
                    </a:lnTo>
                    <a:lnTo>
                      <a:pt x="39" y="117"/>
                    </a:lnTo>
                    <a:lnTo>
                      <a:pt x="45" y="129"/>
                    </a:lnTo>
                    <a:lnTo>
                      <a:pt x="46" y="129"/>
                    </a:lnTo>
                    <a:lnTo>
                      <a:pt x="55" y="132"/>
                    </a:lnTo>
                    <a:lnTo>
                      <a:pt x="57" y="132"/>
                    </a:lnTo>
                    <a:lnTo>
                      <a:pt x="57" y="134"/>
                    </a:lnTo>
                    <a:lnTo>
                      <a:pt x="55" y="142"/>
                    </a:lnTo>
                    <a:lnTo>
                      <a:pt x="54" y="145"/>
                    </a:lnTo>
                    <a:lnTo>
                      <a:pt x="54" y="146"/>
                    </a:lnTo>
                    <a:lnTo>
                      <a:pt x="51" y="146"/>
                    </a:lnTo>
                    <a:lnTo>
                      <a:pt x="32" y="156"/>
                    </a:lnTo>
                    <a:lnTo>
                      <a:pt x="17" y="170"/>
                    </a:lnTo>
                    <a:lnTo>
                      <a:pt x="17" y="171"/>
                    </a:lnTo>
                    <a:lnTo>
                      <a:pt x="12" y="177"/>
                    </a:lnTo>
                    <a:lnTo>
                      <a:pt x="0" y="189"/>
                    </a:lnTo>
                    <a:lnTo>
                      <a:pt x="1" y="192"/>
                    </a:lnTo>
                    <a:lnTo>
                      <a:pt x="5" y="197"/>
                    </a:lnTo>
                    <a:lnTo>
                      <a:pt x="7" y="201"/>
                    </a:lnTo>
                    <a:lnTo>
                      <a:pt x="10" y="204"/>
                    </a:lnTo>
                    <a:lnTo>
                      <a:pt x="0" y="220"/>
                    </a:lnTo>
                    <a:lnTo>
                      <a:pt x="1" y="224"/>
                    </a:lnTo>
                    <a:lnTo>
                      <a:pt x="5" y="224"/>
                    </a:lnTo>
                    <a:lnTo>
                      <a:pt x="5" y="226"/>
                    </a:lnTo>
                    <a:lnTo>
                      <a:pt x="7" y="226"/>
                    </a:lnTo>
                    <a:lnTo>
                      <a:pt x="11" y="227"/>
                    </a:lnTo>
                    <a:lnTo>
                      <a:pt x="28" y="231"/>
                    </a:lnTo>
                    <a:lnTo>
                      <a:pt x="42" y="233"/>
                    </a:lnTo>
                    <a:lnTo>
                      <a:pt x="45" y="233"/>
                    </a:lnTo>
                    <a:lnTo>
                      <a:pt x="53" y="235"/>
                    </a:lnTo>
                    <a:lnTo>
                      <a:pt x="55" y="235"/>
                    </a:lnTo>
                    <a:lnTo>
                      <a:pt x="55" y="237"/>
                    </a:lnTo>
                    <a:lnTo>
                      <a:pt x="60" y="251"/>
                    </a:lnTo>
                    <a:lnTo>
                      <a:pt x="64" y="255"/>
                    </a:lnTo>
                    <a:lnTo>
                      <a:pt x="71" y="269"/>
                    </a:lnTo>
                    <a:lnTo>
                      <a:pt x="72" y="269"/>
                    </a:lnTo>
                    <a:lnTo>
                      <a:pt x="74" y="271"/>
                    </a:lnTo>
                    <a:lnTo>
                      <a:pt x="74" y="272"/>
                    </a:lnTo>
                    <a:lnTo>
                      <a:pt x="78" y="27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75" name="Freeform 2313">
                <a:extLst>
                  <a:ext uri="{FF2B5EF4-FFF2-40B4-BE49-F238E27FC236}">
                    <a16:creationId xmlns:a16="http://schemas.microsoft.com/office/drawing/2014/main" id="{9764BA28-4153-96DF-AFEF-A2CF036A77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6" y="982"/>
                <a:ext cx="19" cy="39"/>
              </a:xfrm>
              <a:custGeom>
                <a:avLst/>
                <a:gdLst>
                  <a:gd name="T0" fmla="*/ 77 w 78"/>
                  <a:gd name="T1" fmla="*/ 153 h 155"/>
                  <a:gd name="T2" fmla="*/ 57 w 78"/>
                  <a:gd name="T3" fmla="*/ 141 h 155"/>
                  <a:gd name="T4" fmla="*/ 47 w 78"/>
                  <a:gd name="T5" fmla="*/ 139 h 155"/>
                  <a:gd name="T6" fmla="*/ 38 w 78"/>
                  <a:gd name="T7" fmla="*/ 142 h 155"/>
                  <a:gd name="T8" fmla="*/ 41 w 78"/>
                  <a:gd name="T9" fmla="*/ 135 h 155"/>
                  <a:gd name="T10" fmla="*/ 34 w 78"/>
                  <a:gd name="T11" fmla="*/ 125 h 155"/>
                  <a:gd name="T12" fmla="*/ 29 w 78"/>
                  <a:gd name="T13" fmla="*/ 124 h 155"/>
                  <a:gd name="T14" fmla="*/ 21 w 78"/>
                  <a:gd name="T15" fmla="*/ 117 h 155"/>
                  <a:gd name="T16" fmla="*/ 24 w 78"/>
                  <a:gd name="T17" fmla="*/ 115 h 155"/>
                  <a:gd name="T18" fmla="*/ 35 w 78"/>
                  <a:gd name="T19" fmla="*/ 117 h 155"/>
                  <a:gd name="T20" fmla="*/ 34 w 78"/>
                  <a:gd name="T21" fmla="*/ 115 h 155"/>
                  <a:gd name="T22" fmla="*/ 32 w 78"/>
                  <a:gd name="T23" fmla="*/ 110 h 155"/>
                  <a:gd name="T24" fmla="*/ 42 w 78"/>
                  <a:gd name="T25" fmla="*/ 92 h 155"/>
                  <a:gd name="T26" fmla="*/ 46 w 78"/>
                  <a:gd name="T27" fmla="*/ 89 h 155"/>
                  <a:gd name="T28" fmla="*/ 45 w 78"/>
                  <a:gd name="T29" fmla="*/ 78 h 155"/>
                  <a:gd name="T30" fmla="*/ 36 w 78"/>
                  <a:gd name="T31" fmla="*/ 76 h 155"/>
                  <a:gd name="T32" fmla="*/ 34 w 78"/>
                  <a:gd name="T33" fmla="*/ 75 h 155"/>
                  <a:gd name="T34" fmla="*/ 31 w 78"/>
                  <a:gd name="T35" fmla="*/ 72 h 155"/>
                  <a:gd name="T36" fmla="*/ 31 w 78"/>
                  <a:gd name="T37" fmla="*/ 65 h 155"/>
                  <a:gd name="T38" fmla="*/ 42 w 78"/>
                  <a:gd name="T39" fmla="*/ 58 h 155"/>
                  <a:gd name="T40" fmla="*/ 56 w 78"/>
                  <a:gd name="T41" fmla="*/ 60 h 155"/>
                  <a:gd name="T42" fmla="*/ 75 w 78"/>
                  <a:gd name="T43" fmla="*/ 60 h 155"/>
                  <a:gd name="T44" fmla="*/ 78 w 78"/>
                  <a:gd name="T45" fmla="*/ 58 h 155"/>
                  <a:gd name="T46" fmla="*/ 77 w 78"/>
                  <a:gd name="T47" fmla="*/ 53 h 155"/>
                  <a:gd name="T48" fmla="*/ 75 w 78"/>
                  <a:gd name="T49" fmla="*/ 48 h 155"/>
                  <a:gd name="T50" fmla="*/ 42 w 78"/>
                  <a:gd name="T51" fmla="*/ 15 h 155"/>
                  <a:gd name="T52" fmla="*/ 34 w 78"/>
                  <a:gd name="T53" fmla="*/ 12 h 155"/>
                  <a:gd name="T54" fmla="*/ 27 w 78"/>
                  <a:gd name="T55" fmla="*/ 23 h 155"/>
                  <a:gd name="T56" fmla="*/ 15 w 78"/>
                  <a:gd name="T57" fmla="*/ 33 h 155"/>
                  <a:gd name="T58" fmla="*/ 10 w 78"/>
                  <a:gd name="T59" fmla="*/ 28 h 155"/>
                  <a:gd name="T60" fmla="*/ 4 w 78"/>
                  <a:gd name="T61" fmla="*/ 23 h 155"/>
                  <a:gd name="T62" fmla="*/ 0 w 78"/>
                  <a:gd name="T63" fmla="*/ 11 h 155"/>
                  <a:gd name="T64" fmla="*/ 3 w 78"/>
                  <a:gd name="T65" fmla="*/ 1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78" h="155">
                    <a:moveTo>
                      <a:pt x="77" y="155"/>
                    </a:moveTo>
                    <a:lnTo>
                      <a:pt x="77" y="153"/>
                    </a:lnTo>
                    <a:lnTo>
                      <a:pt x="75" y="150"/>
                    </a:lnTo>
                    <a:lnTo>
                      <a:pt x="57" y="141"/>
                    </a:lnTo>
                    <a:lnTo>
                      <a:pt x="56" y="139"/>
                    </a:lnTo>
                    <a:lnTo>
                      <a:pt x="47" y="139"/>
                    </a:lnTo>
                    <a:lnTo>
                      <a:pt x="46" y="141"/>
                    </a:lnTo>
                    <a:lnTo>
                      <a:pt x="38" y="142"/>
                    </a:lnTo>
                    <a:lnTo>
                      <a:pt x="41" y="136"/>
                    </a:lnTo>
                    <a:lnTo>
                      <a:pt x="41" y="135"/>
                    </a:lnTo>
                    <a:lnTo>
                      <a:pt x="39" y="131"/>
                    </a:lnTo>
                    <a:lnTo>
                      <a:pt x="34" y="125"/>
                    </a:lnTo>
                    <a:lnTo>
                      <a:pt x="31" y="124"/>
                    </a:lnTo>
                    <a:lnTo>
                      <a:pt x="29" y="124"/>
                    </a:lnTo>
                    <a:lnTo>
                      <a:pt x="21" y="118"/>
                    </a:lnTo>
                    <a:lnTo>
                      <a:pt x="21" y="117"/>
                    </a:lnTo>
                    <a:lnTo>
                      <a:pt x="22" y="115"/>
                    </a:lnTo>
                    <a:lnTo>
                      <a:pt x="24" y="115"/>
                    </a:lnTo>
                    <a:lnTo>
                      <a:pt x="28" y="117"/>
                    </a:lnTo>
                    <a:lnTo>
                      <a:pt x="35" y="117"/>
                    </a:lnTo>
                    <a:lnTo>
                      <a:pt x="35" y="115"/>
                    </a:lnTo>
                    <a:lnTo>
                      <a:pt x="34" y="115"/>
                    </a:lnTo>
                    <a:lnTo>
                      <a:pt x="34" y="113"/>
                    </a:lnTo>
                    <a:lnTo>
                      <a:pt x="32" y="110"/>
                    </a:lnTo>
                    <a:lnTo>
                      <a:pt x="35" y="102"/>
                    </a:lnTo>
                    <a:lnTo>
                      <a:pt x="42" y="92"/>
                    </a:lnTo>
                    <a:lnTo>
                      <a:pt x="45" y="92"/>
                    </a:lnTo>
                    <a:lnTo>
                      <a:pt x="46" y="89"/>
                    </a:lnTo>
                    <a:lnTo>
                      <a:pt x="46" y="83"/>
                    </a:lnTo>
                    <a:lnTo>
                      <a:pt x="45" y="78"/>
                    </a:lnTo>
                    <a:lnTo>
                      <a:pt x="42" y="78"/>
                    </a:lnTo>
                    <a:lnTo>
                      <a:pt x="36" y="76"/>
                    </a:lnTo>
                    <a:lnTo>
                      <a:pt x="35" y="76"/>
                    </a:lnTo>
                    <a:lnTo>
                      <a:pt x="34" y="75"/>
                    </a:lnTo>
                    <a:lnTo>
                      <a:pt x="32" y="75"/>
                    </a:lnTo>
                    <a:lnTo>
                      <a:pt x="31" y="72"/>
                    </a:lnTo>
                    <a:lnTo>
                      <a:pt x="29" y="68"/>
                    </a:lnTo>
                    <a:lnTo>
                      <a:pt x="31" y="65"/>
                    </a:lnTo>
                    <a:lnTo>
                      <a:pt x="36" y="60"/>
                    </a:lnTo>
                    <a:lnTo>
                      <a:pt x="42" y="58"/>
                    </a:lnTo>
                    <a:lnTo>
                      <a:pt x="47" y="58"/>
                    </a:lnTo>
                    <a:lnTo>
                      <a:pt x="56" y="60"/>
                    </a:lnTo>
                    <a:lnTo>
                      <a:pt x="66" y="57"/>
                    </a:lnTo>
                    <a:lnTo>
                      <a:pt x="75" y="60"/>
                    </a:lnTo>
                    <a:lnTo>
                      <a:pt x="77" y="60"/>
                    </a:lnTo>
                    <a:lnTo>
                      <a:pt x="78" y="58"/>
                    </a:lnTo>
                    <a:lnTo>
                      <a:pt x="77" y="57"/>
                    </a:lnTo>
                    <a:lnTo>
                      <a:pt x="77" y="53"/>
                    </a:lnTo>
                    <a:lnTo>
                      <a:pt x="75" y="50"/>
                    </a:lnTo>
                    <a:lnTo>
                      <a:pt x="75" y="48"/>
                    </a:lnTo>
                    <a:lnTo>
                      <a:pt x="50" y="23"/>
                    </a:lnTo>
                    <a:lnTo>
                      <a:pt x="42" y="15"/>
                    </a:lnTo>
                    <a:lnTo>
                      <a:pt x="38" y="12"/>
                    </a:lnTo>
                    <a:lnTo>
                      <a:pt x="34" y="12"/>
                    </a:lnTo>
                    <a:lnTo>
                      <a:pt x="34" y="14"/>
                    </a:lnTo>
                    <a:lnTo>
                      <a:pt x="27" y="23"/>
                    </a:lnTo>
                    <a:lnTo>
                      <a:pt x="17" y="33"/>
                    </a:lnTo>
                    <a:lnTo>
                      <a:pt x="15" y="33"/>
                    </a:lnTo>
                    <a:lnTo>
                      <a:pt x="10" y="29"/>
                    </a:lnTo>
                    <a:lnTo>
                      <a:pt x="10" y="28"/>
                    </a:lnTo>
                    <a:lnTo>
                      <a:pt x="8" y="28"/>
                    </a:lnTo>
                    <a:lnTo>
                      <a:pt x="4" y="23"/>
                    </a:lnTo>
                    <a:lnTo>
                      <a:pt x="1" y="16"/>
                    </a:lnTo>
                    <a:lnTo>
                      <a:pt x="0" y="11"/>
                    </a:lnTo>
                    <a:lnTo>
                      <a:pt x="1" y="4"/>
                    </a:lnTo>
                    <a:lnTo>
                      <a:pt x="3" y="1"/>
                    </a:lnTo>
                    <a:lnTo>
                      <a:pt x="3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76" name="Freeform 2314">
                <a:extLst>
                  <a:ext uri="{FF2B5EF4-FFF2-40B4-BE49-F238E27FC236}">
                    <a16:creationId xmlns:a16="http://schemas.microsoft.com/office/drawing/2014/main" id="{C4DAA860-68BA-63D0-9BAC-9806D4A9D0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2" y="766"/>
                <a:ext cx="23" cy="19"/>
              </a:xfrm>
              <a:custGeom>
                <a:avLst/>
                <a:gdLst>
                  <a:gd name="T0" fmla="*/ 2 w 93"/>
                  <a:gd name="T1" fmla="*/ 76 h 76"/>
                  <a:gd name="T2" fmla="*/ 2 w 93"/>
                  <a:gd name="T3" fmla="*/ 75 h 76"/>
                  <a:gd name="T4" fmla="*/ 4 w 93"/>
                  <a:gd name="T5" fmla="*/ 74 h 76"/>
                  <a:gd name="T6" fmla="*/ 19 w 93"/>
                  <a:gd name="T7" fmla="*/ 62 h 76"/>
                  <a:gd name="T8" fmla="*/ 27 w 93"/>
                  <a:gd name="T9" fmla="*/ 60 h 76"/>
                  <a:gd name="T10" fmla="*/ 29 w 93"/>
                  <a:gd name="T11" fmla="*/ 58 h 76"/>
                  <a:gd name="T12" fmla="*/ 29 w 93"/>
                  <a:gd name="T13" fmla="*/ 57 h 76"/>
                  <a:gd name="T14" fmla="*/ 27 w 93"/>
                  <a:gd name="T15" fmla="*/ 57 h 76"/>
                  <a:gd name="T16" fmla="*/ 15 w 93"/>
                  <a:gd name="T17" fmla="*/ 32 h 76"/>
                  <a:gd name="T18" fmla="*/ 8 w 93"/>
                  <a:gd name="T19" fmla="*/ 25 h 76"/>
                  <a:gd name="T20" fmla="*/ 1 w 93"/>
                  <a:gd name="T21" fmla="*/ 21 h 76"/>
                  <a:gd name="T22" fmla="*/ 0 w 93"/>
                  <a:gd name="T23" fmla="*/ 19 h 76"/>
                  <a:gd name="T24" fmla="*/ 0 w 93"/>
                  <a:gd name="T25" fmla="*/ 14 h 76"/>
                  <a:gd name="T26" fmla="*/ 1 w 93"/>
                  <a:gd name="T27" fmla="*/ 14 h 76"/>
                  <a:gd name="T28" fmla="*/ 2 w 93"/>
                  <a:gd name="T29" fmla="*/ 12 h 76"/>
                  <a:gd name="T30" fmla="*/ 4 w 93"/>
                  <a:gd name="T31" fmla="*/ 12 h 76"/>
                  <a:gd name="T32" fmla="*/ 5 w 93"/>
                  <a:gd name="T33" fmla="*/ 9 h 76"/>
                  <a:gd name="T34" fmla="*/ 5 w 93"/>
                  <a:gd name="T35" fmla="*/ 8 h 76"/>
                  <a:gd name="T36" fmla="*/ 4 w 93"/>
                  <a:gd name="T37" fmla="*/ 7 h 76"/>
                  <a:gd name="T38" fmla="*/ 4 w 93"/>
                  <a:gd name="T39" fmla="*/ 5 h 76"/>
                  <a:gd name="T40" fmla="*/ 5 w 93"/>
                  <a:gd name="T41" fmla="*/ 4 h 76"/>
                  <a:gd name="T42" fmla="*/ 5 w 93"/>
                  <a:gd name="T43" fmla="*/ 2 h 76"/>
                  <a:gd name="T44" fmla="*/ 8 w 93"/>
                  <a:gd name="T45" fmla="*/ 0 h 76"/>
                  <a:gd name="T46" fmla="*/ 9 w 93"/>
                  <a:gd name="T47" fmla="*/ 0 h 76"/>
                  <a:gd name="T48" fmla="*/ 14 w 93"/>
                  <a:gd name="T49" fmla="*/ 4 h 76"/>
                  <a:gd name="T50" fmla="*/ 16 w 93"/>
                  <a:gd name="T51" fmla="*/ 8 h 76"/>
                  <a:gd name="T52" fmla="*/ 16 w 93"/>
                  <a:gd name="T53" fmla="*/ 9 h 76"/>
                  <a:gd name="T54" fmla="*/ 19 w 93"/>
                  <a:gd name="T55" fmla="*/ 11 h 76"/>
                  <a:gd name="T56" fmla="*/ 22 w 93"/>
                  <a:gd name="T57" fmla="*/ 11 h 76"/>
                  <a:gd name="T58" fmla="*/ 22 w 93"/>
                  <a:gd name="T59" fmla="*/ 9 h 76"/>
                  <a:gd name="T60" fmla="*/ 23 w 93"/>
                  <a:gd name="T61" fmla="*/ 9 h 76"/>
                  <a:gd name="T62" fmla="*/ 34 w 93"/>
                  <a:gd name="T63" fmla="*/ 7 h 76"/>
                  <a:gd name="T64" fmla="*/ 37 w 93"/>
                  <a:gd name="T65" fmla="*/ 7 h 76"/>
                  <a:gd name="T66" fmla="*/ 41 w 93"/>
                  <a:gd name="T67" fmla="*/ 5 h 76"/>
                  <a:gd name="T68" fmla="*/ 47 w 93"/>
                  <a:gd name="T69" fmla="*/ 5 h 76"/>
                  <a:gd name="T70" fmla="*/ 53 w 93"/>
                  <a:gd name="T71" fmla="*/ 7 h 76"/>
                  <a:gd name="T72" fmla="*/ 64 w 93"/>
                  <a:gd name="T73" fmla="*/ 7 h 76"/>
                  <a:gd name="T74" fmla="*/ 67 w 93"/>
                  <a:gd name="T75" fmla="*/ 8 h 76"/>
                  <a:gd name="T76" fmla="*/ 75 w 93"/>
                  <a:gd name="T77" fmla="*/ 9 h 76"/>
                  <a:gd name="T78" fmla="*/ 83 w 93"/>
                  <a:gd name="T79" fmla="*/ 8 h 76"/>
                  <a:gd name="T80" fmla="*/ 87 w 93"/>
                  <a:gd name="T81" fmla="*/ 8 h 76"/>
                  <a:gd name="T82" fmla="*/ 90 w 93"/>
                  <a:gd name="T83" fmla="*/ 7 h 76"/>
                  <a:gd name="T84" fmla="*/ 93 w 93"/>
                  <a:gd name="T85" fmla="*/ 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93" h="76">
                    <a:moveTo>
                      <a:pt x="2" y="76"/>
                    </a:moveTo>
                    <a:lnTo>
                      <a:pt x="2" y="75"/>
                    </a:lnTo>
                    <a:lnTo>
                      <a:pt x="4" y="74"/>
                    </a:lnTo>
                    <a:lnTo>
                      <a:pt x="19" y="62"/>
                    </a:lnTo>
                    <a:lnTo>
                      <a:pt x="27" y="60"/>
                    </a:lnTo>
                    <a:lnTo>
                      <a:pt x="29" y="58"/>
                    </a:lnTo>
                    <a:lnTo>
                      <a:pt x="29" y="57"/>
                    </a:lnTo>
                    <a:lnTo>
                      <a:pt x="27" y="57"/>
                    </a:lnTo>
                    <a:lnTo>
                      <a:pt x="15" y="32"/>
                    </a:lnTo>
                    <a:lnTo>
                      <a:pt x="8" y="25"/>
                    </a:lnTo>
                    <a:lnTo>
                      <a:pt x="1" y="21"/>
                    </a:lnTo>
                    <a:lnTo>
                      <a:pt x="0" y="19"/>
                    </a:lnTo>
                    <a:lnTo>
                      <a:pt x="0" y="14"/>
                    </a:lnTo>
                    <a:lnTo>
                      <a:pt x="1" y="14"/>
                    </a:lnTo>
                    <a:lnTo>
                      <a:pt x="2" y="12"/>
                    </a:lnTo>
                    <a:lnTo>
                      <a:pt x="4" y="12"/>
                    </a:lnTo>
                    <a:lnTo>
                      <a:pt x="5" y="9"/>
                    </a:lnTo>
                    <a:lnTo>
                      <a:pt x="5" y="8"/>
                    </a:lnTo>
                    <a:lnTo>
                      <a:pt x="4" y="7"/>
                    </a:lnTo>
                    <a:lnTo>
                      <a:pt x="4" y="5"/>
                    </a:lnTo>
                    <a:lnTo>
                      <a:pt x="5" y="4"/>
                    </a:lnTo>
                    <a:lnTo>
                      <a:pt x="5" y="2"/>
                    </a:lnTo>
                    <a:lnTo>
                      <a:pt x="8" y="0"/>
                    </a:lnTo>
                    <a:lnTo>
                      <a:pt x="9" y="0"/>
                    </a:lnTo>
                    <a:lnTo>
                      <a:pt x="14" y="4"/>
                    </a:lnTo>
                    <a:lnTo>
                      <a:pt x="16" y="8"/>
                    </a:lnTo>
                    <a:lnTo>
                      <a:pt x="16" y="9"/>
                    </a:lnTo>
                    <a:lnTo>
                      <a:pt x="19" y="11"/>
                    </a:lnTo>
                    <a:lnTo>
                      <a:pt x="22" y="11"/>
                    </a:lnTo>
                    <a:lnTo>
                      <a:pt x="22" y="9"/>
                    </a:lnTo>
                    <a:lnTo>
                      <a:pt x="23" y="9"/>
                    </a:lnTo>
                    <a:lnTo>
                      <a:pt x="34" y="7"/>
                    </a:lnTo>
                    <a:lnTo>
                      <a:pt x="37" y="7"/>
                    </a:lnTo>
                    <a:lnTo>
                      <a:pt x="41" y="5"/>
                    </a:lnTo>
                    <a:lnTo>
                      <a:pt x="47" y="5"/>
                    </a:lnTo>
                    <a:lnTo>
                      <a:pt x="53" y="7"/>
                    </a:lnTo>
                    <a:lnTo>
                      <a:pt x="64" y="7"/>
                    </a:lnTo>
                    <a:lnTo>
                      <a:pt x="67" y="8"/>
                    </a:lnTo>
                    <a:lnTo>
                      <a:pt x="75" y="9"/>
                    </a:lnTo>
                    <a:lnTo>
                      <a:pt x="83" y="8"/>
                    </a:lnTo>
                    <a:lnTo>
                      <a:pt x="87" y="8"/>
                    </a:lnTo>
                    <a:lnTo>
                      <a:pt x="90" y="7"/>
                    </a:lnTo>
                    <a:lnTo>
                      <a:pt x="93" y="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77" name="Freeform 2315">
                <a:extLst>
                  <a:ext uri="{FF2B5EF4-FFF2-40B4-BE49-F238E27FC236}">
                    <a16:creationId xmlns:a16="http://schemas.microsoft.com/office/drawing/2014/main" id="{D1949D88-373B-0FC6-1805-2578F9BCA5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9" y="785"/>
                <a:ext cx="9" cy="41"/>
              </a:xfrm>
              <a:custGeom>
                <a:avLst/>
                <a:gdLst>
                  <a:gd name="T0" fmla="*/ 11 w 36"/>
                  <a:gd name="T1" fmla="*/ 0 h 165"/>
                  <a:gd name="T2" fmla="*/ 16 w 36"/>
                  <a:gd name="T3" fmla="*/ 6 h 165"/>
                  <a:gd name="T4" fmla="*/ 20 w 36"/>
                  <a:gd name="T5" fmla="*/ 16 h 165"/>
                  <a:gd name="T6" fmla="*/ 20 w 36"/>
                  <a:gd name="T7" fmla="*/ 23 h 165"/>
                  <a:gd name="T8" fmla="*/ 21 w 36"/>
                  <a:gd name="T9" fmla="*/ 26 h 165"/>
                  <a:gd name="T10" fmla="*/ 21 w 36"/>
                  <a:gd name="T11" fmla="*/ 27 h 165"/>
                  <a:gd name="T12" fmla="*/ 20 w 36"/>
                  <a:gd name="T13" fmla="*/ 39 h 165"/>
                  <a:gd name="T14" fmla="*/ 18 w 36"/>
                  <a:gd name="T15" fmla="*/ 41 h 165"/>
                  <a:gd name="T16" fmla="*/ 9 w 36"/>
                  <a:gd name="T17" fmla="*/ 46 h 165"/>
                  <a:gd name="T18" fmla="*/ 2 w 36"/>
                  <a:gd name="T19" fmla="*/ 53 h 165"/>
                  <a:gd name="T20" fmla="*/ 2 w 36"/>
                  <a:gd name="T21" fmla="*/ 66 h 165"/>
                  <a:gd name="T22" fmla="*/ 3 w 36"/>
                  <a:gd name="T23" fmla="*/ 66 h 165"/>
                  <a:gd name="T24" fmla="*/ 4 w 36"/>
                  <a:gd name="T25" fmla="*/ 70 h 165"/>
                  <a:gd name="T26" fmla="*/ 7 w 36"/>
                  <a:gd name="T27" fmla="*/ 70 h 165"/>
                  <a:gd name="T28" fmla="*/ 11 w 36"/>
                  <a:gd name="T29" fmla="*/ 77 h 165"/>
                  <a:gd name="T30" fmla="*/ 16 w 36"/>
                  <a:gd name="T31" fmla="*/ 89 h 165"/>
                  <a:gd name="T32" fmla="*/ 16 w 36"/>
                  <a:gd name="T33" fmla="*/ 90 h 165"/>
                  <a:gd name="T34" fmla="*/ 21 w 36"/>
                  <a:gd name="T35" fmla="*/ 90 h 165"/>
                  <a:gd name="T36" fmla="*/ 29 w 36"/>
                  <a:gd name="T37" fmla="*/ 91 h 165"/>
                  <a:gd name="T38" fmla="*/ 35 w 36"/>
                  <a:gd name="T39" fmla="*/ 91 h 165"/>
                  <a:gd name="T40" fmla="*/ 36 w 36"/>
                  <a:gd name="T41" fmla="*/ 90 h 165"/>
                  <a:gd name="T42" fmla="*/ 36 w 36"/>
                  <a:gd name="T43" fmla="*/ 91 h 165"/>
                  <a:gd name="T44" fmla="*/ 35 w 36"/>
                  <a:gd name="T45" fmla="*/ 94 h 165"/>
                  <a:gd name="T46" fmla="*/ 33 w 36"/>
                  <a:gd name="T47" fmla="*/ 94 h 165"/>
                  <a:gd name="T48" fmla="*/ 28 w 36"/>
                  <a:gd name="T49" fmla="*/ 101 h 165"/>
                  <a:gd name="T50" fmla="*/ 20 w 36"/>
                  <a:gd name="T51" fmla="*/ 105 h 165"/>
                  <a:gd name="T52" fmla="*/ 2 w 36"/>
                  <a:gd name="T53" fmla="*/ 122 h 165"/>
                  <a:gd name="T54" fmla="*/ 0 w 36"/>
                  <a:gd name="T55" fmla="*/ 126 h 165"/>
                  <a:gd name="T56" fmla="*/ 0 w 36"/>
                  <a:gd name="T57" fmla="*/ 130 h 165"/>
                  <a:gd name="T58" fmla="*/ 4 w 36"/>
                  <a:gd name="T59" fmla="*/ 136 h 165"/>
                  <a:gd name="T60" fmla="*/ 9 w 36"/>
                  <a:gd name="T61" fmla="*/ 140 h 165"/>
                  <a:gd name="T62" fmla="*/ 11 w 36"/>
                  <a:gd name="T63" fmla="*/ 146 h 165"/>
                  <a:gd name="T64" fmla="*/ 11 w 36"/>
                  <a:gd name="T65" fmla="*/ 153 h 165"/>
                  <a:gd name="T66" fmla="*/ 9 w 36"/>
                  <a:gd name="T67" fmla="*/ 158 h 165"/>
                  <a:gd name="T68" fmla="*/ 9 w 36"/>
                  <a:gd name="T69" fmla="*/ 164 h 165"/>
                  <a:gd name="T70" fmla="*/ 10 w 36"/>
                  <a:gd name="T71" fmla="*/ 165 h 1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6" h="165">
                    <a:moveTo>
                      <a:pt x="11" y="0"/>
                    </a:moveTo>
                    <a:lnTo>
                      <a:pt x="16" y="6"/>
                    </a:lnTo>
                    <a:lnTo>
                      <a:pt x="20" y="16"/>
                    </a:lnTo>
                    <a:lnTo>
                      <a:pt x="20" y="23"/>
                    </a:lnTo>
                    <a:lnTo>
                      <a:pt x="21" y="26"/>
                    </a:lnTo>
                    <a:lnTo>
                      <a:pt x="21" y="27"/>
                    </a:lnTo>
                    <a:lnTo>
                      <a:pt x="20" y="39"/>
                    </a:lnTo>
                    <a:lnTo>
                      <a:pt x="18" y="41"/>
                    </a:lnTo>
                    <a:lnTo>
                      <a:pt x="9" y="46"/>
                    </a:lnTo>
                    <a:lnTo>
                      <a:pt x="2" y="53"/>
                    </a:lnTo>
                    <a:lnTo>
                      <a:pt x="2" y="66"/>
                    </a:lnTo>
                    <a:lnTo>
                      <a:pt x="3" y="66"/>
                    </a:lnTo>
                    <a:lnTo>
                      <a:pt x="4" y="70"/>
                    </a:lnTo>
                    <a:lnTo>
                      <a:pt x="7" y="70"/>
                    </a:lnTo>
                    <a:lnTo>
                      <a:pt x="11" y="77"/>
                    </a:lnTo>
                    <a:lnTo>
                      <a:pt x="16" y="89"/>
                    </a:lnTo>
                    <a:lnTo>
                      <a:pt x="16" y="90"/>
                    </a:lnTo>
                    <a:lnTo>
                      <a:pt x="21" y="90"/>
                    </a:lnTo>
                    <a:lnTo>
                      <a:pt x="29" y="91"/>
                    </a:lnTo>
                    <a:lnTo>
                      <a:pt x="35" y="91"/>
                    </a:lnTo>
                    <a:lnTo>
                      <a:pt x="36" y="90"/>
                    </a:lnTo>
                    <a:lnTo>
                      <a:pt x="36" y="91"/>
                    </a:lnTo>
                    <a:lnTo>
                      <a:pt x="35" y="94"/>
                    </a:lnTo>
                    <a:lnTo>
                      <a:pt x="33" y="94"/>
                    </a:lnTo>
                    <a:lnTo>
                      <a:pt x="28" y="101"/>
                    </a:lnTo>
                    <a:lnTo>
                      <a:pt x="20" y="105"/>
                    </a:lnTo>
                    <a:lnTo>
                      <a:pt x="2" y="122"/>
                    </a:lnTo>
                    <a:lnTo>
                      <a:pt x="0" y="126"/>
                    </a:lnTo>
                    <a:lnTo>
                      <a:pt x="0" y="130"/>
                    </a:lnTo>
                    <a:lnTo>
                      <a:pt x="4" y="136"/>
                    </a:lnTo>
                    <a:lnTo>
                      <a:pt x="9" y="140"/>
                    </a:lnTo>
                    <a:lnTo>
                      <a:pt x="11" y="146"/>
                    </a:lnTo>
                    <a:lnTo>
                      <a:pt x="11" y="153"/>
                    </a:lnTo>
                    <a:lnTo>
                      <a:pt x="9" y="158"/>
                    </a:lnTo>
                    <a:lnTo>
                      <a:pt x="9" y="164"/>
                    </a:lnTo>
                    <a:lnTo>
                      <a:pt x="10" y="16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78" name="Freeform 2316">
                <a:extLst>
                  <a:ext uri="{FF2B5EF4-FFF2-40B4-BE49-F238E27FC236}">
                    <a16:creationId xmlns:a16="http://schemas.microsoft.com/office/drawing/2014/main" id="{077DF595-C9C9-8212-950E-6E8AAB24D7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1" y="826"/>
                <a:ext cx="2" cy="10"/>
              </a:xfrm>
              <a:custGeom>
                <a:avLst/>
                <a:gdLst>
                  <a:gd name="T0" fmla="*/ 0 w 7"/>
                  <a:gd name="T1" fmla="*/ 38 h 38"/>
                  <a:gd name="T2" fmla="*/ 7 w 7"/>
                  <a:gd name="T3" fmla="*/ 27 h 38"/>
                  <a:gd name="T4" fmla="*/ 7 w 7"/>
                  <a:gd name="T5" fmla="*/ 15 h 38"/>
                  <a:gd name="T6" fmla="*/ 4 w 7"/>
                  <a:gd name="T7" fmla="*/ 1 h 38"/>
                  <a:gd name="T8" fmla="*/ 4 w 7"/>
                  <a:gd name="T9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38">
                    <a:moveTo>
                      <a:pt x="0" y="38"/>
                    </a:moveTo>
                    <a:lnTo>
                      <a:pt x="7" y="27"/>
                    </a:lnTo>
                    <a:lnTo>
                      <a:pt x="7" y="15"/>
                    </a:lnTo>
                    <a:lnTo>
                      <a:pt x="4" y="1"/>
                    </a:lnTo>
                    <a:lnTo>
                      <a:pt x="4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79" name="Freeform 2317">
                <a:extLst>
                  <a:ext uri="{FF2B5EF4-FFF2-40B4-BE49-F238E27FC236}">
                    <a16:creationId xmlns:a16="http://schemas.microsoft.com/office/drawing/2014/main" id="{6067E36C-83E3-D2DB-12D8-8F682582D9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1" y="836"/>
                <a:ext cx="14" cy="47"/>
              </a:xfrm>
              <a:custGeom>
                <a:avLst/>
                <a:gdLst>
                  <a:gd name="T0" fmla="*/ 49 w 57"/>
                  <a:gd name="T1" fmla="*/ 187 h 187"/>
                  <a:gd name="T2" fmla="*/ 49 w 57"/>
                  <a:gd name="T3" fmla="*/ 182 h 187"/>
                  <a:gd name="T4" fmla="*/ 50 w 57"/>
                  <a:gd name="T5" fmla="*/ 180 h 187"/>
                  <a:gd name="T6" fmla="*/ 53 w 57"/>
                  <a:gd name="T7" fmla="*/ 179 h 187"/>
                  <a:gd name="T8" fmla="*/ 53 w 57"/>
                  <a:gd name="T9" fmla="*/ 173 h 187"/>
                  <a:gd name="T10" fmla="*/ 50 w 57"/>
                  <a:gd name="T11" fmla="*/ 168 h 187"/>
                  <a:gd name="T12" fmla="*/ 49 w 57"/>
                  <a:gd name="T13" fmla="*/ 169 h 187"/>
                  <a:gd name="T14" fmla="*/ 46 w 57"/>
                  <a:gd name="T15" fmla="*/ 169 h 187"/>
                  <a:gd name="T16" fmla="*/ 42 w 57"/>
                  <a:gd name="T17" fmla="*/ 168 h 187"/>
                  <a:gd name="T18" fmla="*/ 35 w 57"/>
                  <a:gd name="T19" fmla="*/ 162 h 187"/>
                  <a:gd name="T20" fmla="*/ 36 w 57"/>
                  <a:gd name="T21" fmla="*/ 150 h 187"/>
                  <a:gd name="T22" fmla="*/ 43 w 57"/>
                  <a:gd name="T23" fmla="*/ 139 h 187"/>
                  <a:gd name="T24" fmla="*/ 51 w 57"/>
                  <a:gd name="T25" fmla="*/ 102 h 187"/>
                  <a:gd name="T26" fmla="*/ 57 w 57"/>
                  <a:gd name="T27" fmla="*/ 87 h 187"/>
                  <a:gd name="T28" fmla="*/ 56 w 57"/>
                  <a:gd name="T29" fmla="*/ 87 h 187"/>
                  <a:gd name="T30" fmla="*/ 51 w 57"/>
                  <a:gd name="T31" fmla="*/ 81 h 187"/>
                  <a:gd name="T32" fmla="*/ 50 w 57"/>
                  <a:gd name="T33" fmla="*/ 80 h 187"/>
                  <a:gd name="T34" fmla="*/ 49 w 57"/>
                  <a:gd name="T35" fmla="*/ 80 h 187"/>
                  <a:gd name="T36" fmla="*/ 46 w 57"/>
                  <a:gd name="T37" fmla="*/ 81 h 187"/>
                  <a:gd name="T38" fmla="*/ 46 w 57"/>
                  <a:gd name="T39" fmla="*/ 83 h 187"/>
                  <a:gd name="T40" fmla="*/ 40 w 57"/>
                  <a:gd name="T41" fmla="*/ 86 h 187"/>
                  <a:gd name="T42" fmla="*/ 39 w 57"/>
                  <a:gd name="T43" fmla="*/ 86 h 187"/>
                  <a:gd name="T44" fmla="*/ 37 w 57"/>
                  <a:gd name="T45" fmla="*/ 87 h 187"/>
                  <a:gd name="T46" fmla="*/ 18 w 57"/>
                  <a:gd name="T47" fmla="*/ 94 h 187"/>
                  <a:gd name="T48" fmla="*/ 7 w 57"/>
                  <a:gd name="T49" fmla="*/ 87 h 187"/>
                  <a:gd name="T50" fmla="*/ 5 w 57"/>
                  <a:gd name="T51" fmla="*/ 86 h 187"/>
                  <a:gd name="T52" fmla="*/ 10 w 57"/>
                  <a:gd name="T53" fmla="*/ 81 h 187"/>
                  <a:gd name="T54" fmla="*/ 10 w 57"/>
                  <a:gd name="T55" fmla="*/ 80 h 187"/>
                  <a:gd name="T56" fmla="*/ 7 w 57"/>
                  <a:gd name="T57" fmla="*/ 77 h 187"/>
                  <a:gd name="T58" fmla="*/ 5 w 57"/>
                  <a:gd name="T59" fmla="*/ 73 h 187"/>
                  <a:gd name="T60" fmla="*/ 4 w 57"/>
                  <a:gd name="T61" fmla="*/ 72 h 187"/>
                  <a:gd name="T62" fmla="*/ 3 w 57"/>
                  <a:gd name="T63" fmla="*/ 69 h 187"/>
                  <a:gd name="T64" fmla="*/ 0 w 57"/>
                  <a:gd name="T65" fmla="*/ 56 h 187"/>
                  <a:gd name="T66" fmla="*/ 1 w 57"/>
                  <a:gd name="T67" fmla="*/ 55 h 187"/>
                  <a:gd name="T68" fmla="*/ 3 w 57"/>
                  <a:gd name="T69" fmla="*/ 50 h 187"/>
                  <a:gd name="T70" fmla="*/ 4 w 57"/>
                  <a:gd name="T71" fmla="*/ 49 h 187"/>
                  <a:gd name="T72" fmla="*/ 11 w 57"/>
                  <a:gd name="T73" fmla="*/ 41 h 187"/>
                  <a:gd name="T74" fmla="*/ 15 w 57"/>
                  <a:gd name="T75" fmla="*/ 38 h 187"/>
                  <a:gd name="T76" fmla="*/ 19 w 57"/>
                  <a:gd name="T77" fmla="*/ 36 h 187"/>
                  <a:gd name="T78" fmla="*/ 23 w 57"/>
                  <a:gd name="T79" fmla="*/ 36 h 187"/>
                  <a:gd name="T80" fmla="*/ 23 w 57"/>
                  <a:gd name="T81" fmla="*/ 35 h 187"/>
                  <a:gd name="T82" fmla="*/ 25 w 57"/>
                  <a:gd name="T83" fmla="*/ 34 h 187"/>
                  <a:gd name="T84" fmla="*/ 25 w 57"/>
                  <a:gd name="T85" fmla="*/ 29 h 187"/>
                  <a:gd name="T86" fmla="*/ 15 w 57"/>
                  <a:gd name="T87" fmla="*/ 19 h 187"/>
                  <a:gd name="T88" fmla="*/ 10 w 57"/>
                  <a:gd name="T89" fmla="*/ 9 h 187"/>
                  <a:gd name="T90" fmla="*/ 8 w 57"/>
                  <a:gd name="T91" fmla="*/ 7 h 187"/>
                  <a:gd name="T92" fmla="*/ 8 w 57"/>
                  <a:gd name="T93" fmla="*/ 6 h 187"/>
                  <a:gd name="T94" fmla="*/ 5 w 57"/>
                  <a:gd name="T95" fmla="*/ 5 h 187"/>
                  <a:gd name="T96" fmla="*/ 4 w 57"/>
                  <a:gd name="T97" fmla="*/ 5 h 187"/>
                  <a:gd name="T98" fmla="*/ 3 w 57"/>
                  <a:gd name="T99" fmla="*/ 3 h 187"/>
                  <a:gd name="T100" fmla="*/ 1 w 57"/>
                  <a:gd name="T101" fmla="*/ 0 h 1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57" h="187">
                    <a:moveTo>
                      <a:pt x="49" y="187"/>
                    </a:moveTo>
                    <a:lnTo>
                      <a:pt x="49" y="182"/>
                    </a:lnTo>
                    <a:lnTo>
                      <a:pt x="50" y="180"/>
                    </a:lnTo>
                    <a:lnTo>
                      <a:pt x="53" y="179"/>
                    </a:lnTo>
                    <a:lnTo>
                      <a:pt x="53" y="173"/>
                    </a:lnTo>
                    <a:lnTo>
                      <a:pt x="50" y="168"/>
                    </a:lnTo>
                    <a:lnTo>
                      <a:pt x="49" y="169"/>
                    </a:lnTo>
                    <a:lnTo>
                      <a:pt x="46" y="169"/>
                    </a:lnTo>
                    <a:lnTo>
                      <a:pt x="42" y="168"/>
                    </a:lnTo>
                    <a:lnTo>
                      <a:pt x="35" y="162"/>
                    </a:lnTo>
                    <a:lnTo>
                      <a:pt x="36" y="150"/>
                    </a:lnTo>
                    <a:lnTo>
                      <a:pt x="43" y="139"/>
                    </a:lnTo>
                    <a:lnTo>
                      <a:pt x="51" y="102"/>
                    </a:lnTo>
                    <a:lnTo>
                      <a:pt x="57" y="87"/>
                    </a:lnTo>
                    <a:lnTo>
                      <a:pt x="56" y="87"/>
                    </a:lnTo>
                    <a:lnTo>
                      <a:pt x="51" y="81"/>
                    </a:lnTo>
                    <a:lnTo>
                      <a:pt x="50" y="80"/>
                    </a:lnTo>
                    <a:lnTo>
                      <a:pt x="49" y="80"/>
                    </a:lnTo>
                    <a:lnTo>
                      <a:pt x="46" y="81"/>
                    </a:lnTo>
                    <a:lnTo>
                      <a:pt x="46" y="83"/>
                    </a:lnTo>
                    <a:lnTo>
                      <a:pt x="40" y="86"/>
                    </a:lnTo>
                    <a:lnTo>
                      <a:pt x="39" y="86"/>
                    </a:lnTo>
                    <a:lnTo>
                      <a:pt x="37" y="87"/>
                    </a:lnTo>
                    <a:lnTo>
                      <a:pt x="18" y="94"/>
                    </a:lnTo>
                    <a:lnTo>
                      <a:pt x="7" y="87"/>
                    </a:lnTo>
                    <a:lnTo>
                      <a:pt x="5" y="86"/>
                    </a:lnTo>
                    <a:lnTo>
                      <a:pt x="10" y="81"/>
                    </a:lnTo>
                    <a:lnTo>
                      <a:pt x="10" y="80"/>
                    </a:lnTo>
                    <a:lnTo>
                      <a:pt x="7" y="77"/>
                    </a:lnTo>
                    <a:lnTo>
                      <a:pt x="5" y="73"/>
                    </a:lnTo>
                    <a:lnTo>
                      <a:pt x="4" y="72"/>
                    </a:lnTo>
                    <a:lnTo>
                      <a:pt x="3" y="69"/>
                    </a:lnTo>
                    <a:lnTo>
                      <a:pt x="0" y="56"/>
                    </a:lnTo>
                    <a:lnTo>
                      <a:pt x="1" y="55"/>
                    </a:lnTo>
                    <a:lnTo>
                      <a:pt x="3" y="50"/>
                    </a:lnTo>
                    <a:lnTo>
                      <a:pt x="4" y="49"/>
                    </a:lnTo>
                    <a:lnTo>
                      <a:pt x="11" y="41"/>
                    </a:lnTo>
                    <a:lnTo>
                      <a:pt x="15" y="38"/>
                    </a:lnTo>
                    <a:lnTo>
                      <a:pt x="19" y="36"/>
                    </a:lnTo>
                    <a:lnTo>
                      <a:pt x="23" y="36"/>
                    </a:lnTo>
                    <a:lnTo>
                      <a:pt x="23" y="35"/>
                    </a:lnTo>
                    <a:lnTo>
                      <a:pt x="25" y="34"/>
                    </a:lnTo>
                    <a:lnTo>
                      <a:pt x="25" y="29"/>
                    </a:lnTo>
                    <a:lnTo>
                      <a:pt x="15" y="19"/>
                    </a:lnTo>
                    <a:lnTo>
                      <a:pt x="10" y="9"/>
                    </a:lnTo>
                    <a:lnTo>
                      <a:pt x="8" y="7"/>
                    </a:lnTo>
                    <a:lnTo>
                      <a:pt x="8" y="6"/>
                    </a:lnTo>
                    <a:lnTo>
                      <a:pt x="5" y="5"/>
                    </a:lnTo>
                    <a:lnTo>
                      <a:pt x="4" y="5"/>
                    </a:lnTo>
                    <a:lnTo>
                      <a:pt x="3" y="3"/>
                    </a:lnTo>
                    <a:lnTo>
                      <a:pt x="1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80" name="Line 2318">
                <a:extLst>
                  <a:ext uri="{FF2B5EF4-FFF2-40B4-BE49-F238E27FC236}">
                    <a16:creationId xmlns:a16="http://schemas.microsoft.com/office/drawing/2014/main" id="{A60DD83C-945A-D25B-178F-898C6D00C92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4981" y="836"/>
                <a:ext cx="0" cy="0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81" name="Freeform 2319">
                <a:extLst>
                  <a:ext uri="{FF2B5EF4-FFF2-40B4-BE49-F238E27FC236}">
                    <a16:creationId xmlns:a16="http://schemas.microsoft.com/office/drawing/2014/main" id="{99A23EED-26F0-89A9-989F-07BCF3B663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8" y="820"/>
                <a:ext cx="52" cy="22"/>
              </a:xfrm>
              <a:custGeom>
                <a:avLst/>
                <a:gdLst>
                  <a:gd name="T0" fmla="*/ 0 w 209"/>
                  <a:gd name="T1" fmla="*/ 36 h 90"/>
                  <a:gd name="T2" fmla="*/ 3 w 209"/>
                  <a:gd name="T3" fmla="*/ 34 h 90"/>
                  <a:gd name="T4" fmla="*/ 5 w 209"/>
                  <a:gd name="T5" fmla="*/ 34 h 90"/>
                  <a:gd name="T6" fmla="*/ 11 w 209"/>
                  <a:gd name="T7" fmla="*/ 33 h 90"/>
                  <a:gd name="T8" fmla="*/ 11 w 209"/>
                  <a:gd name="T9" fmla="*/ 29 h 90"/>
                  <a:gd name="T10" fmla="*/ 8 w 209"/>
                  <a:gd name="T11" fmla="*/ 27 h 90"/>
                  <a:gd name="T12" fmla="*/ 5 w 209"/>
                  <a:gd name="T13" fmla="*/ 25 h 90"/>
                  <a:gd name="T14" fmla="*/ 5 w 209"/>
                  <a:gd name="T15" fmla="*/ 21 h 90"/>
                  <a:gd name="T16" fmla="*/ 7 w 209"/>
                  <a:gd name="T17" fmla="*/ 21 h 90"/>
                  <a:gd name="T18" fmla="*/ 14 w 209"/>
                  <a:gd name="T19" fmla="*/ 18 h 90"/>
                  <a:gd name="T20" fmla="*/ 28 w 209"/>
                  <a:gd name="T21" fmla="*/ 18 h 90"/>
                  <a:gd name="T22" fmla="*/ 31 w 209"/>
                  <a:gd name="T23" fmla="*/ 17 h 90"/>
                  <a:gd name="T24" fmla="*/ 33 w 209"/>
                  <a:gd name="T25" fmla="*/ 15 h 90"/>
                  <a:gd name="T26" fmla="*/ 33 w 209"/>
                  <a:gd name="T27" fmla="*/ 12 h 90"/>
                  <a:gd name="T28" fmla="*/ 31 w 209"/>
                  <a:gd name="T29" fmla="*/ 11 h 90"/>
                  <a:gd name="T30" fmla="*/ 27 w 209"/>
                  <a:gd name="T31" fmla="*/ 4 h 90"/>
                  <a:gd name="T32" fmla="*/ 25 w 209"/>
                  <a:gd name="T33" fmla="*/ 3 h 90"/>
                  <a:gd name="T34" fmla="*/ 29 w 209"/>
                  <a:gd name="T35" fmla="*/ 0 h 90"/>
                  <a:gd name="T36" fmla="*/ 31 w 209"/>
                  <a:gd name="T37" fmla="*/ 0 h 90"/>
                  <a:gd name="T38" fmla="*/ 31 w 209"/>
                  <a:gd name="T39" fmla="*/ 3 h 90"/>
                  <a:gd name="T40" fmla="*/ 35 w 209"/>
                  <a:gd name="T41" fmla="*/ 3 h 90"/>
                  <a:gd name="T42" fmla="*/ 35 w 209"/>
                  <a:gd name="T43" fmla="*/ 1 h 90"/>
                  <a:gd name="T44" fmla="*/ 39 w 209"/>
                  <a:gd name="T45" fmla="*/ 7 h 90"/>
                  <a:gd name="T46" fmla="*/ 40 w 209"/>
                  <a:gd name="T47" fmla="*/ 14 h 90"/>
                  <a:gd name="T48" fmla="*/ 49 w 209"/>
                  <a:gd name="T49" fmla="*/ 34 h 90"/>
                  <a:gd name="T50" fmla="*/ 47 w 209"/>
                  <a:gd name="T51" fmla="*/ 39 h 90"/>
                  <a:gd name="T52" fmla="*/ 44 w 209"/>
                  <a:gd name="T53" fmla="*/ 41 h 90"/>
                  <a:gd name="T54" fmla="*/ 44 w 209"/>
                  <a:gd name="T55" fmla="*/ 44 h 90"/>
                  <a:gd name="T56" fmla="*/ 47 w 209"/>
                  <a:gd name="T57" fmla="*/ 51 h 90"/>
                  <a:gd name="T58" fmla="*/ 50 w 209"/>
                  <a:gd name="T59" fmla="*/ 55 h 90"/>
                  <a:gd name="T60" fmla="*/ 50 w 209"/>
                  <a:gd name="T61" fmla="*/ 57 h 90"/>
                  <a:gd name="T62" fmla="*/ 75 w 209"/>
                  <a:gd name="T63" fmla="*/ 53 h 90"/>
                  <a:gd name="T64" fmla="*/ 81 w 209"/>
                  <a:gd name="T65" fmla="*/ 53 h 90"/>
                  <a:gd name="T66" fmla="*/ 91 w 209"/>
                  <a:gd name="T67" fmla="*/ 60 h 90"/>
                  <a:gd name="T68" fmla="*/ 94 w 209"/>
                  <a:gd name="T69" fmla="*/ 67 h 90"/>
                  <a:gd name="T70" fmla="*/ 94 w 209"/>
                  <a:gd name="T71" fmla="*/ 70 h 90"/>
                  <a:gd name="T72" fmla="*/ 95 w 209"/>
                  <a:gd name="T73" fmla="*/ 77 h 90"/>
                  <a:gd name="T74" fmla="*/ 95 w 209"/>
                  <a:gd name="T75" fmla="*/ 79 h 90"/>
                  <a:gd name="T76" fmla="*/ 96 w 209"/>
                  <a:gd name="T77" fmla="*/ 79 h 90"/>
                  <a:gd name="T78" fmla="*/ 117 w 209"/>
                  <a:gd name="T79" fmla="*/ 74 h 90"/>
                  <a:gd name="T80" fmla="*/ 118 w 209"/>
                  <a:gd name="T81" fmla="*/ 74 h 90"/>
                  <a:gd name="T82" fmla="*/ 128 w 209"/>
                  <a:gd name="T83" fmla="*/ 70 h 90"/>
                  <a:gd name="T84" fmla="*/ 135 w 209"/>
                  <a:gd name="T85" fmla="*/ 68 h 90"/>
                  <a:gd name="T86" fmla="*/ 137 w 209"/>
                  <a:gd name="T87" fmla="*/ 68 h 90"/>
                  <a:gd name="T88" fmla="*/ 138 w 209"/>
                  <a:gd name="T89" fmla="*/ 70 h 90"/>
                  <a:gd name="T90" fmla="*/ 140 w 209"/>
                  <a:gd name="T91" fmla="*/ 70 h 90"/>
                  <a:gd name="T92" fmla="*/ 141 w 209"/>
                  <a:gd name="T93" fmla="*/ 71 h 90"/>
                  <a:gd name="T94" fmla="*/ 149 w 209"/>
                  <a:gd name="T95" fmla="*/ 86 h 90"/>
                  <a:gd name="T96" fmla="*/ 152 w 209"/>
                  <a:gd name="T97" fmla="*/ 90 h 90"/>
                  <a:gd name="T98" fmla="*/ 152 w 209"/>
                  <a:gd name="T99" fmla="*/ 88 h 90"/>
                  <a:gd name="T100" fmla="*/ 162 w 209"/>
                  <a:gd name="T101" fmla="*/ 85 h 90"/>
                  <a:gd name="T102" fmla="*/ 167 w 209"/>
                  <a:gd name="T103" fmla="*/ 85 h 90"/>
                  <a:gd name="T104" fmla="*/ 173 w 209"/>
                  <a:gd name="T105" fmla="*/ 81 h 90"/>
                  <a:gd name="T106" fmla="*/ 173 w 209"/>
                  <a:gd name="T107" fmla="*/ 75 h 90"/>
                  <a:gd name="T108" fmla="*/ 188 w 209"/>
                  <a:gd name="T109" fmla="*/ 75 h 90"/>
                  <a:gd name="T110" fmla="*/ 198 w 209"/>
                  <a:gd name="T111" fmla="*/ 68 h 90"/>
                  <a:gd name="T112" fmla="*/ 202 w 209"/>
                  <a:gd name="T113" fmla="*/ 67 h 90"/>
                  <a:gd name="T114" fmla="*/ 204 w 209"/>
                  <a:gd name="T115" fmla="*/ 65 h 90"/>
                  <a:gd name="T116" fmla="*/ 204 w 209"/>
                  <a:gd name="T117" fmla="*/ 64 h 90"/>
                  <a:gd name="T118" fmla="*/ 207 w 209"/>
                  <a:gd name="T119" fmla="*/ 64 h 90"/>
                  <a:gd name="T120" fmla="*/ 208 w 209"/>
                  <a:gd name="T121" fmla="*/ 63 h 90"/>
                  <a:gd name="T122" fmla="*/ 209 w 209"/>
                  <a:gd name="T123" fmla="*/ 63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09" h="90">
                    <a:moveTo>
                      <a:pt x="0" y="36"/>
                    </a:moveTo>
                    <a:lnTo>
                      <a:pt x="3" y="34"/>
                    </a:lnTo>
                    <a:lnTo>
                      <a:pt x="5" y="34"/>
                    </a:lnTo>
                    <a:lnTo>
                      <a:pt x="11" y="33"/>
                    </a:lnTo>
                    <a:lnTo>
                      <a:pt x="11" y="29"/>
                    </a:lnTo>
                    <a:lnTo>
                      <a:pt x="8" y="27"/>
                    </a:lnTo>
                    <a:lnTo>
                      <a:pt x="5" y="25"/>
                    </a:lnTo>
                    <a:lnTo>
                      <a:pt x="5" y="21"/>
                    </a:lnTo>
                    <a:lnTo>
                      <a:pt x="7" y="21"/>
                    </a:lnTo>
                    <a:lnTo>
                      <a:pt x="14" y="18"/>
                    </a:lnTo>
                    <a:lnTo>
                      <a:pt x="28" y="18"/>
                    </a:lnTo>
                    <a:lnTo>
                      <a:pt x="31" y="17"/>
                    </a:lnTo>
                    <a:lnTo>
                      <a:pt x="33" y="15"/>
                    </a:lnTo>
                    <a:lnTo>
                      <a:pt x="33" y="12"/>
                    </a:lnTo>
                    <a:lnTo>
                      <a:pt x="31" y="11"/>
                    </a:lnTo>
                    <a:lnTo>
                      <a:pt x="27" y="4"/>
                    </a:lnTo>
                    <a:lnTo>
                      <a:pt x="25" y="3"/>
                    </a:lnTo>
                    <a:lnTo>
                      <a:pt x="29" y="0"/>
                    </a:lnTo>
                    <a:lnTo>
                      <a:pt x="31" y="0"/>
                    </a:lnTo>
                    <a:lnTo>
                      <a:pt x="31" y="3"/>
                    </a:lnTo>
                    <a:lnTo>
                      <a:pt x="35" y="3"/>
                    </a:lnTo>
                    <a:lnTo>
                      <a:pt x="35" y="1"/>
                    </a:lnTo>
                    <a:lnTo>
                      <a:pt x="39" y="7"/>
                    </a:lnTo>
                    <a:lnTo>
                      <a:pt x="40" y="14"/>
                    </a:lnTo>
                    <a:lnTo>
                      <a:pt x="49" y="34"/>
                    </a:lnTo>
                    <a:lnTo>
                      <a:pt x="47" y="39"/>
                    </a:lnTo>
                    <a:lnTo>
                      <a:pt x="44" y="41"/>
                    </a:lnTo>
                    <a:lnTo>
                      <a:pt x="44" y="44"/>
                    </a:lnTo>
                    <a:lnTo>
                      <a:pt x="47" y="51"/>
                    </a:lnTo>
                    <a:lnTo>
                      <a:pt x="50" y="55"/>
                    </a:lnTo>
                    <a:lnTo>
                      <a:pt x="50" y="57"/>
                    </a:lnTo>
                    <a:lnTo>
                      <a:pt x="75" y="53"/>
                    </a:lnTo>
                    <a:lnTo>
                      <a:pt x="81" y="53"/>
                    </a:lnTo>
                    <a:lnTo>
                      <a:pt x="91" y="60"/>
                    </a:lnTo>
                    <a:lnTo>
                      <a:pt x="94" y="67"/>
                    </a:lnTo>
                    <a:lnTo>
                      <a:pt x="94" y="70"/>
                    </a:lnTo>
                    <a:lnTo>
                      <a:pt x="95" y="77"/>
                    </a:lnTo>
                    <a:lnTo>
                      <a:pt x="95" y="79"/>
                    </a:lnTo>
                    <a:lnTo>
                      <a:pt x="96" y="79"/>
                    </a:lnTo>
                    <a:lnTo>
                      <a:pt x="117" y="74"/>
                    </a:lnTo>
                    <a:lnTo>
                      <a:pt x="118" y="74"/>
                    </a:lnTo>
                    <a:lnTo>
                      <a:pt x="128" y="70"/>
                    </a:lnTo>
                    <a:lnTo>
                      <a:pt x="135" y="68"/>
                    </a:lnTo>
                    <a:lnTo>
                      <a:pt x="137" y="68"/>
                    </a:lnTo>
                    <a:lnTo>
                      <a:pt x="138" y="70"/>
                    </a:lnTo>
                    <a:lnTo>
                      <a:pt x="140" y="70"/>
                    </a:lnTo>
                    <a:lnTo>
                      <a:pt x="141" y="71"/>
                    </a:lnTo>
                    <a:lnTo>
                      <a:pt x="149" y="86"/>
                    </a:lnTo>
                    <a:lnTo>
                      <a:pt x="152" y="90"/>
                    </a:lnTo>
                    <a:lnTo>
                      <a:pt x="152" y="88"/>
                    </a:lnTo>
                    <a:lnTo>
                      <a:pt x="162" y="85"/>
                    </a:lnTo>
                    <a:lnTo>
                      <a:pt x="167" y="85"/>
                    </a:lnTo>
                    <a:lnTo>
                      <a:pt x="173" y="81"/>
                    </a:lnTo>
                    <a:lnTo>
                      <a:pt x="173" y="75"/>
                    </a:lnTo>
                    <a:lnTo>
                      <a:pt x="188" y="75"/>
                    </a:lnTo>
                    <a:lnTo>
                      <a:pt x="198" y="68"/>
                    </a:lnTo>
                    <a:lnTo>
                      <a:pt x="202" y="67"/>
                    </a:lnTo>
                    <a:lnTo>
                      <a:pt x="204" y="65"/>
                    </a:lnTo>
                    <a:lnTo>
                      <a:pt x="204" y="64"/>
                    </a:lnTo>
                    <a:lnTo>
                      <a:pt x="207" y="64"/>
                    </a:lnTo>
                    <a:lnTo>
                      <a:pt x="208" y="63"/>
                    </a:lnTo>
                    <a:lnTo>
                      <a:pt x="209" y="6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82" name="Line 2320">
                <a:extLst>
                  <a:ext uri="{FF2B5EF4-FFF2-40B4-BE49-F238E27FC236}">
                    <a16:creationId xmlns:a16="http://schemas.microsoft.com/office/drawing/2014/main" id="{A3729DEA-A1FE-CA8D-25F3-8D246CB9862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4980" y="836"/>
                <a:ext cx="1" cy="0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83" name="Line 2321">
                <a:extLst>
                  <a:ext uri="{FF2B5EF4-FFF2-40B4-BE49-F238E27FC236}">
                    <a16:creationId xmlns:a16="http://schemas.microsoft.com/office/drawing/2014/main" id="{E9CE0B0B-A380-9248-A1F3-AC994C1B2A1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980" y="836"/>
                <a:ext cx="1" cy="0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84" name="Freeform 2322">
                <a:extLst>
                  <a:ext uri="{FF2B5EF4-FFF2-40B4-BE49-F238E27FC236}">
                    <a16:creationId xmlns:a16="http://schemas.microsoft.com/office/drawing/2014/main" id="{2869F1E7-B79A-887D-3298-2F1CEBFCC4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7" y="874"/>
                <a:ext cx="76" cy="21"/>
              </a:xfrm>
              <a:custGeom>
                <a:avLst/>
                <a:gdLst>
                  <a:gd name="T0" fmla="*/ 306 w 306"/>
                  <a:gd name="T1" fmla="*/ 38 h 85"/>
                  <a:gd name="T2" fmla="*/ 304 w 306"/>
                  <a:gd name="T3" fmla="*/ 42 h 85"/>
                  <a:gd name="T4" fmla="*/ 301 w 306"/>
                  <a:gd name="T5" fmla="*/ 45 h 85"/>
                  <a:gd name="T6" fmla="*/ 294 w 306"/>
                  <a:gd name="T7" fmla="*/ 49 h 85"/>
                  <a:gd name="T8" fmla="*/ 287 w 306"/>
                  <a:gd name="T9" fmla="*/ 52 h 85"/>
                  <a:gd name="T10" fmla="*/ 284 w 306"/>
                  <a:gd name="T11" fmla="*/ 49 h 85"/>
                  <a:gd name="T12" fmla="*/ 275 w 306"/>
                  <a:gd name="T13" fmla="*/ 43 h 85"/>
                  <a:gd name="T14" fmla="*/ 262 w 306"/>
                  <a:gd name="T15" fmla="*/ 53 h 85"/>
                  <a:gd name="T16" fmla="*/ 247 w 306"/>
                  <a:gd name="T17" fmla="*/ 39 h 85"/>
                  <a:gd name="T18" fmla="*/ 241 w 306"/>
                  <a:gd name="T19" fmla="*/ 35 h 85"/>
                  <a:gd name="T20" fmla="*/ 232 w 306"/>
                  <a:gd name="T21" fmla="*/ 35 h 85"/>
                  <a:gd name="T22" fmla="*/ 226 w 306"/>
                  <a:gd name="T23" fmla="*/ 38 h 85"/>
                  <a:gd name="T24" fmla="*/ 217 w 306"/>
                  <a:gd name="T25" fmla="*/ 39 h 85"/>
                  <a:gd name="T26" fmla="*/ 213 w 306"/>
                  <a:gd name="T27" fmla="*/ 38 h 85"/>
                  <a:gd name="T28" fmla="*/ 212 w 306"/>
                  <a:gd name="T29" fmla="*/ 31 h 85"/>
                  <a:gd name="T30" fmla="*/ 204 w 306"/>
                  <a:gd name="T31" fmla="*/ 27 h 85"/>
                  <a:gd name="T32" fmla="*/ 197 w 306"/>
                  <a:gd name="T33" fmla="*/ 31 h 85"/>
                  <a:gd name="T34" fmla="*/ 184 w 306"/>
                  <a:gd name="T35" fmla="*/ 28 h 85"/>
                  <a:gd name="T36" fmla="*/ 180 w 306"/>
                  <a:gd name="T37" fmla="*/ 21 h 85"/>
                  <a:gd name="T38" fmla="*/ 176 w 306"/>
                  <a:gd name="T39" fmla="*/ 4 h 85"/>
                  <a:gd name="T40" fmla="*/ 174 w 306"/>
                  <a:gd name="T41" fmla="*/ 3 h 85"/>
                  <a:gd name="T42" fmla="*/ 169 w 306"/>
                  <a:gd name="T43" fmla="*/ 17 h 85"/>
                  <a:gd name="T44" fmla="*/ 167 w 306"/>
                  <a:gd name="T45" fmla="*/ 38 h 85"/>
                  <a:gd name="T46" fmla="*/ 146 w 306"/>
                  <a:gd name="T47" fmla="*/ 32 h 85"/>
                  <a:gd name="T48" fmla="*/ 102 w 306"/>
                  <a:gd name="T49" fmla="*/ 0 h 85"/>
                  <a:gd name="T50" fmla="*/ 100 w 306"/>
                  <a:gd name="T51" fmla="*/ 3 h 85"/>
                  <a:gd name="T52" fmla="*/ 102 w 306"/>
                  <a:gd name="T53" fmla="*/ 11 h 85"/>
                  <a:gd name="T54" fmla="*/ 89 w 306"/>
                  <a:gd name="T55" fmla="*/ 32 h 85"/>
                  <a:gd name="T56" fmla="*/ 92 w 306"/>
                  <a:gd name="T57" fmla="*/ 41 h 85"/>
                  <a:gd name="T58" fmla="*/ 90 w 306"/>
                  <a:gd name="T59" fmla="*/ 42 h 85"/>
                  <a:gd name="T60" fmla="*/ 79 w 306"/>
                  <a:gd name="T61" fmla="*/ 32 h 85"/>
                  <a:gd name="T62" fmla="*/ 68 w 306"/>
                  <a:gd name="T63" fmla="*/ 28 h 85"/>
                  <a:gd name="T64" fmla="*/ 56 w 306"/>
                  <a:gd name="T65" fmla="*/ 29 h 85"/>
                  <a:gd name="T66" fmla="*/ 39 w 306"/>
                  <a:gd name="T67" fmla="*/ 45 h 85"/>
                  <a:gd name="T68" fmla="*/ 37 w 306"/>
                  <a:gd name="T69" fmla="*/ 49 h 85"/>
                  <a:gd name="T70" fmla="*/ 43 w 306"/>
                  <a:gd name="T71" fmla="*/ 66 h 85"/>
                  <a:gd name="T72" fmla="*/ 37 w 306"/>
                  <a:gd name="T73" fmla="*/ 80 h 85"/>
                  <a:gd name="T74" fmla="*/ 26 w 306"/>
                  <a:gd name="T75" fmla="*/ 78 h 85"/>
                  <a:gd name="T76" fmla="*/ 15 w 306"/>
                  <a:gd name="T77" fmla="*/ 85 h 85"/>
                  <a:gd name="T78" fmla="*/ 0 w 306"/>
                  <a:gd name="T79" fmla="*/ 84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06" h="85">
                    <a:moveTo>
                      <a:pt x="306" y="36"/>
                    </a:moveTo>
                    <a:lnTo>
                      <a:pt x="306" y="38"/>
                    </a:lnTo>
                    <a:lnTo>
                      <a:pt x="304" y="41"/>
                    </a:lnTo>
                    <a:lnTo>
                      <a:pt x="304" y="42"/>
                    </a:lnTo>
                    <a:lnTo>
                      <a:pt x="303" y="42"/>
                    </a:lnTo>
                    <a:lnTo>
                      <a:pt x="301" y="45"/>
                    </a:lnTo>
                    <a:lnTo>
                      <a:pt x="296" y="48"/>
                    </a:lnTo>
                    <a:lnTo>
                      <a:pt x="294" y="49"/>
                    </a:lnTo>
                    <a:lnTo>
                      <a:pt x="289" y="52"/>
                    </a:lnTo>
                    <a:lnTo>
                      <a:pt x="287" y="52"/>
                    </a:lnTo>
                    <a:lnTo>
                      <a:pt x="284" y="50"/>
                    </a:lnTo>
                    <a:lnTo>
                      <a:pt x="284" y="49"/>
                    </a:lnTo>
                    <a:lnTo>
                      <a:pt x="283" y="48"/>
                    </a:lnTo>
                    <a:lnTo>
                      <a:pt x="275" y="43"/>
                    </a:lnTo>
                    <a:lnTo>
                      <a:pt x="264" y="52"/>
                    </a:lnTo>
                    <a:lnTo>
                      <a:pt x="262" y="53"/>
                    </a:lnTo>
                    <a:lnTo>
                      <a:pt x="261" y="53"/>
                    </a:lnTo>
                    <a:lnTo>
                      <a:pt x="247" y="39"/>
                    </a:lnTo>
                    <a:lnTo>
                      <a:pt x="246" y="39"/>
                    </a:lnTo>
                    <a:lnTo>
                      <a:pt x="241" y="35"/>
                    </a:lnTo>
                    <a:lnTo>
                      <a:pt x="236" y="34"/>
                    </a:lnTo>
                    <a:lnTo>
                      <a:pt x="232" y="35"/>
                    </a:lnTo>
                    <a:lnTo>
                      <a:pt x="227" y="38"/>
                    </a:lnTo>
                    <a:lnTo>
                      <a:pt x="226" y="38"/>
                    </a:lnTo>
                    <a:lnTo>
                      <a:pt x="223" y="39"/>
                    </a:lnTo>
                    <a:lnTo>
                      <a:pt x="217" y="39"/>
                    </a:lnTo>
                    <a:lnTo>
                      <a:pt x="215" y="38"/>
                    </a:lnTo>
                    <a:lnTo>
                      <a:pt x="213" y="38"/>
                    </a:lnTo>
                    <a:lnTo>
                      <a:pt x="212" y="34"/>
                    </a:lnTo>
                    <a:lnTo>
                      <a:pt x="212" y="31"/>
                    </a:lnTo>
                    <a:lnTo>
                      <a:pt x="208" y="28"/>
                    </a:lnTo>
                    <a:lnTo>
                      <a:pt x="204" y="27"/>
                    </a:lnTo>
                    <a:lnTo>
                      <a:pt x="202" y="27"/>
                    </a:lnTo>
                    <a:lnTo>
                      <a:pt x="197" y="31"/>
                    </a:lnTo>
                    <a:lnTo>
                      <a:pt x="188" y="32"/>
                    </a:lnTo>
                    <a:lnTo>
                      <a:pt x="184" y="28"/>
                    </a:lnTo>
                    <a:lnTo>
                      <a:pt x="184" y="27"/>
                    </a:lnTo>
                    <a:lnTo>
                      <a:pt x="180" y="21"/>
                    </a:lnTo>
                    <a:lnTo>
                      <a:pt x="179" y="14"/>
                    </a:lnTo>
                    <a:lnTo>
                      <a:pt x="176" y="4"/>
                    </a:lnTo>
                    <a:lnTo>
                      <a:pt x="176" y="3"/>
                    </a:lnTo>
                    <a:lnTo>
                      <a:pt x="174" y="3"/>
                    </a:lnTo>
                    <a:lnTo>
                      <a:pt x="170" y="10"/>
                    </a:lnTo>
                    <a:lnTo>
                      <a:pt x="169" y="17"/>
                    </a:lnTo>
                    <a:lnTo>
                      <a:pt x="167" y="34"/>
                    </a:lnTo>
                    <a:lnTo>
                      <a:pt x="167" y="38"/>
                    </a:lnTo>
                    <a:lnTo>
                      <a:pt x="163" y="39"/>
                    </a:lnTo>
                    <a:lnTo>
                      <a:pt x="146" y="32"/>
                    </a:lnTo>
                    <a:lnTo>
                      <a:pt x="116" y="10"/>
                    </a:lnTo>
                    <a:lnTo>
                      <a:pt x="102" y="0"/>
                    </a:lnTo>
                    <a:lnTo>
                      <a:pt x="100" y="0"/>
                    </a:lnTo>
                    <a:lnTo>
                      <a:pt x="100" y="3"/>
                    </a:lnTo>
                    <a:lnTo>
                      <a:pt x="102" y="8"/>
                    </a:lnTo>
                    <a:lnTo>
                      <a:pt x="102" y="11"/>
                    </a:lnTo>
                    <a:lnTo>
                      <a:pt x="89" y="24"/>
                    </a:lnTo>
                    <a:lnTo>
                      <a:pt x="89" y="32"/>
                    </a:lnTo>
                    <a:lnTo>
                      <a:pt x="96" y="36"/>
                    </a:lnTo>
                    <a:lnTo>
                      <a:pt x="92" y="41"/>
                    </a:lnTo>
                    <a:lnTo>
                      <a:pt x="92" y="42"/>
                    </a:lnTo>
                    <a:lnTo>
                      <a:pt x="90" y="42"/>
                    </a:lnTo>
                    <a:lnTo>
                      <a:pt x="83" y="34"/>
                    </a:lnTo>
                    <a:lnTo>
                      <a:pt x="79" y="32"/>
                    </a:lnTo>
                    <a:lnTo>
                      <a:pt x="77" y="31"/>
                    </a:lnTo>
                    <a:lnTo>
                      <a:pt x="68" y="28"/>
                    </a:lnTo>
                    <a:lnTo>
                      <a:pt x="61" y="27"/>
                    </a:lnTo>
                    <a:lnTo>
                      <a:pt x="56" y="29"/>
                    </a:lnTo>
                    <a:lnTo>
                      <a:pt x="49" y="34"/>
                    </a:lnTo>
                    <a:lnTo>
                      <a:pt x="39" y="45"/>
                    </a:lnTo>
                    <a:lnTo>
                      <a:pt x="39" y="46"/>
                    </a:lnTo>
                    <a:lnTo>
                      <a:pt x="37" y="49"/>
                    </a:lnTo>
                    <a:lnTo>
                      <a:pt x="42" y="55"/>
                    </a:lnTo>
                    <a:lnTo>
                      <a:pt x="43" y="66"/>
                    </a:lnTo>
                    <a:lnTo>
                      <a:pt x="42" y="75"/>
                    </a:lnTo>
                    <a:lnTo>
                      <a:pt x="37" y="80"/>
                    </a:lnTo>
                    <a:lnTo>
                      <a:pt x="35" y="80"/>
                    </a:lnTo>
                    <a:lnTo>
                      <a:pt x="26" y="78"/>
                    </a:lnTo>
                    <a:lnTo>
                      <a:pt x="15" y="84"/>
                    </a:lnTo>
                    <a:lnTo>
                      <a:pt x="15" y="85"/>
                    </a:lnTo>
                    <a:lnTo>
                      <a:pt x="4" y="85"/>
                    </a:lnTo>
                    <a:lnTo>
                      <a:pt x="0" y="8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85" name="Freeform 2323">
                <a:extLst>
                  <a:ext uri="{FF2B5EF4-FFF2-40B4-BE49-F238E27FC236}">
                    <a16:creationId xmlns:a16="http://schemas.microsoft.com/office/drawing/2014/main" id="{FB12AA18-E3FC-C3A7-D354-3628CC13A5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5" y="758"/>
                <a:ext cx="3" cy="1"/>
              </a:xfrm>
              <a:custGeom>
                <a:avLst/>
                <a:gdLst>
                  <a:gd name="T0" fmla="*/ 0 w 12"/>
                  <a:gd name="T1" fmla="*/ 0 h 1"/>
                  <a:gd name="T2" fmla="*/ 8 w 12"/>
                  <a:gd name="T3" fmla="*/ 1 h 1"/>
                  <a:gd name="T4" fmla="*/ 12 w 1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1">
                    <a:moveTo>
                      <a:pt x="0" y="0"/>
                    </a:moveTo>
                    <a:lnTo>
                      <a:pt x="8" y="1"/>
                    </a:lnTo>
                    <a:lnTo>
                      <a:pt x="12" y="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86" name="Line 2324">
                <a:extLst>
                  <a:ext uri="{FF2B5EF4-FFF2-40B4-BE49-F238E27FC236}">
                    <a16:creationId xmlns:a16="http://schemas.microsoft.com/office/drawing/2014/main" id="{8C95F1E5-E5A2-5467-2A52-064354FA682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905" y="758"/>
                <a:ext cx="0" cy="0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87" name="Freeform 2325">
                <a:extLst>
                  <a:ext uri="{FF2B5EF4-FFF2-40B4-BE49-F238E27FC236}">
                    <a16:creationId xmlns:a16="http://schemas.microsoft.com/office/drawing/2014/main" id="{C5F8233A-369B-B215-12BE-EE60D3CF08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3" y="758"/>
                <a:ext cx="2" cy="3"/>
              </a:xfrm>
              <a:custGeom>
                <a:avLst/>
                <a:gdLst>
                  <a:gd name="T0" fmla="*/ 7 w 7"/>
                  <a:gd name="T1" fmla="*/ 0 h 13"/>
                  <a:gd name="T2" fmla="*/ 0 w 7"/>
                  <a:gd name="T3" fmla="*/ 4 h 13"/>
                  <a:gd name="T4" fmla="*/ 0 w 7"/>
                  <a:gd name="T5" fmla="*/ 8 h 13"/>
                  <a:gd name="T6" fmla="*/ 1 w 7"/>
                  <a:gd name="T7" fmla="*/ 9 h 13"/>
                  <a:gd name="T8" fmla="*/ 3 w 7"/>
                  <a:gd name="T9" fmla="*/ 12 h 13"/>
                  <a:gd name="T10" fmla="*/ 6 w 7"/>
                  <a:gd name="T11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13">
                    <a:moveTo>
                      <a:pt x="7" y="0"/>
                    </a:moveTo>
                    <a:lnTo>
                      <a:pt x="0" y="4"/>
                    </a:lnTo>
                    <a:lnTo>
                      <a:pt x="0" y="8"/>
                    </a:lnTo>
                    <a:lnTo>
                      <a:pt x="1" y="9"/>
                    </a:lnTo>
                    <a:lnTo>
                      <a:pt x="3" y="12"/>
                    </a:lnTo>
                    <a:lnTo>
                      <a:pt x="6" y="1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88" name="Freeform 2326">
                <a:extLst>
                  <a:ext uri="{FF2B5EF4-FFF2-40B4-BE49-F238E27FC236}">
                    <a16:creationId xmlns:a16="http://schemas.microsoft.com/office/drawing/2014/main" id="{8F45B860-2180-EB09-AD26-1E3AFE7A3B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0" y="761"/>
                <a:ext cx="5" cy="4"/>
              </a:xfrm>
              <a:custGeom>
                <a:avLst/>
                <a:gdLst>
                  <a:gd name="T0" fmla="*/ 21 w 21"/>
                  <a:gd name="T1" fmla="*/ 0 h 17"/>
                  <a:gd name="T2" fmla="*/ 16 w 21"/>
                  <a:gd name="T3" fmla="*/ 9 h 17"/>
                  <a:gd name="T4" fmla="*/ 10 w 21"/>
                  <a:gd name="T5" fmla="*/ 15 h 17"/>
                  <a:gd name="T6" fmla="*/ 7 w 21"/>
                  <a:gd name="T7" fmla="*/ 15 h 17"/>
                  <a:gd name="T8" fmla="*/ 3 w 21"/>
                  <a:gd name="T9" fmla="*/ 16 h 17"/>
                  <a:gd name="T10" fmla="*/ 0 w 21"/>
                  <a:gd name="T11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1" h="17">
                    <a:moveTo>
                      <a:pt x="21" y="0"/>
                    </a:moveTo>
                    <a:lnTo>
                      <a:pt x="16" y="9"/>
                    </a:lnTo>
                    <a:lnTo>
                      <a:pt x="10" y="15"/>
                    </a:lnTo>
                    <a:lnTo>
                      <a:pt x="7" y="15"/>
                    </a:lnTo>
                    <a:lnTo>
                      <a:pt x="3" y="16"/>
                    </a:lnTo>
                    <a:lnTo>
                      <a:pt x="0" y="1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89" name="Freeform 2327">
                <a:extLst>
                  <a:ext uri="{FF2B5EF4-FFF2-40B4-BE49-F238E27FC236}">
                    <a16:creationId xmlns:a16="http://schemas.microsoft.com/office/drawing/2014/main" id="{B6D0D8A1-541B-62DC-E478-FA3992403F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9" y="761"/>
                <a:ext cx="6" cy="7"/>
              </a:xfrm>
              <a:custGeom>
                <a:avLst/>
                <a:gdLst>
                  <a:gd name="T0" fmla="*/ 2 w 24"/>
                  <a:gd name="T1" fmla="*/ 17 h 27"/>
                  <a:gd name="T2" fmla="*/ 0 w 24"/>
                  <a:gd name="T3" fmla="*/ 20 h 27"/>
                  <a:gd name="T4" fmla="*/ 0 w 24"/>
                  <a:gd name="T5" fmla="*/ 27 h 27"/>
                  <a:gd name="T6" fmla="*/ 2 w 24"/>
                  <a:gd name="T7" fmla="*/ 26 h 27"/>
                  <a:gd name="T8" fmla="*/ 24 w 24"/>
                  <a:gd name="T9" fmla="*/ 15 h 27"/>
                  <a:gd name="T10" fmla="*/ 24 w 24"/>
                  <a:gd name="T11" fmla="*/ 3 h 27"/>
                  <a:gd name="T12" fmla="*/ 23 w 24"/>
                  <a:gd name="T13" fmla="*/ 2 h 27"/>
                  <a:gd name="T14" fmla="*/ 23 w 24"/>
                  <a:gd name="T15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27">
                    <a:moveTo>
                      <a:pt x="2" y="17"/>
                    </a:moveTo>
                    <a:lnTo>
                      <a:pt x="0" y="20"/>
                    </a:lnTo>
                    <a:lnTo>
                      <a:pt x="0" y="27"/>
                    </a:lnTo>
                    <a:lnTo>
                      <a:pt x="2" y="26"/>
                    </a:lnTo>
                    <a:lnTo>
                      <a:pt x="24" y="15"/>
                    </a:lnTo>
                    <a:lnTo>
                      <a:pt x="24" y="3"/>
                    </a:lnTo>
                    <a:lnTo>
                      <a:pt x="23" y="2"/>
                    </a:lnTo>
                    <a:lnTo>
                      <a:pt x="23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90" name="Freeform 2328">
                <a:extLst>
                  <a:ext uri="{FF2B5EF4-FFF2-40B4-BE49-F238E27FC236}">
                    <a16:creationId xmlns:a16="http://schemas.microsoft.com/office/drawing/2014/main" id="{B49BB2B4-BF8B-6BBD-33D5-FD61016E62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0" y="758"/>
                <a:ext cx="40" cy="12"/>
              </a:xfrm>
              <a:custGeom>
                <a:avLst/>
                <a:gdLst>
                  <a:gd name="T0" fmla="*/ 157 w 157"/>
                  <a:gd name="T1" fmla="*/ 29 h 49"/>
                  <a:gd name="T2" fmla="*/ 155 w 157"/>
                  <a:gd name="T3" fmla="*/ 28 h 49"/>
                  <a:gd name="T4" fmla="*/ 154 w 157"/>
                  <a:gd name="T5" fmla="*/ 28 h 49"/>
                  <a:gd name="T6" fmla="*/ 154 w 157"/>
                  <a:gd name="T7" fmla="*/ 25 h 49"/>
                  <a:gd name="T8" fmla="*/ 146 w 157"/>
                  <a:gd name="T9" fmla="*/ 10 h 49"/>
                  <a:gd name="T10" fmla="*/ 144 w 157"/>
                  <a:gd name="T11" fmla="*/ 10 h 49"/>
                  <a:gd name="T12" fmla="*/ 143 w 157"/>
                  <a:gd name="T13" fmla="*/ 8 h 49"/>
                  <a:gd name="T14" fmla="*/ 139 w 157"/>
                  <a:gd name="T15" fmla="*/ 7 h 49"/>
                  <a:gd name="T16" fmla="*/ 136 w 157"/>
                  <a:gd name="T17" fmla="*/ 3 h 49"/>
                  <a:gd name="T18" fmla="*/ 134 w 157"/>
                  <a:gd name="T19" fmla="*/ 3 h 49"/>
                  <a:gd name="T20" fmla="*/ 133 w 157"/>
                  <a:gd name="T21" fmla="*/ 2 h 49"/>
                  <a:gd name="T22" fmla="*/ 130 w 157"/>
                  <a:gd name="T23" fmla="*/ 0 h 49"/>
                  <a:gd name="T24" fmla="*/ 129 w 157"/>
                  <a:gd name="T25" fmla="*/ 0 h 49"/>
                  <a:gd name="T26" fmla="*/ 115 w 157"/>
                  <a:gd name="T27" fmla="*/ 15 h 49"/>
                  <a:gd name="T28" fmla="*/ 98 w 157"/>
                  <a:gd name="T29" fmla="*/ 27 h 49"/>
                  <a:gd name="T30" fmla="*/ 91 w 157"/>
                  <a:gd name="T31" fmla="*/ 34 h 49"/>
                  <a:gd name="T32" fmla="*/ 87 w 157"/>
                  <a:gd name="T33" fmla="*/ 36 h 49"/>
                  <a:gd name="T34" fmla="*/ 83 w 157"/>
                  <a:gd name="T35" fmla="*/ 42 h 49"/>
                  <a:gd name="T36" fmla="*/ 81 w 157"/>
                  <a:gd name="T37" fmla="*/ 43 h 49"/>
                  <a:gd name="T38" fmla="*/ 81 w 157"/>
                  <a:gd name="T39" fmla="*/ 46 h 49"/>
                  <a:gd name="T40" fmla="*/ 77 w 157"/>
                  <a:gd name="T41" fmla="*/ 48 h 49"/>
                  <a:gd name="T42" fmla="*/ 73 w 157"/>
                  <a:gd name="T43" fmla="*/ 48 h 49"/>
                  <a:gd name="T44" fmla="*/ 70 w 157"/>
                  <a:gd name="T45" fmla="*/ 49 h 49"/>
                  <a:gd name="T46" fmla="*/ 69 w 157"/>
                  <a:gd name="T47" fmla="*/ 49 h 49"/>
                  <a:gd name="T48" fmla="*/ 55 w 157"/>
                  <a:gd name="T49" fmla="*/ 46 h 49"/>
                  <a:gd name="T50" fmla="*/ 53 w 157"/>
                  <a:gd name="T51" fmla="*/ 46 h 49"/>
                  <a:gd name="T52" fmla="*/ 52 w 157"/>
                  <a:gd name="T53" fmla="*/ 45 h 49"/>
                  <a:gd name="T54" fmla="*/ 51 w 157"/>
                  <a:gd name="T55" fmla="*/ 45 h 49"/>
                  <a:gd name="T56" fmla="*/ 46 w 157"/>
                  <a:gd name="T57" fmla="*/ 36 h 49"/>
                  <a:gd name="T58" fmla="*/ 45 w 157"/>
                  <a:gd name="T59" fmla="*/ 32 h 49"/>
                  <a:gd name="T60" fmla="*/ 43 w 157"/>
                  <a:gd name="T61" fmla="*/ 32 h 49"/>
                  <a:gd name="T62" fmla="*/ 31 w 157"/>
                  <a:gd name="T63" fmla="*/ 35 h 49"/>
                  <a:gd name="T64" fmla="*/ 31 w 157"/>
                  <a:gd name="T65" fmla="*/ 34 h 49"/>
                  <a:gd name="T66" fmla="*/ 16 w 157"/>
                  <a:gd name="T67" fmla="*/ 34 h 49"/>
                  <a:gd name="T68" fmla="*/ 7 w 157"/>
                  <a:gd name="T69" fmla="*/ 32 h 49"/>
                  <a:gd name="T70" fmla="*/ 5 w 157"/>
                  <a:gd name="T71" fmla="*/ 32 h 49"/>
                  <a:gd name="T72" fmla="*/ 0 w 157"/>
                  <a:gd name="T73" fmla="*/ 28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57" h="49">
                    <a:moveTo>
                      <a:pt x="157" y="29"/>
                    </a:moveTo>
                    <a:lnTo>
                      <a:pt x="155" y="28"/>
                    </a:lnTo>
                    <a:lnTo>
                      <a:pt x="154" y="28"/>
                    </a:lnTo>
                    <a:lnTo>
                      <a:pt x="154" y="25"/>
                    </a:lnTo>
                    <a:lnTo>
                      <a:pt x="146" y="10"/>
                    </a:lnTo>
                    <a:lnTo>
                      <a:pt x="144" y="10"/>
                    </a:lnTo>
                    <a:lnTo>
                      <a:pt x="143" y="8"/>
                    </a:lnTo>
                    <a:lnTo>
                      <a:pt x="139" y="7"/>
                    </a:lnTo>
                    <a:lnTo>
                      <a:pt x="136" y="3"/>
                    </a:lnTo>
                    <a:lnTo>
                      <a:pt x="134" y="3"/>
                    </a:lnTo>
                    <a:lnTo>
                      <a:pt x="133" y="2"/>
                    </a:lnTo>
                    <a:lnTo>
                      <a:pt x="130" y="0"/>
                    </a:lnTo>
                    <a:lnTo>
                      <a:pt x="129" y="0"/>
                    </a:lnTo>
                    <a:lnTo>
                      <a:pt x="115" y="15"/>
                    </a:lnTo>
                    <a:lnTo>
                      <a:pt x="98" y="27"/>
                    </a:lnTo>
                    <a:lnTo>
                      <a:pt x="91" y="34"/>
                    </a:lnTo>
                    <a:lnTo>
                      <a:pt x="87" y="36"/>
                    </a:lnTo>
                    <a:lnTo>
                      <a:pt x="83" y="42"/>
                    </a:lnTo>
                    <a:lnTo>
                      <a:pt x="81" y="43"/>
                    </a:lnTo>
                    <a:lnTo>
                      <a:pt x="81" y="46"/>
                    </a:lnTo>
                    <a:lnTo>
                      <a:pt x="77" y="48"/>
                    </a:lnTo>
                    <a:lnTo>
                      <a:pt x="73" y="48"/>
                    </a:lnTo>
                    <a:lnTo>
                      <a:pt x="70" y="49"/>
                    </a:lnTo>
                    <a:lnTo>
                      <a:pt x="69" y="49"/>
                    </a:lnTo>
                    <a:lnTo>
                      <a:pt x="55" y="46"/>
                    </a:lnTo>
                    <a:lnTo>
                      <a:pt x="53" y="46"/>
                    </a:lnTo>
                    <a:lnTo>
                      <a:pt x="52" y="45"/>
                    </a:lnTo>
                    <a:lnTo>
                      <a:pt x="51" y="45"/>
                    </a:lnTo>
                    <a:lnTo>
                      <a:pt x="46" y="36"/>
                    </a:lnTo>
                    <a:lnTo>
                      <a:pt x="45" y="32"/>
                    </a:lnTo>
                    <a:lnTo>
                      <a:pt x="43" y="32"/>
                    </a:lnTo>
                    <a:lnTo>
                      <a:pt x="31" y="35"/>
                    </a:lnTo>
                    <a:lnTo>
                      <a:pt x="31" y="34"/>
                    </a:lnTo>
                    <a:lnTo>
                      <a:pt x="16" y="34"/>
                    </a:lnTo>
                    <a:lnTo>
                      <a:pt x="7" y="32"/>
                    </a:lnTo>
                    <a:lnTo>
                      <a:pt x="5" y="32"/>
                    </a:lnTo>
                    <a:lnTo>
                      <a:pt x="0" y="2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91" name="Line 2329">
                <a:extLst>
                  <a:ext uri="{FF2B5EF4-FFF2-40B4-BE49-F238E27FC236}">
                    <a16:creationId xmlns:a16="http://schemas.microsoft.com/office/drawing/2014/main" id="{23C2D482-33E9-CEF9-D3C2-0207FB11D3C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905" y="758"/>
                <a:ext cx="3" cy="1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92" name="Freeform 2330">
                <a:extLst>
                  <a:ext uri="{FF2B5EF4-FFF2-40B4-BE49-F238E27FC236}">
                    <a16:creationId xmlns:a16="http://schemas.microsoft.com/office/drawing/2014/main" id="{BE2F7109-61D6-504F-06B4-6D5B1B86ED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8" y="765"/>
                <a:ext cx="16" cy="43"/>
              </a:xfrm>
              <a:custGeom>
                <a:avLst/>
                <a:gdLst>
                  <a:gd name="T0" fmla="*/ 65 w 65"/>
                  <a:gd name="T1" fmla="*/ 171 h 171"/>
                  <a:gd name="T2" fmla="*/ 47 w 65"/>
                  <a:gd name="T3" fmla="*/ 151 h 171"/>
                  <a:gd name="T4" fmla="*/ 43 w 65"/>
                  <a:gd name="T5" fmla="*/ 148 h 171"/>
                  <a:gd name="T6" fmla="*/ 39 w 65"/>
                  <a:gd name="T7" fmla="*/ 144 h 171"/>
                  <a:gd name="T8" fmla="*/ 36 w 65"/>
                  <a:gd name="T9" fmla="*/ 134 h 171"/>
                  <a:gd name="T10" fmla="*/ 36 w 65"/>
                  <a:gd name="T11" fmla="*/ 124 h 171"/>
                  <a:gd name="T12" fmla="*/ 44 w 65"/>
                  <a:gd name="T13" fmla="*/ 124 h 171"/>
                  <a:gd name="T14" fmla="*/ 44 w 65"/>
                  <a:gd name="T15" fmla="*/ 116 h 171"/>
                  <a:gd name="T16" fmla="*/ 43 w 65"/>
                  <a:gd name="T17" fmla="*/ 116 h 171"/>
                  <a:gd name="T18" fmla="*/ 43 w 65"/>
                  <a:gd name="T19" fmla="*/ 112 h 171"/>
                  <a:gd name="T20" fmla="*/ 41 w 65"/>
                  <a:gd name="T21" fmla="*/ 113 h 171"/>
                  <a:gd name="T22" fmla="*/ 34 w 65"/>
                  <a:gd name="T23" fmla="*/ 103 h 171"/>
                  <a:gd name="T24" fmla="*/ 26 w 65"/>
                  <a:gd name="T25" fmla="*/ 105 h 171"/>
                  <a:gd name="T26" fmla="*/ 23 w 65"/>
                  <a:gd name="T27" fmla="*/ 109 h 171"/>
                  <a:gd name="T28" fmla="*/ 19 w 65"/>
                  <a:gd name="T29" fmla="*/ 106 h 171"/>
                  <a:gd name="T30" fmla="*/ 12 w 65"/>
                  <a:gd name="T31" fmla="*/ 95 h 171"/>
                  <a:gd name="T32" fmla="*/ 12 w 65"/>
                  <a:gd name="T33" fmla="*/ 94 h 171"/>
                  <a:gd name="T34" fmla="*/ 10 w 65"/>
                  <a:gd name="T35" fmla="*/ 91 h 171"/>
                  <a:gd name="T36" fmla="*/ 7 w 65"/>
                  <a:gd name="T37" fmla="*/ 92 h 171"/>
                  <a:gd name="T38" fmla="*/ 3 w 65"/>
                  <a:gd name="T39" fmla="*/ 95 h 171"/>
                  <a:gd name="T40" fmla="*/ 1 w 65"/>
                  <a:gd name="T41" fmla="*/ 95 h 171"/>
                  <a:gd name="T42" fmla="*/ 1 w 65"/>
                  <a:gd name="T43" fmla="*/ 84 h 171"/>
                  <a:gd name="T44" fmla="*/ 3 w 65"/>
                  <a:gd name="T45" fmla="*/ 84 h 171"/>
                  <a:gd name="T46" fmla="*/ 4 w 65"/>
                  <a:gd name="T47" fmla="*/ 82 h 171"/>
                  <a:gd name="T48" fmla="*/ 4 w 65"/>
                  <a:gd name="T49" fmla="*/ 81 h 171"/>
                  <a:gd name="T50" fmla="*/ 0 w 65"/>
                  <a:gd name="T51" fmla="*/ 75 h 171"/>
                  <a:gd name="T52" fmla="*/ 5 w 65"/>
                  <a:gd name="T53" fmla="*/ 61 h 171"/>
                  <a:gd name="T54" fmla="*/ 22 w 65"/>
                  <a:gd name="T55" fmla="*/ 34 h 171"/>
                  <a:gd name="T56" fmla="*/ 17 w 65"/>
                  <a:gd name="T57" fmla="*/ 25 h 171"/>
                  <a:gd name="T58" fmla="*/ 17 w 65"/>
                  <a:gd name="T59" fmla="*/ 24 h 171"/>
                  <a:gd name="T60" fmla="*/ 12 w 65"/>
                  <a:gd name="T61" fmla="*/ 21 h 171"/>
                  <a:gd name="T62" fmla="*/ 12 w 65"/>
                  <a:gd name="T63" fmla="*/ 20 h 171"/>
                  <a:gd name="T64" fmla="*/ 14 w 65"/>
                  <a:gd name="T65" fmla="*/ 20 h 171"/>
                  <a:gd name="T66" fmla="*/ 15 w 65"/>
                  <a:gd name="T67" fmla="*/ 18 h 171"/>
                  <a:gd name="T68" fmla="*/ 33 w 65"/>
                  <a:gd name="T69" fmla="*/ 14 h 171"/>
                  <a:gd name="T70" fmla="*/ 34 w 65"/>
                  <a:gd name="T71" fmla="*/ 14 h 171"/>
                  <a:gd name="T72" fmla="*/ 40 w 65"/>
                  <a:gd name="T73" fmla="*/ 11 h 171"/>
                  <a:gd name="T74" fmla="*/ 43 w 65"/>
                  <a:gd name="T75" fmla="*/ 7 h 171"/>
                  <a:gd name="T76" fmla="*/ 51 w 65"/>
                  <a:gd name="T77" fmla="*/ 0 h 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65" h="171">
                    <a:moveTo>
                      <a:pt x="65" y="171"/>
                    </a:moveTo>
                    <a:lnTo>
                      <a:pt x="47" y="151"/>
                    </a:lnTo>
                    <a:lnTo>
                      <a:pt x="43" y="148"/>
                    </a:lnTo>
                    <a:lnTo>
                      <a:pt x="39" y="144"/>
                    </a:lnTo>
                    <a:lnTo>
                      <a:pt x="36" y="134"/>
                    </a:lnTo>
                    <a:lnTo>
                      <a:pt x="36" y="124"/>
                    </a:lnTo>
                    <a:lnTo>
                      <a:pt x="44" y="124"/>
                    </a:lnTo>
                    <a:lnTo>
                      <a:pt x="44" y="116"/>
                    </a:lnTo>
                    <a:lnTo>
                      <a:pt x="43" y="116"/>
                    </a:lnTo>
                    <a:lnTo>
                      <a:pt x="43" y="112"/>
                    </a:lnTo>
                    <a:lnTo>
                      <a:pt x="41" y="113"/>
                    </a:lnTo>
                    <a:lnTo>
                      <a:pt x="34" y="103"/>
                    </a:lnTo>
                    <a:lnTo>
                      <a:pt x="26" y="105"/>
                    </a:lnTo>
                    <a:lnTo>
                      <a:pt x="23" y="109"/>
                    </a:lnTo>
                    <a:lnTo>
                      <a:pt x="19" y="106"/>
                    </a:lnTo>
                    <a:lnTo>
                      <a:pt x="12" y="95"/>
                    </a:lnTo>
                    <a:lnTo>
                      <a:pt x="12" y="94"/>
                    </a:lnTo>
                    <a:lnTo>
                      <a:pt x="10" y="91"/>
                    </a:lnTo>
                    <a:lnTo>
                      <a:pt x="7" y="92"/>
                    </a:lnTo>
                    <a:lnTo>
                      <a:pt x="3" y="95"/>
                    </a:lnTo>
                    <a:lnTo>
                      <a:pt x="1" y="95"/>
                    </a:lnTo>
                    <a:lnTo>
                      <a:pt x="1" y="84"/>
                    </a:lnTo>
                    <a:lnTo>
                      <a:pt x="3" y="84"/>
                    </a:lnTo>
                    <a:lnTo>
                      <a:pt x="4" y="82"/>
                    </a:lnTo>
                    <a:lnTo>
                      <a:pt x="4" y="81"/>
                    </a:lnTo>
                    <a:lnTo>
                      <a:pt x="0" y="75"/>
                    </a:lnTo>
                    <a:lnTo>
                      <a:pt x="5" y="61"/>
                    </a:lnTo>
                    <a:lnTo>
                      <a:pt x="22" y="34"/>
                    </a:lnTo>
                    <a:lnTo>
                      <a:pt x="17" y="25"/>
                    </a:lnTo>
                    <a:lnTo>
                      <a:pt x="17" y="24"/>
                    </a:lnTo>
                    <a:lnTo>
                      <a:pt x="12" y="21"/>
                    </a:lnTo>
                    <a:lnTo>
                      <a:pt x="12" y="20"/>
                    </a:lnTo>
                    <a:lnTo>
                      <a:pt x="14" y="20"/>
                    </a:lnTo>
                    <a:lnTo>
                      <a:pt x="15" y="18"/>
                    </a:lnTo>
                    <a:lnTo>
                      <a:pt x="33" y="14"/>
                    </a:lnTo>
                    <a:lnTo>
                      <a:pt x="34" y="14"/>
                    </a:lnTo>
                    <a:lnTo>
                      <a:pt x="40" y="11"/>
                    </a:lnTo>
                    <a:lnTo>
                      <a:pt x="43" y="7"/>
                    </a:lnTo>
                    <a:lnTo>
                      <a:pt x="51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93" name="Freeform 2331">
                <a:extLst>
                  <a:ext uri="{FF2B5EF4-FFF2-40B4-BE49-F238E27FC236}">
                    <a16:creationId xmlns:a16="http://schemas.microsoft.com/office/drawing/2014/main" id="{FD1DC83D-10B8-3B29-E7B1-A27BD514B7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4" y="808"/>
                <a:ext cx="9" cy="8"/>
              </a:xfrm>
              <a:custGeom>
                <a:avLst/>
                <a:gdLst>
                  <a:gd name="T0" fmla="*/ 0 w 35"/>
                  <a:gd name="T1" fmla="*/ 0 h 36"/>
                  <a:gd name="T2" fmla="*/ 2 w 35"/>
                  <a:gd name="T3" fmla="*/ 0 h 36"/>
                  <a:gd name="T4" fmla="*/ 6 w 35"/>
                  <a:gd name="T5" fmla="*/ 1 h 36"/>
                  <a:gd name="T6" fmla="*/ 7 w 35"/>
                  <a:gd name="T7" fmla="*/ 1 h 36"/>
                  <a:gd name="T8" fmla="*/ 12 w 35"/>
                  <a:gd name="T9" fmla="*/ 4 h 36"/>
                  <a:gd name="T10" fmla="*/ 12 w 35"/>
                  <a:gd name="T11" fmla="*/ 5 h 36"/>
                  <a:gd name="T12" fmla="*/ 7 w 35"/>
                  <a:gd name="T13" fmla="*/ 8 h 36"/>
                  <a:gd name="T14" fmla="*/ 9 w 35"/>
                  <a:gd name="T15" fmla="*/ 10 h 36"/>
                  <a:gd name="T16" fmla="*/ 16 w 35"/>
                  <a:gd name="T17" fmla="*/ 13 h 36"/>
                  <a:gd name="T18" fmla="*/ 25 w 35"/>
                  <a:gd name="T19" fmla="*/ 13 h 36"/>
                  <a:gd name="T20" fmla="*/ 32 w 35"/>
                  <a:gd name="T21" fmla="*/ 24 h 36"/>
                  <a:gd name="T22" fmla="*/ 34 w 35"/>
                  <a:gd name="T23" fmla="*/ 26 h 36"/>
                  <a:gd name="T24" fmla="*/ 34 w 35"/>
                  <a:gd name="T25" fmla="*/ 27 h 36"/>
                  <a:gd name="T26" fmla="*/ 35 w 35"/>
                  <a:gd name="T27" fmla="*/ 30 h 36"/>
                  <a:gd name="T28" fmla="*/ 35 w 35"/>
                  <a:gd name="T29" fmla="*/ 31 h 36"/>
                  <a:gd name="T30" fmla="*/ 31 w 35"/>
                  <a:gd name="T31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5" h="36">
                    <a:moveTo>
                      <a:pt x="0" y="0"/>
                    </a:moveTo>
                    <a:lnTo>
                      <a:pt x="2" y="0"/>
                    </a:lnTo>
                    <a:lnTo>
                      <a:pt x="6" y="1"/>
                    </a:lnTo>
                    <a:lnTo>
                      <a:pt x="7" y="1"/>
                    </a:lnTo>
                    <a:lnTo>
                      <a:pt x="12" y="4"/>
                    </a:lnTo>
                    <a:lnTo>
                      <a:pt x="12" y="5"/>
                    </a:lnTo>
                    <a:lnTo>
                      <a:pt x="7" y="8"/>
                    </a:lnTo>
                    <a:lnTo>
                      <a:pt x="9" y="10"/>
                    </a:lnTo>
                    <a:lnTo>
                      <a:pt x="16" y="13"/>
                    </a:lnTo>
                    <a:lnTo>
                      <a:pt x="25" y="13"/>
                    </a:lnTo>
                    <a:lnTo>
                      <a:pt x="32" y="24"/>
                    </a:lnTo>
                    <a:lnTo>
                      <a:pt x="34" y="26"/>
                    </a:lnTo>
                    <a:lnTo>
                      <a:pt x="34" y="27"/>
                    </a:lnTo>
                    <a:lnTo>
                      <a:pt x="35" y="30"/>
                    </a:lnTo>
                    <a:lnTo>
                      <a:pt x="35" y="31"/>
                    </a:lnTo>
                    <a:lnTo>
                      <a:pt x="31" y="3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94" name="Freeform 2332">
                <a:extLst>
                  <a:ext uri="{FF2B5EF4-FFF2-40B4-BE49-F238E27FC236}">
                    <a16:creationId xmlns:a16="http://schemas.microsoft.com/office/drawing/2014/main" id="{920C5EAD-D78F-D899-DDFB-CA434FD4F4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1" y="816"/>
                <a:ext cx="1" cy="1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1 h 2"/>
                  <a:gd name="T4" fmla="*/ 0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0" y="1"/>
                    </a:lnTo>
                    <a:lnTo>
                      <a:pt x="0" y="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95" name="Freeform 2333">
                <a:extLst>
                  <a:ext uri="{FF2B5EF4-FFF2-40B4-BE49-F238E27FC236}">
                    <a16:creationId xmlns:a16="http://schemas.microsoft.com/office/drawing/2014/main" id="{61AEF8A2-D1A8-51BB-AAC0-304A5D0648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1" y="816"/>
                <a:ext cx="1" cy="1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1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2" y="1"/>
                    </a:lnTo>
                    <a:lnTo>
                      <a:pt x="2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96" name="Freeform 2334">
                <a:extLst>
                  <a:ext uri="{FF2B5EF4-FFF2-40B4-BE49-F238E27FC236}">
                    <a16:creationId xmlns:a16="http://schemas.microsoft.com/office/drawing/2014/main" id="{082FDA37-F1E2-D105-1006-E687F9CD8B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2" y="815"/>
                <a:ext cx="56" cy="18"/>
              </a:xfrm>
              <a:custGeom>
                <a:avLst/>
                <a:gdLst>
                  <a:gd name="T0" fmla="*/ 0 w 225"/>
                  <a:gd name="T1" fmla="*/ 5 h 70"/>
                  <a:gd name="T2" fmla="*/ 1 w 225"/>
                  <a:gd name="T3" fmla="*/ 5 h 70"/>
                  <a:gd name="T4" fmla="*/ 7 w 225"/>
                  <a:gd name="T5" fmla="*/ 2 h 70"/>
                  <a:gd name="T6" fmla="*/ 8 w 225"/>
                  <a:gd name="T7" fmla="*/ 2 h 70"/>
                  <a:gd name="T8" fmla="*/ 11 w 225"/>
                  <a:gd name="T9" fmla="*/ 0 h 70"/>
                  <a:gd name="T10" fmla="*/ 17 w 225"/>
                  <a:gd name="T11" fmla="*/ 6 h 70"/>
                  <a:gd name="T12" fmla="*/ 20 w 225"/>
                  <a:gd name="T13" fmla="*/ 12 h 70"/>
                  <a:gd name="T14" fmla="*/ 20 w 225"/>
                  <a:gd name="T15" fmla="*/ 17 h 70"/>
                  <a:gd name="T16" fmla="*/ 25 w 225"/>
                  <a:gd name="T17" fmla="*/ 23 h 70"/>
                  <a:gd name="T18" fmla="*/ 29 w 225"/>
                  <a:gd name="T19" fmla="*/ 29 h 70"/>
                  <a:gd name="T20" fmla="*/ 38 w 225"/>
                  <a:gd name="T21" fmla="*/ 37 h 70"/>
                  <a:gd name="T22" fmla="*/ 41 w 225"/>
                  <a:gd name="T23" fmla="*/ 44 h 70"/>
                  <a:gd name="T24" fmla="*/ 50 w 225"/>
                  <a:gd name="T25" fmla="*/ 46 h 70"/>
                  <a:gd name="T26" fmla="*/ 64 w 225"/>
                  <a:gd name="T27" fmla="*/ 45 h 70"/>
                  <a:gd name="T28" fmla="*/ 66 w 225"/>
                  <a:gd name="T29" fmla="*/ 45 h 70"/>
                  <a:gd name="T30" fmla="*/ 73 w 225"/>
                  <a:gd name="T31" fmla="*/ 37 h 70"/>
                  <a:gd name="T32" fmla="*/ 78 w 225"/>
                  <a:gd name="T33" fmla="*/ 41 h 70"/>
                  <a:gd name="T34" fmla="*/ 78 w 225"/>
                  <a:gd name="T35" fmla="*/ 40 h 70"/>
                  <a:gd name="T36" fmla="*/ 87 w 225"/>
                  <a:gd name="T37" fmla="*/ 44 h 70"/>
                  <a:gd name="T38" fmla="*/ 88 w 225"/>
                  <a:gd name="T39" fmla="*/ 44 h 70"/>
                  <a:gd name="T40" fmla="*/ 88 w 225"/>
                  <a:gd name="T41" fmla="*/ 56 h 70"/>
                  <a:gd name="T42" fmla="*/ 95 w 225"/>
                  <a:gd name="T43" fmla="*/ 69 h 70"/>
                  <a:gd name="T44" fmla="*/ 95 w 225"/>
                  <a:gd name="T45" fmla="*/ 70 h 70"/>
                  <a:gd name="T46" fmla="*/ 108 w 225"/>
                  <a:gd name="T47" fmla="*/ 62 h 70"/>
                  <a:gd name="T48" fmla="*/ 113 w 225"/>
                  <a:gd name="T49" fmla="*/ 55 h 70"/>
                  <a:gd name="T50" fmla="*/ 116 w 225"/>
                  <a:gd name="T51" fmla="*/ 52 h 70"/>
                  <a:gd name="T52" fmla="*/ 122 w 225"/>
                  <a:gd name="T53" fmla="*/ 51 h 70"/>
                  <a:gd name="T54" fmla="*/ 126 w 225"/>
                  <a:gd name="T55" fmla="*/ 49 h 70"/>
                  <a:gd name="T56" fmla="*/ 126 w 225"/>
                  <a:gd name="T57" fmla="*/ 51 h 70"/>
                  <a:gd name="T58" fmla="*/ 131 w 225"/>
                  <a:gd name="T59" fmla="*/ 60 h 70"/>
                  <a:gd name="T60" fmla="*/ 131 w 225"/>
                  <a:gd name="T61" fmla="*/ 62 h 70"/>
                  <a:gd name="T62" fmla="*/ 137 w 225"/>
                  <a:gd name="T63" fmla="*/ 65 h 70"/>
                  <a:gd name="T64" fmla="*/ 144 w 225"/>
                  <a:gd name="T65" fmla="*/ 65 h 70"/>
                  <a:gd name="T66" fmla="*/ 158 w 225"/>
                  <a:gd name="T67" fmla="*/ 62 h 70"/>
                  <a:gd name="T68" fmla="*/ 162 w 225"/>
                  <a:gd name="T69" fmla="*/ 60 h 70"/>
                  <a:gd name="T70" fmla="*/ 200 w 225"/>
                  <a:gd name="T71" fmla="*/ 36 h 70"/>
                  <a:gd name="T72" fmla="*/ 201 w 225"/>
                  <a:gd name="T73" fmla="*/ 34 h 70"/>
                  <a:gd name="T74" fmla="*/ 205 w 225"/>
                  <a:gd name="T75" fmla="*/ 33 h 70"/>
                  <a:gd name="T76" fmla="*/ 208 w 225"/>
                  <a:gd name="T77" fmla="*/ 31 h 70"/>
                  <a:gd name="T78" fmla="*/ 212 w 225"/>
                  <a:gd name="T79" fmla="*/ 31 h 70"/>
                  <a:gd name="T80" fmla="*/ 218 w 225"/>
                  <a:gd name="T81" fmla="*/ 37 h 70"/>
                  <a:gd name="T82" fmla="*/ 223 w 225"/>
                  <a:gd name="T83" fmla="*/ 48 h 70"/>
                  <a:gd name="T84" fmla="*/ 225 w 225"/>
                  <a:gd name="T85" fmla="*/ 48 h 70"/>
                  <a:gd name="T86" fmla="*/ 225 w 225"/>
                  <a:gd name="T87" fmla="*/ 55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25" h="70">
                    <a:moveTo>
                      <a:pt x="0" y="5"/>
                    </a:moveTo>
                    <a:lnTo>
                      <a:pt x="1" y="5"/>
                    </a:lnTo>
                    <a:lnTo>
                      <a:pt x="7" y="2"/>
                    </a:lnTo>
                    <a:lnTo>
                      <a:pt x="8" y="2"/>
                    </a:lnTo>
                    <a:lnTo>
                      <a:pt x="11" y="0"/>
                    </a:lnTo>
                    <a:lnTo>
                      <a:pt x="17" y="6"/>
                    </a:lnTo>
                    <a:lnTo>
                      <a:pt x="20" y="12"/>
                    </a:lnTo>
                    <a:lnTo>
                      <a:pt x="20" y="17"/>
                    </a:lnTo>
                    <a:lnTo>
                      <a:pt x="25" y="23"/>
                    </a:lnTo>
                    <a:lnTo>
                      <a:pt x="29" y="29"/>
                    </a:lnTo>
                    <a:lnTo>
                      <a:pt x="38" y="37"/>
                    </a:lnTo>
                    <a:lnTo>
                      <a:pt x="41" y="44"/>
                    </a:lnTo>
                    <a:lnTo>
                      <a:pt x="50" y="46"/>
                    </a:lnTo>
                    <a:lnTo>
                      <a:pt x="64" y="45"/>
                    </a:lnTo>
                    <a:lnTo>
                      <a:pt x="66" y="45"/>
                    </a:lnTo>
                    <a:lnTo>
                      <a:pt x="73" y="37"/>
                    </a:lnTo>
                    <a:lnTo>
                      <a:pt x="78" y="41"/>
                    </a:lnTo>
                    <a:lnTo>
                      <a:pt x="78" y="40"/>
                    </a:lnTo>
                    <a:lnTo>
                      <a:pt x="87" y="44"/>
                    </a:lnTo>
                    <a:lnTo>
                      <a:pt x="88" y="44"/>
                    </a:lnTo>
                    <a:lnTo>
                      <a:pt x="88" y="56"/>
                    </a:lnTo>
                    <a:lnTo>
                      <a:pt x="95" y="69"/>
                    </a:lnTo>
                    <a:lnTo>
                      <a:pt x="95" y="70"/>
                    </a:lnTo>
                    <a:lnTo>
                      <a:pt x="108" y="62"/>
                    </a:lnTo>
                    <a:lnTo>
                      <a:pt x="113" y="55"/>
                    </a:lnTo>
                    <a:lnTo>
                      <a:pt x="116" y="52"/>
                    </a:lnTo>
                    <a:lnTo>
                      <a:pt x="122" y="51"/>
                    </a:lnTo>
                    <a:lnTo>
                      <a:pt x="126" y="49"/>
                    </a:lnTo>
                    <a:lnTo>
                      <a:pt x="126" y="51"/>
                    </a:lnTo>
                    <a:lnTo>
                      <a:pt x="131" y="60"/>
                    </a:lnTo>
                    <a:lnTo>
                      <a:pt x="131" y="62"/>
                    </a:lnTo>
                    <a:lnTo>
                      <a:pt x="137" y="65"/>
                    </a:lnTo>
                    <a:lnTo>
                      <a:pt x="144" y="65"/>
                    </a:lnTo>
                    <a:lnTo>
                      <a:pt x="158" y="62"/>
                    </a:lnTo>
                    <a:lnTo>
                      <a:pt x="162" y="60"/>
                    </a:lnTo>
                    <a:lnTo>
                      <a:pt x="200" y="36"/>
                    </a:lnTo>
                    <a:lnTo>
                      <a:pt x="201" y="34"/>
                    </a:lnTo>
                    <a:lnTo>
                      <a:pt x="205" y="33"/>
                    </a:lnTo>
                    <a:lnTo>
                      <a:pt x="208" y="31"/>
                    </a:lnTo>
                    <a:lnTo>
                      <a:pt x="212" y="31"/>
                    </a:lnTo>
                    <a:lnTo>
                      <a:pt x="218" y="37"/>
                    </a:lnTo>
                    <a:lnTo>
                      <a:pt x="223" y="48"/>
                    </a:lnTo>
                    <a:lnTo>
                      <a:pt x="225" y="48"/>
                    </a:lnTo>
                    <a:lnTo>
                      <a:pt x="225" y="5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97" name="Freeform 2335">
                <a:extLst>
                  <a:ext uri="{FF2B5EF4-FFF2-40B4-BE49-F238E27FC236}">
                    <a16:creationId xmlns:a16="http://schemas.microsoft.com/office/drawing/2014/main" id="{FF5B2570-F0F2-6201-56B2-578D873DA2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6" y="829"/>
                <a:ext cx="32" cy="47"/>
              </a:xfrm>
              <a:custGeom>
                <a:avLst/>
                <a:gdLst>
                  <a:gd name="T0" fmla="*/ 3 w 127"/>
                  <a:gd name="T1" fmla="*/ 190 h 190"/>
                  <a:gd name="T2" fmla="*/ 1 w 127"/>
                  <a:gd name="T3" fmla="*/ 188 h 190"/>
                  <a:gd name="T4" fmla="*/ 0 w 127"/>
                  <a:gd name="T5" fmla="*/ 188 h 190"/>
                  <a:gd name="T6" fmla="*/ 1 w 127"/>
                  <a:gd name="T7" fmla="*/ 183 h 190"/>
                  <a:gd name="T8" fmla="*/ 1 w 127"/>
                  <a:gd name="T9" fmla="*/ 182 h 190"/>
                  <a:gd name="T10" fmla="*/ 3 w 127"/>
                  <a:gd name="T11" fmla="*/ 182 h 190"/>
                  <a:gd name="T12" fmla="*/ 12 w 127"/>
                  <a:gd name="T13" fmla="*/ 172 h 190"/>
                  <a:gd name="T14" fmla="*/ 12 w 127"/>
                  <a:gd name="T15" fmla="*/ 170 h 190"/>
                  <a:gd name="T16" fmla="*/ 14 w 127"/>
                  <a:gd name="T17" fmla="*/ 170 h 190"/>
                  <a:gd name="T18" fmla="*/ 29 w 127"/>
                  <a:gd name="T19" fmla="*/ 159 h 190"/>
                  <a:gd name="T20" fmla="*/ 32 w 127"/>
                  <a:gd name="T21" fmla="*/ 155 h 190"/>
                  <a:gd name="T22" fmla="*/ 39 w 127"/>
                  <a:gd name="T23" fmla="*/ 149 h 190"/>
                  <a:gd name="T24" fmla="*/ 40 w 127"/>
                  <a:gd name="T25" fmla="*/ 148 h 190"/>
                  <a:gd name="T26" fmla="*/ 43 w 127"/>
                  <a:gd name="T27" fmla="*/ 147 h 190"/>
                  <a:gd name="T28" fmla="*/ 49 w 127"/>
                  <a:gd name="T29" fmla="*/ 147 h 190"/>
                  <a:gd name="T30" fmla="*/ 54 w 127"/>
                  <a:gd name="T31" fmla="*/ 148 h 190"/>
                  <a:gd name="T32" fmla="*/ 60 w 127"/>
                  <a:gd name="T33" fmla="*/ 148 h 190"/>
                  <a:gd name="T34" fmla="*/ 61 w 127"/>
                  <a:gd name="T35" fmla="*/ 147 h 190"/>
                  <a:gd name="T36" fmla="*/ 61 w 127"/>
                  <a:gd name="T37" fmla="*/ 145 h 190"/>
                  <a:gd name="T38" fmla="*/ 58 w 127"/>
                  <a:gd name="T39" fmla="*/ 145 h 190"/>
                  <a:gd name="T40" fmla="*/ 43 w 127"/>
                  <a:gd name="T41" fmla="*/ 142 h 190"/>
                  <a:gd name="T42" fmla="*/ 42 w 127"/>
                  <a:gd name="T43" fmla="*/ 142 h 190"/>
                  <a:gd name="T44" fmla="*/ 37 w 127"/>
                  <a:gd name="T45" fmla="*/ 140 h 190"/>
                  <a:gd name="T46" fmla="*/ 39 w 127"/>
                  <a:gd name="T47" fmla="*/ 138 h 190"/>
                  <a:gd name="T48" fmla="*/ 39 w 127"/>
                  <a:gd name="T49" fmla="*/ 134 h 190"/>
                  <a:gd name="T50" fmla="*/ 42 w 127"/>
                  <a:gd name="T51" fmla="*/ 127 h 190"/>
                  <a:gd name="T52" fmla="*/ 64 w 127"/>
                  <a:gd name="T53" fmla="*/ 115 h 190"/>
                  <a:gd name="T54" fmla="*/ 67 w 127"/>
                  <a:gd name="T55" fmla="*/ 112 h 190"/>
                  <a:gd name="T56" fmla="*/ 71 w 127"/>
                  <a:gd name="T57" fmla="*/ 110 h 190"/>
                  <a:gd name="T58" fmla="*/ 60 w 127"/>
                  <a:gd name="T59" fmla="*/ 95 h 190"/>
                  <a:gd name="T60" fmla="*/ 56 w 127"/>
                  <a:gd name="T61" fmla="*/ 91 h 190"/>
                  <a:gd name="T62" fmla="*/ 56 w 127"/>
                  <a:gd name="T63" fmla="*/ 85 h 190"/>
                  <a:gd name="T64" fmla="*/ 57 w 127"/>
                  <a:gd name="T65" fmla="*/ 82 h 190"/>
                  <a:gd name="T66" fmla="*/ 70 w 127"/>
                  <a:gd name="T67" fmla="*/ 71 h 190"/>
                  <a:gd name="T68" fmla="*/ 77 w 127"/>
                  <a:gd name="T69" fmla="*/ 61 h 190"/>
                  <a:gd name="T70" fmla="*/ 79 w 127"/>
                  <a:gd name="T71" fmla="*/ 58 h 190"/>
                  <a:gd name="T72" fmla="*/ 85 w 127"/>
                  <a:gd name="T73" fmla="*/ 56 h 190"/>
                  <a:gd name="T74" fmla="*/ 89 w 127"/>
                  <a:gd name="T75" fmla="*/ 56 h 190"/>
                  <a:gd name="T76" fmla="*/ 89 w 127"/>
                  <a:gd name="T77" fmla="*/ 49 h 190"/>
                  <a:gd name="T78" fmla="*/ 70 w 127"/>
                  <a:gd name="T79" fmla="*/ 43 h 190"/>
                  <a:gd name="T80" fmla="*/ 58 w 127"/>
                  <a:gd name="T81" fmla="*/ 42 h 190"/>
                  <a:gd name="T82" fmla="*/ 57 w 127"/>
                  <a:gd name="T83" fmla="*/ 42 h 190"/>
                  <a:gd name="T84" fmla="*/ 58 w 127"/>
                  <a:gd name="T85" fmla="*/ 41 h 190"/>
                  <a:gd name="T86" fmla="*/ 74 w 127"/>
                  <a:gd name="T87" fmla="*/ 34 h 190"/>
                  <a:gd name="T88" fmla="*/ 82 w 127"/>
                  <a:gd name="T89" fmla="*/ 24 h 190"/>
                  <a:gd name="T90" fmla="*/ 95 w 127"/>
                  <a:gd name="T91" fmla="*/ 14 h 190"/>
                  <a:gd name="T92" fmla="*/ 95 w 127"/>
                  <a:gd name="T93" fmla="*/ 12 h 190"/>
                  <a:gd name="T94" fmla="*/ 123 w 127"/>
                  <a:gd name="T95" fmla="*/ 0 h 190"/>
                  <a:gd name="T96" fmla="*/ 127 w 127"/>
                  <a:gd name="T97" fmla="*/ 0 h 1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27" h="190">
                    <a:moveTo>
                      <a:pt x="3" y="190"/>
                    </a:moveTo>
                    <a:lnTo>
                      <a:pt x="1" y="188"/>
                    </a:lnTo>
                    <a:lnTo>
                      <a:pt x="0" y="188"/>
                    </a:lnTo>
                    <a:lnTo>
                      <a:pt x="1" y="183"/>
                    </a:lnTo>
                    <a:lnTo>
                      <a:pt x="1" y="182"/>
                    </a:lnTo>
                    <a:lnTo>
                      <a:pt x="3" y="182"/>
                    </a:lnTo>
                    <a:lnTo>
                      <a:pt x="12" y="172"/>
                    </a:lnTo>
                    <a:lnTo>
                      <a:pt x="12" y="170"/>
                    </a:lnTo>
                    <a:lnTo>
                      <a:pt x="14" y="170"/>
                    </a:lnTo>
                    <a:lnTo>
                      <a:pt x="29" y="159"/>
                    </a:lnTo>
                    <a:lnTo>
                      <a:pt x="32" y="155"/>
                    </a:lnTo>
                    <a:lnTo>
                      <a:pt x="39" y="149"/>
                    </a:lnTo>
                    <a:lnTo>
                      <a:pt x="40" y="148"/>
                    </a:lnTo>
                    <a:lnTo>
                      <a:pt x="43" y="147"/>
                    </a:lnTo>
                    <a:lnTo>
                      <a:pt x="49" y="147"/>
                    </a:lnTo>
                    <a:lnTo>
                      <a:pt x="54" y="148"/>
                    </a:lnTo>
                    <a:lnTo>
                      <a:pt x="60" y="148"/>
                    </a:lnTo>
                    <a:lnTo>
                      <a:pt x="61" y="147"/>
                    </a:lnTo>
                    <a:lnTo>
                      <a:pt x="61" y="145"/>
                    </a:lnTo>
                    <a:lnTo>
                      <a:pt x="58" y="145"/>
                    </a:lnTo>
                    <a:lnTo>
                      <a:pt x="43" y="142"/>
                    </a:lnTo>
                    <a:lnTo>
                      <a:pt x="42" y="142"/>
                    </a:lnTo>
                    <a:lnTo>
                      <a:pt x="37" y="140"/>
                    </a:lnTo>
                    <a:lnTo>
                      <a:pt x="39" y="138"/>
                    </a:lnTo>
                    <a:lnTo>
                      <a:pt x="39" y="134"/>
                    </a:lnTo>
                    <a:lnTo>
                      <a:pt x="42" y="127"/>
                    </a:lnTo>
                    <a:lnTo>
                      <a:pt x="64" y="115"/>
                    </a:lnTo>
                    <a:lnTo>
                      <a:pt x="67" y="112"/>
                    </a:lnTo>
                    <a:lnTo>
                      <a:pt x="71" y="110"/>
                    </a:lnTo>
                    <a:lnTo>
                      <a:pt x="60" y="95"/>
                    </a:lnTo>
                    <a:lnTo>
                      <a:pt x="56" y="91"/>
                    </a:lnTo>
                    <a:lnTo>
                      <a:pt x="56" y="85"/>
                    </a:lnTo>
                    <a:lnTo>
                      <a:pt x="57" y="82"/>
                    </a:lnTo>
                    <a:lnTo>
                      <a:pt x="70" y="71"/>
                    </a:lnTo>
                    <a:lnTo>
                      <a:pt x="77" y="61"/>
                    </a:lnTo>
                    <a:lnTo>
                      <a:pt x="79" y="58"/>
                    </a:lnTo>
                    <a:lnTo>
                      <a:pt x="85" y="56"/>
                    </a:lnTo>
                    <a:lnTo>
                      <a:pt x="89" y="56"/>
                    </a:lnTo>
                    <a:lnTo>
                      <a:pt x="89" y="49"/>
                    </a:lnTo>
                    <a:lnTo>
                      <a:pt x="70" y="43"/>
                    </a:lnTo>
                    <a:lnTo>
                      <a:pt x="58" y="42"/>
                    </a:lnTo>
                    <a:lnTo>
                      <a:pt x="57" y="42"/>
                    </a:lnTo>
                    <a:lnTo>
                      <a:pt x="58" y="41"/>
                    </a:lnTo>
                    <a:lnTo>
                      <a:pt x="74" y="34"/>
                    </a:lnTo>
                    <a:lnTo>
                      <a:pt x="82" y="24"/>
                    </a:lnTo>
                    <a:lnTo>
                      <a:pt x="95" y="14"/>
                    </a:lnTo>
                    <a:lnTo>
                      <a:pt x="95" y="12"/>
                    </a:lnTo>
                    <a:lnTo>
                      <a:pt x="123" y="0"/>
                    </a:lnTo>
                    <a:lnTo>
                      <a:pt x="127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98" name="Freeform 2336">
                <a:extLst>
                  <a:ext uri="{FF2B5EF4-FFF2-40B4-BE49-F238E27FC236}">
                    <a16:creationId xmlns:a16="http://schemas.microsoft.com/office/drawing/2014/main" id="{9F3AD964-7A02-E1DE-C1F9-7D01F01632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7" y="876"/>
                <a:ext cx="21" cy="19"/>
              </a:xfrm>
              <a:custGeom>
                <a:avLst/>
                <a:gdLst>
                  <a:gd name="T0" fmla="*/ 0 w 85"/>
                  <a:gd name="T1" fmla="*/ 0 h 74"/>
                  <a:gd name="T2" fmla="*/ 1 w 85"/>
                  <a:gd name="T3" fmla="*/ 0 h 74"/>
                  <a:gd name="T4" fmla="*/ 19 w 85"/>
                  <a:gd name="T5" fmla="*/ 4 h 74"/>
                  <a:gd name="T6" fmla="*/ 39 w 85"/>
                  <a:gd name="T7" fmla="*/ 14 h 74"/>
                  <a:gd name="T8" fmla="*/ 64 w 85"/>
                  <a:gd name="T9" fmla="*/ 21 h 74"/>
                  <a:gd name="T10" fmla="*/ 65 w 85"/>
                  <a:gd name="T11" fmla="*/ 33 h 74"/>
                  <a:gd name="T12" fmla="*/ 65 w 85"/>
                  <a:gd name="T13" fmla="*/ 35 h 74"/>
                  <a:gd name="T14" fmla="*/ 58 w 85"/>
                  <a:gd name="T15" fmla="*/ 42 h 74"/>
                  <a:gd name="T16" fmla="*/ 57 w 85"/>
                  <a:gd name="T17" fmla="*/ 42 h 74"/>
                  <a:gd name="T18" fmla="*/ 53 w 85"/>
                  <a:gd name="T19" fmla="*/ 45 h 74"/>
                  <a:gd name="T20" fmla="*/ 60 w 85"/>
                  <a:gd name="T21" fmla="*/ 56 h 74"/>
                  <a:gd name="T22" fmla="*/ 62 w 85"/>
                  <a:gd name="T23" fmla="*/ 57 h 74"/>
                  <a:gd name="T24" fmla="*/ 65 w 85"/>
                  <a:gd name="T25" fmla="*/ 56 h 74"/>
                  <a:gd name="T26" fmla="*/ 71 w 85"/>
                  <a:gd name="T27" fmla="*/ 52 h 74"/>
                  <a:gd name="T28" fmla="*/ 75 w 85"/>
                  <a:gd name="T29" fmla="*/ 52 h 74"/>
                  <a:gd name="T30" fmla="*/ 84 w 85"/>
                  <a:gd name="T31" fmla="*/ 50 h 74"/>
                  <a:gd name="T32" fmla="*/ 85 w 85"/>
                  <a:gd name="T33" fmla="*/ 52 h 74"/>
                  <a:gd name="T34" fmla="*/ 74 w 85"/>
                  <a:gd name="T35" fmla="*/ 74 h 74"/>
                  <a:gd name="T36" fmla="*/ 78 w 85"/>
                  <a:gd name="T37" fmla="*/ 7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85" h="74">
                    <a:moveTo>
                      <a:pt x="0" y="0"/>
                    </a:moveTo>
                    <a:lnTo>
                      <a:pt x="1" y="0"/>
                    </a:lnTo>
                    <a:lnTo>
                      <a:pt x="19" y="4"/>
                    </a:lnTo>
                    <a:lnTo>
                      <a:pt x="39" y="14"/>
                    </a:lnTo>
                    <a:lnTo>
                      <a:pt x="64" y="21"/>
                    </a:lnTo>
                    <a:lnTo>
                      <a:pt x="65" y="33"/>
                    </a:lnTo>
                    <a:lnTo>
                      <a:pt x="65" y="35"/>
                    </a:lnTo>
                    <a:lnTo>
                      <a:pt x="58" y="42"/>
                    </a:lnTo>
                    <a:lnTo>
                      <a:pt x="57" y="42"/>
                    </a:lnTo>
                    <a:lnTo>
                      <a:pt x="53" y="45"/>
                    </a:lnTo>
                    <a:lnTo>
                      <a:pt x="60" y="56"/>
                    </a:lnTo>
                    <a:lnTo>
                      <a:pt x="62" y="57"/>
                    </a:lnTo>
                    <a:lnTo>
                      <a:pt x="65" y="56"/>
                    </a:lnTo>
                    <a:lnTo>
                      <a:pt x="71" y="52"/>
                    </a:lnTo>
                    <a:lnTo>
                      <a:pt x="75" y="52"/>
                    </a:lnTo>
                    <a:lnTo>
                      <a:pt x="84" y="50"/>
                    </a:lnTo>
                    <a:lnTo>
                      <a:pt x="85" y="52"/>
                    </a:lnTo>
                    <a:lnTo>
                      <a:pt x="74" y="74"/>
                    </a:lnTo>
                    <a:lnTo>
                      <a:pt x="78" y="7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99" name="Freeform 2337">
                <a:extLst>
                  <a:ext uri="{FF2B5EF4-FFF2-40B4-BE49-F238E27FC236}">
                    <a16:creationId xmlns:a16="http://schemas.microsoft.com/office/drawing/2014/main" id="{CEE54065-5835-840B-B683-7A80FEAA05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7" y="895"/>
                <a:ext cx="11" cy="36"/>
              </a:xfrm>
              <a:custGeom>
                <a:avLst/>
                <a:gdLst>
                  <a:gd name="T0" fmla="*/ 0 w 46"/>
                  <a:gd name="T1" fmla="*/ 0 h 144"/>
                  <a:gd name="T2" fmla="*/ 0 w 46"/>
                  <a:gd name="T3" fmla="*/ 3 h 144"/>
                  <a:gd name="T4" fmla="*/ 4 w 46"/>
                  <a:gd name="T5" fmla="*/ 7 h 144"/>
                  <a:gd name="T6" fmla="*/ 7 w 46"/>
                  <a:gd name="T7" fmla="*/ 8 h 144"/>
                  <a:gd name="T8" fmla="*/ 10 w 46"/>
                  <a:gd name="T9" fmla="*/ 5 h 144"/>
                  <a:gd name="T10" fmla="*/ 15 w 46"/>
                  <a:gd name="T11" fmla="*/ 5 h 144"/>
                  <a:gd name="T12" fmla="*/ 18 w 46"/>
                  <a:gd name="T13" fmla="*/ 8 h 144"/>
                  <a:gd name="T14" fmla="*/ 23 w 46"/>
                  <a:gd name="T15" fmla="*/ 19 h 144"/>
                  <a:gd name="T16" fmla="*/ 30 w 46"/>
                  <a:gd name="T17" fmla="*/ 26 h 144"/>
                  <a:gd name="T18" fmla="*/ 33 w 46"/>
                  <a:gd name="T19" fmla="*/ 43 h 144"/>
                  <a:gd name="T20" fmla="*/ 32 w 46"/>
                  <a:gd name="T21" fmla="*/ 46 h 144"/>
                  <a:gd name="T22" fmla="*/ 32 w 46"/>
                  <a:gd name="T23" fmla="*/ 47 h 144"/>
                  <a:gd name="T24" fmla="*/ 33 w 46"/>
                  <a:gd name="T25" fmla="*/ 47 h 144"/>
                  <a:gd name="T26" fmla="*/ 33 w 46"/>
                  <a:gd name="T27" fmla="*/ 46 h 144"/>
                  <a:gd name="T28" fmla="*/ 35 w 46"/>
                  <a:gd name="T29" fmla="*/ 46 h 144"/>
                  <a:gd name="T30" fmla="*/ 36 w 46"/>
                  <a:gd name="T31" fmla="*/ 45 h 144"/>
                  <a:gd name="T32" fmla="*/ 39 w 46"/>
                  <a:gd name="T33" fmla="*/ 45 h 144"/>
                  <a:gd name="T34" fmla="*/ 40 w 46"/>
                  <a:gd name="T35" fmla="*/ 43 h 144"/>
                  <a:gd name="T36" fmla="*/ 46 w 46"/>
                  <a:gd name="T37" fmla="*/ 50 h 144"/>
                  <a:gd name="T38" fmla="*/ 43 w 46"/>
                  <a:gd name="T39" fmla="*/ 60 h 144"/>
                  <a:gd name="T40" fmla="*/ 43 w 46"/>
                  <a:gd name="T41" fmla="*/ 68 h 144"/>
                  <a:gd name="T42" fmla="*/ 35 w 46"/>
                  <a:gd name="T43" fmla="*/ 78 h 144"/>
                  <a:gd name="T44" fmla="*/ 35 w 46"/>
                  <a:gd name="T45" fmla="*/ 86 h 144"/>
                  <a:gd name="T46" fmla="*/ 37 w 46"/>
                  <a:gd name="T47" fmla="*/ 89 h 144"/>
                  <a:gd name="T48" fmla="*/ 40 w 46"/>
                  <a:gd name="T49" fmla="*/ 89 h 144"/>
                  <a:gd name="T50" fmla="*/ 42 w 46"/>
                  <a:gd name="T51" fmla="*/ 91 h 144"/>
                  <a:gd name="T52" fmla="*/ 43 w 46"/>
                  <a:gd name="T53" fmla="*/ 91 h 144"/>
                  <a:gd name="T54" fmla="*/ 46 w 46"/>
                  <a:gd name="T55" fmla="*/ 93 h 144"/>
                  <a:gd name="T56" fmla="*/ 43 w 46"/>
                  <a:gd name="T57" fmla="*/ 93 h 144"/>
                  <a:gd name="T58" fmla="*/ 39 w 46"/>
                  <a:gd name="T59" fmla="*/ 95 h 144"/>
                  <a:gd name="T60" fmla="*/ 36 w 46"/>
                  <a:gd name="T61" fmla="*/ 96 h 144"/>
                  <a:gd name="T62" fmla="*/ 29 w 46"/>
                  <a:gd name="T63" fmla="*/ 103 h 144"/>
                  <a:gd name="T64" fmla="*/ 21 w 46"/>
                  <a:gd name="T65" fmla="*/ 120 h 144"/>
                  <a:gd name="T66" fmla="*/ 14 w 46"/>
                  <a:gd name="T67" fmla="*/ 124 h 144"/>
                  <a:gd name="T68" fmla="*/ 12 w 46"/>
                  <a:gd name="T69" fmla="*/ 125 h 144"/>
                  <a:gd name="T70" fmla="*/ 14 w 46"/>
                  <a:gd name="T71" fmla="*/ 127 h 144"/>
                  <a:gd name="T72" fmla="*/ 14 w 46"/>
                  <a:gd name="T73" fmla="*/ 131 h 144"/>
                  <a:gd name="T74" fmla="*/ 15 w 46"/>
                  <a:gd name="T75" fmla="*/ 132 h 144"/>
                  <a:gd name="T76" fmla="*/ 18 w 46"/>
                  <a:gd name="T77" fmla="*/ 138 h 144"/>
                  <a:gd name="T78" fmla="*/ 19 w 46"/>
                  <a:gd name="T79" fmla="*/ 139 h 144"/>
                  <a:gd name="T80" fmla="*/ 19 w 46"/>
                  <a:gd name="T81" fmla="*/ 142 h 144"/>
                  <a:gd name="T82" fmla="*/ 21 w 46"/>
                  <a:gd name="T83" fmla="*/ 144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46" h="144">
                    <a:moveTo>
                      <a:pt x="0" y="0"/>
                    </a:moveTo>
                    <a:lnTo>
                      <a:pt x="0" y="3"/>
                    </a:lnTo>
                    <a:lnTo>
                      <a:pt x="4" y="7"/>
                    </a:lnTo>
                    <a:lnTo>
                      <a:pt x="7" y="8"/>
                    </a:lnTo>
                    <a:lnTo>
                      <a:pt x="10" y="5"/>
                    </a:lnTo>
                    <a:lnTo>
                      <a:pt x="15" y="5"/>
                    </a:lnTo>
                    <a:lnTo>
                      <a:pt x="18" y="8"/>
                    </a:lnTo>
                    <a:lnTo>
                      <a:pt x="23" y="19"/>
                    </a:lnTo>
                    <a:lnTo>
                      <a:pt x="30" y="26"/>
                    </a:lnTo>
                    <a:lnTo>
                      <a:pt x="33" y="43"/>
                    </a:lnTo>
                    <a:lnTo>
                      <a:pt x="32" y="46"/>
                    </a:lnTo>
                    <a:lnTo>
                      <a:pt x="32" y="47"/>
                    </a:lnTo>
                    <a:lnTo>
                      <a:pt x="33" y="47"/>
                    </a:lnTo>
                    <a:lnTo>
                      <a:pt x="33" y="46"/>
                    </a:lnTo>
                    <a:lnTo>
                      <a:pt x="35" y="46"/>
                    </a:lnTo>
                    <a:lnTo>
                      <a:pt x="36" y="45"/>
                    </a:lnTo>
                    <a:lnTo>
                      <a:pt x="39" y="45"/>
                    </a:lnTo>
                    <a:lnTo>
                      <a:pt x="40" y="43"/>
                    </a:lnTo>
                    <a:lnTo>
                      <a:pt x="46" y="50"/>
                    </a:lnTo>
                    <a:lnTo>
                      <a:pt x="43" y="60"/>
                    </a:lnTo>
                    <a:lnTo>
                      <a:pt x="43" y="68"/>
                    </a:lnTo>
                    <a:lnTo>
                      <a:pt x="35" y="78"/>
                    </a:lnTo>
                    <a:lnTo>
                      <a:pt x="35" y="86"/>
                    </a:lnTo>
                    <a:lnTo>
                      <a:pt x="37" y="89"/>
                    </a:lnTo>
                    <a:lnTo>
                      <a:pt x="40" y="89"/>
                    </a:lnTo>
                    <a:lnTo>
                      <a:pt x="42" y="91"/>
                    </a:lnTo>
                    <a:lnTo>
                      <a:pt x="43" y="91"/>
                    </a:lnTo>
                    <a:lnTo>
                      <a:pt x="46" y="93"/>
                    </a:lnTo>
                    <a:lnTo>
                      <a:pt x="43" y="93"/>
                    </a:lnTo>
                    <a:lnTo>
                      <a:pt x="39" y="95"/>
                    </a:lnTo>
                    <a:lnTo>
                      <a:pt x="36" y="96"/>
                    </a:lnTo>
                    <a:lnTo>
                      <a:pt x="29" y="103"/>
                    </a:lnTo>
                    <a:lnTo>
                      <a:pt x="21" y="120"/>
                    </a:lnTo>
                    <a:lnTo>
                      <a:pt x="14" y="124"/>
                    </a:lnTo>
                    <a:lnTo>
                      <a:pt x="12" y="125"/>
                    </a:lnTo>
                    <a:lnTo>
                      <a:pt x="14" y="127"/>
                    </a:lnTo>
                    <a:lnTo>
                      <a:pt x="14" y="131"/>
                    </a:lnTo>
                    <a:lnTo>
                      <a:pt x="15" y="132"/>
                    </a:lnTo>
                    <a:lnTo>
                      <a:pt x="18" y="138"/>
                    </a:lnTo>
                    <a:lnTo>
                      <a:pt x="19" y="139"/>
                    </a:lnTo>
                    <a:lnTo>
                      <a:pt x="19" y="142"/>
                    </a:lnTo>
                    <a:lnTo>
                      <a:pt x="21" y="14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00" name="Freeform 2338">
                <a:extLst>
                  <a:ext uri="{FF2B5EF4-FFF2-40B4-BE49-F238E27FC236}">
                    <a16:creationId xmlns:a16="http://schemas.microsoft.com/office/drawing/2014/main" id="{EABA9B19-C3C7-DB9B-EEEE-0D735B7E00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3" y="930"/>
                <a:ext cx="19" cy="20"/>
              </a:xfrm>
              <a:custGeom>
                <a:avLst/>
                <a:gdLst>
                  <a:gd name="T0" fmla="*/ 74 w 74"/>
                  <a:gd name="T1" fmla="*/ 2 h 78"/>
                  <a:gd name="T2" fmla="*/ 69 w 74"/>
                  <a:gd name="T3" fmla="*/ 0 h 78"/>
                  <a:gd name="T4" fmla="*/ 69 w 74"/>
                  <a:gd name="T5" fmla="*/ 2 h 78"/>
                  <a:gd name="T6" fmla="*/ 47 w 74"/>
                  <a:gd name="T7" fmla="*/ 2 h 78"/>
                  <a:gd name="T8" fmla="*/ 37 w 74"/>
                  <a:gd name="T9" fmla="*/ 6 h 78"/>
                  <a:gd name="T10" fmla="*/ 32 w 74"/>
                  <a:gd name="T11" fmla="*/ 10 h 78"/>
                  <a:gd name="T12" fmla="*/ 29 w 74"/>
                  <a:gd name="T13" fmla="*/ 14 h 78"/>
                  <a:gd name="T14" fmla="*/ 29 w 74"/>
                  <a:gd name="T15" fmla="*/ 16 h 78"/>
                  <a:gd name="T16" fmla="*/ 26 w 74"/>
                  <a:gd name="T17" fmla="*/ 18 h 78"/>
                  <a:gd name="T18" fmla="*/ 28 w 74"/>
                  <a:gd name="T19" fmla="*/ 20 h 78"/>
                  <a:gd name="T20" fmla="*/ 39 w 74"/>
                  <a:gd name="T21" fmla="*/ 26 h 78"/>
                  <a:gd name="T22" fmla="*/ 39 w 74"/>
                  <a:gd name="T23" fmla="*/ 27 h 78"/>
                  <a:gd name="T24" fmla="*/ 40 w 74"/>
                  <a:gd name="T25" fmla="*/ 28 h 78"/>
                  <a:gd name="T26" fmla="*/ 40 w 74"/>
                  <a:gd name="T27" fmla="*/ 34 h 78"/>
                  <a:gd name="T28" fmla="*/ 35 w 74"/>
                  <a:gd name="T29" fmla="*/ 42 h 78"/>
                  <a:gd name="T30" fmla="*/ 33 w 74"/>
                  <a:gd name="T31" fmla="*/ 42 h 78"/>
                  <a:gd name="T32" fmla="*/ 33 w 74"/>
                  <a:gd name="T33" fmla="*/ 47 h 78"/>
                  <a:gd name="T34" fmla="*/ 32 w 74"/>
                  <a:gd name="T35" fmla="*/ 47 h 78"/>
                  <a:gd name="T36" fmla="*/ 30 w 74"/>
                  <a:gd name="T37" fmla="*/ 49 h 78"/>
                  <a:gd name="T38" fmla="*/ 12 w 74"/>
                  <a:gd name="T39" fmla="*/ 55 h 78"/>
                  <a:gd name="T40" fmla="*/ 0 w 74"/>
                  <a:gd name="T41" fmla="*/ 56 h 78"/>
                  <a:gd name="T42" fmla="*/ 1 w 74"/>
                  <a:gd name="T43" fmla="*/ 57 h 78"/>
                  <a:gd name="T44" fmla="*/ 2 w 74"/>
                  <a:gd name="T45" fmla="*/ 60 h 78"/>
                  <a:gd name="T46" fmla="*/ 11 w 74"/>
                  <a:gd name="T47" fmla="*/ 73 h 78"/>
                  <a:gd name="T48" fmla="*/ 12 w 74"/>
                  <a:gd name="T49" fmla="*/ 77 h 78"/>
                  <a:gd name="T50" fmla="*/ 12 w 74"/>
                  <a:gd name="T51" fmla="*/ 78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74" h="78">
                    <a:moveTo>
                      <a:pt x="74" y="2"/>
                    </a:moveTo>
                    <a:lnTo>
                      <a:pt x="69" y="0"/>
                    </a:lnTo>
                    <a:lnTo>
                      <a:pt x="69" y="2"/>
                    </a:lnTo>
                    <a:lnTo>
                      <a:pt x="47" y="2"/>
                    </a:lnTo>
                    <a:lnTo>
                      <a:pt x="37" y="6"/>
                    </a:lnTo>
                    <a:lnTo>
                      <a:pt x="32" y="10"/>
                    </a:lnTo>
                    <a:lnTo>
                      <a:pt x="29" y="14"/>
                    </a:lnTo>
                    <a:lnTo>
                      <a:pt x="29" y="16"/>
                    </a:lnTo>
                    <a:lnTo>
                      <a:pt x="26" y="18"/>
                    </a:lnTo>
                    <a:lnTo>
                      <a:pt x="28" y="20"/>
                    </a:lnTo>
                    <a:lnTo>
                      <a:pt x="39" y="26"/>
                    </a:lnTo>
                    <a:lnTo>
                      <a:pt x="39" y="27"/>
                    </a:lnTo>
                    <a:lnTo>
                      <a:pt x="40" y="28"/>
                    </a:lnTo>
                    <a:lnTo>
                      <a:pt x="40" y="34"/>
                    </a:lnTo>
                    <a:lnTo>
                      <a:pt x="35" y="42"/>
                    </a:lnTo>
                    <a:lnTo>
                      <a:pt x="33" y="42"/>
                    </a:lnTo>
                    <a:lnTo>
                      <a:pt x="33" y="47"/>
                    </a:lnTo>
                    <a:lnTo>
                      <a:pt x="32" y="47"/>
                    </a:lnTo>
                    <a:lnTo>
                      <a:pt x="30" y="49"/>
                    </a:lnTo>
                    <a:lnTo>
                      <a:pt x="12" y="55"/>
                    </a:lnTo>
                    <a:lnTo>
                      <a:pt x="0" y="56"/>
                    </a:lnTo>
                    <a:lnTo>
                      <a:pt x="1" y="57"/>
                    </a:lnTo>
                    <a:lnTo>
                      <a:pt x="2" y="60"/>
                    </a:lnTo>
                    <a:lnTo>
                      <a:pt x="11" y="73"/>
                    </a:lnTo>
                    <a:lnTo>
                      <a:pt x="12" y="77"/>
                    </a:lnTo>
                    <a:lnTo>
                      <a:pt x="12" y="7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01" name="Freeform 2339">
                <a:extLst>
                  <a:ext uri="{FF2B5EF4-FFF2-40B4-BE49-F238E27FC236}">
                    <a16:creationId xmlns:a16="http://schemas.microsoft.com/office/drawing/2014/main" id="{A490FA10-F2DA-6CE2-6F3A-EDF103B63D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2" y="929"/>
                <a:ext cx="33" cy="17"/>
              </a:xfrm>
              <a:custGeom>
                <a:avLst/>
                <a:gdLst>
                  <a:gd name="T0" fmla="*/ 132 w 132"/>
                  <a:gd name="T1" fmla="*/ 68 h 68"/>
                  <a:gd name="T2" fmla="*/ 129 w 132"/>
                  <a:gd name="T3" fmla="*/ 68 h 68"/>
                  <a:gd name="T4" fmla="*/ 120 w 132"/>
                  <a:gd name="T5" fmla="*/ 63 h 68"/>
                  <a:gd name="T6" fmla="*/ 110 w 132"/>
                  <a:gd name="T7" fmla="*/ 53 h 68"/>
                  <a:gd name="T8" fmla="*/ 81 w 132"/>
                  <a:gd name="T9" fmla="*/ 54 h 68"/>
                  <a:gd name="T10" fmla="*/ 79 w 132"/>
                  <a:gd name="T11" fmla="*/ 53 h 68"/>
                  <a:gd name="T12" fmla="*/ 76 w 132"/>
                  <a:gd name="T13" fmla="*/ 53 h 68"/>
                  <a:gd name="T14" fmla="*/ 75 w 132"/>
                  <a:gd name="T15" fmla="*/ 51 h 68"/>
                  <a:gd name="T16" fmla="*/ 79 w 132"/>
                  <a:gd name="T17" fmla="*/ 44 h 68"/>
                  <a:gd name="T18" fmla="*/ 86 w 132"/>
                  <a:gd name="T19" fmla="*/ 35 h 68"/>
                  <a:gd name="T20" fmla="*/ 86 w 132"/>
                  <a:gd name="T21" fmla="*/ 34 h 68"/>
                  <a:gd name="T22" fmla="*/ 72 w 132"/>
                  <a:gd name="T23" fmla="*/ 22 h 68"/>
                  <a:gd name="T24" fmla="*/ 68 w 132"/>
                  <a:gd name="T25" fmla="*/ 17 h 68"/>
                  <a:gd name="T26" fmla="*/ 54 w 132"/>
                  <a:gd name="T27" fmla="*/ 4 h 68"/>
                  <a:gd name="T28" fmla="*/ 32 w 132"/>
                  <a:gd name="T29" fmla="*/ 4 h 68"/>
                  <a:gd name="T30" fmla="*/ 32 w 132"/>
                  <a:gd name="T31" fmla="*/ 3 h 68"/>
                  <a:gd name="T32" fmla="*/ 26 w 132"/>
                  <a:gd name="T33" fmla="*/ 0 h 68"/>
                  <a:gd name="T34" fmla="*/ 16 w 132"/>
                  <a:gd name="T35" fmla="*/ 0 h 68"/>
                  <a:gd name="T36" fmla="*/ 11 w 132"/>
                  <a:gd name="T37" fmla="*/ 3 h 68"/>
                  <a:gd name="T38" fmla="*/ 1 w 132"/>
                  <a:gd name="T39" fmla="*/ 6 h 68"/>
                  <a:gd name="T40" fmla="*/ 0 w 132"/>
                  <a:gd name="T41" fmla="*/ 6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32" h="68">
                    <a:moveTo>
                      <a:pt x="132" y="68"/>
                    </a:moveTo>
                    <a:lnTo>
                      <a:pt x="129" y="68"/>
                    </a:lnTo>
                    <a:lnTo>
                      <a:pt x="120" y="63"/>
                    </a:lnTo>
                    <a:lnTo>
                      <a:pt x="110" y="53"/>
                    </a:lnTo>
                    <a:lnTo>
                      <a:pt x="81" y="54"/>
                    </a:lnTo>
                    <a:lnTo>
                      <a:pt x="79" y="53"/>
                    </a:lnTo>
                    <a:lnTo>
                      <a:pt x="76" y="53"/>
                    </a:lnTo>
                    <a:lnTo>
                      <a:pt x="75" y="51"/>
                    </a:lnTo>
                    <a:lnTo>
                      <a:pt x="79" y="44"/>
                    </a:lnTo>
                    <a:lnTo>
                      <a:pt x="86" y="35"/>
                    </a:lnTo>
                    <a:lnTo>
                      <a:pt x="86" y="34"/>
                    </a:lnTo>
                    <a:lnTo>
                      <a:pt x="72" y="22"/>
                    </a:lnTo>
                    <a:lnTo>
                      <a:pt x="68" y="17"/>
                    </a:lnTo>
                    <a:lnTo>
                      <a:pt x="54" y="4"/>
                    </a:lnTo>
                    <a:lnTo>
                      <a:pt x="32" y="4"/>
                    </a:lnTo>
                    <a:lnTo>
                      <a:pt x="32" y="3"/>
                    </a:lnTo>
                    <a:lnTo>
                      <a:pt x="26" y="0"/>
                    </a:lnTo>
                    <a:lnTo>
                      <a:pt x="16" y="0"/>
                    </a:lnTo>
                    <a:lnTo>
                      <a:pt x="11" y="3"/>
                    </a:lnTo>
                    <a:lnTo>
                      <a:pt x="1" y="6"/>
                    </a:lnTo>
                    <a:lnTo>
                      <a:pt x="0" y="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02" name="Freeform 2340">
                <a:extLst>
                  <a:ext uri="{FF2B5EF4-FFF2-40B4-BE49-F238E27FC236}">
                    <a16:creationId xmlns:a16="http://schemas.microsoft.com/office/drawing/2014/main" id="{CD036D89-C5D6-56C1-6212-2B1792C0A6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0" y="946"/>
                <a:ext cx="32" cy="72"/>
              </a:xfrm>
              <a:custGeom>
                <a:avLst/>
                <a:gdLst>
                  <a:gd name="T0" fmla="*/ 103 w 126"/>
                  <a:gd name="T1" fmla="*/ 10 h 285"/>
                  <a:gd name="T2" fmla="*/ 88 w 126"/>
                  <a:gd name="T3" fmla="*/ 17 h 285"/>
                  <a:gd name="T4" fmla="*/ 74 w 126"/>
                  <a:gd name="T5" fmla="*/ 20 h 285"/>
                  <a:gd name="T6" fmla="*/ 65 w 126"/>
                  <a:gd name="T7" fmla="*/ 33 h 285"/>
                  <a:gd name="T8" fmla="*/ 52 w 126"/>
                  <a:gd name="T9" fmla="*/ 40 h 285"/>
                  <a:gd name="T10" fmla="*/ 49 w 126"/>
                  <a:gd name="T11" fmla="*/ 41 h 285"/>
                  <a:gd name="T12" fmla="*/ 41 w 126"/>
                  <a:gd name="T13" fmla="*/ 51 h 285"/>
                  <a:gd name="T14" fmla="*/ 31 w 126"/>
                  <a:gd name="T15" fmla="*/ 56 h 285"/>
                  <a:gd name="T16" fmla="*/ 32 w 126"/>
                  <a:gd name="T17" fmla="*/ 59 h 285"/>
                  <a:gd name="T18" fmla="*/ 31 w 126"/>
                  <a:gd name="T19" fmla="*/ 63 h 285"/>
                  <a:gd name="T20" fmla="*/ 19 w 126"/>
                  <a:gd name="T21" fmla="*/ 79 h 285"/>
                  <a:gd name="T22" fmla="*/ 20 w 126"/>
                  <a:gd name="T23" fmla="*/ 93 h 285"/>
                  <a:gd name="T24" fmla="*/ 0 w 126"/>
                  <a:gd name="T25" fmla="*/ 115 h 285"/>
                  <a:gd name="T26" fmla="*/ 3 w 126"/>
                  <a:gd name="T27" fmla="*/ 122 h 285"/>
                  <a:gd name="T28" fmla="*/ 6 w 126"/>
                  <a:gd name="T29" fmla="*/ 132 h 285"/>
                  <a:gd name="T30" fmla="*/ 14 w 126"/>
                  <a:gd name="T31" fmla="*/ 146 h 285"/>
                  <a:gd name="T32" fmla="*/ 20 w 126"/>
                  <a:gd name="T33" fmla="*/ 151 h 285"/>
                  <a:gd name="T34" fmla="*/ 32 w 126"/>
                  <a:gd name="T35" fmla="*/ 144 h 285"/>
                  <a:gd name="T36" fmla="*/ 45 w 126"/>
                  <a:gd name="T37" fmla="*/ 137 h 285"/>
                  <a:gd name="T38" fmla="*/ 50 w 126"/>
                  <a:gd name="T39" fmla="*/ 139 h 285"/>
                  <a:gd name="T40" fmla="*/ 55 w 126"/>
                  <a:gd name="T41" fmla="*/ 137 h 285"/>
                  <a:gd name="T42" fmla="*/ 63 w 126"/>
                  <a:gd name="T43" fmla="*/ 130 h 285"/>
                  <a:gd name="T44" fmla="*/ 69 w 126"/>
                  <a:gd name="T45" fmla="*/ 139 h 285"/>
                  <a:gd name="T46" fmla="*/ 70 w 126"/>
                  <a:gd name="T47" fmla="*/ 150 h 285"/>
                  <a:gd name="T48" fmla="*/ 69 w 126"/>
                  <a:gd name="T49" fmla="*/ 151 h 285"/>
                  <a:gd name="T50" fmla="*/ 70 w 126"/>
                  <a:gd name="T51" fmla="*/ 153 h 285"/>
                  <a:gd name="T52" fmla="*/ 77 w 126"/>
                  <a:gd name="T53" fmla="*/ 157 h 285"/>
                  <a:gd name="T54" fmla="*/ 86 w 126"/>
                  <a:gd name="T55" fmla="*/ 158 h 285"/>
                  <a:gd name="T56" fmla="*/ 119 w 126"/>
                  <a:gd name="T57" fmla="*/ 178 h 285"/>
                  <a:gd name="T58" fmla="*/ 126 w 126"/>
                  <a:gd name="T59" fmla="*/ 192 h 285"/>
                  <a:gd name="T60" fmla="*/ 123 w 126"/>
                  <a:gd name="T61" fmla="*/ 203 h 285"/>
                  <a:gd name="T62" fmla="*/ 125 w 126"/>
                  <a:gd name="T63" fmla="*/ 218 h 285"/>
                  <a:gd name="T64" fmla="*/ 119 w 126"/>
                  <a:gd name="T65" fmla="*/ 230 h 285"/>
                  <a:gd name="T66" fmla="*/ 115 w 126"/>
                  <a:gd name="T67" fmla="*/ 231 h 285"/>
                  <a:gd name="T68" fmla="*/ 109 w 126"/>
                  <a:gd name="T69" fmla="*/ 231 h 285"/>
                  <a:gd name="T70" fmla="*/ 101 w 126"/>
                  <a:gd name="T71" fmla="*/ 239 h 285"/>
                  <a:gd name="T72" fmla="*/ 88 w 126"/>
                  <a:gd name="T73" fmla="*/ 244 h 285"/>
                  <a:gd name="T74" fmla="*/ 86 w 126"/>
                  <a:gd name="T75" fmla="*/ 245 h 285"/>
                  <a:gd name="T76" fmla="*/ 70 w 126"/>
                  <a:gd name="T77" fmla="*/ 255 h 285"/>
                  <a:gd name="T78" fmla="*/ 56 w 126"/>
                  <a:gd name="T79" fmla="*/ 260 h 285"/>
                  <a:gd name="T80" fmla="*/ 55 w 126"/>
                  <a:gd name="T81" fmla="*/ 284 h 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26" h="285">
                    <a:moveTo>
                      <a:pt x="99" y="0"/>
                    </a:moveTo>
                    <a:lnTo>
                      <a:pt x="103" y="10"/>
                    </a:lnTo>
                    <a:lnTo>
                      <a:pt x="105" y="12"/>
                    </a:lnTo>
                    <a:lnTo>
                      <a:pt x="88" y="17"/>
                    </a:lnTo>
                    <a:lnTo>
                      <a:pt x="86" y="17"/>
                    </a:lnTo>
                    <a:lnTo>
                      <a:pt x="74" y="20"/>
                    </a:lnTo>
                    <a:lnTo>
                      <a:pt x="69" y="24"/>
                    </a:lnTo>
                    <a:lnTo>
                      <a:pt x="65" y="33"/>
                    </a:lnTo>
                    <a:lnTo>
                      <a:pt x="56" y="38"/>
                    </a:lnTo>
                    <a:lnTo>
                      <a:pt x="52" y="40"/>
                    </a:lnTo>
                    <a:lnTo>
                      <a:pt x="50" y="41"/>
                    </a:lnTo>
                    <a:lnTo>
                      <a:pt x="49" y="41"/>
                    </a:lnTo>
                    <a:lnTo>
                      <a:pt x="42" y="51"/>
                    </a:lnTo>
                    <a:lnTo>
                      <a:pt x="41" y="51"/>
                    </a:lnTo>
                    <a:lnTo>
                      <a:pt x="31" y="55"/>
                    </a:lnTo>
                    <a:lnTo>
                      <a:pt x="31" y="56"/>
                    </a:lnTo>
                    <a:lnTo>
                      <a:pt x="32" y="58"/>
                    </a:lnTo>
                    <a:lnTo>
                      <a:pt x="32" y="59"/>
                    </a:lnTo>
                    <a:lnTo>
                      <a:pt x="31" y="62"/>
                    </a:lnTo>
                    <a:lnTo>
                      <a:pt x="31" y="63"/>
                    </a:lnTo>
                    <a:lnTo>
                      <a:pt x="20" y="79"/>
                    </a:lnTo>
                    <a:lnTo>
                      <a:pt x="19" y="79"/>
                    </a:lnTo>
                    <a:lnTo>
                      <a:pt x="19" y="82"/>
                    </a:lnTo>
                    <a:lnTo>
                      <a:pt x="20" y="93"/>
                    </a:lnTo>
                    <a:lnTo>
                      <a:pt x="2" y="115"/>
                    </a:lnTo>
                    <a:lnTo>
                      <a:pt x="0" y="115"/>
                    </a:lnTo>
                    <a:lnTo>
                      <a:pt x="2" y="118"/>
                    </a:lnTo>
                    <a:lnTo>
                      <a:pt x="3" y="122"/>
                    </a:lnTo>
                    <a:lnTo>
                      <a:pt x="6" y="126"/>
                    </a:lnTo>
                    <a:lnTo>
                      <a:pt x="6" y="132"/>
                    </a:lnTo>
                    <a:lnTo>
                      <a:pt x="9" y="139"/>
                    </a:lnTo>
                    <a:lnTo>
                      <a:pt x="14" y="146"/>
                    </a:lnTo>
                    <a:lnTo>
                      <a:pt x="20" y="150"/>
                    </a:lnTo>
                    <a:lnTo>
                      <a:pt x="20" y="151"/>
                    </a:lnTo>
                    <a:lnTo>
                      <a:pt x="21" y="151"/>
                    </a:lnTo>
                    <a:lnTo>
                      <a:pt x="32" y="144"/>
                    </a:lnTo>
                    <a:lnTo>
                      <a:pt x="41" y="140"/>
                    </a:lnTo>
                    <a:lnTo>
                      <a:pt x="45" y="137"/>
                    </a:lnTo>
                    <a:lnTo>
                      <a:pt x="48" y="139"/>
                    </a:lnTo>
                    <a:lnTo>
                      <a:pt x="50" y="139"/>
                    </a:lnTo>
                    <a:lnTo>
                      <a:pt x="53" y="137"/>
                    </a:lnTo>
                    <a:lnTo>
                      <a:pt x="55" y="137"/>
                    </a:lnTo>
                    <a:lnTo>
                      <a:pt x="62" y="130"/>
                    </a:lnTo>
                    <a:lnTo>
                      <a:pt x="63" y="130"/>
                    </a:lnTo>
                    <a:lnTo>
                      <a:pt x="67" y="136"/>
                    </a:lnTo>
                    <a:lnTo>
                      <a:pt x="69" y="139"/>
                    </a:lnTo>
                    <a:lnTo>
                      <a:pt x="70" y="147"/>
                    </a:lnTo>
                    <a:lnTo>
                      <a:pt x="70" y="150"/>
                    </a:lnTo>
                    <a:lnTo>
                      <a:pt x="69" y="150"/>
                    </a:lnTo>
                    <a:lnTo>
                      <a:pt x="69" y="151"/>
                    </a:lnTo>
                    <a:lnTo>
                      <a:pt x="70" y="151"/>
                    </a:lnTo>
                    <a:lnTo>
                      <a:pt x="70" y="153"/>
                    </a:lnTo>
                    <a:lnTo>
                      <a:pt x="76" y="156"/>
                    </a:lnTo>
                    <a:lnTo>
                      <a:pt x="77" y="157"/>
                    </a:lnTo>
                    <a:lnTo>
                      <a:pt x="84" y="158"/>
                    </a:lnTo>
                    <a:lnTo>
                      <a:pt x="86" y="158"/>
                    </a:lnTo>
                    <a:lnTo>
                      <a:pt x="101" y="165"/>
                    </a:lnTo>
                    <a:lnTo>
                      <a:pt x="119" y="178"/>
                    </a:lnTo>
                    <a:lnTo>
                      <a:pt x="120" y="178"/>
                    </a:lnTo>
                    <a:lnTo>
                      <a:pt x="126" y="192"/>
                    </a:lnTo>
                    <a:lnTo>
                      <a:pt x="126" y="193"/>
                    </a:lnTo>
                    <a:lnTo>
                      <a:pt x="123" y="203"/>
                    </a:lnTo>
                    <a:lnTo>
                      <a:pt x="123" y="211"/>
                    </a:lnTo>
                    <a:lnTo>
                      <a:pt x="125" y="218"/>
                    </a:lnTo>
                    <a:lnTo>
                      <a:pt x="125" y="220"/>
                    </a:lnTo>
                    <a:lnTo>
                      <a:pt x="119" y="230"/>
                    </a:lnTo>
                    <a:lnTo>
                      <a:pt x="119" y="231"/>
                    </a:lnTo>
                    <a:lnTo>
                      <a:pt x="115" y="231"/>
                    </a:lnTo>
                    <a:lnTo>
                      <a:pt x="110" y="230"/>
                    </a:lnTo>
                    <a:lnTo>
                      <a:pt x="109" y="231"/>
                    </a:lnTo>
                    <a:lnTo>
                      <a:pt x="106" y="232"/>
                    </a:lnTo>
                    <a:lnTo>
                      <a:pt x="101" y="239"/>
                    </a:lnTo>
                    <a:lnTo>
                      <a:pt x="96" y="242"/>
                    </a:lnTo>
                    <a:lnTo>
                      <a:pt x="88" y="244"/>
                    </a:lnTo>
                    <a:lnTo>
                      <a:pt x="87" y="244"/>
                    </a:lnTo>
                    <a:lnTo>
                      <a:pt x="86" y="245"/>
                    </a:lnTo>
                    <a:lnTo>
                      <a:pt x="73" y="252"/>
                    </a:lnTo>
                    <a:lnTo>
                      <a:pt x="70" y="255"/>
                    </a:lnTo>
                    <a:lnTo>
                      <a:pt x="69" y="255"/>
                    </a:lnTo>
                    <a:lnTo>
                      <a:pt x="56" y="260"/>
                    </a:lnTo>
                    <a:lnTo>
                      <a:pt x="49" y="267"/>
                    </a:lnTo>
                    <a:lnTo>
                      <a:pt x="55" y="284"/>
                    </a:lnTo>
                    <a:lnTo>
                      <a:pt x="55" y="28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03" name="Freeform 2341">
                <a:extLst>
                  <a:ext uri="{FF2B5EF4-FFF2-40B4-BE49-F238E27FC236}">
                    <a16:creationId xmlns:a16="http://schemas.microsoft.com/office/drawing/2014/main" id="{133EBBCE-7AC4-5DA3-075B-07C545F5E6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2" y="950"/>
                <a:ext cx="26" cy="90"/>
              </a:xfrm>
              <a:custGeom>
                <a:avLst/>
                <a:gdLst>
                  <a:gd name="T0" fmla="*/ 60 w 103"/>
                  <a:gd name="T1" fmla="*/ 1 h 361"/>
                  <a:gd name="T2" fmla="*/ 63 w 103"/>
                  <a:gd name="T3" fmla="*/ 21 h 361"/>
                  <a:gd name="T4" fmla="*/ 73 w 103"/>
                  <a:gd name="T5" fmla="*/ 24 h 361"/>
                  <a:gd name="T6" fmla="*/ 79 w 103"/>
                  <a:gd name="T7" fmla="*/ 31 h 361"/>
                  <a:gd name="T8" fmla="*/ 83 w 103"/>
                  <a:gd name="T9" fmla="*/ 32 h 361"/>
                  <a:gd name="T10" fmla="*/ 87 w 103"/>
                  <a:gd name="T11" fmla="*/ 34 h 361"/>
                  <a:gd name="T12" fmla="*/ 103 w 103"/>
                  <a:gd name="T13" fmla="*/ 46 h 361"/>
                  <a:gd name="T14" fmla="*/ 100 w 103"/>
                  <a:gd name="T15" fmla="*/ 52 h 361"/>
                  <a:gd name="T16" fmla="*/ 94 w 103"/>
                  <a:gd name="T17" fmla="*/ 60 h 361"/>
                  <a:gd name="T18" fmla="*/ 83 w 103"/>
                  <a:gd name="T19" fmla="*/ 76 h 361"/>
                  <a:gd name="T20" fmla="*/ 70 w 103"/>
                  <a:gd name="T21" fmla="*/ 90 h 361"/>
                  <a:gd name="T22" fmla="*/ 58 w 103"/>
                  <a:gd name="T23" fmla="*/ 83 h 361"/>
                  <a:gd name="T24" fmla="*/ 53 w 103"/>
                  <a:gd name="T25" fmla="*/ 85 h 361"/>
                  <a:gd name="T26" fmla="*/ 52 w 103"/>
                  <a:gd name="T27" fmla="*/ 90 h 361"/>
                  <a:gd name="T28" fmla="*/ 53 w 103"/>
                  <a:gd name="T29" fmla="*/ 98 h 361"/>
                  <a:gd name="T30" fmla="*/ 55 w 103"/>
                  <a:gd name="T31" fmla="*/ 99 h 361"/>
                  <a:gd name="T32" fmla="*/ 67 w 103"/>
                  <a:gd name="T33" fmla="*/ 112 h 361"/>
                  <a:gd name="T34" fmla="*/ 51 w 103"/>
                  <a:gd name="T35" fmla="*/ 117 h 361"/>
                  <a:gd name="T36" fmla="*/ 31 w 103"/>
                  <a:gd name="T37" fmla="*/ 137 h 361"/>
                  <a:gd name="T38" fmla="*/ 30 w 103"/>
                  <a:gd name="T39" fmla="*/ 145 h 361"/>
                  <a:gd name="T40" fmla="*/ 31 w 103"/>
                  <a:gd name="T41" fmla="*/ 148 h 361"/>
                  <a:gd name="T42" fmla="*/ 31 w 103"/>
                  <a:gd name="T43" fmla="*/ 152 h 361"/>
                  <a:gd name="T44" fmla="*/ 40 w 103"/>
                  <a:gd name="T45" fmla="*/ 158 h 361"/>
                  <a:gd name="T46" fmla="*/ 98 w 103"/>
                  <a:gd name="T47" fmla="*/ 179 h 361"/>
                  <a:gd name="T48" fmla="*/ 88 w 103"/>
                  <a:gd name="T49" fmla="*/ 187 h 361"/>
                  <a:gd name="T50" fmla="*/ 65 w 103"/>
                  <a:gd name="T51" fmla="*/ 197 h 361"/>
                  <a:gd name="T52" fmla="*/ 52 w 103"/>
                  <a:gd name="T53" fmla="*/ 217 h 361"/>
                  <a:gd name="T54" fmla="*/ 30 w 103"/>
                  <a:gd name="T55" fmla="*/ 224 h 361"/>
                  <a:gd name="T56" fmla="*/ 16 w 103"/>
                  <a:gd name="T57" fmla="*/ 236 h 361"/>
                  <a:gd name="T58" fmla="*/ 2 w 103"/>
                  <a:gd name="T59" fmla="*/ 253 h 361"/>
                  <a:gd name="T60" fmla="*/ 7 w 103"/>
                  <a:gd name="T61" fmla="*/ 256 h 361"/>
                  <a:gd name="T62" fmla="*/ 12 w 103"/>
                  <a:gd name="T63" fmla="*/ 260 h 361"/>
                  <a:gd name="T64" fmla="*/ 17 w 103"/>
                  <a:gd name="T65" fmla="*/ 268 h 361"/>
                  <a:gd name="T66" fmla="*/ 27 w 103"/>
                  <a:gd name="T67" fmla="*/ 281 h 361"/>
                  <a:gd name="T68" fmla="*/ 26 w 103"/>
                  <a:gd name="T69" fmla="*/ 285 h 361"/>
                  <a:gd name="T70" fmla="*/ 20 w 103"/>
                  <a:gd name="T71" fmla="*/ 289 h 361"/>
                  <a:gd name="T72" fmla="*/ 16 w 103"/>
                  <a:gd name="T73" fmla="*/ 295 h 361"/>
                  <a:gd name="T74" fmla="*/ 17 w 103"/>
                  <a:gd name="T75" fmla="*/ 303 h 361"/>
                  <a:gd name="T76" fmla="*/ 30 w 103"/>
                  <a:gd name="T77" fmla="*/ 298 h 361"/>
                  <a:gd name="T78" fmla="*/ 37 w 103"/>
                  <a:gd name="T79" fmla="*/ 294 h 361"/>
                  <a:gd name="T80" fmla="*/ 49 w 103"/>
                  <a:gd name="T81" fmla="*/ 296 h 361"/>
                  <a:gd name="T82" fmla="*/ 55 w 103"/>
                  <a:gd name="T83" fmla="*/ 298 h 361"/>
                  <a:gd name="T84" fmla="*/ 66 w 103"/>
                  <a:gd name="T85" fmla="*/ 296 h 361"/>
                  <a:gd name="T86" fmla="*/ 69 w 103"/>
                  <a:gd name="T87" fmla="*/ 295 h 361"/>
                  <a:gd name="T88" fmla="*/ 65 w 103"/>
                  <a:gd name="T89" fmla="*/ 302 h 361"/>
                  <a:gd name="T90" fmla="*/ 63 w 103"/>
                  <a:gd name="T91" fmla="*/ 316 h 361"/>
                  <a:gd name="T92" fmla="*/ 51 w 103"/>
                  <a:gd name="T93" fmla="*/ 327 h 361"/>
                  <a:gd name="T94" fmla="*/ 38 w 103"/>
                  <a:gd name="T95" fmla="*/ 334 h 361"/>
                  <a:gd name="T96" fmla="*/ 31 w 103"/>
                  <a:gd name="T97" fmla="*/ 339 h 361"/>
                  <a:gd name="T98" fmla="*/ 23 w 103"/>
                  <a:gd name="T99" fmla="*/ 346 h 3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03" h="361">
                    <a:moveTo>
                      <a:pt x="58" y="0"/>
                    </a:moveTo>
                    <a:lnTo>
                      <a:pt x="60" y="1"/>
                    </a:lnTo>
                    <a:lnTo>
                      <a:pt x="63" y="18"/>
                    </a:lnTo>
                    <a:lnTo>
                      <a:pt x="63" y="21"/>
                    </a:lnTo>
                    <a:lnTo>
                      <a:pt x="66" y="21"/>
                    </a:lnTo>
                    <a:lnTo>
                      <a:pt x="73" y="24"/>
                    </a:lnTo>
                    <a:lnTo>
                      <a:pt x="76" y="28"/>
                    </a:lnTo>
                    <a:lnTo>
                      <a:pt x="79" y="31"/>
                    </a:lnTo>
                    <a:lnTo>
                      <a:pt x="81" y="32"/>
                    </a:lnTo>
                    <a:lnTo>
                      <a:pt x="83" y="32"/>
                    </a:lnTo>
                    <a:lnTo>
                      <a:pt x="84" y="34"/>
                    </a:lnTo>
                    <a:lnTo>
                      <a:pt x="87" y="34"/>
                    </a:lnTo>
                    <a:lnTo>
                      <a:pt x="88" y="38"/>
                    </a:lnTo>
                    <a:lnTo>
                      <a:pt x="103" y="46"/>
                    </a:lnTo>
                    <a:lnTo>
                      <a:pt x="101" y="47"/>
                    </a:lnTo>
                    <a:lnTo>
                      <a:pt x="100" y="52"/>
                    </a:lnTo>
                    <a:lnTo>
                      <a:pt x="97" y="54"/>
                    </a:lnTo>
                    <a:lnTo>
                      <a:pt x="94" y="60"/>
                    </a:lnTo>
                    <a:lnTo>
                      <a:pt x="93" y="62"/>
                    </a:lnTo>
                    <a:lnTo>
                      <a:pt x="83" y="76"/>
                    </a:lnTo>
                    <a:lnTo>
                      <a:pt x="80" y="81"/>
                    </a:lnTo>
                    <a:lnTo>
                      <a:pt x="70" y="90"/>
                    </a:lnTo>
                    <a:lnTo>
                      <a:pt x="66" y="85"/>
                    </a:lnTo>
                    <a:lnTo>
                      <a:pt x="58" y="83"/>
                    </a:lnTo>
                    <a:lnTo>
                      <a:pt x="58" y="84"/>
                    </a:lnTo>
                    <a:lnTo>
                      <a:pt x="53" y="85"/>
                    </a:lnTo>
                    <a:lnTo>
                      <a:pt x="52" y="87"/>
                    </a:lnTo>
                    <a:lnTo>
                      <a:pt x="52" y="90"/>
                    </a:lnTo>
                    <a:lnTo>
                      <a:pt x="53" y="95"/>
                    </a:lnTo>
                    <a:lnTo>
                      <a:pt x="53" y="98"/>
                    </a:lnTo>
                    <a:lnTo>
                      <a:pt x="55" y="98"/>
                    </a:lnTo>
                    <a:lnTo>
                      <a:pt x="55" y="99"/>
                    </a:lnTo>
                    <a:lnTo>
                      <a:pt x="56" y="98"/>
                    </a:lnTo>
                    <a:lnTo>
                      <a:pt x="67" y="112"/>
                    </a:lnTo>
                    <a:lnTo>
                      <a:pt x="63" y="112"/>
                    </a:lnTo>
                    <a:lnTo>
                      <a:pt x="51" y="117"/>
                    </a:lnTo>
                    <a:lnTo>
                      <a:pt x="34" y="131"/>
                    </a:lnTo>
                    <a:lnTo>
                      <a:pt x="31" y="137"/>
                    </a:lnTo>
                    <a:lnTo>
                      <a:pt x="31" y="141"/>
                    </a:lnTo>
                    <a:lnTo>
                      <a:pt x="30" y="145"/>
                    </a:lnTo>
                    <a:lnTo>
                      <a:pt x="31" y="147"/>
                    </a:lnTo>
                    <a:lnTo>
                      <a:pt x="31" y="148"/>
                    </a:lnTo>
                    <a:lnTo>
                      <a:pt x="33" y="148"/>
                    </a:lnTo>
                    <a:lnTo>
                      <a:pt x="31" y="152"/>
                    </a:lnTo>
                    <a:lnTo>
                      <a:pt x="37" y="157"/>
                    </a:lnTo>
                    <a:lnTo>
                      <a:pt x="40" y="158"/>
                    </a:lnTo>
                    <a:lnTo>
                      <a:pt x="41" y="159"/>
                    </a:lnTo>
                    <a:lnTo>
                      <a:pt x="98" y="179"/>
                    </a:lnTo>
                    <a:lnTo>
                      <a:pt x="95" y="182"/>
                    </a:lnTo>
                    <a:lnTo>
                      <a:pt x="88" y="187"/>
                    </a:lnTo>
                    <a:lnTo>
                      <a:pt x="86" y="189"/>
                    </a:lnTo>
                    <a:lnTo>
                      <a:pt x="65" y="197"/>
                    </a:lnTo>
                    <a:lnTo>
                      <a:pt x="56" y="212"/>
                    </a:lnTo>
                    <a:lnTo>
                      <a:pt x="52" y="217"/>
                    </a:lnTo>
                    <a:lnTo>
                      <a:pt x="28" y="222"/>
                    </a:lnTo>
                    <a:lnTo>
                      <a:pt x="30" y="224"/>
                    </a:lnTo>
                    <a:lnTo>
                      <a:pt x="16" y="235"/>
                    </a:lnTo>
                    <a:lnTo>
                      <a:pt x="16" y="236"/>
                    </a:lnTo>
                    <a:lnTo>
                      <a:pt x="0" y="251"/>
                    </a:lnTo>
                    <a:lnTo>
                      <a:pt x="2" y="253"/>
                    </a:lnTo>
                    <a:lnTo>
                      <a:pt x="6" y="256"/>
                    </a:lnTo>
                    <a:lnTo>
                      <a:pt x="7" y="256"/>
                    </a:lnTo>
                    <a:lnTo>
                      <a:pt x="10" y="257"/>
                    </a:lnTo>
                    <a:lnTo>
                      <a:pt x="12" y="260"/>
                    </a:lnTo>
                    <a:lnTo>
                      <a:pt x="14" y="263"/>
                    </a:lnTo>
                    <a:lnTo>
                      <a:pt x="17" y="268"/>
                    </a:lnTo>
                    <a:lnTo>
                      <a:pt x="26" y="277"/>
                    </a:lnTo>
                    <a:lnTo>
                      <a:pt x="27" y="281"/>
                    </a:lnTo>
                    <a:lnTo>
                      <a:pt x="27" y="282"/>
                    </a:lnTo>
                    <a:lnTo>
                      <a:pt x="26" y="285"/>
                    </a:lnTo>
                    <a:lnTo>
                      <a:pt x="23" y="288"/>
                    </a:lnTo>
                    <a:lnTo>
                      <a:pt x="20" y="289"/>
                    </a:lnTo>
                    <a:lnTo>
                      <a:pt x="16" y="291"/>
                    </a:lnTo>
                    <a:lnTo>
                      <a:pt x="16" y="295"/>
                    </a:lnTo>
                    <a:lnTo>
                      <a:pt x="17" y="299"/>
                    </a:lnTo>
                    <a:lnTo>
                      <a:pt x="17" y="303"/>
                    </a:lnTo>
                    <a:lnTo>
                      <a:pt x="31" y="303"/>
                    </a:lnTo>
                    <a:lnTo>
                      <a:pt x="30" y="298"/>
                    </a:lnTo>
                    <a:lnTo>
                      <a:pt x="35" y="295"/>
                    </a:lnTo>
                    <a:lnTo>
                      <a:pt x="37" y="294"/>
                    </a:lnTo>
                    <a:lnTo>
                      <a:pt x="41" y="294"/>
                    </a:lnTo>
                    <a:lnTo>
                      <a:pt x="49" y="296"/>
                    </a:lnTo>
                    <a:lnTo>
                      <a:pt x="49" y="298"/>
                    </a:lnTo>
                    <a:lnTo>
                      <a:pt x="55" y="298"/>
                    </a:lnTo>
                    <a:lnTo>
                      <a:pt x="63" y="296"/>
                    </a:lnTo>
                    <a:lnTo>
                      <a:pt x="66" y="296"/>
                    </a:lnTo>
                    <a:lnTo>
                      <a:pt x="67" y="295"/>
                    </a:lnTo>
                    <a:lnTo>
                      <a:pt x="69" y="295"/>
                    </a:lnTo>
                    <a:lnTo>
                      <a:pt x="69" y="296"/>
                    </a:lnTo>
                    <a:lnTo>
                      <a:pt x="65" y="302"/>
                    </a:lnTo>
                    <a:lnTo>
                      <a:pt x="63" y="309"/>
                    </a:lnTo>
                    <a:lnTo>
                      <a:pt x="63" y="316"/>
                    </a:lnTo>
                    <a:lnTo>
                      <a:pt x="59" y="324"/>
                    </a:lnTo>
                    <a:lnTo>
                      <a:pt x="51" y="327"/>
                    </a:lnTo>
                    <a:lnTo>
                      <a:pt x="41" y="332"/>
                    </a:lnTo>
                    <a:lnTo>
                      <a:pt x="38" y="334"/>
                    </a:lnTo>
                    <a:lnTo>
                      <a:pt x="33" y="339"/>
                    </a:lnTo>
                    <a:lnTo>
                      <a:pt x="31" y="339"/>
                    </a:lnTo>
                    <a:lnTo>
                      <a:pt x="30" y="341"/>
                    </a:lnTo>
                    <a:lnTo>
                      <a:pt x="23" y="346"/>
                    </a:lnTo>
                    <a:lnTo>
                      <a:pt x="19" y="36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04" name="Line 2342">
                <a:extLst>
                  <a:ext uri="{FF2B5EF4-FFF2-40B4-BE49-F238E27FC236}">
                    <a16:creationId xmlns:a16="http://schemas.microsoft.com/office/drawing/2014/main" id="{6C1D4039-D84F-5F13-CDB8-027D8C30C02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905" y="950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05" name="Line 2343">
                <a:extLst>
                  <a:ext uri="{FF2B5EF4-FFF2-40B4-BE49-F238E27FC236}">
                    <a16:creationId xmlns:a16="http://schemas.microsoft.com/office/drawing/2014/main" id="{768E858F-12ED-87B3-A36C-A7557A3070D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05" y="950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06" name="Line 2344">
                <a:extLst>
                  <a:ext uri="{FF2B5EF4-FFF2-40B4-BE49-F238E27FC236}">
                    <a16:creationId xmlns:a16="http://schemas.microsoft.com/office/drawing/2014/main" id="{6A5629BA-5AFD-F07D-3451-E3A391C9AF4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06" y="950"/>
                <a:ext cx="1" cy="0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07" name="Freeform 2345">
                <a:extLst>
                  <a:ext uri="{FF2B5EF4-FFF2-40B4-BE49-F238E27FC236}">
                    <a16:creationId xmlns:a16="http://schemas.microsoft.com/office/drawing/2014/main" id="{2DF5B1BF-49AE-CF24-A9F7-4FF1035734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9" y="896"/>
                <a:ext cx="4" cy="16"/>
              </a:xfrm>
              <a:custGeom>
                <a:avLst/>
                <a:gdLst>
                  <a:gd name="T0" fmla="*/ 0 w 13"/>
                  <a:gd name="T1" fmla="*/ 65 h 65"/>
                  <a:gd name="T2" fmla="*/ 3 w 13"/>
                  <a:gd name="T3" fmla="*/ 63 h 65"/>
                  <a:gd name="T4" fmla="*/ 3 w 13"/>
                  <a:gd name="T5" fmla="*/ 62 h 65"/>
                  <a:gd name="T6" fmla="*/ 11 w 13"/>
                  <a:gd name="T7" fmla="*/ 45 h 65"/>
                  <a:gd name="T8" fmla="*/ 13 w 13"/>
                  <a:gd name="T9" fmla="*/ 44 h 65"/>
                  <a:gd name="T10" fmla="*/ 13 w 13"/>
                  <a:gd name="T11" fmla="*/ 30 h 65"/>
                  <a:gd name="T12" fmla="*/ 10 w 13"/>
                  <a:gd name="T13" fmla="*/ 20 h 65"/>
                  <a:gd name="T14" fmla="*/ 10 w 13"/>
                  <a:gd name="T15" fmla="*/ 12 h 65"/>
                  <a:gd name="T16" fmla="*/ 9 w 13"/>
                  <a:gd name="T17" fmla="*/ 2 h 65"/>
                  <a:gd name="T18" fmla="*/ 9 w 13"/>
                  <a:gd name="T19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3" h="65">
                    <a:moveTo>
                      <a:pt x="0" y="65"/>
                    </a:moveTo>
                    <a:lnTo>
                      <a:pt x="3" y="63"/>
                    </a:lnTo>
                    <a:lnTo>
                      <a:pt x="3" y="62"/>
                    </a:lnTo>
                    <a:lnTo>
                      <a:pt x="11" y="45"/>
                    </a:lnTo>
                    <a:lnTo>
                      <a:pt x="13" y="44"/>
                    </a:lnTo>
                    <a:lnTo>
                      <a:pt x="13" y="30"/>
                    </a:lnTo>
                    <a:lnTo>
                      <a:pt x="10" y="20"/>
                    </a:lnTo>
                    <a:lnTo>
                      <a:pt x="10" y="12"/>
                    </a:lnTo>
                    <a:lnTo>
                      <a:pt x="9" y="2"/>
                    </a:lnTo>
                    <a:lnTo>
                      <a:pt x="9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08" name="Freeform 2346">
                <a:extLst>
                  <a:ext uri="{FF2B5EF4-FFF2-40B4-BE49-F238E27FC236}">
                    <a16:creationId xmlns:a16="http://schemas.microsoft.com/office/drawing/2014/main" id="{E71F0B58-5974-3121-35E0-EAE6936C1E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1" y="883"/>
                <a:ext cx="21" cy="16"/>
              </a:xfrm>
              <a:custGeom>
                <a:avLst/>
                <a:gdLst>
                  <a:gd name="T0" fmla="*/ 83 w 83"/>
                  <a:gd name="T1" fmla="*/ 53 h 66"/>
                  <a:gd name="T2" fmla="*/ 70 w 83"/>
                  <a:gd name="T3" fmla="*/ 53 h 66"/>
                  <a:gd name="T4" fmla="*/ 62 w 83"/>
                  <a:gd name="T5" fmla="*/ 55 h 66"/>
                  <a:gd name="T6" fmla="*/ 46 w 83"/>
                  <a:gd name="T7" fmla="*/ 53 h 66"/>
                  <a:gd name="T8" fmla="*/ 42 w 83"/>
                  <a:gd name="T9" fmla="*/ 53 h 66"/>
                  <a:gd name="T10" fmla="*/ 35 w 83"/>
                  <a:gd name="T11" fmla="*/ 55 h 66"/>
                  <a:gd name="T12" fmla="*/ 37 w 83"/>
                  <a:gd name="T13" fmla="*/ 59 h 66"/>
                  <a:gd name="T14" fmla="*/ 35 w 83"/>
                  <a:gd name="T15" fmla="*/ 62 h 66"/>
                  <a:gd name="T16" fmla="*/ 30 w 83"/>
                  <a:gd name="T17" fmla="*/ 66 h 66"/>
                  <a:gd name="T18" fmla="*/ 28 w 83"/>
                  <a:gd name="T19" fmla="*/ 65 h 66"/>
                  <a:gd name="T20" fmla="*/ 27 w 83"/>
                  <a:gd name="T21" fmla="*/ 65 h 66"/>
                  <a:gd name="T22" fmla="*/ 24 w 83"/>
                  <a:gd name="T23" fmla="*/ 63 h 66"/>
                  <a:gd name="T24" fmla="*/ 20 w 83"/>
                  <a:gd name="T25" fmla="*/ 62 h 66"/>
                  <a:gd name="T26" fmla="*/ 11 w 83"/>
                  <a:gd name="T27" fmla="*/ 55 h 66"/>
                  <a:gd name="T28" fmla="*/ 9 w 83"/>
                  <a:gd name="T29" fmla="*/ 51 h 66"/>
                  <a:gd name="T30" fmla="*/ 9 w 83"/>
                  <a:gd name="T31" fmla="*/ 46 h 66"/>
                  <a:gd name="T32" fmla="*/ 4 w 83"/>
                  <a:gd name="T33" fmla="*/ 45 h 66"/>
                  <a:gd name="T34" fmla="*/ 0 w 83"/>
                  <a:gd name="T35" fmla="*/ 31 h 66"/>
                  <a:gd name="T36" fmla="*/ 9 w 83"/>
                  <a:gd name="T37" fmla="*/ 21 h 66"/>
                  <a:gd name="T38" fmla="*/ 11 w 83"/>
                  <a:gd name="T39" fmla="*/ 16 h 66"/>
                  <a:gd name="T40" fmla="*/ 21 w 83"/>
                  <a:gd name="T41" fmla="*/ 9 h 66"/>
                  <a:gd name="T42" fmla="*/ 27 w 83"/>
                  <a:gd name="T43" fmla="*/ 6 h 66"/>
                  <a:gd name="T44" fmla="*/ 27 w 83"/>
                  <a:gd name="T45" fmla="*/ 5 h 66"/>
                  <a:gd name="T46" fmla="*/ 18 w 83"/>
                  <a:gd name="T47" fmla="*/ 0 h 66"/>
                  <a:gd name="T48" fmla="*/ 9 w 83"/>
                  <a:gd name="T49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83" h="66">
                    <a:moveTo>
                      <a:pt x="83" y="53"/>
                    </a:moveTo>
                    <a:lnTo>
                      <a:pt x="70" y="53"/>
                    </a:lnTo>
                    <a:lnTo>
                      <a:pt x="62" y="55"/>
                    </a:lnTo>
                    <a:lnTo>
                      <a:pt x="46" y="53"/>
                    </a:lnTo>
                    <a:lnTo>
                      <a:pt x="42" y="53"/>
                    </a:lnTo>
                    <a:lnTo>
                      <a:pt x="35" y="55"/>
                    </a:lnTo>
                    <a:lnTo>
                      <a:pt x="37" y="59"/>
                    </a:lnTo>
                    <a:lnTo>
                      <a:pt x="35" y="62"/>
                    </a:lnTo>
                    <a:lnTo>
                      <a:pt x="30" y="66"/>
                    </a:lnTo>
                    <a:lnTo>
                      <a:pt x="28" y="65"/>
                    </a:lnTo>
                    <a:lnTo>
                      <a:pt x="27" y="65"/>
                    </a:lnTo>
                    <a:lnTo>
                      <a:pt x="24" y="63"/>
                    </a:lnTo>
                    <a:lnTo>
                      <a:pt x="20" y="62"/>
                    </a:lnTo>
                    <a:lnTo>
                      <a:pt x="11" y="55"/>
                    </a:lnTo>
                    <a:lnTo>
                      <a:pt x="9" y="51"/>
                    </a:lnTo>
                    <a:lnTo>
                      <a:pt x="9" y="46"/>
                    </a:lnTo>
                    <a:lnTo>
                      <a:pt x="4" y="45"/>
                    </a:lnTo>
                    <a:lnTo>
                      <a:pt x="0" y="31"/>
                    </a:lnTo>
                    <a:lnTo>
                      <a:pt x="9" y="21"/>
                    </a:lnTo>
                    <a:lnTo>
                      <a:pt x="11" y="16"/>
                    </a:lnTo>
                    <a:lnTo>
                      <a:pt x="21" y="9"/>
                    </a:lnTo>
                    <a:lnTo>
                      <a:pt x="27" y="6"/>
                    </a:lnTo>
                    <a:lnTo>
                      <a:pt x="27" y="5"/>
                    </a:lnTo>
                    <a:lnTo>
                      <a:pt x="18" y="0"/>
                    </a:lnTo>
                    <a:lnTo>
                      <a:pt x="9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09" name="Freeform 2347">
                <a:extLst>
                  <a:ext uri="{FF2B5EF4-FFF2-40B4-BE49-F238E27FC236}">
                    <a16:creationId xmlns:a16="http://schemas.microsoft.com/office/drawing/2014/main" id="{28C35494-55BF-A7D3-F93C-FB8C0A3E77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5" y="909"/>
                <a:ext cx="54" cy="37"/>
              </a:xfrm>
              <a:custGeom>
                <a:avLst/>
                <a:gdLst>
                  <a:gd name="T0" fmla="*/ 217 w 218"/>
                  <a:gd name="T1" fmla="*/ 13 h 149"/>
                  <a:gd name="T2" fmla="*/ 214 w 218"/>
                  <a:gd name="T3" fmla="*/ 13 h 149"/>
                  <a:gd name="T4" fmla="*/ 210 w 218"/>
                  <a:gd name="T5" fmla="*/ 15 h 149"/>
                  <a:gd name="T6" fmla="*/ 183 w 218"/>
                  <a:gd name="T7" fmla="*/ 6 h 149"/>
                  <a:gd name="T8" fmla="*/ 181 w 218"/>
                  <a:gd name="T9" fmla="*/ 0 h 149"/>
                  <a:gd name="T10" fmla="*/ 176 w 218"/>
                  <a:gd name="T11" fmla="*/ 3 h 149"/>
                  <a:gd name="T12" fmla="*/ 153 w 218"/>
                  <a:gd name="T13" fmla="*/ 25 h 149"/>
                  <a:gd name="T14" fmla="*/ 148 w 218"/>
                  <a:gd name="T15" fmla="*/ 34 h 149"/>
                  <a:gd name="T16" fmla="*/ 146 w 218"/>
                  <a:gd name="T17" fmla="*/ 36 h 149"/>
                  <a:gd name="T18" fmla="*/ 144 w 218"/>
                  <a:gd name="T19" fmla="*/ 43 h 149"/>
                  <a:gd name="T20" fmla="*/ 155 w 218"/>
                  <a:gd name="T21" fmla="*/ 49 h 149"/>
                  <a:gd name="T22" fmla="*/ 176 w 218"/>
                  <a:gd name="T23" fmla="*/ 65 h 149"/>
                  <a:gd name="T24" fmla="*/ 181 w 218"/>
                  <a:gd name="T25" fmla="*/ 59 h 149"/>
                  <a:gd name="T26" fmla="*/ 185 w 218"/>
                  <a:gd name="T27" fmla="*/ 56 h 149"/>
                  <a:gd name="T28" fmla="*/ 179 w 218"/>
                  <a:gd name="T29" fmla="*/ 68 h 149"/>
                  <a:gd name="T30" fmla="*/ 161 w 218"/>
                  <a:gd name="T31" fmla="*/ 105 h 149"/>
                  <a:gd name="T32" fmla="*/ 146 w 218"/>
                  <a:gd name="T33" fmla="*/ 113 h 149"/>
                  <a:gd name="T34" fmla="*/ 137 w 218"/>
                  <a:gd name="T35" fmla="*/ 119 h 149"/>
                  <a:gd name="T36" fmla="*/ 122 w 218"/>
                  <a:gd name="T37" fmla="*/ 116 h 149"/>
                  <a:gd name="T38" fmla="*/ 119 w 218"/>
                  <a:gd name="T39" fmla="*/ 115 h 149"/>
                  <a:gd name="T40" fmla="*/ 118 w 218"/>
                  <a:gd name="T41" fmla="*/ 119 h 149"/>
                  <a:gd name="T42" fmla="*/ 116 w 218"/>
                  <a:gd name="T43" fmla="*/ 122 h 149"/>
                  <a:gd name="T44" fmla="*/ 112 w 218"/>
                  <a:gd name="T45" fmla="*/ 123 h 149"/>
                  <a:gd name="T46" fmla="*/ 102 w 218"/>
                  <a:gd name="T47" fmla="*/ 119 h 149"/>
                  <a:gd name="T48" fmla="*/ 81 w 218"/>
                  <a:gd name="T49" fmla="*/ 99 h 149"/>
                  <a:gd name="T50" fmla="*/ 77 w 218"/>
                  <a:gd name="T51" fmla="*/ 94 h 149"/>
                  <a:gd name="T52" fmla="*/ 74 w 218"/>
                  <a:gd name="T53" fmla="*/ 95 h 149"/>
                  <a:gd name="T54" fmla="*/ 66 w 218"/>
                  <a:gd name="T55" fmla="*/ 113 h 149"/>
                  <a:gd name="T56" fmla="*/ 48 w 218"/>
                  <a:gd name="T57" fmla="*/ 127 h 149"/>
                  <a:gd name="T58" fmla="*/ 34 w 218"/>
                  <a:gd name="T59" fmla="*/ 132 h 149"/>
                  <a:gd name="T60" fmla="*/ 26 w 218"/>
                  <a:gd name="T61" fmla="*/ 140 h 149"/>
                  <a:gd name="T62" fmla="*/ 9 w 218"/>
                  <a:gd name="T63" fmla="*/ 147 h 149"/>
                  <a:gd name="T64" fmla="*/ 0 w 218"/>
                  <a:gd name="T65" fmla="*/ 149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18" h="149">
                    <a:moveTo>
                      <a:pt x="218" y="13"/>
                    </a:moveTo>
                    <a:lnTo>
                      <a:pt x="217" y="13"/>
                    </a:lnTo>
                    <a:lnTo>
                      <a:pt x="217" y="11"/>
                    </a:lnTo>
                    <a:lnTo>
                      <a:pt x="214" y="13"/>
                    </a:lnTo>
                    <a:lnTo>
                      <a:pt x="214" y="15"/>
                    </a:lnTo>
                    <a:lnTo>
                      <a:pt x="210" y="15"/>
                    </a:lnTo>
                    <a:lnTo>
                      <a:pt x="204" y="14"/>
                    </a:lnTo>
                    <a:lnTo>
                      <a:pt x="183" y="6"/>
                    </a:lnTo>
                    <a:lnTo>
                      <a:pt x="181" y="3"/>
                    </a:lnTo>
                    <a:lnTo>
                      <a:pt x="181" y="0"/>
                    </a:lnTo>
                    <a:lnTo>
                      <a:pt x="179" y="0"/>
                    </a:lnTo>
                    <a:lnTo>
                      <a:pt x="176" y="3"/>
                    </a:lnTo>
                    <a:lnTo>
                      <a:pt x="161" y="14"/>
                    </a:lnTo>
                    <a:lnTo>
                      <a:pt x="153" y="25"/>
                    </a:lnTo>
                    <a:lnTo>
                      <a:pt x="151" y="31"/>
                    </a:lnTo>
                    <a:lnTo>
                      <a:pt x="148" y="34"/>
                    </a:lnTo>
                    <a:lnTo>
                      <a:pt x="148" y="35"/>
                    </a:lnTo>
                    <a:lnTo>
                      <a:pt x="146" y="36"/>
                    </a:lnTo>
                    <a:lnTo>
                      <a:pt x="144" y="38"/>
                    </a:lnTo>
                    <a:lnTo>
                      <a:pt x="144" y="43"/>
                    </a:lnTo>
                    <a:lnTo>
                      <a:pt x="146" y="43"/>
                    </a:lnTo>
                    <a:lnTo>
                      <a:pt x="155" y="49"/>
                    </a:lnTo>
                    <a:lnTo>
                      <a:pt x="167" y="63"/>
                    </a:lnTo>
                    <a:lnTo>
                      <a:pt x="176" y="65"/>
                    </a:lnTo>
                    <a:lnTo>
                      <a:pt x="178" y="62"/>
                    </a:lnTo>
                    <a:lnTo>
                      <a:pt x="181" y="59"/>
                    </a:lnTo>
                    <a:lnTo>
                      <a:pt x="182" y="56"/>
                    </a:lnTo>
                    <a:lnTo>
                      <a:pt x="185" y="56"/>
                    </a:lnTo>
                    <a:lnTo>
                      <a:pt x="182" y="63"/>
                    </a:lnTo>
                    <a:lnTo>
                      <a:pt x="179" y="68"/>
                    </a:lnTo>
                    <a:lnTo>
                      <a:pt x="164" y="102"/>
                    </a:lnTo>
                    <a:lnTo>
                      <a:pt x="161" y="105"/>
                    </a:lnTo>
                    <a:lnTo>
                      <a:pt x="147" y="112"/>
                    </a:lnTo>
                    <a:lnTo>
                      <a:pt x="146" y="113"/>
                    </a:lnTo>
                    <a:lnTo>
                      <a:pt x="144" y="112"/>
                    </a:lnTo>
                    <a:lnTo>
                      <a:pt x="137" y="119"/>
                    </a:lnTo>
                    <a:lnTo>
                      <a:pt x="129" y="119"/>
                    </a:lnTo>
                    <a:lnTo>
                      <a:pt x="122" y="116"/>
                    </a:lnTo>
                    <a:lnTo>
                      <a:pt x="121" y="115"/>
                    </a:lnTo>
                    <a:lnTo>
                      <a:pt x="119" y="115"/>
                    </a:lnTo>
                    <a:lnTo>
                      <a:pt x="118" y="118"/>
                    </a:lnTo>
                    <a:lnTo>
                      <a:pt x="118" y="119"/>
                    </a:lnTo>
                    <a:lnTo>
                      <a:pt x="116" y="120"/>
                    </a:lnTo>
                    <a:lnTo>
                      <a:pt x="116" y="122"/>
                    </a:lnTo>
                    <a:lnTo>
                      <a:pt x="115" y="123"/>
                    </a:lnTo>
                    <a:lnTo>
                      <a:pt x="112" y="123"/>
                    </a:lnTo>
                    <a:lnTo>
                      <a:pt x="104" y="120"/>
                    </a:lnTo>
                    <a:lnTo>
                      <a:pt x="102" y="119"/>
                    </a:lnTo>
                    <a:lnTo>
                      <a:pt x="102" y="115"/>
                    </a:lnTo>
                    <a:lnTo>
                      <a:pt x="81" y="99"/>
                    </a:lnTo>
                    <a:lnTo>
                      <a:pt x="79" y="96"/>
                    </a:lnTo>
                    <a:lnTo>
                      <a:pt x="77" y="94"/>
                    </a:lnTo>
                    <a:lnTo>
                      <a:pt x="74" y="94"/>
                    </a:lnTo>
                    <a:lnTo>
                      <a:pt x="74" y="95"/>
                    </a:lnTo>
                    <a:lnTo>
                      <a:pt x="73" y="103"/>
                    </a:lnTo>
                    <a:lnTo>
                      <a:pt x="66" y="113"/>
                    </a:lnTo>
                    <a:lnTo>
                      <a:pt x="56" y="118"/>
                    </a:lnTo>
                    <a:lnTo>
                      <a:pt x="48" y="127"/>
                    </a:lnTo>
                    <a:lnTo>
                      <a:pt x="40" y="132"/>
                    </a:lnTo>
                    <a:lnTo>
                      <a:pt x="34" y="132"/>
                    </a:lnTo>
                    <a:lnTo>
                      <a:pt x="33" y="134"/>
                    </a:lnTo>
                    <a:lnTo>
                      <a:pt x="26" y="140"/>
                    </a:lnTo>
                    <a:lnTo>
                      <a:pt x="10" y="147"/>
                    </a:lnTo>
                    <a:lnTo>
                      <a:pt x="9" y="147"/>
                    </a:lnTo>
                    <a:lnTo>
                      <a:pt x="2" y="149"/>
                    </a:lnTo>
                    <a:lnTo>
                      <a:pt x="0" y="14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10" name="Freeform 2348">
                <a:extLst>
                  <a:ext uri="{FF2B5EF4-FFF2-40B4-BE49-F238E27FC236}">
                    <a16:creationId xmlns:a16="http://schemas.microsoft.com/office/drawing/2014/main" id="{BD413851-6AC5-ED1A-6656-3E29E27906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3" y="912"/>
                <a:ext cx="30" cy="127"/>
              </a:xfrm>
              <a:custGeom>
                <a:avLst/>
                <a:gdLst>
                  <a:gd name="T0" fmla="*/ 39 w 119"/>
                  <a:gd name="T1" fmla="*/ 498 h 507"/>
                  <a:gd name="T2" fmla="*/ 27 w 119"/>
                  <a:gd name="T3" fmla="*/ 507 h 507"/>
                  <a:gd name="T4" fmla="*/ 20 w 119"/>
                  <a:gd name="T5" fmla="*/ 497 h 507"/>
                  <a:gd name="T6" fmla="*/ 33 w 119"/>
                  <a:gd name="T7" fmla="*/ 487 h 507"/>
                  <a:gd name="T8" fmla="*/ 46 w 119"/>
                  <a:gd name="T9" fmla="*/ 447 h 507"/>
                  <a:gd name="T10" fmla="*/ 46 w 119"/>
                  <a:gd name="T11" fmla="*/ 431 h 507"/>
                  <a:gd name="T12" fmla="*/ 41 w 119"/>
                  <a:gd name="T13" fmla="*/ 413 h 507"/>
                  <a:gd name="T14" fmla="*/ 35 w 119"/>
                  <a:gd name="T15" fmla="*/ 392 h 507"/>
                  <a:gd name="T16" fmla="*/ 30 w 119"/>
                  <a:gd name="T17" fmla="*/ 388 h 507"/>
                  <a:gd name="T18" fmla="*/ 26 w 119"/>
                  <a:gd name="T19" fmla="*/ 364 h 507"/>
                  <a:gd name="T20" fmla="*/ 39 w 119"/>
                  <a:gd name="T21" fmla="*/ 359 h 507"/>
                  <a:gd name="T22" fmla="*/ 49 w 119"/>
                  <a:gd name="T23" fmla="*/ 356 h 507"/>
                  <a:gd name="T24" fmla="*/ 52 w 119"/>
                  <a:gd name="T25" fmla="*/ 353 h 507"/>
                  <a:gd name="T26" fmla="*/ 53 w 119"/>
                  <a:gd name="T27" fmla="*/ 339 h 507"/>
                  <a:gd name="T28" fmla="*/ 24 w 119"/>
                  <a:gd name="T29" fmla="*/ 321 h 507"/>
                  <a:gd name="T30" fmla="*/ 14 w 119"/>
                  <a:gd name="T31" fmla="*/ 304 h 507"/>
                  <a:gd name="T32" fmla="*/ 7 w 119"/>
                  <a:gd name="T33" fmla="*/ 293 h 507"/>
                  <a:gd name="T34" fmla="*/ 0 w 119"/>
                  <a:gd name="T35" fmla="*/ 289 h 507"/>
                  <a:gd name="T36" fmla="*/ 7 w 119"/>
                  <a:gd name="T37" fmla="*/ 278 h 507"/>
                  <a:gd name="T38" fmla="*/ 12 w 119"/>
                  <a:gd name="T39" fmla="*/ 275 h 507"/>
                  <a:gd name="T40" fmla="*/ 30 w 119"/>
                  <a:gd name="T41" fmla="*/ 275 h 507"/>
                  <a:gd name="T42" fmla="*/ 44 w 119"/>
                  <a:gd name="T43" fmla="*/ 266 h 507"/>
                  <a:gd name="T44" fmla="*/ 53 w 119"/>
                  <a:gd name="T45" fmla="*/ 239 h 507"/>
                  <a:gd name="T46" fmla="*/ 62 w 119"/>
                  <a:gd name="T47" fmla="*/ 232 h 507"/>
                  <a:gd name="T48" fmla="*/ 76 w 119"/>
                  <a:gd name="T49" fmla="*/ 236 h 507"/>
                  <a:gd name="T50" fmla="*/ 90 w 119"/>
                  <a:gd name="T51" fmla="*/ 236 h 507"/>
                  <a:gd name="T52" fmla="*/ 109 w 119"/>
                  <a:gd name="T53" fmla="*/ 223 h 507"/>
                  <a:gd name="T54" fmla="*/ 118 w 119"/>
                  <a:gd name="T55" fmla="*/ 205 h 507"/>
                  <a:gd name="T56" fmla="*/ 100 w 119"/>
                  <a:gd name="T57" fmla="*/ 188 h 507"/>
                  <a:gd name="T58" fmla="*/ 84 w 119"/>
                  <a:gd name="T59" fmla="*/ 173 h 507"/>
                  <a:gd name="T60" fmla="*/ 65 w 119"/>
                  <a:gd name="T61" fmla="*/ 165 h 507"/>
                  <a:gd name="T62" fmla="*/ 65 w 119"/>
                  <a:gd name="T63" fmla="*/ 156 h 507"/>
                  <a:gd name="T64" fmla="*/ 70 w 119"/>
                  <a:gd name="T65" fmla="*/ 150 h 507"/>
                  <a:gd name="T66" fmla="*/ 80 w 119"/>
                  <a:gd name="T67" fmla="*/ 131 h 507"/>
                  <a:gd name="T68" fmla="*/ 90 w 119"/>
                  <a:gd name="T69" fmla="*/ 122 h 507"/>
                  <a:gd name="T70" fmla="*/ 77 w 119"/>
                  <a:gd name="T71" fmla="*/ 124 h 507"/>
                  <a:gd name="T72" fmla="*/ 84 w 119"/>
                  <a:gd name="T73" fmla="*/ 93 h 507"/>
                  <a:gd name="T74" fmla="*/ 90 w 119"/>
                  <a:gd name="T75" fmla="*/ 85 h 507"/>
                  <a:gd name="T76" fmla="*/ 94 w 119"/>
                  <a:gd name="T77" fmla="*/ 75 h 507"/>
                  <a:gd name="T78" fmla="*/ 113 w 119"/>
                  <a:gd name="T79" fmla="*/ 67 h 507"/>
                  <a:gd name="T80" fmla="*/ 119 w 119"/>
                  <a:gd name="T81" fmla="*/ 57 h 507"/>
                  <a:gd name="T82" fmla="*/ 111 w 119"/>
                  <a:gd name="T83" fmla="*/ 50 h 507"/>
                  <a:gd name="T84" fmla="*/ 94 w 119"/>
                  <a:gd name="T85" fmla="*/ 25 h 507"/>
                  <a:gd name="T86" fmla="*/ 97 w 119"/>
                  <a:gd name="T87" fmla="*/ 16 h 507"/>
                  <a:gd name="T88" fmla="*/ 63 w 119"/>
                  <a:gd name="T89" fmla="*/ 22 h 507"/>
                  <a:gd name="T90" fmla="*/ 60 w 119"/>
                  <a:gd name="T91" fmla="*/ 21 h 507"/>
                  <a:gd name="T92" fmla="*/ 63 w 119"/>
                  <a:gd name="T93" fmla="*/ 0 h 5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19" h="507">
                    <a:moveTo>
                      <a:pt x="45" y="496"/>
                    </a:moveTo>
                    <a:lnTo>
                      <a:pt x="44" y="497"/>
                    </a:lnTo>
                    <a:lnTo>
                      <a:pt x="39" y="498"/>
                    </a:lnTo>
                    <a:lnTo>
                      <a:pt x="33" y="503"/>
                    </a:lnTo>
                    <a:lnTo>
                      <a:pt x="30" y="504"/>
                    </a:lnTo>
                    <a:lnTo>
                      <a:pt x="27" y="507"/>
                    </a:lnTo>
                    <a:lnTo>
                      <a:pt x="21" y="503"/>
                    </a:lnTo>
                    <a:lnTo>
                      <a:pt x="21" y="501"/>
                    </a:lnTo>
                    <a:lnTo>
                      <a:pt x="20" y="497"/>
                    </a:lnTo>
                    <a:lnTo>
                      <a:pt x="20" y="494"/>
                    </a:lnTo>
                    <a:lnTo>
                      <a:pt x="21" y="494"/>
                    </a:lnTo>
                    <a:lnTo>
                      <a:pt x="33" y="487"/>
                    </a:lnTo>
                    <a:lnTo>
                      <a:pt x="42" y="469"/>
                    </a:lnTo>
                    <a:lnTo>
                      <a:pt x="46" y="451"/>
                    </a:lnTo>
                    <a:lnTo>
                      <a:pt x="46" y="447"/>
                    </a:lnTo>
                    <a:lnTo>
                      <a:pt x="48" y="440"/>
                    </a:lnTo>
                    <a:lnTo>
                      <a:pt x="46" y="433"/>
                    </a:lnTo>
                    <a:lnTo>
                      <a:pt x="46" y="431"/>
                    </a:lnTo>
                    <a:lnTo>
                      <a:pt x="45" y="430"/>
                    </a:lnTo>
                    <a:lnTo>
                      <a:pt x="44" y="427"/>
                    </a:lnTo>
                    <a:lnTo>
                      <a:pt x="41" y="413"/>
                    </a:lnTo>
                    <a:lnTo>
                      <a:pt x="41" y="398"/>
                    </a:lnTo>
                    <a:lnTo>
                      <a:pt x="38" y="393"/>
                    </a:lnTo>
                    <a:lnTo>
                      <a:pt x="35" y="392"/>
                    </a:lnTo>
                    <a:lnTo>
                      <a:pt x="31" y="389"/>
                    </a:lnTo>
                    <a:lnTo>
                      <a:pt x="30" y="389"/>
                    </a:lnTo>
                    <a:lnTo>
                      <a:pt x="30" y="388"/>
                    </a:lnTo>
                    <a:lnTo>
                      <a:pt x="28" y="384"/>
                    </a:lnTo>
                    <a:lnTo>
                      <a:pt x="24" y="364"/>
                    </a:lnTo>
                    <a:lnTo>
                      <a:pt x="26" y="364"/>
                    </a:lnTo>
                    <a:lnTo>
                      <a:pt x="33" y="363"/>
                    </a:lnTo>
                    <a:lnTo>
                      <a:pt x="39" y="360"/>
                    </a:lnTo>
                    <a:lnTo>
                      <a:pt x="39" y="359"/>
                    </a:lnTo>
                    <a:lnTo>
                      <a:pt x="45" y="359"/>
                    </a:lnTo>
                    <a:lnTo>
                      <a:pt x="48" y="357"/>
                    </a:lnTo>
                    <a:lnTo>
                      <a:pt x="49" y="356"/>
                    </a:lnTo>
                    <a:lnTo>
                      <a:pt x="49" y="354"/>
                    </a:lnTo>
                    <a:lnTo>
                      <a:pt x="51" y="354"/>
                    </a:lnTo>
                    <a:lnTo>
                      <a:pt x="52" y="353"/>
                    </a:lnTo>
                    <a:lnTo>
                      <a:pt x="55" y="345"/>
                    </a:lnTo>
                    <a:lnTo>
                      <a:pt x="55" y="339"/>
                    </a:lnTo>
                    <a:lnTo>
                      <a:pt x="53" y="339"/>
                    </a:lnTo>
                    <a:lnTo>
                      <a:pt x="51" y="338"/>
                    </a:lnTo>
                    <a:lnTo>
                      <a:pt x="34" y="326"/>
                    </a:lnTo>
                    <a:lnTo>
                      <a:pt x="24" y="321"/>
                    </a:lnTo>
                    <a:lnTo>
                      <a:pt x="19" y="310"/>
                    </a:lnTo>
                    <a:lnTo>
                      <a:pt x="16" y="307"/>
                    </a:lnTo>
                    <a:lnTo>
                      <a:pt x="14" y="304"/>
                    </a:lnTo>
                    <a:lnTo>
                      <a:pt x="13" y="300"/>
                    </a:lnTo>
                    <a:lnTo>
                      <a:pt x="13" y="293"/>
                    </a:lnTo>
                    <a:lnTo>
                      <a:pt x="7" y="293"/>
                    </a:lnTo>
                    <a:lnTo>
                      <a:pt x="2" y="290"/>
                    </a:lnTo>
                    <a:lnTo>
                      <a:pt x="0" y="290"/>
                    </a:lnTo>
                    <a:lnTo>
                      <a:pt x="0" y="289"/>
                    </a:lnTo>
                    <a:lnTo>
                      <a:pt x="5" y="279"/>
                    </a:lnTo>
                    <a:lnTo>
                      <a:pt x="6" y="279"/>
                    </a:lnTo>
                    <a:lnTo>
                      <a:pt x="7" y="278"/>
                    </a:lnTo>
                    <a:lnTo>
                      <a:pt x="7" y="276"/>
                    </a:lnTo>
                    <a:lnTo>
                      <a:pt x="10" y="276"/>
                    </a:lnTo>
                    <a:lnTo>
                      <a:pt x="12" y="275"/>
                    </a:lnTo>
                    <a:lnTo>
                      <a:pt x="17" y="276"/>
                    </a:lnTo>
                    <a:lnTo>
                      <a:pt x="23" y="276"/>
                    </a:lnTo>
                    <a:lnTo>
                      <a:pt x="30" y="275"/>
                    </a:lnTo>
                    <a:lnTo>
                      <a:pt x="31" y="273"/>
                    </a:lnTo>
                    <a:lnTo>
                      <a:pt x="39" y="271"/>
                    </a:lnTo>
                    <a:lnTo>
                      <a:pt x="44" y="266"/>
                    </a:lnTo>
                    <a:lnTo>
                      <a:pt x="44" y="263"/>
                    </a:lnTo>
                    <a:lnTo>
                      <a:pt x="49" y="246"/>
                    </a:lnTo>
                    <a:lnTo>
                      <a:pt x="53" y="239"/>
                    </a:lnTo>
                    <a:lnTo>
                      <a:pt x="59" y="233"/>
                    </a:lnTo>
                    <a:lnTo>
                      <a:pt x="60" y="233"/>
                    </a:lnTo>
                    <a:lnTo>
                      <a:pt x="62" y="232"/>
                    </a:lnTo>
                    <a:lnTo>
                      <a:pt x="66" y="230"/>
                    </a:lnTo>
                    <a:lnTo>
                      <a:pt x="69" y="233"/>
                    </a:lnTo>
                    <a:lnTo>
                      <a:pt x="76" y="236"/>
                    </a:lnTo>
                    <a:lnTo>
                      <a:pt x="81" y="237"/>
                    </a:lnTo>
                    <a:lnTo>
                      <a:pt x="84" y="237"/>
                    </a:lnTo>
                    <a:lnTo>
                      <a:pt x="90" y="236"/>
                    </a:lnTo>
                    <a:lnTo>
                      <a:pt x="100" y="230"/>
                    </a:lnTo>
                    <a:lnTo>
                      <a:pt x="104" y="227"/>
                    </a:lnTo>
                    <a:lnTo>
                      <a:pt x="109" y="223"/>
                    </a:lnTo>
                    <a:lnTo>
                      <a:pt x="116" y="220"/>
                    </a:lnTo>
                    <a:lnTo>
                      <a:pt x="118" y="220"/>
                    </a:lnTo>
                    <a:lnTo>
                      <a:pt x="118" y="205"/>
                    </a:lnTo>
                    <a:lnTo>
                      <a:pt x="119" y="203"/>
                    </a:lnTo>
                    <a:lnTo>
                      <a:pt x="116" y="201"/>
                    </a:lnTo>
                    <a:lnTo>
                      <a:pt x="100" y="188"/>
                    </a:lnTo>
                    <a:lnTo>
                      <a:pt x="97" y="177"/>
                    </a:lnTo>
                    <a:lnTo>
                      <a:pt x="90" y="174"/>
                    </a:lnTo>
                    <a:lnTo>
                      <a:pt x="84" y="173"/>
                    </a:lnTo>
                    <a:lnTo>
                      <a:pt x="80" y="170"/>
                    </a:lnTo>
                    <a:lnTo>
                      <a:pt x="77" y="170"/>
                    </a:lnTo>
                    <a:lnTo>
                      <a:pt x="65" y="165"/>
                    </a:lnTo>
                    <a:lnTo>
                      <a:pt x="63" y="160"/>
                    </a:lnTo>
                    <a:lnTo>
                      <a:pt x="65" y="158"/>
                    </a:lnTo>
                    <a:lnTo>
                      <a:pt x="65" y="156"/>
                    </a:lnTo>
                    <a:lnTo>
                      <a:pt x="66" y="156"/>
                    </a:lnTo>
                    <a:lnTo>
                      <a:pt x="67" y="153"/>
                    </a:lnTo>
                    <a:lnTo>
                      <a:pt x="70" y="150"/>
                    </a:lnTo>
                    <a:lnTo>
                      <a:pt x="79" y="136"/>
                    </a:lnTo>
                    <a:lnTo>
                      <a:pt x="79" y="135"/>
                    </a:lnTo>
                    <a:lnTo>
                      <a:pt x="80" y="131"/>
                    </a:lnTo>
                    <a:lnTo>
                      <a:pt x="90" y="124"/>
                    </a:lnTo>
                    <a:lnTo>
                      <a:pt x="91" y="124"/>
                    </a:lnTo>
                    <a:lnTo>
                      <a:pt x="90" y="122"/>
                    </a:lnTo>
                    <a:lnTo>
                      <a:pt x="86" y="121"/>
                    </a:lnTo>
                    <a:lnTo>
                      <a:pt x="79" y="121"/>
                    </a:lnTo>
                    <a:lnTo>
                      <a:pt x="77" y="124"/>
                    </a:lnTo>
                    <a:lnTo>
                      <a:pt x="74" y="127"/>
                    </a:lnTo>
                    <a:lnTo>
                      <a:pt x="74" y="125"/>
                    </a:lnTo>
                    <a:lnTo>
                      <a:pt x="84" y="93"/>
                    </a:lnTo>
                    <a:lnTo>
                      <a:pt x="90" y="86"/>
                    </a:lnTo>
                    <a:lnTo>
                      <a:pt x="91" y="85"/>
                    </a:lnTo>
                    <a:lnTo>
                      <a:pt x="90" y="85"/>
                    </a:lnTo>
                    <a:lnTo>
                      <a:pt x="90" y="82"/>
                    </a:lnTo>
                    <a:lnTo>
                      <a:pt x="91" y="78"/>
                    </a:lnTo>
                    <a:lnTo>
                      <a:pt x="94" y="75"/>
                    </a:lnTo>
                    <a:lnTo>
                      <a:pt x="100" y="74"/>
                    </a:lnTo>
                    <a:lnTo>
                      <a:pt x="105" y="71"/>
                    </a:lnTo>
                    <a:lnTo>
                      <a:pt x="113" y="67"/>
                    </a:lnTo>
                    <a:lnTo>
                      <a:pt x="116" y="64"/>
                    </a:lnTo>
                    <a:lnTo>
                      <a:pt x="119" y="62"/>
                    </a:lnTo>
                    <a:lnTo>
                      <a:pt x="119" y="57"/>
                    </a:lnTo>
                    <a:lnTo>
                      <a:pt x="118" y="54"/>
                    </a:lnTo>
                    <a:lnTo>
                      <a:pt x="116" y="54"/>
                    </a:lnTo>
                    <a:lnTo>
                      <a:pt x="111" y="50"/>
                    </a:lnTo>
                    <a:lnTo>
                      <a:pt x="104" y="45"/>
                    </a:lnTo>
                    <a:lnTo>
                      <a:pt x="98" y="38"/>
                    </a:lnTo>
                    <a:lnTo>
                      <a:pt x="94" y="25"/>
                    </a:lnTo>
                    <a:lnTo>
                      <a:pt x="96" y="21"/>
                    </a:lnTo>
                    <a:lnTo>
                      <a:pt x="98" y="18"/>
                    </a:lnTo>
                    <a:lnTo>
                      <a:pt x="97" y="16"/>
                    </a:lnTo>
                    <a:lnTo>
                      <a:pt x="96" y="16"/>
                    </a:lnTo>
                    <a:lnTo>
                      <a:pt x="63" y="23"/>
                    </a:lnTo>
                    <a:lnTo>
                      <a:pt x="63" y="22"/>
                    </a:lnTo>
                    <a:lnTo>
                      <a:pt x="62" y="21"/>
                    </a:lnTo>
                    <a:lnTo>
                      <a:pt x="62" y="22"/>
                    </a:lnTo>
                    <a:lnTo>
                      <a:pt x="60" y="21"/>
                    </a:lnTo>
                    <a:lnTo>
                      <a:pt x="60" y="18"/>
                    </a:lnTo>
                    <a:lnTo>
                      <a:pt x="63" y="2"/>
                    </a:lnTo>
                    <a:lnTo>
                      <a:pt x="63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11" name="Freeform 2349">
                <a:extLst>
                  <a:ext uri="{FF2B5EF4-FFF2-40B4-BE49-F238E27FC236}">
                    <a16:creationId xmlns:a16="http://schemas.microsoft.com/office/drawing/2014/main" id="{32CB50FF-2B05-654C-98A8-D263512101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9" y="23"/>
                <a:ext cx="112" cy="34"/>
              </a:xfrm>
              <a:custGeom>
                <a:avLst/>
                <a:gdLst>
                  <a:gd name="T0" fmla="*/ 447 w 451"/>
                  <a:gd name="T1" fmla="*/ 136 h 136"/>
                  <a:gd name="T2" fmla="*/ 451 w 451"/>
                  <a:gd name="T3" fmla="*/ 136 h 136"/>
                  <a:gd name="T4" fmla="*/ 445 w 451"/>
                  <a:gd name="T5" fmla="*/ 98 h 136"/>
                  <a:gd name="T6" fmla="*/ 444 w 451"/>
                  <a:gd name="T7" fmla="*/ 95 h 136"/>
                  <a:gd name="T8" fmla="*/ 440 w 451"/>
                  <a:gd name="T9" fmla="*/ 78 h 136"/>
                  <a:gd name="T10" fmla="*/ 441 w 451"/>
                  <a:gd name="T11" fmla="*/ 78 h 136"/>
                  <a:gd name="T12" fmla="*/ 438 w 451"/>
                  <a:gd name="T13" fmla="*/ 63 h 136"/>
                  <a:gd name="T14" fmla="*/ 437 w 451"/>
                  <a:gd name="T15" fmla="*/ 62 h 136"/>
                  <a:gd name="T16" fmla="*/ 437 w 451"/>
                  <a:gd name="T17" fmla="*/ 50 h 136"/>
                  <a:gd name="T18" fmla="*/ 434 w 451"/>
                  <a:gd name="T19" fmla="*/ 36 h 136"/>
                  <a:gd name="T20" fmla="*/ 418 w 451"/>
                  <a:gd name="T21" fmla="*/ 0 h 136"/>
                  <a:gd name="T22" fmla="*/ 413 w 451"/>
                  <a:gd name="T23" fmla="*/ 0 h 136"/>
                  <a:gd name="T24" fmla="*/ 359 w 451"/>
                  <a:gd name="T25" fmla="*/ 28 h 136"/>
                  <a:gd name="T26" fmla="*/ 358 w 451"/>
                  <a:gd name="T27" fmla="*/ 28 h 136"/>
                  <a:gd name="T28" fmla="*/ 339 w 451"/>
                  <a:gd name="T29" fmla="*/ 36 h 136"/>
                  <a:gd name="T30" fmla="*/ 331 w 451"/>
                  <a:gd name="T31" fmla="*/ 39 h 136"/>
                  <a:gd name="T32" fmla="*/ 329 w 451"/>
                  <a:gd name="T33" fmla="*/ 39 h 136"/>
                  <a:gd name="T34" fmla="*/ 328 w 451"/>
                  <a:gd name="T35" fmla="*/ 41 h 136"/>
                  <a:gd name="T36" fmla="*/ 327 w 451"/>
                  <a:gd name="T37" fmla="*/ 41 h 136"/>
                  <a:gd name="T38" fmla="*/ 314 w 451"/>
                  <a:gd name="T39" fmla="*/ 45 h 136"/>
                  <a:gd name="T40" fmla="*/ 288 w 451"/>
                  <a:gd name="T41" fmla="*/ 56 h 136"/>
                  <a:gd name="T42" fmla="*/ 286 w 451"/>
                  <a:gd name="T43" fmla="*/ 56 h 136"/>
                  <a:gd name="T44" fmla="*/ 251 w 451"/>
                  <a:gd name="T45" fmla="*/ 67 h 136"/>
                  <a:gd name="T46" fmla="*/ 247 w 451"/>
                  <a:gd name="T47" fmla="*/ 67 h 136"/>
                  <a:gd name="T48" fmla="*/ 243 w 451"/>
                  <a:gd name="T49" fmla="*/ 69 h 136"/>
                  <a:gd name="T50" fmla="*/ 226 w 451"/>
                  <a:gd name="T51" fmla="*/ 69 h 136"/>
                  <a:gd name="T52" fmla="*/ 218 w 451"/>
                  <a:gd name="T53" fmla="*/ 67 h 136"/>
                  <a:gd name="T54" fmla="*/ 215 w 451"/>
                  <a:gd name="T55" fmla="*/ 66 h 136"/>
                  <a:gd name="T56" fmla="*/ 208 w 451"/>
                  <a:gd name="T57" fmla="*/ 59 h 136"/>
                  <a:gd name="T58" fmla="*/ 193 w 451"/>
                  <a:gd name="T59" fmla="*/ 50 h 136"/>
                  <a:gd name="T60" fmla="*/ 174 w 451"/>
                  <a:gd name="T61" fmla="*/ 57 h 136"/>
                  <a:gd name="T62" fmla="*/ 141 w 451"/>
                  <a:gd name="T63" fmla="*/ 66 h 136"/>
                  <a:gd name="T64" fmla="*/ 140 w 451"/>
                  <a:gd name="T65" fmla="*/ 66 h 136"/>
                  <a:gd name="T66" fmla="*/ 113 w 451"/>
                  <a:gd name="T67" fmla="*/ 74 h 136"/>
                  <a:gd name="T68" fmla="*/ 99 w 451"/>
                  <a:gd name="T69" fmla="*/ 78 h 136"/>
                  <a:gd name="T70" fmla="*/ 97 w 451"/>
                  <a:gd name="T71" fmla="*/ 78 h 136"/>
                  <a:gd name="T72" fmla="*/ 91 w 451"/>
                  <a:gd name="T73" fmla="*/ 80 h 136"/>
                  <a:gd name="T74" fmla="*/ 89 w 451"/>
                  <a:gd name="T75" fmla="*/ 81 h 136"/>
                  <a:gd name="T76" fmla="*/ 70 w 451"/>
                  <a:gd name="T77" fmla="*/ 88 h 136"/>
                  <a:gd name="T78" fmla="*/ 68 w 451"/>
                  <a:gd name="T79" fmla="*/ 89 h 136"/>
                  <a:gd name="T80" fmla="*/ 63 w 451"/>
                  <a:gd name="T81" fmla="*/ 91 h 136"/>
                  <a:gd name="T82" fmla="*/ 50 w 451"/>
                  <a:gd name="T83" fmla="*/ 98 h 136"/>
                  <a:gd name="T84" fmla="*/ 46 w 451"/>
                  <a:gd name="T85" fmla="*/ 99 h 136"/>
                  <a:gd name="T86" fmla="*/ 43 w 451"/>
                  <a:gd name="T87" fmla="*/ 101 h 136"/>
                  <a:gd name="T88" fmla="*/ 40 w 451"/>
                  <a:gd name="T89" fmla="*/ 101 h 136"/>
                  <a:gd name="T90" fmla="*/ 37 w 451"/>
                  <a:gd name="T91" fmla="*/ 99 h 136"/>
                  <a:gd name="T92" fmla="*/ 27 w 451"/>
                  <a:gd name="T93" fmla="*/ 99 h 136"/>
                  <a:gd name="T94" fmla="*/ 25 w 451"/>
                  <a:gd name="T95" fmla="*/ 98 h 136"/>
                  <a:gd name="T96" fmla="*/ 24 w 451"/>
                  <a:gd name="T97" fmla="*/ 95 h 136"/>
                  <a:gd name="T98" fmla="*/ 25 w 451"/>
                  <a:gd name="T99" fmla="*/ 94 h 136"/>
                  <a:gd name="T100" fmla="*/ 22 w 451"/>
                  <a:gd name="T101" fmla="*/ 88 h 136"/>
                  <a:gd name="T102" fmla="*/ 18 w 451"/>
                  <a:gd name="T103" fmla="*/ 85 h 136"/>
                  <a:gd name="T104" fmla="*/ 18 w 451"/>
                  <a:gd name="T105" fmla="*/ 84 h 136"/>
                  <a:gd name="T106" fmla="*/ 15 w 451"/>
                  <a:gd name="T107" fmla="*/ 84 h 136"/>
                  <a:gd name="T108" fmla="*/ 14 w 451"/>
                  <a:gd name="T109" fmla="*/ 82 h 136"/>
                  <a:gd name="T110" fmla="*/ 7 w 451"/>
                  <a:gd name="T111" fmla="*/ 85 h 136"/>
                  <a:gd name="T112" fmla="*/ 6 w 451"/>
                  <a:gd name="T113" fmla="*/ 85 h 136"/>
                  <a:gd name="T114" fmla="*/ 0 w 451"/>
                  <a:gd name="T115" fmla="*/ 82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451" h="136">
                    <a:moveTo>
                      <a:pt x="447" y="136"/>
                    </a:moveTo>
                    <a:lnTo>
                      <a:pt x="451" y="136"/>
                    </a:lnTo>
                    <a:lnTo>
                      <a:pt x="445" y="98"/>
                    </a:lnTo>
                    <a:lnTo>
                      <a:pt x="444" y="95"/>
                    </a:lnTo>
                    <a:lnTo>
                      <a:pt x="440" y="78"/>
                    </a:lnTo>
                    <a:lnTo>
                      <a:pt x="441" y="78"/>
                    </a:lnTo>
                    <a:lnTo>
                      <a:pt x="438" y="63"/>
                    </a:lnTo>
                    <a:lnTo>
                      <a:pt x="437" y="62"/>
                    </a:lnTo>
                    <a:lnTo>
                      <a:pt x="437" y="50"/>
                    </a:lnTo>
                    <a:lnTo>
                      <a:pt x="434" y="36"/>
                    </a:lnTo>
                    <a:lnTo>
                      <a:pt x="418" y="0"/>
                    </a:lnTo>
                    <a:lnTo>
                      <a:pt x="413" y="0"/>
                    </a:lnTo>
                    <a:lnTo>
                      <a:pt x="359" y="28"/>
                    </a:lnTo>
                    <a:lnTo>
                      <a:pt x="358" y="28"/>
                    </a:lnTo>
                    <a:lnTo>
                      <a:pt x="339" y="36"/>
                    </a:lnTo>
                    <a:lnTo>
                      <a:pt x="331" y="39"/>
                    </a:lnTo>
                    <a:lnTo>
                      <a:pt x="329" y="39"/>
                    </a:lnTo>
                    <a:lnTo>
                      <a:pt x="328" y="41"/>
                    </a:lnTo>
                    <a:lnTo>
                      <a:pt x="327" y="41"/>
                    </a:lnTo>
                    <a:lnTo>
                      <a:pt x="314" y="45"/>
                    </a:lnTo>
                    <a:lnTo>
                      <a:pt x="288" y="56"/>
                    </a:lnTo>
                    <a:lnTo>
                      <a:pt x="286" y="56"/>
                    </a:lnTo>
                    <a:lnTo>
                      <a:pt x="251" y="67"/>
                    </a:lnTo>
                    <a:lnTo>
                      <a:pt x="247" y="67"/>
                    </a:lnTo>
                    <a:lnTo>
                      <a:pt x="243" y="69"/>
                    </a:lnTo>
                    <a:lnTo>
                      <a:pt x="226" y="69"/>
                    </a:lnTo>
                    <a:lnTo>
                      <a:pt x="218" y="67"/>
                    </a:lnTo>
                    <a:lnTo>
                      <a:pt x="215" y="66"/>
                    </a:lnTo>
                    <a:lnTo>
                      <a:pt x="208" y="59"/>
                    </a:lnTo>
                    <a:lnTo>
                      <a:pt x="193" y="50"/>
                    </a:lnTo>
                    <a:lnTo>
                      <a:pt x="174" y="57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13" y="74"/>
                    </a:lnTo>
                    <a:lnTo>
                      <a:pt x="99" y="78"/>
                    </a:lnTo>
                    <a:lnTo>
                      <a:pt x="97" y="78"/>
                    </a:lnTo>
                    <a:lnTo>
                      <a:pt x="91" y="80"/>
                    </a:lnTo>
                    <a:lnTo>
                      <a:pt x="89" y="81"/>
                    </a:lnTo>
                    <a:lnTo>
                      <a:pt x="70" y="88"/>
                    </a:lnTo>
                    <a:lnTo>
                      <a:pt x="68" y="89"/>
                    </a:lnTo>
                    <a:lnTo>
                      <a:pt x="63" y="91"/>
                    </a:lnTo>
                    <a:lnTo>
                      <a:pt x="50" y="98"/>
                    </a:lnTo>
                    <a:lnTo>
                      <a:pt x="46" y="99"/>
                    </a:lnTo>
                    <a:lnTo>
                      <a:pt x="43" y="101"/>
                    </a:lnTo>
                    <a:lnTo>
                      <a:pt x="40" y="101"/>
                    </a:lnTo>
                    <a:lnTo>
                      <a:pt x="37" y="99"/>
                    </a:lnTo>
                    <a:lnTo>
                      <a:pt x="27" y="99"/>
                    </a:lnTo>
                    <a:lnTo>
                      <a:pt x="25" y="98"/>
                    </a:lnTo>
                    <a:lnTo>
                      <a:pt x="24" y="95"/>
                    </a:lnTo>
                    <a:lnTo>
                      <a:pt x="25" y="94"/>
                    </a:lnTo>
                    <a:lnTo>
                      <a:pt x="22" y="88"/>
                    </a:lnTo>
                    <a:lnTo>
                      <a:pt x="18" y="85"/>
                    </a:lnTo>
                    <a:lnTo>
                      <a:pt x="18" y="84"/>
                    </a:lnTo>
                    <a:lnTo>
                      <a:pt x="15" y="84"/>
                    </a:lnTo>
                    <a:lnTo>
                      <a:pt x="14" y="82"/>
                    </a:lnTo>
                    <a:lnTo>
                      <a:pt x="7" y="85"/>
                    </a:lnTo>
                    <a:lnTo>
                      <a:pt x="6" y="85"/>
                    </a:lnTo>
                    <a:lnTo>
                      <a:pt x="0" y="8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12" name="Freeform 2350">
                <a:extLst>
                  <a:ext uri="{FF2B5EF4-FFF2-40B4-BE49-F238E27FC236}">
                    <a16:creationId xmlns:a16="http://schemas.microsoft.com/office/drawing/2014/main" id="{9D6E5491-1398-BB27-9918-9A16EFF91D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4" y="38"/>
                <a:ext cx="117" cy="64"/>
              </a:xfrm>
              <a:custGeom>
                <a:avLst/>
                <a:gdLst>
                  <a:gd name="T0" fmla="*/ 464 w 465"/>
                  <a:gd name="T1" fmla="*/ 93 h 254"/>
                  <a:gd name="T2" fmla="*/ 443 w 465"/>
                  <a:gd name="T3" fmla="*/ 104 h 254"/>
                  <a:gd name="T4" fmla="*/ 432 w 465"/>
                  <a:gd name="T5" fmla="*/ 106 h 254"/>
                  <a:gd name="T6" fmla="*/ 428 w 465"/>
                  <a:gd name="T7" fmla="*/ 103 h 254"/>
                  <a:gd name="T8" fmla="*/ 419 w 465"/>
                  <a:gd name="T9" fmla="*/ 96 h 254"/>
                  <a:gd name="T10" fmla="*/ 413 w 465"/>
                  <a:gd name="T11" fmla="*/ 92 h 254"/>
                  <a:gd name="T12" fmla="*/ 406 w 465"/>
                  <a:gd name="T13" fmla="*/ 81 h 254"/>
                  <a:gd name="T14" fmla="*/ 401 w 465"/>
                  <a:gd name="T15" fmla="*/ 67 h 254"/>
                  <a:gd name="T16" fmla="*/ 399 w 465"/>
                  <a:gd name="T17" fmla="*/ 62 h 254"/>
                  <a:gd name="T18" fmla="*/ 392 w 465"/>
                  <a:gd name="T19" fmla="*/ 54 h 254"/>
                  <a:gd name="T20" fmla="*/ 381 w 465"/>
                  <a:gd name="T21" fmla="*/ 41 h 254"/>
                  <a:gd name="T22" fmla="*/ 355 w 465"/>
                  <a:gd name="T23" fmla="*/ 25 h 254"/>
                  <a:gd name="T24" fmla="*/ 352 w 465"/>
                  <a:gd name="T25" fmla="*/ 14 h 254"/>
                  <a:gd name="T26" fmla="*/ 349 w 465"/>
                  <a:gd name="T27" fmla="*/ 0 h 254"/>
                  <a:gd name="T28" fmla="*/ 344 w 465"/>
                  <a:gd name="T29" fmla="*/ 36 h 254"/>
                  <a:gd name="T30" fmla="*/ 369 w 465"/>
                  <a:gd name="T31" fmla="*/ 74 h 254"/>
                  <a:gd name="T32" fmla="*/ 377 w 465"/>
                  <a:gd name="T33" fmla="*/ 86 h 254"/>
                  <a:gd name="T34" fmla="*/ 388 w 465"/>
                  <a:gd name="T35" fmla="*/ 92 h 254"/>
                  <a:gd name="T36" fmla="*/ 381 w 465"/>
                  <a:gd name="T37" fmla="*/ 93 h 254"/>
                  <a:gd name="T38" fmla="*/ 362 w 465"/>
                  <a:gd name="T39" fmla="*/ 97 h 254"/>
                  <a:gd name="T40" fmla="*/ 339 w 465"/>
                  <a:gd name="T41" fmla="*/ 118 h 254"/>
                  <a:gd name="T42" fmla="*/ 332 w 465"/>
                  <a:gd name="T43" fmla="*/ 120 h 254"/>
                  <a:gd name="T44" fmla="*/ 325 w 465"/>
                  <a:gd name="T45" fmla="*/ 121 h 254"/>
                  <a:gd name="T46" fmla="*/ 324 w 465"/>
                  <a:gd name="T47" fmla="*/ 122 h 254"/>
                  <a:gd name="T48" fmla="*/ 309 w 465"/>
                  <a:gd name="T49" fmla="*/ 144 h 254"/>
                  <a:gd name="T50" fmla="*/ 308 w 465"/>
                  <a:gd name="T51" fmla="*/ 144 h 254"/>
                  <a:gd name="T52" fmla="*/ 295 w 465"/>
                  <a:gd name="T53" fmla="*/ 142 h 254"/>
                  <a:gd name="T54" fmla="*/ 293 w 465"/>
                  <a:gd name="T55" fmla="*/ 141 h 254"/>
                  <a:gd name="T56" fmla="*/ 267 w 465"/>
                  <a:gd name="T57" fmla="*/ 113 h 254"/>
                  <a:gd name="T58" fmla="*/ 263 w 465"/>
                  <a:gd name="T59" fmla="*/ 106 h 254"/>
                  <a:gd name="T60" fmla="*/ 260 w 465"/>
                  <a:gd name="T61" fmla="*/ 101 h 254"/>
                  <a:gd name="T62" fmla="*/ 258 w 465"/>
                  <a:gd name="T63" fmla="*/ 101 h 254"/>
                  <a:gd name="T64" fmla="*/ 253 w 465"/>
                  <a:gd name="T65" fmla="*/ 110 h 254"/>
                  <a:gd name="T66" fmla="*/ 245 w 465"/>
                  <a:gd name="T67" fmla="*/ 139 h 254"/>
                  <a:gd name="T68" fmla="*/ 249 w 465"/>
                  <a:gd name="T69" fmla="*/ 149 h 254"/>
                  <a:gd name="T70" fmla="*/ 250 w 465"/>
                  <a:gd name="T71" fmla="*/ 152 h 254"/>
                  <a:gd name="T72" fmla="*/ 200 w 465"/>
                  <a:gd name="T73" fmla="*/ 161 h 254"/>
                  <a:gd name="T74" fmla="*/ 196 w 465"/>
                  <a:gd name="T75" fmla="*/ 163 h 254"/>
                  <a:gd name="T76" fmla="*/ 176 w 465"/>
                  <a:gd name="T77" fmla="*/ 175 h 254"/>
                  <a:gd name="T78" fmla="*/ 148 w 465"/>
                  <a:gd name="T79" fmla="*/ 150 h 254"/>
                  <a:gd name="T80" fmla="*/ 136 w 465"/>
                  <a:gd name="T81" fmla="*/ 139 h 254"/>
                  <a:gd name="T82" fmla="*/ 131 w 465"/>
                  <a:gd name="T83" fmla="*/ 149 h 254"/>
                  <a:gd name="T84" fmla="*/ 120 w 465"/>
                  <a:gd name="T85" fmla="*/ 170 h 254"/>
                  <a:gd name="T86" fmla="*/ 114 w 465"/>
                  <a:gd name="T87" fmla="*/ 175 h 254"/>
                  <a:gd name="T88" fmla="*/ 104 w 465"/>
                  <a:gd name="T89" fmla="*/ 202 h 254"/>
                  <a:gd name="T90" fmla="*/ 105 w 465"/>
                  <a:gd name="T91" fmla="*/ 206 h 254"/>
                  <a:gd name="T92" fmla="*/ 99 w 465"/>
                  <a:gd name="T93" fmla="*/ 223 h 254"/>
                  <a:gd name="T94" fmla="*/ 91 w 465"/>
                  <a:gd name="T95" fmla="*/ 237 h 254"/>
                  <a:gd name="T96" fmla="*/ 84 w 465"/>
                  <a:gd name="T97" fmla="*/ 245 h 254"/>
                  <a:gd name="T98" fmla="*/ 46 w 465"/>
                  <a:gd name="T99" fmla="*/ 231 h 254"/>
                  <a:gd name="T100" fmla="*/ 37 w 465"/>
                  <a:gd name="T101" fmla="*/ 238 h 254"/>
                  <a:gd name="T102" fmla="*/ 35 w 465"/>
                  <a:gd name="T103" fmla="*/ 252 h 254"/>
                  <a:gd name="T104" fmla="*/ 31 w 465"/>
                  <a:gd name="T105" fmla="*/ 250 h 254"/>
                  <a:gd name="T106" fmla="*/ 3 w 465"/>
                  <a:gd name="T107" fmla="*/ 252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465" h="254">
                    <a:moveTo>
                      <a:pt x="465" y="92"/>
                    </a:moveTo>
                    <a:lnTo>
                      <a:pt x="464" y="93"/>
                    </a:lnTo>
                    <a:lnTo>
                      <a:pt x="458" y="97"/>
                    </a:lnTo>
                    <a:lnTo>
                      <a:pt x="443" y="104"/>
                    </a:lnTo>
                    <a:lnTo>
                      <a:pt x="439" y="106"/>
                    </a:lnTo>
                    <a:lnTo>
                      <a:pt x="432" y="106"/>
                    </a:lnTo>
                    <a:lnTo>
                      <a:pt x="429" y="103"/>
                    </a:lnTo>
                    <a:lnTo>
                      <a:pt x="428" y="103"/>
                    </a:lnTo>
                    <a:lnTo>
                      <a:pt x="426" y="101"/>
                    </a:lnTo>
                    <a:lnTo>
                      <a:pt x="419" y="96"/>
                    </a:lnTo>
                    <a:lnTo>
                      <a:pt x="418" y="94"/>
                    </a:lnTo>
                    <a:lnTo>
                      <a:pt x="413" y="92"/>
                    </a:lnTo>
                    <a:lnTo>
                      <a:pt x="409" y="87"/>
                    </a:lnTo>
                    <a:lnTo>
                      <a:pt x="406" y="81"/>
                    </a:lnTo>
                    <a:lnTo>
                      <a:pt x="406" y="79"/>
                    </a:lnTo>
                    <a:lnTo>
                      <a:pt x="401" y="67"/>
                    </a:lnTo>
                    <a:lnTo>
                      <a:pt x="401" y="61"/>
                    </a:lnTo>
                    <a:lnTo>
                      <a:pt x="399" y="62"/>
                    </a:lnTo>
                    <a:lnTo>
                      <a:pt x="397" y="58"/>
                    </a:lnTo>
                    <a:lnTo>
                      <a:pt x="392" y="54"/>
                    </a:lnTo>
                    <a:lnTo>
                      <a:pt x="388" y="48"/>
                    </a:lnTo>
                    <a:lnTo>
                      <a:pt x="381" y="41"/>
                    </a:lnTo>
                    <a:lnTo>
                      <a:pt x="359" y="33"/>
                    </a:lnTo>
                    <a:lnTo>
                      <a:pt x="355" y="25"/>
                    </a:lnTo>
                    <a:lnTo>
                      <a:pt x="355" y="22"/>
                    </a:lnTo>
                    <a:lnTo>
                      <a:pt x="352" y="14"/>
                    </a:lnTo>
                    <a:lnTo>
                      <a:pt x="349" y="1"/>
                    </a:lnTo>
                    <a:lnTo>
                      <a:pt x="349" y="0"/>
                    </a:lnTo>
                    <a:lnTo>
                      <a:pt x="344" y="5"/>
                    </a:lnTo>
                    <a:lnTo>
                      <a:pt x="344" y="36"/>
                    </a:lnTo>
                    <a:lnTo>
                      <a:pt x="346" y="39"/>
                    </a:lnTo>
                    <a:lnTo>
                      <a:pt x="369" y="74"/>
                    </a:lnTo>
                    <a:lnTo>
                      <a:pt x="372" y="77"/>
                    </a:lnTo>
                    <a:lnTo>
                      <a:pt x="377" y="86"/>
                    </a:lnTo>
                    <a:lnTo>
                      <a:pt x="388" y="90"/>
                    </a:lnTo>
                    <a:lnTo>
                      <a:pt x="388" y="92"/>
                    </a:lnTo>
                    <a:lnTo>
                      <a:pt x="385" y="92"/>
                    </a:lnTo>
                    <a:lnTo>
                      <a:pt x="381" y="93"/>
                    </a:lnTo>
                    <a:lnTo>
                      <a:pt x="368" y="94"/>
                    </a:lnTo>
                    <a:lnTo>
                      <a:pt x="362" y="97"/>
                    </a:lnTo>
                    <a:lnTo>
                      <a:pt x="344" y="108"/>
                    </a:lnTo>
                    <a:lnTo>
                      <a:pt x="339" y="118"/>
                    </a:lnTo>
                    <a:lnTo>
                      <a:pt x="334" y="118"/>
                    </a:lnTo>
                    <a:lnTo>
                      <a:pt x="332" y="120"/>
                    </a:lnTo>
                    <a:lnTo>
                      <a:pt x="331" y="120"/>
                    </a:lnTo>
                    <a:lnTo>
                      <a:pt x="325" y="121"/>
                    </a:lnTo>
                    <a:lnTo>
                      <a:pt x="324" y="121"/>
                    </a:lnTo>
                    <a:lnTo>
                      <a:pt x="324" y="122"/>
                    </a:lnTo>
                    <a:lnTo>
                      <a:pt x="317" y="135"/>
                    </a:lnTo>
                    <a:lnTo>
                      <a:pt x="309" y="144"/>
                    </a:lnTo>
                    <a:lnTo>
                      <a:pt x="308" y="145"/>
                    </a:lnTo>
                    <a:lnTo>
                      <a:pt x="308" y="144"/>
                    </a:lnTo>
                    <a:lnTo>
                      <a:pt x="300" y="144"/>
                    </a:lnTo>
                    <a:lnTo>
                      <a:pt x="295" y="142"/>
                    </a:lnTo>
                    <a:lnTo>
                      <a:pt x="293" y="142"/>
                    </a:lnTo>
                    <a:lnTo>
                      <a:pt x="293" y="141"/>
                    </a:lnTo>
                    <a:lnTo>
                      <a:pt x="281" y="130"/>
                    </a:lnTo>
                    <a:lnTo>
                      <a:pt x="267" y="113"/>
                    </a:lnTo>
                    <a:lnTo>
                      <a:pt x="265" y="111"/>
                    </a:lnTo>
                    <a:lnTo>
                      <a:pt x="263" y="106"/>
                    </a:lnTo>
                    <a:lnTo>
                      <a:pt x="260" y="103"/>
                    </a:lnTo>
                    <a:lnTo>
                      <a:pt x="260" y="101"/>
                    </a:lnTo>
                    <a:lnTo>
                      <a:pt x="258" y="100"/>
                    </a:lnTo>
                    <a:lnTo>
                      <a:pt x="258" y="101"/>
                    </a:lnTo>
                    <a:lnTo>
                      <a:pt x="256" y="107"/>
                    </a:lnTo>
                    <a:lnTo>
                      <a:pt x="253" y="110"/>
                    </a:lnTo>
                    <a:lnTo>
                      <a:pt x="240" y="130"/>
                    </a:lnTo>
                    <a:lnTo>
                      <a:pt x="245" y="139"/>
                    </a:lnTo>
                    <a:lnTo>
                      <a:pt x="247" y="145"/>
                    </a:lnTo>
                    <a:lnTo>
                      <a:pt x="249" y="149"/>
                    </a:lnTo>
                    <a:lnTo>
                      <a:pt x="249" y="150"/>
                    </a:lnTo>
                    <a:lnTo>
                      <a:pt x="250" y="152"/>
                    </a:lnTo>
                    <a:lnTo>
                      <a:pt x="238" y="152"/>
                    </a:lnTo>
                    <a:lnTo>
                      <a:pt x="200" y="161"/>
                    </a:lnTo>
                    <a:lnTo>
                      <a:pt x="198" y="163"/>
                    </a:lnTo>
                    <a:lnTo>
                      <a:pt x="196" y="163"/>
                    </a:lnTo>
                    <a:lnTo>
                      <a:pt x="184" y="170"/>
                    </a:lnTo>
                    <a:lnTo>
                      <a:pt x="176" y="175"/>
                    </a:lnTo>
                    <a:lnTo>
                      <a:pt x="175" y="178"/>
                    </a:lnTo>
                    <a:lnTo>
                      <a:pt x="148" y="150"/>
                    </a:lnTo>
                    <a:lnTo>
                      <a:pt x="137" y="139"/>
                    </a:lnTo>
                    <a:lnTo>
                      <a:pt x="136" y="139"/>
                    </a:lnTo>
                    <a:lnTo>
                      <a:pt x="136" y="142"/>
                    </a:lnTo>
                    <a:lnTo>
                      <a:pt x="131" y="149"/>
                    </a:lnTo>
                    <a:lnTo>
                      <a:pt x="121" y="168"/>
                    </a:lnTo>
                    <a:lnTo>
                      <a:pt x="120" y="170"/>
                    </a:lnTo>
                    <a:lnTo>
                      <a:pt x="119" y="170"/>
                    </a:lnTo>
                    <a:lnTo>
                      <a:pt x="114" y="175"/>
                    </a:lnTo>
                    <a:lnTo>
                      <a:pt x="114" y="177"/>
                    </a:lnTo>
                    <a:lnTo>
                      <a:pt x="104" y="202"/>
                    </a:lnTo>
                    <a:lnTo>
                      <a:pt x="104" y="204"/>
                    </a:lnTo>
                    <a:lnTo>
                      <a:pt x="105" y="206"/>
                    </a:lnTo>
                    <a:lnTo>
                      <a:pt x="105" y="213"/>
                    </a:lnTo>
                    <a:lnTo>
                      <a:pt x="99" y="223"/>
                    </a:lnTo>
                    <a:lnTo>
                      <a:pt x="98" y="227"/>
                    </a:lnTo>
                    <a:lnTo>
                      <a:pt x="91" y="237"/>
                    </a:lnTo>
                    <a:lnTo>
                      <a:pt x="87" y="248"/>
                    </a:lnTo>
                    <a:lnTo>
                      <a:pt x="84" y="245"/>
                    </a:lnTo>
                    <a:lnTo>
                      <a:pt x="56" y="231"/>
                    </a:lnTo>
                    <a:lnTo>
                      <a:pt x="46" y="231"/>
                    </a:lnTo>
                    <a:lnTo>
                      <a:pt x="42" y="233"/>
                    </a:lnTo>
                    <a:lnTo>
                      <a:pt x="37" y="238"/>
                    </a:lnTo>
                    <a:lnTo>
                      <a:pt x="37" y="252"/>
                    </a:lnTo>
                    <a:lnTo>
                      <a:pt x="35" y="252"/>
                    </a:lnTo>
                    <a:lnTo>
                      <a:pt x="32" y="251"/>
                    </a:lnTo>
                    <a:lnTo>
                      <a:pt x="31" y="250"/>
                    </a:lnTo>
                    <a:lnTo>
                      <a:pt x="25" y="248"/>
                    </a:lnTo>
                    <a:lnTo>
                      <a:pt x="3" y="252"/>
                    </a:lnTo>
                    <a:lnTo>
                      <a:pt x="0" y="25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13" name="Freeform 2351">
                <a:extLst>
                  <a:ext uri="{FF2B5EF4-FFF2-40B4-BE49-F238E27FC236}">
                    <a16:creationId xmlns:a16="http://schemas.microsoft.com/office/drawing/2014/main" id="{6A3B1387-9FBE-6F94-3597-039969BAEE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0" y="57"/>
                <a:ext cx="0" cy="2"/>
              </a:xfrm>
              <a:custGeom>
                <a:avLst/>
                <a:gdLst>
                  <a:gd name="T0" fmla="*/ 3 w 3"/>
                  <a:gd name="T1" fmla="*/ 0 h 11"/>
                  <a:gd name="T2" fmla="*/ 0 w 3"/>
                  <a:gd name="T3" fmla="*/ 1 h 11"/>
                  <a:gd name="T4" fmla="*/ 1 w 3"/>
                  <a:gd name="T5" fmla="*/ 7 h 11"/>
                  <a:gd name="T6" fmla="*/ 3 w 3"/>
                  <a:gd name="T7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1">
                    <a:moveTo>
                      <a:pt x="3" y="0"/>
                    </a:moveTo>
                    <a:lnTo>
                      <a:pt x="0" y="1"/>
                    </a:lnTo>
                    <a:lnTo>
                      <a:pt x="1" y="7"/>
                    </a:lnTo>
                    <a:lnTo>
                      <a:pt x="3" y="1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14" name="Freeform 2352">
                <a:extLst>
                  <a:ext uri="{FF2B5EF4-FFF2-40B4-BE49-F238E27FC236}">
                    <a16:creationId xmlns:a16="http://schemas.microsoft.com/office/drawing/2014/main" id="{01DA5765-5C69-97DB-8099-3C591B93A2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0" y="57"/>
                <a:ext cx="0" cy="2"/>
              </a:xfrm>
              <a:custGeom>
                <a:avLst/>
                <a:gdLst>
                  <a:gd name="T0" fmla="*/ 2 w 2"/>
                  <a:gd name="T1" fmla="*/ 11 h 11"/>
                  <a:gd name="T2" fmla="*/ 0 w 2"/>
                  <a:gd name="T3" fmla="*/ 5 h 11"/>
                  <a:gd name="T4" fmla="*/ 2 w 2"/>
                  <a:gd name="T5" fmla="*/ 1 h 11"/>
                  <a:gd name="T6" fmla="*/ 2 w 2"/>
                  <a:gd name="T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1">
                    <a:moveTo>
                      <a:pt x="2" y="11"/>
                    </a:moveTo>
                    <a:lnTo>
                      <a:pt x="0" y="5"/>
                    </a:lnTo>
                    <a:lnTo>
                      <a:pt x="2" y="1"/>
                    </a:lnTo>
                    <a:lnTo>
                      <a:pt x="2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15" name="Line 2353">
                <a:extLst>
                  <a:ext uri="{FF2B5EF4-FFF2-40B4-BE49-F238E27FC236}">
                    <a16:creationId xmlns:a16="http://schemas.microsoft.com/office/drawing/2014/main" id="{0EB2F189-DDF7-9150-75E7-73E1F6145BE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60" y="59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16" name="Freeform 2354">
                <a:extLst>
                  <a:ext uri="{FF2B5EF4-FFF2-40B4-BE49-F238E27FC236}">
                    <a16:creationId xmlns:a16="http://schemas.microsoft.com/office/drawing/2014/main" id="{B984BBF7-886E-AEF5-11E1-E2466E541D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0" y="59"/>
                <a:ext cx="1" cy="1"/>
              </a:xfrm>
              <a:custGeom>
                <a:avLst/>
                <a:gdLst>
                  <a:gd name="T0" fmla="*/ 2 w 2"/>
                  <a:gd name="T1" fmla="*/ 4 h 4"/>
                  <a:gd name="T2" fmla="*/ 2 w 2"/>
                  <a:gd name="T3" fmla="*/ 1 h 4"/>
                  <a:gd name="T4" fmla="*/ 0 w 2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lnTo>
                      <a:pt x="2" y="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17" name="Line 2355">
                <a:extLst>
                  <a:ext uri="{FF2B5EF4-FFF2-40B4-BE49-F238E27FC236}">
                    <a16:creationId xmlns:a16="http://schemas.microsoft.com/office/drawing/2014/main" id="{08C8C923-2B3C-F8CA-E180-4CA12440210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061" y="60"/>
                <a:ext cx="0" cy="1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18" name="Freeform 2356">
                <a:extLst>
                  <a:ext uri="{FF2B5EF4-FFF2-40B4-BE49-F238E27FC236}">
                    <a16:creationId xmlns:a16="http://schemas.microsoft.com/office/drawing/2014/main" id="{B60ABCF2-F037-1524-50A4-EE2ADDD1BC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1" y="61"/>
                <a:ext cx="16" cy="44"/>
              </a:xfrm>
              <a:custGeom>
                <a:avLst/>
                <a:gdLst>
                  <a:gd name="T0" fmla="*/ 34 w 67"/>
                  <a:gd name="T1" fmla="*/ 174 h 174"/>
                  <a:gd name="T2" fmla="*/ 35 w 67"/>
                  <a:gd name="T3" fmla="*/ 174 h 174"/>
                  <a:gd name="T4" fmla="*/ 35 w 67"/>
                  <a:gd name="T5" fmla="*/ 173 h 174"/>
                  <a:gd name="T6" fmla="*/ 37 w 67"/>
                  <a:gd name="T7" fmla="*/ 172 h 174"/>
                  <a:gd name="T8" fmla="*/ 38 w 67"/>
                  <a:gd name="T9" fmla="*/ 169 h 174"/>
                  <a:gd name="T10" fmla="*/ 38 w 67"/>
                  <a:gd name="T11" fmla="*/ 163 h 174"/>
                  <a:gd name="T12" fmla="*/ 31 w 67"/>
                  <a:gd name="T13" fmla="*/ 158 h 174"/>
                  <a:gd name="T14" fmla="*/ 24 w 67"/>
                  <a:gd name="T15" fmla="*/ 160 h 174"/>
                  <a:gd name="T16" fmla="*/ 23 w 67"/>
                  <a:gd name="T17" fmla="*/ 160 h 174"/>
                  <a:gd name="T18" fmla="*/ 20 w 67"/>
                  <a:gd name="T19" fmla="*/ 159 h 174"/>
                  <a:gd name="T20" fmla="*/ 20 w 67"/>
                  <a:gd name="T21" fmla="*/ 158 h 174"/>
                  <a:gd name="T22" fmla="*/ 18 w 67"/>
                  <a:gd name="T23" fmla="*/ 153 h 174"/>
                  <a:gd name="T24" fmla="*/ 18 w 67"/>
                  <a:gd name="T25" fmla="*/ 152 h 174"/>
                  <a:gd name="T26" fmla="*/ 32 w 67"/>
                  <a:gd name="T27" fmla="*/ 136 h 174"/>
                  <a:gd name="T28" fmla="*/ 44 w 67"/>
                  <a:gd name="T29" fmla="*/ 128 h 174"/>
                  <a:gd name="T30" fmla="*/ 50 w 67"/>
                  <a:gd name="T31" fmla="*/ 116 h 174"/>
                  <a:gd name="T32" fmla="*/ 61 w 67"/>
                  <a:gd name="T33" fmla="*/ 109 h 174"/>
                  <a:gd name="T34" fmla="*/ 64 w 67"/>
                  <a:gd name="T35" fmla="*/ 109 h 174"/>
                  <a:gd name="T36" fmla="*/ 64 w 67"/>
                  <a:gd name="T37" fmla="*/ 107 h 174"/>
                  <a:gd name="T38" fmla="*/ 66 w 67"/>
                  <a:gd name="T39" fmla="*/ 106 h 174"/>
                  <a:gd name="T40" fmla="*/ 67 w 67"/>
                  <a:gd name="T41" fmla="*/ 103 h 174"/>
                  <a:gd name="T42" fmla="*/ 57 w 67"/>
                  <a:gd name="T43" fmla="*/ 82 h 174"/>
                  <a:gd name="T44" fmla="*/ 53 w 67"/>
                  <a:gd name="T45" fmla="*/ 69 h 174"/>
                  <a:gd name="T46" fmla="*/ 41 w 67"/>
                  <a:gd name="T47" fmla="*/ 49 h 174"/>
                  <a:gd name="T48" fmla="*/ 39 w 67"/>
                  <a:gd name="T49" fmla="*/ 40 h 174"/>
                  <a:gd name="T50" fmla="*/ 38 w 67"/>
                  <a:gd name="T51" fmla="*/ 36 h 174"/>
                  <a:gd name="T52" fmla="*/ 31 w 67"/>
                  <a:gd name="T53" fmla="*/ 22 h 174"/>
                  <a:gd name="T54" fmla="*/ 28 w 67"/>
                  <a:gd name="T55" fmla="*/ 22 h 174"/>
                  <a:gd name="T56" fmla="*/ 25 w 67"/>
                  <a:gd name="T57" fmla="*/ 21 h 174"/>
                  <a:gd name="T58" fmla="*/ 24 w 67"/>
                  <a:gd name="T59" fmla="*/ 21 h 174"/>
                  <a:gd name="T60" fmla="*/ 23 w 67"/>
                  <a:gd name="T61" fmla="*/ 19 h 174"/>
                  <a:gd name="T62" fmla="*/ 17 w 67"/>
                  <a:gd name="T63" fmla="*/ 16 h 174"/>
                  <a:gd name="T64" fmla="*/ 14 w 67"/>
                  <a:gd name="T65" fmla="*/ 14 h 174"/>
                  <a:gd name="T66" fmla="*/ 10 w 67"/>
                  <a:gd name="T67" fmla="*/ 12 h 174"/>
                  <a:gd name="T68" fmla="*/ 6 w 67"/>
                  <a:gd name="T69" fmla="*/ 8 h 174"/>
                  <a:gd name="T70" fmla="*/ 3 w 67"/>
                  <a:gd name="T71" fmla="*/ 4 h 174"/>
                  <a:gd name="T72" fmla="*/ 1 w 67"/>
                  <a:gd name="T73" fmla="*/ 1 h 174"/>
                  <a:gd name="T74" fmla="*/ 0 w 67"/>
                  <a:gd name="T75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67" h="174">
                    <a:moveTo>
                      <a:pt x="34" y="174"/>
                    </a:moveTo>
                    <a:lnTo>
                      <a:pt x="35" y="174"/>
                    </a:lnTo>
                    <a:lnTo>
                      <a:pt x="35" y="173"/>
                    </a:lnTo>
                    <a:lnTo>
                      <a:pt x="37" y="172"/>
                    </a:lnTo>
                    <a:lnTo>
                      <a:pt x="38" y="169"/>
                    </a:lnTo>
                    <a:lnTo>
                      <a:pt x="38" y="163"/>
                    </a:lnTo>
                    <a:lnTo>
                      <a:pt x="31" y="158"/>
                    </a:lnTo>
                    <a:lnTo>
                      <a:pt x="24" y="160"/>
                    </a:lnTo>
                    <a:lnTo>
                      <a:pt x="23" y="160"/>
                    </a:lnTo>
                    <a:lnTo>
                      <a:pt x="20" y="159"/>
                    </a:lnTo>
                    <a:lnTo>
                      <a:pt x="20" y="158"/>
                    </a:lnTo>
                    <a:lnTo>
                      <a:pt x="18" y="153"/>
                    </a:lnTo>
                    <a:lnTo>
                      <a:pt x="18" y="152"/>
                    </a:lnTo>
                    <a:lnTo>
                      <a:pt x="32" y="136"/>
                    </a:lnTo>
                    <a:lnTo>
                      <a:pt x="44" y="128"/>
                    </a:lnTo>
                    <a:lnTo>
                      <a:pt x="50" y="116"/>
                    </a:lnTo>
                    <a:lnTo>
                      <a:pt x="61" y="109"/>
                    </a:lnTo>
                    <a:lnTo>
                      <a:pt x="64" y="109"/>
                    </a:lnTo>
                    <a:lnTo>
                      <a:pt x="64" y="107"/>
                    </a:lnTo>
                    <a:lnTo>
                      <a:pt x="66" y="106"/>
                    </a:lnTo>
                    <a:lnTo>
                      <a:pt x="67" y="103"/>
                    </a:lnTo>
                    <a:lnTo>
                      <a:pt x="57" y="82"/>
                    </a:lnTo>
                    <a:lnTo>
                      <a:pt x="53" y="69"/>
                    </a:lnTo>
                    <a:lnTo>
                      <a:pt x="41" y="49"/>
                    </a:lnTo>
                    <a:lnTo>
                      <a:pt x="39" y="40"/>
                    </a:lnTo>
                    <a:lnTo>
                      <a:pt x="38" y="36"/>
                    </a:lnTo>
                    <a:lnTo>
                      <a:pt x="31" y="22"/>
                    </a:lnTo>
                    <a:lnTo>
                      <a:pt x="28" y="22"/>
                    </a:lnTo>
                    <a:lnTo>
                      <a:pt x="25" y="21"/>
                    </a:lnTo>
                    <a:lnTo>
                      <a:pt x="24" y="21"/>
                    </a:lnTo>
                    <a:lnTo>
                      <a:pt x="23" y="19"/>
                    </a:lnTo>
                    <a:lnTo>
                      <a:pt x="17" y="16"/>
                    </a:lnTo>
                    <a:lnTo>
                      <a:pt x="14" y="14"/>
                    </a:lnTo>
                    <a:lnTo>
                      <a:pt x="10" y="12"/>
                    </a:lnTo>
                    <a:lnTo>
                      <a:pt x="6" y="8"/>
                    </a:lnTo>
                    <a:lnTo>
                      <a:pt x="3" y="4"/>
                    </a:lnTo>
                    <a:lnTo>
                      <a:pt x="1" y="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19" name="Freeform 2357">
                <a:extLst>
                  <a:ext uri="{FF2B5EF4-FFF2-40B4-BE49-F238E27FC236}">
                    <a16:creationId xmlns:a16="http://schemas.microsoft.com/office/drawing/2014/main" id="{0F3F1765-BAE9-CB47-7E06-785E0C4EEF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6" y="105"/>
                <a:ext cx="83" cy="53"/>
              </a:xfrm>
              <a:custGeom>
                <a:avLst/>
                <a:gdLst>
                  <a:gd name="T0" fmla="*/ 332 w 334"/>
                  <a:gd name="T1" fmla="*/ 0 h 213"/>
                  <a:gd name="T2" fmla="*/ 313 w 334"/>
                  <a:gd name="T3" fmla="*/ 10 h 213"/>
                  <a:gd name="T4" fmla="*/ 301 w 334"/>
                  <a:gd name="T5" fmla="*/ 12 h 213"/>
                  <a:gd name="T6" fmla="*/ 294 w 334"/>
                  <a:gd name="T7" fmla="*/ 18 h 213"/>
                  <a:gd name="T8" fmla="*/ 283 w 334"/>
                  <a:gd name="T9" fmla="*/ 38 h 213"/>
                  <a:gd name="T10" fmla="*/ 272 w 334"/>
                  <a:gd name="T11" fmla="*/ 62 h 213"/>
                  <a:gd name="T12" fmla="*/ 270 w 334"/>
                  <a:gd name="T13" fmla="*/ 65 h 213"/>
                  <a:gd name="T14" fmla="*/ 264 w 334"/>
                  <a:gd name="T15" fmla="*/ 72 h 213"/>
                  <a:gd name="T16" fmla="*/ 263 w 334"/>
                  <a:gd name="T17" fmla="*/ 87 h 213"/>
                  <a:gd name="T18" fmla="*/ 253 w 334"/>
                  <a:gd name="T19" fmla="*/ 102 h 213"/>
                  <a:gd name="T20" fmla="*/ 250 w 334"/>
                  <a:gd name="T21" fmla="*/ 105 h 213"/>
                  <a:gd name="T22" fmla="*/ 240 w 334"/>
                  <a:gd name="T23" fmla="*/ 87 h 213"/>
                  <a:gd name="T24" fmla="*/ 237 w 334"/>
                  <a:gd name="T25" fmla="*/ 77 h 213"/>
                  <a:gd name="T26" fmla="*/ 218 w 334"/>
                  <a:gd name="T27" fmla="*/ 92 h 213"/>
                  <a:gd name="T28" fmla="*/ 215 w 334"/>
                  <a:gd name="T29" fmla="*/ 97 h 213"/>
                  <a:gd name="T30" fmla="*/ 201 w 334"/>
                  <a:gd name="T31" fmla="*/ 123 h 213"/>
                  <a:gd name="T32" fmla="*/ 200 w 334"/>
                  <a:gd name="T33" fmla="*/ 127 h 213"/>
                  <a:gd name="T34" fmla="*/ 194 w 334"/>
                  <a:gd name="T35" fmla="*/ 127 h 213"/>
                  <a:gd name="T36" fmla="*/ 190 w 334"/>
                  <a:gd name="T37" fmla="*/ 130 h 213"/>
                  <a:gd name="T38" fmla="*/ 187 w 334"/>
                  <a:gd name="T39" fmla="*/ 133 h 213"/>
                  <a:gd name="T40" fmla="*/ 170 w 334"/>
                  <a:gd name="T41" fmla="*/ 111 h 213"/>
                  <a:gd name="T42" fmla="*/ 165 w 334"/>
                  <a:gd name="T43" fmla="*/ 98 h 213"/>
                  <a:gd name="T44" fmla="*/ 162 w 334"/>
                  <a:gd name="T45" fmla="*/ 97 h 213"/>
                  <a:gd name="T46" fmla="*/ 153 w 334"/>
                  <a:gd name="T47" fmla="*/ 111 h 213"/>
                  <a:gd name="T48" fmla="*/ 151 w 334"/>
                  <a:gd name="T49" fmla="*/ 112 h 213"/>
                  <a:gd name="T50" fmla="*/ 128 w 334"/>
                  <a:gd name="T51" fmla="*/ 77 h 213"/>
                  <a:gd name="T52" fmla="*/ 120 w 334"/>
                  <a:gd name="T53" fmla="*/ 80 h 213"/>
                  <a:gd name="T54" fmla="*/ 92 w 334"/>
                  <a:gd name="T55" fmla="*/ 91 h 213"/>
                  <a:gd name="T56" fmla="*/ 84 w 334"/>
                  <a:gd name="T57" fmla="*/ 98 h 213"/>
                  <a:gd name="T58" fmla="*/ 74 w 334"/>
                  <a:gd name="T59" fmla="*/ 94 h 213"/>
                  <a:gd name="T60" fmla="*/ 59 w 334"/>
                  <a:gd name="T61" fmla="*/ 94 h 213"/>
                  <a:gd name="T62" fmla="*/ 38 w 334"/>
                  <a:gd name="T63" fmla="*/ 109 h 213"/>
                  <a:gd name="T64" fmla="*/ 23 w 334"/>
                  <a:gd name="T65" fmla="*/ 120 h 213"/>
                  <a:gd name="T66" fmla="*/ 25 w 334"/>
                  <a:gd name="T67" fmla="*/ 132 h 213"/>
                  <a:gd name="T68" fmla="*/ 19 w 334"/>
                  <a:gd name="T69" fmla="*/ 159 h 213"/>
                  <a:gd name="T70" fmla="*/ 4 w 334"/>
                  <a:gd name="T71" fmla="*/ 158 h 213"/>
                  <a:gd name="T72" fmla="*/ 6 w 334"/>
                  <a:gd name="T73" fmla="*/ 169 h 213"/>
                  <a:gd name="T74" fmla="*/ 8 w 334"/>
                  <a:gd name="T75" fmla="*/ 187 h 213"/>
                  <a:gd name="T76" fmla="*/ 6 w 334"/>
                  <a:gd name="T77" fmla="*/ 190 h 213"/>
                  <a:gd name="T78" fmla="*/ 4 w 334"/>
                  <a:gd name="T79" fmla="*/ 199 h 213"/>
                  <a:gd name="T80" fmla="*/ 4 w 334"/>
                  <a:gd name="T81" fmla="*/ 203 h 213"/>
                  <a:gd name="T82" fmla="*/ 0 w 334"/>
                  <a:gd name="T83" fmla="*/ 213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334" h="213">
                    <a:moveTo>
                      <a:pt x="334" y="0"/>
                    </a:moveTo>
                    <a:lnTo>
                      <a:pt x="332" y="0"/>
                    </a:lnTo>
                    <a:lnTo>
                      <a:pt x="325" y="6"/>
                    </a:lnTo>
                    <a:lnTo>
                      <a:pt x="313" y="10"/>
                    </a:lnTo>
                    <a:lnTo>
                      <a:pt x="303" y="10"/>
                    </a:lnTo>
                    <a:lnTo>
                      <a:pt x="301" y="12"/>
                    </a:lnTo>
                    <a:lnTo>
                      <a:pt x="297" y="14"/>
                    </a:lnTo>
                    <a:lnTo>
                      <a:pt x="294" y="18"/>
                    </a:lnTo>
                    <a:lnTo>
                      <a:pt x="286" y="34"/>
                    </a:lnTo>
                    <a:lnTo>
                      <a:pt x="283" y="38"/>
                    </a:lnTo>
                    <a:lnTo>
                      <a:pt x="279" y="48"/>
                    </a:lnTo>
                    <a:lnTo>
                      <a:pt x="272" y="62"/>
                    </a:lnTo>
                    <a:lnTo>
                      <a:pt x="270" y="63"/>
                    </a:lnTo>
                    <a:lnTo>
                      <a:pt x="270" y="65"/>
                    </a:lnTo>
                    <a:lnTo>
                      <a:pt x="267" y="67"/>
                    </a:lnTo>
                    <a:lnTo>
                      <a:pt x="264" y="72"/>
                    </a:lnTo>
                    <a:lnTo>
                      <a:pt x="261" y="79"/>
                    </a:lnTo>
                    <a:lnTo>
                      <a:pt x="263" y="87"/>
                    </a:lnTo>
                    <a:lnTo>
                      <a:pt x="260" y="94"/>
                    </a:lnTo>
                    <a:lnTo>
                      <a:pt x="253" y="102"/>
                    </a:lnTo>
                    <a:lnTo>
                      <a:pt x="251" y="105"/>
                    </a:lnTo>
                    <a:lnTo>
                      <a:pt x="250" y="105"/>
                    </a:lnTo>
                    <a:lnTo>
                      <a:pt x="241" y="88"/>
                    </a:lnTo>
                    <a:lnTo>
                      <a:pt x="240" y="87"/>
                    </a:lnTo>
                    <a:lnTo>
                      <a:pt x="240" y="80"/>
                    </a:lnTo>
                    <a:lnTo>
                      <a:pt x="237" y="77"/>
                    </a:lnTo>
                    <a:lnTo>
                      <a:pt x="234" y="79"/>
                    </a:lnTo>
                    <a:lnTo>
                      <a:pt x="218" y="92"/>
                    </a:lnTo>
                    <a:lnTo>
                      <a:pt x="215" y="95"/>
                    </a:lnTo>
                    <a:lnTo>
                      <a:pt x="215" y="97"/>
                    </a:lnTo>
                    <a:lnTo>
                      <a:pt x="211" y="101"/>
                    </a:lnTo>
                    <a:lnTo>
                      <a:pt x="201" y="123"/>
                    </a:lnTo>
                    <a:lnTo>
                      <a:pt x="201" y="127"/>
                    </a:lnTo>
                    <a:lnTo>
                      <a:pt x="200" y="127"/>
                    </a:lnTo>
                    <a:lnTo>
                      <a:pt x="198" y="126"/>
                    </a:lnTo>
                    <a:lnTo>
                      <a:pt x="194" y="127"/>
                    </a:lnTo>
                    <a:lnTo>
                      <a:pt x="191" y="130"/>
                    </a:lnTo>
                    <a:lnTo>
                      <a:pt x="190" y="130"/>
                    </a:lnTo>
                    <a:lnTo>
                      <a:pt x="187" y="132"/>
                    </a:lnTo>
                    <a:lnTo>
                      <a:pt x="187" y="133"/>
                    </a:lnTo>
                    <a:lnTo>
                      <a:pt x="183" y="125"/>
                    </a:lnTo>
                    <a:lnTo>
                      <a:pt x="170" y="111"/>
                    </a:lnTo>
                    <a:lnTo>
                      <a:pt x="169" y="106"/>
                    </a:lnTo>
                    <a:lnTo>
                      <a:pt x="165" y="98"/>
                    </a:lnTo>
                    <a:lnTo>
                      <a:pt x="163" y="97"/>
                    </a:lnTo>
                    <a:lnTo>
                      <a:pt x="162" y="97"/>
                    </a:lnTo>
                    <a:lnTo>
                      <a:pt x="158" y="106"/>
                    </a:lnTo>
                    <a:lnTo>
                      <a:pt x="153" y="111"/>
                    </a:lnTo>
                    <a:lnTo>
                      <a:pt x="151" y="111"/>
                    </a:lnTo>
                    <a:lnTo>
                      <a:pt x="151" y="112"/>
                    </a:lnTo>
                    <a:lnTo>
                      <a:pt x="143" y="113"/>
                    </a:lnTo>
                    <a:lnTo>
                      <a:pt x="128" y="77"/>
                    </a:lnTo>
                    <a:lnTo>
                      <a:pt x="128" y="76"/>
                    </a:lnTo>
                    <a:lnTo>
                      <a:pt x="120" y="80"/>
                    </a:lnTo>
                    <a:lnTo>
                      <a:pt x="93" y="91"/>
                    </a:lnTo>
                    <a:lnTo>
                      <a:pt x="92" y="91"/>
                    </a:lnTo>
                    <a:lnTo>
                      <a:pt x="89" y="92"/>
                    </a:lnTo>
                    <a:lnTo>
                      <a:pt x="84" y="98"/>
                    </a:lnTo>
                    <a:lnTo>
                      <a:pt x="77" y="94"/>
                    </a:lnTo>
                    <a:lnTo>
                      <a:pt x="74" y="94"/>
                    </a:lnTo>
                    <a:lnTo>
                      <a:pt x="66" y="91"/>
                    </a:lnTo>
                    <a:lnTo>
                      <a:pt x="59" y="94"/>
                    </a:lnTo>
                    <a:lnTo>
                      <a:pt x="49" y="104"/>
                    </a:lnTo>
                    <a:lnTo>
                      <a:pt x="38" y="109"/>
                    </a:lnTo>
                    <a:lnTo>
                      <a:pt x="23" y="119"/>
                    </a:lnTo>
                    <a:lnTo>
                      <a:pt x="23" y="120"/>
                    </a:lnTo>
                    <a:lnTo>
                      <a:pt x="25" y="123"/>
                    </a:lnTo>
                    <a:lnTo>
                      <a:pt x="25" y="132"/>
                    </a:lnTo>
                    <a:lnTo>
                      <a:pt x="19" y="158"/>
                    </a:lnTo>
                    <a:lnTo>
                      <a:pt x="19" y="159"/>
                    </a:lnTo>
                    <a:lnTo>
                      <a:pt x="13" y="159"/>
                    </a:lnTo>
                    <a:lnTo>
                      <a:pt x="4" y="158"/>
                    </a:lnTo>
                    <a:lnTo>
                      <a:pt x="6" y="161"/>
                    </a:lnTo>
                    <a:lnTo>
                      <a:pt x="6" y="169"/>
                    </a:lnTo>
                    <a:lnTo>
                      <a:pt x="8" y="185"/>
                    </a:lnTo>
                    <a:lnTo>
                      <a:pt x="8" y="187"/>
                    </a:lnTo>
                    <a:lnTo>
                      <a:pt x="6" y="189"/>
                    </a:lnTo>
                    <a:lnTo>
                      <a:pt x="6" y="190"/>
                    </a:lnTo>
                    <a:lnTo>
                      <a:pt x="4" y="190"/>
                    </a:lnTo>
                    <a:lnTo>
                      <a:pt x="4" y="199"/>
                    </a:lnTo>
                    <a:lnTo>
                      <a:pt x="6" y="203"/>
                    </a:lnTo>
                    <a:lnTo>
                      <a:pt x="4" y="203"/>
                    </a:lnTo>
                    <a:lnTo>
                      <a:pt x="0" y="206"/>
                    </a:lnTo>
                    <a:lnTo>
                      <a:pt x="0" y="21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20" name="Freeform 2358">
                <a:extLst>
                  <a:ext uri="{FF2B5EF4-FFF2-40B4-BE49-F238E27FC236}">
                    <a16:creationId xmlns:a16="http://schemas.microsoft.com/office/drawing/2014/main" id="{EE50C360-5A95-0785-EEAA-50AD8D72D7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8" y="105"/>
                <a:ext cx="77" cy="92"/>
              </a:xfrm>
              <a:custGeom>
                <a:avLst/>
                <a:gdLst>
                  <a:gd name="T0" fmla="*/ 310 w 310"/>
                  <a:gd name="T1" fmla="*/ 367 h 369"/>
                  <a:gd name="T2" fmla="*/ 297 w 310"/>
                  <a:gd name="T3" fmla="*/ 355 h 369"/>
                  <a:gd name="T4" fmla="*/ 289 w 310"/>
                  <a:gd name="T5" fmla="*/ 338 h 369"/>
                  <a:gd name="T6" fmla="*/ 282 w 310"/>
                  <a:gd name="T7" fmla="*/ 333 h 369"/>
                  <a:gd name="T8" fmla="*/ 244 w 310"/>
                  <a:gd name="T9" fmla="*/ 341 h 369"/>
                  <a:gd name="T10" fmla="*/ 224 w 310"/>
                  <a:gd name="T11" fmla="*/ 329 h 369"/>
                  <a:gd name="T12" fmla="*/ 211 w 310"/>
                  <a:gd name="T13" fmla="*/ 303 h 369"/>
                  <a:gd name="T14" fmla="*/ 208 w 310"/>
                  <a:gd name="T15" fmla="*/ 295 h 369"/>
                  <a:gd name="T16" fmla="*/ 209 w 310"/>
                  <a:gd name="T17" fmla="*/ 285 h 369"/>
                  <a:gd name="T18" fmla="*/ 190 w 310"/>
                  <a:gd name="T19" fmla="*/ 274 h 369"/>
                  <a:gd name="T20" fmla="*/ 184 w 310"/>
                  <a:gd name="T21" fmla="*/ 249 h 369"/>
                  <a:gd name="T22" fmla="*/ 185 w 310"/>
                  <a:gd name="T23" fmla="*/ 245 h 369"/>
                  <a:gd name="T24" fmla="*/ 180 w 310"/>
                  <a:gd name="T25" fmla="*/ 240 h 369"/>
                  <a:gd name="T26" fmla="*/ 177 w 310"/>
                  <a:gd name="T27" fmla="*/ 239 h 369"/>
                  <a:gd name="T28" fmla="*/ 163 w 310"/>
                  <a:gd name="T29" fmla="*/ 226 h 369"/>
                  <a:gd name="T30" fmla="*/ 160 w 310"/>
                  <a:gd name="T31" fmla="*/ 228 h 369"/>
                  <a:gd name="T32" fmla="*/ 159 w 310"/>
                  <a:gd name="T33" fmla="*/ 224 h 369"/>
                  <a:gd name="T34" fmla="*/ 156 w 310"/>
                  <a:gd name="T35" fmla="*/ 222 h 369"/>
                  <a:gd name="T36" fmla="*/ 149 w 310"/>
                  <a:gd name="T37" fmla="*/ 214 h 369"/>
                  <a:gd name="T38" fmla="*/ 144 w 310"/>
                  <a:gd name="T39" fmla="*/ 178 h 369"/>
                  <a:gd name="T40" fmla="*/ 135 w 310"/>
                  <a:gd name="T41" fmla="*/ 168 h 369"/>
                  <a:gd name="T42" fmla="*/ 127 w 310"/>
                  <a:gd name="T43" fmla="*/ 169 h 369"/>
                  <a:gd name="T44" fmla="*/ 87 w 310"/>
                  <a:gd name="T45" fmla="*/ 161 h 369"/>
                  <a:gd name="T46" fmla="*/ 84 w 310"/>
                  <a:gd name="T47" fmla="*/ 157 h 369"/>
                  <a:gd name="T48" fmla="*/ 79 w 310"/>
                  <a:gd name="T49" fmla="*/ 152 h 369"/>
                  <a:gd name="T50" fmla="*/ 72 w 310"/>
                  <a:gd name="T51" fmla="*/ 164 h 369"/>
                  <a:gd name="T52" fmla="*/ 68 w 310"/>
                  <a:gd name="T53" fmla="*/ 166 h 369"/>
                  <a:gd name="T54" fmla="*/ 41 w 310"/>
                  <a:gd name="T55" fmla="*/ 169 h 369"/>
                  <a:gd name="T56" fmla="*/ 37 w 310"/>
                  <a:gd name="T57" fmla="*/ 159 h 369"/>
                  <a:gd name="T58" fmla="*/ 33 w 310"/>
                  <a:gd name="T59" fmla="*/ 141 h 369"/>
                  <a:gd name="T60" fmla="*/ 32 w 310"/>
                  <a:gd name="T61" fmla="*/ 130 h 369"/>
                  <a:gd name="T62" fmla="*/ 15 w 310"/>
                  <a:gd name="T63" fmla="*/ 109 h 369"/>
                  <a:gd name="T64" fmla="*/ 3 w 310"/>
                  <a:gd name="T65" fmla="*/ 105 h 369"/>
                  <a:gd name="T66" fmla="*/ 0 w 310"/>
                  <a:gd name="T67" fmla="*/ 97 h 369"/>
                  <a:gd name="T68" fmla="*/ 12 w 310"/>
                  <a:gd name="T69" fmla="*/ 80 h 369"/>
                  <a:gd name="T70" fmla="*/ 15 w 310"/>
                  <a:gd name="T71" fmla="*/ 72 h 369"/>
                  <a:gd name="T72" fmla="*/ 11 w 310"/>
                  <a:gd name="T73" fmla="*/ 63 h 369"/>
                  <a:gd name="T74" fmla="*/ 10 w 310"/>
                  <a:gd name="T75" fmla="*/ 62 h 369"/>
                  <a:gd name="T76" fmla="*/ 12 w 310"/>
                  <a:gd name="T77" fmla="*/ 52 h 369"/>
                  <a:gd name="T78" fmla="*/ 10 w 310"/>
                  <a:gd name="T79" fmla="*/ 29 h 369"/>
                  <a:gd name="T80" fmla="*/ 8 w 310"/>
                  <a:gd name="T81" fmla="*/ 12 h 369"/>
                  <a:gd name="T82" fmla="*/ 7 w 310"/>
                  <a:gd name="T83" fmla="*/ 0 h 3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310" h="369">
                    <a:moveTo>
                      <a:pt x="308" y="369"/>
                    </a:moveTo>
                    <a:lnTo>
                      <a:pt x="310" y="367"/>
                    </a:lnTo>
                    <a:lnTo>
                      <a:pt x="308" y="367"/>
                    </a:lnTo>
                    <a:lnTo>
                      <a:pt x="297" y="355"/>
                    </a:lnTo>
                    <a:lnTo>
                      <a:pt x="291" y="345"/>
                    </a:lnTo>
                    <a:lnTo>
                      <a:pt x="289" y="338"/>
                    </a:lnTo>
                    <a:lnTo>
                      <a:pt x="283" y="331"/>
                    </a:lnTo>
                    <a:lnTo>
                      <a:pt x="282" y="333"/>
                    </a:lnTo>
                    <a:lnTo>
                      <a:pt x="278" y="334"/>
                    </a:lnTo>
                    <a:lnTo>
                      <a:pt x="244" y="341"/>
                    </a:lnTo>
                    <a:lnTo>
                      <a:pt x="233" y="333"/>
                    </a:lnTo>
                    <a:lnTo>
                      <a:pt x="224" y="329"/>
                    </a:lnTo>
                    <a:lnTo>
                      <a:pt x="218" y="321"/>
                    </a:lnTo>
                    <a:lnTo>
                      <a:pt x="211" y="303"/>
                    </a:lnTo>
                    <a:lnTo>
                      <a:pt x="208" y="298"/>
                    </a:lnTo>
                    <a:lnTo>
                      <a:pt x="208" y="295"/>
                    </a:lnTo>
                    <a:lnTo>
                      <a:pt x="209" y="293"/>
                    </a:lnTo>
                    <a:lnTo>
                      <a:pt x="209" y="285"/>
                    </a:lnTo>
                    <a:lnTo>
                      <a:pt x="208" y="280"/>
                    </a:lnTo>
                    <a:lnTo>
                      <a:pt x="190" y="274"/>
                    </a:lnTo>
                    <a:lnTo>
                      <a:pt x="181" y="259"/>
                    </a:lnTo>
                    <a:lnTo>
                      <a:pt x="184" y="249"/>
                    </a:lnTo>
                    <a:lnTo>
                      <a:pt x="185" y="246"/>
                    </a:lnTo>
                    <a:lnTo>
                      <a:pt x="185" y="245"/>
                    </a:lnTo>
                    <a:lnTo>
                      <a:pt x="181" y="240"/>
                    </a:lnTo>
                    <a:lnTo>
                      <a:pt x="180" y="240"/>
                    </a:lnTo>
                    <a:lnTo>
                      <a:pt x="178" y="239"/>
                    </a:lnTo>
                    <a:lnTo>
                      <a:pt x="177" y="239"/>
                    </a:lnTo>
                    <a:lnTo>
                      <a:pt x="177" y="236"/>
                    </a:lnTo>
                    <a:lnTo>
                      <a:pt x="163" y="226"/>
                    </a:lnTo>
                    <a:lnTo>
                      <a:pt x="162" y="226"/>
                    </a:lnTo>
                    <a:lnTo>
                      <a:pt x="160" y="228"/>
                    </a:lnTo>
                    <a:lnTo>
                      <a:pt x="159" y="226"/>
                    </a:lnTo>
                    <a:lnTo>
                      <a:pt x="159" y="224"/>
                    </a:lnTo>
                    <a:lnTo>
                      <a:pt x="157" y="224"/>
                    </a:lnTo>
                    <a:lnTo>
                      <a:pt x="156" y="222"/>
                    </a:lnTo>
                    <a:lnTo>
                      <a:pt x="152" y="218"/>
                    </a:lnTo>
                    <a:lnTo>
                      <a:pt x="149" y="214"/>
                    </a:lnTo>
                    <a:lnTo>
                      <a:pt x="139" y="190"/>
                    </a:lnTo>
                    <a:lnTo>
                      <a:pt x="144" y="178"/>
                    </a:lnTo>
                    <a:lnTo>
                      <a:pt x="135" y="169"/>
                    </a:lnTo>
                    <a:lnTo>
                      <a:pt x="135" y="168"/>
                    </a:lnTo>
                    <a:lnTo>
                      <a:pt x="131" y="168"/>
                    </a:lnTo>
                    <a:lnTo>
                      <a:pt x="127" y="169"/>
                    </a:lnTo>
                    <a:lnTo>
                      <a:pt x="100" y="169"/>
                    </a:lnTo>
                    <a:lnTo>
                      <a:pt x="87" y="161"/>
                    </a:lnTo>
                    <a:lnTo>
                      <a:pt x="87" y="159"/>
                    </a:lnTo>
                    <a:lnTo>
                      <a:pt x="84" y="157"/>
                    </a:lnTo>
                    <a:lnTo>
                      <a:pt x="82" y="154"/>
                    </a:lnTo>
                    <a:lnTo>
                      <a:pt x="79" y="152"/>
                    </a:lnTo>
                    <a:lnTo>
                      <a:pt x="74" y="161"/>
                    </a:lnTo>
                    <a:lnTo>
                      <a:pt x="72" y="164"/>
                    </a:lnTo>
                    <a:lnTo>
                      <a:pt x="71" y="164"/>
                    </a:lnTo>
                    <a:lnTo>
                      <a:pt x="68" y="166"/>
                    </a:lnTo>
                    <a:lnTo>
                      <a:pt x="46" y="169"/>
                    </a:lnTo>
                    <a:lnTo>
                      <a:pt x="41" y="169"/>
                    </a:lnTo>
                    <a:lnTo>
                      <a:pt x="37" y="161"/>
                    </a:lnTo>
                    <a:lnTo>
                      <a:pt x="37" y="159"/>
                    </a:lnTo>
                    <a:lnTo>
                      <a:pt x="34" y="152"/>
                    </a:lnTo>
                    <a:lnTo>
                      <a:pt x="33" y="141"/>
                    </a:lnTo>
                    <a:lnTo>
                      <a:pt x="33" y="137"/>
                    </a:lnTo>
                    <a:lnTo>
                      <a:pt x="32" y="130"/>
                    </a:lnTo>
                    <a:lnTo>
                      <a:pt x="32" y="126"/>
                    </a:lnTo>
                    <a:lnTo>
                      <a:pt x="15" y="109"/>
                    </a:lnTo>
                    <a:lnTo>
                      <a:pt x="8" y="105"/>
                    </a:lnTo>
                    <a:lnTo>
                      <a:pt x="3" y="105"/>
                    </a:lnTo>
                    <a:lnTo>
                      <a:pt x="0" y="102"/>
                    </a:lnTo>
                    <a:lnTo>
                      <a:pt x="0" y="97"/>
                    </a:lnTo>
                    <a:lnTo>
                      <a:pt x="1" y="97"/>
                    </a:lnTo>
                    <a:lnTo>
                      <a:pt x="12" y="80"/>
                    </a:lnTo>
                    <a:lnTo>
                      <a:pt x="15" y="77"/>
                    </a:lnTo>
                    <a:lnTo>
                      <a:pt x="15" y="72"/>
                    </a:lnTo>
                    <a:lnTo>
                      <a:pt x="14" y="70"/>
                    </a:lnTo>
                    <a:lnTo>
                      <a:pt x="11" y="63"/>
                    </a:lnTo>
                    <a:lnTo>
                      <a:pt x="11" y="62"/>
                    </a:lnTo>
                    <a:lnTo>
                      <a:pt x="10" y="62"/>
                    </a:lnTo>
                    <a:lnTo>
                      <a:pt x="10" y="60"/>
                    </a:lnTo>
                    <a:lnTo>
                      <a:pt x="12" y="52"/>
                    </a:lnTo>
                    <a:lnTo>
                      <a:pt x="8" y="39"/>
                    </a:lnTo>
                    <a:lnTo>
                      <a:pt x="10" y="29"/>
                    </a:lnTo>
                    <a:lnTo>
                      <a:pt x="10" y="13"/>
                    </a:lnTo>
                    <a:lnTo>
                      <a:pt x="8" y="12"/>
                    </a:lnTo>
                    <a:lnTo>
                      <a:pt x="7" y="5"/>
                    </a:lnTo>
                    <a:lnTo>
                      <a:pt x="7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21" name="Freeform 2359">
                <a:extLst>
                  <a:ext uri="{FF2B5EF4-FFF2-40B4-BE49-F238E27FC236}">
                    <a16:creationId xmlns:a16="http://schemas.microsoft.com/office/drawing/2014/main" id="{0D041233-5363-5B6B-F90B-08A88F3D63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9" y="208"/>
                <a:ext cx="88" cy="19"/>
              </a:xfrm>
              <a:custGeom>
                <a:avLst/>
                <a:gdLst>
                  <a:gd name="T0" fmla="*/ 0 w 352"/>
                  <a:gd name="T1" fmla="*/ 70 h 75"/>
                  <a:gd name="T2" fmla="*/ 3 w 352"/>
                  <a:gd name="T3" fmla="*/ 62 h 75"/>
                  <a:gd name="T4" fmla="*/ 19 w 352"/>
                  <a:gd name="T5" fmla="*/ 53 h 75"/>
                  <a:gd name="T6" fmla="*/ 35 w 352"/>
                  <a:gd name="T7" fmla="*/ 42 h 75"/>
                  <a:gd name="T8" fmla="*/ 52 w 352"/>
                  <a:gd name="T9" fmla="*/ 38 h 75"/>
                  <a:gd name="T10" fmla="*/ 57 w 352"/>
                  <a:gd name="T11" fmla="*/ 39 h 75"/>
                  <a:gd name="T12" fmla="*/ 59 w 352"/>
                  <a:gd name="T13" fmla="*/ 42 h 75"/>
                  <a:gd name="T14" fmla="*/ 67 w 352"/>
                  <a:gd name="T15" fmla="*/ 53 h 75"/>
                  <a:gd name="T16" fmla="*/ 88 w 352"/>
                  <a:gd name="T17" fmla="*/ 60 h 75"/>
                  <a:gd name="T18" fmla="*/ 93 w 352"/>
                  <a:gd name="T19" fmla="*/ 59 h 75"/>
                  <a:gd name="T20" fmla="*/ 95 w 352"/>
                  <a:gd name="T21" fmla="*/ 57 h 75"/>
                  <a:gd name="T22" fmla="*/ 109 w 352"/>
                  <a:gd name="T23" fmla="*/ 46 h 75"/>
                  <a:gd name="T24" fmla="*/ 115 w 352"/>
                  <a:gd name="T25" fmla="*/ 38 h 75"/>
                  <a:gd name="T26" fmla="*/ 113 w 352"/>
                  <a:gd name="T27" fmla="*/ 31 h 75"/>
                  <a:gd name="T28" fmla="*/ 106 w 352"/>
                  <a:gd name="T29" fmla="*/ 14 h 75"/>
                  <a:gd name="T30" fmla="*/ 105 w 352"/>
                  <a:gd name="T31" fmla="*/ 5 h 75"/>
                  <a:gd name="T32" fmla="*/ 115 w 352"/>
                  <a:gd name="T33" fmla="*/ 8 h 75"/>
                  <a:gd name="T34" fmla="*/ 130 w 352"/>
                  <a:gd name="T35" fmla="*/ 5 h 75"/>
                  <a:gd name="T36" fmla="*/ 151 w 352"/>
                  <a:gd name="T37" fmla="*/ 12 h 75"/>
                  <a:gd name="T38" fmla="*/ 158 w 352"/>
                  <a:gd name="T39" fmla="*/ 17 h 75"/>
                  <a:gd name="T40" fmla="*/ 162 w 352"/>
                  <a:gd name="T41" fmla="*/ 21 h 75"/>
                  <a:gd name="T42" fmla="*/ 165 w 352"/>
                  <a:gd name="T43" fmla="*/ 25 h 75"/>
                  <a:gd name="T44" fmla="*/ 173 w 352"/>
                  <a:gd name="T45" fmla="*/ 39 h 75"/>
                  <a:gd name="T46" fmla="*/ 184 w 352"/>
                  <a:gd name="T47" fmla="*/ 42 h 75"/>
                  <a:gd name="T48" fmla="*/ 196 w 352"/>
                  <a:gd name="T49" fmla="*/ 34 h 75"/>
                  <a:gd name="T50" fmla="*/ 199 w 352"/>
                  <a:gd name="T51" fmla="*/ 31 h 75"/>
                  <a:gd name="T52" fmla="*/ 213 w 352"/>
                  <a:gd name="T53" fmla="*/ 29 h 75"/>
                  <a:gd name="T54" fmla="*/ 212 w 352"/>
                  <a:gd name="T55" fmla="*/ 19 h 75"/>
                  <a:gd name="T56" fmla="*/ 263 w 352"/>
                  <a:gd name="T57" fmla="*/ 11 h 75"/>
                  <a:gd name="T58" fmla="*/ 271 w 352"/>
                  <a:gd name="T59" fmla="*/ 0 h 75"/>
                  <a:gd name="T60" fmla="*/ 278 w 352"/>
                  <a:gd name="T61" fmla="*/ 12 h 75"/>
                  <a:gd name="T62" fmla="*/ 295 w 352"/>
                  <a:gd name="T63" fmla="*/ 45 h 75"/>
                  <a:gd name="T64" fmla="*/ 296 w 352"/>
                  <a:gd name="T65" fmla="*/ 38 h 75"/>
                  <a:gd name="T66" fmla="*/ 299 w 352"/>
                  <a:gd name="T67" fmla="*/ 31 h 75"/>
                  <a:gd name="T68" fmla="*/ 306 w 352"/>
                  <a:gd name="T69" fmla="*/ 22 h 75"/>
                  <a:gd name="T70" fmla="*/ 324 w 352"/>
                  <a:gd name="T71" fmla="*/ 21 h 75"/>
                  <a:gd name="T72" fmla="*/ 332 w 352"/>
                  <a:gd name="T73" fmla="*/ 25 h 75"/>
                  <a:gd name="T74" fmla="*/ 339 w 352"/>
                  <a:gd name="T75" fmla="*/ 24 h 75"/>
                  <a:gd name="T76" fmla="*/ 346 w 352"/>
                  <a:gd name="T77" fmla="*/ 19 h 75"/>
                  <a:gd name="T78" fmla="*/ 352 w 352"/>
                  <a:gd name="T79" fmla="*/ 14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52" h="75">
                    <a:moveTo>
                      <a:pt x="5" y="75"/>
                    </a:moveTo>
                    <a:lnTo>
                      <a:pt x="0" y="70"/>
                    </a:lnTo>
                    <a:lnTo>
                      <a:pt x="0" y="64"/>
                    </a:lnTo>
                    <a:lnTo>
                      <a:pt x="3" y="62"/>
                    </a:lnTo>
                    <a:lnTo>
                      <a:pt x="4" y="62"/>
                    </a:lnTo>
                    <a:lnTo>
                      <a:pt x="19" y="53"/>
                    </a:lnTo>
                    <a:lnTo>
                      <a:pt x="33" y="49"/>
                    </a:lnTo>
                    <a:lnTo>
                      <a:pt x="35" y="42"/>
                    </a:lnTo>
                    <a:lnTo>
                      <a:pt x="35" y="38"/>
                    </a:lnTo>
                    <a:lnTo>
                      <a:pt x="52" y="38"/>
                    </a:lnTo>
                    <a:lnTo>
                      <a:pt x="56" y="39"/>
                    </a:lnTo>
                    <a:lnTo>
                      <a:pt x="57" y="39"/>
                    </a:lnTo>
                    <a:lnTo>
                      <a:pt x="59" y="41"/>
                    </a:lnTo>
                    <a:lnTo>
                      <a:pt x="59" y="42"/>
                    </a:lnTo>
                    <a:lnTo>
                      <a:pt x="62" y="48"/>
                    </a:lnTo>
                    <a:lnTo>
                      <a:pt x="67" y="53"/>
                    </a:lnTo>
                    <a:lnTo>
                      <a:pt x="71" y="57"/>
                    </a:lnTo>
                    <a:lnTo>
                      <a:pt x="88" y="60"/>
                    </a:lnTo>
                    <a:lnTo>
                      <a:pt x="91" y="60"/>
                    </a:lnTo>
                    <a:lnTo>
                      <a:pt x="93" y="59"/>
                    </a:lnTo>
                    <a:lnTo>
                      <a:pt x="95" y="59"/>
                    </a:lnTo>
                    <a:lnTo>
                      <a:pt x="95" y="57"/>
                    </a:lnTo>
                    <a:lnTo>
                      <a:pt x="103" y="52"/>
                    </a:lnTo>
                    <a:lnTo>
                      <a:pt x="109" y="46"/>
                    </a:lnTo>
                    <a:lnTo>
                      <a:pt x="113" y="39"/>
                    </a:lnTo>
                    <a:lnTo>
                      <a:pt x="115" y="38"/>
                    </a:lnTo>
                    <a:lnTo>
                      <a:pt x="115" y="35"/>
                    </a:lnTo>
                    <a:lnTo>
                      <a:pt x="113" y="31"/>
                    </a:lnTo>
                    <a:lnTo>
                      <a:pt x="109" y="24"/>
                    </a:lnTo>
                    <a:lnTo>
                      <a:pt x="106" y="14"/>
                    </a:lnTo>
                    <a:lnTo>
                      <a:pt x="105" y="12"/>
                    </a:lnTo>
                    <a:lnTo>
                      <a:pt x="105" y="5"/>
                    </a:lnTo>
                    <a:lnTo>
                      <a:pt x="106" y="5"/>
                    </a:lnTo>
                    <a:lnTo>
                      <a:pt x="115" y="8"/>
                    </a:lnTo>
                    <a:lnTo>
                      <a:pt x="123" y="8"/>
                    </a:lnTo>
                    <a:lnTo>
                      <a:pt x="130" y="5"/>
                    </a:lnTo>
                    <a:lnTo>
                      <a:pt x="145" y="11"/>
                    </a:lnTo>
                    <a:lnTo>
                      <a:pt x="151" y="12"/>
                    </a:lnTo>
                    <a:lnTo>
                      <a:pt x="156" y="15"/>
                    </a:lnTo>
                    <a:lnTo>
                      <a:pt x="158" y="17"/>
                    </a:lnTo>
                    <a:lnTo>
                      <a:pt x="159" y="19"/>
                    </a:lnTo>
                    <a:lnTo>
                      <a:pt x="162" y="21"/>
                    </a:lnTo>
                    <a:lnTo>
                      <a:pt x="162" y="22"/>
                    </a:lnTo>
                    <a:lnTo>
                      <a:pt x="165" y="25"/>
                    </a:lnTo>
                    <a:lnTo>
                      <a:pt x="169" y="31"/>
                    </a:lnTo>
                    <a:lnTo>
                      <a:pt x="173" y="39"/>
                    </a:lnTo>
                    <a:lnTo>
                      <a:pt x="179" y="42"/>
                    </a:lnTo>
                    <a:lnTo>
                      <a:pt x="184" y="42"/>
                    </a:lnTo>
                    <a:lnTo>
                      <a:pt x="190" y="39"/>
                    </a:lnTo>
                    <a:lnTo>
                      <a:pt x="196" y="34"/>
                    </a:lnTo>
                    <a:lnTo>
                      <a:pt x="197" y="31"/>
                    </a:lnTo>
                    <a:lnTo>
                      <a:pt x="199" y="31"/>
                    </a:lnTo>
                    <a:lnTo>
                      <a:pt x="213" y="38"/>
                    </a:lnTo>
                    <a:lnTo>
                      <a:pt x="213" y="29"/>
                    </a:lnTo>
                    <a:lnTo>
                      <a:pt x="212" y="25"/>
                    </a:lnTo>
                    <a:lnTo>
                      <a:pt x="212" y="19"/>
                    </a:lnTo>
                    <a:lnTo>
                      <a:pt x="247" y="19"/>
                    </a:lnTo>
                    <a:lnTo>
                      <a:pt x="263" y="11"/>
                    </a:lnTo>
                    <a:lnTo>
                      <a:pt x="268" y="4"/>
                    </a:lnTo>
                    <a:lnTo>
                      <a:pt x="271" y="0"/>
                    </a:lnTo>
                    <a:lnTo>
                      <a:pt x="272" y="4"/>
                    </a:lnTo>
                    <a:lnTo>
                      <a:pt x="278" y="12"/>
                    </a:lnTo>
                    <a:lnTo>
                      <a:pt x="292" y="45"/>
                    </a:lnTo>
                    <a:lnTo>
                      <a:pt x="295" y="45"/>
                    </a:lnTo>
                    <a:lnTo>
                      <a:pt x="295" y="41"/>
                    </a:lnTo>
                    <a:lnTo>
                      <a:pt x="296" y="38"/>
                    </a:lnTo>
                    <a:lnTo>
                      <a:pt x="296" y="36"/>
                    </a:lnTo>
                    <a:lnTo>
                      <a:pt x="299" y="31"/>
                    </a:lnTo>
                    <a:lnTo>
                      <a:pt x="304" y="24"/>
                    </a:lnTo>
                    <a:lnTo>
                      <a:pt x="306" y="22"/>
                    </a:lnTo>
                    <a:lnTo>
                      <a:pt x="309" y="21"/>
                    </a:lnTo>
                    <a:lnTo>
                      <a:pt x="324" y="21"/>
                    </a:lnTo>
                    <a:lnTo>
                      <a:pt x="328" y="22"/>
                    </a:lnTo>
                    <a:lnTo>
                      <a:pt x="332" y="25"/>
                    </a:lnTo>
                    <a:lnTo>
                      <a:pt x="336" y="25"/>
                    </a:lnTo>
                    <a:lnTo>
                      <a:pt x="339" y="24"/>
                    </a:lnTo>
                    <a:lnTo>
                      <a:pt x="342" y="24"/>
                    </a:lnTo>
                    <a:lnTo>
                      <a:pt x="346" y="19"/>
                    </a:lnTo>
                    <a:lnTo>
                      <a:pt x="349" y="15"/>
                    </a:lnTo>
                    <a:lnTo>
                      <a:pt x="352" y="1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22" name="Freeform 2360">
                <a:extLst>
                  <a:ext uri="{FF2B5EF4-FFF2-40B4-BE49-F238E27FC236}">
                    <a16:creationId xmlns:a16="http://schemas.microsoft.com/office/drawing/2014/main" id="{B89484A5-8CA3-C9AF-027E-C7370F8690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6" y="158"/>
                <a:ext cx="45" cy="67"/>
              </a:xfrm>
              <a:custGeom>
                <a:avLst/>
                <a:gdLst>
                  <a:gd name="T0" fmla="*/ 0 w 181"/>
                  <a:gd name="T1" fmla="*/ 1 h 268"/>
                  <a:gd name="T2" fmla="*/ 28 w 181"/>
                  <a:gd name="T3" fmla="*/ 11 h 268"/>
                  <a:gd name="T4" fmla="*/ 56 w 181"/>
                  <a:gd name="T5" fmla="*/ 22 h 268"/>
                  <a:gd name="T6" fmla="*/ 61 w 181"/>
                  <a:gd name="T7" fmla="*/ 19 h 268"/>
                  <a:gd name="T8" fmla="*/ 66 w 181"/>
                  <a:gd name="T9" fmla="*/ 6 h 268"/>
                  <a:gd name="T10" fmla="*/ 80 w 181"/>
                  <a:gd name="T11" fmla="*/ 13 h 268"/>
                  <a:gd name="T12" fmla="*/ 85 w 181"/>
                  <a:gd name="T13" fmla="*/ 18 h 268"/>
                  <a:gd name="T14" fmla="*/ 92 w 181"/>
                  <a:gd name="T15" fmla="*/ 20 h 268"/>
                  <a:gd name="T16" fmla="*/ 109 w 181"/>
                  <a:gd name="T17" fmla="*/ 33 h 268"/>
                  <a:gd name="T18" fmla="*/ 113 w 181"/>
                  <a:gd name="T19" fmla="*/ 37 h 268"/>
                  <a:gd name="T20" fmla="*/ 105 w 181"/>
                  <a:gd name="T21" fmla="*/ 43 h 268"/>
                  <a:gd name="T22" fmla="*/ 60 w 181"/>
                  <a:gd name="T23" fmla="*/ 64 h 268"/>
                  <a:gd name="T24" fmla="*/ 54 w 181"/>
                  <a:gd name="T25" fmla="*/ 71 h 268"/>
                  <a:gd name="T26" fmla="*/ 39 w 181"/>
                  <a:gd name="T27" fmla="*/ 82 h 268"/>
                  <a:gd name="T28" fmla="*/ 32 w 181"/>
                  <a:gd name="T29" fmla="*/ 87 h 268"/>
                  <a:gd name="T30" fmla="*/ 31 w 181"/>
                  <a:gd name="T31" fmla="*/ 94 h 268"/>
                  <a:gd name="T32" fmla="*/ 31 w 181"/>
                  <a:gd name="T33" fmla="*/ 101 h 268"/>
                  <a:gd name="T34" fmla="*/ 43 w 181"/>
                  <a:gd name="T35" fmla="*/ 111 h 268"/>
                  <a:gd name="T36" fmla="*/ 49 w 181"/>
                  <a:gd name="T37" fmla="*/ 128 h 268"/>
                  <a:gd name="T38" fmla="*/ 59 w 181"/>
                  <a:gd name="T39" fmla="*/ 140 h 268"/>
                  <a:gd name="T40" fmla="*/ 68 w 181"/>
                  <a:gd name="T41" fmla="*/ 146 h 268"/>
                  <a:gd name="T42" fmla="*/ 77 w 181"/>
                  <a:gd name="T43" fmla="*/ 163 h 268"/>
                  <a:gd name="T44" fmla="*/ 57 w 181"/>
                  <a:gd name="T45" fmla="*/ 187 h 268"/>
                  <a:gd name="T46" fmla="*/ 66 w 181"/>
                  <a:gd name="T47" fmla="*/ 198 h 268"/>
                  <a:gd name="T48" fmla="*/ 70 w 181"/>
                  <a:gd name="T49" fmla="*/ 209 h 268"/>
                  <a:gd name="T50" fmla="*/ 74 w 181"/>
                  <a:gd name="T51" fmla="*/ 210 h 268"/>
                  <a:gd name="T52" fmla="*/ 77 w 181"/>
                  <a:gd name="T53" fmla="*/ 209 h 268"/>
                  <a:gd name="T54" fmla="*/ 80 w 181"/>
                  <a:gd name="T55" fmla="*/ 207 h 268"/>
                  <a:gd name="T56" fmla="*/ 91 w 181"/>
                  <a:gd name="T57" fmla="*/ 197 h 268"/>
                  <a:gd name="T58" fmla="*/ 98 w 181"/>
                  <a:gd name="T59" fmla="*/ 192 h 268"/>
                  <a:gd name="T60" fmla="*/ 107 w 181"/>
                  <a:gd name="T61" fmla="*/ 207 h 268"/>
                  <a:gd name="T62" fmla="*/ 112 w 181"/>
                  <a:gd name="T63" fmla="*/ 213 h 268"/>
                  <a:gd name="T64" fmla="*/ 114 w 181"/>
                  <a:gd name="T65" fmla="*/ 213 h 268"/>
                  <a:gd name="T66" fmla="*/ 119 w 181"/>
                  <a:gd name="T67" fmla="*/ 219 h 268"/>
                  <a:gd name="T68" fmla="*/ 128 w 181"/>
                  <a:gd name="T69" fmla="*/ 229 h 268"/>
                  <a:gd name="T70" fmla="*/ 133 w 181"/>
                  <a:gd name="T71" fmla="*/ 236 h 268"/>
                  <a:gd name="T72" fmla="*/ 144 w 181"/>
                  <a:gd name="T73" fmla="*/ 237 h 268"/>
                  <a:gd name="T74" fmla="*/ 153 w 181"/>
                  <a:gd name="T75" fmla="*/ 238 h 268"/>
                  <a:gd name="T76" fmla="*/ 160 w 181"/>
                  <a:gd name="T77" fmla="*/ 247 h 268"/>
                  <a:gd name="T78" fmla="*/ 179 w 181"/>
                  <a:gd name="T79" fmla="*/ 262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1" h="268">
                    <a:moveTo>
                      <a:pt x="0" y="0"/>
                    </a:moveTo>
                    <a:lnTo>
                      <a:pt x="0" y="1"/>
                    </a:lnTo>
                    <a:lnTo>
                      <a:pt x="1" y="8"/>
                    </a:lnTo>
                    <a:lnTo>
                      <a:pt x="28" y="11"/>
                    </a:lnTo>
                    <a:lnTo>
                      <a:pt x="42" y="15"/>
                    </a:lnTo>
                    <a:lnTo>
                      <a:pt x="56" y="22"/>
                    </a:lnTo>
                    <a:lnTo>
                      <a:pt x="60" y="22"/>
                    </a:lnTo>
                    <a:lnTo>
                      <a:pt x="61" y="19"/>
                    </a:lnTo>
                    <a:lnTo>
                      <a:pt x="59" y="13"/>
                    </a:lnTo>
                    <a:lnTo>
                      <a:pt x="66" y="6"/>
                    </a:lnTo>
                    <a:lnTo>
                      <a:pt x="73" y="6"/>
                    </a:lnTo>
                    <a:lnTo>
                      <a:pt x="80" y="13"/>
                    </a:lnTo>
                    <a:lnTo>
                      <a:pt x="78" y="16"/>
                    </a:lnTo>
                    <a:lnTo>
                      <a:pt x="85" y="18"/>
                    </a:lnTo>
                    <a:lnTo>
                      <a:pt x="85" y="19"/>
                    </a:lnTo>
                    <a:lnTo>
                      <a:pt x="92" y="20"/>
                    </a:lnTo>
                    <a:lnTo>
                      <a:pt x="99" y="23"/>
                    </a:lnTo>
                    <a:lnTo>
                      <a:pt x="109" y="33"/>
                    </a:lnTo>
                    <a:lnTo>
                      <a:pt x="112" y="37"/>
                    </a:lnTo>
                    <a:lnTo>
                      <a:pt x="113" y="37"/>
                    </a:lnTo>
                    <a:lnTo>
                      <a:pt x="109" y="46"/>
                    </a:lnTo>
                    <a:lnTo>
                      <a:pt x="105" y="43"/>
                    </a:lnTo>
                    <a:lnTo>
                      <a:pt x="71" y="63"/>
                    </a:lnTo>
                    <a:lnTo>
                      <a:pt x="60" y="64"/>
                    </a:lnTo>
                    <a:lnTo>
                      <a:pt x="59" y="64"/>
                    </a:lnTo>
                    <a:lnTo>
                      <a:pt x="54" y="71"/>
                    </a:lnTo>
                    <a:lnTo>
                      <a:pt x="52" y="72"/>
                    </a:lnTo>
                    <a:lnTo>
                      <a:pt x="39" y="82"/>
                    </a:lnTo>
                    <a:lnTo>
                      <a:pt x="32" y="83"/>
                    </a:lnTo>
                    <a:lnTo>
                      <a:pt x="32" y="87"/>
                    </a:lnTo>
                    <a:lnTo>
                      <a:pt x="31" y="90"/>
                    </a:lnTo>
                    <a:lnTo>
                      <a:pt x="31" y="94"/>
                    </a:lnTo>
                    <a:lnTo>
                      <a:pt x="32" y="101"/>
                    </a:lnTo>
                    <a:lnTo>
                      <a:pt x="31" y="101"/>
                    </a:lnTo>
                    <a:lnTo>
                      <a:pt x="33" y="106"/>
                    </a:lnTo>
                    <a:lnTo>
                      <a:pt x="43" y="111"/>
                    </a:lnTo>
                    <a:lnTo>
                      <a:pt x="46" y="124"/>
                    </a:lnTo>
                    <a:lnTo>
                      <a:pt x="49" y="128"/>
                    </a:lnTo>
                    <a:lnTo>
                      <a:pt x="50" y="128"/>
                    </a:lnTo>
                    <a:lnTo>
                      <a:pt x="59" y="140"/>
                    </a:lnTo>
                    <a:lnTo>
                      <a:pt x="60" y="142"/>
                    </a:lnTo>
                    <a:lnTo>
                      <a:pt x="68" y="146"/>
                    </a:lnTo>
                    <a:lnTo>
                      <a:pt x="80" y="156"/>
                    </a:lnTo>
                    <a:lnTo>
                      <a:pt x="77" y="163"/>
                    </a:lnTo>
                    <a:lnTo>
                      <a:pt x="57" y="184"/>
                    </a:lnTo>
                    <a:lnTo>
                      <a:pt x="57" y="187"/>
                    </a:lnTo>
                    <a:lnTo>
                      <a:pt x="67" y="197"/>
                    </a:lnTo>
                    <a:lnTo>
                      <a:pt x="66" y="198"/>
                    </a:lnTo>
                    <a:lnTo>
                      <a:pt x="68" y="207"/>
                    </a:lnTo>
                    <a:lnTo>
                      <a:pt x="70" y="209"/>
                    </a:lnTo>
                    <a:lnTo>
                      <a:pt x="71" y="209"/>
                    </a:lnTo>
                    <a:lnTo>
                      <a:pt x="74" y="210"/>
                    </a:lnTo>
                    <a:lnTo>
                      <a:pt x="75" y="210"/>
                    </a:lnTo>
                    <a:lnTo>
                      <a:pt x="77" y="209"/>
                    </a:lnTo>
                    <a:lnTo>
                      <a:pt x="78" y="209"/>
                    </a:lnTo>
                    <a:lnTo>
                      <a:pt x="80" y="207"/>
                    </a:lnTo>
                    <a:lnTo>
                      <a:pt x="84" y="202"/>
                    </a:lnTo>
                    <a:lnTo>
                      <a:pt x="91" y="197"/>
                    </a:lnTo>
                    <a:lnTo>
                      <a:pt x="95" y="192"/>
                    </a:lnTo>
                    <a:lnTo>
                      <a:pt x="98" y="192"/>
                    </a:lnTo>
                    <a:lnTo>
                      <a:pt x="102" y="190"/>
                    </a:lnTo>
                    <a:lnTo>
                      <a:pt x="107" y="207"/>
                    </a:lnTo>
                    <a:lnTo>
                      <a:pt x="109" y="210"/>
                    </a:lnTo>
                    <a:lnTo>
                      <a:pt x="112" y="213"/>
                    </a:lnTo>
                    <a:lnTo>
                      <a:pt x="114" y="212"/>
                    </a:lnTo>
                    <a:lnTo>
                      <a:pt x="114" y="213"/>
                    </a:lnTo>
                    <a:lnTo>
                      <a:pt x="117" y="219"/>
                    </a:lnTo>
                    <a:lnTo>
                      <a:pt x="119" y="219"/>
                    </a:lnTo>
                    <a:lnTo>
                      <a:pt x="123" y="220"/>
                    </a:lnTo>
                    <a:lnTo>
                      <a:pt x="128" y="229"/>
                    </a:lnTo>
                    <a:lnTo>
                      <a:pt x="131" y="236"/>
                    </a:lnTo>
                    <a:lnTo>
                      <a:pt x="133" y="236"/>
                    </a:lnTo>
                    <a:lnTo>
                      <a:pt x="138" y="237"/>
                    </a:lnTo>
                    <a:lnTo>
                      <a:pt x="144" y="237"/>
                    </a:lnTo>
                    <a:lnTo>
                      <a:pt x="149" y="238"/>
                    </a:lnTo>
                    <a:lnTo>
                      <a:pt x="153" y="238"/>
                    </a:lnTo>
                    <a:lnTo>
                      <a:pt x="158" y="243"/>
                    </a:lnTo>
                    <a:lnTo>
                      <a:pt x="160" y="247"/>
                    </a:lnTo>
                    <a:lnTo>
                      <a:pt x="176" y="259"/>
                    </a:lnTo>
                    <a:lnTo>
                      <a:pt x="179" y="262"/>
                    </a:lnTo>
                    <a:lnTo>
                      <a:pt x="181" y="26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23" name="Freeform 2361">
                <a:extLst>
                  <a:ext uri="{FF2B5EF4-FFF2-40B4-BE49-F238E27FC236}">
                    <a16:creationId xmlns:a16="http://schemas.microsoft.com/office/drawing/2014/main" id="{DBD9475D-FDB0-F859-7739-38720083E2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1" y="223"/>
                <a:ext cx="81" cy="27"/>
              </a:xfrm>
              <a:custGeom>
                <a:avLst/>
                <a:gdLst>
                  <a:gd name="T0" fmla="*/ 325 w 327"/>
                  <a:gd name="T1" fmla="*/ 103 h 109"/>
                  <a:gd name="T2" fmla="*/ 313 w 327"/>
                  <a:gd name="T3" fmla="*/ 90 h 109"/>
                  <a:gd name="T4" fmla="*/ 309 w 327"/>
                  <a:gd name="T5" fmla="*/ 88 h 109"/>
                  <a:gd name="T6" fmla="*/ 302 w 327"/>
                  <a:gd name="T7" fmla="*/ 97 h 109"/>
                  <a:gd name="T8" fmla="*/ 304 w 327"/>
                  <a:gd name="T9" fmla="*/ 103 h 109"/>
                  <a:gd name="T10" fmla="*/ 299 w 327"/>
                  <a:gd name="T11" fmla="*/ 109 h 109"/>
                  <a:gd name="T12" fmla="*/ 288 w 327"/>
                  <a:gd name="T13" fmla="*/ 86 h 109"/>
                  <a:gd name="T14" fmla="*/ 280 w 327"/>
                  <a:gd name="T15" fmla="*/ 65 h 109"/>
                  <a:gd name="T16" fmla="*/ 266 w 327"/>
                  <a:gd name="T17" fmla="*/ 61 h 109"/>
                  <a:gd name="T18" fmla="*/ 246 w 327"/>
                  <a:gd name="T19" fmla="*/ 57 h 109"/>
                  <a:gd name="T20" fmla="*/ 244 w 327"/>
                  <a:gd name="T21" fmla="*/ 58 h 109"/>
                  <a:gd name="T22" fmla="*/ 242 w 327"/>
                  <a:gd name="T23" fmla="*/ 64 h 109"/>
                  <a:gd name="T24" fmla="*/ 246 w 327"/>
                  <a:gd name="T25" fmla="*/ 72 h 109"/>
                  <a:gd name="T26" fmla="*/ 248 w 327"/>
                  <a:gd name="T27" fmla="*/ 76 h 109"/>
                  <a:gd name="T28" fmla="*/ 244 w 327"/>
                  <a:gd name="T29" fmla="*/ 81 h 109"/>
                  <a:gd name="T30" fmla="*/ 235 w 327"/>
                  <a:gd name="T31" fmla="*/ 82 h 109"/>
                  <a:gd name="T32" fmla="*/ 220 w 327"/>
                  <a:gd name="T33" fmla="*/ 82 h 109"/>
                  <a:gd name="T34" fmla="*/ 214 w 327"/>
                  <a:gd name="T35" fmla="*/ 74 h 109"/>
                  <a:gd name="T36" fmla="*/ 213 w 327"/>
                  <a:gd name="T37" fmla="*/ 72 h 109"/>
                  <a:gd name="T38" fmla="*/ 175 w 327"/>
                  <a:gd name="T39" fmla="*/ 89 h 109"/>
                  <a:gd name="T40" fmla="*/ 168 w 327"/>
                  <a:gd name="T41" fmla="*/ 96 h 109"/>
                  <a:gd name="T42" fmla="*/ 156 w 327"/>
                  <a:gd name="T43" fmla="*/ 103 h 109"/>
                  <a:gd name="T44" fmla="*/ 154 w 327"/>
                  <a:gd name="T45" fmla="*/ 89 h 109"/>
                  <a:gd name="T46" fmla="*/ 147 w 327"/>
                  <a:gd name="T47" fmla="*/ 57 h 109"/>
                  <a:gd name="T48" fmla="*/ 141 w 327"/>
                  <a:gd name="T49" fmla="*/ 46 h 109"/>
                  <a:gd name="T50" fmla="*/ 129 w 327"/>
                  <a:gd name="T51" fmla="*/ 32 h 109"/>
                  <a:gd name="T52" fmla="*/ 124 w 327"/>
                  <a:gd name="T53" fmla="*/ 22 h 109"/>
                  <a:gd name="T54" fmla="*/ 119 w 327"/>
                  <a:gd name="T55" fmla="*/ 15 h 109"/>
                  <a:gd name="T56" fmla="*/ 114 w 327"/>
                  <a:gd name="T57" fmla="*/ 18 h 109"/>
                  <a:gd name="T58" fmla="*/ 111 w 327"/>
                  <a:gd name="T59" fmla="*/ 22 h 109"/>
                  <a:gd name="T60" fmla="*/ 98 w 327"/>
                  <a:gd name="T61" fmla="*/ 20 h 109"/>
                  <a:gd name="T62" fmla="*/ 96 w 327"/>
                  <a:gd name="T63" fmla="*/ 11 h 109"/>
                  <a:gd name="T64" fmla="*/ 91 w 327"/>
                  <a:gd name="T65" fmla="*/ 8 h 109"/>
                  <a:gd name="T66" fmla="*/ 90 w 327"/>
                  <a:gd name="T67" fmla="*/ 12 h 109"/>
                  <a:gd name="T68" fmla="*/ 84 w 327"/>
                  <a:gd name="T69" fmla="*/ 19 h 109"/>
                  <a:gd name="T70" fmla="*/ 80 w 327"/>
                  <a:gd name="T71" fmla="*/ 22 h 109"/>
                  <a:gd name="T72" fmla="*/ 70 w 327"/>
                  <a:gd name="T73" fmla="*/ 18 h 109"/>
                  <a:gd name="T74" fmla="*/ 67 w 327"/>
                  <a:gd name="T75" fmla="*/ 19 h 109"/>
                  <a:gd name="T76" fmla="*/ 65 w 327"/>
                  <a:gd name="T77" fmla="*/ 23 h 109"/>
                  <a:gd name="T78" fmla="*/ 67 w 327"/>
                  <a:gd name="T79" fmla="*/ 26 h 109"/>
                  <a:gd name="T80" fmla="*/ 70 w 327"/>
                  <a:gd name="T81" fmla="*/ 30 h 109"/>
                  <a:gd name="T82" fmla="*/ 55 w 327"/>
                  <a:gd name="T83" fmla="*/ 30 h 109"/>
                  <a:gd name="T84" fmla="*/ 52 w 327"/>
                  <a:gd name="T85" fmla="*/ 30 h 109"/>
                  <a:gd name="T86" fmla="*/ 34 w 327"/>
                  <a:gd name="T87" fmla="*/ 23 h 109"/>
                  <a:gd name="T88" fmla="*/ 33 w 327"/>
                  <a:gd name="T89" fmla="*/ 3 h 109"/>
                  <a:gd name="T90" fmla="*/ 24 w 327"/>
                  <a:gd name="T91" fmla="*/ 0 h 109"/>
                  <a:gd name="T92" fmla="*/ 17 w 327"/>
                  <a:gd name="T93" fmla="*/ 4 h 109"/>
                  <a:gd name="T94" fmla="*/ 16 w 327"/>
                  <a:gd name="T95" fmla="*/ 11 h 109"/>
                  <a:gd name="T96" fmla="*/ 0 w 327"/>
                  <a:gd name="T97" fmla="*/ 16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27" h="109">
                    <a:moveTo>
                      <a:pt x="327" y="103"/>
                    </a:moveTo>
                    <a:lnTo>
                      <a:pt x="325" y="103"/>
                    </a:lnTo>
                    <a:lnTo>
                      <a:pt x="315" y="93"/>
                    </a:lnTo>
                    <a:lnTo>
                      <a:pt x="313" y="90"/>
                    </a:lnTo>
                    <a:lnTo>
                      <a:pt x="312" y="89"/>
                    </a:lnTo>
                    <a:lnTo>
                      <a:pt x="309" y="88"/>
                    </a:lnTo>
                    <a:lnTo>
                      <a:pt x="305" y="92"/>
                    </a:lnTo>
                    <a:lnTo>
                      <a:pt x="302" y="97"/>
                    </a:lnTo>
                    <a:lnTo>
                      <a:pt x="304" y="99"/>
                    </a:lnTo>
                    <a:lnTo>
                      <a:pt x="304" y="103"/>
                    </a:lnTo>
                    <a:lnTo>
                      <a:pt x="302" y="106"/>
                    </a:lnTo>
                    <a:lnTo>
                      <a:pt x="299" y="109"/>
                    </a:lnTo>
                    <a:lnTo>
                      <a:pt x="292" y="93"/>
                    </a:lnTo>
                    <a:lnTo>
                      <a:pt x="288" y="86"/>
                    </a:lnTo>
                    <a:lnTo>
                      <a:pt x="281" y="65"/>
                    </a:lnTo>
                    <a:lnTo>
                      <a:pt x="280" y="65"/>
                    </a:lnTo>
                    <a:lnTo>
                      <a:pt x="274" y="70"/>
                    </a:lnTo>
                    <a:lnTo>
                      <a:pt x="266" y="61"/>
                    </a:lnTo>
                    <a:lnTo>
                      <a:pt x="251" y="53"/>
                    </a:lnTo>
                    <a:lnTo>
                      <a:pt x="246" y="57"/>
                    </a:lnTo>
                    <a:lnTo>
                      <a:pt x="246" y="58"/>
                    </a:lnTo>
                    <a:lnTo>
                      <a:pt x="244" y="58"/>
                    </a:lnTo>
                    <a:lnTo>
                      <a:pt x="244" y="60"/>
                    </a:lnTo>
                    <a:lnTo>
                      <a:pt x="242" y="64"/>
                    </a:lnTo>
                    <a:lnTo>
                      <a:pt x="242" y="65"/>
                    </a:lnTo>
                    <a:lnTo>
                      <a:pt x="246" y="72"/>
                    </a:lnTo>
                    <a:lnTo>
                      <a:pt x="249" y="76"/>
                    </a:lnTo>
                    <a:lnTo>
                      <a:pt x="248" y="76"/>
                    </a:lnTo>
                    <a:lnTo>
                      <a:pt x="246" y="79"/>
                    </a:lnTo>
                    <a:lnTo>
                      <a:pt x="244" y="81"/>
                    </a:lnTo>
                    <a:lnTo>
                      <a:pt x="239" y="85"/>
                    </a:lnTo>
                    <a:lnTo>
                      <a:pt x="235" y="82"/>
                    </a:lnTo>
                    <a:lnTo>
                      <a:pt x="221" y="81"/>
                    </a:lnTo>
                    <a:lnTo>
                      <a:pt x="220" y="82"/>
                    </a:lnTo>
                    <a:lnTo>
                      <a:pt x="218" y="81"/>
                    </a:lnTo>
                    <a:lnTo>
                      <a:pt x="214" y="74"/>
                    </a:lnTo>
                    <a:lnTo>
                      <a:pt x="213" y="74"/>
                    </a:lnTo>
                    <a:lnTo>
                      <a:pt x="213" y="72"/>
                    </a:lnTo>
                    <a:lnTo>
                      <a:pt x="185" y="83"/>
                    </a:lnTo>
                    <a:lnTo>
                      <a:pt x="175" y="89"/>
                    </a:lnTo>
                    <a:lnTo>
                      <a:pt x="170" y="96"/>
                    </a:lnTo>
                    <a:lnTo>
                      <a:pt x="168" y="96"/>
                    </a:lnTo>
                    <a:lnTo>
                      <a:pt x="157" y="104"/>
                    </a:lnTo>
                    <a:lnTo>
                      <a:pt x="156" y="103"/>
                    </a:lnTo>
                    <a:lnTo>
                      <a:pt x="156" y="97"/>
                    </a:lnTo>
                    <a:lnTo>
                      <a:pt x="154" y="89"/>
                    </a:lnTo>
                    <a:lnTo>
                      <a:pt x="148" y="83"/>
                    </a:lnTo>
                    <a:lnTo>
                      <a:pt x="147" y="57"/>
                    </a:lnTo>
                    <a:lnTo>
                      <a:pt x="143" y="47"/>
                    </a:lnTo>
                    <a:lnTo>
                      <a:pt x="141" y="46"/>
                    </a:lnTo>
                    <a:lnTo>
                      <a:pt x="136" y="37"/>
                    </a:lnTo>
                    <a:lnTo>
                      <a:pt x="129" y="32"/>
                    </a:lnTo>
                    <a:lnTo>
                      <a:pt x="125" y="28"/>
                    </a:lnTo>
                    <a:lnTo>
                      <a:pt x="124" y="22"/>
                    </a:lnTo>
                    <a:lnTo>
                      <a:pt x="124" y="15"/>
                    </a:lnTo>
                    <a:lnTo>
                      <a:pt x="119" y="15"/>
                    </a:lnTo>
                    <a:lnTo>
                      <a:pt x="114" y="16"/>
                    </a:lnTo>
                    <a:lnTo>
                      <a:pt x="114" y="18"/>
                    </a:lnTo>
                    <a:lnTo>
                      <a:pt x="111" y="20"/>
                    </a:lnTo>
                    <a:lnTo>
                      <a:pt x="111" y="22"/>
                    </a:lnTo>
                    <a:lnTo>
                      <a:pt x="100" y="22"/>
                    </a:lnTo>
                    <a:lnTo>
                      <a:pt x="98" y="20"/>
                    </a:lnTo>
                    <a:lnTo>
                      <a:pt x="96" y="12"/>
                    </a:lnTo>
                    <a:lnTo>
                      <a:pt x="96" y="11"/>
                    </a:lnTo>
                    <a:lnTo>
                      <a:pt x="93" y="11"/>
                    </a:lnTo>
                    <a:lnTo>
                      <a:pt x="91" y="8"/>
                    </a:lnTo>
                    <a:lnTo>
                      <a:pt x="90" y="11"/>
                    </a:lnTo>
                    <a:lnTo>
                      <a:pt x="90" y="12"/>
                    </a:lnTo>
                    <a:lnTo>
                      <a:pt x="87" y="15"/>
                    </a:lnTo>
                    <a:lnTo>
                      <a:pt x="84" y="19"/>
                    </a:lnTo>
                    <a:lnTo>
                      <a:pt x="80" y="23"/>
                    </a:lnTo>
                    <a:lnTo>
                      <a:pt x="80" y="22"/>
                    </a:lnTo>
                    <a:lnTo>
                      <a:pt x="79" y="20"/>
                    </a:lnTo>
                    <a:lnTo>
                      <a:pt x="70" y="18"/>
                    </a:lnTo>
                    <a:lnTo>
                      <a:pt x="69" y="19"/>
                    </a:lnTo>
                    <a:lnTo>
                      <a:pt x="67" y="19"/>
                    </a:lnTo>
                    <a:lnTo>
                      <a:pt x="65" y="22"/>
                    </a:lnTo>
                    <a:lnTo>
                      <a:pt x="65" y="23"/>
                    </a:lnTo>
                    <a:lnTo>
                      <a:pt x="66" y="23"/>
                    </a:lnTo>
                    <a:lnTo>
                      <a:pt x="67" y="26"/>
                    </a:lnTo>
                    <a:lnTo>
                      <a:pt x="70" y="29"/>
                    </a:lnTo>
                    <a:lnTo>
                      <a:pt x="70" y="30"/>
                    </a:lnTo>
                    <a:lnTo>
                      <a:pt x="66" y="33"/>
                    </a:lnTo>
                    <a:lnTo>
                      <a:pt x="55" y="30"/>
                    </a:lnTo>
                    <a:lnTo>
                      <a:pt x="55" y="32"/>
                    </a:lnTo>
                    <a:lnTo>
                      <a:pt x="52" y="30"/>
                    </a:lnTo>
                    <a:lnTo>
                      <a:pt x="45" y="30"/>
                    </a:lnTo>
                    <a:lnTo>
                      <a:pt x="34" y="23"/>
                    </a:lnTo>
                    <a:lnTo>
                      <a:pt x="34" y="8"/>
                    </a:lnTo>
                    <a:lnTo>
                      <a:pt x="33" y="3"/>
                    </a:lnTo>
                    <a:lnTo>
                      <a:pt x="31" y="0"/>
                    </a:lnTo>
                    <a:lnTo>
                      <a:pt x="24" y="0"/>
                    </a:lnTo>
                    <a:lnTo>
                      <a:pt x="21" y="1"/>
                    </a:lnTo>
                    <a:lnTo>
                      <a:pt x="17" y="4"/>
                    </a:lnTo>
                    <a:lnTo>
                      <a:pt x="17" y="7"/>
                    </a:lnTo>
                    <a:lnTo>
                      <a:pt x="16" y="11"/>
                    </a:lnTo>
                    <a:lnTo>
                      <a:pt x="13" y="12"/>
                    </a:lnTo>
                    <a:lnTo>
                      <a:pt x="0" y="1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24" name="Freeform 2362">
                <a:extLst>
                  <a:ext uri="{FF2B5EF4-FFF2-40B4-BE49-F238E27FC236}">
                    <a16:creationId xmlns:a16="http://schemas.microsoft.com/office/drawing/2014/main" id="{CE35CC14-3C71-E2E0-3FA9-348C6A8BF8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1" y="225"/>
                <a:ext cx="10" cy="3"/>
              </a:xfrm>
              <a:custGeom>
                <a:avLst/>
                <a:gdLst>
                  <a:gd name="T0" fmla="*/ 0 w 39"/>
                  <a:gd name="T1" fmla="*/ 0 h 13"/>
                  <a:gd name="T2" fmla="*/ 2 w 39"/>
                  <a:gd name="T3" fmla="*/ 0 h 13"/>
                  <a:gd name="T4" fmla="*/ 20 w 39"/>
                  <a:gd name="T5" fmla="*/ 13 h 13"/>
                  <a:gd name="T6" fmla="*/ 29 w 39"/>
                  <a:gd name="T7" fmla="*/ 13 h 13"/>
                  <a:gd name="T8" fmla="*/ 37 w 39"/>
                  <a:gd name="T9" fmla="*/ 11 h 13"/>
                  <a:gd name="T10" fmla="*/ 39 w 39"/>
                  <a:gd name="T11" fmla="*/ 9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9" h="13">
                    <a:moveTo>
                      <a:pt x="0" y="0"/>
                    </a:moveTo>
                    <a:lnTo>
                      <a:pt x="2" y="0"/>
                    </a:lnTo>
                    <a:lnTo>
                      <a:pt x="20" y="13"/>
                    </a:lnTo>
                    <a:lnTo>
                      <a:pt x="29" y="13"/>
                    </a:lnTo>
                    <a:lnTo>
                      <a:pt x="37" y="11"/>
                    </a:lnTo>
                    <a:lnTo>
                      <a:pt x="39" y="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25" name="Freeform 2363">
                <a:extLst>
                  <a:ext uri="{FF2B5EF4-FFF2-40B4-BE49-F238E27FC236}">
                    <a16:creationId xmlns:a16="http://schemas.microsoft.com/office/drawing/2014/main" id="{661275BC-AE01-F0C7-9CC3-84BD7FFB90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1" y="225"/>
                <a:ext cx="50" cy="46"/>
              </a:xfrm>
              <a:custGeom>
                <a:avLst/>
                <a:gdLst>
                  <a:gd name="T0" fmla="*/ 199 w 199"/>
                  <a:gd name="T1" fmla="*/ 0 h 183"/>
                  <a:gd name="T2" fmla="*/ 195 w 199"/>
                  <a:gd name="T3" fmla="*/ 6 h 183"/>
                  <a:gd name="T4" fmla="*/ 194 w 199"/>
                  <a:gd name="T5" fmla="*/ 8 h 183"/>
                  <a:gd name="T6" fmla="*/ 194 w 199"/>
                  <a:gd name="T7" fmla="*/ 11 h 183"/>
                  <a:gd name="T8" fmla="*/ 192 w 199"/>
                  <a:gd name="T9" fmla="*/ 11 h 183"/>
                  <a:gd name="T10" fmla="*/ 192 w 199"/>
                  <a:gd name="T11" fmla="*/ 12 h 183"/>
                  <a:gd name="T12" fmla="*/ 187 w 199"/>
                  <a:gd name="T13" fmla="*/ 12 h 183"/>
                  <a:gd name="T14" fmla="*/ 183 w 199"/>
                  <a:gd name="T15" fmla="*/ 8 h 183"/>
                  <a:gd name="T16" fmla="*/ 181 w 199"/>
                  <a:gd name="T17" fmla="*/ 8 h 183"/>
                  <a:gd name="T18" fmla="*/ 178 w 199"/>
                  <a:gd name="T19" fmla="*/ 6 h 183"/>
                  <a:gd name="T20" fmla="*/ 171 w 199"/>
                  <a:gd name="T21" fmla="*/ 9 h 183"/>
                  <a:gd name="T22" fmla="*/ 152 w 199"/>
                  <a:gd name="T23" fmla="*/ 13 h 183"/>
                  <a:gd name="T24" fmla="*/ 141 w 199"/>
                  <a:gd name="T25" fmla="*/ 19 h 183"/>
                  <a:gd name="T26" fmla="*/ 139 w 199"/>
                  <a:gd name="T27" fmla="*/ 19 h 183"/>
                  <a:gd name="T28" fmla="*/ 114 w 199"/>
                  <a:gd name="T29" fmla="*/ 23 h 183"/>
                  <a:gd name="T30" fmla="*/ 109 w 199"/>
                  <a:gd name="T31" fmla="*/ 26 h 183"/>
                  <a:gd name="T32" fmla="*/ 107 w 199"/>
                  <a:gd name="T33" fmla="*/ 26 h 183"/>
                  <a:gd name="T34" fmla="*/ 106 w 199"/>
                  <a:gd name="T35" fmla="*/ 28 h 183"/>
                  <a:gd name="T36" fmla="*/ 89 w 199"/>
                  <a:gd name="T37" fmla="*/ 28 h 183"/>
                  <a:gd name="T38" fmla="*/ 78 w 199"/>
                  <a:gd name="T39" fmla="*/ 22 h 183"/>
                  <a:gd name="T40" fmla="*/ 77 w 199"/>
                  <a:gd name="T41" fmla="*/ 21 h 183"/>
                  <a:gd name="T42" fmla="*/ 77 w 199"/>
                  <a:gd name="T43" fmla="*/ 19 h 183"/>
                  <a:gd name="T44" fmla="*/ 75 w 199"/>
                  <a:gd name="T45" fmla="*/ 19 h 183"/>
                  <a:gd name="T46" fmla="*/ 58 w 199"/>
                  <a:gd name="T47" fmla="*/ 23 h 183"/>
                  <a:gd name="T48" fmla="*/ 53 w 199"/>
                  <a:gd name="T49" fmla="*/ 23 h 183"/>
                  <a:gd name="T50" fmla="*/ 51 w 199"/>
                  <a:gd name="T51" fmla="*/ 22 h 183"/>
                  <a:gd name="T52" fmla="*/ 47 w 199"/>
                  <a:gd name="T53" fmla="*/ 21 h 183"/>
                  <a:gd name="T54" fmla="*/ 47 w 199"/>
                  <a:gd name="T55" fmla="*/ 19 h 183"/>
                  <a:gd name="T56" fmla="*/ 46 w 199"/>
                  <a:gd name="T57" fmla="*/ 19 h 183"/>
                  <a:gd name="T58" fmla="*/ 25 w 199"/>
                  <a:gd name="T59" fmla="*/ 30 h 183"/>
                  <a:gd name="T60" fmla="*/ 11 w 199"/>
                  <a:gd name="T61" fmla="*/ 43 h 183"/>
                  <a:gd name="T62" fmla="*/ 0 w 199"/>
                  <a:gd name="T63" fmla="*/ 50 h 183"/>
                  <a:gd name="T64" fmla="*/ 0 w 199"/>
                  <a:gd name="T65" fmla="*/ 53 h 183"/>
                  <a:gd name="T66" fmla="*/ 1 w 199"/>
                  <a:gd name="T67" fmla="*/ 53 h 183"/>
                  <a:gd name="T68" fmla="*/ 7 w 199"/>
                  <a:gd name="T69" fmla="*/ 65 h 183"/>
                  <a:gd name="T70" fmla="*/ 7 w 199"/>
                  <a:gd name="T71" fmla="*/ 69 h 183"/>
                  <a:gd name="T72" fmla="*/ 8 w 199"/>
                  <a:gd name="T73" fmla="*/ 72 h 183"/>
                  <a:gd name="T74" fmla="*/ 8 w 199"/>
                  <a:gd name="T75" fmla="*/ 78 h 183"/>
                  <a:gd name="T76" fmla="*/ 7 w 199"/>
                  <a:gd name="T77" fmla="*/ 86 h 183"/>
                  <a:gd name="T78" fmla="*/ 11 w 199"/>
                  <a:gd name="T79" fmla="*/ 89 h 183"/>
                  <a:gd name="T80" fmla="*/ 18 w 199"/>
                  <a:gd name="T81" fmla="*/ 90 h 183"/>
                  <a:gd name="T82" fmla="*/ 25 w 199"/>
                  <a:gd name="T83" fmla="*/ 99 h 183"/>
                  <a:gd name="T84" fmla="*/ 28 w 199"/>
                  <a:gd name="T85" fmla="*/ 104 h 183"/>
                  <a:gd name="T86" fmla="*/ 26 w 199"/>
                  <a:gd name="T87" fmla="*/ 107 h 183"/>
                  <a:gd name="T88" fmla="*/ 25 w 199"/>
                  <a:gd name="T89" fmla="*/ 109 h 183"/>
                  <a:gd name="T90" fmla="*/ 24 w 199"/>
                  <a:gd name="T91" fmla="*/ 113 h 183"/>
                  <a:gd name="T92" fmla="*/ 22 w 199"/>
                  <a:gd name="T93" fmla="*/ 127 h 183"/>
                  <a:gd name="T94" fmla="*/ 22 w 199"/>
                  <a:gd name="T95" fmla="*/ 133 h 183"/>
                  <a:gd name="T96" fmla="*/ 19 w 199"/>
                  <a:gd name="T97" fmla="*/ 149 h 183"/>
                  <a:gd name="T98" fmla="*/ 19 w 199"/>
                  <a:gd name="T99" fmla="*/ 157 h 183"/>
                  <a:gd name="T100" fmla="*/ 26 w 199"/>
                  <a:gd name="T101" fmla="*/ 167 h 183"/>
                  <a:gd name="T102" fmla="*/ 29 w 199"/>
                  <a:gd name="T103" fmla="*/ 167 h 183"/>
                  <a:gd name="T104" fmla="*/ 29 w 199"/>
                  <a:gd name="T105" fmla="*/ 166 h 183"/>
                  <a:gd name="T106" fmla="*/ 31 w 199"/>
                  <a:gd name="T107" fmla="*/ 166 h 183"/>
                  <a:gd name="T108" fmla="*/ 32 w 199"/>
                  <a:gd name="T109" fmla="*/ 170 h 183"/>
                  <a:gd name="T110" fmla="*/ 32 w 199"/>
                  <a:gd name="T111" fmla="*/ 171 h 183"/>
                  <a:gd name="T112" fmla="*/ 34 w 199"/>
                  <a:gd name="T113" fmla="*/ 173 h 183"/>
                  <a:gd name="T114" fmla="*/ 34 w 199"/>
                  <a:gd name="T115" fmla="*/ 177 h 183"/>
                  <a:gd name="T116" fmla="*/ 39 w 199"/>
                  <a:gd name="T117" fmla="*/ 183 h 183"/>
                  <a:gd name="T118" fmla="*/ 40 w 199"/>
                  <a:gd name="T119" fmla="*/ 183 h 1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99" h="183">
                    <a:moveTo>
                      <a:pt x="199" y="0"/>
                    </a:moveTo>
                    <a:lnTo>
                      <a:pt x="195" y="6"/>
                    </a:lnTo>
                    <a:lnTo>
                      <a:pt x="194" y="8"/>
                    </a:lnTo>
                    <a:lnTo>
                      <a:pt x="194" y="11"/>
                    </a:lnTo>
                    <a:lnTo>
                      <a:pt x="192" y="11"/>
                    </a:lnTo>
                    <a:lnTo>
                      <a:pt x="192" y="12"/>
                    </a:lnTo>
                    <a:lnTo>
                      <a:pt x="187" y="12"/>
                    </a:lnTo>
                    <a:lnTo>
                      <a:pt x="183" y="8"/>
                    </a:lnTo>
                    <a:lnTo>
                      <a:pt x="181" y="8"/>
                    </a:lnTo>
                    <a:lnTo>
                      <a:pt x="178" y="6"/>
                    </a:lnTo>
                    <a:lnTo>
                      <a:pt x="171" y="9"/>
                    </a:lnTo>
                    <a:lnTo>
                      <a:pt x="152" y="13"/>
                    </a:lnTo>
                    <a:lnTo>
                      <a:pt x="141" y="19"/>
                    </a:lnTo>
                    <a:lnTo>
                      <a:pt x="139" y="19"/>
                    </a:lnTo>
                    <a:lnTo>
                      <a:pt x="114" y="23"/>
                    </a:lnTo>
                    <a:lnTo>
                      <a:pt x="109" y="26"/>
                    </a:lnTo>
                    <a:lnTo>
                      <a:pt x="107" y="26"/>
                    </a:lnTo>
                    <a:lnTo>
                      <a:pt x="106" y="28"/>
                    </a:lnTo>
                    <a:lnTo>
                      <a:pt x="89" y="28"/>
                    </a:lnTo>
                    <a:lnTo>
                      <a:pt x="78" y="22"/>
                    </a:lnTo>
                    <a:lnTo>
                      <a:pt x="77" y="21"/>
                    </a:lnTo>
                    <a:lnTo>
                      <a:pt x="77" y="19"/>
                    </a:lnTo>
                    <a:lnTo>
                      <a:pt x="75" y="19"/>
                    </a:lnTo>
                    <a:lnTo>
                      <a:pt x="58" y="23"/>
                    </a:lnTo>
                    <a:lnTo>
                      <a:pt x="53" y="23"/>
                    </a:lnTo>
                    <a:lnTo>
                      <a:pt x="51" y="22"/>
                    </a:lnTo>
                    <a:lnTo>
                      <a:pt x="47" y="21"/>
                    </a:lnTo>
                    <a:lnTo>
                      <a:pt x="47" y="19"/>
                    </a:lnTo>
                    <a:lnTo>
                      <a:pt x="46" y="19"/>
                    </a:lnTo>
                    <a:lnTo>
                      <a:pt x="25" y="30"/>
                    </a:lnTo>
                    <a:lnTo>
                      <a:pt x="11" y="43"/>
                    </a:lnTo>
                    <a:lnTo>
                      <a:pt x="0" y="50"/>
                    </a:lnTo>
                    <a:lnTo>
                      <a:pt x="0" y="53"/>
                    </a:lnTo>
                    <a:lnTo>
                      <a:pt x="1" y="53"/>
                    </a:lnTo>
                    <a:lnTo>
                      <a:pt x="7" y="65"/>
                    </a:lnTo>
                    <a:lnTo>
                      <a:pt x="7" y="69"/>
                    </a:lnTo>
                    <a:lnTo>
                      <a:pt x="8" y="72"/>
                    </a:lnTo>
                    <a:lnTo>
                      <a:pt x="8" y="78"/>
                    </a:lnTo>
                    <a:lnTo>
                      <a:pt x="7" y="86"/>
                    </a:lnTo>
                    <a:lnTo>
                      <a:pt x="11" y="89"/>
                    </a:lnTo>
                    <a:lnTo>
                      <a:pt x="18" y="90"/>
                    </a:lnTo>
                    <a:lnTo>
                      <a:pt x="25" y="99"/>
                    </a:lnTo>
                    <a:lnTo>
                      <a:pt x="28" y="104"/>
                    </a:lnTo>
                    <a:lnTo>
                      <a:pt x="26" y="107"/>
                    </a:lnTo>
                    <a:lnTo>
                      <a:pt x="25" y="109"/>
                    </a:lnTo>
                    <a:lnTo>
                      <a:pt x="24" y="113"/>
                    </a:lnTo>
                    <a:lnTo>
                      <a:pt x="22" y="127"/>
                    </a:lnTo>
                    <a:lnTo>
                      <a:pt x="22" y="133"/>
                    </a:lnTo>
                    <a:lnTo>
                      <a:pt x="19" y="149"/>
                    </a:lnTo>
                    <a:lnTo>
                      <a:pt x="19" y="157"/>
                    </a:lnTo>
                    <a:lnTo>
                      <a:pt x="26" y="167"/>
                    </a:lnTo>
                    <a:lnTo>
                      <a:pt x="29" y="167"/>
                    </a:lnTo>
                    <a:lnTo>
                      <a:pt x="29" y="166"/>
                    </a:lnTo>
                    <a:lnTo>
                      <a:pt x="31" y="166"/>
                    </a:lnTo>
                    <a:lnTo>
                      <a:pt x="32" y="170"/>
                    </a:lnTo>
                    <a:lnTo>
                      <a:pt x="32" y="171"/>
                    </a:lnTo>
                    <a:lnTo>
                      <a:pt x="34" y="173"/>
                    </a:lnTo>
                    <a:lnTo>
                      <a:pt x="34" y="177"/>
                    </a:lnTo>
                    <a:lnTo>
                      <a:pt x="39" y="183"/>
                    </a:lnTo>
                    <a:lnTo>
                      <a:pt x="40" y="18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26" name="Freeform 2364">
                <a:extLst>
                  <a:ext uri="{FF2B5EF4-FFF2-40B4-BE49-F238E27FC236}">
                    <a16:creationId xmlns:a16="http://schemas.microsoft.com/office/drawing/2014/main" id="{2EF9E23E-B56C-1BC7-7A7C-954ED38752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2" y="249"/>
                <a:ext cx="28" cy="35"/>
              </a:xfrm>
              <a:custGeom>
                <a:avLst/>
                <a:gdLst>
                  <a:gd name="T0" fmla="*/ 106 w 112"/>
                  <a:gd name="T1" fmla="*/ 141 h 141"/>
                  <a:gd name="T2" fmla="*/ 105 w 112"/>
                  <a:gd name="T3" fmla="*/ 128 h 141"/>
                  <a:gd name="T4" fmla="*/ 110 w 112"/>
                  <a:gd name="T5" fmla="*/ 113 h 141"/>
                  <a:gd name="T6" fmla="*/ 112 w 112"/>
                  <a:gd name="T7" fmla="*/ 104 h 141"/>
                  <a:gd name="T8" fmla="*/ 112 w 112"/>
                  <a:gd name="T9" fmla="*/ 88 h 141"/>
                  <a:gd name="T10" fmla="*/ 110 w 112"/>
                  <a:gd name="T11" fmla="*/ 88 h 141"/>
                  <a:gd name="T12" fmla="*/ 108 w 112"/>
                  <a:gd name="T13" fmla="*/ 91 h 141"/>
                  <a:gd name="T14" fmla="*/ 105 w 112"/>
                  <a:gd name="T15" fmla="*/ 91 h 141"/>
                  <a:gd name="T16" fmla="*/ 84 w 112"/>
                  <a:gd name="T17" fmla="*/ 101 h 141"/>
                  <a:gd name="T18" fmla="*/ 84 w 112"/>
                  <a:gd name="T19" fmla="*/ 102 h 141"/>
                  <a:gd name="T20" fmla="*/ 81 w 112"/>
                  <a:gd name="T21" fmla="*/ 102 h 141"/>
                  <a:gd name="T22" fmla="*/ 42 w 112"/>
                  <a:gd name="T23" fmla="*/ 110 h 141"/>
                  <a:gd name="T24" fmla="*/ 41 w 112"/>
                  <a:gd name="T25" fmla="*/ 110 h 141"/>
                  <a:gd name="T26" fmla="*/ 35 w 112"/>
                  <a:gd name="T27" fmla="*/ 107 h 141"/>
                  <a:gd name="T28" fmla="*/ 31 w 112"/>
                  <a:gd name="T29" fmla="*/ 105 h 141"/>
                  <a:gd name="T30" fmla="*/ 29 w 112"/>
                  <a:gd name="T31" fmla="*/ 105 h 141"/>
                  <a:gd name="T32" fmla="*/ 27 w 112"/>
                  <a:gd name="T33" fmla="*/ 102 h 141"/>
                  <a:gd name="T34" fmla="*/ 25 w 112"/>
                  <a:gd name="T35" fmla="*/ 104 h 141"/>
                  <a:gd name="T36" fmla="*/ 20 w 112"/>
                  <a:gd name="T37" fmla="*/ 107 h 141"/>
                  <a:gd name="T38" fmla="*/ 17 w 112"/>
                  <a:gd name="T39" fmla="*/ 107 h 141"/>
                  <a:gd name="T40" fmla="*/ 15 w 112"/>
                  <a:gd name="T41" fmla="*/ 105 h 141"/>
                  <a:gd name="T42" fmla="*/ 13 w 112"/>
                  <a:gd name="T43" fmla="*/ 105 h 141"/>
                  <a:gd name="T44" fmla="*/ 11 w 112"/>
                  <a:gd name="T45" fmla="*/ 104 h 141"/>
                  <a:gd name="T46" fmla="*/ 11 w 112"/>
                  <a:gd name="T47" fmla="*/ 101 h 141"/>
                  <a:gd name="T48" fmla="*/ 13 w 112"/>
                  <a:gd name="T49" fmla="*/ 95 h 141"/>
                  <a:gd name="T50" fmla="*/ 14 w 112"/>
                  <a:gd name="T51" fmla="*/ 94 h 141"/>
                  <a:gd name="T52" fmla="*/ 14 w 112"/>
                  <a:gd name="T53" fmla="*/ 92 h 141"/>
                  <a:gd name="T54" fmla="*/ 13 w 112"/>
                  <a:gd name="T55" fmla="*/ 81 h 141"/>
                  <a:gd name="T56" fmla="*/ 6 w 112"/>
                  <a:gd name="T57" fmla="*/ 67 h 141"/>
                  <a:gd name="T58" fmla="*/ 7 w 112"/>
                  <a:gd name="T59" fmla="*/ 66 h 141"/>
                  <a:gd name="T60" fmla="*/ 11 w 112"/>
                  <a:gd name="T61" fmla="*/ 64 h 141"/>
                  <a:gd name="T62" fmla="*/ 13 w 112"/>
                  <a:gd name="T63" fmla="*/ 63 h 141"/>
                  <a:gd name="T64" fmla="*/ 18 w 112"/>
                  <a:gd name="T65" fmla="*/ 63 h 141"/>
                  <a:gd name="T66" fmla="*/ 20 w 112"/>
                  <a:gd name="T67" fmla="*/ 64 h 141"/>
                  <a:gd name="T68" fmla="*/ 24 w 112"/>
                  <a:gd name="T69" fmla="*/ 64 h 141"/>
                  <a:gd name="T70" fmla="*/ 27 w 112"/>
                  <a:gd name="T71" fmla="*/ 66 h 141"/>
                  <a:gd name="T72" fmla="*/ 27 w 112"/>
                  <a:gd name="T73" fmla="*/ 67 h 141"/>
                  <a:gd name="T74" fmla="*/ 28 w 112"/>
                  <a:gd name="T75" fmla="*/ 67 h 141"/>
                  <a:gd name="T76" fmla="*/ 29 w 112"/>
                  <a:gd name="T77" fmla="*/ 66 h 141"/>
                  <a:gd name="T78" fmla="*/ 31 w 112"/>
                  <a:gd name="T79" fmla="*/ 60 h 141"/>
                  <a:gd name="T80" fmla="*/ 28 w 112"/>
                  <a:gd name="T81" fmla="*/ 56 h 141"/>
                  <a:gd name="T82" fmla="*/ 28 w 112"/>
                  <a:gd name="T83" fmla="*/ 47 h 141"/>
                  <a:gd name="T84" fmla="*/ 31 w 112"/>
                  <a:gd name="T85" fmla="*/ 42 h 141"/>
                  <a:gd name="T86" fmla="*/ 28 w 112"/>
                  <a:gd name="T87" fmla="*/ 32 h 141"/>
                  <a:gd name="T88" fmla="*/ 25 w 112"/>
                  <a:gd name="T89" fmla="*/ 28 h 141"/>
                  <a:gd name="T90" fmla="*/ 22 w 112"/>
                  <a:gd name="T91" fmla="*/ 15 h 141"/>
                  <a:gd name="T92" fmla="*/ 22 w 112"/>
                  <a:gd name="T93" fmla="*/ 13 h 141"/>
                  <a:gd name="T94" fmla="*/ 0 w 112"/>
                  <a:gd name="T95" fmla="*/ 6 h 141"/>
                  <a:gd name="T96" fmla="*/ 2 w 112"/>
                  <a:gd name="T97" fmla="*/ 3 h 141"/>
                  <a:gd name="T98" fmla="*/ 4 w 112"/>
                  <a:gd name="T99" fmla="*/ 1 h 141"/>
                  <a:gd name="T100" fmla="*/ 4 w 112"/>
                  <a:gd name="T101" fmla="*/ 0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12" h="141">
                    <a:moveTo>
                      <a:pt x="106" y="141"/>
                    </a:moveTo>
                    <a:lnTo>
                      <a:pt x="105" y="128"/>
                    </a:lnTo>
                    <a:lnTo>
                      <a:pt x="110" y="113"/>
                    </a:lnTo>
                    <a:lnTo>
                      <a:pt x="112" y="104"/>
                    </a:lnTo>
                    <a:lnTo>
                      <a:pt x="112" y="88"/>
                    </a:lnTo>
                    <a:lnTo>
                      <a:pt x="110" y="88"/>
                    </a:lnTo>
                    <a:lnTo>
                      <a:pt x="108" y="91"/>
                    </a:lnTo>
                    <a:lnTo>
                      <a:pt x="105" y="91"/>
                    </a:lnTo>
                    <a:lnTo>
                      <a:pt x="84" y="101"/>
                    </a:lnTo>
                    <a:lnTo>
                      <a:pt x="84" y="102"/>
                    </a:lnTo>
                    <a:lnTo>
                      <a:pt x="81" y="102"/>
                    </a:lnTo>
                    <a:lnTo>
                      <a:pt x="42" y="110"/>
                    </a:lnTo>
                    <a:lnTo>
                      <a:pt x="41" y="110"/>
                    </a:lnTo>
                    <a:lnTo>
                      <a:pt x="35" y="107"/>
                    </a:lnTo>
                    <a:lnTo>
                      <a:pt x="31" y="105"/>
                    </a:lnTo>
                    <a:lnTo>
                      <a:pt x="29" y="105"/>
                    </a:lnTo>
                    <a:lnTo>
                      <a:pt x="27" y="102"/>
                    </a:lnTo>
                    <a:lnTo>
                      <a:pt x="25" y="104"/>
                    </a:lnTo>
                    <a:lnTo>
                      <a:pt x="20" y="107"/>
                    </a:lnTo>
                    <a:lnTo>
                      <a:pt x="17" y="107"/>
                    </a:lnTo>
                    <a:lnTo>
                      <a:pt x="15" y="105"/>
                    </a:lnTo>
                    <a:lnTo>
                      <a:pt x="13" y="105"/>
                    </a:lnTo>
                    <a:lnTo>
                      <a:pt x="11" y="104"/>
                    </a:lnTo>
                    <a:lnTo>
                      <a:pt x="11" y="101"/>
                    </a:lnTo>
                    <a:lnTo>
                      <a:pt x="13" y="95"/>
                    </a:lnTo>
                    <a:lnTo>
                      <a:pt x="14" y="94"/>
                    </a:lnTo>
                    <a:lnTo>
                      <a:pt x="14" y="92"/>
                    </a:lnTo>
                    <a:lnTo>
                      <a:pt x="13" y="81"/>
                    </a:lnTo>
                    <a:lnTo>
                      <a:pt x="6" y="67"/>
                    </a:lnTo>
                    <a:lnTo>
                      <a:pt x="7" y="66"/>
                    </a:lnTo>
                    <a:lnTo>
                      <a:pt x="11" y="64"/>
                    </a:lnTo>
                    <a:lnTo>
                      <a:pt x="13" y="63"/>
                    </a:lnTo>
                    <a:lnTo>
                      <a:pt x="18" y="63"/>
                    </a:lnTo>
                    <a:lnTo>
                      <a:pt x="20" y="64"/>
                    </a:lnTo>
                    <a:lnTo>
                      <a:pt x="24" y="64"/>
                    </a:lnTo>
                    <a:lnTo>
                      <a:pt x="27" y="66"/>
                    </a:lnTo>
                    <a:lnTo>
                      <a:pt x="27" y="67"/>
                    </a:lnTo>
                    <a:lnTo>
                      <a:pt x="28" y="67"/>
                    </a:lnTo>
                    <a:lnTo>
                      <a:pt x="29" y="66"/>
                    </a:lnTo>
                    <a:lnTo>
                      <a:pt x="31" y="60"/>
                    </a:lnTo>
                    <a:lnTo>
                      <a:pt x="28" y="56"/>
                    </a:lnTo>
                    <a:lnTo>
                      <a:pt x="28" y="47"/>
                    </a:lnTo>
                    <a:lnTo>
                      <a:pt x="31" y="42"/>
                    </a:lnTo>
                    <a:lnTo>
                      <a:pt x="28" y="32"/>
                    </a:lnTo>
                    <a:lnTo>
                      <a:pt x="25" y="28"/>
                    </a:lnTo>
                    <a:lnTo>
                      <a:pt x="22" y="15"/>
                    </a:lnTo>
                    <a:lnTo>
                      <a:pt x="22" y="13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4" y="1"/>
                    </a:lnTo>
                    <a:lnTo>
                      <a:pt x="4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27" name="Freeform 2365">
                <a:extLst>
                  <a:ext uri="{FF2B5EF4-FFF2-40B4-BE49-F238E27FC236}">
                    <a16:creationId xmlns:a16="http://schemas.microsoft.com/office/drawing/2014/main" id="{A7A4017F-2D81-FEA9-B0C8-A812E85E48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7" y="197"/>
                <a:ext cx="17" cy="15"/>
              </a:xfrm>
              <a:custGeom>
                <a:avLst/>
                <a:gdLst>
                  <a:gd name="T0" fmla="*/ 0 w 68"/>
                  <a:gd name="T1" fmla="*/ 60 h 60"/>
                  <a:gd name="T2" fmla="*/ 0 w 68"/>
                  <a:gd name="T3" fmla="*/ 49 h 60"/>
                  <a:gd name="T4" fmla="*/ 1 w 68"/>
                  <a:gd name="T5" fmla="*/ 46 h 60"/>
                  <a:gd name="T6" fmla="*/ 1 w 68"/>
                  <a:gd name="T7" fmla="*/ 45 h 60"/>
                  <a:gd name="T8" fmla="*/ 7 w 68"/>
                  <a:gd name="T9" fmla="*/ 35 h 60"/>
                  <a:gd name="T10" fmla="*/ 8 w 68"/>
                  <a:gd name="T11" fmla="*/ 34 h 60"/>
                  <a:gd name="T12" fmla="*/ 12 w 68"/>
                  <a:gd name="T13" fmla="*/ 34 h 60"/>
                  <a:gd name="T14" fmla="*/ 14 w 68"/>
                  <a:gd name="T15" fmla="*/ 35 h 60"/>
                  <a:gd name="T16" fmla="*/ 15 w 68"/>
                  <a:gd name="T17" fmla="*/ 35 h 60"/>
                  <a:gd name="T18" fmla="*/ 17 w 68"/>
                  <a:gd name="T19" fmla="*/ 38 h 60"/>
                  <a:gd name="T20" fmla="*/ 17 w 68"/>
                  <a:gd name="T21" fmla="*/ 39 h 60"/>
                  <a:gd name="T22" fmla="*/ 21 w 68"/>
                  <a:gd name="T23" fmla="*/ 43 h 60"/>
                  <a:gd name="T24" fmla="*/ 26 w 68"/>
                  <a:gd name="T25" fmla="*/ 45 h 60"/>
                  <a:gd name="T26" fmla="*/ 28 w 68"/>
                  <a:gd name="T27" fmla="*/ 45 h 60"/>
                  <a:gd name="T28" fmla="*/ 33 w 68"/>
                  <a:gd name="T29" fmla="*/ 43 h 60"/>
                  <a:gd name="T30" fmla="*/ 35 w 68"/>
                  <a:gd name="T31" fmla="*/ 42 h 60"/>
                  <a:gd name="T32" fmla="*/ 38 w 68"/>
                  <a:gd name="T33" fmla="*/ 41 h 60"/>
                  <a:gd name="T34" fmla="*/ 51 w 68"/>
                  <a:gd name="T35" fmla="*/ 31 h 60"/>
                  <a:gd name="T36" fmla="*/ 51 w 68"/>
                  <a:gd name="T37" fmla="*/ 29 h 60"/>
                  <a:gd name="T38" fmla="*/ 53 w 68"/>
                  <a:gd name="T39" fmla="*/ 29 h 60"/>
                  <a:gd name="T40" fmla="*/ 53 w 68"/>
                  <a:gd name="T41" fmla="*/ 28 h 60"/>
                  <a:gd name="T42" fmla="*/ 54 w 68"/>
                  <a:gd name="T43" fmla="*/ 27 h 60"/>
                  <a:gd name="T44" fmla="*/ 68 w 68"/>
                  <a:gd name="T45" fmla="*/ 1 h 60"/>
                  <a:gd name="T46" fmla="*/ 68 w 68"/>
                  <a:gd name="T47" fmla="*/ 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68" h="60">
                    <a:moveTo>
                      <a:pt x="0" y="60"/>
                    </a:moveTo>
                    <a:lnTo>
                      <a:pt x="0" y="49"/>
                    </a:lnTo>
                    <a:lnTo>
                      <a:pt x="1" y="46"/>
                    </a:lnTo>
                    <a:lnTo>
                      <a:pt x="1" y="45"/>
                    </a:lnTo>
                    <a:lnTo>
                      <a:pt x="7" y="35"/>
                    </a:lnTo>
                    <a:lnTo>
                      <a:pt x="8" y="34"/>
                    </a:lnTo>
                    <a:lnTo>
                      <a:pt x="12" y="34"/>
                    </a:lnTo>
                    <a:lnTo>
                      <a:pt x="14" y="35"/>
                    </a:lnTo>
                    <a:lnTo>
                      <a:pt x="15" y="35"/>
                    </a:lnTo>
                    <a:lnTo>
                      <a:pt x="17" y="38"/>
                    </a:lnTo>
                    <a:lnTo>
                      <a:pt x="17" y="39"/>
                    </a:lnTo>
                    <a:lnTo>
                      <a:pt x="21" y="43"/>
                    </a:lnTo>
                    <a:lnTo>
                      <a:pt x="26" y="45"/>
                    </a:lnTo>
                    <a:lnTo>
                      <a:pt x="28" y="45"/>
                    </a:lnTo>
                    <a:lnTo>
                      <a:pt x="33" y="43"/>
                    </a:lnTo>
                    <a:lnTo>
                      <a:pt x="35" y="42"/>
                    </a:lnTo>
                    <a:lnTo>
                      <a:pt x="38" y="41"/>
                    </a:lnTo>
                    <a:lnTo>
                      <a:pt x="51" y="31"/>
                    </a:lnTo>
                    <a:lnTo>
                      <a:pt x="51" y="29"/>
                    </a:lnTo>
                    <a:lnTo>
                      <a:pt x="53" y="29"/>
                    </a:lnTo>
                    <a:lnTo>
                      <a:pt x="53" y="28"/>
                    </a:lnTo>
                    <a:lnTo>
                      <a:pt x="54" y="27"/>
                    </a:lnTo>
                    <a:lnTo>
                      <a:pt x="68" y="1"/>
                    </a:lnTo>
                    <a:lnTo>
                      <a:pt x="68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28" name="Freeform 2366">
                <a:extLst>
                  <a:ext uri="{FF2B5EF4-FFF2-40B4-BE49-F238E27FC236}">
                    <a16:creationId xmlns:a16="http://schemas.microsoft.com/office/drawing/2014/main" id="{DB0317A6-BF81-BD7D-493F-E09E15EF0A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2" y="212"/>
                <a:ext cx="22" cy="37"/>
              </a:xfrm>
              <a:custGeom>
                <a:avLst/>
                <a:gdLst>
                  <a:gd name="T0" fmla="*/ 0 w 88"/>
                  <a:gd name="T1" fmla="*/ 148 h 148"/>
                  <a:gd name="T2" fmla="*/ 10 w 88"/>
                  <a:gd name="T3" fmla="*/ 131 h 148"/>
                  <a:gd name="T4" fmla="*/ 10 w 88"/>
                  <a:gd name="T5" fmla="*/ 130 h 148"/>
                  <a:gd name="T6" fmla="*/ 14 w 88"/>
                  <a:gd name="T7" fmla="*/ 117 h 148"/>
                  <a:gd name="T8" fmla="*/ 24 w 88"/>
                  <a:gd name="T9" fmla="*/ 106 h 148"/>
                  <a:gd name="T10" fmla="*/ 25 w 88"/>
                  <a:gd name="T11" fmla="*/ 105 h 148"/>
                  <a:gd name="T12" fmla="*/ 30 w 88"/>
                  <a:gd name="T13" fmla="*/ 102 h 148"/>
                  <a:gd name="T14" fmla="*/ 37 w 88"/>
                  <a:gd name="T15" fmla="*/ 94 h 148"/>
                  <a:gd name="T16" fmla="*/ 39 w 88"/>
                  <a:gd name="T17" fmla="*/ 92 h 148"/>
                  <a:gd name="T18" fmla="*/ 41 w 88"/>
                  <a:gd name="T19" fmla="*/ 89 h 148"/>
                  <a:gd name="T20" fmla="*/ 44 w 88"/>
                  <a:gd name="T21" fmla="*/ 88 h 148"/>
                  <a:gd name="T22" fmla="*/ 52 w 88"/>
                  <a:gd name="T23" fmla="*/ 78 h 148"/>
                  <a:gd name="T24" fmla="*/ 56 w 88"/>
                  <a:gd name="T25" fmla="*/ 71 h 148"/>
                  <a:gd name="T26" fmla="*/ 58 w 88"/>
                  <a:gd name="T27" fmla="*/ 71 h 148"/>
                  <a:gd name="T28" fmla="*/ 61 w 88"/>
                  <a:gd name="T29" fmla="*/ 74 h 148"/>
                  <a:gd name="T30" fmla="*/ 65 w 88"/>
                  <a:gd name="T31" fmla="*/ 75 h 148"/>
                  <a:gd name="T32" fmla="*/ 73 w 88"/>
                  <a:gd name="T33" fmla="*/ 77 h 148"/>
                  <a:gd name="T34" fmla="*/ 74 w 88"/>
                  <a:gd name="T35" fmla="*/ 75 h 148"/>
                  <a:gd name="T36" fmla="*/ 78 w 88"/>
                  <a:gd name="T37" fmla="*/ 73 h 148"/>
                  <a:gd name="T38" fmla="*/ 78 w 88"/>
                  <a:gd name="T39" fmla="*/ 74 h 148"/>
                  <a:gd name="T40" fmla="*/ 80 w 88"/>
                  <a:gd name="T41" fmla="*/ 74 h 148"/>
                  <a:gd name="T42" fmla="*/ 83 w 88"/>
                  <a:gd name="T43" fmla="*/ 73 h 148"/>
                  <a:gd name="T44" fmla="*/ 88 w 88"/>
                  <a:gd name="T45" fmla="*/ 68 h 148"/>
                  <a:gd name="T46" fmla="*/ 87 w 88"/>
                  <a:gd name="T47" fmla="*/ 67 h 148"/>
                  <a:gd name="T48" fmla="*/ 71 w 88"/>
                  <a:gd name="T49" fmla="*/ 42 h 148"/>
                  <a:gd name="T50" fmla="*/ 63 w 88"/>
                  <a:gd name="T51" fmla="*/ 35 h 148"/>
                  <a:gd name="T52" fmla="*/ 63 w 88"/>
                  <a:gd name="T53" fmla="*/ 34 h 148"/>
                  <a:gd name="T54" fmla="*/ 61 w 88"/>
                  <a:gd name="T55" fmla="*/ 31 h 148"/>
                  <a:gd name="T56" fmla="*/ 61 w 88"/>
                  <a:gd name="T57" fmla="*/ 29 h 148"/>
                  <a:gd name="T58" fmla="*/ 59 w 88"/>
                  <a:gd name="T59" fmla="*/ 28 h 148"/>
                  <a:gd name="T60" fmla="*/ 55 w 88"/>
                  <a:gd name="T61" fmla="*/ 22 h 148"/>
                  <a:gd name="T62" fmla="*/ 52 w 88"/>
                  <a:gd name="T63" fmla="*/ 20 h 148"/>
                  <a:gd name="T64" fmla="*/ 49 w 88"/>
                  <a:gd name="T65" fmla="*/ 18 h 148"/>
                  <a:gd name="T66" fmla="*/ 46 w 88"/>
                  <a:gd name="T67" fmla="*/ 15 h 148"/>
                  <a:gd name="T68" fmla="*/ 44 w 88"/>
                  <a:gd name="T69" fmla="*/ 15 h 148"/>
                  <a:gd name="T70" fmla="*/ 37 w 88"/>
                  <a:gd name="T71" fmla="*/ 13 h 148"/>
                  <a:gd name="T72" fmla="*/ 34 w 88"/>
                  <a:gd name="T73" fmla="*/ 13 h 148"/>
                  <a:gd name="T74" fmla="*/ 32 w 88"/>
                  <a:gd name="T75" fmla="*/ 14 h 148"/>
                  <a:gd name="T76" fmla="*/ 28 w 88"/>
                  <a:gd name="T77" fmla="*/ 10 h 148"/>
                  <a:gd name="T78" fmla="*/ 27 w 88"/>
                  <a:gd name="T79" fmla="*/ 7 h 148"/>
                  <a:gd name="T80" fmla="*/ 23 w 88"/>
                  <a:gd name="T81" fmla="*/ 1 h 148"/>
                  <a:gd name="T82" fmla="*/ 20 w 88"/>
                  <a:gd name="T83" fmla="*/ 0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88" h="148">
                    <a:moveTo>
                      <a:pt x="0" y="148"/>
                    </a:moveTo>
                    <a:lnTo>
                      <a:pt x="10" y="131"/>
                    </a:lnTo>
                    <a:lnTo>
                      <a:pt x="10" y="130"/>
                    </a:lnTo>
                    <a:lnTo>
                      <a:pt x="14" y="117"/>
                    </a:lnTo>
                    <a:lnTo>
                      <a:pt x="24" y="106"/>
                    </a:lnTo>
                    <a:lnTo>
                      <a:pt x="25" y="105"/>
                    </a:lnTo>
                    <a:lnTo>
                      <a:pt x="30" y="102"/>
                    </a:lnTo>
                    <a:lnTo>
                      <a:pt x="37" y="94"/>
                    </a:lnTo>
                    <a:lnTo>
                      <a:pt x="39" y="92"/>
                    </a:lnTo>
                    <a:lnTo>
                      <a:pt x="41" y="89"/>
                    </a:lnTo>
                    <a:lnTo>
                      <a:pt x="44" y="88"/>
                    </a:lnTo>
                    <a:lnTo>
                      <a:pt x="52" y="78"/>
                    </a:lnTo>
                    <a:lnTo>
                      <a:pt x="56" y="71"/>
                    </a:lnTo>
                    <a:lnTo>
                      <a:pt x="58" y="71"/>
                    </a:lnTo>
                    <a:lnTo>
                      <a:pt x="61" y="74"/>
                    </a:lnTo>
                    <a:lnTo>
                      <a:pt x="65" y="75"/>
                    </a:lnTo>
                    <a:lnTo>
                      <a:pt x="73" y="77"/>
                    </a:lnTo>
                    <a:lnTo>
                      <a:pt x="74" y="75"/>
                    </a:lnTo>
                    <a:lnTo>
                      <a:pt x="78" y="73"/>
                    </a:lnTo>
                    <a:lnTo>
                      <a:pt x="78" y="74"/>
                    </a:lnTo>
                    <a:lnTo>
                      <a:pt x="80" y="74"/>
                    </a:lnTo>
                    <a:lnTo>
                      <a:pt x="83" y="73"/>
                    </a:lnTo>
                    <a:lnTo>
                      <a:pt x="88" y="68"/>
                    </a:lnTo>
                    <a:lnTo>
                      <a:pt x="87" y="67"/>
                    </a:lnTo>
                    <a:lnTo>
                      <a:pt x="71" y="42"/>
                    </a:lnTo>
                    <a:lnTo>
                      <a:pt x="63" y="35"/>
                    </a:lnTo>
                    <a:lnTo>
                      <a:pt x="63" y="34"/>
                    </a:lnTo>
                    <a:lnTo>
                      <a:pt x="61" y="31"/>
                    </a:lnTo>
                    <a:lnTo>
                      <a:pt x="61" y="29"/>
                    </a:lnTo>
                    <a:lnTo>
                      <a:pt x="59" y="28"/>
                    </a:lnTo>
                    <a:lnTo>
                      <a:pt x="55" y="22"/>
                    </a:lnTo>
                    <a:lnTo>
                      <a:pt x="52" y="20"/>
                    </a:lnTo>
                    <a:lnTo>
                      <a:pt x="49" y="18"/>
                    </a:lnTo>
                    <a:lnTo>
                      <a:pt x="46" y="15"/>
                    </a:lnTo>
                    <a:lnTo>
                      <a:pt x="44" y="15"/>
                    </a:lnTo>
                    <a:lnTo>
                      <a:pt x="37" y="13"/>
                    </a:lnTo>
                    <a:lnTo>
                      <a:pt x="34" y="13"/>
                    </a:lnTo>
                    <a:lnTo>
                      <a:pt x="32" y="14"/>
                    </a:lnTo>
                    <a:lnTo>
                      <a:pt x="28" y="10"/>
                    </a:lnTo>
                    <a:lnTo>
                      <a:pt x="27" y="7"/>
                    </a:lnTo>
                    <a:lnTo>
                      <a:pt x="23" y="1"/>
                    </a:lnTo>
                    <a:lnTo>
                      <a:pt x="2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29" name="Freeform 2367">
                <a:extLst>
                  <a:ext uri="{FF2B5EF4-FFF2-40B4-BE49-F238E27FC236}">
                    <a16:creationId xmlns:a16="http://schemas.microsoft.com/office/drawing/2014/main" id="{9454D0A8-2B1C-10CF-A380-34DAF102B2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7" y="46"/>
                <a:ext cx="16" cy="13"/>
              </a:xfrm>
              <a:custGeom>
                <a:avLst/>
                <a:gdLst>
                  <a:gd name="T0" fmla="*/ 61 w 63"/>
                  <a:gd name="T1" fmla="*/ 0 h 51"/>
                  <a:gd name="T2" fmla="*/ 61 w 63"/>
                  <a:gd name="T3" fmla="*/ 7 h 51"/>
                  <a:gd name="T4" fmla="*/ 63 w 63"/>
                  <a:gd name="T5" fmla="*/ 11 h 51"/>
                  <a:gd name="T6" fmla="*/ 61 w 63"/>
                  <a:gd name="T7" fmla="*/ 14 h 51"/>
                  <a:gd name="T8" fmla="*/ 52 w 63"/>
                  <a:gd name="T9" fmla="*/ 18 h 51"/>
                  <a:gd name="T10" fmla="*/ 50 w 63"/>
                  <a:gd name="T11" fmla="*/ 18 h 51"/>
                  <a:gd name="T12" fmla="*/ 43 w 63"/>
                  <a:gd name="T13" fmla="*/ 22 h 51"/>
                  <a:gd name="T14" fmla="*/ 44 w 63"/>
                  <a:gd name="T15" fmla="*/ 25 h 51"/>
                  <a:gd name="T16" fmla="*/ 46 w 63"/>
                  <a:gd name="T17" fmla="*/ 26 h 51"/>
                  <a:gd name="T18" fmla="*/ 52 w 63"/>
                  <a:gd name="T19" fmla="*/ 26 h 51"/>
                  <a:gd name="T20" fmla="*/ 54 w 63"/>
                  <a:gd name="T21" fmla="*/ 25 h 51"/>
                  <a:gd name="T22" fmla="*/ 56 w 63"/>
                  <a:gd name="T23" fmla="*/ 25 h 51"/>
                  <a:gd name="T24" fmla="*/ 57 w 63"/>
                  <a:gd name="T25" fmla="*/ 26 h 51"/>
                  <a:gd name="T26" fmla="*/ 59 w 63"/>
                  <a:gd name="T27" fmla="*/ 26 h 51"/>
                  <a:gd name="T28" fmla="*/ 59 w 63"/>
                  <a:gd name="T29" fmla="*/ 30 h 51"/>
                  <a:gd name="T30" fmla="*/ 53 w 63"/>
                  <a:gd name="T31" fmla="*/ 32 h 51"/>
                  <a:gd name="T32" fmla="*/ 47 w 63"/>
                  <a:gd name="T33" fmla="*/ 35 h 51"/>
                  <a:gd name="T34" fmla="*/ 49 w 63"/>
                  <a:gd name="T35" fmla="*/ 40 h 51"/>
                  <a:gd name="T36" fmla="*/ 49 w 63"/>
                  <a:gd name="T37" fmla="*/ 43 h 51"/>
                  <a:gd name="T38" fmla="*/ 47 w 63"/>
                  <a:gd name="T39" fmla="*/ 47 h 51"/>
                  <a:gd name="T40" fmla="*/ 47 w 63"/>
                  <a:gd name="T41" fmla="*/ 49 h 51"/>
                  <a:gd name="T42" fmla="*/ 46 w 63"/>
                  <a:gd name="T43" fmla="*/ 51 h 51"/>
                  <a:gd name="T44" fmla="*/ 44 w 63"/>
                  <a:gd name="T45" fmla="*/ 51 h 51"/>
                  <a:gd name="T46" fmla="*/ 43 w 63"/>
                  <a:gd name="T47" fmla="*/ 49 h 51"/>
                  <a:gd name="T48" fmla="*/ 42 w 63"/>
                  <a:gd name="T49" fmla="*/ 43 h 51"/>
                  <a:gd name="T50" fmla="*/ 40 w 63"/>
                  <a:gd name="T51" fmla="*/ 42 h 51"/>
                  <a:gd name="T52" fmla="*/ 37 w 63"/>
                  <a:gd name="T53" fmla="*/ 40 h 51"/>
                  <a:gd name="T54" fmla="*/ 37 w 63"/>
                  <a:gd name="T55" fmla="*/ 38 h 51"/>
                  <a:gd name="T56" fmla="*/ 39 w 63"/>
                  <a:gd name="T57" fmla="*/ 36 h 51"/>
                  <a:gd name="T58" fmla="*/ 42 w 63"/>
                  <a:gd name="T59" fmla="*/ 36 h 51"/>
                  <a:gd name="T60" fmla="*/ 43 w 63"/>
                  <a:gd name="T61" fmla="*/ 35 h 51"/>
                  <a:gd name="T62" fmla="*/ 33 w 63"/>
                  <a:gd name="T63" fmla="*/ 25 h 51"/>
                  <a:gd name="T64" fmla="*/ 35 w 63"/>
                  <a:gd name="T65" fmla="*/ 23 h 51"/>
                  <a:gd name="T66" fmla="*/ 35 w 63"/>
                  <a:gd name="T67" fmla="*/ 22 h 51"/>
                  <a:gd name="T68" fmla="*/ 29 w 63"/>
                  <a:gd name="T69" fmla="*/ 23 h 51"/>
                  <a:gd name="T70" fmla="*/ 28 w 63"/>
                  <a:gd name="T71" fmla="*/ 23 h 51"/>
                  <a:gd name="T72" fmla="*/ 26 w 63"/>
                  <a:gd name="T73" fmla="*/ 25 h 51"/>
                  <a:gd name="T74" fmla="*/ 25 w 63"/>
                  <a:gd name="T75" fmla="*/ 25 h 51"/>
                  <a:gd name="T76" fmla="*/ 21 w 63"/>
                  <a:gd name="T77" fmla="*/ 28 h 51"/>
                  <a:gd name="T78" fmla="*/ 19 w 63"/>
                  <a:gd name="T79" fmla="*/ 28 h 51"/>
                  <a:gd name="T80" fmla="*/ 15 w 63"/>
                  <a:gd name="T81" fmla="*/ 23 h 51"/>
                  <a:gd name="T82" fmla="*/ 15 w 63"/>
                  <a:gd name="T83" fmla="*/ 0 h 51"/>
                  <a:gd name="T84" fmla="*/ 14 w 63"/>
                  <a:gd name="T85" fmla="*/ 1 h 51"/>
                  <a:gd name="T86" fmla="*/ 12 w 63"/>
                  <a:gd name="T87" fmla="*/ 1 h 51"/>
                  <a:gd name="T88" fmla="*/ 12 w 63"/>
                  <a:gd name="T89" fmla="*/ 11 h 51"/>
                  <a:gd name="T90" fmla="*/ 8 w 63"/>
                  <a:gd name="T91" fmla="*/ 14 h 51"/>
                  <a:gd name="T92" fmla="*/ 6 w 63"/>
                  <a:gd name="T93" fmla="*/ 15 h 51"/>
                  <a:gd name="T94" fmla="*/ 6 w 63"/>
                  <a:gd name="T95" fmla="*/ 18 h 51"/>
                  <a:gd name="T96" fmla="*/ 7 w 63"/>
                  <a:gd name="T97" fmla="*/ 19 h 51"/>
                  <a:gd name="T98" fmla="*/ 7 w 63"/>
                  <a:gd name="T99" fmla="*/ 25 h 51"/>
                  <a:gd name="T100" fmla="*/ 0 w 63"/>
                  <a:gd name="T101" fmla="*/ 29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63" h="51">
                    <a:moveTo>
                      <a:pt x="61" y="0"/>
                    </a:moveTo>
                    <a:lnTo>
                      <a:pt x="61" y="7"/>
                    </a:lnTo>
                    <a:lnTo>
                      <a:pt x="63" y="11"/>
                    </a:lnTo>
                    <a:lnTo>
                      <a:pt x="61" y="14"/>
                    </a:lnTo>
                    <a:lnTo>
                      <a:pt x="52" y="18"/>
                    </a:lnTo>
                    <a:lnTo>
                      <a:pt x="50" y="18"/>
                    </a:lnTo>
                    <a:lnTo>
                      <a:pt x="43" y="22"/>
                    </a:lnTo>
                    <a:lnTo>
                      <a:pt x="44" y="25"/>
                    </a:lnTo>
                    <a:lnTo>
                      <a:pt x="46" y="26"/>
                    </a:lnTo>
                    <a:lnTo>
                      <a:pt x="52" y="26"/>
                    </a:lnTo>
                    <a:lnTo>
                      <a:pt x="54" y="25"/>
                    </a:lnTo>
                    <a:lnTo>
                      <a:pt x="56" y="25"/>
                    </a:lnTo>
                    <a:lnTo>
                      <a:pt x="57" y="26"/>
                    </a:lnTo>
                    <a:lnTo>
                      <a:pt x="59" y="26"/>
                    </a:lnTo>
                    <a:lnTo>
                      <a:pt x="59" y="30"/>
                    </a:lnTo>
                    <a:lnTo>
                      <a:pt x="53" y="32"/>
                    </a:lnTo>
                    <a:lnTo>
                      <a:pt x="47" y="35"/>
                    </a:lnTo>
                    <a:lnTo>
                      <a:pt x="49" y="40"/>
                    </a:lnTo>
                    <a:lnTo>
                      <a:pt x="49" y="43"/>
                    </a:lnTo>
                    <a:lnTo>
                      <a:pt x="47" y="47"/>
                    </a:lnTo>
                    <a:lnTo>
                      <a:pt x="47" y="49"/>
                    </a:lnTo>
                    <a:lnTo>
                      <a:pt x="46" y="51"/>
                    </a:lnTo>
                    <a:lnTo>
                      <a:pt x="44" y="51"/>
                    </a:lnTo>
                    <a:lnTo>
                      <a:pt x="43" y="49"/>
                    </a:lnTo>
                    <a:lnTo>
                      <a:pt x="42" y="43"/>
                    </a:lnTo>
                    <a:lnTo>
                      <a:pt x="40" y="42"/>
                    </a:lnTo>
                    <a:lnTo>
                      <a:pt x="37" y="40"/>
                    </a:lnTo>
                    <a:lnTo>
                      <a:pt x="37" y="38"/>
                    </a:lnTo>
                    <a:lnTo>
                      <a:pt x="39" y="36"/>
                    </a:lnTo>
                    <a:lnTo>
                      <a:pt x="42" y="36"/>
                    </a:lnTo>
                    <a:lnTo>
                      <a:pt x="43" y="35"/>
                    </a:lnTo>
                    <a:lnTo>
                      <a:pt x="33" y="25"/>
                    </a:lnTo>
                    <a:lnTo>
                      <a:pt x="35" y="23"/>
                    </a:lnTo>
                    <a:lnTo>
                      <a:pt x="35" y="22"/>
                    </a:lnTo>
                    <a:lnTo>
                      <a:pt x="29" y="23"/>
                    </a:lnTo>
                    <a:lnTo>
                      <a:pt x="28" y="23"/>
                    </a:lnTo>
                    <a:lnTo>
                      <a:pt x="26" y="25"/>
                    </a:lnTo>
                    <a:lnTo>
                      <a:pt x="25" y="25"/>
                    </a:lnTo>
                    <a:lnTo>
                      <a:pt x="21" y="28"/>
                    </a:lnTo>
                    <a:lnTo>
                      <a:pt x="19" y="28"/>
                    </a:lnTo>
                    <a:lnTo>
                      <a:pt x="15" y="23"/>
                    </a:lnTo>
                    <a:lnTo>
                      <a:pt x="15" y="0"/>
                    </a:lnTo>
                    <a:lnTo>
                      <a:pt x="14" y="1"/>
                    </a:lnTo>
                    <a:lnTo>
                      <a:pt x="12" y="1"/>
                    </a:lnTo>
                    <a:lnTo>
                      <a:pt x="12" y="11"/>
                    </a:lnTo>
                    <a:lnTo>
                      <a:pt x="8" y="14"/>
                    </a:lnTo>
                    <a:lnTo>
                      <a:pt x="6" y="15"/>
                    </a:lnTo>
                    <a:lnTo>
                      <a:pt x="6" y="18"/>
                    </a:lnTo>
                    <a:lnTo>
                      <a:pt x="7" y="19"/>
                    </a:lnTo>
                    <a:lnTo>
                      <a:pt x="7" y="25"/>
                    </a:lnTo>
                    <a:lnTo>
                      <a:pt x="0" y="2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30" name="Freeform 2368">
                <a:extLst>
                  <a:ext uri="{FF2B5EF4-FFF2-40B4-BE49-F238E27FC236}">
                    <a16:creationId xmlns:a16="http://schemas.microsoft.com/office/drawing/2014/main" id="{E31E91B4-1540-1D0D-45D1-5183CE05C6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7" y="58"/>
                <a:ext cx="13" cy="4"/>
              </a:xfrm>
              <a:custGeom>
                <a:avLst/>
                <a:gdLst>
                  <a:gd name="T0" fmla="*/ 50 w 50"/>
                  <a:gd name="T1" fmla="*/ 18 h 18"/>
                  <a:gd name="T2" fmla="*/ 46 w 50"/>
                  <a:gd name="T3" fmla="*/ 14 h 18"/>
                  <a:gd name="T4" fmla="*/ 42 w 50"/>
                  <a:gd name="T5" fmla="*/ 8 h 18"/>
                  <a:gd name="T6" fmla="*/ 19 w 50"/>
                  <a:gd name="T7" fmla="*/ 0 h 18"/>
                  <a:gd name="T8" fmla="*/ 6 w 50"/>
                  <a:gd name="T9" fmla="*/ 1 h 18"/>
                  <a:gd name="T10" fmla="*/ 0 w 50"/>
                  <a:gd name="T11" fmla="*/ 3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0" h="18">
                    <a:moveTo>
                      <a:pt x="50" y="18"/>
                    </a:moveTo>
                    <a:lnTo>
                      <a:pt x="46" y="14"/>
                    </a:lnTo>
                    <a:lnTo>
                      <a:pt x="42" y="8"/>
                    </a:lnTo>
                    <a:lnTo>
                      <a:pt x="19" y="0"/>
                    </a:lnTo>
                    <a:lnTo>
                      <a:pt x="6" y="1"/>
                    </a:lnTo>
                    <a:lnTo>
                      <a:pt x="0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31" name="Freeform 2369">
                <a:extLst>
                  <a:ext uri="{FF2B5EF4-FFF2-40B4-BE49-F238E27FC236}">
                    <a16:creationId xmlns:a16="http://schemas.microsoft.com/office/drawing/2014/main" id="{9E71A887-C7E2-B498-1B4F-53BB8F7E19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7" y="58"/>
                <a:ext cx="27" cy="44"/>
              </a:xfrm>
              <a:custGeom>
                <a:avLst/>
                <a:gdLst>
                  <a:gd name="T0" fmla="*/ 109 w 109"/>
                  <a:gd name="T1" fmla="*/ 173 h 173"/>
                  <a:gd name="T2" fmla="*/ 109 w 109"/>
                  <a:gd name="T3" fmla="*/ 167 h 173"/>
                  <a:gd name="T4" fmla="*/ 108 w 109"/>
                  <a:gd name="T5" fmla="*/ 166 h 173"/>
                  <a:gd name="T6" fmla="*/ 108 w 109"/>
                  <a:gd name="T7" fmla="*/ 163 h 173"/>
                  <a:gd name="T8" fmla="*/ 96 w 109"/>
                  <a:gd name="T9" fmla="*/ 147 h 173"/>
                  <a:gd name="T10" fmla="*/ 94 w 109"/>
                  <a:gd name="T11" fmla="*/ 139 h 173"/>
                  <a:gd name="T12" fmla="*/ 94 w 109"/>
                  <a:gd name="T13" fmla="*/ 125 h 173"/>
                  <a:gd name="T14" fmla="*/ 92 w 109"/>
                  <a:gd name="T15" fmla="*/ 120 h 173"/>
                  <a:gd name="T16" fmla="*/ 91 w 109"/>
                  <a:gd name="T17" fmla="*/ 118 h 173"/>
                  <a:gd name="T18" fmla="*/ 91 w 109"/>
                  <a:gd name="T19" fmla="*/ 117 h 173"/>
                  <a:gd name="T20" fmla="*/ 87 w 109"/>
                  <a:gd name="T21" fmla="*/ 114 h 173"/>
                  <a:gd name="T22" fmla="*/ 83 w 109"/>
                  <a:gd name="T23" fmla="*/ 109 h 173"/>
                  <a:gd name="T24" fmla="*/ 83 w 109"/>
                  <a:gd name="T25" fmla="*/ 107 h 173"/>
                  <a:gd name="T26" fmla="*/ 81 w 109"/>
                  <a:gd name="T27" fmla="*/ 107 h 173"/>
                  <a:gd name="T28" fmla="*/ 81 w 109"/>
                  <a:gd name="T29" fmla="*/ 106 h 173"/>
                  <a:gd name="T30" fmla="*/ 79 w 109"/>
                  <a:gd name="T31" fmla="*/ 100 h 173"/>
                  <a:gd name="T32" fmla="*/ 77 w 109"/>
                  <a:gd name="T33" fmla="*/ 94 h 173"/>
                  <a:gd name="T34" fmla="*/ 77 w 109"/>
                  <a:gd name="T35" fmla="*/ 93 h 173"/>
                  <a:gd name="T36" fmla="*/ 79 w 109"/>
                  <a:gd name="T37" fmla="*/ 92 h 173"/>
                  <a:gd name="T38" fmla="*/ 79 w 109"/>
                  <a:gd name="T39" fmla="*/ 89 h 173"/>
                  <a:gd name="T40" fmla="*/ 77 w 109"/>
                  <a:gd name="T41" fmla="*/ 82 h 173"/>
                  <a:gd name="T42" fmla="*/ 76 w 109"/>
                  <a:gd name="T43" fmla="*/ 78 h 173"/>
                  <a:gd name="T44" fmla="*/ 72 w 109"/>
                  <a:gd name="T45" fmla="*/ 75 h 173"/>
                  <a:gd name="T46" fmla="*/ 64 w 109"/>
                  <a:gd name="T47" fmla="*/ 71 h 173"/>
                  <a:gd name="T48" fmla="*/ 64 w 109"/>
                  <a:gd name="T49" fmla="*/ 65 h 173"/>
                  <a:gd name="T50" fmla="*/ 60 w 109"/>
                  <a:gd name="T51" fmla="*/ 50 h 173"/>
                  <a:gd name="T52" fmla="*/ 57 w 109"/>
                  <a:gd name="T53" fmla="*/ 47 h 173"/>
                  <a:gd name="T54" fmla="*/ 48 w 109"/>
                  <a:gd name="T55" fmla="*/ 41 h 173"/>
                  <a:gd name="T56" fmla="*/ 46 w 109"/>
                  <a:gd name="T57" fmla="*/ 41 h 173"/>
                  <a:gd name="T58" fmla="*/ 48 w 109"/>
                  <a:gd name="T59" fmla="*/ 40 h 173"/>
                  <a:gd name="T60" fmla="*/ 46 w 109"/>
                  <a:gd name="T61" fmla="*/ 39 h 173"/>
                  <a:gd name="T62" fmla="*/ 46 w 109"/>
                  <a:gd name="T63" fmla="*/ 37 h 173"/>
                  <a:gd name="T64" fmla="*/ 48 w 109"/>
                  <a:gd name="T65" fmla="*/ 34 h 173"/>
                  <a:gd name="T66" fmla="*/ 48 w 109"/>
                  <a:gd name="T67" fmla="*/ 33 h 173"/>
                  <a:gd name="T68" fmla="*/ 34 w 109"/>
                  <a:gd name="T69" fmla="*/ 16 h 173"/>
                  <a:gd name="T70" fmla="*/ 31 w 109"/>
                  <a:gd name="T71" fmla="*/ 12 h 173"/>
                  <a:gd name="T72" fmla="*/ 14 w 109"/>
                  <a:gd name="T73" fmla="*/ 2 h 173"/>
                  <a:gd name="T74" fmla="*/ 12 w 109"/>
                  <a:gd name="T75" fmla="*/ 2 h 173"/>
                  <a:gd name="T76" fmla="*/ 10 w 109"/>
                  <a:gd name="T77" fmla="*/ 0 h 173"/>
                  <a:gd name="T78" fmla="*/ 4 w 109"/>
                  <a:gd name="T79" fmla="*/ 0 h 173"/>
                  <a:gd name="T80" fmla="*/ 3 w 109"/>
                  <a:gd name="T81" fmla="*/ 2 h 173"/>
                  <a:gd name="T82" fmla="*/ 2 w 109"/>
                  <a:gd name="T83" fmla="*/ 2 h 173"/>
                  <a:gd name="T84" fmla="*/ 0 w 109"/>
                  <a:gd name="T85" fmla="*/ 0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09" h="173">
                    <a:moveTo>
                      <a:pt x="109" y="173"/>
                    </a:moveTo>
                    <a:lnTo>
                      <a:pt x="109" y="167"/>
                    </a:lnTo>
                    <a:lnTo>
                      <a:pt x="108" y="166"/>
                    </a:lnTo>
                    <a:lnTo>
                      <a:pt x="108" y="163"/>
                    </a:lnTo>
                    <a:lnTo>
                      <a:pt x="96" y="147"/>
                    </a:lnTo>
                    <a:lnTo>
                      <a:pt x="94" y="139"/>
                    </a:lnTo>
                    <a:lnTo>
                      <a:pt x="94" y="125"/>
                    </a:lnTo>
                    <a:lnTo>
                      <a:pt x="92" y="120"/>
                    </a:lnTo>
                    <a:lnTo>
                      <a:pt x="91" y="118"/>
                    </a:lnTo>
                    <a:lnTo>
                      <a:pt x="91" y="117"/>
                    </a:lnTo>
                    <a:lnTo>
                      <a:pt x="87" y="114"/>
                    </a:lnTo>
                    <a:lnTo>
                      <a:pt x="83" y="109"/>
                    </a:lnTo>
                    <a:lnTo>
                      <a:pt x="83" y="107"/>
                    </a:lnTo>
                    <a:lnTo>
                      <a:pt x="81" y="107"/>
                    </a:lnTo>
                    <a:lnTo>
                      <a:pt x="81" y="106"/>
                    </a:lnTo>
                    <a:lnTo>
                      <a:pt x="79" y="100"/>
                    </a:lnTo>
                    <a:lnTo>
                      <a:pt x="77" y="94"/>
                    </a:lnTo>
                    <a:lnTo>
                      <a:pt x="77" y="93"/>
                    </a:lnTo>
                    <a:lnTo>
                      <a:pt x="79" y="92"/>
                    </a:lnTo>
                    <a:lnTo>
                      <a:pt x="79" y="89"/>
                    </a:lnTo>
                    <a:lnTo>
                      <a:pt x="77" y="82"/>
                    </a:lnTo>
                    <a:lnTo>
                      <a:pt x="76" y="78"/>
                    </a:lnTo>
                    <a:lnTo>
                      <a:pt x="72" y="75"/>
                    </a:lnTo>
                    <a:lnTo>
                      <a:pt x="64" y="71"/>
                    </a:lnTo>
                    <a:lnTo>
                      <a:pt x="64" y="65"/>
                    </a:lnTo>
                    <a:lnTo>
                      <a:pt x="60" y="50"/>
                    </a:lnTo>
                    <a:lnTo>
                      <a:pt x="57" y="47"/>
                    </a:lnTo>
                    <a:lnTo>
                      <a:pt x="48" y="41"/>
                    </a:lnTo>
                    <a:lnTo>
                      <a:pt x="46" y="41"/>
                    </a:lnTo>
                    <a:lnTo>
                      <a:pt x="48" y="40"/>
                    </a:lnTo>
                    <a:lnTo>
                      <a:pt x="46" y="39"/>
                    </a:lnTo>
                    <a:lnTo>
                      <a:pt x="46" y="37"/>
                    </a:lnTo>
                    <a:lnTo>
                      <a:pt x="48" y="34"/>
                    </a:lnTo>
                    <a:lnTo>
                      <a:pt x="48" y="33"/>
                    </a:lnTo>
                    <a:lnTo>
                      <a:pt x="34" y="16"/>
                    </a:lnTo>
                    <a:lnTo>
                      <a:pt x="31" y="12"/>
                    </a:lnTo>
                    <a:lnTo>
                      <a:pt x="14" y="2"/>
                    </a:lnTo>
                    <a:lnTo>
                      <a:pt x="12" y="2"/>
                    </a:lnTo>
                    <a:lnTo>
                      <a:pt x="10" y="0"/>
                    </a:lnTo>
                    <a:lnTo>
                      <a:pt x="4" y="0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32" name="Freeform 2370">
                <a:extLst>
                  <a:ext uri="{FF2B5EF4-FFF2-40B4-BE49-F238E27FC236}">
                    <a16:creationId xmlns:a16="http://schemas.microsoft.com/office/drawing/2014/main" id="{AEE317CB-9824-FD36-D3F1-B59579950C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9" y="52"/>
                <a:ext cx="10" cy="10"/>
              </a:xfrm>
              <a:custGeom>
                <a:avLst/>
                <a:gdLst>
                  <a:gd name="T0" fmla="*/ 32 w 38"/>
                  <a:gd name="T1" fmla="*/ 7 h 42"/>
                  <a:gd name="T2" fmla="*/ 33 w 38"/>
                  <a:gd name="T3" fmla="*/ 6 h 42"/>
                  <a:gd name="T4" fmla="*/ 38 w 38"/>
                  <a:gd name="T5" fmla="*/ 3 h 42"/>
                  <a:gd name="T6" fmla="*/ 38 w 38"/>
                  <a:gd name="T7" fmla="*/ 0 h 42"/>
                  <a:gd name="T8" fmla="*/ 36 w 38"/>
                  <a:gd name="T9" fmla="*/ 0 h 42"/>
                  <a:gd name="T10" fmla="*/ 32 w 38"/>
                  <a:gd name="T11" fmla="*/ 3 h 42"/>
                  <a:gd name="T12" fmla="*/ 31 w 38"/>
                  <a:gd name="T13" fmla="*/ 6 h 42"/>
                  <a:gd name="T14" fmla="*/ 22 w 38"/>
                  <a:gd name="T15" fmla="*/ 10 h 42"/>
                  <a:gd name="T16" fmla="*/ 18 w 38"/>
                  <a:gd name="T17" fmla="*/ 11 h 42"/>
                  <a:gd name="T18" fmla="*/ 15 w 38"/>
                  <a:gd name="T19" fmla="*/ 14 h 42"/>
                  <a:gd name="T20" fmla="*/ 15 w 38"/>
                  <a:gd name="T21" fmla="*/ 18 h 42"/>
                  <a:gd name="T22" fmla="*/ 14 w 38"/>
                  <a:gd name="T23" fmla="*/ 21 h 42"/>
                  <a:gd name="T24" fmla="*/ 11 w 38"/>
                  <a:gd name="T25" fmla="*/ 23 h 42"/>
                  <a:gd name="T26" fmla="*/ 7 w 38"/>
                  <a:gd name="T27" fmla="*/ 24 h 42"/>
                  <a:gd name="T28" fmla="*/ 5 w 38"/>
                  <a:gd name="T29" fmla="*/ 24 h 42"/>
                  <a:gd name="T30" fmla="*/ 0 w 38"/>
                  <a:gd name="T31" fmla="*/ 31 h 42"/>
                  <a:gd name="T32" fmla="*/ 0 w 38"/>
                  <a:gd name="T33" fmla="*/ 33 h 42"/>
                  <a:gd name="T34" fmla="*/ 1 w 38"/>
                  <a:gd name="T35" fmla="*/ 36 h 42"/>
                  <a:gd name="T36" fmla="*/ 2 w 38"/>
                  <a:gd name="T37" fmla="*/ 4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8" h="42">
                    <a:moveTo>
                      <a:pt x="32" y="7"/>
                    </a:moveTo>
                    <a:lnTo>
                      <a:pt x="33" y="6"/>
                    </a:lnTo>
                    <a:lnTo>
                      <a:pt x="38" y="3"/>
                    </a:lnTo>
                    <a:lnTo>
                      <a:pt x="38" y="0"/>
                    </a:lnTo>
                    <a:lnTo>
                      <a:pt x="36" y="0"/>
                    </a:lnTo>
                    <a:lnTo>
                      <a:pt x="32" y="3"/>
                    </a:lnTo>
                    <a:lnTo>
                      <a:pt x="31" y="6"/>
                    </a:lnTo>
                    <a:lnTo>
                      <a:pt x="22" y="10"/>
                    </a:lnTo>
                    <a:lnTo>
                      <a:pt x="18" y="11"/>
                    </a:lnTo>
                    <a:lnTo>
                      <a:pt x="15" y="14"/>
                    </a:lnTo>
                    <a:lnTo>
                      <a:pt x="15" y="18"/>
                    </a:lnTo>
                    <a:lnTo>
                      <a:pt x="14" y="21"/>
                    </a:lnTo>
                    <a:lnTo>
                      <a:pt x="11" y="23"/>
                    </a:lnTo>
                    <a:lnTo>
                      <a:pt x="7" y="24"/>
                    </a:lnTo>
                    <a:lnTo>
                      <a:pt x="5" y="24"/>
                    </a:lnTo>
                    <a:lnTo>
                      <a:pt x="0" y="31"/>
                    </a:lnTo>
                    <a:lnTo>
                      <a:pt x="0" y="33"/>
                    </a:lnTo>
                    <a:lnTo>
                      <a:pt x="1" y="36"/>
                    </a:lnTo>
                    <a:lnTo>
                      <a:pt x="2" y="4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33" name="Freeform 2371">
                <a:extLst>
                  <a:ext uri="{FF2B5EF4-FFF2-40B4-BE49-F238E27FC236}">
                    <a16:creationId xmlns:a16="http://schemas.microsoft.com/office/drawing/2014/main" id="{8BD30359-85B0-5CF0-CC9B-4C6F2A5EC4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53"/>
                <a:ext cx="1" cy="2"/>
              </a:xfrm>
              <a:custGeom>
                <a:avLst/>
                <a:gdLst>
                  <a:gd name="T0" fmla="*/ 7 w 7"/>
                  <a:gd name="T1" fmla="*/ 0 h 6"/>
                  <a:gd name="T2" fmla="*/ 0 w 7"/>
                  <a:gd name="T3" fmla="*/ 6 h 6"/>
                  <a:gd name="T4" fmla="*/ 1 w 7"/>
                  <a:gd name="T5" fmla="*/ 6 h 6"/>
                  <a:gd name="T6" fmla="*/ 7 w 7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6">
                    <a:moveTo>
                      <a:pt x="7" y="0"/>
                    </a:moveTo>
                    <a:lnTo>
                      <a:pt x="0" y="6"/>
                    </a:lnTo>
                    <a:lnTo>
                      <a:pt x="1" y="6"/>
                    </a:lnTo>
                    <a:lnTo>
                      <a:pt x="7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34" name="Freeform 2372">
                <a:extLst>
                  <a:ext uri="{FF2B5EF4-FFF2-40B4-BE49-F238E27FC236}">
                    <a16:creationId xmlns:a16="http://schemas.microsoft.com/office/drawing/2014/main" id="{A0A43760-6833-1366-BD26-1A672A2A2A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0" y="62"/>
                <a:ext cx="3" cy="4"/>
              </a:xfrm>
              <a:custGeom>
                <a:avLst/>
                <a:gdLst>
                  <a:gd name="T0" fmla="*/ 0 w 12"/>
                  <a:gd name="T1" fmla="*/ 0 h 15"/>
                  <a:gd name="T2" fmla="*/ 5 w 12"/>
                  <a:gd name="T3" fmla="*/ 5 h 15"/>
                  <a:gd name="T4" fmla="*/ 6 w 12"/>
                  <a:gd name="T5" fmla="*/ 5 h 15"/>
                  <a:gd name="T6" fmla="*/ 12 w 12"/>
                  <a:gd name="T7" fmla="*/ 14 h 15"/>
                  <a:gd name="T8" fmla="*/ 12 w 12"/>
                  <a:gd name="T9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5">
                    <a:moveTo>
                      <a:pt x="0" y="0"/>
                    </a:moveTo>
                    <a:lnTo>
                      <a:pt x="5" y="5"/>
                    </a:lnTo>
                    <a:lnTo>
                      <a:pt x="6" y="5"/>
                    </a:lnTo>
                    <a:lnTo>
                      <a:pt x="12" y="14"/>
                    </a:lnTo>
                    <a:lnTo>
                      <a:pt x="12" y="1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35" name="Freeform 2373">
                <a:extLst>
                  <a:ext uri="{FF2B5EF4-FFF2-40B4-BE49-F238E27FC236}">
                    <a16:creationId xmlns:a16="http://schemas.microsoft.com/office/drawing/2014/main" id="{53C1BF24-BA7A-A738-7E11-BD1118E019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0" y="62"/>
                <a:ext cx="3" cy="4"/>
              </a:xfrm>
              <a:custGeom>
                <a:avLst/>
                <a:gdLst>
                  <a:gd name="T0" fmla="*/ 12 w 12"/>
                  <a:gd name="T1" fmla="*/ 15 h 15"/>
                  <a:gd name="T2" fmla="*/ 10 w 12"/>
                  <a:gd name="T3" fmla="*/ 12 h 15"/>
                  <a:gd name="T4" fmla="*/ 9 w 12"/>
                  <a:gd name="T5" fmla="*/ 12 h 15"/>
                  <a:gd name="T6" fmla="*/ 0 w 12"/>
                  <a:gd name="T7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15">
                    <a:moveTo>
                      <a:pt x="12" y="15"/>
                    </a:moveTo>
                    <a:lnTo>
                      <a:pt x="10" y="12"/>
                    </a:lnTo>
                    <a:lnTo>
                      <a:pt x="9" y="12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36" name="Freeform 2374">
                <a:extLst>
                  <a:ext uri="{FF2B5EF4-FFF2-40B4-BE49-F238E27FC236}">
                    <a16:creationId xmlns:a16="http://schemas.microsoft.com/office/drawing/2014/main" id="{785D507F-33B6-B0AE-117E-1754C96D52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5" y="42"/>
                <a:ext cx="4" cy="1"/>
              </a:xfrm>
              <a:custGeom>
                <a:avLst/>
                <a:gdLst>
                  <a:gd name="T0" fmla="*/ 14 w 14"/>
                  <a:gd name="T1" fmla="*/ 6 h 6"/>
                  <a:gd name="T2" fmla="*/ 8 w 14"/>
                  <a:gd name="T3" fmla="*/ 2 h 6"/>
                  <a:gd name="T4" fmla="*/ 7 w 14"/>
                  <a:gd name="T5" fmla="*/ 0 h 6"/>
                  <a:gd name="T6" fmla="*/ 0 w 14"/>
                  <a:gd name="T7" fmla="*/ 0 h 6"/>
                  <a:gd name="T8" fmla="*/ 0 w 14"/>
                  <a:gd name="T9" fmla="*/ 2 h 6"/>
                  <a:gd name="T10" fmla="*/ 5 w 14"/>
                  <a:gd name="T11" fmla="*/ 2 h 6"/>
                  <a:gd name="T12" fmla="*/ 14 w 14"/>
                  <a:gd name="T13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6">
                    <a:moveTo>
                      <a:pt x="14" y="6"/>
                    </a:moveTo>
                    <a:lnTo>
                      <a:pt x="8" y="2"/>
                    </a:lnTo>
                    <a:lnTo>
                      <a:pt x="7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5" y="2"/>
                    </a:lnTo>
                    <a:lnTo>
                      <a:pt x="14" y="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37" name="Freeform 2375">
                <a:extLst>
                  <a:ext uri="{FF2B5EF4-FFF2-40B4-BE49-F238E27FC236}">
                    <a16:creationId xmlns:a16="http://schemas.microsoft.com/office/drawing/2014/main" id="{AF97B978-45B7-BFE2-4661-DCBEF23B5B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9" y="43"/>
                <a:ext cx="4" cy="3"/>
              </a:xfrm>
              <a:custGeom>
                <a:avLst/>
                <a:gdLst>
                  <a:gd name="T0" fmla="*/ 0 w 18"/>
                  <a:gd name="T1" fmla="*/ 0 h 12"/>
                  <a:gd name="T2" fmla="*/ 4 w 18"/>
                  <a:gd name="T3" fmla="*/ 3 h 12"/>
                  <a:gd name="T4" fmla="*/ 6 w 18"/>
                  <a:gd name="T5" fmla="*/ 5 h 12"/>
                  <a:gd name="T6" fmla="*/ 8 w 18"/>
                  <a:gd name="T7" fmla="*/ 5 h 12"/>
                  <a:gd name="T8" fmla="*/ 11 w 18"/>
                  <a:gd name="T9" fmla="*/ 3 h 12"/>
                  <a:gd name="T10" fmla="*/ 15 w 18"/>
                  <a:gd name="T11" fmla="*/ 3 h 12"/>
                  <a:gd name="T12" fmla="*/ 17 w 18"/>
                  <a:gd name="T13" fmla="*/ 5 h 12"/>
                  <a:gd name="T14" fmla="*/ 18 w 18"/>
                  <a:gd name="T15" fmla="*/ 9 h 12"/>
                  <a:gd name="T16" fmla="*/ 18 w 18"/>
                  <a:gd name="T17" fmla="*/ 12 h 12"/>
                  <a:gd name="T18" fmla="*/ 15 w 18"/>
                  <a:gd name="T19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12">
                    <a:moveTo>
                      <a:pt x="0" y="0"/>
                    </a:moveTo>
                    <a:lnTo>
                      <a:pt x="4" y="3"/>
                    </a:lnTo>
                    <a:lnTo>
                      <a:pt x="6" y="5"/>
                    </a:lnTo>
                    <a:lnTo>
                      <a:pt x="8" y="5"/>
                    </a:lnTo>
                    <a:lnTo>
                      <a:pt x="11" y="3"/>
                    </a:lnTo>
                    <a:lnTo>
                      <a:pt x="15" y="3"/>
                    </a:lnTo>
                    <a:lnTo>
                      <a:pt x="17" y="5"/>
                    </a:lnTo>
                    <a:lnTo>
                      <a:pt x="18" y="9"/>
                    </a:lnTo>
                    <a:lnTo>
                      <a:pt x="18" y="12"/>
                    </a:lnTo>
                    <a:lnTo>
                      <a:pt x="15" y="1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38" name="Freeform 2376">
                <a:extLst>
                  <a:ext uri="{FF2B5EF4-FFF2-40B4-BE49-F238E27FC236}">
                    <a16:creationId xmlns:a16="http://schemas.microsoft.com/office/drawing/2014/main" id="{AB5F2908-395A-FC31-F069-2401F21AE2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3" y="45"/>
                <a:ext cx="0" cy="0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0 h 1"/>
                  <a:gd name="T4" fmla="*/ 0 w 2"/>
                  <a:gd name="T5" fmla="*/ 0 h 1"/>
                  <a:gd name="T6" fmla="*/ 0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39" name="Line 2377">
                <a:extLst>
                  <a:ext uri="{FF2B5EF4-FFF2-40B4-BE49-F238E27FC236}">
                    <a16:creationId xmlns:a16="http://schemas.microsoft.com/office/drawing/2014/main" id="{DB1B5F13-A8BB-974B-26BF-1C53B9D7CAB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53" y="45"/>
                <a:ext cx="0" cy="1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40" name="Freeform 2378">
                <a:extLst>
                  <a:ext uri="{FF2B5EF4-FFF2-40B4-BE49-F238E27FC236}">
                    <a16:creationId xmlns:a16="http://schemas.microsoft.com/office/drawing/2014/main" id="{46EE55E7-BBB8-0630-781E-E91F896666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2" y="66"/>
                <a:ext cx="1" cy="2"/>
              </a:xfrm>
              <a:custGeom>
                <a:avLst/>
                <a:gdLst>
                  <a:gd name="T0" fmla="*/ 3 w 3"/>
                  <a:gd name="T1" fmla="*/ 0 h 7"/>
                  <a:gd name="T2" fmla="*/ 0 w 3"/>
                  <a:gd name="T3" fmla="*/ 6 h 7"/>
                  <a:gd name="T4" fmla="*/ 0 w 3"/>
                  <a:gd name="T5" fmla="*/ 7 h 7"/>
                  <a:gd name="T6" fmla="*/ 1 w 3"/>
                  <a:gd name="T7" fmla="*/ 6 h 7"/>
                  <a:gd name="T8" fmla="*/ 3 w 3"/>
                  <a:gd name="T9" fmla="*/ 2 h 7"/>
                  <a:gd name="T10" fmla="*/ 3 w 3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7">
                    <a:moveTo>
                      <a:pt x="3" y="0"/>
                    </a:moveTo>
                    <a:lnTo>
                      <a:pt x="0" y="6"/>
                    </a:lnTo>
                    <a:lnTo>
                      <a:pt x="0" y="7"/>
                    </a:lnTo>
                    <a:lnTo>
                      <a:pt x="1" y="6"/>
                    </a:lnTo>
                    <a:lnTo>
                      <a:pt x="3" y="2"/>
                    </a:lnTo>
                    <a:lnTo>
                      <a:pt x="3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41" name="Freeform 2379">
                <a:extLst>
                  <a:ext uri="{FF2B5EF4-FFF2-40B4-BE49-F238E27FC236}">
                    <a16:creationId xmlns:a16="http://schemas.microsoft.com/office/drawing/2014/main" id="{E5C86D5C-34B9-65A9-F168-91A0B25BEF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4" y="102"/>
                <a:ext cx="11" cy="30"/>
              </a:xfrm>
              <a:custGeom>
                <a:avLst/>
                <a:gdLst>
                  <a:gd name="T0" fmla="*/ 0 w 41"/>
                  <a:gd name="T1" fmla="*/ 0 h 124"/>
                  <a:gd name="T2" fmla="*/ 1 w 41"/>
                  <a:gd name="T3" fmla="*/ 3 h 124"/>
                  <a:gd name="T4" fmla="*/ 3 w 41"/>
                  <a:gd name="T5" fmla="*/ 10 h 124"/>
                  <a:gd name="T6" fmla="*/ 15 w 41"/>
                  <a:gd name="T7" fmla="*/ 40 h 124"/>
                  <a:gd name="T8" fmla="*/ 18 w 41"/>
                  <a:gd name="T9" fmla="*/ 44 h 124"/>
                  <a:gd name="T10" fmla="*/ 25 w 41"/>
                  <a:gd name="T11" fmla="*/ 65 h 124"/>
                  <a:gd name="T12" fmla="*/ 25 w 41"/>
                  <a:gd name="T13" fmla="*/ 67 h 124"/>
                  <a:gd name="T14" fmla="*/ 27 w 41"/>
                  <a:gd name="T15" fmla="*/ 70 h 124"/>
                  <a:gd name="T16" fmla="*/ 27 w 41"/>
                  <a:gd name="T17" fmla="*/ 72 h 124"/>
                  <a:gd name="T18" fmla="*/ 28 w 41"/>
                  <a:gd name="T19" fmla="*/ 74 h 124"/>
                  <a:gd name="T20" fmla="*/ 28 w 41"/>
                  <a:gd name="T21" fmla="*/ 77 h 124"/>
                  <a:gd name="T22" fmla="*/ 34 w 41"/>
                  <a:gd name="T23" fmla="*/ 99 h 124"/>
                  <a:gd name="T24" fmla="*/ 37 w 41"/>
                  <a:gd name="T25" fmla="*/ 103 h 124"/>
                  <a:gd name="T26" fmla="*/ 41 w 41"/>
                  <a:gd name="T27" fmla="*/ 114 h 124"/>
                  <a:gd name="T28" fmla="*/ 41 w 41"/>
                  <a:gd name="T29" fmla="*/ 124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1" h="124">
                    <a:moveTo>
                      <a:pt x="0" y="0"/>
                    </a:moveTo>
                    <a:lnTo>
                      <a:pt x="1" y="3"/>
                    </a:lnTo>
                    <a:lnTo>
                      <a:pt x="3" y="10"/>
                    </a:lnTo>
                    <a:lnTo>
                      <a:pt x="15" y="40"/>
                    </a:lnTo>
                    <a:lnTo>
                      <a:pt x="18" y="44"/>
                    </a:lnTo>
                    <a:lnTo>
                      <a:pt x="25" y="65"/>
                    </a:lnTo>
                    <a:lnTo>
                      <a:pt x="25" y="67"/>
                    </a:lnTo>
                    <a:lnTo>
                      <a:pt x="27" y="70"/>
                    </a:lnTo>
                    <a:lnTo>
                      <a:pt x="27" y="72"/>
                    </a:lnTo>
                    <a:lnTo>
                      <a:pt x="28" y="74"/>
                    </a:lnTo>
                    <a:lnTo>
                      <a:pt x="28" y="77"/>
                    </a:lnTo>
                    <a:lnTo>
                      <a:pt x="34" y="99"/>
                    </a:lnTo>
                    <a:lnTo>
                      <a:pt x="37" y="103"/>
                    </a:lnTo>
                    <a:lnTo>
                      <a:pt x="41" y="114"/>
                    </a:lnTo>
                    <a:lnTo>
                      <a:pt x="41" y="12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42" name="Freeform 2380">
                <a:extLst>
                  <a:ext uri="{FF2B5EF4-FFF2-40B4-BE49-F238E27FC236}">
                    <a16:creationId xmlns:a16="http://schemas.microsoft.com/office/drawing/2014/main" id="{E7749405-3C70-3BD5-853C-615C39DE88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0" y="58"/>
                <a:ext cx="27" cy="8"/>
              </a:xfrm>
              <a:custGeom>
                <a:avLst/>
                <a:gdLst>
                  <a:gd name="T0" fmla="*/ 108 w 108"/>
                  <a:gd name="T1" fmla="*/ 0 h 30"/>
                  <a:gd name="T2" fmla="*/ 107 w 108"/>
                  <a:gd name="T3" fmla="*/ 0 h 30"/>
                  <a:gd name="T4" fmla="*/ 86 w 108"/>
                  <a:gd name="T5" fmla="*/ 8 h 30"/>
                  <a:gd name="T6" fmla="*/ 76 w 108"/>
                  <a:gd name="T7" fmla="*/ 18 h 30"/>
                  <a:gd name="T8" fmla="*/ 38 w 108"/>
                  <a:gd name="T9" fmla="*/ 22 h 30"/>
                  <a:gd name="T10" fmla="*/ 27 w 108"/>
                  <a:gd name="T11" fmla="*/ 22 h 30"/>
                  <a:gd name="T12" fmla="*/ 23 w 108"/>
                  <a:gd name="T13" fmla="*/ 23 h 30"/>
                  <a:gd name="T14" fmla="*/ 5 w 108"/>
                  <a:gd name="T15" fmla="*/ 27 h 30"/>
                  <a:gd name="T16" fmla="*/ 3 w 108"/>
                  <a:gd name="T17" fmla="*/ 29 h 30"/>
                  <a:gd name="T18" fmla="*/ 0 w 108"/>
                  <a:gd name="T19" fmla="*/ 29 h 30"/>
                  <a:gd name="T20" fmla="*/ 0 w 108"/>
                  <a:gd name="T21" fmla="*/ 3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8" h="30">
                    <a:moveTo>
                      <a:pt x="108" y="0"/>
                    </a:moveTo>
                    <a:lnTo>
                      <a:pt x="107" y="0"/>
                    </a:lnTo>
                    <a:lnTo>
                      <a:pt x="86" y="8"/>
                    </a:lnTo>
                    <a:lnTo>
                      <a:pt x="76" y="18"/>
                    </a:lnTo>
                    <a:lnTo>
                      <a:pt x="38" y="22"/>
                    </a:lnTo>
                    <a:lnTo>
                      <a:pt x="27" y="22"/>
                    </a:lnTo>
                    <a:lnTo>
                      <a:pt x="23" y="23"/>
                    </a:lnTo>
                    <a:lnTo>
                      <a:pt x="5" y="27"/>
                    </a:lnTo>
                    <a:lnTo>
                      <a:pt x="3" y="29"/>
                    </a:lnTo>
                    <a:lnTo>
                      <a:pt x="0" y="29"/>
                    </a:lnTo>
                    <a:lnTo>
                      <a:pt x="0" y="3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43" name="Freeform 2381">
                <a:extLst>
                  <a:ext uri="{FF2B5EF4-FFF2-40B4-BE49-F238E27FC236}">
                    <a16:creationId xmlns:a16="http://schemas.microsoft.com/office/drawing/2014/main" id="{1EACCE7A-D832-1375-29D2-E815FDABD6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0" y="66"/>
                <a:ext cx="80" cy="32"/>
              </a:xfrm>
              <a:custGeom>
                <a:avLst/>
                <a:gdLst>
                  <a:gd name="T0" fmla="*/ 321 w 321"/>
                  <a:gd name="T1" fmla="*/ 0 h 129"/>
                  <a:gd name="T2" fmla="*/ 320 w 321"/>
                  <a:gd name="T3" fmla="*/ 0 h 129"/>
                  <a:gd name="T4" fmla="*/ 316 w 321"/>
                  <a:gd name="T5" fmla="*/ 2 h 129"/>
                  <a:gd name="T6" fmla="*/ 311 w 321"/>
                  <a:gd name="T7" fmla="*/ 3 h 129"/>
                  <a:gd name="T8" fmla="*/ 299 w 321"/>
                  <a:gd name="T9" fmla="*/ 3 h 129"/>
                  <a:gd name="T10" fmla="*/ 297 w 321"/>
                  <a:gd name="T11" fmla="*/ 2 h 129"/>
                  <a:gd name="T12" fmla="*/ 283 w 321"/>
                  <a:gd name="T13" fmla="*/ 2 h 129"/>
                  <a:gd name="T14" fmla="*/ 271 w 321"/>
                  <a:gd name="T15" fmla="*/ 7 h 129"/>
                  <a:gd name="T16" fmla="*/ 259 w 321"/>
                  <a:gd name="T17" fmla="*/ 9 h 129"/>
                  <a:gd name="T18" fmla="*/ 256 w 321"/>
                  <a:gd name="T19" fmla="*/ 9 h 129"/>
                  <a:gd name="T20" fmla="*/ 252 w 321"/>
                  <a:gd name="T21" fmla="*/ 11 h 129"/>
                  <a:gd name="T22" fmla="*/ 251 w 321"/>
                  <a:gd name="T23" fmla="*/ 11 h 129"/>
                  <a:gd name="T24" fmla="*/ 248 w 321"/>
                  <a:gd name="T25" fmla="*/ 13 h 129"/>
                  <a:gd name="T26" fmla="*/ 244 w 321"/>
                  <a:gd name="T27" fmla="*/ 16 h 129"/>
                  <a:gd name="T28" fmla="*/ 238 w 321"/>
                  <a:gd name="T29" fmla="*/ 21 h 129"/>
                  <a:gd name="T30" fmla="*/ 228 w 321"/>
                  <a:gd name="T31" fmla="*/ 28 h 129"/>
                  <a:gd name="T32" fmla="*/ 225 w 321"/>
                  <a:gd name="T33" fmla="*/ 28 h 129"/>
                  <a:gd name="T34" fmla="*/ 224 w 321"/>
                  <a:gd name="T35" fmla="*/ 30 h 129"/>
                  <a:gd name="T36" fmla="*/ 223 w 321"/>
                  <a:gd name="T37" fmla="*/ 30 h 129"/>
                  <a:gd name="T38" fmla="*/ 217 w 321"/>
                  <a:gd name="T39" fmla="*/ 27 h 129"/>
                  <a:gd name="T40" fmla="*/ 214 w 321"/>
                  <a:gd name="T41" fmla="*/ 24 h 129"/>
                  <a:gd name="T42" fmla="*/ 206 w 321"/>
                  <a:gd name="T43" fmla="*/ 24 h 129"/>
                  <a:gd name="T44" fmla="*/ 184 w 321"/>
                  <a:gd name="T45" fmla="*/ 31 h 129"/>
                  <a:gd name="T46" fmla="*/ 185 w 321"/>
                  <a:gd name="T47" fmla="*/ 35 h 129"/>
                  <a:gd name="T48" fmla="*/ 185 w 321"/>
                  <a:gd name="T49" fmla="*/ 34 h 129"/>
                  <a:gd name="T50" fmla="*/ 194 w 321"/>
                  <a:gd name="T51" fmla="*/ 31 h 129"/>
                  <a:gd name="T52" fmla="*/ 199 w 321"/>
                  <a:gd name="T53" fmla="*/ 31 h 129"/>
                  <a:gd name="T54" fmla="*/ 200 w 321"/>
                  <a:gd name="T55" fmla="*/ 33 h 129"/>
                  <a:gd name="T56" fmla="*/ 200 w 321"/>
                  <a:gd name="T57" fmla="*/ 34 h 129"/>
                  <a:gd name="T58" fmla="*/ 185 w 321"/>
                  <a:gd name="T59" fmla="*/ 39 h 129"/>
                  <a:gd name="T60" fmla="*/ 182 w 321"/>
                  <a:gd name="T61" fmla="*/ 41 h 129"/>
                  <a:gd name="T62" fmla="*/ 178 w 321"/>
                  <a:gd name="T63" fmla="*/ 42 h 129"/>
                  <a:gd name="T64" fmla="*/ 174 w 321"/>
                  <a:gd name="T65" fmla="*/ 41 h 129"/>
                  <a:gd name="T66" fmla="*/ 171 w 321"/>
                  <a:gd name="T67" fmla="*/ 41 h 129"/>
                  <a:gd name="T68" fmla="*/ 161 w 321"/>
                  <a:gd name="T69" fmla="*/ 45 h 129"/>
                  <a:gd name="T70" fmla="*/ 156 w 321"/>
                  <a:gd name="T71" fmla="*/ 46 h 129"/>
                  <a:gd name="T72" fmla="*/ 154 w 321"/>
                  <a:gd name="T73" fmla="*/ 48 h 129"/>
                  <a:gd name="T74" fmla="*/ 101 w 321"/>
                  <a:gd name="T75" fmla="*/ 59 h 129"/>
                  <a:gd name="T76" fmla="*/ 96 w 321"/>
                  <a:gd name="T77" fmla="*/ 62 h 129"/>
                  <a:gd name="T78" fmla="*/ 88 w 321"/>
                  <a:gd name="T79" fmla="*/ 64 h 129"/>
                  <a:gd name="T80" fmla="*/ 84 w 321"/>
                  <a:gd name="T81" fmla="*/ 67 h 129"/>
                  <a:gd name="T82" fmla="*/ 52 w 321"/>
                  <a:gd name="T83" fmla="*/ 81 h 129"/>
                  <a:gd name="T84" fmla="*/ 51 w 321"/>
                  <a:gd name="T85" fmla="*/ 83 h 129"/>
                  <a:gd name="T86" fmla="*/ 23 w 321"/>
                  <a:gd name="T87" fmla="*/ 102 h 129"/>
                  <a:gd name="T88" fmla="*/ 23 w 321"/>
                  <a:gd name="T89" fmla="*/ 105 h 129"/>
                  <a:gd name="T90" fmla="*/ 17 w 321"/>
                  <a:gd name="T91" fmla="*/ 110 h 129"/>
                  <a:gd name="T92" fmla="*/ 16 w 321"/>
                  <a:gd name="T93" fmla="*/ 113 h 129"/>
                  <a:gd name="T94" fmla="*/ 16 w 321"/>
                  <a:gd name="T95" fmla="*/ 115 h 129"/>
                  <a:gd name="T96" fmla="*/ 14 w 321"/>
                  <a:gd name="T97" fmla="*/ 115 h 129"/>
                  <a:gd name="T98" fmla="*/ 0 w 321"/>
                  <a:gd name="T99" fmla="*/ 129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321" h="129">
                    <a:moveTo>
                      <a:pt x="321" y="0"/>
                    </a:moveTo>
                    <a:lnTo>
                      <a:pt x="320" y="0"/>
                    </a:lnTo>
                    <a:lnTo>
                      <a:pt x="316" y="2"/>
                    </a:lnTo>
                    <a:lnTo>
                      <a:pt x="311" y="3"/>
                    </a:lnTo>
                    <a:lnTo>
                      <a:pt x="299" y="3"/>
                    </a:lnTo>
                    <a:lnTo>
                      <a:pt x="297" y="2"/>
                    </a:lnTo>
                    <a:lnTo>
                      <a:pt x="283" y="2"/>
                    </a:lnTo>
                    <a:lnTo>
                      <a:pt x="271" y="7"/>
                    </a:lnTo>
                    <a:lnTo>
                      <a:pt x="259" y="9"/>
                    </a:lnTo>
                    <a:lnTo>
                      <a:pt x="256" y="9"/>
                    </a:lnTo>
                    <a:lnTo>
                      <a:pt x="252" y="11"/>
                    </a:lnTo>
                    <a:lnTo>
                      <a:pt x="251" y="11"/>
                    </a:lnTo>
                    <a:lnTo>
                      <a:pt x="248" y="13"/>
                    </a:lnTo>
                    <a:lnTo>
                      <a:pt x="244" y="16"/>
                    </a:lnTo>
                    <a:lnTo>
                      <a:pt x="238" y="21"/>
                    </a:lnTo>
                    <a:lnTo>
                      <a:pt x="228" y="28"/>
                    </a:lnTo>
                    <a:lnTo>
                      <a:pt x="225" y="28"/>
                    </a:lnTo>
                    <a:lnTo>
                      <a:pt x="224" y="30"/>
                    </a:lnTo>
                    <a:lnTo>
                      <a:pt x="223" y="30"/>
                    </a:lnTo>
                    <a:lnTo>
                      <a:pt x="217" y="27"/>
                    </a:lnTo>
                    <a:lnTo>
                      <a:pt x="214" y="24"/>
                    </a:lnTo>
                    <a:lnTo>
                      <a:pt x="206" y="24"/>
                    </a:lnTo>
                    <a:lnTo>
                      <a:pt x="184" y="31"/>
                    </a:lnTo>
                    <a:lnTo>
                      <a:pt x="185" y="35"/>
                    </a:lnTo>
                    <a:lnTo>
                      <a:pt x="185" y="34"/>
                    </a:lnTo>
                    <a:lnTo>
                      <a:pt x="194" y="31"/>
                    </a:lnTo>
                    <a:lnTo>
                      <a:pt x="199" y="31"/>
                    </a:lnTo>
                    <a:lnTo>
                      <a:pt x="200" y="33"/>
                    </a:lnTo>
                    <a:lnTo>
                      <a:pt x="200" y="34"/>
                    </a:lnTo>
                    <a:lnTo>
                      <a:pt x="185" y="39"/>
                    </a:lnTo>
                    <a:lnTo>
                      <a:pt x="182" y="41"/>
                    </a:lnTo>
                    <a:lnTo>
                      <a:pt x="178" y="42"/>
                    </a:lnTo>
                    <a:lnTo>
                      <a:pt x="174" y="41"/>
                    </a:lnTo>
                    <a:lnTo>
                      <a:pt x="171" y="41"/>
                    </a:lnTo>
                    <a:lnTo>
                      <a:pt x="161" y="45"/>
                    </a:lnTo>
                    <a:lnTo>
                      <a:pt x="156" y="46"/>
                    </a:lnTo>
                    <a:lnTo>
                      <a:pt x="154" y="48"/>
                    </a:lnTo>
                    <a:lnTo>
                      <a:pt x="101" y="59"/>
                    </a:lnTo>
                    <a:lnTo>
                      <a:pt x="96" y="62"/>
                    </a:lnTo>
                    <a:lnTo>
                      <a:pt x="88" y="64"/>
                    </a:lnTo>
                    <a:lnTo>
                      <a:pt x="84" y="67"/>
                    </a:lnTo>
                    <a:lnTo>
                      <a:pt x="52" y="81"/>
                    </a:lnTo>
                    <a:lnTo>
                      <a:pt x="51" y="83"/>
                    </a:lnTo>
                    <a:lnTo>
                      <a:pt x="23" y="102"/>
                    </a:lnTo>
                    <a:lnTo>
                      <a:pt x="23" y="105"/>
                    </a:lnTo>
                    <a:lnTo>
                      <a:pt x="17" y="110"/>
                    </a:lnTo>
                    <a:lnTo>
                      <a:pt x="16" y="113"/>
                    </a:lnTo>
                    <a:lnTo>
                      <a:pt x="16" y="115"/>
                    </a:lnTo>
                    <a:lnTo>
                      <a:pt x="14" y="115"/>
                    </a:lnTo>
                    <a:lnTo>
                      <a:pt x="0" y="12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44" name="Freeform 2382">
                <a:extLst>
                  <a:ext uri="{FF2B5EF4-FFF2-40B4-BE49-F238E27FC236}">
                    <a16:creationId xmlns:a16="http://schemas.microsoft.com/office/drawing/2014/main" id="{D30557E7-4CE9-59DE-171F-B5E8C33C06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0" y="98"/>
                <a:ext cx="36" cy="67"/>
              </a:xfrm>
              <a:custGeom>
                <a:avLst/>
                <a:gdLst>
                  <a:gd name="T0" fmla="*/ 107 w 143"/>
                  <a:gd name="T1" fmla="*/ 269 h 269"/>
                  <a:gd name="T2" fmla="*/ 127 w 143"/>
                  <a:gd name="T3" fmla="*/ 257 h 269"/>
                  <a:gd name="T4" fmla="*/ 140 w 143"/>
                  <a:gd name="T5" fmla="*/ 248 h 269"/>
                  <a:gd name="T6" fmla="*/ 143 w 143"/>
                  <a:gd name="T7" fmla="*/ 239 h 269"/>
                  <a:gd name="T8" fmla="*/ 139 w 143"/>
                  <a:gd name="T9" fmla="*/ 230 h 269"/>
                  <a:gd name="T10" fmla="*/ 125 w 143"/>
                  <a:gd name="T11" fmla="*/ 213 h 269"/>
                  <a:gd name="T12" fmla="*/ 127 w 143"/>
                  <a:gd name="T13" fmla="*/ 197 h 269"/>
                  <a:gd name="T14" fmla="*/ 123 w 143"/>
                  <a:gd name="T15" fmla="*/ 185 h 269"/>
                  <a:gd name="T16" fmla="*/ 114 w 143"/>
                  <a:gd name="T17" fmla="*/ 172 h 269"/>
                  <a:gd name="T18" fmla="*/ 126 w 143"/>
                  <a:gd name="T19" fmla="*/ 152 h 269"/>
                  <a:gd name="T20" fmla="*/ 125 w 143"/>
                  <a:gd name="T21" fmla="*/ 148 h 269"/>
                  <a:gd name="T22" fmla="*/ 111 w 143"/>
                  <a:gd name="T23" fmla="*/ 144 h 269"/>
                  <a:gd name="T24" fmla="*/ 104 w 143"/>
                  <a:gd name="T25" fmla="*/ 145 h 269"/>
                  <a:gd name="T26" fmla="*/ 107 w 143"/>
                  <a:gd name="T27" fmla="*/ 141 h 269"/>
                  <a:gd name="T28" fmla="*/ 117 w 143"/>
                  <a:gd name="T29" fmla="*/ 132 h 269"/>
                  <a:gd name="T30" fmla="*/ 123 w 143"/>
                  <a:gd name="T31" fmla="*/ 114 h 269"/>
                  <a:gd name="T32" fmla="*/ 119 w 143"/>
                  <a:gd name="T33" fmla="*/ 105 h 269"/>
                  <a:gd name="T34" fmla="*/ 110 w 143"/>
                  <a:gd name="T35" fmla="*/ 93 h 269"/>
                  <a:gd name="T36" fmla="*/ 100 w 143"/>
                  <a:gd name="T37" fmla="*/ 95 h 269"/>
                  <a:gd name="T38" fmla="*/ 97 w 143"/>
                  <a:gd name="T39" fmla="*/ 99 h 269"/>
                  <a:gd name="T40" fmla="*/ 88 w 143"/>
                  <a:gd name="T41" fmla="*/ 98 h 269"/>
                  <a:gd name="T42" fmla="*/ 84 w 143"/>
                  <a:gd name="T43" fmla="*/ 93 h 269"/>
                  <a:gd name="T44" fmla="*/ 80 w 143"/>
                  <a:gd name="T45" fmla="*/ 88 h 269"/>
                  <a:gd name="T46" fmla="*/ 79 w 143"/>
                  <a:gd name="T47" fmla="*/ 84 h 269"/>
                  <a:gd name="T48" fmla="*/ 79 w 143"/>
                  <a:gd name="T49" fmla="*/ 68 h 269"/>
                  <a:gd name="T50" fmla="*/ 52 w 143"/>
                  <a:gd name="T51" fmla="*/ 51 h 269"/>
                  <a:gd name="T52" fmla="*/ 48 w 143"/>
                  <a:gd name="T53" fmla="*/ 46 h 269"/>
                  <a:gd name="T54" fmla="*/ 47 w 143"/>
                  <a:gd name="T55" fmla="*/ 43 h 269"/>
                  <a:gd name="T56" fmla="*/ 36 w 143"/>
                  <a:gd name="T57" fmla="*/ 31 h 269"/>
                  <a:gd name="T58" fmla="*/ 27 w 143"/>
                  <a:gd name="T59" fmla="*/ 32 h 269"/>
                  <a:gd name="T60" fmla="*/ 26 w 143"/>
                  <a:gd name="T61" fmla="*/ 26 h 269"/>
                  <a:gd name="T62" fmla="*/ 6 w 143"/>
                  <a:gd name="T63" fmla="*/ 5 h 269"/>
                  <a:gd name="T64" fmla="*/ 0 w 143"/>
                  <a:gd name="T65" fmla="*/ 0 h 2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43" h="269">
                    <a:moveTo>
                      <a:pt x="105" y="269"/>
                    </a:moveTo>
                    <a:lnTo>
                      <a:pt x="107" y="269"/>
                    </a:lnTo>
                    <a:lnTo>
                      <a:pt x="119" y="262"/>
                    </a:lnTo>
                    <a:lnTo>
                      <a:pt x="127" y="257"/>
                    </a:lnTo>
                    <a:lnTo>
                      <a:pt x="137" y="251"/>
                    </a:lnTo>
                    <a:lnTo>
                      <a:pt x="140" y="248"/>
                    </a:lnTo>
                    <a:lnTo>
                      <a:pt x="143" y="240"/>
                    </a:lnTo>
                    <a:lnTo>
                      <a:pt x="143" y="239"/>
                    </a:lnTo>
                    <a:lnTo>
                      <a:pt x="141" y="235"/>
                    </a:lnTo>
                    <a:lnTo>
                      <a:pt x="139" y="230"/>
                    </a:lnTo>
                    <a:lnTo>
                      <a:pt x="134" y="227"/>
                    </a:lnTo>
                    <a:lnTo>
                      <a:pt x="125" y="213"/>
                    </a:lnTo>
                    <a:lnTo>
                      <a:pt x="125" y="208"/>
                    </a:lnTo>
                    <a:lnTo>
                      <a:pt x="127" y="197"/>
                    </a:lnTo>
                    <a:lnTo>
                      <a:pt x="127" y="188"/>
                    </a:lnTo>
                    <a:lnTo>
                      <a:pt x="123" y="185"/>
                    </a:lnTo>
                    <a:lnTo>
                      <a:pt x="115" y="173"/>
                    </a:lnTo>
                    <a:lnTo>
                      <a:pt x="114" y="172"/>
                    </a:lnTo>
                    <a:lnTo>
                      <a:pt x="115" y="170"/>
                    </a:lnTo>
                    <a:lnTo>
                      <a:pt x="126" y="152"/>
                    </a:lnTo>
                    <a:lnTo>
                      <a:pt x="127" y="151"/>
                    </a:lnTo>
                    <a:lnTo>
                      <a:pt x="125" y="148"/>
                    </a:lnTo>
                    <a:lnTo>
                      <a:pt x="117" y="145"/>
                    </a:lnTo>
                    <a:lnTo>
                      <a:pt x="111" y="144"/>
                    </a:lnTo>
                    <a:lnTo>
                      <a:pt x="107" y="148"/>
                    </a:lnTo>
                    <a:lnTo>
                      <a:pt x="104" y="145"/>
                    </a:lnTo>
                    <a:lnTo>
                      <a:pt x="105" y="144"/>
                    </a:lnTo>
                    <a:lnTo>
                      <a:pt x="107" y="141"/>
                    </a:lnTo>
                    <a:lnTo>
                      <a:pt x="112" y="137"/>
                    </a:lnTo>
                    <a:lnTo>
                      <a:pt x="117" y="132"/>
                    </a:lnTo>
                    <a:lnTo>
                      <a:pt x="123" y="123"/>
                    </a:lnTo>
                    <a:lnTo>
                      <a:pt x="123" y="114"/>
                    </a:lnTo>
                    <a:lnTo>
                      <a:pt x="122" y="106"/>
                    </a:lnTo>
                    <a:lnTo>
                      <a:pt x="119" y="105"/>
                    </a:lnTo>
                    <a:lnTo>
                      <a:pt x="111" y="95"/>
                    </a:lnTo>
                    <a:lnTo>
                      <a:pt x="110" y="93"/>
                    </a:lnTo>
                    <a:lnTo>
                      <a:pt x="104" y="93"/>
                    </a:lnTo>
                    <a:lnTo>
                      <a:pt x="100" y="95"/>
                    </a:lnTo>
                    <a:lnTo>
                      <a:pt x="100" y="96"/>
                    </a:lnTo>
                    <a:lnTo>
                      <a:pt x="97" y="99"/>
                    </a:lnTo>
                    <a:lnTo>
                      <a:pt x="90" y="99"/>
                    </a:lnTo>
                    <a:lnTo>
                      <a:pt x="88" y="98"/>
                    </a:lnTo>
                    <a:lnTo>
                      <a:pt x="87" y="95"/>
                    </a:lnTo>
                    <a:lnTo>
                      <a:pt x="84" y="93"/>
                    </a:lnTo>
                    <a:lnTo>
                      <a:pt x="81" y="91"/>
                    </a:lnTo>
                    <a:lnTo>
                      <a:pt x="80" y="88"/>
                    </a:lnTo>
                    <a:lnTo>
                      <a:pt x="79" y="86"/>
                    </a:lnTo>
                    <a:lnTo>
                      <a:pt x="79" y="84"/>
                    </a:lnTo>
                    <a:lnTo>
                      <a:pt x="77" y="74"/>
                    </a:lnTo>
                    <a:lnTo>
                      <a:pt x="79" y="68"/>
                    </a:lnTo>
                    <a:lnTo>
                      <a:pt x="80" y="67"/>
                    </a:lnTo>
                    <a:lnTo>
                      <a:pt x="52" y="51"/>
                    </a:lnTo>
                    <a:lnTo>
                      <a:pt x="51" y="50"/>
                    </a:lnTo>
                    <a:lnTo>
                      <a:pt x="48" y="46"/>
                    </a:lnTo>
                    <a:lnTo>
                      <a:pt x="48" y="44"/>
                    </a:lnTo>
                    <a:lnTo>
                      <a:pt x="47" y="43"/>
                    </a:lnTo>
                    <a:lnTo>
                      <a:pt x="47" y="40"/>
                    </a:lnTo>
                    <a:lnTo>
                      <a:pt x="36" y="31"/>
                    </a:lnTo>
                    <a:lnTo>
                      <a:pt x="28" y="32"/>
                    </a:lnTo>
                    <a:lnTo>
                      <a:pt x="27" y="32"/>
                    </a:lnTo>
                    <a:lnTo>
                      <a:pt x="26" y="29"/>
                    </a:lnTo>
                    <a:lnTo>
                      <a:pt x="26" y="26"/>
                    </a:lnTo>
                    <a:lnTo>
                      <a:pt x="23" y="22"/>
                    </a:lnTo>
                    <a:lnTo>
                      <a:pt x="6" y="5"/>
                    </a:lnTo>
                    <a:lnTo>
                      <a:pt x="3" y="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45" name="Freeform 2383">
                <a:extLst>
                  <a:ext uri="{FF2B5EF4-FFF2-40B4-BE49-F238E27FC236}">
                    <a16:creationId xmlns:a16="http://schemas.microsoft.com/office/drawing/2014/main" id="{E0448C39-5B88-C765-5F8F-067503647B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3" y="103"/>
                <a:ext cx="50" cy="25"/>
              </a:xfrm>
              <a:custGeom>
                <a:avLst/>
                <a:gdLst>
                  <a:gd name="T0" fmla="*/ 199 w 199"/>
                  <a:gd name="T1" fmla="*/ 0 h 103"/>
                  <a:gd name="T2" fmla="*/ 165 w 199"/>
                  <a:gd name="T3" fmla="*/ 53 h 103"/>
                  <a:gd name="T4" fmla="*/ 157 w 199"/>
                  <a:gd name="T5" fmla="*/ 45 h 103"/>
                  <a:gd name="T6" fmla="*/ 150 w 199"/>
                  <a:gd name="T7" fmla="*/ 47 h 103"/>
                  <a:gd name="T8" fmla="*/ 149 w 199"/>
                  <a:gd name="T9" fmla="*/ 50 h 103"/>
                  <a:gd name="T10" fmla="*/ 147 w 199"/>
                  <a:gd name="T11" fmla="*/ 50 h 103"/>
                  <a:gd name="T12" fmla="*/ 142 w 199"/>
                  <a:gd name="T13" fmla="*/ 49 h 103"/>
                  <a:gd name="T14" fmla="*/ 123 w 199"/>
                  <a:gd name="T15" fmla="*/ 47 h 103"/>
                  <a:gd name="T16" fmla="*/ 123 w 199"/>
                  <a:gd name="T17" fmla="*/ 46 h 103"/>
                  <a:gd name="T18" fmla="*/ 84 w 199"/>
                  <a:gd name="T19" fmla="*/ 26 h 103"/>
                  <a:gd name="T20" fmla="*/ 82 w 199"/>
                  <a:gd name="T21" fmla="*/ 22 h 103"/>
                  <a:gd name="T22" fmla="*/ 82 w 199"/>
                  <a:gd name="T23" fmla="*/ 25 h 103"/>
                  <a:gd name="T24" fmla="*/ 80 w 199"/>
                  <a:gd name="T25" fmla="*/ 30 h 103"/>
                  <a:gd name="T26" fmla="*/ 80 w 199"/>
                  <a:gd name="T27" fmla="*/ 32 h 103"/>
                  <a:gd name="T28" fmla="*/ 75 w 199"/>
                  <a:gd name="T29" fmla="*/ 43 h 103"/>
                  <a:gd name="T30" fmla="*/ 66 w 199"/>
                  <a:gd name="T31" fmla="*/ 36 h 103"/>
                  <a:gd name="T32" fmla="*/ 63 w 199"/>
                  <a:gd name="T33" fmla="*/ 35 h 103"/>
                  <a:gd name="T34" fmla="*/ 59 w 199"/>
                  <a:gd name="T35" fmla="*/ 37 h 103"/>
                  <a:gd name="T36" fmla="*/ 48 w 199"/>
                  <a:gd name="T37" fmla="*/ 47 h 103"/>
                  <a:gd name="T38" fmla="*/ 40 w 199"/>
                  <a:gd name="T39" fmla="*/ 60 h 103"/>
                  <a:gd name="T40" fmla="*/ 36 w 199"/>
                  <a:gd name="T41" fmla="*/ 70 h 103"/>
                  <a:gd name="T42" fmla="*/ 17 w 199"/>
                  <a:gd name="T43" fmla="*/ 102 h 103"/>
                  <a:gd name="T44" fmla="*/ 17 w 199"/>
                  <a:gd name="T45" fmla="*/ 103 h 103"/>
                  <a:gd name="T46" fmla="*/ 14 w 199"/>
                  <a:gd name="T47" fmla="*/ 102 h 103"/>
                  <a:gd name="T48" fmla="*/ 5 w 199"/>
                  <a:gd name="T49" fmla="*/ 93 h 103"/>
                  <a:gd name="T50" fmla="*/ 0 w 199"/>
                  <a:gd name="T51" fmla="*/ 89 h 103"/>
                  <a:gd name="T52" fmla="*/ 0 w 199"/>
                  <a:gd name="T53" fmla="*/ 88 h 103"/>
                  <a:gd name="T54" fmla="*/ 9 w 199"/>
                  <a:gd name="T55" fmla="*/ 73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99" h="103">
                    <a:moveTo>
                      <a:pt x="199" y="0"/>
                    </a:moveTo>
                    <a:lnTo>
                      <a:pt x="165" y="53"/>
                    </a:lnTo>
                    <a:lnTo>
                      <a:pt x="157" y="45"/>
                    </a:lnTo>
                    <a:lnTo>
                      <a:pt x="150" y="47"/>
                    </a:lnTo>
                    <a:lnTo>
                      <a:pt x="149" y="50"/>
                    </a:lnTo>
                    <a:lnTo>
                      <a:pt x="147" y="50"/>
                    </a:lnTo>
                    <a:lnTo>
                      <a:pt x="142" y="49"/>
                    </a:lnTo>
                    <a:lnTo>
                      <a:pt x="123" y="47"/>
                    </a:lnTo>
                    <a:lnTo>
                      <a:pt x="123" y="46"/>
                    </a:lnTo>
                    <a:lnTo>
                      <a:pt x="84" y="26"/>
                    </a:lnTo>
                    <a:lnTo>
                      <a:pt x="82" y="22"/>
                    </a:lnTo>
                    <a:lnTo>
                      <a:pt x="82" y="25"/>
                    </a:lnTo>
                    <a:lnTo>
                      <a:pt x="80" y="30"/>
                    </a:lnTo>
                    <a:lnTo>
                      <a:pt x="80" y="32"/>
                    </a:lnTo>
                    <a:lnTo>
                      <a:pt x="75" y="43"/>
                    </a:lnTo>
                    <a:lnTo>
                      <a:pt x="66" y="36"/>
                    </a:lnTo>
                    <a:lnTo>
                      <a:pt x="63" y="35"/>
                    </a:lnTo>
                    <a:lnTo>
                      <a:pt x="59" y="37"/>
                    </a:lnTo>
                    <a:lnTo>
                      <a:pt x="48" y="47"/>
                    </a:lnTo>
                    <a:lnTo>
                      <a:pt x="40" y="60"/>
                    </a:lnTo>
                    <a:lnTo>
                      <a:pt x="36" y="70"/>
                    </a:lnTo>
                    <a:lnTo>
                      <a:pt x="17" y="102"/>
                    </a:lnTo>
                    <a:lnTo>
                      <a:pt x="17" y="103"/>
                    </a:lnTo>
                    <a:lnTo>
                      <a:pt x="14" y="102"/>
                    </a:lnTo>
                    <a:lnTo>
                      <a:pt x="5" y="93"/>
                    </a:lnTo>
                    <a:lnTo>
                      <a:pt x="0" y="89"/>
                    </a:lnTo>
                    <a:lnTo>
                      <a:pt x="0" y="88"/>
                    </a:lnTo>
                    <a:lnTo>
                      <a:pt x="9" y="7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46" name="Freeform 2384">
                <a:extLst>
                  <a:ext uri="{FF2B5EF4-FFF2-40B4-BE49-F238E27FC236}">
                    <a16:creationId xmlns:a16="http://schemas.microsoft.com/office/drawing/2014/main" id="{5C2C2590-18F6-BC9E-5DE0-55BB4D3C54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0" y="120"/>
                <a:ext cx="6" cy="5"/>
              </a:xfrm>
              <a:custGeom>
                <a:avLst/>
                <a:gdLst>
                  <a:gd name="T0" fmla="*/ 21 w 21"/>
                  <a:gd name="T1" fmla="*/ 3 h 18"/>
                  <a:gd name="T2" fmla="*/ 0 w 21"/>
                  <a:gd name="T3" fmla="*/ 0 h 18"/>
                  <a:gd name="T4" fmla="*/ 0 w 21"/>
                  <a:gd name="T5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" h="18">
                    <a:moveTo>
                      <a:pt x="21" y="3"/>
                    </a:moveTo>
                    <a:lnTo>
                      <a:pt x="0" y="0"/>
                    </a:lnTo>
                    <a:lnTo>
                      <a:pt x="0" y="1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47" name="Freeform 2385">
                <a:extLst>
                  <a:ext uri="{FF2B5EF4-FFF2-40B4-BE49-F238E27FC236}">
                    <a16:creationId xmlns:a16="http://schemas.microsoft.com/office/drawing/2014/main" id="{53772D3D-4665-720D-AABC-78D07416EB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7" y="66"/>
                <a:ext cx="9" cy="37"/>
              </a:xfrm>
              <a:custGeom>
                <a:avLst/>
                <a:gdLst>
                  <a:gd name="T0" fmla="*/ 13 w 37"/>
                  <a:gd name="T1" fmla="*/ 0 h 147"/>
                  <a:gd name="T2" fmla="*/ 22 w 37"/>
                  <a:gd name="T3" fmla="*/ 17 h 147"/>
                  <a:gd name="T4" fmla="*/ 22 w 37"/>
                  <a:gd name="T5" fmla="*/ 24 h 147"/>
                  <a:gd name="T6" fmla="*/ 21 w 37"/>
                  <a:gd name="T7" fmla="*/ 31 h 147"/>
                  <a:gd name="T8" fmla="*/ 21 w 37"/>
                  <a:gd name="T9" fmla="*/ 35 h 147"/>
                  <a:gd name="T10" fmla="*/ 22 w 37"/>
                  <a:gd name="T11" fmla="*/ 39 h 147"/>
                  <a:gd name="T12" fmla="*/ 22 w 37"/>
                  <a:gd name="T13" fmla="*/ 41 h 147"/>
                  <a:gd name="T14" fmla="*/ 30 w 37"/>
                  <a:gd name="T15" fmla="*/ 50 h 147"/>
                  <a:gd name="T16" fmla="*/ 36 w 37"/>
                  <a:gd name="T17" fmla="*/ 59 h 147"/>
                  <a:gd name="T18" fmla="*/ 37 w 37"/>
                  <a:gd name="T19" fmla="*/ 64 h 147"/>
                  <a:gd name="T20" fmla="*/ 36 w 37"/>
                  <a:gd name="T21" fmla="*/ 66 h 147"/>
                  <a:gd name="T22" fmla="*/ 33 w 37"/>
                  <a:gd name="T23" fmla="*/ 71 h 147"/>
                  <a:gd name="T24" fmla="*/ 33 w 37"/>
                  <a:gd name="T25" fmla="*/ 74 h 147"/>
                  <a:gd name="T26" fmla="*/ 21 w 37"/>
                  <a:gd name="T27" fmla="*/ 71 h 147"/>
                  <a:gd name="T28" fmla="*/ 13 w 37"/>
                  <a:gd name="T29" fmla="*/ 71 h 147"/>
                  <a:gd name="T30" fmla="*/ 10 w 37"/>
                  <a:gd name="T31" fmla="*/ 73 h 147"/>
                  <a:gd name="T32" fmla="*/ 5 w 37"/>
                  <a:gd name="T33" fmla="*/ 74 h 147"/>
                  <a:gd name="T34" fmla="*/ 1 w 37"/>
                  <a:gd name="T35" fmla="*/ 77 h 147"/>
                  <a:gd name="T36" fmla="*/ 0 w 37"/>
                  <a:gd name="T37" fmla="*/ 79 h 147"/>
                  <a:gd name="T38" fmla="*/ 0 w 37"/>
                  <a:gd name="T39" fmla="*/ 80 h 147"/>
                  <a:gd name="T40" fmla="*/ 1 w 37"/>
                  <a:gd name="T41" fmla="*/ 83 h 147"/>
                  <a:gd name="T42" fmla="*/ 1 w 37"/>
                  <a:gd name="T43" fmla="*/ 84 h 147"/>
                  <a:gd name="T44" fmla="*/ 4 w 37"/>
                  <a:gd name="T45" fmla="*/ 87 h 147"/>
                  <a:gd name="T46" fmla="*/ 10 w 37"/>
                  <a:gd name="T47" fmla="*/ 110 h 147"/>
                  <a:gd name="T48" fmla="*/ 15 w 37"/>
                  <a:gd name="T49" fmla="*/ 122 h 147"/>
                  <a:gd name="T50" fmla="*/ 18 w 37"/>
                  <a:gd name="T51" fmla="*/ 127 h 147"/>
                  <a:gd name="T52" fmla="*/ 18 w 37"/>
                  <a:gd name="T53" fmla="*/ 132 h 147"/>
                  <a:gd name="T54" fmla="*/ 19 w 37"/>
                  <a:gd name="T55" fmla="*/ 136 h 147"/>
                  <a:gd name="T56" fmla="*/ 19 w 37"/>
                  <a:gd name="T57" fmla="*/ 139 h 147"/>
                  <a:gd name="T58" fmla="*/ 22 w 37"/>
                  <a:gd name="T59" fmla="*/ 146 h 147"/>
                  <a:gd name="T60" fmla="*/ 25 w 37"/>
                  <a:gd name="T61" fmla="*/ 147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7" h="147">
                    <a:moveTo>
                      <a:pt x="13" y="0"/>
                    </a:moveTo>
                    <a:lnTo>
                      <a:pt x="22" y="17"/>
                    </a:lnTo>
                    <a:lnTo>
                      <a:pt x="22" y="24"/>
                    </a:lnTo>
                    <a:lnTo>
                      <a:pt x="21" y="31"/>
                    </a:lnTo>
                    <a:lnTo>
                      <a:pt x="21" y="35"/>
                    </a:lnTo>
                    <a:lnTo>
                      <a:pt x="22" y="39"/>
                    </a:lnTo>
                    <a:lnTo>
                      <a:pt x="22" y="41"/>
                    </a:lnTo>
                    <a:lnTo>
                      <a:pt x="30" y="50"/>
                    </a:lnTo>
                    <a:lnTo>
                      <a:pt x="36" y="59"/>
                    </a:lnTo>
                    <a:lnTo>
                      <a:pt x="37" y="64"/>
                    </a:lnTo>
                    <a:lnTo>
                      <a:pt x="36" y="66"/>
                    </a:lnTo>
                    <a:lnTo>
                      <a:pt x="33" y="71"/>
                    </a:lnTo>
                    <a:lnTo>
                      <a:pt x="33" y="74"/>
                    </a:lnTo>
                    <a:lnTo>
                      <a:pt x="21" y="71"/>
                    </a:lnTo>
                    <a:lnTo>
                      <a:pt x="13" y="71"/>
                    </a:lnTo>
                    <a:lnTo>
                      <a:pt x="10" y="73"/>
                    </a:lnTo>
                    <a:lnTo>
                      <a:pt x="5" y="74"/>
                    </a:lnTo>
                    <a:lnTo>
                      <a:pt x="1" y="77"/>
                    </a:lnTo>
                    <a:lnTo>
                      <a:pt x="0" y="79"/>
                    </a:lnTo>
                    <a:lnTo>
                      <a:pt x="0" y="80"/>
                    </a:lnTo>
                    <a:lnTo>
                      <a:pt x="1" y="83"/>
                    </a:lnTo>
                    <a:lnTo>
                      <a:pt x="1" y="84"/>
                    </a:lnTo>
                    <a:lnTo>
                      <a:pt x="4" y="87"/>
                    </a:lnTo>
                    <a:lnTo>
                      <a:pt x="10" y="110"/>
                    </a:lnTo>
                    <a:lnTo>
                      <a:pt x="15" y="122"/>
                    </a:lnTo>
                    <a:lnTo>
                      <a:pt x="18" y="127"/>
                    </a:lnTo>
                    <a:lnTo>
                      <a:pt x="18" y="132"/>
                    </a:lnTo>
                    <a:lnTo>
                      <a:pt x="19" y="136"/>
                    </a:lnTo>
                    <a:lnTo>
                      <a:pt x="19" y="139"/>
                    </a:lnTo>
                    <a:lnTo>
                      <a:pt x="22" y="146"/>
                    </a:lnTo>
                    <a:lnTo>
                      <a:pt x="25" y="14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48" name="Freeform 2386">
                <a:extLst>
                  <a:ext uri="{FF2B5EF4-FFF2-40B4-BE49-F238E27FC236}">
                    <a16:creationId xmlns:a16="http://schemas.microsoft.com/office/drawing/2014/main" id="{A09A7382-BFCF-90FA-A5A1-7423C93CC3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3" y="103"/>
                <a:ext cx="14" cy="38"/>
              </a:xfrm>
              <a:custGeom>
                <a:avLst/>
                <a:gdLst>
                  <a:gd name="T0" fmla="*/ 49 w 54"/>
                  <a:gd name="T1" fmla="*/ 155 h 155"/>
                  <a:gd name="T2" fmla="*/ 46 w 54"/>
                  <a:gd name="T3" fmla="*/ 154 h 155"/>
                  <a:gd name="T4" fmla="*/ 46 w 54"/>
                  <a:gd name="T5" fmla="*/ 151 h 155"/>
                  <a:gd name="T6" fmla="*/ 48 w 54"/>
                  <a:gd name="T7" fmla="*/ 149 h 155"/>
                  <a:gd name="T8" fmla="*/ 49 w 54"/>
                  <a:gd name="T9" fmla="*/ 145 h 155"/>
                  <a:gd name="T10" fmla="*/ 50 w 54"/>
                  <a:gd name="T11" fmla="*/ 142 h 155"/>
                  <a:gd name="T12" fmla="*/ 50 w 54"/>
                  <a:gd name="T13" fmla="*/ 141 h 155"/>
                  <a:gd name="T14" fmla="*/ 54 w 54"/>
                  <a:gd name="T15" fmla="*/ 131 h 155"/>
                  <a:gd name="T16" fmla="*/ 50 w 54"/>
                  <a:gd name="T17" fmla="*/ 123 h 155"/>
                  <a:gd name="T18" fmla="*/ 42 w 54"/>
                  <a:gd name="T19" fmla="*/ 120 h 155"/>
                  <a:gd name="T20" fmla="*/ 42 w 54"/>
                  <a:gd name="T21" fmla="*/ 119 h 155"/>
                  <a:gd name="T22" fmla="*/ 40 w 54"/>
                  <a:gd name="T23" fmla="*/ 117 h 155"/>
                  <a:gd name="T24" fmla="*/ 35 w 54"/>
                  <a:gd name="T25" fmla="*/ 105 h 155"/>
                  <a:gd name="T26" fmla="*/ 26 w 54"/>
                  <a:gd name="T27" fmla="*/ 75 h 155"/>
                  <a:gd name="T28" fmla="*/ 32 w 54"/>
                  <a:gd name="T29" fmla="*/ 74 h 155"/>
                  <a:gd name="T30" fmla="*/ 31 w 54"/>
                  <a:gd name="T31" fmla="*/ 74 h 155"/>
                  <a:gd name="T32" fmla="*/ 29 w 54"/>
                  <a:gd name="T33" fmla="*/ 73 h 155"/>
                  <a:gd name="T34" fmla="*/ 26 w 54"/>
                  <a:gd name="T35" fmla="*/ 73 h 155"/>
                  <a:gd name="T36" fmla="*/ 24 w 54"/>
                  <a:gd name="T37" fmla="*/ 57 h 155"/>
                  <a:gd name="T38" fmla="*/ 15 w 54"/>
                  <a:gd name="T39" fmla="*/ 32 h 155"/>
                  <a:gd name="T40" fmla="*/ 14 w 54"/>
                  <a:gd name="T41" fmla="*/ 17 h 155"/>
                  <a:gd name="T42" fmla="*/ 10 w 54"/>
                  <a:gd name="T43" fmla="*/ 8 h 155"/>
                  <a:gd name="T44" fmla="*/ 3 w 54"/>
                  <a:gd name="T45" fmla="*/ 1 h 155"/>
                  <a:gd name="T46" fmla="*/ 0 w 54"/>
                  <a:gd name="T47" fmla="*/ 1 h 155"/>
                  <a:gd name="T48" fmla="*/ 0 w 54"/>
                  <a:gd name="T49" fmla="*/ 0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4" h="155">
                    <a:moveTo>
                      <a:pt x="49" y="155"/>
                    </a:moveTo>
                    <a:lnTo>
                      <a:pt x="46" y="154"/>
                    </a:lnTo>
                    <a:lnTo>
                      <a:pt x="46" y="151"/>
                    </a:lnTo>
                    <a:lnTo>
                      <a:pt x="48" y="149"/>
                    </a:lnTo>
                    <a:lnTo>
                      <a:pt x="49" y="145"/>
                    </a:lnTo>
                    <a:lnTo>
                      <a:pt x="50" y="142"/>
                    </a:lnTo>
                    <a:lnTo>
                      <a:pt x="50" y="141"/>
                    </a:lnTo>
                    <a:lnTo>
                      <a:pt x="54" y="131"/>
                    </a:lnTo>
                    <a:lnTo>
                      <a:pt x="50" y="123"/>
                    </a:lnTo>
                    <a:lnTo>
                      <a:pt x="42" y="120"/>
                    </a:lnTo>
                    <a:lnTo>
                      <a:pt x="42" y="119"/>
                    </a:lnTo>
                    <a:lnTo>
                      <a:pt x="40" y="117"/>
                    </a:lnTo>
                    <a:lnTo>
                      <a:pt x="35" y="105"/>
                    </a:lnTo>
                    <a:lnTo>
                      <a:pt x="26" y="75"/>
                    </a:lnTo>
                    <a:lnTo>
                      <a:pt x="32" y="74"/>
                    </a:lnTo>
                    <a:lnTo>
                      <a:pt x="31" y="74"/>
                    </a:lnTo>
                    <a:lnTo>
                      <a:pt x="29" y="73"/>
                    </a:lnTo>
                    <a:lnTo>
                      <a:pt x="26" y="73"/>
                    </a:lnTo>
                    <a:lnTo>
                      <a:pt x="24" y="57"/>
                    </a:lnTo>
                    <a:lnTo>
                      <a:pt x="15" y="32"/>
                    </a:lnTo>
                    <a:lnTo>
                      <a:pt x="14" y="17"/>
                    </a:lnTo>
                    <a:lnTo>
                      <a:pt x="10" y="8"/>
                    </a:lnTo>
                    <a:lnTo>
                      <a:pt x="3" y="1"/>
                    </a:lnTo>
                    <a:lnTo>
                      <a:pt x="0" y="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49" name="Freeform 2387">
                <a:extLst>
                  <a:ext uri="{FF2B5EF4-FFF2-40B4-BE49-F238E27FC236}">
                    <a16:creationId xmlns:a16="http://schemas.microsoft.com/office/drawing/2014/main" id="{3E8C268F-842B-0343-3988-5B7761CCEC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6" y="132"/>
                <a:ext cx="48" cy="12"/>
              </a:xfrm>
              <a:custGeom>
                <a:avLst/>
                <a:gdLst>
                  <a:gd name="T0" fmla="*/ 0 w 195"/>
                  <a:gd name="T1" fmla="*/ 38 h 49"/>
                  <a:gd name="T2" fmla="*/ 3 w 195"/>
                  <a:gd name="T3" fmla="*/ 38 h 49"/>
                  <a:gd name="T4" fmla="*/ 5 w 195"/>
                  <a:gd name="T5" fmla="*/ 32 h 49"/>
                  <a:gd name="T6" fmla="*/ 9 w 195"/>
                  <a:gd name="T7" fmla="*/ 24 h 49"/>
                  <a:gd name="T8" fmla="*/ 15 w 195"/>
                  <a:gd name="T9" fmla="*/ 20 h 49"/>
                  <a:gd name="T10" fmla="*/ 19 w 195"/>
                  <a:gd name="T11" fmla="*/ 18 h 49"/>
                  <a:gd name="T12" fmla="*/ 23 w 195"/>
                  <a:gd name="T13" fmla="*/ 18 h 49"/>
                  <a:gd name="T14" fmla="*/ 29 w 195"/>
                  <a:gd name="T15" fmla="*/ 21 h 49"/>
                  <a:gd name="T16" fmla="*/ 29 w 195"/>
                  <a:gd name="T17" fmla="*/ 20 h 49"/>
                  <a:gd name="T18" fmla="*/ 33 w 195"/>
                  <a:gd name="T19" fmla="*/ 20 h 49"/>
                  <a:gd name="T20" fmla="*/ 36 w 195"/>
                  <a:gd name="T21" fmla="*/ 23 h 49"/>
                  <a:gd name="T22" fmla="*/ 36 w 195"/>
                  <a:gd name="T23" fmla="*/ 25 h 49"/>
                  <a:gd name="T24" fmla="*/ 39 w 195"/>
                  <a:gd name="T25" fmla="*/ 28 h 49"/>
                  <a:gd name="T26" fmla="*/ 40 w 195"/>
                  <a:gd name="T27" fmla="*/ 31 h 49"/>
                  <a:gd name="T28" fmla="*/ 43 w 195"/>
                  <a:gd name="T29" fmla="*/ 35 h 49"/>
                  <a:gd name="T30" fmla="*/ 44 w 195"/>
                  <a:gd name="T31" fmla="*/ 38 h 49"/>
                  <a:gd name="T32" fmla="*/ 46 w 195"/>
                  <a:gd name="T33" fmla="*/ 41 h 49"/>
                  <a:gd name="T34" fmla="*/ 50 w 195"/>
                  <a:gd name="T35" fmla="*/ 38 h 49"/>
                  <a:gd name="T36" fmla="*/ 66 w 195"/>
                  <a:gd name="T37" fmla="*/ 27 h 49"/>
                  <a:gd name="T38" fmla="*/ 67 w 195"/>
                  <a:gd name="T39" fmla="*/ 27 h 49"/>
                  <a:gd name="T40" fmla="*/ 79 w 195"/>
                  <a:gd name="T41" fmla="*/ 38 h 49"/>
                  <a:gd name="T42" fmla="*/ 83 w 195"/>
                  <a:gd name="T43" fmla="*/ 46 h 49"/>
                  <a:gd name="T44" fmla="*/ 85 w 195"/>
                  <a:gd name="T45" fmla="*/ 48 h 49"/>
                  <a:gd name="T46" fmla="*/ 85 w 195"/>
                  <a:gd name="T47" fmla="*/ 49 h 49"/>
                  <a:gd name="T48" fmla="*/ 113 w 195"/>
                  <a:gd name="T49" fmla="*/ 48 h 49"/>
                  <a:gd name="T50" fmla="*/ 111 w 195"/>
                  <a:gd name="T51" fmla="*/ 46 h 49"/>
                  <a:gd name="T52" fmla="*/ 116 w 195"/>
                  <a:gd name="T53" fmla="*/ 42 h 49"/>
                  <a:gd name="T54" fmla="*/ 116 w 195"/>
                  <a:gd name="T55" fmla="*/ 34 h 49"/>
                  <a:gd name="T56" fmla="*/ 114 w 195"/>
                  <a:gd name="T57" fmla="*/ 30 h 49"/>
                  <a:gd name="T58" fmla="*/ 114 w 195"/>
                  <a:gd name="T59" fmla="*/ 28 h 49"/>
                  <a:gd name="T60" fmla="*/ 111 w 195"/>
                  <a:gd name="T61" fmla="*/ 25 h 49"/>
                  <a:gd name="T62" fmla="*/ 110 w 195"/>
                  <a:gd name="T63" fmla="*/ 23 h 49"/>
                  <a:gd name="T64" fmla="*/ 111 w 195"/>
                  <a:gd name="T65" fmla="*/ 9 h 49"/>
                  <a:gd name="T66" fmla="*/ 116 w 195"/>
                  <a:gd name="T67" fmla="*/ 9 h 49"/>
                  <a:gd name="T68" fmla="*/ 119 w 195"/>
                  <a:gd name="T69" fmla="*/ 10 h 49"/>
                  <a:gd name="T70" fmla="*/ 120 w 195"/>
                  <a:gd name="T71" fmla="*/ 11 h 49"/>
                  <a:gd name="T72" fmla="*/ 121 w 195"/>
                  <a:gd name="T73" fmla="*/ 11 h 49"/>
                  <a:gd name="T74" fmla="*/ 123 w 195"/>
                  <a:gd name="T75" fmla="*/ 10 h 49"/>
                  <a:gd name="T76" fmla="*/ 123 w 195"/>
                  <a:gd name="T77" fmla="*/ 9 h 49"/>
                  <a:gd name="T78" fmla="*/ 124 w 195"/>
                  <a:gd name="T79" fmla="*/ 4 h 49"/>
                  <a:gd name="T80" fmla="*/ 126 w 195"/>
                  <a:gd name="T81" fmla="*/ 2 h 49"/>
                  <a:gd name="T82" fmla="*/ 126 w 195"/>
                  <a:gd name="T83" fmla="*/ 0 h 49"/>
                  <a:gd name="T84" fmla="*/ 164 w 195"/>
                  <a:gd name="T85" fmla="*/ 11 h 49"/>
                  <a:gd name="T86" fmla="*/ 181 w 195"/>
                  <a:gd name="T87" fmla="*/ 0 h 49"/>
                  <a:gd name="T88" fmla="*/ 195 w 195"/>
                  <a:gd name="T89" fmla="*/ 2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95" h="49">
                    <a:moveTo>
                      <a:pt x="0" y="38"/>
                    </a:moveTo>
                    <a:lnTo>
                      <a:pt x="3" y="38"/>
                    </a:lnTo>
                    <a:lnTo>
                      <a:pt x="5" y="32"/>
                    </a:lnTo>
                    <a:lnTo>
                      <a:pt x="9" y="24"/>
                    </a:lnTo>
                    <a:lnTo>
                      <a:pt x="15" y="20"/>
                    </a:lnTo>
                    <a:lnTo>
                      <a:pt x="19" y="18"/>
                    </a:lnTo>
                    <a:lnTo>
                      <a:pt x="23" y="18"/>
                    </a:lnTo>
                    <a:lnTo>
                      <a:pt x="29" y="21"/>
                    </a:lnTo>
                    <a:lnTo>
                      <a:pt x="29" y="20"/>
                    </a:lnTo>
                    <a:lnTo>
                      <a:pt x="33" y="20"/>
                    </a:lnTo>
                    <a:lnTo>
                      <a:pt x="36" y="23"/>
                    </a:lnTo>
                    <a:lnTo>
                      <a:pt x="36" y="25"/>
                    </a:lnTo>
                    <a:lnTo>
                      <a:pt x="39" y="28"/>
                    </a:lnTo>
                    <a:lnTo>
                      <a:pt x="40" y="31"/>
                    </a:lnTo>
                    <a:lnTo>
                      <a:pt x="43" y="35"/>
                    </a:lnTo>
                    <a:lnTo>
                      <a:pt x="44" y="38"/>
                    </a:lnTo>
                    <a:lnTo>
                      <a:pt x="46" y="41"/>
                    </a:lnTo>
                    <a:lnTo>
                      <a:pt x="50" y="38"/>
                    </a:lnTo>
                    <a:lnTo>
                      <a:pt x="66" y="27"/>
                    </a:lnTo>
                    <a:lnTo>
                      <a:pt x="67" y="27"/>
                    </a:lnTo>
                    <a:lnTo>
                      <a:pt x="79" y="38"/>
                    </a:lnTo>
                    <a:lnTo>
                      <a:pt x="83" y="46"/>
                    </a:lnTo>
                    <a:lnTo>
                      <a:pt x="85" y="48"/>
                    </a:lnTo>
                    <a:lnTo>
                      <a:pt x="85" y="49"/>
                    </a:lnTo>
                    <a:lnTo>
                      <a:pt x="113" y="48"/>
                    </a:lnTo>
                    <a:lnTo>
                      <a:pt x="111" y="46"/>
                    </a:lnTo>
                    <a:lnTo>
                      <a:pt x="116" y="42"/>
                    </a:lnTo>
                    <a:lnTo>
                      <a:pt x="116" y="34"/>
                    </a:lnTo>
                    <a:lnTo>
                      <a:pt x="114" y="30"/>
                    </a:lnTo>
                    <a:lnTo>
                      <a:pt x="114" y="28"/>
                    </a:lnTo>
                    <a:lnTo>
                      <a:pt x="111" y="25"/>
                    </a:lnTo>
                    <a:lnTo>
                      <a:pt x="110" y="23"/>
                    </a:lnTo>
                    <a:lnTo>
                      <a:pt x="111" y="9"/>
                    </a:lnTo>
                    <a:lnTo>
                      <a:pt x="116" y="9"/>
                    </a:lnTo>
                    <a:lnTo>
                      <a:pt x="119" y="10"/>
                    </a:lnTo>
                    <a:lnTo>
                      <a:pt x="120" y="11"/>
                    </a:lnTo>
                    <a:lnTo>
                      <a:pt x="121" y="11"/>
                    </a:lnTo>
                    <a:lnTo>
                      <a:pt x="123" y="10"/>
                    </a:lnTo>
                    <a:lnTo>
                      <a:pt x="123" y="9"/>
                    </a:lnTo>
                    <a:lnTo>
                      <a:pt x="124" y="4"/>
                    </a:lnTo>
                    <a:lnTo>
                      <a:pt x="126" y="2"/>
                    </a:lnTo>
                    <a:lnTo>
                      <a:pt x="126" y="0"/>
                    </a:lnTo>
                    <a:lnTo>
                      <a:pt x="164" y="11"/>
                    </a:lnTo>
                    <a:lnTo>
                      <a:pt x="181" y="0"/>
                    </a:lnTo>
                    <a:lnTo>
                      <a:pt x="195" y="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50" name="Freeform 2388">
                <a:extLst>
                  <a:ext uri="{FF2B5EF4-FFF2-40B4-BE49-F238E27FC236}">
                    <a16:creationId xmlns:a16="http://schemas.microsoft.com/office/drawing/2014/main" id="{988286FB-B6BA-700D-1A98-BEC424F907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8" y="141"/>
                <a:ext cx="8" cy="6"/>
              </a:xfrm>
              <a:custGeom>
                <a:avLst/>
                <a:gdLst>
                  <a:gd name="T0" fmla="*/ 0 w 31"/>
                  <a:gd name="T1" fmla="*/ 22 h 24"/>
                  <a:gd name="T2" fmla="*/ 8 w 31"/>
                  <a:gd name="T3" fmla="*/ 22 h 24"/>
                  <a:gd name="T4" fmla="*/ 13 w 31"/>
                  <a:gd name="T5" fmla="*/ 24 h 24"/>
                  <a:gd name="T6" fmla="*/ 14 w 31"/>
                  <a:gd name="T7" fmla="*/ 24 h 24"/>
                  <a:gd name="T8" fmla="*/ 15 w 31"/>
                  <a:gd name="T9" fmla="*/ 22 h 24"/>
                  <a:gd name="T10" fmla="*/ 30 w 31"/>
                  <a:gd name="T11" fmla="*/ 15 h 24"/>
                  <a:gd name="T12" fmla="*/ 31 w 31"/>
                  <a:gd name="T13" fmla="*/ 4 h 24"/>
                  <a:gd name="T14" fmla="*/ 31 w 31"/>
                  <a:gd name="T15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1" h="24">
                    <a:moveTo>
                      <a:pt x="0" y="22"/>
                    </a:moveTo>
                    <a:lnTo>
                      <a:pt x="8" y="22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5" y="22"/>
                    </a:lnTo>
                    <a:lnTo>
                      <a:pt x="30" y="15"/>
                    </a:lnTo>
                    <a:lnTo>
                      <a:pt x="31" y="4"/>
                    </a:lnTo>
                    <a:lnTo>
                      <a:pt x="31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51" name="Freeform 2389">
                <a:extLst>
                  <a:ext uri="{FF2B5EF4-FFF2-40B4-BE49-F238E27FC236}">
                    <a16:creationId xmlns:a16="http://schemas.microsoft.com/office/drawing/2014/main" id="{289421C7-F0A6-4464-C02F-D1144B0ACD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7" y="147"/>
                <a:ext cx="66" cy="91"/>
              </a:xfrm>
              <a:custGeom>
                <a:avLst/>
                <a:gdLst>
                  <a:gd name="T0" fmla="*/ 4 w 265"/>
                  <a:gd name="T1" fmla="*/ 299 h 365"/>
                  <a:gd name="T2" fmla="*/ 19 w 265"/>
                  <a:gd name="T3" fmla="*/ 296 h 365"/>
                  <a:gd name="T4" fmla="*/ 53 w 265"/>
                  <a:gd name="T5" fmla="*/ 295 h 365"/>
                  <a:gd name="T6" fmla="*/ 72 w 265"/>
                  <a:gd name="T7" fmla="*/ 299 h 365"/>
                  <a:gd name="T8" fmla="*/ 103 w 265"/>
                  <a:gd name="T9" fmla="*/ 295 h 365"/>
                  <a:gd name="T10" fmla="*/ 120 w 265"/>
                  <a:gd name="T11" fmla="*/ 274 h 365"/>
                  <a:gd name="T12" fmla="*/ 135 w 265"/>
                  <a:gd name="T13" fmla="*/ 280 h 365"/>
                  <a:gd name="T14" fmla="*/ 139 w 265"/>
                  <a:gd name="T15" fmla="*/ 282 h 365"/>
                  <a:gd name="T16" fmla="*/ 135 w 265"/>
                  <a:gd name="T17" fmla="*/ 291 h 365"/>
                  <a:gd name="T18" fmla="*/ 151 w 265"/>
                  <a:gd name="T19" fmla="*/ 303 h 365"/>
                  <a:gd name="T20" fmla="*/ 168 w 265"/>
                  <a:gd name="T21" fmla="*/ 303 h 365"/>
                  <a:gd name="T22" fmla="*/ 185 w 265"/>
                  <a:gd name="T23" fmla="*/ 309 h 365"/>
                  <a:gd name="T24" fmla="*/ 187 w 265"/>
                  <a:gd name="T25" fmla="*/ 323 h 365"/>
                  <a:gd name="T26" fmla="*/ 155 w 265"/>
                  <a:gd name="T27" fmla="*/ 340 h 365"/>
                  <a:gd name="T28" fmla="*/ 148 w 265"/>
                  <a:gd name="T29" fmla="*/ 355 h 365"/>
                  <a:gd name="T30" fmla="*/ 152 w 265"/>
                  <a:gd name="T31" fmla="*/ 361 h 365"/>
                  <a:gd name="T32" fmla="*/ 165 w 265"/>
                  <a:gd name="T33" fmla="*/ 365 h 365"/>
                  <a:gd name="T34" fmla="*/ 198 w 265"/>
                  <a:gd name="T35" fmla="*/ 342 h 365"/>
                  <a:gd name="T36" fmla="*/ 215 w 265"/>
                  <a:gd name="T37" fmla="*/ 337 h 365"/>
                  <a:gd name="T38" fmla="*/ 219 w 265"/>
                  <a:gd name="T39" fmla="*/ 313 h 365"/>
                  <a:gd name="T40" fmla="*/ 232 w 265"/>
                  <a:gd name="T41" fmla="*/ 277 h 365"/>
                  <a:gd name="T42" fmla="*/ 248 w 265"/>
                  <a:gd name="T43" fmla="*/ 270 h 365"/>
                  <a:gd name="T44" fmla="*/ 247 w 265"/>
                  <a:gd name="T45" fmla="*/ 258 h 365"/>
                  <a:gd name="T46" fmla="*/ 258 w 265"/>
                  <a:gd name="T47" fmla="*/ 253 h 365"/>
                  <a:gd name="T48" fmla="*/ 264 w 265"/>
                  <a:gd name="T49" fmla="*/ 239 h 365"/>
                  <a:gd name="T50" fmla="*/ 258 w 265"/>
                  <a:gd name="T51" fmla="*/ 225 h 365"/>
                  <a:gd name="T52" fmla="*/ 243 w 265"/>
                  <a:gd name="T53" fmla="*/ 217 h 365"/>
                  <a:gd name="T54" fmla="*/ 215 w 265"/>
                  <a:gd name="T55" fmla="*/ 232 h 365"/>
                  <a:gd name="T56" fmla="*/ 215 w 265"/>
                  <a:gd name="T57" fmla="*/ 224 h 365"/>
                  <a:gd name="T58" fmla="*/ 228 w 265"/>
                  <a:gd name="T59" fmla="*/ 193 h 365"/>
                  <a:gd name="T60" fmla="*/ 219 w 265"/>
                  <a:gd name="T61" fmla="*/ 172 h 365"/>
                  <a:gd name="T62" fmla="*/ 219 w 265"/>
                  <a:gd name="T63" fmla="*/ 165 h 365"/>
                  <a:gd name="T64" fmla="*/ 223 w 265"/>
                  <a:gd name="T65" fmla="*/ 160 h 365"/>
                  <a:gd name="T66" fmla="*/ 241 w 265"/>
                  <a:gd name="T67" fmla="*/ 152 h 365"/>
                  <a:gd name="T68" fmla="*/ 237 w 265"/>
                  <a:gd name="T69" fmla="*/ 144 h 365"/>
                  <a:gd name="T70" fmla="*/ 219 w 265"/>
                  <a:gd name="T71" fmla="*/ 141 h 365"/>
                  <a:gd name="T72" fmla="*/ 214 w 265"/>
                  <a:gd name="T73" fmla="*/ 129 h 365"/>
                  <a:gd name="T74" fmla="*/ 211 w 265"/>
                  <a:gd name="T75" fmla="*/ 109 h 365"/>
                  <a:gd name="T76" fmla="*/ 211 w 265"/>
                  <a:gd name="T77" fmla="*/ 98 h 365"/>
                  <a:gd name="T78" fmla="*/ 195 w 265"/>
                  <a:gd name="T79" fmla="*/ 78 h 365"/>
                  <a:gd name="T80" fmla="*/ 187 w 265"/>
                  <a:gd name="T81" fmla="*/ 78 h 365"/>
                  <a:gd name="T82" fmla="*/ 159 w 265"/>
                  <a:gd name="T83" fmla="*/ 104 h 365"/>
                  <a:gd name="T84" fmla="*/ 146 w 265"/>
                  <a:gd name="T85" fmla="*/ 109 h 365"/>
                  <a:gd name="T86" fmla="*/ 137 w 265"/>
                  <a:gd name="T87" fmla="*/ 112 h 365"/>
                  <a:gd name="T88" fmla="*/ 128 w 265"/>
                  <a:gd name="T89" fmla="*/ 107 h 365"/>
                  <a:gd name="T90" fmla="*/ 102 w 265"/>
                  <a:gd name="T91" fmla="*/ 97 h 365"/>
                  <a:gd name="T92" fmla="*/ 84 w 265"/>
                  <a:gd name="T93" fmla="*/ 107 h 365"/>
                  <a:gd name="T94" fmla="*/ 79 w 265"/>
                  <a:gd name="T95" fmla="*/ 101 h 365"/>
                  <a:gd name="T96" fmla="*/ 74 w 265"/>
                  <a:gd name="T97" fmla="*/ 100 h 365"/>
                  <a:gd name="T98" fmla="*/ 67 w 265"/>
                  <a:gd name="T99" fmla="*/ 95 h 365"/>
                  <a:gd name="T100" fmla="*/ 65 w 265"/>
                  <a:gd name="T101" fmla="*/ 102 h 365"/>
                  <a:gd name="T102" fmla="*/ 60 w 265"/>
                  <a:gd name="T103" fmla="*/ 91 h 365"/>
                  <a:gd name="T104" fmla="*/ 47 w 265"/>
                  <a:gd name="T105" fmla="*/ 83 h 365"/>
                  <a:gd name="T106" fmla="*/ 47 w 265"/>
                  <a:gd name="T107" fmla="*/ 70 h 365"/>
                  <a:gd name="T108" fmla="*/ 38 w 265"/>
                  <a:gd name="T109" fmla="*/ 53 h 365"/>
                  <a:gd name="T110" fmla="*/ 32 w 265"/>
                  <a:gd name="T111" fmla="*/ 23 h 365"/>
                  <a:gd name="T112" fmla="*/ 19 w 265"/>
                  <a:gd name="T113" fmla="*/ 21 h 365"/>
                  <a:gd name="T114" fmla="*/ 10 w 265"/>
                  <a:gd name="T115" fmla="*/ 17 h 365"/>
                  <a:gd name="T116" fmla="*/ 4 w 265"/>
                  <a:gd name="T117" fmla="*/ 0 h 3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65" h="365">
                    <a:moveTo>
                      <a:pt x="0" y="309"/>
                    </a:moveTo>
                    <a:lnTo>
                      <a:pt x="4" y="301"/>
                    </a:lnTo>
                    <a:lnTo>
                      <a:pt x="4" y="299"/>
                    </a:lnTo>
                    <a:lnTo>
                      <a:pt x="7" y="298"/>
                    </a:lnTo>
                    <a:lnTo>
                      <a:pt x="7" y="296"/>
                    </a:lnTo>
                    <a:lnTo>
                      <a:pt x="19" y="296"/>
                    </a:lnTo>
                    <a:lnTo>
                      <a:pt x="38" y="288"/>
                    </a:lnTo>
                    <a:lnTo>
                      <a:pt x="47" y="291"/>
                    </a:lnTo>
                    <a:lnTo>
                      <a:pt x="53" y="295"/>
                    </a:lnTo>
                    <a:lnTo>
                      <a:pt x="61" y="296"/>
                    </a:lnTo>
                    <a:lnTo>
                      <a:pt x="65" y="296"/>
                    </a:lnTo>
                    <a:lnTo>
                      <a:pt x="72" y="299"/>
                    </a:lnTo>
                    <a:lnTo>
                      <a:pt x="82" y="299"/>
                    </a:lnTo>
                    <a:lnTo>
                      <a:pt x="94" y="298"/>
                    </a:lnTo>
                    <a:lnTo>
                      <a:pt x="103" y="295"/>
                    </a:lnTo>
                    <a:lnTo>
                      <a:pt x="103" y="288"/>
                    </a:lnTo>
                    <a:lnTo>
                      <a:pt x="109" y="285"/>
                    </a:lnTo>
                    <a:lnTo>
                      <a:pt x="120" y="274"/>
                    </a:lnTo>
                    <a:lnTo>
                      <a:pt x="125" y="273"/>
                    </a:lnTo>
                    <a:lnTo>
                      <a:pt x="132" y="280"/>
                    </a:lnTo>
                    <a:lnTo>
                      <a:pt x="135" y="280"/>
                    </a:lnTo>
                    <a:lnTo>
                      <a:pt x="138" y="281"/>
                    </a:lnTo>
                    <a:lnTo>
                      <a:pt x="138" y="282"/>
                    </a:lnTo>
                    <a:lnTo>
                      <a:pt x="139" y="282"/>
                    </a:lnTo>
                    <a:lnTo>
                      <a:pt x="137" y="285"/>
                    </a:lnTo>
                    <a:lnTo>
                      <a:pt x="135" y="289"/>
                    </a:lnTo>
                    <a:lnTo>
                      <a:pt x="135" y="291"/>
                    </a:lnTo>
                    <a:lnTo>
                      <a:pt x="137" y="294"/>
                    </a:lnTo>
                    <a:lnTo>
                      <a:pt x="148" y="296"/>
                    </a:lnTo>
                    <a:lnTo>
                      <a:pt x="151" y="303"/>
                    </a:lnTo>
                    <a:lnTo>
                      <a:pt x="156" y="308"/>
                    </a:lnTo>
                    <a:lnTo>
                      <a:pt x="159" y="306"/>
                    </a:lnTo>
                    <a:lnTo>
                      <a:pt x="168" y="303"/>
                    </a:lnTo>
                    <a:lnTo>
                      <a:pt x="170" y="299"/>
                    </a:lnTo>
                    <a:lnTo>
                      <a:pt x="174" y="302"/>
                    </a:lnTo>
                    <a:lnTo>
                      <a:pt x="185" y="309"/>
                    </a:lnTo>
                    <a:lnTo>
                      <a:pt x="188" y="312"/>
                    </a:lnTo>
                    <a:lnTo>
                      <a:pt x="190" y="316"/>
                    </a:lnTo>
                    <a:lnTo>
                      <a:pt x="187" y="323"/>
                    </a:lnTo>
                    <a:lnTo>
                      <a:pt x="184" y="325"/>
                    </a:lnTo>
                    <a:lnTo>
                      <a:pt x="180" y="328"/>
                    </a:lnTo>
                    <a:lnTo>
                      <a:pt x="155" y="340"/>
                    </a:lnTo>
                    <a:lnTo>
                      <a:pt x="151" y="342"/>
                    </a:lnTo>
                    <a:lnTo>
                      <a:pt x="149" y="347"/>
                    </a:lnTo>
                    <a:lnTo>
                      <a:pt x="148" y="355"/>
                    </a:lnTo>
                    <a:lnTo>
                      <a:pt x="149" y="356"/>
                    </a:lnTo>
                    <a:lnTo>
                      <a:pt x="151" y="359"/>
                    </a:lnTo>
                    <a:lnTo>
                      <a:pt x="152" y="361"/>
                    </a:lnTo>
                    <a:lnTo>
                      <a:pt x="154" y="361"/>
                    </a:lnTo>
                    <a:lnTo>
                      <a:pt x="163" y="363"/>
                    </a:lnTo>
                    <a:lnTo>
                      <a:pt x="165" y="365"/>
                    </a:lnTo>
                    <a:lnTo>
                      <a:pt x="166" y="363"/>
                    </a:lnTo>
                    <a:lnTo>
                      <a:pt x="169" y="362"/>
                    </a:lnTo>
                    <a:lnTo>
                      <a:pt x="198" y="342"/>
                    </a:lnTo>
                    <a:lnTo>
                      <a:pt x="201" y="341"/>
                    </a:lnTo>
                    <a:lnTo>
                      <a:pt x="202" y="341"/>
                    </a:lnTo>
                    <a:lnTo>
                      <a:pt x="215" y="337"/>
                    </a:lnTo>
                    <a:lnTo>
                      <a:pt x="216" y="337"/>
                    </a:lnTo>
                    <a:lnTo>
                      <a:pt x="216" y="335"/>
                    </a:lnTo>
                    <a:lnTo>
                      <a:pt x="219" y="313"/>
                    </a:lnTo>
                    <a:lnTo>
                      <a:pt x="228" y="299"/>
                    </a:lnTo>
                    <a:lnTo>
                      <a:pt x="228" y="284"/>
                    </a:lnTo>
                    <a:lnTo>
                      <a:pt x="232" y="277"/>
                    </a:lnTo>
                    <a:lnTo>
                      <a:pt x="233" y="275"/>
                    </a:lnTo>
                    <a:lnTo>
                      <a:pt x="235" y="278"/>
                    </a:lnTo>
                    <a:lnTo>
                      <a:pt x="248" y="270"/>
                    </a:lnTo>
                    <a:lnTo>
                      <a:pt x="243" y="264"/>
                    </a:lnTo>
                    <a:lnTo>
                      <a:pt x="243" y="263"/>
                    </a:lnTo>
                    <a:lnTo>
                      <a:pt x="247" y="258"/>
                    </a:lnTo>
                    <a:lnTo>
                      <a:pt x="254" y="257"/>
                    </a:lnTo>
                    <a:lnTo>
                      <a:pt x="259" y="257"/>
                    </a:lnTo>
                    <a:lnTo>
                      <a:pt x="258" y="253"/>
                    </a:lnTo>
                    <a:lnTo>
                      <a:pt x="262" y="250"/>
                    </a:lnTo>
                    <a:lnTo>
                      <a:pt x="264" y="245"/>
                    </a:lnTo>
                    <a:lnTo>
                      <a:pt x="264" y="239"/>
                    </a:lnTo>
                    <a:lnTo>
                      <a:pt x="265" y="239"/>
                    </a:lnTo>
                    <a:lnTo>
                      <a:pt x="265" y="236"/>
                    </a:lnTo>
                    <a:lnTo>
                      <a:pt x="258" y="225"/>
                    </a:lnTo>
                    <a:lnTo>
                      <a:pt x="254" y="213"/>
                    </a:lnTo>
                    <a:lnTo>
                      <a:pt x="252" y="211"/>
                    </a:lnTo>
                    <a:lnTo>
                      <a:pt x="243" y="217"/>
                    </a:lnTo>
                    <a:lnTo>
                      <a:pt x="230" y="221"/>
                    </a:lnTo>
                    <a:lnTo>
                      <a:pt x="218" y="229"/>
                    </a:lnTo>
                    <a:lnTo>
                      <a:pt x="215" y="232"/>
                    </a:lnTo>
                    <a:lnTo>
                      <a:pt x="214" y="229"/>
                    </a:lnTo>
                    <a:lnTo>
                      <a:pt x="214" y="224"/>
                    </a:lnTo>
                    <a:lnTo>
                      <a:pt x="215" y="224"/>
                    </a:lnTo>
                    <a:lnTo>
                      <a:pt x="223" y="215"/>
                    </a:lnTo>
                    <a:lnTo>
                      <a:pt x="225" y="203"/>
                    </a:lnTo>
                    <a:lnTo>
                      <a:pt x="228" y="193"/>
                    </a:lnTo>
                    <a:lnTo>
                      <a:pt x="228" y="191"/>
                    </a:lnTo>
                    <a:lnTo>
                      <a:pt x="226" y="184"/>
                    </a:lnTo>
                    <a:lnTo>
                      <a:pt x="219" y="172"/>
                    </a:lnTo>
                    <a:lnTo>
                      <a:pt x="218" y="168"/>
                    </a:lnTo>
                    <a:lnTo>
                      <a:pt x="218" y="165"/>
                    </a:lnTo>
                    <a:lnTo>
                      <a:pt x="219" y="165"/>
                    </a:lnTo>
                    <a:lnTo>
                      <a:pt x="221" y="164"/>
                    </a:lnTo>
                    <a:lnTo>
                      <a:pt x="221" y="160"/>
                    </a:lnTo>
                    <a:lnTo>
                      <a:pt x="223" y="160"/>
                    </a:lnTo>
                    <a:lnTo>
                      <a:pt x="225" y="161"/>
                    </a:lnTo>
                    <a:lnTo>
                      <a:pt x="228" y="161"/>
                    </a:lnTo>
                    <a:lnTo>
                      <a:pt x="241" y="152"/>
                    </a:lnTo>
                    <a:lnTo>
                      <a:pt x="244" y="151"/>
                    </a:lnTo>
                    <a:lnTo>
                      <a:pt x="241" y="148"/>
                    </a:lnTo>
                    <a:lnTo>
                      <a:pt x="237" y="144"/>
                    </a:lnTo>
                    <a:lnTo>
                      <a:pt x="236" y="144"/>
                    </a:lnTo>
                    <a:lnTo>
                      <a:pt x="233" y="141"/>
                    </a:lnTo>
                    <a:lnTo>
                      <a:pt x="219" y="141"/>
                    </a:lnTo>
                    <a:lnTo>
                      <a:pt x="216" y="140"/>
                    </a:lnTo>
                    <a:lnTo>
                      <a:pt x="212" y="130"/>
                    </a:lnTo>
                    <a:lnTo>
                      <a:pt x="214" y="129"/>
                    </a:lnTo>
                    <a:lnTo>
                      <a:pt x="216" y="122"/>
                    </a:lnTo>
                    <a:lnTo>
                      <a:pt x="215" y="117"/>
                    </a:lnTo>
                    <a:lnTo>
                      <a:pt x="211" y="109"/>
                    </a:lnTo>
                    <a:lnTo>
                      <a:pt x="212" y="109"/>
                    </a:lnTo>
                    <a:lnTo>
                      <a:pt x="215" y="108"/>
                    </a:lnTo>
                    <a:lnTo>
                      <a:pt x="211" y="98"/>
                    </a:lnTo>
                    <a:lnTo>
                      <a:pt x="212" y="98"/>
                    </a:lnTo>
                    <a:lnTo>
                      <a:pt x="204" y="90"/>
                    </a:lnTo>
                    <a:lnTo>
                      <a:pt x="195" y="78"/>
                    </a:lnTo>
                    <a:lnTo>
                      <a:pt x="192" y="76"/>
                    </a:lnTo>
                    <a:lnTo>
                      <a:pt x="190" y="76"/>
                    </a:lnTo>
                    <a:lnTo>
                      <a:pt x="187" y="78"/>
                    </a:lnTo>
                    <a:lnTo>
                      <a:pt x="185" y="81"/>
                    </a:lnTo>
                    <a:lnTo>
                      <a:pt x="168" y="94"/>
                    </a:lnTo>
                    <a:lnTo>
                      <a:pt x="159" y="104"/>
                    </a:lnTo>
                    <a:lnTo>
                      <a:pt x="158" y="104"/>
                    </a:lnTo>
                    <a:lnTo>
                      <a:pt x="154" y="107"/>
                    </a:lnTo>
                    <a:lnTo>
                      <a:pt x="146" y="109"/>
                    </a:lnTo>
                    <a:lnTo>
                      <a:pt x="144" y="108"/>
                    </a:lnTo>
                    <a:lnTo>
                      <a:pt x="142" y="108"/>
                    </a:lnTo>
                    <a:lnTo>
                      <a:pt x="137" y="112"/>
                    </a:lnTo>
                    <a:lnTo>
                      <a:pt x="130" y="112"/>
                    </a:lnTo>
                    <a:lnTo>
                      <a:pt x="130" y="111"/>
                    </a:lnTo>
                    <a:lnTo>
                      <a:pt x="128" y="107"/>
                    </a:lnTo>
                    <a:lnTo>
                      <a:pt x="123" y="102"/>
                    </a:lnTo>
                    <a:lnTo>
                      <a:pt x="117" y="92"/>
                    </a:lnTo>
                    <a:lnTo>
                      <a:pt x="102" y="97"/>
                    </a:lnTo>
                    <a:lnTo>
                      <a:pt x="99" y="101"/>
                    </a:lnTo>
                    <a:lnTo>
                      <a:pt x="89" y="107"/>
                    </a:lnTo>
                    <a:lnTo>
                      <a:pt x="84" y="107"/>
                    </a:lnTo>
                    <a:lnTo>
                      <a:pt x="82" y="105"/>
                    </a:lnTo>
                    <a:lnTo>
                      <a:pt x="81" y="101"/>
                    </a:lnTo>
                    <a:lnTo>
                      <a:pt x="79" y="101"/>
                    </a:lnTo>
                    <a:lnTo>
                      <a:pt x="78" y="98"/>
                    </a:lnTo>
                    <a:lnTo>
                      <a:pt x="75" y="100"/>
                    </a:lnTo>
                    <a:lnTo>
                      <a:pt x="74" y="100"/>
                    </a:lnTo>
                    <a:lnTo>
                      <a:pt x="68" y="97"/>
                    </a:lnTo>
                    <a:lnTo>
                      <a:pt x="68" y="95"/>
                    </a:lnTo>
                    <a:lnTo>
                      <a:pt x="67" y="95"/>
                    </a:lnTo>
                    <a:lnTo>
                      <a:pt x="68" y="101"/>
                    </a:lnTo>
                    <a:lnTo>
                      <a:pt x="67" y="102"/>
                    </a:lnTo>
                    <a:lnTo>
                      <a:pt x="65" y="102"/>
                    </a:lnTo>
                    <a:lnTo>
                      <a:pt x="61" y="92"/>
                    </a:lnTo>
                    <a:lnTo>
                      <a:pt x="60" y="92"/>
                    </a:lnTo>
                    <a:lnTo>
                      <a:pt x="60" y="91"/>
                    </a:lnTo>
                    <a:lnTo>
                      <a:pt x="49" y="95"/>
                    </a:lnTo>
                    <a:lnTo>
                      <a:pt x="47" y="95"/>
                    </a:lnTo>
                    <a:lnTo>
                      <a:pt x="47" y="83"/>
                    </a:lnTo>
                    <a:lnTo>
                      <a:pt x="49" y="74"/>
                    </a:lnTo>
                    <a:lnTo>
                      <a:pt x="49" y="73"/>
                    </a:lnTo>
                    <a:lnTo>
                      <a:pt x="47" y="70"/>
                    </a:lnTo>
                    <a:lnTo>
                      <a:pt x="46" y="66"/>
                    </a:lnTo>
                    <a:lnTo>
                      <a:pt x="40" y="53"/>
                    </a:lnTo>
                    <a:lnTo>
                      <a:pt x="38" y="53"/>
                    </a:lnTo>
                    <a:lnTo>
                      <a:pt x="38" y="40"/>
                    </a:lnTo>
                    <a:lnTo>
                      <a:pt x="40" y="37"/>
                    </a:lnTo>
                    <a:lnTo>
                      <a:pt x="32" y="23"/>
                    </a:lnTo>
                    <a:lnTo>
                      <a:pt x="28" y="24"/>
                    </a:lnTo>
                    <a:lnTo>
                      <a:pt x="21" y="21"/>
                    </a:lnTo>
                    <a:lnTo>
                      <a:pt x="19" y="21"/>
                    </a:lnTo>
                    <a:lnTo>
                      <a:pt x="17" y="16"/>
                    </a:lnTo>
                    <a:lnTo>
                      <a:pt x="15" y="14"/>
                    </a:lnTo>
                    <a:lnTo>
                      <a:pt x="10" y="17"/>
                    </a:lnTo>
                    <a:lnTo>
                      <a:pt x="8" y="16"/>
                    </a:lnTo>
                    <a:lnTo>
                      <a:pt x="4" y="4"/>
                    </a:lnTo>
                    <a:lnTo>
                      <a:pt x="4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52" name="Freeform 2390">
                <a:extLst>
                  <a:ext uri="{FF2B5EF4-FFF2-40B4-BE49-F238E27FC236}">
                    <a16:creationId xmlns:a16="http://schemas.microsoft.com/office/drawing/2014/main" id="{306ACE9D-522F-E0E0-CDF8-ADD90EE336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6" y="147"/>
                <a:ext cx="32" cy="32"/>
              </a:xfrm>
              <a:custGeom>
                <a:avLst/>
                <a:gdLst>
                  <a:gd name="T0" fmla="*/ 0 w 126"/>
                  <a:gd name="T1" fmla="*/ 129 h 129"/>
                  <a:gd name="T2" fmla="*/ 2 w 126"/>
                  <a:gd name="T3" fmla="*/ 129 h 129"/>
                  <a:gd name="T4" fmla="*/ 5 w 126"/>
                  <a:gd name="T5" fmla="*/ 127 h 129"/>
                  <a:gd name="T6" fmla="*/ 9 w 126"/>
                  <a:gd name="T7" fmla="*/ 124 h 129"/>
                  <a:gd name="T8" fmla="*/ 14 w 126"/>
                  <a:gd name="T9" fmla="*/ 119 h 129"/>
                  <a:gd name="T10" fmla="*/ 24 w 126"/>
                  <a:gd name="T11" fmla="*/ 112 h 129"/>
                  <a:gd name="T12" fmla="*/ 31 w 126"/>
                  <a:gd name="T13" fmla="*/ 107 h 129"/>
                  <a:gd name="T14" fmla="*/ 41 w 126"/>
                  <a:gd name="T15" fmla="*/ 88 h 129"/>
                  <a:gd name="T16" fmla="*/ 39 w 126"/>
                  <a:gd name="T17" fmla="*/ 85 h 129"/>
                  <a:gd name="T18" fmla="*/ 41 w 126"/>
                  <a:gd name="T19" fmla="*/ 84 h 129"/>
                  <a:gd name="T20" fmla="*/ 45 w 126"/>
                  <a:gd name="T21" fmla="*/ 83 h 129"/>
                  <a:gd name="T22" fmla="*/ 51 w 126"/>
                  <a:gd name="T23" fmla="*/ 83 h 129"/>
                  <a:gd name="T24" fmla="*/ 56 w 126"/>
                  <a:gd name="T25" fmla="*/ 84 h 129"/>
                  <a:gd name="T26" fmla="*/ 56 w 126"/>
                  <a:gd name="T27" fmla="*/ 87 h 129"/>
                  <a:gd name="T28" fmla="*/ 59 w 126"/>
                  <a:gd name="T29" fmla="*/ 91 h 129"/>
                  <a:gd name="T30" fmla="*/ 60 w 126"/>
                  <a:gd name="T31" fmla="*/ 91 h 129"/>
                  <a:gd name="T32" fmla="*/ 60 w 126"/>
                  <a:gd name="T33" fmla="*/ 90 h 129"/>
                  <a:gd name="T34" fmla="*/ 62 w 126"/>
                  <a:gd name="T35" fmla="*/ 83 h 129"/>
                  <a:gd name="T36" fmla="*/ 63 w 126"/>
                  <a:gd name="T37" fmla="*/ 78 h 129"/>
                  <a:gd name="T38" fmla="*/ 59 w 126"/>
                  <a:gd name="T39" fmla="*/ 71 h 129"/>
                  <a:gd name="T40" fmla="*/ 58 w 126"/>
                  <a:gd name="T41" fmla="*/ 70 h 129"/>
                  <a:gd name="T42" fmla="*/ 59 w 126"/>
                  <a:gd name="T43" fmla="*/ 70 h 129"/>
                  <a:gd name="T44" fmla="*/ 60 w 126"/>
                  <a:gd name="T45" fmla="*/ 69 h 129"/>
                  <a:gd name="T46" fmla="*/ 70 w 126"/>
                  <a:gd name="T47" fmla="*/ 69 h 129"/>
                  <a:gd name="T48" fmla="*/ 72 w 126"/>
                  <a:gd name="T49" fmla="*/ 67 h 129"/>
                  <a:gd name="T50" fmla="*/ 72 w 126"/>
                  <a:gd name="T51" fmla="*/ 64 h 129"/>
                  <a:gd name="T52" fmla="*/ 74 w 126"/>
                  <a:gd name="T53" fmla="*/ 55 h 129"/>
                  <a:gd name="T54" fmla="*/ 80 w 126"/>
                  <a:gd name="T55" fmla="*/ 45 h 129"/>
                  <a:gd name="T56" fmla="*/ 80 w 126"/>
                  <a:gd name="T57" fmla="*/ 41 h 129"/>
                  <a:gd name="T58" fmla="*/ 83 w 126"/>
                  <a:gd name="T59" fmla="*/ 30 h 129"/>
                  <a:gd name="T60" fmla="*/ 84 w 126"/>
                  <a:gd name="T61" fmla="*/ 28 h 129"/>
                  <a:gd name="T62" fmla="*/ 83 w 126"/>
                  <a:gd name="T63" fmla="*/ 21 h 129"/>
                  <a:gd name="T64" fmla="*/ 83 w 126"/>
                  <a:gd name="T65" fmla="*/ 20 h 129"/>
                  <a:gd name="T66" fmla="*/ 87 w 126"/>
                  <a:gd name="T67" fmla="*/ 20 h 129"/>
                  <a:gd name="T68" fmla="*/ 88 w 126"/>
                  <a:gd name="T69" fmla="*/ 21 h 129"/>
                  <a:gd name="T70" fmla="*/ 93 w 126"/>
                  <a:gd name="T71" fmla="*/ 21 h 129"/>
                  <a:gd name="T72" fmla="*/ 93 w 126"/>
                  <a:gd name="T73" fmla="*/ 11 h 129"/>
                  <a:gd name="T74" fmla="*/ 95 w 126"/>
                  <a:gd name="T75" fmla="*/ 9 h 129"/>
                  <a:gd name="T76" fmla="*/ 95 w 126"/>
                  <a:gd name="T77" fmla="*/ 6 h 129"/>
                  <a:gd name="T78" fmla="*/ 104 w 126"/>
                  <a:gd name="T79" fmla="*/ 6 h 129"/>
                  <a:gd name="T80" fmla="*/ 104 w 126"/>
                  <a:gd name="T81" fmla="*/ 4 h 129"/>
                  <a:gd name="T82" fmla="*/ 105 w 126"/>
                  <a:gd name="T83" fmla="*/ 6 h 129"/>
                  <a:gd name="T84" fmla="*/ 125 w 126"/>
                  <a:gd name="T85" fmla="*/ 2 h 129"/>
                  <a:gd name="T86" fmla="*/ 126 w 126"/>
                  <a:gd name="T87" fmla="*/ 0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26" h="129">
                    <a:moveTo>
                      <a:pt x="0" y="129"/>
                    </a:moveTo>
                    <a:lnTo>
                      <a:pt x="2" y="129"/>
                    </a:lnTo>
                    <a:lnTo>
                      <a:pt x="5" y="127"/>
                    </a:lnTo>
                    <a:lnTo>
                      <a:pt x="9" y="124"/>
                    </a:lnTo>
                    <a:lnTo>
                      <a:pt x="14" y="119"/>
                    </a:lnTo>
                    <a:lnTo>
                      <a:pt x="24" y="112"/>
                    </a:lnTo>
                    <a:lnTo>
                      <a:pt x="31" y="107"/>
                    </a:lnTo>
                    <a:lnTo>
                      <a:pt x="41" y="88"/>
                    </a:lnTo>
                    <a:lnTo>
                      <a:pt x="39" y="85"/>
                    </a:lnTo>
                    <a:lnTo>
                      <a:pt x="41" y="84"/>
                    </a:lnTo>
                    <a:lnTo>
                      <a:pt x="45" y="83"/>
                    </a:lnTo>
                    <a:lnTo>
                      <a:pt x="51" y="83"/>
                    </a:lnTo>
                    <a:lnTo>
                      <a:pt x="56" y="84"/>
                    </a:lnTo>
                    <a:lnTo>
                      <a:pt x="56" y="87"/>
                    </a:lnTo>
                    <a:lnTo>
                      <a:pt x="59" y="91"/>
                    </a:lnTo>
                    <a:lnTo>
                      <a:pt x="60" y="91"/>
                    </a:lnTo>
                    <a:lnTo>
                      <a:pt x="60" y="90"/>
                    </a:lnTo>
                    <a:lnTo>
                      <a:pt x="62" y="83"/>
                    </a:lnTo>
                    <a:lnTo>
                      <a:pt x="63" y="78"/>
                    </a:lnTo>
                    <a:lnTo>
                      <a:pt x="59" y="71"/>
                    </a:lnTo>
                    <a:lnTo>
                      <a:pt x="58" y="70"/>
                    </a:lnTo>
                    <a:lnTo>
                      <a:pt x="59" y="70"/>
                    </a:lnTo>
                    <a:lnTo>
                      <a:pt x="60" y="69"/>
                    </a:lnTo>
                    <a:lnTo>
                      <a:pt x="70" y="69"/>
                    </a:lnTo>
                    <a:lnTo>
                      <a:pt x="72" y="67"/>
                    </a:lnTo>
                    <a:lnTo>
                      <a:pt x="72" y="64"/>
                    </a:lnTo>
                    <a:lnTo>
                      <a:pt x="74" y="55"/>
                    </a:lnTo>
                    <a:lnTo>
                      <a:pt x="80" y="45"/>
                    </a:lnTo>
                    <a:lnTo>
                      <a:pt x="80" y="41"/>
                    </a:lnTo>
                    <a:lnTo>
                      <a:pt x="83" y="30"/>
                    </a:lnTo>
                    <a:lnTo>
                      <a:pt x="84" y="28"/>
                    </a:lnTo>
                    <a:lnTo>
                      <a:pt x="83" y="21"/>
                    </a:lnTo>
                    <a:lnTo>
                      <a:pt x="83" y="20"/>
                    </a:lnTo>
                    <a:lnTo>
                      <a:pt x="87" y="20"/>
                    </a:lnTo>
                    <a:lnTo>
                      <a:pt x="88" y="21"/>
                    </a:lnTo>
                    <a:lnTo>
                      <a:pt x="93" y="21"/>
                    </a:lnTo>
                    <a:lnTo>
                      <a:pt x="93" y="11"/>
                    </a:lnTo>
                    <a:lnTo>
                      <a:pt x="95" y="9"/>
                    </a:lnTo>
                    <a:lnTo>
                      <a:pt x="95" y="6"/>
                    </a:lnTo>
                    <a:lnTo>
                      <a:pt x="104" y="6"/>
                    </a:lnTo>
                    <a:lnTo>
                      <a:pt x="104" y="4"/>
                    </a:lnTo>
                    <a:lnTo>
                      <a:pt x="105" y="6"/>
                    </a:lnTo>
                    <a:lnTo>
                      <a:pt x="125" y="2"/>
                    </a:lnTo>
                    <a:lnTo>
                      <a:pt x="126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53" name="Freeform 2391">
                <a:extLst>
                  <a:ext uri="{FF2B5EF4-FFF2-40B4-BE49-F238E27FC236}">
                    <a16:creationId xmlns:a16="http://schemas.microsoft.com/office/drawing/2014/main" id="{EB35AD7F-8828-509E-2274-C8F8AA0C91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6" y="179"/>
                <a:ext cx="26" cy="42"/>
              </a:xfrm>
              <a:custGeom>
                <a:avLst/>
                <a:gdLst>
                  <a:gd name="T0" fmla="*/ 51 w 102"/>
                  <a:gd name="T1" fmla="*/ 167 h 167"/>
                  <a:gd name="T2" fmla="*/ 56 w 102"/>
                  <a:gd name="T3" fmla="*/ 167 h 167"/>
                  <a:gd name="T4" fmla="*/ 63 w 102"/>
                  <a:gd name="T5" fmla="*/ 159 h 167"/>
                  <a:gd name="T6" fmla="*/ 63 w 102"/>
                  <a:gd name="T7" fmla="*/ 156 h 167"/>
                  <a:gd name="T8" fmla="*/ 62 w 102"/>
                  <a:gd name="T9" fmla="*/ 155 h 167"/>
                  <a:gd name="T10" fmla="*/ 62 w 102"/>
                  <a:gd name="T11" fmla="*/ 153 h 167"/>
                  <a:gd name="T12" fmla="*/ 58 w 102"/>
                  <a:gd name="T13" fmla="*/ 149 h 167"/>
                  <a:gd name="T14" fmla="*/ 53 w 102"/>
                  <a:gd name="T15" fmla="*/ 146 h 167"/>
                  <a:gd name="T16" fmla="*/ 52 w 102"/>
                  <a:gd name="T17" fmla="*/ 142 h 167"/>
                  <a:gd name="T18" fmla="*/ 53 w 102"/>
                  <a:gd name="T19" fmla="*/ 134 h 167"/>
                  <a:gd name="T20" fmla="*/ 56 w 102"/>
                  <a:gd name="T21" fmla="*/ 129 h 167"/>
                  <a:gd name="T22" fmla="*/ 56 w 102"/>
                  <a:gd name="T23" fmla="*/ 128 h 167"/>
                  <a:gd name="T24" fmla="*/ 70 w 102"/>
                  <a:gd name="T25" fmla="*/ 114 h 167"/>
                  <a:gd name="T26" fmla="*/ 76 w 102"/>
                  <a:gd name="T27" fmla="*/ 107 h 167"/>
                  <a:gd name="T28" fmla="*/ 79 w 102"/>
                  <a:gd name="T29" fmla="*/ 106 h 167"/>
                  <a:gd name="T30" fmla="*/ 77 w 102"/>
                  <a:gd name="T31" fmla="*/ 103 h 167"/>
                  <a:gd name="T32" fmla="*/ 79 w 102"/>
                  <a:gd name="T33" fmla="*/ 100 h 167"/>
                  <a:gd name="T34" fmla="*/ 84 w 102"/>
                  <a:gd name="T35" fmla="*/ 96 h 167"/>
                  <a:gd name="T36" fmla="*/ 90 w 102"/>
                  <a:gd name="T37" fmla="*/ 93 h 167"/>
                  <a:gd name="T38" fmla="*/ 90 w 102"/>
                  <a:gd name="T39" fmla="*/ 92 h 167"/>
                  <a:gd name="T40" fmla="*/ 91 w 102"/>
                  <a:gd name="T41" fmla="*/ 91 h 167"/>
                  <a:gd name="T42" fmla="*/ 93 w 102"/>
                  <a:gd name="T43" fmla="*/ 91 h 167"/>
                  <a:gd name="T44" fmla="*/ 96 w 102"/>
                  <a:gd name="T45" fmla="*/ 89 h 167"/>
                  <a:gd name="T46" fmla="*/ 99 w 102"/>
                  <a:gd name="T47" fmla="*/ 86 h 167"/>
                  <a:gd name="T48" fmla="*/ 102 w 102"/>
                  <a:gd name="T49" fmla="*/ 79 h 167"/>
                  <a:gd name="T50" fmla="*/ 102 w 102"/>
                  <a:gd name="T51" fmla="*/ 78 h 167"/>
                  <a:gd name="T52" fmla="*/ 99 w 102"/>
                  <a:gd name="T53" fmla="*/ 76 h 167"/>
                  <a:gd name="T54" fmla="*/ 102 w 102"/>
                  <a:gd name="T55" fmla="*/ 68 h 167"/>
                  <a:gd name="T56" fmla="*/ 101 w 102"/>
                  <a:gd name="T57" fmla="*/ 62 h 167"/>
                  <a:gd name="T58" fmla="*/ 99 w 102"/>
                  <a:gd name="T59" fmla="*/ 60 h 167"/>
                  <a:gd name="T60" fmla="*/ 95 w 102"/>
                  <a:gd name="T61" fmla="*/ 61 h 167"/>
                  <a:gd name="T62" fmla="*/ 86 w 102"/>
                  <a:gd name="T63" fmla="*/ 61 h 167"/>
                  <a:gd name="T64" fmla="*/ 83 w 102"/>
                  <a:gd name="T65" fmla="*/ 60 h 167"/>
                  <a:gd name="T66" fmla="*/ 81 w 102"/>
                  <a:gd name="T67" fmla="*/ 58 h 167"/>
                  <a:gd name="T68" fmla="*/ 79 w 102"/>
                  <a:gd name="T69" fmla="*/ 50 h 167"/>
                  <a:gd name="T70" fmla="*/ 79 w 102"/>
                  <a:gd name="T71" fmla="*/ 47 h 167"/>
                  <a:gd name="T72" fmla="*/ 81 w 102"/>
                  <a:gd name="T73" fmla="*/ 43 h 167"/>
                  <a:gd name="T74" fmla="*/ 84 w 102"/>
                  <a:gd name="T75" fmla="*/ 42 h 167"/>
                  <a:gd name="T76" fmla="*/ 84 w 102"/>
                  <a:gd name="T77" fmla="*/ 40 h 167"/>
                  <a:gd name="T78" fmla="*/ 81 w 102"/>
                  <a:gd name="T79" fmla="*/ 32 h 167"/>
                  <a:gd name="T80" fmla="*/ 79 w 102"/>
                  <a:gd name="T81" fmla="*/ 36 h 167"/>
                  <a:gd name="T82" fmla="*/ 56 w 102"/>
                  <a:gd name="T83" fmla="*/ 43 h 167"/>
                  <a:gd name="T84" fmla="*/ 45 w 102"/>
                  <a:gd name="T85" fmla="*/ 43 h 167"/>
                  <a:gd name="T86" fmla="*/ 45 w 102"/>
                  <a:gd name="T87" fmla="*/ 42 h 167"/>
                  <a:gd name="T88" fmla="*/ 42 w 102"/>
                  <a:gd name="T89" fmla="*/ 40 h 167"/>
                  <a:gd name="T90" fmla="*/ 39 w 102"/>
                  <a:gd name="T91" fmla="*/ 38 h 167"/>
                  <a:gd name="T92" fmla="*/ 38 w 102"/>
                  <a:gd name="T93" fmla="*/ 38 h 167"/>
                  <a:gd name="T94" fmla="*/ 36 w 102"/>
                  <a:gd name="T95" fmla="*/ 36 h 167"/>
                  <a:gd name="T96" fmla="*/ 26 w 102"/>
                  <a:gd name="T97" fmla="*/ 32 h 167"/>
                  <a:gd name="T98" fmla="*/ 23 w 102"/>
                  <a:gd name="T99" fmla="*/ 32 h 167"/>
                  <a:gd name="T100" fmla="*/ 19 w 102"/>
                  <a:gd name="T101" fmla="*/ 36 h 167"/>
                  <a:gd name="T102" fmla="*/ 17 w 102"/>
                  <a:gd name="T103" fmla="*/ 36 h 167"/>
                  <a:gd name="T104" fmla="*/ 17 w 102"/>
                  <a:gd name="T105" fmla="*/ 25 h 167"/>
                  <a:gd name="T106" fmla="*/ 19 w 102"/>
                  <a:gd name="T107" fmla="*/ 23 h 167"/>
                  <a:gd name="T108" fmla="*/ 16 w 102"/>
                  <a:gd name="T109" fmla="*/ 22 h 167"/>
                  <a:gd name="T110" fmla="*/ 14 w 102"/>
                  <a:gd name="T111" fmla="*/ 18 h 167"/>
                  <a:gd name="T112" fmla="*/ 7 w 102"/>
                  <a:gd name="T113" fmla="*/ 11 h 167"/>
                  <a:gd name="T114" fmla="*/ 6 w 102"/>
                  <a:gd name="T115" fmla="*/ 11 h 167"/>
                  <a:gd name="T116" fmla="*/ 5 w 102"/>
                  <a:gd name="T117" fmla="*/ 9 h 167"/>
                  <a:gd name="T118" fmla="*/ 5 w 102"/>
                  <a:gd name="T119" fmla="*/ 8 h 167"/>
                  <a:gd name="T120" fmla="*/ 0 w 102"/>
                  <a:gd name="T121" fmla="*/ 0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02" h="167">
                    <a:moveTo>
                      <a:pt x="51" y="167"/>
                    </a:moveTo>
                    <a:lnTo>
                      <a:pt x="56" y="167"/>
                    </a:lnTo>
                    <a:lnTo>
                      <a:pt x="63" y="159"/>
                    </a:lnTo>
                    <a:lnTo>
                      <a:pt x="63" y="156"/>
                    </a:lnTo>
                    <a:lnTo>
                      <a:pt x="62" y="155"/>
                    </a:lnTo>
                    <a:lnTo>
                      <a:pt x="62" y="153"/>
                    </a:lnTo>
                    <a:lnTo>
                      <a:pt x="58" y="149"/>
                    </a:lnTo>
                    <a:lnTo>
                      <a:pt x="53" y="146"/>
                    </a:lnTo>
                    <a:lnTo>
                      <a:pt x="52" y="142"/>
                    </a:lnTo>
                    <a:lnTo>
                      <a:pt x="53" y="134"/>
                    </a:lnTo>
                    <a:lnTo>
                      <a:pt x="56" y="129"/>
                    </a:lnTo>
                    <a:lnTo>
                      <a:pt x="56" y="128"/>
                    </a:lnTo>
                    <a:lnTo>
                      <a:pt x="70" y="114"/>
                    </a:lnTo>
                    <a:lnTo>
                      <a:pt x="76" y="107"/>
                    </a:lnTo>
                    <a:lnTo>
                      <a:pt x="79" y="106"/>
                    </a:lnTo>
                    <a:lnTo>
                      <a:pt x="77" y="103"/>
                    </a:lnTo>
                    <a:lnTo>
                      <a:pt x="79" y="100"/>
                    </a:lnTo>
                    <a:lnTo>
                      <a:pt x="84" y="96"/>
                    </a:lnTo>
                    <a:lnTo>
                      <a:pt x="90" y="93"/>
                    </a:lnTo>
                    <a:lnTo>
                      <a:pt x="90" y="92"/>
                    </a:lnTo>
                    <a:lnTo>
                      <a:pt x="91" y="91"/>
                    </a:lnTo>
                    <a:lnTo>
                      <a:pt x="93" y="91"/>
                    </a:lnTo>
                    <a:lnTo>
                      <a:pt x="96" y="89"/>
                    </a:lnTo>
                    <a:lnTo>
                      <a:pt x="99" y="86"/>
                    </a:lnTo>
                    <a:lnTo>
                      <a:pt x="102" y="79"/>
                    </a:lnTo>
                    <a:lnTo>
                      <a:pt x="102" y="78"/>
                    </a:lnTo>
                    <a:lnTo>
                      <a:pt x="99" y="76"/>
                    </a:lnTo>
                    <a:lnTo>
                      <a:pt x="102" y="68"/>
                    </a:lnTo>
                    <a:lnTo>
                      <a:pt x="101" y="62"/>
                    </a:lnTo>
                    <a:lnTo>
                      <a:pt x="99" y="60"/>
                    </a:lnTo>
                    <a:lnTo>
                      <a:pt x="95" y="61"/>
                    </a:lnTo>
                    <a:lnTo>
                      <a:pt x="86" y="61"/>
                    </a:lnTo>
                    <a:lnTo>
                      <a:pt x="83" y="60"/>
                    </a:lnTo>
                    <a:lnTo>
                      <a:pt x="81" y="58"/>
                    </a:lnTo>
                    <a:lnTo>
                      <a:pt x="79" y="50"/>
                    </a:lnTo>
                    <a:lnTo>
                      <a:pt x="79" y="47"/>
                    </a:lnTo>
                    <a:lnTo>
                      <a:pt x="81" y="43"/>
                    </a:lnTo>
                    <a:lnTo>
                      <a:pt x="84" y="42"/>
                    </a:lnTo>
                    <a:lnTo>
                      <a:pt x="84" y="40"/>
                    </a:lnTo>
                    <a:lnTo>
                      <a:pt x="81" y="32"/>
                    </a:lnTo>
                    <a:lnTo>
                      <a:pt x="79" y="36"/>
                    </a:lnTo>
                    <a:lnTo>
                      <a:pt x="56" y="43"/>
                    </a:lnTo>
                    <a:lnTo>
                      <a:pt x="45" y="43"/>
                    </a:lnTo>
                    <a:lnTo>
                      <a:pt x="45" y="42"/>
                    </a:lnTo>
                    <a:lnTo>
                      <a:pt x="42" y="40"/>
                    </a:lnTo>
                    <a:lnTo>
                      <a:pt x="39" y="38"/>
                    </a:lnTo>
                    <a:lnTo>
                      <a:pt x="38" y="38"/>
                    </a:lnTo>
                    <a:lnTo>
                      <a:pt x="36" y="36"/>
                    </a:lnTo>
                    <a:lnTo>
                      <a:pt x="26" y="32"/>
                    </a:lnTo>
                    <a:lnTo>
                      <a:pt x="23" y="32"/>
                    </a:lnTo>
                    <a:lnTo>
                      <a:pt x="19" y="36"/>
                    </a:lnTo>
                    <a:lnTo>
                      <a:pt x="17" y="36"/>
                    </a:lnTo>
                    <a:lnTo>
                      <a:pt x="17" y="25"/>
                    </a:lnTo>
                    <a:lnTo>
                      <a:pt x="19" y="23"/>
                    </a:lnTo>
                    <a:lnTo>
                      <a:pt x="16" y="22"/>
                    </a:lnTo>
                    <a:lnTo>
                      <a:pt x="14" y="18"/>
                    </a:lnTo>
                    <a:lnTo>
                      <a:pt x="7" y="11"/>
                    </a:lnTo>
                    <a:lnTo>
                      <a:pt x="6" y="11"/>
                    </a:lnTo>
                    <a:lnTo>
                      <a:pt x="5" y="9"/>
                    </a:lnTo>
                    <a:lnTo>
                      <a:pt x="5" y="8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54" name="Freeform 2392">
                <a:extLst>
                  <a:ext uri="{FF2B5EF4-FFF2-40B4-BE49-F238E27FC236}">
                    <a16:creationId xmlns:a16="http://schemas.microsoft.com/office/drawing/2014/main" id="{1F6730CB-8BA7-F60E-677B-58AB02CAB5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6" y="165"/>
                <a:ext cx="30" cy="14"/>
              </a:xfrm>
              <a:custGeom>
                <a:avLst/>
                <a:gdLst>
                  <a:gd name="T0" fmla="*/ 120 w 120"/>
                  <a:gd name="T1" fmla="*/ 55 h 55"/>
                  <a:gd name="T2" fmla="*/ 113 w 120"/>
                  <a:gd name="T3" fmla="*/ 53 h 55"/>
                  <a:gd name="T4" fmla="*/ 111 w 120"/>
                  <a:gd name="T5" fmla="*/ 53 h 55"/>
                  <a:gd name="T6" fmla="*/ 108 w 120"/>
                  <a:gd name="T7" fmla="*/ 55 h 55"/>
                  <a:gd name="T8" fmla="*/ 105 w 120"/>
                  <a:gd name="T9" fmla="*/ 55 h 55"/>
                  <a:gd name="T10" fmla="*/ 104 w 120"/>
                  <a:gd name="T11" fmla="*/ 53 h 55"/>
                  <a:gd name="T12" fmla="*/ 102 w 120"/>
                  <a:gd name="T13" fmla="*/ 53 h 55"/>
                  <a:gd name="T14" fmla="*/ 102 w 120"/>
                  <a:gd name="T15" fmla="*/ 52 h 55"/>
                  <a:gd name="T16" fmla="*/ 101 w 120"/>
                  <a:gd name="T17" fmla="*/ 45 h 55"/>
                  <a:gd name="T18" fmla="*/ 99 w 120"/>
                  <a:gd name="T19" fmla="*/ 43 h 55"/>
                  <a:gd name="T20" fmla="*/ 99 w 120"/>
                  <a:gd name="T21" fmla="*/ 42 h 55"/>
                  <a:gd name="T22" fmla="*/ 98 w 120"/>
                  <a:gd name="T23" fmla="*/ 41 h 55"/>
                  <a:gd name="T24" fmla="*/ 99 w 120"/>
                  <a:gd name="T25" fmla="*/ 37 h 55"/>
                  <a:gd name="T26" fmla="*/ 101 w 120"/>
                  <a:gd name="T27" fmla="*/ 31 h 55"/>
                  <a:gd name="T28" fmla="*/ 102 w 120"/>
                  <a:gd name="T29" fmla="*/ 30 h 55"/>
                  <a:gd name="T30" fmla="*/ 101 w 120"/>
                  <a:gd name="T31" fmla="*/ 28 h 55"/>
                  <a:gd name="T32" fmla="*/ 95 w 120"/>
                  <a:gd name="T33" fmla="*/ 31 h 55"/>
                  <a:gd name="T34" fmla="*/ 94 w 120"/>
                  <a:gd name="T35" fmla="*/ 33 h 55"/>
                  <a:gd name="T36" fmla="*/ 91 w 120"/>
                  <a:gd name="T37" fmla="*/ 31 h 55"/>
                  <a:gd name="T38" fmla="*/ 87 w 120"/>
                  <a:gd name="T39" fmla="*/ 24 h 55"/>
                  <a:gd name="T40" fmla="*/ 84 w 120"/>
                  <a:gd name="T41" fmla="*/ 23 h 55"/>
                  <a:gd name="T42" fmla="*/ 82 w 120"/>
                  <a:gd name="T43" fmla="*/ 21 h 55"/>
                  <a:gd name="T44" fmla="*/ 79 w 120"/>
                  <a:gd name="T45" fmla="*/ 14 h 55"/>
                  <a:gd name="T46" fmla="*/ 72 w 120"/>
                  <a:gd name="T47" fmla="*/ 7 h 55"/>
                  <a:gd name="T48" fmla="*/ 70 w 120"/>
                  <a:gd name="T49" fmla="*/ 7 h 55"/>
                  <a:gd name="T50" fmla="*/ 60 w 120"/>
                  <a:gd name="T51" fmla="*/ 11 h 55"/>
                  <a:gd name="T52" fmla="*/ 39 w 120"/>
                  <a:gd name="T53" fmla="*/ 11 h 55"/>
                  <a:gd name="T54" fmla="*/ 28 w 120"/>
                  <a:gd name="T55" fmla="*/ 13 h 55"/>
                  <a:gd name="T56" fmla="*/ 20 w 120"/>
                  <a:gd name="T57" fmla="*/ 13 h 55"/>
                  <a:gd name="T58" fmla="*/ 12 w 120"/>
                  <a:gd name="T59" fmla="*/ 9 h 55"/>
                  <a:gd name="T60" fmla="*/ 10 w 120"/>
                  <a:gd name="T61" fmla="*/ 7 h 55"/>
                  <a:gd name="T62" fmla="*/ 3 w 120"/>
                  <a:gd name="T63" fmla="*/ 2 h 55"/>
                  <a:gd name="T64" fmla="*/ 2 w 120"/>
                  <a:gd name="T65" fmla="*/ 2 h 55"/>
                  <a:gd name="T66" fmla="*/ 0 w 120"/>
                  <a:gd name="T67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20" h="55">
                    <a:moveTo>
                      <a:pt x="120" y="55"/>
                    </a:moveTo>
                    <a:lnTo>
                      <a:pt x="113" y="53"/>
                    </a:lnTo>
                    <a:lnTo>
                      <a:pt x="111" y="53"/>
                    </a:lnTo>
                    <a:lnTo>
                      <a:pt x="108" y="55"/>
                    </a:lnTo>
                    <a:lnTo>
                      <a:pt x="105" y="55"/>
                    </a:lnTo>
                    <a:lnTo>
                      <a:pt x="104" y="53"/>
                    </a:lnTo>
                    <a:lnTo>
                      <a:pt x="102" y="53"/>
                    </a:lnTo>
                    <a:lnTo>
                      <a:pt x="102" y="52"/>
                    </a:lnTo>
                    <a:lnTo>
                      <a:pt x="101" y="45"/>
                    </a:lnTo>
                    <a:lnTo>
                      <a:pt x="99" y="43"/>
                    </a:lnTo>
                    <a:lnTo>
                      <a:pt x="99" y="42"/>
                    </a:lnTo>
                    <a:lnTo>
                      <a:pt x="98" y="41"/>
                    </a:lnTo>
                    <a:lnTo>
                      <a:pt x="99" y="37"/>
                    </a:lnTo>
                    <a:lnTo>
                      <a:pt x="101" y="31"/>
                    </a:lnTo>
                    <a:lnTo>
                      <a:pt x="102" y="30"/>
                    </a:lnTo>
                    <a:lnTo>
                      <a:pt x="101" y="28"/>
                    </a:lnTo>
                    <a:lnTo>
                      <a:pt x="95" y="31"/>
                    </a:lnTo>
                    <a:lnTo>
                      <a:pt x="94" y="33"/>
                    </a:lnTo>
                    <a:lnTo>
                      <a:pt x="91" y="31"/>
                    </a:lnTo>
                    <a:lnTo>
                      <a:pt x="87" y="24"/>
                    </a:lnTo>
                    <a:lnTo>
                      <a:pt x="84" y="23"/>
                    </a:lnTo>
                    <a:lnTo>
                      <a:pt x="82" y="21"/>
                    </a:lnTo>
                    <a:lnTo>
                      <a:pt x="79" y="14"/>
                    </a:lnTo>
                    <a:lnTo>
                      <a:pt x="72" y="7"/>
                    </a:lnTo>
                    <a:lnTo>
                      <a:pt x="70" y="7"/>
                    </a:lnTo>
                    <a:lnTo>
                      <a:pt x="60" y="11"/>
                    </a:lnTo>
                    <a:lnTo>
                      <a:pt x="39" y="11"/>
                    </a:lnTo>
                    <a:lnTo>
                      <a:pt x="28" y="13"/>
                    </a:lnTo>
                    <a:lnTo>
                      <a:pt x="20" y="13"/>
                    </a:lnTo>
                    <a:lnTo>
                      <a:pt x="12" y="9"/>
                    </a:lnTo>
                    <a:lnTo>
                      <a:pt x="10" y="7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55" name="Freeform 2393">
                <a:extLst>
                  <a:ext uri="{FF2B5EF4-FFF2-40B4-BE49-F238E27FC236}">
                    <a16:creationId xmlns:a16="http://schemas.microsoft.com/office/drawing/2014/main" id="{AF097BA3-CE2B-7CD3-FF47-73ADFFD7D1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1" y="165"/>
                <a:ext cx="15" cy="7"/>
              </a:xfrm>
              <a:custGeom>
                <a:avLst/>
                <a:gdLst>
                  <a:gd name="T0" fmla="*/ 61 w 61"/>
                  <a:gd name="T1" fmla="*/ 1 h 27"/>
                  <a:gd name="T2" fmla="*/ 52 w 61"/>
                  <a:gd name="T3" fmla="*/ 1 h 27"/>
                  <a:gd name="T4" fmla="*/ 50 w 61"/>
                  <a:gd name="T5" fmla="*/ 0 h 27"/>
                  <a:gd name="T6" fmla="*/ 49 w 61"/>
                  <a:gd name="T7" fmla="*/ 1 h 27"/>
                  <a:gd name="T8" fmla="*/ 46 w 61"/>
                  <a:gd name="T9" fmla="*/ 1 h 27"/>
                  <a:gd name="T10" fmla="*/ 44 w 61"/>
                  <a:gd name="T11" fmla="*/ 3 h 27"/>
                  <a:gd name="T12" fmla="*/ 44 w 61"/>
                  <a:gd name="T13" fmla="*/ 5 h 27"/>
                  <a:gd name="T14" fmla="*/ 43 w 61"/>
                  <a:gd name="T15" fmla="*/ 11 h 27"/>
                  <a:gd name="T16" fmla="*/ 29 w 61"/>
                  <a:gd name="T17" fmla="*/ 21 h 27"/>
                  <a:gd name="T18" fmla="*/ 0 w 61"/>
                  <a:gd name="T19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1" h="27">
                    <a:moveTo>
                      <a:pt x="61" y="1"/>
                    </a:moveTo>
                    <a:lnTo>
                      <a:pt x="52" y="1"/>
                    </a:lnTo>
                    <a:lnTo>
                      <a:pt x="50" y="0"/>
                    </a:lnTo>
                    <a:lnTo>
                      <a:pt x="49" y="1"/>
                    </a:lnTo>
                    <a:lnTo>
                      <a:pt x="46" y="1"/>
                    </a:lnTo>
                    <a:lnTo>
                      <a:pt x="44" y="3"/>
                    </a:lnTo>
                    <a:lnTo>
                      <a:pt x="44" y="5"/>
                    </a:lnTo>
                    <a:lnTo>
                      <a:pt x="43" y="11"/>
                    </a:lnTo>
                    <a:lnTo>
                      <a:pt x="29" y="21"/>
                    </a:lnTo>
                    <a:lnTo>
                      <a:pt x="0" y="2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56" name="Freeform 2394">
                <a:extLst>
                  <a:ext uri="{FF2B5EF4-FFF2-40B4-BE49-F238E27FC236}">
                    <a16:creationId xmlns:a16="http://schemas.microsoft.com/office/drawing/2014/main" id="{1A4D69F2-AEF7-0FEB-B528-912B13DDBA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6" y="147"/>
                <a:ext cx="35" cy="25"/>
              </a:xfrm>
              <a:custGeom>
                <a:avLst/>
                <a:gdLst>
                  <a:gd name="T0" fmla="*/ 140 w 140"/>
                  <a:gd name="T1" fmla="*/ 98 h 98"/>
                  <a:gd name="T2" fmla="*/ 137 w 140"/>
                  <a:gd name="T3" fmla="*/ 96 h 98"/>
                  <a:gd name="T4" fmla="*/ 132 w 140"/>
                  <a:gd name="T5" fmla="*/ 95 h 98"/>
                  <a:gd name="T6" fmla="*/ 127 w 140"/>
                  <a:gd name="T7" fmla="*/ 95 h 98"/>
                  <a:gd name="T8" fmla="*/ 127 w 140"/>
                  <a:gd name="T9" fmla="*/ 98 h 98"/>
                  <a:gd name="T10" fmla="*/ 126 w 140"/>
                  <a:gd name="T11" fmla="*/ 96 h 98"/>
                  <a:gd name="T12" fmla="*/ 123 w 140"/>
                  <a:gd name="T13" fmla="*/ 96 h 98"/>
                  <a:gd name="T14" fmla="*/ 116 w 140"/>
                  <a:gd name="T15" fmla="*/ 83 h 98"/>
                  <a:gd name="T16" fmla="*/ 108 w 140"/>
                  <a:gd name="T17" fmla="*/ 75 h 98"/>
                  <a:gd name="T18" fmla="*/ 106 w 140"/>
                  <a:gd name="T19" fmla="*/ 72 h 98"/>
                  <a:gd name="T20" fmla="*/ 105 w 140"/>
                  <a:gd name="T21" fmla="*/ 72 h 98"/>
                  <a:gd name="T22" fmla="*/ 102 w 140"/>
                  <a:gd name="T23" fmla="*/ 67 h 98"/>
                  <a:gd name="T24" fmla="*/ 101 w 140"/>
                  <a:gd name="T25" fmla="*/ 67 h 98"/>
                  <a:gd name="T26" fmla="*/ 95 w 140"/>
                  <a:gd name="T27" fmla="*/ 64 h 98"/>
                  <a:gd name="T28" fmla="*/ 92 w 140"/>
                  <a:gd name="T29" fmla="*/ 64 h 98"/>
                  <a:gd name="T30" fmla="*/ 89 w 140"/>
                  <a:gd name="T31" fmla="*/ 67 h 98"/>
                  <a:gd name="T32" fmla="*/ 74 w 140"/>
                  <a:gd name="T33" fmla="*/ 74 h 98"/>
                  <a:gd name="T34" fmla="*/ 60 w 140"/>
                  <a:gd name="T35" fmla="*/ 83 h 98"/>
                  <a:gd name="T36" fmla="*/ 59 w 140"/>
                  <a:gd name="T37" fmla="*/ 83 h 98"/>
                  <a:gd name="T38" fmla="*/ 50 w 140"/>
                  <a:gd name="T39" fmla="*/ 81 h 98"/>
                  <a:gd name="T40" fmla="*/ 48 w 140"/>
                  <a:gd name="T41" fmla="*/ 78 h 98"/>
                  <a:gd name="T42" fmla="*/ 48 w 140"/>
                  <a:gd name="T43" fmla="*/ 75 h 98"/>
                  <a:gd name="T44" fmla="*/ 46 w 140"/>
                  <a:gd name="T45" fmla="*/ 72 h 98"/>
                  <a:gd name="T46" fmla="*/ 48 w 140"/>
                  <a:gd name="T47" fmla="*/ 62 h 98"/>
                  <a:gd name="T48" fmla="*/ 50 w 140"/>
                  <a:gd name="T49" fmla="*/ 55 h 98"/>
                  <a:gd name="T50" fmla="*/ 50 w 140"/>
                  <a:gd name="T51" fmla="*/ 54 h 98"/>
                  <a:gd name="T52" fmla="*/ 49 w 140"/>
                  <a:gd name="T53" fmla="*/ 53 h 98"/>
                  <a:gd name="T54" fmla="*/ 49 w 140"/>
                  <a:gd name="T55" fmla="*/ 47 h 98"/>
                  <a:gd name="T56" fmla="*/ 52 w 140"/>
                  <a:gd name="T57" fmla="*/ 39 h 98"/>
                  <a:gd name="T58" fmla="*/ 57 w 140"/>
                  <a:gd name="T59" fmla="*/ 36 h 98"/>
                  <a:gd name="T60" fmla="*/ 59 w 140"/>
                  <a:gd name="T61" fmla="*/ 35 h 98"/>
                  <a:gd name="T62" fmla="*/ 63 w 140"/>
                  <a:gd name="T63" fmla="*/ 29 h 98"/>
                  <a:gd name="T64" fmla="*/ 62 w 140"/>
                  <a:gd name="T65" fmla="*/ 28 h 98"/>
                  <a:gd name="T66" fmla="*/ 55 w 140"/>
                  <a:gd name="T67" fmla="*/ 19 h 98"/>
                  <a:gd name="T68" fmla="*/ 55 w 140"/>
                  <a:gd name="T69" fmla="*/ 14 h 98"/>
                  <a:gd name="T70" fmla="*/ 53 w 140"/>
                  <a:gd name="T71" fmla="*/ 8 h 98"/>
                  <a:gd name="T72" fmla="*/ 49 w 140"/>
                  <a:gd name="T73" fmla="*/ 0 h 98"/>
                  <a:gd name="T74" fmla="*/ 42 w 140"/>
                  <a:gd name="T75" fmla="*/ 0 h 98"/>
                  <a:gd name="T76" fmla="*/ 41 w 140"/>
                  <a:gd name="T77" fmla="*/ 1 h 98"/>
                  <a:gd name="T78" fmla="*/ 39 w 140"/>
                  <a:gd name="T79" fmla="*/ 1 h 98"/>
                  <a:gd name="T80" fmla="*/ 38 w 140"/>
                  <a:gd name="T81" fmla="*/ 0 h 98"/>
                  <a:gd name="T82" fmla="*/ 36 w 140"/>
                  <a:gd name="T83" fmla="*/ 1 h 98"/>
                  <a:gd name="T84" fmla="*/ 32 w 140"/>
                  <a:gd name="T85" fmla="*/ 1 h 98"/>
                  <a:gd name="T86" fmla="*/ 27 w 140"/>
                  <a:gd name="T87" fmla="*/ 4 h 98"/>
                  <a:gd name="T88" fmla="*/ 22 w 140"/>
                  <a:gd name="T89" fmla="*/ 5 h 98"/>
                  <a:gd name="T90" fmla="*/ 21 w 140"/>
                  <a:gd name="T91" fmla="*/ 7 h 98"/>
                  <a:gd name="T92" fmla="*/ 18 w 140"/>
                  <a:gd name="T93" fmla="*/ 7 h 98"/>
                  <a:gd name="T94" fmla="*/ 0 w 140"/>
                  <a:gd name="T95" fmla="*/ 2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40" h="98">
                    <a:moveTo>
                      <a:pt x="140" y="98"/>
                    </a:moveTo>
                    <a:lnTo>
                      <a:pt x="137" y="96"/>
                    </a:lnTo>
                    <a:lnTo>
                      <a:pt x="132" y="95"/>
                    </a:lnTo>
                    <a:lnTo>
                      <a:pt x="127" y="95"/>
                    </a:lnTo>
                    <a:lnTo>
                      <a:pt x="127" y="98"/>
                    </a:lnTo>
                    <a:lnTo>
                      <a:pt x="126" y="96"/>
                    </a:lnTo>
                    <a:lnTo>
                      <a:pt x="123" y="96"/>
                    </a:lnTo>
                    <a:lnTo>
                      <a:pt x="116" y="83"/>
                    </a:lnTo>
                    <a:lnTo>
                      <a:pt x="108" y="75"/>
                    </a:lnTo>
                    <a:lnTo>
                      <a:pt x="106" y="72"/>
                    </a:lnTo>
                    <a:lnTo>
                      <a:pt x="105" y="72"/>
                    </a:lnTo>
                    <a:lnTo>
                      <a:pt x="102" y="67"/>
                    </a:lnTo>
                    <a:lnTo>
                      <a:pt x="101" y="67"/>
                    </a:lnTo>
                    <a:lnTo>
                      <a:pt x="95" y="64"/>
                    </a:lnTo>
                    <a:lnTo>
                      <a:pt x="92" y="64"/>
                    </a:lnTo>
                    <a:lnTo>
                      <a:pt x="89" y="67"/>
                    </a:lnTo>
                    <a:lnTo>
                      <a:pt x="74" y="74"/>
                    </a:lnTo>
                    <a:lnTo>
                      <a:pt x="60" y="83"/>
                    </a:lnTo>
                    <a:lnTo>
                      <a:pt x="59" y="83"/>
                    </a:lnTo>
                    <a:lnTo>
                      <a:pt x="50" y="81"/>
                    </a:lnTo>
                    <a:lnTo>
                      <a:pt x="48" y="78"/>
                    </a:lnTo>
                    <a:lnTo>
                      <a:pt x="48" y="75"/>
                    </a:lnTo>
                    <a:lnTo>
                      <a:pt x="46" y="72"/>
                    </a:lnTo>
                    <a:lnTo>
                      <a:pt x="48" y="62"/>
                    </a:lnTo>
                    <a:lnTo>
                      <a:pt x="50" y="55"/>
                    </a:lnTo>
                    <a:lnTo>
                      <a:pt x="50" y="54"/>
                    </a:lnTo>
                    <a:lnTo>
                      <a:pt x="49" y="53"/>
                    </a:lnTo>
                    <a:lnTo>
                      <a:pt x="49" y="47"/>
                    </a:lnTo>
                    <a:lnTo>
                      <a:pt x="52" y="39"/>
                    </a:lnTo>
                    <a:lnTo>
                      <a:pt x="57" y="36"/>
                    </a:lnTo>
                    <a:lnTo>
                      <a:pt x="59" y="35"/>
                    </a:lnTo>
                    <a:lnTo>
                      <a:pt x="63" y="29"/>
                    </a:lnTo>
                    <a:lnTo>
                      <a:pt x="62" y="28"/>
                    </a:lnTo>
                    <a:lnTo>
                      <a:pt x="55" y="19"/>
                    </a:lnTo>
                    <a:lnTo>
                      <a:pt x="55" y="14"/>
                    </a:lnTo>
                    <a:lnTo>
                      <a:pt x="53" y="8"/>
                    </a:lnTo>
                    <a:lnTo>
                      <a:pt x="49" y="0"/>
                    </a:lnTo>
                    <a:lnTo>
                      <a:pt x="42" y="0"/>
                    </a:lnTo>
                    <a:lnTo>
                      <a:pt x="41" y="1"/>
                    </a:lnTo>
                    <a:lnTo>
                      <a:pt x="39" y="1"/>
                    </a:lnTo>
                    <a:lnTo>
                      <a:pt x="38" y="0"/>
                    </a:lnTo>
                    <a:lnTo>
                      <a:pt x="36" y="1"/>
                    </a:lnTo>
                    <a:lnTo>
                      <a:pt x="32" y="1"/>
                    </a:lnTo>
                    <a:lnTo>
                      <a:pt x="27" y="4"/>
                    </a:lnTo>
                    <a:lnTo>
                      <a:pt x="22" y="5"/>
                    </a:lnTo>
                    <a:lnTo>
                      <a:pt x="21" y="7"/>
                    </a:lnTo>
                    <a:lnTo>
                      <a:pt x="18" y="7"/>
                    </a:lnTo>
                    <a:lnTo>
                      <a:pt x="0" y="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57" name="Freeform 2395">
                <a:extLst>
                  <a:ext uri="{FF2B5EF4-FFF2-40B4-BE49-F238E27FC236}">
                    <a16:creationId xmlns:a16="http://schemas.microsoft.com/office/drawing/2014/main" id="{0AC3FE53-B29F-97B1-C10A-FEAC0240D3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8" y="172"/>
                <a:ext cx="27" cy="71"/>
              </a:xfrm>
              <a:custGeom>
                <a:avLst/>
                <a:gdLst>
                  <a:gd name="T0" fmla="*/ 94 w 109"/>
                  <a:gd name="T1" fmla="*/ 7 h 284"/>
                  <a:gd name="T2" fmla="*/ 95 w 109"/>
                  <a:gd name="T3" fmla="*/ 22 h 284"/>
                  <a:gd name="T4" fmla="*/ 99 w 109"/>
                  <a:gd name="T5" fmla="*/ 24 h 284"/>
                  <a:gd name="T6" fmla="*/ 105 w 109"/>
                  <a:gd name="T7" fmla="*/ 24 h 284"/>
                  <a:gd name="T8" fmla="*/ 109 w 109"/>
                  <a:gd name="T9" fmla="*/ 30 h 284"/>
                  <a:gd name="T10" fmla="*/ 105 w 109"/>
                  <a:gd name="T11" fmla="*/ 41 h 284"/>
                  <a:gd name="T12" fmla="*/ 102 w 109"/>
                  <a:gd name="T13" fmla="*/ 44 h 284"/>
                  <a:gd name="T14" fmla="*/ 106 w 109"/>
                  <a:gd name="T15" fmla="*/ 48 h 284"/>
                  <a:gd name="T16" fmla="*/ 105 w 109"/>
                  <a:gd name="T17" fmla="*/ 51 h 284"/>
                  <a:gd name="T18" fmla="*/ 109 w 109"/>
                  <a:gd name="T19" fmla="*/ 55 h 284"/>
                  <a:gd name="T20" fmla="*/ 107 w 109"/>
                  <a:gd name="T21" fmla="*/ 72 h 284"/>
                  <a:gd name="T22" fmla="*/ 109 w 109"/>
                  <a:gd name="T23" fmla="*/ 78 h 284"/>
                  <a:gd name="T24" fmla="*/ 105 w 109"/>
                  <a:gd name="T25" fmla="*/ 84 h 284"/>
                  <a:gd name="T26" fmla="*/ 103 w 109"/>
                  <a:gd name="T27" fmla="*/ 97 h 284"/>
                  <a:gd name="T28" fmla="*/ 103 w 109"/>
                  <a:gd name="T29" fmla="*/ 114 h 284"/>
                  <a:gd name="T30" fmla="*/ 99 w 109"/>
                  <a:gd name="T31" fmla="*/ 118 h 284"/>
                  <a:gd name="T32" fmla="*/ 99 w 109"/>
                  <a:gd name="T33" fmla="*/ 127 h 284"/>
                  <a:gd name="T34" fmla="*/ 106 w 109"/>
                  <a:gd name="T35" fmla="*/ 134 h 284"/>
                  <a:gd name="T36" fmla="*/ 99 w 109"/>
                  <a:gd name="T37" fmla="*/ 132 h 284"/>
                  <a:gd name="T38" fmla="*/ 90 w 109"/>
                  <a:gd name="T39" fmla="*/ 134 h 284"/>
                  <a:gd name="T40" fmla="*/ 78 w 109"/>
                  <a:gd name="T41" fmla="*/ 153 h 284"/>
                  <a:gd name="T42" fmla="*/ 71 w 109"/>
                  <a:gd name="T43" fmla="*/ 143 h 284"/>
                  <a:gd name="T44" fmla="*/ 63 w 109"/>
                  <a:gd name="T45" fmla="*/ 142 h 284"/>
                  <a:gd name="T46" fmla="*/ 61 w 109"/>
                  <a:gd name="T47" fmla="*/ 153 h 284"/>
                  <a:gd name="T48" fmla="*/ 40 w 109"/>
                  <a:gd name="T49" fmla="*/ 175 h 284"/>
                  <a:gd name="T50" fmla="*/ 42 w 109"/>
                  <a:gd name="T51" fmla="*/ 189 h 284"/>
                  <a:gd name="T52" fmla="*/ 32 w 109"/>
                  <a:gd name="T53" fmla="*/ 201 h 284"/>
                  <a:gd name="T54" fmla="*/ 18 w 109"/>
                  <a:gd name="T55" fmla="*/ 202 h 284"/>
                  <a:gd name="T56" fmla="*/ 7 w 109"/>
                  <a:gd name="T57" fmla="*/ 209 h 284"/>
                  <a:gd name="T58" fmla="*/ 11 w 109"/>
                  <a:gd name="T59" fmla="*/ 227 h 284"/>
                  <a:gd name="T60" fmla="*/ 18 w 109"/>
                  <a:gd name="T61" fmla="*/ 231 h 284"/>
                  <a:gd name="T62" fmla="*/ 21 w 109"/>
                  <a:gd name="T63" fmla="*/ 234 h 284"/>
                  <a:gd name="T64" fmla="*/ 17 w 109"/>
                  <a:gd name="T65" fmla="*/ 258 h 284"/>
                  <a:gd name="T66" fmla="*/ 11 w 109"/>
                  <a:gd name="T67" fmla="*/ 265 h 284"/>
                  <a:gd name="T68" fmla="*/ 10 w 109"/>
                  <a:gd name="T69" fmla="*/ 266 h 284"/>
                  <a:gd name="T70" fmla="*/ 8 w 109"/>
                  <a:gd name="T71" fmla="*/ 262 h 284"/>
                  <a:gd name="T72" fmla="*/ 1 w 109"/>
                  <a:gd name="T73" fmla="*/ 266 h 284"/>
                  <a:gd name="T74" fmla="*/ 6 w 109"/>
                  <a:gd name="T75" fmla="*/ 283 h 2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09" h="284">
                    <a:moveTo>
                      <a:pt x="91" y="0"/>
                    </a:moveTo>
                    <a:lnTo>
                      <a:pt x="94" y="7"/>
                    </a:lnTo>
                    <a:lnTo>
                      <a:pt x="95" y="12"/>
                    </a:lnTo>
                    <a:lnTo>
                      <a:pt x="95" y="22"/>
                    </a:lnTo>
                    <a:lnTo>
                      <a:pt x="98" y="24"/>
                    </a:lnTo>
                    <a:lnTo>
                      <a:pt x="99" y="24"/>
                    </a:lnTo>
                    <a:lnTo>
                      <a:pt x="102" y="23"/>
                    </a:lnTo>
                    <a:lnTo>
                      <a:pt x="105" y="24"/>
                    </a:lnTo>
                    <a:lnTo>
                      <a:pt x="106" y="27"/>
                    </a:lnTo>
                    <a:lnTo>
                      <a:pt x="109" y="30"/>
                    </a:lnTo>
                    <a:lnTo>
                      <a:pt x="106" y="37"/>
                    </a:lnTo>
                    <a:lnTo>
                      <a:pt x="105" y="41"/>
                    </a:lnTo>
                    <a:lnTo>
                      <a:pt x="103" y="44"/>
                    </a:lnTo>
                    <a:lnTo>
                      <a:pt x="102" y="44"/>
                    </a:lnTo>
                    <a:lnTo>
                      <a:pt x="103" y="47"/>
                    </a:lnTo>
                    <a:lnTo>
                      <a:pt x="106" y="48"/>
                    </a:lnTo>
                    <a:lnTo>
                      <a:pt x="106" y="50"/>
                    </a:lnTo>
                    <a:lnTo>
                      <a:pt x="105" y="51"/>
                    </a:lnTo>
                    <a:lnTo>
                      <a:pt x="109" y="54"/>
                    </a:lnTo>
                    <a:lnTo>
                      <a:pt x="109" y="55"/>
                    </a:lnTo>
                    <a:lnTo>
                      <a:pt x="107" y="69"/>
                    </a:lnTo>
                    <a:lnTo>
                      <a:pt x="107" y="72"/>
                    </a:lnTo>
                    <a:lnTo>
                      <a:pt x="109" y="72"/>
                    </a:lnTo>
                    <a:lnTo>
                      <a:pt x="109" y="78"/>
                    </a:lnTo>
                    <a:lnTo>
                      <a:pt x="107" y="82"/>
                    </a:lnTo>
                    <a:lnTo>
                      <a:pt x="105" y="84"/>
                    </a:lnTo>
                    <a:lnTo>
                      <a:pt x="103" y="91"/>
                    </a:lnTo>
                    <a:lnTo>
                      <a:pt x="103" y="97"/>
                    </a:lnTo>
                    <a:lnTo>
                      <a:pt x="109" y="105"/>
                    </a:lnTo>
                    <a:lnTo>
                      <a:pt x="103" y="114"/>
                    </a:lnTo>
                    <a:lnTo>
                      <a:pt x="102" y="117"/>
                    </a:lnTo>
                    <a:lnTo>
                      <a:pt x="99" y="118"/>
                    </a:lnTo>
                    <a:lnTo>
                      <a:pt x="95" y="121"/>
                    </a:lnTo>
                    <a:lnTo>
                      <a:pt x="99" y="127"/>
                    </a:lnTo>
                    <a:lnTo>
                      <a:pt x="106" y="132"/>
                    </a:lnTo>
                    <a:lnTo>
                      <a:pt x="106" y="134"/>
                    </a:lnTo>
                    <a:lnTo>
                      <a:pt x="105" y="134"/>
                    </a:lnTo>
                    <a:lnTo>
                      <a:pt x="99" y="132"/>
                    </a:lnTo>
                    <a:lnTo>
                      <a:pt x="92" y="132"/>
                    </a:lnTo>
                    <a:lnTo>
                      <a:pt x="90" y="134"/>
                    </a:lnTo>
                    <a:lnTo>
                      <a:pt x="83" y="142"/>
                    </a:lnTo>
                    <a:lnTo>
                      <a:pt x="78" y="153"/>
                    </a:lnTo>
                    <a:lnTo>
                      <a:pt x="75" y="153"/>
                    </a:lnTo>
                    <a:lnTo>
                      <a:pt x="71" y="143"/>
                    </a:lnTo>
                    <a:lnTo>
                      <a:pt x="68" y="139"/>
                    </a:lnTo>
                    <a:lnTo>
                      <a:pt x="63" y="142"/>
                    </a:lnTo>
                    <a:lnTo>
                      <a:pt x="61" y="145"/>
                    </a:lnTo>
                    <a:lnTo>
                      <a:pt x="61" y="153"/>
                    </a:lnTo>
                    <a:lnTo>
                      <a:pt x="40" y="174"/>
                    </a:lnTo>
                    <a:lnTo>
                      <a:pt x="40" y="175"/>
                    </a:lnTo>
                    <a:lnTo>
                      <a:pt x="42" y="175"/>
                    </a:lnTo>
                    <a:lnTo>
                      <a:pt x="42" y="189"/>
                    </a:lnTo>
                    <a:lnTo>
                      <a:pt x="36" y="201"/>
                    </a:lnTo>
                    <a:lnTo>
                      <a:pt x="32" y="201"/>
                    </a:lnTo>
                    <a:lnTo>
                      <a:pt x="30" y="202"/>
                    </a:lnTo>
                    <a:lnTo>
                      <a:pt x="18" y="202"/>
                    </a:lnTo>
                    <a:lnTo>
                      <a:pt x="8" y="208"/>
                    </a:lnTo>
                    <a:lnTo>
                      <a:pt x="7" y="209"/>
                    </a:lnTo>
                    <a:lnTo>
                      <a:pt x="7" y="216"/>
                    </a:lnTo>
                    <a:lnTo>
                      <a:pt x="11" y="227"/>
                    </a:lnTo>
                    <a:lnTo>
                      <a:pt x="14" y="230"/>
                    </a:lnTo>
                    <a:lnTo>
                      <a:pt x="18" y="231"/>
                    </a:lnTo>
                    <a:lnTo>
                      <a:pt x="20" y="231"/>
                    </a:lnTo>
                    <a:lnTo>
                      <a:pt x="21" y="234"/>
                    </a:lnTo>
                    <a:lnTo>
                      <a:pt x="24" y="237"/>
                    </a:lnTo>
                    <a:lnTo>
                      <a:pt x="17" y="258"/>
                    </a:lnTo>
                    <a:lnTo>
                      <a:pt x="13" y="263"/>
                    </a:lnTo>
                    <a:lnTo>
                      <a:pt x="11" y="265"/>
                    </a:lnTo>
                    <a:lnTo>
                      <a:pt x="10" y="265"/>
                    </a:lnTo>
                    <a:lnTo>
                      <a:pt x="10" y="266"/>
                    </a:lnTo>
                    <a:lnTo>
                      <a:pt x="8" y="265"/>
                    </a:lnTo>
                    <a:lnTo>
                      <a:pt x="8" y="262"/>
                    </a:lnTo>
                    <a:lnTo>
                      <a:pt x="6" y="265"/>
                    </a:lnTo>
                    <a:lnTo>
                      <a:pt x="1" y="266"/>
                    </a:lnTo>
                    <a:lnTo>
                      <a:pt x="0" y="265"/>
                    </a:lnTo>
                    <a:lnTo>
                      <a:pt x="6" y="283"/>
                    </a:lnTo>
                    <a:lnTo>
                      <a:pt x="7" y="28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58" name="Freeform 2396">
                <a:extLst>
                  <a:ext uri="{FF2B5EF4-FFF2-40B4-BE49-F238E27FC236}">
                    <a16:creationId xmlns:a16="http://schemas.microsoft.com/office/drawing/2014/main" id="{89D356D2-D2F8-7FC1-2FA0-13CF2BE8F1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9" y="217"/>
                <a:ext cx="50" cy="27"/>
              </a:xfrm>
              <a:custGeom>
                <a:avLst/>
                <a:gdLst>
                  <a:gd name="T0" fmla="*/ 0 w 199"/>
                  <a:gd name="T1" fmla="*/ 107 h 107"/>
                  <a:gd name="T2" fmla="*/ 2 w 199"/>
                  <a:gd name="T3" fmla="*/ 107 h 107"/>
                  <a:gd name="T4" fmla="*/ 17 w 199"/>
                  <a:gd name="T5" fmla="*/ 92 h 107"/>
                  <a:gd name="T6" fmla="*/ 19 w 199"/>
                  <a:gd name="T7" fmla="*/ 87 h 107"/>
                  <a:gd name="T8" fmla="*/ 27 w 199"/>
                  <a:gd name="T9" fmla="*/ 71 h 107"/>
                  <a:gd name="T10" fmla="*/ 27 w 199"/>
                  <a:gd name="T11" fmla="*/ 70 h 107"/>
                  <a:gd name="T12" fmla="*/ 26 w 199"/>
                  <a:gd name="T13" fmla="*/ 67 h 107"/>
                  <a:gd name="T14" fmla="*/ 27 w 199"/>
                  <a:gd name="T15" fmla="*/ 67 h 107"/>
                  <a:gd name="T16" fmla="*/ 37 w 199"/>
                  <a:gd name="T17" fmla="*/ 64 h 107"/>
                  <a:gd name="T18" fmla="*/ 40 w 199"/>
                  <a:gd name="T19" fmla="*/ 63 h 107"/>
                  <a:gd name="T20" fmla="*/ 41 w 199"/>
                  <a:gd name="T21" fmla="*/ 63 h 107"/>
                  <a:gd name="T22" fmla="*/ 50 w 199"/>
                  <a:gd name="T23" fmla="*/ 66 h 107"/>
                  <a:gd name="T24" fmla="*/ 62 w 199"/>
                  <a:gd name="T25" fmla="*/ 75 h 107"/>
                  <a:gd name="T26" fmla="*/ 69 w 199"/>
                  <a:gd name="T27" fmla="*/ 87 h 107"/>
                  <a:gd name="T28" fmla="*/ 71 w 199"/>
                  <a:gd name="T29" fmla="*/ 88 h 107"/>
                  <a:gd name="T30" fmla="*/ 73 w 199"/>
                  <a:gd name="T31" fmla="*/ 87 h 107"/>
                  <a:gd name="T32" fmla="*/ 77 w 199"/>
                  <a:gd name="T33" fmla="*/ 84 h 107"/>
                  <a:gd name="T34" fmla="*/ 80 w 199"/>
                  <a:gd name="T35" fmla="*/ 81 h 107"/>
                  <a:gd name="T36" fmla="*/ 83 w 199"/>
                  <a:gd name="T37" fmla="*/ 75 h 107"/>
                  <a:gd name="T38" fmla="*/ 83 w 199"/>
                  <a:gd name="T39" fmla="*/ 70 h 107"/>
                  <a:gd name="T40" fmla="*/ 87 w 199"/>
                  <a:gd name="T41" fmla="*/ 66 h 107"/>
                  <a:gd name="T42" fmla="*/ 105 w 199"/>
                  <a:gd name="T43" fmla="*/ 57 h 107"/>
                  <a:gd name="T44" fmla="*/ 110 w 199"/>
                  <a:gd name="T45" fmla="*/ 54 h 107"/>
                  <a:gd name="T46" fmla="*/ 112 w 199"/>
                  <a:gd name="T47" fmla="*/ 54 h 107"/>
                  <a:gd name="T48" fmla="*/ 113 w 199"/>
                  <a:gd name="T49" fmla="*/ 53 h 107"/>
                  <a:gd name="T50" fmla="*/ 129 w 199"/>
                  <a:gd name="T51" fmla="*/ 46 h 107"/>
                  <a:gd name="T52" fmla="*/ 137 w 199"/>
                  <a:gd name="T53" fmla="*/ 39 h 107"/>
                  <a:gd name="T54" fmla="*/ 139 w 199"/>
                  <a:gd name="T55" fmla="*/ 37 h 107"/>
                  <a:gd name="T56" fmla="*/ 137 w 199"/>
                  <a:gd name="T57" fmla="*/ 36 h 107"/>
                  <a:gd name="T58" fmla="*/ 134 w 199"/>
                  <a:gd name="T59" fmla="*/ 31 h 107"/>
                  <a:gd name="T60" fmla="*/ 133 w 199"/>
                  <a:gd name="T61" fmla="*/ 31 h 107"/>
                  <a:gd name="T62" fmla="*/ 133 w 199"/>
                  <a:gd name="T63" fmla="*/ 17 h 107"/>
                  <a:gd name="T64" fmla="*/ 136 w 199"/>
                  <a:gd name="T65" fmla="*/ 3 h 107"/>
                  <a:gd name="T66" fmla="*/ 136 w 199"/>
                  <a:gd name="T67" fmla="*/ 0 h 107"/>
                  <a:gd name="T68" fmla="*/ 139 w 199"/>
                  <a:gd name="T69" fmla="*/ 0 h 107"/>
                  <a:gd name="T70" fmla="*/ 155 w 199"/>
                  <a:gd name="T71" fmla="*/ 6 h 107"/>
                  <a:gd name="T72" fmla="*/ 177 w 199"/>
                  <a:gd name="T73" fmla="*/ 8 h 107"/>
                  <a:gd name="T74" fmla="*/ 177 w 199"/>
                  <a:gd name="T75" fmla="*/ 10 h 107"/>
                  <a:gd name="T76" fmla="*/ 186 w 199"/>
                  <a:gd name="T77" fmla="*/ 13 h 107"/>
                  <a:gd name="T78" fmla="*/ 187 w 199"/>
                  <a:gd name="T79" fmla="*/ 13 h 107"/>
                  <a:gd name="T80" fmla="*/ 192 w 199"/>
                  <a:gd name="T81" fmla="*/ 14 h 107"/>
                  <a:gd name="T82" fmla="*/ 194 w 199"/>
                  <a:gd name="T83" fmla="*/ 14 h 107"/>
                  <a:gd name="T84" fmla="*/ 197 w 199"/>
                  <a:gd name="T85" fmla="*/ 15 h 107"/>
                  <a:gd name="T86" fmla="*/ 199 w 199"/>
                  <a:gd name="T87" fmla="*/ 15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99" h="107">
                    <a:moveTo>
                      <a:pt x="0" y="107"/>
                    </a:moveTo>
                    <a:lnTo>
                      <a:pt x="2" y="107"/>
                    </a:lnTo>
                    <a:lnTo>
                      <a:pt x="17" y="92"/>
                    </a:lnTo>
                    <a:lnTo>
                      <a:pt x="19" y="87"/>
                    </a:lnTo>
                    <a:lnTo>
                      <a:pt x="27" y="71"/>
                    </a:lnTo>
                    <a:lnTo>
                      <a:pt x="27" y="70"/>
                    </a:lnTo>
                    <a:lnTo>
                      <a:pt x="26" y="67"/>
                    </a:lnTo>
                    <a:lnTo>
                      <a:pt x="27" y="67"/>
                    </a:lnTo>
                    <a:lnTo>
                      <a:pt x="37" y="64"/>
                    </a:lnTo>
                    <a:lnTo>
                      <a:pt x="40" y="63"/>
                    </a:lnTo>
                    <a:lnTo>
                      <a:pt x="41" y="63"/>
                    </a:lnTo>
                    <a:lnTo>
                      <a:pt x="50" y="66"/>
                    </a:lnTo>
                    <a:lnTo>
                      <a:pt x="62" y="75"/>
                    </a:lnTo>
                    <a:lnTo>
                      <a:pt x="69" y="87"/>
                    </a:lnTo>
                    <a:lnTo>
                      <a:pt x="71" y="88"/>
                    </a:lnTo>
                    <a:lnTo>
                      <a:pt x="73" y="87"/>
                    </a:lnTo>
                    <a:lnTo>
                      <a:pt x="77" y="84"/>
                    </a:lnTo>
                    <a:lnTo>
                      <a:pt x="80" y="81"/>
                    </a:lnTo>
                    <a:lnTo>
                      <a:pt x="83" y="75"/>
                    </a:lnTo>
                    <a:lnTo>
                      <a:pt x="83" y="70"/>
                    </a:lnTo>
                    <a:lnTo>
                      <a:pt x="87" y="66"/>
                    </a:lnTo>
                    <a:lnTo>
                      <a:pt x="105" y="57"/>
                    </a:lnTo>
                    <a:lnTo>
                      <a:pt x="110" y="54"/>
                    </a:lnTo>
                    <a:lnTo>
                      <a:pt x="112" y="54"/>
                    </a:lnTo>
                    <a:lnTo>
                      <a:pt x="113" y="53"/>
                    </a:lnTo>
                    <a:lnTo>
                      <a:pt x="129" y="46"/>
                    </a:lnTo>
                    <a:lnTo>
                      <a:pt x="137" y="39"/>
                    </a:lnTo>
                    <a:lnTo>
                      <a:pt x="139" y="37"/>
                    </a:lnTo>
                    <a:lnTo>
                      <a:pt x="137" y="36"/>
                    </a:lnTo>
                    <a:lnTo>
                      <a:pt x="134" y="31"/>
                    </a:lnTo>
                    <a:lnTo>
                      <a:pt x="133" y="31"/>
                    </a:lnTo>
                    <a:lnTo>
                      <a:pt x="133" y="17"/>
                    </a:lnTo>
                    <a:lnTo>
                      <a:pt x="136" y="3"/>
                    </a:lnTo>
                    <a:lnTo>
                      <a:pt x="136" y="0"/>
                    </a:lnTo>
                    <a:lnTo>
                      <a:pt x="139" y="0"/>
                    </a:lnTo>
                    <a:lnTo>
                      <a:pt x="155" y="6"/>
                    </a:lnTo>
                    <a:lnTo>
                      <a:pt x="177" y="8"/>
                    </a:lnTo>
                    <a:lnTo>
                      <a:pt x="177" y="10"/>
                    </a:lnTo>
                    <a:lnTo>
                      <a:pt x="186" y="13"/>
                    </a:lnTo>
                    <a:lnTo>
                      <a:pt x="187" y="13"/>
                    </a:lnTo>
                    <a:lnTo>
                      <a:pt x="192" y="14"/>
                    </a:lnTo>
                    <a:lnTo>
                      <a:pt x="194" y="14"/>
                    </a:lnTo>
                    <a:lnTo>
                      <a:pt x="197" y="15"/>
                    </a:lnTo>
                    <a:lnTo>
                      <a:pt x="199" y="1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59" name="Freeform 2397">
                <a:extLst>
                  <a:ext uri="{FF2B5EF4-FFF2-40B4-BE49-F238E27FC236}">
                    <a16:creationId xmlns:a16="http://schemas.microsoft.com/office/drawing/2014/main" id="{AEC4DFE3-A045-0BDB-1644-5852672E65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0" y="242"/>
                <a:ext cx="26" cy="3"/>
              </a:xfrm>
              <a:custGeom>
                <a:avLst/>
                <a:gdLst>
                  <a:gd name="T0" fmla="*/ 0 w 105"/>
                  <a:gd name="T1" fmla="*/ 5 h 14"/>
                  <a:gd name="T2" fmla="*/ 0 w 105"/>
                  <a:gd name="T3" fmla="*/ 7 h 14"/>
                  <a:gd name="T4" fmla="*/ 7 w 105"/>
                  <a:gd name="T5" fmla="*/ 4 h 14"/>
                  <a:gd name="T6" fmla="*/ 10 w 105"/>
                  <a:gd name="T7" fmla="*/ 4 h 14"/>
                  <a:gd name="T8" fmla="*/ 11 w 105"/>
                  <a:gd name="T9" fmla="*/ 2 h 14"/>
                  <a:gd name="T10" fmla="*/ 23 w 105"/>
                  <a:gd name="T11" fmla="*/ 4 h 14"/>
                  <a:gd name="T12" fmla="*/ 31 w 105"/>
                  <a:gd name="T13" fmla="*/ 7 h 14"/>
                  <a:gd name="T14" fmla="*/ 32 w 105"/>
                  <a:gd name="T15" fmla="*/ 9 h 14"/>
                  <a:gd name="T16" fmla="*/ 40 w 105"/>
                  <a:gd name="T17" fmla="*/ 2 h 14"/>
                  <a:gd name="T18" fmla="*/ 40 w 105"/>
                  <a:gd name="T19" fmla="*/ 0 h 14"/>
                  <a:gd name="T20" fmla="*/ 42 w 105"/>
                  <a:gd name="T21" fmla="*/ 0 h 14"/>
                  <a:gd name="T22" fmla="*/ 47 w 105"/>
                  <a:gd name="T23" fmla="*/ 5 h 14"/>
                  <a:gd name="T24" fmla="*/ 53 w 105"/>
                  <a:gd name="T25" fmla="*/ 8 h 14"/>
                  <a:gd name="T26" fmla="*/ 53 w 105"/>
                  <a:gd name="T27" fmla="*/ 9 h 14"/>
                  <a:gd name="T28" fmla="*/ 61 w 105"/>
                  <a:gd name="T29" fmla="*/ 9 h 14"/>
                  <a:gd name="T30" fmla="*/ 70 w 105"/>
                  <a:gd name="T31" fmla="*/ 5 h 14"/>
                  <a:gd name="T32" fmla="*/ 74 w 105"/>
                  <a:gd name="T33" fmla="*/ 4 h 14"/>
                  <a:gd name="T34" fmla="*/ 74 w 105"/>
                  <a:gd name="T35" fmla="*/ 2 h 14"/>
                  <a:gd name="T36" fmla="*/ 83 w 105"/>
                  <a:gd name="T37" fmla="*/ 11 h 14"/>
                  <a:gd name="T38" fmla="*/ 88 w 105"/>
                  <a:gd name="T39" fmla="*/ 14 h 14"/>
                  <a:gd name="T40" fmla="*/ 100 w 105"/>
                  <a:gd name="T41" fmla="*/ 14 h 14"/>
                  <a:gd name="T42" fmla="*/ 105 w 105"/>
                  <a:gd name="T43" fmla="*/ 1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05" h="14">
                    <a:moveTo>
                      <a:pt x="0" y="5"/>
                    </a:moveTo>
                    <a:lnTo>
                      <a:pt x="0" y="7"/>
                    </a:lnTo>
                    <a:lnTo>
                      <a:pt x="7" y="4"/>
                    </a:lnTo>
                    <a:lnTo>
                      <a:pt x="10" y="4"/>
                    </a:lnTo>
                    <a:lnTo>
                      <a:pt x="11" y="2"/>
                    </a:lnTo>
                    <a:lnTo>
                      <a:pt x="23" y="4"/>
                    </a:lnTo>
                    <a:lnTo>
                      <a:pt x="31" y="7"/>
                    </a:lnTo>
                    <a:lnTo>
                      <a:pt x="32" y="9"/>
                    </a:lnTo>
                    <a:lnTo>
                      <a:pt x="40" y="2"/>
                    </a:lnTo>
                    <a:lnTo>
                      <a:pt x="40" y="0"/>
                    </a:lnTo>
                    <a:lnTo>
                      <a:pt x="42" y="0"/>
                    </a:lnTo>
                    <a:lnTo>
                      <a:pt x="47" y="5"/>
                    </a:lnTo>
                    <a:lnTo>
                      <a:pt x="53" y="8"/>
                    </a:lnTo>
                    <a:lnTo>
                      <a:pt x="53" y="9"/>
                    </a:lnTo>
                    <a:lnTo>
                      <a:pt x="61" y="9"/>
                    </a:lnTo>
                    <a:lnTo>
                      <a:pt x="70" y="5"/>
                    </a:lnTo>
                    <a:lnTo>
                      <a:pt x="74" y="4"/>
                    </a:lnTo>
                    <a:lnTo>
                      <a:pt x="74" y="2"/>
                    </a:lnTo>
                    <a:lnTo>
                      <a:pt x="83" y="11"/>
                    </a:lnTo>
                    <a:lnTo>
                      <a:pt x="88" y="14"/>
                    </a:lnTo>
                    <a:lnTo>
                      <a:pt x="100" y="14"/>
                    </a:lnTo>
                    <a:lnTo>
                      <a:pt x="105" y="1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60" name="Freeform 2398">
                <a:extLst>
                  <a:ext uri="{FF2B5EF4-FFF2-40B4-BE49-F238E27FC236}">
                    <a16:creationId xmlns:a16="http://schemas.microsoft.com/office/drawing/2014/main" id="{0B307046-1986-A118-1DF5-9919D6FDD1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6" y="244"/>
                <a:ext cx="3" cy="0"/>
              </a:xfrm>
              <a:custGeom>
                <a:avLst/>
                <a:gdLst>
                  <a:gd name="T0" fmla="*/ 12 w 12"/>
                  <a:gd name="T1" fmla="*/ 0 h 2"/>
                  <a:gd name="T2" fmla="*/ 8 w 12"/>
                  <a:gd name="T3" fmla="*/ 0 h 2"/>
                  <a:gd name="T4" fmla="*/ 0 w 1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2">
                    <a:moveTo>
                      <a:pt x="12" y="0"/>
                    </a:moveTo>
                    <a:lnTo>
                      <a:pt x="8" y="0"/>
                    </a:lnTo>
                    <a:lnTo>
                      <a:pt x="0" y="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61" name="Freeform 2399">
                <a:extLst>
                  <a:ext uri="{FF2B5EF4-FFF2-40B4-BE49-F238E27FC236}">
                    <a16:creationId xmlns:a16="http://schemas.microsoft.com/office/drawing/2014/main" id="{4DDBCE97-30C6-1721-DF70-E301B5198B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9" y="244"/>
                <a:ext cx="24" cy="41"/>
              </a:xfrm>
              <a:custGeom>
                <a:avLst/>
                <a:gdLst>
                  <a:gd name="T0" fmla="*/ 77 w 94"/>
                  <a:gd name="T1" fmla="*/ 165 h 165"/>
                  <a:gd name="T2" fmla="*/ 74 w 94"/>
                  <a:gd name="T3" fmla="*/ 158 h 165"/>
                  <a:gd name="T4" fmla="*/ 66 w 94"/>
                  <a:gd name="T5" fmla="*/ 152 h 165"/>
                  <a:gd name="T6" fmla="*/ 56 w 94"/>
                  <a:gd name="T7" fmla="*/ 139 h 165"/>
                  <a:gd name="T8" fmla="*/ 56 w 94"/>
                  <a:gd name="T9" fmla="*/ 136 h 165"/>
                  <a:gd name="T10" fmla="*/ 55 w 94"/>
                  <a:gd name="T11" fmla="*/ 134 h 165"/>
                  <a:gd name="T12" fmla="*/ 56 w 94"/>
                  <a:gd name="T13" fmla="*/ 133 h 165"/>
                  <a:gd name="T14" fmla="*/ 59 w 94"/>
                  <a:gd name="T15" fmla="*/ 127 h 165"/>
                  <a:gd name="T16" fmla="*/ 66 w 94"/>
                  <a:gd name="T17" fmla="*/ 118 h 165"/>
                  <a:gd name="T18" fmla="*/ 67 w 94"/>
                  <a:gd name="T19" fmla="*/ 114 h 165"/>
                  <a:gd name="T20" fmla="*/ 74 w 94"/>
                  <a:gd name="T21" fmla="*/ 107 h 165"/>
                  <a:gd name="T22" fmla="*/ 74 w 94"/>
                  <a:gd name="T23" fmla="*/ 105 h 165"/>
                  <a:gd name="T24" fmla="*/ 81 w 94"/>
                  <a:gd name="T25" fmla="*/ 101 h 165"/>
                  <a:gd name="T26" fmla="*/ 94 w 94"/>
                  <a:gd name="T27" fmla="*/ 87 h 165"/>
                  <a:gd name="T28" fmla="*/ 94 w 94"/>
                  <a:gd name="T29" fmla="*/ 86 h 165"/>
                  <a:gd name="T30" fmla="*/ 93 w 94"/>
                  <a:gd name="T31" fmla="*/ 84 h 165"/>
                  <a:gd name="T32" fmla="*/ 90 w 94"/>
                  <a:gd name="T33" fmla="*/ 87 h 165"/>
                  <a:gd name="T34" fmla="*/ 86 w 94"/>
                  <a:gd name="T35" fmla="*/ 88 h 165"/>
                  <a:gd name="T36" fmla="*/ 84 w 94"/>
                  <a:gd name="T37" fmla="*/ 90 h 165"/>
                  <a:gd name="T38" fmla="*/ 76 w 94"/>
                  <a:gd name="T39" fmla="*/ 94 h 165"/>
                  <a:gd name="T40" fmla="*/ 59 w 94"/>
                  <a:gd name="T41" fmla="*/ 97 h 165"/>
                  <a:gd name="T42" fmla="*/ 45 w 94"/>
                  <a:gd name="T43" fmla="*/ 94 h 165"/>
                  <a:gd name="T44" fmla="*/ 42 w 94"/>
                  <a:gd name="T45" fmla="*/ 94 h 165"/>
                  <a:gd name="T46" fmla="*/ 38 w 94"/>
                  <a:gd name="T47" fmla="*/ 90 h 165"/>
                  <a:gd name="T48" fmla="*/ 23 w 94"/>
                  <a:gd name="T49" fmla="*/ 81 h 165"/>
                  <a:gd name="T50" fmla="*/ 16 w 94"/>
                  <a:gd name="T51" fmla="*/ 80 h 165"/>
                  <a:gd name="T52" fmla="*/ 14 w 94"/>
                  <a:gd name="T53" fmla="*/ 80 h 165"/>
                  <a:gd name="T54" fmla="*/ 20 w 94"/>
                  <a:gd name="T55" fmla="*/ 67 h 165"/>
                  <a:gd name="T56" fmla="*/ 23 w 94"/>
                  <a:gd name="T57" fmla="*/ 63 h 165"/>
                  <a:gd name="T58" fmla="*/ 24 w 94"/>
                  <a:gd name="T59" fmla="*/ 62 h 165"/>
                  <a:gd name="T60" fmla="*/ 11 w 94"/>
                  <a:gd name="T61" fmla="*/ 31 h 165"/>
                  <a:gd name="T62" fmla="*/ 10 w 94"/>
                  <a:gd name="T63" fmla="*/ 31 h 165"/>
                  <a:gd name="T64" fmla="*/ 11 w 94"/>
                  <a:gd name="T65" fmla="*/ 30 h 165"/>
                  <a:gd name="T66" fmla="*/ 11 w 94"/>
                  <a:gd name="T67" fmla="*/ 28 h 165"/>
                  <a:gd name="T68" fmla="*/ 13 w 94"/>
                  <a:gd name="T69" fmla="*/ 27 h 165"/>
                  <a:gd name="T70" fmla="*/ 13 w 94"/>
                  <a:gd name="T71" fmla="*/ 26 h 165"/>
                  <a:gd name="T72" fmla="*/ 9 w 94"/>
                  <a:gd name="T73" fmla="*/ 21 h 165"/>
                  <a:gd name="T74" fmla="*/ 0 w 94"/>
                  <a:gd name="T75" fmla="*/ 3 h 165"/>
                  <a:gd name="T76" fmla="*/ 0 w 94"/>
                  <a:gd name="T77" fmla="*/ 0 h 1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94" h="165">
                    <a:moveTo>
                      <a:pt x="77" y="165"/>
                    </a:moveTo>
                    <a:lnTo>
                      <a:pt x="74" y="158"/>
                    </a:lnTo>
                    <a:lnTo>
                      <a:pt x="66" y="152"/>
                    </a:lnTo>
                    <a:lnTo>
                      <a:pt x="56" y="139"/>
                    </a:lnTo>
                    <a:lnTo>
                      <a:pt x="56" y="136"/>
                    </a:lnTo>
                    <a:lnTo>
                      <a:pt x="55" y="134"/>
                    </a:lnTo>
                    <a:lnTo>
                      <a:pt x="56" y="133"/>
                    </a:lnTo>
                    <a:lnTo>
                      <a:pt x="59" y="127"/>
                    </a:lnTo>
                    <a:lnTo>
                      <a:pt x="66" y="118"/>
                    </a:lnTo>
                    <a:lnTo>
                      <a:pt x="67" y="114"/>
                    </a:lnTo>
                    <a:lnTo>
                      <a:pt x="74" y="107"/>
                    </a:lnTo>
                    <a:lnTo>
                      <a:pt x="74" y="105"/>
                    </a:lnTo>
                    <a:lnTo>
                      <a:pt x="81" y="101"/>
                    </a:lnTo>
                    <a:lnTo>
                      <a:pt x="94" y="87"/>
                    </a:lnTo>
                    <a:lnTo>
                      <a:pt x="94" y="86"/>
                    </a:lnTo>
                    <a:lnTo>
                      <a:pt x="93" y="84"/>
                    </a:lnTo>
                    <a:lnTo>
                      <a:pt x="90" y="87"/>
                    </a:lnTo>
                    <a:lnTo>
                      <a:pt x="86" y="88"/>
                    </a:lnTo>
                    <a:lnTo>
                      <a:pt x="84" y="90"/>
                    </a:lnTo>
                    <a:lnTo>
                      <a:pt x="76" y="94"/>
                    </a:lnTo>
                    <a:lnTo>
                      <a:pt x="59" y="97"/>
                    </a:lnTo>
                    <a:lnTo>
                      <a:pt x="45" y="94"/>
                    </a:lnTo>
                    <a:lnTo>
                      <a:pt x="42" y="94"/>
                    </a:lnTo>
                    <a:lnTo>
                      <a:pt x="38" y="90"/>
                    </a:lnTo>
                    <a:lnTo>
                      <a:pt x="23" y="81"/>
                    </a:lnTo>
                    <a:lnTo>
                      <a:pt x="16" y="80"/>
                    </a:lnTo>
                    <a:lnTo>
                      <a:pt x="14" y="80"/>
                    </a:lnTo>
                    <a:lnTo>
                      <a:pt x="20" y="67"/>
                    </a:lnTo>
                    <a:lnTo>
                      <a:pt x="23" y="63"/>
                    </a:lnTo>
                    <a:lnTo>
                      <a:pt x="24" y="62"/>
                    </a:lnTo>
                    <a:lnTo>
                      <a:pt x="11" y="31"/>
                    </a:lnTo>
                    <a:lnTo>
                      <a:pt x="10" y="31"/>
                    </a:lnTo>
                    <a:lnTo>
                      <a:pt x="11" y="30"/>
                    </a:lnTo>
                    <a:lnTo>
                      <a:pt x="11" y="28"/>
                    </a:lnTo>
                    <a:lnTo>
                      <a:pt x="13" y="27"/>
                    </a:lnTo>
                    <a:lnTo>
                      <a:pt x="13" y="26"/>
                    </a:lnTo>
                    <a:lnTo>
                      <a:pt x="9" y="21"/>
                    </a:lnTo>
                    <a:lnTo>
                      <a:pt x="0" y="3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62" name="Line 2400">
                <a:extLst>
                  <a:ext uri="{FF2B5EF4-FFF2-40B4-BE49-F238E27FC236}">
                    <a16:creationId xmlns:a16="http://schemas.microsoft.com/office/drawing/2014/main" id="{9DF81D28-BE70-F805-6F02-27D92405FB7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826" y="244"/>
                <a:ext cx="3" cy="0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63" name="Freeform 2401">
                <a:extLst>
                  <a:ext uri="{FF2B5EF4-FFF2-40B4-BE49-F238E27FC236}">
                    <a16:creationId xmlns:a16="http://schemas.microsoft.com/office/drawing/2014/main" id="{ECC73945-F51B-675B-0203-F9BDD3AAC5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9" y="221"/>
                <a:ext cx="18" cy="6"/>
              </a:xfrm>
              <a:custGeom>
                <a:avLst/>
                <a:gdLst>
                  <a:gd name="T0" fmla="*/ 71 w 71"/>
                  <a:gd name="T1" fmla="*/ 13 h 25"/>
                  <a:gd name="T2" fmla="*/ 67 w 71"/>
                  <a:gd name="T3" fmla="*/ 13 h 25"/>
                  <a:gd name="T4" fmla="*/ 64 w 71"/>
                  <a:gd name="T5" fmla="*/ 12 h 25"/>
                  <a:gd name="T6" fmla="*/ 64 w 71"/>
                  <a:gd name="T7" fmla="*/ 10 h 25"/>
                  <a:gd name="T8" fmla="*/ 62 w 71"/>
                  <a:gd name="T9" fmla="*/ 12 h 25"/>
                  <a:gd name="T10" fmla="*/ 51 w 71"/>
                  <a:gd name="T11" fmla="*/ 17 h 25"/>
                  <a:gd name="T12" fmla="*/ 47 w 71"/>
                  <a:gd name="T13" fmla="*/ 16 h 25"/>
                  <a:gd name="T14" fmla="*/ 45 w 71"/>
                  <a:gd name="T15" fmla="*/ 16 h 25"/>
                  <a:gd name="T16" fmla="*/ 32 w 71"/>
                  <a:gd name="T17" fmla="*/ 24 h 25"/>
                  <a:gd name="T18" fmla="*/ 30 w 71"/>
                  <a:gd name="T19" fmla="*/ 25 h 25"/>
                  <a:gd name="T20" fmla="*/ 28 w 71"/>
                  <a:gd name="T21" fmla="*/ 20 h 25"/>
                  <a:gd name="T22" fmla="*/ 25 w 71"/>
                  <a:gd name="T23" fmla="*/ 17 h 25"/>
                  <a:gd name="T24" fmla="*/ 23 w 71"/>
                  <a:gd name="T25" fmla="*/ 17 h 25"/>
                  <a:gd name="T26" fmla="*/ 19 w 71"/>
                  <a:gd name="T27" fmla="*/ 16 h 25"/>
                  <a:gd name="T28" fmla="*/ 16 w 71"/>
                  <a:gd name="T29" fmla="*/ 17 h 25"/>
                  <a:gd name="T30" fmla="*/ 8 w 71"/>
                  <a:gd name="T31" fmla="*/ 17 h 25"/>
                  <a:gd name="T32" fmla="*/ 4 w 71"/>
                  <a:gd name="T33" fmla="*/ 14 h 25"/>
                  <a:gd name="T34" fmla="*/ 0 w 71"/>
                  <a:gd name="T35" fmla="*/ 10 h 25"/>
                  <a:gd name="T36" fmla="*/ 0 w 71"/>
                  <a:gd name="T37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71" h="25">
                    <a:moveTo>
                      <a:pt x="71" y="13"/>
                    </a:moveTo>
                    <a:lnTo>
                      <a:pt x="67" y="13"/>
                    </a:lnTo>
                    <a:lnTo>
                      <a:pt x="64" y="12"/>
                    </a:lnTo>
                    <a:lnTo>
                      <a:pt x="64" y="10"/>
                    </a:lnTo>
                    <a:lnTo>
                      <a:pt x="62" y="12"/>
                    </a:lnTo>
                    <a:lnTo>
                      <a:pt x="51" y="17"/>
                    </a:lnTo>
                    <a:lnTo>
                      <a:pt x="47" y="16"/>
                    </a:lnTo>
                    <a:lnTo>
                      <a:pt x="45" y="16"/>
                    </a:lnTo>
                    <a:lnTo>
                      <a:pt x="32" y="24"/>
                    </a:lnTo>
                    <a:lnTo>
                      <a:pt x="30" y="25"/>
                    </a:lnTo>
                    <a:lnTo>
                      <a:pt x="28" y="20"/>
                    </a:lnTo>
                    <a:lnTo>
                      <a:pt x="25" y="17"/>
                    </a:lnTo>
                    <a:lnTo>
                      <a:pt x="23" y="17"/>
                    </a:lnTo>
                    <a:lnTo>
                      <a:pt x="19" y="16"/>
                    </a:lnTo>
                    <a:lnTo>
                      <a:pt x="16" y="17"/>
                    </a:lnTo>
                    <a:lnTo>
                      <a:pt x="8" y="17"/>
                    </a:lnTo>
                    <a:lnTo>
                      <a:pt x="4" y="14"/>
                    </a:lnTo>
                    <a:lnTo>
                      <a:pt x="0" y="1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64" name="Freeform 2402">
                <a:extLst>
                  <a:ext uri="{FF2B5EF4-FFF2-40B4-BE49-F238E27FC236}">
                    <a16:creationId xmlns:a16="http://schemas.microsoft.com/office/drawing/2014/main" id="{25E92174-09E9-E544-92A7-97668E780F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7" y="224"/>
                <a:ext cx="60" cy="47"/>
              </a:xfrm>
              <a:custGeom>
                <a:avLst/>
                <a:gdLst>
                  <a:gd name="T0" fmla="*/ 236 w 240"/>
                  <a:gd name="T1" fmla="*/ 180 h 188"/>
                  <a:gd name="T2" fmla="*/ 240 w 240"/>
                  <a:gd name="T3" fmla="*/ 169 h 188"/>
                  <a:gd name="T4" fmla="*/ 225 w 240"/>
                  <a:gd name="T5" fmla="*/ 172 h 188"/>
                  <a:gd name="T6" fmla="*/ 222 w 240"/>
                  <a:gd name="T7" fmla="*/ 169 h 188"/>
                  <a:gd name="T8" fmla="*/ 215 w 240"/>
                  <a:gd name="T9" fmla="*/ 166 h 188"/>
                  <a:gd name="T10" fmla="*/ 225 w 240"/>
                  <a:gd name="T11" fmla="*/ 160 h 188"/>
                  <a:gd name="T12" fmla="*/ 228 w 240"/>
                  <a:gd name="T13" fmla="*/ 153 h 188"/>
                  <a:gd name="T14" fmla="*/ 228 w 240"/>
                  <a:gd name="T15" fmla="*/ 148 h 188"/>
                  <a:gd name="T16" fmla="*/ 226 w 240"/>
                  <a:gd name="T17" fmla="*/ 145 h 188"/>
                  <a:gd name="T18" fmla="*/ 219 w 240"/>
                  <a:gd name="T19" fmla="*/ 144 h 188"/>
                  <a:gd name="T20" fmla="*/ 214 w 240"/>
                  <a:gd name="T21" fmla="*/ 136 h 188"/>
                  <a:gd name="T22" fmla="*/ 185 w 240"/>
                  <a:gd name="T23" fmla="*/ 134 h 188"/>
                  <a:gd name="T24" fmla="*/ 177 w 240"/>
                  <a:gd name="T25" fmla="*/ 139 h 188"/>
                  <a:gd name="T26" fmla="*/ 169 w 240"/>
                  <a:gd name="T27" fmla="*/ 133 h 188"/>
                  <a:gd name="T28" fmla="*/ 168 w 240"/>
                  <a:gd name="T29" fmla="*/ 130 h 188"/>
                  <a:gd name="T30" fmla="*/ 166 w 240"/>
                  <a:gd name="T31" fmla="*/ 134 h 188"/>
                  <a:gd name="T32" fmla="*/ 145 w 240"/>
                  <a:gd name="T33" fmla="*/ 148 h 188"/>
                  <a:gd name="T34" fmla="*/ 106 w 240"/>
                  <a:gd name="T35" fmla="*/ 155 h 188"/>
                  <a:gd name="T36" fmla="*/ 103 w 240"/>
                  <a:gd name="T37" fmla="*/ 151 h 188"/>
                  <a:gd name="T38" fmla="*/ 92 w 240"/>
                  <a:gd name="T39" fmla="*/ 155 h 188"/>
                  <a:gd name="T40" fmla="*/ 84 w 240"/>
                  <a:gd name="T41" fmla="*/ 156 h 188"/>
                  <a:gd name="T42" fmla="*/ 81 w 240"/>
                  <a:gd name="T43" fmla="*/ 149 h 188"/>
                  <a:gd name="T44" fmla="*/ 60 w 240"/>
                  <a:gd name="T45" fmla="*/ 120 h 188"/>
                  <a:gd name="T46" fmla="*/ 44 w 240"/>
                  <a:gd name="T47" fmla="*/ 109 h 188"/>
                  <a:gd name="T48" fmla="*/ 40 w 240"/>
                  <a:gd name="T49" fmla="*/ 91 h 188"/>
                  <a:gd name="T50" fmla="*/ 31 w 240"/>
                  <a:gd name="T51" fmla="*/ 81 h 188"/>
                  <a:gd name="T52" fmla="*/ 32 w 240"/>
                  <a:gd name="T53" fmla="*/ 74 h 188"/>
                  <a:gd name="T54" fmla="*/ 35 w 240"/>
                  <a:gd name="T55" fmla="*/ 68 h 188"/>
                  <a:gd name="T56" fmla="*/ 25 w 240"/>
                  <a:gd name="T57" fmla="*/ 74 h 188"/>
                  <a:gd name="T58" fmla="*/ 18 w 240"/>
                  <a:gd name="T59" fmla="*/ 78 h 188"/>
                  <a:gd name="T60" fmla="*/ 10 w 240"/>
                  <a:gd name="T61" fmla="*/ 67 h 188"/>
                  <a:gd name="T62" fmla="*/ 5 w 240"/>
                  <a:gd name="T63" fmla="*/ 66 h 188"/>
                  <a:gd name="T64" fmla="*/ 4 w 240"/>
                  <a:gd name="T65" fmla="*/ 63 h 188"/>
                  <a:gd name="T66" fmla="*/ 10 w 240"/>
                  <a:gd name="T67" fmla="*/ 64 h 188"/>
                  <a:gd name="T68" fmla="*/ 18 w 240"/>
                  <a:gd name="T69" fmla="*/ 59 h 188"/>
                  <a:gd name="T70" fmla="*/ 28 w 240"/>
                  <a:gd name="T71" fmla="*/ 43 h 188"/>
                  <a:gd name="T72" fmla="*/ 25 w 240"/>
                  <a:gd name="T73" fmla="*/ 32 h 188"/>
                  <a:gd name="T74" fmla="*/ 24 w 240"/>
                  <a:gd name="T75" fmla="*/ 33 h 188"/>
                  <a:gd name="T76" fmla="*/ 21 w 240"/>
                  <a:gd name="T77" fmla="*/ 16 h 188"/>
                  <a:gd name="T78" fmla="*/ 1 w 240"/>
                  <a:gd name="T79" fmla="*/ 7 h 188"/>
                  <a:gd name="T80" fmla="*/ 0 w 240"/>
                  <a:gd name="T81" fmla="*/ 0 h 1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40" h="188">
                    <a:moveTo>
                      <a:pt x="240" y="188"/>
                    </a:moveTo>
                    <a:lnTo>
                      <a:pt x="236" y="180"/>
                    </a:lnTo>
                    <a:lnTo>
                      <a:pt x="240" y="172"/>
                    </a:lnTo>
                    <a:lnTo>
                      <a:pt x="240" y="169"/>
                    </a:lnTo>
                    <a:lnTo>
                      <a:pt x="236" y="165"/>
                    </a:lnTo>
                    <a:lnTo>
                      <a:pt x="225" y="172"/>
                    </a:lnTo>
                    <a:lnTo>
                      <a:pt x="223" y="172"/>
                    </a:lnTo>
                    <a:lnTo>
                      <a:pt x="222" y="169"/>
                    </a:lnTo>
                    <a:lnTo>
                      <a:pt x="221" y="165"/>
                    </a:lnTo>
                    <a:lnTo>
                      <a:pt x="215" y="166"/>
                    </a:lnTo>
                    <a:lnTo>
                      <a:pt x="215" y="162"/>
                    </a:lnTo>
                    <a:lnTo>
                      <a:pt x="225" y="160"/>
                    </a:lnTo>
                    <a:lnTo>
                      <a:pt x="225" y="156"/>
                    </a:lnTo>
                    <a:lnTo>
                      <a:pt x="228" y="153"/>
                    </a:lnTo>
                    <a:lnTo>
                      <a:pt x="230" y="152"/>
                    </a:lnTo>
                    <a:lnTo>
                      <a:pt x="228" y="148"/>
                    </a:lnTo>
                    <a:lnTo>
                      <a:pt x="228" y="146"/>
                    </a:lnTo>
                    <a:lnTo>
                      <a:pt x="226" y="145"/>
                    </a:lnTo>
                    <a:lnTo>
                      <a:pt x="223" y="144"/>
                    </a:lnTo>
                    <a:lnTo>
                      <a:pt x="219" y="144"/>
                    </a:lnTo>
                    <a:lnTo>
                      <a:pt x="214" y="141"/>
                    </a:lnTo>
                    <a:lnTo>
                      <a:pt x="214" y="136"/>
                    </a:lnTo>
                    <a:lnTo>
                      <a:pt x="209" y="134"/>
                    </a:lnTo>
                    <a:lnTo>
                      <a:pt x="185" y="134"/>
                    </a:lnTo>
                    <a:lnTo>
                      <a:pt x="178" y="137"/>
                    </a:lnTo>
                    <a:lnTo>
                      <a:pt x="177" y="139"/>
                    </a:lnTo>
                    <a:lnTo>
                      <a:pt x="176" y="139"/>
                    </a:lnTo>
                    <a:lnTo>
                      <a:pt x="169" y="133"/>
                    </a:lnTo>
                    <a:lnTo>
                      <a:pt x="169" y="130"/>
                    </a:lnTo>
                    <a:lnTo>
                      <a:pt x="168" y="130"/>
                    </a:lnTo>
                    <a:lnTo>
                      <a:pt x="168" y="131"/>
                    </a:lnTo>
                    <a:lnTo>
                      <a:pt x="166" y="134"/>
                    </a:lnTo>
                    <a:lnTo>
                      <a:pt x="145" y="146"/>
                    </a:lnTo>
                    <a:lnTo>
                      <a:pt x="145" y="148"/>
                    </a:lnTo>
                    <a:lnTo>
                      <a:pt x="137" y="148"/>
                    </a:lnTo>
                    <a:lnTo>
                      <a:pt x="106" y="155"/>
                    </a:lnTo>
                    <a:lnTo>
                      <a:pt x="106" y="152"/>
                    </a:lnTo>
                    <a:lnTo>
                      <a:pt x="103" y="151"/>
                    </a:lnTo>
                    <a:lnTo>
                      <a:pt x="99" y="152"/>
                    </a:lnTo>
                    <a:lnTo>
                      <a:pt x="92" y="155"/>
                    </a:lnTo>
                    <a:lnTo>
                      <a:pt x="85" y="156"/>
                    </a:lnTo>
                    <a:lnTo>
                      <a:pt x="84" y="156"/>
                    </a:lnTo>
                    <a:lnTo>
                      <a:pt x="82" y="155"/>
                    </a:lnTo>
                    <a:lnTo>
                      <a:pt x="81" y="149"/>
                    </a:lnTo>
                    <a:lnTo>
                      <a:pt x="65" y="126"/>
                    </a:lnTo>
                    <a:lnTo>
                      <a:pt x="60" y="120"/>
                    </a:lnTo>
                    <a:lnTo>
                      <a:pt x="57" y="116"/>
                    </a:lnTo>
                    <a:lnTo>
                      <a:pt x="44" y="109"/>
                    </a:lnTo>
                    <a:lnTo>
                      <a:pt x="43" y="106"/>
                    </a:lnTo>
                    <a:lnTo>
                      <a:pt x="40" y="91"/>
                    </a:lnTo>
                    <a:lnTo>
                      <a:pt x="36" y="84"/>
                    </a:lnTo>
                    <a:lnTo>
                      <a:pt x="31" y="81"/>
                    </a:lnTo>
                    <a:lnTo>
                      <a:pt x="32" y="77"/>
                    </a:lnTo>
                    <a:lnTo>
                      <a:pt x="32" y="74"/>
                    </a:lnTo>
                    <a:lnTo>
                      <a:pt x="35" y="70"/>
                    </a:lnTo>
                    <a:lnTo>
                      <a:pt x="35" y="68"/>
                    </a:lnTo>
                    <a:lnTo>
                      <a:pt x="29" y="70"/>
                    </a:lnTo>
                    <a:lnTo>
                      <a:pt x="25" y="74"/>
                    </a:lnTo>
                    <a:lnTo>
                      <a:pt x="19" y="77"/>
                    </a:lnTo>
                    <a:lnTo>
                      <a:pt x="18" y="78"/>
                    </a:lnTo>
                    <a:lnTo>
                      <a:pt x="18" y="77"/>
                    </a:lnTo>
                    <a:lnTo>
                      <a:pt x="10" y="67"/>
                    </a:lnTo>
                    <a:lnTo>
                      <a:pt x="8" y="67"/>
                    </a:lnTo>
                    <a:lnTo>
                      <a:pt x="5" y="66"/>
                    </a:lnTo>
                    <a:lnTo>
                      <a:pt x="4" y="64"/>
                    </a:lnTo>
                    <a:lnTo>
                      <a:pt x="4" y="63"/>
                    </a:lnTo>
                    <a:lnTo>
                      <a:pt x="5" y="63"/>
                    </a:lnTo>
                    <a:lnTo>
                      <a:pt x="10" y="64"/>
                    </a:lnTo>
                    <a:lnTo>
                      <a:pt x="12" y="64"/>
                    </a:lnTo>
                    <a:lnTo>
                      <a:pt x="18" y="59"/>
                    </a:lnTo>
                    <a:lnTo>
                      <a:pt x="24" y="49"/>
                    </a:lnTo>
                    <a:lnTo>
                      <a:pt x="28" y="43"/>
                    </a:lnTo>
                    <a:lnTo>
                      <a:pt x="29" y="36"/>
                    </a:lnTo>
                    <a:lnTo>
                      <a:pt x="25" y="32"/>
                    </a:lnTo>
                    <a:lnTo>
                      <a:pt x="24" y="32"/>
                    </a:lnTo>
                    <a:lnTo>
                      <a:pt x="24" y="33"/>
                    </a:lnTo>
                    <a:lnTo>
                      <a:pt x="22" y="33"/>
                    </a:lnTo>
                    <a:lnTo>
                      <a:pt x="21" y="16"/>
                    </a:lnTo>
                    <a:lnTo>
                      <a:pt x="7" y="14"/>
                    </a:lnTo>
                    <a:lnTo>
                      <a:pt x="1" y="7"/>
                    </a:lnTo>
                    <a:lnTo>
                      <a:pt x="1" y="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65" name="Freeform 2403">
                <a:extLst>
                  <a:ext uri="{FF2B5EF4-FFF2-40B4-BE49-F238E27FC236}">
                    <a16:creationId xmlns:a16="http://schemas.microsoft.com/office/drawing/2014/main" id="{9960135E-9B24-07ED-5C3A-C16A2D649D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6" y="133"/>
                <a:ext cx="30" cy="29"/>
              </a:xfrm>
              <a:custGeom>
                <a:avLst/>
                <a:gdLst>
                  <a:gd name="T0" fmla="*/ 121 w 121"/>
                  <a:gd name="T1" fmla="*/ 98 h 116"/>
                  <a:gd name="T2" fmla="*/ 110 w 121"/>
                  <a:gd name="T3" fmla="*/ 107 h 116"/>
                  <a:gd name="T4" fmla="*/ 94 w 121"/>
                  <a:gd name="T5" fmla="*/ 116 h 116"/>
                  <a:gd name="T6" fmla="*/ 94 w 121"/>
                  <a:gd name="T7" fmla="*/ 111 h 116"/>
                  <a:gd name="T8" fmla="*/ 93 w 121"/>
                  <a:gd name="T9" fmla="*/ 98 h 116"/>
                  <a:gd name="T10" fmla="*/ 86 w 121"/>
                  <a:gd name="T11" fmla="*/ 98 h 116"/>
                  <a:gd name="T12" fmla="*/ 84 w 121"/>
                  <a:gd name="T13" fmla="*/ 99 h 116"/>
                  <a:gd name="T14" fmla="*/ 72 w 121"/>
                  <a:gd name="T15" fmla="*/ 104 h 116"/>
                  <a:gd name="T16" fmla="*/ 57 w 121"/>
                  <a:gd name="T17" fmla="*/ 96 h 116"/>
                  <a:gd name="T18" fmla="*/ 55 w 121"/>
                  <a:gd name="T19" fmla="*/ 95 h 116"/>
                  <a:gd name="T20" fmla="*/ 53 w 121"/>
                  <a:gd name="T21" fmla="*/ 95 h 116"/>
                  <a:gd name="T22" fmla="*/ 43 w 121"/>
                  <a:gd name="T23" fmla="*/ 81 h 116"/>
                  <a:gd name="T24" fmla="*/ 41 w 121"/>
                  <a:gd name="T25" fmla="*/ 79 h 116"/>
                  <a:gd name="T26" fmla="*/ 27 w 121"/>
                  <a:gd name="T27" fmla="*/ 61 h 116"/>
                  <a:gd name="T28" fmla="*/ 24 w 121"/>
                  <a:gd name="T29" fmla="*/ 61 h 116"/>
                  <a:gd name="T30" fmla="*/ 24 w 121"/>
                  <a:gd name="T31" fmla="*/ 60 h 116"/>
                  <a:gd name="T32" fmla="*/ 23 w 121"/>
                  <a:gd name="T33" fmla="*/ 58 h 116"/>
                  <a:gd name="T34" fmla="*/ 17 w 121"/>
                  <a:gd name="T35" fmla="*/ 56 h 116"/>
                  <a:gd name="T36" fmla="*/ 16 w 121"/>
                  <a:gd name="T37" fmla="*/ 54 h 116"/>
                  <a:gd name="T38" fmla="*/ 13 w 121"/>
                  <a:gd name="T39" fmla="*/ 53 h 116"/>
                  <a:gd name="T40" fmla="*/ 9 w 121"/>
                  <a:gd name="T41" fmla="*/ 54 h 116"/>
                  <a:gd name="T42" fmla="*/ 9 w 121"/>
                  <a:gd name="T43" fmla="*/ 44 h 116"/>
                  <a:gd name="T44" fmla="*/ 8 w 121"/>
                  <a:gd name="T45" fmla="*/ 40 h 116"/>
                  <a:gd name="T46" fmla="*/ 8 w 121"/>
                  <a:gd name="T47" fmla="*/ 39 h 116"/>
                  <a:gd name="T48" fmla="*/ 5 w 121"/>
                  <a:gd name="T49" fmla="*/ 28 h 116"/>
                  <a:gd name="T50" fmla="*/ 2 w 121"/>
                  <a:gd name="T51" fmla="*/ 8 h 116"/>
                  <a:gd name="T52" fmla="*/ 2 w 121"/>
                  <a:gd name="T53" fmla="*/ 5 h 116"/>
                  <a:gd name="T54" fmla="*/ 0 w 121"/>
                  <a:gd name="T55" fmla="*/ 0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21" h="116">
                    <a:moveTo>
                      <a:pt x="121" y="98"/>
                    </a:moveTo>
                    <a:lnTo>
                      <a:pt x="110" y="107"/>
                    </a:lnTo>
                    <a:lnTo>
                      <a:pt x="94" y="116"/>
                    </a:lnTo>
                    <a:lnTo>
                      <a:pt x="94" y="111"/>
                    </a:lnTo>
                    <a:lnTo>
                      <a:pt x="93" y="98"/>
                    </a:lnTo>
                    <a:lnTo>
                      <a:pt x="86" y="98"/>
                    </a:lnTo>
                    <a:lnTo>
                      <a:pt x="84" y="99"/>
                    </a:lnTo>
                    <a:lnTo>
                      <a:pt x="72" y="104"/>
                    </a:lnTo>
                    <a:lnTo>
                      <a:pt x="57" y="96"/>
                    </a:lnTo>
                    <a:lnTo>
                      <a:pt x="55" y="95"/>
                    </a:lnTo>
                    <a:lnTo>
                      <a:pt x="53" y="95"/>
                    </a:lnTo>
                    <a:lnTo>
                      <a:pt x="43" y="81"/>
                    </a:lnTo>
                    <a:lnTo>
                      <a:pt x="41" y="79"/>
                    </a:lnTo>
                    <a:lnTo>
                      <a:pt x="27" y="61"/>
                    </a:lnTo>
                    <a:lnTo>
                      <a:pt x="24" y="61"/>
                    </a:lnTo>
                    <a:lnTo>
                      <a:pt x="24" y="60"/>
                    </a:lnTo>
                    <a:lnTo>
                      <a:pt x="23" y="58"/>
                    </a:lnTo>
                    <a:lnTo>
                      <a:pt x="17" y="56"/>
                    </a:lnTo>
                    <a:lnTo>
                      <a:pt x="16" y="54"/>
                    </a:lnTo>
                    <a:lnTo>
                      <a:pt x="13" y="53"/>
                    </a:lnTo>
                    <a:lnTo>
                      <a:pt x="9" y="54"/>
                    </a:lnTo>
                    <a:lnTo>
                      <a:pt x="9" y="44"/>
                    </a:lnTo>
                    <a:lnTo>
                      <a:pt x="8" y="40"/>
                    </a:lnTo>
                    <a:lnTo>
                      <a:pt x="8" y="39"/>
                    </a:lnTo>
                    <a:lnTo>
                      <a:pt x="5" y="28"/>
                    </a:lnTo>
                    <a:lnTo>
                      <a:pt x="2" y="8"/>
                    </a:lnTo>
                    <a:lnTo>
                      <a:pt x="2" y="5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66" name="Line 2404">
                <a:extLst>
                  <a:ext uri="{FF2B5EF4-FFF2-40B4-BE49-F238E27FC236}">
                    <a16:creationId xmlns:a16="http://schemas.microsoft.com/office/drawing/2014/main" id="{0CB25F0D-50E5-F2CE-26D5-B94A6F2089F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54" y="132"/>
                <a:ext cx="1" cy="0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67" name="Line 2405">
                <a:extLst>
                  <a:ext uri="{FF2B5EF4-FFF2-40B4-BE49-F238E27FC236}">
                    <a16:creationId xmlns:a16="http://schemas.microsoft.com/office/drawing/2014/main" id="{001C9104-76B5-BBC6-57C3-10F3B492CC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55" y="132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68" name="Line 2406">
                <a:extLst>
                  <a:ext uri="{FF2B5EF4-FFF2-40B4-BE49-F238E27FC236}">
                    <a16:creationId xmlns:a16="http://schemas.microsoft.com/office/drawing/2014/main" id="{2162DFEA-8868-D2FE-6EE7-1CE19D8093B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954" y="132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69" name="Freeform 2407">
                <a:extLst>
                  <a:ext uri="{FF2B5EF4-FFF2-40B4-BE49-F238E27FC236}">
                    <a16:creationId xmlns:a16="http://schemas.microsoft.com/office/drawing/2014/main" id="{A71D6ADE-6361-E655-4EB6-3BF71F9B7F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1" y="265"/>
                <a:ext cx="35" cy="60"/>
              </a:xfrm>
              <a:custGeom>
                <a:avLst/>
                <a:gdLst>
                  <a:gd name="T0" fmla="*/ 140 w 141"/>
                  <a:gd name="T1" fmla="*/ 241 h 241"/>
                  <a:gd name="T2" fmla="*/ 136 w 141"/>
                  <a:gd name="T3" fmla="*/ 235 h 241"/>
                  <a:gd name="T4" fmla="*/ 94 w 141"/>
                  <a:gd name="T5" fmla="*/ 232 h 241"/>
                  <a:gd name="T6" fmla="*/ 99 w 141"/>
                  <a:gd name="T7" fmla="*/ 211 h 241"/>
                  <a:gd name="T8" fmla="*/ 106 w 141"/>
                  <a:gd name="T9" fmla="*/ 197 h 241"/>
                  <a:gd name="T10" fmla="*/ 115 w 141"/>
                  <a:gd name="T11" fmla="*/ 174 h 241"/>
                  <a:gd name="T12" fmla="*/ 118 w 141"/>
                  <a:gd name="T13" fmla="*/ 162 h 241"/>
                  <a:gd name="T14" fmla="*/ 118 w 141"/>
                  <a:gd name="T15" fmla="*/ 161 h 241"/>
                  <a:gd name="T16" fmla="*/ 109 w 141"/>
                  <a:gd name="T17" fmla="*/ 148 h 241"/>
                  <a:gd name="T18" fmla="*/ 106 w 141"/>
                  <a:gd name="T19" fmla="*/ 131 h 241"/>
                  <a:gd name="T20" fmla="*/ 102 w 141"/>
                  <a:gd name="T21" fmla="*/ 124 h 241"/>
                  <a:gd name="T22" fmla="*/ 105 w 141"/>
                  <a:gd name="T23" fmla="*/ 123 h 241"/>
                  <a:gd name="T24" fmla="*/ 108 w 141"/>
                  <a:gd name="T25" fmla="*/ 120 h 241"/>
                  <a:gd name="T26" fmla="*/ 123 w 141"/>
                  <a:gd name="T27" fmla="*/ 102 h 241"/>
                  <a:gd name="T28" fmla="*/ 130 w 141"/>
                  <a:gd name="T29" fmla="*/ 100 h 241"/>
                  <a:gd name="T30" fmla="*/ 118 w 141"/>
                  <a:gd name="T31" fmla="*/ 78 h 241"/>
                  <a:gd name="T32" fmla="*/ 111 w 141"/>
                  <a:gd name="T33" fmla="*/ 68 h 241"/>
                  <a:gd name="T34" fmla="*/ 106 w 141"/>
                  <a:gd name="T35" fmla="*/ 71 h 241"/>
                  <a:gd name="T36" fmla="*/ 97 w 141"/>
                  <a:gd name="T37" fmla="*/ 70 h 241"/>
                  <a:gd name="T38" fmla="*/ 91 w 141"/>
                  <a:gd name="T39" fmla="*/ 62 h 241"/>
                  <a:gd name="T40" fmla="*/ 90 w 141"/>
                  <a:gd name="T41" fmla="*/ 56 h 241"/>
                  <a:gd name="T42" fmla="*/ 83 w 141"/>
                  <a:gd name="T43" fmla="*/ 64 h 241"/>
                  <a:gd name="T44" fmla="*/ 73 w 141"/>
                  <a:gd name="T45" fmla="*/ 69 h 241"/>
                  <a:gd name="T46" fmla="*/ 62 w 141"/>
                  <a:gd name="T47" fmla="*/ 64 h 241"/>
                  <a:gd name="T48" fmla="*/ 49 w 141"/>
                  <a:gd name="T49" fmla="*/ 31 h 241"/>
                  <a:gd name="T50" fmla="*/ 44 w 141"/>
                  <a:gd name="T51" fmla="*/ 17 h 241"/>
                  <a:gd name="T52" fmla="*/ 32 w 141"/>
                  <a:gd name="T53" fmla="*/ 4 h 241"/>
                  <a:gd name="T54" fmla="*/ 25 w 141"/>
                  <a:gd name="T55" fmla="*/ 0 h 241"/>
                  <a:gd name="T56" fmla="*/ 27 w 141"/>
                  <a:gd name="T57" fmla="*/ 7 h 241"/>
                  <a:gd name="T58" fmla="*/ 25 w 141"/>
                  <a:gd name="T59" fmla="*/ 16 h 241"/>
                  <a:gd name="T60" fmla="*/ 21 w 141"/>
                  <a:gd name="T61" fmla="*/ 17 h 241"/>
                  <a:gd name="T62" fmla="*/ 18 w 141"/>
                  <a:gd name="T63" fmla="*/ 18 h 241"/>
                  <a:gd name="T64" fmla="*/ 3 w 141"/>
                  <a:gd name="T65" fmla="*/ 21 h 241"/>
                  <a:gd name="T66" fmla="*/ 0 w 141"/>
                  <a:gd name="T67" fmla="*/ 23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41" h="241">
                    <a:moveTo>
                      <a:pt x="141" y="241"/>
                    </a:moveTo>
                    <a:lnTo>
                      <a:pt x="140" y="241"/>
                    </a:lnTo>
                    <a:lnTo>
                      <a:pt x="138" y="239"/>
                    </a:lnTo>
                    <a:lnTo>
                      <a:pt x="136" y="235"/>
                    </a:lnTo>
                    <a:lnTo>
                      <a:pt x="136" y="234"/>
                    </a:lnTo>
                    <a:lnTo>
                      <a:pt x="94" y="232"/>
                    </a:lnTo>
                    <a:lnTo>
                      <a:pt x="97" y="227"/>
                    </a:lnTo>
                    <a:lnTo>
                      <a:pt x="99" y="211"/>
                    </a:lnTo>
                    <a:lnTo>
                      <a:pt x="105" y="198"/>
                    </a:lnTo>
                    <a:lnTo>
                      <a:pt x="106" y="197"/>
                    </a:lnTo>
                    <a:lnTo>
                      <a:pt x="109" y="191"/>
                    </a:lnTo>
                    <a:lnTo>
                      <a:pt x="115" y="174"/>
                    </a:lnTo>
                    <a:lnTo>
                      <a:pt x="115" y="169"/>
                    </a:lnTo>
                    <a:lnTo>
                      <a:pt x="118" y="162"/>
                    </a:lnTo>
                    <a:lnTo>
                      <a:pt x="119" y="162"/>
                    </a:lnTo>
                    <a:lnTo>
                      <a:pt x="118" y="161"/>
                    </a:lnTo>
                    <a:lnTo>
                      <a:pt x="119" y="158"/>
                    </a:lnTo>
                    <a:lnTo>
                      <a:pt x="109" y="148"/>
                    </a:lnTo>
                    <a:lnTo>
                      <a:pt x="106" y="134"/>
                    </a:lnTo>
                    <a:lnTo>
                      <a:pt x="106" y="131"/>
                    </a:lnTo>
                    <a:lnTo>
                      <a:pt x="102" y="126"/>
                    </a:lnTo>
                    <a:lnTo>
                      <a:pt x="102" y="124"/>
                    </a:lnTo>
                    <a:lnTo>
                      <a:pt x="104" y="123"/>
                    </a:lnTo>
                    <a:lnTo>
                      <a:pt x="105" y="123"/>
                    </a:lnTo>
                    <a:lnTo>
                      <a:pt x="105" y="120"/>
                    </a:lnTo>
                    <a:lnTo>
                      <a:pt x="108" y="120"/>
                    </a:lnTo>
                    <a:lnTo>
                      <a:pt x="111" y="119"/>
                    </a:lnTo>
                    <a:lnTo>
                      <a:pt x="123" y="102"/>
                    </a:lnTo>
                    <a:lnTo>
                      <a:pt x="129" y="101"/>
                    </a:lnTo>
                    <a:lnTo>
                      <a:pt x="130" y="100"/>
                    </a:lnTo>
                    <a:lnTo>
                      <a:pt x="119" y="86"/>
                    </a:lnTo>
                    <a:lnTo>
                      <a:pt x="118" y="78"/>
                    </a:lnTo>
                    <a:lnTo>
                      <a:pt x="118" y="73"/>
                    </a:lnTo>
                    <a:lnTo>
                      <a:pt x="111" y="68"/>
                    </a:lnTo>
                    <a:lnTo>
                      <a:pt x="108" y="71"/>
                    </a:lnTo>
                    <a:lnTo>
                      <a:pt x="106" y="71"/>
                    </a:lnTo>
                    <a:lnTo>
                      <a:pt x="105" y="70"/>
                    </a:lnTo>
                    <a:lnTo>
                      <a:pt x="97" y="70"/>
                    </a:lnTo>
                    <a:lnTo>
                      <a:pt x="95" y="68"/>
                    </a:lnTo>
                    <a:lnTo>
                      <a:pt x="91" y="62"/>
                    </a:lnTo>
                    <a:lnTo>
                      <a:pt x="91" y="57"/>
                    </a:lnTo>
                    <a:lnTo>
                      <a:pt x="90" y="56"/>
                    </a:lnTo>
                    <a:lnTo>
                      <a:pt x="85" y="60"/>
                    </a:lnTo>
                    <a:lnTo>
                      <a:pt x="83" y="64"/>
                    </a:lnTo>
                    <a:lnTo>
                      <a:pt x="74" y="70"/>
                    </a:lnTo>
                    <a:lnTo>
                      <a:pt x="73" y="69"/>
                    </a:lnTo>
                    <a:lnTo>
                      <a:pt x="70" y="70"/>
                    </a:lnTo>
                    <a:lnTo>
                      <a:pt x="62" y="64"/>
                    </a:lnTo>
                    <a:lnTo>
                      <a:pt x="53" y="55"/>
                    </a:lnTo>
                    <a:lnTo>
                      <a:pt x="49" y="31"/>
                    </a:lnTo>
                    <a:lnTo>
                      <a:pt x="44" y="20"/>
                    </a:lnTo>
                    <a:lnTo>
                      <a:pt x="44" y="17"/>
                    </a:lnTo>
                    <a:lnTo>
                      <a:pt x="41" y="16"/>
                    </a:lnTo>
                    <a:lnTo>
                      <a:pt x="32" y="4"/>
                    </a:lnTo>
                    <a:lnTo>
                      <a:pt x="28" y="0"/>
                    </a:lnTo>
                    <a:lnTo>
                      <a:pt x="25" y="0"/>
                    </a:lnTo>
                    <a:lnTo>
                      <a:pt x="25" y="2"/>
                    </a:lnTo>
                    <a:lnTo>
                      <a:pt x="27" y="7"/>
                    </a:lnTo>
                    <a:lnTo>
                      <a:pt x="27" y="10"/>
                    </a:lnTo>
                    <a:lnTo>
                      <a:pt x="25" y="16"/>
                    </a:lnTo>
                    <a:lnTo>
                      <a:pt x="24" y="17"/>
                    </a:lnTo>
                    <a:lnTo>
                      <a:pt x="21" y="17"/>
                    </a:lnTo>
                    <a:lnTo>
                      <a:pt x="20" y="18"/>
                    </a:lnTo>
                    <a:lnTo>
                      <a:pt x="18" y="18"/>
                    </a:lnTo>
                    <a:lnTo>
                      <a:pt x="6" y="21"/>
                    </a:lnTo>
                    <a:lnTo>
                      <a:pt x="3" y="21"/>
                    </a:lnTo>
                    <a:lnTo>
                      <a:pt x="1" y="23"/>
                    </a:lnTo>
                    <a:lnTo>
                      <a:pt x="0" y="2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70" name="Freeform 2408">
                <a:extLst>
                  <a:ext uri="{FF2B5EF4-FFF2-40B4-BE49-F238E27FC236}">
                    <a16:creationId xmlns:a16="http://schemas.microsoft.com/office/drawing/2014/main" id="{15C577C8-3F9D-755F-FD27-03DBF10329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7" y="271"/>
                <a:ext cx="34" cy="12"/>
              </a:xfrm>
              <a:custGeom>
                <a:avLst/>
                <a:gdLst>
                  <a:gd name="T0" fmla="*/ 138 w 138"/>
                  <a:gd name="T1" fmla="*/ 0 h 50"/>
                  <a:gd name="T2" fmla="*/ 138 w 138"/>
                  <a:gd name="T3" fmla="*/ 1 h 50"/>
                  <a:gd name="T4" fmla="*/ 123 w 138"/>
                  <a:gd name="T5" fmla="*/ 20 h 50"/>
                  <a:gd name="T6" fmla="*/ 122 w 138"/>
                  <a:gd name="T7" fmla="*/ 26 h 50"/>
                  <a:gd name="T8" fmla="*/ 123 w 138"/>
                  <a:gd name="T9" fmla="*/ 30 h 50"/>
                  <a:gd name="T10" fmla="*/ 122 w 138"/>
                  <a:gd name="T11" fmla="*/ 30 h 50"/>
                  <a:gd name="T12" fmla="*/ 116 w 138"/>
                  <a:gd name="T13" fmla="*/ 32 h 50"/>
                  <a:gd name="T14" fmla="*/ 113 w 138"/>
                  <a:gd name="T15" fmla="*/ 32 h 50"/>
                  <a:gd name="T16" fmla="*/ 98 w 138"/>
                  <a:gd name="T17" fmla="*/ 43 h 50"/>
                  <a:gd name="T18" fmla="*/ 94 w 138"/>
                  <a:gd name="T19" fmla="*/ 47 h 50"/>
                  <a:gd name="T20" fmla="*/ 89 w 138"/>
                  <a:gd name="T21" fmla="*/ 50 h 50"/>
                  <a:gd name="T22" fmla="*/ 82 w 138"/>
                  <a:gd name="T23" fmla="*/ 47 h 50"/>
                  <a:gd name="T24" fmla="*/ 74 w 138"/>
                  <a:gd name="T25" fmla="*/ 40 h 50"/>
                  <a:gd name="T26" fmla="*/ 72 w 138"/>
                  <a:gd name="T27" fmla="*/ 37 h 50"/>
                  <a:gd name="T28" fmla="*/ 67 w 138"/>
                  <a:gd name="T29" fmla="*/ 30 h 50"/>
                  <a:gd name="T30" fmla="*/ 60 w 138"/>
                  <a:gd name="T31" fmla="*/ 27 h 50"/>
                  <a:gd name="T32" fmla="*/ 56 w 138"/>
                  <a:gd name="T33" fmla="*/ 29 h 50"/>
                  <a:gd name="T34" fmla="*/ 55 w 138"/>
                  <a:gd name="T35" fmla="*/ 32 h 50"/>
                  <a:gd name="T36" fmla="*/ 53 w 138"/>
                  <a:gd name="T37" fmla="*/ 30 h 50"/>
                  <a:gd name="T38" fmla="*/ 53 w 138"/>
                  <a:gd name="T39" fmla="*/ 29 h 50"/>
                  <a:gd name="T40" fmla="*/ 45 w 138"/>
                  <a:gd name="T41" fmla="*/ 32 h 50"/>
                  <a:gd name="T42" fmla="*/ 38 w 138"/>
                  <a:gd name="T43" fmla="*/ 15 h 50"/>
                  <a:gd name="T44" fmla="*/ 31 w 138"/>
                  <a:gd name="T45" fmla="*/ 7 h 50"/>
                  <a:gd name="T46" fmla="*/ 25 w 138"/>
                  <a:gd name="T47" fmla="*/ 4 h 50"/>
                  <a:gd name="T48" fmla="*/ 24 w 138"/>
                  <a:gd name="T49" fmla="*/ 4 h 50"/>
                  <a:gd name="T50" fmla="*/ 15 w 138"/>
                  <a:gd name="T51" fmla="*/ 8 h 50"/>
                  <a:gd name="T52" fmla="*/ 10 w 138"/>
                  <a:gd name="T53" fmla="*/ 2 h 50"/>
                  <a:gd name="T54" fmla="*/ 8 w 138"/>
                  <a:gd name="T55" fmla="*/ 2 h 50"/>
                  <a:gd name="T56" fmla="*/ 4 w 138"/>
                  <a:gd name="T57" fmla="*/ 1 h 50"/>
                  <a:gd name="T58" fmla="*/ 0 w 138"/>
                  <a:gd name="T59" fmla="*/ 2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38" h="50">
                    <a:moveTo>
                      <a:pt x="138" y="0"/>
                    </a:moveTo>
                    <a:lnTo>
                      <a:pt x="138" y="1"/>
                    </a:lnTo>
                    <a:lnTo>
                      <a:pt x="123" y="20"/>
                    </a:lnTo>
                    <a:lnTo>
                      <a:pt x="122" y="26"/>
                    </a:lnTo>
                    <a:lnTo>
                      <a:pt x="123" y="30"/>
                    </a:lnTo>
                    <a:lnTo>
                      <a:pt x="122" y="30"/>
                    </a:lnTo>
                    <a:lnTo>
                      <a:pt x="116" y="32"/>
                    </a:lnTo>
                    <a:lnTo>
                      <a:pt x="113" y="32"/>
                    </a:lnTo>
                    <a:lnTo>
                      <a:pt x="98" y="43"/>
                    </a:lnTo>
                    <a:lnTo>
                      <a:pt x="94" y="47"/>
                    </a:lnTo>
                    <a:lnTo>
                      <a:pt x="89" y="50"/>
                    </a:lnTo>
                    <a:lnTo>
                      <a:pt x="82" y="47"/>
                    </a:lnTo>
                    <a:lnTo>
                      <a:pt x="74" y="40"/>
                    </a:lnTo>
                    <a:lnTo>
                      <a:pt x="72" y="37"/>
                    </a:lnTo>
                    <a:lnTo>
                      <a:pt x="67" y="30"/>
                    </a:lnTo>
                    <a:lnTo>
                      <a:pt x="60" y="27"/>
                    </a:lnTo>
                    <a:lnTo>
                      <a:pt x="56" y="29"/>
                    </a:lnTo>
                    <a:lnTo>
                      <a:pt x="55" y="32"/>
                    </a:lnTo>
                    <a:lnTo>
                      <a:pt x="53" y="30"/>
                    </a:lnTo>
                    <a:lnTo>
                      <a:pt x="53" y="29"/>
                    </a:lnTo>
                    <a:lnTo>
                      <a:pt x="45" y="32"/>
                    </a:lnTo>
                    <a:lnTo>
                      <a:pt x="38" y="15"/>
                    </a:lnTo>
                    <a:lnTo>
                      <a:pt x="31" y="7"/>
                    </a:lnTo>
                    <a:lnTo>
                      <a:pt x="25" y="4"/>
                    </a:lnTo>
                    <a:lnTo>
                      <a:pt x="24" y="4"/>
                    </a:lnTo>
                    <a:lnTo>
                      <a:pt x="15" y="8"/>
                    </a:lnTo>
                    <a:lnTo>
                      <a:pt x="10" y="2"/>
                    </a:lnTo>
                    <a:lnTo>
                      <a:pt x="8" y="2"/>
                    </a:lnTo>
                    <a:lnTo>
                      <a:pt x="4" y="1"/>
                    </a:lnTo>
                    <a:lnTo>
                      <a:pt x="0" y="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71" name="Freeform 2409">
                <a:extLst>
                  <a:ext uri="{FF2B5EF4-FFF2-40B4-BE49-F238E27FC236}">
                    <a16:creationId xmlns:a16="http://schemas.microsoft.com/office/drawing/2014/main" id="{53198DB7-0623-A2C2-1DA9-4AB5A4EC9B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1" y="271"/>
                <a:ext cx="19" cy="36"/>
              </a:xfrm>
              <a:custGeom>
                <a:avLst/>
                <a:gdLst>
                  <a:gd name="T0" fmla="*/ 64 w 79"/>
                  <a:gd name="T1" fmla="*/ 0 h 142"/>
                  <a:gd name="T2" fmla="*/ 49 w 79"/>
                  <a:gd name="T3" fmla="*/ 9 h 142"/>
                  <a:gd name="T4" fmla="*/ 45 w 79"/>
                  <a:gd name="T5" fmla="*/ 13 h 142"/>
                  <a:gd name="T6" fmla="*/ 43 w 79"/>
                  <a:gd name="T7" fmla="*/ 13 h 142"/>
                  <a:gd name="T8" fmla="*/ 42 w 79"/>
                  <a:gd name="T9" fmla="*/ 18 h 142"/>
                  <a:gd name="T10" fmla="*/ 40 w 79"/>
                  <a:gd name="T11" fmla="*/ 20 h 142"/>
                  <a:gd name="T12" fmla="*/ 43 w 79"/>
                  <a:gd name="T13" fmla="*/ 20 h 142"/>
                  <a:gd name="T14" fmla="*/ 40 w 79"/>
                  <a:gd name="T15" fmla="*/ 46 h 142"/>
                  <a:gd name="T16" fmla="*/ 39 w 79"/>
                  <a:gd name="T17" fmla="*/ 51 h 142"/>
                  <a:gd name="T18" fmla="*/ 39 w 79"/>
                  <a:gd name="T19" fmla="*/ 63 h 142"/>
                  <a:gd name="T20" fmla="*/ 40 w 79"/>
                  <a:gd name="T21" fmla="*/ 66 h 142"/>
                  <a:gd name="T22" fmla="*/ 50 w 79"/>
                  <a:gd name="T23" fmla="*/ 72 h 142"/>
                  <a:gd name="T24" fmla="*/ 59 w 79"/>
                  <a:gd name="T25" fmla="*/ 80 h 142"/>
                  <a:gd name="T26" fmla="*/ 59 w 79"/>
                  <a:gd name="T27" fmla="*/ 82 h 142"/>
                  <a:gd name="T28" fmla="*/ 71 w 79"/>
                  <a:gd name="T29" fmla="*/ 90 h 142"/>
                  <a:gd name="T30" fmla="*/ 71 w 79"/>
                  <a:gd name="T31" fmla="*/ 91 h 142"/>
                  <a:gd name="T32" fmla="*/ 72 w 79"/>
                  <a:gd name="T33" fmla="*/ 92 h 142"/>
                  <a:gd name="T34" fmla="*/ 72 w 79"/>
                  <a:gd name="T35" fmla="*/ 97 h 142"/>
                  <a:gd name="T36" fmla="*/ 68 w 79"/>
                  <a:gd name="T37" fmla="*/ 104 h 142"/>
                  <a:gd name="T38" fmla="*/ 72 w 79"/>
                  <a:gd name="T39" fmla="*/ 113 h 142"/>
                  <a:gd name="T40" fmla="*/ 79 w 79"/>
                  <a:gd name="T41" fmla="*/ 121 h 142"/>
                  <a:gd name="T42" fmla="*/ 76 w 79"/>
                  <a:gd name="T43" fmla="*/ 123 h 142"/>
                  <a:gd name="T44" fmla="*/ 67 w 79"/>
                  <a:gd name="T45" fmla="*/ 129 h 142"/>
                  <a:gd name="T46" fmla="*/ 54 w 79"/>
                  <a:gd name="T47" fmla="*/ 133 h 142"/>
                  <a:gd name="T48" fmla="*/ 46 w 79"/>
                  <a:gd name="T49" fmla="*/ 130 h 142"/>
                  <a:gd name="T50" fmla="*/ 40 w 79"/>
                  <a:gd name="T51" fmla="*/ 130 h 142"/>
                  <a:gd name="T52" fmla="*/ 35 w 79"/>
                  <a:gd name="T53" fmla="*/ 136 h 142"/>
                  <a:gd name="T54" fmla="*/ 33 w 79"/>
                  <a:gd name="T55" fmla="*/ 139 h 142"/>
                  <a:gd name="T56" fmla="*/ 30 w 79"/>
                  <a:gd name="T57" fmla="*/ 136 h 142"/>
                  <a:gd name="T58" fmla="*/ 29 w 79"/>
                  <a:gd name="T59" fmla="*/ 136 h 142"/>
                  <a:gd name="T60" fmla="*/ 26 w 79"/>
                  <a:gd name="T61" fmla="*/ 133 h 142"/>
                  <a:gd name="T62" fmla="*/ 12 w 79"/>
                  <a:gd name="T63" fmla="*/ 135 h 142"/>
                  <a:gd name="T64" fmla="*/ 5 w 79"/>
                  <a:gd name="T65" fmla="*/ 137 h 142"/>
                  <a:gd name="T66" fmla="*/ 0 w 79"/>
                  <a:gd name="T67" fmla="*/ 142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79" h="142">
                    <a:moveTo>
                      <a:pt x="64" y="0"/>
                    </a:moveTo>
                    <a:lnTo>
                      <a:pt x="49" y="9"/>
                    </a:lnTo>
                    <a:lnTo>
                      <a:pt x="45" y="13"/>
                    </a:lnTo>
                    <a:lnTo>
                      <a:pt x="43" y="13"/>
                    </a:lnTo>
                    <a:lnTo>
                      <a:pt x="42" y="18"/>
                    </a:lnTo>
                    <a:lnTo>
                      <a:pt x="40" y="20"/>
                    </a:lnTo>
                    <a:lnTo>
                      <a:pt x="43" y="20"/>
                    </a:lnTo>
                    <a:lnTo>
                      <a:pt x="40" y="46"/>
                    </a:lnTo>
                    <a:lnTo>
                      <a:pt x="39" y="51"/>
                    </a:lnTo>
                    <a:lnTo>
                      <a:pt x="39" y="63"/>
                    </a:lnTo>
                    <a:lnTo>
                      <a:pt x="40" y="66"/>
                    </a:lnTo>
                    <a:lnTo>
                      <a:pt x="50" y="72"/>
                    </a:lnTo>
                    <a:lnTo>
                      <a:pt x="59" y="80"/>
                    </a:lnTo>
                    <a:lnTo>
                      <a:pt x="59" y="82"/>
                    </a:lnTo>
                    <a:lnTo>
                      <a:pt x="71" y="90"/>
                    </a:lnTo>
                    <a:lnTo>
                      <a:pt x="71" y="91"/>
                    </a:lnTo>
                    <a:lnTo>
                      <a:pt x="72" y="92"/>
                    </a:lnTo>
                    <a:lnTo>
                      <a:pt x="72" y="97"/>
                    </a:lnTo>
                    <a:lnTo>
                      <a:pt x="68" y="104"/>
                    </a:lnTo>
                    <a:lnTo>
                      <a:pt x="72" y="113"/>
                    </a:lnTo>
                    <a:lnTo>
                      <a:pt x="79" y="121"/>
                    </a:lnTo>
                    <a:lnTo>
                      <a:pt x="76" y="123"/>
                    </a:lnTo>
                    <a:lnTo>
                      <a:pt x="67" y="129"/>
                    </a:lnTo>
                    <a:lnTo>
                      <a:pt x="54" y="133"/>
                    </a:lnTo>
                    <a:lnTo>
                      <a:pt x="46" y="130"/>
                    </a:lnTo>
                    <a:lnTo>
                      <a:pt x="40" y="130"/>
                    </a:lnTo>
                    <a:lnTo>
                      <a:pt x="35" y="136"/>
                    </a:lnTo>
                    <a:lnTo>
                      <a:pt x="33" y="139"/>
                    </a:lnTo>
                    <a:lnTo>
                      <a:pt x="30" y="136"/>
                    </a:lnTo>
                    <a:lnTo>
                      <a:pt x="29" y="136"/>
                    </a:lnTo>
                    <a:lnTo>
                      <a:pt x="26" y="133"/>
                    </a:lnTo>
                    <a:lnTo>
                      <a:pt x="12" y="135"/>
                    </a:lnTo>
                    <a:lnTo>
                      <a:pt x="5" y="137"/>
                    </a:lnTo>
                    <a:lnTo>
                      <a:pt x="0" y="14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72" name="Freeform 2410">
                <a:extLst>
                  <a:ext uri="{FF2B5EF4-FFF2-40B4-BE49-F238E27FC236}">
                    <a16:creationId xmlns:a16="http://schemas.microsoft.com/office/drawing/2014/main" id="{EB7493D3-72C9-BA8E-9BB6-C6734C733E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9" y="279"/>
                <a:ext cx="93" cy="40"/>
              </a:xfrm>
              <a:custGeom>
                <a:avLst/>
                <a:gdLst>
                  <a:gd name="T0" fmla="*/ 369 w 374"/>
                  <a:gd name="T1" fmla="*/ 106 h 156"/>
                  <a:gd name="T2" fmla="*/ 366 w 374"/>
                  <a:gd name="T3" fmla="*/ 99 h 156"/>
                  <a:gd name="T4" fmla="*/ 366 w 374"/>
                  <a:gd name="T5" fmla="*/ 96 h 156"/>
                  <a:gd name="T6" fmla="*/ 370 w 374"/>
                  <a:gd name="T7" fmla="*/ 85 h 156"/>
                  <a:gd name="T8" fmla="*/ 374 w 374"/>
                  <a:gd name="T9" fmla="*/ 72 h 156"/>
                  <a:gd name="T10" fmla="*/ 367 w 374"/>
                  <a:gd name="T11" fmla="*/ 70 h 156"/>
                  <a:gd name="T12" fmla="*/ 366 w 374"/>
                  <a:gd name="T13" fmla="*/ 67 h 156"/>
                  <a:gd name="T14" fmla="*/ 354 w 374"/>
                  <a:gd name="T15" fmla="*/ 68 h 156"/>
                  <a:gd name="T16" fmla="*/ 352 w 374"/>
                  <a:gd name="T17" fmla="*/ 67 h 156"/>
                  <a:gd name="T18" fmla="*/ 344 w 374"/>
                  <a:gd name="T19" fmla="*/ 68 h 156"/>
                  <a:gd name="T20" fmla="*/ 335 w 374"/>
                  <a:gd name="T21" fmla="*/ 74 h 156"/>
                  <a:gd name="T22" fmla="*/ 324 w 374"/>
                  <a:gd name="T23" fmla="*/ 75 h 156"/>
                  <a:gd name="T24" fmla="*/ 318 w 374"/>
                  <a:gd name="T25" fmla="*/ 71 h 156"/>
                  <a:gd name="T26" fmla="*/ 316 w 374"/>
                  <a:gd name="T27" fmla="*/ 71 h 156"/>
                  <a:gd name="T28" fmla="*/ 310 w 374"/>
                  <a:gd name="T29" fmla="*/ 77 h 156"/>
                  <a:gd name="T30" fmla="*/ 309 w 374"/>
                  <a:gd name="T31" fmla="*/ 94 h 156"/>
                  <a:gd name="T32" fmla="*/ 300 w 374"/>
                  <a:gd name="T33" fmla="*/ 112 h 156"/>
                  <a:gd name="T34" fmla="*/ 285 w 374"/>
                  <a:gd name="T35" fmla="*/ 121 h 156"/>
                  <a:gd name="T36" fmla="*/ 282 w 374"/>
                  <a:gd name="T37" fmla="*/ 137 h 156"/>
                  <a:gd name="T38" fmla="*/ 272 w 374"/>
                  <a:gd name="T39" fmla="*/ 151 h 156"/>
                  <a:gd name="T40" fmla="*/ 265 w 374"/>
                  <a:gd name="T41" fmla="*/ 156 h 156"/>
                  <a:gd name="T42" fmla="*/ 263 w 374"/>
                  <a:gd name="T43" fmla="*/ 155 h 156"/>
                  <a:gd name="T44" fmla="*/ 243 w 374"/>
                  <a:gd name="T45" fmla="*/ 156 h 156"/>
                  <a:gd name="T46" fmla="*/ 233 w 374"/>
                  <a:gd name="T47" fmla="*/ 155 h 156"/>
                  <a:gd name="T48" fmla="*/ 224 w 374"/>
                  <a:gd name="T49" fmla="*/ 148 h 156"/>
                  <a:gd name="T50" fmla="*/ 214 w 374"/>
                  <a:gd name="T51" fmla="*/ 128 h 156"/>
                  <a:gd name="T52" fmla="*/ 197 w 374"/>
                  <a:gd name="T53" fmla="*/ 121 h 156"/>
                  <a:gd name="T54" fmla="*/ 189 w 374"/>
                  <a:gd name="T55" fmla="*/ 120 h 156"/>
                  <a:gd name="T56" fmla="*/ 187 w 374"/>
                  <a:gd name="T57" fmla="*/ 123 h 156"/>
                  <a:gd name="T58" fmla="*/ 183 w 374"/>
                  <a:gd name="T59" fmla="*/ 125 h 156"/>
                  <a:gd name="T60" fmla="*/ 182 w 374"/>
                  <a:gd name="T61" fmla="*/ 130 h 156"/>
                  <a:gd name="T62" fmla="*/ 179 w 374"/>
                  <a:gd name="T63" fmla="*/ 131 h 156"/>
                  <a:gd name="T64" fmla="*/ 164 w 374"/>
                  <a:gd name="T65" fmla="*/ 134 h 156"/>
                  <a:gd name="T66" fmla="*/ 152 w 374"/>
                  <a:gd name="T67" fmla="*/ 121 h 156"/>
                  <a:gd name="T68" fmla="*/ 145 w 374"/>
                  <a:gd name="T69" fmla="*/ 113 h 156"/>
                  <a:gd name="T70" fmla="*/ 138 w 374"/>
                  <a:gd name="T71" fmla="*/ 102 h 156"/>
                  <a:gd name="T72" fmla="*/ 137 w 374"/>
                  <a:gd name="T73" fmla="*/ 81 h 156"/>
                  <a:gd name="T74" fmla="*/ 148 w 374"/>
                  <a:gd name="T75" fmla="*/ 64 h 156"/>
                  <a:gd name="T76" fmla="*/ 141 w 374"/>
                  <a:gd name="T77" fmla="*/ 63 h 156"/>
                  <a:gd name="T78" fmla="*/ 120 w 374"/>
                  <a:gd name="T79" fmla="*/ 48 h 156"/>
                  <a:gd name="T80" fmla="*/ 116 w 374"/>
                  <a:gd name="T81" fmla="*/ 49 h 156"/>
                  <a:gd name="T82" fmla="*/ 113 w 374"/>
                  <a:gd name="T83" fmla="*/ 51 h 156"/>
                  <a:gd name="T84" fmla="*/ 105 w 374"/>
                  <a:gd name="T85" fmla="*/ 53 h 156"/>
                  <a:gd name="T86" fmla="*/ 103 w 374"/>
                  <a:gd name="T87" fmla="*/ 48 h 156"/>
                  <a:gd name="T88" fmla="*/ 91 w 374"/>
                  <a:gd name="T89" fmla="*/ 46 h 156"/>
                  <a:gd name="T90" fmla="*/ 84 w 374"/>
                  <a:gd name="T91" fmla="*/ 49 h 156"/>
                  <a:gd name="T92" fmla="*/ 73 w 374"/>
                  <a:gd name="T93" fmla="*/ 53 h 156"/>
                  <a:gd name="T94" fmla="*/ 73 w 374"/>
                  <a:gd name="T95" fmla="*/ 51 h 156"/>
                  <a:gd name="T96" fmla="*/ 69 w 374"/>
                  <a:gd name="T97" fmla="*/ 39 h 156"/>
                  <a:gd name="T98" fmla="*/ 63 w 374"/>
                  <a:gd name="T99" fmla="*/ 29 h 156"/>
                  <a:gd name="T100" fmla="*/ 63 w 374"/>
                  <a:gd name="T101" fmla="*/ 0 h 156"/>
                  <a:gd name="T102" fmla="*/ 42 w 374"/>
                  <a:gd name="T103" fmla="*/ 1 h 156"/>
                  <a:gd name="T104" fmla="*/ 23 w 374"/>
                  <a:gd name="T105" fmla="*/ 17 h 156"/>
                  <a:gd name="T106" fmla="*/ 18 w 374"/>
                  <a:gd name="T107" fmla="*/ 19 h 156"/>
                  <a:gd name="T108" fmla="*/ 4 w 374"/>
                  <a:gd name="T109" fmla="*/ 21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74" h="156">
                    <a:moveTo>
                      <a:pt x="369" y="108"/>
                    </a:moveTo>
                    <a:lnTo>
                      <a:pt x="369" y="106"/>
                    </a:lnTo>
                    <a:lnTo>
                      <a:pt x="366" y="101"/>
                    </a:lnTo>
                    <a:lnTo>
                      <a:pt x="366" y="99"/>
                    </a:lnTo>
                    <a:lnTo>
                      <a:pt x="363" y="99"/>
                    </a:lnTo>
                    <a:lnTo>
                      <a:pt x="366" y="96"/>
                    </a:lnTo>
                    <a:lnTo>
                      <a:pt x="367" y="88"/>
                    </a:lnTo>
                    <a:lnTo>
                      <a:pt x="370" y="85"/>
                    </a:lnTo>
                    <a:lnTo>
                      <a:pt x="374" y="74"/>
                    </a:lnTo>
                    <a:lnTo>
                      <a:pt x="374" y="72"/>
                    </a:lnTo>
                    <a:lnTo>
                      <a:pt x="370" y="71"/>
                    </a:lnTo>
                    <a:lnTo>
                      <a:pt x="367" y="70"/>
                    </a:lnTo>
                    <a:lnTo>
                      <a:pt x="367" y="68"/>
                    </a:lnTo>
                    <a:lnTo>
                      <a:pt x="366" y="67"/>
                    </a:lnTo>
                    <a:lnTo>
                      <a:pt x="363" y="67"/>
                    </a:lnTo>
                    <a:lnTo>
                      <a:pt x="354" y="68"/>
                    </a:lnTo>
                    <a:lnTo>
                      <a:pt x="352" y="68"/>
                    </a:lnTo>
                    <a:lnTo>
                      <a:pt x="352" y="67"/>
                    </a:lnTo>
                    <a:lnTo>
                      <a:pt x="344" y="67"/>
                    </a:lnTo>
                    <a:lnTo>
                      <a:pt x="344" y="68"/>
                    </a:lnTo>
                    <a:lnTo>
                      <a:pt x="342" y="68"/>
                    </a:lnTo>
                    <a:lnTo>
                      <a:pt x="335" y="74"/>
                    </a:lnTo>
                    <a:lnTo>
                      <a:pt x="332" y="75"/>
                    </a:lnTo>
                    <a:lnTo>
                      <a:pt x="324" y="75"/>
                    </a:lnTo>
                    <a:lnTo>
                      <a:pt x="318" y="74"/>
                    </a:lnTo>
                    <a:lnTo>
                      <a:pt x="318" y="71"/>
                    </a:lnTo>
                    <a:lnTo>
                      <a:pt x="317" y="70"/>
                    </a:lnTo>
                    <a:lnTo>
                      <a:pt x="316" y="71"/>
                    </a:lnTo>
                    <a:lnTo>
                      <a:pt x="311" y="74"/>
                    </a:lnTo>
                    <a:lnTo>
                      <a:pt x="310" y="77"/>
                    </a:lnTo>
                    <a:lnTo>
                      <a:pt x="310" y="88"/>
                    </a:lnTo>
                    <a:lnTo>
                      <a:pt x="309" y="94"/>
                    </a:lnTo>
                    <a:lnTo>
                      <a:pt x="303" y="109"/>
                    </a:lnTo>
                    <a:lnTo>
                      <a:pt x="300" y="112"/>
                    </a:lnTo>
                    <a:lnTo>
                      <a:pt x="287" y="120"/>
                    </a:lnTo>
                    <a:lnTo>
                      <a:pt x="285" y="121"/>
                    </a:lnTo>
                    <a:lnTo>
                      <a:pt x="282" y="134"/>
                    </a:lnTo>
                    <a:lnTo>
                      <a:pt x="282" y="137"/>
                    </a:lnTo>
                    <a:lnTo>
                      <a:pt x="278" y="141"/>
                    </a:lnTo>
                    <a:lnTo>
                      <a:pt x="272" y="151"/>
                    </a:lnTo>
                    <a:lnTo>
                      <a:pt x="268" y="155"/>
                    </a:lnTo>
                    <a:lnTo>
                      <a:pt x="265" y="156"/>
                    </a:lnTo>
                    <a:lnTo>
                      <a:pt x="264" y="156"/>
                    </a:lnTo>
                    <a:lnTo>
                      <a:pt x="263" y="155"/>
                    </a:lnTo>
                    <a:lnTo>
                      <a:pt x="246" y="155"/>
                    </a:lnTo>
                    <a:lnTo>
                      <a:pt x="243" y="156"/>
                    </a:lnTo>
                    <a:lnTo>
                      <a:pt x="242" y="156"/>
                    </a:lnTo>
                    <a:lnTo>
                      <a:pt x="233" y="155"/>
                    </a:lnTo>
                    <a:lnTo>
                      <a:pt x="227" y="151"/>
                    </a:lnTo>
                    <a:lnTo>
                      <a:pt x="224" y="148"/>
                    </a:lnTo>
                    <a:lnTo>
                      <a:pt x="221" y="138"/>
                    </a:lnTo>
                    <a:lnTo>
                      <a:pt x="214" y="128"/>
                    </a:lnTo>
                    <a:lnTo>
                      <a:pt x="200" y="121"/>
                    </a:lnTo>
                    <a:lnTo>
                      <a:pt x="197" y="121"/>
                    </a:lnTo>
                    <a:lnTo>
                      <a:pt x="191" y="120"/>
                    </a:lnTo>
                    <a:lnTo>
                      <a:pt x="189" y="120"/>
                    </a:lnTo>
                    <a:lnTo>
                      <a:pt x="187" y="121"/>
                    </a:lnTo>
                    <a:lnTo>
                      <a:pt x="187" y="123"/>
                    </a:lnTo>
                    <a:lnTo>
                      <a:pt x="186" y="124"/>
                    </a:lnTo>
                    <a:lnTo>
                      <a:pt x="183" y="125"/>
                    </a:lnTo>
                    <a:lnTo>
                      <a:pt x="182" y="128"/>
                    </a:lnTo>
                    <a:lnTo>
                      <a:pt x="182" y="130"/>
                    </a:lnTo>
                    <a:lnTo>
                      <a:pt x="180" y="130"/>
                    </a:lnTo>
                    <a:lnTo>
                      <a:pt x="179" y="131"/>
                    </a:lnTo>
                    <a:lnTo>
                      <a:pt x="175" y="132"/>
                    </a:lnTo>
                    <a:lnTo>
                      <a:pt x="164" y="134"/>
                    </a:lnTo>
                    <a:lnTo>
                      <a:pt x="152" y="123"/>
                    </a:lnTo>
                    <a:lnTo>
                      <a:pt x="152" y="121"/>
                    </a:lnTo>
                    <a:lnTo>
                      <a:pt x="150" y="120"/>
                    </a:lnTo>
                    <a:lnTo>
                      <a:pt x="145" y="113"/>
                    </a:lnTo>
                    <a:lnTo>
                      <a:pt x="143" y="108"/>
                    </a:lnTo>
                    <a:lnTo>
                      <a:pt x="138" y="102"/>
                    </a:lnTo>
                    <a:lnTo>
                      <a:pt x="131" y="95"/>
                    </a:lnTo>
                    <a:lnTo>
                      <a:pt x="137" y="81"/>
                    </a:lnTo>
                    <a:lnTo>
                      <a:pt x="144" y="72"/>
                    </a:lnTo>
                    <a:lnTo>
                      <a:pt x="148" y="64"/>
                    </a:lnTo>
                    <a:lnTo>
                      <a:pt x="150" y="63"/>
                    </a:lnTo>
                    <a:lnTo>
                      <a:pt x="141" y="63"/>
                    </a:lnTo>
                    <a:lnTo>
                      <a:pt x="136" y="60"/>
                    </a:lnTo>
                    <a:lnTo>
                      <a:pt x="120" y="48"/>
                    </a:lnTo>
                    <a:lnTo>
                      <a:pt x="117" y="48"/>
                    </a:lnTo>
                    <a:lnTo>
                      <a:pt x="116" y="49"/>
                    </a:lnTo>
                    <a:lnTo>
                      <a:pt x="115" y="49"/>
                    </a:lnTo>
                    <a:lnTo>
                      <a:pt x="113" y="51"/>
                    </a:lnTo>
                    <a:lnTo>
                      <a:pt x="109" y="53"/>
                    </a:lnTo>
                    <a:lnTo>
                      <a:pt x="105" y="53"/>
                    </a:lnTo>
                    <a:lnTo>
                      <a:pt x="105" y="49"/>
                    </a:lnTo>
                    <a:lnTo>
                      <a:pt x="103" y="48"/>
                    </a:lnTo>
                    <a:lnTo>
                      <a:pt x="100" y="48"/>
                    </a:lnTo>
                    <a:lnTo>
                      <a:pt x="91" y="46"/>
                    </a:lnTo>
                    <a:lnTo>
                      <a:pt x="85" y="46"/>
                    </a:lnTo>
                    <a:lnTo>
                      <a:pt x="84" y="49"/>
                    </a:lnTo>
                    <a:lnTo>
                      <a:pt x="81" y="49"/>
                    </a:lnTo>
                    <a:lnTo>
                      <a:pt x="73" y="53"/>
                    </a:lnTo>
                    <a:lnTo>
                      <a:pt x="71" y="51"/>
                    </a:lnTo>
                    <a:lnTo>
                      <a:pt x="73" y="51"/>
                    </a:lnTo>
                    <a:lnTo>
                      <a:pt x="74" y="49"/>
                    </a:lnTo>
                    <a:lnTo>
                      <a:pt x="69" y="39"/>
                    </a:lnTo>
                    <a:lnTo>
                      <a:pt x="64" y="34"/>
                    </a:lnTo>
                    <a:lnTo>
                      <a:pt x="63" y="29"/>
                    </a:lnTo>
                    <a:lnTo>
                      <a:pt x="62" y="28"/>
                    </a:lnTo>
                    <a:lnTo>
                      <a:pt x="63" y="0"/>
                    </a:lnTo>
                    <a:lnTo>
                      <a:pt x="42" y="0"/>
                    </a:lnTo>
                    <a:lnTo>
                      <a:pt x="42" y="1"/>
                    </a:lnTo>
                    <a:lnTo>
                      <a:pt x="43" y="3"/>
                    </a:lnTo>
                    <a:lnTo>
                      <a:pt x="23" y="17"/>
                    </a:lnTo>
                    <a:lnTo>
                      <a:pt x="21" y="18"/>
                    </a:lnTo>
                    <a:lnTo>
                      <a:pt x="18" y="19"/>
                    </a:lnTo>
                    <a:lnTo>
                      <a:pt x="10" y="21"/>
                    </a:lnTo>
                    <a:lnTo>
                      <a:pt x="4" y="21"/>
                    </a:lnTo>
                    <a:lnTo>
                      <a:pt x="0" y="2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73" name="Freeform 2411">
                <a:extLst>
                  <a:ext uri="{FF2B5EF4-FFF2-40B4-BE49-F238E27FC236}">
                    <a16:creationId xmlns:a16="http://schemas.microsoft.com/office/drawing/2014/main" id="{D4A00BE5-9988-F198-24C7-1EF45A5BA4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2" y="307"/>
                <a:ext cx="63" cy="80"/>
              </a:xfrm>
              <a:custGeom>
                <a:avLst/>
                <a:gdLst>
                  <a:gd name="T0" fmla="*/ 8 w 251"/>
                  <a:gd name="T1" fmla="*/ 311 h 321"/>
                  <a:gd name="T2" fmla="*/ 12 w 251"/>
                  <a:gd name="T3" fmla="*/ 295 h 321"/>
                  <a:gd name="T4" fmla="*/ 9 w 251"/>
                  <a:gd name="T5" fmla="*/ 287 h 321"/>
                  <a:gd name="T6" fmla="*/ 15 w 251"/>
                  <a:gd name="T7" fmla="*/ 287 h 321"/>
                  <a:gd name="T8" fmla="*/ 30 w 251"/>
                  <a:gd name="T9" fmla="*/ 312 h 321"/>
                  <a:gd name="T10" fmla="*/ 39 w 251"/>
                  <a:gd name="T11" fmla="*/ 314 h 321"/>
                  <a:gd name="T12" fmla="*/ 54 w 251"/>
                  <a:gd name="T13" fmla="*/ 315 h 321"/>
                  <a:gd name="T14" fmla="*/ 74 w 251"/>
                  <a:gd name="T15" fmla="*/ 277 h 321"/>
                  <a:gd name="T16" fmla="*/ 71 w 251"/>
                  <a:gd name="T17" fmla="*/ 266 h 321"/>
                  <a:gd name="T18" fmla="*/ 68 w 251"/>
                  <a:gd name="T19" fmla="*/ 263 h 321"/>
                  <a:gd name="T20" fmla="*/ 64 w 251"/>
                  <a:gd name="T21" fmla="*/ 258 h 321"/>
                  <a:gd name="T22" fmla="*/ 71 w 251"/>
                  <a:gd name="T23" fmla="*/ 252 h 321"/>
                  <a:gd name="T24" fmla="*/ 102 w 251"/>
                  <a:gd name="T25" fmla="*/ 262 h 321"/>
                  <a:gd name="T26" fmla="*/ 109 w 251"/>
                  <a:gd name="T27" fmla="*/ 248 h 321"/>
                  <a:gd name="T28" fmla="*/ 134 w 251"/>
                  <a:gd name="T29" fmla="*/ 241 h 321"/>
                  <a:gd name="T30" fmla="*/ 139 w 251"/>
                  <a:gd name="T31" fmla="*/ 242 h 321"/>
                  <a:gd name="T32" fmla="*/ 149 w 251"/>
                  <a:gd name="T33" fmla="*/ 255 h 321"/>
                  <a:gd name="T34" fmla="*/ 162 w 251"/>
                  <a:gd name="T35" fmla="*/ 266 h 321"/>
                  <a:gd name="T36" fmla="*/ 163 w 251"/>
                  <a:gd name="T37" fmla="*/ 273 h 321"/>
                  <a:gd name="T38" fmla="*/ 153 w 251"/>
                  <a:gd name="T39" fmla="*/ 288 h 321"/>
                  <a:gd name="T40" fmla="*/ 179 w 251"/>
                  <a:gd name="T41" fmla="*/ 304 h 321"/>
                  <a:gd name="T42" fmla="*/ 194 w 251"/>
                  <a:gd name="T43" fmla="*/ 302 h 321"/>
                  <a:gd name="T44" fmla="*/ 195 w 251"/>
                  <a:gd name="T45" fmla="*/ 294 h 321"/>
                  <a:gd name="T46" fmla="*/ 196 w 251"/>
                  <a:gd name="T47" fmla="*/ 276 h 321"/>
                  <a:gd name="T48" fmla="*/ 224 w 251"/>
                  <a:gd name="T49" fmla="*/ 247 h 321"/>
                  <a:gd name="T50" fmla="*/ 239 w 251"/>
                  <a:gd name="T51" fmla="*/ 244 h 321"/>
                  <a:gd name="T52" fmla="*/ 246 w 251"/>
                  <a:gd name="T53" fmla="*/ 230 h 321"/>
                  <a:gd name="T54" fmla="*/ 234 w 251"/>
                  <a:gd name="T55" fmla="*/ 221 h 321"/>
                  <a:gd name="T56" fmla="*/ 230 w 251"/>
                  <a:gd name="T57" fmla="*/ 217 h 321"/>
                  <a:gd name="T58" fmla="*/ 220 w 251"/>
                  <a:gd name="T59" fmla="*/ 201 h 321"/>
                  <a:gd name="T60" fmla="*/ 223 w 251"/>
                  <a:gd name="T61" fmla="*/ 177 h 321"/>
                  <a:gd name="T62" fmla="*/ 217 w 251"/>
                  <a:gd name="T63" fmla="*/ 160 h 321"/>
                  <a:gd name="T64" fmla="*/ 222 w 251"/>
                  <a:gd name="T65" fmla="*/ 152 h 321"/>
                  <a:gd name="T66" fmla="*/ 219 w 251"/>
                  <a:gd name="T67" fmla="*/ 134 h 321"/>
                  <a:gd name="T68" fmla="*/ 224 w 251"/>
                  <a:gd name="T69" fmla="*/ 125 h 321"/>
                  <a:gd name="T70" fmla="*/ 236 w 251"/>
                  <a:gd name="T71" fmla="*/ 110 h 321"/>
                  <a:gd name="T72" fmla="*/ 251 w 251"/>
                  <a:gd name="T73" fmla="*/ 100 h 321"/>
                  <a:gd name="T74" fmla="*/ 243 w 251"/>
                  <a:gd name="T75" fmla="*/ 100 h 321"/>
                  <a:gd name="T76" fmla="*/ 240 w 251"/>
                  <a:gd name="T77" fmla="*/ 93 h 321"/>
                  <a:gd name="T78" fmla="*/ 240 w 251"/>
                  <a:gd name="T79" fmla="*/ 89 h 321"/>
                  <a:gd name="T80" fmla="*/ 232 w 251"/>
                  <a:gd name="T81" fmla="*/ 68 h 321"/>
                  <a:gd name="T82" fmla="*/ 237 w 251"/>
                  <a:gd name="T83" fmla="*/ 65 h 321"/>
                  <a:gd name="T84" fmla="*/ 210 w 251"/>
                  <a:gd name="T85" fmla="*/ 22 h 321"/>
                  <a:gd name="T86" fmla="*/ 202 w 251"/>
                  <a:gd name="T87" fmla="*/ 15 h 3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51" h="321">
                    <a:moveTo>
                      <a:pt x="0" y="321"/>
                    </a:moveTo>
                    <a:lnTo>
                      <a:pt x="5" y="312"/>
                    </a:lnTo>
                    <a:lnTo>
                      <a:pt x="8" y="311"/>
                    </a:lnTo>
                    <a:lnTo>
                      <a:pt x="9" y="307"/>
                    </a:lnTo>
                    <a:lnTo>
                      <a:pt x="11" y="305"/>
                    </a:lnTo>
                    <a:lnTo>
                      <a:pt x="12" y="295"/>
                    </a:lnTo>
                    <a:lnTo>
                      <a:pt x="12" y="291"/>
                    </a:lnTo>
                    <a:lnTo>
                      <a:pt x="11" y="288"/>
                    </a:lnTo>
                    <a:lnTo>
                      <a:pt x="9" y="287"/>
                    </a:lnTo>
                    <a:lnTo>
                      <a:pt x="11" y="284"/>
                    </a:lnTo>
                    <a:lnTo>
                      <a:pt x="12" y="283"/>
                    </a:lnTo>
                    <a:lnTo>
                      <a:pt x="15" y="287"/>
                    </a:lnTo>
                    <a:lnTo>
                      <a:pt x="18" y="297"/>
                    </a:lnTo>
                    <a:lnTo>
                      <a:pt x="25" y="307"/>
                    </a:lnTo>
                    <a:lnTo>
                      <a:pt x="30" y="312"/>
                    </a:lnTo>
                    <a:lnTo>
                      <a:pt x="32" y="312"/>
                    </a:lnTo>
                    <a:lnTo>
                      <a:pt x="33" y="314"/>
                    </a:lnTo>
                    <a:lnTo>
                      <a:pt x="39" y="314"/>
                    </a:lnTo>
                    <a:lnTo>
                      <a:pt x="46" y="315"/>
                    </a:lnTo>
                    <a:lnTo>
                      <a:pt x="52" y="318"/>
                    </a:lnTo>
                    <a:lnTo>
                      <a:pt x="54" y="315"/>
                    </a:lnTo>
                    <a:lnTo>
                      <a:pt x="78" y="301"/>
                    </a:lnTo>
                    <a:lnTo>
                      <a:pt x="78" y="294"/>
                    </a:lnTo>
                    <a:lnTo>
                      <a:pt x="74" y="277"/>
                    </a:lnTo>
                    <a:lnTo>
                      <a:pt x="74" y="272"/>
                    </a:lnTo>
                    <a:lnTo>
                      <a:pt x="72" y="268"/>
                    </a:lnTo>
                    <a:lnTo>
                      <a:pt x="71" y="266"/>
                    </a:lnTo>
                    <a:lnTo>
                      <a:pt x="71" y="265"/>
                    </a:lnTo>
                    <a:lnTo>
                      <a:pt x="69" y="263"/>
                    </a:lnTo>
                    <a:lnTo>
                      <a:pt x="68" y="263"/>
                    </a:lnTo>
                    <a:lnTo>
                      <a:pt x="68" y="262"/>
                    </a:lnTo>
                    <a:lnTo>
                      <a:pt x="67" y="262"/>
                    </a:lnTo>
                    <a:lnTo>
                      <a:pt x="64" y="258"/>
                    </a:lnTo>
                    <a:lnTo>
                      <a:pt x="65" y="254"/>
                    </a:lnTo>
                    <a:lnTo>
                      <a:pt x="67" y="252"/>
                    </a:lnTo>
                    <a:lnTo>
                      <a:pt x="71" y="252"/>
                    </a:lnTo>
                    <a:lnTo>
                      <a:pt x="96" y="259"/>
                    </a:lnTo>
                    <a:lnTo>
                      <a:pt x="100" y="262"/>
                    </a:lnTo>
                    <a:lnTo>
                      <a:pt x="102" y="262"/>
                    </a:lnTo>
                    <a:lnTo>
                      <a:pt x="102" y="259"/>
                    </a:lnTo>
                    <a:lnTo>
                      <a:pt x="103" y="258"/>
                    </a:lnTo>
                    <a:lnTo>
                      <a:pt x="109" y="248"/>
                    </a:lnTo>
                    <a:lnTo>
                      <a:pt x="127" y="244"/>
                    </a:lnTo>
                    <a:lnTo>
                      <a:pt x="132" y="241"/>
                    </a:lnTo>
                    <a:lnTo>
                      <a:pt x="134" y="241"/>
                    </a:lnTo>
                    <a:lnTo>
                      <a:pt x="135" y="238"/>
                    </a:lnTo>
                    <a:lnTo>
                      <a:pt x="135" y="235"/>
                    </a:lnTo>
                    <a:lnTo>
                      <a:pt x="139" y="242"/>
                    </a:lnTo>
                    <a:lnTo>
                      <a:pt x="148" y="251"/>
                    </a:lnTo>
                    <a:lnTo>
                      <a:pt x="148" y="252"/>
                    </a:lnTo>
                    <a:lnTo>
                      <a:pt x="149" y="255"/>
                    </a:lnTo>
                    <a:lnTo>
                      <a:pt x="149" y="256"/>
                    </a:lnTo>
                    <a:lnTo>
                      <a:pt x="156" y="265"/>
                    </a:lnTo>
                    <a:lnTo>
                      <a:pt x="162" y="266"/>
                    </a:lnTo>
                    <a:lnTo>
                      <a:pt x="164" y="268"/>
                    </a:lnTo>
                    <a:lnTo>
                      <a:pt x="164" y="272"/>
                    </a:lnTo>
                    <a:lnTo>
                      <a:pt x="163" y="273"/>
                    </a:lnTo>
                    <a:lnTo>
                      <a:pt x="159" y="284"/>
                    </a:lnTo>
                    <a:lnTo>
                      <a:pt x="155" y="288"/>
                    </a:lnTo>
                    <a:lnTo>
                      <a:pt x="153" y="288"/>
                    </a:lnTo>
                    <a:lnTo>
                      <a:pt x="166" y="308"/>
                    </a:lnTo>
                    <a:lnTo>
                      <a:pt x="167" y="308"/>
                    </a:lnTo>
                    <a:lnTo>
                      <a:pt x="179" y="304"/>
                    </a:lnTo>
                    <a:lnTo>
                      <a:pt x="180" y="305"/>
                    </a:lnTo>
                    <a:lnTo>
                      <a:pt x="187" y="305"/>
                    </a:lnTo>
                    <a:lnTo>
                      <a:pt x="194" y="302"/>
                    </a:lnTo>
                    <a:lnTo>
                      <a:pt x="195" y="300"/>
                    </a:lnTo>
                    <a:lnTo>
                      <a:pt x="198" y="297"/>
                    </a:lnTo>
                    <a:lnTo>
                      <a:pt x="195" y="294"/>
                    </a:lnTo>
                    <a:lnTo>
                      <a:pt x="194" y="290"/>
                    </a:lnTo>
                    <a:lnTo>
                      <a:pt x="194" y="283"/>
                    </a:lnTo>
                    <a:lnTo>
                      <a:pt x="196" y="276"/>
                    </a:lnTo>
                    <a:lnTo>
                      <a:pt x="199" y="273"/>
                    </a:lnTo>
                    <a:lnTo>
                      <a:pt x="210" y="259"/>
                    </a:lnTo>
                    <a:lnTo>
                      <a:pt x="224" y="247"/>
                    </a:lnTo>
                    <a:lnTo>
                      <a:pt x="226" y="249"/>
                    </a:lnTo>
                    <a:lnTo>
                      <a:pt x="232" y="244"/>
                    </a:lnTo>
                    <a:lnTo>
                      <a:pt x="239" y="244"/>
                    </a:lnTo>
                    <a:lnTo>
                      <a:pt x="241" y="241"/>
                    </a:lnTo>
                    <a:lnTo>
                      <a:pt x="246" y="235"/>
                    </a:lnTo>
                    <a:lnTo>
                      <a:pt x="246" y="230"/>
                    </a:lnTo>
                    <a:lnTo>
                      <a:pt x="244" y="228"/>
                    </a:lnTo>
                    <a:lnTo>
                      <a:pt x="236" y="221"/>
                    </a:lnTo>
                    <a:lnTo>
                      <a:pt x="234" y="221"/>
                    </a:lnTo>
                    <a:lnTo>
                      <a:pt x="233" y="220"/>
                    </a:lnTo>
                    <a:lnTo>
                      <a:pt x="232" y="217"/>
                    </a:lnTo>
                    <a:lnTo>
                      <a:pt x="230" y="217"/>
                    </a:lnTo>
                    <a:lnTo>
                      <a:pt x="226" y="212"/>
                    </a:lnTo>
                    <a:lnTo>
                      <a:pt x="223" y="202"/>
                    </a:lnTo>
                    <a:lnTo>
                      <a:pt x="220" y="201"/>
                    </a:lnTo>
                    <a:lnTo>
                      <a:pt x="224" y="184"/>
                    </a:lnTo>
                    <a:lnTo>
                      <a:pt x="223" y="180"/>
                    </a:lnTo>
                    <a:lnTo>
                      <a:pt x="223" y="177"/>
                    </a:lnTo>
                    <a:lnTo>
                      <a:pt x="222" y="178"/>
                    </a:lnTo>
                    <a:lnTo>
                      <a:pt x="219" y="164"/>
                    </a:lnTo>
                    <a:lnTo>
                      <a:pt x="217" y="160"/>
                    </a:lnTo>
                    <a:lnTo>
                      <a:pt x="220" y="154"/>
                    </a:lnTo>
                    <a:lnTo>
                      <a:pt x="222" y="154"/>
                    </a:lnTo>
                    <a:lnTo>
                      <a:pt x="222" y="152"/>
                    </a:lnTo>
                    <a:lnTo>
                      <a:pt x="224" y="150"/>
                    </a:lnTo>
                    <a:lnTo>
                      <a:pt x="219" y="141"/>
                    </a:lnTo>
                    <a:lnTo>
                      <a:pt x="219" y="134"/>
                    </a:lnTo>
                    <a:lnTo>
                      <a:pt x="220" y="131"/>
                    </a:lnTo>
                    <a:lnTo>
                      <a:pt x="219" y="128"/>
                    </a:lnTo>
                    <a:lnTo>
                      <a:pt x="224" y="125"/>
                    </a:lnTo>
                    <a:lnTo>
                      <a:pt x="226" y="120"/>
                    </a:lnTo>
                    <a:lnTo>
                      <a:pt x="230" y="113"/>
                    </a:lnTo>
                    <a:lnTo>
                      <a:pt x="236" y="110"/>
                    </a:lnTo>
                    <a:lnTo>
                      <a:pt x="250" y="106"/>
                    </a:lnTo>
                    <a:lnTo>
                      <a:pt x="251" y="103"/>
                    </a:lnTo>
                    <a:lnTo>
                      <a:pt x="251" y="100"/>
                    </a:lnTo>
                    <a:lnTo>
                      <a:pt x="247" y="101"/>
                    </a:lnTo>
                    <a:lnTo>
                      <a:pt x="246" y="103"/>
                    </a:lnTo>
                    <a:lnTo>
                      <a:pt x="243" y="100"/>
                    </a:lnTo>
                    <a:lnTo>
                      <a:pt x="241" y="97"/>
                    </a:lnTo>
                    <a:lnTo>
                      <a:pt x="240" y="96"/>
                    </a:lnTo>
                    <a:lnTo>
                      <a:pt x="240" y="93"/>
                    </a:lnTo>
                    <a:lnTo>
                      <a:pt x="239" y="93"/>
                    </a:lnTo>
                    <a:lnTo>
                      <a:pt x="239" y="90"/>
                    </a:lnTo>
                    <a:lnTo>
                      <a:pt x="240" y="89"/>
                    </a:lnTo>
                    <a:lnTo>
                      <a:pt x="243" y="83"/>
                    </a:lnTo>
                    <a:lnTo>
                      <a:pt x="239" y="74"/>
                    </a:lnTo>
                    <a:lnTo>
                      <a:pt x="232" y="68"/>
                    </a:lnTo>
                    <a:lnTo>
                      <a:pt x="233" y="67"/>
                    </a:lnTo>
                    <a:lnTo>
                      <a:pt x="233" y="65"/>
                    </a:lnTo>
                    <a:lnTo>
                      <a:pt x="237" y="65"/>
                    </a:lnTo>
                    <a:lnTo>
                      <a:pt x="227" y="39"/>
                    </a:lnTo>
                    <a:lnTo>
                      <a:pt x="220" y="29"/>
                    </a:lnTo>
                    <a:lnTo>
                      <a:pt x="210" y="22"/>
                    </a:lnTo>
                    <a:lnTo>
                      <a:pt x="205" y="26"/>
                    </a:lnTo>
                    <a:lnTo>
                      <a:pt x="202" y="17"/>
                    </a:lnTo>
                    <a:lnTo>
                      <a:pt x="202" y="15"/>
                    </a:lnTo>
                    <a:lnTo>
                      <a:pt x="194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74" name="Freeform 2412">
                <a:extLst>
                  <a:ext uri="{FF2B5EF4-FFF2-40B4-BE49-F238E27FC236}">
                    <a16:creationId xmlns:a16="http://schemas.microsoft.com/office/drawing/2014/main" id="{6C77142C-6D90-248B-6590-4C1B4E91F1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6" y="325"/>
                <a:ext cx="44" cy="79"/>
              </a:xfrm>
              <a:custGeom>
                <a:avLst/>
                <a:gdLst>
                  <a:gd name="T0" fmla="*/ 162 w 176"/>
                  <a:gd name="T1" fmla="*/ 2 h 317"/>
                  <a:gd name="T2" fmla="*/ 161 w 176"/>
                  <a:gd name="T3" fmla="*/ 3 h 317"/>
                  <a:gd name="T4" fmla="*/ 152 w 176"/>
                  <a:gd name="T5" fmla="*/ 8 h 317"/>
                  <a:gd name="T6" fmla="*/ 154 w 176"/>
                  <a:gd name="T7" fmla="*/ 16 h 317"/>
                  <a:gd name="T8" fmla="*/ 161 w 176"/>
                  <a:gd name="T9" fmla="*/ 19 h 317"/>
                  <a:gd name="T10" fmla="*/ 159 w 176"/>
                  <a:gd name="T11" fmla="*/ 29 h 317"/>
                  <a:gd name="T12" fmla="*/ 162 w 176"/>
                  <a:gd name="T13" fmla="*/ 50 h 317"/>
                  <a:gd name="T14" fmla="*/ 143 w 176"/>
                  <a:gd name="T15" fmla="*/ 46 h 317"/>
                  <a:gd name="T16" fmla="*/ 143 w 176"/>
                  <a:gd name="T17" fmla="*/ 50 h 317"/>
                  <a:gd name="T18" fmla="*/ 137 w 176"/>
                  <a:gd name="T19" fmla="*/ 58 h 317"/>
                  <a:gd name="T20" fmla="*/ 122 w 176"/>
                  <a:gd name="T21" fmla="*/ 76 h 317"/>
                  <a:gd name="T22" fmla="*/ 140 w 176"/>
                  <a:gd name="T23" fmla="*/ 92 h 317"/>
                  <a:gd name="T24" fmla="*/ 142 w 176"/>
                  <a:gd name="T25" fmla="*/ 103 h 317"/>
                  <a:gd name="T26" fmla="*/ 144 w 176"/>
                  <a:gd name="T27" fmla="*/ 107 h 317"/>
                  <a:gd name="T28" fmla="*/ 164 w 176"/>
                  <a:gd name="T29" fmla="*/ 99 h 317"/>
                  <a:gd name="T30" fmla="*/ 168 w 176"/>
                  <a:gd name="T31" fmla="*/ 101 h 317"/>
                  <a:gd name="T32" fmla="*/ 169 w 176"/>
                  <a:gd name="T33" fmla="*/ 118 h 317"/>
                  <a:gd name="T34" fmla="*/ 173 w 176"/>
                  <a:gd name="T35" fmla="*/ 124 h 317"/>
                  <a:gd name="T36" fmla="*/ 175 w 176"/>
                  <a:gd name="T37" fmla="*/ 127 h 317"/>
                  <a:gd name="T38" fmla="*/ 176 w 176"/>
                  <a:gd name="T39" fmla="*/ 131 h 317"/>
                  <a:gd name="T40" fmla="*/ 171 w 176"/>
                  <a:gd name="T41" fmla="*/ 136 h 317"/>
                  <a:gd name="T42" fmla="*/ 165 w 176"/>
                  <a:gd name="T43" fmla="*/ 147 h 317"/>
                  <a:gd name="T44" fmla="*/ 152 w 176"/>
                  <a:gd name="T45" fmla="*/ 146 h 317"/>
                  <a:gd name="T46" fmla="*/ 136 w 176"/>
                  <a:gd name="T47" fmla="*/ 149 h 317"/>
                  <a:gd name="T48" fmla="*/ 116 w 176"/>
                  <a:gd name="T49" fmla="*/ 143 h 317"/>
                  <a:gd name="T50" fmla="*/ 127 w 176"/>
                  <a:gd name="T51" fmla="*/ 174 h 317"/>
                  <a:gd name="T52" fmla="*/ 125 w 176"/>
                  <a:gd name="T53" fmla="*/ 181 h 317"/>
                  <a:gd name="T54" fmla="*/ 120 w 176"/>
                  <a:gd name="T55" fmla="*/ 184 h 317"/>
                  <a:gd name="T56" fmla="*/ 113 w 176"/>
                  <a:gd name="T57" fmla="*/ 185 h 317"/>
                  <a:gd name="T58" fmla="*/ 109 w 176"/>
                  <a:gd name="T59" fmla="*/ 185 h 317"/>
                  <a:gd name="T60" fmla="*/ 95 w 176"/>
                  <a:gd name="T61" fmla="*/ 191 h 317"/>
                  <a:gd name="T62" fmla="*/ 92 w 176"/>
                  <a:gd name="T63" fmla="*/ 192 h 317"/>
                  <a:gd name="T64" fmla="*/ 77 w 176"/>
                  <a:gd name="T65" fmla="*/ 192 h 317"/>
                  <a:gd name="T66" fmla="*/ 63 w 176"/>
                  <a:gd name="T67" fmla="*/ 188 h 317"/>
                  <a:gd name="T68" fmla="*/ 48 w 176"/>
                  <a:gd name="T69" fmla="*/ 198 h 317"/>
                  <a:gd name="T70" fmla="*/ 44 w 176"/>
                  <a:gd name="T71" fmla="*/ 202 h 317"/>
                  <a:gd name="T72" fmla="*/ 34 w 176"/>
                  <a:gd name="T73" fmla="*/ 216 h 317"/>
                  <a:gd name="T74" fmla="*/ 28 w 176"/>
                  <a:gd name="T75" fmla="*/ 220 h 317"/>
                  <a:gd name="T76" fmla="*/ 12 w 176"/>
                  <a:gd name="T77" fmla="*/ 228 h 317"/>
                  <a:gd name="T78" fmla="*/ 13 w 176"/>
                  <a:gd name="T79" fmla="*/ 230 h 317"/>
                  <a:gd name="T80" fmla="*/ 12 w 176"/>
                  <a:gd name="T81" fmla="*/ 270 h 317"/>
                  <a:gd name="T82" fmla="*/ 0 w 176"/>
                  <a:gd name="T83" fmla="*/ 301 h 317"/>
                  <a:gd name="T84" fmla="*/ 9 w 176"/>
                  <a:gd name="T85" fmla="*/ 311 h 317"/>
                  <a:gd name="T86" fmla="*/ 10 w 176"/>
                  <a:gd name="T87" fmla="*/ 312 h 317"/>
                  <a:gd name="T88" fmla="*/ 13 w 176"/>
                  <a:gd name="T89" fmla="*/ 317 h 3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76" h="317">
                    <a:moveTo>
                      <a:pt x="162" y="0"/>
                    </a:moveTo>
                    <a:lnTo>
                      <a:pt x="162" y="2"/>
                    </a:lnTo>
                    <a:lnTo>
                      <a:pt x="161" y="2"/>
                    </a:lnTo>
                    <a:lnTo>
                      <a:pt x="161" y="3"/>
                    </a:lnTo>
                    <a:lnTo>
                      <a:pt x="159" y="3"/>
                    </a:lnTo>
                    <a:lnTo>
                      <a:pt x="152" y="8"/>
                    </a:lnTo>
                    <a:lnTo>
                      <a:pt x="152" y="13"/>
                    </a:lnTo>
                    <a:lnTo>
                      <a:pt x="154" y="16"/>
                    </a:lnTo>
                    <a:lnTo>
                      <a:pt x="161" y="16"/>
                    </a:lnTo>
                    <a:lnTo>
                      <a:pt x="161" y="19"/>
                    </a:lnTo>
                    <a:lnTo>
                      <a:pt x="159" y="22"/>
                    </a:lnTo>
                    <a:lnTo>
                      <a:pt x="159" y="29"/>
                    </a:lnTo>
                    <a:lnTo>
                      <a:pt x="168" y="44"/>
                    </a:lnTo>
                    <a:lnTo>
                      <a:pt x="162" y="50"/>
                    </a:lnTo>
                    <a:lnTo>
                      <a:pt x="158" y="46"/>
                    </a:lnTo>
                    <a:lnTo>
                      <a:pt x="143" y="46"/>
                    </a:lnTo>
                    <a:lnTo>
                      <a:pt x="140" y="48"/>
                    </a:lnTo>
                    <a:lnTo>
                      <a:pt x="143" y="50"/>
                    </a:lnTo>
                    <a:lnTo>
                      <a:pt x="146" y="54"/>
                    </a:lnTo>
                    <a:lnTo>
                      <a:pt x="137" y="58"/>
                    </a:lnTo>
                    <a:lnTo>
                      <a:pt x="127" y="69"/>
                    </a:lnTo>
                    <a:lnTo>
                      <a:pt x="122" y="76"/>
                    </a:lnTo>
                    <a:lnTo>
                      <a:pt x="122" y="78"/>
                    </a:lnTo>
                    <a:lnTo>
                      <a:pt x="140" y="92"/>
                    </a:lnTo>
                    <a:lnTo>
                      <a:pt x="142" y="94"/>
                    </a:lnTo>
                    <a:lnTo>
                      <a:pt x="142" y="103"/>
                    </a:lnTo>
                    <a:lnTo>
                      <a:pt x="137" y="107"/>
                    </a:lnTo>
                    <a:lnTo>
                      <a:pt x="144" y="107"/>
                    </a:lnTo>
                    <a:lnTo>
                      <a:pt x="151" y="106"/>
                    </a:lnTo>
                    <a:lnTo>
                      <a:pt x="164" y="99"/>
                    </a:lnTo>
                    <a:lnTo>
                      <a:pt x="168" y="100"/>
                    </a:lnTo>
                    <a:lnTo>
                      <a:pt x="168" y="101"/>
                    </a:lnTo>
                    <a:lnTo>
                      <a:pt x="169" y="117"/>
                    </a:lnTo>
                    <a:lnTo>
                      <a:pt x="169" y="118"/>
                    </a:lnTo>
                    <a:lnTo>
                      <a:pt x="171" y="120"/>
                    </a:lnTo>
                    <a:lnTo>
                      <a:pt x="173" y="124"/>
                    </a:lnTo>
                    <a:lnTo>
                      <a:pt x="173" y="125"/>
                    </a:lnTo>
                    <a:lnTo>
                      <a:pt x="175" y="127"/>
                    </a:lnTo>
                    <a:lnTo>
                      <a:pt x="176" y="129"/>
                    </a:lnTo>
                    <a:lnTo>
                      <a:pt x="176" y="131"/>
                    </a:lnTo>
                    <a:lnTo>
                      <a:pt x="175" y="131"/>
                    </a:lnTo>
                    <a:lnTo>
                      <a:pt x="171" y="136"/>
                    </a:lnTo>
                    <a:lnTo>
                      <a:pt x="168" y="143"/>
                    </a:lnTo>
                    <a:lnTo>
                      <a:pt x="165" y="147"/>
                    </a:lnTo>
                    <a:lnTo>
                      <a:pt x="161" y="149"/>
                    </a:lnTo>
                    <a:lnTo>
                      <a:pt x="152" y="146"/>
                    </a:lnTo>
                    <a:lnTo>
                      <a:pt x="140" y="147"/>
                    </a:lnTo>
                    <a:lnTo>
                      <a:pt x="136" y="149"/>
                    </a:lnTo>
                    <a:lnTo>
                      <a:pt x="119" y="145"/>
                    </a:lnTo>
                    <a:lnTo>
                      <a:pt x="116" y="143"/>
                    </a:lnTo>
                    <a:lnTo>
                      <a:pt x="115" y="149"/>
                    </a:lnTo>
                    <a:lnTo>
                      <a:pt x="127" y="174"/>
                    </a:lnTo>
                    <a:lnTo>
                      <a:pt x="126" y="178"/>
                    </a:lnTo>
                    <a:lnTo>
                      <a:pt x="125" y="181"/>
                    </a:lnTo>
                    <a:lnTo>
                      <a:pt x="123" y="182"/>
                    </a:lnTo>
                    <a:lnTo>
                      <a:pt x="120" y="184"/>
                    </a:lnTo>
                    <a:lnTo>
                      <a:pt x="119" y="185"/>
                    </a:lnTo>
                    <a:lnTo>
                      <a:pt x="113" y="185"/>
                    </a:lnTo>
                    <a:lnTo>
                      <a:pt x="111" y="184"/>
                    </a:lnTo>
                    <a:lnTo>
                      <a:pt x="109" y="185"/>
                    </a:lnTo>
                    <a:lnTo>
                      <a:pt x="104" y="185"/>
                    </a:lnTo>
                    <a:lnTo>
                      <a:pt x="95" y="191"/>
                    </a:lnTo>
                    <a:lnTo>
                      <a:pt x="92" y="191"/>
                    </a:lnTo>
                    <a:lnTo>
                      <a:pt x="92" y="192"/>
                    </a:lnTo>
                    <a:lnTo>
                      <a:pt x="88" y="197"/>
                    </a:lnTo>
                    <a:lnTo>
                      <a:pt x="77" y="192"/>
                    </a:lnTo>
                    <a:lnTo>
                      <a:pt x="70" y="187"/>
                    </a:lnTo>
                    <a:lnTo>
                      <a:pt x="63" y="188"/>
                    </a:lnTo>
                    <a:lnTo>
                      <a:pt x="55" y="192"/>
                    </a:lnTo>
                    <a:lnTo>
                      <a:pt x="48" y="198"/>
                    </a:lnTo>
                    <a:lnTo>
                      <a:pt x="46" y="198"/>
                    </a:lnTo>
                    <a:lnTo>
                      <a:pt x="44" y="202"/>
                    </a:lnTo>
                    <a:lnTo>
                      <a:pt x="45" y="205"/>
                    </a:lnTo>
                    <a:lnTo>
                      <a:pt x="34" y="216"/>
                    </a:lnTo>
                    <a:lnTo>
                      <a:pt x="32" y="216"/>
                    </a:lnTo>
                    <a:lnTo>
                      <a:pt x="28" y="220"/>
                    </a:lnTo>
                    <a:lnTo>
                      <a:pt x="22" y="224"/>
                    </a:lnTo>
                    <a:lnTo>
                      <a:pt x="12" y="228"/>
                    </a:lnTo>
                    <a:lnTo>
                      <a:pt x="12" y="230"/>
                    </a:lnTo>
                    <a:lnTo>
                      <a:pt x="13" y="230"/>
                    </a:lnTo>
                    <a:lnTo>
                      <a:pt x="20" y="237"/>
                    </a:lnTo>
                    <a:lnTo>
                      <a:pt x="12" y="270"/>
                    </a:lnTo>
                    <a:lnTo>
                      <a:pt x="10" y="287"/>
                    </a:lnTo>
                    <a:lnTo>
                      <a:pt x="0" y="301"/>
                    </a:lnTo>
                    <a:lnTo>
                      <a:pt x="0" y="305"/>
                    </a:lnTo>
                    <a:lnTo>
                      <a:pt x="9" y="311"/>
                    </a:lnTo>
                    <a:lnTo>
                      <a:pt x="10" y="311"/>
                    </a:lnTo>
                    <a:lnTo>
                      <a:pt x="10" y="312"/>
                    </a:lnTo>
                    <a:lnTo>
                      <a:pt x="13" y="315"/>
                    </a:lnTo>
                    <a:lnTo>
                      <a:pt x="13" y="31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75" name="Freeform 2413">
                <a:extLst>
                  <a:ext uri="{FF2B5EF4-FFF2-40B4-BE49-F238E27FC236}">
                    <a16:creationId xmlns:a16="http://schemas.microsoft.com/office/drawing/2014/main" id="{125BEF96-C27B-47AF-60CF-05CF18D173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3" y="285"/>
                <a:ext cx="26" cy="62"/>
              </a:xfrm>
              <a:custGeom>
                <a:avLst/>
                <a:gdLst>
                  <a:gd name="T0" fmla="*/ 101 w 102"/>
                  <a:gd name="T1" fmla="*/ 0 h 249"/>
                  <a:gd name="T2" fmla="*/ 98 w 102"/>
                  <a:gd name="T3" fmla="*/ 2 h 249"/>
                  <a:gd name="T4" fmla="*/ 101 w 102"/>
                  <a:gd name="T5" fmla="*/ 7 h 249"/>
                  <a:gd name="T6" fmla="*/ 95 w 102"/>
                  <a:gd name="T7" fmla="*/ 14 h 249"/>
                  <a:gd name="T8" fmla="*/ 94 w 102"/>
                  <a:gd name="T9" fmla="*/ 20 h 249"/>
                  <a:gd name="T10" fmla="*/ 92 w 102"/>
                  <a:gd name="T11" fmla="*/ 23 h 249"/>
                  <a:gd name="T12" fmla="*/ 85 w 102"/>
                  <a:gd name="T13" fmla="*/ 43 h 249"/>
                  <a:gd name="T14" fmla="*/ 66 w 102"/>
                  <a:gd name="T15" fmla="*/ 48 h 249"/>
                  <a:gd name="T16" fmla="*/ 62 w 102"/>
                  <a:gd name="T17" fmla="*/ 62 h 249"/>
                  <a:gd name="T18" fmla="*/ 58 w 102"/>
                  <a:gd name="T19" fmla="*/ 67 h 249"/>
                  <a:gd name="T20" fmla="*/ 55 w 102"/>
                  <a:gd name="T21" fmla="*/ 69 h 249"/>
                  <a:gd name="T22" fmla="*/ 58 w 102"/>
                  <a:gd name="T23" fmla="*/ 72 h 249"/>
                  <a:gd name="T24" fmla="*/ 81 w 102"/>
                  <a:gd name="T25" fmla="*/ 84 h 249"/>
                  <a:gd name="T26" fmla="*/ 74 w 102"/>
                  <a:gd name="T27" fmla="*/ 110 h 249"/>
                  <a:gd name="T28" fmla="*/ 71 w 102"/>
                  <a:gd name="T29" fmla="*/ 133 h 249"/>
                  <a:gd name="T30" fmla="*/ 70 w 102"/>
                  <a:gd name="T31" fmla="*/ 137 h 249"/>
                  <a:gd name="T32" fmla="*/ 70 w 102"/>
                  <a:gd name="T33" fmla="*/ 141 h 249"/>
                  <a:gd name="T34" fmla="*/ 62 w 102"/>
                  <a:gd name="T35" fmla="*/ 140 h 249"/>
                  <a:gd name="T36" fmla="*/ 59 w 102"/>
                  <a:gd name="T37" fmla="*/ 133 h 249"/>
                  <a:gd name="T38" fmla="*/ 53 w 102"/>
                  <a:gd name="T39" fmla="*/ 129 h 249"/>
                  <a:gd name="T40" fmla="*/ 51 w 102"/>
                  <a:gd name="T41" fmla="*/ 130 h 249"/>
                  <a:gd name="T42" fmla="*/ 15 w 102"/>
                  <a:gd name="T43" fmla="*/ 134 h 249"/>
                  <a:gd name="T44" fmla="*/ 11 w 102"/>
                  <a:gd name="T45" fmla="*/ 143 h 249"/>
                  <a:gd name="T46" fmla="*/ 13 w 102"/>
                  <a:gd name="T47" fmla="*/ 150 h 249"/>
                  <a:gd name="T48" fmla="*/ 8 w 102"/>
                  <a:gd name="T49" fmla="*/ 148 h 249"/>
                  <a:gd name="T50" fmla="*/ 4 w 102"/>
                  <a:gd name="T51" fmla="*/ 166 h 249"/>
                  <a:gd name="T52" fmla="*/ 4 w 102"/>
                  <a:gd name="T53" fmla="*/ 175 h 249"/>
                  <a:gd name="T54" fmla="*/ 13 w 102"/>
                  <a:gd name="T55" fmla="*/ 186 h 249"/>
                  <a:gd name="T56" fmla="*/ 6 w 102"/>
                  <a:gd name="T57" fmla="*/ 193 h 249"/>
                  <a:gd name="T58" fmla="*/ 7 w 102"/>
                  <a:gd name="T59" fmla="*/ 199 h 249"/>
                  <a:gd name="T60" fmla="*/ 14 w 102"/>
                  <a:gd name="T61" fmla="*/ 194 h 249"/>
                  <a:gd name="T62" fmla="*/ 17 w 102"/>
                  <a:gd name="T63" fmla="*/ 200 h 249"/>
                  <a:gd name="T64" fmla="*/ 15 w 102"/>
                  <a:gd name="T65" fmla="*/ 203 h 249"/>
                  <a:gd name="T66" fmla="*/ 20 w 102"/>
                  <a:gd name="T67" fmla="*/ 217 h 249"/>
                  <a:gd name="T68" fmla="*/ 8 w 102"/>
                  <a:gd name="T69" fmla="*/ 221 h 249"/>
                  <a:gd name="T70" fmla="*/ 0 w 102"/>
                  <a:gd name="T71" fmla="*/ 233 h 249"/>
                  <a:gd name="T72" fmla="*/ 7 w 102"/>
                  <a:gd name="T73" fmla="*/ 236 h 249"/>
                  <a:gd name="T74" fmla="*/ 20 w 102"/>
                  <a:gd name="T75" fmla="*/ 239 h 249"/>
                  <a:gd name="T76" fmla="*/ 24 w 102"/>
                  <a:gd name="T77" fmla="*/ 236 h 249"/>
                  <a:gd name="T78" fmla="*/ 22 w 102"/>
                  <a:gd name="T79" fmla="*/ 242 h 249"/>
                  <a:gd name="T80" fmla="*/ 17 w 102"/>
                  <a:gd name="T81" fmla="*/ 243 h 249"/>
                  <a:gd name="T82" fmla="*/ 13 w 102"/>
                  <a:gd name="T83" fmla="*/ 249 h 2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02" h="249">
                    <a:moveTo>
                      <a:pt x="102" y="0"/>
                    </a:moveTo>
                    <a:lnTo>
                      <a:pt x="101" y="0"/>
                    </a:lnTo>
                    <a:lnTo>
                      <a:pt x="99" y="2"/>
                    </a:lnTo>
                    <a:lnTo>
                      <a:pt x="98" y="2"/>
                    </a:lnTo>
                    <a:lnTo>
                      <a:pt x="99" y="6"/>
                    </a:lnTo>
                    <a:lnTo>
                      <a:pt x="101" y="7"/>
                    </a:lnTo>
                    <a:lnTo>
                      <a:pt x="99" y="7"/>
                    </a:lnTo>
                    <a:lnTo>
                      <a:pt x="95" y="14"/>
                    </a:lnTo>
                    <a:lnTo>
                      <a:pt x="95" y="19"/>
                    </a:lnTo>
                    <a:lnTo>
                      <a:pt x="94" y="20"/>
                    </a:lnTo>
                    <a:lnTo>
                      <a:pt x="94" y="21"/>
                    </a:lnTo>
                    <a:lnTo>
                      <a:pt x="92" y="23"/>
                    </a:lnTo>
                    <a:lnTo>
                      <a:pt x="88" y="29"/>
                    </a:lnTo>
                    <a:lnTo>
                      <a:pt x="85" y="43"/>
                    </a:lnTo>
                    <a:lnTo>
                      <a:pt x="73" y="43"/>
                    </a:lnTo>
                    <a:lnTo>
                      <a:pt x="66" y="48"/>
                    </a:lnTo>
                    <a:lnTo>
                      <a:pt x="62" y="53"/>
                    </a:lnTo>
                    <a:lnTo>
                      <a:pt x="62" y="62"/>
                    </a:lnTo>
                    <a:lnTo>
                      <a:pt x="60" y="65"/>
                    </a:lnTo>
                    <a:lnTo>
                      <a:pt x="58" y="67"/>
                    </a:lnTo>
                    <a:lnTo>
                      <a:pt x="58" y="69"/>
                    </a:lnTo>
                    <a:lnTo>
                      <a:pt x="55" y="69"/>
                    </a:lnTo>
                    <a:lnTo>
                      <a:pt x="55" y="72"/>
                    </a:lnTo>
                    <a:lnTo>
                      <a:pt x="58" y="72"/>
                    </a:lnTo>
                    <a:lnTo>
                      <a:pt x="78" y="81"/>
                    </a:lnTo>
                    <a:lnTo>
                      <a:pt x="81" y="84"/>
                    </a:lnTo>
                    <a:lnTo>
                      <a:pt x="82" y="84"/>
                    </a:lnTo>
                    <a:lnTo>
                      <a:pt x="74" y="110"/>
                    </a:lnTo>
                    <a:lnTo>
                      <a:pt x="71" y="127"/>
                    </a:lnTo>
                    <a:lnTo>
                      <a:pt x="71" y="133"/>
                    </a:lnTo>
                    <a:lnTo>
                      <a:pt x="70" y="134"/>
                    </a:lnTo>
                    <a:lnTo>
                      <a:pt x="70" y="137"/>
                    </a:lnTo>
                    <a:lnTo>
                      <a:pt x="71" y="141"/>
                    </a:lnTo>
                    <a:lnTo>
                      <a:pt x="70" y="141"/>
                    </a:lnTo>
                    <a:lnTo>
                      <a:pt x="63" y="140"/>
                    </a:lnTo>
                    <a:lnTo>
                      <a:pt x="62" y="140"/>
                    </a:lnTo>
                    <a:lnTo>
                      <a:pt x="59" y="136"/>
                    </a:lnTo>
                    <a:lnTo>
                      <a:pt x="59" y="133"/>
                    </a:lnTo>
                    <a:lnTo>
                      <a:pt x="56" y="129"/>
                    </a:lnTo>
                    <a:lnTo>
                      <a:pt x="53" y="129"/>
                    </a:lnTo>
                    <a:lnTo>
                      <a:pt x="53" y="127"/>
                    </a:lnTo>
                    <a:lnTo>
                      <a:pt x="51" y="130"/>
                    </a:lnTo>
                    <a:lnTo>
                      <a:pt x="41" y="136"/>
                    </a:lnTo>
                    <a:lnTo>
                      <a:pt x="15" y="134"/>
                    </a:lnTo>
                    <a:lnTo>
                      <a:pt x="10" y="137"/>
                    </a:lnTo>
                    <a:lnTo>
                      <a:pt x="11" y="143"/>
                    </a:lnTo>
                    <a:lnTo>
                      <a:pt x="13" y="146"/>
                    </a:lnTo>
                    <a:lnTo>
                      <a:pt x="13" y="150"/>
                    </a:lnTo>
                    <a:lnTo>
                      <a:pt x="11" y="151"/>
                    </a:lnTo>
                    <a:lnTo>
                      <a:pt x="8" y="148"/>
                    </a:lnTo>
                    <a:lnTo>
                      <a:pt x="6" y="155"/>
                    </a:lnTo>
                    <a:lnTo>
                      <a:pt x="4" y="166"/>
                    </a:lnTo>
                    <a:lnTo>
                      <a:pt x="3" y="169"/>
                    </a:lnTo>
                    <a:lnTo>
                      <a:pt x="4" y="175"/>
                    </a:lnTo>
                    <a:lnTo>
                      <a:pt x="10" y="179"/>
                    </a:lnTo>
                    <a:lnTo>
                      <a:pt x="13" y="186"/>
                    </a:lnTo>
                    <a:lnTo>
                      <a:pt x="10" y="190"/>
                    </a:lnTo>
                    <a:lnTo>
                      <a:pt x="6" y="193"/>
                    </a:lnTo>
                    <a:lnTo>
                      <a:pt x="4" y="196"/>
                    </a:lnTo>
                    <a:lnTo>
                      <a:pt x="7" y="199"/>
                    </a:lnTo>
                    <a:lnTo>
                      <a:pt x="13" y="196"/>
                    </a:lnTo>
                    <a:lnTo>
                      <a:pt x="14" y="194"/>
                    </a:lnTo>
                    <a:lnTo>
                      <a:pt x="17" y="197"/>
                    </a:lnTo>
                    <a:lnTo>
                      <a:pt x="17" y="200"/>
                    </a:lnTo>
                    <a:lnTo>
                      <a:pt x="15" y="200"/>
                    </a:lnTo>
                    <a:lnTo>
                      <a:pt x="15" y="203"/>
                    </a:lnTo>
                    <a:lnTo>
                      <a:pt x="18" y="208"/>
                    </a:lnTo>
                    <a:lnTo>
                      <a:pt x="20" y="217"/>
                    </a:lnTo>
                    <a:lnTo>
                      <a:pt x="14" y="220"/>
                    </a:lnTo>
                    <a:lnTo>
                      <a:pt x="8" y="221"/>
                    </a:lnTo>
                    <a:lnTo>
                      <a:pt x="3" y="227"/>
                    </a:lnTo>
                    <a:lnTo>
                      <a:pt x="0" y="233"/>
                    </a:lnTo>
                    <a:lnTo>
                      <a:pt x="0" y="238"/>
                    </a:lnTo>
                    <a:lnTo>
                      <a:pt x="7" y="236"/>
                    </a:lnTo>
                    <a:lnTo>
                      <a:pt x="8" y="239"/>
                    </a:lnTo>
                    <a:lnTo>
                      <a:pt x="20" y="239"/>
                    </a:lnTo>
                    <a:lnTo>
                      <a:pt x="22" y="236"/>
                    </a:lnTo>
                    <a:lnTo>
                      <a:pt x="24" y="236"/>
                    </a:lnTo>
                    <a:lnTo>
                      <a:pt x="24" y="239"/>
                    </a:lnTo>
                    <a:lnTo>
                      <a:pt x="22" y="242"/>
                    </a:lnTo>
                    <a:lnTo>
                      <a:pt x="21" y="243"/>
                    </a:lnTo>
                    <a:lnTo>
                      <a:pt x="17" y="243"/>
                    </a:lnTo>
                    <a:lnTo>
                      <a:pt x="13" y="246"/>
                    </a:lnTo>
                    <a:lnTo>
                      <a:pt x="13" y="24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76" name="Freeform 2414">
                <a:extLst>
                  <a:ext uri="{FF2B5EF4-FFF2-40B4-BE49-F238E27FC236}">
                    <a16:creationId xmlns:a16="http://schemas.microsoft.com/office/drawing/2014/main" id="{6F3A2752-A0BF-18E9-9A39-1014EB4C81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1" y="347"/>
                <a:ext cx="35" cy="13"/>
              </a:xfrm>
              <a:custGeom>
                <a:avLst/>
                <a:gdLst>
                  <a:gd name="T0" fmla="*/ 140 w 140"/>
                  <a:gd name="T1" fmla="*/ 0 h 53"/>
                  <a:gd name="T2" fmla="*/ 138 w 140"/>
                  <a:gd name="T3" fmla="*/ 0 h 53"/>
                  <a:gd name="T4" fmla="*/ 135 w 140"/>
                  <a:gd name="T5" fmla="*/ 5 h 53"/>
                  <a:gd name="T6" fmla="*/ 126 w 140"/>
                  <a:gd name="T7" fmla="*/ 10 h 53"/>
                  <a:gd name="T8" fmla="*/ 116 w 140"/>
                  <a:gd name="T9" fmla="*/ 10 h 53"/>
                  <a:gd name="T10" fmla="*/ 112 w 140"/>
                  <a:gd name="T11" fmla="*/ 11 h 53"/>
                  <a:gd name="T12" fmla="*/ 109 w 140"/>
                  <a:gd name="T13" fmla="*/ 15 h 53"/>
                  <a:gd name="T14" fmla="*/ 102 w 140"/>
                  <a:gd name="T15" fmla="*/ 22 h 53"/>
                  <a:gd name="T16" fmla="*/ 102 w 140"/>
                  <a:gd name="T17" fmla="*/ 24 h 53"/>
                  <a:gd name="T18" fmla="*/ 99 w 140"/>
                  <a:gd name="T19" fmla="*/ 26 h 53"/>
                  <a:gd name="T20" fmla="*/ 91 w 140"/>
                  <a:gd name="T21" fmla="*/ 28 h 53"/>
                  <a:gd name="T22" fmla="*/ 87 w 140"/>
                  <a:gd name="T23" fmla="*/ 28 h 53"/>
                  <a:gd name="T24" fmla="*/ 82 w 140"/>
                  <a:gd name="T25" fmla="*/ 29 h 53"/>
                  <a:gd name="T26" fmla="*/ 74 w 140"/>
                  <a:gd name="T27" fmla="*/ 29 h 53"/>
                  <a:gd name="T28" fmla="*/ 73 w 140"/>
                  <a:gd name="T29" fmla="*/ 31 h 53"/>
                  <a:gd name="T30" fmla="*/ 60 w 140"/>
                  <a:gd name="T31" fmla="*/ 38 h 53"/>
                  <a:gd name="T32" fmla="*/ 59 w 140"/>
                  <a:gd name="T33" fmla="*/ 38 h 53"/>
                  <a:gd name="T34" fmla="*/ 59 w 140"/>
                  <a:gd name="T35" fmla="*/ 36 h 53"/>
                  <a:gd name="T36" fmla="*/ 58 w 140"/>
                  <a:gd name="T37" fmla="*/ 32 h 53"/>
                  <a:gd name="T38" fmla="*/ 58 w 140"/>
                  <a:gd name="T39" fmla="*/ 31 h 53"/>
                  <a:gd name="T40" fmla="*/ 55 w 140"/>
                  <a:gd name="T41" fmla="*/ 31 h 53"/>
                  <a:gd name="T42" fmla="*/ 53 w 140"/>
                  <a:gd name="T43" fmla="*/ 33 h 53"/>
                  <a:gd name="T44" fmla="*/ 53 w 140"/>
                  <a:gd name="T45" fmla="*/ 35 h 53"/>
                  <a:gd name="T46" fmla="*/ 45 w 140"/>
                  <a:gd name="T47" fmla="*/ 46 h 53"/>
                  <a:gd name="T48" fmla="*/ 32 w 140"/>
                  <a:gd name="T49" fmla="*/ 53 h 53"/>
                  <a:gd name="T50" fmla="*/ 24 w 140"/>
                  <a:gd name="T51" fmla="*/ 53 h 53"/>
                  <a:gd name="T52" fmla="*/ 24 w 140"/>
                  <a:gd name="T53" fmla="*/ 51 h 53"/>
                  <a:gd name="T54" fmla="*/ 25 w 140"/>
                  <a:gd name="T55" fmla="*/ 50 h 53"/>
                  <a:gd name="T56" fmla="*/ 27 w 140"/>
                  <a:gd name="T57" fmla="*/ 47 h 53"/>
                  <a:gd name="T58" fmla="*/ 25 w 140"/>
                  <a:gd name="T59" fmla="*/ 42 h 53"/>
                  <a:gd name="T60" fmla="*/ 24 w 140"/>
                  <a:gd name="T61" fmla="*/ 39 h 53"/>
                  <a:gd name="T62" fmla="*/ 22 w 140"/>
                  <a:gd name="T63" fmla="*/ 39 h 53"/>
                  <a:gd name="T64" fmla="*/ 20 w 140"/>
                  <a:gd name="T65" fmla="*/ 40 h 53"/>
                  <a:gd name="T66" fmla="*/ 14 w 140"/>
                  <a:gd name="T67" fmla="*/ 40 h 53"/>
                  <a:gd name="T68" fmla="*/ 11 w 140"/>
                  <a:gd name="T69" fmla="*/ 36 h 53"/>
                  <a:gd name="T70" fmla="*/ 11 w 140"/>
                  <a:gd name="T71" fmla="*/ 35 h 53"/>
                  <a:gd name="T72" fmla="*/ 10 w 140"/>
                  <a:gd name="T73" fmla="*/ 35 h 53"/>
                  <a:gd name="T74" fmla="*/ 10 w 140"/>
                  <a:gd name="T75" fmla="*/ 36 h 53"/>
                  <a:gd name="T76" fmla="*/ 4 w 140"/>
                  <a:gd name="T77" fmla="*/ 36 h 53"/>
                  <a:gd name="T78" fmla="*/ 4 w 140"/>
                  <a:gd name="T79" fmla="*/ 35 h 53"/>
                  <a:gd name="T80" fmla="*/ 3 w 140"/>
                  <a:gd name="T81" fmla="*/ 33 h 53"/>
                  <a:gd name="T82" fmla="*/ 3 w 140"/>
                  <a:gd name="T83" fmla="*/ 28 h 53"/>
                  <a:gd name="T84" fmla="*/ 4 w 140"/>
                  <a:gd name="T85" fmla="*/ 25 h 53"/>
                  <a:gd name="T86" fmla="*/ 6 w 140"/>
                  <a:gd name="T87" fmla="*/ 24 h 53"/>
                  <a:gd name="T88" fmla="*/ 6 w 140"/>
                  <a:gd name="T89" fmla="*/ 21 h 53"/>
                  <a:gd name="T90" fmla="*/ 4 w 140"/>
                  <a:gd name="T91" fmla="*/ 17 h 53"/>
                  <a:gd name="T92" fmla="*/ 3 w 140"/>
                  <a:gd name="T93" fmla="*/ 17 h 53"/>
                  <a:gd name="T94" fmla="*/ 1 w 140"/>
                  <a:gd name="T95" fmla="*/ 14 h 53"/>
                  <a:gd name="T96" fmla="*/ 0 w 140"/>
                  <a:gd name="T97" fmla="*/ 14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40" h="53">
                    <a:moveTo>
                      <a:pt x="140" y="0"/>
                    </a:moveTo>
                    <a:lnTo>
                      <a:pt x="138" y="0"/>
                    </a:lnTo>
                    <a:lnTo>
                      <a:pt x="135" y="5"/>
                    </a:lnTo>
                    <a:lnTo>
                      <a:pt x="126" y="10"/>
                    </a:lnTo>
                    <a:lnTo>
                      <a:pt x="116" y="10"/>
                    </a:lnTo>
                    <a:lnTo>
                      <a:pt x="112" y="11"/>
                    </a:lnTo>
                    <a:lnTo>
                      <a:pt x="109" y="15"/>
                    </a:lnTo>
                    <a:lnTo>
                      <a:pt x="102" y="22"/>
                    </a:lnTo>
                    <a:lnTo>
                      <a:pt x="102" y="24"/>
                    </a:lnTo>
                    <a:lnTo>
                      <a:pt x="99" y="26"/>
                    </a:lnTo>
                    <a:lnTo>
                      <a:pt x="91" y="28"/>
                    </a:lnTo>
                    <a:lnTo>
                      <a:pt x="87" y="28"/>
                    </a:lnTo>
                    <a:lnTo>
                      <a:pt x="82" y="29"/>
                    </a:lnTo>
                    <a:lnTo>
                      <a:pt x="74" y="29"/>
                    </a:lnTo>
                    <a:lnTo>
                      <a:pt x="73" y="31"/>
                    </a:lnTo>
                    <a:lnTo>
                      <a:pt x="60" y="38"/>
                    </a:lnTo>
                    <a:lnTo>
                      <a:pt x="59" y="38"/>
                    </a:lnTo>
                    <a:lnTo>
                      <a:pt x="59" y="36"/>
                    </a:lnTo>
                    <a:lnTo>
                      <a:pt x="58" y="32"/>
                    </a:lnTo>
                    <a:lnTo>
                      <a:pt x="58" y="31"/>
                    </a:lnTo>
                    <a:lnTo>
                      <a:pt x="55" y="31"/>
                    </a:lnTo>
                    <a:lnTo>
                      <a:pt x="53" y="33"/>
                    </a:lnTo>
                    <a:lnTo>
                      <a:pt x="53" y="35"/>
                    </a:lnTo>
                    <a:lnTo>
                      <a:pt x="45" y="46"/>
                    </a:lnTo>
                    <a:lnTo>
                      <a:pt x="32" y="53"/>
                    </a:lnTo>
                    <a:lnTo>
                      <a:pt x="24" y="53"/>
                    </a:lnTo>
                    <a:lnTo>
                      <a:pt x="24" y="51"/>
                    </a:lnTo>
                    <a:lnTo>
                      <a:pt x="25" y="50"/>
                    </a:lnTo>
                    <a:lnTo>
                      <a:pt x="27" y="47"/>
                    </a:lnTo>
                    <a:lnTo>
                      <a:pt x="25" y="42"/>
                    </a:lnTo>
                    <a:lnTo>
                      <a:pt x="24" y="39"/>
                    </a:lnTo>
                    <a:lnTo>
                      <a:pt x="22" y="39"/>
                    </a:lnTo>
                    <a:lnTo>
                      <a:pt x="20" y="40"/>
                    </a:lnTo>
                    <a:lnTo>
                      <a:pt x="14" y="40"/>
                    </a:lnTo>
                    <a:lnTo>
                      <a:pt x="11" y="36"/>
                    </a:lnTo>
                    <a:lnTo>
                      <a:pt x="11" y="35"/>
                    </a:lnTo>
                    <a:lnTo>
                      <a:pt x="10" y="35"/>
                    </a:lnTo>
                    <a:lnTo>
                      <a:pt x="10" y="36"/>
                    </a:lnTo>
                    <a:lnTo>
                      <a:pt x="4" y="36"/>
                    </a:lnTo>
                    <a:lnTo>
                      <a:pt x="4" y="35"/>
                    </a:lnTo>
                    <a:lnTo>
                      <a:pt x="3" y="33"/>
                    </a:lnTo>
                    <a:lnTo>
                      <a:pt x="3" y="28"/>
                    </a:lnTo>
                    <a:lnTo>
                      <a:pt x="4" y="25"/>
                    </a:lnTo>
                    <a:lnTo>
                      <a:pt x="6" y="24"/>
                    </a:lnTo>
                    <a:lnTo>
                      <a:pt x="6" y="21"/>
                    </a:lnTo>
                    <a:lnTo>
                      <a:pt x="4" y="17"/>
                    </a:lnTo>
                    <a:lnTo>
                      <a:pt x="3" y="17"/>
                    </a:lnTo>
                    <a:lnTo>
                      <a:pt x="1" y="14"/>
                    </a:lnTo>
                    <a:lnTo>
                      <a:pt x="0" y="1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77" name="Freeform 2415">
                <a:extLst>
                  <a:ext uri="{FF2B5EF4-FFF2-40B4-BE49-F238E27FC236}">
                    <a16:creationId xmlns:a16="http://schemas.microsoft.com/office/drawing/2014/main" id="{8C3D7295-FA03-14B6-6D36-074416A880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6" y="347"/>
                <a:ext cx="66" cy="40"/>
              </a:xfrm>
              <a:custGeom>
                <a:avLst/>
                <a:gdLst>
                  <a:gd name="T0" fmla="*/ 18 w 264"/>
                  <a:gd name="T1" fmla="*/ 0 h 158"/>
                  <a:gd name="T2" fmla="*/ 47 w 264"/>
                  <a:gd name="T3" fmla="*/ 4 h 158"/>
                  <a:gd name="T4" fmla="*/ 57 w 264"/>
                  <a:gd name="T5" fmla="*/ 10 h 158"/>
                  <a:gd name="T6" fmla="*/ 67 w 264"/>
                  <a:gd name="T7" fmla="*/ 19 h 158"/>
                  <a:gd name="T8" fmla="*/ 78 w 264"/>
                  <a:gd name="T9" fmla="*/ 29 h 158"/>
                  <a:gd name="T10" fmla="*/ 92 w 264"/>
                  <a:gd name="T11" fmla="*/ 31 h 158"/>
                  <a:gd name="T12" fmla="*/ 102 w 264"/>
                  <a:gd name="T13" fmla="*/ 33 h 158"/>
                  <a:gd name="T14" fmla="*/ 103 w 264"/>
                  <a:gd name="T15" fmla="*/ 40 h 158"/>
                  <a:gd name="T16" fmla="*/ 117 w 264"/>
                  <a:gd name="T17" fmla="*/ 46 h 158"/>
                  <a:gd name="T18" fmla="*/ 125 w 264"/>
                  <a:gd name="T19" fmla="*/ 54 h 158"/>
                  <a:gd name="T20" fmla="*/ 128 w 264"/>
                  <a:gd name="T21" fmla="*/ 71 h 158"/>
                  <a:gd name="T22" fmla="*/ 135 w 264"/>
                  <a:gd name="T23" fmla="*/ 79 h 158"/>
                  <a:gd name="T24" fmla="*/ 155 w 264"/>
                  <a:gd name="T25" fmla="*/ 86 h 158"/>
                  <a:gd name="T26" fmla="*/ 163 w 264"/>
                  <a:gd name="T27" fmla="*/ 88 h 158"/>
                  <a:gd name="T28" fmla="*/ 170 w 264"/>
                  <a:gd name="T29" fmla="*/ 91 h 158"/>
                  <a:gd name="T30" fmla="*/ 181 w 264"/>
                  <a:gd name="T31" fmla="*/ 86 h 158"/>
                  <a:gd name="T32" fmla="*/ 196 w 264"/>
                  <a:gd name="T33" fmla="*/ 63 h 158"/>
                  <a:gd name="T34" fmla="*/ 209 w 264"/>
                  <a:gd name="T35" fmla="*/ 58 h 158"/>
                  <a:gd name="T36" fmla="*/ 220 w 264"/>
                  <a:gd name="T37" fmla="*/ 64 h 158"/>
                  <a:gd name="T38" fmla="*/ 229 w 264"/>
                  <a:gd name="T39" fmla="*/ 79 h 158"/>
                  <a:gd name="T40" fmla="*/ 229 w 264"/>
                  <a:gd name="T41" fmla="*/ 82 h 158"/>
                  <a:gd name="T42" fmla="*/ 215 w 264"/>
                  <a:gd name="T43" fmla="*/ 96 h 158"/>
                  <a:gd name="T44" fmla="*/ 206 w 264"/>
                  <a:gd name="T45" fmla="*/ 103 h 158"/>
                  <a:gd name="T46" fmla="*/ 198 w 264"/>
                  <a:gd name="T47" fmla="*/ 110 h 158"/>
                  <a:gd name="T48" fmla="*/ 206 w 264"/>
                  <a:gd name="T49" fmla="*/ 128 h 158"/>
                  <a:gd name="T50" fmla="*/ 208 w 264"/>
                  <a:gd name="T51" fmla="*/ 135 h 158"/>
                  <a:gd name="T52" fmla="*/ 215 w 264"/>
                  <a:gd name="T53" fmla="*/ 139 h 158"/>
                  <a:gd name="T54" fmla="*/ 220 w 264"/>
                  <a:gd name="T55" fmla="*/ 131 h 158"/>
                  <a:gd name="T56" fmla="*/ 225 w 264"/>
                  <a:gd name="T57" fmla="*/ 131 h 158"/>
                  <a:gd name="T58" fmla="*/ 229 w 264"/>
                  <a:gd name="T59" fmla="*/ 134 h 158"/>
                  <a:gd name="T60" fmla="*/ 232 w 264"/>
                  <a:gd name="T61" fmla="*/ 137 h 158"/>
                  <a:gd name="T62" fmla="*/ 255 w 264"/>
                  <a:gd name="T63" fmla="*/ 153 h 158"/>
                  <a:gd name="T64" fmla="*/ 264 w 264"/>
                  <a:gd name="T65" fmla="*/ 158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64" h="158">
                    <a:moveTo>
                      <a:pt x="0" y="0"/>
                    </a:moveTo>
                    <a:lnTo>
                      <a:pt x="18" y="0"/>
                    </a:lnTo>
                    <a:lnTo>
                      <a:pt x="32" y="4"/>
                    </a:lnTo>
                    <a:lnTo>
                      <a:pt x="47" y="4"/>
                    </a:lnTo>
                    <a:lnTo>
                      <a:pt x="53" y="7"/>
                    </a:lnTo>
                    <a:lnTo>
                      <a:pt x="57" y="10"/>
                    </a:lnTo>
                    <a:lnTo>
                      <a:pt x="61" y="15"/>
                    </a:lnTo>
                    <a:lnTo>
                      <a:pt x="67" y="19"/>
                    </a:lnTo>
                    <a:lnTo>
                      <a:pt x="69" y="22"/>
                    </a:lnTo>
                    <a:lnTo>
                      <a:pt x="78" y="29"/>
                    </a:lnTo>
                    <a:lnTo>
                      <a:pt x="81" y="31"/>
                    </a:lnTo>
                    <a:lnTo>
                      <a:pt x="92" y="31"/>
                    </a:lnTo>
                    <a:lnTo>
                      <a:pt x="100" y="33"/>
                    </a:lnTo>
                    <a:lnTo>
                      <a:pt x="102" y="33"/>
                    </a:lnTo>
                    <a:lnTo>
                      <a:pt x="102" y="39"/>
                    </a:lnTo>
                    <a:lnTo>
                      <a:pt x="103" y="40"/>
                    </a:lnTo>
                    <a:lnTo>
                      <a:pt x="109" y="46"/>
                    </a:lnTo>
                    <a:lnTo>
                      <a:pt x="117" y="46"/>
                    </a:lnTo>
                    <a:lnTo>
                      <a:pt x="122" y="50"/>
                    </a:lnTo>
                    <a:lnTo>
                      <a:pt x="125" y="54"/>
                    </a:lnTo>
                    <a:lnTo>
                      <a:pt x="128" y="63"/>
                    </a:lnTo>
                    <a:lnTo>
                      <a:pt x="128" y="71"/>
                    </a:lnTo>
                    <a:lnTo>
                      <a:pt x="129" y="72"/>
                    </a:lnTo>
                    <a:lnTo>
                      <a:pt x="135" y="79"/>
                    </a:lnTo>
                    <a:lnTo>
                      <a:pt x="149" y="79"/>
                    </a:lnTo>
                    <a:lnTo>
                      <a:pt x="155" y="86"/>
                    </a:lnTo>
                    <a:lnTo>
                      <a:pt x="155" y="88"/>
                    </a:lnTo>
                    <a:lnTo>
                      <a:pt x="163" y="88"/>
                    </a:lnTo>
                    <a:lnTo>
                      <a:pt x="165" y="89"/>
                    </a:lnTo>
                    <a:lnTo>
                      <a:pt x="170" y="91"/>
                    </a:lnTo>
                    <a:lnTo>
                      <a:pt x="177" y="91"/>
                    </a:lnTo>
                    <a:lnTo>
                      <a:pt x="181" y="86"/>
                    </a:lnTo>
                    <a:lnTo>
                      <a:pt x="186" y="75"/>
                    </a:lnTo>
                    <a:lnTo>
                      <a:pt x="196" y="63"/>
                    </a:lnTo>
                    <a:lnTo>
                      <a:pt x="201" y="58"/>
                    </a:lnTo>
                    <a:lnTo>
                      <a:pt x="209" y="58"/>
                    </a:lnTo>
                    <a:lnTo>
                      <a:pt x="211" y="57"/>
                    </a:lnTo>
                    <a:lnTo>
                      <a:pt x="220" y="64"/>
                    </a:lnTo>
                    <a:lnTo>
                      <a:pt x="227" y="71"/>
                    </a:lnTo>
                    <a:lnTo>
                      <a:pt x="229" y="79"/>
                    </a:lnTo>
                    <a:lnTo>
                      <a:pt x="230" y="81"/>
                    </a:lnTo>
                    <a:lnTo>
                      <a:pt x="229" y="82"/>
                    </a:lnTo>
                    <a:lnTo>
                      <a:pt x="223" y="91"/>
                    </a:lnTo>
                    <a:lnTo>
                      <a:pt x="215" y="96"/>
                    </a:lnTo>
                    <a:lnTo>
                      <a:pt x="209" y="102"/>
                    </a:lnTo>
                    <a:lnTo>
                      <a:pt x="206" y="103"/>
                    </a:lnTo>
                    <a:lnTo>
                      <a:pt x="202" y="108"/>
                    </a:lnTo>
                    <a:lnTo>
                      <a:pt x="198" y="110"/>
                    </a:lnTo>
                    <a:lnTo>
                      <a:pt x="199" y="116"/>
                    </a:lnTo>
                    <a:lnTo>
                      <a:pt x="206" y="128"/>
                    </a:lnTo>
                    <a:lnTo>
                      <a:pt x="208" y="134"/>
                    </a:lnTo>
                    <a:lnTo>
                      <a:pt x="208" y="135"/>
                    </a:lnTo>
                    <a:lnTo>
                      <a:pt x="209" y="135"/>
                    </a:lnTo>
                    <a:lnTo>
                      <a:pt x="215" y="139"/>
                    </a:lnTo>
                    <a:lnTo>
                      <a:pt x="219" y="131"/>
                    </a:lnTo>
                    <a:lnTo>
                      <a:pt x="220" y="131"/>
                    </a:lnTo>
                    <a:lnTo>
                      <a:pt x="223" y="130"/>
                    </a:lnTo>
                    <a:lnTo>
                      <a:pt x="225" y="131"/>
                    </a:lnTo>
                    <a:lnTo>
                      <a:pt x="226" y="131"/>
                    </a:lnTo>
                    <a:lnTo>
                      <a:pt x="229" y="134"/>
                    </a:lnTo>
                    <a:lnTo>
                      <a:pt x="230" y="134"/>
                    </a:lnTo>
                    <a:lnTo>
                      <a:pt x="232" y="137"/>
                    </a:lnTo>
                    <a:lnTo>
                      <a:pt x="237" y="145"/>
                    </a:lnTo>
                    <a:lnTo>
                      <a:pt x="255" y="153"/>
                    </a:lnTo>
                    <a:lnTo>
                      <a:pt x="259" y="158"/>
                    </a:lnTo>
                    <a:lnTo>
                      <a:pt x="264" y="15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</p:grpSp>
        <p:grpSp>
          <p:nvGrpSpPr>
            <p:cNvPr id="18" name="Group 2617">
              <a:extLst>
                <a:ext uri="{FF2B5EF4-FFF2-40B4-BE49-F238E27FC236}">
                  <a16:creationId xmlns:a16="http://schemas.microsoft.com/office/drawing/2014/main" id="{2CBA8D8B-43DD-D0A8-4175-FBF963B6424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14" y="98"/>
              <a:ext cx="912" cy="1000"/>
              <a:chOff x="3314" y="98"/>
              <a:chExt cx="912" cy="1000"/>
            </a:xfrm>
          </p:grpSpPr>
          <p:sp>
            <p:nvSpPr>
              <p:cNvPr id="4178" name="Freeform 2417">
                <a:extLst>
                  <a:ext uri="{FF2B5EF4-FFF2-40B4-BE49-F238E27FC236}">
                    <a16:creationId xmlns:a16="http://schemas.microsoft.com/office/drawing/2014/main" id="{8B95B047-BC01-C0E4-528A-0F68E1C5A7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2" y="387"/>
                <a:ext cx="26" cy="26"/>
              </a:xfrm>
              <a:custGeom>
                <a:avLst/>
                <a:gdLst>
                  <a:gd name="T0" fmla="*/ 102 w 102"/>
                  <a:gd name="T1" fmla="*/ 106 h 106"/>
                  <a:gd name="T2" fmla="*/ 93 w 102"/>
                  <a:gd name="T3" fmla="*/ 99 h 106"/>
                  <a:gd name="T4" fmla="*/ 92 w 102"/>
                  <a:gd name="T5" fmla="*/ 89 h 106"/>
                  <a:gd name="T6" fmla="*/ 85 w 102"/>
                  <a:gd name="T7" fmla="*/ 89 h 106"/>
                  <a:gd name="T8" fmla="*/ 83 w 102"/>
                  <a:gd name="T9" fmla="*/ 79 h 106"/>
                  <a:gd name="T10" fmla="*/ 83 w 102"/>
                  <a:gd name="T11" fmla="*/ 75 h 106"/>
                  <a:gd name="T12" fmla="*/ 79 w 102"/>
                  <a:gd name="T13" fmla="*/ 74 h 106"/>
                  <a:gd name="T14" fmla="*/ 71 w 102"/>
                  <a:gd name="T15" fmla="*/ 74 h 106"/>
                  <a:gd name="T16" fmla="*/ 65 w 102"/>
                  <a:gd name="T17" fmla="*/ 77 h 106"/>
                  <a:gd name="T18" fmla="*/ 61 w 102"/>
                  <a:gd name="T19" fmla="*/ 78 h 106"/>
                  <a:gd name="T20" fmla="*/ 56 w 102"/>
                  <a:gd name="T21" fmla="*/ 78 h 106"/>
                  <a:gd name="T22" fmla="*/ 54 w 102"/>
                  <a:gd name="T23" fmla="*/ 75 h 106"/>
                  <a:gd name="T24" fmla="*/ 61 w 102"/>
                  <a:gd name="T25" fmla="*/ 70 h 106"/>
                  <a:gd name="T26" fmla="*/ 65 w 102"/>
                  <a:gd name="T27" fmla="*/ 57 h 106"/>
                  <a:gd name="T28" fmla="*/ 62 w 102"/>
                  <a:gd name="T29" fmla="*/ 54 h 106"/>
                  <a:gd name="T30" fmla="*/ 60 w 102"/>
                  <a:gd name="T31" fmla="*/ 54 h 106"/>
                  <a:gd name="T32" fmla="*/ 58 w 102"/>
                  <a:gd name="T33" fmla="*/ 55 h 106"/>
                  <a:gd name="T34" fmla="*/ 53 w 102"/>
                  <a:gd name="T35" fmla="*/ 55 h 106"/>
                  <a:gd name="T36" fmla="*/ 53 w 102"/>
                  <a:gd name="T37" fmla="*/ 50 h 106"/>
                  <a:gd name="T38" fmla="*/ 56 w 102"/>
                  <a:gd name="T39" fmla="*/ 37 h 106"/>
                  <a:gd name="T40" fmla="*/ 50 w 102"/>
                  <a:gd name="T41" fmla="*/ 32 h 106"/>
                  <a:gd name="T42" fmla="*/ 44 w 102"/>
                  <a:gd name="T43" fmla="*/ 27 h 106"/>
                  <a:gd name="T44" fmla="*/ 47 w 102"/>
                  <a:gd name="T45" fmla="*/ 23 h 106"/>
                  <a:gd name="T46" fmla="*/ 50 w 102"/>
                  <a:gd name="T47" fmla="*/ 19 h 106"/>
                  <a:gd name="T48" fmla="*/ 50 w 102"/>
                  <a:gd name="T49" fmla="*/ 18 h 106"/>
                  <a:gd name="T50" fmla="*/ 49 w 102"/>
                  <a:gd name="T51" fmla="*/ 17 h 106"/>
                  <a:gd name="T52" fmla="*/ 49 w 102"/>
                  <a:gd name="T53" fmla="*/ 15 h 106"/>
                  <a:gd name="T54" fmla="*/ 36 w 102"/>
                  <a:gd name="T55" fmla="*/ 11 h 106"/>
                  <a:gd name="T56" fmla="*/ 23 w 102"/>
                  <a:gd name="T57" fmla="*/ 14 h 106"/>
                  <a:gd name="T58" fmla="*/ 11 w 102"/>
                  <a:gd name="T59" fmla="*/ 10 h 106"/>
                  <a:gd name="T60" fmla="*/ 11 w 102"/>
                  <a:gd name="T61" fmla="*/ 8 h 106"/>
                  <a:gd name="T62" fmla="*/ 9 w 102"/>
                  <a:gd name="T63" fmla="*/ 8 h 106"/>
                  <a:gd name="T64" fmla="*/ 9 w 102"/>
                  <a:gd name="T65" fmla="*/ 7 h 106"/>
                  <a:gd name="T66" fmla="*/ 7 w 102"/>
                  <a:gd name="T67" fmla="*/ 4 h 106"/>
                  <a:gd name="T68" fmla="*/ 0 w 102"/>
                  <a:gd name="T69" fmla="*/ 0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02" h="106">
                    <a:moveTo>
                      <a:pt x="102" y="106"/>
                    </a:moveTo>
                    <a:lnTo>
                      <a:pt x="93" y="99"/>
                    </a:lnTo>
                    <a:lnTo>
                      <a:pt x="92" y="89"/>
                    </a:lnTo>
                    <a:lnTo>
                      <a:pt x="85" y="89"/>
                    </a:lnTo>
                    <a:lnTo>
                      <a:pt x="83" y="79"/>
                    </a:lnTo>
                    <a:lnTo>
                      <a:pt x="83" y="75"/>
                    </a:lnTo>
                    <a:lnTo>
                      <a:pt x="79" y="74"/>
                    </a:lnTo>
                    <a:lnTo>
                      <a:pt x="71" y="74"/>
                    </a:lnTo>
                    <a:lnTo>
                      <a:pt x="65" y="77"/>
                    </a:lnTo>
                    <a:lnTo>
                      <a:pt x="61" y="78"/>
                    </a:lnTo>
                    <a:lnTo>
                      <a:pt x="56" y="78"/>
                    </a:lnTo>
                    <a:lnTo>
                      <a:pt x="54" y="75"/>
                    </a:lnTo>
                    <a:lnTo>
                      <a:pt x="61" y="70"/>
                    </a:lnTo>
                    <a:lnTo>
                      <a:pt x="65" y="57"/>
                    </a:lnTo>
                    <a:lnTo>
                      <a:pt x="62" y="54"/>
                    </a:lnTo>
                    <a:lnTo>
                      <a:pt x="60" y="54"/>
                    </a:lnTo>
                    <a:lnTo>
                      <a:pt x="58" y="55"/>
                    </a:lnTo>
                    <a:lnTo>
                      <a:pt x="53" y="55"/>
                    </a:lnTo>
                    <a:lnTo>
                      <a:pt x="53" y="50"/>
                    </a:lnTo>
                    <a:lnTo>
                      <a:pt x="56" y="37"/>
                    </a:lnTo>
                    <a:lnTo>
                      <a:pt x="50" y="32"/>
                    </a:lnTo>
                    <a:lnTo>
                      <a:pt x="44" y="27"/>
                    </a:lnTo>
                    <a:lnTo>
                      <a:pt x="47" y="23"/>
                    </a:lnTo>
                    <a:lnTo>
                      <a:pt x="50" y="19"/>
                    </a:lnTo>
                    <a:lnTo>
                      <a:pt x="50" y="18"/>
                    </a:lnTo>
                    <a:lnTo>
                      <a:pt x="49" y="17"/>
                    </a:lnTo>
                    <a:lnTo>
                      <a:pt x="49" y="15"/>
                    </a:lnTo>
                    <a:lnTo>
                      <a:pt x="36" y="11"/>
                    </a:lnTo>
                    <a:lnTo>
                      <a:pt x="23" y="14"/>
                    </a:lnTo>
                    <a:lnTo>
                      <a:pt x="11" y="10"/>
                    </a:lnTo>
                    <a:lnTo>
                      <a:pt x="11" y="8"/>
                    </a:lnTo>
                    <a:lnTo>
                      <a:pt x="9" y="8"/>
                    </a:lnTo>
                    <a:lnTo>
                      <a:pt x="9" y="7"/>
                    </a:lnTo>
                    <a:lnTo>
                      <a:pt x="7" y="4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79" name="Freeform 2418">
                <a:extLst>
                  <a:ext uri="{FF2B5EF4-FFF2-40B4-BE49-F238E27FC236}">
                    <a16:creationId xmlns:a16="http://schemas.microsoft.com/office/drawing/2014/main" id="{B8543DCF-B603-8CE5-AB9D-040E480284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5" y="413"/>
                <a:ext cx="13" cy="39"/>
              </a:xfrm>
              <a:custGeom>
                <a:avLst/>
                <a:gdLst>
                  <a:gd name="T0" fmla="*/ 44 w 53"/>
                  <a:gd name="T1" fmla="*/ 153 h 153"/>
                  <a:gd name="T2" fmla="*/ 46 w 53"/>
                  <a:gd name="T3" fmla="*/ 151 h 153"/>
                  <a:gd name="T4" fmla="*/ 47 w 53"/>
                  <a:gd name="T5" fmla="*/ 149 h 153"/>
                  <a:gd name="T6" fmla="*/ 47 w 53"/>
                  <a:gd name="T7" fmla="*/ 148 h 153"/>
                  <a:gd name="T8" fmla="*/ 44 w 53"/>
                  <a:gd name="T9" fmla="*/ 137 h 153"/>
                  <a:gd name="T10" fmla="*/ 41 w 53"/>
                  <a:gd name="T11" fmla="*/ 134 h 153"/>
                  <a:gd name="T12" fmla="*/ 39 w 53"/>
                  <a:gd name="T13" fmla="*/ 135 h 153"/>
                  <a:gd name="T14" fmla="*/ 36 w 53"/>
                  <a:gd name="T15" fmla="*/ 138 h 153"/>
                  <a:gd name="T16" fmla="*/ 34 w 53"/>
                  <a:gd name="T17" fmla="*/ 138 h 153"/>
                  <a:gd name="T18" fmla="*/ 33 w 53"/>
                  <a:gd name="T19" fmla="*/ 139 h 153"/>
                  <a:gd name="T20" fmla="*/ 30 w 53"/>
                  <a:gd name="T21" fmla="*/ 139 h 153"/>
                  <a:gd name="T22" fmla="*/ 29 w 53"/>
                  <a:gd name="T23" fmla="*/ 138 h 153"/>
                  <a:gd name="T24" fmla="*/ 29 w 53"/>
                  <a:gd name="T25" fmla="*/ 137 h 153"/>
                  <a:gd name="T26" fmla="*/ 27 w 53"/>
                  <a:gd name="T27" fmla="*/ 135 h 153"/>
                  <a:gd name="T28" fmla="*/ 36 w 53"/>
                  <a:gd name="T29" fmla="*/ 130 h 153"/>
                  <a:gd name="T30" fmla="*/ 39 w 53"/>
                  <a:gd name="T31" fmla="*/ 125 h 153"/>
                  <a:gd name="T32" fmla="*/ 41 w 53"/>
                  <a:gd name="T33" fmla="*/ 110 h 153"/>
                  <a:gd name="T34" fmla="*/ 40 w 53"/>
                  <a:gd name="T35" fmla="*/ 105 h 153"/>
                  <a:gd name="T36" fmla="*/ 36 w 53"/>
                  <a:gd name="T37" fmla="*/ 98 h 153"/>
                  <a:gd name="T38" fmla="*/ 37 w 53"/>
                  <a:gd name="T39" fmla="*/ 93 h 153"/>
                  <a:gd name="T40" fmla="*/ 36 w 53"/>
                  <a:gd name="T41" fmla="*/ 93 h 153"/>
                  <a:gd name="T42" fmla="*/ 27 w 53"/>
                  <a:gd name="T43" fmla="*/ 85 h 153"/>
                  <a:gd name="T44" fmla="*/ 13 w 53"/>
                  <a:gd name="T45" fmla="*/ 85 h 153"/>
                  <a:gd name="T46" fmla="*/ 11 w 53"/>
                  <a:gd name="T47" fmla="*/ 71 h 153"/>
                  <a:gd name="T48" fmla="*/ 11 w 53"/>
                  <a:gd name="T49" fmla="*/ 64 h 153"/>
                  <a:gd name="T50" fmla="*/ 4 w 53"/>
                  <a:gd name="T51" fmla="*/ 60 h 153"/>
                  <a:gd name="T52" fmla="*/ 0 w 53"/>
                  <a:gd name="T53" fmla="*/ 51 h 153"/>
                  <a:gd name="T54" fmla="*/ 1 w 53"/>
                  <a:gd name="T55" fmla="*/ 50 h 153"/>
                  <a:gd name="T56" fmla="*/ 12 w 53"/>
                  <a:gd name="T57" fmla="*/ 51 h 153"/>
                  <a:gd name="T58" fmla="*/ 18 w 53"/>
                  <a:gd name="T59" fmla="*/ 46 h 153"/>
                  <a:gd name="T60" fmla="*/ 18 w 53"/>
                  <a:gd name="T61" fmla="*/ 43 h 153"/>
                  <a:gd name="T62" fmla="*/ 22 w 53"/>
                  <a:gd name="T63" fmla="*/ 33 h 153"/>
                  <a:gd name="T64" fmla="*/ 27 w 53"/>
                  <a:gd name="T65" fmla="*/ 25 h 153"/>
                  <a:gd name="T66" fmla="*/ 30 w 53"/>
                  <a:gd name="T67" fmla="*/ 17 h 153"/>
                  <a:gd name="T68" fmla="*/ 41 w 53"/>
                  <a:gd name="T69" fmla="*/ 5 h 153"/>
                  <a:gd name="T70" fmla="*/ 51 w 53"/>
                  <a:gd name="T71" fmla="*/ 1 h 153"/>
                  <a:gd name="T72" fmla="*/ 53 w 53"/>
                  <a:gd name="T73" fmla="*/ 0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53" h="153">
                    <a:moveTo>
                      <a:pt x="44" y="153"/>
                    </a:moveTo>
                    <a:lnTo>
                      <a:pt x="46" y="151"/>
                    </a:lnTo>
                    <a:lnTo>
                      <a:pt x="47" y="149"/>
                    </a:lnTo>
                    <a:lnTo>
                      <a:pt x="47" y="148"/>
                    </a:lnTo>
                    <a:lnTo>
                      <a:pt x="44" y="137"/>
                    </a:lnTo>
                    <a:lnTo>
                      <a:pt x="41" y="134"/>
                    </a:lnTo>
                    <a:lnTo>
                      <a:pt x="39" y="135"/>
                    </a:lnTo>
                    <a:lnTo>
                      <a:pt x="36" y="138"/>
                    </a:lnTo>
                    <a:lnTo>
                      <a:pt x="34" y="138"/>
                    </a:lnTo>
                    <a:lnTo>
                      <a:pt x="33" y="139"/>
                    </a:lnTo>
                    <a:lnTo>
                      <a:pt x="30" y="139"/>
                    </a:lnTo>
                    <a:lnTo>
                      <a:pt x="29" y="138"/>
                    </a:lnTo>
                    <a:lnTo>
                      <a:pt x="29" y="137"/>
                    </a:lnTo>
                    <a:lnTo>
                      <a:pt x="27" y="135"/>
                    </a:lnTo>
                    <a:lnTo>
                      <a:pt x="36" y="130"/>
                    </a:lnTo>
                    <a:lnTo>
                      <a:pt x="39" y="125"/>
                    </a:lnTo>
                    <a:lnTo>
                      <a:pt x="41" y="110"/>
                    </a:lnTo>
                    <a:lnTo>
                      <a:pt x="40" y="105"/>
                    </a:lnTo>
                    <a:lnTo>
                      <a:pt x="36" y="98"/>
                    </a:lnTo>
                    <a:lnTo>
                      <a:pt x="37" y="93"/>
                    </a:lnTo>
                    <a:lnTo>
                      <a:pt x="36" y="93"/>
                    </a:lnTo>
                    <a:lnTo>
                      <a:pt x="27" y="85"/>
                    </a:lnTo>
                    <a:lnTo>
                      <a:pt x="13" y="85"/>
                    </a:lnTo>
                    <a:lnTo>
                      <a:pt x="11" y="71"/>
                    </a:lnTo>
                    <a:lnTo>
                      <a:pt x="11" y="64"/>
                    </a:lnTo>
                    <a:lnTo>
                      <a:pt x="4" y="60"/>
                    </a:lnTo>
                    <a:lnTo>
                      <a:pt x="0" y="51"/>
                    </a:lnTo>
                    <a:lnTo>
                      <a:pt x="1" y="50"/>
                    </a:lnTo>
                    <a:lnTo>
                      <a:pt x="12" y="51"/>
                    </a:lnTo>
                    <a:lnTo>
                      <a:pt x="18" y="46"/>
                    </a:lnTo>
                    <a:lnTo>
                      <a:pt x="18" y="43"/>
                    </a:lnTo>
                    <a:lnTo>
                      <a:pt x="22" y="33"/>
                    </a:lnTo>
                    <a:lnTo>
                      <a:pt x="27" y="25"/>
                    </a:lnTo>
                    <a:lnTo>
                      <a:pt x="30" y="17"/>
                    </a:lnTo>
                    <a:lnTo>
                      <a:pt x="41" y="5"/>
                    </a:lnTo>
                    <a:lnTo>
                      <a:pt x="51" y="1"/>
                    </a:lnTo>
                    <a:lnTo>
                      <a:pt x="53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80" name="Freeform 2419">
                <a:extLst>
                  <a:ext uri="{FF2B5EF4-FFF2-40B4-BE49-F238E27FC236}">
                    <a16:creationId xmlns:a16="http://schemas.microsoft.com/office/drawing/2014/main" id="{84AF91DA-A431-5932-0D01-59EA9782B5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2" y="427"/>
                <a:ext cx="90" cy="74"/>
              </a:xfrm>
              <a:custGeom>
                <a:avLst/>
                <a:gdLst>
                  <a:gd name="T0" fmla="*/ 24 w 361"/>
                  <a:gd name="T1" fmla="*/ 31 h 295"/>
                  <a:gd name="T2" fmla="*/ 37 w 361"/>
                  <a:gd name="T3" fmla="*/ 44 h 295"/>
                  <a:gd name="T4" fmla="*/ 56 w 361"/>
                  <a:gd name="T5" fmla="*/ 57 h 295"/>
                  <a:gd name="T6" fmla="*/ 75 w 361"/>
                  <a:gd name="T7" fmla="*/ 66 h 295"/>
                  <a:gd name="T8" fmla="*/ 88 w 361"/>
                  <a:gd name="T9" fmla="*/ 77 h 295"/>
                  <a:gd name="T10" fmla="*/ 101 w 361"/>
                  <a:gd name="T11" fmla="*/ 76 h 295"/>
                  <a:gd name="T12" fmla="*/ 122 w 361"/>
                  <a:gd name="T13" fmla="*/ 79 h 295"/>
                  <a:gd name="T14" fmla="*/ 123 w 361"/>
                  <a:gd name="T15" fmla="*/ 59 h 295"/>
                  <a:gd name="T16" fmla="*/ 133 w 361"/>
                  <a:gd name="T17" fmla="*/ 55 h 295"/>
                  <a:gd name="T18" fmla="*/ 137 w 361"/>
                  <a:gd name="T19" fmla="*/ 55 h 295"/>
                  <a:gd name="T20" fmla="*/ 146 w 361"/>
                  <a:gd name="T21" fmla="*/ 75 h 295"/>
                  <a:gd name="T22" fmla="*/ 157 w 361"/>
                  <a:gd name="T23" fmla="*/ 77 h 295"/>
                  <a:gd name="T24" fmla="*/ 169 w 361"/>
                  <a:gd name="T25" fmla="*/ 84 h 295"/>
                  <a:gd name="T26" fmla="*/ 178 w 361"/>
                  <a:gd name="T27" fmla="*/ 63 h 295"/>
                  <a:gd name="T28" fmla="*/ 186 w 361"/>
                  <a:gd name="T29" fmla="*/ 43 h 295"/>
                  <a:gd name="T30" fmla="*/ 186 w 361"/>
                  <a:gd name="T31" fmla="*/ 29 h 295"/>
                  <a:gd name="T32" fmla="*/ 195 w 361"/>
                  <a:gd name="T33" fmla="*/ 34 h 295"/>
                  <a:gd name="T34" fmla="*/ 233 w 361"/>
                  <a:gd name="T35" fmla="*/ 40 h 295"/>
                  <a:gd name="T36" fmla="*/ 235 w 361"/>
                  <a:gd name="T37" fmla="*/ 59 h 295"/>
                  <a:gd name="T38" fmla="*/ 242 w 361"/>
                  <a:gd name="T39" fmla="*/ 65 h 295"/>
                  <a:gd name="T40" fmla="*/ 252 w 361"/>
                  <a:gd name="T41" fmla="*/ 80 h 295"/>
                  <a:gd name="T42" fmla="*/ 262 w 361"/>
                  <a:gd name="T43" fmla="*/ 96 h 295"/>
                  <a:gd name="T44" fmla="*/ 273 w 361"/>
                  <a:gd name="T45" fmla="*/ 98 h 295"/>
                  <a:gd name="T46" fmla="*/ 262 w 361"/>
                  <a:gd name="T47" fmla="*/ 115 h 295"/>
                  <a:gd name="T48" fmla="*/ 260 w 361"/>
                  <a:gd name="T49" fmla="*/ 139 h 295"/>
                  <a:gd name="T50" fmla="*/ 273 w 361"/>
                  <a:gd name="T51" fmla="*/ 142 h 295"/>
                  <a:gd name="T52" fmla="*/ 274 w 361"/>
                  <a:gd name="T53" fmla="*/ 149 h 295"/>
                  <a:gd name="T54" fmla="*/ 278 w 361"/>
                  <a:gd name="T55" fmla="*/ 154 h 295"/>
                  <a:gd name="T56" fmla="*/ 281 w 361"/>
                  <a:gd name="T57" fmla="*/ 168 h 295"/>
                  <a:gd name="T58" fmla="*/ 284 w 361"/>
                  <a:gd name="T59" fmla="*/ 182 h 295"/>
                  <a:gd name="T60" fmla="*/ 270 w 361"/>
                  <a:gd name="T61" fmla="*/ 179 h 295"/>
                  <a:gd name="T62" fmla="*/ 255 w 361"/>
                  <a:gd name="T63" fmla="*/ 182 h 295"/>
                  <a:gd name="T64" fmla="*/ 253 w 361"/>
                  <a:gd name="T65" fmla="*/ 191 h 295"/>
                  <a:gd name="T66" fmla="*/ 246 w 361"/>
                  <a:gd name="T67" fmla="*/ 217 h 295"/>
                  <a:gd name="T68" fmla="*/ 238 w 361"/>
                  <a:gd name="T69" fmla="*/ 231 h 295"/>
                  <a:gd name="T70" fmla="*/ 239 w 361"/>
                  <a:gd name="T71" fmla="*/ 247 h 295"/>
                  <a:gd name="T72" fmla="*/ 245 w 361"/>
                  <a:gd name="T73" fmla="*/ 254 h 295"/>
                  <a:gd name="T74" fmla="*/ 269 w 361"/>
                  <a:gd name="T75" fmla="*/ 259 h 295"/>
                  <a:gd name="T76" fmla="*/ 266 w 361"/>
                  <a:gd name="T77" fmla="*/ 244 h 295"/>
                  <a:gd name="T78" fmla="*/ 274 w 361"/>
                  <a:gd name="T79" fmla="*/ 245 h 295"/>
                  <a:gd name="T80" fmla="*/ 280 w 361"/>
                  <a:gd name="T81" fmla="*/ 248 h 295"/>
                  <a:gd name="T82" fmla="*/ 299 w 361"/>
                  <a:gd name="T83" fmla="*/ 258 h 295"/>
                  <a:gd name="T84" fmla="*/ 319 w 361"/>
                  <a:gd name="T85" fmla="*/ 259 h 295"/>
                  <a:gd name="T86" fmla="*/ 322 w 361"/>
                  <a:gd name="T87" fmla="*/ 266 h 295"/>
                  <a:gd name="T88" fmla="*/ 327 w 361"/>
                  <a:gd name="T89" fmla="*/ 288 h 295"/>
                  <a:gd name="T90" fmla="*/ 340 w 361"/>
                  <a:gd name="T91" fmla="*/ 292 h 295"/>
                  <a:gd name="T92" fmla="*/ 359 w 361"/>
                  <a:gd name="T93" fmla="*/ 280 h 295"/>
                  <a:gd name="T94" fmla="*/ 361 w 361"/>
                  <a:gd name="T95" fmla="*/ 284 h 2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361" h="295">
                    <a:moveTo>
                      <a:pt x="0" y="0"/>
                    </a:moveTo>
                    <a:lnTo>
                      <a:pt x="2" y="2"/>
                    </a:lnTo>
                    <a:lnTo>
                      <a:pt x="24" y="31"/>
                    </a:lnTo>
                    <a:lnTo>
                      <a:pt x="32" y="36"/>
                    </a:lnTo>
                    <a:lnTo>
                      <a:pt x="34" y="37"/>
                    </a:lnTo>
                    <a:lnTo>
                      <a:pt x="37" y="44"/>
                    </a:lnTo>
                    <a:lnTo>
                      <a:pt x="39" y="45"/>
                    </a:lnTo>
                    <a:lnTo>
                      <a:pt x="42" y="45"/>
                    </a:lnTo>
                    <a:lnTo>
                      <a:pt x="56" y="57"/>
                    </a:lnTo>
                    <a:lnTo>
                      <a:pt x="65" y="63"/>
                    </a:lnTo>
                    <a:lnTo>
                      <a:pt x="66" y="63"/>
                    </a:lnTo>
                    <a:lnTo>
                      <a:pt x="75" y="66"/>
                    </a:lnTo>
                    <a:lnTo>
                      <a:pt x="76" y="67"/>
                    </a:lnTo>
                    <a:lnTo>
                      <a:pt x="79" y="69"/>
                    </a:lnTo>
                    <a:lnTo>
                      <a:pt x="88" y="77"/>
                    </a:lnTo>
                    <a:lnTo>
                      <a:pt x="90" y="80"/>
                    </a:lnTo>
                    <a:lnTo>
                      <a:pt x="92" y="82"/>
                    </a:lnTo>
                    <a:lnTo>
                      <a:pt x="101" y="76"/>
                    </a:lnTo>
                    <a:lnTo>
                      <a:pt x="101" y="75"/>
                    </a:lnTo>
                    <a:lnTo>
                      <a:pt x="116" y="75"/>
                    </a:lnTo>
                    <a:lnTo>
                      <a:pt x="122" y="79"/>
                    </a:lnTo>
                    <a:lnTo>
                      <a:pt x="125" y="70"/>
                    </a:lnTo>
                    <a:lnTo>
                      <a:pt x="125" y="67"/>
                    </a:lnTo>
                    <a:lnTo>
                      <a:pt x="123" y="59"/>
                    </a:lnTo>
                    <a:lnTo>
                      <a:pt x="126" y="57"/>
                    </a:lnTo>
                    <a:lnTo>
                      <a:pt x="130" y="59"/>
                    </a:lnTo>
                    <a:lnTo>
                      <a:pt x="133" y="55"/>
                    </a:lnTo>
                    <a:lnTo>
                      <a:pt x="135" y="54"/>
                    </a:lnTo>
                    <a:lnTo>
                      <a:pt x="136" y="54"/>
                    </a:lnTo>
                    <a:lnTo>
                      <a:pt x="137" y="55"/>
                    </a:lnTo>
                    <a:lnTo>
                      <a:pt x="143" y="59"/>
                    </a:lnTo>
                    <a:lnTo>
                      <a:pt x="144" y="72"/>
                    </a:lnTo>
                    <a:lnTo>
                      <a:pt x="146" y="75"/>
                    </a:lnTo>
                    <a:lnTo>
                      <a:pt x="151" y="75"/>
                    </a:lnTo>
                    <a:lnTo>
                      <a:pt x="155" y="76"/>
                    </a:lnTo>
                    <a:lnTo>
                      <a:pt x="157" y="77"/>
                    </a:lnTo>
                    <a:lnTo>
                      <a:pt x="158" y="80"/>
                    </a:lnTo>
                    <a:lnTo>
                      <a:pt x="164" y="83"/>
                    </a:lnTo>
                    <a:lnTo>
                      <a:pt x="169" y="84"/>
                    </a:lnTo>
                    <a:lnTo>
                      <a:pt x="173" y="84"/>
                    </a:lnTo>
                    <a:lnTo>
                      <a:pt x="173" y="79"/>
                    </a:lnTo>
                    <a:lnTo>
                      <a:pt x="178" y="63"/>
                    </a:lnTo>
                    <a:lnTo>
                      <a:pt x="183" y="52"/>
                    </a:lnTo>
                    <a:lnTo>
                      <a:pt x="188" y="47"/>
                    </a:lnTo>
                    <a:lnTo>
                      <a:pt x="186" y="43"/>
                    </a:lnTo>
                    <a:lnTo>
                      <a:pt x="185" y="41"/>
                    </a:lnTo>
                    <a:lnTo>
                      <a:pt x="186" y="40"/>
                    </a:lnTo>
                    <a:lnTo>
                      <a:pt x="186" y="29"/>
                    </a:lnTo>
                    <a:lnTo>
                      <a:pt x="190" y="29"/>
                    </a:lnTo>
                    <a:lnTo>
                      <a:pt x="195" y="31"/>
                    </a:lnTo>
                    <a:lnTo>
                      <a:pt x="195" y="34"/>
                    </a:lnTo>
                    <a:lnTo>
                      <a:pt x="193" y="37"/>
                    </a:lnTo>
                    <a:lnTo>
                      <a:pt x="200" y="44"/>
                    </a:lnTo>
                    <a:lnTo>
                      <a:pt x="233" y="40"/>
                    </a:lnTo>
                    <a:lnTo>
                      <a:pt x="233" y="41"/>
                    </a:lnTo>
                    <a:lnTo>
                      <a:pt x="235" y="41"/>
                    </a:lnTo>
                    <a:lnTo>
                      <a:pt x="235" y="59"/>
                    </a:lnTo>
                    <a:lnTo>
                      <a:pt x="236" y="62"/>
                    </a:lnTo>
                    <a:lnTo>
                      <a:pt x="238" y="66"/>
                    </a:lnTo>
                    <a:lnTo>
                      <a:pt x="242" y="65"/>
                    </a:lnTo>
                    <a:lnTo>
                      <a:pt x="242" y="63"/>
                    </a:lnTo>
                    <a:lnTo>
                      <a:pt x="253" y="77"/>
                    </a:lnTo>
                    <a:lnTo>
                      <a:pt x="252" y="80"/>
                    </a:lnTo>
                    <a:lnTo>
                      <a:pt x="263" y="80"/>
                    </a:lnTo>
                    <a:lnTo>
                      <a:pt x="262" y="86"/>
                    </a:lnTo>
                    <a:lnTo>
                      <a:pt x="262" y="96"/>
                    </a:lnTo>
                    <a:lnTo>
                      <a:pt x="264" y="96"/>
                    </a:lnTo>
                    <a:lnTo>
                      <a:pt x="271" y="97"/>
                    </a:lnTo>
                    <a:lnTo>
                      <a:pt x="273" y="98"/>
                    </a:lnTo>
                    <a:lnTo>
                      <a:pt x="273" y="108"/>
                    </a:lnTo>
                    <a:lnTo>
                      <a:pt x="267" y="112"/>
                    </a:lnTo>
                    <a:lnTo>
                      <a:pt x="262" y="115"/>
                    </a:lnTo>
                    <a:lnTo>
                      <a:pt x="259" y="121"/>
                    </a:lnTo>
                    <a:lnTo>
                      <a:pt x="259" y="139"/>
                    </a:lnTo>
                    <a:lnTo>
                      <a:pt x="260" y="139"/>
                    </a:lnTo>
                    <a:lnTo>
                      <a:pt x="260" y="140"/>
                    </a:lnTo>
                    <a:lnTo>
                      <a:pt x="262" y="140"/>
                    </a:lnTo>
                    <a:lnTo>
                      <a:pt x="273" y="142"/>
                    </a:lnTo>
                    <a:lnTo>
                      <a:pt x="274" y="142"/>
                    </a:lnTo>
                    <a:lnTo>
                      <a:pt x="273" y="143"/>
                    </a:lnTo>
                    <a:lnTo>
                      <a:pt x="274" y="149"/>
                    </a:lnTo>
                    <a:lnTo>
                      <a:pt x="274" y="151"/>
                    </a:lnTo>
                    <a:lnTo>
                      <a:pt x="277" y="154"/>
                    </a:lnTo>
                    <a:lnTo>
                      <a:pt x="278" y="154"/>
                    </a:lnTo>
                    <a:lnTo>
                      <a:pt x="283" y="157"/>
                    </a:lnTo>
                    <a:lnTo>
                      <a:pt x="284" y="157"/>
                    </a:lnTo>
                    <a:lnTo>
                      <a:pt x="281" y="168"/>
                    </a:lnTo>
                    <a:lnTo>
                      <a:pt x="280" y="181"/>
                    </a:lnTo>
                    <a:lnTo>
                      <a:pt x="286" y="181"/>
                    </a:lnTo>
                    <a:lnTo>
                      <a:pt x="284" y="182"/>
                    </a:lnTo>
                    <a:lnTo>
                      <a:pt x="283" y="186"/>
                    </a:lnTo>
                    <a:lnTo>
                      <a:pt x="281" y="186"/>
                    </a:lnTo>
                    <a:lnTo>
                      <a:pt x="270" y="179"/>
                    </a:lnTo>
                    <a:lnTo>
                      <a:pt x="264" y="178"/>
                    </a:lnTo>
                    <a:lnTo>
                      <a:pt x="259" y="178"/>
                    </a:lnTo>
                    <a:lnTo>
                      <a:pt x="255" y="182"/>
                    </a:lnTo>
                    <a:lnTo>
                      <a:pt x="255" y="184"/>
                    </a:lnTo>
                    <a:lnTo>
                      <a:pt x="253" y="185"/>
                    </a:lnTo>
                    <a:lnTo>
                      <a:pt x="253" y="191"/>
                    </a:lnTo>
                    <a:lnTo>
                      <a:pt x="252" y="195"/>
                    </a:lnTo>
                    <a:lnTo>
                      <a:pt x="250" y="195"/>
                    </a:lnTo>
                    <a:lnTo>
                      <a:pt x="246" y="217"/>
                    </a:lnTo>
                    <a:lnTo>
                      <a:pt x="245" y="220"/>
                    </a:lnTo>
                    <a:lnTo>
                      <a:pt x="243" y="225"/>
                    </a:lnTo>
                    <a:lnTo>
                      <a:pt x="238" y="231"/>
                    </a:lnTo>
                    <a:lnTo>
                      <a:pt x="238" y="234"/>
                    </a:lnTo>
                    <a:lnTo>
                      <a:pt x="239" y="245"/>
                    </a:lnTo>
                    <a:lnTo>
                      <a:pt x="239" y="247"/>
                    </a:lnTo>
                    <a:lnTo>
                      <a:pt x="242" y="252"/>
                    </a:lnTo>
                    <a:lnTo>
                      <a:pt x="243" y="252"/>
                    </a:lnTo>
                    <a:lnTo>
                      <a:pt x="245" y="254"/>
                    </a:lnTo>
                    <a:lnTo>
                      <a:pt x="248" y="254"/>
                    </a:lnTo>
                    <a:lnTo>
                      <a:pt x="267" y="259"/>
                    </a:lnTo>
                    <a:lnTo>
                      <a:pt x="269" y="259"/>
                    </a:lnTo>
                    <a:lnTo>
                      <a:pt x="267" y="256"/>
                    </a:lnTo>
                    <a:lnTo>
                      <a:pt x="267" y="251"/>
                    </a:lnTo>
                    <a:lnTo>
                      <a:pt x="266" y="244"/>
                    </a:lnTo>
                    <a:lnTo>
                      <a:pt x="269" y="242"/>
                    </a:lnTo>
                    <a:lnTo>
                      <a:pt x="271" y="242"/>
                    </a:lnTo>
                    <a:lnTo>
                      <a:pt x="274" y="245"/>
                    </a:lnTo>
                    <a:lnTo>
                      <a:pt x="276" y="245"/>
                    </a:lnTo>
                    <a:lnTo>
                      <a:pt x="278" y="248"/>
                    </a:lnTo>
                    <a:lnTo>
                      <a:pt x="280" y="248"/>
                    </a:lnTo>
                    <a:lnTo>
                      <a:pt x="283" y="249"/>
                    </a:lnTo>
                    <a:lnTo>
                      <a:pt x="292" y="252"/>
                    </a:lnTo>
                    <a:lnTo>
                      <a:pt x="299" y="258"/>
                    </a:lnTo>
                    <a:lnTo>
                      <a:pt x="303" y="258"/>
                    </a:lnTo>
                    <a:lnTo>
                      <a:pt x="312" y="259"/>
                    </a:lnTo>
                    <a:lnTo>
                      <a:pt x="319" y="259"/>
                    </a:lnTo>
                    <a:lnTo>
                      <a:pt x="323" y="263"/>
                    </a:lnTo>
                    <a:lnTo>
                      <a:pt x="323" y="266"/>
                    </a:lnTo>
                    <a:lnTo>
                      <a:pt x="322" y="266"/>
                    </a:lnTo>
                    <a:lnTo>
                      <a:pt x="320" y="267"/>
                    </a:lnTo>
                    <a:lnTo>
                      <a:pt x="316" y="274"/>
                    </a:lnTo>
                    <a:lnTo>
                      <a:pt x="327" y="288"/>
                    </a:lnTo>
                    <a:lnTo>
                      <a:pt x="331" y="295"/>
                    </a:lnTo>
                    <a:lnTo>
                      <a:pt x="338" y="295"/>
                    </a:lnTo>
                    <a:lnTo>
                      <a:pt x="340" y="292"/>
                    </a:lnTo>
                    <a:lnTo>
                      <a:pt x="344" y="287"/>
                    </a:lnTo>
                    <a:lnTo>
                      <a:pt x="358" y="280"/>
                    </a:lnTo>
                    <a:lnTo>
                      <a:pt x="359" y="280"/>
                    </a:lnTo>
                    <a:lnTo>
                      <a:pt x="359" y="281"/>
                    </a:lnTo>
                    <a:lnTo>
                      <a:pt x="361" y="283"/>
                    </a:lnTo>
                    <a:lnTo>
                      <a:pt x="361" y="28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81" name="Freeform 2420">
                <a:extLst>
                  <a:ext uri="{FF2B5EF4-FFF2-40B4-BE49-F238E27FC236}">
                    <a16:creationId xmlns:a16="http://schemas.microsoft.com/office/drawing/2014/main" id="{031C26FA-9F77-18E9-0188-016498F674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6" y="448"/>
                <a:ext cx="87" cy="54"/>
              </a:xfrm>
              <a:custGeom>
                <a:avLst/>
                <a:gdLst>
                  <a:gd name="T0" fmla="*/ 241 w 351"/>
                  <a:gd name="T1" fmla="*/ 206 h 213"/>
                  <a:gd name="T2" fmla="*/ 231 w 351"/>
                  <a:gd name="T3" fmla="*/ 204 h 213"/>
                  <a:gd name="T4" fmla="*/ 241 w 351"/>
                  <a:gd name="T5" fmla="*/ 194 h 213"/>
                  <a:gd name="T6" fmla="*/ 240 w 351"/>
                  <a:gd name="T7" fmla="*/ 187 h 213"/>
                  <a:gd name="T8" fmla="*/ 241 w 351"/>
                  <a:gd name="T9" fmla="*/ 185 h 213"/>
                  <a:gd name="T10" fmla="*/ 248 w 351"/>
                  <a:gd name="T11" fmla="*/ 170 h 213"/>
                  <a:gd name="T12" fmla="*/ 257 w 351"/>
                  <a:gd name="T13" fmla="*/ 168 h 213"/>
                  <a:gd name="T14" fmla="*/ 262 w 351"/>
                  <a:gd name="T15" fmla="*/ 172 h 213"/>
                  <a:gd name="T16" fmla="*/ 265 w 351"/>
                  <a:gd name="T17" fmla="*/ 177 h 213"/>
                  <a:gd name="T18" fmla="*/ 267 w 351"/>
                  <a:gd name="T19" fmla="*/ 181 h 213"/>
                  <a:gd name="T20" fmla="*/ 282 w 351"/>
                  <a:gd name="T21" fmla="*/ 181 h 213"/>
                  <a:gd name="T22" fmla="*/ 289 w 351"/>
                  <a:gd name="T23" fmla="*/ 180 h 213"/>
                  <a:gd name="T24" fmla="*/ 300 w 351"/>
                  <a:gd name="T25" fmla="*/ 188 h 213"/>
                  <a:gd name="T26" fmla="*/ 314 w 351"/>
                  <a:gd name="T27" fmla="*/ 192 h 213"/>
                  <a:gd name="T28" fmla="*/ 318 w 351"/>
                  <a:gd name="T29" fmla="*/ 192 h 213"/>
                  <a:gd name="T30" fmla="*/ 339 w 351"/>
                  <a:gd name="T31" fmla="*/ 185 h 213"/>
                  <a:gd name="T32" fmla="*/ 347 w 351"/>
                  <a:gd name="T33" fmla="*/ 177 h 213"/>
                  <a:gd name="T34" fmla="*/ 351 w 351"/>
                  <a:gd name="T35" fmla="*/ 152 h 213"/>
                  <a:gd name="T36" fmla="*/ 346 w 351"/>
                  <a:gd name="T37" fmla="*/ 142 h 213"/>
                  <a:gd name="T38" fmla="*/ 328 w 351"/>
                  <a:gd name="T39" fmla="*/ 137 h 213"/>
                  <a:gd name="T40" fmla="*/ 327 w 351"/>
                  <a:gd name="T41" fmla="*/ 128 h 213"/>
                  <a:gd name="T42" fmla="*/ 313 w 351"/>
                  <a:gd name="T43" fmla="*/ 114 h 213"/>
                  <a:gd name="T44" fmla="*/ 322 w 351"/>
                  <a:gd name="T45" fmla="*/ 88 h 213"/>
                  <a:gd name="T46" fmla="*/ 317 w 351"/>
                  <a:gd name="T47" fmla="*/ 85 h 213"/>
                  <a:gd name="T48" fmla="*/ 301 w 351"/>
                  <a:gd name="T49" fmla="*/ 100 h 213"/>
                  <a:gd name="T50" fmla="*/ 277 w 351"/>
                  <a:gd name="T51" fmla="*/ 89 h 213"/>
                  <a:gd name="T52" fmla="*/ 272 w 351"/>
                  <a:gd name="T53" fmla="*/ 88 h 213"/>
                  <a:gd name="T54" fmla="*/ 267 w 351"/>
                  <a:gd name="T55" fmla="*/ 84 h 213"/>
                  <a:gd name="T56" fmla="*/ 258 w 351"/>
                  <a:gd name="T57" fmla="*/ 85 h 213"/>
                  <a:gd name="T58" fmla="*/ 257 w 351"/>
                  <a:gd name="T59" fmla="*/ 79 h 213"/>
                  <a:gd name="T60" fmla="*/ 251 w 351"/>
                  <a:gd name="T61" fmla="*/ 60 h 213"/>
                  <a:gd name="T62" fmla="*/ 255 w 351"/>
                  <a:gd name="T63" fmla="*/ 53 h 213"/>
                  <a:gd name="T64" fmla="*/ 251 w 351"/>
                  <a:gd name="T65" fmla="*/ 28 h 213"/>
                  <a:gd name="T66" fmla="*/ 253 w 351"/>
                  <a:gd name="T67" fmla="*/ 18 h 213"/>
                  <a:gd name="T68" fmla="*/ 258 w 351"/>
                  <a:gd name="T69" fmla="*/ 17 h 213"/>
                  <a:gd name="T70" fmla="*/ 255 w 351"/>
                  <a:gd name="T71" fmla="*/ 0 h 213"/>
                  <a:gd name="T72" fmla="*/ 229 w 351"/>
                  <a:gd name="T73" fmla="*/ 8 h 213"/>
                  <a:gd name="T74" fmla="*/ 210 w 351"/>
                  <a:gd name="T75" fmla="*/ 19 h 213"/>
                  <a:gd name="T76" fmla="*/ 205 w 351"/>
                  <a:gd name="T77" fmla="*/ 26 h 213"/>
                  <a:gd name="T78" fmla="*/ 178 w 351"/>
                  <a:gd name="T79" fmla="*/ 31 h 213"/>
                  <a:gd name="T80" fmla="*/ 171 w 351"/>
                  <a:gd name="T81" fmla="*/ 43 h 213"/>
                  <a:gd name="T82" fmla="*/ 166 w 351"/>
                  <a:gd name="T83" fmla="*/ 50 h 213"/>
                  <a:gd name="T84" fmla="*/ 164 w 351"/>
                  <a:gd name="T85" fmla="*/ 63 h 213"/>
                  <a:gd name="T86" fmla="*/ 162 w 351"/>
                  <a:gd name="T87" fmla="*/ 68 h 213"/>
                  <a:gd name="T88" fmla="*/ 156 w 351"/>
                  <a:gd name="T89" fmla="*/ 72 h 213"/>
                  <a:gd name="T90" fmla="*/ 156 w 351"/>
                  <a:gd name="T91" fmla="*/ 82 h 213"/>
                  <a:gd name="T92" fmla="*/ 143 w 351"/>
                  <a:gd name="T93" fmla="*/ 93 h 213"/>
                  <a:gd name="T94" fmla="*/ 130 w 351"/>
                  <a:gd name="T95" fmla="*/ 89 h 213"/>
                  <a:gd name="T96" fmla="*/ 114 w 351"/>
                  <a:gd name="T97" fmla="*/ 75 h 213"/>
                  <a:gd name="T98" fmla="*/ 113 w 351"/>
                  <a:gd name="T99" fmla="*/ 68 h 213"/>
                  <a:gd name="T100" fmla="*/ 120 w 351"/>
                  <a:gd name="T101" fmla="*/ 51 h 213"/>
                  <a:gd name="T102" fmla="*/ 118 w 351"/>
                  <a:gd name="T103" fmla="*/ 46 h 213"/>
                  <a:gd name="T104" fmla="*/ 114 w 351"/>
                  <a:gd name="T105" fmla="*/ 43 h 213"/>
                  <a:gd name="T106" fmla="*/ 107 w 351"/>
                  <a:gd name="T107" fmla="*/ 44 h 213"/>
                  <a:gd name="T108" fmla="*/ 95 w 351"/>
                  <a:gd name="T109" fmla="*/ 40 h 213"/>
                  <a:gd name="T110" fmla="*/ 82 w 351"/>
                  <a:gd name="T111" fmla="*/ 17 h 213"/>
                  <a:gd name="T112" fmla="*/ 68 w 351"/>
                  <a:gd name="T113" fmla="*/ 18 h 213"/>
                  <a:gd name="T114" fmla="*/ 49 w 351"/>
                  <a:gd name="T115" fmla="*/ 60 h 213"/>
                  <a:gd name="T116" fmla="*/ 36 w 351"/>
                  <a:gd name="T117" fmla="*/ 56 h 213"/>
                  <a:gd name="T118" fmla="*/ 35 w 351"/>
                  <a:gd name="T119" fmla="*/ 54 h 213"/>
                  <a:gd name="T120" fmla="*/ 25 w 351"/>
                  <a:gd name="T121" fmla="*/ 58 h 213"/>
                  <a:gd name="T122" fmla="*/ 13 w 351"/>
                  <a:gd name="T123" fmla="*/ 29 h 213"/>
                  <a:gd name="T124" fmla="*/ 12 w 351"/>
                  <a:gd name="T125" fmla="*/ 28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51" h="213">
                    <a:moveTo>
                      <a:pt x="241" y="213"/>
                    </a:moveTo>
                    <a:lnTo>
                      <a:pt x="241" y="206"/>
                    </a:lnTo>
                    <a:lnTo>
                      <a:pt x="234" y="205"/>
                    </a:lnTo>
                    <a:lnTo>
                      <a:pt x="231" y="204"/>
                    </a:lnTo>
                    <a:lnTo>
                      <a:pt x="230" y="204"/>
                    </a:lnTo>
                    <a:lnTo>
                      <a:pt x="241" y="194"/>
                    </a:lnTo>
                    <a:lnTo>
                      <a:pt x="238" y="188"/>
                    </a:lnTo>
                    <a:lnTo>
                      <a:pt x="240" y="187"/>
                    </a:lnTo>
                    <a:lnTo>
                      <a:pt x="240" y="185"/>
                    </a:lnTo>
                    <a:lnTo>
                      <a:pt x="241" y="185"/>
                    </a:lnTo>
                    <a:lnTo>
                      <a:pt x="244" y="177"/>
                    </a:lnTo>
                    <a:lnTo>
                      <a:pt x="248" y="170"/>
                    </a:lnTo>
                    <a:lnTo>
                      <a:pt x="251" y="169"/>
                    </a:lnTo>
                    <a:lnTo>
                      <a:pt x="257" y="168"/>
                    </a:lnTo>
                    <a:lnTo>
                      <a:pt x="262" y="170"/>
                    </a:lnTo>
                    <a:lnTo>
                      <a:pt x="262" y="172"/>
                    </a:lnTo>
                    <a:lnTo>
                      <a:pt x="264" y="172"/>
                    </a:lnTo>
                    <a:lnTo>
                      <a:pt x="265" y="177"/>
                    </a:lnTo>
                    <a:lnTo>
                      <a:pt x="267" y="178"/>
                    </a:lnTo>
                    <a:lnTo>
                      <a:pt x="267" y="181"/>
                    </a:lnTo>
                    <a:lnTo>
                      <a:pt x="275" y="183"/>
                    </a:lnTo>
                    <a:lnTo>
                      <a:pt x="282" y="181"/>
                    </a:lnTo>
                    <a:lnTo>
                      <a:pt x="286" y="180"/>
                    </a:lnTo>
                    <a:lnTo>
                      <a:pt x="289" y="180"/>
                    </a:lnTo>
                    <a:lnTo>
                      <a:pt x="296" y="184"/>
                    </a:lnTo>
                    <a:lnTo>
                      <a:pt x="300" y="188"/>
                    </a:lnTo>
                    <a:lnTo>
                      <a:pt x="313" y="192"/>
                    </a:lnTo>
                    <a:lnTo>
                      <a:pt x="314" y="192"/>
                    </a:lnTo>
                    <a:lnTo>
                      <a:pt x="314" y="194"/>
                    </a:lnTo>
                    <a:lnTo>
                      <a:pt x="318" y="192"/>
                    </a:lnTo>
                    <a:lnTo>
                      <a:pt x="320" y="188"/>
                    </a:lnTo>
                    <a:lnTo>
                      <a:pt x="339" y="185"/>
                    </a:lnTo>
                    <a:lnTo>
                      <a:pt x="342" y="184"/>
                    </a:lnTo>
                    <a:lnTo>
                      <a:pt x="347" y="177"/>
                    </a:lnTo>
                    <a:lnTo>
                      <a:pt x="347" y="173"/>
                    </a:lnTo>
                    <a:lnTo>
                      <a:pt x="351" y="152"/>
                    </a:lnTo>
                    <a:lnTo>
                      <a:pt x="351" y="151"/>
                    </a:lnTo>
                    <a:lnTo>
                      <a:pt x="346" y="142"/>
                    </a:lnTo>
                    <a:lnTo>
                      <a:pt x="331" y="138"/>
                    </a:lnTo>
                    <a:lnTo>
                      <a:pt x="328" y="137"/>
                    </a:lnTo>
                    <a:lnTo>
                      <a:pt x="327" y="134"/>
                    </a:lnTo>
                    <a:lnTo>
                      <a:pt x="327" y="128"/>
                    </a:lnTo>
                    <a:lnTo>
                      <a:pt x="328" y="121"/>
                    </a:lnTo>
                    <a:lnTo>
                      <a:pt x="313" y="114"/>
                    </a:lnTo>
                    <a:lnTo>
                      <a:pt x="322" y="99"/>
                    </a:lnTo>
                    <a:lnTo>
                      <a:pt x="322" y="88"/>
                    </a:lnTo>
                    <a:lnTo>
                      <a:pt x="321" y="85"/>
                    </a:lnTo>
                    <a:lnTo>
                      <a:pt x="317" y="85"/>
                    </a:lnTo>
                    <a:lnTo>
                      <a:pt x="305" y="98"/>
                    </a:lnTo>
                    <a:lnTo>
                      <a:pt x="301" y="100"/>
                    </a:lnTo>
                    <a:lnTo>
                      <a:pt x="290" y="100"/>
                    </a:lnTo>
                    <a:lnTo>
                      <a:pt x="277" y="89"/>
                    </a:lnTo>
                    <a:lnTo>
                      <a:pt x="275" y="88"/>
                    </a:lnTo>
                    <a:lnTo>
                      <a:pt x="272" y="88"/>
                    </a:lnTo>
                    <a:lnTo>
                      <a:pt x="272" y="86"/>
                    </a:lnTo>
                    <a:lnTo>
                      <a:pt x="267" y="84"/>
                    </a:lnTo>
                    <a:lnTo>
                      <a:pt x="262" y="84"/>
                    </a:lnTo>
                    <a:lnTo>
                      <a:pt x="258" y="85"/>
                    </a:lnTo>
                    <a:lnTo>
                      <a:pt x="257" y="84"/>
                    </a:lnTo>
                    <a:lnTo>
                      <a:pt x="257" y="79"/>
                    </a:lnTo>
                    <a:lnTo>
                      <a:pt x="254" y="67"/>
                    </a:lnTo>
                    <a:lnTo>
                      <a:pt x="251" y="60"/>
                    </a:lnTo>
                    <a:lnTo>
                      <a:pt x="250" y="53"/>
                    </a:lnTo>
                    <a:lnTo>
                      <a:pt x="255" y="53"/>
                    </a:lnTo>
                    <a:lnTo>
                      <a:pt x="255" y="38"/>
                    </a:lnTo>
                    <a:lnTo>
                      <a:pt x="251" y="28"/>
                    </a:lnTo>
                    <a:lnTo>
                      <a:pt x="251" y="22"/>
                    </a:lnTo>
                    <a:lnTo>
                      <a:pt x="253" y="18"/>
                    </a:lnTo>
                    <a:lnTo>
                      <a:pt x="254" y="18"/>
                    </a:lnTo>
                    <a:lnTo>
                      <a:pt x="258" y="17"/>
                    </a:lnTo>
                    <a:lnTo>
                      <a:pt x="267" y="7"/>
                    </a:lnTo>
                    <a:lnTo>
                      <a:pt x="255" y="0"/>
                    </a:lnTo>
                    <a:lnTo>
                      <a:pt x="245" y="7"/>
                    </a:lnTo>
                    <a:lnTo>
                      <a:pt x="229" y="8"/>
                    </a:lnTo>
                    <a:lnTo>
                      <a:pt x="216" y="17"/>
                    </a:lnTo>
                    <a:lnTo>
                      <a:pt x="210" y="19"/>
                    </a:lnTo>
                    <a:lnTo>
                      <a:pt x="206" y="26"/>
                    </a:lnTo>
                    <a:lnTo>
                      <a:pt x="205" y="26"/>
                    </a:lnTo>
                    <a:lnTo>
                      <a:pt x="190" y="22"/>
                    </a:lnTo>
                    <a:lnTo>
                      <a:pt x="178" y="31"/>
                    </a:lnTo>
                    <a:lnTo>
                      <a:pt x="178" y="32"/>
                    </a:lnTo>
                    <a:lnTo>
                      <a:pt x="171" y="43"/>
                    </a:lnTo>
                    <a:lnTo>
                      <a:pt x="164" y="50"/>
                    </a:lnTo>
                    <a:lnTo>
                      <a:pt x="166" y="50"/>
                    </a:lnTo>
                    <a:lnTo>
                      <a:pt x="166" y="54"/>
                    </a:lnTo>
                    <a:lnTo>
                      <a:pt x="164" y="63"/>
                    </a:lnTo>
                    <a:lnTo>
                      <a:pt x="164" y="64"/>
                    </a:lnTo>
                    <a:lnTo>
                      <a:pt x="162" y="68"/>
                    </a:lnTo>
                    <a:lnTo>
                      <a:pt x="159" y="70"/>
                    </a:lnTo>
                    <a:lnTo>
                      <a:pt x="156" y="72"/>
                    </a:lnTo>
                    <a:lnTo>
                      <a:pt x="155" y="78"/>
                    </a:lnTo>
                    <a:lnTo>
                      <a:pt x="156" y="82"/>
                    </a:lnTo>
                    <a:lnTo>
                      <a:pt x="155" y="84"/>
                    </a:lnTo>
                    <a:lnTo>
                      <a:pt x="143" y="93"/>
                    </a:lnTo>
                    <a:lnTo>
                      <a:pt x="143" y="95"/>
                    </a:lnTo>
                    <a:lnTo>
                      <a:pt x="130" y="89"/>
                    </a:lnTo>
                    <a:lnTo>
                      <a:pt x="124" y="82"/>
                    </a:lnTo>
                    <a:lnTo>
                      <a:pt x="114" y="75"/>
                    </a:lnTo>
                    <a:lnTo>
                      <a:pt x="113" y="75"/>
                    </a:lnTo>
                    <a:lnTo>
                      <a:pt x="113" y="68"/>
                    </a:lnTo>
                    <a:lnTo>
                      <a:pt x="114" y="60"/>
                    </a:lnTo>
                    <a:lnTo>
                      <a:pt x="120" y="51"/>
                    </a:lnTo>
                    <a:lnTo>
                      <a:pt x="118" y="49"/>
                    </a:lnTo>
                    <a:lnTo>
                      <a:pt x="118" y="46"/>
                    </a:lnTo>
                    <a:lnTo>
                      <a:pt x="117" y="43"/>
                    </a:lnTo>
                    <a:lnTo>
                      <a:pt x="114" y="43"/>
                    </a:lnTo>
                    <a:lnTo>
                      <a:pt x="110" y="44"/>
                    </a:lnTo>
                    <a:lnTo>
                      <a:pt x="107" y="44"/>
                    </a:lnTo>
                    <a:lnTo>
                      <a:pt x="104" y="46"/>
                    </a:lnTo>
                    <a:lnTo>
                      <a:pt x="95" y="40"/>
                    </a:lnTo>
                    <a:lnTo>
                      <a:pt x="90" y="29"/>
                    </a:lnTo>
                    <a:lnTo>
                      <a:pt x="82" y="17"/>
                    </a:lnTo>
                    <a:lnTo>
                      <a:pt x="79" y="18"/>
                    </a:lnTo>
                    <a:lnTo>
                      <a:pt x="68" y="18"/>
                    </a:lnTo>
                    <a:lnTo>
                      <a:pt x="67" y="26"/>
                    </a:lnTo>
                    <a:lnTo>
                      <a:pt x="49" y="60"/>
                    </a:lnTo>
                    <a:lnTo>
                      <a:pt x="47" y="60"/>
                    </a:lnTo>
                    <a:lnTo>
                      <a:pt x="36" y="56"/>
                    </a:lnTo>
                    <a:lnTo>
                      <a:pt x="35" y="56"/>
                    </a:lnTo>
                    <a:lnTo>
                      <a:pt x="35" y="54"/>
                    </a:lnTo>
                    <a:lnTo>
                      <a:pt x="26" y="58"/>
                    </a:lnTo>
                    <a:lnTo>
                      <a:pt x="25" y="58"/>
                    </a:lnTo>
                    <a:lnTo>
                      <a:pt x="15" y="32"/>
                    </a:lnTo>
                    <a:lnTo>
                      <a:pt x="13" y="29"/>
                    </a:lnTo>
                    <a:lnTo>
                      <a:pt x="13" y="28"/>
                    </a:lnTo>
                    <a:lnTo>
                      <a:pt x="12" y="28"/>
                    </a:lnTo>
                    <a:lnTo>
                      <a:pt x="0" y="1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82" name="Freeform 2421">
                <a:extLst>
                  <a:ext uri="{FF2B5EF4-FFF2-40B4-BE49-F238E27FC236}">
                    <a16:creationId xmlns:a16="http://schemas.microsoft.com/office/drawing/2014/main" id="{2D2FF254-262F-4943-41A6-88D67F4B25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3" y="494"/>
                <a:ext cx="43" cy="10"/>
              </a:xfrm>
              <a:custGeom>
                <a:avLst/>
                <a:gdLst>
                  <a:gd name="T0" fmla="*/ 0 w 174"/>
                  <a:gd name="T1" fmla="*/ 4 h 39"/>
                  <a:gd name="T2" fmla="*/ 3 w 174"/>
                  <a:gd name="T3" fmla="*/ 0 h 39"/>
                  <a:gd name="T4" fmla="*/ 5 w 174"/>
                  <a:gd name="T5" fmla="*/ 0 h 39"/>
                  <a:gd name="T6" fmla="*/ 12 w 174"/>
                  <a:gd name="T7" fmla="*/ 5 h 39"/>
                  <a:gd name="T8" fmla="*/ 14 w 174"/>
                  <a:gd name="T9" fmla="*/ 7 h 39"/>
                  <a:gd name="T10" fmla="*/ 15 w 174"/>
                  <a:gd name="T11" fmla="*/ 7 h 39"/>
                  <a:gd name="T12" fmla="*/ 16 w 174"/>
                  <a:gd name="T13" fmla="*/ 11 h 39"/>
                  <a:gd name="T14" fmla="*/ 29 w 174"/>
                  <a:gd name="T15" fmla="*/ 19 h 39"/>
                  <a:gd name="T16" fmla="*/ 46 w 174"/>
                  <a:gd name="T17" fmla="*/ 14 h 39"/>
                  <a:gd name="T18" fmla="*/ 51 w 174"/>
                  <a:gd name="T19" fmla="*/ 11 h 39"/>
                  <a:gd name="T20" fmla="*/ 63 w 174"/>
                  <a:gd name="T21" fmla="*/ 0 h 39"/>
                  <a:gd name="T22" fmla="*/ 74 w 174"/>
                  <a:gd name="T23" fmla="*/ 1 h 39"/>
                  <a:gd name="T24" fmla="*/ 75 w 174"/>
                  <a:gd name="T25" fmla="*/ 2 h 39"/>
                  <a:gd name="T26" fmla="*/ 76 w 174"/>
                  <a:gd name="T27" fmla="*/ 2 h 39"/>
                  <a:gd name="T28" fmla="*/ 76 w 174"/>
                  <a:gd name="T29" fmla="*/ 1 h 39"/>
                  <a:gd name="T30" fmla="*/ 78 w 174"/>
                  <a:gd name="T31" fmla="*/ 1 h 39"/>
                  <a:gd name="T32" fmla="*/ 79 w 174"/>
                  <a:gd name="T33" fmla="*/ 9 h 39"/>
                  <a:gd name="T34" fmla="*/ 81 w 174"/>
                  <a:gd name="T35" fmla="*/ 14 h 39"/>
                  <a:gd name="T36" fmla="*/ 81 w 174"/>
                  <a:gd name="T37" fmla="*/ 16 h 39"/>
                  <a:gd name="T38" fmla="*/ 96 w 174"/>
                  <a:gd name="T39" fmla="*/ 18 h 39"/>
                  <a:gd name="T40" fmla="*/ 111 w 174"/>
                  <a:gd name="T41" fmla="*/ 15 h 39"/>
                  <a:gd name="T42" fmla="*/ 113 w 174"/>
                  <a:gd name="T43" fmla="*/ 15 h 39"/>
                  <a:gd name="T44" fmla="*/ 118 w 174"/>
                  <a:gd name="T45" fmla="*/ 18 h 39"/>
                  <a:gd name="T46" fmla="*/ 125 w 174"/>
                  <a:gd name="T47" fmla="*/ 25 h 39"/>
                  <a:gd name="T48" fmla="*/ 134 w 174"/>
                  <a:gd name="T49" fmla="*/ 39 h 39"/>
                  <a:gd name="T50" fmla="*/ 135 w 174"/>
                  <a:gd name="T51" fmla="*/ 39 h 39"/>
                  <a:gd name="T52" fmla="*/ 141 w 174"/>
                  <a:gd name="T53" fmla="*/ 36 h 39"/>
                  <a:gd name="T54" fmla="*/ 143 w 174"/>
                  <a:gd name="T55" fmla="*/ 33 h 39"/>
                  <a:gd name="T56" fmla="*/ 146 w 174"/>
                  <a:gd name="T57" fmla="*/ 32 h 39"/>
                  <a:gd name="T58" fmla="*/ 150 w 174"/>
                  <a:gd name="T59" fmla="*/ 28 h 39"/>
                  <a:gd name="T60" fmla="*/ 150 w 174"/>
                  <a:gd name="T61" fmla="*/ 29 h 39"/>
                  <a:gd name="T62" fmla="*/ 160 w 174"/>
                  <a:gd name="T63" fmla="*/ 29 h 39"/>
                  <a:gd name="T64" fmla="*/ 164 w 174"/>
                  <a:gd name="T65" fmla="*/ 32 h 39"/>
                  <a:gd name="T66" fmla="*/ 166 w 174"/>
                  <a:gd name="T67" fmla="*/ 35 h 39"/>
                  <a:gd name="T68" fmla="*/ 167 w 174"/>
                  <a:gd name="T69" fmla="*/ 35 h 39"/>
                  <a:gd name="T70" fmla="*/ 171 w 174"/>
                  <a:gd name="T71" fmla="*/ 33 h 39"/>
                  <a:gd name="T72" fmla="*/ 171 w 174"/>
                  <a:gd name="T73" fmla="*/ 30 h 39"/>
                  <a:gd name="T74" fmla="*/ 174 w 174"/>
                  <a:gd name="T75" fmla="*/ 3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74" h="39">
                    <a:moveTo>
                      <a:pt x="0" y="4"/>
                    </a:moveTo>
                    <a:lnTo>
                      <a:pt x="3" y="0"/>
                    </a:lnTo>
                    <a:lnTo>
                      <a:pt x="5" y="0"/>
                    </a:lnTo>
                    <a:lnTo>
                      <a:pt x="12" y="5"/>
                    </a:lnTo>
                    <a:lnTo>
                      <a:pt x="14" y="7"/>
                    </a:lnTo>
                    <a:lnTo>
                      <a:pt x="15" y="7"/>
                    </a:lnTo>
                    <a:lnTo>
                      <a:pt x="16" y="11"/>
                    </a:lnTo>
                    <a:lnTo>
                      <a:pt x="29" y="19"/>
                    </a:lnTo>
                    <a:lnTo>
                      <a:pt x="46" y="14"/>
                    </a:lnTo>
                    <a:lnTo>
                      <a:pt x="51" y="11"/>
                    </a:lnTo>
                    <a:lnTo>
                      <a:pt x="63" y="0"/>
                    </a:lnTo>
                    <a:lnTo>
                      <a:pt x="74" y="1"/>
                    </a:lnTo>
                    <a:lnTo>
                      <a:pt x="75" y="2"/>
                    </a:lnTo>
                    <a:lnTo>
                      <a:pt x="76" y="2"/>
                    </a:lnTo>
                    <a:lnTo>
                      <a:pt x="76" y="1"/>
                    </a:lnTo>
                    <a:lnTo>
                      <a:pt x="78" y="1"/>
                    </a:lnTo>
                    <a:lnTo>
                      <a:pt x="79" y="9"/>
                    </a:lnTo>
                    <a:lnTo>
                      <a:pt x="81" y="14"/>
                    </a:lnTo>
                    <a:lnTo>
                      <a:pt x="81" y="16"/>
                    </a:lnTo>
                    <a:lnTo>
                      <a:pt x="96" y="18"/>
                    </a:lnTo>
                    <a:lnTo>
                      <a:pt x="111" y="15"/>
                    </a:lnTo>
                    <a:lnTo>
                      <a:pt x="113" y="15"/>
                    </a:lnTo>
                    <a:lnTo>
                      <a:pt x="118" y="18"/>
                    </a:lnTo>
                    <a:lnTo>
                      <a:pt x="125" y="25"/>
                    </a:lnTo>
                    <a:lnTo>
                      <a:pt x="134" y="39"/>
                    </a:lnTo>
                    <a:lnTo>
                      <a:pt x="135" y="39"/>
                    </a:lnTo>
                    <a:lnTo>
                      <a:pt x="141" y="36"/>
                    </a:lnTo>
                    <a:lnTo>
                      <a:pt x="143" y="33"/>
                    </a:lnTo>
                    <a:lnTo>
                      <a:pt x="146" y="32"/>
                    </a:lnTo>
                    <a:lnTo>
                      <a:pt x="150" y="28"/>
                    </a:lnTo>
                    <a:lnTo>
                      <a:pt x="150" y="29"/>
                    </a:lnTo>
                    <a:lnTo>
                      <a:pt x="160" y="29"/>
                    </a:lnTo>
                    <a:lnTo>
                      <a:pt x="164" y="32"/>
                    </a:lnTo>
                    <a:lnTo>
                      <a:pt x="166" y="35"/>
                    </a:lnTo>
                    <a:lnTo>
                      <a:pt x="167" y="35"/>
                    </a:lnTo>
                    <a:lnTo>
                      <a:pt x="171" y="33"/>
                    </a:lnTo>
                    <a:lnTo>
                      <a:pt x="171" y="30"/>
                    </a:lnTo>
                    <a:lnTo>
                      <a:pt x="174" y="3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83" name="Freeform 2422">
                <a:extLst>
                  <a:ext uri="{FF2B5EF4-FFF2-40B4-BE49-F238E27FC236}">
                    <a16:creationId xmlns:a16="http://schemas.microsoft.com/office/drawing/2014/main" id="{16BED626-A04F-8B18-8306-CDA8706111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6" y="502"/>
                <a:ext cx="3" cy="10"/>
              </a:xfrm>
              <a:custGeom>
                <a:avLst/>
                <a:gdLst>
                  <a:gd name="T0" fmla="*/ 13 w 13"/>
                  <a:gd name="T1" fmla="*/ 42 h 42"/>
                  <a:gd name="T2" fmla="*/ 13 w 13"/>
                  <a:gd name="T3" fmla="*/ 22 h 42"/>
                  <a:gd name="T4" fmla="*/ 10 w 13"/>
                  <a:gd name="T5" fmla="*/ 13 h 42"/>
                  <a:gd name="T6" fmla="*/ 7 w 13"/>
                  <a:gd name="T7" fmla="*/ 8 h 42"/>
                  <a:gd name="T8" fmla="*/ 6 w 13"/>
                  <a:gd name="T9" fmla="*/ 0 h 42"/>
                  <a:gd name="T10" fmla="*/ 0 w 13"/>
                  <a:gd name="T11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42">
                    <a:moveTo>
                      <a:pt x="13" y="42"/>
                    </a:moveTo>
                    <a:lnTo>
                      <a:pt x="13" y="22"/>
                    </a:lnTo>
                    <a:lnTo>
                      <a:pt x="10" y="13"/>
                    </a:lnTo>
                    <a:lnTo>
                      <a:pt x="7" y="8"/>
                    </a:lnTo>
                    <a:lnTo>
                      <a:pt x="6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84" name="Freeform 2423">
                <a:extLst>
                  <a:ext uri="{FF2B5EF4-FFF2-40B4-BE49-F238E27FC236}">
                    <a16:creationId xmlns:a16="http://schemas.microsoft.com/office/drawing/2014/main" id="{83FD73CB-CF1B-D699-7680-03E9C57346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2" y="452"/>
                <a:ext cx="27" cy="46"/>
              </a:xfrm>
              <a:custGeom>
                <a:avLst/>
                <a:gdLst>
                  <a:gd name="T0" fmla="*/ 4 w 106"/>
                  <a:gd name="T1" fmla="*/ 182 h 186"/>
                  <a:gd name="T2" fmla="*/ 5 w 106"/>
                  <a:gd name="T3" fmla="*/ 178 h 186"/>
                  <a:gd name="T4" fmla="*/ 8 w 106"/>
                  <a:gd name="T5" fmla="*/ 173 h 186"/>
                  <a:gd name="T6" fmla="*/ 19 w 106"/>
                  <a:gd name="T7" fmla="*/ 147 h 186"/>
                  <a:gd name="T8" fmla="*/ 29 w 106"/>
                  <a:gd name="T9" fmla="*/ 149 h 186"/>
                  <a:gd name="T10" fmla="*/ 33 w 106"/>
                  <a:gd name="T11" fmla="*/ 147 h 186"/>
                  <a:gd name="T12" fmla="*/ 36 w 106"/>
                  <a:gd name="T13" fmla="*/ 146 h 186"/>
                  <a:gd name="T14" fmla="*/ 42 w 106"/>
                  <a:gd name="T15" fmla="*/ 144 h 186"/>
                  <a:gd name="T16" fmla="*/ 53 w 106"/>
                  <a:gd name="T17" fmla="*/ 158 h 186"/>
                  <a:gd name="T18" fmla="*/ 56 w 106"/>
                  <a:gd name="T19" fmla="*/ 166 h 186"/>
                  <a:gd name="T20" fmla="*/ 74 w 106"/>
                  <a:gd name="T21" fmla="*/ 169 h 186"/>
                  <a:gd name="T22" fmla="*/ 76 w 106"/>
                  <a:gd name="T23" fmla="*/ 175 h 186"/>
                  <a:gd name="T24" fmla="*/ 75 w 106"/>
                  <a:gd name="T25" fmla="*/ 176 h 186"/>
                  <a:gd name="T26" fmla="*/ 81 w 106"/>
                  <a:gd name="T27" fmla="*/ 178 h 186"/>
                  <a:gd name="T28" fmla="*/ 95 w 106"/>
                  <a:gd name="T29" fmla="*/ 172 h 186"/>
                  <a:gd name="T30" fmla="*/ 89 w 106"/>
                  <a:gd name="T31" fmla="*/ 168 h 186"/>
                  <a:gd name="T32" fmla="*/ 86 w 106"/>
                  <a:gd name="T33" fmla="*/ 164 h 186"/>
                  <a:gd name="T34" fmla="*/ 85 w 106"/>
                  <a:gd name="T35" fmla="*/ 151 h 186"/>
                  <a:gd name="T36" fmla="*/ 76 w 106"/>
                  <a:gd name="T37" fmla="*/ 150 h 186"/>
                  <a:gd name="T38" fmla="*/ 67 w 106"/>
                  <a:gd name="T39" fmla="*/ 146 h 186"/>
                  <a:gd name="T40" fmla="*/ 52 w 106"/>
                  <a:gd name="T41" fmla="*/ 136 h 186"/>
                  <a:gd name="T42" fmla="*/ 40 w 106"/>
                  <a:gd name="T43" fmla="*/ 126 h 186"/>
                  <a:gd name="T44" fmla="*/ 42 w 106"/>
                  <a:gd name="T45" fmla="*/ 122 h 186"/>
                  <a:gd name="T46" fmla="*/ 44 w 106"/>
                  <a:gd name="T47" fmla="*/ 120 h 186"/>
                  <a:gd name="T48" fmla="*/ 46 w 106"/>
                  <a:gd name="T49" fmla="*/ 119 h 186"/>
                  <a:gd name="T50" fmla="*/ 92 w 106"/>
                  <a:gd name="T51" fmla="*/ 130 h 186"/>
                  <a:gd name="T52" fmla="*/ 97 w 106"/>
                  <a:gd name="T53" fmla="*/ 133 h 186"/>
                  <a:gd name="T54" fmla="*/ 100 w 106"/>
                  <a:gd name="T55" fmla="*/ 133 h 186"/>
                  <a:gd name="T56" fmla="*/ 106 w 106"/>
                  <a:gd name="T57" fmla="*/ 129 h 186"/>
                  <a:gd name="T58" fmla="*/ 99 w 106"/>
                  <a:gd name="T59" fmla="*/ 127 h 186"/>
                  <a:gd name="T60" fmla="*/ 82 w 106"/>
                  <a:gd name="T61" fmla="*/ 109 h 186"/>
                  <a:gd name="T62" fmla="*/ 79 w 106"/>
                  <a:gd name="T63" fmla="*/ 94 h 186"/>
                  <a:gd name="T64" fmla="*/ 82 w 106"/>
                  <a:gd name="T65" fmla="*/ 98 h 186"/>
                  <a:gd name="T66" fmla="*/ 86 w 106"/>
                  <a:gd name="T67" fmla="*/ 90 h 186"/>
                  <a:gd name="T68" fmla="*/ 90 w 106"/>
                  <a:gd name="T69" fmla="*/ 62 h 186"/>
                  <a:gd name="T70" fmla="*/ 85 w 106"/>
                  <a:gd name="T71" fmla="*/ 55 h 186"/>
                  <a:gd name="T72" fmla="*/ 88 w 106"/>
                  <a:gd name="T73" fmla="*/ 48 h 186"/>
                  <a:gd name="T74" fmla="*/ 86 w 106"/>
                  <a:gd name="T75" fmla="*/ 16 h 186"/>
                  <a:gd name="T76" fmla="*/ 92 w 106"/>
                  <a:gd name="T77" fmla="*/ 2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06" h="186">
                    <a:moveTo>
                      <a:pt x="0" y="186"/>
                    </a:moveTo>
                    <a:lnTo>
                      <a:pt x="4" y="182"/>
                    </a:lnTo>
                    <a:lnTo>
                      <a:pt x="4" y="180"/>
                    </a:lnTo>
                    <a:lnTo>
                      <a:pt x="5" y="178"/>
                    </a:lnTo>
                    <a:lnTo>
                      <a:pt x="5" y="176"/>
                    </a:lnTo>
                    <a:lnTo>
                      <a:pt x="8" y="173"/>
                    </a:lnTo>
                    <a:lnTo>
                      <a:pt x="15" y="151"/>
                    </a:lnTo>
                    <a:lnTo>
                      <a:pt x="19" y="147"/>
                    </a:lnTo>
                    <a:lnTo>
                      <a:pt x="25" y="149"/>
                    </a:lnTo>
                    <a:lnTo>
                      <a:pt x="29" y="149"/>
                    </a:lnTo>
                    <a:lnTo>
                      <a:pt x="32" y="147"/>
                    </a:lnTo>
                    <a:lnTo>
                      <a:pt x="33" y="147"/>
                    </a:lnTo>
                    <a:lnTo>
                      <a:pt x="35" y="146"/>
                    </a:lnTo>
                    <a:lnTo>
                      <a:pt x="36" y="146"/>
                    </a:lnTo>
                    <a:lnTo>
                      <a:pt x="37" y="144"/>
                    </a:lnTo>
                    <a:lnTo>
                      <a:pt x="42" y="144"/>
                    </a:lnTo>
                    <a:lnTo>
                      <a:pt x="50" y="154"/>
                    </a:lnTo>
                    <a:lnTo>
                      <a:pt x="53" y="158"/>
                    </a:lnTo>
                    <a:lnTo>
                      <a:pt x="56" y="161"/>
                    </a:lnTo>
                    <a:lnTo>
                      <a:pt x="56" y="166"/>
                    </a:lnTo>
                    <a:lnTo>
                      <a:pt x="71" y="165"/>
                    </a:lnTo>
                    <a:lnTo>
                      <a:pt x="74" y="169"/>
                    </a:lnTo>
                    <a:lnTo>
                      <a:pt x="78" y="173"/>
                    </a:lnTo>
                    <a:lnTo>
                      <a:pt x="76" y="175"/>
                    </a:lnTo>
                    <a:lnTo>
                      <a:pt x="75" y="175"/>
                    </a:lnTo>
                    <a:lnTo>
                      <a:pt x="75" y="176"/>
                    </a:lnTo>
                    <a:lnTo>
                      <a:pt x="76" y="179"/>
                    </a:lnTo>
                    <a:lnTo>
                      <a:pt x="81" y="178"/>
                    </a:lnTo>
                    <a:lnTo>
                      <a:pt x="90" y="176"/>
                    </a:lnTo>
                    <a:lnTo>
                      <a:pt x="95" y="172"/>
                    </a:lnTo>
                    <a:lnTo>
                      <a:pt x="95" y="168"/>
                    </a:lnTo>
                    <a:lnTo>
                      <a:pt x="89" y="168"/>
                    </a:lnTo>
                    <a:lnTo>
                      <a:pt x="86" y="166"/>
                    </a:lnTo>
                    <a:lnTo>
                      <a:pt x="86" y="164"/>
                    </a:lnTo>
                    <a:lnTo>
                      <a:pt x="82" y="154"/>
                    </a:lnTo>
                    <a:lnTo>
                      <a:pt x="85" y="151"/>
                    </a:lnTo>
                    <a:lnTo>
                      <a:pt x="82" y="150"/>
                    </a:lnTo>
                    <a:lnTo>
                      <a:pt x="76" y="150"/>
                    </a:lnTo>
                    <a:lnTo>
                      <a:pt x="71" y="149"/>
                    </a:lnTo>
                    <a:lnTo>
                      <a:pt x="67" y="146"/>
                    </a:lnTo>
                    <a:lnTo>
                      <a:pt x="58" y="141"/>
                    </a:lnTo>
                    <a:lnTo>
                      <a:pt x="52" y="136"/>
                    </a:lnTo>
                    <a:lnTo>
                      <a:pt x="46" y="137"/>
                    </a:lnTo>
                    <a:lnTo>
                      <a:pt x="40" y="126"/>
                    </a:lnTo>
                    <a:lnTo>
                      <a:pt x="40" y="123"/>
                    </a:lnTo>
                    <a:lnTo>
                      <a:pt x="42" y="122"/>
                    </a:lnTo>
                    <a:lnTo>
                      <a:pt x="43" y="122"/>
                    </a:lnTo>
                    <a:lnTo>
                      <a:pt x="44" y="120"/>
                    </a:lnTo>
                    <a:lnTo>
                      <a:pt x="43" y="119"/>
                    </a:lnTo>
                    <a:lnTo>
                      <a:pt x="46" y="119"/>
                    </a:lnTo>
                    <a:lnTo>
                      <a:pt x="82" y="129"/>
                    </a:lnTo>
                    <a:lnTo>
                      <a:pt x="92" y="130"/>
                    </a:lnTo>
                    <a:lnTo>
                      <a:pt x="95" y="130"/>
                    </a:lnTo>
                    <a:lnTo>
                      <a:pt x="97" y="133"/>
                    </a:lnTo>
                    <a:lnTo>
                      <a:pt x="100" y="134"/>
                    </a:lnTo>
                    <a:lnTo>
                      <a:pt x="100" y="133"/>
                    </a:lnTo>
                    <a:lnTo>
                      <a:pt x="103" y="130"/>
                    </a:lnTo>
                    <a:lnTo>
                      <a:pt x="106" y="129"/>
                    </a:lnTo>
                    <a:lnTo>
                      <a:pt x="106" y="127"/>
                    </a:lnTo>
                    <a:lnTo>
                      <a:pt x="99" y="127"/>
                    </a:lnTo>
                    <a:lnTo>
                      <a:pt x="88" y="125"/>
                    </a:lnTo>
                    <a:lnTo>
                      <a:pt x="82" y="109"/>
                    </a:lnTo>
                    <a:lnTo>
                      <a:pt x="82" y="101"/>
                    </a:lnTo>
                    <a:lnTo>
                      <a:pt x="79" y="94"/>
                    </a:lnTo>
                    <a:lnTo>
                      <a:pt x="81" y="94"/>
                    </a:lnTo>
                    <a:lnTo>
                      <a:pt x="82" y="98"/>
                    </a:lnTo>
                    <a:lnTo>
                      <a:pt x="86" y="94"/>
                    </a:lnTo>
                    <a:lnTo>
                      <a:pt x="86" y="90"/>
                    </a:lnTo>
                    <a:lnTo>
                      <a:pt x="95" y="84"/>
                    </a:lnTo>
                    <a:lnTo>
                      <a:pt x="90" y="62"/>
                    </a:lnTo>
                    <a:lnTo>
                      <a:pt x="83" y="55"/>
                    </a:lnTo>
                    <a:lnTo>
                      <a:pt x="85" y="55"/>
                    </a:lnTo>
                    <a:lnTo>
                      <a:pt x="89" y="51"/>
                    </a:lnTo>
                    <a:lnTo>
                      <a:pt x="88" y="48"/>
                    </a:lnTo>
                    <a:lnTo>
                      <a:pt x="88" y="21"/>
                    </a:lnTo>
                    <a:lnTo>
                      <a:pt x="86" y="16"/>
                    </a:lnTo>
                    <a:lnTo>
                      <a:pt x="92" y="9"/>
                    </a:lnTo>
                    <a:lnTo>
                      <a:pt x="92" y="2"/>
                    </a:lnTo>
                    <a:lnTo>
                      <a:pt x="93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85" name="Freeform 2424">
                <a:extLst>
                  <a:ext uri="{FF2B5EF4-FFF2-40B4-BE49-F238E27FC236}">
                    <a16:creationId xmlns:a16="http://schemas.microsoft.com/office/drawing/2014/main" id="{9DDE19C7-C2F7-0A23-AAD0-F8F8BE04C0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6" y="451"/>
                <a:ext cx="53" cy="65"/>
              </a:xfrm>
              <a:custGeom>
                <a:avLst/>
                <a:gdLst>
                  <a:gd name="T0" fmla="*/ 168 w 213"/>
                  <a:gd name="T1" fmla="*/ 248 h 260"/>
                  <a:gd name="T2" fmla="*/ 165 w 213"/>
                  <a:gd name="T3" fmla="*/ 228 h 260"/>
                  <a:gd name="T4" fmla="*/ 175 w 213"/>
                  <a:gd name="T5" fmla="*/ 201 h 260"/>
                  <a:gd name="T6" fmla="*/ 182 w 213"/>
                  <a:gd name="T7" fmla="*/ 193 h 260"/>
                  <a:gd name="T8" fmla="*/ 190 w 213"/>
                  <a:gd name="T9" fmla="*/ 195 h 260"/>
                  <a:gd name="T10" fmla="*/ 187 w 213"/>
                  <a:gd name="T11" fmla="*/ 176 h 260"/>
                  <a:gd name="T12" fmla="*/ 196 w 213"/>
                  <a:gd name="T13" fmla="*/ 152 h 260"/>
                  <a:gd name="T14" fmla="*/ 196 w 213"/>
                  <a:gd name="T15" fmla="*/ 150 h 260"/>
                  <a:gd name="T16" fmla="*/ 203 w 213"/>
                  <a:gd name="T17" fmla="*/ 148 h 260"/>
                  <a:gd name="T18" fmla="*/ 213 w 213"/>
                  <a:gd name="T19" fmla="*/ 135 h 260"/>
                  <a:gd name="T20" fmla="*/ 210 w 213"/>
                  <a:gd name="T21" fmla="*/ 126 h 260"/>
                  <a:gd name="T22" fmla="*/ 196 w 213"/>
                  <a:gd name="T23" fmla="*/ 114 h 260"/>
                  <a:gd name="T24" fmla="*/ 180 w 213"/>
                  <a:gd name="T25" fmla="*/ 113 h 260"/>
                  <a:gd name="T26" fmla="*/ 176 w 213"/>
                  <a:gd name="T27" fmla="*/ 112 h 260"/>
                  <a:gd name="T28" fmla="*/ 173 w 213"/>
                  <a:gd name="T29" fmla="*/ 110 h 260"/>
                  <a:gd name="T30" fmla="*/ 166 w 213"/>
                  <a:gd name="T31" fmla="*/ 105 h 260"/>
                  <a:gd name="T32" fmla="*/ 155 w 213"/>
                  <a:gd name="T33" fmla="*/ 99 h 260"/>
                  <a:gd name="T34" fmla="*/ 150 w 213"/>
                  <a:gd name="T35" fmla="*/ 99 h 260"/>
                  <a:gd name="T36" fmla="*/ 140 w 213"/>
                  <a:gd name="T37" fmla="*/ 91 h 260"/>
                  <a:gd name="T38" fmla="*/ 130 w 213"/>
                  <a:gd name="T39" fmla="*/ 94 h 260"/>
                  <a:gd name="T40" fmla="*/ 124 w 213"/>
                  <a:gd name="T41" fmla="*/ 98 h 260"/>
                  <a:gd name="T42" fmla="*/ 113 w 213"/>
                  <a:gd name="T43" fmla="*/ 106 h 260"/>
                  <a:gd name="T44" fmla="*/ 108 w 213"/>
                  <a:gd name="T45" fmla="*/ 105 h 260"/>
                  <a:gd name="T46" fmla="*/ 84 w 213"/>
                  <a:gd name="T47" fmla="*/ 85 h 260"/>
                  <a:gd name="T48" fmla="*/ 86 w 213"/>
                  <a:gd name="T49" fmla="*/ 82 h 260"/>
                  <a:gd name="T50" fmla="*/ 93 w 213"/>
                  <a:gd name="T51" fmla="*/ 80 h 260"/>
                  <a:gd name="T52" fmla="*/ 94 w 213"/>
                  <a:gd name="T53" fmla="*/ 73 h 260"/>
                  <a:gd name="T54" fmla="*/ 101 w 213"/>
                  <a:gd name="T55" fmla="*/ 57 h 260"/>
                  <a:gd name="T56" fmla="*/ 103 w 213"/>
                  <a:gd name="T57" fmla="*/ 53 h 260"/>
                  <a:gd name="T58" fmla="*/ 105 w 213"/>
                  <a:gd name="T59" fmla="*/ 43 h 260"/>
                  <a:gd name="T60" fmla="*/ 101 w 213"/>
                  <a:gd name="T61" fmla="*/ 40 h 260"/>
                  <a:gd name="T62" fmla="*/ 95 w 213"/>
                  <a:gd name="T63" fmla="*/ 43 h 260"/>
                  <a:gd name="T64" fmla="*/ 94 w 213"/>
                  <a:gd name="T65" fmla="*/ 47 h 260"/>
                  <a:gd name="T66" fmla="*/ 88 w 213"/>
                  <a:gd name="T67" fmla="*/ 54 h 260"/>
                  <a:gd name="T68" fmla="*/ 78 w 213"/>
                  <a:gd name="T69" fmla="*/ 53 h 260"/>
                  <a:gd name="T70" fmla="*/ 80 w 213"/>
                  <a:gd name="T71" fmla="*/ 49 h 260"/>
                  <a:gd name="T72" fmla="*/ 74 w 213"/>
                  <a:gd name="T73" fmla="*/ 46 h 260"/>
                  <a:gd name="T74" fmla="*/ 81 w 213"/>
                  <a:gd name="T75" fmla="*/ 38 h 260"/>
                  <a:gd name="T76" fmla="*/ 83 w 213"/>
                  <a:gd name="T77" fmla="*/ 33 h 260"/>
                  <a:gd name="T78" fmla="*/ 76 w 213"/>
                  <a:gd name="T79" fmla="*/ 35 h 260"/>
                  <a:gd name="T80" fmla="*/ 71 w 213"/>
                  <a:gd name="T81" fmla="*/ 39 h 260"/>
                  <a:gd name="T82" fmla="*/ 64 w 213"/>
                  <a:gd name="T83" fmla="*/ 33 h 260"/>
                  <a:gd name="T84" fmla="*/ 66 w 213"/>
                  <a:gd name="T85" fmla="*/ 24 h 260"/>
                  <a:gd name="T86" fmla="*/ 63 w 213"/>
                  <a:gd name="T87" fmla="*/ 21 h 260"/>
                  <a:gd name="T88" fmla="*/ 67 w 213"/>
                  <a:gd name="T89" fmla="*/ 4 h 260"/>
                  <a:gd name="T90" fmla="*/ 56 w 213"/>
                  <a:gd name="T91" fmla="*/ 0 h 260"/>
                  <a:gd name="T92" fmla="*/ 43 w 213"/>
                  <a:gd name="T93" fmla="*/ 4 h 260"/>
                  <a:gd name="T94" fmla="*/ 21 w 213"/>
                  <a:gd name="T95" fmla="*/ 15 h 260"/>
                  <a:gd name="T96" fmla="*/ 16 w 213"/>
                  <a:gd name="T97" fmla="*/ 14 h 260"/>
                  <a:gd name="T98" fmla="*/ 13 w 213"/>
                  <a:gd name="T99" fmla="*/ 21 h 260"/>
                  <a:gd name="T100" fmla="*/ 4 w 213"/>
                  <a:gd name="T101" fmla="*/ 14 h 260"/>
                  <a:gd name="T102" fmla="*/ 3 w 213"/>
                  <a:gd name="T103" fmla="*/ 6 h 260"/>
                  <a:gd name="T104" fmla="*/ 0 w 213"/>
                  <a:gd name="T105" fmla="*/ 1 h 2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13" h="260">
                    <a:moveTo>
                      <a:pt x="158" y="260"/>
                    </a:moveTo>
                    <a:lnTo>
                      <a:pt x="168" y="248"/>
                    </a:lnTo>
                    <a:lnTo>
                      <a:pt x="168" y="233"/>
                    </a:lnTo>
                    <a:lnTo>
                      <a:pt x="165" y="228"/>
                    </a:lnTo>
                    <a:lnTo>
                      <a:pt x="168" y="217"/>
                    </a:lnTo>
                    <a:lnTo>
                      <a:pt x="175" y="201"/>
                    </a:lnTo>
                    <a:lnTo>
                      <a:pt x="176" y="201"/>
                    </a:lnTo>
                    <a:lnTo>
                      <a:pt x="182" y="193"/>
                    </a:lnTo>
                    <a:lnTo>
                      <a:pt x="190" y="193"/>
                    </a:lnTo>
                    <a:lnTo>
                      <a:pt x="190" y="195"/>
                    </a:lnTo>
                    <a:lnTo>
                      <a:pt x="192" y="194"/>
                    </a:lnTo>
                    <a:lnTo>
                      <a:pt x="187" y="176"/>
                    </a:lnTo>
                    <a:lnTo>
                      <a:pt x="189" y="173"/>
                    </a:lnTo>
                    <a:lnTo>
                      <a:pt x="196" y="152"/>
                    </a:lnTo>
                    <a:lnTo>
                      <a:pt x="194" y="150"/>
                    </a:lnTo>
                    <a:lnTo>
                      <a:pt x="196" y="150"/>
                    </a:lnTo>
                    <a:lnTo>
                      <a:pt x="199" y="148"/>
                    </a:lnTo>
                    <a:lnTo>
                      <a:pt x="203" y="148"/>
                    </a:lnTo>
                    <a:lnTo>
                      <a:pt x="211" y="141"/>
                    </a:lnTo>
                    <a:lnTo>
                      <a:pt x="213" y="135"/>
                    </a:lnTo>
                    <a:lnTo>
                      <a:pt x="213" y="131"/>
                    </a:lnTo>
                    <a:lnTo>
                      <a:pt x="210" y="126"/>
                    </a:lnTo>
                    <a:lnTo>
                      <a:pt x="210" y="120"/>
                    </a:lnTo>
                    <a:lnTo>
                      <a:pt x="196" y="114"/>
                    </a:lnTo>
                    <a:lnTo>
                      <a:pt x="182" y="114"/>
                    </a:lnTo>
                    <a:lnTo>
                      <a:pt x="180" y="113"/>
                    </a:lnTo>
                    <a:lnTo>
                      <a:pt x="177" y="112"/>
                    </a:lnTo>
                    <a:lnTo>
                      <a:pt x="176" y="112"/>
                    </a:lnTo>
                    <a:lnTo>
                      <a:pt x="176" y="110"/>
                    </a:lnTo>
                    <a:lnTo>
                      <a:pt x="173" y="110"/>
                    </a:lnTo>
                    <a:lnTo>
                      <a:pt x="170" y="109"/>
                    </a:lnTo>
                    <a:lnTo>
                      <a:pt x="166" y="105"/>
                    </a:lnTo>
                    <a:lnTo>
                      <a:pt x="157" y="99"/>
                    </a:lnTo>
                    <a:lnTo>
                      <a:pt x="155" y="99"/>
                    </a:lnTo>
                    <a:lnTo>
                      <a:pt x="151" y="95"/>
                    </a:lnTo>
                    <a:lnTo>
                      <a:pt x="150" y="99"/>
                    </a:lnTo>
                    <a:lnTo>
                      <a:pt x="147" y="95"/>
                    </a:lnTo>
                    <a:lnTo>
                      <a:pt x="140" y="91"/>
                    </a:lnTo>
                    <a:lnTo>
                      <a:pt x="130" y="91"/>
                    </a:lnTo>
                    <a:lnTo>
                      <a:pt x="130" y="94"/>
                    </a:lnTo>
                    <a:lnTo>
                      <a:pt x="129" y="98"/>
                    </a:lnTo>
                    <a:lnTo>
                      <a:pt x="124" y="98"/>
                    </a:lnTo>
                    <a:lnTo>
                      <a:pt x="117" y="102"/>
                    </a:lnTo>
                    <a:lnTo>
                      <a:pt x="113" y="106"/>
                    </a:lnTo>
                    <a:lnTo>
                      <a:pt x="109" y="105"/>
                    </a:lnTo>
                    <a:lnTo>
                      <a:pt x="108" y="105"/>
                    </a:lnTo>
                    <a:lnTo>
                      <a:pt x="101" y="98"/>
                    </a:lnTo>
                    <a:lnTo>
                      <a:pt x="84" y="85"/>
                    </a:lnTo>
                    <a:lnTo>
                      <a:pt x="83" y="84"/>
                    </a:lnTo>
                    <a:lnTo>
                      <a:pt x="86" y="82"/>
                    </a:lnTo>
                    <a:lnTo>
                      <a:pt x="90" y="81"/>
                    </a:lnTo>
                    <a:lnTo>
                      <a:pt x="93" y="80"/>
                    </a:lnTo>
                    <a:lnTo>
                      <a:pt x="94" y="78"/>
                    </a:lnTo>
                    <a:lnTo>
                      <a:pt x="94" y="73"/>
                    </a:lnTo>
                    <a:lnTo>
                      <a:pt x="93" y="70"/>
                    </a:lnTo>
                    <a:lnTo>
                      <a:pt x="101" y="57"/>
                    </a:lnTo>
                    <a:lnTo>
                      <a:pt x="103" y="57"/>
                    </a:lnTo>
                    <a:lnTo>
                      <a:pt x="103" y="53"/>
                    </a:lnTo>
                    <a:lnTo>
                      <a:pt x="102" y="47"/>
                    </a:lnTo>
                    <a:lnTo>
                      <a:pt x="105" y="43"/>
                    </a:lnTo>
                    <a:lnTo>
                      <a:pt x="103" y="43"/>
                    </a:lnTo>
                    <a:lnTo>
                      <a:pt x="101" y="40"/>
                    </a:lnTo>
                    <a:lnTo>
                      <a:pt x="99" y="40"/>
                    </a:lnTo>
                    <a:lnTo>
                      <a:pt x="95" y="43"/>
                    </a:lnTo>
                    <a:lnTo>
                      <a:pt x="95" y="45"/>
                    </a:lnTo>
                    <a:lnTo>
                      <a:pt x="94" y="47"/>
                    </a:lnTo>
                    <a:lnTo>
                      <a:pt x="94" y="49"/>
                    </a:lnTo>
                    <a:lnTo>
                      <a:pt x="88" y="54"/>
                    </a:lnTo>
                    <a:lnTo>
                      <a:pt x="81" y="59"/>
                    </a:lnTo>
                    <a:lnTo>
                      <a:pt x="78" y="53"/>
                    </a:lnTo>
                    <a:lnTo>
                      <a:pt x="77" y="52"/>
                    </a:lnTo>
                    <a:lnTo>
                      <a:pt x="80" y="49"/>
                    </a:lnTo>
                    <a:lnTo>
                      <a:pt x="81" y="46"/>
                    </a:lnTo>
                    <a:lnTo>
                      <a:pt x="74" y="46"/>
                    </a:lnTo>
                    <a:lnTo>
                      <a:pt x="79" y="39"/>
                    </a:lnTo>
                    <a:lnTo>
                      <a:pt x="81" y="38"/>
                    </a:lnTo>
                    <a:lnTo>
                      <a:pt x="83" y="36"/>
                    </a:lnTo>
                    <a:lnTo>
                      <a:pt x="83" y="33"/>
                    </a:lnTo>
                    <a:lnTo>
                      <a:pt x="81" y="33"/>
                    </a:lnTo>
                    <a:lnTo>
                      <a:pt x="76" y="35"/>
                    </a:lnTo>
                    <a:lnTo>
                      <a:pt x="73" y="36"/>
                    </a:lnTo>
                    <a:lnTo>
                      <a:pt x="71" y="39"/>
                    </a:lnTo>
                    <a:lnTo>
                      <a:pt x="69" y="40"/>
                    </a:lnTo>
                    <a:lnTo>
                      <a:pt x="64" y="33"/>
                    </a:lnTo>
                    <a:lnTo>
                      <a:pt x="66" y="27"/>
                    </a:lnTo>
                    <a:lnTo>
                      <a:pt x="66" y="24"/>
                    </a:lnTo>
                    <a:lnTo>
                      <a:pt x="63" y="24"/>
                    </a:lnTo>
                    <a:lnTo>
                      <a:pt x="63" y="21"/>
                    </a:lnTo>
                    <a:lnTo>
                      <a:pt x="69" y="14"/>
                    </a:lnTo>
                    <a:lnTo>
                      <a:pt x="67" y="4"/>
                    </a:lnTo>
                    <a:lnTo>
                      <a:pt x="60" y="4"/>
                    </a:lnTo>
                    <a:lnTo>
                      <a:pt x="56" y="0"/>
                    </a:lnTo>
                    <a:lnTo>
                      <a:pt x="49" y="0"/>
                    </a:lnTo>
                    <a:lnTo>
                      <a:pt x="43" y="4"/>
                    </a:lnTo>
                    <a:lnTo>
                      <a:pt x="39" y="8"/>
                    </a:lnTo>
                    <a:lnTo>
                      <a:pt x="21" y="15"/>
                    </a:lnTo>
                    <a:lnTo>
                      <a:pt x="19" y="13"/>
                    </a:lnTo>
                    <a:lnTo>
                      <a:pt x="16" y="14"/>
                    </a:lnTo>
                    <a:lnTo>
                      <a:pt x="16" y="18"/>
                    </a:lnTo>
                    <a:lnTo>
                      <a:pt x="13" y="21"/>
                    </a:lnTo>
                    <a:lnTo>
                      <a:pt x="4" y="20"/>
                    </a:lnTo>
                    <a:lnTo>
                      <a:pt x="4" y="14"/>
                    </a:lnTo>
                    <a:lnTo>
                      <a:pt x="3" y="8"/>
                    </a:lnTo>
                    <a:lnTo>
                      <a:pt x="3" y="6"/>
                    </a:lnTo>
                    <a:lnTo>
                      <a:pt x="0" y="3"/>
                    </a:lnTo>
                    <a:lnTo>
                      <a:pt x="0" y="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86" name="Freeform 2425">
                <a:extLst>
                  <a:ext uri="{FF2B5EF4-FFF2-40B4-BE49-F238E27FC236}">
                    <a16:creationId xmlns:a16="http://schemas.microsoft.com/office/drawing/2014/main" id="{96916101-2960-02CE-5D48-749FAE21D0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2" y="498"/>
                <a:ext cx="14" cy="20"/>
              </a:xfrm>
              <a:custGeom>
                <a:avLst/>
                <a:gdLst>
                  <a:gd name="T0" fmla="*/ 0 w 54"/>
                  <a:gd name="T1" fmla="*/ 0 h 80"/>
                  <a:gd name="T2" fmla="*/ 4 w 54"/>
                  <a:gd name="T3" fmla="*/ 4 h 80"/>
                  <a:gd name="T4" fmla="*/ 8 w 54"/>
                  <a:gd name="T5" fmla="*/ 7 h 80"/>
                  <a:gd name="T6" fmla="*/ 9 w 54"/>
                  <a:gd name="T7" fmla="*/ 7 h 80"/>
                  <a:gd name="T8" fmla="*/ 23 w 54"/>
                  <a:gd name="T9" fmla="*/ 11 h 80"/>
                  <a:gd name="T10" fmla="*/ 40 w 54"/>
                  <a:gd name="T11" fmla="*/ 20 h 80"/>
                  <a:gd name="T12" fmla="*/ 49 w 54"/>
                  <a:gd name="T13" fmla="*/ 25 h 80"/>
                  <a:gd name="T14" fmla="*/ 52 w 54"/>
                  <a:gd name="T15" fmla="*/ 27 h 80"/>
                  <a:gd name="T16" fmla="*/ 54 w 54"/>
                  <a:gd name="T17" fmla="*/ 31 h 80"/>
                  <a:gd name="T18" fmla="*/ 47 w 54"/>
                  <a:gd name="T19" fmla="*/ 35 h 80"/>
                  <a:gd name="T20" fmla="*/ 52 w 54"/>
                  <a:gd name="T21" fmla="*/ 41 h 80"/>
                  <a:gd name="T22" fmla="*/ 54 w 54"/>
                  <a:gd name="T23" fmla="*/ 53 h 80"/>
                  <a:gd name="T24" fmla="*/ 50 w 54"/>
                  <a:gd name="T25" fmla="*/ 57 h 80"/>
                  <a:gd name="T26" fmla="*/ 46 w 54"/>
                  <a:gd name="T27" fmla="*/ 64 h 80"/>
                  <a:gd name="T28" fmla="*/ 40 w 54"/>
                  <a:gd name="T29" fmla="*/ 70 h 80"/>
                  <a:gd name="T30" fmla="*/ 37 w 54"/>
                  <a:gd name="T31" fmla="*/ 71 h 80"/>
                  <a:gd name="T32" fmla="*/ 37 w 54"/>
                  <a:gd name="T33" fmla="*/ 73 h 80"/>
                  <a:gd name="T34" fmla="*/ 30 w 54"/>
                  <a:gd name="T35" fmla="*/ 73 h 80"/>
                  <a:gd name="T36" fmla="*/ 22 w 54"/>
                  <a:gd name="T37" fmla="*/ 74 h 80"/>
                  <a:gd name="T38" fmla="*/ 14 w 54"/>
                  <a:gd name="T39" fmla="*/ 78 h 80"/>
                  <a:gd name="T40" fmla="*/ 9 w 54"/>
                  <a:gd name="T41" fmla="*/ 78 h 80"/>
                  <a:gd name="T42" fmla="*/ 4 w 54"/>
                  <a:gd name="T43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4" h="80">
                    <a:moveTo>
                      <a:pt x="0" y="0"/>
                    </a:moveTo>
                    <a:lnTo>
                      <a:pt x="4" y="4"/>
                    </a:lnTo>
                    <a:lnTo>
                      <a:pt x="8" y="7"/>
                    </a:lnTo>
                    <a:lnTo>
                      <a:pt x="9" y="7"/>
                    </a:lnTo>
                    <a:lnTo>
                      <a:pt x="23" y="11"/>
                    </a:lnTo>
                    <a:lnTo>
                      <a:pt x="40" y="20"/>
                    </a:lnTo>
                    <a:lnTo>
                      <a:pt x="49" y="25"/>
                    </a:lnTo>
                    <a:lnTo>
                      <a:pt x="52" y="27"/>
                    </a:lnTo>
                    <a:lnTo>
                      <a:pt x="54" y="31"/>
                    </a:lnTo>
                    <a:lnTo>
                      <a:pt x="47" y="35"/>
                    </a:lnTo>
                    <a:lnTo>
                      <a:pt x="52" y="41"/>
                    </a:lnTo>
                    <a:lnTo>
                      <a:pt x="54" y="53"/>
                    </a:lnTo>
                    <a:lnTo>
                      <a:pt x="50" y="57"/>
                    </a:lnTo>
                    <a:lnTo>
                      <a:pt x="46" y="64"/>
                    </a:lnTo>
                    <a:lnTo>
                      <a:pt x="40" y="70"/>
                    </a:lnTo>
                    <a:lnTo>
                      <a:pt x="37" y="71"/>
                    </a:lnTo>
                    <a:lnTo>
                      <a:pt x="37" y="73"/>
                    </a:lnTo>
                    <a:lnTo>
                      <a:pt x="30" y="73"/>
                    </a:lnTo>
                    <a:lnTo>
                      <a:pt x="22" y="74"/>
                    </a:lnTo>
                    <a:lnTo>
                      <a:pt x="14" y="78"/>
                    </a:lnTo>
                    <a:lnTo>
                      <a:pt x="9" y="78"/>
                    </a:lnTo>
                    <a:lnTo>
                      <a:pt x="4" y="8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87" name="Freeform 2426">
                <a:extLst>
                  <a:ext uri="{FF2B5EF4-FFF2-40B4-BE49-F238E27FC236}">
                    <a16:creationId xmlns:a16="http://schemas.microsoft.com/office/drawing/2014/main" id="{03BDBFDC-5012-EACE-4ABC-8587D4A62B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9" y="404"/>
                <a:ext cx="48" cy="68"/>
              </a:xfrm>
              <a:custGeom>
                <a:avLst/>
                <a:gdLst>
                  <a:gd name="T0" fmla="*/ 2 w 189"/>
                  <a:gd name="T1" fmla="*/ 0 h 272"/>
                  <a:gd name="T2" fmla="*/ 4 w 189"/>
                  <a:gd name="T3" fmla="*/ 4 h 272"/>
                  <a:gd name="T4" fmla="*/ 5 w 189"/>
                  <a:gd name="T5" fmla="*/ 7 h 272"/>
                  <a:gd name="T6" fmla="*/ 11 w 189"/>
                  <a:gd name="T7" fmla="*/ 12 h 272"/>
                  <a:gd name="T8" fmla="*/ 29 w 189"/>
                  <a:gd name="T9" fmla="*/ 44 h 272"/>
                  <a:gd name="T10" fmla="*/ 31 w 189"/>
                  <a:gd name="T11" fmla="*/ 54 h 272"/>
                  <a:gd name="T12" fmla="*/ 38 w 189"/>
                  <a:gd name="T13" fmla="*/ 57 h 272"/>
                  <a:gd name="T14" fmla="*/ 43 w 189"/>
                  <a:gd name="T15" fmla="*/ 53 h 272"/>
                  <a:gd name="T16" fmla="*/ 57 w 189"/>
                  <a:gd name="T17" fmla="*/ 24 h 272"/>
                  <a:gd name="T18" fmla="*/ 59 w 189"/>
                  <a:gd name="T19" fmla="*/ 24 h 272"/>
                  <a:gd name="T20" fmla="*/ 70 w 189"/>
                  <a:gd name="T21" fmla="*/ 23 h 272"/>
                  <a:gd name="T22" fmla="*/ 85 w 189"/>
                  <a:gd name="T23" fmla="*/ 8 h 272"/>
                  <a:gd name="T24" fmla="*/ 92 w 189"/>
                  <a:gd name="T25" fmla="*/ 9 h 272"/>
                  <a:gd name="T26" fmla="*/ 100 w 189"/>
                  <a:gd name="T27" fmla="*/ 20 h 272"/>
                  <a:gd name="T28" fmla="*/ 120 w 189"/>
                  <a:gd name="T29" fmla="*/ 22 h 272"/>
                  <a:gd name="T30" fmla="*/ 130 w 189"/>
                  <a:gd name="T31" fmla="*/ 20 h 272"/>
                  <a:gd name="T32" fmla="*/ 133 w 189"/>
                  <a:gd name="T33" fmla="*/ 19 h 272"/>
                  <a:gd name="T34" fmla="*/ 139 w 189"/>
                  <a:gd name="T35" fmla="*/ 16 h 272"/>
                  <a:gd name="T36" fmla="*/ 148 w 189"/>
                  <a:gd name="T37" fmla="*/ 36 h 272"/>
                  <a:gd name="T38" fmla="*/ 149 w 189"/>
                  <a:gd name="T39" fmla="*/ 41 h 272"/>
                  <a:gd name="T40" fmla="*/ 170 w 189"/>
                  <a:gd name="T41" fmla="*/ 55 h 272"/>
                  <a:gd name="T42" fmla="*/ 174 w 189"/>
                  <a:gd name="T43" fmla="*/ 57 h 272"/>
                  <a:gd name="T44" fmla="*/ 180 w 189"/>
                  <a:gd name="T45" fmla="*/ 61 h 272"/>
                  <a:gd name="T46" fmla="*/ 183 w 189"/>
                  <a:gd name="T47" fmla="*/ 64 h 272"/>
                  <a:gd name="T48" fmla="*/ 187 w 189"/>
                  <a:gd name="T49" fmla="*/ 71 h 272"/>
                  <a:gd name="T50" fmla="*/ 189 w 189"/>
                  <a:gd name="T51" fmla="*/ 78 h 272"/>
                  <a:gd name="T52" fmla="*/ 184 w 189"/>
                  <a:gd name="T53" fmla="*/ 81 h 272"/>
                  <a:gd name="T54" fmla="*/ 176 w 189"/>
                  <a:gd name="T55" fmla="*/ 87 h 272"/>
                  <a:gd name="T56" fmla="*/ 163 w 189"/>
                  <a:gd name="T57" fmla="*/ 91 h 272"/>
                  <a:gd name="T58" fmla="*/ 156 w 189"/>
                  <a:gd name="T59" fmla="*/ 94 h 272"/>
                  <a:gd name="T60" fmla="*/ 137 w 189"/>
                  <a:gd name="T61" fmla="*/ 110 h 272"/>
                  <a:gd name="T62" fmla="*/ 135 w 189"/>
                  <a:gd name="T63" fmla="*/ 107 h 272"/>
                  <a:gd name="T64" fmla="*/ 123 w 189"/>
                  <a:gd name="T65" fmla="*/ 104 h 272"/>
                  <a:gd name="T66" fmla="*/ 102 w 189"/>
                  <a:gd name="T67" fmla="*/ 115 h 272"/>
                  <a:gd name="T68" fmla="*/ 95 w 189"/>
                  <a:gd name="T69" fmla="*/ 118 h 272"/>
                  <a:gd name="T70" fmla="*/ 96 w 189"/>
                  <a:gd name="T71" fmla="*/ 121 h 272"/>
                  <a:gd name="T72" fmla="*/ 95 w 189"/>
                  <a:gd name="T73" fmla="*/ 134 h 272"/>
                  <a:gd name="T74" fmla="*/ 88 w 189"/>
                  <a:gd name="T75" fmla="*/ 135 h 272"/>
                  <a:gd name="T76" fmla="*/ 81 w 189"/>
                  <a:gd name="T77" fmla="*/ 134 h 272"/>
                  <a:gd name="T78" fmla="*/ 79 w 189"/>
                  <a:gd name="T79" fmla="*/ 138 h 272"/>
                  <a:gd name="T80" fmla="*/ 77 w 189"/>
                  <a:gd name="T81" fmla="*/ 146 h 272"/>
                  <a:gd name="T82" fmla="*/ 66 w 189"/>
                  <a:gd name="T83" fmla="*/ 150 h 272"/>
                  <a:gd name="T84" fmla="*/ 70 w 189"/>
                  <a:gd name="T85" fmla="*/ 170 h 272"/>
                  <a:gd name="T86" fmla="*/ 53 w 189"/>
                  <a:gd name="T87" fmla="*/ 213 h 272"/>
                  <a:gd name="T88" fmla="*/ 49 w 189"/>
                  <a:gd name="T89" fmla="*/ 233 h 272"/>
                  <a:gd name="T90" fmla="*/ 50 w 189"/>
                  <a:gd name="T91" fmla="*/ 234 h 272"/>
                  <a:gd name="T92" fmla="*/ 56 w 189"/>
                  <a:gd name="T93" fmla="*/ 235 h 272"/>
                  <a:gd name="T94" fmla="*/ 66 w 189"/>
                  <a:gd name="T95" fmla="*/ 240 h 272"/>
                  <a:gd name="T96" fmla="*/ 71 w 189"/>
                  <a:gd name="T97" fmla="*/ 233 h 272"/>
                  <a:gd name="T98" fmla="*/ 72 w 189"/>
                  <a:gd name="T99" fmla="*/ 235 h 272"/>
                  <a:gd name="T100" fmla="*/ 91 w 189"/>
                  <a:gd name="T101" fmla="*/ 247 h 272"/>
                  <a:gd name="T102" fmla="*/ 93 w 189"/>
                  <a:gd name="T103" fmla="*/ 259 h 272"/>
                  <a:gd name="T104" fmla="*/ 106 w 189"/>
                  <a:gd name="T105" fmla="*/ 272 h 272"/>
                  <a:gd name="T106" fmla="*/ 110 w 189"/>
                  <a:gd name="T107" fmla="*/ 270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89" h="272">
                    <a:moveTo>
                      <a:pt x="0" y="0"/>
                    </a:moveTo>
                    <a:lnTo>
                      <a:pt x="2" y="0"/>
                    </a:lnTo>
                    <a:lnTo>
                      <a:pt x="4" y="2"/>
                    </a:lnTo>
                    <a:lnTo>
                      <a:pt x="4" y="4"/>
                    </a:lnTo>
                    <a:lnTo>
                      <a:pt x="5" y="5"/>
                    </a:lnTo>
                    <a:lnTo>
                      <a:pt x="5" y="7"/>
                    </a:lnTo>
                    <a:lnTo>
                      <a:pt x="7" y="7"/>
                    </a:lnTo>
                    <a:lnTo>
                      <a:pt x="11" y="12"/>
                    </a:lnTo>
                    <a:lnTo>
                      <a:pt x="18" y="27"/>
                    </a:lnTo>
                    <a:lnTo>
                      <a:pt x="29" y="44"/>
                    </a:lnTo>
                    <a:lnTo>
                      <a:pt x="29" y="50"/>
                    </a:lnTo>
                    <a:lnTo>
                      <a:pt x="31" y="54"/>
                    </a:lnTo>
                    <a:lnTo>
                      <a:pt x="33" y="57"/>
                    </a:lnTo>
                    <a:lnTo>
                      <a:pt x="38" y="57"/>
                    </a:lnTo>
                    <a:lnTo>
                      <a:pt x="40" y="55"/>
                    </a:lnTo>
                    <a:lnTo>
                      <a:pt x="43" y="53"/>
                    </a:lnTo>
                    <a:lnTo>
                      <a:pt x="49" y="37"/>
                    </a:lnTo>
                    <a:lnTo>
                      <a:pt x="57" y="24"/>
                    </a:lnTo>
                    <a:lnTo>
                      <a:pt x="57" y="23"/>
                    </a:lnTo>
                    <a:lnTo>
                      <a:pt x="59" y="24"/>
                    </a:lnTo>
                    <a:lnTo>
                      <a:pt x="61" y="24"/>
                    </a:lnTo>
                    <a:lnTo>
                      <a:pt x="70" y="23"/>
                    </a:lnTo>
                    <a:lnTo>
                      <a:pt x="75" y="20"/>
                    </a:lnTo>
                    <a:lnTo>
                      <a:pt x="85" y="8"/>
                    </a:lnTo>
                    <a:lnTo>
                      <a:pt x="91" y="8"/>
                    </a:lnTo>
                    <a:lnTo>
                      <a:pt x="92" y="9"/>
                    </a:lnTo>
                    <a:lnTo>
                      <a:pt x="93" y="12"/>
                    </a:lnTo>
                    <a:lnTo>
                      <a:pt x="100" y="20"/>
                    </a:lnTo>
                    <a:lnTo>
                      <a:pt x="109" y="20"/>
                    </a:lnTo>
                    <a:lnTo>
                      <a:pt x="120" y="22"/>
                    </a:lnTo>
                    <a:lnTo>
                      <a:pt x="123" y="22"/>
                    </a:lnTo>
                    <a:lnTo>
                      <a:pt x="130" y="20"/>
                    </a:lnTo>
                    <a:lnTo>
                      <a:pt x="130" y="19"/>
                    </a:lnTo>
                    <a:lnTo>
                      <a:pt x="133" y="19"/>
                    </a:lnTo>
                    <a:lnTo>
                      <a:pt x="138" y="15"/>
                    </a:lnTo>
                    <a:lnTo>
                      <a:pt x="139" y="16"/>
                    </a:lnTo>
                    <a:lnTo>
                      <a:pt x="146" y="36"/>
                    </a:lnTo>
                    <a:lnTo>
                      <a:pt x="148" y="36"/>
                    </a:lnTo>
                    <a:lnTo>
                      <a:pt x="148" y="38"/>
                    </a:lnTo>
                    <a:lnTo>
                      <a:pt x="149" y="41"/>
                    </a:lnTo>
                    <a:lnTo>
                      <a:pt x="163" y="54"/>
                    </a:lnTo>
                    <a:lnTo>
                      <a:pt x="170" y="55"/>
                    </a:lnTo>
                    <a:lnTo>
                      <a:pt x="173" y="55"/>
                    </a:lnTo>
                    <a:lnTo>
                      <a:pt x="174" y="57"/>
                    </a:lnTo>
                    <a:lnTo>
                      <a:pt x="176" y="57"/>
                    </a:lnTo>
                    <a:lnTo>
                      <a:pt x="180" y="61"/>
                    </a:lnTo>
                    <a:lnTo>
                      <a:pt x="180" y="62"/>
                    </a:lnTo>
                    <a:lnTo>
                      <a:pt x="183" y="64"/>
                    </a:lnTo>
                    <a:lnTo>
                      <a:pt x="184" y="65"/>
                    </a:lnTo>
                    <a:lnTo>
                      <a:pt x="187" y="71"/>
                    </a:lnTo>
                    <a:lnTo>
                      <a:pt x="187" y="76"/>
                    </a:lnTo>
                    <a:lnTo>
                      <a:pt x="189" y="78"/>
                    </a:lnTo>
                    <a:lnTo>
                      <a:pt x="189" y="81"/>
                    </a:lnTo>
                    <a:lnTo>
                      <a:pt x="184" y="81"/>
                    </a:lnTo>
                    <a:lnTo>
                      <a:pt x="184" y="82"/>
                    </a:lnTo>
                    <a:lnTo>
                      <a:pt x="176" y="87"/>
                    </a:lnTo>
                    <a:lnTo>
                      <a:pt x="170" y="87"/>
                    </a:lnTo>
                    <a:lnTo>
                      <a:pt x="163" y="91"/>
                    </a:lnTo>
                    <a:lnTo>
                      <a:pt x="162" y="91"/>
                    </a:lnTo>
                    <a:lnTo>
                      <a:pt x="156" y="94"/>
                    </a:lnTo>
                    <a:lnTo>
                      <a:pt x="138" y="108"/>
                    </a:lnTo>
                    <a:lnTo>
                      <a:pt x="137" y="110"/>
                    </a:lnTo>
                    <a:lnTo>
                      <a:pt x="137" y="108"/>
                    </a:lnTo>
                    <a:lnTo>
                      <a:pt x="135" y="107"/>
                    </a:lnTo>
                    <a:lnTo>
                      <a:pt x="126" y="104"/>
                    </a:lnTo>
                    <a:lnTo>
                      <a:pt x="123" y="104"/>
                    </a:lnTo>
                    <a:lnTo>
                      <a:pt x="100" y="114"/>
                    </a:lnTo>
                    <a:lnTo>
                      <a:pt x="102" y="115"/>
                    </a:lnTo>
                    <a:lnTo>
                      <a:pt x="96" y="118"/>
                    </a:lnTo>
                    <a:lnTo>
                      <a:pt x="95" y="118"/>
                    </a:lnTo>
                    <a:lnTo>
                      <a:pt x="95" y="120"/>
                    </a:lnTo>
                    <a:lnTo>
                      <a:pt x="96" y="121"/>
                    </a:lnTo>
                    <a:lnTo>
                      <a:pt x="96" y="132"/>
                    </a:lnTo>
                    <a:lnTo>
                      <a:pt x="95" y="134"/>
                    </a:lnTo>
                    <a:lnTo>
                      <a:pt x="95" y="135"/>
                    </a:lnTo>
                    <a:lnTo>
                      <a:pt x="88" y="135"/>
                    </a:lnTo>
                    <a:lnTo>
                      <a:pt x="82" y="134"/>
                    </a:lnTo>
                    <a:lnTo>
                      <a:pt x="81" y="134"/>
                    </a:lnTo>
                    <a:lnTo>
                      <a:pt x="81" y="135"/>
                    </a:lnTo>
                    <a:lnTo>
                      <a:pt x="79" y="138"/>
                    </a:lnTo>
                    <a:lnTo>
                      <a:pt x="79" y="142"/>
                    </a:lnTo>
                    <a:lnTo>
                      <a:pt x="77" y="146"/>
                    </a:lnTo>
                    <a:lnTo>
                      <a:pt x="66" y="149"/>
                    </a:lnTo>
                    <a:lnTo>
                      <a:pt x="66" y="150"/>
                    </a:lnTo>
                    <a:lnTo>
                      <a:pt x="70" y="167"/>
                    </a:lnTo>
                    <a:lnTo>
                      <a:pt x="70" y="170"/>
                    </a:lnTo>
                    <a:lnTo>
                      <a:pt x="57" y="198"/>
                    </a:lnTo>
                    <a:lnTo>
                      <a:pt x="53" y="213"/>
                    </a:lnTo>
                    <a:lnTo>
                      <a:pt x="53" y="216"/>
                    </a:lnTo>
                    <a:lnTo>
                      <a:pt x="49" y="233"/>
                    </a:lnTo>
                    <a:lnTo>
                      <a:pt x="49" y="234"/>
                    </a:lnTo>
                    <a:lnTo>
                      <a:pt x="50" y="234"/>
                    </a:lnTo>
                    <a:lnTo>
                      <a:pt x="52" y="235"/>
                    </a:lnTo>
                    <a:lnTo>
                      <a:pt x="56" y="235"/>
                    </a:lnTo>
                    <a:lnTo>
                      <a:pt x="64" y="240"/>
                    </a:lnTo>
                    <a:lnTo>
                      <a:pt x="66" y="240"/>
                    </a:lnTo>
                    <a:lnTo>
                      <a:pt x="70" y="235"/>
                    </a:lnTo>
                    <a:lnTo>
                      <a:pt x="71" y="233"/>
                    </a:lnTo>
                    <a:lnTo>
                      <a:pt x="71" y="234"/>
                    </a:lnTo>
                    <a:lnTo>
                      <a:pt x="72" y="235"/>
                    </a:lnTo>
                    <a:lnTo>
                      <a:pt x="74" y="238"/>
                    </a:lnTo>
                    <a:lnTo>
                      <a:pt x="91" y="247"/>
                    </a:lnTo>
                    <a:lnTo>
                      <a:pt x="93" y="249"/>
                    </a:lnTo>
                    <a:lnTo>
                      <a:pt x="93" y="259"/>
                    </a:lnTo>
                    <a:lnTo>
                      <a:pt x="100" y="272"/>
                    </a:lnTo>
                    <a:lnTo>
                      <a:pt x="106" y="272"/>
                    </a:lnTo>
                    <a:lnTo>
                      <a:pt x="109" y="270"/>
                    </a:lnTo>
                    <a:lnTo>
                      <a:pt x="110" y="27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88" name="Freeform 2427">
                <a:extLst>
                  <a:ext uri="{FF2B5EF4-FFF2-40B4-BE49-F238E27FC236}">
                    <a16:creationId xmlns:a16="http://schemas.microsoft.com/office/drawing/2014/main" id="{2573E84B-5E37-902D-8C1C-0843D8306B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7" y="404"/>
                <a:ext cx="72" cy="22"/>
              </a:xfrm>
              <a:custGeom>
                <a:avLst/>
                <a:gdLst>
                  <a:gd name="T0" fmla="*/ 288 w 288"/>
                  <a:gd name="T1" fmla="*/ 1 h 86"/>
                  <a:gd name="T2" fmla="*/ 277 w 288"/>
                  <a:gd name="T3" fmla="*/ 4 h 86"/>
                  <a:gd name="T4" fmla="*/ 270 w 288"/>
                  <a:gd name="T5" fmla="*/ 11 h 86"/>
                  <a:gd name="T6" fmla="*/ 274 w 288"/>
                  <a:gd name="T7" fmla="*/ 11 h 86"/>
                  <a:gd name="T8" fmla="*/ 287 w 288"/>
                  <a:gd name="T9" fmla="*/ 29 h 86"/>
                  <a:gd name="T10" fmla="*/ 288 w 288"/>
                  <a:gd name="T11" fmla="*/ 33 h 86"/>
                  <a:gd name="T12" fmla="*/ 282 w 288"/>
                  <a:gd name="T13" fmla="*/ 45 h 86"/>
                  <a:gd name="T14" fmla="*/ 278 w 288"/>
                  <a:gd name="T15" fmla="*/ 34 h 86"/>
                  <a:gd name="T16" fmla="*/ 274 w 288"/>
                  <a:gd name="T17" fmla="*/ 33 h 86"/>
                  <a:gd name="T18" fmla="*/ 271 w 288"/>
                  <a:gd name="T19" fmla="*/ 34 h 86"/>
                  <a:gd name="T20" fmla="*/ 268 w 288"/>
                  <a:gd name="T21" fmla="*/ 38 h 86"/>
                  <a:gd name="T22" fmla="*/ 246 w 288"/>
                  <a:gd name="T23" fmla="*/ 43 h 86"/>
                  <a:gd name="T24" fmla="*/ 240 w 288"/>
                  <a:gd name="T25" fmla="*/ 36 h 86"/>
                  <a:gd name="T26" fmla="*/ 229 w 288"/>
                  <a:gd name="T27" fmla="*/ 27 h 86"/>
                  <a:gd name="T28" fmla="*/ 221 w 288"/>
                  <a:gd name="T29" fmla="*/ 22 h 86"/>
                  <a:gd name="T30" fmla="*/ 210 w 288"/>
                  <a:gd name="T31" fmla="*/ 27 h 86"/>
                  <a:gd name="T32" fmla="*/ 197 w 288"/>
                  <a:gd name="T33" fmla="*/ 43 h 86"/>
                  <a:gd name="T34" fmla="*/ 172 w 288"/>
                  <a:gd name="T35" fmla="*/ 48 h 86"/>
                  <a:gd name="T36" fmla="*/ 169 w 288"/>
                  <a:gd name="T37" fmla="*/ 53 h 86"/>
                  <a:gd name="T38" fmla="*/ 166 w 288"/>
                  <a:gd name="T39" fmla="*/ 54 h 86"/>
                  <a:gd name="T40" fmla="*/ 163 w 288"/>
                  <a:gd name="T41" fmla="*/ 53 h 86"/>
                  <a:gd name="T42" fmla="*/ 166 w 288"/>
                  <a:gd name="T43" fmla="*/ 47 h 86"/>
                  <a:gd name="T44" fmla="*/ 163 w 288"/>
                  <a:gd name="T45" fmla="*/ 38 h 86"/>
                  <a:gd name="T46" fmla="*/ 155 w 288"/>
                  <a:gd name="T47" fmla="*/ 37 h 86"/>
                  <a:gd name="T48" fmla="*/ 136 w 288"/>
                  <a:gd name="T49" fmla="*/ 40 h 86"/>
                  <a:gd name="T50" fmla="*/ 137 w 288"/>
                  <a:gd name="T51" fmla="*/ 44 h 86"/>
                  <a:gd name="T52" fmla="*/ 120 w 288"/>
                  <a:gd name="T53" fmla="*/ 51 h 86"/>
                  <a:gd name="T54" fmla="*/ 112 w 288"/>
                  <a:gd name="T55" fmla="*/ 53 h 86"/>
                  <a:gd name="T56" fmla="*/ 106 w 288"/>
                  <a:gd name="T57" fmla="*/ 53 h 86"/>
                  <a:gd name="T58" fmla="*/ 103 w 288"/>
                  <a:gd name="T59" fmla="*/ 55 h 86"/>
                  <a:gd name="T60" fmla="*/ 86 w 288"/>
                  <a:gd name="T61" fmla="*/ 79 h 86"/>
                  <a:gd name="T62" fmla="*/ 77 w 288"/>
                  <a:gd name="T63" fmla="*/ 86 h 86"/>
                  <a:gd name="T64" fmla="*/ 73 w 288"/>
                  <a:gd name="T65" fmla="*/ 76 h 86"/>
                  <a:gd name="T66" fmla="*/ 74 w 288"/>
                  <a:gd name="T67" fmla="*/ 72 h 86"/>
                  <a:gd name="T68" fmla="*/ 70 w 288"/>
                  <a:gd name="T69" fmla="*/ 65 h 86"/>
                  <a:gd name="T70" fmla="*/ 67 w 288"/>
                  <a:gd name="T71" fmla="*/ 62 h 86"/>
                  <a:gd name="T72" fmla="*/ 59 w 288"/>
                  <a:gd name="T73" fmla="*/ 53 h 86"/>
                  <a:gd name="T74" fmla="*/ 46 w 288"/>
                  <a:gd name="T75" fmla="*/ 48 h 86"/>
                  <a:gd name="T76" fmla="*/ 41 w 288"/>
                  <a:gd name="T77" fmla="*/ 53 h 86"/>
                  <a:gd name="T78" fmla="*/ 38 w 288"/>
                  <a:gd name="T79" fmla="*/ 62 h 86"/>
                  <a:gd name="T80" fmla="*/ 27 w 288"/>
                  <a:gd name="T81" fmla="*/ 57 h 86"/>
                  <a:gd name="T82" fmla="*/ 13 w 288"/>
                  <a:gd name="T83" fmla="*/ 60 h 86"/>
                  <a:gd name="T84" fmla="*/ 4 w 288"/>
                  <a:gd name="T85" fmla="*/ 64 h 86"/>
                  <a:gd name="T86" fmla="*/ 3 w 288"/>
                  <a:gd name="T87" fmla="*/ 64 h 86"/>
                  <a:gd name="T88" fmla="*/ 0 w 288"/>
                  <a:gd name="T89" fmla="*/ 53 h 86"/>
                  <a:gd name="T90" fmla="*/ 2 w 288"/>
                  <a:gd name="T91" fmla="*/ 48 h 86"/>
                  <a:gd name="T92" fmla="*/ 3 w 288"/>
                  <a:gd name="T93" fmla="*/ 43 h 86"/>
                  <a:gd name="T94" fmla="*/ 2 w 288"/>
                  <a:gd name="T95" fmla="*/ 36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88" h="86">
                    <a:moveTo>
                      <a:pt x="288" y="0"/>
                    </a:moveTo>
                    <a:lnTo>
                      <a:pt x="288" y="1"/>
                    </a:lnTo>
                    <a:lnTo>
                      <a:pt x="281" y="4"/>
                    </a:lnTo>
                    <a:lnTo>
                      <a:pt x="277" y="4"/>
                    </a:lnTo>
                    <a:lnTo>
                      <a:pt x="271" y="7"/>
                    </a:lnTo>
                    <a:lnTo>
                      <a:pt x="270" y="11"/>
                    </a:lnTo>
                    <a:lnTo>
                      <a:pt x="270" y="12"/>
                    </a:lnTo>
                    <a:lnTo>
                      <a:pt x="274" y="11"/>
                    </a:lnTo>
                    <a:lnTo>
                      <a:pt x="282" y="22"/>
                    </a:lnTo>
                    <a:lnTo>
                      <a:pt x="287" y="29"/>
                    </a:lnTo>
                    <a:lnTo>
                      <a:pt x="287" y="30"/>
                    </a:lnTo>
                    <a:lnTo>
                      <a:pt x="288" y="33"/>
                    </a:lnTo>
                    <a:lnTo>
                      <a:pt x="288" y="41"/>
                    </a:lnTo>
                    <a:lnTo>
                      <a:pt x="282" y="45"/>
                    </a:lnTo>
                    <a:lnTo>
                      <a:pt x="281" y="44"/>
                    </a:lnTo>
                    <a:lnTo>
                      <a:pt x="278" y="34"/>
                    </a:lnTo>
                    <a:lnTo>
                      <a:pt x="275" y="33"/>
                    </a:lnTo>
                    <a:lnTo>
                      <a:pt x="274" y="33"/>
                    </a:lnTo>
                    <a:lnTo>
                      <a:pt x="273" y="34"/>
                    </a:lnTo>
                    <a:lnTo>
                      <a:pt x="271" y="34"/>
                    </a:lnTo>
                    <a:lnTo>
                      <a:pt x="270" y="37"/>
                    </a:lnTo>
                    <a:lnTo>
                      <a:pt x="268" y="38"/>
                    </a:lnTo>
                    <a:lnTo>
                      <a:pt x="253" y="45"/>
                    </a:lnTo>
                    <a:lnTo>
                      <a:pt x="246" y="43"/>
                    </a:lnTo>
                    <a:lnTo>
                      <a:pt x="242" y="38"/>
                    </a:lnTo>
                    <a:lnTo>
                      <a:pt x="240" y="36"/>
                    </a:lnTo>
                    <a:lnTo>
                      <a:pt x="230" y="29"/>
                    </a:lnTo>
                    <a:lnTo>
                      <a:pt x="229" y="27"/>
                    </a:lnTo>
                    <a:lnTo>
                      <a:pt x="223" y="23"/>
                    </a:lnTo>
                    <a:lnTo>
                      <a:pt x="221" y="22"/>
                    </a:lnTo>
                    <a:lnTo>
                      <a:pt x="215" y="23"/>
                    </a:lnTo>
                    <a:lnTo>
                      <a:pt x="210" y="27"/>
                    </a:lnTo>
                    <a:lnTo>
                      <a:pt x="199" y="38"/>
                    </a:lnTo>
                    <a:lnTo>
                      <a:pt x="197" y="43"/>
                    </a:lnTo>
                    <a:lnTo>
                      <a:pt x="182" y="44"/>
                    </a:lnTo>
                    <a:lnTo>
                      <a:pt x="172" y="48"/>
                    </a:lnTo>
                    <a:lnTo>
                      <a:pt x="172" y="50"/>
                    </a:lnTo>
                    <a:lnTo>
                      <a:pt x="169" y="53"/>
                    </a:lnTo>
                    <a:lnTo>
                      <a:pt x="168" y="53"/>
                    </a:lnTo>
                    <a:lnTo>
                      <a:pt x="166" y="54"/>
                    </a:lnTo>
                    <a:lnTo>
                      <a:pt x="165" y="54"/>
                    </a:lnTo>
                    <a:lnTo>
                      <a:pt x="163" y="53"/>
                    </a:lnTo>
                    <a:lnTo>
                      <a:pt x="161" y="53"/>
                    </a:lnTo>
                    <a:lnTo>
                      <a:pt x="166" y="47"/>
                    </a:lnTo>
                    <a:lnTo>
                      <a:pt x="163" y="41"/>
                    </a:lnTo>
                    <a:lnTo>
                      <a:pt x="163" y="38"/>
                    </a:lnTo>
                    <a:lnTo>
                      <a:pt x="165" y="37"/>
                    </a:lnTo>
                    <a:lnTo>
                      <a:pt x="155" y="37"/>
                    </a:lnTo>
                    <a:lnTo>
                      <a:pt x="150" y="40"/>
                    </a:lnTo>
                    <a:lnTo>
                      <a:pt x="136" y="40"/>
                    </a:lnTo>
                    <a:lnTo>
                      <a:pt x="136" y="41"/>
                    </a:lnTo>
                    <a:lnTo>
                      <a:pt x="137" y="44"/>
                    </a:lnTo>
                    <a:lnTo>
                      <a:pt x="127" y="51"/>
                    </a:lnTo>
                    <a:lnTo>
                      <a:pt x="120" y="51"/>
                    </a:lnTo>
                    <a:lnTo>
                      <a:pt x="116" y="50"/>
                    </a:lnTo>
                    <a:lnTo>
                      <a:pt x="112" y="53"/>
                    </a:lnTo>
                    <a:lnTo>
                      <a:pt x="110" y="55"/>
                    </a:lnTo>
                    <a:lnTo>
                      <a:pt x="106" y="53"/>
                    </a:lnTo>
                    <a:lnTo>
                      <a:pt x="106" y="51"/>
                    </a:lnTo>
                    <a:lnTo>
                      <a:pt x="103" y="55"/>
                    </a:lnTo>
                    <a:lnTo>
                      <a:pt x="101" y="61"/>
                    </a:lnTo>
                    <a:lnTo>
                      <a:pt x="86" y="79"/>
                    </a:lnTo>
                    <a:lnTo>
                      <a:pt x="77" y="83"/>
                    </a:lnTo>
                    <a:lnTo>
                      <a:pt x="77" y="86"/>
                    </a:lnTo>
                    <a:lnTo>
                      <a:pt x="74" y="82"/>
                    </a:lnTo>
                    <a:lnTo>
                      <a:pt x="73" y="76"/>
                    </a:lnTo>
                    <a:lnTo>
                      <a:pt x="74" y="75"/>
                    </a:lnTo>
                    <a:lnTo>
                      <a:pt x="74" y="72"/>
                    </a:lnTo>
                    <a:lnTo>
                      <a:pt x="72" y="67"/>
                    </a:lnTo>
                    <a:lnTo>
                      <a:pt x="70" y="65"/>
                    </a:lnTo>
                    <a:lnTo>
                      <a:pt x="69" y="62"/>
                    </a:lnTo>
                    <a:lnTo>
                      <a:pt x="67" y="62"/>
                    </a:lnTo>
                    <a:lnTo>
                      <a:pt x="62" y="55"/>
                    </a:lnTo>
                    <a:lnTo>
                      <a:pt x="59" y="53"/>
                    </a:lnTo>
                    <a:lnTo>
                      <a:pt x="53" y="50"/>
                    </a:lnTo>
                    <a:lnTo>
                      <a:pt x="46" y="48"/>
                    </a:lnTo>
                    <a:lnTo>
                      <a:pt x="43" y="50"/>
                    </a:lnTo>
                    <a:lnTo>
                      <a:pt x="41" y="53"/>
                    </a:lnTo>
                    <a:lnTo>
                      <a:pt x="38" y="60"/>
                    </a:lnTo>
                    <a:lnTo>
                      <a:pt x="38" y="62"/>
                    </a:lnTo>
                    <a:lnTo>
                      <a:pt x="36" y="61"/>
                    </a:lnTo>
                    <a:lnTo>
                      <a:pt x="27" y="57"/>
                    </a:lnTo>
                    <a:lnTo>
                      <a:pt x="14" y="57"/>
                    </a:lnTo>
                    <a:lnTo>
                      <a:pt x="13" y="60"/>
                    </a:lnTo>
                    <a:lnTo>
                      <a:pt x="7" y="64"/>
                    </a:lnTo>
                    <a:lnTo>
                      <a:pt x="4" y="64"/>
                    </a:lnTo>
                    <a:lnTo>
                      <a:pt x="3" y="65"/>
                    </a:lnTo>
                    <a:lnTo>
                      <a:pt x="3" y="64"/>
                    </a:lnTo>
                    <a:lnTo>
                      <a:pt x="2" y="55"/>
                    </a:lnTo>
                    <a:lnTo>
                      <a:pt x="0" y="53"/>
                    </a:lnTo>
                    <a:lnTo>
                      <a:pt x="0" y="50"/>
                    </a:lnTo>
                    <a:lnTo>
                      <a:pt x="2" y="48"/>
                    </a:lnTo>
                    <a:lnTo>
                      <a:pt x="3" y="44"/>
                    </a:lnTo>
                    <a:lnTo>
                      <a:pt x="3" y="43"/>
                    </a:lnTo>
                    <a:lnTo>
                      <a:pt x="2" y="37"/>
                    </a:lnTo>
                    <a:lnTo>
                      <a:pt x="2" y="3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89" name="Freeform 2428">
                <a:extLst>
                  <a:ext uri="{FF2B5EF4-FFF2-40B4-BE49-F238E27FC236}">
                    <a16:creationId xmlns:a16="http://schemas.microsoft.com/office/drawing/2014/main" id="{F09B46AF-A9C3-D45A-025B-89A7A3945D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7" y="448"/>
                <a:ext cx="35" cy="24"/>
              </a:xfrm>
              <a:custGeom>
                <a:avLst/>
                <a:gdLst>
                  <a:gd name="T0" fmla="*/ 0 w 141"/>
                  <a:gd name="T1" fmla="*/ 93 h 93"/>
                  <a:gd name="T2" fmla="*/ 2 w 141"/>
                  <a:gd name="T3" fmla="*/ 92 h 93"/>
                  <a:gd name="T4" fmla="*/ 2 w 141"/>
                  <a:gd name="T5" fmla="*/ 91 h 93"/>
                  <a:gd name="T6" fmla="*/ 11 w 141"/>
                  <a:gd name="T7" fmla="*/ 65 h 93"/>
                  <a:gd name="T8" fmla="*/ 11 w 141"/>
                  <a:gd name="T9" fmla="*/ 63 h 93"/>
                  <a:gd name="T10" fmla="*/ 13 w 141"/>
                  <a:gd name="T11" fmla="*/ 61 h 93"/>
                  <a:gd name="T12" fmla="*/ 20 w 141"/>
                  <a:gd name="T13" fmla="*/ 43 h 93"/>
                  <a:gd name="T14" fmla="*/ 20 w 141"/>
                  <a:gd name="T15" fmla="*/ 40 h 93"/>
                  <a:gd name="T16" fmla="*/ 23 w 141"/>
                  <a:gd name="T17" fmla="*/ 32 h 93"/>
                  <a:gd name="T18" fmla="*/ 25 w 141"/>
                  <a:gd name="T19" fmla="*/ 29 h 93"/>
                  <a:gd name="T20" fmla="*/ 31 w 141"/>
                  <a:gd name="T21" fmla="*/ 24 h 93"/>
                  <a:gd name="T22" fmla="*/ 31 w 141"/>
                  <a:gd name="T23" fmla="*/ 17 h 93"/>
                  <a:gd name="T24" fmla="*/ 32 w 141"/>
                  <a:gd name="T25" fmla="*/ 17 h 93"/>
                  <a:gd name="T26" fmla="*/ 36 w 141"/>
                  <a:gd name="T27" fmla="*/ 19 h 93"/>
                  <a:gd name="T28" fmla="*/ 42 w 141"/>
                  <a:gd name="T29" fmla="*/ 15 h 93"/>
                  <a:gd name="T30" fmla="*/ 48 w 141"/>
                  <a:gd name="T31" fmla="*/ 12 h 93"/>
                  <a:gd name="T32" fmla="*/ 48 w 141"/>
                  <a:gd name="T33" fmla="*/ 11 h 93"/>
                  <a:gd name="T34" fmla="*/ 49 w 141"/>
                  <a:gd name="T35" fmla="*/ 11 h 93"/>
                  <a:gd name="T36" fmla="*/ 53 w 141"/>
                  <a:gd name="T37" fmla="*/ 10 h 93"/>
                  <a:gd name="T38" fmla="*/ 53 w 141"/>
                  <a:gd name="T39" fmla="*/ 8 h 93"/>
                  <a:gd name="T40" fmla="*/ 55 w 141"/>
                  <a:gd name="T41" fmla="*/ 7 h 93"/>
                  <a:gd name="T42" fmla="*/ 56 w 141"/>
                  <a:gd name="T43" fmla="*/ 7 h 93"/>
                  <a:gd name="T44" fmla="*/ 71 w 141"/>
                  <a:gd name="T45" fmla="*/ 5 h 93"/>
                  <a:gd name="T46" fmla="*/ 74 w 141"/>
                  <a:gd name="T47" fmla="*/ 4 h 93"/>
                  <a:gd name="T48" fmla="*/ 76 w 141"/>
                  <a:gd name="T49" fmla="*/ 4 h 93"/>
                  <a:gd name="T50" fmla="*/ 87 w 141"/>
                  <a:gd name="T51" fmla="*/ 1 h 93"/>
                  <a:gd name="T52" fmla="*/ 99 w 141"/>
                  <a:gd name="T53" fmla="*/ 1 h 93"/>
                  <a:gd name="T54" fmla="*/ 101 w 141"/>
                  <a:gd name="T55" fmla="*/ 0 h 93"/>
                  <a:gd name="T56" fmla="*/ 102 w 141"/>
                  <a:gd name="T57" fmla="*/ 5 h 93"/>
                  <a:gd name="T58" fmla="*/ 102 w 141"/>
                  <a:gd name="T59" fmla="*/ 12 h 93"/>
                  <a:gd name="T60" fmla="*/ 115 w 141"/>
                  <a:gd name="T61" fmla="*/ 35 h 93"/>
                  <a:gd name="T62" fmla="*/ 116 w 141"/>
                  <a:gd name="T63" fmla="*/ 36 h 93"/>
                  <a:gd name="T64" fmla="*/ 117 w 141"/>
                  <a:gd name="T65" fmla="*/ 43 h 93"/>
                  <a:gd name="T66" fmla="*/ 120 w 141"/>
                  <a:gd name="T67" fmla="*/ 47 h 93"/>
                  <a:gd name="T68" fmla="*/ 124 w 141"/>
                  <a:gd name="T69" fmla="*/ 46 h 93"/>
                  <a:gd name="T70" fmla="*/ 132 w 141"/>
                  <a:gd name="T71" fmla="*/ 39 h 93"/>
                  <a:gd name="T72" fmla="*/ 136 w 141"/>
                  <a:gd name="T73" fmla="*/ 35 h 93"/>
                  <a:gd name="T74" fmla="*/ 137 w 141"/>
                  <a:gd name="T75" fmla="*/ 31 h 93"/>
                  <a:gd name="T76" fmla="*/ 139 w 141"/>
                  <a:gd name="T77" fmla="*/ 31 h 93"/>
                  <a:gd name="T78" fmla="*/ 137 w 141"/>
                  <a:gd name="T79" fmla="*/ 29 h 93"/>
                  <a:gd name="T80" fmla="*/ 136 w 141"/>
                  <a:gd name="T81" fmla="*/ 25 h 93"/>
                  <a:gd name="T82" fmla="*/ 141 w 141"/>
                  <a:gd name="T83" fmla="*/ 0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41" h="93">
                    <a:moveTo>
                      <a:pt x="0" y="93"/>
                    </a:moveTo>
                    <a:lnTo>
                      <a:pt x="2" y="92"/>
                    </a:lnTo>
                    <a:lnTo>
                      <a:pt x="2" y="91"/>
                    </a:lnTo>
                    <a:lnTo>
                      <a:pt x="11" y="65"/>
                    </a:lnTo>
                    <a:lnTo>
                      <a:pt x="11" y="63"/>
                    </a:lnTo>
                    <a:lnTo>
                      <a:pt x="13" y="61"/>
                    </a:lnTo>
                    <a:lnTo>
                      <a:pt x="20" y="43"/>
                    </a:lnTo>
                    <a:lnTo>
                      <a:pt x="20" y="40"/>
                    </a:lnTo>
                    <a:lnTo>
                      <a:pt x="23" y="32"/>
                    </a:lnTo>
                    <a:lnTo>
                      <a:pt x="25" y="29"/>
                    </a:lnTo>
                    <a:lnTo>
                      <a:pt x="31" y="24"/>
                    </a:lnTo>
                    <a:lnTo>
                      <a:pt x="31" y="17"/>
                    </a:lnTo>
                    <a:lnTo>
                      <a:pt x="32" y="17"/>
                    </a:lnTo>
                    <a:lnTo>
                      <a:pt x="36" y="19"/>
                    </a:lnTo>
                    <a:lnTo>
                      <a:pt x="42" y="15"/>
                    </a:lnTo>
                    <a:lnTo>
                      <a:pt x="48" y="12"/>
                    </a:lnTo>
                    <a:lnTo>
                      <a:pt x="48" y="11"/>
                    </a:lnTo>
                    <a:lnTo>
                      <a:pt x="49" y="11"/>
                    </a:lnTo>
                    <a:lnTo>
                      <a:pt x="53" y="10"/>
                    </a:lnTo>
                    <a:lnTo>
                      <a:pt x="53" y="8"/>
                    </a:lnTo>
                    <a:lnTo>
                      <a:pt x="55" y="7"/>
                    </a:lnTo>
                    <a:lnTo>
                      <a:pt x="56" y="7"/>
                    </a:lnTo>
                    <a:lnTo>
                      <a:pt x="71" y="5"/>
                    </a:lnTo>
                    <a:lnTo>
                      <a:pt x="74" y="4"/>
                    </a:lnTo>
                    <a:lnTo>
                      <a:pt x="76" y="4"/>
                    </a:lnTo>
                    <a:lnTo>
                      <a:pt x="87" y="1"/>
                    </a:lnTo>
                    <a:lnTo>
                      <a:pt x="99" y="1"/>
                    </a:lnTo>
                    <a:lnTo>
                      <a:pt x="101" y="0"/>
                    </a:lnTo>
                    <a:lnTo>
                      <a:pt x="102" y="5"/>
                    </a:lnTo>
                    <a:lnTo>
                      <a:pt x="102" y="12"/>
                    </a:lnTo>
                    <a:lnTo>
                      <a:pt x="115" y="35"/>
                    </a:lnTo>
                    <a:lnTo>
                      <a:pt x="116" y="36"/>
                    </a:lnTo>
                    <a:lnTo>
                      <a:pt x="117" y="43"/>
                    </a:lnTo>
                    <a:lnTo>
                      <a:pt x="120" y="47"/>
                    </a:lnTo>
                    <a:lnTo>
                      <a:pt x="124" y="46"/>
                    </a:lnTo>
                    <a:lnTo>
                      <a:pt x="132" y="39"/>
                    </a:lnTo>
                    <a:lnTo>
                      <a:pt x="136" y="35"/>
                    </a:lnTo>
                    <a:lnTo>
                      <a:pt x="137" y="31"/>
                    </a:lnTo>
                    <a:lnTo>
                      <a:pt x="139" y="31"/>
                    </a:lnTo>
                    <a:lnTo>
                      <a:pt x="137" y="29"/>
                    </a:lnTo>
                    <a:lnTo>
                      <a:pt x="136" y="25"/>
                    </a:lnTo>
                    <a:lnTo>
                      <a:pt x="141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90" name="Freeform 2429">
                <a:extLst>
                  <a:ext uri="{FF2B5EF4-FFF2-40B4-BE49-F238E27FC236}">
                    <a16:creationId xmlns:a16="http://schemas.microsoft.com/office/drawing/2014/main" id="{223A8825-2C3E-7458-A340-4936708E29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0" y="472"/>
                <a:ext cx="38" cy="35"/>
              </a:xfrm>
              <a:custGeom>
                <a:avLst/>
                <a:gdLst>
                  <a:gd name="T0" fmla="*/ 68 w 151"/>
                  <a:gd name="T1" fmla="*/ 2 h 140"/>
                  <a:gd name="T2" fmla="*/ 65 w 151"/>
                  <a:gd name="T3" fmla="*/ 6 h 140"/>
                  <a:gd name="T4" fmla="*/ 53 w 151"/>
                  <a:gd name="T5" fmla="*/ 20 h 140"/>
                  <a:gd name="T6" fmla="*/ 44 w 151"/>
                  <a:gd name="T7" fmla="*/ 30 h 140"/>
                  <a:gd name="T8" fmla="*/ 12 w 151"/>
                  <a:gd name="T9" fmla="*/ 32 h 140"/>
                  <a:gd name="T10" fmla="*/ 7 w 151"/>
                  <a:gd name="T11" fmla="*/ 34 h 140"/>
                  <a:gd name="T12" fmla="*/ 0 w 151"/>
                  <a:gd name="T13" fmla="*/ 42 h 140"/>
                  <a:gd name="T14" fmla="*/ 11 w 151"/>
                  <a:gd name="T15" fmla="*/ 46 h 140"/>
                  <a:gd name="T16" fmla="*/ 12 w 151"/>
                  <a:gd name="T17" fmla="*/ 63 h 140"/>
                  <a:gd name="T18" fmla="*/ 14 w 151"/>
                  <a:gd name="T19" fmla="*/ 72 h 140"/>
                  <a:gd name="T20" fmla="*/ 17 w 151"/>
                  <a:gd name="T21" fmla="*/ 76 h 140"/>
                  <a:gd name="T22" fmla="*/ 24 w 151"/>
                  <a:gd name="T23" fmla="*/ 90 h 140"/>
                  <a:gd name="T24" fmla="*/ 18 w 151"/>
                  <a:gd name="T25" fmla="*/ 97 h 140"/>
                  <a:gd name="T26" fmla="*/ 32 w 151"/>
                  <a:gd name="T27" fmla="*/ 109 h 140"/>
                  <a:gd name="T28" fmla="*/ 40 w 151"/>
                  <a:gd name="T29" fmla="*/ 111 h 140"/>
                  <a:gd name="T30" fmla="*/ 47 w 151"/>
                  <a:gd name="T31" fmla="*/ 113 h 140"/>
                  <a:gd name="T32" fmla="*/ 46 w 151"/>
                  <a:gd name="T33" fmla="*/ 122 h 140"/>
                  <a:gd name="T34" fmla="*/ 46 w 151"/>
                  <a:gd name="T35" fmla="*/ 125 h 140"/>
                  <a:gd name="T36" fmla="*/ 51 w 151"/>
                  <a:gd name="T37" fmla="*/ 128 h 140"/>
                  <a:gd name="T38" fmla="*/ 53 w 151"/>
                  <a:gd name="T39" fmla="*/ 132 h 140"/>
                  <a:gd name="T40" fmla="*/ 49 w 151"/>
                  <a:gd name="T41" fmla="*/ 137 h 140"/>
                  <a:gd name="T42" fmla="*/ 60 w 151"/>
                  <a:gd name="T43" fmla="*/ 140 h 140"/>
                  <a:gd name="T44" fmla="*/ 70 w 151"/>
                  <a:gd name="T45" fmla="*/ 132 h 140"/>
                  <a:gd name="T46" fmla="*/ 77 w 151"/>
                  <a:gd name="T47" fmla="*/ 135 h 140"/>
                  <a:gd name="T48" fmla="*/ 78 w 151"/>
                  <a:gd name="T49" fmla="*/ 132 h 140"/>
                  <a:gd name="T50" fmla="*/ 79 w 151"/>
                  <a:gd name="T51" fmla="*/ 128 h 140"/>
                  <a:gd name="T52" fmla="*/ 74 w 151"/>
                  <a:gd name="T53" fmla="*/ 111 h 140"/>
                  <a:gd name="T54" fmla="*/ 75 w 151"/>
                  <a:gd name="T55" fmla="*/ 101 h 140"/>
                  <a:gd name="T56" fmla="*/ 81 w 151"/>
                  <a:gd name="T57" fmla="*/ 104 h 140"/>
                  <a:gd name="T58" fmla="*/ 82 w 151"/>
                  <a:gd name="T59" fmla="*/ 108 h 140"/>
                  <a:gd name="T60" fmla="*/ 89 w 151"/>
                  <a:gd name="T61" fmla="*/ 118 h 140"/>
                  <a:gd name="T62" fmla="*/ 109 w 151"/>
                  <a:gd name="T63" fmla="*/ 119 h 140"/>
                  <a:gd name="T64" fmla="*/ 121 w 151"/>
                  <a:gd name="T65" fmla="*/ 115 h 140"/>
                  <a:gd name="T66" fmla="*/ 138 w 151"/>
                  <a:gd name="T67" fmla="*/ 94 h 140"/>
                  <a:gd name="T68" fmla="*/ 147 w 151"/>
                  <a:gd name="T69" fmla="*/ 102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51" h="140">
                    <a:moveTo>
                      <a:pt x="68" y="0"/>
                    </a:moveTo>
                    <a:lnTo>
                      <a:pt x="68" y="2"/>
                    </a:lnTo>
                    <a:lnTo>
                      <a:pt x="67" y="5"/>
                    </a:lnTo>
                    <a:lnTo>
                      <a:pt x="65" y="6"/>
                    </a:lnTo>
                    <a:lnTo>
                      <a:pt x="58" y="10"/>
                    </a:lnTo>
                    <a:lnTo>
                      <a:pt x="53" y="20"/>
                    </a:lnTo>
                    <a:lnTo>
                      <a:pt x="49" y="28"/>
                    </a:lnTo>
                    <a:lnTo>
                      <a:pt x="44" y="30"/>
                    </a:lnTo>
                    <a:lnTo>
                      <a:pt x="17" y="31"/>
                    </a:lnTo>
                    <a:lnTo>
                      <a:pt x="12" y="32"/>
                    </a:lnTo>
                    <a:lnTo>
                      <a:pt x="10" y="32"/>
                    </a:lnTo>
                    <a:lnTo>
                      <a:pt x="7" y="34"/>
                    </a:lnTo>
                    <a:lnTo>
                      <a:pt x="0" y="41"/>
                    </a:lnTo>
                    <a:lnTo>
                      <a:pt x="0" y="42"/>
                    </a:lnTo>
                    <a:lnTo>
                      <a:pt x="4" y="46"/>
                    </a:lnTo>
                    <a:lnTo>
                      <a:pt x="11" y="46"/>
                    </a:lnTo>
                    <a:lnTo>
                      <a:pt x="15" y="53"/>
                    </a:lnTo>
                    <a:lnTo>
                      <a:pt x="12" y="63"/>
                    </a:lnTo>
                    <a:lnTo>
                      <a:pt x="14" y="69"/>
                    </a:lnTo>
                    <a:lnTo>
                      <a:pt x="14" y="72"/>
                    </a:lnTo>
                    <a:lnTo>
                      <a:pt x="12" y="72"/>
                    </a:lnTo>
                    <a:lnTo>
                      <a:pt x="17" y="76"/>
                    </a:lnTo>
                    <a:lnTo>
                      <a:pt x="22" y="88"/>
                    </a:lnTo>
                    <a:lnTo>
                      <a:pt x="24" y="90"/>
                    </a:lnTo>
                    <a:lnTo>
                      <a:pt x="18" y="95"/>
                    </a:lnTo>
                    <a:lnTo>
                      <a:pt x="18" y="97"/>
                    </a:lnTo>
                    <a:lnTo>
                      <a:pt x="26" y="106"/>
                    </a:lnTo>
                    <a:lnTo>
                      <a:pt x="32" y="109"/>
                    </a:lnTo>
                    <a:lnTo>
                      <a:pt x="33" y="109"/>
                    </a:lnTo>
                    <a:lnTo>
                      <a:pt x="40" y="111"/>
                    </a:lnTo>
                    <a:lnTo>
                      <a:pt x="42" y="112"/>
                    </a:lnTo>
                    <a:lnTo>
                      <a:pt x="47" y="113"/>
                    </a:lnTo>
                    <a:lnTo>
                      <a:pt x="46" y="120"/>
                    </a:lnTo>
                    <a:lnTo>
                      <a:pt x="46" y="122"/>
                    </a:lnTo>
                    <a:lnTo>
                      <a:pt x="43" y="125"/>
                    </a:lnTo>
                    <a:lnTo>
                      <a:pt x="46" y="125"/>
                    </a:lnTo>
                    <a:lnTo>
                      <a:pt x="46" y="126"/>
                    </a:lnTo>
                    <a:lnTo>
                      <a:pt x="51" y="128"/>
                    </a:lnTo>
                    <a:lnTo>
                      <a:pt x="51" y="129"/>
                    </a:lnTo>
                    <a:lnTo>
                      <a:pt x="53" y="132"/>
                    </a:lnTo>
                    <a:lnTo>
                      <a:pt x="50" y="133"/>
                    </a:lnTo>
                    <a:lnTo>
                      <a:pt x="49" y="137"/>
                    </a:lnTo>
                    <a:lnTo>
                      <a:pt x="57" y="140"/>
                    </a:lnTo>
                    <a:lnTo>
                      <a:pt x="60" y="140"/>
                    </a:lnTo>
                    <a:lnTo>
                      <a:pt x="64" y="133"/>
                    </a:lnTo>
                    <a:lnTo>
                      <a:pt x="70" y="132"/>
                    </a:lnTo>
                    <a:lnTo>
                      <a:pt x="74" y="132"/>
                    </a:lnTo>
                    <a:lnTo>
                      <a:pt x="77" y="135"/>
                    </a:lnTo>
                    <a:lnTo>
                      <a:pt x="77" y="133"/>
                    </a:lnTo>
                    <a:lnTo>
                      <a:pt x="78" y="132"/>
                    </a:lnTo>
                    <a:lnTo>
                      <a:pt x="78" y="130"/>
                    </a:lnTo>
                    <a:lnTo>
                      <a:pt x="79" y="128"/>
                    </a:lnTo>
                    <a:lnTo>
                      <a:pt x="75" y="118"/>
                    </a:lnTo>
                    <a:lnTo>
                      <a:pt x="74" y="111"/>
                    </a:lnTo>
                    <a:lnTo>
                      <a:pt x="74" y="102"/>
                    </a:lnTo>
                    <a:lnTo>
                      <a:pt x="75" y="101"/>
                    </a:lnTo>
                    <a:lnTo>
                      <a:pt x="77" y="101"/>
                    </a:lnTo>
                    <a:lnTo>
                      <a:pt x="81" y="104"/>
                    </a:lnTo>
                    <a:lnTo>
                      <a:pt x="81" y="105"/>
                    </a:lnTo>
                    <a:lnTo>
                      <a:pt x="82" y="108"/>
                    </a:lnTo>
                    <a:lnTo>
                      <a:pt x="84" y="112"/>
                    </a:lnTo>
                    <a:lnTo>
                      <a:pt x="89" y="118"/>
                    </a:lnTo>
                    <a:lnTo>
                      <a:pt x="103" y="119"/>
                    </a:lnTo>
                    <a:lnTo>
                      <a:pt x="109" y="119"/>
                    </a:lnTo>
                    <a:lnTo>
                      <a:pt x="116" y="116"/>
                    </a:lnTo>
                    <a:lnTo>
                      <a:pt x="121" y="115"/>
                    </a:lnTo>
                    <a:lnTo>
                      <a:pt x="127" y="106"/>
                    </a:lnTo>
                    <a:lnTo>
                      <a:pt x="138" y="94"/>
                    </a:lnTo>
                    <a:lnTo>
                      <a:pt x="144" y="97"/>
                    </a:lnTo>
                    <a:lnTo>
                      <a:pt x="147" y="102"/>
                    </a:lnTo>
                    <a:lnTo>
                      <a:pt x="151" y="11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91" name="Freeform 2430">
                <a:extLst>
                  <a:ext uri="{FF2B5EF4-FFF2-40B4-BE49-F238E27FC236}">
                    <a16:creationId xmlns:a16="http://schemas.microsoft.com/office/drawing/2014/main" id="{7FAE3D50-FC84-FEFC-57CF-18C952B090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2" y="282"/>
                <a:ext cx="33" cy="32"/>
              </a:xfrm>
              <a:custGeom>
                <a:avLst/>
                <a:gdLst>
                  <a:gd name="T0" fmla="*/ 0 w 134"/>
                  <a:gd name="T1" fmla="*/ 0 h 128"/>
                  <a:gd name="T2" fmla="*/ 5 w 134"/>
                  <a:gd name="T3" fmla="*/ 2 h 128"/>
                  <a:gd name="T4" fmla="*/ 26 w 134"/>
                  <a:gd name="T5" fmla="*/ 22 h 128"/>
                  <a:gd name="T6" fmla="*/ 32 w 134"/>
                  <a:gd name="T7" fmla="*/ 26 h 128"/>
                  <a:gd name="T8" fmla="*/ 33 w 134"/>
                  <a:gd name="T9" fmla="*/ 28 h 128"/>
                  <a:gd name="T10" fmla="*/ 35 w 134"/>
                  <a:gd name="T11" fmla="*/ 28 h 128"/>
                  <a:gd name="T12" fmla="*/ 36 w 134"/>
                  <a:gd name="T13" fmla="*/ 29 h 128"/>
                  <a:gd name="T14" fmla="*/ 39 w 134"/>
                  <a:gd name="T15" fmla="*/ 28 h 128"/>
                  <a:gd name="T16" fmla="*/ 42 w 134"/>
                  <a:gd name="T17" fmla="*/ 28 h 128"/>
                  <a:gd name="T18" fmla="*/ 52 w 134"/>
                  <a:gd name="T19" fmla="*/ 36 h 128"/>
                  <a:gd name="T20" fmla="*/ 53 w 134"/>
                  <a:gd name="T21" fmla="*/ 39 h 128"/>
                  <a:gd name="T22" fmla="*/ 53 w 134"/>
                  <a:gd name="T23" fmla="*/ 41 h 128"/>
                  <a:gd name="T24" fmla="*/ 59 w 134"/>
                  <a:gd name="T25" fmla="*/ 47 h 128"/>
                  <a:gd name="T26" fmla="*/ 64 w 134"/>
                  <a:gd name="T27" fmla="*/ 50 h 128"/>
                  <a:gd name="T28" fmla="*/ 68 w 134"/>
                  <a:gd name="T29" fmla="*/ 50 h 128"/>
                  <a:gd name="T30" fmla="*/ 72 w 134"/>
                  <a:gd name="T31" fmla="*/ 51 h 128"/>
                  <a:gd name="T32" fmla="*/ 75 w 134"/>
                  <a:gd name="T33" fmla="*/ 54 h 128"/>
                  <a:gd name="T34" fmla="*/ 76 w 134"/>
                  <a:gd name="T35" fmla="*/ 57 h 128"/>
                  <a:gd name="T36" fmla="*/ 76 w 134"/>
                  <a:gd name="T37" fmla="*/ 60 h 128"/>
                  <a:gd name="T38" fmla="*/ 74 w 134"/>
                  <a:gd name="T39" fmla="*/ 61 h 128"/>
                  <a:gd name="T40" fmla="*/ 71 w 134"/>
                  <a:gd name="T41" fmla="*/ 54 h 128"/>
                  <a:gd name="T42" fmla="*/ 68 w 134"/>
                  <a:gd name="T43" fmla="*/ 54 h 128"/>
                  <a:gd name="T44" fmla="*/ 66 w 134"/>
                  <a:gd name="T45" fmla="*/ 55 h 128"/>
                  <a:gd name="T46" fmla="*/ 64 w 134"/>
                  <a:gd name="T47" fmla="*/ 55 h 128"/>
                  <a:gd name="T48" fmla="*/ 64 w 134"/>
                  <a:gd name="T49" fmla="*/ 67 h 128"/>
                  <a:gd name="T50" fmla="*/ 63 w 134"/>
                  <a:gd name="T51" fmla="*/ 69 h 128"/>
                  <a:gd name="T52" fmla="*/ 61 w 134"/>
                  <a:gd name="T53" fmla="*/ 69 h 128"/>
                  <a:gd name="T54" fmla="*/ 60 w 134"/>
                  <a:gd name="T55" fmla="*/ 71 h 128"/>
                  <a:gd name="T56" fmla="*/ 60 w 134"/>
                  <a:gd name="T57" fmla="*/ 79 h 128"/>
                  <a:gd name="T58" fmla="*/ 52 w 134"/>
                  <a:gd name="T59" fmla="*/ 95 h 128"/>
                  <a:gd name="T60" fmla="*/ 49 w 134"/>
                  <a:gd name="T61" fmla="*/ 98 h 128"/>
                  <a:gd name="T62" fmla="*/ 49 w 134"/>
                  <a:gd name="T63" fmla="*/ 99 h 128"/>
                  <a:gd name="T64" fmla="*/ 50 w 134"/>
                  <a:gd name="T65" fmla="*/ 102 h 128"/>
                  <a:gd name="T66" fmla="*/ 52 w 134"/>
                  <a:gd name="T67" fmla="*/ 103 h 128"/>
                  <a:gd name="T68" fmla="*/ 56 w 134"/>
                  <a:gd name="T69" fmla="*/ 107 h 128"/>
                  <a:gd name="T70" fmla="*/ 60 w 134"/>
                  <a:gd name="T71" fmla="*/ 113 h 128"/>
                  <a:gd name="T72" fmla="*/ 60 w 134"/>
                  <a:gd name="T73" fmla="*/ 127 h 128"/>
                  <a:gd name="T74" fmla="*/ 63 w 134"/>
                  <a:gd name="T75" fmla="*/ 125 h 128"/>
                  <a:gd name="T76" fmla="*/ 66 w 134"/>
                  <a:gd name="T77" fmla="*/ 125 h 128"/>
                  <a:gd name="T78" fmla="*/ 72 w 134"/>
                  <a:gd name="T79" fmla="*/ 124 h 128"/>
                  <a:gd name="T80" fmla="*/ 79 w 134"/>
                  <a:gd name="T81" fmla="*/ 124 h 128"/>
                  <a:gd name="T82" fmla="*/ 85 w 134"/>
                  <a:gd name="T83" fmla="*/ 128 h 128"/>
                  <a:gd name="T84" fmla="*/ 88 w 134"/>
                  <a:gd name="T85" fmla="*/ 124 h 128"/>
                  <a:gd name="T86" fmla="*/ 89 w 134"/>
                  <a:gd name="T87" fmla="*/ 122 h 128"/>
                  <a:gd name="T88" fmla="*/ 92 w 134"/>
                  <a:gd name="T89" fmla="*/ 114 h 128"/>
                  <a:gd name="T90" fmla="*/ 95 w 134"/>
                  <a:gd name="T91" fmla="*/ 111 h 128"/>
                  <a:gd name="T92" fmla="*/ 102 w 134"/>
                  <a:gd name="T93" fmla="*/ 105 h 128"/>
                  <a:gd name="T94" fmla="*/ 103 w 134"/>
                  <a:gd name="T95" fmla="*/ 103 h 128"/>
                  <a:gd name="T96" fmla="*/ 109 w 134"/>
                  <a:gd name="T97" fmla="*/ 100 h 128"/>
                  <a:gd name="T98" fmla="*/ 112 w 134"/>
                  <a:gd name="T99" fmla="*/ 100 h 128"/>
                  <a:gd name="T100" fmla="*/ 114 w 134"/>
                  <a:gd name="T101" fmla="*/ 99 h 128"/>
                  <a:gd name="T102" fmla="*/ 116 w 134"/>
                  <a:gd name="T103" fmla="*/ 99 h 128"/>
                  <a:gd name="T104" fmla="*/ 116 w 134"/>
                  <a:gd name="T105" fmla="*/ 98 h 128"/>
                  <a:gd name="T106" fmla="*/ 117 w 134"/>
                  <a:gd name="T107" fmla="*/ 96 h 128"/>
                  <a:gd name="T108" fmla="*/ 117 w 134"/>
                  <a:gd name="T109" fmla="*/ 98 h 128"/>
                  <a:gd name="T110" fmla="*/ 119 w 134"/>
                  <a:gd name="T111" fmla="*/ 107 h 128"/>
                  <a:gd name="T112" fmla="*/ 117 w 134"/>
                  <a:gd name="T113" fmla="*/ 113 h 128"/>
                  <a:gd name="T114" fmla="*/ 117 w 134"/>
                  <a:gd name="T115" fmla="*/ 118 h 128"/>
                  <a:gd name="T116" fmla="*/ 119 w 134"/>
                  <a:gd name="T117" fmla="*/ 120 h 128"/>
                  <a:gd name="T118" fmla="*/ 123 w 134"/>
                  <a:gd name="T119" fmla="*/ 120 h 128"/>
                  <a:gd name="T120" fmla="*/ 130 w 134"/>
                  <a:gd name="T121" fmla="*/ 121 h 128"/>
                  <a:gd name="T122" fmla="*/ 134 w 134"/>
                  <a:gd name="T123" fmla="*/ 124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34" h="128">
                    <a:moveTo>
                      <a:pt x="0" y="0"/>
                    </a:moveTo>
                    <a:lnTo>
                      <a:pt x="5" y="2"/>
                    </a:lnTo>
                    <a:lnTo>
                      <a:pt x="26" y="22"/>
                    </a:lnTo>
                    <a:lnTo>
                      <a:pt x="32" y="26"/>
                    </a:lnTo>
                    <a:lnTo>
                      <a:pt x="33" y="28"/>
                    </a:lnTo>
                    <a:lnTo>
                      <a:pt x="35" y="28"/>
                    </a:lnTo>
                    <a:lnTo>
                      <a:pt x="36" y="29"/>
                    </a:lnTo>
                    <a:lnTo>
                      <a:pt x="39" y="28"/>
                    </a:lnTo>
                    <a:lnTo>
                      <a:pt x="42" y="28"/>
                    </a:lnTo>
                    <a:lnTo>
                      <a:pt x="52" y="36"/>
                    </a:lnTo>
                    <a:lnTo>
                      <a:pt x="53" y="39"/>
                    </a:lnTo>
                    <a:lnTo>
                      <a:pt x="53" y="41"/>
                    </a:lnTo>
                    <a:lnTo>
                      <a:pt x="59" y="47"/>
                    </a:lnTo>
                    <a:lnTo>
                      <a:pt x="64" y="50"/>
                    </a:lnTo>
                    <a:lnTo>
                      <a:pt x="68" y="50"/>
                    </a:lnTo>
                    <a:lnTo>
                      <a:pt x="72" y="51"/>
                    </a:lnTo>
                    <a:lnTo>
                      <a:pt x="75" y="54"/>
                    </a:lnTo>
                    <a:lnTo>
                      <a:pt x="76" y="57"/>
                    </a:lnTo>
                    <a:lnTo>
                      <a:pt x="76" y="60"/>
                    </a:lnTo>
                    <a:lnTo>
                      <a:pt x="74" y="61"/>
                    </a:lnTo>
                    <a:lnTo>
                      <a:pt x="71" y="54"/>
                    </a:lnTo>
                    <a:lnTo>
                      <a:pt x="68" y="54"/>
                    </a:lnTo>
                    <a:lnTo>
                      <a:pt x="66" y="55"/>
                    </a:lnTo>
                    <a:lnTo>
                      <a:pt x="64" y="55"/>
                    </a:lnTo>
                    <a:lnTo>
                      <a:pt x="64" y="67"/>
                    </a:lnTo>
                    <a:lnTo>
                      <a:pt x="63" y="69"/>
                    </a:lnTo>
                    <a:lnTo>
                      <a:pt x="61" y="69"/>
                    </a:lnTo>
                    <a:lnTo>
                      <a:pt x="60" y="71"/>
                    </a:lnTo>
                    <a:lnTo>
                      <a:pt x="60" y="79"/>
                    </a:lnTo>
                    <a:lnTo>
                      <a:pt x="52" y="95"/>
                    </a:lnTo>
                    <a:lnTo>
                      <a:pt x="49" y="98"/>
                    </a:lnTo>
                    <a:lnTo>
                      <a:pt x="49" y="99"/>
                    </a:lnTo>
                    <a:lnTo>
                      <a:pt x="50" y="102"/>
                    </a:lnTo>
                    <a:lnTo>
                      <a:pt x="52" y="103"/>
                    </a:lnTo>
                    <a:lnTo>
                      <a:pt x="56" y="107"/>
                    </a:lnTo>
                    <a:lnTo>
                      <a:pt x="60" y="113"/>
                    </a:lnTo>
                    <a:lnTo>
                      <a:pt x="60" y="127"/>
                    </a:lnTo>
                    <a:lnTo>
                      <a:pt x="63" y="125"/>
                    </a:lnTo>
                    <a:lnTo>
                      <a:pt x="66" y="125"/>
                    </a:lnTo>
                    <a:lnTo>
                      <a:pt x="72" y="124"/>
                    </a:lnTo>
                    <a:lnTo>
                      <a:pt x="79" y="124"/>
                    </a:lnTo>
                    <a:lnTo>
                      <a:pt x="85" y="128"/>
                    </a:lnTo>
                    <a:lnTo>
                      <a:pt x="88" y="124"/>
                    </a:lnTo>
                    <a:lnTo>
                      <a:pt x="89" y="122"/>
                    </a:lnTo>
                    <a:lnTo>
                      <a:pt x="92" y="114"/>
                    </a:lnTo>
                    <a:lnTo>
                      <a:pt x="95" y="111"/>
                    </a:lnTo>
                    <a:lnTo>
                      <a:pt x="102" y="105"/>
                    </a:lnTo>
                    <a:lnTo>
                      <a:pt x="103" y="103"/>
                    </a:lnTo>
                    <a:lnTo>
                      <a:pt x="109" y="100"/>
                    </a:lnTo>
                    <a:lnTo>
                      <a:pt x="112" y="100"/>
                    </a:lnTo>
                    <a:lnTo>
                      <a:pt x="114" y="99"/>
                    </a:lnTo>
                    <a:lnTo>
                      <a:pt x="116" y="99"/>
                    </a:lnTo>
                    <a:lnTo>
                      <a:pt x="116" y="98"/>
                    </a:lnTo>
                    <a:lnTo>
                      <a:pt x="117" y="96"/>
                    </a:lnTo>
                    <a:lnTo>
                      <a:pt x="117" y="98"/>
                    </a:lnTo>
                    <a:lnTo>
                      <a:pt x="119" y="107"/>
                    </a:lnTo>
                    <a:lnTo>
                      <a:pt x="117" y="113"/>
                    </a:lnTo>
                    <a:lnTo>
                      <a:pt x="117" y="118"/>
                    </a:lnTo>
                    <a:lnTo>
                      <a:pt x="119" y="120"/>
                    </a:lnTo>
                    <a:lnTo>
                      <a:pt x="123" y="120"/>
                    </a:lnTo>
                    <a:lnTo>
                      <a:pt x="130" y="121"/>
                    </a:lnTo>
                    <a:lnTo>
                      <a:pt x="134" y="12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92" name="Freeform 2431">
                <a:extLst>
                  <a:ext uri="{FF2B5EF4-FFF2-40B4-BE49-F238E27FC236}">
                    <a16:creationId xmlns:a16="http://schemas.microsoft.com/office/drawing/2014/main" id="{DE1120EA-AB7B-AF1C-B5F0-4E93BE69F3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6" y="313"/>
                <a:ext cx="29" cy="28"/>
              </a:xfrm>
              <a:custGeom>
                <a:avLst/>
                <a:gdLst>
                  <a:gd name="T0" fmla="*/ 17 w 116"/>
                  <a:gd name="T1" fmla="*/ 110 h 110"/>
                  <a:gd name="T2" fmla="*/ 17 w 116"/>
                  <a:gd name="T3" fmla="*/ 101 h 110"/>
                  <a:gd name="T4" fmla="*/ 12 w 116"/>
                  <a:gd name="T5" fmla="*/ 89 h 110"/>
                  <a:gd name="T6" fmla="*/ 3 w 116"/>
                  <a:gd name="T7" fmla="*/ 75 h 110"/>
                  <a:gd name="T8" fmla="*/ 0 w 116"/>
                  <a:gd name="T9" fmla="*/ 73 h 110"/>
                  <a:gd name="T10" fmla="*/ 0 w 116"/>
                  <a:gd name="T11" fmla="*/ 71 h 110"/>
                  <a:gd name="T12" fmla="*/ 1 w 116"/>
                  <a:gd name="T13" fmla="*/ 73 h 110"/>
                  <a:gd name="T14" fmla="*/ 11 w 116"/>
                  <a:gd name="T15" fmla="*/ 74 h 110"/>
                  <a:gd name="T16" fmla="*/ 12 w 116"/>
                  <a:gd name="T17" fmla="*/ 74 h 110"/>
                  <a:gd name="T18" fmla="*/ 14 w 116"/>
                  <a:gd name="T19" fmla="*/ 75 h 110"/>
                  <a:gd name="T20" fmla="*/ 14 w 116"/>
                  <a:gd name="T21" fmla="*/ 78 h 110"/>
                  <a:gd name="T22" fmla="*/ 17 w 116"/>
                  <a:gd name="T23" fmla="*/ 80 h 110"/>
                  <a:gd name="T24" fmla="*/ 17 w 116"/>
                  <a:gd name="T25" fmla="*/ 78 h 110"/>
                  <a:gd name="T26" fmla="*/ 20 w 116"/>
                  <a:gd name="T27" fmla="*/ 78 h 110"/>
                  <a:gd name="T28" fmla="*/ 28 w 116"/>
                  <a:gd name="T29" fmla="*/ 77 h 110"/>
                  <a:gd name="T30" fmla="*/ 53 w 116"/>
                  <a:gd name="T31" fmla="*/ 65 h 110"/>
                  <a:gd name="T32" fmla="*/ 56 w 116"/>
                  <a:gd name="T33" fmla="*/ 63 h 110"/>
                  <a:gd name="T34" fmla="*/ 56 w 116"/>
                  <a:gd name="T35" fmla="*/ 58 h 110"/>
                  <a:gd name="T36" fmla="*/ 57 w 116"/>
                  <a:gd name="T37" fmla="*/ 58 h 110"/>
                  <a:gd name="T38" fmla="*/ 57 w 116"/>
                  <a:gd name="T39" fmla="*/ 57 h 110"/>
                  <a:gd name="T40" fmla="*/ 58 w 116"/>
                  <a:gd name="T41" fmla="*/ 53 h 110"/>
                  <a:gd name="T42" fmla="*/ 60 w 116"/>
                  <a:gd name="T43" fmla="*/ 51 h 110"/>
                  <a:gd name="T44" fmla="*/ 61 w 116"/>
                  <a:gd name="T45" fmla="*/ 48 h 110"/>
                  <a:gd name="T46" fmla="*/ 65 w 116"/>
                  <a:gd name="T47" fmla="*/ 43 h 110"/>
                  <a:gd name="T48" fmla="*/ 68 w 116"/>
                  <a:gd name="T49" fmla="*/ 36 h 110"/>
                  <a:gd name="T50" fmla="*/ 71 w 116"/>
                  <a:gd name="T51" fmla="*/ 36 h 110"/>
                  <a:gd name="T52" fmla="*/ 82 w 116"/>
                  <a:gd name="T53" fmla="*/ 32 h 110"/>
                  <a:gd name="T54" fmla="*/ 102 w 116"/>
                  <a:gd name="T55" fmla="*/ 32 h 110"/>
                  <a:gd name="T56" fmla="*/ 102 w 116"/>
                  <a:gd name="T57" fmla="*/ 25 h 110"/>
                  <a:gd name="T58" fmla="*/ 108 w 116"/>
                  <a:gd name="T59" fmla="*/ 11 h 110"/>
                  <a:gd name="T60" fmla="*/ 108 w 116"/>
                  <a:gd name="T61" fmla="*/ 8 h 110"/>
                  <a:gd name="T62" fmla="*/ 116 w 116"/>
                  <a:gd name="T63" fmla="*/ 0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16" h="110">
                    <a:moveTo>
                      <a:pt x="17" y="110"/>
                    </a:moveTo>
                    <a:lnTo>
                      <a:pt x="17" y="101"/>
                    </a:lnTo>
                    <a:lnTo>
                      <a:pt x="12" y="89"/>
                    </a:lnTo>
                    <a:lnTo>
                      <a:pt x="3" y="75"/>
                    </a:lnTo>
                    <a:lnTo>
                      <a:pt x="0" y="73"/>
                    </a:lnTo>
                    <a:lnTo>
                      <a:pt x="0" y="71"/>
                    </a:lnTo>
                    <a:lnTo>
                      <a:pt x="1" y="73"/>
                    </a:lnTo>
                    <a:lnTo>
                      <a:pt x="11" y="74"/>
                    </a:lnTo>
                    <a:lnTo>
                      <a:pt x="12" y="74"/>
                    </a:lnTo>
                    <a:lnTo>
                      <a:pt x="14" y="75"/>
                    </a:lnTo>
                    <a:lnTo>
                      <a:pt x="14" y="78"/>
                    </a:lnTo>
                    <a:lnTo>
                      <a:pt x="17" y="80"/>
                    </a:lnTo>
                    <a:lnTo>
                      <a:pt x="17" y="78"/>
                    </a:lnTo>
                    <a:lnTo>
                      <a:pt x="20" y="78"/>
                    </a:lnTo>
                    <a:lnTo>
                      <a:pt x="28" y="77"/>
                    </a:lnTo>
                    <a:lnTo>
                      <a:pt x="53" y="65"/>
                    </a:lnTo>
                    <a:lnTo>
                      <a:pt x="56" y="63"/>
                    </a:lnTo>
                    <a:lnTo>
                      <a:pt x="56" y="58"/>
                    </a:lnTo>
                    <a:lnTo>
                      <a:pt x="57" y="58"/>
                    </a:lnTo>
                    <a:lnTo>
                      <a:pt x="57" y="57"/>
                    </a:lnTo>
                    <a:lnTo>
                      <a:pt x="58" y="53"/>
                    </a:lnTo>
                    <a:lnTo>
                      <a:pt x="60" y="51"/>
                    </a:lnTo>
                    <a:lnTo>
                      <a:pt x="61" y="48"/>
                    </a:lnTo>
                    <a:lnTo>
                      <a:pt x="65" y="43"/>
                    </a:lnTo>
                    <a:lnTo>
                      <a:pt x="68" y="36"/>
                    </a:lnTo>
                    <a:lnTo>
                      <a:pt x="71" y="36"/>
                    </a:lnTo>
                    <a:lnTo>
                      <a:pt x="82" y="32"/>
                    </a:lnTo>
                    <a:lnTo>
                      <a:pt x="102" y="32"/>
                    </a:lnTo>
                    <a:lnTo>
                      <a:pt x="102" y="25"/>
                    </a:lnTo>
                    <a:lnTo>
                      <a:pt x="108" y="11"/>
                    </a:lnTo>
                    <a:lnTo>
                      <a:pt x="108" y="8"/>
                    </a:lnTo>
                    <a:lnTo>
                      <a:pt x="116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93" name="Freeform 2432">
                <a:extLst>
                  <a:ext uri="{FF2B5EF4-FFF2-40B4-BE49-F238E27FC236}">
                    <a16:creationId xmlns:a16="http://schemas.microsoft.com/office/drawing/2014/main" id="{40C7D2D3-405B-4E99-DEC5-95C520BB2D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6" y="282"/>
                <a:ext cx="16" cy="6"/>
              </a:xfrm>
              <a:custGeom>
                <a:avLst/>
                <a:gdLst>
                  <a:gd name="T0" fmla="*/ 62 w 62"/>
                  <a:gd name="T1" fmla="*/ 0 h 22"/>
                  <a:gd name="T2" fmla="*/ 58 w 62"/>
                  <a:gd name="T3" fmla="*/ 4 h 22"/>
                  <a:gd name="T4" fmla="*/ 55 w 62"/>
                  <a:gd name="T5" fmla="*/ 5 h 22"/>
                  <a:gd name="T6" fmla="*/ 54 w 62"/>
                  <a:gd name="T7" fmla="*/ 5 h 22"/>
                  <a:gd name="T8" fmla="*/ 48 w 62"/>
                  <a:gd name="T9" fmla="*/ 2 h 22"/>
                  <a:gd name="T10" fmla="*/ 47 w 62"/>
                  <a:gd name="T11" fmla="*/ 1 h 22"/>
                  <a:gd name="T12" fmla="*/ 45 w 62"/>
                  <a:gd name="T13" fmla="*/ 1 h 22"/>
                  <a:gd name="T14" fmla="*/ 32 w 62"/>
                  <a:gd name="T15" fmla="*/ 7 h 22"/>
                  <a:gd name="T16" fmla="*/ 24 w 62"/>
                  <a:gd name="T17" fmla="*/ 8 h 22"/>
                  <a:gd name="T18" fmla="*/ 18 w 62"/>
                  <a:gd name="T19" fmla="*/ 8 h 22"/>
                  <a:gd name="T20" fmla="*/ 17 w 62"/>
                  <a:gd name="T21" fmla="*/ 9 h 22"/>
                  <a:gd name="T22" fmla="*/ 0 w 62"/>
                  <a:gd name="T23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2" h="22">
                    <a:moveTo>
                      <a:pt x="62" y="0"/>
                    </a:moveTo>
                    <a:lnTo>
                      <a:pt x="58" y="4"/>
                    </a:lnTo>
                    <a:lnTo>
                      <a:pt x="55" y="5"/>
                    </a:lnTo>
                    <a:lnTo>
                      <a:pt x="54" y="5"/>
                    </a:lnTo>
                    <a:lnTo>
                      <a:pt x="48" y="2"/>
                    </a:lnTo>
                    <a:lnTo>
                      <a:pt x="47" y="1"/>
                    </a:lnTo>
                    <a:lnTo>
                      <a:pt x="45" y="1"/>
                    </a:lnTo>
                    <a:lnTo>
                      <a:pt x="32" y="7"/>
                    </a:lnTo>
                    <a:lnTo>
                      <a:pt x="24" y="8"/>
                    </a:lnTo>
                    <a:lnTo>
                      <a:pt x="18" y="8"/>
                    </a:lnTo>
                    <a:lnTo>
                      <a:pt x="17" y="9"/>
                    </a:lnTo>
                    <a:lnTo>
                      <a:pt x="0" y="2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94" name="Freeform 2433">
                <a:extLst>
                  <a:ext uri="{FF2B5EF4-FFF2-40B4-BE49-F238E27FC236}">
                    <a16:creationId xmlns:a16="http://schemas.microsoft.com/office/drawing/2014/main" id="{3AB3B2AD-6B08-1A0E-49D4-EABD0C3728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3" y="284"/>
                <a:ext cx="75" cy="53"/>
              </a:xfrm>
              <a:custGeom>
                <a:avLst/>
                <a:gdLst>
                  <a:gd name="T0" fmla="*/ 297 w 300"/>
                  <a:gd name="T1" fmla="*/ 0 h 210"/>
                  <a:gd name="T2" fmla="*/ 290 w 300"/>
                  <a:gd name="T3" fmla="*/ 1 h 210"/>
                  <a:gd name="T4" fmla="*/ 276 w 300"/>
                  <a:gd name="T5" fmla="*/ 3 h 210"/>
                  <a:gd name="T6" fmla="*/ 260 w 300"/>
                  <a:gd name="T7" fmla="*/ 11 h 210"/>
                  <a:gd name="T8" fmla="*/ 257 w 300"/>
                  <a:gd name="T9" fmla="*/ 13 h 210"/>
                  <a:gd name="T10" fmla="*/ 249 w 300"/>
                  <a:gd name="T11" fmla="*/ 10 h 210"/>
                  <a:gd name="T12" fmla="*/ 246 w 300"/>
                  <a:gd name="T13" fmla="*/ 14 h 210"/>
                  <a:gd name="T14" fmla="*/ 247 w 300"/>
                  <a:gd name="T15" fmla="*/ 20 h 210"/>
                  <a:gd name="T16" fmla="*/ 229 w 300"/>
                  <a:gd name="T17" fmla="*/ 24 h 210"/>
                  <a:gd name="T18" fmla="*/ 218 w 300"/>
                  <a:gd name="T19" fmla="*/ 21 h 210"/>
                  <a:gd name="T20" fmla="*/ 216 w 300"/>
                  <a:gd name="T21" fmla="*/ 25 h 210"/>
                  <a:gd name="T22" fmla="*/ 207 w 300"/>
                  <a:gd name="T23" fmla="*/ 33 h 210"/>
                  <a:gd name="T24" fmla="*/ 196 w 300"/>
                  <a:gd name="T25" fmla="*/ 47 h 210"/>
                  <a:gd name="T26" fmla="*/ 194 w 300"/>
                  <a:gd name="T27" fmla="*/ 63 h 210"/>
                  <a:gd name="T28" fmla="*/ 184 w 300"/>
                  <a:gd name="T29" fmla="*/ 54 h 210"/>
                  <a:gd name="T30" fmla="*/ 179 w 300"/>
                  <a:gd name="T31" fmla="*/ 56 h 210"/>
                  <a:gd name="T32" fmla="*/ 169 w 300"/>
                  <a:gd name="T33" fmla="*/ 71 h 210"/>
                  <a:gd name="T34" fmla="*/ 165 w 300"/>
                  <a:gd name="T35" fmla="*/ 74 h 210"/>
                  <a:gd name="T36" fmla="*/ 152 w 300"/>
                  <a:gd name="T37" fmla="*/ 66 h 210"/>
                  <a:gd name="T38" fmla="*/ 147 w 300"/>
                  <a:gd name="T39" fmla="*/ 64 h 210"/>
                  <a:gd name="T40" fmla="*/ 132 w 300"/>
                  <a:gd name="T41" fmla="*/ 56 h 210"/>
                  <a:gd name="T42" fmla="*/ 126 w 300"/>
                  <a:gd name="T43" fmla="*/ 49 h 210"/>
                  <a:gd name="T44" fmla="*/ 120 w 300"/>
                  <a:gd name="T45" fmla="*/ 52 h 210"/>
                  <a:gd name="T46" fmla="*/ 108 w 300"/>
                  <a:gd name="T47" fmla="*/ 42 h 210"/>
                  <a:gd name="T48" fmla="*/ 101 w 300"/>
                  <a:gd name="T49" fmla="*/ 45 h 210"/>
                  <a:gd name="T50" fmla="*/ 98 w 300"/>
                  <a:gd name="T51" fmla="*/ 47 h 210"/>
                  <a:gd name="T52" fmla="*/ 89 w 300"/>
                  <a:gd name="T53" fmla="*/ 57 h 210"/>
                  <a:gd name="T54" fmla="*/ 82 w 300"/>
                  <a:gd name="T55" fmla="*/ 59 h 210"/>
                  <a:gd name="T56" fmla="*/ 75 w 300"/>
                  <a:gd name="T57" fmla="*/ 73 h 210"/>
                  <a:gd name="T58" fmla="*/ 62 w 300"/>
                  <a:gd name="T59" fmla="*/ 84 h 210"/>
                  <a:gd name="T60" fmla="*/ 56 w 300"/>
                  <a:gd name="T61" fmla="*/ 103 h 210"/>
                  <a:gd name="T62" fmla="*/ 45 w 300"/>
                  <a:gd name="T63" fmla="*/ 124 h 210"/>
                  <a:gd name="T64" fmla="*/ 45 w 300"/>
                  <a:gd name="T65" fmla="*/ 127 h 210"/>
                  <a:gd name="T66" fmla="*/ 31 w 300"/>
                  <a:gd name="T67" fmla="*/ 140 h 210"/>
                  <a:gd name="T68" fmla="*/ 29 w 300"/>
                  <a:gd name="T69" fmla="*/ 150 h 210"/>
                  <a:gd name="T70" fmla="*/ 28 w 300"/>
                  <a:gd name="T71" fmla="*/ 151 h 210"/>
                  <a:gd name="T72" fmla="*/ 14 w 300"/>
                  <a:gd name="T73" fmla="*/ 147 h 210"/>
                  <a:gd name="T74" fmla="*/ 10 w 300"/>
                  <a:gd name="T75" fmla="*/ 148 h 210"/>
                  <a:gd name="T76" fmla="*/ 0 w 300"/>
                  <a:gd name="T77" fmla="*/ 172 h 210"/>
                  <a:gd name="T78" fmla="*/ 1 w 300"/>
                  <a:gd name="T79" fmla="*/ 183 h 210"/>
                  <a:gd name="T80" fmla="*/ 4 w 300"/>
                  <a:gd name="T81" fmla="*/ 204 h 2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300" h="210">
                    <a:moveTo>
                      <a:pt x="300" y="0"/>
                    </a:moveTo>
                    <a:lnTo>
                      <a:pt x="297" y="0"/>
                    </a:lnTo>
                    <a:lnTo>
                      <a:pt x="293" y="1"/>
                    </a:lnTo>
                    <a:lnTo>
                      <a:pt x="290" y="1"/>
                    </a:lnTo>
                    <a:lnTo>
                      <a:pt x="278" y="3"/>
                    </a:lnTo>
                    <a:lnTo>
                      <a:pt x="276" y="3"/>
                    </a:lnTo>
                    <a:lnTo>
                      <a:pt x="275" y="1"/>
                    </a:lnTo>
                    <a:lnTo>
                      <a:pt x="260" y="11"/>
                    </a:lnTo>
                    <a:lnTo>
                      <a:pt x="259" y="11"/>
                    </a:lnTo>
                    <a:lnTo>
                      <a:pt x="257" y="13"/>
                    </a:lnTo>
                    <a:lnTo>
                      <a:pt x="253" y="9"/>
                    </a:lnTo>
                    <a:lnTo>
                      <a:pt x="249" y="10"/>
                    </a:lnTo>
                    <a:lnTo>
                      <a:pt x="244" y="14"/>
                    </a:lnTo>
                    <a:lnTo>
                      <a:pt x="246" y="14"/>
                    </a:lnTo>
                    <a:lnTo>
                      <a:pt x="247" y="16"/>
                    </a:lnTo>
                    <a:lnTo>
                      <a:pt x="247" y="20"/>
                    </a:lnTo>
                    <a:lnTo>
                      <a:pt x="239" y="24"/>
                    </a:lnTo>
                    <a:lnTo>
                      <a:pt x="229" y="24"/>
                    </a:lnTo>
                    <a:lnTo>
                      <a:pt x="221" y="23"/>
                    </a:lnTo>
                    <a:lnTo>
                      <a:pt x="218" y="21"/>
                    </a:lnTo>
                    <a:lnTo>
                      <a:pt x="216" y="21"/>
                    </a:lnTo>
                    <a:lnTo>
                      <a:pt x="216" y="25"/>
                    </a:lnTo>
                    <a:lnTo>
                      <a:pt x="209" y="31"/>
                    </a:lnTo>
                    <a:lnTo>
                      <a:pt x="207" y="33"/>
                    </a:lnTo>
                    <a:lnTo>
                      <a:pt x="205" y="35"/>
                    </a:lnTo>
                    <a:lnTo>
                      <a:pt x="196" y="47"/>
                    </a:lnTo>
                    <a:lnTo>
                      <a:pt x="196" y="53"/>
                    </a:lnTo>
                    <a:lnTo>
                      <a:pt x="194" y="63"/>
                    </a:lnTo>
                    <a:lnTo>
                      <a:pt x="187" y="56"/>
                    </a:lnTo>
                    <a:lnTo>
                      <a:pt x="184" y="54"/>
                    </a:lnTo>
                    <a:lnTo>
                      <a:pt x="183" y="52"/>
                    </a:lnTo>
                    <a:lnTo>
                      <a:pt x="179" y="56"/>
                    </a:lnTo>
                    <a:lnTo>
                      <a:pt x="172" y="69"/>
                    </a:lnTo>
                    <a:lnTo>
                      <a:pt x="169" y="71"/>
                    </a:lnTo>
                    <a:lnTo>
                      <a:pt x="168" y="74"/>
                    </a:lnTo>
                    <a:lnTo>
                      <a:pt x="165" y="74"/>
                    </a:lnTo>
                    <a:lnTo>
                      <a:pt x="163" y="73"/>
                    </a:lnTo>
                    <a:lnTo>
                      <a:pt x="152" y="66"/>
                    </a:lnTo>
                    <a:lnTo>
                      <a:pt x="149" y="64"/>
                    </a:lnTo>
                    <a:lnTo>
                      <a:pt x="147" y="64"/>
                    </a:lnTo>
                    <a:lnTo>
                      <a:pt x="138" y="60"/>
                    </a:lnTo>
                    <a:lnTo>
                      <a:pt x="132" y="56"/>
                    </a:lnTo>
                    <a:lnTo>
                      <a:pt x="130" y="54"/>
                    </a:lnTo>
                    <a:lnTo>
                      <a:pt x="126" y="49"/>
                    </a:lnTo>
                    <a:lnTo>
                      <a:pt x="122" y="49"/>
                    </a:lnTo>
                    <a:lnTo>
                      <a:pt x="120" y="52"/>
                    </a:lnTo>
                    <a:lnTo>
                      <a:pt x="116" y="50"/>
                    </a:lnTo>
                    <a:lnTo>
                      <a:pt x="108" y="42"/>
                    </a:lnTo>
                    <a:lnTo>
                      <a:pt x="108" y="40"/>
                    </a:lnTo>
                    <a:lnTo>
                      <a:pt x="101" y="45"/>
                    </a:lnTo>
                    <a:lnTo>
                      <a:pt x="101" y="46"/>
                    </a:lnTo>
                    <a:lnTo>
                      <a:pt x="98" y="47"/>
                    </a:lnTo>
                    <a:lnTo>
                      <a:pt x="98" y="49"/>
                    </a:lnTo>
                    <a:lnTo>
                      <a:pt x="89" y="57"/>
                    </a:lnTo>
                    <a:lnTo>
                      <a:pt x="85" y="57"/>
                    </a:lnTo>
                    <a:lnTo>
                      <a:pt x="82" y="59"/>
                    </a:lnTo>
                    <a:lnTo>
                      <a:pt x="75" y="66"/>
                    </a:lnTo>
                    <a:lnTo>
                      <a:pt x="75" y="73"/>
                    </a:lnTo>
                    <a:lnTo>
                      <a:pt x="63" y="81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56" y="103"/>
                    </a:lnTo>
                    <a:lnTo>
                      <a:pt x="45" y="123"/>
                    </a:lnTo>
                    <a:lnTo>
                      <a:pt x="45" y="124"/>
                    </a:lnTo>
                    <a:lnTo>
                      <a:pt x="46" y="126"/>
                    </a:lnTo>
                    <a:lnTo>
                      <a:pt x="45" y="127"/>
                    </a:lnTo>
                    <a:lnTo>
                      <a:pt x="39" y="131"/>
                    </a:lnTo>
                    <a:lnTo>
                      <a:pt x="31" y="140"/>
                    </a:lnTo>
                    <a:lnTo>
                      <a:pt x="31" y="145"/>
                    </a:lnTo>
                    <a:lnTo>
                      <a:pt x="29" y="150"/>
                    </a:lnTo>
                    <a:lnTo>
                      <a:pt x="29" y="151"/>
                    </a:lnTo>
                    <a:lnTo>
                      <a:pt x="28" y="151"/>
                    </a:lnTo>
                    <a:lnTo>
                      <a:pt x="27" y="150"/>
                    </a:lnTo>
                    <a:lnTo>
                      <a:pt x="14" y="147"/>
                    </a:lnTo>
                    <a:lnTo>
                      <a:pt x="11" y="147"/>
                    </a:lnTo>
                    <a:lnTo>
                      <a:pt x="10" y="148"/>
                    </a:lnTo>
                    <a:lnTo>
                      <a:pt x="1" y="170"/>
                    </a:lnTo>
                    <a:lnTo>
                      <a:pt x="0" y="172"/>
                    </a:lnTo>
                    <a:lnTo>
                      <a:pt x="3" y="174"/>
                    </a:lnTo>
                    <a:lnTo>
                      <a:pt x="1" y="183"/>
                    </a:lnTo>
                    <a:lnTo>
                      <a:pt x="7" y="197"/>
                    </a:lnTo>
                    <a:lnTo>
                      <a:pt x="4" y="204"/>
                    </a:lnTo>
                    <a:lnTo>
                      <a:pt x="4" y="21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95" name="Freeform 2434">
                <a:extLst>
                  <a:ext uri="{FF2B5EF4-FFF2-40B4-BE49-F238E27FC236}">
                    <a16:creationId xmlns:a16="http://schemas.microsoft.com/office/drawing/2014/main" id="{FB726389-B186-62B5-CC88-1711F6297E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9" y="288"/>
                <a:ext cx="16" cy="54"/>
              </a:xfrm>
              <a:custGeom>
                <a:avLst/>
                <a:gdLst>
                  <a:gd name="T0" fmla="*/ 30 w 65"/>
                  <a:gd name="T1" fmla="*/ 0 h 219"/>
                  <a:gd name="T2" fmla="*/ 30 w 65"/>
                  <a:gd name="T3" fmla="*/ 2 h 219"/>
                  <a:gd name="T4" fmla="*/ 33 w 65"/>
                  <a:gd name="T5" fmla="*/ 4 h 219"/>
                  <a:gd name="T6" fmla="*/ 34 w 65"/>
                  <a:gd name="T7" fmla="*/ 11 h 219"/>
                  <a:gd name="T8" fmla="*/ 33 w 65"/>
                  <a:gd name="T9" fmla="*/ 17 h 219"/>
                  <a:gd name="T10" fmla="*/ 32 w 65"/>
                  <a:gd name="T11" fmla="*/ 19 h 219"/>
                  <a:gd name="T12" fmla="*/ 32 w 65"/>
                  <a:gd name="T13" fmla="*/ 21 h 219"/>
                  <a:gd name="T14" fmla="*/ 33 w 65"/>
                  <a:gd name="T15" fmla="*/ 22 h 219"/>
                  <a:gd name="T16" fmla="*/ 36 w 65"/>
                  <a:gd name="T17" fmla="*/ 24 h 219"/>
                  <a:gd name="T18" fmla="*/ 41 w 65"/>
                  <a:gd name="T19" fmla="*/ 25 h 219"/>
                  <a:gd name="T20" fmla="*/ 44 w 65"/>
                  <a:gd name="T21" fmla="*/ 29 h 219"/>
                  <a:gd name="T22" fmla="*/ 47 w 65"/>
                  <a:gd name="T23" fmla="*/ 32 h 219"/>
                  <a:gd name="T24" fmla="*/ 46 w 65"/>
                  <a:gd name="T25" fmla="*/ 32 h 219"/>
                  <a:gd name="T26" fmla="*/ 39 w 65"/>
                  <a:gd name="T27" fmla="*/ 38 h 219"/>
                  <a:gd name="T28" fmla="*/ 34 w 65"/>
                  <a:gd name="T29" fmla="*/ 39 h 219"/>
                  <a:gd name="T30" fmla="*/ 30 w 65"/>
                  <a:gd name="T31" fmla="*/ 47 h 219"/>
                  <a:gd name="T32" fmla="*/ 30 w 65"/>
                  <a:gd name="T33" fmla="*/ 56 h 219"/>
                  <a:gd name="T34" fmla="*/ 33 w 65"/>
                  <a:gd name="T35" fmla="*/ 57 h 219"/>
                  <a:gd name="T36" fmla="*/ 43 w 65"/>
                  <a:gd name="T37" fmla="*/ 59 h 219"/>
                  <a:gd name="T38" fmla="*/ 46 w 65"/>
                  <a:gd name="T39" fmla="*/ 59 h 219"/>
                  <a:gd name="T40" fmla="*/ 58 w 65"/>
                  <a:gd name="T41" fmla="*/ 57 h 219"/>
                  <a:gd name="T42" fmla="*/ 61 w 65"/>
                  <a:gd name="T43" fmla="*/ 57 h 219"/>
                  <a:gd name="T44" fmla="*/ 65 w 65"/>
                  <a:gd name="T45" fmla="*/ 63 h 219"/>
                  <a:gd name="T46" fmla="*/ 65 w 65"/>
                  <a:gd name="T47" fmla="*/ 69 h 219"/>
                  <a:gd name="T48" fmla="*/ 64 w 65"/>
                  <a:gd name="T49" fmla="*/ 71 h 219"/>
                  <a:gd name="T50" fmla="*/ 47 w 65"/>
                  <a:gd name="T51" fmla="*/ 83 h 219"/>
                  <a:gd name="T52" fmla="*/ 39 w 65"/>
                  <a:gd name="T53" fmla="*/ 96 h 219"/>
                  <a:gd name="T54" fmla="*/ 37 w 65"/>
                  <a:gd name="T55" fmla="*/ 98 h 219"/>
                  <a:gd name="T56" fmla="*/ 37 w 65"/>
                  <a:gd name="T57" fmla="*/ 107 h 219"/>
                  <a:gd name="T58" fmla="*/ 40 w 65"/>
                  <a:gd name="T59" fmla="*/ 110 h 219"/>
                  <a:gd name="T60" fmla="*/ 41 w 65"/>
                  <a:gd name="T61" fmla="*/ 109 h 219"/>
                  <a:gd name="T62" fmla="*/ 43 w 65"/>
                  <a:gd name="T63" fmla="*/ 110 h 219"/>
                  <a:gd name="T64" fmla="*/ 46 w 65"/>
                  <a:gd name="T65" fmla="*/ 110 h 219"/>
                  <a:gd name="T66" fmla="*/ 48 w 65"/>
                  <a:gd name="T67" fmla="*/ 112 h 219"/>
                  <a:gd name="T68" fmla="*/ 47 w 65"/>
                  <a:gd name="T69" fmla="*/ 113 h 219"/>
                  <a:gd name="T70" fmla="*/ 41 w 65"/>
                  <a:gd name="T71" fmla="*/ 127 h 219"/>
                  <a:gd name="T72" fmla="*/ 40 w 65"/>
                  <a:gd name="T73" fmla="*/ 137 h 219"/>
                  <a:gd name="T74" fmla="*/ 40 w 65"/>
                  <a:gd name="T75" fmla="*/ 140 h 219"/>
                  <a:gd name="T76" fmla="*/ 44 w 65"/>
                  <a:gd name="T77" fmla="*/ 159 h 219"/>
                  <a:gd name="T78" fmla="*/ 46 w 65"/>
                  <a:gd name="T79" fmla="*/ 162 h 219"/>
                  <a:gd name="T80" fmla="*/ 44 w 65"/>
                  <a:gd name="T81" fmla="*/ 163 h 219"/>
                  <a:gd name="T82" fmla="*/ 44 w 65"/>
                  <a:gd name="T83" fmla="*/ 169 h 219"/>
                  <a:gd name="T84" fmla="*/ 43 w 65"/>
                  <a:gd name="T85" fmla="*/ 170 h 219"/>
                  <a:gd name="T86" fmla="*/ 41 w 65"/>
                  <a:gd name="T87" fmla="*/ 167 h 219"/>
                  <a:gd name="T88" fmla="*/ 39 w 65"/>
                  <a:gd name="T89" fmla="*/ 165 h 219"/>
                  <a:gd name="T90" fmla="*/ 30 w 65"/>
                  <a:gd name="T91" fmla="*/ 160 h 219"/>
                  <a:gd name="T92" fmla="*/ 12 w 65"/>
                  <a:gd name="T93" fmla="*/ 163 h 219"/>
                  <a:gd name="T94" fmla="*/ 10 w 65"/>
                  <a:gd name="T95" fmla="*/ 162 h 219"/>
                  <a:gd name="T96" fmla="*/ 8 w 65"/>
                  <a:gd name="T97" fmla="*/ 162 h 219"/>
                  <a:gd name="T98" fmla="*/ 5 w 65"/>
                  <a:gd name="T99" fmla="*/ 165 h 219"/>
                  <a:gd name="T100" fmla="*/ 1 w 65"/>
                  <a:gd name="T101" fmla="*/ 180 h 219"/>
                  <a:gd name="T102" fmla="*/ 0 w 65"/>
                  <a:gd name="T103" fmla="*/ 191 h 219"/>
                  <a:gd name="T104" fmla="*/ 2 w 65"/>
                  <a:gd name="T105" fmla="*/ 193 h 219"/>
                  <a:gd name="T106" fmla="*/ 10 w 65"/>
                  <a:gd name="T107" fmla="*/ 198 h 219"/>
                  <a:gd name="T108" fmla="*/ 15 w 65"/>
                  <a:gd name="T109" fmla="*/ 205 h 219"/>
                  <a:gd name="T110" fmla="*/ 14 w 65"/>
                  <a:gd name="T111" fmla="*/ 207 h 219"/>
                  <a:gd name="T112" fmla="*/ 15 w 65"/>
                  <a:gd name="T113" fmla="*/ 211 h 219"/>
                  <a:gd name="T114" fmla="*/ 14 w 65"/>
                  <a:gd name="T115" fmla="*/ 217 h 219"/>
                  <a:gd name="T116" fmla="*/ 12 w 65"/>
                  <a:gd name="T117" fmla="*/ 219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65" h="219">
                    <a:moveTo>
                      <a:pt x="30" y="0"/>
                    </a:moveTo>
                    <a:lnTo>
                      <a:pt x="30" y="2"/>
                    </a:lnTo>
                    <a:lnTo>
                      <a:pt x="33" y="4"/>
                    </a:lnTo>
                    <a:lnTo>
                      <a:pt x="34" y="11"/>
                    </a:lnTo>
                    <a:lnTo>
                      <a:pt x="33" y="17"/>
                    </a:lnTo>
                    <a:lnTo>
                      <a:pt x="32" y="19"/>
                    </a:lnTo>
                    <a:lnTo>
                      <a:pt x="32" y="21"/>
                    </a:lnTo>
                    <a:lnTo>
                      <a:pt x="33" y="22"/>
                    </a:lnTo>
                    <a:lnTo>
                      <a:pt x="36" y="24"/>
                    </a:lnTo>
                    <a:lnTo>
                      <a:pt x="41" y="25"/>
                    </a:lnTo>
                    <a:lnTo>
                      <a:pt x="44" y="29"/>
                    </a:lnTo>
                    <a:lnTo>
                      <a:pt x="47" y="32"/>
                    </a:lnTo>
                    <a:lnTo>
                      <a:pt x="46" y="32"/>
                    </a:lnTo>
                    <a:lnTo>
                      <a:pt x="39" y="38"/>
                    </a:lnTo>
                    <a:lnTo>
                      <a:pt x="34" y="39"/>
                    </a:lnTo>
                    <a:lnTo>
                      <a:pt x="30" y="47"/>
                    </a:lnTo>
                    <a:lnTo>
                      <a:pt x="30" y="56"/>
                    </a:lnTo>
                    <a:lnTo>
                      <a:pt x="33" y="57"/>
                    </a:lnTo>
                    <a:lnTo>
                      <a:pt x="43" y="59"/>
                    </a:lnTo>
                    <a:lnTo>
                      <a:pt x="46" y="59"/>
                    </a:lnTo>
                    <a:lnTo>
                      <a:pt x="58" y="57"/>
                    </a:lnTo>
                    <a:lnTo>
                      <a:pt x="61" y="57"/>
                    </a:lnTo>
                    <a:lnTo>
                      <a:pt x="65" y="63"/>
                    </a:lnTo>
                    <a:lnTo>
                      <a:pt x="65" y="69"/>
                    </a:lnTo>
                    <a:lnTo>
                      <a:pt x="64" y="71"/>
                    </a:lnTo>
                    <a:lnTo>
                      <a:pt x="47" y="83"/>
                    </a:lnTo>
                    <a:lnTo>
                      <a:pt x="39" y="96"/>
                    </a:lnTo>
                    <a:lnTo>
                      <a:pt x="37" y="98"/>
                    </a:lnTo>
                    <a:lnTo>
                      <a:pt x="37" y="107"/>
                    </a:lnTo>
                    <a:lnTo>
                      <a:pt x="40" y="110"/>
                    </a:lnTo>
                    <a:lnTo>
                      <a:pt x="41" y="109"/>
                    </a:lnTo>
                    <a:lnTo>
                      <a:pt x="43" y="110"/>
                    </a:lnTo>
                    <a:lnTo>
                      <a:pt x="46" y="110"/>
                    </a:lnTo>
                    <a:lnTo>
                      <a:pt x="48" y="112"/>
                    </a:lnTo>
                    <a:lnTo>
                      <a:pt x="47" y="113"/>
                    </a:lnTo>
                    <a:lnTo>
                      <a:pt x="41" y="127"/>
                    </a:lnTo>
                    <a:lnTo>
                      <a:pt x="40" y="137"/>
                    </a:lnTo>
                    <a:lnTo>
                      <a:pt x="40" y="140"/>
                    </a:lnTo>
                    <a:lnTo>
                      <a:pt x="44" y="159"/>
                    </a:lnTo>
                    <a:lnTo>
                      <a:pt x="46" y="162"/>
                    </a:lnTo>
                    <a:lnTo>
                      <a:pt x="44" y="163"/>
                    </a:lnTo>
                    <a:lnTo>
                      <a:pt x="44" y="169"/>
                    </a:lnTo>
                    <a:lnTo>
                      <a:pt x="43" y="170"/>
                    </a:lnTo>
                    <a:lnTo>
                      <a:pt x="41" y="167"/>
                    </a:lnTo>
                    <a:lnTo>
                      <a:pt x="39" y="165"/>
                    </a:lnTo>
                    <a:lnTo>
                      <a:pt x="30" y="160"/>
                    </a:lnTo>
                    <a:lnTo>
                      <a:pt x="12" y="163"/>
                    </a:lnTo>
                    <a:lnTo>
                      <a:pt x="10" y="162"/>
                    </a:lnTo>
                    <a:lnTo>
                      <a:pt x="8" y="162"/>
                    </a:lnTo>
                    <a:lnTo>
                      <a:pt x="5" y="165"/>
                    </a:lnTo>
                    <a:lnTo>
                      <a:pt x="1" y="180"/>
                    </a:lnTo>
                    <a:lnTo>
                      <a:pt x="0" y="191"/>
                    </a:lnTo>
                    <a:lnTo>
                      <a:pt x="2" y="193"/>
                    </a:lnTo>
                    <a:lnTo>
                      <a:pt x="10" y="198"/>
                    </a:lnTo>
                    <a:lnTo>
                      <a:pt x="15" y="205"/>
                    </a:lnTo>
                    <a:lnTo>
                      <a:pt x="14" y="207"/>
                    </a:lnTo>
                    <a:lnTo>
                      <a:pt x="15" y="211"/>
                    </a:lnTo>
                    <a:lnTo>
                      <a:pt x="14" y="217"/>
                    </a:lnTo>
                    <a:lnTo>
                      <a:pt x="12" y="21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96" name="Freeform 2435">
                <a:extLst>
                  <a:ext uri="{FF2B5EF4-FFF2-40B4-BE49-F238E27FC236}">
                    <a16:creationId xmlns:a16="http://schemas.microsoft.com/office/drawing/2014/main" id="{82B8A2FA-B8EF-A4D5-C155-FDA45B32DE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8" y="284"/>
                <a:ext cx="8" cy="4"/>
              </a:xfrm>
              <a:custGeom>
                <a:avLst/>
                <a:gdLst>
                  <a:gd name="T0" fmla="*/ 32 w 32"/>
                  <a:gd name="T1" fmla="*/ 14 h 14"/>
                  <a:gd name="T2" fmla="*/ 26 w 32"/>
                  <a:gd name="T3" fmla="*/ 9 h 14"/>
                  <a:gd name="T4" fmla="*/ 21 w 32"/>
                  <a:gd name="T5" fmla="*/ 11 h 14"/>
                  <a:gd name="T6" fmla="*/ 19 w 32"/>
                  <a:gd name="T7" fmla="*/ 11 h 14"/>
                  <a:gd name="T8" fmla="*/ 14 w 32"/>
                  <a:gd name="T9" fmla="*/ 10 h 14"/>
                  <a:gd name="T10" fmla="*/ 10 w 32"/>
                  <a:gd name="T11" fmla="*/ 7 h 14"/>
                  <a:gd name="T12" fmla="*/ 10 w 32"/>
                  <a:gd name="T13" fmla="*/ 6 h 14"/>
                  <a:gd name="T14" fmla="*/ 9 w 32"/>
                  <a:gd name="T15" fmla="*/ 0 h 14"/>
                  <a:gd name="T16" fmla="*/ 0 w 32"/>
                  <a:gd name="T1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2" h="14">
                    <a:moveTo>
                      <a:pt x="32" y="14"/>
                    </a:moveTo>
                    <a:lnTo>
                      <a:pt x="26" y="9"/>
                    </a:lnTo>
                    <a:lnTo>
                      <a:pt x="21" y="11"/>
                    </a:lnTo>
                    <a:lnTo>
                      <a:pt x="19" y="11"/>
                    </a:lnTo>
                    <a:lnTo>
                      <a:pt x="14" y="10"/>
                    </a:lnTo>
                    <a:lnTo>
                      <a:pt x="10" y="7"/>
                    </a:lnTo>
                    <a:lnTo>
                      <a:pt x="10" y="6"/>
                    </a:lnTo>
                    <a:lnTo>
                      <a:pt x="9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97" name="Freeform 2436">
                <a:extLst>
                  <a:ext uri="{FF2B5EF4-FFF2-40B4-BE49-F238E27FC236}">
                    <a16:creationId xmlns:a16="http://schemas.microsoft.com/office/drawing/2014/main" id="{4ECFE4DF-727F-D448-2784-33F64EF4B1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2" y="340"/>
                <a:ext cx="28" cy="8"/>
              </a:xfrm>
              <a:custGeom>
                <a:avLst/>
                <a:gdLst>
                  <a:gd name="T0" fmla="*/ 115 w 115"/>
                  <a:gd name="T1" fmla="*/ 1 h 33"/>
                  <a:gd name="T2" fmla="*/ 113 w 115"/>
                  <a:gd name="T3" fmla="*/ 0 h 33"/>
                  <a:gd name="T4" fmla="*/ 95 w 115"/>
                  <a:gd name="T5" fmla="*/ 6 h 33"/>
                  <a:gd name="T6" fmla="*/ 92 w 115"/>
                  <a:gd name="T7" fmla="*/ 4 h 33"/>
                  <a:gd name="T8" fmla="*/ 89 w 115"/>
                  <a:gd name="T9" fmla="*/ 1 h 33"/>
                  <a:gd name="T10" fmla="*/ 77 w 115"/>
                  <a:gd name="T11" fmla="*/ 8 h 33"/>
                  <a:gd name="T12" fmla="*/ 72 w 115"/>
                  <a:gd name="T13" fmla="*/ 12 h 33"/>
                  <a:gd name="T14" fmla="*/ 70 w 115"/>
                  <a:gd name="T15" fmla="*/ 8 h 33"/>
                  <a:gd name="T16" fmla="*/ 67 w 115"/>
                  <a:gd name="T17" fmla="*/ 1 h 33"/>
                  <a:gd name="T18" fmla="*/ 63 w 115"/>
                  <a:gd name="T19" fmla="*/ 8 h 33"/>
                  <a:gd name="T20" fmla="*/ 59 w 115"/>
                  <a:gd name="T21" fmla="*/ 3 h 33"/>
                  <a:gd name="T22" fmla="*/ 45 w 115"/>
                  <a:gd name="T23" fmla="*/ 1 h 33"/>
                  <a:gd name="T24" fmla="*/ 43 w 115"/>
                  <a:gd name="T25" fmla="*/ 1 h 33"/>
                  <a:gd name="T26" fmla="*/ 41 w 115"/>
                  <a:gd name="T27" fmla="*/ 8 h 33"/>
                  <a:gd name="T28" fmla="*/ 43 w 115"/>
                  <a:gd name="T29" fmla="*/ 11 h 33"/>
                  <a:gd name="T30" fmla="*/ 45 w 115"/>
                  <a:gd name="T31" fmla="*/ 14 h 33"/>
                  <a:gd name="T32" fmla="*/ 39 w 115"/>
                  <a:gd name="T33" fmla="*/ 19 h 33"/>
                  <a:gd name="T34" fmla="*/ 29 w 115"/>
                  <a:gd name="T35" fmla="*/ 26 h 33"/>
                  <a:gd name="T36" fmla="*/ 28 w 115"/>
                  <a:gd name="T37" fmla="*/ 28 h 33"/>
                  <a:gd name="T38" fmla="*/ 22 w 115"/>
                  <a:gd name="T39" fmla="*/ 32 h 33"/>
                  <a:gd name="T40" fmla="*/ 21 w 115"/>
                  <a:gd name="T41" fmla="*/ 33 h 33"/>
                  <a:gd name="T42" fmla="*/ 20 w 115"/>
                  <a:gd name="T43" fmla="*/ 33 h 33"/>
                  <a:gd name="T44" fmla="*/ 18 w 115"/>
                  <a:gd name="T45" fmla="*/ 28 h 33"/>
                  <a:gd name="T46" fmla="*/ 10 w 115"/>
                  <a:gd name="T47" fmla="*/ 15 h 33"/>
                  <a:gd name="T48" fmla="*/ 7 w 115"/>
                  <a:gd name="T49" fmla="*/ 14 h 33"/>
                  <a:gd name="T50" fmla="*/ 3 w 115"/>
                  <a:gd name="T51" fmla="*/ 15 h 33"/>
                  <a:gd name="T52" fmla="*/ 0 w 115"/>
                  <a:gd name="T53" fmla="*/ 11 h 33"/>
                  <a:gd name="T54" fmla="*/ 0 w 115"/>
                  <a:gd name="T55" fmla="*/ 8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15" h="33">
                    <a:moveTo>
                      <a:pt x="115" y="1"/>
                    </a:moveTo>
                    <a:lnTo>
                      <a:pt x="113" y="0"/>
                    </a:lnTo>
                    <a:lnTo>
                      <a:pt x="95" y="6"/>
                    </a:lnTo>
                    <a:lnTo>
                      <a:pt x="92" y="4"/>
                    </a:lnTo>
                    <a:lnTo>
                      <a:pt x="89" y="1"/>
                    </a:lnTo>
                    <a:lnTo>
                      <a:pt x="77" y="8"/>
                    </a:lnTo>
                    <a:lnTo>
                      <a:pt x="72" y="12"/>
                    </a:lnTo>
                    <a:lnTo>
                      <a:pt x="70" y="8"/>
                    </a:lnTo>
                    <a:lnTo>
                      <a:pt x="67" y="1"/>
                    </a:lnTo>
                    <a:lnTo>
                      <a:pt x="63" y="8"/>
                    </a:lnTo>
                    <a:lnTo>
                      <a:pt x="59" y="3"/>
                    </a:lnTo>
                    <a:lnTo>
                      <a:pt x="45" y="1"/>
                    </a:lnTo>
                    <a:lnTo>
                      <a:pt x="43" y="1"/>
                    </a:lnTo>
                    <a:lnTo>
                      <a:pt x="41" y="8"/>
                    </a:lnTo>
                    <a:lnTo>
                      <a:pt x="43" y="11"/>
                    </a:lnTo>
                    <a:lnTo>
                      <a:pt x="45" y="14"/>
                    </a:lnTo>
                    <a:lnTo>
                      <a:pt x="39" y="19"/>
                    </a:lnTo>
                    <a:lnTo>
                      <a:pt x="29" y="26"/>
                    </a:lnTo>
                    <a:lnTo>
                      <a:pt x="28" y="28"/>
                    </a:lnTo>
                    <a:lnTo>
                      <a:pt x="22" y="32"/>
                    </a:lnTo>
                    <a:lnTo>
                      <a:pt x="21" y="33"/>
                    </a:lnTo>
                    <a:lnTo>
                      <a:pt x="20" y="33"/>
                    </a:lnTo>
                    <a:lnTo>
                      <a:pt x="18" y="28"/>
                    </a:lnTo>
                    <a:lnTo>
                      <a:pt x="10" y="15"/>
                    </a:lnTo>
                    <a:lnTo>
                      <a:pt x="7" y="14"/>
                    </a:lnTo>
                    <a:lnTo>
                      <a:pt x="3" y="15"/>
                    </a:lnTo>
                    <a:lnTo>
                      <a:pt x="0" y="11"/>
                    </a:lnTo>
                    <a:lnTo>
                      <a:pt x="0" y="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98" name="Freeform 2437">
                <a:extLst>
                  <a:ext uri="{FF2B5EF4-FFF2-40B4-BE49-F238E27FC236}">
                    <a16:creationId xmlns:a16="http://schemas.microsoft.com/office/drawing/2014/main" id="{BCF6178E-C813-DB53-0A5F-8ECA25B5DE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9" y="341"/>
                <a:ext cx="13" cy="3"/>
              </a:xfrm>
              <a:custGeom>
                <a:avLst/>
                <a:gdLst>
                  <a:gd name="T0" fmla="*/ 49 w 49"/>
                  <a:gd name="T1" fmla="*/ 7 h 13"/>
                  <a:gd name="T2" fmla="*/ 41 w 49"/>
                  <a:gd name="T3" fmla="*/ 13 h 13"/>
                  <a:gd name="T4" fmla="*/ 39 w 49"/>
                  <a:gd name="T5" fmla="*/ 10 h 13"/>
                  <a:gd name="T6" fmla="*/ 32 w 49"/>
                  <a:gd name="T7" fmla="*/ 11 h 13"/>
                  <a:gd name="T8" fmla="*/ 34 w 49"/>
                  <a:gd name="T9" fmla="*/ 7 h 13"/>
                  <a:gd name="T10" fmla="*/ 24 w 49"/>
                  <a:gd name="T11" fmla="*/ 5 h 13"/>
                  <a:gd name="T12" fmla="*/ 18 w 49"/>
                  <a:gd name="T13" fmla="*/ 0 h 13"/>
                  <a:gd name="T14" fmla="*/ 9 w 49"/>
                  <a:gd name="T15" fmla="*/ 3 h 13"/>
                  <a:gd name="T16" fmla="*/ 4 w 49"/>
                  <a:gd name="T17" fmla="*/ 0 h 13"/>
                  <a:gd name="T18" fmla="*/ 0 w 49"/>
                  <a:gd name="T19" fmla="*/ 0 h 13"/>
                  <a:gd name="T20" fmla="*/ 0 w 49"/>
                  <a:gd name="T21" fmla="*/ 5 h 13"/>
                  <a:gd name="T22" fmla="*/ 2 w 49"/>
                  <a:gd name="T23" fmla="*/ 7 h 13"/>
                  <a:gd name="T24" fmla="*/ 2 w 49"/>
                  <a:gd name="T25" fmla="*/ 8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9" h="13">
                    <a:moveTo>
                      <a:pt x="49" y="7"/>
                    </a:moveTo>
                    <a:lnTo>
                      <a:pt x="41" y="13"/>
                    </a:lnTo>
                    <a:lnTo>
                      <a:pt x="39" y="10"/>
                    </a:lnTo>
                    <a:lnTo>
                      <a:pt x="32" y="11"/>
                    </a:lnTo>
                    <a:lnTo>
                      <a:pt x="34" y="7"/>
                    </a:lnTo>
                    <a:lnTo>
                      <a:pt x="24" y="5"/>
                    </a:lnTo>
                    <a:lnTo>
                      <a:pt x="18" y="0"/>
                    </a:lnTo>
                    <a:lnTo>
                      <a:pt x="9" y="3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2" y="7"/>
                    </a:lnTo>
                    <a:lnTo>
                      <a:pt x="2" y="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99" name="Freeform 2438">
                <a:extLst>
                  <a:ext uri="{FF2B5EF4-FFF2-40B4-BE49-F238E27FC236}">
                    <a16:creationId xmlns:a16="http://schemas.microsoft.com/office/drawing/2014/main" id="{7DD94693-6D5C-85BD-FF44-6CE95BEBC8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3" y="341"/>
                <a:ext cx="57" cy="9"/>
              </a:xfrm>
              <a:custGeom>
                <a:avLst/>
                <a:gdLst>
                  <a:gd name="T0" fmla="*/ 226 w 226"/>
                  <a:gd name="T1" fmla="*/ 5 h 34"/>
                  <a:gd name="T2" fmla="*/ 209 w 226"/>
                  <a:gd name="T3" fmla="*/ 20 h 34"/>
                  <a:gd name="T4" fmla="*/ 206 w 226"/>
                  <a:gd name="T5" fmla="*/ 15 h 34"/>
                  <a:gd name="T6" fmla="*/ 174 w 226"/>
                  <a:gd name="T7" fmla="*/ 31 h 34"/>
                  <a:gd name="T8" fmla="*/ 173 w 226"/>
                  <a:gd name="T9" fmla="*/ 32 h 34"/>
                  <a:gd name="T10" fmla="*/ 170 w 226"/>
                  <a:gd name="T11" fmla="*/ 32 h 34"/>
                  <a:gd name="T12" fmla="*/ 157 w 226"/>
                  <a:gd name="T13" fmla="*/ 28 h 34"/>
                  <a:gd name="T14" fmla="*/ 149 w 226"/>
                  <a:gd name="T15" fmla="*/ 24 h 34"/>
                  <a:gd name="T16" fmla="*/ 131 w 226"/>
                  <a:gd name="T17" fmla="*/ 7 h 34"/>
                  <a:gd name="T18" fmla="*/ 131 w 226"/>
                  <a:gd name="T19" fmla="*/ 5 h 34"/>
                  <a:gd name="T20" fmla="*/ 128 w 226"/>
                  <a:gd name="T21" fmla="*/ 4 h 34"/>
                  <a:gd name="T22" fmla="*/ 122 w 226"/>
                  <a:gd name="T23" fmla="*/ 2 h 34"/>
                  <a:gd name="T24" fmla="*/ 124 w 226"/>
                  <a:gd name="T25" fmla="*/ 0 h 34"/>
                  <a:gd name="T26" fmla="*/ 120 w 226"/>
                  <a:gd name="T27" fmla="*/ 0 h 34"/>
                  <a:gd name="T28" fmla="*/ 118 w 226"/>
                  <a:gd name="T29" fmla="*/ 2 h 34"/>
                  <a:gd name="T30" fmla="*/ 115 w 226"/>
                  <a:gd name="T31" fmla="*/ 4 h 34"/>
                  <a:gd name="T32" fmla="*/ 113 w 226"/>
                  <a:gd name="T33" fmla="*/ 7 h 34"/>
                  <a:gd name="T34" fmla="*/ 94 w 226"/>
                  <a:gd name="T35" fmla="*/ 15 h 34"/>
                  <a:gd name="T36" fmla="*/ 96 w 226"/>
                  <a:gd name="T37" fmla="*/ 15 h 34"/>
                  <a:gd name="T38" fmla="*/ 94 w 226"/>
                  <a:gd name="T39" fmla="*/ 17 h 34"/>
                  <a:gd name="T40" fmla="*/ 76 w 226"/>
                  <a:gd name="T41" fmla="*/ 25 h 34"/>
                  <a:gd name="T42" fmla="*/ 75 w 226"/>
                  <a:gd name="T43" fmla="*/ 24 h 34"/>
                  <a:gd name="T44" fmla="*/ 64 w 226"/>
                  <a:gd name="T45" fmla="*/ 24 h 34"/>
                  <a:gd name="T46" fmla="*/ 54 w 226"/>
                  <a:gd name="T47" fmla="*/ 28 h 34"/>
                  <a:gd name="T48" fmla="*/ 40 w 226"/>
                  <a:gd name="T49" fmla="*/ 21 h 34"/>
                  <a:gd name="T50" fmla="*/ 37 w 226"/>
                  <a:gd name="T51" fmla="*/ 22 h 34"/>
                  <a:gd name="T52" fmla="*/ 37 w 226"/>
                  <a:gd name="T53" fmla="*/ 24 h 34"/>
                  <a:gd name="T54" fmla="*/ 33 w 226"/>
                  <a:gd name="T55" fmla="*/ 27 h 34"/>
                  <a:gd name="T56" fmla="*/ 31 w 226"/>
                  <a:gd name="T57" fmla="*/ 27 h 34"/>
                  <a:gd name="T58" fmla="*/ 29 w 226"/>
                  <a:gd name="T59" fmla="*/ 21 h 34"/>
                  <a:gd name="T60" fmla="*/ 22 w 226"/>
                  <a:gd name="T61" fmla="*/ 17 h 34"/>
                  <a:gd name="T62" fmla="*/ 14 w 226"/>
                  <a:gd name="T63" fmla="*/ 15 h 34"/>
                  <a:gd name="T64" fmla="*/ 14 w 226"/>
                  <a:gd name="T65" fmla="*/ 17 h 34"/>
                  <a:gd name="T66" fmla="*/ 12 w 226"/>
                  <a:gd name="T67" fmla="*/ 18 h 34"/>
                  <a:gd name="T68" fmla="*/ 12 w 226"/>
                  <a:gd name="T69" fmla="*/ 20 h 34"/>
                  <a:gd name="T70" fmla="*/ 11 w 226"/>
                  <a:gd name="T71" fmla="*/ 24 h 34"/>
                  <a:gd name="T72" fmla="*/ 12 w 226"/>
                  <a:gd name="T73" fmla="*/ 28 h 34"/>
                  <a:gd name="T74" fmla="*/ 14 w 226"/>
                  <a:gd name="T75" fmla="*/ 29 h 34"/>
                  <a:gd name="T76" fmla="*/ 14 w 226"/>
                  <a:gd name="T77" fmla="*/ 31 h 34"/>
                  <a:gd name="T78" fmla="*/ 11 w 226"/>
                  <a:gd name="T79" fmla="*/ 34 h 34"/>
                  <a:gd name="T80" fmla="*/ 9 w 226"/>
                  <a:gd name="T81" fmla="*/ 32 h 34"/>
                  <a:gd name="T82" fmla="*/ 9 w 226"/>
                  <a:gd name="T83" fmla="*/ 25 h 34"/>
                  <a:gd name="T84" fmla="*/ 7 w 226"/>
                  <a:gd name="T85" fmla="*/ 22 h 34"/>
                  <a:gd name="T86" fmla="*/ 2 w 226"/>
                  <a:gd name="T87" fmla="*/ 21 h 34"/>
                  <a:gd name="T88" fmla="*/ 1 w 226"/>
                  <a:gd name="T89" fmla="*/ 22 h 34"/>
                  <a:gd name="T90" fmla="*/ 0 w 226"/>
                  <a:gd name="T91" fmla="*/ 2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26" h="34">
                    <a:moveTo>
                      <a:pt x="226" y="5"/>
                    </a:moveTo>
                    <a:lnTo>
                      <a:pt x="209" y="20"/>
                    </a:lnTo>
                    <a:lnTo>
                      <a:pt x="206" y="15"/>
                    </a:lnTo>
                    <a:lnTo>
                      <a:pt x="174" y="31"/>
                    </a:lnTo>
                    <a:lnTo>
                      <a:pt x="173" y="32"/>
                    </a:lnTo>
                    <a:lnTo>
                      <a:pt x="170" y="32"/>
                    </a:lnTo>
                    <a:lnTo>
                      <a:pt x="157" y="28"/>
                    </a:lnTo>
                    <a:lnTo>
                      <a:pt x="149" y="24"/>
                    </a:lnTo>
                    <a:lnTo>
                      <a:pt x="131" y="7"/>
                    </a:lnTo>
                    <a:lnTo>
                      <a:pt x="131" y="5"/>
                    </a:lnTo>
                    <a:lnTo>
                      <a:pt x="128" y="4"/>
                    </a:lnTo>
                    <a:lnTo>
                      <a:pt x="122" y="2"/>
                    </a:lnTo>
                    <a:lnTo>
                      <a:pt x="124" y="0"/>
                    </a:lnTo>
                    <a:lnTo>
                      <a:pt x="120" y="0"/>
                    </a:lnTo>
                    <a:lnTo>
                      <a:pt x="118" y="2"/>
                    </a:lnTo>
                    <a:lnTo>
                      <a:pt x="115" y="4"/>
                    </a:lnTo>
                    <a:lnTo>
                      <a:pt x="113" y="7"/>
                    </a:lnTo>
                    <a:lnTo>
                      <a:pt x="94" y="15"/>
                    </a:lnTo>
                    <a:lnTo>
                      <a:pt x="96" y="15"/>
                    </a:lnTo>
                    <a:lnTo>
                      <a:pt x="94" y="17"/>
                    </a:lnTo>
                    <a:lnTo>
                      <a:pt x="76" y="25"/>
                    </a:lnTo>
                    <a:lnTo>
                      <a:pt x="75" y="24"/>
                    </a:lnTo>
                    <a:lnTo>
                      <a:pt x="64" y="24"/>
                    </a:lnTo>
                    <a:lnTo>
                      <a:pt x="54" y="28"/>
                    </a:lnTo>
                    <a:lnTo>
                      <a:pt x="40" y="21"/>
                    </a:lnTo>
                    <a:lnTo>
                      <a:pt x="37" y="22"/>
                    </a:lnTo>
                    <a:lnTo>
                      <a:pt x="37" y="24"/>
                    </a:lnTo>
                    <a:lnTo>
                      <a:pt x="33" y="27"/>
                    </a:lnTo>
                    <a:lnTo>
                      <a:pt x="31" y="27"/>
                    </a:lnTo>
                    <a:lnTo>
                      <a:pt x="29" y="21"/>
                    </a:lnTo>
                    <a:lnTo>
                      <a:pt x="22" y="17"/>
                    </a:lnTo>
                    <a:lnTo>
                      <a:pt x="14" y="15"/>
                    </a:lnTo>
                    <a:lnTo>
                      <a:pt x="14" y="17"/>
                    </a:lnTo>
                    <a:lnTo>
                      <a:pt x="12" y="18"/>
                    </a:lnTo>
                    <a:lnTo>
                      <a:pt x="12" y="20"/>
                    </a:lnTo>
                    <a:lnTo>
                      <a:pt x="11" y="24"/>
                    </a:lnTo>
                    <a:lnTo>
                      <a:pt x="12" y="28"/>
                    </a:lnTo>
                    <a:lnTo>
                      <a:pt x="14" y="29"/>
                    </a:lnTo>
                    <a:lnTo>
                      <a:pt x="14" y="31"/>
                    </a:lnTo>
                    <a:lnTo>
                      <a:pt x="11" y="34"/>
                    </a:lnTo>
                    <a:lnTo>
                      <a:pt x="9" y="32"/>
                    </a:lnTo>
                    <a:lnTo>
                      <a:pt x="9" y="25"/>
                    </a:lnTo>
                    <a:lnTo>
                      <a:pt x="7" y="22"/>
                    </a:lnTo>
                    <a:lnTo>
                      <a:pt x="2" y="21"/>
                    </a:lnTo>
                    <a:lnTo>
                      <a:pt x="1" y="22"/>
                    </a:lnTo>
                    <a:lnTo>
                      <a:pt x="0" y="2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00" name="Freeform 2439">
                <a:extLst>
                  <a:ext uri="{FF2B5EF4-FFF2-40B4-BE49-F238E27FC236}">
                    <a16:creationId xmlns:a16="http://schemas.microsoft.com/office/drawing/2014/main" id="{3D52CEAD-E616-8DD0-5D66-DE87E657DB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8" y="342"/>
                <a:ext cx="24" cy="59"/>
              </a:xfrm>
              <a:custGeom>
                <a:avLst/>
                <a:gdLst>
                  <a:gd name="T0" fmla="*/ 76 w 96"/>
                  <a:gd name="T1" fmla="*/ 234 h 234"/>
                  <a:gd name="T2" fmla="*/ 75 w 96"/>
                  <a:gd name="T3" fmla="*/ 232 h 234"/>
                  <a:gd name="T4" fmla="*/ 76 w 96"/>
                  <a:gd name="T5" fmla="*/ 231 h 234"/>
                  <a:gd name="T6" fmla="*/ 78 w 96"/>
                  <a:gd name="T7" fmla="*/ 225 h 234"/>
                  <a:gd name="T8" fmla="*/ 78 w 96"/>
                  <a:gd name="T9" fmla="*/ 224 h 234"/>
                  <a:gd name="T10" fmla="*/ 96 w 96"/>
                  <a:gd name="T11" fmla="*/ 207 h 234"/>
                  <a:gd name="T12" fmla="*/ 96 w 96"/>
                  <a:gd name="T13" fmla="*/ 206 h 234"/>
                  <a:gd name="T14" fmla="*/ 83 w 96"/>
                  <a:gd name="T15" fmla="*/ 189 h 234"/>
                  <a:gd name="T16" fmla="*/ 81 w 96"/>
                  <a:gd name="T17" fmla="*/ 187 h 234"/>
                  <a:gd name="T18" fmla="*/ 76 w 96"/>
                  <a:gd name="T19" fmla="*/ 191 h 234"/>
                  <a:gd name="T20" fmla="*/ 74 w 96"/>
                  <a:gd name="T21" fmla="*/ 191 h 234"/>
                  <a:gd name="T22" fmla="*/ 64 w 96"/>
                  <a:gd name="T23" fmla="*/ 187 h 234"/>
                  <a:gd name="T24" fmla="*/ 49 w 96"/>
                  <a:gd name="T25" fmla="*/ 172 h 234"/>
                  <a:gd name="T26" fmla="*/ 49 w 96"/>
                  <a:gd name="T27" fmla="*/ 170 h 234"/>
                  <a:gd name="T28" fmla="*/ 53 w 96"/>
                  <a:gd name="T29" fmla="*/ 163 h 234"/>
                  <a:gd name="T30" fmla="*/ 56 w 96"/>
                  <a:gd name="T31" fmla="*/ 163 h 234"/>
                  <a:gd name="T32" fmla="*/ 59 w 96"/>
                  <a:gd name="T33" fmla="*/ 160 h 234"/>
                  <a:gd name="T34" fmla="*/ 66 w 96"/>
                  <a:gd name="T35" fmla="*/ 150 h 234"/>
                  <a:gd name="T36" fmla="*/ 67 w 96"/>
                  <a:gd name="T37" fmla="*/ 149 h 234"/>
                  <a:gd name="T38" fmla="*/ 75 w 96"/>
                  <a:gd name="T39" fmla="*/ 149 h 234"/>
                  <a:gd name="T40" fmla="*/ 74 w 96"/>
                  <a:gd name="T41" fmla="*/ 146 h 234"/>
                  <a:gd name="T42" fmla="*/ 75 w 96"/>
                  <a:gd name="T43" fmla="*/ 146 h 234"/>
                  <a:gd name="T44" fmla="*/ 82 w 96"/>
                  <a:gd name="T45" fmla="*/ 142 h 234"/>
                  <a:gd name="T46" fmla="*/ 82 w 96"/>
                  <a:gd name="T47" fmla="*/ 136 h 234"/>
                  <a:gd name="T48" fmla="*/ 61 w 96"/>
                  <a:gd name="T49" fmla="*/ 112 h 234"/>
                  <a:gd name="T50" fmla="*/ 56 w 96"/>
                  <a:gd name="T51" fmla="*/ 112 h 234"/>
                  <a:gd name="T52" fmla="*/ 56 w 96"/>
                  <a:gd name="T53" fmla="*/ 110 h 234"/>
                  <a:gd name="T54" fmla="*/ 57 w 96"/>
                  <a:gd name="T55" fmla="*/ 110 h 234"/>
                  <a:gd name="T56" fmla="*/ 63 w 96"/>
                  <a:gd name="T57" fmla="*/ 107 h 234"/>
                  <a:gd name="T58" fmla="*/ 63 w 96"/>
                  <a:gd name="T59" fmla="*/ 108 h 234"/>
                  <a:gd name="T60" fmla="*/ 67 w 96"/>
                  <a:gd name="T61" fmla="*/ 104 h 234"/>
                  <a:gd name="T62" fmla="*/ 68 w 96"/>
                  <a:gd name="T63" fmla="*/ 104 h 234"/>
                  <a:gd name="T64" fmla="*/ 75 w 96"/>
                  <a:gd name="T65" fmla="*/ 103 h 234"/>
                  <a:gd name="T66" fmla="*/ 75 w 96"/>
                  <a:gd name="T67" fmla="*/ 98 h 234"/>
                  <a:gd name="T68" fmla="*/ 78 w 96"/>
                  <a:gd name="T69" fmla="*/ 96 h 234"/>
                  <a:gd name="T70" fmla="*/ 72 w 96"/>
                  <a:gd name="T71" fmla="*/ 82 h 234"/>
                  <a:gd name="T72" fmla="*/ 71 w 96"/>
                  <a:gd name="T73" fmla="*/ 76 h 234"/>
                  <a:gd name="T74" fmla="*/ 68 w 96"/>
                  <a:gd name="T75" fmla="*/ 73 h 234"/>
                  <a:gd name="T76" fmla="*/ 67 w 96"/>
                  <a:gd name="T77" fmla="*/ 73 h 234"/>
                  <a:gd name="T78" fmla="*/ 64 w 96"/>
                  <a:gd name="T79" fmla="*/ 72 h 234"/>
                  <a:gd name="T80" fmla="*/ 59 w 96"/>
                  <a:gd name="T81" fmla="*/ 70 h 234"/>
                  <a:gd name="T82" fmla="*/ 47 w 96"/>
                  <a:gd name="T83" fmla="*/ 69 h 234"/>
                  <a:gd name="T84" fmla="*/ 37 w 96"/>
                  <a:gd name="T85" fmla="*/ 69 h 234"/>
                  <a:gd name="T86" fmla="*/ 29 w 96"/>
                  <a:gd name="T87" fmla="*/ 70 h 234"/>
                  <a:gd name="T88" fmla="*/ 28 w 96"/>
                  <a:gd name="T89" fmla="*/ 72 h 234"/>
                  <a:gd name="T90" fmla="*/ 25 w 96"/>
                  <a:gd name="T91" fmla="*/ 68 h 234"/>
                  <a:gd name="T92" fmla="*/ 25 w 96"/>
                  <a:gd name="T93" fmla="*/ 65 h 234"/>
                  <a:gd name="T94" fmla="*/ 26 w 96"/>
                  <a:gd name="T95" fmla="*/ 59 h 234"/>
                  <a:gd name="T96" fmla="*/ 25 w 96"/>
                  <a:gd name="T97" fmla="*/ 54 h 234"/>
                  <a:gd name="T98" fmla="*/ 23 w 96"/>
                  <a:gd name="T99" fmla="*/ 52 h 234"/>
                  <a:gd name="T100" fmla="*/ 21 w 96"/>
                  <a:gd name="T101" fmla="*/ 54 h 234"/>
                  <a:gd name="T102" fmla="*/ 16 w 96"/>
                  <a:gd name="T103" fmla="*/ 55 h 234"/>
                  <a:gd name="T104" fmla="*/ 8 w 96"/>
                  <a:gd name="T105" fmla="*/ 55 h 234"/>
                  <a:gd name="T106" fmla="*/ 5 w 96"/>
                  <a:gd name="T107" fmla="*/ 54 h 234"/>
                  <a:gd name="T108" fmla="*/ 1 w 96"/>
                  <a:gd name="T109" fmla="*/ 54 h 234"/>
                  <a:gd name="T110" fmla="*/ 0 w 96"/>
                  <a:gd name="T111" fmla="*/ 51 h 234"/>
                  <a:gd name="T112" fmla="*/ 1 w 96"/>
                  <a:gd name="T113" fmla="*/ 51 h 234"/>
                  <a:gd name="T114" fmla="*/ 11 w 96"/>
                  <a:gd name="T115" fmla="*/ 38 h 234"/>
                  <a:gd name="T116" fmla="*/ 15 w 96"/>
                  <a:gd name="T117" fmla="*/ 34 h 234"/>
                  <a:gd name="T118" fmla="*/ 16 w 96"/>
                  <a:gd name="T119" fmla="*/ 29 h 234"/>
                  <a:gd name="T120" fmla="*/ 9 w 96"/>
                  <a:gd name="T121" fmla="*/ 2 h 234"/>
                  <a:gd name="T122" fmla="*/ 8 w 96"/>
                  <a:gd name="T123" fmla="*/ 0 h 234"/>
                  <a:gd name="T124" fmla="*/ 7 w 96"/>
                  <a:gd name="T125" fmla="*/ 0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96" h="234">
                    <a:moveTo>
                      <a:pt x="76" y="234"/>
                    </a:moveTo>
                    <a:lnTo>
                      <a:pt x="75" y="232"/>
                    </a:lnTo>
                    <a:lnTo>
                      <a:pt x="76" y="231"/>
                    </a:lnTo>
                    <a:lnTo>
                      <a:pt x="78" y="225"/>
                    </a:lnTo>
                    <a:lnTo>
                      <a:pt x="78" y="224"/>
                    </a:lnTo>
                    <a:lnTo>
                      <a:pt x="96" y="207"/>
                    </a:lnTo>
                    <a:lnTo>
                      <a:pt x="96" y="206"/>
                    </a:lnTo>
                    <a:lnTo>
                      <a:pt x="83" y="189"/>
                    </a:lnTo>
                    <a:lnTo>
                      <a:pt x="81" y="187"/>
                    </a:lnTo>
                    <a:lnTo>
                      <a:pt x="76" y="191"/>
                    </a:lnTo>
                    <a:lnTo>
                      <a:pt x="74" y="191"/>
                    </a:lnTo>
                    <a:lnTo>
                      <a:pt x="64" y="187"/>
                    </a:lnTo>
                    <a:lnTo>
                      <a:pt x="49" y="172"/>
                    </a:lnTo>
                    <a:lnTo>
                      <a:pt x="49" y="170"/>
                    </a:lnTo>
                    <a:lnTo>
                      <a:pt x="53" y="163"/>
                    </a:lnTo>
                    <a:lnTo>
                      <a:pt x="56" y="163"/>
                    </a:lnTo>
                    <a:lnTo>
                      <a:pt x="59" y="160"/>
                    </a:lnTo>
                    <a:lnTo>
                      <a:pt x="66" y="150"/>
                    </a:lnTo>
                    <a:lnTo>
                      <a:pt x="67" y="149"/>
                    </a:lnTo>
                    <a:lnTo>
                      <a:pt x="75" y="149"/>
                    </a:lnTo>
                    <a:lnTo>
                      <a:pt x="74" y="146"/>
                    </a:lnTo>
                    <a:lnTo>
                      <a:pt x="75" y="146"/>
                    </a:lnTo>
                    <a:lnTo>
                      <a:pt x="82" y="142"/>
                    </a:lnTo>
                    <a:lnTo>
                      <a:pt x="82" y="136"/>
                    </a:lnTo>
                    <a:lnTo>
                      <a:pt x="61" y="112"/>
                    </a:lnTo>
                    <a:lnTo>
                      <a:pt x="56" y="112"/>
                    </a:lnTo>
                    <a:lnTo>
                      <a:pt x="56" y="110"/>
                    </a:lnTo>
                    <a:lnTo>
                      <a:pt x="57" y="110"/>
                    </a:lnTo>
                    <a:lnTo>
                      <a:pt x="63" y="107"/>
                    </a:lnTo>
                    <a:lnTo>
                      <a:pt x="63" y="108"/>
                    </a:lnTo>
                    <a:lnTo>
                      <a:pt x="67" y="104"/>
                    </a:lnTo>
                    <a:lnTo>
                      <a:pt x="68" y="104"/>
                    </a:lnTo>
                    <a:lnTo>
                      <a:pt x="75" y="103"/>
                    </a:lnTo>
                    <a:lnTo>
                      <a:pt x="75" y="98"/>
                    </a:lnTo>
                    <a:lnTo>
                      <a:pt x="78" y="96"/>
                    </a:lnTo>
                    <a:lnTo>
                      <a:pt x="72" y="82"/>
                    </a:lnTo>
                    <a:lnTo>
                      <a:pt x="71" y="76"/>
                    </a:lnTo>
                    <a:lnTo>
                      <a:pt x="68" y="73"/>
                    </a:lnTo>
                    <a:lnTo>
                      <a:pt x="67" y="73"/>
                    </a:lnTo>
                    <a:lnTo>
                      <a:pt x="64" y="72"/>
                    </a:lnTo>
                    <a:lnTo>
                      <a:pt x="59" y="70"/>
                    </a:lnTo>
                    <a:lnTo>
                      <a:pt x="47" y="69"/>
                    </a:lnTo>
                    <a:lnTo>
                      <a:pt x="37" y="69"/>
                    </a:lnTo>
                    <a:lnTo>
                      <a:pt x="29" y="70"/>
                    </a:lnTo>
                    <a:lnTo>
                      <a:pt x="28" y="72"/>
                    </a:lnTo>
                    <a:lnTo>
                      <a:pt x="25" y="68"/>
                    </a:lnTo>
                    <a:lnTo>
                      <a:pt x="25" y="65"/>
                    </a:lnTo>
                    <a:lnTo>
                      <a:pt x="26" y="59"/>
                    </a:lnTo>
                    <a:lnTo>
                      <a:pt x="25" y="54"/>
                    </a:lnTo>
                    <a:lnTo>
                      <a:pt x="23" y="52"/>
                    </a:lnTo>
                    <a:lnTo>
                      <a:pt x="21" y="54"/>
                    </a:lnTo>
                    <a:lnTo>
                      <a:pt x="16" y="55"/>
                    </a:lnTo>
                    <a:lnTo>
                      <a:pt x="8" y="55"/>
                    </a:lnTo>
                    <a:lnTo>
                      <a:pt x="5" y="54"/>
                    </a:lnTo>
                    <a:lnTo>
                      <a:pt x="1" y="54"/>
                    </a:lnTo>
                    <a:lnTo>
                      <a:pt x="0" y="51"/>
                    </a:lnTo>
                    <a:lnTo>
                      <a:pt x="1" y="51"/>
                    </a:lnTo>
                    <a:lnTo>
                      <a:pt x="11" y="38"/>
                    </a:lnTo>
                    <a:lnTo>
                      <a:pt x="15" y="34"/>
                    </a:lnTo>
                    <a:lnTo>
                      <a:pt x="16" y="29"/>
                    </a:lnTo>
                    <a:lnTo>
                      <a:pt x="9" y="2"/>
                    </a:lnTo>
                    <a:lnTo>
                      <a:pt x="8" y="0"/>
                    </a:lnTo>
                    <a:lnTo>
                      <a:pt x="7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01" name="Freeform 2440">
                <a:extLst>
                  <a:ext uri="{FF2B5EF4-FFF2-40B4-BE49-F238E27FC236}">
                    <a16:creationId xmlns:a16="http://schemas.microsoft.com/office/drawing/2014/main" id="{AD32E644-955D-91CC-2893-8AF3A9602E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0" y="341"/>
                <a:ext cx="45" cy="53"/>
              </a:xfrm>
              <a:custGeom>
                <a:avLst/>
                <a:gdLst>
                  <a:gd name="T0" fmla="*/ 179 w 180"/>
                  <a:gd name="T1" fmla="*/ 215 h 215"/>
                  <a:gd name="T2" fmla="*/ 164 w 180"/>
                  <a:gd name="T3" fmla="*/ 211 h 215"/>
                  <a:gd name="T4" fmla="*/ 153 w 180"/>
                  <a:gd name="T5" fmla="*/ 210 h 215"/>
                  <a:gd name="T6" fmla="*/ 133 w 180"/>
                  <a:gd name="T7" fmla="*/ 204 h 215"/>
                  <a:gd name="T8" fmla="*/ 132 w 180"/>
                  <a:gd name="T9" fmla="*/ 203 h 215"/>
                  <a:gd name="T10" fmla="*/ 119 w 180"/>
                  <a:gd name="T11" fmla="*/ 202 h 215"/>
                  <a:gd name="T12" fmla="*/ 100 w 180"/>
                  <a:gd name="T13" fmla="*/ 196 h 215"/>
                  <a:gd name="T14" fmla="*/ 80 w 180"/>
                  <a:gd name="T15" fmla="*/ 199 h 215"/>
                  <a:gd name="T16" fmla="*/ 72 w 180"/>
                  <a:gd name="T17" fmla="*/ 193 h 215"/>
                  <a:gd name="T18" fmla="*/ 70 w 180"/>
                  <a:gd name="T19" fmla="*/ 192 h 215"/>
                  <a:gd name="T20" fmla="*/ 67 w 180"/>
                  <a:gd name="T21" fmla="*/ 190 h 215"/>
                  <a:gd name="T22" fmla="*/ 52 w 180"/>
                  <a:gd name="T23" fmla="*/ 200 h 215"/>
                  <a:gd name="T24" fmla="*/ 30 w 180"/>
                  <a:gd name="T25" fmla="*/ 212 h 215"/>
                  <a:gd name="T26" fmla="*/ 23 w 180"/>
                  <a:gd name="T27" fmla="*/ 207 h 215"/>
                  <a:gd name="T28" fmla="*/ 21 w 180"/>
                  <a:gd name="T29" fmla="*/ 204 h 215"/>
                  <a:gd name="T30" fmla="*/ 26 w 180"/>
                  <a:gd name="T31" fmla="*/ 176 h 215"/>
                  <a:gd name="T32" fmla="*/ 41 w 180"/>
                  <a:gd name="T33" fmla="*/ 172 h 215"/>
                  <a:gd name="T34" fmla="*/ 56 w 180"/>
                  <a:gd name="T35" fmla="*/ 171 h 215"/>
                  <a:gd name="T36" fmla="*/ 67 w 180"/>
                  <a:gd name="T37" fmla="*/ 179 h 215"/>
                  <a:gd name="T38" fmla="*/ 72 w 180"/>
                  <a:gd name="T39" fmla="*/ 166 h 215"/>
                  <a:gd name="T40" fmla="*/ 63 w 180"/>
                  <a:gd name="T41" fmla="*/ 159 h 215"/>
                  <a:gd name="T42" fmla="*/ 69 w 180"/>
                  <a:gd name="T43" fmla="*/ 152 h 215"/>
                  <a:gd name="T44" fmla="*/ 70 w 180"/>
                  <a:gd name="T45" fmla="*/ 147 h 215"/>
                  <a:gd name="T46" fmla="*/ 73 w 180"/>
                  <a:gd name="T47" fmla="*/ 144 h 215"/>
                  <a:gd name="T48" fmla="*/ 79 w 180"/>
                  <a:gd name="T49" fmla="*/ 141 h 215"/>
                  <a:gd name="T50" fmla="*/ 87 w 180"/>
                  <a:gd name="T51" fmla="*/ 137 h 215"/>
                  <a:gd name="T52" fmla="*/ 93 w 180"/>
                  <a:gd name="T53" fmla="*/ 136 h 215"/>
                  <a:gd name="T54" fmla="*/ 97 w 180"/>
                  <a:gd name="T55" fmla="*/ 135 h 215"/>
                  <a:gd name="T56" fmla="*/ 105 w 180"/>
                  <a:gd name="T57" fmla="*/ 129 h 215"/>
                  <a:gd name="T58" fmla="*/ 103 w 180"/>
                  <a:gd name="T59" fmla="*/ 125 h 215"/>
                  <a:gd name="T60" fmla="*/ 97 w 180"/>
                  <a:gd name="T61" fmla="*/ 118 h 215"/>
                  <a:gd name="T62" fmla="*/ 81 w 180"/>
                  <a:gd name="T63" fmla="*/ 99 h 215"/>
                  <a:gd name="T64" fmla="*/ 77 w 180"/>
                  <a:gd name="T65" fmla="*/ 97 h 215"/>
                  <a:gd name="T66" fmla="*/ 80 w 180"/>
                  <a:gd name="T67" fmla="*/ 92 h 215"/>
                  <a:gd name="T68" fmla="*/ 72 w 180"/>
                  <a:gd name="T69" fmla="*/ 81 h 215"/>
                  <a:gd name="T70" fmla="*/ 67 w 180"/>
                  <a:gd name="T71" fmla="*/ 73 h 215"/>
                  <a:gd name="T72" fmla="*/ 62 w 180"/>
                  <a:gd name="T73" fmla="*/ 65 h 215"/>
                  <a:gd name="T74" fmla="*/ 55 w 180"/>
                  <a:gd name="T75" fmla="*/ 67 h 215"/>
                  <a:gd name="T76" fmla="*/ 23 w 180"/>
                  <a:gd name="T77" fmla="*/ 41 h 215"/>
                  <a:gd name="T78" fmla="*/ 20 w 180"/>
                  <a:gd name="T79" fmla="*/ 42 h 215"/>
                  <a:gd name="T80" fmla="*/ 17 w 180"/>
                  <a:gd name="T81" fmla="*/ 42 h 215"/>
                  <a:gd name="T82" fmla="*/ 17 w 180"/>
                  <a:gd name="T83" fmla="*/ 38 h 215"/>
                  <a:gd name="T84" fmla="*/ 19 w 180"/>
                  <a:gd name="T85" fmla="*/ 30 h 215"/>
                  <a:gd name="T86" fmla="*/ 13 w 180"/>
                  <a:gd name="T87" fmla="*/ 28 h 215"/>
                  <a:gd name="T88" fmla="*/ 12 w 180"/>
                  <a:gd name="T89" fmla="*/ 21 h 215"/>
                  <a:gd name="T90" fmla="*/ 0 w 180"/>
                  <a:gd name="T91" fmla="*/ 5 h 215"/>
                  <a:gd name="T92" fmla="*/ 2 w 180"/>
                  <a:gd name="T93" fmla="*/ 0 h 2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80" h="215">
                    <a:moveTo>
                      <a:pt x="180" y="215"/>
                    </a:moveTo>
                    <a:lnTo>
                      <a:pt x="179" y="215"/>
                    </a:lnTo>
                    <a:lnTo>
                      <a:pt x="168" y="211"/>
                    </a:lnTo>
                    <a:lnTo>
                      <a:pt x="164" y="211"/>
                    </a:lnTo>
                    <a:lnTo>
                      <a:pt x="161" y="210"/>
                    </a:lnTo>
                    <a:lnTo>
                      <a:pt x="153" y="210"/>
                    </a:lnTo>
                    <a:lnTo>
                      <a:pt x="148" y="208"/>
                    </a:lnTo>
                    <a:lnTo>
                      <a:pt x="133" y="204"/>
                    </a:lnTo>
                    <a:lnTo>
                      <a:pt x="132" y="204"/>
                    </a:lnTo>
                    <a:lnTo>
                      <a:pt x="132" y="203"/>
                    </a:lnTo>
                    <a:lnTo>
                      <a:pt x="126" y="203"/>
                    </a:lnTo>
                    <a:lnTo>
                      <a:pt x="119" y="202"/>
                    </a:lnTo>
                    <a:lnTo>
                      <a:pt x="112" y="199"/>
                    </a:lnTo>
                    <a:lnTo>
                      <a:pt x="100" y="196"/>
                    </a:lnTo>
                    <a:lnTo>
                      <a:pt x="81" y="197"/>
                    </a:lnTo>
                    <a:lnTo>
                      <a:pt x="80" y="199"/>
                    </a:lnTo>
                    <a:lnTo>
                      <a:pt x="79" y="197"/>
                    </a:lnTo>
                    <a:lnTo>
                      <a:pt x="72" y="193"/>
                    </a:lnTo>
                    <a:lnTo>
                      <a:pt x="72" y="192"/>
                    </a:lnTo>
                    <a:lnTo>
                      <a:pt x="70" y="192"/>
                    </a:lnTo>
                    <a:lnTo>
                      <a:pt x="69" y="190"/>
                    </a:lnTo>
                    <a:lnTo>
                      <a:pt x="67" y="190"/>
                    </a:lnTo>
                    <a:lnTo>
                      <a:pt x="60" y="192"/>
                    </a:lnTo>
                    <a:lnTo>
                      <a:pt x="52" y="200"/>
                    </a:lnTo>
                    <a:lnTo>
                      <a:pt x="50" y="203"/>
                    </a:lnTo>
                    <a:lnTo>
                      <a:pt x="30" y="212"/>
                    </a:lnTo>
                    <a:lnTo>
                      <a:pt x="28" y="212"/>
                    </a:lnTo>
                    <a:lnTo>
                      <a:pt x="23" y="207"/>
                    </a:lnTo>
                    <a:lnTo>
                      <a:pt x="21" y="207"/>
                    </a:lnTo>
                    <a:lnTo>
                      <a:pt x="21" y="204"/>
                    </a:lnTo>
                    <a:lnTo>
                      <a:pt x="26" y="193"/>
                    </a:lnTo>
                    <a:lnTo>
                      <a:pt x="26" y="176"/>
                    </a:lnTo>
                    <a:lnTo>
                      <a:pt x="28" y="176"/>
                    </a:lnTo>
                    <a:lnTo>
                      <a:pt x="41" y="172"/>
                    </a:lnTo>
                    <a:lnTo>
                      <a:pt x="48" y="171"/>
                    </a:lnTo>
                    <a:lnTo>
                      <a:pt x="56" y="171"/>
                    </a:lnTo>
                    <a:lnTo>
                      <a:pt x="56" y="172"/>
                    </a:lnTo>
                    <a:lnTo>
                      <a:pt x="67" y="179"/>
                    </a:lnTo>
                    <a:lnTo>
                      <a:pt x="73" y="179"/>
                    </a:lnTo>
                    <a:lnTo>
                      <a:pt x="72" y="166"/>
                    </a:lnTo>
                    <a:lnTo>
                      <a:pt x="70" y="165"/>
                    </a:lnTo>
                    <a:lnTo>
                      <a:pt x="63" y="159"/>
                    </a:lnTo>
                    <a:lnTo>
                      <a:pt x="63" y="158"/>
                    </a:lnTo>
                    <a:lnTo>
                      <a:pt x="69" y="152"/>
                    </a:lnTo>
                    <a:lnTo>
                      <a:pt x="72" y="148"/>
                    </a:lnTo>
                    <a:lnTo>
                      <a:pt x="70" y="147"/>
                    </a:lnTo>
                    <a:lnTo>
                      <a:pt x="70" y="145"/>
                    </a:lnTo>
                    <a:lnTo>
                      <a:pt x="73" y="144"/>
                    </a:lnTo>
                    <a:lnTo>
                      <a:pt x="76" y="144"/>
                    </a:lnTo>
                    <a:lnTo>
                      <a:pt x="79" y="141"/>
                    </a:lnTo>
                    <a:lnTo>
                      <a:pt x="84" y="140"/>
                    </a:lnTo>
                    <a:lnTo>
                      <a:pt x="87" y="137"/>
                    </a:lnTo>
                    <a:lnTo>
                      <a:pt x="90" y="137"/>
                    </a:lnTo>
                    <a:lnTo>
                      <a:pt x="93" y="136"/>
                    </a:lnTo>
                    <a:lnTo>
                      <a:pt x="94" y="136"/>
                    </a:lnTo>
                    <a:lnTo>
                      <a:pt x="97" y="135"/>
                    </a:lnTo>
                    <a:lnTo>
                      <a:pt x="98" y="135"/>
                    </a:lnTo>
                    <a:lnTo>
                      <a:pt x="105" y="129"/>
                    </a:lnTo>
                    <a:lnTo>
                      <a:pt x="105" y="127"/>
                    </a:lnTo>
                    <a:lnTo>
                      <a:pt x="103" y="125"/>
                    </a:lnTo>
                    <a:lnTo>
                      <a:pt x="98" y="119"/>
                    </a:lnTo>
                    <a:lnTo>
                      <a:pt x="97" y="118"/>
                    </a:lnTo>
                    <a:lnTo>
                      <a:pt x="91" y="113"/>
                    </a:lnTo>
                    <a:lnTo>
                      <a:pt x="81" y="99"/>
                    </a:lnTo>
                    <a:lnTo>
                      <a:pt x="80" y="99"/>
                    </a:lnTo>
                    <a:lnTo>
                      <a:pt x="77" y="97"/>
                    </a:lnTo>
                    <a:lnTo>
                      <a:pt x="77" y="95"/>
                    </a:lnTo>
                    <a:lnTo>
                      <a:pt x="80" y="92"/>
                    </a:lnTo>
                    <a:lnTo>
                      <a:pt x="79" y="90"/>
                    </a:lnTo>
                    <a:lnTo>
                      <a:pt x="72" y="81"/>
                    </a:lnTo>
                    <a:lnTo>
                      <a:pt x="70" y="77"/>
                    </a:lnTo>
                    <a:lnTo>
                      <a:pt x="67" y="73"/>
                    </a:lnTo>
                    <a:lnTo>
                      <a:pt x="66" y="69"/>
                    </a:lnTo>
                    <a:lnTo>
                      <a:pt x="62" y="65"/>
                    </a:lnTo>
                    <a:lnTo>
                      <a:pt x="62" y="66"/>
                    </a:lnTo>
                    <a:lnTo>
                      <a:pt x="55" y="67"/>
                    </a:lnTo>
                    <a:lnTo>
                      <a:pt x="53" y="69"/>
                    </a:lnTo>
                    <a:lnTo>
                      <a:pt x="23" y="41"/>
                    </a:lnTo>
                    <a:lnTo>
                      <a:pt x="21" y="42"/>
                    </a:lnTo>
                    <a:lnTo>
                      <a:pt x="20" y="42"/>
                    </a:lnTo>
                    <a:lnTo>
                      <a:pt x="17" y="44"/>
                    </a:lnTo>
                    <a:lnTo>
                      <a:pt x="17" y="42"/>
                    </a:lnTo>
                    <a:lnTo>
                      <a:pt x="16" y="38"/>
                    </a:lnTo>
                    <a:lnTo>
                      <a:pt x="17" y="38"/>
                    </a:lnTo>
                    <a:lnTo>
                      <a:pt x="19" y="35"/>
                    </a:lnTo>
                    <a:lnTo>
                      <a:pt x="19" y="30"/>
                    </a:lnTo>
                    <a:lnTo>
                      <a:pt x="16" y="30"/>
                    </a:lnTo>
                    <a:lnTo>
                      <a:pt x="13" y="28"/>
                    </a:lnTo>
                    <a:lnTo>
                      <a:pt x="12" y="24"/>
                    </a:lnTo>
                    <a:lnTo>
                      <a:pt x="12" y="21"/>
                    </a:lnTo>
                    <a:lnTo>
                      <a:pt x="7" y="10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2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02" name="Freeform 2441">
                <a:extLst>
                  <a:ext uri="{FF2B5EF4-FFF2-40B4-BE49-F238E27FC236}">
                    <a16:creationId xmlns:a16="http://schemas.microsoft.com/office/drawing/2014/main" id="{617E1F7D-FF46-CD00-A7FF-E3E75B0C09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6" y="324"/>
                <a:ext cx="48" cy="16"/>
              </a:xfrm>
              <a:custGeom>
                <a:avLst/>
                <a:gdLst>
                  <a:gd name="T0" fmla="*/ 190 w 190"/>
                  <a:gd name="T1" fmla="*/ 52 h 64"/>
                  <a:gd name="T2" fmla="*/ 189 w 190"/>
                  <a:gd name="T3" fmla="*/ 54 h 64"/>
                  <a:gd name="T4" fmla="*/ 181 w 190"/>
                  <a:gd name="T5" fmla="*/ 49 h 64"/>
                  <a:gd name="T6" fmla="*/ 171 w 190"/>
                  <a:gd name="T7" fmla="*/ 53 h 64"/>
                  <a:gd name="T8" fmla="*/ 164 w 190"/>
                  <a:gd name="T9" fmla="*/ 54 h 64"/>
                  <a:gd name="T10" fmla="*/ 160 w 190"/>
                  <a:gd name="T11" fmla="*/ 52 h 64"/>
                  <a:gd name="T12" fmla="*/ 158 w 190"/>
                  <a:gd name="T13" fmla="*/ 50 h 64"/>
                  <a:gd name="T14" fmla="*/ 157 w 190"/>
                  <a:gd name="T15" fmla="*/ 50 h 64"/>
                  <a:gd name="T16" fmla="*/ 155 w 190"/>
                  <a:gd name="T17" fmla="*/ 53 h 64"/>
                  <a:gd name="T18" fmla="*/ 154 w 190"/>
                  <a:gd name="T19" fmla="*/ 54 h 64"/>
                  <a:gd name="T20" fmla="*/ 154 w 190"/>
                  <a:gd name="T21" fmla="*/ 56 h 64"/>
                  <a:gd name="T22" fmla="*/ 155 w 190"/>
                  <a:gd name="T23" fmla="*/ 56 h 64"/>
                  <a:gd name="T24" fmla="*/ 155 w 190"/>
                  <a:gd name="T25" fmla="*/ 57 h 64"/>
                  <a:gd name="T26" fmla="*/ 143 w 190"/>
                  <a:gd name="T27" fmla="*/ 64 h 64"/>
                  <a:gd name="T28" fmla="*/ 136 w 190"/>
                  <a:gd name="T29" fmla="*/ 64 h 64"/>
                  <a:gd name="T30" fmla="*/ 137 w 190"/>
                  <a:gd name="T31" fmla="*/ 63 h 64"/>
                  <a:gd name="T32" fmla="*/ 127 w 190"/>
                  <a:gd name="T33" fmla="*/ 54 h 64"/>
                  <a:gd name="T34" fmla="*/ 116 w 190"/>
                  <a:gd name="T35" fmla="*/ 54 h 64"/>
                  <a:gd name="T36" fmla="*/ 111 w 190"/>
                  <a:gd name="T37" fmla="*/ 57 h 64"/>
                  <a:gd name="T38" fmla="*/ 109 w 190"/>
                  <a:gd name="T39" fmla="*/ 59 h 64"/>
                  <a:gd name="T40" fmla="*/ 108 w 190"/>
                  <a:gd name="T41" fmla="*/ 56 h 64"/>
                  <a:gd name="T42" fmla="*/ 105 w 190"/>
                  <a:gd name="T43" fmla="*/ 56 h 64"/>
                  <a:gd name="T44" fmla="*/ 97 w 190"/>
                  <a:gd name="T45" fmla="*/ 42 h 64"/>
                  <a:gd name="T46" fmla="*/ 95 w 190"/>
                  <a:gd name="T47" fmla="*/ 43 h 64"/>
                  <a:gd name="T48" fmla="*/ 95 w 190"/>
                  <a:gd name="T49" fmla="*/ 35 h 64"/>
                  <a:gd name="T50" fmla="*/ 97 w 190"/>
                  <a:gd name="T51" fmla="*/ 35 h 64"/>
                  <a:gd name="T52" fmla="*/ 95 w 190"/>
                  <a:gd name="T53" fmla="*/ 32 h 64"/>
                  <a:gd name="T54" fmla="*/ 95 w 190"/>
                  <a:gd name="T55" fmla="*/ 31 h 64"/>
                  <a:gd name="T56" fmla="*/ 84 w 190"/>
                  <a:gd name="T57" fmla="*/ 14 h 64"/>
                  <a:gd name="T58" fmla="*/ 71 w 190"/>
                  <a:gd name="T59" fmla="*/ 11 h 64"/>
                  <a:gd name="T60" fmla="*/ 70 w 190"/>
                  <a:gd name="T61" fmla="*/ 9 h 64"/>
                  <a:gd name="T62" fmla="*/ 70 w 190"/>
                  <a:gd name="T63" fmla="*/ 12 h 64"/>
                  <a:gd name="T64" fmla="*/ 59 w 190"/>
                  <a:gd name="T65" fmla="*/ 15 h 64"/>
                  <a:gd name="T66" fmla="*/ 57 w 190"/>
                  <a:gd name="T67" fmla="*/ 15 h 64"/>
                  <a:gd name="T68" fmla="*/ 53 w 190"/>
                  <a:gd name="T69" fmla="*/ 11 h 64"/>
                  <a:gd name="T70" fmla="*/ 34 w 190"/>
                  <a:gd name="T71" fmla="*/ 0 h 64"/>
                  <a:gd name="T72" fmla="*/ 31 w 190"/>
                  <a:gd name="T73" fmla="*/ 0 h 64"/>
                  <a:gd name="T74" fmla="*/ 31 w 190"/>
                  <a:gd name="T75" fmla="*/ 1 h 64"/>
                  <a:gd name="T76" fmla="*/ 28 w 190"/>
                  <a:gd name="T77" fmla="*/ 3 h 64"/>
                  <a:gd name="T78" fmla="*/ 27 w 190"/>
                  <a:gd name="T79" fmla="*/ 4 h 64"/>
                  <a:gd name="T80" fmla="*/ 14 w 190"/>
                  <a:gd name="T81" fmla="*/ 14 h 64"/>
                  <a:gd name="T82" fmla="*/ 11 w 190"/>
                  <a:gd name="T83" fmla="*/ 15 h 64"/>
                  <a:gd name="T84" fmla="*/ 10 w 190"/>
                  <a:gd name="T85" fmla="*/ 14 h 64"/>
                  <a:gd name="T86" fmla="*/ 6 w 190"/>
                  <a:gd name="T87" fmla="*/ 12 h 64"/>
                  <a:gd name="T88" fmla="*/ 0 w 190"/>
                  <a:gd name="T89" fmla="*/ 6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90" h="64">
                    <a:moveTo>
                      <a:pt x="190" y="52"/>
                    </a:moveTo>
                    <a:lnTo>
                      <a:pt x="189" y="54"/>
                    </a:lnTo>
                    <a:lnTo>
                      <a:pt x="181" y="49"/>
                    </a:lnTo>
                    <a:lnTo>
                      <a:pt x="171" y="53"/>
                    </a:lnTo>
                    <a:lnTo>
                      <a:pt x="164" y="54"/>
                    </a:lnTo>
                    <a:lnTo>
                      <a:pt x="160" y="52"/>
                    </a:lnTo>
                    <a:lnTo>
                      <a:pt x="158" y="50"/>
                    </a:lnTo>
                    <a:lnTo>
                      <a:pt x="157" y="50"/>
                    </a:lnTo>
                    <a:lnTo>
                      <a:pt x="155" y="53"/>
                    </a:lnTo>
                    <a:lnTo>
                      <a:pt x="154" y="54"/>
                    </a:lnTo>
                    <a:lnTo>
                      <a:pt x="154" y="56"/>
                    </a:lnTo>
                    <a:lnTo>
                      <a:pt x="155" y="56"/>
                    </a:lnTo>
                    <a:lnTo>
                      <a:pt x="155" y="57"/>
                    </a:lnTo>
                    <a:lnTo>
                      <a:pt x="143" y="64"/>
                    </a:lnTo>
                    <a:lnTo>
                      <a:pt x="136" y="64"/>
                    </a:lnTo>
                    <a:lnTo>
                      <a:pt x="137" y="63"/>
                    </a:lnTo>
                    <a:lnTo>
                      <a:pt x="127" y="54"/>
                    </a:lnTo>
                    <a:lnTo>
                      <a:pt x="116" y="54"/>
                    </a:lnTo>
                    <a:lnTo>
                      <a:pt x="111" y="57"/>
                    </a:lnTo>
                    <a:lnTo>
                      <a:pt x="109" y="59"/>
                    </a:lnTo>
                    <a:lnTo>
                      <a:pt x="108" y="56"/>
                    </a:lnTo>
                    <a:lnTo>
                      <a:pt x="105" y="56"/>
                    </a:lnTo>
                    <a:lnTo>
                      <a:pt x="97" y="42"/>
                    </a:lnTo>
                    <a:lnTo>
                      <a:pt x="95" y="43"/>
                    </a:lnTo>
                    <a:lnTo>
                      <a:pt x="95" y="35"/>
                    </a:lnTo>
                    <a:lnTo>
                      <a:pt x="97" y="35"/>
                    </a:lnTo>
                    <a:lnTo>
                      <a:pt x="95" y="32"/>
                    </a:lnTo>
                    <a:lnTo>
                      <a:pt x="95" y="31"/>
                    </a:lnTo>
                    <a:lnTo>
                      <a:pt x="84" y="14"/>
                    </a:lnTo>
                    <a:lnTo>
                      <a:pt x="71" y="11"/>
                    </a:lnTo>
                    <a:lnTo>
                      <a:pt x="70" y="9"/>
                    </a:lnTo>
                    <a:lnTo>
                      <a:pt x="70" y="12"/>
                    </a:lnTo>
                    <a:lnTo>
                      <a:pt x="59" y="15"/>
                    </a:lnTo>
                    <a:lnTo>
                      <a:pt x="57" y="15"/>
                    </a:lnTo>
                    <a:lnTo>
                      <a:pt x="53" y="11"/>
                    </a:lnTo>
                    <a:lnTo>
                      <a:pt x="34" y="0"/>
                    </a:lnTo>
                    <a:lnTo>
                      <a:pt x="31" y="0"/>
                    </a:lnTo>
                    <a:lnTo>
                      <a:pt x="31" y="1"/>
                    </a:lnTo>
                    <a:lnTo>
                      <a:pt x="28" y="3"/>
                    </a:lnTo>
                    <a:lnTo>
                      <a:pt x="27" y="4"/>
                    </a:lnTo>
                    <a:lnTo>
                      <a:pt x="14" y="14"/>
                    </a:lnTo>
                    <a:lnTo>
                      <a:pt x="11" y="15"/>
                    </a:lnTo>
                    <a:lnTo>
                      <a:pt x="10" y="14"/>
                    </a:lnTo>
                    <a:lnTo>
                      <a:pt x="6" y="12"/>
                    </a:lnTo>
                    <a:lnTo>
                      <a:pt x="0" y="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03" name="Freeform 2442">
                <a:extLst>
                  <a:ext uri="{FF2B5EF4-FFF2-40B4-BE49-F238E27FC236}">
                    <a16:creationId xmlns:a16="http://schemas.microsoft.com/office/drawing/2014/main" id="{58AFC4EB-B563-BEA5-660C-BACFCADABD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4" y="337"/>
                <a:ext cx="9" cy="10"/>
              </a:xfrm>
              <a:custGeom>
                <a:avLst/>
                <a:gdLst>
                  <a:gd name="T0" fmla="*/ 37 w 37"/>
                  <a:gd name="T1" fmla="*/ 41 h 41"/>
                  <a:gd name="T2" fmla="*/ 24 w 37"/>
                  <a:gd name="T3" fmla="*/ 30 h 41"/>
                  <a:gd name="T4" fmla="*/ 25 w 37"/>
                  <a:gd name="T5" fmla="*/ 23 h 41"/>
                  <a:gd name="T6" fmla="*/ 27 w 37"/>
                  <a:gd name="T7" fmla="*/ 18 h 41"/>
                  <a:gd name="T8" fmla="*/ 25 w 37"/>
                  <a:gd name="T9" fmla="*/ 12 h 41"/>
                  <a:gd name="T10" fmla="*/ 24 w 37"/>
                  <a:gd name="T11" fmla="*/ 9 h 41"/>
                  <a:gd name="T12" fmla="*/ 23 w 37"/>
                  <a:gd name="T13" fmla="*/ 8 h 41"/>
                  <a:gd name="T14" fmla="*/ 21 w 37"/>
                  <a:gd name="T15" fmla="*/ 8 h 41"/>
                  <a:gd name="T16" fmla="*/ 10 w 37"/>
                  <a:gd name="T17" fmla="*/ 2 h 41"/>
                  <a:gd name="T18" fmla="*/ 1 w 37"/>
                  <a:gd name="T19" fmla="*/ 0 h 41"/>
                  <a:gd name="T20" fmla="*/ 0 w 37"/>
                  <a:gd name="T21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7" h="41">
                    <a:moveTo>
                      <a:pt x="37" y="41"/>
                    </a:moveTo>
                    <a:lnTo>
                      <a:pt x="24" y="30"/>
                    </a:lnTo>
                    <a:lnTo>
                      <a:pt x="25" y="23"/>
                    </a:lnTo>
                    <a:lnTo>
                      <a:pt x="27" y="18"/>
                    </a:lnTo>
                    <a:lnTo>
                      <a:pt x="25" y="12"/>
                    </a:lnTo>
                    <a:lnTo>
                      <a:pt x="24" y="9"/>
                    </a:lnTo>
                    <a:lnTo>
                      <a:pt x="23" y="8"/>
                    </a:lnTo>
                    <a:lnTo>
                      <a:pt x="21" y="8"/>
                    </a:lnTo>
                    <a:lnTo>
                      <a:pt x="10" y="2"/>
                    </a:lnTo>
                    <a:lnTo>
                      <a:pt x="1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04" name="Freeform 2443">
                <a:extLst>
                  <a:ext uri="{FF2B5EF4-FFF2-40B4-BE49-F238E27FC236}">
                    <a16:creationId xmlns:a16="http://schemas.microsoft.com/office/drawing/2014/main" id="{134372DA-0600-CA50-21CE-876EC4A8DB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4" y="347"/>
                <a:ext cx="35" cy="81"/>
              </a:xfrm>
              <a:custGeom>
                <a:avLst/>
                <a:gdLst>
                  <a:gd name="T0" fmla="*/ 34 w 140"/>
                  <a:gd name="T1" fmla="*/ 13 h 324"/>
                  <a:gd name="T2" fmla="*/ 24 w 140"/>
                  <a:gd name="T3" fmla="*/ 16 h 324"/>
                  <a:gd name="T4" fmla="*/ 20 w 140"/>
                  <a:gd name="T5" fmla="*/ 38 h 324"/>
                  <a:gd name="T6" fmla="*/ 16 w 140"/>
                  <a:gd name="T7" fmla="*/ 52 h 324"/>
                  <a:gd name="T8" fmla="*/ 23 w 140"/>
                  <a:gd name="T9" fmla="*/ 66 h 324"/>
                  <a:gd name="T10" fmla="*/ 43 w 140"/>
                  <a:gd name="T11" fmla="*/ 74 h 324"/>
                  <a:gd name="T12" fmla="*/ 41 w 140"/>
                  <a:gd name="T13" fmla="*/ 80 h 324"/>
                  <a:gd name="T14" fmla="*/ 48 w 140"/>
                  <a:gd name="T15" fmla="*/ 90 h 324"/>
                  <a:gd name="T16" fmla="*/ 63 w 140"/>
                  <a:gd name="T17" fmla="*/ 95 h 324"/>
                  <a:gd name="T18" fmla="*/ 73 w 140"/>
                  <a:gd name="T19" fmla="*/ 102 h 324"/>
                  <a:gd name="T20" fmla="*/ 96 w 140"/>
                  <a:gd name="T21" fmla="*/ 98 h 324"/>
                  <a:gd name="T22" fmla="*/ 105 w 140"/>
                  <a:gd name="T23" fmla="*/ 94 h 324"/>
                  <a:gd name="T24" fmla="*/ 108 w 140"/>
                  <a:gd name="T25" fmla="*/ 105 h 324"/>
                  <a:gd name="T26" fmla="*/ 115 w 140"/>
                  <a:gd name="T27" fmla="*/ 105 h 324"/>
                  <a:gd name="T28" fmla="*/ 118 w 140"/>
                  <a:gd name="T29" fmla="*/ 104 h 324"/>
                  <a:gd name="T30" fmla="*/ 115 w 140"/>
                  <a:gd name="T31" fmla="*/ 134 h 324"/>
                  <a:gd name="T32" fmla="*/ 93 w 140"/>
                  <a:gd name="T33" fmla="*/ 139 h 324"/>
                  <a:gd name="T34" fmla="*/ 83 w 140"/>
                  <a:gd name="T35" fmla="*/ 141 h 324"/>
                  <a:gd name="T36" fmla="*/ 79 w 140"/>
                  <a:gd name="T37" fmla="*/ 150 h 324"/>
                  <a:gd name="T38" fmla="*/ 67 w 140"/>
                  <a:gd name="T39" fmla="*/ 158 h 324"/>
                  <a:gd name="T40" fmla="*/ 70 w 140"/>
                  <a:gd name="T41" fmla="*/ 174 h 324"/>
                  <a:gd name="T42" fmla="*/ 74 w 140"/>
                  <a:gd name="T43" fmla="*/ 190 h 324"/>
                  <a:gd name="T44" fmla="*/ 67 w 140"/>
                  <a:gd name="T45" fmla="*/ 204 h 324"/>
                  <a:gd name="T46" fmla="*/ 50 w 140"/>
                  <a:gd name="T47" fmla="*/ 210 h 324"/>
                  <a:gd name="T48" fmla="*/ 38 w 140"/>
                  <a:gd name="T49" fmla="*/ 199 h 324"/>
                  <a:gd name="T50" fmla="*/ 27 w 140"/>
                  <a:gd name="T51" fmla="*/ 207 h 324"/>
                  <a:gd name="T52" fmla="*/ 10 w 140"/>
                  <a:gd name="T53" fmla="*/ 223 h 324"/>
                  <a:gd name="T54" fmla="*/ 12 w 140"/>
                  <a:gd name="T55" fmla="*/ 234 h 324"/>
                  <a:gd name="T56" fmla="*/ 2 w 140"/>
                  <a:gd name="T57" fmla="*/ 242 h 324"/>
                  <a:gd name="T58" fmla="*/ 6 w 140"/>
                  <a:gd name="T59" fmla="*/ 253 h 324"/>
                  <a:gd name="T60" fmla="*/ 27 w 140"/>
                  <a:gd name="T61" fmla="*/ 266 h 324"/>
                  <a:gd name="T62" fmla="*/ 29 w 140"/>
                  <a:gd name="T63" fmla="*/ 271 h 324"/>
                  <a:gd name="T64" fmla="*/ 36 w 140"/>
                  <a:gd name="T65" fmla="*/ 283 h 324"/>
                  <a:gd name="T66" fmla="*/ 30 w 140"/>
                  <a:gd name="T67" fmla="*/ 308 h 324"/>
                  <a:gd name="T68" fmla="*/ 55 w 140"/>
                  <a:gd name="T69" fmla="*/ 313 h 324"/>
                  <a:gd name="T70" fmla="*/ 69 w 140"/>
                  <a:gd name="T71" fmla="*/ 321 h 324"/>
                  <a:gd name="T72" fmla="*/ 79 w 140"/>
                  <a:gd name="T73" fmla="*/ 292 h 324"/>
                  <a:gd name="T74" fmla="*/ 84 w 140"/>
                  <a:gd name="T75" fmla="*/ 284 h 324"/>
                  <a:gd name="T76" fmla="*/ 89 w 140"/>
                  <a:gd name="T77" fmla="*/ 263 h 324"/>
                  <a:gd name="T78" fmla="*/ 114 w 140"/>
                  <a:gd name="T79" fmla="*/ 241 h 324"/>
                  <a:gd name="T80" fmla="*/ 117 w 140"/>
                  <a:gd name="T81" fmla="*/ 273 h 324"/>
                  <a:gd name="T82" fmla="*/ 127 w 140"/>
                  <a:gd name="T83" fmla="*/ 270 h 324"/>
                  <a:gd name="T84" fmla="*/ 129 w 140"/>
                  <a:gd name="T85" fmla="*/ 278 h 324"/>
                  <a:gd name="T86" fmla="*/ 140 w 140"/>
                  <a:gd name="T87" fmla="*/ 283 h 324"/>
                  <a:gd name="T88" fmla="*/ 130 w 140"/>
                  <a:gd name="T89" fmla="*/ 294 h 324"/>
                  <a:gd name="T90" fmla="*/ 121 w 140"/>
                  <a:gd name="T91" fmla="*/ 299 h 324"/>
                  <a:gd name="T92" fmla="*/ 110 w 140"/>
                  <a:gd name="T93" fmla="*/ 319 h 3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40" h="324">
                    <a:moveTo>
                      <a:pt x="36" y="0"/>
                    </a:moveTo>
                    <a:lnTo>
                      <a:pt x="34" y="3"/>
                    </a:lnTo>
                    <a:lnTo>
                      <a:pt x="34" y="13"/>
                    </a:lnTo>
                    <a:lnTo>
                      <a:pt x="31" y="13"/>
                    </a:lnTo>
                    <a:lnTo>
                      <a:pt x="26" y="12"/>
                    </a:lnTo>
                    <a:lnTo>
                      <a:pt x="24" y="16"/>
                    </a:lnTo>
                    <a:lnTo>
                      <a:pt x="26" y="20"/>
                    </a:lnTo>
                    <a:lnTo>
                      <a:pt x="26" y="30"/>
                    </a:lnTo>
                    <a:lnTo>
                      <a:pt x="20" y="38"/>
                    </a:lnTo>
                    <a:lnTo>
                      <a:pt x="19" y="40"/>
                    </a:lnTo>
                    <a:lnTo>
                      <a:pt x="17" y="42"/>
                    </a:lnTo>
                    <a:lnTo>
                      <a:pt x="16" y="52"/>
                    </a:lnTo>
                    <a:lnTo>
                      <a:pt x="16" y="53"/>
                    </a:lnTo>
                    <a:lnTo>
                      <a:pt x="26" y="63"/>
                    </a:lnTo>
                    <a:lnTo>
                      <a:pt x="23" y="66"/>
                    </a:lnTo>
                    <a:lnTo>
                      <a:pt x="34" y="73"/>
                    </a:lnTo>
                    <a:lnTo>
                      <a:pt x="37" y="72"/>
                    </a:lnTo>
                    <a:lnTo>
                      <a:pt x="43" y="74"/>
                    </a:lnTo>
                    <a:lnTo>
                      <a:pt x="43" y="76"/>
                    </a:lnTo>
                    <a:lnTo>
                      <a:pt x="40" y="79"/>
                    </a:lnTo>
                    <a:lnTo>
                      <a:pt x="41" y="80"/>
                    </a:lnTo>
                    <a:lnTo>
                      <a:pt x="40" y="84"/>
                    </a:lnTo>
                    <a:lnTo>
                      <a:pt x="43" y="86"/>
                    </a:lnTo>
                    <a:lnTo>
                      <a:pt x="48" y="90"/>
                    </a:lnTo>
                    <a:lnTo>
                      <a:pt x="48" y="94"/>
                    </a:lnTo>
                    <a:lnTo>
                      <a:pt x="60" y="94"/>
                    </a:lnTo>
                    <a:lnTo>
                      <a:pt x="63" y="95"/>
                    </a:lnTo>
                    <a:lnTo>
                      <a:pt x="67" y="100"/>
                    </a:lnTo>
                    <a:lnTo>
                      <a:pt x="72" y="102"/>
                    </a:lnTo>
                    <a:lnTo>
                      <a:pt x="73" y="102"/>
                    </a:lnTo>
                    <a:lnTo>
                      <a:pt x="74" y="104"/>
                    </a:lnTo>
                    <a:lnTo>
                      <a:pt x="84" y="104"/>
                    </a:lnTo>
                    <a:lnTo>
                      <a:pt x="96" y="98"/>
                    </a:lnTo>
                    <a:lnTo>
                      <a:pt x="100" y="98"/>
                    </a:lnTo>
                    <a:lnTo>
                      <a:pt x="103" y="97"/>
                    </a:lnTo>
                    <a:lnTo>
                      <a:pt x="105" y="94"/>
                    </a:lnTo>
                    <a:lnTo>
                      <a:pt x="107" y="94"/>
                    </a:lnTo>
                    <a:lnTo>
                      <a:pt x="107" y="100"/>
                    </a:lnTo>
                    <a:lnTo>
                      <a:pt x="108" y="105"/>
                    </a:lnTo>
                    <a:lnTo>
                      <a:pt x="110" y="107"/>
                    </a:lnTo>
                    <a:lnTo>
                      <a:pt x="114" y="107"/>
                    </a:lnTo>
                    <a:lnTo>
                      <a:pt x="115" y="105"/>
                    </a:lnTo>
                    <a:lnTo>
                      <a:pt x="117" y="105"/>
                    </a:lnTo>
                    <a:lnTo>
                      <a:pt x="117" y="104"/>
                    </a:lnTo>
                    <a:lnTo>
                      <a:pt x="118" y="104"/>
                    </a:lnTo>
                    <a:lnTo>
                      <a:pt x="119" y="107"/>
                    </a:lnTo>
                    <a:lnTo>
                      <a:pt x="115" y="118"/>
                    </a:lnTo>
                    <a:lnTo>
                      <a:pt x="115" y="134"/>
                    </a:lnTo>
                    <a:lnTo>
                      <a:pt x="114" y="134"/>
                    </a:lnTo>
                    <a:lnTo>
                      <a:pt x="105" y="137"/>
                    </a:lnTo>
                    <a:lnTo>
                      <a:pt x="93" y="139"/>
                    </a:lnTo>
                    <a:lnTo>
                      <a:pt x="87" y="140"/>
                    </a:lnTo>
                    <a:lnTo>
                      <a:pt x="84" y="140"/>
                    </a:lnTo>
                    <a:lnTo>
                      <a:pt x="83" y="141"/>
                    </a:lnTo>
                    <a:lnTo>
                      <a:pt x="80" y="146"/>
                    </a:lnTo>
                    <a:lnTo>
                      <a:pt x="79" y="146"/>
                    </a:lnTo>
                    <a:lnTo>
                      <a:pt x="79" y="150"/>
                    </a:lnTo>
                    <a:lnTo>
                      <a:pt x="74" y="151"/>
                    </a:lnTo>
                    <a:lnTo>
                      <a:pt x="72" y="153"/>
                    </a:lnTo>
                    <a:lnTo>
                      <a:pt x="67" y="158"/>
                    </a:lnTo>
                    <a:lnTo>
                      <a:pt x="67" y="164"/>
                    </a:lnTo>
                    <a:lnTo>
                      <a:pt x="70" y="172"/>
                    </a:lnTo>
                    <a:lnTo>
                      <a:pt x="70" y="174"/>
                    </a:lnTo>
                    <a:lnTo>
                      <a:pt x="76" y="175"/>
                    </a:lnTo>
                    <a:lnTo>
                      <a:pt x="79" y="178"/>
                    </a:lnTo>
                    <a:lnTo>
                      <a:pt x="74" y="190"/>
                    </a:lnTo>
                    <a:lnTo>
                      <a:pt x="77" y="196"/>
                    </a:lnTo>
                    <a:lnTo>
                      <a:pt x="67" y="203"/>
                    </a:lnTo>
                    <a:lnTo>
                      <a:pt x="67" y="204"/>
                    </a:lnTo>
                    <a:lnTo>
                      <a:pt x="57" y="207"/>
                    </a:lnTo>
                    <a:lnTo>
                      <a:pt x="55" y="208"/>
                    </a:lnTo>
                    <a:lnTo>
                      <a:pt x="50" y="210"/>
                    </a:lnTo>
                    <a:lnTo>
                      <a:pt x="41" y="204"/>
                    </a:lnTo>
                    <a:lnTo>
                      <a:pt x="38" y="201"/>
                    </a:lnTo>
                    <a:lnTo>
                      <a:pt x="38" y="199"/>
                    </a:lnTo>
                    <a:lnTo>
                      <a:pt x="37" y="199"/>
                    </a:lnTo>
                    <a:lnTo>
                      <a:pt x="36" y="200"/>
                    </a:lnTo>
                    <a:lnTo>
                      <a:pt x="27" y="207"/>
                    </a:lnTo>
                    <a:lnTo>
                      <a:pt x="23" y="213"/>
                    </a:lnTo>
                    <a:lnTo>
                      <a:pt x="10" y="221"/>
                    </a:lnTo>
                    <a:lnTo>
                      <a:pt x="10" y="223"/>
                    </a:lnTo>
                    <a:lnTo>
                      <a:pt x="9" y="223"/>
                    </a:lnTo>
                    <a:lnTo>
                      <a:pt x="12" y="232"/>
                    </a:lnTo>
                    <a:lnTo>
                      <a:pt x="12" y="234"/>
                    </a:lnTo>
                    <a:lnTo>
                      <a:pt x="14" y="237"/>
                    </a:lnTo>
                    <a:lnTo>
                      <a:pt x="6" y="241"/>
                    </a:lnTo>
                    <a:lnTo>
                      <a:pt x="2" y="242"/>
                    </a:lnTo>
                    <a:lnTo>
                      <a:pt x="0" y="244"/>
                    </a:lnTo>
                    <a:lnTo>
                      <a:pt x="2" y="246"/>
                    </a:lnTo>
                    <a:lnTo>
                      <a:pt x="6" y="253"/>
                    </a:lnTo>
                    <a:lnTo>
                      <a:pt x="16" y="257"/>
                    </a:lnTo>
                    <a:lnTo>
                      <a:pt x="26" y="264"/>
                    </a:lnTo>
                    <a:lnTo>
                      <a:pt x="27" y="266"/>
                    </a:lnTo>
                    <a:lnTo>
                      <a:pt x="27" y="268"/>
                    </a:lnTo>
                    <a:lnTo>
                      <a:pt x="29" y="270"/>
                    </a:lnTo>
                    <a:lnTo>
                      <a:pt x="29" y="271"/>
                    </a:lnTo>
                    <a:lnTo>
                      <a:pt x="27" y="273"/>
                    </a:lnTo>
                    <a:lnTo>
                      <a:pt x="37" y="283"/>
                    </a:lnTo>
                    <a:lnTo>
                      <a:pt x="36" y="283"/>
                    </a:lnTo>
                    <a:lnTo>
                      <a:pt x="23" y="302"/>
                    </a:lnTo>
                    <a:lnTo>
                      <a:pt x="29" y="309"/>
                    </a:lnTo>
                    <a:lnTo>
                      <a:pt x="30" y="308"/>
                    </a:lnTo>
                    <a:lnTo>
                      <a:pt x="44" y="306"/>
                    </a:lnTo>
                    <a:lnTo>
                      <a:pt x="51" y="309"/>
                    </a:lnTo>
                    <a:lnTo>
                      <a:pt x="55" y="313"/>
                    </a:lnTo>
                    <a:lnTo>
                      <a:pt x="62" y="321"/>
                    </a:lnTo>
                    <a:lnTo>
                      <a:pt x="66" y="324"/>
                    </a:lnTo>
                    <a:lnTo>
                      <a:pt x="69" y="321"/>
                    </a:lnTo>
                    <a:lnTo>
                      <a:pt x="73" y="311"/>
                    </a:lnTo>
                    <a:lnTo>
                      <a:pt x="76" y="297"/>
                    </a:lnTo>
                    <a:lnTo>
                      <a:pt x="79" y="292"/>
                    </a:lnTo>
                    <a:lnTo>
                      <a:pt x="83" y="290"/>
                    </a:lnTo>
                    <a:lnTo>
                      <a:pt x="83" y="288"/>
                    </a:lnTo>
                    <a:lnTo>
                      <a:pt x="84" y="284"/>
                    </a:lnTo>
                    <a:lnTo>
                      <a:pt x="80" y="274"/>
                    </a:lnTo>
                    <a:lnTo>
                      <a:pt x="82" y="271"/>
                    </a:lnTo>
                    <a:lnTo>
                      <a:pt x="89" y="263"/>
                    </a:lnTo>
                    <a:lnTo>
                      <a:pt x="93" y="256"/>
                    </a:lnTo>
                    <a:lnTo>
                      <a:pt x="112" y="242"/>
                    </a:lnTo>
                    <a:lnTo>
                      <a:pt x="114" y="241"/>
                    </a:lnTo>
                    <a:lnTo>
                      <a:pt x="118" y="250"/>
                    </a:lnTo>
                    <a:lnTo>
                      <a:pt x="115" y="267"/>
                    </a:lnTo>
                    <a:lnTo>
                      <a:pt x="117" y="273"/>
                    </a:lnTo>
                    <a:lnTo>
                      <a:pt x="121" y="280"/>
                    </a:lnTo>
                    <a:lnTo>
                      <a:pt x="124" y="273"/>
                    </a:lnTo>
                    <a:lnTo>
                      <a:pt x="127" y="270"/>
                    </a:lnTo>
                    <a:lnTo>
                      <a:pt x="129" y="270"/>
                    </a:lnTo>
                    <a:lnTo>
                      <a:pt x="130" y="271"/>
                    </a:lnTo>
                    <a:lnTo>
                      <a:pt x="129" y="278"/>
                    </a:lnTo>
                    <a:lnTo>
                      <a:pt x="133" y="280"/>
                    </a:lnTo>
                    <a:lnTo>
                      <a:pt x="137" y="277"/>
                    </a:lnTo>
                    <a:lnTo>
                      <a:pt x="140" y="283"/>
                    </a:lnTo>
                    <a:lnTo>
                      <a:pt x="136" y="291"/>
                    </a:lnTo>
                    <a:lnTo>
                      <a:pt x="132" y="294"/>
                    </a:lnTo>
                    <a:lnTo>
                      <a:pt x="130" y="294"/>
                    </a:lnTo>
                    <a:lnTo>
                      <a:pt x="125" y="297"/>
                    </a:lnTo>
                    <a:lnTo>
                      <a:pt x="122" y="298"/>
                    </a:lnTo>
                    <a:lnTo>
                      <a:pt x="121" y="299"/>
                    </a:lnTo>
                    <a:lnTo>
                      <a:pt x="121" y="302"/>
                    </a:lnTo>
                    <a:lnTo>
                      <a:pt x="114" y="311"/>
                    </a:lnTo>
                    <a:lnTo>
                      <a:pt x="110" y="319"/>
                    </a:lnTo>
                    <a:lnTo>
                      <a:pt x="111" y="32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05" name="Freeform 2444">
                <a:extLst>
                  <a:ext uri="{FF2B5EF4-FFF2-40B4-BE49-F238E27FC236}">
                    <a16:creationId xmlns:a16="http://schemas.microsoft.com/office/drawing/2014/main" id="{4A19181C-8B4C-3E1C-6928-2653E16E74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9" y="427"/>
                <a:ext cx="53" cy="21"/>
              </a:xfrm>
              <a:custGeom>
                <a:avLst/>
                <a:gdLst>
                  <a:gd name="T0" fmla="*/ 214 w 214"/>
                  <a:gd name="T1" fmla="*/ 0 h 84"/>
                  <a:gd name="T2" fmla="*/ 211 w 214"/>
                  <a:gd name="T3" fmla="*/ 1 h 84"/>
                  <a:gd name="T4" fmla="*/ 200 w 214"/>
                  <a:gd name="T5" fmla="*/ 1 h 84"/>
                  <a:gd name="T6" fmla="*/ 190 w 214"/>
                  <a:gd name="T7" fmla="*/ 7 h 84"/>
                  <a:gd name="T8" fmla="*/ 186 w 214"/>
                  <a:gd name="T9" fmla="*/ 11 h 84"/>
                  <a:gd name="T10" fmla="*/ 186 w 214"/>
                  <a:gd name="T11" fmla="*/ 13 h 84"/>
                  <a:gd name="T12" fmla="*/ 182 w 214"/>
                  <a:gd name="T13" fmla="*/ 17 h 84"/>
                  <a:gd name="T14" fmla="*/ 173 w 214"/>
                  <a:gd name="T15" fmla="*/ 22 h 84"/>
                  <a:gd name="T16" fmla="*/ 168 w 214"/>
                  <a:gd name="T17" fmla="*/ 18 h 84"/>
                  <a:gd name="T18" fmla="*/ 166 w 214"/>
                  <a:gd name="T19" fmla="*/ 20 h 84"/>
                  <a:gd name="T20" fmla="*/ 165 w 214"/>
                  <a:gd name="T21" fmla="*/ 18 h 84"/>
                  <a:gd name="T22" fmla="*/ 163 w 214"/>
                  <a:gd name="T23" fmla="*/ 18 h 84"/>
                  <a:gd name="T24" fmla="*/ 161 w 214"/>
                  <a:gd name="T25" fmla="*/ 21 h 84"/>
                  <a:gd name="T26" fmla="*/ 161 w 214"/>
                  <a:gd name="T27" fmla="*/ 22 h 84"/>
                  <a:gd name="T28" fmla="*/ 163 w 214"/>
                  <a:gd name="T29" fmla="*/ 27 h 84"/>
                  <a:gd name="T30" fmla="*/ 163 w 214"/>
                  <a:gd name="T31" fmla="*/ 28 h 84"/>
                  <a:gd name="T32" fmla="*/ 165 w 214"/>
                  <a:gd name="T33" fmla="*/ 29 h 84"/>
                  <a:gd name="T34" fmla="*/ 158 w 214"/>
                  <a:gd name="T35" fmla="*/ 42 h 84"/>
                  <a:gd name="T36" fmla="*/ 144 w 214"/>
                  <a:gd name="T37" fmla="*/ 50 h 84"/>
                  <a:gd name="T38" fmla="*/ 133 w 214"/>
                  <a:gd name="T39" fmla="*/ 64 h 84"/>
                  <a:gd name="T40" fmla="*/ 130 w 214"/>
                  <a:gd name="T41" fmla="*/ 64 h 84"/>
                  <a:gd name="T42" fmla="*/ 122 w 214"/>
                  <a:gd name="T43" fmla="*/ 57 h 84"/>
                  <a:gd name="T44" fmla="*/ 116 w 214"/>
                  <a:gd name="T45" fmla="*/ 55 h 84"/>
                  <a:gd name="T46" fmla="*/ 112 w 214"/>
                  <a:gd name="T47" fmla="*/ 52 h 84"/>
                  <a:gd name="T48" fmla="*/ 110 w 214"/>
                  <a:gd name="T49" fmla="*/ 50 h 84"/>
                  <a:gd name="T50" fmla="*/ 105 w 214"/>
                  <a:gd name="T51" fmla="*/ 50 h 84"/>
                  <a:gd name="T52" fmla="*/ 90 w 214"/>
                  <a:gd name="T53" fmla="*/ 55 h 84"/>
                  <a:gd name="T54" fmla="*/ 70 w 214"/>
                  <a:gd name="T55" fmla="*/ 68 h 84"/>
                  <a:gd name="T56" fmla="*/ 67 w 214"/>
                  <a:gd name="T57" fmla="*/ 71 h 84"/>
                  <a:gd name="T58" fmla="*/ 63 w 214"/>
                  <a:gd name="T59" fmla="*/ 68 h 84"/>
                  <a:gd name="T60" fmla="*/ 62 w 214"/>
                  <a:gd name="T61" fmla="*/ 65 h 84"/>
                  <a:gd name="T62" fmla="*/ 52 w 214"/>
                  <a:gd name="T63" fmla="*/ 50 h 84"/>
                  <a:gd name="T64" fmla="*/ 50 w 214"/>
                  <a:gd name="T65" fmla="*/ 43 h 84"/>
                  <a:gd name="T66" fmla="*/ 50 w 214"/>
                  <a:gd name="T67" fmla="*/ 42 h 84"/>
                  <a:gd name="T68" fmla="*/ 49 w 214"/>
                  <a:gd name="T69" fmla="*/ 42 h 84"/>
                  <a:gd name="T70" fmla="*/ 46 w 214"/>
                  <a:gd name="T71" fmla="*/ 45 h 84"/>
                  <a:gd name="T72" fmla="*/ 32 w 214"/>
                  <a:gd name="T73" fmla="*/ 52 h 84"/>
                  <a:gd name="T74" fmla="*/ 20 w 214"/>
                  <a:gd name="T75" fmla="*/ 53 h 84"/>
                  <a:gd name="T76" fmla="*/ 19 w 214"/>
                  <a:gd name="T77" fmla="*/ 50 h 84"/>
                  <a:gd name="T78" fmla="*/ 16 w 214"/>
                  <a:gd name="T79" fmla="*/ 53 h 84"/>
                  <a:gd name="T80" fmla="*/ 10 w 214"/>
                  <a:gd name="T81" fmla="*/ 61 h 84"/>
                  <a:gd name="T82" fmla="*/ 0 w 214"/>
                  <a:gd name="T83" fmla="*/ 71 h 84"/>
                  <a:gd name="T84" fmla="*/ 0 w 214"/>
                  <a:gd name="T85" fmla="*/ 73 h 84"/>
                  <a:gd name="T86" fmla="*/ 13 w 214"/>
                  <a:gd name="T87" fmla="*/ 82 h 84"/>
                  <a:gd name="T88" fmla="*/ 14 w 214"/>
                  <a:gd name="T89" fmla="*/ 84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14" h="84">
                    <a:moveTo>
                      <a:pt x="214" y="0"/>
                    </a:moveTo>
                    <a:lnTo>
                      <a:pt x="211" y="1"/>
                    </a:lnTo>
                    <a:lnTo>
                      <a:pt x="200" y="1"/>
                    </a:lnTo>
                    <a:lnTo>
                      <a:pt x="190" y="7"/>
                    </a:lnTo>
                    <a:lnTo>
                      <a:pt x="186" y="11"/>
                    </a:lnTo>
                    <a:lnTo>
                      <a:pt x="186" y="13"/>
                    </a:lnTo>
                    <a:lnTo>
                      <a:pt x="182" y="17"/>
                    </a:lnTo>
                    <a:lnTo>
                      <a:pt x="173" y="22"/>
                    </a:lnTo>
                    <a:lnTo>
                      <a:pt x="168" y="18"/>
                    </a:lnTo>
                    <a:lnTo>
                      <a:pt x="166" y="20"/>
                    </a:lnTo>
                    <a:lnTo>
                      <a:pt x="165" y="18"/>
                    </a:lnTo>
                    <a:lnTo>
                      <a:pt x="163" y="18"/>
                    </a:lnTo>
                    <a:lnTo>
                      <a:pt x="161" y="21"/>
                    </a:lnTo>
                    <a:lnTo>
                      <a:pt x="161" y="22"/>
                    </a:lnTo>
                    <a:lnTo>
                      <a:pt x="163" y="27"/>
                    </a:lnTo>
                    <a:lnTo>
                      <a:pt x="163" y="28"/>
                    </a:lnTo>
                    <a:lnTo>
                      <a:pt x="165" y="29"/>
                    </a:lnTo>
                    <a:lnTo>
                      <a:pt x="158" y="42"/>
                    </a:lnTo>
                    <a:lnTo>
                      <a:pt x="144" y="50"/>
                    </a:lnTo>
                    <a:lnTo>
                      <a:pt x="133" y="64"/>
                    </a:lnTo>
                    <a:lnTo>
                      <a:pt x="130" y="64"/>
                    </a:lnTo>
                    <a:lnTo>
                      <a:pt x="122" y="57"/>
                    </a:lnTo>
                    <a:lnTo>
                      <a:pt x="116" y="55"/>
                    </a:lnTo>
                    <a:lnTo>
                      <a:pt x="112" y="52"/>
                    </a:lnTo>
                    <a:lnTo>
                      <a:pt x="110" y="50"/>
                    </a:lnTo>
                    <a:lnTo>
                      <a:pt x="105" y="50"/>
                    </a:lnTo>
                    <a:lnTo>
                      <a:pt x="90" y="55"/>
                    </a:lnTo>
                    <a:lnTo>
                      <a:pt x="70" y="68"/>
                    </a:lnTo>
                    <a:lnTo>
                      <a:pt x="67" y="71"/>
                    </a:lnTo>
                    <a:lnTo>
                      <a:pt x="63" y="68"/>
                    </a:lnTo>
                    <a:lnTo>
                      <a:pt x="62" y="65"/>
                    </a:lnTo>
                    <a:lnTo>
                      <a:pt x="52" y="50"/>
                    </a:lnTo>
                    <a:lnTo>
                      <a:pt x="50" y="43"/>
                    </a:lnTo>
                    <a:lnTo>
                      <a:pt x="50" y="42"/>
                    </a:lnTo>
                    <a:lnTo>
                      <a:pt x="49" y="42"/>
                    </a:lnTo>
                    <a:lnTo>
                      <a:pt x="46" y="45"/>
                    </a:lnTo>
                    <a:lnTo>
                      <a:pt x="32" y="52"/>
                    </a:lnTo>
                    <a:lnTo>
                      <a:pt x="20" y="53"/>
                    </a:lnTo>
                    <a:lnTo>
                      <a:pt x="19" y="50"/>
                    </a:lnTo>
                    <a:lnTo>
                      <a:pt x="16" y="53"/>
                    </a:lnTo>
                    <a:lnTo>
                      <a:pt x="10" y="61"/>
                    </a:lnTo>
                    <a:lnTo>
                      <a:pt x="0" y="71"/>
                    </a:lnTo>
                    <a:lnTo>
                      <a:pt x="0" y="73"/>
                    </a:lnTo>
                    <a:lnTo>
                      <a:pt x="13" y="82"/>
                    </a:lnTo>
                    <a:lnTo>
                      <a:pt x="14" y="8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06" name="Freeform 2445">
                <a:extLst>
                  <a:ext uri="{FF2B5EF4-FFF2-40B4-BE49-F238E27FC236}">
                    <a16:creationId xmlns:a16="http://schemas.microsoft.com/office/drawing/2014/main" id="{FEB108AF-AA43-AB6E-5BE3-5171FAC3C8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2" y="401"/>
                <a:ext cx="55" cy="30"/>
              </a:xfrm>
              <a:custGeom>
                <a:avLst/>
                <a:gdLst>
                  <a:gd name="T0" fmla="*/ 1 w 220"/>
                  <a:gd name="T1" fmla="*/ 109 h 120"/>
                  <a:gd name="T2" fmla="*/ 13 w 220"/>
                  <a:gd name="T3" fmla="*/ 119 h 120"/>
                  <a:gd name="T4" fmla="*/ 16 w 220"/>
                  <a:gd name="T5" fmla="*/ 114 h 120"/>
                  <a:gd name="T6" fmla="*/ 21 w 220"/>
                  <a:gd name="T7" fmla="*/ 117 h 120"/>
                  <a:gd name="T8" fmla="*/ 36 w 220"/>
                  <a:gd name="T9" fmla="*/ 117 h 120"/>
                  <a:gd name="T10" fmla="*/ 60 w 220"/>
                  <a:gd name="T11" fmla="*/ 95 h 120"/>
                  <a:gd name="T12" fmla="*/ 66 w 220"/>
                  <a:gd name="T13" fmla="*/ 92 h 120"/>
                  <a:gd name="T14" fmla="*/ 70 w 220"/>
                  <a:gd name="T15" fmla="*/ 89 h 120"/>
                  <a:gd name="T16" fmla="*/ 71 w 220"/>
                  <a:gd name="T17" fmla="*/ 88 h 120"/>
                  <a:gd name="T18" fmla="*/ 77 w 220"/>
                  <a:gd name="T19" fmla="*/ 82 h 120"/>
                  <a:gd name="T20" fmla="*/ 86 w 220"/>
                  <a:gd name="T21" fmla="*/ 88 h 120"/>
                  <a:gd name="T22" fmla="*/ 91 w 220"/>
                  <a:gd name="T23" fmla="*/ 87 h 120"/>
                  <a:gd name="T24" fmla="*/ 106 w 220"/>
                  <a:gd name="T25" fmla="*/ 110 h 120"/>
                  <a:gd name="T26" fmla="*/ 110 w 220"/>
                  <a:gd name="T27" fmla="*/ 109 h 120"/>
                  <a:gd name="T28" fmla="*/ 113 w 220"/>
                  <a:gd name="T29" fmla="*/ 110 h 120"/>
                  <a:gd name="T30" fmla="*/ 114 w 220"/>
                  <a:gd name="T31" fmla="*/ 117 h 120"/>
                  <a:gd name="T32" fmla="*/ 121 w 220"/>
                  <a:gd name="T33" fmla="*/ 117 h 120"/>
                  <a:gd name="T34" fmla="*/ 121 w 220"/>
                  <a:gd name="T35" fmla="*/ 107 h 120"/>
                  <a:gd name="T36" fmla="*/ 131 w 220"/>
                  <a:gd name="T37" fmla="*/ 95 h 120"/>
                  <a:gd name="T38" fmla="*/ 140 w 220"/>
                  <a:gd name="T39" fmla="*/ 88 h 120"/>
                  <a:gd name="T40" fmla="*/ 151 w 220"/>
                  <a:gd name="T41" fmla="*/ 84 h 120"/>
                  <a:gd name="T42" fmla="*/ 155 w 220"/>
                  <a:gd name="T43" fmla="*/ 70 h 120"/>
                  <a:gd name="T44" fmla="*/ 160 w 220"/>
                  <a:gd name="T45" fmla="*/ 63 h 120"/>
                  <a:gd name="T46" fmla="*/ 162 w 220"/>
                  <a:gd name="T47" fmla="*/ 61 h 120"/>
                  <a:gd name="T48" fmla="*/ 166 w 220"/>
                  <a:gd name="T49" fmla="*/ 54 h 120"/>
                  <a:gd name="T50" fmla="*/ 173 w 220"/>
                  <a:gd name="T51" fmla="*/ 50 h 120"/>
                  <a:gd name="T52" fmla="*/ 176 w 220"/>
                  <a:gd name="T53" fmla="*/ 53 h 120"/>
                  <a:gd name="T54" fmla="*/ 177 w 220"/>
                  <a:gd name="T55" fmla="*/ 54 h 120"/>
                  <a:gd name="T56" fmla="*/ 184 w 220"/>
                  <a:gd name="T57" fmla="*/ 46 h 120"/>
                  <a:gd name="T58" fmla="*/ 193 w 220"/>
                  <a:gd name="T59" fmla="*/ 33 h 120"/>
                  <a:gd name="T60" fmla="*/ 190 w 220"/>
                  <a:gd name="T61" fmla="*/ 17 h 120"/>
                  <a:gd name="T62" fmla="*/ 193 w 220"/>
                  <a:gd name="T63" fmla="*/ 15 h 120"/>
                  <a:gd name="T64" fmla="*/ 216 w 220"/>
                  <a:gd name="T65" fmla="*/ 7 h 120"/>
                  <a:gd name="T66" fmla="*/ 220 w 220"/>
                  <a:gd name="T67" fmla="*/ 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20" h="120">
                    <a:moveTo>
                      <a:pt x="0" y="106"/>
                    </a:moveTo>
                    <a:lnTo>
                      <a:pt x="1" y="109"/>
                    </a:lnTo>
                    <a:lnTo>
                      <a:pt x="11" y="114"/>
                    </a:lnTo>
                    <a:lnTo>
                      <a:pt x="13" y="119"/>
                    </a:lnTo>
                    <a:lnTo>
                      <a:pt x="13" y="117"/>
                    </a:lnTo>
                    <a:lnTo>
                      <a:pt x="16" y="114"/>
                    </a:lnTo>
                    <a:lnTo>
                      <a:pt x="18" y="114"/>
                    </a:lnTo>
                    <a:lnTo>
                      <a:pt x="21" y="117"/>
                    </a:lnTo>
                    <a:lnTo>
                      <a:pt x="31" y="120"/>
                    </a:lnTo>
                    <a:lnTo>
                      <a:pt x="36" y="117"/>
                    </a:lnTo>
                    <a:lnTo>
                      <a:pt x="54" y="100"/>
                    </a:lnTo>
                    <a:lnTo>
                      <a:pt x="60" y="95"/>
                    </a:lnTo>
                    <a:lnTo>
                      <a:pt x="61" y="92"/>
                    </a:lnTo>
                    <a:lnTo>
                      <a:pt x="66" y="92"/>
                    </a:lnTo>
                    <a:lnTo>
                      <a:pt x="67" y="91"/>
                    </a:lnTo>
                    <a:lnTo>
                      <a:pt x="70" y="89"/>
                    </a:lnTo>
                    <a:lnTo>
                      <a:pt x="71" y="89"/>
                    </a:lnTo>
                    <a:lnTo>
                      <a:pt x="71" y="88"/>
                    </a:lnTo>
                    <a:lnTo>
                      <a:pt x="75" y="82"/>
                    </a:lnTo>
                    <a:lnTo>
                      <a:pt x="77" y="82"/>
                    </a:lnTo>
                    <a:lnTo>
                      <a:pt x="82" y="87"/>
                    </a:lnTo>
                    <a:lnTo>
                      <a:pt x="86" y="88"/>
                    </a:lnTo>
                    <a:lnTo>
                      <a:pt x="89" y="87"/>
                    </a:lnTo>
                    <a:lnTo>
                      <a:pt x="91" y="87"/>
                    </a:lnTo>
                    <a:lnTo>
                      <a:pt x="103" y="89"/>
                    </a:lnTo>
                    <a:lnTo>
                      <a:pt x="106" y="110"/>
                    </a:lnTo>
                    <a:lnTo>
                      <a:pt x="109" y="109"/>
                    </a:lnTo>
                    <a:lnTo>
                      <a:pt x="110" y="109"/>
                    </a:lnTo>
                    <a:lnTo>
                      <a:pt x="113" y="107"/>
                    </a:lnTo>
                    <a:lnTo>
                      <a:pt x="113" y="110"/>
                    </a:lnTo>
                    <a:lnTo>
                      <a:pt x="114" y="116"/>
                    </a:lnTo>
                    <a:lnTo>
                      <a:pt x="114" y="117"/>
                    </a:lnTo>
                    <a:lnTo>
                      <a:pt x="117" y="120"/>
                    </a:lnTo>
                    <a:lnTo>
                      <a:pt x="121" y="117"/>
                    </a:lnTo>
                    <a:lnTo>
                      <a:pt x="119" y="110"/>
                    </a:lnTo>
                    <a:lnTo>
                      <a:pt x="121" y="107"/>
                    </a:lnTo>
                    <a:lnTo>
                      <a:pt x="121" y="106"/>
                    </a:lnTo>
                    <a:lnTo>
                      <a:pt x="131" y="95"/>
                    </a:lnTo>
                    <a:lnTo>
                      <a:pt x="134" y="94"/>
                    </a:lnTo>
                    <a:lnTo>
                      <a:pt x="140" y="88"/>
                    </a:lnTo>
                    <a:lnTo>
                      <a:pt x="145" y="88"/>
                    </a:lnTo>
                    <a:lnTo>
                      <a:pt x="151" y="84"/>
                    </a:lnTo>
                    <a:lnTo>
                      <a:pt x="155" y="74"/>
                    </a:lnTo>
                    <a:lnTo>
                      <a:pt x="155" y="70"/>
                    </a:lnTo>
                    <a:lnTo>
                      <a:pt x="156" y="70"/>
                    </a:lnTo>
                    <a:lnTo>
                      <a:pt x="160" y="63"/>
                    </a:lnTo>
                    <a:lnTo>
                      <a:pt x="160" y="61"/>
                    </a:lnTo>
                    <a:lnTo>
                      <a:pt x="162" y="61"/>
                    </a:lnTo>
                    <a:lnTo>
                      <a:pt x="160" y="60"/>
                    </a:lnTo>
                    <a:lnTo>
                      <a:pt x="166" y="54"/>
                    </a:lnTo>
                    <a:lnTo>
                      <a:pt x="172" y="51"/>
                    </a:lnTo>
                    <a:lnTo>
                      <a:pt x="173" y="50"/>
                    </a:lnTo>
                    <a:lnTo>
                      <a:pt x="176" y="51"/>
                    </a:lnTo>
                    <a:lnTo>
                      <a:pt x="176" y="53"/>
                    </a:lnTo>
                    <a:lnTo>
                      <a:pt x="177" y="53"/>
                    </a:lnTo>
                    <a:lnTo>
                      <a:pt x="177" y="54"/>
                    </a:lnTo>
                    <a:lnTo>
                      <a:pt x="180" y="51"/>
                    </a:lnTo>
                    <a:lnTo>
                      <a:pt x="184" y="46"/>
                    </a:lnTo>
                    <a:lnTo>
                      <a:pt x="187" y="39"/>
                    </a:lnTo>
                    <a:lnTo>
                      <a:pt x="193" y="33"/>
                    </a:lnTo>
                    <a:lnTo>
                      <a:pt x="188" y="28"/>
                    </a:lnTo>
                    <a:lnTo>
                      <a:pt x="190" y="17"/>
                    </a:lnTo>
                    <a:lnTo>
                      <a:pt x="191" y="17"/>
                    </a:lnTo>
                    <a:lnTo>
                      <a:pt x="193" y="15"/>
                    </a:lnTo>
                    <a:lnTo>
                      <a:pt x="205" y="10"/>
                    </a:lnTo>
                    <a:lnTo>
                      <a:pt x="216" y="7"/>
                    </a:lnTo>
                    <a:lnTo>
                      <a:pt x="220" y="1"/>
                    </a:lnTo>
                    <a:lnTo>
                      <a:pt x="22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07" name="Freeform 2446">
                <a:extLst>
                  <a:ext uri="{FF2B5EF4-FFF2-40B4-BE49-F238E27FC236}">
                    <a16:creationId xmlns:a16="http://schemas.microsoft.com/office/drawing/2014/main" id="{151C5C3E-A7F9-2E63-F8CD-18890E135A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2" y="448"/>
                <a:ext cx="67" cy="47"/>
              </a:xfrm>
              <a:custGeom>
                <a:avLst/>
                <a:gdLst>
                  <a:gd name="T0" fmla="*/ 2 w 267"/>
                  <a:gd name="T1" fmla="*/ 0 h 187"/>
                  <a:gd name="T2" fmla="*/ 21 w 267"/>
                  <a:gd name="T3" fmla="*/ 12 h 187"/>
                  <a:gd name="T4" fmla="*/ 29 w 267"/>
                  <a:gd name="T5" fmla="*/ 6 h 187"/>
                  <a:gd name="T6" fmla="*/ 35 w 267"/>
                  <a:gd name="T7" fmla="*/ 9 h 187"/>
                  <a:gd name="T8" fmla="*/ 42 w 267"/>
                  <a:gd name="T9" fmla="*/ 9 h 187"/>
                  <a:gd name="T10" fmla="*/ 35 w 267"/>
                  <a:gd name="T11" fmla="*/ 20 h 187"/>
                  <a:gd name="T12" fmla="*/ 29 w 267"/>
                  <a:gd name="T13" fmla="*/ 30 h 187"/>
                  <a:gd name="T14" fmla="*/ 22 w 267"/>
                  <a:gd name="T15" fmla="*/ 35 h 187"/>
                  <a:gd name="T16" fmla="*/ 22 w 267"/>
                  <a:gd name="T17" fmla="*/ 38 h 187"/>
                  <a:gd name="T18" fmla="*/ 24 w 267"/>
                  <a:gd name="T19" fmla="*/ 41 h 187"/>
                  <a:gd name="T20" fmla="*/ 25 w 267"/>
                  <a:gd name="T21" fmla="*/ 46 h 187"/>
                  <a:gd name="T22" fmla="*/ 29 w 267"/>
                  <a:gd name="T23" fmla="*/ 52 h 187"/>
                  <a:gd name="T24" fmla="*/ 45 w 267"/>
                  <a:gd name="T25" fmla="*/ 58 h 187"/>
                  <a:gd name="T26" fmla="*/ 48 w 267"/>
                  <a:gd name="T27" fmla="*/ 62 h 187"/>
                  <a:gd name="T28" fmla="*/ 51 w 267"/>
                  <a:gd name="T29" fmla="*/ 63 h 187"/>
                  <a:gd name="T30" fmla="*/ 55 w 267"/>
                  <a:gd name="T31" fmla="*/ 60 h 187"/>
                  <a:gd name="T32" fmla="*/ 92 w 267"/>
                  <a:gd name="T33" fmla="*/ 67 h 187"/>
                  <a:gd name="T34" fmla="*/ 95 w 267"/>
                  <a:gd name="T35" fmla="*/ 74 h 187"/>
                  <a:gd name="T36" fmla="*/ 98 w 267"/>
                  <a:gd name="T37" fmla="*/ 76 h 187"/>
                  <a:gd name="T38" fmla="*/ 108 w 267"/>
                  <a:gd name="T39" fmla="*/ 81 h 187"/>
                  <a:gd name="T40" fmla="*/ 112 w 267"/>
                  <a:gd name="T41" fmla="*/ 87 h 187"/>
                  <a:gd name="T42" fmla="*/ 115 w 267"/>
                  <a:gd name="T43" fmla="*/ 86 h 187"/>
                  <a:gd name="T44" fmla="*/ 119 w 267"/>
                  <a:gd name="T45" fmla="*/ 80 h 187"/>
                  <a:gd name="T46" fmla="*/ 120 w 267"/>
                  <a:gd name="T47" fmla="*/ 76 h 187"/>
                  <a:gd name="T48" fmla="*/ 123 w 267"/>
                  <a:gd name="T49" fmla="*/ 77 h 187"/>
                  <a:gd name="T50" fmla="*/ 140 w 267"/>
                  <a:gd name="T51" fmla="*/ 88 h 187"/>
                  <a:gd name="T52" fmla="*/ 146 w 267"/>
                  <a:gd name="T53" fmla="*/ 86 h 187"/>
                  <a:gd name="T54" fmla="*/ 155 w 267"/>
                  <a:gd name="T55" fmla="*/ 87 h 187"/>
                  <a:gd name="T56" fmla="*/ 171 w 267"/>
                  <a:gd name="T57" fmla="*/ 101 h 187"/>
                  <a:gd name="T58" fmla="*/ 176 w 267"/>
                  <a:gd name="T59" fmla="*/ 111 h 187"/>
                  <a:gd name="T60" fmla="*/ 178 w 267"/>
                  <a:gd name="T61" fmla="*/ 111 h 187"/>
                  <a:gd name="T62" fmla="*/ 193 w 267"/>
                  <a:gd name="T63" fmla="*/ 100 h 187"/>
                  <a:gd name="T64" fmla="*/ 194 w 267"/>
                  <a:gd name="T65" fmla="*/ 98 h 187"/>
                  <a:gd name="T66" fmla="*/ 175 w 267"/>
                  <a:gd name="T67" fmla="*/ 83 h 187"/>
                  <a:gd name="T68" fmla="*/ 169 w 267"/>
                  <a:gd name="T69" fmla="*/ 70 h 187"/>
                  <a:gd name="T70" fmla="*/ 172 w 267"/>
                  <a:gd name="T71" fmla="*/ 65 h 187"/>
                  <a:gd name="T72" fmla="*/ 183 w 267"/>
                  <a:gd name="T73" fmla="*/ 56 h 187"/>
                  <a:gd name="T74" fmla="*/ 185 w 267"/>
                  <a:gd name="T75" fmla="*/ 40 h 187"/>
                  <a:gd name="T76" fmla="*/ 180 w 267"/>
                  <a:gd name="T77" fmla="*/ 28 h 187"/>
                  <a:gd name="T78" fmla="*/ 207 w 267"/>
                  <a:gd name="T79" fmla="*/ 30 h 187"/>
                  <a:gd name="T80" fmla="*/ 214 w 267"/>
                  <a:gd name="T81" fmla="*/ 35 h 187"/>
                  <a:gd name="T82" fmla="*/ 228 w 267"/>
                  <a:gd name="T83" fmla="*/ 51 h 187"/>
                  <a:gd name="T84" fmla="*/ 231 w 267"/>
                  <a:gd name="T85" fmla="*/ 55 h 187"/>
                  <a:gd name="T86" fmla="*/ 246 w 267"/>
                  <a:gd name="T87" fmla="*/ 59 h 187"/>
                  <a:gd name="T88" fmla="*/ 260 w 267"/>
                  <a:gd name="T89" fmla="*/ 55 h 187"/>
                  <a:gd name="T90" fmla="*/ 266 w 267"/>
                  <a:gd name="T91" fmla="*/ 58 h 187"/>
                  <a:gd name="T92" fmla="*/ 263 w 267"/>
                  <a:gd name="T93" fmla="*/ 72 h 187"/>
                  <a:gd name="T94" fmla="*/ 261 w 267"/>
                  <a:gd name="T95" fmla="*/ 76 h 187"/>
                  <a:gd name="T96" fmla="*/ 263 w 267"/>
                  <a:gd name="T97" fmla="*/ 79 h 187"/>
                  <a:gd name="T98" fmla="*/ 263 w 267"/>
                  <a:gd name="T99" fmla="*/ 87 h 187"/>
                  <a:gd name="T100" fmla="*/ 267 w 267"/>
                  <a:gd name="T101" fmla="*/ 93 h 187"/>
                  <a:gd name="T102" fmla="*/ 259 w 267"/>
                  <a:gd name="T103" fmla="*/ 115 h 187"/>
                  <a:gd name="T104" fmla="*/ 242 w 267"/>
                  <a:gd name="T105" fmla="*/ 132 h 187"/>
                  <a:gd name="T106" fmla="*/ 243 w 267"/>
                  <a:gd name="T107" fmla="*/ 140 h 187"/>
                  <a:gd name="T108" fmla="*/ 246 w 267"/>
                  <a:gd name="T109" fmla="*/ 147 h 187"/>
                  <a:gd name="T110" fmla="*/ 228 w 267"/>
                  <a:gd name="T111" fmla="*/ 179 h 187"/>
                  <a:gd name="T112" fmla="*/ 232 w 267"/>
                  <a:gd name="T113" fmla="*/ 185 h 187"/>
                  <a:gd name="T114" fmla="*/ 245 w 267"/>
                  <a:gd name="T115" fmla="*/ 187 h 187"/>
                  <a:gd name="T116" fmla="*/ 256 w 267"/>
                  <a:gd name="T117" fmla="*/ 183 h 187"/>
                  <a:gd name="T118" fmla="*/ 260 w 267"/>
                  <a:gd name="T119" fmla="*/ 180 h 1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67" h="187">
                    <a:moveTo>
                      <a:pt x="0" y="2"/>
                    </a:moveTo>
                    <a:lnTo>
                      <a:pt x="2" y="0"/>
                    </a:lnTo>
                    <a:lnTo>
                      <a:pt x="7" y="0"/>
                    </a:lnTo>
                    <a:lnTo>
                      <a:pt x="21" y="12"/>
                    </a:lnTo>
                    <a:lnTo>
                      <a:pt x="27" y="9"/>
                    </a:lnTo>
                    <a:lnTo>
                      <a:pt x="29" y="6"/>
                    </a:lnTo>
                    <a:lnTo>
                      <a:pt x="32" y="5"/>
                    </a:lnTo>
                    <a:lnTo>
                      <a:pt x="35" y="9"/>
                    </a:lnTo>
                    <a:lnTo>
                      <a:pt x="39" y="7"/>
                    </a:lnTo>
                    <a:lnTo>
                      <a:pt x="42" y="9"/>
                    </a:lnTo>
                    <a:lnTo>
                      <a:pt x="36" y="13"/>
                    </a:lnTo>
                    <a:lnTo>
                      <a:pt x="35" y="20"/>
                    </a:lnTo>
                    <a:lnTo>
                      <a:pt x="34" y="24"/>
                    </a:lnTo>
                    <a:lnTo>
                      <a:pt x="29" y="30"/>
                    </a:lnTo>
                    <a:lnTo>
                      <a:pt x="24" y="34"/>
                    </a:lnTo>
                    <a:lnTo>
                      <a:pt x="22" y="35"/>
                    </a:lnTo>
                    <a:lnTo>
                      <a:pt x="24" y="35"/>
                    </a:lnTo>
                    <a:lnTo>
                      <a:pt x="22" y="38"/>
                    </a:lnTo>
                    <a:lnTo>
                      <a:pt x="22" y="40"/>
                    </a:lnTo>
                    <a:lnTo>
                      <a:pt x="24" y="41"/>
                    </a:lnTo>
                    <a:lnTo>
                      <a:pt x="24" y="45"/>
                    </a:lnTo>
                    <a:lnTo>
                      <a:pt x="25" y="46"/>
                    </a:lnTo>
                    <a:lnTo>
                      <a:pt x="27" y="49"/>
                    </a:lnTo>
                    <a:lnTo>
                      <a:pt x="29" y="52"/>
                    </a:lnTo>
                    <a:lnTo>
                      <a:pt x="41" y="55"/>
                    </a:lnTo>
                    <a:lnTo>
                      <a:pt x="45" y="58"/>
                    </a:lnTo>
                    <a:lnTo>
                      <a:pt x="45" y="59"/>
                    </a:lnTo>
                    <a:lnTo>
                      <a:pt x="48" y="62"/>
                    </a:lnTo>
                    <a:lnTo>
                      <a:pt x="49" y="65"/>
                    </a:lnTo>
                    <a:lnTo>
                      <a:pt x="51" y="63"/>
                    </a:lnTo>
                    <a:lnTo>
                      <a:pt x="53" y="62"/>
                    </a:lnTo>
                    <a:lnTo>
                      <a:pt x="55" y="60"/>
                    </a:lnTo>
                    <a:lnTo>
                      <a:pt x="80" y="56"/>
                    </a:lnTo>
                    <a:lnTo>
                      <a:pt x="92" y="67"/>
                    </a:lnTo>
                    <a:lnTo>
                      <a:pt x="95" y="72"/>
                    </a:lnTo>
                    <a:lnTo>
                      <a:pt x="95" y="74"/>
                    </a:lnTo>
                    <a:lnTo>
                      <a:pt x="96" y="76"/>
                    </a:lnTo>
                    <a:lnTo>
                      <a:pt x="98" y="76"/>
                    </a:lnTo>
                    <a:lnTo>
                      <a:pt x="99" y="77"/>
                    </a:lnTo>
                    <a:lnTo>
                      <a:pt x="108" y="81"/>
                    </a:lnTo>
                    <a:lnTo>
                      <a:pt x="112" y="86"/>
                    </a:lnTo>
                    <a:lnTo>
                      <a:pt x="112" y="87"/>
                    </a:lnTo>
                    <a:lnTo>
                      <a:pt x="113" y="86"/>
                    </a:lnTo>
                    <a:lnTo>
                      <a:pt x="115" y="86"/>
                    </a:lnTo>
                    <a:lnTo>
                      <a:pt x="119" y="81"/>
                    </a:lnTo>
                    <a:lnTo>
                      <a:pt x="119" y="80"/>
                    </a:lnTo>
                    <a:lnTo>
                      <a:pt x="120" y="77"/>
                    </a:lnTo>
                    <a:lnTo>
                      <a:pt x="120" y="76"/>
                    </a:lnTo>
                    <a:lnTo>
                      <a:pt x="122" y="76"/>
                    </a:lnTo>
                    <a:lnTo>
                      <a:pt x="123" y="77"/>
                    </a:lnTo>
                    <a:lnTo>
                      <a:pt x="137" y="86"/>
                    </a:lnTo>
                    <a:lnTo>
                      <a:pt x="140" y="88"/>
                    </a:lnTo>
                    <a:lnTo>
                      <a:pt x="140" y="87"/>
                    </a:lnTo>
                    <a:lnTo>
                      <a:pt x="146" y="86"/>
                    </a:lnTo>
                    <a:lnTo>
                      <a:pt x="149" y="86"/>
                    </a:lnTo>
                    <a:lnTo>
                      <a:pt x="155" y="87"/>
                    </a:lnTo>
                    <a:lnTo>
                      <a:pt x="163" y="91"/>
                    </a:lnTo>
                    <a:lnTo>
                      <a:pt x="171" y="101"/>
                    </a:lnTo>
                    <a:lnTo>
                      <a:pt x="175" y="105"/>
                    </a:lnTo>
                    <a:lnTo>
                      <a:pt x="176" y="111"/>
                    </a:lnTo>
                    <a:lnTo>
                      <a:pt x="176" y="112"/>
                    </a:lnTo>
                    <a:lnTo>
                      <a:pt x="178" y="111"/>
                    </a:lnTo>
                    <a:lnTo>
                      <a:pt x="185" y="107"/>
                    </a:lnTo>
                    <a:lnTo>
                      <a:pt x="193" y="100"/>
                    </a:lnTo>
                    <a:lnTo>
                      <a:pt x="193" y="98"/>
                    </a:lnTo>
                    <a:lnTo>
                      <a:pt x="194" y="98"/>
                    </a:lnTo>
                    <a:lnTo>
                      <a:pt x="178" y="86"/>
                    </a:lnTo>
                    <a:lnTo>
                      <a:pt x="175" y="83"/>
                    </a:lnTo>
                    <a:lnTo>
                      <a:pt x="171" y="76"/>
                    </a:lnTo>
                    <a:lnTo>
                      <a:pt x="169" y="70"/>
                    </a:lnTo>
                    <a:lnTo>
                      <a:pt x="171" y="66"/>
                    </a:lnTo>
                    <a:lnTo>
                      <a:pt x="172" y="65"/>
                    </a:lnTo>
                    <a:lnTo>
                      <a:pt x="180" y="62"/>
                    </a:lnTo>
                    <a:lnTo>
                      <a:pt x="183" y="56"/>
                    </a:lnTo>
                    <a:lnTo>
                      <a:pt x="183" y="51"/>
                    </a:lnTo>
                    <a:lnTo>
                      <a:pt x="185" y="40"/>
                    </a:lnTo>
                    <a:lnTo>
                      <a:pt x="182" y="31"/>
                    </a:lnTo>
                    <a:lnTo>
                      <a:pt x="180" y="28"/>
                    </a:lnTo>
                    <a:lnTo>
                      <a:pt x="183" y="26"/>
                    </a:lnTo>
                    <a:lnTo>
                      <a:pt x="207" y="30"/>
                    </a:lnTo>
                    <a:lnTo>
                      <a:pt x="208" y="31"/>
                    </a:lnTo>
                    <a:lnTo>
                      <a:pt x="214" y="35"/>
                    </a:lnTo>
                    <a:lnTo>
                      <a:pt x="228" y="49"/>
                    </a:lnTo>
                    <a:lnTo>
                      <a:pt x="228" y="51"/>
                    </a:lnTo>
                    <a:lnTo>
                      <a:pt x="231" y="53"/>
                    </a:lnTo>
                    <a:lnTo>
                      <a:pt x="231" y="55"/>
                    </a:lnTo>
                    <a:lnTo>
                      <a:pt x="245" y="59"/>
                    </a:lnTo>
                    <a:lnTo>
                      <a:pt x="246" y="59"/>
                    </a:lnTo>
                    <a:lnTo>
                      <a:pt x="256" y="53"/>
                    </a:lnTo>
                    <a:lnTo>
                      <a:pt x="260" y="55"/>
                    </a:lnTo>
                    <a:lnTo>
                      <a:pt x="264" y="58"/>
                    </a:lnTo>
                    <a:lnTo>
                      <a:pt x="266" y="58"/>
                    </a:lnTo>
                    <a:lnTo>
                      <a:pt x="266" y="66"/>
                    </a:lnTo>
                    <a:lnTo>
                      <a:pt x="263" y="72"/>
                    </a:lnTo>
                    <a:lnTo>
                      <a:pt x="263" y="74"/>
                    </a:lnTo>
                    <a:lnTo>
                      <a:pt x="261" y="76"/>
                    </a:lnTo>
                    <a:lnTo>
                      <a:pt x="263" y="77"/>
                    </a:lnTo>
                    <a:lnTo>
                      <a:pt x="263" y="79"/>
                    </a:lnTo>
                    <a:lnTo>
                      <a:pt x="266" y="80"/>
                    </a:lnTo>
                    <a:lnTo>
                      <a:pt x="263" y="87"/>
                    </a:lnTo>
                    <a:lnTo>
                      <a:pt x="263" y="88"/>
                    </a:lnTo>
                    <a:lnTo>
                      <a:pt x="267" y="93"/>
                    </a:lnTo>
                    <a:lnTo>
                      <a:pt x="259" y="102"/>
                    </a:lnTo>
                    <a:lnTo>
                      <a:pt x="259" y="115"/>
                    </a:lnTo>
                    <a:lnTo>
                      <a:pt x="257" y="115"/>
                    </a:lnTo>
                    <a:lnTo>
                      <a:pt x="242" y="132"/>
                    </a:lnTo>
                    <a:lnTo>
                      <a:pt x="243" y="137"/>
                    </a:lnTo>
                    <a:lnTo>
                      <a:pt x="243" y="140"/>
                    </a:lnTo>
                    <a:lnTo>
                      <a:pt x="245" y="146"/>
                    </a:lnTo>
                    <a:lnTo>
                      <a:pt x="246" y="147"/>
                    </a:lnTo>
                    <a:lnTo>
                      <a:pt x="222" y="170"/>
                    </a:lnTo>
                    <a:lnTo>
                      <a:pt x="228" y="179"/>
                    </a:lnTo>
                    <a:lnTo>
                      <a:pt x="229" y="182"/>
                    </a:lnTo>
                    <a:lnTo>
                      <a:pt x="232" y="185"/>
                    </a:lnTo>
                    <a:lnTo>
                      <a:pt x="233" y="185"/>
                    </a:lnTo>
                    <a:lnTo>
                      <a:pt x="245" y="187"/>
                    </a:lnTo>
                    <a:lnTo>
                      <a:pt x="254" y="183"/>
                    </a:lnTo>
                    <a:lnTo>
                      <a:pt x="256" y="183"/>
                    </a:lnTo>
                    <a:lnTo>
                      <a:pt x="259" y="180"/>
                    </a:lnTo>
                    <a:lnTo>
                      <a:pt x="260" y="18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08" name="Freeform 2447">
                <a:extLst>
                  <a:ext uri="{FF2B5EF4-FFF2-40B4-BE49-F238E27FC236}">
                    <a16:creationId xmlns:a16="http://schemas.microsoft.com/office/drawing/2014/main" id="{47F98147-CAE6-3852-A685-BCD946339E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9" y="501"/>
                <a:ext cx="19" cy="33"/>
              </a:xfrm>
              <a:custGeom>
                <a:avLst/>
                <a:gdLst>
                  <a:gd name="T0" fmla="*/ 73 w 73"/>
                  <a:gd name="T1" fmla="*/ 0 h 133"/>
                  <a:gd name="T2" fmla="*/ 71 w 73"/>
                  <a:gd name="T3" fmla="*/ 0 h 133"/>
                  <a:gd name="T4" fmla="*/ 71 w 73"/>
                  <a:gd name="T5" fmla="*/ 10 h 133"/>
                  <a:gd name="T6" fmla="*/ 69 w 73"/>
                  <a:gd name="T7" fmla="*/ 27 h 133"/>
                  <a:gd name="T8" fmla="*/ 70 w 73"/>
                  <a:gd name="T9" fmla="*/ 43 h 133"/>
                  <a:gd name="T10" fmla="*/ 71 w 73"/>
                  <a:gd name="T11" fmla="*/ 46 h 133"/>
                  <a:gd name="T12" fmla="*/ 64 w 73"/>
                  <a:gd name="T13" fmla="*/ 53 h 133"/>
                  <a:gd name="T14" fmla="*/ 63 w 73"/>
                  <a:gd name="T15" fmla="*/ 53 h 133"/>
                  <a:gd name="T16" fmla="*/ 63 w 73"/>
                  <a:gd name="T17" fmla="*/ 54 h 133"/>
                  <a:gd name="T18" fmla="*/ 66 w 73"/>
                  <a:gd name="T19" fmla="*/ 64 h 133"/>
                  <a:gd name="T20" fmla="*/ 64 w 73"/>
                  <a:gd name="T21" fmla="*/ 67 h 133"/>
                  <a:gd name="T22" fmla="*/ 61 w 73"/>
                  <a:gd name="T23" fmla="*/ 68 h 133"/>
                  <a:gd name="T24" fmla="*/ 60 w 73"/>
                  <a:gd name="T25" fmla="*/ 68 h 133"/>
                  <a:gd name="T26" fmla="*/ 61 w 73"/>
                  <a:gd name="T27" fmla="*/ 70 h 133"/>
                  <a:gd name="T28" fmla="*/ 61 w 73"/>
                  <a:gd name="T29" fmla="*/ 71 h 133"/>
                  <a:gd name="T30" fmla="*/ 64 w 73"/>
                  <a:gd name="T31" fmla="*/ 81 h 133"/>
                  <a:gd name="T32" fmla="*/ 52 w 73"/>
                  <a:gd name="T33" fmla="*/ 102 h 133"/>
                  <a:gd name="T34" fmla="*/ 50 w 73"/>
                  <a:gd name="T35" fmla="*/ 109 h 133"/>
                  <a:gd name="T36" fmla="*/ 50 w 73"/>
                  <a:gd name="T37" fmla="*/ 113 h 133"/>
                  <a:gd name="T38" fmla="*/ 45 w 73"/>
                  <a:gd name="T39" fmla="*/ 114 h 133"/>
                  <a:gd name="T40" fmla="*/ 42 w 73"/>
                  <a:gd name="T41" fmla="*/ 116 h 133"/>
                  <a:gd name="T42" fmla="*/ 39 w 73"/>
                  <a:gd name="T43" fmla="*/ 116 h 133"/>
                  <a:gd name="T44" fmla="*/ 38 w 73"/>
                  <a:gd name="T45" fmla="*/ 114 h 133"/>
                  <a:gd name="T46" fmla="*/ 25 w 73"/>
                  <a:gd name="T47" fmla="*/ 120 h 133"/>
                  <a:gd name="T48" fmla="*/ 24 w 73"/>
                  <a:gd name="T49" fmla="*/ 121 h 133"/>
                  <a:gd name="T50" fmla="*/ 18 w 73"/>
                  <a:gd name="T51" fmla="*/ 121 h 133"/>
                  <a:gd name="T52" fmla="*/ 4 w 73"/>
                  <a:gd name="T53" fmla="*/ 128 h 133"/>
                  <a:gd name="T54" fmla="*/ 0 w 73"/>
                  <a:gd name="T55" fmla="*/ 133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73" h="133">
                    <a:moveTo>
                      <a:pt x="73" y="0"/>
                    </a:moveTo>
                    <a:lnTo>
                      <a:pt x="71" y="0"/>
                    </a:lnTo>
                    <a:lnTo>
                      <a:pt x="71" y="10"/>
                    </a:lnTo>
                    <a:lnTo>
                      <a:pt x="69" y="27"/>
                    </a:lnTo>
                    <a:lnTo>
                      <a:pt x="70" y="43"/>
                    </a:lnTo>
                    <a:lnTo>
                      <a:pt x="71" y="46"/>
                    </a:lnTo>
                    <a:lnTo>
                      <a:pt x="64" y="53"/>
                    </a:lnTo>
                    <a:lnTo>
                      <a:pt x="63" y="53"/>
                    </a:lnTo>
                    <a:lnTo>
                      <a:pt x="63" y="54"/>
                    </a:lnTo>
                    <a:lnTo>
                      <a:pt x="66" y="64"/>
                    </a:lnTo>
                    <a:lnTo>
                      <a:pt x="64" y="67"/>
                    </a:lnTo>
                    <a:lnTo>
                      <a:pt x="61" y="68"/>
                    </a:lnTo>
                    <a:lnTo>
                      <a:pt x="60" y="68"/>
                    </a:lnTo>
                    <a:lnTo>
                      <a:pt x="61" y="70"/>
                    </a:lnTo>
                    <a:lnTo>
                      <a:pt x="61" y="71"/>
                    </a:lnTo>
                    <a:lnTo>
                      <a:pt x="64" y="81"/>
                    </a:lnTo>
                    <a:lnTo>
                      <a:pt x="52" y="102"/>
                    </a:lnTo>
                    <a:lnTo>
                      <a:pt x="50" y="109"/>
                    </a:lnTo>
                    <a:lnTo>
                      <a:pt x="50" y="113"/>
                    </a:lnTo>
                    <a:lnTo>
                      <a:pt x="45" y="114"/>
                    </a:lnTo>
                    <a:lnTo>
                      <a:pt x="42" y="116"/>
                    </a:lnTo>
                    <a:lnTo>
                      <a:pt x="39" y="116"/>
                    </a:lnTo>
                    <a:lnTo>
                      <a:pt x="38" y="114"/>
                    </a:lnTo>
                    <a:lnTo>
                      <a:pt x="25" y="120"/>
                    </a:lnTo>
                    <a:lnTo>
                      <a:pt x="24" y="121"/>
                    </a:lnTo>
                    <a:lnTo>
                      <a:pt x="18" y="121"/>
                    </a:lnTo>
                    <a:lnTo>
                      <a:pt x="4" y="128"/>
                    </a:lnTo>
                    <a:lnTo>
                      <a:pt x="0" y="13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09" name="Freeform 2448">
                <a:extLst>
                  <a:ext uri="{FF2B5EF4-FFF2-40B4-BE49-F238E27FC236}">
                    <a16:creationId xmlns:a16="http://schemas.microsoft.com/office/drawing/2014/main" id="{2865B154-568A-8C7B-55D1-9704E96B0D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8" y="493"/>
                <a:ext cx="51" cy="69"/>
              </a:xfrm>
              <a:custGeom>
                <a:avLst/>
                <a:gdLst>
                  <a:gd name="T0" fmla="*/ 204 w 205"/>
                  <a:gd name="T1" fmla="*/ 275 h 276"/>
                  <a:gd name="T2" fmla="*/ 195 w 205"/>
                  <a:gd name="T3" fmla="*/ 264 h 276"/>
                  <a:gd name="T4" fmla="*/ 191 w 205"/>
                  <a:gd name="T5" fmla="*/ 251 h 276"/>
                  <a:gd name="T6" fmla="*/ 190 w 205"/>
                  <a:gd name="T7" fmla="*/ 215 h 276"/>
                  <a:gd name="T8" fmla="*/ 185 w 205"/>
                  <a:gd name="T9" fmla="*/ 214 h 276"/>
                  <a:gd name="T10" fmla="*/ 187 w 205"/>
                  <a:gd name="T11" fmla="*/ 198 h 276"/>
                  <a:gd name="T12" fmla="*/ 176 w 205"/>
                  <a:gd name="T13" fmla="*/ 197 h 276"/>
                  <a:gd name="T14" fmla="*/ 166 w 205"/>
                  <a:gd name="T15" fmla="*/ 193 h 276"/>
                  <a:gd name="T16" fmla="*/ 149 w 205"/>
                  <a:gd name="T17" fmla="*/ 189 h 276"/>
                  <a:gd name="T18" fmla="*/ 146 w 205"/>
                  <a:gd name="T19" fmla="*/ 191 h 276"/>
                  <a:gd name="T20" fmla="*/ 134 w 205"/>
                  <a:gd name="T21" fmla="*/ 187 h 276"/>
                  <a:gd name="T22" fmla="*/ 118 w 205"/>
                  <a:gd name="T23" fmla="*/ 186 h 276"/>
                  <a:gd name="T24" fmla="*/ 104 w 205"/>
                  <a:gd name="T25" fmla="*/ 180 h 276"/>
                  <a:gd name="T26" fmla="*/ 110 w 205"/>
                  <a:gd name="T27" fmla="*/ 176 h 276"/>
                  <a:gd name="T28" fmla="*/ 113 w 205"/>
                  <a:gd name="T29" fmla="*/ 158 h 276"/>
                  <a:gd name="T30" fmla="*/ 116 w 205"/>
                  <a:gd name="T31" fmla="*/ 154 h 276"/>
                  <a:gd name="T32" fmla="*/ 114 w 205"/>
                  <a:gd name="T33" fmla="*/ 148 h 276"/>
                  <a:gd name="T34" fmla="*/ 109 w 205"/>
                  <a:gd name="T35" fmla="*/ 144 h 276"/>
                  <a:gd name="T36" fmla="*/ 96 w 205"/>
                  <a:gd name="T37" fmla="*/ 146 h 276"/>
                  <a:gd name="T38" fmla="*/ 94 w 205"/>
                  <a:gd name="T39" fmla="*/ 138 h 276"/>
                  <a:gd name="T40" fmla="*/ 87 w 205"/>
                  <a:gd name="T41" fmla="*/ 110 h 276"/>
                  <a:gd name="T42" fmla="*/ 87 w 205"/>
                  <a:gd name="T43" fmla="*/ 102 h 276"/>
                  <a:gd name="T44" fmla="*/ 78 w 205"/>
                  <a:gd name="T45" fmla="*/ 96 h 276"/>
                  <a:gd name="T46" fmla="*/ 75 w 205"/>
                  <a:gd name="T47" fmla="*/ 96 h 276"/>
                  <a:gd name="T48" fmla="*/ 76 w 205"/>
                  <a:gd name="T49" fmla="*/ 92 h 276"/>
                  <a:gd name="T50" fmla="*/ 75 w 205"/>
                  <a:gd name="T51" fmla="*/ 84 h 276"/>
                  <a:gd name="T52" fmla="*/ 87 w 205"/>
                  <a:gd name="T53" fmla="*/ 70 h 276"/>
                  <a:gd name="T54" fmla="*/ 89 w 205"/>
                  <a:gd name="T55" fmla="*/ 56 h 276"/>
                  <a:gd name="T56" fmla="*/ 79 w 205"/>
                  <a:gd name="T57" fmla="*/ 52 h 276"/>
                  <a:gd name="T58" fmla="*/ 75 w 205"/>
                  <a:gd name="T59" fmla="*/ 48 h 276"/>
                  <a:gd name="T60" fmla="*/ 67 w 205"/>
                  <a:gd name="T61" fmla="*/ 31 h 276"/>
                  <a:gd name="T62" fmla="*/ 60 w 205"/>
                  <a:gd name="T63" fmla="*/ 7 h 276"/>
                  <a:gd name="T64" fmla="*/ 56 w 205"/>
                  <a:gd name="T65" fmla="*/ 5 h 276"/>
                  <a:gd name="T66" fmla="*/ 54 w 205"/>
                  <a:gd name="T67" fmla="*/ 1 h 276"/>
                  <a:gd name="T68" fmla="*/ 50 w 205"/>
                  <a:gd name="T69" fmla="*/ 1 h 276"/>
                  <a:gd name="T70" fmla="*/ 27 w 205"/>
                  <a:gd name="T71" fmla="*/ 17 h 276"/>
                  <a:gd name="T72" fmla="*/ 19 w 205"/>
                  <a:gd name="T73" fmla="*/ 22 h 276"/>
                  <a:gd name="T74" fmla="*/ 8 w 205"/>
                  <a:gd name="T75" fmla="*/ 24 h 276"/>
                  <a:gd name="T76" fmla="*/ 0 w 205"/>
                  <a:gd name="T77" fmla="*/ 28 h 2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05" h="276">
                    <a:moveTo>
                      <a:pt x="205" y="276"/>
                    </a:moveTo>
                    <a:lnTo>
                      <a:pt x="204" y="275"/>
                    </a:lnTo>
                    <a:lnTo>
                      <a:pt x="197" y="266"/>
                    </a:lnTo>
                    <a:lnTo>
                      <a:pt x="195" y="264"/>
                    </a:lnTo>
                    <a:lnTo>
                      <a:pt x="195" y="256"/>
                    </a:lnTo>
                    <a:lnTo>
                      <a:pt x="191" y="251"/>
                    </a:lnTo>
                    <a:lnTo>
                      <a:pt x="190" y="251"/>
                    </a:lnTo>
                    <a:lnTo>
                      <a:pt x="190" y="215"/>
                    </a:lnTo>
                    <a:lnTo>
                      <a:pt x="187" y="215"/>
                    </a:lnTo>
                    <a:lnTo>
                      <a:pt x="185" y="214"/>
                    </a:lnTo>
                    <a:lnTo>
                      <a:pt x="185" y="199"/>
                    </a:lnTo>
                    <a:lnTo>
                      <a:pt x="187" y="198"/>
                    </a:lnTo>
                    <a:lnTo>
                      <a:pt x="187" y="197"/>
                    </a:lnTo>
                    <a:lnTo>
                      <a:pt x="176" y="197"/>
                    </a:lnTo>
                    <a:lnTo>
                      <a:pt x="169" y="195"/>
                    </a:lnTo>
                    <a:lnTo>
                      <a:pt x="166" y="193"/>
                    </a:lnTo>
                    <a:lnTo>
                      <a:pt x="153" y="190"/>
                    </a:lnTo>
                    <a:lnTo>
                      <a:pt x="149" y="189"/>
                    </a:lnTo>
                    <a:lnTo>
                      <a:pt x="146" y="189"/>
                    </a:lnTo>
                    <a:lnTo>
                      <a:pt x="146" y="191"/>
                    </a:lnTo>
                    <a:lnTo>
                      <a:pt x="134" y="191"/>
                    </a:lnTo>
                    <a:lnTo>
                      <a:pt x="134" y="187"/>
                    </a:lnTo>
                    <a:lnTo>
                      <a:pt x="125" y="187"/>
                    </a:lnTo>
                    <a:lnTo>
                      <a:pt x="118" y="186"/>
                    </a:lnTo>
                    <a:lnTo>
                      <a:pt x="111" y="182"/>
                    </a:lnTo>
                    <a:lnTo>
                      <a:pt x="104" y="180"/>
                    </a:lnTo>
                    <a:lnTo>
                      <a:pt x="104" y="179"/>
                    </a:lnTo>
                    <a:lnTo>
                      <a:pt x="110" y="176"/>
                    </a:lnTo>
                    <a:lnTo>
                      <a:pt x="113" y="173"/>
                    </a:lnTo>
                    <a:lnTo>
                      <a:pt x="113" y="158"/>
                    </a:lnTo>
                    <a:lnTo>
                      <a:pt x="114" y="156"/>
                    </a:lnTo>
                    <a:lnTo>
                      <a:pt x="116" y="154"/>
                    </a:lnTo>
                    <a:lnTo>
                      <a:pt x="116" y="151"/>
                    </a:lnTo>
                    <a:lnTo>
                      <a:pt x="114" y="148"/>
                    </a:lnTo>
                    <a:lnTo>
                      <a:pt x="113" y="146"/>
                    </a:lnTo>
                    <a:lnTo>
                      <a:pt x="109" y="144"/>
                    </a:lnTo>
                    <a:lnTo>
                      <a:pt x="107" y="144"/>
                    </a:lnTo>
                    <a:lnTo>
                      <a:pt x="96" y="146"/>
                    </a:lnTo>
                    <a:lnTo>
                      <a:pt x="94" y="145"/>
                    </a:lnTo>
                    <a:lnTo>
                      <a:pt x="94" y="138"/>
                    </a:lnTo>
                    <a:lnTo>
                      <a:pt x="90" y="117"/>
                    </a:lnTo>
                    <a:lnTo>
                      <a:pt x="87" y="110"/>
                    </a:lnTo>
                    <a:lnTo>
                      <a:pt x="89" y="108"/>
                    </a:lnTo>
                    <a:lnTo>
                      <a:pt x="87" y="102"/>
                    </a:lnTo>
                    <a:lnTo>
                      <a:pt x="83" y="98"/>
                    </a:lnTo>
                    <a:lnTo>
                      <a:pt x="78" y="96"/>
                    </a:lnTo>
                    <a:lnTo>
                      <a:pt x="76" y="98"/>
                    </a:lnTo>
                    <a:lnTo>
                      <a:pt x="75" y="96"/>
                    </a:lnTo>
                    <a:lnTo>
                      <a:pt x="75" y="92"/>
                    </a:lnTo>
                    <a:lnTo>
                      <a:pt x="76" y="92"/>
                    </a:lnTo>
                    <a:lnTo>
                      <a:pt x="75" y="86"/>
                    </a:lnTo>
                    <a:lnTo>
                      <a:pt x="75" y="84"/>
                    </a:lnTo>
                    <a:lnTo>
                      <a:pt x="78" y="79"/>
                    </a:lnTo>
                    <a:lnTo>
                      <a:pt x="87" y="70"/>
                    </a:lnTo>
                    <a:lnTo>
                      <a:pt x="87" y="65"/>
                    </a:lnTo>
                    <a:lnTo>
                      <a:pt x="89" y="56"/>
                    </a:lnTo>
                    <a:lnTo>
                      <a:pt x="87" y="53"/>
                    </a:lnTo>
                    <a:lnTo>
                      <a:pt x="79" y="52"/>
                    </a:lnTo>
                    <a:lnTo>
                      <a:pt x="71" y="52"/>
                    </a:lnTo>
                    <a:lnTo>
                      <a:pt x="75" y="48"/>
                    </a:lnTo>
                    <a:lnTo>
                      <a:pt x="72" y="42"/>
                    </a:lnTo>
                    <a:lnTo>
                      <a:pt x="67" y="31"/>
                    </a:lnTo>
                    <a:lnTo>
                      <a:pt x="61" y="8"/>
                    </a:lnTo>
                    <a:lnTo>
                      <a:pt x="60" y="7"/>
                    </a:lnTo>
                    <a:lnTo>
                      <a:pt x="60" y="5"/>
                    </a:lnTo>
                    <a:lnTo>
                      <a:pt x="56" y="5"/>
                    </a:lnTo>
                    <a:lnTo>
                      <a:pt x="54" y="3"/>
                    </a:lnTo>
                    <a:lnTo>
                      <a:pt x="54" y="1"/>
                    </a:lnTo>
                    <a:lnTo>
                      <a:pt x="53" y="0"/>
                    </a:lnTo>
                    <a:lnTo>
                      <a:pt x="50" y="1"/>
                    </a:lnTo>
                    <a:lnTo>
                      <a:pt x="40" y="4"/>
                    </a:lnTo>
                    <a:lnTo>
                      <a:pt x="27" y="17"/>
                    </a:lnTo>
                    <a:lnTo>
                      <a:pt x="20" y="21"/>
                    </a:lnTo>
                    <a:lnTo>
                      <a:pt x="19" y="22"/>
                    </a:lnTo>
                    <a:lnTo>
                      <a:pt x="16" y="22"/>
                    </a:lnTo>
                    <a:lnTo>
                      <a:pt x="8" y="24"/>
                    </a:lnTo>
                    <a:lnTo>
                      <a:pt x="3" y="28"/>
                    </a:lnTo>
                    <a:lnTo>
                      <a:pt x="0" y="2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10" name="Freeform 2449">
                <a:extLst>
                  <a:ext uri="{FF2B5EF4-FFF2-40B4-BE49-F238E27FC236}">
                    <a16:creationId xmlns:a16="http://schemas.microsoft.com/office/drawing/2014/main" id="{EE0EB923-7EAC-C40C-5B56-6428BCFB7E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7" y="477"/>
                <a:ext cx="91" cy="26"/>
              </a:xfrm>
              <a:custGeom>
                <a:avLst/>
                <a:gdLst>
                  <a:gd name="T0" fmla="*/ 0 w 364"/>
                  <a:gd name="T1" fmla="*/ 54 h 102"/>
                  <a:gd name="T2" fmla="*/ 10 w 364"/>
                  <a:gd name="T3" fmla="*/ 46 h 102"/>
                  <a:gd name="T4" fmla="*/ 11 w 364"/>
                  <a:gd name="T5" fmla="*/ 47 h 102"/>
                  <a:gd name="T6" fmla="*/ 18 w 364"/>
                  <a:gd name="T7" fmla="*/ 52 h 102"/>
                  <a:gd name="T8" fmla="*/ 22 w 364"/>
                  <a:gd name="T9" fmla="*/ 47 h 102"/>
                  <a:gd name="T10" fmla="*/ 35 w 364"/>
                  <a:gd name="T11" fmla="*/ 29 h 102"/>
                  <a:gd name="T12" fmla="*/ 36 w 364"/>
                  <a:gd name="T13" fmla="*/ 26 h 102"/>
                  <a:gd name="T14" fmla="*/ 50 w 364"/>
                  <a:gd name="T15" fmla="*/ 26 h 102"/>
                  <a:gd name="T16" fmla="*/ 53 w 364"/>
                  <a:gd name="T17" fmla="*/ 18 h 102"/>
                  <a:gd name="T18" fmla="*/ 63 w 364"/>
                  <a:gd name="T19" fmla="*/ 25 h 102"/>
                  <a:gd name="T20" fmla="*/ 71 w 364"/>
                  <a:gd name="T21" fmla="*/ 9 h 102"/>
                  <a:gd name="T22" fmla="*/ 89 w 364"/>
                  <a:gd name="T23" fmla="*/ 0 h 102"/>
                  <a:gd name="T24" fmla="*/ 95 w 364"/>
                  <a:gd name="T25" fmla="*/ 5 h 102"/>
                  <a:gd name="T26" fmla="*/ 92 w 364"/>
                  <a:gd name="T27" fmla="*/ 28 h 102"/>
                  <a:gd name="T28" fmla="*/ 95 w 364"/>
                  <a:gd name="T29" fmla="*/ 29 h 102"/>
                  <a:gd name="T30" fmla="*/ 102 w 364"/>
                  <a:gd name="T31" fmla="*/ 30 h 102"/>
                  <a:gd name="T32" fmla="*/ 103 w 364"/>
                  <a:gd name="T33" fmla="*/ 32 h 102"/>
                  <a:gd name="T34" fmla="*/ 109 w 364"/>
                  <a:gd name="T35" fmla="*/ 47 h 102"/>
                  <a:gd name="T36" fmla="*/ 116 w 364"/>
                  <a:gd name="T37" fmla="*/ 57 h 102"/>
                  <a:gd name="T38" fmla="*/ 110 w 364"/>
                  <a:gd name="T39" fmla="*/ 75 h 102"/>
                  <a:gd name="T40" fmla="*/ 106 w 364"/>
                  <a:gd name="T41" fmla="*/ 78 h 102"/>
                  <a:gd name="T42" fmla="*/ 95 w 364"/>
                  <a:gd name="T43" fmla="*/ 76 h 102"/>
                  <a:gd name="T44" fmla="*/ 89 w 364"/>
                  <a:gd name="T45" fmla="*/ 88 h 102"/>
                  <a:gd name="T46" fmla="*/ 92 w 364"/>
                  <a:gd name="T47" fmla="*/ 93 h 102"/>
                  <a:gd name="T48" fmla="*/ 102 w 364"/>
                  <a:gd name="T49" fmla="*/ 100 h 102"/>
                  <a:gd name="T50" fmla="*/ 117 w 364"/>
                  <a:gd name="T51" fmla="*/ 97 h 102"/>
                  <a:gd name="T52" fmla="*/ 119 w 364"/>
                  <a:gd name="T53" fmla="*/ 95 h 102"/>
                  <a:gd name="T54" fmla="*/ 124 w 364"/>
                  <a:gd name="T55" fmla="*/ 82 h 102"/>
                  <a:gd name="T56" fmla="*/ 130 w 364"/>
                  <a:gd name="T57" fmla="*/ 81 h 102"/>
                  <a:gd name="T58" fmla="*/ 141 w 364"/>
                  <a:gd name="T59" fmla="*/ 72 h 102"/>
                  <a:gd name="T60" fmla="*/ 163 w 364"/>
                  <a:gd name="T61" fmla="*/ 75 h 102"/>
                  <a:gd name="T62" fmla="*/ 166 w 364"/>
                  <a:gd name="T63" fmla="*/ 53 h 102"/>
                  <a:gd name="T64" fmla="*/ 167 w 364"/>
                  <a:gd name="T65" fmla="*/ 50 h 102"/>
                  <a:gd name="T66" fmla="*/ 174 w 364"/>
                  <a:gd name="T67" fmla="*/ 60 h 102"/>
                  <a:gd name="T68" fmla="*/ 184 w 364"/>
                  <a:gd name="T69" fmla="*/ 57 h 102"/>
                  <a:gd name="T70" fmla="*/ 187 w 364"/>
                  <a:gd name="T71" fmla="*/ 56 h 102"/>
                  <a:gd name="T72" fmla="*/ 190 w 364"/>
                  <a:gd name="T73" fmla="*/ 47 h 102"/>
                  <a:gd name="T74" fmla="*/ 191 w 364"/>
                  <a:gd name="T75" fmla="*/ 49 h 102"/>
                  <a:gd name="T76" fmla="*/ 193 w 364"/>
                  <a:gd name="T77" fmla="*/ 45 h 102"/>
                  <a:gd name="T78" fmla="*/ 200 w 364"/>
                  <a:gd name="T79" fmla="*/ 43 h 102"/>
                  <a:gd name="T80" fmla="*/ 207 w 364"/>
                  <a:gd name="T81" fmla="*/ 46 h 102"/>
                  <a:gd name="T82" fmla="*/ 215 w 364"/>
                  <a:gd name="T83" fmla="*/ 49 h 102"/>
                  <a:gd name="T84" fmla="*/ 223 w 364"/>
                  <a:gd name="T85" fmla="*/ 62 h 102"/>
                  <a:gd name="T86" fmla="*/ 226 w 364"/>
                  <a:gd name="T87" fmla="*/ 65 h 102"/>
                  <a:gd name="T88" fmla="*/ 230 w 364"/>
                  <a:gd name="T89" fmla="*/ 62 h 102"/>
                  <a:gd name="T90" fmla="*/ 250 w 364"/>
                  <a:gd name="T91" fmla="*/ 47 h 102"/>
                  <a:gd name="T92" fmla="*/ 254 w 364"/>
                  <a:gd name="T93" fmla="*/ 50 h 102"/>
                  <a:gd name="T94" fmla="*/ 267 w 364"/>
                  <a:gd name="T95" fmla="*/ 40 h 102"/>
                  <a:gd name="T96" fmla="*/ 275 w 364"/>
                  <a:gd name="T97" fmla="*/ 33 h 102"/>
                  <a:gd name="T98" fmla="*/ 286 w 364"/>
                  <a:gd name="T99" fmla="*/ 40 h 102"/>
                  <a:gd name="T100" fmla="*/ 289 w 364"/>
                  <a:gd name="T101" fmla="*/ 42 h 102"/>
                  <a:gd name="T102" fmla="*/ 294 w 364"/>
                  <a:gd name="T103" fmla="*/ 36 h 102"/>
                  <a:gd name="T104" fmla="*/ 327 w 364"/>
                  <a:gd name="T105" fmla="*/ 47 h 102"/>
                  <a:gd name="T106" fmla="*/ 332 w 364"/>
                  <a:gd name="T107" fmla="*/ 50 h 102"/>
                  <a:gd name="T108" fmla="*/ 345 w 364"/>
                  <a:gd name="T109" fmla="*/ 57 h 102"/>
                  <a:gd name="T110" fmla="*/ 356 w 364"/>
                  <a:gd name="T111" fmla="*/ 52 h 102"/>
                  <a:gd name="T112" fmla="*/ 364 w 364"/>
                  <a:gd name="T113" fmla="*/ 42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364" h="102">
                    <a:moveTo>
                      <a:pt x="0" y="62"/>
                    </a:moveTo>
                    <a:lnTo>
                      <a:pt x="0" y="54"/>
                    </a:lnTo>
                    <a:lnTo>
                      <a:pt x="4" y="52"/>
                    </a:lnTo>
                    <a:lnTo>
                      <a:pt x="10" y="46"/>
                    </a:lnTo>
                    <a:lnTo>
                      <a:pt x="11" y="46"/>
                    </a:lnTo>
                    <a:lnTo>
                      <a:pt x="11" y="47"/>
                    </a:lnTo>
                    <a:lnTo>
                      <a:pt x="14" y="53"/>
                    </a:lnTo>
                    <a:lnTo>
                      <a:pt x="18" y="52"/>
                    </a:lnTo>
                    <a:lnTo>
                      <a:pt x="22" y="49"/>
                    </a:lnTo>
                    <a:lnTo>
                      <a:pt x="22" y="47"/>
                    </a:lnTo>
                    <a:lnTo>
                      <a:pt x="24" y="46"/>
                    </a:lnTo>
                    <a:lnTo>
                      <a:pt x="35" y="29"/>
                    </a:lnTo>
                    <a:lnTo>
                      <a:pt x="36" y="28"/>
                    </a:lnTo>
                    <a:lnTo>
                      <a:pt x="36" y="26"/>
                    </a:lnTo>
                    <a:lnTo>
                      <a:pt x="42" y="35"/>
                    </a:lnTo>
                    <a:lnTo>
                      <a:pt x="50" y="26"/>
                    </a:lnTo>
                    <a:lnTo>
                      <a:pt x="53" y="21"/>
                    </a:lnTo>
                    <a:lnTo>
                      <a:pt x="53" y="18"/>
                    </a:lnTo>
                    <a:lnTo>
                      <a:pt x="57" y="19"/>
                    </a:lnTo>
                    <a:lnTo>
                      <a:pt x="63" y="25"/>
                    </a:lnTo>
                    <a:lnTo>
                      <a:pt x="64" y="25"/>
                    </a:lnTo>
                    <a:lnTo>
                      <a:pt x="71" y="9"/>
                    </a:lnTo>
                    <a:lnTo>
                      <a:pt x="77" y="5"/>
                    </a:lnTo>
                    <a:lnTo>
                      <a:pt x="89" y="0"/>
                    </a:lnTo>
                    <a:lnTo>
                      <a:pt x="95" y="0"/>
                    </a:lnTo>
                    <a:lnTo>
                      <a:pt x="95" y="5"/>
                    </a:lnTo>
                    <a:lnTo>
                      <a:pt x="92" y="12"/>
                    </a:lnTo>
                    <a:lnTo>
                      <a:pt x="92" y="28"/>
                    </a:lnTo>
                    <a:lnTo>
                      <a:pt x="93" y="29"/>
                    </a:lnTo>
                    <a:lnTo>
                      <a:pt x="95" y="29"/>
                    </a:lnTo>
                    <a:lnTo>
                      <a:pt x="99" y="28"/>
                    </a:lnTo>
                    <a:lnTo>
                      <a:pt x="102" y="30"/>
                    </a:lnTo>
                    <a:lnTo>
                      <a:pt x="103" y="30"/>
                    </a:lnTo>
                    <a:lnTo>
                      <a:pt x="103" y="32"/>
                    </a:lnTo>
                    <a:lnTo>
                      <a:pt x="105" y="39"/>
                    </a:lnTo>
                    <a:lnTo>
                      <a:pt x="109" y="47"/>
                    </a:lnTo>
                    <a:lnTo>
                      <a:pt x="113" y="52"/>
                    </a:lnTo>
                    <a:lnTo>
                      <a:pt x="116" y="57"/>
                    </a:lnTo>
                    <a:lnTo>
                      <a:pt x="116" y="64"/>
                    </a:lnTo>
                    <a:lnTo>
                      <a:pt x="110" y="75"/>
                    </a:lnTo>
                    <a:lnTo>
                      <a:pt x="109" y="76"/>
                    </a:lnTo>
                    <a:lnTo>
                      <a:pt x="106" y="78"/>
                    </a:lnTo>
                    <a:lnTo>
                      <a:pt x="102" y="81"/>
                    </a:lnTo>
                    <a:lnTo>
                      <a:pt x="95" y="76"/>
                    </a:lnTo>
                    <a:lnTo>
                      <a:pt x="89" y="82"/>
                    </a:lnTo>
                    <a:lnTo>
                      <a:pt x="89" y="88"/>
                    </a:lnTo>
                    <a:lnTo>
                      <a:pt x="92" y="92"/>
                    </a:lnTo>
                    <a:lnTo>
                      <a:pt x="92" y="93"/>
                    </a:lnTo>
                    <a:lnTo>
                      <a:pt x="93" y="96"/>
                    </a:lnTo>
                    <a:lnTo>
                      <a:pt x="102" y="100"/>
                    </a:lnTo>
                    <a:lnTo>
                      <a:pt x="112" y="102"/>
                    </a:lnTo>
                    <a:lnTo>
                      <a:pt x="117" y="97"/>
                    </a:lnTo>
                    <a:lnTo>
                      <a:pt x="117" y="96"/>
                    </a:lnTo>
                    <a:lnTo>
                      <a:pt x="119" y="95"/>
                    </a:lnTo>
                    <a:lnTo>
                      <a:pt x="119" y="86"/>
                    </a:lnTo>
                    <a:lnTo>
                      <a:pt x="124" y="82"/>
                    </a:lnTo>
                    <a:lnTo>
                      <a:pt x="128" y="81"/>
                    </a:lnTo>
                    <a:lnTo>
                      <a:pt x="130" y="81"/>
                    </a:lnTo>
                    <a:lnTo>
                      <a:pt x="138" y="72"/>
                    </a:lnTo>
                    <a:lnTo>
                      <a:pt x="141" y="72"/>
                    </a:lnTo>
                    <a:lnTo>
                      <a:pt x="160" y="75"/>
                    </a:lnTo>
                    <a:lnTo>
                      <a:pt x="163" y="75"/>
                    </a:lnTo>
                    <a:lnTo>
                      <a:pt x="166" y="65"/>
                    </a:lnTo>
                    <a:lnTo>
                      <a:pt x="166" y="53"/>
                    </a:lnTo>
                    <a:lnTo>
                      <a:pt x="167" y="52"/>
                    </a:lnTo>
                    <a:lnTo>
                      <a:pt x="167" y="50"/>
                    </a:lnTo>
                    <a:lnTo>
                      <a:pt x="173" y="53"/>
                    </a:lnTo>
                    <a:lnTo>
                      <a:pt x="174" y="60"/>
                    </a:lnTo>
                    <a:lnTo>
                      <a:pt x="181" y="61"/>
                    </a:lnTo>
                    <a:lnTo>
                      <a:pt x="184" y="57"/>
                    </a:lnTo>
                    <a:lnTo>
                      <a:pt x="184" y="56"/>
                    </a:lnTo>
                    <a:lnTo>
                      <a:pt x="187" y="56"/>
                    </a:lnTo>
                    <a:lnTo>
                      <a:pt x="188" y="54"/>
                    </a:lnTo>
                    <a:lnTo>
                      <a:pt x="190" y="47"/>
                    </a:lnTo>
                    <a:lnTo>
                      <a:pt x="190" y="49"/>
                    </a:lnTo>
                    <a:lnTo>
                      <a:pt x="191" y="49"/>
                    </a:lnTo>
                    <a:lnTo>
                      <a:pt x="191" y="47"/>
                    </a:lnTo>
                    <a:lnTo>
                      <a:pt x="193" y="45"/>
                    </a:lnTo>
                    <a:lnTo>
                      <a:pt x="194" y="43"/>
                    </a:lnTo>
                    <a:lnTo>
                      <a:pt x="200" y="43"/>
                    </a:lnTo>
                    <a:lnTo>
                      <a:pt x="201" y="45"/>
                    </a:lnTo>
                    <a:lnTo>
                      <a:pt x="207" y="46"/>
                    </a:lnTo>
                    <a:lnTo>
                      <a:pt x="214" y="49"/>
                    </a:lnTo>
                    <a:lnTo>
                      <a:pt x="215" y="49"/>
                    </a:lnTo>
                    <a:lnTo>
                      <a:pt x="219" y="54"/>
                    </a:lnTo>
                    <a:lnTo>
                      <a:pt x="223" y="62"/>
                    </a:lnTo>
                    <a:lnTo>
                      <a:pt x="223" y="64"/>
                    </a:lnTo>
                    <a:lnTo>
                      <a:pt x="226" y="65"/>
                    </a:lnTo>
                    <a:lnTo>
                      <a:pt x="227" y="65"/>
                    </a:lnTo>
                    <a:lnTo>
                      <a:pt x="230" y="62"/>
                    </a:lnTo>
                    <a:lnTo>
                      <a:pt x="239" y="54"/>
                    </a:lnTo>
                    <a:lnTo>
                      <a:pt x="250" y="47"/>
                    </a:lnTo>
                    <a:lnTo>
                      <a:pt x="251" y="49"/>
                    </a:lnTo>
                    <a:lnTo>
                      <a:pt x="254" y="50"/>
                    </a:lnTo>
                    <a:lnTo>
                      <a:pt x="260" y="45"/>
                    </a:lnTo>
                    <a:lnTo>
                      <a:pt x="267" y="40"/>
                    </a:lnTo>
                    <a:lnTo>
                      <a:pt x="272" y="35"/>
                    </a:lnTo>
                    <a:lnTo>
                      <a:pt x="275" y="33"/>
                    </a:lnTo>
                    <a:lnTo>
                      <a:pt x="282" y="36"/>
                    </a:lnTo>
                    <a:lnTo>
                      <a:pt x="286" y="40"/>
                    </a:lnTo>
                    <a:lnTo>
                      <a:pt x="286" y="42"/>
                    </a:lnTo>
                    <a:lnTo>
                      <a:pt x="289" y="42"/>
                    </a:lnTo>
                    <a:lnTo>
                      <a:pt x="289" y="37"/>
                    </a:lnTo>
                    <a:lnTo>
                      <a:pt x="294" y="36"/>
                    </a:lnTo>
                    <a:lnTo>
                      <a:pt x="296" y="35"/>
                    </a:lnTo>
                    <a:lnTo>
                      <a:pt x="327" y="47"/>
                    </a:lnTo>
                    <a:lnTo>
                      <a:pt x="330" y="50"/>
                    </a:lnTo>
                    <a:lnTo>
                      <a:pt x="332" y="50"/>
                    </a:lnTo>
                    <a:lnTo>
                      <a:pt x="342" y="54"/>
                    </a:lnTo>
                    <a:lnTo>
                      <a:pt x="345" y="57"/>
                    </a:lnTo>
                    <a:lnTo>
                      <a:pt x="346" y="57"/>
                    </a:lnTo>
                    <a:lnTo>
                      <a:pt x="356" y="52"/>
                    </a:lnTo>
                    <a:lnTo>
                      <a:pt x="360" y="46"/>
                    </a:lnTo>
                    <a:lnTo>
                      <a:pt x="364" y="4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11" name="Freeform 2450">
                <a:extLst>
                  <a:ext uri="{FF2B5EF4-FFF2-40B4-BE49-F238E27FC236}">
                    <a16:creationId xmlns:a16="http://schemas.microsoft.com/office/drawing/2014/main" id="{09F90DA0-E4E5-5B60-900B-C24411AF99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7" y="493"/>
                <a:ext cx="18" cy="53"/>
              </a:xfrm>
              <a:custGeom>
                <a:avLst/>
                <a:gdLst>
                  <a:gd name="T0" fmla="*/ 0 w 71"/>
                  <a:gd name="T1" fmla="*/ 0 h 214"/>
                  <a:gd name="T2" fmla="*/ 0 w 71"/>
                  <a:gd name="T3" fmla="*/ 2 h 214"/>
                  <a:gd name="T4" fmla="*/ 6 w 71"/>
                  <a:gd name="T5" fmla="*/ 12 h 214"/>
                  <a:gd name="T6" fmla="*/ 7 w 71"/>
                  <a:gd name="T7" fmla="*/ 16 h 214"/>
                  <a:gd name="T8" fmla="*/ 7 w 71"/>
                  <a:gd name="T9" fmla="*/ 38 h 214"/>
                  <a:gd name="T10" fmla="*/ 28 w 71"/>
                  <a:gd name="T11" fmla="*/ 48 h 214"/>
                  <a:gd name="T12" fmla="*/ 33 w 71"/>
                  <a:gd name="T13" fmla="*/ 54 h 214"/>
                  <a:gd name="T14" fmla="*/ 33 w 71"/>
                  <a:gd name="T15" fmla="*/ 58 h 214"/>
                  <a:gd name="T16" fmla="*/ 32 w 71"/>
                  <a:gd name="T17" fmla="*/ 62 h 214"/>
                  <a:gd name="T18" fmla="*/ 33 w 71"/>
                  <a:gd name="T19" fmla="*/ 65 h 214"/>
                  <a:gd name="T20" fmla="*/ 36 w 71"/>
                  <a:gd name="T21" fmla="*/ 66 h 214"/>
                  <a:gd name="T22" fmla="*/ 38 w 71"/>
                  <a:gd name="T23" fmla="*/ 66 h 214"/>
                  <a:gd name="T24" fmla="*/ 33 w 71"/>
                  <a:gd name="T25" fmla="*/ 73 h 214"/>
                  <a:gd name="T26" fmla="*/ 24 w 71"/>
                  <a:gd name="T27" fmla="*/ 80 h 214"/>
                  <a:gd name="T28" fmla="*/ 24 w 71"/>
                  <a:gd name="T29" fmla="*/ 84 h 214"/>
                  <a:gd name="T30" fmla="*/ 25 w 71"/>
                  <a:gd name="T31" fmla="*/ 84 h 214"/>
                  <a:gd name="T32" fmla="*/ 26 w 71"/>
                  <a:gd name="T33" fmla="*/ 88 h 214"/>
                  <a:gd name="T34" fmla="*/ 25 w 71"/>
                  <a:gd name="T35" fmla="*/ 93 h 214"/>
                  <a:gd name="T36" fmla="*/ 28 w 71"/>
                  <a:gd name="T37" fmla="*/ 101 h 214"/>
                  <a:gd name="T38" fmla="*/ 35 w 71"/>
                  <a:gd name="T39" fmla="*/ 108 h 214"/>
                  <a:gd name="T40" fmla="*/ 35 w 71"/>
                  <a:gd name="T41" fmla="*/ 111 h 214"/>
                  <a:gd name="T42" fmla="*/ 39 w 71"/>
                  <a:gd name="T43" fmla="*/ 112 h 214"/>
                  <a:gd name="T44" fmla="*/ 50 w 71"/>
                  <a:gd name="T45" fmla="*/ 112 h 214"/>
                  <a:gd name="T46" fmla="*/ 57 w 71"/>
                  <a:gd name="T47" fmla="*/ 111 h 214"/>
                  <a:gd name="T48" fmla="*/ 57 w 71"/>
                  <a:gd name="T49" fmla="*/ 112 h 214"/>
                  <a:gd name="T50" fmla="*/ 59 w 71"/>
                  <a:gd name="T51" fmla="*/ 114 h 214"/>
                  <a:gd name="T52" fmla="*/ 68 w 71"/>
                  <a:gd name="T53" fmla="*/ 114 h 214"/>
                  <a:gd name="T54" fmla="*/ 70 w 71"/>
                  <a:gd name="T55" fmla="*/ 125 h 214"/>
                  <a:gd name="T56" fmla="*/ 71 w 71"/>
                  <a:gd name="T57" fmla="*/ 132 h 214"/>
                  <a:gd name="T58" fmla="*/ 71 w 71"/>
                  <a:gd name="T59" fmla="*/ 134 h 214"/>
                  <a:gd name="T60" fmla="*/ 70 w 71"/>
                  <a:gd name="T61" fmla="*/ 134 h 214"/>
                  <a:gd name="T62" fmla="*/ 64 w 71"/>
                  <a:gd name="T63" fmla="*/ 140 h 214"/>
                  <a:gd name="T64" fmla="*/ 57 w 71"/>
                  <a:gd name="T65" fmla="*/ 158 h 214"/>
                  <a:gd name="T66" fmla="*/ 56 w 71"/>
                  <a:gd name="T67" fmla="*/ 161 h 214"/>
                  <a:gd name="T68" fmla="*/ 57 w 71"/>
                  <a:gd name="T69" fmla="*/ 163 h 214"/>
                  <a:gd name="T70" fmla="*/ 59 w 71"/>
                  <a:gd name="T71" fmla="*/ 165 h 214"/>
                  <a:gd name="T72" fmla="*/ 61 w 71"/>
                  <a:gd name="T73" fmla="*/ 165 h 214"/>
                  <a:gd name="T74" fmla="*/ 60 w 71"/>
                  <a:gd name="T75" fmla="*/ 172 h 214"/>
                  <a:gd name="T76" fmla="*/ 59 w 71"/>
                  <a:gd name="T77" fmla="*/ 172 h 214"/>
                  <a:gd name="T78" fmla="*/ 57 w 71"/>
                  <a:gd name="T79" fmla="*/ 174 h 214"/>
                  <a:gd name="T80" fmla="*/ 56 w 71"/>
                  <a:gd name="T81" fmla="*/ 174 h 214"/>
                  <a:gd name="T82" fmla="*/ 56 w 71"/>
                  <a:gd name="T83" fmla="*/ 175 h 214"/>
                  <a:gd name="T84" fmla="*/ 63 w 71"/>
                  <a:gd name="T85" fmla="*/ 191 h 214"/>
                  <a:gd name="T86" fmla="*/ 64 w 71"/>
                  <a:gd name="T87" fmla="*/ 199 h 214"/>
                  <a:gd name="T88" fmla="*/ 56 w 71"/>
                  <a:gd name="T89" fmla="*/ 201 h 214"/>
                  <a:gd name="T90" fmla="*/ 56 w 71"/>
                  <a:gd name="T91" fmla="*/ 207 h 214"/>
                  <a:gd name="T92" fmla="*/ 54 w 71"/>
                  <a:gd name="T93" fmla="*/ 214 h 2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71" h="214">
                    <a:moveTo>
                      <a:pt x="0" y="0"/>
                    </a:moveTo>
                    <a:lnTo>
                      <a:pt x="0" y="2"/>
                    </a:lnTo>
                    <a:lnTo>
                      <a:pt x="6" y="12"/>
                    </a:lnTo>
                    <a:lnTo>
                      <a:pt x="7" y="16"/>
                    </a:lnTo>
                    <a:lnTo>
                      <a:pt x="7" y="38"/>
                    </a:lnTo>
                    <a:lnTo>
                      <a:pt x="28" y="48"/>
                    </a:lnTo>
                    <a:lnTo>
                      <a:pt x="33" y="54"/>
                    </a:lnTo>
                    <a:lnTo>
                      <a:pt x="33" y="58"/>
                    </a:lnTo>
                    <a:lnTo>
                      <a:pt x="32" y="62"/>
                    </a:lnTo>
                    <a:lnTo>
                      <a:pt x="33" y="65"/>
                    </a:lnTo>
                    <a:lnTo>
                      <a:pt x="36" y="66"/>
                    </a:lnTo>
                    <a:lnTo>
                      <a:pt x="38" y="66"/>
                    </a:lnTo>
                    <a:lnTo>
                      <a:pt x="33" y="73"/>
                    </a:lnTo>
                    <a:lnTo>
                      <a:pt x="24" y="80"/>
                    </a:lnTo>
                    <a:lnTo>
                      <a:pt x="24" y="84"/>
                    </a:lnTo>
                    <a:lnTo>
                      <a:pt x="25" y="84"/>
                    </a:lnTo>
                    <a:lnTo>
                      <a:pt x="26" y="88"/>
                    </a:lnTo>
                    <a:lnTo>
                      <a:pt x="25" y="93"/>
                    </a:lnTo>
                    <a:lnTo>
                      <a:pt x="28" y="101"/>
                    </a:lnTo>
                    <a:lnTo>
                      <a:pt x="35" y="108"/>
                    </a:lnTo>
                    <a:lnTo>
                      <a:pt x="35" y="111"/>
                    </a:lnTo>
                    <a:lnTo>
                      <a:pt x="39" y="112"/>
                    </a:lnTo>
                    <a:lnTo>
                      <a:pt x="50" y="112"/>
                    </a:lnTo>
                    <a:lnTo>
                      <a:pt x="57" y="111"/>
                    </a:lnTo>
                    <a:lnTo>
                      <a:pt x="57" y="112"/>
                    </a:lnTo>
                    <a:lnTo>
                      <a:pt x="59" y="114"/>
                    </a:lnTo>
                    <a:lnTo>
                      <a:pt x="68" y="114"/>
                    </a:lnTo>
                    <a:lnTo>
                      <a:pt x="70" y="125"/>
                    </a:lnTo>
                    <a:lnTo>
                      <a:pt x="71" y="132"/>
                    </a:lnTo>
                    <a:lnTo>
                      <a:pt x="71" y="134"/>
                    </a:lnTo>
                    <a:lnTo>
                      <a:pt x="70" y="134"/>
                    </a:lnTo>
                    <a:lnTo>
                      <a:pt x="64" y="140"/>
                    </a:lnTo>
                    <a:lnTo>
                      <a:pt x="57" y="158"/>
                    </a:lnTo>
                    <a:lnTo>
                      <a:pt x="56" y="161"/>
                    </a:lnTo>
                    <a:lnTo>
                      <a:pt x="57" y="163"/>
                    </a:lnTo>
                    <a:lnTo>
                      <a:pt x="59" y="165"/>
                    </a:lnTo>
                    <a:lnTo>
                      <a:pt x="61" y="165"/>
                    </a:lnTo>
                    <a:lnTo>
                      <a:pt x="60" y="172"/>
                    </a:lnTo>
                    <a:lnTo>
                      <a:pt x="59" y="172"/>
                    </a:lnTo>
                    <a:lnTo>
                      <a:pt x="57" y="174"/>
                    </a:lnTo>
                    <a:lnTo>
                      <a:pt x="56" y="174"/>
                    </a:lnTo>
                    <a:lnTo>
                      <a:pt x="56" y="175"/>
                    </a:lnTo>
                    <a:lnTo>
                      <a:pt x="63" y="191"/>
                    </a:lnTo>
                    <a:lnTo>
                      <a:pt x="64" y="199"/>
                    </a:lnTo>
                    <a:lnTo>
                      <a:pt x="56" y="201"/>
                    </a:lnTo>
                    <a:lnTo>
                      <a:pt x="56" y="207"/>
                    </a:lnTo>
                    <a:lnTo>
                      <a:pt x="54" y="21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12" name="Freeform 2451">
                <a:extLst>
                  <a:ext uri="{FF2B5EF4-FFF2-40B4-BE49-F238E27FC236}">
                    <a16:creationId xmlns:a16="http://schemas.microsoft.com/office/drawing/2014/main" id="{3DDEA749-DA12-260C-6D6B-C210A40595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3" y="434"/>
                <a:ext cx="26" cy="19"/>
              </a:xfrm>
              <a:custGeom>
                <a:avLst/>
                <a:gdLst>
                  <a:gd name="T0" fmla="*/ 79 w 107"/>
                  <a:gd name="T1" fmla="*/ 76 h 76"/>
                  <a:gd name="T2" fmla="*/ 81 w 107"/>
                  <a:gd name="T3" fmla="*/ 72 h 76"/>
                  <a:gd name="T4" fmla="*/ 79 w 107"/>
                  <a:gd name="T5" fmla="*/ 62 h 76"/>
                  <a:gd name="T6" fmla="*/ 75 w 107"/>
                  <a:gd name="T7" fmla="*/ 47 h 76"/>
                  <a:gd name="T8" fmla="*/ 74 w 107"/>
                  <a:gd name="T9" fmla="*/ 47 h 76"/>
                  <a:gd name="T10" fmla="*/ 81 w 107"/>
                  <a:gd name="T11" fmla="*/ 46 h 76"/>
                  <a:gd name="T12" fmla="*/ 91 w 107"/>
                  <a:gd name="T13" fmla="*/ 34 h 76"/>
                  <a:gd name="T14" fmla="*/ 98 w 107"/>
                  <a:gd name="T15" fmla="*/ 29 h 76"/>
                  <a:gd name="T16" fmla="*/ 107 w 107"/>
                  <a:gd name="T17" fmla="*/ 19 h 76"/>
                  <a:gd name="T18" fmla="*/ 103 w 107"/>
                  <a:gd name="T19" fmla="*/ 14 h 76"/>
                  <a:gd name="T20" fmla="*/ 103 w 107"/>
                  <a:gd name="T21" fmla="*/ 5 h 76"/>
                  <a:gd name="T22" fmla="*/ 101 w 107"/>
                  <a:gd name="T23" fmla="*/ 4 h 76"/>
                  <a:gd name="T24" fmla="*/ 100 w 107"/>
                  <a:gd name="T25" fmla="*/ 4 h 76"/>
                  <a:gd name="T26" fmla="*/ 98 w 107"/>
                  <a:gd name="T27" fmla="*/ 5 h 76"/>
                  <a:gd name="T28" fmla="*/ 89 w 107"/>
                  <a:gd name="T29" fmla="*/ 5 h 76"/>
                  <a:gd name="T30" fmla="*/ 85 w 107"/>
                  <a:gd name="T31" fmla="*/ 4 h 76"/>
                  <a:gd name="T32" fmla="*/ 68 w 107"/>
                  <a:gd name="T33" fmla="*/ 0 h 76"/>
                  <a:gd name="T34" fmla="*/ 64 w 107"/>
                  <a:gd name="T35" fmla="*/ 0 h 76"/>
                  <a:gd name="T36" fmla="*/ 65 w 107"/>
                  <a:gd name="T37" fmla="*/ 2 h 76"/>
                  <a:gd name="T38" fmla="*/ 65 w 107"/>
                  <a:gd name="T39" fmla="*/ 11 h 76"/>
                  <a:gd name="T40" fmla="*/ 60 w 107"/>
                  <a:gd name="T41" fmla="*/ 16 h 76"/>
                  <a:gd name="T42" fmla="*/ 54 w 107"/>
                  <a:gd name="T43" fmla="*/ 14 h 76"/>
                  <a:gd name="T44" fmla="*/ 50 w 107"/>
                  <a:gd name="T45" fmla="*/ 16 h 76"/>
                  <a:gd name="T46" fmla="*/ 43 w 107"/>
                  <a:gd name="T47" fmla="*/ 25 h 76"/>
                  <a:gd name="T48" fmla="*/ 43 w 107"/>
                  <a:gd name="T49" fmla="*/ 37 h 76"/>
                  <a:gd name="T50" fmla="*/ 27 w 107"/>
                  <a:gd name="T51" fmla="*/ 41 h 76"/>
                  <a:gd name="T52" fmla="*/ 23 w 107"/>
                  <a:gd name="T53" fmla="*/ 38 h 76"/>
                  <a:gd name="T54" fmla="*/ 22 w 107"/>
                  <a:gd name="T55" fmla="*/ 40 h 76"/>
                  <a:gd name="T56" fmla="*/ 21 w 107"/>
                  <a:gd name="T57" fmla="*/ 40 h 76"/>
                  <a:gd name="T58" fmla="*/ 18 w 107"/>
                  <a:gd name="T59" fmla="*/ 36 h 76"/>
                  <a:gd name="T60" fmla="*/ 16 w 107"/>
                  <a:gd name="T61" fmla="*/ 37 h 76"/>
                  <a:gd name="T62" fmla="*/ 11 w 107"/>
                  <a:gd name="T63" fmla="*/ 41 h 76"/>
                  <a:gd name="T64" fmla="*/ 5 w 107"/>
                  <a:gd name="T65" fmla="*/ 43 h 76"/>
                  <a:gd name="T66" fmla="*/ 0 w 107"/>
                  <a:gd name="T67" fmla="*/ 43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07" h="76">
                    <a:moveTo>
                      <a:pt x="79" y="76"/>
                    </a:moveTo>
                    <a:lnTo>
                      <a:pt x="81" y="72"/>
                    </a:lnTo>
                    <a:lnTo>
                      <a:pt x="79" y="62"/>
                    </a:lnTo>
                    <a:lnTo>
                      <a:pt x="75" y="47"/>
                    </a:lnTo>
                    <a:lnTo>
                      <a:pt x="74" y="47"/>
                    </a:lnTo>
                    <a:lnTo>
                      <a:pt x="81" y="46"/>
                    </a:lnTo>
                    <a:lnTo>
                      <a:pt x="91" y="34"/>
                    </a:lnTo>
                    <a:lnTo>
                      <a:pt x="98" y="29"/>
                    </a:lnTo>
                    <a:lnTo>
                      <a:pt x="107" y="19"/>
                    </a:lnTo>
                    <a:lnTo>
                      <a:pt x="103" y="14"/>
                    </a:lnTo>
                    <a:lnTo>
                      <a:pt x="103" y="5"/>
                    </a:lnTo>
                    <a:lnTo>
                      <a:pt x="101" y="4"/>
                    </a:lnTo>
                    <a:lnTo>
                      <a:pt x="100" y="4"/>
                    </a:lnTo>
                    <a:lnTo>
                      <a:pt x="98" y="5"/>
                    </a:lnTo>
                    <a:lnTo>
                      <a:pt x="89" y="5"/>
                    </a:lnTo>
                    <a:lnTo>
                      <a:pt x="85" y="4"/>
                    </a:lnTo>
                    <a:lnTo>
                      <a:pt x="68" y="0"/>
                    </a:lnTo>
                    <a:lnTo>
                      <a:pt x="64" y="0"/>
                    </a:lnTo>
                    <a:lnTo>
                      <a:pt x="65" y="2"/>
                    </a:lnTo>
                    <a:lnTo>
                      <a:pt x="65" y="11"/>
                    </a:lnTo>
                    <a:lnTo>
                      <a:pt x="60" y="16"/>
                    </a:lnTo>
                    <a:lnTo>
                      <a:pt x="54" y="14"/>
                    </a:lnTo>
                    <a:lnTo>
                      <a:pt x="50" y="16"/>
                    </a:lnTo>
                    <a:lnTo>
                      <a:pt x="43" y="25"/>
                    </a:lnTo>
                    <a:lnTo>
                      <a:pt x="43" y="37"/>
                    </a:lnTo>
                    <a:lnTo>
                      <a:pt x="27" y="41"/>
                    </a:lnTo>
                    <a:lnTo>
                      <a:pt x="23" y="38"/>
                    </a:lnTo>
                    <a:lnTo>
                      <a:pt x="22" y="40"/>
                    </a:lnTo>
                    <a:lnTo>
                      <a:pt x="21" y="40"/>
                    </a:lnTo>
                    <a:lnTo>
                      <a:pt x="18" y="36"/>
                    </a:lnTo>
                    <a:lnTo>
                      <a:pt x="16" y="37"/>
                    </a:lnTo>
                    <a:lnTo>
                      <a:pt x="11" y="41"/>
                    </a:lnTo>
                    <a:lnTo>
                      <a:pt x="5" y="43"/>
                    </a:lnTo>
                    <a:lnTo>
                      <a:pt x="0" y="4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13" name="Freeform 2452">
                <a:extLst>
                  <a:ext uri="{FF2B5EF4-FFF2-40B4-BE49-F238E27FC236}">
                    <a16:creationId xmlns:a16="http://schemas.microsoft.com/office/drawing/2014/main" id="{14218F5D-8ECD-2783-0571-5E01B6D3D9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7" y="401"/>
                <a:ext cx="26" cy="47"/>
              </a:xfrm>
              <a:custGeom>
                <a:avLst/>
                <a:gdLst>
                  <a:gd name="T0" fmla="*/ 103 w 103"/>
                  <a:gd name="T1" fmla="*/ 176 h 188"/>
                  <a:gd name="T2" fmla="*/ 93 w 103"/>
                  <a:gd name="T3" fmla="*/ 170 h 188"/>
                  <a:gd name="T4" fmla="*/ 93 w 103"/>
                  <a:gd name="T5" fmla="*/ 171 h 188"/>
                  <a:gd name="T6" fmla="*/ 90 w 103"/>
                  <a:gd name="T7" fmla="*/ 174 h 188"/>
                  <a:gd name="T8" fmla="*/ 88 w 103"/>
                  <a:gd name="T9" fmla="*/ 177 h 188"/>
                  <a:gd name="T10" fmla="*/ 87 w 103"/>
                  <a:gd name="T11" fmla="*/ 177 h 188"/>
                  <a:gd name="T12" fmla="*/ 86 w 103"/>
                  <a:gd name="T13" fmla="*/ 179 h 188"/>
                  <a:gd name="T14" fmla="*/ 84 w 103"/>
                  <a:gd name="T15" fmla="*/ 181 h 188"/>
                  <a:gd name="T16" fmla="*/ 83 w 103"/>
                  <a:gd name="T17" fmla="*/ 183 h 188"/>
                  <a:gd name="T18" fmla="*/ 81 w 103"/>
                  <a:gd name="T19" fmla="*/ 183 h 188"/>
                  <a:gd name="T20" fmla="*/ 79 w 103"/>
                  <a:gd name="T21" fmla="*/ 180 h 188"/>
                  <a:gd name="T22" fmla="*/ 70 w 103"/>
                  <a:gd name="T23" fmla="*/ 176 h 188"/>
                  <a:gd name="T24" fmla="*/ 59 w 103"/>
                  <a:gd name="T25" fmla="*/ 176 h 188"/>
                  <a:gd name="T26" fmla="*/ 47 w 103"/>
                  <a:gd name="T27" fmla="*/ 183 h 188"/>
                  <a:gd name="T28" fmla="*/ 33 w 103"/>
                  <a:gd name="T29" fmla="*/ 188 h 188"/>
                  <a:gd name="T30" fmla="*/ 23 w 103"/>
                  <a:gd name="T31" fmla="*/ 186 h 188"/>
                  <a:gd name="T32" fmla="*/ 21 w 103"/>
                  <a:gd name="T33" fmla="*/ 184 h 188"/>
                  <a:gd name="T34" fmla="*/ 17 w 103"/>
                  <a:gd name="T35" fmla="*/ 166 h 188"/>
                  <a:gd name="T36" fmla="*/ 17 w 103"/>
                  <a:gd name="T37" fmla="*/ 162 h 188"/>
                  <a:gd name="T38" fmla="*/ 19 w 103"/>
                  <a:gd name="T39" fmla="*/ 162 h 188"/>
                  <a:gd name="T40" fmla="*/ 19 w 103"/>
                  <a:gd name="T41" fmla="*/ 161 h 188"/>
                  <a:gd name="T42" fmla="*/ 17 w 103"/>
                  <a:gd name="T43" fmla="*/ 159 h 188"/>
                  <a:gd name="T44" fmla="*/ 16 w 103"/>
                  <a:gd name="T45" fmla="*/ 156 h 188"/>
                  <a:gd name="T46" fmla="*/ 19 w 103"/>
                  <a:gd name="T47" fmla="*/ 154 h 188"/>
                  <a:gd name="T48" fmla="*/ 40 w 103"/>
                  <a:gd name="T49" fmla="*/ 147 h 188"/>
                  <a:gd name="T50" fmla="*/ 55 w 103"/>
                  <a:gd name="T51" fmla="*/ 138 h 188"/>
                  <a:gd name="T52" fmla="*/ 59 w 103"/>
                  <a:gd name="T53" fmla="*/ 135 h 188"/>
                  <a:gd name="T54" fmla="*/ 50 w 103"/>
                  <a:gd name="T55" fmla="*/ 124 h 188"/>
                  <a:gd name="T56" fmla="*/ 50 w 103"/>
                  <a:gd name="T57" fmla="*/ 123 h 188"/>
                  <a:gd name="T58" fmla="*/ 47 w 103"/>
                  <a:gd name="T59" fmla="*/ 121 h 188"/>
                  <a:gd name="T60" fmla="*/ 47 w 103"/>
                  <a:gd name="T61" fmla="*/ 120 h 188"/>
                  <a:gd name="T62" fmla="*/ 41 w 103"/>
                  <a:gd name="T63" fmla="*/ 126 h 188"/>
                  <a:gd name="T64" fmla="*/ 36 w 103"/>
                  <a:gd name="T65" fmla="*/ 123 h 188"/>
                  <a:gd name="T66" fmla="*/ 38 w 103"/>
                  <a:gd name="T67" fmla="*/ 119 h 188"/>
                  <a:gd name="T68" fmla="*/ 38 w 103"/>
                  <a:gd name="T69" fmla="*/ 110 h 188"/>
                  <a:gd name="T70" fmla="*/ 40 w 103"/>
                  <a:gd name="T71" fmla="*/ 102 h 188"/>
                  <a:gd name="T72" fmla="*/ 40 w 103"/>
                  <a:gd name="T73" fmla="*/ 95 h 188"/>
                  <a:gd name="T74" fmla="*/ 41 w 103"/>
                  <a:gd name="T75" fmla="*/ 91 h 188"/>
                  <a:gd name="T76" fmla="*/ 34 w 103"/>
                  <a:gd name="T77" fmla="*/ 88 h 188"/>
                  <a:gd name="T78" fmla="*/ 13 w 103"/>
                  <a:gd name="T79" fmla="*/ 74 h 188"/>
                  <a:gd name="T80" fmla="*/ 12 w 103"/>
                  <a:gd name="T81" fmla="*/ 71 h 188"/>
                  <a:gd name="T82" fmla="*/ 10 w 103"/>
                  <a:gd name="T83" fmla="*/ 66 h 188"/>
                  <a:gd name="T84" fmla="*/ 10 w 103"/>
                  <a:gd name="T85" fmla="*/ 61 h 188"/>
                  <a:gd name="T86" fmla="*/ 19 w 103"/>
                  <a:gd name="T87" fmla="*/ 47 h 188"/>
                  <a:gd name="T88" fmla="*/ 17 w 103"/>
                  <a:gd name="T89" fmla="*/ 46 h 188"/>
                  <a:gd name="T90" fmla="*/ 26 w 103"/>
                  <a:gd name="T91" fmla="*/ 39 h 188"/>
                  <a:gd name="T92" fmla="*/ 28 w 103"/>
                  <a:gd name="T93" fmla="*/ 37 h 188"/>
                  <a:gd name="T94" fmla="*/ 27 w 103"/>
                  <a:gd name="T95" fmla="*/ 35 h 188"/>
                  <a:gd name="T96" fmla="*/ 24 w 103"/>
                  <a:gd name="T97" fmla="*/ 32 h 188"/>
                  <a:gd name="T98" fmla="*/ 6 w 103"/>
                  <a:gd name="T99" fmla="*/ 1 h 188"/>
                  <a:gd name="T100" fmla="*/ 5 w 103"/>
                  <a:gd name="T101" fmla="*/ 0 h 188"/>
                  <a:gd name="T102" fmla="*/ 0 w 103"/>
                  <a:gd name="T103" fmla="*/ 0 h 1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03" h="188">
                    <a:moveTo>
                      <a:pt x="103" y="176"/>
                    </a:moveTo>
                    <a:lnTo>
                      <a:pt x="93" y="170"/>
                    </a:lnTo>
                    <a:lnTo>
                      <a:pt x="93" y="171"/>
                    </a:lnTo>
                    <a:lnTo>
                      <a:pt x="90" y="174"/>
                    </a:lnTo>
                    <a:lnTo>
                      <a:pt x="88" y="177"/>
                    </a:lnTo>
                    <a:lnTo>
                      <a:pt x="87" y="177"/>
                    </a:lnTo>
                    <a:lnTo>
                      <a:pt x="86" y="179"/>
                    </a:lnTo>
                    <a:lnTo>
                      <a:pt x="84" y="181"/>
                    </a:lnTo>
                    <a:lnTo>
                      <a:pt x="83" y="183"/>
                    </a:lnTo>
                    <a:lnTo>
                      <a:pt x="81" y="183"/>
                    </a:lnTo>
                    <a:lnTo>
                      <a:pt x="79" y="180"/>
                    </a:lnTo>
                    <a:lnTo>
                      <a:pt x="70" y="176"/>
                    </a:lnTo>
                    <a:lnTo>
                      <a:pt x="59" y="176"/>
                    </a:lnTo>
                    <a:lnTo>
                      <a:pt x="47" y="183"/>
                    </a:lnTo>
                    <a:lnTo>
                      <a:pt x="33" y="188"/>
                    </a:lnTo>
                    <a:lnTo>
                      <a:pt x="23" y="186"/>
                    </a:lnTo>
                    <a:lnTo>
                      <a:pt x="21" y="184"/>
                    </a:lnTo>
                    <a:lnTo>
                      <a:pt x="17" y="166"/>
                    </a:lnTo>
                    <a:lnTo>
                      <a:pt x="17" y="162"/>
                    </a:lnTo>
                    <a:lnTo>
                      <a:pt x="19" y="162"/>
                    </a:lnTo>
                    <a:lnTo>
                      <a:pt x="19" y="161"/>
                    </a:lnTo>
                    <a:lnTo>
                      <a:pt x="17" y="159"/>
                    </a:lnTo>
                    <a:lnTo>
                      <a:pt x="16" y="156"/>
                    </a:lnTo>
                    <a:lnTo>
                      <a:pt x="19" y="154"/>
                    </a:lnTo>
                    <a:lnTo>
                      <a:pt x="40" y="147"/>
                    </a:lnTo>
                    <a:lnTo>
                      <a:pt x="55" y="138"/>
                    </a:lnTo>
                    <a:lnTo>
                      <a:pt x="59" y="135"/>
                    </a:lnTo>
                    <a:lnTo>
                      <a:pt x="50" y="124"/>
                    </a:lnTo>
                    <a:lnTo>
                      <a:pt x="50" y="123"/>
                    </a:lnTo>
                    <a:lnTo>
                      <a:pt x="47" y="121"/>
                    </a:lnTo>
                    <a:lnTo>
                      <a:pt x="47" y="120"/>
                    </a:lnTo>
                    <a:lnTo>
                      <a:pt x="41" y="126"/>
                    </a:lnTo>
                    <a:lnTo>
                      <a:pt x="36" y="123"/>
                    </a:lnTo>
                    <a:lnTo>
                      <a:pt x="38" y="119"/>
                    </a:lnTo>
                    <a:lnTo>
                      <a:pt x="38" y="110"/>
                    </a:lnTo>
                    <a:lnTo>
                      <a:pt x="40" y="102"/>
                    </a:lnTo>
                    <a:lnTo>
                      <a:pt x="40" y="95"/>
                    </a:lnTo>
                    <a:lnTo>
                      <a:pt x="41" y="91"/>
                    </a:lnTo>
                    <a:lnTo>
                      <a:pt x="34" y="88"/>
                    </a:lnTo>
                    <a:lnTo>
                      <a:pt x="13" y="74"/>
                    </a:lnTo>
                    <a:lnTo>
                      <a:pt x="12" y="71"/>
                    </a:lnTo>
                    <a:lnTo>
                      <a:pt x="10" y="66"/>
                    </a:lnTo>
                    <a:lnTo>
                      <a:pt x="10" y="61"/>
                    </a:lnTo>
                    <a:lnTo>
                      <a:pt x="19" y="47"/>
                    </a:lnTo>
                    <a:lnTo>
                      <a:pt x="17" y="46"/>
                    </a:lnTo>
                    <a:lnTo>
                      <a:pt x="26" y="39"/>
                    </a:lnTo>
                    <a:lnTo>
                      <a:pt x="28" y="37"/>
                    </a:lnTo>
                    <a:lnTo>
                      <a:pt x="27" y="35"/>
                    </a:lnTo>
                    <a:lnTo>
                      <a:pt x="24" y="32"/>
                    </a:lnTo>
                    <a:lnTo>
                      <a:pt x="6" y="1"/>
                    </a:lnTo>
                    <a:lnTo>
                      <a:pt x="5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14" name="Freeform 2453">
                <a:extLst>
                  <a:ext uri="{FF2B5EF4-FFF2-40B4-BE49-F238E27FC236}">
                    <a16:creationId xmlns:a16="http://schemas.microsoft.com/office/drawing/2014/main" id="{EE4B69D4-2A42-D22E-C5C3-4ECC082D4E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1" y="445"/>
                <a:ext cx="22" cy="17"/>
              </a:xfrm>
              <a:custGeom>
                <a:avLst/>
                <a:gdLst>
                  <a:gd name="T0" fmla="*/ 86 w 86"/>
                  <a:gd name="T1" fmla="*/ 33 h 67"/>
                  <a:gd name="T2" fmla="*/ 83 w 86"/>
                  <a:gd name="T3" fmla="*/ 35 h 67"/>
                  <a:gd name="T4" fmla="*/ 81 w 86"/>
                  <a:gd name="T5" fmla="*/ 38 h 67"/>
                  <a:gd name="T6" fmla="*/ 79 w 86"/>
                  <a:gd name="T7" fmla="*/ 36 h 67"/>
                  <a:gd name="T8" fmla="*/ 67 w 86"/>
                  <a:gd name="T9" fmla="*/ 31 h 67"/>
                  <a:gd name="T10" fmla="*/ 57 w 86"/>
                  <a:gd name="T11" fmla="*/ 31 h 67"/>
                  <a:gd name="T12" fmla="*/ 55 w 86"/>
                  <a:gd name="T13" fmla="*/ 35 h 67"/>
                  <a:gd name="T14" fmla="*/ 55 w 86"/>
                  <a:gd name="T15" fmla="*/ 38 h 67"/>
                  <a:gd name="T16" fmla="*/ 45 w 86"/>
                  <a:gd name="T17" fmla="*/ 35 h 67"/>
                  <a:gd name="T18" fmla="*/ 43 w 86"/>
                  <a:gd name="T19" fmla="*/ 42 h 67"/>
                  <a:gd name="T20" fmla="*/ 38 w 86"/>
                  <a:gd name="T21" fmla="*/ 49 h 67"/>
                  <a:gd name="T22" fmla="*/ 36 w 86"/>
                  <a:gd name="T23" fmla="*/ 57 h 67"/>
                  <a:gd name="T24" fmla="*/ 29 w 86"/>
                  <a:gd name="T25" fmla="*/ 61 h 67"/>
                  <a:gd name="T26" fmla="*/ 15 w 86"/>
                  <a:gd name="T27" fmla="*/ 67 h 67"/>
                  <a:gd name="T28" fmla="*/ 15 w 86"/>
                  <a:gd name="T29" fmla="*/ 63 h 67"/>
                  <a:gd name="T30" fmla="*/ 14 w 86"/>
                  <a:gd name="T31" fmla="*/ 63 h 67"/>
                  <a:gd name="T32" fmla="*/ 4 w 86"/>
                  <a:gd name="T33" fmla="*/ 58 h 67"/>
                  <a:gd name="T34" fmla="*/ 2 w 86"/>
                  <a:gd name="T35" fmla="*/ 54 h 67"/>
                  <a:gd name="T36" fmla="*/ 4 w 86"/>
                  <a:gd name="T37" fmla="*/ 45 h 67"/>
                  <a:gd name="T38" fmla="*/ 2 w 86"/>
                  <a:gd name="T39" fmla="*/ 36 h 67"/>
                  <a:gd name="T40" fmla="*/ 0 w 86"/>
                  <a:gd name="T41" fmla="*/ 31 h 67"/>
                  <a:gd name="T42" fmla="*/ 1 w 86"/>
                  <a:gd name="T43" fmla="*/ 14 h 67"/>
                  <a:gd name="T44" fmla="*/ 7 w 86"/>
                  <a:gd name="T45" fmla="*/ 3 h 67"/>
                  <a:gd name="T46" fmla="*/ 7 w 86"/>
                  <a:gd name="T47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86" h="67">
                    <a:moveTo>
                      <a:pt x="86" y="33"/>
                    </a:moveTo>
                    <a:lnTo>
                      <a:pt x="83" y="35"/>
                    </a:lnTo>
                    <a:lnTo>
                      <a:pt x="81" y="38"/>
                    </a:lnTo>
                    <a:lnTo>
                      <a:pt x="79" y="36"/>
                    </a:lnTo>
                    <a:lnTo>
                      <a:pt x="67" y="31"/>
                    </a:lnTo>
                    <a:lnTo>
                      <a:pt x="57" y="31"/>
                    </a:lnTo>
                    <a:lnTo>
                      <a:pt x="55" y="35"/>
                    </a:lnTo>
                    <a:lnTo>
                      <a:pt x="55" y="38"/>
                    </a:lnTo>
                    <a:lnTo>
                      <a:pt x="45" y="35"/>
                    </a:lnTo>
                    <a:lnTo>
                      <a:pt x="43" y="42"/>
                    </a:lnTo>
                    <a:lnTo>
                      <a:pt x="38" y="49"/>
                    </a:lnTo>
                    <a:lnTo>
                      <a:pt x="36" y="57"/>
                    </a:lnTo>
                    <a:lnTo>
                      <a:pt x="29" y="61"/>
                    </a:lnTo>
                    <a:lnTo>
                      <a:pt x="15" y="67"/>
                    </a:lnTo>
                    <a:lnTo>
                      <a:pt x="15" y="63"/>
                    </a:lnTo>
                    <a:lnTo>
                      <a:pt x="14" y="63"/>
                    </a:lnTo>
                    <a:lnTo>
                      <a:pt x="4" y="58"/>
                    </a:lnTo>
                    <a:lnTo>
                      <a:pt x="2" y="54"/>
                    </a:lnTo>
                    <a:lnTo>
                      <a:pt x="4" y="45"/>
                    </a:lnTo>
                    <a:lnTo>
                      <a:pt x="2" y="36"/>
                    </a:lnTo>
                    <a:lnTo>
                      <a:pt x="0" y="31"/>
                    </a:lnTo>
                    <a:lnTo>
                      <a:pt x="1" y="14"/>
                    </a:lnTo>
                    <a:lnTo>
                      <a:pt x="7" y="3"/>
                    </a:lnTo>
                    <a:lnTo>
                      <a:pt x="7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15" name="Freeform 2454">
                <a:extLst>
                  <a:ext uri="{FF2B5EF4-FFF2-40B4-BE49-F238E27FC236}">
                    <a16:creationId xmlns:a16="http://schemas.microsoft.com/office/drawing/2014/main" id="{02648E80-5508-B6C7-270D-F748390054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3" y="453"/>
                <a:ext cx="7" cy="3"/>
              </a:xfrm>
              <a:custGeom>
                <a:avLst/>
                <a:gdLst>
                  <a:gd name="T0" fmla="*/ 29 w 29"/>
                  <a:gd name="T1" fmla="*/ 12 h 12"/>
                  <a:gd name="T2" fmla="*/ 28 w 29"/>
                  <a:gd name="T3" fmla="*/ 12 h 12"/>
                  <a:gd name="T4" fmla="*/ 12 w 29"/>
                  <a:gd name="T5" fmla="*/ 7 h 12"/>
                  <a:gd name="T6" fmla="*/ 0 w 29"/>
                  <a:gd name="T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9" h="12">
                    <a:moveTo>
                      <a:pt x="29" y="12"/>
                    </a:moveTo>
                    <a:lnTo>
                      <a:pt x="28" y="12"/>
                    </a:lnTo>
                    <a:lnTo>
                      <a:pt x="12" y="7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16" name="Freeform 2455">
                <a:extLst>
                  <a:ext uri="{FF2B5EF4-FFF2-40B4-BE49-F238E27FC236}">
                    <a16:creationId xmlns:a16="http://schemas.microsoft.com/office/drawing/2014/main" id="{BA952354-C68D-8B16-C43B-EDEF59CE68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6" y="456"/>
                <a:ext cx="9" cy="32"/>
              </a:xfrm>
              <a:custGeom>
                <a:avLst/>
                <a:gdLst>
                  <a:gd name="T0" fmla="*/ 8 w 35"/>
                  <a:gd name="T1" fmla="*/ 127 h 127"/>
                  <a:gd name="T2" fmla="*/ 7 w 35"/>
                  <a:gd name="T3" fmla="*/ 127 h 127"/>
                  <a:gd name="T4" fmla="*/ 0 w 35"/>
                  <a:gd name="T5" fmla="*/ 120 h 127"/>
                  <a:gd name="T6" fmla="*/ 5 w 35"/>
                  <a:gd name="T7" fmla="*/ 103 h 127"/>
                  <a:gd name="T8" fmla="*/ 14 w 35"/>
                  <a:gd name="T9" fmla="*/ 99 h 127"/>
                  <a:gd name="T10" fmla="*/ 13 w 35"/>
                  <a:gd name="T11" fmla="*/ 97 h 127"/>
                  <a:gd name="T12" fmla="*/ 11 w 35"/>
                  <a:gd name="T13" fmla="*/ 93 h 127"/>
                  <a:gd name="T14" fmla="*/ 7 w 35"/>
                  <a:gd name="T15" fmla="*/ 89 h 127"/>
                  <a:gd name="T16" fmla="*/ 5 w 35"/>
                  <a:gd name="T17" fmla="*/ 89 h 127"/>
                  <a:gd name="T18" fmla="*/ 4 w 35"/>
                  <a:gd name="T19" fmla="*/ 86 h 127"/>
                  <a:gd name="T20" fmla="*/ 4 w 35"/>
                  <a:gd name="T21" fmla="*/ 78 h 127"/>
                  <a:gd name="T22" fmla="*/ 5 w 35"/>
                  <a:gd name="T23" fmla="*/ 74 h 127"/>
                  <a:gd name="T24" fmla="*/ 13 w 35"/>
                  <a:gd name="T25" fmla="*/ 74 h 127"/>
                  <a:gd name="T26" fmla="*/ 18 w 35"/>
                  <a:gd name="T27" fmla="*/ 79 h 127"/>
                  <a:gd name="T28" fmla="*/ 22 w 35"/>
                  <a:gd name="T29" fmla="*/ 83 h 127"/>
                  <a:gd name="T30" fmla="*/ 29 w 35"/>
                  <a:gd name="T31" fmla="*/ 71 h 127"/>
                  <a:gd name="T32" fmla="*/ 32 w 35"/>
                  <a:gd name="T33" fmla="*/ 64 h 127"/>
                  <a:gd name="T34" fmla="*/ 34 w 35"/>
                  <a:gd name="T35" fmla="*/ 62 h 127"/>
                  <a:gd name="T36" fmla="*/ 35 w 35"/>
                  <a:gd name="T37" fmla="*/ 58 h 127"/>
                  <a:gd name="T38" fmla="*/ 35 w 35"/>
                  <a:gd name="T39" fmla="*/ 55 h 127"/>
                  <a:gd name="T40" fmla="*/ 32 w 35"/>
                  <a:gd name="T41" fmla="*/ 39 h 127"/>
                  <a:gd name="T42" fmla="*/ 25 w 35"/>
                  <a:gd name="T43" fmla="*/ 36 h 127"/>
                  <a:gd name="T44" fmla="*/ 24 w 35"/>
                  <a:gd name="T45" fmla="*/ 36 h 127"/>
                  <a:gd name="T46" fmla="*/ 25 w 35"/>
                  <a:gd name="T47" fmla="*/ 33 h 127"/>
                  <a:gd name="T48" fmla="*/ 25 w 35"/>
                  <a:gd name="T49" fmla="*/ 27 h 127"/>
                  <a:gd name="T50" fmla="*/ 24 w 35"/>
                  <a:gd name="T51" fmla="*/ 27 h 127"/>
                  <a:gd name="T52" fmla="*/ 24 w 35"/>
                  <a:gd name="T53" fmla="*/ 25 h 127"/>
                  <a:gd name="T54" fmla="*/ 22 w 35"/>
                  <a:gd name="T55" fmla="*/ 23 h 127"/>
                  <a:gd name="T56" fmla="*/ 24 w 35"/>
                  <a:gd name="T57" fmla="*/ 18 h 127"/>
                  <a:gd name="T58" fmla="*/ 17 w 35"/>
                  <a:gd name="T59" fmla="*/ 12 h 127"/>
                  <a:gd name="T60" fmla="*/ 11 w 35"/>
                  <a:gd name="T61" fmla="*/ 8 h 127"/>
                  <a:gd name="T62" fmla="*/ 10 w 35"/>
                  <a:gd name="T63" fmla="*/ 7 h 127"/>
                  <a:gd name="T64" fmla="*/ 14 w 35"/>
                  <a:gd name="T65" fmla="*/ 1 h 127"/>
                  <a:gd name="T66" fmla="*/ 15 w 35"/>
                  <a:gd name="T67" fmla="*/ 0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35" h="127">
                    <a:moveTo>
                      <a:pt x="8" y="127"/>
                    </a:moveTo>
                    <a:lnTo>
                      <a:pt x="7" y="127"/>
                    </a:lnTo>
                    <a:lnTo>
                      <a:pt x="0" y="120"/>
                    </a:lnTo>
                    <a:lnTo>
                      <a:pt x="5" y="103"/>
                    </a:lnTo>
                    <a:lnTo>
                      <a:pt x="14" y="99"/>
                    </a:lnTo>
                    <a:lnTo>
                      <a:pt x="13" y="97"/>
                    </a:lnTo>
                    <a:lnTo>
                      <a:pt x="11" y="93"/>
                    </a:lnTo>
                    <a:lnTo>
                      <a:pt x="7" y="89"/>
                    </a:lnTo>
                    <a:lnTo>
                      <a:pt x="5" y="89"/>
                    </a:lnTo>
                    <a:lnTo>
                      <a:pt x="4" y="86"/>
                    </a:lnTo>
                    <a:lnTo>
                      <a:pt x="4" y="78"/>
                    </a:lnTo>
                    <a:lnTo>
                      <a:pt x="5" y="74"/>
                    </a:lnTo>
                    <a:lnTo>
                      <a:pt x="13" y="74"/>
                    </a:lnTo>
                    <a:lnTo>
                      <a:pt x="18" y="79"/>
                    </a:lnTo>
                    <a:lnTo>
                      <a:pt x="22" y="83"/>
                    </a:lnTo>
                    <a:lnTo>
                      <a:pt x="29" y="71"/>
                    </a:lnTo>
                    <a:lnTo>
                      <a:pt x="32" y="64"/>
                    </a:lnTo>
                    <a:lnTo>
                      <a:pt x="34" y="62"/>
                    </a:lnTo>
                    <a:lnTo>
                      <a:pt x="35" y="58"/>
                    </a:lnTo>
                    <a:lnTo>
                      <a:pt x="35" y="55"/>
                    </a:lnTo>
                    <a:lnTo>
                      <a:pt x="32" y="39"/>
                    </a:lnTo>
                    <a:lnTo>
                      <a:pt x="25" y="36"/>
                    </a:lnTo>
                    <a:lnTo>
                      <a:pt x="24" y="36"/>
                    </a:lnTo>
                    <a:lnTo>
                      <a:pt x="25" y="33"/>
                    </a:lnTo>
                    <a:lnTo>
                      <a:pt x="25" y="27"/>
                    </a:lnTo>
                    <a:lnTo>
                      <a:pt x="24" y="27"/>
                    </a:lnTo>
                    <a:lnTo>
                      <a:pt x="24" y="25"/>
                    </a:lnTo>
                    <a:lnTo>
                      <a:pt x="22" y="23"/>
                    </a:lnTo>
                    <a:lnTo>
                      <a:pt x="24" y="18"/>
                    </a:lnTo>
                    <a:lnTo>
                      <a:pt x="17" y="12"/>
                    </a:lnTo>
                    <a:lnTo>
                      <a:pt x="11" y="8"/>
                    </a:lnTo>
                    <a:lnTo>
                      <a:pt x="10" y="7"/>
                    </a:lnTo>
                    <a:lnTo>
                      <a:pt x="14" y="1"/>
                    </a:lnTo>
                    <a:lnTo>
                      <a:pt x="15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17" name="Freeform 2456">
                <a:extLst>
                  <a:ext uri="{FF2B5EF4-FFF2-40B4-BE49-F238E27FC236}">
                    <a16:creationId xmlns:a16="http://schemas.microsoft.com/office/drawing/2014/main" id="{B7F60BB3-5A60-DDB6-422F-B61792FFFA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7" y="98"/>
                <a:ext cx="33" cy="49"/>
              </a:xfrm>
              <a:custGeom>
                <a:avLst/>
                <a:gdLst>
                  <a:gd name="T0" fmla="*/ 131 w 131"/>
                  <a:gd name="T1" fmla="*/ 0 h 198"/>
                  <a:gd name="T2" fmla="*/ 130 w 131"/>
                  <a:gd name="T3" fmla="*/ 3 h 198"/>
                  <a:gd name="T4" fmla="*/ 111 w 131"/>
                  <a:gd name="T5" fmla="*/ 29 h 198"/>
                  <a:gd name="T6" fmla="*/ 102 w 131"/>
                  <a:gd name="T7" fmla="*/ 39 h 198"/>
                  <a:gd name="T8" fmla="*/ 102 w 131"/>
                  <a:gd name="T9" fmla="*/ 40 h 198"/>
                  <a:gd name="T10" fmla="*/ 92 w 131"/>
                  <a:gd name="T11" fmla="*/ 50 h 198"/>
                  <a:gd name="T12" fmla="*/ 67 w 131"/>
                  <a:gd name="T13" fmla="*/ 67 h 198"/>
                  <a:gd name="T14" fmla="*/ 66 w 131"/>
                  <a:gd name="T15" fmla="*/ 68 h 198"/>
                  <a:gd name="T16" fmla="*/ 49 w 131"/>
                  <a:gd name="T17" fmla="*/ 71 h 198"/>
                  <a:gd name="T18" fmla="*/ 45 w 131"/>
                  <a:gd name="T19" fmla="*/ 72 h 198"/>
                  <a:gd name="T20" fmla="*/ 44 w 131"/>
                  <a:gd name="T21" fmla="*/ 74 h 198"/>
                  <a:gd name="T22" fmla="*/ 41 w 131"/>
                  <a:gd name="T23" fmla="*/ 74 h 198"/>
                  <a:gd name="T24" fmla="*/ 39 w 131"/>
                  <a:gd name="T25" fmla="*/ 75 h 198"/>
                  <a:gd name="T26" fmla="*/ 39 w 131"/>
                  <a:gd name="T27" fmla="*/ 74 h 198"/>
                  <a:gd name="T28" fmla="*/ 37 w 131"/>
                  <a:gd name="T29" fmla="*/ 75 h 198"/>
                  <a:gd name="T30" fmla="*/ 27 w 131"/>
                  <a:gd name="T31" fmla="*/ 77 h 198"/>
                  <a:gd name="T32" fmla="*/ 13 w 131"/>
                  <a:gd name="T33" fmla="*/ 77 h 198"/>
                  <a:gd name="T34" fmla="*/ 7 w 131"/>
                  <a:gd name="T35" fmla="*/ 79 h 198"/>
                  <a:gd name="T36" fmla="*/ 3 w 131"/>
                  <a:gd name="T37" fmla="*/ 84 h 198"/>
                  <a:gd name="T38" fmla="*/ 0 w 131"/>
                  <a:gd name="T39" fmla="*/ 100 h 198"/>
                  <a:gd name="T40" fmla="*/ 0 w 131"/>
                  <a:gd name="T41" fmla="*/ 110 h 198"/>
                  <a:gd name="T42" fmla="*/ 6 w 131"/>
                  <a:gd name="T43" fmla="*/ 123 h 198"/>
                  <a:gd name="T44" fmla="*/ 10 w 131"/>
                  <a:gd name="T45" fmla="*/ 146 h 198"/>
                  <a:gd name="T46" fmla="*/ 11 w 131"/>
                  <a:gd name="T47" fmla="*/ 148 h 198"/>
                  <a:gd name="T48" fmla="*/ 11 w 131"/>
                  <a:gd name="T49" fmla="*/ 151 h 198"/>
                  <a:gd name="T50" fmla="*/ 16 w 131"/>
                  <a:gd name="T51" fmla="*/ 173 h 198"/>
                  <a:gd name="T52" fmla="*/ 17 w 131"/>
                  <a:gd name="T53" fmla="*/ 173 h 198"/>
                  <a:gd name="T54" fmla="*/ 17 w 131"/>
                  <a:gd name="T55" fmla="*/ 176 h 198"/>
                  <a:gd name="T56" fmla="*/ 18 w 131"/>
                  <a:gd name="T57" fmla="*/ 184 h 198"/>
                  <a:gd name="T58" fmla="*/ 23 w 131"/>
                  <a:gd name="T59" fmla="*/ 195 h 198"/>
                  <a:gd name="T60" fmla="*/ 25 w 131"/>
                  <a:gd name="T61" fmla="*/ 198 h 198"/>
                  <a:gd name="T62" fmla="*/ 27 w 131"/>
                  <a:gd name="T63" fmla="*/ 198 h 198"/>
                  <a:gd name="T64" fmla="*/ 32 w 131"/>
                  <a:gd name="T65" fmla="*/ 197 h 198"/>
                  <a:gd name="T66" fmla="*/ 32 w 131"/>
                  <a:gd name="T67" fmla="*/ 198 h 198"/>
                  <a:gd name="T68" fmla="*/ 34 w 131"/>
                  <a:gd name="T69" fmla="*/ 198 h 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31" h="198">
                    <a:moveTo>
                      <a:pt x="131" y="0"/>
                    </a:moveTo>
                    <a:lnTo>
                      <a:pt x="130" y="3"/>
                    </a:lnTo>
                    <a:lnTo>
                      <a:pt x="111" y="29"/>
                    </a:lnTo>
                    <a:lnTo>
                      <a:pt x="102" y="39"/>
                    </a:lnTo>
                    <a:lnTo>
                      <a:pt x="102" y="40"/>
                    </a:lnTo>
                    <a:lnTo>
                      <a:pt x="92" y="50"/>
                    </a:lnTo>
                    <a:lnTo>
                      <a:pt x="67" y="67"/>
                    </a:lnTo>
                    <a:lnTo>
                      <a:pt x="66" y="68"/>
                    </a:lnTo>
                    <a:lnTo>
                      <a:pt x="49" y="71"/>
                    </a:lnTo>
                    <a:lnTo>
                      <a:pt x="45" y="72"/>
                    </a:lnTo>
                    <a:lnTo>
                      <a:pt x="44" y="74"/>
                    </a:lnTo>
                    <a:lnTo>
                      <a:pt x="41" y="74"/>
                    </a:lnTo>
                    <a:lnTo>
                      <a:pt x="39" y="75"/>
                    </a:lnTo>
                    <a:lnTo>
                      <a:pt x="39" y="74"/>
                    </a:lnTo>
                    <a:lnTo>
                      <a:pt x="37" y="75"/>
                    </a:lnTo>
                    <a:lnTo>
                      <a:pt x="27" y="77"/>
                    </a:lnTo>
                    <a:lnTo>
                      <a:pt x="13" y="77"/>
                    </a:lnTo>
                    <a:lnTo>
                      <a:pt x="7" y="79"/>
                    </a:lnTo>
                    <a:lnTo>
                      <a:pt x="3" y="84"/>
                    </a:lnTo>
                    <a:lnTo>
                      <a:pt x="0" y="100"/>
                    </a:lnTo>
                    <a:lnTo>
                      <a:pt x="0" y="110"/>
                    </a:lnTo>
                    <a:lnTo>
                      <a:pt x="6" y="123"/>
                    </a:lnTo>
                    <a:lnTo>
                      <a:pt x="10" y="146"/>
                    </a:lnTo>
                    <a:lnTo>
                      <a:pt x="11" y="148"/>
                    </a:lnTo>
                    <a:lnTo>
                      <a:pt x="11" y="151"/>
                    </a:lnTo>
                    <a:lnTo>
                      <a:pt x="16" y="173"/>
                    </a:lnTo>
                    <a:lnTo>
                      <a:pt x="17" y="173"/>
                    </a:lnTo>
                    <a:lnTo>
                      <a:pt x="17" y="176"/>
                    </a:lnTo>
                    <a:lnTo>
                      <a:pt x="18" y="184"/>
                    </a:lnTo>
                    <a:lnTo>
                      <a:pt x="23" y="195"/>
                    </a:lnTo>
                    <a:lnTo>
                      <a:pt x="25" y="198"/>
                    </a:lnTo>
                    <a:lnTo>
                      <a:pt x="27" y="198"/>
                    </a:lnTo>
                    <a:lnTo>
                      <a:pt x="32" y="197"/>
                    </a:lnTo>
                    <a:lnTo>
                      <a:pt x="32" y="198"/>
                    </a:lnTo>
                    <a:lnTo>
                      <a:pt x="34" y="19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18" name="Freeform 2457">
                <a:extLst>
                  <a:ext uri="{FF2B5EF4-FFF2-40B4-BE49-F238E27FC236}">
                    <a16:creationId xmlns:a16="http://schemas.microsoft.com/office/drawing/2014/main" id="{D4B9307D-AD25-065C-7292-B20C7209EB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6" y="147"/>
                <a:ext cx="0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1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19" name="Line 2458">
                <a:extLst>
                  <a:ext uri="{FF2B5EF4-FFF2-40B4-BE49-F238E27FC236}">
                    <a16:creationId xmlns:a16="http://schemas.microsoft.com/office/drawing/2014/main" id="{98F3F9B7-6CA5-1760-1106-90F673BF9B3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86" y="147"/>
                <a:ext cx="0" cy="1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20" name="Freeform 2459">
                <a:extLst>
                  <a:ext uri="{FF2B5EF4-FFF2-40B4-BE49-F238E27FC236}">
                    <a16:creationId xmlns:a16="http://schemas.microsoft.com/office/drawing/2014/main" id="{7A246C90-9306-7B07-B39C-5CC8F1D563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1" y="148"/>
                <a:ext cx="15" cy="100"/>
              </a:xfrm>
              <a:custGeom>
                <a:avLst/>
                <a:gdLst>
                  <a:gd name="T0" fmla="*/ 53 w 61"/>
                  <a:gd name="T1" fmla="*/ 20 h 400"/>
                  <a:gd name="T2" fmla="*/ 54 w 61"/>
                  <a:gd name="T3" fmla="*/ 53 h 400"/>
                  <a:gd name="T4" fmla="*/ 53 w 61"/>
                  <a:gd name="T5" fmla="*/ 70 h 400"/>
                  <a:gd name="T6" fmla="*/ 46 w 61"/>
                  <a:gd name="T7" fmla="*/ 90 h 400"/>
                  <a:gd name="T8" fmla="*/ 40 w 61"/>
                  <a:gd name="T9" fmla="*/ 94 h 400"/>
                  <a:gd name="T10" fmla="*/ 42 w 61"/>
                  <a:gd name="T11" fmla="*/ 96 h 400"/>
                  <a:gd name="T12" fmla="*/ 43 w 61"/>
                  <a:gd name="T13" fmla="*/ 98 h 400"/>
                  <a:gd name="T14" fmla="*/ 42 w 61"/>
                  <a:gd name="T15" fmla="*/ 105 h 400"/>
                  <a:gd name="T16" fmla="*/ 39 w 61"/>
                  <a:gd name="T17" fmla="*/ 129 h 400"/>
                  <a:gd name="T18" fmla="*/ 44 w 61"/>
                  <a:gd name="T19" fmla="*/ 136 h 400"/>
                  <a:gd name="T20" fmla="*/ 47 w 61"/>
                  <a:gd name="T21" fmla="*/ 143 h 400"/>
                  <a:gd name="T22" fmla="*/ 44 w 61"/>
                  <a:gd name="T23" fmla="*/ 141 h 400"/>
                  <a:gd name="T24" fmla="*/ 40 w 61"/>
                  <a:gd name="T25" fmla="*/ 136 h 400"/>
                  <a:gd name="T26" fmla="*/ 30 w 61"/>
                  <a:gd name="T27" fmla="*/ 141 h 400"/>
                  <a:gd name="T28" fmla="*/ 26 w 61"/>
                  <a:gd name="T29" fmla="*/ 140 h 400"/>
                  <a:gd name="T30" fmla="*/ 30 w 61"/>
                  <a:gd name="T31" fmla="*/ 139 h 400"/>
                  <a:gd name="T32" fmla="*/ 36 w 61"/>
                  <a:gd name="T33" fmla="*/ 136 h 400"/>
                  <a:gd name="T34" fmla="*/ 30 w 61"/>
                  <a:gd name="T35" fmla="*/ 129 h 400"/>
                  <a:gd name="T36" fmla="*/ 22 w 61"/>
                  <a:gd name="T37" fmla="*/ 136 h 400"/>
                  <a:gd name="T38" fmla="*/ 23 w 61"/>
                  <a:gd name="T39" fmla="*/ 139 h 400"/>
                  <a:gd name="T40" fmla="*/ 19 w 61"/>
                  <a:gd name="T41" fmla="*/ 144 h 400"/>
                  <a:gd name="T42" fmla="*/ 18 w 61"/>
                  <a:gd name="T43" fmla="*/ 153 h 400"/>
                  <a:gd name="T44" fmla="*/ 19 w 61"/>
                  <a:gd name="T45" fmla="*/ 154 h 400"/>
                  <a:gd name="T46" fmla="*/ 13 w 61"/>
                  <a:gd name="T47" fmla="*/ 151 h 400"/>
                  <a:gd name="T48" fmla="*/ 18 w 61"/>
                  <a:gd name="T49" fmla="*/ 136 h 400"/>
                  <a:gd name="T50" fmla="*/ 16 w 61"/>
                  <a:gd name="T51" fmla="*/ 134 h 400"/>
                  <a:gd name="T52" fmla="*/ 13 w 61"/>
                  <a:gd name="T53" fmla="*/ 139 h 400"/>
                  <a:gd name="T54" fmla="*/ 3 w 61"/>
                  <a:gd name="T55" fmla="*/ 140 h 400"/>
                  <a:gd name="T56" fmla="*/ 4 w 61"/>
                  <a:gd name="T57" fmla="*/ 143 h 400"/>
                  <a:gd name="T58" fmla="*/ 16 w 61"/>
                  <a:gd name="T59" fmla="*/ 156 h 400"/>
                  <a:gd name="T60" fmla="*/ 12 w 61"/>
                  <a:gd name="T61" fmla="*/ 168 h 400"/>
                  <a:gd name="T62" fmla="*/ 0 w 61"/>
                  <a:gd name="T63" fmla="*/ 190 h 400"/>
                  <a:gd name="T64" fmla="*/ 1 w 61"/>
                  <a:gd name="T65" fmla="*/ 199 h 400"/>
                  <a:gd name="T66" fmla="*/ 1 w 61"/>
                  <a:gd name="T67" fmla="*/ 201 h 400"/>
                  <a:gd name="T68" fmla="*/ 3 w 61"/>
                  <a:gd name="T69" fmla="*/ 211 h 400"/>
                  <a:gd name="T70" fmla="*/ 8 w 61"/>
                  <a:gd name="T71" fmla="*/ 232 h 400"/>
                  <a:gd name="T72" fmla="*/ 13 w 61"/>
                  <a:gd name="T73" fmla="*/ 250 h 400"/>
                  <a:gd name="T74" fmla="*/ 12 w 61"/>
                  <a:gd name="T75" fmla="*/ 254 h 400"/>
                  <a:gd name="T76" fmla="*/ 19 w 61"/>
                  <a:gd name="T77" fmla="*/ 294 h 400"/>
                  <a:gd name="T78" fmla="*/ 18 w 61"/>
                  <a:gd name="T79" fmla="*/ 319 h 400"/>
                  <a:gd name="T80" fmla="*/ 18 w 61"/>
                  <a:gd name="T81" fmla="*/ 400 h 4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61" h="400">
                    <a:moveTo>
                      <a:pt x="61" y="0"/>
                    </a:moveTo>
                    <a:lnTo>
                      <a:pt x="53" y="20"/>
                    </a:lnTo>
                    <a:lnTo>
                      <a:pt x="53" y="45"/>
                    </a:lnTo>
                    <a:lnTo>
                      <a:pt x="54" y="53"/>
                    </a:lnTo>
                    <a:lnTo>
                      <a:pt x="54" y="65"/>
                    </a:lnTo>
                    <a:lnTo>
                      <a:pt x="53" y="70"/>
                    </a:lnTo>
                    <a:lnTo>
                      <a:pt x="53" y="73"/>
                    </a:lnTo>
                    <a:lnTo>
                      <a:pt x="46" y="90"/>
                    </a:lnTo>
                    <a:lnTo>
                      <a:pt x="42" y="94"/>
                    </a:lnTo>
                    <a:lnTo>
                      <a:pt x="40" y="94"/>
                    </a:lnTo>
                    <a:lnTo>
                      <a:pt x="40" y="96"/>
                    </a:lnTo>
                    <a:lnTo>
                      <a:pt x="42" y="96"/>
                    </a:lnTo>
                    <a:lnTo>
                      <a:pt x="42" y="97"/>
                    </a:lnTo>
                    <a:lnTo>
                      <a:pt x="43" y="98"/>
                    </a:lnTo>
                    <a:lnTo>
                      <a:pt x="43" y="103"/>
                    </a:lnTo>
                    <a:lnTo>
                      <a:pt x="42" y="105"/>
                    </a:lnTo>
                    <a:lnTo>
                      <a:pt x="42" y="112"/>
                    </a:lnTo>
                    <a:lnTo>
                      <a:pt x="39" y="129"/>
                    </a:lnTo>
                    <a:lnTo>
                      <a:pt x="39" y="133"/>
                    </a:lnTo>
                    <a:lnTo>
                      <a:pt x="44" y="136"/>
                    </a:lnTo>
                    <a:lnTo>
                      <a:pt x="47" y="141"/>
                    </a:lnTo>
                    <a:lnTo>
                      <a:pt x="47" y="143"/>
                    </a:lnTo>
                    <a:lnTo>
                      <a:pt x="46" y="143"/>
                    </a:lnTo>
                    <a:lnTo>
                      <a:pt x="44" y="141"/>
                    </a:lnTo>
                    <a:lnTo>
                      <a:pt x="43" y="136"/>
                    </a:lnTo>
                    <a:lnTo>
                      <a:pt x="40" y="136"/>
                    </a:lnTo>
                    <a:lnTo>
                      <a:pt x="32" y="141"/>
                    </a:lnTo>
                    <a:lnTo>
                      <a:pt x="30" y="141"/>
                    </a:lnTo>
                    <a:lnTo>
                      <a:pt x="26" y="143"/>
                    </a:lnTo>
                    <a:lnTo>
                      <a:pt x="26" y="140"/>
                    </a:lnTo>
                    <a:lnTo>
                      <a:pt x="29" y="140"/>
                    </a:lnTo>
                    <a:lnTo>
                      <a:pt x="30" y="139"/>
                    </a:lnTo>
                    <a:lnTo>
                      <a:pt x="35" y="136"/>
                    </a:lnTo>
                    <a:lnTo>
                      <a:pt x="36" y="136"/>
                    </a:lnTo>
                    <a:lnTo>
                      <a:pt x="36" y="132"/>
                    </a:lnTo>
                    <a:lnTo>
                      <a:pt x="30" y="129"/>
                    </a:lnTo>
                    <a:lnTo>
                      <a:pt x="29" y="130"/>
                    </a:lnTo>
                    <a:lnTo>
                      <a:pt x="22" y="136"/>
                    </a:lnTo>
                    <a:lnTo>
                      <a:pt x="23" y="137"/>
                    </a:lnTo>
                    <a:lnTo>
                      <a:pt x="23" y="139"/>
                    </a:lnTo>
                    <a:lnTo>
                      <a:pt x="21" y="141"/>
                    </a:lnTo>
                    <a:lnTo>
                      <a:pt x="19" y="144"/>
                    </a:lnTo>
                    <a:lnTo>
                      <a:pt x="18" y="146"/>
                    </a:lnTo>
                    <a:lnTo>
                      <a:pt x="18" y="153"/>
                    </a:lnTo>
                    <a:lnTo>
                      <a:pt x="19" y="153"/>
                    </a:lnTo>
                    <a:lnTo>
                      <a:pt x="19" y="154"/>
                    </a:lnTo>
                    <a:lnTo>
                      <a:pt x="18" y="154"/>
                    </a:lnTo>
                    <a:lnTo>
                      <a:pt x="13" y="151"/>
                    </a:lnTo>
                    <a:lnTo>
                      <a:pt x="13" y="150"/>
                    </a:lnTo>
                    <a:lnTo>
                      <a:pt x="18" y="136"/>
                    </a:lnTo>
                    <a:lnTo>
                      <a:pt x="18" y="134"/>
                    </a:lnTo>
                    <a:lnTo>
                      <a:pt x="16" y="134"/>
                    </a:lnTo>
                    <a:lnTo>
                      <a:pt x="15" y="136"/>
                    </a:lnTo>
                    <a:lnTo>
                      <a:pt x="13" y="139"/>
                    </a:lnTo>
                    <a:lnTo>
                      <a:pt x="8" y="140"/>
                    </a:lnTo>
                    <a:lnTo>
                      <a:pt x="3" y="140"/>
                    </a:lnTo>
                    <a:lnTo>
                      <a:pt x="3" y="143"/>
                    </a:lnTo>
                    <a:lnTo>
                      <a:pt x="4" y="143"/>
                    </a:lnTo>
                    <a:lnTo>
                      <a:pt x="5" y="146"/>
                    </a:lnTo>
                    <a:lnTo>
                      <a:pt x="16" y="156"/>
                    </a:lnTo>
                    <a:lnTo>
                      <a:pt x="16" y="157"/>
                    </a:lnTo>
                    <a:lnTo>
                      <a:pt x="12" y="168"/>
                    </a:lnTo>
                    <a:lnTo>
                      <a:pt x="0" y="186"/>
                    </a:lnTo>
                    <a:lnTo>
                      <a:pt x="0" y="190"/>
                    </a:lnTo>
                    <a:lnTo>
                      <a:pt x="1" y="197"/>
                    </a:lnTo>
                    <a:lnTo>
                      <a:pt x="1" y="199"/>
                    </a:lnTo>
                    <a:lnTo>
                      <a:pt x="3" y="199"/>
                    </a:lnTo>
                    <a:lnTo>
                      <a:pt x="1" y="201"/>
                    </a:lnTo>
                    <a:lnTo>
                      <a:pt x="1" y="207"/>
                    </a:lnTo>
                    <a:lnTo>
                      <a:pt x="3" y="211"/>
                    </a:lnTo>
                    <a:lnTo>
                      <a:pt x="3" y="213"/>
                    </a:lnTo>
                    <a:lnTo>
                      <a:pt x="8" y="232"/>
                    </a:lnTo>
                    <a:lnTo>
                      <a:pt x="10" y="242"/>
                    </a:lnTo>
                    <a:lnTo>
                      <a:pt x="13" y="250"/>
                    </a:lnTo>
                    <a:lnTo>
                      <a:pt x="12" y="250"/>
                    </a:lnTo>
                    <a:lnTo>
                      <a:pt x="12" y="254"/>
                    </a:lnTo>
                    <a:lnTo>
                      <a:pt x="19" y="292"/>
                    </a:lnTo>
                    <a:lnTo>
                      <a:pt x="19" y="294"/>
                    </a:lnTo>
                    <a:lnTo>
                      <a:pt x="16" y="308"/>
                    </a:lnTo>
                    <a:lnTo>
                      <a:pt x="18" y="319"/>
                    </a:lnTo>
                    <a:lnTo>
                      <a:pt x="16" y="398"/>
                    </a:lnTo>
                    <a:lnTo>
                      <a:pt x="18" y="40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21" name="Freeform 2460">
                <a:extLst>
                  <a:ext uri="{FF2B5EF4-FFF2-40B4-BE49-F238E27FC236}">
                    <a16:creationId xmlns:a16="http://schemas.microsoft.com/office/drawing/2014/main" id="{2D020E36-0703-7FE5-9F5E-647703E5C2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8" y="248"/>
                <a:ext cx="30" cy="103"/>
              </a:xfrm>
              <a:custGeom>
                <a:avLst/>
                <a:gdLst>
                  <a:gd name="T0" fmla="*/ 31 w 123"/>
                  <a:gd name="T1" fmla="*/ 1 h 412"/>
                  <a:gd name="T2" fmla="*/ 28 w 123"/>
                  <a:gd name="T3" fmla="*/ 5 h 412"/>
                  <a:gd name="T4" fmla="*/ 29 w 123"/>
                  <a:gd name="T5" fmla="*/ 21 h 412"/>
                  <a:gd name="T6" fmla="*/ 34 w 123"/>
                  <a:gd name="T7" fmla="*/ 32 h 412"/>
                  <a:gd name="T8" fmla="*/ 36 w 123"/>
                  <a:gd name="T9" fmla="*/ 36 h 412"/>
                  <a:gd name="T10" fmla="*/ 48 w 123"/>
                  <a:gd name="T11" fmla="*/ 50 h 412"/>
                  <a:gd name="T12" fmla="*/ 63 w 123"/>
                  <a:gd name="T13" fmla="*/ 74 h 412"/>
                  <a:gd name="T14" fmla="*/ 70 w 123"/>
                  <a:gd name="T15" fmla="*/ 79 h 412"/>
                  <a:gd name="T16" fmla="*/ 77 w 123"/>
                  <a:gd name="T17" fmla="*/ 85 h 412"/>
                  <a:gd name="T18" fmla="*/ 83 w 123"/>
                  <a:gd name="T19" fmla="*/ 108 h 412"/>
                  <a:gd name="T20" fmla="*/ 94 w 123"/>
                  <a:gd name="T21" fmla="*/ 123 h 412"/>
                  <a:gd name="T22" fmla="*/ 99 w 123"/>
                  <a:gd name="T23" fmla="*/ 127 h 412"/>
                  <a:gd name="T24" fmla="*/ 123 w 123"/>
                  <a:gd name="T25" fmla="*/ 135 h 412"/>
                  <a:gd name="T26" fmla="*/ 119 w 123"/>
                  <a:gd name="T27" fmla="*/ 134 h 412"/>
                  <a:gd name="T28" fmla="*/ 99 w 123"/>
                  <a:gd name="T29" fmla="*/ 131 h 412"/>
                  <a:gd name="T30" fmla="*/ 96 w 123"/>
                  <a:gd name="T31" fmla="*/ 130 h 412"/>
                  <a:gd name="T32" fmla="*/ 56 w 123"/>
                  <a:gd name="T33" fmla="*/ 92 h 412"/>
                  <a:gd name="T34" fmla="*/ 52 w 123"/>
                  <a:gd name="T35" fmla="*/ 96 h 412"/>
                  <a:gd name="T36" fmla="*/ 48 w 123"/>
                  <a:gd name="T37" fmla="*/ 89 h 412"/>
                  <a:gd name="T38" fmla="*/ 45 w 123"/>
                  <a:gd name="T39" fmla="*/ 84 h 412"/>
                  <a:gd name="T40" fmla="*/ 45 w 123"/>
                  <a:gd name="T41" fmla="*/ 78 h 412"/>
                  <a:gd name="T42" fmla="*/ 41 w 123"/>
                  <a:gd name="T43" fmla="*/ 74 h 412"/>
                  <a:gd name="T44" fmla="*/ 34 w 123"/>
                  <a:gd name="T45" fmla="*/ 82 h 412"/>
                  <a:gd name="T46" fmla="*/ 31 w 123"/>
                  <a:gd name="T47" fmla="*/ 92 h 412"/>
                  <a:gd name="T48" fmla="*/ 29 w 123"/>
                  <a:gd name="T49" fmla="*/ 106 h 412"/>
                  <a:gd name="T50" fmla="*/ 26 w 123"/>
                  <a:gd name="T51" fmla="*/ 156 h 412"/>
                  <a:gd name="T52" fmla="*/ 25 w 123"/>
                  <a:gd name="T53" fmla="*/ 168 h 412"/>
                  <a:gd name="T54" fmla="*/ 23 w 123"/>
                  <a:gd name="T55" fmla="*/ 180 h 412"/>
                  <a:gd name="T56" fmla="*/ 21 w 123"/>
                  <a:gd name="T57" fmla="*/ 197 h 412"/>
                  <a:gd name="T58" fmla="*/ 14 w 123"/>
                  <a:gd name="T59" fmla="*/ 251 h 412"/>
                  <a:gd name="T60" fmla="*/ 0 w 123"/>
                  <a:gd name="T61" fmla="*/ 317 h 412"/>
                  <a:gd name="T62" fmla="*/ 10 w 123"/>
                  <a:gd name="T63" fmla="*/ 334 h 412"/>
                  <a:gd name="T64" fmla="*/ 16 w 123"/>
                  <a:gd name="T65" fmla="*/ 342 h 412"/>
                  <a:gd name="T66" fmla="*/ 17 w 123"/>
                  <a:gd name="T67" fmla="*/ 346 h 412"/>
                  <a:gd name="T68" fmla="*/ 25 w 123"/>
                  <a:gd name="T69" fmla="*/ 362 h 412"/>
                  <a:gd name="T70" fmla="*/ 34 w 123"/>
                  <a:gd name="T71" fmla="*/ 364 h 412"/>
                  <a:gd name="T72" fmla="*/ 41 w 123"/>
                  <a:gd name="T73" fmla="*/ 363 h 412"/>
                  <a:gd name="T74" fmla="*/ 52 w 123"/>
                  <a:gd name="T75" fmla="*/ 371 h 412"/>
                  <a:gd name="T76" fmla="*/ 60 w 123"/>
                  <a:gd name="T77" fmla="*/ 379 h 412"/>
                  <a:gd name="T78" fmla="*/ 67 w 123"/>
                  <a:gd name="T79" fmla="*/ 374 h 412"/>
                  <a:gd name="T80" fmla="*/ 70 w 123"/>
                  <a:gd name="T81" fmla="*/ 378 h 412"/>
                  <a:gd name="T82" fmla="*/ 74 w 123"/>
                  <a:gd name="T83" fmla="*/ 376 h 412"/>
                  <a:gd name="T84" fmla="*/ 78 w 123"/>
                  <a:gd name="T85" fmla="*/ 378 h 412"/>
                  <a:gd name="T86" fmla="*/ 81 w 123"/>
                  <a:gd name="T87" fmla="*/ 381 h 412"/>
                  <a:gd name="T88" fmla="*/ 85 w 123"/>
                  <a:gd name="T89" fmla="*/ 388 h 412"/>
                  <a:gd name="T90" fmla="*/ 84 w 123"/>
                  <a:gd name="T91" fmla="*/ 395 h 412"/>
                  <a:gd name="T92" fmla="*/ 83 w 123"/>
                  <a:gd name="T93" fmla="*/ 398 h 412"/>
                  <a:gd name="T94" fmla="*/ 88 w 123"/>
                  <a:gd name="T95" fmla="*/ 406 h 412"/>
                  <a:gd name="T96" fmla="*/ 95 w 123"/>
                  <a:gd name="T97" fmla="*/ 412 h 4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23" h="412">
                    <a:moveTo>
                      <a:pt x="31" y="0"/>
                    </a:moveTo>
                    <a:lnTo>
                      <a:pt x="31" y="1"/>
                    </a:lnTo>
                    <a:lnTo>
                      <a:pt x="29" y="1"/>
                    </a:lnTo>
                    <a:lnTo>
                      <a:pt x="28" y="5"/>
                    </a:lnTo>
                    <a:lnTo>
                      <a:pt x="28" y="18"/>
                    </a:lnTo>
                    <a:lnTo>
                      <a:pt x="29" y="21"/>
                    </a:lnTo>
                    <a:lnTo>
                      <a:pt x="32" y="29"/>
                    </a:lnTo>
                    <a:lnTo>
                      <a:pt x="34" y="32"/>
                    </a:lnTo>
                    <a:lnTo>
                      <a:pt x="35" y="33"/>
                    </a:lnTo>
                    <a:lnTo>
                      <a:pt x="36" y="36"/>
                    </a:lnTo>
                    <a:lnTo>
                      <a:pt x="39" y="41"/>
                    </a:lnTo>
                    <a:lnTo>
                      <a:pt x="48" y="50"/>
                    </a:lnTo>
                    <a:lnTo>
                      <a:pt x="53" y="57"/>
                    </a:lnTo>
                    <a:lnTo>
                      <a:pt x="63" y="74"/>
                    </a:lnTo>
                    <a:lnTo>
                      <a:pt x="64" y="74"/>
                    </a:lnTo>
                    <a:lnTo>
                      <a:pt x="70" y="79"/>
                    </a:lnTo>
                    <a:lnTo>
                      <a:pt x="76" y="82"/>
                    </a:lnTo>
                    <a:lnTo>
                      <a:pt x="77" y="85"/>
                    </a:lnTo>
                    <a:lnTo>
                      <a:pt x="77" y="88"/>
                    </a:lnTo>
                    <a:lnTo>
                      <a:pt x="83" y="108"/>
                    </a:lnTo>
                    <a:lnTo>
                      <a:pt x="92" y="121"/>
                    </a:lnTo>
                    <a:lnTo>
                      <a:pt x="94" y="123"/>
                    </a:lnTo>
                    <a:lnTo>
                      <a:pt x="96" y="124"/>
                    </a:lnTo>
                    <a:lnTo>
                      <a:pt x="99" y="127"/>
                    </a:lnTo>
                    <a:lnTo>
                      <a:pt x="110" y="127"/>
                    </a:lnTo>
                    <a:lnTo>
                      <a:pt x="123" y="135"/>
                    </a:lnTo>
                    <a:lnTo>
                      <a:pt x="120" y="135"/>
                    </a:lnTo>
                    <a:lnTo>
                      <a:pt x="119" y="134"/>
                    </a:lnTo>
                    <a:lnTo>
                      <a:pt x="101" y="131"/>
                    </a:lnTo>
                    <a:lnTo>
                      <a:pt x="99" y="131"/>
                    </a:lnTo>
                    <a:lnTo>
                      <a:pt x="98" y="130"/>
                    </a:lnTo>
                    <a:lnTo>
                      <a:pt x="96" y="130"/>
                    </a:lnTo>
                    <a:lnTo>
                      <a:pt x="63" y="96"/>
                    </a:lnTo>
                    <a:lnTo>
                      <a:pt x="56" y="92"/>
                    </a:lnTo>
                    <a:lnTo>
                      <a:pt x="55" y="92"/>
                    </a:lnTo>
                    <a:lnTo>
                      <a:pt x="52" y="96"/>
                    </a:lnTo>
                    <a:lnTo>
                      <a:pt x="49" y="93"/>
                    </a:lnTo>
                    <a:lnTo>
                      <a:pt x="48" y="89"/>
                    </a:lnTo>
                    <a:lnTo>
                      <a:pt x="45" y="85"/>
                    </a:lnTo>
                    <a:lnTo>
                      <a:pt x="45" y="84"/>
                    </a:lnTo>
                    <a:lnTo>
                      <a:pt x="46" y="82"/>
                    </a:lnTo>
                    <a:lnTo>
                      <a:pt x="45" y="78"/>
                    </a:lnTo>
                    <a:lnTo>
                      <a:pt x="42" y="74"/>
                    </a:lnTo>
                    <a:lnTo>
                      <a:pt x="41" y="74"/>
                    </a:lnTo>
                    <a:lnTo>
                      <a:pt x="35" y="79"/>
                    </a:lnTo>
                    <a:lnTo>
                      <a:pt x="34" y="82"/>
                    </a:lnTo>
                    <a:lnTo>
                      <a:pt x="32" y="89"/>
                    </a:lnTo>
                    <a:lnTo>
                      <a:pt x="31" y="92"/>
                    </a:lnTo>
                    <a:lnTo>
                      <a:pt x="29" y="102"/>
                    </a:lnTo>
                    <a:lnTo>
                      <a:pt x="29" y="106"/>
                    </a:lnTo>
                    <a:lnTo>
                      <a:pt x="26" y="116"/>
                    </a:lnTo>
                    <a:lnTo>
                      <a:pt x="26" y="156"/>
                    </a:lnTo>
                    <a:lnTo>
                      <a:pt x="25" y="159"/>
                    </a:lnTo>
                    <a:lnTo>
                      <a:pt x="25" y="168"/>
                    </a:lnTo>
                    <a:lnTo>
                      <a:pt x="23" y="170"/>
                    </a:lnTo>
                    <a:lnTo>
                      <a:pt x="23" y="180"/>
                    </a:lnTo>
                    <a:lnTo>
                      <a:pt x="21" y="188"/>
                    </a:lnTo>
                    <a:lnTo>
                      <a:pt x="21" y="197"/>
                    </a:lnTo>
                    <a:lnTo>
                      <a:pt x="20" y="199"/>
                    </a:lnTo>
                    <a:lnTo>
                      <a:pt x="14" y="251"/>
                    </a:lnTo>
                    <a:lnTo>
                      <a:pt x="14" y="252"/>
                    </a:lnTo>
                    <a:lnTo>
                      <a:pt x="0" y="317"/>
                    </a:lnTo>
                    <a:lnTo>
                      <a:pt x="6" y="334"/>
                    </a:lnTo>
                    <a:lnTo>
                      <a:pt x="10" y="334"/>
                    </a:lnTo>
                    <a:lnTo>
                      <a:pt x="13" y="336"/>
                    </a:lnTo>
                    <a:lnTo>
                      <a:pt x="16" y="342"/>
                    </a:lnTo>
                    <a:lnTo>
                      <a:pt x="16" y="343"/>
                    </a:lnTo>
                    <a:lnTo>
                      <a:pt x="17" y="346"/>
                    </a:lnTo>
                    <a:lnTo>
                      <a:pt x="18" y="352"/>
                    </a:lnTo>
                    <a:lnTo>
                      <a:pt x="25" y="362"/>
                    </a:lnTo>
                    <a:lnTo>
                      <a:pt x="31" y="367"/>
                    </a:lnTo>
                    <a:lnTo>
                      <a:pt x="34" y="364"/>
                    </a:lnTo>
                    <a:lnTo>
                      <a:pt x="36" y="363"/>
                    </a:lnTo>
                    <a:lnTo>
                      <a:pt x="41" y="363"/>
                    </a:lnTo>
                    <a:lnTo>
                      <a:pt x="49" y="364"/>
                    </a:lnTo>
                    <a:lnTo>
                      <a:pt x="52" y="371"/>
                    </a:lnTo>
                    <a:lnTo>
                      <a:pt x="53" y="371"/>
                    </a:lnTo>
                    <a:lnTo>
                      <a:pt x="60" y="379"/>
                    </a:lnTo>
                    <a:lnTo>
                      <a:pt x="63" y="379"/>
                    </a:lnTo>
                    <a:lnTo>
                      <a:pt x="67" y="374"/>
                    </a:lnTo>
                    <a:lnTo>
                      <a:pt x="69" y="374"/>
                    </a:lnTo>
                    <a:lnTo>
                      <a:pt x="70" y="378"/>
                    </a:lnTo>
                    <a:lnTo>
                      <a:pt x="71" y="378"/>
                    </a:lnTo>
                    <a:lnTo>
                      <a:pt x="74" y="376"/>
                    </a:lnTo>
                    <a:lnTo>
                      <a:pt x="77" y="376"/>
                    </a:lnTo>
                    <a:lnTo>
                      <a:pt x="78" y="378"/>
                    </a:lnTo>
                    <a:lnTo>
                      <a:pt x="81" y="379"/>
                    </a:lnTo>
                    <a:lnTo>
                      <a:pt x="81" y="381"/>
                    </a:lnTo>
                    <a:lnTo>
                      <a:pt x="84" y="385"/>
                    </a:lnTo>
                    <a:lnTo>
                      <a:pt x="85" y="388"/>
                    </a:lnTo>
                    <a:lnTo>
                      <a:pt x="85" y="391"/>
                    </a:lnTo>
                    <a:lnTo>
                      <a:pt x="84" y="395"/>
                    </a:lnTo>
                    <a:lnTo>
                      <a:pt x="83" y="396"/>
                    </a:lnTo>
                    <a:lnTo>
                      <a:pt x="83" y="398"/>
                    </a:lnTo>
                    <a:lnTo>
                      <a:pt x="87" y="405"/>
                    </a:lnTo>
                    <a:lnTo>
                      <a:pt x="88" y="406"/>
                    </a:lnTo>
                    <a:lnTo>
                      <a:pt x="92" y="408"/>
                    </a:lnTo>
                    <a:lnTo>
                      <a:pt x="95" y="41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22" name="Freeform 2461">
                <a:extLst>
                  <a:ext uri="{FF2B5EF4-FFF2-40B4-BE49-F238E27FC236}">
                    <a16:creationId xmlns:a16="http://schemas.microsoft.com/office/drawing/2014/main" id="{6ECFD285-1283-B5EA-07C6-9E1FE72FEC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5" y="241"/>
                <a:ext cx="25" cy="7"/>
              </a:xfrm>
              <a:custGeom>
                <a:avLst/>
                <a:gdLst>
                  <a:gd name="T0" fmla="*/ 99 w 99"/>
                  <a:gd name="T1" fmla="*/ 7 h 27"/>
                  <a:gd name="T2" fmla="*/ 92 w 99"/>
                  <a:gd name="T3" fmla="*/ 10 h 27"/>
                  <a:gd name="T4" fmla="*/ 91 w 99"/>
                  <a:gd name="T5" fmla="*/ 10 h 27"/>
                  <a:gd name="T6" fmla="*/ 88 w 99"/>
                  <a:gd name="T7" fmla="*/ 13 h 27"/>
                  <a:gd name="T8" fmla="*/ 86 w 99"/>
                  <a:gd name="T9" fmla="*/ 13 h 27"/>
                  <a:gd name="T10" fmla="*/ 84 w 99"/>
                  <a:gd name="T11" fmla="*/ 10 h 27"/>
                  <a:gd name="T12" fmla="*/ 81 w 99"/>
                  <a:gd name="T13" fmla="*/ 9 h 27"/>
                  <a:gd name="T14" fmla="*/ 78 w 99"/>
                  <a:gd name="T15" fmla="*/ 4 h 27"/>
                  <a:gd name="T16" fmla="*/ 78 w 99"/>
                  <a:gd name="T17" fmla="*/ 0 h 27"/>
                  <a:gd name="T18" fmla="*/ 75 w 99"/>
                  <a:gd name="T19" fmla="*/ 0 h 27"/>
                  <a:gd name="T20" fmla="*/ 71 w 99"/>
                  <a:gd name="T21" fmla="*/ 4 h 27"/>
                  <a:gd name="T22" fmla="*/ 72 w 99"/>
                  <a:gd name="T23" fmla="*/ 9 h 27"/>
                  <a:gd name="T24" fmla="*/ 70 w 99"/>
                  <a:gd name="T25" fmla="*/ 14 h 27"/>
                  <a:gd name="T26" fmla="*/ 65 w 99"/>
                  <a:gd name="T27" fmla="*/ 20 h 27"/>
                  <a:gd name="T28" fmla="*/ 61 w 99"/>
                  <a:gd name="T29" fmla="*/ 21 h 27"/>
                  <a:gd name="T30" fmla="*/ 57 w 99"/>
                  <a:gd name="T31" fmla="*/ 21 h 27"/>
                  <a:gd name="T32" fmla="*/ 57 w 99"/>
                  <a:gd name="T33" fmla="*/ 27 h 27"/>
                  <a:gd name="T34" fmla="*/ 42 w 99"/>
                  <a:gd name="T35" fmla="*/ 27 h 27"/>
                  <a:gd name="T36" fmla="*/ 33 w 99"/>
                  <a:gd name="T37" fmla="*/ 25 h 27"/>
                  <a:gd name="T38" fmla="*/ 0 w 99"/>
                  <a:gd name="T39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99" h="27">
                    <a:moveTo>
                      <a:pt x="99" y="7"/>
                    </a:moveTo>
                    <a:lnTo>
                      <a:pt x="92" y="10"/>
                    </a:lnTo>
                    <a:lnTo>
                      <a:pt x="91" y="10"/>
                    </a:lnTo>
                    <a:lnTo>
                      <a:pt x="88" y="13"/>
                    </a:lnTo>
                    <a:lnTo>
                      <a:pt x="86" y="13"/>
                    </a:lnTo>
                    <a:lnTo>
                      <a:pt x="84" y="10"/>
                    </a:lnTo>
                    <a:lnTo>
                      <a:pt x="81" y="9"/>
                    </a:lnTo>
                    <a:lnTo>
                      <a:pt x="78" y="4"/>
                    </a:lnTo>
                    <a:lnTo>
                      <a:pt x="78" y="0"/>
                    </a:lnTo>
                    <a:lnTo>
                      <a:pt x="75" y="0"/>
                    </a:lnTo>
                    <a:lnTo>
                      <a:pt x="71" y="4"/>
                    </a:lnTo>
                    <a:lnTo>
                      <a:pt x="72" y="9"/>
                    </a:lnTo>
                    <a:lnTo>
                      <a:pt x="70" y="14"/>
                    </a:lnTo>
                    <a:lnTo>
                      <a:pt x="65" y="20"/>
                    </a:lnTo>
                    <a:lnTo>
                      <a:pt x="61" y="21"/>
                    </a:lnTo>
                    <a:lnTo>
                      <a:pt x="57" y="21"/>
                    </a:lnTo>
                    <a:lnTo>
                      <a:pt x="57" y="27"/>
                    </a:lnTo>
                    <a:lnTo>
                      <a:pt x="42" y="27"/>
                    </a:lnTo>
                    <a:lnTo>
                      <a:pt x="33" y="25"/>
                    </a:lnTo>
                    <a:lnTo>
                      <a:pt x="0" y="2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23" name="Freeform 2462">
                <a:extLst>
                  <a:ext uri="{FF2B5EF4-FFF2-40B4-BE49-F238E27FC236}">
                    <a16:creationId xmlns:a16="http://schemas.microsoft.com/office/drawing/2014/main" id="{C6BB74A1-FA80-C580-C80B-D9CA36DD3A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1" y="344"/>
                <a:ext cx="41" cy="83"/>
              </a:xfrm>
              <a:custGeom>
                <a:avLst/>
                <a:gdLst>
                  <a:gd name="T0" fmla="*/ 121 w 164"/>
                  <a:gd name="T1" fmla="*/ 26 h 330"/>
                  <a:gd name="T2" fmla="*/ 116 w 164"/>
                  <a:gd name="T3" fmla="*/ 23 h 330"/>
                  <a:gd name="T4" fmla="*/ 111 w 164"/>
                  <a:gd name="T5" fmla="*/ 19 h 330"/>
                  <a:gd name="T6" fmla="*/ 104 w 164"/>
                  <a:gd name="T7" fmla="*/ 8 h 330"/>
                  <a:gd name="T8" fmla="*/ 103 w 164"/>
                  <a:gd name="T9" fmla="*/ 1 h 330"/>
                  <a:gd name="T10" fmla="*/ 102 w 164"/>
                  <a:gd name="T11" fmla="*/ 0 h 330"/>
                  <a:gd name="T12" fmla="*/ 92 w 164"/>
                  <a:gd name="T13" fmla="*/ 8 h 330"/>
                  <a:gd name="T14" fmla="*/ 40 w 164"/>
                  <a:gd name="T15" fmla="*/ 12 h 330"/>
                  <a:gd name="T16" fmla="*/ 36 w 164"/>
                  <a:gd name="T17" fmla="*/ 2 h 330"/>
                  <a:gd name="T18" fmla="*/ 28 w 164"/>
                  <a:gd name="T19" fmla="*/ 4 h 330"/>
                  <a:gd name="T20" fmla="*/ 19 w 164"/>
                  <a:gd name="T21" fmla="*/ 14 h 330"/>
                  <a:gd name="T22" fmla="*/ 16 w 164"/>
                  <a:gd name="T23" fmla="*/ 26 h 330"/>
                  <a:gd name="T24" fmla="*/ 14 w 164"/>
                  <a:gd name="T25" fmla="*/ 53 h 330"/>
                  <a:gd name="T26" fmla="*/ 12 w 164"/>
                  <a:gd name="T27" fmla="*/ 64 h 330"/>
                  <a:gd name="T28" fmla="*/ 11 w 164"/>
                  <a:gd name="T29" fmla="*/ 68 h 330"/>
                  <a:gd name="T30" fmla="*/ 8 w 164"/>
                  <a:gd name="T31" fmla="*/ 95 h 330"/>
                  <a:gd name="T32" fmla="*/ 5 w 164"/>
                  <a:gd name="T33" fmla="*/ 109 h 330"/>
                  <a:gd name="T34" fmla="*/ 0 w 164"/>
                  <a:gd name="T35" fmla="*/ 150 h 330"/>
                  <a:gd name="T36" fmla="*/ 1 w 164"/>
                  <a:gd name="T37" fmla="*/ 162 h 330"/>
                  <a:gd name="T38" fmla="*/ 2 w 164"/>
                  <a:gd name="T39" fmla="*/ 163 h 330"/>
                  <a:gd name="T40" fmla="*/ 8 w 164"/>
                  <a:gd name="T41" fmla="*/ 172 h 330"/>
                  <a:gd name="T42" fmla="*/ 11 w 164"/>
                  <a:gd name="T43" fmla="*/ 180 h 330"/>
                  <a:gd name="T44" fmla="*/ 12 w 164"/>
                  <a:gd name="T45" fmla="*/ 188 h 330"/>
                  <a:gd name="T46" fmla="*/ 26 w 164"/>
                  <a:gd name="T47" fmla="*/ 196 h 330"/>
                  <a:gd name="T48" fmla="*/ 64 w 164"/>
                  <a:gd name="T49" fmla="*/ 202 h 330"/>
                  <a:gd name="T50" fmla="*/ 62 w 164"/>
                  <a:gd name="T51" fmla="*/ 206 h 330"/>
                  <a:gd name="T52" fmla="*/ 61 w 164"/>
                  <a:gd name="T53" fmla="*/ 212 h 330"/>
                  <a:gd name="T54" fmla="*/ 62 w 164"/>
                  <a:gd name="T55" fmla="*/ 217 h 330"/>
                  <a:gd name="T56" fmla="*/ 72 w 164"/>
                  <a:gd name="T57" fmla="*/ 230 h 330"/>
                  <a:gd name="T58" fmla="*/ 79 w 164"/>
                  <a:gd name="T59" fmla="*/ 243 h 330"/>
                  <a:gd name="T60" fmla="*/ 85 w 164"/>
                  <a:gd name="T61" fmla="*/ 258 h 330"/>
                  <a:gd name="T62" fmla="*/ 89 w 164"/>
                  <a:gd name="T63" fmla="*/ 263 h 330"/>
                  <a:gd name="T64" fmla="*/ 103 w 164"/>
                  <a:gd name="T65" fmla="*/ 270 h 330"/>
                  <a:gd name="T66" fmla="*/ 116 w 164"/>
                  <a:gd name="T67" fmla="*/ 269 h 330"/>
                  <a:gd name="T68" fmla="*/ 125 w 164"/>
                  <a:gd name="T69" fmla="*/ 270 h 330"/>
                  <a:gd name="T70" fmla="*/ 139 w 164"/>
                  <a:gd name="T71" fmla="*/ 275 h 330"/>
                  <a:gd name="T72" fmla="*/ 149 w 164"/>
                  <a:gd name="T73" fmla="*/ 289 h 330"/>
                  <a:gd name="T74" fmla="*/ 152 w 164"/>
                  <a:gd name="T75" fmla="*/ 313 h 330"/>
                  <a:gd name="T76" fmla="*/ 162 w 164"/>
                  <a:gd name="T77" fmla="*/ 326 h 330"/>
                  <a:gd name="T78" fmla="*/ 164 w 164"/>
                  <a:gd name="T79" fmla="*/ 330 h 3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64" h="330">
                    <a:moveTo>
                      <a:pt x="121" y="25"/>
                    </a:moveTo>
                    <a:lnTo>
                      <a:pt x="121" y="26"/>
                    </a:lnTo>
                    <a:lnTo>
                      <a:pt x="120" y="25"/>
                    </a:lnTo>
                    <a:lnTo>
                      <a:pt x="116" y="23"/>
                    </a:lnTo>
                    <a:lnTo>
                      <a:pt x="114" y="21"/>
                    </a:lnTo>
                    <a:lnTo>
                      <a:pt x="111" y="19"/>
                    </a:lnTo>
                    <a:lnTo>
                      <a:pt x="110" y="16"/>
                    </a:lnTo>
                    <a:lnTo>
                      <a:pt x="104" y="8"/>
                    </a:lnTo>
                    <a:lnTo>
                      <a:pt x="104" y="2"/>
                    </a:lnTo>
                    <a:lnTo>
                      <a:pt x="103" y="1"/>
                    </a:lnTo>
                    <a:lnTo>
                      <a:pt x="103" y="0"/>
                    </a:lnTo>
                    <a:lnTo>
                      <a:pt x="102" y="0"/>
                    </a:lnTo>
                    <a:lnTo>
                      <a:pt x="99" y="1"/>
                    </a:lnTo>
                    <a:lnTo>
                      <a:pt x="92" y="8"/>
                    </a:lnTo>
                    <a:lnTo>
                      <a:pt x="89" y="9"/>
                    </a:lnTo>
                    <a:lnTo>
                      <a:pt x="40" y="12"/>
                    </a:lnTo>
                    <a:lnTo>
                      <a:pt x="40" y="8"/>
                    </a:lnTo>
                    <a:lnTo>
                      <a:pt x="36" y="2"/>
                    </a:lnTo>
                    <a:lnTo>
                      <a:pt x="29" y="2"/>
                    </a:lnTo>
                    <a:lnTo>
                      <a:pt x="28" y="4"/>
                    </a:lnTo>
                    <a:lnTo>
                      <a:pt x="22" y="8"/>
                    </a:lnTo>
                    <a:lnTo>
                      <a:pt x="19" y="14"/>
                    </a:lnTo>
                    <a:lnTo>
                      <a:pt x="19" y="18"/>
                    </a:lnTo>
                    <a:lnTo>
                      <a:pt x="16" y="26"/>
                    </a:lnTo>
                    <a:lnTo>
                      <a:pt x="16" y="35"/>
                    </a:lnTo>
                    <a:lnTo>
                      <a:pt x="14" y="53"/>
                    </a:lnTo>
                    <a:lnTo>
                      <a:pt x="12" y="60"/>
                    </a:lnTo>
                    <a:lnTo>
                      <a:pt x="12" y="64"/>
                    </a:lnTo>
                    <a:lnTo>
                      <a:pt x="11" y="67"/>
                    </a:lnTo>
                    <a:lnTo>
                      <a:pt x="11" y="68"/>
                    </a:lnTo>
                    <a:lnTo>
                      <a:pt x="8" y="85"/>
                    </a:lnTo>
                    <a:lnTo>
                      <a:pt x="8" y="95"/>
                    </a:lnTo>
                    <a:lnTo>
                      <a:pt x="5" y="107"/>
                    </a:lnTo>
                    <a:lnTo>
                      <a:pt x="5" y="109"/>
                    </a:lnTo>
                    <a:lnTo>
                      <a:pt x="0" y="148"/>
                    </a:lnTo>
                    <a:lnTo>
                      <a:pt x="0" y="150"/>
                    </a:lnTo>
                    <a:lnTo>
                      <a:pt x="1" y="155"/>
                    </a:lnTo>
                    <a:lnTo>
                      <a:pt x="1" y="162"/>
                    </a:lnTo>
                    <a:lnTo>
                      <a:pt x="2" y="162"/>
                    </a:lnTo>
                    <a:lnTo>
                      <a:pt x="2" y="163"/>
                    </a:lnTo>
                    <a:lnTo>
                      <a:pt x="7" y="167"/>
                    </a:lnTo>
                    <a:lnTo>
                      <a:pt x="8" y="172"/>
                    </a:lnTo>
                    <a:lnTo>
                      <a:pt x="11" y="177"/>
                    </a:lnTo>
                    <a:lnTo>
                      <a:pt x="11" y="180"/>
                    </a:lnTo>
                    <a:lnTo>
                      <a:pt x="12" y="187"/>
                    </a:lnTo>
                    <a:lnTo>
                      <a:pt x="12" y="188"/>
                    </a:lnTo>
                    <a:lnTo>
                      <a:pt x="14" y="191"/>
                    </a:lnTo>
                    <a:lnTo>
                      <a:pt x="26" y="196"/>
                    </a:lnTo>
                    <a:lnTo>
                      <a:pt x="61" y="196"/>
                    </a:lnTo>
                    <a:lnTo>
                      <a:pt x="64" y="202"/>
                    </a:lnTo>
                    <a:lnTo>
                      <a:pt x="64" y="205"/>
                    </a:lnTo>
                    <a:lnTo>
                      <a:pt x="62" y="206"/>
                    </a:lnTo>
                    <a:lnTo>
                      <a:pt x="61" y="206"/>
                    </a:lnTo>
                    <a:lnTo>
                      <a:pt x="61" y="212"/>
                    </a:lnTo>
                    <a:lnTo>
                      <a:pt x="62" y="216"/>
                    </a:lnTo>
                    <a:lnTo>
                      <a:pt x="62" y="217"/>
                    </a:lnTo>
                    <a:lnTo>
                      <a:pt x="65" y="220"/>
                    </a:lnTo>
                    <a:lnTo>
                      <a:pt x="72" y="230"/>
                    </a:lnTo>
                    <a:lnTo>
                      <a:pt x="78" y="241"/>
                    </a:lnTo>
                    <a:lnTo>
                      <a:pt x="79" y="243"/>
                    </a:lnTo>
                    <a:lnTo>
                      <a:pt x="83" y="255"/>
                    </a:lnTo>
                    <a:lnTo>
                      <a:pt x="85" y="258"/>
                    </a:lnTo>
                    <a:lnTo>
                      <a:pt x="86" y="261"/>
                    </a:lnTo>
                    <a:lnTo>
                      <a:pt x="89" y="263"/>
                    </a:lnTo>
                    <a:lnTo>
                      <a:pt x="95" y="270"/>
                    </a:lnTo>
                    <a:lnTo>
                      <a:pt x="103" y="270"/>
                    </a:lnTo>
                    <a:lnTo>
                      <a:pt x="114" y="268"/>
                    </a:lnTo>
                    <a:lnTo>
                      <a:pt x="116" y="269"/>
                    </a:lnTo>
                    <a:lnTo>
                      <a:pt x="124" y="270"/>
                    </a:lnTo>
                    <a:lnTo>
                      <a:pt x="125" y="270"/>
                    </a:lnTo>
                    <a:lnTo>
                      <a:pt x="138" y="273"/>
                    </a:lnTo>
                    <a:lnTo>
                      <a:pt x="139" y="275"/>
                    </a:lnTo>
                    <a:lnTo>
                      <a:pt x="141" y="275"/>
                    </a:lnTo>
                    <a:lnTo>
                      <a:pt x="149" y="289"/>
                    </a:lnTo>
                    <a:lnTo>
                      <a:pt x="150" y="308"/>
                    </a:lnTo>
                    <a:lnTo>
                      <a:pt x="152" y="313"/>
                    </a:lnTo>
                    <a:lnTo>
                      <a:pt x="153" y="314"/>
                    </a:lnTo>
                    <a:lnTo>
                      <a:pt x="162" y="326"/>
                    </a:lnTo>
                    <a:lnTo>
                      <a:pt x="163" y="329"/>
                    </a:lnTo>
                    <a:lnTo>
                      <a:pt x="164" y="33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24" name="Freeform 2463">
                <a:extLst>
                  <a:ext uri="{FF2B5EF4-FFF2-40B4-BE49-F238E27FC236}">
                    <a16:creationId xmlns:a16="http://schemas.microsoft.com/office/drawing/2014/main" id="{DC85BD83-2D9D-3A1B-D9C4-80F04D4BAF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1" y="502"/>
                <a:ext cx="65" cy="31"/>
              </a:xfrm>
              <a:custGeom>
                <a:avLst/>
                <a:gdLst>
                  <a:gd name="T0" fmla="*/ 6 w 261"/>
                  <a:gd name="T1" fmla="*/ 3 h 127"/>
                  <a:gd name="T2" fmla="*/ 4 w 261"/>
                  <a:gd name="T3" fmla="*/ 6 h 127"/>
                  <a:gd name="T4" fmla="*/ 9 w 261"/>
                  <a:gd name="T5" fmla="*/ 9 h 127"/>
                  <a:gd name="T6" fmla="*/ 16 w 261"/>
                  <a:gd name="T7" fmla="*/ 10 h 127"/>
                  <a:gd name="T8" fmla="*/ 24 w 261"/>
                  <a:gd name="T9" fmla="*/ 11 h 127"/>
                  <a:gd name="T10" fmla="*/ 27 w 261"/>
                  <a:gd name="T11" fmla="*/ 20 h 127"/>
                  <a:gd name="T12" fmla="*/ 28 w 261"/>
                  <a:gd name="T13" fmla="*/ 28 h 127"/>
                  <a:gd name="T14" fmla="*/ 34 w 261"/>
                  <a:gd name="T15" fmla="*/ 32 h 127"/>
                  <a:gd name="T16" fmla="*/ 35 w 261"/>
                  <a:gd name="T17" fmla="*/ 32 h 127"/>
                  <a:gd name="T18" fmla="*/ 55 w 261"/>
                  <a:gd name="T19" fmla="*/ 13 h 127"/>
                  <a:gd name="T20" fmla="*/ 67 w 261"/>
                  <a:gd name="T21" fmla="*/ 18 h 127"/>
                  <a:gd name="T22" fmla="*/ 80 w 261"/>
                  <a:gd name="T23" fmla="*/ 23 h 127"/>
                  <a:gd name="T24" fmla="*/ 94 w 261"/>
                  <a:gd name="T25" fmla="*/ 17 h 127"/>
                  <a:gd name="T26" fmla="*/ 98 w 261"/>
                  <a:gd name="T27" fmla="*/ 6 h 127"/>
                  <a:gd name="T28" fmla="*/ 116 w 261"/>
                  <a:gd name="T29" fmla="*/ 16 h 127"/>
                  <a:gd name="T30" fmla="*/ 136 w 261"/>
                  <a:gd name="T31" fmla="*/ 25 h 127"/>
                  <a:gd name="T32" fmla="*/ 148 w 261"/>
                  <a:gd name="T33" fmla="*/ 23 h 127"/>
                  <a:gd name="T34" fmla="*/ 151 w 261"/>
                  <a:gd name="T35" fmla="*/ 31 h 127"/>
                  <a:gd name="T36" fmla="*/ 144 w 261"/>
                  <a:gd name="T37" fmla="*/ 52 h 127"/>
                  <a:gd name="T38" fmla="*/ 133 w 261"/>
                  <a:gd name="T39" fmla="*/ 60 h 127"/>
                  <a:gd name="T40" fmla="*/ 172 w 261"/>
                  <a:gd name="T41" fmla="*/ 84 h 127"/>
                  <a:gd name="T42" fmla="*/ 175 w 261"/>
                  <a:gd name="T43" fmla="*/ 85 h 127"/>
                  <a:gd name="T44" fmla="*/ 173 w 261"/>
                  <a:gd name="T45" fmla="*/ 91 h 127"/>
                  <a:gd name="T46" fmla="*/ 179 w 261"/>
                  <a:gd name="T47" fmla="*/ 92 h 127"/>
                  <a:gd name="T48" fmla="*/ 186 w 261"/>
                  <a:gd name="T49" fmla="*/ 88 h 127"/>
                  <a:gd name="T50" fmla="*/ 201 w 261"/>
                  <a:gd name="T51" fmla="*/ 106 h 127"/>
                  <a:gd name="T52" fmla="*/ 203 w 261"/>
                  <a:gd name="T53" fmla="*/ 106 h 127"/>
                  <a:gd name="T54" fmla="*/ 207 w 261"/>
                  <a:gd name="T55" fmla="*/ 100 h 127"/>
                  <a:gd name="T56" fmla="*/ 214 w 261"/>
                  <a:gd name="T57" fmla="*/ 112 h 127"/>
                  <a:gd name="T58" fmla="*/ 228 w 261"/>
                  <a:gd name="T59" fmla="*/ 119 h 127"/>
                  <a:gd name="T60" fmla="*/ 250 w 261"/>
                  <a:gd name="T61" fmla="*/ 124 h 127"/>
                  <a:gd name="T62" fmla="*/ 261 w 261"/>
                  <a:gd name="T63" fmla="*/ 127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61" h="127">
                    <a:moveTo>
                      <a:pt x="0" y="0"/>
                    </a:moveTo>
                    <a:lnTo>
                      <a:pt x="6" y="3"/>
                    </a:lnTo>
                    <a:lnTo>
                      <a:pt x="6" y="4"/>
                    </a:lnTo>
                    <a:lnTo>
                      <a:pt x="4" y="6"/>
                    </a:lnTo>
                    <a:lnTo>
                      <a:pt x="7" y="7"/>
                    </a:lnTo>
                    <a:lnTo>
                      <a:pt x="9" y="9"/>
                    </a:lnTo>
                    <a:lnTo>
                      <a:pt x="11" y="9"/>
                    </a:lnTo>
                    <a:lnTo>
                      <a:pt x="16" y="10"/>
                    </a:lnTo>
                    <a:lnTo>
                      <a:pt x="18" y="10"/>
                    </a:lnTo>
                    <a:lnTo>
                      <a:pt x="24" y="11"/>
                    </a:lnTo>
                    <a:lnTo>
                      <a:pt x="25" y="18"/>
                    </a:lnTo>
                    <a:lnTo>
                      <a:pt x="27" y="20"/>
                    </a:lnTo>
                    <a:lnTo>
                      <a:pt x="23" y="24"/>
                    </a:lnTo>
                    <a:lnTo>
                      <a:pt x="28" y="28"/>
                    </a:lnTo>
                    <a:lnTo>
                      <a:pt x="30" y="28"/>
                    </a:lnTo>
                    <a:lnTo>
                      <a:pt x="34" y="32"/>
                    </a:lnTo>
                    <a:lnTo>
                      <a:pt x="34" y="33"/>
                    </a:lnTo>
                    <a:lnTo>
                      <a:pt x="35" y="32"/>
                    </a:lnTo>
                    <a:lnTo>
                      <a:pt x="43" y="20"/>
                    </a:lnTo>
                    <a:lnTo>
                      <a:pt x="55" y="13"/>
                    </a:lnTo>
                    <a:lnTo>
                      <a:pt x="60" y="14"/>
                    </a:lnTo>
                    <a:lnTo>
                      <a:pt x="67" y="18"/>
                    </a:lnTo>
                    <a:lnTo>
                      <a:pt x="78" y="23"/>
                    </a:lnTo>
                    <a:lnTo>
                      <a:pt x="80" y="23"/>
                    </a:lnTo>
                    <a:lnTo>
                      <a:pt x="88" y="20"/>
                    </a:lnTo>
                    <a:lnTo>
                      <a:pt x="94" y="17"/>
                    </a:lnTo>
                    <a:lnTo>
                      <a:pt x="97" y="7"/>
                    </a:lnTo>
                    <a:lnTo>
                      <a:pt x="98" y="6"/>
                    </a:lnTo>
                    <a:lnTo>
                      <a:pt x="105" y="11"/>
                    </a:lnTo>
                    <a:lnTo>
                      <a:pt x="116" y="16"/>
                    </a:lnTo>
                    <a:lnTo>
                      <a:pt x="130" y="31"/>
                    </a:lnTo>
                    <a:lnTo>
                      <a:pt x="136" y="25"/>
                    </a:lnTo>
                    <a:lnTo>
                      <a:pt x="136" y="24"/>
                    </a:lnTo>
                    <a:lnTo>
                      <a:pt x="148" y="23"/>
                    </a:lnTo>
                    <a:lnTo>
                      <a:pt x="151" y="28"/>
                    </a:lnTo>
                    <a:lnTo>
                      <a:pt x="151" y="31"/>
                    </a:lnTo>
                    <a:lnTo>
                      <a:pt x="143" y="38"/>
                    </a:lnTo>
                    <a:lnTo>
                      <a:pt x="144" y="52"/>
                    </a:lnTo>
                    <a:lnTo>
                      <a:pt x="134" y="60"/>
                    </a:lnTo>
                    <a:lnTo>
                      <a:pt x="133" y="60"/>
                    </a:lnTo>
                    <a:lnTo>
                      <a:pt x="162" y="80"/>
                    </a:lnTo>
                    <a:lnTo>
                      <a:pt x="172" y="84"/>
                    </a:lnTo>
                    <a:lnTo>
                      <a:pt x="173" y="85"/>
                    </a:lnTo>
                    <a:lnTo>
                      <a:pt x="175" y="85"/>
                    </a:lnTo>
                    <a:lnTo>
                      <a:pt x="173" y="90"/>
                    </a:lnTo>
                    <a:lnTo>
                      <a:pt x="173" y="91"/>
                    </a:lnTo>
                    <a:lnTo>
                      <a:pt x="176" y="92"/>
                    </a:lnTo>
                    <a:lnTo>
                      <a:pt x="179" y="92"/>
                    </a:lnTo>
                    <a:lnTo>
                      <a:pt x="180" y="91"/>
                    </a:lnTo>
                    <a:lnTo>
                      <a:pt x="186" y="88"/>
                    </a:lnTo>
                    <a:lnTo>
                      <a:pt x="193" y="87"/>
                    </a:lnTo>
                    <a:lnTo>
                      <a:pt x="201" y="106"/>
                    </a:lnTo>
                    <a:lnTo>
                      <a:pt x="203" y="107"/>
                    </a:lnTo>
                    <a:lnTo>
                      <a:pt x="203" y="106"/>
                    </a:lnTo>
                    <a:lnTo>
                      <a:pt x="204" y="105"/>
                    </a:lnTo>
                    <a:lnTo>
                      <a:pt x="207" y="100"/>
                    </a:lnTo>
                    <a:lnTo>
                      <a:pt x="210" y="103"/>
                    </a:lnTo>
                    <a:lnTo>
                      <a:pt x="214" y="112"/>
                    </a:lnTo>
                    <a:lnTo>
                      <a:pt x="218" y="113"/>
                    </a:lnTo>
                    <a:lnTo>
                      <a:pt x="228" y="119"/>
                    </a:lnTo>
                    <a:lnTo>
                      <a:pt x="242" y="123"/>
                    </a:lnTo>
                    <a:lnTo>
                      <a:pt x="250" y="124"/>
                    </a:lnTo>
                    <a:lnTo>
                      <a:pt x="260" y="127"/>
                    </a:lnTo>
                    <a:lnTo>
                      <a:pt x="261" y="12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25" name="Freeform 2464">
                <a:extLst>
                  <a:ext uri="{FF2B5EF4-FFF2-40B4-BE49-F238E27FC236}">
                    <a16:creationId xmlns:a16="http://schemas.microsoft.com/office/drawing/2014/main" id="{5CCAACB0-786C-BE5B-AF7B-8FF9F1DC9E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1" y="446"/>
                <a:ext cx="58" cy="56"/>
              </a:xfrm>
              <a:custGeom>
                <a:avLst/>
                <a:gdLst>
                  <a:gd name="T0" fmla="*/ 232 w 232"/>
                  <a:gd name="T1" fmla="*/ 0 h 223"/>
                  <a:gd name="T2" fmla="*/ 232 w 232"/>
                  <a:gd name="T3" fmla="*/ 1 h 223"/>
                  <a:gd name="T4" fmla="*/ 227 w 232"/>
                  <a:gd name="T5" fmla="*/ 16 h 223"/>
                  <a:gd name="T6" fmla="*/ 227 w 232"/>
                  <a:gd name="T7" fmla="*/ 19 h 223"/>
                  <a:gd name="T8" fmla="*/ 217 w 232"/>
                  <a:gd name="T9" fmla="*/ 44 h 223"/>
                  <a:gd name="T10" fmla="*/ 215 w 232"/>
                  <a:gd name="T11" fmla="*/ 50 h 223"/>
                  <a:gd name="T12" fmla="*/ 213 w 232"/>
                  <a:gd name="T13" fmla="*/ 55 h 223"/>
                  <a:gd name="T14" fmla="*/ 213 w 232"/>
                  <a:gd name="T15" fmla="*/ 57 h 223"/>
                  <a:gd name="T16" fmla="*/ 211 w 232"/>
                  <a:gd name="T17" fmla="*/ 58 h 223"/>
                  <a:gd name="T18" fmla="*/ 210 w 232"/>
                  <a:gd name="T19" fmla="*/ 61 h 223"/>
                  <a:gd name="T20" fmla="*/ 206 w 232"/>
                  <a:gd name="T21" fmla="*/ 64 h 223"/>
                  <a:gd name="T22" fmla="*/ 191 w 232"/>
                  <a:gd name="T23" fmla="*/ 79 h 223"/>
                  <a:gd name="T24" fmla="*/ 182 w 232"/>
                  <a:gd name="T25" fmla="*/ 85 h 223"/>
                  <a:gd name="T26" fmla="*/ 179 w 232"/>
                  <a:gd name="T27" fmla="*/ 88 h 223"/>
                  <a:gd name="T28" fmla="*/ 177 w 232"/>
                  <a:gd name="T29" fmla="*/ 88 h 223"/>
                  <a:gd name="T30" fmla="*/ 176 w 232"/>
                  <a:gd name="T31" fmla="*/ 89 h 223"/>
                  <a:gd name="T32" fmla="*/ 173 w 232"/>
                  <a:gd name="T33" fmla="*/ 90 h 223"/>
                  <a:gd name="T34" fmla="*/ 144 w 232"/>
                  <a:gd name="T35" fmla="*/ 111 h 223"/>
                  <a:gd name="T36" fmla="*/ 141 w 232"/>
                  <a:gd name="T37" fmla="*/ 114 h 223"/>
                  <a:gd name="T38" fmla="*/ 129 w 232"/>
                  <a:gd name="T39" fmla="*/ 131 h 223"/>
                  <a:gd name="T40" fmla="*/ 115 w 232"/>
                  <a:gd name="T41" fmla="*/ 135 h 223"/>
                  <a:gd name="T42" fmla="*/ 84 w 232"/>
                  <a:gd name="T43" fmla="*/ 153 h 223"/>
                  <a:gd name="T44" fmla="*/ 83 w 232"/>
                  <a:gd name="T45" fmla="*/ 155 h 223"/>
                  <a:gd name="T46" fmla="*/ 80 w 232"/>
                  <a:gd name="T47" fmla="*/ 156 h 223"/>
                  <a:gd name="T48" fmla="*/ 74 w 232"/>
                  <a:gd name="T49" fmla="*/ 160 h 223"/>
                  <a:gd name="T50" fmla="*/ 73 w 232"/>
                  <a:gd name="T51" fmla="*/ 160 h 223"/>
                  <a:gd name="T52" fmla="*/ 71 w 232"/>
                  <a:gd name="T53" fmla="*/ 163 h 223"/>
                  <a:gd name="T54" fmla="*/ 64 w 232"/>
                  <a:gd name="T55" fmla="*/ 170 h 223"/>
                  <a:gd name="T56" fmla="*/ 62 w 232"/>
                  <a:gd name="T57" fmla="*/ 174 h 223"/>
                  <a:gd name="T58" fmla="*/ 50 w 232"/>
                  <a:gd name="T59" fmla="*/ 183 h 223"/>
                  <a:gd name="T60" fmla="*/ 34 w 232"/>
                  <a:gd name="T61" fmla="*/ 192 h 223"/>
                  <a:gd name="T62" fmla="*/ 25 w 232"/>
                  <a:gd name="T63" fmla="*/ 201 h 223"/>
                  <a:gd name="T64" fmla="*/ 20 w 232"/>
                  <a:gd name="T65" fmla="*/ 205 h 223"/>
                  <a:gd name="T66" fmla="*/ 4 w 232"/>
                  <a:gd name="T67" fmla="*/ 220 h 223"/>
                  <a:gd name="T68" fmla="*/ 0 w 232"/>
                  <a:gd name="T69" fmla="*/ 223 h 2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32" h="223">
                    <a:moveTo>
                      <a:pt x="232" y="0"/>
                    </a:moveTo>
                    <a:lnTo>
                      <a:pt x="232" y="1"/>
                    </a:lnTo>
                    <a:lnTo>
                      <a:pt x="227" y="16"/>
                    </a:lnTo>
                    <a:lnTo>
                      <a:pt x="227" y="19"/>
                    </a:lnTo>
                    <a:lnTo>
                      <a:pt x="217" y="44"/>
                    </a:lnTo>
                    <a:lnTo>
                      <a:pt x="215" y="50"/>
                    </a:lnTo>
                    <a:lnTo>
                      <a:pt x="213" y="55"/>
                    </a:lnTo>
                    <a:lnTo>
                      <a:pt x="213" y="57"/>
                    </a:lnTo>
                    <a:lnTo>
                      <a:pt x="211" y="58"/>
                    </a:lnTo>
                    <a:lnTo>
                      <a:pt x="210" y="61"/>
                    </a:lnTo>
                    <a:lnTo>
                      <a:pt x="206" y="64"/>
                    </a:lnTo>
                    <a:lnTo>
                      <a:pt x="191" y="79"/>
                    </a:lnTo>
                    <a:lnTo>
                      <a:pt x="182" y="85"/>
                    </a:lnTo>
                    <a:lnTo>
                      <a:pt x="179" y="88"/>
                    </a:lnTo>
                    <a:lnTo>
                      <a:pt x="177" y="88"/>
                    </a:lnTo>
                    <a:lnTo>
                      <a:pt x="176" y="89"/>
                    </a:lnTo>
                    <a:lnTo>
                      <a:pt x="173" y="90"/>
                    </a:lnTo>
                    <a:lnTo>
                      <a:pt x="144" y="111"/>
                    </a:lnTo>
                    <a:lnTo>
                      <a:pt x="141" y="114"/>
                    </a:lnTo>
                    <a:lnTo>
                      <a:pt x="129" y="131"/>
                    </a:lnTo>
                    <a:lnTo>
                      <a:pt x="115" y="135"/>
                    </a:lnTo>
                    <a:lnTo>
                      <a:pt x="84" y="153"/>
                    </a:lnTo>
                    <a:lnTo>
                      <a:pt x="83" y="155"/>
                    </a:lnTo>
                    <a:lnTo>
                      <a:pt x="80" y="156"/>
                    </a:lnTo>
                    <a:lnTo>
                      <a:pt x="74" y="160"/>
                    </a:lnTo>
                    <a:lnTo>
                      <a:pt x="73" y="160"/>
                    </a:lnTo>
                    <a:lnTo>
                      <a:pt x="71" y="163"/>
                    </a:lnTo>
                    <a:lnTo>
                      <a:pt x="64" y="170"/>
                    </a:lnTo>
                    <a:lnTo>
                      <a:pt x="62" y="174"/>
                    </a:lnTo>
                    <a:lnTo>
                      <a:pt x="50" y="183"/>
                    </a:lnTo>
                    <a:lnTo>
                      <a:pt x="34" y="192"/>
                    </a:lnTo>
                    <a:lnTo>
                      <a:pt x="25" y="201"/>
                    </a:lnTo>
                    <a:lnTo>
                      <a:pt x="20" y="205"/>
                    </a:lnTo>
                    <a:lnTo>
                      <a:pt x="4" y="220"/>
                    </a:lnTo>
                    <a:lnTo>
                      <a:pt x="0" y="22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26" name="Freeform 2465">
                <a:extLst>
                  <a:ext uri="{FF2B5EF4-FFF2-40B4-BE49-F238E27FC236}">
                    <a16:creationId xmlns:a16="http://schemas.microsoft.com/office/drawing/2014/main" id="{61EBC508-FDD3-A620-2957-0161A94A9D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9" y="411"/>
                <a:ext cx="63" cy="35"/>
              </a:xfrm>
              <a:custGeom>
                <a:avLst/>
                <a:gdLst>
                  <a:gd name="T0" fmla="*/ 0 w 251"/>
                  <a:gd name="T1" fmla="*/ 137 h 137"/>
                  <a:gd name="T2" fmla="*/ 3 w 251"/>
                  <a:gd name="T3" fmla="*/ 129 h 137"/>
                  <a:gd name="T4" fmla="*/ 5 w 251"/>
                  <a:gd name="T5" fmla="*/ 120 h 137"/>
                  <a:gd name="T6" fmla="*/ 11 w 251"/>
                  <a:gd name="T7" fmla="*/ 105 h 137"/>
                  <a:gd name="T8" fmla="*/ 12 w 251"/>
                  <a:gd name="T9" fmla="*/ 96 h 137"/>
                  <a:gd name="T10" fmla="*/ 14 w 251"/>
                  <a:gd name="T11" fmla="*/ 93 h 137"/>
                  <a:gd name="T12" fmla="*/ 19 w 251"/>
                  <a:gd name="T13" fmla="*/ 77 h 137"/>
                  <a:gd name="T14" fmla="*/ 29 w 251"/>
                  <a:gd name="T15" fmla="*/ 60 h 137"/>
                  <a:gd name="T16" fmla="*/ 31 w 251"/>
                  <a:gd name="T17" fmla="*/ 54 h 137"/>
                  <a:gd name="T18" fmla="*/ 48 w 251"/>
                  <a:gd name="T19" fmla="*/ 31 h 137"/>
                  <a:gd name="T20" fmla="*/ 52 w 251"/>
                  <a:gd name="T21" fmla="*/ 28 h 137"/>
                  <a:gd name="T22" fmla="*/ 57 w 251"/>
                  <a:gd name="T23" fmla="*/ 22 h 137"/>
                  <a:gd name="T24" fmla="*/ 64 w 251"/>
                  <a:gd name="T25" fmla="*/ 18 h 137"/>
                  <a:gd name="T26" fmla="*/ 66 w 251"/>
                  <a:gd name="T27" fmla="*/ 18 h 137"/>
                  <a:gd name="T28" fmla="*/ 69 w 251"/>
                  <a:gd name="T29" fmla="*/ 15 h 137"/>
                  <a:gd name="T30" fmla="*/ 96 w 251"/>
                  <a:gd name="T31" fmla="*/ 1 h 137"/>
                  <a:gd name="T32" fmla="*/ 99 w 251"/>
                  <a:gd name="T33" fmla="*/ 1 h 137"/>
                  <a:gd name="T34" fmla="*/ 103 w 251"/>
                  <a:gd name="T35" fmla="*/ 0 h 137"/>
                  <a:gd name="T36" fmla="*/ 109 w 251"/>
                  <a:gd name="T37" fmla="*/ 0 h 137"/>
                  <a:gd name="T38" fmla="*/ 113 w 251"/>
                  <a:gd name="T39" fmla="*/ 4 h 137"/>
                  <a:gd name="T40" fmla="*/ 109 w 251"/>
                  <a:gd name="T41" fmla="*/ 8 h 137"/>
                  <a:gd name="T42" fmla="*/ 109 w 251"/>
                  <a:gd name="T43" fmla="*/ 9 h 137"/>
                  <a:gd name="T44" fmla="*/ 120 w 251"/>
                  <a:gd name="T45" fmla="*/ 26 h 137"/>
                  <a:gd name="T46" fmla="*/ 123 w 251"/>
                  <a:gd name="T47" fmla="*/ 29 h 137"/>
                  <a:gd name="T48" fmla="*/ 126 w 251"/>
                  <a:gd name="T49" fmla="*/ 36 h 137"/>
                  <a:gd name="T50" fmla="*/ 130 w 251"/>
                  <a:gd name="T51" fmla="*/ 40 h 137"/>
                  <a:gd name="T52" fmla="*/ 136 w 251"/>
                  <a:gd name="T53" fmla="*/ 42 h 137"/>
                  <a:gd name="T54" fmla="*/ 145 w 251"/>
                  <a:gd name="T55" fmla="*/ 50 h 137"/>
                  <a:gd name="T56" fmla="*/ 145 w 251"/>
                  <a:gd name="T57" fmla="*/ 52 h 137"/>
                  <a:gd name="T58" fmla="*/ 151 w 251"/>
                  <a:gd name="T59" fmla="*/ 54 h 137"/>
                  <a:gd name="T60" fmla="*/ 154 w 251"/>
                  <a:gd name="T61" fmla="*/ 54 h 137"/>
                  <a:gd name="T62" fmla="*/ 163 w 251"/>
                  <a:gd name="T63" fmla="*/ 49 h 137"/>
                  <a:gd name="T64" fmla="*/ 165 w 251"/>
                  <a:gd name="T65" fmla="*/ 47 h 137"/>
                  <a:gd name="T66" fmla="*/ 169 w 251"/>
                  <a:gd name="T67" fmla="*/ 46 h 137"/>
                  <a:gd name="T68" fmla="*/ 170 w 251"/>
                  <a:gd name="T69" fmla="*/ 45 h 137"/>
                  <a:gd name="T70" fmla="*/ 172 w 251"/>
                  <a:gd name="T71" fmla="*/ 45 h 137"/>
                  <a:gd name="T72" fmla="*/ 186 w 251"/>
                  <a:gd name="T73" fmla="*/ 47 h 137"/>
                  <a:gd name="T74" fmla="*/ 193 w 251"/>
                  <a:gd name="T75" fmla="*/ 50 h 137"/>
                  <a:gd name="T76" fmla="*/ 216 w 251"/>
                  <a:gd name="T77" fmla="*/ 64 h 137"/>
                  <a:gd name="T78" fmla="*/ 221 w 251"/>
                  <a:gd name="T79" fmla="*/ 65 h 137"/>
                  <a:gd name="T80" fmla="*/ 222 w 251"/>
                  <a:gd name="T81" fmla="*/ 67 h 137"/>
                  <a:gd name="T82" fmla="*/ 229 w 251"/>
                  <a:gd name="T83" fmla="*/ 69 h 137"/>
                  <a:gd name="T84" fmla="*/ 230 w 251"/>
                  <a:gd name="T85" fmla="*/ 71 h 137"/>
                  <a:gd name="T86" fmla="*/ 232 w 251"/>
                  <a:gd name="T87" fmla="*/ 71 h 137"/>
                  <a:gd name="T88" fmla="*/ 239 w 251"/>
                  <a:gd name="T89" fmla="*/ 77 h 137"/>
                  <a:gd name="T90" fmla="*/ 240 w 251"/>
                  <a:gd name="T91" fmla="*/ 77 h 137"/>
                  <a:gd name="T92" fmla="*/ 243 w 251"/>
                  <a:gd name="T93" fmla="*/ 74 h 137"/>
                  <a:gd name="T94" fmla="*/ 249 w 251"/>
                  <a:gd name="T95" fmla="*/ 65 h 137"/>
                  <a:gd name="T96" fmla="*/ 250 w 251"/>
                  <a:gd name="T97" fmla="*/ 65 h 137"/>
                  <a:gd name="T98" fmla="*/ 251 w 251"/>
                  <a:gd name="T99" fmla="*/ 62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51" h="137">
                    <a:moveTo>
                      <a:pt x="0" y="137"/>
                    </a:moveTo>
                    <a:lnTo>
                      <a:pt x="3" y="129"/>
                    </a:lnTo>
                    <a:lnTo>
                      <a:pt x="5" y="120"/>
                    </a:lnTo>
                    <a:lnTo>
                      <a:pt x="11" y="105"/>
                    </a:lnTo>
                    <a:lnTo>
                      <a:pt x="12" y="96"/>
                    </a:lnTo>
                    <a:lnTo>
                      <a:pt x="14" y="93"/>
                    </a:lnTo>
                    <a:lnTo>
                      <a:pt x="19" y="77"/>
                    </a:lnTo>
                    <a:lnTo>
                      <a:pt x="29" y="60"/>
                    </a:lnTo>
                    <a:lnTo>
                      <a:pt x="31" y="54"/>
                    </a:lnTo>
                    <a:lnTo>
                      <a:pt x="48" y="31"/>
                    </a:lnTo>
                    <a:lnTo>
                      <a:pt x="52" y="28"/>
                    </a:lnTo>
                    <a:lnTo>
                      <a:pt x="57" y="22"/>
                    </a:lnTo>
                    <a:lnTo>
                      <a:pt x="64" y="18"/>
                    </a:lnTo>
                    <a:lnTo>
                      <a:pt x="66" y="18"/>
                    </a:lnTo>
                    <a:lnTo>
                      <a:pt x="69" y="15"/>
                    </a:lnTo>
                    <a:lnTo>
                      <a:pt x="96" y="1"/>
                    </a:lnTo>
                    <a:lnTo>
                      <a:pt x="99" y="1"/>
                    </a:lnTo>
                    <a:lnTo>
                      <a:pt x="103" y="0"/>
                    </a:lnTo>
                    <a:lnTo>
                      <a:pt x="109" y="0"/>
                    </a:lnTo>
                    <a:lnTo>
                      <a:pt x="113" y="4"/>
                    </a:lnTo>
                    <a:lnTo>
                      <a:pt x="109" y="8"/>
                    </a:lnTo>
                    <a:lnTo>
                      <a:pt x="109" y="9"/>
                    </a:lnTo>
                    <a:lnTo>
                      <a:pt x="120" y="26"/>
                    </a:lnTo>
                    <a:lnTo>
                      <a:pt x="123" y="29"/>
                    </a:lnTo>
                    <a:lnTo>
                      <a:pt x="126" y="36"/>
                    </a:lnTo>
                    <a:lnTo>
                      <a:pt x="130" y="40"/>
                    </a:lnTo>
                    <a:lnTo>
                      <a:pt x="136" y="42"/>
                    </a:lnTo>
                    <a:lnTo>
                      <a:pt x="145" y="50"/>
                    </a:lnTo>
                    <a:lnTo>
                      <a:pt x="145" y="52"/>
                    </a:lnTo>
                    <a:lnTo>
                      <a:pt x="151" y="54"/>
                    </a:lnTo>
                    <a:lnTo>
                      <a:pt x="154" y="54"/>
                    </a:lnTo>
                    <a:lnTo>
                      <a:pt x="163" y="49"/>
                    </a:lnTo>
                    <a:lnTo>
                      <a:pt x="165" y="47"/>
                    </a:lnTo>
                    <a:lnTo>
                      <a:pt x="169" y="46"/>
                    </a:lnTo>
                    <a:lnTo>
                      <a:pt x="170" y="45"/>
                    </a:lnTo>
                    <a:lnTo>
                      <a:pt x="172" y="45"/>
                    </a:lnTo>
                    <a:lnTo>
                      <a:pt x="186" y="47"/>
                    </a:lnTo>
                    <a:lnTo>
                      <a:pt x="193" y="50"/>
                    </a:lnTo>
                    <a:lnTo>
                      <a:pt x="216" y="64"/>
                    </a:lnTo>
                    <a:lnTo>
                      <a:pt x="221" y="65"/>
                    </a:lnTo>
                    <a:lnTo>
                      <a:pt x="222" y="67"/>
                    </a:lnTo>
                    <a:lnTo>
                      <a:pt x="229" y="69"/>
                    </a:lnTo>
                    <a:lnTo>
                      <a:pt x="230" y="71"/>
                    </a:lnTo>
                    <a:lnTo>
                      <a:pt x="232" y="71"/>
                    </a:lnTo>
                    <a:lnTo>
                      <a:pt x="239" y="77"/>
                    </a:lnTo>
                    <a:lnTo>
                      <a:pt x="240" y="77"/>
                    </a:lnTo>
                    <a:lnTo>
                      <a:pt x="243" y="74"/>
                    </a:lnTo>
                    <a:lnTo>
                      <a:pt x="249" y="65"/>
                    </a:lnTo>
                    <a:lnTo>
                      <a:pt x="250" y="65"/>
                    </a:lnTo>
                    <a:lnTo>
                      <a:pt x="251" y="6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27" name="Freeform 2466">
                <a:extLst>
                  <a:ext uri="{FF2B5EF4-FFF2-40B4-BE49-F238E27FC236}">
                    <a16:creationId xmlns:a16="http://schemas.microsoft.com/office/drawing/2014/main" id="{547D3904-50A9-760F-465C-5D94E0E754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9" y="440"/>
                <a:ext cx="17" cy="12"/>
              </a:xfrm>
              <a:custGeom>
                <a:avLst/>
                <a:gdLst>
                  <a:gd name="T0" fmla="*/ 66 w 66"/>
                  <a:gd name="T1" fmla="*/ 46 h 46"/>
                  <a:gd name="T2" fmla="*/ 66 w 66"/>
                  <a:gd name="T3" fmla="*/ 42 h 46"/>
                  <a:gd name="T4" fmla="*/ 57 w 66"/>
                  <a:gd name="T5" fmla="*/ 30 h 46"/>
                  <a:gd name="T6" fmla="*/ 52 w 66"/>
                  <a:gd name="T7" fmla="*/ 27 h 46"/>
                  <a:gd name="T8" fmla="*/ 45 w 66"/>
                  <a:gd name="T9" fmla="*/ 25 h 46"/>
                  <a:gd name="T10" fmla="*/ 42 w 66"/>
                  <a:gd name="T11" fmla="*/ 27 h 46"/>
                  <a:gd name="T12" fmla="*/ 39 w 66"/>
                  <a:gd name="T13" fmla="*/ 30 h 46"/>
                  <a:gd name="T14" fmla="*/ 38 w 66"/>
                  <a:gd name="T15" fmla="*/ 30 h 46"/>
                  <a:gd name="T16" fmla="*/ 32 w 66"/>
                  <a:gd name="T17" fmla="*/ 38 h 46"/>
                  <a:gd name="T18" fmla="*/ 26 w 66"/>
                  <a:gd name="T19" fmla="*/ 44 h 46"/>
                  <a:gd name="T20" fmla="*/ 24 w 66"/>
                  <a:gd name="T21" fmla="*/ 42 h 46"/>
                  <a:gd name="T22" fmla="*/ 21 w 66"/>
                  <a:gd name="T23" fmla="*/ 39 h 46"/>
                  <a:gd name="T24" fmla="*/ 22 w 66"/>
                  <a:gd name="T25" fmla="*/ 34 h 46"/>
                  <a:gd name="T26" fmla="*/ 31 w 66"/>
                  <a:gd name="T27" fmla="*/ 24 h 46"/>
                  <a:gd name="T28" fmla="*/ 24 w 66"/>
                  <a:gd name="T29" fmla="*/ 24 h 46"/>
                  <a:gd name="T30" fmla="*/ 19 w 66"/>
                  <a:gd name="T31" fmla="*/ 23 h 46"/>
                  <a:gd name="T32" fmla="*/ 18 w 66"/>
                  <a:gd name="T33" fmla="*/ 21 h 46"/>
                  <a:gd name="T34" fmla="*/ 18 w 66"/>
                  <a:gd name="T35" fmla="*/ 18 h 46"/>
                  <a:gd name="T36" fmla="*/ 17 w 66"/>
                  <a:gd name="T37" fmla="*/ 15 h 46"/>
                  <a:gd name="T38" fmla="*/ 18 w 66"/>
                  <a:gd name="T39" fmla="*/ 5 h 46"/>
                  <a:gd name="T40" fmla="*/ 18 w 66"/>
                  <a:gd name="T41" fmla="*/ 2 h 46"/>
                  <a:gd name="T42" fmla="*/ 17 w 66"/>
                  <a:gd name="T43" fmla="*/ 2 h 46"/>
                  <a:gd name="T44" fmla="*/ 14 w 66"/>
                  <a:gd name="T45" fmla="*/ 0 h 46"/>
                  <a:gd name="T46" fmla="*/ 12 w 66"/>
                  <a:gd name="T47" fmla="*/ 2 h 46"/>
                  <a:gd name="T48" fmla="*/ 12 w 66"/>
                  <a:gd name="T49" fmla="*/ 3 h 46"/>
                  <a:gd name="T50" fmla="*/ 11 w 66"/>
                  <a:gd name="T51" fmla="*/ 5 h 46"/>
                  <a:gd name="T52" fmla="*/ 11 w 66"/>
                  <a:gd name="T53" fmla="*/ 10 h 46"/>
                  <a:gd name="T54" fmla="*/ 3 w 66"/>
                  <a:gd name="T55" fmla="*/ 23 h 46"/>
                  <a:gd name="T56" fmla="*/ 0 w 66"/>
                  <a:gd name="T57" fmla="*/ 23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66" h="46">
                    <a:moveTo>
                      <a:pt x="66" y="46"/>
                    </a:moveTo>
                    <a:lnTo>
                      <a:pt x="66" y="42"/>
                    </a:lnTo>
                    <a:lnTo>
                      <a:pt x="57" y="30"/>
                    </a:lnTo>
                    <a:lnTo>
                      <a:pt x="52" y="27"/>
                    </a:lnTo>
                    <a:lnTo>
                      <a:pt x="45" y="25"/>
                    </a:lnTo>
                    <a:lnTo>
                      <a:pt x="42" y="27"/>
                    </a:lnTo>
                    <a:lnTo>
                      <a:pt x="39" y="30"/>
                    </a:lnTo>
                    <a:lnTo>
                      <a:pt x="38" y="30"/>
                    </a:lnTo>
                    <a:lnTo>
                      <a:pt x="32" y="38"/>
                    </a:lnTo>
                    <a:lnTo>
                      <a:pt x="26" y="44"/>
                    </a:lnTo>
                    <a:lnTo>
                      <a:pt x="24" y="42"/>
                    </a:lnTo>
                    <a:lnTo>
                      <a:pt x="21" y="39"/>
                    </a:lnTo>
                    <a:lnTo>
                      <a:pt x="22" y="34"/>
                    </a:lnTo>
                    <a:lnTo>
                      <a:pt x="31" y="24"/>
                    </a:lnTo>
                    <a:lnTo>
                      <a:pt x="24" y="24"/>
                    </a:lnTo>
                    <a:lnTo>
                      <a:pt x="19" y="23"/>
                    </a:lnTo>
                    <a:lnTo>
                      <a:pt x="18" y="21"/>
                    </a:lnTo>
                    <a:lnTo>
                      <a:pt x="18" y="18"/>
                    </a:lnTo>
                    <a:lnTo>
                      <a:pt x="17" y="15"/>
                    </a:lnTo>
                    <a:lnTo>
                      <a:pt x="18" y="5"/>
                    </a:lnTo>
                    <a:lnTo>
                      <a:pt x="18" y="2"/>
                    </a:lnTo>
                    <a:lnTo>
                      <a:pt x="17" y="2"/>
                    </a:lnTo>
                    <a:lnTo>
                      <a:pt x="14" y="0"/>
                    </a:lnTo>
                    <a:lnTo>
                      <a:pt x="12" y="2"/>
                    </a:lnTo>
                    <a:lnTo>
                      <a:pt x="12" y="3"/>
                    </a:lnTo>
                    <a:lnTo>
                      <a:pt x="11" y="5"/>
                    </a:lnTo>
                    <a:lnTo>
                      <a:pt x="11" y="10"/>
                    </a:lnTo>
                    <a:lnTo>
                      <a:pt x="3" y="23"/>
                    </a:lnTo>
                    <a:lnTo>
                      <a:pt x="0" y="2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28" name="Freeform 2467">
                <a:extLst>
                  <a:ext uri="{FF2B5EF4-FFF2-40B4-BE49-F238E27FC236}">
                    <a16:creationId xmlns:a16="http://schemas.microsoft.com/office/drawing/2014/main" id="{C6CE50ED-F562-AB41-DCEF-86948A29EF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1" y="452"/>
                <a:ext cx="32" cy="43"/>
              </a:xfrm>
              <a:custGeom>
                <a:avLst/>
                <a:gdLst>
                  <a:gd name="T0" fmla="*/ 58 w 125"/>
                  <a:gd name="T1" fmla="*/ 0 h 175"/>
                  <a:gd name="T2" fmla="*/ 54 w 125"/>
                  <a:gd name="T3" fmla="*/ 9 h 175"/>
                  <a:gd name="T4" fmla="*/ 38 w 125"/>
                  <a:gd name="T5" fmla="*/ 23 h 175"/>
                  <a:gd name="T6" fmla="*/ 27 w 125"/>
                  <a:gd name="T7" fmla="*/ 49 h 175"/>
                  <a:gd name="T8" fmla="*/ 27 w 125"/>
                  <a:gd name="T9" fmla="*/ 51 h 175"/>
                  <a:gd name="T10" fmla="*/ 28 w 125"/>
                  <a:gd name="T11" fmla="*/ 55 h 175"/>
                  <a:gd name="T12" fmla="*/ 28 w 125"/>
                  <a:gd name="T13" fmla="*/ 58 h 175"/>
                  <a:gd name="T14" fmla="*/ 30 w 125"/>
                  <a:gd name="T15" fmla="*/ 59 h 175"/>
                  <a:gd name="T16" fmla="*/ 30 w 125"/>
                  <a:gd name="T17" fmla="*/ 60 h 175"/>
                  <a:gd name="T18" fmla="*/ 35 w 125"/>
                  <a:gd name="T19" fmla="*/ 65 h 175"/>
                  <a:gd name="T20" fmla="*/ 37 w 125"/>
                  <a:gd name="T21" fmla="*/ 65 h 175"/>
                  <a:gd name="T22" fmla="*/ 37 w 125"/>
                  <a:gd name="T23" fmla="*/ 66 h 175"/>
                  <a:gd name="T24" fmla="*/ 35 w 125"/>
                  <a:gd name="T25" fmla="*/ 66 h 175"/>
                  <a:gd name="T26" fmla="*/ 35 w 125"/>
                  <a:gd name="T27" fmla="*/ 67 h 175"/>
                  <a:gd name="T28" fmla="*/ 7 w 125"/>
                  <a:gd name="T29" fmla="*/ 94 h 175"/>
                  <a:gd name="T30" fmla="*/ 16 w 125"/>
                  <a:gd name="T31" fmla="*/ 104 h 175"/>
                  <a:gd name="T32" fmla="*/ 11 w 125"/>
                  <a:gd name="T33" fmla="*/ 106 h 175"/>
                  <a:gd name="T34" fmla="*/ 6 w 125"/>
                  <a:gd name="T35" fmla="*/ 112 h 175"/>
                  <a:gd name="T36" fmla="*/ 0 w 125"/>
                  <a:gd name="T37" fmla="*/ 112 h 175"/>
                  <a:gd name="T38" fmla="*/ 0 w 125"/>
                  <a:gd name="T39" fmla="*/ 113 h 175"/>
                  <a:gd name="T40" fmla="*/ 7 w 125"/>
                  <a:gd name="T41" fmla="*/ 129 h 175"/>
                  <a:gd name="T42" fmla="*/ 9 w 125"/>
                  <a:gd name="T43" fmla="*/ 140 h 175"/>
                  <a:gd name="T44" fmla="*/ 23 w 125"/>
                  <a:gd name="T45" fmla="*/ 137 h 175"/>
                  <a:gd name="T46" fmla="*/ 35 w 125"/>
                  <a:gd name="T47" fmla="*/ 137 h 175"/>
                  <a:gd name="T48" fmla="*/ 35 w 125"/>
                  <a:gd name="T49" fmla="*/ 139 h 175"/>
                  <a:gd name="T50" fmla="*/ 37 w 125"/>
                  <a:gd name="T51" fmla="*/ 140 h 175"/>
                  <a:gd name="T52" fmla="*/ 44 w 125"/>
                  <a:gd name="T53" fmla="*/ 141 h 175"/>
                  <a:gd name="T54" fmla="*/ 47 w 125"/>
                  <a:gd name="T55" fmla="*/ 141 h 175"/>
                  <a:gd name="T56" fmla="*/ 49 w 125"/>
                  <a:gd name="T57" fmla="*/ 136 h 175"/>
                  <a:gd name="T58" fmla="*/ 51 w 125"/>
                  <a:gd name="T59" fmla="*/ 134 h 175"/>
                  <a:gd name="T60" fmla="*/ 52 w 125"/>
                  <a:gd name="T61" fmla="*/ 134 h 175"/>
                  <a:gd name="T62" fmla="*/ 55 w 125"/>
                  <a:gd name="T63" fmla="*/ 133 h 175"/>
                  <a:gd name="T64" fmla="*/ 58 w 125"/>
                  <a:gd name="T65" fmla="*/ 134 h 175"/>
                  <a:gd name="T66" fmla="*/ 59 w 125"/>
                  <a:gd name="T67" fmla="*/ 134 h 175"/>
                  <a:gd name="T68" fmla="*/ 62 w 125"/>
                  <a:gd name="T69" fmla="*/ 136 h 175"/>
                  <a:gd name="T70" fmla="*/ 66 w 125"/>
                  <a:gd name="T71" fmla="*/ 136 h 175"/>
                  <a:gd name="T72" fmla="*/ 73 w 125"/>
                  <a:gd name="T73" fmla="*/ 137 h 175"/>
                  <a:gd name="T74" fmla="*/ 76 w 125"/>
                  <a:gd name="T75" fmla="*/ 140 h 175"/>
                  <a:gd name="T76" fmla="*/ 81 w 125"/>
                  <a:gd name="T77" fmla="*/ 143 h 175"/>
                  <a:gd name="T78" fmla="*/ 83 w 125"/>
                  <a:gd name="T79" fmla="*/ 144 h 175"/>
                  <a:gd name="T80" fmla="*/ 86 w 125"/>
                  <a:gd name="T81" fmla="*/ 144 h 175"/>
                  <a:gd name="T82" fmla="*/ 87 w 125"/>
                  <a:gd name="T83" fmla="*/ 146 h 175"/>
                  <a:gd name="T84" fmla="*/ 88 w 125"/>
                  <a:gd name="T85" fmla="*/ 146 h 175"/>
                  <a:gd name="T86" fmla="*/ 105 w 125"/>
                  <a:gd name="T87" fmla="*/ 156 h 175"/>
                  <a:gd name="T88" fmla="*/ 107 w 125"/>
                  <a:gd name="T89" fmla="*/ 156 h 175"/>
                  <a:gd name="T90" fmla="*/ 122 w 125"/>
                  <a:gd name="T91" fmla="*/ 161 h 175"/>
                  <a:gd name="T92" fmla="*/ 123 w 125"/>
                  <a:gd name="T93" fmla="*/ 164 h 175"/>
                  <a:gd name="T94" fmla="*/ 122 w 125"/>
                  <a:gd name="T95" fmla="*/ 165 h 175"/>
                  <a:gd name="T96" fmla="*/ 122 w 125"/>
                  <a:gd name="T97" fmla="*/ 169 h 175"/>
                  <a:gd name="T98" fmla="*/ 121 w 125"/>
                  <a:gd name="T99" fmla="*/ 175 h 175"/>
                  <a:gd name="T100" fmla="*/ 125 w 125"/>
                  <a:gd name="T101" fmla="*/ 175 h 1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25" h="175">
                    <a:moveTo>
                      <a:pt x="58" y="0"/>
                    </a:moveTo>
                    <a:lnTo>
                      <a:pt x="54" y="9"/>
                    </a:lnTo>
                    <a:lnTo>
                      <a:pt x="38" y="23"/>
                    </a:lnTo>
                    <a:lnTo>
                      <a:pt x="27" y="49"/>
                    </a:lnTo>
                    <a:lnTo>
                      <a:pt x="27" y="51"/>
                    </a:lnTo>
                    <a:lnTo>
                      <a:pt x="28" y="55"/>
                    </a:lnTo>
                    <a:lnTo>
                      <a:pt x="28" y="58"/>
                    </a:lnTo>
                    <a:lnTo>
                      <a:pt x="30" y="59"/>
                    </a:lnTo>
                    <a:lnTo>
                      <a:pt x="30" y="60"/>
                    </a:lnTo>
                    <a:lnTo>
                      <a:pt x="35" y="65"/>
                    </a:lnTo>
                    <a:lnTo>
                      <a:pt x="37" y="65"/>
                    </a:lnTo>
                    <a:lnTo>
                      <a:pt x="37" y="66"/>
                    </a:lnTo>
                    <a:lnTo>
                      <a:pt x="35" y="66"/>
                    </a:lnTo>
                    <a:lnTo>
                      <a:pt x="35" y="67"/>
                    </a:lnTo>
                    <a:lnTo>
                      <a:pt x="7" y="94"/>
                    </a:lnTo>
                    <a:lnTo>
                      <a:pt x="16" y="104"/>
                    </a:lnTo>
                    <a:lnTo>
                      <a:pt x="11" y="106"/>
                    </a:lnTo>
                    <a:lnTo>
                      <a:pt x="6" y="112"/>
                    </a:lnTo>
                    <a:lnTo>
                      <a:pt x="0" y="112"/>
                    </a:lnTo>
                    <a:lnTo>
                      <a:pt x="0" y="113"/>
                    </a:lnTo>
                    <a:lnTo>
                      <a:pt x="7" y="129"/>
                    </a:lnTo>
                    <a:lnTo>
                      <a:pt x="9" y="140"/>
                    </a:lnTo>
                    <a:lnTo>
                      <a:pt x="23" y="137"/>
                    </a:lnTo>
                    <a:lnTo>
                      <a:pt x="35" y="137"/>
                    </a:lnTo>
                    <a:lnTo>
                      <a:pt x="35" y="139"/>
                    </a:lnTo>
                    <a:lnTo>
                      <a:pt x="37" y="140"/>
                    </a:lnTo>
                    <a:lnTo>
                      <a:pt x="44" y="141"/>
                    </a:lnTo>
                    <a:lnTo>
                      <a:pt x="47" y="141"/>
                    </a:lnTo>
                    <a:lnTo>
                      <a:pt x="49" y="136"/>
                    </a:lnTo>
                    <a:lnTo>
                      <a:pt x="51" y="134"/>
                    </a:lnTo>
                    <a:lnTo>
                      <a:pt x="52" y="134"/>
                    </a:lnTo>
                    <a:lnTo>
                      <a:pt x="55" y="133"/>
                    </a:lnTo>
                    <a:lnTo>
                      <a:pt x="58" y="134"/>
                    </a:lnTo>
                    <a:lnTo>
                      <a:pt x="59" y="134"/>
                    </a:lnTo>
                    <a:lnTo>
                      <a:pt x="62" y="136"/>
                    </a:lnTo>
                    <a:lnTo>
                      <a:pt x="66" y="136"/>
                    </a:lnTo>
                    <a:lnTo>
                      <a:pt x="73" y="137"/>
                    </a:lnTo>
                    <a:lnTo>
                      <a:pt x="76" y="140"/>
                    </a:lnTo>
                    <a:lnTo>
                      <a:pt x="81" y="143"/>
                    </a:lnTo>
                    <a:lnTo>
                      <a:pt x="83" y="144"/>
                    </a:lnTo>
                    <a:lnTo>
                      <a:pt x="86" y="144"/>
                    </a:lnTo>
                    <a:lnTo>
                      <a:pt x="87" y="146"/>
                    </a:lnTo>
                    <a:lnTo>
                      <a:pt x="88" y="146"/>
                    </a:lnTo>
                    <a:lnTo>
                      <a:pt x="105" y="156"/>
                    </a:lnTo>
                    <a:lnTo>
                      <a:pt x="107" y="156"/>
                    </a:lnTo>
                    <a:lnTo>
                      <a:pt x="122" y="161"/>
                    </a:lnTo>
                    <a:lnTo>
                      <a:pt x="123" y="164"/>
                    </a:lnTo>
                    <a:lnTo>
                      <a:pt x="122" y="165"/>
                    </a:lnTo>
                    <a:lnTo>
                      <a:pt x="122" y="169"/>
                    </a:lnTo>
                    <a:lnTo>
                      <a:pt x="121" y="175"/>
                    </a:lnTo>
                    <a:lnTo>
                      <a:pt x="125" y="17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29" name="Freeform 2468">
                <a:extLst>
                  <a:ext uri="{FF2B5EF4-FFF2-40B4-BE49-F238E27FC236}">
                    <a16:creationId xmlns:a16="http://schemas.microsoft.com/office/drawing/2014/main" id="{21C10445-5D3F-7285-72AE-1CAD2B3956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5" y="495"/>
                <a:ext cx="31" cy="37"/>
              </a:xfrm>
              <a:custGeom>
                <a:avLst/>
                <a:gdLst>
                  <a:gd name="T0" fmla="*/ 8 w 125"/>
                  <a:gd name="T1" fmla="*/ 149 h 149"/>
                  <a:gd name="T2" fmla="*/ 10 w 125"/>
                  <a:gd name="T3" fmla="*/ 145 h 149"/>
                  <a:gd name="T4" fmla="*/ 7 w 125"/>
                  <a:gd name="T5" fmla="*/ 139 h 149"/>
                  <a:gd name="T6" fmla="*/ 0 w 125"/>
                  <a:gd name="T7" fmla="*/ 128 h 149"/>
                  <a:gd name="T8" fmla="*/ 5 w 125"/>
                  <a:gd name="T9" fmla="*/ 128 h 149"/>
                  <a:gd name="T10" fmla="*/ 5 w 125"/>
                  <a:gd name="T11" fmla="*/ 127 h 149"/>
                  <a:gd name="T12" fmla="*/ 10 w 125"/>
                  <a:gd name="T13" fmla="*/ 110 h 149"/>
                  <a:gd name="T14" fmla="*/ 19 w 125"/>
                  <a:gd name="T15" fmla="*/ 106 h 149"/>
                  <a:gd name="T16" fmla="*/ 21 w 125"/>
                  <a:gd name="T17" fmla="*/ 106 h 149"/>
                  <a:gd name="T18" fmla="*/ 31 w 125"/>
                  <a:gd name="T19" fmla="*/ 101 h 149"/>
                  <a:gd name="T20" fmla="*/ 46 w 125"/>
                  <a:gd name="T21" fmla="*/ 112 h 149"/>
                  <a:gd name="T22" fmla="*/ 50 w 125"/>
                  <a:gd name="T23" fmla="*/ 109 h 149"/>
                  <a:gd name="T24" fmla="*/ 51 w 125"/>
                  <a:gd name="T25" fmla="*/ 105 h 149"/>
                  <a:gd name="T26" fmla="*/ 53 w 125"/>
                  <a:gd name="T27" fmla="*/ 103 h 149"/>
                  <a:gd name="T28" fmla="*/ 53 w 125"/>
                  <a:gd name="T29" fmla="*/ 102 h 149"/>
                  <a:gd name="T30" fmla="*/ 55 w 125"/>
                  <a:gd name="T31" fmla="*/ 99 h 149"/>
                  <a:gd name="T32" fmla="*/ 67 w 125"/>
                  <a:gd name="T33" fmla="*/ 96 h 149"/>
                  <a:gd name="T34" fmla="*/ 68 w 125"/>
                  <a:gd name="T35" fmla="*/ 96 h 149"/>
                  <a:gd name="T36" fmla="*/ 68 w 125"/>
                  <a:gd name="T37" fmla="*/ 99 h 149"/>
                  <a:gd name="T38" fmla="*/ 70 w 125"/>
                  <a:gd name="T39" fmla="*/ 102 h 149"/>
                  <a:gd name="T40" fmla="*/ 71 w 125"/>
                  <a:gd name="T41" fmla="*/ 102 h 149"/>
                  <a:gd name="T42" fmla="*/ 75 w 125"/>
                  <a:gd name="T43" fmla="*/ 98 h 149"/>
                  <a:gd name="T44" fmla="*/ 79 w 125"/>
                  <a:gd name="T45" fmla="*/ 92 h 149"/>
                  <a:gd name="T46" fmla="*/ 81 w 125"/>
                  <a:gd name="T47" fmla="*/ 92 h 149"/>
                  <a:gd name="T48" fmla="*/ 93 w 125"/>
                  <a:gd name="T49" fmla="*/ 99 h 149"/>
                  <a:gd name="T50" fmla="*/ 95 w 125"/>
                  <a:gd name="T51" fmla="*/ 101 h 149"/>
                  <a:gd name="T52" fmla="*/ 96 w 125"/>
                  <a:gd name="T53" fmla="*/ 98 h 149"/>
                  <a:gd name="T54" fmla="*/ 98 w 125"/>
                  <a:gd name="T55" fmla="*/ 96 h 149"/>
                  <a:gd name="T56" fmla="*/ 96 w 125"/>
                  <a:gd name="T57" fmla="*/ 96 h 149"/>
                  <a:gd name="T58" fmla="*/ 95 w 125"/>
                  <a:gd name="T59" fmla="*/ 94 h 149"/>
                  <a:gd name="T60" fmla="*/ 98 w 125"/>
                  <a:gd name="T61" fmla="*/ 92 h 149"/>
                  <a:gd name="T62" fmla="*/ 99 w 125"/>
                  <a:gd name="T63" fmla="*/ 91 h 149"/>
                  <a:gd name="T64" fmla="*/ 102 w 125"/>
                  <a:gd name="T65" fmla="*/ 89 h 149"/>
                  <a:gd name="T66" fmla="*/ 103 w 125"/>
                  <a:gd name="T67" fmla="*/ 89 h 149"/>
                  <a:gd name="T68" fmla="*/ 114 w 125"/>
                  <a:gd name="T69" fmla="*/ 92 h 149"/>
                  <a:gd name="T70" fmla="*/ 114 w 125"/>
                  <a:gd name="T71" fmla="*/ 94 h 149"/>
                  <a:gd name="T72" fmla="*/ 120 w 125"/>
                  <a:gd name="T73" fmla="*/ 94 h 149"/>
                  <a:gd name="T74" fmla="*/ 124 w 125"/>
                  <a:gd name="T75" fmla="*/ 92 h 149"/>
                  <a:gd name="T76" fmla="*/ 125 w 125"/>
                  <a:gd name="T77" fmla="*/ 92 h 149"/>
                  <a:gd name="T78" fmla="*/ 125 w 125"/>
                  <a:gd name="T79" fmla="*/ 89 h 149"/>
                  <a:gd name="T80" fmla="*/ 120 w 125"/>
                  <a:gd name="T81" fmla="*/ 86 h 149"/>
                  <a:gd name="T82" fmla="*/ 112 w 125"/>
                  <a:gd name="T83" fmla="*/ 86 h 149"/>
                  <a:gd name="T84" fmla="*/ 103 w 125"/>
                  <a:gd name="T85" fmla="*/ 82 h 149"/>
                  <a:gd name="T86" fmla="*/ 102 w 125"/>
                  <a:gd name="T87" fmla="*/ 81 h 149"/>
                  <a:gd name="T88" fmla="*/ 96 w 125"/>
                  <a:gd name="T89" fmla="*/ 71 h 149"/>
                  <a:gd name="T90" fmla="*/ 88 w 125"/>
                  <a:gd name="T91" fmla="*/ 63 h 149"/>
                  <a:gd name="T92" fmla="*/ 88 w 125"/>
                  <a:gd name="T93" fmla="*/ 61 h 149"/>
                  <a:gd name="T94" fmla="*/ 82 w 125"/>
                  <a:gd name="T95" fmla="*/ 56 h 149"/>
                  <a:gd name="T96" fmla="*/ 82 w 125"/>
                  <a:gd name="T97" fmla="*/ 52 h 149"/>
                  <a:gd name="T98" fmla="*/ 86 w 125"/>
                  <a:gd name="T99" fmla="*/ 48 h 149"/>
                  <a:gd name="T100" fmla="*/ 89 w 125"/>
                  <a:gd name="T101" fmla="*/ 46 h 149"/>
                  <a:gd name="T102" fmla="*/ 99 w 125"/>
                  <a:gd name="T103" fmla="*/ 45 h 149"/>
                  <a:gd name="T104" fmla="*/ 102 w 125"/>
                  <a:gd name="T105" fmla="*/ 43 h 149"/>
                  <a:gd name="T106" fmla="*/ 100 w 125"/>
                  <a:gd name="T107" fmla="*/ 43 h 149"/>
                  <a:gd name="T108" fmla="*/ 95 w 125"/>
                  <a:gd name="T109" fmla="*/ 18 h 149"/>
                  <a:gd name="T110" fmla="*/ 98 w 125"/>
                  <a:gd name="T111" fmla="*/ 15 h 149"/>
                  <a:gd name="T112" fmla="*/ 103 w 125"/>
                  <a:gd name="T113" fmla="*/ 12 h 149"/>
                  <a:gd name="T114" fmla="*/ 107 w 125"/>
                  <a:gd name="T115" fmla="*/ 4 h 149"/>
                  <a:gd name="T116" fmla="*/ 109 w 125"/>
                  <a:gd name="T117" fmla="*/ 3 h 149"/>
                  <a:gd name="T118" fmla="*/ 109 w 125"/>
                  <a:gd name="T119" fmla="*/ 0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25" h="149">
                    <a:moveTo>
                      <a:pt x="8" y="149"/>
                    </a:moveTo>
                    <a:lnTo>
                      <a:pt x="10" y="145"/>
                    </a:lnTo>
                    <a:lnTo>
                      <a:pt x="7" y="139"/>
                    </a:lnTo>
                    <a:lnTo>
                      <a:pt x="0" y="128"/>
                    </a:lnTo>
                    <a:lnTo>
                      <a:pt x="5" y="128"/>
                    </a:lnTo>
                    <a:lnTo>
                      <a:pt x="5" y="127"/>
                    </a:lnTo>
                    <a:lnTo>
                      <a:pt x="10" y="110"/>
                    </a:lnTo>
                    <a:lnTo>
                      <a:pt x="19" y="106"/>
                    </a:lnTo>
                    <a:lnTo>
                      <a:pt x="21" y="106"/>
                    </a:lnTo>
                    <a:lnTo>
                      <a:pt x="31" y="101"/>
                    </a:lnTo>
                    <a:lnTo>
                      <a:pt x="46" y="112"/>
                    </a:lnTo>
                    <a:lnTo>
                      <a:pt x="50" y="109"/>
                    </a:lnTo>
                    <a:lnTo>
                      <a:pt x="51" y="105"/>
                    </a:lnTo>
                    <a:lnTo>
                      <a:pt x="53" y="103"/>
                    </a:lnTo>
                    <a:lnTo>
                      <a:pt x="53" y="102"/>
                    </a:lnTo>
                    <a:lnTo>
                      <a:pt x="55" y="99"/>
                    </a:lnTo>
                    <a:lnTo>
                      <a:pt x="67" y="96"/>
                    </a:lnTo>
                    <a:lnTo>
                      <a:pt x="68" y="96"/>
                    </a:lnTo>
                    <a:lnTo>
                      <a:pt x="68" y="99"/>
                    </a:lnTo>
                    <a:lnTo>
                      <a:pt x="70" y="102"/>
                    </a:lnTo>
                    <a:lnTo>
                      <a:pt x="71" y="102"/>
                    </a:lnTo>
                    <a:lnTo>
                      <a:pt x="75" y="98"/>
                    </a:lnTo>
                    <a:lnTo>
                      <a:pt x="79" y="92"/>
                    </a:lnTo>
                    <a:lnTo>
                      <a:pt x="81" y="92"/>
                    </a:lnTo>
                    <a:lnTo>
                      <a:pt x="93" y="99"/>
                    </a:lnTo>
                    <a:lnTo>
                      <a:pt x="95" y="101"/>
                    </a:lnTo>
                    <a:lnTo>
                      <a:pt x="96" y="98"/>
                    </a:lnTo>
                    <a:lnTo>
                      <a:pt x="98" y="96"/>
                    </a:lnTo>
                    <a:lnTo>
                      <a:pt x="96" y="96"/>
                    </a:lnTo>
                    <a:lnTo>
                      <a:pt x="95" y="94"/>
                    </a:lnTo>
                    <a:lnTo>
                      <a:pt x="98" y="92"/>
                    </a:lnTo>
                    <a:lnTo>
                      <a:pt x="99" y="91"/>
                    </a:lnTo>
                    <a:lnTo>
                      <a:pt x="102" y="89"/>
                    </a:lnTo>
                    <a:lnTo>
                      <a:pt x="103" y="89"/>
                    </a:lnTo>
                    <a:lnTo>
                      <a:pt x="114" y="92"/>
                    </a:lnTo>
                    <a:lnTo>
                      <a:pt x="114" y="94"/>
                    </a:lnTo>
                    <a:lnTo>
                      <a:pt x="120" y="94"/>
                    </a:lnTo>
                    <a:lnTo>
                      <a:pt x="124" y="92"/>
                    </a:lnTo>
                    <a:lnTo>
                      <a:pt x="125" y="92"/>
                    </a:lnTo>
                    <a:lnTo>
                      <a:pt x="125" y="89"/>
                    </a:lnTo>
                    <a:lnTo>
                      <a:pt x="120" y="86"/>
                    </a:lnTo>
                    <a:lnTo>
                      <a:pt x="112" y="86"/>
                    </a:lnTo>
                    <a:lnTo>
                      <a:pt x="103" y="82"/>
                    </a:lnTo>
                    <a:lnTo>
                      <a:pt x="102" y="81"/>
                    </a:lnTo>
                    <a:lnTo>
                      <a:pt x="96" y="71"/>
                    </a:lnTo>
                    <a:lnTo>
                      <a:pt x="88" y="63"/>
                    </a:lnTo>
                    <a:lnTo>
                      <a:pt x="88" y="61"/>
                    </a:lnTo>
                    <a:lnTo>
                      <a:pt x="82" y="56"/>
                    </a:lnTo>
                    <a:lnTo>
                      <a:pt x="82" y="52"/>
                    </a:lnTo>
                    <a:lnTo>
                      <a:pt x="86" y="48"/>
                    </a:lnTo>
                    <a:lnTo>
                      <a:pt x="89" y="46"/>
                    </a:lnTo>
                    <a:lnTo>
                      <a:pt x="99" y="45"/>
                    </a:lnTo>
                    <a:lnTo>
                      <a:pt x="102" y="43"/>
                    </a:lnTo>
                    <a:lnTo>
                      <a:pt x="100" y="43"/>
                    </a:lnTo>
                    <a:lnTo>
                      <a:pt x="95" y="18"/>
                    </a:lnTo>
                    <a:lnTo>
                      <a:pt x="98" y="15"/>
                    </a:lnTo>
                    <a:lnTo>
                      <a:pt x="103" y="12"/>
                    </a:lnTo>
                    <a:lnTo>
                      <a:pt x="107" y="4"/>
                    </a:lnTo>
                    <a:lnTo>
                      <a:pt x="109" y="3"/>
                    </a:lnTo>
                    <a:lnTo>
                      <a:pt x="109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30" name="Freeform 2469">
                <a:extLst>
                  <a:ext uri="{FF2B5EF4-FFF2-40B4-BE49-F238E27FC236}">
                    <a16:creationId xmlns:a16="http://schemas.microsoft.com/office/drawing/2014/main" id="{74A2E559-1D25-3A94-F2BE-A564BAA032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7" y="512"/>
                <a:ext cx="41" cy="106"/>
              </a:xfrm>
              <a:custGeom>
                <a:avLst/>
                <a:gdLst>
                  <a:gd name="T0" fmla="*/ 127 w 167"/>
                  <a:gd name="T1" fmla="*/ 2 h 423"/>
                  <a:gd name="T2" fmla="*/ 121 w 167"/>
                  <a:gd name="T3" fmla="*/ 6 h 423"/>
                  <a:gd name="T4" fmla="*/ 96 w 167"/>
                  <a:gd name="T5" fmla="*/ 30 h 423"/>
                  <a:gd name="T6" fmla="*/ 103 w 167"/>
                  <a:gd name="T7" fmla="*/ 37 h 423"/>
                  <a:gd name="T8" fmla="*/ 105 w 167"/>
                  <a:gd name="T9" fmla="*/ 62 h 423"/>
                  <a:gd name="T10" fmla="*/ 107 w 167"/>
                  <a:gd name="T11" fmla="*/ 66 h 423"/>
                  <a:gd name="T12" fmla="*/ 103 w 167"/>
                  <a:gd name="T13" fmla="*/ 67 h 423"/>
                  <a:gd name="T14" fmla="*/ 96 w 167"/>
                  <a:gd name="T15" fmla="*/ 63 h 423"/>
                  <a:gd name="T16" fmla="*/ 74 w 167"/>
                  <a:gd name="T17" fmla="*/ 59 h 423"/>
                  <a:gd name="T18" fmla="*/ 66 w 167"/>
                  <a:gd name="T19" fmla="*/ 60 h 423"/>
                  <a:gd name="T20" fmla="*/ 63 w 167"/>
                  <a:gd name="T21" fmla="*/ 56 h 423"/>
                  <a:gd name="T22" fmla="*/ 61 w 167"/>
                  <a:gd name="T23" fmla="*/ 49 h 423"/>
                  <a:gd name="T24" fmla="*/ 54 w 167"/>
                  <a:gd name="T25" fmla="*/ 48 h 423"/>
                  <a:gd name="T26" fmla="*/ 60 w 167"/>
                  <a:gd name="T27" fmla="*/ 20 h 423"/>
                  <a:gd name="T28" fmla="*/ 63 w 167"/>
                  <a:gd name="T29" fmla="*/ 14 h 423"/>
                  <a:gd name="T30" fmla="*/ 57 w 167"/>
                  <a:gd name="T31" fmla="*/ 10 h 423"/>
                  <a:gd name="T32" fmla="*/ 45 w 167"/>
                  <a:gd name="T33" fmla="*/ 14 h 423"/>
                  <a:gd name="T34" fmla="*/ 35 w 167"/>
                  <a:gd name="T35" fmla="*/ 28 h 423"/>
                  <a:gd name="T36" fmla="*/ 3 w 167"/>
                  <a:gd name="T37" fmla="*/ 21 h 423"/>
                  <a:gd name="T38" fmla="*/ 1 w 167"/>
                  <a:gd name="T39" fmla="*/ 26 h 423"/>
                  <a:gd name="T40" fmla="*/ 4 w 167"/>
                  <a:gd name="T41" fmla="*/ 37 h 423"/>
                  <a:gd name="T42" fmla="*/ 17 w 167"/>
                  <a:gd name="T43" fmla="*/ 55 h 423"/>
                  <a:gd name="T44" fmla="*/ 29 w 167"/>
                  <a:gd name="T45" fmla="*/ 63 h 423"/>
                  <a:gd name="T46" fmla="*/ 43 w 167"/>
                  <a:gd name="T47" fmla="*/ 90 h 423"/>
                  <a:gd name="T48" fmla="*/ 43 w 167"/>
                  <a:gd name="T49" fmla="*/ 94 h 423"/>
                  <a:gd name="T50" fmla="*/ 38 w 167"/>
                  <a:gd name="T51" fmla="*/ 95 h 423"/>
                  <a:gd name="T52" fmla="*/ 25 w 167"/>
                  <a:gd name="T53" fmla="*/ 97 h 423"/>
                  <a:gd name="T54" fmla="*/ 19 w 167"/>
                  <a:gd name="T55" fmla="*/ 104 h 423"/>
                  <a:gd name="T56" fmla="*/ 15 w 167"/>
                  <a:gd name="T57" fmla="*/ 112 h 423"/>
                  <a:gd name="T58" fmla="*/ 25 w 167"/>
                  <a:gd name="T59" fmla="*/ 123 h 423"/>
                  <a:gd name="T60" fmla="*/ 42 w 167"/>
                  <a:gd name="T61" fmla="*/ 130 h 423"/>
                  <a:gd name="T62" fmla="*/ 49 w 167"/>
                  <a:gd name="T63" fmla="*/ 136 h 423"/>
                  <a:gd name="T64" fmla="*/ 47 w 167"/>
                  <a:gd name="T65" fmla="*/ 143 h 423"/>
                  <a:gd name="T66" fmla="*/ 54 w 167"/>
                  <a:gd name="T67" fmla="*/ 150 h 423"/>
                  <a:gd name="T68" fmla="*/ 61 w 167"/>
                  <a:gd name="T69" fmla="*/ 168 h 423"/>
                  <a:gd name="T70" fmla="*/ 63 w 167"/>
                  <a:gd name="T71" fmla="*/ 172 h 423"/>
                  <a:gd name="T72" fmla="*/ 68 w 167"/>
                  <a:gd name="T73" fmla="*/ 179 h 423"/>
                  <a:gd name="T74" fmla="*/ 85 w 167"/>
                  <a:gd name="T75" fmla="*/ 189 h 423"/>
                  <a:gd name="T76" fmla="*/ 86 w 167"/>
                  <a:gd name="T77" fmla="*/ 193 h 423"/>
                  <a:gd name="T78" fmla="*/ 85 w 167"/>
                  <a:gd name="T79" fmla="*/ 214 h 423"/>
                  <a:gd name="T80" fmla="*/ 89 w 167"/>
                  <a:gd name="T81" fmla="*/ 228 h 423"/>
                  <a:gd name="T82" fmla="*/ 93 w 167"/>
                  <a:gd name="T83" fmla="*/ 229 h 423"/>
                  <a:gd name="T84" fmla="*/ 95 w 167"/>
                  <a:gd name="T85" fmla="*/ 235 h 423"/>
                  <a:gd name="T86" fmla="*/ 93 w 167"/>
                  <a:gd name="T87" fmla="*/ 249 h 423"/>
                  <a:gd name="T88" fmla="*/ 100 w 167"/>
                  <a:gd name="T89" fmla="*/ 267 h 423"/>
                  <a:gd name="T90" fmla="*/ 103 w 167"/>
                  <a:gd name="T91" fmla="*/ 303 h 423"/>
                  <a:gd name="T92" fmla="*/ 109 w 167"/>
                  <a:gd name="T93" fmla="*/ 316 h 423"/>
                  <a:gd name="T94" fmla="*/ 110 w 167"/>
                  <a:gd name="T95" fmla="*/ 330 h 423"/>
                  <a:gd name="T96" fmla="*/ 120 w 167"/>
                  <a:gd name="T97" fmla="*/ 341 h 423"/>
                  <a:gd name="T98" fmla="*/ 121 w 167"/>
                  <a:gd name="T99" fmla="*/ 351 h 423"/>
                  <a:gd name="T100" fmla="*/ 130 w 167"/>
                  <a:gd name="T101" fmla="*/ 362 h 423"/>
                  <a:gd name="T102" fmla="*/ 131 w 167"/>
                  <a:gd name="T103" fmla="*/ 365 h 423"/>
                  <a:gd name="T104" fmla="*/ 136 w 167"/>
                  <a:gd name="T105" fmla="*/ 380 h 423"/>
                  <a:gd name="T106" fmla="*/ 137 w 167"/>
                  <a:gd name="T107" fmla="*/ 383 h 423"/>
                  <a:gd name="T108" fmla="*/ 153 w 167"/>
                  <a:gd name="T109" fmla="*/ 390 h 423"/>
                  <a:gd name="T110" fmla="*/ 160 w 167"/>
                  <a:gd name="T111" fmla="*/ 405 h 423"/>
                  <a:gd name="T112" fmla="*/ 165 w 167"/>
                  <a:gd name="T113" fmla="*/ 412 h 423"/>
                  <a:gd name="T114" fmla="*/ 167 w 167"/>
                  <a:gd name="T115" fmla="*/ 418 h 4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67" h="423">
                    <a:moveTo>
                      <a:pt x="130" y="0"/>
                    </a:moveTo>
                    <a:lnTo>
                      <a:pt x="127" y="2"/>
                    </a:lnTo>
                    <a:lnTo>
                      <a:pt x="126" y="3"/>
                    </a:lnTo>
                    <a:lnTo>
                      <a:pt x="121" y="6"/>
                    </a:lnTo>
                    <a:lnTo>
                      <a:pt x="121" y="4"/>
                    </a:lnTo>
                    <a:lnTo>
                      <a:pt x="96" y="30"/>
                    </a:lnTo>
                    <a:lnTo>
                      <a:pt x="95" y="30"/>
                    </a:lnTo>
                    <a:lnTo>
                      <a:pt x="103" y="37"/>
                    </a:lnTo>
                    <a:lnTo>
                      <a:pt x="103" y="56"/>
                    </a:lnTo>
                    <a:lnTo>
                      <a:pt x="105" y="62"/>
                    </a:lnTo>
                    <a:lnTo>
                      <a:pt x="107" y="64"/>
                    </a:lnTo>
                    <a:lnTo>
                      <a:pt x="107" y="66"/>
                    </a:lnTo>
                    <a:lnTo>
                      <a:pt x="105" y="67"/>
                    </a:lnTo>
                    <a:lnTo>
                      <a:pt x="103" y="67"/>
                    </a:lnTo>
                    <a:lnTo>
                      <a:pt x="103" y="66"/>
                    </a:lnTo>
                    <a:lnTo>
                      <a:pt x="96" y="63"/>
                    </a:lnTo>
                    <a:lnTo>
                      <a:pt x="93" y="63"/>
                    </a:lnTo>
                    <a:lnTo>
                      <a:pt x="74" y="59"/>
                    </a:lnTo>
                    <a:lnTo>
                      <a:pt x="70" y="60"/>
                    </a:lnTo>
                    <a:lnTo>
                      <a:pt x="66" y="60"/>
                    </a:lnTo>
                    <a:lnTo>
                      <a:pt x="63" y="57"/>
                    </a:lnTo>
                    <a:lnTo>
                      <a:pt x="63" y="56"/>
                    </a:lnTo>
                    <a:lnTo>
                      <a:pt x="61" y="52"/>
                    </a:lnTo>
                    <a:lnTo>
                      <a:pt x="61" y="49"/>
                    </a:lnTo>
                    <a:lnTo>
                      <a:pt x="56" y="49"/>
                    </a:lnTo>
                    <a:lnTo>
                      <a:pt x="54" y="48"/>
                    </a:lnTo>
                    <a:lnTo>
                      <a:pt x="54" y="35"/>
                    </a:lnTo>
                    <a:lnTo>
                      <a:pt x="60" y="20"/>
                    </a:lnTo>
                    <a:lnTo>
                      <a:pt x="60" y="18"/>
                    </a:lnTo>
                    <a:lnTo>
                      <a:pt x="63" y="14"/>
                    </a:lnTo>
                    <a:lnTo>
                      <a:pt x="61" y="13"/>
                    </a:lnTo>
                    <a:lnTo>
                      <a:pt x="57" y="10"/>
                    </a:lnTo>
                    <a:lnTo>
                      <a:pt x="53" y="17"/>
                    </a:lnTo>
                    <a:lnTo>
                      <a:pt x="45" y="14"/>
                    </a:lnTo>
                    <a:lnTo>
                      <a:pt x="40" y="17"/>
                    </a:lnTo>
                    <a:lnTo>
                      <a:pt x="35" y="28"/>
                    </a:lnTo>
                    <a:lnTo>
                      <a:pt x="15" y="21"/>
                    </a:lnTo>
                    <a:lnTo>
                      <a:pt x="3" y="21"/>
                    </a:lnTo>
                    <a:lnTo>
                      <a:pt x="4" y="23"/>
                    </a:lnTo>
                    <a:lnTo>
                      <a:pt x="1" y="26"/>
                    </a:lnTo>
                    <a:lnTo>
                      <a:pt x="0" y="30"/>
                    </a:lnTo>
                    <a:lnTo>
                      <a:pt x="4" y="37"/>
                    </a:lnTo>
                    <a:lnTo>
                      <a:pt x="8" y="41"/>
                    </a:lnTo>
                    <a:lnTo>
                      <a:pt x="17" y="55"/>
                    </a:lnTo>
                    <a:lnTo>
                      <a:pt x="25" y="59"/>
                    </a:lnTo>
                    <a:lnTo>
                      <a:pt x="29" y="63"/>
                    </a:lnTo>
                    <a:lnTo>
                      <a:pt x="39" y="84"/>
                    </a:lnTo>
                    <a:lnTo>
                      <a:pt x="43" y="90"/>
                    </a:lnTo>
                    <a:lnTo>
                      <a:pt x="45" y="91"/>
                    </a:lnTo>
                    <a:lnTo>
                      <a:pt x="43" y="94"/>
                    </a:lnTo>
                    <a:lnTo>
                      <a:pt x="39" y="95"/>
                    </a:lnTo>
                    <a:lnTo>
                      <a:pt x="38" y="95"/>
                    </a:lnTo>
                    <a:lnTo>
                      <a:pt x="32" y="97"/>
                    </a:lnTo>
                    <a:lnTo>
                      <a:pt x="25" y="97"/>
                    </a:lnTo>
                    <a:lnTo>
                      <a:pt x="21" y="102"/>
                    </a:lnTo>
                    <a:lnTo>
                      <a:pt x="19" y="104"/>
                    </a:lnTo>
                    <a:lnTo>
                      <a:pt x="17" y="108"/>
                    </a:lnTo>
                    <a:lnTo>
                      <a:pt x="15" y="112"/>
                    </a:lnTo>
                    <a:lnTo>
                      <a:pt x="11" y="115"/>
                    </a:lnTo>
                    <a:lnTo>
                      <a:pt x="25" y="123"/>
                    </a:lnTo>
                    <a:lnTo>
                      <a:pt x="36" y="127"/>
                    </a:lnTo>
                    <a:lnTo>
                      <a:pt x="42" y="130"/>
                    </a:lnTo>
                    <a:lnTo>
                      <a:pt x="47" y="134"/>
                    </a:lnTo>
                    <a:lnTo>
                      <a:pt x="49" y="136"/>
                    </a:lnTo>
                    <a:lnTo>
                      <a:pt x="49" y="143"/>
                    </a:lnTo>
                    <a:lnTo>
                      <a:pt x="47" y="143"/>
                    </a:lnTo>
                    <a:lnTo>
                      <a:pt x="47" y="144"/>
                    </a:lnTo>
                    <a:lnTo>
                      <a:pt x="54" y="150"/>
                    </a:lnTo>
                    <a:lnTo>
                      <a:pt x="57" y="161"/>
                    </a:lnTo>
                    <a:lnTo>
                      <a:pt x="61" y="168"/>
                    </a:lnTo>
                    <a:lnTo>
                      <a:pt x="61" y="171"/>
                    </a:lnTo>
                    <a:lnTo>
                      <a:pt x="63" y="172"/>
                    </a:lnTo>
                    <a:lnTo>
                      <a:pt x="63" y="174"/>
                    </a:lnTo>
                    <a:lnTo>
                      <a:pt x="68" y="179"/>
                    </a:lnTo>
                    <a:lnTo>
                      <a:pt x="76" y="179"/>
                    </a:lnTo>
                    <a:lnTo>
                      <a:pt x="85" y="189"/>
                    </a:lnTo>
                    <a:lnTo>
                      <a:pt x="85" y="190"/>
                    </a:lnTo>
                    <a:lnTo>
                      <a:pt x="86" y="193"/>
                    </a:lnTo>
                    <a:lnTo>
                      <a:pt x="86" y="213"/>
                    </a:lnTo>
                    <a:lnTo>
                      <a:pt x="85" y="214"/>
                    </a:lnTo>
                    <a:lnTo>
                      <a:pt x="85" y="217"/>
                    </a:lnTo>
                    <a:lnTo>
                      <a:pt x="89" y="228"/>
                    </a:lnTo>
                    <a:lnTo>
                      <a:pt x="89" y="229"/>
                    </a:lnTo>
                    <a:lnTo>
                      <a:pt x="93" y="229"/>
                    </a:lnTo>
                    <a:lnTo>
                      <a:pt x="93" y="232"/>
                    </a:lnTo>
                    <a:lnTo>
                      <a:pt x="95" y="235"/>
                    </a:lnTo>
                    <a:lnTo>
                      <a:pt x="95" y="239"/>
                    </a:lnTo>
                    <a:lnTo>
                      <a:pt x="93" y="249"/>
                    </a:lnTo>
                    <a:lnTo>
                      <a:pt x="99" y="266"/>
                    </a:lnTo>
                    <a:lnTo>
                      <a:pt x="100" y="267"/>
                    </a:lnTo>
                    <a:lnTo>
                      <a:pt x="100" y="288"/>
                    </a:lnTo>
                    <a:lnTo>
                      <a:pt x="103" y="303"/>
                    </a:lnTo>
                    <a:lnTo>
                      <a:pt x="107" y="315"/>
                    </a:lnTo>
                    <a:lnTo>
                      <a:pt x="109" y="316"/>
                    </a:lnTo>
                    <a:lnTo>
                      <a:pt x="109" y="326"/>
                    </a:lnTo>
                    <a:lnTo>
                      <a:pt x="110" y="330"/>
                    </a:lnTo>
                    <a:lnTo>
                      <a:pt x="113" y="333"/>
                    </a:lnTo>
                    <a:lnTo>
                      <a:pt x="120" y="341"/>
                    </a:lnTo>
                    <a:lnTo>
                      <a:pt x="121" y="341"/>
                    </a:lnTo>
                    <a:lnTo>
                      <a:pt x="121" y="351"/>
                    </a:lnTo>
                    <a:lnTo>
                      <a:pt x="123" y="352"/>
                    </a:lnTo>
                    <a:lnTo>
                      <a:pt x="130" y="362"/>
                    </a:lnTo>
                    <a:lnTo>
                      <a:pt x="131" y="363"/>
                    </a:lnTo>
                    <a:lnTo>
                      <a:pt x="131" y="365"/>
                    </a:lnTo>
                    <a:lnTo>
                      <a:pt x="134" y="371"/>
                    </a:lnTo>
                    <a:lnTo>
                      <a:pt x="136" y="380"/>
                    </a:lnTo>
                    <a:lnTo>
                      <a:pt x="136" y="383"/>
                    </a:lnTo>
                    <a:lnTo>
                      <a:pt x="137" y="383"/>
                    </a:lnTo>
                    <a:lnTo>
                      <a:pt x="144" y="385"/>
                    </a:lnTo>
                    <a:lnTo>
                      <a:pt x="153" y="390"/>
                    </a:lnTo>
                    <a:lnTo>
                      <a:pt x="160" y="401"/>
                    </a:lnTo>
                    <a:lnTo>
                      <a:pt x="160" y="405"/>
                    </a:lnTo>
                    <a:lnTo>
                      <a:pt x="163" y="408"/>
                    </a:lnTo>
                    <a:lnTo>
                      <a:pt x="165" y="412"/>
                    </a:lnTo>
                    <a:lnTo>
                      <a:pt x="166" y="414"/>
                    </a:lnTo>
                    <a:lnTo>
                      <a:pt x="167" y="418"/>
                    </a:lnTo>
                    <a:lnTo>
                      <a:pt x="166" y="42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31" name="Freeform 2470">
                <a:extLst>
                  <a:ext uri="{FF2B5EF4-FFF2-40B4-BE49-F238E27FC236}">
                    <a16:creationId xmlns:a16="http://schemas.microsoft.com/office/drawing/2014/main" id="{B680AFB3-26FB-D9EE-62E6-041E78DE18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6" y="533"/>
                <a:ext cx="71" cy="72"/>
              </a:xfrm>
              <a:custGeom>
                <a:avLst/>
                <a:gdLst>
                  <a:gd name="T0" fmla="*/ 282 w 285"/>
                  <a:gd name="T1" fmla="*/ 2 h 287"/>
                  <a:gd name="T2" fmla="*/ 279 w 285"/>
                  <a:gd name="T3" fmla="*/ 10 h 287"/>
                  <a:gd name="T4" fmla="*/ 266 w 285"/>
                  <a:gd name="T5" fmla="*/ 14 h 287"/>
                  <a:gd name="T6" fmla="*/ 244 w 285"/>
                  <a:gd name="T7" fmla="*/ 16 h 287"/>
                  <a:gd name="T8" fmla="*/ 230 w 285"/>
                  <a:gd name="T9" fmla="*/ 25 h 287"/>
                  <a:gd name="T10" fmla="*/ 228 w 285"/>
                  <a:gd name="T11" fmla="*/ 27 h 287"/>
                  <a:gd name="T12" fmla="*/ 218 w 285"/>
                  <a:gd name="T13" fmla="*/ 49 h 287"/>
                  <a:gd name="T14" fmla="*/ 208 w 285"/>
                  <a:gd name="T15" fmla="*/ 67 h 287"/>
                  <a:gd name="T16" fmla="*/ 189 w 285"/>
                  <a:gd name="T17" fmla="*/ 81 h 287"/>
                  <a:gd name="T18" fmla="*/ 182 w 285"/>
                  <a:gd name="T19" fmla="*/ 88 h 287"/>
                  <a:gd name="T20" fmla="*/ 184 w 285"/>
                  <a:gd name="T21" fmla="*/ 91 h 287"/>
                  <a:gd name="T22" fmla="*/ 186 w 285"/>
                  <a:gd name="T23" fmla="*/ 95 h 287"/>
                  <a:gd name="T24" fmla="*/ 165 w 285"/>
                  <a:gd name="T25" fmla="*/ 115 h 287"/>
                  <a:gd name="T26" fmla="*/ 160 w 285"/>
                  <a:gd name="T27" fmla="*/ 123 h 287"/>
                  <a:gd name="T28" fmla="*/ 156 w 285"/>
                  <a:gd name="T29" fmla="*/ 120 h 287"/>
                  <a:gd name="T30" fmla="*/ 148 w 285"/>
                  <a:gd name="T31" fmla="*/ 106 h 287"/>
                  <a:gd name="T32" fmla="*/ 145 w 285"/>
                  <a:gd name="T33" fmla="*/ 99 h 287"/>
                  <a:gd name="T34" fmla="*/ 144 w 285"/>
                  <a:gd name="T35" fmla="*/ 98 h 287"/>
                  <a:gd name="T36" fmla="*/ 139 w 285"/>
                  <a:gd name="T37" fmla="*/ 91 h 287"/>
                  <a:gd name="T38" fmla="*/ 130 w 285"/>
                  <a:gd name="T39" fmla="*/ 99 h 287"/>
                  <a:gd name="T40" fmla="*/ 122 w 285"/>
                  <a:gd name="T41" fmla="*/ 109 h 287"/>
                  <a:gd name="T42" fmla="*/ 113 w 285"/>
                  <a:gd name="T43" fmla="*/ 116 h 287"/>
                  <a:gd name="T44" fmla="*/ 109 w 285"/>
                  <a:gd name="T45" fmla="*/ 123 h 287"/>
                  <a:gd name="T46" fmla="*/ 85 w 285"/>
                  <a:gd name="T47" fmla="*/ 162 h 287"/>
                  <a:gd name="T48" fmla="*/ 82 w 285"/>
                  <a:gd name="T49" fmla="*/ 168 h 287"/>
                  <a:gd name="T50" fmla="*/ 86 w 285"/>
                  <a:gd name="T51" fmla="*/ 172 h 287"/>
                  <a:gd name="T52" fmla="*/ 89 w 285"/>
                  <a:gd name="T53" fmla="*/ 170 h 287"/>
                  <a:gd name="T54" fmla="*/ 91 w 285"/>
                  <a:gd name="T55" fmla="*/ 173 h 287"/>
                  <a:gd name="T56" fmla="*/ 67 w 285"/>
                  <a:gd name="T57" fmla="*/ 217 h 287"/>
                  <a:gd name="T58" fmla="*/ 64 w 285"/>
                  <a:gd name="T59" fmla="*/ 219 h 287"/>
                  <a:gd name="T60" fmla="*/ 52 w 285"/>
                  <a:gd name="T61" fmla="*/ 215 h 287"/>
                  <a:gd name="T62" fmla="*/ 45 w 285"/>
                  <a:gd name="T63" fmla="*/ 219 h 287"/>
                  <a:gd name="T64" fmla="*/ 35 w 285"/>
                  <a:gd name="T65" fmla="*/ 232 h 287"/>
                  <a:gd name="T66" fmla="*/ 35 w 285"/>
                  <a:gd name="T67" fmla="*/ 239 h 287"/>
                  <a:gd name="T68" fmla="*/ 39 w 285"/>
                  <a:gd name="T69" fmla="*/ 244 h 287"/>
                  <a:gd name="T70" fmla="*/ 38 w 285"/>
                  <a:gd name="T71" fmla="*/ 249 h 287"/>
                  <a:gd name="T72" fmla="*/ 28 w 285"/>
                  <a:gd name="T73" fmla="*/ 267 h 287"/>
                  <a:gd name="T74" fmla="*/ 19 w 285"/>
                  <a:gd name="T75" fmla="*/ 270 h 287"/>
                  <a:gd name="T76" fmla="*/ 5 w 285"/>
                  <a:gd name="T77" fmla="*/ 265 h 287"/>
                  <a:gd name="T78" fmla="*/ 7 w 285"/>
                  <a:gd name="T79" fmla="*/ 277 h 287"/>
                  <a:gd name="T80" fmla="*/ 12 w 285"/>
                  <a:gd name="T81" fmla="*/ 272 h 287"/>
                  <a:gd name="T82" fmla="*/ 7 w 285"/>
                  <a:gd name="T83" fmla="*/ 281 h 287"/>
                  <a:gd name="T84" fmla="*/ 4 w 285"/>
                  <a:gd name="T85" fmla="*/ 285 h 287"/>
                  <a:gd name="T86" fmla="*/ 0 w 285"/>
                  <a:gd name="T87" fmla="*/ 287 h 2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85" h="287">
                    <a:moveTo>
                      <a:pt x="283" y="0"/>
                    </a:moveTo>
                    <a:lnTo>
                      <a:pt x="282" y="2"/>
                    </a:lnTo>
                    <a:lnTo>
                      <a:pt x="285" y="4"/>
                    </a:lnTo>
                    <a:lnTo>
                      <a:pt x="279" y="10"/>
                    </a:lnTo>
                    <a:lnTo>
                      <a:pt x="279" y="11"/>
                    </a:lnTo>
                    <a:lnTo>
                      <a:pt x="266" y="14"/>
                    </a:lnTo>
                    <a:lnTo>
                      <a:pt x="262" y="16"/>
                    </a:lnTo>
                    <a:lnTo>
                      <a:pt x="244" y="16"/>
                    </a:lnTo>
                    <a:lnTo>
                      <a:pt x="236" y="20"/>
                    </a:lnTo>
                    <a:lnTo>
                      <a:pt x="230" y="25"/>
                    </a:lnTo>
                    <a:lnTo>
                      <a:pt x="229" y="25"/>
                    </a:lnTo>
                    <a:lnTo>
                      <a:pt x="228" y="27"/>
                    </a:lnTo>
                    <a:lnTo>
                      <a:pt x="223" y="30"/>
                    </a:lnTo>
                    <a:lnTo>
                      <a:pt x="218" y="49"/>
                    </a:lnTo>
                    <a:lnTo>
                      <a:pt x="209" y="66"/>
                    </a:lnTo>
                    <a:lnTo>
                      <a:pt x="208" y="67"/>
                    </a:lnTo>
                    <a:lnTo>
                      <a:pt x="202" y="70"/>
                    </a:lnTo>
                    <a:lnTo>
                      <a:pt x="189" y="81"/>
                    </a:lnTo>
                    <a:lnTo>
                      <a:pt x="187" y="84"/>
                    </a:lnTo>
                    <a:lnTo>
                      <a:pt x="182" y="88"/>
                    </a:lnTo>
                    <a:lnTo>
                      <a:pt x="183" y="88"/>
                    </a:lnTo>
                    <a:lnTo>
                      <a:pt x="184" y="91"/>
                    </a:lnTo>
                    <a:lnTo>
                      <a:pt x="189" y="95"/>
                    </a:lnTo>
                    <a:lnTo>
                      <a:pt x="186" y="95"/>
                    </a:lnTo>
                    <a:lnTo>
                      <a:pt x="177" y="101"/>
                    </a:lnTo>
                    <a:lnTo>
                      <a:pt x="165" y="115"/>
                    </a:lnTo>
                    <a:lnTo>
                      <a:pt x="162" y="123"/>
                    </a:lnTo>
                    <a:lnTo>
                      <a:pt x="160" y="123"/>
                    </a:lnTo>
                    <a:lnTo>
                      <a:pt x="159" y="122"/>
                    </a:lnTo>
                    <a:lnTo>
                      <a:pt x="156" y="120"/>
                    </a:lnTo>
                    <a:lnTo>
                      <a:pt x="149" y="113"/>
                    </a:lnTo>
                    <a:lnTo>
                      <a:pt x="148" y="106"/>
                    </a:lnTo>
                    <a:lnTo>
                      <a:pt x="148" y="103"/>
                    </a:lnTo>
                    <a:lnTo>
                      <a:pt x="145" y="99"/>
                    </a:lnTo>
                    <a:lnTo>
                      <a:pt x="144" y="99"/>
                    </a:lnTo>
                    <a:lnTo>
                      <a:pt x="144" y="98"/>
                    </a:lnTo>
                    <a:lnTo>
                      <a:pt x="141" y="92"/>
                    </a:lnTo>
                    <a:lnTo>
                      <a:pt x="139" y="91"/>
                    </a:lnTo>
                    <a:lnTo>
                      <a:pt x="138" y="91"/>
                    </a:lnTo>
                    <a:lnTo>
                      <a:pt x="130" y="99"/>
                    </a:lnTo>
                    <a:lnTo>
                      <a:pt x="127" y="105"/>
                    </a:lnTo>
                    <a:lnTo>
                      <a:pt x="122" y="109"/>
                    </a:lnTo>
                    <a:lnTo>
                      <a:pt x="119" y="113"/>
                    </a:lnTo>
                    <a:lnTo>
                      <a:pt x="113" y="116"/>
                    </a:lnTo>
                    <a:lnTo>
                      <a:pt x="112" y="117"/>
                    </a:lnTo>
                    <a:lnTo>
                      <a:pt x="109" y="123"/>
                    </a:lnTo>
                    <a:lnTo>
                      <a:pt x="107" y="124"/>
                    </a:lnTo>
                    <a:lnTo>
                      <a:pt x="85" y="162"/>
                    </a:lnTo>
                    <a:lnTo>
                      <a:pt x="84" y="167"/>
                    </a:lnTo>
                    <a:lnTo>
                      <a:pt x="82" y="168"/>
                    </a:lnTo>
                    <a:lnTo>
                      <a:pt x="82" y="172"/>
                    </a:lnTo>
                    <a:lnTo>
                      <a:pt x="86" y="172"/>
                    </a:lnTo>
                    <a:lnTo>
                      <a:pt x="88" y="170"/>
                    </a:lnTo>
                    <a:lnTo>
                      <a:pt x="89" y="170"/>
                    </a:lnTo>
                    <a:lnTo>
                      <a:pt x="91" y="172"/>
                    </a:lnTo>
                    <a:lnTo>
                      <a:pt x="91" y="173"/>
                    </a:lnTo>
                    <a:lnTo>
                      <a:pt x="71" y="201"/>
                    </a:lnTo>
                    <a:lnTo>
                      <a:pt x="67" y="217"/>
                    </a:lnTo>
                    <a:lnTo>
                      <a:pt x="65" y="219"/>
                    </a:lnTo>
                    <a:lnTo>
                      <a:pt x="64" y="219"/>
                    </a:lnTo>
                    <a:lnTo>
                      <a:pt x="61" y="215"/>
                    </a:lnTo>
                    <a:lnTo>
                      <a:pt x="52" y="215"/>
                    </a:lnTo>
                    <a:lnTo>
                      <a:pt x="46" y="218"/>
                    </a:lnTo>
                    <a:lnTo>
                      <a:pt x="45" y="219"/>
                    </a:lnTo>
                    <a:lnTo>
                      <a:pt x="43" y="219"/>
                    </a:lnTo>
                    <a:lnTo>
                      <a:pt x="35" y="232"/>
                    </a:lnTo>
                    <a:lnTo>
                      <a:pt x="32" y="236"/>
                    </a:lnTo>
                    <a:lnTo>
                      <a:pt x="35" y="239"/>
                    </a:lnTo>
                    <a:lnTo>
                      <a:pt x="38" y="240"/>
                    </a:lnTo>
                    <a:lnTo>
                      <a:pt x="39" y="244"/>
                    </a:lnTo>
                    <a:lnTo>
                      <a:pt x="39" y="246"/>
                    </a:lnTo>
                    <a:lnTo>
                      <a:pt x="38" y="249"/>
                    </a:lnTo>
                    <a:lnTo>
                      <a:pt x="28" y="265"/>
                    </a:lnTo>
                    <a:lnTo>
                      <a:pt x="28" y="267"/>
                    </a:lnTo>
                    <a:lnTo>
                      <a:pt x="24" y="270"/>
                    </a:lnTo>
                    <a:lnTo>
                      <a:pt x="19" y="270"/>
                    </a:lnTo>
                    <a:lnTo>
                      <a:pt x="12" y="265"/>
                    </a:lnTo>
                    <a:lnTo>
                      <a:pt x="5" y="265"/>
                    </a:lnTo>
                    <a:lnTo>
                      <a:pt x="1" y="270"/>
                    </a:lnTo>
                    <a:lnTo>
                      <a:pt x="7" y="277"/>
                    </a:lnTo>
                    <a:lnTo>
                      <a:pt x="10" y="271"/>
                    </a:lnTo>
                    <a:lnTo>
                      <a:pt x="12" y="272"/>
                    </a:lnTo>
                    <a:lnTo>
                      <a:pt x="10" y="278"/>
                    </a:lnTo>
                    <a:lnTo>
                      <a:pt x="7" y="281"/>
                    </a:lnTo>
                    <a:lnTo>
                      <a:pt x="5" y="284"/>
                    </a:lnTo>
                    <a:lnTo>
                      <a:pt x="4" y="285"/>
                    </a:lnTo>
                    <a:lnTo>
                      <a:pt x="1" y="287"/>
                    </a:lnTo>
                    <a:lnTo>
                      <a:pt x="0" y="28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32" name="Freeform 2471">
                <a:extLst>
                  <a:ext uri="{FF2B5EF4-FFF2-40B4-BE49-F238E27FC236}">
                    <a16:creationId xmlns:a16="http://schemas.microsoft.com/office/drawing/2014/main" id="{B45B8167-1ED3-B9E9-E49C-058A317D51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7" y="532"/>
                <a:ext cx="8" cy="38"/>
              </a:xfrm>
              <a:custGeom>
                <a:avLst/>
                <a:gdLst>
                  <a:gd name="T0" fmla="*/ 25 w 32"/>
                  <a:gd name="T1" fmla="*/ 148 h 148"/>
                  <a:gd name="T2" fmla="*/ 25 w 32"/>
                  <a:gd name="T3" fmla="*/ 147 h 148"/>
                  <a:gd name="T4" fmla="*/ 27 w 32"/>
                  <a:gd name="T5" fmla="*/ 147 h 148"/>
                  <a:gd name="T6" fmla="*/ 28 w 32"/>
                  <a:gd name="T7" fmla="*/ 144 h 148"/>
                  <a:gd name="T8" fmla="*/ 30 w 32"/>
                  <a:gd name="T9" fmla="*/ 143 h 148"/>
                  <a:gd name="T10" fmla="*/ 30 w 32"/>
                  <a:gd name="T11" fmla="*/ 141 h 148"/>
                  <a:gd name="T12" fmla="*/ 31 w 32"/>
                  <a:gd name="T13" fmla="*/ 140 h 148"/>
                  <a:gd name="T14" fmla="*/ 32 w 32"/>
                  <a:gd name="T15" fmla="*/ 140 h 148"/>
                  <a:gd name="T16" fmla="*/ 32 w 32"/>
                  <a:gd name="T17" fmla="*/ 137 h 148"/>
                  <a:gd name="T18" fmla="*/ 31 w 32"/>
                  <a:gd name="T19" fmla="*/ 133 h 148"/>
                  <a:gd name="T20" fmla="*/ 31 w 32"/>
                  <a:gd name="T21" fmla="*/ 129 h 148"/>
                  <a:gd name="T22" fmla="*/ 32 w 32"/>
                  <a:gd name="T23" fmla="*/ 123 h 148"/>
                  <a:gd name="T24" fmla="*/ 30 w 32"/>
                  <a:gd name="T25" fmla="*/ 119 h 148"/>
                  <a:gd name="T26" fmla="*/ 21 w 32"/>
                  <a:gd name="T27" fmla="*/ 110 h 148"/>
                  <a:gd name="T28" fmla="*/ 11 w 32"/>
                  <a:gd name="T29" fmla="*/ 108 h 148"/>
                  <a:gd name="T30" fmla="*/ 7 w 32"/>
                  <a:gd name="T31" fmla="*/ 102 h 148"/>
                  <a:gd name="T32" fmla="*/ 3 w 32"/>
                  <a:gd name="T33" fmla="*/ 93 h 148"/>
                  <a:gd name="T34" fmla="*/ 2 w 32"/>
                  <a:gd name="T35" fmla="*/ 91 h 148"/>
                  <a:gd name="T36" fmla="*/ 2 w 32"/>
                  <a:gd name="T37" fmla="*/ 84 h 148"/>
                  <a:gd name="T38" fmla="*/ 3 w 32"/>
                  <a:gd name="T39" fmla="*/ 81 h 148"/>
                  <a:gd name="T40" fmla="*/ 20 w 32"/>
                  <a:gd name="T41" fmla="*/ 59 h 148"/>
                  <a:gd name="T42" fmla="*/ 21 w 32"/>
                  <a:gd name="T43" fmla="*/ 55 h 148"/>
                  <a:gd name="T44" fmla="*/ 23 w 32"/>
                  <a:gd name="T45" fmla="*/ 53 h 148"/>
                  <a:gd name="T46" fmla="*/ 24 w 32"/>
                  <a:gd name="T47" fmla="*/ 50 h 148"/>
                  <a:gd name="T48" fmla="*/ 24 w 32"/>
                  <a:gd name="T49" fmla="*/ 48 h 148"/>
                  <a:gd name="T50" fmla="*/ 27 w 32"/>
                  <a:gd name="T51" fmla="*/ 39 h 148"/>
                  <a:gd name="T52" fmla="*/ 32 w 32"/>
                  <a:gd name="T53" fmla="*/ 28 h 148"/>
                  <a:gd name="T54" fmla="*/ 2 w 32"/>
                  <a:gd name="T55" fmla="*/ 2 h 148"/>
                  <a:gd name="T56" fmla="*/ 0 w 32"/>
                  <a:gd name="T57" fmla="*/ 0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32" h="148">
                    <a:moveTo>
                      <a:pt x="25" y="148"/>
                    </a:moveTo>
                    <a:lnTo>
                      <a:pt x="25" y="147"/>
                    </a:lnTo>
                    <a:lnTo>
                      <a:pt x="27" y="147"/>
                    </a:lnTo>
                    <a:lnTo>
                      <a:pt x="28" y="144"/>
                    </a:lnTo>
                    <a:lnTo>
                      <a:pt x="30" y="143"/>
                    </a:lnTo>
                    <a:lnTo>
                      <a:pt x="30" y="141"/>
                    </a:lnTo>
                    <a:lnTo>
                      <a:pt x="31" y="140"/>
                    </a:lnTo>
                    <a:lnTo>
                      <a:pt x="32" y="140"/>
                    </a:lnTo>
                    <a:lnTo>
                      <a:pt x="32" y="137"/>
                    </a:lnTo>
                    <a:lnTo>
                      <a:pt x="31" y="133"/>
                    </a:lnTo>
                    <a:lnTo>
                      <a:pt x="31" y="129"/>
                    </a:lnTo>
                    <a:lnTo>
                      <a:pt x="32" y="123"/>
                    </a:lnTo>
                    <a:lnTo>
                      <a:pt x="30" y="119"/>
                    </a:lnTo>
                    <a:lnTo>
                      <a:pt x="21" y="110"/>
                    </a:lnTo>
                    <a:lnTo>
                      <a:pt x="11" y="108"/>
                    </a:lnTo>
                    <a:lnTo>
                      <a:pt x="7" y="102"/>
                    </a:lnTo>
                    <a:lnTo>
                      <a:pt x="3" y="93"/>
                    </a:lnTo>
                    <a:lnTo>
                      <a:pt x="2" y="91"/>
                    </a:lnTo>
                    <a:lnTo>
                      <a:pt x="2" y="84"/>
                    </a:lnTo>
                    <a:lnTo>
                      <a:pt x="3" y="81"/>
                    </a:lnTo>
                    <a:lnTo>
                      <a:pt x="20" y="59"/>
                    </a:lnTo>
                    <a:lnTo>
                      <a:pt x="21" y="55"/>
                    </a:lnTo>
                    <a:lnTo>
                      <a:pt x="23" y="53"/>
                    </a:lnTo>
                    <a:lnTo>
                      <a:pt x="24" y="50"/>
                    </a:lnTo>
                    <a:lnTo>
                      <a:pt x="24" y="48"/>
                    </a:lnTo>
                    <a:lnTo>
                      <a:pt x="27" y="39"/>
                    </a:lnTo>
                    <a:lnTo>
                      <a:pt x="32" y="28"/>
                    </a:ln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33" name="Line 2472">
                <a:extLst>
                  <a:ext uri="{FF2B5EF4-FFF2-40B4-BE49-F238E27FC236}">
                    <a16:creationId xmlns:a16="http://schemas.microsoft.com/office/drawing/2014/main" id="{01FA94BB-BF55-4BFE-755C-4DD30407835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746" y="532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34" name="Freeform 2473">
                <a:extLst>
                  <a:ext uri="{FF2B5EF4-FFF2-40B4-BE49-F238E27FC236}">
                    <a16:creationId xmlns:a16="http://schemas.microsoft.com/office/drawing/2014/main" id="{88D1F28F-2F1A-9B01-0A2A-C3444F4920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6" y="570"/>
                <a:ext cx="78" cy="45"/>
              </a:xfrm>
              <a:custGeom>
                <a:avLst/>
                <a:gdLst>
                  <a:gd name="T0" fmla="*/ 303 w 311"/>
                  <a:gd name="T1" fmla="*/ 6 h 183"/>
                  <a:gd name="T2" fmla="*/ 297 w 311"/>
                  <a:gd name="T3" fmla="*/ 10 h 183"/>
                  <a:gd name="T4" fmla="*/ 279 w 311"/>
                  <a:gd name="T5" fmla="*/ 42 h 183"/>
                  <a:gd name="T6" fmla="*/ 275 w 311"/>
                  <a:gd name="T7" fmla="*/ 51 h 183"/>
                  <a:gd name="T8" fmla="*/ 280 w 311"/>
                  <a:gd name="T9" fmla="*/ 55 h 183"/>
                  <a:gd name="T10" fmla="*/ 282 w 311"/>
                  <a:gd name="T11" fmla="*/ 80 h 183"/>
                  <a:gd name="T12" fmla="*/ 282 w 311"/>
                  <a:gd name="T13" fmla="*/ 87 h 183"/>
                  <a:gd name="T14" fmla="*/ 279 w 311"/>
                  <a:gd name="T15" fmla="*/ 91 h 183"/>
                  <a:gd name="T16" fmla="*/ 278 w 311"/>
                  <a:gd name="T17" fmla="*/ 97 h 183"/>
                  <a:gd name="T18" fmla="*/ 273 w 311"/>
                  <a:gd name="T19" fmla="*/ 102 h 183"/>
                  <a:gd name="T20" fmla="*/ 264 w 311"/>
                  <a:gd name="T21" fmla="*/ 112 h 183"/>
                  <a:gd name="T22" fmla="*/ 242 w 311"/>
                  <a:gd name="T23" fmla="*/ 125 h 183"/>
                  <a:gd name="T24" fmla="*/ 240 w 311"/>
                  <a:gd name="T25" fmla="*/ 126 h 183"/>
                  <a:gd name="T26" fmla="*/ 232 w 311"/>
                  <a:gd name="T27" fmla="*/ 129 h 183"/>
                  <a:gd name="T28" fmla="*/ 194 w 311"/>
                  <a:gd name="T29" fmla="*/ 154 h 183"/>
                  <a:gd name="T30" fmla="*/ 180 w 311"/>
                  <a:gd name="T31" fmla="*/ 164 h 183"/>
                  <a:gd name="T32" fmla="*/ 177 w 311"/>
                  <a:gd name="T33" fmla="*/ 161 h 183"/>
                  <a:gd name="T34" fmla="*/ 165 w 311"/>
                  <a:gd name="T35" fmla="*/ 149 h 183"/>
                  <a:gd name="T36" fmla="*/ 160 w 311"/>
                  <a:gd name="T37" fmla="*/ 147 h 183"/>
                  <a:gd name="T38" fmla="*/ 130 w 311"/>
                  <a:gd name="T39" fmla="*/ 140 h 183"/>
                  <a:gd name="T40" fmla="*/ 127 w 311"/>
                  <a:gd name="T41" fmla="*/ 140 h 183"/>
                  <a:gd name="T42" fmla="*/ 113 w 311"/>
                  <a:gd name="T43" fmla="*/ 144 h 183"/>
                  <a:gd name="T44" fmla="*/ 105 w 311"/>
                  <a:gd name="T45" fmla="*/ 156 h 183"/>
                  <a:gd name="T46" fmla="*/ 100 w 311"/>
                  <a:gd name="T47" fmla="*/ 171 h 183"/>
                  <a:gd name="T48" fmla="*/ 95 w 311"/>
                  <a:gd name="T49" fmla="*/ 179 h 183"/>
                  <a:gd name="T50" fmla="*/ 88 w 311"/>
                  <a:gd name="T51" fmla="*/ 183 h 183"/>
                  <a:gd name="T52" fmla="*/ 82 w 311"/>
                  <a:gd name="T53" fmla="*/ 179 h 183"/>
                  <a:gd name="T54" fmla="*/ 71 w 311"/>
                  <a:gd name="T55" fmla="*/ 166 h 183"/>
                  <a:gd name="T56" fmla="*/ 46 w 311"/>
                  <a:gd name="T57" fmla="*/ 143 h 183"/>
                  <a:gd name="T58" fmla="*/ 42 w 311"/>
                  <a:gd name="T59" fmla="*/ 143 h 183"/>
                  <a:gd name="T60" fmla="*/ 39 w 311"/>
                  <a:gd name="T61" fmla="*/ 146 h 183"/>
                  <a:gd name="T62" fmla="*/ 39 w 311"/>
                  <a:gd name="T63" fmla="*/ 149 h 183"/>
                  <a:gd name="T64" fmla="*/ 29 w 311"/>
                  <a:gd name="T65" fmla="*/ 161 h 183"/>
                  <a:gd name="T66" fmla="*/ 26 w 311"/>
                  <a:gd name="T67" fmla="*/ 159 h 183"/>
                  <a:gd name="T68" fmla="*/ 17 w 311"/>
                  <a:gd name="T69" fmla="*/ 146 h 183"/>
                  <a:gd name="T70" fmla="*/ 10 w 311"/>
                  <a:gd name="T71" fmla="*/ 147 h 183"/>
                  <a:gd name="T72" fmla="*/ 5 w 311"/>
                  <a:gd name="T73" fmla="*/ 150 h 183"/>
                  <a:gd name="T74" fmla="*/ 4 w 311"/>
                  <a:gd name="T75" fmla="*/ 150 h 183"/>
                  <a:gd name="T76" fmla="*/ 1 w 311"/>
                  <a:gd name="T77" fmla="*/ 144 h 183"/>
                  <a:gd name="T78" fmla="*/ 0 w 311"/>
                  <a:gd name="T79" fmla="*/ 142 h 1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11" h="183">
                    <a:moveTo>
                      <a:pt x="311" y="0"/>
                    </a:moveTo>
                    <a:lnTo>
                      <a:pt x="303" y="6"/>
                    </a:lnTo>
                    <a:lnTo>
                      <a:pt x="300" y="9"/>
                    </a:lnTo>
                    <a:lnTo>
                      <a:pt x="297" y="10"/>
                    </a:lnTo>
                    <a:lnTo>
                      <a:pt x="293" y="20"/>
                    </a:lnTo>
                    <a:lnTo>
                      <a:pt x="279" y="42"/>
                    </a:lnTo>
                    <a:lnTo>
                      <a:pt x="278" y="44"/>
                    </a:lnTo>
                    <a:lnTo>
                      <a:pt x="275" y="51"/>
                    </a:lnTo>
                    <a:lnTo>
                      <a:pt x="276" y="52"/>
                    </a:lnTo>
                    <a:lnTo>
                      <a:pt x="280" y="55"/>
                    </a:lnTo>
                    <a:lnTo>
                      <a:pt x="282" y="59"/>
                    </a:lnTo>
                    <a:lnTo>
                      <a:pt x="282" y="80"/>
                    </a:lnTo>
                    <a:lnTo>
                      <a:pt x="280" y="84"/>
                    </a:lnTo>
                    <a:lnTo>
                      <a:pt x="282" y="87"/>
                    </a:lnTo>
                    <a:lnTo>
                      <a:pt x="280" y="91"/>
                    </a:lnTo>
                    <a:lnTo>
                      <a:pt x="279" y="91"/>
                    </a:lnTo>
                    <a:lnTo>
                      <a:pt x="279" y="94"/>
                    </a:lnTo>
                    <a:lnTo>
                      <a:pt x="278" y="97"/>
                    </a:lnTo>
                    <a:lnTo>
                      <a:pt x="275" y="101"/>
                    </a:lnTo>
                    <a:lnTo>
                      <a:pt x="273" y="102"/>
                    </a:lnTo>
                    <a:lnTo>
                      <a:pt x="271" y="106"/>
                    </a:lnTo>
                    <a:lnTo>
                      <a:pt x="264" y="112"/>
                    </a:lnTo>
                    <a:lnTo>
                      <a:pt x="254" y="116"/>
                    </a:lnTo>
                    <a:lnTo>
                      <a:pt x="242" y="125"/>
                    </a:lnTo>
                    <a:lnTo>
                      <a:pt x="242" y="126"/>
                    </a:lnTo>
                    <a:lnTo>
                      <a:pt x="240" y="126"/>
                    </a:lnTo>
                    <a:lnTo>
                      <a:pt x="240" y="125"/>
                    </a:lnTo>
                    <a:lnTo>
                      <a:pt x="232" y="129"/>
                    </a:lnTo>
                    <a:lnTo>
                      <a:pt x="209" y="146"/>
                    </a:lnTo>
                    <a:lnTo>
                      <a:pt x="194" y="154"/>
                    </a:lnTo>
                    <a:lnTo>
                      <a:pt x="189" y="159"/>
                    </a:lnTo>
                    <a:lnTo>
                      <a:pt x="180" y="164"/>
                    </a:lnTo>
                    <a:lnTo>
                      <a:pt x="177" y="164"/>
                    </a:lnTo>
                    <a:lnTo>
                      <a:pt x="177" y="161"/>
                    </a:lnTo>
                    <a:lnTo>
                      <a:pt x="172" y="153"/>
                    </a:lnTo>
                    <a:lnTo>
                      <a:pt x="165" y="149"/>
                    </a:lnTo>
                    <a:lnTo>
                      <a:pt x="163" y="147"/>
                    </a:lnTo>
                    <a:lnTo>
                      <a:pt x="160" y="147"/>
                    </a:lnTo>
                    <a:lnTo>
                      <a:pt x="160" y="149"/>
                    </a:lnTo>
                    <a:lnTo>
                      <a:pt x="130" y="140"/>
                    </a:lnTo>
                    <a:lnTo>
                      <a:pt x="128" y="139"/>
                    </a:lnTo>
                    <a:lnTo>
                      <a:pt x="127" y="140"/>
                    </a:lnTo>
                    <a:lnTo>
                      <a:pt x="117" y="142"/>
                    </a:lnTo>
                    <a:lnTo>
                      <a:pt x="113" y="144"/>
                    </a:lnTo>
                    <a:lnTo>
                      <a:pt x="109" y="149"/>
                    </a:lnTo>
                    <a:lnTo>
                      <a:pt x="105" y="156"/>
                    </a:lnTo>
                    <a:lnTo>
                      <a:pt x="105" y="168"/>
                    </a:lnTo>
                    <a:lnTo>
                      <a:pt x="100" y="171"/>
                    </a:lnTo>
                    <a:lnTo>
                      <a:pt x="98" y="176"/>
                    </a:lnTo>
                    <a:lnTo>
                      <a:pt x="95" y="179"/>
                    </a:lnTo>
                    <a:lnTo>
                      <a:pt x="95" y="180"/>
                    </a:lnTo>
                    <a:lnTo>
                      <a:pt x="88" y="183"/>
                    </a:lnTo>
                    <a:lnTo>
                      <a:pt x="85" y="182"/>
                    </a:lnTo>
                    <a:lnTo>
                      <a:pt x="82" y="179"/>
                    </a:lnTo>
                    <a:lnTo>
                      <a:pt x="81" y="179"/>
                    </a:lnTo>
                    <a:lnTo>
                      <a:pt x="71" y="166"/>
                    </a:lnTo>
                    <a:lnTo>
                      <a:pt x="50" y="150"/>
                    </a:lnTo>
                    <a:lnTo>
                      <a:pt x="46" y="143"/>
                    </a:lnTo>
                    <a:lnTo>
                      <a:pt x="45" y="142"/>
                    </a:lnTo>
                    <a:lnTo>
                      <a:pt x="42" y="143"/>
                    </a:lnTo>
                    <a:lnTo>
                      <a:pt x="40" y="146"/>
                    </a:lnTo>
                    <a:lnTo>
                      <a:pt x="39" y="146"/>
                    </a:lnTo>
                    <a:lnTo>
                      <a:pt x="38" y="147"/>
                    </a:lnTo>
                    <a:lnTo>
                      <a:pt x="39" y="149"/>
                    </a:lnTo>
                    <a:lnTo>
                      <a:pt x="35" y="153"/>
                    </a:lnTo>
                    <a:lnTo>
                      <a:pt x="29" y="161"/>
                    </a:lnTo>
                    <a:lnTo>
                      <a:pt x="28" y="161"/>
                    </a:lnTo>
                    <a:lnTo>
                      <a:pt x="26" y="159"/>
                    </a:lnTo>
                    <a:lnTo>
                      <a:pt x="24" y="153"/>
                    </a:lnTo>
                    <a:lnTo>
                      <a:pt x="17" y="146"/>
                    </a:lnTo>
                    <a:lnTo>
                      <a:pt x="11" y="146"/>
                    </a:lnTo>
                    <a:lnTo>
                      <a:pt x="10" y="147"/>
                    </a:lnTo>
                    <a:lnTo>
                      <a:pt x="7" y="149"/>
                    </a:lnTo>
                    <a:lnTo>
                      <a:pt x="5" y="150"/>
                    </a:lnTo>
                    <a:lnTo>
                      <a:pt x="5" y="151"/>
                    </a:lnTo>
                    <a:lnTo>
                      <a:pt x="4" y="150"/>
                    </a:lnTo>
                    <a:lnTo>
                      <a:pt x="3" y="150"/>
                    </a:lnTo>
                    <a:lnTo>
                      <a:pt x="1" y="144"/>
                    </a:lnTo>
                    <a:lnTo>
                      <a:pt x="0" y="143"/>
                    </a:lnTo>
                    <a:lnTo>
                      <a:pt x="0" y="14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35" name="Freeform 2474">
                <a:extLst>
                  <a:ext uri="{FF2B5EF4-FFF2-40B4-BE49-F238E27FC236}">
                    <a16:creationId xmlns:a16="http://schemas.microsoft.com/office/drawing/2014/main" id="{A359E346-8784-F6F0-41AA-94839AC87C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3" y="570"/>
                <a:ext cx="25" cy="70"/>
              </a:xfrm>
              <a:custGeom>
                <a:avLst/>
                <a:gdLst>
                  <a:gd name="T0" fmla="*/ 89 w 100"/>
                  <a:gd name="T1" fmla="*/ 281 h 281"/>
                  <a:gd name="T2" fmla="*/ 89 w 100"/>
                  <a:gd name="T3" fmla="*/ 280 h 281"/>
                  <a:gd name="T4" fmla="*/ 90 w 100"/>
                  <a:gd name="T5" fmla="*/ 277 h 281"/>
                  <a:gd name="T6" fmla="*/ 90 w 100"/>
                  <a:gd name="T7" fmla="*/ 273 h 281"/>
                  <a:gd name="T8" fmla="*/ 87 w 100"/>
                  <a:gd name="T9" fmla="*/ 270 h 281"/>
                  <a:gd name="T10" fmla="*/ 86 w 100"/>
                  <a:gd name="T11" fmla="*/ 267 h 281"/>
                  <a:gd name="T12" fmla="*/ 92 w 100"/>
                  <a:gd name="T13" fmla="*/ 264 h 281"/>
                  <a:gd name="T14" fmla="*/ 93 w 100"/>
                  <a:gd name="T15" fmla="*/ 263 h 281"/>
                  <a:gd name="T16" fmla="*/ 92 w 100"/>
                  <a:gd name="T17" fmla="*/ 263 h 281"/>
                  <a:gd name="T18" fmla="*/ 90 w 100"/>
                  <a:gd name="T19" fmla="*/ 262 h 281"/>
                  <a:gd name="T20" fmla="*/ 86 w 100"/>
                  <a:gd name="T21" fmla="*/ 256 h 281"/>
                  <a:gd name="T22" fmla="*/ 81 w 100"/>
                  <a:gd name="T23" fmla="*/ 252 h 281"/>
                  <a:gd name="T24" fmla="*/ 78 w 100"/>
                  <a:gd name="T25" fmla="*/ 245 h 281"/>
                  <a:gd name="T26" fmla="*/ 84 w 100"/>
                  <a:gd name="T27" fmla="*/ 231 h 281"/>
                  <a:gd name="T28" fmla="*/ 90 w 100"/>
                  <a:gd name="T29" fmla="*/ 228 h 281"/>
                  <a:gd name="T30" fmla="*/ 96 w 100"/>
                  <a:gd name="T31" fmla="*/ 226 h 281"/>
                  <a:gd name="T32" fmla="*/ 97 w 100"/>
                  <a:gd name="T33" fmla="*/ 226 h 281"/>
                  <a:gd name="T34" fmla="*/ 97 w 100"/>
                  <a:gd name="T35" fmla="*/ 225 h 281"/>
                  <a:gd name="T36" fmla="*/ 100 w 100"/>
                  <a:gd name="T37" fmla="*/ 210 h 281"/>
                  <a:gd name="T38" fmla="*/ 99 w 100"/>
                  <a:gd name="T39" fmla="*/ 206 h 281"/>
                  <a:gd name="T40" fmla="*/ 86 w 100"/>
                  <a:gd name="T41" fmla="*/ 206 h 281"/>
                  <a:gd name="T42" fmla="*/ 86 w 100"/>
                  <a:gd name="T43" fmla="*/ 207 h 281"/>
                  <a:gd name="T44" fmla="*/ 76 w 100"/>
                  <a:gd name="T45" fmla="*/ 207 h 281"/>
                  <a:gd name="T46" fmla="*/ 76 w 100"/>
                  <a:gd name="T47" fmla="*/ 206 h 281"/>
                  <a:gd name="T48" fmla="*/ 78 w 100"/>
                  <a:gd name="T49" fmla="*/ 206 h 281"/>
                  <a:gd name="T50" fmla="*/ 79 w 100"/>
                  <a:gd name="T51" fmla="*/ 197 h 281"/>
                  <a:gd name="T52" fmla="*/ 79 w 100"/>
                  <a:gd name="T53" fmla="*/ 192 h 281"/>
                  <a:gd name="T54" fmla="*/ 74 w 100"/>
                  <a:gd name="T55" fmla="*/ 186 h 281"/>
                  <a:gd name="T56" fmla="*/ 71 w 100"/>
                  <a:gd name="T57" fmla="*/ 185 h 281"/>
                  <a:gd name="T58" fmla="*/ 60 w 100"/>
                  <a:gd name="T59" fmla="*/ 173 h 281"/>
                  <a:gd name="T60" fmla="*/ 47 w 100"/>
                  <a:gd name="T61" fmla="*/ 165 h 281"/>
                  <a:gd name="T62" fmla="*/ 37 w 100"/>
                  <a:gd name="T63" fmla="*/ 164 h 281"/>
                  <a:gd name="T64" fmla="*/ 36 w 100"/>
                  <a:gd name="T65" fmla="*/ 164 h 281"/>
                  <a:gd name="T66" fmla="*/ 36 w 100"/>
                  <a:gd name="T67" fmla="*/ 162 h 281"/>
                  <a:gd name="T68" fmla="*/ 34 w 100"/>
                  <a:gd name="T69" fmla="*/ 150 h 281"/>
                  <a:gd name="T70" fmla="*/ 36 w 100"/>
                  <a:gd name="T71" fmla="*/ 139 h 281"/>
                  <a:gd name="T72" fmla="*/ 36 w 100"/>
                  <a:gd name="T73" fmla="*/ 129 h 281"/>
                  <a:gd name="T74" fmla="*/ 32 w 100"/>
                  <a:gd name="T75" fmla="*/ 129 h 281"/>
                  <a:gd name="T76" fmla="*/ 22 w 100"/>
                  <a:gd name="T77" fmla="*/ 125 h 281"/>
                  <a:gd name="T78" fmla="*/ 20 w 100"/>
                  <a:gd name="T79" fmla="*/ 125 h 281"/>
                  <a:gd name="T80" fmla="*/ 23 w 100"/>
                  <a:gd name="T81" fmla="*/ 113 h 281"/>
                  <a:gd name="T82" fmla="*/ 23 w 100"/>
                  <a:gd name="T83" fmla="*/ 111 h 281"/>
                  <a:gd name="T84" fmla="*/ 29 w 100"/>
                  <a:gd name="T85" fmla="*/ 76 h 281"/>
                  <a:gd name="T86" fmla="*/ 22 w 100"/>
                  <a:gd name="T87" fmla="*/ 67 h 281"/>
                  <a:gd name="T88" fmla="*/ 23 w 100"/>
                  <a:gd name="T89" fmla="*/ 58 h 281"/>
                  <a:gd name="T90" fmla="*/ 22 w 100"/>
                  <a:gd name="T91" fmla="*/ 49 h 281"/>
                  <a:gd name="T92" fmla="*/ 20 w 100"/>
                  <a:gd name="T93" fmla="*/ 46 h 281"/>
                  <a:gd name="T94" fmla="*/ 20 w 100"/>
                  <a:gd name="T95" fmla="*/ 45 h 281"/>
                  <a:gd name="T96" fmla="*/ 17 w 100"/>
                  <a:gd name="T97" fmla="*/ 45 h 281"/>
                  <a:gd name="T98" fmla="*/ 14 w 100"/>
                  <a:gd name="T99" fmla="*/ 44 h 281"/>
                  <a:gd name="T100" fmla="*/ 11 w 100"/>
                  <a:gd name="T101" fmla="*/ 44 h 281"/>
                  <a:gd name="T102" fmla="*/ 0 w 100"/>
                  <a:gd name="T103" fmla="*/ 34 h 281"/>
                  <a:gd name="T104" fmla="*/ 0 w 100"/>
                  <a:gd name="T105" fmla="*/ 20 h 281"/>
                  <a:gd name="T106" fmla="*/ 4 w 100"/>
                  <a:gd name="T107" fmla="*/ 0 h 281"/>
                  <a:gd name="T108" fmla="*/ 2 w 100"/>
                  <a:gd name="T109" fmla="*/ 0 h 2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00" h="281">
                    <a:moveTo>
                      <a:pt x="89" y="281"/>
                    </a:moveTo>
                    <a:lnTo>
                      <a:pt x="89" y="280"/>
                    </a:lnTo>
                    <a:lnTo>
                      <a:pt x="90" y="277"/>
                    </a:lnTo>
                    <a:lnTo>
                      <a:pt x="90" y="273"/>
                    </a:lnTo>
                    <a:lnTo>
                      <a:pt x="87" y="270"/>
                    </a:lnTo>
                    <a:lnTo>
                      <a:pt x="86" y="267"/>
                    </a:lnTo>
                    <a:lnTo>
                      <a:pt x="92" y="264"/>
                    </a:lnTo>
                    <a:lnTo>
                      <a:pt x="93" y="263"/>
                    </a:lnTo>
                    <a:lnTo>
                      <a:pt x="92" y="263"/>
                    </a:lnTo>
                    <a:lnTo>
                      <a:pt x="90" y="262"/>
                    </a:lnTo>
                    <a:lnTo>
                      <a:pt x="86" y="256"/>
                    </a:lnTo>
                    <a:lnTo>
                      <a:pt x="81" y="252"/>
                    </a:lnTo>
                    <a:lnTo>
                      <a:pt x="78" y="245"/>
                    </a:lnTo>
                    <a:lnTo>
                      <a:pt x="84" y="231"/>
                    </a:lnTo>
                    <a:lnTo>
                      <a:pt x="90" y="228"/>
                    </a:lnTo>
                    <a:lnTo>
                      <a:pt x="96" y="226"/>
                    </a:lnTo>
                    <a:lnTo>
                      <a:pt x="97" y="226"/>
                    </a:lnTo>
                    <a:lnTo>
                      <a:pt x="97" y="225"/>
                    </a:lnTo>
                    <a:lnTo>
                      <a:pt x="100" y="210"/>
                    </a:lnTo>
                    <a:lnTo>
                      <a:pt x="99" y="206"/>
                    </a:lnTo>
                    <a:lnTo>
                      <a:pt x="86" y="206"/>
                    </a:lnTo>
                    <a:lnTo>
                      <a:pt x="86" y="207"/>
                    </a:lnTo>
                    <a:lnTo>
                      <a:pt x="76" y="207"/>
                    </a:lnTo>
                    <a:lnTo>
                      <a:pt x="76" y="206"/>
                    </a:lnTo>
                    <a:lnTo>
                      <a:pt x="78" y="206"/>
                    </a:lnTo>
                    <a:lnTo>
                      <a:pt x="79" y="197"/>
                    </a:lnTo>
                    <a:lnTo>
                      <a:pt x="79" y="192"/>
                    </a:lnTo>
                    <a:lnTo>
                      <a:pt x="74" y="186"/>
                    </a:lnTo>
                    <a:lnTo>
                      <a:pt x="71" y="185"/>
                    </a:lnTo>
                    <a:lnTo>
                      <a:pt x="60" y="173"/>
                    </a:lnTo>
                    <a:lnTo>
                      <a:pt x="47" y="165"/>
                    </a:lnTo>
                    <a:lnTo>
                      <a:pt x="37" y="164"/>
                    </a:lnTo>
                    <a:lnTo>
                      <a:pt x="36" y="164"/>
                    </a:lnTo>
                    <a:lnTo>
                      <a:pt x="36" y="162"/>
                    </a:lnTo>
                    <a:lnTo>
                      <a:pt x="34" y="150"/>
                    </a:lnTo>
                    <a:lnTo>
                      <a:pt x="36" y="139"/>
                    </a:lnTo>
                    <a:lnTo>
                      <a:pt x="36" y="129"/>
                    </a:lnTo>
                    <a:lnTo>
                      <a:pt x="32" y="129"/>
                    </a:lnTo>
                    <a:lnTo>
                      <a:pt x="22" y="125"/>
                    </a:lnTo>
                    <a:lnTo>
                      <a:pt x="20" y="125"/>
                    </a:lnTo>
                    <a:lnTo>
                      <a:pt x="23" y="113"/>
                    </a:lnTo>
                    <a:lnTo>
                      <a:pt x="23" y="111"/>
                    </a:lnTo>
                    <a:lnTo>
                      <a:pt x="29" y="76"/>
                    </a:lnTo>
                    <a:lnTo>
                      <a:pt x="22" y="67"/>
                    </a:lnTo>
                    <a:lnTo>
                      <a:pt x="23" y="58"/>
                    </a:lnTo>
                    <a:lnTo>
                      <a:pt x="22" y="49"/>
                    </a:lnTo>
                    <a:lnTo>
                      <a:pt x="20" y="46"/>
                    </a:lnTo>
                    <a:lnTo>
                      <a:pt x="20" y="45"/>
                    </a:lnTo>
                    <a:lnTo>
                      <a:pt x="17" y="45"/>
                    </a:lnTo>
                    <a:lnTo>
                      <a:pt x="14" y="44"/>
                    </a:lnTo>
                    <a:lnTo>
                      <a:pt x="11" y="44"/>
                    </a:lnTo>
                    <a:lnTo>
                      <a:pt x="0" y="34"/>
                    </a:lnTo>
                    <a:lnTo>
                      <a:pt x="0" y="20"/>
                    </a:lnTo>
                    <a:lnTo>
                      <a:pt x="4" y="0"/>
                    </a:lnTo>
                    <a:lnTo>
                      <a:pt x="2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36" name="Freeform 2475">
                <a:extLst>
                  <a:ext uri="{FF2B5EF4-FFF2-40B4-BE49-F238E27FC236}">
                    <a16:creationId xmlns:a16="http://schemas.microsoft.com/office/drawing/2014/main" id="{A6FF32E1-292A-7497-374A-9CD2E720B9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0" y="618"/>
                <a:ext cx="28" cy="51"/>
              </a:xfrm>
              <a:custGeom>
                <a:avLst/>
                <a:gdLst>
                  <a:gd name="T0" fmla="*/ 113 w 113"/>
                  <a:gd name="T1" fmla="*/ 1 h 204"/>
                  <a:gd name="T2" fmla="*/ 112 w 113"/>
                  <a:gd name="T3" fmla="*/ 1 h 204"/>
                  <a:gd name="T4" fmla="*/ 109 w 113"/>
                  <a:gd name="T5" fmla="*/ 0 h 204"/>
                  <a:gd name="T6" fmla="*/ 109 w 113"/>
                  <a:gd name="T7" fmla="*/ 1 h 204"/>
                  <a:gd name="T8" fmla="*/ 107 w 113"/>
                  <a:gd name="T9" fmla="*/ 1 h 204"/>
                  <a:gd name="T10" fmla="*/ 92 w 113"/>
                  <a:gd name="T11" fmla="*/ 4 h 204"/>
                  <a:gd name="T12" fmla="*/ 91 w 113"/>
                  <a:gd name="T13" fmla="*/ 4 h 204"/>
                  <a:gd name="T14" fmla="*/ 87 w 113"/>
                  <a:gd name="T15" fmla="*/ 3 h 204"/>
                  <a:gd name="T16" fmla="*/ 70 w 113"/>
                  <a:gd name="T17" fmla="*/ 3 h 204"/>
                  <a:gd name="T18" fmla="*/ 68 w 113"/>
                  <a:gd name="T19" fmla="*/ 4 h 204"/>
                  <a:gd name="T20" fmla="*/ 66 w 113"/>
                  <a:gd name="T21" fmla="*/ 9 h 204"/>
                  <a:gd name="T22" fmla="*/ 64 w 113"/>
                  <a:gd name="T23" fmla="*/ 10 h 204"/>
                  <a:gd name="T24" fmla="*/ 64 w 113"/>
                  <a:gd name="T25" fmla="*/ 11 h 204"/>
                  <a:gd name="T26" fmla="*/ 63 w 113"/>
                  <a:gd name="T27" fmla="*/ 13 h 204"/>
                  <a:gd name="T28" fmla="*/ 63 w 113"/>
                  <a:gd name="T29" fmla="*/ 20 h 204"/>
                  <a:gd name="T30" fmla="*/ 67 w 113"/>
                  <a:gd name="T31" fmla="*/ 35 h 204"/>
                  <a:gd name="T32" fmla="*/ 67 w 113"/>
                  <a:gd name="T33" fmla="*/ 36 h 204"/>
                  <a:gd name="T34" fmla="*/ 61 w 113"/>
                  <a:gd name="T35" fmla="*/ 36 h 204"/>
                  <a:gd name="T36" fmla="*/ 42 w 113"/>
                  <a:gd name="T37" fmla="*/ 52 h 204"/>
                  <a:gd name="T38" fmla="*/ 39 w 113"/>
                  <a:gd name="T39" fmla="*/ 50 h 204"/>
                  <a:gd name="T40" fmla="*/ 38 w 113"/>
                  <a:gd name="T41" fmla="*/ 50 h 204"/>
                  <a:gd name="T42" fmla="*/ 31 w 113"/>
                  <a:gd name="T43" fmla="*/ 43 h 204"/>
                  <a:gd name="T44" fmla="*/ 29 w 113"/>
                  <a:gd name="T45" fmla="*/ 45 h 204"/>
                  <a:gd name="T46" fmla="*/ 31 w 113"/>
                  <a:gd name="T47" fmla="*/ 78 h 204"/>
                  <a:gd name="T48" fmla="*/ 32 w 113"/>
                  <a:gd name="T49" fmla="*/ 80 h 204"/>
                  <a:gd name="T50" fmla="*/ 32 w 113"/>
                  <a:gd name="T51" fmla="*/ 81 h 204"/>
                  <a:gd name="T52" fmla="*/ 28 w 113"/>
                  <a:gd name="T53" fmla="*/ 91 h 204"/>
                  <a:gd name="T54" fmla="*/ 0 w 113"/>
                  <a:gd name="T55" fmla="*/ 113 h 204"/>
                  <a:gd name="T56" fmla="*/ 0 w 113"/>
                  <a:gd name="T57" fmla="*/ 116 h 204"/>
                  <a:gd name="T58" fmla="*/ 3 w 113"/>
                  <a:gd name="T59" fmla="*/ 116 h 204"/>
                  <a:gd name="T60" fmla="*/ 8 w 113"/>
                  <a:gd name="T61" fmla="*/ 124 h 204"/>
                  <a:gd name="T62" fmla="*/ 13 w 113"/>
                  <a:gd name="T63" fmla="*/ 129 h 204"/>
                  <a:gd name="T64" fmla="*/ 17 w 113"/>
                  <a:gd name="T65" fmla="*/ 138 h 204"/>
                  <a:gd name="T66" fmla="*/ 28 w 113"/>
                  <a:gd name="T67" fmla="*/ 138 h 204"/>
                  <a:gd name="T68" fmla="*/ 35 w 113"/>
                  <a:gd name="T69" fmla="*/ 131 h 204"/>
                  <a:gd name="T70" fmla="*/ 35 w 113"/>
                  <a:gd name="T71" fmla="*/ 129 h 204"/>
                  <a:gd name="T72" fmla="*/ 36 w 113"/>
                  <a:gd name="T73" fmla="*/ 126 h 204"/>
                  <a:gd name="T74" fmla="*/ 38 w 113"/>
                  <a:gd name="T75" fmla="*/ 120 h 204"/>
                  <a:gd name="T76" fmla="*/ 42 w 113"/>
                  <a:gd name="T77" fmla="*/ 116 h 204"/>
                  <a:gd name="T78" fmla="*/ 47 w 113"/>
                  <a:gd name="T79" fmla="*/ 112 h 204"/>
                  <a:gd name="T80" fmla="*/ 50 w 113"/>
                  <a:gd name="T81" fmla="*/ 109 h 204"/>
                  <a:gd name="T82" fmla="*/ 57 w 113"/>
                  <a:gd name="T83" fmla="*/ 105 h 204"/>
                  <a:gd name="T84" fmla="*/ 64 w 113"/>
                  <a:gd name="T85" fmla="*/ 105 h 204"/>
                  <a:gd name="T86" fmla="*/ 64 w 113"/>
                  <a:gd name="T87" fmla="*/ 107 h 204"/>
                  <a:gd name="T88" fmla="*/ 67 w 113"/>
                  <a:gd name="T89" fmla="*/ 110 h 204"/>
                  <a:gd name="T90" fmla="*/ 70 w 113"/>
                  <a:gd name="T91" fmla="*/ 112 h 204"/>
                  <a:gd name="T92" fmla="*/ 71 w 113"/>
                  <a:gd name="T93" fmla="*/ 117 h 204"/>
                  <a:gd name="T94" fmla="*/ 74 w 113"/>
                  <a:gd name="T95" fmla="*/ 137 h 204"/>
                  <a:gd name="T96" fmla="*/ 73 w 113"/>
                  <a:gd name="T97" fmla="*/ 138 h 204"/>
                  <a:gd name="T98" fmla="*/ 73 w 113"/>
                  <a:gd name="T99" fmla="*/ 140 h 204"/>
                  <a:gd name="T100" fmla="*/ 71 w 113"/>
                  <a:gd name="T101" fmla="*/ 140 h 204"/>
                  <a:gd name="T102" fmla="*/ 56 w 113"/>
                  <a:gd name="T103" fmla="*/ 148 h 204"/>
                  <a:gd name="T104" fmla="*/ 42 w 113"/>
                  <a:gd name="T105" fmla="*/ 154 h 204"/>
                  <a:gd name="T106" fmla="*/ 39 w 113"/>
                  <a:gd name="T107" fmla="*/ 158 h 204"/>
                  <a:gd name="T108" fmla="*/ 38 w 113"/>
                  <a:gd name="T109" fmla="*/ 165 h 204"/>
                  <a:gd name="T110" fmla="*/ 38 w 113"/>
                  <a:gd name="T111" fmla="*/ 166 h 204"/>
                  <a:gd name="T112" fmla="*/ 39 w 113"/>
                  <a:gd name="T113" fmla="*/ 172 h 204"/>
                  <a:gd name="T114" fmla="*/ 39 w 113"/>
                  <a:gd name="T115" fmla="*/ 174 h 204"/>
                  <a:gd name="T116" fmla="*/ 24 w 113"/>
                  <a:gd name="T117" fmla="*/ 194 h 204"/>
                  <a:gd name="T118" fmla="*/ 15 w 113"/>
                  <a:gd name="T119" fmla="*/ 203 h 204"/>
                  <a:gd name="T120" fmla="*/ 13 w 113"/>
                  <a:gd name="T121" fmla="*/ 203 h 204"/>
                  <a:gd name="T122" fmla="*/ 10 w 113"/>
                  <a:gd name="T123" fmla="*/ 204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13" h="204">
                    <a:moveTo>
                      <a:pt x="113" y="1"/>
                    </a:moveTo>
                    <a:lnTo>
                      <a:pt x="112" y="1"/>
                    </a:lnTo>
                    <a:lnTo>
                      <a:pt x="109" y="0"/>
                    </a:lnTo>
                    <a:lnTo>
                      <a:pt x="109" y="1"/>
                    </a:lnTo>
                    <a:lnTo>
                      <a:pt x="107" y="1"/>
                    </a:lnTo>
                    <a:lnTo>
                      <a:pt x="92" y="4"/>
                    </a:lnTo>
                    <a:lnTo>
                      <a:pt x="91" y="4"/>
                    </a:lnTo>
                    <a:lnTo>
                      <a:pt x="87" y="3"/>
                    </a:lnTo>
                    <a:lnTo>
                      <a:pt x="70" y="3"/>
                    </a:lnTo>
                    <a:lnTo>
                      <a:pt x="68" y="4"/>
                    </a:lnTo>
                    <a:lnTo>
                      <a:pt x="66" y="9"/>
                    </a:lnTo>
                    <a:lnTo>
                      <a:pt x="64" y="10"/>
                    </a:lnTo>
                    <a:lnTo>
                      <a:pt x="64" y="11"/>
                    </a:lnTo>
                    <a:lnTo>
                      <a:pt x="63" y="13"/>
                    </a:lnTo>
                    <a:lnTo>
                      <a:pt x="63" y="20"/>
                    </a:lnTo>
                    <a:lnTo>
                      <a:pt x="67" y="35"/>
                    </a:lnTo>
                    <a:lnTo>
                      <a:pt x="67" y="36"/>
                    </a:lnTo>
                    <a:lnTo>
                      <a:pt x="61" y="36"/>
                    </a:lnTo>
                    <a:lnTo>
                      <a:pt x="42" y="52"/>
                    </a:lnTo>
                    <a:lnTo>
                      <a:pt x="39" y="50"/>
                    </a:lnTo>
                    <a:lnTo>
                      <a:pt x="38" y="50"/>
                    </a:lnTo>
                    <a:lnTo>
                      <a:pt x="31" y="43"/>
                    </a:lnTo>
                    <a:lnTo>
                      <a:pt x="29" y="45"/>
                    </a:lnTo>
                    <a:lnTo>
                      <a:pt x="31" y="78"/>
                    </a:lnTo>
                    <a:lnTo>
                      <a:pt x="32" y="80"/>
                    </a:lnTo>
                    <a:lnTo>
                      <a:pt x="32" y="81"/>
                    </a:lnTo>
                    <a:lnTo>
                      <a:pt x="28" y="91"/>
                    </a:lnTo>
                    <a:lnTo>
                      <a:pt x="0" y="113"/>
                    </a:lnTo>
                    <a:lnTo>
                      <a:pt x="0" y="116"/>
                    </a:lnTo>
                    <a:lnTo>
                      <a:pt x="3" y="116"/>
                    </a:lnTo>
                    <a:lnTo>
                      <a:pt x="8" y="124"/>
                    </a:lnTo>
                    <a:lnTo>
                      <a:pt x="13" y="129"/>
                    </a:lnTo>
                    <a:lnTo>
                      <a:pt x="17" y="138"/>
                    </a:lnTo>
                    <a:lnTo>
                      <a:pt x="28" y="138"/>
                    </a:lnTo>
                    <a:lnTo>
                      <a:pt x="35" y="131"/>
                    </a:lnTo>
                    <a:lnTo>
                      <a:pt x="35" y="129"/>
                    </a:lnTo>
                    <a:lnTo>
                      <a:pt x="36" y="126"/>
                    </a:lnTo>
                    <a:lnTo>
                      <a:pt x="38" y="120"/>
                    </a:lnTo>
                    <a:lnTo>
                      <a:pt x="42" y="116"/>
                    </a:lnTo>
                    <a:lnTo>
                      <a:pt x="47" y="112"/>
                    </a:lnTo>
                    <a:lnTo>
                      <a:pt x="50" y="109"/>
                    </a:lnTo>
                    <a:lnTo>
                      <a:pt x="57" y="105"/>
                    </a:lnTo>
                    <a:lnTo>
                      <a:pt x="64" y="105"/>
                    </a:lnTo>
                    <a:lnTo>
                      <a:pt x="64" y="107"/>
                    </a:lnTo>
                    <a:lnTo>
                      <a:pt x="67" y="110"/>
                    </a:lnTo>
                    <a:lnTo>
                      <a:pt x="70" y="112"/>
                    </a:lnTo>
                    <a:lnTo>
                      <a:pt x="71" y="117"/>
                    </a:lnTo>
                    <a:lnTo>
                      <a:pt x="74" y="137"/>
                    </a:lnTo>
                    <a:lnTo>
                      <a:pt x="73" y="138"/>
                    </a:lnTo>
                    <a:lnTo>
                      <a:pt x="73" y="140"/>
                    </a:lnTo>
                    <a:lnTo>
                      <a:pt x="71" y="140"/>
                    </a:lnTo>
                    <a:lnTo>
                      <a:pt x="56" y="148"/>
                    </a:lnTo>
                    <a:lnTo>
                      <a:pt x="42" y="154"/>
                    </a:lnTo>
                    <a:lnTo>
                      <a:pt x="39" y="158"/>
                    </a:lnTo>
                    <a:lnTo>
                      <a:pt x="38" y="165"/>
                    </a:lnTo>
                    <a:lnTo>
                      <a:pt x="38" y="166"/>
                    </a:lnTo>
                    <a:lnTo>
                      <a:pt x="39" y="172"/>
                    </a:lnTo>
                    <a:lnTo>
                      <a:pt x="39" y="174"/>
                    </a:lnTo>
                    <a:lnTo>
                      <a:pt x="24" y="194"/>
                    </a:lnTo>
                    <a:lnTo>
                      <a:pt x="15" y="203"/>
                    </a:lnTo>
                    <a:lnTo>
                      <a:pt x="13" y="203"/>
                    </a:lnTo>
                    <a:lnTo>
                      <a:pt x="10" y="20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37" name="Freeform 2476">
                <a:extLst>
                  <a:ext uri="{FF2B5EF4-FFF2-40B4-BE49-F238E27FC236}">
                    <a16:creationId xmlns:a16="http://schemas.microsoft.com/office/drawing/2014/main" id="{1CD73F3A-1623-9FC0-49BA-D0FB417452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6" y="502"/>
                <a:ext cx="45" cy="30"/>
              </a:xfrm>
              <a:custGeom>
                <a:avLst/>
                <a:gdLst>
                  <a:gd name="T0" fmla="*/ 0 w 183"/>
                  <a:gd name="T1" fmla="*/ 124 h 124"/>
                  <a:gd name="T2" fmla="*/ 0 w 183"/>
                  <a:gd name="T3" fmla="*/ 123 h 124"/>
                  <a:gd name="T4" fmla="*/ 2 w 183"/>
                  <a:gd name="T5" fmla="*/ 123 h 124"/>
                  <a:gd name="T6" fmla="*/ 5 w 183"/>
                  <a:gd name="T7" fmla="*/ 120 h 124"/>
                  <a:gd name="T8" fmla="*/ 7 w 183"/>
                  <a:gd name="T9" fmla="*/ 119 h 124"/>
                  <a:gd name="T10" fmla="*/ 9 w 183"/>
                  <a:gd name="T11" fmla="*/ 119 h 124"/>
                  <a:gd name="T12" fmla="*/ 36 w 183"/>
                  <a:gd name="T13" fmla="*/ 106 h 124"/>
                  <a:gd name="T14" fmla="*/ 38 w 183"/>
                  <a:gd name="T15" fmla="*/ 105 h 124"/>
                  <a:gd name="T16" fmla="*/ 39 w 183"/>
                  <a:gd name="T17" fmla="*/ 105 h 124"/>
                  <a:gd name="T18" fmla="*/ 56 w 183"/>
                  <a:gd name="T19" fmla="*/ 95 h 124"/>
                  <a:gd name="T20" fmla="*/ 60 w 183"/>
                  <a:gd name="T21" fmla="*/ 92 h 124"/>
                  <a:gd name="T22" fmla="*/ 63 w 183"/>
                  <a:gd name="T23" fmla="*/ 91 h 124"/>
                  <a:gd name="T24" fmla="*/ 63 w 183"/>
                  <a:gd name="T25" fmla="*/ 90 h 124"/>
                  <a:gd name="T26" fmla="*/ 67 w 183"/>
                  <a:gd name="T27" fmla="*/ 87 h 124"/>
                  <a:gd name="T28" fmla="*/ 73 w 183"/>
                  <a:gd name="T29" fmla="*/ 84 h 124"/>
                  <a:gd name="T30" fmla="*/ 81 w 183"/>
                  <a:gd name="T31" fmla="*/ 78 h 124"/>
                  <a:gd name="T32" fmla="*/ 94 w 183"/>
                  <a:gd name="T33" fmla="*/ 77 h 124"/>
                  <a:gd name="T34" fmla="*/ 94 w 183"/>
                  <a:gd name="T35" fmla="*/ 76 h 124"/>
                  <a:gd name="T36" fmla="*/ 95 w 183"/>
                  <a:gd name="T37" fmla="*/ 76 h 124"/>
                  <a:gd name="T38" fmla="*/ 95 w 183"/>
                  <a:gd name="T39" fmla="*/ 74 h 124"/>
                  <a:gd name="T40" fmla="*/ 99 w 183"/>
                  <a:gd name="T41" fmla="*/ 73 h 124"/>
                  <a:gd name="T42" fmla="*/ 106 w 183"/>
                  <a:gd name="T43" fmla="*/ 63 h 124"/>
                  <a:gd name="T44" fmla="*/ 109 w 183"/>
                  <a:gd name="T45" fmla="*/ 56 h 124"/>
                  <a:gd name="T46" fmla="*/ 111 w 183"/>
                  <a:gd name="T47" fmla="*/ 56 h 124"/>
                  <a:gd name="T48" fmla="*/ 113 w 183"/>
                  <a:gd name="T49" fmla="*/ 53 h 124"/>
                  <a:gd name="T50" fmla="*/ 141 w 183"/>
                  <a:gd name="T51" fmla="*/ 39 h 124"/>
                  <a:gd name="T52" fmla="*/ 146 w 183"/>
                  <a:gd name="T53" fmla="*/ 35 h 124"/>
                  <a:gd name="T54" fmla="*/ 147 w 183"/>
                  <a:gd name="T55" fmla="*/ 35 h 124"/>
                  <a:gd name="T56" fmla="*/ 150 w 183"/>
                  <a:gd name="T57" fmla="*/ 32 h 124"/>
                  <a:gd name="T58" fmla="*/ 159 w 183"/>
                  <a:gd name="T59" fmla="*/ 25 h 124"/>
                  <a:gd name="T60" fmla="*/ 161 w 183"/>
                  <a:gd name="T61" fmla="*/ 23 h 124"/>
                  <a:gd name="T62" fmla="*/ 166 w 183"/>
                  <a:gd name="T63" fmla="*/ 18 h 124"/>
                  <a:gd name="T64" fmla="*/ 168 w 183"/>
                  <a:gd name="T65" fmla="*/ 16 h 124"/>
                  <a:gd name="T66" fmla="*/ 183 w 183"/>
                  <a:gd name="T67" fmla="*/ 0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83" h="124">
                    <a:moveTo>
                      <a:pt x="0" y="124"/>
                    </a:moveTo>
                    <a:lnTo>
                      <a:pt x="0" y="123"/>
                    </a:lnTo>
                    <a:lnTo>
                      <a:pt x="2" y="123"/>
                    </a:lnTo>
                    <a:lnTo>
                      <a:pt x="5" y="120"/>
                    </a:lnTo>
                    <a:lnTo>
                      <a:pt x="7" y="119"/>
                    </a:lnTo>
                    <a:lnTo>
                      <a:pt x="9" y="119"/>
                    </a:lnTo>
                    <a:lnTo>
                      <a:pt x="36" y="106"/>
                    </a:lnTo>
                    <a:lnTo>
                      <a:pt x="38" y="105"/>
                    </a:lnTo>
                    <a:lnTo>
                      <a:pt x="39" y="105"/>
                    </a:lnTo>
                    <a:lnTo>
                      <a:pt x="56" y="95"/>
                    </a:lnTo>
                    <a:lnTo>
                      <a:pt x="60" y="92"/>
                    </a:lnTo>
                    <a:lnTo>
                      <a:pt x="63" y="91"/>
                    </a:lnTo>
                    <a:lnTo>
                      <a:pt x="63" y="90"/>
                    </a:lnTo>
                    <a:lnTo>
                      <a:pt x="67" y="87"/>
                    </a:lnTo>
                    <a:lnTo>
                      <a:pt x="73" y="84"/>
                    </a:lnTo>
                    <a:lnTo>
                      <a:pt x="81" y="78"/>
                    </a:lnTo>
                    <a:lnTo>
                      <a:pt x="94" y="77"/>
                    </a:lnTo>
                    <a:lnTo>
                      <a:pt x="94" y="76"/>
                    </a:lnTo>
                    <a:lnTo>
                      <a:pt x="95" y="76"/>
                    </a:lnTo>
                    <a:lnTo>
                      <a:pt x="95" y="74"/>
                    </a:lnTo>
                    <a:lnTo>
                      <a:pt x="99" y="73"/>
                    </a:lnTo>
                    <a:lnTo>
                      <a:pt x="106" y="63"/>
                    </a:lnTo>
                    <a:lnTo>
                      <a:pt x="109" y="56"/>
                    </a:lnTo>
                    <a:lnTo>
                      <a:pt x="111" y="56"/>
                    </a:lnTo>
                    <a:lnTo>
                      <a:pt x="113" y="53"/>
                    </a:lnTo>
                    <a:lnTo>
                      <a:pt x="141" y="39"/>
                    </a:lnTo>
                    <a:lnTo>
                      <a:pt x="146" y="35"/>
                    </a:lnTo>
                    <a:lnTo>
                      <a:pt x="147" y="35"/>
                    </a:lnTo>
                    <a:lnTo>
                      <a:pt x="150" y="32"/>
                    </a:lnTo>
                    <a:lnTo>
                      <a:pt x="159" y="25"/>
                    </a:lnTo>
                    <a:lnTo>
                      <a:pt x="161" y="23"/>
                    </a:lnTo>
                    <a:lnTo>
                      <a:pt x="166" y="18"/>
                    </a:lnTo>
                    <a:lnTo>
                      <a:pt x="168" y="16"/>
                    </a:lnTo>
                    <a:lnTo>
                      <a:pt x="183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38" name="Freeform 2477">
                <a:extLst>
                  <a:ext uri="{FF2B5EF4-FFF2-40B4-BE49-F238E27FC236}">
                    <a16:creationId xmlns:a16="http://schemas.microsoft.com/office/drawing/2014/main" id="{6FCDA0C3-7DB9-7B7B-7D6A-73337E1E77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6" y="532"/>
                <a:ext cx="27" cy="41"/>
              </a:xfrm>
              <a:custGeom>
                <a:avLst/>
                <a:gdLst>
                  <a:gd name="T0" fmla="*/ 60 w 111"/>
                  <a:gd name="T1" fmla="*/ 160 h 160"/>
                  <a:gd name="T2" fmla="*/ 60 w 111"/>
                  <a:gd name="T3" fmla="*/ 157 h 160"/>
                  <a:gd name="T4" fmla="*/ 29 w 111"/>
                  <a:gd name="T5" fmla="*/ 119 h 160"/>
                  <a:gd name="T6" fmla="*/ 31 w 111"/>
                  <a:gd name="T7" fmla="*/ 119 h 160"/>
                  <a:gd name="T8" fmla="*/ 32 w 111"/>
                  <a:gd name="T9" fmla="*/ 118 h 160"/>
                  <a:gd name="T10" fmla="*/ 38 w 111"/>
                  <a:gd name="T11" fmla="*/ 115 h 160"/>
                  <a:gd name="T12" fmla="*/ 45 w 111"/>
                  <a:gd name="T13" fmla="*/ 113 h 160"/>
                  <a:gd name="T14" fmla="*/ 51 w 111"/>
                  <a:gd name="T15" fmla="*/ 115 h 160"/>
                  <a:gd name="T16" fmla="*/ 66 w 111"/>
                  <a:gd name="T17" fmla="*/ 115 h 160"/>
                  <a:gd name="T18" fmla="*/ 69 w 111"/>
                  <a:gd name="T19" fmla="*/ 113 h 160"/>
                  <a:gd name="T20" fmla="*/ 70 w 111"/>
                  <a:gd name="T21" fmla="*/ 110 h 160"/>
                  <a:gd name="T22" fmla="*/ 86 w 111"/>
                  <a:gd name="T23" fmla="*/ 104 h 160"/>
                  <a:gd name="T24" fmla="*/ 88 w 111"/>
                  <a:gd name="T25" fmla="*/ 106 h 160"/>
                  <a:gd name="T26" fmla="*/ 101 w 111"/>
                  <a:gd name="T27" fmla="*/ 106 h 160"/>
                  <a:gd name="T28" fmla="*/ 101 w 111"/>
                  <a:gd name="T29" fmla="*/ 104 h 160"/>
                  <a:gd name="T30" fmla="*/ 102 w 111"/>
                  <a:gd name="T31" fmla="*/ 102 h 160"/>
                  <a:gd name="T32" fmla="*/ 104 w 111"/>
                  <a:gd name="T33" fmla="*/ 102 h 160"/>
                  <a:gd name="T34" fmla="*/ 108 w 111"/>
                  <a:gd name="T35" fmla="*/ 94 h 160"/>
                  <a:gd name="T36" fmla="*/ 108 w 111"/>
                  <a:gd name="T37" fmla="*/ 93 h 160"/>
                  <a:gd name="T38" fmla="*/ 109 w 111"/>
                  <a:gd name="T39" fmla="*/ 90 h 160"/>
                  <a:gd name="T40" fmla="*/ 111 w 111"/>
                  <a:gd name="T41" fmla="*/ 83 h 160"/>
                  <a:gd name="T42" fmla="*/ 111 w 111"/>
                  <a:gd name="T43" fmla="*/ 80 h 160"/>
                  <a:gd name="T44" fmla="*/ 109 w 111"/>
                  <a:gd name="T45" fmla="*/ 77 h 160"/>
                  <a:gd name="T46" fmla="*/ 104 w 111"/>
                  <a:gd name="T47" fmla="*/ 72 h 160"/>
                  <a:gd name="T48" fmla="*/ 92 w 111"/>
                  <a:gd name="T49" fmla="*/ 72 h 160"/>
                  <a:gd name="T50" fmla="*/ 88 w 111"/>
                  <a:gd name="T51" fmla="*/ 67 h 160"/>
                  <a:gd name="T52" fmla="*/ 89 w 111"/>
                  <a:gd name="T53" fmla="*/ 65 h 160"/>
                  <a:gd name="T54" fmla="*/ 89 w 111"/>
                  <a:gd name="T55" fmla="*/ 50 h 160"/>
                  <a:gd name="T56" fmla="*/ 88 w 111"/>
                  <a:gd name="T57" fmla="*/ 48 h 160"/>
                  <a:gd name="T58" fmla="*/ 86 w 111"/>
                  <a:gd name="T59" fmla="*/ 46 h 160"/>
                  <a:gd name="T60" fmla="*/ 86 w 111"/>
                  <a:gd name="T61" fmla="*/ 37 h 160"/>
                  <a:gd name="T62" fmla="*/ 88 w 111"/>
                  <a:gd name="T63" fmla="*/ 35 h 160"/>
                  <a:gd name="T64" fmla="*/ 88 w 111"/>
                  <a:gd name="T65" fmla="*/ 34 h 160"/>
                  <a:gd name="T66" fmla="*/ 89 w 111"/>
                  <a:gd name="T67" fmla="*/ 33 h 160"/>
                  <a:gd name="T68" fmla="*/ 88 w 111"/>
                  <a:gd name="T69" fmla="*/ 31 h 160"/>
                  <a:gd name="T70" fmla="*/ 86 w 111"/>
                  <a:gd name="T71" fmla="*/ 31 h 160"/>
                  <a:gd name="T72" fmla="*/ 84 w 111"/>
                  <a:gd name="T73" fmla="*/ 30 h 160"/>
                  <a:gd name="T74" fmla="*/ 83 w 111"/>
                  <a:gd name="T75" fmla="*/ 30 h 160"/>
                  <a:gd name="T76" fmla="*/ 76 w 111"/>
                  <a:gd name="T77" fmla="*/ 26 h 160"/>
                  <a:gd name="T78" fmla="*/ 70 w 111"/>
                  <a:gd name="T79" fmla="*/ 20 h 160"/>
                  <a:gd name="T80" fmla="*/ 69 w 111"/>
                  <a:gd name="T81" fmla="*/ 12 h 160"/>
                  <a:gd name="T82" fmla="*/ 66 w 111"/>
                  <a:gd name="T83" fmla="*/ 7 h 160"/>
                  <a:gd name="T84" fmla="*/ 62 w 111"/>
                  <a:gd name="T85" fmla="*/ 9 h 160"/>
                  <a:gd name="T86" fmla="*/ 22 w 111"/>
                  <a:gd name="T87" fmla="*/ 20 h 160"/>
                  <a:gd name="T88" fmla="*/ 19 w 111"/>
                  <a:gd name="T89" fmla="*/ 20 h 160"/>
                  <a:gd name="T90" fmla="*/ 17 w 111"/>
                  <a:gd name="T91" fmla="*/ 21 h 160"/>
                  <a:gd name="T92" fmla="*/ 13 w 111"/>
                  <a:gd name="T93" fmla="*/ 21 h 160"/>
                  <a:gd name="T94" fmla="*/ 9 w 111"/>
                  <a:gd name="T95" fmla="*/ 10 h 160"/>
                  <a:gd name="T96" fmla="*/ 2 w 111"/>
                  <a:gd name="T97" fmla="*/ 0 h 160"/>
                  <a:gd name="T98" fmla="*/ 0 w 111"/>
                  <a:gd name="T99" fmla="*/ 0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11" h="160">
                    <a:moveTo>
                      <a:pt x="60" y="160"/>
                    </a:moveTo>
                    <a:lnTo>
                      <a:pt x="60" y="157"/>
                    </a:lnTo>
                    <a:lnTo>
                      <a:pt x="29" y="119"/>
                    </a:lnTo>
                    <a:lnTo>
                      <a:pt x="31" y="119"/>
                    </a:lnTo>
                    <a:lnTo>
                      <a:pt x="32" y="118"/>
                    </a:lnTo>
                    <a:lnTo>
                      <a:pt x="38" y="115"/>
                    </a:lnTo>
                    <a:lnTo>
                      <a:pt x="45" y="113"/>
                    </a:lnTo>
                    <a:lnTo>
                      <a:pt x="51" y="115"/>
                    </a:lnTo>
                    <a:lnTo>
                      <a:pt x="66" y="115"/>
                    </a:lnTo>
                    <a:lnTo>
                      <a:pt x="69" y="113"/>
                    </a:lnTo>
                    <a:lnTo>
                      <a:pt x="70" y="110"/>
                    </a:lnTo>
                    <a:lnTo>
                      <a:pt x="86" y="104"/>
                    </a:lnTo>
                    <a:lnTo>
                      <a:pt x="88" y="106"/>
                    </a:lnTo>
                    <a:lnTo>
                      <a:pt x="101" y="106"/>
                    </a:lnTo>
                    <a:lnTo>
                      <a:pt x="101" y="104"/>
                    </a:lnTo>
                    <a:lnTo>
                      <a:pt x="102" y="102"/>
                    </a:lnTo>
                    <a:lnTo>
                      <a:pt x="104" y="102"/>
                    </a:lnTo>
                    <a:lnTo>
                      <a:pt x="108" y="94"/>
                    </a:lnTo>
                    <a:lnTo>
                      <a:pt x="108" y="93"/>
                    </a:lnTo>
                    <a:lnTo>
                      <a:pt x="109" y="90"/>
                    </a:lnTo>
                    <a:lnTo>
                      <a:pt x="111" y="83"/>
                    </a:lnTo>
                    <a:lnTo>
                      <a:pt x="111" y="80"/>
                    </a:lnTo>
                    <a:lnTo>
                      <a:pt x="109" y="77"/>
                    </a:lnTo>
                    <a:lnTo>
                      <a:pt x="104" y="72"/>
                    </a:lnTo>
                    <a:lnTo>
                      <a:pt x="92" y="72"/>
                    </a:lnTo>
                    <a:lnTo>
                      <a:pt x="88" y="67"/>
                    </a:lnTo>
                    <a:lnTo>
                      <a:pt x="89" y="65"/>
                    </a:lnTo>
                    <a:lnTo>
                      <a:pt x="89" y="50"/>
                    </a:lnTo>
                    <a:lnTo>
                      <a:pt x="88" y="48"/>
                    </a:lnTo>
                    <a:lnTo>
                      <a:pt x="86" y="46"/>
                    </a:lnTo>
                    <a:lnTo>
                      <a:pt x="86" y="37"/>
                    </a:lnTo>
                    <a:lnTo>
                      <a:pt x="88" y="35"/>
                    </a:lnTo>
                    <a:lnTo>
                      <a:pt x="88" y="34"/>
                    </a:lnTo>
                    <a:lnTo>
                      <a:pt x="89" y="33"/>
                    </a:lnTo>
                    <a:lnTo>
                      <a:pt x="88" y="31"/>
                    </a:lnTo>
                    <a:lnTo>
                      <a:pt x="86" y="31"/>
                    </a:lnTo>
                    <a:lnTo>
                      <a:pt x="84" y="30"/>
                    </a:lnTo>
                    <a:lnTo>
                      <a:pt x="83" y="30"/>
                    </a:lnTo>
                    <a:lnTo>
                      <a:pt x="76" y="26"/>
                    </a:lnTo>
                    <a:lnTo>
                      <a:pt x="70" y="20"/>
                    </a:lnTo>
                    <a:lnTo>
                      <a:pt x="69" y="12"/>
                    </a:lnTo>
                    <a:lnTo>
                      <a:pt x="66" y="7"/>
                    </a:lnTo>
                    <a:lnTo>
                      <a:pt x="62" y="9"/>
                    </a:lnTo>
                    <a:lnTo>
                      <a:pt x="22" y="20"/>
                    </a:lnTo>
                    <a:lnTo>
                      <a:pt x="19" y="20"/>
                    </a:lnTo>
                    <a:lnTo>
                      <a:pt x="17" y="21"/>
                    </a:lnTo>
                    <a:lnTo>
                      <a:pt x="13" y="21"/>
                    </a:lnTo>
                    <a:lnTo>
                      <a:pt x="9" y="10"/>
                    </a:ln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39" name="Freeform 2478">
                <a:extLst>
                  <a:ext uri="{FF2B5EF4-FFF2-40B4-BE49-F238E27FC236}">
                    <a16:creationId xmlns:a16="http://schemas.microsoft.com/office/drawing/2014/main" id="{66434CCA-7779-D25B-0291-A46395FBCC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1" y="532"/>
                <a:ext cx="55" cy="14"/>
              </a:xfrm>
              <a:custGeom>
                <a:avLst/>
                <a:gdLst>
                  <a:gd name="T0" fmla="*/ 216 w 216"/>
                  <a:gd name="T1" fmla="*/ 0 h 55"/>
                  <a:gd name="T2" fmla="*/ 177 w 216"/>
                  <a:gd name="T3" fmla="*/ 13 h 55"/>
                  <a:gd name="T4" fmla="*/ 170 w 216"/>
                  <a:gd name="T5" fmla="*/ 19 h 55"/>
                  <a:gd name="T6" fmla="*/ 166 w 216"/>
                  <a:gd name="T7" fmla="*/ 21 h 55"/>
                  <a:gd name="T8" fmla="*/ 131 w 216"/>
                  <a:gd name="T9" fmla="*/ 33 h 55"/>
                  <a:gd name="T10" fmla="*/ 128 w 216"/>
                  <a:gd name="T11" fmla="*/ 34 h 55"/>
                  <a:gd name="T12" fmla="*/ 123 w 216"/>
                  <a:gd name="T13" fmla="*/ 35 h 55"/>
                  <a:gd name="T14" fmla="*/ 114 w 216"/>
                  <a:gd name="T15" fmla="*/ 41 h 55"/>
                  <a:gd name="T16" fmla="*/ 109 w 216"/>
                  <a:gd name="T17" fmla="*/ 41 h 55"/>
                  <a:gd name="T18" fmla="*/ 106 w 216"/>
                  <a:gd name="T19" fmla="*/ 42 h 55"/>
                  <a:gd name="T20" fmla="*/ 101 w 216"/>
                  <a:gd name="T21" fmla="*/ 41 h 55"/>
                  <a:gd name="T22" fmla="*/ 60 w 216"/>
                  <a:gd name="T23" fmla="*/ 35 h 55"/>
                  <a:gd name="T24" fmla="*/ 57 w 216"/>
                  <a:gd name="T25" fmla="*/ 34 h 55"/>
                  <a:gd name="T26" fmla="*/ 50 w 216"/>
                  <a:gd name="T27" fmla="*/ 34 h 55"/>
                  <a:gd name="T28" fmla="*/ 47 w 216"/>
                  <a:gd name="T29" fmla="*/ 33 h 55"/>
                  <a:gd name="T30" fmla="*/ 34 w 216"/>
                  <a:gd name="T31" fmla="*/ 33 h 55"/>
                  <a:gd name="T32" fmla="*/ 32 w 216"/>
                  <a:gd name="T33" fmla="*/ 34 h 55"/>
                  <a:gd name="T34" fmla="*/ 29 w 216"/>
                  <a:gd name="T35" fmla="*/ 34 h 55"/>
                  <a:gd name="T36" fmla="*/ 22 w 216"/>
                  <a:gd name="T37" fmla="*/ 39 h 55"/>
                  <a:gd name="T38" fmla="*/ 18 w 216"/>
                  <a:gd name="T39" fmla="*/ 43 h 55"/>
                  <a:gd name="T40" fmla="*/ 15 w 216"/>
                  <a:gd name="T41" fmla="*/ 45 h 55"/>
                  <a:gd name="T42" fmla="*/ 12 w 216"/>
                  <a:gd name="T43" fmla="*/ 48 h 55"/>
                  <a:gd name="T44" fmla="*/ 0 w 216"/>
                  <a:gd name="T45" fmla="*/ 55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16" h="55">
                    <a:moveTo>
                      <a:pt x="216" y="0"/>
                    </a:moveTo>
                    <a:lnTo>
                      <a:pt x="177" y="13"/>
                    </a:lnTo>
                    <a:lnTo>
                      <a:pt x="170" y="19"/>
                    </a:lnTo>
                    <a:lnTo>
                      <a:pt x="166" y="21"/>
                    </a:lnTo>
                    <a:lnTo>
                      <a:pt x="131" y="33"/>
                    </a:lnTo>
                    <a:lnTo>
                      <a:pt x="128" y="34"/>
                    </a:lnTo>
                    <a:lnTo>
                      <a:pt x="123" y="35"/>
                    </a:lnTo>
                    <a:lnTo>
                      <a:pt x="114" y="41"/>
                    </a:lnTo>
                    <a:lnTo>
                      <a:pt x="109" y="41"/>
                    </a:lnTo>
                    <a:lnTo>
                      <a:pt x="106" y="42"/>
                    </a:lnTo>
                    <a:lnTo>
                      <a:pt x="101" y="41"/>
                    </a:lnTo>
                    <a:lnTo>
                      <a:pt x="60" y="35"/>
                    </a:lnTo>
                    <a:lnTo>
                      <a:pt x="57" y="34"/>
                    </a:lnTo>
                    <a:lnTo>
                      <a:pt x="50" y="34"/>
                    </a:lnTo>
                    <a:lnTo>
                      <a:pt x="47" y="33"/>
                    </a:lnTo>
                    <a:lnTo>
                      <a:pt x="34" y="33"/>
                    </a:lnTo>
                    <a:lnTo>
                      <a:pt x="32" y="34"/>
                    </a:lnTo>
                    <a:lnTo>
                      <a:pt x="29" y="34"/>
                    </a:lnTo>
                    <a:lnTo>
                      <a:pt x="22" y="39"/>
                    </a:lnTo>
                    <a:lnTo>
                      <a:pt x="18" y="43"/>
                    </a:lnTo>
                    <a:lnTo>
                      <a:pt x="15" y="45"/>
                    </a:lnTo>
                    <a:lnTo>
                      <a:pt x="12" y="48"/>
                    </a:lnTo>
                    <a:lnTo>
                      <a:pt x="0" y="5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40" name="Freeform 2479">
                <a:extLst>
                  <a:ext uri="{FF2B5EF4-FFF2-40B4-BE49-F238E27FC236}">
                    <a16:creationId xmlns:a16="http://schemas.microsoft.com/office/drawing/2014/main" id="{0020D169-61ED-AE09-CD9A-8B3AF4F778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1" y="573"/>
                <a:ext cx="12" cy="22"/>
              </a:xfrm>
              <a:custGeom>
                <a:avLst/>
                <a:gdLst>
                  <a:gd name="T0" fmla="*/ 32 w 49"/>
                  <a:gd name="T1" fmla="*/ 92 h 92"/>
                  <a:gd name="T2" fmla="*/ 32 w 49"/>
                  <a:gd name="T3" fmla="*/ 90 h 92"/>
                  <a:gd name="T4" fmla="*/ 29 w 49"/>
                  <a:gd name="T5" fmla="*/ 82 h 92"/>
                  <a:gd name="T6" fmla="*/ 23 w 49"/>
                  <a:gd name="T7" fmla="*/ 74 h 92"/>
                  <a:gd name="T8" fmla="*/ 16 w 49"/>
                  <a:gd name="T9" fmla="*/ 62 h 92"/>
                  <a:gd name="T10" fmla="*/ 17 w 49"/>
                  <a:gd name="T11" fmla="*/ 55 h 92"/>
                  <a:gd name="T12" fmla="*/ 16 w 49"/>
                  <a:gd name="T13" fmla="*/ 44 h 92"/>
                  <a:gd name="T14" fmla="*/ 14 w 49"/>
                  <a:gd name="T15" fmla="*/ 43 h 92"/>
                  <a:gd name="T16" fmla="*/ 16 w 49"/>
                  <a:gd name="T17" fmla="*/ 41 h 92"/>
                  <a:gd name="T18" fmla="*/ 16 w 49"/>
                  <a:gd name="T19" fmla="*/ 39 h 92"/>
                  <a:gd name="T20" fmla="*/ 17 w 49"/>
                  <a:gd name="T21" fmla="*/ 36 h 92"/>
                  <a:gd name="T22" fmla="*/ 20 w 49"/>
                  <a:gd name="T23" fmla="*/ 36 h 92"/>
                  <a:gd name="T24" fmla="*/ 20 w 49"/>
                  <a:gd name="T25" fmla="*/ 37 h 92"/>
                  <a:gd name="T26" fmla="*/ 21 w 49"/>
                  <a:gd name="T27" fmla="*/ 37 h 92"/>
                  <a:gd name="T28" fmla="*/ 36 w 49"/>
                  <a:gd name="T29" fmla="*/ 48 h 92"/>
                  <a:gd name="T30" fmla="*/ 42 w 49"/>
                  <a:gd name="T31" fmla="*/ 50 h 92"/>
                  <a:gd name="T32" fmla="*/ 49 w 49"/>
                  <a:gd name="T33" fmla="*/ 39 h 92"/>
                  <a:gd name="T34" fmla="*/ 42 w 49"/>
                  <a:gd name="T35" fmla="*/ 32 h 92"/>
                  <a:gd name="T36" fmla="*/ 32 w 49"/>
                  <a:gd name="T37" fmla="*/ 16 h 92"/>
                  <a:gd name="T38" fmla="*/ 31 w 49"/>
                  <a:gd name="T39" fmla="*/ 16 h 92"/>
                  <a:gd name="T40" fmla="*/ 17 w 49"/>
                  <a:gd name="T41" fmla="*/ 8 h 92"/>
                  <a:gd name="T42" fmla="*/ 17 w 49"/>
                  <a:gd name="T43" fmla="*/ 7 h 92"/>
                  <a:gd name="T44" fmla="*/ 16 w 49"/>
                  <a:gd name="T45" fmla="*/ 7 h 92"/>
                  <a:gd name="T46" fmla="*/ 13 w 49"/>
                  <a:gd name="T47" fmla="*/ 8 h 92"/>
                  <a:gd name="T48" fmla="*/ 7 w 49"/>
                  <a:gd name="T49" fmla="*/ 8 h 92"/>
                  <a:gd name="T50" fmla="*/ 2 w 49"/>
                  <a:gd name="T51" fmla="*/ 7 h 92"/>
                  <a:gd name="T52" fmla="*/ 0 w 49"/>
                  <a:gd name="T53" fmla="*/ 0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49" h="92">
                    <a:moveTo>
                      <a:pt x="32" y="92"/>
                    </a:moveTo>
                    <a:lnTo>
                      <a:pt x="32" y="90"/>
                    </a:lnTo>
                    <a:lnTo>
                      <a:pt x="29" y="82"/>
                    </a:lnTo>
                    <a:lnTo>
                      <a:pt x="23" y="74"/>
                    </a:lnTo>
                    <a:lnTo>
                      <a:pt x="16" y="62"/>
                    </a:lnTo>
                    <a:lnTo>
                      <a:pt x="17" y="55"/>
                    </a:lnTo>
                    <a:lnTo>
                      <a:pt x="16" y="44"/>
                    </a:lnTo>
                    <a:lnTo>
                      <a:pt x="14" y="43"/>
                    </a:lnTo>
                    <a:lnTo>
                      <a:pt x="16" y="41"/>
                    </a:lnTo>
                    <a:lnTo>
                      <a:pt x="16" y="39"/>
                    </a:lnTo>
                    <a:lnTo>
                      <a:pt x="17" y="36"/>
                    </a:lnTo>
                    <a:lnTo>
                      <a:pt x="20" y="36"/>
                    </a:lnTo>
                    <a:lnTo>
                      <a:pt x="20" y="37"/>
                    </a:lnTo>
                    <a:lnTo>
                      <a:pt x="21" y="37"/>
                    </a:lnTo>
                    <a:lnTo>
                      <a:pt x="36" y="48"/>
                    </a:lnTo>
                    <a:lnTo>
                      <a:pt x="42" y="50"/>
                    </a:lnTo>
                    <a:lnTo>
                      <a:pt x="49" y="39"/>
                    </a:lnTo>
                    <a:lnTo>
                      <a:pt x="42" y="32"/>
                    </a:lnTo>
                    <a:lnTo>
                      <a:pt x="32" y="16"/>
                    </a:lnTo>
                    <a:lnTo>
                      <a:pt x="31" y="16"/>
                    </a:lnTo>
                    <a:lnTo>
                      <a:pt x="17" y="8"/>
                    </a:lnTo>
                    <a:lnTo>
                      <a:pt x="17" y="7"/>
                    </a:lnTo>
                    <a:lnTo>
                      <a:pt x="16" y="7"/>
                    </a:lnTo>
                    <a:lnTo>
                      <a:pt x="13" y="8"/>
                    </a:lnTo>
                    <a:lnTo>
                      <a:pt x="7" y="8"/>
                    </a:lnTo>
                    <a:lnTo>
                      <a:pt x="2" y="7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41" name="Freeform 2480">
                <a:extLst>
                  <a:ext uri="{FF2B5EF4-FFF2-40B4-BE49-F238E27FC236}">
                    <a16:creationId xmlns:a16="http://schemas.microsoft.com/office/drawing/2014/main" id="{BC7C761F-C709-EA06-D132-04B91F12F8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1" y="546"/>
                <a:ext cx="70" cy="34"/>
              </a:xfrm>
              <a:custGeom>
                <a:avLst/>
                <a:gdLst>
                  <a:gd name="T0" fmla="*/ 268 w 276"/>
                  <a:gd name="T1" fmla="*/ 105 h 135"/>
                  <a:gd name="T2" fmla="*/ 264 w 276"/>
                  <a:gd name="T3" fmla="*/ 105 h 135"/>
                  <a:gd name="T4" fmla="*/ 248 w 276"/>
                  <a:gd name="T5" fmla="*/ 110 h 135"/>
                  <a:gd name="T6" fmla="*/ 238 w 276"/>
                  <a:gd name="T7" fmla="*/ 116 h 135"/>
                  <a:gd name="T8" fmla="*/ 235 w 276"/>
                  <a:gd name="T9" fmla="*/ 130 h 135"/>
                  <a:gd name="T10" fmla="*/ 226 w 276"/>
                  <a:gd name="T11" fmla="*/ 132 h 135"/>
                  <a:gd name="T12" fmla="*/ 209 w 276"/>
                  <a:gd name="T13" fmla="*/ 131 h 135"/>
                  <a:gd name="T14" fmla="*/ 201 w 276"/>
                  <a:gd name="T15" fmla="*/ 123 h 135"/>
                  <a:gd name="T16" fmla="*/ 192 w 276"/>
                  <a:gd name="T17" fmla="*/ 106 h 135"/>
                  <a:gd name="T18" fmla="*/ 178 w 276"/>
                  <a:gd name="T19" fmla="*/ 100 h 135"/>
                  <a:gd name="T20" fmla="*/ 169 w 276"/>
                  <a:gd name="T21" fmla="*/ 103 h 135"/>
                  <a:gd name="T22" fmla="*/ 169 w 276"/>
                  <a:gd name="T23" fmla="*/ 105 h 135"/>
                  <a:gd name="T24" fmla="*/ 163 w 276"/>
                  <a:gd name="T25" fmla="*/ 109 h 135"/>
                  <a:gd name="T26" fmla="*/ 165 w 276"/>
                  <a:gd name="T27" fmla="*/ 113 h 135"/>
                  <a:gd name="T28" fmla="*/ 149 w 276"/>
                  <a:gd name="T29" fmla="*/ 115 h 135"/>
                  <a:gd name="T30" fmla="*/ 145 w 276"/>
                  <a:gd name="T31" fmla="*/ 116 h 135"/>
                  <a:gd name="T32" fmla="*/ 142 w 276"/>
                  <a:gd name="T33" fmla="*/ 131 h 135"/>
                  <a:gd name="T34" fmla="*/ 141 w 276"/>
                  <a:gd name="T35" fmla="*/ 132 h 135"/>
                  <a:gd name="T36" fmla="*/ 130 w 276"/>
                  <a:gd name="T37" fmla="*/ 110 h 135"/>
                  <a:gd name="T38" fmla="*/ 109 w 276"/>
                  <a:gd name="T39" fmla="*/ 123 h 135"/>
                  <a:gd name="T40" fmla="*/ 95 w 276"/>
                  <a:gd name="T41" fmla="*/ 103 h 135"/>
                  <a:gd name="T42" fmla="*/ 92 w 276"/>
                  <a:gd name="T43" fmla="*/ 102 h 135"/>
                  <a:gd name="T44" fmla="*/ 89 w 276"/>
                  <a:gd name="T45" fmla="*/ 82 h 135"/>
                  <a:gd name="T46" fmla="*/ 75 w 276"/>
                  <a:gd name="T47" fmla="*/ 72 h 135"/>
                  <a:gd name="T48" fmla="*/ 82 w 276"/>
                  <a:gd name="T49" fmla="*/ 58 h 135"/>
                  <a:gd name="T50" fmla="*/ 91 w 276"/>
                  <a:gd name="T51" fmla="*/ 45 h 135"/>
                  <a:gd name="T52" fmla="*/ 67 w 276"/>
                  <a:gd name="T53" fmla="*/ 43 h 135"/>
                  <a:gd name="T54" fmla="*/ 49 w 276"/>
                  <a:gd name="T55" fmla="*/ 21 h 135"/>
                  <a:gd name="T56" fmla="*/ 15 w 276"/>
                  <a:gd name="T57" fmla="*/ 18 h 135"/>
                  <a:gd name="T58" fmla="*/ 11 w 276"/>
                  <a:gd name="T59" fmla="*/ 14 h 135"/>
                  <a:gd name="T60" fmla="*/ 8 w 276"/>
                  <a:gd name="T61" fmla="*/ 12 h 135"/>
                  <a:gd name="T62" fmla="*/ 0 w 276"/>
                  <a:gd name="T63" fmla="*/ 0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76" h="135">
                    <a:moveTo>
                      <a:pt x="276" y="105"/>
                    </a:moveTo>
                    <a:lnTo>
                      <a:pt x="268" y="105"/>
                    </a:lnTo>
                    <a:lnTo>
                      <a:pt x="265" y="106"/>
                    </a:lnTo>
                    <a:lnTo>
                      <a:pt x="264" y="105"/>
                    </a:lnTo>
                    <a:lnTo>
                      <a:pt x="260" y="105"/>
                    </a:lnTo>
                    <a:lnTo>
                      <a:pt x="248" y="110"/>
                    </a:lnTo>
                    <a:lnTo>
                      <a:pt x="244" y="113"/>
                    </a:lnTo>
                    <a:lnTo>
                      <a:pt x="238" y="116"/>
                    </a:lnTo>
                    <a:lnTo>
                      <a:pt x="236" y="118"/>
                    </a:lnTo>
                    <a:lnTo>
                      <a:pt x="235" y="130"/>
                    </a:lnTo>
                    <a:lnTo>
                      <a:pt x="226" y="135"/>
                    </a:lnTo>
                    <a:lnTo>
                      <a:pt x="226" y="132"/>
                    </a:lnTo>
                    <a:lnTo>
                      <a:pt x="214" y="132"/>
                    </a:lnTo>
                    <a:lnTo>
                      <a:pt x="209" y="131"/>
                    </a:lnTo>
                    <a:lnTo>
                      <a:pt x="208" y="128"/>
                    </a:lnTo>
                    <a:lnTo>
                      <a:pt x="201" y="123"/>
                    </a:lnTo>
                    <a:lnTo>
                      <a:pt x="194" y="110"/>
                    </a:lnTo>
                    <a:lnTo>
                      <a:pt x="192" y="106"/>
                    </a:lnTo>
                    <a:lnTo>
                      <a:pt x="190" y="105"/>
                    </a:lnTo>
                    <a:lnTo>
                      <a:pt x="178" y="100"/>
                    </a:lnTo>
                    <a:lnTo>
                      <a:pt x="173" y="100"/>
                    </a:lnTo>
                    <a:lnTo>
                      <a:pt x="169" y="103"/>
                    </a:lnTo>
                    <a:lnTo>
                      <a:pt x="170" y="105"/>
                    </a:lnTo>
                    <a:lnTo>
                      <a:pt x="169" y="105"/>
                    </a:lnTo>
                    <a:lnTo>
                      <a:pt x="166" y="107"/>
                    </a:lnTo>
                    <a:lnTo>
                      <a:pt x="163" y="109"/>
                    </a:lnTo>
                    <a:lnTo>
                      <a:pt x="165" y="112"/>
                    </a:lnTo>
                    <a:lnTo>
                      <a:pt x="165" y="113"/>
                    </a:lnTo>
                    <a:lnTo>
                      <a:pt x="158" y="118"/>
                    </a:lnTo>
                    <a:lnTo>
                      <a:pt x="149" y="115"/>
                    </a:lnTo>
                    <a:lnTo>
                      <a:pt x="148" y="113"/>
                    </a:lnTo>
                    <a:lnTo>
                      <a:pt x="145" y="116"/>
                    </a:lnTo>
                    <a:lnTo>
                      <a:pt x="142" y="125"/>
                    </a:lnTo>
                    <a:lnTo>
                      <a:pt x="142" y="131"/>
                    </a:lnTo>
                    <a:lnTo>
                      <a:pt x="144" y="134"/>
                    </a:lnTo>
                    <a:lnTo>
                      <a:pt x="141" y="132"/>
                    </a:lnTo>
                    <a:lnTo>
                      <a:pt x="138" y="132"/>
                    </a:lnTo>
                    <a:lnTo>
                      <a:pt x="130" y="110"/>
                    </a:lnTo>
                    <a:lnTo>
                      <a:pt x="128" y="112"/>
                    </a:lnTo>
                    <a:lnTo>
                      <a:pt x="109" y="123"/>
                    </a:lnTo>
                    <a:lnTo>
                      <a:pt x="103" y="124"/>
                    </a:lnTo>
                    <a:lnTo>
                      <a:pt x="95" y="103"/>
                    </a:lnTo>
                    <a:lnTo>
                      <a:pt x="94" y="102"/>
                    </a:lnTo>
                    <a:lnTo>
                      <a:pt x="92" y="102"/>
                    </a:lnTo>
                    <a:lnTo>
                      <a:pt x="92" y="96"/>
                    </a:lnTo>
                    <a:lnTo>
                      <a:pt x="89" y="82"/>
                    </a:lnTo>
                    <a:lnTo>
                      <a:pt x="82" y="74"/>
                    </a:lnTo>
                    <a:lnTo>
                      <a:pt x="75" y="72"/>
                    </a:lnTo>
                    <a:lnTo>
                      <a:pt x="75" y="71"/>
                    </a:lnTo>
                    <a:lnTo>
                      <a:pt x="82" y="58"/>
                    </a:lnTo>
                    <a:lnTo>
                      <a:pt x="91" y="54"/>
                    </a:lnTo>
                    <a:lnTo>
                      <a:pt x="91" y="45"/>
                    </a:lnTo>
                    <a:lnTo>
                      <a:pt x="88" y="38"/>
                    </a:lnTo>
                    <a:lnTo>
                      <a:pt x="67" y="43"/>
                    </a:lnTo>
                    <a:lnTo>
                      <a:pt x="60" y="29"/>
                    </a:lnTo>
                    <a:lnTo>
                      <a:pt x="49" y="21"/>
                    </a:lnTo>
                    <a:lnTo>
                      <a:pt x="39" y="21"/>
                    </a:lnTo>
                    <a:lnTo>
                      <a:pt x="15" y="18"/>
                    </a:lnTo>
                    <a:lnTo>
                      <a:pt x="11" y="17"/>
                    </a:lnTo>
                    <a:lnTo>
                      <a:pt x="11" y="14"/>
                    </a:lnTo>
                    <a:lnTo>
                      <a:pt x="8" y="14"/>
                    </a:lnTo>
                    <a:lnTo>
                      <a:pt x="8" y="12"/>
                    </a:lnTo>
                    <a:lnTo>
                      <a:pt x="0" y="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42" name="Freeform 2481">
                <a:extLst>
                  <a:ext uri="{FF2B5EF4-FFF2-40B4-BE49-F238E27FC236}">
                    <a16:creationId xmlns:a16="http://schemas.microsoft.com/office/drawing/2014/main" id="{DB6AC22E-2F8E-0CB2-1316-C8E294A7CA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8" y="594"/>
                <a:ext cx="18" cy="11"/>
              </a:xfrm>
              <a:custGeom>
                <a:avLst/>
                <a:gdLst>
                  <a:gd name="T0" fmla="*/ 69 w 69"/>
                  <a:gd name="T1" fmla="*/ 43 h 43"/>
                  <a:gd name="T2" fmla="*/ 59 w 69"/>
                  <a:gd name="T3" fmla="*/ 43 h 43"/>
                  <a:gd name="T4" fmla="*/ 59 w 69"/>
                  <a:gd name="T5" fmla="*/ 31 h 43"/>
                  <a:gd name="T6" fmla="*/ 56 w 69"/>
                  <a:gd name="T7" fmla="*/ 30 h 43"/>
                  <a:gd name="T8" fmla="*/ 55 w 69"/>
                  <a:gd name="T9" fmla="*/ 30 h 43"/>
                  <a:gd name="T10" fmla="*/ 54 w 69"/>
                  <a:gd name="T11" fmla="*/ 31 h 43"/>
                  <a:gd name="T12" fmla="*/ 49 w 69"/>
                  <a:gd name="T13" fmla="*/ 33 h 43"/>
                  <a:gd name="T14" fmla="*/ 35 w 69"/>
                  <a:gd name="T15" fmla="*/ 20 h 43"/>
                  <a:gd name="T16" fmla="*/ 37 w 69"/>
                  <a:gd name="T17" fmla="*/ 19 h 43"/>
                  <a:gd name="T18" fmla="*/ 42 w 69"/>
                  <a:gd name="T19" fmla="*/ 19 h 43"/>
                  <a:gd name="T20" fmla="*/ 45 w 69"/>
                  <a:gd name="T21" fmla="*/ 17 h 43"/>
                  <a:gd name="T22" fmla="*/ 48 w 69"/>
                  <a:gd name="T23" fmla="*/ 14 h 43"/>
                  <a:gd name="T24" fmla="*/ 48 w 69"/>
                  <a:gd name="T25" fmla="*/ 12 h 43"/>
                  <a:gd name="T26" fmla="*/ 38 w 69"/>
                  <a:gd name="T27" fmla="*/ 2 h 43"/>
                  <a:gd name="T28" fmla="*/ 37 w 69"/>
                  <a:gd name="T29" fmla="*/ 5 h 43"/>
                  <a:gd name="T30" fmla="*/ 35 w 69"/>
                  <a:gd name="T31" fmla="*/ 12 h 43"/>
                  <a:gd name="T32" fmla="*/ 35 w 69"/>
                  <a:gd name="T33" fmla="*/ 17 h 43"/>
                  <a:gd name="T34" fmla="*/ 33 w 69"/>
                  <a:gd name="T35" fmla="*/ 17 h 43"/>
                  <a:gd name="T36" fmla="*/ 31 w 69"/>
                  <a:gd name="T37" fmla="*/ 16 h 43"/>
                  <a:gd name="T38" fmla="*/ 27 w 69"/>
                  <a:gd name="T39" fmla="*/ 10 h 43"/>
                  <a:gd name="T40" fmla="*/ 26 w 69"/>
                  <a:gd name="T41" fmla="*/ 6 h 43"/>
                  <a:gd name="T42" fmla="*/ 31 w 69"/>
                  <a:gd name="T43" fmla="*/ 0 h 43"/>
                  <a:gd name="T44" fmla="*/ 27 w 69"/>
                  <a:gd name="T45" fmla="*/ 0 h 43"/>
                  <a:gd name="T46" fmla="*/ 19 w 69"/>
                  <a:gd name="T47" fmla="*/ 9 h 43"/>
                  <a:gd name="T48" fmla="*/ 9 w 69"/>
                  <a:gd name="T49" fmla="*/ 7 h 43"/>
                  <a:gd name="T50" fmla="*/ 4 w 69"/>
                  <a:gd name="T51" fmla="*/ 5 h 43"/>
                  <a:gd name="T52" fmla="*/ 0 w 69"/>
                  <a:gd name="T53" fmla="*/ 5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69" h="43">
                    <a:moveTo>
                      <a:pt x="69" y="43"/>
                    </a:moveTo>
                    <a:lnTo>
                      <a:pt x="59" y="43"/>
                    </a:lnTo>
                    <a:lnTo>
                      <a:pt x="59" y="31"/>
                    </a:lnTo>
                    <a:lnTo>
                      <a:pt x="56" y="30"/>
                    </a:lnTo>
                    <a:lnTo>
                      <a:pt x="55" y="30"/>
                    </a:lnTo>
                    <a:lnTo>
                      <a:pt x="54" y="31"/>
                    </a:lnTo>
                    <a:lnTo>
                      <a:pt x="49" y="33"/>
                    </a:lnTo>
                    <a:lnTo>
                      <a:pt x="35" y="20"/>
                    </a:lnTo>
                    <a:lnTo>
                      <a:pt x="37" y="19"/>
                    </a:lnTo>
                    <a:lnTo>
                      <a:pt x="42" y="19"/>
                    </a:lnTo>
                    <a:lnTo>
                      <a:pt x="45" y="17"/>
                    </a:lnTo>
                    <a:lnTo>
                      <a:pt x="48" y="14"/>
                    </a:lnTo>
                    <a:lnTo>
                      <a:pt x="48" y="12"/>
                    </a:lnTo>
                    <a:lnTo>
                      <a:pt x="38" y="2"/>
                    </a:lnTo>
                    <a:lnTo>
                      <a:pt x="37" y="5"/>
                    </a:lnTo>
                    <a:lnTo>
                      <a:pt x="35" y="12"/>
                    </a:lnTo>
                    <a:lnTo>
                      <a:pt x="35" y="17"/>
                    </a:lnTo>
                    <a:lnTo>
                      <a:pt x="33" y="17"/>
                    </a:lnTo>
                    <a:lnTo>
                      <a:pt x="31" y="16"/>
                    </a:lnTo>
                    <a:lnTo>
                      <a:pt x="27" y="10"/>
                    </a:lnTo>
                    <a:lnTo>
                      <a:pt x="26" y="6"/>
                    </a:lnTo>
                    <a:lnTo>
                      <a:pt x="31" y="0"/>
                    </a:lnTo>
                    <a:lnTo>
                      <a:pt x="27" y="0"/>
                    </a:lnTo>
                    <a:lnTo>
                      <a:pt x="19" y="9"/>
                    </a:lnTo>
                    <a:lnTo>
                      <a:pt x="9" y="7"/>
                    </a:lnTo>
                    <a:lnTo>
                      <a:pt x="4" y="5"/>
                    </a:lnTo>
                    <a:lnTo>
                      <a:pt x="0" y="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43" name="Freeform 2482">
                <a:extLst>
                  <a:ext uri="{FF2B5EF4-FFF2-40B4-BE49-F238E27FC236}">
                    <a16:creationId xmlns:a16="http://schemas.microsoft.com/office/drawing/2014/main" id="{59922A4F-7AB7-B784-F597-69D5A315A7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7" y="595"/>
                <a:ext cx="17" cy="55"/>
              </a:xfrm>
              <a:custGeom>
                <a:avLst/>
                <a:gdLst>
                  <a:gd name="T0" fmla="*/ 22 w 67"/>
                  <a:gd name="T1" fmla="*/ 218 h 219"/>
                  <a:gd name="T2" fmla="*/ 21 w 67"/>
                  <a:gd name="T3" fmla="*/ 215 h 219"/>
                  <a:gd name="T4" fmla="*/ 21 w 67"/>
                  <a:gd name="T5" fmla="*/ 209 h 219"/>
                  <a:gd name="T6" fmla="*/ 19 w 67"/>
                  <a:gd name="T7" fmla="*/ 199 h 219"/>
                  <a:gd name="T8" fmla="*/ 18 w 67"/>
                  <a:gd name="T9" fmla="*/ 181 h 219"/>
                  <a:gd name="T10" fmla="*/ 35 w 67"/>
                  <a:gd name="T11" fmla="*/ 169 h 219"/>
                  <a:gd name="T12" fmla="*/ 46 w 67"/>
                  <a:gd name="T13" fmla="*/ 159 h 219"/>
                  <a:gd name="T14" fmla="*/ 48 w 67"/>
                  <a:gd name="T15" fmla="*/ 149 h 219"/>
                  <a:gd name="T16" fmla="*/ 44 w 67"/>
                  <a:gd name="T17" fmla="*/ 142 h 219"/>
                  <a:gd name="T18" fmla="*/ 35 w 67"/>
                  <a:gd name="T19" fmla="*/ 139 h 219"/>
                  <a:gd name="T20" fmla="*/ 22 w 67"/>
                  <a:gd name="T21" fmla="*/ 141 h 219"/>
                  <a:gd name="T22" fmla="*/ 8 w 67"/>
                  <a:gd name="T23" fmla="*/ 131 h 219"/>
                  <a:gd name="T24" fmla="*/ 0 w 67"/>
                  <a:gd name="T25" fmla="*/ 119 h 219"/>
                  <a:gd name="T26" fmla="*/ 1 w 67"/>
                  <a:gd name="T27" fmla="*/ 95 h 219"/>
                  <a:gd name="T28" fmla="*/ 7 w 67"/>
                  <a:gd name="T29" fmla="*/ 93 h 219"/>
                  <a:gd name="T30" fmla="*/ 14 w 67"/>
                  <a:gd name="T31" fmla="*/ 85 h 219"/>
                  <a:gd name="T32" fmla="*/ 21 w 67"/>
                  <a:gd name="T33" fmla="*/ 83 h 219"/>
                  <a:gd name="T34" fmla="*/ 44 w 67"/>
                  <a:gd name="T35" fmla="*/ 85 h 219"/>
                  <a:gd name="T36" fmla="*/ 60 w 67"/>
                  <a:gd name="T37" fmla="*/ 83 h 219"/>
                  <a:gd name="T38" fmla="*/ 58 w 67"/>
                  <a:gd name="T39" fmla="*/ 82 h 219"/>
                  <a:gd name="T40" fmla="*/ 47 w 67"/>
                  <a:gd name="T41" fmla="*/ 65 h 219"/>
                  <a:gd name="T42" fmla="*/ 54 w 67"/>
                  <a:gd name="T43" fmla="*/ 64 h 219"/>
                  <a:gd name="T44" fmla="*/ 63 w 67"/>
                  <a:gd name="T45" fmla="*/ 58 h 219"/>
                  <a:gd name="T46" fmla="*/ 65 w 67"/>
                  <a:gd name="T47" fmla="*/ 52 h 219"/>
                  <a:gd name="T48" fmla="*/ 60 w 67"/>
                  <a:gd name="T49" fmla="*/ 54 h 219"/>
                  <a:gd name="T50" fmla="*/ 46 w 67"/>
                  <a:gd name="T51" fmla="*/ 50 h 219"/>
                  <a:gd name="T52" fmla="*/ 31 w 67"/>
                  <a:gd name="T53" fmla="*/ 38 h 219"/>
                  <a:gd name="T54" fmla="*/ 25 w 67"/>
                  <a:gd name="T55" fmla="*/ 35 h 219"/>
                  <a:gd name="T56" fmla="*/ 31 w 67"/>
                  <a:gd name="T57" fmla="*/ 32 h 219"/>
                  <a:gd name="T58" fmla="*/ 38 w 67"/>
                  <a:gd name="T59" fmla="*/ 28 h 219"/>
                  <a:gd name="T60" fmla="*/ 50 w 67"/>
                  <a:gd name="T61" fmla="*/ 26 h 219"/>
                  <a:gd name="T62" fmla="*/ 56 w 67"/>
                  <a:gd name="T63" fmla="*/ 26 h 219"/>
                  <a:gd name="T64" fmla="*/ 50 w 67"/>
                  <a:gd name="T65" fmla="*/ 16 h 219"/>
                  <a:gd name="T66" fmla="*/ 44 w 67"/>
                  <a:gd name="T67" fmla="*/ 4 h 219"/>
                  <a:gd name="T68" fmla="*/ 35 w 67"/>
                  <a:gd name="T69" fmla="*/ 2 h 219"/>
                  <a:gd name="T70" fmla="*/ 35 w 67"/>
                  <a:gd name="T71" fmla="*/ 0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67" h="219">
                    <a:moveTo>
                      <a:pt x="25" y="219"/>
                    </a:moveTo>
                    <a:lnTo>
                      <a:pt x="22" y="218"/>
                    </a:lnTo>
                    <a:lnTo>
                      <a:pt x="22" y="216"/>
                    </a:lnTo>
                    <a:lnTo>
                      <a:pt x="21" y="215"/>
                    </a:lnTo>
                    <a:lnTo>
                      <a:pt x="18" y="209"/>
                    </a:lnTo>
                    <a:lnTo>
                      <a:pt x="21" y="209"/>
                    </a:lnTo>
                    <a:lnTo>
                      <a:pt x="21" y="206"/>
                    </a:lnTo>
                    <a:lnTo>
                      <a:pt x="19" y="199"/>
                    </a:lnTo>
                    <a:lnTo>
                      <a:pt x="18" y="183"/>
                    </a:lnTo>
                    <a:lnTo>
                      <a:pt x="18" y="181"/>
                    </a:lnTo>
                    <a:lnTo>
                      <a:pt x="26" y="173"/>
                    </a:lnTo>
                    <a:lnTo>
                      <a:pt x="35" y="169"/>
                    </a:lnTo>
                    <a:lnTo>
                      <a:pt x="44" y="162"/>
                    </a:lnTo>
                    <a:lnTo>
                      <a:pt x="46" y="159"/>
                    </a:lnTo>
                    <a:lnTo>
                      <a:pt x="44" y="153"/>
                    </a:lnTo>
                    <a:lnTo>
                      <a:pt x="48" y="149"/>
                    </a:lnTo>
                    <a:lnTo>
                      <a:pt x="48" y="148"/>
                    </a:lnTo>
                    <a:lnTo>
                      <a:pt x="44" y="142"/>
                    </a:lnTo>
                    <a:lnTo>
                      <a:pt x="41" y="141"/>
                    </a:lnTo>
                    <a:lnTo>
                      <a:pt x="35" y="139"/>
                    </a:lnTo>
                    <a:lnTo>
                      <a:pt x="28" y="141"/>
                    </a:lnTo>
                    <a:lnTo>
                      <a:pt x="22" y="141"/>
                    </a:lnTo>
                    <a:lnTo>
                      <a:pt x="22" y="134"/>
                    </a:lnTo>
                    <a:lnTo>
                      <a:pt x="8" y="131"/>
                    </a:lnTo>
                    <a:lnTo>
                      <a:pt x="4" y="131"/>
                    </a:lnTo>
                    <a:lnTo>
                      <a:pt x="0" y="119"/>
                    </a:lnTo>
                    <a:lnTo>
                      <a:pt x="0" y="95"/>
                    </a:lnTo>
                    <a:lnTo>
                      <a:pt x="1" y="95"/>
                    </a:lnTo>
                    <a:lnTo>
                      <a:pt x="4" y="93"/>
                    </a:lnTo>
                    <a:lnTo>
                      <a:pt x="7" y="93"/>
                    </a:lnTo>
                    <a:lnTo>
                      <a:pt x="12" y="92"/>
                    </a:lnTo>
                    <a:lnTo>
                      <a:pt x="14" y="85"/>
                    </a:lnTo>
                    <a:lnTo>
                      <a:pt x="14" y="83"/>
                    </a:lnTo>
                    <a:lnTo>
                      <a:pt x="21" y="83"/>
                    </a:lnTo>
                    <a:lnTo>
                      <a:pt x="35" y="85"/>
                    </a:lnTo>
                    <a:lnTo>
                      <a:pt x="44" y="85"/>
                    </a:lnTo>
                    <a:lnTo>
                      <a:pt x="53" y="83"/>
                    </a:lnTo>
                    <a:lnTo>
                      <a:pt x="60" y="83"/>
                    </a:lnTo>
                    <a:lnTo>
                      <a:pt x="60" y="82"/>
                    </a:lnTo>
                    <a:lnTo>
                      <a:pt x="58" y="82"/>
                    </a:lnTo>
                    <a:lnTo>
                      <a:pt x="48" y="69"/>
                    </a:lnTo>
                    <a:lnTo>
                      <a:pt x="47" y="65"/>
                    </a:lnTo>
                    <a:lnTo>
                      <a:pt x="48" y="65"/>
                    </a:lnTo>
                    <a:lnTo>
                      <a:pt x="54" y="64"/>
                    </a:lnTo>
                    <a:lnTo>
                      <a:pt x="56" y="64"/>
                    </a:lnTo>
                    <a:lnTo>
                      <a:pt x="63" y="58"/>
                    </a:lnTo>
                    <a:lnTo>
                      <a:pt x="67" y="57"/>
                    </a:lnTo>
                    <a:lnTo>
                      <a:pt x="65" y="52"/>
                    </a:lnTo>
                    <a:lnTo>
                      <a:pt x="61" y="52"/>
                    </a:lnTo>
                    <a:lnTo>
                      <a:pt x="60" y="54"/>
                    </a:lnTo>
                    <a:lnTo>
                      <a:pt x="53" y="54"/>
                    </a:lnTo>
                    <a:lnTo>
                      <a:pt x="46" y="50"/>
                    </a:lnTo>
                    <a:lnTo>
                      <a:pt x="36" y="45"/>
                    </a:lnTo>
                    <a:lnTo>
                      <a:pt x="31" y="38"/>
                    </a:lnTo>
                    <a:lnTo>
                      <a:pt x="28" y="35"/>
                    </a:lnTo>
                    <a:lnTo>
                      <a:pt x="25" y="35"/>
                    </a:lnTo>
                    <a:lnTo>
                      <a:pt x="25" y="32"/>
                    </a:lnTo>
                    <a:lnTo>
                      <a:pt x="31" y="32"/>
                    </a:lnTo>
                    <a:lnTo>
                      <a:pt x="35" y="30"/>
                    </a:lnTo>
                    <a:lnTo>
                      <a:pt x="38" y="28"/>
                    </a:lnTo>
                    <a:lnTo>
                      <a:pt x="48" y="26"/>
                    </a:lnTo>
                    <a:lnTo>
                      <a:pt x="50" y="26"/>
                    </a:lnTo>
                    <a:lnTo>
                      <a:pt x="51" y="28"/>
                    </a:lnTo>
                    <a:lnTo>
                      <a:pt x="56" y="26"/>
                    </a:lnTo>
                    <a:lnTo>
                      <a:pt x="54" y="22"/>
                    </a:lnTo>
                    <a:lnTo>
                      <a:pt x="50" y="16"/>
                    </a:lnTo>
                    <a:lnTo>
                      <a:pt x="46" y="12"/>
                    </a:lnTo>
                    <a:lnTo>
                      <a:pt x="44" y="4"/>
                    </a:lnTo>
                    <a:lnTo>
                      <a:pt x="43" y="4"/>
                    </a:lnTo>
                    <a:lnTo>
                      <a:pt x="35" y="2"/>
                    </a:lnTo>
                    <a:lnTo>
                      <a:pt x="33" y="1"/>
                    </a:lnTo>
                    <a:lnTo>
                      <a:pt x="35" y="0"/>
                    </a:lnTo>
                    <a:lnTo>
                      <a:pt x="44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44" name="Freeform 2483">
                <a:extLst>
                  <a:ext uri="{FF2B5EF4-FFF2-40B4-BE49-F238E27FC236}">
                    <a16:creationId xmlns:a16="http://schemas.microsoft.com/office/drawing/2014/main" id="{C6D6B4E9-B94C-D755-7A7C-8DC47B5BB2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6" y="650"/>
                <a:ext cx="69" cy="41"/>
              </a:xfrm>
              <a:custGeom>
                <a:avLst/>
                <a:gdLst>
                  <a:gd name="T0" fmla="*/ 276 w 276"/>
                  <a:gd name="T1" fmla="*/ 115 h 161"/>
                  <a:gd name="T2" fmla="*/ 268 w 276"/>
                  <a:gd name="T3" fmla="*/ 105 h 161"/>
                  <a:gd name="T4" fmla="*/ 258 w 276"/>
                  <a:gd name="T5" fmla="*/ 106 h 161"/>
                  <a:gd name="T6" fmla="*/ 253 w 276"/>
                  <a:gd name="T7" fmla="*/ 112 h 161"/>
                  <a:gd name="T8" fmla="*/ 248 w 276"/>
                  <a:gd name="T9" fmla="*/ 102 h 161"/>
                  <a:gd name="T10" fmla="*/ 243 w 276"/>
                  <a:gd name="T11" fmla="*/ 91 h 161"/>
                  <a:gd name="T12" fmla="*/ 230 w 276"/>
                  <a:gd name="T13" fmla="*/ 87 h 161"/>
                  <a:gd name="T14" fmla="*/ 229 w 276"/>
                  <a:gd name="T15" fmla="*/ 94 h 161"/>
                  <a:gd name="T16" fmla="*/ 224 w 276"/>
                  <a:gd name="T17" fmla="*/ 118 h 161"/>
                  <a:gd name="T18" fmla="*/ 220 w 276"/>
                  <a:gd name="T19" fmla="*/ 123 h 161"/>
                  <a:gd name="T20" fmla="*/ 205 w 276"/>
                  <a:gd name="T21" fmla="*/ 122 h 161"/>
                  <a:gd name="T22" fmla="*/ 202 w 276"/>
                  <a:gd name="T23" fmla="*/ 126 h 161"/>
                  <a:gd name="T24" fmla="*/ 174 w 276"/>
                  <a:gd name="T25" fmla="*/ 137 h 161"/>
                  <a:gd name="T26" fmla="*/ 163 w 276"/>
                  <a:gd name="T27" fmla="*/ 139 h 161"/>
                  <a:gd name="T28" fmla="*/ 159 w 276"/>
                  <a:gd name="T29" fmla="*/ 139 h 161"/>
                  <a:gd name="T30" fmla="*/ 160 w 276"/>
                  <a:gd name="T31" fmla="*/ 140 h 161"/>
                  <a:gd name="T32" fmla="*/ 157 w 276"/>
                  <a:gd name="T33" fmla="*/ 141 h 161"/>
                  <a:gd name="T34" fmla="*/ 148 w 276"/>
                  <a:gd name="T35" fmla="*/ 134 h 161"/>
                  <a:gd name="T36" fmla="*/ 146 w 276"/>
                  <a:gd name="T37" fmla="*/ 136 h 161"/>
                  <a:gd name="T38" fmla="*/ 142 w 276"/>
                  <a:gd name="T39" fmla="*/ 151 h 161"/>
                  <a:gd name="T40" fmla="*/ 111 w 276"/>
                  <a:gd name="T41" fmla="*/ 154 h 161"/>
                  <a:gd name="T42" fmla="*/ 100 w 276"/>
                  <a:gd name="T43" fmla="*/ 161 h 161"/>
                  <a:gd name="T44" fmla="*/ 97 w 276"/>
                  <a:gd name="T45" fmla="*/ 158 h 161"/>
                  <a:gd name="T46" fmla="*/ 89 w 276"/>
                  <a:gd name="T47" fmla="*/ 153 h 161"/>
                  <a:gd name="T48" fmla="*/ 82 w 276"/>
                  <a:gd name="T49" fmla="*/ 132 h 161"/>
                  <a:gd name="T50" fmla="*/ 76 w 276"/>
                  <a:gd name="T51" fmla="*/ 127 h 161"/>
                  <a:gd name="T52" fmla="*/ 56 w 276"/>
                  <a:gd name="T53" fmla="*/ 133 h 161"/>
                  <a:gd name="T54" fmla="*/ 44 w 276"/>
                  <a:gd name="T55" fmla="*/ 146 h 161"/>
                  <a:gd name="T56" fmla="*/ 49 w 276"/>
                  <a:gd name="T57" fmla="*/ 150 h 161"/>
                  <a:gd name="T58" fmla="*/ 47 w 276"/>
                  <a:gd name="T59" fmla="*/ 153 h 161"/>
                  <a:gd name="T60" fmla="*/ 36 w 276"/>
                  <a:gd name="T61" fmla="*/ 146 h 161"/>
                  <a:gd name="T62" fmla="*/ 35 w 276"/>
                  <a:gd name="T63" fmla="*/ 143 h 161"/>
                  <a:gd name="T64" fmla="*/ 36 w 276"/>
                  <a:gd name="T65" fmla="*/ 129 h 161"/>
                  <a:gd name="T66" fmla="*/ 43 w 276"/>
                  <a:gd name="T67" fmla="*/ 115 h 161"/>
                  <a:gd name="T68" fmla="*/ 26 w 276"/>
                  <a:gd name="T69" fmla="*/ 108 h 161"/>
                  <a:gd name="T70" fmla="*/ 36 w 276"/>
                  <a:gd name="T71" fmla="*/ 93 h 161"/>
                  <a:gd name="T72" fmla="*/ 49 w 276"/>
                  <a:gd name="T73" fmla="*/ 87 h 161"/>
                  <a:gd name="T74" fmla="*/ 50 w 276"/>
                  <a:gd name="T75" fmla="*/ 80 h 161"/>
                  <a:gd name="T76" fmla="*/ 60 w 276"/>
                  <a:gd name="T77" fmla="*/ 56 h 161"/>
                  <a:gd name="T78" fmla="*/ 58 w 276"/>
                  <a:gd name="T79" fmla="*/ 55 h 161"/>
                  <a:gd name="T80" fmla="*/ 54 w 276"/>
                  <a:gd name="T81" fmla="*/ 52 h 161"/>
                  <a:gd name="T82" fmla="*/ 50 w 276"/>
                  <a:gd name="T83" fmla="*/ 49 h 161"/>
                  <a:gd name="T84" fmla="*/ 47 w 276"/>
                  <a:gd name="T85" fmla="*/ 35 h 161"/>
                  <a:gd name="T86" fmla="*/ 39 w 276"/>
                  <a:gd name="T87" fmla="*/ 9 h 161"/>
                  <a:gd name="T88" fmla="*/ 40 w 276"/>
                  <a:gd name="T89" fmla="*/ 7 h 161"/>
                  <a:gd name="T90" fmla="*/ 39 w 276"/>
                  <a:gd name="T91" fmla="*/ 2 h 161"/>
                  <a:gd name="T92" fmla="*/ 30 w 276"/>
                  <a:gd name="T93" fmla="*/ 5 h 161"/>
                  <a:gd name="T94" fmla="*/ 25 w 276"/>
                  <a:gd name="T95" fmla="*/ 0 h 161"/>
                  <a:gd name="T96" fmla="*/ 18 w 276"/>
                  <a:gd name="T97" fmla="*/ 12 h 161"/>
                  <a:gd name="T98" fmla="*/ 16 w 276"/>
                  <a:gd name="T99" fmla="*/ 9 h 161"/>
                  <a:gd name="T100" fmla="*/ 6 w 276"/>
                  <a:gd name="T101" fmla="*/ 5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76" h="161">
                    <a:moveTo>
                      <a:pt x="276" y="116"/>
                    </a:moveTo>
                    <a:lnTo>
                      <a:pt x="276" y="115"/>
                    </a:lnTo>
                    <a:lnTo>
                      <a:pt x="275" y="111"/>
                    </a:lnTo>
                    <a:lnTo>
                      <a:pt x="268" y="105"/>
                    </a:lnTo>
                    <a:lnTo>
                      <a:pt x="264" y="105"/>
                    </a:lnTo>
                    <a:lnTo>
                      <a:pt x="258" y="106"/>
                    </a:lnTo>
                    <a:lnTo>
                      <a:pt x="254" y="109"/>
                    </a:lnTo>
                    <a:lnTo>
                      <a:pt x="253" y="112"/>
                    </a:lnTo>
                    <a:lnTo>
                      <a:pt x="250" y="106"/>
                    </a:lnTo>
                    <a:lnTo>
                      <a:pt x="248" y="102"/>
                    </a:lnTo>
                    <a:lnTo>
                      <a:pt x="247" y="101"/>
                    </a:lnTo>
                    <a:lnTo>
                      <a:pt x="243" y="91"/>
                    </a:lnTo>
                    <a:lnTo>
                      <a:pt x="240" y="88"/>
                    </a:lnTo>
                    <a:lnTo>
                      <a:pt x="230" y="87"/>
                    </a:lnTo>
                    <a:lnTo>
                      <a:pt x="227" y="87"/>
                    </a:lnTo>
                    <a:lnTo>
                      <a:pt x="229" y="94"/>
                    </a:lnTo>
                    <a:lnTo>
                      <a:pt x="229" y="116"/>
                    </a:lnTo>
                    <a:lnTo>
                      <a:pt x="224" y="118"/>
                    </a:lnTo>
                    <a:lnTo>
                      <a:pt x="220" y="122"/>
                    </a:lnTo>
                    <a:lnTo>
                      <a:pt x="220" y="123"/>
                    </a:lnTo>
                    <a:lnTo>
                      <a:pt x="209" y="122"/>
                    </a:lnTo>
                    <a:lnTo>
                      <a:pt x="205" y="122"/>
                    </a:lnTo>
                    <a:lnTo>
                      <a:pt x="205" y="123"/>
                    </a:lnTo>
                    <a:lnTo>
                      <a:pt x="202" y="126"/>
                    </a:lnTo>
                    <a:lnTo>
                      <a:pt x="200" y="129"/>
                    </a:lnTo>
                    <a:lnTo>
                      <a:pt x="174" y="137"/>
                    </a:lnTo>
                    <a:lnTo>
                      <a:pt x="164" y="137"/>
                    </a:lnTo>
                    <a:lnTo>
                      <a:pt x="163" y="139"/>
                    </a:lnTo>
                    <a:lnTo>
                      <a:pt x="163" y="137"/>
                    </a:lnTo>
                    <a:lnTo>
                      <a:pt x="159" y="139"/>
                    </a:lnTo>
                    <a:lnTo>
                      <a:pt x="160" y="139"/>
                    </a:lnTo>
                    <a:lnTo>
                      <a:pt x="160" y="140"/>
                    </a:lnTo>
                    <a:lnTo>
                      <a:pt x="159" y="140"/>
                    </a:lnTo>
                    <a:lnTo>
                      <a:pt x="157" y="141"/>
                    </a:lnTo>
                    <a:lnTo>
                      <a:pt x="157" y="140"/>
                    </a:lnTo>
                    <a:lnTo>
                      <a:pt x="148" y="134"/>
                    </a:lnTo>
                    <a:lnTo>
                      <a:pt x="146" y="134"/>
                    </a:lnTo>
                    <a:lnTo>
                      <a:pt x="146" y="136"/>
                    </a:lnTo>
                    <a:lnTo>
                      <a:pt x="145" y="150"/>
                    </a:lnTo>
                    <a:lnTo>
                      <a:pt x="142" y="151"/>
                    </a:lnTo>
                    <a:lnTo>
                      <a:pt x="141" y="153"/>
                    </a:lnTo>
                    <a:lnTo>
                      <a:pt x="111" y="154"/>
                    </a:lnTo>
                    <a:lnTo>
                      <a:pt x="103" y="157"/>
                    </a:lnTo>
                    <a:lnTo>
                      <a:pt x="100" y="161"/>
                    </a:lnTo>
                    <a:lnTo>
                      <a:pt x="97" y="160"/>
                    </a:lnTo>
                    <a:lnTo>
                      <a:pt x="97" y="158"/>
                    </a:lnTo>
                    <a:lnTo>
                      <a:pt x="93" y="158"/>
                    </a:lnTo>
                    <a:lnTo>
                      <a:pt x="89" y="153"/>
                    </a:lnTo>
                    <a:lnTo>
                      <a:pt x="85" y="137"/>
                    </a:lnTo>
                    <a:lnTo>
                      <a:pt x="82" y="132"/>
                    </a:lnTo>
                    <a:lnTo>
                      <a:pt x="82" y="130"/>
                    </a:lnTo>
                    <a:lnTo>
                      <a:pt x="76" y="127"/>
                    </a:lnTo>
                    <a:lnTo>
                      <a:pt x="70" y="130"/>
                    </a:lnTo>
                    <a:lnTo>
                      <a:pt x="56" y="133"/>
                    </a:lnTo>
                    <a:lnTo>
                      <a:pt x="49" y="137"/>
                    </a:lnTo>
                    <a:lnTo>
                      <a:pt x="44" y="146"/>
                    </a:lnTo>
                    <a:lnTo>
                      <a:pt x="44" y="147"/>
                    </a:lnTo>
                    <a:lnTo>
                      <a:pt x="49" y="150"/>
                    </a:lnTo>
                    <a:lnTo>
                      <a:pt x="49" y="151"/>
                    </a:lnTo>
                    <a:lnTo>
                      <a:pt x="47" y="153"/>
                    </a:lnTo>
                    <a:lnTo>
                      <a:pt x="46" y="153"/>
                    </a:lnTo>
                    <a:lnTo>
                      <a:pt x="36" y="146"/>
                    </a:lnTo>
                    <a:lnTo>
                      <a:pt x="36" y="144"/>
                    </a:lnTo>
                    <a:lnTo>
                      <a:pt x="35" y="143"/>
                    </a:lnTo>
                    <a:lnTo>
                      <a:pt x="37" y="136"/>
                    </a:lnTo>
                    <a:lnTo>
                      <a:pt x="36" y="129"/>
                    </a:lnTo>
                    <a:lnTo>
                      <a:pt x="43" y="116"/>
                    </a:lnTo>
                    <a:lnTo>
                      <a:pt x="43" y="115"/>
                    </a:lnTo>
                    <a:lnTo>
                      <a:pt x="40" y="111"/>
                    </a:lnTo>
                    <a:lnTo>
                      <a:pt x="26" y="108"/>
                    </a:lnTo>
                    <a:lnTo>
                      <a:pt x="26" y="104"/>
                    </a:lnTo>
                    <a:lnTo>
                      <a:pt x="36" y="93"/>
                    </a:lnTo>
                    <a:lnTo>
                      <a:pt x="44" y="90"/>
                    </a:lnTo>
                    <a:lnTo>
                      <a:pt x="49" y="87"/>
                    </a:lnTo>
                    <a:lnTo>
                      <a:pt x="50" y="86"/>
                    </a:lnTo>
                    <a:lnTo>
                      <a:pt x="50" y="80"/>
                    </a:lnTo>
                    <a:lnTo>
                      <a:pt x="60" y="59"/>
                    </a:lnTo>
                    <a:lnTo>
                      <a:pt x="60" y="56"/>
                    </a:lnTo>
                    <a:lnTo>
                      <a:pt x="58" y="56"/>
                    </a:lnTo>
                    <a:lnTo>
                      <a:pt x="58" y="55"/>
                    </a:lnTo>
                    <a:lnTo>
                      <a:pt x="57" y="53"/>
                    </a:lnTo>
                    <a:lnTo>
                      <a:pt x="54" y="52"/>
                    </a:lnTo>
                    <a:lnTo>
                      <a:pt x="53" y="52"/>
                    </a:lnTo>
                    <a:lnTo>
                      <a:pt x="50" y="49"/>
                    </a:lnTo>
                    <a:lnTo>
                      <a:pt x="47" y="42"/>
                    </a:lnTo>
                    <a:lnTo>
                      <a:pt x="47" y="35"/>
                    </a:lnTo>
                    <a:lnTo>
                      <a:pt x="42" y="13"/>
                    </a:lnTo>
                    <a:lnTo>
                      <a:pt x="39" y="9"/>
                    </a:lnTo>
                    <a:lnTo>
                      <a:pt x="39" y="7"/>
                    </a:lnTo>
                    <a:lnTo>
                      <a:pt x="40" y="7"/>
                    </a:lnTo>
                    <a:lnTo>
                      <a:pt x="40" y="6"/>
                    </a:lnTo>
                    <a:lnTo>
                      <a:pt x="39" y="2"/>
                    </a:lnTo>
                    <a:lnTo>
                      <a:pt x="33" y="2"/>
                    </a:lnTo>
                    <a:lnTo>
                      <a:pt x="30" y="5"/>
                    </a:lnTo>
                    <a:lnTo>
                      <a:pt x="29" y="3"/>
                    </a:lnTo>
                    <a:lnTo>
                      <a:pt x="25" y="0"/>
                    </a:lnTo>
                    <a:lnTo>
                      <a:pt x="19" y="9"/>
                    </a:lnTo>
                    <a:lnTo>
                      <a:pt x="18" y="12"/>
                    </a:lnTo>
                    <a:lnTo>
                      <a:pt x="16" y="12"/>
                    </a:lnTo>
                    <a:lnTo>
                      <a:pt x="16" y="9"/>
                    </a:lnTo>
                    <a:lnTo>
                      <a:pt x="13" y="5"/>
                    </a:lnTo>
                    <a:lnTo>
                      <a:pt x="6" y="5"/>
                    </a:lnTo>
                    <a:lnTo>
                      <a:pt x="0" y="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45" name="Line 2484">
                <a:extLst>
                  <a:ext uri="{FF2B5EF4-FFF2-40B4-BE49-F238E27FC236}">
                    <a16:creationId xmlns:a16="http://schemas.microsoft.com/office/drawing/2014/main" id="{583F72A6-75D0-A297-D4D9-EE86FC4E8C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655" y="651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46" name="Freeform 2485">
                <a:extLst>
                  <a:ext uri="{FF2B5EF4-FFF2-40B4-BE49-F238E27FC236}">
                    <a16:creationId xmlns:a16="http://schemas.microsoft.com/office/drawing/2014/main" id="{A86A43B5-264E-26C9-4371-E6C76096F7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2" y="651"/>
                <a:ext cx="45" cy="27"/>
              </a:xfrm>
              <a:custGeom>
                <a:avLst/>
                <a:gdLst>
                  <a:gd name="T0" fmla="*/ 1 w 178"/>
                  <a:gd name="T1" fmla="*/ 101 h 106"/>
                  <a:gd name="T2" fmla="*/ 0 w 178"/>
                  <a:gd name="T3" fmla="*/ 73 h 106"/>
                  <a:gd name="T4" fmla="*/ 11 w 178"/>
                  <a:gd name="T5" fmla="*/ 70 h 106"/>
                  <a:gd name="T6" fmla="*/ 11 w 178"/>
                  <a:gd name="T7" fmla="*/ 71 h 106"/>
                  <a:gd name="T8" fmla="*/ 13 w 178"/>
                  <a:gd name="T9" fmla="*/ 73 h 106"/>
                  <a:gd name="T10" fmla="*/ 13 w 178"/>
                  <a:gd name="T11" fmla="*/ 85 h 106"/>
                  <a:gd name="T12" fmla="*/ 21 w 178"/>
                  <a:gd name="T13" fmla="*/ 94 h 106"/>
                  <a:gd name="T14" fmla="*/ 24 w 178"/>
                  <a:gd name="T15" fmla="*/ 94 h 106"/>
                  <a:gd name="T16" fmla="*/ 24 w 178"/>
                  <a:gd name="T17" fmla="*/ 92 h 106"/>
                  <a:gd name="T18" fmla="*/ 25 w 178"/>
                  <a:gd name="T19" fmla="*/ 91 h 106"/>
                  <a:gd name="T20" fmla="*/ 27 w 178"/>
                  <a:gd name="T21" fmla="*/ 87 h 106"/>
                  <a:gd name="T22" fmla="*/ 25 w 178"/>
                  <a:gd name="T23" fmla="*/ 81 h 106"/>
                  <a:gd name="T24" fmla="*/ 20 w 178"/>
                  <a:gd name="T25" fmla="*/ 76 h 106"/>
                  <a:gd name="T26" fmla="*/ 13 w 178"/>
                  <a:gd name="T27" fmla="*/ 66 h 106"/>
                  <a:gd name="T28" fmla="*/ 14 w 178"/>
                  <a:gd name="T29" fmla="*/ 64 h 106"/>
                  <a:gd name="T30" fmla="*/ 34 w 178"/>
                  <a:gd name="T31" fmla="*/ 55 h 106"/>
                  <a:gd name="T32" fmla="*/ 34 w 178"/>
                  <a:gd name="T33" fmla="*/ 53 h 106"/>
                  <a:gd name="T34" fmla="*/ 37 w 178"/>
                  <a:gd name="T35" fmla="*/ 53 h 106"/>
                  <a:gd name="T36" fmla="*/ 42 w 178"/>
                  <a:gd name="T37" fmla="*/ 52 h 106"/>
                  <a:gd name="T38" fmla="*/ 44 w 178"/>
                  <a:gd name="T39" fmla="*/ 53 h 106"/>
                  <a:gd name="T40" fmla="*/ 49 w 178"/>
                  <a:gd name="T41" fmla="*/ 56 h 106"/>
                  <a:gd name="T42" fmla="*/ 54 w 178"/>
                  <a:gd name="T43" fmla="*/ 60 h 106"/>
                  <a:gd name="T44" fmla="*/ 60 w 178"/>
                  <a:gd name="T45" fmla="*/ 63 h 106"/>
                  <a:gd name="T46" fmla="*/ 67 w 178"/>
                  <a:gd name="T47" fmla="*/ 63 h 106"/>
                  <a:gd name="T48" fmla="*/ 73 w 178"/>
                  <a:gd name="T49" fmla="*/ 64 h 106"/>
                  <a:gd name="T50" fmla="*/ 71 w 178"/>
                  <a:gd name="T51" fmla="*/ 70 h 106"/>
                  <a:gd name="T52" fmla="*/ 74 w 178"/>
                  <a:gd name="T53" fmla="*/ 71 h 106"/>
                  <a:gd name="T54" fmla="*/ 108 w 178"/>
                  <a:gd name="T55" fmla="*/ 83 h 106"/>
                  <a:gd name="T56" fmla="*/ 114 w 178"/>
                  <a:gd name="T57" fmla="*/ 88 h 106"/>
                  <a:gd name="T58" fmla="*/ 119 w 178"/>
                  <a:gd name="T59" fmla="*/ 95 h 106"/>
                  <a:gd name="T60" fmla="*/ 121 w 178"/>
                  <a:gd name="T61" fmla="*/ 98 h 106"/>
                  <a:gd name="T62" fmla="*/ 124 w 178"/>
                  <a:gd name="T63" fmla="*/ 101 h 106"/>
                  <a:gd name="T64" fmla="*/ 133 w 178"/>
                  <a:gd name="T65" fmla="*/ 106 h 106"/>
                  <a:gd name="T66" fmla="*/ 137 w 178"/>
                  <a:gd name="T67" fmla="*/ 103 h 106"/>
                  <a:gd name="T68" fmla="*/ 134 w 178"/>
                  <a:gd name="T69" fmla="*/ 98 h 106"/>
                  <a:gd name="T70" fmla="*/ 134 w 178"/>
                  <a:gd name="T71" fmla="*/ 92 h 106"/>
                  <a:gd name="T72" fmla="*/ 133 w 178"/>
                  <a:gd name="T73" fmla="*/ 91 h 106"/>
                  <a:gd name="T74" fmla="*/ 134 w 178"/>
                  <a:gd name="T75" fmla="*/ 90 h 106"/>
                  <a:gd name="T76" fmla="*/ 136 w 178"/>
                  <a:gd name="T77" fmla="*/ 81 h 106"/>
                  <a:gd name="T78" fmla="*/ 140 w 178"/>
                  <a:gd name="T79" fmla="*/ 71 h 106"/>
                  <a:gd name="T80" fmla="*/ 147 w 178"/>
                  <a:gd name="T81" fmla="*/ 70 h 106"/>
                  <a:gd name="T82" fmla="*/ 148 w 178"/>
                  <a:gd name="T83" fmla="*/ 70 h 106"/>
                  <a:gd name="T84" fmla="*/ 151 w 178"/>
                  <a:gd name="T85" fmla="*/ 60 h 106"/>
                  <a:gd name="T86" fmla="*/ 148 w 178"/>
                  <a:gd name="T87" fmla="*/ 56 h 106"/>
                  <a:gd name="T88" fmla="*/ 145 w 178"/>
                  <a:gd name="T89" fmla="*/ 53 h 106"/>
                  <a:gd name="T90" fmla="*/ 145 w 178"/>
                  <a:gd name="T91" fmla="*/ 50 h 106"/>
                  <a:gd name="T92" fmla="*/ 150 w 178"/>
                  <a:gd name="T93" fmla="*/ 46 h 106"/>
                  <a:gd name="T94" fmla="*/ 155 w 178"/>
                  <a:gd name="T95" fmla="*/ 36 h 106"/>
                  <a:gd name="T96" fmla="*/ 158 w 178"/>
                  <a:gd name="T97" fmla="*/ 33 h 106"/>
                  <a:gd name="T98" fmla="*/ 164 w 178"/>
                  <a:gd name="T99" fmla="*/ 32 h 106"/>
                  <a:gd name="T100" fmla="*/ 171 w 178"/>
                  <a:gd name="T101" fmla="*/ 32 h 106"/>
                  <a:gd name="T102" fmla="*/ 178 w 178"/>
                  <a:gd name="T103" fmla="*/ 28 h 106"/>
                  <a:gd name="T104" fmla="*/ 178 w 178"/>
                  <a:gd name="T105" fmla="*/ 25 h 106"/>
                  <a:gd name="T106" fmla="*/ 172 w 178"/>
                  <a:gd name="T107" fmla="*/ 21 h 106"/>
                  <a:gd name="T108" fmla="*/ 159 w 178"/>
                  <a:gd name="T109" fmla="*/ 17 h 106"/>
                  <a:gd name="T110" fmla="*/ 161 w 178"/>
                  <a:gd name="T111" fmla="*/ 9 h 106"/>
                  <a:gd name="T112" fmla="*/ 169 w 178"/>
                  <a:gd name="T113" fmla="*/ 0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78" h="106">
                    <a:moveTo>
                      <a:pt x="1" y="101"/>
                    </a:moveTo>
                    <a:lnTo>
                      <a:pt x="0" y="73"/>
                    </a:lnTo>
                    <a:lnTo>
                      <a:pt x="11" y="70"/>
                    </a:lnTo>
                    <a:lnTo>
                      <a:pt x="11" y="71"/>
                    </a:lnTo>
                    <a:lnTo>
                      <a:pt x="13" y="73"/>
                    </a:lnTo>
                    <a:lnTo>
                      <a:pt x="13" y="85"/>
                    </a:lnTo>
                    <a:lnTo>
                      <a:pt x="21" y="94"/>
                    </a:lnTo>
                    <a:lnTo>
                      <a:pt x="24" y="94"/>
                    </a:lnTo>
                    <a:lnTo>
                      <a:pt x="24" y="92"/>
                    </a:lnTo>
                    <a:lnTo>
                      <a:pt x="25" y="91"/>
                    </a:lnTo>
                    <a:lnTo>
                      <a:pt x="27" y="87"/>
                    </a:lnTo>
                    <a:lnTo>
                      <a:pt x="25" y="81"/>
                    </a:lnTo>
                    <a:lnTo>
                      <a:pt x="20" y="76"/>
                    </a:lnTo>
                    <a:lnTo>
                      <a:pt x="13" y="66"/>
                    </a:lnTo>
                    <a:lnTo>
                      <a:pt x="14" y="64"/>
                    </a:lnTo>
                    <a:lnTo>
                      <a:pt x="34" y="55"/>
                    </a:lnTo>
                    <a:lnTo>
                      <a:pt x="34" y="53"/>
                    </a:lnTo>
                    <a:lnTo>
                      <a:pt x="37" y="53"/>
                    </a:lnTo>
                    <a:lnTo>
                      <a:pt x="42" y="52"/>
                    </a:lnTo>
                    <a:lnTo>
                      <a:pt x="44" y="53"/>
                    </a:lnTo>
                    <a:lnTo>
                      <a:pt x="49" y="56"/>
                    </a:lnTo>
                    <a:lnTo>
                      <a:pt x="54" y="60"/>
                    </a:lnTo>
                    <a:lnTo>
                      <a:pt x="60" y="63"/>
                    </a:lnTo>
                    <a:lnTo>
                      <a:pt x="67" y="63"/>
                    </a:lnTo>
                    <a:lnTo>
                      <a:pt x="73" y="64"/>
                    </a:lnTo>
                    <a:lnTo>
                      <a:pt x="71" y="70"/>
                    </a:lnTo>
                    <a:lnTo>
                      <a:pt x="74" y="71"/>
                    </a:lnTo>
                    <a:lnTo>
                      <a:pt x="108" y="83"/>
                    </a:lnTo>
                    <a:lnTo>
                      <a:pt x="114" y="88"/>
                    </a:lnTo>
                    <a:lnTo>
                      <a:pt x="119" y="95"/>
                    </a:lnTo>
                    <a:lnTo>
                      <a:pt x="121" y="98"/>
                    </a:lnTo>
                    <a:lnTo>
                      <a:pt x="124" y="101"/>
                    </a:lnTo>
                    <a:lnTo>
                      <a:pt x="133" y="106"/>
                    </a:lnTo>
                    <a:lnTo>
                      <a:pt x="137" y="103"/>
                    </a:lnTo>
                    <a:lnTo>
                      <a:pt x="134" y="98"/>
                    </a:lnTo>
                    <a:lnTo>
                      <a:pt x="134" y="92"/>
                    </a:lnTo>
                    <a:lnTo>
                      <a:pt x="133" y="91"/>
                    </a:lnTo>
                    <a:lnTo>
                      <a:pt x="134" y="90"/>
                    </a:lnTo>
                    <a:lnTo>
                      <a:pt x="136" y="81"/>
                    </a:lnTo>
                    <a:lnTo>
                      <a:pt x="140" y="71"/>
                    </a:lnTo>
                    <a:lnTo>
                      <a:pt x="147" y="70"/>
                    </a:lnTo>
                    <a:lnTo>
                      <a:pt x="148" y="70"/>
                    </a:lnTo>
                    <a:lnTo>
                      <a:pt x="151" y="60"/>
                    </a:lnTo>
                    <a:lnTo>
                      <a:pt x="148" y="56"/>
                    </a:lnTo>
                    <a:lnTo>
                      <a:pt x="145" y="53"/>
                    </a:lnTo>
                    <a:lnTo>
                      <a:pt x="145" y="50"/>
                    </a:lnTo>
                    <a:lnTo>
                      <a:pt x="150" y="46"/>
                    </a:lnTo>
                    <a:lnTo>
                      <a:pt x="155" y="36"/>
                    </a:lnTo>
                    <a:lnTo>
                      <a:pt x="158" y="33"/>
                    </a:lnTo>
                    <a:lnTo>
                      <a:pt x="164" y="32"/>
                    </a:lnTo>
                    <a:lnTo>
                      <a:pt x="171" y="32"/>
                    </a:lnTo>
                    <a:lnTo>
                      <a:pt x="178" y="28"/>
                    </a:lnTo>
                    <a:lnTo>
                      <a:pt x="178" y="25"/>
                    </a:lnTo>
                    <a:lnTo>
                      <a:pt x="172" y="21"/>
                    </a:lnTo>
                    <a:lnTo>
                      <a:pt x="159" y="17"/>
                    </a:lnTo>
                    <a:lnTo>
                      <a:pt x="161" y="9"/>
                    </a:lnTo>
                    <a:lnTo>
                      <a:pt x="169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47" name="Line 2486">
                <a:extLst>
                  <a:ext uri="{FF2B5EF4-FFF2-40B4-BE49-F238E27FC236}">
                    <a16:creationId xmlns:a16="http://schemas.microsoft.com/office/drawing/2014/main" id="{ADC60557-E3D7-519B-1A7C-B7C67DA484E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654" y="650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48" name="Line 2487">
                <a:extLst>
                  <a:ext uri="{FF2B5EF4-FFF2-40B4-BE49-F238E27FC236}">
                    <a16:creationId xmlns:a16="http://schemas.microsoft.com/office/drawing/2014/main" id="{03E2B9ED-14F2-C29D-EBF6-38478B16D67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654" y="650"/>
                <a:ext cx="2" cy="3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49" name="Freeform 2488">
                <a:extLst>
                  <a:ext uri="{FF2B5EF4-FFF2-40B4-BE49-F238E27FC236}">
                    <a16:creationId xmlns:a16="http://schemas.microsoft.com/office/drawing/2014/main" id="{AE2FF38F-5EDD-84D3-635B-E8D7708781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6" y="602"/>
                <a:ext cx="47" cy="75"/>
              </a:xfrm>
              <a:custGeom>
                <a:avLst/>
                <a:gdLst>
                  <a:gd name="T0" fmla="*/ 1 w 188"/>
                  <a:gd name="T1" fmla="*/ 3 h 300"/>
                  <a:gd name="T2" fmla="*/ 3 w 188"/>
                  <a:gd name="T3" fmla="*/ 4 h 300"/>
                  <a:gd name="T4" fmla="*/ 0 w 188"/>
                  <a:gd name="T5" fmla="*/ 43 h 300"/>
                  <a:gd name="T6" fmla="*/ 28 w 188"/>
                  <a:gd name="T7" fmla="*/ 49 h 300"/>
                  <a:gd name="T8" fmla="*/ 31 w 188"/>
                  <a:gd name="T9" fmla="*/ 74 h 300"/>
                  <a:gd name="T10" fmla="*/ 32 w 188"/>
                  <a:gd name="T11" fmla="*/ 81 h 300"/>
                  <a:gd name="T12" fmla="*/ 40 w 188"/>
                  <a:gd name="T13" fmla="*/ 90 h 300"/>
                  <a:gd name="T14" fmla="*/ 42 w 188"/>
                  <a:gd name="T15" fmla="*/ 98 h 300"/>
                  <a:gd name="T16" fmla="*/ 56 w 188"/>
                  <a:gd name="T17" fmla="*/ 119 h 300"/>
                  <a:gd name="T18" fmla="*/ 53 w 188"/>
                  <a:gd name="T19" fmla="*/ 130 h 300"/>
                  <a:gd name="T20" fmla="*/ 47 w 188"/>
                  <a:gd name="T21" fmla="*/ 141 h 300"/>
                  <a:gd name="T22" fmla="*/ 50 w 188"/>
                  <a:gd name="T23" fmla="*/ 143 h 300"/>
                  <a:gd name="T24" fmla="*/ 53 w 188"/>
                  <a:gd name="T25" fmla="*/ 162 h 300"/>
                  <a:gd name="T26" fmla="*/ 60 w 188"/>
                  <a:gd name="T27" fmla="*/ 182 h 300"/>
                  <a:gd name="T28" fmla="*/ 63 w 188"/>
                  <a:gd name="T29" fmla="*/ 183 h 300"/>
                  <a:gd name="T30" fmla="*/ 77 w 188"/>
                  <a:gd name="T31" fmla="*/ 176 h 300"/>
                  <a:gd name="T32" fmla="*/ 80 w 188"/>
                  <a:gd name="T33" fmla="*/ 173 h 300"/>
                  <a:gd name="T34" fmla="*/ 81 w 188"/>
                  <a:gd name="T35" fmla="*/ 177 h 300"/>
                  <a:gd name="T36" fmla="*/ 102 w 188"/>
                  <a:gd name="T37" fmla="*/ 194 h 300"/>
                  <a:gd name="T38" fmla="*/ 119 w 188"/>
                  <a:gd name="T39" fmla="*/ 208 h 300"/>
                  <a:gd name="T40" fmla="*/ 126 w 188"/>
                  <a:gd name="T41" fmla="*/ 214 h 300"/>
                  <a:gd name="T42" fmla="*/ 130 w 188"/>
                  <a:gd name="T43" fmla="*/ 220 h 300"/>
                  <a:gd name="T44" fmla="*/ 133 w 188"/>
                  <a:gd name="T45" fmla="*/ 222 h 300"/>
                  <a:gd name="T46" fmla="*/ 117 w 188"/>
                  <a:gd name="T47" fmla="*/ 249 h 300"/>
                  <a:gd name="T48" fmla="*/ 130 w 188"/>
                  <a:gd name="T49" fmla="*/ 256 h 300"/>
                  <a:gd name="T50" fmla="*/ 131 w 188"/>
                  <a:gd name="T51" fmla="*/ 257 h 300"/>
                  <a:gd name="T52" fmla="*/ 137 w 188"/>
                  <a:gd name="T53" fmla="*/ 268 h 300"/>
                  <a:gd name="T54" fmla="*/ 135 w 188"/>
                  <a:gd name="T55" fmla="*/ 280 h 300"/>
                  <a:gd name="T56" fmla="*/ 141 w 188"/>
                  <a:gd name="T57" fmla="*/ 281 h 300"/>
                  <a:gd name="T58" fmla="*/ 161 w 188"/>
                  <a:gd name="T59" fmla="*/ 287 h 300"/>
                  <a:gd name="T60" fmla="*/ 173 w 188"/>
                  <a:gd name="T61" fmla="*/ 299 h 300"/>
                  <a:gd name="T62" fmla="*/ 183 w 188"/>
                  <a:gd name="T63" fmla="*/ 300 h 300"/>
                  <a:gd name="T64" fmla="*/ 187 w 188"/>
                  <a:gd name="T65" fmla="*/ 299 h 3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88" h="300">
                    <a:moveTo>
                      <a:pt x="3" y="0"/>
                    </a:moveTo>
                    <a:lnTo>
                      <a:pt x="1" y="3"/>
                    </a:lnTo>
                    <a:lnTo>
                      <a:pt x="1" y="4"/>
                    </a:lnTo>
                    <a:lnTo>
                      <a:pt x="3" y="4"/>
                    </a:lnTo>
                    <a:lnTo>
                      <a:pt x="1" y="7"/>
                    </a:lnTo>
                    <a:lnTo>
                      <a:pt x="0" y="43"/>
                    </a:lnTo>
                    <a:lnTo>
                      <a:pt x="25" y="49"/>
                    </a:lnTo>
                    <a:lnTo>
                      <a:pt x="28" y="49"/>
                    </a:lnTo>
                    <a:lnTo>
                      <a:pt x="32" y="64"/>
                    </a:lnTo>
                    <a:lnTo>
                      <a:pt x="31" y="74"/>
                    </a:lnTo>
                    <a:lnTo>
                      <a:pt x="30" y="74"/>
                    </a:lnTo>
                    <a:lnTo>
                      <a:pt x="32" y="81"/>
                    </a:lnTo>
                    <a:lnTo>
                      <a:pt x="36" y="86"/>
                    </a:lnTo>
                    <a:lnTo>
                      <a:pt x="40" y="90"/>
                    </a:lnTo>
                    <a:lnTo>
                      <a:pt x="42" y="93"/>
                    </a:lnTo>
                    <a:lnTo>
                      <a:pt x="42" y="98"/>
                    </a:lnTo>
                    <a:lnTo>
                      <a:pt x="54" y="115"/>
                    </a:lnTo>
                    <a:lnTo>
                      <a:pt x="56" y="119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46" y="137"/>
                    </a:lnTo>
                    <a:lnTo>
                      <a:pt x="47" y="141"/>
                    </a:lnTo>
                    <a:lnTo>
                      <a:pt x="50" y="141"/>
                    </a:lnTo>
                    <a:lnTo>
                      <a:pt x="50" y="143"/>
                    </a:lnTo>
                    <a:lnTo>
                      <a:pt x="52" y="144"/>
                    </a:lnTo>
                    <a:lnTo>
                      <a:pt x="53" y="162"/>
                    </a:lnTo>
                    <a:lnTo>
                      <a:pt x="60" y="180"/>
                    </a:lnTo>
                    <a:lnTo>
                      <a:pt x="60" y="182"/>
                    </a:lnTo>
                    <a:lnTo>
                      <a:pt x="61" y="183"/>
                    </a:lnTo>
                    <a:lnTo>
                      <a:pt x="63" y="183"/>
                    </a:lnTo>
                    <a:lnTo>
                      <a:pt x="67" y="185"/>
                    </a:lnTo>
                    <a:lnTo>
                      <a:pt x="77" y="176"/>
                    </a:lnTo>
                    <a:lnTo>
                      <a:pt x="78" y="173"/>
                    </a:lnTo>
                    <a:lnTo>
                      <a:pt x="80" y="173"/>
                    </a:lnTo>
                    <a:lnTo>
                      <a:pt x="80" y="175"/>
                    </a:lnTo>
                    <a:lnTo>
                      <a:pt x="81" y="177"/>
                    </a:lnTo>
                    <a:lnTo>
                      <a:pt x="95" y="194"/>
                    </a:lnTo>
                    <a:lnTo>
                      <a:pt x="102" y="194"/>
                    </a:lnTo>
                    <a:lnTo>
                      <a:pt x="105" y="197"/>
                    </a:lnTo>
                    <a:lnTo>
                      <a:pt x="119" y="208"/>
                    </a:lnTo>
                    <a:lnTo>
                      <a:pt x="120" y="208"/>
                    </a:lnTo>
                    <a:lnTo>
                      <a:pt x="126" y="214"/>
                    </a:lnTo>
                    <a:lnTo>
                      <a:pt x="127" y="217"/>
                    </a:lnTo>
                    <a:lnTo>
                      <a:pt x="130" y="220"/>
                    </a:lnTo>
                    <a:lnTo>
                      <a:pt x="133" y="221"/>
                    </a:lnTo>
                    <a:lnTo>
                      <a:pt x="133" y="222"/>
                    </a:lnTo>
                    <a:lnTo>
                      <a:pt x="117" y="246"/>
                    </a:lnTo>
                    <a:lnTo>
                      <a:pt x="117" y="249"/>
                    </a:lnTo>
                    <a:lnTo>
                      <a:pt x="130" y="254"/>
                    </a:lnTo>
                    <a:lnTo>
                      <a:pt x="130" y="256"/>
                    </a:lnTo>
                    <a:lnTo>
                      <a:pt x="131" y="256"/>
                    </a:lnTo>
                    <a:lnTo>
                      <a:pt x="131" y="257"/>
                    </a:lnTo>
                    <a:lnTo>
                      <a:pt x="133" y="259"/>
                    </a:lnTo>
                    <a:lnTo>
                      <a:pt x="137" y="268"/>
                    </a:lnTo>
                    <a:lnTo>
                      <a:pt x="135" y="274"/>
                    </a:lnTo>
                    <a:lnTo>
                      <a:pt x="135" y="280"/>
                    </a:lnTo>
                    <a:lnTo>
                      <a:pt x="141" y="282"/>
                    </a:lnTo>
                    <a:lnTo>
                      <a:pt x="141" y="281"/>
                    </a:lnTo>
                    <a:lnTo>
                      <a:pt x="147" y="280"/>
                    </a:lnTo>
                    <a:lnTo>
                      <a:pt x="161" y="287"/>
                    </a:lnTo>
                    <a:lnTo>
                      <a:pt x="166" y="295"/>
                    </a:lnTo>
                    <a:lnTo>
                      <a:pt x="173" y="299"/>
                    </a:lnTo>
                    <a:lnTo>
                      <a:pt x="180" y="300"/>
                    </a:lnTo>
                    <a:lnTo>
                      <a:pt x="183" y="300"/>
                    </a:lnTo>
                    <a:lnTo>
                      <a:pt x="186" y="299"/>
                    </a:lnTo>
                    <a:lnTo>
                      <a:pt x="187" y="299"/>
                    </a:lnTo>
                    <a:lnTo>
                      <a:pt x="188" y="29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50" name="Freeform 2489">
                <a:extLst>
                  <a:ext uri="{FF2B5EF4-FFF2-40B4-BE49-F238E27FC236}">
                    <a16:creationId xmlns:a16="http://schemas.microsoft.com/office/drawing/2014/main" id="{136511F0-2B7C-8ED5-51C5-9A22887747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1" y="676"/>
                <a:ext cx="12" cy="10"/>
              </a:xfrm>
              <a:custGeom>
                <a:avLst/>
                <a:gdLst>
                  <a:gd name="T0" fmla="*/ 0 w 48"/>
                  <a:gd name="T1" fmla="*/ 37 h 37"/>
                  <a:gd name="T2" fmla="*/ 1 w 48"/>
                  <a:gd name="T3" fmla="*/ 37 h 37"/>
                  <a:gd name="T4" fmla="*/ 2 w 48"/>
                  <a:gd name="T5" fmla="*/ 36 h 37"/>
                  <a:gd name="T6" fmla="*/ 5 w 48"/>
                  <a:gd name="T7" fmla="*/ 35 h 37"/>
                  <a:gd name="T8" fmla="*/ 15 w 48"/>
                  <a:gd name="T9" fmla="*/ 26 h 37"/>
                  <a:gd name="T10" fmla="*/ 19 w 48"/>
                  <a:gd name="T11" fmla="*/ 21 h 37"/>
                  <a:gd name="T12" fmla="*/ 33 w 48"/>
                  <a:gd name="T13" fmla="*/ 12 h 37"/>
                  <a:gd name="T14" fmla="*/ 48 w 48"/>
                  <a:gd name="T15" fmla="*/ 8 h 37"/>
                  <a:gd name="T16" fmla="*/ 48 w 48"/>
                  <a:gd name="T17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8" h="37">
                    <a:moveTo>
                      <a:pt x="0" y="37"/>
                    </a:moveTo>
                    <a:lnTo>
                      <a:pt x="1" y="37"/>
                    </a:lnTo>
                    <a:lnTo>
                      <a:pt x="2" y="36"/>
                    </a:lnTo>
                    <a:lnTo>
                      <a:pt x="5" y="35"/>
                    </a:lnTo>
                    <a:lnTo>
                      <a:pt x="15" y="26"/>
                    </a:lnTo>
                    <a:lnTo>
                      <a:pt x="19" y="21"/>
                    </a:lnTo>
                    <a:lnTo>
                      <a:pt x="33" y="12"/>
                    </a:lnTo>
                    <a:lnTo>
                      <a:pt x="48" y="8"/>
                    </a:lnTo>
                    <a:lnTo>
                      <a:pt x="48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51" name="Freeform 2490">
                <a:extLst>
                  <a:ext uri="{FF2B5EF4-FFF2-40B4-BE49-F238E27FC236}">
                    <a16:creationId xmlns:a16="http://schemas.microsoft.com/office/drawing/2014/main" id="{90F99DCC-87FF-8E93-2F27-9C31D527D0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6" y="712"/>
                <a:ext cx="104" cy="70"/>
              </a:xfrm>
              <a:custGeom>
                <a:avLst/>
                <a:gdLst>
                  <a:gd name="T0" fmla="*/ 401 w 414"/>
                  <a:gd name="T1" fmla="*/ 283 h 283"/>
                  <a:gd name="T2" fmla="*/ 369 w 414"/>
                  <a:gd name="T3" fmla="*/ 280 h 283"/>
                  <a:gd name="T4" fmla="*/ 375 w 414"/>
                  <a:gd name="T5" fmla="*/ 266 h 283"/>
                  <a:gd name="T6" fmla="*/ 379 w 414"/>
                  <a:gd name="T7" fmla="*/ 262 h 283"/>
                  <a:gd name="T8" fmla="*/ 383 w 414"/>
                  <a:gd name="T9" fmla="*/ 248 h 283"/>
                  <a:gd name="T10" fmla="*/ 395 w 414"/>
                  <a:gd name="T11" fmla="*/ 237 h 283"/>
                  <a:gd name="T12" fmla="*/ 384 w 414"/>
                  <a:gd name="T13" fmla="*/ 227 h 283"/>
                  <a:gd name="T14" fmla="*/ 368 w 414"/>
                  <a:gd name="T15" fmla="*/ 223 h 283"/>
                  <a:gd name="T16" fmla="*/ 365 w 414"/>
                  <a:gd name="T17" fmla="*/ 218 h 283"/>
                  <a:gd name="T18" fmla="*/ 361 w 414"/>
                  <a:gd name="T19" fmla="*/ 215 h 283"/>
                  <a:gd name="T20" fmla="*/ 354 w 414"/>
                  <a:gd name="T21" fmla="*/ 218 h 283"/>
                  <a:gd name="T22" fmla="*/ 356 w 414"/>
                  <a:gd name="T23" fmla="*/ 209 h 283"/>
                  <a:gd name="T24" fmla="*/ 362 w 414"/>
                  <a:gd name="T25" fmla="*/ 183 h 283"/>
                  <a:gd name="T26" fmla="*/ 347 w 414"/>
                  <a:gd name="T27" fmla="*/ 146 h 283"/>
                  <a:gd name="T28" fmla="*/ 337 w 414"/>
                  <a:gd name="T29" fmla="*/ 134 h 283"/>
                  <a:gd name="T30" fmla="*/ 319 w 414"/>
                  <a:gd name="T31" fmla="*/ 127 h 283"/>
                  <a:gd name="T32" fmla="*/ 296 w 414"/>
                  <a:gd name="T33" fmla="*/ 117 h 283"/>
                  <a:gd name="T34" fmla="*/ 294 w 414"/>
                  <a:gd name="T35" fmla="*/ 109 h 283"/>
                  <a:gd name="T36" fmla="*/ 302 w 414"/>
                  <a:gd name="T37" fmla="*/ 82 h 283"/>
                  <a:gd name="T38" fmla="*/ 298 w 414"/>
                  <a:gd name="T39" fmla="*/ 76 h 283"/>
                  <a:gd name="T40" fmla="*/ 287 w 414"/>
                  <a:gd name="T41" fmla="*/ 78 h 283"/>
                  <a:gd name="T42" fmla="*/ 274 w 414"/>
                  <a:gd name="T43" fmla="*/ 62 h 283"/>
                  <a:gd name="T44" fmla="*/ 250 w 414"/>
                  <a:gd name="T45" fmla="*/ 52 h 283"/>
                  <a:gd name="T46" fmla="*/ 231 w 414"/>
                  <a:gd name="T47" fmla="*/ 38 h 283"/>
                  <a:gd name="T48" fmla="*/ 222 w 414"/>
                  <a:gd name="T49" fmla="*/ 29 h 283"/>
                  <a:gd name="T50" fmla="*/ 198 w 414"/>
                  <a:gd name="T51" fmla="*/ 31 h 283"/>
                  <a:gd name="T52" fmla="*/ 196 w 414"/>
                  <a:gd name="T53" fmla="*/ 28 h 283"/>
                  <a:gd name="T54" fmla="*/ 196 w 414"/>
                  <a:gd name="T55" fmla="*/ 25 h 283"/>
                  <a:gd name="T56" fmla="*/ 168 w 414"/>
                  <a:gd name="T57" fmla="*/ 16 h 283"/>
                  <a:gd name="T58" fmla="*/ 150 w 414"/>
                  <a:gd name="T59" fmla="*/ 4 h 283"/>
                  <a:gd name="T60" fmla="*/ 143 w 414"/>
                  <a:gd name="T61" fmla="*/ 8 h 283"/>
                  <a:gd name="T62" fmla="*/ 122 w 414"/>
                  <a:gd name="T63" fmla="*/ 0 h 283"/>
                  <a:gd name="T64" fmla="*/ 116 w 414"/>
                  <a:gd name="T65" fmla="*/ 9 h 283"/>
                  <a:gd name="T66" fmla="*/ 114 w 414"/>
                  <a:gd name="T67" fmla="*/ 12 h 283"/>
                  <a:gd name="T68" fmla="*/ 102 w 414"/>
                  <a:gd name="T69" fmla="*/ 36 h 283"/>
                  <a:gd name="T70" fmla="*/ 97 w 414"/>
                  <a:gd name="T71" fmla="*/ 39 h 283"/>
                  <a:gd name="T72" fmla="*/ 85 w 414"/>
                  <a:gd name="T73" fmla="*/ 38 h 283"/>
                  <a:gd name="T74" fmla="*/ 97 w 414"/>
                  <a:gd name="T75" fmla="*/ 50 h 283"/>
                  <a:gd name="T76" fmla="*/ 111 w 414"/>
                  <a:gd name="T77" fmla="*/ 58 h 283"/>
                  <a:gd name="T78" fmla="*/ 119 w 414"/>
                  <a:gd name="T79" fmla="*/ 58 h 283"/>
                  <a:gd name="T80" fmla="*/ 119 w 414"/>
                  <a:gd name="T81" fmla="*/ 61 h 283"/>
                  <a:gd name="T82" fmla="*/ 115 w 414"/>
                  <a:gd name="T83" fmla="*/ 82 h 283"/>
                  <a:gd name="T84" fmla="*/ 116 w 414"/>
                  <a:gd name="T85" fmla="*/ 92 h 283"/>
                  <a:gd name="T86" fmla="*/ 109 w 414"/>
                  <a:gd name="T87" fmla="*/ 95 h 283"/>
                  <a:gd name="T88" fmla="*/ 102 w 414"/>
                  <a:gd name="T89" fmla="*/ 102 h 283"/>
                  <a:gd name="T90" fmla="*/ 104 w 414"/>
                  <a:gd name="T91" fmla="*/ 165 h 283"/>
                  <a:gd name="T92" fmla="*/ 54 w 414"/>
                  <a:gd name="T93" fmla="*/ 145 h 283"/>
                  <a:gd name="T94" fmla="*/ 47 w 414"/>
                  <a:gd name="T95" fmla="*/ 135 h 283"/>
                  <a:gd name="T96" fmla="*/ 56 w 414"/>
                  <a:gd name="T97" fmla="*/ 128 h 283"/>
                  <a:gd name="T98" fmla="*/ 56 w 414"/>
                  <a:gd name="T99" fmla="*/ 112 h 283"/>
                  <a:gd name="T100" fmla="*/ 49 w 414"/>
                  <a:gd name="T101" fmla="*/ 88 h 283"/>
                  <a:gd name="T102" fmla="*/ 31 w 414"/>
                  <a:gd name="T103" fmla="*/ 86 h 283"/>
                  <a:gd name="T104" fmla="*/ 0 w 414"/>
                  <a:gd name="T105" fmla="*/ 93 h 283"/>
                  <a:gd name="T106" fmla="*/ 2 w 414"/>
                  <a:gd name="T107" fmla="*/ 86 h 283"/>
                  <a:gd name="T108" fmla="*/ 21 w 414"/>
                  <a:gd name="T109" fmla="*/ 78 h 283"/>
                  <a:gd name="T110" fmla="*/ 30 w 414"/>
                  <a:gd name="T111" fmla="*/ 57 h 283"/>
                  <a:gd name="T112" fmla="*/ 27 w 414"/>
                  <a:gd name="T113" fmla="*/ 42 h 2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414" h="283">
                    <a:moveTo>
                      <a:pt x="414" y="282"/>
                    </a:moveTo>
                    <a:lnTo>
                      <a:pt x="408" y="282"/>
                    </a:lnTo>
                    <a:lnTo>
                      <a:pt x="401" y="283"/>
                    </a:lnTo>
                    <a:lnTo>
                      <a:pt x="389" y="283"/>
                    </a:lnTo>
                    <a:lnTo>
                      <a:pt x="377" y="280"/>
                    </a:lnTo>
                    <a:lnTo>
                      <a:pt x="369" y="280"/>
                    </a:lnTo>
                    <a:lnTo>
                      <a:pt x="369" y="278"/>
                    </a:lnTo>
                    <a:lnTo>
                      <a:pt x="372" y="269"/>
                    </a:lnTo>
                    <a:lnTo>
                      <a:pt x="375" y="266"/>
                    </a:lnTo>
                    <a:lnTo>
                      <a:pt x="377" y="266"/>
                    </a:lnTo>
                    <a:lnTo>
                      <a:pt x="377" y="264"/>
                    </a:lnTo>
                    <a:lnTo>
                      <a:pt x="379" y="262"/>
                    </a:lnTo>
                    <a:lnTo>
                      <a:pt x="379" y="256"/>
                    </a:lnTo>
                    <a:lnTo>
                      <a:pt x="380" y="251"/>
                    </a:lnTo>
                    <a:lnTo>
                      <a:pt x="383" y="248"/>
                    </a:lnTo>
                    <a:lnTo>
                      <a:pt x="395" y="240"/>
                    </a:lnTo>
                    <a:lnTo>
                      <a:pt x="397" y="239"/>
                    </a:lnTo>
                    <a:lnTo>
                      <a:pt x="395" y="237"/>
                    </a:lnTo>
                    <a:lnTo>
                      <a:pt x="391" y="234"/>
                    </a:lnTo>
                    <a:lnTo>
                      <a:pt x="389" y="234"/>
                    </a:lnTo>
                    <a:lnTo>
                      <a:pt x="384" y="227"/>
                    </a:lnTo>
                    <a:lnTo>
                      <a:pt x="379" y="225"/>
                    </a:lnTo>
                    <a:lnTo>
                      <a:pt x="372" y="225"/>
                    </a:lnTo>
                    <a:lnTo>
                      <a:pt x="368" y="223"/>
                    </a:lnTo>
                    <a:lnTo>
                      <a:pt x="366" y="223"/>
                    </a:lnTo>
                    <a:lnTo>
                      <a:pt x="365" y="222"/>
                    </a:lnTo>
                    <a:lnTo>
                      <a:pt x="365" y="218"/>
                    </a:lnTo>
                    <a:lnTo>
                      <a:pt x="363" y="216"/>
                    </a:lnTo>
                    <a:lnTo>
                      <a:pt x="363" y="215"/>
                    </a:lnTo>
                    <a:lnTo>
                      <a:pt x="361" y="215"/>
                    </a:lnTo>
                    <a:lnTo>
                      <a:pt x="356" y="216"/>
                    </a:lnTo>
                    <a:lnTo>
                      <a:pt x="355" y="216"/>
                    </a:lnTo>
                    <a:lnTo>
                      <a:pt x="354" y="218"/>
                    </a:lnTo>
                    <a:lnTo>
                      <a:pt x="354" y="213"/>
                    </a:lnTo>
                    <a:lnTo>
                      <a:pt x="356" y="211"/>
                    </a:lnTo>
                    <a:lnTo>
                      <a:pt x="356" y="209"/>
                    </a:lnTo>
                    <a:lnTo>
                      <a:pt x="358" y="206"/>
                    </a:lnTo>
                    <a:lnTo>
                      <a:pt x="362" y="184"/>
                    </a:lnTo>
                    <a:lnTo>
                      <a:pt x="362" y="183"/>
                    </a:lnTo>
                    <a:lnTo>
                      <a:pt x="361" y="166"/>
                    </a:lnTo>
                    <a:lnTo>
                      <a:pt x="354" y="158"/>
                    </a:lnTo>
                    <a:lnTo>
                      <a:pt x="347" y="146"/>
                    </a:lnTo>
                    <a:lnTo>
                      <a:pt x="347" y="145"/>
                    </a:lnTo>
                    <a:lnTo>
                      <a:pt x="345" y="146"/>
                    </a:lnTo>
                    <a:lnTo>
                      <a:pt x="337" y="134"/>
                    </a:lnTo>
                    <a:lnTo>
                      <a:pt x="324" y="129"/>
                    </a:lnTo>
                    <a:lnTo>
                      <a:pt x="320" y="129"/>
                    </a:lnTo>
                    <a:lnTo>
                      <a:pt x="319" y="127"/>
                    </a:lnTo>
                    <a:lnTo>
                      <a:pt x="312" y="119"/>
                    </a:lnTo>
                    <a:lnTo>
                      <a:pt x="309" y="117"/>
                    </a:lnTo>
                    <a:lnTo>
                      <a:pt x="296" y="117"/>
                    </a:lnTo>
                    <a:lnTo>
                      <a:pt x="295" y="116"/>
                    </a:lnTo>
                    <a:lnTo>
                      <a:pt x="294" y="110"/>
                    </a:lnTo>
                    <a:lnTo>
                      <a:pt x="294" y="109"/>
                    </a:lnTo>
                    <a:lnTo>
                      <a:pt x="288" y="88"/>
                    </a:lnTo>
                    <a:lnTo>
                      <a:pt x="301" y="82"/>
                    </a:lnTo>
                    <a:lnTo>
                      <a:pt x="302" y="82"/>
                    </a:lnTo>
                    <a:lnTo>
                      <a:pt x="302" y="78"/>
                    </a:lnTo>
                    <a:lnTo>
                      <a:pt x="301" y="76"/>
                    </a:lnTo>
                    <a:lnTo>
                      <a:pt x="298" y="76"/>
                    </a:lnTo>
                    <a:lnTo>
                      <a:pt x="295" y="79"/>
                    </a:lnTo>
                    <a:lnTo>
                      <a:pt x="287" y="79"/>
                    </a:lnTo>
                    <a:lnTo>
                      <a:pt x="287" y="78"/>
                    </a:lnTo>
                    <a:lnTo>
                      <a:pt x="285" y="78"/>
                    </a:lnTo>
                    <a:lnTo>
                      <a:pt x="284" y="75"/>
                    </a:lnTo>
                    <a:lnTo>
                      <a:pt x="274" y="62"/>
                    </a:lnTo>
                    <a:lnTo>
                      <a:pt x="267" y="54"/>
                    </a:lnTo>
                    <a:lnTo>
                      <a:pt x="258" y="52"/>
                    </a:lnTo>
                    <a:lnTo>
                      <a:pt x="250" y="52"/>
                    </a:lnTo>
                    <a:lnTo>
                      <a:pt x="248" y="49"/>
                    </a:lnTo>
                    <a:lnTo>
                      <a:pt x="242" y="46"/>
                    </a:lnTo>
                    <a:lnTo>
                      <a:pt x="231" y="38"/>
                    </a:lnTo>
                    <a:lnTo>
                      <a:pt x="231" y="36"/>
                    </a:lnTo>
                    <a:lnTo>
                      <a:pt x="225" y="31"/>
                    </a:lnTo>
                    <a:lnTo>
                      <a:pt x="222" y="29"/>
                    </a:lnTo>
                    <a:lnTo>
                      <a:pt x="214" y="32"/>
                    </a:lnTo>
                    <a:lnTo>
                      <a:pt x="200" y="32"/>
                    </a:lnTo>
                    <a:lnTo>
                      <a:pt x="198" y="31"/>
                    </a:lnTo>
                    <a:lnTo>
                      <a:pt x="197" y="31"/>
                    </a:lnTo>
                    <a:lnTo>
                      <a:pt x="196" y="29"/>
                    </a:lnTo>
                    <a:lnTo>
                      <a:pt x="196" y="28"/>
                    </a:lnTo>
                    <a:lnTo>
                      <a:pt x="194" y="28"/>
                    </a:lnTo>
                    <a:lnTo>
                      <a:pt x="196" y="26"/>
                    </a:lnTo>
                    <a:lnTo>
                      <a:pt x="196" y="25"/>
                    </a:lnTo>
                    <a:lnTo>
                      <a:pt x="197" y="23"/>
                    </a:lnTo>
                    <a:lnTo>
                      <a:pt x="188" y="23"/>
                    </a:lnTo>
                    <a:lnTo>
                      <a:pt x="168" y="16"/>
                    </a:lnTo>
                    <a:lnTo>
                      <a:pt x="161" y="12"/>
                    </a:lnTo>
                    <a:lnTo>
                      <a:pt x="155" y="5"/>
                    </a:lnTo>
                    <a:lnTo>
                      <a:pt x="150" y="4"/>
                    </a:lnTo>
                    <a:lnTo>
                      <a:pt x="148" y="4"/>
                    </a:lnTo>
                    <a:lnTo>
                      <a:pt x="148" y="5"/>
                    </a:lnTo>
                    <a:lnTo>
                      <a:pt x="143" y="8"/>
                    </a:lnTo>
                    <a:lnTo>
                      <a:pt x="137" y="8"/>
                    </a:lnTo>
                    <a:lnTo>
                      <a:pt x="131" y="5"/>
                    </a:lnTo>
                    <a:lnTo>
                      <a:pt x="122" y="0"/>
                    </a:lnTo>
                    <a:lnTo>
                      <a:pt x="119" y="4"/>
                    </a:lnTo>
                    <a:lnTo>
                      <a:pt x="116" y="5"/>
                    </a:lnTo>
                    <a:lnTo>
                      <a:pt x="116" y="9"/>
                    </a:lnTo>
                    <a:lnTo>
                      <a:pt x="115" y="11"/>
                    </a:lnTo>
                    <a:lnTo>
                      <a:pt x="115" y="12"/>
                    </a:lnTo>
                    <a:lnTo>
                      <a:pt x="114" y="12"/>
                    </a:lnTo>
                    <a:lnTo>
                      <a:pt x="114" y="15"/>
                    </a:lnTo>
                    <a:lnTo>
                      <a:pt x="111" y="26"/>
                    </a:lnTo>
                    <a:lnTo>
                      <a:pt x="102" y="36"/>
                    </a:lnTo>
                    <a:lnTo>
                      <a:pt x="101" y="38"/>
                    </a:lnTo>
                    <a:lnTo>
                      <a:pt x="99" y="38"/>
                    </a:lnTo>
                    <a:lnTo>
                      <a:pt x="97" y="39"/>
                    </a:lnTo>
                    <a:lnTo>
                      <a:pt x="88" y="39"/>
                    </a:lnTo>
                    <a:lnTo>
                      <a:pt x="87" y="38"/>
                    </a:lnTo>
                    <a:lnTo>
                      <a:pt x="85" y="38"/>
                    </a:lnTo>
                    <a:lnTo>
                      <a:pt x="83" y="40"/>
                    </a:lnTo>
                    <a:lnTo>
                      <a:pt x="92" y="50"/>
                    </a:lnTo>
                    <a:lnTo>
                      <a:pt x="97" y="50"/>
                    </a:lnTo>
                    <a:lnTo>
                      <a:pt x="101" y="49"/>
                    </a:lnTo>
                    <a:lnTo>
                      <a:pt x="102" y="49"/>
                    </a:lnTo>
                    <a:lnTo>
                      <a:pt x="111" y="58"/>
                    </a:lnTo>
                    <a:lnTo>
                      <a:pt x="115" y="58"/>
                    </a:lnTo>
                    <a:lnTo>
                      <a:pt x="119" y="60"/>
                    </a:lnTo>
                    <a:lnTo>
                      <a:pt x="119" y="58"/>
                    </a:lnTo>
                    <a:lnTo>
                      <a:pt x="121" y="57"/>
                    </a:lnTo>
                    <a:lnTo>
                      <a:pt x="121" y="60"/>
                    </a:lnTo>
                    <a:lnTo>
                      <a:pt x="119" y="61"/>
                    </a:lnTo>
                    <a:lnTo>
                      <a:pt x="118" y="64"/>
                    </a:lnTo>
                    <a:lnTo>
                      <a:pt x="118" y="69"/>
                    </a:lnTo>
                    <a:lnTo>
                      <a:pt x="115" y="82"/>
                    </a:lnTo>
                    <a:lnTo>
                      <a:pt x="112" y="85"/>
                    </a:lnTo>
                    <a:lnTo>
                      <a:pt x="114" y="89"/>
                    </a:lnTo>
                    <a:lnTo>
                      <a:pt x="116" y="92"/>
                    </a:lnTo>
                    <a:lnTo>
                      <a:pt x="116" y="93"/>
                    </a:lnTo>
                    <a:lnTo>
                      <a:pt x="112" y="93"/>
                    </a:lnTo>
                    <a:lnTo>
                      <a:pt x="109" y="95"/>
                    </a:lnTo>
                    <a:lnTo>
                      <a:pt x="104" y="99"/>
                    </a:lnTo>
                    <a:lnTo>
                      <a:pt x="104" y="100"/>
                    </a:lnTo>
                    <a:lnTo>
                      <a:pt x="102" y="102"/>
                    </a:lnTo>
                    <a:lnTo>
                      <a:pt x="102" y="103"/>
                    </a:lnTo>
                    <a:lnTo>
                      <a:pt x="104" y="107"/>
                    </a:lnTo>
                    <a:lnTo>
                      <a:pt x="104" y="165"/>
                    </a:lnTo>
                    <a:lnTo>
                      <a:pt x="99" y="169"/>
                    </a:lnTo>
                    <a:lnTo>
                      <a:pt x="71" y="169"/>
                    </a:lnTo>
                    <a:lnTo>
                      <a:pt x="54" y="145"/>
                    </a:lnTo>
                    <a:lnTo>
                      <a:pt x="52" y="143"/>
                    </a:lnTo>
                    <a:lnTo>
                      <a:pt x="47" y="136"/>
                    </a:lnTo>
                    <a:lnTo>
                      <a:pt x="47" y="135"/>
                    </a:lnTo>
                    <a:lnTo>
                      <a:pt x="49" y="135"/>
                    </a:lnTo>
                    <a:lnTo>
                      <a:pt x="56" y="129"/>
                    </a:lnTo>
                    <a:lnTo>
                      <a:pt x="56" y="128"/>
                    </a:lnTo>
                    <a:lnTo>
                      <a:pt x="52" y="120"/>
                    </a:lnTo>
                    <a:lnTo>
                      <a:pt x="54" y="120"/>
                    </a:lnTo>
                    <a:lnTo>
                      <a:pt x="56" y="112"/>
                    </a:lnTo>
                    <a:lnTo>
                      <a:pt x="56" y="99"/>
                    </a:lnTo>
                    <a:lnTo>
                      <a:pt x="54" y="92"/>
                    </a:lnTo>
                    <a:lnTo>
                      <a:pt x="49" y="88"/>
                    </a:lnTo>
                    <a:lnTo>
                      <a:pt x="45" y="88"/>
                    </a:lnTo>
                    <a:lnTo>
                      <a:pt x="39" y="89"/>
                    </a:lnTo>
                    <a:lnTo>
                      <a:pt x="31" y="86"/>
                    </a:lnTo>
                    <a:lnTo>
                      <a:pt x="30" y="88"/>
                    </a:lnTo>
                    <a:lnTo>
                      <a:pt x="25" y="89"/>
                    </a:lnTo>
                    <a:lnTo>
                      <a:pt x="0" y="93"/>
                    </a:lnTo>
                    <a:lnTo>
                      <a:pt x="0" y="89"/>
                    </a:lnTo>
                    <a:lnTo>
                      <a:pt x="2" y="88"/>
                    </a:lnTo>
                    <a:lnTo>
                      <a:pt x="2" y="86"/>
                    </a:lnTo>
                    <a:lnTo>
                      <a:pt x="4" y="83"/>
                    </a:lnTo>
                    <a:lnTo>
                      <a:pt x="14" y="79"/>
                    </a:lnTo>
                    <a:lnTo>
                      <a:pt x="21" y="78"/>
                    </a:lnTo>
                    <a:lnTo>
                      <a:pt x="28" y="72"/>
                    </a:lnTo>
                    <a:lnTo>
                      <a:pt x="30" y="64"/>
                    </a:lnTo>
                    <a:lnTo>
                      <a:pt x="30" y="57"/>
                    </a:lnTo>
                    <a:lnTo>
                      <a:pt x="28" y="50"/>
                    </a:lnTo>
                    <a:lnTo>
                      <a:pt x="28" y="46"/>
                    </a:lnTo>
                    <a:lnTo>
                      <a:pt x="27" y="42"/>
                    </a:lnTo>
                    <a:lnTo>
                      <a:pt x="28" y="39"/>
                    </a:lnTo>
                    <a:lnTo>
                      <a:pt x="28" y="3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52" name="Freeform 2491">
                <a:extLst>
                  <a:ext uri="{FF2B5EF4-FFF2-40B4-BE49-F238E27FC236}">
                    <a16:creationId xmlns:a16="http://schemas.microsoft.com/office/drawing/2014/main" id="{A2A61A5F-B18C-DF1A-67A6-C1991BA8A1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6" y="679"/>
                <a:ext cx="24" cy="70"/>
              </a:xfrm>
              <a:custGeom>
                <a:avLst/>
                <a:gdLst>
                  <a:gd name="T0" fmla="*/ 75 w 94"/>
                  <a:gd name="T1" fmla="*/ 0 h 278"/>
                  <a:gd name="T2" fmla="*/ 69 w 94"/>
                  <a:gd name="T3" fmla="*/ 0 h 278"/>
                  <a:gd name="T4" fmla="*/ 64 w 94"/>
                  <a:gd name="T5" fmla="*/ 2 h 278"/>
                  <a:gd name="T6" fmla="*/ 57 w 94"/>
                  <a:gd name="T7" fmla="*/ 6 h 278"/>
                  <a:gd name="T8" fmla="*/ 60 w 94"/>
                  <a:gd name="T9" fmla="*/ 21 h 278"/>
                  <a:gd name="T10" fmla="*/ 62 w 94"/>
                  <a:gd name="T11" fmla="*/ 25 h 278"/>
                  <a:gd name="T12" fmla="*/ 68 w 94"/>
                  <a:gd name="T13" fmla="*/ 28 h 278"/>
                  <a:gd name="T14" fmla="*/ 75 w 94"/>
                  <a:gd name="T15" fmla="*/ 30 h 278"/>
                  <a:gd name="T16" fmla="*/ 80 w 94"/>
                  <a:gd name="T17" fmla="*/ 44 h 278"/>
                  <a:gd name="T18" fmla="*/ 82 w 94"/>
                  <a:gd name="T19" fmla="*/ 45 h 278"/>
                  <a:gd name="T20" fmla="*/ 84 w 94"/>
                  <a:gd name="T21" fmla="*/ 67 h 278"/>
                  <a:gd name="T22" fmla="*/ 79 w 94"/>
                  <a:gd name="T23" fmla="*/ 88 h 278"/>
                  <a:gd name="T24" fmla="*/ 80 w 94"/>
                  <a:gd name="T25" fmla="*/ 104 h 278"/>
                  <a:gd name="T26" fmla="*/ 73 w 94"/>
                  <a:gd name="T27" fmla="*/ 105 h 278"/>
                  <a:gd name="T28" fmla="*/ 73 w 94"/>
                  <a:gd name="T29" fmla="*/ 107 h 278"/>
                  <a:gd name="T30" fmla="*/ 80 w 94"/>
                  <a:gd name="T31" fmla="*/ 140 h 278"/>
                  <a:gd name="T32" fmla="*/ 50 w 94"/>
                  <a:gd name="T33" fmla="*/ 151 h 278"/>
                  <a:gd name="T34" fmla="*/ 47 w 94"/>
                  <a:gd name="T35" fmla="*/ 164 h 278"/>
                  <a:gd name="T36" fmla="*/ 47 w 94"/>
                  <a:gd name="T37" fmla="*/ 175 h 278"/>
                  <a:gd name="T38" fmla="*/ 37 w 94"/>
                  <a:gd name="T39" fmla="*/ 189 h 278"/>
                  <a:gd name="T40" fmla="*/ 33 w 94"/>
                  <a:gd name="T41" fmla="*/ 204 h 278"/>
                  <a:gd name="T42" fmla="*/ 29 w 94"/>
                  <a:gd name="T43" fmla="*/ 201 h 278"/>
                  <a:gd name="T44" fmla="*/ 22 w 94"/>
                  <a:gd name="T45" fmla="*/ 204 h 278"/>
                  <a:gd name="T46" fmla="*/ 19 w 94"/>
                  <a:gd name="T47" fmla="*/ 211 h 278"/>
                  <a:gd name="T48" fmla="*/ 12 w 94"/>
                  <a:gd name="T49" fmla="*/ 208 h 278"/>
                  <a:gd name="T50" fmla="*/ 10 w 94"/>
                  <a:gd name="T51" fmla="*/ 203 h 278"/>
                  <a:gd name="T52" fmla="*/ 8 w 94"/>
                  <a:gd name="T53" fmla="*/ 204 h 278"/>
                  <a:gd name="T54" fmla="*/ 2 w 94"/>
                  <a:gd name="T55" fmla="*/ 205 h 278"/>
                  <a:gd name="T56" fmla="*/ 0 w 94"/>
                  <a:gd name="T57" fmla="*/ 215 h 278"/>
                  <a:gd name="T58" fmla="*/ 5 w 94"/>
                  <a:gd name="T59" fmla="*/ 220 h 278"/>
                  <a:gd name="T60" fmla="*/ 10 w 94"/>
                  <a:gd name="T61" fmla="*/ 228 h 278"/>
                  <a:gd name="T62" fmla="*/ 13 w 94"/>
                  <a:gd name="T63" fmla="*/ 242 h 278"/>
                  <a:gd name="T64" fmla="*/ 16 w 94"/>
                  <a:gd name="T65" fmla="*/ 246 h 278"/>
                  <a:gd name="T66" fmla="*/ 31 w 94"/>
                  <a:gd name="T67" fmla="*/ 260 h 278"/>
                  <a:gd name="T68" fmla="*/ 41 w 94"/>
                  <a:gd name="T69" fmla="*/ 261 h 278"/>
                  <a:gd name="T70" fmla="*/ 31 w 94"/>
                  <a:gd name="T71" fmla="*/ 272 h 278"/>
                  <a:gd name="T72" fmla="*/ 26 w 94"/>
                  <a:gd name="T73" fmla="*/ 277 h 278"/>
                  <a:gd name="T74" fmla="*/ 20 w 94"/>
                  <a:gd name="T75" fmla="*/ 278 h 2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94" h="278">
                    <a:moveTo>
                      <a:pt x="76" y="0"/>
                    </a:moveTo>
                    <a:lnTo>
                      <a:pt x="75" y="0"/>
                    </a:lnTo>
                    <a:lnTo>
                      <a:pt x="72" y="2"/>
                    </a:lnTo>
                    <a:lnTo>
                      <a:pt x="69" y="0"/>
                    </a:lnTo>
                    <a:lnTo>
                      <a:pt x="67" y="0"/>
                    </a:lnTo>
                    <a:lnTo>
                      <a:pt x="64" y="2"/>
                    </a:lnTo>
                    <a:lnTo>
                      <a:pt x="60" y="3"/>
                    </a:lnTo>
                    <a:lnTo>
                      <a:pt x="57" y="6"/>
                    </a:lnTo>
                    <a:lnTo>
                      <a:pt x="57" y="16"/>
                    </a:lnTo>
                    <a:lnTo>
                      <a:pt x="60" y="21"/>
                    </a:lnTo>
                    <a:lnTo>
                      <a:pt x="60" y="23"/>
                    </a:lnTo>
                    <a:lnTo>
                      <a:pt x="62" y="25"/>
                    </a:lnTo>
                    <a:lnTo>
                      <a:pt x="67" y="27"/>
                    </a:lnTo>
                    <a:lnTo>
                      <a:pt x="68" y="28"/>
                    </a:lnTo>
                    <a:lnTo>
                      <a:pt x="72" y="28"/>
                    </a:lnTo>
                    <a:lnTo>
                      <a:pt x="75" y="30"/>
                    </a:lnTo>
                    <a:lnTo>
                      <a:pt x="77" y="32"/>
                    </a:lnTo>
                    <a:lnTo>
                      <a:pt x="80" y="44"/>
                    </a:lnTo>
                    <a:lnTo>
                      <a:pt x="82" y="44"/>
                    </a:lnTo>
                    <a:lnTo>
                      <a:pt x="82" y="45"/>
                    </a:lnTo>
                    <a:lnTo>
                      <a:pt x="94" y="57"/>
                    </a:lnTo>
                    <a:lnTo>
                      <a:pt x="84" y="67"/>
                    </a:lnTo>
                    <a:lnTo>
                      <a:pt x="87" y="77"/>
                    </a:lnTo>
                    <a:lnTo>
                      <a:pt x="79" y="88"/>
                    </a:lnTo>
                    <a:lnTo>
                      <a:pt x="79" y="102"/>
                    </a:lnTo>
                    <a:lnTo>
                      <a:pt x="80" y="104"/>
                    </a:lnTo>
                    <a:lnTo>
                      <a:pt x="76" y="105"/>
                    </a:lnTo>
                    <a:lnTo>
                      <a:pt x="73" y="105"/>
                    </a:lnTo>
                    <a:lnTo>
                      <a:pt x="72" y="107"/>
                    </a:lnTo>
                    <a:lnTo>
                      <a:pt x="73" y="107"/>
                    </a:lnTo>
                    <a:lnTo>
                      <a:pt x="73" y="115"/>
                    </a:lnTo>
                    <a:lnTo>
                      <a:pt x="80" y="140"/>
                    </a:lnTo>
                    <a:lnTo>
                      <a:pt x="82" y="143"/>
                    </a:lnTo>
                    <a:lnTo>
                      <a:pt x="50" y="151"/>
                    </a:lnTo>
                    <a:lnTo>
                      <a:pt x="47" y="151"/>
                    </a:lnTo>
                    <a:lnTo>
                      <a:pt x="47" y="164"/>
                    </a:lnTo>
                    <a:lnTo>
                      <a:pt x="50" y="171"/>
                    </a:lnTo>
                    <a:lnTo>
                      <a:pt x="47" y="175"/>
                    </a:lnTo>
                    <a:lnTo>
                      <a:pt x="46" y="175"/>
                    </a:lnTo>
                    <a:lnTo>
                      <a:pt x="37" y="189"/>
                    </a:lnTo>
                    <a:lnTo>
                      <a:pt x="33" y="200"/>
                    </a:lnTo>
                    <a:lnTo>
                      <a:pt x="33" y="204"/>
                    </a:lnTo>
                    <a:lnTo>
                      <a:pt x="31" y="204"/>
                    </a:lnTo>
                    <a:lnTo>
                      <a:pt x="29" y="201"/>
                    </a:lnTo>
                    <a:lnTo>
                      <a:pt x="24" y="200"/>
                    </a:lnTo>
                    <a:lnTo>
                      <a:pt x="22" y="204"/>
                    </a:lnTo>
                    <a:lnTo>
                      <a:pt x="19" y="205"/>
                    </a:lnTo>
                    <a:lnTo>
                      <a:pt x="19" y="211"/>
                    </a:lnTo>
                    <a:lnTo>
                      <a:pt x="12" y="211"/>
                    </a:lnTo>
                    <a:lnTo>
                      <a:pt x="12" y="208"/>
                    </a:lnTo>
                    <a:lnTo>
                      <a:pt x="10" y="204"/>
                    </a:lnTo>
                    <a:lnTo>
                      <a:pt x="10" y="203"/>
                    </a:lnTo>
                    <a:lnTo>
                      <a:pt x="9" y="201"/>
                    </a:lnTo>
                    <a:lnTo>
                      <a:pt x="8" y="204"/>
                    </a:lnTo>
                    <a:lnTo>
                      <a:pt x="6" y="205"/>
                    </a:lnTo>
                    <a:lnTo>
                      <a:pt x="2" y="205"/>
                    </a:lnTo>
                    <a:lnTo>
                      <a:pt x="2" y="212"/>
                    </a:lnTo>
                    <a:lnTo>
                      <a:pt x="0" y="215"/>
                    </a:lnTo>
                    <a:lnTo>
                      <a:pt x="0" y="217"/>
                    </a:lnTo>
                    <a:lnTo>
                      <a:pt x="5" y="220"/>
                    </a:lnTo>
                    <a:lnTo>
                      <a:pt x="8" y="225"/>
                    </a:lnTo>
                    <a:lnTo>
                      <a:pt x="10" y="228"/>
                    </a:lnTo>
                    <a:lnTo>
                      <a:pt x="10" y="231"/>
                    </a:lnTo>
                    <a:lnTo>
                      <a:pt x="13" y="242"/>
                    </a:lnTo>
                    <a:lnTo>
                      <a:pt x="13" y="243"/>
                    </a:lnTo>
                    <a:lnTo>
                      <a:pt x="16" y="246"/>
                    </a:lnTo>
                    <a:lnTo>
                      <a:pt x="29" y="257"/>
                    </a:lnTo>
                    <a:lnTo>
                      <a:pt x="31" y="260"/>
                    </a:lnTo>
                    <a:lnTo>
                      <a:pt x="34" y="261"/>
                    </a:lnTo>
                    <a:lnTo>
                      <a:pt x="41" y="261"/>
                    </a:lnTo>
                    <a:lnTo>
                      <a:pt x="41" y="263"/>
                    </a:lnTo>
                    <a:lnTo>
                      <a:pt x="31" y="272"/>
                    </a:lnTo>
                    <a:lnTo>
                      <a:pt x="27" y="275"/>
                    </a:lnTo>
                    <a:lnTo>
                      <a:pt x="26" y="277"/>
                    </a:lnTo>
                    <a:lnTo>
                      <a:pt x="24" y="277"/>
                    </a:lnTo>
                    <a:lnTo>
                      <a:pt x="20" y="27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53" name="Freeform 2492">
                <a:extLst>
                  <a:ext uri="{FF2B5EF4-FFF2-40B4-BE49-F238E27FC236}">
                    <a16:creationId xmlns:a16="http://schemas.microsoft.com/office/drawing/2014/main" id="{30138294-7100-3462-1F43-9E765B821D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7" y="748"/>
                <a:ext cx="24" cy="23"/>
              </a:xfrm>
              <a:custGeom>
                <a:avLst/>
                <a:gdLst>
                  <a:gd name="T0" fmla="*/ 97 w 97"/>
                  <a:gd name="T1" fmla="*/ 3 h 90"/>
                  <a:gd name="T2" fmla="*/ 96 w 97"/>
                  <a:gd name="T3" fmla="*/ 3 h 90"/>
                  <a:gd name="T4" fmla="*/ 94 w 97"/>
                  <a:gd name="T5" fmla="*/ 2 h 90"/>
                  <a:gd name="T6" fmla="*/ 92 w 97"/>
                  <a:gd name="T7" fmla="*/ 0 h 90"/>
                  <a:gd name="T8" fmla="*/ 85 w 97"/>
                  <a:gd name="T9" fmla="*/ 10 h 90"/>
                  <a:gd name="T10" fmla="*/ 72 w 97"/>
                  <a:gd name="T11" fmla="*/ 21 h 90"/>
                  <a:gd name="T12" fmla="*/ 61 w 97"/>
                  <a:gd name="T13" fmla="*/ 27 h 90"/>
                  <a:gd name="T14" fmla="*/ 57 w 97"/>
                  <a:gd name="T15" fmla="*/ 27 h 90"/>
                  <a:gd name="T16" fmla="*/ 53 w 97"/>
                  <a:gd name="T17" fmla="*/ 26 h 90"/>
                  <a:gd name="T18" fmla="*/ 48 w 97"/>
                  <a:gd name="T19" fmla="*/ 26 h 90"/>
                  <a:gd name="T20" fmla="*/ 43 w 97"/>
                  <a:gd name="T21" fmla="*/ 27 h 90"/>
                  <a:gd name="T22" fmla="*/ 40 w 97"/>
                  <a:gd name="T23" fmla="*/ 30 h 90"/>
                  <a:gd name="T24" fmla="*/ 39 w 97"/>
                  <a:gd name="T25" fmla="*/ 34 h 90"/>
                  <a:gd name="T26" fmla="*/ 40 w 97"/>
                  <a:gd name="T27" fmla="*/ 38 h 90"/>
                  <a:gd name="T28" fmla="*/ 47 w 97"/>
                  <a:gd name="T29" fmla="*/ 45 h 90"/>
                  <a:gd name="T30" fmla="*/ 48 w 97"/>
                  <a:gd name="T31" fmla="*/ 45 h 90"/>
                  <a:gd name="T32" fmla="*/ 47 w 97"/>
                  <a:gd name="T33" fmla="*/ 48 h 90"/>
                  <a:gd name="T34" fmla="*/ 47 w 97"/>
                  <a:gd name="T35" fmla="*/ 49 h 90"/>
                  <a:gd name="T36" fmla="*/ 44 w 97"/>
                  <a:gd name="T37" fmla="*/ 52 h 90"/>
                  <a:gd name="T38" fmla="*/ 43 w 97"/>
                  <a:gd name="T39" fmla="*/ 50 h 90"/>
                  <a:gd name="T40" fmla="*/ 43 w 97"/>
                  <a:gd name="T41" fmla="*/ 49 h 90"/>
                  <a:gd name="T42" fmla="*/ 34 w 97"/>
                  <a:gd name="T43" fmla="*/ 42 h 90"/>
                  <a:gd name="T44" fmla="*/ 33 w 97"/>
                  <a:gd name="T45" fmla="*/ 42 h 90"/>
                  <a:gd name="T46" fmla="*/ 32 w 97"/>
                  <a:gd name="T47" fmla="*/ 45 h 90"/>
                  <a:gd name="T48" fmla="*/ 32 w 97"/>
                  <a:gd name="T49" fmla="*/ 46 h 90"/>
                  <a:gd name="T50" fmla="*/ 30 w 97"/>
                  <a:gd name="T51" fmla="*/ 53 h 90"/>
                  <a:gd name="T52" fmla="*/ 34 w 97"/>
                  <a:gd name="T53" fmla="*/ 59 h 90"/>
                  <a:gd name="T54" fmla="*/ 34 w 97"/>
                  <a:gd name="T55" fmla="*/ 60 h 90"/>
                  <a:gd name="T56" fmla="*/ 33 w 97"/>
                  <a:gd name="T57" fmla="*/ 62 h 90"/>
                  <a:gd name="T58" fmla="*/ 33 w 97"/>
                  <a:gd name="T59" fmla="*/ 63 h 90"/>
                  <a:gd name="T60" fmla="*/ 32 w 97"/>
                  <a:gd name="T61" fmla="*/ 63 h 90"/>
                  <a:gd name="T62" fmla="*/ 11 w 97"/>
                  <a:gd name="T63" fmla="*/ 60 h 90"/>
                  <a:gd name="T64" fmla="*/ 0 w 97"/>
                  <a:gd name="T65" fmla="*/ 60 h 90"/>
                  <a:gd name="T66" fmla="*/ 0 w 97"/>
                  <a:gd name="T67" fmla="*/ 62 h 90"/>
                  <a:gd name="T68" fmla="*/ 1 w 97"/>
                  <a:gd name="T69" fmla="*/ 65 h 90"/>
                  <a:gd name="T70" fmla="*/ 5 w 97"/>
                  <a:gd name="T71" fmla="*/ 90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7" h="90">
                    <a:moveTo>
                      <a:pt x="97" y="3"/>
                    </a:moveTo>
                    <a:lnTo>
                      <a:pt x="96" y="3"/>
                    </a:lnTo>
                    <a:lnTo>
                      <a:pt x="94" y="2"/>
                    </a:lnTo>
                    <a:lnTo>
                      <a:pt x="92" y="0"/>
                    </a:lnTo>
                    <a:lnTo>
                      <a:pt x="85" y="10"/>
                    </a:lnTo>
                    <a:lnTo>
                      <a:pt x="72" y="21"/>
                    </a:lnTo>
                    <a:lnTo>
                      <a:pt x="61" y="27"/>
                    </a:lnTo>
                    <a:lnTo>
                      <a:pt x="57" y="27"/>
                    </a:lnTo>
                    <a:lnTo>
                      <a:pt x="53" y="26"/>
                    </a:lnTo>
                    <a:lnTo>
                      <a:pt x="48" y="26"/>
                    </a:lnTo>
                    <a:lnTo>
                      <a:pt x="43" y="27"/>
                    </a:lnTo>
                    <a:lnTo>
                      <a:pt x="40" y="30"/>
                    </a:lnTo>
                    <a:lnTo>
                      <a:pt x="39" y="34"/>
                    </a:lnTo>
                    <a:lnTo>
                      <a:pt x="40" y="38"/>
                    </a:lnTo>
                    <a:lnTo>
                      <a:pt x="47" y="45"/>
                    </a:lnTo>
                    <a:lnTo>
                      <a:pt x="48" y="45"/>
                    </a:lnTo>
                    <a:lnTo>
                      <a:pt x="47" y="48"/>
                    </a:lnTo>
                    <a:lnTo>
                      <a:pt x="47" y="49"/>
                    </a:lnTo>
                    <a:lnTo>
                      <a:pt x="44" y="52"/>
                    </a:lnTo>
                    <a:lnTo>
                      <a:pt x="43" y="50"/>
                    </a:lnTo>
                    <a:lnTo>
                      <a:pt x="43" y="49"/>
                    </a:lnTo>
                    <a:lnTo>
                      <a:pt x="34" y="42"/>
                    </a:lnTo>
                    <a:lnTo>
                      <a:pt x="33" y="42"/>
                    </a:lnTo>
                    <a:lnTo>
                      <a:pt x="32" y="45"/>
                    </a:lnTo>
                    <a:lnTo>
                      <a:pt x="32" y="46"/>
                    </a:lnTo>
                    <a:lnTo>
                      <a:pt x="30" y="53"/>
                    </a:lnTo>
                    <a:lnTo>
                      <a:pt x="34" y="59"/>
                    </a:lnTo>
                    <a:lnTo>
                      <a:pt x="34" y="60"/>
                    </a:lnTo>
                    <a:lnTo>
                      <a:pt x="33" y="62"/>
                    </a:lnTo>
                    <a:lnTo>
                      <a:pt x="33" y="63"/>
                    </a:lnTo>
                    <a:lnTo>
                      <a:pt x="32" y="63"/>
                    </a:lnTo>
                    <a:lnTo>
                      <a:pt x="11" y="60"/>
                    </a:lnTo>
                    <a:lnTo>
                      <a:pt x="0" y="60"/>
                    </a:lnTo>
                    <a:lnTo>
                      <a:pt x="0" y="62"/>
                    </a:lnTo>
                    <a:lnTo>
                      <a:pt x="1" y="65"/>
                    </a:lnTo>
                    <a:lnTo>
                      <a:pt x="5" y="9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54" name="Freeform 2493">
                <a:extLst>
                  <a:ext uri="{FF2B5EF4-FFF2-40B4-BE49-F238E27FC236}">
                    <a16:creationId xmlns:a16="http://schemas.microsoft.com/office/drawing/2014/main" id="{884A93A2-5361-E172-3BAB-6C9ECC75AC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8" y="749"/>
                <a:ext cx="66" cy="24"/>
              </a:xfrm>
              <a:custGeom>
                <a:avLst/>
                <a:gdLst>
                  <a:gd name="T0" fmla="*/ 12 w 263"/>
                  <a:gd name="T1" fmla="*/ 0 h 97"/>
                  <a:gd name="T2" fmla="*/ 12 w 263"/>
                  <a:gd name="T3" fmla="*/ 2 h 97"/>
                  <a:gd name="T4" fmla="*/ 11 w 263"/>
                  <a:gd name="T5" fmla="*/ 4 h 97"/>
                  <a:gd name="T6" fmla="*/ 9 w 263"/>
                  <a:gd name="T7" fmla="*/ 6 h 97"/>
                  <a:gd name="T8" fmla="*/ 7 w 263"/>
                  <a:gd name="T9" fmla="*/ 7 h 97"/>
                  <a:gd name="T10" fmla="*/ 4 w 263"/>
                  <a:gd name="T11" fmla="*/ 11 h 97"/>
                  <a:gd name="T12" fmla="*/ 1 w 263"/>
                  <a:gd name="T13" fmla="*/ 17 h 97"/>
                  <a:gd name="T14" fmla="*/ 1 w 263"/>
                  <a:gd name="T15" fmla="*/ 18 h 97"/>
                  <a:gd name="T16" fmla="*/ 0 w 263"/>
                  <a:gd name="T17" fmla="*/ 21 h 97"/>
                  <a:gd name="T18" fmla="*/ 1 w 263"/>
                  <a:gd name="T19" fmla="*/ 23 h 97"/>
                  <a:gd name="T20" fmla="*/ 4 w 263"/>
                  <a:gd name="T21" fmla="*/ 24 h 97"/>
                  <a:gd name="T22" fmla="*/ 5 w 263"/>
                  <a:gd name="T23" fmla="*/ 23 h 97"/>
                  <a:gd name="T24" fmla="*/ 14 w 263"/>
                  <a:gd name="T25" fmla="*/ 23 h 97"/>
                  <a:gd name="T26" fmla="*/ 15 w 263"/>
                  <a:gd name="T27" fmla="*/ 20 h 97"/>
                  <a:gd name="T28" fmla="*/ 16 w 263"/>
                  <a:gd name="T29" fmla="*/ 16 h 97"/>
                  <a:gd name="T30" fmla="*/ 16 w 263"/>
                  <a:gd name="T31" fmla="*/ 13 h 97"/>
                  <a:gd name="T32" fmla="*/ 21 w 263"/>
                  <a:gd name="T33" fmla="*/ 10 h 97"/>
                  <a:gd name="T34" fmla="*/ 23 w 263"/>
                  <a:gd name="T35" fmla="*/ 11 h 97"/>
                  <a:gd name="T36" fmla="*/ 36 w 263"/>
                  <a:gd name="T37" fmla="*/ 11 h 97"/>
                  <a:gd name="T38" fmla="*/ 36 w 263"/>
                  <a:gd name="T39" fmla="*/ 10 h 97"/>
                  <a:gd name="T40" fmla="*/ 43 w 263"/>
                  <a:gd name="T41" fmla="*/ 11 h 97"/>
                  <a:gd name="T42" fmla="*/ 53 w 263"/>
                  <a:gd name="T43" fmla="*/ 11 h 97"/>
                  <a:gd name="T44" fmla="*/ 56 w 263"/>
                  <a:gd name="T45" fmla="*/ 13 h 97"/>
                  <a:gd name="T46" fmla="*/ 64 w 263"/>
                  <a:gd name="T47" fmla="*/ 13 h 97"/>
                  <a:gd name="T48" fmla="*/ 65 w 263"/>
                  <a:gd name="T49" fmla="*/ 14 h 97"/>
                  <a:gd name="T50" fmla="*/ 78 w 263"/>
                  <a:gd name="T51" fmla="*/ 21 h 97"/>
                  <a:gd name="T52" fmla="*/ 90 w 263"/>
                  <a:gd name="T53" fmla="*/ 23 h 97"/>
                  <a:gd name="T54" fmla="*/ 112 w 263"/>
                  <a:gd name="T55" fmla="*/ 21 h 97"/>
                  <a:gd name="T56" fmla="*/ 132 w 263"/>
                  <a:gd name="T57" fmla="*/ 30 h 97"/>
                  <a:gd name="T58" fmla="*/ 141 w 263"/>
                  <a:gd name="T59" fmla="*/ 43 h 97"/>
                  <a:gd name="T60" fmla="*/ 141 w 263"/>
                  <a:gd name="T61" fmla="*/ 45 h 97"/>
                  <a:gd name="T62" fmla="*/ 142 w 263"/>
                  <a:gd name="T63" fmla="*/ 46 h 97"/>
                  <a:gd name="T64" fmla="*/ 143 w 263"/>
                  <a:gd name="T65" fmla="*/ 46 h 97"/>
                  <a:gd name="T66" fmla="*/ 172 w 263"/>
                  <a:gd name="T67" fmla="*/ 38 h 97"/>
                  <a:gd name="T68" fmla="*/ 176 w 263"/>
                  <a:gd name="T69" fmla="*/ 45 h 97"/>
                  <a:gd name="T70" fmla="*/ 176 w 263"/>
                  <a:gd name="T71" fmla="*/ 46 h 97"/>
                  <a:gd name="T72" fmla="*/ 180 w 263"/>
                  <a:gd name="T73" fmla="*/ 57 h 97"/>
                  <a:gd name="T74" fmla="*/ 180 w 263"/>
                  <a:gd name="T75" fmla="*/ 60 h 97"/>
                  <a:gd name="T76" fmla="*/ 181 w 263"/>
                  <a:gd name="T77" fmla="*/ 60 h 97"/>
                  <a:gd name="T78" fmla="*/ 191 w 263"/>
                  <a:gd name="T79" fmla="*/ 50 h 97"/>
                  <a:gd name="T80" fmla="*/ 193 w 263"/>
                  <a:gd name="T81" fmla="*/ 45 h 97"/>
                  <a:gd name="T82" fmla="*/ 194 w 263"/>
                  <a:gd name="T83" fmla="*/ 42 h 97"/>
                  <a:gd name="T84" fmla="*/ 227 w 263"/>
                  <a:gd name="T85" fmla="*/ 43 h 97"/>
                  <a:gd name="T86" fmla="*/ 227 w 263"/>
                  <a:gd name="T87" fmla="*/ 49 h 97"/>
                  <a:gd name="T88" fmla="*/ 244 w 263"/>
                  <a:gd name="T89" fmla="*/ 66 h 97"/>
                  <a:gd name="T90" fmla="*/ 244 w 263"/>
                  <a:gd name="T91" fmla="*/ 67 h 97"/>
                  <a:gd name="T92" fmla="*/ 250 w 263"/>
                  <a:gd name="T93" fmla="*/ 81 h 97"/>
                  <a:gd name="T94" fmla="*/ 257 w 263"/>
                  <a:gd name="T95" fmla="*/ 88 h 97"/>
                  <a:gd name="T96" fmla="*/ 258 w 263"/>
                  <a:gd name="T97" fmla="*/ 91 h 97"/>
                  <a:gd name="T98" fmla="*/ 263 w 263"/>
                  <a:gd name="T99" fmla="*/ 95 h 97"/>
                  <a:gd name="T100" fmla="*/ 263 w 263"/>
                  <a:gd name="T101" fmla="*/ 97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63" h="97">
                    <a:moveTo>
                      <a:pt x="12" y="0"/>
                    </a:moveTo>
                    <a:lnTo>
                      <a:pt x="12" y="2"/>
                    </a:lnTo>
                    <a:lnTo>
                      <a:pt x="11" y="4"/>
                    </a:lnTo>
                    <a:lnTo>
                      <a:pt x="9" y="6"/>
                    </a:lnTo>
                    <a:lnTo>
                      <a:pt x="7" y="7"/>
                    </a:lnTo>
                    <a:lnTo>
                      <a:pt x="4" y="11"/>
                    </a:lnTo>
                    <a:lnTo>
                      <a:pt x="1" y="17"/>
                    </a:lnTo>
                    <a:lnTo>
                      <a:pt x="1" y="18"/>
                    </a:lnTo>
                    <a:lnTo>
                      <a:pt x="0" y="21"/>
                    </a:lnTo>
                    <a:lnTo>
                      <a:pt x="1" y="23"/>
                    </a:lnTo>
                    <a:lnTo>
                      <a:pt x="4" y="24"/>
                    </a:lnTo>
                    <a:lnTo>
                      <a:pt x="5" y="23"/>
                    </a:lnTo>
                    <a:lnTo>
                      <a:pt x="14" y="23"/>
                    </a:lnTo>
                    <a:lnTo>
                      <a:pt x="15" y="20"/>
                    </a:lnTo>
                    <a:lnTo>
                      <a:pt x="16" y="16"/>
                    </a:lnTo>
                    <a:lnTo>
                      <a:pt x="16" y="13"/>
                    </a:lnTo>
                    <a:lnTo>
                      <a:pt x="21" y="10"/>
                    </a:lnTo>
                    <a:lnTo>
                      <a:pt x="23" y="11"/>
                    </a:lnTo>
                    <a:lnTo>
                      <a:pt x="36" y="11"/>
                    </a:lnTo>
                    <a:lnTo>
                      <a:pt x="36" y="10"/>
                    </a:lnTo>
                    <a:lnTo>
                      <a:pt x="43" y="11"/>
                    </a:lnTo>
                    <a:lnTo>
                      <a:pt x="53" y="11"/>
                    </a:lnTo>
                    <a:lnTo>
                      <a:pt x="56" y="13"/>
                    </a:lnTo>
                    <a:lnTo>
                      <a:pt x="64" y="13"/>
                    </a:lnTo>
                    <a:lnTo>
                      <a:pt x="65" y="14"/>
                    </a:lnTo>
                    <a:lnTo>
                      <a:pt x="78" y="21"/>
                    </a:lnTo>
                    <a:lnTo>
                      <a:pt x="90" y="23"/>
                    </a:lnTo>
                    <a:lnTo>
                      <a:pt x="112" y="21"/>
                    </a:lnTo>
                    <a:lnTo>
                      <a:pt x="132" y="30"/>
                    </a:lnTo>
                    <a:lnTo>
                      <a:pt x="141" y="43"/>
                    </a:lnTo>
                    <a:lnTo>
                      <a:pt x="141" y="45"/>
                    </a:lnTo>
                    <a:lnTo>
                      <a:pt x="142" y="46"/>
                    </a:lnTo>
                    <a:lnTo>
                      <a:pt x="143" y="46"/>
                    </a:lnTo>
                    <a:lnTo>
                      <a:pt x="172" y="38"/>
                    </a:lnTo>
                    <a:lnTo>
                      <a:pt x="176" y="45"/>
                    </a:lnTo>
                    <a:lnTo>
                      <a:pt x="176" y="46"/>
                    </a:lnTo>
                    <a:lnTo>
                      <a:pt x="180" y="57"/>
                    </a:lnTo>
                    <a:lnTo>
                      <a:pt x="180" y="60"/>
                    </a:lnTo>
                    <a:lnTo>
                      <a:pt x="181" y="60"/>
                    </a:lnTo>
                    <a:lnTo>
                      <a:pt x="191" y="50"/>
                    </a:lnTo>
                    <a:lnTo>
                      <a:pt x="193" y="45"/>
                    </a:lnTo>
                    <a:lnTo>
                      <a:pt x="194" y="42"/>
                    </a:lnTo>
                    <a:lnTo>
                      <a:pt x="227" y="43"/>
                    </a:lnTo>
                    <a:lnTo>
                      <a:pt x="227" y="49"/>
                    </a:lnTo>
                    <a:lnTo>
                      <a:pt x="244" y="66"/>
                    </a:lnTo>
                    <a:lnTo>
                      <a:pt x="244" y="67"/>
                    </a:lnTo>
                    <a:lnTo>
                      <a:pt x="250" y="81"/>
                    </a:lnTo>
                    <a:lnTo>
                      <a:pt x="257" y="88"/>
                    </a:lnTo>
                    <a:lnTo>
                      <a:pt x="258" y="91"/>
                    </a:lnTo>
                    <a:lnTo>
                      <a:pt x="263" y="95"/>
                    </a:lnTo>
                    <a:lnTo>
                      <a:pt x="263" y="9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55" name="Freeform 2494">
                <a:extLst>
                  <a:ext uri="{FF2B5EF4-FFF2-40B4-BE49-F238E27FC236}">
                    <a16:creationId xmlns:a16="http://schemas.microsoft.com/office/drawing/2014/main" id="{E773A2EF-08A1-5178-5BBF-DCE238BA3F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5" y="640"/>
                <a:ext cx="23" cy="23"/>
              </a:xfrm>
              <a:custGeom>
                <a:avLst/>
                <a:gdLst>
                  <a:gd name="T0" fmla="*/ 90 w 90"/>
                  <a:gd name="T1" fmla="*/ 95 h 95"/>
                  <a:gd name="T2" fmla="*/ 89 w 90"/>
                  <a:gd name="T3" fmla="*/ 94 h 95"/>
                  <a:gd name="T4" fmla="*/ 81 w 90"/>
                  <a:gd name="T5" fmla="*/ 82 h 95"/>
                  <a:gd name="T6" fmla="*/ 79 w 90"/>
                  <a:gd name="T7" fmla="*/ 81 h 95"/>
                  <a:gd name="T8" fmla="*/ 64 w 90"/>
                  <a:gd name="T9" fmla="*/ 62 h 95"/>
                  <a:gd name="T10" fmla="*/ 63 w 90"/>
                  <a:gd name="T11" fmla="*/ 62 h 95"/>
                  <a:gd name="T12" fmla="*/ 63 w 90"/>
                  <a:gd name="T13" fmla="*/ 60 h 95"/>
                  <a:gd name="T14" fmla="*/ 59 w 90"/>
                  <a:gd name="T15" fmla="*/ 57 h 95"/>
                  <a:gd name="T16" fmla="*/ 57 w 90"/>
                  <a:gd name="T17" fmla="*/ 53 h 95"/>
                  <a:gd name="T18" fmla="*/ 56 w 90"/>
                  <a:gd name="T19" fmla="*/ 52 h 95"/>
                  <a:gd name="T20" fmla="*/ 54 w 90"/>
                  <a:gd name="T21" fmla="*/ 49 h 95"/>
                  <a:gd name="T22" fmla="*/ 50 w 90"/>
                  <a:gd name="T23" fmla="*/ 43 h 95"/>
                  <a:gd name="T24" fmla="*/ 39 w 90"/>
                  <a:gd name="T25" fmla="*/ 48 h 95"/>
                  <a:gd name="T26" fmla="*/ 32 w 90"/>
                  <a:gd name="T27" fmla="*/ 49 h 95"/>
                  <a:gd name="T28" fmla="*/ 26 w 90"/>
                  <a:gd name="T29" fmla="*/ 48 h 95"/>
                  <a:gd name="T30" fmla="*/ 25 w 90"/>
                  <a:gd name="T31" fmla="*/ 46 h 95"/>
                  <a:gd name="T32" fmla="*/ 19 w 90"/>
                  <a:gd name="T33" fmla="*/ 38 h 95"/>
                  <a:gd name="T34" fmla="*/ 10 w 90"/>
                  <a:gd name="T35" fmla="*/ 36 h 95"/>
                  <a:gd name="T36" fmla="*/ 8 w 90"/>
                  <a:gd name="T37" fmla="*/ 36 h 95"/>
                  <a:gd name="T38" fmla="*/ 7 w 90"/>
                  <a:gd name="T39" fmla="*/ 35 h 95"/>
                  <a:gd name="T40" fmla="*/ 7 w 90"/>
                  <a:gd name="T41" fmla="*/ 31 h 95"/>
                  <a:gd name="T42" fmla="*/ 10 w 90"/>
                  <a:gd name="T43" fmla="*/ 19 h 95"/>
                  <a:gd name="T44" fmla="*/ 10 w 90"/>
                  <a:gd name="T45" fmla="*/ 14 h 95"/>
                  <a:gd name="T46" fmla="*/ 4 w 90"/>
                  <a:gd name="T47" fmla="*/ 2 h 95"/>
                  <a:gd name="T48" fmla="*/ 0 w 90"/>
                  <a:gd name="T49" fmla="*/ 0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90" h="95">
                    <a:moveTo>
                      <a:pt x="90" y="95"/>
                    </a:moveTo>
                    <a:lnTo>
                      <a:pt x="89" y="94"/>
                    </a:lnTo>
                    <a:lnTo>
                      <a:pt x="81" y="82"/>
                    </a:lnTo>
                    <a:lnTo>
                      <a:pt x="79" y="81"/>
                    </a:lnTo>
                    <a:lnTo>
                      <a:pt x="64" y="62"/>
                    </a:lnTo>
                    <a:lnTo>
                      <a:pt x="63" y="62"/>
                    </a:lnTo>
                    <a:lnTo>
                      <a:pt x="63" y="60"/>
                    </a:lnTo>
                    <a:lnTo>
                      <a:pt x="59" y="57"/>
                    </a:lnTo>
                    <a:lnTo>
                      <a:pt x="57" y="53"/>
                    </a:lnTo>
                    <a:lnTo>
                      <a:pt x="56" y="52"/>
                    </a:lnTo>
                    <a:lnTo>
                      <a:pt x="54" y="49"/>
                    </a:lnTo>
                    <a:lnTo>
                      <a:pt x="50" y="43"/>
                    </a:lnTo>
                    <a:lnTo>
                      <a:pt x="39" y="48"/>
                    </a:lnTo>
                    <a:lnTo>
                      <a:pt x="32" y="49"/>
                    </a:lnTo>
                    <a:lnTo>
                      <a:pt x="26" y="48"/>
                    </a:lnTo>
                    <a:lnTo>
                      <a:pt x="25" y="46"/>
                    </a:lnTo>
                    <a:lnTo>
                      <a:pt x="19" y="38"/>
                    </a:lnTo>
                    <a:lnTo>
                      <a:pt x="10" y="36"/>
                    </a:lnTo>
                    <a:lnTo>
                      <a:pt x="8" y="36"/>
                    </a:lnTo>
                    <a:lnTo>
                      <a:pt x="7" y="35"/>
                    </a:lnTo>
                    <a:lnTo>
                      <a:pt x="7" y="31"/>
                    </a:lnTo>
                    <a:lnTo>
                      <a:pt x="10" y="19"/>
                    </a:lnTo>
                    <a:lnTo>
                      <a:pt x="10" y="14"/>
                    </a:lnTo>
                    <a:lnTo>
                      <a:pt x="4" y="2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56" name="Freeform 2495">
                <a:extLst>
                  <a:ext uri="{FF2B5EF4-FFF2-40B4-BE49-F238E27FC236}">
                    <a16:creationId xmlns:a16="http://schemas.microsoft.com/office/drawing/2014/main" id="{2A787D4D-FBAF-48A5-0E76-7A1E53BAA3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5" y="638"/>
                <a:ext cx="50" cy="41"/>
              </a:xfrm>
              <a:custGeom>
                <a:avLst/>
                <a:gdLst>
                  <a:gd name="T0" fmla="*/ 200 w 200"/>
                  <a:gd name="T1" fmla="*/ 7 h 166"/>
                  <a:gd name="T2" fmla="*/ 197 w 200"/>
                  <a:gd name="T3" fmla="*/ 6 h 166"/>
                  <a:gd name="T4" fmla="*/ 161 w 200"/>
                  <a:gd name="T5" fmla="*/ 6 h 166"/>
                  <a:gd name="T6" fmla="*/ 147 w 200"/>
                  <a:gd name="T7" fmla="*/ 3 h 166"/>
                  <a:gd name="T8" fmla="*/ 144 w 200"/>
                  <a:gd name="T9" fmla="*/ 0 h 166"/>
                  <a:gd name="T10" fmla="*/ 143 w 200"/>
                  <a:gd name="T11" fmla="*/ 0 h 166"/>
                  <a:gd name="T12" fmla="*/ 141 w 200"/>
                  <a:gd name="T13" fmla="*/ 3 h 166"/>
                  <a:gd name="T14" fmla="*/ 140 w 200"/>
                  <a:gd name="T15" fmla="*/ 4 h 166"/>
                  <a:gd name="T16" fmla="*/ 140 w 200"/>
                  <a:gd name="T17" fmla="*/ 6 h 166"/>
                  <a:gd name="T18" fmla="*/ 141 w 200"/>
                  <a:gd name="T19" fmla="*/ 9 h 166"/>
                  <a:gd name="T20" fmla="*/ 141 w 200"/>
                  <a:gd name="T21" fmla="*/ 16 h 166"/>
                  <a:gd name="T22" fmla="*/ 140 w 200"/>
                  <a:gd name="T23" fmla="*/ 18 h 166"/>
                  <a:gd name="T24" fmla="*/ 134 w 200"/>
                  <a:gd name="T25" fmla="*/ 26 h 166"/>
                  <a:gd name="T26" fmla="*/ 123 w 200"/>
                  <a:gd name="T27" fmla="*/ 52 h 166"/>
                  <a:gd name="T28" fmla="*/ 108 w 200"/>
                  <a:gd name="T29" fmla="*/ 59 h 166"/>
                  <a:gd name="T30" fmla="*/ 99 w 200"/>
                  <a:gd name="T31" fmla="*/ 48 h 166"/>
                  <a:gd name="T32" fmla="*/ 97 w 200"/>
                  <a:gd name="T33" fmla="*/ 42 h 166"/>
                  <a:gd name="T34" fmla="*/ 88 w 200"/>
                  <a:gd name="T35" fmla="*/ 38 h 166"/>
                  <a:gd name="T36" fmla="*/ 87 w 200"/>
                  <a:gd name="T37" fmla="*/ 38 h 166"/>
                  <a:gd name="T38" fmla="*/ 87 w 200"/>
                  <a:gd name="T39" fmla="*/ 49 h 166"/>
                  <a:gd name="T40" fmla="*/ 84 w 200"/>
                  <a:gd name="T41" fmla="*/ 70 h 166"/>
                  <a:gd name="T42" fmla="*/ 85 w 200"/>
                  <a:gd name="T43" fmla="*/ 74 h 166"/>
                  <a:gd name="T44" fmla="*/ 84 w 200"/>
                  <a:gd name="T45" fmla="*/ 78 h 166"/>
                  <a:gd name="T46" fmla="*/ 82 w 200"/>
                  <a:gd name="T47" fmla="*/ 78 h 166"/>
                  <a:gd name="T48" fmla="*/ 80 w 200"/>
                  <a:gd name="T49" fmla="*/ 81 h 166"/>
                  <a:gd name="T50" fmla="*/ 74 w 200"/>
                  <a:gd name="T51" fmla="*/ 85 h 166"/>
                  <a:gd name="T52" fmla="*/ 71 w 200"/>
                  <a:gd name="T53" fmla="*/ 88 h 166"/>
                  <a:gd name="T54" fmla="*/ 71 w 200"/>
                  <a:gd name="T55" fmla="*/ 86 h 166"/>
                  <a:gd name="T56" fmla="*/ 68 w 200"/>
                  <a:gd name="T57" fmla="*/ 89 h 166"/>
                  <a:gd name="T58" fmla="*/ 66 w 200"/>
                  <a:gd name="T59" fmla="*/ 89 h 166"/>
                  <a:gd name="T60" fmla="*/ 63 w 200"/>
                  <a:gd name="T61" fmla="*/ 91 h 166"/>
                  <a:gd name="T62" fmla="*/ 53 w 200"/>
                  <a:gd name="T63" fmla="*/ 91 h 166"/>
                  <a:gd name="T64" fmla="*/ 48 w 200"/>
                  <a:gd name="T65" fmla="*/ 88 h 166"/>
                  <a:gd name="T66" fmla="*/ 46 w 200"/>
                  <a:gd name="T67" fmla="*/ 86 h 166"/>
                  <a:gd name="T68" fmla="*/ 45 w 200"/>
                  <a:gd name="T69" fmla="*/ 86 h 166"/>
                  <a:gd name="T70" fmla="*/ 39 w 200"/>
                  <a:gd name="T71" fmla="*/ 88 h 166"/>
                  <a:gd name="T72" fmla="*/ 39 w 200"/>
                  <a:gd name="T73" fmla="*/ 89 h 166"/>
                  <a:gd name="T74" fmla="*/ 44 w 200"/>
                  <a:gd name="T75" fmla="*/ 102 h 166"/>
                  <a:gd name="T76" fmla="*/ 45 w 200"/>
                  <a:gd name="T77" fmla="*/ 103 h 166"/>
                  <a:gd name="T78" fmla="*/ 49 w 200"/>
                  <a:gd name="T79" fmla="*/ 105 h 166"/>
                  <a:gd name="T80" fmla="*/ 55 w 200"/>
                  <a:gd name="T81" fmla="*/ 105 h 166"/>
                  <a:gd name="T82" fmla="*/ 64 w 200"/>
                  <a:gd name="T83" fmla="*/ 108 h 166"/>
                  <a:gd name="T84" fmla="*/ 67 w 200"/>
                  <a:gd name="T85" fmla="*/ 110 h 166"/>
                  <a:gd name="T86" fmla="*/ 68 w 200"/>
                  <a:gd name="T87" fmla="*/ 113 h 166"/>
                  <a:gd name="T88" fmla="*/ 68 w 200"/>
                  <a:gd name="T89" fmla="*/ 115 h 166"/>
                  <a:gd name="T90" fmla="*/ 70 w 200"/>
                  <a:gd name="T91" fmla="*/ 119 h 166"/>
                  <a:gd name="T92" fmla="*/ 71 w 200"/>
                  <a:gd name="T93" fmla="*/ 120 h 166"/>
                  <a:gd name="T94" fmla="*/ 71 w 200"/>
                  <a:gd name="T95" fmla="*/ 123 h 166"/>
                  <a:gd name="T96" fmla="*/ 67 w 200"/>
                  <a:gd name="T97" fmla="*/ 136 h 166"/>
                  <a:gd name="T98" fmla="*/ 67 w 200"/>
                  <a:gd name="T99" fmla="*/ 137 h 166"/>
                  <a:gd name="T100" fmla="*/ 66 w 200"/>
                  <a:gd name="T101" fmla="*/ 138 h 166"/>
                  <a:gd name="T102" fmla="*/ 42 w 200"/>
                  <a:gd name="T103" fmla="*/ 151 h 166"/>
                  <a:gd name="T104" fmla="*/ 41 w 200"/>
                  <a:gd name="T105" fmla="*/ 151 h 166"/>
                  <a:gd name="T106" fmla="*/ 35 w 200"/>
                  <a:gd name="T107" fmla="*/ 159 h 166"/>
                  <a:gd name="T108" fmla="*/ 35 w 200"/>
                  <a:gd name="T109" fmla="*/ 161 h 166"/>
                  <a:gd name="T110" fmla="*/ 24 w 200"/>
                  <a:gd name="T111" fmla="*/ 162 h 166"/>
                  <a:gd name="T112" fmla="*/ 18 w 200"/>
                  <a:gd name="T113" fmla="*/ 161 h 166"/>
                  <a:gd name="T114" fmla="*/ 14 w 200"/>
                  <a:gd name="T115" fmla="*/ 161 h 166"/>
                  <a:gd name="T116" fmla="*/ 3 w 200"/>
                  <a:gd name="T117" fmla="*/ 165 h 166"/>
                  <a:gd name="T118" fmla="*/ 1 w 200"/>
                  <a:gd name="T119" fmla="*/ 166 h 166"/>
                  <a:gd name="T120" fmla="*/ 0 w 200"/>
                  <a:gd name="T121" fmla="*/ 166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00" h="166">
                    <a:moveTo>
                      <a:pt x="200" y="7"/>
                    </a:moveTo>
                    <a:lnTo>
                      <a:pt x="197" y="6"/>
                    </a:lnTo>
                    <a:lnTo>
                      <a:pt x="161" y="6"/>
                    </a:lnTo>
                    <a:lnTo>
                      <a:pt x="147" y="3"/>
                    </a:lnTo>
                    <a:lnTo>
                      <a:pt x="144" y="0"/>
                    </a:lnTo>
                    <a:lnTo>
                      <a:pt x="143" y="0"/>
                    </a:lnTo>
                    <a:lnTo>
                      <a:pt x="141" y="3"/>
                    </a:lnTo>
                    <a:lnTo>
                      <a:pt x="140" y="4"/>
                    </a:lnTo>
                    <a:lnTo>
                      <a:pt x="140" y="6"/>
                    </a:lnTo>
                    <a:lnTo>
                      <a:pt x="141" y="9"/>
                    </a:lnTo>
                    <a:lnTo>
                      <a:pt x="141" y="16"/>
                    </a:lnTo>
                    <a:lnTo>
                      <a:pt x="140" y="18"/>
                    </a:lnTo>
                    <a:lnTo>
                      <a:pt x="134" y="26"/>
                    </a:lnTo>
                    <a:lnTo>
                      <a:pt x="123" y="52"/>
                    </a:lnTo>
                    <a:lnTo>
                      <a:pt x="108" y="59"/>
                    </a:lnTo>
                    <a:lnTo>
                      <a:pt x="99" y="48"/>
                    </a:lnTo>
                    <a:lnTo>
                      <a:pt x="97" y="42"/>
                    </a:lnTo>
                    <a:lnTo>
                      <a:pt x="88" y="38"/>
                    </a:lnTo>
                    <a:lnTo>
                      <a:pt x="87" y="38"/>
                    </a:lnTo>
                    <a:lnTo>
                      <a:pt x="87" y="49"/>
                    </a:lnTo>
                    <a:lnTo>
                      <a:pt x="84" y="70"/>
                    </a:lnTo>
                    <a:lnTo>
                      <a:pt x="85" y="74"/>
                    </a:lnTo>
                    <a:lnTo>
                      <a:pt x="84" y="78"/>
                    </a:lnTo>
                    <a:lnTo>
                      <a:pt x="82" y="78"/>
                    </a:lnTo>
                    <a:lnTo>
                      <a:pt x="80" y="81"/>
                    </a:lnTo>
                    <a:lnTo>
                      <a:pt x="74" y="85"/>
                    </a:lnTo>
                    <a:lnTo>
                      <a:pt x="71" y="88"/>
                    </a:lnTo>
                    <a:lnTo>
                      <a:pt x="71" y="86"/>
                    </a:lnTo>
                    <a:lnTo>
                      <a:pt x="68" y="89"/>
                    </a:lnTo>
                    <a:lnTo>
                      <a:pt x="66" y="89"/>
                    </a:lnTo>
                    <a:lnTo>
                      <a:pt x="63" y="91"/>
                    </a:lnTo>
                    <a:lnTo>
                      <a:pt x="53" y="91"/>
                    </a:lnTo>
                    <a:lnTo>
                      <a:pt x="48" y="88"/>
                    </a:lnTo>
                    <a:lnTo>
                      <a:pt x="46" y="86"/>
                    </a:lnTo>
                    <a:lnTo>
                      <a:pt x="45" y="86"/>
                    </a:lnTo>
                    <a:lnTo>
                      <a:pt x="39" y="88"/>
                    </a:lnTo>
                    <a:lnTo>
                      <a:pt x="39" y="89"/>
                    </a:lnTo>
                    <a:lnTo>
                      <a:pt x="44" y="102"/>
                    </a:lnTo>
                    <a:lnTo>
                      <a:pt x="45" y="103"/>
                    </a:lnTo>
                    <a:lnTo>
                      <a:pt x="49" y="105"/>
                    </a:lnTo>
                    <a:lnTo>
                      <a:pt x="55" y="105"/>
                    </a:lnTo>
                    <a:lnTo>
                      <a:pt x="64" y="108"/>
                    </a:lnTo>
                    <a:lnTo>
                      <a:pt x="67" y="110"/>
                    </a:lnTo>
                    <a:lnTo>
                      <a:pt x="68" y="113"/>
                    </a:lnTo>
                    <a:lnTo>
                      <a:pt x="68" y="115"/>
                    </a:lnTo>
                    <a:lnTo>
                      <a:pt x="70" y="119"/>
                    </a:lnTo>
                    <a:lnTo>
                      <a:pt x="71" y="120"/>
                    </a:lnTo>
                    <a:lnTo>
                      <a:pt x="71" y="123"/>
                    </a:lnTo>
                    <a:lnTo>
                      <a:pt x="67" y="136"/>
                    </a:lnTo>
                    <a:lnTo>
                      <a:pt x="67" y="137"/>
                    </a:lnTo>
                    <a:lnTo>
                      <a:pt x="66" y="138"/>
                    </a:lnTo>
                    <a:lnTo>
                      <a:pt x="42" y="151"/>
                    </a:lnTo>
                    <a:lnTo>
                      <a:pt x="41" y="151"/>
                    </a:lnTo>
                    <a:lnTo>
                      <a:pt x="35" y="159"/>
                    </a:lnTo>
                    <a:lnTo>
                      <a:pt x="35" y="161"/>
                    </a:lnTo>
                    <a:lnTo>
                      <a:pt x="24" y="162"/>
                    </a:lnTo>
                    <a:lnTo>
                      <a:pt x="18" y="161"/>
                    </a:lnTo>
                    <a:lnTo>
                      <a:pt x="14" y="161"/>
                    </a:lnTo>
                    <a:lnTo>
                      <a:pt x="3" y="165"/>
                    </a:lnTo>
                    <a:lnTo>
                      <a:pt x="1" y="166"/>
                    </a:lnTo>
                    <a:lnTo>
                      <a:pt x="0" y="16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57" name="Freeform 2496">
                <a:extLst>
                  <a:ext uri="{FF2B5EF4-FFF2-40B4-BE49-F238E27FC236}">
                    <a16:creationId xmlns:a16="http://schemas.microsoft.com/office/drawing/2014/main" id="{9D6C42F9-5837-CFA2-504D-5CCCB8F3DB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0" y="669"/>
                <a:ext cx="28" cy="70"/>
              </a:xfrm>
              <a:custGeom>
                <a:avLst/>
                <a:gdLst>
                  <a:gd name="T0" fmla="*/ 110 w 114"/>
                  <a:gd name="T1" fmla="*/ 272 h 279"/>
                  <a:gd name="T2" fmla="*/ 111 w 114"/>
                  <a:gd name="T3" fmla="*/ 270 h 279"/>
                  <a:gd name="T4" fmla="*/ 114 w 114"/>
                  <a:gd name="T5" fmla="*/ 254 h 279"/>
                  <a:gd name="T6" fmla="*/ 111 w 114"/>
                  <a:gd name="T7" fmla="*/ 250 h 279"/>
                  <a:gd name="T8" fmla="*/ 108 w 114"/>
                  <a:gd name="T9" fmla="*/ 250 h 279"/>
                  <a:gd name="T10" fmla="*/ 89 w 114"/>
                  <a:gd name="T11" fmla="*/ 237 h 279"/>
                  <a:gd name="T12" fmla="*/ 88 w 114"/>
                  <a:gd name="T13" fmla="*/ 241 h 279"/>
                  <a:gd name="T14" fmla="*/ 79 w 114"/>
                  <a:gd name="T15" fmla="*/ 243 h 279"/>
                  <a:gd name="T16" fmla="*/ 77 w 114"/>
                  <a:gd name="T17" fmla="*/ 246 h 279"/>
                  <a:gd name="T18" fmla="*/ 71 w 114"/>
                  <a:gd name="T19" fmla="*/ 253 h 279"/>
                  <a:gd name="T20" fmla="*/ 67 w 114"/>
                  <a:gd name="T21" fmla="*/ 255 h 279"/>
                  <a:gd name="T22" fmla="*/ 68 w 114"/>
                  <a:gd name="T23" fmla="*/ 264 h 279"/>
                  <a:gd name="T24" fmla="*/ 61 w 114"/>
                  <a:gd name="T25" fmla="*/ 279 h 279"/>
                  <a:gd name="T26" fmla="*/ 58 w 114"/>
                  <a:gd name="T27" fmla="*/ 278 h 279"/>
                  <a:gd name="T28" fmla="*/ 60 w 114"/>
                  <a:gd name="T29" fmla="*/ 268 h 279"/>
                  <a:gd name="T30" fmla="*/ 54 w 114"/>
                  <a:gd name="T31" fmla="*/ 261 h 279"/>
                  <a:gd name="T32" fmla="*/ 46 w 114"/>
                  <a:gd name="T33" fmla="*/ 261 h 279"/>
                  <a:gd name="T34" fmla="*/ 39 w 114"/>
                  <a:gd name="T35" fmla="*/ 260 h 279"/>
                  <a:gd name="T36" fmla="*/ 37 w 114"/>
                  <a:gd name="T37" fmla="*/ 254 h 279"/>
                  <a:gd name="T38" fmla="*/ 30 w 114"/>
                  <a:gd name="T39" fmla="*/ 250 h 279"/>
                  <a:gd name="T40" fmla="*/ 32 w 114"/>
                  <a:gd name="T41" fmla="*/ 244 h 279"/>
                  <a:gd name="T42" fmla="*/ 34 w 114"/>
                  <a:gd name="T43" fmla="*/ 241 h 279"/>
                  <a:gd name="T44" fmla="*/ 40 w 114"/>
                  <a:gd name="T45" fmla="*/ 234 h 279"/>
                  <a:gd name="T46" fmla="*/ 60 w 114"/>
                  <a:gd name="T47" fmla="*/ 207 h 279"/>
                  <a:gd name="T48" fmla="*/ 65 w 114"/>
                  <a:gd name="T49" fmla="*/ 194 h 279"/>
                  <a:gd name="T50" fmla="*/ 62 w 114"/>
                  <a:gd name="T51" fmla="*/ 190 h 279"/>
                  <a:gd name="T52" fmla="*/ 47 w 114"/>
                  <a:gd name="T53" fmla="*/ 186 h 279"/>
                  <a:gd name="T54" fmla="*/ 39 w 114"/>
                  <a:gd name="T55" fmla="*/ 180 h 279"/>
                  <a:gd name="T56" fmla="*/ 40 w 114"/>
                  <a:gd name="T57" fmla="*/ 173 h 279"/>
                  <a:gd name="T58" fmla="*/ 41 w 114"/>
                  <a:gd name="T59" fmla="*/ 172 h 279"/>
                  <a:gd name="T60" fmla="*/ 43 w 114"/>
                  <a:gd name="T61" fmla="*/ 151 h 279"/>
                  <a:gd name="T62" fmla="*/ 44 w 114"/>
                  <a:gd name="T63" fmla="*/ 150 h 279"/>
                  <a:gd name="T64" fmla="*/ 34 w 114"/>
                  <a:gd name="T65" fmla="*/ 134 h 279"/>
                  <a:gd name="T66" fmla="*/ 19 w 114"/>
                  <a:gd name="T67" fmla="*/ 120 h 279"/>
                  <a:gd name="T68" fmla="*/ 11 w 114"/>
                  <a:gd name="T69" fmla="*/ 121 h 279"/>
                  <a:gd name="T70" fmla="*/ 8 w 114"/>
                  <a:gd name="T71" fmla="*/ 130 h 279"/>
                  <a:gd name="T72" fmla="*/ 7 w 114"/>
                  <a:gd name="T73" fmla="*/ 128 h 279"/>
                  <a:gd name="T74" fmla="*/ 11 w 114"/>
                  <a:gd name="T75" fmla="*/ 119 h 279"/>
                  <a:gd name="T76" fmla="*/ 7 w 114"/>
                  <a:gd name="T77" fmla="*/ 116 h 279"/>
                  <a:gd name="T78" fmla="*/ 0 w 114"/>
                  <a:gd name="T79" fmla="*/ 117 h 279"/>
                  <a:gd name="T80" fmla="*/ 7 w 114"/>
                  <a:gd name="T81" fmla="*/ 112 h 279"/>
                  <a:gd name="T82" fmla="*/ 14 w 114"/>
                  <a:gd name="T83" fmla="*/ 114 h 279"/>
                  <a:gd name="T84" fmla="*/ 16 w 114"/>
                  <a:gd name="T85" fmla="*/ 117 h 279"/>
                  <a:gd name="T86" fmla="*/ 24 w 114"/>
                  <a:gd name="T87" fmla="*/ 116 h 279"/>
                  <a:gd name="T88" fmla="*/ 34 w 114"/>
                  <a:gd name="T89" fmla="*/ 109 h 279"/>
                  <a:gd name="T90" fmla="*/ 34 w 114"/>
                  <a:gd name="T91" fmla="*/ 99 h 279"/>
                  <a:gd name="T92" fmla="*/ 29 w 114"/>
                  <a:gd name="T93" fmla="*/ 102 h 279"/>
                  <a:gd name="T94" fmla="*/ 21 w 114"/>
                  <a:gd name="T95" fmla="*/ 105 h 279"/>
                  <a:gd name="T96" fmla="*/ 19 w 114"/>
                  <a:gd name="T97" fmla="*/ 102 h 279"/>
                  <a:gd name="T98" fmla="*/ 19 w 114"/>
                  <a:gd name="T99" fmla="*/ 88 h 279"/>
                  <a:gd name="T100" fmla="*/ 5 w 114"/>
                  <a:gd name="T101" fmla="*/ 80 h 279"/>
                  <a:gd name="T102" fmla="*/ 7 w 114"/>
                  <a:gd name="T103" fmla="*/ 77 h 279"/>
                  <a:gd name="T104" fmla="*/ 11 w 114"/>
                  <a:gd name="T105" fmla="*/ 75 h 279"/>
                  <a:gd name="T106" fmla="*/ 37 w 114"/>
                  <a:gd name="T107" fmla="*/ 43 h 279"/>
                  <a:gd name="T108" fmla="*/ 34 w 114"/>
                  <a:gd name="T109" fmla="*/ 29 h 279"/>
                  <a:gd name="T110" fmla="*/ 32 w 114"/>
                  <a:gd name="T111" fmla="*/ 22 h 279"/>
                  <a:gd name="T112" fmla="*/ 33 w 114"/>
                  <a:gd name="T113" fmla="*/ 21 h 279"/>
                  <a:gd name="T114" fmla="*/ 16 w 114"/>
                  <a:gd name="T115" fmla="*/ 8 h 279"/>
                  <a:gd name="T116" fmla="*/ 11 w 114"/>
                  <a:gd name="T117" fmla="*/ 1 h 2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14" h="279">
                    <a:moveTo>
                      <a:pt x="111" y="278"/>
                    </a:moveTo>
                    <a:lnTo>
                      <a:pt x="110" y="272"/>
                    </a:lnTo>
                    <a:lnTo>
                      <a:pt x="111" y="271"/>
                    </a:lnTo>
                    <a:lnTo>
                      <a:pt x="111" y="270"/>
                    </a:lnTo>
                    <a:lnTo>
                      <a:pt x="114" y="255"/>
                    </a:lnTo>
                    <a:lnTo>
                      <a:pt x="114" y="254"/>
                    </a:lnTo>
                    <a:lnTo>
                      <a:pt x="111" y="251"/>
                    </a:lnTo>
                    <a:lnTo>
                      <a:pt x="111" y="250"/>
                    </a:lnTo>
                    <a:lnTo>
                      <a:pt x="110" y="251"/>
                    </a:lnTo>
                    <a:lnTo>
                      <a:pt x="108" y="250"/>
                    </a:lnTo>
                    <a:lnTo>
                      <a:pt x="100" y="243"/>
                    </a:lnTo>
                    <a:lnTo>
                      <a:pt x="89" y="237"/>
                    </a:lnTo>
                    <a:lnTo>
                      <a:pt x="88" y="240"/>
                    </a:lnTo>
                    <a:lnTo>
                      <a:pt x="88" y="241"/>
                    </a:lnTo>
                    <a:lnTo>
                      <a:pt x="82" y="240"/>
                    </a:lnTo>
                    <a:lnTo>
                      <a:pt x="79" y="243"/>
                    </a:lnTo>
                    <a:lnTo>
                      <a:pt x="77" y="244"/>
                    </a:lnTo>
                    <a:lnTo>
                      <a:pt x="77" y="246"/>
                    </a:lnTo>
                    <a:lnTo>
                      <a:pt x="75" y="248"/>
                    </a:lnTo>
                    <a:lnTo>
                      <a:pt x="71" y="253"/>
                    </a:lnTo>
                    <a:lnTo>
                      <a:pt x="68" y="253"/>
                    </a:lnTo>
                    <a:lnTo>
                      <a:pt x="67" y="255"/>
                    </a:lnTo>
                    <a:lnTo>
                      <a:pt x="67" y="261"/>
                    </a:lnTo>
                    <a:lnTo>
                      <a:pt x="68" y="264"/>
                    </a:lnTo>
                    <a:lnTo>
                      <a:pt x="64" y="277"/>
                    </a:lnTo>
                    <a:lnTo>
                      <a:pt x="61" y="279"/>
                    </a:lnTo>
                    <a:lnTo>
                      <a:pt x="60" y="279"/>
                    </a:lnTo>
                    <a:lnTo>
                      <a:pt x="58" y="278"/>
                    </a:lnTo>
                    <a:lnTo>
                      <a:pt x="58" y="274"/>
                    </a:lnTo>
                    <a:lnTo>
                      <a:pt x="60" y="268"/>
                    </a:lnTo>
                    <a:lnTo>
                      <a:pt x="55" y="264"/>
                    </a:lnTo>
                    <a:lnTo>
                      <a:pt x="54" y="261"/>
                    </a:lnTo>
                    <a:lnTo>
                      <a:pt x="50" y="260"/>
                    </a:lnTo>
                    <a:lnTo>
                      <a:pt x="46" y="261"/>
                    </a:lnTo>
                    <a:lnTo>
                      <a:pt x="40" y="261"/>
                    </a:lnTo>
                    <a:lnTo>
                      <a:pt x="39" y="260"/>
                    </a:lnTo>
                    <a:lnTo>
                      <a:pt x="39" y="255"/>
                    </a:lnTo>
                    <a:lnTo>
                      <a:pt x="37" y="254"/>
                    </a:lnTo>
                    <a:lnTo>
                      <a:pt x="30" y="254"/>
                    </a:lnTo>
                    <a:lnTo>
                      <a:pt x="30" y="250"/>
                    </a:lnTo>
                    <a:lnTo>
                      <a:pt x="32" y="246"/>
                    </a:lnTo>
                    <a:lnTo>
                      <a:pt x="32" y="244"/>
                    </a:lnTo>
                    <a:lnTo>
                      <a:pt x="33" y="244"/>
                    </a:lnTo>
                    <a:lnTo>
                      <a:pt x="34" y="241"/>
                    </a:lnTo>
                    <a:lnTo>
                      <a:pt x="39" y="237"/>
                    </a:lnTo>
                    <a:lnTo>
                      <a:pt x="40" y="234"/>
                    </a:lnTo>
                    <a:lnTo>
                      <a:pt x="46" y="232"/>
                    </a:lnTo>
                    <a:lnTo>
                      <a:pt x="60" y="207"/>
                    </a:lnTo>
                    <a:lnTo>
                      <a:pt x="64" y="195"/>
                    </a:lnTo>
                    <a:lnTo>
                      <a:pt x="65" y="194"/>
                    </a:lnTo>
                    <a:lnTo>
                      <a:pt x="65" y="193"/>
                    </a:lnTo>
                    <a:lnTo>
                      <a:pt x="62" y="190"/>
                    </a:lnTo>
                    <a:lnTo>
                      <a:pt x="61" y="190"/>
                    </a:lnTo>
                    <a:lnTo>
                      <a:pt x="47" y="186"/>
                    </a:lnTo>
                    <a:lnTo>
                      <a:pt x="41" y="186"/>
                    </a:lnTo>
                    <a:lnTo>
                      <a:pt x="39" y="180"/>
                    </a:lnTo>
                    <a:lnTo>
                      <a:pt x="39" y="176"/>
                    </a:lnTo>
                    <a:lnTo>
                      <a:pt x="40" y="173"/>
                    </a:lnTo>
                    <a:lnTo>
                      <a:pt x="41" y="173"/>
                    </a:lnTo>
                    <a:lnTo>
                      <a:pt x="41" y="172"/>
                    </a:lnTo>
                    <a:lnTo>
                      <a:pt x="43" y="163"/>
                    </a:lnTo>
                    <a:lnTo>
                      <a:pt x="43" y="151"/>
                    </a:lnTo>
                    <a:lnTo>
                      <a:pt x="44" y="151"/>
                    </a:lnTo>
                    <a:lnTo>
                      <a:pt x="44" y="150"/>
                    </a:lnTo>
                    <a:lnTo>
                      <a:pt x="34" y="135"/>
                    </a:lnTo>
                    <a:lnTo>
                      <a:pt x="34" y="134"/>
                    </a:lnTo>
                    <a:lnTo>
                      <a:pt x="29" y="123"/>
                    </a:lnTo>
                    <a:lnTo>
                      <a:pt x="19" y="120"/>
                    </a:lnTo>
                    <a:lnTo>
                      <a:pt x="14" y="120"/>
                    </a:lnTo>
                    <a:lnTo>
                      <a:pt x="11" y="121"/>
                    </a:lnTo>
                    <a:lnTo>
                      <a:pt x="12" y="124"/>
                    </a:lnTo>
                    <a:lnTo>
                      <a:pt x="8" y="130"/>
                    </a:lnTo>
                    <a:lnTo>
                      <a:pt x="7" y="130"/>
                    </a:lnTo>
                    <a:lnTo>
                      <a:pt x="7" y="128"/>
                    </a:lnTo>
                    <a:lnTo>
                      <a:pt x="4" y="126"/>
                    </a:lnTo>
                    <a:lnTo>
                      <a:pt x="11" y="119"/>
                    </a:lnTo>
                    <a:lnTo>
                      <a:pt x="11" y="116"/>
                    </a:lnTo>
                    <a:lnTo>
                      <a:pt x="7" y="116"/>
                    </a:lnTo>
                    <a:lnTo>
                      <a:pt x="1" y="117"/>
                    </a:lnTo>
                    <a:lnTo>
                      <a:pt x="0" y="117"/>
                    </a:lnTo>
                    <a:lnTo>
                      <a:pt x="2" y="114"/>
                    </a:lnTo>
                    <a:lnTo>
                      <a:pt x="7" y="112"/>
                    </a:lnTo>
                    <a:lnTo>
                      <a:pt x="11" y="112"/>
                    </a:lnTo>
                    <a:lnTo>
                      <a:pt x="14" y="114"/>
                    </a:lnTo>
                    <a:lnTo>
                      <a:pt x="16" y="116"/>
                    </a:lnTo>
                    <a:lnTo>
                      <a:pt x="16" y="117"/>
                    </a:lnTo>
                    <a:lnTo>
                      <a:pt x="22" y="117"/>
                    </a:lnTo>
                    <a:lnTo>
                      <a:pt x="24" y="116"/>
                    </a:lnTo>
                    <a:lnTo>
                      <a:pt x="32" y="113"/>
                    </a:lnTo>
                    <a:lnTo>
                      <a:pt x="34" y="109"/>
                    </a:lnTo>
                    <a:lnTo>
                      <a:pt x="36" y="100"/>
                    </a:lnTo>
                    <a:lnTo>
                      <a:pt x="34" y="99"/>
                    </a:lnTo>
                    <a:lnTo>
                      <a:pt x="33" y="100"/>
                    </a:lnTo>
                    <a:lnTo>
                      <a:pt x="29" y="102"/>
                    </a:lnTo>
                    <a:lnTo>
                      <a:pt x="22" y="105"/>
                    </a:lnTo>
                    <a:lnTo>
                      <a:pt x="21" y="105"/>
                    </a:lnTo>
                    <a:lnTo>
                      <a:pt x="21" y="103"/>
                    </a:lnTo>
                    <a:lnTo>
                      <a:pt x="19" y="102"/>
                    </a:lnTo>
                    <a:lnTo>
                      <a:pt x="16" y="96"/>
                    </a:lnTo>
                    <a:lnTo>
                      <a:pt x="19" y="88"/>
                    </a:lnTo>
                    <a:lnTo>
                      <a:pt x="14" y="84"/>
                    </a:lnTo>
                    <a:lnTo>
                      <a:pt x="5" y="80"/>
                    </a:lnTo>
                    <a:lnTo>
                      <a:pt x="4" y="78"/>
                    </a:lnTo>
                    <a:lnTo>
                      <a:pt x="7" y="77"/>
                    </a:lnTo>
                    <a:lnTo>
                      <a:pt x="8" y="77"/>
                    </a:lnTo>
                    <a:lnTo>
                      <a:pt x="11" y="75"/>
                    </a:lnTo>
                    <a:lnTo>
                      <a:pt x="19" y="67"/>
                    </a:lnTo>
                    <a:lnTo>
                      <a:pt x="37" y="43"/>
                    </a:lnTo>
                    <a:lnTo>
                      <a:pt x="37" y="36"/>
                    </a:lnTo>
                    <a:lnTo>
                      <a:pt x="34" y="29"/>
                    </a:lnTo>
                    <a:lnTo>
                      <a:pt x="34" y="25"/>
                    </a:lnTo>
                    <a:lnTo>
                      <a:pt x="32" y="22"/>
                    </a:lnTo>
                    <a:lnTo>
                      <a:pt x="32" y="21"/>
                    </a:lnTo>
                    <a:lnTo>
                      <a:pt x="33" y="21"/>
                    </a:lnTo>
                    <a:lnTo>
                      <a:pt x="18" y="8"/>
                    </a:lnTo>
                    <a:lnTo>
                      <a:pt x="16" y="8"/>
                    </a:lnTo>
                    <a:lnTo>
                      <a:pt x="14" y="4"/>
                    </a:lnTo>
                    <a:lnTo>
                      <a:pt x="11" y="1"/>
                    </a:lnTo>
                    <a:lnTo>
                      <a:pt x="11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58" name="Freeform 2497">
                <a:extLst>
                  <a:ext uri="{FF2B5EF4-FFF2-40B4-BE49-F238E27FC236}">
                    <a16:creationId xmlns:a16="http://schemas.microsoft.com/office/drawing/2014/main" id="{AA3663F2-2B85-155B-2C72-D299EB0E5F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1" y="668"/>
                <a:ext cx="2" cy="1"/>
              </a:xfrm>
              <a:custGeom>
                <a:avLst/>
                <a:gdLst>
                  <a:gd name="T0" fmla="*/ 6 w 6"/>
                  <a:gd name="T1" fmla="*/ 3 h 3"/>
                  <a:gd name="T2" fmla="*/ 4 w 6"/>
                  <a:gd name="T3" fmla="*/ 3 h 3"/>
                  <a:gd name="T4" fmla="*/ 3 w 6"/>
                  <a:gd name="T5" fmla="*/ 2 h 3"/>
                  <a:gd name="T6" fmla="*/ 0 w 6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3">
                    <a:moveTo>
                      <a:pt x="6" y="3"/>
                    </a:moveTo>
                    <a:lnTo>
                      <a:pt x="4" y="3"/>
                    </a:lnTo>
                    <a:lnTo>
                      <a:pt x="3" y="2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59" name="Freeform 2498">
                <a:extLst>
                  <a:ext uri="{FF2B5EF4-FFF2-40B4-BE49-F238E27FC236}">
                    <a16:creationId xmlns:a16="http://schemas.microsoft.com/office/drawing/2014/main" id="{A27DDE12-3F63-E7A3-9B82-ECD0718C7C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8" y="663"/>
                <a:ext cx="3" cy="5"/>
              </a:xfrm>
              <a:custGeom>
                <a:avLst/>
                <a:gdLst>
                  <a:gd name="T0" fmla="*/ 13 w 13"/>
                  <a:gd name="T1" fmla="*/ 18 h 18"/>
                  <a:gd name="T2" fmla="*/ 3 w 13"/>
                  <a:gd name="T3" fmla="*/ 6 h 18"/>
                  <a:gd name="T4" fmla="*/ 0 w 13"/>
                  <a:gd name="T5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3" h="18">
                    <a:moveTo>
                      <a:pt x="13" y="18"/>
                    </a:moveTo>
                    <a:lnTo>
                      <a:pt x="3" y="6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60" name="Line 2499">
                <a:extLst>
                  <a:ext uri="{FF2B5EF4-FFF2-40B4-BE49-F238E27FC236}">
                    <a16:creationId xmlns:a16="http://schemas.microsoft.com/office/drawing/2014/main" id="{009149C9-BE22-DB89-64D2-89541D3C8F7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798" y="663"/>
                <a:ext cx="3" cy="5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61" name="Freeform 2500">
                <a:extLst>
                  <a:ext uri="{FF2B5EF4-FFF2-40B4-BE49-F238E27FC236}">
                    <a16:creationId xmlns:a16="http://schemas.microsoft.com/office/drawing/2014/main" id="{1054D852-16DF-4526-A950-C883809DF1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5" y="549"/>
                <a:ext cx="14" cy="53"/>
              </a:xfrm>
              <a:custGeom>
                <a:avLst/>
                <a:gdLst>
                  <a:gd name="T0" fmla="*/ 29 w 58"/>
                  <a:gd name="T1" fmla="*/ 0 h 212"/>
                  <a:gd name="T2" fmla="*/ 31 w 58"/>
                  <a:gd name="T3" fmla="*/ 0 h 212"/>
                  <a:gd name="T4" fmla="*/ 43 w 58"/>
                  <a:gd name="T5" fmla="*/ 14 h 212"/>
                  <a:gd name="T6" fmla="*/ 46 w 58"/>
                  <a:gd name="T7" fmla="*/ 17 h 212"/>
                  <a:gd name="T8" fmla="*/ 49 w 58"/>
                  <a:gd name="T9" fmla="*/ 18 h 212"/>
                  <a:gd name="T10" fmla="*/ 46 w 58"/>
                  <a:gd name="T11" fmla="*/ 21 h 212"/>
                  <a:gd name="T12" fmla="*/ 46 w 58"/>
                  <a:gd name="T13" fmla="*/ 22 h 212"/>
                  <a:gd name="T14" fmla="*/ 49 w 58"/>
                  <a:gd name="T15" fmla="*/ 25 h 212"/>
                  <a:gd name="T16" fmla="*/ 50 w 58"/>
                  <a:gd name="T17" fmla="*/ 25 h 212"/>
                  <a:gd name="T18" fmla="*/ 51 w 58"/>
                  <a:gd name="T19" fmla="*/ 27 h 212"/>
                  <a:gd name="T20" fmla="*/ 57 w 58"/>
                  <a:gd name="T21" fmla="*/ 42 h 212"/>
                  <a:gd name="T22" fmla="*/ 58 w 58"/>
                  <a:gd name="T23" fmla="*/ 49 h 212"/>
                  <a:gd name="T24" fmla="*/ 57 w 58"/>
                  <a:gd name="T25" fmla="*/ 53 h 212"/>
                  <a:gd name="T26" fmla="*/ 58 w 58"/>
                  <a:gd name="T27" fmla="*/ 68 h 212"/>
                  <a:gd name="T28" fmla="*/ 58 w 58"/>
                  <a:gd name="T29" fmla="*/ 70 h 212"/>
                  <a:gd name="T30" fmla="*/ 57 w 58"/>
                  <a:gd name="T31" fmla="*/ 71 h 212"/>
                  <a:gd name="T32" fmla="*/ 51 w 58"/>
                  <a:gd name="T33" fmla="*/ 73 h 212"/>
                  <a:gd name="T34" fmla="*/ 50 w 58"/>
                  <a:gd name="T35" fmla="*/ 75 h 212"/>
                  <a:gd name="T36" fmla="*/ 50 w 58"/>
                  <a:gd name="T37" fmla="*/ 82 h 212"/>
                  <a:gd name="T38" fmla="*/ 49 w 58"/>
                  <a:gd name="T39" fmla="*/ 89 h 212"/>
                  <a:gd name="T40" fmla="*/ 44 w 58"/>
                  <a:gd name="T41" fmla="*/ 99 h 212"/>
                  <a:gd name="T42" fmla="*/ 43 w 58"/>
                  <a:gd name="T43" fmla="*/ 107 h 212"/>
                  <a:gd name="T44" fmla="*/ 43 w 58"/>
                  <a:gd name="T45" fmla="*/ 119 h 212"/>
                  <a:gd name="T46" fmla="*/ 42 w 58"/>
                  <a:gd name="T47" fmla="*/ 119 h 212"/>
                  <a:gd name="T48" fmla="*/ 42 w 58"/>
                  <a:gd name="T49" fmla="*/ 124 h 212"/>
                  <a:gd name="T50" fmla="*/ 39 w 58"/>
                  <a:gd name="T51" fmla="*/ 126 h 212"/>
                  <a:gd name="T52" fmla="*/ 36 w 58"/>
                  <a:gd name="T53" fmla="*/ 127 h 212"/>
                  <a:gd name="T54" fmla="*/ 31 w 58"/>
                  <a:gd name="T55" fmla="*/ 126 h 212"/>
                  <a:gd name="T56" fmla="*/ 29 w 58"/>
                  <a:gd name="T57" fmla="*/ 126 h 212"/>
                  <a:gd name="T58" fmla="*/ 19 w 58"/>
                  <a:gd name="T59" fmla="*/ 127 h 212"/>
                  <a:gd name="T60" fmla="*/ 17 w 58"/>
                  <a:gd name="T61" fmla="*/ 127 h 212"/>
                  <a:gd name="T62" fmla="*/ 15 w 58"/>
                  <a:gd name="T63" fmla="*/ 131 h 212"/>
                  <a:gd name="T64" fmla="*/ 0 w 58"/>
                  <a:gd name="T65" fmla="*/ 140 h 212"/>
                  <a:gd name="T66" fmla="*/ 3 w 58"/>
                  <a:gd name="T67" fmla="*/ 147 h 212"/>
                  <a:gd name="T68" fmla="*/ 1 w 58"/>
                  <a:gd name="T69" fmla="*/ 148 h 212"/>
                  <a:gd name="T70" fmla="*/ 1 w 58"/>
                  <a:gd name="T71" fmla="*/ 151 h 212"/>
                  <a:gd name="T72" fmla="*/ 3 w 58"/>
                  <a:gd name="T73" fmla="*/ 152 h 212"/>
                  <a:gd name="T74" fmla="*/ 5 w 58"/>
                  <a:gd name="T75" fmla="*/ 152 h 212"/>
                  <a:gd name="T76" fmla="*/ 19 w 58"/>
                  <a:gd name="T77" fmla="*/ 151 h 212"/>
                  <a:gd name="T78" fmla="*/ 21 w 58"/>
                  <a:gd name="T79" fmla="*/ 151 h 212"/>
                  <a:gd name="T80" fmla="*/ 22 w 58"/>
                  <a:gd name="T81" fmla="*/ 161 h 212"/>
                  <a:gd name="T82" fmla="*/ 21 w 58"/>
                  <a:gd name="T83" fmla="*/ 161 h 212"/>
                  <a:gd name="T84" fmla="*/ 18 w 58"/>
                  <a:gd name="T85" fmla="*/ 162 h 212"/>
                  <a:gd name="T86" fmla="*/ 21 w 58"/>
                  <a:gd name="T87" fmla="*/ 181 h 212"/>
                  <a:gd name="T88" fmla="*/ 15 w 58"/>
                  <a:gd name="T89" fmla="*/ 181 h 212"/>
                  <a:gd name="T90" fmla="*/ 12 w 58"/>
                  <a:gd name="T91" fmla="*/ 180 h 212"/>
                  <a:gd name="T92" fmla="*/ 11 w 58"/>
                  <a:gd name="T93" fmla="*/ 183 h 212"/>
                  <a:gd name="T94" fmla="*/ 11 w 58"/>
                  <a:gd name="T95" fmla="*/ 193 h 212"/>
                  <a:gd name="T96" fmla="*/ 10 w 58"/>
                  <a:gd name="T97" fmla="*/ 194 h 212"/>
                  <a:gd name="T98" fmla="*/ 12 w 58"/>
                  <a:gd name="T99" fmla="*/ 207 h 212"/>
                  <a:gd name="T100" fmla="*/ 8 w 58"/>
                  <a:gd name="T101" fmla="*/ 207 h 212"/>
                  <a:gd name="T102" fmla="*/ 7 w 58"/>
                  <a:gd name="T103" fmla="*/ 212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58" h="212">
                    <a:moveTo>
                      <a:pt x="29" y="0"/>
                    </a:moveTo>
                    <a:lnTo>
                      <a:pt x="31" y="0"/>
                    </a:lnTo>
                    <a:lnTo>
                      <a:pt x="43" y="14"/>
                    </a:lnTo>
                    <a:lnTo>
                      <a:pt x="46" y="17"/>
                    </a:lnTo>
                    <a:lnTo>
                      <a:pt x="49" y="18"/>
                    </a:lnTo>
                    <a:lnTo>
                      <a:pt x="46" y="21"/>
                    </a:lnTo>
                    <a:lnTo>
                      <a:pt x="46" y="22"/>
                    </a:lnTo>
                    <a:lnTo>
                      <a:pt x="49" y="25"/>
                    </a:lnTo>
                    <a:lnTo>
                      <a:pt x="50" y="25"/>
                    </a:lnTo>
                    <a:lnTo>
                      <a:pt x="51" y="27"/>
                    </a:lnTo>
                    <a:lnTo>
                      <a:pt x="57" y="42"/>
                    </a:lnTo>
                    <a:lnTo>
                      <a:pt x="58" y="49"/>
                    </a:lnTo>
                    <a:lnTo>
                      <a:pt x="57" y="53"/>
                    </a:lnTo>
                    <a:lnTo>
                      <a:pt x="58" y="68"/>
                    </a:lnTo>
                    <a:lnTo>
                      <a:pt x="58" y="70"/>
                    </a:lnTo>
                    <a:lnTo>
                      <a:pt x="57" y="71"/>
                    </a:lnTo>
                    <a:lnTo>
                      <a:pt x="51" y="73"/>
                    </a:lnTo>
                    <a:lnTo>
                      <a:pt x="50" y="75"/>
                    </a:lnTo>
                    <a:lnTo>
                      <a:pt x="50" y="82"/>
                    </a:lnTo>
                    <a:lnTo>
                      <a:pt x="49" y="89"/>
                    </a:lnTo>
                    <a:lnTo>
                      <a:pt x="44" y="99"/>
                    </a:lnTo>
                    <a:lnTo>
                      <a:pt x="43" y="107"/>
                    </a:lnTo>
                    <a:lnTo>
                      <a:pt x="43" y="119"/>
                    </a:lnTo>
                    <a:lnTo>
                      <a:pt x="42" y="119"/>
                    </a:lnTo>
                    <a:lnTo>
                      <a:pt x="42" y="124"/>
                    </a:lnTo>
                    <a:lnTo>
                      <a:pt x="39" y="126"/>
                    </a:lnTo>
                    <a:lnTo>
                      <a:pt x="36" y="127"/>
                    </a:lnTo>
                    <a:lnTo>
                      <a:pt x="31" y="126"/>
                    </a:lnTo>
                    <a:lnTo>
                      <a:pt x="29" y="126"/>
                    </a:lnTo>
                    <a:lnTo>
                      <a:pt x="19" y="127"/>
                    </a:lnTo>
                    <a:lnTo>
                      <a:pt x="17" y="127"/>
                    </a:lnTo>
                    <a:lnTo>
                      <a:pt x="15" y="131"/>
                    </a:lnTo>
                    <a:lnTo>
                      <a:pt x="0" y="140"/>
                    </a:lnTo>
                    <a:lnTo>
                      <a:pt x="3" y="147"/>
                    </a:lnTo>
                    <a:lnTo>
                      <a:pt x="1" y="148"/>
                    </a:lnTo>
                    <a:lnTo>
                      <a:pt x="1" y="151"/>
                    </a:lnTo>
                    <a:lnTo>
                      <a:pt x="3" y="152"/>
                    </a:lnTo>
                    <a:lnTo>
                      <a:pt x="5" y="152"/>
                    </a:lnTo>
                    <a:lnTo>
                      <a:pt x="19" y="151"/>
                    </a:lnTo>
                    <a:lnTo>
                      <a:pt x="21" y="151"/>
                    </a:lnTo>
                    <a:lnTo>
                      <a:pt x="22" y="161"/>
                    </a:lnTo>
                    <a:lnTo>
                      <a:pt x="21" y="161"/>
                    </a:lnTo>
                    <a:lnTo>
                      <a:pt x="18" y="162"/>
                    </a:lnTo>
                    <a:lnTo>
                      <a:pt x="21" y="181"/>
                    </a:lnTo>
                    <a:lnTo>
                      <a:pt x="15" y="181"/>
                    </a:lnTo>
                    <a:lnTo>
                      <a:pt x="12" y="180"/>
                    </a:lnTo>
                    <a:lnTo>
                      <a:pt x="11" y="183"/>
                    </a:lnTo>
                    <a:lnTo>
                      <a:pt x="11" y="193"/>
                    </a:lnTo>
                    <a:lnTo>
                      <a:pt x="10" y="194"/>
                    </a:lnTo>
                    <a:lnTo>
                      <a:pt x="12" y="207"/>
                    </a:lnTo>
                    <a:lnTo>
                      <a:pt x="8" y="207"/>
                    </a:lnTo>
                    <a:lnTo>
                      <a:pt x="7" y="21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62" name="Freeform 2501">
                <a:extLst>
                  <a:ext uri="{FF2B5EF4-FFF2-40B4-BE49-F238E27FC236}">
                    <a16:creationId xmlns:a16="http://schemas.microsoft.com/office/drawing/2014/main" id="{44C07FCB-13FD-F9C2-B1E2-E6036DDA30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2" y="546"/>
                <a:ext cx="9" cy="3"/>
              </a:xfrm>
              <a:custGeom>
                <a:avLst/>
                <a:gdLst>
                  <a:gd name="T0" fmla="*/ 38 w 38"/>
                  <a:gd name="T1" fmla="*/ 0 h 11"/>
                  <a:gd name="T2" fmla="*/ 31 w 38"/>
                  <a:gd name="T3" fmla="*/ 3 h 11"/>
                  <a:gd name="T4" fmla="*/ 29 w 38"/>
                  <a:gd name="T5" fmla="*/ 4 h 11"/>
                  <a:gd name="T6" fmla="*/ 25 w 38"/>
                  <a:gd name="T7" fmla="*/ 4 h 11"/>
                  <a:gd name="T8" fmla="*/ 0 w 38"/>
                  <a:gd name="T9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8" h="11">
                    <a:moveTo>
                      <a:pt x="38" y="0"/>
                    </a:moveTo>
                    <a:lnTo>
                      <a:pt x="31" y="3"/>
                    </a:lnTo>
                    <a:lnTo>
                      <a:pt x="29" y="4"/>
                    </a:lnTo>
                    <a:lnTo>
                      <a:pt x="25" y="4"/>
                    </a:lnTo>
                    <a:lnTo>
                      <a:pt x="0" y="1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63" name="Freeform 2502">
                <a:extLst>
                  <a:ext uri="{FF2B5EF4-FFF2-40B4-BE49-F238E27FC236}">
                    <a16:creationId xmlns:a16="http://schemas.microsoft.com/office/drawing/2014/main" id="{80FDA920-F023-37F0-AFA8-D37FAEA4E8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3" y="549"/>
                <a:ext cx="109" cy="30"/>
              </a:xfrm>
              <a:custGeom>
                <a:avLst/>
                <a:gdLst>
                  <a:gd name="T0" fmla="*/ 437 w 437"/>
                  <a:gd name="T1" fmla="*/ 0 h 121"/>
                  <a:gd name="T2" fmla="*/ 436 w 437"/>
                  <a:gd name="T3" fmla="*/ 0 h 121"/>
                  <a:gd name="T4" fmla="*/ 432 w 437"/>
                  <a:gd name="T5" fmla="*/ 3 h 121"/>
                  <a:gd name="T6" fmla="*/ 413 w 437"/>
                  <a:gd name="T7" fmla="*/ 8 h 121"/>
                  <a:gd name="T8" fmla="*/ 411 w 437"/>
                  <a:gd name="T9" fmla="*/ 8 h 121"/>
                  <a:gd name="T10" fmla="*/ 377 w 437"/>
                  <a:gd name="T11" fmla="*/ 15 h 121"/>
                  <a:gd name="T12" fmla="*/ 374 w 437"/>
                  <a:gd name="T13" fmla="*/ 17 h 121"/>
                  <a:gd name="T14" fmla="*/ 366 w 437"/>
                  <a:gd name="T15" fmla="*/ 17 h 121"/>
                  <a:gd name="T16" fmla="*/ 352 w 437"/>
                  <a:gd name="T17" fmla="*/ 21 h 121"/>
                  <a:gd name="T18" fmla="*/ 348 w 437"/>
                  <a:gd name="T19" fmla="*/ 25 h 121"/>
                  <a:gd name="T20" fmla="*/ 341 w 437"/>
                  <a:gd name="T21" fmla="*/ 28 h 121"/>
                  <a:gd name="T22" fmla="*/ 339 w 437"/>
                  <a:gd name="T23" fmla="*/ 29 h 121"/>
                  <a:gd name="T24" fmla="*/ 325 w 437"/>
                  <a:gd name="T25" fmla="*/ 35 h 121"/>
                  <a:gd name="T26" fmla="*/ 324 w 437"/>
                  <a:gd name="T27" fmla="*/ 35 h 121"/>
                  <a:gd name="T28" fmla="*/ 320 w 437"/>
                  <a:gd name="T29" fmla="*/ 38 h 121"/>
                  <a:gd name="T30" fmla="*/ 288 w 437"/>
                  <a:gd name="T31" fmla="*/ 46 h 121"/>
                  <a:gd name="T32" fmla="*/ 285 w 437"/>
                  <a:gd name="T33" fmla="*/ 47 h 121"/>
                  <a:gd name="T34" fmla="*/ 245 w 437"/>
                  <a:gd name="T35" fmla="*/ 49 h 121"/>
                  <a:gd name="T36" fmla="*/ 222 w 437"/>
                  <a:gd name="T37" fmla="*/ 47 h 121"/>
                  <a:gd name="T38" fmla="*/ 209 w 437"/>
                  <a:gd name="T39" fmla="*/ 44 h 121"/>
                  <a:gd name="T40" fmla="*/ 186 w 437"/>
                  <a:gd name="T41" fmla="*/ 49 h 121"/>
                  <a:gd name="T42" fmla="*/ 176 w 437"/>
                  <a:gd name="T43" fmla="*/ 52 h 121"/>
                  <a:gd name="T44" fmla="*/ 168 w 437"/>
                  <a:gd name="T45" fmla="*/ 52 h 121"/>
                  <a:gd name="T46" fmla="*/ 164 w 437"/>
                  <a:gd name="T47" fmla="*/ 53 h 121"/>
                  <a:gd name="T48" fmla="*/ 159 w 437"/>
                  <a:gd name="T49" fmla="*/ 53 h 121"/>
                  <a:gd name="T50" fmla="*/ 157 w 437"/>
                  <a:gd name="T51" fmla="*/ 54 h 121"/>
                  <a:gd name="T52" fmla="*/ 151 w 437"/>
                  <a:gd name="T53" fmla="*/ 54 h 121"/>
                  <a:gd name="T54" fmla="*/ 149 w 437"/>
                  <a:gd name="T55" fmla="*/ 56 h 121"/>
                  <a:gd name="T56" fmla="*/ 147 w 437"/>
                  <a:gd name="T57" fmla="*/ 56 h 121"/>
                  <a:gd name="T58" fmla="*/ 145 w 437"/>
                  <a:gd name="T59" fmla="*/ 57 h 121"/>
                  <a:gd name="T60" fmla="*/ 142 w 437"/>
                  <a:gd name="T61" fmla="*/ 57 h 121"/>
                  <a:gd name="T62" fmla="*/ 140 w 437"/>
                  <a:gd name="T63" fmla="*/ 56 h 121"/>
                  <a:gd name="T64" fmla="*/ 138 w 437"/>
                  <a:gd name="T65" fmla="*/ 57 h 121"/>
                  <a:gd name="T66" fmla="*/ 137 w 437"/>
                  <a:gd name="T67" fmla="*/ 57 h 121"/>
                  <a:gd name="T68" fmla="*/ 116 w 437"/>
                  <a:gd name="T69" fmla="*/ 64 h 121"/>
                  <a:gd name="T70" fmla="*/ 108 w 437"/>
                  <a:gd name="T71" fmla="*/ 66 h 121"/>
                  <a:gd name="T72" fmla="*/ 104 w 437"/>
                  <a:gd name="T73" fmla="*/ 66 h 121"/>
                  <a:gd name="T74" fmla="*/ 102 w 437"/>
                  <a:gd name="T75" fmla="*/ 67 h 121"/>
                  <a:gd name="T76" fmla="*/ 98 w 437"/>
                  <a:gd name="T77" fmla="*/ 68 h 121"/>
                  <a:gd name="T78" fmla="*/ 98 w 437"/>
                  <a:gd name="T79" fmla="*/ 70 h 121"/>
                  <a:gd name="T80" fmla="*/ 97 w 437"/>
                  <a:gd name="T81" fmla="*/ 70 h 121"/>
                  <a:gd name="T82" fmla="*/ 82 w 437"/>
                  <a:gd name="T83" fmla="*/ 74 h 121"/>
                  <a:gd name="T84" fmla="*/ 73 w 437"/>
                  <a:gd name="T85" fmla="*/ 74 h 121"/>
                  <a:gd name="T86" fmla="*/ 70 w 437"/>
                  <a:gd name="T87" fmla="*/ 75 h 121"/>
                  <a:gd name="T88" fmla="*/ 67 w 437"/>
                  <a:gd name="T89" fmla="*/ 75 h 121"/>
                  <a:gd name="T90" fmla="*/ 63 w 437"/>
                  <a:gd name="T91" fmla="*/ 78 h 121"/>
                  <a:gd name="T92" fmla="*/ 56 w 437"/>
                  <a:gd name="T93" fmla="*/ 81 h 121"/>
                  <a:gd name="T94" fmla="*/ 46 w 437"/>
                  <a:gd name="T95" fmla="*/ 87 h 121"/>
                  <a:gd name="T96" fmla="*/ 45 w 437"/>
                  <a:gd name="T97" fmla="*/ 87 h 121"/>
                  <a:gd name="T98" fmla="*/ 13 w 437"/>
                  <a:gd name="T99" fmla="*/ 107 h 121"/>
                  <a:gd name="T100" fmla="*/ 10 w 437"/>
                  <a:gd name="T101" fmla="*/ 110 h 121"/>
                  <a:gd name="T102" fmla="*/ 6 w 437"/>
                  <a:gd name="T103" fmla="*/ 116 h 121"/>
                  <a:gd name="T104" fmla="*/ 0 w 437"/>
                  <a:gd name="T105" fmla="*/ 121 h 1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437" h="121">
                    <a:moveTo>
                      <a:pt x="437" y="0"/>
                    </a:moveTo>
                    <a:lnTo>
                      <a:pt x="436" y="0"/>
                    </a:lnTo>
                    <a:lnTo>
                      <a:pt x="432" y="3"/>
                    </a:lnTo>
                    <a:lnTo>
                      <a:pt x="413" y="8"/>
                    </a:lnTo>
                    <a:lnTo>
                      <a:pt x="411" y="8"/>
                    </a:lnTo>
                    <a:lnTo>
                      <a:pt x="377" y="15"/>
                    </a:lnTo>
                    <a:lnTo>
                      <a:pt x="374" y="17"/>
                    </a:lnTo>
                    <a:lnTo>
                      <a:pt x="366" y="17"/>
                    </a:lnTo>
                    <a:lnTo>
                      <a:pt x="352" y="21"/>
                    </a:lnTo>
                    <a:lnTo>
                      <a:pt x="348" y="25"/>
                    </a:lnTo>
                    <a:lnTo>
                      <a:pt x="341" y="28"/>
                    </a:lnTo>
                    <a:lnTo>
                      <a:pt x="339" y="29"/>
                    </a:lnTo>
                    <a:lnTo>
                      <a:pt x="325" y="35"/>
                    </a:lnTo>
                    <a:lnTo>
                      <a:pt x="324" y="35"/>
                    </a:lnTo>
                    <a:lnTo>
                      <a:pt x="320" y="38"/>
                    </a:lnTo>
                    <a:lnTo>
                      <a:pt x="288" y="46"/>
                    </a:lnTo>
                    <a:lnTo>
                      <a:pt x="285" y="47"/>
                    </a:lnTo>
                    <a:lnTo>
                      <a:pt x="245" y="49"/>
                    </a:lnTo>
                    <a:lnTo>
                      <a:pt x="222" y="47"/>
                    </a:lnTo>
                    <a:lnTo>
                      <a:pt x="209" y="44"/>
                    </a:lnTo>
                    <a:lnTo>
                      <a:pt x="186" y="49"/>
                    </a:lnTo>
                    <a:lnTo>
                      <a:pt x="176" y="52"/>
                    </a:lnTo>
                    <a:lnTo>
                      <a:pt x="168" y="52"/>
                    </a:lnTo>
                    <a:lnTo>
                      <a:pt x="164" y="53"/>
                    </a:lnTo>
                    <a:lnTo>
                      <a:pt x="159" y="53"/>
                    </a:lnTo>
                    <a:lnTo>
                      <a:pt x="157" y="54"/>
                    </a:lnTo>
                    <a:lnTo>
                      <a:pt x="151" y="54"/>
                    </a:lnTo>
                    <a:lnTo>
                      <a:pt x="149" y="56"/>
                    </a:lnTo>
                    <a:lnTo>
                      <a:pt x="147" y="56"/>
                    </a:lnTo>
                    <a:lnTo>
                      <a:pt x="145" y="57"/>
                    </a:lnTo>
                    <a:lnTo>
                      <a:pt x="142" y="57"/>
                    </a:lnTo>
                    <a:lnTo>
                      <a:pt x="140" y="56"/>
                    </a:lnTo>
                    <a:lnTo>
                      <a:pt x="138" y="57"/>
                    </a:lnTo>
                    <a:lnTo>
                      <a:pt x="137" y="57"/>
                    </a:lnTo>
                    <a:lnTo>
                      <a:pt x="116" y="64"/>
                    </a:lnTo>
                    <a:lnTo>
                      <a:pt x="108" y="66"/>
                    </a:lnTo>
                    <a:lnTo>
                      <a:pt x="104" y="66"/>
                    </a:lnTo>
                    <a:lnTo>
                      <a:pt x="102" y="67"/>
                    </a:lnTo>
                    <a:lnTo>
                      <a:pt x="98" y="68"/>
                    </a:lnTo>
                    <a:lnTo>
                      <a:pt x="98" y="70"/>
                    </a:lnTo>
                    <a:lnTo>
                      <a:pt x="97" y="70"/>
                    </a:lnTo>
                    <a:lnTo>
                      <a:pt x="82" y="74"/>
                    </a:lnTo>
                    <a:lnTo>
                      <a:pt x="73" y="74"/>
                    </a:lnTo>
                    <a:lnTo>
                      <a:pt x="70" y="75"/>
                    </a:lnTo>
                    <a:lnTo>
                      <a:pt x="67" y="75"/>
                    </a:lnTo>
                    <a:lnTo>
                      <a:pt x="63" y="78"/>
                    </a:lnTo>
                    <a:lnTo>
                      <a:pt x="56" y="81"/>
                    </a:lnTo>
                    <a:lnTo>
                      <a:pt x="46" y="87"/>
                    </a:lnTo>
                    <a:lnTo>
                      <a:pt x="45" y="87"/>
                    </a:lnTo>
                    <a:lnTo>
                      <a:pt x="13" y="107"/>
                    </a:lnTo>
                    <a:lnTo>
                      <a:pt x="10" y="110"/>
                    </a:lnTo>
                    <a:lnTo>
                      <a:pt x="6" y="116"/>
                    </a:lnTo>
                    <a:lnTo>
                      <a:pt x="0" y="12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64" name="Freeform 2503">
                <a:extLst>
                  <a:ext uri="{FF2B5EF4-FFF2-40B4-BE49-F238E27FC236}">
                    <a16:creationId xmlns:a16="http://schemas.microsoft.com/office/drawing/2014/main" id="{EDF0D516-864A-E67B-A733-50E5D93B31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600"/>
                <a:ext cx="63" cy="43"/>
              </a:xfrm>
              <a:custGeom>
                <a:avLst/>
                <a:gdLst>
                  <a:gd name="T0" fmla="*/ 8 w 251"/>
                  <a:gd name="T1" fmla="*/ 172 h 173"/>
                  <a:gd name="T2" fmla="*/ 7 w 251"/>
                  <a:gd name="T3" fmla="*/ 155 h 173"/>
                  <a:gd name="T4" fmla="*/ 0 w 251"/>
                  <a:gd name="T5" fmla="*/ 150 h 173"/>
                  <a:gd name="T6" fmla="*/ 4 w 251"/>
                  <a:gd name="T7" fmla="*/ 144 h 173"/>
                  <a:gd name="T8" fmla="*/ 7 w 251"/>
                  <a:gd name="T9" fmla="*/ 143 h 173"/>
                  <a:gd name="T10" fmla="*/ 22 w 251"/>
                  <a:gd name="T11" fmla="*/ 134 h 173"/>
                  <a:gd name="T12" fmla="*/ 15 w 251"/>
                  <a:gd name="T13" fmla="*/ 120 h 173"/>
                  <a:gd name="T14" fmla="*/ 19 w 251"/>
                  <a:gd name="T15" fmla="*/ 112 h 173"/>
                  <a:gd name="T16" fmla="*/ 34 w 251"/>
                  <a:gd name="T17" fmla="*/ 103 h 173"/>
                  <a:gd name="T18" fmla="*/ 40 w 251"/>
                  <a:gd name="T19" fmla="*/ 105 h 173"/>
                  <a:gd name="T20" fmla="*/ 48 w 251"/>
                  <a:gd name="T21" fmla="*/ 108 h 173"/>
                  <a:gd name="T22" fmla="*/ 54 w 251"/>
                  <a:gd name="T23" fmla="*/ 93 h 173"/>
                  <a:gd name="T24" fmla="*/ 68 w 251"/>
                  <a:gd name="T25" fmla="*/ 91 h 173"/>
                  <a:gd name="T26" fmla="*/ 69 w 251"/>
                  <a:gd name="T27" fmla="*/ 86 h 173"/>
                  <a:gd name="T28" fmla="*/ 71 w 251"/>
                  <a:gd name="T29" fmla="*/ 80 h 173"/>
                  <a:gd name="T30" fmla="*/ 89 w 251"/>
                  <a:gd name="T31" fmla="*/ 79 h 173"/>
                  <a:gd name="T32" fmla="*/ 98 w 251"/>
                  <a:gd name="T33" fmla="*/ 70 h 173"/>
                  <a:gd name="T34" fmla="*/ 97 w 251"/>
                  <a:gd name="T35" fmla="*/ 62 h 173"/>
                  <a:gd name="T36" fmla="*/ 108 w 251"/>
                  <a:gd name="T37" fmla="*/ 59 h 173"/>
                  <a:gd name="T38" fmla="*/ 114 w 251"/>
                  <a:gd name="T39" fmla="*/ 46 h 173"/>
                  <a:gd name="T40" fmla="*/ 117 w 251"/>
                  <a:gd name="T41" fmla="*/ 42 h 173"/>
                  <a:gd name="T42" fmla="*/ 122 w 251"/>
                  <a:gd name="T43" fmla="*/ 35 h 173"/>
                  <a:gd name="T44" fmla="*/ 135 w 251"/>
                  <a:gd name="T45" fmla="*/ 31 h 173"/>
                  <a:gd name="T46" fmla="*/ 148 w 251"/>
                  <a:gd name="T47" fmla="*/ 26 h 173"/>
                  <a:gd name="T48" fmla="*/ 151 w 251"/>
                  <a:gd name="T49" fmla="*/ 24 h 173"/>
                  <a:gd name="T50" fmla="*/ 160 w 251"/>
                  <a:gd name="T51" fmla="*/ 21 h 173"/>
                  <a:gd name="T52" fmla="*/ 171 w 251"/>
                  <a:gd name="T53" fmla="*/ 23 h 173"/>
                  <a:gd name="T54" fmla="*/ 173 w 251"/>
                  <a:gd name="T55" fmla="*/ 9 h 173"/>
                  <a:gd name="T56" fmla="*/ 184 w 251"/>
                  <a:gd name="T57" fmla="*/ 4 h 173"/>
                  <a:gd name="T58" fmla="*/ 199 w 251"/>
                  <a:gd name="T59" fmla="*/ 2 h 173"/>
                  <a:gd name="T60" fmla="*/ 218 w 251"/>
                  <a:gd name="T61" fmla="*/ 0 h 173"/>
                  <a:gd name="T62" fmla="*/ 223 w 251"/>
                  <a:gd name="T63" fmla="*/ 23 h 173"/>
                  <a:gd name="T64" fmla="*/ 233 w 251"/>
                  <a:gd name="T65" fmla="*/ 23 h 173"/>
                  <a:gd name="T66" fmla="*/ 240 w 251"/>
                  <a:gd name="T67" fmla="*/ 11 h 173"/>
                  <a:gd name="T68" fmla="*/ 251 w 251"/>
                  <a:gd name="T69" fmla="*/ 7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51" h="173">
                    <a:moveTo>
                      <a:pt x="8" y="173"/>
                    </a:moveTo>
                    <a:lnTo>
                      <a:pt x="8" y="172"/>
                    </a:lnTo>
                    <a:lnTo>
                      <a:pt x="9" y="164"/>
                    </a:lnTo>
                    <a:lnTo>
                      <a:pt x="7" y="155"/>
                    </a:lnTo>
                    <a:lnTo>
                      <a:pt x="2" y="153"/>
                    </a:lnTo>
                    <a:lnTo>
                      <a:pt x="0" y="150"/>
                    </a:lnTo>
                    <a:lnTo>
                      <a:pt x="2" y="147"/>
                    </a:lnTo>
                    <a:lnTo>
                      <a:pt x="4" y="144"/>
                    </a:lnTo>
                    <a:lnTo>
                      <a:pt x="4" y="143"/>
                    </a:lnTo>
                    <a:lnTo>
                      <a:pt x="7" y="143"/>
                    </a:lnTo>
                    <a:lnTo>
                      <a:pt x="22" y="137"/>
                    </a:lnTo>
                    <a:lnTo>
                      <a:pt x="22" y="134"/>
                    </a:lnTo>
                    <a:lnTo>
                      <a:pt x="16" y="126"/>
                    </a:lnTo>
                    <a:lnTo>
                      <a:pt x="15" y="120"/>
                    </a:lnTo>
                    <a:lnTo>
                      <a:pt x="15" y="115"/>
                    </a:lnTo>
                    <a:lnTo>
                      <a:pt x="19" y="112"/>
                    </a:lnTo>
                    <a:lnTo>
                      <a:pt x="30" y="106"/>
                    </a:lnTo>
                    <a:lnTo>
                      <a:pt x="34" y="103"/>
                    </a:lnTo>
                    <a:lnTo>
                      <a:pt x="36" y="103"/>
                    </a:lnTo>
                    <a:lnTo>
                      <a:pt x="40" y="105"/>
                    </a:lnTo>
                    <a:lnTo>
                      <a:pt x="44" y="108"/>
                    </a:lnTo>
                    <a:lnTo>
                      <a:pt x="48" y="108"/>
                    </a:lnTo>
                    <a:lnTo>
                      <a:pt x="54" y="95"/>
                    </a:lnTo>
                    <a:lnTo>
                      <a:pt x="54" y="93"/>
                    </a:lnTo>
                    <a:lnTo>
                      <a:pt x="62" y="90"/>
                    </a:lnTo>
                    <a:lnTo>
                      <a:pt x="68" y="91"/>
                    </a:lnTo>
                    <a:lnTo>
                      <a:pt x="68" y="90"/>
                    </a:lnTo>
                    <a:lnTo>
                      <a:pt x="69" y="86"/>
                    </a:lnTo>
                    <a:lnTo>
                      <a:pt x="69" y="80"/>
                    </a:lnTo>
                    <a:lnTo>
                      <a:pt x="71" y="80"/>
                    </a:lnTo>
                    <a:lnTo>
                      <a:pt x="74" y="81"/>
                    </a:lnTo>
                    <a:lnTo>
                      <a:pt x="89" y="79"/>
                    </a:lnTo>
                    <a:lnTo>
                      <a:pt x="98" y="80"/>
                    </a:lnTo>
                    <a:lnTo>
                      <a:pt x="98" y="70"/>
                    </a:lnTo>
                    <a:lnTo>
                      <a:pt x="97" y="63"/>
                    </a:lnTo>
                    <a:lnTo>
                      <a:pt x="97" y="62"/>
                    </a:lnTo>
                    <a:lnTo>
                      <a:pt x="101" y="62"/>
                    </a:lnTo>
                    <a:lnTo>
                      <a:pt x="108" y="59"/>
                    </a:lnTo>
                    <a:lnTo>
                      <a:pt x="108" y="57"/>
                    </a:lnTo>
                    <a:lnTo>
                      <a:pt x="114" y="46"/>
                    </a:lnTo>
                    <a:lnTo>
                      <a:pt x="115" y="45"/>
                    </a:lnTo>
                    <a:lnTo>
                      <a:pt x="117" y="42"/>
                    </a:lnTo>
                    <a:lnTo>
                      <a:pt x="120" y="39"/>
                    </a:lnTo>
                    <a:lnTo>
                      <a:pt x="122" y="35"/>
                    </a:lnTo>
                    <a:lnTo>
                      <a:pt x="122" y="31"/>
                    </a:lnTo>
                    <a:lnTo>
                      <a:pt x="135" y="31"/>
                    </a:lnTo>
                    <a:lnTo>
                      <a:pt x="136" y="26"/>
                    </a:lnTo>
                    <a:lnTo>
                      <a:pt x="148" y="26"/>
                    </a:lnTo>
                    <a:lnTo>
                      <a:pt x="148" y="24"/>
                    </a:lnTo>
                    <a:lnTo>
                      <a:pt x="151" y="24"/>
                    </a:lnTo>
                    <a:lnTo>
                      <a:pt x="154" y="23"/>
                    </a:lnTo>
                    <a:lnTo>
                      <a:pt x="160" y="21"/>
                    </a:lnTo>
                    <a:lnTo>
                      <a:pt x="161" y="21"/>
                    </a:lnTo>
                    <a:lnTo>
                      <a:pt x="171" y="23"/>
                    </a:lnTo>
                    <a:lnTo>
                      <a:pt x="173" y="19"/>
                    </a:lnTo>
                    <a:lnTo>
                      <a:pt x="173" y="9"/>
                    </a:lnTo>
                    <a:lnTo>
                      <a:pt x="175" y="2"/>
                    </a:lnTo>
                    <a:lnTo>
                      <a:pt x="184" y="4"/>
                    </a:lnTo>
                    <a:lnTo>
                      <a:pt x="199" y="0"/>
                    </a:lnTo>
                    <a:lnTo>
                      <a:pt x="199" y="2"/>
                    </a:lnTo>
                    <a:lnTo>
                      <a:pt x="203" y="3"/>
                    </a:lnTo>
                    <a:lnTo>
                      <a:pt x="218" y="0"/>
                    </a:lnTo>
                    <a:lnTo>
                      <a:pt x="218" y="23"/>
                    </a:lnTo>
                    <a:lnTo>
                      <a:pt x="223" y="23"/>
                    </a:lnTo>
                    <a:lnTo>
                      <a:pt x="223" y="24"/>
                    </a:lnTo>
                    <a:lnTo>
                      <a:pt x="233" y="23"/>
                    </a:lnTo>
                    <a:lnTo>
                      <a:pt x="237" y="17"/>
                    </a:lnTo>
                    <a:lnTo>
                      <a:pt x="240" y="11"/>
                    </a:lnTo>
                    <a:lnTo>
                      <a:pt x="248" y="7"/>
                    </a:lnTo>
                    <a:lnTo>
                      <a:pt x="251" y="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65" name="Freeform 2504">
                <a:extLst>
                  <a:ext uri="{FF2B5EF4-FFF2-40B4-BE49-F238E27FC236}">
                    <a16:creationId xmlns:a16="http://schemas.microsoft.com/office/drawing/2014/main" id="{7FFD91CE-D649-F7F0-96AD-8BF2517A13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6" y="579"/>
                <a:ext cx="77" cy="41"/>
              </a:xfrm>
              <a:custGeom>
                <a:avLst/>
                <a:gdLst>
                  <a:gd name="T0" fmla="*/ 307 w 307"/>
                  <a:gd name="T1" fmla="*/ 0 h 164"/>
                  <a:gd name="T2" fmla="*/ 307 w 307"/>
                  <a:gd name="T3" fmla="*/ 2 h 164"/>
                  <a:gd name="T4" fmla="*/ 306 w 307"/>
                  <a:gd name="T5" fmla="*/ 2 h 164"/>
                  <a:gd name="T6" fmla="*/ 294 w 307"/>
                  <a:gd name="T7" fmla="*/ 10 h 164"/>
                  <a:gd name="T8" fmla="*/ 285 w 307"/>
                  <a:gd name="T9" fmla="*/ 10 h 164"/>
                  <a:gd name="T10" fmla="*/ 283 w 307"/>
                  <a:gd name="T11" fmla="*/ 12 h 164"/>
                  <a:gd name="T12" fmla="*/ 275 w 307"/>
                  <a:gd name="T13" fmla="*/ 16 h 164"/>
                  <a:gd name="T14" fmla="*/ 260 w 307"/>
                  <a:gd name="T15" fmla="*/ 30 h 164"/>
                  <a:gd name="T16" fmla="*/ 258 w 307"/>
                  <a:gd name="T17" fmla="*/ 30 h 164"/>
                  <a:gd name="T18" fmla="*/ 194 w 307"/>
                  <a:gd name="T19" fmla="*/ 67 h 164"/>
                  <a:gd name="T20" fmla="*/ 193 w 307"/>
                  <a:gd name="T21" fmla="*/ 67 h 164"/>
                  <a:gd name="T22" fmla="*/ 173 w 307"/>
                  <a:gd name="T23" fmla="*/ 79 h 164"/>
                  <a:gd name="T24" fmla="*/ 171 w 307"/>
                  <a:gd name="T25" fmla="*/ 79 h 164"/>
                  <a:gd name="T26" fmla="*/ 156 w 307"/>
                  <a:gd name="T27" fmla="*/ 86 h 164"/>
                  <a:gd name="T28" fmla="*/ 152 w 307"/>
                  <a:gd name="T29" fmla="*/ 86 h 164"/>
                  <a:gd name="T30" fmla="*/ 151 w 307"/>
                  <a:gd name="T31" fmla="*/ 87 h 164"/>
                  <a:gd name="T32" fmla="*/ 144 w 307"/>
                  <a:gd name="T33" fmla="*/ 91 h 164"/>
                  <a:gd name="T34" fmla="*/ 130 w 307"/>
                  <a:gd name="T35" fmla="*/ 97 h 164"/>
                  <a:gd name="T36" fmla="*/ 119 w 307"/>
                  <a:gd name="T37" fmla="*/ 104 h 164"/>
                  <a:gd name="T38" fmla="*/ 114 w 307"/>
                  <a:gd name="T39" fmla="*/ 111 h 164"/>
                  <a:gd name="T40" fmla="*/ 107 w 307"/>
                  <a:gd name="T41" fmla="*/ 119 h 164"/>
                  <a:gd name="T42" fmla="*/ 107 w 307"/>
                  <a:gd name="T43" fmla="*/ 120 h 164"/>
                  <a:gd name="T44" fmla="*/ 106 w 307"/>
                  <a:gd name="T45" fmla="*/ 120 h 164"/>
                  <a:gd name="T46" fmla="*/ 90 w 307"/>
                  <a:gd name="T47" fmla="*/ 132 h 164"/>
                  <a:gd name="T48" fmla="*/ 66 w 307"/>
                  <a:gd name="T49" fmla="*/ 143 h 164"/>
                  <a:gd name="T50" fmla="*/ 60 w 307"/>
                  <a:gd name="T51" fmla="*/ 144 h 164"/>
                  <a:gd name="T52" fmla="*/ 47 w 307"/>
                  <a:gd name="T53" fmla="*/ 143 h 164"/>
                  <a:gd name="T54" fmla="*/ 46 w 307"/>
                  <a:gd name="T55" fmla="*/ 143 h 164"/>
                  <a:gd name="T56" fmla="*/ 42 w 307"/>
                  <a:gd name="T57" fmla="*/ 146 h 164"/>
                  <a:gd name="T58" fmla="*/ 37 w 307"/>
                  <a:gd name="T59" fmla="*/ 146 h 164"/>
                  <a:gd name="T60" fmla="*/ 36 w 307"/>
                  <a:gd name="T61" fmla="*/ 144 h 164"/>
                  <a:gd name="T62" fmla="*/ 35 w 307"/>
                  <a:gd name="T63" fmla="*/ 146 h 164"/>
                  <a:gd name="T64" fmla="*/ 11 w 307"/>
                  <a:gd name="T65" fmla="*/ 155 h 164"/>
                  <a:gd name="T66" fmla="*/ 7 w 307"/>
                  <a:gd name="T67" fmla="*/ 158 h 164"/>
                  <a:gd name="T68" fmla="*/ 6 w 307"/>
                  <a:gd name="T69" fmla="*/ 160 h 164"/>
                  <a:gd name="T70" fmla="*/ 6 w 307"/>
                  <a:gd name="T71" fmla="*/ 161 h 164"/>
                  <a:gd name="T72" fmla="*/ 4 w 307"/>
                  <a:gd name="T73" fmla="*/ 163 h 164"/>
                  <a:gd name="T74" fmla="*/ 3 w 307"/>
                  <a:gd name="T75" fmla="*/ 163 h 164"/>
                  <a:gd name="T76" fmla="*/ 0 w 307"/>
                  <a:gd name="T77" fmla="*/ 164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307" h="164">
                    <a:moveTo>
                      <a:pt x="307" y="0"/>
                    </a:moveTo>
                    <a:lnTo>
                      <a:pt x="307" y="2"/>
                    </a:lnTo>
                    <a:lnTo>
                      <a:pt x="306" y="2"/>
                    </a:lnTo>
                    <a:lnTo>
                      <a:pt x="294" y="10"/>
                    </a:lnTo>
                    <a:lnTo>
                      <a:pt x="285" y="10"/>
                    </a:lnTo>
                    <a:lnTo>
                      <a:pt x="283" y="12"/>
                    </a:lnTo>
                    <a:lnTo>
                      <a:pt x="275" y="16"/>
                    </a:lnTo>
                    <a:lnTo>
                      <a:pt x="260" y="30"/>
                    </a:lnTo>
                    <a:lnTo>
                      <a:pt x="258" y="30"/>
                    </a:lnTo>
                    <a:lnTo>
                      <a:pt x="194" y="67"/>
                    </a:lnTo>
                    <a:lnTo>
                      <a:pt x="193" y="67"/>
                    </a:lnTo>
                    <a:lnTo>
                      <a:pt x="173" y="79"/>
                    </a:lnTo>
                    <a:lnTo>
                      <a:pt x="171" y="79"/>
                    </a:lnTo>
                    <a:lnTo>
                      <a:pt x="156" y="86"/>
                    </a:lnTo>
                    <a:lnTo>
                      <a:pt x="152" y="86"/>
                    </a:lnTo>
                    <a:lnTo>
                      <a:pt x="151" y="87"/>
                    </a:lnTo>
                    <a:lnTo>
                      <a:pt x="144" y="91"/>
                    </a:lnTo>
                    <a:lnTo>
                      <a:pt x="130" y="97"/>
                    </a:lnTo>
                    <a:lnTo>
                      <a:pt x="119" y="104"/>
                    </a:lnTo>
                    <a:lnTo>
                      <a:pt x="114" y="111"/>
                    </a:lnTo>
                    <a:lnTo>
                      <a:pt x="107" y="119"/>
                    </a:lnTo>
                    <a:lnTo>
                      <a:pt x="107" y="120"/>
                    </a:lnTo>
                    <a:lnTo>
                      <a:pt x="106" y="120"/>
                    </a:lnTo>
                    <a:lnTo>
                      <a:pt x="90" y="132"/>
                    </a:lnTo>
                    <a:lnTo>
                      <a:pt x="66" y="143"/>
                    </a:lnTo>
                    <a:lnTo>
                      <a:pt x="60" y="144"/>
                    </a:lnTo>
                    <a:lnTo>
                      <a:pt x="47" y="143"/>
                    </a:lnTo>
                    <a:lnTo>
                      <a:pt x="46" y="143"/>
                    </a:lnTo>
                    <a:lnTo>
                      <a:pt x="42" y="146"/>
                    </a:lnTo>
                    <a:lnTo>
                      <a:pt x="37" y="146"/>
                    </a:lnTo>
                    <a:lnTo>
                      <a:pt x="36" y="144"/>
                    </a:lnTo>
                    <a:lnTo>
                      <a:pt x="35" y="146"/>
                    </a:lnTo>
                    <a:lnTo>
                      <a:pt x="11" y="155"/>
                    </a:lnTo>
                    <a:lnTo>
                      <a:pt x="7" y="158"/>
                    </a:lnTo>
                    <a:lnTo>
                      <a:pt x="6" y="160"/>
                    </a:lnTo>
                    <a:lnTo>
                      <a:pt x="6" y="161"/>
                    </a:lnTo>
                    <a:lnTo>
                      <a:pt x="4" y="163"/>
                    </a:lnTo>
                    <a:lnTo>
                      <a:pt x="3" y="163"/>
                    </a:lnTo>
                    <a:lnTo>
                      <a:pt x="0" y="16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66" name="Freeform 2505">
                <a:extLst>
                  <a:ext uri="{FF2B5EF4-FFF2-40B4-BE49-F238E27FC236}">
                    <a16:creationId xmlns:a16="http://schemas.microsoft.com/office/drawing/2014/main" id="{97B47BED-6C72-F81D-737D-1DDBC357F9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0" y="626"/>
                <a:ext cx="48" cy="22"/>
              </a:xfrm>
              <a:custGeom>
                <a:avLst/>
                <a:gdLst>
                  <a:gd name="T0" fmla="*/ 0 w 194"/>
                  <a:gd name="T1" fmla="*/ 65 h 88"/>
                  <a:gd name="T2" fmla="*/ 4 w 194"/>
                  <a:gd name="T3" fmla="*/ 60 h 88"/>
                  <a:gd name="T4" fmla="*/ 4 w 194"/>
                  <a:gd name="T5" fmla="*/ 56 h 88"/>
                  <a:gd name="T6" fmla="*/ 6 w 194"/>
                  <a:gd name="T7" fmla="*/ 55 h 88"/>
                  <a:gd name="T8" fmla="*/ 10 w 194"/>
                  <a:gd name="T9" fmla="*/ 58 h 88"/>
                  <a:gd name="T10" fmla="*/ 14 w 194"/>
                  <a:gd name="T11" fmla="*/ 56 h 88"/>
                  <a:gd name="T12" fmla="*/ 15 w 194"/>
                  <a:gd name="T13" fmla="*/ 55 h 88"/>
                  <a:gd name="T14" fmla="*/ 23 w 194"/>
                  <a:gd name="T15" fmla="*/ 46 h 88"/>
                  <a:gd name="T16" fmla="*/ 24 w 194"/>
                  <a:gd name="T17" fmla="*/ 46 h 88"/>
                  <a:gd name="T18" fmla="*/ 32 w 194"/>
                  <a:gd name="T19" fmla="*/ 41 h 88"/>
                  <a:gd name="T20" fmla="*/ 38 w 194"/>
                  <a:gd name="T21" fmla="*/ 34 h 88"/>
                  <a:gd name="T22" fmla="*/ 42 w 194"/>
                  <a:gd name="T23" fmla="*/ 32 h 88"/>
                  <a:gd name="T24" fmla="*/ 51 w 194"/>
                  <a:gd name="T25" fmla="*/ 44 h 88"/>
                  <a:gd name="T26" fmla="*/ 55 w 194"/>
                  <a:gd name="T27" fmla="*/ 46 h 88"/>
                  <a:gd name="T28" fmla="*/ 58 w 194"/>
                  <a:gd name="T29" fmla="*/ 46 h 88"/>
                  <a:gd name="T30" fmla="*/ 74 w 194"/>
                  <a:gd name="T31" fmla="*/ 32 h 88"/>
                  <a:gd name="T32" fmla="*/ 75 w 194"/>
                  <a:gd name="T33" fmla="*/ 32 h 88"/>
                  <a:gd name="T34" fmla="*/ 78 w 194"/>
                  <a:gd name="T35" fmla="*/ 30 h 88"/>
                  <a:gd name="T36" fmla="*/ 80 w 194"/>
                  <a:gd name="T37" fmla="*/ 30 h 88"/>
                  <a:gd name="T38" fmla="*/ 87 w 194"/>
                  <a:gd name="T39" fmla="*/ 20 h 88"/>
                  <a:gd name="T40" fmla="*/ 87 w 194"/>
                  <a:gd name="T41" fmla="*/ 14 h 88"/>
                  <a:gd name="T42" fmla="*/ 85 w 194"/>
                  <a:gd name="T43" fmla="*/ 11 h 88"/>
                  <a:gd name="T44" fmla="*/ 85 w 194"/>
                  <a:gd name="T45" fmla="*/ 6 h 88"/>
                  <a:gd name="T46" fmla="*/ 87 w 194"/>
                  <a:gd name="T47" fmla="*/ 0 h 88"/>
                  <a:gd name="T48" fmla="*/ 94 w 194"/>
                  <a:gd name="T49" fmla="*/ 7 h 88"/>
                  <a:gd name="T50" fmla="*/ 109 w 194"/>
                  <a:gd name="T51" fmla="*/ 8 h 88"/>
                  <a:gd name="T52" fmla="*/ 122 w 194"/>
                  <a:gd name="T53" fmla="*/ 7 h 88"/>
                  <a:gd name="T54" fmla="*/ 128 w 194"/>
                  <a:gd name="T55" fmla="*/ 1 h 88"/>
                  <a:gd name="T56" fmla="*/ 130 w 194"/>
                  <a:gd name="T57" fmla="*/ 3 h 88"/>
                  <a:gd name="T58" fmla="*/ 134 w 194"/>
                  <a:gd name="T59" fmla="*/ 4 h 88"/>
                  <a:gd name="T60" fmla="*/ 138 w 194"/>
                  <a:gd name="T61" fmla="*/ 4 h 88"/>
                  <a:gd name="T62" fmla="*/ 145 w 194"/>
                  <a:gd name="T63" fmla="*/ 1 h 88"/>
                  <a:gd name="T64" fmla="*/ 155 w 194"/>
                  <a:gd name="T65" fmla="*/ 1 h 88"/>
                  <a:gd name="T66" fmla="*/ 164 w 194"/>
                  <a:gd name="T67" fmla="*/ 14 h 88"/>
                  <a:gd name="T68" fmla="*/ 166 w 194"/>
                  <a:gd name="T69" fmla="*/ 21 h 88"/>
                  <a:gd name="T70" fmla="*/ 173 w 194"/>
                  <a:gd name="T71" fmla="*/ 21 h 88"/>
                  <a:gd name="T72" fmla="*/ 173 w 194"/>
                  <a:gd name="T73" fmla="*/ 22 h 88"/>
                  <a:gd name="T74" fmla="*/ 175 w 194"/>
                  <a:gd name="T75" fmla="*/ 27 h 88"/>
                  <a:gd name="T76" fmla="*/ 178 w 194"/>
                  <a:gd name="T77" fmla="*/ 32 h 88"/>
                  <a:gd name="T78" fmla="*/ 179 w 194"/>
                  <a:gd name="T79" fmla="*/ 32 h 88"/>
                  <a:gd name="T80" fmla="*/ 186 w 194"/>
                  <a:gd name="T81" fmla="*/ 37 h 88"/>
                  <a:gd name="T82" fmla="*/ 187 w 194"/>
                  <a:gd name="T83" fmla="*/ 37 h 88"/>
                  <a:gd name="T84" fmla="*/ 194 w 194"/>
                  <a:gd name="T85" fmla="*/ 39 h 88"/>
                  <a:gd name="T86" fmla="*/ 193 w 194"/>
                  <a:gd name="T87" fmla="*/ 42 h 88"/>
                  <a:gd name="T88" fmla="*/ 165 w 194"/>
                  <a:gd name="T89" fmla="*/ 55 h 88"/>
                  <a:gd name="T90" fmla="*/ 158 w 194"/>
                  <a:gd name="T91" fmla="*/ 56 h 88"/>
                  <a:gd name="T92" fmla="*/ 150 w 194"/>
                  <a:gd name="T93" fmla="*/ 56 h 88"/>
                  <a:gd name="T94" fmla="*/ 150 w 194"/>
                  <a:gd name="T95" fmla="*/ 62 h 88"/>
                  <a:gd name="T96" fmla="*/ 151 w 194"/>
                  <a:gd name="T97" fmla="*/ 63 h 88"/>
                  <a:gd name="T98" fmla="*/ 152 w 194"/>
                  <a:gd name="T99" fmla="*/ 63 h 88"/>
                  <a:gd name="T100" fmla="*/ 182 w 194"/>
                  <a:gd name="T101" fmla="*/ 82 h 88"/>
                  <a:gd name="T102" fmla="*/ 182 w 194"/>
                  <a:gd name="T103" fmla="*/ 84 h 88"/>
                  <a:gd name="T104" fmla="*/ 183 w 194"/>
                  <a:gd name="T105" fmla="*/ 84 h 88"/>
                  <a:gd name="T106" fmla="*/ 186 w 194"/>
                  <a:gd name="T107" fmla="*/ 85 h 88"/>
                  <a:gd name="T108" fmla="*/ 187 w 194"/>
                  <a:gd name="T109" fmla="*/ 85 h 88"/>
                  <a:gd name="T110" fmla="*/ 187 w 194"/>
                  <a:gd name="T111" fmla="*/ 87 h 88"/>
                  <a:gd name="T112" fmla="*/ 189 w 194"/>
                  <a:gd name="T113" fmla="*/ 87 h 88"/>
                  <a:gd name="T114" fmla="*/ 190 w 194"/>
                  <a:gd name="T115" fmla="*/ 88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88">
                    <a:moveTo>
                      <a:pt x="0" y="65"/>
                    </a:moveTo>
                    <a:lnTo>
                      <a:pt x="4" y="60"/>
                    </a:lnTo>
                    <a:lnTo>
                      <a:pt x="4" y="56"/>
                    </a:lnTo>
                    <a:lnTo>
                      <a:pt x="6" y="55"/>
                    </a:lnTo>
                    <a:lnTo>
                      <a:pt x="10" y="58"/>
                    </a:lnTo>
                    <a:lnTo>
                      <a:pt x="14" y="56"/>
                    </a:lnTo>
                    <a:lnTo>
                      <a:pt x="15" y="55"/>
                    </a:lnTo>
                    <a:lnTo>
                      <a:pt x="23" y="46"/>
                    </a:lnTo>
                    <a:lnTo>
                      <a:pt x="24" y="46"/>
                    </a:lnTo>
                    <a:lnTo>
                      <a:pt x="32" y="41"/>
                    </a:lnTo>
                    <a:lnTo>
                      <a:pt x="38" y="34"/>
                    </a:lnTo>
                    <a:lnTo>
                      <a:pt x="42" y="32"/>
                    </a:lnTo>
                    <a:lnTo>
                      <a:pt x="51" y="44"/>
                    </a:lnTo>
                    <a:lnTo>
                      <a:pt x="55" y="46"/>
                    </a:lnTo>
                    <a:lnTo>
                      <a:pt x="58" y="46"/>
                    </a:lnTo>
                    <a:lnTo>
                      <a:pt x="74" y="32"/>
                    </a:lnTo>
                    <a:lnTo>
                      <a:pt x="75" y="32"/>
                    </a:lnTo>
                    <a:lnTo>
                      <a:pt x="78" y="30"/>
                    </a:lnTo>
                    <a:lnTo>
                      <a:pt x="80" y="30"/>
                    </a:lnTo>
                    <a:lnTo>
                      <a:pt x="87" y="20"/>
                    </a:lnTo>
                    <a:lnTo>
                      <a:pt x="87" y="14"/>
                    </a:lnTo>
                    <a:lnTo>
                      <a:pt x="85" y="11"/>
                    </a:lnTo>
                    <a:lnTo>
                      <a:pt x="85" y="6"/>
                    </a:lnTo>
                    <a:lnTo>
                      <a:pt x="87" y="0"/>
                    </a:lnTo>
                    <a:lnTo>
                      <a:pt x="94" y="7"/>
                    </a:lnTo>
                    <a:lnTo>
                      <a:pt x="109" y="8"/>
                    </a:lnTo>
                    <a:lnTo>
                      <a:pt x="122" y="7"/>
                    </a:lnTo>
                    <a:lnTo>
                      <a:pt x="128" y="1"/>
                    </a:lnTo>
                    <a:lnTo>
                      <a:pt x="130" y="3"/>
                    </a:lnTo>
                    <a:lnTo>
                      <a:pt x="134" y="4"/>
                    </a:lnTo>
                    <a:lnTo>
                      <a:pt x="138" y="4"/>
                    </a:lnTo>
                    <a:lnTo>
                      <a:pt x="145" y="1"/>
                    </a:lnTo>
                    <a:lnTo>
                      <a:pt x="155" y="1"/>
                    </a:lnTo>
                    <a:lnTo>
                      <a:pt x="164" y="14"/>
                    </a:lnTo>
                    <a:lnTo>
                      <a:pt x="166" y="21"/>
                    </a:lnTo>
                    <a:lnTo>
                      <a:pt x="173" y="21"/>
                    </a:lnTo>
                    <a:lnTo>
                      <a:pt x="173" y="22"/>
                    </a:lnTo>
                    <a:lnTo>
                      <a:pt x="175" y="27"/>
                    </a:lnTo>
                    <a:lnTo>
                      <a:pt x="178" y="32"/>
                    </a:lnTo>
                    <a:lnTo>
                      <a:pt x="179" y="32"/>
                    </a:lnTo>
                    <a:lnTo>
                      <a:pt x="186" y="37"/>
                    </a:lnTo>
                    <a:lnTo>
                      <a:pt x="187" y="37"/>
                    </a:lnTo>
                    <a:lnTo>
                      <a:pt x="194" y="39"/>
                    </a:lnTo>
                    <a:lnTo>
                      <a:pt x="193" y="42"/>
                    </a:lnTo>
                    <a:lnTo>
                      <a:pt x="165" y="55"/>
                    </a:lnTo>
                    <a:lnTo>
                      <a:pt x="158" y="56"/>
                    </a:lnTo>
                    <a:lnTo>
                      <a:pt x="150" y="56"/>
                    </a:lnTo>
                    <a:lnTo>
                      <a:pt x="150" y="62"/>
                    </a:lnTo>
                    <a:lnTo>
                      <a:pt x="151" y="63"/>
                    </a:lnTo>
                    <a:lnTo>
                      <a:pt x="152" y="63"/>
                    </a:lnTo>
                    <a:lnTo>
                      <a:pt x="182" y="82"/>
                    </a:lnTo>
                    <a:lnTo>
                      <a:pt x="182" y="84"/>
                    </a:lnTo>
                    <a:lnTo>
                      <a:pt x="183" y="84"/>
                    </a:lnTo>
                    <a:lnTo>
                      <a:pt x="186" y="85"/>
                    </a:lnTo>
                    <a:lnTo>
                      <a:pt x="187" y="85"/>
                    </a:lnTo>
                    <a:lnTo>
                      <a:pt x="187" y="87"/>
                    </a:lnTo>
                    <a:lnTo>
                      <a:pt x="189" y="87"/>
                    </a:lnTo>
                    <a:lnTo>
                      <a:pt x="190" y="8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67" name="Freeform 2506">
                <a:extLst>
                  <a:ext uri="{FF2B5EF4-FFF2-40B4-BE49-F238E27FC236}">
                    <a16:creationId xmlns:a16="http://schemas.microsoft.com/office/drawing/2014/main" id="{C8942CA2-1FD6-C562-A4D7-9E7F87C51E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3" y="579"/>
                <a:ext cx="18" cy="61"/>
              </a:xfrm>
              <a:custGeom>
                <a:avLst/>
                <a:gdLst>
                  <a:gd name="T0" fmla="*/ 39 w 73"/>
                  <a:gd name="T1" fmla="*/ 241 h 241"/>
                  <a:gd name="T2" fmla="*/ 39 w 73"/>
                  <a:gd name="T3" fmla="*/ 239 h 241"/>
                  <a:gd name="T4" fmla="*/ 50 w 73"/>
                  <a:gd name="T5" fmla="*/ 211 h 241"/>
                  <a:gd name="T6" fmla="*/ 52 w 73"/>
                  <a:gd name="T7" fmla="*/ 211 h 241"/>
                  <a:gd name="T8" fmla="*/ 53 w 73"/>
                  <a:gd name="T9" fmla="*/ 210 h 241"/>
                  <a:gd name="T10" fmla="*/ 68 w 73"/>
                  <a:gd name="T11" fmla="*/ 207 h 241"/>
                  <a:gd name="T12" fmla="*/ 70 w 73"/>
                  <a:gd name="T13" fmla="*/ 208 h 241"/>
                  <a:gd name="T14" fmla="*/ 71 w 73"/>
                  <a:gd name="T15" fmla="*/ 207 h 241"/>
                  <a:gd name="T16" fmla="*/ 71 w 73"/>
                  <a:gd name="T17" fmla="*/ 204 h 241"/>
                  <a:gd name="T18" fmla="*/ 73 w 73"/>
                  <a:gd name="T19" fmla="*/ 204 h 241"/>
                  <a:gd name="T20" fmla="*/ 70 w 73"/>
                  <a:gd name="T21" fmla="*/ 203 h 241"/>
                  <a:gd name="T22" fmla="*/ 61 w 73"/>
                  <a:gd name="T23" fmla="*/ 192 h 241"/>
                  <a:gd name="T24" fmla="*/ 60 w 73"/>
                  <a:gd name="T25" fmla="*/ 182 h 241"/>
                  <a:gd name="T26" fmla="*/ 57 w 73"/>
                  <a:gd name="T27" fmla="*/ 175 h 241"/>
                  <a:gd name="T28" fmla="*/ 50 w 73"/>
                  <a:gd name="T29" fmla="*/ 170 h 241"/>
                  <a:gd name="T30" fmla="*/ 45 w 73"/>
                  <a:gd name="T31" fmla="*/ 164 h 241"/>
                  <a:gd name="T32" fmla="*/ 46 w 73"/>
                  <a:gd name="T33" fmla="*/ 163 h 241"/>
                  <a:gd name="T34" fmla="*/ 52 w 73"/>
                  <a:gd name="T35" fmla="*/ 157 h 241"/>
                  <a:gd name="T36" fmla="*/ 64 w 73"/>
                  <a:gd name="T37" fmla="*/ 146 h 241"/>
                  <a:gd name="T38" fmla="*/ 66 w 73"/>
                  <a:gd name="T39" fmla="*/ 146 h 241"/>
                  <a:gd name="T40" fmla="*/ 66 w 73"/>
                  <a:gd name="T41" fmla="*/ 144 h 241"/>
                  <a:gd name="T42" fmla="*/ 57 w 73"/>
                  <a:gd name="T43" fmla="*/ 129 h 241"/>
                  <a:gd name="T44" fmla="*/ 54 w 73"/>
                  <a:gd name="T45" fmla="*/ 126 h 241"/>
                  <a:gd name="T46" fmla="*/ 54 w 73"/>
                  <a:gd name="T47" fmla="*/ 123 h 241"/>
                  <a:gd name="T48" fmla="*/ 57 w 73"/>
                  <a:gd name="T49" fmla="*/ 117 h 241"/>
                  <a:gd name="T50" fmla="*/ 45 w 73"/>
                  <a:gd name="T51" fmla="*/ 112 h 241"/>
                  <a:gd name="T52" fmla="*/ 42 w 73"/>
                  <a:gd name="T53" fmla="*/ 101 h 241"/>
                  <a:gd name="T54" fmla="*/ 42 w 73"/>
                  <a:gd name="T55" fmla="*/ 100 h 241"/>
                  <a:gd name="T56" fmla="*/ 39 w 73"/>
                  <a:gd name="T57" fmla="*/ 100 h 241"/>
                  <a:gd name="T58" fmla="*/ 37 w 73"/>
                  <a:gd name="T59" fmla="*/ 97 h 241"/>
                  <a:gd name="T60" fmla="*/ 34 w 73"/>
                  <a:gd name="T61" fmla="*/ 91 h 241"/>
                  <a:gd name="T62" fmla="*/ 34 w 73"/>
                  <a:gd name="T63" fmla="*/ 87 h 241"/>
                  <a:gd name="T64" fmla="*/ 29 w 73"/>
                  <a:gd name="T65" fmla="*/ 88 h 241"/>
                  <a:gd name="T66" fmla="*/ 29 w 73"/>
                  <a:gd name="T67" fmla="*/ 83 h 241"/>
                  <a:gd name="T68" fmla="*/ 31 w 73"/>
                  <a:gd name="T69" fmla="*/ 80 h 241"/>
                  <a:gd name="T70" fmla="*/ 29 w 73"/>
                  <a:gd name="T71" fmla="*/ 72 h 241"/>
                  <a:gd name="T72" fmla="*/ 24 w 73"/>
                  <a:gd name="T73" fmla="*/ 55 h 241"/>
                  <a:gd name="T74" fmla="*/ 22 w 73"/>
                  <a:gd name="T75" fmla="*/ 53 h 241"/>
                  <a:gd name="T76" fmla="*/ 20 w 73"/>
                  <a:gd name="T77" fmla="*/ 52 h 241"/>
                  <a:gd name="T78" fmla="*/ 17 w 73"/>
                  <a:gd name="T79" fmla="*/ 48 h 241"/>
                  <a:gd name="T80" fmla="*/ 17 w 73"/>
                  <a:gd name="T81" fmla="*/ 47 h 241"/>
                  <a:gd name="T82" fmla="*/ 15 w 73"/>
                  <a:gd name="T83" fmla="*/ 41 h 241"/>
                  <a:gd name="T84" fmla="*/ 17 w 73"/>
                  <a:gd name="T85" fmla="*/ 34 h 241"/>
                  <a:gd name="T86" fmla="*/ 20 w 73"/>
                  <a:gd name="T87" fmla="*/ 30 h 241"/>
                  <a:gd name="T88" fmla="*/ 20 w 73"/>
                  <a:gd name="T89" fmla="*/ 28 h 241"/>
                  <a:gd name="T90" fmla="*/ 17 w 73"/>
                  <a:gd name="T91" fmla="*/ 27 h 241"/>
                  <a:gd name="T92" fmla="*/ 14 w 73"/>
                  <a:gd name="T93" fmla="*/ 27 h 241"/>
                  <a:gd name="T94" fmla="*/ 11 w 73"/>
                  <a:gd name="T95" fmla="*/ 26 h 241"/>
                  <a:gd name="T96" fmla="*/ 10 w 73"/>
                  <a:gd name="T97" fmla="*/ 24 h 241"/>
                  <a:gd name="T98" fmla="*/ 4 w 73"/>
                  <a:gd name="T99" fmla="*/ 17 h 241"/>
                  <a:gd name="T100" fmla="*/ 4 w 73"/>
                  <a:gd name="T101" fmla="*/ 16 h 241"/>
                  <a:gd name="T102" fmla="*/ 3 w 73"/>
                  <a:gd name="T103" fmla="*/ 14 h 241"/>
                  <a:gd name="T104" fmla="*/ 3 w 73"/>
                  <a:gd name="T105" fmla="*/ 5 h 241"/>
                  <a:gd name="T106" fmla="*/ 1 w 73"/>
                  <a:gd name="T107" fmla="*/ 3 h 241"/>
                  <a:gd name="T108" fmla="*/ 0 w 73"/>
                  <a:gd name="T109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73" h="241">
                    <a:moveTo>
                      <a:pt x="39" y="241"/>
                    </a:moveTo>
                    <a:lnTo>
                      <a:pt x="39" y="239"/>
                    </a:lnTo>
                    <a:lnTo>
                      <a:pt x="50" y="211"/>
                    </a:lnTo>
                    <a:lnTo>
                      <a:pt x="52" y="211"/>
                    </a:lnTo>
                    <a:lnTo>
                      <a:pt x="53" y="210"/>
                    </a:lnTo>
                    <a:lnTo>
                      <a:pt x="68" y="207"/>
                    </a:lnTo>
                    <a:lnTo>
                      <a:pt x="70" y="208"/>
                    </a:lnTo>
                    <a:lnTo>
                      <a:pt x="71" y="207"/>
                    </a:lnTo>
                    <a:lnTo>
                      <a:pt x="71" y="204"/>
                    </a:lnTo>
                    <a:lnTo>
                      <a:pt x="73" y="204"/>
                    </a:lnTo>
                    <a:lnTo>
                      <a:pt x="70" y="203"/>
                    </a:lnTo>
                    <a:lnTo>
                      <a:pt x="61" y="192"/>
                    </a:lnTo>
                    <a:lnTo>
                      <a:pt x="60" y="182"/>
                    </a:lnTo>
                    <a:lnTo>
                      <a:pt x="57" y="175"/>
                    </a:lnTo>
                    <a:lnTo>
                      <a:pt x="50" y="170"/>
                    </a:lnTo>
                    <a:lnTo>
                      <a:pt x="45" y="164"/>
                    </a:lnTo>
                    <a:lnTo>
                      <a:pt x="46" y="163"/>
                    </a:lnTo>
                    <a:lnTo>
                      <a:pt x="52" y="157"/>
                    </a:lnTo>
                    <a:lnTo>
                      <a:pt x="64" y="146"/>
                    </a:lnTo>
                    <a:lnTo>
                      <a:pt x="66" y="146"/>
                    </a:lnTo>
                    <a:lnTo>
                      <a:pt x="66" y="144"/>
                    </a:lnTo>
                    <a:lnTo>
                      <a:pt x="57" y="129"/>
                    </a:lnTo>
                    <a:lnTo>
                      <a:pt x="54" y="126"/>
                    </a:lnTo>
                    <a:lnTo>
                      <a:pt x="54" y="123"/>
                    </a:lnTo>
                    <a:lnTo>
                      <a:pt x="57" y="117"/>
                    </a:lnTo>
                    <a:lnTo>
                      <a:pt x="45" y="112"/>
                    </a:lnTo>
                    <a:lnTo>
                      <a:pt x="42" y="101"/>
                    </a:lnTo>
                    <a:lnTo>
                      <a:pt x="42" y="100"/>
                    </a:lnTo>
                    <a:lnTo>
                      <a:pt x="39" y="100"/>
                    </a:lnTo>
                    <a:lnTo>
                      <a:pt x="37" y="97"/>
                    </a:lnTo>
                    <a:lnTo>
                      <a:pt x="34" y="91"/>
                    </a:lnTo>
                    <a:lnTo>
                      <a:pt x="34" y="87"/>
                    </a:lnTo>
                    <a:lnTo>
                      <a:pt x="29" y="88"/>
                    </a:lnTo>
                    <a:lnTo>
                      <a:pt x="29" y="83"/>
                    </a:lnTo>
                    <a:lnTo>
                      <a:pt x="31" y="80"/>
                    </a:lnTo>
                    <a:lnTo>
                      <a:pt x="29" y="72"/>
                    </a:lnTo>
                    <a:lnTo>
                      <a:pt x="24" y="55"/>
                    </a:lnTo>
                    <a:lnTo>
                      <a:pt x="22" y="53"/>
                    </a:lnTo>
                    <a:lnTo>
                      <a:pt x="20" y="52"/>
                    </a:lnTo>
                    <a:lnTo>
                      <a:pt x="17" y="48"/>
                    </a:lnTo>
                    <a:lnTo>
                      <a:pt x="17" y="47"/>
                    </a:lnTo>
                    <a:lnTo>
                      <a:pt x="15" y="41"/>
                    </a:lnTo>
                    <a:lnTo>
                      <a:pt x="17" y="34"/>
                    </a:lnTo>
                    <a:lnTo>
                      <a:pt x="20" y="30"/>
                    </a:lnTo>
                    <a:lnTo>
                      <a:pt x="20" y="28"/>
                    </a:lnTo>
                    <a:lnTo>
                      <a:pt x="17" y="27"/>
                    </a:lnTo>
                    <a:lnTo>
                      <a:pt x="14" y="27"/>
                    </a:lnTo>
                    <a:lnTo>
                      <a:pt x="11" y="26"/>
                    </a:lnTo>
                    <a:lnTo>
                      <a:pt x="10" y="24"/>
                    </a:lnTo>
                    <a:lnTo>
                      <a:pt x="4" y="17"/>
                    </a:lnTo>
                    <a:lnTo>
                      <a:pt x="4" y="16"/>
                    </a:lnTo>
                    <a:lnTo>
                      <a:pt x="3" y="14"/>
                    </a:lnTo>
                    <a:lnTo>
                      <a:pt x="3" y="5"/>
                    </a:lnTo>
                    <a:lnTo>
                      <a:pt x="1" y="3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68" name="Freeform 2507">
                <a:extLst>
                  <a:ext uri="{FF2B5EF4-FFF2-40B4-BE49-F238E27FC236}">
                    <a16:creationId xmlns:a16="http://schemas.microsoft.com/office/drawing/2014/main" id="{59722474-04B0-2C70-75DD-11BEF230B3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3" y="640"/>
                <a:ext cx="33" cy="8"/>
              </a:xfrm>
              <a:custGeom>
                <a:avLst/>
                <a:gdLst>
                  <a:gd name="T0" fmla="*/ 133 w 133"/>
                  <a:gd name="T1" fmla="*/ 16 h 36"/>
                  <a:gd name="T2" fmla="*/ 125 w 133"/>
                  <a:gd name="T3" fmla="*/ 15 h 36"/>
                  <a:gd name="T4" fmla="*/ 112 w 133"/>
                  <a:gd name="T5" fmla="*/ 15 h 36"/>
                  <a:gd name="T6" fmla="*/ 109 w 133"/>
                  <a:gd name="T7" fmla="*/ 16 h 36"/>
                  <a:gd name="T8" fmla="*/ 108 w 133"/>
                  <a:gd name="T9" fmla="*/ 16 h 36"/>
                  <a:gd name="T10" fmla="*/ 102 w 133"/>
                  <a:gd name="T11" fmla="*/ 19 h 36"/>
                  <a:gd name="T12" fmla="*/ 101 w 133"/>
                  <a:gd name="T13" fmla="*/ 19 h 36"/>
                  <a:gd name="T14" fmla="*/ 95 w 133"/>
                  <a:gd name="T15" fmla="*/ 22 h 36"/>
                  <a:gd name="T16" fmla="*/ 92 w 133"/>
                  <a:gd name="T17" fmla="*/ 25 h 36"/>
                  <a:gd name="T18" fmla="*/ 88 w 133"/>
                  <a:gd name="T19" fmla="*/ 30 h 36"/>
                  <a:gd name="T20" fmla="*/ 80 w 133"/>
                  <a:gd name="T21" fmla="*/ 36 h 36"/>
                  <a:gd name="T22" fmla="*/ 69 w 133"/>
                  <a:gd name="T23" fmla="*/ 32 h 36"/>
                  <a:gd name="T24" fmla="*/ 62 w 133"/>
                  <a:gd name="T25" fmla="*/ 30 h 36"/>
                  <a:gd name="T26" fmla="*/ 60 w 133"/>
                  <a:gd name="T27" fmla="*/ 30 h 36"/>
                  <a:gd name="T28" fmla="*/ 60 w 133"/>
                  <a:gd name="T29" fmla="*/ 29 h 36"/>
                  <a:gd name="T30" fmla="*/ 58 w 133"/>
                  <a:gd name="T31" fmla="*/ 22 h 36"/>
                  <a:gd name="T32" fmla="*/ 56 w 133"/>
                  <a:gd name="T33" fmla="*/ 22 h 36"/>
                  <a:gd name="T34" fmla="*/ 56 w 133"/>
                  <a:gd name="T35" fmla="*/ 23 h 36"/>
                  <a:gd name="T36" fmla="*/ 55 w 133"/>
                  <a:gd name="T37" fmla="*/ 25 h 36"/>
                  <a:gd name="T38" fmla="*/ 49 w 133"/>
                  <a:gd name="T39" fmla="*/ 27 h 36"/>
                  <a:gd name="T40" fmla="*/ 43 w 133"/>
                  <a:gd name="T41" fmla="*/ 29 h 36"/>
                  <a:gd name="T42" fmla="*/ 36 w 133"/>
                  <a:gd name="T43" fmla="*/ 26 h 36"/>
                  <a:gd name="T44" fmla="*/ 21 w 133"/>
                  <a:gd name="T45" fmla="*/ 29 h 36"/>
                  <a:gd name="T46" fmla="*/ 17 w 133"/>
                  <a:gd name="T47" fmla="*/ 25 h 36"/>
                  <a:gd name="T48" fmla="*/ 11 w 133"/>
                  <a:gd name="T49" fmla="*/ 25 h 36"/>
                  <a:gd name="T50" fmla="*/ 10 w 133"/>
                  <a:gd name="T51" fmla="*/ 26 h 36"/>
                  <a:gd name="T52" fmla="*/ 6 w 133"/>
                  <a:gd name="T53" fmla="*/ 27 h 36"/>
                  <a:gd name="T54" fmla="*/ 6 w 133"/>
                  <a:gd name="T55" fmla="*/ 29 h 36"/>
                  <a:gd name="T56" fmla="*/ 5 w 133"/>
                  <a:gd name="T57" fmla="*/ 27 h 36"/>
                  <a:gd name="T58" fmla="*/ 3 w 133"/>
                  <a:gd name="T59" fmla="*/ 22 h 36"/>
                  <a:gd name="T60" fmla="*/ 2 w 133"/>
                  <a:gd name="T61" fmla="*/ 19 h 36"/>
                  <a:gd name="T62" fmla="*/ 0 w 133"/>
                  <a:gd name="T63" fmla="*/ 3 h 36"/>
                  <a:gd name="T64" fmla="*/ 0 w 133"/>
                  <a:gd name="T65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33" h="36">
                    <a:moveTo>
                      <a:pt x="133" y="16"/>
                    </a:moveTo>
                    <a:lnTo>
                      <a:pt x="125" y="15"/>
                    </a:lnTo>
                    <a:lnTo>
                      <a:pt x="112" y="15"/>
                    </a:lnTo>
                    <a:lnTo>
                      <a:pt x="109" y="16"/>
                    </a:lnTo>
                    <a:lnTo>
                      <a:pt x="108" y="16"/>
                    </a:lnTo>
                    <a:lnTo>
                      <a:pt x="102" y="19"/>
                    </a:lnTo>
                    <a:lnTo>
                      <a:pt x="101" y="19"/>
                    </a:lnTo>
                    <a:lnTo>
                      <a:pt x="95" y="22"/>
                    </a:lnTo>
                    <a:lnTo>
                      <a:pt x="92" y="25"/>
                    </a:lnTo>
                    <a:lnTo>
                      <a:pt x="88" y="30"/>
                    </a:lnTo>
                    <a:lnTo>
                      <a:pt x="80" y="36"/>
                    </a:lnTo>
                    <a:lnTo>
                      <a:pt x="69" y="32"/>
                    </a:lnTo>
                    <a:lnTo>
                      <a:pt x="62" y="30"/>
                    </a:lnTo>
                    <a:lnTo>
                      <a:pt x="60" y="30"/>
                    </a:lnTo>
                    <a:lnTo>
                      <a:pt x="60" y="29"/>
                    </a:lnTo>
                    <a:lnTo>
                      <a:pt x="58" y="22"/>
                    </a:lnTo>
                    <a:lnTo>
                      <a:pt x="56" y="22"/>
                    </a:lnTo>
                    <a:lnTo>
                      <a:pt x="56" y="23"/>
                    </a:lnTo>
                    <a:lnTo>
                      <a:pt x="55" y="25"/>
                    </a:lnTo>
                    <a:lnTo>
                      <a:pt x="49" y="27"/>
                    </a:lnTo>
                    <a:lnTo>
                      <a:pt x="43" y="29"/>
                    </a:lnTo>
                    <a:lnTo>
                      <a:pt x="36" y="26"/>
                    </a:lnTo>
                    <a:lnTo>
                      <a:pt x="21" y="29"/>
                    </a:lnTo>
                    <a:lnTo>
                      <a:pt x="17" y="25"/>
                    </a:lnTo>
                    <a:lnTo>
                      <a:pt x="11" y="25"/>
                    </a:lnTo>
                    <a:lnTo>
                      <a:pt x="10" y="26"/>
                    </a:lnTo>
                    <a:lnTo>
                      <a:pt x="6" y="27"/>
                    </a:lnTo>
                    <a:lnTo>
                      <a:pt x="6" y="29"/>
                    </a:lnTo>
                    <a:lnTo>
                      <a:pt x="5" y="27"/>
                    </a:lnTo>
                    <a:lnTo>
                      <a:pt x="3" y="22"/>
                    </a:lnTo>
                    <a:lnTo>
                      <a:pt x="2" y="19"/>
                    </a:lnTo>
                    <a:lnTo>
                      <a:pt x="0" y="3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69" name="Freeform 2508">
                <a:extLst>
                  <a:ext uri="{FF2B5EF4-FFF2-40B4-BE49-F238E27FC236}">
                    <a16:creationId xmlns:a16="http://schemas.microsoft.com/office/drawing/2014/main" id="{4D58B581-C2D9-BDD0-3FD8-C789D764E0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2" y="647"/>
                <a:ext cx="7" cy="15"/>
              </a:xfrm>
              <a:custGeom>
                <a:avLst/>
                <a:gdLst>
                  <a:gd name="T0" fmla="*/ 0 w 32"/>
                  <a:gd name="T1" fmla="*/ 60 h 60"/>
                  <a:gd name="T2" fmla="*/ 2 w 32"/>
                  <a:gd name="T3" fmla="*/ 58 h 60"/>
                  <a:gd name="T4" fmla="*/ 9 w 32"/>
                  <a:gd name="T5" fmla="*/ 53 h 60"/>
                  <a:gd name="T6" fmla="*/ 18 w 32"/>
                  <a:gd name="T7" fmla="*/ 47 h 60"/>
                  <a:gd name="T8" fmla="*/ 23 w 32"/>
                  <a:gd name="T9" fmla="*/ 40 h 60"/>
                  <a:gd name="T10" fmla="*/ 31 w 32"/>
                  <a:gd name="T11" fmla="*/ 33 h 60"/>
                  <a:gd name="T12" fmla="*/ 32 w 32"/>
                  <a:gd name="T13" fmla="*/ 33 h 60"/>
                  <a:gd name="T14" fmla="*/ 32 w 32"/>
                  <a:gd name="T15" fmla="*/ 32 h 60"/>
                  <a:gd name="T16" fmla="*/ 29 w 32"/>
                  <a:gd name="T17" fmla="*/ 25 h 60"/>
                  <a:gd name="T18" fmla="*/ 23 w 32"/>
                  <a:gd name="T19" fmla="*/ 5 h 60"/>
                  <a:gd name="T20" fmla="*/ 23 w 32"/>
                  <a:gd name="T21" fmla="*/ 4 h 60"/>
                  <a:gd name="T22" fmla="*/ 21 w 32"/>
                  <a:gd name="T23" fmla="*/ 3 h 60"/>
                  <a:gd name="T24" fmla="*/ 25 w 32"/>
                  <a:gd name="T25" fmla="*/ 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2" h="60">
                    <a:moveTo>
                      <a:pt x="0" y="60"/>
                    </a:moveTo>
                    <a:lnTo>
                      <a:pt x="2" y="58"/>
                    </a:lnTo>
                    <a:lnTo>
                      <a:pt x="9" y="53"/>
                    </a:lnTo>
                    <a:lnTo>
                      <a:pt x="18" y="47"/>
                    </a:lnTo>
                    <a:lnTo>
                      <a:pt x="23" y="40"/>
                    </a:lnTo>
                    <a:lnTo>
                      <a:pt x="31" y="33"/>
                    </a:lnTo>
                    <a:lnTo>
                      <a:pt x="32" y="33"/>
                    </a:lnTo>
                    <a:lnTo>
                      <a:pt x="32" y="32"/>
                    </a:lnTo>
                    <a:lnTo>
                      <a:pt x="29" y="25"/>
                    </a:lnTo>
                    <a:lnTo>
                      <a:pt x="23" y="5"/>
                    </a:lnTo>
                    <a:lnTo>
                      <a:pt x="23" y="4"/>
                    </a:lnTo>
                    <a:lnTo>
                      <a:pt x="21" y="3"/>
                    </a:lnTo>
                    <a:lnTo>
                      <a:pt x="25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70" name="Freeform 2509">
                <a:extLst>
                  <a:ext uri="{FF2B5EF4-FFF2-40B4-BE49-F238E27FC236}">
                    <a16:creationId xmlns:a16="http://schemas.microsoft.com/office/drawing/2014/main" id="{FA247740-46E7-2C15-3215-E04B2D4D64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8" y="640"/>
                <a:ext cx="15" cy="9"/>
              </a:xfrm>
              <a:custGeom>
                <a:avLst/>
                <a:gdLst>
                  <a:gd name="T0" fmla="*/ 60 w 60"/>
                  <a:gd name="T1" fmla="*/ 0 h 37"/>
                  <a:gd name="T2" fmla="*/ 49 w 60"/>
                  <a:gd name="T3" fmla="*/ 0 h 37"/>
                  <a:gd name="T4" fmla="*/ 45 w 60"/>
                  <a:gd name="T5" fmla="*/ 1 h 37"/>
                  <a:gd name="T6" fmla="*/ 45 w 60"/>
                  <a:gd name="T7" fmla="*/ 3 h 37"/>
                  <a:gd name="T8" fmla="*/ 38 w 60"/>
                  <a:gd name="T9" fmla="*/ 19 h 37"/>
                  <a:gd name="T10" fmla="*/ 36 w 60"/>
                  <a:gd name="T11" fmla="*/ 25 h 37"/>
                  <a:gd name="T12" fmla="*/ 38 w 60"/>
                  <a:gd name="T13" fmla="*/ 32 h 37"/>
                  <a:gd name="T14" fmla="*/ 38 w 60"/>
                  <a:gd name="T15" fmla="*/ 33 h 37"/>
                  <a:gd name="T16" fmla="*/ 34 w 60"/>
                  <a:gd name="T17" fmla="*/ 37 h 37"/>
                  <a:gd name="T18" fmla="*/ 29 w 60"/>
                  <a:gd name="T19" fmla="*/ 37 h 37"/>
                  <a:gd name="T20" fmla="*/ 25 w 60"/>
                  <a:gd name="T21" fmla="*/ 36 h 37"/>
                  <a:gd name="T22" fmla="*/ 21 w 60"/>
                  <a:gd name="T23" fmla="*/ 36 h 37"/>
                  <a:gd name="T24" fmla="*/ 21 w 60"/>
                  <a:gd name="T25" fmla="*/ 35 h 37"/>
                  <a:gd name="T26" fmla="*/ 17 w 60"/>
                  <a:gd name="T27" fmla="*/ 30 h 37"/>
                  <a:gd name="T28" fmla="*/ 10 w 60"/>
                  <a:gd name="T29" fmla="*/ 25 h 37"/>
                  <a:gd name="T30" fmla="*/ 6 w 60"/>
                  <a:gd name="T31" fmla="*/ 27 h 37"/>
                  <a:gd name="T32" fmla="*/ 3 w 60"/>
                  <a:gd name="T33" fmla="*/ 30 h 37"/>
                  <a:gd name="T34" fmla="*/ 0 w 60"/>
                  <a:gd name="T35" fmla="*/ 33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0" h="37">
                    <a:moveTo>
                      <a:pt x="60" y="0"/>
                    </a:moveTo>
                    <a:lnTo>
                      <a:pt x="49" y="0"/>
                    </a:lnTo>
                    <a:lnTo>
                      <a:pt x="45" y="1"/>
                    </a:lnTo>
                    <a:lnTo>
                      <a:pt x="45" y="3"/>
                    </a:lnTo>
                    <a:lnTo>
                      <a:pt x="38" y="19"/>
                    </a:lnTo>
                    <a:lnTo>
                      <a:pt x="36" y="25"/>
                    </a:lnTo>
                    <a:lnTo>
                      <a:pt x="38" y="32"/>
                    </a:lnTo>
                    <a:lnTo>
                      <a:pt x="38" y="33"/>
                    </a:lnTo>
                    <a:lnTo>
                      <a:pt x="34" y="37"/>
                    </a:lnTo>
                    <a:lnTo>
                      <a:pt x="29" y="37"/>
                    </a:lnTo>
                    <a:lnTo>
                      <a:pt x="25" y="36"/>
                    </a:lnTo>
                    <a:lnTo>
                      <a:pt x="21" y="36"/>
                    </a:lnTo>
                    <a:lnTo>
                      <a:pt x="21" y="35"/>
                    </a:lnTo>
                    <a:lnTo>
                      <a:pt x="17" y="30"/>
                    </a:lnTo>
                    <a:lnTo>
                      <a:pt x="10" y="25"/>
                    </a:lnTo>
                    <a:lnTo>
                      <a:pt x="6" y="27"/>
                    </a:lnTo>
                    <a:lnTo>
                      <a:pt x="3" y="30"/>
                    </a:lnTo>
                    <a:lnTo>
                      <a:pt x="0" y="3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71" name="Freeform 2510">
                <a:extLst>
                  <a:ext uri="{FF2B5EF4-FFF2-40B4-BE49-F238E27FC236}">
                    <a16:creationId xmlns:a16="http://schemas.microsoft.com/office/drawing/2014/main" id="{49766818-1CBF-D57B-3A14-586DE36A2B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4" y="648"/>
                <a:ext cx="44" cy="36"/>
              </a:xfrm>
              <a:custGeom>
                <a:avLst/>
                <a:gdLst>
                  <a:gd name="T0" fmla="*/ 175 w 178"/>
                  <a:gd name="T1" fmla="*/ 0 h 145"/>
                  <a:gd name="T2" fmla="*/ 178 w 178"/>
                  <a:gd name="T3" fmla="*/ 3 h 145"/>
                  <a:gd name="T4" fmla="*/ 175 w 178"/>
                  <a:gd name="T5" fmla="*/ 6 h 145"/>
                  <a:gd name="T6" fmla="*/ 175 w 178"/>
                  <a:gd name="T7" fmla="*/ 16 h 145"/>
                  <a:gd name="T8" fmla="*/ 171 w 178"/>
                  <a:gd name="T9" fmla="*/ 30 h 145"/>
                  <a:gd name="T10" fmla="*/ 172 w 178"/>
                  <a:gd name="T11" fmla="*/ 30 h 145"/>
                  <a:gd name="T12" fmla="*/ 171 w 178"/>
                  <a:gd name="T13" fmla="*/ 31 h 145"/>
                  <a:gd name="T14" fmla="*/ 167 w 178"/>
                  <a:gd name="T15" fmla="*/ 31 h 145"/>
                  <a:gd name="T16" fmla="*/ 160 w 178"/>
                  <a:gd name="T17" fmla="*/ 32 h 145"/>
                  <a:gd name="T18" fmla="*/ 146 w 178"/>
                  <a:gd name="T19" fmla="*/ 32 h 145"/>
                  <a:gd name="T20" fmla="*/ 146 w 178"/>
                  <a:gd name="T21" fmla="*/ 30 h 145"/>
                  <a:gd name="T22" fmla="*/ 140 w 178"/>
                  <a:gd name="T23" fmla="*/ 32 h 145"/>
                  <a:gd name="T24" fmla="*/ 137 w 178"/>
                  <a:gd name="T25" fmla="*/ 46 h 145"/>
                  <a:gd name="T26" fmla="*/ 133 w 178"/>
                  <a:gd name="T27" fmla="*/ 53 h 145"/>
                  <a:gd name="T28" fmla="*/ 133 w 178"/>
                  <a:gd name="T29" fmla="*/ 54 h 145"/>
                  <a:gd name="T30" fmla="*/ 132 w 178"/>
                  <a:gd name="T31" fmla="*/ 54 h 145"/>
                  <a:gd name="T32" fmla="*/ 118 w 178"/>
                  <a:gd name="T33" fmla="*/ 69 h 145"/>
                  <a:gd name="T34" fmla="*/ 116 w 178"/>
                  <a:gd name="T35" fmla="*/ 69 h 145"/>
                  <a:gd name="T36" fmla="*/ 116 w 178"/>
                  <a:gd name="T37" fmla="*/ 73 h 145"/>
                  <a:gd name="T38" fmla="*/ 118 w 178"/>
                  <a:gd name="T39" fmla="*/ 80 h 145"/>
                  <a:gd name="T40" fmla="*/ 121 w 178"/>
                  <a:gd name="T41" fmla="*/ 88 h 145"/>
                  <a:gd name="T42" fmla="*/ 119 w 178"/>
                  <a:gd name="T43" fmla="*/ 94 h 145"/>
                  <a:gd name="T44" fmla="*/ 115 w 178"/>
                  <a:gd name="T45" fmla="*/ 101 h 145"/>
                  <a:gd name="T46" fmla="*/ 108 w 178"/>
                  <a:gd name="T47" fmla="*/ 105 h 145"/>
                  <a:gd name="T48" fmla="*/ 108 w 178"/>
                  <a:gd name="T49" fmla="*/ 106 h 145"/>
                  <a:gd name="T50" fmla="*/ 101 w 178"/>
                  <a:gd name="T51" fmla="*/ 106 h 145"/>
                  <a:gd name="T52" fmla="*/ 94 w 178"/>
                  <a:gd name="T53" fmla="*/ 101 h 145"/>
                  <a:gd name="T54" fmla="*/ 90 w 178"/>
                  <a:gd name="T55" fmla="*/ 95 h 145"/>
                  <a:gd name="T56" fmla="*/ 90 w 178"/>
                  <a:gd name="T57" fmla="*/ 94 h 145"/>
                  <a:gd name="T58" fmla="*/ 89 w 178"/>
                  <a:gd name="T59" fmla="*/ 92 h 145"/>
                  <a:gd name="T60" fmla="*/ 89 w 178"/>
                  <a:gd name="T61" fmla="*/ 91 h 145"/>
                  <a:gd name="T62" fmla="*/ 87 w 178"/>
                  <a:gd name="T63" fmla="*/ 88 h 145"/>
                  <a:gd name="T64" fmla="*/ 86 w 178"/>
                  <a:gd name="T65" fmla="*/ 87 h 145"/>
                  <a:gd name="T66" fmla="*/ 80 w 178"/>
                  <a:gd name="T67" fmla="*/ 84 h 145"/>
                  <a:gd name="T68" fmla="*/ 80 w 178"/>
                  <a:gd name="T69" fmla="*/ 83 h 145"/>
                  <a:gd name="T70" fmla="*/ 79 w 178"/>
                  <a:gd name="T71" fmla="*/ 84 h 145"/>
                  <a:gd name="T72" fmla="*/ 77 w 178"/>
                  <a:gd name="T73" fmla="*/ 84 h 145"/>
                  <a:gd name="T74" fmla="*/ 73 w 178"/>
                  <a:gd name="T75" fmla="*/ 91 h 145"/>
                  <a:gd name="T76" fmla="*/ 69 w 178"/>
                  <a:gd name="T77" fmla="*/ 108 h 145"/>
                  <a:gd name="T78" fmla="*/ 68 w 178"/>
                  <a:gd name="T79" fmla="*/ 109 h 145"/>
                  <a:gd name="T80" fmla="*/ 68 w 178"/>
                  <a:gd name="T81" fmla="*/ 112 h 145"/>
                  <a:gd name="T82" fmla="*/ 69 w 178"/>
                  <a:gd name="T83" fmla="*/ 115 h 145"/>
                  <a:gd name="T84" fmla="*/ 68 w 178"/>
                  <a:gd name="T85" fmla="*/ 115 h 145"/>
                  <a:gd name="T86" fmla="*/ 65 w 178"/>
                  <a:gd name="T87" fmla="*/ 120 h 145"/>
                  <a:gd name="T88" fmla="*/ 63 w 178"/>
                  <a:gd name="T89" fmla="*/ 124 h 145"/>
                  <a:gd name="T90" fmla="*/ 56 w 178"/>
                  <a:gd name="T91" fmla="*/ 124 h 145"/>
                  <a:gd name="T92" fmla="*/ 55 w 178"/>
                  <a:gd name="T93" fmla="*/ 123 h 145"/>
                  <a:gd name="T94" fmla="*/ 37 w 178"/>
                  <a:gd name="T95" fmla="*/ 126 h 145"/>
                  <a:gd name="T96" fmla="*/ 30 w 178"/>
                  <a:gd name="T97" fmla="*/ 129 h 145"/>
                  <a:gd name="T98" fmla="*/ 29 w 178"/>
                  <a:gd name="T99" fmla="*/ 129 h 145"/>
                  <a:gd name="T100" fmla="*/ 24 w 178"/>
                  <a:gd name="T101" fmla="*/ 127 h 145"/>
                  <a:gd name="T102" fmla="*/ 23 w 178"/>
                  <a:gd name="T103" fmla="*/ 126 h 145"/>
                  <a:gd name="T104" fmla="*/ 16 w 178"/>
                  <a:gd name="T105" fmla="*/ 126 h 145"/>
                  <a:gd name="T106" fmla="*/ 2 w 178"/>
                  <a:gd name="T107" fmla="*/ 134 h 145"/>
                  <a:gd name="T108" fmla="*/ 0 w 178"/>
                  <a:gd name="T109" fmla="*/ 137 h 145"/>
                  <a:gd name="T110" fmla="*/ 0 w 178"/>
                  <a:gd name="T111" fmla="*/ 145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78" h="145">
                    <a:moveTo>
                      <a:pt x="175" y="0"/>
                    </a:moveTo>
                    <a:lnTo>
                      <a:pt x="178" y="3"/>
                    </a:lnTo>
                    <a:lnTo>
                      <a:pt x="175" y="6"/>
                    </a:lnTo>
                    <a:lnTo>
                      <a:pt x="175" y="16"/>
                    </a:lnTo>
                    <a:lnTo>
                      <a:pt x="171" y="30"/>
                    </a:lnTo>
                    <a:lnTo>
                      <a:pt x="172" y="30"/>
                    </a:lnTo>
                    <a:lnTo>
                      <a:pt x="171" y="31"/>
                    </a:lnTo>
                    <a:lnTo>
                      <a:pt x="167" y="31"/>
                    </a:lnTo>
                    <a:lnTo>
                      <a:pt x="160" y="32"/>
                    </a:lnTo>
                    <a:lnTo>
                      <a:pt x="146" y="32"/>
                    </a:lnTo>
                    <a:lnTo>
                      <a:pt x="146" y="30"/>
                    </a:lnTo>
                    <a:lnTo>
                      <a:pt x="140" y="32"/>
                    </a:lnTo>
                    <a:lnTo>
                      <a:pt x="137" y="46"/>
                    </a:lnTo>
                    <a:lnTo>
                      <a:pt x="133" y="53"/>
                    </a:lnTo>
                    <a:lnTo>
                      <a:pt x="133" y="54"/>
                    </a:lnTo>
                    <a:lnTo>
                      <a:pt x="132" y="54"/>
                    </a:lnTo>
                    <a:lnTo>
                      <a:pt x="118" y="69"/>
                    </a:lnTo>
                    <a:lnTo>
                      <a:pt x="116" y="69"/>
                    </a:lnTo>
                    <a:lnTo>
                      <a:pt x="116" y="73"/>
                    </a:lnTo>
                    <a:lnTo>
                      <a:pt x="118" y="80"/>
                    </a:lnTo>
                    <a:lnTo>
                      <a:pt x="121" y="88"/>
                    </a:lnTo>
                    <a:lnTo>
                      <a:pt x="119" y="94"/>
                    </a:lnTo>
                    <a:lnTo>
                      <a:pt x="115" y="101"/>
                    </a:lnTo>
                    <a:lnTo>
                      <a:pt x="108" y="105"/>
                    </a:lnTo>
                    <a:lnTo>
                      <a:pt x="108" y="106"/>
                    </a:lnTo>
                    <a:lnTo>
                      <a:pt x="101" y="106"/>
                    </a:lnTo>
                    <a:lnTo>
                      <a:pt x="94" y="101"/>
                    </a:lnTo>
                    <a:lnTo>
                      <a:pt x="90" y="95"/>
                    </a:lnTo>
                    <a:lnTo>
                      <a:pt x="90" y="94"/>
                    </a:lnTo>
                    <a:lnTo>
                      <a:pt x="89" y="92"/>
                    </a:lnTo>
                    <a:lnTo>
                      <a:pt x="89" y="91"/>
                    </a:lnTo>
                    <a:lnTo>
                      <a:pt x="87" y="88"/>
                    </a:lnTo>
                    <a:lnTo>
                      <a:pt x="86" y="87"/>
                    </a:lnTo>
                    <a:lnTo>
                      <a:pt x="80" y="84"/>
                    </a:lnTo>
                    <a:lnTo>
                      <a:pt x="80" y="83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3" y="91"/>
                    </a:lnTo>
                    <a:lnTo>
                      <a:pt x="69" y="108"/>
                    </a:lnTo>
                    <a:lnTo>
                      <a:pt x="68" y="109"/>
                    </a:lnTo>
                    <a:lnTo>
                      <a:pt x="68" y="112"/>
                    </a:lnTo>
                    <a:lnTo>
                      <a:pt x="69" y="115"/>
                    </a:lnTo>
                    <a:lnTo>
                      <a:pt x="68" y="115"/>
                    </a:lnTo>
                    <a:lnTo>
                      <a:pt x="65" y="120"/>
                    </a:lnTo>
                    <a:lnTo>
                      <a:pt x="63" y="124"/>
                    </a:lnTo>
                    <a:lnTo>
                      <a:pt x="56" y="124"/>
                    </a:lnTo>
                    <a:lnTo>
                      <a:pt x="55" y="123"/>
                    </a:lnTo>
                    <a:lnTo>
                      <a:pt x="37" y="126"/>
                    </a:lnTo>
                    <a:lnTo>
                      <a:pt x="30" y="129"/>
                    </a:lnTo>
                    <a:lnTo>
                      <a:pt x="29" y="129"/>
                    </a:lnTo>
                    <a:lnTo>
                      <a:pt x="24" y="127"/>
                    </a:lnTo>
                    <a:lnTo>
                      <a:pt x="23" y="126"/>
                    </a:lnTo>
                    <a:lnTo>
                      <a:pt x="16" y="126"/>
                    </a:lnTo>
                    <a:lnTo>
                      <a:pt x="2" y="134"/>
                    </a:lnTo>
                    <a:lnTo>
                      <a:pt x="0" y="137"/>
                    </a:lnTo>
                    <a:lnTo>
                      <a:pt x="0" y="14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72" name="Freeform 2511">
                <a:extLst>
                  <a:ext uri="{FF2B5EF4-FFF2-40B4-BE49-F238E27FC236}">
                    <a16:creationId xmlns:a16="http://schemas.microsoft.com/office/drawing/2014/main" id="{56CAFE01-9855-786D-4C6D-648F662280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1" y="662"/>
                <a:ext cx="1" cy="0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0 h 2"/>
                  <a:gd name="T4" fmla="*/ 0 w 1"/>
                  <a:gd name="T5" fmla="*/ 2 h 2"/>
                  <a:gd name="T6" fmla="*/ 1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1" y="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73" name="Freeform 2512">
                <a:extLst>
                  <a:ext uri="{FF2B5EF4-FFF2-40B4-BE49-F238E27FC236}">
                    <a16:creationId xmlns:a16="http://schemas.microsoft.com/office/drawing/2014/main" id="{E647FAFE-AF2B-B944-4D19-B1924E2083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9" y="662"/>
                <a:ext cx="51" cy="51"/>
              </a:xfrm>
              <a:custGeom>
                <a:avLst/>
                <a:gdLst>
                  <a:gd name="T0" fmla="*/ 202 w 204"/>
                  <a:gd name="T1" fmla="*/ 201 h 201"/>
                  <a:gd name="T2" fmla="*/ 186 w 204"/>
                  <a:gd name="T3" fmla="*/ 195 h 201"/>
                  <a:gd name="T4" fmla="*/ 181 w 204"/>
                  <a:gd name="T5" fmla="*/ 192 h 201"/>
                  <a:gd name="T6" fmla="*/ 176 w 204"/>
                  <a:gd name="T7" fmla="*/ 183 h 201"/>
                  <a:gd name="T8" fmla="*/ 159 w 204"/>
                  <a:gd name="T9" fmla="*/ 169 h 201"/>
                  <a:gd name="T10" fmla="*/ 160 w 204"/>
                  <a:gd name="T11" fmla="*/ 156 h 201"/>
                  <a:gd name="T12" fmla="*/ 162 w 204"/>
                  <a:gd name="T13" fmla="*/ 149 h 201"/>
                  <a:gd name="T14" fmla="*/ 160 w 204"/>
                  <a:gd name="T15" fmla="*/ 146 h 201"/>
                  <a:gd name="T16" fmla="*/ 155 w 204"/>
                  <a:gd name="T17" fmla="*/ 149 h 201"/>
                  <a:gd name="T18" fmla="*/ 152 w 204"/>
                  <a:gd name="T19" fmla="*/ 145 h 201"/>
                  <a:gd name="T20" fmla="*/ 150 w 204"/>
                  <a:gd name="T21" fmla="*/ 138 h 201"/>
                  <a:gd name="T22" fmla="*/ 134 w 204"/>
                  <a:gd name="T23" fmla="*/ 120 h 201"/>
                  <a:gd name="T24" fmla="*/ 123 w 204"/>
                  <a:gd name="T25" fmla="*/ 107 h 201"/>
                  <a:gd name="T26" fmla="*/ 124 w 204"/>
                  <a:gd name="T27" fmla="*/ 100 h 201"/>
                  <a:gd name="T28" fmla="*/ 120 w 204"/>
                  <a:gd name="T29" fmla="*/ 102 h 201"/>
                  <a:gd name="T30" fmla="*/ 109 w 204"/>
                  <a:gd name="T31" fmla="*/ 106 h 201"/>
                  <a:gd name="T32" fmla="*/ 99 w 204"/>
                  <a:gd name="T33" fmla="*/ 107 h 201"/>
                  <a:gd name="T34" fmla="*/ 96 w 204"/>
                  <a:gd name="T35" fmla="*/ 117 h 201"/>
                  <a:gd name="T36" fmla="*/ 90 w 204"/>
                  <a:gd name="T37" fmla="*/ 116 h 201"/>
                  <a:gd name="T38" fmla="*/ 83 w 204"/>
                  <a:gd name="T39" fmla="*/ 112 h 201"/>
                  <a:gd name="T40" fmla="*/ 75 w 204"/>
                  <a:gd name="T41" fmla="*/ 120 h 201"/>
                  <a:gd name="T42" fmla="*/ 85 w 204"/>
                  <a:gd name="T43" fmla="*/ 131 h 201"/>
                  <a:gd name="T44" fmla="*/ 86 w 204"/>
                  <a:gd name="T45" fmla="*/ 134 h 201"/>
                  <a:gd name="T46" fmla="*/ 79 w 204"/>
                  <a:gd name="T47" fmla="*/ 137 h 201"/>
                  <a:gd name="T48" fmla="*/ 70 w 204"/>
                  <a:gd name="T49" fmla="*/ 134 h 201"/>
                  <a:gd name="T50" fmla="*/ 66 w 204"/>
                  <a:gd name="T51" fmla="*/ 124 h 201"/>
                  <a:gd name="T52" fmla="*/ 50 w 204"/>
                  <a:gd name="T53" fmla="*/ 139 h 201"/>
                  <a:gd name="T54" fmla="*/ 47 w 204"/>
                  <a:gd name="T55" fmla="*/ 139 h 201"/>
                  <a:gd name="T56" fmla="*/ 40 w 204"/>
                  <a:gd name="T57" fmla="*/ 124 h 201"/>
                  <a:gd name="T58" fmla="*/ 37 w 204"/>
                  <a:gd name="T59" fmla="*/ 123 h 201"/>
                  <a:gd name="T60" fmla="*/ 26 w 204"/>
                  <a:gd name="T61" fmla="*/ 117 h 201"/>
                  <a:gd name="T62" fmla="*/ 22 w 204"/>
                  <a:gd name="T63" fmla="*/ 115 h 201"/>
                  <a:gd name="T64" fmla="*/ 19 w 204"/>
                  <a:gd name="T65" fmla="*/ 115 h 201"/>
                  <a:gd name="T66" fmla="*/ 15 w 204"/>
                  <a:gd name="T67" fmla="*/ 116 h 201"/>
                  <a:gd name="T68" fmla="*/ 3 w 204"/>
                  <a:gd name="T69" fmla="*/ 107 h 201"/>
                  <a:gd name="T70" fmla="*/ 0 w 204"/>
                  <a:gd name="T71" fmla="*/ 92 h 201"/>
                  <a:gd name="T72" fmla="*/ 8 w 204"/>
                  <a:gd name="T73" fmla="*/ 93 h 201"/>
                  <a:gd name="T74" fmla="*/ 26 w 204"/>
                  <a:gd name="T75" fmla="*/ 78 h 201"/>
                  <a:gd name="T76" fmla="*/ 25 w 204"/>
                  <a:gd name="T77" fmla="*/ 71 h 201"/>
                  <a:gd name="T78" fmla="*/ 21 w 204"/>
                  <a:gd name="T79" fmla="*/ 64 h 201"/>
                  <a:gd name="T80" fmla="*/ 35 w 204"/>
                  <a:gd name="T81" fmla="*/ 54 h 201"/>
                  <a:gd name="T82" fmla="*/ 26 w 204"/>
                  <a:gd name="T83" fmla="*/ 42 h 201"/>
                  <a:gd name="T84" fmla="*/ 22 w 204"/>
                  <a:gd name="T85" fmla="*/ 32 h 201"/>
                  <a:gd name="T86" fmla="*/ 26 w 204"/>
                  <a:gd name="T87" fmla="*/ 22 h 201"/>
                  <a:gd name="T88" fmla="*/ 50 w 204"/>
                  <a:gd name="T89" fmla="*/ 1 h 2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04" h="201">
                    <a:moveTo>
                      <a:pt x="204" y="201"/>
                    </a:moveTo>
                    <a:lnTo>
                      <a:pt x="202" y="201"/>
                    </a:lnTo>
                    <a:lnTo>
                      <a:pt x="190" y="198"/>
                    </a:lnTo>
                    <a:lnTo>
                      <a:pt x="186" y="195"/>
                    </a:lnTo>
                    <a:lnTo>
                      <a:pt x="183" y="192"/>
                    </a:lnTo>
                    <a:lnTo>
                      <a:pt x="181" y="192"/>
                    </a:lnTo>
                    <a:lnTo>
                      <a:pt x="179" y="187"/>
                    </a:lnTo>
                    <a:lnTo>
                      <a:pt x="176" y="183"/>
                    </a:lnTo>
                    <a:lnTo>
                      <a:pt x="163" y="173"/>
                    </a:lnTo>
                    <a:lnTo>
                      <a:pt x="159" y="169"/>
                    </a:lnTo>
                    <a:lnTo>
                      <a:pt x="160" y="159"/>
                    </a:lnTo>
                    <a:lnTo>
                      <a:pt x="160" y="156"/>
                    </a:lnTo>
                    <a:lnTo>
                      <a:pt x="162" y="151"/>
                    </a:lnTo>
                    <a:lnTo>
                      <a:pt x="162" y="149"/>
                    </a:lnTo>
                    <a:lnTo>
                      <a:pt x="160" y="149"/>
                    </a:lnTo>
                    <a:lnTo>
                      <a:pt x="160" y="146"/>
                    </a:lnTo>
                    <a:lnTo>
                      <a:pt x="159" y="148"/>
                    </a:lnTo>
                    <a:lnTo>
                      <a:pt x="155" y="149"/>
                    </a:lnTo>
                    <a:lnTo>
                      <a:pt x="152" y="146"/>
                    </a:lnTo>
                    <a:lnTo>
                      <a:pt x="152" y="145"/>
                    </a:lnTo>
                    <a:lnTo>
                      <a:pt x="150" y="142"/>
                    </a:lnTo>
                    <a:lnTo>
                      <a:pt x="150" y="138"/>
                    </a:lnTo>
                    <a:lnTo>
                      <a:pt x="138" y="124"/>
                    </a:lnTo>
                    <a:lnTo>
                      <a:pt x="134" y="120"/>
                    </a:lnTo>
                    <a:lnTo>
                      <a:pt x="127" y="113"/>
                    </a:lnTo>
                    <a:lnTo>
                      <a:pt x="123" y="107"/>
                    </a:lnTo>
                    <a:lnTo>
                      <a:pt x="126" y="102"/>
                    </a:lnTo>
                    <a:lnTo>
                      <a:pt x="124" y="100"/>
                    </a:lnTo>
                    <a:lnTo>
                      <a:pt x="120" y="100"/>
                    </a:lnTo>
                    <a:lnTo>
                      <a:pt x="120" y="102"/>
                    </a:lnTo>
                    <a:lnTo>
                      <a:pt x="114" y="105"/>
                    </a:lnTo>
                    <a:lnTo>
                      <a:pt x="109" y="106"/>
                    </a:lnTo>
                    <a:lnTo>
                      <a:pt x="102" y="106"/>
                    </a:lnTo>
                    <a:lnTo>
                      <a:pt x="99" y="107"/>
                    </a:lnTo>
                    <a:lnTo>
                      <a:pt x="99" y="115"/>
                    </a:lnTo>
                    <a:lnTo>
                      <a:pt x="96" y="117"/>
                    </a:lnTo>
                    <a:lnTo>
                      <a:pt x="93" y="120"/>
                    </a:lnTo>
                    <a:lnTo>
                      <a:pt x="90" y="116"/>
                    </a:lnTo>
                    <a:lnTo>
                      <a:pt x="88" y="112"/>
                    </a:lnTo>
                    <a:lnTo>
                      <a:pt x="83" y="112"/>
                    </a:lnTo>
                    <a:lnTo>
                      <a:pt x="79" y="113"/>
                    </a:lnTo>
                    <a:lnTo>
                      <a:pt x="75" y="120"/>
                    </a:lnTo>
                    <a:lnTo>
                      <a:pt x="79" y="125"/>
                    </a:lnTo>
                    <a:lnTo>
                      <a:pt x="85" y="131"/>
                    </a:lnTo>
                    <a:lnTo>
                      <a:pt x="85" y="132"/>
                    </a:lnTo>
                    <a:lnTo>
                      <a:pt x="86" y="134"/>
                    </a:lnTo>
                    <a:lnTo>
                      <a:pt x="86" y="137"/>
                    </a:lnTo>
                    <a:lnTo>
                      <a:pt x="79" y="137"/>
                    </a:lnTo>
                    <a:lnTo>
                      <a:pt x="73" y="134"/>
                    </a:lnTo>
                    <a:lnTo>
                      <a:pt x="70" y="134"/>
                    </a:lnTo>
                    <a:lnTo>
                      <a:pt x="70" y="128"/>
                    </a:lnTo>
                    <a:lnTo>
                      <a:pt x="66" y="124"/>
                    </a:lnTo>
                    <a:lnTo>
                      <a:pt x="59" y="124"/>
                    </a:lnTo>
                    <a:lnTo>
                      <a:pt x="50" y="139"/>
                    </a:lnTo>
                    <a:lnTo>
                      <a:pt x="46" y="141"/>
                    </a:lnTo>
                    <a:lnTo>
                      <a:pt x="47" y="139"/>
                    </a:lnTo>
                    <a:lnTo>
                      <a:pt x="40" y="125"/>
                    </a:lnTo>
                    <a:lnTo>
                      <a:pt x="40" y="124"/>
                    </a:lnTo>
                    <a:lnTo>
                      <a:pt x="39" y="124"/>
                    </a:lnTo>
                    <a:lnTo>
                      <a:pt x="37" y="123"/>
                    </a:lnTo>
                    <a:lnTo>
                      <a:pt x="32" y="120"/>
                    </a:lnTo>
                    <a:lnTo>
                      <a:pt x="26" y="117"/>
                    </a:lnTo>
                    <a:lnTo>
                      <a:pt x="25" y="116"/>
                    </a:lnTo>
                    <a:lnTo>
                      <a:pt x="22" y="115"/>
                    </a:lnTo>
                    <a:lnTo>
                      <a:pt x="21" y="113"/>
                    </a:lnTo>
                    <a:lnTo>
                      <a:pt x="19" y="115"/>
                    </a:lnTo>
                    <a:lnTo>
                      <a:pt x="18" y="115"/>
                    </a:lnTo>
                    <a:lnTo>
                      <a:pt x="15" y="116"/>
                    </a:lnTo>
                    <a:lnTo>
                      <a:pt x="12" y="116"/>
                    </a:lnTo>
                    <a:lnTo>
                      <a:pt x="3" y="107"/>
                    </a:lnTo>
                    <a:lnTo>
                      <a:pt x="3" y="102"/>
                    </a:lnTo>
                    <a:lnTo>
                      <a:pt x="0" y="92"/>
                    </a:lnTo>
                    <a:lnTo>
                      <a:pt x="1" y="91"/>
                    </a:lnTo>
                    <a:lnTo>
                      <a:pt x="8" y="93"/>
                    </a:lnTo>
                    <a:lnTo>
                      <a:pt x="21" y="85"/>
                    </a:lnTo>
                    <a:lnTo>
                      <a:pt x="26" y="78"/>
                    </a:lnTo>
                    <a:lnTo>
                      <a:pt x="26" y="72"/>
                    </a:lnTo>
                    <a:lnTo>
                      <a:pt x="25" y="71"/>
                    </a:lnTo>
                    <a:lnTo>
                      <a:pt x="21" y="65"/>
                    </a:lnTo>
                    <a:lnTo>
                      <a:pt x="21" y="64"/>
                    </a:lnTo>
                    <a:lnTo>
                      <a:pt x="36" y="57"/>
                    </a:lnTo>
                    <a:lnTo>
                      <a:pt x="35" y="54"/>
                    </a:lnTo>
                    <a:lnTo>
                      <a:pt x="33" y="53"/>
                    </a:lnTo>
                    <a:lnTo>
                      <a:pt x="26" y="42"/>
                    </a:lnTo>
                    <a:lnTo>
                      <a:pt x="25" y="35"/>
                    </a:lnTo>
                    <a:lnTo>
                      <a:pt x="22" y="32"/>
                    </a:lnTo>
                    <a:lnTo>
                      <a:pt x="22" y="26"/>
                    </a:lnTo>
                    <a:lnTo>
                      <a:pt x="26" y="22"/>
                    </a:lnTo>
                    <a:lnTo>
                      <a:pt x="39" y="14"/>
                    </a:lnTo>
                    <a:lnTo>
                      <a:pt x="50" y="1"/>
                    </a:lnTo>
                    <a:lnTo>
                      <a:pt x="5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74" name="Freeform 2513">
                <a:extLst>
                  <a:ext uri="{FF2B5EF4-FFF2-40B4-BE49-F238E27FC236}">
                    <a16:creationId xmlns:a16="http://schemas.microsoft.com/office/drawing/2014/main" id="{202AD9D9-E251-B0CE-7AF7-BF39B14296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1" y="620"/>
                <a:ext cx="29" cy="24"/>
              </a:xfrm>
              <a:custGeom>
                <a:avLst/>
                <a:gdLst>
                  <a:gd name="T0" fmla="*/ 20 w 116"/>
                  <a:gd name="T1" fmla="*/ 0 h 95"/>
                  <a:gd name="T2" fmla="*/ 20 w 116"/>
                  <a:gd name="T3" fmla="*/ 4 h 95"/>
                  <a:gd name="T4" fmla="*/ 19 w 116"/>
                  <a:gd name="T5" fmla="*/ 3 h 95"/>
                  <a:gd name="T6" fmla="*/ 16 w 116"/>
                  <a:gd name="T7" fmla="*/ 4 h 95"/>
                  <a:gd name="T8" fmla="*/ 14 w 116"/>
                  <a:gd name="T9" fmla="*/ 7 h 95"/>
                  <a:gd name="T10" fmla="*/ 13 w 116"/>
                  <a:gd name="T11" fmla="*/ 7 h 95"/>
                  <a:gd name="T12" fmla="*/ 13 w 116"/>
                  <a:gd name="T13" fmla="*/ 18 h 95"/>
                  <a:gd name="T14" fmla="*/ 17 w 116"/>
                  <a:gd name="T15" fmla="*/ 25 h 95"/>
                  <a:gd name="T16" fmla="*/ 17 w 116"/>
                  <a:gd name="T17" fmla="*/ 29 h 95"/>
                  <a:gd name="T18" fmla="*/ 19 w 116"/>
                  <a:gd name="T19" fmla="*/ 32 h 95"/>
                  <a:gd name="T20" fmla="*/ 26 w 116"/>
                  <a:gd name="T21" fmla="*/ 37 h 95"/>
                  <a:gd name="T22" fmla="*/ 27 w 116"/>
                  <a:gd name="T23" fmla="*/ 40 h 95"/>
                  <a:gd name="T24" fmla="*/ 28 w 116"/>
                  <a:gd name="T25" fmla="*/ 42 h 95"/>
                  <a:gd name="T26" fmla="*/ 27 w 116"/>
                  <a:gd name="T27" fmla="*/ 42 h 95"/>
                  <a:gd name="T28" fmla="*/ 27 w 116"/>
                  <a:gd name="T29" fmla="*/ 44 h 95"/>
                  <a:gd name="T30" fmla="*/ 26 w 116"/>
                  <a:gd name="T31" fmla="*/ 44 h 95"/>
                  <a:gd name="T32" fmla="*/ 17 w 116"/>
                  <a:gd name="T33" fmla="*/ 53 h 95"/>
                  <a:gd name="T34" fmla="*/ 11 w 116"/>
                  <a:gd name="T35" fmla="*/ 61 h 95"/>
                  <a:gd name="T36" fmla="*/ 0 w 116"/>
                  <a:gd name="T37" fmla="*/ 74 h 95"/>
                  <a:gd name="T38" fmla="*/ 0 w 116"/>
                  <a:gd name="T39" fmla="*/ 78 h 95"/>
                  <a:gd name="T40" fmla="*/ 7 w 116"/>
                  <a:gd name="T41" fmla="*/ 87 h 95"/>
                  <a:gd name="T42" fmla="*/ 4 w 116"/>
                  <a:gd name="T43" fmla="*/ 93 h 95"/>
                  <a:gd name="T44" fmla="*/ 6 w 116"/>
                  <a:gd name="T45" fmla="*/ 93 h 95"/>
                  <a:gd name="T46" fmla="*/ 14 w 116"/>
                  <a:gd name="T47" fmla="*/ 95 h 95"/>
                  <a:gd name="T48" fmla="*/ 17 w 116"/>
                  <a:gd name="T49" fmla="*/ 95 h 95"/>
                  <a:gd name="T50" fmla="*/ 41 w 116"/>
                  <a:gd name="T51" fmla="*/ 89 h 95"/>
                  <a:gd name="T52" fmla="*/ 48 w 116"/>
                  <a:gd name="T53" fmla="*/ 84 h 95"/>
                  <a:gd name="T54" fmla="*/ 60 w 116"/>
                  <a:gd name="T55" fmla="*/ 78 h 95"/>
                  <a:gd name="T56" fmla="*/ 74 w 116"/>
                  <a:gd name="T57" fmla="*/ 77 h 95"/>
                  <a:gd name="T58" fmla="*/ 77 w 116"/>
                  <a:gd name="T59" fmla="*/ 77 h 95"/>
                  <a:gd name="T60" fmla="*/ 81 w 116"/>
                  <a:gd name="T61" fmla="*/ 80 h 95"/>
                  <a:gd name="T62" fmla="*/ 87 w 116"/>
                  <a:gd name="T63" fmla="*/ 74 h 95"/>
                  <a:gd name="T64" fmla="*/ 90 w 116"/>
                  <a:gd name="T65" fmla="*/ 75 h 95"/>
                  <a:gd name="T66" fmla="*/ 100 w 116"/>
                  <a:gd name="T67" fmla="*/ 75 h 95"/>
                  <a:gd name="T68" fmla="*/ 100 w 116"/>
                  <a:gd name="T69" fmla="*/ 78 h 95"/>
                  <a:gd name="T70" fmla="*/ 115 w 116"/>
                  <a:gd name="T71" fmla="*/ 85 h 95"/>
                  <a:gd name="T72" fmla="*/ 116 w 116"/>
                  <a:gd name="T73" fmla="*/ 87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6" h="95">
                    <a:moveTo>
                      <a:pt x="20" y="0"/>
                    </a:moveTo>
                    <a:lnTo>
                      <a:pt x="20" y="4"/>
                    </a:lnTo>
                    <a:lnTo>
                      <a:pt x="19" y="3"/>
                    </a:lnTo>
                    <a:lnTo>
                      <a:pt x="16" y="4"/>
                    </a:lnTo>
                    <a:lnTo>
                      <a:pt x="14" y="7"/>
                    </a:lnTo>
                    <a:lnTo>
                      <a:pt x="13" y="7"/>
                    </a:lnTo>
                    <a:lnTo>
                      <a:pt x="13" y="18"/>
                    </a:lnTo>
                    <a:lnTo>
                      <a:pt x="17" y="25"/>
                    </a:lnTo>
                    <a:lnTo>
                      <a:pt x="17" y="29"/>
                    </a:lnTo>
                    <a:lnTo>
                      <a:pt x="19" y="32"/>
                    </a:lnTo>
                    <a:lnTo>
                      <a:pt x="26" y="37"/>
                    </a:lnTo>
                    <a:lnTo>
                      <a:pt x="27" y="40"/>
                    </a:lnTo>
                    <a:lnTo>
                      <a:pt x="28" y="42"/>
                    </a:lnTo>
                    <a:lnTo>
                      <a:pt x="27" y="42"/>
                    </a:lnTo>
                    <a:lnTo>
                      <a:pt x="27" y="44"/>
                    </a:lnTo>
                    <a:lnTo>
                      <a:pt x="26" y="44"/>
                    </a:lnTo>
                    <a:lnTo>
                      <a:pt x="17" y="53"/>
                    </a:lnTo>
                    <a:lnTo>
                      <a:pt x="11" y="61"/>
                    </a:lnTo>
                    <a:lnTo>
                      <a:pt x="0" y="74"/>
                    </a:lnTo>
                    <a:lnTo>
                      <a:pt x="0" y="78"/>
                    </a:lnTo>
                    <a:lnTo>
                      <a:pt x="7" y="87"/>
                    </a:lnTo>
                    <a:lnTo>
                      <a:pt x="4" y="93"/>
                    </a:lnTo>
                    <a:lnTo>
                      <a:pt x="6" y="93"/>
                    </a:lnTo>
                    <a:lnTo>
                      <a:pt x="14" y="95"/>
                    </a:lnTo>
                    <a:lnTo>
                      <a:pt x="17" y="95"/>
                    </a:lnTo>
                    <a:lnTo>
                      <a:pt x="41" y="89"/>
                    </a:lnTo>
                    <a:lnTo>
                      <a:pt x="48" y="84"/>
                    </a:lnTo>
                    <a:lnTo>
                      <a:pt x="60" y="78"/>
                    </a:lnTo>
                    <a:lnTo>
                      <a:pt x="74" y="77"/>
                    </a:lnTo>
                    <a:lnTo>
                      <a:pt x="77" y="77"/>
                    </a:lnTo>
                    <a:lnTo>
                      <a:pt x="81" y="80"/>
                    </a:lnTo>
                    <a:lnTo>
                      <a:pt x="87" y="74"/>
                    </a:lnTo>
                    <a:lnTo>
                      <a:pt x="90" y="75"/>
                    </a:lnTo>
                    <a:lnTo>
                      <a:pt x="100" y="75"/>
                    </a:lnTo>
                    <a:lnTo>
                      <a:pt x="100" y="78"/>
                    </a:lnTo>
                    <a:lnTo>
                      <a:pt x="115" y="85"/>
                    </a:lnTo>
                    <a:lnTo>
                      <a:pt x="116" y="8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75" name="Freeform 2514">
                <a:extLst>
                  <a:ext uri="{FF2B5EF4-FFF2-40B4-BE49-F238E27FC236}">
                    <a16:creationId xmlns:a16="http://schemas.microsoft.com/office/drawing/2014/main" id="{98120287-4AA5-2D59-A9A3-1B11B45C24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9" y="642"/>
                <a:ext cx="25" cy="45"/>
              </a:xfrm>
              <a:custGeom>
                <a:avLst/>
                <a:gdLst>
                  <a:gd name="T0" fmla="*/ 100 w 100"/>
                  <a:gd name="T1" fmla="*/ 168 h 181"/>
                  <a:gd name="T2" fmla="*/ 98 w 100"/>
                  <a:gd name="T3" fmla="*/ 168 h 181"/>
                  <a:gd name="T4" fmla="*/ 96 w 100"/>
                  <a:gd name="T5" fmla="*/ 170 h 181"/>
                  <a:gd name="T6" fmla="*/ 92 w 100"/>
                  <a:gd name="T7" fmla="*/ 173 h 181"/>
                  <a:gd name="T8" fmla="*/ 84 w 100"/>
                  <a:gd name="T9" fmla="*/ 181 h 181"/>
                  <a:gd name="T10" fmla="*/ 82 w 100"/>
                  <a:gd name="T11" fmla="*/ 180 h 181"/>
                  <a:gd name="T12" fmla="*/ 71 w 100"/>
                  <a:gd name="T13" fmla="*/ 161 h 181"/>
                  <a:gd name="T14" fmla="*/ 70 w 100"/>
                  <a:gd name="T15" fmla="*/ 156 h 181"/>
                  <a:gd name="T16" fmla="*/ 71 w 100"/>
                  <a:gd name="T17" fmla="*/ 152 h 181"/>
                  <a:gd name="T18" fmla="*/ 73 w 100"/>
                  <a:gd name="T19" fmla="*/ 150 h 181"/>
                  <a:gd name="T20" fmla="*/ 70 w 100"/>
                  <a:gd name="T21" fmla="*/ 149 h 181"/>
                  <a:gd name="T22" fmla="*/ 60 w 100"/>
                  <a:gd name="T23" fmla="*/ 147 h 181"/>
                  <a:gd name="T24" fmla="*/ 59 w 100"/>
                  <a:gd name="T25" fmla="*/ 149 h 181"/>
                  <a:gd name="T26" fmla="*/ 56 w 100"/>
                  <a:gd name="T27" fmla="*/ 143 h 181"/>
                  <a:gd name="T28" fmla="*/ 55 w 100"/>
                  <a:gd name="T29" fmla="*/ 142 h 181"/>
                  <a:gd name="T30" fmla="*/ 52 w 100"/>
                  <a:gd name="T31" fmla="*/ 140 h 181"/>
                  <a:gd name="T32" fmla="*/ 50 w 100"/>
                  <a:gd name="T33" fmla="*/ 142 h 181"/>
                  <a:gd name="T34" fmla="*/ 50 w 100"/>
                  <a:gd name="T35" fmla="*/ 143 h 181"/>
                  <a:gd name="T36" fmla="*/ 46 w 100"/>
                  <a:gd name="T37" fmla="*/ 146 h 181"/>
                  <a:gd name="T38" fmla="*/ 45 w 100"/>
                  <a:gd name="T39" fmla="*/ 147 h 181"/>
                  <a:gd name="T40" fmla="*/ 40 w 100"/>
                  <a:gd name="T41" fmla="*/ 150 h 181"/>
                  <a:gd name="T42" fmla="*/ 38 w 100"/>
                  <a:gd name="T43" fmla="*/ 150 h 181"/>
                  <a:gd name="T44" fmla="*/ 32 w 100"/>
                  <a:gd name="T45" fmla="*/ 152 h 181"/>
                  <a:gd name="T46" fmla="*/ 25 w 100"/>
                  <a:gd name="T47" fmla="*/ 152 h 181"/>
                  <a:gd name="T48" fmla="*/ 10 w 100"/>
                  <a:gd name="T49" fmla="*/ 150 h 181"/>
                  <a:gd name="T50" fmla="*/ 4 w 100"/>
                  <a:gd name="T51" fmla="*/ 149 h 181"/>
                  <a:gd name="T52" fmla="*/ 6 w 100"/>
                  <a:gd name="T53" fmla="*/ 149 h 181"/>
                  <a:gd name="T54" fmla="*/ 14 w 100"/>
                  <a:gd name="T55" fmla="*/ 118 h 181"/>
                  <a:gd name="T56" fmla="*/ 18 w 100"/>
                  <a:gd name="T57" fmla="*/ 106 h 181"/>
                  <a:gd name="T58" fmla="*/ 18 w 100"/>
                  <a:gd name="T59" fmla="*/ 99 h 181"/>
                  <a:gd name="T60" fmla="*/ 15 w 100"/>
                  <a:gd name="T61" fmla="*/ 96 h 181"/>
                  <a:gd name="T62" fmla="*/ 15 w 100"/>
                  <a:gd name="T63" fmla="*/ 94 h 181"/>
                  <a:gd name="T64" fmla="*/ 19 w 100"/>
                  <a:gd name="T65" fmla="*/ 82 h 181"/>
                  <a:gd name="T66" fmla="*/ 21 w 100"/>
                  <a:gd name="T67" fmla="*/ 72 h 181"/>
                  <a:gd name="T68" fmla="*/ 21 w 100"/>
                  <a:gd name="T69" fmla="*/ 69 h 181"/>
                  <a:gd name="T70" fmla="*/ 19 w 100"/>
                  <a:gd name="T71" fmla="*/ 65 h 181"/>
                  <a:gd name="T72" fmla="*/ 15 w 100"/>
                  <a:gd name="T73" fmla="*/ 61 h 181"/>
                  <a:gd name="T74" fmla="*/ 2 w 100"/>
                  <a:gd name="T75" fmla="*/ 46 h 181"/>
                  <a:gd name="T76" fmla="*/ 0 w 100"/>
                  <a:gd name="T77" fmla="*/ 44 h 181"/>
                  <a:gd name="T78" fmla="*/ 2 w 100"/>
                  <a:gd name="T79" fmla="*/ 44 h 181"/>
                  <a:gd name="T80" fmla="*/ 6 w 100"/>
                  <a:gd name="T81" fmla="*/ 40 h 181"/>
                  <a:gd name="T82" fmla="*/ 6 w 100"/>
                  <a:gd name="T83" fmla="*/ 36 h 181"/>
                  <a:gd name="T84" fmla="*/ 7 w 100"/>
                  <a:gd name="T85" fmla="*/ 32 h 181"/>
                  <a:gd name="T86" fmla="*/ 10 w 100"/>
                  <a:gd name="T87" fmla="*/ 29 h 181"/>
                  <a:gd name="T88" fmla="*/ 25 w 100"/>
                  <a:gd name="T89" fmla="*/ 39 h 181"/>
                  <a:gd name="T90" fmla="*/ 31 w 100"/>
                  <a:gd name="T91" fmla="*/ 41 h 181"/>
                  <a:gd name="T92" fmla="*/ 36 w 100"/>
                  <a:gd name="T93" fmla="*/ 43 h 181"/>
                  <a:gd name="T94" fmla="*/ 48 w 100"/>
                  <a:gd name="T95" fmla="*/ 32 h 181"/>
                  <a:gd name="T96" fmla="*/ 53 w 100"/>
                  <a:gd name="T97" fmla="*/ 23 h 181"/>
                  <a:gd name="T98" fmla="*/ 55 w 100"/>
                  <a:gd name="T99" fmla="*/ 23 h 181"/>
                  <a:gd name="T100" fmla="*/ 55 w 100"/>
                  <a:gd name="T101" fmla="*/ 20 h 181"/>
                  <a:gd name="T102" fmla="*/ 66 w 100"/>
                  <a:gd name="T103" fmla="*/ 22 h 181"/>
                  <a:gd name="T104" fmla="*/ 81 w 100"/>
                  <a:gd name="T105" fmla="*/ 13 h 181"/>
                  <a:gd name="T106" fmla="*/ 84 w 100"/>
                  <a:gd name="T107" fmla="*/ 12 h 181"/>
                  <a:gd name="T108" fmla="*/ 86 w 100"/>
                  <a:gd name="T109" fmla="*/ 9 h 181"/>
                  <a:gd name="T110" fmla="*/ 86 w 100"/>
                  <a:gd name="T111" fmla="*/ 5 h 181"/>
                  <a:gd name="T112" fmla="*/ 85 w 100"/>
                  <a:gd name="T113" fmla="*/ 2 h 181"/>
                  <a:gd name="T114" fmla="*/ 85 w 100"/>
                  <a:gd name="T115" fmla="*/ 0 h 1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00" h="181">
                    <a:moveTo>
                      <a:pt x="100" y="168"/>
                    </a:moveTo>
                    <a:lnTo>
                      <a:pt x="98" y="168"/>
                    </a:lnTo>
                    <a:lnTo>
                      <a:pt x="96" y="170"/>
                    </a:lnTo>
                    <a:lnTo>
                      <a:pt x="92" y="173"/>
                    </a:lnTo>
                    <a:lnTo>
                      <a:pt x="84" y="181"/>
                    </a:lnTo>
                    <a:lnTo>
                      <a:pt x="82" y="180"/>
                    </a:lnTo>
                    <a:lnTo>
                      <a:pt x="71" y="161"/>
                    </a:lnTo>
                    <a:lnTo>
                      <a:pt x="70" y="156"/>
                    </a:lnTo>
                    <a:lnTo>
                      <a:pt x="71" y="152"/>
                    </a:lnTo>
                    <a:lnTo>
                      <a:pt x="73" y="150"/>
                    </a:lnTo>
                    <a:lnTo>
                      <a:pt x="70" y="149"/>
                    </a:lnTo>
                    <a:lnTo>
                      <a:pt x="60" y="147"/>
                    </a:lnTo>
                    <a:lnTo>
                      <a:pt x="59" y="149"/>
                    </a:lnTo>
                    <a:lnTo>
                      <a:pt x="56" y="143"/>
                    </a:lnTo>
                    <a:lnTo>
                      <a:pt x="55" y="142"/>
                    </a:lnTo>
                    <a:lnTo>
                      <a:pt x="52" y="140"/>
                    </a:lnTo>
                    <a:lnTo>
                      <a:pt x="50" y="142"/>
                    </a:lnTo>
                    <a:lnTo>
                      <a:pt x="50" y="143"/>
                    </a:lnTo>
                    <a:lnTo>
                      <a:pt x="46" y="146"/>
                    </a:lnTo>
                    <a:lnTo>
                      <a:pt x="45" y="147"/>
                    </a:lnTo>
                    <a:lnTo>
                      <a:pt x="40" y="150"/>
                    </a:lnTo>
                    <a:lnTo>
                      <a:pt x="38" y="150"/>
                    </a:lnTo>
                    <a:lnTo>
                      <a:pt x="32" y="152"/>
                    </a:lnTo>
                    <a:lnTo>
                      <a:pt x="25" y="152"/>
                    </a:lnTo>
                    <a:lnTo>
                      <a:pt x="10" y="150"/>
                    </a:lnTo>
                    <a:lnTo>
                      <a:pt x="4" y="149"/>
                    </a:lnTo>
                    <a:lnTo>
                      <a:pt x="6" y="149"/>
                    </a:lnTo>
                    <a:lnTo>
                      <a:pt x="14" y="118"/>
                    </a:lnTo>
                    <a:lnTo>
                      <a:pt x="18" y="106"/>
                    </a:lnTo>
                    <a:lnTo>
                      <a:pt x="18" y="99"/>
                    </a:lnTo>
                    <a:lnTo>
                      <a:pt x="15" y="96"/>
                    </a:lnTo>
                    <a:lnTo>
                      <a:pt x="15" y="94"/>
                    </a:lnTo>
                    <a:lnTo>
                      <a:pt x="19" y="82"/>
                    </a:lnTo>
                    <a:lnTo>
                      <a:pt x="21" y="72"/>
                    </a:lnTo>
                    <a:lnTo>
                      <a:pt x="21" y="69"/>
                    </a:lnTo>
                    <a:lnTo>
                      <a:pt x="19" y="65"/>
                    </a:lnTo>
                    <a:lnTo>
                      <a:pt x="15" y="61"/>
                    </a:lnTo>
                    <a:lnTo>
                      <a:pt x="2" y="46"/>
                    </a:lnTo>
                    <a:lnTo>
                      <a:pt x="0" y="44"/>
                    </a:lnTo>
                    <a:lnTo>
                      <a:pt x="2" y="44"/>
                    </a:lnTo>
                    <a:lnTo>
                      <a:pt x="6" y="40"/>
                    </a:lnTo>
                    <a:lnTo>
                      <a:pt x="6" y="36"/>
                    </a:lnTo>
                    <a:lnTo>
                      <a:pt x="7" y="32"/>
                    </a:lnTo>
                    <a:lnTo>
                      <a:pt x="10" y="29"/>
                    </a:lnTo>
                    <a:lnTo>
                      <a:pt x="25" y="39"/>
                    </a:lnTo>
                    <a:lnTo>
                      <a:pt x="31" y="41"/>
                    </a:lnTo>
                    <a:lnTo>
                      <a:pt x="36" y="43"/>
                    </a:lnTo>
                    <a:lnTo>
                      <a:pt x="48" y="32"/>
                    </a:lnTo>
                    <a:lnTo>
                      <a:pt x="53" y="23"/>
                    </a:lnTo>
                    <a:lnTo>
                      <a:pt x="55" y="23"/>
                    </a:lnTo>
                    <a:lnTo>
                      <a:pt x="55" y="20"/>
                    </a:lnTo>
                    <a:lnTo>
                      <a:pt x="66" y="22"/>
                    </a:lnTo>
                    <a:lnTo>
                      <a:pt x="81" y="13"/>
                    </a:lnTo>
                    <a:lnTo>
                      <a:pt x="84" y="12"/>
                    </a:lnTo>
                    <a:lnTo>
                      <a:pt x="86" y="9"/>
                    </a:lnTo>
                    <a:lnTo>
                      <a:pt x="86" y="5"/>
                    </a:lnTo>
                    <a:lnTo>
                      <a:pt x="85" y="2"/>
                    </a:lnTo>
                    <a:lnTo>
                      <a:pt x="85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76" name="Freeform 2515">
                <a:extLst>
                  <a:ext uri="{FF2B5EF4-FFF2-40B4-BE49-F238E27FC236}">
                    <a16:creationId xmlns:a16="http://schemas.microsoft.com/office/drawing/2014/main" id="{8D9A042C-5E61-3A09-1FE5-98B5C6A16F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4" y="684"/>
                <a:ext cx="26" cy="58"/>
              </a:xfrm>
              <a:custGeom>
                <a:avLst/>
                <a:gdLst>
                  <a:gd name="T0" fmla="*/ 2 w 105"/>
                  <a:gd name="T1" fmla="*/ 0 h 232"/>
                  <a:gd name="T2" fmla="*/ 16 w 105"/>
                  <a:gd name="T3" fmla="*/ 2 h 232"/>
                  <a:gd name="T4" fmla="*/ 17 w 105"/>
                  <a:gd name="T5" fmla="*/ 10 h 232"/>
                  <a:gd name="T6" fmla="*/ 12 w 105"/>
                  <a:gd name="T7" fmla="*/ 37 h 232"/>
                  <a:gd name="T8" fmla="*/ 24 w 105"/>
                  <a:gd name="T9" fmla="*/ 41 h 232"/>
                  <a:gd name="T10" fmla="*/ 30 w 105"/>
                  <a:gd name="T11" fmla="*/ 35 h 232"/>
                  <a:gd name="T12" fmla="*/ 30 w 105"/>
                  <a:gd name="T13" fmla="*/ 34 h 232"/>
                  <a:gd name="T14" fmla="*/ 38 w 105"/>
                  <a:gd name="T15" fmla="*/ 31 h 232"/>
                  <a:gd name="T16" fmla="*/ 46 w 105"/>
                  <a:gd name="T17" fmla="*/ 51 h 232"/>
                  <a:gd name="T18" fmla="*/ 56 w 105"/>
                  <a:gd name="T19" fmla="*/ 46 h 232"/>
                  <a:gd name="T20" fmla="*/ 68 w 105"/>
                  <a:gd name="T21" fmla="*/ 44 h 232"/>
                  <a:gd name="T22" fmla="*/ 69 w 105"/>
                  <a:gd name="T23" fmla="*/ 45 h 232"/>
                  <a:gd name="T24" fmla="*/ 68 w 105"/>
                  <a:gd name="T25" fmla="*/ 48 h 232"/>
                  <a:gd name="T26" fmla="*/ 63 w 105"/>
                  <a:gd name="T27" fmla="*/ 49 h 232"/>
                  <a:gd name="T28" fmla="*/ 62 w 105"/>
                  <a:gd name="T29" fmla="*/ 52 h 232"/>
                  <a:gd name="T30" fmla="*/ 56 w 105"/>
                  <a:gd name="T31" fmla="*/ 81 h 232"/>
                  <a:gd name="T32" fmla="*/ 55 w 105"/>
                  <a:gd name="T33" fmla="*/ 93 h 232"/>
                  <a:gd name="T34" fmla="*/ 62 w 105"/>
                  <a:gd name="T35" fmla="*/ 94 h 232"/>
                  <a:gd name="T36" fmla="*/ 76 w 105"/>
                  <a:gd name="T37" fmla="*/ 111 h 232"/>
                  <a:gd name="T38" fmla="*/ 79 w 105"/>
                  <a:gd name="T39" fmla="*/ 127 h 232"/>
                  <a:gd name="T40" fmla="*/ 89 w 105"/>
                  <a:gd name="T41" fmla="*/ 125 h 232"/>
                  <a:gd name="T42" fmla="*/ 100 w 105"/>
                  <a:gd name="T43" fmla="*/ 149 h 232"/>
                  <a:gd name="T44" fmla="*/ 104 w 105"/>
                  <a:gd name="T45" fmla="*/ 161 h 232"/>
                  <a:gd name="T46" fmla="*/ 103 w 105"/>
                  <a:gd name="T47" fmla="*/ 164 h 232"/>
                  <a:gd name="T48" fmla="*/ 101 w 105"/>
                  <a:gd name="T49" fmla="*/ 178 h 232"/>
                  <a:gd name="T50" fmla="*/ 100 w 105"/>
                  <a:gd name="T51" fmla="*/ 180 h 232"/>
                  <a:gd name="T52" fmla="*/ 93 w 105"/>
                  <a:gd name="T53" fmla="*/ 178 h 232"/>
                  <a:gd name="T54" fmla="*/ 91 w 105"/>
                  <a:gd name="T55" fmla="*/ 176 h 232"/>
                  <a:gd name="T56" fmla="*/ 84 w 105"/>
                  <a:gd name="T57" fmla="*/ 153 h 232"/>
                  <a:gd name="T58" fmla="*/ 75 w 105"/>
                  <a:gd name="T59" fmla="*/ 157 h 232"/>
                  <a:gd name="T60" fmla="*/ 77 w 105"/>
                  <a:gd name="T61" fmla="*/ 161 h 232"/>
                  <a:gd name="T62" fmla="*/ 79 w 105"/>
                  <a:gd name="T63" fmla="*/ 164 h 232"/>
                  <a:gd name="T64" fmla="*/ 80 w 105"/>
                  <a:gd name="T65" fmla="*/ 179 h 232"/>
                  <a:gd name="T66" fmla="*/ 77 w 105"/>
                  <a:gd name="T67" fmla="*/ 185 h 232"/>
                  <a:gd name="T68" fmla="*/ 73 w 105"/>
                  <a:gd name="T69" fmla="*/ 214 h 232"/>
                  <a:gd name="T70" fmla="*/ 72 w 105"/>
                  <a:gd name="T71" fmla="*/ 232 h 2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5" h="232">
                    <a:moveTo>
                      <a:pt x="0" y="0"/>
                    </a:moveTo>
                    <a:lnTo>
                      <a:pt x="2" y="0"/>
                    </a:lnTo>
                    <a:lnTo>
                      <a:pt x="15" y="2"/>
                    </a:lnTo>
                    <a:lnTo>
                      <a:pt x="16" y="2"/>
                    </a:lnTo>
                    <a:lnTo>
                      <a:pt x="17" y="5"/>
                    </a:lnTo>
                    <a:lnTo>
                      <a:pt x="17" y="10"/>
                    </a:lnTo>
                    <a:lnTo>
                      <a:pt x="16" y="14"/>
                    </a:lnTo>
                    <a:lnTo>
                      <a:pt x="12" y="37"/>
                    </a:lnTo>
                    <a:lnTo>
                      <a:pt x="19" y="42"/>
                    </a:lnTo>
                    <a:lnTo>
                      <a:pt x="24" y="41"/>
                    </a:lnTo>
                    <a:lnTo>
                      <a:pt x="27" y="41"/>
                    </a:lnTo>
                    <a:lnTo>
                      <a:pt x="30" y="35"/>
                    </a:lnTo>
                    <a:lnTo>
                      <a:pt x="29" y="34"/>
                    </a:lnTo>
                    <a:lnTo>
                      <a:pt x="30" y="34"/>
                    </a:lnTo>
                    <a:lnTo>
                      <a:pt x="33" y="31"/>
                    </a:lnTo>
                    <a:lnTo>
                      <a:pt x="38" y="31"/>
                    </a:lnTo>
                    <a:lnTo>
                      <a:pt x="38" y="41"/>
                    </a:lnTo>
                    <a:lnTo>
                      <a:pt x="46" y="51"/>
                    </a:lnTo>
                    <a:lnTo>
                      <a:pt x="48" y="51"/>
                    </a:lnTo>
                    <a:lnTo>
                      <a:pt x="56" y="46"/>
                    </a:lnTo>
                    <a:lnTo>
                      <a:pt x="66" y="44"/>
                    </a:lnTo>
                    <a:lnTo>
                      <a:pt x="68" y="44"/>
                    </a:lnTo>
                    <a:lnTo>
                      <a:pt x="68" y="45"/>
                    </a:lnTo>
                    <a:lnTo>
                      <a:pt x="69" y="45"/>
                    </a:lnTo>
                    <a:lnTo>
                      <a:pt x="70" y="46"/>
                    </a:lnTo>
                    <a:lnTo>
                      <a:pt x="68" y="48"/>
                    </a:lnTo>
                    <a:lnTo>
                      <a:pt x="66" y="48"/>
                    </a:lnTo>
                    <a:lnTo>
                      <a:pt x="63" y="49"/>
                    </a:lnTo>
                    <a:lnTo>
                      <a:pt x="63" y="51"/>
                    </a:lnTo>
                    <a:lnTo>
                      <a:pt x="62" y="52"/>
                    </a:lnTo>
                    <a:lnTo>
                      <a:pt x="58" y="65"/>
                    </a:lnTo>
                    <a:lnTo>
                      <a:pt x="56" y="81"/>
                    </a:lnTo>
                    <a:lnTo>
                      <a:pt x="55" y="87"/>
                    </a:lnTo>
                    <a:lnTo>
                      <a:pt x="55" y="93"/>
                    </a:lnTo>
                    <a:lnTo>
                      <a:pt x="59" y="94"/>
                    </a:lnTo>
                    <a:lnTo>
                      <a:pt x="62" y="94"/>
                    </a:lnTo>
                    <a:lnTo>
                      <a:pt x="69" y="101"/>
                    </a:lnTo>
                    <a:lnTo>
                      <a:pt x="76" y="111"/>
                    </a:lnTo>
                    <a:lnTo>
                      <a:pt x="76" y="127"/>
                    </a:lnTo>
                    <a:lnTo>
                      <a:pt x="79" y="127"/>
                    </a:lnTo>
                    <a:lnTo>
                      <a:pt x="79" y="125"/>
                    </a:lnTo>
                    <a:lnTo>
                      <a:pt x="89" y="125"/>
                    </a:lnTo>
                    <a:lnTo>
                      <a:pt x="90" y="134"/>
                    </a:lnTo>
                    <a:lnTo>
                      <a:pt x="100" y="149"/>
                    </a:lnTo>
                    <a:lnTo>
                      <a:pt x="104" y="160"/>
                    </a:lnTo>
                    <a:lnTo>
                      <a:pt x="104" y="161"/>
                    </a:lnTo>
                    <a:lnTo>
                      <a:pt x="105" y="161"/>
                    </a:lnTo>
                    <a:lnTo>
                      <a:pt x="103" y="164"/>
                    </a:lnTo>
                    <a:lnTo>
                      <a:pt x="103" y="175"/>
                    </a:lnTo>
                    <a:lnTo>
                      <a:pt x="101" y="178"/>
                    </a:lnTo>
                    <a:lnTo>
                      <a:pt x="101" y="179"/>
                    </a:lnTo>
                    <a:lnTo>
                      <a:pt x="100" y="180"/>
                    </a:lnTo>
                    <a:lnTo>
                      <a:pt x="98" y="180"/>
                    </a:lnTo>
                    <a:lnTo>
                      <a:pt x="93" y="178"/>
                    </a:lnTo>
                    <a:lnTo>
                      <a:pt x="91" y="178"/>
                    </a:lnTo>
                    <a:lnTo>
                      <a:pt x="91" y="176"/>
                    </a:lnTo>
                    <a:lnTo>
                      <a:pt x="90" y="175"/>
                    </a:lnTo>
                    <a:lnTo>
                      <a:pt x="84" y="153"/>
                    </a:lnTo>
                    <a:lnTo>
                      <a:pt x="82" y="153"/>
                    </a:lnTo>
                    <a:lnTo>
                      <a:pt x="75" y="157"/>
                    </a:lnTo>
                    <a:lnTo>
                      <a:pt x="76" y="158"/>
                    </a:lnTo>
                    <a:lnTo>
                      <a:pt x="77" y="161"/>
                    </a:lnTo>
                    <a:lnTo>
                      <a:pt x="77" y="163"/>
                    </a:lnTo>
                    <a:lnTo>
                      <a:pt x="79" y="164"/>
                    </a:lnTo>
                    <a:lnTo>
                      <a:pt x="79" y="175"/>
                    </a:lnTo>
                    <a:lnTo>
                      <a:pt x="80" y="179"/>
                    </a:lnTo>
                    <a:lnTo>
                      <a:pt x="79" y="183"/>
                    </a:lnTo>
                    <a:lnTo>
                      <a:pt x="77" y="185"/>
                    </a:lnTo>
                    <a:lnTo>
                      <a:pt x="73" y="204"/>
                    </a:lnTo>
                    <a:lnTo>
                      <a:pt x="73" y="214"/>
                    </a:lnTo>
                    <a:lnTo>
                      <a:pt x="72" y="218"/>
                    </a:lnTo>
                    <a:lnTo>
                      <a:pt x="72" y="23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77" name="Freeform 2516">
                <a:extLst>
                  <a:ext uri="{FF2B5EF4-FFF2-40B4-BE49-F238E27FC236}">
                    <a16:creationId xmlns:a16="http://schemas.microsoft.com/office/drawing/2014/main" id="{F9BEAC17-2801-0C4D-CBB8-84C89E90AC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2" y="749"/>
                <a:ext cx="30" cy="42"/>
              </a:xfrm>
              <a:custGeom>
                <a:avLst/>
                <a:gdLst>
                  <a:gd name="T0" fmla="*/ 0 w 119"/>
                  <a:gd name="T1" fmla="*/ 0 h 168"/>
                  <a:gd name="T2" fmla="*/ 0 w 119"/>
                  <a:gd name="T3" fmla="*/ 4 h 168"/>
                  <a:gd name="T4" fmla="*/ 2 w 119"/>
                  <a:gd name="T5" fmla="*/ 9 h 168"/>
                  <a:gd name="T6" fmla="*/ 3 w 119"/>
                  <a:gd name="T7" fmla="*/ 9 h 168"/>
                  <a:gd name="T8" fmla="*/ 7 w 119"/>
                  <a:gd name="T9" fmla="*/ 10 h 168"/>
                  <a:gd name="T10" fmla="*/ 10 w 119"/>
                  <a:gd name="T11" fmla="*/ 11 h 168"/>
                  <a:gd name="T12" fmla="*/ 20 w 119"/>
                  <a:gd name="T13" fmla="*/ 18 h 168"/>
                  <a:gd name="T14" fmla="*/ 26 w 119"/>
                  <a:gd name="T15" fmla="*/ 21 h 168"/>
                  <a:gd name="T16" fmla="*/ 31 w 119"/>
                  <a:gd name="T17" fmla="*/ 27 h 168"/>
                  <a:gd name="T18" fmla="*/ 34 w 119"/>
                  <a:gd name="T19" fmla="*/ 28 h 168"/>
                  <a:gd name="T20" fmla="*/ 36 w 119"/>
                  <a:gd name="T21" fmla="*/ 28 h 168"/>
                  <a:gd name="T22" fmla="*/ 44 w 119"/>
                  <a:gd name="T23" fmla="*/ 30 h 168"/>
                  <a:gd name="T24" fmla="*/ 47 w 119"/>
                  <a:gd name="T25" fmla="*/ 31 h 168"/>
                  <a:gd name="T26" fmla="*/ 50 w 119"/>
                  <a:gd name="T27" fmla="*/ 31 h 168"/>
                  <a:gd name="T28" fmla="*/ 58 w 119"/>
                  <a:gd name="T29" fmla="*/ 30 h 168"/>
                  <a:gd name="T30" fmla="*/ 62 w 119"/>
                  <a:gd name="T31" fmla="*/ 30 h 168"/>
                  <a:gd name="T32" fmla="*/ 62 w 119"/>
                  <a:gd name="T33" fmla="*/ 31 h 168"/>
                  <a:gd name="T34" fmla="*/ 63 w 119"/>
                  <a:gd name="T35" fmla="*/ 32 h 168"/>
                  <a:gd name="T36" fmla="*/ 65 w 119"/>
                  <a:gd name="T37" fmla="*/ 67 h 168"/>
                  <a:gd name="T38" fmla="*/ 66 w 119"/>
                  <a:gd name="T39" fmla="*/ 73 h 168"/>
                  <a:gd name="T40" fmla="*/ 67 w 119"/>
                  <a:gd name="T41" fmla="*/ 74 h 168"/>
                  <a:gd name="T42" fmla="*/ 76 w 119"/>
                  <a:gd name="T43" fmla="*/ 85 h 168"/>
                  <a:gd name="T44" fmla="*/ 84 w 119"/>
                  <a:gd name="T45" fmla="*/ 92 h 168"/>
                  <a:gd name="T46" fmla="*/ 89 w 119"/>
                  <a:gd name="T47" fmla="*/ 95 h 168"/>
                  <a:gd name="T48" fmla="*/ 93 w 119"/>
                  <a:gd name="T49" fmla="*/ 97 h 168"/>
                  <a:gd name="T50" fmla="*/ 97 w 119"/>
                  <a:gd name="T51" fmla="*/ 101 h 168"/>
                  <a:gd name="T52" fmla="*/ 98 w 119"/>
                  <a:gd name="T53" fmla="*/ 101 h 168"/>
                  <a:gd name="T54" fmla="*/ 98 w 119"/>
                  <a:gd name="T55" fmla="*/ 102 h 168"/>
                  <a:gd name="T56" fmla="*/ 100 w 119"/>
                  <a:gd name="T57" fmla="*/ 104 h 168"/>
                  <a:gd name="T58" fmla="*/ 104 w 119"/>
                  <a:gd name="T59" fmla="*/ 105 h 168"/>
                  <a:gd name="T60" fmla="*/ 105 w 119"/>
                  <a:gd name="T61" fmla="*/ 107 h 168"/>
                  <a:gd name="T62" fmla="*/ 119 w 119"/>
                  <a:gd name="T63" fmla="*/ 126 h 168"/>
                  <a:gd name="T64" fmla="*/ 117 w 119"/>
                  <a:gd name="T65" fmla="*/ 126 h 168"/>
                  <a:gd name="T66" fmla="*/ 107 w 119"/>
                  <a:gd name="T67" fmla="*/ 133 h 168"/>
                  <a:gd name="T68" fmla="*/ 93 w 119"/>
                  <a:gd name="T69" fmla="*/ 140 h 168"/>
                  <a:gd name="T70" fmla="*/ 82 w 119"/>
                  <a:gd name="T71" fmla="*/ 143 h 168"/>
                  <a:gd name="T72" fmla="*/ 69 w 119"/>
                  <a:gd name="T73" fmla="*/ 141 h 168"/>
                  <a:gd name="T74" fmla="*/ 63 w 119"/>
                  <a:gd name="T75" fmla="*/ 141 h 168"/>
                  <a:gd name="T76" fmla="*/ 63 w 119"/>
                  <a:gd name="T77" fmla="*/ 147 h 168"/>
                  <a:gd name="T78" fmla="*/ 66 w 119"/>
                  <a:gd name="T79" fmla="*/ 162 h 168"/>
                  <a:gd name="T80" fmla="*/ 65 w 119"/>
                  <a:gd name="T81" fmla="*/ 166 h 168"/>
                  <a:gd name="T82" fmla="*/ 58 w 119"/>
                  <a:gd name="T83" fmla="*/ 166 h 168"/>
                  <a:gd name="T84" fmla="*/ 55 w 119"/>
                  <a:gd name="T85" fmla="*/ 168 h 168"/>
                  <a:gd name="T86" fmla="*/ 53 w 119"/>
                  <a:gd name="T87" fmla="*/ 168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19" h="168">
                    <a:moveTo>
                      <a:pt x="0" y="0"/>
                    </a:moveTo>
                    <a:lnTo>
                      <a:pt x="0" y="4"/>
                    </a:lnTo>
                    <a:lnTo>
                      <a:pt x="2" y="9"/>
                    </a:lnTo>
                    <a:lnTo>
                      <a:pt x="3" y="9"/>
                    </a:lnTo>
                    <a:lnTo>
                      <a:pt x="7" y="10"/>
                    </a:lnTo>
                    <a:lnTo>
                      <a:pt x="10" y="11"/>
                    </a:lnTo>
                    <a:lnTo>
                      <a:pt x="20" y="18"/>
                    </a:lnTo>
                    <a:lnTo>
                      <a:pt x="26" y="21"/>
                    </a:lnTo>
                    <a:lnTo>
                      <a:pt x="31" y="27"/>
                    </a:lnTo>
                    <a:lnTo>
                      <a:pt x="34" y="28"/>
                    </a:lnTo>
                    <a:lnTo>
                      <a:pt x="36" y="28"/>
                    </a:lnTo>
                    <a:lnTo>
                      <a:pt x="44" y="30"/>
                    </a:lnTo>
                    <a:lnTo>
                      <a:pt x="47" y="31"/>
                    </a:lnTo>
                    <a:lnTo>
                      <a:pt x="50" y="31"/>
                    </a:lnTo>
                    <a:lnTo>
                      <a:pt x="58" y="30"/>
                    </a:lnTo>
                    <a:lnTo>
                      <a:pt x="62" y="30"/>
                    </a:lnTo>
                    <a:lnTo>
                      <a:pt x="62" y="31"/>
                    </a:lnTo>
                    <a:lnTo>
                      <a:pt x="63" y="32"/>
                    </a:lnTo>
                    <a:lnTo>
                      <a:pt x="65" y="67"/>
                    </a:lnTo>
                    <a:lnTo>
                      <a:pt x="66" y="73"/>
                    </a:lnTo>
                    <a:lnTo>
                      <a:pt x="67" y="74"/>
                    </a:lnTo>
                    <a:lnTo>
                      <a:pt x="76" y="85"/>
                    </a:lnTo>
                    <a:lnTo>
                      <a:pt x="84" y="92"/>
                    </a:lnTo>
                    <a:lnTo>
                      <a:pt x="89" y="95"/>
                    </a:lnTo>
                    <a:lnTo>
                      <a:pt x="93" y="97"/>
                    </a:lnTo>
                    <a:lnTo>
                      <a:pt x="97" y="101"/>
                    </a:lnTo>
                    <a:lnTo>
                      <a:pt x="98" y="101"/>
                    </a:lnTo>
                    <a:lnTo>
                      <a:pt x="98" y="102"/>
                    </a:lnTo>
                    <a:lnTo>
                      <a:pt x="100" y="104"/>
                    </a:lnTo>
                    <a:lnTo>
                      <a:pt x="104" y="105"/>
                    </a:lnTo>
                    <a:lnTo>
                      <a:pt x="105" y="107"/>
                    </a:lnTo>
                    <a:lnTo>
                      <a:pt x="119" y="126"/>
                    </a:lnTo>
                    <a:lnTo>
                      <a:pt x="117" y="126"/>
                    </a:lnTo>
                    <a:lnTo>
                      <a:pt x="107" y="133"/>
                    </a:lnTo>
                    <a:lnTo>
                      <a:pt x="93" y="140"/>
                    </a:lnTo>
                    <a:lnTo>
                      <a:pt x="82" y="143"/>
                    </a:lnTo>
                    <a:lnTo>
                      <a:pt x="69" y="141"/>
                    </a:lnTo>
                    <a:lnTo>
                      <a:pt x="63" y="141"/>
                    </a:lnTo>
                    <a:lnTo>
                      <a:pt x="63" y="147"/>
                    </a:lnTo>
                    <a:lnTo>
                      <a:pt x="66" y="162"/>
                    </a:lnTo>
                    <a:lnTo>
                      <a:pt x="65" y="166"/>
                    </a:lnTo>
                    <a:lnTo>
                      <a:pt x="58" y="166"/>
                    </a:lnTo>
                    <a:lnTo>
                      <a:pt x="55" y="168"/>
                    </a:lnTo>
                    <a:lnTo>
                      <a:pt x="53" y="16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78" name="Freeform 2517">
                <a:extLst>
                  <a:ext uri="{FF2B5EF4-FFF2-40B4-BE49-F238E27FC236}">
                    <a16:creationId xmlns:a16="http://schemas.microsoft.com/office/drawing/2014/main" id="{010F453B-BF37-70A4-EB2A-9E25E7EE9D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2" y="743"/>
                <a:ext cx="19" cy="6"/>
              </a:xfrm>
              <a:custGeom>
                <a:avLst/>
                <a:gdLst>
                  <a:gd name="T0" fmla="*/ 77 w 77"/>
                  <a:gd name="T1" fmla="*/ 0 h 25"/>
                  <a:gd name="T2" fmla="*/ 75 w 77"/>
                  <a:gd name="T3" fmla="*/ 1 h 25"/>
                  <a:gd name="T4" fmla="*/ 63 w 77"/>
                  <a:gd name="T5" fmla="*/ 7 h 25"/>
                  <a:gd name="T6" fmla="*/ 0 w 77"/>
                  <a:gd name="T7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7" h="25">
                    <a:moveTo>
                      <a:pt x="77" y="0"/>
                    </a:moveTo>
                    <a:lnTo>
                      <a:pt x="75" y="1"/>
                    </a:lnTo>
                    <a:lnTo>
                      <a:pt x="63" y="7"/>
                    </a:lnTo>
                    <a:lnTo>
                      <a:pt x="0" y="2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79" name="Freeform 2518">
                <a:extLst>
                  <a:ext uri="{FF2B5EF4-FFF2-40B4-BE49-F238E27FC236}">
                    <a16:creationId xmlns:a16="http://schemas.microsoft.com/office/drawing/2014/main" id="{B460347C-F932-23F0-C0F6-B0A6E88FB1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2" y="732"/>
                <a:ext cx="30" cy="10"/>
              </a:xfrm>
              <a:custGeom>
                <a:avLst/>
                <a:gdLst>
                  <a:gd name="T0" fmla="*/ 0 w 120"/>
                  <a:gd name="T1" fmla="*/ 39 h 39"/>
                  <a:gd name="T2" fmla="*/ 17 w 120"/>
                  <a:gd name="T3" fmla="*/ 31 h 39"/>
                  <a:gd name="T4" fmla="*/ 20 w 120"/>
                  <a:gd name="T5" fmla="*/ 28 h 39"/>
                  <a:gd name="T6" fmla="*/ 24 w 120"/>
                  <a:gd name="T7" fmla="*/ 26 h 39"/>
                  <a:gd name="T8" fmla="*/ 39 w 120"/>
                  <a:gd name="T9" fmla="*/ 17 h 39"/>
                  <a:gd name="T10" fmla="*/ 45 w 120"/>
                  <a:gd name="T11" fmla="*/ 14 h 39"/>
                  <a:gd name="T12" fmla="*/ 45 w 120"/>
                  <a:gd name="T13" fmla="*/ 12 h 39"/>
                  <a:gd name="T14" fmla="*/ 59 w 120"/>
                  <a:gd name="T15" fmla="*/ 4 h 39"/>
                  <a:gd name="T16" fmla="*/ 64 w 120"/>
                  <a:gd name="T17" fmla="*/ 1 h 39"/>
                  <a:gd name="T18" fmla="*/ 67 w 120"/>
                  <a:gd name="T19" fmla="*/ 1 h 39"/>
                  <a:gd name="T20" fmla="*/ 70 w 120"/>
                  <a:gd name="T21" fmla="*/ 0 h 39"/>
                  <a:gd name="T22" fmla="*/ 81 w 120"/>
                  <a:gd name="T23" fmla="*/ 0 h 39"/>
                  <a:gd name="T24" fmla="*/ 85 w 120"/>
                  <a:gd name="T25" fmla="*/ 1 h 39"/>
                  <a:gd name="T26" fmla="*/ 87 w 120"/>
                  <a:gd name="T27" fmla="*/ 1 h 39"/>
                  <a:gd name="T28" fmla="*/ 99 w 120"/>
                  <a:gd name="T29" fmla="*/ 8 h 39"/>
                  <a:gd name="T30" fmla="*/ 102 w 120"/>
                  <a:gd name="T31" fmla="*/ 11 h 39"/>
                  <a:gd name="T32" fmla="*/ 105 w 120"/>
                  <a:gd name="T33" fmla="*/ 14 h 39"/>
                  <a:gd name="T34" fmla="*/ 109 w 120"/>
                  <a:gd name="T35" fmla="*/ 18 h 39"/>
                  <a:gd name="T36" fmla="*/ 117 w 120"/>
                  <a:gd name="T37" fmla="*/ 32 h 39"/>
                  <a:gd name="T38" fmla="*/ 119 w 120"/>
                  <a:gd name="T39" fmla="*/ 32 h 39"/>
                  <a:gd name="T40" fmla="*/ 119 w 120"/>
                  <a:gd name="T41" fmla="*/ 33 h 39"/>
                  <a:gd name="T42" fmla="*/ 120 w 120"/>
                  <a:gd name="T43" fmla="*/ 35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20" h="39">
                    <a:moveTo>
                      <a:pt x="0" y="39"/>
                    </a:moveTo>
                    <a:lnTo>
                      <a:pt x="17" y="31"/>
                    </a:lnTo>
                    <a:lnTo>
                      <a:pt x="20" y="28"/>
                    </a:lnTo>
                    <a:lnTo>
                      <a:pt x="24" y="26"/>
                    </a:lnTo>
                    <a:lnTo>
                      <a:pt x="39" y="17"/>
                    </a:lnTo>
                    <a:lnTo>
                      <a:pt x="45" y="14"/>
                    </a:lnTo>
                    <a:lnTo>
                      <a:pt x="45" y="12"/>
                    </a:lnTo>
                    <a:lnTo>
                      <a:pt x="59" y="4"/>
                    </a:lnTo>
                    <a:lnTo>
                      <a:pt x="64" y="1"/>
                    </a:lnTo>
                    <a:lnTo>
                      <a:pt x="67" y="1"/>
                    </a:lnTo>
                    <a:lnTo>
                      <a:pt x="70" y="0"/>
                    </a:lnTo>
                    <a:lnTo>
                      <a:pt x="81" y="0"/>
                    </a:lnTo>
                    <a:lnTo>
                      <a:pt x="85" y="1"/>
                    </a:lnTo>
                    <a:lnTo>
                      <a:pt x="87" y="1"/>
                    </a:lnTo>
                    <a:lnTo>
                      <a:pt x="99" y="8"/>
                    </a:lnTo>
                    <a:lnTo>
                      <a:pt x="102" y="11"/>
                    </a:lnTo>
                    <a:lnTo>
                      <a:pt x="105" y="14"/>
                    </a:lnTo>
                    <a:lnTo>
                      <a:pt x="109" y="18"/>
                    </a:lnTo>
                    <a:lnTo>
                      <a:pt x="117" y="32"/>
                    </a:lnTo>
                    <a:lnTo>
                      <a:pt x="119" y="32"/>
                    </a:lnTo>
                    <a:lnTo>
                      <a:pt x="119" y="33"/>
                    </a:lnTo>
                    <a:lnTo>
                      <a:pt x="120" y="3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80" name="Line 2519">
                <a:extLst>
                  <a:ext uri="{FF2B5EF4-FFF2-40B4-BE49-F238E27FC236}">
                    <a16:creationId xmlns:a16="http://schemas.microsoft.com/office/drawing/2014/main" id="{5FC501E5-6517-A7C3-04A1-1263C5DA82F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432" y="742"/>
                <a:ext cx="0" cy="0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81" name="Line 2520">
                <a:extLst>
                  <a:ext uri="{FF2B5EF4-FFF2-40B4-BE49-F238E27FC236}">
                    <a16:creationId xmlns:a16="http://schemas.microsoft.com/office/drawing/2014/main" id="{05BE8397-B95A-7744-E51A-6F2F054037D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431" y="742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82" name="Line 2521">
                <a:extLst>
                  <a:ext uri="{FF2B5EF4-FFF2-40B4-BE49-F238E27FC236}">
                    <a16:creationId xmlns:a16="http://schemas.microsoft.com/office/drawing/2014/main" id="{6C93A2CF-43D5-C782-0529-4361690CB9B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431" y="742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83" name="Freeform 2522">
                <a:extLst>
                  <a:ext uri="{FF2B5EF4-FFF2-40B4-BE49-F238E27FC236}">
                    <a16:creationId xmlns:a16="http://schemas.microsoft.com/office/drawing/2014/main" id="{5E91C405-6C18-4097-1D52-2025E2317B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7" y="741"/>
                <a:ext cx="81" cy="100"/>
              </a:xfrm>
              <a:custGeom>
                <a:avLst/>
                <a:gdLst>
                  <a:gd name="T0" fmla="*/ 54 w 326"/>
                  <a:gd name="T1" fmla="*/ 4 h 401"/>
                  <a:gd name="T2" fmla="*/ 42 w 326"/>
                  <a:gd name="T3" fmla="*/ 0 h 401"/>
                  <a:gd name="T4" fmla="*/ 4 w 326"/>
                  <a:gd name="T5" fmla="*/ 49 h 401"/>
                  <a:gd name="T6" fmla="*/ 22 w 326"/>
                  <a:gd name="T7" fmla="*/ 75 h 401"/>
                  <a:gd name="T8" fmla="*/ 53 w 326"/>
                  <a:gd name="T9" fmla="*/ 96 h 401"/>
                  <a:gd name="T10" fmla="*/ 65 w 326"/>
                  <a:gd name="T11" fmla="*/ 102 h 401"/>
                  <a:gd name="T12" fmla="*/ 91 w 326"/>
                  <a:gd name="T13" fmla="*/ 102 h 401"/>
                  <a:gd name="T14" fmla="*/ 95 w 326"/>
                  <a:gd name="T15" fmla="*/ 104 h 401"/>
                  <a:gd name="T16" fmla="*/ 116 w 326"/>
                  <a:gd name="T17" fmla="*/ 134 h 401"/>
                  <a:gd name="T18" fmla="*/ 113 w 326"/>
                  <a:gd name="T19" fmla="*/ 152 h 401"/>
                  <a:gd name="T20" fmla="*/ 124 w 326"/>
                  <a:gd name="T21" fmla="*/ 153 h 401"/>
                  <a:gd name="T22" fmla="*/ 137 w 326"/>
                  <a:gd name="T23" fmla="*/ 162 h 401"/>
                  <a:gd name="T24" fmla="*/ 131 w 326"/>
                  <a:gd name="T25" fmla="*/ 163 h 401"/>
                  <a:gd name="T26" fmla="*/ 121 w 326"/>
                  <a:gd name="T27" fmla="*/ 163 h 401"/>
                  <a:gd name="T28" fmla="*/ 117 w 326"/>
                  <a:gd name="T29" fmla="*/ 173 h 401"/>
                  <a:gd name="T30" fmla="*/ 121 w 326"/>
                  <a:gd name="T31" fmla="*/ 185 h 401"/>
                  <a:gd name="T32" fmla="*/ 124 w 326"/>
                  <a:gd name="T33" fmla="*/ 192 h 401"/>
                  <a:gd name="T34" fmla="*/ 134 w 326"/>
                  <a:gd name="T35" fmla="*/ 204 h 401"/>
                  <a:gd name="T36" fmla="*/ 137 w 326"/>
                  <a:gd name="T37" fmla="*/ 197 h 401"/>
                  <a:gd name="T38" fmla="*/ 146 w 326"/>
                  <a:gd name="T39" fmla="*/ 195 h 401"/>
                  <a:gd name="T40" fmla="*/ 168 w 326"/>
                  <a:gd name="T41" fmla="*/ 195 h 401"/>
                  <a:gd name="T42" fmla="*/ 172 w 326"/>
                  <a:gd name="T43" fmla="*/ 204 h 401"/>
                  <a:gd name="T44" fmla="*/ 175 w 326"/>
                  <a:gd name="T45" fmla="*/ 223 h 401"/>
                  <a:gd name="T46" fmla="*/ 195 w 326"/>
                  <a:gd name="T47" fmla="*/ 217 h 401"/>
                  <a:gd name="T48" fmla="*/ 199 w 326"/>
                  <a:gd name="T49" fmla="*/ 205 h 401"/>
                  <a:gd name="T50" fmla="*/ 206 w 326"/>
                  <a:gd name="T51" fmla="*/ 198 h 401"/>
                  <a:gd name="T52" fmla="*/ 243 w 326"/>
                  <a:gd name="T53" fmla="*/ 201 h 401"/>
                  <a:gd name="T54" fmla="*/ 250 w 326"/>
                  <a:gd name="T55" fmla="*/ 187 h 401"/>
                  <a:gd name="T56" fmla="*/ 257 w 326"/>
                  <a:gd name="T57" fmla="*/ 167 h 401"/>
                  <a:gd name="T58" fmla="*/ 255 w 326"/>
                  <a:gd name="T59" fmla="*/ 160 h 401"/>
                  <a:gd name="T60" fmla="*/ 252 w 326"/>
                  <a:gd name="T61" fmla="*/ 155 h 401"/>
                  <a:gd name="T62" fmla="*/ 252 w 326"/>
                  <a:gd name="T63" fmla="*/ 148 h 401"/>
                  <a:gd name="T64" fmla="*/ 268 w 326"/>
                  <a:gd name="T65" fmla="*/ 123 h 401"/>
                  <a:gd name="T66" fmla="*/ 283 w 326"/>
                  <a:gd name="T67" fmla="*/ 135 h 401"/>
                  <a:gd name="T68" fmla="*/ 290 w 326"/>
                  <a:gd name="T69" fmla="*/ 130 h 401"/>
                  <a:gd name="T70" fmla="*/ 299 w 326"/>
                  <a:gd name="T71" fmla="*/ 135 h 401"/>
                  <a:gd name="T72" fmla="*/ 300 w 326"/>
                  <a:gd name="T73" fmla="*/ 160 h 401"/>
                  <a:gd name="T74" fmla="*/ 297 w 326"/>
                  <a:gd name="T75" fmla="*/ 169 h 401"/>
                  <a:gd name="T76" fmla="*/ 304 w 326"/>
                  <a:gd name="T77" fmla="*/ 176 h 401"/>
                  <a:gd name="T78" fmla="*/ 318 w 326"/>
                  <a:gd name="T79" fmla="*/ 174 h 401"/>
                  <a:gd name="T80" fmla="*/ 315 w 326"/>
                  <a:gd name="T81" fmla="*/ 178 h 401"/>
                  <a:gd name="T82" fmla="*/ 299 w 326"/>
                  <a:gd name="T83" fmla="*/ 194 h 401"/>
                  <a:gd name="T84" fmla="*/ 283 w 326"/>
                  <a:gd name="T85" fmla="*/ 219 h 401"/>
                  <a:gd name="T86" fmla="*/ 289 w 326"/>
                  <a:gd name="T87" fmla="*/ 234 h 401"/>
                  <a:gd name="T88" fmla="*/ 282 w 326"/>
                  <a:gd name="T89" fmla="*/ 247 h 401"/>
                  <a:gd name="T90" fmla="*/ 288 w 326"/>
                  <a:gd name="T91" fmla="*/ 284 h 401"/>
                  <a:gd name="T92" fmla="*/ 292 w 326"/>
                  <a:gd name="T93" fmla="*/ 308 h 401"/>
                  <a:gd name="T94" fmla="*/ 296 w 326"/>
                  <a:gd name="T95" fmla="*/ 322 h 401"/>
                  <a:gd name="T96" fmla="*/ 289 w 326"/>
                  <a:gd name="T97" fmla="*/ 327 h 401"/>
                  <a:gd name="T98" fmla="*/ 282 w 326"/>
                  <a:gd name="T99" fmla="*/ 349 h 401"/>
                  <a:gd name="T100" fmla="*/ 296 w 326"/>
                  <a:gd name="T101" fmla="*/ 361 h 401"/>
                  <a:gd name="T102" fmla="*/ 310 w 326"/>
                  <a:gd name="T103" fmla="*/ 363 h 401"/>
                  <a:gd name="T104" fmla="*/ 318 w 326"/>
                  <a:gd name="T105" fmla="*/ 364 h 401"/>
                  <a:gd name="T106" fmla="*/ 318 w 326"/>
                  <a:gd name="T107" fmla="*/ 374 h 401"/>
                  <a:gd name="T108" fmla="*/ 326 w 326"/>
                  <a:gd name="T109" fmla="*/ 399 h 4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26" h="401">
                    <a:moveTo>
                      <a:pt x="61" y="0"/>
                    </a:moveTo>
                    <a:lnTo>
                      <a:pt x="58" y="1"/>
                    </a:lnTo>
                    <a:lnTo>
                      <a:pt x="54" y="4"/>
                    </a:lnTo>
                    <a:lnTo>
                      <a:pt x="51" y="1"/>
                    </a:lnTo>
                    <a:lnTo>
                      <a:pt x="47" y="0"/>
                    </a:lnTo>
                    <a:lnTo>
                      <a:pt x="42" y="0"/>
                    </a:lnTo>
                    <a:lnTo>
                      <a:pt x="0" y="26"/>
                    </a:lnTo>
                    <a:lnTo>
                      <a:pt x="4" y="44"/>
                    </a:lnTo>
                    <a:lnTo>
                      <a:pt x="4" y="49"/>
                    </a:lnTo>
                    <a:lnTo>
                      <a:pt x="5" y="50"/>
                    </a:lnTo>
                    <a:lnTo>
                      <a:pt x="5" y="51"/>
                    </a:lnTo>
                    <a:lnTo>
                      <a:pt x="22" y="75"/>
                    </a:lnTo>
                    <a:lnTo>
                      <a:pt x="24" y="75"/>
                    </a:lnTo>
                    <a:lnTo>
                      <a:pt x="33" y="90"/>
                    </a:lnTo>
                    <a:lnTo>
                      <a:pt x="53" y="96"/>
                    </a:lnTo>
                    <a:lnTo>
                      <a:pt x="57" y="99"/>
                    </a:lnTo>
                    <a:lnTo>
                      <a:pt x="63" y="100"/>
                    </a:lnTo>
                    <a:lnTo>
                      <a:pt x="65" y="102"/>
                    </a:lnTo>
                    <a:lnTo>
                      <a:pt x="72" y="103"/>
                    </a:lnTo>
                    <a:lnTo>
                      <a:pt x="85" y="103"/>
                    </a:lnTo>
                    <a:lnTo>
                      <a:pt x="91" y="102"/>
                    </a:lnTo>
                    <a:lnTo>
                      <a:pt x="93" y="100"/>
                    </a:lnTo>
                    <a:lnTo>
                      <a:pt x="95" y="102"/>
                    </a:lnTo>
                    <a:lnTo>
                      <a:pt x="95" y="104"/>
                    </a:lnTo>
                    <a:lnTo>
                      <a:pt x="98" y="121"/>
                    </a:lnTo>
                    <a:lnTo>
                      <a:pt x="116" y="132"/>
                    </a:lnTo>
                    <a:lnTo>
                      <a:pt x="116" y="134"/>
                    </a:lnTo>
                    <a:lnTo>
                      <a:pt x="110" y="146"/>
                    </a:lnTo>
                    <a:lnTo>
                      <a:pt x="109" y="149"/>
                    </a:lnTo>
                    <a:lnTo>
                      <a:pt x="113" y="152"/>
                    </a:lnTo>
                    <a:lnTo>
                      <a:pt x="117" y="149"/>
                    </a:lnTo>
                    <a:lnTo>
                      <a:pt x="124" y="146"/>
                    </a:lnTo>
                    <a:lnTo>
                      <a:pt x="124" y="153"/>
                    </a:lnTo>
                    <a:lnTo>
                      <a:pt x="127" y="157"/>
                    </a:lnTo>
                    <a:lnTo>
                      <a:pt x="131" y="159"/>
                    </a:lnTo>
                    <a:lnTo>
                      <a:pt x="137" y="162"/>
                    </a:lnTo>
                    <a:lnTo>
                      <a:pt x="137" y="164"/>
                    </a:lnTo>
                    <a:lnTo>
                      <a:pt x="135" y="164"/>
                    </a:lnTo>
                    <a:lnTo>
                      <a:pt x="131" y="163"/>
                    </a:lnTo>
                    <a:lnTo>
                      <a:pt x="124" y="162"/>
                    </a:lnTo>
                    <a:lnTo>
                      <a:pt x="123" y="162"/>
                    </a:lnTo>
                    <a:lnTo>
                      <a:pt x="121" y="163"/>
                    </a:lnTo>
                    <a:lnTo>
                      <a:pt x="120" y="166"/>
                    </a:lnTo>
                    <a:lnTo>
                      <a:pt x="118" y="167"/>
                    </a:lnTo>
                    <a:lnTo>
                      <a:pt x="117" y="173"/>
                    </a:lnTo>
                    <a:lnTo>
                      <a:pt x="117" y="178"/>
                    </a:lnTo>
                    <a:lnTo>
                      <a:pt x="118" y="183"/>
                    </a:lnTo>
                    <a:lnTo>
                      <a:pt x="121" y="185"/>
                    </a:lnTo>
                    <a:lnTo>
                      <a:pt x="123" y="184"/>
                    </a:lnTo>
                    <a:lnTo>
                      <a:pt x="123" y="185"/>
                    </a:lnTo>
                    <a:lnTo>
                      <a:pt x="124" y="192"/>
                    </a:lnTo>
                    <a:lnTo>
                      <a:pt x="131" y="202"/>
                    </a:lnTo>
                    <a:lnTo>
                      <a:pt x="131" y="204"/>
                    </a:lnTo>
                    <a:lnTo>
                      <a:pt x="134" y="204"/>
                    </a:lnTo>
                    <a:lnTo>
                      <a:pt x="134" y="202"/>
                    </a:lnTo>
                    <a:lnTo>
                      <a:pt x="132" y="201"/>
                    </a:lnTo>
                    <a:lnTo>
                      <a:pt x="137" y="197"/>
                    </a:lnTo>
                    <a:lnTo>
                      <a:pt x="138" y="194"/>
                    </a:lnTo>
                    <a:lnTo>
                      <a:pt x="141" y="194"/>
                    </a:lnTo>
                    <a:lnTo>
                      <a:pt x="146" y="195"/>
                    </a:lnTo>
                    <a:lnTo>
                      <a:pt x="153" y="198"/>
                    </a:lnTo>
                    <a:lnTo>
                      <a:pt x="163" y="197"/>
                    </a:lnTo>
                    <a:lnTo>
                      <a:pt x="168" y="195"/>
                    </a:lnTo>
                    <a:lnTo>
                      <a:pt x="169" y="195"/>
                    </a:lnTo>
                    <a:lnTo>
                      <a:pt x="170" y="198"/>
                    </a:lnTo>
                    <a:lnTo>
                      <a:pt x="172" y="204"/>
                    </a:lnTo>
                    <a:lnTo>
                      <a:pt x="172" y="215"/>
                    </a:lnTo>
                    <a:lnTo>
                      <a:pt x="173" y="223"/>
                    </a:lnTo>
                    <a:lnTo>
                      <a:pt x="175" y="223"/>
                    </a:lnTo>
                    <a:lnTo>
                      <a:pt x="192" y="219"/>
                    </a:lnTo>
                    <a:lnTo>
                      <a:pt x="195" y="219"/>
                    </a:lnTo>
                    <a:lnTo>
                      <a:pt x="195" y="217"/>
                    </a:lnTo>
                    <a:lnTo>
                      <a:pt x="197" y="217"/>
                    </a:lnTo>
                    <a:lnTo>
                      <a:pt x="197" y="216"/>
                    </a:lnTo>
                    <a:lnTo>
                      <a:pt x="199" y="205"/>
                    </a:lnTo>
                    <a:lnTo>
                      <a:pt x="202" y="202"/>
                    </a:lnTo>
                    <a:lnTo>
                      <a:pt x="206" y="197"/>
                    </a:lnTo>
                    <a:lnTo>
                      <a:pt x="206" y="198"/>
                    </a:lnTo>
                    <a:lnTo>
                      <a:pt x="208" y="198"/>
                    </a:lnTo>
                    <a:lnTo>
                      <a:pt x="211" y="199"/>
                    </a:lnTo>
                    <a:lnTo>
                      <a:pt x="243" y="201"/>
                    </a:lnTo>
                    <a:lnTo>
                      <a:pt x="244" y="199"/>
                    </a:lnTo>
                    <a:lnTo>
                      <a:pt x="248" y="190"/>
                    </a:lnTo>
                    <a:lnTo>
                      <a:pt x="250" y="187"/>
                    </a:lnTo>
                    <a:lnTo>
                      <a:pt x="252" y="169"/>
                    </a:lnTo>
                    <a:lnTo>
                      <a:pt x="254" y="167"/>
                    </a:lnTo>
                    <a:lnTo>
                      <a:pt x="257" y="167"/>
                    </a:lnTo>
                    <a:lnTo>
                      <a:pt x="257" y="166"/>
                    </a:lnTo>
                    <a:lnTo>
                      <a:pt x="255" y="163"/>
                    </a:lnTo>
                    <a:lnTo>
                      <a:pt x="255" y="160"/>
                    </a:lnTo>
                    <a:lnTo>
                      <a:pt x="254" y="160"/>
                    </a:lnTo>
                    <a:lnTo>
                      <a:pt x="252" y="157"/>
                    </a:lnTo>
                    <a:lnTo>
                      <a:pt x="252" y="155"/>
                    </a:lnTo>
                    <a:lnTo>
                      <a:pt x="254" y="153"/>
                    </a:lnTo>
                    <a:lnTo>
                      <a:pt x="251" y="152"/>
                    </a:lnTo>
                    <a:lnTo>
                      <a:pt x="252" y="148"/>
                    </a:lnTo>
                    <a:lnTo>
                      <a:pt x="257" y="142"/>
                    </a:lnTo>
                    <a:lnTo>
                      <a:pt x="265" y="132"/>
                    </a:lnTo>
                    <a:lnTo>
                      <a:pt x="268" y="123"/>
                    </a:lnTo>
                    <a:lnTo>
                      <a:pt x="269" y="124"/>
                    </a:lnTo>
                    <a:lnTo>
                      <a:pt x="278" y="135"/>
                    </a:lnTo>
                    <a:lnTo>
                      <a:pt x="283" y="135"/>
                    </a:lnTo>
                    <a:lnTo>
                      <a:pt x="286" y="132"/>
                    </a:lnTo>
                    <a:lnTo>
                      <a:pt x="288" y="132"/>
                    </a:lnTo>
                    <a:lnTo>
                      <a:pt x="290" y="130"/>
                    </a:lnTo>
                    <a:lnTo>
                      <a:pt x="292" y="130"/>
                    </a:lnTo>
                    <a:lnTo>
                      <a:pt x="297" y="135"/>
                    </a:lnTo>
                    <a:lnTo>
                      <a:pt x="299" y="135"/>
                    </a:lnTo>
                    <a:lnTo>
                      <a:pt x="299" y="138"/>
                    </a:lnTo>
                    <a:lnTo>
                      <a:pt x="300" y="146"/>
                    </a:lnTo>
                    <a:lnTo>
                      <a:pt x="300" y="160"/>
                    </a:lnTo>
                    <a:lnTo>
                      <a:pt x="302" y="163"/>
                    </a:lnTo>
                    <a:lnTo>
                      <a:pt x="299" y="166"/>
                    </a:lnTo>
                    <a:lnTo>
                      <a:pt x="297" y="169"/>
                    </a:lnTo>
                    <a:lnTo>
                      <a:pt x="297" y="171"/>
                    </a:lnTo>
                    <a:lnTo>
                      <a:pt x="300" y="174"/>
                    </a:lnTo>
                    <a:lnTo>
                      <a:pt x="304" y="176"/>
                    </a:lnTo>
                    <a:lnTo>
                      <a:pt x="309" y="176"/>
                    </a:lnTo>
                    <a:lnTo>
                      <a:pt x="317" y="174"/>
                    </a:lnTo>
                    <a:lnTo>
                      <a:pt x="318" y="174"/>
                    </a:lnTo>
                    <a:lnTo>
                      <a:pt x="318" y="177"/>
                    </a:lnTo>
                    <a:lnTo>
                      <a:pt x="317" y="178"/>
                    </a:lnTo>
                    <a:lnTo>
                      <a:pt x="315" y="178"/>
                    </a:lnTo>
                    <a:lnTo>
                      <a:pt x="312" y="181"/>
                    </a:lnTo>
                    <a:lnTo>
                      <a:pt x="302" y="187"/>
                    </a:lnTo>
                    <a:lnTo>
                      <a:pt x="299" y="194"/>
                    </a:lnTo>
                    <a:lnTo>
                      <a:pt x="293" y="201"/>
                    </a:lnTo>
                    <a:lnTo>
                      <a:pt x="289" y="205"/>
                    </a:lnTo>
                    <a:lnTo>
                      <a:pt x="283" y="219"/>
                    </a:lnTo>
                    <a:lnTo>
                      <a:pt x="290" y="229"/>
                    </a:lnTo>
                    <a:lnTo>
                      <a:pt x="290" y="230"/>
                    </a:lnTo>
                    <a:lnTo>
                      <a:pt x="289" y="234"/>
                    </a:lnTo>
                    <a:lnTo>
                      <a:pt x="283" y="243"/>
                    </a:lnTo>
                    <a:lnTo>
                      <a:pt x="283" y="245"/>
                    </a:lnTo>
                    <a:lnTo>
                      <a:pt x="282" y="247"/>
                    </a:lnTo>
                    <a:lnTo>
                      <a:pt x="283" y="271"/>
                    </a:lnTo>
                    <a:lnTo>
                      <a:pt x="289" y="283"/>
                    </a:lnTo>
                    <a:lnTo>
                      <a:pt x="288" y="284"/>
                    </a:lnTo>
                    <a:lnTo>
                      <a:pt x="286" y="296"/>
                    </a:lnTo>
                    <a:lnTo>
                      <a:pt x="286" y="297"/>
                    </a:lnTo>
                    <a:lnTo>
                      <a:pt x="292" y="308"/>
                    </a:lnTo>
                    <a:lnTo>
                      <a:pt x="296" y="320"/>
                    </a:lnTo>
                    <a:lnTo>
                      <a:pt x="297" y="320"/>
                    </a:lnTo>
                    <a:lnTo>
                      <a:pt x="296" y="322"/>
                    </a:lnTo>
                    <a:lnTo>
                      <a:pt x="295" y="322"/>
                    </a:lnTo>
                    <a:lnTo>
                      <a:pt x="293" y="324"/>
                    </a:lnTo>
                    <a:lnTo>
                      <a:pt x="289" y="327"/>
                    </a:lnTo>
                    <a:lnTo>
                      <a:pt x="283" y="332"/>
                    </a:lnTo>
                    <a:lnTo>
                      <a:pt x="283" y="347"/>
                    </a:lnTo>
                    <a:lnTo>
                      <a:pt x="282" y="349"/>
                    </a:lnTo>
                    <a:lnTo>
                      <a:pt x="290" y="350"/>
                    </a:lnTo>
                    <a:lnTo>
                      <a:pt x="293" y="354"/>
                    </a:lnTo>
                    <a:lnTo>
                      <a:pt x="296" y="361"/>
                    </a:lnTo>
                    <a:lnTo>
                      <a:pt x="304" y="360"/>
                    </a:lnTo>
                    <a:lnTo>
                      <a:pt x="310" y="360"/>
                    </a:lnTo>
                    <a:lnTo>
                      <a:pt x="310" y="363"/>
                    </a:lnTo>
                    <a:lnTo>
                      <a:pt x="315" y="363"/>
                    </a:lnTo>
                    <a:lnTo>
                      <a:pt x="317" y="364"/>
                    </a:lnTo>
                    <a:lnTo>
                      <a:pt x="318" y="364"/>
                    </a:lnTo>
                    <a:lnTo>
                      <a:pt x="319" y="370"/>
                    </a:lnTo>
                    <a:lnTo>
                      <a:pt x="319" y="371"/>
                    </a:lnTo>
                    <a:lnTo>
                      <a:pt x="318" y="374"/>
                    </a:lnTo>
                    <a:lnTo>
                      <a:pt x="318" y="377"/>
                    </a:lnTo>
                    <a:lnTo>
                      <a:pt x="319" y="378"/>
                    </a:lnTo>
                    <a:lnTo>
                      <a:pt x="326" y="399"/>
                    </a:lnTo>
                    <a:lnTo>
                      <a:pt x="326" y="40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84" name="Freeform 2523">
                <a:extLst>
                  <a:ext uri="{FF2B5EF4-FFF2-40B4-BE49-F238E27FC236}">
                    <a16:creationId xmlns:a16="http://schemas.microsoft.com/office/drawing/2014/main" id="{98AA461C-B908-74F3-8DC7-ACCFC72D90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2" y="741"/>
                <a:ext cx="77" cy="30"/>
              </a:xfrm>
              <a:custGeom>
                <a:avLst/>
                <a:gdLst>
                  <a:gd name="T0" fmla="*/ 4 w 308"/>
                  <a:gd name="T1" fmla="*/ 5 h 120"/>
                  <a:gd name="T2" fmla="*/ 6 w 308"/>
                  <a:gd name="T3" fmla="*/ 8 h 120"/>
                  <a:gd name="T4" fmla="*/ 23 w 308"/>
                  <a:gd name="T5" fmla="*/ 30 h 120"/>
                  <a:gd name="T6" fmla="*/ 30 w 308"/>
                  <a:gd name="T7" fmla="*/ 39 h 120"/>
                  <a:gd name="T8" fmla="*/ 48 w 308"/>
                  <a:gd name="T9" fmla="*/ 60 h 120"/>
                  <a:gd name="T10" fmla="*/ 56 w 308"/>
                  <a:gd name="T11" fmla="*/ 64 h 120"/>
                  <a:gd name="T12" fmla="*/ 73 w 308"/>
                  <a:gd name="T13" fmla="*/ 68 h 120"/>
                  <a:gd name="T14" fmla="*/ 80 w 308"/>
                  <a:gd name="T15" fmla="*/ 68 h 120"/>
                  <a:gd name="T16" fmla="*/ 87 w 308"/>
                  <a:gd name="T17" fmla="*/ 67 h 120"/>
                  <a:gd name="T18" fmla="*/ 92 w 308"/>
                  <a:gd name="T19" fmla="*/ 64 h 120"/>
                  <a:gd name="T20" fmla="*/ 111 w 308"/>
                  <a:gd name="T21" fmla="*/ 50 h 120"/>
                  <a:gd name="T22" fmla="*/ 120 w 308"/>
                  <a:gd name="T23" fmla="*/ 43 h 120"/>
                  <a:gd name="T24" fmla="*/ 124 w 308"/>
                  <a:gd name="T25" fmla="*/ 49 h 120"/>
                  <a:gd name="T26" fmla="*/ 120 w 308"/>
                  <a:gd name="T27" fmla="*/ 50 h 120"/>
                  <a:gd name="T28" fmla="*/ 112 w 308"/>
                  <a:gd name="T29" fmla="*/ 56 h 120"/>
                  <a:gd name="T30" fmla="*/ 108 w 308"/>
                  <a:gd name="T31" fmla="*/ 61 h 120"/>
                  <a:gd name="T32" fmla="*/ 104 w 308"/>
                  <a:gd name="T33" fmla="*/ 82 h 120"/>
                  <a:gd name="T34" fmla="*/ 114 w 308"/>
                  <a:gd name="T35" fmla="*/ 75 h 120"/>
                  <a:gd name="T36" fmla="*/ 123 w 308"/>
                  <a:gd name="T37" fmla="*/ 76 h 120"/>
                  <a:gd name="T38" fmla="*/ 120 w 308"/>
                  <a:gd name="T39" fmla="*/ 83 h 120"/>
                  <a:gd name="T40" fmla="*/ 119 w 308"/>
                  <a:gd name="T41" fmla="*/ 93 h 120"/>
                  <a:gd name="T42" fmla="*/ 124 w 308"/>
                  <a:gd name="T43" fmla="*/ 90 h 120"/>
                  <a:gd name="T44" fmla="*/ 127 w 308"/>
                  <a:gd name="T45" fmla="*/ 86 h 120"/>
                  <a:gd name="T46" fmla="*/ 130 w 308"/>
                  <a:gd name="T47" fmla="*/ 83 h 120"/>
                  <a:gd name="T48" fmla="*/ 138 w 308"/>
                  <a:gd name="T49" fmla="*/ 95 h 120"/>
                  <a:gd name="T50" fmla="*/ 127 w 308"/>
                  <a:gd name="T51" fmla="*/ 106 h 120"/>
                  <a:gd name="T52" fmla="*/ 144 w 308"/>
                  <a:gd name="T53" fmla="*/ 120 h 120"/>
                  <a:gd name="T54" fmla="*/ 151 w 308"/>
                  <a:gd name="T55" fmla="*/ 117 h 120"/>
                  <a:gd name="T56" fmla="*/ 167 w 308"/>
                  <a:gd name="T57" fmla="*/ 113 h 120"/>
                  <a:gd name="T58" fmla="*/ 174 w 308"/>
                  <a:gd name="T59" fmla="*/ 111 h 120"/>
                  <a:gd name="T60" fmla="*/ 181 w 308"/>
                  <a:gd name="T61" fmla="*/ 116 h 120"/>
                  <a:gd name="T62" fmla="*/ 193 w 308"/>
                  <a:gd name="T63" fmla="*/ 120 h 120"/>
                  <a:gd name="T64" fmla="*/ 197 w 308"/>
                  <a:gd name="T65" fmla="*/ 110 h 120"/>
                  <a:gd name="T66" fmla="*/ 205 w 308"/>
                  <a:gd name="T67" fmla="*/ 104 h 120"/>
                  <a:gd name="T68" fmla="*/ 222 w 308"/>
                  <a:gd name="T69" fmla="*/ 109 h 120"/>
                  <a:gd name="T70" fmla="*/ 236 w 308"/>
                  <a:gd name="T71" fmla="*/ 109 h 120"/>
                  <a:gd name="T72" fmla="*/ 261 w 308"/>
                  <a:gd name="T73" fmla="*/ 92 h 120"/>
                  <a:gd name="T74" fmla="*/ 273 w 308"/>
                  <a:gd name="T75" fmla="*/ 95 h 120"/>
                  <a:gd name="T76" fmla="*/ 277 w 308"/>
                  <a:gd name="T77" fmla="*/ 103 h 120"/>
                  <a:gd name="T78" fmla="*/ 280 w 308"/>
                  <a:gd name="T79" fmla="*/ 106 h 120"/>
                  <a:gd name="T80" fmla="*/ 284 w 308"/>
                  <a:gd name="T81" fmla="*/ 109 h 120"/>
                  <a:gd name="T82" fmla="*/ 285 w 308"/>
                  <a:gd name="T83" fmla="*/ 107 h 120"/>
                  <a:gd name="T84" fmla="*/ 288 w 308"/>
                  <a:gd name="T85" fmla="*/ 103 h 120"/>
                  <a:gd name="T86" fmla="*/ 299 w 308"/>
                  <a:gd name="T87" fmla="*/ 96 h 120"/>
                  <a:gd name="T88" fmla="*/ 302 w 308"/>
                  <a:gd name="T89" fmla="*/ 100 h 120"/>
                  <a:gd name="T90" fmla="*/ 306 w 308"/>
                  <a:gd name="T91" fmla="*/ 104 h 120"/>
                  <a:gd name="T92" fmla="*/ 306 w 308"/>
                  <a:gd name="T93" fmla="*/ 95 h 120"/>
                  <a:gd name="T94" fmla="*/ 305 w 308"/>
                  <a:gd name="T95" fmla="*/ 87 h 120"/>
                  <a:gd name="T96" fmla="*/ 303 w 308"/>
                  <a:gd name="T97" fmla="*/ 83 h 120"/>
                  <a:gd name="T98" fmla="*/ 302 w 308"/>
                  <a:gd name="T99" fmla="*/ 80 h 120"/>
                  <a:gd name="T100" fmla="*/ 306 w 308"/>
                  <a:gd name="T101" fmla="*/ 79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308" h="120">
                    <a:moveTo>
                      <a:pt x="0" y="0"/>
                    </a:moveTo>
                    <a:lnTo>
                      <a:pt x="4" y="5"/>
                    </a:lnTo>
                    <a:lnTo>
                      <a:pt x="6" y="5"/>
                    </a:lnTo>
                    <a:lnTo>
                      <a:pt x="6" y="8"/>
                    </a:lnTo>
                    <a:lnTo>
                      <a:pt x="20" y="27"/>
                    </a:lnTo>
                    <a:lnTo>
                      <a:pt x="23" y="30"/>
                    </a:lnTo>
                    <a:lnTo>
                      <a:pt x="24" y="33"/>
                    </a:lnTo>
                    <a:lnTo>
                      <a:pt x="30" y="39"/>
                    </a:lnTo>
                    <a:lnTo>
                      <a:pt x="35" y="47"/>
                    </a:lnTo>
                    <a:lnTo>
                      <a:pt x="48" y="60"/>
                    </a:lnTo>
                    <a:lnTo>
                      <a:pt x="52" y="61"/>
                    </a:lnTo>
                    <a:lnTo>
                      <a:pt x="56" y="64"/>
                    </a:lnTo>
                    <a:lnTo>
                      <a:pt x="69" y="68"/>
                    </a:lnTo>
                    <a:lnTo>
                      <a:pt x="73" y="68"/>
                    </a:lnTo>
                    <a:lnTo>
                      <a:pt x="77" y="70"/>
                    </a:lnTo>
                    <a:lnTo>
                      <a:pt x="80" y="68"/>
                    </a:lnTo>
                    <a:lnTo>
                      <a:pt x="83" y="68"/>
                    </a:lnTo>
                    <a:lnTo>
                      <a:pt x="87" y="67"/>
                    </a:lnTo>
                    <a:lnTo>
                      <a:pt x="88" y="65"/>
                    </a:lnTo>
                    <a:lnTo>
                      <a:pt x="92" y="64"/>
                    </a:lnTo>
                    <a:lnTo>
                      <a:pt x="95" y="63"/>
                    </a:lnTo>
                    <a:lnTo>
                      <a:pt x="111" y="50"/>
                    </a:lnTo>
                    <a:lnTo>
                      <a:pt x="116" y="44"/>
                    </a:lnTo>
                    <a:lnTo>
                      <a:pt x="120" y="43"/>
                    </a:lnTo>
                    <a:lnTo>
                      <a:pt x="123" y="46"/>
                    </a:lnTo>
                    <a:lnTo>
                      <a:pt x="124" y="49"/>
                    </a:lnTo>
                    <a:lnTo>
                      <a:pt x="122" y="50"/>
                    </a:lnTo>
                    <a:lnTo>
                      <a:pt x="120" y="50"/>
                    </a:lnTo>
                    <a:lnTo>
                      <a:pt x="116" y="53"/>
                    </a:lnTo>
                    <a:lnTo>
                      <a:pt x="112" y="56"/>
                    </a:lnTo>
                    <a:lnTo>
                      <a:pt x="111" y="58"/>
                    </a:lnTo>
                    <a:lnTo>
                      <a:pt x="108" y="61"/>
                    </a:lnTo>
                    <a:lnTo>
                      <a:pt x="104" y="72"/>
                    </a:lnTo>
                    <a:lnTo>
                      <a:pt x="104" y="82"/>
                    </a:lnTo>
                    <a:lnTo>
                      <a:pt x="107" y="82"/>
                    </a:lnTo>
                    <a:lnTo>
                      <a:pt x="114" y="75"/>
                    </a:lnTo>
                    <a:lnTo>
                      <a:pt x="116" y="72"/>
                    </a:lnTo>
                    <a:lnTo>
                      <a:pt x="123" y="76"/>
                    </a:lnTo>
                    <a:lnTo>
                      <a:pt x="120" y="82"/>
                    </a:lnTo>
                    <a:lnTo>
                      <a:pt x="120" y="83"/>
                    </a:lnTo>
                    <a:lnTo>
                      <a:pt x="119" y="86"/>
                    </a:lnTo>
                    <a:lnTo>
                      <a:pt x="119" y="93"/>
                    </a:lnTo>
                    <a:lnTo>
                      <a:pt x="124" y="92"/>
                    </a:lnTo>
                    <a:lnTo>
                      <a:pt x="124" y="90"/>
                    </a:lnTo>
                    <a:lnTo>
                      <a:pt x="126" y="89"/>
                    </a:lnTo>
                    <a:lnTo>
                      <a:pt x="127" y="86"/>
                    </a:lnTo>
                    <a:lnTo>
                      <a:pt x="130" y="85"/>
                    </a:lnTo>
                    <a:lnTo>
                      <a:pt x="130" y="83"/>
                    </a:lnTo>
                    <a:lnTo>
                      <a:pt x="136" y="89"/>
                    </a:lnTo>
                    <a:lnTo>
                      <a:pt x="138" y="95"/>
                    </a:lnTo>
                    <a:lnTo>
                      <a:pt x="136" y="100"/>
                    </a:lnTo>
                    <a:lnTo>
                      <a:pt x="127" y="106"/>
                    </a:lnTo>
                    <a:lnTo>
                      <a:pt x="127" y="107"/>
                    </a:lnTo>
                    <a:lnTo>
                      <a:pt x="144" y="120"/>
                    </a:lnTo>
                    <a:lnTo>
                      <a:pt x="148" y="117"/>
                    </a:lnTo>
                    <a:lnTo>
                      <a:pt x="151" y="117"/>
                    </a:lnTo>
                    <a:lnTo>
                      <a:pt x="152" y="116"/>
                    </a:lnTo>
                    <a:lnTo>
                      <a:pt x="167" y="113"/>
                    </a:lnTo>
                    <a:lnTo>
                      <a:pt x="172" y="113"/>
                    </a:lnTo>
                    <a:lnTo>
                      <a:pt x="174" y="111"/>
                    </a:lnTo>
                    <a:lnTo>
                      <a:pt x="179" y="114"/>
                    </a:lnTo>
                    <a:lnTo>
                      <a:pt x="181" y="116"/>
                    </a:lnTo>
                    <a:lnTo>
                      <a:pt x="182" y="120"/>
                    </a:lnTo>
                    <a:lnTo>
                      <a:pt x="193" y="120"/>
                    </a:lnTo>
                    <a:lnTo>
                      <a:pt x="194" y="114"/>
                    </a:lnTo>
                    <a:lnTo>
                      <a:pt x="197" y="110"/>
                    </a:lnTo>
                    <a:lnTo>
                      <a:pt x="203" y="107"/>
                    </a:lnTo>
                    <a:lnTo>
                      <a:pt x="205" y="104"/>
                    </a:lnTo>
                    <a:lnTo>
                      <a:pt x="208" y="106"/>
                    </a:lnTo>
                    <a:lnTo>
                      <a:pt x="222" y="109"/>
                    </a:lnTo>
                    <a:lnTo>
                      <a:pt x="229" y="111"/>
                    </a:lnTo>
                    <a:lnTo>
                      <a:pt x="236" y="109"/>
                    </a:lnTo>
                    <a:lnTo>
                      <a:pt x="249" y="102"/>
                    </a:lnTo>
                    <a:lnTo>
                      <a:pt x="261" y="92"/>
                    </a:lnTo>
                    <a:lnTo>
                      <a:pt x="267" y="92"/>
                    </a:lnTo>
                    <a:lnTo>
                      <a:pt x="273" y="95"/>
                    </a:lnTo>
                    <a:lnTo>
                      <a:pt x="275" y="97"/>
                    </a:lnTo>
                    <a:lnTo>
                      <a:pt x="277" y="103"/>
                    </a:lnTo>
                    <a:lnTo>
                      <a:pt x="278" y="106"/>
                    </a:lnTo>
                    <a:lnTo>
                      <a:pt x="280" y="106"/>
                    </a:lnTo>
                    <a:lnTo>
                      <a:pt x="282" y="107"/>
                    </a:lnTo>
                    <a:lnTo>
                      <a:pt x="284" y="109"/>
                    </a:lnTo>
                    <a:lnTo>
                      <a:pt x="285" y="109"/>
                    </a:lnTo>
                    <a:lnTo>
                      <a:pt x="285" y="107"/>
                    </a:lnTo>
                    <a:lnTo>
                      <a:pt x="288" y="104"/>
                    </a:lnTo>
                    <a:lnTo>
                      <a:pt x="288" y="103"/>
                    </a:lnTo>
                    <a:lnTo>
                      <a:pt x="289" y="103"/>
                    </a:lnTo>
                    <a:lnTo>
                      <a:pt x="299" y="96"/>
                    </a:lnTo>
                    <a:lnTo>
                      <a:pt x="301" y="96"/>
                    </a:lnTo>
                    <a:lnTo>
                      <a:pt x="302" y="100"/>
                    </a:lnTo>
                    <a:lnTo>
                      <a:pt x="302" y="102"/>
                    </a:lnTo>
                    <a:lnTo>
                      <a:pt x="306" y="104"/>
                    </a:lnTo>
                    <a:lnTo>
                      <a:pt x="308" y="103"/>
                    </a:lnTo>
                    <a:lnTo>
                      <a:pt x="306" y="95"/>
                    </a:lnTo>
                    <a:lnTo>
                      <a:pt x="306" y="93"/>
                    </a:lnTo>
                    <a:lnTo>
                      <a:pt x="305" y="87"/>
                    </a:lnTo>
                    <a:lnTo>
                      <a:pt x="305" y="85"/>
                    </a:lnTo>
                    <a:lnTo>
                      <a:pt x="303" y="83"/>
                    </a:lnTo>
                    <a:lnTo>
                      <a:pt x="303" y="82"/>
                    </a:lnTo>
                    <a:lnTo>
                      <a:pt x="302" y="80"/>
                    </a:lnTo>
                    <a:lnTo>
                      <a:pt x="302" y="79"/>
                    </a:lnTo>
                    <a:lnTo>
                      <a:pt x="306" y="7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85" name="Freeform 2524">
                <a:extLst>
                  <a:ext uri="{FF2B5EF4-FFF2-40B4-BE49-F238E27FC236}">
                    <a16:creationId xmlns:a16="http://schemas.microsoft.com/office/drawing/2014/main" id="{F6310EBD-AFD5-51B3-7F65-C7822443F0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8" y="667"/>
                <a:ext cx="33" cy="19"/>
              </a:xfrm>
              <a:custGeom>
                <a:avLst/>
                <a:gdLst>
                  <a:gd name="T0" fmla="*/ 132 w 132"/>
                  <a:gd name="T1" fmla="*/ 74 h 74"/>
                  <a:gd name="T2" fmla="*/ 130 w 132"/>
                  <a:gd name="T3" fmla="*/ 72 h 74"/>
                  <a:gd name="T4" fmla="*/ 126 w 132"/>
                  <a:gd name="T5" fmla="*/ 69 h 74"/>
                  <a:gd name="T6" fmla="*/ 125 w 132"/>
                  <a:gd name="T7" fmla="*/ 69 h 74"/>
                  <a:gd name="T8" fmla="*/ 122 w 132"/>
                  <a:gd name="T9" fmla="*/ 67 h 74"/>
                  <a:gd name="T10" fmla="*/ 120 w 132"/>
                  <a:gd name="T11" fmla="*/ 66 h 74"/>
                  <a:gd name="T12" fmla="*/ 119 w 132"/>
                  <a:gd name="T13" fmla="*/ 66 h 74"/>
                  <a:gd name="T14" fmla="*/ 113 w 132"/>
                  <a:gd name="T15" fmla="*/ 72 h 74"/>
                  <a:gd name="T16" fmla="*/ 104 w 132"/>
                  <a:gd name="T17" fmla="*/ 72 h 74"/>
                  <a:gd name="T18" fmla="*/ 102 w 132"/>
                  <a:gd name="T19" fmla="*/ 70 h 74"/>
                  <a:gd name="T20" fmla="*/ 101 w 132"/>
                  <a:gd name="T21" fmla="*/ 67 h 74"/>
                  <a:gd name="T22" fmla="*/ 101 w 132"/>
                  <a:gd name="T23" fmla="*/ 63 h 74"/>
                  <a:gd name="T24" fmla="*/ 105 w 132"/>
                  <a:gd name="T25" fmla="*/ 53 h 74"/>
                  <a:gd name="T26" fmla="*/ 106 w 132"/>
                  <a:gd name="T27" fmla="*/ 52 h 74"/>
                  <a:gd name="T28" fmla="*/ 106 w 132"/>
                  <a:gd name="T29" fmla="*/ 41 h 74"/>
                  <a:gd name="T30" fmla="*/ 102 w 132"/>
                  <a:gd name="T31" fmla="*/ 30 h 74"/>
                  <a:gd name="T32" fmla="*/ 90 w 132"/>
                  <a:gd name="T33" fmla="*/ 16 h 74"/>
                  <a:gd name="T34" fmla="*/ 89 w 132"/>
                  <a:gd name="T35" fmla="*/ 12 h 74"/>
                  <a:gd name="T36" fmla="*/ 89 w 132"/>
                  <a:gd name="T37" fmla="*/ 6 h 74"/>
                  <a:gd name="T38" fmla="*/ 87 w 132"/>
                  <a:gd name="T39" fmla="*/ 6 h 74"/>
                  <a:gd name="T40" fmla="*/ 87 w 132"/>
                  <a:gd name="T41" fmla="*/ 5 h 74"/>
                  <a:gd name="T42" fmla="*/ 72 w 132"/>
                  <a:gd name="T43" fmla="*/ 5 h 74"/>
                  <a:gd name="T44" fmla="*/ 69 w 132"/>
                  <a:gd name="T45" fmla="*/ 0 h 74"/>
                  <a:gd name="T46" fmla="*/ 65 w 132"/>
                  <a:gd name="T47" fmla="*/ 9 h 74"/>
                  <a:gd name="T48" fmla="*/ 65 w 132"/>
                  <a:gd name="T49" fmla="*/ 13 h 74"/>
                  <a:gd name="T50" fmla="*/ 62 w 132"/>
                  <a:gd name="T51" fmla="*/ 17 h 74"/>
                  <a:gd name="T52" fmla="*/ 52 w 132"/>
                  <a:gd name="T53" fmla="*/ 17 h 74"/>
                  <a:gd name="T54" fmla="*/ 51 w 132"/>
                  <a:gd name="T55" fmla="*/ 14 h 74"/>
                  <a:gd name="T56" fmla="*/ 45 w 132"/>
                  <a:gd name="T57" fmla="*/ 13 h 74"/>
                  <a:gd name="T58" fmla="*/ 44 w 132"/>
                  <a:gd name="T59" fmla="*/ 16 h 74"/>
                  <a:gd name="T60" fmla="*/ 42 w 132"/>
                  <a:gd name="T61" fmla="*/ 16 h 74"/>
                  <a:gd name="T62" fmla="*/ 38 w 132"/>
                  <a:gd name="T63" fmla="*/ 12 h 74"/>
                  <a:gd name="T64" fmla="*/ 35 w 132"/>
                  <a:gd name="T65" fmla="*/ 10 h 74"/>
                  <a:gd name="T66" fmla="*/ 31 w 132"/>
                  <a:gd name="T67" fmla="*/ 9 h 74"/>
                  <a:gd name="T68" fmla="*/ 28 w 132"/>
                  <a:gd name="T69" fmla="*/ 10 h 74"/>
                  <a:gd name="T70" fmla="*/ 23 w 132"/>
                  <a:gd name="T71" fmla="*/ 10 h 74"/>
                  <a:gd name="T72" fmla="*/ 12 w 132"/>
                  <a:gd name="T73" fmla="*/ 13 h 74"/>
                  <a:gd name="T74" fmla="*/ 10 w 132"/>
                  <a:gd name="T75" fmla="*/ 13 h 74"/>
                  <a:gd name="T76" fmla="*/ 0 w 132"/>
                  <a:gd name="T77" fmla="*/ 17 h 74"/>
                  <a:gd name="T78" fmla="*/ 7 w 132"/>
                  <a:gd name="T79" fmla="*/ 30 h 74"/>
                  <a:gd name="T80" fmla="*/ 7 w 132"/>
                  <a:gd name="T81" fmla="*/ 37 h 74"/>
                  <a:gd name="T82" fmla="*/ 5 w 132"/>
                  <a:gd name="T83" fmla="*/ 56 h 74"/>
                  <a:gd name="T84" fmla="*/ 6 w 132"/>
                  <a:gd name="T85" fmla="*/ 69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32" h="74">
                    <a:moveTo>
                      <a:pt x="132" y="74"/>
                    </a:moveTo>
                    <a:lnTo>
                      <a:pt x="130" y="72"/>
                    </a:lnTo>
                    <a:lnTo>
                      <a:pt x="126" y="69"/>
                    </a:lnTo>
                    <a:lnTo>
                      <a:pt x="125" y="69"/>
                    </a:lnTo>
                    <a:lnTo>
                      <a:pt x="122" y="67"/>
                    </a:lnTo>
                    <a:lnTo>
                      <a:pt x="120" y="66"/>
                    </a:lnTo>
                    <a:lnTo>
                      <a:pt x="119" y="66"/>
                    </a:lnTo>
                    <a:lnTo>
                      <a:pt x="113" y="72"/>
                    </a:lnTo>
                    <a:lnTo>
                      <a:pt x="104" y="72"/>
                    </a:lnTo>
                    <a:lnTo>
                      <a:pt x="102" y="70"/>
                    </a:lnTo>
                    <a:lnTo>
                      <a:pt x="101" y="67"/>
                    </a:lnTo>
                    <a:lnTo>
                      <a:pt x="101" y="63"/>
                    </a:lnTo>
                    <a:lnTo>
                      <a:pt x="105" y="53"/>
                    </a:lnTo>
                    <a:lnTo>
                      <a:pt x="106" y="52"/>
                    </a:lnTo>
                    <a:lnTo>
                      <a:pt x="106" y="41"/>
                    </a:lnTo>
                    <a:lnTo>
                      <a:pt x="102" y="30"/>
                    </a:lnTo>
                    <a:lnTo>
                      <a:pt x="90" y="16"/>
                    </a:lnTo>
                    <a:lnTo>
                      <a:pt x="89" y="12"/>
                    </a:lnTo>
                    <a:lnTo>
                      <a:pt x="89" y="6"/>
                    </a:lnTo>
                    <a:lnTo>
                      <a:pt x="87" y="6"/>
                    </a:lnTo>
                    <a:lnTo>
                      <a:pt x="87" y="5"/>
                    </a:lnTo>
                    <a:lnTo>
                      <a:pt x="72" y="5"/>
                    </a:lnTo>
                    <a:lnTo>
                      <a:pt x="69" y="0"/>
                    </a:lnTo>
                    <a:lnTo>
                      <a:pt x="65" y="9"/>
                    </a:lnTo>
                    <a:lnTo>
                      <a:pt x="65" y="13"/>
                    </a:lnTo>
                    <a:lnTo>
                      <a:pt x="62" y="17"/>
                    </a:lnTo>
                    <a:lnTo>
                      <a:pt x="52" y="17"/>
                    </a:lnTo>
                    <a:lnTo>
                      <a:pt x="51" y="14"/>
                    </a:lnTo>
                    <a:lnTo>
                      <a:pt x="45" y="13"/>
                    </a:lnTo>
                    <a:lnTo>
                      <a:pt x="44" y="16"/>
                    </a:lnTo>
                    <a:lnTo>
                      <a:pt x="42" y="16"/>
                    </a:lnTo>
                    <a:lnTo>
                      <a:pt x="38" y="12"/>
                    </a:lnTo>
                    <a:lnTo>
                      <a:pt x="35" y="10"/>
                    </a:lnTo>
                    <a:lnTo>
                      <a:pt x="31" y="9"/>
                    </a:lnTo>
                    <a:lnTo>
                      <a:pt x="28" y="10"/>
                    </a:lnTo>
                    <a:lnTo>
                      <a:pt x="23" y="10"/>
                    </a:lnTo>
                    <a:lnTo>
                      <a:pt x="12" y="13"/>
                    </a:lnTo>
                    <a:lnTo>
                      <a:pt x="10" y="13"/>
                    </a:lnTo>
                    <a:lnTo>
                      <a:pt x="0" y="17"/>
                    </a:lnTo>
                    <a:lnTo>
                      <a:pt x="7" y="30"/>
                    </a:lnTo>
                    <a:lnTo>
                      <a:pt x="7" y="37"/>
                    </a:lnTo>
                    <a:lnTo>
                      <a:pt x="5" y="56"/>
                    </a:lnTo>
                    <a:lnTo>
                      <a:pt x="6" y="6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86" name="Freeform 2525">
                <a:extLst>
                  <a:ext uri="{FF2B5EF4-FFF2-40B4-BE49-F238E27FC236}">
                    <a16:creationId xmlns:a16="http://schemas.microsoft.com/office/drawing/2014/main" id="{1DB611BB-5F58-D5DC-6E68-6077C46F3B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8" y="640"/>
                <a:ext cx="61" cy="45"/>
              </a:xfrm>
              <a:custGeom>
                <a:avLst/>
                <a:gdLst>
                  <a:gd name="T0" fmla="*/ 246 w 246"/>
                  <a:gd name="T1" fmla="*/ 179 h 180"/>
                  <a:gd name="T2" fmla="*/ 246 w 246"/>
                  <a:gd name="T3" fmla="*/ 180 h 180"/>
                  <a:gd name="T4" fmla="*/ 228 w 246"/>
                  <a:gd name="T5" fmla="*/ 179 h 180"/>
                  <a:gd name="T6" fmla="*/ 211 w 246"/>
                  <a:gd name="T7" fmla="*/ 144 h 180"/>
                  <a:gd name="T8" fmla="*/ 208 w 246"/>
                  <a:gd name="T9" fmla="*/ 145 h 180"/>
                  <a:gd name="T10" fmla="*/ 208 w 246"/>
                  <a:gd name="T11" fmla="*/ 149 h 180"/>
                  <a:gd name="T12" fmla="*/ 196 w 246"/>
                  <a:gd name="T13" fmla="*/ 162 h 180"/>
                  <a:gd name="T14" fmla="*/ 194 w 246"/>
                  <a:gd name="T15" fmla="*/ 165 h 180"/>
                  <a:gd name="T16" fmla="*/ 187 w 246"/>
                  <a:gd name="T17" fmla="*/ 161 h 180"/>
                  <a:gd name="T18" fmla="*/ 186 w 246"/>
                  <a:gd name="T19" fmla="*/ 159 h 180"/>
                  <a:gd name="T20" fmla="*/ 173 w 246"/>
                  <a:gd name="T21" fmla="*/ 148 h 180"/>
                  <a:gd name="T22" fmla="*/ 172 w 246"/>
                  <a:gd name="T23" fmla="*/ 148 h 180"/>
                  <a:gd name="T24" fmla="*/ 172 w 246"/>
                  <a:gd name="T25" fmla="*/ 147 h 180"/>
                  <a:gd name="T26" fmla="*/ 165 w 246"/>
                  <a:gd name="T27" fmla="*/ 138 h 180"/>
                  <a:gd name="T28" fmla="*/ 159 w 246"/>
                  <a:gd name="T29" fmla="*/ 134 h 180"/>
                  <a:gd name="T30" fmla="*/ 154 w 246"/>
                  <a:gd name="T31" fmla="*/ 131 h 180"/>
                  <a:gd name="T32" fmla="*/ 151 w 246"/>
                  <a:gd name="T33" fmla="*/ 129 h 180"/>
                  <a:gd name="T34" fmla="*/ 150 w 246"/>
                  <a:gd name="T35" fmla="*/ 129 h 180"/>
                  <a:gd name="T36" fmla="*/ 151 w 246"/>
                  <a:gd name="T37" fmla="*/ 127 h 180"/>
                  <a:gd name="T38" fmla="*/ 151 w 246"/>
                  <a:gd name="T39" fmla="*/ 126 h 180"/>
                  <a:gd name="T40" fmla="*/ 147 w 246"/>
                  <a:gd name="T41" fmla="*/ 124 h 180"/>
                  <a:gd name="T42" fmla="*/ 134 w 246"/>
                  <a:gd name="T43" fmla="*/ 112 h 180"/>
                  <a:gd name="T44" fmla="*/ 127 w 246"/>
                  <a:gd name="T45" fmla="*/ 103 h 180"/>
                  <a:gd name="T46" fmla="*/ 126 w 246"/>
                  <a:gd name="T47" fmla="*/ 101 h 180"/>
                  <a:gd name="T48" fmla="*/ 123 w 246"/>
                  <a:gd name="T49" fmla="*/ 98 h 180"/>
                  <a:gd name="T50" fmla="*/ 122 w 246"/>
                  <a:gd name="T51" fmla="*/ 98 h 180"/>
                  <a:gd name="T52" fmla="*/ 123 w 246"/>
                  <a:gd name="T53" fmla="*/ 95 h 180"/>
                  <a:gd name="T54" fmla="*/ 126 w 246"/>
                  <a:gd name="T55" fmla="*/ 94 h 180"/>
                  <a:gd name="T56" fmla="*/ 127 w 246"/>
                  <a:gd name="T57" fmla="*/ 91 h 180"/>
                  <a:gd name="T58" fmla="*/ 127 w 246"/>
                  <a:gd name="T59" fmla="*/ 89 h 180"/>
                  <a:gd name="T60" fmla="*/ 109 w 246"/>
                  <a:gd name="T61" fmla="*/ 71 h 180"/>
                  <a:gd name="T62" fmla="*/ 101 w 246"/>
                  <a:gd name="T63" fmla="*/ 66 h 180"/>
                  <a:gd name="T64" fmla="*/ 97 w 246"/>
                  <a:gd name="T65" fmla="*/ 55 h 180"/>
                  <a:gd name="T66" fmla="*/ 84 w 246"/>
                  <a:gd name="T67" fmla="*/ 46 h 180"/>
                  <a:gd name="T68" fmla="*/ 82 w 246"/>
                  <a:gd name="T69" fmla="*/ 45 h 180"/>
                  <a:gd name="T70" fmla="*/ 82 w 246"/>
                  <a:gd name="T71" fmla="*/ 43 h 180"/>
                  <a:gd name="T72" fmla="*/ 81 w 246"/>
                  <a:gd name="T73" fmla="*/ 39 h 180"/>
                  <a:gd name="T74" fmla="*/ 81 w 246"/>
                  <a:gd name="T75" fmla="*/ 38 h 180"/>
                  <a:gd name="T76" fmla="*/ 87 w 246"/>
                  <a:gd name="T77" fmla="*/ 28 h 180"/>
                  <a:gd name="T78" fmla="*/ 92 w 246"/>
                  <a:gd name="T79" fmla="*/ 12 h 180"/>
                  <a:gd name="T80" fmla="*/ 90 w 246"/>
                  <a:gd name="T81" fmla="*/ 9 h 180"/>
                  <a:gd name="T82" fmla="*/ 88 w 246"/>
                  <a:gd name="T83" fmla="*/ 9 h 180"/>
                  <a:gd name="T84" fmla="*/ 60 w 246"/>
                  <a:gd name="T85" fmla="*/ 0 h 180"/>
                  <a:gd name="T86" fmla="*/ 59 w 246"/>
                  <a:gd name="T87" fmla="*/ 0 h 180"/>
                  <a:gd name="T88" fmla="*/ 58 w 246"/>
                  <a:gd name="T89" fmla="*/ 2 h 180"/>
                  <a:gd name="T90" fmla="*/ 58 w 246"/>
                  <a:gd name="T91" fmla="*/ 3 h 180"/>
                  <a:gd name="T92" fmla="*/ 53 w 246"/>
                  <a:gd name="T93" fmla="*/ 7 h 180"/>
                  <a:gd name="T94" fmla="*/ 46 w 246"/>
                  <a:gd name="T95" fmla="*/ 7 h 180"/>
                  <a:gd name="T96" fmla="*/ 38 w 246"/>
                  <a:gd name="T97" fmla="*/ 9 h 180"/>
                  <a:gd name="T98" fmla="*/ 37 w 246"/>
                  <a:gd name="T99" fmla="*/ 9 h 180"/>
                  <a:gd name="T100" fmla="*/ 34 w 246"/>
                  <a:gd name="T101" fmla="*/ 14 h 180"/>
                  <a:gd name="T102" fmla="*/ 32 w 246"/>
                  <a:gd name="T103" fmla="*/ 19 h 180"/>
                  <a:gd name="T104" fmla="*/ 32 w 246"/>
                  <a:gd name="T105" fmla="*/ 31 h 180"/>
                  <a:gd name="T106" fmla="*/ 31 w 246"/>
                  <a:gd name="T107" fmla="*/ 31 h 180"/>
                  <a:gd name="T108" fmla="*/ 29 w 246"/>
                  <a:gd name="T109" fmla="*/ 29 h 180"/>
                  <a:gd name="T110" fmla="*/ 20 w 246"/>
                  <a:gd name="T111" fmla="*/ 29 h 180"/>
                  <a:gd name="T112" fmla="*/ 8 w 246"/>
                  <a:gd name="T113" fmla="*/ 28 h 180"/>
                  <a:gd name="T114" fmla="*/ 7 w 246"/>
                  <a:gd name="T115" fmla="*/ 28 h 180"/>
                  <a:gd name="T116" fmla="*/ 3 w 246"/>
                  <a:gd name="T117" fmla="*/ 31 h 180"/>
                  <a:gd name="T118" fmla="*/ 0 w 246"/>
                  <a:gd name="T119" fmla="*/ 31 h 1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46" h="180">
                    <a:moveTo>
                      <a:pt x="246" y="179"/>
                    </a:moveTo>
                    <a:lnTo>
                      <a:pt x="246" y="180"/>
                    </a:lnTo>
                    <a:lnTo>
                      <a:pt x="228" y="179"/>
                    </a:lnTo>
                    <a:lnTo>
                      <a:pt x="211" y="144"/>
                    </a:lnTo>
                    <a:lnTo>
                      <a:pt x="208" y="145"/>
                    </a:lnTo>
                    <a:lnTo>
                      <a:pt x="208" y="149"/>
                    </a:lnTo>
                    <a:lnTo>
                      <a:pt x="196" y="162"/>
                    </a:lnTo>
                    <a:lnTo>
                      <a:pt x="194" y="165"/>
                    </a:lnTo>
                    <a:lnTo>
                      <a:pt x="187" y="161"/>
                    </a:lnTo>
                    <a:lnTo>
                      <a:pt x="186" y="159"/>
                    </a:lnTo>
                    <a:lnTo>
                      <a:pt x="173" y="148"/>
                    </a:lnTo>
                    <a:lnTo>
                      <a:pt x="172" y="148"/>
                    </a:lnTo>
                    <a:lnTo>
                      <a:pt x="172" y="147"/>
                    </a:lnTo>
                    <a:lnTo>
                      <a:pt x="165" y="138"/>
                    </a:lnTo>
                    <a:lnTo>
                      <a:pt x="159" y="134"/>
                    </a:lnTo>
                    <a:lnTo>
                      <a:pt x="154" y="131"/>
                    </a:lnTo>
                    <a:lnTo>
                      <a:pt x="151" y="129"/>
                    </a:lnTo>
                    <a:lnTo>
                      <a:pt x="150" y="129"/>
                    </a:lnTo>
                    <a:lnTo>
                      <a:pt x="151" y="127"/>
                    </a:lnTo>
                    <a:lnTo>
                      <a:pt x="151" y="126"/>
                    </a:lnTo>
                    <a:lnTo>
                      <a:pt x="147" y="124"/>
                    </a:lnTo>
                    <a:lnTo>
                      <a:pt x="134" y="112"/>
                    </a:lnTo>
                    <a:lnTo>
                      <a:pt x="127" y="103"/>
                    </a:lnTo>
                    <a:lnTo>
                      <a:pt x="126" y="101"/>
                    </a:lnTo>
                    <a:lnTo>
                      <a:pt x="123" y="98"/>
                    </a:lnTo>
                    <a:lnTo>
                      <a:pt x="122" y="98"/>
                    </a:lnTo>
                    <a:lnTo>
                      <a:pt x="123" y="95"/>
                    </a:lnTo>
                    <a:lnTo>
                      <a:pt x="126" y="94"/>
                    </a:lnTo>
                    <a:lnTo>
                      <a:pt x="127" y="91"/>
                    </a:lnTo>
                    <a:lnTo>
                      <a:pt x="127" y="89"/>
                    </a:lnTo>
                    <a:lnTo>
                      <a:pt x="109" y="71"/>
                    </a:lnTo>
                    <a:lnTo>
                      <a:pt x="101" y="66"/>
                    </a:lnTo>
                    <a:lnTo>
                      <a:pt x="97" y="55"/>
                    </a:lnTo>
                    <a:lnTo>
                      <a:pt x="84" y="46"/>
                    </a:lnTo>
                    <a:lnTo>
                      <a:pt x="82" y="45"/>
                    </a:lnTo>
                    <a:lnTo>
                      <a:pt x="82" y="43"/>
                    </a:lnTo>
                    <a:lnTo>
                      <a:pt x="81" y="39"/>
                    </a:lnTo>
                    <a:lnTo>
                      <a:pt x="81" y="38"/>
                    </a:lnTo>
                    <a:lnTo>
                      <a:pt x="87" y="28"/>
                    </a:lnTo>
                    <a:lnTo>
                      <a:pt x="92" y="12"/>
                    </a:lnTo>
                    <a:lnTo>
                      <a:pt x="90" y="9"/>
                    </a:lnTo>
                    <a:lnTo>
                      <a:pt x="88" y="9"/>
                    </a:lnTo>
                    <a:lnTo>
                      <a:pt x="60" y="0"/>
                    </a:lnTo>
                    <a:lnTo>
                      <a:pt x="59" y="0"/>
                    </a:lnTo>
                    <a:lnTo>
                      <a:pt x="58" y="2"/>
                    </a:lnTo>
                    <a:lnTo>
                      <a:pt x="58" y="3"/>
                    </a:lnTo>
                    <a:lnTo>
                      <a:pt x="53" y="7"/>
                    </a:lnTo>
                    <a:lnTo>
                      <a:pt x="46" y="7"/>
                    </a:lnTo>
                    <a:lnTo>
                      <a:pt x="38" y="9"/>
                    </a:lnTo>
                    <a:lnTo>
                      <a:pt x="37" y="9"/>
                    </a:lnTo>
                    <a:lnTo>
                      <a:pt x="34" y="14"/>
                    </a:lnTo>
                    <a:lnTo>
                      <a:pt x="32" y="19"/>
                    </a:lnTo>
                    <a:lnTo>
                      <a:pt x="32" y="31"/>
                    </a:lnTo>
                    <a:lnTo>
                      <a:pt x="31" y="31"/>
                    </a:lnTo>
                    <a:lnTo>
                      <a:pt x="29" y="29"/>
                    </a:lnTo>
                    <a:lnTo>
                      <a:pt x="20" y="29"/>
                    </a:lnTo>
                    <a:lnTo>
                      <a:pt x="8" y="28"/>
                    </a:lnTo>
                    <a:lnTo>
                      <a:pt x="7" y="28"/>
                    </a:lnTo>
                    <a:lnTo>
                      <a:pt x="3" y="31"/>
                    </a:lnTo>
                    <a:lnTo>
                      <a:pt x="0" y="3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87" name="Freeform 2526">
                <a:extLst>
                  <a:ext uri="{FF2B5EF4-FFF2-40B4-BE49-F238E27FC236}">
                    <a16:creationId xmlns:a16="http://schemas.microsoft.com/office/drawing/2014/main" id="{C77DEEA2-D444-7486-0B54-56DD32F7E4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1" y="685"/>
                <a:ext cx="33" cy="27"/>
              </a:xfrm>
              <a:custGeom>
                <a:avLst/>
                <a:gdLst>
                  <a:gd name="T0" fmla="*/ 111 w 132"/>
                  <a:gd name="T1" fmla="*/ 0 h 110"/>
                  <a:gd name="T2" fmla="*/ 114 w 132"/>
                  <a:gd name="T3" fmla="*/ 0 h 110"/>
                  <a:gd name="T4" fmla="*/ 115 w 132"/>
                  <a:gd name="T5" fmla="*/ 1 h 110"/>
                  <a:gd name="T6" fmla="*/ 115 w 132"/>
                  <a:gd name="T7" fmla="*/ 4 h 110"/>
                  <a:gd name="T8" fmla="*/ 119 w 132"/>
                  <a:gd name="T9" fmla="*/ 10 h 110"/>
                  <a:gd name="T10" fmla="*/ 122 w 132"/>
                  <a:gd name="T11" fmla="*/ 11 h 110"/>
                  <a:gd name="T12" fmla="*/ 122 w 132"/>
                  <a:gd name="T13" fmla="*/ 12 h 110"/>
                  <a:gd name="T14" fmla="*/ 125 w 132"/>
                  <a:gd name="T15" fmla="*/ 19 h 110"/>
                  <a:gd name="T16" fmla="*/ 125 w 132"/>
                  <a:gd name="T17" fmla="*/ 21 h 110"/>
                  <a:gd name="T18" fmla="*/ 127 w 132"/>
                  <a:gd name="T19" fmla="*/ 22 h 110"/>
                  <a:gd name="T20" fmla="*/ 132 w 132"/>
                  <a:gd name="T21" fmla="*/ 25 h 110"/>
                  <a:gd name="T22" fmla="*/ 132 w 132"/>
                  <a:gd name="T23" fmla="*/ 35 h 110"/>
                  <a:gd name="T24" fmla="*/ 122 w 132"/>
                  <a:gd name="T25" fmla="*/ 43 h 110"/>
                  <a:gd name="T26" fmla="*/ 119 w 132"/>
                  <a:gd name="T27" fmla="*/ 44 h 110"/>
                  <a:gd name="T28" fmla="*/ 118 w 132"/>
                  <a:gd name="T29" fmla="*/ 44 h 110"/>
                  <a:gd name="T30" fmla="*/ 111 w 132"/>
                  <a:gd name="T31" fmla="*/ 40 h 110"/>
                  <a:gd name="T32" fmla="*/ 105 w 132"/>
                  <a:gd name="T33" fmla="*/ 35 h 110"/>
                  <a:gd name="T34" fmla="*/ 103 w 132"/>
                  <a:gd name="T35" fmla="*/ 33 h 110"/>
                  <a:gd name="T36" fmla="*/ 101 w 132"/>
                  <a:gd name="T37" fmla="*/ 32 h 110"/>
                  <a:gd name="T38" fmla="*/ 93 w 132"/>
                  <a:gd name="T39" fmla="*/ 39 h 110"/>
                  <a:gd name="T40" fmla="*/ 93 w 132"/>
                  <a:gd name="T41" fmla="*/ 44 h 110"/>
                  <a:gd name="T42" fmla="*/ 94 w 132"/>
                  <a:gd name="T43" fmla="*/ 50 h 110"/>
                  <a:gd name="T44" fmla="*/ 79 w 132"/>
                  <a:gd name="T45" fmla="*/ 57 h 110"/>
                  <a:gd name="T46" fmla="*/ 77 w 132"/>
                  <a:gd name="T47" fmla="*/ 57 h 110"/>
                  <a:gd name="T48" fmla="*/ 61 w 132"/>
                  <a:gd name="T49" fmla="*/ 27 h 110"/>
                  <a:gd name="T50" fmla="*/ 51 w 132"/>
                  <a:gd name="T51" fmla="*/ 17 h 110"/>
                  <a:gd name="T52" fmla="*/ 48 w 132"/>
                  <a:gd name="T53" fmla="*/ 18 h 110"/>
                  <a:gd name="T54" fmla="*/ 47 w 132"/>
                  <a:gd name="T55" fmla="*/ 18 h 110"/>
                  <a:gd name="T56" fmla="*/ 47 w 132"/>
                  <a:gd name="T57" fmla="*/ 24 h 110"/>
                  <a:gd name="T58" fmla="*/ 43 w 132"/>
                  <a:gd name="T59" fmla="*/ 33 h 110"/>
                  <a:gd name="T60" fmla="*/ 43 w 132"/>
                  <a:gd name="T61" fmla="*/ 36 h 110"/>
                  <a:gd name="T62" fmla="*/ 40 w 132"/>
                  <a:gd name="T63" fmla="*/ 49 h 110"/>
                  <a:gd name="T64" fmla="*/ 45 w 132"/>
                  <a:gd name="T65" fmla="*/ 63 h 110"/>
                  <a:gd name="T66" fmla="*/ 51 w 132"/>
                  <a:gd name="T67" fmla="*/ 72 h 110"/>
                  <a:gd name="T68" fmla="*/ 51 w 132"/>
                  <a:gd name="T69" fmla="*/ 77 h 110"/>
                  <a:gd name="T70" fmla="*/ 45 w 132"/>
                  <a:gd name="T71" fmla="*/ 78 h 110"/>
                  <a:gd name="T72" fmla="*/ 44 w 132"/>
                  <a:gd name="T73" fmla="*/ 78 h 110"/>
                  <a:gd name="T74" fmla="*/ 40 w 132"/>
                  <a:gd name="T75" fmla="*/ 81 h 110"/>
                  <a:gd name="T76" fmla="*/ 36 w 132"/>
                  <a:gd name="T77" fmla="*/ 85 h 110"/>
                  <a:gd name="T78" fmla="*/ 33 w 132"/>
                  <a:gd name="T79" fmla="*/ 87 h 110"/>
                  <a:gd name="T80" fmla="*/ 33 w 132"/>
                  <a:gd name="T81" fmla="*/ 91 h 110"/>
                  <a:gd name="T82" fmla="*/ 31 w 132"/>
                  <a:gd name="T83" fmla="*/ 91 h 110"/>
                  <a:gd name="T84" fmla="*/ 31 w 132"/>
                  <a:gd name="T85" fmla="*/ 92 h 110"/>
                  <a:gd name="T86" fmla="*/ 15 w 132"/>
                  <a:gd name="T87" fmla="*/ 103 h 110"/>
                  <a:gd name="T88" fmla="*/ 13 w 132"/>
                  <a:gd name="T89" fmla="*/ 103 h 110"/>
                  <a:gd name="T90" fmla="*/ 10 w 132"/>
                  <a:gd name="T91" fmla="*/ 96 h 110"/>
                  <a:gd name="T92" fmla="*/ 10 w 132"/>
                  <a:gd name="T93" fmla="*/ 94 h 110"/>
                  <a:gd name="T94" fmla="*/ 7 w 132"/>
                  <a:gd name="T95" fmla="*/ 94 h 110"/>
                  <a:gd name="T96" fmla="*/ 6 w 132"/>
                  <a:gd name="T97" fmla="*/ 95 h 110"/>
                  <a:gd name="T98" fmla="*/ 6 w 132"/>
                  <a:gd name="T99" fmla="*/ 96 h 110"/>
                  <a:gd name="T100" fmla="*/ 5 w 132"/>
                  <a:gd name="T101" fmla="*/ 104 h 110"/>
                  <a:gd name="T102" fmla="*/ 2 w 132"/>
                  <a:gd name="T103" fmla="*/ 109 h 110"/>
                  <a:gd name="T104" fmla="*/ 0 w 132"/>
                  <a:gd name="T105" fmla="*/ 109 h 110"/>
                  <a:gd name="T106" fmla="*/ 0 w 132"/>
                  <a:gd name="T107" fmla="*/ 110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32" h="110">
                    <a:moveTo>
                      <a:pt x="111" y="0"/>
                    </a:moveTo>
                    <a:lnTo>
                      <a:pt x="114" y="0"/>
                    </a:lnTo>
                    <a:lnTo>
                      <a:pt x="115" y="1"/>
                    </a:lnTo>
                    <a:lnTo>
                      <a:pt x="115" y="4"/>
                    </a:lnTo>
                    <a:lnTo>
                      <a:pt x="119" y="10"/>
                    </a:lnTo>
                    <a:lnTo>
                      <a:pt x="122" y="11"/>
                    </a:lnTo>
                    <a:lnTo>
                      <a:pt x="122" y="12"/>
                    </a:lnTo>
                    <a:lnTo>
                      <a:pt x="125" y="19"/>
                    </a:lnTo>
                    <a:lnTo>
                      <a:pt x="125" y="21"/>
                    </a:lnTo>
                    <a:lnTo>
                      <a:pt x="127" y="22"/>
                    </a:lnTo>
                    <a:lnTo>
                      <a:pt x="132" y="25"/>
                    </a:lnTo>
                    <a:lnTo>
                      <a:pt x="132" y="35"/>
                    </a:lnTo>
                    <a:lnTo>
                      <a:pt x="122" y="43"/>
                    </a:lnTo>
                    <a:lnTo>
                      <a:pt x="119" y="44"/>
                    </a:lnTo>
                    <a:lnTo>
                      <a:pt x="118" y="44"/>
                    </a:lnTo>
                    <a:lnTo>
                      <a:pt x="111" y="40"/>
                    </a:lnTo>
                    <a:lnTo>
                      <a:pt x="105" y="35"/>
                    </a:lnTo>
                    <a:lnTo>
                      <a:pt x="103" y="33"/>
                    </a:lnTo>
                    <a:lnTo>
                      <a:pt x="101" y="32"/>
                    </a:lnTo>
                    <a:lnTo>
                      <a:pt x="93" y="39"/>
                    </a:lnTo>
                    <a:lnTo>
                      <a:pt x="93" y="44"/>
                    </a:lnTo>
                    <a:lnTo>
                      <a:pt x="94" y="50"/>
                    </a:lnTo>
                    <a:lnTo>
                      <a:pt x="79" y="57"/>
                    </a:lnTo>
                    <a:lnTo>
                      <a:pt x="77" y="57"/>
                    </a:lnTo>
                    <a:lnTo>
                      <a:pt x="61" y="27"/>
                    </a:lnTo>
                    <a:lnTo>
                      <a:pt x="51" y="17"/>
                    </a:lnTo>
                    <a:lnTo>
                      <a:pt x="48" y="18"/>
                    </a:lnTo>
                    <a:lnTo>
                      <a:pt x="47" y="18"/>
                    </a:lnTo>
                    <a:lnTo>
                      <a:pt x="47" y="24"/>
                    </a:lnTo>
                    <a:lnTo>
                      <a:pt x="43" y="33"/>
                    </a:lnTo>
                    <a:lnTo>
                      <a:pt x="43" y="36"/>
                    </a:lnTo>
                    <a:lnTo>
                      <a:pt x="40" y="49"/>
                    </a:lnTo>
                    <a:lnTo>
                      <a:pt x="45" y="63"/>
                    </a:lnTo>
                    <a:lnTo>
                      <a:pt x="51" y="72"/>
                    </a:lnTo>
                    <a:lnTo>
                      <a:pt x="51" y="77"/>
                    </a:lnTo>
                    <a:lnTo>
                      <a:pt x="45" y="78"/>
                    </a:lnTo>
                    <a:lnTo>
                      <a:pt x="44" y="78"/>
                    </a:lnTo>
                    <a:lnTo>
                      <a:pt x="40" y="81"/>
                    </a:lnTo>
                    <a:lnTo>
                      <a:pt x="36" y="85"/>
                    </a:lnTo>
                    <a:lnTo>
                      <a:pt x="33" y="87"/>
                    </a:lnTo>
                    <a:lnTo>
                      <a:pt x="33" y="91"/>
                    </a:lnTo>
                    <a:lnTo>
                      <a:pt x="31" y="91"/>
                    </a:lnTo>
                    <a:lnTo>
                      <a:pt x="31" y="92"/>
                    </a:lnTo>
                    <a:lnTo>
                      <a:pt x="15" y="103"/>
                    </a:lnTo>
                    <a:lnTo>
                      <a:pt x="13" y="103"/>
                    </a:lnTo>
                    <a:lnTo>
                      <a:pt x="10" y="96"/>
                    </a:lnTo>
                    <a:lnTo>
                      <a:pt x="10" y="94"/>
                    </a:lnTo>
                    <a:lnTo>
                      <a:pt x="7" y="94"/>
                    </a:lnTo>
                    <a:lnTo>
                      <a:pt x="6" y="95"/>
                    </a:lnTo>
                    <a:lnTo>
                      <a:pt x="6" y="96"/>
                    </a:lnTo>
                    <a:lnTo>
                      <a:pt x="5" y="104"/>
                    </a:lnTo>
                    <a:lnTo>
                      <a:pt x="2" y="109"/>
                    </a:lnTo>
                    <a:lnTo>
                      <a:pt x="0" y="109"/>
                    </a:lnTo>
                    <a:lnTo>
                      <a:pt x="0" y="11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88" name="Freeform 2527">
                <a:extLst>
                  <a:ext uri="{FF2B5EF4-FFF2-40B4-BE49-F238E27FC236}">
                    <a16:creationId xmlns:a16="http://schemas.microsoft.com/office/drawing/2014/main" id="{BC8B8A76-9C4A-47CA-633E-33D4100FBA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4" y="686"/>
                <a:ext cx="17" cy="34"/>
              </a:xfrm>
              <a:custGeom>
                <a:avLst/>
                <a:gdLst>
                  <a:gd name="T0" fmla="*/ 0 w 69"/>
                  <a:gd name="T1" fmla="*/ 136 h 136"/>
                  <a:gd name="T2" fmla="*/ 6 w 69"/>
                  <a:gd name="T3" fmla="*/ 136 h 136"/>
                  <a:gd name="T4" fmla="*/ 6 w 69"/>
                  <a:gd name="T5" fmla="*/ 135 h 136"/>
                  <a:gd name="T6" fmla="*/ 9 w 69"/>
                  <a:gd name="T7" fmla="*/ 135 h 136"/>
                  <a:gd name="T8" fmla="*/ 21 w 69"/>
                  <a:gd name="T9" fmla="*/ 120 h 136"/>
                  <a:gd name="T10" fmla="*/ 20 w 69"/>
                  <a:gd name="T11" fmla="*/ 119 h 136"/>
                  <a:gd name="T12" fmla="*/ 21 w 69"/>
                  <a:gd name="T13" fmla="*/ 118 h 136"/>
                  <a:gd name="T14" fmla="*/ 20 w 69"/>
                  <a:gd name="T15" fmla="*/ 116 h 136"/>
                  <a:gd name="T16" fmla="*/ 24 w 69"/>
                  <a:gd name="T17" fmla="*/ 113 h 136"/>
                  <a:gd name="T18" fmla="*/ 35 w 69"/>
                  <a:gd name="T19" fmla="*/ 101 h 136"/>
                  <a:gd name="T20" fmla="*/ 32 w 69"/>
                  <a:gd name="T21" fmla="*/ 90 h 136"/>
                  <a:gd name="T22" fmla="*/ 28 w 69"/>
                  <a:gd name="T23" fmla="*/ 89 h 136"/>
                  <a:gd name="T24" fmla="*/ 28 w 69"/>
                  <a:gd name="T25" fmla="*/ 86 h 136"/>
                  <a:gd name="T26" fmla="*/ 32 w 69"/>
                  <a:gd name="T27" fmla="*/ 83 h 136"/>
                  <a:gd name="T28" fmla="*/ 35 w 69"/>
                  <a:gd name="T29" fmla="*/ 83 h 136"/>
                  <a:gd name="T30" fmla="*/ 36 w 69"/>
                  <a:gd name="T31" fmla="*/ 82 h 136"/>
                  <a:gd name="T32" fmla="*/ 35 w 69"/>
                  <a:gd name="T33" fmla="*/ 79 h 136"/>
                  <a:gd name="T34" fmla="*/ 32 w 69"/>
                  <a:gd name="T35" fmla="*/ 70 h 136"/>
                  <a:gd name="T36" fmla="*/ 34 w 69"/>
                  <a:gd name="T37" fmla="*/ 60 h 136"/>
                  <a:gd name="T38" fmla="*/ 35 w 69"/>
                  <a:gd name="T39" fmla="*/ 59 h 136"/>
                  <a:gd name="T40" fmla="*/ 35 w 69"/>
                  <a:gd name="T41" fmla="*/ 56 h 136"/>
                  <a:gd name="T42" fmla="*/ 36 w 69"/>
                  <a:gd name="T43" fmla="*/ 55 h 136"/>
                  <a:gd name="T44" fmla="*/ 36 w 69"/>
                  <a:gd name="T45" fmla="*/ 53 h 136"/>
                  <a:gd name="T46" fmla="*/ 39 w 69"/>
                  <a:gd name="T47" fmla="*/ 52 h 136"/>
                  <a:gd name="T48" fmla="*/ 41 w 69"/>
                  <a:gd name="T49" fmla="*/ 52 h 136"/>
                  <a:gd name="T50" fmla="*/ 56 w 69"/>
                  <a:gd name="T51" fmla="*/ 38 h 136"/>
                  <a:gd name="T52" fmla="*/ 59 w 69"/>
                  <a:gd name="T53" fmla="*/ 37 h 136"/>
                  <a:gd name="T54" fmla="*/ 63 w 69"/>
                  <a:gd name="T55" fmla="*/ 27 h 136"/>
                  <a:gd name="T56" fmla="*/ 63 w 69"/>
                  <a:gd name="T57" fmla="*/ 23 h 136"/>
                  <a:gd name="T58" fmla="*/ 57 w 69"/>
                  <a:gd name="T59" fmla="*/ 14 h 136"/>
                  <a:gd name="T60" fmla="*/ 56 w 69"/>
                  <a:gd name="T61" fmla="*/ 14 h 136"/>
                  <a:gd name="T62" fmla="*/ 56 w 69"/>
                  <a:gd name="T63" fmla="*/ 13 h 136"/>
                  <a:gd name="T64" fmla="*/ 62 w 69"/>
                  <a:gd name="T65" fmla="*/ 5 h 136"/>
                  <a:gd name="T66" fmla="*/ 67 w 69"/>
                  <a:gd name="T67" fmla="*/ 2 h 136"/>
                  <a:gd name="T68" fmla="*/ 69 w 69"/>
                  <a:gd name="T69" fmla="*/ 0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9" h="136">
                    <a:moveTo>
                      <a:pt x="0" y="136"/>
                    </a:moveTo>
                    <a:lnTo>
                      <a:pt x="6" y="136"/>
                    </a:lnTo>
                    <a:lnTo>
                      <a:pt x="6" y="135"/>
                    </a:lnTo>
                    <a:lnTo>
                      <a:pt x="9" y="135"/>
                    </a:lnTo>
                    <a:lnTo>
                      <a:pt x="21" y="120"/>
                    </a:lnTo>
                    <a:lnTo>
                      <a:pt x="20" y="119"/>
                    </a:lnTo>
                    <a:lnTo>
                      <a:pt x="21" y="118"/>
                    </a:lnTo>
                    <a:lnTo>
                      <a:pt x="20" y="116"/>
                    </a:lnTo>
                    <a:lnTo>
                      <a:pt x="24" y="113"/>
                    </a:lnTo>
                    <a:lnTo>
                      <a:pt x="35" y="101"/>
                    </a:lnTo>
                    <a:lnTo>
                      <a:pt x="32" y="90"/>
                    </a:lnTo>
                    <a:lnTo>
                      <a:pt x="28" y="89"/>
                    </a:lnTo>
                    <a:lnTo>
                      <a:pt x="28" y="86"/>
                    </a:lnTo>
                    <a:lnTo>
                      <a:pt x="32" y="83"/>
                    </a:lnTo>
                    <a:lnTo>
                      <a:pt x="35" y="83"/>
                    </a:lnTo>
                    <a:lnTo>
                      <a:pt x="36" y="82"/>
                    </a:lnTo>
                    <a:lnTo>
                      <a:pt x="35" y="79"/>
                    </a:lnTo>
                    <a:lnTo>
                      <a:pt x="32" y="70"/>
                    </a:lnTo>
                    <a:lnTo>
                      <a:pt x="34" y="60"/>
                    </a:lnTo>
                    <a:lnTo>
                      <a:pt x="35" y="59"/>
                    </a:lnTo>
                    <a:lnTo>
                      <a:pt x="35" y="56"/>
                    </a:lnTo>
                    <a:lnTo>
                      <a:pt x="36" y="55"/>
                    </a:lnTo>
                    <a:lnTo>
                      <a:pt x="36" y="53"/>
                    </a:lnTo>
                    <a:lnTo>
                      <a:pt x="39" y="52"/>
                    </a:lnTo>
                    <a:lnTo>
                      <a:pt x="41" y="52"/>
                    </a:lnTo>
                    <a:lnTo>
                      <a:pt x="56" y="38"/>
                    </a:lnTo>
                    <a:lnTo>
                      <a:pt x="59" y="37"/>
                    </a:lnTo>
                    <a:lnTo>
                      <a:pt x="63" y="27"/>
                    </a:lnTo>
                    <a:lnTo>
                      <a:pt x="63" y="23"/>
                    </a:lnTo>
                    <a:lnTo>
                      <a:pt x="57" y="14"/>
                    </a:lnTo>
                    <a:lnTo>
                      <a:pt x="56" y="14"/>
                    </a:lnTo>
                    <a:lnTo>
                      <a:pt x="56" y="13"/>
                    </a:lnTo>
                    <a:lnTo>
                      <a:pt x="62" y="5"/>
                    </a:lnTo>
                    <a:lnTo>
                      <a:pt x="67" y="2"/>
                    </a:lnTo>
                    <a:lnTo>
                      <a:pt x="69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89" name="Freeform 2528">
                <a:extLst>
                  <a:ext uri="{FF2B5EF4-FFF2-40B4-BE49-F238E27FC236}">
                    <a16:creationId xmlns:a16="http://schemas.microsoft.com/office/drawing/2014/main" id="{7A9E9FBF-B250-D956-85E4-D6E5D413D0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6" y="643"/>
                <a:ext cx="2" cy="4"/>
              </a:xfrm>
              <a:custGeom>
                <a:avLst/>
                <a:gdLst>
                  <a:gd name="T0" fmla="*/ 8 w 11"/>
                  <a:gd name="T1" fmla="*/ 16 h 16"/>
                  <a:gd name="T2" fmla="*/ 7 w 11"/>
                  <a:gd name="T3" fmla="*/ 16 h 16"/>
                  <a:gd name="T4" fmla="*/ 6 w 11"/>
                  <a:gd name="T5" fmla="*/ 14 h 16"/>
                  <a:gd name="T6" fmla="*/ 6 w 11"/>
                  <a:gd name="T7" fmla="*/ 11 h 16"/>
                  <a:gd name="T8" fmla="*/ 7 w 11"/>
                  <a:gd name="T9" fmla="*/ 10 h 16"/>
                  <a:gd name="T10" fmla="*/ 11 w 11"/>
                  <a:gd name="T11" fmla="*/ 4 h 16"/>
                  <a:gd name="T12" fmla="*/ 0 w 11"/>
                  <a:gd name="T1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16">
                    <a:moveTo>
                      <a:pt x="8" y="16"/>
                    </a:moveTo>
                    <a:lnTo>
                      <a:pt x="7" y="16"/>
                    </a:lnTo>
                    <a:lnTo>
                      <a:pt x="6" y="14"/>
                    </a:lnTo>
                    <a:lnTo>
                      <a:pt x="6" y="11"/>
                    </a:lnTo>
                    <a:lnTo>
                      <a:pt x="7" y="10"/>
                    </a:lnTo>
                    <a:lnTo>
                      <a:pt x="11" y="4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90" name="Freeform 2529">
                <a:extLst>
                  <a:ext uri="{FF2B5EF4-FFF2-40B4-BE49-F238E27FC236}">
                    <a16:creationId xmlns:a16="http://schemas.microsoft.com/office/drawing/2014/main" id="{4ED59262-5693-0FB9-2C14-FBC4F7D30D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1" y="708"/>
                <a:ext cx="43" cy="13"/>
              </a:xfrm>
              <a:custGeom>
                <a:avLst/>
                <a:gdLst>
                  <a:gd name="T0" fmla="*/ 168 w 168"/>
                  <a:gd name="T1" fmla="*/ 46 h 52"/>
                  <a:gd name="T2" fmla="*/ 161 w 168"/>
                  <a:gd name="T3" fmla="*/ 46 h 52"/>
                  <a:gd name="T4" fmla="*/ 157 w 168"/>
                  <a:gd name="T5" fmla="*/ 43 h 52"/>
                  <a:gd name="T6" fmla="*/ 157 w 168"/>
                  <a:gd name="T7" fmla="*/ 45 h 52"/>
                  <a:gd name="T8" fmla="*/ 153 w 168"/>
                  <a:gd name="T9" fmla="*/ 49 h 52"/>
                  <a:gd name="T10" fmla="*/ 146 w 168"/>
                  <a:gd name="T11" fmla="*/ 52 h 52"/>
                  <a:gd name="T12" fmla="*/ 139 w 168"/>
                  <a:gd name="T13" fmla="*/ 50 h 52"/>
                  <a:gd name="T14" fmla="*/ 140 w 168"/>
                  <a:gd name="T15" fmla="*/ 43 h 52"/>
                  <a:gd name="T16" fmla="*/ 135 w 168"/>
                  <a:gd name="T17" fmla="*/ 42 h 52"/>
                  <a:gd name="T18" fmla="*/ 129 w 168"/>
                  <a:gd name="T19" fmla="*/ 37 h 52"/>
                  <a:gd name="T20" fmla="*/ 128 w 168"/>
                  <a:gd name="T21" fmla="*/ 37 h 52"/>
                  <a:gd name="T22" fmla="*/ 127 w 168"/>
                  <a:gd name="T23" fmla="*/ 36 h 52"/>
                  <a:gd name="T24" fmla="*/ 118 w 168"/>
                  <a:gd name="T25" fmla="*/ 21 h 52"/>
                  <a:gd name="T26" fmla="*/ 112 w 168"/>
                  <a:gd name="T27" fmla="*/ 5 h 52"/>
                  <a:gd name="T28" fmla="*/ 112 w 168"/>
                  <a:gd name="T29" fmla="*/ 4 h 52"/>
                  <a:gd name="T30" fmla="*/ 110 w 168"/>
                  <a:gd name="T31" fmla="*/ 0 h 52"/>
                  <a:gd name="T32" fmla="*/ 100 w 168"/>
                  <a:gd name="T33" fmla="*/ 0 h 52"/>
                  <a:gd name="T34" fmla="*/ 96 w 168"/>
                  <a:gd name="T35" fmla="*/ 5 h 52"/>
                  <a:gd name="T36" fmla="*/ 84 w 168"/>
                  <a:gd name="T37" fmla="*/ 5 h 52"/>
                  <a:gd name="T38" fmla="*/ 73 w 168"/>
                  <a:gd name="T39" fmla="*/ 8 h 52"/>
                  <a:gd name="T40" fmla="*/ 72 w 168"/>
                  <a:gd name="T41" fmla="*/ 9 h 52"/>
                  <a:gd name="T42" fmla="*/ 72 w 168"/>
                  <a:gd name="T43" fmla="*/ 11 h 52"/>
                  <a:gd name="T44" fmla="*/ 61 w 168"/>
                  <a:gd name="T45" fmla="*/ 4 h 52"/>
                  <a:gd name="T46" fmla="*/ 61 w 168"/>
                  <a:gd name="T47" fmla="*/ 1 h 52"/>
                  <a:gd name="T48" fmla="*/ 50 w 168"/>
                  <a:gd name="T49" fmla="*/ 4 h 52"/>
                  <a:gd name="T50" fmla="*/ 44 w 168"/>
                  <a:gd name="T51" fmla="*/ 11 h 52"/>
                  <a:gd name="T52" fmla="*/ 31 w 168"/>
                  <a:gd name="T53" fmla="*/ 12 h 52"/>
                  <a:gd name="T54" fmla="*/ 27 w 168"/>
                  <a:gd name="T55" fmla="*/ 15 h 52"/>
                  <a:gd name="T56" fmla="*/ 26 w 168"/>
                  <a:gd name="T57" fmla="*/ 16 h 52"/>
                  <a:gd name="T58" fmla="*/ 20 w 168"/>
                  <a:gd name="T59" fmla="*/ 18 h 52"/>
                  <a:gd name="T60" fmla="*/ 2 w 168"/>
                  <a:gd name="T61" fmla="*/ 21 h 52"/>
                  <a:gd name="T62" fmla="*/ 0 w 168"/>
                  <a:gd name="T63" fmla="*/ 21 h 52"/>
                  <a:gd name="T64" fmla="*/ 0 w 168"/>
                  <a:gd name="T65" fmla="*/ 15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68" h="52">
                    <a:moveTo>
                      <a:pt x="168" y="46"/>
                    </a:moveTo>
                    <a:lnTo>
                      <a:pt x="161" y="46"/>
                    </a:lnTo>
                    <a:lnTo>
                      <a:pt x="157" y="43"/>
                    </a:lnTo>
                    <a:lnTo>
                      <a:pt x="157" y="45"/>
                    </a:lnTo>
                    <a:lnTo>
                      <a:pt x="153" y="49"/>
                    </a:lnTo>
                    <a:lnTo>
                      <a:pt x="146" y="52"/>
                    </a:lnTo>
                    <a:lnTo>
                      <a:pt x="139" y="50"/>
                    </a:lnTo>
                    <a:lnTo>
                      <a:pt x="140" y="43"/>
                    </a:lnTo>
                    <a:lnTo>
                      <a:pt x="135" y="42"/>
                    </a:lnTo>
                    <a:lnTo>
                      <a:pt x="129" y="37"/>
                    </a:lnTo>
                    <a:lnTo>
                      <a:pt x="128" y="37"/>
                    </a:lnTo>
                    <a:lnTo>
                      <a:pt x="127" y="36"/>
                    </a:lnTo>
                    <a:lnTo>
                      <a:pt x="118" y="21"/>
                    </a:lnTo>
                    <a:lnTo>
                      <a:pt x="112" y="5"/>
                    </a:lnTo>
                    <a:lnTo>
                      <a:pt x="112" y="4"/>
                    </a:lnTo>
                    <a:lnTo>
                      <a:pt x="110" y="0"/>
                    </a:lnTo>
                    <a:lnTo>
                      <a:pt x="100" y="0"/>
                    </a:lnTo>
                    <a:lnTo>
                      <a:pt x="96" y="5"/>
                    </a:lnTo>
                    <a:lnTo>
                      <a:pt x="84" y="5"/>
                    </a:lnTo>
                    <a:lnTo>
                      <a:pt x="73" y="8"/>
                    </a:lnTo>
                    <a:lnTo>
                      <a:pt x="72" y="9"/>
                    </a:lnTo>
                    <a:lnTo>
                      <a:pt x="72" y="11"/>
                    </a:lnTo>
                    <a:lnTo>
                      <a:pt x="61" y="4"/>
                    </a:lnTo>
                    <a:lnTo>
                      <a:pt x="61" y="1"/>
                    </a:lnTo>
                    <a:lnTo>
                      <a:pt x="50" y="4"/>
                    </a:lnTo>
                    <a:lnTo>
                      <a:pt x="44" y="11"/>
                    </a:lnTo>
                    <a:lnTo>
                      <a:pt x="31" y="12"/>
                    </a:lnTo>
                    <a:lnTo>
                      <a:pt x="27" y="15"/>
                    </a:lnTo>
                    <a:lnTo>
                      <a:pt x="26" y="16"/>
                    </a:lnTo>
                    <a:lnTo>
                      <a:pt x="20" y="18"/>
                    </a:lnTo>
                    <a:lnTo>
                      <a:pt x="2" y="21"/>
                    </a:lnTo>
                    <a:lnTo>
                      <a:pt x="0" y="21"/>
                    </a:lnTo>
                    <a:lnTo>
                      <a:pt x="0" y="1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91" name="Freeform 2530">
                <a:extLst>
                  <a:ext uri="{FF2B5EF4-FFF2-40B4-BE49-F238E27FC236}">
                    <a16:creationId xmlns:a16="http://schemas.microsoft.com/office/drawing/2014/main" id="{E4C380F9-3D28-0A22-3F35-B103D4368F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0" y="713"/>
                <a:ext cx="1" cy="1"/>
              </a:xfrm>
              <a:custGeom>
                <a:avLst/>
                <a:gdLst>
                  <a:gd name="T0" fmla="*/ 0 w 3"/>
                  <a:gd name="T1" fmla="*/ 0 h 7"/>
                  <a:gd name="T2" fmla="*/ 1 w 3"/>
                  <a:gd name="T3" fmla="*/ 0 h 7"/>
                  <a:gd name="T4" fmla="*/ 3 w 3"/>
                  <a:gd name="T5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7">
                    <a:moveTo>
                      <a:pt x="0" y="0"/>
                    </a:moveTo>
                    <a:lnTo>
                      <a:pt x="1" y="0"/>
                    </a:lnTo>
                    <a:lnTo>
                      <a:pt x="3" y="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92" name="Freeform 2531">
                <a:extLst>
                  <a:ext uri="{FF2B5EF4-FFF2-40B4-BE49-F238E27FC236}">
                    <a16:creationId xmlns:a16="http://schemas.microsoft.com/office/drawing/2014/main" id="{EE093A45-DE9E-8220-A296-96A3FC5229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0" y="712"/>
                <a:ext cx="1" cy="1"/>
              </a:xfrm>
              <a:custGeom>
                <a:avLst/>
                <a:gdLst>
                  <a:gd name="T0" fmla="*/ 6 w 6"/>
                  <a:gd name="T1" fmla="*/ 0 h 3"/>
                  <a:gd name="T2" fmla="*/ 1 w 6"/>
                  <a:gd name="T3" fmla="*/ 0 h 3"/>
                  <a:gd name="T4" fmla="*/ 0 w 6"/>
                  <a:gd name="T5" fmla="*/ 1 h 3"/>
                  <a:gd name="T6" fmla="*/ 0 w 6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3">
                    <a:moveTo>
                      <a:pt x="6" y="0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0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93" name="Freeform 2532">
                <a:extLst>
                  <a:ext uri="{FF2B5EF4-FFF2-40B4-BE49-F238E27FC236}">
                    <a16:creationId xmlns:a16="http://schemas.microsoft.com/office/drawing/2014/main" id="{3A0B01C4-F6D4-4447-9614-C4BBDA38BB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1" y="714"/>
                <a:ext cx="12" cy="46"/>
              </a:xfrm>
              <a:custGeom>
                <a:avLst/>
                <a:gdLst>
                  <a:gd name="T0" fmla="*/ 31 w 50"/>
                  <a:gd name="T1" fmla="*/ 184 h 184"/>
                  <a:gd name="T2" fmla="*/ 31 w 50"/>
                  <a:gd name="T3" fmla="*/ 170 h 184"/>
                  <a:gd name="T4" fmla="*/ 33 w 50"/>
                  <a:gd name="T5" fmla="*/ 169 h 184"/>
                  <a:gd name="T6" fmla="*/ 34 w 50"/>
                  <a:gd name="T7" fmla="*/ 166 h 184"/>
                  <a:gd name="T8" fmla="*/ 38 w 50"/>
                  <a:gd name="T9" fmla="*/ 163 h 184"/>
                  <a:gd name="T10" fmla="*/ 48 w 50"/>
                  <a:gd name="T11" fmla="*/ 155 h 184"/>
                  <a:gd name="T12" fmla="*/ 48 w 50"/>
                  <a:gd name="T13" fmla="*/ 154 h 184"/>
                  <a:gd name="T14" fmla="*/ 49 w 50"/>
                  <a:gd name="T15" fmla="*/ 151 h 184"/>
                  <a:gd name="T16" fmla="*/ 50 w 50"/>
                  <a:gd name="T17" fmla="*/ 130 h 184"/>
                  <a:gd name="T18" fmla="*/ 49 w 50"/>
                  <a:gd name="T19" fmla="*/ 127 h 184"/>
                  <a:gd name="T20" fmla="*/ 48 w 50"/>
                  <a:gd name="T21" fmla="*/ 117 h 184"/>
                  <a:gd name="T22" fmla="*/ 45 w 50"/>
                  <a:gd name="T23" fmla="*/ 109 h 184"/>
                  <a:gd name="T24" fmla="*/ 45 w 50"/>
                  <a:gd name="T25" fmla="*/ 108 h 184"/>
                  <a:gd name="T26" fmla="*/ 43 w 50"/>
                  <a:gd name="T27" fmla="*/ 106 h 184"/>
                  <a:gd name="T28" fmla="*/ 43 w 50"/>
                  <a:gd name="T29" fmla="*/ 103 h 184"/>
                  <a:gd name="T30" fmla="*/ 40 w 50"/>
                  <a:gd name="T31" fmla="*/ 102 h 184"/>
                  <a:gd name="T32" fmla="*/ 38 w 50"/>
                  <a:gd name="T33" fmla="*/ 99 h 184"/>
                  <a:gd name="T34" fmla="*/ 35 w 50"/>
                  <a:gd name="T35" fmla="*/ 98 h 184"/>
                  <a:gd name="T36" fmla="*/ 33 w 50"/>
                  <a:gd name="T37" fmla="*/ 95 h 184"/>
                  <a:gd name="T38" fmla="*/ 28 w 50"/>
                  <a:gd name="T39" fmla="*/ 94 h 184"/>
                  <a:gd name="T40" fmla="*/ 27 w 50"/>
                  <a:gd name="T41" fmla="*/ 94 h 184"/>
                  <a:gd name="T42" fmla="*/ 24 w 50"/>
                  <a:gd name="T43" fmla="*/ 92 h 184"/>
                  <a:gd name="T44" fmla="*/ 14 w 50"/>
                  <a:gd name="T45" fmla="*/ 91 h 184"/>
                  <a:gd name="T46" fmla="*/ 12 w 50"/>
                  <a:gd name="T47" fmla="*/ 89 h 184"/>
                  <a:gd name="T48" fmla="*/ 10 w 50"/>
                  <a:gd name="T49" fmla="*/ 89 h 184"/>
                  <a:gd name="T50" fmla="*/ 7 w 50"/>
                  <a:gd name="T51" fmla="*/ 88 h 184"/>
                  <a:gd name="T52" fmla="*/ 5 w 50"/>
                  <a:gd name="T53" fmla="*/ 82 h 184"/>
                  <a:gd name="T54" fmla="*/ 2 w 50"/>
                  <a:gd name="T55" fmla="*/ 78 h 184"/>
                  <a:gd name="T56" fmla="*/ 0 w 50"/>
                  <a:gd name="T57" fmla="*/ 75 h 184"/>
                  <a:gd name="T58" fmla="*/ 2 w 50"/>
                  <a:gd name="T59" fmla="*/ 75 h 184"/>
                  <a:gd name="T60" fmla="*/ 3 w 50"/>
                  <a:gd name="T61" fmla="*/ 72 h 184"/>
                  <a:gd name="T62" fmla="*/ 5 w 50"/>
                  <a:gd name="T63" fmla="*/ 72 h 184"/>
                  <a:gd name="T64" fmla="*/ 10 w 50"/>
                  <a:gd name="T65" fmla="*/ 63 h 184"/>
                  <a:gd name="T66" fmla="*/ 12 w 50"/>
                  <a:gd name="T67" fmla="*/ 58 h 184"/>
                  <a:gd name="T68" fmla="*/ 38 w 50"/>
                  <a:gd name="T69" fmla="*/ 49 h 184"/>
                  <a:gd name="T70" fmla="*/ 43 w 50"/>
                  <a:gd name="T71" fmla="*/ 49 h 184"/>
                  <a:gd name="T72" fmla="*/ 43 w 50"/>
                  <a:gd name="T73" fmla="*/ 42 h 184"/>
                  <a:gd name="T74" fmla="*/ 42 w 50"/>
                  <a:gd name="T75" fmla="*/ 41 h 184"/>
                  <a:gd name="T76" fmla="*/ 40 w 50"/>
                  <a:gd name="T77" fmla="*/ 36 h 184"/>
                  <a:gd name="T78" fmla="*/ 30 w 50"/>
                  <a:gd name="T79" fmla="*/ 27 h 184"/>
                  <a:gd name="T80" fmla="*/ 30 w 50"/>
                  <a:gd name="T81" fmla="*/ 22 h 184"/>
                  <a:gd name="T82" fmla="*/ 31 w 50"/>
                  <a:gd name="T83" fmla="*/ 20 h 184"/>
                  <a:gd name="T84" fmla="*/ 33 w 50"/>
                  <a:gd name="T85" fmla="*/ 14 h 184"/>
                  <a:gd name="T86" fmla="*/ 37 w 50"/>
                  <a:gd name="T87" fmla="*/ 5 h 184"/>
                  <a:gd name="T88" fmla="*/ 40 w 50"/>
                  <a:gd name="T89" fmla="*/ 3 h 184"/>
                  <a:gd name="T90" fmla="*/ 40 w 50"/>
                  <a:gd name="T91" fmla="*/ 0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50" h="184">
                    <a:moveTo>
                      <a:pt x="31" y="184"/>
                    </a:moveTo>
                    <a:lnTo>
                      <a:pt x="31" y="170"/>
                    </a:lnTo>
                    <a:lnTo>
                      <a:pt x="33" y="169"/>
                    </a:lnTo>
                    <a:lnTo>
                      <a:pt x="34" y="166"/>
                    </a:lnTo>
                    <a:lnTo>
                      <a:pt x="38" y="163"/>
                    </a:lnTo>
                    <a:lnTo>
                      <a:pt x="48" y="155"/>
                    </a:lnTo>
                    <a:lnTo>
                      <a:pt x="48" y="154"/>
                    </a:lnTo>
                    <a:lnTo>
                      <a:pt x="49" y="151"/>
                    </a:lnTo>
                    <a:lnTo>
                      <a:pt x="50" y="130"/>
                    </a:lnTo>
                    <a:lnTo>
                      <a:pt x="49" y="127"/>
                    </a:lnTo>
                    <a:lnTo>
                      <a:pt x="48" y="117"/>
                    </a:lnTo>
                    <a:lnTo>
                      <a:pt x="45" y="109"/>
                    </a:lnTo>
                    <a:lnTo>
                      <a:pt x="45" y="108"/>
                    </a:lnTo>
                    <a:lnTo>
                      <a:pt x="43" y="106"/>
                    </a:lnTo>
                    <a:lnTo>
                      <a:pt x="43" y="103"/>
                    </a:lnTo>
                    <a:lnTo>
                      <a:pt x="40" y="102"/>
                    </a:lnTo>
                    <a:lnTo>
                      <a:pt x="38" y="99"/>
                    </a:lnTo>
                    <a:lnTo>
                      <a:pt x="35" y="98"/>
                    </a:lnTo>
                    <a:lnTo>
                      <a:pt x="33" y="95"/>
                    </a:lnTo>
                    <a:lnTo>
                      <a:pt x="28" y="94"/>
                    </a:lnTo>
                    <a:lnTo>
                      <a:pt x="27" y="94"/>
                    </a:lnTo>
                    <a:lnTo>
                      <a:pt x="24" y="92"/>
                    </a:lnTo>
                    <a:lnTo>
                      <a:pt x="14" y="91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7" y="88"/>
                    </a:lnTo>
                    <a:lnTo>
                      <a:pt x="5" y="82"/>
                    </a:lnTo>
                    <a:lnTo>
                      <a:pt x="2" y="78"/>
                    </a:lnTo>
                    <a:lnTo>
                      <a:pt x="0" y="75"/>
                    </a:lnTo>
                    <a:lnTo>
                      <a:pt x="2" y="75"/>
                    </a:lnTo>
                    <a:lnTo>
                      <a:pt x="3" y="72"/>
                    </a:lnTo>
                    <a:lnTo>
                      <a:pt x="5" y="72"/>
                    </a:lnTo>
                    <a:lnTo>
                      <a:pt x="10" y="63"/>
                    </a:lnTo>
                    <a:lnTo>
                      <a:pt x="12" y="58"/>
                    </a:lnTo>
                    <a:lnTo>
                      <a:pt x="38" y="49"/>
                    </a:lnTo>
                    <a:lnTo>
                      <a:pt x="43" y="49"/>
                    </a:lnTo>
                    <a:lnTo>
                      <a:pt x="43" y="42"/>
                    </a:lnTo>
                    <a:lnTo>
                      <a:pt x="42" y="41"/>
                    </a:lnTo>
                    <a:lnTo>
                      <a:pt x="40" y="36"/>
                    </a:lnTo>
                    <a:lnTo>
                      <a:pt x="30" y="27"/>
                    </a:lnTo>
                    <a:lnTo>
                      <a:pt x="30" y="22"/>
                    </a:lnTo>
                    <a:lnTo>
                      <a:pt x="31" y="20"/>
                    </a:lnTo>
                    <a:lnTo>
                      <a:pt x="33" y="14"/>
                    </a:lnTo>
                    <a:lnTo>
                      <a:pt x="37" y="5"/>
                    </a:lnTo>
                    <a:lnTo>
                      <a:pt x="40" y="3"/>
                    </a:lnTo>
                    <a:lnTo>
                      <a:pt x="4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94" name="Line 2533">
                <a:extLst>
                  <a:ext uri="{FF2B5EF4-FFF2-40B4-BE49-F238E27FC236}">
                    <a16:creationId xmlns:a16="http://schemas.microsoft.com/office/drawing/2014/main" id="{D8F614D6-47E8-090B-C376-27CF0E6E4AA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540" y="71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95" name="Freeform 2534">
                <a:extLst>
                  <a:ext uri="{FF2B5EF4-FFF2-40B4-BE49-F238E27FC236}">
                    <a16:creationId xmlns:a16="http://schemas.microsoft.com/office/drawing/2014/main" id="{9B68AEF4-353D-3BEC-564F-B95E1BD3AE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9" y="760"/>
                <a:ext cx="51" cy="72"/>
              </a:xfrm>
              <a:custGeom>
                <a:avLst/>
                <a:gdLst>
                  <a:gd name="T0" fmla="*/ 9 w 207"/>
                  <a:gd name="T1" fmla="*/ 41 h 288"/>
                  <a:gd name="T2" fmla="*/ 15 w 207"/>
                  <a:gd name="T3" fmla="*/ 49 h 288"/>
                  <a:gd name="T4" fmla="*/ 35 w 207"/>
                  <a:gd name="T5" fmla="*/ 61 h 288"/>
                  <a:gd name="T6" fmla="*/ 63 w 207"/>
                  <a:gd name="T7" fmla="*/ 61 h 288"/>
                  <a:gd name="T8" fmla="*/ 67 w 207"/>
                  <a:gd name="T9" fmla="*/ 59 h 288"/>
                  <a:gd name="T10" fmla="*/ 85 w 207"/>
                  <a:gd name="T11" fmla="*/ 58 h 288"/>
                  <a:gd name="T12" fmla="*/ 115 w 207"/>
                  <a:gd name="T13" fmla="*/ 37 h 288"/>
                  <a:gd name="T14" fmla="*/ 120 w 207"/>
                  <a:gd name="T15" fmla="*/ 14 h 288"/>
                  <a:gd name="T16" fmla="*/ 124 w 207"/>
                  <a:gd name="T17" fmla="*/ 10 h 288"/>
                  <a:gd name="T18" fmla="*/ 137 w 207"/>
                  <a:gd name="T19" fmla="*/ 20 h 288"/>
                  <a:gd name="T20" fmla="*/ 137 w 207"/>
                  <a:gd name="T21" fmla="*/ 28 h 288"/>
                  <a:gd name="T22" fmla="*/ 139 w 207"/>
                  <a:gd name="T23" fmla="*/ 42 h 288"/>
                  <a:gd name="T24" fmla="*/ 140 w 207"/>
                  <a:gd name="T25" fmla="*/ 48 h 288"/>
                  <a:gd name="T26" fmla="*/ 133 w 207"/>
                  <a:gd name="T27" fmla="*/ 78 h 288"/>
                  <a:gd name="T28" fmla="*/ 137 w 207"/>
                  <a:gd name="T29" fmla="*/ 120 h 288"/>
                  <a:gd name="T30" fmla="*/ 139 w 207"/>
                  <a:gd name="T31" fmla="*/ 126 h 288"/>
                  <a:gd name="T32" fmla="*/ 136 w 207"/>
                  <a:gd name="T33" fmla="*/ 131 h 288"/>
                  <a:gd name="T34" fmla="*/ 141 w 207"/>
                  <a:gd name="T35" fmla="*/ 145 h 288"/>
                  <a:gd name="T36" fmla="*/ 149 w 207"/>
                  <a:gd name="T37" fmla="*/ 152 h 288"/>
                  <a:gd name="T38" fmla="*/ 141 w 207"/>
                  <a:gd name="T39" fmla="*/ 158 h 288"/>
                  <a:gd name="T40" fmla="*/ 120 w 207"/>
                  <a:gd name="T41" fmla="*/ 159 h 288"/>
                  <a:gd name="T42" fmla="*/ 113 w 207"/>
                  <a:gd name="T43" fmla="*/ 155 h 288"/>
                  <a:gd name="T44" fmla="*/ 84 w 207"/>
                  <a:gd name="T45" fmla="*/ 154 h 288"/>
                  <a:gd name="T46" fmla="*/ 70 w 207"/>
                  <a:gd name="T47" fmla="*/ 154 h 288"/>
                  <a:gd name="T48" fmla="*/ 66 w 207"/>
                  <a:gd name="T49" fmla="*/ 148 h 288"/>
                  <a:gd name="T50" fmla="*/ 55 w 207"/>
                  <a:gd name="T51" fmla="*/ 171 h 288"/>
                  <a:gd name="T52" fmla="*/ 49 w 207"/>
                  <a:gd name="T53" fmla="*/ 172 h 288"/>
                  <a:gd name="T54" fmla="*/ 42 w 207"/>
                  <a:gd name="T55" fmla="*/ 176 h 288"/>
                  <a:gd name="T56" fmla="*/ 52 w 207"/>
                  <a:gd name="T57" fmla="*/ 186 h 288"/>
                  <a:gd name="T58" fmla="*/ 64 w 207"/>
                  <a:gd name="T59" fmla="*/ 183 h 288"/>
                  <a:gd name="T60" fmla="*/ 69 w 207"/>
                  <a:gd name="T61" fmla="*/ 189 h 288"/>
                  <a:gd name="T62" fmla="*/ 103 w 207"/>
                  <a:gd name="T63" fmla="*/ 203 h 288"/>
                  <a:gd name="T64" fmla="*/ 108 w 207"/>
                  <a:gd name="T65" fmla="*/ 233 h 288"/>
                  <a:gd name="T66" fmla="*/ 119 w 207"/>
                  <a:gd name="T67" fmla="*/ 235 h 288"/>
                  <a:gd name="T68" fmla="*/ 119 w 207"/>
                  <a:gd name="T69" fmla="*/ 217 h 288"/>
                  <a:gd name="T70" fmla="*/ 148 w 207"/>
                  <a:gd name="T71" fmla="*/ 201 h 288"/>
                  <a:gd name="T72" fmla="*/ 158 w 207"/>
                  <a:gd name="T73" fmla="*/ 207 h 288"/>
                  <a:gd name="T74" fmla="*/ 166 w 207"/>
                  <a:gd name="T75" fmla="*/ 238 h 288"/>
                  <a:gd name="T76" fmla="*/ 183 w 207"/>
                  <a:gd name="T77" fmla="*/ 243 h 288"/>
                  <a:gd name="T78" fmla="*/ 179 w 207"/>
                  <a:gd name="T79" fmla="*/ 249 h 288"/>
                  <a:gd name="T80" fmla="*/ 175 w 207"/>
                  <a:gd name="T81" fmla="*/ 253 h 288"/>
                  <a:gd name="T82" fmla="*/ 179 w 207"/>
                  <a:gd name="T83" fmla="*/ 253 h 288"/>
                  <a:gd name="T84" fmla="*/ 180 w 207"/>
                  <a:gd name="T85" fmla="*/ 257 h 288"/>
                  <a:gd name="T86" fmla="*/ 175 w 207"/>
                  <a:gd name="T87" fmla="*/ 263 h 288"/>
                  <a:gd name="T88" fmla="*/ 169 w 207"/>
                  <a:gd name="T89" fmla="*/ 270 h 288"/>
                  <a:gd name="T90" fmla="*/ 173 w 207"/>
                  <a:gd name="T91" fmla="*/ 286 h 288"/>
                  <a:gd name="T92" fmla="*/ 183 w 207"/>
                  <a:gd name="T93" fmla="*/ 274 h 288"/>
                  <a:gd name="T94" fmla="*/ 197 w 207"/>
                  <a:gd name="T95" fmla="*/ 286 h 288"/>
                  <a:gd name="T96" fmla="*/ 207 w 207"/>
                  <a:gd name="T97" fmla="*/ 288 h 2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07" h="288">
                    <a:moveTo>
                      <a:pt x="0" y="0"/>
                    </a:moveTo>
                    <a:lnTo>
                      <a:pt x="7" y="37"/>
                    </a:lnTo>
                    <a:lnTo>
                      <a:pt x="9" y="41"/>
                    </a:lnTo>
                    <a:lnTo>
                      <a:pt x="9" y="42"/>
                    </a:lnTo>
                    <a:lnTo>
                      <a:pt x="14" y="46"/>
                    </a:lnTo>
                    <a:lnTo>
                      <a:pt x="15" y="49"/>
                    </a:lnTo>
                    <a:lnTo>
                      <a:pt x="18" y="52"/>
                    </a:lnTo>
                    <a:lnTo>
                      <a:pt x="34" y="61"/>
                    </a:lnTo>
                    <a:lnTo>
                      <a:pt x="35" y="61"/>
                    </a:lnTo>
                    <a:lnTo>
                      <a:pt x="43" y="64"/>
                    </a:lnTo>
                    <a:lnTo>
                      <a:pt x="56" y="64"/>
                    </a:lnTo>
                    <a:lnTo>
                      <a:pt x="63" y="61"/>
                    </a:lnTo>
                    <a:lnTo>
                      <a:pt x="64" y="59"/>
                    </a:lnTo>
                    <a:lnTo>
                      <a:pt x="67" y="58"/>
                    </a:lnTo>
                    <a:lnTo>
                      <a:pt x="67" y="59"/>
                    </a:lnTo>
                    <a:lnTo>
                      <a:pt x="71" y="61"/>
                    </a:lnTo>
                    <a:lnTo>
                      <a:pt x="78" y="61"/>
                    </a:lnTo>
                    <a:lnTo>
                      <a:pt x="85" y="58"/>
                    </a:lnTo>
                    <a:lnTo>
                      <a:pt x="89" y="58"/>
                    </a:lnTo>
                    <a:lnTo>
                      <a:pt x="94" y="55"/>
                    </a:lnTo>
                    <a:lnTo>
                      <a:pt x="115" y="37"/>
                    </a:lnTo>
                    <a:lnTo>
                      <a:pt x="117" y="21"/>
                    </a:lnTo>
                    <a:lnTo>
                      <a:pt x="117" y="20"/>
                    </a:lnTo>
                    <a:lnTo>
                      <a:pt x="120" y="14"/>
                    </a:lnTo>
                    <a:lnTo>
                      <a:pt x="122" y="13"/>
                    </a:lnTo>
                    <a:lnTo>
                      <a:pt x="123" y="10"/>
                    </a:lnTo>
                    <a:lnTo>
                      <a:pt x="124" y="10"/>
                    </a:lnTo>
                    <a:lnTo>
                      <a:pt x="127" y="11"/>
                    </a:lnTo>
                    <a:lnTo>
                      <a:pt x="129" y="13"/>
                    </a:lnTo>
                    <a:lnTo>
                      <a:pt x="137" y="20"/>
                    </a:lnTo>
                    <a:lnTo>
                      <a:pt x="139" y="21"/>
                    </a:lnTo>
                    <a:lnTo>
                      <a:pt x="139" y="28"/>
                    </a:lnTo>
                    <a:lnTo>
                      <a:pt x="137" y="28"/>
                    </a:lnTo>
                    <a:lnTo>
                      <a:pt x="137" y="38"/>
                    </a:lnTo>
                    <a:lnTo>
                      <a:pt x="139" y="41"/>
                    </a:lnTo>
                    <a:lnTo>
                      <a:pt x="139" y="42"/>
                    </a:lnTo>
                    <a:lnTo>
                      <a:pt x="140" y="42"/>
                    </a:lnTo>
                    <a:lnTo>
                      <a:pt x="144" y="44"/>
                    </a:lnTo>
                    <a:lnTo>
                      <a:pt x="140" y="48"/>
                    </a:lnTo>
                    <a:lnTo>
                      <a:pt x="140" y="51"/>
                    </a:lnTo>
                    <a:lnTo>
                      <a:pt x="134" y="76"/>
                    </a:lnTo>
                    <a:lnTo>
                      <a:pt x="133" y="78"/>
                    </a:lnTo>
                    <a:lnTo>
                      <a:pt x="133" y="111"/>
                    </a:lnTo>
                    <a:lnTo>
                      <a:pt x="134" y="116"/>
                    </a:lnTo>
                    <a:lnTo>
                      <a:pt x="137" y="120"/>
                    </a:lnTo>
                    <a:lnTo>
                      <a:pt x="137" y="122"/>
                    </a:lnTo>
                    <a:lnTo>
                      <a:pt x="139" y="123"/>
                    </a:lnTo>
                    <a:lnTo>
                      <a:pt x="139" y="126"/>
                    </a:lnTo>
                    <a:lnTo>
                      <a:pt x="137" y="126"/>
                    </a:lnTo>
                    <a:lnTo>
                      <a:pt x="137" y="129"/>
                    </a:lnTo>
                    <a:lnTo>
                      <a:pt x="136" y="131"/>
                    </a:lnTo>
                    <a:lnTo>
                      <a:pt x="137" y="137"/>
                    </a:lnTo>
                    <a:lnTo>
                      <a:pt x="137" y="143"/>
                    </a:lnTo>
                    <a:lnTo>
                      <a:pt x="141" y="145"/>
                    </a:lnTo>
                    <a:lnTo>
                      <a:pt x="144" y="145"/>
                    </a:lnTo>
                    <a:lnTo>
                      <a:pt x="145" y="148"/>
                    </a:lnTo>
                    <a:lnTo>
                      <a:pt x="149" y="152"/>
                    </a:lnTo>
                    <a:lnTo>
                      <a:pt x="148" y="152"/>
                    </a:lnTo>
                    <a:lnTo>
                      <a:pt x="144" y="158"/>
                    </a:lnTo>
                    <a:lnTo>
                      <a:pt x="141" y="158"/>
                    </a:lnTo>
                    <a:lnTo>
                      <a:pt x="134" y="162"/>
                    </a:lnTo>
                    <a:lnTo>
                      <a:pt x="133" y="162"/>
                    </a:lnTo>
                    <a:lnTo>
                      <a:pt x="120" y="159"/>
                    </a:lnTo>
                    <a:lnTo>
                      <a:pt x="119" y="159"/>
                    </a:lnTo>
                    <a:lnTo>
                      <a:pt x="116" y="158"/>
                    </a:lnTo>
                    <a:lnTo>
                      <a:pt x="113" y="155"/>
                    </a:lnTo>
                    <a:lnTo>
                      <a:pt x="96" y="148"/>
                    </a:lnTo>
                    <a:lnTo>
                      <a:pt x="87" y="151"/>
                    </a:lnTo>
                    <a:lnTo>
                      <a:pt x="84" y="154"/>
                    </a:lnTo>
                    <a:lnTo>
                      <a:pt x="78" y="154"/>
                    </a:lnTo>
                    <a:lnTo>
                      <a:pt x="74" y="155"/>
                    </a:lnTo>
                    <a:lnTo>
                      <a:pt x="70" y="154"/>
                    </a:lnTo>
                    <a:lnTo>
                      <a:pt x="69" y="154"/>
                    </a:lnTo>
                    <a:lnTo>
                      <a:pt x="69" y="148"/>
                    </a:lnTo>
                    <a:lnTo>
                      <a:pt x="66" y="148"/>
                    </a:lnTo>
                    <a:lnTo>
                      <a:pt x="62" y="152"/>
                    </a:lnTo>
                    <a:lnTo>
                      <a:pt x="53" y="171"/>
                    </a:lnTo>
                    <a:lnTo>
                      <a:pt x="55" y="171"/>
                    </a:lnTo>
                    <a:lnTo>
                      <a:pt x="55" y="173"/>
                    </a:lnTo>
                    <a:lnTo>
                      <a:pt x="52" y="173"/>
                    </a:lnTo>
                    <a:lnTo>
                      <a:pt x="49" y="172"/>
                    </a:lnTo>
                    <a:lnTo>
                      <a:pt x="49" y="173"/>
                    </a:lnTo>
                    <a:lnTo>
                      <a:pt x="46" y="176"/>
                    </a:lnTo>
                    <a:lnTo>
                      <a:pt x="42" y="176"/>
                    </a:lnTo>
                    <a:lnTo>
                      <a:pt x="42" y="179"/>
                    </a:lnTo>
                    <a:lnTo>
                      <a:pt x="46" y="186"/>
                    </a:lnTo>
                    <a:lnTo>
                      <a:pt x="52" y="186"/>
                    </a:lnTo>
                    <a:lnTo>
                      <a:pt x="53" y="182"/>
                    </a:lnTo>
                    <a:lnTo>
                      <a:pt x="56" y="182"/>
                    </a:lnTo>
                    <a:lnTo>
                      <a:pt x="64" y="183"/>
                    </a:lnTo>
                    <a:lnTo>
                      <a:pt x="66" y="183"/>
                    </a:lnTo>
                    <a:lnTo>
                      <a:pt x="67" y="189"/>
                    </a:lnTo>
                    <a:lnTo>
                      <a:pt x="69" y="189"/>
                    </a:lnTo>
                    <a:lnTo>
                      <a:pt x="73" y="188"/>
                    </a:lnTo>
                    <a:lnTo>
                      <a:pt x="78" y="189"/>
                    </a:lnTo>
                    <a:lnTo>
                      <a:pt x="103" y="203"/>
                    </a:lnTo>
                    <a:lnTo>
                      <a:pt x="101" y="219"/>
                    </a:lnTo>
                    <a:lnTo>
                      <a:pt x="99" y="225"/>
                    </a:lnTo>
                    <a:lnTo>
                      <a:pt x="108" y="233"/>
                    </a:lnTo>
                    <a:lnTo>
                      <a:pt x="108" y="235"/>
                    </a:lnTo>
                    <a:lnTo>
                      <a:pt x="109" y="236"/>
                    </a:lnTo>
                    <a:lnTo>
                      <a:pt x="119" y="235"/>
                    </a:lnTo>
                    <a:lnTo>
                      <a:pt x="119" y="226"/>
                    </a:lnTo>
                    <a:lnTo>
                      <a:pt x="117" y="218"/>
                    </a:lnTo>
                    <a:lnTo>
                      <a:pt x="119" y="217"/>
                    </a:lnTo>
                    <a:lnTo>
                      <a:pt x="137" y="208"/>
                    </a:lnTo>
                    <a:lnTo>
                      <a:pt x="139" y="208"/>
                    </a:lnTo>
                    <a:lnTo>
                      <a:pt x="148" y="201"/>
                    </a:lnTo>
                    <a:lnTo>
                      <a:pt x="152" y="198"/>
                    </a:lnTo>
                    <a:lnTo>
                      <a:pt x="158" y="200"/>
                    </a:lnTo>
                    <a:lnTo>
                      <a:pt x="158" y="207"/>
                    </a:lnTo>
                    <a:lnTo>
                      <a:pt x="159" y="210"/>
                    </a:lnTo>
                    <a:lnTo>
                      <a:pt x="168" y="231"/>
                    </a:lnTo>
                    <a:lnTo>
                      <a:pt x="166" y="238"/>
                    </a:lnTo>
                    <a:lnTo>
                      <a:pt x="168" y="239"/>
                    </a:lnTo>
                    <a:lnTo>
                      <a:pt x="170" y="243"/>
                    </a:lnTo>
                    <a:lnTo>
                      <a:pt x="183" y="243"/>
                    </a:lnTo>
                    <a:lnTo>
                      <a:pt x="182" y="245"/>
                    </a:lnTo>
                    <a:lnTo>
                      <a:pt x="182" y="246"/>
                    </a:lnTo>
                    <a:lnTo>
                      <a:pt x="179" y="249"/>
                    </a:lnTo>
                    <a:lnTo>
                      <a:pt x="177" y="249"/>
                    </a:lnTo>
                    <a:lnTo>
                      <a:pt x="177" y="250"/>
                    </a:lnTo>
                    <a:lnTo>
                      <a:pt x="175" y="253"/>
                    </a:lnTo>
                    <a:lnTo>
                      <a:pt x="177" y="255"/>
                    </a:lnTo>
                    <a:lnTo>
                      <a:pt x="177" y="253"/>
                    </a:lnTo>
                    <a:lnTo>
                      <a:pt x="179" y="253"/>
                    </a:lnTo>
                    <a:lnTo>
                      <a:pt x="180" y="252"/>
                    </a:lnTo>
                    <a:lnTo>
                      <a:pt x="186" y="257"/>
                    </a:lnTo>
                    <a:lnTo>
                      <a:pt x="180" y="257"/>
                    </a:lnTo>
                    <a:lnTo>
                      <a:pt x="177" y="256"/>
                    </a:lnTo>
                    <a:lnTo>
                      <a:pt x="175" y="257"/>
                    </a:lnTo>
                    <a:lnTo>
                      <a:pt x="175" y="263"/>
                    </a:lnTo>
                    <a:lnTo>
                      <a:pt x="176" y="265"/>
                    </a:lnTo>
                    <a:lnTo>
                      <a:pt x="173" y="270"/>
                    </a:lnTo>
                    <a:lnTo>
                      <a:pt x="169" y="270"/>
                    </a:lnTo>
                    <a:lnTo>
                      <a:pt x="172" y="284"/>
                    </a:lnTo>
                    <a:lnTo>
                      <a:pt x="173" y="285"/>
                    </a:lnTo>
                    <a:lnTo>
                      <a:pt x="173" y="286"/>
                    </a:lnTo>
                    <a:lnTo>
                      <a:pt x="176" y="284"/>
                    </a:lnTo>
                    <a:lnTo>
                      <a:pt x="176" y="282"/>
                    </a:lnTo>
                    <a:lnTo>
                      <a:pt x="183" y="274"/>
                    </a:lnTo>
                    <a:lnTo>
                      <a:pt x="190" y="268"/>
                    </a:lnTo>
                    <a:lnTo>
                      <a:pt x="193" y="272"/>
                    </a:lnTo>
                    <a:lnTo>
                      <a:pt x="197" y="286"/>
                    </a:lnTo>
                    <a:lnTo>
                      <a:pt x="206" y="288"/>
                    </a:lnTo>
                    <a:lnTo>
                      <a:pt x="207" y="286"/>
                    </a:lnTo>
                    <a:lnTo>
                      <a:pt x="207" y="28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96" name="Freeform 2535">
                <a:extLst>
                  <a:ext uri="{FF2B5EF4-FFF2-40B4-BE49-F238E27FC236}">
                    <a16:creationId xmlns:a16="http://schemas.microsoft.com/office/drawing/2014/main" id="{A74B8DB3-8EF4-69A1-064D-2386C5D5D5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2" y="838"/>
                <a:ext cx="39" cy="26"/>
              </a:xfrm>
              <a:custGeom>
                <a:avLst/>
                <a:gdLst>
                  <a:gd name="T0" fmla="*/ 155 w 157"/>
                  <a:gd name="T1" fmla="*/ 35 h 104"/>
                  <a:gd name="T2" fmla="*/ 150 w 157"/>
                  <a:gd name="T3" fmla="*/ 53 h 104"/>
                  <a:gd name="T4" fmla="*/ 147 w 157"/>
                  <a:gd name="T5" fmla="*/ 55 h 104"/>
                  <a:gd name="T6" fmla="*/ 139 w 157"/>
                  <a:gd name="T7" fmla="*/ 95 h 104"/>
                  <a:gd name="T8" fmla="*/ 137 w 157"/>
                  <a:gd name="T9" fmla="*/ 102 h 104"/>
                  <a:gd name="T10" fmla="*/ 130 w 157"/>
                  <a:gd name="T11" fmla="*/ 99 h 104"/>
                  <a:gd name="T12" fmla="*/ 126 w 157"/>
                  <a:gd name="T13" fmla="*/ 95 h 104"/>
                  <a:gd name="T14" fmla="*/ 125 w 157"/>
                  <a:gd name="T15" fmla="*/ 92 h 104"/>
                  <a:gd name="T16" fmla="*/ 104 w 157"/>
                  <a:gd name="T17" fmla="*/ 104 h 104"/>
                  <a:gd name="T18" fmla="*/ 102 w 157"/>
                  <a:gd name="T19" fmla="*/ 102 h 104"/>
                  <a:gd name="T20" fmla="*/ 93 w 157"/>
                  <a:gd name="T21" fmla="*/ 80 h 104"/>
                  <a:gd name="T22" fmla="*/ 108 w 157"/>
                  <a:gd name="T23" fmla="*/ 56 h 104"/>
                  <a:gd name="T24" fmla="*/ 109 w 157"/>
                  <a:gd name="T25" fmla="*/ 46 h 104"/>
                  <a:gd name="T26" fmla="*/ 108 w 157"/>
                  <a:gd name="T27" fmla="*/ 32 h 104"/>
                  <a:gd name="T28" fmla="*/ 107 w 157"/>
                  <a:gd name="T29" fmla="*/ 28 h 104"/>
                  <a:gd name="T30" fmla="*/ 98 w 157"/>
                  <a:gd name="T31" fmla="*/ 18 h 104"/>
                  <a:gd name="T32" fmla="*/ 84 w 157"/>
                  <a:gd name="T33" fmla="*/ 20 h 104"/>
                  <a:gd name="T34" fmla="*/ 72 w 157"/>
                  <a:gd name="T35" fmla="*/ 2 h 104"/>
                  <a:gd name="T36" fmla="*/ 67 w 157"/>
                  <a:gd name="T37" fmla="*/ 0 h 104"/>
                  <a:gd name="T38" fmla="*/ 56 w 157"/>
                  <a:gd name="T39" fmla="*/ 2 h 104"/>
                  <a:gd name="T40" fmla="*/ 49 w 157"/>
                  <a:gd name="T41" fmla="*/ 9 h 104"/>
                  <a:gd name="T42" fmla="*/ 44 w 157"/>
                  <a:gd name="T43" fmla="*/ 21 h 104"/>
                  <a:gd name="T44" fmla="*/ 40 w 157"/>
                  <a:gd name="T45" fmla="*/ 20 h 104"/>
                  <a:gd name="T46" fmla="*/ 24 w 157"/>
                  <a:gd name="T47" fmla="*/ 16 h 104"/>
                  <a:gd name="T48" fmla="*/ 19 w 157"/>
                  <a:gd name="T49" fmla="*/ 10 h 104"/>
                  <a:gd name="T50" fmla="*/ 14 w 157"/>
                  <a:gd name="T51" fmla="*/ 9 h 104"/>
                  <a:gd name="T52" fmla="*/ 2 w 157"/>
                  <a:gd name="T53" fmla="*/ 6 h 104"/>
                  <a:gd name="T54" fmla="*/ 0 w 157"/>
                  <a:gd name="T55" fmla="*/ 12 h 104"/>
                  <a:gd name="T56" fmla="*/ 10 w 157"/>
                  <a:gd name="T57" fmla="*/ 24 h 104"/>
                  <a:gd name="T58" fmla="*/ 12 w 157"/>
                  <a:gd name="T59" fmla="*/ 31 h 104"/>
                  <a:gd name="T60" fmla="*/ 6 w 157"/>
                  <a:gd name="T61" fmla="*/ 35 h 104"/>
                  <a:gd name="T62" fmla="*/ 4 w 157"/>
                  <a:gd name="T63" fmla="*/ 27 h 104"/>
                  <a:gd name="T64" fmla="*/ 3 w 157"/>
                  <a:gd name="T65" fmla="*/ 28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57" h="104">
                    <a:moveTo>
                      <a:pt x="157" y="31"/>
                    </a:moveTo>
                    <a:lnTo>
                      <a:pt x="155" y="35"/>
                    </a:lnTo>
                    <a:lnTo>
                      <a:pt x="155" y="46"/>
                    </a:lnTo>
                    <a:lnTo>
                      <a:pt x="150" y="53"/>
                    </a:lnTo>
                    <a:lnTo>
                      <a:pt x="150" y="55"/>
                    </a:lnTo>
                    <a:lnTo>
                      <a:pt x="147" y="55"/>
                    </a:lnTo>
                    <a:lnTo>
                      <a:pt x="133" y="83"/>
                    </a:lnTo>
                    <a:lnTo>
                      <a:pt x="139" y="95"/>
                    </a:lnTo>
                    <a:lnTo>
                      <a:pt x="139" y="98"/>
                    </a:lnTo>
                    <a:lnTo>
                      <a:pt x="137" y="102"/>
                    </a:lnTo>
                    <a:lnTo>
                      <a:pt x="130" y="102"/>
                    </a:lnTo>
                    <a:lnTo>
                      <a:pt x="130" y="99"/>
                    </a:lnTo>
                    <a:lnTo>
                      <a:pt x="129" y="98"/>
                    </a:lnTo>
                    <a:lnTo>
                      <a:pt x="126" y="95"/>
                    </a:lnTo>
                    <a:lnTo>
                      <a:pt x="125" y="94"/>
                    </a:lnTo>
                    <a:lnTo>
                      <a:pt x="125" y="92"/>
                    </a:lnTo>
                    <a:lnTo>
                      <a:pt x="124" y="92"/>
                    </a:lnTo>
                    <a:lnTo>
                      <a:pt x="104" y="104"/>
                    </a:lnTo>
                    <a:lnTo>
                      <a:pt x="102" y="104"/>
                    </a:lnTo>
                    <a:lnTo>
                      <a:pt x="102" y="102"/>
                    </a:lnTo>
                    <a:lnTo>
                      <a:pt x="93" y="91"/>
                    </a:lnTo>
                    <a:lnTo>
                      <a:pt x="93" y="80"/>
                    </a:lnTo>
                    <a:lnTo>
                      <a:pt x="100" y="66"/>
                    </a:lnTo>
                    <a:lnTo>
                      <a:pt x="108" y="56"/>
                    </a:lnTo>
                    <a:lnTo>
                      <a:pt x="108" y="52"/>
                    </a:lnTo>
                    <a:lnTo>
                      <a:pt x="109" y="46"/>
                    </a:lnTo>
                    <a:lnTo>
                      <a:pt x="109" y="32"/>
                    </a:lnTo>
                    <a:lnTo>
                      <a:pt x="108" y="32"/>
                    </a:lnTo>
                    <a:lnTo>
                      <a:pt x="108" y="28"/>
                    </a:lnTo>
                    <a:lnTo>
                      <a:pt x="107" y="28"/>
                    </a:lnTo>
                    <a:lnTo>
                      <a:pt x="102" y="21"/>
                    </a:lnTo>
                    <a:lnTo>
                      <a:pt x="98" y="18"/>
                    </a:lnTo>
                    <a:lnTo>
                      <a:pt x="88" y="20"/>
                    </a:lnTo>
                    <a:lnTo>
                      <a:pt x="84" y="20"/>
                    </a:lnTo>
                    <a:lnTo>
                      <a:pt x="79" y="9"/>
                    </a:lnTo>
                    <a:lnTo>
                      <a:pt x="72" y="2"/>
                    </a:lnTo>
                    <a:lnTo>
                      <a:pt x="70" y="2"/>
                    </a:lnTo>
                    <a:lnTo>
                      <a:pt x="67" y="0"/>
                    </a:lnTo>
                    <a:lnTo>
                      <a:pt x="61" y="0"/>
                    </a:lnTo>
                    <a:lnTo>
                      <a:pt x="56" y="2"/>
                    </a:lnTo>
                    <a:lnTo>
                      <a:pt x="51" y="6"/>
                    </a:lnTo>
                    <a:lnTo>
                      <a:pt x="49" y="9"/>
                    </a:lnTo>
                    <a:lnTo>
                      <a:pt x="45" y="14"/>
                    </a:lnTo>
                    <a:lnTo>
                      <a:pt x="44" y="21"/>
                    </a:lnTo>
                    <a:lnTo>
                      <a:pt x="42" y="21"/>
                    </a:lnTo>
                    <a:lnTo>
                      <a:pt x="40" y="20"/>
                    </a:lnTo>
                    <a:lnTo>
                      <a:pt x="31" y="20"/>
                    </a:lnTo>
                    <a:lnTo>
                      <a:pt x="24" y="16"/>
                    </a:lnTo>
                    <a:lnTo>
                      <a:pt x="20" y="13"/>
                    </a:lnTo>
                    <a:lnTo>
                      <a:pt x="19" y="10"/>
                    </a:lnTo>
                    <a:lnTo>
                      <a:pt x="16" y="10"/>
                    </a:lnTo>
                    <a:lnTo>
                      <a:pt x="14" y="9"/>
                    </a:lnTo>
                    <a:lnTo>
                      <a:pt x="7" y="10"/>
                    </a:lnTo>
                    <a:lnTo>
                      <a:pt x="2" y="6"/>
                    </a:lnTo>
                    <a:lnTo>
                      <a:pt x="0" y="7"/>
                    </a:lnTo>
                    <a:lnTo>
                      <a:pt x="0" y="12"/>
                    </a:lnTo>
                    <a:lnTo>
                      <a:pt x="7" y="22"/>
                    </a:lnTo>
                    <a:lnTo>
                      <a:pt x="10" y="24"/>
                    </a:lnTo>
                    <a:lnTo>
                      <a:pt x="12" y="28"/>
                    </a:lnTo>
                    <a:lnTo>
                      <a:pt x="12" y="31"/>
                    </a:lnTo>
                    <a:lnTo>
                      <a:pt x="9" y="35"/>
                    </a:lnTo>
                    <a:lnTo>
                      <a:pt x="6" y="35"/>
                    </a:lnTo>
                    <a:lnTo>
                      <a:pt x="4" y="34"/>
                    </a:lnTo>
                    <a:lnTo>
                      <a:pt x="4" y="27"/>
                    </a:lnTo>
                    <a:lnTo>
                      <a:pt x="3" y="27"/>
                    </a:lnTo>
                    <a:lnTo>
                      <a:pt x="3" y="2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97" name="Freeform 2536">
                <a:extLst>
                  <a:ext uri="{FF2B5EF4-FFF2-40B4-BE49-F238E27FC236}">
                    <a16:creationId xmlns:a16="http://schemas.microsoft.com/office/drawing/2014/main" id="{EB561F71-CF8D-91E8-F2A5-92999246FC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8" y="840"/>
                <a:ext cx="15" cy="5"/>
              </a:xfrm>
              <a:custGeom>
                <a:avLst/>
                <a:gdLst>
                  <a:gd name="T0" fmla="*/ 59 w 59"/>
                  <a:gd name="T1" fmla="*/ 22 h 22"/>
                  <a:gd name="T2" fmla="*/ 58 w 59"/>
                  <a:gd name="T3" fmla="*/ 19 h 22"/>
                  <a:gd name="T4" fmla="*/ 55 w 59"/>
                  <a:gd name="T5" fmla="*/ 15 h 22"/>
                  <a:gd name="T6" fmla="*/ 55 w 59"/>
                  <a:gd name="T7" fmla="*/ 14 h 22"/>
                  <a:gd name="T8" fmla="*/ 53 w 59"/>
                  <a:gd name="T9" fmla="*/ 15 h 22"/>
                  <a:gd name="T10" fmla="*/ 41 w 59"/>
                  <a:gd name="T11" fmla="*/ 15 h 22"/>
                  <a:gd name="T12" fmla="*/ 41 w 59"/>
                  <a:gd name="T13" fmla="*/ 14 h 22"/>
                  <a:gd name="T14" fmla="*/ 40 w 59"/>
                  <a:gd name="T15" fmla="*/ 12 h 22"/>
                  <a:gd name="T16" fmla="*/ 34 w 59"/>
                  <a:gd name="T17" fmla="*/ 7 h 22"/>
                  <a:gd name="T18" fmla="*/ 17 w 59"/>
                  <a:gd name="T19" fmla="*/ 0 h 22"/>
                  <a:gd name="T20" fmla="*/ 12 w 59"/>
                  <a:gd name="T21" fmla="*/ 6 h 22"/>
                  <a:gd name="T22" fmla="*/ 0 w 59"/>
                  <a:gd name="T23" fmla="*/ 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9" h="22">
                    <a:moveTo>
                      <a:pt x="59" y="22"/>
                    </a:moveTo>
                    <a:lnTo>
                      <a:pt x="58" y="19"/>
                    </a:lnTo>
                    <a:lnTo>
                      <a:pt x="55" y="15"/>
                    </a:lnTo>
                    <a:lnTo>
                      <a:pt x="55" y="14"/>
                    </a:lnTo>
                    <a:lnTo>
                      <a:pt x="53" y="15"/>
                    </a:lnTo>
                    <a:lnTo>
                      <a:pt x="41" y="15"/>
                    </a:lnTo>
                    <a:lnTo>
                      <a:pt x="41" y="14"/>
                    </a:lnTo>
                    <a:lnTo>
                      <a:pt x="40" y="12"/>
                    </a:lnTo>
                    <a:lnTo>
                      <a:pt x="34" y="7"/>
                    </a:lnTo>
                    <a:lnTo>
                      <a:pt x="17" y="0"/>
                    </a:lnTo>
                    <a:lnTo>
                      <a:pt x="12" y="6"/>
                    </a:lnTo>
                    <a:lnTo>
                      <a:pt x="0" y="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98" name="Freeform 2537">
                <a:extLst>
                  <a:ext uri="{FF2B5EF4-FFF2-40B4-BE49-F238E27FC236}">
                    <a16:creationId xmlns:a16="http://schemas.microsoft.com/office/drawing/2014/main" id="{078C2DF5-897A-E60D-44CD-E4B5DB27D1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7" y="845"/>
                <a:ext cx="31" cy="90"/>
              </a:xfrm>
              <a:custGeom>
                <a:avLst/>
                <a:gdLst>
                  <a:gd name="T0" fmla="*/ 111 w 121"/>
                  <a:gd name="T1" fmla="*/ 358 h 359"/>
                  <a:gd name="T2" fmla="*/ 92 w 121"/>
                  <a:gd name="T3" fmla="*/ 359 h 359"/>
                  <a:gd name="T4" fmla="*/ 81 w 121"/>
                  <a:gd name="T5" fmla="*/ 332 h 359"/>
                  <a:gd name="T6" fmla="*/ 79 w 121"/>
                  <a:gd name="T7" fmla="*/ 327 h 359"/>
                  <a:gd name="T8" fmla="*/ 84 w 121"/>
                  <a:gd name="T9" fmla="*/ 319 h 359"/>
                  <a:gd name="T10" fmla="*/ 86 w 121"/>
                  <a:gd name="T11" fmla="*/ 317 h 359"/>
                  <a:gd name="T12" fmla="*/ 106 w 121"/>
                  <a:gd name="T13" fmla="*/ 298 h 359"/>
                  <a:gd name="T14" fmla="*/ 117 w 121"/>
                  <a:gd name="T15" fmla="*/ 271 h 359"/>
                  <a:gd name="T16" fmla="*/ 111 w 121"/>
                  <a:gd name="T17" fmla="*/ 246 h 359"/>
                  <a:gd name="T18" fmla="*/ 110 w 121"/>
                  <a:gd name="T19" fmla="*/ 240 h 359"/>
                  <a:gd name="T20" fmla="*/ 106 w 121"/>
                  <a:gd name="T21" fmla="*/ 226 h 359"/>
                  <a:gd name="T22" fmla="*/ 107 w 121"/>
                  <a:gd name="T23" fmla="*/ 218 h 359"/>
                  <a:gd name="T24" fmla="*/ 90 w 121"/>
                  <a:gd name="T25" fmla="*/ 217 h 359"/>
                  <a:gd name="T26" fmla="*/ 65 w 121"/>
                  <a:gd name="T27" fmla="*/ 219 h 359"/>
                  <a:gd name="T28" fmla="*/ 57 w 121"/>
                  <a:gd name="T29" fmla="*/ 219 h 359"/>
                  <a:gd name="T30" fmla="*/ 54 w 121"/>
                  <a:gd name="T31" fmla="*/ 217 h 359"/>
                  <a:gd name="T32" fmla="*/ 50 w 121"/>
                  <a:gd name="T33" fmla="*/ 197 h 359"/>
                  <a:gd name="T34" fmla="*/ 48 w 121"/>
                  <a:gd name="T35" fmla="*/ 185 h 359"/>
                  <a:gd name="T36" fmla="*/ 44 w 121"/>
                  <a:gd name="T37" fmla="*/ 182 h 359"/>
                  <a:gd name="T38" fmla="*/ 40 w 121"/>
                  <a:gd name="T39" fmla="*/ 183 h 359"/>
                  <a:gd name="T40" fmla="*/ 37 w 121"/>
                  <a:gd name="T41" fmla="*/ 166 h 359"/>
                  <a:gd name="T42" fmla="*/ 47 w 121"/>
                  <a:gd name="T43" fmla="*/ 161 h 359"/>
                  <a:gd name="T44" fmla="*/ 46 w 121"/>
                  <a:gd name="T45" fmla="*/ 148 h 359"/>
                  <a:gd name="T46" fmla="*/ 41 w 121"/>
                  <a:gd name="T47" fmla="*/ 145 h 359"/>
                  <a:gd name="T48" fmla="*/ 30 w 121"/>
                  <a:gd name="T49" fmla="*/ 148 h 359"/>
                  <a:gd name="T50" fmla="*/ 26 w 121"/>
                  <a:gd name="T51" fmla="*/ 158 h 359"/>
                  <a:gd name="T52" fmla="*/ 23 w 121"/>
                  <a:gd name="T53" fmla="*/ 155 h 359"/>
                  <a:gd name="T54" fmla="*/ 11 w 121"/>
                  <a:gd name="T55" fmla="*/ 147 h 359"/>
                  <a:gd name="T56" fmla="*/ 5 w 121"/>
                  <a:gd name="T57" fmla="*/ 143 h 359"/>
                  <a:gd name="T58" fmla="*/ 5 w 121"/>
                  <a:gd name="T59" fmla="*/ 140 h 359"/>
                  <a:gd name="T60" fmla="*/ 9 w 121"/>
                  <a:gd name="T61" fmla="*/ 119 h 359"/>
                  <a:gd name="T62" fmla="*/ 24 w 121"/>
                  <a:gd name="T63" fmla="*/ 111 h 359"/>
                  <a:gd name="T64" fmla="*/ 36 w 121"/>
                  <a:gd name="T65" fmla="*/ 102 h 359"/>
                  <a:gd name="T66" fmla="*/ 43 w 121"/>
                  <a:gd name="T67" fmla="*/ 99 h 359"/>
                  <a:gd name="T68" fmla="*/ 46 w 121"/>
                  <a:gd name="T69" fmla="*/ 98 h 359"/>
                  <a:gd name="T70" fmla="*/ 41 w 121"/>
                  <a:gd name="T71" fmla="*/ 68 h 359"/>
                  <a:gd name="T72" fmla="*/ 33 w 121"/>
                  <a:gd name="T73" fmla="*/ 61 h 359"/>
                  <a:gd name="T74" fmla="*/ 24 w 121"/>
                  <a:gd name="T75" fmla="*/ 55 h 359"/>
                  <a:gd name="T76" fmla="*/ 22 w 121"/>
                  <a:gd name="T77" fmla="*/ 48 h 359"/>
                  <a:gd name="T78" fmla="*/ 20 w 121"/>
                  <a:gd name="T79" fmla="*/ 48 h 359"/>
                  <a:gd name="T80" fmla="*/ 4 w 121"/>
                  <a:gd name="T81" fmla="*/ 44 h 359"/>
                  <a:gd name="T82" fmla="*/ 4 w 121"/>
                  <a:gd name="T83" fmla="*/ 39 h 359"/>
                  <a:gd name="T84" fmla="*/ 8 w 121"/>
                  <a:gd name="T85" fmla="*/ 35 h 359"/>
                  <a:gd name="T86" fmla="*/ 22 w 121"/>
                  <a:gd name="T87" fmla="*/ 30 h 359"/>
                  <a:gd name="T88" fmla="*/ 24 w 121"/>
                  <a:gd name="T89" fmla="*/ 20 h 359"/>
                  <a:gd name="T90" fmla="*/ 22 w 121"/>
                  <a:gd name="T91" fmla="*/ 1 h 3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21" h="359">
                    <a:moveTo>
                      <a:pt x="121" y="356"/>
                    </a:moveTo>
                    <a:lnTo>
                      <a:pt x="111" y="358"/>
                    </a:lnTo>
                    <a:lnTo>
                      <a:pt x="94" y="358"/>
                    </a:lnTo>
                    <a:lnTo>
                      <a:pt x="92" y="359"/>
                    </a:lnTo>
                    <a:lnTo>
                      <a:pt x="84" y="335"/>
                    </a:lnTo>
                    <a:lnTo>
                      <a:pt x="81" y="332"/>
                    </a:lnTo>
                    <a:lnTo>
                      <a:pt x="79" y="332"/>
                    </a:lnTo>
                    <a:lnTo>
                      <a:pt x="79" y="327"/>
                    </a:lnTo>
                    <a:lnTo>
                      <a:pt x="81" y="327"/>
                    </a:lnTo>
                    <a:lnTo>
                      <a:pt x="84" y="319"/>
                    </a:lnTo>
                    <a:lnTo>
                      <a:pt x="84" y="317"/>
                    </a:lnTo>
                    <a:lnTo>
                      <a:pt x="86" y="317"/>
                    </a:lnTo>
                    <a:lnTo>
                      <a:pt x="100" y="305"/>
                    </a:lnTo>
                    <a:lnTo>
                      <a:pt x="106" y="298"/>
                    </a:lnTo>
                    <a:lnTo>
                      <a:pt x="111" y="288"/>
                    </a:lnTo>
                    <a:lnTo>
                      <a:pt x="117" y="271"/>
                    </a:lnTo>
                    <a:lnTo>
                      <a:pt x="113" y="247"/>
                    </a:lnTo>
                    <a:lnTo>
                      <a:pt x="111" y="246"/>
                    </a:lnTo>
                    <a:lnTo>
                      <a:pt x="110" y="242"/>
                    </a:lnTo>
                    <a:lnTo>
                      <a:pt x="110" y="240"/>
                    </a:lnTo>
                    <a:lnTo>
                      <a:pt x="108" y="233"/>
                    </a:lnTo>
                    <a:lnTo>
                      <a:pt x="106" y="226"/>
                    </a:lnTo>
                    <a:lnTo>
                      <a:pt x="106" y="219"/>
                    </a:lnTo>
                    <a:lnTo>
                      <a:pt x="107" y="218"/>
                    </a:lnTo>
                    <a:lnTo>
                      <a:pt x="106" y="217"/>
                    </a:lnTo>
                    <a:lnTo>
                      <a:pt x="90" y="217"/>
                    </a:lnTo>
                    <a:lnTo>
                      <a:pt x="76" y="219"/>
                    </a:lnTo>
                    <a:lnTo>
                      <a:pt x="65" y="219"/>
                    </a:lnTo>
                    <a:lnTo>
                      <a:pt x="64" y="221"/>
                    </a:lnTo>
                    <a:lnTo>
                      <a:pt x="57" y="219"/>
                    </a:lnTo>
                    <a:lnTo>
                      <a:pt x="55" y="219"/>
                    </a:lnTo>
                    <a:lnTo>
                      <a:pt x="54" y="217"/>
                    </a:lnTo>
                    <a:lnTo>
                      <a:pt x="54" y="211"/>
                    </a:lnTo>
                    <a:lnTo>
                      <a:pt x="50" y="197"/>
                    </a:lnTo>
                    <a:lnTo>
                      <a:pt x="50" y="194"/>
                    </a:lnTo>
                    <a:lnTo>
                      <a:pt x="48" y="185"/>
                    </a:lnTo>
                    <a:lnTo>
                      <a:pt x="47" y="182"/>
                    </a:lnTo>
                    <a:lnTo>
                      <a:pt x="44" y="182"/>
                    </a:lnTo>
                    <a:lnTo>
                      <a:pt x="41" y="183"/>
                    </a:lnTo>
                    <a:lnTo>
                      <a:pt x="40" y="183"/>
                    </a:lnTo>
                    <a:lnTo>
                      <a:pt x="36" y="171"/>
                    </a:lnTo>
                    <a:lnTo>
                      <a:pt x="37" y="166"/>
                    </a:lnTo>
                    <a:lnTo>
                      <a:pt x="44" y="166"/>
                    </a:lnTo>
                    <a:lnTo>
                      <a:pt x="47" y="161"/>
                    </a:lnTo>
                    <a:lnTo>
                      <a:pt x="48" y="159"/>
                    </a:lnTo>
                    <a:lnTo>
                      <a:pt x="46" y="148"/>
                    </a:lnTo>
                    <a:lnTo>
                      <a:pt x="44" y="148"/>
                    </a:lnTo>
                    <a:lnTo>
                      <a:pt x="41" y="145"/>
                    </a:lnTo>
                    <a:lnTo>
                      <a:pt x="33" y="145"/>
                    </a:lnTo>
                    <a:lnTo>
                      <a:pt x="30" y="148"/>
                    </a:lnTo>
                    <a:lnTo>
                      <a:pt x="29" y="152"/>
                    </a:lnTo>
                    <a:lnTo>
                      <a:pt x="26" y="158"/>
                    </a:lnTo>
                    <a:lnTo>
                      <a:pt x="23" y="158"/>
                    </a:lnTo>
                    <a:lnTo>
                      <a:pt x="23" y="155"/>
                    </a:lnTo>
                    <a:lnTo>
                      <a:pt x="20" y="148"/>
                    </a:lnTo>
                    <a:lnTo>
                      <a:pt x="11" y="147"/>
                    </a:lnTo>
                    <a:lnTo>
                      <a:pt x="9" y="145"/>
                    </a:lnTo>
                    <a:lnTo>
                      <a:pt x="5" y="143"/>
                    </a:lnTo>
                    <a:lnTo>
                      <a:pt x="4" y="140"/>
                    </a:lnTo>
                    <a:lnTo>
                      <a:pt x="5" y="140"/>
                    </a:lnTo>
                    <a:lnTo>
                      <a:pt x="8" y="130"/>
                    </a:lnTo>
                    <a:lnTo>
                      <a:pt x="9" y="119"/>
                    </a:lnTo>
                    <a:lnTo>
                      <a:pt x="9" y="118"/>
                    </a:lnTo>
                    <a:lnTo>
                      <a:pt x="24" y="111"/>
                    </a:lnTo>
                    <a:lnTo>
                      <a:pt x="34" y="104"/>
                    </a:lnTo>
                    <a:lnTo>
                      <a:pt x="36" y="102"/>
                    </a:lnTo>
                    <a:lnTo>
                      <a:pt x="37" y="102"/>
                    </a:lnTo>
                    <a:lnTo>
                      <a:pt x="43" y="99"/>
                    </a:lnTo>
                    <a:lnTo>
                      <a:pt x="44" y="99"/>
                    </a:lnTo>
                    <a:lnTo>
                      <a:pt x="46" y="98"/>
                    </a:lnTo>
                    <a:lnTo>
                      <a:pt x="46" y="91"/>
                    </a:lnTo>
                    <a:lnTo>
                      <a:pt x="41" y="68"/>
                    </a:lnTo>
                    <a:lnTo>
                      <a:pt x="39" y="64"/>
                    </a:lnTo>
                    <a:lnTo>
                      <a:pt x="33" y="61"/>
                    </a:lnTo>
                    <a:lnTo>
                      <a:pt x="29" y="60"/>
                    </a:lnTo>
                    <a:lnTo>
                      <a:pt x="24" y="55"/>
                    </a:lnTo>
                    <a:lnTo>
                      <a:pt x="23" y="49"/>
                    </a:lnTo>
                    <a:lnTo>
                      <a:pt x="22" y="48"/>
                    </a:lnTo>
                    <a:lnTo>
                      <a:pt x="20" y="49"/>
                    </a:lnTo>
                    <a:lnTo>
                      <a:pt x="20" y="48"/>
                    </a:lnTo>
                    <a:lnTo>
                      <a:pt x="17" y="48"/>
                    </a:lnTo>
                    <a:lnTo>
                      <a:pt x="4" y="44"/>
                    </a:lnTo>
                    <a:lnTo>
                      <a:pt x="0" y="44"/>
                    </a:lnTo>
                    <a:lnTo>
                      <a:pt x="4" y="39"/>
                    </a:lnTo>
                    <a:lnTo>
                      <a:pt x="7" y="38"/>
                    </a:lnTo>
                    <a:lnTo>
                      <a:pt x="8" y="35"/>
                    </a:lnTo>
                    <a:lnTo>
                      <a:pt x="8" y="32"/>
                    </a:lnTo>
                    <a:lnTo>
                      <a:pt x="22" y="30"/>
                    </a:lnTo>
                    <a:lnTo>
                      <a:pt x="26" y="27"/>
                    </a:lnTo>
                    <a:lnTo>
                      <a:pt x="24" y="20"/>
                    </a:lnTo>
                    <a:lnTo>
                      <a:pt x="19" y="11"/>
                    </a:lnTo>
                    <a:lnTo>
                      <a:pt x="22" y="1"/>
                    </a:lnTo>
                    <a:lnTo>
                      <a:pt x="23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99" name="Freeform 2538">
                <a:extLst>
                  <a:ext uri="{FF2B5EF4-FFF2-40B4-BE49-F238E27FC236}">
                    <a16:creationId xmlns:a16="http://schemas.microsoft.com/office/drawing/2014/main" id="{7EED9E3C-C6DD-1187-60F2-7B0C7510A4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3" y="835"/>
                <a:ext cx="35" cy="20"/>
              </a:xfrm>
              <a:custGeom>
                <a:avLst/>
                <a:gdLst>
                  <a:gd name="T0" fmla="*/ 139 w 139"/>
                  <a:gd name="T1" fmla="*/ 23 h 80"/>
                  <a:gd name="T2" fmla="*/ 137 w 139"/>
                  <a:gd name="T3" fmla="*/ 25 h 80"/>
                  <a:gd name="T4" fmla="*/ 134 w 139"/>
                  <a:gd name="T5" fmla="*/ 27 h 80"/>
                  <a:gd name="T6" fmla="*/ 115 w 139"/>
                  <a:gd name="T7" fmla="*/ 27 h 80"/>
                  <a:gd name="T8" fmla="*/ 113 w 139"/>
                  <a:gd name="T9" fmla="*/ 25 h 80"/>
                  <a:gd name="T10" fmla="*/ 112 w 139"/>
                  <a:gd name="T11" fmla="*/ 25 h 80"/>
                  <a:gd name="T12" fmla="*/ 105 w 139"/>
                  <a:gd name="T13" fmla="*/ 21 h 80"/>
                  <a:gd name="T14" fmla="*/ 96 w 139"/>
                  <a:gd name="T15" fmla="*/ 14 h 80"/>
                  <a:gd name="T16" fmla="*/ 88 w 139"/>
                  <a:gd name="T17" fmla="*/ 2 h 80"/>
                  <a:gd name="T18" fmla="*/ 86 w 139"/>
                  <a:gd name="T19" fmla="*/ 0 h 80"/>
                  <a:gd name="T20" fmla="*/ 75 w 139"/>
                  <a:gd name="T21" fmla="*/ 6 h 80"/>
                  <a:gd name="T22" fmla="*/ 74 w 139"/>
                  <a:gd name="T23" fmla="*/ 7 h 80"/>
                  <a:gd name="T24" fmla="*/ 72 w 139"/>
                  <a:gd name="T25" fmla="*/ 7 h 80"/>
                  <a:gd name="T26" fmla="*/ 67 w 139"/>
                  <a:gd name="T27" fmla="*/ 11 h 80"/>
                  <a:gd name="T28" fmla="*/ 65 w 139"/>
                  <a:gd name="T29" fmla="*/ 13 h 80"/>
                  <a:gd name="T30" fmla="*/ 63 w 139"/>
                  <a:gd name="T31" fmla="*/ 14 h 80"/>
                  <a:gd name="T32" fmla="*/ 60 w 139"/>
                  <a:gd name="T33" fmla="*/ 25 h 80"/>
                  <a:gd name="T34" fmla="*/ 57 w 139"/>
                  <a:gd name="T35" fmla="*/ 39 h 80"/>
                  <a:gd name="T36" fmla="*/ 67 w 139"/>
                  <a:gd name="T37" fmla="*/ 70 h 80"/>
                  <a:gd name="T38" fmla="*/ 67 w 139"/>
                  <a:gd name="T39" fmla="*/ 71 h 80"/>
                  <a:gd name="T40" fmla="*/ 64 w 139"/>
                  <a:gd name="T41" fmla="*/ 71 h 80"/>
                  <a:gd name="T42" fmla="*/ 63 w 139"/>
                  <a:gd name="T43" fmla="*/ 73 h 80"/>
                  <a:gd name="T44" fmla="*/ 49 w 139"/>
                  <a:gd name="T45" fmla="*/ 80 h 80"/>
                  <a:gd name="T46" fmla="*/ 43 w 139"/>
                  <a:gd name="T47" fmla="*/ 80 h 80"/>
                  <a:gd name="T48" fmla="*/ 42 w 139"/>
                  <a:gd name="T49" fmla="*/ 76 h 80"/>
                  <a:gd name="T50" fmla="*/ 42 w 139"/>
                  <a:gd name="T51" fmla="*/ 74 h 80"/>
                  <a:gd name="T52" fmla="*/ 41 w 139"/>
                  <a:gd name="T53" fmla="*/ 69 h 80"/>
                  <a:gd name="T54" fmla="*/ 41 w 139"/>
                  <a:gd name="T55" fmla="*/ 52 h 80"/>
                  <a:gd name="T56" fmla="*/ 31 w 139"/>
                  <a:gd name="T57" fmla="*/ 56 h 80"/>
                  <a:gd name="T58" fmla="*/ 26 w 139"/>
                  <a:gd name="T59" fmla="*/ 59 h 80"/>
                  <a:gd name="T60" fmla="*/ 25 w 139"/>
                  <a:gd name="T61" fmla="*/ 59 h 80"/>
                  <a:gd name="T62" fmla="*/ 24 w 139"/>
                  <a:gd name="T63" fmla="*/ 57 h 80"/>
                  <a:gd name="T64" fmla="*/ 24 w 139"/>
                  <a:gd name="T65" fmla="*/ 56 h 80"/>
                  <a:gd name="T66" fmla="*/ 26 w 139"/>
                  <a:gd name="T67" fmla="*/ 53 h 80"/>
                  <a:gd name="T68" fmla="*/ 26 w 139"/>
                  <a:gd name="T69" fmla="*/ 52 h 80"/>
                  <a:gd name="T70" fmla="*/ 25 w 139"/>
                  <a:gd name="T71" fmla="*/ 52 h 80"/>
                  <a:gd name="T72" fmla="*/ 11 w 139"/>
                  <a:gd name="T73" fmla="*/ 47 h 80"/>
                  <a:gd name="T74" fmla="*/ 5 w 139"/>
                  <a:gd name="T75" fmla="*/ 36 h 80"/>
                  <a:gd name="T76" fmla="*/ 0 w 139"/>
                  <a:gd name="T77" fmla="*/ 36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39" h="80">
                    <a:moveTo>
                      <a:pt x="139" y="23"/>
                    </a:moveTo>
                    <a:lnTo>
                      <a:pt x="137" y="25"/>
                    </a:lnTo>
                    <a:lnTo>
                      <a:pt x="134" y="27"/>
                    </a:lnTo>
                    <a:lnTo>
                      <a:pt x="115" y="27"/>
                    </a:lnTo>
                    <a:lnTo>
                      <a:pt x="113" y="25"/>
                    </a:lnTo>
                    <a:lnTo>
                      <a:pt x="112" y="25"/>
                    </a:lnTo>
                    <a:lnTo>
                      <a:pt x="105" y="21"/>
                    </a:lnTo>
                    <a:lnTo>
                      <a:pt x="96" y="14"/>
                    </a:lnTo>
                    <a:lnTo>
                      <a:pt x="88" y="2"/>
                    </a:lnTo>
                    <a:lnTo>
                      <a:pt x="86" y="0"/>
                    </a:lnTo>
                    <a:lnTo>
                      <a:pt x="75" y="6"/>
                    </a:lnTo>
                    <a:lnTo>
                      <a:pt x="74" y="7"/>
                    </a:lnTo>
                    <a:lnTo>
                      <a:pt x="72" y="7"/>
                    </a:lnTo>
                    <a:lnTo>
                      <a:pt x="67" y="11"/>
                    </a:lnTo>
                    <a:lnTo>
                      <a:pt x="65" y="13"/>
                    </a:lnTo>
                    <a:lnTo>
                      <a:pt x="63" y="14"/>
                    </a:lnTo>
                    <a:lnTo>
                      <a:pt x="60" y="25"/>
                    </a:lnTo>
                    <a:lnTo>
                      <a:pt x="57" y="39"/>
                    </a:lnTo>
                    <a:lnTo>
                      <a:pt x="67" y="70"/>
                    </a:lnTo>
                    <a:lnTo>
                      <a:pt x="67" y="71"/>
                    </a:lnTo>
                    <a:lnTo>
                      <a:pt x="64" y="71"/>
                    </a:lnTo>
                    <a:lnTo>
                      <a:pt x="63" y="73"/>
                    </a:lnTo>
                    <a:lnTo>
                      <a:pt x="49" y="80"/>
                    </a:lnTo>
                    <a:lnTo>
                      <a:pt x="43" y="80"/>
                    </a:lnTo>
                    <a:lnTo>
                      <a:pt x="42" y="76"/>
                    </a:lnTo>
                    <a:lnTo>
                      <a:pt x="42" y="74"/>
                    </a:lnTo>
                    <a:lnTo>
                      <a:pt x="41" y="69"/>
                    </a:lnTo>
                    <a:lnTo>
                      <a:pt x="41" y="52"/>
                    </a:lnTo>
                    <a:lnTo>
                      <a:pt x="31" y="56"/>
                    </a:lnTo>
                    <a:lnTo>
                      <a:pt x="26" y="59"/>
                    </a:lnTo>
                    <a:lnTo>
                      <a:pt x="25" y="59"/>
                    </a:lnTo>
                    <a:lnTo>
                      <a:pt x="24" y="57"/>
                    </a:lnTo>
                    <a:lnTo>
                      <a:pt x="24" y="56"/>
                    </a:lnTo>
                    <a:lnTo>
                      <a:pt x="26" y="53"/>
                    </a:lnTo>
                    <a:lnTo>
                      <a:pt x="26" y="52"/>
                    </a:lnTo>
                    <a:lnTo>
                      <a:pt x="25" y="52"/>
                    </a:lnTo>
                    <a:lnTo>
                      <a:pt x="11" y="47"/>
                    </a:lnTo>
                    <a:lnTo>
                      <a:pt x="5" y="36"/>
                    </a:lnTo>
                    <a:lnTo>
                      <a:pt x="0" y="3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00" name="Freeform 2539">
                <a:extLst>
                  <a:ext uri="{FF2B5EF4-FFF2-40B4-BE49-F238E27FC236}">
                    <a16:creationId xmlns:a16="http://schemas.microsoft.com/office/drawing/2014/main" id="{7207E142-B200-94D7-A997-02A2DCA858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0" y="797"/>
                <a:ext cx="78" cy="44"/>
              </a:xfrm>
              <a:custGeom>
                <a:avLst/>
                <a:gdLst>
                  <a:gd name="T0" fmla="*/ 5 w 311"/>
                  <a:gd name="T1" fmla="*/ 144 h 175"/>
                  <a:gd name="T2" fmla="*/ 1 w 311"/>
                  <a:gd name="T3" fmla="*/ 152 h 175"/>
                  <a:gd name="T4" fmla="*/ 0 w 311"/>
                  <a:gd name="T5" fmla="*/ 156 h 175"/>
                  <a:gd name="T6" fmla="*/ 8 w 311"/>
                  <a:gd name="T7" fmla="*/ 152 h 175"/>
                  <a:gd name="T8" fmla="*/ 16 w 311"/>
                  <a:gd name="T9" fmla="*/ 156 h 175"/>
                  <a:gd name="T10" fmla="*/ 19 w 311"/>
                  <a:gd name="T11" fmla="*/ 155 h 175"/>
                  <a:gd name="T12" fmla="*/ 24 w 311"/>
                  <a:gd name="T13" fmla="*/ 151 h 175"/>
                  <a:gd name="T14" fmla="*/ 27 w 311"/>
                  <a:gd name="T15" fmla="*/ 152 h 175"/>
                  <a:gd name="T16" fmla="*/ 22 w 311"/>
                  <a:gd name="T17" fmla="*/ 156 h 175"/>
                  <a:gd name="T18" fmla="*/ 13 w 311"/>
                  <a:gd name="T19" fmla="*/ 158 h 175"/>
                  <a:gd name="T20" fmla="*/ 9 w 311"/>
                  <a:gd name="T21" fmla="*/ 170 h 175"/>
                  <a:gd name="T22" fmla="*/ 17 w 311"/>
                  <a:gd name="T23" fmla="*/ 173 h 175"/>
                  <a:gd name="T24" fmla="*/ 26 w 311"/>
                  <a:gd name="T25" fmla="*/ 175 h 175"/>
                  <a:gd name="T26" fmla="*/ 40 w 311"/>
                  <a:gd name="T27" fmla="*/ 166 h 175"/>
                  <a:gd name="T28" fmla="*/ 53 w 311"/>
                  <a:gd name="T29" fmla="*/ 161 h 175"/>
                  <a:gd name="T30" fmla="*/ 61 w 311"/>
                  <a:gd name="T31" fmla="*/ 159 h 175"/>
                  <a:gd name="T32" fmla="*/ 62 w 311"/>
                  <a:gd name="T33" fmla="*/ 163 h 175"/>
                  <a:gd name="T34" fmla="*/ 65 w 311"/>
                  <a:gd name="T35" fmla="*/ 162 h 175"/>
                  <a:gd name="T36" fmla="*/ 75 w 311"/>
                  <a:gd name="T37" fmla="*/ 156 h 175"/>
                  <a:gd name="T38" fmla="*/ 79 w 311"/>
                  <a:gd name="T39" fmla="*/ 163 h 175"/>
                  <a:gd name="T40" fmla="*/ 83 w 311"/>
                  <a:gd name="T41" fmla="*/ 159 h 175"/>
                  <a:gd name="T42" fmla="*/ 93 w 311"/>
                  <a:gd name="T43" fmla="*/ 158 h 175"/>
                  <a:gd name="T44" fmla="*/ 84 w 311"/>
                  <a:gd name="T45" fmla="*/ 149 h 175"/>
                  <a:gd name="T46" fmla="*/ 82 w 311"/>
                  <a:gd name="T47" fmla="*/ 146 h 175"/>
                  <a:gd name="T48" fmla="*/ 80 w 311"/>
                  <a:gd name="T49" fmla="*/ 137 h 175"/>
                  <a:gd name="T50" fmla="*/ 84 w 311"/>
                  <a:gd name="T51" fmla="*/ 134 h 175"/>
                  <a:gd name="T52" fmla="*/ 90 w 311"/>
                  <a:gd name="T53" fmla="*/ 132 h 175"/>
                  <a:gd name="T54" fmla="*/ 98 w 311"/>
                  <a:gd name="T55" fmla="*/ 131 h 175"/>
                  <a:gd name="T56" fmla="*/ 76 w 311"/>
                  <a:gd name="T57" fmla="*/ 95 h 175"/>
                  <a:gd name="T58" fmla="*/ 103 w 311"/>
                  <a:gd name="T59" fmla="*/ 79 h 175"/>
                  <a:gd name="T60" fmla="*/ 110 w 311"/>
                  <a:gd name="T61" fmla="*/ 75 h 175"/>
                  <a:gd name="T62" fmla="*/ 125 w 311"/>
                  <a:gd name="T63" fmla="*/ 72 h 175"/>
                  <a:gd name="T64" fmla="*/ 146 w 311"/>
                  <a:gd name="T65" fmla="*/ 74 h 175"/>
                  <a:gd name="T66" fmla="*/ 177 w 311"/>
                  <a:gd name="T67" fmla="*/ 64 h 175"/>
                  <a:gd name="T68" fmla="*/ 189 w 311"/>
                  <a:gd name="T69" fmla="*/ 35 h 175"/>
                  <a:gd name="T70" fmla="*/ 192 w 311"/>
                  <a:gd name="T71" fmla="*/ 28 h 175"/>
                  <a:gd name="T72" fmla="*/ 207 w 311"/>
                  <a:gd name="T73" fmla="*/ 24 h 175"/>
                  <a:gd name="T74" fmla="*/ 213 w 311"/>
                  <a:gd name="T75" fmla="*/ 15 h 175"/>
                  <a:gd name="T76" fmla="*/ 217 w 311"/>
                  <a:gd name="T77" fmla="*/ 17 h 175"/>
                  <a:gd name="T78" fmla="*/ 220 w 311"/>
                  <a:gd name="T79" fmla="*/ 28 h 175"/>
                  <a:gd name="T80" fmla="*/ 223 w 311"/>
                  <a:gd name="T81" fmla="*/ 18 h 175"/>
                  <a:gd name="T82" fmla="*/ 233 w 311"/>
                  <a:gd name="T83" fmla="*/ 14 h 175"/>
                  <a:gd name="T84" fmla="*/ 237 w 311"/>
                  <a:gd name="T85" fmla="*/ 17 h 175"/>
                  <a:gd name="T86" fmla="*/ 238 w 311"/>
                  <a:gd name="T87" fmla="*/ 24 h 175"/>
                  <a:gd name="T88" fmla="*/ 256 w 311"/>
                  <a:gd name="T89" fmla="*/ 22 h 175"/>
                  <a:gd name="T90" fmla="*/ 255 w 311"/>
                  <a:gd name="T91" fmla="*/ 15 h 175"/>
                  <a:gd name="T92" fmla="*/ 254 w 311"/>
                  <a:gd name="T93" fmla="*/ 8 h 175"/>
                  <a:gd name="T94" fmla="*/ 259 w 311"/>
                  <a:gd name="T95" fmla="*/ 0 h 175"/>
                  <a:gd name="T96" fmla="*/ 266 w 311"/>
                  <a:gd name="T97" fmla="*/ 4 h 175"/>
                  <a:gd name="T98" fmla="*/ 311 w 311"/>
                  <a:gd name="T99" fmla="*/ 8 h 1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311" h="175">
                    <a:moveTo>
                      <a:pt x="1" y="141"/>
                    </a:moveTo>
                    <a:lnTo>
                      <a:pt x="5" y="144"/>
                    </a:lnTo>
                    <a:lnTo>
                      <a:pt x="2" y="145"/>
                    </a:lnTo>
                    <a:lnTo>
                      <a:pt x="1" y="152"/>
                    </a:lnTo>
                    <a:lnTo>
                      <a:pt x="0" y="155"/>
                    </a:lnTo>
                    <a:lnTo>
                      <a:pt x="0" y="156"/>
                    </a:lnTo>
                    <a:lnTo>
                      <a:pt x="5" y="152"/>
                    </a:lnTo>
                    <a:lnTo>
                      <a:pt x="8" y="152"/>
                    </a:lnTo>
                    <a:lnTo>
                      <a:pt x="15" y="156"/>
                    </a:lnTo>
                    <a:lnTo>
                      <a:pt x="16" y="156"/>
                    </a:lnTo>
                    <a:lnTo>
                      <a:pt x="17" y="155"/>
                    </a:lnTo>
                    <a:lnTo>
                      <a:pt x="19" y="155"/>
                    </a:lnTo>
                    <a:lnTo>
                      <a:pt x="22" y="152"/>
                    </a:lnTo>
                    <a:lnTo>
                      <a:pt x="24" y="151"/>
                    </a:lnTo>
                    <a:lnTo>
                      <a:pt x="26" y="151"/>
                    </a:lnTo>
                    <a:lnTo>
                      <a:pt x="27" y="152"/>
                    </a:lnTo>
                    <a:lnTo>
                      <a:pt x="27" y="155"/>
                    </a:lnTo>
                    <a:lnTo>
                      <a:pt x="22" y="156"/>
                    </a:lnTo>
                    <a:lnTo>
                      <a:pt x="19" y="158"/>
                    </a:lnTo>
                    <a:lnTo>
                      <a:pt x="13" y="158"/>
                    </a:lnTo>
                    <a:lnTo>
                      <a:pt x="10" y="162"/>
                    </a:lnTo>
                    <a:lnTo>
                      <a:pt x="9" y="170"/>
                    </a:lnTo>
                    <a:lnTo>
                      <a:pt x="15" y="172"/>
                    </a:lnTo>
                    <a:lnTo>
                      <a:pt x="17" y="173"/>
                    </a:lnTo>
                    <a:lnTo>
                      <a:pt x="19" y="173"/>
                    </a:lnTo>
                    <a:lnTo>
                      <a:pt x="26" y="175"/>
                    </a:lnTo>
                    <a:lnTo>
                      <a:pt x="33" y="173"/>
                    </a:lnTo>
                    <a:lnTo>
                      <a:pt x="40" y="166"/>
                    </a:lnTo>
                    <a:lnTo>
                      <a:pt x="50" y="161"/>
                    </a:lnTo>
                    <a:lnTo>
                      <a:pt x="53" y="161"/>
                    </a:lnTo>
                    <a:lnTo>
                      <a:pt x="61" y="158"/>
                    </a:lnTo>
                    <a:lnTo>
                      <a:pt x="61" y="159"/>
                    </a:lnTo>
                    <a:lnTo>
                      <a:pt x="62" y="161"/>
                    </a:lnTo>
                    <a:lnTo>
                      <a:pt x="62" y="163"/>
                    </a:lnTo>
                    <a:lnTo>
                      <a:pt x="64" y="163"/>
                    </a:lnTo>
                    <a:lnTo>
                      <a:pt x="65" y="162"/>
                    </a:lnTo>
                    <a:lnTo>
                      <a:pt x="72" y="159"/>
                    </a:lnTo>
                    <a:lnTo>
                      <a:pt x="75" y="156"/>
                    </a:lnTo>
                    <a:lnTo>
                      <a:pt x="79" y="161"/>
                    </a:lnTo>
                    <a:lnTo>
                      <a:pt x="79" y="163"/>
                    </a:lnTo>
                    <a:lnTo>
                      <a:pt x="80" y="161"/>
                    </a:lnTo>
                    <a:lnTo>
                      <a:pt x="83" y="159"/>
                    </a:lnTo>
                    <a:lnTo>
                      <a:pt x="91" y="158"/>
                    </a:lnTo>
                    <a:lnTo>
                      <a:pt x="93" y="158"/>
                    </a:lnTo>
                    <a:lnTo>
                      <a:pt x="94" y="155"/>
                    </a:lnTo>
                    <a:lnTo>
                      <a:pt x="84" y="149"/>
                    </a:lnTo>
                    <a:lnTo>
                      <a:pt x="83" y="146"/>
                    </a:lnTo>
                    <a:lnTo>
                      <a:pt x="82" y="146"/>
                    </a:lnTo>
                    <a:lnTo>
                      <a:pt x="80" y="139"/>
                    </a:lnTo>
                    <a:lnTo>
                      <a:pt x="80" y="137"/>
                    </a:lnTo>
                    <a:lnTo>
                      <a:pt x="82" y="135"/>
                    </a:lnTo>
                    <a:lnTo>
                      <a:pt x="84" y="134"/>
                    </a:lnTo>
                    <a:lnTo>
                      <a:pt x="86" y="132"/>
                    </a:lnTo>
                    <a:lnTo>
                      <a:pt x="90" y="132"/>
                    </a:lnTo>
                    <a:lnTo>
                      <a:pt x="96" y="131"/>
                    </a:lnTo>
                    <a:lnTo>
                      <a:pt x="98" y="131"/>
                    </a:lnTo>
                    <a:lnTo>
                      <a:pt x="94" y="121"/>
                    </a:lnTo>
                    <a:lnTo>
                      <a:pt x="76" y="95"/>
                    </a:lnTo>
                    <a:lnTo>
                      <a:pt x="76" y="92"/>
                    </a:lnTo>
                    <a:lnTo>
                      <a:pt x="103" y="79"/>
                    </a:lnTo>
                    <a:lnTo>
                      <a:pt x="104" y="78"/>
                    </a:lnTo>
                    <a:lnTo>
                      <a:pt x="110" y="75"/>
                    </a:lnTo>
                    <a:lnTo>
                      <a:pt x="114" y="74"/>
                    </a:lnTo>
                    <a:lnTo>
                      <a:pt x="125" y="72"/>
                    </a:lnTo>
                    <a:lnTo>
                      <a:pt x="135" y="72"/>
                    </a:lnTo>
                    <a:lnTo>
                      <a:pt x="146" y="74"/>
                    </a:lnTo>
                    <a:lnTo>
                      <a:pt x="177" y="74"/>
                    </a:lnTo>
                    <a:lnTo>
                      <a:pt x="177" y="64"/>
                    </a:lnTo>
                    <a:lnTo>
                      <a:pt x="180" y="46"/>
                    </a:lnTo>
                    <a:lnTo>
                      <a:pt x="189" y="35"/>
                    </a:lnTo>
                    <a:lnTo>
                      <a:pt x="191" y="29"/>
                    </a:lnTo>
                    <a:lnTo>
                      <a:pt x="192" y="28"/>
                    </a:lnTo>
                    <a:lnTo>
                      <a:pt x="202" y="28"/>
                    </a:lnTo>
                    <a:lnTo>
                      <a:pt x="207" y="24"/>
                    </a:lnTo>
                    <a:lnTo>
                      <a:pt x="210" y="17"/>
                    </a:lnTo>
                    <a:lnTo>
                      <a:pt x="213" y="15"/>
                    </a:lnTo>
                    <a:lnTo>
                      <a:pt x="214" y="15"/>
                    </a:lnTo>
                    <a:lnTo>
                      <a:pt x="217" y="17"/>
                    </a:lnTo>
                    <a:lnTo>
                      <a:pt x="217" y="25"/>
                    </a:lnTo>
                    <a:lnTo>
                      <a:pt x="220" y="28"/>
                    </a:lnTo>
                    <a:lnTo>
                      <a:pt x="220" y="26"/>
                    </a:lnTo>
                    <a:lnTo>
                      <a:pt x="223" y="18"/>
                    </a:lnTo>
                    <a:lnTo>
                      <a:pt x="224" y="17"/>
                    </a:lnTo>
                    <a:lnTo>
                      <a:pt x="233" y="14"/>
                    </a:lnTo>
                    <a:lnTo>
                      <a:pt x="235" y="14"/>
                    </a:lnTo>
                    <a:lnTo>
                      <a:pt x="237" y="17"/>
                    </a:lnTo>
                    <a:lnTo>
                      <a:pt x="238" y="22"/>
                    </a:lnTo>
                    <a:lnTo>
                      <a:pt x="238" y="24"/>
                    </a:lnTo>
                    <a:lnTo>
                      <a:pt x="251" y="24"/>
                    </a:lnTo>
                    <a:lnTo>
                      <a:pt x="256" y="22"/>
                    </a:lnTo>
                    <a:lnTo>
                      <a:pt x="256" y="19"/>
                    </a:lnTo>
                    <a:lnTo>
                      <a:pt x="255" y="15"/>
                    </a:lnTo>
                    <a:lnTo>
                      <a:pt x="255" y="14"/>
                    </a:lnTo>
                    <a:lnTo>
                      <a:pt x="254" y="8"/>
                    </a:lnTo>
                    <a:lnTo>
                      <a:pt x="255" y="1"/>
                    </a:lnTo>
                    <a:lnTo>
                      <a:pt x="259" y="0"/>
                    </a:lnTo>
                    <a:lnTo>
                      <a:pt x="268" y="0"/>
                    </a:lnTo>
                    <a:lnTo>
                      <a:pt x="266" y="4"/>
                    </a:lnTo>
                    <a:lnTo>
                      <a:pt x="278" y="7"/>
                    </a:lnTo>
                    <a:lnTo>
                      <a:pt x="311" y="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01" name="Freeform 2540">
                <a:extLst>
                  <a:ext uri="{FF2B5EF4-FFF2-40B4-BE49-F238E27FC236}">
                    <a16:creationId xmlns:a16="http://schemas.microsoft.com/office/drawing/2014/main" id="{E13CD9E8-134C-0F07-BD97-0FE9D60232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1" y="832"/>
                <a:ext cx="9" cy="14"/>
              </a:xfrm>
              <a:custGeom>
                <a:avLst/>
                <a:gdLst>
                  <a:gd name="T0" fmla="*/ 35 w 35"/>
                  <a:gd name="T1" fmla="*/ 0 h 53"/>
                  <a:gd name="T2" fmla="*/ 34 w 35"/>
                  <a:gd name="T3" fmla="*/ 3 h 53"/>
                  <a:gd name="T4" fmla="*/ 21 w 35"/>
                  <a:gd name="T5" fmla="*/ 22 h 53"/>
                  <a:gd name="T6" fmla="*/ 15 w 35"/>
                  <a:gd name="T7" fmla="*/ 28 h 53"/>
                  <a:gd name="T8" fmla="*/ 17 w 35"/>
                  <a:gd name="T9" fmla="*/ 29 h 53"/>
                  <a:gd name="T10" fmla="*/ 25 w 35"/>
                  <a:gd name="T11" fmla="*/ 42 h 53"/>
                  <a:gd name="T12" fmla="*/ 27 w 35"/>
                  <a:gd name="T13" fmla="*/ 44 h 53"/>
                  <a:gd name="T14" fmla="*/ 27 w 35"/>
                  <a:gd name="T15" fmla="*/ 46 h 53"/>
                  <a:gd name="T16" fmla="*/ 22 w 35"/>
                  <a:gd name="T17" fmla="*/ 46 h 53"/>
                  <a:gd name="T18" fmla="*/ 1 w 35"/>
                  <a:gd name="T19" fmla="*/ 50 h 53"/>
                  <a:gd name="T20" fmla="*/ 0 w 35"/>
                  <a:gd name="T21" fmla="*/ 5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5" h="53">
                    <a:moveTo>
                      <a:pt x="35" y="0"/>
                    </a:moveTo>
                    <a:lnTo>
                      <a:pt x="34" y="3"/>
                    </a:lnTo>
                    <a:lnTo>
                      <a:pt x="21" y="22"/>
                    </a:lnTo>
                    <a:lnTo>
                      <a:pt x="15" y="28"/>
                    </a:lnTo>
                    <a:lnTo>
                      <a:pt x="17" y="29"/>
                    </a:lnTo>
                    <a:lnTo>
                      <a:pt x="25" y="42"/>
                    </a:lnTo>
                    <a:lnTo>
                      <a:pt x="27" y="44"/>
                    </a:lnTo>
                    <a:lnTo>
                      <a:pt x="27" y="46"/>
                    </a:lnTo>
                    <a:lnTo>
                      <a:pt x="22" y="46"/>
                    </a:lnTo>
                    <a:lnTo>
                      <a:pt x="1" y="50"/>
                    </a:lnTo>
                    <a:lnTo>
                      <a:pt x="0" y="5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02" name="Freeform 2541">
                <a:extLst>
                  <a:ext uri="{FF2B5EF4-FFF2-40B4-BE49-F238E27FC236}">
                    <a16:creationId xmlns:a16="http://schemas.microsoft.com/office/drawing/2014/main" id="{6B11A189-8AF3-3D6E-4907-3F1B0F0E9E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1" y="846"/>
                <a:ext cx="55" cy="45"/>
              </a:xfrm>
              <a:custGeom>
                <a:avLst/>
                <a:gdLst>
                  <a:gd name="T0" fmla="*/ 0 w 218"/>
                  <a:gd name="T1" fmla="*/ 0 h 179"/>
                  <a:gd name="T2" fmla="*/ 4 w 218"/>
                  <a:gd name="T3" fmla="*/ 0 h 179"/>
                  <a:gd name="T4" fmla="*/ 18 w 218"/>
                  <a:gd name="T5" fmla="*/ 3 h 179"/>
                  <a:gd name="T6" fmla="*/ 21 w 218"/>
                  <a:gd name="T7" fmla="*/ 4 h 179"/>
                  <a:gd name="T8" fmla="*/ 21 w 218"/>
                  <a:gd name="T9" fmla="*/ 7 h 179"/>
                  <a:gd name="T10" fmla="*/ 22 w 218"/>
                  <a:gd name="T11" fmla="*/ 8 h 179"/>
                  <a:gd name="T12" fmla="*/ 22 w 218"/>
                  <a:gd name="T13" fmla="*/ 12 h 179"/>
                  <a:gd name="T14" fmla="*/ 19 w 218"/>
                  <a:gd name="T15" fmla="*/ 14 h 179"/>
                  <a:gd name="T16" fmla="*/ 21 w 218"/>
                  <a:gd name="T17" fmla="*/ 17 h 179"/>
                  <a:gd name="T18" fmla="*/ 22 w 218"/>
                  <a:gd name="T19" fmla="*/ 17 h 179"/>
                  <a:gd name="T20" fmla="*/ 32 w 218"/>
                  <a:gd name="T21" fmla="*/ 12 h 179"/>
                  <a:gd name="T22" fmla="*/ 34 w 218"/>
                  <a:gd name="T23" fmla="*/ 12 h 179"/>
                  <a:gd name="T24" fmla="*/ 34 w 218"/>
                  <a:gd name="T25" fmla="*/ 14 h 179"/>
                  <a:gd name="T26" fmla="*/ 39 w 218"/>
                  <a:gd name="T27" fmla="*/ 21 h 179"/>
                  <a:gd name="T28" fmla="*/ 44 w 218"/>
                  <a:gd name="T29" fmla="*/ 34 h 179"/>
                  <a:gd name="T30" fmla="*/ 44 w 218"/>
                  <a:gd name="T31" fmla="*/ 39 h 179"/>
                  <a:gd name="T32" fmla="*/ 47 w 218"/>
                  <a:gd name="T33" fmla="*/ 38 h 179"/>
                  <a:gd name="T34" fmla="*/ 53 w 218"/>
                  <a:gd name="T35" fmla="*/ 38 h 179"/>
                  <a:gd name="T36" fmla="*/ 54 w 218"/>
                  <a:gd name="T37" fmla="*/ 46 h 179"/>
                  <a:gd name="T38" fmla="*/ 64 w 218"/>
                  <a:gd name="T39" fmla="*/ 65 h 179"/>
                  <a:gd name="T40" fmla="*/ 71 w 218"/>
                  <a:gd name="T41" fmla="*/ 73 h 179"/>
                  <a:gd name="T42" fmla="*/ 72 w 218"/>
                  <a:gd name="T43" fmla="*/ 73 h 179"/>
                  <a:gd name="T44" fmla="*/ 74 w 218"/>
                  <a:gd name="T45" fmla="*/ 70 h 179"/>
                  <a:gd name="T46" fmla="*/ 77 w 218"/>
                  <a:gd name="T47" fmla="*/ 65 h 179"/>
                  <a:gd name="T48" fmla="*/ 82 w 218"/>
                  <a:gd name="T49" fmla="*/ 65 h 179"/>
                  <a:gd name="T50" fmla="*/ 85 w 218"/>
                  <a:gd name="T51" fmla="*/ 68 h 179"/>
                  <a:gd name="T52" fmla="*/ 89 w 218"/>
                  <a:gd name="T53" fmla="*/ 70 h 179"/>
                  <a:gd name="T54" fmla="*/ 92 w 218"/>
                  <a:gd name="T55" fmla="*/ 68 h 179"/>
                  <a:gd name="T56" fmla="*/ 94 w 218"/>
                  <a:gd name="T57" fmla="*/ 74 h 179"/>
                  <a:gd name="T58" fmla="*/ 107 w 218"/>
                  <a:gd name="T59" fmla="*/ 89 h 179"/>
                  <a:gd name="T60" fmla="*/ 110 w 218"/>
                  <a:gd name="T61" fmla="*/ 99 h 179"/>
                  <a:gd name="T62" fmla="*/ 111 w 218"/>
                  <a:gd name="T63" fmla="*/ 102 h 179"/>
                  <a:gd name="T64" fmla="*/ 114 w 218"/>
                  <a:gd name="T65" fmla="*/ 102 h 179"/>
                  <a:gd name="T66" fmla="*/ 116 w 218"/>
                  <a:gd name="T67" fmla="*/ 106 h 179"/>
                  <a:gd name="T68" fmla="*/ 123 w 218"/>
                  <a:gd name="T69" fmla="*/ 113 h 179"/>
                  <a:gd name="T70" fmla="*/ 125 w 218"/>
                  <a:gd name="T71" fmla="*/ 112 h 179"/>
                  <a:gd name="T72" fmla="*/ 125 w 218"/>
                  <a:gd name="T73" fmla="*/ 113 h 179"/>
                  <a:gd name="T74" fmla="*/ 130 w 218"/>
                  <a:gd name="T75" fmla="*/ 117 h 179"/>
                  <a:gd name="T76" fmla="*/ 134 w 218"/>
                  <a:gd name="T77" fmla="*/ 124 h 179"/>
                  <a:gd name="T78" fmla="*/ 138 w 218"/>
                  <a:gd name="T79" fmla="*/ 127 h 179"/>
                  <a:gd name="T80" fmla="*/ 138 w 218"/>
                  <a:gd name="T81" fmla="*/ 121 h 179"/>
                  <a:gd name="T82" fmla="*/ 144 w 218"/>
                  <a:gd name="T83" fmla="*/ 121 h 179"/>
                  <a:gd name="T84" fmla="*/ 152 w 218"/>
                  <a:gd name="T85" fmla="*/ 123 h 179"/>
                  <a:gd name="T86" fmla="*/ 163 w 218"/>
                  <a:gd name="T87" fmla="*/ 133 h 179"/>
                  <a:gd name="T88" fmla="*/ 169 w 218"/>
                  <a:gd name="T89" fmla="*/ 134 h 179"/>
                  <a:gd name="T90" fmla="*/ 170 w 218"/>
                  <a:gd name="T91" fmla="*/ 134 h 179"/>
                  <a:gd name="T92" fmla="*/ 180 w 218"/>
                  <a:gd name="T93" fmla="*/ 135 h 179"/>
                  <a:gd name="T94" fmla="*/ 181 w 218"/>
                  <a:gd name="T95" fmla="*/ 137 h 179"/>
                  <a:gd name="T96" fmla="*/ 183 w 218"/>
                  <a:gd name="T97" fmla="*/ 141 h 179"/>
                  <a:gd name="T98" fmla="*/ 194 w 218"/>
                  <a:gd name="T99" fmla="*/ 142 h 179"/>
                  <a:gd name="T100" fmla="*/ 200 w 218"/>
                  <a:gd name="T101" fmla="*/ 147 h 179"/>
                  <a:gd name="T102" fmla="*/ 204 w 218"/>
                  <a:gd name="T103" fmla="*/ 151 h 179"/>
                  <a:gd name="T104" fmla="*/ 212 w 218"/>
                  <a:gd name="T105" fmla="*/ 170 h 179"/>
                  <a:gd name="T106" fmla="*/ 215 w 218"/>
                  <a:gd name="T107" fmla="*/ 175 h 179"/>
                  <a:gd name="T108" fmla="*/ 215 w 218"/>
                  <a:gd name="T109" fmla="*/ 176 h 179"/>
                  <a:gd name="T110" fmla="*/ 216 w 218"/>
                  <a:gd name="T111" fmla="*/ 179 h 179"/>
                  <a:gd name="T112" fmla="*/ 218 w 218"/>
                  <a:gd name="T113" fmla="*/ 179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18" h="179">
                    <a:moveTo>
                      <a:pt x="0" y="0"/>
                    </a:moveTo>
                    <a:lnTo>
                      <a:pt x="4" y="0"/>
                    </a:lnTo>
                    <a:lnTo>
                      <a:pt x="18" y="3"/>
                    </a:lnTo>
                    <a:lnTo>
                      <a:pt x="21" y="4"/>
                    </a:lnTo>
                    <a:lnTo>
                      <a:pt x="21" y="7"/>
                    </a:lnTo>
                    <a:lnTo>
                      <a:pt x="22" y="8"/>
                    </a:lnTo>
                    <a:lnTo>
                      <a:pt x="22" y="12"/>
                    </a:lnTo>
                    <a:lnTo>
                      <a:pt x="19" y="14"/>
                    </a:lnTo>
                    <a:lnTo>
                      <a:pt x="21" y="17"/>
                    </a:lnTo>
                    <a:lnTo>
                      <a:pt x="22" y="17"/>
                    </a:lnTo>
                    <a:lnTo>
                      <a:pt x="32" y="12"/>
                    </a:lnTo>
                    <a:lnTo>
                      <a:pt x="34" y="12"/>
                    </a:lnTo>
                    <a:lnTo>
                      <a:pt x="34" y="14"/>
                    </a:lnTo>
                    <a:lnTo>
                      <a:pt x="39" y="21"/>
                    </a:lnTo>
                    <a:lnTo>
                      <a:pt x="44" y="34"/>
                    </a:lnTo>
                    <a:lnTo>
                      <a:pt x="44" y="39"/>
                    </a:lnTo>
                    <a:lnTo>
                      <a:pt x="47" y="38"/>
                    </a:lnTo>
                    <a:lnTo>
                      <a:pt x="53" y="38"/>
                    </a:lnTo>
                    <a:lnTo>
                      <a:pt x="54" y="46"/>
                    </a:lnTo>
                    <a:lnTo>
                      <a:pt x="64" y="65"/>
                    </a:lnTo>
                    <a:lnTo>
                      <a:pt x="71" y="73"/>
                    </a:lnTo>
                    <a:lnTo>
                      <a:pt x="72" y="73"/>
                    </a:lnTo>
                    <a:lnTo>
                      <a:pt x="74" y="70"/>
                    </a:lnTo>
                    <a:lnTo>
                      <a:pt x="77" y="65"/>
                    </a:lnTo>
                    <a:lnTo>
                      <a:pt x="82" y="65"/>
                    </a:lnTo>
                    <a:lnTo>
                      <a:pt x="85" y="68"/>
                    </a:lnTo>
                    <a:lnTo>
                      <a:pt x="89" y="70"/>
                    </a:lnTo>
                    <a:lnTo>
                      <a:pt x="92" y="68"/>
                    </a:lnTo>
                    <a:lnTo>
                      <a:pt x="94" y="74"/>
                    </a:lnTo>
                    <a:lnTo>
                      <a:pt x="107" y="89"/>
                    </a:lnTo>
                    <a:lnTo>
                      <a:pt x="110" y="99"/>
                    </a:lnTo>
                    <a:lnTo>
                      <a:pt x="111" y="102"/>
                    </a:lnTo>
                    <a:lnTo>
                      <a:pt x="114" y="102"/>
                    </a:lnTo>
                    <a:lnTo>
                      <a:pt x="116" y="106"/>
                    </a:lnTo>
                    <a:lnTo>
                      <a:pt x="123" y="113"/>
                    </a:lnTo>
                    <a:lnTo>
                      <a:pt x="125" y="112"/>
                    </a:lnTo>
                    <a:lnTo>
                      <a:pt x="125" y="113"/>
                    </a:lnTo>
                    <a:lnTo>
                      <a:pt x="130" y="117"/>
                    </a:lnTo>
                    <a:lnTo>
                      <a:pt x="134" y="124"/>
                    </a:lnTo>
                    <a:lnTo>
                      <a:pt x="138" y="127"/>
                    </a:lnTo>
                    <a:lnTo>
                      <a:pt x="138" y="121"/>
                    </a:lnTo>
                    <a:lnTo>
                      <a:pt x="144" y="121"/>
                    </a:lnTo>
                    <a:lnTo>
                      <a:pt x="152" y="123"/>
                    </a:lnTo>
                    <a:lnTo>
                      <a:pt x="163" y="133"/>
                    </a:lnTo>
                    <a:lnTo>
                      <a:pt x="169" y="134"/>
                    </a:lnTo>
                    <a:lnTo>
                      <a:pt x="170" y="134"/>
                    </a:lnTo>
                    <a:lnTo>
                      <a:pt x="180" y="135"/>
                    </a:lnTo>
                    <a:lnTo>
                      <a:pt x="181" y="137"/>
                    </a:lnTo>
                    <a:lnTo>
                      <a:pt x="183" y="141"/>
                    </a:lnTo>
                    <a:lnTo>
                      <a:pt x="194" y="142"/>
                    </a:lnTo>
                    <a:lnTo>
                      <a:pt x="200" y="147"/>
                    </a:lnTo>
                    <a:lnTo>
                      <a:pt x="204" y="151"/>
                    </a:lnTo>
                    <a:lnTo>
                      <a:pt x="212" y="170"/>
                    </a:lnTo>
                    <a:lnTo>
                      <a:pt x="215" y="175"/>
                    </a:lnTo>
                    <a:lnTo>
                      <a:pt x="215" y="176"/>
                    </a:lnTo>
                    <a:lnTo>
                      <a:pt x="216" y="179"/>
                    </a:lnTo>
                    <a:lnTo>
                      <a:pt x="218" y="17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03" name="Freeform 2542">
                <a:extLst>
                  <a:ext uri="{FF2B5EF4-FFF2-40B4-BE49-F238E27FC236}">
                    <a16:creationId xmlns:a16="http://schemas.microsoft.com/office/drawing/2014/main" id="{5CF7FDA3-176C-46F2-FAAF-5A2FEE6FB2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2" y="791"/>
                <a:ext cx="71" cy="53"/>
              </a:xfrm>
              <a:custGeom>
                <a:avLst/>
                <a:gdLst>
                  <a:gd name="T0" fmla="*/ 285 w 285"/>
                  <a:gd name="T1" fmla="*/ 197 h 213"/>
                  <a:gd name="T2" fmla="*/ 278 w 285"/>
                  <a:gd name="T3" fmla="*/ 188 h 213"/>
                  <a:gd name="T4" fmla="*/ 263 w 285"/>
                  <a:gd name="T5" fmla="*/ 187 h 213"/>
                  <a:gd name="T6" fmla="*/ 261 w 285"/>
                  <a:gd name="T7" fmla="*/ 176 h 213"/>
                  <a:gd name="T8" fmla="*/ 253 w 285"/>
                  <a:gd name="T9" fmla="*/ 173 h 213"/>
                  <a:gd name="T10" fmla="*/ 257 w 285"/>
                  <a:gd name="T11" fmla="*/ 162 h 213"/>
                  <a:gd name="T12" fmla="*/ 256 w 285"/>
                  <a:gd name="T13" fmla="*/ 152 h 213"/>
                  <a:gd name="T14" fmla="*/ 247 w 285"/>
                  <a:gd name="T15" fmla="*/ 146 h 213"/>
                  <a:gd name="T16" fmla="*/ 243 w 285"/>
                  <a:gd name="T17" fmla="*/ 148 h 213"/>
                  <a:gd name="T18" fmla="*/ 244 w 285"/>
                  <a:gd name="T19" fmla="*/ 141 h 213"/>
                  <a:gd name="T20" fmla="*/ 253 w 285"/>
                  <a:gd name="T21" fmla="*/ 130 h 213"/>
                  <a:gd name="T22" fmla="*/ 257 w 285"/>
                  <a:gd name="T23" fmla="*/ 110 h 213"/>
                  <a:gd name="T24" fmla="*/ 239 w 285"/>
                  <a:gd name="T25" fmla="*/ 106 h 213"/>
                  <a:gd name="T26" fmla="*/ 226 w 285"/>
                  <a:gd name="T27" fmla="*/ 109 h 213"/>
                  <a:gd name="T28" fmla="*/ 222 w 285"/>
                  <a:gd name="T29" fmla="*/ 110 h 213"/>
                  <a:gd name="T30" fmla="*/ 216 w 285"/>
                  <a:gd name="T31" fmla="*/ 109 h 213"/>
                  <a:gd name="T32" fmla="*/ 197 w 285"/>
                  <a:gd name="T33" fmla="*/ 100 h 213"/>
                  <a:gd name="T34" fmla="*/ 200 w 285"/>
                  <a:gd name="T35" fmla="*/ 93 h 213"/>
                  <a:gd name="T36" fmla="*/ 201 w 285"/>
                  <a:gd name="T37" fmla="*/ 90 h 213"/>
                  <a:gd name="T38" fmla="*/ 191 w 285"/>
                  <a:gd name="T39" fmla="*/ 90 h 213"/>
                  <a:gd name="T40" fmla="*/ 182 w 285"/>
                  <a:gd name="T41" fmla="*/ 93 h 213"/>
                  <a:gd name="T42" fmla="*/ 176 w 285"/>
                  <a:gd name="T43" fmla="*/ 97 h 213"/>
                  <a:gd name="T44" fmla="*/ 169 w 285"/>
                  <a:gd name="T45" fmla="*/ 92 h 213"/>
                  <a:gd name="T46" fmla="*/ 163 w 285"/>
                  <a:gd name="T47" fmla="*/ 86 h 213"/>
                  <a:gd name="T48" fmla="*/ 151 w 285"/>
                  <a:gd name="T49" fmla="*/ 89 h 213"/>
                  <a:gd name="T50" fmla="*/ 148 w 285"/>
                  <a:gd name="T51" fmla="*/ 93 h 213"/>
                  <a:gd name="T52" fmla="*/ 144 w 285"/>
                  <a:gd name="T53" fmla="*/ 96 h 213"/>
                  <a:gd name="T54" fmla="*/ 124 w 285"/>
                  <a:gd name="T55" fmla="*/ 95 h 213"/>
                  <a:gd name="T56" fmla="*/ 119 w 285"/>
                  <a:gd name="T57" fmla="*/ 92 h 213"/>
                  <a:gd name="T58" fmla="*/ 106 w 285"/>
                  <a:gd name="T59" fmla="*/ 127 h 213"/>
                  <a:gd name="T60" fmla="*/ 103 w 285"/>
                  <a:gd name="T61" fmla="*/ 131 h 213"/>
                  <a:gd name="T62" fmla="*/ 98 w 285"/>
                  <a:gd name="T63" fmla="*/ 134 h 213"/>
                  <a:gd name="T64" fmla="*/ 96 w 285"/>
                  <a:gd name="T65" fmla="*/ 119 h 213"/>
                  <a:gd name="T66" fmla="*/ 92 w 285"/>
                  <a:gd name="T67" fmla="*/ 116 h 213"/>
                  <a:gd name="T68" fmla="*/ 84 w 285"/>
                  <a:gd name="T69" fmla="*/ 117 h 213"/>
                  <a:gd name="T70" fmla="*/ 71 w 285"/>
                  <a:gd name="T71" fmla="*/ 106 h 213"/>
                  <a:gd name="T72" fmla="*/ 56 w 285"/>
                  <a:gd name="T73" fmla="*/ 96 h 213"/>
                  <a:gd name="T74" fmla="*/ 52 w 285"/>
                  <a:gd name="T75" fmla="*/ 97 h 213"/>
                  <a:gd name="T76" fmla="*/ 36 w 285"/>
                  <a:gd name="T77" fmla="*/ 93 h 213"/>
                  <a:gd name="T78" fmla="*/ 38 w 285"/>
                  <a:gd name="T79" fmla="*/ 90 h 213"/>
                  <a:gd name="T80" fmla="*/ 41 w 285"/>
                  <a:gd name="T81" fmla="*/ 82 h 213"/>
                  <a:gd name="T82" fmla="*/ 32 w 285"/>
                  <a:gd name="T83" fmla="*/ 67 h 213"/>
                  <a:gd name="T84" fmla="*/ 26 w 285"/>
                  <a:gd name="T85" fmla="*/ 68 h 213"/>
                  <a:gd name="T86" fmla="*/ 9 w 285"/>
                  <a:gd name="T87" fmla="*/ 70 h 213"/>
                  <a:gd name="T88" fmla="*/ 2 w 285"/>
                  <a:gd name="T89" fmla="*/ 64 h 213"/>
                  <a:gd name="T90" fmla="*/ 0 w 285"/>
                  <a:gd name="T91" fmla="*/ 63 h 213"/>
                  <a:gd name="T92" fmla="*/ 2 w 285"/>
                  <a:gd name="T93" fmla="*/ 61 h 213"/>
                  <a:gd name="T94" fmla="*/ 11 w 285"/>
                  <a:gd name="T95" fmla="*/ 40 h 213"/>
                  <a:gd name="T96" fmla="*/ 17 w 285"/>
                  <a:gd name="T97" fmla="*/ 28 h 213"/>
                  <a:gd name="T98" fmla="*/ 22 w 285"/>
                  <a:gd name="T99" fmla="*/ 19 h 213"/>
                  <a:gd name="T100" fmla="*/ 12 w 285"/>
                  <a:gd name="T101" fmla="*/ 3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85" h="213">
                    <a:moveTo>
                      <a:pt x="285" y="213"/>
                    </a:moveTo>
                    <a:lnTo>
                      <a:pt x="285" y="197"/>
                    </a:lnTo>
                    <a:lnTo>
                      <a:pt x="283" y="194"/>
                    </a:lnTo>
                    <a:lnTo>
                      <a:pt x="278" y="188"/>
                    </a:lnTo>
                    <a:lnTo>
                      <a:pt x="264" y="188"/>
                    </a:lnTo>
                    <a:lnTo>
                      <a:pt x="263" y="187"/>
                    </a:lnTo>
                    <a:lnTo>
                      <a:pt x="261" y="180"/>
                    </a:lnTo>
                    <a:lnTo>
                      <a:pt x="261" y="176"/>
                    </a:lnTo>
                    <a:lnTo>
                      <a:pt x="254" y="176"/>
                    </a:lnTo>
                    <a:lnTo>
                      <a:pt x="253" y="173"/>
                    </a:lnTo>
                    <a:lnTo>
                      <a:pt x="253" y="171"/>
                    </a:lnTo>
                    <a:lnTo>
                      <a:pt x="257" y="162"/>
                    </a:lnTo>
                    <a:lnTo>
                      <a:pt x="257" y="153"/>
                    </a:lnTo>
                    <a:lnTo>
                      <a:pt x="256" y="152"/>
                    </a:lnTo>
                    <a:lnTo>
                      <a:pt x="251" y="146"/>
                    </a:lnTo>
                    <a:lnTo>
                      <a:pt x="247" y="146"/>
                    </a:lnTo>
                    <a:lnTo>
                      <a:pt x="244" y="148"/>
                    </a:lnTo>
                    <a:lnTo>
                      <a:pt x="243" y="148"/>
                    </a:lnTo>
                    <a:lnTo>
                      <a:pt x="243" y="146"/>
                    </a:lnTo>
                    <a:lnTo>
                      <a:pt x="244" y="141"/>
                    </a:lnTo>
                    <a:lnTo>
                      <a:pt x="249" y="134"/>
                    </a:lnTo>
                    <a:lnTo>
                      <a:pt x="253" y="130"/>
                    </a:lnTo>
                    <a:lnTo>
                      <a:pt x="257" y="116"/>
                    </a:lnTo>
                    <a:lnTo>
                      <a:pt x="257" y="110"/>
                    </a:lnTo>
                    <a:lnTo>
                      <a:pt x="256" y="106"/>
                    </a:lnTo>
                    <a:lnTo>
                      <a:pt x="239" y="106"/>
                    </a:lnTo>
                    <a:lnTo>
                      <a:pt x="229" y="109"/>
                    </a:lnTo>
                    <a:lnTo>
                      <a:pt x="226" y="109"/>
                    </a:lnTo>
                    <a:lnTo>
                      <a:pt x="223" y="110"/>
                    </a:lnTo>
                    <a:lnTo>
                      <a:pt x="222" y="110"/>
                    </a:lnTo>
                    <a:lnTo>
                      <a:pt x="218" y="109"/>
                    </a:lnTo>
                    <a:lnTo>
                      <a:pt x="216" y="109"/>
                    </a:lnTo>
                    <a:lnTo>
                      <a:pt x="199" y="100"/>
                    </a:lnTo>
                    <a:lnTo>
                      <a:pt x="197" y="100"/>
                    </a:lnTo>
                    <a:lnTo>
                      <a:pt x="197" y="99"/>
                    </a:lnTo>
                    <a:lnTo>
                      <a:pt x="200" y="93"/>
                    </a:lnTo>
                    <a:lnTo>
                      <a:pt x="200" y="92"/>
                    </a:lnTo>
                    <a:lnTo>
                      <a:pt x="201" y="90"/>
                    </a:lnTo>
                    <a:lnTo>
                      <a:pt x="200" y="89"/>
                    </a:lnTo>
                    <a:lnTo>
                      <a:pt x="191" y="90"/>
                    </a:lnTo>
                    <a:lnTo>
                      <a:pt x="189" y="90"/>
                    </a:lnTo>
                    <a:lnTo>
                      <a:pt x="182" y="93"/>
                    </a:lnTo>
                    <a:lnTo>
                      <a:pt x="180" y="95"/>
                    </a:lnTo>
                    <a:lnTo>
                      <a:pt x="176" y="97"/>
                    </a:lnTo>
                    <a:lnTo>
                      <a:pt x="170" y="96"/>
                    </a:lnTo>
                    <a:lnTo>
                      <a:pt x="169" y="92"/>
                    </a:lnTo>
                    <a:lnTo>
                      <a:pt x="169" y="88"/>
                    </a:lnTo>
                    <a:lnTo>
                      <a:pt x="163" y="86"/>
                    </a:lnTo>
                    <a:lnTo>
                      <a:pt x="156" y="86"/>
                    </a:lnTo>
                    <a:lnTo>
                      <a:pt x="151" y="89"/>
                    </a:lnTo>
                    <a:lnTo>
                      <a:pt x="149" y="93"/>
                    </a:lnTo>
                    <a:lnTo>
                      <a:pt x="148" y="93"/>
                    </a:lnTo>
                    <a:lnTo>
                      <a:pt x="147" y="95"/>
                    </a:lnTo>
                    <a:lnTo>
                      <a:pt x="144" y="96"/>
                    </a:lnTo>
                    <a:lnTo>
                      <a:pt x="127" y="95"/>
                    </a:lnTo>
                    <a:lnTo>
                      <a:pt x="124" y="95"/>
                    </a:lnTo>
                    <a:lnTo>
                      <a:pt x="119" y="93"/>
                    </a:lnTo>
                    <a:lnTo>
                      <a:pt x="119" y="92"/>
                    </a:lnTo>
                    <a:lnTo>
                      <a:pt x="117" y="93"/>
                    </a:lnTo>
                    <a:lnTo>
                      <a:pt x="106" y="127"/>
                    </a:lnTo>
                    <a:lnTo>
                      <a:pt x="105" y="128"/>
                    </a:lnTo>
                    <a:lnTo>
                      <a:pt x="103" y="131"/>
                    </a:lnTo>
                    <a:lnTo>
                      <a:pt x="102" y="133"/>
                    </a:lnTo>
                    <a:lnTo>
                      <a:pt x="98" y="134"/>
                    </a:lnTo>
                    <a:lnTo>
                      <a:pt x="98" y="121"/>
                    </a:lnTo>
                    <a:lnTo>
                      <a:pt x="96" y="119"/>
                    </a:lnTo>
                    <a:lnTo>
                      <a:pt x="95" y="117"/>
                    </a:lnTo>
                    <a:lnTo>
                      <a:pt x="92" y="116"/>
                    </a:lnTo>
                    <a:lnTo>
                      <a:pt x="91" y="116"/>
                    </a:lnTo>
                    <a:lnTo>
                      <a:pt x="84" y="117"/>
                    </a:lnTo>
                    <a:lnTo>
                      <a:pt x="78" y="116"/>
                    </a:lnTo>
                    <a:lnTo>
                      <a:pt x="71" y="106"/>
                    </a:lnTo>
                    <a:lnTo>
                      <a:pt x="66" y="100"/>
                    </a:lnTo>
                    <a:lnTo>
                      <a:pt x="56" y="96"/>
                    </a:lnTo>
                    <a:lnTo>
                      <a:pt x="55" y="96"/>
                    </a:lnTo>
                    <a:lnTo>
                      <a:pt x="52" y="97"/>
                    </a:lnTo>
                    <a:lnTo>
                      <a:pt x="43" y="97"/>
                    </a:lnTo>
                    <a:lnTo>
                      <a:pt x="36" y="93"/>
                    </a:lnTo>
                    <a:lnTo>
                      <a:pt x="36" y="92"/>
                    </a:lnTo>
                    <a:lnTo>
                      <a:pt x="38" y="90"/>
                    </a:lnTo>
                    <a:lnTo>
                      <a:pt x="39" y="85"/>
                    </a:lnTo>
                    <a:lnTo>
                      <a:pt x="41" y="82"/>
                    </a:lnTo>
                    <a:lnTo>
                      <a:pt x="41" y="67"/>
                    </a:lnTo>
                    <a:lnTo>
                      <a:pt x="32" y="67"/>
                    </a:lnTo>
                    <a:lnTo>
                      <a:pt x="29" y="68"/>
                    </a:lnTo>
                    <a:lnTo>
                      <a:pt x="26" y="68"/>
                    </a:lnTo>
                    <a:lnTo>
                      <a:pt x="17" y="70"/>
                    </a:lnTo>
                    <a:lnTo>
                      <a:pt x="9" y="70"/>
                    </a:lnTo>
                    <a:lnTo>
                      <a:pt x="4" y="67"/>
                    </a:lnTo>
                    <a:lnTo>
                      <a:pt x="2" y="64"/>
                    </a:lnTo>
                    <a:lnTo>
                      <a:pt x="0" y="64"/>
                    </a:lnTo>
                    <a:lnTo>
                      <a:pt x="0" y="63"/>
                    </a:lnTo>
                    <a:lnTo>
                      <a:pt x="2" y="63"/>
                    </a:lnTo>
                    <a:lnTo>
                      <a:pt x="2" y="61"/>
                    </a:lnTo>
                    <a:lnTo>
                      <a:pt x="9" y="49"/>
                    </a:lnTo>
                    <a:lnTo>
                      <a:pt x="11" y="40"/>
                    </a:lnTo>
                    <a:lnTo>
                      <a:pt x="17" y="29"/>
                    </a:lnTo>
                    <a:lnTo>
                      <a:pt x="17" y="28"/>
                    </a:lnTo>
                    <a:lnTo>
                      <a:pt x="19" y="25"/>
                    </a:lnTo>
                    <a:lnTo>
                      <a:pt x="22" y="19"/>
                    </a:lnTo>
                    <a:lnTo>
                      <a:pt x="18" y="8"/>
                    </a:lnTo>
                    <a:lnTo>
                      <a:pt x="12" y="3"/>
                    </a:lnTo>
                    <a:lnTo>
                      <a:pt x="12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04" name="Freeform 2543">
                <a:extLst>
                  <a:ext uri="{FF2B5EF4-FFF2-40B4-BE49-F238E27FC236}">
                    <a16:creationId xmlns:a16="http://schemas.microsoft.com/office/drawing/2014/main" id="{C705B012-499D-D33A-7D1F-F83C676B44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5" y="789"/>
                <a:ext cx="30" cy="20"/>
              </a:xfrm>
              <a:custGeom>
                <a:avLst/>
                <a:gdLst>
                  <a:gd name="T0" fmla="*/ 122 w 122"/>
                  <a:gd name="T1" fmla="*/ 9 h 83"/>
                  <a:gd name="T2" fmla="*/ 112 w 122"/>
                  <a:gd name="T3" fmla="*/ 9 h 83"/>
                  <a:gd name="T4" fmla="*/ 109 w 122"/>
                  <a:gd name="T5" fmla="*/ 10 h 83"/>
                  <a:gd name="T6" fmla="*/ 106 w 122"/>
                  <a:gd name="T7" fmla="*/ 10 h 83"/>
                  <a:gd name="T8" fmla="*/ 105 w 122"/>
                  <a:gd name="T9" fmla="*/ 12 h 83"/>
                  <a:gd name="T10" fmla="*/ 102 w 122"/>
                  <a:gd name="T11" fmla="*/ 13 h 83"/>
                  <a:gd name="T12" fmla="*/ 100 w 122"/>
                  <a:gd name="T13" fmla="*/ 16 h 83"/>
                  <a:gd name="T14" fmla="*/ 95 w 122"/>
                  <a:gd name="T15" fmla="*/ 16 h 83"/>
                  <a:gd name="T16" fmla="*/ 91 w 122"/>
                  <a:gd name="T17" fmla="*/ 7 h 83"/>
                  <a:gd name="T18" fmla="*/ 91 w 122"/>
                  <a:gd name="T19" fmla="*/ 6 h 83"/>
                  <a:gd name="T20" fmla="*/ 89 w 122"/>
                  <a:gd name="T21" fmla="*/ 3 h 83"/>
                  <a:gd name="T22" fmla="*/ 89 w 122"/>
                  <a:gd name="T23" fmla="*/ 0 h 83"/>
                  <a:gd name="T24" fmla="*/ 75 w 122"/>
                  <a:gd name="T25" fmla="*/ 5 h 83"/>
                  <a:gd name="T26" fmla="*/ 68 w 122"/>
                  <a:gd name="T27" fmla="*/ 2 h 83"/>
                  <a:gd name="T28" fmla="*/ 68 w 122"/>
                  <a:gd name="T29" fmla="*/ 16 h 83"/>
                  <a:gd name="T30" fmla="*/ 62 w 122"/>
                  <a:gd name="T31" fmla="*/ 42 h 83"/>
                  <a:gd name="T32" fmla="*/ 62 w 122"/>
                  <a:gd name="T33" fmla="*/ 48 h 83"/>
                  <a:gd name="T34" fmla="*/ 57 w 122"/>
                  <a:gd name="T35" fmla="*/ 62 h 83"/>
                  <a:gd name="T36" fmla="*/ 55 w 122"/>
                  <a:gd name="T37" fmla="*/ 63 h 83"/>
                  <a:gd name="T38" fmla="*/ 55 w 122"/>
                  <a:gd name="T39" fmla="*/ 65 h 83"/>
                  <a:gd name="T40" fmla="*/ 52 w 122"/>
                  <a:gd name="T41" fmla="*/ 69 h 83"/>
                  <a:gd name="T42" fmla="*/ 42 w 122"/>
                  <a:gd name="T43" fmla="*/ 79 h 83"/>
                  <a:gd name="T44" fmla="*/ 32 w 122"/>
                  <a:gd name="T45" fmla="*/ 79 h 83"/>
                  <a:gd name="T46" fmla="*/ 31 w 122"/>
                  <a:gd name="T47" fmla="*/ 80 h 83"/>
                  <a:gd name="T48" fmla="*/ 29 w 122"/>
                  <a:gd name="T49" fmla="*/ 80 h 83"/>
                  <a:gd name="T50" fmla="*/ 25 w 122"/>
                  <a:gd name="T51" fmla="*/ 83 h 83"/>
                  <a:gd name="T52" fmla="*/ 12 w 122"/>
                  <a:gd name="T53" fmla="*/ 83 h 83"/>
                  <a:gd name="T54" fmla="*/ 11 w 122"/>
                  <a:gd name="T55" fmla="*/ 80 h 83"/>
                  <a:gd name="T56" fmla="*/ 5 w 122"/>
                  <a:gd name="T57" fmla="*/ 79 h 83"/>
                  <a:gd name="T58" fmla="*/ 0 w 122"/>
                  <a:gd name="T59" fmla="*/ 76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22" h="83">
                    <a:moveTo>
                      <a:pt x="122" y="9"/>
                    </a:moveTo>
                    <a:lnTo>
                      <a:pt x="112" y="9"/>
                    </a:lnTo>
                    <a:lnTo>
                      <a:pt x="109" y="10"/>
                    </a:lnTo>
                    <a:lnTo>
                      <a:pt x="106" y="10"/>
                    </a:lnTo>
                    <a:lnTo>
                      <a:pt x="105" y="12"/>
                    </a:lnTo>
                    <a:lnTo>
                      <a:pt x="102" y="13"/>
                    </a:lnTo>
                    <a:lnTo>
                      <a:pt x="100" y="16"/>
                    </a:lnTo>
                    <a:lnTo>
                      <a:pt x="95" y="16"/>
                    </a:lnTo>
                    <a:lnTo>
                      <a:pt x="91" y="7"/>
                    </a:lnTo>
                    <a:lnTo>
                      <a:pt x="91" y="6"/>
                    </a:lnTo>
                    <a:lnTo>
                      <a:pt x="89" y="3"/>
                    </a:lnTo>
                    <a:lnTo>
                      <a:pt x="89" y="0"/>
                    </a:lnTo>
                    <a:lnTo>
                      <a:pt x="75" y="5"/>
                    </a:lnTo>
                    <a:lnTo>
                      <a:pt x="68" y="2"/>
                    </a:lnTo>
                    <a:lnTo>
                      <a:pt x="68" y="16"/>
                    </a:lnTo>
                    <a:lnTo>
                      <a:pt x="62" y="42"/>
                    </a:lnTo>
                    <a:lnTo>
                      <a:pt x="62" y="48"/>
                    </a:lnTo>
                    <a:lnTo>
                      <a:pt x="57" y="62"/>
                    </a:lnTo>
                    <a:lnTo>
                      <a:pt x="55" y="63"/>
                    </a:lnTo>
                    <a:lnTo>
                      <a:pt x="55" y="65"/>
                    </a:lnTo>
                    <a:lnTo>
                      <a:pt x="52" y="69"/>
                    </a:lnTo>
                    <a:lnTo>
                      <a:pt x="42" y="79"/>
                    </a:lnTo>
                    <a:lnTo>
                      <a:pt x="32" y="79"/>
                    </a:lnTo>
                    <a:lnTo>
                      <a:pt x="31" y="80"/>
                    </a:lnTo>
                    <a:lnTo>
                      <a:pt x="29" y="80"/>
                    </a:lnTo>
                    <a:lnTo>
                      <a:pt x="25" y="83"/>
                    </a:lnTo>
                    <a:lnTo>
                      <a:pt x="12" y="83"/>
                    </a:lnTo>
                    <a:lnTo>
                      <a:pt x="11" y="80"/>
                    </a:lnTo>
                    <a:lnTo>
                      <a:pt x="5" y="79"/>
                    </a:lnTo>
                    <a:lnTo>
                      <a:pt x="0" y="7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05" name="Freeform 2544">
                <a:extLst>
                  <a:ext uri="{FF2B5EF4-FFF2-40B4-BE49-F238E27FC236}">
                    <a16:creationId xmlns:a16="http://schemas.microsoft.com/office/drawing/2014/main" id="{E0D85355-2A9E-CAB8-DB08-6C672ADD19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2" y="808"/>
                <a:ext cx="22" cy="36"/>
              </a:xfrm>
              <a:custGeom>
                <a:avLst/>
                <a:gdLst>
                  <a:gd name="T0" fmla="*/ 10 w 86"/>
                  <a:gd name="T1" fmla="*/ 0 h 146"/>
                  <a:gd name="T2" fmla="*/ 8 w 86"/>
                  <a:gd name="T3" fmla="*/ 7 h 146"/>
                  <a:gd name="T4" fmla="*/ 14 w 86"/>
                  <a:gd name="T5" fmla="*/ 22 h 146"/>
                  <a:gd name="T6" fmla="*/ 17 w 86"/>
                  <a:gd name="T7" fmla="*/ 28 h 146"/>
                  <a:gd name="T8" fmla="*/ 17 w 86"/>
                  <a:gd name="T9" fmla="*/ 29 h 146"/>
                  <a:gd name="T10" fmla="*/ 15 w 86"/>
                  <a:gd name="T11" fmla="*/ 32 h 146"/>
                  <a:gd name="T12" fmla="*/ 14 w 86"/>
                  <a:gd name="T13" fmla="*/ 33 h 146"/>
                  <a:gd name="T14" fmla="*/ 12 w 86"/>
                  <a:gd name="T15" fmla="*/ 33 h 146"/>
                  <a:gd name="T16" fmla="*/ 7 w 86"/>
                  <a:gd name="T17" fmla="*/ 39 h 146"/>
                  <a:gd name="T18" fmla="*/ 0 w 86"/>
                  <a:gd name="T19" fmla="*/ 50 h 146"/>
                  <a:gd name="T20" fmla="*/ 0 w 86"/>
                  <a:gd name="T21" fmla="*/ 52 h 146"/>
                  <a:gd name="T22" fmla="*/ 3 w 86"/>
                  <a:gd name="T23" fmla="*/ 54 h 146"/>
                  <a:gd name="T24" fmla="*/ 4 w 86"/>
                  <a:gd name="T25" fmla="*/ 57 h 146"/>
                  <a:gd name="T26" fmla="*/ 8 w 86"/>
                  <a:gd name="T27" fmla="*/ 59 h 146"/>
                  <a:gd name="T28" fmla="*/ 19 w 86"/>
                  <a:gd name="T29" fmla="*/ 59 h 146"/>
                  <a:gd name="T30" fmla="*/ 19 w 86"/>
                  <a:gd name="T31" fmla="*/ 56 h 146"/>
                  <a:gd name="T32" fmla="*/ 38 w 86"/>
                  <a:gd name="T33" fmla="*/ 36 h 146"/>
                  <a:gd name="T34" fmla="*/ 38 w 86"/>
                  <a:gd name="T35" fmla="*/ 35 h 146"/>
                  <a:gd name="T36" fmla="*/ 39 w 86"/>
                  <a:gd name="T37" fmla="*/ 32 h 146"/>
                  <a:gd name="T38" fmla="*/ 41 w 86"/>
                  <a:gd name="T39" fmla="*/ 30 h 146"/>
                  <a:gd name="T40" fmla="*/ 55 w 86"/>
                  <a:gd name="T41" fmla="*/ 30 h 146"/>
                  <a:gd name="T42" fmla="*/ 65 w 86"/>
                  <a:gd name="T43" fmla="*/ 32 h 146"/>
                  <a:gd name="T44" fmla="*/ 67 w 86"/>
                  <a:gd name="T45" fmla="*/ 32 h 146"/>
                  <a:gd name="T46" fmla="*/ 78 w 86"/>
                  <a:gd name="T47" fmla="*/ 40 h 146"/>
                  <a:gd name="T48" fmla="*/ 86 w 86"/>
                  <a:gd name="T49" fmla="*/ 49 h 146"/>
                  <a:gd name="T50" fmla="*/ 85 w 86"/>
                  <a:gd name="T51" fmla="*/ 89 h 146"/>
                  <a:gd name="T52" fmla="*/ 84 w 86"/>
                  <a:gd name="T53" fmla="*/ 89 h 146"/>
                  <a:gd name="T54" fmla="*/ 63 w 86"/>
                  <a:gd name="T55" fmla="*/ 92 h 146"/>
                  <a:gd name="T56" fmla="*/ 55 w 86"/>
                  <a:gd name="T57" fmla="*/ 95 h 146"/>
                  <a:gd name="T58" fmla="*/ 52 w 86"/>
                  <a:gd name="T59" fmla="*/ 96 h 146"/>
                  <a:gd name="T60" fmla="*/ 34 w 86"/>
                  <a:gd name="T61" fmla="*/ 107 h 146"/>
                  <a:gd name="T62" fmla="*/ 31 w 86"/>
                  <a:gd name="T63" fmla="*/ 106 h 146"/>
                  <a:gd name="T64" fmla="*/ 18 w 86"/>
                  <a:gd name="T65" fmla="*/ 106 h 146"/>
                  <a:gd name="T66" fmla="*/ 18 w 86"/>
                  <a:gd name="T67" fmla="*/ 107 h 146"/>
                  <a:gd name="T68" fmla="*/ 14 w 86"/>
                  <a:gd name="T69" fmla="*/ 107 h 146"/>
                  <a:gd name="T70" fmla="*/ 17 w 86"/>
                  <a:gd name="T71" fmla="*/ 123 h 146"/>
                  <a:gd name="T72" fmla="*/ 22 w 86"/>
                  <a:gd name="T73" fmla="*/ 130 h 146"/>
                  <a:gd name="T74" fmla="*/ 29 w 86"/>
                  <a:gd name="T75" fmla="*/ 145 h 146"/>
                  <a:gd name="T76" fmla="*/ 29 w 86"/>
                  <a:gd name="T77" fmla="*/ 146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86" h="146">
                    <a:moveTo>
                      <a:pt x="10" y="0"/>
                    </a:moveTo>
                    <a:lnTo>
                      <a:pt x="8" y="7"/>
                    </a:lnTo>
                    <a:lnTo>
                      <a:pt x="14" y="22"/>
                    </a:lnTo>
                    <a:lnTo>
                      <a:pt x="17" y="28"/>
                    </a:lnTo>
                    <a:lnTo>
                      <a:pt x="17" y="29"/>
                    </a:lnTo>
                    <a:lnTo>
                      <a:pt x="15" y="32"/>
                    </a:lnTo>
                    <a:lnTo>
                      <a:pt x="14" y="33"/>
                    </a:lnTo>
                    <a:lnTo>
                      <a:pt x="12" y="33"/>
                    </a:lnTo>
                    <a:lnTo>
                      <a:pt x="7" y="39"/>
                    </a:lnTo>
                    <a:lnTo>
                      <a:pt x="0" y="50"/>
                    </a:lnTo>
                    <a:lnTo>
                      <a:pt x="0" y="52"/>
                    </a:lnTo>
                    <a:lnTo>
                      <a:pt x="3" y="54"/>
                    </a:lnTo>
                    <a:lnTo>
                      <a:pt x="4" y="57"/>
                    </a:lnTo>
                    <a:lnTo>
                      <a:pt x="8" y="59"/>
                    </a:lnTo>
                    <a:lnTo>
                      <a:pt x="19" y="59"/>
                    </a:lnTo>
                    <a:lnTo>
                      <a:pt x="19" y="56"/>
                    </a:lnTo>
                    <a:lnTo>
                      <a:pt x="38" y="36"/>
                    </a:lnTo>
                    <a:lnTo>
                      <a:pt x="38" y="35"/>
                    </a:lnTo>
                    <a:lnTo>
                      <a:pt x="39" y="32"/>
                    </a:lnTo>
                    <a:lnTo>
                      <a:pt x="41" y="30"/>
                    </a:lnTo>
                    <a:lnTo>
                      <a:pt x="55" y="30"/>
                    </a:lnTo>
                    <a:lnTo>
                      <a:pt x="65" y="32"/>
                    </a:lnTo>
                    <a:lnTo>
                      <a:pt x="67" y="32"/>
                    </a:lnTo>
                    <a:lnTo>
                      <a:pt x="78" y="40"/>
                    </a:lnTo>
                    <a:lnTo>
                      <a:pt x="86" y="49"/>
                    </a:lnTo>
                    <a:lnTo>
                      <a:pt x="85" y="89"/>
                    </a:lnTo>
                    <a:lnTo>
                      <a:pt x="84" y="89"/>
                    </a:lnTo>
                    <a:lnTo>
                      <a:pt x="63" y="92"/>
                    </a:lnTo>
                    <a:lnTo>
                      <a:pt x="55" y="95"/>
                    </a:lnTo>
                    <a:lnTo>
                      <a:pt x="52" y="96"/>
                    </a:lnTo>
                    <a:lnTo>
                      <a:pt x="34" y="107"/>
                    </a:lnTo>
                    <a:lnTo>
                      <a:pt x="31" y="106"/>
                    </a:lnTo>
                    <a:lnTo>
                      <a:pt x="18" y="106"/>
                    </a:lnTo>
                    <a:lnTo>
                      <a:pt x="18" y="107"/>
                    </a:lnTo>
                    <a:lnTo>
                      <a:pt x="14" y="107"/>
                    </a:lnTo>
                    <a:lnTo>
                      <a:pt x="17" y="123"/>
                    </a:lnTo>
                    <a:lnTo>
                      <a:pt x="22" y="130"/>
                    </a:lnTo>
                    <a:lnTo>
                      <a:pt x="29" y="145"/>
                    </a:lnTo>
                    <a:lnTo>
                      <a:pt x="29" y="14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06" name="Freeform 2545">
                <a:extLst>
                  <a:ext uri="{FF2B5EF4-FFF2-40B4-BE49-F238E27FC236}">
                    <a16:creationId xmlns:a16="http://schemas.microsoft.com/office/drawing/2014/main" id="{6B1919DF-5307-DEC8-92BE-3637169C42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9" y="844"/>
                <a:ext cx="29" cy="97"/>
              </a:xfrm>
              <a:custGeom>
                <a:avLst/>
                <a:gdLst>
                  <a:gd name="T0" fmla="*/ 3 w 116"/>
                  <a:gd name="T1" fmla="*/ 3 h 385"/>
                  <a:gd name="T2" fmla="*/ 41 w 116"/>
                  <a:gd name="T3" fmla="*/ 27 h 385"/>
                  <a:gd name="T4" fmla="*/ 52 w 116"/>
                  <a:gd name="T5" fmla="*/ 28 h 385"/>
                  <a:gd name="T6" fmla="*/ 53 w 116"/>
                  <a:gd name="T7" fmla="*/ 30 h 385"/>
                  <a:gd name="T8" fmla="*/ 59 w 116"/>
                  <a:gd name="T9" fmla="*/ 35 h 385"/>
                  <a:gd name="T10" fmla="*/ 63 w 116"/>
                  <a:gd name="T11" fmla="*/ 38 h 385"/>
                  <a:gd name="T12" fmla="*/ 66 w 116"/>
                  <a:gd name="T13" fmla="*/ 40 h 385"/>
                  <a:gd name="T14" fmla="*/ 62 w 116"/>
                  <a:gd name="T15" fmla="*/ 55 h 385"/>
                  <a:gd name="T16" fmla="*/ 57 w 116"/>
                  <a:gd name="T17" fmla="*/ 76 h 385"/>
                  <a:gd name="T18" fmla="*/ 60 w 116"/>
                  <a:gd name="T19" fmla="*/ 77 h 385"/>
                  <a:gd name="T20" fmla="*/ 57 w 116"/>
                  <a:gd name="T21" fmla="*/ 83 h 385"/>
                  <a:gd name="T22" fmla="*/ 59 w 116"/>
                  <a:gd name="T23" fmla="*/ 93 h 385"/>
                  <a:gd name="T24" fmla="*/ 62 w 116"/>
                  <a:gd name="T25" fmla="*/ 97 h 385"/>
                  <a:gd name="T26" fmla="*/ 59 w 116"/>
                  <a:gd name="T27" fmla="*/ 127 h 385"/>
                  <a:gd name="T28" fmla="*/ 53 w 116"/>
                  <a:gd name="T29" fmla="*/ 141 h 385"/>
                  <a:gd name="T30" fmla="*/ 57 w 116"/>
                  <a:gd name="T31" fmla="*/ 144 h 385"/>
                  <a:gd name="T32" fmla="*/ 67 w 116"/>
                  <a:gd name="T33" fmla="*/ 148 h 385"/>
                  <a:gd name="T34" fmla="*/ 77 w 116"/>
                  <a:gd name="T35" fmla="*/ 150 h 385"/>
                  <a:gd name="T36" fmla="*/ 95 w 116"/>
                  <a:gd name="T37" fmla="*/ 153 h 385"/>
                  <a:gd name="T38" fmla="*/ 100 w 116"/>
                  <a:gd name="T39" fmla="*/ 162 h 385"/>
                  <a:gd name="T40" fmla="*/ 108 w 116"/>
                  <a:gd name="T41" fmla="*/ 165 h 385"/>
                  <a:gd name="T42" fmla="*/ 102 w 116"/>
                  <a:gd name="T43" fmla="*/ 169 h 385"/>
                  <a:gd name="T44" fmla="*/ 98 w 116"/>
                  <a:gd name="T45" fmla="*/ 181 h 385"/>
                  <a:gd name="T46" fmla="*/ 77 w 116"/>
                  <a:gd name="T47" fmla="*/ 186 h 385"/>
                  <a:gd name="T48" fmla="*/ 79 w 116"/>
                  <a:gd name="T49" fmla="*/ 201 h 385"/>
                  <a:gd name="T50" fmla="*/ 69 w 116"/>
                  <a:gd name="T51" fmla="*/ 229 h 385"/>
                  <a:gd name="T52" fmla="*/ 66 w 116"/>
                  <a:gd name="T53" fmla="*/ 241 h 385"/>
                  <a:gd name="T54" fmla="*/ 77 w 116"/>
                  <a:gd name="T55" fmla="*/ 242 h 385"/>
                  <a:gd name="T56" fmla="*/ 81 w 116"/>
                  <a:gd name="T57" fmla="*/ 243 h 385"/>
                  <a:gd name="T58" fmla="*/ 83 w 116"/>
                  <a:gd name="T59" fmla="*/ 246 h 385"/>
                  <a:gd name="T60" fmla="*/ 74 w 116"/>
                  <a:gd name="T61" fmla="*/ 248 h 385"/>
                  <a:gd name="T62" fmla="*/ 70 w 116"/>
                  <a:gd name="T63" fmla="*/ 252 h 385"/>
                  <a:gd name="T64" fmla="*/ 63 w 116"/>
                  <a:gd name="T65" fmla="*/ 253 h 385"/>
                  <a:gd name="T66" fmla="*/ 63 w 116"/>
                  <a:gd name="T67" fmla="*/ 256 h 385"/>
                  <a:gd name="T68" fmla="*/ 65 w 116"/>
                  <a:gd name="T69" fmla="*/ 258 h 385"/>
                  <a:gd name="T70" fmla="*/ 72 w 116"/>
                  <a:gd name="T71" fmla="*/ 263 h 385"/>
                  <a:gd name="T72" fmla="*/ 83 w 116"/>
                  <a:gd name="T73" fmla="*/ 260 h 385"/>
                  <a:gd name="T74" fmla="*/ 84 w 116"/>
                  <a:gd name="T75" fmla="*/ 263 h 385"/>
                  <a:gd name="T76" fmla="*/ 87 w 116"/>
                  <a:gd name="T77" fmla="*/ 273 h 385"/>
                  <a:gd name="T78" fmla="*/ 86 w 116"/>
                  <a:gd name="T79" fmla="*/ 285 h 385"/>
                  <a:gd name="T80" fmla="*/ 84 w 116"/>
                  <a:gd name="T81" fmla="*/ 285 h 385"/>
                  <a:gd name="T82" fmla="*/ 77 w 116"/>
                  <a:gd name="T83" fmla="*/ 280 h 385"/>
                  <a:gd name="T84" fmla="*/ 73 w 116"/>
                  <a:gd name="T85" fmla="*/ 278 h 385"/>
                  <a:gd name="T86" fmla="*/ 41 w 116"/>
                  <a:gd name="T87" fmla="*/ 292 h 385"/>
                  <a:gd name="T88" fmla="*/ 39 w 116"/>
                  <a:gd name="T89" fmla="*/ 295 h 385"/>
                  <a:gd name="T90" fmla="*/ 41 w 116"/>
                  <a:gd name="T91" fmla="*/ 306 h 385"/>
                  <a:gd name="T92" fmla="*/ 24 w 116"/>
                  <a:gd name="T93" fmla="*/ 320 h 385"/>
                  <a:gd name="T94" fmla="*/ 26 w 116"/>
                  <a:gd name="T95" fmla="*/ 323 h 385"/>
                  <a:gd name="T96" fmla="*/ 28 w 116"/>
                  <a:gd name="T97" fmla="*/ 325 h 385"/>
                  <a:gd name="T98" fmla="*/ 43 w 116"/>
                  <a:gd name="T99" fmla="*/ 337 h 385"/>
                  <a:gd name="T100" fmla="*/ 41 w 116"/>
                  <a:gd name="T101" fmla="*/ 342 h 385"/>
                  <a:gd name="T102" fmla="*/ 42 w 116"/>
                  <a:gd name="T103" fmla="*/ 348 h 385"/>
                  <a:gd name="T104" fmla="*/ 50 w 116"/>
                  <a:gd name="T105" fmla="*/ 355 h 385"/>
                  <a:gd name="T106" fmla="*/ 79 w 116"/>
                  <a:gd name="T107" fmla="*/ 358 h 385"/>
                  <a:gd name="T108" fmla="*/ 95 w 116"/>
                  <a:gd name="T109" fmla="*/ 363 h 385"/>
                  <a:gd name="T110" fmla="*/ 97 w 116"/>
                  <a:gd name="T111" fmla="*/ 369 h 385"/>
                  <a:gd name="T112" fmla="*/ 115 w 116"/>
                  <a:gd name="T113" fmla="*/ 383 h 3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16" h="385">
                    <a:moveTo>
                      <a:pt x="0" y="0"/>
                    </a:moveTo>
                    <a:lnTo>
                      <a:pt x="3" y="3"/>
                    </a:lnTo>
                    <a:lnTo>
                      <a:pt x="6" y="3"/>
                    </a:lnTo>
                    <a:lnTo>
                      <a:pt x="41" y="27"/>
                    </a:lnTo>
                    <a:lnTo>
                      <a:pt x="49" y="27"/>
                    </a:lnTo>
                    <a:lnTo>
                      <a:pt x="52" y="28"/>
                    </a:lnTo>
                    <a:lnTo>
                      <a:pt x="53" y="28"/>
                    </a:lnTo>
                    <a:lnTo>
                      <a:pt x="53" y="30"/>
                    </a:lnTo>
                    <a:lnTo>
                      <a:pt x="59" y="30"/>
                    </a:lnTo>
                    <a:lnTo>
                      <a:pt x="59" y="35"/>
                    </a:lnTo>
                    <a:lnTo>
                      <a:pt x="60" y="37"/>
                    </a:lnTo>
                    <a:lnTo>
                      <a:pt x="63" y="38"/>
                    </a:lnTo>
                    <a:lnTo>
                      <a:pt x="65" y="38"/>
                    </a:lnTo>
                    <a:lnTo>
                      <a:pt x="66" y="40"/>
                    </a:lnTo>
                    <a:lnTo>
                      <a:pt x="66" y="42"/>
                    </a:lnTo>
                    <a:lnTo>
                      <a:pt x="62" y="55"/>
                    </a:lnTo>
                    <a:lnTo>
                      <a:pt x="59" y="58"/>
                    </a:lnTo>
                    <a:lnTo>
                      <a:pt x="57" y="76"/>
                    </a:lnTo>
                    <a:lnTo>
                      <a:pt x="59" y="76"/>
                    </a:lnTo>
                    <a:lnTo>
                      <a:pt x="60" y="77"/>
                    </a:lnTo>
                    <a:lnTo>
                      <a:pt x="59" y="81"/>
                    </a:lnTo>
                    <a:lnTo>
                      <a:pt x="57" y="83"/>
                    </a:lnTo>
                    <a:lnTo>
                      <a:pt x="57" y="91"/>
                    </a:lnTo>
                    <a:lnTo>
                      <a:pt x="59" y="93"/>
                    </a:lnTo>
                    <a:lnTo>
                      <a:pt x="60" y="95"/>
                    </a:lnTo>
                    <a:lnTo>
                      <a:pt x="62" y="97"/>
                    </a:lnTo>
                    <a:lnTo>
                      <a:pt x="60" y="97"/>
                    </a:lnTo>
                    <a:lnTo>
                      <a:pt x="59" y="127"/>
                    </a:lnTo>
                    <a:lnTo>
                      <a:pt x="53" y="140"/>
                    </a:lnTo>
                    <a:lnTo>
                      <a:pt x="53" y="141"/>
                    </a:lnTo>
                    <a:lnTo>
                      <a:pt x="55" y="141"/>
                    </a:lnTo>
                    <a:lnTo>
                      <a:pt x="57" y="144"/>
                    </a:lnTo>
                    <a:lnTo>
                      <a:pt x="57" y="146"/>
                    </a:lnTo>
                    <a:lnTo>
                      <a:pt x="67" y="148"/>
                    </a:lnTo>
                    <a:lnTo>
                      <a:pt x="76" y="148"/>
                    </a:lnTo>
                    <a:lnTo>
                      <a:pt x="77" y="150"/>
                    </a:lnTo>
                    <a:lnTo>
                      <a:pt x="94" y="153"/>
                    </a:lnTo>
                    <a:lnTo>
                      <a:pt x="95" y="153"/>
                    </a:lnTo>
                    <a:lnTo>
                      <a:pt x="100" y="154"/>
                    </a:lnTo>
                    <a:lnTo>
                      <a:pt x="100" y="162"/>
                    </a:lnTo>
                    <a:lnTo>
                      <a:pt x="106" y="162"/>
                    </a:lnTo>
                    <a:lnTo>
                      <a:pt x="108" y="165"/>
                    </a:lnTo>
                    <a:lnTo>
                      <a:pt x="106" y="167"/>
                    </a:lnTo>
                    <a:lnTo>
                      <a:pt x="102" y="169"/>
                    </a:lnTo>
                    <a:lnTo>
                      <a:pt x="100" y="174"/>
                    </a:lnTo>
                    <a:lnTo>
                      <a:pt x="98" y="181"/>
                    </a:lnTo>
                    <a:lnTo>
                      <a:pt x="97" y="183"/>
                    </a:lnTo>
                    <a:lnTo>
                      <a:pt x="77" y="186"/>
                    </a:lnTo>
                    <a:lnTo>
                      <a:pt x="79" y="193"/>
                    </a:lnTo>
                    <a:lnTo>
                      <a:pt x="79" y="201"/>
                    </a:lnTo>
                    <a:lnTo>
                      <a:pt x="77" y="203"/>
                    </a:lnTo>
                    <a:lnTo>
                      <a:pt x="69" y="229"/>
                    </a:lnTo>
                    <a:lnTo>
                      <a:pt x="66" y="235"/>
                    </a:lnTo>
                    <a:lnTo>
                      <a:pt x="66" y="241"/>
                    </a:lnTo>
                    <a:lnTo>
                      <a:pt x="67" y="242"/>
                    </a:lnTo>
                    <a:lnTo>
                      <a:pt x="77" y="242"/>
                    </a:lnTo>
                    <a:lnTo>
                      <a:pt x="79" y="243"/>
                    </a:lnTo>
                    <a:lnTo>
                      <a:pt x="81" y="243"/>
                    </a:lnTo>
                    <a:lnTo>
                      <a:pt x="83" y="245"/>
                    </a:lnTo>
                    <a:lnTo>
                      <a:pt x="83" y="246"/>
                    </a:lnTo>
                    <a:lnTo>
                      <a:pt x="76" y="248"/>
                    </a:lnTo>
                    <a:lnTo>
                      <a:pt x="74" y="248"/>
                    </a:lnTo>
                    <a:lnTo>
                      <a:pt x="74" y="249"/>
                    </a:lnTo>
                    <a:lnTo>
                      <a:pt x="70" y="252"/>
                    </a:lnTo>
                    <a:lnTo>
                      <a:pt x="67" y="252"/>
                    </a:lnTo>
                    <a:lnTo>
                      <a:pt x="63" y="253"/>
                    </a:lnTo>
                    <a:lnTo>
                      <a:pt x="62" y="253"/>
                    </a:lnTo>
                    <a:lnTo>
                      <a:pt x="63" y="256"/>
                    </a:lnTo>
                    <a:lnTo>
                      <a:pt x="63" y="258"/>
                    </a:lnTo>
                    <a:lnTo>
                      <a:pt x="65" y="258"/>
                    </a:lnTo>
                    <a:lnTo>
                      <a:pt x="67" y="261"/>
                    </a:lnTo>
                    <a:lnTo>
                      <a:pt x="72" y="263"/>
                    </a:lnTo>
                    <a:lnTo>
                      <a:pt x="79" y="263"/>
                    </a:lnTo>
                    <a:lnTo>
                      <a:pt x="83" y="260"/>
                    </a:lnTo>
                    <a:lnTo>
                      <a:pt x="84" y="260"/>
                    </a:lnTo>
                    <a:lnTo>
                      <a:pt x="84" y="263"/>
                    </a:lnTo>
                    <a:lnTo>
                      <a:pt x="87" y="270"/>
                    </a:lnTo>
                    <a:lnTo>
                      <a:pt x="87" y="273"/>
                    </a:lnTo>
                    <a:lnTo>
                      <a:pt x="86" y="282"/>
                    </a:lnTo>
                    <a:lnTo>
                      <a:pt x="86" y="285"/>
                    </a:lnTo>
                    <a:lnTo>
                      <a:pt x="84" y="287"/>
                    </a:lnTo>
                    <a:lnTo>
                      <a:pt x="84" y="285"/>
                    </a:lnTo>
                    <a:lnTo>
                      <a:pt x="81" y="284"/>
                    </a:lnTo>
                    <a:lnTo>
                      <a:pt x="77" y="280"/>
                    </a:lnTo>
                    <a:lnTo>
                      <a:pt x="76" y="280"/>
                    </a:lnTo>
                    <a:lnTo>
                      <a:pt x="73" y="278"/>
                    </a:lnTo>
                    <a:lnTo>
                      <a:pt x="49" y="282"/>
                    </a:lnTo>
                    <a:lnTo>
                      <a:pt x="41" y="292"/>
                    </a:lnTo>
                    <a:lnTo>
                      <a:pt x="41" y="295"/>
                    </a:lnTo>
                    <a:lnTo>
                      <a:pt x="39" y="295"/>
                    </a:lnTo>
                    <a:lnTo>
                      <a:pt x="39" y="296"/>
                    </a:lnTo>
                    <a:lnTo>
                      <a:pt x="41" y="306"/>
                    </a:lnTo>
                    <a:lnTo>
                      <a:pt x="34" y="313"/>
                    </a:lnTo>
                    <a:lnTo>
                      <a:pt x="24" y="320"/>
                    </a:lnTo>
                    <a:lnTo>
                      <a:pt x="24" y="322"/>
                    </a:lnTo>
                    <a:lnTo>
                      <a:pt x="26" y="323"/>
                    </a:lnTo>
                    <a:lnTo>
                      <a:pt x="27" y="323"/>
                    </a:lnTo>
                    <a:lnTo>
                      <a:pt x="28" y="325"/>
                    </a:lnTo>
                    <a:lnTo>
                      <a:pt x="36" y="327"/>
                    </a:lnTo>
                    <a:lnTo>
                      <a:pt x="43" y="337"/>
                    </a:lnTo>
                    <a:lnTo>
                      <a:pt x="43" y="338"/>
                    </a:lnTo>
                    <a:lnTo>
                      <a:pt x="41" y="342"/>
                    </a:lnTo>
                    <a:lnTo>
                      <a:pt x="42" y="347"/>
                    </a:lnTo>
                    <a:lnTo>
                      <a:pt x="42" y="348"/>
                    </a:lnTo>
                    <a:lnTo>
                      <a:pt x="45" y="351"/>
                    </a:lnTo>
                    <a:lnTo>
                      <a:pt x="50" y="355"/>
                    </a:lnTo>
                    <a:lnTo>
                      <a:pt x="72" y="358"/>
                    </a:lnTo>
                    <a:lnTo>
                      <a:pt x="79" y="358"/>
                    </a:lnTo>
                    <a:lnTo>
                      <a:pt x="93" y="361"/>
                    </a:lnTo>
                    <a:lnTo>
                      <a:pt x="95" y="363"/>
                    </a:lnTo>
                    <a:lnTo>
                      <a:pt x="97" y="366"/>
                    </a:lnTo>
                    <a:lnTo>
                      <a:pt x="97" y="369"/>
                    </a:lnTo>
                    <a:lnTo>
                      <a:pt x="103" y="375"/>
                    </a:lnTo>
                    <a:lnTo>
                      <a:pt x="115" y="383"/>
                    </a:lnTo>
                    <a:lnTo>
                      <a:pt x="116" y="38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07" name="Freeform 2546">
                <a:extLst>
                  <a:ext uri="{FF2B5EF4-FFF2-40B4-BE49-F238E27FC236}">
                    <a16:creationId xmlns:a16="http://schemas.microsoft.com/office/drawing/2014/main" id="{F02F0077-F1A0-3D0E-E18A-99347DEDA2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7" y="844"/>
                <a:ext cx="66" cy="97"/>
              </a:xfrm>
              <a:custGeom>
                <a:avLst/>
                <a:gdLst>
                  <a:gd name="T0" fmla="*/ 6 w 266"/>
                  <a:gd name="T1" fmla="*/ 383 h 385"/>
                  <a:gd name="T2" fmla="*/ 8 w 266"/>
                  <a:gd name="T3" fmla="*/ 368 h 385"/>
                  <a:gd name="T4" fmla="*/ 3 w 266"/>
                  <a:gd name="T5" fmla="*/ 341 h 385"/>
                  <a:gd name="T6" fmla="*/ 2 w 266"/>
                  <a:gd name="T7" fmla="*/ 320 h 385"/>
                  <a:gd name="T8" fmla="*/ 13 w 266"/>
                  <a:gd name="T9" fmla="*/ 302 h 385"/>
                  <a:gd name="T10" fmla="*/ 29 w 266"/>
                  <a:gd name="T11" fmla="*/ 303 h 385"/>
                  <a:gd name="T12" fmla="*/ 38 w 266"/>
                  <a:gd name="T13" fmla="*/ 305 h 385"/>
                  <a:gd name="T14" fmla="*/ 43 w 266"/>
                  <a:gd name="T15" fmla="*/ 298 h 385"/>
                  <a:gd name="T16" fmla="*/ 51 w 266"/>
                  <a:gd name="T17" fmla="*/ 281 h 385"/>
                  <a:gd name="T18" fmla="*/ 60 w 266"/>
                  <a:gd name="T19" fmla="*/ 274 h 385"/>
                  <a:gd name="T20" fmla="*/ 60 w 266"/>
                  <a:gd name="T21" fmla="*/ 255 h 385"/>
                  <a:gd name="T22" fmla="*/ 77 w 266"/>
                  <a:gd name="T23" fmla="*/ 253 h 385"/>
                  <a:gd name="T24" fmla="*/ 86 w 266"/>
                  <a:gd name="T25" fmla="*/ 256 h 385"/>
                  <a:gd name="T26" fmla="*/ 90 w 266"/>
                  <a:gd name="T27" fmla="*/ 236 h 385"/>
                  <a:gd name="T28" fmla="*/ 87 w 266"/>
                  <a:gd name="T29" fmla="*/ 225 h 385"/>
                  <a:gd name="T30" fmla="*/ 104 w 266"/>
                  <a:gd name="T31" fmla="*/ 207 h 385"/>
                  <a:gd name="T32" fmla="*/ 126 w 266"/>
                  <a:gd name="T33" fmla="*/ 203 h 385"/>
                  <a:gd name="T34" fmla="*/ 135 w 266"/>
                  <a:gd name="T35" fmla="*/ 199 h 385"/>
                  <a:gd name="T36" fmla="*/ 128 w 266"/>
                  <a:gd name="T37" fmla="*/ 197 h 385"/>
                  <a:gd name="T38" fmla="*/ 115 w 266"/>
                  <a:gd name="T39" fmla="*/ 188 h 385"/>
                  <a:gd name="T40" fmla="*/ 114 w 266"/>
                  <a:gd name="T41" fmla="*/ 183 h 385"/>
                  <a:gd name="T42" fmla="*/ 119 w 266"/>
                  <a:gd name="T43" fmla="*/ 182 h 385"/>
                  <a:gd name="T44" fmla="*/ 114 w 266"/>
                  <a:gd name="T45" fmla="*/ 176 h 385"/>
                  <a:gd name="T46" fmla="*/ 101 w 266"/>
                  <a:gd name="T47" fmla="*/ 174 h 385"/>
                  <a:gd name="T48" fmla="*/ 110 w 266"/>
                  <a:gd name="T49" fmla="*/ 165 h 385"/>
                  <a:gd name="T50" fmla="*/ 133 w 266"/>
                  <a:gd name="T51" fmla="*/ 153 h 385"/>
                  <a:gd name="T52" fmla="*/ 137 w 266"/>
                  <a:gd name="T53" fmla="*/ 151 h 385"/>
                  <a:gd name="T54" fmla="*/ 140 w 266"/>
                  <a:gd name="T55" fmla="*/ 161 h 385"/>
                  <a:gd name="T56" fmla="*/ 142 w 266"/>
                  <a:gd name="T57" fmla="*/ 168 h 385"/>
                  <a:gd name="T58" fmla="*/ 147 w 266"/>
                  <a:gd name="T59" fmla="*/ 186 h 385"/>
                  <a:gd name="T60" fmla="*/ 149 w 266"/>
                  <a:gd name="T61" fmla="*/ 185 h 385"/>
                  <a:gd name="T62" fmla="*/ 153 w 266"/>
                  <a:gd name="T63" fmla="*/ 179 h 385"/>
                  <a:gd name="T64" fmla="*/ 172 w 266"/>
                  <a:gd name="T65" fmla="*/ 165 h 385"/>
                  <a:gd name="T66" fmla="*/ 175 w 266"/>
                  <a:gd name="T67" fmla="*/ 164 h 385"/>
                  <a:gd name="T68" fmla="*/ 181 w 266"/>
                  <a:gd name="T69" fmla="*/ 155 h 385"/>
                  <a:gd name="T70" fmla="*/ 182 w 266"/>
                  <a:gd name="T71" fmla="*/ 153 h 385"/>
                  <a:gd name="T72" fmla="*/ 199 w 266"/>
                  <a:gd name="T73" fmla="*/ 131 h 385"/>
                  <a:gd name="T74" fmla="*/ 197 w 266"/>
                  <a:gd name="T75" fmla="*/ 130 h 385"/>
                  <a:gd name="T76" fmla="*/ 185 w 266"/>
                  <a:gd name="T77" fmla="*/ 115 h 385"/>
                  <a:gd name="T78" fmla="*/ 171 w 266"/>
                  <a:gd name="T79" fmla="*/ 107 h 385"/>
                  <a:gd name="T80" fmla="*/ 168 w 266"/>
                  <a:gd name="T81" fmla="*/ 95 h 385"/>
                  <a:gd name="T82" fmla="*/ 174 w 266"/>
                  <a:gd name="T83" fmla="*/ 90 h 385"/>
                  <a:gd name="T84" fmla="*/ 182 w 266"/>
                  <a:gd name="T85" fmla="*/ 83 h 385"/>
                  <a:gd name="T86" fmla="*/ 181 w 266"/>
                  <a:gd name="T87" fmla="*/ 80 h 385"/>
                  <a:gd name="T88" fmla="*/ 178 w 266"/>
                  <a:gd name="T89" fmla="*/ 70 h 385"/>
                  <a:gd name="T90" fmla="*/ 172 w 266"/>
                  <a:gd name="T91" fmla="*/ 55 h 385"/>
                  <a:gd name="T92" fmla="*/ 171 w 266"/>
                  <a:gd name="T93" fmla="*/ 49 h 385"/>
                  <a:gd name="T94" fmla="*/ 175 w 266"/>
                  <a:gd name="T95" fmla="*/ 42 h 385"/>
                  <a:gd name="T96" fmla="*/ 171 w 266"/>
                  <a:gd name="T97" fmla="*/ 33 h 385"/>
                  <a:gd name="T98" fmla="*/ 175 w 266"/>
                  <a:gd name="T99" fmla="*/ 21 h 385"/>
                  <a:gd name="T100" fmla="*/ 177 w 266"/>
                  <a:gd name="T101" fmla="*/ 18 h 385"/>
                  <a:gd name="T102" fmla="*/ 189 w 266"/>
                  <a:gd name="T103" fmla="*/ 17 h 385"/>
                  <a:gd name="T104" fmla="*/ 202 w 266"/>
                  <a:gd name="T105" fmla="*/ 16 h 385"/>
                  <a:gd name="T106" fmla="*/ 207 w 266"/>
                  <a:gd name="T107" fmla="*/ 26 h 385"/>
                  <a:gd name="T108" fmla="*/ 217 w 266"/>
                  <a:gd name="T109" fmla="*/ 35 h 385"/>
                  <a:gd name="T110" fmla="*/ 221 w 266"/>
                  <a:gd name="T111" fmla="*/ 34 h 385"/>
                  <a:gd name="T112" fmla="*/ 227 w 266"/>
                  <a:gd name="T113" fmla="*/ 35 h 385"/>
                  <a:gd name="T114" fmla="*/ 235 w 266"/>
                  <a:gd name="T115" fmla="*/ 30 h 385"/>
                  <a:gd name="T116" fmla="*/ 235 w 266"/>
                  <a:gd name="T117" fmla="*/ 27 h 385"/>
                  <a:gd name="T118" fmla="*/ 234 w 266"/>
                  <a:gd name="T119" fmla="*/ 24 h 385"/>
                  <a:gd name="T120" fmla="*/ 237 w 266"/>
                  <a:gd name="T121" fmla="*/ 10 h 385"/>
                  <a:gd name="T122" fmla="*/ 252 w 266"/>
                  <a:gd name="T123" fmla="*/ 4 h 3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66" h="385">
                    <a:moveTo>
                      <a:pt x="6" y="385"/>
                    </a:moveTo>
                    <a:lnTo>
                      <a:pt x="6" y="383"/>
                    </a:lnTo>
                    <a:lnTo>
                      <a:pt x="8" y="375"/>
                    </a:lnTo>
                    <a:lnTo>
                      <a:pt x="8" y="368"/>
                    </a:lnTo>
                    <a:lnTo>
                      <a:pt x="0" y="354"/>
                    </a:lnTo>
                    <a:lnTo>
                      <a:pt x="3" y="341"/>
                    </a:lnTo>
                    <a:lnTo>
                      <a:pt x="2" y="335"/>
                    </a:lnTo>
                    <a:lnTo>
                      <a:pt x="2" y="320"/>
                    </a:lnTo>
                    <a:lnTo>
                      <a:pt x="10" y="303"/>
                    </a:lnTo>
                    <a:lnTo>
                      <a:pt x="13" y="302"/>
                    </a:lnTo>
                    <a:lnTo>
                      <a:pt x="15" y="302"/>
                    </a:lnTo>
                    <a:lnTo>
                      <a:pt x="29" y="303"/>
                    </a:lnTo>
                    <a:lnTo>
                      <a:pt x="31" y="305"/>
                    </a:lnTo>
                    <a:lnTo>
                      <a:pt x="38" y="305"/>
                    </a:lnTo>
                    <a:lnTo>
                      <a:pt x="41" y="302"/>
                    </a:lnTo>
                    <a:lnTo>
                      <a:pt x="43" y="298"/>
                    </a:lnTo>
                    <a:lnTo>
                      <a:pt x="47" y="294"/>
                    </a:lnTo>
                    <a:lnTo>
                      <a:pt x="51" y="281"/>
                    </a:lnTo>
                    <a:lnTo>
                      <a:pt x="57" y="275"/>
                    </a:lnTo>
                    <a:lnTo>
                      <a:pt x="60" y="274"/>
                    </a:lnTo>
                    <a:lnTo>
                      <a:pt x="62" y="261"/>
                    </a:lnTo>
                    <a:lnTo>
                      <a:pt x="60" y="255"/>
                    </a:lnTo>
                    <a:lnTo>
                      <a:pt x="68" y="253"/>
                    </a:lnTo>
                    <a:lnTo>
                      <a:pt x="77" y="253"/>
                    </a:lnTo>
                    <a:lnTo>
                      <a:pt x="80" y="256"/>
                    </a:lnTo>
                    <a:lnTo>
                      <a:pt x="86" y="256"/>
                    </a:lnTo>
                    <a:lnTo>
                      <a:pt x="86" y="250"/>
                    </a:lnTo>
                    <a:lnTo>
                      <a:pt x="90" y="236"/>
                    </a:lnTo>
                    <a:lnTo>
                      <a:pt x="90" y="232"/>
                    </a:lnTo>
                    <a:lnTo>
                      <a:pt x="87" y="225"/>
                    </a:lnTo>
                    <a:lnTo>
                      <a:pt x="89" y="221"/>
                    </a:lnTo>
                    <a:lnTo>
                      <a:pt x="104" y="207"/>
                    </a:lnTo>
                    <a:lnTo>
                      <a:pt x="121" y="203"/>
                    </a:lnTo>
                    <a:lnTo>
                      <a:pt x="126" y="203"/>
                    </a:lnTo>
                    <a:lnTo>
                      <a:pt x="132" y="204"/>
                    </a:lnTo>
                    <a:lnTo>
                      <a:pt x="135" y="199"/>
                    </a:lnTo>
                    <a:lnTo>
                      <a:pt x="130" y="197"/>
                    </a:lnTo>
                    <a:lnTo>
                      <a:pt x="128" y="197"/>
                    </a:lnTo>
                    <a:lnTo>
                      <a:pt x="121" y="194"/>
                    </a:lnTo>
                    <a:lnTo>
                      <a:pt x="115" y="188"/>
                    </a:lnTo>
                    <a:lnTo>
                      <a:pt x="114" y="188"/>
                    </a:lnTo>
                    <a:lnTo>
                      <a:pt x="114" y="183"/>
                    </a:lnTo>
                    <a:lnTo>
                      <a:pt x="118" y="183"/>
                    </a:lnTo>
                    <a:lnTo>
                      <a:pt x="119" y="182"/>
                    </a:lnTo>
                    <a:lnTo>
                      <a:pt x="119" y="178"/>
                    </a:lnTo>
                    <a:lnTo>
                      <a:pt x="114" y="176"/>
                    </a:lnTo>
                    <a:lnTo>
                      <a:pt x="103" y="176"/>
                    </a:lnTo>
                    <a:lnTo>
                      <a:pt x="101" y="174"/>
                    </a:lnTo>
                    <a:lnTo>
                      <a:pt x="103" y="174"/>
                    </a:lnTo>
                    <a:lnTo>
                      <a:pt x="110" y="165"/>
                    </a:lnTo>
                    <a:lnTo>
                      <a:pt x="125" y="161"/>
                    </a:lnTo>
                    <a:lnTo>
                      <a:pt x="133" y="153"/>
                    </a:lnTo>
                    <a:lnTo>
                      <a:pt x="135" y="153"/>
                    </a:lnTo>
                    <a:lnTo>
                      <a:pt x="137" y="151"/>
                    </a:lnTo>
                    <a:lnTo>
                      <a:pt x="137" y="154"/>
                    </a:lnTo>
                    <a:lnTo>
                      <a:pt x="140" y="161"/>
                    </a:lnTo>
                    <a:lnTo>
                      <a:pt x="140" y="165"/>
                    </a:lnTo>
                    <a:lnTo>
                      <a:pt x="142" y="168"/>
                    </a:lnTo>
                    <a:lnTo>
                      <a:pt x="142" y="171"/>
                    </a:lnTo>
                    <a:lnTo>
                      <a:pt x="147" y="186"/>
                    </a:lnTo>
                    <a:lnTo>
                      <a:pt x="149" y="186"/>
                    </a:lnTo>
                    <a:lnTo>
                      <a:pt x="149" y="185"/>
                    </a:lnTo>
                    <a:lnTo>
                      <a:pt x="151" y="182"/>
                    </a:lnTo>
                    <a:lnTo>
                      <a:pt x="153" y="179"/>
                    </a:lnTo>
                    <a:lnTo>
                      <a:pt x="156" y="176"/>
                    </a:lnTo>
                    <a:lnTo>
                      <a:pt x="172" y="165"/>
                    </a:lnTo>
                    <a:lnTo>
                      <a:pt x="174" y="164"/>
                    </a:lnTo>
                    <a:lnTo>
                      <a:pt x="175" y="164"/>
                    </a:lnTo>
                    <a:lnTo>
                      <a:pt x="175" y="162"/>
                    </a:lnTo>
                    <a:lnTo>
                      <a:pt x="181" y="155"/>
                    </a:lnTo>
                    <a:lnTo>
                      <a:pt x="182" y="154"/>
                    </a:lnTo>
                    <a:lnTo>
                      <a:pt x="182" y="153"/>
                    </a:lnTo>
                    <a:lnTo>
                      <a:pt x="188" y="147"/>
                    </a:lnTo>
                    <a:lnTo>
                      <a:pt x="199" y="131"/>
                    </a:lnTo>
                    <a:lnTo>
                      <a:pt x="199" y="130"/>
                    </a:lnTo>
                    <a:lnTo>
                      <a:pt x="197" y="130"/>
                    </a:lnTo>
                    <a:lnTo>
                      <a:pt x="196" y="129"/>
                    </a:lnTo>
                    <a:lnTo>
                      <a:pt x="185" y="115"/>
                    </a:lnTo>
                    <a:lnTo>
                      <a:pt x="177" y="112"/>
                    </a:lnTo>
                    <a:lnTo>
                      <a:pt x="171" y="107"/>
                    </a:lnTo>
                    <a:lnTo>
                      <a:pt x="168" y="100"/>
                    </a:lnTo>
                    <a:lnTo>
                      <a:pt x="168" y="95"/>
                    </a:lnTo>
                    <a:lnTo>
                      <a:pt x="172" y="90"/>
                    </a:lnTo>
                    <a:lnTo>
                      <a:pt x="174" y="90"/>
                    </a:lnTo>
                    <a:lnTo>
                      <a:pt x="181" y="84"/>
                    </a:lnTo>
                    <a:lnTo>
                      <a:pt x="182" y="83"/>
                    </a:lnTo>
                    <a:lnTo>
                      <a:pt x="182" y="81"/>
                    </a:lnTo>
                    <a:lnTo>
                      <a:pt x="181" y="80"/>
                    </a:lnTo>
                    <a:lnTo>
                      <a:pt x="178" y="80"/>
                    </a:lnTo>
                    <a:lnTo>
                      <a:pt x="178" y="70"/>
                    </a:lnTo>
                    <a:lnTo>
                      <a:pt x="174" y="56"/>
                    </a:lnTo>
                    <a:lnTo>
                      <a:pt x="172" y="55"/>
                    </a:lnTo>
                    <a:lnTo>
                      <a:pt x="171" y="51"/>
                    </a:lnTo>
                    <a:lnTo>
                      <a:pt x="171" y="49"/>
                    </a:lnTo>
                    <a:lnTo>
                      <a:pt x="172" y="48"/>
                    </a:lnTo>
                    <a:lnTo>
                      <a:pt x="175" y="42"/>
                    </a:lnTo>
                    <a:lnTo>
                      <a:pt x="175" y="37"/>
                    </a:lnTo>
                    <a:lnTo>
                      <a:pt x="171" y="33"/>
                    </a:lnTo>
                    <a:lnTo>
                      <a:pt x="171" y="28"/>
                    </a:lnTo>
                    <a:lnTo>
                      <a:pt x="175" y="21"/>
                    </a:lnTo>
                    <a:lnTo>
                      <a:pt x="175" y="20"/>
                    </a:lnTo>
                    <a:lnTo>
                      <a:pt x="177" y="18"/>
                    </a:lnTo>
                    <a:lnTo>
                      <a:pt x="188" y="18"/>
                    </a:lnTo>
                    <a:lnTo>
                      <a:pt x="189" y="17"/>
                    </a:lnTo>
                    <a:lnTo>
                      <a:pt x="196" y="16"/>
                    </a:lnTo>
                    <a:lnTo>
                      <a:pt x="202" y="16"/>
                    </a:lnTo>
                    <a:lnTo>
                      <a:pt x="206" y="18"/>
                    </a:lnTo>
                    <a:lnTo>
                      <a:pt x="207" y="26"/>
                    </a:lnTo>
                    <a:lnTo>
                      <a:pt x="210" y="33"/>
                    </a:lnTo>
                    <a:lnTo>
                      <a:pt x="217" y="35"/>
                    </a:lnTo>
                    <a:lnTo>
                      <a:pt x="218" y="35"/>
                    </a:lnTo>
                    <a:lnTo>
                      <a:pt x="221" y="34"/>
                    </a:lnTo>
                    <a:lnTo>
                      <a:pt x="225" y="34"/>
                    </a:lnTo>
                    <a:lnTo>
                      <a:pt x="227" y="35"/>
                    </a:lnTo>
                    <a:lnTo>
                      <a:pt x="231" y="35"/>
                    </a:lnTo>
                    <a:lnTo>
                      <a:pt x="235" y="30"/>
                    </a:lnTo>
                    <a:lnTo>
                      <a:pt x="237" y="28"/>
                    </a:lnTo>
                    <a:lnTo>
                      <a:pt x="235" y="27"/>
                    </a:lnTo>
                    <a:lnTo>
                      <a:pt x="234" y="27"/>
                    </a:lnTo>
                    <a:lnTo>
                      <a:pt x="234" y="24"/>
                    </a:lnTo>
                    <a:lnTo>
                      <a:pt x="237" y="17"/>
                    </a:lnTo>
                    <a:lnTo>
                      <a:pt x="237" y="10"/>
                    </a:lnTo>
                    <a:lnTo>
                      <a:pt x="242" y="4"/>
                    </a:lnTo>
                    <a:lnTo>
                      <a:pt x="252" y="4"/>
                    </a:lnTo>
                    <a:lnTo>
                      <a:pt x="266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08" name="Freeform 2547">
                <a:extLst>
                  <a:ext uri="{FF2B5EF4-FFF2-40B4-BE49-F238E27FC236}">
                    <a16:creationId xmlns:a16="http://schemas.microsoft.com/office/drawing/2014/main" id="{0C694228-1F47-C7D7-6B8F-8DD7317D2D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8" y="941"/>
                <a:ext cx="10" cy="30"/>
              </a:xfrm>
              <a:custGeom>
                <a:avLst/>
                <a:gdLst>
                  <a:gd name="T0" fmla="*/ 44 w 44"/>
                  <a:gd name="T1" fmla="*/ 0 h 121"/>
                  <a:gd name="T2" fmla="*/ 44 w 44"/>
                  <a:gd name="T3" fmla="*/ 7 h 121"/>
                  <a:gd name="T4" fmla="*/ 36 w 44"/>
                  <a:gd name="T5" fmla="*/ 15 h 121"/>
                  <a:gd name="T6" fmla="*/ 28 w 44"/>
                  <a:gd name="T7" fmla="*/ 23 h 121"/>
                  <a:gd name="T8" fmla="*/ 28 w 44"/>
                  <a:gd name="T9" fmla="*/ 29 h 121"/>
                  <a:gd name="T10" fmla="*/ 22 w 44"/>
                  <a:gd name="T11" fmla="*/ 55 h 121"/>
                  <a:gd name="T12" fmla="*/ 19 w 44"/>
                  <a:gd name="T13" fmla="*/ 58 h 121"/>
                  <a:gd name="T14" fmla="*/ 18 w 44"/>
                  <a:gd name="T15" fmla="*/ 58 h 121"/>
                  <a:gd name="T16" fmla="*/ 18 w 44"/>
                  <a:gd name="T17" fmla="*/ 60 h 121"/>
                  <a:gd name="T18" fmla="*/ 19 w 44"/>
                  <a:gd name="T19" fmla="*/ 64 h 121"/>
                  <a:gd name="T20" fmla="*/ 22 w 44"/>
                  <a:gd name="T21" fmla="*/ 68 h 121"/>
                  <a:gd name="T22" fmla="*/ 25 w 44"/>
                  <a:gd name="T23" fmla="*/ 69 h 121"/>
                  <a:gd name="T24" fmla="*/ 23 w 44"/>
                  <a:gd name="T25" fmla="*/ 82 h 121"/>
                  <a:gd name="T26" fmla="*/ 23 w 44"/>
                  <a:gd name="T27" fmla="*/ 86 h 121"/>
                  <a:gd name="T28" fmla="*/ 12 w 44"/>
                  <a:gd name="T29" fmla="*/ 106 h 121"/>
                  <a:gd name="T30" fmla="*/ 5 w 44"/>
                  <a:gd name="T31" fmla="*/ 114 h 121"/>
                  <a:gd name="T32" fmla="*/ 1 w 44"/>
                  <a:gd name="T33" fmla="*/ 121 h 121"/>
                  <a:gd name="T34" fmla="*/ 0 w 44"/>
                  <a:gd name="T35" fmla="*/ 121 h 1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4" h="121">
                    <a:moveTo>
                      <a:pt x="44" y="0"/>
                    </a:moveTo>
                    <a:lnTo>
                      <a:pt x="44" y="7"/>
                    </a:lnTo>
                    <a:lnTo>
                      <a:pt x="36" y="15"/>
                    </a:lnTo>
                    <a:lnTo>
                      <a:pt x="28" y="23"/>
                    </a:lnTo>
                    <a:lnTo>
                      <a:pt x="28" y="29"/>
                    </a:lnTo>
                    <a:lnTo>
                      <a:pt x="22" y="55"/>
                    </a:lnTo>
                    <a:lnTo>
                      <a:pt x="19" y="58"/>
                    </a:lnTo>
                    <a:lnTo>
                      <a:pt x="18" y="58"/>
                    </a:lnTo>
                    <a:lnTo>
                      <a:pt x="18" y="60"/>
                    </a:lnTo>
                    <a:lnTo>
                      <a:pt x="19" y="64"/>
                    </a:lnTo>
                    <a:lnTo>
                      <a:pt x="22" y="68"/>
                    </a:lnTo>
                    <a:lnTo>
                      <a:pt x="25" y="69"/>
                    </a:lnTo>
                    <a:lnTo>
                      <a:pt x="23" y="82"/>
                    </a:lnTo>
                    <a:lnTo>
                      <a:pt x="23" y="86"/>
                    </a:lnTo>
                    <a:lnTo>
                      <a:pt x="12" y="106"/>
                    </a:lnTo>
                    <a:lnTo>
                      <a:pt x="5" y="114"/>
                    </a:lnTo>
                    <a:lnTo>
                      <a:pt x="1" y="121"/>
                    </a:lnTo>
                    <a:lnTo>
                      <a:pt x="0" y="12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09" name="Freeform 2548">
                <a:extLst>
                  <a:ext uri="{FF2B5EF4-FFF2-40B4-BE49-F238E27FC236}">
                    <a16:creationId xmlns:a16="http://schemas.microsoft.com/office/drawing/2014/main" id="{163FA4F8-DDD7-F4F3-60B8-FB3CF836EF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4" y="960"/>
                <a:ext cx="104" cy="22"/>
              </a:xfrm>
              <a:custGeom>
                <a:avLst/>
                <a:gdLst>
                  <a:gd name="T0" fmla="*/ 414 w 414"/>
                  <a:gd name="T1" fmla="*/ 40 h 87"/>
                  <a:gd name="T2" fmla="*/ 399 w 414"/>
                  <a:gd name="T3" fmla="*/ 37 h 87"/>
                  <a:gd name="T4" fmla="*/ 402 w 414"/>
                  <a:gd name="T5" fmla="*/ 30 h 87"/>
                  <a:gd name="T6" fmla="*/ 407 w 414"/>
                  <a:gd name="T7" fmla="*/ 17 h 87"/>
                  <a:gd name="T8" fmla="*/ 381 w 414"/>
                  <a:gd name="T9" fmla="*/ 6 h 87"/>
                  <a:gd name="T10" fmla="*/ 373 w 414"/>
                  <a:gd name="T11" fmla="*/ 0 h 87"/>
                  <a:gd name="T12" fmla="*/ 369 w 414"/>
                  <a:gd name="T13" fmla="*/ 7 h 87"/>
                  <a:gd name="T14" fmla="*/ 365 w 414"/>
                  <a:gd name="T15" fmla="*/ 20 h 87"/>
                  <a:gd name="T16" fmla="*/ 348 w 414"/>
                  <a:gd name="T17" fmla="*/ 40 h 87"/>
                  <a:gd name="T18" fmla="*/ 321 w 414"/>
                  <a:gd name="T19" fmla="*/ 51 h 87"/>
                  <a:gd name="T20" fmla="*/ 316 w 414"/>
                  <a:gd name="T21" fmla="*/ 47 h 87"/>
                  <a:gd name="T22" fmla="*/ 306 w 414"/>
                  <a:gd name="T23" fmla="*/ 45 h 87"/>
                  <a:gd name="T24" fmla="*/ 292 w 414"/>
                  <a:gd name="T25" fmla="*/ 31 h 87"/>
                  <a:gd name="T26" fmla="*/ 291 w 414"/>
                  <a:gd name="T27" fmla="*/ 30 h 87"/>
                  <a:gd name="T28" fmla="*/ 268 w 414"/>
                  <a:gd name="T29" fmla="*/ 40 h 87"/>
                  <a:gd name="T30" fmla="*/ 261 w 414"/>
                  <a:gd name="T31" fmla="*/ 38 h 87"/>
                  <a:gd name="T32" fmla="*/ 257 w 414"/>
                  <a:gd name="T33" fmla="*/ 14 h 87"/>
                  <a:gd name="T34" fmla="*/ 254 w 414"/>
                  <a:gd name="T35" fmla="*/ 10 h 87"/>
                  <a:gd name="T36" fmla="*/ 231 w 414"/>
                  <a:gd name="T37" fmla="*/ 11 h 87"/>
                  <a:gd name="T38" fmla="*/ 217 w 414"/>
                  <a:gd name="T39" fmla="*/ 20 h 87"/>
                  <a:gd name="T40" fmla="*/ 212 w 414"/>
                  <a:gd name="T41" fmla="*/ 27 h 87"/>
                  <a:gd name="T42" fmla="*/ 196 w 414"/>
                  <a:gd name="T43" fmla="*/ 51 h 87"/>
                  <a:gd name="T44" fmla="*/ 189 w 414"/>
                  <a:gd name="T45" fmla="*/ 48 h 87"/>
                  <a:gd name="T46" fmla="*/ 183 w 414"/>
                  <a:gd name="T47" fmla="*/ 44 h 87"/>
                  <a:gd name="T48" fmla="*/ 147 w 414"/>
                  <a:gd name="T49" fmla="*/ 48 h 87"/>
                  <a:gd name="T50" fmla="*/ 137 w 414"/>
                  <a:gd name="T51" fmla="*/ 67 h 87"/>
                  <a:gd name="T52" fmla="*/ 127 w 414"/>
                  <a:gd name="T53" fmla="*/ 74 h 87"/>
                  <a:gd name="T54" fmla="*/ 109 w 414"/>
                  <a:gd name="T55" fmla="*/ 77 h 87"/>
                  <a:gd name="T56" fmla="*/ 99 w 414"/>
                  <a:gd name="T57" fmla="*/ 69 h 87"/>
                  <a:gd name="T58" fmla="*/ 98 w 414"/>
                  <a:gd name="T59" fmla="*/ 45 h 87"/>
                  <a:gd name="T60" fmla="*/ 95 w 414"/>
                  <a:gd name="T61" fmla="*/ 38 h 87"/>
                  <a:gd name="T62" fmla="*/ 92 w 414"/>
                  <a:gd name="T63" fmla="*/ 34 h 87"/>
                  <a:gd name="T64" fmla="*/ 78 w 414"/>
                  <a:gd name="T65" fmla="*/ 27 h 87"/>
                  <a:gd name="T66" fmla="*/ 76 w 414"/>
                  <a:gd name="T67" fmla="*/ 28 h 87"/>
                  <a:gd name="T68" fmla="*/ 52 w 414"/>
                  <a:gd name="T69" fmla="*/ 47 h 87"/>
                  <a:gd name="T70" fmla="*/ 37 w 414"/>
                  <a:gd name="T71" fmla="*/ 54 h 87"/>
                  <a:gd name="T72" fmla="*/ 23 w 414"/>
                  <a:gd name="T73" fmla="*/ 49 h 87"/>
                  <a:gd name="T74" fmla="*/ 17 w 414"/>
                  <a:gd name="T75" fmla="*/ 54 h 87"/>
                  <a:gd name="T76" fmla="*/ 14 w 414"/>
                  <a:gd name="T77" fmla="*/ 56 h 87"/>
                  <a:gd name="T78" fmla="*/ 11 w 414"/>
                  <a:gd name="T79" fmla="*/ 58 h 87"/>
                  <a:gd name="T80" fmla="*/ 9 w 414"/>
                  <a:gd name="T81" fmla="*/ 62 h 87"/>
                  <a:gd name="T82" fmla="*/ 3 w 414"/>
                  <a:gd name="T83" fmla="*/ 70 h 87"/>
                  <a:gd name="T84" fmla="*/ 2 w 414"/>
                  <a:gd name="T85" fmla="*/ 80 h 87"/>
                  <a:gd name="T86" fmla="*/ 0 w 414"/>
                  <a:gd name="T87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414" h="87">
                    <a:moveTo>
                      <a:pt x="414" y="41"/>
                    </a:moveTo>
                    <a:lnTo>
                      <a:pt x="414" y="40"/>
                    </a:lnTo>
                    <a:lnTo>
                      <a:pt x="405" y="37"/>
                    </a:lnTo>
                    <a:lnTo>
                      <a:pt x="399" y="37"/>
                    </a:lnTo>
                    <a:lnTo>
                      <a:pt x="399" y="34"/>
                    </a:lnTo>
                    <a:lnTo>
                      <a:pt x="402" y="30"/>
                    </a:lnTo>
                    <a:lnTo>
                      <a:pt x="407" y="20"/>
                    </a:lnTo>
                    <a:lnTo>
                      <a:pt x="407" y="17"/>
                    </a:lnTo>
                    <a:lnTo>
                      <a:pt x="390" y="11"/>
                    </a:lnTo>
                    <a:lnTo>
                      <a:pt x="381" y="6"/>
                    </a:lnTo>
                    <a:lnTo>
                      <a:pt x="380" y="6"/>
                    </a:lnTo>
                    <a:lnTo>
                      <a:pt x="373" y="0"/>
                    </a:lnTo>
                    <a:lnTo>
                      <a:pt x="370" y="4"/>
                    </a:lnTo>
                    <a:lnTo>
                      <a:pt x="369" y="7"/>
                    </a:lnTo>
                    <a:lnTo>
                      <a:pt x="366" y="17"/>
                    </a:lnTo>
                    <a:lnTo>
                      <a:pt x="365" y="20"/>
                    </a:lnTo>
                    <a:lnTo>
                      <a:pt x="356" y="31"/>
                    </a:lnTo>
                    <a:lnTo>
                      <a:pt x="348" y="40"/>
                    </a:lnTo>
                    <a:lnTo>
                      <a:pt x="327" y="49"/>
                    </a:lnTo>
                    <a:lnTo>
                      <a:pt x="321" y="51"/>
                    </a:lnTo>
                    <a:lnTo>
                      <a:pt x="320" y="51"/>
                    </a:lnTo>
                    <a:lnTo>
                      <a:pt x="316" y="47"/>
                    </a:lnTo>
                    <a:lnTo>
                      <a:pt x="313" y="48"/>
                    </a:lnTo>
                    <a:lnTo>
                      <a:pt x="306" y="45"/>
                    </a:lnTo>
                    <a:lnTo>
                      <a:pt x="299" y="40"/>
                    </a:lnTo>
                    <a:lnTo>
                      <a:pt x="292" y="31"/>
                    </a:lnTo>
                    <a:lnTo>
                      <a:pt x="292" y="30"/>
                    </a:lnTo>
                    <a:lnTo>
                      <a:pt x="291" y="30"/>
                    </a:lnTo>
                    <a:lnTo>
                      <a:pt x="289" y="31"/>
                    </a:lnTo>
                    <a:lnTo>
                      <a:pt x="268" y="40"/>
                    </a:lnTo>
                    <a:lnTo>
                      <a:pt x="265" y="40"/>
                    </a:lnTo>
                    <a:lnTo>
                      <a:pt x="261" y="38"/>
                    </a:lnTo>
                    <a:lnTo>
                      <a:pt x="256" y="21"/>
                    </a:lnTo>
                    <a:lnTo>
                      <a:pt x="257" y="14"/>
                    </a:lnTo>
                    <a:lnTo>
                      <a:pt x="254" y="9"/>
                    </a:lnTo>
                    <a:lnTo>
                      <a:pt x="254" y="10"/>
                    </a:lnTo>
                    <a:lnTo>
                      <a:pt x="234" y="10"/>
                    </a:lnTo>
                    <a:lnTo>
                      <a:pt x="231" y="11"/>
                    </a:lnTo>
                    <a:lnTo>
                      <a:pt x="229" y="13"/>
                    </a:lnTo>
                    <a:lnTo>
                      <a:pt x="217" y="20"/>
                    </a:lnTo>
                    <a:lnTo>
                      <a:pt x="215" y="20"/>
                    </a:lnTo>
                    <a:lnTo>
                      <a:pt x="212" y="27"/>
                    </a:lnTo>
                    <a:lnTo>
                      <a:pt x="212" y="45"/>
                    </a:lnTo>
                    <a:lnTo>
                      <a:pt x="196" y="51"/>
                    </a:lnTo>
                    <a:lnTo>
                      <a:pt x="191" y="51"/>
                    </a:lnTo>
                    <a:lnTo>
                      <a:pt x="189" y="48"/>
                    </a:lnTo>
                    <a:lnTo>
                      <a:pt x="189" y="47"/>
                    </a:lnTo>
                    <a:lnTo>
                      <a:pt x="183" y="44"/>
                    </a:lnTo>
                    <a:lnTo>
                      <a:pt x="175" y="42"/>
                    </a:lnTo>
                    <a:lnTo>
                      <a:pt x="147" y="48"/>
                    </a:lnTo>
                    <a:lnTo>
                      <a:pt x="147" y="49"/>
                    </a:lnTo>
                    <a:lnTo>
                      <a:pt x="137" y="67"/>
                    </a:lnTo>
                    <a:lnTo>
                      <a:pt x="127" y="73"/>
                    </a:lnTo>
                    <a:lnTo>
                      <a:pt x="127" y="74"/>
                    </a:lnTo>
                    <a:lnTo>
                      <a:pt x="124" y="74"/>
                    </a:lnTo>
                    <a:lnTo>
                      <a:pt x="109" y="77"/>
                    </a:lnTo>
                    <a:lnTo>
                      <a:pt x="105" y="76"/>
                    </a:lnTo>
                    <a:lnTo>
                      <a:pt x="99" y="69"/>
                    </a:lnTo>
                    <a:lnTo>
                      <a:pt x="98" y="62"/>
                    </a:lnTo>
                    <a:lnTo>
                      <a:pt x="98" y="45"/>
                    </a:lnTo>
                    <a:lnTo>
                      <a:pt x="95" y="40"/>
                    </a:lnTo>
                    <a:lnTo>
                      <a:pt x="95" y="38"/>
                    </a:lnTo>
                    <a:lnTo>
                      <a:pt x="92" y="35"/>
                    </a:lnTo>
                    <a:lnTo>
                      <a:pt x="92" y="34"/>
                    </a:lnTo>
                    <a:lnTo>
                      <a:pt x="88" y="31"/>
                    </a:lnTo>
                    <a:lnTo>
                      <a:pt x="78" y="27"/>
                    </a:lnTo>
                    <a:lnTo>
                      <a:pt x="76" y="27"/>
                    </a:lnTo>
                    <a:lnTo>
                      <a:pt x="76" y="28"/>
                    </a:lnTo>
                    <a:lnTo>
                      <a:pt x="74" y="30"/>
                    </a:lnTo>
                    <a:lnTo>
                      <a:pt x="52" y="47"/>
                    </a:lnTo>
                    <a:lnTo>
                      <a:pt x="47" y="51"/>
                    </a:lnTo>
                    <a:lnTo>
                      <a:pt x="37" y="54"/>
                    </a:lnTo>
                    <a:lnTo>
                      <a:pt x="30" y="51"/>
                    </a:lnTo>
                    <a:lnTo>
                      <a:pt x="23" y="49"/>
                    </a:lnTo>
                    <a:lnTo>
                      <a:pt x="21" y="49"/>
                    </a:lnTo>
                    <a:lnTo>
                      <a:pt x="17" y="54"/>
                    </a:lnTo>
                    <a:lnTo>
                      <a:pt x="17" y="55"/>
                    </a:lnTo>
                    <a:lnTo>
                      <a:pt x="14" y="56"/>
                    </a:lnTo>
                    <a:lnTo>
                      <a:pt x="13" y="56"/>
                    </a:lnTo>
                    <a:lnTo>
                      <a:pt x="11" y="58"/>
                    </a:lnTo>
                    <a:lnTo>
                      <a:pt x="9" y="59"/>
                    </a:lnTo>
                    <a:lnTo>
                      <a:pt x="9" y="62"/>
                    </a:lnTo>
                    <a:lnTo>
                      <a:pt x="4" y="69"/>
                    </a:lnTo>
                    <a:lnTo>
                      <a:pt x="3" y="70"/>
                    </a:lnTo>
                    <a:lnTo>
                      <a:pt x="2" y="73"/>
                    </a:lnTo>
                    <a:lnTo>
                      <a:pt x="2" y="80"/>
                    </a:lnTo>
                    <a:lnTo>
                      <a:pt x="0" y="86"/>
                    </a:lnTo>
                    <a:lnTo>
                      <a:pt x="0" y="8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10" name="Freeform 2549">
                <a:extLst>
                  <a:ext uri="{FF2B5EF4-FFF2-40B4-BE49-F238E27FC236}">
                    <a16:creationId xmlns:a16="http://schemas.microsoft.com/office/drawing/2014/main" id="{248D1E58-8CAF-8065-EEE4-64E0C34C00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9" y="971"/>
                <a:ext cx="9" cy="17"/>
              </a:xfrm>
              <a:custGeom>
                <a:avLst/>
                <a:gdLst>
                  <a:gd name="T0" fmla="*/ 33 w 33"/>
                  <a:gd name="T1" fmla="*/ 0 h 70"/>
                  <a:gd name="T2" fmla="*/ 30 w 33"/>
                  <a:gd name="T3" fmla="*/ 7 h 70"/>
                  <a:gd name="T4" fmla="*/ 30 w 33"/>
                  <a:gd name="T5" fmla="*/ 8 h 70"/>
                  <a:gd name="T6" fmla="*/ 27 w 33"/>
                  <a:gd name="T7" fmla="*/ 13 h 70"/>
                  <a:gd name="T8" fmla="*/ 26 w 33"/>
                  <a:gd name="T9" fmla="*/ 15 h 70"/>
                  <a:gd name="T10" fmla="*/ 21 w 33"/>
                  <a:gd name="T11" fmla="*/ 21 h 70"/>
                  <a:gd name="T12" fmla="*/ 18 w 33"/>
                  <a:gd name="T13" fmla="*/ 25 h 70"/>
                  <a:gd name="T14" fmla="*/ 17 w 33"/>
                  <a:gd name="T15" fmla="*/ 28 h 70"/>
                  <a:gd name="T16" fmla="*/ 13 w 33"/>
                  <a:gd name="T17" fmla="*/ 33 h 70"/>
                  <a:gd name="T18" fmla="*/ 11 w 33"/>
                  <a:gd name="T19" fmla="*/ 35 h 70"/>
                  <a:gd name="T20" fmla="*/ 11 w 33"/>
                  <a:gd name="T21" fmla="*/ 39 h 70"/>
                  <a:gd name="T22" fmla="*/ 7 w 33"/>
                  <a:gd name="T23" fmla="*/ 39 h 70"/>
                  <a:gd name="T24" fmla="*/ 6 w 33"/>
                  <a:gd name="T25" fmla="*/ 42 h 70"/>
                  <a:gd name="T26" fmla="*/ 3 w 33"/>
                  <a:gd name="T27" fmla="*/ 50 h 70"/>
                  <a:gd name="T28" fmla="*/ 0 w 33"/>
                  <a:gd name="T29" fmla="*/ 7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3" h="70">
                    <a:moveTo>
                      <a:pt x="33" y="0"/>
                    </a:moveTo>
                    <a:lnTo>
                      <a:pt x="30" y="7"/>
                    </a:lnTo>
                    <a:lnTo>
                      <a:pt x="30" y="8"/>
                    </a:lnTo>
                    <a:lnTo>
                      <a:pt x="27" y="13"/>
                    </a:lnTo>
                    <a:lnTo>
                      <a:pt x="26" y="15"/>
                    </a:lnTo>
                    <a:lnTo>
                      <a:pt x="21" y="21"/>
                    </a:lnTo>
                    <a:lnTo>
                      <a:pt x="18" y="25"/>
                    </a:lnTo>
                    <a:lnTo>
                      <a:pt x="17" y="28"/>
                    </a:lnTo>
                    <a:lnTo>
                      <a:pt x="13" y="33"/>
                    </a:lnTo>
                    <a:lnTo>
                      <a:pt x="11" y="35"/>
                    </a:lnTo>
                    <a:lnTo>
                      <a:pt x="11" y="39"/>
                    </a:lnTo>
                    <a:lnTo>
                      <a:pt x="7" y="39"/>
                    </a:lnTo>
                    <a:lnTo>
                      <a:pt x="6" y="42"/>
                    </a:lnTo>
                    <a:lnTo>
                      <a:pt x="3" y="50"/>
                    </a:lnTo>
                    <a:lnTo>
                      <a:pt x="0" y="7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11" name="Freeform 2550">
                <a:extLst>
                  <a:ext uri="{FF2B5EF4-FFF2-40B4-BE49-F238E27FC236}">
                    <a16:creationId xmlns:a16="http://schemas.microsoft.com/office/drawing/2014/main" id="{411219CD-061C-280D-089D-23E4AB749B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9" y="988"/>
                <a:ext cx="56" cy="18"/>
              </a:xfrm>
              <a:custGeom>
                <a:avLst/>
                <a:gdLst>
                  <a:gd name="T0" fmla="*/ 0 w 225"/>
                  <a:gd name="T1" fmla="*/ 0 h 71"/>
                  <a:gd name="T2" fmla="*/ 0 w 225"/>
                  <a:gd name="T3" fmla="*/ 1 h 71"/>
                  <a:gd name="T4" fmla="*/ 2 w 225"/>
                  <a:gd name="T5" fmla="*/ 3 h 71"/>
                  <a:gd name="T6" fmla="*/ 4 w 225"/>
                  <a:gd name="T7" fmla="*/ 3 h 71"/>
                  <a:gd name="T8" fmla="*/ 11 w 225"/>
                  <a:gd name="T9" fmla="*/ 5 h 71"/>
                  <a:gd name="T10" fmla="*/ 35 w 225"/>
                  <a:gd name="T11" fmla="*/ 25 h 71"/>
                  <a:gd name="T12" fmla="*/ 38 w 225"/>
                  <a:gd name="T13" fmla="*/ 30 h 71"/>
                  <a:gd name="T14" fmla="*/ 38 w 225"/>
                  <a:gd name="T15" fmla="*/ 42 h 71"/>
                  <a:gd name="T16" fmla="*/ 40 w 225"/>
                  <a:gd name="T17" fmla="*/ 44 h 71"/>
                  <a:gd name="T18" fmla="*/ 41 w 225"/>
                  <a:gd name="T19" fmla="*/ 44 h 71"/>
                  <a:gd name="T20" fmla="*/ 44 w 225"/>
                  <a:gd name="T21" fmla="*/ 46 h 71"/>
                  <a:gd name="T22" fmla="*/ 54 w 225"/>
                  <a:gd name="T23" fmla="*/ 46 h 71"/>
                  <a:gd name="T24" fmla="*/ 58 w 225"/>
                  <a:gd name="T25" fmla="*/ 44 h 71"/>
                  <a:gd name="T26" fmla="*/ 69 w 225"/>
                  <a:gd name="T27" fmla="*/ 39 h 71"/>
                  <a:gd name="T28" fmla="*/ 71 w 225"/>
                  <a:gd name="T29" fmla="*/ 39 h 71"/>
                  <a:gd name="T30" fmla="*/ 71 w 225"/>
                  <a:gd name="T31" fmla="*/ 37 h 71"/>
                  <a:gd name="T32" fmla="*/ 73 w 225"/>
                  <a:gd name="T33" fmla="*/ 39 h 71"/>
                  <a:gd name="T34" fmla="*/ 74 w 225"/>
                  <a:gd name="T35" fmla="*/ 39 h 71"/>
                  <a:gd name="T36" fmla="*/ 70 w 225"/>
                  <a:gd name="T37" fmla="*/ 47 h 71"/>
                  <a:gd name="T38" fmla="*/ 67 w 225"/>
                  <a:gd name="T39" fmla="*/ 50 h 71"/>
                  <a:gd name="T40" fmla="*/ 66 w 225"/>
                  <a:gd name="T41" fmla="*/ 53 h 71"/>
                  <a:gd name="T42" fmla="*/ 66 w 225"/>
                  <a:gd name="T43" fmla="*/ 56 h 71"/>
                  <a:gd name="T44" fmla="*/ 69 w 225"/>
                  <a:gd name="T45" fmla="*/ 56 h 71"/>
                  <a:gd name="T46" fmla="*/ 81 w 225"/>
                  <a:gd name="T47" fmla="*/ 58 h 71"/>
                  <a:gd name="T48" fmla="*/ 81 w 225"/>
                  <a:gd name="T49" fmla="*/ 54 h 71"/>
                  <a:gd name="T50" fmla="*/ 80 w 225"/>
                  <a:gd name="T51" fmla="*/ 53 h 71"/>
                  <a:gd name="T52" fmla="*/ 80 w 225"/>
                  <a:gd name="T53" fmla="*/ 51 h 71"/>
                  <a:gd name="T54" fmla="*/ 81 w 225"/>
                  <a:gd name="T55" fmla="*/ 50 h 71"/>
                  <a:gd name="T56" fmla="*/ 83 w 225"/>
                  <a:gd name="T57" fmla="*/ 47 h 71"/>
                  <a:gd name="T58" fmla="*/ 83 w 225"/>
                  <a:gd name="T59" fmla="*/ 46 h 71"/>
                  <a:gd name="T60" fmla="*/ 84 w 225"/>
                  <a:gd name="T61" fmla="*/ 44 h 71"/>
                  <a:gd name="T62" fmla="*/ 94 w 225"/>
                  <a:gd name="T63" fmla="*/ 44 h 71"/>
                  <a:gd name="T64" fmla="*/ 104 w 225"/>
                  <a:gd name="T65" fmla="*/ 47 h 71"/>
                  <a:gd name="T66" fmla="*/ 112 w 225"/>
                  <a:gd name="T67" fmla="*/ 51 h 71"/>
                  <a:gd name="T68" fmla="*/ 119 w 225"/>
                  <a:gd name="T69" fmla="*/ 60 h 71"/>
                  <a:gd name="T70" fmla="*/ 125 w 225"/>
                  <a:gd name="T71" fmla="*/ 61 h 71"/>
                  <a:gd name="T72" fmla="*/ 126 w 225"/>
                  <a:gd name="T73" fmla="*/ 61 h 71"/>
                  <a:gd name="T74" fmla="*/ 134 w 225"/>
                  <a:gd name="T75" fmla="*/ 63 h 71"/>
                  <a:gd name="T76" fmla="*/ 155 w 225"/>
                  <a:gd name="T77" fmla="*/ 58 h 71"/>
                  <a:gd name="T78" fmla="*/ 157 w 225"/>
                  <a:gd name="T79" fmla="*/ 58 h 71"/>
                  <a:gd name="T80" fmla="*/ 161 w 225"/>
                  <a:gd name="T81" fmla="*/ 60 h 71"/>
                  <a:gd name="T82" fmla="*/ 182 w 225"/>
                  <a:gd name="T83" fmla="*/ 70 h 71"/>
                  <a:gd name="T84" fmla="*/ 190 w 225"/>
                  <a:gd name="T85" fmla="*/ 71 h 71"/>
                  <a:gd name="T86" fmla="*/ 193 w 225"/>
                  <a:gd name="T87" fmla="*/ 70 h 71"/>
                  <a:gd name="T88" fmla="*/ 196 w 225"/>
                  <a:gd name="T89" fmla="*/ 67 h 71"/>
                  <a:gd name="T90" fmla="*/ 197 w 225"/>
                  <a:gd name="T91" fmla="*/ 67 h 71"/>
                  <a:gd name="T92" fmla="*/ 213 w 225"/>
                  <a:gd name="T93" fmla="*/ 49 h 71"/>
                  <a:gd name="T94" fmla="*/ 215 w 225"/>
                  <a:gd name="T95" fmla="*/ 44 h 71"/>
                  <a:gd name="T96" fmla="*/ 225 w 225"/>
                  <a:gd name="T97" fmla="*/ 39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25" h="71">
                    <a:moveTo>
                      <a:pt x="0" y="0"/>
                    </a:moveTo>
                    <a:lnTo>
                      <a:pt x="0" y="1"/>
                    </a:lnTo>
                    <a:lnTo>
                      <a:pt x="2" y="3"/>
                    </a:lnTo>
                    <a:lnTo>
                      <a:pt x="4" y="3"/>
                    </a:lnTo>
                    <a:lnTo>
                      <a:pt x="11" y="5"/>
                    </a:lnTo>
                    <a:lnTo>
                      <a:pt x="35" y="25"/>
                    </a:lnTo>
                    <a:lnTo>
                      <a:pt x="38" y="30"/>
                    </a:lnTo>
                    <a:lnTo>
                      <a:pt x="38" y="42"/>
                    </a:lnTo>
                    <a:lnTo>
                      <a:pt x="40" y="44"/>
                    </a:lnTo>
                    <a:lnTo>
                      <a:pt x="41" y="44"/>
                    </a:lnTo>
                    <a:lnTo>
                      <a:pt x="44" y="46"/>
                    </a:lnTo>
                    <a:lnTo>
                      <a:pt x="54" y="46"/>
                    </a:lnTo>
                    <a:lnTo>
                      <a:pt x="58" y="44"/>
                    </a:lnTo>
                    <a:lnTo>
                      <a:pt x="69" y="39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3" y="39"/>
                    </a:lnTo>
                    <a:lnTo>
                      <a:pt x="74" y="39"/>
                    </a:lnTo>
                    <a:lnTo>
                      <a:pt x="70" y="47"/>
                    </a:lnTo>
                    <a:lnTo>
                      <a:pt x="67" y="50"/>
                    </a:lnTo>
                    <a:lnTo>
                      <a:pt x="66" y="53"/>
                    </a:lnTo>
                    <a:lnTo>
                      <a:pt x="66" y="56"/>
                    </a:lnTo>
                    <a:lnTo>
                      <a:pt x="69" y="56"/>
                    </a:lnTo>
                    <a:lnTo>
                      <a:pt x="81" y="58"/>
                    </a:lnTo>
                    <a:lnTo>
                      <a:pt x="81" y="54"/>
                    </a:lnTo>
                    <a:lnTo>
                      <a:pt x="80" y="53"/>
                    </a:lnTo>
                    <a:lnTo>
                      <a:pt x="80" y="51"/>
                    </a:lnTo>
                    <a:lnTo>
                      <a:pt x="81" y="50"/>
                    </a:lnTo>
                    <a:lnTo>
                      <a:pt x="83" y="47"/>
                    </a:lnTo>
                    <a:lnTo>
                      <a:pt x="83" y="46"/>
                    </a:lnTo>
                    <a:lnTo>
                      <a:pt x="84" y="44"/>
                    </a:lnTo>
                    <a:lnTo>
                      <a:pt x="94" y="44"/>
                    </a:lnTo>
                    <a:lnTo>
                      <a:pt x="104" y="47"/>
                    </a:lnTo>
                    <a:lnTo>
                      <a:pt x="112" y="51"/>
                    </a:lnTo>
                    <a:lnTo>
                      <a:pt x="119" y="60"/>
                    </a:lnTo>
                    <a:lnTo>
                      <a:pt x="125" y="61"/>
                    </a:lnTo>
                    <a:lnTo>
                      <a:pt x="126" y="61"/>
                    </a:lnTo>
                    <a:lnTo>
                      <a:pt x="134" y="63"/>
                    </a:lnTo>
                    <a:lnTo>
                      <a:pt x="155" y="58"/>
                    </a:lnTo>
                    <a:lnTo>
                      <a:pt x="157" y="58"/>
                    </a:lnTo>
                    <a:lnTo>
                      <a:pt x="161" y="60"/>
                    </a:lnTo>
                    <a:lnTo>
                      <a:pt x="182" y="70"/>
                    </a:lnTo>
                    <a:lnTo>
                      <a:pt x="190" y="71"/>
                    </a:lnTo>
                    <a:lnTo>
                      <a:pt x="193" y="70"/>
                    </a:lnTo>
                    <a:lnTo>
                      <a:pt x="196" y="67"/>
                    </a:lnTo>
                    <a:lnTo>
                      <a:pt x="197" y="67"/>
                    </a:lnTo>
                    <a:lnTo>
                      <a:pt x="213" y="49"/>
                    </a:lnTo>
                    <a:lnTo>
                      <a:pt x="215" y="44"/>
                    </a:lnTo>
                    <a:lnTo>
                      <a:pt x="225" y="3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12" name="Freeform 2551">
                <a:extLst>
                  <a:ext uri="{FF2B5EF4-FFF2-40B4-BE49-F238E27FC236}">
                    <a16:creationId xmlns:a16="http://schemas.microsoft.com/office/drawing/2014/main" id="{FE002EFF-A284-237C-C7DE-A3DF255F94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9" y="988"/>
                <a:ext cx="40" cy="110"/>
              </a:xfrm>
              <a:custGeom>
                <a:avLst/>
                <a:gdLst>
                  <a:gd name="T0" fmla="*/ 39 w 161"/>
                  <a:gd name="T1" fmla="*/ 0 h 443"/>
                  <a:gd name="T2" fmla="*/ 37 w 161"/>
                  <a:gd name="T3" fmla="*/ 2 h 443"/>
                  <a:gd name="T4" fmla="*/ 29 w 161"/>
                  <a:gd name="T5" fmla="*/ 27 h 443"/>
                  <a:gd name="T6" fmla="*/ 30 w 161"/>
                  <a:gd name="T7" fmla="*/ 32 h 443"/>
                  <a:gd name="T8" fmla="*/ 22 w 161"/>
                  <a:gd name="T9" fmla="*/ 45 h 443"/>
                  <a:gd name="T10" fmla="*/ 6 w 161"/>
                  <a:gd name="T11" fmla="*/ 67 h 443"/>
                  <a:gd name="T12" fmla="*/ 5 w 161"/>
                  <a:gd name="T13" fmla="*/ 67 h 443"/>
                  <a:gd name="T14" fmla="*/ 2 w 161"/>
                  <a:gd name="T15" fmla="*/ 74 h 443"/>
                  <a:gd name="T16" fmla="*/ 0 w 161"/>
                  <a:gd name="T17" fmla="*/ 80 h 443"/>
                  <a:gd name="T18" fmla="*/ 3 w 161"/>
                  <a:gd name="T19" fmla="*/ 87 h 443"/>
                  <a:gd name="T20" fmla="*/ 15 w 161"/>
                  <a:gd name="T21" fmla="*/ 95 h 443"/>
                  <a:gd name="T22" fmla="*/ 27 w 161"/>
                  <a:gd name="T23" fmla="*/ 102 h 443"/>
                  <a:gd name="T24" fmla="*/ 26 w 161"/>
                  <a:gd name="T25" fmla="*/ 108 h 443"/>
                  <a:gd name="T26" fmla="*/ 41 w 161"/>
                  <a:gd name="T27" fmla="*/ 119 h 443"/>
                  <a:gd name="T28" fmla="*/ 48 w 161"/>
                  <a:gd name="T29" fmla="*/ 139 h 443"/>
                  <a:gd name="T30" fmla="*/ 75 w 161"/>
                  <a:gd name="T31" fmla="*/ 144 h 443"/>
                  <a:gd name="T32" fmla="*/ 69 w 161"/>
                  <a:gd name="T33" fmla="*/ 176 h 443"/>
                  <a:gd name="T34" fmla="*/ 65 w 161"/>
                  <a:gd name="T35" fmla="*/ 183 h 443"/>
                  <a:gd name="T36" fmla="*/ 62 w 161"/>
                  <a:gd name="T37" fmla="*/ 186 h 443"/>
                  <a:gd name="T38" fmla="*/ 56 w 161"/>
                  <a:gd name="T39" fmla="*/ 187 h 443"/>
                  <a:gd name="T40" fmla="*/ 48 w 161"/>
                  <a:gd name="T41" fmla="*/ 186 h 443"/>
                  <a:gd name="T42" fmla="*/ 44 w 161"/>
                  <a:gd name="T43" fmla="*/ 190 h 443"/>
                  <a:gd name="T44" fmla="*/ 55 w 161"/>
                  <a:gd name="T45" fmla="*/ 204 h 443"/>
                  <a:gd name="T46" fmla="*/ 56 w 161"/>
                  <a:gd name="T47" fmla="*/ 209 h 443"/>
                  <a:gd name="T48" fmla="*/ 52 w 161"/>
                  <a:gd name="T49" fmla="*/ 214 h 443"/>
                  <a:gd name="T50" fmla="*/ 34 w 161"/>
                  <a:gd name="T51" fmla="*/ 225 h 443"/>
                  <a:gd name="T52" fmla="*/ 31 w 161"/>
                  <a:gd name="T53" fmla="*/ 232 h 443"/>
                  <a:gd name="T54" fmla="*/ 42 w 161"/>
                  <a:gd name="T55" fmla="*/ 247 h 443"/>
                  <a:gd name="T56" fmla="*/ 45 w 161"/>
                  <a:gd name="T57" fmla="*/ 252 h 443"/>
                  <a:gd name="T58" fmla="*/ 44 w 161"/>
                  <a:gd name="T59" fmla="*/ 256 h 443"/>
                  <a:gd name="T60" fmla="*/ 42 w 161"/>
                  <a:gd name="T61" fmla="*/ 263 h 443"/>
                  <a:gd name="T62" fmla="*/ 36 w 161"/>
                  <a:gd name="T63" fmla="*/ 271 h 443"/>
                  <a:gd name="T64" fmla="*/ 39 w 161"/>
                  <a:gd name="T65" fmla="*/ 276 h 443"/>
                  <a:gd name="T66" fmla="*/ 56 w 161"/>
                  <a:gd name="T67" fmla="*/ 267 h 443"/>
                  <a:gd name="T68" fmla="*/ 62 w 161"/>
                  <a:gd name="T69" fmla="*/ 276 h 443"/>
                  <a:gd name="T70" fmla="*/ 69 w 161"/>
                  <a:gd name="T71" fmla="*/ 280 h 443"/>
                  <a:gd name="T72" fmla="*/ 91 w 161"/>
                  <a:gd name="T73" fmla="*/ 285 h 443"/>
                  <a:gd name="T74" fmla="*/ 132 w 161"/>
                  <a:gd name="T75" fmla="*/ 280 h 443"/>
                  <a:gd name="T76" fmla="*/ 143 w 161"/>
                  <a:gd name="T77" fmla="*/ 293 h 443"/>
                  <a:gd name="T78" fmla="*/ 151 w 161"/>
                  <a:gd name="T79" fmla="*/ 295 h 443"/>
                  <a:gd name="T80" fmla="*/ 161 w 161"/>
                  <a:gd name="T81" fmla="*/ 292 h 443"/>
                  <a:gd name="T82" fmla="*/ 160 w 161"/>
                  <a:gd name="T83" fmla="*/ 309 h 443"/>
                  <a:gd name="T84" fmla="*/ 151 w 161"/>
                  <a:gd name="T85" fmla="*/ 320 h 443"/>
                  <a:gd name="T86" fmla="*/ 153 w 161"/>
                  <a:gd name="T87" fmla="*/ 324 h 443"/>
                  <a:gd name="T88" fmla="*/ 150 w 161"/>
                  <a:gd name="T89" fmla="*/ 327 h 443"/>
                  <a:gd name="T90" fmla="*/ 151 w 161"/>
                  <a:gd name="T91" fmla="*/ 353 h 443"/>
                  <a:gd name="T92" fmla="*/ 153 w 161"/>
                  <a:gd name="T93" fmla="*/ 362 h 443"/>
                  <a:gd name="T94" fmla="*/ 143 w 161"/>
                  <a:gd name="T95" fmla="*/ 372 h 443"/>
                  <a:gd name="T96" fmla="*/ 121 w 161"/>
                  <a:gd name="T97" fmla="*/ 404 h 443"/>
                  <a:gd name="T98" fmla="*/ 118 w 161"/>
                  <a:gd name="T99" fmla="*/ 405 h 443"/>
                  <a:gd name="T100" fmla="*/ 111 w 161"/>
                  <a:gd name="T101" fmla="*/ 394 h 443"/>
                  <a:gd name="T102" fmla="*/ 106 w 161"/>
                  <a:gd name="T103" fmla="*/ 390 h 443"/>
                  <a:gd name="T104" fmla="*/ 94 w 161"/>
                  <a:gd name="T105" fmla="*/ 391 h 443"/>
                  <a:gd name="T106" fmla="*/ 93 w 161"/>
                  <a:gd name="T107" fmla="*/ 397 h 443"/>
                  <a:gd name="T108" fmla="*/ 75 w 161"/>
                  <a:gd name="T109" fmla="*/ 401 h 443"/>
                  <a:gd name="T110" fmla="*/ 58 w 161"/>
                  <a:gd name="T111" fmla="*/ 400 h 443"/>
                  <a:gd name="T112" fmla="*/ 52 w 161"/>
                  <a:gd name="T113" fmla="*/ 411 h 443"/>
                  <a:gd name="T114" fmla="*/ 45 w 161"/>
                  <a:gd name="T115" fmla="*/ 401 h 443"/>
                  <a:gd name="T116" fmla="*/ 44 w 161"/>
                  <a:gd name="T117" fmla="*/ 390 h 443"/>
                  <a:gd name="T118" fmla="*/ 39 w 161"/>
                  <a:gd name="T119" fmla="*/ 389 h 443"/>
                  <a:gd name="T120" fmla="*/ 34 w 161"/>
                  <a:gd name="T121" fmla="*/ 390 h 443"/>
                  <a:gd name="T122" fmla="*/ 37 w 161"/>
                  <a:gd name="T123" fmla="*/ 403 h 443"/>
                  <a:gd name="T124" fmla="*/ 31 w 161"/>
                  <a:gd name="T125" fmla="*/ 443 h 4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61" h="443">
                    <a:moveTo>
                      <a:pt x="42" y="2"/>
                    </a:moveTo>
                    <a:lnTo>
                      <a:pt x="39" y="0"/>
                    </a:lnTo>
                    <a:lnTo>
                      <a:pt x="37" y="0"/>
                    </a:lnTo>
                    <a:lnTo>
                      <a:pt x="37" y="2"/>
                    </a:lnTo>
                    <a:lnTo>
                      <a:pt x="30" y="12"/>
                    </a:lnTo>
                    <a:lnTo>
                      <a:pt x="29" y="27"/>
                    </a:lnTo>
                    <a:lnTo>
                      <a:pt x="30" y="31"/>
                    </a:lnTo>
                    <a:lnTo>
                      <a:pt x="30" y="32"/>
                    </a:lnTo>
                    <a:lnTo>
                      <a:pt x="23" y="42"/>
                    </a:lnTo>
                    <a:lnTo>
                      <a:pt x="22" y="45"/>
                    </a:lnTo>
                    <a:lnTo>
                      <a:pt x="13" y="53"/>
                    </a:lnTo>
                    <a:lnTo>
                      <a:pt x="6" y="67"/>
                    </a:lnTo>
                    <a:lnTo>
                      <a:pt x="6" y="69"/>
                    </a:lnTo>
                    <a:lnTo>
                      <a:pt x="5" y="67"/>
                    </a:lnTo>
                    <a:lnTo>
                      <a:pt x="3" y="72"/>
                    </a:lnTo>
                    <a:lnTo>
                      <a:pt x="2" y="74"/>
                    </a:lnTo>
                    <a:lnTo>
                      <a:pt x="2" y="77"/>
                    </a:lnTo>
                    <a:lnTo>
                      <a:pt x="0" y="80"/>
                    </a:lnTo>
                    <a:lnTo>
                      <a:pt x="2" y="84"/>
                    </a:lnTo>
                    <a:lnTo>
                      <a:pt x="3" y="87"/>
                    </a:lnTo>
                    <a:lnTo>
                      <a:pt x="10" y="95"/>
                    </a:lnTo>
                    <a:lnTo>
                      <a:pt x="15" y="95"/>
                    </a:lnTo>
                    <a:lnTo>
                      <a:pt x="22" y="98"/>
                    </a:lnTo>
                    <a:lnTo>
                      <a:pt x="27" y="102"/>
                    </a:lnTo>
                    <a:lnTo>
                      <a:pt x="24" y="108"/>
                    </a:lnTo>
                    <a:lnTo>
                      <a:pt x="26" y="108"/>
                    </a:lnTo>
                    <a:lnTo>
                      <a:pt x="37" y="113"/>
                    </a:lnTo>
                    <a:lnTo>
                      <a:pt x="41" y="119"/>
                    </a:lnTo>
                    <a:lnTo>
                      <a:pt x="42" y="125"/>
                    </a:lnTo>
                    <a:lnTo>
                      <a:pt x="48" y="139"/>
                    </a:lnTo>
                    <a:lnTo>
                      <a:pt x="73" y="144"/>
                    </a:lnTo>
                    <a:lnTo>
                      <a:pt x="75" y="144"/>
                    </a:lnTo>
                    <a:lnTo>
                      <a:pt x="75" y="149"/>
                    </a:lnTo>
                    <a:lnTo>
                      <a:pt x="69" y="176"/>
                    </a:lnTo>
                    <a:lnTo>
                      <a:pt x="69" y="178"/>
                    </a:lnTo>
                    <a:lnTo>
                      <a:pt x="65" y="183"/>
                    </a:lnTo>
                    <a:lnTo>
                      <a:pt x="63" y="186"/>
                    </a:lnTo>
                    <a:lnTo>
                      <a:pt x="62" y="186"/>
                    </a:lnTo>
                    <a:lnTo>
                      <a:pt x="60" y="187"/>
                    </a:lnTo>
                    <a:lnTo>
                      <a:pt x="56" y="187"/>
                    </a:lnTo>
                    <a:lnTo>
                      <a:pt x="52" y="186"/>
                    </a:lnTo>
                    <a:lnTo>
                      <a:pt x="48" y="186"/>
                    </a:lnTo>
                    <a:lnTo>
                      <a:pt x="42" y="187"/>
                    </a:lnTo>
                    <a:lnTo>
                      <a:pt x="44" y="190"/>
                    </a:lnTo>
                    <a:lnTo>
                      <a:pt x="52" y="199"/>
                    </a:lnTo>
                    <a:lnTo>
                      <a:pt x="55" y="204"/>
                    </a:lnTo>
                    <a:lnTo>
                      <a:pt x="55" y="206"/>
                    </a:lnTo>
                    <a:lnTo>
                      <a:pt x="56" y="209"/>
                    </a:lnTo>
                    <a:lnTo>
                      <a:pt x="56" y="210"/>
                    </a:lnTo>
                    <a:lnTo>
                      <a:pt x="52" y="214"/>
                    </a:lnTo>
                    <a:lnTo>
                      <a:pt x="36" y="224"/>
                    </a:lnTo>
                    <a:lnTo>
                      <a:pt x="34" y="225"/>
                    </a:lnTo>
                    <a:lnTo>
                      <a:pt x="31" y="229"/>
                    </a:lnTo>
                    <a:lnTo>
                      <a:pt x="31" y="232"/>
                    </a:lnTo>
                    <a:lnTo>
                      <a:pt x="36" y="238"/>
                    </a:lnTo>
                    <a:lnTo>
                      <a:pt x="42" y="247"/>
                    </a:lnTo>
                    <a:lnTo>
                      <a:pt x="45" y="250"/>
                    </a:lnTo>
                    <a:lnTo>
                      <a:pt x="45" y="252"/>
                    </a:lnTo>
                    <a:lnTo>
                      <a:pt x="44" y="253"/>
                    </a:lnTo>
                    <a:lnTo>
                      <a:pt x="44" y="256"/>
                    </a:lnTo>
                    <a:lnTo>
                      <a:pt x="42" y="257"/>
                    </a:lnTo>
                    <a:lnTo>
                      <a:pt x="42" y="263"/>
                    </a:lnTo>
                    <a:lnTo>
                      <a:pt x="39" y="266"/>
                    </a:lnTo>
                    <a:lnTo>
                      <a:pt x="36" y="271"/>
                    </a:lnTo>
                    <a:lnTo>
                      <a:pt x="36" y="274"/>
                    </a:lnTo>
                    <a:lnTo>
                      <a:pt x="39" y="276"/>
                    </a:lnTo>
                    <a:lnTo>
                      <a:pt x="46" y="271"/>
                    </a:lnTo>
                    <a:lnTo>
                      <a:pt x="56" y="267"/>
                    </a:lnTo>
                    <a:lnTo>
                      <a:pt x="60" y="270"/>
                    </a:lnTo>
                    <a:lnTo>
                      <a:pt x="62" y="276"/>
                    </a:lnTo>
                    <a:lnTo>
                      <a:pt x="65" y="278"/>
                    </a:lnTo>
                    <a:lnTo>
                      <a:pt x="69" y="280"/>
                    </a:lnTo>
                    <a:lnTo>
                      <a:pt x="72" y="283"/>
                    </a:lnTo>
                    <a:lnTo>
                      <a:pt x="91" y="285"/>
                    </a:lnTo>
                    <a:lnTo>
                      <a:pt x="101" y="285"/>
                    </a:lnTo>
                    <a:lnTo>
                      <a:pt x="132" y="280"/>
                    </a:lnTo>
                    <a:lnTo>
                      <a:pt x="143" y="292"/>
                    </a:lnTo>
                    <a:lnTo>
                      <a:pt x="143" y="293"/>
                    </a:lnTo>
                    <a:lnTo>
                      <a:pt x="146" y="295"/>
                    </a:lnTo>
                    <a:lnTo>
                      <a:pt x="151" y="295"/>
                    </a:lnTo>
                    <a:lnTo>
                      <a:pt x="154" y="292"/>
                    </a:lnTo>
                    <a:lnTo>
                      <a:pt x="161" y="292"/>
                    </a:lnTo>
                    <a:lnTo>
                      <a:pt x="161" y="298"/>
                    </a:lnTo>
                    <a:lnTo>
                      <a:pt x="160" y="309"/>
                    </a:lnTo>
                    <a:lnTo>
                      <a:pt x="151" y="313"/>
                    </a:lnTo>
                    <a:lnTo>
                      <a:pt x="151" y="320"/>
                    </a:lnTo>
                    <a:lnTo>
                      <a:pt x="153" y="323"/>
                    </a:lnTo>
                    <a:lnTo>
                      <a:pt x="153" y="324"/>
                    </a:lnTo>
                    <a:lnTo>
                      <a:pt x="150" y="324"/>
                    </a:lnTo>
                    <a:lnTo>
                      <a:pt x="150" y="327"/>
                    </a:lnTo>
                    <a:lnTo>
                      <a:pt x="151" y="333"/>
                    </a:lnTo>
                    <a:lnTo>
                      <a:pt x="151" y="353"/>
                    </a:lnTo>
                    <a:lnTo>
                      <a:pt x="154" y="360"/>
                    </a:lnTo>
                    <a:lnTo>
                      <a:pt x="153" y="362"/>
                    </a:lnTo>
                    <a:lnTo>
                      <a:pt x="151" y="362"/>
                    </a:lnTo>
                    <a:lnTo>
                      <a:pt x="143" y="372"/>
                    </a:lnTo>
                    <a:lnTo>
                      <a:pt x="139" y="372"/>
                    </a:lnTo>
                    <a:lnTo>
                      <a:pt x="121" y="404"/>
                    </a:lnTo>
                    <a:lnTo>
                      <a:pt x="119" y="405"/>
                    </a:lnTo>
                    <a:lnTo>
                      <a:pt x="118" y="405"/>
                    </a:lnTo>
                    <a:lnTo>
                      <a:pt x="113" y="396"/>
                    </a:lnTo>
                    <a:lnTo>
                      <a:pt x="111" y="394"/>
                    </a:lnTo>
                    <a:lnTo>
                      <a:pt x="109" y="391"/>
                    </a:lnTo>
                    <a:lnTo>
                      <a:pt x="106" y="390"/>
                    </a:lnTo>
                    <a:lnTo>
                      <a:pt x="105" y="390"/>
                    </a:lnTo>
                    <a:lnTo>
                      <a:pt x="94" y="391"/>
                    </a:lnTo>
                    <a:lnTo>
                      <a:pt x="93" y="394"/>
                    </a:lnTo>
                    <a:lnTo>
                      <a:pt x="93" y="397"/>
                    </a:lnTo>
                    <a:lnTo>
                      <a:pt x="89" y="401"/>
                    </a:lnTo>
                    <a:lnTo>
                      <a:pt x="75" y="401"/>
                    </a:lnTo>
                    <a:lnTo>
                      <a:pt x="63" y="400"/>
                    </a:lnTo>
                    <a:lnTo>
                      <a:pt x="58" y="400"/>
                    </a:lnTo>
                    <a:lnTo>
                      <a:pt x="53" y="410"/>
                    </a:lnTo>
                    <a:lnTo>
                      <a:pt x="52" y="411"/>
                    </a:lnTo>
                    <a:lnTo>
                      <a:pt x="51" y="410"/>
                    </a:lnTo>
                    <a:lnTo>
                      <a:pt x="45" y="401"/>
                    </a:lnTo>
                    <a:lnTo>
                      <a:pt x="45" y="393"/>
                    </a:lnTo>
                    <a:lnTo>
                      <a:pt x="44" y="390"/>
                    </a:lnTo>
                    <a:lnTo>
                      <a:pt x="41" y="390"/>
                    </a:lnTo>
                    <a:lnTo>
                      <a:pt x="39" y="389"/>
                    </a:lnTo>
                    <a:lnTo>
                      <a:pt x="37" y="389"/>
                    </a:lnTo>
                    <a:lnTo>
                      <a:pt x="34" y="390"/>
                    </a:lnTo>
                    <a:lnTo>
                      <a:pt x="33" y="394"/>
                    </a:lnTo>
                    <a:lnTo>
                      <a:pt x="37" y="403"/>
                    </a:lnTo>
                    <a:lnTo>
                      <a:pt x="36" y="432"/>
                    </a:lnTo>
                    <a:lnTo>
                      <a:pt x="31" y="44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13" name="Freeform 2552">
                <a:extLst>
                  <a:ext uri="{FF2B5EF4-FFF2-40B4-BE49-F238E27FC236}">
                    <a16:creationId xmlns:a16="http://schemas.microsoft.com/office/drawing/2014/main" id="{97F9E549-8528-6E2F-3DD5-7482E43C70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9" y="963"/>
                <a:ext cx="78" cy="35"/>
              </a:xfrm>
              <a:custGeom>
                <a:avLst/>
                <a:gdLst>
                  <a:gd name="T0" fmla="*/ 69 w 311"/>
                  <a:gd name="T1" fmla="*/ 132 h 139"/>
                  <a:gd name="T2" fmla="*/ 51 w 311"/>
                  <a:gd name="T3" fmla="*/ 114 h 139"/>
                  <a:gd name="T4" fmla="*/ 40 w 311"/>
                  <a:gd name="T5" fmla="*/ 107 h 139"/>
                  <a:gd name="T6" fmla="*/ 33 w 311"/>
                  <a:gd name="T7" fmla="*/ 105 h 139"/>
                  <a:gd name="T8" fmla="*/ 30 w 311"/>
                  <a:gd name="T9" fmla="*/ 115 h 139"/>
                  <a:gd name="T10" fmla="*/ 29 w 311"/>
                  <a:gd name="T11" fmla="*/ 123 h 139"/>
                  <a:gd name="T12" fmla="*/ 23 w 311"/>
                  <a:gd name="T13" fmla="*/ 119 h 139"/>
                  <a:gd name="T14" fmla="*/ 0 w 311"/>
                  <a:gd name="T15" fmla="*/ 114 h 139"/>
                  <a:gd name="T16" fmla="*/ 4 w 311"/>
                  <a:gd name="T17" fmla="*/ 110 h 139"/>
                  <a:gd name="T18" fmla="*/ 22 w 311"/>
                  <a:gd name="T19" fmla="*/ 97 h 139"/>
                  <a:gd name="T20" fmla="*/ 23 w 311"/>
                  <a:gd name="T21" fmla="*/ 94 h 139"/>
                  <a:gd name="T22" fmla="*/ 37 w 311"/>
                  <a:gd name="T23" fmla="*/ 87 h 139"/>
                  <a:gd name="T24" fmla="*/ 95 w 311"/>
                  <a:gd name="T25" fmla="*/ 93 h 139"/>
                  <a:gd name="T26" fmla="*/ 108 w 311"/>
                  <a:gd name="T27" fmla="*/ 89 h 139"/>
                  <a:gd name="T28" fmla="*/ 122 w 311"/>
                  <a:gd name="T29" fmla="*/ 75 h 139"/>
                  <a:gd name="T30" fmla="*/ 127 w 311"/>
                  <a:gd name="T31" fmla="*/ 69 h 139"/>
                  <a:gd name="T32" fmla="*/ 129 w 311"/>
                  <a:gd name="T33" fmla="*/ 76 h 139"/>
                  <a:gd name="T34" fmla="*/ 139 w 311"/>
                  <a:gd name="T35" fmla="*/ 87 h 139"/>
                  <a:gd name="T36" fmla="*/ 149 w 311"/>
                  <a:gd name="T37" fmla="*/ 96 h 139"/>
                  <a:gd name="T38" fmla="*/ 156 w 311"/>
                  <a:gd name="T39" fmla="*/ 100 h 139"/>
                  <a:gd name="T40" fmla="*/ 171 w 311"/>
                  <a:gd name="T41" fmla="*/ 86 h 139"/>
                  <a:gd name="T42" fmla="*/ 185 w 311"/>
                  <a:gd name="T43" fmla="*/ 72 h 139"/>
                  <a:gd name="T44" fmla="*/ 203 w 311"/>
                  <a:gd name="T45" fmla="*/ 56 h 139"/>
                  <a:gd name="T46" fmla="*/ 230 w 311"/>
                  <a:gd name="T47" fmla="*/ 48 h 139"/>
                  <a:gd name="T48" fmla="*/ 237 w 311"/>
                  <a:gd name="T49" fmla="*/ 47 h 139"/>
                  <a:gd name="T50" fmla="*/ 242 w 311"/>
                  <a:gd name="T51" fmla="*/ 48 h 139"/>
                  <a:gd name="T52" fmla="*/ 244 w 311"/>
                  <a:gd name="T53" fmla="*/ 52 h 139"/>
                  <a:gd name="T54" fmla="*/ 256 w 311"/>
                  <a:gd name="T55" fmla="*/ 51 h 139"/>
                  <a:gd name="T56" fmla="*/ 259 w 311"/>
                  <a:gd name="T57" fmla="*/ 48 h 139"/>
                  <a:gd name="T58" fmla="*/ 263 w 311"/>
                  <a:gd name="T59" fmla="*/ 43 h 139"/>
                  <a:gd name="T60" fmla="*/ 265 w 311"/>
                  <a:gd name="T61" fmla="*/ 36 h 139"/>
                  <a:gd name="T62" fmla="*/ 266 w 311"/>
                  <a:gd name="T63" fmla="*/ 34 h 139"/>
                  <a:gd name="T64" fmla="*/ 271 w 311"/>
                  <a:gd name="T65" fmla="*/ 33 h 139"/>
                  <a:gd name="T66" fmla="*/ 276 w 311"/>
                  <a:gd name="T67" fmla="*/ 37 h 139"/>
                  <a:gd name="T68" fmla="*/ 280 w 311"/>
                  <a:gd name="T69" fmla="*/ 36 h 139"/>
                  <a:gd name="T70" fmla="*/ 280 w 311"/>
                  <a:gd name="T71" fmla="*/ 29 h 139"/>
                  <a:gd name="T72" fmla="*/ 279 w 311"/>
                  <a:gd name="T73" fmla="*/ 26 h 139"/>
                  <a:gd name="T74" fmla="*/ 300 w 311"/>
                  <a:gd name="T75" fmla="*/ 10 h 139"/>
                  <a:gd name="T76" fmla="*/ 311 w 311"/>
                  <a:gd name="T77" fmla="*/ 0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311" h="139">
                    <a:moveTo>
                      <a:pt x="65" y="139"/>
                    </a:moveTo>
                    <a:lnTo>
                      <a:pt x="69" y="132"/>
                    </a:lnTo>
                    <a:lnTo>
                      <a:pt x="74" y="129"/>
                    </a:lnTo>
                    <a:lnTo>
                      <a:pt x="51" y="114"/>
                    </a:lnTo>
                    <a:lnTo>
                      <a:pt x="48" y="111"/>
                    </a:lnTo>
                    <a:lnTo>
                      <a:pt x="40" y="107"/>
                    </a:lnTo>
                    <a:lnTo>
                      <a:pt x="36" y="105"/>
                    </a:lnTo>
                    <a:lnTo>
                      <a:pt x="33" y="105"/>
                    </a:lnTo>
                    <a:lnTo>
                      <a:pt x="30" y="112"/>
                    </a:lnTo>
                    <a:lnTo>
                      <a:pt x="30" y="115"/>
                    </a:lnTo>
                    <a:lnTo>
                      <a:pt x="29" y="119"/>
                    </a:lnTo>
                    <a:lnTo>
                      <a:pt x="29" y="123"/>
                    </a:lnTo>
                    <a:lnTo>
                      <a:pt x="28" y="122"/>
                    </a:lnTo>
                    <a:lnTo>
                      <a:pt x="23" y="119"/>
                    </a:lnTo>
                    <a:lnTo>
                      <a:pt x="1" y="114"/>
                    </a:lnTo>
                    <a:lnTo>
                      <a:pt x="0" y="114"/>
                    </a:lnTo>
                    <a:lnTo>
                      <a:pt x="0" y="112"/>
                    </a:lnTo>
                    <a:lnTo>
                      <a:pt x="4" y="110"/>
                    </a:lnTo>
                    <a:lnTo>
                      <a:pt x="14" y="105"/>
                    </a:lnTo>
                    <a:lnTo>
                      <a:pt x="22" y="97"/>
                    </a:lnTo>
                    <a:lnTo>
                      <a:pt x="22" y="93"/>
                    </a:lnTo>
                    <a:lnTo>
                      <a:pt x="23" y="94"/>
                    </a:lnTo>
                    <a:lnTo>
                      <a:pt x="29" y="90"/>
                    </a:lnTo>
                    <a:lnTo>
                      <a:pt x="37" y="87"/>
                    </a:lnTo>
                    <a:lnTo>
                      <a:pt x="78" y="89"/>
                    </a:lnTo>
                    <a:lnTo>
                      <a:pt x="95" y="93"/>
                    </a:lnTo>
                    <a:lnTo>
                      <a:pt x="99" y="97"/>
                    </a:lnTo>
                    <a:lnTo>
                      <a:pt x="108" y="89"/>
                    </a:lnTo>
                    <a:lnTo>
                      <a:pt x="110" y="89"/>
                    </a:lnTo>
                    <a:lnTo>
                      <a:pt x="122" y="75"/>
                    </a:lnTo>
                    <a:lnTo>
                      <a:pt x="125" y="70"/>
                    </a:lnTo>
                    <a:lnTo>
                      <a:pt x="127" y="69"/>
                    </a:lnTo>
                    <a:lnTo>
                      <a:pt x="128" y="70"/>
                    </a:lnTo>
                    <a:lnTo>
                      <a:pt x="129" y="76"/>
                    </a:lnTo>
                    <a:lnTo>
                      <a:pt x="131" y="79"/>
                    </a:lnTo>
                    <a:lnTo>
                      <a:pt x="139" y="87"/>
                    </a:lnTo>
                    <a:lnTo>
                      <a:pt x="148" y="93"/>
                    </a:lnTo>
                    <a:lnTo>
                      <a:pt x="149" y="96"/>
                    </a:lnTo>
                    <a:lnTo>
                      <a:pt x="155" y="97"/>
                    </a:lnTo>
                    <a:lnTo>
                      <a:pt x="156" y="100"/>
                    </a:lnTo>
                    <a:lnTo>
                      <a:pt x="158" y="100"/>
                    </a:lnTo>
                    <a:lnTo>
                      <a:pt x="171" y="86"/>
                    </a:lnTo>
                    <a:lnTo>
                      <a:pt x="180" y="79"/>
                    </a:lnTo>
                    <a:lnTo>
                      <a:pt x="185" y="72"/>
                    </a:lnTo>
                    <a:lnTo>
                      <a:pt x="194" y="63"/>
                    </a:lnTo>
                    <a:lnTo>
                      <a:pt x="203" y="56"/>
                    </a:lnTo>
                    <a:lnTo>
                      <a:pt x="205" y="55"/>
                    </a:lnTo>
                    <a:lnTo>
                      <a:pt x="230" y="48"/>
                    </a:lnTo>
                    <a:lnTo>
                      <a:pt x="232" y="47"/>
                    </a:lnTo>
                    <a:lnTo>
                      <a:pt x="237" y="47"/>
                    </a:lnTo>
                    <a:lnTo>
                      <a:pt x="241" y="48"/>
                    </a:lnTo>
                    <a:lnTo>
                      <a:pt x="242" y="48"/>
                    </a:lnTo>
                    <a:lnTo>
                      <a:pt x="242" y="51"/>
                    </a:lnTo>
                    <a:lnTo>
                      <a:pt x="244" y="52"/>
                    </a:lnTo>
                    <a:lnTo>
                      <a:pt x="251" y="52"/>
                    </a:lnTo>
                    <a:lnTo>
                      <a:pt x="256" y="51"/>
                    </a:lnTo>
                    <a:lnTo>
                      <a:pt x="259" y="51"/>
                    </a:lnTo>
                    <a:lnTo>
                      <a:pt x="259" y="48"/>
                    </a:lnTo>
                    <a:lnTo>
                      <a:pt x="262" y="47"/>
                    </a:lnTo>
                    <a:lnTo>
                      <a:pt x="263" y="43"/>
                    </a:lnTo>
                    <a:lnTo>
                      <a:pt x="263" y="38"/>
                    </a:lnTo>
                    <a:lnTo>
                      <a:pt x="265" y="36"/>
                    </a:lnTo>
                    <a:lnTo>
                      <a:pt x="265" y="34"/>
                    </a:lnTo>
                    <a:lnTo>
                      <a:pt x="266" y="34"/>
                    </a:lnTo>
                    <a:lnTo>
                      <a:pt x="268" y="33"/>
                    </a:lnTo>
                    <a:lnTo>
                      <a:pt x="271" y="33"/>
                    </a:lnTo>
                    <a:lnTo>
                      <a:pt x="273" y="36"/>
                    </a:lnTo>
                    <a:lnTo>
                      <a:pt x="276" y="37"/>
                    </a:lnTo>
                    <a:lnTo>
                      <a:pt x="279" y="36"/>
                    </a:lnTo>
                    <a:lnTo>
                      <a:pt x="280" y="36"/>
                    </a:lnTo>
                    <a:lnTo>
                      <a:pt x="282" y="33"/>
                    </a:lnTo>
                    <a:lnTo>
                      <a:pt x="280" y="29"/>
                    </a:lnTo>
                    <a:lnTo>
                      <a:pt x="279" y="27"/>
                    </a:lnTo>
                    <a:lnTo>
                      <a:pt x="279" y="26"/>
                    </a:lnTo>
                    <a:lnTo>
                      <a:pt x="286" y="15"/>
                    </a:lnTo>
                    <a:lnTo>
                      <a:pt x="300" y="10"/>
                    </a:lnTo>
                    <a:lnTo>
                      <a:pt x="309" y="0"/>
                    </a:lnTo>
                    <a:lnTo>
                      <a:pt x="311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14" name="Freeform 2553">
                <a:extLst>
                  <a:ext uri="{FF2B5EF4-FFF2-40B4-BE49-F238E27FC236}">
                    <a16:creationId xmlns:a16="http://schemas.microsoft.com/office/drawing/2014/main" id="{270B3EAC-937E-C012-821F-29096B2F31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5" y="998"/>
                <a:ext cx="57" cy="85"/>
              </a:xfrm>
              <a:custGeom>
                <a:avLst/>
                <a:gdLst>
                  <a:gd name="T0" fmla="*/ 7 w 225"/>
                  <a:gd name="T1" fmla="*/ 3 h 339"/>
                  <a:gd name="T2" fmla="*/ 11 w 225"/>
                  <a:gd name="T3" fmla="*/ 4 h 339"/>
                  <a:gd name="T4" fmla="*/ 14 w 225"/>
                  <a:gd name="T5" fmla="*/ 8 h 339"/>
                  <a:gd name="T6" fmla="*/ 18 w 225"/>
                  <a:gd name="T7" fmla="*/ 10 h 339"/>
                  <a:gd name="T8" fmla="*/ 21 w 225"/>
                  <a:gd name="T9" fmla="*/ 11 h 339"/>
                  <a:gd name="T10" fmla="*/ 20 w 225"/>
                  <a:gd name="T11" fmla="*/ 18 h 339"/>
                  <a:gd name="T12" fmla="*/ 14 w 225"/>
                  <a:gd name="T13" fmla="*/ 19 h 339"/>
                  <a:gd name="T14" fmla="*/ 10 w 225"/>
                  <a:gd name="T15" fmla="*/ 21 h 339"/>
                  <a:gd name="T16" fmla="*/ 11 w 225"/>
                  <a:gd name="T17" fmla="*/ 33 h 339"/>
                  <a:gd name="T18" fmla="*/ 16 w 225"/>
                  <a:gd name="T19" fmla="*/ 36 h 339"/>
                  <a:gd name="T20" fmla="*/ 30 w 225"/>
                  <a:gd name="T21" fmla="*/ 33 h 339"/>
                  <a:gd name="T22" fmla="*/ 34 w 225"/>
                  <a:gd name="T23" fmla="*/ 26 h 339"/>
                  <a:gd name="T24" fmla="*/ 43 w 225"/>
                  <a:gd name="T25" fmla="*/ 29 h 339"/>
                  <a:gd name="T26" fmla="*/ 38 w 225"/>
                  <a:gd name="T27" fmla="*/ 33 h 339"/>
                  <a:gd name="T28" fmla="*/ 31 w 225"/>
                  <a:gd name="T29" fmla="*/ 42 h 339"/>
                  <a:gd name="T30" fmla="*/ 28 w 225"/>
                  <a:gd name="T31" fmla="*/ 53 h 339"/>
                  <a:gd name="T32" fmla="*/ 38 w 225"/>
                  <a:gd name="T33" fmla="*/ 64 h 339"/>
                  <a:gd name="T34" fmla="*/ 38 w 225"/>
                  <a:gd name="T35" fmla="*/ 72 h 339"/>
                  <a:gd name="T36" fmla="*/ 48 w 225"/>
                  <a:gd name="T37" fmla="*/ 75 h 339"/>
                  <a:gd name="T38" fmla="*/ 59 w 225"/>
                  <a:gd name="T39" fmla="*/ 72 h 339"/>
                  <a:gd name="T40" fmla="*/ 64 w 225"/>
                  <a:gd name="T41" fmla="*/ 68 h 339"/>
                  <a:gd name="T42" fmla="*/ 66 w 225"/>
                  <a:gd name="T43" fmla="*/ 72 h 339"/>
                  <a:gd name="T44" fmla="*/ 56 w 225"/>
                  <a:gd name="T45" fmla="*/ 78 h 339"/>
                  <a:gd name="T46" fmla="*/ 45 w 225"/>
                  <a:gd name="T47" fmla="*/ 89 h 339"/>
                  <a:gd name="T48" fmla="*/ 35 w 225"/>
                  <a:gd name="T49" fmla="*/ 105 h 339"/>
                  <a:gd name="T50" fmla="*/ 34 w 225"/>
                  <a:gd name="T51" fmla="*/ 113 h 339"/>
                  <a:gd name="T52" fmla="*/ 57 w 225"/>
                  <a:gd name="T53" fmla="*/ 124 h 339"/>
                  <a:gd name="T54" fmla="*/ 83 w 225"/>
                  <a:gd name="T55" fmla="*/ 142 h 339"/>
                  <a:gd name="T56" fmla="*/ 93 w 225"/>
                  <a:gd name="T57" fmla="*/ 149 h 339"/>
                  <a:gd name="T58" fmla="*/ 119 w 225"/>
                  <a:gd name="T59" fmla="*/ 172 h 339"/>
                  <a:gd name="T60" fmla="*/ 129 w 225"/>
                  <a:gd name="T61" fmla="*/ 183 h 339"/>
                  <a:gd name="T62" fmla="*/ 150 w 225"/>
                  <a:gd name="T63" fmla="*/ 190 h 339"/>
                  <a:gd name="T64" fmla="*/ 154 w 225"/>
                  <a:gd name="T65" fmla="*/ 191 h 339"/>
                  <a:gd name="T66" fmla="*/ 179 w 225"/>
                  <a:gd name="T67" fmla="*/ 202 h 339"/>
                  <a:gd name="T68" fmla="*/ 186 w 225"/>
                  <a:gd name="T69" fmla="*/ 213 h 339"/>
                  <a:gd name="T70" fmla="*/ 187 w 225"/>
                  <a:gd name="T71" fmla="*/ 215 h 339"/>
                  <a:gd name="T72" fmla="*/ 204 w 225"/>
                  <a:gd name="T73" fmla="*/ 228 h 339"/>
                  <a:gd name="T74" fmla="*/ 204 w 225"/>
                  <a:gd name="T75" fmla="*/ 236 h 339"/>
                  <a:gd name="T76" fmla="*/ 200 w 225"/>
                  <a:gd name="T77" fmla="*/ 240 h 339"/>
                  <a:gd name="T78" fmla="*/ 225 w 225"/>
                  <a:gd name="T79" fmla="*/ 286 h 339"/>
                  <a:gd name="T80" fmla="*/ 221 w 225"/>
                  <a:gd name="T81" fmla="*/ 288 h 339"/>
                  <a:gd name="T82" fmla="*/ 217 w 225"/>
                  <a:gd name="T83" fmla="*/ 290 h 339"/>
                  <a:gd name="T84" fmla="*/ 208 w 225"/>
                  <a:gd name="T85" fmla="*/ 304 h 339"/>
                  <a:gd name="T86" fmla="*/ 198 w 225"/>
                  <a:gd name="T87" fmla="*/ 318 h 339"/>
                  <a:gd name="T88" fmla="*/ 189 w 225"/>
                  <a:gd name="T89" fmla="*/ 322 h 339"/>
                  <a:gd name="T90" fmla="*/ 175 w 225"/>
                  <a:gd name="T91" fmla="*/ 334 h 339"/>
                  <a:gd name="T92" fmla="*/ 168 w 225"/>
                  <a:gd name="T93" fmla="*/ 339 h 3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25" h="339">
                    <a:moveTo>
                      <a:pt x="0" y="0"/>
                    </a:moveTo>
                    <a:lnTo>
                      <a:pt x="7" y="3"/>
                    </a:lnTo>
                    <a:lnTo>
                      <a:pt x="9" y="3"/>
                    </a:lnTo>
                    <a:lnTo>
                      <a:pt x="11" y="4"/>
                    </a:lnTo>
                    <a:lnTo>
                      <a:pt x="13" y="7"/>
                    </a:lnTo>
                    <a:lnTo>
                      <a:pt x="14" y="8"/>
                    </a:lnTo>
                    <a:lnTo>
                      <a:pt x="16" y="8"/>
                    </a:lnTo>
                    <a:lnTo>
                      <a:pt x="18" y="10"/>
                    </a:lnTo>
                    <a:lnTo>
                      <a:pt x="21" y="10"/>
                    </a:lnTo>
                    <a:lnTo>
                      <a:pt x="21" y="11"/>
                    </a:lnTo>
                    <a:lnTo>
                      <a:pt x="23" y="15"/>
                    </a:lnTo>
                    <a:lnTo>
                      <a:pt x="20" y="18"/>
                    </a:lnTo>
                    <a:lnTo>
                      <a:pt x="17" y="18"/>
                    </a:lnTo>
                    <a:lnTo>
                      <a:pt x="14" y="19"/>
                    </a:lnTo>
                    <a:lnTo>
                      <a:pt x="13" y="19"/>
                    </a:lnTo>
                    <a:lnTo>
                      <a:pt x="10" y="21"/>
                    </a:lnTo>
                    <a:lnTo>
                      <a:pt x="7" y="28"/>
                    </a:lnTo>
                    <a:lnTo>
                      <a:pt x="11" y="33"/>
                    </a:lnTo>
                    <a:lnTo>
                      <a:pt x="13" y="36"/>
                    </a:lnTo>
                    <a:lnTo>
                      <a:pt x="16" y="36"/>
                    </a:lnTo>
                    <a:lnTo>
                      <a:pt x="23" y="33"/>
                    </a:lnTo>
                    <a:lnTo>
                      <a:pt x="30" y="33"/>
                    </a:lnTo>
                    <a:lnTo>
                      <a:pt x="33" y="28"/>
                    </a:lnTo>
                    <a:lnTo>
                      <a:pt x="34" y="26"/>
                    </a:lnTo>
                    <a:lnTo>
                      <a:pt x="35" y="26"/>
                    </a:lnTo>
                    <a:lnTo>
                      <a:pt x="43" y="29"/>
                    </a:lnTo>
                    <a:lnTo>
                      <a:pt x="41" y="32"/>
                    </a:lnTo>
                    <a:lnTo>
                      <a:pt x="38" y="33"/>
                    </a:lnTo>
                    <a:lnTo>
                      <a:pt x="34" y="36"/>
                    </a:lnTo>
                    <a:lnTo>
                      <a:pt x="31" y="42"/>
                    </a:lnTo>
                    <a:lnTo>
                      <a:pt x="30" y="42"/>
                    </a:lnTo>
                    <a:lnTo>
                      <a:pt x="28" y="53"/>
                    </a:lnTo>
                    <a:lnTo>
                      <a:pt x="34" y="58"/>
                    </a:lnTo>
                    <a:lnTo>
                      <a:pt x="38" y="64"/>
                    </a:lnTo>
                    <a:lnTo>
                      <a:pt x="35" y="70"/>
                    </a:lnTo>
                    <a:lnTo>
                      <a:pt x="38" y="72"/>
                    </a:lnTo>
                    <a:lnTo>
                      <a:pt x="46" y="75"/>
                    </a:lnTo>
                    <a:lnTo>
                      <a:pt x="48" y="75"/>
                    </a:lnTo>
                    <a:lnTo>
                      <a:pt x="50" y="74"/>
                    </a:lnTo>
                    <a:lnTo>
                      <a:pt x="59" y="72"/>
                    </a:lnTo>
                    <a:lnTo>
                      <a:pt x="63" y="70"/>
                    </a:lnTo>
                    <a:lnTo>
                      <a:pt x="64" y="68"/>
                    </a:lnTo>
                    <a:lnTo>
                      <a:pt x="67" y="72"/>
                    </a:lnTo>
                    <a:lnTo>
                      <a:pt x="66" y="72"/>
                    </a:lnTo>
                    <a:lnTo>
                      <a:pt x="60" y="77"/>
                    </a:lnTo>
                    <a:lnTo>
                      <a:pt x="56" y="78"/>
                    </a:lnTo>
                    <a:lnTo>
                      <a:pt x="50" y="82"/>
                    </a:lnTo>
                    <a:lnTo>
                      <a:pt x="45" y="89"/>
                    </a:lnTo>
                    <a:lnTo>
                      <a:pt x="43" y="89"/>
                    </a:lnTo>
                    <a:lnTo>
                      <a:pt x="35" y="105"/>
                    </a:lnTo>
                    <a:lnTo>
                      <a:pt x="31" y="109"/>
                    </a:lnTo>
                    <a:lnTo>
                      <a:pt x="34" y="113"/>
                    </a:lnTo>
                    <a:lnTo>
                      <a:pt x="56" y="124"/>
                    </a:lnTo>
                    <a:lnTo>
                      <a:pt x="57" y="124"/>
                    </a:lnTo>
                    <a:lnTo>
                      <a:pt x="77" y="142"/>
                    </a:lnTo>
                    <a:lnTo>
                      <a:pt x="83" y="142"/>
                    </a:lnTo>
                    <a:lnTo>
                      <a:pt x="88" y="145"/>
                    </a:lnTo>
                    <a:lnTo>
                      <a:pt x="93" y="149"/>
                    </a:lnTo>
                    <a:lnTo>
                      <a:pt x="95" y="151"/>
                    </a:lnTo>
                    <a:lnTo>
                      <a:pt x="119" y="172"/>
                    </a:lnTo>
                    <a:lnTo>
                      <a:pt x="126" y="181"/>
                    </a:lnTo>
                    <a:lnTo>
                      <a:pt x="129" y="183"/>
                    </a:lnTo>
                    <a:lnTo>
                      <a:pt x="140" y="185"/>
                    </a:lnTo>
                    <a:lnTo>
                      <a:pt x="150" y="190"/>
                    </a:lnTo>
                    <a:lnTo>
                      <a:pt x="151" y="191"/>
                    </a:lnTo>
                    <a:lnTo>
                      <a:pt x="154" y="191"/>
                    </a:lnTo>
                    <a:lnTo>
                      <a:pt x="154" y="192"/>
                    </a:lnTo>
                    <a:lnTo>
                      <a:pt x="179" y="202"/>
                    </a:lnTo>
                    <a:lnTo>
                      <a:pt x="182" y="208"/>
                    </a:lnTo>
                    <a:lnTo>
                      <a:pt x="186" y="213"/>
                    </a:lnTo>
                    <a:lnTo>
                      <a:pt x="186" y="215"/>
                    </a:lnTo>
                    <a:lnTo>
                      <a:pt x="187" y="215"/>
                    </a:lnTo>
                    <a:lnTo>
                      <a:pt x="204" y="226"/>
                    </a:lnTo>
                    <a:lnTo>
                      <a:pt x="204" y="228"/>
                    </a:lnTo>
                    <a:lnTo>
                      <a:pt x="207" y="230"/>
                    </a:lnTo>
                    <a:lnTo>
                      <a:pt x="204" y="236"/>
                    </a:lnTo>
                    <a:lnTo>
                      <a:pt x="200" y="239"/>
                    </a:lnTo>
                    <a:lnTo>
                      <a:pt x="200" y="240"/>
                    </a:lnTo>
                    <a:lnTo>
                      <a:pt x="198" y="242"/>
                    </a:lnTo>
                    <a:lnTo>
                      <a:pt x="225" y="286"/>
                    </a:lnTo>
                    <a:lnTo>
                      <a:pt x="224" y="286"/>
                    </a:lnTo>
                    <a:lnTo>
                      <a:pt x="221" y="288"/>
                    </a:lnTo>
                    <a:lnTo>
                      <a:pt x="220" y="289"/>
                    </a:lnTo>
                    <a:lnTo>
                      <a:pt x="217" y="290"/>
                    </a:lnTo>
                    <a:lnTo>
                      <a:pt x="210" y="299"/>
                    </a:lnTo>
                    <a:lnTo>
                      <a:pt x="208" y="304"/>
                    </a:lnTo>
                    <a:lnTo>
                      <a:pt x="207" y="307"/>
                    </a:lnTo>
                    <a:lnTo>
                      <a:pt x="198" y="318"/>
                    </a:lnTo>
                    <a:lnTo>
                      <a:pt x="190" y="321"/>
                    </a:lnTo>
                    <a:lnTo>
                      <a:pt x="189" y="322"/>
                    </a:lnTo>
                    <a:lnTo>
                      <a:pt x="187" y="322"/>
                    </a:lnTo>
                    <a:lnTo>
                      <a:pt x="175" y="334"/>
                    </a:lnTo>
                    <a:lnTo>
                      <a:pt x="169" y="339"/>
                    </a:lnTo>
                    <a:lnTo>
                      <a:pt x="168" y="33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15" name="Freeform 2554">
                <a:extLst>
                  <a:ext uri="{FF2B5EF4-FFF2-40B4-BE49-F238E27FC236}">
                    <a16:creationId xmlns:a16="http://schemas.microsoft.com/office/drawing/2014/main" id="{27869FAD-709B-7939-65C0-FCCB20E81C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8" y="917"/>
                <a:ext cx="41" cy="17"/>
              </a:xfrm>
              <a:custGeom>
                <a:avLst/>
                <a:gdLst>
                  <a:gd name="T0" fmla="*/ 166 w 166"/>
                  <a:gd name="T1" fmla="*/ 50 h 67"/>
                  <a:gd name="T2" fmla="*/ 166 w 166"/>
                  <a:gd name="T3" fmla="*/ 49 h 67"/>
                  <a:gd name="T4" fmla="*/ 165 w 166"/>
                  <a:gd name="T5" fmla="*/ 46 h 67"/>
                  <a:gd name="T6" fmla="*/ 163 w 166"/>
                  <a:gd name="T7" fmla="*/ 45 h 67"/>
                  <a:gd name="T8" fmla="*/ 154 w 166"/>
                  <a:gd name="T9" fmla="*/ 45 h 67"/>
                  <a:gd name="T10" fmla="*/ 141 w 166"/>
                  <a:gd name="T11" fmla="*/ 42 h 67"/>
                  <a:gd name="T12" fmla="*/ 135 w 166"/>
                  <a:gd name="T13" fmla="*/ 31 h 67"/>
                  <a:gd name="T14" fmla="*/ 134 w 166"/>
                  <a:gd name="T15" fmla="*/ 20 h 67"/>
                  <a:gd name="T16" fmla="*/ 135 w 166"/>
                  <a:gd name="T17" fmla="*/ 19 h 67"/>
                  <a:gd name="T18" fmla="*/ 135 w 166"/>
                  <a:gd name="T19" fmla="*/ 17 h 67"/>
                  <a:gd name="T20" fmla="*/ 126 w 166"/>
                  <a:gd name="T21" fmla="*/ 16 h 67"/>
                  <a:gd name="T22" fmla="*/ 124 w 166"/>
                  <a:gd name="T23" fmla="*/ 14 h 67"/>
                  <a:gd name="T24" fmla="*/ 123 w 166"/>
                  <a:gd name="T25" fmla="*/ 14 h 67"/>
                  <a:gd name="T26" fmla="*/ 106 w 166"/>
                  <a:gd name="T27" fmla="*/ 19 h 67"/>
                  <a:gd name="T28" fmla="*/ 103 w 166"/>
                  <a:gd name="T29" fmla="*/ 23 h 67"/>
                  <a:gd name="T30" fmla="*/ 100 w 166"/>
                  <a:gd name="T31" fmla="*/ 21 h 67"/>
                  <a:gd name="T32" fmla="*/ 99 w 166"/>
                  <a:gd name="T33" fmla="*/ 21 h 67"/>
                  <a:gd name="T34" fmla="*/ 91 w 166"/>
                  <a:gd name="T35" fmla="*/ 26 h 67"/>
                  <a:gd name="T36" fmla="*/ 88 w 166"/>
                  <a:gd name="T37" fmla="*/ 28 h 67"/>
                  <a:gd name="T38" fmla="*/ 87 w 166"/>
                  <a:gd name="T39" fmla="*/ 56 h 67"/>
                  <a:gd name="T40" fmla="*/ 85 w 166"/>
                  <a:gd name="T41" fmla="*/ 56 h 67"/>
                  <a:gd name="T42" fmla="*/ 80 w 166"/>
                  <a:gd name="T43" fmla="*/ 55 h 67"/>
                  <a:gd name="T44" fmla="*/ 75 w 166"/>
                  <a:gd name="T45" fmla="*/ 52 h 67"/>
                  <a:gd name="T46" fmla="*/ 70 w 166"/>
                  <a:gd name="T47" fmla="*/ 46 h 67"/>
                  <a:gd name="T48" fmla="*/ 66 w 166"/>
                  <a:gd name="T49" fmla="*/ 39 h 67"/>
                  <a:gd name="T50" fmla="*/ 70 w 166"/>
                  <a:gd name="T51" fmla="*/ 35 h 67"/>
                  <a:gd name="T52" fmla="*/ 71 w 166"/>
                  <a:gd name="T53" fmla="*/ 31 h 67"/>
                  <a:gd name="T54" fmla="*/ 73 w 166"/>
                  <a:gd name="T55" fmla="*/ 23 h 67"/>
                  <a:gd name="T56" fmla="*/ 71 w 166"/>
                  <a:gd name="T57" fmla="*/ 21 h 67"/>
                  <a:gd name="T58" fmla="*/ 68 w 166"/>
                  <a:gd name="T59" fmla="*/ 21 h 67"/>
                  <a:gd name="T60" fmla="*/ 68 w 166"/>
                  <a:gd name="T61" fmla="*/ 20 h 67"/>
                  <a:gd name="T62" fmla="*/ 64 w 166"/>
                  <a:gd name="T63" fmla="*/ 17 h 67"/>
                  <a:gd name="T64" fmla="*/ 64 w 166"/>
                  <a:gd name="T65" fmla="*/ 16 h 67"/>
                  <a:gd name="T66" fmla="*/ 63 w 166"/>
                  <a:gd name="T67" fmla="*/ 11 h 67"/>
                  <a:gd name="T68" fmla="*/ 60 w 166"/>
                  <a:gd name="T69" fmla="*/ 10 h 67"/>
                  <a:gd name="T70" fmla="*/ 54 w 166"/>
                  <a:gd name="T71" fmla="*/ 6 h 67"/>
                  <a:gd name="T72" fmla="*/ 42 w 166"/>
                  <a:gd name="T73" fmla="*/ 0 h 67"/>
                  <a:gd name="T74" fmla="*/ 31 w 166"/>
                  <a:gd name="T75" fmla="*/ 10 h 67"/>
                  <a:gd name="T76" fmla="*/ 24 w 166"/>
                  <a:gd name="T77" fmla="*/ 23 h 67"/>
                  <a:gd name="T78" fmla="*/ 24 w 166"/>
                  <a:gd name="T79" fmla="*/ 30 h 67"/>
                  <a:gd name="T80" fmla="*/ 23 w 166"/>
                  <a:gd name="T81" fmla="*/ 30 h 67"/>
                  <a:gd name="T82" fmla="*/ 23 w 166"/>
                  <a:gd name="T83" fmla="*/ 33 h 67"/>
                  <a:gd name="T84" fmla="*/ 18 w 166"/>
                  <a:gd name="T85" fmla="*/ 33 h 67"/>
                  <a:gd name="T86" fmla="*/ 13 w 166"/>
                  <a:gd name="T87" fmla="*/ 36 h 67"/>
                  <a:gd name="T88" fmla="*/ 4 w 166"/>
                  <a:gd name="T89" fmla="*/ 42 h 67"/>
                  <a:gd name="T90" fmla="*/ 6 w 166"/>
                  <a:gd name="T91" fmla="*/ 50 h 67"/>
                  <a:gd name="T92" fmla="*/ 7 w 166"/>
                  <a:gd name="T93" fmla="*/ 55 h 67"/>
                  <a:gd name="T94" fmla="*/ 10 w 166"/>
                  <a:gd name="T95" fmla="*/ 57 h 67"/>
                  <a:gd name="T96" fmla="*/ 10 w 166"/>
                  <a:gd name="T97" fmla="*/ 62 h 67"/>
                  <a:gd name="T98" fmla="*/ 6 w 166"/>
                  <a:gd name="T99" fmla="*/ 66 h 67"/>
                  <a:gd name="T100" fmla="*/ 3 w 166"/>
                  <a:gd name="T101" fmla="*/ 66 h 67"/>
                  <a:gd name="T102" fmla="*/ 1 w 166"/>
                  <a:gd name="T103" fmla="*/ 67 h 67"/>
                  <a:gd name="T104" fmla="*/ 0 w 166"/>
                  <a:gd name="T105" fmla="*/ 67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66" h="67">
                    <a:moveTo>
                      <a:pt x="166" y="50"/>
                    </a:moveTo>
                    <a:lnTo>
                      <a:pt x="166" y="49"/>
                    </a:lnTo>
                    <a:lnTo>
                      <a:pt x="165" y="46"/>
                    </a:lnTo>
                    <a:lnTo>
                      <a:pt x="163" y="45"/>
                    </a:lnTo>
                    <a:lnTo>
                      <a:pt x="154" y="45"/>
                    </a:lnTo>
                    <a:lnTo>
                      <a:pt x="141" y="42"/>
                    </a:lnTo>
                    <a:lnTo>
                      <a:pt x="135" y="31"/>
                    </a:lnTo>
                    <a:lnTo>
                      <a:pt x="134" y="20"/>
                    </a:lnTo>
                    <a:lnTo>
                      <a:pt x="135" y="19"/>
                    </a:lnTo>
                    <a:lnTo>
                      <a:pt x="135" y="17"/>
                    </a:lnTo>
                    <a:lnTo>
                      <a:pt x="126" y="16"/>
                    </a:lnTo>
                    <a:lnTo>
                      <a:pt x="124" y="14"/>
                    </a:lnTo>
                    <a:lnTo>
                      <a:pt x="123" y="14"/>
                    </a:lnTo>
                    <a:lnTo>
                      <a:pt x="106" y="19"/>
                    </a:lnTo>
                    <a:lnTo>
                      <a:pt x="103" y="23"/>
                    </a:lnTo>
                    <a:lnTo>
                      <a:pt x="100" y="21"/>
                    </a:lnTo>
                    <a:lnTo>
                      <a:pt x="99" y="21"/>
                    </a:lnTo>
                    <a:lnTo>
                      <a:pt x="91" y="26"/>
                    </a:lnTo>
                    <a:lnTo>
                      <a:pt x="88" y="28"/>
                    </a:lnTo>
                    <a:lnTo>
                      <a:pt x="87" y="56"/>
                    </a:lnTo>
                    <a:lnTo>
                      <a:pt x="85" y="56"/>
                    </a:lnTo>
                    <a:lnTo>
                      <a:pt x="80" y="55"/>
                    </a:lnTo>
                    <a:lnTo>
                      <a:pt x="75" y="52"/>
                    </a:lnTo>
                    <a:lnTo>
                      <a:pt x="70" y="46"/>
                    </a:lnTo>
                    <a:lnTo>
                      <a:pt x="66" y="39"/>
                    </a:lnTo>
                    <a:lnTo>
                      <a:pt x="70" y="35"/>
                    </a:lnTo>
                    <a:lnTo>
                      <a:pt x="71" y="31"/>
                    </a:lnTo>
                    <a:lnTo>
                      <a:pt x="73" y="23"/>
                    </a:lnTo>
                    <a:lnTo>
                      <a:pt x="71" y="21"/>
                    </a:lnTo>
                    <a:lnTo>
                      <a:pt x="68" y="21"/>
                    </a:lnTo>
                    <a:lnTo>
                      <a:pt x="68" y="20"/>
                    </a:lnTo>
                    <a:lnTo>
                      <a:pt x="64" y="17"/>
                    </a:lnTo>
                    <a:lnTo>
                      <a:pt x="64" y="16"/>
                    </a:lnTo>
                    <a:lnTo>
                      <a:pt x="63" y="11"/>
                    </a:lnTo>
                    <a:lnTo>
                      <a:pt x="60" y="10"/>
                    </a:lnTo>
                    <a:lnTo>
                      <a:pt x="54" y="6"/>
                    </a:lnTo>
                    <a:lnTo>
                      <a:pt x="42" y="0"/>
                    </a:lnTo>
                    <a:lnTo>
                      <a:pt x="31" y="10"/>
                    </a:lnTo>
                    <a:lnTo>
                      <a:pt x="24" y="23"/>
                    </a:lnTo>
                    <a:lnTo>
                      <a:pt x="24" y="30"/>
                    </a:lnTo>
                    <a:lnTo>
                      <a:pt x="23" y="30"/>
                    </a:lnTo>
                    <a:lnTo>
                      <a:pt x="23" y="33"/>
                    </a:lnTo>
                    <a:lnTo>
                      <a:pt x="18" y="33"/>
                    </a:lnTo>
                    <a:lnTo>
                      <a:pt x="13" y="36"/>
                    </a:lnTo>
                    <a:lnTo>
                      <a:pt x="4" y="42"/>
                    </a:lnTo>
                    <a:lnTo>
                      <a:pt x="6" y="50"/>
                    </a:lnTo>
                    <a:lnTo>
                      <a:pt x="7" y="55"/>
                    </a:lnTo>
                    <a:lnTo>
                      <a:pt x="10" y="57"/>
                    </a:lnTo>
                    <a:lnTo>
                      <a:pt x="10" y="62"/>
                    </a:lnTo>
                    <a:lnTo>
                      <a:pt x="6" y="66"/>
                    </a:lnTo>
                    <a:lnTo>
                      <a:pt x="3" y="66"/>
                    </a:lnTo>
                    <a:lnTo>
                      <a:pt x="1" y="67"/>
                    </a:lnTo>
                    <a:lnTo>
                      <a:pt x="0" y="6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16" name="Freeform 2555">
                <a:extLst>
                  <a:ext uri="{FF2B5EF4-FFF2-40B4-BE49-F238E27FC236}">
                    <a16:creationId xmlns:a16="http://schemas.microsoft.com/office/drawing/2014/main" id="{F7334C5E-CE97-D6E6-88AA-615F0885C6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7" y="934"/>
                <a:ext cx="41" cy="29"/>
              </a:xfrm>
              <a:custGeom>
                <a:avLst/>
                <a:gdLst>
                  <a:gd name="T0" fmla="*/ 0 w 165"/>
                  <a:gd name="T1" fmla="*/ 117 h 117"/>
                  <a:gd name="T2" fmla="*/ 0 w 165"/>
                  <a:gd name="T3" fmla="*/ 112 h 117"/>
                  <a:gd name="T4" fmla="*/ 5 w 165"/>
                  <a:gd name="T5" fmla="*/ 106 h 117"/>
                  <a:gd name="T6" fmla="*/ 8 w 165"/>
                  <a:gd name="T7" fmla="*/ 106 h 117"/>
                  <a:gd name="T8" fmla="*/ 8 w 165"/>
                  <a:gd name="T9" fmla="*/ 108 h 117"/>
                  <a:gd name="T10" fmla="*/ 10 w 165"/>
                  <a:gd name="T11" fmla="*/ 106 h 117"/>
                  <a:gd name="T12" fmla="*/ 11 w 165"/>
                  <a:gd name="T13" fmla="*/ 106 h 117"/>
                  <a:gd name="T14" fmla="*/ 11 w 165"/>
                  <a:gd name="T15" fmla="*/ 105 h 117"/>
                  <a:gd name="T16" fmla="*/ 18 w 165"/>
                  <a:gd name="T17" fmla="*/ 102 h 117"/>
                  <a:gd name="T18" fmla="*/ 29 w 165"/>
                  <a:gd name="T19" fmla="*/ 94 h 117"/>
                  <a:gd name="T20" fmla="*/ 32 w 165"/>
                  <a:gd name="T21" fmla="*/ 91 h 117"/>
                  <a:gd name="T22" fmla="*/ 34 w 165"/>
                  <a:gd name="T23" fmla="*/ 88 h 117"/>
                  <a:gd name="T24" fmla="*/ 35 w 165"/>
                  <a:gd name="T25" fmla="*/ 87 h 117"/>
                  <a:gd name="T26" fmla="*/ 35 w 165"/>
                  <a:gd name="T27" fmla="*/ 79 h 117"/>
                  <a:gd name="T28" fmla="*/ 32 w 165"/>
                  <a:gd name="T29" fmla="*/ 76 h 117"/>
                  <a:gd name="T30" fmla="*/ 36 w 165"/>
                  <a:gd name="T31" fmla="*/ 72 h 117"/>
                  <a:gd name="T32" fmla="*/ 41 w 165"/>
                  <a:gd name="T33" fmla="*/ 70 h 117"/>
                  <a:gd name="T34" fmla="*/ 43 w 165"/>
                  <a:gd name="T35" fmla="*/ 70 h 117"/>
                  <a:gd name="T36" fmla="*/ 50 w 165"/>
                  <a:gd name="T37" fmla="*/ 72 h 117"/>
                  <a:gd name="T38" fmla="*/ 61 w 165"/>
                  <a:gd name="T39" fmla="*/ 87 h 117"/>
                  <a:gd name="T40" fmla="*/ 82 w 165"/>
                  <a:gd name="T41" fmla="*/ 79 h 117"/>
                  <a:gd name="T42" fmla="*/ 92 w 165"/>
                  <a:gd name="T43" fmla="*/ 60 h 117"/>
                  <a:gd name="T44" fmla="*/ 92 w 165"/>
                  <a:gd name="T45" fmla="*/ 59 h 117"/>
                  <a:gd name="T46" fmla="*/ 96 w 165"/>
                  <a:gd name="T47" fmla="*/ 57 h 117"/>
                  <a:gd name="T48" fmla="*/ 98 w 165"/>
                  <a:gd name="T49" fmla="*/ 57 h 117"/>
                  <a:gd name="T50" fmla="*/ 101 w 165"/>
                  <a:gd name="T51" fmla="*/ 55 h 117"/>
                  <a:gd name="T52" fmla="*/ 103 w 165"/>
                  <a:gd name="T53" fmla="*/ 55 h 117"/>
                  <a:gd name="T54" fmla="*/ 103 w 165"/>
                  <a:gd name="T55" fmla="*/ 53 h 117"/>
                  <a:gd name="T56" fmla="*/ 112 w 165"/>
                  <a:gd name="T57" fmla="*/ 48 h 117"/>
                  <a:gd name="T58" fmla="*/ 115 w 165"/>
                  <a:gd name="T59" fmla="*/ 46 h 117"/>
                  <a:gd name="T60" fmla="*/ 131 w 165"/>
                  <a:gd name="T61" fmla="*/ 41 h 117"/>
                  <a:gd name="T62" fmla="*/ 135 w 165"/>
                  <a:gd name="T63" fmla="*/ 45 h 117"/>
                  <a:gd name="T64" fmla="*/ 142 w 165"/>
                  <a:gd name="T65" fmla="*/ 49 h 117"/>
                  <a:gd name="T66" fmla="*/ 149 w 165"/>
                  <a:gd name="T67" fmla="*/ 39 h 117"/>
                  <a:gd name="T68" fmla="*/ 162 w 165"/>
                  <a:gd name="T69" fmla="*/ 43 h 117"/>
                  <a:gd name="T70" fmla="*/ 165 w 165"/>
                  <a:gd name="T71" fmla="*/ 41 h 117"/>
                  <a:gd name="T72" fmla="*/ 163 w 165"/>
                  <a:gd name="T73" fmla="*/ 6 h 117"/>
                  <a:gd name="T74" fmla="*/ 162 w 165"/>
                  <a:gd name="T75" fmla="*/ 3 h 117"/>
                  <a:gd name="T76" fmla="*/ 162 w 165"/>
                  <a:gd name="T77" fmla="*/ 0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65" h="117">
                    <a:moveTo>
                      <a:pt x="0" y="117"/>
                    </a:moveTo>
                    <a:lnTo>
                      <a:pt x="0" y="112"/>
                    </a:lnTo>
                    <a:lnTo>
                      <a:pt x="5" y="106"/>
                    </a:lnTo>
                    <a:lnTo>
                      <a:pt x="8" y="106"/>
                    </a:lnTo>
                    <a:lnTo>
                      <a:pt x="8" y="108"/>
                    </a:lnTo>
                    <a:lnTo>
                      <a:pt x="10" y="106"/>
                    </a:lnTo>
                    <a:lnTo>
                      <a:pt x="11" y="106"/>
                    </a:lnTo>
                    <a:lnTo>
                      <a:pt x="11" y="105"/>
                    </a:lnTo>
                    <a:lnTo>
                      <a:pt x="18" y="102"/>
                    </a:lnTo>
                    <a:lnTo>
                      <a:pt x="29" y="94"/>
                    </a:lnTo>
                    <a:lnTo>
                      <a:pt x="32" y="91"/>
                    </a:lnTo>
                    <a:lnTo>
                      <a:pt x="34" y="88"/>
                    </a:lnTo>
                    <a:lnTo>
                      <a:pt x="35" y="87"/>
                    </a:lnTo>
                    <a:lnTo>
                      <a:pt x="35" y="79"/>
                    </a:lnTo>
                    <a:lnTo>
                      <a:pt x="32" y="76"/>
                    </a:lnTo>
                    <a:lnTo>
                      <a:pt x="36" y="72"/>
                    </a:lnTo>
                    <a:lnTo>
                      <a:pt x="41" y="70"/>
                    </a:lnTo>
                    <a:lnTo>
                      <a:pt x="43" y="70"/>
                    </a:lnTo>
                    <a:lnTo>
                      <a:pt x="50" y="72"/>
                    </a:lnTo>
                    <a:lnTo>
                      <a:pt x="61" y="87"/>
                    </a:lnTo>
                    <a:lnTo>
                      <a:pt x="82" y="79"/>
                    </a:lnTo>
                    <a:lnTo>
                      <a:pt x="92" y="60"/>
                    </a:lnTo>
                    <a:lnTo>
                      <a:pt x="92" y="59"/>
                    </a:lnTo>
                    <a:lnTo>
                      <a:pt x="96" y="57"/>
                    </a:lnTo>
                    <a:lnTo>
                      <a:pt x="98" y="57"/>
                    </a:lnTo>
                    <a:lnTo>
                      <a:pt x="101" y="55"/>
                    </a:lnTo>
                    <a:lnTo>
                      <a:pt x="103" y="55"/>
                    </a:lnTo>
                    <a:lnTo>
                      <a:pt x="103" y="53"/>
                    </a:lnTo>
                    <a:lnTo>
                      <a:pt x="112" y="48"/>
                    </a:lnTo>
                    <a:lnTo>
                      <a:pt x="115" y="46"/>
                    </a:lnTo>
                    <a:lnTo>
                      <a:pt x="131" y="41"/>
                    </a:lnTo>
                    <a:lnTo>
                      <a:pt x="135" y="45"/>
                    </a:lnTo>
                    <a:lnTo>
                      <a:pt x="142" y="49"/>
                    </a:lnTo>
                    <a:lnTo>
                      <a:pt x="149" y="39"/>
                    </a:lnTo>
                    <a:lnTo>
                      <a:pt x="162" y="43"/>
                    </a:lnTo>
                    <a:lnTo>
                      <a:pt x="165" y="41"/>
                    </a:lnTo>
                    <a:lnTo>
                      <a:pt x="163" y="6"/>
                    </a:lnTo>
                    <a:lnTo>
                      <a:pt x="162" y="3"/>
                    </a:lnTo>
                    <a:lnTo>
                      <a:pt x="162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17" name="Freeform 2556">
                <a:extLst>
                  <a:ext uri="{FF2B5EF4-FFF2-40B4-BE49-F238E27FC236}">
                    <a16:creationId xmlns:a16="http://schemas.microsoft.com/office/drawing/2014/main" id="{4B246951-2BBF-7B7F-DC7D-AF9150E83C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5" y="905"/>
                <a:ext cx="31" cy="25"/>
              </a:xfrm>
              <a:custGeom>
                <a:avLst/>
                <a:gdLst>
                  <a:gd name="T0" fmla="*/ 113 w 122"/>
                  <a:gd name="T1" fmla="*/ 12 h 101"/>
                  <a:gd name="T2" fmla="*/ 114 w 122"/>
                  <a:gd name="T3" fmla="*/ 14 h 101"/>
                  <a:gd name="T4" fmla="*/ 120 w 122"/>
                  <a:gd name="T5" fmla="*/ 19 h 101"/>
                  <a:gd name="T6" fmla="*/ 121 w 122"/>
                  <a:gd name="T7" fmla="*/ 20 h 101"/>
                  <a:gd name="T8" fmla="*/ 122 w 122"/>
                  <a:gd name="T9" fmla="*/ 26 h 101"/>
                  <a:gd name="T10" fmla="*/ 122 w 122"/>
                  <a:gd name="T11" fmla="*/ 27 h 101"/>
                  <a:gd name="T12" fmla="*/ 115 w 122"/>
                  <a:gd name="T13" fmla="*/ 30 h 101"/>
                  <a:gd name="T14" fmla="*/ 110 w 122"/>
                  <a:gd name="T15" fmla="*/ 25 h 101"/>
                  <a:gd name="T16" fmla="*/ 107 w 122"/>
                  <a:gd name="T17" fmla="*/ 23 h 101"/>
                  <a:gd name="T18" fmla="*/ 96 w 122"/>
                  <a:gd name="T19" fmla="*/ 20 h 101"/>
                  <a:gd name="T20" fmla="*/ 93 w 122"/>
                  <a:gd name="T21" fmla="*/ 20 h 101"/>
                  <a:gd name="T22" fmla="*/ 90 w 122"/>
                  <a:gd name="T23" fmla="*/ 22 h 101"/>
                  <a:gd name="T24" fmla="*/ 74 w 122"/>
                  <a:gd name="T25" fmla="*/ 15 h 101"/>
                  <a:gd name="T26" fmla="*/ 62 w 122"/>
                  <a:gd name="T27" fmla="*/ 4 h 101"/>
                  <a:gd name="T28" fmla="*/ 58 w 122"/>
                  <a:gd name="T29" fmla="*/ 1 h 101"/>
                  <a:gd name="T30" fmla="*/ 54 w 122"/>
                  <a:gd name="T31" fmla="*/ 0 h 101"/>
                  <a:gd name="T32" fmla="*/ 48 w 122"/>
                  <a:gd name="T33" fmla="*/ 0 h 101"/>
                  <a:gd name="T34" fmla="*/ 48 w 122"/>
                  <a:gd name="T35" fmla="*/ 7 h 101"/>
                  <a:gd name="T36" fmla="*/ 47 w 122"/>
                  <a:gd name="T37" fmla="*/ 12 h 101"/>
                  <a:gd name="T38" fmla="*/ 44 w 122"/>
                  <a:gd name="T39" fmla="*/ 15 h 101"/>
                  <a:gd name="T40" fmla="*/ 41 w 122"/>
                  <a:gd name="T41" fmla="*/ 15 h 101"/>
                  <a:gd name="T42" fmla="*/ 41 w 122"/>
                  <a:gd name="T43" fmla="*/ 22 h 101"/>
                  <a:gd name="T44" fmla="*/ 30 w 122"/>
                  <a:gd name="T45" fmla="*/ 25 h 101"/>
                  <a:gd name="T46" fmla="*/ 29 w 122"/>
                  <a:gd name="T47" fmla="*/ 26 h 101"/>
                  <a:gd name="T48" fmla="*/ 29 w 122"/>
                  <a:gd name="T49" fmla="*/ 27 h 101"/>
                  <a:gd name="T50" fmla="*/ 16 w 122"/>
                  <a:gd name="T51" fmla="*/ 48 h 101"/>
                  <a:gd name="T52" fmla="*/ 12 w 122"/>
                  <a:gd name="T53" fmla="*/ 53 h 101"/>
                  <a:gd name="T54" fmla="*/ 4 w 122"/>
                  <a:gd name="T55" fmla="*/ 57 h 101"/>
                  <a:gd name="T56" fmla="*/ 0 w 122"/>
                  <a:gd name="T57" fmla="*/ 60 h 101"/>
                  <a:gd name="T58" fmla="*/ 7 w 122"/>
                  <a:gd name="T59" fmla="*/ 75 h 101"/>
                  <a:gd name="T60" fmla="*/ 13 w 122"/>
                  <a:gd name="T61" fmla="*/ 82 h 101"/>
                  <a:gd name="T62" fmla="*/ 27 w 122"/>
                  <a:gd name="T63" fmla="*/ 94 h 101"/>
                  <a:gd name="T64" fmla="*/ 27 w 122"/>
                  <a:gd name="T65" fmla="*/ 96 h 101"/>
                  <a:gd name="T66" fmla="*/ 23 w 122"/>
                  <a:gd name="T67" fmla="*/ 97 h 101"/>
                  <a:gd name="T68" fmla="*/ 20 w 122"/>
                  <a:gd name="T69" fmla="*/ 100 h 101"/>
                  <a:gd name="T70" fmla="*/ 17 w 122"/>
                  <a:gd name="T71" fmla="*/ 101 h 101"/>
                  <a:gd name="T72" fmla="*/ 16 w 122"/>
                  <a:gd name="T73" fmla="*/ 101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2" h="101">
                    <a:moveTo>
                      <a:pt x="113" y="12"/>
                    </a:moveTo>
                    <a:lnTo>
                      <a:pt x="114" y="14"/>
                    </a:lnTo>
                    <a:lnTo>
                      <a:pt x="120" y="19"/>
                    </a:lnTo>
                    <a:lnTo>
                      <a:pt x="121" y="20"/>
                    </a:lnTo>
                    <a:lnTo>
                      <a:pt x="122" y="26"/>
                    </a:lnTo>
                    <a:lnTo>
                      <a:pt x="122" y="27"/>
                    </a:lnTo>
                    <a:lnTo>
                      <a:pt x="115" y="30"/>
                    </a:lnTo>
                    <a:lnTo>
                      <a:pt x="110" y="25"/>
                    </a:lnTo>
                    <a:lnTo>
                      <a:pt x="107" y="23"/>
                    </a:lnTo>
                    <a:lnTo>
                      <a:pt x="96" y="20"/>
                    </a:lnTo>
                    <a:lnTo>
                      <a:pt x="93" y="20"/>
                    </a:lnTo>
                    <a:lnTo>
                      <a:pt x="90" y="22"/>
                    </a:lnTo>
                    <a:lnTo>
                      <a:pt x="74" y="15"/>
                    </a:lnTo>
                    <a:lnTo>
                      <a:pt x="62" y="4"/>
                    </a:lnTo>
                    <a:lnTo>
                      <a:pt x="58" y="1"/>
                    </a:lnTo>
                    <a:lnTo>
                      <a:pt x="54" y="0"/>
                    </a:lnTo>
                    <a:lnTo>
                      <a:pt x="48" y="0"/>
                    </a:lnTo>
                    <a:lnTo>
                      <a:pt x="48" y="7"/>
                    </a:lnTo>
                    <a:lnTo>
                      <a:pt x="47" y="12"/>
                    </a:lnTo>
                    <a:lnTo>
                      <a:pt x="44" y="15"/>
                    </a:lnTo>
                    <a:lnTo>
                      <a:pt x="41" y="15"/>
                    </a:lnTo>
                    <a:lnTo>
                      <a:pt x="41" y="22"/>
                    </a:lnTo>
                    <a:lnTo>
                      <a:pt x="30" y="25"/>
                    </a:lnTo>
                    <a:lnTo>
                      <a:pt x="29" y="26"/>
                    </a:lnTo>
                    <a:lnTo>
                      <a:pt x="29" y="27"/>
                    </a:lnTo>
                    <a:lnTo>
                      <a:pt x="16" y="48"/>
                    </a:lnTo>
                    <a:lnTo>
                      <a:pt x="12" y="53"/>
                    </a:lnTo>
                    <a:lnTo>
                      <a:pt x="4" y="57"/>
                    </a:lnTo>
                    <a:lnTo>
                      <a:pt x="0" y="60"/>
                    </a:lnTo>
                    <a:lnTo>
                      <a:pt x="7" y="75"/>
                    </a:lnTo>
                    <a:lnTo>
                      <a:pt x="13" y="82"/>
                    </a:lnTo>
                    <a:lnTo>
                      <a:pt x="27" y="94"/>
                    </a:lnTo>
                    <a:lnTo>
                      <a:pt x="27" y="96"/>
                    </a:lnTo>
                    <a:lnTo>
                      <a:pt x="23" y="97"/>
                    </a:lnTo>
                    <a:lnTo>
                      <a:pt x="20" y="100"/>
                    </a:lnTo>
                    <a:lnTo>
                      <a:pt x="17" y="101"/>
                    </a:lnTo>
                    <a:lnTo>
                      <a:pt x="16" y="10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18" name="Freeform 2557">
                <a:extLst>
                  <a:ext uri="{FF2B5EF4-FFF2-40B4-BE49-F238E27FC236}">
                    <a16:creationId xmlns:a16="http://schemas.microsoft.com/office/drawing/2014/main" id="{DD9571F0-29DC-9697-2385-31893E3A6F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5" y="930"/>
                <a:ext cx="16" cy="49"/>
              </a:xfrm>
              <a:custGeom>
                <a:avLst/>
                <a:gdLst>
                  <a:gd name="T0" fmla="*/ 54 w 62"/>
                  <a:gd name="T1" fmla="*/ 0 h 199"/>
                  <a:gd name="T2" fmla="*/ 54 w 62"/>
                  <a:gd name="T3" fmla="*/ 2 h 199"/>
                  <a:gd name="T4" fmla="*/ 58 w 62"/>
                  <a:gd name="T5" fmla="*/ 14 h 199"/>
                  <a:gd name="T6" fmla="*/ 60 w 62"/>
                  <a:gd name="T7" fmla="*/ 17 h 199"/>
                  <a:gd name="T8" fmla="*/ 60 w 62"/>
                  <a:gd name="T9" fmla="*/ 19 h 199"/>
                  <a:gd name="T10" fmla="*/ 58 w 62"/>
                  <a:gd name="T11" fmla="*/ 19 h 199"/>
                  <a:gd name="T12" fmla="*/ 57 w 62"/>
                  <a:gd name="T13" fmla="*/ 17 h 199"/>
                  <a:gd name="T14" fmla="*/ 53 w 62"/>
                  <a:gd name="T15" fmla="*/ 20 h 199"/>
                  <a:gd name="T16" fmla="*/ 32 w 62"/>
                  <a:gd name="T17" fmla="*/ 30 h 199"/>
                  <a:gd name="T18" fmla="*/ 18 w 62"/>
                  <a:gd name="T19" fmla="*/ 34 h 199"/>
                  <a:gd name="T20" fmla="*/ 12 w 62"/>
                  <a:gd name="T21" fmla="*/ 37 h 199"/>
                  <a:gd name="T22" fmla="*/ 9 w 62"/>
                  <a:gd name="T23" fmla="*/ 44 h 199"/>
                  <a:gd name="T24" fmla="*/ 1 w 62"/>
                  <a:gd name="T25" fmla="*/ 58 h 199"/>
                  <a:gd name="T26" fmla="*/ 0 w 62"/>
                  <a:gd name="T27" fmla="*/ 58 h 199"/>
                  <a:gd name="T28" fmla="*/ 0 w 62"/>
                  <a:gd name="T29" fmla="*/ 62 h 199"/>
                  <a:gd name="T30" fmla="*/ 4 w 62"/>
                  <a:gd name="T31" fmla="*/ 77 h 199"/>
                  <a:gd name="T32" fmla="*/ 5 w 62"/>
                  <a:gd name="T33" fmla="*/ 80 h 199"/>
                  <a:gd name="T34" fmla="*/ 9 w 62"/>
                  <a:gd name="T35" fmla="*/ 80 h 199"/>
                  <a:gd name="T36" fmla="*/ 11 w 62"/>
                  <a:gd name="T37" fmla="*/ 81 h 199"/>
                  <a:gd name="T38" fmla="*/ 11 w 62"/>
                  <a:gd name="T39" fmla="*/ 84 h 199"/>
                  <a:gd name="T40" fmla="*/ 14 w 62"/>
                  <a:gd name="T41" fmla="*/ 87 h 199"/>
                  <a:gd name="T42" fmla="*/ 14 w 62"/>
                  <a:gd name="T43" fmla="*/ 89 h 199"/>
                  <a:gd name="T44" fmla="*/ 19 w 62"/>
                  <a:gd name="T45" fmla="*/ 89 h 199"/>
                  <a:gd name="T46" fmla="*/ 29 w 62"/>
                  <a:gd name="T47" fmla="*/ 86 h 199"/>
                  <a:gd name="T48" fmla="*/ 33 w 62"/>
                  <a:gd name="T49" fmla="*/ 83 h 199"/>
                  <a:gd name="T50" fmla="*/ 36 w 62"/>
                  <a:gd name="T51" fmla="*/ 83 h 199"/>
                  <a:gd name="T52" fmla="*/ 36 w 62"/>
                  <a:gd name="T53" fmla="*/ 94 h 199"/>
                  <a:gd name="T54" fmla="*/ 38 w 62"/>
                  <a:gd name="T55" fmla="*/ 96 h 199"/>
                  <a:gd name="T56" fmla="*/ 55 w 62"/>
                  <a:gd name="T57" fmla="*/ 96 h 199"/>
                  <a:gd name="T58" fmla="*/ 60 w 62"/>
                  <a:gd name="T59" fmla="*/ 97 h 199"/>
                  <a:gd name="T60" fmla="*/ 62 w 62"/>
                  <a:gd name="T61" fmla="*/ 97 h 199"/>
                  <a:gd name="T62" fmla="*/ 62 w 62"/>
                  <a:gd name="T63" fmla="*/ 107 h 199"/>
                  <a:gd name="T64" fmla="*/ 58 w 62"/>
                  <a:gd name="T65" fmla="*/ 112 h 199"/>
                  <a:gd name="T66" fmla="*/ 53 w 62"/>
                  <a:gd name="T67" fmla="*/ 112 h 199"/>
                  <a:gd name="T68" fmla="*/ 50 w 62"/>
                  <a:gd name="T69" fmla="*/ 114 h 199"/>
                  <a:gd name="T70" fmla="*/ 50 w 62"/>
                  <a:gd name="T71" fmla="*/ 122 h 199"/>
                  <a:gd name="T72" fmla="*/ 51 w 62"/>
                  <a:gd name="T73" fmla="*/ 125 h 199"/>
                  <a:gd name="T74" fmla="*/ 42 w 62"/>
                  <a:gd name="T75" fmla="*/ 118 h 199"/>
                  <a:gd name="T76" fmla="*/ 32 w 62"/>
                  <a:gd name="T77" fmla="*/ 118 h 199"/>
                  <a:gd name="T78" fmla="*/ 29 w 62"/>
                  <a:gd name="T79" fmla="*/ 120 h 199"/>
                  <a:gd name="T80" fmla="*/ 28 w 62"/>
                  <a:gd name="T81" fmla="*/ 123 h 199"/>
                  <a:gd name="T82" fmla="*/ 25 w 62"/>
                  <a:gd name="T83" fmla="*/ 125 h 199"/>
                  <a:gd name="T84" fmla="*/ 19 w 62"/>
                  <a:gd name="T85" fmla="*/ 129 h 199"/>
                  <a:gd name="T86" fmla="*/ 16 w 62"/>
                  <a:gd name="T87" fmla="*/ 129 h 199"/>
                  <a:gd name="T88" fmla="*/ 8 w 62"/>
                  <a:gd name="T89" fmla="*/ 137 h 199"/>
                  <a:gd name="T90" fmla="*/ 8 w 62"/>
                  <a:gd name="T91" fmla="*/ 139 h 199"/>
                  <a:gd name="T92" fmla="*/ 9 w 62"/>
                  <a:gd name="T93" fmla="*/ 143 h 199"/>
                  <a:gd name="T94" fmla="*/ 12 w 62"/>
                  <a:gd name="T95" fmla="*/ 146 h 199"/>
                  <a:gd name="T96" fmla="*/ 14 w 62"/>
                  <a:gd name="T97" fmla="*/ 149 h 199"/>
                  <a:gd name="T98" fmla="*/ 15 w 62"/>
                  <a:gd name="T99" fmla="*/ 150 h 199"/>
                  <a:gd name="T100" fmla="*/ 33 w 62"/>
                  <a:gd name="T101" fmla="*/ 160 h 199"/>
                  <a:gd name="T102" fmla="*/ 39 w 62"/>
                  <a:gd name="T103" fmla="*/ 168 h 199"/>
                  <a:gd name="T104" fmla="*/ 45 w 62"/>
                  <a:gd name="T105" fmla="*/ 181 h 199"/>
                  <a:gd name="T106" fmla="*/ 43 w 62"/>
                  <a:gd name="T107" fmla="*/ 194 h 199"/>
                  <a:gd name="T108" fmla="*/ 39 w 62"/>
                  <a:gd name="T109" fmla="*/ 199 h 199"/>
                  <a:gd name="T110" fmla="*/ 42 w 62"/>
                  <a:gd name="T111" fmla="*/ 199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62" h="199">
                    <a:moveTo>
                      <a:pt x="54" y="0"/>
                    </a:moveTo>
                    <a:lnTo>
                      <a:pt x="54" y="2"/>
                    </a:lnTo>
                    <a:lnTo>
                      <a:pt x="58" y="14"/>
                    </a:lnTo>
                    <a:lnTo>
                      <a:pt x="60" y="17"/>
                    </a:lnTo>
                    <a:lnTo>
                      <a:pt x="60" y="19"/>
                    </a:lnTo>
                    <a:lnTo>
                      <a:pt x="58" y="19"/>
                    </a:lnTo>
                    <a:lnTo>
                      <a:pt x="57" y="17"/>
                    </a:lnTo>
                    <a:lnTo>
                      <a:pt x="53" y="20"/>
                    </a:lnTo>
                    <a:lnTo>
                      <a:pt x="32" y="30"/>
                    </a:lnTo>
                    <a:lnTo>
                      <a:pt x="18" y="34"/>
                    </a:lnTo>
                    <a:lnTo>
                      <a:pt x="12" y="37"/>
                    </a:lnTo>
                    <a:lnTo>
                      <a:pt x="9" y="44"/>
                    </a:lnTo>
                    <a:lnTo>
                      <a:pt x="1" y="58"/>
                    </a:lnTo>
                    <a:lnTo>
                      <a:pt x="0" y="58"/>
                    </a:lnTo>
                    <a:lnTo>
                      <a:pt x="0" y="62"/>
                    </a:lnTo>
                    <a:lnTo>
                      <a:pt x="4" y="77"/>
                    </a:lnTo>
                    <a:lnTo>
                      <a:pt x="5" y="80"/>
                    </a:lnTo>
                    <a:lnTo>
                      <a:pt x="9" y="80"/>
                    </a:lnTo>
                    <a:lnTo>
                      <a:pt x="11" y="81"/>
                    </a:lnTo>
                    <a:lnTo>
                      <a:pt x="11" y="84"/>
                    </a:lnTo>
                    <a:lnTo>
                      <a:pt x="14" y="87"/>
                    </a:lnTo>
                    <a:lnTo>
                      <a:pt x="14" y="89"/>
                    </a:lnTo>
                    <a:lnTo>
                      <a:pt x="19" y="89"/>
                    </a:lnTo>
                    <a:lnTo>
                      <a:pt x="29" y="86"/>
                    </a:lnTo>
                    <a:lnTo>
                      <a:pt x="33" y="83"/>
                    </a:lnTo>
                    <a:lnTo>
                      <a:pt x="36" y="83"/>
                    </a:lnTo>
                    <a:lnTo>
                      <a:pt x="36" y="94"/>
                    </a:lnTo>
                    <a:lnTo>
                      <a:pt x="38" y="96"/>
                    </a:lnTo>
                    <a:lnTo>
                      <a:pt x="55" y="96"/>
                    </a:lnTo>
                    <a:lnTo>
                      <a:pt x="60" y="97"/>
                    </a:lnTo>
                    <a:lnTo>
                      <a:pt x="62" y="97"/>
                    </a:lnTo>
                    <a:lnTo>
                      <a:pt x="62" y="107"/>
                    </a:lnTo>
                    <a:lnTo>
                      <a:pt x="58" y="112"/>
                    </a:lnTo>
                    <a:lnTo>
                      <a:pt x="53" y="112"/>
                    </a:lnTo>
                    <a:lnTo>
                      <a:pt x="50" y="114"/>
                    </a:lnTo>
                    <a:lnTo>
                      <a:pt x="50" y="122"/>
                    </a:lnTo>
                    <a:lnTo>
                      <a:pt x="51" y="125"/>
                    </a:lnTo>
                    <a:lnTo>
                      <a:pt x="42" y="118"/>
                    </a:lnTo>
                    <a:lnTo>
                      <a:pt x="32" y="118"/>
                    </a:lnTo>
                    <a:lnTo>
                      <a:pt x="29" y="120"/>
                    </a:lnTo>
                    <a:lnTo>
                      <a:pt x="28" y="123"/>
                    </a:lnTo>
                    <a:lnTo>
                      <a:pt x="25" y="125"/>
                    </a:lnTo>
                    <a:lnTo>
                      <a:pt x="19" y="129"/>
                    </a:lnTo>
                    <a:lnTo>
                      <a:pt x="16" y="129"/>
                    </a:lnTo>
                    <a:lnTo>
                      <a:pt x="8" y="137"/>
                    </a:lnTo>
                    <a:lnTo>
                      <a:pt x="8" y="139"/>
                    </a:lnTo>
                    <a:lnTo>
                      <a:pt x="9" y="143"/>
                    </a:lnTo>
                    <a:lnTo>
                      <a:pt x="12" y="146"/>
                    </a:lnTo>
                    <a:lnTo>
                      <a:pt x="14" y="149"/>
                    </a:lnTo>
                    <a:lnTo>
                      <a:pt x="15" y="150"/>
                    </a:lnTo>
                    <a:lnTo>
                      <a:pt x="33" y="160"/>
                    </a:lnTo>
                    <a:lnTo>
                      <a:pt x="39" y="168"/>
                    </a:lnTo>
                    <a:lnTo>
                      <a:pt x="45" y="181"/>
                    </a:lnTo>
                    <a:lnTo>
                      <a:pt x="43" y="194"/>
                    </a:lnTo>
                    <a:lnTo>
                      <a:pt x="39" y="199"/>
                    </a:lnTo>
                    <a:lnTo>
                      <a:pt x="42" y="19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19" name="Freeform 2558">
                <a:extLst>
                  <a:ext uri="{FF2B5EF4-FFF2-40B4-BE49-F238E27FC236}">
                    <a16:creationId xmlns:a16="http://schemas.microsoft.com/office/drawing/2014/main" id="{BB1DB468-DC5B-781B-4298-0A7E2C88A9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8" y="963"/>
                <a:ext cx="88" cy="42"/>
              </a:xfrm>
              <a:custGeom>
                <a:avLst/>
                <a:gdLst>
                  <a:gd name="T0" fmla="*/ 37 w 352"/>
                  <a:gd name="T1" fmla="*/ 0 h 167"/>
                  <a:gd name="T2" fmla="*/ 3 w 352"/>
                  <a:gd name="T3" fmla="*/ 48 h 167"/>
                  <a:gd name="T4" fmla="*/ 0 w 352"/>
                  <a:gd name="T5" fmla="*/ 53 h 167"/>
                  <a:gd name="T6" fmla="*/ 3 w 352"/>
                  <a:gd name="T7" fmla="*/ 60 h 167"/>
                  <a:gd name="T8" fmla="*/ 12 w 352"/>
                  <a:gd name="T9" fmla="*/ 76 h 167"/>
                  <a:gd name="T10" fmla="*/ 18 w 352"/>
                  <a:gd name="T11" fmla="*/ 90 h 167"/>
                  <a:gd name="T12" fmla="*/ 34 w 352"/>
                  <a:gd name="T13" fmla="*/ 96 h 167"/>
                  <a:gd name="T14" fmla="*/ 29 w 352"/>
                  <a:gd name="T15" fmla="*/ 118 h 167"/>
                  <a:gd name="T16" fmla="*/ 78 w 352"/>
                  <a:gd name="T17" fmla="*/ 89 h 167"/>
                  <a:gd name="T18" fmla="*/ 127 w 352"/>
                  <a:gd name="T19" fmla="*/ 68 h 167"/>
                  <a:gd name="T20" fmla="*/ 128 w 352"/>
                  <a:gd name="T21" fmla="*/ 69 h 167"/>
                  <a:gd name="T22" fmla="*/ 139 w 352"/>
                  <a:gd name="T23" fmla="*/ 97 h 167"/>
                  <a:gd name="T24" fmla="*/ 151 w 352"/>
                  <a:gd name="T25" fmla="*/ 91 h 167"/>
                  <a:gd name="T26" fmla="*/ 146 w 352"/>
                  <a:gd name="T27" fmla="*/ 100 h 167"/>
                  <a:gd name="T28" fmla="*/ 153 w 352"/>
                  <a:gd name="T29" fmla="*/ 110 h 167"/>
                  <a:gd name="T30" fmla="*/ 138 w 352"/>
                  <a:gd name="T31" fmla="*/ 132 h 167"/>
                  <a:gd name="T32" fmla="*/ 142 w 352"/>
                  <a:gd name="T33" fmla="*/ 139 h 167"/>
                  <a:gd name="T34" fmla="*/ 149 w 352"/>
                  <a:gd name="T35" fmla="*/ 150 h 167"/>
                  <a:gd name="T36" fmla="*/ 155 w 352"/>
                  <a:gd name="T37" fmla="*/ 164 h 167"/>
                  <a:gd name="T38" fmla="*/ 158 w 352"/>
                  <a:gd name="T39" fmla="*/ 165 h 167"/>
                  <a:gd name="T40" fmla="*/ 176 w 352"/>
                  <a:gd name="T41" fmla="*/ 163 h 167"/>
                  <a:gd name="T42" fmla="*/ 184 w 352"/>
                  <a:gd name="T43" fmla="*/ 151 h 167"/>
                  <a:gd name="T44" fmla="*/ 206 w 352"/>
                  <a:gd name="T45" fmla="*/ 128 h 167"/>
                  <a:gd name="T46" fmla="*/ 230 w 352"/>
                  <a:gd name="T47" fmla="*/ 122 h 167"/>
                  <a:gd name="T48" fmla="*/ 248 w 352"/>
                  <a:gd name="T49" fmla="*/ 111 h 167"/>
                  <a:gd name="T50" fmla="*/ 258 w 352"/>
                  <a:gd name="T51" fmla="*/ 118 h 167"/>
                  <a:gd name="T52" fmla="*/ 257 w 352"/>
                  <a:gd name="T53" fmla="*/ 126 h 167"/>
                  <a:gd name="T54" fmla="*/ 261 w 352"/>
                  <a:gd name="T55" fmla="*/ 129 h 167"/>
                  <a:gd name="T56" fmla="*/ 264 w 352"/>
                  <a:gd name="T57" fmla="*/ 130 h 167"/>
                  <a:gd name="T58" fmla="*/ 271 w 352"/>
                  <a:gd name="T59" fmla="*/ 130 h 167"/>
                  <a:gd name="T60" fmla="*/ 278 w 352"/>
                  <a:gd name="T61" fmla="*/ 135 h 167"/>
                  <a:gd name="T62" fmla="*/ 283 w 352"/>
                  <a:gd name="T63" fmla="*/ 126 h 167"/>
                  <a:gd name="T64" fmla="*/ 297 w 352"/>
                  <a:gd name="T65" fmla="*/ 120 h 167"/>
                  <a:gd name="T66" fmla="*/ 325 w 352"/>
                  <a:gd name="T67" fmla="*/ 114 h 167"/>
                  <a:gd name="T68" fmla="*/ 345 w 352"/>
                  <a:gd name="T69" fmla="*/ 80 h 167"/>
                  <a:gd name="T70" fmla="*/ 348 w 352"/>
                  <a:gd name="T71" fmla="*/ 75 h 167"/>
                  <a:gd name="T72" fmla="*/ 352 w 352"/>
                  <a:gd name="T73" fmla="*/ 65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52" h="167">
                    <a:moveTo>
                      <a:pt x="36" y="0"/>
                    </a:moveTo>
                    <a:lnTo>
                      <a:pt x="37" y="0"/>
                    </a:lnTo>
                    <a:lnTo>
                      <a:pt x="32" y="10"/>
                    </a:lnTo>
                    <a:lnTo>
                      <a:pt x="3" y="48"/>
                    </a:lnTo>
                    <a:lnTo>
                      <a:pt x="0" y="52"/>
                    </a:lnTo>
                    <a:lnTo>
                      <a:pt x="0" y="53"/>
                    </a:lnTo>
                    <a:lnTo>
                      <a:pt x="1" y="53"/>
                    </a:lnTo>
                    <a:lnTo>
                      <a:pt x="3" y="60"/>
                    </a:lnTo>
                    <a:lnTo>
                      <a:pt x="5" y="66"/>
                    </a:lnTo>
                    <a:lnTo>
                      <a:pt x="12" y="76"/>
                    </a:lnTo>
                    <a:lnTo>
                      <a:pt x="17" y="84"/>
                    </a:lnTo>
                    <a:lnTo>
                      <a:pt x="18" y="90"/>
                    </a:lnTo>
                    <a:lnTo>
                      <a:pt x="18" y="100"/>
                    </a:lnTo>
                    <a:lnTo>
                      <a:pt x="34" y="96"/>
                    </a:lnTo>
                    <a:lnTo>
                      <a:pt x="36" y="96"/>
                    </a:lnTo>
                    <a:lnTo>
                      <a:pt x="29" y="118"/>
                    </a:lnTo>
                    <a:lnTo>
                      <a:pt x="43" y="125"/>
                    </a:lnTo>
                    <a:lnTo>
                      <a:pt x="78" y="89"/>
                    </a:lnTo>
                    <a:lnTo>
                      <a:pt x="106" y="72"/>
                    </a:lnTo>
                    <a:lnTo>
                      <a:pt x="127" y="68"/>
                    </a:lnTo>
                    <a:lnTo>
                      <a:pt x="128" y="68"/>
                    </a:lnTo>
                    <a:lnTo>
                      <a:pt x="128" y="69"/>
                    </a:lnTo>
                    <a:lnTo>
                      <a:pt x="132" y="96"/>
                    </a:lnTo>
                    <a:lnTo>
                      <a:pt x="139" y="97"/>
                    </a:lnTo>
                    <a:lnTo>
                      <a:pt x="146" y="96"/>
                    </a:lnTo>
                    <a:lnTo>
                      <a:pt x="151" y="91"/>
                    </a:lnTo>
                    <a:lnTo>
                      <a:pt x="156" y="89"/>
                    </a:lnTo>
                    <a:lnTo>
                      <a:pt x="146" y="100"/>
                    </a:lnTo>
                    <a:lnTo>
                      <a:pt x="153" y="104"/>
                    </a:lnTo>
                    <a:lnTo>
                      <a:pt x="153" y="110"/>
                    </a:lnTo>
                    <a:lnTo>
                      <a:pt x="138" y="130"/>
                    </a:lnTo>
                    <a:lnTo>
                      <a:pt x="138" y="132"/>
                    </a:lnTo>
                    <a:lnTo>
                      <a:pt x="139" y="135"/>
                    </a:lnTo>
                    <a:lnTo>
                      <a:pt x="142" y="139"/>
                    </a:lnTo>
                    <a:lnTo>
                      <a:pt x="146" y="143"/>
                    </a:lnTo>
                    <a:lnTo>
                      <a:pt x="149" y="150"/>
                    </a:lnTo>
                    <a:lnTo>
                      <a:pt x="151" y="151"/>
                    </a:lnTo>
                    <a:lnTo>
                      <a:pt x="155" y="164"/>
                    </a:lnTo>
                    <a:lnTo>
                      <a:pt x="155" y="167"/>
                    </a:lnTo>
                    <a:lnTo>
                      <a:pt x="158" y="165"/>
                    </a:lnTo>
                    <a:lnTo>
                      <a:pt x="169" y="165"/>
                    </a:lnTo>
                    <a:lnTo>
                      <a:pt x="176" y="163"/>
                    </a:lnTo>
                    <a:lnTo>
                      <a:pt x="181" y="157"/>
                    </a:lnTo>
                    <a:lnTo>
                      <a:pt x="184" y="151"/>
                    </a:lnTo>
                    <a:lnTo>
                      <a:pt x="206" y="129"/>
                    </a:lnTo>
                    <a:lnTo>
                      <a:pt x="206" y="128"/>
                    </a:lnTo>
                    <a:lnTo>
                      <a:pt x="211" y="128"/>
                    </a:lnTo>
                    <a:lnTo>
                      <a:pt x="230" y="122"/>
                    </a:lnTo>
                    <a:lnTo>
                      <a:pt x="247" y="112"/>
                    </a:lnTo>
                    <a:lnTo>
                      <a:pt x="248" y="111"/>
                    </a:lnTo>
                    <a:lnTo>
                      <a:pt x="252" y="111"/>
                    </a:lnTo>
                    <a:lnTo>
                      <a:pt x="258" y="118"/>
                    </a:lnTo>
                    <a:lnTo>
                      <a:pt x="257" y="119"/>
                    </a:lnTo>
                    <a:lnTo>
                      <a:pt x="257" y="126"/>
                    </a:lnTo>
                    <a:lnTo>
                      <a:pt x="259" y="129"/>
                    </a:lnTo>
                    <a:lnTo>
                      <a:pt x="261" y="129"/>
                    </a:lnTo>
                    <a:lnTo>
                      <a:pt x="262" y="130"/>
                    </a:lnTo>
                    <a:lnTo>
                      <a:pt x="264" y="130"/>
                    </a:lnTo>
                    <a:lnTo>
                      <a:pt x="265" y="133"/>
                    </a:lnTo>
                    <a:lnTo>
                      <a:pt x="271" y="130"/>
                    </a:lnTo>
                    <a:lnTo>
                      <a:pt x="276" y="135"/>
                    </a:lnTo>
                    <a:lnTo>
                      <a:pt x="278" y="135"/>
                    </a:lnTo>
                    <a:lnTo>
                      <a:pt x="283" y="129"/>
                    </a:lnTo>
                    <a:lnTo>
                      <a:pt x="283" y="126"/>
                    </a:lnTo>
                    <a:lnTo>
                      <a:pt x="288" y="125"/>
                    </a:lnTo>
                    <a:lnTo>
                      <a:pt x="297" y="120"/>
                    </a:lnTo>
                    <a:lnTo>
                      <a:pt x="308" y="119"/>
                    </a:lnTo>
                    <a:lnTo>
                      <a:pt x="325" y="114"/>
                    </a:lnTo>
                    <a:lnTo>
                      <a:pt x="343" y="82"/>
                    </a:lnTo>
                    <a:lnTo>
                      <a:pt x="345" y="80"/>
                    </a:lnTo>
                    <a:lnTo>
                      <a:pt x="346" y="76"/>
                    </a:lnTo>
                    <a:lnTo>
                      <a:pt x="348" y="75"/>
                    </a:lnTo>
                    <a:lnTo>
                      <a:pt x="352" y="68"/>
                    </a:lnTo>
                    <a:lnTo>
                      <a:pt x="352" y="6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20" name="Freeform 2559">
                <a:extLst>
                  <a:ext uri="{FF2B5EF4-FFF2-40B4-BE49-F238E27FC236}">
                    <a16:creationId xmlns:a16="http://schemas.microsoft.com/office/drawing/2014/main" id="{EE120F5E-BE38-5BF5-3CEE-49F96BE729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6" y="979"/>
                <a:ext cx="42" cy="84"/>
              </a:xfrm>
              <a:custGeom>
                <a:avLst/>
                <a:gdLst>
                  <a:gd name="T0" fmla="*/ 3 w 171"/>
                  <a:gd name="T1" fmla="*/ 0 h 336"/>
                  <a:gd name="T2" fmla="*/ 13 w 171"/>
                  <a:gd name="T3" fmla="*/ 1 h 336"/>
                  <a:gd name="T4" fmla="*/ 14 w 171"/>
                  <a:gd name="T5" fmla="*/ 4 h 336"/>
                  <a:gd name="T6" fmla="*/ 13 w 171"/>
                  <a:gd name="T7" fmla="*/ 12 h 336"/>
                  <a:gd name="T8" fmla="*/ 25 w 171"/>
                  <a:gd name="T9" fmla="*/ 39 h 336"/>
                  <a:gd name="T10" fmla="*/ 31 w 171"/>
                  <a:gd name="T11" fmla="*/ 45 h 336"/>
                  <a:gd name="T12" fmla="*/ 38 w 171"/>
                  <a:gd name="T13" fmla="*/ 39 h 336"/>
                  <a:gd name="T14" fmla="*/ 32 w 171"/>
                  <a:gd name="T15" fmla="*/ 24 h 336"/>
                  <a:gd name="T16" fmla="*/ 46 w 171"/>
                  <a:gd name="T17" fmla="*/ 18 h 336"/>
                  <a:gd name="T18" fmla="*/ 55 w 171"/>
                  <a:gd name="T19" fmla="*/ 22 h 336"/>
                  <a:gd name="T20" fmla="*/ 66 w 171"/>
                  <a:gd name="T21" fmla="*/ 21 h 336"/>
                  <a:gd name="T22" fmla="*/ 69 w 171"/>
                  <a:gd name="T23" fmla="*/ 35 h 336"/>
                  <a:gd name="T24" fmla="*/ 77 w 171"/>
                  <a:gd name="T25" fmla="*/ 40 h 336"/>
                  <a:gd name="T26" fmla="*/ 84 w 171"/>
                  <a:gd name="T27" fmla="*/ 42 h 336"/>
                  <a:gd name="T28" fmla="*/ 88 w 171"/>
                  <a:gd name="T29" fmla="*/ 40 h 336"/>
                  <a:gd name="T30" fmla="*/ 87 w 171"/>
                  <a:gd name="T31" fmla="*/ 29 h 336"/>
                  <a:gd name="T32" fmla="*/ 84 w 171"/>
                  <a:gd name="T33" fmla="*/ 17 h 336"/>
                  <a:gd name="T34" fmla="*/ 88 w 171"/>
                  <a:gd name="T35" fmla="*/ 11 h 336"/>
                  <a:gd name="T36" fmla="*/ 89 w 171"/>
                  <a:gd name="T37" fmla="*/ 10 h 336"/>
                  <a:gd name="T38" fmla="*/ 96 w 171"/>
                  <a:gd name="T39" fmla="*/ 14 h 336"/>
                  <a:gd name="T40" fmla="*/ 101 w 171"/>
                  <a:gd name="T41" fmla="*/ 18 h 336"/>
                  <a:gd name="T42" fmla="*/ 111 w 171"/>
                  <a:gd name="T43" fmla="*/ 12 h 336"/>
                  <a:gd name="T44" fmla="*/ 125 w 171"/>
                  <a:gd name="T45" fmla="*/ 8 h 336"/>
                  <a:gd name="T46" fmla="*/ 127 w 171"/>
                  <a:gd name="T47" fmla="*/ 10 h 336"/>
                  <a:gd name="T48" fmla="*/ 134 w 171"/>
                  <a:gd name="T49" fmla="*/ 5 h 336"/>
                  <a:gd name="T50" fmla="*/ 137 w 171"/>
                  <a:gd name="T51" fmla="*/ 25 h 336"/>
                  <a:gd name="T52" fmla="*/ 142 w 171"/>
                  <a:gd name="T53" fmla="*/ 39 h 336"/>
                  <a:gd name="T54" fmla="*/ 156 w 171"/>
                  <a:gd name="T55" fmla="*/ 57 h 336"/>
                  <a:gd name="T56" fmla="*/ 165 w 171"/>
                  <a:gd name="T57" fmla="*/ 67 h 336"/>
                  <a:gd name="T58" fmla="*/ 169 w 171"/>
                  <a:gd name="T59" fmla="*/ 74 h 336"/>
                  <a:gd name="T60" fmla="*/ 171 w 171"/>
                  <a:gd name="T61" fmla="*/ 84 h 336"/>
                  <a:gd name="T62" fmla="*/ 133 w 171"/>
                  <a:gd name="T63" fmla="*/ 98 h 336"/>
                  <a:gd name="T64" fmla="*/ 133 w 171"/>
                  <a:gd name="T65" fmla="*/ 123 h 336"/>
                  <a:gd name="T66" fmla="*/ 130 w 171"/>
                  <a:gd name="T67" fmla="*/ 127 h 336"/>
                  <a:gd name="T68" fmla="*/ 127 w 171"/>
                  <a:gd name="T69" fmla="*/ 130 h 336"/>
                  <a:gd name="T70" fmla="*/ 136 w 171"/>
                  <a:gd name="T71" fmla="*/ 146 h 336"/>
                  <a:gd name="T72" fmla="*/ 120 w 171"/>
                  <a:gd name="T73" fmla="*/ 156 h 336"/>
                  <a:gd name="T74" fmla="*/ 116 w 171"/>
                  <a:gd name="T75" fmla="*/ 176 h 336"/>
                  <a:gd name="T76" fmla="*/ 106 w 171"/>
                  <a:gd name="T77" fmla="*/ 190 h 336"/>
                  <a:gd name="T78" fmla="*/ 99 w 171"/>
                  <a:gd name="T79" fmla="*/ 194 h 336"/>
                  <a:gd name="T80" fmla="*/ 106 w 171"/>
                  <a:gd name="T81" fmla="*/ 198 h 336"/>
                  <a:gd name="T82" fmla="*/ 112 w 171"/>
                  <a:gd name="T83" fmla="*/ 208 h 336"/>
                  <a:gd name="T84" fmla="*/ 111 w 171"/>
                  <a:gd name="T85" fmla="*/ 220 h 336"/>
                  <a:gd name="T86" fmla="*/ 109 w 171"/>
                  <a:gd name="T87" fmla="*/ 225 h 336"/>
                  <a:gd name="T88" fmla="*/ 102 w 171"/>
                  <a:gd name="T89" fmla="*/ 223 h 336"/>
                  <a:gd name="T90" fmla="*/ 85 w 171"/>
                  <a:gd name="T91" fmla="*/ 225 h 336"/>
                  <a:gd name="T92" fmla="*/ 82 w 171"/>
                  <a:gd name="T93" fmla="*/ 226 h 336"/>
                  <a:gd name="T94" fmla="*/ 81 w 171"/>
                  <a:gd name="T95" fmla="*/ 232 h 336"/>
                  <a:gd name="T96" fmla="*/ 73 w 171"/>
                  <a:gd name="T97" fmla="*/ 255 h 336"/>
                  <a:gd name="T98" fmla="*/ 66 w 171"/>
                  <a:gd name="T99" fmla="*/ 259 h 336"/>
                  <a:gd name="T100" fmla="*/ 17 w 171"/>
                  <a:gd name="T101" fmla="*/ 278 h 336"/>
                  <a:gd name="T102" fmla="*/ 2 w 171"/>
                  <a:gd name="T103" fmla="*/ 275 h 336"/>
                  <a:gd name="T104" fmla="*/ 14 w 171"/>
                  <a:gd name="T105" fmla="*/ 300 h 336"/>
                  <a:gd name="T106" fmla="*/ 35 w 171"/>
                  <a:gd name="T107" fmla="*/ 311 h 336"/>
                  <a:gd name="T108" fmla="*/ 46 w 171"/>
                  <a:gd name="T109" fmla="*/ 326 h 336"/>
                  <a:gd name="T110" fmla="*/ 52 w 171"/>
                  <a:gd name="T111" fmla="*/ 335 h 336"/>
                  <a:gd name="T112" fmla="*/ 38 w 171"/>
                  <a:gd name="T113" fmla="*/ 336 h 3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71" h="336">
                    <a:moveTo>
                      <a:pt x="2" y="0"/>
                    </a:moveTo>
                    <a:lnTo>
                      <a:pt x="3" y="0"/>
                    </a:lnTo>
                    <a:lnTo>
                      <a:pt x="10" y="1"/>
                    </a:lnTo>
                    <a:lnTo>
                      <a:pt x="13" y="1"/>
                    </a:lnTo>
                    <a:lnTo>
                      <a:pt x="13" y="3"/>
                    </a:lnTo>
                    <a:lnTo>
                      <a:pt x="14" y="4"/>
                    </a:lnTo>
                    <a:lnTo>
                      <a:pt x="14" y="5"/>
                    </a:lnTo>
                    <a:lnTo>
                      <a:pt x="13" y="12"/>
                    </a:lnTo>
                    <a:lnTo>
                      <a:pt x="7" y="17"/>
                    </a:lnTo>
                    <a:lnTo>
                      <a:pt x="25" y="39"/>
                    </a:lnTo>
                    <a:lnTo>
                      <a:pt x="25" y="42"/>
                    </a:lnTo>
                    <a:lnTo>
                      <a:pt x="31" y="45"/>
                    </a:lnTo>
                    <a:lnTo>
                      <a:pt x="36" y="43"/>
                    </a:lnTo>
                    <a:lnTo>
                      <a:pt x="38" y="39"/>
                    </a:lnTo>
                    <a:lnTo>
                      <a:pt x="32" y="28"/>
                    </a:lnTo>
                    <a:lnTo>
                      <a:pt x="32" y="24"/>
                    </a:lnTo>
                    <a:lnTo>
                      <a:pt x="35" y="24"/>
                    </a:lnTo>
                    <a:lnTo>
                      <a:pt x="46" y="18"/>
                    </a:lnTo>
                    <a:lnTo>
                      <a:pt x="51" y="18"/>
                    </a:lnTo>
                    <a:lnTo>
                      <a:pt x="55" y="22"/>
                    </a:lnTo>
                    <a:lnTo>
                      <a:pt x="60" y="22"/>
                    </a:lnTo>
                    <a:lnTo>
                      <a:pt x="66" y="21"/>
                    </a:lnTo>
                    <a:lnTo>
                      <a:pt x="69" y="26"/>
                    </a:lnTo>
                    <a:lnTo>
                      <a:pt x="69" y="35"/>
                    </a:lnTo>
                    <a:lnTo>
                      <a:pt x="72" y="38"/>
                    </a:lnTo>
                    <a:lnTo>
                      <a:pt x="77" y="40"/>
                    </a:lnTo>
                    <a:lnTo>
                      <a:pt x="81" y="42"/>
                    </a:lnTo>
                    <a:lnTo>
                      <a:pt x="84" y="42"/>
                    </a:lnTo>
                    <a:lnTo>
                      <a:pt x="87" y="40"/>
                    </a:lnTo>
                    <a:lnTo>
                      <a:pt x="88" y="40"/>
                    </a:lnTo>
                    <a:lnTo>
                      <a:pt x="88" y="35"/>
                    </a:lnTo>
                    <a:lnTo>
                      <a:pt x="87" y="29"/>
                    </a:lnTo>
                    <a:lnTo>
                      <a:pt x="82" y="24"/>
                    </a:lnTo>
                    <a:lnTo>
                      <a:pt x="84" y="17"/>
                    </a:lnTo>
                    <a:lnTo>
                      <a:pt x="84" y="15"/>
                    </a:lnTo>
                    <a:lnTo>
                      <a:pt x="88" y="11"/>
                    </a:lnTo>
                    <a:lnTo>
                      <a:pt x="89" y="11"/>
                    </a:lnTo>
                    <a:lnTo>
                      <a:pt x="89" y="10"/>
                    </a:lnTo>
                    <a:lnTo>
                      <a:pt x="96" y="11"/>
                    </a:lnTo>
                    <a:lnTo>
                      <a:pt x="96" y="14"/>
                    </a:lnTo>
                    <a:lnTo>
                      <a:pt x="98" y="17"/>
                    </a:lnTo>
                    <a:lnTo>
                      <a:pt x="101" y="18"/>
                    </a:lnTo>
                    <a:lnTo>
                      <a:pt x="106" y="15"/>
                    </a:lnTo>
                    <a:lnTo>
                      <a:pt x="111" y="12"/>
                    </a:lnTo>
                    <a:lnTo>
                      <a:pt x="118" y="10"/>
                    </a:lnTo>
                    <a:lnTo>
                      <a:pt x="125" y="8"/>
                    </a:lnTo>
                    <a:lnTo>
                      <a:pt x="126" y="8"/>
                    </a:lnTo>
                    <a:lnTo>
                      <a:pt x="127" y="10"/>
                    </a:lnTo>
                    <a:lnTo>
                      <a:pt x="132" y="8"/>
                    </a:lnTo>
                    <a:lnTo>
                      <a:pt x="134" y="5"/>
                    </a:lnTo>
                    <a:lnTo>
                      <a:pt x="136" y="25"/>
                    </a:lnTo>
                    <a:lnTo>
                      <a:pt x="137" y="25"/>
                    </a:lnTo>
                    <a:lnTo>
                      <a:pt x="140" y="22"/>
                    </a:lnTo>
                    <a:lnTo>
                      <a:pt x="142" y="39"/>
                    </a:lnTo>
                    <a:lnTo>
                      <a:pt x="145" y="45"/>
                    </a:lnTo>
                    <a:lnTo>
                      <a:pt x="156" y="57"/>
                    </a:lnTo>
                    <a:lnTo>
                      <a:pt x="165" y="61"/>
                    </a:lnTo>
                    <a:lnTo>
                      <a:pt x="165" y="67"/>
                    </a:lnTo>
                    <a:lnTo>
                      <a:pt x="168" y="72"/>
                    </a:lnTo>
                    <a:lnTo>
                      <a:pt x="169" y="74"/>
                    </a:lnTo>
                    <a:lnTo>
                      <a:pt x="171" y="77"/>
                    </a:lnTo>
                    <a:lnTo>
                      <a:pt x="171" y="84"/>
                    </a:lnTo>
                    <a:lnTo>
                      <a:pt x="133" y="93"/>
                    </a:lnTo>
                    <a:lnTo>
                      <a:pt x="133" y="98"/>
                    </a:lnTo>
                    <a:lnTo>
                      <a:pt x="139" y="116"/>
                    </a:lnTo>
                    <a:lnTo>
                      <a:pt x="133" y="123"/>
                    </a:lnTo>
                    <a:lnTo>
                      <a:pt x="132" y="125"/>
                    </a:lnTo>
                    <a:lnTo>
                      <a:pt x="130" y="127"/>
                    </a:lnTo>
                    <a:lnTo>
                      <a:pt x="126" y="130"/>
                    </a:lnTo>
                    <a:lnTo>
                      <a:pt x="127" y="130"/>
                    </a:lnTo>
                    <a:lnTo>
                      <a:pt x="133" y="142"/>
                    </a:lnTo>
                    <a:lnTo>
                      <a:pt x="136" y="146"/>
                    </a:lnTo>
                    <a:lnTo>
                      <a:pt x="123" y="153"/>
                    </a:lnTo>
                    <a:lnTo>
                      <a:pt x="120" y="156"/>
                    </a:lnTo>
                    <a:lnTo>
                      <a:pt x="116" y="162"/>
                    </a:lnTo>
                    <a:lnTo>
                      <a:pt x="116" y="176"/>
                    </a:lnTo>
                    <a:lnTo>
                      <a:pt x="115" y="180"/>
                    </a:lnTo>
                    <a:lnTo>
                      <a:pt x="106" y="190"/>
                    </a:lnTo>
                    <a:lnTo>
                      <a:pt x="104" y="191"/>
                    </a:lnTo>
                    <a:lnTo>
                      <a:pt x="99" y="194"/>
                    </a:lnTo>
                    <a:lnTo>
                      <a:pt x="102" y="197"/>
                    </a:lnTo>
                    <a:lnTo>
                      <a:pt x="106" y="198"/>
                    </a:lnTo>
                    <a:lnTo>
                      <a:pt x="111" y="202"/>
                    </a:lnTo>
                    <a:lnTo>
                      <a:pt x="112" y="208"/>
                    </a:lnTo>
                    <a:lnTo>
                      <a:pt x="112" y="215"/>
                    </a:lnTo>
                    <a:lnTo>
                      <a:pt x="111" y="220"/>
                    </a:lnTo>
                    <a:lnTo>
                      <a:pt x="111" y="223"/>
                    </a:lnTo>
                    <a:lnTo>
                      <a:pt x="109" y="225"/>
                    </a:lnTo>
                    <a:lnTo>
                      <a:pt x="108" y="225"/>
                    </a:lnTo>
                    <a:lnTo>
                      <a:pt x="102" y="223"/>
                    </a:lnTo>
                    <a:lnTo>
                      <a:pt x="101" y="223"/>
                    </a:lnTo>
                    <a:lnTo>
                      <a:pt x="85" y="225"/>
                    </a:lnTo>
                    <a:lnTo>
                      <a:pt x="81" y="226"/>
                    </a:lnTo>
                    <a:lnTo>
                      <a:pt x="82" y="226"/>
                    </a:lnTo>
                    <a:lnTo>
                      <a:pt x="84" y="229"/>
                    </a:lnTo>
                    <a:lnTo>
                      <a:pt x="81" y="232"/>
                    </a:lnTo>
                    <a:lnTo>
                      <a:pt x="78" y="237"/>
                    </a:lnTo>
                    <a:lnTo>
                      <a:pt x="73" y="255"/>
                    </a:lnTo>
                    <a:lnTo>
                      <a:pt x="72" y="255"/>
                    </a:lnTo>
                    <a:lnTo>
                      <a:pt x="66" y="259"/>
                    </a:lnTo>
                    <a:lnTo>
                      <a:pt x="31" y="268"/>
                    </a:lnTo>
                    <a:lnTo>
                      <a:pt x="17" y="278"/>
                    </a:lnTo>
                    <a:lnTo>
                      <a:pt x="7" y="278"/>
                    </a:lnTo>
                    <a:lnTo>
                      <a:pt x="2" y="275"/>
                    </a:lnTo>
                    <a:lnTo>
                      <a:pt x="0" y="276"/>
                    </a:lnTo>
                    <a:lnTo>
                      <a:pt x="14" y="300"/>
                    </a:lnTo>
                    <a:lnTo>
                      <a:pt x="31" y="300"/>
                    </a:lnTo>
                    <a:lnTo>
                      <a:pt x="35" y="311"/>
                    </a:lnTo>
                    <a:lnTo>
                      <a:pt x="45" y="326"/>
                    </a:lnTo>
                    <a:lnTo>
                      <a:pt x="46" y="326"/>
                    </a:lnTo>
                    <a:lnTo>
                      <a:pt x="52" y="331"/>
                    </a:lnTo>
                    <a:lnTo>
                      <a:pt x="52" y="335"/>
                    </a:lnTo>
                    <a:lnTo>
                      <a:pt x="38" y="335"/>
                    </a:lnTo>
                    <a:lnTo>
                      <a:pt x="38" y="33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21" name="Freeform 2560">
                <a:extLst>
                  <a:ext uri="{FF2B5EF4-FFF2-40B4-BE49-F238E27FC236}">
                    <a16:creationId xmlns:a16="http://schemas.microsoft.com/office/drawing/2014/main" id="{ED66BB32-78B5-831F-1384-37FD1F3670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5" y="738"/>
                <a:ext cx="22" cy="43"/>
              </a:xfrm>
              <a:custGeom>
                <a:avLst/>
                <a:gdLst>
                  <a:gd name="T0" fmla="*/ 8 w 90"/>
                  <a:gd name="T1" fmla="*/ 171 h 171"/>
                  <a:gd name="T2" fmla="*/ 11 w 90"/>
                  <a:gd name="T3" fmla="*/ 168 h 171"/>
                  <a:gd name="T4" fmla="*/ 32 w 90"/>
                  <a:gd name="T5" fmla="*/ 153 h 171"/>
                  <a:gd name="T6" fmla="*/ 30 w 90"/>
                  <a:gd name="T7" fmla="*/ 151 h 171"/>
                  <a:gd name="T8" fmla="*/ 25 w 90"/>
                  <a:gd name="T9" fmla="*/ 149 h 171"/>
                  <a:gd name="T10" fmla="*/ 22 w 90"/>
                  <a:gd name="T11" fmla="*/ 149 h 171"/>
                  <a:gd name="T12" fmla="*/ 16 w 90"/>
                  <a:gd name="T13" fmla="*/ 151 h 171"/>
                  <a:gd name="T14" fmla="*/ 9 w 90"/>
                  <a:gd name="T15" fmla="*/ 149 h 171"/>
                  <a:gd name="T16" fmla="*/ 1 w 90"/>
                  <a:gd name="T17" fmla="*/ 146 h 171"/>
                  <a:gd name="T18" fmla="*/ 1 w 90"/>
                  <a:gd name="T19" fmla="*/ 145 h 171"/>
                  <a:gd name="T20" fmla="*/ 0 w 90"/>
                  <a:gd name="T21" fmla="*/ 145 h 171"/>
                  <a:gd name="T22" fmla="*/ 3 w 90"/>
                  <a:gd name="T23" fmla="*/ 136 h 171"/>
                  <a:gd name="T24" fmla="*/ 8 w 90"/>
                  <a:gd name="T25" fmla="*/ 129 h 171"/>
                  <a:gd name="T26" fmla="*/ 11 w 90"/>
                  <a:gd name="T27" fmla="*/ 117 h 171"/>
                  <a:gd name="T28" fmla="*/ 12 w 90"/>
                  <a:gd name="T29" fmla="*/ 103 h 171"/>
                  <a:gd name="T30" fmla="*/ 12 w 90"/>
                  <a:gd name="T31" fmla="*/ 101 h 171"/>
                  <a:gd name="T32" fmla="*/ 13 w 90"/>
                  <a:gd name="T33" fmla="*/ 100 h 171"/>
                  <a:gd name="T34" fmla="*/ 16 w 90"/>
                  <a:gd name="T35" fmla="*/ 94 h 171"/>
                  <a:gd name="T36" fmla="*/ 22 w 90"/>
                  <a:gd name="T37" fmla="*/ 90 h 171"/>
                  <a:gd name="T38" fmla="*/ 23 w 90"/>
                  <a:gd name="T39" fmla="*/ 90 h 171"/>
                  <a:gd name="T40" fmla="*/ 25 w 90"/>
                  <a:gd name="T41" fmla="*/ 89 h 171"/>
                  <a:gd name="T42" fmla="*/ 27 w 90"/>
                  <a:gd name="T43" fmla="*/ 83 h 171"/>
                  <a:gd name="T44" fmla="*/ 27 w 90"/>
                  <a:gd name="T45" fmla="*/ 79 h 171"/>
                  <a:gd name="T46" fmla="*/ 29 w 90"/>
                  <a:gd name="T47" fmla="*/ 76 h 171"/>
                  <a:gd name="T48" fmla="*/ 29 w 90"/>
                  <a:gd name="T49" fmla="*/ 75 h 171"/>
                  <a:gd name="T50" fmla="*/ 30 w 90"/>
                  <a:gd name="T51" fmla="*/ 75 h 171"/>
                  <a:gd name="T52" fmla="*/ 32 w 90"/>
                  <a:gd name="T53" fmla="*/ 74 h 171"/>
                  <a:gd name="T54" fmla="*/ 33 w 90"/>
                  <a:gd name="T55" fmla="*/ 74 h 171"/>
                  <a:gd name="T56" fmla="*/ 43 w 90"/>
                  <a:gd name="T57" fmla="*/ 71 h 171"/>
                  <a:gd name="T58" fmla="*/ 43 w 90"/>
                  <a:gd name="T59" fmla="*/ 69 h 171"/>
                  <a:gd name="T60" fmla="*/ 46 w 90"/>
                  <a:gd name="T61" fmla="*/ 68 h 171"/>
                  <a:gd name="T62" fmla="*/ 46 w 90"/>
                  <a:gd name="T63" fmla="*/ 62 h 171"/>
                  <a:gd name="T64" fmla="*/ 44 w 90"/>
                  <a:gd name="T65" fmla="*/ 61 h 171"/>
                  <a:gd name="T66" fmla="*/ 41 w 90"/>
                  <a:gd name="T67" fmla="*/ 57 h 171"/>
                  <a:gd name="T68" fmla="*/ 41 w 90"/>
                  <a:gd name="T69" fmla="*/ 55 h 171"/>
                  <a:gd name="T70" fmla="*/ 63 w 90"/>
                  <a:gd name="T71" fmla="*/ 44 h 171"/>
                  <a:gd name="T72" fmla="*/ 64 w 90"/>
                  <a:gd name="T73" fmla="*/ 44 h 171"/>
                  <a:gd name="T74" fmla="*/ 70 w 90"/>
                  <a:gd name="T75" fmla="*/ 38 h 171"/>
                  <a:gd name="T76" fmla="*/ 76 w 90"/>
                  <a:gd name="T77" fmla="*/ 27 h 171"/>
                  <a:gd name="T78" fmla="*/ 72 w 90"/>
                  <a:gd name="T79" fmla="*/ 20 h 171"/>
                  <a:gd name="T80" fmla="*/ 72 w 90"/>
                  <a:gd name="T81" fmla="*/ 12 h 171"/>
                  <a:gd name="T82" fmla="*/ 79 w 90"/>
                  <a:gd name="T83" fmla="*/ 1 h 171"/>
                  <a:gd name="T84" fmla="*/ 80 w 90"/>
                  <a:gd name="T85" fmla="*/ 1 h 171"/>
                  <a:gd name="T86" fmla="*/ 82 w 90"/>
                  <a:gd name="T87" fmla="*/ 0 h 171"/>
                  <a:gd name="T88" fmla="*/ 85 w 90"/>
                  <a:gd name="T89" fmla="*/ 1 h 171"/>
                  <a:gd name="T90" fmla="*/ 87 w 90"/>
                  <a:gd name="T91" fmla="*/ 1 h 171"/>
                  <a:gd name="T92" fmla="*/ 89 w 90"/>
                  <a:gd name="T93" fmla="*/ 2 h 171"/>
                  <a:gd name="T94" fmla="*/ 90 w 90"/>
                  <a:gd name="T95" fmla="*/ 2 h 171"/>
                  <a:gd name="T96" fmla="*/ 90 w 90"/>
                  <a:gd name="T97" fmla="*/ 1 h 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90" h="171">
                    <a:moveTo>
                      <a:pt x="8" y="171"/>
                    </a:moveTo>
                    <a:lnTo>
                      <a:pt x="11" y="168"/>
                    </a:lnTo>
                    <a:lnTo>
                      <a:pt x="32" y="153"/>
                    </a:lnTo>
                    <a:lnTo>
                      <a:pt x="30" y="151"/>
                    </a:lnTo>
                    <a:lnTo>
                      <a:pt x="25" y="149"/>
                    </a:lnTo>
                    <a:lnTo>
                      <a:pt x="22" y="149"/>
                    </a:lnTo>
                    <a:lnTo>
                      <a:pt x="16" y="151"/>
                    </a:lnTo>
                    <a:lnTo>
                      <a:pt x="9" y="149"/>
                    </a:lnTo>
                    <a:lnTo>
                      <a:pt x="1" y="146"/>
                    </a:lnTo>
                    <a:lnTo>
                      <a:pt x="1" y="145"/>
                    </a:lnTo>
                    <a:lnTo>
                      <a:pt x="0" y="145"/>
                    </a:lnTo>
                    <a:lnTo>
                      <a:pt x="3" y="136"/>
                    </a:lnTo>
                    <a:lnTo>
                      <a:pt x="8" y="129"/>
                    </a:lnTo>
                    <a:lnTo>
                      <a:pt x="11" y="117"/>
                    </a:lnTo>
                    <a:lnTo>
                      <a:pt x="12" y="103"/>
                    </a:lnTo>
                    <a:lnTo>
                      <a:pt x="12" y="101"/>
                    </a:lnTo>
                    <a:lnTo>
                      <a:pt x="13" y="100"/>
                    </a:lnTo>
                    <a:lnTo>
                      <a:pt x="16" y="94"/>
                    </a:lnTo>
                    <a:lnTo>
                      <a:pt x="22" y="90"/>
                    </a:lnTo>
                    <a:lnTo>
                      <a:pt x="23" y="90"/>
                    </a:lnTo>
                    <a:lnTo>
                      <a:pt x="25" y="89"/>
                    </a:lnTo>
                    <a:lnTo>
                      <a:pt x="27" y="83"/>
                    </a:lnTo>
                    <a:lnTo>
                      <a:pt x="27" y="79"/>
                    </a:lnTo>
                    <a:lnTo>
                      <a:pt x="29" y="76"/>
                    </a:lnTo>
                    <a:lnTo>
                      <a:pt x="29" y="75"/>
                    </a:lnTo>
                    <a:lnTo>
                      <a:pt x="30" y="75"/>
                    </a:lnTo>
                    <a:lnTo>
                      <a:pt x="32" y="74"/>
                    </a:lnTo>
                    <a:lnTo>
                      <a:pt x="33" y="74"/>
                    </a:lnTo>
                    <a:lnTo>
                      <a:pt x="43" y="71"/>
                    </a:lnTo>
                    <a:lnTo>
                      <a:pt x="43" y="69"/>
                    </a:lnTo>
                    <a:lnTo>
                      <a:pt x="46" y="68"/>
                    </a:lnTo>
                    <a:lnTo>
                      <a:pt x="46" y="62"/>
                    </a:lnTo>
                    <a:lnTo>
                      <a:pt x="44" y="61"/>
                    </a:lnTo>
                    <a:lnTo>
                      <a:pt x="41" y="57"/>
                    </a:lnTo>
                    <a:lnTo>
                      <a:pt x="41" y="55"/>
                    </a:lnTo>
                    <a:lnTo>
                      <a:pt x="63" y="44"/>
                    </a:lnTo>
                    <a:lnTo>
                      <a:pt x="64" y="44"/>
                    </a:lnTo>
                    <a:lnTo>
                      <a:pt x="70" y="38"/>
                    </a:lnTo>
                    <a:lnTo>
                      <a:pt x="76" y="27"/>
                    </a:lnTo>
                    <a:lnTo>
                      <a:pt x="72" y="20"/>
                    </a:lnTo>
                    <a:lnTo>
                      <a:pt x="72" y="12"/>
                    </a:lnTo>
                    <a:lnTo>
                      <a:pt x="79" y="1"/>
                    </a:lnTo>
                    <a:lnTo>
                      <a:pt x="80" y="1"/>
                    </a:lnTo>
                    <a:lnTo>
                      <a:pt x="82" y="0"/>
                    </a:lnTo>
                    <a:lnTo>
                      <a:pt x="85" y="1"/>
                    </a:lnTo>
                    <a:lnTo>
                      <a:pt x="87" y="1"/>
                    </a:lnTo>
                    <a:lnTo>
                      <a:pt x="89" y="2"/>
                    </a:lnTo>
                    <a:lnTo>
                      <a:pt x="90" y="2"/>
                    </a:lnTo>
                    <a:lnTo>
                      <a:pt x="90" y="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22" name="Freeform 2561">
                <a:extLst>
                  <a:ext uri="{FF2B5EF4-FFF2-40B4-BE49-F238E27FC236}">
                    <a16:creationId xmlns:a16="http://schemas.microsoft.com/office/drawing/2014/main" id="{4215502F-E570-4FB0-C81A-76B5D58F8A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4" y="772"/>
                <a:ext cx="33" cy="13"/>
              </a:xfrm>
              <a:custGeom>
                <a:avLst/>
                <a:gdLst>
                  <a:gd name="T0" fmla="*/ 0 w 132"/>
                  <a:gd name="T1" fmla="*/ 7 h 54"/>
                  <a:gd name="T2" fmla="*/ 2 w 132"/>
                  <a:gd name="T3" fmla="*/ 7 h 54"/>
                  <a:gd name="T4" fmla="*/ 6 w 132"/>
                  <a:gd name="T5" fmla="*/ 8 h 54"/>
                  <a:gd name="T6" fmla="*/ 9 w 132"/>
                  <a:gd name="T7" fmla="*/ 8 h 54"/>
                  <a:gd name="T8" fmla="*/ 20 w 132"/>
                  <a:gd name="T9" fmla="*/ 0 h 54"/>
                  <a:gd name="T10" fmla="*/ 24 w 132"/>
                  <a:gd name="T11" fmla="*/ 0 h 54"/>
                  <a:gd name="T12" fmla="*/ 24 w 132"/>
                  <a:gd name="T13" fmla="*/ 4 h 54"/>
                  <a:gd name="T14" fmla="*/ 29 w 132"/>
                  <a:gd name="T15" fmla="*/ 8 h 54"/>
                  <a:gd name="T16" fmla="*/ 33 w 132"/>
                  <a:gd name="T17" fmla="*/ 11 h 54"/>
                  <a:gd name="T18" fmla="*/ 34 w 132"/>
                  <a:gd name="T19" fmla="*/ 12 h 54"/>
                  <a:gd name="T20" fmla="*/ 41 w 132"/>
                  <a:gd name="T21" fmla="*/ 15 h 54"/>
                  <a:gd name="T22" fmla="*/ 47 w 132"/>
                  <a:gd name="T23" fmla="*/ 22 h 54"/>
                  <a:gd name="T24" fmla="*/ 51 w 132"/>
                  <a:gd name="T25" fmla="*/ 22 h 54"/>
                  <a:gd name="T26" fmla="*/ 51 w 132"/>
                  <a:gd name="T27" fmla="*/ 23 h 54"/>
                  <a:gd name="T28" fmla="*/ 57 w 132"/>
                  <a:gd name="T29" fmla="*/ 29 h 54"/>
                  <a:gd name="T30" fmla="*/ 59 w 132"/>
                  <a:gd name="T31" fmla="*/ 29 h 54"/>
                  <a:gd name="T32" fmla="*/ 62 w 132"/>
                  <a:gd name="T33" fmla="*/ 26 h 54"/>
                  <a:gd name="T34" fmla="*/ 69 w 132"/>
                  <a:gd name="T35" fmla="*/ 19 h 54"/>
                  <a:gd name="T36" fmla="*/ 77 w 132"/>
                  <a:gd name="T37" fmla="*/ 17 h 54"/>
                  <a:gd name="T38" fmla="*/ 84 w 132"/>
                  <a:gd name="T39" fmla="*/ 17 h 54"/>
                  <a:gd name="T40" fmla="*/ 87 w 132"/>
                  <a:gd name="T41" fmla="*/ 22 h 54"/>
                  <a:gd name="T42" fmla="*/ 87 w 132"/>
                  <a:gd name="T43" fmla="*/ 23 h 54"/>
                  <a:gd name="T44" fmla="*/ 96 w 132"/>
                  <a:gd name="T45" fmla="*/ 27 h 54"/>
                  <a:gd name="T46" fmla="*/ 96 w 132"/>
                  <a:gd name="T47" fmla="*/ 29 h 54"/>
                  <a:gd name="T48" fmla="*/ 100 w 132"/>
                  <a:gd name="T49" fmla="*/ 34 h 54"/>
                  <a:gd name="T50" fmla="*/ 101 w 132"/>
                  <a:gd name="T51" fmla="*/ 37 h 54"/>
                  <a:gd name="T52" fmla="*/ 100 w 132"/>
                  <a:gd name="T53" fmla="*/ 40 h 54"/>
                  <a:gd name="T54" fmla="*/ 97 w 132"/>
                  <a:gd name="T55" fmla="*/ 43 h 54"/>
                  <a:gd name="T56" fmla="*/ 98 w 132"/>
                  <a:gd name="T57" fmla="*/ 44 h 54"/>
                  <a:gd name="T58" fmla="*/ 100 w 132"/>
                  <a:gd name="T59" fmla="*/ 44 h 54"/>
                  <a:gd name="T60" fmla="*/ 107 w 132"/>
                  <a:gd name="T61" fmla="*/ 47 h 54"/>
                  <a:gd name="T62" fmla="*/ 115 w 132"/>
                  <a:gd name="T63" fmla="*/ 53 h 54"/>
                  <a:gd name="T64" fmla="*/ 115 w 132"/>
                  <a:gd name="T65" fmla="*/ 54 h 54"/>
                  <a:gd name="T66" fmla="*/ 117 w 132"/>
                  <a:gd name="T67" fmla="*/ 54 h 54"/>
                  <a:gd name="T68" fmla="*/ 122 w 132"/>
                  <a:gd name="T69" fmla="*/ 50 h 54"/>
                  <a:gd name="T70" fmla="*/ 122 w 132"/>
                  <a:gd name="T71" fmla="*/ 48 h 54"/>
                  <a:gd name="T72" fmla="*/ 121 w 132"/>
                  <a:gd name="T73" fmla="*/ 46 h 54"/>
                  <a:gd name="T74" fmla="*/ 128 w 132"/>
                  <a:gd name="T75" fmla="*/ 39 h 54"/>
                  <a:gd name="T76" fmla="*/ 132 w 132"/>
                  <a:gd name="T77" fmla="*/ 37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32" h="54">
                    <a:moveTo>
                      <a:pt x="0" y="7"/>
                    </a:moveTo>
                    <a:lnTo>
                      <a:pt x="2" y="7"/>
                    </a:lnTo>
                    <a:lnTo>
                      <a:pt x="6" y="8"/>
                    </a:lnTo>
                    <a:lnTo>
                      <a:pt x="9" y="8"/>
                    </a:lnTo>
                    <a:lnTo>
                      <a:pt x="20" y="0"/>
                    </a:lnTo>
                    <a:lnTo>
                      <a:pt x="24" y="0"/>
                    </a:lnTo>
                    <a:lnTo>
                      <a:pt x="24" y="4"/>
                    </a:lnTo>
                    <a:lnTo>
                      <a:pt x="29" y="8"/>
                    </a:lnTo>
                    <a:lnTo>
                      <a:pt x="33" y="11"/>
                    </a:lnTo>
                    <a:lnTo>
                      <a:pt x="34" y="12"/>
                    </a:lnTo>
                    <a:lnTo>
                      <a:pt x="41" y="15"/>
                    </a:lnTo>
                    <a:lnTo>
                      <a:pt x="47" y="22"/>
                    </a:lnTo>
                    <a:lnTo>
                      <a:pt x="51" y="22"/>
                    </a:lnTo>
                    <a:lnTo>
                      <a:pt x="51" y="23"/>
                    </a:lnTo>
                    <a:lnTo>
                      <a:pt x="57" y="29"/>
                    </a:lnTo>
                    <a:lnTo>
                      <a:pt x="59" y="29"/>
                    </a:lnTo>
                    <a:lnTo>
                      <a:pt x="62" y="26"/>
                    </a:lnTo>
                    <a:lnTo>
                      <a:pt x="69" y="19"/>
                    </a:lnTo>
                    <a:lnTo>
                      <a:pt x="77" y="17"/>
                    </a:lnTo>
                    <a:lnTo>
                      <a:pt x="84" y="17"/>
                    </a:lnTo>
                    <a:lnTo>
                      <a:pt x="87" y="22"/>
                    </a:lnTo>
                    <a:lnTo>
                      <a:pt x="87" y="23"/>
                    </a:lnTo>
                    <a:lnTo>
                      <a:pt x="96" y="27"/>
                    </a:lnTo>
                    <a:lnTo>
                      <a:pt x="96" y="29"/>
                    </a:lnTo>
                    <a:lnTo>
                      <a:pt x="100" y="34"/>
                    </a:lnTo>
                    <a:lnTo>
                      <a:pt x="101" y="37"/>
                    </a:lnTo>
                    <a:lnTo>
                      <a:pt x="100" y="40"/>
                    </a:lnTo>
                    <a:lnTo>
                      <a:pt x="97" y="43"/>
                    </a:lnTo>
                    <a:lnTo>
                      <a:pt x="98" y="44"/>
                    </a:lnTo>
                    <a:lnTo>
                      <a:pt x="100" y="44"/>
                    </a:lnTo>
                    <a:lnTo>
                      <a:pt x="107" y="47"/>
                    </a:lnTo>
                    <a:lnTo>
                      <a:pt x="115" y="53"/>
                    </a:lnTo>
                    <a:lnTo>
                      <a:pt x="115" y="54"/>
                    </a:lnTo>
                    <a:lnTo>
                      <a:pt x="117" y="54"/>
                    </a:lnTo>
                    <a:lnTo>
                      <a:pt x="122" y="50"/>
                    </a:lnTo>
                    <a:lnTo>
                      <a:pt x="122" y="48"/>
                    </a:lnTo>
                    <a:lnTo>
                      <a:pt x="121" y="46"/>
                    </a:lnTo>
                    <a:lnTo>
                      <a:pt x="128" y="39"/>
                    </a:lnTo>
                    <a:lnTo>
                      <a:pt x="132" y="3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23" name="Freeform 2562">
                <a:extLst>
                  <a:ext uri="{FF2B5EF4-FFF2-40B4-BE49-F238E27FC236}">
                    <a16:creationId xmlns:a16="http://schemas.microsoft.com/office/drawing/2014/main" id="{6E147394-21AF-3205-533C-D484F5CBBD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7" y="781"/>
                <a:ext cx="15" cy="31"/>
              </a:xfrm>
              <a:custGeom>
                <a:avLst/>
                <a:gdLst>
                  <a:gd name="T0" fmla="*/ 56 w 59"/>
                  <a:gd name="T1" fmla="*/ 126 h 126"/>
                  <a:gd name="T2" fmla="*/ 59 w 59"/>
                  <a:gd name="T3" fmla="*/ 119 h 126"/>
                  <a:gd name="T4" fmla="*/ 59 w 59"/>
                  <a:gd name="T5" fmla="*/ 112 h 126"/>
                  <a:gd name="T6" fmla="*/ 56 w 59"/>
                  <a:gd name="T7" fmla="*/ 102 h 126"/>
                  <a:gd name="T8" fmla="*/ 42 w 59"/>
                  <a:gd name="T9" fmla="*/ 70 h 126"/>
                  <a:gd name="T10" fmla="*/ 42 w 59"/>
                  <a:gd name="T11" fmla="*/ 69 h 126"/>
                  <a:gd name="T12" fmla="*/ 43 w 59"/>
                  <a:gd name="T13" fmla="*/ 69 h 126"/>
                  <a:gd name="T14" fmla="*/ 48 w 59"/>
                  <a:gd name="T15" fmla="*/ 63 h 126"/>
                  <a:gd name="T16" fmla="*/ 45 w 59"/>
                  <a:gd name="T17" fmla="*/ 49 h 126"/>
                  <a:gd name="T18" fmla="*/ 43 w 59"/>
                  <a:gd name="T19" fmla="*/ 49 h 126"/>
                  <a:gd name="T20" fmla="*/ 35 w 59"/>
                  <a:gd name="T21" fmla="*/ 44 h 126"/>
                  <a:gd name="T22" fmla="*/ 31 w 59"/>
                  <a:gd name="T23" fmla="*/ 39 h 126"/>
                  <a:gd name="T24" fmla="*/ 24 w 59"/>
                  <a:gd name="T25" fmla="*/ 24 h 126"/>
                  <a:gd name="T26" fmla="*/ 7 w 59"/>
                  <a:gd name="T27" fmla="*/ 6 h 126"/>
                  <a:gd name="T28" fmla="*/ 0 w 59"/>
                  <a:gd name="T29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9" h="126">
                    <a:moveTo>
                      <a:pt x="56" y="126"/>
                    </a:moveTo>
                    <a:lnTo>
                      <a:pt x="59" y="119"/>
                    </a:lnTo>
                    <a:lnTo>
                      <a:pt x="59" y="112"/>
                    </a:lnTo>
                    <a:lnTo>
                      <a:pt x="56" y="102"/>
                    </a:lnTo>
                    <a:lnTo>
                      <a:pt x="42" y="70"/>
                    </a:lnTo>
                    <a:lnTo>
                      <a:pt x="42" y="69"/>
                    </a:lnTo>
                    <a:lnTo>
                      <a:pt x="43" y="69"/>
                    </a:lnTo>
                    <a:lnTo>
                      <a:pt x="48" y="63"/>
                    </a:lnTo>
                    <a:lnTo>
                      <a:pt x="45" y="49"/>
                    </a:lnTo>
                    <a:lnTo>
                      <a:pt x="43" y="49"/>
                    </a:lnTo>
                    <a:lnTo>
                      <a:pt x="35" y="44"/>
                    </a:lnTo>
                    <a:lnTo>
                      <a:pt x="31" y="39"/>
                    </a:lnTo>
                    <a:lnTo>
                      <a:pt x="24" y="24"/>
                    </a:lnTo>
                    <a:lnTo>
                      <a:pt x="7" y="6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24" name="Freeform 2563">
                <a:extLst>
                  <a:ext uri="{FF2B5EF4-FFF2-40B4-BE49-F238E27FC236}">
                    <a16:creationId xmlns:a16="http://schemas.microsoft.com/office/drawing/2014/main" id="{7E0822FE-D138-A8E9-E9C3-2033E93B2C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4" y="773"/>
                <a:ext cx="40" cy="34"/>
              </a:xfrm>
              <a:custGeom>
                <a:avLst/>
                <a:gdLst>
                  <a:gd name="T0" fmla="*/ 160 w 160"/>
                  <a:gd name="T1" fmla="*/ 0 h 134"/>
                  <a:gd name="T2" fmla="*/ 159 w 160"/>
                  <a:gd name="T3" fmla="*/ 1 h 134"/>
                  <a:gd name="T4" fmla="*/ 154 w 160"/>
                  <a:gd name="T5" fmla="*/ 16 h 134"/>
                  <a:gd name="T6" fmla="*/ 152 w 160"/>
                  <a:gd name="T7" fmla="*/ 23 h 134"/>
                  <a:gd name="T8" fmla="*/ 155 w 160"/>
                  <a:gd name="T9" fmla="*/ 33 h 134"/>
                  <a:gd name="T10" fmla="*/ 150 w 160"/>
                  <a:gd name="T11" fmla="*/ 39 h 134"/>
                  <a:gd name="T12" fmla="*/ 145 w 160"/>
                  <a:gd name="T13" fmla="*/ 37 h 134"/>
                  <a:gd name="T14" fmla="*/ 143 w 160"/>
                  <a:gd name="T15" fmla="*/ 30 h 134"/>
                  <a:gd name="T16" fmla="*/ 143 w 160"/>
                  <a:gd name="T17" fmla="*/ 29 h 134"/>
                  <a:gd name="T18" fmla="*/ 138 w 160"/>
                  <a:gd name="T19" fmla="*/ 29 h 134"/>
                  <a:gd name="T20" fmla="*/ 124 w 160"/>
                  <a:gd name="T21" fmla="*/ 30 h 134"/>
                  <a:gd name="T22" fmla="*/ 115 w 160"/>
                  <a:gd name="T23" fmla="*/ 33 h 134"/>
                  <a:gd name="T24" fmla="*/ 103 w 160"/>
                  <a:gd name="T25" fmla="*/ 29 h 134"/>
                  <a:gd name="T26" fmla="*/ 96 w 160"/>
                  <a:gd name="T27" fmla="*/ 25 h 134"/>
                  <a:gd name="T28" fmla="*/ 90 w 160"/>
                  <a:gd name="T29" fmla="*/ 23 h 134"/>
                  <a:gd name="T30" fmla="*/ 87 w 160"/>
                  <a:gd name="T31" fmla="*/ 23 h 134"/>
                  <a:gd name="T32" fmla="*/ 85 w 160"/>
                  <a:gd name="T33" fmla="*/ 25 h 134"/>
                  <a:gd name="T34" fmla="*/ 83 w 160"/>
                  <a:gd name="T35" fmla="*/ 26 h 134"/>
                  <a:gd name="T36" fmla="*/ 83 w 160"/>
                  <a:gd name="T37" fmla="*/ 29 h 134"/>
                  <a:gd name="T38" fmla="*/ 84 w 160"/>
                  <a:gd name="T39" fmla="*/ 30 h 134"/>
                  <a:gd name="T40" fmla="*/ 84 w 160"/>
                  <a:gd name="T41" fmla="*/ 44 h 134"/>
                  <a:gd name="T42" fmla="*/ 80 w 160"/>
                  <a:gd name="T43" fmla="*/ 58 h 134"/>
                  <a:gd name="T44" fmla="*/ 76 w 160"/>
                  <a:gd name="T45" fmla="*/ 58 h 134"/>
                  <a:gd name="T46" fmla="*/ 70 w 160"/>
                  <a:gd name="T47" fmla="*/ 57 h 134"/>
                  <a:gd name="T48" fmla="*/ 69 w 160"/>
                  <a:gd name="T49" fmla="*/ 58 h 134"/>
                  <a:gd name="T50" fmla="*/ 60 w 160"/>
                  <a:gd name="T51" fmla="*/ 61 h 134"/>
                  <a:gd name="T52" fmla="*/ 60 w 160"/>
                  <a:gd name="T53" fmla="*/ 62 h 134"/>
                  <a:gd name="T54" fmla="*/ 59 w 160"/>
                  <a:gd name="T55" fmla="*/ 64 h 134"/>
                  <a:gd name="T56" fmla="*/ 59 w 160"/>
                  <a:gd name="T57" fmla="*/ 65 h 134"/>
                  <a:gd name="T58" fmla="*/ 60 w 160"/>
                  <a:gd name="T59" fmla="*/ 67 h 134"/>
                  <a:gd name="T60" fmla="*/ 62 w 160"/>
                  <a:gd name="T61" fmla="*/ 69 h 134"/>
                  <a:gd name="T62" fmla="*/ 53 w 160"/>
                  <a:gd name="T63" fmla="*/ 74 h 134"/>
                  <a:gd name="T64" fmla="*/ 52 w 160"/>
                  <a:gd name="T65" fmla="*/ 74 h 134"/>
                  <a:gd name="T66" fmla="*/ 50 w 160"/>
                  <a:gd name="T67" fmla="*/ 71 h 134"/>
                  <a:gd name="T68" fmla="*/ 49 w 160"/>
                  <a:gd name="T69" fmla="*/ 69 h 134"/>
                  <a:gd name="T70" fmla="*/ 49 w 160"/>
                  <a:gd name="T71" fmla="*/ 64 h 134"/>
                  <a:gd name="T72" fmla="*/ 47 w 160"/>
                  <a:gd name="T73" fmla="*/ 62 h 134"/>
                  <a:gd name="T74" fmla="*/ 28 w 160"/>
                  <a:gd name="T75" fmla="*/ 54 h 134"/>
                  <a:gd name="T76" fmla="*/ 26 w 160"/>
                  <a:gd name="T77" fmla="*/ 54 h 134"/>
                  <a:gd name="T78" fmla="*/ 26 w 160"/>
                  <a:gd name="T79" fmla="*/ 57 h 134"/>
                  <a:gd name="T80" fmla="*/ 28 w 160"/>
                  <a:gd name="T81" fmla="*/ 58 h 134"/>
                  <a:gd name="T82" fmla="*/ 28 w 160"/>
                  <a:gd name="T83" fmla="*/ 71 h 134"/>
                  <a:gd name="T84" fmla="*/ 24 w 160"/>
                  <a:gd name="T85" fmla="*/ 72 h 134"/>
                  <a:gd name="T86" fmla="*/ 18 w 160"/>
                  <a:gd name="T87" fmla="*/ 78 h 134"/>
                  <a:gd name="T88" fmla="*/ 18 w 160"/>
                  <a:gd name="T89" fmla="*/ 80 h 134"/>
                  <a:gd name="T90" fmla="*/ 21 w 160"/>
                  <a:gd name="T91" fmla="*/ 94 h 134"/>
                  <a:gd name="T92" fmla="*/ 16 w 160"/>
                  <a:gd name="T93" fmla="*/ 110 h 134"/>
                  <a:gd name="T94" fmla="*/ 14 w 160"/>
                  <a:gd name="T95" fmla="*/ 113 h 134"/>
                  <a:gd name="T96" fmla="*/ 14 w 160"/>
                  <a:gd name="T97" fmla="*/ 117 h 134"/>
                  <a:gd name="T98" fmla="*/ 0 w 160"/>
                  <a:gd name="T99" fmla="*/ 125 h 134"/>
                  <a:gd name="T100" fmla="*/ 2 w 160"/>
                  <a:gd name="T101" fmla="*/ 128 h 134"/>
                  <a:gd name="T102" fmla="*/ 3 w 160"/>
                  <a:gd name="T103" fmla="*/ 134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60" h="134">
                    <a:moveTo>
                      <a:pt x="160" y="0"/>
                    </a:moveTo>
                    <a:lnTo>
                      <a:pt x="159" y="1"/>
                    </a:lnTo>
                    <a:lnTo>
                      <a:pt x="154" y="16"/>
                    </a:lnTo>
                    <a:lnTo>
                      <a:pt x="152" y="23"/>
                    </a:lnTo>
                    <a:lnTo>
                      <a:pt x="155" y="33"/>
                    </a:lnTo>
                    <a:lnTo>
                      <a:pt x="150" y="39"/>
                    </a:lnTo>
                    <a:lnTo>
                      <a:pt x="145" y="37"/>
                    </a:lnTo>
                    <a:lnTo>
                      <a:pt x="143" y="30"/>
                    </a:lnTo>
                    <a:lnTo>
                      <a:pt x="143" y="29"/>
                    </a:lnTo>
                    <a:lnTo>
                      <a:pt x="138" y="29"/>
                    </a:lnTo>
                    <a:lnTo>
                      <a:pt x="124" y="30"/>
                    </a:lnTo>
                    <a:lnTo>
                      <a:pt x="115" y="33"/>
                    </a:lnTo>
                    <a:lnTo>
                      <a:pt x="103" y="29"/>
                    </a:lnTo>
                    <a:lnTo>
                      <a:pt x="96" y="25"/>
                    </a:lnTo>
                    <a:lnTo>
                      <a:pt x="90" y="23"/>
                    </a:lnTo>
                    <a:lnTo>
                      <a:pt x="87" y="23"/>
                    </a:lnTo>
                    <a:lnTo>
                      <a:pt x="85" y="25"/>
                    </a:lnTo>
                    <a:lnTo>
                      <a:pt x="83" y="26"/>
                    </a:lnTo>
                    <a:lnTo>
                      <a:pt x="83" y="29"/>
                    </a:lnTo>
                    <a:lnTo>
                      <a:pt x="84" y="30"/>
                    </a:lnTo>
                    <a:lnTo>
                      <a:pt x="84" y="44"/>
                    </a:lnTo>
                    <a:lnTo>
                      <a:pt x="80" y="58"/>
                    </a:lnTo>
                    <a:lnTo>
                      <a:pt x="76" y="58"/>
                    </a:lnTo>
                    <a:lnTo>
                      <a:pt x="70" y="57"/>
                    </a:lnTo>
                    <a:lnTo>
                      <a:pt x="69" y="58"/>
                    </a:lnTo>
                    <a:lnTo>
                      <a:pt x="60" y="61"/>
                    </a:lnTo>
                    <a:lnTo>
                      <a:pt x="60" y="62"/>
                    </a:lnTo>
                    <a:lnTo>
                      <a:pt x="59" y="64"/>
                    </a:lnTo>
                    <a:lnTo>
                      <a:pt x="59" y="65"/>
                    </a:lnTo>
                    <a:lnTo>
                      <a:pt x="60" y="67"/>
                    </a:lnTo>
                    <a:lnTo>
                      <a:pt x="62" y="69"/>
                    </a:lnTo>
                    <a:lnTo>
                      <a:pt x="53" y="74"/>
                    </a:lnTo>
                    <a:lnTo>
                      <a:pt x="52" y="74"/>
                    </a:lnTo>
                    <a:lnTo>
                      <a:pt x="50" y="71"/>
                    </a:lnTo>
                    <a:lnTo>
                      <a:pt x="49" y="69"/>
                    </a:lnTo>
                    <a:lnTo>
                      <a:pt x="49" y="64"/>
                    </a:lnTo>
                    <a:lnTo>
                      <a:pt x="47" y="62"/>
                    </a:lnTo>
                    <a:lnTo>
                      <a:pt x="28" y="54"/>
                    </a:lnTo>
                    <a:lnTo>
                      <a:pt x="26" y="54"/>
                    </a:lnTo>
                    <a:lnTo>
                      <a:pt x="26" y="57"/>
                    </a:lnTo>
                    <a:lnTo>
                      <a:pt x="28" y="58"/>
                    </a:lnTo>
                    <a:lnTo>
                      <a:pt x="28" y="71"/>
                    </a:lnTo>
                    <a:lnTo>
                      <a:pt x="24" y="72"/>
                    </a:lnTo>
                    <a:lnTo>
                      <a:pt x="18" y="78"/>
                    </a:lnTo>
                    <a:lnTo>
                      <a:pt x="18" y="80"/>
                    </a:lnTo>
                    <a:lnTo>
                      <a:pt x="21" y="94"/>
                    </a:lnTo>
                    <a:lnTo>
                      <a:pt x="16" y="110"/>
                    </a:lnTo>
                    <a:lnTo>
                      <a:pt x="14" y="113"/>
                    </a:lnTo>
                    <a:lnTo>
                      <a:pt x="14" y="117"/>
                    </a:lnTo>
                    <a:lnTo>
                      <a:pt x="0" y="125"/>
                    </a:lnTo>
                    <a:lnTo>
                      <a:pt x="2" y="128"/>
                    </a:lnTo>
                    <a:lnTo>
                      <a:pt x="3" y="13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25" name="Freeform 2564">
                <a:extLst>
                  <a:ext uri="{FF2B5EF4-FFF2-40B4-BE49-F238E27FC236}">
                    <a16:creationId xmlns:a16="http://schemas.microsoft.com/office/drawing/2014/main" id="{B371A58E-AED4-14E2-CF7B-E0907C2AF2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3" y="803"/>
                <a:ext cx="52" cy="26"/>
              </a:xfrm>
              <a:custGeom>
                <a:avLst/>
                <a:gdLst>
                  <a:gd name="T0" fmla="*/ 208 w 208"/>
                  <a:gd name="T1" fmla="*/ 14 h 104"/>
                  <a:gd name="T2" fmla="*/ 207 w 208"/>
                  <a:gd name="T3" fmla="*/ 14 h 104"/>
                  <a:gd name="T4" fmla="*/ 195 w 208"/>
                  <a:gd name="T5" fmla="*/ 9 h 104"/>
                  <a:gd name="T6" fmla="*/ 185 w 208"/>
                  <a:gd name="T7" fmla="*/ 2 h 104"/>
                  <a:gd name="T8" fmla="*/ 180 w 208"/>
                  <a:gd name="T9" fmla="*/ 0 h 104"/>
                  <a:gd name="T10" fmla="*/ 180 w 208"/>
                  <a:gd name="T11" fmla="*/ 1 h 104"/>
                  <a:gd name="T12" fmla="*/ 170 w 208"/>
                  <a:gd name="T13" fmla="*/ 22 h 104"/>
                  <a:gd name="T14" fmla="*/ 169 w 208"/>
                  <a:gd name="T15" fmla="*/ 30 h 104"/>
                  <a:gd name="T16" fmla="*/ 170 w 208"/>
                  <a:gd name="T17" fmla="*/ 34 h 104"/>
                  <a:gd name="T18" fmla="*/ 169 w 208"/>
                  <a:gd name="T19" fmla="*/ 41 h 104"/>
                  <a:gd name="T20" fmla="*/ 167 w 208"/>
                  <a:gd name="T21" fmla="*/ 44 h 104"/>
                  <a:gd name="T22" fmla="*/ 166 w 208"/>
                  <a:gd name="T23" fmla="*/ 43 h 104"/>
                  <a:gd name="T24" fmla="*/ 158 w 208"/>
                  <a:gd name="T25" fmla="*/ 39 h 104"/>
                  <a:gd name="T26" fmla="*/ 155 w 208"/>
                  <a:gd name="T27" fmla="*/ 36 h 104"/>
                  <a:gd name="T28" fmla="*/ 145 w 208"/>
                  <a:gd name="T29" fmla="*/ 32 h 104"/>
                  <a:gd name="T30" fmla="*/ 140 w 208"/>
                  <a:gd name="T31" fmla="*/ 30 h 104"/>
                  <a:gd name="T32" fmla="*/ 134 w 208"/>
                  <a:gd name="T33" fmla="*/ 30 h 104"/>
                  <a:gd name="T34" fmla="*/ 132 w 208"/>
                  <a:gd name="T35" fmla="*/ 29 h 104"/>
                  <a:gd name="T36" fmla="*/ 128 w 208"/>
                  <a:gd name="T37" fmla="*/ 29 h 104"/>
                  <a:gd name="T38" fmla="*/ 116 w 208"/>
                  <a:gd name="T39" fmla="*/ 30 h 104"/>
                  <a:gd name="T40" fmla="*/ 114 w 208"/>
                  <a:gd name="T41" fmla="*/ 30 h 104"/>
                  <a:gd name="T42" fmla="*/ 114 w 208"/>
                  <a:gd name="T43" fmla="*/ 32 h 104"/>
                  <a:gd name="T44" fmla="*/ 116 w 208"/>
                  <a:gd name="T45" fmla="*/ 34 h 104"/>
                  <a:gd name="T46" fmla="*/ 116 w 208"/>
                  <a:gd name="T47" fmla="*/ 39 h 104"/>
                  <a:gd name="T48" fmla="*/ 111 w 208"/>
                  <a:gd name="T49" fmla="*/ 58 h 104"/>
                  <a:gd name="T50" fmla="*/ 110 w 208"/>
                  <a:gd name="T51" fmla="*/ 58 h 104"/>
                  <a:gd name="T52" fmla="*/ 110 w 208"/>
                  <a:gd name="T53" fmla="*/ 67 h 104"/>
                  <a:gd name="T54" fmla="*/ 109 w 208"/>
                  <a:gd name="T55" fmla="*/ 70 h 104"/>
                  <a:gd name="T56" fmla="*/ 102 w 208"/>
                  <a:gd name="T57" fmla="*/ 75 h 104"/>
                  <a:gd name="T58" fmla="*/ 100 w 208"/>
                  <a:gd name="T59" fmla="*/ 77 h 104"/>
                  <a:gd name="T60" fmla="*/ 100 w 208"/>
                  <a:gd name="T61" fmla="*/ 79 h 104"/>
                  <a:gd name="T62" fmla="*/ 99 w 208"/>
                  <a:gd name="T63" fmla="*/ 79 h 104"/>
                  <a:gd name="T64" fmla="*/ 99 w 208"/>
                  <a:gd name="T65" fmla="*/ 81 h 104"/>
                  <a:gd name="T66" fmla="*/ 96 w 208"/>
                  <a:gd name="T67" fmla="*/ 82 h 104"/>
                  <a:gd name="T68" fmla="*/ 95 w 208"/>
                  <a:gd name="T69" fmla="*/ 82 h 104"/>
                  <a:gd name="T70" fmla="*/ 88 w 208"/>
                  <a:gd name="T71" fmla="*/ 81 h 104"/>
                  <a:gd name="T72" fmla="*/ 74 w 208"/>
                  <a:gd name="T73" fmla="*/ 84 h 104"/>
                  <a:gd name="T74" fmla="*/ 70 w 208"/>
                  <a:gd name="T75" fmla="*/ 86 h 104"/>
                  <a:gd name="T76" fmla="*/ 67 w 208"/>
                  <a:gd name="T77" fmla="*/ 92 h 104"/>
                  <a:gd name="T78" fmla="*/ 70 w 208"/>
                  <a:gd name="T79" fmla="*/ 94 h 104"/>
                  <a:gd name="T80" fmla="*/ 71 w 208"/>
                  <a:gd name="T81" fmla="*/ 94 h 104"/>
                  <a:gd name="T82" fmla="*/ 68 w 208"/>
                  <a:gd name="T83" fmla="*/ 99 h 104"/>
                  <a:gd name="T84" fmla="*/ 63 w 208"/>
                  <a:gd name="T85" fmla="*/ 104 h 104"/>
                  <a:gd name="T86" fmla="*/ 60 w 208"/>
                  <a:gd name="T87" fmla="*/ 104 h 104"/>
                  <a:gd name="T88" fmla="*/ 58 w 208"/>
                  <a:gd name="T89" fmla="*/ 103 h 104"/>
                  <a:gd name="T90" fmla="*/ 57 w 208"/>
                  <a:gd name="T91" fmla="*/ 99 h 104"/>
                  <a:gd name="T92" fmla="*/ 50 w 208"/>
                  <a:gd name="T93" fmla="*/ 86 h 104"/>
                  <a:gd name="T94" fmla="*/ 43 w 208"/>
                  <a:gd name="T95" fmla="*/ 82 h 104"/>
                  <a:gd name="T96" fmla="*/ 29 w 208"/>
                  <a:gd name="T97" fmla="*/ 77 h 104"/>
                  <a:gd name="T98" fmla="*/ 28 w 208"/>
                  <a:gd name="T99" fmla="*/ 77 h 104"/>
                  <a:gd name="T100" fmla="*/ 22 w 208"/>
                  <a:gd name="T101" fmla="*/ 72 h 104"/>
                  <a:gd name="T102" fmla="*/ 18 w 208"/>
                  <a:gd name="T103" fmla="*/ 71 h 104"/>
                  <a:gd name="T104" fmla="*/ 10 w 208"/>
                  <a:gd name="T105" fmla="*/ 70 h 104"/>
                  <a:gd name="T106" fmla="*/ 5 w 208"/>
                  <a:gd name="T107" fmla="*/ 68 h 104"/>
                  <a:gd name="T108" fmla="*/ 4 w 208"/>
                  <a:gd name="T109" fmla="*/ 68 h 104"/>
                  <a:gd name="T110" fmla="*/ 4 w 208"/>
                  <a:gd name="T111" fmla="*/ 72 h 104"/>
                  <a:gd name="T112" fmla="*/ 0 w 208"/>
                  <a:gd name="T113" fmla="*/ 75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08" h="104">
                    <a:moveTo>
                      <a:pt x="208" y="14"/>
                    </a:moveTo>
                    <a:lnTo>
                      <a:pt x="207" y="14"/>
                    </a:lnTo>
                    <a:lnTo>
                      <a:pt x="195" y="9"/>
                    </a:lnTo>
                    <a:lnTo>
                      <a:pt x="185" y="2"/>
                    </a:lnTo>
                    <a:lnTo>
                      <a:pt x="180" y="0"/>
                    </a:lnTo>
                    <a:lnTo>
                      <a:pt x="180" y="1"/>
                    </a:lnTo>
                    <a:lnTo>
                      <a:pt x="170" y="22"/>
                    </a:lnTo>
                    <a:lnTo>
                      <a:pt x="169" y="30"/>
                    </a:lnTo>
                    <a:lnTo>
                      <a:pt x="170" y="34"/>
                    </a:lnTo>
                    <a:lnTo>
                      <a:pt x="169" y="41"/>
                    </a:lnTo>
                    <a:lnTo>
                      <a:pt x="167" y="44"/>
                    </a:lnTo>
                    <a:lnTo>
                      <a:pt x="166" y="43"/>
                    </a:lnTo>
                    <a:lnTo>
                      <a:pt x="158" y="39"/>
                    </a:lnTo>
                    <a:lnTo>
                      <a:pt x="155" y="36"/>
                    </a:lnTo>
                    <a:lnTo>
                      <a:pt x="145" y="32"/>
                    </a:lnTo>
                    <a:lnTo>
                      <a:pt x="140" y="30"/>
                    </a:lnTo>
                    <a:lnTo>
                      <a:pt x="134" y="30"/>
                    </a:lnTo>
                    <a:lnTo>
                      <a:pt x="132" y="29"/>
                    </a:lnTo>
                    <a:lnTo>
                      <a:pt x="128" y="29"/>
                    </a:lnTo>
                    <a:lnTo>
                      <a:pt x="116" y="30"/>
                    </a:lnTo>
                    <a:lnTo>
                      <a:pt x="114" y="30"/>
                    </a:lnTo>
                    <a:lnTo>
                      <a:pt x="114" y="32"/>
                    </a:lnTo>
                    <a:lnTo>
                      <a:pt x="116" y="34"/>
                    </a:lnTo>
                    <a:lnTo>
                      <a:pt x="116" y="39"/>
                    </a:lnTo>
                    <a:lnTo>
                      <a:pt x="111" y="58"/>
                    </a:lnTo>
                    <a:lnTo>
                      <a:pt x="110" y="58"/>
                    </a:lnTo>
                    <a:lnTo>
                      <a:pt x="110" y="67"/>
                    </a:lnTo>
                    <a:lnTo>
                      <a:pt x="109" y="70"/>
                    </a:lnTo>
                    <a:lnTo>
                      <a:pt x="102" y="75"/>
                    </a:lnTo>
                    <a:lnTo>
                      <a:pt x="100" y="77"/>
                    </a:lnTo>
                    <a:lnTo>
                      <a:pt x="100" y="79"/>
                    </a:lnTo>
                    <a:lnTo>
                      <a:pt x="99" y="79"/>
                    </a:lnTo>
                    <a:lnTo>
                      <a:pt x="99" y="81"/>
                    </a:lnTo>
                    <a:lnTo>
                      <a:pt x="96" y="82"/>
                    </a:lnTo>
                    <a:lnTo>
                      <a:pt x="95" y="82"/>
                    </a:lnTo>
                    <a:lnTo>
                      <a:pt x="88" y="81"/>
                    </a:lnTo>
                    <a:lnTo>
                      <a:pt x="74" y="84"/>
                    </a:lnTo>
                    <a:lnTo>
                      <a:pt x="70" y="86"/>
                    </a:lnTo>
                    <a:lnTo>
                      <a:pt x="67" y="92"/>
                    </a:lnTo>
                    <a:lnTo>
                      <a:pt x="70" y="94"/>
                    </a:lnTo>
                    <a:lnTo>
                      <a:pt x="71" y="94"/>
                    </a:lnTo>
                    <a:lnTo>
                      <a:pt x="68" y="99"/>
                    </a:lnTo>
                    <a:lnTo>
                      <a:pt x="63" y="104"/>
                    </a:lnTo>
                    <a:lnTo>
                      <a:pt x="60" y="104"/>
                    </a:lnTo>
                    <a:lnTo>
                      <a:pt x="58" y="103"/>
                    </a:lnTo>
                    <a:lnTo>
                      <a:pt x="57" y="99"/>
                    </a:lnTo>
                    <a:lnTo>
                      <a:pt x="50" y="86"/>
                    </a:lnTo>
                    <a:lnTo>
                      <a:pt x="43" y="82"/>
                    </a:lnTo>
                    <a:lnTo>
                      <a:pt x="29" y="77"/>
                    </a:lnTo>
                    <a:lnTo>
                      <a:pt x="28" y="77"/>
                    </a:lnTo>
                    <a:lnTo>
                      <a:pt x="22" y="72"/>
                    </a:lnTo>
                    <a:lnTo>
                      <a:pt x="18" y="71"/>
                    </a:lnTo>
                    <a:lnTo>
                      <a:pt x="10" y="70"/>
                    </a:lnTo>
                    <a:lnTo>
                      <a:pt x="5" y="68"/>
                    </a:lnTo>
                    <a:lnTo>
                      <a:pt x="4" y="68"/>
                    </a:lnTo>
                    <a:lnTo>
                      <a:pt x="4" y="72"/>
                    </a:lnTo>
                    <a:lnTo>
                      <a:pt x="0" y="7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26" name="Freeform 2565">
                <a:extLst>
                  <a:ext uri="{FF2B5EF4-FFF2-40B4-BE49-F238E27FC236}">
                    <a16:creationId xmlns:a16="http://schemas.microsoft.com/office/drawing/2014/main" id="{C568AA5B-8172-C74E-09FE-906CF914CD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5" y="807"/>
                <a:ext cx="56" cy="66"/>
              </a:xfrm>
              <a:custGeom>
                <a:avLst/>
                <a:gdLst>
                  <a:gd name="T0" fmla="*/ 11 w 225"/>
                  <a:gd name="T1" fmla="*/ 4 h 264"/>
                  <a:gd name="T2" fmla="*/ 20 w 225"/>
                  <a:gd name="T3" fmla="*/ 12 h 264"/>
                  <a:gd name="T4" fmla="*/ 18 w 225"/>
                  <a:gd name="T5" fmla="*/ 20 h 264"/>
                  <a:gd name="T6" fmla="*/ 18 w 225"/>
                  <a:gd name="T7" fmla="*/ 32 h 264"/>
                  <a:gd name="T8" fmla="*/ 14 w 225"/>
                  <a:gd name="T9" fmla="*/ 40 h 264"/>
                  <a:gd name="T10" fmla="*/ 21 w 225"/>
                  <a:gd name="T11" fmla="*/ 44 h 264"/>
                  <a:gd name="T12" fmla="*/ 43 w 225"/>
                  <a:gd name="T13" fmla="*/ 47 h 264"/>
                  <a:gd name="T14" fmla="*/ 47 w 225"/>
                  <a:gd name="T15" fmla="*/ 47 h 264"/>
                  <a:gd name="T16" fmla="*/ 47 w 225"/>
                  <a:gd name="T17" fmla="*/ 67 h 264"/>
                  <a:gd name="T18" fmla="*/ 37 w 225"/>
                  <a:gd name="T19" fmla="*/ 83 h 264"/>
                  <a:gd name="T20" fmla="*/ 33 w 225"/>
                  <a:gd name="T21" fmla="*/ 89 h 264"/>
                  <a:gd name="T22" fmla="*/ 36 w 225"/>
                  <a:gd name="T23" fmla="*/ 99 h 264"/>
                  <a:gd name="T24" fmla="*/ 66 w 225"/>
                  <a:gd name="T25" fmla="*/ 111 h 264"/>
                  <a:gd name="T26" fmla="*/ 64 w 225"/>
                  <a:gd name="T27" fmla="*/ 113 h 264"/>
                  <a:gd name="T28" fmla="*/ 63 w 225"/>
                  <a:gd name="T29" fmla="*/ 116 h 264"/>
                  <a:gd name="T30" fmla="*/ 54 w 225"/>
                  <a:gd name="T31" fmla="*/ 127 h 264"/>
                  <a:gd name="T32" fmla="*/ 50 w 225"/>
                  <a:gd name="T33" fmla="*/ 134 h 264"/>
                  <a:gd name="T34" fmla="*/ 57 w 225"/>
                  <a:gd name="T35" fmla="*/ 152 h 264"/>
                  <a:gd name="T36" fmla="*/ 68 w 225"/>
                  <a:gd name="T37" fmla="*/ 159 h 264"/>
                  <a:gd name="T38" fmla="*/ 75 w 225"/>
                  <a:gd name="T39" fmla="*/ 180 h 264"/>
                  <a:gd name="T40" fmla="*/ 80 w 225"/>
                  <a:gd name="T41" fmla="*/ 178 h 264"/>
                  <a:gd name="T42" fmla="*/ 85 w 225"/>
                  <a:gd name="T43" fmla="*/ 177 h 264"/>
                  <a:gd name="T44" fmla="*/ 106 w 225"/>
                  <a:gd name="T45" fmla="*/ 177 h 264"/>
                  <a:gd name="T46" fmla="*/ 109 w 225"/>
                  <a:gd name="T47" fmla="*/ 173 h 264"/>
                  <a:gd name="T48" fmla="*/ 113 w 225"/>
                  <a:gd name="T49" fmla="*/ 168 h 264"/>
                  <a:gd name="T50" fmla="*/ 117 w 225"/>
                  <a:gd name="T51" fmla="*/ 167 h 264"/>
                  <a:gd name="T52" fmla="*/ 128 w 225"/>
                  <a:gd name="T53" fmla="*/ 176 h 264"/>
                  <a:gd name="T54" fmla="*/ 133 w 225"/>
                  <a:gd name="T55" fmla="*/ 181 h 264"/>
                  <a:gd name="T56" fmla="*/ 142 w 225"/>
                  <a:gd name="T57" fmla="*/ 192 h 264"/>
                  <a:gd name="T58" fmla="*/ 141 w 225"/>
                  <a:gd name="T59" fmla="*/ 197 h 264"/>
                  <a:gd name="T60" fmla="*/ 160 w 225"/>
                  <a:gd name="T61" fmla="*/ 212 h 264"/>
                  <a:gd name="T62" fmla="*/ 167 w 225"/>
                  <a:gd name="T63" fmla="*/ 221 h 264"/>
                  <a:gd name="T64" fmla="*/ 176 w 225"/>
                  <a:gd name="T65" fmla="*/ 227 h 264"/>
                  <a:gd name="T66" fmla="*/ 180 w 225"/>
                  <a:gd name="T67" fmla="*/ 230 h 264"/>
                  <a:gd name="T68" fmla="*/ 188 w 225"/>
                  <a:gd name="T69" fmla="*/ 237 h 264"/>
                  <a:gd name="T70" fmla="*/ 181 w 225"/>
                  <a:gd name="T71" fmla="*/ 255 h 264"/>
                  <a:gd name="T72" fmla="*/ 198 w 225"/>
                  <a:gd name="T73" fmla="*/ 255 h 264"/>
                  <a:gd name="T74" fmla="*/ 221 w 225"/>
                  <a:gd name="T75" fmla="*/ 262 h 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225" h="264">
                    <a:moveTo>
                      <a:pt x="0" y="0"/>
                    </a:moveTo>
                    <a:lnTo>
                      <a:pt x="11" y="4"/>
                    </a:lnTo>
                    <a:lnTo>
                      <a:pt x="18" y="12"/>
                    </a:lnTo>
                    <a:lnTo>
                      <a:pt x="20" y="12"/>
                    </a:lnTo>
                    <a:lnTo>
                      <a:pt x="18" y="13"/>
                    </a:lnTo>
                    <a:lnTo>
                      <a:pt x="18" y="20"/>
                    </a:lnTo>
                    <a:lnTo>
                      <a:pt x="20" y="26"/>
                    </a:lnTo>
                    <a:lnTo>
                      <a:pt x="18" y="32"/>
                    </a:lnTo>
                    <a:lnTo>
                      <a:pt x="14" y="39"/>
                    </a:lnTo>
                    <a:lnTo>
                      <a:pt x="14" y="40"/>
                    </a:lnTo>
                    <a:lnTo>
                      <a:pt x="15" y="40"/>
                    </a:lnTo>
                    <a:lnTo>
                      <a:pt x="21" y="44"/>
                    </a:lnTo>
                    <a:lnTo>
                      <a:pt x="42" y="47"/>
                    </a:lnTo>
                    <a:lnTo>
                      <a:pt x="43" y="47"/>
                    </a:lnTo>
                    <a:lnTo>
                      <a:pt x="47" y="46"/>
                    </a:lnTo>
                    <a:lnTo>
                      <a:pt x="47" y="47"/>
                    </a:lnTo>
                    <a:lnTo>
                      <a:pt x="52" y="57"/>
                    </a:lnTo>
                    <a:lnTo>
                      <a:pt x="47" y="67"/>
                    </a:lnTo>
                    <a:lnTo>
                      <a:pt x="40" y="78"/>
                    </a:lnTo>
                    <a:lnTo>
                      <a:pt x="37" y="83"/>
                    </a:lnTo>
                    <a:lnTo>
                      <a:pt x="33" y="87"/>
                    </a:lnTo>
                    <a:lnTo>
                      <a:pt x="33" y="89"/>
                    </a:lnTo>
                    <a:lnTo>
                      <a:pt x="32" y="99"/>
                    </a:lnTo>
                    <a:lnTo>
                      <a:pt x="36" y="99"/>
                    </a:lnTo>
                    <a:lnTo>
                      <a:pt x="40" y="96"/>
                    </a:lnTo>
                    <a:lnTo>
                      <a:pt x="66" y="111"/>
                    </a:lnTo>
                    <a:lnTo>
                      <a:pt x="66" y="113"/>
                    </a:lnTo>
                    <a:lnTo>
                      <a:pt x="64" y="113"/>
                    </a:lnTo>
                    <a:lnTo>
                      <a:pt x="63" y="114"/>
                    </a:lnTo>
                    <a:lnTo>
                      <a:pt x="63" y="116"/>
                    </a:lnTo>
                    <a:lnTo>
                      <a:pt x="60" y="118"/>
                    </a:lnTo>
                    <a:lnTo>
                      <a:pt x="54" y="127"/>
                    </a:lnTo>
                    <a:lnTo>
                      <a:pt x="52" y="132"/>
                    </a:lnTo>
                    <a:lnTo>
                      <a:pt x="50" y="134"/>
                    </a:lnTo>
                    <a:lnTo>
                      <a:pt x="54" y="146"/>
                    </a:lnTo>
                    <a:lnTo>
                      <a:pt x="57" y="152"/>
                    </a:lnTo>
                    <a:lnTo>
                      <a:pt x="64" y="159"/>
                    </a:lnTo>
                    <a:lnTo>
                      <a:pt x="68" y="159"/>
                    </a:lnTo>
                    <a:lnTo>
                      <a:pt x="68" y="163"/>
                    </a:lnTo>
                    <a:lnTo>
                      <a:pt x="75" y="180"/>
                    </a:lnTo>
                    <a:lnTo>
                      <a:pt x="80" y="180"/>
                    </a:lnTo>
                    <a:lnTo>
                      <a:pt x="80" y="178"/>
                    </a:lnTo>
                    <a:lnTo>
                      <a:pt x="82" y="177"/>
                    </a:lnTo>
                    <a:lnTo>
                      <a:pt x="85" y="177"/>
                    </a:lnTo>
                    <a:lnTo>
                      <a:pt x="99" y="174"/>
                    </a:lnTo>
                    <a:lnTo>
                      <a:pt x="106" y="177"/>
                    </a:lnTo>
                    <a:lnTo>
                      <a:pt x="109" y="177"/>
                    </a:lnTo>
                    <a:lnTo>
                      <a:pt x="109" y="173"/>
                    </a:lnTo>
                    <a:lnTo>
                      <a:pt x="110" y="170"/>
                    </a:lnTo>
                    <a:lnTo>
                      <a:pt x="113" y="168"/>
                    </a:lnTo>
                    <a:lnTo>
                      <a:pt x="114" y="168"/>
                    </a:lnTo>
                    <a:lnTo>
                      <a:pt x="117" y="167"/>
                    </a:lnTo>
                    <a:lnTo>
                      <a:pt x="126" y="168"/>
                    </a:lnTo>
                    <a:lnTo>
                      <a:pt x="128" y="176"/>
                    </a:lnTo>
                    <a:lnTo>
                      <a:pt x="134" y="178"/>
                    </a:lnTo>
                    <a:lnTo>
                      <a:pt x="133" y="181"/>
                    </a:lnTo>
                    <a:lnTo>
                      <a:pt x="133" y="183"/>
                    </a:lnTo>
                    <a:lnTo>
                      <a:pt x="142" y="192"/>
                    </a:lnTo>
                    <a:lnTo>
                      <a:pt x="141" y="194"/>
                    </a:lnTo>
                    <a:lnTo>
                      <a:pt x="141" y="197"/>
                    </a:lnTo>
                    <a:lnTo>
                      <a:pt x="149" y="205"/>
                    </a:lnTo>
                    <a:lnTo>
                      <a:pt x="160" y="212"/>
                    </a:lnTo>
                    <a:lnTo>
                      <a:pt x="165" y="216"/>
                    </a:lnTo>
                    <a:lnTo>
                      <a:pt x="167" y="221"/>
                    </a:lnTo>
                    <a:lnTo>
                      <a:pt x="170" y="223"/>
                    </a:lnTo>
                    <a:lnTo>
                      <a:pt x="176" y="227"/>
                    </a:lnTo>
                    <a:lnTo>
                      <a:pt x="177" y="229"/>
                    </a:lnTo>
                    <a:lnTo>
                      <a:pt x="180" y="230"/>
                    </a:lnTo>
                    <a:lnTo>
                      <a:pt x="188" y="236"/>
                    </a:lnTo>
                    <a:lnTo>
                      <a:pt x="188" y="237"/>
                    </a:lnTo>
                    <a:lnTo>
                      <a:pt x="187" y="237"/>
                    </a:lnTo>
                    <a:lnTo>
                      <a:pt x="181" y="255"/>
                    </a:lnTo>
                    <a:lnTo>
                      <a:pt x="183" y="257"/>
                    </a:lnTo>
                    <a:lnTo>
                      <a:pt x="198" y="255"/>
                    </a:lnTo>
                    <a:lnTo>
                      <a:pt x="215" y="262"/>
                    </a:lnTo>
                    <a:lnTo>
                      <a:pt x="221" y="262"/>
                    </a:lnTo>
                    <a:lnTo>
                      <a:pt x="225" y="26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27" name="Freeform 2566">
                <a:extLst>
                  <a:ext uri="{FF2B5EF4-FFF2-40B4-BE49-F238E27FC236}">
                    <a16:creationId xmlns:a16="http://schemas.microsoft.com/office/drawing/2014/main" id="{50F07B5D-DFC5-B1E2-DC90-515C00783C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1" y="849"/>
                <a:ext cx="21" cy="31"/>
              </a:xfrm>
              <a:custGeom>
                <a:avLst/>
                <a:gdLst>
                  <a:gd name="T0" fmla="*/ 84 w 84"/>
                  <a:gd name="T1" fmla="*/ 104 h 122"/>
                  <a:gd name="T2" fmla="*/ 83 w 84"/>
                  <a:gd name="T3" fmla="*/ 106 h 122"/>
                  <a:gd name="T4" fmla="*/ 74 w 84"/>
                  <a:gd name="T5" fmla="*/ 110 h 122"/>
                  <a:gd name="T6" fmla="*/ 59 w 84"/>
                  <a:gd name="T7" fmla="*/ 122 h 122"/>
                  <a:gd name="T8" fmla="*/ 48 w 84"/>
                  <a:gd name="T9" fmla="*/ 115 h 122"/>
                  <a:gd name="T10" fmla="*/ 45 w 84"/>
                  <a:gd name="T11" fmla="*/ 112 h 122"/>
                  <a:gd name="T12" fmla="*/ 43 w 84"/>
                  <a:gd name="T13" fmla="*/ 112 h 122"/>
                  <a:gd name="T14" fmla="*/ 42 w 84"/>
                  <a:gd name="T15" fmla="*/ 93 h 122"/>
                  <a:gd name="T16" fmla="*/ 41 w 84"/>
                  <a:gd name="T17" fmla="*/ 90 h 122"/>
                  <a:gd name="T18" fmla="*/ 38 w 84"/>
                  <a:gd name="T19" fmla="*/ 86 h 122"/>
                  <a:gd name="T20" fmla="*/ 36 w 84"/>
                  <a:gd name="T21" fmla="*/ 84 h 122"/>
                  <a:gd name="T22" fmla="*/ 27 w 84"/>
                  <a:gd name="T23" fmla="*/ 84 h 122"/>
                  <a:gd name="T24" fmla="*/ 27 w 84"/>
                  <a:gd name="T25" fmla="*/ 86 h 122"/>
                  <a:gd name="T26" fmla="*/ 25 w 84"/>
                  <a:gd name="T27" fmla="*/ 86 h 122"/>
                  <a:gd name="T28" fmla="*/ 25 w 84"/>
                  <a:gd name="T29" fmla="*/ 81 h 122"/>
                  <a:gd name="T30" fmla="*/ 24 w 84"/>
                  <a:gd name="T31" fmla="*/ 77 h 122"/>
                  <a:gd name="T32" fmla="*/ 24 w 84"/>
                  <a:gd name="T33" fmla="*/ 74 h 122"/>
                  <a:gd name="T34" fmla="*/ 16 w 84"/>
                  <a:gd name="T35" fmla="*/ 70 h 122"/>
                  <a:gd name="T36" fmla="*/ 13 w 84"/>
                  <a:gd name="T37" fmla="*/ 70 h 122"/>
                  <a:gd name="T38" fmla="*/ 16 w 84"/>
                  <a:gd name="T39" fmla="*/ 63 h 122"/>
                  <a:gd name="T40" fmla="*/ 21 w 84"/>
                  <a:gd name="T41" fmla="*/ 58 h 122"/>
                  <a:gd name="T42" fmla="*/ 29 w 84"/>
                  <a:gd name="T43" fmla="*/ 59 h 122"/>
                  <a:gd name="T44" fmla="*/ 31 w 84"/>
                  <a:gd name="T45" fmla="*/ 59 h 122"/>
                  <a:gd name="T46" fmla="*/ 35 w 84"/>
                  <a:gd name="T47" fmla="*/ 56 h 122"/>
                  <a:gd name="T48" fmla="*/ 35 w 84"/>
                  <a:gd name="T49" fmla="*/ 37 h 122"/>
                  <a:gd name="T50" fmla="*/ 38 w 84"/>
                  <a:gd name="T51" fmla="*/ 34 h 122"/>
                  <a:gd name="T52" fmla="*/ 42 w 84"/>
                  <a:gd name="T53" fmla="*/ 33 h 122"/>
                  <a:gd name="T54" fmla="*/ 43 w 84"/>
                  <a:gd name="T55" fmla="*/ 33 h 122"/>
                  <a:gd name="T56" fmla="*/ 43 w 84"/>
                  <a:gd name="T57" fmla="*/ 31 h 122"/>
                  <a:gd name="T58" fmla="*/ 34 w 84"/>
                  <a:gd name="T59" fmla="*/ 24 h 122"/>
                  <a:gd name="T60" fmla="*/ 31 w 84"/>
                  <a:gd name="T61" fmla="*/ 23 h 122"/>
                  <a:gd name="T62" fmla="*/ 10 w 84"/>
                  <a:gd name="T63" fmla="*/ 16 h 122"/>
                  <a:gd name="T64" fmla="*/ 10 w 84"/>
                  <a:gd name="T65" fmla="*/ 2 h 122"/>
                  <a:gd name="T66" fmla="*/ 9 w 84"/>
                  <a:gd name="T67" fmla="*/ 0 h 122"/>
                  <a:gd name="T68" fmla="*/ 6 w 84"/>
                  <a:gd name="T69" fmla="*/ 0 h 122"/>
                  <a:gd name="T70" fmla="*/ 7 w 84"/>
                  <a:gd name="T71" fmla="*/ 3 h 122"/>
                  <a:gd name="T72" fmla="*/ 7 w 84"/>
                  <a:gd name="T73" fmla="*/ 6 h 122"/>
                  <a:gd name="T74" fmla="*/ 4 w 84"/>
                  <a:gd name="T75" fmla="*/ 12 h 122"/>
                  <a:gd name="T76" fmla="*/ 0 w 84"/>
                  <a:gd name="T77" fmla="*/ 16 h 122"/>
                  <a:gd name="T78" fmla="*/ 0 w 84"/>
                  <a:gd name="T79" fmla="*/ 17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84" h="122">
                    <a:moveTo>
                      <a:pt x="84" y="104"/>
                    </a:moveTo>
                    <a:lnTo>
                      <a:pt x="83" y="106"/>
                    </a:lnTo>
                    <a:lnTo>
                      <a:pt x="74" y="110"/>
                    </a:lnTo>
                    <a:lnTo>
                      <a:pt x="59" y="122"/>
                    </a:lnTo>
                    <a:lnTo>
                      <a:pt x="48" y="115"/>
                    </a:lnTo>
                    <a:lnTo>
                      <a:pt x="45" y="112"/>
                    </a:lnTo>
                    <a:lnTo>
                      <a:pt x="43" y="112"/>
                    </a:lnTo>
                    <a:lnTo>
                      <a:pt x="42" y="93"/>
                    </a:lnTo>
                    <a:lnTo>
                      <a:pt x="41" y="90"/>
                    </a:lnTo>
                    <a:lnTo>
                      <a:pt x="38" y="86"/>
                    </a:lnTo>
                    <a:lnTo>
                      <a:pt x="36" y="84"/>
                    </a:lnTo>
                    <a:lnTo>
                      <a:pt x="27" y="84"/>
                    </a:lnTo>
                    <a:lnTo>
                      <a:pt x="27" y="86"/>
                    </a:lnTo>
                    <a:lnTo>
                      <a:pt x="25" y="86"/>
                    </a:lnTo>
                    <a:lnTo>
                      <a:pt x="25" y="81"/>
                    </a:lnTo>
                    <a:lnTo>
                      <a:pt x="24" y="77"/>
                    </a:lnTo>
                    <a:lnTo>
                      <a:pt x="24" y="74"/>
                    </a:lnTo>
                    <a:lnTo>
                      <a:pt x="16" y="70"/>
                    </a:lnTo>
                    <a:lnTo>
                      <a:pt x="13" y="70"/>
                    </a:lnTo>
                    <a:lnTo>
                      <a:pt x="16" y="63"/>
                    </a:lnTo>
                    <a:lnTo>
                      <a:pt x="21" y="58"/>
                    </a:lnTo>
                    <a:lnTo>
                      <a:pt x="29" y="59"/>
                    </a:lnTo>
                    <a:lnTo>
                      <a:pt x="31" y="59"/>
                    </a:lnTo>
                    <a:lnTo>
                      <a:pt x="35" y="56"/>
                    </a:lnTo>
                    <a:lnTo>
                      <a:pt x="35" y="37"/>
                    </a:lnTo>
                    <a:lnTo>
                      <a:pt x="38" y="34"/>
                    </a:lnTo>
                    <a:lnTo>
                      <a:pt x="42" y="33"/>
                    </a:lnTo>
                    <a:lnTo>
                      <a:pt x="43" y="33"/>
                    </a:lnTo>
                    <a:lnTo>
                      <a:pt x="43" y="31"/>
                    </a:lnTo>
                    <a:lnTo>
                      <a:pt x="34" y="24"/>
                    </a:lnTo>
                    <a:lnTo>
                      <a:pt x="31" y="23"/>
                    </a:lnTo>
                    <a:lnTo>
                      <a:pt x="10" y="16"/>
                    </a:lnTo>
                    <a:lnTo>
                      <a:pt x="10" y="2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7" y="3"/>
                    </a:lnTo>
                    <a:lnTo>
                      <a:pt x="7" y="6"/>
                    </a:lnTo>
                    <a:lnTo>
                      <a:pt x="4" y="12"/>
                    </a:lnTo>
                    <a:lnTo>
                      <a:pt x="0" y="16"/>
                    </a:lnTo>
                    <a:lnTo>
                      <a:pt x="0" y="1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28" name="Freeform 2567">
                <a:extLst>
                  <a:ext uri="{FF2B5EF4-FFF2-40B4-BE49-F238E27FC236}">
                    <a16:creationId xmlns:a16="http://schemas.microsoft.com/office/drawing/2014/main" id="{3F307B46-F804-C2BD-3FC3-B28B64B4BC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0" y="812"/>
                <a:ext cx="30" cy="42"/>
              </a:xfrm>
              <a:custGeom>
                <a:avLst/>
                <a:gdLst>
                  <a:gd name="T0" fmla="*/ 5 w 122"/>
                  <a:gd name="T1" fmla="*/ 166 h 166"/>
                  <a:gd name="T2" fmla="*/ 4 w 122"/>
                  <a:gd name="T3" fmla="*/ 166 h 166"/>
                  <a:gd name="T4" fmla="*/ 0 w 122"/>
                  <a:gd name="T5" fmla="*/ 162 h 166"/>
                  <a:gd name="T6" fmla="*/ 0 w 122"/>
                  <a:gd name="T7" fmla="*/ 159 h 166"/>
                  <a:gd name="T8" fmla="*/ 2 w 122"/>
                  <a:gd name="T9" fmla="*/ 151 h 166"/>
                  <a:gd name="T10" fmla="*/ 2 w 122"/>
                  <a:gd name="T11" fmla="*/ 130 h 166"/>
                  <a:gd name="T12" fmla="*/ 11 w 122"/>
                  <a:gd name="T13" fmla="*/ 112 h 166"/>
                  <a:gd name="T14" fmla="*/ 14 w 122"/>
                  <a:gd name="T15" fmla="*/ 108 h 166"/>
                  <a:gd name="T16" fmla="*/ 19 w 122"/>
                  <a:gd name="T17" fmla="*/ 108 h 166"/>
                  <a:gd name="T18" fmla="*/ 54 w 122"/>
                  <a:gd name="T19" fmla="*/ 102 h 166"/>
                  <a:gd name="T20" fmla="*/ 61 w 122"/>
                  <a:gd name="T21" fmla="*/ 103 h 166"/>
                  <a:gd name="T22" fmla="*/ 64 w 122"/>
                  <a:gd name="T23" fmla="*/ 102 h 166"/>
                  <a:gd name="T24" fmla="*/ 65 w 122"/>
                  <a:gd name="T25" fmla="*/ 99 h 166"/>
                  <a:gd name="T26" fmla="*/ 68 w 122"/>
                  <a:gd name="T27" fmla="*/ 98 h 166"/>
                  <a:gd name="T28" fmla="*/ 69 w 122"/>
                  <a:gd name="T29" fmla="*/ 103 h 166"/>
                  <a:gd name="T30" fmla="*/ 72 w 122"/>
                  <a:gd name="T31" fmla="*/ 108 h 166"/>
                  <a:gd name="T32" fmla="*/ 77 w 122"/>
                  <a:gd name="T33" fmla="*/ 112 h 166"/>
                  <a:gd name="T34" fmla="*/ 82 w 122"/>
                  <a:gd name="T35" fmla="*/ 125 h 166"/>
                  <a:gd name="T36" fmla="*/ 79 w 122"/>
                  <a:gd name="T37" fmla="*/ 132 h 166"/>
                  <a:gd name="T38" fmla="*/ 93 w 122"/>
                  <a:gd name="T39" fmla="*/ 138 h 166"/>
                  <a:gd name="T40" fmla="*/ 99 w 122"/>
                  <a:gd name="T41" fmla="*/ 138 h 166"/>
                  <a:gd name="T42" fmla="*/ 106 w 122"/>
                  <a:gd name="T43" fmla="*/ 139 h 166"/>
                  <a:gd name="T44" fmla="*/ 107 w 122"/>
                  <a:gd name="T45" fmla="*/ 142 h 166"/>
                  <a:gd name="T46" fmla="*/ 108 w 122"/>
                  <a:gd name="T47" fmla="*/ 124 h 166"/>
                  <a:gd name="T48" fmla="*/ 117 w 122"/>
                  <a:gd name="T49" fmla="*/ 106 h 166"/>
                  <a:gd name="T50" fmla="*/ 117 w 122"/>
                  <a:gd name="T51" fmla="*/ 105 h 166"/>
                  <a:gd name="T52" fmla="*/ 120 w 122"/>
                  <a:gd name="T53" fmla="*/ 101 h 166"/>
                  <a:gd name="T54" fmla="*/ 120 w 122"/>
                  <a:gd name="T55" fmla="*/ 99 h 166"/>
                  <a:gd name="T56" fmla="*/ 121 w 122"/>
                  <a:gd name="T57" fmla="*/ 99 h 166"/>
                  <a:gd name="T58" fmla="*/ 122 w 122"/>
                  <a:gd name="T59" fmla="*/ 96 h 166"/>
                  <a:gd name="T60" fmla="*/ 122 w 122"/>
                  <a:gd name="T61" fmla="*/ 94 h 166"/>
                  <a:gd name="T62" fmla="*/ 118 w 122"/>
                  <a:gd name="T63" fmla="*/ 94 h 166"/>
                  <a:gd name="T64" fmla="*/ 111 w 122"/>
                  <a:gd name="T65" fmla="*/ 92 h 166"/>
                  <a:gd name="T66" fmla="*/ 113 w 122"/>
                  <a:gd name="T67" fmla="*/ 82 h 166"/>
                  <a:gd name="T68" fmla="*/ 115 w 122"/>
                  <a:gd name="T69" fmla="*/ 75 h 166"/>
                  <a:gd name="T70" fmla="*/ 114 w 122"/>
                  <a:gd name="T71" fmla="*/ 70 h 166"/>
                  <a:gd name="T72" fmla="*/ 110 w 122"/>
                  <a:gd name="T73" fmla="*/ 68 h 166"/>
                  <a:gd name="T74" fmla="*/ 101 w 122"/>
                  <a:gd name="T75" fmla="*/ 60 h 166"/>
                  <a:gd name="T76" fmla="*/ 101 w 122"/>
                  <a:gd name="T77" fmla="*/ 58 h 166"/>
                  <a:gd name="T78" fmla="*/ 93 w 122"/>
                  <a:gd name="T79" fmla="*/ 60 h 166"/>
                  <a:gd name="T80" fmla="*/ 86 w 122"/>
                  <a:gd name="T81" fmla="*/ 57 h 166"/>
                  <a:gd name="T82" fmla="*/ 86 w 122"/>
                  <a:gd name="T83" fmla="*/ 53 h 166"/>
                  <a:gd name="T84" fmla="*/ 88 w 122"/>
                  <a:gd name="T85" fmla="*/ 50 h 166"/>
                  <a:gd name="T86" fmla="*/ 91 w 122"/>
                  <a:gd name="T87" fmla="*/ 46 h 166"/>
                  <a:gd name="T88" fmla="*/ 91 w 122"/>
                  <a:gd name="T89" fmla="*/ 38 h 166"/>
                  <a:gd name="T90" fmla="*/ 85 w 122"/>
                  <a:gd name="T91" fmla="*/ 19 h 166"/>
                  <a:gd name="T92" fmla="*/ 82 w 122"/>
                  <a:gd name="T93" fmla="*/ 17 h 166"/>
                  <a:gd name="T94" fmla="*/ 82 w 122"/>
                  <a:gd name="T95" fmla="*/ 10 h 166"/>
                  <a:gd name="T96" fmla="*/ 84 w 122"/>
                  <a:gd name="T97" fmla="*/ 5 h 166"/>
                  <a:gd name="T98" fmla="*/ 84 w 122"/>
                  <a:gd name="T99" fmla="*/ 3 h 166"/>
                  <a:gd name="T100" fmla="*/ 85 w 122"/>
                  <a:gd name="T101" fmla="*/ 0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22" h="166">
                    <a:moveTo>
                      <a:pt x="5" y="166"/>
                    </a:moveTo>
                    <a:lnTo>
                      <a:pt x="4" y="166"/>
                    </a:lnTo>
                    <a:lnTo>
                      <a:pt x="0" y="162"/>
                    </a:lnTo>
                    <a:lnTo>
                      <a:pt x="0" y="159"/>
                    </a:lnTo>
                    <a:lnTo>
                      <a:pt x="2" y="151"/>
                    </a:lnTo>
                    <a:lnTo>
                      <a:pt x="2" y="130"/>
                    </a:lnTo>
                    <a:lnTo>
                      <a:pt x="11" y="112"/>
                    </a:lnTo>
                    <a:lnTo>
                      <a:pt x="14" y="108"/>
                    </a:lnTo>
                    <a:lnTo>
                      <a:pt x="19" y="108"/>
                    </a:lnTo>
                    <a:lnTo>
                      <a:pt x="54" y="102"/>
                    </a:lnTo>
                    <a:lnTo>
                      <a:pt x="61" y="103"/>
                    </a:lnTo>
                    <a:lnTo>
                      <a:pt x="64" y="102"/>
                    </a:lnTo>
                    <a:lnTo>
                      <a:pt x="65" y="99"/>
                    </a:lnTo>
                    <a:lnTo>
                      <a:pt x="68" y="98"/>
                    </a:lnTo>
                    <a:lnTo>
                      <a:pt x="69" y="103"/>
                    </a:lnTo>
                    <a:lnTo>
                      <a:pt x="72" y="108"/>
                    </a:lnTo>
                    <a:lnTo>
                      <a:pt x="77" y="112"/>
                    </a:lnTo>
                    <a:lnTo>
                      <a:pt x="82" y="125"/>
                    </a:lnTo>
                    <a:lnTo>
                      <a:pt x="79" y="132"/>
                    </a:lnTo>
                    <a:lnTo>
                      <a:pt x="93" y="138"/>
                    </a:lnTo>
                    <a:lnTo>
                      <a:pt x="99" y="138"/>
                    </a:lnTo>
                    <a:lnTo>
                      <a:pt x="106" y="139"/>
                    </a:lnTo>
                    <a:lnTo>
                      <a:pt x="107" y="142"/>
                    </a:lnTo>
                    <a:lnTo>
                      <a:pt x="108" y="124"/>
                    </a:lnTo>
                    <a:lnTo>
                      <a:pt x="117" y="106"/>
                    </a:lnTo>
                    <a:lnTo>
                      <a:pt x="117" y="105"/>
                    </a:lnTo>
                    <a:lnTo>
                      <a:pt x="120" y="101"/>
                    </a:lnTo>
                    <a:lnTo>
                      <a:pt x="120" y="99"/>
                    </a:lnTo>
                    <a:lnTo>
                      <a:pt x="121" y="99"/>
                    </a:lnTo>
                    <a:lnTo>
                      <a:pt x="122" y="96"/>
                    </a:lnTo>
                    <a:lnTo>
                      <a:pt x="122" y="94"/>
                    </a:lnTo>
                    <a:lnTo>
                      <a:pt x="118" y="94"/>
                    </a:lnTo>
                    <a:lnTo>
                      <a:pt x="111" y="92"/>
                    </a:lnTo>
                    <a:lnTo>
                      <a:pt x="113" y="82"/>
                    </a:lnTo>
                    <a:lnTo>
                      <a:pt x="115" y="75"/>
                    </a:lnTo>
                    <a:lnTo>
                      <a:pt x="114" y="70"/>
                    </a:lnTo>
                    <a:lnTo>
                      <a:pt x="110" y="68"/>
                    </a:lnTo>
                    <a:lnTo>
                      <a:pt x="101" y="60"/>
                    </a:lnTo>
                    <a:lnTo>
                      <a:pt x="101" y="58"/>
                    </a:lnTo>
                    <a:lnTo>
                      <a:pt x="93" y="60"/>
                    </a:lnTo>
                    <a:lnTo>
                      <a:pt x="86" y="57"/>
                    </a:lnTo>
                    <a:lnTo>
                      <a:pt x="86" y="53"/>
                    </a:lnTo>
                    <a:lnTo>
                      <a:pt x="88" y="50"/>
                    </a:lnTo>
                    <a:lnTo>
                      <a:pt x="91" y="46"/>
                    </a:lnTo>
                    <a:lnTo>
                      <a:pt x="91" y="38"/>
                    </a:lnTo>
                    <a:lnTo>
                      <a:pt x="85" y="19"/>
                    </a:lnTo>
                    <a:lnTo>
                      <a:pt x="82" y="17"/>
                    </a:lnTo>
                    <a:lnTo>
                      <a:pt x="82" y="10"/>
                    </a:lnTo>
                    <a:lnTo>
                      <a:pt x="84" y="5"/>
                    </a:lnTo>
                    <a:lnTo>
                      <a:pt x="84" y="3"/>
                    </a:lnTo>
                    <a:lnTo>
                      <a:pt x="85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29" name="Freeform 2568">
                <a:extLst>
                  <a:ext uri="{FF2B5EF4-FFF2-40B4-BE49-F238E27FC236}">
                    <a16:creationId xmlns:a16="http://schemas.microsoft.com/office/drawing/2014/main" id="{29427F73-F6FB-C7A8-6727-20F11612BC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1" y="854"/>
                <a:ext cx="10" cy="19"/>
              </a:xfrm>
              <a:custGeom>
                <a:avLst/>
                <a:gdLst>
                  <a:gd name="T0" fmla="*/ 0 w 40"/>
                  <a:gd name="T1" fmla="*/ 76 h 76"/>
                  <a:gd name="T2" fmla="*/ 0 w 40"/>
                  <a:gd name="T3" fmla="*/ 74 h 76"/>
                  <a:gd name="T4" fmla="*/ 1 w 40"/>
                  <a:gd name="T5" fmla="*/ 74 h 76"/>
                  <a:gd name="T6" fmla="*/ 8 w 40"/>
                  <a:gd name="T7" fmla="*/ 53 h 76"/>
                  <a:gd name="T8" fmla="*/ 8 w 40"/>
                  <a:gd name="T9" fmla="*/ 52 h 76"/>
                  <a:gd name="T10" fmla="*/ 4 w 40"/>
                  <a:gd name="T11" fmla="*/ 48 h 76"/>
                  <a:gd name="T12" fmla="*/ 4 w 40"/>
                  <a:gd name="T13" fmla="*/ 43 h 76"/>
                  <a:gd name="T14" fmla="*/ 7 w 40"/>
                  <a:gd name="T15" fmla="*/ 36 h 76"/>
                  <a:gd name="T16" fmla="*/ 9 w 40"/>
                  <a:gd name="T17" fmla="*/ 33 h 76"/>
                  <a:gd name="T18" fmla="*/ 16 w 40"/>
                  <a:gd name="T19" fmla="*/ 29 h 76"/>
                  <a:gd name="T20" fmla="*/ 29 w 40"/>
                  <a:gd name="T21" fmla="*/ 14 h 76"/>
                  <a:gd name="T22" fmla="*/ 33 w 40"/>
                  <a:gd name="T23" fmla="*/ 11 h 76"/>
                  <a:gd name="T24" fmla="*/ 40 w 40"/>
                  <a:gd name="T25" fmla="*/ 4 h 76"/>
                  <a:gd name="T26" fmla="*/ 40 w 40"/>
                  <a:gd name="T27" fmla="*/ 0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0" h="76">
                    <a:moveTo>
                      <a:pt x="0" y="76"/>
                    </a:moveTo>
                    <a:lnTo>
                      <a:pt x="0" y="74"/>
                    </a:lnTo>
                    <a:lnTo>
                      <a:pt x="1" y="74"/>
                    </a:lnTo>
                    <a:lnTo>
                      <a:pt x="8" y="53"/>
                    </a:lnTo>
                    <a:lnTo>
                      <a:pt x="8" y="52"/>
                    </a:lnTo>
                    <a:lnTo>
                      <a:pt x="4" y="48"/>
                    </a:lnTo>
                    <a:lnTo>
                      <a:pt x="4" y="43"/>
                    </a:lnTo>
                    <a:lnTo>
                      <a:pt x="7" y="36"/>
                    </a:lnTo>
                    <a:lnTo>
                      <a:pt x="9" y="33"/>
                    </a:lnTo>
                    <a:lnTo>
                      <a:pt x="16" y="29"/>
                    </a:lnTo>
                    <a:lnTo>
                      <a:pt x="29" y="14"/>
                    </a:lnTo>
                    <a:lnTo>
                      <a:pt x="33" y="11"/>
                    </a:lnTo>
                    <a:lnTo>
                      <a:pt x="40" y="4"/>
                    </a:lnTo>
                    <a:lnTo>
                      <a:pt x="4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30" name="Freeform 2569">
                <a:extLst>
                  <a:ext uri="{FF2B5EF4-FFF2-40B4-BE49-F238E27FC236}">
                    <a16:creationId xmlns:a16="http://schemas.microsoft.com/office/drawing/2014/main" id="{2FD4D708-6526-E5FA-3189-9D00F70166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2" y="873"/>
                <a:ext cx="19" cy="50"/>
              </a:xfrm>
              <a:custGeom>
                <a:avLst/>
                <a:gdLst>
                  <a:gd name="T0" fmla="*/ 77 w 78"/>
                  <a:gd name="T1" fmla="*/ 0 h 199"/>
                  <a:gd name="T2" fmla="*/ 78 w 78"/>
                  <a:gd name="T3" fmla="*/ 17 h 199"/>
                  <a:gd name="T4" fmla="*/ 71 w 78"/>
                  <a:gd name="T5" fmla="*/ 20 h 199"/>
                  <a:gd name="T6" fmla="*/ 70 w 78"/>
                  <a:gd name="T7" fmla="*/ 25 h 199"/>
                  <a:gd name="T8" fmla="*/ 70 w 78"/>
                  <a:gd name="T9" fmla="*/ 26 h 199"/>
                  <a:gd name="T10" fmla="*/ 71 w 78"/>
                  <a:gd name="T11" fmla="*/ 40 h 199"/>
                  <a:gd name="T12" fmla="*/ 67 w 78"/>
                  <a:gd name="T13" fmla="*/ 46 h 199"/>
                  <a:gd name="T14" fmla="*/ 66 w 78"/>
                  <a:gd name="T15" fmla="*/ 53 h 199"/>
                  <a:gd name="T16" fmla="*/ 67 w 78"/>
                  <a:gd name="T17" fmla="*/ 62 h 199"/>
                  <a:gd name="T18" fmla="*/ 67 w 78"/>
                  <a:gd name="T19" fmla="*/ 64 h 199"/>
                  <a:gd name="T20" fmla="*/ 66 w 78"/>
                  <a:gd name="T21" fmla="*/ 65 h 199"/>
                  <a:gd name="T22" fmla="*/ 66 w 78"/>
                  <a:gd name="T23" fmla="*/ 67 h 199"/>
                  <a:gd name="T24" fmla="*/ 61 w 78"/>
                  <a:gd name="T25" fmla="*/ 69 h 199"/>
                  <a:gd name="T26" fmla="*/ 57 w 78"/>
                  <a:gd name="T27" fmla="*/ 75 h 199"/>
                  <a:gd name="T28" fmla="*/ 54 w 78"/>
                  <a:gd name="T29" fmla="*/ 79 h 199"/>
                  <a:gd name="T30" fmla="*/ 54 w 78"/>
                  <a:gd name="T31" fmla="*/ 83 h 199"/>
                  <a:gd name="T32" fmla="*/ 53 w 78"/>
                  <a:gd name="T33" fmla="*/ 86 h 199"/>
                  <a:gd name="T34" fmla="*/ 53 w 78"/>
                  <a:gd name="T35" fmla="*/ 90 h 199"/>
                  <a:gd name="T36" fmla="*/ 54 w 78"/>
                  <a:gd name="T37" fmla="*/ 92 h 199"/>
                  <a:gd name="T38" fmla="*/ 57 w 78"/>
                  <a:gd name="T39" fmla="*/ 104 h 199"/>
                  <a:gd name="T40" fmla="*/ 57 w 78"/>
                  <a:gd name="T41" fmla="*/ 107 h 199"/>
                  <a:gd name="T42" fmla="*/ 50 w 78"/>
                  <a:gd name="T43" fmla="*/ 114 h 199"/>
                  <a:gd name="T44" fmla="*/ 50 w 78"/>
                  <a:gd name="T45" fmla="*/ 115 h 199"/>
                  <a:gd name="T46" fmla="*/ 46 w 78"/>
                  <a:gd name="T47" fmla="*/ 115 h 199"/>
                  <a:gd name="T48" fmla="*/ 46 w 78"/>
                  <a:gd name="T49" fmla="*/ 117 h 199"/>
                  <a:gd name="T50" fmla="*/ 22 w 78"/>
                  <a:gd name="T51" fmla="*/ 152 h 199"/>
                  <a:gd name="T52" fmla="*/ 22 w 78"/>
                  <a:gd name="T53" fmla="*/ 153 h 199"/>
                  <a:gd name="T54" fmla="*/ 21 w 78"/>
                  <a:gd name="T55" fmla="*/ 156 h 199"/>
                  <a:gd name="T56" fmla="*/ 15 w 78"/>
                  <a:gd name="T57" fmla="*/ 161 h 199"/>
                  <a:gd name="T58" fmla="*/ 14 w 78"/>
                  <a:gd name="T59" fmla="*/ 166 h 199"/>
                  <a:gd name="T60" fmla="*/ 11 w 78"/>
                  <a:gd name="T61" fmla="*/ 170 h 199"/>
                  <a:gd name="T62" fmla="*/ 12 w 78"/>
                  <a:gd name="T63" fmla="*/ 181 h 199"/>
                  <a:gd name="T64" fmla="*/ 18 w 78"/>
                  <a:gd name="T65" fmla="*/ 184 h 199"/>
                  <a:gd name="T66" fmla="*/ 17 w 78"/>
                  <a:gd name="T67" fmla="*/ 187 h 199"/>
                  <a:gd name="T68" fmla="*/ 1 w 78"/>
                  <a:gd name="T69" fmla="*/ 198 h 199"/>
                  <a:gd name="T70" fmla="*/ 0 w 78"/>
                  <a:gd name="T71" fmla="*/ 199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78" h="199">
                    <a:moveTo>
                      <a:pt x="77" y="0"/>
                    </a:moveTo>
                    <a:lnTo>
                      <a:pt x="78" y="17"/>
                    </a:lnTo>
                    <a:lnTo>
                      <a:pt x="71" y="20"/>
                    </a:lnTo>
                    <a:lnTo>
                      <a:pt x="70" y="25"/>
                    </a:lnTo>
                    <a:lnTo>
                      <a:pt x="70" y="26"/>
                    </a:lnTo>
                    <a:lnTo>
                      <a:pt x="71" y="40"/>
                    </a:lnTo>
                    <a:lnTo>
                      <a:pt x="67" y="46"/>
                    </a:lnTo>
                    <a:lnTo>
                      <a:pt x="66" y="53"/>
                    </a:lnTo>
                    <a:lnTo>
                      <a:pt x="67" y="62"/>
                    </a:lnTo>
                    <a:lnTo>
                      <a:pt x="67" y="64"/>
                    </a:lnTo>
                    <a:lnTo>
                      <a:pt x="66" y="65"/>
                    </a:lnTo>
                    <a:lnTo>
                      <a:pt x="66" y="67"/>
                    </a:lnTo>
                    <a:lnTo>
                      <a:pt x="61" y="69"/>
                    </a:lnTo>
                    <a:lnTo>
                      <a:pt x="57" y="75"/>
                    </a:lnTo>
                    <a:lnTo>
                      <a:pt x="54" y="79"/>
                    </a:lnTo>
                    <a:lnTo>
                      <a:pt x="54" y="83"/>
                    </a:lnTo>
                    <a:lnTo>
                      <a:pt x="53" y="86"/>
                    </a:lnTo>
                    <a:lnTo>
                      <a:pt x="53" y="90"/>
                    </a:lnTo>
                    <a:lnTo>
                      <a:pt x="54" y="92"/>
                    </a:lnTo>
                    <a:lnTo>
                      <a:pt x="57" y="104"/>
                    </a:lnTo>
                    <a:lnTo>
                      <a:pt x="57" y="107"/>
                    </a:lnTo>
                    <a:lnTo>
                      <a:pt x="50" y="114"/>
                    </a:lnTo>
                    <a:lnTo>
                      <a:pt x="50" y="115"/>
                    </a:lnTo>
                    <a:lnTo>
                      <a:pt x="46" y="115"/>
                    </a:lnTo>
                    <a:lnTo>
                      <a:pt x="46" y="117"/>
                    </a:lnTo>
                    <a:lnTo>
                      <a:pt x="22" y="152"/>
                    </a:lnTo>
                    <a:lnTo>
                      <a:pt x="22" y="153"/>
                    </a:lnTo>
                    <a:lnTo>
                      <a:pt x="21" y="156"/>
                    </a:lnTo>
                    <a:lnTo>
                      <a:pt x="15" y="161"/>
                    </a:lnTo>
                    <a:lnTo>
                      <a:pt x="14" y="166"/>
                    </a:lnTo>
                    <a:lnTo>
                      <a:pt x="11" y="170"/>
                    </a:lnTo>
                    <a:lnTo>
                      <a:pt x="12" y="181"/>
                    </a:lnTo>
                    <a:lnTo>
                      <a:pt x="18" y="184"/>
                    </a:lnTo>
                    <a:lnTo>
                      <a:pt x="17" y="187"/>
                    </a:lnTo>
                    <a:lnTo>
                      <a:pt x="1" y="198"/>
                    </a:lnTo>
                    <a:lnTo>
                      <a:pt x="0" y="19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31" name="Freeform 2570">
                <a:extLst>
                  <a:ext uri="{FF2B5EF4-FFF2-40B4-BE49-F238E27FC236}">
                    <a16:creationId xmlns:a16="http://schemas.microsoft.com/office/drawing/2014/main" id="{9BA9DA33-689E-01B9-8217-D6B83C502D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7" y="770"/>
                <a:ext cx="1" cy="3"/>
              </a:xfrm>
              <a:custGeom>
                <a:avLst/>
                <a:gdLst>
                  <a:gd name="T0" fmla="*/ 5 w 5"/>
                  <a:gd name="T1" fmla="*/ 4 h 13"/>
                  <a:gd name="T2" fmla="*/ 4 w 5"/>
                  <a:gd name="T3" fmla="*/ 0 h 13"/>
                  <a:gd name="T4" fmla="*/ 1 w 5"/>
                  <a:gd name="T5" fmla="*/ 2 h 13"/>
                  <a:gd name="T6" fmla="*/ 0 w 5"/>
                  <a:gd name="T7" fmla="*/ 7 h 13"/>
                  <a:gd name="T8" fmla="*/ 1 w 5"/>
                  <a:gd name="T9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3">
                    <a:moveTo>
                      <a:pt x="5" y="4"/>
                    </a:moveTo>
                    <a:lnTo>
                      <a:pt x="4" y="0"/>
                    </a:lnTo>
                    <a:lnTo>
                      <a:pt x="1" y="2"/>
                    </a:lnTo>
                    <a:lnTo>
                      <a:pt x="0" y="7"/>
                    </a:lnTo>
                    <a:lnTo>
                      <a:pt x="1" y="1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32" name="Freeform 2571">
                <a:extLst>
                  <a:ext uri="{FF2B5EF4-FFF2-40B4-BE49-F238E27FC236}">
                    <a16:creationId xmlns:a16="http://schemas.microsoft.com/office/drawing/2014/main" id="{43CF739A-2881-1869-BEB4-513FF5E183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9" y="773"/>
                <a:ext cx="8" cy="9"/>
              </a:xfrm>
              <a:custGeom>
                <a:avLst/>
                <a:gdLst>
                  <a:gd name="T0" fmla="*/ 31 w 31"/>
                  <a:gd name="T1" fmla="*/ 0 h 37"/>
                  <a:gd name="T2" fmla="*/ 31 w 31"/>
                  <a:gd name="T3" fmla="*/ 1 h 37"/>
                  <a:gd name="T4" fmla="*/ 27 w 31"/>
                  <a:gd name="T5" fmla="*/ 13 h 37"/>
                  <a:gd name="T6" fmla="*/ 27 w 31"/>
                  <a:gd name="T7" fmla="*/ 21 h 37"/>
                  <a:gd name="T8" fmla="*/ 25 w 31"/>
                  <a:gd name="T9" fmla="*/ 23 h 37"/>
                  <a:gd name="T10" fmla="*/ 23 w 31"/>
                  <a:gd name="T11" fmla="*/ 23 h 37"/>
                  <a:gd name="T12" fmla="*/ 20 w 31"/>
                  <a:gd name="T13" fmla="*/ 24 h 37"/>
                  <a:gd name="T14" fmla="*/ 17 w 31"/>
                  <a:gd name="T15" fmla="*/ 24 h 37"/>
                  <a:gd name="T16" fmla="*/ 14 w 31"/>
                  <a:gd name="T17" fmla="*/ 23 h 37"/>
                  <a:gd name="T18" fmla="*/ 10 w 31"/>
                  <a:gd name="T19" fmla="*/ 23 h 37"/>
                  <a:gd name="T20" fmla="*/ 0 w 31"/>
                  <a:gd name="T21" fmla="*/ 34 h 37"/>
                  <a:gd name="T22" fmla="*/ 2 w 31"/>
                  <a:gd name="T23" fmla="*/ 3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1" h="37">
                    <a:moveTo>
                      <a:pt x="31" y="0"/>
                    </a:moveTo>
                    <a:lnTo>
                      <a:pt x="31" y="1"/>
                    </a:lnTo>
                    <a:lnTo>
                      <a:pt x="27" y="13"/>
                    </a:lnTo>
                    <a:lnTo>
                      <a:pt x="27" y="21"/>
                    </a:lnTo>
                    <a:lnTo>
                      <a:pt x="25" y="23"/>
                    </a:lnTo>
                    <a:lnTo>
                      <a:pt x="23" y="23"/>
                    </a:lnTo>
                    <a:lnTo>
                      <a:pt x="20" y="24"/>
                    </a:lnTo>
                    <a:lnTo>
                      <a:pt x="17" y="24"/>
                    </a:lnTo>
                    <a:lnTo>
                      <a:pt x="14" y="23"/>
                    </a:lnTo>
                    <a:lnTo>
                      <a:pt x="10" y="23"/>
                    </a:lnTo>
                    <a:lnTo>
                      <a:pt x="0" y="34"/>
                    </a:lnTo>
                    <a:lnTo>
                      <a:pt x="2" y="3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33" name="Line 2572">
                <a:extLst>
                  <a:ext uri="{FF2B5EF4-FFF2-40B4-BE49-F238E27FC236}">
                    <a16:creationId xmlns:a16="http://schemas.microsoft.com/office/drawing/2014/main" id="{B3941116-E24A-77B2-FB73-83C206BC0BB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687" y="771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34" name="Freeform 2573">
                <a:extLst>
                  <a:ext uri="{FF2B5EF4-FFF2-40B4-BE49-F238E27FC236}">
                    <a16:creationId xmlns:a16="http://schemas.microsoft.com/office/drawing/2014/main" id="{169F0C67-78D2-9629-4A75-302D42A42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8" y="782"/>
                <a:ext cx="12" cy="18"/>
              </a:xfrm>
              <a:custGeom>
                <a:avLst/>
                <a:gdLst>
                  <a:gd name="T0" fmla="*/ 0 w 51"/>
                  <a:gd name="T1" fmla="*/ 68 h 72"/>
                  <a:gd name="T2" fmla="*/ 29 w 51"/>
                  <a:gd name="T3" fmla="*/ 72 h 72"/>
                  <a:gd name="T4" fmla="*/ 30 w 51"/>
                  <a:gd name="T5" fmla="*/ 71 h 72"/>
                  <a:gd name="T6" fmla="*/ 30 w 51"/>
                  <a:gd name="T7" fmla="*/ 53 h 72"/>
                  <a:gd name="T8" fmla="*/ 42 w 51"/>
                  <a:gd name="T9" fmla="*/ 53 h 72"/>
                  <a:gd name="T10" fmla="*/ 43 w 51"/>
                  <a:gd name="T11" fmla="*/ 49 h 72"/>
                  <a:gd name="T12" fmla="*/ 43 w 51"/>
                  <a:gd name="T13" fmla="*/ 43 h 72"/>
                  <a:gd name="T14" fmla="*/ 47 w 51"/>
                  <a:gd name="T15" fmla="*/ 43 h 72"/>
                  <a:gd name="T16" fmla="*/ 47 w 51"/>
                  <a:gd name="T17" fmla="*/ 21 h 72"/>
                  <a:gd name="T18" fmla="*/ 49 w 51"/>
                  <a:gd name="T19" fmla="*/ 21 h 72"/>
                  <a:gd name="T20" fmla="*/ 50 w 51"/>
                  <a:gd name="T21" fmla="*/ 19 h 72"/>
                  <a:gd name="T22" fmla="*/ 51 w 51"/>
                  <a:gd name="T23" fmla="*/ 19 h 72"/>
                  <a:gd name="T24" fmla="*/ 50 w 51"/>
                  <a:gd name="T25" fmla="*/ 1 h 72"/>
                  <a:gd name="T26" fmla="*/ 49 w 51"/>
                  <a:gd name="T27" fmla="*/ 0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1" h="72">
                    <a:moveTo>
                      <a:pt x="0" y="68"/>
                    </a:moveTo>
                    <a:lnTo>
                      <a:pt x="29" y="72"/>
                    </a:lnTo>
                    <a:lnTo>
                      <a:pt x="30" y="71"/>
                    </a:lnTo>
                    <a:lnTo>
                      <a:pt x="30" y="53"/>
                    </a:lnTo>
                    <a:lnTo>
                      <a:pt x="42" y="53"/>
                    </a:lnTo>
                    <a:lnTo>
                      <a:pt x="43" y="49"/>
                    </a:lnTo>
                    <a:lnTo>
                      <a:pt x="43" y="43"/>
                    </a:lnTo>
                    <a:lnTo>
                      <a:pt x="47" y="43"/>
                    </a:lnTo>
                    <a:lnTo>
                      <a:pt x="47" y="21"/>
                    </a:lnTo>
                    <a:lnTo>
                      <a:pt x="49" y="21"/>
                    </a:lnTo>
                    <a:lnTo>
                      <a:pt x="50" y="19"/>
                    </a:lnTo>
                    <a:lnTo>
                      <a:pt x="51" y="19"/>
                    </a:lnTo>
                    <a:lnTo>
                      <a:pt x="50" y="1"/>
                    </a:lnTo>
                    <a:lnTo>
                      <a:pt x="49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35" name="Freeform 2574">
                <a:extLst>
                  <a:ext uri="{FF2B5EF4-FFF2-40B4-BE49-F238E27FC236}">
                    <a16:creationId xmlns:a16="http://schemas.microsoft.com/office/drawing/2014/main" id="{2708777D-DE28-56DB-23B3-89267465CD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2" y="799"/>
                <a:ext cx="21" cy="24"/>
              </a:xfrm>
              <a:custGeom>
                <a:avLst/>
                <a:gdLst>
                  <a:gd name="T0" fmla="*/ 81 w 81"/>
                  <a:gd name="T1" fmla="*/ 91 h 95"/>
                  <a:gd name="T2" fmla="*/ 79 w 81"/>
                  <a:gd name="T3" fmla="*/ 90 h 95"/>
                  <a:gd name="T4" fmla="*/ 70 w 81"/>
                  <a:gd name="T5" fmla="*/ 95 h 95"/>
                  <a:gd name="T6" fmla="*/ 65 w 81"/>
                  <a:gd name="T7" fmla="*/ 90 h 95"/>
                  <a:gd name="T8" fmla="*/ 64 w 81"/>
                  <a:gd name="T9" fmla="*/ 87 h 95"/>
                  <a:gd name="T10" fmla="*/ 63 w 81"/>
                  <a:gd name="T11" fmla="*/ 83 h 95"/>
                  <a:gd name="T12" fmla="*/ 61 w 81"/>
                  <a:gd name="T13" fmla="*/ 80 h 95"/>
                  <a:gd name="T14" fmla="*/ 40 w 81"/>
                  <a:gd name="T15" fmla="*/ 63 h 95"/>
                  <a:gd name="T16" fmla="*/ 32 w 81"/>
                  <a:gd name="T17" fmla="*/ 53 h 95"/>
                  <a:gd name="T18" fmla="*/ 32 w 81"/>
                  <a:gd name="T19" fmla="*/ 50 h 95"/>
                  <a:gd name="T20" fmla="*/ 29 w 81"/>
                  <a:gd name="T21" fmla="*/ 48 h 95"/>
                  <a:gd name="T22" fmla="*/ 26 w 81"/>
                  <a:gd name="T23" fmla="*/ 49 h 95"/>
                  <a:gd name="T24" fmla="*/ 22 w 81"/>
                  <a:gd name="T25" fmla="*/ 52 h 95"/>
                  <a:gd name="T26" fmla="*/ 19 w 81"/>
                  <a:gd name="T27" fmla="*/ 52 h 95"/>
                  <a:gd name="T28" fmla="*/ 17 w 81"/>
                  <a:gd name="T29" fmla="*/ 55 h 95"/>
                  <a:gd name="T30" fmla="*/ 17 w 81"/>
                  <a:gd name="T31" fmla="*/ 63 h 95"/>
                  <a:gd name="T32" fmla="*/ 12 w 81"/>
                  <a:gd name="T33" fmla="*/ 63 h 95"/>
                  <a:gd name="T34" fmla="*/ 8 w 81"/>
                  <a:gd name="T35" fmla="*/ 56 h 95"/>
                  <a:gd name="T36" fmla="*/ 11 w 81"/>
                  <a:gd name="T37" fmla="*/ 56 h 95"/>
                  <a:gd name="T38" fmla="*/ 14 w 81"/>
                  <a:gd name="T39" fmla="*/ 49 h 95"/>
                  <a:gd name="T40" fmla="*/ 10 w 81"/>
                  <a:gd name="T41" fmla="*/ 42 h 95"/>
                  <a:gd name="T42" fmla="*/ 8 w 81"/>
                  <a:gd name="T43" fmla="*/ 41 h 95"/>
                  <a:gd name="T44" fmla="*/ 1 w 81"/>
                  <a:gd name="T45" fmla="*/ 24 h 95"/>
                  <a:gd name="T46" fmla="*/ 0 w 81"/>
                  <a:gd name="T47" fmla="*/ 20 h 95"/>
                  <a:gd name="T48" fmla="*/ 8 w 81"/>
                  <a:gd name="T49" fmla="*/ 6 h 95"/>
                  <a:gd name="T50" fmla="*/ 11 w 81"/>
                  <a:gd name="T51" fmla="*/ 4 h 95"/>
                  <a:gd name="T52" fmla="*/ 18 w 81"/>
                  <a:gd name="T53" fmla="*/ 4 h 95"/>
                  <a:gd name="T54" fmla="*/ 19 w 81"/>
                  <a:gd name="T55" fmla="*/ 2 h 95"/>
                  <a:gd name="T56" fmla="*/ 21 w 81"/>
                  <a:gd name="T57" fmla="*/ 0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81" h="95">
                    <a:moveTo>
                      <a:pt x="81" y="91"/>
                    </a:moveTo>
                    <a:lnTo>
                      <a:pt x="79" y="90"/>
                    </a:lnTo>
                    <a:lnTo>
                      <a:pt x="70" y="95"/>
                    </a:lnTo>
                    <a:lnTo>
                      <a:pt x="65" y="90"/>
                    </a:lnTo>
                    <a:lnTo>
                      <a:pt x="64" y="87"/>
                    </a:lnTo>
                    <a:lnTo>
                      <a:pt x="63" y="83"/>
                    </a:lnTo>
                    <a:lnTo>
                      <a:pt x="61" y="80"/>
                    </a:lnTo>
                    <a:lnTo>
                      <a:pt x="40" y="63"/>
                    </a:lnTo>
                    <a:lnTo>
                      <a:pt x="32" y="53"/>
                    </a:lnTo>
                    <a:lnTo>
                      <a:pt x="32" y="50"/>
                    </a:lnTo>
                    <a:lnTo>
                      <a:pt x="29" y="48"/>
                    </a:lnTo>
                    <a:lnTo>
                      <a:pt x="26" y="49"/>
                    </a:lnTo>
                    <a:lnTo>
                      <a:pt x="22" y="52"/>
                    </a:lnTo>
                    <a:lnTo>
                      <a:pt x="19" y="52"/>
                    </a:lnTo>
                    <a:lnTo>
                      <a:pt x="17" y="55"/>
                    </a:lnTo>
                    <a:lnTo>
                      <a:pt x="17" y="63"/>
                    </a:lnTo>
                    <a:lnTo>
                      <a:pt x="12" y="63"/>
                    </a:lnTo>
                    <a:lnTo>
                      <a:pt x="8" y="56"/>
                    </a:lnTo>
                    <a:lnTo>
                      <a:pt x="11" y="56"/>
                    </a:lnTo>
                    <a:lnTo>
                      <a:pt x="14" y="49"/>
                    </a:lnTo>
                    <a:lnTo>
                      <a:pt x="10" y="42"/>
                    </a:lnTo>
                    <a:lnTo>
                      <a:pt x="8" y="41"/>
                    </a:lnTo>
                    <a:lnTo>
                      <a:pt x="1" y="24"/>
                    </a:lnTo>
                    <a:lnTo>
                      <a:pt x="0" y="20"/>
                    </a:lnTo>
                    <a:lnTo>
                      <a:pt x="8" y="6"/>
                    </a:lnTo>
                    <a:lnTo>
                      <a:pt x="11" y="4"/>
                    </a:lnTo>
                    <a:lnTo>
                      <a:pt x="18" y="4"/>
                    </a:lnTo>
                    <a:lnTo>
                      <a:pt x="19" y="2"/>
                    </a:lnTo>
                    <a:lnTo>
                      <a:pt x="21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36" name="Freeform 2575">
                <a:extLst>
                  <a:ext uri="{FF2B5EF4-FFF2-40B4-BE49-F238E27FC236}">
                    <a16:creationId xmlns:a16="http://schemas.microsoft.com/office/drawing/2014/main" id="{DFC3E367-67DD-A2F4-BAFC-B20BBCE2BD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3" y="827"/>
                <a:ext cx="53" cy="92"/>
              </a:xfrm>
              <a:custGeom>
                <a:avLst/>
                <a:gdLst>
                  <a:gd name="T0" fmla="*/ 94 w 211"/>
                  <a:gd name="T1" fmla="*/ 345 h 369"/>
                  <a:gd name="T2" fmla="*/ 98 w 211"/>
                  <a:gd name="T3" fmla="*/ 340 h 369"/>
                  <a:gd name="T4" fmla="*/ 121 w 211"/>
                  <a:gd name="T5" fmla="*/ 331 h 369"/>
                  <a:gd name="T6" fmla="*/ 130 w 211"/>
                  <a:gd name="T7" fmla="*/ 336 h 369"/>
                  <a:gd name="T8" fmla="*/ 128 w 211"/>
                  <a:gd name="T9" fmla="*/ 315 h 369"/>
                  <a:gd name="T10" fmla="*/ 141 w 211"/>
                  <a:gd name="T11" fmla="*/ 305 h 369"/>
                  <a:gd name="T12" fmla="*/ 171 w 211"/>
                  <a:gd name="T13" fmla="*/ 312 h 369"/>
                  <a:gd name="T14" fmla="*/ 179 w 211"/>
                  <a:gd name="T15" fmla="*/ 319 h 369"/>
                  <a:gd name="T16" fmla="*/ 200 w 211"/>
                  <a:gd name="T17" fmla="*/ 338 h 369"/>
                  <a:gd name="T18" fmla="*/ 202 w 211"/>
                  <a:gd name="T19" fmla="*/ 328 h 369"/>
                  <a:gd name="T20" fmla="*/ 209 w 211"/>
                  <a:gd name="T21" fmla="*/ 294 h 369"/>
                  <a:gd name="T22" fmla="*/ 197 w 211"/>
                  <a:gd name="T23" fmla="*/ 281 h 369"/>
                  <a:gd name="T24" fmla="*/ 205 w 211"/>
                  <a:gd name="T25" fmla="*/ 266 h 369"/>
                  <a:gd name="T26" fmla="*/ 211 w 211"/>
                  <a:gd name="T27" fmla="*/ 253 h 369"/>
                  <a:gd name="T28" fmla="*/ 197 w 211"/>
                  <a:gd name="T29" fmla="*/ 237 h 369"/>
                  <a:gd name="T30" fmla="*/ 180 w 211"/>
                  <a:gd name="T31" fmla="*/ 216 h 369"/>
                  <a:gd name="T32" fmla="*/ 156 w 211"/>
                  <a:gd name="T33" fmla="*/ 204 h 369"/>
                  <a:gd name="T34" fmla="*/ 188 w 211"/>
                  <a:gd name="T35" fmla="*/ 178 h 369"/>
                  <a:gd name="T36" fmla="*/ 158 w 211"/>
                  <a:gd name="T37" fmla="*/ 175 h 369"/>
                  <a:gd name="T38" fmla="*/ 138 w 211"/>
                  <a:gd name="T39" fmla="*/ 171 h 369"/>
                  <a:gd name="T40" fmla="*/ 124 w 211"/>
                  <a:gd name="T41" fmla="*/ 174 h 369"/>
                  <a:gd name="T42" fmla="*/ 120 w 211"/>
                  <a:gd name="T43" fmla="*/ 161 h 369"/>
                  <a:gd name="T44" fmla="*/ 127 w 211"/>
                  <a:gd name="T45" fmla="*/ 154 h 369"/>
                  <a:gd name="T46" fmla="*/ 142 w 211"/>
                  <a:gd name="T47" fmla="*/ 146 h 369"/>
                  <a:gd name="T48" fmla="*/ 171 w 211"/>
                  <a:gd name="T49" fmla="*/ 130 h 369"/>
                  <a:gd name="T50" fmla="*/ 187 w 211"/>
                  <a:gd name="T51" fmla="*/ 108 h 369"/>
                  <a:gd name="T52" fmla="*/ 190 w 211"/>
                  <a:gd name="T53" fmla="*/ 100 h 369"/>
                  <a:gd name="T54" fmla="*/ 191 w 211"/>
                  <a:gd name="T55" fmla="*/ 88 h 369"/>
                  <a:gd name="T56" fmla="*/ 179 w 211"/>
                  <a:gd name="T57" fmla="*/ 73 h 369"/>
                  <a:gd name="T58" fmla="*/ 168 w 211"/>
                  <a:gd name="T59" fmla="*/ 69 h 369"/>
                  <a:gd name="T60" fmla="*/ 162 w 211"/>
                  <a:gd name="T61" fmla="*/ 67 h 369"/>
                  <a:gd name="T62" fmla="*/ 133 w 211"/>
                  <a:gd name="T63" fmla="*/ 72 h 369"/>
                  <a:gd name="T64" fmla="*/ 117 w 211"/>
                  <a:gd name="T65" fmla="*/ 88 h 369"/>
                  <a:gd name="T66" fmla="*/ 87 w 211"/>
                  <a:gd name="T67" fmla="*/ 115 h 369"/>
                  <a:gd name="T68" fmla="*/ 68 w 211"/>
                  <a:gd name="T69" fmla="*/ 119 h 369"/>
                  <a:gd name="T70" fmla="*/ 47 w 211"/>
                  <a:gd name="T71" fmla="*/ 143 h 369"/>
                  <a:gd name="T72" fmla="*/ 22 w 211"/>
                  <a:gd name="T73" fmla="*/ 149 h 369"/>
                  <a:gd name="T74" fmla="*/ 8 w 211"/>
                  <a:gd name="T75" fmla="*/ 143 h 369"/>
                  <a:gd name="T76" fmla="*/ 3 w 211"/>
                  <a:gd name="T77" fmla="*/ 137 h 369"/>
                  <a:gd name="T78" fmla="*/ 4 w 211"/>
                  <a:gd name="T79" fmla="*/ 130 h 369"/>
                  <a:gd name="T80" fmla="*/ 20 w 211"/>
                  <a:gd name="T81" fmla="*/ 112 h 369"/>
                  <a:gd name="T82" fmla="*/ 36 w 211"/>
                  <a:gd name="T83" fmla="*/ 98 h 369"/>
                  <a:gd name="T84" fmla="*/ 68 w 211"/>
                  <a:gd name="T85" fmla="*/ 80 h 369"/>
                  <a:gd name="T86" fmla="*/ 64 w 211"/>
                  <a:gd name="T87" fmla="*/ 66 h 369"/>
                  <a:gd name="T88" fmla="*/ 63 w 211"/>
                  <a:gd name="T89" fmla="*/ 37 h 369"/>
                  <a:gd name="T90" fmla="*/ 50 w 211"/>
                  <a:gd name="T91" fmla="*/ 31 h 369"/>
                  <a:gd name="T92" fmla="*/ 36 w 211"/>
                  <a:gd name="T93" fmla="*/ 30 h 369"/>
                  <a:gd name="T94" fmla="*/ 38 w 211"/>
                  <a:gd name="T95" fmla="*/ 7 h 3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11" h="369">
                    <a:moveTo>
                      <a:pt x="59" y="369"/>
                    </a:moveTo>
                    <a:lnTo>
                      <a:pt x="60" y="368"/>
                    </a:lnTo>
                    <a:lnTo>
                      <a:pt x="94" y="345"/>
                    </a:lnTo>
                    <a:lnTo>
                      <a:pt x="96" y="341"/>
                    </a:lnTo>
                    <a:lnTo>
                      <a:pt x="98" y="341"/>
                    </a:lnTo>
                    <a:lnTo>
                      <a:pt x="98" y="340"/>
                    </a:lnTo>
                    <a:lnTo>
                      <a:pt x="99" y="340"/>
                    </a:lnTo>
                    <a:lnTo>
                      <a:pt x="116" y="331"/>
                    </a:lnTo>
                    <a:lnTo>
                      <a:pt x="121" y="331"/>
                    </a:lnTo>
                    <a:lnTo>
                      <a:pt x="127" y="337"/>
                    </a:lnTo>
                    <a:lnTo>
                      <a:pt x="130" y="337"/>
                    </a:lnTo>
                    <a:lnTo>
                      <a:pt x="130" y="336"/>
                    </a:lnTo>
                    <a:lnTo>
                      <a:pt x="131" y="330"/>
                    </a:lnTo>
                    <a:lnTo>
                      <a:pt x="128" y="319"/>
                    </a:lnTo>
                    <a:lnTo>
                      <a:pt x="128" y="315"/>
                    </a:lnTo>
                    <a:lnTo>
                      <a:pt x="130" y="315"/>
                    </a:lnTo>
                    <a:lnTo>
                      <a:pt x="135" y="308"/>
                    </a:lnTo>
                    <a:lnTo>
                      <a:pt x="141" y="305"/>
                    </a:lnTo>
                    <a:lnTo>
                      <a:pt x="149" y="305"/>
                    </a:lnTo>
                    <a:lnTo>
                      <a:pt x="171" y="311"/>
                    </a:lnTo>
                    <a:lnTo>
                      <a:pt x="171" y="312"/>
                    </a:lnTo>
                    <a:lnTo>
                      <a:pt x="173" y="312"/>
                    </a:lnTo>
                    <a:lnTo>
                      <a:pt x="177" y="315"/>
                    </a:lnTo>
                    <a:lnTo>
                      <a:pt x="179" y="319"/>
                    </a:lnTo>
                    <a:lnTo>
                      <a:pt x="184" y="331"/>
                    </a:lnTo>
                    <a:lnTo>
                      <a:pt x="187" y="334"/>
                    </a:lnTo>
                    <a:lnTo>
                      <a:pt x="200" y="338"/>
                    </a:lnTo>
                    <a:lnTo>
                      <a:pt x="202" y="333"/>
                    </a:lnTo>
                    <a:lnTo>
                      <a:pt x="205" y="331"/>
                    </a:lnTo>
                    <a:lnTo>
                      <a:pt x="202" y="328"/>
                    </a:lnTo>
                    <a:lnTo>
                      <a:pt x="202" y="323"/>
                    </a:lnTo>
                    <a:lnTo>
                      <a:pt x="209" y="295"/>
                    </a:lnTo>
                    <a:lnTo>
                      <a:pt x="209" y="294"/>
                    </a:lnTo>
                    <a:lnTo>
                      <a:pt x="204" y="287"/>
                    </a:lnTo>
                    <a:lnTo>
                      <a:pt x="195" y="283"/>
                    </a:lnTo>
                    <a:lnTo>
                      <a:pt x="197" y="281"/>
                    </a:lnTo>
                    <a:lnTo>
                      <a:pt x="200" y="273"/>
                    </a:lnTo>
                    <a:lnTo>
                      <a:pt x="204" y="266"/>
                    </a:lnTo>
                    <a:lnTo>
                      <a:pt x="205" y="266"/>
                    </a:lnTo>
                    <a:lnTo>
                      <a:pt x="207" y="264"/>
                    </a:lnTo>
                    <a:lnTo>
                      <a:pt x="209" y="263"/>
                    </a:lnTo>
                    <a:lnTo>
                      <a:pt x="211" y="253"/>
                    </a:lnTo>
                    <a:lnTo>
                      <a:pt x="211" y="252"/>
                    </a:lnTo>
                    <a:lnTo>
                      <a:pt x="205" y="245"/>
                    </a:lnTo>
                    <a:lnTo>
                      <a:pt x="197" y="237"/>
                    </a:lnTo>
                    <a:lnTo>
                      <a:pt x="183" y="217"/>
                    </a:lnTo>
                    <a:lnTo>
                      <a:pt x="181" y="217"/>
                    </a:lnTo>
                    <a:lnTo>
                      <a:pt x="180" y="216"/>
                    </a:lnTo>
                    <a:lnTo>
                      <a:pt x="176" y="214"/>
                    </a:lnTo>
                    <a:lnTo>
                      <a:pt x="161" y="207"/>
                    </a:lnTo>
                    <a:lnTo>
                      <a:pt x="156" y="204"/>
                    </a:lnTo>
                    <a:lnTo>
                      <a:pt x="156" y="203"/>
                    </a:lnTo>
                    <a:lnTo>
                      <a:pt x="173" y="191"/>
                    </a:lnTo>
                    <a:lnTo>
                      <a:pt x="188" y="178"/>
                    </a:lnTo>
                    <a:lnTo>
                      <a:pt x="187" y="175"/>
                    </a:lnTo>
                    <a:lnTo>
                      <a:pt x="158" y="177"/>
                    </a:lnTo>
                    <a:lnTo>
                      <a:pt x="158" y="175"/>
                    </a:lnTo>
                    <a:lnTo>
                      <a:pt x="149" y="170"/>
                    </a:lnTo>
                    <a:lnTo>
                      <a:pt x="144" y="170"/>
                    </a:lnTo>
                    <a:lnTo>
                      <a:pt x="138" y="171"/>
                    </a:lnTo>
                    <a:lnTo>
                      <a:pt x="134" y="175"/>
                    </a:lnTo>
                    <a:lnTo>
                      <a:pt x="131" y="175"/>
                    </a:lnTo>
                    <a:lnTo>
                      <a:pt x="124" y="174"/>
                    </a:lnTo>
                    <a:lnTo>
                      <a:pt x="119" y="165"/>
                    </a:lnTo>
                    <a:lnTo>
                      <a:pt x="117" y="165"/>
                    </a:lnTo>
                    <a:lnTo>
                      <a:pt x="120" y="161"/>
                    </a:lnTo>
                    <a:lnTo>
                      <a:pt x="120" y="160"/>
                    </a:lnTo>
                    <a:lnTo>
                      <a:pt x="124" y="156"/>
                    </a:lnTo>
                    <a:lnTo>
                      <a:pt x="127" y="154"/>
                    </a:lnTo>
                    <a:lnTo>
                      <a:pt x="130" y="151"/>
                    </a:lnTo>
                    <a:lnTo>
                      <a:pt x="134" y="150"/>
                    </a:lnTo>
                    <a:lnTo>
                      <a:pt x="142" y="146"/>
                    </a:lnTo>
                    <a:lnTo>
                      <a:pt x="151" y="143"/>
                    </a:lnTo>
                    <a:lnTo>
                      <a:pt x="169" y="133"/>
                    </a:lnTo>
                    <a:lnTo>
                      <a:pt x="171" y="130"/>
                    </a:lnTo>
                    <a:lnTo>
                      <a:pt x="177" y="124"/>
                    </a:lnTo>
                    <a:lnTo>
                      <a:pt x="179" y="124"/>
                    </a:lnTo>
                    <a:lnTo>
                      <a:pt x="187" y="108"/>
                    </a:lnTo>
                    <a:lnTo>
                      <a:pt x="187" y="105"/>
                    </a:lnTo>
                    <a:lnTo>
                      <a:pt x="188" y="101"/>
                    </a:lnTo>
                    <a:lnTo>
                      <a:pt x="190" y="100"/>
                    </a:lnTo>
                    <a:lnTo>
                      <a:pt x="190" y="98"/>
                    </a:lnTo>
                    <a:lnTo>
                      <a:pt x="191" y="97"/>
                    </a:lnTo>
                    <a:lnTo>
                      <a:pt x="191" y="88"/>
                    </a:lnTo>
                    <a:lnTo>
                      <a:pt x="183" y="76"/>
                    </a:lnTo>
                    <a:lnTo>
                      <a:pt x="181" y="74"/>
                    </a:lnTo>
                    <a:lnTo>
                      <a:pt x="179" y="73"/>
                    </a:lnTo>
                    <a:lnTo>
                      <a:pt x="173" y="70"/>
                    </a:lnTo>
                    <a:lnTo>
                      <a:pt x="172" y="70"/>
                    </a:lnTo>
                    <a:lnTo>
                      <a:pt x="168" y="69"/>
                    </a:lnTo>
                    <a:lnTo>
                      <a:pt x="165" y="69"/>
                    </a:lnTo>
                    <a:lnTo>
                      <a:pt x="164" y="67"/>
                    </a:lnTo>
                    <a:lnTo>
                      <a:pt x="162" y="67"/>
                    </a:lnTo>
                    <a:lnTo>
                      <a:pt x="159" y="66"/>
                    </a:lnTo>
                    <a:lnTo>
                      <a:pt x="147" y="66"/>
                    </a:lnTo>
                    <a:lnTo>
                      <a:pt x="133" y="72"/>
                    </a:lnTo>
                    <a:lnTo>
                      <a:pt x="124" y="80"/>
                    </a:lnTo>
                    <a:lnTo>
                      <a:pt x="119" y="87"/>
                    </a:lnTo>
                    <a:lnTo>
                      <a:pt x="117" y="88"/>
                    </a:lnTo>
                    <a:lnTo>
                      <a:pt x="116" y="91"/>
                    </a:lnTo>
                    <a:lnTo>
                      <a:pt x="96" y="108"/>
                    </a:lnTo>
                    <a:lnTo>
                      <a:pt x="87" y="115"/>
                    </a:lnTo>
                    <a:lnTo>
                      <a:pt x="78" y="118"/>
                    </a:lnTo>
                    <a:lnTo>
                      <a:pt x="73" y="118"/>
                    </a:lnTo>
                    <a:lnTo>
                      <a:pt x="68" y="119"/>
                    </a:lnTo>
                    <a:lnTo>
                      <a:pt x="63" y="122"/>
                    </a:lnTo>
                    <a:lnTo>
                      <a:pt x="61" y="124"/>
                    </a:lnTo>
                    <a:lnTo>
                      <a:pt x="47" y="143"/>
                    </a:lnTo>
                    <a:lnTo>
                      <a:pt x="41" y="146"/>
                    </a:lnTo>
                    <a:lnTo>
                      <a:pt x="38" y="149"/>
                    </a:lnTo>
                    <a:lnTo>
                      <a:pt x="22" y="149"/>
                    </a:lnTo>
                    <a:lnTo>
                      <a:pt x="20" y="147"/>
                    </a:lnTo>
                    <a:lnTo>
                      <a:pt x="14" y="146"/>
                    </a:lnTo>
                    <a:lnTo>
                      <a:pt x="8" y="143"/>
                    </a:lnTo>
                    <a:lnTo>
                      <a:pt x="6" y="140"/>
                    </a:lnTo>
                    <a:lnTo>
                      <a:pt x="4" y="137"/>
                    </a:lnTo>
                    <a:lnTo>
                      <a:pt x="3" y="137"/>
                    </a:lnTo>
                    <a:lnTo>
                      <a:pt x="0" y="134"/>
                    </a:lnTo>
                    <a:lnTo>
                      <a:pt x="0" y="133"/>
                    </a:lnTo>
                    <a:lnTo>
                      <a:pt x="4" y="130"/>
                    </a:lnTo>
                    <a:lnTo>
                      <a:pt x="11" y="128"/>
                    </a:lnTo>
                    <a:lnTo>
                      <a:pt x="17" y="121"/>
                    </a:lnTo>
                    <a:lnTo>
                      <a:pt x="20" y="112"/>
                    </a:lnTo>
                    <a:lnTo>
                      <a:pt x="25" y="105"/>
                    </a:lnTo>
                    <a:lnTo>
                      <a:pt x="35" y="98"/>
                    </a:lnTo>
                    <a:lnTo>
                      <a:pt x="36" y="98"/>
                    </a:lnTo>
                    <a:lnTo>
                      <a:pt x="49" y="90"/>
                    </a:lnTo>
                    <a:lnTo>
                      <a:pt x="61" y="83"/>
                    </a:lnTo>
                    <a:lnTo>
                      <a:pt x="68" y="80"/>
                    </a:lnTo>
                    <a:lnTo>
                      <a:pt x="70" y="76"/>
                    </a:lnTo>
                    <a:lnTo>
                      <a:pt x="70" y="73"/>
                    </a:lnTo>
                    <a:lnTo>
                      <a:pt x="64" y="66"/>
                    </a:lnTo>
                    <a:lnTo>
                      <a:pt x="64" y="65"/>
                    </a:lnTo>
                    <a:lnTo>
                      <a:pt x="63" y="58"/>
                    </a:lnTo>
                    <a:lnTo>
                      <a:pt x="63" y="37"/>
                    </a:lnTo>
                    <a:lnTo>
                      <a:pt x="61" y="31"/>
                    </a:lnTo>
                    <a:lnTo>
                      <a:pt x="54" y="28"/>
                    </a:lnTo>
                    <a:lnTo>
                      <a:pt x="50" y="31"/>
                    </a:lnTo>
                    <a:lnTo>
                      <a:pt x="35" y="31"/>
                    </a:lnTo>
                    <a:lnTo>
                      <a:pt x="35" y="30"/>
                    </a:lnTo>
                    <a:lnTo>
                      <a:pt x="36" y="30"/>
                    </a:lnTo>
                    <a:lnTo>
                      <a:pt x="39" y="12"/>
                    </a:lnTo>
                    <a:lnTo>
                      <a:pt x="39" y="10"/>
                    </a:lnTo>
                    <a:lnTo>
                      <a:pt x="38" y="7"/>
                    </a:lnTo>
                    <a:lnTo>
                      <a:pt x="38" y="6"/>
                    </a:lnTo>
                    <a:lnTo>
                      <a:pt x="36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37" name="Freeform 2576">
                <a:extLst>
                  <a:ext uri="{FF2B5EF4-FFF2-40B4-BE49-F238E27FC236}">
                    <a16:creationId xmlns:a16="http://schemas.microsoft.com/office/drawing/2014/main" id="{944FA8DF-B99E-5212-C235-69C62F5F83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3" y="822"/>
                <a:ext cx="10" cy="6"/>
              </a:xfrm>
              <a:custGeom>
                <a:avLst/>
                <a:gdLst>
                  <a:gd name="T0" fmla="*/ 0 w 42"/>
                  <a:gd name="T1" fmla="*/ 19 h 24"/>
                  <a:gd name="T2" fmla="*/ 2 w 42"/>
                  <a:gd name="T3" fmla="*/ 22 h 24"/>
                  <a:gd name="T4" fmla="*/ 9 w 42"/>
                  <a:gd name="T5" fmla="*/ 21 h 24"/>
                  <a:gd name="T6" fmla="*/ 16 w 42"/>
                  <a:gd name="T7" fmla="*/ 14 h 24"/>
                  <a:gd name="T8" fmla="*/ 17 w 42"/>
                  <a:gd name="T9" fmla="*/ 13 h 24"/>
                  <a:gd name="T10" fmla="*/ 21 w 42"/>
                  <a:gd name="T11" fmla="*/ 13 h 24"/>
                  <a:gd name="T12" fmla="*/ 32 w 42"/>
                  <a:gd name="T13" fmla="*/ 24 h 24"/>
                  <a:gd name="T14" fmla="*/ 35 w 42"/>
                  <a:gd name="T15" fmla="*/ 22 h 24"/>
                  <a:gd name="T16" fmla="*/ 35 w 42"/>
                  <a:gd name="T17" fmla="*/ 19 h 24"/>
                  <a:gd name="T18" fmla="*/ 38 w 42"/>
                  <a:gd name="T19" fmla="*/ 17 h 24"/>
                  <a:gd name="T20" fmla="*/ 42 w 42"/>
                  <a:gd name="T21" fmla="*/ 7 h 24"/>
                  <a:gd name="T22" fmla="*/ 41 w 42"/>
                  <a:gd name="T23" fmla="*/ 2 h 24"/>
                  <a:gd name="T24" fmla="*/ 41 w 42"/>
                  <a:gd name="T25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2" h="24">
                    <a:moveTo>
                      <a:pt x="0" y="19"/>
                    </a:moveTo>
                    <a:lnTo>
                      <a:pt x="2" y="22"/>
                    </a:lnTo>
                    <a:lnTo>
                      <a:pt x="9" y="21"/>
                    </a:lnTo>
                    <a:lnTo>
                      <a:pt x="16" y="14"/>
                    </a:lnTo>
                    <a:lnTo>
                      <a:pt x="17" y="13"/>
                    </a:lnTo>
                    <a:lnTo>
                      <a:pt x="21" y="13"/>
                    </a:lnTo>
                    <a:lnTo>
                      <a:pt x="32" y="24"/>
                    </a:lnTo>
                    <a:lnTo>
                      <a:pt x="35" y="22"/>
                    </a:lnTo>
                    <a:lnTo>
                      <a:pt x="35" y="19"/>
                    </a:lnTo>
                    <a:lnTo>
                      <a:pt x="38" y="17"/>
                    </a:lnTo>
                    <a:lnTo>
                      <a:pt x="42" y="7"/>
                    </a:lnTo>
                    <a:lnTo>
                      <a:pt x="41" y="2"/>
                    </a:lnTo>
                    <a:lnTo>
                      <a:pt x="41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38" name="Freeform 2577">
                <a:extLst>
                  <a:ext uri="{FF2B5EF4-FFF2-40B4-BE49-F238E27FC236}">
                    <a16:creationId xmlns:a16="http://schemas.microsoft.com/office/drawing/2014/main" id="{1D0D3B94-B550-3B12-67ED-FE244B94E6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2" y="826"/>
                <a:ext cx="1" cy="1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0 h 2"/>
                  <a:gd name="T4" fmla="*/ 0 w 1"/>
                  <a:gd name="T5" fmla="*/ 0 h 2"/>
                  <a:gd name="T6" fmla="*/ 1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39" name="Freeform 2578">
                <a:extLst>
                  <a:ext uri="{FF2B5EF4-FFF2-40B4-BE49-F238E27FC236}">
                    <a16:creationId xmlns:a16="http://schemas.microsoft.com/office/drawing/2014/main" id="{A9A091D1-3793-82C3-E558-DC6693B0A4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8" y="898"/>
                <a:ext cx="40" cy="22"/>
              </a:xfrm>
              <a:custGeom>
                <a:avLst/>
                <a:gdLst>
                  <a:gd name="T0" fmla="*/ 162 w 162"/>
                  <a:gd name="T1" fmla="*/ 85 h 88"/>
                  <a:gd name="T2" fmla="*/ 150 w 162"/>
                  <a:gd name="T3" fmla="*/ 87 h 88"/>
                  <a:gd name="T4" fmla="*/ 150 w 162"/>
                  <a:gd name="T5" fmla="*/ 88 h 88"/>
                  <a:gd name="T6" fmla="*/ 149 w 162"/>
                  <a:gd name="T7" fmla="*/ 87 h 88"/>
                  <a:gd name="T8" fmla="*/ 146 w 162"/>
                  <a:gd name="T9" fmla="*/ 81 h 88"/>
                  <a:gd name="T10" fmla="*/ 131 w 162"/>
                  <a:gd name="T11" fmla="*/ 70 h 88"/>
                  <a:gd name="T12" fmla="*/ 130 w 162"/>
                  <a:gd name="T13" fmla="*/ 68 h 88"/>
                  <a:gd name="T14" fmla="*/ 130 w 162"/>
                  <a:gd name="T15" fmla="*/ 70 h 88"/>
                  <a:gd name="T16" fmla="*/ 111 w 162"/>
                  <a:gd name="T17" fmla="*/ 81 h 88"/>
                  <a:gd name="T18" fmla="*/ 110 w 162"/>
                  <a:gd name="T19" fmla="*/ 81 h 88"/>
                  <a:gd name="T20" fmla="*/ 110 w 162"/>
                  <a:gd name="T21" fmla="*/ 78 h 88"/>
                  <a:gd name="T22" fmla="*/ 104 w 162"/>
                  <a:gd name="T23" fmla="*/ 64 h 88"/>
                  <a:gd name="T24" fmla="*/ 104 w 162"/>
                  <a:gd name="T25" fmla="*/ 61 h 88"/>
                  <a:gd name="T26" fmla="*/ 103 w 162"/>
                  <a:gd name="T27" fmla="*/ 61 h 88"/>
                  <a:gd name="T28" fmla="*/ 99 w 162"/>
                  <a:gd name="T29" fmla="*/ 64 h 88"/>
                  <a:gd name="T30" fmla="*/ 96 w 162"/>
                  <a:gd name="T31" fmla="*/ 67 h 88"/>
                  <a:gd name="T32" fmla="*/ 93 w 162"/>
                  <a:gd name="T33" fmla="*/ 67 h 88"/>
                  <a:gd name="T34" fmla="*/ 80 w 162"/>
                  <a:gd name="T35" fmla="*/ 61 h 88"/>
                  <a:gd name="T36" fmla="*/ 77 w 162"/>
                  <a:gd name="T37" fmla="*/ 56 h 88"/>
                  <a:gd name="T38" fmla="*/ 79 w 162"/>
                  <a:gd name="T39" fmla="*/ 56 h 88"/>
                  <a:gd name="T40" fmla="*/ 82 w 162"/>
                  <a:gd name="T41" fmla="*/ 46 h 88"/>
                  <a:gd name="T42" fmla="*/ 70 w 162"/>
                  <a:gd name="T43" fmla="*/ 31 h 88"/>
                  <a:gd name="T44" fmla="*/ 67 w 162"/>
                  <a:gd name="T45" fmla="*/ 34 h 88"/>
                  <a:gd name="T46" fmla="*/ 61 w 162"/>
                  <a:gd name="T47" fmla="*/ 29 h 88"/>
                  <a:gd name="T48" fmla="*/ 54 w 162"/>
                  <a:gd name="T49" fmla="*/ 35 h 88"/>
                  <a:gd name="T50" fmla="*/ 54 w 162"/>
                  <a:gd name="T51" fmla="*/ 36 h 88"/>
                  <a:gd name="T52" fmla="*/ 46 w 162"/>
                  <a:gd name="T53" fmla="*/ 35 h 88"/>
                  <a:gd name="T54" fmla="*/ 44 w 162"/>
                  <a:gd name="T55" fmla="*/ 34 h 88"/>
                  <a:gd name="T56" fmla="*/ 40 w 162"/>
                  <a:gd name="T57" fmla="*/ 31 h 88"/>
                  <a:gd name="T58" fmla="*/ 35 w 162"/>
                  <a:gd name="T59" fmla="*/ 29 h 88"/>
                  <a:gd name="T60" fmla="*/ 18 w 162"/>
                  <a:gd name="T61" fmla="*/ 11 h 88"/>
                  <a:gd name="T62" fmla="*/ 11 w 162"/>
                  <a:gd name="T63" fmla="*/ 3 h 88"/>
                  <a:gd name="T64" fmla="*/ 1 w 162"/>
                  <a:gd name="T65" fmla="*/ 0 h 88"/>
                  <a:gd name="T66" fmla="*/ 0 w 162"/>
                  <a:gd name="T67" fmla="*/ 1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62" h="88">
                    <a:moveTo>
                      <a:pt x="162" y="85"/>
                    </a:moveTo>
                    <a:lnTo>
                      <a:pt x="150" y="87"/>
                    </a:lnTo>
                    <a:lnTo>
                      <a:pt x="150" y="88"/>
                    </a:lnTo>
                    <a:lnTo>
                      <a:pt x="149" y="87"/>
                    </a:lnTo>
                    <a:lnTo>
                      <a:pt x="146" y="81"/>
                    </a:lnTo>
                    <a:lnTo>
                      <a:pt x="131" y="70"/>
                    </a:lnTo>
                    <a:lnTo>
                      <a:pt x="130" y="68"/>
                    </a:lnTo>
                    <a:lnTo>
                      <a:pt x="130" y="70"/>
                    </a:lnTo>
                    <a:lnTo>
                      <a:pt x="111" y="81"/>
                    </a:lnTo>
                    <a:lnTo>
                      <a:pt x="110" y="81"/>
                    </a:lnTo>
                    <a:lnTo>
                      <a:pt x="110" y="78"/>
                    </a:lnTo>
                    <a:lnTo>
                      <a:pt x="104" y="64"/>
                    </a:lnTo>
                    <a:lnTo>
                      <a:pt x="104" y="61"/>
                    </a:lnTo>
                    <a:lnTo>
                      <a:pt x="103" y="61"/>
                    </a:lnTo>
                    <a:lnTo>
                      <a:pt x="99" y="64"/>
                    </a:lnTo>
                    <a:lnTo>
                      <a:pt x="96" y="67"/>
                    </a:lnTo>
                    <a:lnTo>
                      <a:pt x="93" y="67"/>
                    </a:lnTo>
                    <a:lnTo>
                      <a:pt x="80" y="61"/>
                    </a:lnTo>
                    <a:lnTo>
                      <a:pt x="77" y="56"/>
                    </a:lnTo>
                    <a:lnTo>
                      <a:pt x="79" y="56"/>
                    </a:lnTo>
                    <a:lnTo>
                      <a:pt x="82" y="46"/>
                    </a:lnTo>
                    <a:lnTo>
                      <a:pt x="70" y="31"/>
                    </a:lnTo>
                    <a:lnTo>
                      <a:pt x="67" y="34"/>
                    </a:lnTo>
                    <a:lnTo>
                      <a:pt x="61" y="29"/>
                    </a:lnTo>
                    <a:lnTo>
                      <a:pt x="54" y="35"/>
                    </a:lnTo>
                    <a:lnTo>
                      <a:pt x="54" y="36"/>
                    </a:lnTo>
                    <a:lnTo>
                      <a:pt x="46" y="35"/>
                    </a:lnTo>
                    <a:lnTo>
                      <a:pt x="44" y="34"/>
                    </a:lnTo>
                    <a:lnTo>
                      <a:pt x="40" y="31"/>
                    </a:lnTo>
                    <a:lnTo>
                      <a:pt x="35" y="29"/>
                    </a:lnTo>
                    <a:lnTo>
                      <a:pt x="18" y="11"/>
                    </a:lnTo>
                    <a:lnTo>
                      <a:pt x="11" y="3"/>
                    </a:lnTo>
                    <a:lnTo>
                      <a:pt x="1" y="0"/>
                    </a:lnTo>
                    <a:lnTo>
                      <a:pt x="0" y="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40" name="Freeform 2579">
                <a:extLst>
                  <a:ext uri="{FF2B5EF4-FFF2-40B4-BE49-F238E27FC236}">
                    <a16:creationId xmlns:a16="http://schemas.microsoft.com/office/drawing/2014/main" id="{3CA99C14-CDF5-46C6-681E-EE0FFAF004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1" y="919"/>
                <a:ext cx="52" cy="75"/>
              </a:xfrm>
              <a:custGeom>
                <a:avLst/>
                <a:gdLst>
                  <a:gd name="T0" fmla="*/ 200 w 210"/>
                  <a:gd name="T1" fmla="*/ 285 h 299"/>
                  <a:gd name="T2" fmla="*/ 190 w 210"/>
                  <a:gd name="T3" fmla="*/ 295 h 299"/>
                  <a:gd name="T4" fmla="*/ 187 w 210"/>
                  <a:gd name="T5" fmla="*/ 297 h 299"/>
                  <a:gd name="T6" fmla="*/ 184 w 210"/>
                  <a:gd name="T7" fmla="*/ 292 h 299"/>
                  <a:gd name="T8" fmla="*/ 176 w 210"/>
                  <a:gd name="T9" fmla="*/ 289 h 299"/>
                  <a:gd name="T10" fmla="*/ 155 w 210"/>
                  <a:gd name="T11" fmla="*/ 299 h 299"/>
                  <a:gd name="T12" fmla="*/ 152 w 210"/>
                  <a:gd name="T13" fmla="*/ 295 h 299"/>
                  <a:gd name="T14" fmla="*/ 152 w 210"/>
                  <a:gd name="T15" fmla="*/ 291 h 299"/>
                  <a:gd name="T16" fmla="*/ 158 w 210"/>
                  <a:gd name="T17" fmla="*/ 277 h 299"/>
                  <a:gd name="T18" fmla="*/ 169 w 210"/>
                  <a:gd name="T19" fmla="*/ 270 h 299"/>
                  <a:gd name="T20" fmla="*/ 172 w 210"/>
                  <a:gd name="T21" fmla="*/ 256 h 299"/>
                  <a:gd name="T22" fmla="*/ 170 w 210"/>
                  <a:gd name="T23" fmla="*/ 250 h 299"/>
                  <a:gd name="T24" fmla="*/ 141 w 210"/>
                  <a:gd name="T25" fmla="*/ 252 h 299"/>
                  <a:gd name="T26" fmla="*/ 136 w 210"/>
                  <a:gd name="T27" fmla="*/ 256 h 299"/>
                  <a:gd name="T28" fmla="*/ 133 w 210"/>
                  <a:gd name="T29" fmla="*/ 259 h 299"/>
                  <a:gd name="T30" fmla="*/ 128 w 210"/>
                  <a:gd name="T31" fmla="*/ 257 h 299"/>
                  <a:gd name="T32" fmla="*/ 113 w 210"/>
                  <a:gd name="T33" fmla="*/ 250 h 299"/>
                  <a:gd name="T34" fmla="*/ 105 w 210"/>
                  <a:gd name="T35" fmla="*/ 232 h 299"/>
                  <a:gd name="T36" fmla="*/ 99 w 210"/>
                  <a:gd name="T37" fmla="*/ 229 h 299"/>
                  <a:gd name="T38" fmla="*/ 98 w 210"/>
                  <a:gd name="T39" fmla="*/ 225 h 299"/>
                  <a:gd name="T40" fmla="*/ 68 w 210"/>
                  <a:gd name="T41" fmla="*/ 237 h 299"/>
                  <a:gd name="T42" fmla="*/ 63 w 210"/>
                  <a:gd name="T43" fmla="*/ 233 h 299"/>
                  <a:gd name="T44" fmla="*/ 50 w 210"/>
                  <a:gd name="T45" fmla="*/ 210 h 299"/>
                  <a:gd name="T46" fmla="*/ 49 w 210"/>
                  <a:gd name="T47" fmla="*/ 208 h 299"/>
                  <a:gd name="T48" fmla="*/ 43 w 210"/>
                  <a:gd name="T49" fmla="*/ 207 h 299"/>
                  <a:gd name="T50" fmla="*/ 31 w 210"/>
                  <a:gd name="T51" fmla="*/ 197 h 299"/>
                  <a:gd name="T52" fmla="*/ 21 w 210"/>
                  <a:gd name="T53" fmla="*/ 197 h 299"/>
                  <a:gd name="T54" fmla="*/ 6 w 210"/>
                  <a:gd name="T55" fmla="*/ 176 h 299"/>
                  <a:gd name="T56" fmla="*/ 0 w 210"/>
                  <a:gd name="T57" fmla="*/ 166 h 299"/>
                  <a:gd name="T58" fmla="*/ 8 w 210"/>
                  <a:gd name="T59" fmla="*/ 150 h 299"/>
                  <a:gd name="T60" fmla="*/ 18 w 210"/>
                  <a:gd name="T61" fmla="*/ 140 h 299"/>
                  <a:gd name="T62" fmla="*/ 28 w 210"/>
                  <a:gd name="T63" fmla="*/ 139 h 299"/>
                  <a:gd name="T64" fmla="*/ 26 w 210"/>
                  <a:gd name="T65" fmla="*/ 136 h 299"/>
                  <a:gd name="T66" fmla="*/ 33 w 210"/>
                  <a:gd name="T67" fmla="*/ 127 h 299"/>
                  <a:gd name="T68" fmla="*/ 57 w 210"/>
                  <a:gd name="T69" fmla="*/ 99 h 299"/>
                  <a:gd name="T70" fmla="*/ 59 w 210"/>
                  <a:gd name="T71" fmla="*/ 90 h 299"/>
                  <a:gd name="T72" fmla="*/ 57 w 210"/>
                  <a:gd name="T73" fmla="*/ 90 h 299"/>
                  <a:gd name="T74" fmla="*/ 36 w 210"/>
                  <a:gd name="T75" fmla="*/ 91 h 299"/>
                  <a:gd name="T76" fmla="*/ 29 w 210"/>
                  <a:gd name="T77" fmla="*/ 93 h 299"/>
                  <a:gd name="T78" fmla="*/ 25 w 210"/>
                  <a:gd name="T79" fmla="*/ 87 h 299"/>
                  <a:gd name="T80" fmla="*/ 39 w 210"/>
                  <a:gd name="T81" fmla="*/ 79 h 299"/>
                  <a:gd name="T82" fmla="*/ 45 w 210"/>
                  <a:gd name="T83" fmla="*/ 74 h 299"/>
                  <a:gd name="T84" fmla="*/ 47 w 210"/>
                  <a:gd name="T85" fmla="*/ 69 h 299"/>
                  <a:gd name="T86" fmla="*/ 53 w 210"/>
                  <a:gd name="T87" fmla="*/ 62 h 299"/>
                  <a:gd name="T88" fmla="*/ 77 w 210"/>
                  <a:gd name="T89" fmla="*/ 42 h 299"/>
                  <a:gd name="T90" fmla="*/ 76 w 210"/>
                  <a:gd name="T91" fmla="*/ 41 h 299"/>
                  <a:gd name="T92" fmla="*/ 71 w 210"/>
                  <a:gd name="T93" fmla="*/ 38 h 299"/>
                  <a:gd name="T94" fmla="*/ 59 w 210"/>
                  <a:gd name="T95" fmla="*/ 31 h 299"/>
                  <a:gd name="T96" fmla="*/ 38 w 210"/>
                  <a:gd name="T97" fmla="*/ 17 h 299"/>
                  <a:gd name="T98" fmla="*/ 32 w 210"/>
                  <a:gd name="T99" fmla="*/ 0 h 2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10" h="299">
                    <a:moveTo>
                      <a:pt x="210" y="285"/>
                    </a:moveTo>
                    <a:lnTo>
                      <a:pt x="200" y="285"/>
                    </a:lnTo>
                    <a:lnTo>
                      <a:pt x="190" y="291"/>
                    </a:lnTo>
                    <a:lnTo>
                      <a:pt x="190" y="295"/>
                    </a:lnTo>
                    <a:lnTo>
                      <a:pt x="189" y="297"/>
                    </a:lnTo>
                    <a:lnTo>
                      <a:pt x="187" y="297"/>
                    </a:lnTo>
                    <a:lnTo>
                      <a:pt x="186" y="296"/>
                    </a:lnTo>
                    <a:lnTo>
                      <a:pt x="184" y="292"/>
                    </a:lnTo>
                    <a:lnTo>
                      <a:pt x="180" y="289"/>
                    </a:lnTo>
                    <a:lnTo>
                      <a:pt x="176" y="289"/>
                    </a:lnTo>
                    <a:lnTo>
                      <a:pt x="162" y="295"/>
                    </a:lnTo>
                    <a:lnTo>
                      <a:pt x="155" y="299"/>
                    </a:lnTo>
                    <a:lnTo>
                      <a:pt x="153" y="296"/>
                    </a:lnTo>
                    <a:lnTo>
                      <a:pt x="152" y="295"/>
                    </a:lnTo>
                    <a:lnTo>
                      <a:pt x="151" y="291"/>
                    </a:lnTo>
                    <a:lnTo>
                      <a:pt x="152" y="291"/>
                    </a:lnTo>
                    <a:lnTo>
                      <a:pt x="155" y="285"/>
                    </a:lnTo>
                    <a:lnTo>
                      <a:pt x="158" y="277"/>
                    </a:lnTo>
                    <a:lnTo>
                      <a:pt x="163" y="271"/>
                    </a:lnTo>
                    <a:lnTo>
                      <a:pt x="169" y="270"/>
                    </a:lnTo>
                    <a:lnTo>
                      <a:pt x="172" y="264"/>
                    </a:lnTo>
                    <a:lnTo>
                      <a:pt x="172" y="256"/>
                    </a:lnTo>
                    <a:lnTo>
                      <a:pt x="170" y="252"/>
                    </a:lnTo>
                    <a:lnTo>
                      <a:pt x="170" y="250"/>
                    </a:lnTo>
                    <a:lnTo>
                      <a:pt x="158" y="249"/>
                    </a:lnTo>
                    <a:lnTo>
                      <a:pt x="141" y="252"/>
                    </a:lnTo>
                    <a:lnTo>
                      <a:pt x="138" y="252"/>
                    </a:lnTo>
                    <a:lnTo>
                      <a:pt x="136" y="256"/>
                    </a:lnTo>
                    <a:lnTo>
                      <a:pt x="136" y="257"/>
                    </a:lnTo>
                    <a:lnTo>
                      <a:pt x="133" y="259"/>
                    </a:lnTo>
                    <a:lnTo>
                      <a:pt x="130" y="257"/>
                    </a:lnTo>
                    <a:lnTo>
                      <a:pt x="128" y="257"/>
                    </a:lnTo>
                    <a:lnTo>
                      <a:pt x="120" y="254"/>
                    </a:lnTo>
                    <a:lnTo>
                      <a:pt x="113" y="250"/>
                    </a:lnTo>
                    <a:lnTo>
                      <a:pt x="109" y="235"/>
                    </a:lnTo>
                    <a:lnTo>
                      <a:pt x="105" y="232"/>
                    </a:lnTo>
                    <a:lnTo>
                      <a:pt x="103" y="229"/>
                    </a:lnTo>
                    <a:lnTo>
                      <a:pt x="99" y="229"/>
                    </a:lnTo>
                    <a:lnTo>
                      <a:pt x="98" y="228"/>
                    </a:lnTo>
                    <a:lnTo>
                      <a:pt x="98" y="225"/>
                    </a:lnTo>
                    <a:lnTo>
                      <a:pt x="96" y="225"/>
                    </a:lnTo>
                    <a:lnTo>
                      <a:pt x="68" y="237"/>
                    </a:lnTo>
                    <a:lnTo>
                      <a:pt x="67" y="239"/>
                    </a:lnTo>
                    <a:lnTo>
                      <a:pt x="63" y="233"/>
                    </a:lnTo>
                    <a:lnTo>
                      <a:pt x="52" y="210"/>
                    </a:lnTo>
                    <a:lnTo>
                      <a:pt x="50" y="210"/>
                    </a:lnTo>
                    <a:lnTo>
                      <a:pt x="50" y="208"/>
                    </a:lnTo>
                    <a:lnTo>
                      <a:pt x="49" y="208"/>
                    </a:lnTo>
                    <a:lnTo>
                      <a:pt x="45" y="207"/>
                    </a:lnTo>
                    <a:lnTo>
                      <a:pt x="43" y="207"/>
                    </a:lnTo>
                    <a:lnTo>
                      <a:pt x="35" y="200"/>
                    </a:lnTo>
                    <a:lnTo>
                      <a:pt x="31" y="197"/>
                    </a:lnTo>
                    <a:lnTo>
                      <a:pt x="26" y="196"/>
                    </a:lnTo>
                    <a:lnTo>
                      <a:pt x="21" y="197"/>
                    </a:lnTo>
                    <a:lnTo>
                      <a:pt x="19" y="197"/>
                    </a:lnTo>
                    <a:lnTo>
                      <a:pt x="6" y="176"/>
                    </a:lnTo>
                    <a:lnTo>
                      <a:pt x="1" y="166"/>
                    </a:lnTo>
                    <a:lnTo>
                      <a:pt x="0" y="166"/>
                    </a:lnTo>
                    <a:lnTo>
                      <a:pt x="6" y="161"/>
                    </a:lnTo>
                    <a:lnTo>
                      <a:pt x="8" y="150"/>
                    </a:lnTo>
                    <a:lnTo>
                      <a:pt x="13" y="141"/>
                    </a:lnTo>
                    <a:lnTo>
                      <a:pt x="18" y="140"/>
                    </a:lnTo>
                    <a:lnTo>
                      <a:pt x="24" y="140"/>
                    </a:lnTo>
                    <a:lnTo>
                      <a:pt x="28" y="139"/>
                    </a:lnTo>
                    <a:lnTo>
                      <a:pt x="28" y="137"/>
                    </a:lnTo>
                    <a:lnTo>
                      <a:pt x="26" y="136"/>
                    </a:lnTo>
                    <a:lnTo>
                      <a:pt x="29" y="130"/>
                    </a:lnTo>
                    <a:lnTo>
                      <a:pt x="33" y="127"/>
                    </a:lnTo>
                    <a:lnTo>
                      <a:pt x="52" y="109"/>
                    </a:lnTo>
                    <a:lnTo>
                      <a:pt x="57" y="99"/>
                    </a:lnTo>
                    <a:lnTo>
                      <a:pt x="57" y="93"/>
                    </a:lnTo>
                    <a:lnTo>
                      <a:pt x="59" y="90"/>
                    </a:lnTo>
                    <a:lnTo>
                      <a:pt x="57" y="88"/>
                    </a:lnTo>
                    <a:lnTo>
                      <a:pt x="57" y="90"/>
                    </a:lnTo>
                    <a:lnTo>
                      <a:pt x="43" y="90"/>
                    </a:lnTo>
                    <a:lnTo>
                      <a:pt x="36" y="91"/>
                    </a:lnTo>
                    <a:lnTo>
                      <a:pt x="31" y="95"/>
                    </a:lnTo>
                    <a:lnTo>
                      <a:pt x="29" y="93"/>
                    </a:lnTo>
                    <a:lnTo>
                      <a:pt x="21" y="88"/>
                    </a:lnTo>
                    <a:lnTo>
                      <a:pt x="25" y="87"/>
                    </a:lnTo>
                    <a:lnTo>
                      <a:pt x="28" y="87"/>
                    </a:lnTo>
                    <a:lnTo>
                      <a:pt x="39" y="79"/>
                    </a:lnTo>
                    <a:lnTo>
                      <a:pt x="42" y="76"/>
                    </a:lnTo>
                    <a:lnTo>
                      <a:pt x="45" y="74"/>
                    </a:lnTo>
                    <a:lnTo>
                      <a:pt x="45" y="73"/>
                    </a:lnTo>
                    <a:lnTo>
                      <a:pt x="47" y="69"/>
                    </a:lnTo>
                    <a:lnTo>
                      <a:pt x="50" y="66"/>
                    </a:lnTo>
                    <a:lnTo>
                      <a:pt x="53" y="62"/>
                    </a:lnTo>
                    <a:lnTo>
                      <a:pt x="76" y="43"/>
                    </a:lnTo>
                    <a:lnTo>
                      <a:pt x="77" y="42"/>
                    </a:lnTo>
                    <a:lnTo>
                      <a:pt x="77" y="41"/>
                    </a:lnTo>
                    <a:lnTo>
                      <a:pt x="76" y="41"/>
                    </a:lnTo>
                    <a:lnTo>
                      <a:pt x="73" y="38"/>
                    </a:lnTo>
                    <a:lnTo>
                      <a:pt x="71" y="38"/>
                    </a:lnTo>
                    <a:lnTo>
                      <a:pt x="60" y="31"/>
                    </a:lnTo>
                    <a:lnTo>
                      <a:pt x="59" y="31"/>
                    </a:lnTo>
                    <a:lnTo>
                      <a:pt x="49" y="23"/>
                    </a:lnTo>
                    <a:lnTo>
                      <a:pt x="38" y="17"/>
                    </a:lnTo>
                    <a:lnTo>
                      <a:pt x="35" y="7"/>
                    </a:lnTo>
                    <a:lnTo>
                      <a:pt x="32" y="0"/>
                    </a:lnTo>
                    <a:lnTo>
                      <a:pt x="31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41" name="Freeform 2580">
                <a:extLst>
                  <a:ext uri="{FF2B5EF4-FFF2-40B4-BE49-F238E27FC236}">
                    <a16:creationId xmlns:a16="http://schemas.microsoft.com/office/drawing/2014/main" id="{A684ACA8-1014-DABD-0A85-A9A60B212F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6" y="890"/>
                <a:ext cx="0" cy="1"/>
              </a:xfrm>
              <a:custGeom>
                <a:avLst/>
                <a:gdLst>
                  <a:gd name="T0" fmla="*/ 2 w 3"/>
                  <a:gd name="T1" fmla="*/ 3 h 3"/>
                  <a:gd name="T2" fmla="*/ 2 w 3"/>
                  <a:gd name="T3" fmla="*/ 1 h 3"/>
                  <a:gd name="T4" fmla="*/ 0 w 3"/>
                  <a:gd name="T5" fmla="*/ 0 h 3"/>
                  <a:gd name="T6" fmla="*/ 2 w 3"/>
                  <a:gd name="T7" fmla="*/ 0 h 3"/>
                  <a:gd name="T8" fmla="*/ 3 w 3"/>
                  <a:gd name="T9" fmla="*/ 3 h 3"/>
                  <a:gd name="T10" fmla="*/ 2 w 3"/>
                  <a:gd name="T11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lnTo>
                      <a:pt x="2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3"/>
                    </a:lnTo>
                    <a:lnTo>
                      <a:pt x="2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42" name="Freeform 2581">
                <a:extLst>
                  <a:ext uri="{FF2B5EF4-FFF2-40B4-BE49-F238E27FC236}">
                    <a16:creationId xmlns:a16="http://schemas.microsoft.com/office/drawing/2014/main" id="{45239AFB-CB6D-AD4A-C0A3-30698D7060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5" y="891"/>
                <a:ext cx="11" cy="17"/>
              </a:xfrm>
              <a:custGeom>
                <a:avLst/>
                <a:gdLst>
                  <a:gd name="T0" fmla="*/ 45 w 45"/>
                  <a:gd name="T1" fmla="*/ 0 h 68"/>
                  <a:gd name="T2" fmla="*/ 45 w 45"/>
                  <a:gd name="T3" fmla="*/ 1 h 68"/>
                  <a:gd name="T4" fmla="*/ 42 w 45"/>
                  <a:gd name="T5" fmla="*/ 4 h 68"/>
                  <a:gd name="T6" fmla="*/ 34 w 45"/>
                  <a:gd name="T7" fmla="*/ 4 h 68"/>
                  <a:gd name="T8" fmla="*/ 32 w 45"/>
                  <a:gd name="T9" fmla="*/ 5 h 68"/>
                  <a:gd name="T10" fmla="*/ 31 w 45"/>
                  <a:gd name="T11" fmla="*/ 5 h 68"/>
                  <a:gd name="T12" fmla="*/ 25 w 45"/>
                  <a:gd name="T13" fmla="*/ 8 h 68"/>
                  <a:gd name="T14" fmla="*/ 17 w 45"/>
                  <a:gd name="T15" fmla="*/ 15 h 68"/>
                  <a:gd name="T16" fmla="*/ 15 w 45"/>
                  <a:gd name="T17" fmla="*/ 16 h 68"/>
                  <a:gd name="T18" fmla="*/ 15 w 45"/>
                  <a:gd name="T19" fmla="*/ 18 h 68"/>
                  <a:gd name="T20" fmla="*/ 7 w 45"/>
                  <a:gd name="T21" fmla="*/ 26 h 68"/>
                  <a:gd name="T22" fmla="*/ 0 w 45"/>
                  <a:gd name="T23" fmla="*/ 36 h 68"/>
                  <a:gd name="T24" fmla="*/ 10 w 45"/>
                  <a:gd name="T25" fmla="*/ 44 h 68"/>
                  <a:gd name="T26" fmla="*/ 12 w 45"/>
                  <a:gd name="T27" fmla="*/ 46 h 68"/>
                  <a:gd name="T28" fmla="*/ 14 w 45"/>
                  <a:gd name="T29" fmla="*/ 46 h 68"/>
                  <a:gd name="T30" fmla="*/ 18 w 45"/>
                  <a:gd name="T31" fmla="*/ 33 h 68"/>
                  <a:gd name="T32" fmla="*/ 21 w 45"/>
                  <a:gd name="T33" fmla="*/ 32 h 68"/>
                  <a:gd name="T34" fmla="*/ 22 w 45"/>
                  <a:gd name="T35" fmla="*/ 37 h 68"/>
                  <a:gd name="T36" fmla="*/ 21 w 45"/>
                  <a:gd name="T37" fmla="*/ 50 h 68"/>
                  <a:gd name="T38" fmla="*/ 22 w 45"/>
                  <a:gd name="T39" fmla="*/ 51 h 68"/>
                  <a:gd name="T40" fmla="*/ 25 w 45"/>
                  <a:gd name="T41" fmla="*/ 57 h 68"/>
                  <a:gd name="T42" fmla="*/ 34 w 45"/>
                  <a:gd name="T43" fmla="*/ 68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5" h="68">
                    <a:moveTo>
                      <a:pt x="45" y="0"/>
                    </a:moveTo>
                    <a:lnTo>
                      <a:pt x="45" y="1"/>
                    </a:lnTo>
                    <a:lnTo>
                      <a:pt x="42" y="4"/>
                    </a:lnTo>
                    <a:lnTo>
                      <a:pt x="34" y="4"/>
                    </a:lnTo>
                    <a:lnTo>
                      <a:pt x="32" y="5"/>
                    </a:lnTo>
                    <a:lnTo>
                      <a:pt x="31" y="5"/>
                    </a:lnTo>
                    <a:lnTo>
                      <a:pt x="25" y="8"/>
                    </a:lnTo>
                    <a:lnTo>
                      <a:pt x="17" y="15"/>
                    </a:lnTo>
                    <a:lnTo>
                      <a:pt x="15" y="16"/>
                    </a:lnTo>
                    <a:lnTo>
                      <a:pt x="15" y="18"/>
                    </a:lnTo>
                    <a:lnTo>
                      <a:pt x="7" y="26"/>
                    </a:lnTo>
                    <a:lnTo>
                      <a:pt x="0" y="36"/>
                    </a:lnTo>
                    <a:lnTo>
                      <a:pt x="10" y="44"/>
                    </a:lnTo>
                    <a:lnTo>
                      <a:pt x="12" y="46"/>
                    </a:lnTo>
                    <a:lnTo>
                      <a:pt x="14" y="46"/>
                    </a:lnTo>
                    <a:lnTo>
                      <a:pt x="18" y="33"/>
                    </a:lnTo>
                    <a:lnTo>
                      <a:pt x="21" y="32"/>
                    </a:lnTo>
                    <a:lnTo>
                      <a:pt x="22" y="37"/>
                    </a:lnTo>
                    <a:lnTo>
                      <a:pt x="21" y="50"/>
                    </a:lnTo>
                    <a:lnTo>
                      <a:pt x="22" y="51"/>
                    </a:lnTo>
                    <a:lnTo>
                      <a:pt x="25" y="57"/>
                    </a:lnTo>
                    <a:lnTo>
                      <a:pt x="34" y="6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43" name="Freeform 2582">
                <a:extLst>
                  <a:ext uri="{FF2B5EF4-FFF2-40B4-BE49-F238E27FC236}">
                    <a16:creationId xmlns:a16="http://schemas.microsoft.com/office/drawing/2014/main" id="{311AA50D-0B72-8C89-4221-F46CE42B4C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8" y="898"/>
                <a:ext cx="0" cy="2"/>
              </a:xfrm>
              <a:custGeom>
                <a:avLst/>
                <a:gdLst>
                  <a:gd name="T0" fmla="*/ 0 w 1"/>
                  <a:gd name="T1" fmla="*/ 0 h 9"/>
                  <a:gd name="T2" fmla="*/ 0 w 1"/>
                  <a:gd name="T3" fmla="*/ 2 h 9"/>
                  <a:gd name="T4" fmla="*/ 1 w 1"/>
                  <a:gd name="T5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9">
                    <a:moveTo>
                      <a:pt x="0" y="0"/>
                    </a:moveTo>
                    <a:lnTo>
                      <a:pt x="0" y="2"/>
                    </a:lnTo>
                    <a:lnTo>
                      <a:pt x="1" y="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44" name="Freeform 2583">
                <a:extLst>
                  <a:ext uri="{FF2B5EF4-FFF2-40B4-BE49-F238E27FC236}">
                    <a16:creationId xmlns:a16="http://schemas.microsoft.com/office/drawing/2014/main" id="{A71577E1-9394-A482-7212-407AF5A6CF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3" y="900"/>
                <a:ext cx="6" cy="8"/>
              </a:xfrm>
              <a:custGeom>
                <a:avLst/>
                <a:gdLst>
                  <a:gd name="T0" fmla="*/ 0 w 22"/>
                  <a:gd name="T1" fmla="*/ 29 h 29"/>
                  <a:gd name="T2" fmla="*/ 4 w 22"/>
                  <a:gd name="T3" fmla="*/ 26 h 29"/>
                  <a:gd name="T4" fmla="*/ 21 w 22"/>
                  <a:gd name="T5" fmla="*/ 11 h 29"/>
                  <a:gd name="T6" fmla="*/ 22 w 22"/>
                  <a:gd name="T7" fmla="*/ 11 h 29"/>
                  <a:gd name="T8" fmla="*/ 19 w 22"/>
                  <a:gd name="T9" fmla="*/ 7 h 29"/>
                  <a:gd name="T10" fmla="*/ 19 w 22"/>
                  <a:gd name="T11" fmla="*/ 1 h 29"/>
                  <a:gd name="T12" fmla="*/ 19 w 22"/>
                  <a:gd name="T13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" h="29">
                    <a:moveTo>
                      <a:pt x="0" y="29"/>
                    </a:moveTo>
                    <a:lnTo>
                      <a:pt x="4" y="26"/>
                    </a:lnTo>
                    <a:lnTo>
                      <a:pt x="21" y="11"/>
                    </a:lnTo>
                    <a:lnTo>
                      <a:pt x="22" y="11"/>
                    </a:lnTo>
                    <a:lnTo>
                      <a:pt x="19" y="7"/>
                    </a:lnTo>
                    <a:lnTo>
                      <a:pt x="19" y="1"/>
                    </a:lnTo>
                    <a:lnTo>
                      <a:pt x="19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45" name="Line 2584">
                <a:extLst>
                  <a:ext uri="{FF2B5EF4-FFF2-40B4-BE49-F238E27FC236}">
                    <a16:creationId xmlns:a16="http://schemas.microsoft.com/office/drawing/2014/main" id="{301BD631-E2A2-540D-C7EE-4CFA76A3444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638" y="898"/>
                <a:ext cx="0" cy="2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46" name="Freeform 2585">
                <a:extLst>
                  <a:ext uri="{FF2B5EF4-FFF2-40B4-BE49-F238E27FC236}">
                    <a16:creationId xmlns:a16="http://schemas.microsoft.com/office/drawing/2014/main" id="{B997FC61-6AB3-AEBA-5E28-967128DF75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2" y="921"/>
                <a:ext cx="26" cy="11"/>
              </a:xfrm>
              <a:custGeom>
                <a:avLst/>
                <a:gdLst>
                  <a:gd name="T0" fmla="*/ 0 w 105"/>
                  <a:gd name="T1" fmla="*/ 5 h 44"/>
                  <a:gd name="T2" fmla="*/ 1 w 105"/>
                  <a:gd name="T3" fmla="*/ 10 h 44"/>
                  <a:gd name="T4" fmla="*/ 4 w 105"/>
                  <a:gd name="T5" fmla="*/ 12 h 44"/>
                  <a:gd name="T6" fmla="*/ 4 w 105"/>
                  <a:gd name="T7" fmla="*/ 14 h 44"/>
                  <a:gd name="T8" fmla="*/ 6 w 105"/>
                  <a:gd name="T9" fmla="*/ 17 h 44"/>
                  <a:gd name="T10" fmla="*/ 8 w 105"/>
                  <a:gd name="T11" fmla="*/ 17 h 44"/>
                  <a:gd name="T12" fmla="*/ 8 w 105"/>
                  <a:gd name="T13" fmla="*/ 15 h 44"/>
                  <a:gd name="T14" fmla="*/ 14 w 105"/>
                  <a:gd name="T15" fmla="*/ 12 h 44"/>
                  <a:gd name="T16" fmla="*/ 25 w 105"/>
                  <a:gd name="T17" fmla="*/ 4 h 44"/>
                  <a:gd name="T18" fmla="*/ 28 w 105"/>
                  <a:gd name="T19" fmla="*/ 4 h 44"/>
                  <a:gd name="T20" fmla="*/ 40 w 105"/>
                  <a:gd name="T21" fmla="*/ 0 h 44"/>
                  <a:gd name="T22" fmla="*/ 60 w 105"/>
                  <a:gd name="T23" fmla="*/ 0 h 44"/>
                  <a:gd name="T24" fmla="*/ 77 w 105"/>
                  <a:gd name="T25" fmla="*/ 5 h 44"/>
                  <a:gd name="T26" fmla="*/ 88 w 105"/>
                  <a:gd name="T27" fmla="*/ 12 h 44"/>
                  <a:gd name="T28" fmla="*/ 91 w 105"/>
                  <a:gd name="T29" fmla="*/ 15 h 44"/>
                  <a:gd name="T30" fmla="*/ 98 w 105"/>
                  <a:gd name="T31" fmla="*/ 20 h 44"/>
                  <a:gd name="T32" fmla="*/ 100 w 105"/>
                  <a:gd name="T33" fmla="*/ 25 h 44"/>
                  <a:gd name="T34" fmla="*/ 103 w 105"/>
                  <a:gd name="T35" fmla="*/ 27 h 44"/>
                  <a:gd name="T36" fmla="*/ 103 w 105"/>
                  <a:gd name="T37" fmla="*/ 29 h 44"/>
                  <a:gd name="T38" fmla="*/ 105 w 105"/>
                  <a:gd name="T39" fmla="*/ 30 h 44"/>
                  <a:gd name="T40" fmla="*/ 103 w 105"/>
                  <a:gd name="T41" fmla="*/ 37 h 44"/>
                  <a:gd name="T42" fmla="*/ 102 w 105"/>
                  <a:gd name="T43" fmla="*/ 40 h 44"/>
                  <a:gd name="T44" fmla="*/ 99 w 105"/>
                  <a:gd name="T45" fmla="*/ 44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05" h="44">
                    <a:moveTo>
                      <a:pt x="0" y="5"/>
                    </a:moveTo>
                    <a:lnTo>
                      <a:pt x="1" y="10"/>
                    </a:lnTo>
                    <a:lnTo>
                      <a:pt x="4" y="12"/>
                    </a:lnTo>
                    <a:lnTo>
                      <a:pt x="4" y="14"/>
                    </a:lnTo>
                    <a:lnTo>
                      <a:pt x="6" y="17"/>
                    </a:lnTo>
                    <a:lnTo>
                      <a:pt x="8" y="17"/>
                    </a:lnTo>
                    <a:lnTo>
                      <a:pt x="8" y="15"/>
                    </a:lnTo>
                    <a:lnTo>
                      <a:pt x="14" y="12"/>
                    </a:lnTo>
                    <a:lnTo>
                      <a:pt x="25" y="4"/>
                    </a:lnTo>
                    <a:lnTo>
                      <a:pt x="28" y="4"/>
                    </a:lnTo>
                    <a:lnTo>
                      <a:pt x="40" y="0"/>
                    </a:lnTo>
                    <a:lnTo>
                      <a:pt x="60" y="0"/>
                    </a:lnTo>
                    <a:lnTo>
                      <a:pt x="77" y="5"/>
                    </a:lnTo>
                    <a:lnTo>
                      <a:pt x="88" y="12"/>
                    </a:lnTo>
                    <a:lnTo>
                      <a:pt x="91" y="15"/>
                    </a:lnTo>
                    <a:lnTo>
                      <a:pt x="98" y="20"/>
                    </a:lnTo>
                    <a:lnTo>
                      <a:pt x="100" y="25"/>
                    </a:lnTo>
                    <a:lnTo>
                      <a:pt x="103" y="27"/>
                    </a:lnTo>
                    <a:lnTo>
                      <a:pt x="103" y="29"/>
                    </a:lnTo>
                    <a:lnTo>
                      <a:pt x="105" y="30"/>
                    </a:lnTo>
                    <a:lnTo>
                      <a:pt x="103" y="37"/>
                    </a:lnTo>
                    <a:lnTo>
                      <a:pt x="102" y="40"/>
                    </a:lnTo>
                    <a:lnTo>
                      <a:pt x="99" y="4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47" name="Freeform 2586">
                <a:extLst>
                  <a:ext uri="{FF2B5EF4-FFF2-40B4-BE49-F238E27FC236}">
                    <a16:creationId xmlns:a16="http://schemas.microsoft.com/office/drawing/2014/main" id="{9F03EE9E-8812-EA08-9620-0A734E5A22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3" y="929"/>
                <a:ext cx="43" cy="53"/>
              </a:xfrm>
              <a:custGeom>
                <a:avLst/>
                <a:gdLst>
                  <a:gd name="T0" fmla="*/ 176 w 176"/>
                  <a:gd name="T1" fmla="*/ 17 h 213"/>
                  <a:gd name="T2" fmla="*/ 170 w 176"/>
                  <a:gd name="T3" fmla="*/ 21 h 213"/>
                  <a:gd name="T4" fmla="*/ 165 w 176"/>
                  <a:gd name="T5" fmla="*/ 25 h 213"/>
                  <a:gd name="T6" fmla="*/ 144 w 176"/>
                  <a:gd name="T7" fmla="*/ 11 h 213"/>
                  <a:gd name="T8" fmla="*/ 120 w 176"/>
                  <a:gd name="T9" fmla="*/ 0 h 213"/>
                  <a:gd name="T10" fmla="*/ 99 w 176"/>
                  <a:gd name="T11" fmla="*/ 11 h 213"/>
                  <a:gd name="T12" fmla="*/ 98 w 176"/>
                  <a:gd name="T13" fmla="*/ 24 h 213"/>
                  <a:gd name="T14" fmla="*/ 99 w 176"/>
                  <a:gd name="T15" fmla="*/ 30 h 213"/>
                  <a:gd name="T16" fmla="*/ 88 w 176"/>
                  <a:gd name="T17" fmla="*/ 38 h 213"/>
                  <a:gd name="T18" fmla="*/ 76 w 176"/>
                  <a:gd name="T19" fmla="*/ 57 h 213"/>
                  <a:gd name="T20" fmla="*/ 77 w 176"/>
                  <a:gd name="T21" fmla="*/ 69 h 213"/>
                  <a:gd name="T22" fmla="*/ 77 w 176"/>
                  <a:gd name="T23" fmla="*/ 70 h 213"/>
                  <a:gd name="T24" fmla="*/ 74 w 176"/>
                  <a:gd name="T25" fmla="*/ 69 h 213"/>
                  <a:gd name="T26" fmla="*/ 50 w 176"/>
                  <a:gd name="T27" fmla="*/ 71 h 213"/>
                  <a:gd name="T28" fmla="*/ 52 w 176"/>
                  <a:gd name="T29" fmla="*/ 77 h 213"/>
                  <a:gd name="T30" fmla="*/ 48 w 176"/>
                  <a:gd name="T31" fmla="*/ 83 h 213"/>
                  <a:gd name="T32" fmla="*/ 46 w 176"/>
                  <a:gd name="T33" fmla="*/ 85 h 213"/>
                  <a:gd name="T34" fmla="*/ 32 w 176"/>
                  <a:gd name="T35" fmla="*/ 105 h 213"/>
                  <a:gd name="T36" fmla="*/ 6 w 176"/>
                  <a:gd name="T37" fmla="*/ 126 h 213"/>
                  <a:gd name="T38" fmla="*/ 0 w 176"/>
                  <a:gd name="T39" fmla="*/ 130 h 213"/>
                  <a:gd name="T40" fmla="*/ 6 w 176"/>
                  <a:gd name="T41" fmla="*/ 133 h 213"/>
                  <a:gd name="T42" fmla="*/ 22 w 176"/>
                  <a:gd name="T43" fmla="*/ 138 h 213"/>
                  <a:gd name="T44" fmla="*/ 24 w 176"/>
                  <a:gd name="T45" fmla="*/ 141 h 213"/>
                  <a:gd name="T46" fmla="*/ 25 w 176"/>
                  <a:gd name="T47" fmla="*/ 150 h 213"/>
                  <a:gd name="T48" fmla="*/ 25 w 176"/>
                  <a:gd name="T49" fmla="*/ 154 h 213"/>
                  <a:gd name="T50" fmla="*/ 26 w 176"/>
                  <a:gd name="T51" fmla="*/ 154 h 213"/>
                  <a:gd name="T52" fmla="*/ 32 w 176"/>
                  <a:gd name="T53" fmla="*/ 153 h 213"/>
                  <a:gd name="T54" fmla="*/ 38 w 176"/>
                  <a:gd name="T55" fmla="*/ 154 h 213"/>
                  <a:gd name="T56" fmla="*/ 43 w 176"/>
                  <a:gd name="T57" fmla="*/ 157 h 213"/>
                  <a:gd name="T58" fmla="*/ 57 w 176"/>
                  <a:gd name="T59" fmla="*/ 155 h 213"/>
                  <a:gd name="T60" fmla="*/ 69 w 176"/>
                  <a:gd name="T61" fmla="*/ 158 h 213"/>
                  <a:gd name="T62" fmla="*/ 67 w 176"/>
                  <a:gd name="T63" fmla="*/ 162 h 213"/>
                  <a:gd name="T64" fmla="*/ 66 w 176"/>
                  <a:gd name="T65" fmla="*/ 171 h 213"/>
                  <a:gd name="T66" fmla="*/ 73 w 176"/>
                  <a:gd name="T67" fmla="*/ 181 h 213"/>
                  <a:gd name="T68" fmla="*/ 78 w 176"/>
                  <a:gd name="T69" fmla="*/ 185 h 213"/>
                  <a:gd name="T70" fmla="*/ 74 w 176"/>
                  <a:gd name="T71" fmla="*/ 200 h 213"/>
                  <a:gd name="T72" fmla="*/ 67 w 176"/>
                  <a:gd name="T73" fmla="*/ 206 h 213"/>
                  <a:gd name="T74" fmla="*/ 64 w 176"/>
                  <a:gd name="T75" fmla="*/ 201 h 213"/>
                  <a:gd name="T76" fmla="*/ 50 w 176"/>
                  <a:gd name="T77" fmla="*/ 206 h 213"/>
                  <a:gd name="T78" fmla="*/ 52 w 176"/>
                  <a:gd name="T79" fmla="*/ 208 h 213"/>
                  <a:gd name="T80" fmla="*/ 50 w 176"/>
                  <a:gd name="T81" fmla="*/ 213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76" h="213">
                    <a:moveTo>
                      <a:pt x="176" y="14"/>
                    </a:moveTo>
                    <a:lnTo>
                      <a:pt x="176" y="17"/>
                    </a:lnTo>
                    <a:lnTo>
                      <a:pt x="173" y="20"/>
                    </a:lnTo>
                    <a:lnTo>
                      <a:pt x="170" y="21"/>
                    </a:lnTo>
                    <a:lnTo>
                      <a:pt x="169" y="23"/>
                    </a:lnTo>
                    <a:lnTo>
                      <a:pt x="165" y="25"/>
                    </a:lnTo>
                    <a:lnTo>
                      <a:pt x="162" y="23"/>
                    </a:lnTo>
                    <a:lnTo>
                      <a:pt x="144" y="11"/>
                    </a:lnTo>
                    <a:lnTo>
                      <a:pt x="124" y="3"/>
                    </a:lnTo>
                    <a:lnTo>
                      <a:pt x="120" y="0"/>
                    </a:lnTo>
                    <a:lnTo>
                      <a:pt x="119" y="0"/>
                    </a:lnTo>
                    <a:lnTo>
                      <a:pt x="99" y="11"/>
                    </a:lnTo>
                    <a:lnTo>
                      <a:pt x="98" y="20"/>
                    </a:lnTo>
                    <a:lnTo>
                      <a:pt x="98" y="24"/>
                    </a:lnTo>
                    <a:lnTo>
                      <a:pt x="99" y="28"/>
                    </a:lnTo>
                    <a:lnTo>
                      <a:pt x="99" y="30"/>
                    </a:lnTo>
                    <a:lnTo>
                      <a:pt x="91" y="34"/>
                    </a:lnTo>
                    <a:lnTo>
                      <a:pt x="88" y="38"/>
                    </a:lnTo>
                    <a:lnTo>
                      <a:pt x="78" y="48"/>
                    </a:lnTo>
                    <a:lnTo>
                      <a:pt x="76" y="57"/>
                    </a:lnTo>
                    <a:lnTo>
                      <a:pt x="76" y="64"/>
                    </a:lnTo>
                    <a:lnTo>
                      <a:pt x="77" y="69"/>
                    </a:lnTo>
                    <a:lnTo>
                      <a:pt x="78" y="69"/>
                    </a:lnTo>
                    <a:lnTo>
                      <a:pt x="77" y="70"/>
                    </a:lnTo>
                    <a:lnTo>
                      <a:pt x="77" y="71"/>
                    </a:lnTo>
                    <a:lnTo>
                      <a:pt x="74" y="69"/>
                    </a:lnTo>
                    <a:lnTo>
                      <a:pt x="53" y="71"/>
                    </a:lnTo>
                    <a:lnTo>
                      <a:pt x="50" y="71"/>
                    </a:lnTo>
                    <a:lnTo>
                      <a:pt x="52" y="74"/>
                    </a:lnTo>
                    <a:lnTo>
                      <a:pt x="52" y="77"/>
                    </a:lnTo>
                    <a:lnTo>
                      <a:pt x="50" y="80"/>
                    </a:lnTo>
                    <a:lnTo>
                      <a:pt x="48" y="83"/>
                    </a:lnTo>
                    <a:lnTo>
                      <a:pt x="46" y="83"/>
                    </a:lnTo>
                    <a:lnTo>
                      <a:pt x="46" y="85"/>
                    </a:lnTo>
                    <a:lnTo>
                      <a:pt x="42" y="90"/>
                    </a:lnTo>
                    <a:lnTo>
                      <a:pt x="32" y="105"/>
                    </a:lnTo>
                    <a:lnTo>
                      <a:pt x="24" y="114"/>
                    </a:lnTo>
                    <a:lnTo>
                      <a:pt x="6" y="126"/>
                    </a:lnTo>
                    <a:lnTo>
                      <a:pt x="2" y="130"/>
                    </a:lnTo>
                    <a:lnTo>
                      <a:pt x="0" y="130"/>
                    </a:lnTo>
                    <a:lnTo>
                      <a:pt x="3" y="133"/>
                    </a:lnTo>
                    <a:lnTo>
                      <a:pt x="6" y="133"/>
                    </a:lnTo>
                    <a:lnTo>
                      <a:pt x="21" y="138"/>
                    </a:lnTo>
                    <a:lnTo>
                      <a:pt x="22" y="138"/>
                    </a:lnTo>
                    <a:lnTo>
                      <a:pt x="22" y="140"/>
                    </a:lnTo>
                    <a:lnTo>
                      <a:pt x="24" y="141"/>
                    </a:lnTo>
                    <a:lnTo>
                      <a:pt x="25" y="144"/>
                    </a:lnTo>
                    <a:lnTo>
                      <a:pt x="25" y="150"/>
                    </a:lnTo>
                    <a:lnTo>
                      <a:pt x="24" y="154"/>
                    </a:lnTo>
                    <a:lnTo>
                      <a:pt x="25" y="154"/>
                    </a:lnTo>
                    <a:lnTo>
                      <a:pt x="25" y="155"/>
                    </a:lnTo>
                    <a:lnTo>
                      <a:pt x="26" y="154"/>
                    </a:lnTo>
                    <a:lnTo>
                      <a:pt x="28" y="154"/>
                    </a:lnTo>
                    <a:lnTo>
                      <a:pt x="32" y="153"/>
                    </a:lnTo>
                    <a:lnTo>
                      <a:pt x="35" y="153"/>
                    </a:lnTo>
                    <a:lnTo>
                      <a:pt x="38" y="154"/>
                    </a:lnTo>
                    <a:lnTo>
                      <a:pt x="39" y="158"/>
                    </a:lnTo>
                    <a:lnTo>
                      <a:pt x="43" y="157"/>
                    </a:lnTo>
                    <a:lnTo>
                      <a:pt x="45" y="155"/>
                    </a:lnTo>
                    <a:lnTo>
                      <a:pt x="57" y="155"/>
                    </a:lnTo>
                    <a:lnTo>
                      <a:pt x="64" y="157"/>
                    </a:lnTo>
                    <a:lnTo>
                      <a:pt x="69" y="158"/>
                    </a:lnTo>
                    <a:lnTo>
                      <a:pt x="69" y="161"/>
                    </a:lnTo>
                    <a:lnTo>
                      <a:pt x="67" y="162"/>
                    </a:lnTo>
                    <a:lnTo>
                      <a:pt x="67" y="165"/>
                    </a:lnTo>
                    <a:lnTo>
                      <a:pt x="66" y="171"/>
                    </a:lnTo>
                    <a:lnTo>
                      <a:pt x="67" y="175"/>
                    </a:lnTo>
                    <a:lnTo>
                      <a:pt x="73" y="181"/>
                    </a:lnTo>
                    <a:lnTo>
                      <a:pt x="76" y="182"/>
                    </a:lnTo>
                    <a:lnTo>
                      <a:pt x="78" y="185"/>
                    </a:lnTo>
                    <a:lnTo>
                      <a:pt x="78" y="196"/>
                    </a:lnTo>
                    <a:lnTo>
                      <a:pt x="74" y="200"/>
                    </a:lnTo>
                    <a:lnTo>
                      <a:pt x="69" y="207"/>
                    </a:lnTo>
                    <a:lnTo>
                      <a:pt x="67" y="206"/>
                    </a:lnTo>
                    <a:lnTo>
                      <a:pt x="67" y="203"/>
                    </a:lnTo>
                    <a:lnTo>
                      <a:pt x="64" y="201"/>
                    </a:lnTo>
                    <a:lnTo>
                      <a:pt x="59" y="201"/>
                    </a:lnTo>
                    <a:lnTo>
                      <a:pt x="50" y="206"/>
                    </a:lnTo>
                    <a:lnTo>
                      <a:pt x="50" y="207"/>
                    </a:lnTo>
                    <a:lnTo>
                      <a:pt x="52" y="208"/>
                    </a:lnTo>
                    <a:lnTo>
                      <a:pt x="52" y="211"/>
                    </a:lnTo>
                    <a:lnTo>
                      <a:pt x="50" y="21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48" name="Freeform 2587">
                <a:extLst>
                  <a:ext uri="{FF2B5EF4-FFF2-40B4-BE49-F238E27FC236}">
                    <a16:creationId xmlns:a16="http://schemas.microsoft.com/office/drawing/2014/main" id="{BB91D2FD-59EC-C987-1B3A-6C634DF8F0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4" y="919"/>
                <a:ext cx="48" cy="64"/>
              </a:xfrm>
              <a:custGeom>
                <a:avLst/>
                <a:gdLst>
                  <a:gd name="T0" fmla="*/ 189 w 190"/>
                  <a:gd name="T1" fmla="*/ 13 h 257"/>
                  <a:gd name="T2" fmla="*/ 173 w 190"/>
                  <a:gd name="T3" fmla="*/ 4 h 257"/>
                  <a:gd name="T4" fmla="*/ 151 w 190"/>
                  <a:gd name="T5" fmla="*/ 12 h 257"/>
                  <a:gd name="T6" fmla="*/ 148 w 190"/>
                  <a:gd name="T7" fmla="*/ 14 h 257"/>
                  <a:gd name="T8" fmla="*/ 145 w 190"/>
                  <a:gd name="T9" fmla="*/ 19 h 257"/>
                  <a:gd name="T10" fmla="*/ 134 w 190"/>
                  <a:gd name="T11" fmla="*/ 28 h 257"/>
                  <a:gd name="T12" fmla="*/ 124 w 190"/>
                  <a:gd name="T13" fmla="*/ 26 h 257"/>
                  <a:gd name="T14" fmla="*/ 122 w 190"/>
                  <a:gd name="T15" fmla="*/ 23 h 257"/>
                  <a:gd name="T16" fmla="*/ 117 w 190"/>
                  <a:gd name="T17" fmla="*/ 21 h 257"/>
                  <a:gd name="T18" fmla="*/ 103 w 190"/>
                  <a:gd name="T19" fmla="*/ 23 h 257"/>
                  <a:gd name="T20" fmla="*/ 86 w 190"/>
                  <a:gd name="T21" fmla="*/ 29 h 257"/>
                  <a:gd name="T22" fmla="*/ 84 w 190"/>
                  <a:gd name="T23" fmla="*/ 19 h 257"/>
                  <a:gd name="T24" fmla="*/ 74 w 190"/>
                  <a:gd name="T25" fmla="*/ 0 h 257"/>
                  <a:gd name="T26" fmla="*/ 74 w 190"/>
                  <a:gd name="T27" fmla="*/ 3 h 257"/>
                  <a:gd name="T28" fmla="*/ 75 w 190"/>
                  <a:gd name="T29" fmla="*/ 19 h 257"/>
                  <a:gd name="T30" fmla="*/ 65 w 190"/>
                  <a:gd name="T31" fmla="*/ 45 h 257"/>
                  <a:gd name="T32" fmla="*/ 57 w 190"/>
                  <a:gd name="T33" fmla="*/ 46 h 257"/>
                  <a:gd name="T34" fmla="*/ 46 w 190"/>
                  <a:gd name="T35" fmla="*/ 55 h 257"/>
                  <a:gd name="T36" fmla="*/ 43 w 190"/>
                  <a:gd name="T37" fmla="*/ 59 h 257"/>
                  <a:gd name="T38" fmla="*/ 35 w 190"/>
                  <a:gd name="T39" fmla="*/ 57 h 257"/>
                  <a:gd name="T40" fmla="*/ 25 w 190"/>
                  <a:gd name="T41" fmla="*/ 43 h 257"/>
                  <a:gd name="T42" fmla="*/ 15 w 190"/>
                  <a:gd name="T43" fmla="*/ 38 h 257"/>
                  <a:gd name="T44" fmla="*/ 0 w 190"/>
                  <a:gd name="T45" fmla="*/ 55 h 257"/>
                  <a:gd name="T46" fmla="*/ 0 w 190"/>
                  <a:gd name="T47" fmla="*/ 66 h 257"/>
                  <a:gd name="T48" fmla="*/ 3 w 190"/>
                  <a:gd name="T49" fmla="*/ 74 h 257"/>
                  <a:gd name="T50" fmla="*/ 10 w 190"/>
                  <a:gd name="T51" fmla="*/ 84 h 257"/>
                  <a:gd name="T52" fmla="*/ 11 w 190"/>
                  <a:gd name="T53" fmla="*/ 103 h 257"/>
                  <a:gd name="T54" fmla="*/ 15 w 190"/>
                  <a:gd name="T55" fmla="*/ 109 h 257"/>
                  <a:gd name="T56" fmla="*/ 26 w 190"/>
                  <a:gd name="T57" fmla="*/ 117 h 257"/>
                  <a:gd name="T58" fmla="*/ 29 w 190"/>
                  <a:gd name="T59" fmla="*/ 133 h 257"/>
                  <a:gd name="T60" fmla="*/ 36 w 190"/>
                  <a:gd name="T61" fmla="*/ 147 h 257"/>
                  <a:gd name="T62" fmla="*/ 21 w 190"/>
                  <a:gd name="T63" fmla="*/ 170 h 257"/>
                  <a:gd name="T64" fmla="*/ 12 w 190"/>
                  <a:gd name="T65" fmla="*/ 175 h 257"/>
                  <a:gd name="T66" fmla="*/ 14 w 190"/>
                  <a:gd name="T67" fmla="*/ 177 h 257"/>
                  <a:gd name="T68" fmla="*/ 26 w 190"/>
                  <a:gd name="T69" fmla="*/ 194 h 257"/>
                  <a:gd name="T70" fmla="*/ 39 w 190"/>
                  <a:gd name="T71" fmla="*/ 187 h 257"/>
                  <a:gd name="T72" fmla="*/ 55 w 190"/>
                  <a:gd name="T73" fmla="*/ 189 h 257"/>
                  <a:gd name="T74" fmla="*/ 68 w 190"/>
                  <a:gd name="T75" fmla="*/ 180 h 257"/>
                  <a:gd name="T76" fmla="*/ 70 w 190"/>
                  <a:gd name="T77" fmla="*/ 183 h 257"/>
                  <a:gd name="T78" fmla="*/ 81 w 190"/>
                  <a:gd name="T79" fmla="*/ 190 h 257"/>
                  <a:gd name="T80" fmla="*/ 72 w 190"/>
                  <a:gd name="T81" fmla="*/ 196 h 257"/>
                  <a:gd name="T82" fmla="*/ 53 w 190"/>
                  <a:gd name="T83" fmla="*/ 206 h 257"/>
                  <a:gd name="T84" fmla="*/ 49 w 190"/>
                  <a:gd name="T85" fmla="*/ 214 h 257"/>
                  <a:gd name="T86" fmla="*/ 56 w 190"/>
                  <a:gd name="T87" fmla="*/ 222 h 257"/>
                  <a:gd name="T88" fmla="*/ 56 w 190"/>
                  <a:gd name="T89" fmla="*/ 228 h 257"/>
                  <a:gd name="T90" fmla="*/ 59 w 190"/>
                  <a:gd name="T91" fmla="*/ 236 h 257"/>
                  <a:gd name="T92" fmla="*/ 71 w 190"/>
                  <a:gd name="T93" fmla="*/ 235 h 257"/>
                  <a:gd name="T94" fmla="*/ 59 w 190"/>
                  <a:gd name="T95" fmla="*/ 257 h 2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90" h="257">
                    <a:moveTo>
                      <a:pt x="190" y="14"/>
                    </a:moveTo>
                    <a:lnTo>
                      <a:pt x="189" y="13"/>
                    </a:lnTo>
                    <a:lnTo>
                      <a:pt x="184" y="4"/>
                    </a:lnTo>
                    <a:lnTo>
                      <a:pt x="173" y="4"/>
                    </a:lnTo>
                    <a:lnTo>
                      <a:pt x="169" y="7"/>
                    </a:lnTo>
                    <a:lnTo>
                      <a:pt x="151" y="12"/>
                    </a:lnTo>
                    <a:lnTo>
                      <a:pt x="148" y="13"/>
                    </a:lnTo>
                    <a:lnTo>
                      <a:pt x="148" y="14"/>
                    </a:lnTo>
                    <a:lnTo>
                      <a:pt x="145" y="16"/>
                    </a:lnTo>
                    <a:lnTo>
                      <a:pt x="145" y="19"/>
                    </a:lnTo>
                    <a:lnTo>
                      <a:pt x="144" y="21"/>
                    </a:lnTo>
                    <a:lnTo>
                      <a:pt x="134" y="28"/>
                    </a:lnTo>
                    <a:lnTo>
                      <a:pt x="129" y="28"/>
                    </a:lnTo>
                    <a:lnTo>
                      <a:pt x="124" y="26"/>
                    </a:lnTo>
                    <a:lnTo>
                      <a:pt x="123" y="26"/>
                    </a:lnTo>
                    <a:lnTo>
                      <a:pt x="122" y="23"/>
                    </a:lnTo>
                    <a:lnTo>
                      <a:pt x="120" y="21"/>
                    </a:lnTo>
                    <a:lnTo>
                      <a:pt x="117" y="21"/>
                    </a:lnTo>
                    <a:lnTo>
                      <a:pt x="116" y="23"/>
                    </a:lnTo>
                    <a:lnTo>
                      <a:pt x="103" y="23"/>
                    </a:lnTo>
                    <a:lnTo>
                      <a:pt x="88" y="29"/>
                    </a:lnTo>
                    <a:lnTo>
                      <a:pt x="86" y="29"/>
                    </a:lnTo>
                    <a:lnTo>
                      <a:pt x="86" y="28"/>
                    </a:lnTo>
                    <a:lnTo>
                      <a:pt x="84" y="19"/>
                    </a:lnTo>
                    <a:lnTo>
                      <a:pt x="75" y="2"/>
                    </a:lnTo>
                    <a:lnTo>
                      <a:pt x="74" y="0"/>
                    </a:lnTo>
                    <a:lnTo>
                      <a:pt x="72" y="2"/>
                    </a:lnTo>
                    <a:lnTo>
                      <a:pt x="74" y="3"/>
                    </a:lnTo>
                    <a:lnTo>
                      <a:pt x="75" y="10"/>
                    </a:lnTo>
                    <a:lnTo>
                      <a:pt x="75" y="19"/>
                    </a:lnTo>
                    <a:lnTo>
                      <a:pt x="72" y="29"/>
                    </a:lnTo>
                    <a:lnTo>
                      <a:pt x="65" y="45"/>
                    </a:lnTo>
                    <a:lnTo>
                      <a:pt x="65" y="46"/>
                    </a:lnTo>
                    <a:lnTo>
                      <a:pt x="57" y="46"/>
                    </a:lnTo>
                    <a:lnTo>
                      <a:pt x="48" y="53"/>
                    </a:lnTo>
                    <a:lnTo>
                      <a:pt x="46" y="55"/>
                    </a:lnTo>
                    <a:lnTo>
                      <a:pt x="46" y="56"/>
                    </a:lnTo>
                    <a:lnTo>
                      <a:pt x="43" y="59"/>
                    </a:lnTo>
                    <a:lnTo>
                      <a:pt x="38" y="57"/>
                    </a:lnTo>
                    <a:lnTo>
                      <a:pt x="35" y="57"/>
                    </a:lnTo>
                    <a:lnTo>
                      <a:pt x="29" y="48"/>
                    </a:lnTo>
                    <a:lnTo>
                      <a:pt x="25" y="43"/>
                    </a:lnTo>
                    <a:lnTo>
                      <a:pt x="19" y="41"/>
                    </a:lnTo>
                    <a:lnTo>
                      <a:pt x="15" y="38"/>
                    </a:lnTo>
                    <a:lnTo>
                      <a:pt x="12" y="43"/>
                    </a:lnTo>
                    <a:lnTo>
                      <a:pt x="0" y="55"/>
                    </a:lnTo>
                    <a:lnTo>
                      <a:pt x="1" y="60"/>
                    </a:lnTo>
                    <a:lnTo>
                      <a:pt x="0" y="66"/>
                    </a:lnTo>
                    <a:lnTo>
                      <a:pt x="0" y="72"/>
                    </a:lnTo>
                    <a:lnTo>
                      <a:pt x="3" y="74"/>
                    </a:lnTo>
                    <a:lnTo>
                      <a:pt x="7" y="81"/>
                    </a:lnTo>
                    <a:lnTo>
                      <a:pt x="10" y="84"/>
                    </a:lnTo>
                    <a:lnTo>
                      <a:pt x="11" y="87"/>
                    </a:lnTo>
                    <a:lnTo>
                      <a:pt x="11" y="103"/>
                    </a:lnTo>
                    <a:lnTo>
                      <a:pt x="12" y="106"/>
                    </a:lnTo>
                    <a:lnTo>
                      <a:pt x="15" y="109"/>
                    </a:lnTo>
                    <a:lnTo>
                      <a:pt x="25" y="116"/>
                    </a:lnTo>
                    <a:lnTo>
                      <a:pt x="26" y="117"/>
                    </a:lnTo>
                    <a:lnTo>
                      <a:pt x="29" y="126"/>
                    </a:lnTo>
                    <a:lnTo>
                      <a:pt x="29" y="133"/>
                    </a:lnTo>
                    <a:lnTo>
                      <a:pt x="36" y="137"/>
                    </a:lnTo>
                    <a:lnTo>
                      <a:pt x="36" y="147"/>
                    </a:lnTo>
                    <a:lnTo>
                      <a:pt x="34" y="153"/>
                    </a:lnTo>
                    <a:lnTo>
                      <a:pt x="21" y="170"/>
                    </a:lnTo>
                    <a:lnTo>
                      <a:pt x="14" y="170"/>
                    </a:lnTo>
                    <a:lnTo>
                      <a:pt x="12" y="175"/>
                    </a:lnTo>
                    <a:lnTo>
                      <a:pt x="14" y="176"/>
                    </a:lnTo>
                    <a:lnTo>
                      <a:pt x="14" y="177"/>
                    </a:lnTo>
                    <a:lnTo>
                      <a:pt x="24" y="196"/>
                    </a:lnTo>
                    <a:lnTo>
                      <a:pt x="26" y="194"/>
                    </a:lnTo>
                    <a:lnTo>
                      <a:pt x="31" y="189"/>
                    </a:lnTo>
                    <a:lnTo>
                      <a:pt x="39" y="187"/>
                    </a:lnTo>
                    <a:lnTo>
                      <a:pt x="46" y="187"/>
                    </a:lnTo>
                    <a:lnTo>
                      <a:pt x="55" y="189"/>
                    </a:lnTo>
                    <a:lnTo>
                      <a:pt x="63" y="185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70" y="183"/>
                    </a:lnTo>
                    <a:lnTo>
                      <a:pt x="74" y="190"/>
                    </a:lnTo>
                    <a:lnTo>
                      <a:pt x="81" y="190"/>
                    </a:lnTo>
                    <a:lnTo>
                      <a:pt x="77" y="194"/>
                    </a:lnTo>
                    <a:lnTo>
                      <a:pt x="72" y="196"/>
                    </a:lnTo>
                    <a:lnTo>
                      <a:pt x="65" y="201"/>
                    </a:lnTo>
                    <a:lnTo>
                      <a:pt x="53" y="206"/>
                    </a:lnTo>
                    <a:lnTo>
                      <a:pt x="53" y="207"/>
                    </a:lnTo>
                    <a:lnTo>
                      <a:pt x="49" y="214"/>
                    </a:lnTo>
                    <a:lnTo>
                      <a:pt x="53" y="218"/>
                    </a:lnTo>
                    <a:lnTo>
                      <a:pt x="56" y="222"/>
                    </a:lnTo>
                    <a:lnTo>
                      <a:pt x="57" y="222"/>
                    </a:lnTo>
                    <a:lnTo>
                      <a:pt x="56" y="228"/>
                    </a:lnTo>
                    <a:lnTo>
                      <a:pt x="55" y="229"/>
                    </a:lnTo>
                    <a:lnTo>
                      <a:pt x="59" y="236"/>
                    </a:lnTo>
                    <a:lnTo>
                      <a:pt x="70" y="236"/>
                    </a:lnTo>
                    <a:lnTo>
                      <a:pt x="71" y="235"/>
                    </a:lnTo>
                    <a:lnTo>
                      <a:pt x="71" y="236"/>
                    </a:lnTo>
                    <a:lnTo>
                      <a:pt x="59" y="25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49" name="Freeform 2588">
                <a:extLst>
                  <a:ext uri="{FF2B5EF4-FFF2-40B4-BE49-F238E27FC236}">
                    <a16:creationId xmlns:a16="http://schemas.microsoft.com/office/drawing/2014/main" id="{EEC479FD-C72B-7742-44D4-D48E54B03C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6" y="924"/>
                <a:ext cx="39" cy="14"/>
              </a:xfrm>
              <a:custGeom>
                <a:avLst/>
                <a:gdLst>
                  <a:gd name="T0" fmla="*/ 154 w 154"/>
                  <a:gd name="T1" fmla="*/ 0 h 56"/>
                  <a:gd name="T2" fmla="*/ 144 w 154"/>
                  <a:gd name="T3" fmla="*/ 0 h 56"/>
                  <a:gd name="T4" fmla="*/ 144 w 154"/>
                  <a:gd name="T5" fmla="*/ 1 h 56"/>
                  <a:gd name="T6" fmla="*/ 138 w 154"/>
                  <a:gd name="T7" fmla="*/ 6 h 56"/>
                  <a:gd name="T8" fmla="*/ 134 w 154"/>
                  <a:gd name="T9" fmla="*/ 6 h 56"/>
                  <a:gd name="T10" fmla="*/ 126 w 154"/>
                  <a:gd name="T11" fmla="*/ 8 h 56"/>
                  <a:gd name="T12" fmla="*/ 123 w 154"/>
                  <a:gd name="T13" fmla="*/ 8 h 56"/>
                  <a:gd name="T14" fmla="*/ 123 w 154"/>
                  <a:gd name="T15" fmla="*/ 9 h 56"/>
                  <a:gd name="T16" fmla="*/ 126 w 154"/>
                  <a:gd name="T17" fmla="*/ 18 h 56"/>
                  <a:gd name="T18" fmla="*/ 126 w 154"/>
                  <a:gd name="T19" fmla="*/ 22 h 56"/>
                  <a:gd name="T20" fmla="*/ 123 w 154"/>
                  <a:gd name="T21" fmla="*/ 25 h 56"/>
                  <a:gd name="T22" fmla="*/ 123 w 154"/>
                  <a:gd name="T23" fmla="*/ 26 h 56"/>
                  <a:gd name="T24" fmla="*/ 120 w 154"/>
                  <a:gd name="T25" fmla="*/ 32 h 56"/>
                  <a:gd name="T26" fmla="*/ 120 w 154"/>
                  <a:gd name="T27" fmla="*/ 33 h 56"/>
                  <a:gd name="T28" fmla="*/ 116 w 154"/>
                  <a:gd name="T29" fmla="*/ 35 h 56"/>
                  <a:gd name="T30" fmla="*/ 114 w 154"/>
                  <a:gd name="T31" fmla="*/ 35 h 56"/>
                  <a:gd name="T32" fmla="*/ 114 w 154"/>
                  <a:gd name="T33" fmla="*/ 33 h 56"/>
                  <a:gd name="T34" fmla="*/ 110 w 154"/>
                  <a:gd name="T35" fmla="*/ 33 h 56"/>
                  <a:gd name="T36" fmla="*/ 109 w 154"/>
                  <a:gd name="T37" fmla="*/ 35 h 56"/>
                  <a:gd name="T38" fmla="*/ 106 w 154"/>
                  <a:gd name="T39" fmla="*/ 35 h 56"/>
                  <a:gd name="T40" fmla="*/ 104 w 154"/>
                  <a:gd name="T41" fmla="*/ 36 h 56"/>
                  <a:gd name="T42" fmla="*/ 99 w 154"/>
                  <a:gd name="T43" fmla="*/ 36 h 56"/>
                  <a:gd name="T44" fmla="*/ 84 w 154"/>
                  <a:gd name="T45" fmla="*/ 29 h 56"/>
                  <a:gd name="T46" fmla="*/ 78 w 154"/>
                  <a:gd name="T47" fmla="*/ 23 h 56"/>
                  <a:gd name="T48" fmla="*/ 74 w 154"/>
                  <a:gd name="T49" fmla="*/ 30 h 56"/>
                  <a:gd name="T50" fmla="*/ 67 w 154"/>
                  <a:gd name="T51" fmla="*/ 39 h 56"/>
                  <a:gd name="T52" fmla="*/ 67 w 154"/>
                  <a:gd name="T53" fmla="*/ 44 h 56"/>
                  <a:gd name="T54" fmla="*/ 68 w 154"/>
                  <a:gd name="T55" fmla="*/ 50 h 56"/>
                  <a:gd name="T56" fmla="*/ 57 w 154"/>
                  <a:gd name="T57" fmla="*/ 50 h 56"/>
                  <a:gd name="T58" fmla="*/ 50 w 154"/>
                  <a:gd name="T59" fmla="*/ 49 h 56"/>
                  <a:gd name="T60" fmla="*/ 49 w 154"/>
                  <a:gd name="T61" fmla="*/ 49 h 56"/>
                  <a:gd name="T62" fmla="*/ 46 w 154"/>
                  <a:gd name="T63" fmla="*/ 46 h 56"/>
                  <a:gd name="T64" fmla="*/ 39 w 154"/>
                  <a:gd name="T65" fmla="*/ 52 h 56"/>
                  <a:gd name="T66" fmla="*/ 35 w 154"/>
                  <a:gd name="T67" fmla="*/ 54 h 56"/>
                  <a:gd name="T68" fmla="*/ 35 w 154"/>
                  <a:gd name="T69" fmla="*/ 56 h 56"/>
                  <a:gd name="T70" fmla="*/ 28 w 154"/>
                  <a:gd name="T71" fmla="*/ 47 h 56"/>
                  <a:gd name="T72" fmla="*/ 20 w 154"/>
                  <a:gd name="T73" fmla="*/ 44 h 56"/>
                  <a:gd name="T74" fmla="*/ 1 w 154"/>
                  <a:gd name="T75" fmla="*/ 35 h 56"/>
                  <a:gd name="T76" fmla="*/ 0 w 154"/>
                  <a:gd name="T77" fmla="*/ 33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54" h="56">
                    <a:moveTo>
                      <a:pt x="154" y="0"/>
                    </a:moveTo>
                    <a:lnTo>
                      <a:pt x="144" y="0"/>
                    </a:lnTo>
                    <a:lnTo>
                      <a:pt x="144" y="1"/>
                    </a:lnTo>
                    <a:lnTo>
                      <a:pt x="138" y="6"/>
                    </a:lnTo>
                    <a:lnTo>
                      <a:pt x="134" y="6"/>
                    </a:lnTo>
                    <a:lnTo>
                      <a:pt x="126" y="8"/>
                    </a:lnTo>
                    <a:lnTo>
                      <a:pt x="123" y="8"/>
                    </a:lnTo>
                    <a:lnTo>
                      <a:pt x="123" y="9"/>
                    </a:lnTo>
                    <a:lnTo>
                      <a:pt x="126" y="18"/>
                    </a:lnTo>
                    <a:lnTo>
                      <a:pt x="126" y="22"/>
                    </a:lnTo>
                    <a:lnTo>
                      <a:pt x="123" y="25"/>
                    </a:lnTo>
                    <a:lnTo>
                      <a:pt x="123" y="26"/>
                    </a:lnTo>
                    <a:lnTo>
                      <a:pt x="120" y="32"/>
                    </a:lnTo>
                    <a:lnTo>
                      <a:pt x="120" y="33"/>
                    </a:lnTo>
                    <a:lnTo>
                      <a:pt x="116" y="35"/>
                    </a:lnTo>
                    <a:lnTo>
                      <a:pt x="114" y="35"/>
                    </a:lnTo>
                    <a:lnTo>
                      <a:pt x="114" y="33"/>
                    </a:lnTo>
                    <a:lnTo>
                      <a:pt x="110" y="33"/>
                    </a:lnTo>
                    <a:lnTo>
                      <a:pt x="109" y="35"/>
                    </a:lnTo>
                    <a:lnTo>
                      <a:pt x="106" y="35"/>
                    </a:lnTo>
                    <a:lnTo>
                      <a:pt x="104" y="36"/>
                    </a:lnTo>
                    <a:lnTo>
                      <a:pt x="99" y="36"/>
                    </a:lnTo>
                    <a:lnTo>
                      <a:pt x="84" y="29"/>
                    </a:lnTo>
                    <a:lnTo>
                      <a:pt x="78" y="23"/>
                    </a:lnTo>
                    <a:lnTo>
                      <a:pt x="74" y="30"/>
                    </a:lnTo>
                    <a:lnTo>
                      <a:pt x="67" y="39"/>
                    </a:lnTo>
                    <a:lnTo>
                      <a:pt x="67" y="44"/>
                    </a:lnTo>
                    <a:lnTo>
                      <a:pt x="68" y="50"/>
                    </a:lnTo>
                    <a:lnTo>
                      <a:pt x="57" y="50"/>
                    </a:lnTo>
                    <a:lnTo>
                      <a:pt x="50" y="49"/>
                    </a:lnTo>
                    <a:lnTo>
                      <a:pt x="49" y="49"/>
                    </a:lnTo>
                    <a:lnTo>
                      <a:pt x="46" y="46"/>
                    </a:lnTo>
                    <a:lnTo>
                      <a:pt x="39" y="52"/>
                    </a:lnTo>
                    <a:lnTo>
                      <a:pt x="35" y="54"/>
                    </a:lnTo>
                    <a:lnTo>
                      <a:pt x="35" y="56"/>
                    </a:lnTo>
                    <a:lnTo>
                      <a:pt x="28" y="47"/>
                    </a:lnTo>
                    <a:lnTo>
                      <a:pt x="20" y="44"/>
                    </a:lnTo>
                    <a:lnTo>
                      <a:pt x="1" y="35"/>
                    </a:lnTo>
                    <a:lnTo>
                      <a:pt x="0" y="3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50" name="Freeform 2589">
                <a:extLst>
                  <a:ext uri="{FF2B5EF4-FFF2-40B4-BE49-F238E27FC236}">
                    <a16:creationId xmlns:a16="http://schemas.microsoft.com/office/drawing/2014/main" id="{1A42BC65-F2E4-BA3F-A2CE-1567998FC0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3" y="983"/>
                <a:ext cx="16" cy="7"/>
              </a:xfrm>
              <a:custGeom>
                <a:avLst/>
                <a:gdLst>
                  <a:gd name="T0" fmla="*/ 64 w 64"/>
                  <a:gd name="T1" fmla="*/ 0 h 28"/>
                  <a:gd name="T2" fmla="*/ 61 w 64"/>
                  <a:gd name="T3" fmla="*/ 0 h 28"/>
                  <a:gd name="T4" fmla="*/ 44 w 64"/>
                  <a:gd name="T5" fmla="*/ 3 h 28"/>
                  <a:gd name="T6" fmla="*/ 40 w 64"/>
                  <a:gd name="T7" fmla="*/ 0 h 28"/>
                  <a:gd name="T8" fmla="*/ 39 w 64"/>
                  <a:gd name="T9" fmla="*/ 0 h 28"/>
                  <a:gd name="T10" fmla="*/ 19 w 64"/>
                  <a:gd name="T11" fmla="*/ 4 h 28"/>
                  <a:gd name="T12" fmla="*/ 16 w 64"/>
                  <a:gd name="T13" fmla="*/ 6 h 28"/>
                  <a:gd name="T14" fmla="*/ 16 w 64"/>
                  <a:gd name="T15" fmla="*/ 9 h 28"/>
                  <a:gd name="T16" fmla="*/ 15 w 64"/>
                  <a:gd name="T17" fmla="*/ 21 h 28"/>
                  <a:gd name="T18" fmla="*/ 1 w 64"/>
                  <a:gd name="T19" fmla="*/ 28 h 28"/>
                  <a:gd name="T20" fmla="*/ 0 w 64"/>
                  <a:gd name="T2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4" h="28">
                    <a:moveTo>
                      <a:pt x="64" y="0"/>
                    </a:moveTo>
                    <a:lnTo>
                      <a:pt x="61" y="0"/>
                    </a:lnTo>
                    <a:lnTo>
                      <a:pt x="44" y="3"/>
                    </a:lnTo>
                    <a:lnTo>
                      <a:pt x="40" y="0"/>
                    </a:lnTo>
                    <a:lnTo>
                      <a:pt x="39" y="0"/>
                    </a:lnTo>
                    <a:lnTo>
                      <a:pt x="19" y="4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5" y="21"/>
                    </a:lnTo>
                    <a:lnTo>
                      <a:pt x="1" y="28"/>
                    </a:lnTo>
                    <a:lnTo>
                      <a:pt x="0" y="2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51" name="Freeform 2590">
                <a:extLst>
                  <a:ext uri="{FF2B5EF4-FFF2-40B4-BE49-F238E27FC236}">
                    <a16:creationId xmlns:a16="http://schemas.microsoft.com/office/drawing/2014/main" id="{65E69DD4-0E10-3C2D-3C67-CAE1623083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5" y="990"/>
                <a:ext cx="112" cy="78"/>
              </a:xfrm>
              <a:custGeom>
                <a:avLst/>
                <a:gdLst>
                  <a:gd name="T0" fmla="*/ 445 w 449"/>
                  <a:gd name="T1" fmla="*/ 18 h 312"/>
                  <a:gd name="T2" fmla="*/ 447 w 449"/>
                  <a:gd name="T3" fmla="*/ 45 h 312"/>
                  <a:gd name="T4" fmla="*/ 449 w 449"/>
                  <a:gd name="T5" fmla="*/ 52 h 312"/>
                  <a:gd name="T6" fmla="*/ 433 w 449"/>
                  <a:gd name="T7" fmla="*/ 52 h 312"/>
                  <a:gd name="T8" fmla="*/ 413 w 449"/>
                  <a:gd name="T9" fmla="*/ 49 h 312"/>
                  <a:gd name="T10" fmla="*/ 403 w 449"/>
                  <a:gd name="T11" fmla="*/ 53 h 312"/>
                  <a:gd name="T12" fmla="*/ 399 w 449"/>
                  <a:gd name="T13" fmla="*/ 80 h 312"/>
                  <a:gd name="T14" fmla="*/ 374 w 449"/>
                  <a:gd name="T15" fmla="*/ 82 h 312"/>
                  <a:gd name="T16" fmla="*/ 362 w 449"/>
                  <a:gd name="T17" fmla="*/ 70 h 312"/>
                  <a:gd name="T18" fmla="*/ 352 w 449"/>
                  <a:gd name="T19" fmla="*/ 102 h 312"/>
                  <a:gd name="T20" fmla="*/ 371 w 449"/>
                  <a:gd name="T21" fmla="*/ 120 h 312"/>
                  <a:gd name="T22" fmla="*/ 370 w 449"/>
                  <a:gd name="T23" fmla="*/ 123 h 312"/>
                  <a:gd name="T24" fmla="*/ 346 w 449"/>
                  <a:gd name="T25" fmla="*/ 148 h 312"/>
                  <a:gd name="T26" fmla="*/ 324 w 449"/>
                  <a:gd name="T27" fmla="*/ 168 h 312"/>
                  <a:gd name="T28" fmla="*/ 324 w 449"/>
                  <a:gd name="T29" fmla="*/ 197 h 312"/>
                  <a:gd name="T30" fmla="*/ 332 w 449"/>
                  <a:gd name="T31" fmla="*/ 215 h 312"/>
                  <a:gd name="T32" fmla="*/ 320 w 449"/>
                  <a:gd name="T33" fmla="*/ 219 h 312"/>
                  <a:gd name="T34" fmla="*/ 299 w 449"/>
                  <a:gd name="T35" fmla="*/ 225 h 312"/>
                  <a:gd name="T36" fmla="*/ 290 w 449"/>
                  <a:gd name="T37" fmla="*/ 215 h 312"/>
                  <a:gd name="T38" fmla="*/ 275 w 449"/>
                  <a:gd name="T39" fmla="*/ 207 h 312"/>
                  <a:gd name="T40" fmla="*/ 261 w 449"/>
                  <a:gd name="T41" fmla="*/ 216 h 312"/>
                  <a:gd name="T42" fmla="*/ 247 w 449"/>
                  <a:gd name="T43" fmla="*/ 230 h 312"/>
                  <a:gd name="T44" fmla="*/ 257 w 449"/>
                  <a:gd name="T45" fmla="*/ 240 h 312"/>
                  <a:gd name="T46" fmla="*/ 283 w 449"/>
                  <a:gd name="T47" fmla="*/ 237 h 312"/>
                  <a:gd name="T48" fmla="*/ 292 w 449"/>
                  <a:gd name="T49" fmla="*/ 239 h 312"/>
                  <a:gd name="T50" fmla="*/ 318 w 449"/>
                  <a:gd name="T51" fmla="*/ 256 h 312"/>
                  <a:gd name="T52" fmla="*/ 299 w 449"/>
                  <a:gd name="T53" fmla="*/ 273 h 312"/>
                  <a:gd name="T54" fmla="*/ 292 w 449"/>
                  <a:gd name="T55" fmla="*/ 285 h 312"/>
                  <a:gd name="T56" fmla="*/ 274 w 449"/>
                  <a:gd name="T57" fmla="*/ 292 h 312"/>
                  <a:gd name="T58" fmla="*/ 265 w 449"/>
                  <a:gd name="T59" fmla="*/ 283 h 312"/>
                  <a:gd name="T60" fmla="*/ 244 w 449"/>
                  <a:gd name="T61" fmla="*/ 281 h 312"/>
                  <a:gd name="T62" fmla="*/ 225 w 449"/>
                  <a:gd name="T63" fmla="*/ 286 h 312"/>
                  <a:gd name="T64" fmla="*/ 215 w 449"/>
                  <a:gd name="T65" fmla="*/ 289 h 312"/>
                  <a:gd name="T66" fmla="*/ 204 w 449"/>
                  <a:gd name="T67" fmla="*/ 295 h 312"/>
                  <a:gd name="T68" fmla="*/ 197 w 449"/>
                  <a:gd name="T69" fmla="*/ 292 h 312"/>
                  <a:gd name="T70" fmla="*/ 188 w 449"/>
                  <a:gd name="T71" fmla="*/ 273 h 312"/>
                  <a:gd name="T72" fmla="*/ 187 w 449"/>
                  <a:gd name="T73" fmla="*/ 261 h 312"/>
                  <a:gd name="T74" fmla="*/ 201 w 449"/>
                  <a:gd name="T75" fmla="*/ 242 h 312"/>
                  <a:gd name="T76" fmla="*/ 205 w 449"/>
                  <a:gd name="T77" fmla="*/ 236 h 312"/>
                  <a:gd name="T78" fmla="*/ 197 w 449"/>
                  <a:gd name="T79" fmla="*/ 208 h 312"/>
                  <a:gd name="T80" fmla="*/ 177 w 449"/>
                  <a:gd name="T81" fmla="*/ 207 h 312"/>
                  <a:gd name="T82" fmla="*/ 171 w 449"/>
                  <a:gd name="T83" fmla="*/ 221 h 312"/>
                  <a:gd name="T84" fmla="*/ 166 w 449"/>
                  <a:gd name="T85" fmla="*/ 216 h 312"/>
                  <a:gd name="T86" fmla="*/ 152 w 449"/>
                  <a:gd name="T87" fmla="*/ 199 h 312"/>
                  <a:gd name="T88" fmla="*/ 134 w 449"/>
                  <a:gd name="T89" fmla="*/ 196 h 312"/>
                  <a:gd name="T90" fmla="*/ 106 w 449"/>
                  <a:gd name="T91" fmla="*/ 214 h 312"/>
                  <a:gd name="T92" fmla="*/ 102 w 449"/>
                  <a:gd name="T93" fmla="*/ 236 h 312"/>
                  <a:gd name="T94" fmla="*/ 94 w 449"/>
                  <a:gd name="T95" fmla="*/ 232 h 312"/>
                  <a:gd name="T96" fmla="*/ 85 w 449"/>
                  <a:gd name="T97" fmla="*/ 226 h 312"/>
                  <a:gd name="T98" fmla="*/ 77 w 449"/>
                  <a:gd name="T99" fmla="*/ 237 h 312"/>
                  <a:gd name="T100" fmla="*/ 53 w 449"/>
                  <a:gd name="T101" fmla="*/ 239 h 312"/>
                  <a:gd name="T102" fmla="*/ 44 w 449"/>
                  <a:gd name="T103" fmla="*/ 235 h 312"/>
                  <a:gd name="T104" fmla="*/ 36 w 449"/>
                  <a:gd name="T105" fmla="*/ 247 h 312"/>
                  <a:gd name="T106" fmla="*/ 35 w 449"/>
                  <a:gd name="T107" fmla="*/ 288 h 312"/>
                  <a:gd name="T108" fmla="*/ 27 w 449"/>
                  <a:gd name="T109" fmla="*/ 312 h 312"/>
                  <a:gd name="T110" fmla="*/ 8 w 449"/>
                  <a:gd name="T111" fmla="*/ 307 h 312"/>
                  <a:gd name="T112" fmla="*/ 0 w 449"/>
                  <a:gd name="T113" fmla="*/ 293 h 3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449" h="312">
                    <a:moveTo>
                      <a:pt x="432" y="0"/>
                    </a:moveTo>
                    <a:lnTo>
                      <a:pt x="444" y="15"/>
                    </a:lnTo>
                    <a:lnTo>
                      <a:pt x="445" y="18"/>
                    </a:lnTo>
                    <a:lnTo>
                      <a:pt x="445" y="20"/>
                    </a:lnTo>
                    <a:lnTo>
                      <a:pt x="447" y="27"/>
                    </a:lnTo>
                    <a:lnTo>
                      <a:pt x="447" y="45"/>
                    </a:lnTo>
                    <a:lnTo>
                      <a:pt x="448" y="46"/>
                    </a:lnTo>
                    <a:lnTo>
                      <a:pt x="449" y="49"/>
                    </a:lnTo>
                    <a:lnTo>
                      <a:pt x="449" y="52"/>
                    </a:lnTo>
                    <a:lnTo>
                      <a:pt x="447" y="53"/>
                    </a:lnTo>
                    <a:lnTo>
                      <a:pt x="438" y="55"/>
                    </a:lnTo>
                    <a:lnTo>
                      <a:pt x="433" y="52"/>
                    </a:lnTo>
                    <a:lnTo>
                      <a:pt x="427" y="49"/>
                    </a:lnTo>
                    <a:lnTo>
                      <a:pt x="423" y="46"/>
                    </a:lnTo>
                    <a:lnTo>
                      <a:pt x="413" y="49"/>
                    </a:lnTo>
                    <a:lnTo>
                      <a:pt x="408" y="52"/>
                    </a:lnTo>
                    <a:lnTo>
                      <a:pt x="405" y="52"/>
                    </a:lnTo>
                    <a:lnTo>
                      <a:pt x="403" y="53"/>
                    </a:lnTo>
                    <a:lnTo>
                      <a:pt x="401" y="60"/>
                    </a:lnTo>
                    <a:lnTo>
                      <a:pt x="399" y="77"/>
                    </a:lnTo>
                    <a:lnTo>
                      <a:pt x="399" y="80"/>
                    </a:lnTo>
                    <a:lnTo>
                      <a:pt x="398" y="80"/>
                    </a:lnTo>
                    <a:lnTo>
                      <a:pt x="375" y="82"/>
                    </a:lnTo>
                    <a:lnTo>
                      <a:pt x="374" y="82"/>
                    </a:lnTo>
                    <a:lnTo>
                      <a:pt x="363" y="74"/>
                    </a:lnTo>
                    <a:lnTo>
                      <a:pt x="363" y="73"/>
                    </a:lnTo>
                    <a:lnTo>
                      <a:pt x="362" y="70"/>
                    </a:lnTo>
                    <a:lnTo>
                      <a:pt x="348" y="98"/>
                    </a:lnTo>
                    <a:lnTo>
                      <a:pt x="350" y="102"/>
                    </a:lnTo>
                    <a:lnTo>
                      <a:pt x="352" y="102"/>
                    </a:lnTo>
                    <a:lnTo>
                      <a:pt x="352" y="103"/>
                    </a:lnTo>
                    <a:lnTo>
                      <a:pt x="365" y="109"/>
                    </a:lnTo>
                    <a:lnTo>
                      <a:pt x="371" y="120"/>
                    </a:lnTo>
                    <a:lnTo>
                      <a:pt x="371" y="122"/>
                    </a:lnTo>
                    <a:lnTo>
                      <a:pt x="370" y="122"/>
                    </a:lnTo>
                    <a:lnTo>
                      <a:pt x="370" y="123"/>
                    </a:lnTo>
                    <a:lnTo>
                      <a:pt x="360" y="139"/>
                    </a:lnTo>
                    <a:lnTo>
                      <a:pt x="360" y="140"/>
                    </a:lnTo>
                    <a:lnTo>
                      <a:pt x="346" y="148"/>
                    </a:lnTo>
                    <a:lnTo>
                      <a:pt x="325" y="163"/>
                    </a:lnTo>
                    <a:lnTo>
                      <a:pt x="325" y="166"/>
                    </a:lnTo>
                    <a:lnTo>
                      <a:pt x="324" y="168"/>
                    </a:lnTo>
                    <a:lnTo>
                      <a:pt x="324" y="172"/>
                    </a:lnTo>
                    <a:lnTo>
                      <a:pt x="322" y="187"/>
                    </a:lnTo>
                    <a:lnTo>
                      <a:pt x="324" y="197"/>
                    </a:lnTo>
                    <a:lnTo>
                      <a:pt x="331" y="214"/>
                    </a:lnTo>
                    <a:lnTo>
                      <a:pt x="331" y="215"/>
                    </a:lnTo>
                    <a:lnTo>
                      <a:pt x="332" y="215"/>
                    </a:lnTo>
                    <a:lnTo>
                      <a:pt x="334" y="218"/>
                    </a:lnTo>
                    <a:lnTo>
                      <a:pt x="332" y="218"/>
                    </a:lnTo>
                    <a:lnTo>
                      <a:pt x="320" y="219"/>
                    </a:lnTo>
                    <a:lnTo>
                      <a:pt x="310" y="223"/>
                    </a:lnTo>
                    <a:lnTo>
                      <a:pt x="303" y="225"/>
                    </a:lnTo>
                    <a:lnTo>
                      <a:pt x="299" y="225"/>
                    </a:lnTo>
                    <a:lnTo>
                      <a:pt x="295" y="221"/>
                    </a:lnTo>
                    <a:lnTo>
                      <a:pt x="292" y="215"/>
                    </a:lnTo>
                    <a:lnTo>
                      <a:pt x="290" y="215"/>
                    </a:lnTo>
                    <a:lnTo>
                      <a:pt x="289" y="212"/>
                    </a:lnTo>
                    <a:lnTo>
                      <a:pt x="283" y="208"/>
                    </a:lnTo>
                    <a:lnTo>
                      <a:pt x="275" y="207"/>
                    </a:lnTo>
                    <a:lnTo>
                      <a:pt x="275" y="208"/>
                    </a:lnTo>
                    <a:lnTo>
                      <a:pt x="262" y="218"/>
                    </a:lnTo>
                    <a:lnTo>
                      <a:pt x="261" y="216"/>
                    </a:lnTo>
                    <a:lnTo>
                      <a:pt x="255" y="221"/>
                    </a:lnTo>
                    <a:lnTo>
                      <a:pt x="246" y="230"/>
                    </a:lnTo>
                    <a:lnTo>
                      <a:pt x="247" y="230"/>
                    </a:lnTo>
                    <a:lnTo>
                      <a:pt x="254" y="237"/>
                    </a:lnTo>
                    <a:lnTo>
                      <a:pt x="255" y="237"/>
                    </a:lnTo>
                    <a:lnTo>
                      <a:pt x="257" y="240"/>
                    </a:lnTo>
                    <a:lnTo>
                      <a:pt x="262" y="246"/>
                    </a:lnTo>
                    <a:lnTo>
                      <a:pt x="278" y="239"/>
                    </a:lnTo>
                    <a:lnTo>
                      <a:pt x="283" y="237"/>
                    </a:lnTo>
                    <a:lnTo>
                      <a:pt x="289" y="237"/>
                    </a:lnTo>
                    <a:lnTo>
                      <a:pt x="290" y="239"/>
                    </a:lnTo>
                    <a:lnTo>
                      <a:pt x="292" y="239"/>
                    </a:lnTo>
                    <a:lnTo>
                      <a:pt x="293" y="240"/>
                    </a:lnTo>
                    <a:lnTo>
                      <a:pt x="310" y="243"/>
                    </a:lnTo>
                    <a:lnTo>
                      <a:pt x="318" y="256"/>
                    </a:lnTo>
                    <a:lnTo>
                      <a:pt x="318" y="259"/>
                    </a:lnTo>
                    <a:lnTo>
                      <a:pt x="300" y="270"/>
                    </a:lnTo>
                    <a:lnTo>
                      <a:pt x="299" y="273"/>
                    </a:lnTo>
                    <a:lnTo>
                      <a:pt x="298" y="274"/>
                    </a:lnTo>
                    <a:lnTo>
                      <a:pt x="295" y="281"/>
                    </a:lnTo>
                    <a:lnTo>
                      <a:pt x="292" y="285"/>
                    </a:lnTo>
                    <a:lnTo>
                      <a:pt x="290" y="288"/>
                    </a:lnTo>
                    <a:lnTo>
                      <a:pt x="286" y="292"/>
                    </a:lnTo>
                    <a:lnTo>
                      <a:pt x="274" y="292"/>
                    </a:lnTo>
                    <a:lnTo>
                      <a:pt x="267" y="285"/>
                    </a:lnTo>
                    <a:lnTo>
                      <a:pt x="265" y="285"/>
                    </a:lnTo>
                    <a:lnTo>
                      <a:pt x="265" y="283"/>
                    </a:lnTo>
                    <a:lnTo>
                      <a:pt x="262" y="283"/>
                    </a:lnTo>
                    <a:lnTo>
                      <a:pt x="251" y="279"/>
                    </a:lnTo>
                    <a:lnTo>
                      <a:pt x="244" y="281"/>
                    </a:lnTo>
                    <a:lnTo>
                      <a:pt x="243" y="282"/>
                    </a:lnTo>
                    <a:lnTo>
                      <a:pt x="226" y="288"/>
                    </a:lnTo>
                    <a:lnTo>
                      <a:pt x="225" y="286"/>
                    </a:lnTo>
                    <a:lnTo>
                      <a:pt x="223" y="286"/>
                    </a:lnTo>
                    <a:lnTo>
                      <a:pt x="216" y="288"/>
                    </a:lnTo>
                    <a:lnTo>
                      <a:pt x="215" y="289"/>
                    </a:lnTo>
                    <a:lnTo>
                      <a:pt x="215" y="296"/>
                    </a:lnTo>
                    <a:lnTo>
                      <a:pt x="208" y="296"/>
                    </a:lnTo>
                    <a:lnTo>
                      <a:pt x="204" y="295"/>
                    </a:lnTo>
                    <a:lnTo>
                      <a:pt x="198" y="295"/>
                    </a:lnTo>
                    <a:lnTo>
                      <a:pt x="197" y="293"/>
                    </a:lnTo>
                    <a:lnTo>
                      <a:pt x="197" y="292"/>
                    </a:lnTo>
                    <a:lnTo>
                      <a:pt x="200" y="282"/>
                    </a:lnTo>
                    <a:lnTo>
                      <a:pt x="197" y="281"/>
                    </a:lnTo>
                    <a:lnTo>
                      <a:pt x="188" y="273"/>
                    </a:lnTo>
                    <a:lnTo>
                      <a:pt x="187" y="273"/>
                    </a:lnTo>
                    <a:lnTo>
                      <a:pt x="184" y="264"/>
                    </a:lnTo>
                    <a:lnTo>
                      <a:pt x="187" y="261"/>
                    </a:lnTo>
                    <a:lnTo>
                      <a:pt x="197" y="256"/>
                    </a:lnTo>
                    <a:lnTo>
                      <a:pt x="201" y="249"/>
                    </a:lnTo>
                    <a:lnTo>
                      <a:pt x="201" y="242"/>
                    </a:lnTo>
                    <a:lnTo>
                      <a:pt x="202" y="237"/>
                    </a:lnTo>
                    <a:lnTo>
                      <a:pt x="204" y="236"/>
                    </a:lnTo>
                    <a:lnTo>
                      <a:pt x="205" y="236"/>
                    </a:lnTo>
                    <a:lnTo>
                      <a:pt x="200" y="225"/>
                    </a:lnTo>
                    <a:lnTo>
                      <a:pt x="195" y="211"/>
                    </a:lnTo>
                    <a:lnTo>
                      <a:pt x="197" y="208"/>
                    </a:lnTo>
                    <a:lnTo>
                      <a:pt x="195" y="208"/>
                    </a:lnTo>
                    <a:lnTo>
                      <a:pt x="180" y="203"/>
                    </a:lnTo>
                    <a:lnTo>
                      <a:pt x="177" y="207"/>
                    </a:lnTo>
                    <a:lnTo>
                      <a:pt x="176" y="218"/>
                    </a:lnTo>
                    <a:lnTo>
                      <a:pt x="173" y="221"/>
                    </a:lnTo>
                    <a:lnTo>
                      <a:pt x="171" y="221"/>
                    </a:lnTo>
                    <a:lnTo>
                      <a:pt x="168" y="219"/>
                    </a:lnTo>
                    <a:lnTo>
                      <a:pt x="168" y="218"/>
                    </a:lnTo>
                    <a:lnTo>
                      <a:pt x="166" y="216"/>
                    </a:lnTo>
                    <a:lnTo>
                      <a:pt x="161" y="201"/>
                    </a:lnTo>
                    <a:lnTo>
                      <a:pt x="158" y="199"/>
                    </a:lnTo>
                    <a:lnTo>
                      <a:pt x="152" y="199"/>
                    </a:lnTo>
                    <a:lnTo>
                      <a:pt x="142" y="189"/>
                    </a:lnTo>
                    <a:lnTo>
                      <a:pt x="137" y="193"/>
                    </a:lnTo>
                    <a:lnTo>
                      <a:pt x="134" y="196"/>
                    </a:lnTo>
                    <a:lnTo>
                      <a:pt x="123" y="204"/>
                    </a:lnTo>
                    <a:lnTo>
                      <a:pt x="110" y="212"/>
                    </a:lnTo>
                    <a:lnTo>
                      <a:pt x="106" y="214"/>
                    </a:lnTo>
                    <a:lnTo>
                      <a:pt x="101" y="216"/>
                    </a:lnTo>
                    <a:lnTo>
                      <a:pt x="104" y="222"/>
                    </a:lnTo>
                    <a:lnTo>
                      <a:pt x="102" y="236"/>
                    </a:lnTo>
                    <a:lnTo>
                      <a:pt x="101" y="236"/>
                    </a:lnTo>
                    <a:lnTo>
                      <a:pt x="95" y="233"/>
                    </a:lnTo>
                    <a:lnTo>
                      <a:pt x="94" y="232"/>
                    </a:lnTo>
                    <a:lnTo>
                      <a:pt x="94" y="230"/>
                    </a:lnTo>
                    <a:lnTo>
                      <a:pt x="88" y="225"/>
                    </a:lnTo>
                    <a:lnTo>
                      <a:pt x="85" y="226"/>
                    </a:lnTo>
                    <a:lnTo>
                      <a:pt x="78" y="233"/>
                    </a:lnTo>
                    <a:lnTo>
                      <a:pt x="78" y="235"/>
                    </a:lnTo>
                    <a:lnTo>
                      <a:pt x="77" y="237"/>
                    </a:lnTo>
                    <a:lnTo>
                      <a:pt x="77" y="242"/>
                    </a:lnTo>
                    <a:lnTo>
                      <a:pt x="67" y="242"/>
                    </a:lnTo>
                    <a:lnTo>
                      <a:pt x="53" y="239"/>
                    </a:lnTo>
                    <a:lnTo>
                      <a:pt x="50" y="236"/>
                    </a:lnTo>
                    <a:lnTo>
                      <a:pt x="46" y="236"/>
                    </a:lnTo>
                    <a:lnTo>
                      <a:pt x="44" y="235"/>
                    </a:lnTo>
                    <a:lnTo>
                      <a:pt x="40" y="235"/>
                    </a:lnTo>
                    <a:lnTo>
                      <a:pt x="40" y="236"/>
                    </a:lnTo>
                    <a:lnTo>
                      <a:pt x="36" y="247"/>
                    </a:lnTo>
                    <a:lnTo>
                      <a:pt x="39" y="257"/>
                    </a:lnTo>
                    <a:lnTo>
                      <a:pt x="39" y="274"/>
                    </a:lnTo>
                    <a:lnTo>
                      <a:pt x="35" y="288"/>
                    </a:lnTo>
                    <a:lnTo>
                      <a:pt x="28" y="302"/>
                    </a:lnTo>
                    <a:lnTo>
                      <a:pt x="29" y="312"/>
                    </a:lnTo>
                    <a:lnTo>
                      <a:pt x="27" y="312"/>
                    </a:lnTo>
                    <a:lnTo>
                      <a:pt x="17" y="305"/>
                    </a:lnTo>
                    <a:lnTo>
                      <a:pt x="11" y="306"/>
                    </a:lnTo>
                    <a:lnTo>
                      <a:pt x="8" y="307"/>
                    </a:lnTo>
                    <a:lnTo>
                      <a:pt x="6" y="305"/>
                    </a:lnTo>
                    <a:lnTo>
                      <a:pt x="0" y="297"/>
                    </a:lnTo>
                    <a:lnTo>
                      <a:pt x="0" y="29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52" name="Freeform 2591">
                <a:extLst>
                  <a:ext uri="{FF2B5EF4-FFF2-40B4-BE49-F238E27FC236}">
                    <a16:creationId xmlns:a16="http://schemas.microsoft.com/office/drawing/2014/main" id="{A4D8FA62-9682-0D10-BE15-E408F7013B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1" y="981"/>
                <a:ext cx="14" cy="13"/>
              </a:xfrm>
              <a:custGeom>
                <a:avLst/>
                <a:gdLst>
                  <a:gd name="T0" fmla="*/ 58 w 58"/>
                  <a:gd name="T1" fmla="*/ 2 h 49"/>
                  <a:gd name="T2" fmla="*/ 57 w 58"/>
                  <a:gd name="T3" fmla="*/ 0 h 49"/>
                  <a:gd name="T4" fmla="*/ 54 w 58"/>
                  <a:gd name="T5" fmla="*/ 3 h 49"/>
                  <a:gd name="T6" fmla="*/ 50 w 58"/>
                  <a:gd name="T7" fmla="*/ 9 h 49"/>
                  <a:gd name="T8" fmla="*/ 47 w 58"/>
                  <a:gd name="T9" fmla="*/ 10 h 49"/>
                  <a:gd name="T10" fmla="*/ 39 w 58"/>
                  <a:gd name="T11" fmla="*/ 11 h 49"/>
                  <a:gd name="T12" fmla="*/ 36 w 58"/>
                  <a:gd name="T13" fmla="*/ 13 h 49"/>
                  <a:gd name="T14" fmla="*/ 30 w 58"/>
                  <a:gd name="T15" fmla="*/ 13 h 49"/>
                  <a:gd name="T16" fmla="*/ 29 w 58"/>
                  <a:gd name="T17" fmla="*/ 14 h 49"/>
                  <a:gd name="T18" fmla="*/ 25 w 58"/>
                  <a:gd name="T19" fmla="*/ 18 h 49"/>
                  <a:gd name="T20" fmla="*/ 22 w 58"/>
                  <a:gd name="T21" fmla="*/ 21 h 49"/>
                  <a:gd name="T22" fmla="*/ 12 w 58"/>
                  <a:gd name="T23" fmla="*/ 34 h 49"/>
                  <a:gd name="T24" fmla="*/ 12 w 58"/>
                  <a:gd name="T25" fmla="*/ 35 h 49"/>
                  <a:gd name="T26" fmla="*/ 10 w 58"/>
                  <a:gd name="T27" fmla="*/ 38 h 49"/>
                  <a:gd name="T28" fmla="*/ 7 w 58"/>
                  <a:gd name="T29" fmla="*/ 47 h 49"/>
                  <a:gd name="T30" fmla="*/ 0 w 58"/>
                  <a:gd name="T31" fmla="*/ 4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8" h="49">
                    <a:moveTo>
                      <a:pt x="58" y="2"/>
                    </a:moveTo>
                    <a:lnTo>
                      <a:pt x="57" y="0"/>
                    </a:lnTo>
                    <a:lnTo>
                      <a:pt x="54" y="3"/>
                    </a:lnTo>
                    <a:lnTo>
                      <a:pt x="50" y="9"/>
                    </a:lnTo>
                    <a:lnTo>
                      <a:pt x="47" y="10"/>
                    </a:lnTo>
                    <a:lnTo>
                      <a:pt x="39" y="11"/>
                    </a:lnTo>
                    <a:lnTo>
                      <a:pt x="36" y="13"/>
                    </a:lnTo>
                    <a:lnTo>
                      <a:pt x="30" y="13"/>
                    </a:lnTo>
                    <a:lnTo>
                      <a:pt x="29" y="14"/>
                    </a:lnTo>
                    <a:lnTo>
                      <a:pt x="25" y="18"/>
                    </a:lnTo>
                    <a:lnTo>
                      <a:pt x="22" y="21"/>
                    </a:lnTo>
                    <a:lnTo>
                      <a:pt x="12" y="34"/>
                    </a:lnTo>
                    <a:lnTo>
                      <a:pt x="12" y="35"/>
                    </a:lnTo>
                    <a:lnTo>
                      <a:pt x="10" y="38"/>
                    </a:lnTo>
                    <a:lnTo>
                      <a:pt x="7" y="47"/>
                    </a:lnTo>
                    <a:lnTo>
                      <a:pt x="0" y="4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53" name="Freeform 2592">
                <a:extLst>
                  <a:ext uri="{FF2B5EF4-FFF2-40B4-BE49-F238E27FC236}">
                    <a16:creationId xmlns:a16="http://schemas.microsoft.com/office/drawing/2014/main" id="{D96B8E1F-F03F-4798-D4CE-0B81B29CFB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9" y="983"/>
                <a:ext cx="12" cy="11"/>
              </a:xfrm>
              <a:custGeom>
                <a:avLst/>
                <a:gdLst>
                  <a:gd name="T0" fmla="*/ 46 w 46"/>
                  <a:gd name="T1" fmla="*/ 42 h 42"/>
                  <a:gd name="T2" fmla="*/ 44 w 46"/>
                  <a:gd name="T3" fmla="*/ 40 h 42"/>
                  <a:gd name="T4" fmla="*/ 43 w 46"/>
                  <a:gd name="T5" fmla="*/ 35 h 42"/>
                  <a:gd name="T6" fmla="*/ 26 w 46"/>
                  <a:gd name="T7" fmla="*/ 30 h 42"/>
                  <a:gd name="T8" fmla="*/ 18 w 46"/>
                  <a:gd name="T9" fmla="*/ 31 h 42"/>
                  <a:gd name="T10" fmla="*/ 15 w 46"/>
                  <a:gd name="T11" fmla="*/ 34 h 42"/>
                  <a:gd name="T12" fmla="*/ 13 w 46"/>
                  <a:gd name="T13" fmla="*/ 32 h 42"/>
                  <a:gd name="T14" fmla="*/ 8 w 46"/>
                  <a:gd name="T15" fmla="*/ 18 h 42"/>
                  <a:gd name="T16" fmla="*/ 9 w 46"/>
                  <a:gd name="T17" fmla="*/ 9 h 42"/>
                  <a:gd name="T18" fmla="*/ 0 w 46"/>
                  <a:gd name="T19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" h="42">
                    <a:moveTo>
                      <a:pt x="46" y="42"/>
                    </a:moveTo>
                    <a:lnTo>
                      <a:pt x="44" y="40"/>
                    </a:lnTo>
                    <a:lnTo>
                      <a:pt x="43" y="35"/>
                    </a:lnTo>
                    <a:lnTo>
                      <a:pt x="26" y="30"/>
                    </a:lnTo>
                    <a:lnTo>
                      <a:pt x="18" y="31"/>
                    </a:lnTo>
                    <a:lnTo>
                      <a:pt x="15" y="34"/>
                    </a:lnTo>
                    <a:lnTo>
                      <a:pt x="13" y="32"/>
                    </a:lnTo>
                    <a:lnTo>
                      <a:pt x="8" y="18"/>
                    </a:lnTo>
                    <a:lnTo>
                      <a:pt x="9" y="9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54" name="Freeform 2593">
                <a:extLst>
                  <a:ext uri="{FF2B5EF4-FFF2-40B4-BE49-F238E27FC236}">
                    <a16:creationId xmlns:a16="http://schemas.microsoft.com/office/drawing/2014/main" id="{00F995C4-084F-44B4-ED96-B86FE7C76C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9" y="994"/>
                <a:ext cx="23" cy="96"/>
              </a:xfrm>
              <a:custGeom>
                <a:avLst/>
                <a:gdLst>
                  <a:gd name="T0" fmla="*/ 30 w 92"/>
                  <a:gd name="T1" fmla="*/ 381 h 384"/>
                  <a:gd name="T2" fmla="*/ 11 w 92"/>
                  <a:gd name="T3" fmla="*/ 359 h 384"/>
                  <a:gd name="T4" fmla="*/ 4 w 92"/>
                  <a:gd name="T5" fmla="*/ 351 h 384"/>
                  <a:gd name="T6" fmla="*/ 6 w 92"/>
                  <a:gd name="T7" fmla="*/ 341 h 384"/>
                  <a:gd name="T8" fmla="*/ 13 w 92"/>
                  <a:gd name="T9" fmla="*/ 331 h 384"/>
                  <a:gd name="T10" fmla="*/ 15 w 92"/>
                  <a:gd name="T11" fmla="*/ 335 h 384"/>
                  <a:gd name="T12" fmla="*/ 20 w 92"/>
                  <a:gd name="T13" fmla="*/ 334 h 384"/>
                  <a:gd name="T14" fmla="*/ 19 w 92"/>
                  <a:gd name="T15" fmla="*/ 329 h 384"/>
                  <a:gd name="T16" fmla="*/ 32 w 92"/>
                  <a:gd name="T17" fmla="*/ 324 h 384"/>
                  <a:gd name="T18" fmla="*/ 46 w 92"/>
                  <a:gd name="T19" fmla="*/ 320 h 384"/>
                  <a:gd name="T20" fmla="*/ 47 w 92"/>
                  <a:gd name="T21" fmla="*/ 309 h 384"/>
                  <a:gd name="T22" fmla="*/ 49 w 92"/>
                  <a:gd name="T23" fmla="*/ 303 h 384"/>
                  <a:gd name="T24" fmla="*/ 56 w 92"/>
                  <a:gd name="T25" fmla="*/ 292 h 384"/>
                  <a:gd name="T26" fmla="*/ 56 w 92"/>
                  <a:gd name="T27" fmla="*/ 289 h 384"/>
                  <a:gd name="T28" fmla="*/ 43 w 92"/>
                  <a:gd name="T29" fmla="*/ 276 h 384"/>
                  <a:gd name="T30" fmla="*/ 26 w 92"/>
                  <a:gd name="T31" fmla="*/ 260 h 384"/>
                  <a:gd name="T32" fmla="*/ 22 w 92"/>
                  <a:gd name="T33" fmla="*/ 257 h 384"/>
                  <a:gd name="T34" fmla="*/ 23 w 92"/>
                  <a:gd name="T35" fmla="*/ 254 h 384"/>
                  <a:gd name="T36" fmla="*/ 22 w 92"/>
                  <a:gd name="T37" fmla="*/ 252 h 384"/>
                  <a:gd name="T38" fmla="*/ 9 w 92"/>
                  <a:gd name="T39" fmla="*/ 243 h 384"/>
                  <a:gd name="T40" fmla="*/ 6 w 92"/>
                  <a:gd name="T41" fmla="*/ 240 h 384"/>
                  <a:gd name="T42" fmla="*/ 19 w 92"/>
                  <a:gd name="T43" fmla="*/ 230 h 384"/>
                  <a:gd name="T44" fmla="*/ 35 w 92"/>
                  <a:gd name="T45" fmla="*/ 218 h 384"/>
                  <a:gd name="T46" fmla="*/ 37 w 92"/>
                  <a:gd name="T47" fmla="*/ 212 h 384"/>
                  <a:gd name="T48" fmla="*/ 26 w 92"/>
                  <a:gd name="T49" fmla="*/ 175 h 384"/>
                  <a:gd name="T50" fmla="*/ 44 w 92"/>
                  <a:gd name="T51" fmla="*/ 161 h 384"/>
                  <a:gd name="T52" fmla="*/ 51 w 92"/>
                  <a:gd name="T53" fmla="*/ 155 h 384"/>
                  <a:gd name="T54" fmla="*/ 73 w 92"/>
                  <a:gd name="T55" fmla="*/ 155 h 384"/>
                  <a:gd name="T56" fmla="*/ 79 w 92"/>
                  <a:gd name="T57" fmla="*/ 154 h 384"/>
                  <a:gd name="T58" fmla="*/ 86 w 92"/>
                  <a:gd name="T59" fmla="*/ 134 h 384"/>
                  <a:gd name="T60" fmla="*/ 88 w 92"/>
                  <a:gd name="T61" fmla="*/ 127 h 384"/>
                  <a:gd name="T62" fmla="*/ 92 w 92"/>
                  <a:gd name="T63" fmla="*/ 115 h 384"/>
                  <a:gd name="T64" fmla="*/ 88 w 92"/>
                  <a:gd name="T65" fmla="*/ 103 h 384"/>
                  <a:gd name="T66" fmla="*/ 80 w 92"/>
                  <a:gd name="T67" fmla="*/ 98 h 384"/>
                  <a:gd name="T68" fmla="*/ 75 w 92"/>
                  <a:gd name="T69" fmla="*/ 94 h 384"/>
                  <a:gd name="T70" fmla="*/ 65 w 92"/>
                  <a:gd name="T71" fmla="*/ 92 h 384"/>
                  <a:gd name="T72" fmla="*/ 61 w 92"/>
                  <a:gd name="T73" fmla="*/ 95 h 384"/>
                  <a:gd name="T74" fmla="*/ 50 w 92"/>
                  <a:gd name="T75" fmla="*/ 82 h 384"/>
                  <a:gd name="T76" fmla="*/ 53 w 92"/>
                  <a:gd name="T77" fmla="*/ 77 h 384"/>
                  <a:gd name="T78" fmla="*/ 71 w 92"/>
                  <a:gd name="T79" fmla="*/ 50 h 384"/>
                  <a:gd name="T80" fmla="*/ 64 w 92"/>
                  <a:gd name="T81" fmla="*/ 48 h 384"/>
                  <a:gd name="T82" fmla="*/ 53 w 92"/>
                  <a:gd name="T83" fmla="*/ 34 h 384"/>
                  <a:gd name="T84" fmla="*/ 47 w 92"/>
                  <a:gd name="T85" fmla="*/ 29 h 384"/>
                  <a:gd name="T86" fmla="*/ 44 w 92"/>
                  <a:gd name="T87" fmla="*/ 24 h 384"/>
                  <a:gd name="T88" fmla="*/ 43 w 92"/>
                  <a:gd name="T89" fmla="*/ 18 h 384"/>
                  <a:gd name="T90" fmla="*/ 46 w 92"/>
                  <a:gd name="T91" fmla="*/ 3 h 384"/>
                  <a:gd name="T92" fmla="*/ 46 w 92"/>
                  <a:gd name="T93" fmla="*/ 0 h 3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92" h="384">
                    <a:moveTo>
                      <a:pt x="30" y="384"/>
                    </a:moveTo>
                    <a:lnTo>
                      <a:pt x="30" y="381"/>
                    </a:lnTo>
                    <a:lnTo>
                      <a:pt x="13" y="366"/>
                    </a:lnTo>
                    <a:lnTo>
                      <a:pt x="11" y="359"/>
                    </a:lnTo>
                    <a:lnTo>
                      <a:pt x="6" y="352"/>
                    </a:lnTo>
                    <a:lnTo>
                      <a:pt x="4" y="351"/>
                    </a:lnTo>
                    <a:lnTo>
                      <a:pt x="0" y="345"/>
                    </a:lnTo>
                    <a:lnTo>
                      <a:pt x="6" y="341"/>
                    </a:lnTo>
                    <a:lnTo>
                      <a:pt x="12" y="338"/>
                    </a:lnTo>
                    <a:lnTo>
                      <a:pt x="13" y="331"/>
                    </a:lnTo>
                    <a:lnTo>
                      <a:pt x="13" y="334"/>
                    </a:lnTo>
                    <a:lnTo>
                      <a:pt x="15" y="335"/>
                    </a:lnTo>
                    <a:lnTo>
                      <a:pt x="18" y="336"/>
                    </a:lnTo>
                    <a:lnTo>
                      <a:pt x="20" y="334"/>
                    </a:lnTo>
                    <a:lnTo>
                      <a:pt x="19" y="331"/>
                    </a:lnTo>
                    <a:lnTo>
                      <a:pt x="19" y="329"/>
                    </a:lnTo>
                    <a:lnTo>
                      <a:pt x="26" y="324"/>
                    </a:lnTo>
                    <a:lnTo>
                      <a:pt x="32" y="324"/>
                    </a:lnTo>
                    <a:lnTo>
                      <a:pt x="39" y="326"/>
                    </a:lnTo>
                    <a:lnTo>
                      <a:pt x="46" y="320"/>
                    </a:lnTo>
                    <a:lnTo>
                      <a:pt x="46" y="316"/>
                    </a:lnTo>
                    <a:lnTo>
                      <a:pt x="47" y="309"/>
                    </a:lnTo>
                    <a:lnTo>
                      <a:pt x="49" y="306"/>
                    </a:lnTo>
                    <a:lnTo>
                      <a:pt x="49" y="303"/>
                    </a:lnTo>
                    <a:lnTo>
                      <a:pt x="53" y="293"/>
                    </a:lnTo>
                    <a:lnTo>
                      <a:pt x="56" y="292"/>
                    </a:lnTo>
                    <a:lnTo>
                      <a:pt x="57" y="291"/>
                    </a:lnTo>
                    <a:lnTo>
                      <a:pt x="56" y="289"/>
                    </a:lnTo>
                    <a:lnTo>
                      <a:pt x="54" y="285"/>
                    </a:lnTo>
                    <a:lnTo>
                      <a:pt x="43" y="276"/>
                    </a:lnTo>
                    <a:lnTo>
                      <a:pt x="35" y="274"/>
                    </a:lnTo>
                    <a:lnTo>
                      <a:pt x="26" y="260"/>
                    </a:lnTo>
                    <a:lnTo>
                      <a:pt x="23" y="261"/>
                    </a:lnTo>
                    <a:lnTo>
                      <a:pt x="22" y="257"/>
                    </a:lnTo>
                    <a:lnTo>
                      <a:pt x="22" y="254"/>
                    </a:lnTo>
                    <a:lnTo>
                      <a:pt x="23" y="254"/>
                    </a:lnTo>
                    <a:lnTo>
                      <a:pt x="23" y="253"/>
                    </a:lnTo>
                    <a:lnTo>
                      <a:pt x="22" y="252"/>
                    </a:lnTo>
                    <a:lnTo>
                      <a:pt x="19" y="245"/>
                    </a:lnTo>
                    <a:lnTo>
                      <a:pt x="9" y="243"/>
                    </a:lnTo>
                    <a:lnTo>
                      <a:pt x="8" y="243"/>
                    </a:lnTo>
                    <a:lnTo>
                      <a:pt x="6" y="240"/>
                    </a:lnTo>
                    <a:lnTo>
                      <a:pt x="13" y="233"/>
                    </a:lnTo>
                    <a:lnTo>
                      <a:pt x="19" y="230"/>
                    </a:lnTo>
                    <a:lnTo>
                      <a:pt x="33" y="221"/>
                    </a:lnTo>
                    <a:lnTo>
                      <a:pt x="35" y="218"/>
                    </a:lnTo>
                    <a:lnTo>
                      <a:pt x="37" y="216"/>
                    </a:lnTo>
                    <a:lnTo>
                      <a:pt x="37" y="212"/>
                    </a:lnTo>
                    <a:lnTo>
                      <a:pt x="27" y="187"/>
                    </a:lnTo>
                    <a:lnTo>
                      <a:pt x="26" y="175"/>
                    </a:lnTo>
                    <a:lnTo>
                      <a:pt x="26" y="173"/>
                    </a:lnTo>
                    <a:lnTo>
                      <a:pt x="44" y="161"/>
                    </a:lnTo>
                    <a:lnTo>
                      <a:pt x="49" y="156"/>
                    </a:lnTo>
                    <a:lnTo>
                      <a:pt x="51" y="155"/>
                    </a:lnTo>
                    <a:lnTo>
                      <a:pt x="64" y="152"/>
                    </a:lnTo>
                    <a:lnTo>
                      <a:pt x="73" y="155"/>
                    </a:lnTo>
                    <a:lnTo>
                      <a:pt x="78" y="155"/>
                    </a:lnTo>
                    <a:lnTo>
                      <a:pt x="79" y="154"/>
                    </a:lnTo>
                    <a:lnTo>
                      <a:pt x="88" y="141"/>
                    </a:lnTo>
                    <a:lnTo>
                      <a:pt x="86" y="134"/>
                    </a:lnTo>
                    <a:lnTo>
                      <a:pt x="86" y="131"/>
                    </a:lnTo>
                    <a:lnTo>
                      <a:pt x="88" y="127"/>
                    </a:lnTo>
                    <a:lnTo>
                      <a:pt x="88" y="125"/>
                    </a:lnTo>
                    <a:lnTo>
                      <a:pt x="92" y="115"/>
                    </a:lnTo>
                    <a:lnTo>
                      <a:pt x="92" y="103"/>
                    </a:lnTo>
                    <a:lnTo>
                      <a:pt x="88" y="103"/>
                    </a:lnTo>
                    <a:lnTo>
                      <a:pt x="82" y="98"/>
                    </a:lnTo>
                    <a:lnTo>
                      <a:pt x="80" y="98"/>
                    </a:lnTo>
                    <a:lnTo>
                      <a:pt x="79" y="96"/>
                    </a:lnTo>
                    <a:lnTo>
                      <a:pt x="75" y="94"/>
                    </a:lnTo>
                    <a:lnTo>
                      <a:pt x="73" y="94"/>
                    </a:lnTo>
                    <a:lnTo>
                      <a:pt x="65" y="92"/>
                    </a:lnTo>
                    <a:lnTo>
                      <a:pt x="65" y="98"/>
                    </a:lnTo>
                    <a:lnTo>
                      <a:pt x="61" y="95"/>
                    </a:lnTo>
                    <a:lnTo>
                      <a:pt x="51" y="82"/>
                    </a:lnTo>
                    <a:lnTo>
                      <a:pt x="50" y="82"/>
                    </a:lnTo>
                    <a:lnTo>
                      <a:pt x="51" y="78"/>
                    </a:lnTo>
                    <a:lnTo>
                      <a:pt x="53" y="77"/>
                    </a:lnTo>
                    <a:lnTo>
                      <a:pt x="67" y="66"/>
                    </a:lnTo>
                    <a:lnTo>
                      <a:pt x="71" y="50"/>
                    </a:lnTo>
                    <a:lnTo>
                      <a:pt x="71" y="49"/>
                    </a:lnTo>
                    <a:lnTo>
                      <a:pt x="64" y="48"/>
                    </a:lnTo>
                    <a:lnTo>
                      <a:pt x="61" y="45"/>
                    </a:lnTo>
                    <a:lnTo>
                      <a:pt x="53" y="34"/>
                    </a:lnTo>
                    <a:lnTo>
                      <a:pt x="50" y="31"/>
                    </a:lnTo>
                    <a:lnTo>
                      <a:pt x="47" y="29"/>
                    </a:lnTo>
                    <a:lnTo>
                      <a:pt x="44" y="25"/>
                    </a:lnTo>
                    <a:lnTo>
                      <a:pt x="44" y="24"/>
                    </a:lnTo>
                    <a:lnTo>
                      <a:pt x="43" y="21"/>
                    </a:lnTo>
                    <a:lnTo>
                      <a:pt x="43" y="18"/>
                    </a:lnTo>
                    <a:lnTo>
                      <a:pt x="47" y="6"/>
                    </a:lnTo>
                    <a:lnTo>
                      <a:pt x="46" y="3"/>
                    </a:lnTo>
                    <a:lnTo>
                      <a:pt x="44" y="3"/>
                    </a:lnTo>
                    <a:lnTo>
                      <a:pt x="46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55" name="Freeform 2594">
                <a:extLst>
                  <a:ext uri="{FF2B5EF4-FFF2-40B4-BE49-F238E27FC236}">
                    <a16:creationId xmlns:a16="http://schemas.microsoft.com/office/drawing/2014/main" id="{6CFD24CD-7320-03C1-BE57-9EA812AF76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5" y="982"/>
                <a:ext cx="46" cy="30"/>
              </a:xfrm>
              <a:custGeom>
                <a:avLst/>
                <a:gdLst>
                  <a:gd name="T0" fmla="*/ 0 w 186"/>
                  <a:gd name="T1" fmla="*/ 0 h 121"/>
                  <a:gd name="T2" fmla="*/ 2 w 186"/>
                  <a:gd name="T3" fmla="*/ 2 h 121"/>
                  <a:gd name="T4" fmla="*/ 2 w 186"/>
                  <a:gd name="T5" fmla="*/ 4 h 121"/>
                  <a:gd name="T6" fmla="*/ 3 w 186"/>
                  <a:gd name="T7" fmla="*/ 5 h 121"/>
                  <a:gd name="T8" fmla="*/ 13 w 186"/>
                  <a:gd name="T9" fmla="*/ 9 h 121"/>
                  <a:gd name="T10" fmla="*/ 19 w 186"/>
                  <a:gd name="T11" fmla="*/ 15 h 121"/>
                  <a:gd name="T12" fmla="*/ 21 w 186"/>
                  <a:gd name="T13" fmla="*/ 15 h 121"/>
                  <a:gd name="T14" fmla="*/ 31 w 186"/>
                  <a:gd name="T15" fmla="*/ 21 h 121"/>
                  <a:gd name="T16" fmla="*/ 38 w 186"/>
                  <a:gd name="T17" fmla="*/ 26 h 121"/>
                  <a:gd name="T18" fmla="*/ 51 w 186"/>
                  <a:gd name="T19" fmla="*/ 32 h 121"/>
                  <a:gd name="T20" fmla="*/ 51 w 186"/>
                  <a:gd name="T21" fmla="*/ 33 h 121"/>
                  <a:gd name="T22" fmla="*/ 52 w 186"/>
                  <a:gd name="T23" fmla="*/ 33 h 121"/>
                  <a:gd name="T24" fmla="*/ 62 w 186"/>
                  <a:gd name="T25" fmla="*/ 40 h 121"/>
                  <a:gd name="T26" fmla="*/ 63 w 186"/>
                  <a:gd name="T27" fmla="*/ 43 h 121"/>
                  <a:gd name="T28" fmla="*/ 66 w 186"/>
                  <a:gd name="T29" fmla="*/ 44 h 121"/>
                  <a:gd name="T30" fmla="*/ 69 w 186"/>
                  <a:gd name="T31" fmla="*/ 44 h 121"/>
                  <a:gd name="T32" fmla="*/ 70 w 186"/>
                  <a:gd name="T33" fmla="*/ 43 h 121"/>
                  <a:gd name="T34" fmla="*/ 79 w 186"/>
                  <a:gd name="T35" fmla="*/ 37 h 121"/>
                  <a:gd name="T36" fmla="*/ 81 w 186"/>
                  <a:gd name="T37" fmla="*/ 32 h 121"/>
                  <a:gd name="T38" fmla="*/ 83 w 186"/>
                  <a:gd name="T39" fmla="*/ 23 h 121"/>
                  <a:gd name="T40" fmla="*/ 84 w 186"/>
                  <a:gd name="T41" fmla="*/ 23 h 121"/>
                  <a:gd name="T42" fmla="*/ 87 w 186"/>
                  <a:gd name="T43" fmla="*/ 22 h 121"/>
                  <a:gd name="T44" fmla="*/ 98 w 186"/>
                  <a:gd name="T45" fmla="*/ 22 h 121"/>
                  <a:gd name="T46" fmla="*/ 98 w 186"/>
                  <a:gd name="T47" fmla="*/ 23 h 121"/>
                  <a:gd name="T48" fmla="*/ 102 w 186"/>
                  <a:gd name="T49" fmla="*/ 23 h 121"/>
                  <a:gd name="T50" fmla="*/ 104 w 186"/>
                  <a:gd name="T51" fmla="*/ 22 h 121"/>
                  <a:gd name="T52" fmla="*/ 109 w 186"/>
                  <a:gd name="T53" fmla="*/ 21 h 121"/>
                  <a:gd name="T54" fmla="*/ 119 w 186"/>
                  <a:gd name="T55" fmla="*/ 19 h 121"/>
                  <a:gd name="T56" fmla="*/ 125 w 186"/>
                  <a:gd name="T57" fmla="*/ 19 h 121"/>
                  <a:gd name="T58" fmla="*/ 129 w 186"/>
                  <a:gd name="T59" fmla="*/ 21 h 121"/>
                  <a:gd name="T60" fmla="*/ 130 w 186"/>
                  <a:gd name="T61" fmla="*/ 21 h 121"/>
                  <a:gd name="T62" fmla="*/ 133 w 186"/>
                  <a:gd name="T63" fmla="*/ 19 h 121"/>
                  <a:gd name="T64" fmla="*/ 134 w 186"/>
                  <a:gd name="T65" fmla="*/ 18 h 121"/>
                  <a:gd name="T66" fmla="*/ 137 w 186"/>
                  <a:gd name="T67" fmla="*/ 19 h 121"/>
                  <a:gd name="T68" fmla="*/ 141 w 186"/>
                  <a:gd name="T69" fmla="*/ 29 h 121"/>
                  <a:gd name="T70" fmla="*/ 140 w 186"/>
                  <a:gd name="T71" fmla="*/ 51 h 121"/>
                  <a:gd name="T72" fmla="*/ 137 w 186"/>
                  <a:gd name="T73" fmla="*/ 55 h 121"/>
                  <a:gd name="T74" fmla="*/ 134 w 186"/>
                  <a:gd name="T75" fmla="*/ 58 h 121"/>
                  <a:gd name="T76" fmla="*/ 133 w 186"/>
                  <a:gd name="T77" fmla="*/ 61 h 121"/>
                  <a:gd name="T78" fmla="*/ 130 w 186"/>
                  <a:gd name="T79" fmla="*/ 62 h 121"/>
                  <a:gd name="T80" fmla="*/ 129 w 186"/>
                  <a:gd name="T81" fmla="*/ 65 h 121"/>
                  <a:gd name="T82" fmla="*/ 127 w 186"/>
                  <a:gd name="T83" fmla="*/ 67 h 121"/>
                  <a:gd name="T84" fmla="*/ 126 w 186"/>
                  <a:gd name="T85" fmla="*/ 71 h 121"/>
                  <a:gd name="T86" fmla="*/ 126 w 186"/>
                  <a:gd name="T87" fmla="*/ 83 h 121"/>
                  <a:gd name="T88" fmla="*/ 129 w 186"/>
                  <a:gd name="T89" fmla="*/ 86 h 121"/>
                  <a:gd name="T90" fmla="*/ 148 w 186"/>
                  <a:gd name="T91" fmla="*/ 99 h 121"/>
                  <a:gd name="T92" fmla="*/ 150 w 186"/>
                  <a:gd name="T93" fmla="*/ 100 h 121"/>
                  <a:gd name="T94" fmla="*/ 151 w 186"/>
                  <a:gd name="T95" fmla="*/ 100 h 121"/>
                  <a:gd name="T96" fmla="*/ 154 w 186"/>
                  <a:gd name="T97" fmla="*/ 102 h 121"/>
                  <a:gd name="T98" fmla="*/ 155 w 186"/>
                  <a:gd name="T99" fmla="*/ 102 h 121"/>
                  <a:gd name="T100" fmla="*/ 180 w 186"/>
                  <a:gd name="T101" fmla="*/ 115 h 121"/>
                  <a:gd name="T102" fmla="*/ 182 w 186"/>
                  <a:gd name="T103" fmla="*/ 118 h 121"/>
                  <a:gd name="T104" fmla="*/ 185 w 186"/>
                  <a:gd name="T105" fmla="*/ 120 h 121"/>
                  <a:gd name="T106" fmla="*/ 186 w 186"/>
                  <a:gd name="T107" fmla="*/ 121 h 1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86" h="121">
                    <a:moveTo>
                      <a:pt x="0" y="0"/>
                    </a:moveTo>
                    <a:lnTo>
                      <a:pt x="2" y="2"/>
                    </a:lnTo>
                    <a:lnTo>
                      <a:pt x="2" y="4"/>
                    </a:lnTo>
                    <a:lnTo>
                      <a:pt x="3" y="5"/>
                    </a:lnTo>
                    <a:lnTo>
                      <a:pt x="13" y="9"/>
                    </a:lnTo>
                    <a:lnTo>
                      <a:pt x="19" y="15"/>
                    </a:lnTo>
                    <a:lnTo>
                      <a:pt x="21" y="15"/>
                    </a:lnTo>
                    <a:lnTo>
                      <a:pt x="31" y="21"/>
                    </a:lnTo>
                    <a:lnTo>
                      <a:pt x="38" y="26"/>
                    </a:lnTo>
                    <a:lnTo>
                      <a:pt x="51" y="32"/>
                    </a:lnTo>
                    <a:lnTo>
                      <a:pt x="51" y="33"/>
                    </a:lnTo>
                    <a:lnTo>
                      <a:pt x="52" y="33"/>
                    </a:lnTo>
                    <a:lnTo>
                      <a:pt x="62" y="40"/>
                    </a:lnTo>
                    <a:lnTo>
                      <a:pt x="63" y="43"/>
                    </a:lnTo>
                    <a:lnTo>
                      <a:pt x="66" y="44"/>
                    </a:lnTo>
                    <a:lnTo>
                      <a:pt x="69" y="44"/>
                    </a:lnTo>
                    <a:lnTo>
                      <a:pt x="70" y="43"/>
                    </a:lnTo>
                    <a:lnTo>
                      <a:pt x="79" y="37"/>
                    </a:lnTo>
                    <a:lnTo>
                      <a:pt x="81" y="32"/>
                    </a:lnTo>
                    <a:lnTo>
                      <a:pt x="83" y="23"/>
                    </a:lnTo>
                    <a:lnTo>
                      <a:pt x="84" y="23"/>
                    </a:lnTo>
                    <a:lnTo>
                      <a:pt x="87" y="22"/>
                    </a:lnTo>
                    <a:lnTo>
                      <a:pt x="98" y="22"/>
                    </a:lnTo>
                    <a:lnTo>
                      <a:pt x="98" y="23"/>
                    </a:lnTo>
                    <a:lnTo>
                      <a:pt x="102" y="23"/>
                    </a:lnTo>
                    <a:lnTo>
                      <a:pt x="104" y="22"/>
                    </a:lnTo>
                    <a:lnTo>
                      <a:pt x="109" y="21"/>
                    </a:lnTo>
                    <a:lnTo>
                      <a:pt x="119" y="19"/>
                    </a:lnTo>
                    <a:lnTo>
                      <a:pt x="125" y="19"/>
                    </a:lnTo>
                    <a:lnTo>
                      <a:pt x="129" y="21"/>
                    </a:lnTo>
                    <a:lnTo>
                      <a:pt x="130" y="21"/>
                    </a:lnTo>
                    <a:lnTo>
                      <a:pt x="133" y="19"/>
                    </a:lnTo>
                    <a:lnTo>
                      <a:pt x="134" y="18"/>
                    </a:lnTo>
                    <a:lnTo>
                      <a:pt x="137" y="19"/>
                    </a:lnTo>
                    <a:lnTo>
                      <a:pt x="141" y="29"/>
                    </a:lnTo>
                    <a:lnTo>
                      <a:pt x="140" y="51"/>
                    </a:lnTo>
                    <a:lnTo>
                      <a:pt x="137" y="55"/>
                    </a:lnTo>
                    <a:lnTo>
                      <a:pt x="134" y="58"/>
                    </a:lnTo>
                    <a:lnTo>
                      <a:pt x="133" y="61"/>
                    </a:lnTo>
                    <a:lnTo>
                      <a:pt x="130" y="62"/>
                    </a:lnTo>
                    <a:lnTo>
                      <a:pt x="129" y="65"/>
                    </a:lnTo>
                    <a:lnTo>
                      <a:pt x="127" y="67"/>
                    </a:lnTo>
                    <a:lnTo>
                      <a:pt x="126" y="71"/>
                    </a:lnTo>
                    <a:lnTo>
                      <a:pt x="126" y="83"/>
                    </a:lnTo>
                    <a:lnTo>
                      <a:pt x="129" y="86"/>
                    </a:lnTo>
                    <a:lnTo>
                      <a:pt x="148" y="99"/>
                    </a:lnTo>
                    <a:lnTo>
                      <a:pt x="150" y="100"/>
                    </a:lnTo>
                    <a:lnTo>
                      <a:pt x="151" y="100"/>
                    </a:lnTo>
                    <a:lnTo>
                      <a:pt x="154" y="102"/>
                    </a:lnTo>
                    <a:lnTo>
                      <a:pt x="155" y="102"/>
                    </a:lnTo>
                    <a:lnTo>
                      <a:pt x="180" y="115"/>
                    </a:lnTo>
                    <a:lnTo>
                      <a:pt x="182" y="118"/>
                    </a:lnTo>
                    <a:lnTo>
                      <a:pt x="185" y="120"/>
                    </a:lnTo>
                    <a:lnTo>
                      <a:pt x="186" y="12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56" name="Freeform 2595">
                <a:extLst>
                  <a:ext uri="{FF2B5EF4-FFF2-40B4-BE49-F238E27FC236}">
                    <a16:creationId xmlns:a16="http://schemas.microsoft.com/office/drawing/2014/main" id="{BDEB2CA9-C1ED-E945-F45D-6AEB7CA5F7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3" y="567"/>
                <a:ext cx="50" cy="17"/>
              </a:xfrm>
              <a:custGeom>
                <a:avLst/>
                <a:gdLst>
                  <a:gd name="T0" fmla="*/ 0 w 201"/>
                  <a:gd name="T1" fmla="*/ 31 h 70"/>
                  <a:gd name="T2" fmla="*/ 1 w 201"/>
                  <a:gd name="T3" fmla="*/ 31 h 70"/>
                  <a:gd name="T4" fmla="*/ 12 w 201"/>
                  <a:gd name="T5" fmla="*/ 25 h 70"/>
                  <a:gd name="T6" fmla="*/ 16 w 201"/>
                  <a:gd name="T7" fmla="*/ 24 h 70"/>
                  <a:gd name="T8" fmla="*/ 23 w 201"/>
                  <a:gd name="T9" fmla="*/ 24 h 70"/>
                  <a:gd name="T10" fmla="*/ 25 w 201"/>
                  <a:gd name="T11" fmla="*/ 25 h 70"/>
                  <a:gd name="T12" fmla="*/ 26 w 201"/>
                  <a:gd name="T13" fmla="*/ 30 h 70"/>
                  <a:gd name="T14" fmla="*/ 47 w 201"/>
                  <a:gd name="T15" fmla="*/ 24 h 70"/>
                  <a:gd name="T16" fmla="*/ 56 w 201"/>
                  <a:gd name="T17" fmla="*/ 18 h 70"/>
                  <a:gd name="T18" fmla="*/ 57 w 201"/>
                  <a:gd name="T19" fmla="*/ 18 h 70"/>
                  <a:gd name="T20" fmla="*/ 73 w 201"/>
                  <a:gd name="T21" fmla="*/ 3 h 70"/>
                  <a:gd name="T22" fmla="*/ 93 w 201"/>
                  <a:gd name="T23" fmla="*/ 2 h 70"/>
                  <a:gd name="T24" fmla="*/ 93 w 201"/>
                  <a:gd name="T25" fmla="*/ 14 h 70"/>
                  <a:gd name="T26" fmla="*/ 99 w 201"/>
                  <a:gd name="T27" fmla="*/ 16 h 70"/>
                  <a:gd name="T28" fmla="*/ 109 w 201"/>
                  <a:gd name="T29" fmla="*/ 20 h 70"/>
                  <a:gd name="T30" fmla="*/ 114 w 201"/>
                  <a:gd name="T31" fmla="*/ 30 h 70"/>
                  <a:gd name="T32" fmla="*/ 114 w 201"/>
                  <a:gd name="T33" fmla="*/ 34 h 70"/>
                  <a:gd name="T34" fmla="*/ 113 w 201"/>
                  <a:gd name="T35" fmla="*/ 34 h 70"/>
                  <a:gd name="T36" fmla="*/ 110 w 201"/>
                  <a:gd name="T37" fmla="*/ 38 h 70"/>
                  <a:gd name="T38" fmla="*/ 109 w 201"/>
                  <a:gd name="T39" fmla="*/ 45 h 70"/>
                  <a:gd name="T40" fmla="*/ 117 w 201"/>
                  <a:gd name="T41" fmla="*/ 59 h 70"/>
                  <a:gd name="T42" fmla="*/ 121 w 201"/>
                  <a:gd name="T43" fmla="*/ 67 h 70"/>
                  <a:gd name="T44" fmla="*/ 121 w 201"/>
                  <a:gd name="T45" fmla="*/ 70 h 70"/>
                  <a:gd name="T46" fmla="*/ 123 w 201"/>
                  <a:gd name="T47" fmla="*/ 69 h 70"/>
                  <a:gd name="T48" fmla="*/ 123 w 201"/>
                  <a:gd name="T49" fmla="*/ 67 h 70"/>
                  <a:gd name="T50" fmla="*/ 128 w 201"/>
                  <a:gd name="T51" fmla="*/ 67 h 70"/>
                  <a:gd name="T52" fmla="*/ 137 w 201"/>
                  <a:gd name="T53" fmla="*/ 62 h 70"/>
                  <a:gd name="T54" fmla="*/ 140 w 201"/>
                  <a:gd name="T55" fmla="*/ 56 h 70"/>
                  <a:gd name="T56" fmla="*/ 137 w 201"/>
                  <a:gd name="T57" fmla="*/ 42 h 70"/>
                  <a:gd name="T58" fmla="*/ 138 w 201"/>
                  <a:gd name="T59" fmla="*/ 36 h 70"/>
                  <a:gd name="T60" fmla="*/ 146 w 201"/>
                  <a:gd name="T61" fmla="*/ 23 h 70"/>
                  <a:gd name="T62" fmla="*/ 146 w 201"/>
                  <a:gd name="T63" fmla="*/ 9 h 70"/>
                  <a:gd name="T64" fmla="*/ 166 w 201"/>
                  <a:gd name="T65" fmla="*/ 9 h 70"/>
                  <a:gd name="T66" fmla="*/ 172 w 201"/>
                  <a:gd name="T67" fmla="*/ 6 h 70"/>
                  <a:gd name="T68" fmla="*/ 174 w 201"/>
                  <a:gd name="T69" fmla="*/ 2 h 70"/>
                  <a:gd name="T70" fmla="*/ 174 w 201"/>
                  <a:gd name="T71" fmla="*/ 0 h 70"/>
                  <a:gd name="T72" fmla="*/ 187 w 201"/>
                  <a:gd name="T73" fmla="*/ 0 h 70"/>
                  <a:gd name="T74" fmla="*/ 198 w 201"/>
                  <a:gd name="T75" fmla="*/ 3 h 70"/>
                  <a:gd name="T76" fmla="*/ 200 w 201"/>
                  <a:gd name="T77" fmla="*/ 4 h 70"/>
                  <a:gd name="T78" fmla="*/ 201 w 201"/>
                  <a:gd name="T79" fmla="*/ 4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01" h="70">
                    <a:moveTo>
                      <a:pt x="0" y="31"/>
                    </a:moveTo>
                    <a:lnTo>
                      <a:pt x="1" y="31"/>
                    </a:lnTo>
                    <a:lnTo>
                      <a:pt x="12" y="25"/>
                    </a:lnTo>
                    <a:lnTo>
                      <a:pt x="16" y="24"/>
                    </a:lnTo>
                    <a:lnTo>
                      <a:pt x="23" y="24"/>
                    </a:lnTo>
                    <a:lnTo>
                      <a:pt x="25" y="25"/>
                    </a:lnTo>
                    <a:lnTo>
                      <a:pt x="26" y="30"/>
                    </a:lnTo>
                    <a:lnTo>
                      <a:pt x="47" y="24"/>
                    </a:lnTo>
                    <a:lnTo>
                      <a:pt x="56" y="18"/>
                    </a:lnTo>
                    <a:lnTo>
                      <a:pt x="57" y="18"/>
                    </a:lnTo>
                    <a:lnTo>
                      <a:pt x="73" y="3"/>
                    </a:lnTo>
                    <a:lnTo>
                      <a:pt x="93" y="2"/>
                    </a:lnTo>
                    <a:lnTo>
                      <a:pt x="93" y="14"/>
                    </a:lnTo>
                    <a:lnTo>
                      <a:pt x="99" y="16"/>
                    </a:lnTo>
                    <a:lnTo>
                      <a:pt x="109" y="20"/>
                    </a:lnTo>
                    <a:lnTo>
                      <a:pt x="114" y="30"/>
                    </a:lnTo>
                    <a:lnTo>
                      <a:pt x="114" y="34"/>
                    </a:lnTo>
                    <a:lnTo>
                      <a:pt x="113" y="34"/>
                    </a:lnTo>
                    <a:lnTo>
                      <a:pt x="110" y="38"/>
                    </a:lnTo>
                    <a:lnTo>
                      <a:pt x="109" y="45"/>
                    </a:lnTo>
                    <a:lnTo>
                      <a:pt x="117" y="59"/>
                    </a:lnTo>
                    <a:lnTo>
                      <a:pt x="121" y="67"/>
                    </a:lnTo>
                    <a:lnTo>
                      <a:pt x="121" y="70"/>
                    </a:lnTo>
                    <a:lnTo>
                      <a:pt x="123" y="69"/>
                    </a:lnTo>
                    <a:lnTo>
                      <a:pt x="123" y="67"/>
                    </a:lnTo>
                    <a:lnTo>
                      <a:pt x="128" y="67"/>
                    </a:lnTo>
                    <a:lnTo>
                      <a:pt x="137" y="62"/>
                    </a:lnTo>
                    <a:lnTo>
                      <a:pt x="140" y="56"/>
                    </a:lnTo>
                    <a:lnTo>
                      <a:pt x="137" y="42"/>
                    </a:lnTo>
                    <a:lnTo>
                      <a:pt x="138" y="36"/>
                    </a:lnTo>
                    <a:lnTo>
                      <a:pt x="146" y="23"/>
                    </a:lnTo>
                    <a:lnTo>
                      <a:pt x="146" y="9"/>
                    </a:lnTo>
                    <a:lnTo>
                      <a:pt x="166" y="9"/>
                    </a:lnTo>
                    <a:lnTo>
                      <a:pt x="172" y="6"/>
                    </a:lnTo>
                    <a:lnTo>
                      <a:pt x="174" y="2"/>
                    </a:lnTo>
                    <a:lnTo>
                      <a:pt x="174" y="0"/>
                    </a:lnTo>
                    <a:lnTo>
                      <a:pt x="187" y="0"/>
                    </a:lnTo>
                    <a:lnTo>
                      <a:pt x="198" y="3"/>
                    </a:lnTo>
                    <a:lnTo>
                      <a:pt x="200" y="4"/>
                    </a:lnTo>
                    <a:lnTo>
                      <a:pt x="201" y="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57" name="Freeform 2596">
                <a:extLst>
                  <a:ext uri="{FF2B5EF4-FFF2-40B4-BE49-F238E27FC236}">
                    <a16:creationId xmlns:a16="http://schemas.microsoft.com/office/drawing/2014/main" id="{7C044EAD-5C53-F6F3-F982-D5F58D141B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0" y="546"/>
                <a:ext cx="23" cy="29"/>
              </a:xfrm>
              <a:custGeom>
                <a:avLst/>
                <a:gdLst>
                  <a:gd name="T0" fmla="*/ 0 w 90"/>
                  <a:gd name="T1" fmla="*/ 0 h 114"/>
                  <a:gd name="T2" fmla="*/ 2 w 90"/>
                  <a:gd name="T3" fmla="*/ 0 h 114"/>
                  <a:gd name="T4" fmla="*/ 10 w 90"/>
                  <a:gd name="T5" fmla="*/ 13 h 114"/>
                  <a:gd name="T6" fmla="*/ 13 w 90"/>
                  <a:gd name="T7" fmla="*/ 24 h 114"/>
                  <a:gd name="T8" fmla="*/ 16 w 90"/>
                  <a:gd name="T9" fmla="*/ 24 h 114"/>
                  <a:gd name="T10" fmla="*/ 19 w 90"/>
                  <a:gd name="T11" fmla="*/ 25 h 114"/>
                  <a:gd name="T12" fmla="*/ 24 w 90"/>
                  <a:gd name="T13" fmla="*/ 25 h 114"/>
                  <a:gd name="T14" fmla="*/ 27 w 90"/>
                  <a:gd name="T15" fmla="*/ 24 h 114"/>
                  <a:gd name="T16" fmla="*/ 29 w 90"/>
                  <a:gd name="T17" fmla="*/ 23 h 114"/>
                  <a:gd name="T18" fmla="*/ 29 w 90"/>
                  <a:gd name="T19" fmla="*/ 27 h 114"/>
                  <a:gd name="T20" fmla="*/ 33 w 90"/>
                  <a:gd name="T21" fmla="*/ 30 h 114"/>
                  <a:gd name="T22" fmla="*/ 42 w 90"/>
                  <a:gd name="T23" fmla="*/ 39 h 114"/>
                  <a:gd name="T24" fmla="*/ 44 w 90"/>
                  <a:gd name="T25" fmla="*/ 39 h 114"/>
                  <a:gd name="T26" fmla="*/ 51 w 90"/>
                  <a:gd name="T27" fmla="*/ 41 h 114"/>
                  <a:gd name="T28" fmla="*/ 49 w 90"/>
                  <a:gd name="T29" fmla="*/ 42 h 114"/>
                  <a:gd name="T30" fmla="*/ 51 w 90"/>
                  <a:gd name="T31" fmla="*/ 48 h 114"/>
                  <a:gd name="T32" fmla="*/ 51 w 90"/>
                  <a:gd name="T33" fmla="*/ 52 h 114"/>
                  <a:gd name="T34" fmla="*/ 55 w 90"/>
                  <a:gd name="T35" fmla="*/ 56 h 114"/>
                  <a:gd name="T36" fmla="*/ 65 w 90"/>
                  <a:gd name="T37" fmla="*/ 62 h 114"/>
                  <a:gd name="T38" fmla="*/ 67 w 90"/>
                  <a:gd name="T39" fmla="*/ 64 h 114"/>
                  <a:gd name="T40" fmla="*/ 69 w 90"/>
                  <a:gd name="T41" fmla="*/ 69 h 114"/>
                  <a:gd name="T42" fmla="*/ 67 w 90"/>
                  <a:gd name="T43" fmla="*/ 74 h 114"/>
                  <a:gd name="T44" fmla="*/ 66 w 90"/>
                  <a:gd name="T45" fmla="*/ 77 h 114"/>
                  <a:gd name="T46" fmla="*/ 66 w 90"/>
                  <a:gd name="T47" fmla="*/ 78 h 114"/>
                  <a:gd name="T48" fmla="*/ 59 w 90"/>
                  <a:gd name="T49" fmla="*/ 85 h 114"/>
                  <a:gd name="T50" fmla="*/ 51 w 90"/>
                  <a:gd name="T51" fmla="*/ 85 h 114"/>
                  <a:gd name="T52" fmla="*/ 51 w 90"/>
                  <a:gd name="T53" fmla="*/ 94 h 114"/>
                  <a:gd name="T54" fmla="*/ 49 w 90"/>
                  <a:gd name="T55" fmla="*/ 101 h 114"/>
                  <a:gd name="T56" fmla="*/ 48 w 90"/>
                  <a:gd name="T57" fmla="*/ 104 h 114"/>
                  <a:gd name="T58" fmla="*/ 48 w 90"/>
                  <a:gd name="T59" fmla="*/ 106 h 114"/>
                  <a:gd name="T60" fmla="*/ 51 w 90"/>
                  <a:gd name="T61" fmla="*/ 112 h 114"/>
                  <a:gd name="T62" fmla="*/ 55 w 90"/>
                  <a:gd name="T63" fmla="*/ 111 h 114"/>
                  <a:gd name="T64" fmla="*/ 58 w 90"/>
                  <a:gd name="T65" fmla="*/ 111 h 114"/>
                  <a:gd name="T66" fmla="*/ 62 w 90"/>
                  <a:gd name="T67" fmla="*/ 109 h 114"/>
                  <a:gd name="T68" fmla="*/ 66 w 90"/>
                  <a:gd name="T69" fmla="*/ 111 h 114"/>
                  <a:gd name="T70" fmla="*/ 67 w 90"/>
                  <a:gd name="T71" fmla="*/ 112 h 114"/>
                  <a:gd name="T72" fmla="*/ 70 w 90"/>
                  <a:gd name="T73" fmla="*/ 114 h 114"/>
                  <a:gd name="T74" fmla="*/ 74 w 90"/>
                  <a:gd name="T75" fmla="*/ 114 h 114"/>
                  <a:gd name="T76" fmla="*/ 90 w 90"/>
                  <a:gd name="T77" fmla="*/ 112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90" h="114">
                    <a:moveTo>
                      <a:pt x="0" y="0"/>
                    </a:moveTo>
                    <a:lnTo>
                      <a:pt x="2" y="0"/>
                    </a:lnTo>
                    <a:lnTo>
                      <a:pt x="10" y="13"/>
                    </a:lnTo>
                    <a:lnTo>
                      <a:pt x="13" y="24"/>
                    </a:lnTo>
                    <a:lnTo>
                      <a:pt x="16" y="24"/>
                    </a:lnTo>
                    <a:lnTo>
                      <a:pt x="19" y="25"/>
                    </a:lnTo>
                    <a:lnTo>
                      <a:pt x="24" y="25"/>
                    </a:lnTo>
                    <a:lnTo>
                      <a:pt x="27" y="24"/>
                    </a:lnTo>
                    <a:lnTo>
                      <a:pt x="29" y="23"/>
                    </a:lnTo>
                    <a:lnTo>
                      <a:pt x="29" y="27"/>
                    </a:lnTo>
                    <a:lnTo>
                      <a:pt x="33" y="30"/>
                    </a:lnTo>
                    <a:lnTo>
                      <a:pt x="42" y="39"/>
                    </a:lnTo>
                    <a:lnTo>
                      <a:pt x="44" y="39"/>
                    </a:lnTo>
                    <a:lnTo>
                      <a:pt x="51" y="41"/>
                    </a:lnTo>
                    <a:lnTo>
                      <a:pt x="49" y="42"/>
                    </a:lnTo>
                    <a:lnTo>
                      <a:pt x="51" y="48"/>
                    </a:lnTo>
                    <a:lnTo>
                      <a:pt x="51" y="52"/>
                    </a:lnTo>
                    <a:lnTo>
                      <a:pt x="55" y="56"/>
                    </a:lnTo>
                    <a:lnTo>
                      <a:pt x="65" y="62"/>
                    </a:lnTo>
                    <a:lnTo>
                      <a:pt x="67" y="64"/>
                    </a:lnTo>
                    <a:lnTo>
                      <a:pt x="69" y="69"/>
                    </a:lnTo>
                    <a:lnTo>
                      <a:pt x="67" y="74"/>
                    </a:lnTo>
                    <a:lnTo>
                      <a:pt x="66" y="77"/>
                    </a:lnTo>
                    <a:lnTo>
                      <a:pt x="66" y="78"/>
                    </a:lnTo>
                    <a:lnTo>
                      <a:pt x="59" y="85"/>
                    </a:lnTo>
                    <a:lnTo>
                      <a:pt x="51" y="85"/>
                    </a:lnTo>
                    <a:lnTo>
                      <a:pt x="51" y="94"/>
                    </a:lnTo>
                    <a:lnTo>
                      <a:pt x="49" y="101"/>
                    </a:lnTo>
                    <a:lnTo>
                      <a:pt x="48" y="104"/>
                    </a:lnTo>
                    <a:lnTo>
                      <a:pt x="48" y="106"/>
                    </a:lnTo>
                    <a:lnTo>
                      <a:pt x="51" y="112"/>
                    </a:lnTo>
                    <a:lnTo>
                      <a:pt x="55" y="111"/>
                    </a:lnTo>
                    <a:lnTo>
                      <a:pt x="58" y="111"/>
                    </a:lnTo>
                    <a:lnTo>
                      <a:pt x="62" y="109"/>
                    </a:lnTo>
                    <a:lnTo>
                      <a:pt x="66" y="111"/>
                    </a:lnTo>
                    <a:lnTo>
                      <a:pt x="67" y="112"/>
                    </a:lnTo>
                    <a:lnTo>
                      <a:pt x="70" y="114"/>
                    </a:lnTo>
                    <a:lnTo>
                      <a:pt x="74" y="114"/>
                    </a:lnTo>
                    <a:lnTo>
                      <a:pt x="90" y="11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58" name="Freeform 2597">
                <a:extLst>
                  <a:ext uri="{FF2B5EF4-FFF2-40B4-BE49-F238E27FC236}">
                    <a16:creationId xmlns:a16="http://schemas.microsoft.com/office/drawing/2014/main" id="{590B91F4-9B4B-C283-3624-7FB4765D26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9" y="544"/>
                <a:ext cx="41" cy="19"/>
              </a:xfrm>
              <a:custGeom>
                <a:avLst/>
                <a:gdLst>
                  <a:gd name="T0" fmla="*/ 167 w 167"/>
                  <a:gd name="T1" fmla="*/ 8 h 75"/>
                  <a:gd name="T2" fmla="*/ 148 w 167"/>
                  <a:gd name="T3" fmla="*/ 1 h 75"/>
                  <a:gd name="T4" fmla="*/ 145 w 167"/>
                  <a:gd name="T5" fmla="*/ 0 h 75"/>
                  <a:gd name="T6" fmla="*/ 133 w 167"/>
                  <a:gd name="T7" fmla="*/ 0 h 75"/>
                  <a:gd name="T8" fmla="*/ 133 w 167"/>
                  <a:gd name="T9" fmla="*/ 1 h 75"/>
                  <a:gd name="T10" fmla="*/ 131 w 167"/>
                  <a:gd name="T11" fmla="*/ 1 h 75"/>
                  <a:gd name="T12" fmla="*/ 124 w 167"/>
                  <a:gd name="T13" fmla="*/ 14 h 75"/>
                  <a:gd name="T14" fmla="*/ 102 w 167"/>
                  <a:gd name="T15" fmla="*/ 38 h 75"/>
                  <a:gd name="T16" fmla="*/ 102 w 167"/>
                  <a:gd name="T17" fmla="*/ 39 h 75"/>
                  <a:gd name="T18" fmla="*/ 100 w 167"/>
                  <a:gd name="T19" fmla="*/ 35 h 75"/>
                  <a:gd name="T20" fmla="*/ 88 w 167"/>
                  <a:gd name="T21" fmla="*/ 33 h 75"/>
                  <a:gd name="T22" fmla="*/ 69 w 167"/>
                  <a:gd name="T23" fmla="*/ 25 h 75"/>
                  <a:gd name="T24" fmla="*/ 67 w 167"/>
                  <a:gd name="T25" fmla="*/ 33 h 75"/>
                  <a:gd name="T26" fmla="*/ 69 w 167"/>
                  <a:gd name="T27" fmla="*/ 56 h 75"/>
                  <a:gd name="T28" fmla="*/ 74 w 167"/>
                  <a:gd name="T29" fmla="*/ 67 h 75"/>
                  <a:gd name="T30" fmla="*/ 74 w 167"/>
                  <a:gd name="T31" fmla="*/ 68 h 75"/>
                  <a:gd name="T32" fmla="*/ 75 w 167"/>
                  <a:gd name="T33" fmla="*/ 68 h 75"/>
                  <a:gd name="T34" fmla="*/ 74 w 167"/>
                  <a:gd name="T35" fmla="*/ 71 h 75"/>
                  <a:gd name="T36" fmla="*/ 71 w 167"/>
                  <a:gd name="T37" fmla="*/ 72 h 75"/>
                  <a:gd name="T38" fmla="*/ 67 w 167"/>
                  <a:gd name="T39" fmla="*/ 72 h 75"/>
                  <a:gd name="T40" fmla="*/ 67 w 167"/>
                  <a:gd name="T41" fmla="*/ 74 h 75"/>
                  <a:gd name="T42" fmla="*/ 66 w 167"/>
                  <a:gd name="T43" fmla="*/ 74 h 75"/>
                  <a:gd name="T44" fmla="*/ 64 w 167"/>
                  <a:gd name="T45" fmla="*/ 75 h 75"/>
                  <a:gd name="T46" fmla="*/ 54 w 167"/>
                  <a:gd name="T47" fmla="*/ 75 h 75"/>
                  <a:gd name="T48" fmla="*/ 46 w 167"/>
                  <a:gd name="T49" fmla="*/ 67 h 75"/>
                  <a:gd name="T50" fmla="*/ 40 w 167"/>
                  <a:gd name="T51" fmla="*/ 54 h 75"/>
                  <a:gd name="T52" fmla="*/ 35 w 167"/>
                  <a:gd name="T53" fmla="*/ 46 h 75"/>
                  <a:gd name="T54" fmla="*/ 35 w 167"/>
                  <a:gd name="T55" fmla="*/ 42 h 75"/>
                  <a:gd name="T56" fmla="*/ 39 w 167"/>
                  <a:gd name="T57" fmla="*/ 38 h 75"/>
                  <a:gd name="T58" fmla="*/ 40 w 167"/>
                  <a:gd name="T59" fmla="*/ 33 h 75"/>
                  <a:gd name="T60" fmla="*/ 40 w 167"/>
                  <a:gd name="T61" fmla="*/ 32 h 75"/>
                  <a:gd name="T62" fmla="*/ 42 w 167"/>
                  <a:gd name="T63" fmla="*/ 26 h 75"/>
                  <a:gd name="T64" fmla="*/ 35 w 167"/>
                  <a:gd name="T65" fmla="*/ 22 h 75"/>
                  <a:gd name="T66" fmla="*/ 35 w 167"/>
                  <a:gd name="T67" fmla="*/ 28 h 75"/>
                  <a:gd name="T68" fmla="*/ 33 w 167"/>
                  <a:gd name="T69" fmla="*/ 28 h 75"/>
                  <a:gd name="T70" fmla="*/ 29 w 167"/>
                  <a:gd name="T71" fmla="*/ 29 h 75"/>
                  <a:gd name="T72" fmla="*/ 26 w 167"/>
                  <a:gd name="T73" fmla="*/ 29 h 75"/>
                  <a:gd name="T74" fmla="*/ 18 w 167"/>
                  <a:gd name="T75" fmla="*/ 22 h 75"/>
                  <a:gd name="T76" fmla="*/ 14 w 167"/>
                  <a:gd name="T77" fmla="*/ 21 h 75"/>
                  <a:gd name="T78" fmla="*/ 11 w 167"/>
                  <a:gd name="T79" fmla="*/ 21 h 75"/>
                  <a:gd name="T80" fmla="*/ 15 w 167"/>
                  <a:gd name="T81" fmla="*/ 31 h 75"/>
                  <a:gd name="T82" fmla="*/ 18 w 167"/>
                  <a:gd name="T83" fmla="*/ 33 h 75"/>
                  <a:gd name="T84" fmla="*/ 22 w 167"/>
                  <a:gd name="T85" fmla="*/ 36 h 75"/>
                  <a:gd name="T86" fmla="*/ 24 w 167"/>
                  <a:gd name="T87" fmla="*/ 40 h 75"/>
                  <a:gd name="T88" fmla="*/ 22 w 167"/>
                  <a:gd name="T89" fmla="*/ 47 h 75"/>
                  <a:gd name="T90" fmla="*/ 19 w 167"/>
                  <a:gd name="T91" fmla="*/ 53 h 75"/>
                  <a:gd name="T92" fmla="*/ 18 w 167"/>
                  <a:gd name="T93" fmla="*/ 62 h 75"/>
                  <a:gd name="T94" fmla="*/ 12 w 167"/>
                  <a:gd name="T95" fmla="*/ 74 h 75"/>
                  <a:gd name="T96" fmla="*/ 11 w 167"/>
                  <a:gd name="T97" fmla="*/ 75 h 75"/>
                  <a:gd name="T98" fmla="*/ 9 w 167"/>
                  <a:gd name="T99" fmla="*/ 75 h 75"/>
                  <a:gd name="T100" fmla="*/ 8 w 167"/>
                  <a:gd name="T101" fmla="*/ 74 h 75"/>
                  <a:gd name="T102" fmla="*/ 0 w 167"/>
                  <a:gd name="T103" fmla="*/ 72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67" h="75">
                    <a:moveTo>
                      <a:pt x="167" y="8"/>
                    </a:moveTo>
                    <a:lnTo>
                      <a:pt x="148" y="1"/>
                    </a:lnTo>
                    <a:lnTo>
                      <a:pt x="145" y="0"/>
                    </a:lnTo>
                    <a:lnTo>
                      <a:pt x="133" y="0"/>
                    </a:lnTo>
                    <a:lnTo>
                      <a:pt x="133" y="1"/>
                    </a:lnTo>
                    <a:lnTo>
                      <a:pt x="131" y="1"/>
                    </a:lnTo>
                    <a:lnTo>
                      <a:pt x="124" y="14"/>
                    </a:lnTo>
                    <a:lnTo>
                      <a:pt x="102" y="38"/>
                    </a:lnTo>
                    <a:lnTo>
                      <a:pt x="102" y="39"/>
                    </a:lnTo>
                    <a:lnTo>
                      <a:pt x="100" y="35"/>
                    </a:lnTo>
                    <a:lnTo>
                      <a:pt x="88" y="33"/>
                    </a:lnTo>
                    <a:lnTo>
                      <a:pt x="69" y="25"/>
                    </a:lnTo>
                    <a:lnTo>
                      <a:pt x="67" y="33"/>
                    </a:lnTo>
                    <a:lnTo>
                      <a:pt x="69" y="56"/>
                    </a:lnTo>
                    <a:lnTo>
                      <a:pt x="74" y="67"/>
                    </a:lnTo>
                    <a:lnTo>
                      <a:pt x="74" y="68"/>
                    </a:lnTo>
                    <a:lnTo>
                      <a:pt x="75" y="68"/>
                    </a:lnTo>
                    <a:lnTo>
                      <a:pt x="74" y="71"/>
                    </a:lnTo>
                    <a:lnTo>
                      <a:pt x="71" y="72"/>
                    </a:lnTo>
                    <a:lnTo>
                      <a:pt x="67" y="72"/>
                    </a:lnTo>
                    <a:lnTo>
                      <a:pt x="67" y="74"/>
                    </a:lnTo>
                    <a:lnTo>
                      <a:pt x="66" y="74"/>
                    </a:lnTo>
                    <a:lnTo>
                      <a:pt x="64" y="75"/>
                    </a:lnTo>
                    <a:lnTo>
                      <a:pt x="54" y="75"/>
                    </a:lnTo>
                    <a:lnTo>
                      <a:pt x="46" y="67"/>
                    </a:lnTo>
                    <a:lnTo>
                      <a:pt x="40" y="54"/>
                    </a:lnTo>
                    <a:lnTo>
                      <a:pt x="35" y="46"/>
                    </a:lnTo>
                    <a:lnTo>
                      <a:pt x="35" y="42"/>
                    </a:lnTo>
                    <a:lnTo>
                      <a:pt x="39" y="38"/>
                    </a:lnTo>
                    <a:lnTo>
                      <a:pt x="40" y="33"/>
                    </a:lnTo>
                    <a:lnTo>
                      <a:pt x="40" y="32"/>
                    </a:lnTo>
                    <a:lnTo>
                      <a:pt x="42" y="26"/>
                    </a:lnTo>
                    <a:lnTo>
                      <a:pt x="35" y="22"/>
                    </a:lnTo>
                    <a:lnTo>
                      <a:pt x="35" y="28"/>
                    </a:lnTo>
                    <a:lnTo>
                      <a:pt x="33" y="28"/>
                    </a:lnTo>
                    <a:lnTo>
                      <a:pt x="29" y="29"/>
                    </a:lnTo>
                    <a:lnTo>
                      <a:pt x="26" y="29"/>
                    </a:lnTo>
                    <a:lnTo>
                      <a:pt x="18" y="22"/>
                    </a:lnTo>
                    <a:lnTo>
                      <a:pt x="14" y="21"/>
                    </a:lnTo>
                    <a:lnTo>
                      <a:pt x="11" y="21"/>
                    </a:lnTo>
                    <a:lnTo>
                      <a:pt x="15" y="31"/>
                    </a:lnTo>
                    <a:lnTo>
                      <a:pt x="18" y="33"/>
                    </a:lnTo>
                    <a:lnTo>
                      <a:pt x="22" y="36"/>
                    </a:lnTo>
                    <a:lnTo>
                      <a:pt x="24" y="40"/>
                    </a:lnTo>
                    <a:lnTo>
                      <a:pt x="22" y="47"/>
                    </a:lnTo>
                    <a:lnTo>
                      <a:pt x="19" y="53"/>
                    </a:lnTo>
                    <a:lnTo>
                      <a:pt x="18" y="62"/>
                    </a:lnTo>
                    <a:lnTo>
                      <a:pt x="12" y="74"/>
                    </a:lnTo>
                    <a:lnTo>
                      <a:pt x="11" y="75"/>
                    </a:lnTo>
                    <a:lnTo>
                      <a:pt x="9" y="75"/>
                    </a:lnTo>
                    <a:lnTo>
                      <a:pt x="8" y="74"/>
                    </a:lnTo>
                    <a:lnTo>
                      <a:pt x="0" y="7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59" name="Freeform 2598">
                <a:extLst>
                  <a:ext uri="{FF2B5EF4-FFF2-40B4-BE49-F238E27FC236}">
                    <a16:creationId xmlns:a16="http://schemas.microsoft.com/office/drawing/2014/main" id="{DFB3D2FC-465A-688B-1011-4234324474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5" y="575"/>
                <a:ext cx="20" cy="35"/>
              </a:xfrm>
              <a:custGeom>
                <a:avLst/>
                <a:gdLst>
                  <a:gd name="T0" fmla="*/ 0 w 79"/>
                  <a:gd name="T1" fmla="*/ 139 h 144"/>
                  <a:gd name="T2" fmla="*/ 2 w 79"/>
                  <a:gd name="T3" fmla="*/ 139 h 144"/>
                  <a:gd name="T4" fmla="*/ 4 w 79"/>
                  <a:gd name="T5" fmla="*/ 142 h 144"/>
                  <a:gd name="T6" fmla="*/ 7 w 79"/>
                  <a:gd name="T7" fmla="*/ 144 h 144"/>
                  <a:gd name="T8" fmla="*/ 14 w 79"/>
                  <a:gd name="T9" fmla="*/ 131 h 144"/>
                  <a:gd name="T10" fmla="*/ 27 w 79"/>
                  <a:gd name="T11" fmla="*/ 141 h 144"/>
                  <a:gd name="T12" fmla="*/ 34 w 79"/>
                  <a:gd name="T13" fmla="*/ 133 h 144"/>
                  <a:gd name="T14" fmla="*/ 34 w 79"/>
                  <a:gd name="T15" fmla="*/ 131 h 144"/>
                  <a:gd name="T16" fmla="*/ 41 w 79"/>
                  <a:gd name="T17" fmla="*/ 117 h 144"/>
                  <a:gd name="T18" fmla="*/ 43 w 79"/>
                  <a:gd name="T19" fmla="*/ 114 h 144"/>
                  <a:gd name="T20" fmla="*/ 53 w 79"/>
                  <a:gd name="T21" fmla="*/ 114 h 144"/>
                  <a:gd name="T22" fmla="*/ 57 w 79"/>
                  <a:gd name="T23" fmla="*/ 116 h 144"/>
                  <a:gd name="T24" fmla="*/ 57 w 79"/>
                  <a:gd name="T25" fmla="*/ 114 h 144"/>
                  <a:gd name="T26" fmla="*/ 56 w 79"/>
                  <a:gd name="T27" fmla="*/ 113 h 144"/>
                  <a:gd name="T28" fmla="*/ 57 w 79"/>
                  <a:gd name="T29" fmla="*/ 105 h 144"/>
                  <a:gd name="T30" fmla="*/ 63 w 79"/>
                  <a:gd name="T31" fmla="*/ 91 h 144"/>
                  <a:gd name="T32" fmla="*/ 62 w 79"/>
                  <a:gd name="T33" fmla="*/ 85 h 144"/>
                  <a:gd name="T34" fmla="*/ 52 w 79"/>
                  <a:gd name="T35" fmla="*/ 79 h 144"/>
                  <a:gd name="T36" fmla="*/ 49 w 79"/>
                  <a:gd name="T37" fmla="*/ 71 h 144"/>
                  <a:gd name="T38" fmla="*/ 49 w 79"/>
                  <a:gd name="T39" fmla="*/ 69 h 144"/>
                  <a:gd name="T40" fmla="*/ 50 w 79"/>
                  <a:gd name="T41" fmla="*/ 69 h 144"/>
                  <a:gd name="T42" fmla="*/ 59 w 79"/>
                  <a:gd name="T43" fmla="*/ 52 h 144"/>
                  <a:gd name="T44" fmla="*/ 59 w 79"/>
                  <a:gd name="T45" fmla="*/ 49 h 144"/>
                  <a:gd name="T46" fmla="*/ 74 w 79"/>
                  <a:gd name="T47" fmla="*/ 36 h 144"/>
                  <a:gd name="T48" fmla="*/ 76 w 79"/>
                  <a:gd name="T49" fmla="*/ 35 h 144"/>
                  <a:gd name="T50" fmla="*/ 79 w 79"/>
                  <a:gd name="T51" fmla="*/ 33 h 144"/>
                  <a:gd name="T52" fmla="*/ 72 w 79"/>
                  <a:gd name="T53" fmla="*/ 26 h 144"/>
                  <a:gd name="T54" fmla="*/ 70 w 79"/>
                  <a:gd name="T55" fmla="*/ 22 h 144"/>
                  <a:gd name="T56" fmla="*/ 70 w 79"/>
                  <a:gd name="T57" fmla="*/ 5 h 144"/>
                  <a:gd name="T58" fmla="*/ 72 w 79"/>
                  <a:gd name="T59" fmla="*/ 3 h 144"/>
                  <a:gd name="T60" fmla="*/ 72 w 79"/>
                  <a:gd name="T61" fmla="*/ 2 h 144"/>
                  <a:gd name="T62" fmla="*/ 73 w 79"/>
                  <a:gd name="T63" fmla="*/ 0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79" h="144">
                    <a:moveTo>
                      <a:pt x="0" y="139"/>
                    </a:moveTo>
                    <a:lnTo>
                      <a:pt x="2" y="139"/>
                    </a:lnTo>
                    <a:lnTo>
                      <a:pt x="4" y="142"/>
                    </a:lnTo>
                    <a:lnTo>
                      <a:pt x="7" y="144"/>
                    </a:lnTo>
                    <a:lnTo>
                      <a:pt x="14" y="131"/>
                    </a:lnTo>
                    <a:lnTo>
                      <a:pt x="27" y="141"/>
                    </a:lnTo>
                    <a:lnTo>
                      <a:pt x="34" y="133"/>
                    </a:lnTo>
                    <a:lnTo>
                      <a:pt x="34" y="131"/>
                    </a:lnTo>
                    <a:lnTo>
                      <a:pt x="41" y="117"/>
                    </a:lnTo>
                    <a:lnTo>
                      <a:pt x="43" y="114"/>
                    </a:lnTo>
                    <a:lnTo>
                      <a:pt x="53" y="114"/>
                    </a:lnTo>
                    <a:lnTo>
                      <a:pt x="57" y="116"/>
                    </a:lnTo>
                    <a:lnTo>
                      <a:pt x="57" y="114"/>
                    </a:lnTo>
                    <a:lnTo>
                      <a:pt x="56" y="113"/>
                    </a:lnTo>
                    <a:lnTo>
                      <a:pt x="57" y="105"/>
                    </a:lnTo>
                    <a:lnTo>
                      <a:pt x="63" y="91"/>
                    </a:lnTo>
                    <a:lnTo>
                      <a:pt x="62" y="85"/>
                    </a:lnTo>
                    <a:lnTo>
                      <a:pt x="52" y="79"/>
                    </a:lnTo>
                    <a:lnTo>
                      <a:pt x="49" y="71"/>
                    </a:lnTo>
                    <a:lnTo>
                      <a:pt x="49" y="69"/>
                    </a:lnTo>
                    <a:lnTo>
                      <a:pt x="50" y="69"/>
                    </a:lnTo>
                    <a:lnTo>
                      <a:pt x="59" y="52"/>
                    </a:lnTo>
                    <a:lnTo>
                      <a:pt x="59" y="49"/>
                    </a:lnTo>
                    <a:lnTo>
                      <a:pt x="74" y="36"/>
                    </a:lnTo>
                    <a:lnTo>
                      <a:pt x="76" y="35"/>
                    </a:lnTo>
                    <a:lnTo>
                      <a:pt x="79" y="33"/>
                    </a:lnTo>
                    <a:lnTo>
                      <a:pt x="72" y="26"/>
                    </a:lnTo>
                    <a:lnTo>
                      <a:pt x="70" y="22"/>
                    </a:lnTo>
                    <a:lnTo>
                      <a:pt x="70" y="5"/>
                    </a:lnTo>
                    <a:lnTo>
                      <a:pt x="72" y="3"/>
                    </a:lnTo>
                    <a:lnTo>
                      <a:pt x="72" y="2"/>
                    </a:lnTo>
                    <a:lnTo>
                      <a:pt x="73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60" name="Freeform 2599">
                <a:extLst>
                  <a:ext uri="{FF2B5EF4-FFF2-40B4-BE49-F238E27FC236}">
                    <a16:creationId xmlns:a16="http://schemas.microsoft.com/office/drawing/2014/main" id="{3A96F3C1-C590-E808-FE44-DA61B7FABD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3" y="609"/>
                <a:ext cx="44" cy="36"/>
              </a:xfrm>
              <a:custGeom>
                <a:avLst/>
                <a:gdLst>
                  <a:gd name="T0" fmla="*/ 175 w 177"/>
                  <a:gd name="T1" fmla="*/ 143 h 144"/>
                  <a:gd name="T2" fmla="*/ 176 w 177"/>
                  <a:gd name="T3" fmla="*/ 137 h 144"/>
                  <a:gd name="T4" fmla="*/ 176 w 177"/>
                  <a:gd name="T5" fmla="*/ 134 h 144"/>
                  <a:gd name="T6" fmla="*/ 172 w 177"/>
                  <a:gd name="T7" fmla="*/ 128 h 144"/>
                  <a:gd name="T8" fmla="*/ 168 w 177"/>
                  <a:gd name="T9" fmla="*/ 125 h 144"/>
                  <a:gd name="T10" fmla="*/ 153 w 177"/>
                  <a:gd name="T11" fmla="*/ 108 h 144"/>
                  <a:gd name="T12" fmla="*/ 147 w 177"/>
                  <a:gd name="T13" fmla="*/ 115 h 144"/>
                  <a:gd name="T14" fmla="*/ 148 w 177"/>
                  <a:gd name="T15" fmla="*/ 122 h 144"/>
                  <a:gd name="T16" fmla="*/ 144 w 177"/>
                  <a:gd name="T17" fmla="*/ 126 h 144"/>
                  <a:gd name="T18" fmla="*/ 126 w 177"/>
                  <a:gd name="T19" fmla="*/ 121 h 144"/>
                  <a:gd name="T20" fmla="*/ 115 w 177"/>
                  <a:gd name="T21" fmla="*/ 110 h 144"/>
                  <a:gd name="T22" fmla="*/ 109 w 177"/>
                  <a:gd name="T23" fmla="*/ 94 h 144"/>
                  <a:gd name="T24" fmla="*/ 99 w 177"/>
                  <a:gd name="T25" fmla="*/ 84 h 144"/>
                  <a:gd name="T26" fmla="*/ 70 w 177"/>
                  <a:gd name="T27" fmla="*/ 105 h 144"/>
                  <a:gd name="T28" fmla="*/ 69 w 177"/>
                  <a:gd name="T29" fmla="*/ 100 h 144"/>
                  <a:gd name="T30" fmla="*/ 59 w 177"/>
                  <a:gd name="T31" fmla="*/ 94 h 144"/>
                  <a:gd name="T32" fmla="*/ 57 w 177"/>
                  <a:gd name="T33" fmla="*/ 91 h 144"/>
                  <a:gd name="T34" fmla="*/ 49 w 177"/>
                  <a:gd name="T35" fmla="*/ 94 h 144"/>
                  <a:gd name="T36" fmla="*/ 29 w 177"/>
                  <a:gd name="T37" fmla="*/ 103 h 144"/>
                  <a:gd name="T38" fmla="*/ 9 w 177"/>
                  <a:gd name="T39" fmla="*/ 112 h 144"/>
                  <a:gd name="T40" fmla="*/ 13 w 177"/>
                  <a:gd name="T41" fmla="*/ 104 h 144"/>
                  <a:gd name="T42" fmla="*/ 0 w 177"/>
                  <a:gd name="T43" fmla="*/ 84 h 144"/>
                  <a:gd name="T44" fmla="*/ 7 w 177"/>
                  <a:gd name="T45" fmla="*/ 64 h 144"/>
                  <a:gd name="T46" fmla="*/ 20 w 177"/>
                  <a:gd name="T47" fmla="*/ 67 h 144"/>
                  <a:gd name="T48" fmla="*/ 21 w 177"/>
                  <a:gd name="T49" fmla="*/ 64 h 144"/>
                  <a:gd name="T50" fmla="*/ 34 w 177"/>
                  <a:gd name="T51" fmla="*/ 67 h 144"/>
                  <a:gd name="T52" fmla="*/ 49 w 177"/>
                  <a:gd name="T53" fmla="*/ 69 h 144"/>
                  <a:gd name="T54" fmla="*/ 59 w 177"/>
                  <a:gd name="T55" fmla="*/ 77 h 144"/>
                  <a:gd name="T56" fmla="*/ 64 w 177"/>
                  <a:gd name="T57" fmla="*/ 66 h 144"/>
                  <a:gd name="T58" fmla="*/ 66 w 177"/>
                  <a:gd name="T59" fmla="*/ 54 h 144"/>
                  <a:gd name="T60" fmla="*/ 64 w 177"/>
                  <a:gd name="T61" fmla="*/ 43 h 144"/>
                  <a:gd name="T62" fmla="*/ 53 w 177"/>
                  <a:gd name="T63" fmla="*/ 44 h 144"/>
                  <a:gd name="T64" fmla="*/ 46 w 177"/>
                  <a:gd name="T65" fmla="*/ 38 h 144"/>
                  <a:gd name="T66" fmla="*/ 41 w 177"/>
                  <a:gd name="T67" fmla="*/ 35 h 144"/>
                  <a:gd name="T68" fmla="*/ 38 w 177"/>
                  <a:gd name="T69" fmla="*/ 27 h 144"/>
                  <a:gd name="T70" fmla="*/ 28 w 177"/>
                  <a:gd name="T71" fmla="*/ 23 h 144"/>
                  <a:gd name="T72" fmla="*/ 7 w 177"/>
                  <a:gd name="T73" fmla="*/ 26 h 144"/>
                  <a:gd name="T74" fmla="*/ 6 w 177"/>
                  <a:gd name="T75" fmla="*/ 14 h 144"/>
                  <a:gd name="T76" fmla="*/ 7 w 177"/>
                  <a:gd name="T77" fmla="*/ 0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77" h="144">
                    <a:moveTo>
                      <a:pt x="175" y="144"/>
                    </a:moveTo>
                    <a:lnTo>
                      <a:pt x="175" y="143"/>
                    </a:lnTo>
                    <a:lnTo>
                      <a:pt x="176" y="141"/>
                    </a:lnTo>
                    <a:lnTo>
                      <a:pt x="176" y="137"/>
                    </a:lnTo>
                    <a:lnTo>
                      <a:pt x="177" y="134"/>
                    </a:lnTo>
                    <a:lnTo>
                      <a:pt x="176" y="134"/>
                    </a:lnTo>
                    <a:lnTo>
                      <a:pt x="175" y="133"/>
                    </a:lnTo>
                    <a:lnTo>
                      <a:pt x="172" y="128"/>
                    </a:lnTo>
                    <a:lnTo>
                      <a:pt x="172" y="125"/>
                    </a:lnTo>
                    <a:lnTo>
                      <a:pt x="168" y="125"/>
                    </a:lnTo>
                    <a:lnTo>
                      <a:pt x="153" y="110"/>
                    </a:lnTo>
                    <a:lnTo>
                      <a:pt x="153" y="108"/>
                    </a:lnTo>
                    <a:lnTo>
                      <a:pt x="148" y="112"/>
                    </a:lnTo>
                    <a:lnTo>
                      <a:pt x="147" y="115"/>
                    </a:lnTo>
                    <a:lnTo>
                      <a:pt x="147" y="119"/>
                    </a:lnTo>
                    <a:lnTo>
                      <a:pt x="148" y="122"/>
                    </a:lnTo>
                    <a:lnTo>
                      <a:pt x="147" y="122"/>
                    </a:lnTo>
                    <a:lnTo>
                      <a:pt x="144" y="126"/>
                    </a:lnTo>
                    <a:lnTo>
                      <a:pt x="132" y="126"/>
                    </a:lnTo>
                    <a:lnTo>
                      <a:pt x="126" y="121"/>
                    </a:lnTo>
                    <a:lnTo>
                      <a:pt x="115" y="117"/>
                    </a:lnTo>
                    <a:lnTo>
                      <a:pt x="115" y="110"/>
                    </a:lnTo>
                    <a:lnTo>
                      <a:pt x="112" y="97"/>
                    </a:lnTo>
                    <a:lnTo>
                      <a:pt x="109" y="94"/>
                    </a:lnTo>
                    <a:lnTo>
                      <a:pt x="108" y="90"/>
                    </a:lnTo>
                    <a:lnTo>
                      <a:pt x="99" y="84"/>
                    </a:lnTo>
                    <a:lnTo>
                      <a:pt x="86" y="97"/>
                    </a:lnTo>
                    <a:lnTo>
                      <a:pt x="70" y="105"/>
                    </a:lnTo>
                    <a:lnTo>
                      <a:pt x="69" y="105"/>
                    </a:lnTo>
                    <a:lnTo>
                      <a:pt x="69" y="100"/>
                    </a:lnTo>
                    <a:lnTo>
                      <a:pt x="60" y="94"/>
                    </a:lnTo>
                    <a:lnTo>
                      <a:pt x="59" y="94"/>
                    </a:lnTo>
                    <a:lnTo>
                      <a:pt x="59" y="91"/>
                    </a:lnTo>
                    <a:lnTo>
                      <a:pt x="57" y="91"/>
                    </a:lnTo>
                    <a:lnTo>
                      <a:pt x="52" y="93"/>
                    </a:lnTo>
                    <a:lnTo>
                      <a:pt x="49" y="94"/>
                    </a:lnTo>
                    <a:lnTo>
                      <a:pt x="41" y="97"/>
                    </a:lnTo>
                    <a:lnTo>
                      <a:pt x="29" y="103"/>
                    </a:lnTo>
                    <a:lnTo>
                      <a:pt x="16" y="117"/>
                    </a:lnTo>
                    <a:lnTo>
                      <a:pt x="9" y="112"/>
                    </a:lnTo>
                    <a:lnTo>
                      <a:pt x="6" y="110"/>
                    </a:lnTo>
                    <a:lnTo>
                      <a:pt x="13" y="104"/>
                    </a:lnTo>
                    <a:lnTo>
                      <a:pt x="11" y="103"/>
                    </a:lnTo>
                    <a:lnTo>
                      <a:pt x="0" y="84"/>
                    </a:lnTo>
                    <a:lnTo>
                      <a:pt x="0" y="81"/>
                    </a:lnTo>
                    <a:lnTo>
                      <a:pt x="7" y="64"/>
                    </a:lnTo>
                    <a:lnTo>
                      <a:pt x="11" y="66"/>
                    </a:lnTo>
                    <a:lnTo>
                      <a:pt x="20" y="67"/>
                    </a:lnTo>
                    <a:lnTo>
                      <a:pt x="21" y="66"/>
                    </a:lnTo>
                    <a:lnTo>
                      <a:pt x="21" y="64"/>
                    </a:lnTo>
                    <a:lnTo>
                      <a:pt x="28" y="64"/>
                    </a:lnTo>
                    <a:lnTo>
                      <a:pt x="34" y="67"/>
                    </a:lnTo>
                    <a:lnTo>
                      <a:pt x="41" y="67"/>
                    </a:lnTo>
                    <a:lnTo>
                      <a:pt x="49" y="69"/>
                    </a:lnTo>
                    <a:lnTo>
                      <a:pt x="57" y="77"/>
                    </a:lnTo>
                    <a:lnTo>
                      <a:pt x="59" y="77"/>
                    </a:lnTo>
                    <a:lnTo>
                      <a:pt x="64" y="67"/>
                    </a:lnTo>
                    <a:lnTo>
                      <a:pt x="64" y="66"/>
                    </a:lnTo>
                    <a:lnTo>
                      <a:pt x="60" y="64"/>
                    </a:lnTo>
                    <a:lnTo>
                      <a:pt x="66" y="54"/>
                    </a:lnTo>
                    <a:lnTo>
                      <a:pt x="66" y="51"/>
                    </a:lnTo>
                    <a:lnTo>
                      <a:pt x="64" y="43"/>
                    </a:lnTo>
                    <a:lnTo>
                      <a:pt x="56" y="43"/>
                    </a:lnTo>
                    <a:lnTo>
                      <a:pt x="53" y="44"/>
                    </a:lnTo>
                    <a:lnTo>
                      <a:pt x="52" y="44"/>
                    </a:lnTo>
                    <a:lnTo>
                      <a:pt x="46" y="38"/>
                    </a:lnTo>
                    <a:lnTo>
                      <a:pt x="41" y="37"/>
                    </a:lnTo>
                    <a:lnTo>
                      <a:pt x="41" y="35"/>
                    </a:lnTo>
                    <a:lnTo>
                      <a:pt x="38" y="28"/>
                    </a:lnTo>
                    <a:lnTo>
                      <a:pt x="38" y="27"/>
                    </a:lnTo>
                    <a:lnTo>
                      <a:pt x="34" y="24"/>
                    </a:lnTo>
                    <a:lnTo>
                      <a:pt x="28" y="23"/>
                    </a:lnTo>
                    <a:lnTo>
                      <a:pt x="19" y="23"/>
                    </a:lnTo>
                    <a:lnTo>
                      <a:pt x="7" y="26"/>
                    </a:lnTo>
                    <a:lnTo>
                      <a:pt x="6" y="24"/>
                    </a:lnTo>
                    <a:lnTo>
                      <a:pt x="6" y="14"/>
                    </a:lnTo>
                    <a:lnTo>
                      <a:pt x="3" y="7"/>
                    </a:lnTo>
                    <a:lnTo>
                      <a:pt x="7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61" name="Freeform 2600">
                <a:extLst>
                  <a:ext uri="{FF2B5EF4-FFF2-40B4-BE49-F238E27FC236}">
                    <a16:creationId xmlns:a16="http://schemas.microsoft.com/office/drawing/2014/main" id="{B459CC4A-A04D-7CD6-CB38-960BE12D1B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3" y="607"/>
                <a:ext cx="52" cy="26"/>
              </a:xfrm>
              <a:custGeom>
                <a:avLst/>
                <a:gdLst>
                  <a:gd name="T0" fmla="*/ 0 w 209"/>
                  <a:gd name="T1" fmla="*/ 94 h 102"/>
                  <a:gd name="T2" fmla="*/ 8 w 209"/>
                  <a:gd name="T3" fmla="*/ 101 h 102"/>
                  <a:gd name="T4" fmla="*/ 10 w 209"/>
                  <a:gd name="T5" fmla="*/ 95 h 102"/>
                  <a:gd name="T6" fmla="*/ 10 w 209"/>
                  <a:gd name="T7" fmla="*/ 94 h 102"/>
                  <a:gd name="T8" fmla="*/ 11 w 209"/>
                  <a:gd name="T9" fmla="*/ 91 h 102"/>
                  <a:gd name="T10" fmla="*/ 12 w 209"/>
                  <a:gd name="T11" fmla="*/ 89 h 102"/>
                  <a:gd name="T12" fmla="*/ 36 w 209"/>
                  <a:gd name="T13" fmla="*/ 101 h 102"/>
                  <a:gd name="T14" fmla="*/ 37 w 209"/>
                  <a:gd name="T15" fmla="*/ 99 h 102"/>
                  <a:gd name="T16" fmla="*/ 43 w 209"/>
                  <a:gd name="T17" fmla="*/ 92 h 102"/>
                  <a:gd name="T18" fmla="*/ 51 w 209"/>
                  <a:gd name="T19" fmla="*/ 96 h 102"/>
                  <a:gd name="T20" fmla="*/ 51 w 209"/>
                  <a:gd name="T21" fmla="*/ 98 h 102"/>
                  <a:gd name="T22" fmla="*/ 53 w 209"/>
                  <a:gd name="T23" fmla="*/ 99 h 102"/>
                  <a:gd name="T24" fmla="*/ 60 w 209"/>
                  <a:gd name="T25" fmla="*/ 102 h 102"/>
                  <a:gd name="T26" fmla="*/ 68 w 209"/>
                  <a:gd name="T27" fmla="*/ 94 h 102"/>
                  <a:gd name="T28" fmla="*/ 81 w 209"/>
                  <a:gd name="T29" fmla="*/ 89 h 102"/>
                  <a:gd name="T30" fmla="*/ 107 w 209"/>
                  <a:gd name="T31" fmla="*/ 88 h 102"/>
                  <a:gd name="T32" fmla="*/ 110 w 209"/>
                  <a:gd name="T33" fmla="*/ 87 h 102"/>
                  <a:gd name="T34" fmla="*/ 113 w 209"/>
                  <a:gd name="T35" fmla="*/ 81 h 102"/>
                  <a:gd name="T36" fmla="*/ 118 w 209"/>
                  <a:gd name="T37" fmla="*/ 80 h 102"/>
                  <a:gd name="T38" fmla="*/ 127 w 209"/>
                  <a:gd name="T39" fmla="*/ 65 h 102"/>
                  <a:gd name="T40" fmla="*/ 137 w 209"/>
                  <a:gd name="T41" fmla="*/ 56 h 102"/>
                  <a:gd name="T42" fmla="*/ 138 w 209"/>
                  <a:gd name="T43" fmla="*/ 55 h 102"/>
                  <a:gd name="T44" fmla="*/ 146 w 209"/>
                  <a:gd name="T45" fmla="*/ 55 h 102"/>
                  <a:gd name="T46" fmla="*/ 146 w 209"/>
                  <a:gd name="T47" fmla="*/ 53 h 102"/>
                  <a:gd name="T48" fmla="*/ 148 w 209"/>
                  <a:gd name="T49" fmla="*/ 51 h 102"/>
                  <a:gd name="T50" fmla="*/ 145 w 209"/>
                  <a:gd name="T51" fmla="*/ 36 h 102"/>
                  <a:gd name="T52" fmla="*/ 145 w 209"/>
                  <a:gd name="T53" fmla="*/ 28 h 102"/>
                  <a:gd name="T54" fmla="*/ 144 w 209"/>
                  <a:gd name="T55" fmla="*/ 22 h 102"/>
                  <a:gd name="T56" fmla="*/ 139 w 209"/>
                  <a:gd name="T57" fmla="*/ 14 h 102"/>
                  <a:gd name="T58" fmla="*/ 144 w 209"/>
                  <a:gd name="T59" fmla="*/ 14 h 102"/>
                  <a:gd name="T60" fmla="*/ 145 w 209"/>
                  <a:gd name="T61" fmla="*/ 15 h 102"/>
                  <a:gd name="T62" fmla="*/ 152 w 209"/>
                  <a:gd name="T63" fmla="*/ 15 h 102"/>
                  <a:gd name="T64" fmla="*/ 155 w 209"/>
                  <a:gd name="T65" fmla="*/ 14 h 102"/>
                  <a:gd name="T66" fmla="*/ 163 w 209"/>
                  <a:gd name="T67" fmla="*/ 14 h 102"/>
                  <a:gd name="T68" fmla="*/ 163 w 209"/>
                  <a:gd name="T69" fmla="*/ 15 h 102"/>
                  <a:gd name="T70" fmla="*/ 166 w 209"/>
                  <a:gd name="T71" fmla="*/ 17 h 102"/>
                  <a:gd name="T72" fmla="*/ 166 w 209"/>
                  <a:gd name="T73" fmla="*/ 14 h 102"/>
                  <a:gd name="T74" fmla="*/ 183 w 209"/>
                  <a:gd name="T75" fmla="*/ 8 h 102"/>
                  <a:gd name="T76" fmla="*/ 187 w 209"/>
                  <a:gd name="T77" fmla="*/ 5 h 102"/>
                  <a:gd name="T78" fmla="*/ 187 w 209"/>
                  <a:gd name="T79" fmla="*/ 3 h 102"/>
                  <a:gd name="T80" fmla="*/ 191 w 209"/>
                  <a:gd name="T81" fmla="*/ 3 h 102"/>
                  <a:gd name="T82" fmla="*/ 201 w 209"/>
                  <a:gd name="T83" fmla="*/ 0 h 102"/>
                  <a:gd name="T84" fmla="*/ 204 w 209"/>
                  <a:gd name="T85" fmla="*/ 2 h 102"/>
                  <a:gd name="T86" fmla="*/ 206 w 209"/>
                  <a:gd name="T87" fmla="*/ 5 h 102"/>
                  <a:gd name="T88" fmla="*/ 209 w 209"/>
                  <a:gd name="T89" fmla="*/ 7 h 102"/>
                  <a:gd name="T90" fmla="*/ 209 w 209"/>
                  <a:gd name="T91" fmla="*/ 8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09" h="102">
                    <a:moveTo>
                      <a:pt x="0" y="94"/>
                    </a:moveTo>
                    <a:lnTo>
                      <a:pt x="8" y="101"/>
                    </a:lnTo>
                    <a:lnTo>
                      <a:pt x="10" y="95"/>
                    </a:lnTo>
                    <a:lnTo>
                      <a:pt x="10" y="94"/>
                    </a:lnTo>
                    <a:lnTo>
                      <a:pt x="11" y="91"/>
                    </a:lnTo>
                    <a:lnTo>
                      <a:pt x="12" y="89"/>
                    </a:lnTo>
                    <a:lnTo>
                      <a:pt x="36" y="101"/>
                    </a:lnTo>
                    <a:lnTo>
                      <a:pt x="37" y="99"/>
                    </a:lnTo>
                    <a:lnTo>
                      <a:pt x="43" y="92"/>
                    </a:lnTo>
                    <a:lnTo>
                      <a:pt x="51" y="96"/>
                    </a:lnTo>
                    <a:lnTo>
                      <a:pt x="51" y="98"/>
                    </a:lnTo>
                    <a:lnTo>
                      <a:pt x="53" y="99"/>
                    </a:lnTo>
                    <a:lnTo>
                      <a:pt x="60" y="102"/>
                    </a:lnTo>
                    <a:lnTo>
                      <a:pt x="68" y="94"/>
                    </a:lnTo>
                    <a:lnTo>
                      <a:pt x="81" y="89"/>
                    </a:lnTo>
                    <a:lnTo>
                      <a:pt x="107" y="88"/>
                    </a:lnTo>
                    <a:lnTo>
                      <a:pt x="110" y="87"/>
                    </a:lnTo>
                    <a:lnTo>
                      <a:pt x="113" y="81"/>
                    </a:lnTo>
                    <a:lnTo>
                      <a:pt x="118" y="80"/>
                    </a:lnTo>
                    <a:lnTo>
                      <a:pt x="127" y="65"/>
                    </a:lnTo>
                    <a:lnTo>
                      <a:pt x="137" y="56"/>
                    </a:lnTo>
                    <a:lnTo>
                      <a:pt x="138" y="55"/>
                    </a:lnTo>
                    <a:lnTo>
                      <a:pt x="146" y="55"/>
                    </a:lnTo>
                    <a:lnTo>
                      <a:pt x="146" y="53"/>
                    </a:lnTo>
                    <a:lnTo>
                      <a:pt x="148" y="51"/>
                    </a:lnTo>
                    <a:lnTo>
                      <a:pt x="145" y="36"/>
                    </a:lnTo>
                    <a:lnTo>
                      <a:pt x="145" y="28"/>
                    </a:lnTo>
                    <a:lnTo>
                      <a:pt x="144" y="22"/>
                    </a:lnTo>
                    <a:lnTo>
                      <a:pt x="139" y="14"/>
                    </a:lnTo>
                    <a:lnTo>
                      <a:pt x="144" y="14"/>
                    </a:lnTo>
                    <a:lnTo>
                      <a:pt x="145" y="15"/>
                    </a:lnTo>
                    <a:lnTo>
                      <a:pt x="152" y="15"/>
                    </a:lnTo>
                    <a:lnTo>
                      <a:pt x="155" y="14"/>
                    </a:lnTo>
                    <a:lnTo>
                      <a:pt x="163" y="14"/>
                    </a:lnTo>
                    <a:lnTo>
                      <a:pt x="163" y="15"/>
                    </a:lnTo>
                    <a:lnTo>
                      <a:pt x="166" y="17"/>
                    </a:lnTo>
                    <a:lnTo>
                      <a:pt x="166" y="14"/>
                    </a:lnTo>
                    <a:lnTo>
                      <a:pt x="183" y="8"/>
                    </a:lnTo>
                    <a:lnTo>
                      <a:pt x="187" y="5"/>
                    </a:lnTo>
                    <a:lnTo>
                      <a:pt x="187" y="3"/>
                    </a:lnTo>
                    <a:lnTo>
                      <a:pt x="191" y="3"/>
                    </a:lnTo>
                    <a:lnTo>
                      <a:pt x="201" y="0"/>
                    </a:lnTo>
                    <a:lnTo>
                      <a:pt x="204" y="2"/>
                    </a:lnTo>
                    <a:lnTo>
                      <a:pt x="206" y="5"/>
                    </a:lnTo>
                    <a:lnTo>
                      <a:pt x="209" y="7"/>
                    </a:lnTo>
                    <a:lnTo>
                      <a:pt x="209" y="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62" name="Freeform 2601">
                <a:extLst>
                  <a:ext uri="{FF2B5EF4-FFF2-40B4-BE49-F238E27FC236}">
                    <a16:creationId xmlns:a16="http://schemas.microsoft.com/office/drawing/2014/main" id="{D23608AB-DF79-6624-994D-68A1EE7EDA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8" y="568"/>
                <a:ext cx="9" cy="38"/>
              </a:xfrm>
              <a:custGeom>
                <a:avLst/>
                <a:gdLst>
                  <a:gd name="T0" fmla="*/ 35 w 36"/>
                  <a:gd name="T1" fmla="*/ 151 h 151"/>
                  <a:gd name="T2" fmla="*/ 36 w 36"/>
                  <a:gd name="T3" fmla="*/ 151 h 151"/>
                  <a:gd name="T4" fmla="*/ 30 w 36"/>
                  <a:gd name="T5" fmla="*/ 123 h 151"/>
                  <a:gd name="T6" fmla="*/ 28 w 36"/>
                  <a:gd name="T7" fmla="*/ 122 h 151"/>
                  <a:gd name="T8" fmla="*/ 28 w 36"/>
                  <a:gd name="T9" fmla="*/ 119 h 151"/>
                  <a:gd name="T10" fmla="*/ 30 w 36"/>
                  <a:gd name="T11" fmla="*/ 119 h 151"/>
                  <a:gd name="T12" fmla="*/ 35 w 36"/>
                  <a:gd name="T13" fmla="*/ 108 h 151"/>
                  <a:gd name="T14" fmla="*/ 35 w 36"/>
                  <a:gd name="T15" fmla="*/ 106 h 151"/>
                  <a:gd name="T16" fmla="*/ 27 w 36"/>
                  <a:gd name="T17" fmla="*/ 99 h 151"/>
                  <a:gd name="T18" fmla="*/ 27 w 36"/>
                  <a:gd name="T19" fmla="*/ 98 h 151"/>
                  <a:gd name="T20" fmla="*/ 25 w 36"/>
                  <a:gd name="T21" fmla="*/ 98 h 151"/>
                  <a:gd name="T22" fmla="*/ 6 w 36"/>
                  <a:gd name="T23" fmla="*/ 102 h 151"/>
                  <a:gd name="T24" fmla="*/ 6 w 36"/>
                  <a:gd name="T25" fmla="*/ 96 h 151"/>
                  <a:gd name="T26" fmla="*/ 4 w 36"/>
                  <a:gd name="T27" fmla="*/ 91 h 151"/>
                  <a:gd name="T28" fmla="*/ 4 w 36"/>
                  <a:gd name="T29" fmla="*/ 87 h 151"/>
                  <a:gd name="T30" fmla="*/ 3 w 36"/>
                  <a:gd name="T31" fmla="*/ 86 h 151"/>
                  <a:gd name="T32" fmla="*/ 1 w 36"/>
                  <a:gd name="T33" fmla="*/ 81 h 151"/>
                  <a:gd name="T34" fmla="*/ 0 w 36"/>
                  <a:gd name="T35" fmla="*/ 80 h 151"/>
                  <a:gd name="T36" fmla="*/ 1 w 36"/>
                  <a:gd name="T37" fmla="*/ 79 h 151"/>
                  <a:gd name="T38" fmla="*/ 20 w 36"/>
                  <a:gd name="T39" fmla="*/ 67 h 151"/>
                  <a:gd name="T40" fmla="*/ 21 w 36"/>
                  <a:gd name="T41" fmla="*/ 67 h 151"/>
                  <a:gd name="T42" fmla="*/ 25 w 36"/>
                  <a:gd name="T43" fmla="*/ 66 h 151"/>
                  <a:gd name="T44" fmla="*/ 24 w 36"/>
                  <a:gd name="T45" fmla="*/ 65 h 151"/>
                  <a:gd name="T46" fmla="*/ 35 w 36"/>
                  <a:gd name="T47" fmla="*/ 62 h 151"/>
                  <a:gd name="T48" fmla="*/ 33 w 36"/>
                  <a:gd name="T49" fmla="*/ 55 h 151"/>
                  <a:gd name="T50" fmla="*/ 33 w 36"/>
                  <a:gd name="T51" fmla="*/ 52 h 151"/>
                  <a:gd name="T52" fmla="*/ 28 w 36"/>
                  <a:gd name="T53" fmla="*/ 34 h 151"/>
                  <a:gd name="T54" fmla="*/ 28 w 36"/>
                  <a:gd name="T55" fmla="*/ 27 h 151"/>
                  <a:gd name="T56" fmla="*/ 21 w 36"/>
                  <a:gd name="T57" fmla="*/ 2 h 151"/>
                  <a:gd name="T58" fmla="*/ 21 w 36"/>
                  <a:gd name="T59" fmla="*/ 0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6" h="151">
                    <a:moveTo>
                      <a:pt x="35" y="151"/>
                    </a:moveTo>
                    <a:lnTo>
                      <a:pt x="36" y="151"/>
                    </a:lnTo>
                    <a:lnTo>
                      <a:pt x="30" y="123"/>
                    </a:lnTo>
                    <a:lnTo>
                      <a:pt x="28" y="122"/>
                    </a:lnTo>
                    <a:lnTo>
                      <a:pt x="28" y="119"/>
                    </a:lnTo>
                    <a:lnTo>
                      <a:pt x="30" y="119"/>
                    </a:lnTo>
                    <a:lnTo>
                      <a:pt x="35" y="108"/>
                    </a:lnTo>
                    <a:lnTo>
                      <a:pt x="35" y="106"/>
                    </a:lnTo>
                    <a:lnTo>
                      <a:pt x="27" y="99"/>
                    </a:lnTo>
                    <a:lnTo>
                      <a:pt x="27" y="98"/>
                    </a:lnTo>
                    <a:lnTo>
                      <a:pt x="25" y="98"/>
                    </a:lnTo>
                    <a:lnTo>
                      <a:pt x="6" y="102"/>
                    </a:lnTo>
                    <a:lnTo>
                      <a:pt x="6" y="96"/>
                    </a:lnTo>
                    <a:lnTo>
                      <a:pt x="4" y="91"/>
                    </a:lnTo>
                    <a:lnTo>
                      <a:pt x="4" y="87"/>
                    </a:lnTo>
                    <a:lnTo>
                      <a:pt x="3" y="86"/>
                    </a:lnTo>
                    <a:lnTo>
                      <a:pt x="1" y="81"/>
                    </a:lnTo>
                    <a:lnTo>
                      <a:pt x="0" y="80"/>
                    </a:lnTo>
                    <a:lnTo>
                      <a:pt x="1" y="79"/>
                    </a:lnTo>
                    <a:lnTo>
                      <a:pt x="20" y="67"/>
                    </a:lnTo>
                    <a:lnTo>
                      <a:pt x="21" y="67"/>
                    </a:lnTo>
                    <a:lnTo>
                      <a:pt x="25" y="66"/>
                    </a:lnTo>
                    <a:lnTo>
                      <a:pt x="24" y="65"/>
                    </a:lnTo>
                    <a:lnTo>
                      <a:pt x="35" y="62"/>
                    </a:lnTo>
                    <a:lnTo>
                      <a:pt x="33" y="55"/>
                    </a:lnTo>
                    <a:lnTo>
                      <a:pt x="33" y="52"/>
                    </a:lnTo>
                    <a:lnTo>
                      <a:pt x="28" y="34"/>
                    </a:lnTo>
                    <a:lnTo>
                      <a:pt x="28" y="27"/>
                    </a:lnTo>
                    <a:lnTo>
                      <a:pt x="21" y="2"/>
                    </a:lnTo>
                    <a:lnTo>
                      <a:pt x="21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63" name="Freeform 2602">
                <a:extLst>
                  <a:ext uri="{FF2B5EF4-FFF2-40B4-BE49-F238E27FC236}">
                    <a16:creationId xmlns:a16="http://schemas.microsoft.com/office/drawing/2014/main" id="{FC523162-729F-3E14-B77C-1B991C7BBC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0" y="606"/>
                <a:ext cx="17" cy="38"/>
              </a:xfrm>
              <a:custGeom>
                <a:avLst/>
                <a:gdLst>
                  <a:gd name="T0" fmla="*/ 68 w 68"/>
                  <a:gd name="T1" fmla="*/ 156 h 156"/>
                  <a:gd name="T2" fmla="*/ 68 w 68"/>
                  <a:gd name="T3" fmla="*/ 154 h 156"/>
                  <a:gd name="T4" fmla="*/ 67 w 68"/>
                  <a:gd name="T5" fmla="*/ 151 h 156"/>
                  <a:gd name="T6" fmla="*/ 67 w 68"/>
                  <a:gd name="T7" fmla="*/ 144 h 156"/>
                  <a:gd name="T8" fmla="*/ 64 w 68"/>
                  <a:gd name="T9" fmla="*/ 132 h 156"/>
                  <a:gd name="T10" fmla="*/ 60 w 68"/>
                  <a:gd name="T11" fmla="*/ 123 h 156"/>
                  <a:gd name="T12" fmla="*/ 45 w 68"/>
                  <a:gd name="T13" fmla="*/ 108 h 156"/>
                  <a:gd name="T14" fmla="*/ 45 w 68"/>
                  <a:gd name="T15" fmla="*/ 105 h 156"/>
                  <a:gd name="T16" fmla="*/ 46 w 68"/>
                  <a:gd name="T17" fmla="*/ 102 h 156"/>
                  <a:gd name="T18" fmla="*/ 46 w 68"/>
                  <a:gd name="T19" fmla="*/ 101 h 156"/>
                  <a:gd name="T20" fmla="*/ 43 w 68"/>
                  <a:gd name="T21" fmla="*/ 95 h 156"/>
                  <a:gd name="T22" fmla="*/ 40 w 68"/>
                  <a:gd name="T23" fmla="*/ 85 h 156"/>
                  <a:gd name="T24" fmla="*/ 40 w 68"/>
                  <a:gd name="T25" fmla="*/ 79 h 156"/>
                  <a:gd name="T26" fmla="*/ 42 w 68"/>
                  <a:gd name="T27" fmla="*/ 79 h 156"/>
                  <a:gd name="T28" fmla="*/ 46 w 68"/>
                  <a:gd name="T29" fmla="*/ 85 h 156"/>
                  <a:gd name="T30" fmla="*/ 49 w 68"/>
                  <a:gd name="T31" fmla="*/ 85 h 156"/>
                  <a:gd name="T32" fmla="*/ 52 w 68"/>
                  <a:gd name="T33" fmla="*/ 82 h 156"/>
                  <a:gd name="T34" fmla="*/ 57 w 68"/>
                  <a:gd name="T35" fmla="*/ 65 h 156"/>
                  <a:gd name="T36" fmla="*/ 63 w 68"/>
                  <a:gd name="T37" fmla="*/ 59 h 156"/>
                  <a:gd name="T38" fmla="*/ 61 w 68"/>
                  <a:gd name="T39" fmla="*/ 52 h 156"/>
                  <a:gd name="T40" fmla="*/ 47 w 68"/>
                  <a:gd name="T41" fmla="*/ 46 h 156"/>
                  <a:gd name="T42" fmla="*/ 46 w 68"/>
                  <a:gd name="T43" fmla="*/ 46 h 156"/>
                  <a:gd name="T44" fmla="*/ 46 w 68"/>
                  <a:gd name="T45" fmla="*/ 48 h 156"/>
                  <a:gd name="T46" fmla="*/ 45 w 68"/>
                  <a:gd name="T47" fmla="*/ 46 h 156"/>
                  <a:gd name="T48" fmla="*/ 40 w 68"/>
                  <a:gd name="T49" fmla="*/ 46 h 156"/>
                  <a:gd name="T50" fmla="*/ 26 w 68"/>
                  <a:gd name="T51" fmla="*/ 48 h 156"/>
                  <a:gd name="T52" fmla="*/ 18 w 68"/>
                  <a:gd name="T53" fmla="*/ 46 h 156"/>
                  <a:gd name="T54" fmla="*/ 10 w 68"/>
                  <a:gd name="T55" fmla="*/ 42 h 156"/>
                  <a:gd name="T56" fmla="*/ 6 w 68"/>
                  <a:gd name="T57" fmla="*/ 39 h 156"/>
                  <a:gd name="T58" fmla="*/ 4 w 68"/>
                  <a:gd name="T59" fmla="*/ 39 h 156"/>
                  <a:gd name="T60" fmla="*/ 4 w 68"/>
                  <a:gd name="T61" fmla="*/ 38 h 156"/>
                  <a:gd name="T62" fmla="*/ 7 w 68"/>
                  <a:gd name="T63" fmla="*/ 32 h 156"/>
                  <a:gd name="T64" fmla="*/ 7 w 68"/>
                  <a:gd name="T65" fmla="*/ 29 h 156"/>
                  <a:gd name="T66" fmla="*/ 4 w 68"/>
                  <a:gd name="T67" fmla="*/ 22 h 156"/>
                  <a:gd name="T68" fmla="*/ 3 w 68"/>
                  <a:gd name="T69" fmla="*/ 21 h 156"/>
                  <a:gd name="T70" fmla="*/ 1 w 68"/>
                  <a:gd name="T71" fmla="*/ 21 h 156"/>
                  <a:gd name="T72" fmla="*/ 0 w 68"/>
                  <a:gd name="T73" fmla="*/ 20 h 156"/>
                  <a:gd name="T74" fmla="*/ 0 w 68"/>
                  <a:gd name="T75" fmla="*/ 18 h 156"/>
                  <a:gd name="T76" fmla="*/ 6 w 68"/>
                  <a:gd name="T77" fmla="*/ 15 h 156"/>
                  <a:gd name="T78" fmla="*/ 6 w 68"/>
                  <a:gd name="T79" fmla="*/ 14 h 156"/>
                  <a:gd name="T80" fmla="*/ 7 w 68"/>
                  <a:gd name="T81" fmla="*/ 14 h 156"/>
                  <a:gd name="T82" fmla="*/ 21 w 68"/>
                  <a:gd name="T83" fmla="*/ 3 h 156"/>
                  <a:gd name="T84" fmla="*/ 28 w 68"/>
                  <a:gd name="T85" fmla="*/ 0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68" h="156">
                    <a:moveTo>
                      <a:pt x="68" y="156"/>
                    </a:moveTo>
                    <a:lnTo>
                      <a:pt x="68" y="154"/>
                    </a:lnTo>
                    <a:lnTo>
                      <a:pt x="67" y="151"/>
                    </a:lnTo>
                    <a:lnTo>
                      <a:pt x="67" y="144"/>
                    </a:lnTo>
                    <a:lnTo>
                      <a:pt x="64" y="132"/>
                    </a:lnTo>
                    <a:lnTo>
                      <a:pt x="60" y="123"/>
                    </a:lnTo>
                    <a:lnTo>
                      <a:pt x="45" y="108"/>
                    </a:lnTo>
                    <a:lnTo>
                      <a:pt x="45" y="105"/>
                    </a:lnTo>
                    <a:lnTo>
                      <a:pt x="46" y="102"/>
                    </a:lnTo>
                    <a:lnTo>
                      <a:pt x="46" y="101"/>
                    </a:lnTo>
                    <a:lnTo>
                      <a:pt x="43" y="95"/>
                    </a:lnTo>
                    <a:lnTo>
                      <a:pt x="40" y="85"/>
                    </a:lnTo>
                    <a:lnTo>
                      <a:pt x="40" y="79"/>
                    </a:lnTo>
                    <a:lnTo>
                      <a:pt x="42" y="79"/>
                    </a:lnTo>
                    <a:lnTo>
                      <a:pt x="46" y="85"/>
                    </a:lnTo>
                    <a:lnTo>
                      <a:pt x="49" y="85"/>
                    </a:lnTo>
                    <a:lnTo>
                      <a:pt x="52" y="82"/>
                    </a:lnTo>
                    <a:lnTo>
                      <a:pt x="57" y="65"/>
                    </a:lnTo>
                    <a:lnTo>
                      <a:pt x="63" y="59"/>
                    </a:lnTo>
                    <a:lnTo>
                      <a:pt x="61" y="52"/>
                    </a:lnTo>
                    <a:lnTo>
                      <a:pt x="47" y="46"/>
                    </a:lnTo>
                    <a:lnTo>
                      <a:pt x="46" y="46"/>
                    </a:lnTo>
                    <a:lnTo>
                      <a:pt x="46" y="48"/>
                    </a:lnTo>
                    <a:lnTo>
                      <a:pt x="45" y="46"/>
                    </a:lnTo>
                    <a:lnTo>
                      <a:pt x="40" y="46"/>
                    </a:lnTo>
                    <a:lnTo>
                      <a:pt x="26" y="48"/>
                    </a:lnTo>
                    <a:lnTo>
                      <a:pt x="18" y="46"/>
                    </a:lnTo>
                    <a:lnTo>
                      <a:pt x="10" y="42"/>
                    </a:lnTo>
                    <a:lnTo>
                      <a:pt x="6" y="39"/>
                    </a:lnTo>
                    <a:lnTo>
                      <a:pt x="4" y="39"/>
                    </a:lnTo>
                    <a:lnTo>
                      <a:pt x="4" y="38"/>
                    </a:lnTo>
                    <a:lnTo>
                      <a:pt x="7" y="32"/>
                    </a:lnTo>
                    <a:lnTo>
                      <a:pt x="7" y="29"/>
                    </a:lnTo>
                    <a:lnTo>
                      <a:pt x="4" y="22"/>
                    </a:lnTo>
                    <a:lnTo>
                      <a:pt x="3" y="21"/>
                    </a:lnTo>
                    <a:lnTo>
                      <a:pt x="1" y="21"/>
                    </a:lnTo>
                    <a:lnTo>
                      <a:pt x="0" y="20"/>
                    </a:lnTo>
                    <a:lnTo>
                      <a:pt x="0" y="18"/>
                    </a:lnTo>
                    <a:lnTo>
                      <a:pt x="6" y="15"/>
                    </a:lnTo>
                    <a:lnTo>
                      <a:pt x="6" y="14"/>
                    </a:lnTo>
                    <a:lnTo>
                      <a:pt x="7" y="14"/>
                    </a:lnTo>
                    <a:lnTo>
                      <a:pt x="21" y="3"/>
                    </a:lnTo>
                    <a:lnTo>
                      <a:pt x="28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64" name="Freeform 2603">
                <a:extLst>
                  <a:ext uri="{FF2B5EF4-FFF2-40B4-BE49-F238E27FC236}">
                    <a16:creationId xmlns:a16="http://schemas.microsoft.com/office/drawing/2014/main" id="{4AE70945-149A-1848-EA98-1416F55CB7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7" y="605"/>
                <a:ext cx="14" cy="5"/>
              </a:xfrm>
              <a:custGeom>
                <a:avLst/>
                <a:gdLst>
                  <a:gd name="T0" fmla="*/ 56 w 56"/>
                  <a:gd name="T1" fmla="*/ 22 h 24"/>
                  <a:gd name="T2" fmla="*/ 54 w 56"/>
                  <a:gd name="T3" fmla="*/ 24 h 24"/>
                  <a:gd name="T4" fmla="*/ 53 w 56"/>
                  <a:gd name="T5" fmla="*/ 24 h 24"/>
                  <a:gd name="T6" fmla="*/ 52 w 56"/>
                  <a:gd name="T7" fmla="*/ 22 h 24"/>
                  <a:gd name="T8" fmla="*/ 50 w 56"/>
                  <a:gd name="T9" fmla="*/ 19 h 24"/>
                  <a:gd name="T10" fmla="*/ 49 w 56"/>
                  <a:gd name="T11" fmla="*/ 18 h 24"/>
                  <a:gd name="T12" fmla="*/ 42 w 56"/>
                  <a:gd name="T13" fmla="*/ 18 h 24"/>
                  <a:gd name="T14" fmla="*/ 42 w 56"/>
                  <a:gd name="T15" fmla="*/ 16 h 24"/>
                  <a:gd name="T16" fmla="*/ 43 w 56"/>
                  <a:gd name="T17" fmla="*/ 13 h 24"/>
                  <a:gd name="T18" fmla="*/ 42 w 56"/>
                  <a:gd name="T19" fmla="*/ 10 h 24"/>
                  <a:gd name="T20" fmla="*/ 33 w 56"/>
                  <a:gd name="T21" fmla="*/ 10 h 24"/>
                  <a:gd name="T22" fmla="*/ 25 w 56"/>
                  <a:gd name="T23" fmla="*/ 0 h 24"/>
                  <a:gd name="T24" fmla="*/ 21 w 56"/>
                  <a:gd name="T25" fmla="*/ 2 h 24"/>
                  <a:gd name="T26" fmla="*/ 8 w 56"/>
                  <a:gd name="T27" fmla="*/ 4 h 24"/>
                  <a:gd name="T28" fmla="*/ 7 w 56"/>
                  <a:gd name="T29" fmla="*/ 6 h 24"/>
                  <a:gd name="T30" fmla="*/ 1 w 56"/>
                  <a:gd name="T31" fmla="*/ 7 h 24"/>
                  <a:gd name="T32" fmla="*/ 0 w 56"/>
                  <a:gd name="T33" fmla="*/ 6 h 24"/>
                  <a:gd name="T34" fmla="*/ 0 w 56"/>
                  <a:gd name="T35" fmla="*/ 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56" h="24">
                    <a:moveTo>
                      <a:pt x="56" y="22"/>
                    </a:moveTo>
                    <a:lnTo>
                      <a:pt x="54" y="24"/>
                    </a:lnTo>
                    <a:lnTo>
                      <a:pt x="53" y="24"/>
                    </a:lnTo>
                    <a:lnTo>
                      <a:pt x="52" y="22"/>
                    </a:lnTo>
                    <a:lnTo>
                      <a:pt x="50" y="19"/>
                    </a:lnTo>
                    <a:lnTo>
                      <a:pt x="49" y="18"/>
                    </a:lnTo>
                    <a:lnTo>
                      <a:pt x="42" y="18"/>
                    </a:lnTo>
                    <a:lnTo>
                      <a:pt x="42" y="16"/>
                    </a:lnTo>
                    <a:lnTo>
                      <a:pt x="43" y="13"/>
                    </a:lnTo>
                    <a:lnTo>
                      <a:pt x="42" y="10"/>
                    </a:lnTo>
                    <a:lnTo>
                      <a:pt x="33" y="10"/>
                    </a:lnTo>
                    <a:lnTo>
                      <a:pt x="25" y="0"/>
                    </a:lnTo>
                    <a:lnTo>
                      <a:pt x="21" y="2"/>
                    </a:lnTo>
                    <a:lnTo>
                      <a:pt x="8" y="4"/>
                    </a:lnTo>
                    <a:lnTo>
                      <a:pt x="7" y="6"/>
                    </a:lnTo>
                    <a:lnTo>
                      <a:pt x="1" y="7"/>
                    </a:lnTo>
                    <a:lnTo>
                      <a:pt x="0" y="6"/>
                    </a:lnTo>
                    <a:lnTo>
                      <a:pt x="0" y="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65" name="Freeform 2604">
                <a:extLst>
                  <a:ext uri="{FF2B5EF4-FFF2-40B4-BE49-F238E27FC236}">
                    <a16:creationId xmlns:a16="http://schemas.microsoft.com/office/drawing/2014/main" id="{67270C51-2B2C-D56F-11F5-417F249DEC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1" y="608"/>
                <a:ext cx="5" cy="2"/>
              </a:xfrm>
              <a:custGeom>
                <a:avLst/>
                <a:gdLst>
                  <a:gd name="T0" fmla="*/ 21 w 21"/>
                  <a:gd name="T1" fmla="*/ 0 h 8"/>
                  <a:gd name="T2" fmla="*/ 15 w 21"/>
                  <a:gd name="T3" fmla="*/ 2 h 8"/>
                  <a:gd name="T4" fmla="*/ 0 w 21"/>
                  <a:gd name="T5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" h="8">
                    <a:moveTo>
                      <a:pt x="21" y="0"/>
                    </a:moveTo>
                    <a:lnTo>
                      <a:pt x="15" y="2"/>
                    </a:lnTo>
                    <a:lnTo>
                      <a:pt x="0" y="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66" name="Freeform 2605">
                <a:extLst>
                  <a:ext uri="{FF2B5EF4-FFF2-40B4-BE49-F238E27FC236}">
                    <a16:creationId xmlns:a16="http://schemas.microsoft.com/office/drawing/2014/main" id="{3B3436CF-2197-C768-AC49-FF5EA92C72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2" y="562"/>
                <a:ext cx="27" cy="28"/>
              </a:xfrm>
              <a:custGeom>
                <a:avLst/>
                <a:gdLst>
                  <a:gd name="T0" fmla="*/ 105 w 105"/>
                  <a:gd name="T1" fmla="*/ 0 h 110"/>
                  <a:gd name="T2" fmla="*/ 105 w 105"/>
                  <a:gd name="T3" fmla="*/ 2 h 110"/>
                  <a:gd name="T4" fmla="*/ 102 w 105"/>
                  <a:gd name="T5" fmla="*/ 12 h 110"/>
                  <a:gd name="T6" fmla="*/ 99 w 105"/>
                  <a:gd name="T7" fmla="*/ 16 h 110"/>
                  <a:gd name="T8" fmla="*/ 101 w 105"/>
                  <a:gd name="T9" fmla="*/ 17 h 110"/>
                  <a:gd name="T10" fmla="*/ 102 w 105"/>
                  <a:gd name="T11" fmla="*/ 17 h 110"/>
                  <a:gd name="T12" fmla="*/ 97 w 105"/>
                  <a:gd name="T13" fmla="*/ 23 h 110"/>
                  <a:gd name="T14" fmla="*/ 91 w 105"/>
                  <a:gd name="T15" fmla="*/ 27 h 110"/>
                  <a:gd name="T16" fmla="*/ 67 w 105"/>
                  <a:gd name="T17" fmla="*/ 27 h 110"/>
                  <a:gd name="T18" fmla="*/ 54 w 105"/>
                  <a:gd name="T19" fmla="*/ 23 h 110"/>
                  <a:gd name="T20" fmla="*/ 54 w 105"/>
                  <a:gd name="T21" fmla="*/ 19 h 110"/>
                  <a:gd name="T22" fmla="*/ 56 w 105"/>
                  <a:gd name="T23" fmla="*/ 17 h 110"/>
                  <a:gd name="T24" fmla="*/ 27 w 105"/>
                  <a:gd name="T25" fmla="*/ 17 h 110"/>
                  <a:gd name="T26" fmla="*/ 25 w 105"/>
                  <a:gd name="T27" fmla="*/ 19 h 110"/>
                  <a:gd name="T28" fmla="*/ 27 w 105"/>
                  <a:gd name="T29" fmla="*/ 20 h 110"/>
                  <a:gd name="T30" fmla="*/ 27 w 105"/>
                  <a:gd name="T31" fmla="*/ 27 h 110"/>
                  <a:gd name="T32" fmla="*/ 24 w 105"/>
                  <a:gd name="T33" fmla="*/ 48 h 110"/>
                  <a:gd name="T34" fmla="*/ 20 w 105"/>
                  <a:gd name="T35" fmla="*/ 56 h 110"/>
                  <a:gd name="T36" fmla="*/ 20 w 105"/>
                  <a:gd name="T37" fmla="*/ 59 h 110"/>
                  <a:gd name="T38" fmla="*/ 17 w 105"/>
                  <a:gd name="T39" fmla="*/ 58 h 110"/>
                  <a:gd name="T40" fmla="*/ 9 w 105"/>
                  <a:gd name="T41" fmla="*/ 56 h 110"/>
                  <a:gd name="T42" fmla="*/ 3 w 105"/>
                  <a:gd name="T43" fmla="*/ 56 h 110"/>
                  <a:gd name="T44" fmla="*/ 3 w 105"/>
                  <a:gd name="T45" fmla="*/ 63 h 110"/>
                  <a:gd name="T46" fmla="*/ 4 w 105"/>
                  <a:gd name="T47" fmla="*/ 67 h 110"/>
                  <a:gd name="T48" fmla="*/ 6 w 105"/>
                  <a:gd name="T49" fmla="*/ 77 h 110"/>
                  <a:gd name="T50" fmla="*/ 6 w 105"/>
                  <a:gd name="T51" fmla="*/ 91 h 110"/>
                  <a:gd name="T52" fmla="*/ 1 w 105"/>
                  <a:gd name="T53" fmla="*/ 104 h 110"/>
                  <a:gd name="T54" fmla="*/ 1 w 105"/>
                  <a:gd name="T55" fmla="*/ 108 h 110"/>
                  <a:gd name="T56" fmla="*/ 0 w 105"/>
                  <a:gd name="T57" fmla="*/ 110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05" h="110">
                    <a:moveTo>
                      <a:pt x="105" y="0"/>
                    </a:moveTo>
                    <a:lnTo>
                      <a:pt x="105" y="2"/>
                    </a:lnTo>
                    <a:lnTo>
                      <a:pt x="102" y="12"/>
                    </a:lnTo>
                    <a:lnTo>
                      <a:pt x="99" y="16"/>
                    </a:lnTo>
                    <a:lnTo>
                      <a:pt x="101" y="17"/>
                    </a:lnTo>
                    <a:lnTo>
                      <a:pt x="102" y="17"/>
                    </a:lnTo>
                    <a:lnTo>
                      <a:pt x="97" y="23"/>
                    </a:lnTo>
                    <a:lnTo>
                      <a:pt x="91" y="27"/>
                    </a:lnTo>
                    <a:lnTo>
                      <a:pt x="67" y="27"/>
                    </a:lnTo>
                    <a:lnTo>
                      <a:pt x="54" y="23"/>
                    </a:lnTo>
                    <a:lnTo>
                      <a:pt x="54" y="19"/>
                    </a:lnTo>
                    <a:lnTo>
                      <a:pt x="56" y="17"/>
                    </a:lnTo>
                    <a:lnTo>
                      <a:pt x="27" y="17"/>
                    </a:lnTo>
                    <a:lnTo>
                      <a:pt x="25" y="19"/>
                    </a:lnTo>
                    <a:lnTo>
                      <a:pt x="27" y="20"/>
                    </a:lnTo>
                    <a:lnTo>
                      <a:pt x="27" y="27"/>
                    </a:lnTo>
                    <a:lnTo>
                      <a:pt x="24" y="48"/>
                    </a:lnTo>
                    <a:lnTo>
                      <a:pt x="20" y="56"/>
                    </a:lnTo>
                    <a:lnTo>
                      <a:pt x="20" y="59"/>
                    </a:lnTo>
                    <a:lnTo>
                      <a:pt x="17" y="58"/>
                    </a:lnTo>
                    <a:lnTo>
                      <a:pt x="9" y="56"/>
                    </a:lnTo>
                    <a:lnTo>
                      <a:pt x="3" y="56"/>
                    </a:lnTo>
                    <a:lnTo>
                      <a:pt x="3" y="63"/>
                    </a:lnTo>
                    <a:lnTo>
                      <a:pt x="4" y="67"/>
                    </a:lnTo>
                    <a:lnTo>
                      <a:pt x="6" y="77"/>
                    </a:lnTo>
                    <a:lnTo>
                      <a:pt x="6" y="91"/>
                    </a:lnTo>
                    <a:lnTo>
                      <a:pt x="1" y="104"/>
                    </a:lnTo>
                    <a:lnTo>
                      <a:pt x="1" y="108"/>
                    </a:lnTo>
                    <a:lnTo>
                      <a:pt x="0" y="11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67" name="Freeform 2606">
                <a:extLst>
                  <a:ext uri="{FF2B5EF4-FFF2-40B4-BE49-F238E27FC236}">
                    <a16:creationId xmlns:a16="http://schemas.microsoft.com/office/drawing/2014/main" id="{1F42D127-05B0-0E0B-DC62-87C1B47665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2" y="534"/>
                <a:ext cx="23" cy="54"/>
              </a:xfrm>
              <a:custGeom>
                <a:avLst/>
                <a:gdLst>
                  <a:gd name="T0" fmla="*/ 91 w 95"/>
                  <a:gd name="T1" fmla="*/ 216 h 216"/>
                  <a:gd name="T2" fmla="*/ 74 w 95"/>
                  <a:gd name="T3" fmla="*/ 205 h 216"/>
                  <a:gd name="T4" fmla="*/ 69 w 95"/>
                  <a:gd name="T5" fmla="*/ 202 h 216"/>
                  <a:gd name="T6" fmla="*/ 70 w 95"/>
                  <a:gd name="T7" fmla="*/ 201 h 216"/>
                  <a:gd name="T8" fmla="*/ 70 w 95"/>
                  <a:gd name="T9" fmla="*/ 199 h 216"/>
                  <a:gd name="T10" fmla="*/ 71 w 95"/>
                  <a:gd name="T11" fmla="*/ 199 h 216"/>
                  <a:gd name="T12" fmla="*/ 71 w 95"/>
                  <a:gd name="T13" fmla="*/ 192 h 216"/>
                  <a:gd name="T14" fmla="*/ 70 w 95"/>
                  <a:gd name="T15" fmla="*/ 189 h 216"/>
                  <a:gd name="T16" fmla="*/ 67 w 95"/>
                  <a:gd name="T17" fmla="*/ 187 h 216"/>
                  <a:gd name="T18" fmla="*/ 60 w 95"/>
                  <a:gd name="T19" fmla="*/ 187 h 216"/>
                  <a:gd name="T20" fmla="*/ 59 w 95"/>
                  <a:gd name="T21" fmla="*/ 184 h 216"/>
                  <a:gd name="T22" fmla="*/ 46 w 95"/>
                  <a:gd name="T23" fmla="*/ 171 h 216"/>
                  <a:gd name="T24" fmla="*/ 52 w 95"/>
                  <a:gd name="T25" fmla="*/ 168 h 216"/>
                  <a:gd name="T26" fmla="*/ 57 w 95"/>
                  <a:gd name="T27" fmla="*/ 170 h 216"/>
                  <a:gd name="T28" fmla="*/ 64 w 95"/>
                  <a:gd name="T29" fmla="*/ 170 h 216"/>
                  <a:gd name="T30" fmla="*/ 69 w 95"/>
                  <a:gd name="T31" fmla="*/ 171 h 216"/>
                  <a:gd name="T32" fmla="*/ 73 w 95"/>
                  <a:gd name="T33" fmla="*/ 174 h 216"/>
                  <a:gd name="T34" fmla="*/ 73 w 95"/>
                  <a:gd name="T35" fmla="*/ 177 h 216"/>
                  <a:gd name="T36" fmla="*/ 95 w 95"/>
                  <a:gd name="T37" fmla="*/ 173 h 216"/>
                  <a:gd name="T38" fmla="*/ 94 w 95"/>
                  <a:gd name="T39" fmla="*/ 166 h 216"/>
                  <a:gd name="T40" fmla="*/ 95 w 95"/>
                  <a:gd name="T41" fmla="*/ 166 h 216"/>
                  <a:gd name="T42" fmla="*/ 89 w 95"/>
                  <a:gd name="T43" fmla="*/ 150 h 216"/>
                  <a:gd name="T44" fmla="*/ 89 w 95"/>
                  <a:gd name="T45" fmla="*/ 149 h 216"/>
                  <a:gd name="T46" fmla="*/ 88 w 95"/>
                  <a:gd name="T47" fmla="*/ 146 h 216"/>
                  <a:gd name="T48" fmla="*/ 89 w 95"/>
                  <a:gd name="T49" fmla="*/ 146 h 216"/>
                  <a:gd name="T50" fmla="*/ 88 w 95"/>
                  <a:gd name="T51" fmla="*/ 142 h 216"/>
                  <a:gd name="T52" fmla="*/ 85 w 95"/>
                  <a:gd name="T53" fmla="*/ 128 h 216"/>
                  <a:gd name="T54" fmla="*/ 85 w 95"/>
                  <a:gd name="T55" fmla="*/ 120 h 216"/>
                  <a:gd name="T56" fmla="*/ 87 w 95"/>
                  <a:gd name="T57" fmla="*/ 118 h 216"/>
                  <a:gd name="T58" fmla="*/ 87 w 95"/>
                  <a:gd name="T59" fmla="*/ 117 h 216"/>
                  <a:gd name="T60" fmla="*/ 85 w 95"/>
                  <a:gd name="T61" fmla="*/ 117 h 216"/>
                  <a:gd name="T62" fmla="*/ 79 w 95"/>
                  <a:gd name="T63" fmla="*/ 122 h 216"/>
                  <a:gd name="T64" fmla="*/ 70 w 95"/>
                  <a:gd name="T65" fmla="*/ 122 h 216"/>
                  <a:gd name="T66" fmla="*/ 63 w 95"/>
                  <a:gd name="T67" fmla="*/ 121 h 216"/>
                  <a:gd name="T68" fmla="*/ 63 w 95"/>
                  <a:gd name="T69" fmla="*/ 120 h 216"/>
                  <a:gd name="T70" fmla="*/ 62 w 95"/>
                  <a:gd name="T71" fmla="*/ 118 h 216"/>
                  <a:gd name="T72" fmla="*/ 60 w 95"/>
                  <a:gd name="T73" fmla="*/ 118 h 216"/>
                  <a:gd name="T74" fmla="*/ 56 w 95"/>
                  <a:gd name="T75" fmla="*/ 120 h 216"/>
                  <a:gd name="T76" fmla="*/ 49 w 95"/>
                  <a:gd name="T77" fmla="*/ 118 h 216"/>
                  <a:gd name="T78" fmla="*/ 42 w 95"/>
                  <a:gd name="T79" fmla="*/ 118 h 216"/>
                  <a:gd name="T80" fmla="*/ 39 w 95"/>
                  <a:gd name="T81" fmla="*/ 117 h 216"/>
                  <a:gd name="T82" fmla="*/ 38 w 95"/>
                  <a:gd name="T83" fmla="*/ 117 h 216"/>
                  <a:gd name="T84" fmla="*/ 36 w 95"/>
                  <a:gd name="T85" fmla="*/ 118 h 216"/>
                  <a:gd name="T86" fmla="*/ 29 w 95"/>
                  <a:gd name="T87" fmla="*/ 118 h 216"/>
                  <a:gd name="T88" fmla="*/ 29 w 95"/>
                  <a:gd name="T89" fmla="*/ 120 h 216"/>
                  <a:gd name="T90" fmla="*/ 27 w 95"/>
                  <a:gd name="T91" fmla="*/ 121 h 216"/>
                  <a:gd name="T92" fmla="*/ 3 w 95"/>
                  <a:gd name="T93" fmla="*/ 118 h 216"/>
                  <a:gd name="T94" fmla="*/ 0 w 95"/>
                  <a:gd name="T95" fmla="*/ 115 h 216"/>
                  <a:gd name="T96" fmla="*/ 9 w 95"/>
                  <a:gd name="T97" fmla="*/ 79 h 216"/>
                  <a:gd name="T98" fmla="*/ 7 w 95"/>
                  <a:gd name="T99" fmla="*/ 65 h 216"/>
                  <a:gd name="T100" fmla="*/ 10 w 95"/>
                  <a:gd name="T101" fmla="*/ 62 h 216"/>
                  <a:gd name="T102" fmla="*/ 11 w 95"/>
                  <a:gd name="T103" fmla="*/ 62 h 216"/>
                  <a:gd name="T104" fmla="*/ 10 w 95"/>
                  <a:gd name="T105" fmla="*/ 53 h 216"/>
                  <a:gd name="T106" fmla="*/ 38 w 95"/>
                  <a:gd name="T107" fmla="*/ 47 h 216"/>
                  <a:gd name="T108" fmla="*/ 59 w 95"/>
                  <a:gd name="T109" fmla="*/ 51 h 216"/>
                  <a:gd name="T110" fmla="*/ 57 w 95"/>
                  <a:gd name="T111" fmla="*/ 47 h 216"/>
                  <a:gd name="T112" fmla="*/ 57 w 95"/>
                  <a:gd name="T113" fmla="*/ 45 h 216"/>
                  <a:gd name="T114" fmla="*/ 59 w 95"/>
                  <a:gd name="T115" fmla="*/ 44 h 216"/>
                  <a:gd name="T116" fmla="*/ 63 w 95"/>
                  <a:gd name="T117" fmla="*/ 36 h 216"/>
                  <a:gd name="T118" fmla="*/ 64 w 95"/>
                  <a:gd name="T119" fmla="*/ 23 h 216"/>
                  <a:gd name="T120" fmla="*/ 71 w 95"/>
                  <a:gd name="T121" fmla="*/ 4 h 216"/>
                  <a:gd name="T122" fmla="*/ 70 w 95"/>
                  <a:gd name="T123" fmla="*/ 0 h 2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95" h="216">
                    <a:moveTo>
                      <a:pt x="91" y="216"/>
                    </a:moveTo>
                    <a:lnTo>
                      <a:pt x="74" y="205"/>
                    </a:lnTo>
                    <a:lnTo>
                      <a:pt x="69" y="202"/>
                    </a:lnTo>
                    <a:lnTo>
                      <a:pt x="70" y="201"/>
                    </a:lnTo>
                    <a:lnTo>
                      <a:pt x="70" y="199"/>
                    </a:lnTo>
                    <a:lnTo>
                      <a:pt x="71" y="199"/>
                    </a:lnTo>
                    <a:lnTo>
                      <a:pt x="71" y="192"/>
                    </a:lnTo>
                    <a:lnTo>
                      <a:pt x="70" y="189"/>
                    </a:lnTo>
                    <a:lnTo>
                      <a:pt x="67" y="187"/>
                    </a:lnTo>
                    <a:lnTo>
                      <a:pt x="60" y="187"/>
                    </a:lnTo>
                    <a:lnTo>
                      <a:pt x="59" y="184"/>
                    </a:lnTo>
                    <a:lnTo>
                      <a:pt x="46" y="171"/>
                    </a:lnTo>
                    <a:lnTo>
                      <a:pt x="52" y="168"/>
                    </a:lnTo>
                    <a:lnTo>
                      <a:pt x="57" y="170"/>
                    </a:lnTo>
                    <a:lnTo>
                      <a:pt x="64" y="170"/>
                    </a:lnTo>
                    <a:lnTo>
                      <a:pt x="69" y="171"/>
                    </a:lnTo>
                    <a:lnTo>
                      <a:pt x="73" y="174"/>
                    </a:lnTo>
                    <a:lnTo>
                      <a:pt x="73" y="177"/>
                    </a:lnTo>
                    <a:lnTo>
                      <a:pt x="95" y="173"/>
                    </a:lnTo>
                    <a:lnTo>
                      <a:pt x="94" y="166"/>
                    </a:lnTo>
                    <a:lnTo>
                      <a:pt x="95" y="166"/>
                    </a:lnTo>
                    <a:lnTo>
                      <a:pt x="89" y="150"/>
                    </a:lnTo>
                    <a:lnTo>
                      <a:pt x="89" y="149"/>
                    </a:lnTo>
                    <a:lnTo>
                      <a:pt x="88" y="146"/>
                    </a:lnTo>
                    <a:lnTo>
                      <a:pt x="89" y="146"/>
                    </a:lnTo>
                    <a:lnTo>
                      <a:pt x="88" y="142"/>
                    </a:lnTo>
                    <a:lnTo>
                      <a:pt x="85" y="128"/>
                    </a:lnTo>
                    <a:lnTo>
                      <a:pt x="85" y="120"/>
                    </a:lnTo>
                    <a:lnTo>
                      <a:pt x="87" y="118"/>
                    </a:lnTo>
                    <a:lnTo>
                      <a:pt x="87" y="117"/>
                    </a:lnTo>
                    <a:lnTo>
                      <a:pt x="85" y="117"/>
                    </a:lnTo>
                    <a:lnTo>
                      <a:pt x="79" y="122"/>
                    </a:lnTo>
                    <a:lnTo>
                      <a:pt x="70" y="122"/>
                    </a:lnTo>
                    <a:lnTo>
                      <a:pt x="63" y="121"/>
                    </a:lnTo>
                    <a:lnTo>
                      <a:pt x="63" y="120"/>
                    </a:lnTo>
                    <a:lnTo>
                      <a:pt x="62" y="118"/>
                    </a:lnTo>
                    <a:lnTo>
                      <a:pt x="60" y="118"/>
                    </a:lnTo>
                    <a:lnTo>
                      <a:pt x="56" y="120"/>
                    </a:lnTo>
                    <a:lnTo>
                      <a:pt x="49" y="118"/>
                    </a:lnTo>
                    <a:lnTo>
                      <a:pt x="42" y="118"/>
                    </a:lnTo>
                    <a:lnTo>
                      <a:pt x="39" y="117"/>
                    </a:lnTo>
                    <a:lnTo>
                      <a:pt x="38" y="117"/>
                    </a:lnTo>
                    <a:lnTo>
                      <a:pt x="36" y="118"/>
                    </a:lnTo>
                    <a:lnTo>
                      <a:pt x="29" y="118"/>
                    </a:lnTo>
                    <a:lnTo>
                      <a:pt x="29" y="120"/>
                    </a:lnTo>
                    <a:lnTo>
                      <a:pt x="27" y="121"/>
                    </a:lnTo>
                    <a:lnTo>
                      <a:pt x="3" y="118"/>
                    </a:lnTo>
                    <a:lnTo>
                      <a:pt x="0" y="115"/>
                    </a:lnTo>
                    <a:lnTo>
                      <a:pt x="9" y="79"/>
                    </a:lnTo>
                    <a:lnTo>
                      <a:pt x="7" y="65"/>
                    </a:lnTo>
                    <a:lnTo>
                      <a:pt x="10" y="62"/>
                    </a:lnTo>
                    <a:lnTo>
                      <a:pt x="11" y="62"/>
                    </a:lnTo>
                    <a:lnTo>
                      <a:pt x="10" y="53"/>
                    </a:lnTo>
                    <a:lnTo>
                      <a:pt x="38" y="47"/>
                    </a:lnTo>
                    <a:lnTo>
                      <a:pt x="59" y="51"/>
                    </a:lnTo>
                    <a:lnTo>
                      <a:pt x="57" y="47"/>
                    </a:lnTo>
                    <a:lnTo>
                      <a:pt x="57" y="45"/>
                    </a:lnTo>
                    <a:lnTo>
                      <a:pt x="59" y="44"/>
                    </a:lnTo>
                    <a:lnTo>
                      <a:pt x="63" y="36"/>
                    </a:lnTo>
                    <a:lnTo>
                      <a:pt x="64" y="23"/>
                    </a:lnTo>
                    <a:lnTo>
                      <a:pt x="71" y="4"/>
                    </a:lnTo>
                    <a:lnTo>
                      <a:pt x="7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68" name="Freeform 2607">
                <a:extLst>
                  <a:ext uri="{FF2B5EF4-FFF2-40B4-BE49-F238E27FC236}">
                    <a16:creationId xmlns:a16="http://schemas.microsoft.com/office/drawing/2014/main" id="{09749081-C29D-A72E-FFF4-F300AACEBE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4" y="578"/>
                <a:ext cx="38" cy="12"/>
              </a:xfrm>
              <a:custGeom>
                <a:avLst/>
                <a:gdLst>
                  <a:gd name="T0" fmla="*/ 152 w 152"/>
                  <a:gd name="T1" fmla="*/ 48 h 48"/>
                  <a:gd name="T2" fmla="*/ 144 w 152"/>
                  <a:gd name="T3" fmla="*/ 48 h 48"/>
                  <a:gd name="T4" fmla="*/ 135 w 152"/>
                  <a:gd name="T5" fmla="*/ 45 h 48"/>
                  <a:gd name="T6" fmla="*/ 123 w 152"/>
                  <a:gd name="T7" fmla="*/ 45 h 48"/>
                  <a:gd name="T8" fmla="*/ 123 w 152"/>
                  <a:gd name="T9" fmla="*/ 43 h 48"/>
                  <a:gd name="T10" fmla="*/ 103 w 152"/>
                  <a:gd name="T11" fmla="*/ 0 h 48"/>
                  <a:gd name="T12" fmla="*/ 101 w 152"/>
                  <a:gd name="T13" fmla="*/ 0 h 48"/>
                  <a:gd name="T14" fmla="*/ 95 w 152"/>
                  <a:gd name="T15" fmla="*/ 7 h 48"/>
                  <a:gd name="T16" fmla="*/ 93 w 152"/>
                  <a:gd name="T17" fmla="*/ 14 h 48"/>
                  <a:gd name="T18" fmla="*/ 93 w 152"/>
                  <a:gd name="T19" fmla="*/ 15 h 48"/>
                  <a:gd name="T20" fmla="*/ 92 w 152"/>
                  <a:gd name="T21" fmla="*/ 18 h 48"/>
                  <a:gd name="T22" fmla="*/ 86 w 152"/>
                  <a:gd name="T23" fmla="*/ 24 h 48"/>
                  <a:gd name="T24" fmla="*/ 81 w 152"/>
                  <a:gd name="T25" fmla="*/ 24 h 48"/>
                  <a:gd name="T26" fmla="*/ 81 w 152"/>
                  <a:gd name="T27" fmla="*/ 25 h 48"/>
                  <a:gd name="T28" fmla="*/ 79 w 152"/>
                  <a:gd name="T29" fmla="*/ 19 h 48"/>
                  <a:gd name="T30" fmla="*/ 79 w 152"/>
                  <a:gd name="T31" fmla="*/ 18 h 48"/>
                  <a:gd name="T32" fmla="*/ 78 w 152"/>
                  <a:gd name="T33" fmla="*/ 14 h 48"/>
                  <a:gd name="T34" fmla="*/ 77 w 152"/>
                  <a:gd name="T35" fmla="*/ 14 h 48"/>
                  <a:gd name="T36" fmla="*/ 74 w 152"/>
                  <a:gd name="T37" fmla="*/ 15 h 48"/>
                  <a:gd name="T38" fmla="*/ 72 w 152"/>
                  <a:gd name="T39" fmla="*/ 15 h 48"/>
                  <a:gd name="T40" fmla="*/ 72 w 152"/>
                  <a:gd name="T41" fmla="*/ 14 h 48"/>
                  <a:gd name="T42" fmla="*/ 71 w 152"/>
                  <a:gd name="T43" fmla="*/ 10 h 48"/>
                  <a:gd name="T44" fmla="*/ 60 w 152"/>
                  <a:gd name="T45" fmla="*/ 10 h 48"/>
                  <a:gd name="T46" fmla="*/ 48 w 152"/>
                  <a:gd name="T47" fmla="*/ 3 h 48"/>
                  <a:gd name="T48" fmla="*/ 46 w 152"/>
                  <a:gd name="T49" fmla="*/ 3 h 48"/>
                  <a:gd name="T50" fmla="*/ 39 w 152"/>
                  <a:gd name="T51" fmla="*/ 8 h 48"/>
                  <a:gd name="T52" fmla="*/ 39 w 152"/>
                  <a:gd name="T53" fmla="*/ 10 h 48"/>
                  <a:gd name="T54" fmla="*/ 33 w 152"/>
                  <a:gd name="T55" fmla="*/ 10 h 48"/>
                  <a:gd name="T56" fmla="*/ 22 w 152"/>
                  <a:gd name="T57" fmla="*/ 14 h 48"/>
                  <a:gd name="T58" fmla="*/ 21 w 152"/>
                  <a:gd name="T59" fmla="*/ 21 h 48"/>
                  <a:gd name="T60" fmla="*/ 17 w 152"/>
                  <a:gd name="T61" fmla="*/ 24 h 48"/>
                  <a:gd name="T62" fmla="*/ 14 w 152"/>
                  <a:gd name="T63" fmla="*/ 25 h 48"/>
                  <a:gd name="T64" fmla="*/ 12 w 152"/>
                  <a:gd name="T65" fmla="*/ 26 h 48"/>
                  <a:gd name="T66" fmla="*/ 12 w 152"/>
                  <a:gd name="T67" fmla="*/ 25 h 48"/>
                  <a:gd name="T68" fmla="*/ 10 w 152"/>
                  <a:gd name="T69" fmla="*/ 24 h 48"/>
                  <a:gd name="T70" fmla="*/ 7 w 152"/>
                  <a:gd name="T71" fmla="*/ 24 h 48"/>
                  <a:gd name="T72" fmla="*/ 7 w 152"/>
                  <a:gd name="T73" fmla="*/ 28 h 48"/>
                  <a:gd name="T74" fmla="*/ 5 w 152"/>
                  <a:gd name="T75" fmla="*/ 31 h 48"/>
                  <a:gd name="T76" fmla="*/ 1 w 152"/>
                  <a:gd name="T77" fmla="*/ 31 h 48"/>
                  <a:gd name="T78" fmla="*/ 0 w 152"/>
                  <a:gd name="T79" fmla="*/ 35 h 48"/>
                  <a:gd name="T80" fmla="*/ 1 w 152"/>
                  <a:gd name="T81" fmla="*/ 35 h 48"/>
                  <a:gd name="T82" fmla="*/ 0 w 152"/>
                  <a:gd name="T83" fmla="*/ 38 h 48"/>
                  <a:gd name="T84" fmla="*/ 0 w 152"/>
                  <a:gd name="T85" fmla="*/ 39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52" h="48">
                    <a:moveTo>
                      <a:pt x="152" y="48"/>
                    </a:moveTo>
                    <a:lnTo>
                      <a:pt x="144" y="48"/>
                    </a:lnTo>
                    <a:lnTo>
                      <a:pt x="135" y="45"/>
                    </a:lnTo>
                    <a:lnTo>
                      <a:pt x="123" y="45"/>
                    </a:lnTo>
                    <a:lnTo>
                      <a:pt x="123" y="43"/>
                    </a:lnTo>
                    <a:lnTo>
                      <a:pt x="103" y="0"/>
                    </a:lnTo>
                    <a:lnTo>
                      <a:pt x="101" y="0"/>
                    </a:lnTo>
                    <a:lnTo>
                      <a:pt x="95" y="7"/>
                    </a:lnTo>
                    <a:lnTo>
                      <a:pt x="93" y="14"/>
                    </a:lnTo>
                    <a:lnTo>
                      <a:pt x="93" y="15"/>
                    </a:lnTo>
                    <a:lnTo>
                      <a:pt x="92" y="18"/>
                    </a:lnTo>
                    <a:lnTo>
                      <a:pt x="86" y="24"/>
                    </a:lnTo>
                    <a:lnTo>
                      <a:pt x="81" y="24"/>
                    </a:lnTo>
                    <a:lnTo>
                      <a:pt x="81" y="25"/>
                    </a:lnTo>
                    <a:lnTo>
                      <a:pt x="79" y="19"/>
                    </a:lnTo>
                    <a:lnTo>
                      <a:pt x="79" y="18"/>
                    </a:lnTo>
                    <a:lnTo>
                      <a:pt x="78" y="14"/>
                    </a:lnTo>
                    <a:lnTo>
                      <a:pt x="77" y="14"/>
                    </a:lnTo>
                    <a:lnTo>
                      <a:pt x="74" y="15"/>
                    </a:lnTo>
                    <a:lnTo>
                      <a:pt x="72" y="15"/>
                    </a:lnTo>
                    <a:lnTo>
                      <a:pt x="72" y="14"/>
                    </a:lnTo>
                    <a:lnTo>
                      <a:pt x="71" y="10"/>
                    </a:lnTo>
                    <a:lnTo>
                      <a:pt x="60" y="10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39" y="8"/>
                    </a:lnTo>
                    <a:lnTo>
                      <a:pt x="39" y="10"/>
                    </a:lnTo>
                    <a:lnTo>
                      <a:pt x="33" y="10"/>
                    </a:lnTo>
                    <a:lnTo>
                      <a:pt x="22" y="14"/>
                    </a:lnTo>
                    <a:lnTo>
                      <a:pt x="21" y="21"/>
                    </a:lnTo>
                    <a:lnTo>
                      <a:pt x="17" y="24"/>
                    </a:lnTo>
                    <a:lnTo>
                      <a:pt x="14" y="25"/>
                    </a:lnTo>
                    <a:lnTo>
                      <a:pt x="12" y="26"/>
                    </a:lnTo>
                    <a:lnTo>
                      <a:pt x="12" y="25"/>
                    </a:lnTo>
                    <a:lnTo>
                      <a:pt x="10" y="24"/>
                    </a:lnTo>
                    <a:lnTo>
                      <a:pt x="7" y="24"/>
                    </a:lnTo>
                    <a:lnTo>
                      <a:pt x="7" y="28"/>
                    </a:lnTo>
                    <a:lnTo>
                      <a:pt x="5" y="31"/>
                    </a:lnTo>
                    <a:lnTo>
                      <a:pt x="1" y="31"/>
                    </a:lnTo>
                    <a:lnTo>
                      <a:pt x="0" y="35"/>
                    </a:lnTo>
                    <a:lnTo>
                      <a:pt x="1" y="35"/>
                    </a:lnTo>
                    <a:lnTo>
                      <a:pt x="0" y="38"/>
                    </a:lnTo>
                    <a:lnTo>
                      <a:pt x="0" y="3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69" name="Freeform 2608">
                <a:extLst>
                  <a:ext uri="{FF2B5EF4-FFF2-40B4-BE49-F238E27FC236}">
                    <a16:creationId xmlns:a16="http://schemas.microsoft.com/office/drawing/2014/main" id="{8D5D6219-9729-84EF-EE9D-733111796A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2" y="590"/>
                <a:ext cx="21" cy="41"/>
              </a:xfrm>
              <a:custGeom>
                <a:avLst/>
                <a:gdLst>
                  <a:gd name="T0" fmla="*/ 0 w 83"/>
                  <a:gd name="T1" fmla="*/ 0 h 163"/>
                  <a:gd name="T2" fmla="*/ 1 w 83"/>
                  <a:gd name="T3" fmla="*/ 0 h 163"/>
                  <a:gd name="T4" fmla="*/ 9 w 83"/>
                  <a:gd name="T5" fmla="*/ 1 h 163"/>
                  <a:gd name="T6" fmla="*/ 14 w 83"/>
                  <a:gd name="T7" fmla="*/ 4 h 163"/>
                  <a:gd name="T8" fmla="*/ 18 w 83"/>
                  <a:gd name="T9" fmla="*/ 4 h 163"/>
                  <a:gd name="T10" fmla="*/ 24 w 83"/>
                  <a:gd name="T11" fmla="*/ 2 h 163"/>
                  <a:gd name="T12" fmla="*/ 27 w 83"/>
                  <a:gd name="T13" fmla="*/ 1 h 163"/>
                  <a:gd name="T14" fmla="*/ 38 w 83"/>
                  <a:gd name="T15" fmla="*/ 1 h 163"/>
                  <a:gd name="T16" fmla="*/ 38 w 83"/>
                  <a:gd name="T17" fmla="*/ 2 h 163"/>
                  <a:gd name="T18" fmla="*/ 35 w 83"/>
                  <a:gd name="T19" fmla="*/ 4 h 163"/>
                  <a:gd name="T20" fmla="*/ 31 w 83"/>
                  <a:gd name="T21" fmla="*/ 7 h 163"/>
                  <a:gd name="T22" fmla="*/ 32 w 83"/>
                  <a:gd name="T23" fmla="*/ 20 h 163"/>
                  <a:gd name="T24" fmla="*/ 38 w 83"/>
                  <a:gd name="T25" fmla="*/ 29 h 163"/>
                  <a:gd name="T26" fmla="*/ 38 w 83"/>
                  <a:gd name="T27" fmla="*/ 41 h 163"/>
                  <a:gd name="T28" fmla="*/ 35 w 83"/>
                  <a:gd name="T29" fmla="*/ 43 h 163"/>
                  <a:gd name="T30" fmla="*/ 61 w 83"/>
                  <a:gd name="T31" fmla="*/ 61 h 163"/>
                  <a:gd name="T32" fmla="*/ 67 w 83"/>
                  <a:gd name="T33" fmla="*/ 61 h 163"/>
                  <a:gd name="T34" fmla="*/ 67 w 83"/>
                  <a:gd name="T35" fmla="*/ 71 h 163"/>
                  <a:gd name="T36" fmla="*/ 63 w 83"/>
                  <a:gd name="T37" fmla="*/ 97 h 163"/>
                  <a:gd name="T38" fmla="*/ 67 w 83"/>
                  <a:gd name="T39" fmla="*/ 97 h 163"/>
                  <a:gd name="T40" fmla="*/ 70 w 83"/>
                  <a:gd name="T41" fmla="*/ 96 h 163"/>
                  <a:gd name="T42" fmla="*/ 69 w 83"/>
                  <a:gd name="T43" fmla="*/ 98 h 163"/>
                  <a:gd name="T44" fmla="*/ 69 w 83"/>
                  <a:gd name="T45" fmla="*/ 103 h 163"/>
                  <a:gd name="T46" fmla="*/ 66 w 83"/>
                  <a:gd name="T47" fmla="*/ 111 h 163"/>
                  <a:gd name="T48" fmla="*/ 61 w 83"/>
                  <a:gd name="T49" fmla="*/ 120 h 163"/>
                  <a:gd name="T50" fmla="*/ 73 w 83"/>
                  <a:gd name="T51" fmla="*/ 128 h 163"/>
                  <a:gd name="T52" fmla="*/ 80 w 83"/>
                  <a:gd name="T53" fmla="*/ 131 h 163"/>
                  <a:gd name="T54" fmla="*/ 77 w 83"/>
                  <a:gd name="T55" fmla="*/ 135 h 163"/>
                  <a:gd name="T56" fmla="*/ 77 w 83"/>
                  <a:gd name="T57" fmla="*/ 138 h 163"/>
                  <a:gd name="T58" fmla="*/ 81 w 83"/>
                  <a:gd name="T59" fmla="*/ 146 h 163"/>
                  <a:gd name="T60" fmla="*/ 83 w 83"/>
                  <a:gd name="T61" fmla="*/ 153 h 163"/>
                  <a:gd name="T62" fmla="*/ 80 w 83"/>
                  <a:gd name="T63" fmla="*/ 158 h 163"/>
                  <a:gd name="T64" fmla="*/ 80 w 83"/>
                  <a:gd name="T65" fmla="*/ 163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83" h="163">
                    <a:moveTo>
                      <a:pt x="0" y="0"/>
                    </a:moveTo>
                    <a:lnTo>
                      <a:pt x="1" y="0"/>
                    </a:lnTo>
                    <a:lnTo>
                      <a:pt x="9" y="1"/>
                    </a:lnTo>
                    <a:lnTo>
                      <a:pt x="14" y="4"/>
                    </a:lnTo>
                    <a:lnTo>
                      <a:pt x="18" y="4"/>
                    </a:lnTo>
                    <a:lnTo>
                      <a:pt x="24" y="2"/>
                    </a:lnTo>
                    <a:lnTo>
                      <a:pt x="27" y="1"/>
                    </a:lnTo>
                    <a:lnTo>
                      <a:pt x="38" y="1"/>
                    </a:lnTo>
                    <a:lnTo>
                      <a:pt x="38" y="2"/>
                    </a:lnTo>
                    <a:lnTo>
                      <a:pt x="35" y="4"/>
                    </a:lnTo>
                    <a:lnTo>
                      <a:pt x="31" y="7"/>
                    </a:lnTo>
                    <a:lnTo>
                      <a:pt x="32" y="20"/>
                    </a:lnTo>
                    <a:lnTo>
                      <a:pt x="38" y="29"/>
                    </a:lnTo>
                    <a:lnTo>
                      <a:pt x="38" y="41"/>
                    </a:lnTo>
                    <a:lnTo>
                      <a:pt x="35" y="43"/>
                    </a:lnTo>
                    <a:lnTo>
                      <a:pt x="61" y="61"/>
                    </a:lnTo>
                    <a:lnTo>
                      <a:pt x="67" y="61"/>
                    </a:lnTo>
                    <a:lnTo>
                      <a:pt x="67" y="71"/>
                    </a:lnTo>
                    <a:lnTo>
                      <a:pt x="63" y="97"/>
                    </a:lnTo>
                    <a:lnTo>
                      <a:pt x="67" y="97"/>
                    </a:lnTo>
                    <a:lnTo>
                      <a:pt x="70" y="96"/>
                    </a:lnTo>
                    <a:lnTo>
                      <a:pt x="69" y="98"/>
                    </a:lnTo>
                    <a:lnTo>
                      <a:pt x="69" y="103"/>
                    </a:lnTo>
                    <a:lnTo>
                      <a:pt x="66" y="111"/>
                    </a:lnTo>
                    <a:lnTo>
                      <a:pt x="61" y="120"/>
                    </a:lnTo>
                    <a:lnTo>
                      <a:pt x="73" y="128"/>
                    </a:lnTo>
                    <a:lnTo>
                      <a:pt x="80" y="131"/>
                    </a:lnTo>
                    <a:lnTo>
                      <a:pt x="77" y="135"/>
                    </a:lnTo>
                    <a:lnTo>
                      <a:pt x="77" y="138"/>
                    </a:lnTo>
                    <a:lnTo>
                      <a:pt x="81" y="146"/>
                    </a:lnTo>
                    <a:lnTo>
                      <a:pt x="83" y="153"/>
                    </a:lnTo>
                    <a:lnTo>
                      <a:pt x="80" y="158"/>
                    </a:lnTo>
                    <a:lnTo>
                      <a:pt x="80" y="16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70" name="Freeform 2609">
                <a:extLst>
                  <a:ext uri="{FF2B5EF4-FFF2-40B4-BE49-F238E27FC236}">
                    <a16:creationId xmlns:a16="http://schemas.microsoft.com/office/drawing/2014/main" id="{C758EA68-FEEB-2F28-B5E4-0C5A8CF839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9" y="588"/>
                <a:ext cx="45" cy="29"/>
              </a:xfrm>
              <a:custGeom>
                <a:avLst/>
                <a:gdLst>
                  <a:gd name="T0" fmla="*/ 183 w 183"/>
                  <a:gd name="T1" fmla="*/ 1 h 116"/>
                  <a:gd name="T2" fmla="*/ 177 w 183"/>
                  <a:gd name="T3" fmla="*/ 13 h 116"/>
                  <a:gd name="T4" fmla="*/ 175 w 183"/>
                  <a:gd name="T5" fmla="*/ 36 h 116"/>
                  <a:gd name="T6" fmla="*/ 171 w 183"/>
                  <a:gd name="T7" fmla="*/ 42 h 116"/>
                  <a:gd name="T8" fmla="*/ 165 w 183"/>
                  <a:gd name="T9" fmla="*/ 39 h 116"/>
                  <a:gd name="T10" fmla="*/ 149 w 183"/>
                  <a:gd name="T11" fmla="*/ 42 h 116"/>
                  <a:gd name="T12" fmla="*/ 142 w 183"/>
                  <a:gd name="T13" fmla="*/ 33 h 116"/>
                  <a:gd name="T14" fmla="*/ 140 w 183"/>
                  <a:gd name="T15" fmla="*/ 33 h 116"/>
                  <a:gd name="T16" fmla="*/ 135 w 183"/>
                  <a:gd name="T17" fmla="*/ 22 h 116"/>
                  <a:gd name="T18" fmla="*/ 137 w 183"/>
                  <a:gd name="T19" fmla="*/ 3 h 116"/>
                  <a:gd name="T20" fmla="*/ 110 w 183"/>
                  <a:gd name="T21" fmla="*/ 3 h 116"/>
                  <a:gd name="T22" fmla="*/ 108 w 183"/>
                  <a:gd name="T23" fmla="*/ 9 h 116"/>
                  <a:gd name="T24" fmla="*/ 101 w 183"/>
                  <a:gd name="T25" fmla="*/ 4 h 116"/>
                  <a:gd name="T26" fmla="*/ 91 w 183"/>
                  <a:gd name="T27" fmla="*/ 1 h 116"/>
                  <a:gd name="T28" fmla="*/ 87 w 183"/>
                  <a:gd name="T29" fmla="*/ 7 h 116"/>
                  <a:gd name="T30" fmla="*/ 85 w 183"/>
                  <a:gd name="T31" fmla="*/ 14 h 116"/>
                  <a:gd name="T32" fmla="*/ 82 w 183"/>
                  <a:gd name="T33" fmla="*/ 19 h 116"/>
                  <a:gd name="T34" fmla="*/ 70 w 183"/>
                  <a:gd name="T35" fmla="*/ 26 h 116"/>
                  <a:gd name="T36" fmla="*/ 59 w 183"/>
                  <a:gd name="T37" fmla="*/ 33 h 116"/>
                  <a:gd name="T38" fmla="*/ 59 w 183"/>
                  <a:gd name="T39" fmla="*/ 36 h 116"/>
                  <a:gd name="T40" fmla="*/ 57 w 183"/>
                  <a:gd name="T41" fmla="*/ 40 h 116"/>
                  <a:gd name="T42" fmla="*/ 32 w 183"/>
                  <a:gd name="T43" fmla="*/ 57 h 116"/>
                  <a:gd name="T44" fmla="*/ 28 w 183"/>
                  <a:gd name="T45" fmla="*/ 69 h 116"/>
                  <a:gd name="T46" fmla="*/ 38 w 183"/>
                  <a:gd name="T47" fmla="*/ 63 h 116"/>
                  <a:gd name="T48" fmla="*/ 54 w 183"/>
                  <a:gd name="T49" fmla="*/ 63 h 116"/>
                  <a:gd name="T50" fmla="*/ 73 w 183"/>
                  <a:gd name="T51" fmla="*/ 70 h 116"/>
                  <a:gd name="T52" fmla="*/ 78 w 183"/>
                  <a:gd name="T53" fmla="*/ 69 h 116"/>
                  <a:gd name="T54" fmla="*/ 88 w 183"/>
                  <a:gd name="T55" fmla="*/ 66 h 116"/>
                  <a:gd name="T56" fmla="*/ 89 w 183"/>
                  <a:gd name="T57" fmla="*/ 67 h 116"/>
                  <a:gd name="T58" fmla="*/ 96 w 183"/>
                  <a:gd name="T59" fmla="*/ 76 h 116"/>
                  <a:gd name="T60" fmla="*/ 119 w 183"/>
                  <a:gd name="T61" fmla="*/ 91 h 116"/>
                  <a:gd name="T62" fmla="*/ 119 w 183"/>
                  <a:gd name="T63" fmla="*/ 95 h 116"/>
                  <a:gd name="T64" fmla="*/ 110 w 183"/>
                  <a:gd name="T65" fmla="*/ 113 h 116"/>
                  <a:gd name="T66" fmla="*/ 106 w 183"/>
                  <a:gd name="T67" fmla="*/ 113 h 116"/>
                  <a:gd name="T68" fmla="*/ 101 w 183"/>
                  <a:gd name="T69" fmla="*/ 116 h 116"/>
                  <a:gd name="T70" fmla="*/ 82 w 183"/>
                  <a:gd name="T71" fmla="*/ 109 h 116"/>
                  <a:gd name="T72" fmla="*/ 89 w 183"/>
                  <a:gd name="T73" fmla="*/ 88 h 116"/>
                  <a:gd name="T74" fmla="*/ 91 w 183"/>
                  <a:gd name="T75" fmla="*/ 81 h 116"/>
                  <a:gd name="T76" fmla="*/ 87 w 183"/>
                  <a:gd name="T77" fmla="*/ 76 h 116"/>
                  <a:gd name="T78" fmla="*/ 81 w 183"/>
                  <a:gd name="T79" fmla="*/ 77 h 116"/>
                  <a:gd name="T80" fmla="*/ 74 w 183"/>
                  <a:gd name="T81" fmla="*/ 81 h 116"/>
                  <a:gd name="T82" fmla="*/ 70 w 183"/>
                  <a:gd name="T83" fmla="*/ 76 h 116"/>
                  <a:gd name="T84" fmla="*/ 67 w 183"/>
                  <a:gd name="T85" fmla="*/ 81 h 116"/>
                  <a:gd name="T86" fmla="*/ 56 w 183"/>
                  <a:gd name="T87" fmla="*/ 92 h 116"/>
                  <a:gd name="T88" fmla="*/ 50 w 183"/>
                  <a:gd name="T89" fmla="*/ 103 h 116"/>
                  <a:gd name="T90" fmla="*/ 36 w 183"/>
                  <a:gd name="T91" fmla="*/ 106 h 116"/>
                  <a:gd name="T92" fmla="*/ 32 w 183"/>
                  <a:gd name="T93" fmla="*/ 99 h 116"/>
                  <a:gd name="T94" fmla="*/ 17 w 183"/>
                  <a:gd name="T95" fmla="*/ 100 h 116"/>
                  <a:gd name="T96" fmla="*/ 6 w 183"/>
                  <a:gd name="T97" fmla="*/ 105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83" h="116">
                    <a:moveTo>
                      <a:pt x="183" y="0"/>
                    </a:moveTo>
                    <a:lnTo>
                      <a:pt x="183" y="1"/>
                    </a:lnTo>
                    <a:lnTo>
                      <a:pt x="180" y="6"/>
                    </a:lnTo>
                    <a:lnTo>
                      <a:pt x="177" y="13"/>
                    </a:lnTo>
                    <a:lnTo>
                      <a:pt x="177" y="36"/>
                    </a:lnTo>
                    <a:lnTo>
                      <a:pt x="175" y="36"/>
                    </a:lnTo>
                    <a:lnTo>
                      <a:pt x="172" y="38"/>
                    </a:lnTo>
                    <a:lnTo>
                      <a:pt x="171" y="42"/>
                    </a:lnTo>
                    <a:lnTo>
                      <a:pt x="169" y="40"/>
                    </a:lnTo>
                    <a:lnTo>
                      <a:pt x="165" y="39"/>
                    </a:lnTo>
                    <a:lnTo>
                      <a:pt x="156" y="42"/>
                    </a:lnTo>
                    <a:lnTo>
                      <a:pt x="149" y="42"/>
                    </a:lnTo>
                    <a:lnTo>
                      <a:pt x="142" y="35"/>
                    </a:lnTo>
                    <a:lnTo>
                      <a:pt x="142" y="33"/>
                    </a:lnTo>
                    <a:lnTo>
                      <a:pt x="141" y="32"/>
                    </a:lnTo>
                    <a:lnTo>
                      <a:pt x="140" y="33"/>
                    </a:lnTo>
                    <a:lnTo>
                      <a:pt x="135" y="33"/>
                    </a:lnTo>
                    <a:lnTo>
                      <a:pt x="135" y="22"/>
                    </a:lnTo>
                    <a:lnTo>
                      <a:pt x="138" y="6"/>
                    </a:lnTo>
                    <a:lnTo>
                      <a:pt x="137" y="3"/>
                    </a:lnTo>
                    <a:lnTo>
                      <a:pt x="134" y="1"/>
                    </a:lnTo>
                    <a:lnTo>
                      <a:pt x="110" y="3"/>
                    </a:lnTo>
                    <a:lnTo>
                      <a:pt x="110" y="9"/>
                    </a:lnTo>
                    <a:lnTo>
                      <a:pt x="108" y="9"/>
                    </a:lnTo>
                    <a:lnTo>
                      <a:pt x="103" y="7"/>
                    </a:lnTo>
                    <a:lnTo>
                      <a:pt x="101" y="4"/>
                    </a:lnTo>
                    <a:lnTo>
                      <a:pt x="96" y="1"/>
                    </a:lnTo>
                    <a:lnTo>
                      <a:pt x="91" y="1"/>
                    </a:lnTo>
                    <a:lnTo>
                      <a:pt x="89" y="3"/>
                    </a:lnTo>
                    <a:lnTo>
                      <a:pt x="87" y="7"/>
                    </a:lnTo>
                    <a:lnTo>
                      <a:pt x="87" y="11"/>
                    </a:lnTo>
                    <a:lnTo>
                      <a:pt x="85" y="14"/>
                    </a:lnTo>
                    <a:lnTo>
                      <a:pt x="85" y="16"/>
                    </a:lnTo>
                    <a:lnTo>
                      <a:pt x="82" y="19"/>
                    </a:lnTo>
                    <a:lnTo>
                      <a:pt x="71" y="26"/>
                    </a:lnTo>
                    <a:lnTo>
                      <a:pt x="70" y="26"/>
                    </a:lnTo>
                    <a:lnTo>
                      <a:pt x="64" y="29"/>
                    </a:lnTo>
                    <a:lnTo>
                      <a:pt x="59" y="33"/>
                    </a:lnTo>
                    <a:lnTo>
                      <a:pt x="57" y="35"/>
                    </a:lnTo>
                    <a:lnTo>
                      <a:pt x="59" y="36"/>
                    </a:lnTo>
                    <a:lnTo>
                      <a:pt x="59" y="38"/>
                    </a:lnTo>
                    <a:lnTo>
                      <a:pt x="57" y="40"/>
                    </a:lnTo>
                    <a:lnTo>
                      <a:pt x="47" y="50"/>
                    </a:lnTo>
                    <a:lnTo>
                      <a:pt x="32" y="57"/>
                    </a:lnTo>
                    <a:lnTo>
                      <a:pt x="27" y="63"/>
                    </a:lnTo>
                    <a:lnTo>
                      <a:pt x="28" y="69"/>
                    </a:lnTo>
                    <a:lnTo>
                      <a:pt x="35" y="67"/>
                    </a:lnTo>
                    <a:lnTo>
                      <a:pt x="38" y="63"/>
                    </a:lnTo>
                    <a:lnTo>
                      <a:pt x="46" y="61"/>
                    </a:lnTo>
                    <a:lnTo>
                      <a:pt x="54" y="63"/>
                    </a:lnTo>
                    <a:lnTo>
                      <a:pt x="63" y="67"/>
                    </a:lnTo>
                    <a:lnTo>
                      <a:pt x="73" y="70"/>
                    </a:lnTo>
                    <a:lnTo>
                      <a:pt x="77" y="69"/>
                    </a:lnTo>
                    <a:lnTo>
                      <a:pt x="78" y="69"/>
                    </a:lnTo>
                    <a:lnTo>
                      <a:pt x="85" y="67"/>
                    </a:lnTo>
                    <a:lnTo>
                      <a:pt x="88" y="66"/>
                    </a:lnTo>
                    <a:lnTo>
                      <a:pt x="88" y="67"/>
                    </a:lnTo>
                    <a:lnTo>
                      <a:pt x="89" y="67"/>
                    </a:lnTo>
                    <a:lnTo>
                      <a:pt x="89" y="69"/>
                    </a:lnTo>
                    <a:lnTo>
                      <a:pt x="96" y="76"/>
                    </a:lnTo>
                    <a:lnTo>
                      <a:pt x="110" y="83"/>
                    </a:lnTo>
                    <a:lnTo>
                      <a:pt x="119" y="91"/>
                    </a:lnTo>
                    <a:lnTo>
                      <a:pt x="120" y="92"/>
                    </a:lnTo>
                    <a:lnTo>
                      <a:pt x="119" y="95"/>
                    </a:lnTo>
                    <a:lnTo>
                      <a:pt x="117" y="103"/>
                    </a:lnTo>
                    <a:lnTo>
                      <a:pt x="110" y="113"/>
                    </a:lnTo>
                    <a:lnTo>
                      <a:pt x="108" y="112"/>
                    </a:lnTo>
                    <a:lnTo>
                      <a:pt x="106" y="113"/>
                    </a:lnTo>
                    <a:lnTo>
                      <a:pt x="106" y="114"/>
                    </a:lnTo>
                    <a:lnTo>
                      <a:pt x="101" y="116"/>
                    </a:lnTo>
                    <a:lnTo>
                      <a:pt x="88" y="114"/>
                    </a:lnTo>
                    <a:lnTo>
                      <a:pt x="82" y="109"/>
                    </a:lnTo>
                    <a:lnTo>
                      <a:pt x="81" y="105"/>
                    </a:lnTo>
                    <a:lnTo>
                      <a:pt x="89" y="88"/>
                    </a:lnTo>
                    <a:lnTo>
                      <a:pt x="91" y="83"/>
                    </a:lnTo>
                    <a:lnTo>
                      <a:pt x="91" y="81"/>
                    </a:lnTo>
                    <a:lnTo>
                      <a:pt x="89" y="77"/>
                    </a:lnTo>
                    <a:lnTo>
                      <a:pt x="87" y="76"/>
                    </a:lnTo>
                    <a:lnTo>
                      <a:pt x="84" y="77"/>
                    </a:lnTo>
                    <a:lnTo>
                      <a:pt x="81" y="77"/>
                    </a:lnTo>
                    <a:lnTo>
                      <a:pt x="78" y="80"/>
                    </a:lnTo>
                    <a:lnTo>
                      <a:pt x="74" y="81"/>
                    </a:lnTo>
                    <a:lnTo>
                      <a:pt x="73" y="78"/>
                    </a:lnTo>
                    <a:lnTo>
                      <a:pt x="70" y="76"/>
                    </a:lnTo>
                    <a:lnTo>
                      <a:pt x="68" y="77"/>
                    </a:lnTo>
                    <a:lnTo>
                      <a:pt x="67" y="81"/>
                    </a:lnTo>
                    <a:lnTo>
                      <a:pt x="63" y="86"/>
                    </a:lnTo>
                    <a:lnTo>
                      <a:pt x="56" y="92"/>
                    </a:lnTo>
                    <a:lnTo>
                      <a:pt x="49" y="102"/>
                    </a:lnTo>
                    <a:lnTo>
                      <a:pt x="50" y="103"/>
                    </a:lnTo>
                    <a:lnTo>
                      <a:pt x="44" y="106"/>
                    </a:lnTo>
                    <a:lnTo>
                      <a:pt x="36" y="106"/>
                    </a:lnTo>
                    <a:lnTo>
                      <a:pt x="35" y="102"/>
                    </a:lnTo>
                    <a:lnTo>
                      <a:pt x="32" y="99"/>
                    </a:lnTo>
                    <a:lnTo>
                      <a:pt x="18" y="102"/>
                    </a:lnTo>
                    <a:lnTo>
                      <a:pt x="17" y="100"/>
                    </a:lnTo>
                    <a:lnTo>
                      <a:pt x="10" y="100"/>
                    </a:lnTo>
                    <a:lnTo>
                      <a:pt x="6" y="105"/>
                    </a:lnTo>
                    <a:lnTo>
                      <a:pt x="0" y="10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71" name="Freeform 2610">
                <a:extLst>
                  <a:ext uri="{FF2B5EF4-FFF2-40B4-BE49-F238E27FC236}">
                    <a16:creationId xmlns:a16="http://schemas.microsoft.com/office/drawing/2014/main" id="{AF8ACCE7-9ABD-1481-7C43-2AED61B295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0" y="629"/>
                <a:ext cx="63" cy="38"/>
              </a:xfrm>
              <a:custGeom>
                <a:avLst/>
                <a:gdLst>
                  <a:gd name="T0" fmla="*/ 1 w 250"/>
                  <a:gd name="T1" fmla="*/ 143 h 151"/>
                  <a:gd name="T2" fmla="*/ 4 w 250"/>
                  <a:gd name="T3" fmla="*/ 135 h 151"/>
                  <a:gd name="T4" fmla="*/ 8 w 250"/>
                  <a:gd name="T5" fmla="*/ 132 h 151"/>
                  <a:gd name="T6" fmla="*/ 29 w 250"/>
                  <a:gd name="T7" fmla="*/ 139 h 151"/>
                  <a:gd name="T8" fmla="*/ 29 w 250"/>
                  <a:gd name="T9" fmla="*/ 135 h 151"/>
                  <a:gd name="T10" fmla="*/ 32 w 250"/>
                  <a:gd name="T11" fmla="*/ 126 h 151"/>
                  <a:gd name="T12" fmla="*/ 49 w 250"/>
                  <a:gd name="T13" fmla="*/ 115 h 151"/>
                  <a:gd name="T14" fmla="*/ 73 w 250"/>
                  <a:gd name="T15" fmla="*/ 118 h 151"/>
                  <a:gd name="T16" fmla="*/ 79 w 250"/>
                  <a:gd name="T17" fmla="*/ 118 h 151"/>
                  <a:gd name="T18" fmla="*/ 82 w 250"/>
                  <a:gd name="T19" fmla="*/ 115 h 151"/>
                  <a:gd name="T20" fmla="*/ 75 w 250"/>
                  <a:gd name="T21" fmla="*/ 100 h 151"/>
                  <a:gd name="T22" fmla="*/ 53 w 250"/>
                  <a:gd name="T23" fmla="*/ 98 h 151"/>
                  <a:gd name="T24" fmla="*/ 43 w 250"/>
                  <a:gd name="T25" fmla="*/ 84 h 151"/>
                  <a:gd name="T26" fmla="*/ 47 w 250"/>
                  <a:gd name="T27" fmla="*/ 73 h 151"/>
                  <a:gd name="T28" fmla="*/ 60 w 250"/>
                  <a:gd name="T29" fmla="*/ 59 h 151"/>
                  <a:gd name="T30" fmla="*/ 60 w 250"/>
                  <a:gd name="T31" fmla="*/ 56 h 151"/>
                  <a:gd name="T32" fmla="*/ 66 w 250"/>
                  <a:gd name="T33" fmla="*/ 52 h 151"/>
                  <a:gd name="T34" fmla="*/ 81 w 250"/>
                  <a:gd name="T35" fmla="*/ 33 h 151"/>
                  <a:gd name="T36" fmla="*/ 89 w 250"/>
                  <a:gd name="T37" fmla="*/ 16 h 151"/>
                  <a:gd name="T38" fmla="*/ 90 w 250"/>
                  <a:gd name="T39" fmla="*/ 16 h 151"/>
                  <a:gd name="T40" fmla="*/ 92 w 250"/>
                  <a:gd name="T41" fmla="*/ 17 h 151"/>
                  <a:gd name="T42" fmla="*/ 95 w 250"/>
                  <a:gd name="T43" fmla="*/ 13 h 151"/>
                  <a:gd name="T44" fmla="*/ 102 w 250"/>
                  <a:gd name="T45" fmla="*/ 7 h 151"/>
                  <a:gd name="T46" fmla="*/ 113 w 250"/>
                  <a:gd name="T47" fmla="*/ 3 h 151"/>
                  <a:gd name="T48" fmla="*/ 130 w 250"/>
                  <a:gd name="T49" fmla="*/ 6 h 151"/>
                  <a:gd name="T50" fmla="*/ 148 w 250"/>
                  <a:gd name="T51" fmla="*/ 3 h 151"/>
                  <a:gd name="T52" fmla="*/ 155 w 250"/>
                  <a:gd name="T53" fmla="*/ 2 h 151"/>
                  <a:gd name="T54" fmla="*/ 164 w 250"/>
                  <a:gd name="T55" fmla="*/ 10 h 151"/>
                  <a:gd name="T56" fmla="*/ 166 w 250"/>
                  <a:gd name="T57" fmla="*/ 13 h 151"/>
                  <a:gd name="T58" fmla="*/ 183 w 250"/>
                  <a:gd name="T59" fmla="*/ 7 h 151"/>
                  <a:gd name="T60" fmla="*/ 186 w 250"/>
                  <a:gd name="T61" fmla="*/ 9 h 151"/>
                  <a:gd name="T62" fmla="*/ 195 w 250"/>
                  <a:gd name="T63" fmla="*/ 16 h 151"/>
                  <a:gd name="T64" fmla="*/ 208 w 250"/>
                  <a:gd name="T65" fmla="*/ 24 h 151"/>
                  <a:gd name="T66" fmla="*/ 209 w 250"/>
                  <a:gd name="T67" fmla="*/ 33 h 151"/>
                  <a:gd name="T68" fmla="*/ 207 w 250"/>
                  <a:gd name="T69" fmla="*/ 38 h 151"/>
                  <a:gd name="T70" fmla="*/ 195 w 250"/>
                  <a:gd name="T71" fmla="*/ 66 h 151"/>
                  <a:gd name="T72" fmla="*/ 198 w 250"/>
                  <a:gd name="T73" fmla="*/ 69 h 151"/>
                  <a:gd name="T74" fmla="*/ 209 w 250"/>
                  <a:gd name="T75" fmla="*/ 66 h 151"/>
                  <a:gd name="T76" fmla="*/ 215 w 250"/>
                  <a:gd name="T77" fmla="*/ 63 h 151"/>
                  <a:gd name="T78" fmla="*/ 223 w 250"/>
                  <a:gd name="T79" fmla="*/ 60 h 151"/>
                  <a:gd name="T80" fmla="*/ 224 w 250"/>
                  <a:gd name="T81" fmla="*/ 47 h 151"/>
                  <a:gd name="T82" fmla="*/ 227 w 250"/>
                  <a:gd name="T83" fmla="*/ 41 h 151"/>
                  <a:gd name="T84" fmla="*/ 233 w 250"/>
                  <a:gd name="T85" fmla="*/ 24 h 151"/>
                  <a:gd name="T86" fmla="*/ 248 w 250"/>
                  <a:gd name="T87" fmla="*/ 7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50" h="151">
                    <a:moveTo>
                      <a:pt x="0" y="151"/>
                    </a:moveTo>
                    <a:lnTo>
                      <a:pt x="1" y="143"/>
                    </a:lnTo>
                    <a:lnTo>
                      <a:pt x="7" y="137"/>
                    </a:lnTo>
                    <a:lnTo>
                      <a:pt x="4" y="135"/>
                    </a:lnTo>
                    <a:lnTo>
                      <a:pt x="4" y="133"/>
                    </a:lnTo>
                    <a:lnTo>
                      <a:pt x="8" y="132"/>
                    </a:lnTo>
                    <a:lnTo>
                      <a:pt x="12" y="132"/>
                    </a:lnTo>
                    <a:lnTo>
                      <a:pt x="29" y="139"/>
                    </a:lnTo>
                    <a:lnTo>
                      <a:pt x="30" y="139"/>
                    </a:lnTo>
                    <a:lnTo>
                      <a:pt x="29" y="135"/>
                    </a:lnTo>
                    <a:lnTo>
                      <a:pt x="29" y="133"/>
                    </a:lnTo>
                    <a:lnTo>
                      <a:pt x="32" y="126"/>
                    </a:lnTo>
                    <a:lnTo>
                      <a:pt x="37" y="120"/>
                    </a:lnTo>
                    <a:lnTo>
                      <a:pt x="49" y="115"/>
                    </a:lnTo>
                    <a:lnTo>
                      <a:pt x="71" y="115"/>
                    </a:lnTo>
                    <a:lnTo>
                      <a:pt x="73" y="118"/>
                    </a:lnTo>
                    <a:lnTo>
                      <a:pt x="74" y="115"/>
                    </a:lnTo>
                    <a:lnTo>
                      <a:pt x="79" y="118"/>
                    </a:lnTo>
                    <a:lnTo>
                      <a:pt x="81" y="118"/>
                    </a:lnTo>
                    <a:lnTo>
                      <a:pt x="82" y="115"/>
                    </a:lnTo>
                    <a:lnTo>
                      <a:pt x="75" y="101"/>
                    </a:lnTo>
                    <a:lnTo>
                      <a:pt x="75" y="100"/>
                    </a:lnTo>
                    <a:lnTo>
                      <a:pt x="73" y="97"/>
                    </a:lnTo>
                    <a:lnTo>
                      <a:pt x="53" y="98"/>
                    </a:lnTo>
                    <a:lnTo>
                      <a:pt x="50" y="98"/>
                    </a:lnTo>
                    <a:lnTo>
                      <a:pt x="43" y="84"/>
                    </a:lnTo>
                    <a:lnTo>
                      <a:pt x="43" y="76"/>
                    </a:lnTo>
                    <a:lnTo>
                      <a:pt x="47" y="73"/>
                    </a:lnTo>
                    <a:lnTo>
                      <a:pt x="54" y="63"/>
                    </a:lnTo>
                    <a:lnTo>
                      <a:pt x="60" y="59"/>
                    </a:lnTo>
                    <a:lnTo>
                      <a:pt x="61" y="58"/>
                    </a:lnTo>
                    <a:lnTo>
                      <a:pt x="60" y="56"/>
                    </a:lnTo>
                    <a:lnTo>
                      <a:pt x="61" y="55"/>
                    </a:lnTo>
                    <a:lnTo>
                      <a:pt x="66" y="52"/>
                    </a:lnTo>
                    <a:lnTo>
                      <a:pt x="79" y="34"/>
                    </a:lnTo>
                    <a:lnTo>
                      <a:pt x="81" y="33"/>
                    </a:lnTo>
                    <a:lnTo>
                      <a:pt x="86" y="23"/>
                    </a:lnTo>
                    <a:lnTo>
                      <a:pt x="89" y="16"/>
                    </a:lnTo>
                    <a:lnTo>
                      <a:pt x="90" y="15"/>
                    </a:lnTo>
                    <a:lnTo>
                      <a:pt x="90" y="16"/>
                    </a:lnTo>
                    <a:lnTo>
                      <a:pt x="92" y="16"/>
                    </a:lnTo>
                    <a:lnTo>
                      <a:pt x="92" y="17"/>
                    </a:lnTo>
                    <a:lnTo>
                      <a:pt x="93" y="16"/>
                    </a:lnTo>
                    <a:lnTo>
                      <a:pt x="95" y="13"/>
                    </a:lnTo>
                    <a:lnTo>
                      <a:pt x="99" y="9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13" y="3"/>
                    </a:lnTo>
                    <a:lnTo>
                      <a:pt x="116" y="3"/>
                    </a:lnTo>
                    <a:lnTo>
                      <a:pt x="130" y="6"/>
                    </a:lnTo>
                    <a:lnTo>
                      <a:pt x="142" y="5"/>
                    </a:lnTo>
                    <a:lnTo>
                      <a:pt x="148" y="3"/>
                    </a:lnTo>
                    <a:lnTo>
                      <a:pt x="150" y="0"/>
                    </a:lnTo>
                    <a:lnTo>
                      <a:pt x="155" y="2"/>
                    </a:lnTo>
                    <a:lnTo>
                      <a:pt x="156" y="2"/>
                    </a:lnTo>
                    <a:lnTo>
                      <a:pt x="164" y="10"/>
                    </a:lnTo>
                    <a:lnTo>
                      <a:pt x="164" y="12"/>
                    </a:lnTo>
                    <a:lnTo>
                      <a:pt x="166" y="13"/>
                    </a:lnTo>
                    <a:lnTo>
                      <a:pt x="174" y="12"/>
                    </a:lnTo>
                    <a:lnTo>
                      <a:pt x="183" y="7"/>
                    </a:lnTo>
                    <a:lnTo>
                      <a:pt x="184" y="9"/>
                    </a:lnTo>
                    <a:lnTo>
                      <a:pt x="186" y="9"/>
                    </a:lnTo>
                    <a:lnTo>
                      <a:pt x="195" y="15"/>
                    </a:lnTo>
                    <a:lnTo>
                      <a:pt x="195" y="16"/>
                    </a:lnTo>
                    <a:lnTo>
                      <a:pt x="197" y="16"/>
                    </a:lnTo>
                    <a:lnTo>
                      <a:pt x="208" y="24"/>
                    </a:lnTo>
                    <a:lnTo>
                      <a:pt x="212" y="29"/>
                    </a:lnTo>
                    <a:lnTo>
                      <a:pt x="209" y="33"/>
                    </a:lnTo>
                    <a:lnTo>
                      <a:pt x="209" y="36"/>
                    </a:lnTo>
                    <a:lnTo>
                      <a:pt x="207" y="38"/>
                    </a:lnTo>
                    <a:lnTo>
                      <a:pt x="200" y="53"/>
                    </a:lnTo>
                    <a:lnTo>
                      <a:pt x="195" y="66"/>
                    </a:lnTo>
                    <a:lnTo>
                      <a:pt x="195" y="67"/>
                    </a:lnTo>
                    <a:lnTo>
                      <a:pt x="198" y="69"/>
                    </a:lnTo>
                    <a:lnTo>
                      <a:pt x="207" y="69"/>
                    </a:lnTo>
                    <a:lnTo>
                      <a:pt x="209" y="66"/>
                    </a:lnTo>
                    <a:lnTo>
                      <a:pt x="212" y="63"/>
                    </a:lnTo>
                    <a:lnTo>
                      <a:pt x="215" y="63"/>
                    </a:lnTo>
                    <a:lnTo>
                      <a:pt x="219" y="65"/>
                    </a:lnTo>
                    <a:lnTo>
                      <a:pt x="223" y="60"/>
                    </a:lnTo>
                    <a:lnTo>
                      <a:pt x="224" y="55"/>
                    </a:lnTo>
                    <a:lnTo>
                      <a:pt x="224" y="47"/>
                    </a:lnTo>
                    <a:lnTo>
                      <a:pt x="229" y="45"/>
                    </a:lnTo>
                    <a:lnTo>
                      <a:pt x="227" y="41"/>
                    </a:lnTo>
                    <a:lnTo>
                      <a:pt x="230" y="36"/>
                    </a:lnTo>
                    <a:lnTo>
                      <a:pt x="233" y="24"/>
                    </a:lnTo>
                    <a:lnTo>
                      <a:pt x="241" y="13"/>
                    </a:lnTo>
                    <a:lnTo>
                      <a:pt x="248" y="7"/>
                    </a:lnTo>
                    <a:lnTo>
                      <a:pt x="250" y="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72" name="Freeform 2611">
                <a:extLst>
                  <a:ext uri="{FF2B5EF4-FFF2-40B4-BE49-F238E27FC236}">
                    <a16:creationId xmlns:a16="http://schemas.microsoft.com/office/drawing/2014/main" id="{DE691E14-D6FE-D2F8-74B0-000BF452FE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0" y="674"/>
                <a:ext cx="49" cy="30"/>
              </a:xfrm>
              <a:custGeom>
                <a:avLst/>
                <a:gdLst>
                  <a:gd name="T0" fmla="*/ 198 w 198"/>
                  <a:gd name="T1" fmla="*/ 121 h 121"/>
                  <a:gd name="T2" fmla="*/ 185 w 198"/>
                  <a:gd name="T3" fmla="*/ 113 h 121"/>
                  <a:gd name="T4" fmla="*/ 176 w 198"/>
                  <a:gd name="T5" fmla="*/ 99 h 121"/>
                  <a:gd name="T6" fmla="*/ 174 w 198"/>
                  <a:gd name="T7" fmla="*/ 99 h 121"/>
                  <a:gd name="T8" fmla="*/ 174 w 198"/>
                  <a:gd name="T9" fmla="*/ 97 h 121"/>
                  <a:gd name="T10" fmla="*/ 173 w 198"/>
                  <a:gd name="T11" fmla="*/ 87 h 121"/>
                  <a:gd name="T12" fmla="*/ 173 w 198"/>
                  <a:gd name="T13" fmla="*/ 86 h 121"/>
                  <a:gd name="T14" fmla="*/ 174 w 198"/>
                  <a:gd name="T15" fmla="*/ 80 h 121"/>
                  <a:gd name="T16" fmla="*/ 180 w 198"/>
                  <a:gd name="T17" fmla="*/ 78 h 121"/>
                  <a:gd name="T18" fmla="*/ 180 w 198"/>
                  <a:gd name="T19" fmla="*/ 76 h 121"/>
                  <a:gd name="T20" fmla="*/ 178 w 198"/>
                  <a:gd name="T21" fmla="*/ 71 h 121"/>
                  <a:gd name="T22" fmla="*/ 176 w 198"/>
                  <a:gd name="T23" fmla="*/ 67 h 121"/>
                  <a:gd name="T24" fmla="*/ 170 w 198"/>
                  <a:gd name="T25" fmla="*/ 65 h 121"/>
                  <a:gd name="T26" fmla="*/ 169 w 198"/>
                  <a:gd name="T27" fmla="*/ 62 h 121"/>
                  <a:gd name="T28" fmla="*/ 169 w 198"/>
                  <a:gd name="T29" fmla="*/ 58 h 121"/>
                  <a:gd name="T30" fmla="*/ 173 w 198"/>
                  <a:gd name="T31" fmla="*/ 53 h 121"/>
                  <a:gd name="T32" fmla="*/ 174 w 198"/>
                  <a:gd name="T33" fmla="*/ 53 h 121"/>
                  <a:gd name="T34" fmla="*/ 173 w 198"/>
                  <a:gd name="T35" fmla="*/ 51 h 121"/>
                  <a:gd name="T36" fmla="*/ 170 w 198"/>
                  <a:gd name="T37" fmla="*/ 51 h 121"/>
                  <a:gd name="T38" fmla="*/ 169 w 198"/>
                  <a:gd name="T39" fmla="*/ 53 h 121"/>
                  <a:gd name="T40" fmla="*/ 152 w 198"/>
                  <a:gd name="T41" fmla="*/ 55 h 121"/>
                  <a:gd name="T42" fmla="*/ 134 w 198"/>
                  <a:gd name="T43" fmla="*/ 48 h 121"/>
                  <a:gd name="T44" fmla="*/ 132 w 198"/>
                  <a:gd name="T45" fmla="*/ 48 h 121"/>
                  <a:gd name="T46" fmla="*/ 132 w 198"/>
                  <a:gd name="T47" fmla="*/ 50 h 121"/>
                  <a:gd name="T48" fmla="*/ 137 w 198"/>
                  <a:gd name="T49" fmla="*/ 50 h 121"/>
                  <a:gd name="T50" fmla="*/ 137 w 198"/>
                  <a:gd name="T51" fmla="*/ 55 h 121"/>
                  <a:gd name="T52" fmla="*/ 130 w 198"/>
                  <a:gd name="T53" fmla="*/ 57 h 121"/>
                  <a:gd name="T54" fmla="*/ 125 w 198"/>
                  <a:gd name="T55" fmla="*/ 60 h 121"/>
                  <a:gd name="T56" fmla="*/ 120 w 198"/>
                  <a:gd name="T57" fmla="*/ 71 h 121"/>
                  <a:gd name="T58" fmla="*/ 120 w 198"/>
                  <a:gd name="T59" fmla="*/ 72 h 121"/>
                  <a:gd name="T60" fmla="*/ 118 w 198"/>
                  <a:gd name="T61" fmla="*/ 75 h 121"/>
                  <a:gd name="T62" fmla="*/ 114 w 198"/>
                  <a:gd name="T63" fmla="*/ 75 h 121"/>
                  <a:gd name="T64" fmla="*/ 109 w 198"/>
                  <a:gd name="T65" fmla="*/ 76 h 121"/>
                  <a:gd name="T66" fmla="*/ 94 w 198"/>
                  <a:gd name="T67" fmla="*/ 61 h 121"/>
                  <a:gd name="T68" fmla="*/ 94 w 198"/>
                  <a:gd name="T69" fmla="*/ 55 h 121"/>
                  <a:gd name="T70" fmla="*/ 95 w 198"/>
                  <a:gd name="T71" fmla="*/ 51 h 121"/>
                  <a:gd name="T72" fmla="*/ 96 w 198"/>
                  <a:gd name="T73" fmla="*/ 50 h 121"/>
                  <a:gd name="T74" fmla="*/ 102 w 198"/>
                  <a:gd name="T75" fmla="*/ 37 h 121"/>
                  <a:gd name="T76" fmla="*/ 101 w 198"/>
                  <a:gd name="T77" fmla="*/ 37 h 121"/>
                  <a:gd name="T78" fmla="*/ 80 w 198"/>
                  <a:gd name="T79" fmla="*/ 43 h 121"/>
                  <a:gd name="T80" fmla="*/ 74 w 198"/>
                  <a:gd name="T81" fmla="*/ 40 h 121"/>
                  <a:gd name="T82" fmla="*/ 72 w 198"/>
                  <a:gd name="T83" fmla="*/ 36 h 121"/>
                  <a:gd name="T84" fmla="*/ 70 w 198"/>
                  <a:gd name="T85" fmla="*/ 32 h 121"/>
                  <a:gd name="T86" fmla="*/ 56 w 198"/>
                  <a:gd name="T87" fmla="*/ 19 h 121"/>
                  <a:gd name="T88" fmla="*/ 56 w 198"/>
                  <a:gd name="T89" fmla="*/ 18 h 121"/>
                  <a:gd name="T90" fmla="*/ 54 w 198"/>
                  <a:gd name="T91" fmla="*/ 20 h 121"/>
                  <a:gd name="T92" fmla="*/ 51 w 198"/>
                  <a:gd name="T93" fmla="*/ 22 h 121"/>
                  <a:gd name="T94" fmla="*/ 50 w 198"/>
                  <a:gd name="T95" fmla="*/ 23 h 121"/>
                  <a:gd name="T96" fmla="*/ 49 w 198"/>
                  <a:gd name="T97" fmla="*/ 22 h 121"/>
                  <a:gd name="T98" fmla="*/ 39 w 198"/>
                  <a:gd name="T99" fmla="*/ 13 h 121"/>
                  <a:gd name="T100" fmla="*/ 31 w 198"/>
                  <a:gd name="T101" fmla="*/ 0 h 121"/>
                  <a:gd name="T102" fmla="*/ 22 w 198"/>
                  <a:gd name="T103" fmla="*/ 4 h 121"/>
                  <a:gd name="T104" fmla="*/ 12 w 198"/>
                  <a:gd name="T105" fmla="*/ 15 h 121"/>
                  <a:gd name="T106" fmla="*/ 8 w 198"/>
                  <a:gd name="T107" fmla="*/ 23 h 121"/>
                  <a:gd name="T108" fmla="*/ 1 w 198"/>
                  <a:gd name="T109" fmla="*/ 32 h 121"/>
                  <a:gd name="T110" fmla="*/ 0 w 198"/>
                  <a:gd name="T111" fmla="*/ 33 h 1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98" h="121">
                    <a:moveTo>
                      <a:pt x="198" y="121"/>
                    </a:moveTo>
                    <a:lnTo>
                      <a:pt x="185" y="113"/>
                    </a:lnTo>
                    <a:lnTo>
                      <a:pt x="176" y="99"/>
                    </a:lnTo>
                    <a:lnTo>
                      <a:pt x="174" y="99"/>
                    </a:lnTo>
                    <a:lnTo>
                      <a:pt x="174" y="97"/>
                    </a:lnTo>
                    <a:lnTo>
                      <a:pt x="173" y="87"/>
                    </a:lnTo>
                    <a:lnTo>
                      <a:pt x="173" y="86"/>
                    </a:lnTo>
                    <a:lnTo>
                      <a:pt x="174" y="80"/>
                    </a:lnTo>
                    <a:lnTo>
                      <a:pt x="180" y="78"/>
                    </a:lnTo>
                    <a:lnTo>
                      <a:pt x="180" y="76"/>
                    </a:lnTo>
                    <a:lnTo>
                      <a:pt x="178" y="71"/>
                    </a:lnTo>
                    <a:lnTo>
                      <a:pt x="176" y="67"/>
                    </a:lnTo>
                    <a:lnTo>
                      <a:pt x="170" y="65"/>
                    </a:lnTo>
                    <a:lnTo>
                      <a:pt x="169" y="62"/>
                    </a:lnTo>
                    <a:lnTo>
                      <a:pt x="169" y="58"/>
                    </a:lnTo>
                    <a:lnTo>
                      <a:pt x="173" y="53"/>
                    </a:lnTo>
                    <a:lnTo>
                      <a:pt x="174" y="53"/>
                    </a:lnTo>
                    <a:lnTo>
                      <a:pt x="173" y="51"/>
                    </a:lnTo>
                    <a:lnTo>
                      <a:pt x="170" y="51"/>
                    </a:lnTo>
                    <a:lnTo>
                      <a:pt x="169" y="53"/>
                    </a:lnTo>
                    <a:lnTo>
                      <a:pt x="152" y="55"/>
                    </a:lnTo>
                    <a:lnTo>
                      <a:pt x="134" y="48"/>
                    </a:lnTo>
                    <a:lnTo>
                      <a:pt x="132" y="48"/>
                    </a:lnTo>
                    <a:lnTo>
                      <a:pt x="132" y="50"/>
                    </a:lnTo>
                    <a:lnTo>
                      <a:pt x="137" y="50"/>
                    </a:lnTo>
                    <a:lnTo>
                      <a:pt x="137" y="55"/>
                    </a:lnTo>
                    <a:lnTo>
                      <a:pt x="130" y="57"/>
                    </a:lnTo>
                    <a:lnTo>
                      <a:pt x="125" y="60"/>
                    </a:lnTo>
                    <a:lnTo>
                      <a:pt x="120" y="71"/>
                    </a:lnTo>
                    <a:lnTo>
                      <a:pt x="120" y="72"/>
                    </a:lnTo>
                    <a:lnTo>
                      <a:pt x="118" y="75"/>
                    </a:lnTo>
                    <a:lnTo>
                      <a:pt x="114" y="75"/>
                    </a:lnTo>
                    <a:lnTo>
                      <a:pt x="109" y="76"/>
                    </a:lnTo>
                    <a:lnTo>
                      <a:pt x="94" y="61"/>
                    </a:lnTo>
                    <a:lnTo>
                      <a:pt x="94" y="55"/>
                    </a:lnTo>
                    <a:lnTo>
                      <a:pt x="95" y="51"/>
                    </a:lnTo>
                    <a:lnTo>
                      <a:pt x="96" y="50"/>
                    </a:lnTo>
                    <a:lnTo>
                      <a:pt x="102" y="37"/>
                    </a:lnTo>
                    <a:lnTo>
                      <a:pt x="101" y="37"/>
                    </a:lnTo>
                    <a:lnTo>
                      <a:pt x="80" y="43"/>
                    </a:lnTo>
                    <a:lnTo>
                      <a:pt x="74" y="40"/>
                    </a:lnTo>
                    <a:lnTo>
                      <a:pt x="72" y="36"/>
                    </a:lnTo>
                    <a:lnTo>
                      <a:pt x="70" y="32"/>
                    </a:lnTo>
                    <a:lnTo>
                      <a:pt x="56" y="19"/>
                    </a:lnTo>
                    <a:lnTo>
                      <a:pt x="56" y="18"/>
                    </a:lnTo>
                    <a:lnTo>
                      <a:pt x="54" y="20"/>
                    </a:lnTo>
                    <a:lnTo>
                      <a:pt x="51" y="22"/>
                    </a:lnTo>
                    <a:lnTo>
                      <a:pt x="50" y="23"/>
                    </a:lnTo>
                    <a:lnTo>
                      <a:pt x="49" y="22"/>
                    </a:lnTo>
                    <a:lnTo>
                      <a:pt x="39" y="13"/>
                    </a:lnTo>
                    <a:lnTo>
                      <a:pt x="31" y="0"/>
                    </a:lnTo>
                    <a:lnTo>
                      <a:pt x="22" y="4"/>
                    </a:lnTo>
                    <a:lnTo>
                      <a:pt x="12" y="15"/>
                    </a:lnTo>
                    <a:lnTo>
                      <a:pt x="8" y="23"/>
                    </a:lnTo>
                    <a:lnTo>
                      <a:pt x="1" y="32"/>
                    </a:lnTo>
                    <a:lnTo>
                      <a:pt x="0" y="3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73" name="Freeform 2612">
                <a:extLst>
                  <a:ext uri="{FF2B5EF4-FFF2-40B4-BE49-F238E27FC236}">
                    <a16:creationId xmlns:a16="http://schemas.microsoft.com/office/drawing/2014/main" id="{08C7D28B-21AA-01AE-7379-FC9DB512F7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0" y="641"/>
                <a:ext cx="88" cy="63"/>
              </a:xfrm>
              <a:custGeom>
                <a:avLst/>
                <a:gdLst>
                  <a:gd name="T0" fmla="*/ 350 w 353"/>
                  <a:gd name="T1" fmla="*/ 82 h 255"/>
                  <a:gd name="T2" fmla="*/ 340 w 353"/>
                  <a:gd name="T3" fmla="*/ 66 h 255"/>
                  <a:gd name="T4" fmla="*/ 336 w 353"/>
                  <a:gd name="T5" fmla="*/ 63 h 255"/>
                  <a:gd name="T6" fmla="*/ 328 w 353"/>
                  <a:gd name="T7" fmla="*/ 68 h 255"/>
                  <a:gd name="T8" fmla="*/ 326 w 353"/>
                  <a:gd name="T9" fmla="*/ 67 h 255"/>
                  <a:gd name="T10" fmla="*/ 326 w 353"/>
                  <a:gd name="T11" fmla="*/ 46 h 255"/>
                  <a:gd name="T12" fmla="*/ 311 w 353"/>
                  <a:gd name="T13" fmla="*/ 21 h 255"/>
                  <a:gd name="T14" fmla="*/ 308 w 353"/>
                  <a:gd name="T15" fmla="*/ 9 h 255"/>
                  <a:gd name="T16" fmla="*/ 305 w 353"/>
                  <a:gd name="T17" fmla="*/ 16 h 255"/>
                  <a:gd name="T18" fmla="*/ 301 w 353"/>
                  <a:gd name="T19" fmla="*/ 21 h 255"/>
                  <a:gd name="T20" fmla="*/ 292 w 353"/>
                  <a:gd name="T21" fmla="*/ 28 h 255"/>
                  <a:gd name="T22" fmla="*/ 280 w 353"/>
                  <a:gd name="T23" fmla="*/ 26 h 255"/>
                  <a:gd name="T24" fmla="*/ 273 w 353"/>
                  <a:gd name="T25" fmla="*/ 1 h 255"/>
                  <a:gd name="T26" fmla="*/ 270 w 353"/>
                  <a:gd name="T27" fmla="*/ 0 h 255"/>
                  <a:gd name="T28" fmla="*/ 273 w 353"/>
                  <a:gd name="T29" fmla="*/ 6 h 255"/>
                  <a:gd name="T30" fmla="*/ 263 w 353"/>
                  <a:gd name="T31" fmla="*/ 16 h 255"/>
                  <a:gd name="T32" fmla="*/ 252 w 353"/>
                  <a:gd name="T33" fmla="*/ 22 h 255"/>
                  <a:gd name="T34" fmla="*/ 277 w 353"/>
                  <a:gd name="T35" fmla="*/ 56 h 255"/>
                  <a:gd name="T36" fmla="*/ 279 w 353"/>
                  <a:gd name="T37" fmla="*/ 63 h 255"/>
                  <a:gd name="T38" fmla="*/ 280 w 353"/>
                  <a:gd name="T39" fmla="*/ 76 h 255"/>
                  <a:gd name="T40" fmla="*/ 277 w 353"/>
                  <a:gd name="T41" fmla="*/ 78 h 255"/>
                  <a:gd name="T42" fmla="*/ 275 w 353"/>
                  <a:gd name="T43" fmla="*/ 76 h 255"/>
                  <a:gd name="T44" fmla="*/ 266 w 353"/>
                  <a:gd name="T45" fmla="*/ 63 h 255"/>
                  <a:gd name="T46" fmla="*/ 263 w 353"/>
                  <a:gd name="T47" fmla="*/ 54 h 255"/>
                  <a:gd name="T48" fmla="*/ 247 w 353"/>
                  <a:gd name="T49" fmla="*/ 52 h 255"/>
                  <a:gd name="T50" fmla="*/ 242 w 353"/>
                  <a:gd name="T51" fmla="*/ 54 h 255"/>
                  <a:gd name="T52" fmla="*/ 241 w 353"/>
                  <a:gd name="T53" fmla="*/ 56 h 255"/>
                  <a:gd name="T54" fmla="*/ 238 w 353"/>
                  <a:gd name="T55" fmla="*/ 68 h 255"/>
                  <a:gd name="T56" fmla="*/ 229 w 353"/>
                  <a:gd name="T57" fmla="*/ 76 h 255"/>
                  <a:gd name="T58" fmla="*/ 227 w 353"/>
                  <a:gd name="T59" fmla="*/ 79 h 255"/>
                  <a:gd name="T60" fmla="*/ 233 w 353"/>
                  <a:gd name="T61" fmla="*/ 95 h 255"/>
                  <a:gd name="T62" fmla="*/ 229 w 353"/>
                  <a:gd name="T63" fmla="*/ 99 h 255"/>
                  <a:gd name="T64" fmla="*/ 223 w 353"/>
                  <a:gd name="T65" fmla="*/ 99 h 255"/>
                  <a:gd name="T66" fmla="*/ 177 w 353"/>
                  <a:gd name="T67" fmla="*/ 95 h 255"/>
                  <a:gd name="T68" fmla="*/ 175 w 353"/>
                  <a:gd name="T69" fmla="*/ 96 h 255"/>
                  <a:gd name="T70" fmla="*/ 178 w 353"/>
                  <a:gd name="T71" fmla="*/ 100 h 255"/>
                  <a:gd name="T72" fmla="*/ 163 w 353"/>
                  <a:gd name="T73" fmla="*/ 128 h 255"/>
                  <a:gd name="T74" fmla="*/ 167 w 353"/>
                  <a:gd name="T75" fmla="*/ 146 h 255"/>
                  <a:gd name="T76" fmla="*/ 171 w 353"/>
                  <a:gd name="T77" fmla="*/ 155 h 255"/>
                  <a:gd name="T78" fmla="*/ 174 w 353"/>
                  <a:gd name="T79" fmla="*/ 167 h 255"/>
                  <a:gd name="T80" fmla="*/ 174 w 353"/>
                  <a:gd name="T81" fmla="*/ 170 h 255"/>
                  <a:gd name="T82" fmla="*/ 169 w 353"/>
                  <a:gd name="T83" fmla="*/ 174 h 255"/>
                  <a:gd name="T84" fmla="*/ 152 w 353"/>
                  <a:gd name="T85" fmla="*/ 180 h 255"/>
                  <a:gd name="T86" fmla="*/ 146 w 353"/>
                  <a:gd name="T87" fmla="*/ 179 h 255"/>
                  <a:gd name="T88" fmla="*/ 128 w 353"/>
                  <a:gd name="T89" fmla="*/ 173 h 255"/>
                  <a:gd name="T90" fmla="*/ 125 w 353"/>
                  <a:gd name="T91" fmla="*/ 167 h 255"/>
                  <a:gd name="T92" fmla="*/ 88 w 353"/>
                  <a:gd name="T93" fmla="*/ 160 h 255"/>
                  <a:gd name="T94" fmla="*/ 82 w 353"/>
                  <a:gd name="T95" fmla="*/ 167 h 255"/>
                  <a:gd name="T96" fmla="*/ 79 w 353"/>
                  <a:gd name="T97" fmla="*/ 163 h 255"/>
                  <a:gd name="T98" fmla="*/ 75 w 353"/>
                  <a:gd name="T99" fmla="*/ 160 h 255"/>
                  <a:gd name="T100" fmla="*/ 68 w 353"/>
                  <a:gd name="T101" fmla="*/ 159 h 255"/>
                  <a:gd name="T102" fmla="*/ 65 w 353"/>
                  <a:gd name="T103" fmla="*/ 162 h 255"/>
                  <a:gd name="T104" fmla="*/ 57 w 353"/>
                  <a:gd name="T105" fmla="*/ 159 h 255"/>
                  <a:gd name="T106" fmla="*/ 54 w 353"/>
                  <a:gd name="T107" fmla="*/ 159 h 255"/>
                  <a:gd name="T108" fmla="*/ 44 w 353"/>
                  <a:gd name="T109" fmla="*/ 160 h 255"/>
                  <a:gd name="T110" fmla="*/ 43 w 353"/>
                  <a:gd name="T111" fmla="*/ 174 h 255"/>
                  <a:gd name="T112" fmla="*/ 29 w 353"/>
                  <a:gd name="T113" fmla="*/ 193 h 255"/>
                  <a:gd name="T114" fmla="*/ 28 w 353"/>
                  <a:gd name="T115" fmla="*/ 204 h 255"/>
                  <a:gd name="T116" fmla="*/ 25 w 353"/>
                  <a:gd name="T117" fmla="*/ 222 h 255"/>
                  <a:gd name="T118" fmla="*/ 23 w 353"/>
                  <a:gd name="T119" fmla="*/ 237 h 255"/>
                  <a:gd name="T120" fmla="*/ 16 w 353"/>
                  <a:gd name="T121" fmla="*/ 246 h 255"/>
                  <a:gd name="T122" fmla="*/ 1 w 353"/>
                  <a:gd name="T123" fmla="*/ 253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53" h="255">
                    <a:moveTo>
                      <a:pt x="353" y="86"/>
                    </a:moveTo>
                    <a:lnTo>
                      <a:pt x="350" y="82"/>
                    </a:lnTo>
                    <a:lnTo>
                      <a:pt x="342" y="71"/>
                    </a:lnTo>
                    <a:lnTo>
                      <a:pt x="340" y="66"/>
                    </a:lnTo>
                    <a:lnTo>
                      <a:pt x="339" y="63"/>
                    </a:lnTo>
                    <a:lnTo>
                      <a:pt x="336" y="63"/>
                    </a:lnTo>
                    <a:lnTo>
                      <a:pt x="330" y="68"/>
                    </a:lnTo>
                    <a:lnTo>
                      <a:pt x="328" y="68"/>
                    </a:lnTo>
                    <a:lnTo>
                      <a:pt x="328" y="67"/>
                    </a:lnTo>
                    <a:lnTo>
                      <a:pt x="326" y="67"/>
                    </a:lnTo>
                    <a:lnTo>
                      <a:pt x="323" y="59"/>
                    </a:lnTo>
                    <a:lnTo>
                      <a:pt x="326" y="46"/>
                    </a:lnTo>
                    <a:lnTo>
                      <a:pt x="323" y="39"/>
                    </a:lnTo>
                    <a:lnTo>
                      <a:pt x="311" y="21"/>
                    </a:lnTo>
                    <a:lnTo>
                      <a:pt x="308" y="14"/>
                    </a:lnTo>
                    <a:lnTo>
                      <a:pt x="308" y="9"/>
                    </a:lnTo>
                    <a:lnTo>
                      <a:pt x="301" y="12"/>
                    </a:lnTo>
                    <a:lnTo>
                      <a:pt x="305" y="16"/>
                    </a:lnTo>
                    <a:lnTo>
                      <a:pt x="305" y="19"/>
                    </a:lnTo>
                    <a:lnTo>
                      <a:pt x="301" y="21"/>
                    </a:lnTo>
                    <a:lnTo>
                      <a:pt x="297" y="25"/>
                    </a:lnTo>
                    <a:lnTo>
                      <a:pt x="292" y="28"/>
                    </a:lnTo>
                    <a:lnTo>
                      <a:pt x="282" y="28"/>
                    </a:lnTo>
                    <a:lnTo>
                      <a:pt x="280" y="26"/>
                    </a:lnTo>
                    <a:lnTo>
                      <a:pt x="277" y="21"/>
                    </a:lnTo>
                    <a:lnTo>
                      <a:pt x="273" y="1"/>
                    </a:lnTo>
                    <a:lnTo>
                      <a:pt x="273" y="0"/>
                    </a:lnTo>
                    <a:lnTo>
                      <a:pt x="270" y="0"/>
                    </a:lnTo>
                    <a:lnTo>
                      <a:pt x="270" y="1"/>
                    </a:lnTo>
                    <a:lnTo>
                      <a:pt x="273" y="6"/>
                    </a:lnTo>
                    <a:lnTo>
                      <a:pt x="269" y="12"/>
                    </a:lnTo>
                    <a:lnTo>
                      <a:pt x="263" y="16"/>
                    </a:lnTo>
                    <a:lnTo>
                      <a:pt x="252" y="21"/>
                    </a:lnTo>
                    <a:lnTo>
                      <a:pt x="252" y="22"/>
                    </a:lnTo>
                    <a:lnTo>
                      <a:pt x="256" y="26"/>
                    </a:lnTo>
                    <a:lnTo>
                      <a:pt x="277" y="56"/>
                    </a:lnTo>
                    <a:lnTo>
                      <a:pt x="277" y="59"/>
                    </a:lnTo>
                    <a:lnTo>
                      <a:pt x="279" y="63"/>
                    </a:lnTo>
                    <a:lnTo>
                      <a:pt x="279" y="67"/>
                    </a:lnTo>
                    <a:lnTo>
                      <a:pt x="280" y="76"/>
                    </a:lnTo>
                    <a:lnTo>
                      <a:pt x="279" y="79"/>
                    </a:lnTo>
                    <a:lnTo>
                      <a:pt x="277" y="78"/>
                    </a:lnTo>
                    <a:lnTo>
                      <a:pt x="275" y="78"/>
                    </a:lnTo>
                    <a:lnTo>
                      <a:pt x="275" y="76"/>
                    </a:lnTo>
                    <a:lnTo>
                      <a:pt x="269" y="70"/>
                    </a:lnTo>
                    <a:lnTo>
                      <a:pt x="266" y="63"/>
                    </a:lnTo>
                    <a:lnTo>
                      <a:pt x="266" y="59"/>
                    </a:lnTo>
                    <a:lnTo>
                      <a:pt x="263" y="54"/>
                    </a:lnTo>
                    <a:lnTo>
                      <a:pt x="252" y="52"/>
                    </a:lnTo>
                    <a:lnTo>
                      <a:pt x="247" y="52"/>
                    </a:lnTo>
                    <a:lnTo>
                      <a:pt x="244" y="53"/>
                    </a:lnTo>
                    <a:lnTo>
                      <a:pt x="242" y="54"/>
                    </a:lnTo>
                    <a:lnTo>
                      <a:pt x="242" y="56"/>
                    </a:lnTo>
                    <a:lnTo>
                      <a:pt x="241" y="56"/>
                    </a:lnTo>
                    <a:lnTo>
                      <a:pt x="244" y="60"/>
                    </a:lnTo>
                    <a:lnTo>
                      <a:pt x="238" y="68"/>
                    </a:lnTo>
                    <a:lnTo>
                      <a:pt x="230" y="76"/>
                    </a:lnTo>
                    <a:lnTo>
                      <a:pt x="229" y="76"/>
                    </a:lnTo>
                    <a:lnTo>
                      <a:pt x="229" y="78"/>
                    </a:lnTo>
                    <a:lnTo>
                      <a:pt x="227" y="79"/>
                    </a:lnTo>
                    <a:lnTo>
                      <a:pt x="233" y="91"/>
                    </a:lnTo>
                    <a:lnTo>
                      <a:pt x="233" y="95"/>
                    </a:lnTo>
                    <a:lnTo>
                      <a:pt x="229" y="98"/>
                    </a:lnTo>
                    <a:lnTo>
                      <a:pt x="229" y="99"/>
                    </a:lnTo>
                    <a:lnTo>
                      <a:pt x="224" y="100"/>
                    </a:lnTo>
                    <a:lnTo>
                      <a:pt x="223" y="99"/>
                    </a:lnTo>
                    <a:lnTo>
                      <a:pt x="178" y="96"/>
                    </a:lnTo>
                    <a:lnTo>
                      <a:pt x="177" y="95"/>
                    </a:lnTo>
                    <a:lnTo>
                      <a:pt x="175" y="95"/>
                    </a:lnTo>
                    <a:lnTo>
                      <a:pt x="175" y="96"/>
                    </a:lnTo>
                    <a:lnTo>
                      <a:pt x="178" y="99"/>
                    </a:lnTo>
                    <a:lnTo>
                      <a:pt x="178" y="100"/>
                    </a:lnTo>
                    <a:lnTo>
                      <a:pt x="167" y="105"/>
                    </a:lnTo>
                    <a:lnTo>
                      <a:pt x="163" y="128"/>
                    </a:lnTo>
                    <a:lnTo>
                      <a:pt x="163" y="137"/>
                    </a:lnTo>
                    <a:lnTo>
                      <a:pt x="167" y="146"/>
                    </a:lnTo>
                    <a:lnTo>
                      <a:pt x="171" y="151"/>
                    </a:lnTo>
                    <a:lnTo>
                      <a:pt x="171" y="155"/>
                    </a:lnTo>
                    <a:lnTo>
                      <a:pt x="174" y="165"/>
                    </a:lnTo>
                    <a:lnTo>
                      <a:pt x="174" y="167"/>
                    </a:lnTo>
                    <a:lnTo>
                      <a:pt x="175" y="169"/>
                    </a:lnTo>
                    <a:lnTo>
                      <a:pt x="174" y="170"/>
                    </a:lnTo>
                    <a:lnTo>
                      <a:pt x="173" y="173"/>
                    </a:lnTo>
                    <a:lnTo>
                      <a:pt x="169" y="174"/>
                    </a:lnTo>
                    <a:lnTo>
                      <a:pt x="167" y="173"/>
                    </a:lnTo>
                    <a:lnTo>
                      <a:pt x="152" y="180"/>
                    </a:lnTo>
                    <a:lnTo>
                      <a:pt x="148" y="179"/>
                    </a:lnTo>
                    <a:lnTo>
                      <a:pt x="146" y="179"/>
                    </a:lnTo>
                    <a:lnTo>
                      <a:pt x="131" y="173"/>
                    </a:lnTo>
                    <a:lnTo>
                      <a:pt x="128" y="173"/>
                    </a:lnTo>
                    <a:lnTo>
                      <a:pt x="125" y="169"/>
                    </a:lnTo>
                    <a:lnTo>
                      <a:pt x="125" y="167"/>
                    </a:lnTo>
                    <a:lnTo>
                      <a:pt x="99" y="159"/>
                    </a:lnTo>
                    <a:lnTo>
                      <a:pt x="88" y="160"/>
                    </a:lnTo>
                    <a:lnTo>
                      <a:pt x="86" y="163"/>
                    </a:lnTo>
                    <a:lnTo>
                      <a:pt x="82" y="167"/>
                    </a:lnTo>
                    <a:lnTo>
                      <a:pt x="81" y="165"/>
                    </a:lnTo>
                    <a:lnTo>
                      <a:pt x="79" y="163"/>
                    </a:lnTo>
                    <a:lnTo>
                      <a:pt x="76" y="162"/>
                    </a:lnTo>
                    <a:lnTo>
                      <a:pt x="75" y="160"/>
                    </a:lnTo>
                    <a:lnTo>
                      <a:pt x="71" y="159"/>
                    </a:lnTo>
                    <a:lnTo>
                      <a:pt x="68" y="159"/>
                    </a:lnTo>
                    <a:lnTo>
                      <a:pt x="68" y="160"/>
                    </a:lnTo>
                    <a:lnTo>
                      <a:pt x="65" y="162"/>
                    </a:lnTo>
                    <a:lnTo>
                      <a:pt x="61" y="163"/>
                    </a:lnTo>
                    <a:lnTo>
                      <a:pt x="57" y="159"/>
                    </a:lnTo>
                    <a:lnTo>
                      <a:pt x="57" y="158"/>
                    </a:lnTo>
                    <a:lnTo>
                      <a:pt x="54" y="159"/>
                    </a:lnTo>
                    <a:lnTo>
                      <a:pt x="45" y="159"/>
                    </a:lnTo>
                    <a:lnTo>
                      <a:pt x="44" y="160"/>
                    </a:lnTo>
                    <a:lnTo>
                      <a:pt x="44" y="173"/>
                    </a:lnTo>
                    <a:lnTo>
                      <a:pt x="43" y="174"/>
                    </a:lnTo>
                    <a:lnTo>
                      <a:pt x="40" y="186"/>
                    </a:lnTo>
                    <a:lnTo>
                      <a:pt x="29" y="193"/>
                    </a:lnTo>
                    <a:lnTo>
                      <a:pt x="28" y="194"/>
                    </a:lnTo>
                    <a:lnTo>
                      <a:pt x="28" y="204"/>
                    </a:lnTo>
                    <a:lnTo>
                      <a:pt x="25" y="204"/>
                    </a:lnTo>
                    <a:lnTo>
                      <a:pt x="25" y="222"/>
                    </a:lnTo>
                    <a:lnTo>
                      <a:pt x="22" y="234"/>
                    </a:lnTo>
                    <a:lnTo>
                      <a:pt x="23" y="237"/>
                    </a:lnTo>
                    <a:lnTo>
                      <a:pt x="23" y="239"/>
                    </a:lnTo>
                    <a:lnTo>
                      <a:pt x="16" y="246"/>
                    </a:lnTo>
                    <a:lnTo>
                      <a:pt x="5" y="253"/>
                    </a:lnTo>
                    <a:lnTo>
                      <a:pt x="1" y="253"/>
                    </a:lnTo>
                    <a:lnTo>
                      <a:pt x="0" y="25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74" name="Freeform 2613">
                <a:extLst>
                  <a:ext uri="{FF2B5EF4-FFF2-40B4-BE49-F238E27FC236}">
                    <a16:creationId xmlns:a16="http://schemas.microsoft.com/office/drawing/2014/main" id="{FD0A855C-386C-193E-414B-437E74BEF0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0" y="667"/>
                <a:ext cx="10" cy="15"/>
              </a:xfrm>
              <a:custGeom>
                <a:avLst/>
                <a:gdLst>
                  <a:gd name="T0" fmla="*/ 39 w 39"/>
                  <a:gd name="T1" fmla="*/ 59 h 59"/>
                  <a:gd name="T2" fmla="*/ 37 w 39"/>
                  <a:gd name="T3" fmla="*/ 59 h 59"/>
                  <a:gd name="T4" fmla="*/ 30 w 39"/>
                  <a:gd name="T5" fmla="*/ 52 h 59"/>
                  <a:gd name="T6" fmla="*/ 29 w 39"/>
                  <a:gd name="T7" fmla="*/ 49 h 59"/>
                  <a:gd name="T8" fmla="*/ 29 w 39"/>
                  <a:gd name="T9" fmla="*/ 45 h 59"/>
                  <a:gd name="T10" fmla="*/ 30 w 39"/>
                  <a:gd name="T11" fmla="*/ 42 h 59"/>
                  <a:gd name="T12" fmla="*/ 33 w 39"/>
                  <a:gd name="T13" fmla="*/ 39 h 59"/>
                  <a:gd name="T14" fmla="*/ 33 w 39"/>
                  <a:gd name="T15" fmla="*/ 31 h 59"/>
                  <a:gd name="T16" fmla="*/ 25 w 39"/>
                  <a:gd name="T17" fmla="*/ 27 h 59"/>
                  <a:gd name="T18" fmla="*/ 18 w 39"/>
                  <a:gd name="T19" fmla="*/ 35 h 59"/>
                  <a:gd name="T20" fmla="*/ 14 w 39"/>
                  <a:gd name="T21" fmla="*/ 35 h 59"/>
                  <a:gd name="T22" fmla="*/ 10 w 39"/>
                  <a:gd name="T23" fmla="*/ 31 h 59"/>
                  <a:gd name="T24" fmla="*/ 8 w 39"/>
                  <a:gd name="T25" fmla="*/ 27 h 59"/>
                  <a:gd name="T26" fmla="*/ 10 w 39"/>
                  <a:gd name="T27" fmla="*/ 26 h 59"/>
                  <a:gd name="T28" fmla="*/ 10 w 39"/>
                  <a:gd name="T29" fmla="*/ 24 h 59"/>
                  <a:gd name="T30" fmla="*/ 12 w 39"/>
                  <a:gd name="T31" fmla="*/ 23 h 59"/>
                  <a:gd name="T32" fmla="*/ 12 w 39"/>
                  <a:gd name="T33" fmla="*/ 21 h 59"/>
                  <a:gd name="T34" fmla="*/ 8 w 39"/>
                  <a:gd name="T35" fmla="*/ 21 h 59"/>
                  <a:gd name="T36" fmla="*/ 8 w 39"/>
                  <a:gd name="T37" fmla="*/ 20 h 59"/>
                  <a:gd name="T38" fmla="*/ 6 w 39"/>
                  <a:gd name="T39" fmla="*/ 12 h 59"/>
                  <a:gd name="T40" fmla="*/ 4 w 39"/>
                  <a:gd name="T41" fmla="*/ 12 h 59"/>
                  <a:gd name="T42" fmla="*/ 4 w 39"/>
                  <a:gd name="T43" fmla="*/ 10 h 59"/>
                  <a:gd name="T44" fmla="*/ 0 w 39"/>
                  <a:gd name="T45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39" h="59">
                    <a:moveTo>
                      <a:pt x="39" y="59"/>
                    </a:moveTo>
                    <a:lnTo>
                      <a:pt x="37" y="59"/>
                    </a:lnTo>
                    <a:lnTo>
                      <a:pt x="30" y="52"/>
                    </a:lnTo>
                    <a:lnTo>
                      <a:pt x="29" y="49"/>
                    </a:lnTo>
                    <a:lnTo>
                      <a:pt x="29" y="45"/>
                    </a:lnTo>
                    <a:lnTo>
                      <a:pt x="30" y="42"/>
                    </a:lnTo>
                    <a:lnTo>
                      <a:pt x="33" y="39"/>
                    </a:lnTo>
                    <a:lnTo>
                      <a:pt x="33" y="31"/>
                    </a:lnTo>
                    <a:lnTo>
                      <a:pt x="25" y="27"/>
                    </a:lnTo>
                    <a:lnTo>
                      <a:pt x="18" y="35"/>
                    </a:lnTo>
                    <a:lnTo>
                      <a:pt x="14" y="35"/>
                    </a:lnTo>
                    <a:lnTo>
                      <a:pt x="10" y="31"/>
                    </a:lnTo>
                    <a:lnTo>
                      <a:pt x="8" y="27"/>
                    </a:lnTo>
                    <a:lnTo>
                      <a:pt x="10" y="26"/>
                    </a:lnTo>
                    <a:lnTo>
                      <a:pt x="10" y="24"/>
                    </a:lnTo>
                    <a:lnTo>
                      <a:pt x="12" y="23"/>
                    </a:lnTo>
                    <a:lnTo>
                      <a:pt x="12" y="21"/>
                    </a:lnTo>
                    <a:lnTo>
                      <a:pt x="8" y="21"/>
                    </a:lnTo>
                    <a:lnTo>
                      <a:pt x="8" y="20"/>
                    </a:lnTo>
                    <a:lnTo>
                      <a:pt x="6" y="12"/>
                    </a:lnTo>
                    <a:lnTo>
                      <a:pt x="4" y="12"/>
                    </a:lnTo>
                    <a:lnTo>
                      <a:pt x="4" y="1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75" name="Freeform 2614">
                <a:extLst>
                  <a:ext uri="{FF2B5EF4-FFF2-40B4-BE49-F238E27FC236}">
                    <a16:creationId xmlns:a16="http://schemas.microsoft.com/office/drawing/2014/main" id="{C3AF0834-0B96-CB77-699A-F0B4AE1720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7" y="682"/>
                <a:ext cx="63" cy="56"/>
              </a:xfrm>
              <a:custGeom>
                <a:avLst/>
                <a:gdLst>
                  <a:gd name="T0" fmla="*/ 1 w 250"/>
                  <a:gd name="T1" fmla="*/ 222 h 222"/>
                  <a:gd name="T2" fmla="*/ 32 w 250"/>
                  <a:gd name="T3" fmla="*/ 207 h 222"/>
                  <a:gd name="T4" fmla="*/ 33 w 250"/>
                  <a:gd name="T5" fmla="*/ 202 h 222"/>
                  <a:gd name="T6" fmla="*/ 47 w 250"/>
                  <a:gd name="T7" fmla="*/ 217 h 222"/>
                  <a:gd name="T8" fmla="*/ 60 w 250"/>
                  <a:gd name="T9" fmla="*/ 211 h 222"/>
                  <a:gd name="T10" fmla="*/ 77 w 250"/>
                  <a:gd name="T11" fmla="*/ 212 h 222"/>
                  <a:gd name="T12" fmla="*/ 82 w 250"/>
                  <a:gd name="T13" fmla="*/ 211 h 222"/>
                  <a:gd name="T14" fmla="*/ 80 w 250"/>
                  <a:gd name="T15" fmla="*/ 197 h 222"/>
                  <a:gd name="T16" fmla="*/ 87 w 250"/>
                  <a:gd name="T17" fmla="*/ 180 h 222"/>
                  <a:gd name="T18" fmla="*/ 95 w 250"/>
                  <a:gd name="T19" fmla="*/ 165 h 222"/>
                  <a:gd name="T20" fmla="*/ 73 w 250"/>
                  <a:gd name="T21" fmla="*/ 154 h 222"/>
                  <a:gd name="T22" fmla="*/ 73 w 250"/>
                  <a:gd name="T23" fmla="*/ 152 h 222"/>
                  <a:gd name="T24" fmla="*/ 81 w 250"/>
                  <a:gd name="T25" fmla="*/ 142 h 222"/>
                  <a:gd name="T26" fmla="*/ 90 w 250"/>
                  <a:gd name="T27" fmla="*/ 127 h 222"/>
                  <a:gd name="T28" fmla="*/ 102 w 250"/>
                  <a:gd name="T29" fmla="*/ 117 h 222"/>
                  <a:gd name="T30" fmla="*/ 107 w 250"/>
                  <a:gd name="T31" fmla="*/ 106 h 222"/>
                  <a:gd name="T32" fmla="*/ 107 w 250"/>
                  <a:gd name="T33" fmla="*/ 98 h 222"/>
                  <a:gd name="T34" fmla="*/ 112 w 250"/>
                  <a:gd name="T35" fmla="*/ 94 h 222"/>
                  <a:gd name="T36" fmla="*/ 119 w 250"/>
                  <a:gd name="T37" fmla="*/ 95 h 222"/>
                  <a:gd name="T38" fmla="*/ 135 w 250"/>
                  <a:gd name="T39" fmla="*/ 117 h 222"/>
                  <a:gd name="T40" fmla="*/ 145 w 250"/>
                  <a:gd name="T41" fmla="*/ 121 h 222"/>
                  <a:gd name="T42" fmla="*/ 158 w 250"/>
                  <a:gd name="T43" fmla="*/ 124 h 222"/>
                  <a:gd name="T44" fmla="*/ 169 w 250"/>
                  <a:gd name="T45" fmla="*/ 102 h 222"/>
                  <a:gd name="T46" fmla="*/ 165 w 250"/>
                  <a:gd name="T47" fmla="*/ 89 h 222"/>
                  <a:gd name="T48" fmla="*/ 149 w 250"/>
                  <a:gd name="T49" fmla="*/ 82 h 222"/>
                  <a:gd name="T50" fmla="*/ 149 w 250"/>
                  <a:gd name="T51" fmla="*/ 63 h 222"/>
                  <a:gd name="T52" fmla="*/ 154 w 250"/>
                  <a:gd name="T53" fmla="*/ 66 h 222"/>
                  <a:gd name="T54" fmla="*/ 162 w 250"/>
                  <a:gd name="T55" fmla="*/ 61 h 222"/>
                  <a:gd name="T56" fmla="*/ 173 w 250"/>
                  <a:gd name="T57" fmla="*/ 64 h 222"/>
                  <a:gd name="T58" fmla="*/ 190 w 250"/>
                  <a:gd name="T59" fmla="*/ 57 h 222"/>
                  <a:gd name="T60" fmla="*/ 190 w 250"/>
                  <a:gd name="T61" fmla="*/ 50 h 222"/>
                  <a:gd name="T62" fmla="*/ 195 w 250"/>
                  <a:gd name="T63" fmla="*/ 52 h 222"/>
                  <a:gd name="T64" fmla="*/ 204 w 250"/>
                  <a:gd name="T65" fmla="*/ 43 h 222"/>
                  <a:gd name="T66" fmla="*/ 207 w 250"/>
                  <a:gd name="T67" fmla="*/ 38 h 222"/>
                  <a:gd name="T68" fmla="*/ 204 w 250"/>
                  <a:gd name="T69" fmla="*/ 37 h 222"/>
                  <a:gd name="T70" fmla="*/ 201 w 250"/>
                  <a:gd name="T71" fmla="*/ 34 h 222"/>
                  <a:gd name="T72" fmla="*/ 226 w 250"/>
                  <a:gd name="T73" fmla="*/ 31 h 222"/>
                  <a:gd name="T74" fmla="*/ 237 w 250"/>
                  <a:gd name="T75" fmla="*/ 17 h 222"/>
                  <a:gd name="T76" fmla="*/ 240 w 250"/>
                  <a:gd name="T77" fmla="*/ 11 h 222"/>
                  <a:gd name="T78" fmla="*/ 241 w 250"/>
                  <a:gd name="T79" fmla="*/ 6 h 222"/>
                  <a:gd name="T80" fmla="*/ 246 w 250"/>
                  <a:gd name="T81" fmla="*/ 3 h 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50" h="222">
                    <a:moveTo>
                      <a:pt x="0" y="222"/>
                    </a:moveTo>
                    <a:lnTo>
                      <a:pt x="1" y="222"/>
                    </a:lnTo>
                    <a:lnTo>
                      <a:pt x="23" y="215"/>
                    </a:lnTo>
                    <a:lnTo>
                      <a:pt x="32" y="207"/>
                    </a:lnTo>
                    <a:lnTo>
                      <a:pt x="32" y="204"/>
                    </a:lnTo>
                    <a:lnTo>
                      <a:pt x="33" y="202"/>
                    </a:lnTo>
                    <a:lnTo>
                      <a:pt x="35" y="202"/>
                    </a:lnTo>
                    <a:lnTo>
                      <a:pt x="47" y="217"/>
                    </a:lnTo>
                    <a:lnTo>
                      <a:pt x="49" y="215"/>
                    </a:lnTo>
                    <a:lnTo>
                      <a:pt x="60" y="211"/>
                    </a:lnTo>
                    <a:lnTo>
                      <a:pt x="68" y="214"/>
                    </a:lnTo>
                    <a:lnTo>
                      <a:pt x="77" y="212"/>
                    </a:lnTo>
                    <a:lnTo>
                      <a:pt x="81" y="212"/>
                    </a:lnTo>
                    <a:lnTo>
                      <a:pt x="82" y="211"/>
                    </a:lnTo>
                    <a:lnTo>
                      <a:pt x="82" y="210"/>
                    </a:lnTo>
                    <a:lnTo>
                      <a:pt x="80" y="197"/>
                    </a:lnTo>
                    <a:lnTo>
                      <a:pt x="87" y="181"/>
                    </a:lnTo>
                    <a:lnTo>
                      <a:pt x="87" y="180"/>
                    </a:lnTo>
                    <a:lnTo>
                      <a:pt x="92" y="166"/>
                    </a:lnTo>
                    <a:lnTo>
                      <a:pt x="95" y="165"/>
                    </a:lnTo>
                    <a:lnTo>
                      <a:pt x="95" y="164"/>
                    </a:lnTo>
                    <a:lnTo>
                      <a:pt x="73" y="154"/>
                    </a:lnTo>
                    <a:lnTo>
                      <a:pt x="71" y="154"/>
                    </a:lnTo>
                    <a:lnTo>
                      <a:pt x="73" y="152"/>
                    </a:lnTo>
                    <a:lnTo>
                      <a:pt x="74" y="150"/>
                    </a:lnTo>
                    <a:lnTo>
                      <a:pt x="81" y="142"/>
                    </a:lnTo>
                    <a:lnTo>
                      <a:pt x="81" y="141"/>
                    </a:lnTo>
                    <a:lnTo>
                      <a:pt x="90" y="127"/>
                    </a:lnTo>
                    <a:lnTo>
                      <a:pt x="92" y="126"/>
                    </a:lnTo>
                    <a:lnTo>
                      <a:pt x="102" y="117"/>
                    </a:lnTo>
                    <a:lnTo>
                      <a:pt x="105" y="113"/>
                    </a:lnTo>
                    <a:lnTo>
                      <a:pt x="107" y="106"/>
                    </a:lnTo>
                    <a:lnTo>
                      <a:pt x="106" y="102"/>
                    </a:lnTo>
                    <a:lnTo>
                      <a:pt x="107" y="98"/>
                    </a:lnTo>
                    <a:lnTo>
                      <a:pt x="107" y="97"/>
                    </a:lnTo>
                    <a:lnTo>
                      <a:pt x="112" y="94"/>
                    </a:lnTo>
                    <a:lnTo>
                      <a:pt x="113" y="94"/>
                    </a:lnTo>
                    <a:lnTo>
                      <a:pt x="119" y="95"/>
                    </a:lnTo>
                    <a:lnTo>
                      <a:pt x="128" y="104"/>
                    </a:lnTo>
                    <a:lnTo>
                      <a:pt x="135" y="117"/>
                    </a:lnTo>
                    <a:lnTo>
                      <a:pt x="137" y="117"/>
                    </a:lnTo>
                    <a:lnTo>
                      <a:pt x="145" y="121"/>
                    </a:lnTo>
                    <a:lnTo>
                      <a:pt x="154" y="130"/>
                    </a:lnTo>
                    <a:lnTo>
                      <a:pt x="158" y="124"/>
                    </a:lnTo>
                    <a:lnTo>
                      <a:pt x="169" y="112"/>
                    </a:lnTo>
                    <a:lnTo>
                      <a:pt x="169" y="102"/>
                    </a:lnTo>
                    <a:lnTo>
                      <a:pt x="166" y="95"/>
                    </a:lnTo>
                    <a:lnTo>
                      <a:pt x="165" y="89"/>
                    </a:lnTo>
                    <a:lnTo>
                      <a:pt x="154" y="85"/>
                    </a:lnTo>
                    <a:lnTo>
                      <a:pt x="149" y="82"/>
                    </a:lnTo>
                    <a:lnTo>
                      <a:pt x="148" y="81"/>
                    </a:lnTo>
                    <a:lnTo>
                      <a:pt x="149" y="63"/>
                    </a:lnTo>
                    <a:lnTo>
                      <a:pt x="151" y="64"/>
                    </a:lnTo>
                    <a:lnTo>
                      <a:pt x="154" y="66"/>
                    </a:lnTo>
                    <a:lnTo>
                      <a:pt x="159" y="64"/>
                    </a:lnTo>
                    <a:lnTo>
                      <a:pt x="162" y="61"/>
                    </a:lnTo>
                    <a:lnTo>
                      <a:pt x="163" y="63"/>
                    </a:lnTo>
                    <a:lnTo>
                      <a:pt x="173" y="64"/>
                    </a:lnTo>
                    <a:lnTo>
                      <a:pt x="186" y="64"/>
                    </a:lnTo>
                    <a:lnTo>
                      <a:pt x="190" y="57"/>
                    </a:lnTo>
                    <a:lnTo>
                      <a:pt x="187" y="53"/>
                    </a:lnTo>
                    <a:lnTo>
                      <a:pt x="190" y="50"/>
                    </a:lnTo>
                    <a:lnTo>
                      <a:pt x="194" y="50"/>
                    </a:lnTo>
                    <a:lnTo>
                      <a:pt x="195" y="52"/>
                    </a:lnTo>
                    <a:lnTo>
                      <a:pt x="197" y="52"/>
                    </a:lnTo>
                    <a:lnTo>
                      <a:pt x="204" y="43"/>
                    </a:lnTo>
                    <a:lnTo>
                      <a:pt x="205" y="42"/>
                    </a:lnTo>
                    <a:lnTo>
                      <a:pt x="207" y="38"/>
                    </a:lnTo>
                    <a:lnTo>
                      <a:pt x="205" y="38"/>
                    </a:lnTo>
                    <a:lnTo>
                      <a:pt x="204" y="37"/>
                    </a:lnTo>
                    <a:lnTo>
                      <a:pt x="200" y="37"/>
                    </a:lnTo>
                    <a:lnTo>
                      <a:pt x="201" y="34"/>
                    </a:lnTo>
                    <a:lnTo>
                      <a:pt x="201" y="32"/>
                    </a:lnTo>
                    <a:lnTo>
                      <a:pt x="226" y="31"/>
                    </a:lnTo>
                    <a:lnTo>
                      <a:pt x="229" y="28"/>
                    </a:lnTo>
                    <a:lnTo>
                      <a:pt x="237" y="17"/>
                    </a:lnTo>
                    <a:lnTo>
                      <a:pt x="239" y="13"/>
                    </a:lnTo>
                    <a:lnTo>
                      <a:pt x="240" y="11"/>
                    </a:lnTo>
                    <a:lnTo>
                      <a:pt x="241" y="8"/>
                    </a:lnTo>
                    <a:lnTo>
                      <a:pt x="241" y="6"/>
                    </a:lnTo>
                    <a:lnTo>
                      <a:pt x="243" y="4"/>
                    </a:lnTo>
                    <a:lnTo>
                      <a:pt x="246" y="3"/>
                    </a:lnTo>
                    <a:lnTo>
                      <a:pt x="25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76" name="Line 2615">
                <a:extLst>
                  <a:ext uri="{FF2B5EF4-FFF2-40B4-BE49-F238E27FC236}">
                    <a16:creationId xmlns:a16="http://schemas.microsoft.com/office/drawing/2014/main" id="{61582D8C-D279-EF54-182C-E79010A7C5E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4079" y="704"/>
                <a:ext cx="1" cy="0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77" name="Line 2616">
                <a:extLst>
                  <a:ext uri="{FF2B5EF4-FFF2-40B4-BE49-F238E27FC236}">
                    <a16:creationId xmlns:a16="http://schemas.microsoft.com/office/drawing/2014/main" id="{5B308628-DFEC-3F4F-D9E1-76DCC1BBD9D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79" y="70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</p:grpSp>
        <p:grpSp>
          <p:nvGrpSpPr>
            <p:cNvPr id="19" name="Group 2818">
              <a:extLst>
                <a:ext uri="{FF2B5EF4-FFF2-40B4-BE49-F238E27FC236}">
                  <a16:creationId xmlns:a16="http://schemas.microsoft.com/office/drawing/2014/main" id="{405A1033-AD84-7A15-BE32-E01B2F48230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11" y="511"/>
              <a:ext cx="495" cy="775"/>
              <a:chOff x="3811" y="511"/>
              <a:chExt cx="495" cy="775"/>
            </a:xfrm>
          </p:grpSpPr>
          <p:sp>
            <p:nvSpPr>
              <p:cNvPr id="3978" name="Line 2618">
                <a:extLst>
                  <a:ext uri="{FF2B5EF4-FFF2-40B4-BE49-F238E27FC236}">
                    <a16:creationId xmlns:a16="http://schemas.microsoft.com/office/drawing/2014/main" id="{9F6FC857-6BD0-5807-F198-4B20994E98E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80" y="704"/>
                <a:ext cx="0" cy="1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79" name="Freeform 2619">
                <a:extLst>
                  <a:ext uri="{FF2B5EF4-FFF2-40B4-BE49-F238E27FC236}">
                    <a16:creationId xmlns:a16="http://schemas.microsoft.com/office/drawing/2014/main" id="{63E569FE-1A4C-DE72-B33D-AE24D355FC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5" y="705"/>
                <a:ext cx="8" cy="38"/>
              </a:xfrm>
              <a:custGeom>
                <a:avLst/>
                <a:gdLst>
                  <a:gd name="T0" fmla="*/ 19 w 29"/>
                  <a:gd name="T1" fmla="*/ 0 h 151"/>
                  <a:gd name="T2" fmla="*/ 18 w 29"/>
                  <a:gd name="T3" fmla="*/ 3 h 151"/>
                  <a:gd name="T4" fmla="*/ 11 w 29"/>
                  <a:gd name="T5" fmla="*/ 12 h 151"/>
                  <a:gd name="T6" fmla="*/ 22 w 29"/>
                  <a:gd name="T7" fmla="*/ 17 h 151"/>
                  <a:gd name="T8" fmla="*/ 24 w 29"/>
                  <a:gd name="T9" fmla="*/ 24 h 151"/>
                  <a:gd name="T10" fmla="*/ 22 w 29"/>
                  <a:gd name="T11" fmla="*/ 28 h 151"/>
                  <a:gd name="T12" fmla="*/ 22 w 29"/>
                  <a:gd name="T13" fmla="*/ 34 h 151"/>
                  <a:gd name="T14" fmla="*/ 24 w 29"/>
                  <a:gd name="T15" fmla="*/ 36 h 151"/>
                  <a:gd name="T16" fmla="*/ 24 w 29"/>
                  <a:gd name="T17" fmla="*/ 43 h 151"/>
                  <a:gd name="T18" fmla="*/ 22 w 29"/>
                  <a:gd name="T19" fmla="*/ 43 h 151"/>
                  <a:gd name="T20" fmla="*/ 12 w 29"/>
                  <a:gd name="T21" fmla="*/ 49 h 151"/>
                  <a:gd name="T22" fmla="*/ 4 w 29"/>
                  <a:gd name="T23" fmla="*/ 73 h 151"/>
                  <a:gd name="T24" fmla="*/ 4 w 29"/>
                  <a:gd name="T25" fmla="*/ 85 h 151"/>
                  <a:gd name="T26" fmla="*/ 2 w 29"/>
                  <a:gd name="T27" fmla="*/ 85 h 151"/>
                  <a:gd name="T28" fmla="*/ 2 w 29"/>
                  <a:gd name="T29" fmla="*/ 88 h 151"/>
                  <a:gd name="T30" fmla="*/ 4 w 29"/>
                  <a:gd name="T31" fmla="*/ 89 h 151"/>
                  <a:gd name="T32" fmla="*/ 4 w 29"/>
                  <a:gd name="T33" fmla="*/ 91 h 151"/>
                  <a:gd name="T34" fmla="*/ 11 w 29"/>
                  <a:gd name="T35" fmla="*/ 98 h 151"/>
                  <a:gd name="T36" fmla="*/ 1 w 29"/>
                  <a:gd name="T37" fmla="*/ 118 h 151"/>
                  <a:gd name="T38" fmla="*/ 1 w 29"/>
                  <a:gd name="T39" fmla="*/ 119 h 151"/>
                  <a:gd name="T40" fmla="*/ 0 w 29"/>
                  <a:gd name="T41" fmla="*/ 120 h 151"/>
                  <a:gd name="T42" fmla="*/ 2 w 29"/>
                  <a:gd name="T43" fmla="*/ 133 h 151"/>
                  <a:gd name="T44" fmla="*/ 4 w 29"/>
                  <a:gd name="T45" fmla="*/ 137 h 151"/>
                  <a:gd name="T46" fmla="*/ 7 w 29"/>
                  <a:gd name="T47" fmla="*/ 140 h 151"/>
                  <a:gd name="T48" fmla="*/ 12 w 29"/>
                  <a:gd name="T49" fmla="*/ 140 h 151"/>
                  <a:gd name="T50" fmla="*/ 17 w 29"/>
                  <a:gd name="T51" fmla="*/ 141 h 151"/>
                  <a:gd name="T52" fmla="*/ 19 w 29"/>
                  <a:gd name="T53" fmla="*/ 141 h 151"/>
                  <a:gd name="T54" fmla="*/ 25 w 29"/>
                  <a:gd name="T55" fmla="*/ 147 h 151"/>
                  <a:gd name="T56" fmla="*/ 28 w 29"/>
                  <a:gd name="T57" fmla="*/ 148 h 151"/>
                  <a:gd name="T58" fmla="*/ 29 w 29"/>
                  <a:gd name="T59" fmla="*/ 151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29" h="151">
                    <a:moveTo>
                      <a:pt x="19" y="0"/>
                    </a:moveTo>
                    <a:lnTo>
                      <a:pt x="18" y="3"/>
                    </a:lnTo>
                    <a:lnTo>
                      <a:pt x="11" y="12"/>
                    </a:lnTo>
                    <a:lnTo>
                      <a:pt x="22" y="17"/>
                    </a:lnTo>
                    <a:lnTo>
                      <a:pt x="24" y="24"/>
                    </a:lnTo>
                    <a:lnTo>
                      <a:pt x="22" y="28"/>
                    </a:lnTo>
                    <a:lnTo>
                      <a:pt x="22" y="34"/>
                    </a:lnTo>
                    <a:lnTo>
                      <a:pt x="24" y="36"/>
                    </a:lnTo>
                    <a:lnTo>
                      <a:pt x="24" y="43"/>
                    </a:lnTo>
                    <a:lnTo>
                      <a:pt x="22" y="43"/>
                    </a:lnTo>
                    <a:lnTo>
                      <a:pt x="12" y="49"/>
                    </a:lnTo>
                    <a:lnTo>
                      <a:pt x="4" y="73"/>
                    </a:lnTo>
                    <a:lnTo>
                      <a:pt x="4" y="85"/>
                    </a:lnTo>
                    <a:lnTo>
                      <a:pt x="2" y="85"/>
                    </a:lnTo>
                    <a:lnTo>
                      <a:pt x="2" y="88"/>
                    </a:lnTo>
                    <a:lnTo>
                      <a:pt x="4" y="89"/>
                    </a:lnTo>
                    <a:lnTo>
                      <a:pt x="4" y="91"/>
                    </a:lnTo>
                    <a:lnTo>
                      <a:pt x="11" y="98"/>
                    </a:lnTo>
                    <a:lnTo>
                      <a:pt x="1" y="118"/>
                    </a:lnTo>
                    <a:lnTo>
                      <a:pt x="1" y="119"/>
                    </a:lnTo>
                    <a:lnTo>
                      <a:pt x="0" y="120"/>
                    </a:lnTo>
                    <a:lnTo>
                      <a:pt x="2" y="133"/>
                    </a:lnTo>
                    <a:lnTo>
                      <a:pt x="4" y="137"/>
                    </a:lnTo>
                    <a:lnTo>
                      <a:pt x="7" y="140"/>
                    </a:lnTo>
                    <a:lnTo>
                      <a:pt x="12" y="140"/>
                    </a:lnTo>
                    <a:lnTo>
                      <a:pt x="17" y="141"/>
                    </a:lnTo>
                    <a:lnTo>
                      <a:pt x="19" y="141"/>
                    </a:lnTo>
                    <a:lnTo>
                      <a:pt x="25" y="147"/>
                    </a:lnTo>
                    <a:lnTo>
                      <a:pt x="28" y="148"/>
                    </a:lnTo>
                    <a:lnTo>
                      <a:pt x="29" y="15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80" name="Freeform 2620">
                <a:extLst>
                  <a:ext uri="{FF2B5EF4-FFF2-40B4-BE49-F238E27FC236}">
                    <a16:creationId xmlns:a16="http://schemas.microsoft.com/office/drawing/2014/main" id="{6C0AA6E8-4329-FB24-BAC3-9EEDE61DE7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0" y="743"/>
                <a:ext cx="33" cy="25"/>
              </a:xfrm>
              <a:custGeom>
                <a:avLst/>
                <a:gdLst>
                  <a:gd name="T0" fmla="*/ 130 w 130"/>
                  <a:gd name="T1" fmla="*/ 0 h 101"/>
                  <a:gd name="T2" fmla="*/ 125 w 130"/>
                  <a:gd name="T3" fmla="*/ 12 h 101"/>
                  <a:gd name="T4" fmla="*/ 129 w 130"/>
                  <a:gd name="T5" fmla="*/ 14 h 101"/>
                  <a:gd name="T6" fmla="*/ 130 w 130"/>
                  <a:gd name="T7" fmla="*/ 19 h 101"/>
                  <a:gd name="T8" fmla="*/ 130 w 130"/>
                  <a:gd name="T9" fmla="*/ 31 h 101"/>
                  <a:gd name="T10" fmla="*/ 122 w 130"/>
                  <a:gd name="T11" fmla="*/ 55 h 101"/>
                  <a:gd name="T12" fmla="*/ 115 w 130"/>
                  <a:gd name="T13" fmla="*/ 52 h 101"/>
                  <a:gd name="T14" fmla="*/ 113 w 130"/>
                  <a:gd name="T15" fmla="*/ 55 h 101"/>
                  <a:gd name="T16" fmla="*/ 109 w 130"/>
                  <a:gd name="T17" fmla="*/ 67 h 101"/>
                  <a:gd name="T18" fmla="*/ 106 w 130"/>
                  <a:gd name="T19" fmla="*/ 71 h 101"/>
                  <a:gd name="T20" fmla="*/ 105 w 130"/>
                  <a:gd name="T21" fmla="*/ 78 h 101"/>
                  <a:gd name="T22" fmla="*/ 86 w 130"/>
                  <a:gd name="T23" fmla="*/ 95 h 101"/>
                  <a:gd name="T24" fmla="*/ 62 w 130"/>
                  <a:gd name="T25" fmla="*/ 88 h 101"/>
                  <a:gd name="T26" fmla="*/ 63 w 130"/>
                  <a:gd name="T27" fmla="*/ 84 h 101"/>
                  <a:gd name="T28" fmla="*/ 58 w 130"/>
                  <a:gd name="T29" fmla="*/ 84 h 101"/>
                  <a:gd name="T30" fmla="*/ 49 w 130"/>
                  <a:gd name="T31" fmla="*/ 79 h 101"/>
                  <a:gd name="T32" fmla="*/ 36 w 130"/>
                  <a:gd name="T33" fmla="*/ 75 h 101"/>
                  <a:gd name="T34" fmla="*/ 31 w 130"/>
                  <a:gd name="T35" fmla="*/ 77 h 101"/>
                  <a:gd name="T36" fmla="*/ 27 w 130"/>
                  <a:gd name="T37" fmla="*/ 79 h 101"/>
                  <a:gd name="T38" fmla="*/ 24 w 130"/>
                  <a:gd name="T39" fmla="*/ 82 h 101"/>
                  <a:gd name="T40" fmla="*/ 21 w 130"/>
                  <a:gd name="T41" fmla="*/ 82 h 101"/>
                  <a:gd name="T42" fmla="*/ 25 w 130"/>
                  <a:gd name="T43" fmla="*/ 87 h 101"/>
                  <a:gd name="T44" fmla="*/ 25 w 130"/>
                  <a:gd name="T45" fmla="*/ 89 h 101"/>
                  <a:gd name="T46" fmla="*/ 21 w 130"/>
                  <a:gd name="T47" fmla="*/ 98 h 101"/>
                  <a:gd name="T48" fmla="*/ 21 w 130"/>
                  <a:gd name="T49" fmla="*/ 99 h 101"/>
                  <a:gd name="T50" fmla="*/ 19 w 130"/>
                  <a:gd name="T51" fmla="*/ 99 h 101"/>
                  <a:gd name="T52" fmla="*/ 14 w 130"/>
                  <a:gd name="T53" fmla="*/ 98 h 101"/>
                  <a:gd name="T54" fmla="*/ 13 w 130"/>
                  <a:gd name="T55" fmla="*/ 95 h 101"/>
                  <a:gd name="T56" fmla="*/ 2 w 130"/>
                  <a:gd name="T57" fmla="*/ 99 h 101"/>
                  <a:gd name="T58" fmla="*/ 0 w 130"/>
                  <a:gd name="T59" fmla="*/ 101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30" h="101">
                    <a:moveTo>
                      <a:pt x="130" y="0"/>
                    </a:moveTo>
                    <a:lnTo>
                      <a:pt x="125" y="12"/>
                    </a:lnTo>
                    <a:lnTo>
                      <a:pt x="129" y="14"/>
                    </a:lnTo>
                    <a:lnTo>
                      <a:pt x="130" y="19"/>
                    </a:lnTo>
                    <a:lnTo>
                      <a:pt x="130" y="31"/>
                    </a:lnTo>
                    <a:lnTo>
                      <a:pt x="122" y="55"/>
                    </a:lnTo>
                    <a:lnTo>
                      <a:pt x="115" y="52"/>
                    </a:lnTo>
                    <a:lnTo>
                      <a:pt x="113" y="55"/>
                    </a:lnTo>
                    <a:lnTo>
                      <a:pt x="109" y="67"/>
                    </a:lnTo>
                    <a:lnTo>
                      <a:pt x="106" y="71"/>
                    </a:lnTo>
                    <a:lnTo>
                      <a:pt x="105" y="78"/>
                    </a:lnTo>
                    <a:lnTo>
                      <a:pt x="86" y="95"/>
                    </a:lnTo>
                    <a:lnTo>
                      <a:pt x="62" y="88"/>
                    </a:lnTo>
                    <a:lnTo>
                      <a:pt x="63" y="84"/>
                    </a:lnTo>
                    <a:lnTo>
                      <a:pt x="58" y="84"/>
                    </a:lnTo>
                    <a:lnTo>
                      <a:pt x="49" y="79"/>
                    </a:lnTo>
                    <a:lnTo>
                      <a:pt x="36" y="75"/>
                    </a:lnTo>
                    <a:lnTo>
                      <a:pt x="31" y="77"/>
                    </a:lnTo>
                    <a:lnTo>
                      <a:pt x="27" y="79"/>
                    </a:lnTo>
                    <a:lnTo>
                      <a:pt x="24" y="82"/>
                    </a:lnTo>
                    <a:lnTo>
                      <a:pt x="21" y="82"/>
                    </a:lnTo>
                    <a:lnTo>
                      <a:pt x="25" y="87"/>
                    </a:lnTo>
                    <a:lnTo>
                      <a:pt x="25" y="89"/>
                    </a:lnTo>
                    <a:lnTo>
                      <a:pt x="21" y="98"/>
                    </a:lnTo>
                    <a:lnTo>
                      <a:pt x="21" y="99"/>
                    </a:lnTo>
                    <a:lnTo>
                      <a:pt x="19" y="99"/>
                    </a:lnTo>
                    <a:lnTo>
                      <a:pt x="14" y="98"/>
                    </a:lnTo>
                    <a:lnTo>
                      <a:pt x="13" y="95"/>
                    </a:lnTo>
                    <a:lnTo>
                      <a:pt x="2" y="99"/>
                    </a:lnTo>
                    <a:lnTo>
                      <a:pt x="0" y="10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81" name="Freeform 2621">
                <a:extLst>
                  <a:ext uri="{FF2B5EF4-FFF2-40B4-BE49-F238E27FC236}">
                    <a16:creationId xmlns:a16="http://schemas.microsoft.com/office/drawing/2014/main" id="{B9B8E122-C440-F28B-E0E8-A782699CCB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3" y="742"/>
                <a:ext cx="20" cy="15"/>
              </a:xfrm>
              <a:custGeom>
                <a:avLst/>
                <a:gdLst>
                  <a:gd name="T0" fmla="*/ 0 w 81"/>
                  <a:gd name="T1" fmla="*/ 5 h 62"/>
                  <a:gd name="T2" fmla="*/ 0 w 81"/>
                  <a:gd name="T3" fmla="*/ 2 h 62"/>
                  <a:gd name="T4" fmla="*/ 2 w 81"/>
                  <a:gd name="T5" fmla="*/ 1 h 62"/>
                  <a:gd name="T6" fmla="*/ 3 w 81"/>
                  <a:gd name="T7" fmla="*/ 1 h 62"/>
                  <a:gd name="T8" fmla="*/ 7 w 81"/>
                  <a:gd name="T9" fmla="*/ 0 h 62"/>
                  <a:gd name="T10" fmla="*/ 13 w 81"/>
                  <a:gd name="T11" fmla="*/ 1 h 62"/>
                  <a:gd name="T12" fmla="*/ 29 w 81"/>
                  <a:gd name="T13" fmla="*/ 9 h 62"/>
                  <a:gd name="T14" fmla="*/ 36 w 81"/>
                  <a:gd name="T15" fmla="*/ 13 h 62"/>
                  <a:gd name="T16" fmla="*/ 40 w 81"/>
                  <a:gd name="T17" fmla="*/ 23 h 62"/>
                  <a:gd name="T18" fmla="*/ 52 w 81"/>
                  <a:gd name="T19" fmla="*/ 26 h 62"/>
                  <a:gd name="T20" fmla="*/ 66 w 81"/>
                  <a:gd name="T21" fmla="*/ 33 h 62"/>
                  <a:gd name="T22" fmla="*/ 70 w 81"/>
                  <a:gd name="T23" fmla="*/ 36 h 62"/>
                  <a:gd name="T24" fmla="*/ 70 w 81"/>
                  <a:gd name="T25" fmla="*/ 37 h 62"/>
                  <a:gd name="T26" fmla="*/ 71 w 81"/>
                  <a:gd name="T27" fmla="*/ 37 h 62"/>
                  <a:gd name="T28" fmla="*/ 71 w 81"/>
                  <a:gd name="T29" fmla="*/ 40 h 62"/>
                  <a:gd name="T30" fmla="*/ 74 w 81"/>
                  <a:gd name="T31" fmla="*/ 41 h 62"/>
                  <a:gd name="T32" fmla="*/ 74 w 81"/>
                  <a:gd name="T33" fmla="*/ 43 h 62"/>
                  <a:gd name="T34" fmla="*/ 80 w 81"/>
                  <a:gd name="T35" fmla="*/ 61 h 62"/>
                  <a:gd name="T36" fmla="*/ 80 w 81"/>
                  <a:gd name="T37" fmla="*/ 62 h 62"/>
                  <a:gd name="T38" fmla="*/ 81 w 81"/>
                  <a:gd name="T39" fmla="*/ 62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81" h="62">
                    <a:moveTo>
                      <a:pt x="0" y="5"/>
                    </a:moveTo>
                    <a:lnTo>
                      <a:pt x="0" y="2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7" y="0"/>
                    </a:lnTo>
                    <a:lnTo>
                      <a:pt x="13" y="1"/>
                    </a:lnTo>
                    <a:lnTo>
                      <a:pt x="29" y="9"/>
                    </a:lnTo>
                    <a:lnTo>
                      <a:pt x="36" y="13"/>
                    </a:lnTo>
                    <a:lnTo>
                      <a:pt x="40" y="23"/>
                    </a:lnTo>
                    <a:lnTo>
                      <a:pt x="52" y="26"/>
                    </a:lnTo>
                    <a:lnTo>
                      <a:pt x="66" y="33"/>
                    </a:lnTo>
                    <a:lnTo>
                      <a:pt x="70" y="36"/>
                    </a:lnTo>
                    <a:lnTo>
                      <a:pt x="70" y="37"/>
                    </a:lnTo>
                    <a:lnTo>
                      <a:pt x="71" y="37"/>
                    </a:lnTo>
                    <a:lnTo>
                      <a:pt x="71" y="40"/>
                    </a:lnTo>
                    <a:lnTo>
                      <a:pt x="74" y="41"/>
                    </a:lnTo>
                    <a:lnTo>
                      <a:pt x="74" y="43"/>
                    </a:lnTo>
                    <a:lnTo>
                      <a:pt x="80" y="61"/>
                    </a:lnTo>
                    <a:lnTo>
                      <a:pt x="80" y="62"/>
                    </a:lnTo>
                    <a:lnTo>
                      <a:pt x="81" y="6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82" name="Freeform 2622">
                <a:extLst>
                  <a:ext uri="{FF2B5EF4-FFF2-40B4-BE49-F238E27FC236}">
                    <a16:creationId xmlns:a16="http://schemas.microsoft.com/office/drawing/2014/main" id="{0E8F89E8-40FD-87DB-01AC-7C84F257DB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718"/>
                <a:ext cx="41" cy="40"/>
              </a:xfrm>
              <a:custGeom>
                <a:avLst/>
                <a:gdLst>
                  <a:gd name="T0" fmla="*/ 158 w 163"/>
                  <a:gd name="T1" fmla="*/ 0 h 159"/>
                  <a:gd name="T2" fmla="*/ 134 w 163"/>
                  <a:gd name="T3" fmla="*/ 3 h 159"/>
                  <a:gd name="T4" fmla="*/ 134 w 163"/>
                  <a:gd name="T5" fmla="*/ 15 h 159"/>
                  <a:gd name="T6" fmla="*/ 130 w 163"/>
                  <a:gd name="T7" fmla="*/ 21 h 159"/>
                  <a:gd name="T8" fmla="*/ 124 w 163"/>
                  <a:gd name="T9" fmla="*/ 17 h 159"/>
                  <a:gd name="T10" fmla="*/ 122 w 163"/>
                  <a:gd name="T11" fmla="*/ 15 h 159"/>
                  <a:gd name="T12" fmla="*/ 115 w 163"/>
                  <a:gd name="T13" fmla="*/ 18 h 159"/>
                  <a:gd name="T14" fmla="*/ 112 w 163"/>
                  <a:gd name="T15" fmla="*/ 20 h 159"/>
                  <a:gd name="T16" fmla="*/ 110 w 163"/>
                  <a:gd name="T17" fmla="*/ 14 h 159"/>
                  <a:gd name="T18" fmla="*/ 99 w 163"/>
                  <a:gd name="T19" fmla="*/ 10 h 159"/>
                  <a:gd name="T20" fmla="*/ 81 w 163"/>
                  <a:gd name="T21" fmla="*/ 18 h 159"/>
                  <a:gd name="T22" fmla="*/ 76 w 163"/>
                  <a:gd name="T23" fmla="*/ 25 h 159"/>
                  <a:gd name="T24" fmla="*/ 71 w 163"/>
                  <a:gd name="T25" fmla="*/ 35 h 159"/>
                  <a:gd name="T26" fmla="*/ 69 w 163"/>
                  <a:gd name="T27" fmla="*/ 44 h 159"/>
                  <a:gd name="T28" fmla="*/ 57 w 163"/>
                  <a:gd name="T29" fmla="*/ 49 h 159"/>
                  <a:gd name="T30" fmla="*/ 50 w 163"/>
                  <a:gd name="T31" fmla="*/ 50 h 159"/>
                  <a:gd name="T32" fmla="*/ 46 w 163"/>
                  <a:gd name="T33" fmla="*/ 53 h 159"/>
                  <a:gd name="T34" fmla="*/ 31 w 163"/>
                  <a:gd name="T35" fmla="*/ 44 h 159"/>
                  <a:gd name="T36" fmla="*/ 27 w 163"/>
                  <a:gd name="T37" fmla="*/ 44 h 159"/>
                  <a:gd name="T38" fmla="*/ 14 w 163"/>
                  <a:gd name="T39" fmla="*/ 43 h 159"/>
                  <a:gd name="T40" fmla="*/ 2 w 163"/>
                  <a:gd name="T41" fmla="*/ 50 h 159"/>
                  <a:gd name="T42" fmla="*/ 0 w 163"/>
                  <a:gd name="T43" fmla="*/ 57 h 159"/>
                  <a:gd name="T44" fmla="*/ 11 w 163"/>
                  <a:gd name="T45" fmla="*/ 68 h 159"/>
                  <a:gd name="T46" fmla="*/ 18 w 163"/>
                  <a:gd name="T47" fmla="*/ 82 h 159"/>
                  <a:gd name="T48" fmla="*/ 36 w 163"/>
                  <a:gd name="T49" fmla="*/ 77 h 159"/>
                  <a:gd name="T50" fmla="*/ 39 w 163"/>
                  <a:gd name="T51" fmla="*/ 74 h 159"/>
                  <a:gd name="T52" fmla="*/ 41 w 163"/>
                  <a:gd name="T53" fmla="*/ 71 h 159"/>
                  <a:gd name="T54" fmla="*/ 45 w 163"/>
                  <a:gd name="T55" fmla="*/ 78 h 159"/>
                  <a:gd name="T56" fmla="*/ 52 w 163"/>
                  <a:gd name="T57" fmla="*/ 88 h 159"/>
                  <a:gd name="T58" fmla="*/ 59 w 163"/>
                  <a:gd name="T59" fmla="*/ 89 h 159"/>
                  <a:gd name="T60" fmla="*/ 60 w 163"/>
                  <a:gd name="T61" fmla="*/ 103 h 159"/>
                  <a:gd name="T62" fmla="*/ 64 w 163"/>
                  <a:gd name="T63" fmla="*/ 110 h 159"/>
                  <a:gd name="T64" fmla="*/ 80 w 163"/>
                  <a:gd name="T65" fmla="*/ 111 h 159"/>
                  <a:gd name="T66" fmla="*/ 77 w 163"/>
                  <a:gd name="T67" fmla="*/ 120 h 159"/>
                  <a:gd name="T68" fmla="*/ 64 w 163"/>
                  <a:gd name="T69" fmla="*/ 134 h 159"/>
                  <a:gd name="T70" fmla="*/ 73 w 163"/>
                  <a:gd name="T71" fmla="*/ 151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63" h="159">
                    <a:moveTo>
                      <a:pt x="163" y="0"/>
                    </a:moveTo>
                    <a:lnTo>
                      <a:pt x="158" y="0"/>
                    </a:lnTo>
                    <a:lnTo>
                      <a:pt x="139" y="3"/>
                    </a:lnTo>
                    <a:lnTo>
                      <a:pt x="134" y="3"/>
                    </a:lnTo>
                    <a:lnTo>
                      <a:pt x="133" y="10"/>
                    </a:lnTo>
                    <a:lnTo>
                      <a:pt x="134" y="15"/>
                    </a:lnTo>
                    <a:lnTo>
                      <a:pt x="133" y="18"/>
                    </a:lnTo>
                    <a:lnTo>
                      <a:pt x="130" y="21"/>
                    </a:lnTo>
                    <a:lnTo>
                      <a:pt x="127" y="18"/>
                    </a:lnTo>
                    <a:lnTo>
                      <a:pt x="124" y="17"/>
                    </a:lnTo>
                    <a:lnTo>
                      <a:pt x="123" y="17"/>
                    </a:lnTo>
                    <a:lnTo>
                      <a:pt x="122" y="15"/>
                    </a:lnTo>
                    <a:lnTo>
                      <a:pt x="117" y="17"/>
                    </a:lnTo>
                    <a:lnTo>
                      <a:pt x="115" y="18"/>
                    </a:lnTo>
                    <a:lnTo>
                      <a:pt x="113" y="18"/>
                    </a:lnTo>
                    <a:lnTo>
                      <a:pt x="112" y="20"/>
                    </a:lnTo>
                    <a:lnTo>
                      <a:pt x="110" y="17"/>
                    </a:lnTo>
                    <a:lnTo>
                      <a:pt x="110" y="14"/>
                    </a:lnTo>
                    <a:lnTo>
                      <a:pt x="102" y="8"/>
                    </a:lnTo>
                    <a:lnTo>
                      <a:pt x="99" y="10"/>
                    </a:lnTo>
                    <a:lnTo>
                      <a:pt x="87" y="11"/>
                    </a:lnTo>
                    <a:lnTo>
                      <a:pt x="81" y="18"/>
                    </a:lnTo>
                    <a:lnTo>
                      <a:pt x="77" y="22"/>
                    </a:lnTo>
                    <a:lnTo>
                      <a:pt x="76" y="25"/>
                    </a:lnTo>
                    <a:lnTo>
                      <a:pt x="74" y="27"/>
                    </a:lnTo>
                    <a:lnTo>
                      <a:pt x="71" y="35"/>
                    </a:lnTo>
                    <a:lnTo>
                      <a:pt x="71" y="40"/>
                    </a:lnTo>
                    <a:lnTo>
                      <a:pt x="69" y="44"/>
                    </a:lnTo>
                    <a:lnTo>
                      <a:pt x="64" y="49"/>
                    </a:lnTo>
                    <a:lnTo>
                      <a:pt x="57" y="49"/>
                    </a:lnTo>
                    <a:lnTo>
                      <a:pt x="52" y="50"/>
                    </a:lnTo>
                    <a:lnTo>
                      <a:pt x="50" y="50"/>
                    </a:lnTo>
                    <a:lnTo>
                      <a:pt x="48" y="53"/>
                    </a:lnTo>
                    <a:lnTo>
                      <a:pt x="46" y="53"/>
                    </a:lnTo>
                    <a:lnTo>
                      <a:pt x="46" y="51"/>
                    </a:lnTo>
                    <a:lnTo>
                      <a:pt x="31" y="44"/>
                    </a:lnTo>
                    <a:lnTo>
                      <a:pt x="27" y="43"/>
                    </a:lnTo>
                    <a:lnTo>
                      <a:pt x="27" y="44"/>
                    </a:lnTo>
                    <a:lnTo>
                      <a:pt x="25" y="43"/>
                    </a:lnTo>
                    <a:lnTo>
                      <a:pt x="14" y="43"/>
                    </a:lnTo>
                    <a:lnTo>
                      <a:pt x="6" y="46"/>
                    </a:lnTo>
                    <a:lnTo>
                      <a:pt x="2" y="50"/>
                    </a:lnTo>
                    <a:lnTo>
                      <a:pt x="0" y="49"/>
                    </a:lnTo>
                    <a:lnTo>
                      <a:pt x="0" y="57"/>
                    </a:lnTo>
                    <a:lnTo>
                      <a:pt x="7" y="63"/>
                    </a:lnTo>
                    <a:lnTo>
                      <a:pt x="11" y="68"/>
                    </a:lnTo>
                    <a:lnTo>
                      <a:pt x="16" y="73"/>
                    </a:lnTo>
                    <a:lnTo>
                      <a:pt x="18" y="82"/>
                    </a:lnTo>
                    <a:lnTo>
                      <a:pt x="23" y="82"/>
                    </a:lnTo>
                    <a:lnTo>
                      <a:pt x="36" y="77"/>
                    </a:lnTo>
                    <a:lnTo>
                      <a:pt x="36" y="75"/>
                    </a:lnTo>
                    <a:lnTo>
                      <a:pt x="39" y="74"/>
                    </a:lnTo>
                    <a:lnTo>
                      <a:pt x="39" y="71"/>
                    </a:lnTo>
                    <a:lnTo>
                      <a:pt x="41" y="71"/>
                    </a:lnTo>
                    <a:lnTo>
                      <a:pt x="42" y="73"/>
                    </a:lnTo>
                    <a:lnTo>
                      <a:pt x="45" y="78"/>
                    </a:lnTo>
                    <a:lnTo>
                      <a:pt x="49" y="82"/>
                    </a:lnTo>
                    <a:lnTo>
                      <a:pt x="52" y="88"/>
                    </a:lnTo>
                    <a:lnTo>
                      <a:pt x="55" y="89"/>
                    </a:lnTo>
                    <a:lnTo>
                      <a:pt x="59" y="89"/>
                    </a:lnTo>
                    <a:lnTo>
                      <a:pt x="59" y="91"/>
                    </a:lnTo>
                    <a:lnTo>
                      <a:pt x="60" y="103"/>
                    </a:lnTo>
                    <a:lnTo>
                      <a:pt x="60" y="109"/>
                    </a:lnTo>
                    <a:lnTo>
                      <a:pt x="64" y="110"/>
                    </a:lnTo>
                    <a:lnTo>
                      <a:pt x="71" y="111"/>
                    </a:lnTo>
                    <a:lnTo>
                      <a:pt x="80" y="111"/>
                    </a:lnTo>
                    <a:lnTo>
                      <a:pt x="80" y="113"/>
                    </a:lnTo>
                    <a:lnTo>
                      <a:pt x="77" y="120"/>
                    </a:lnTo>
                    <a:lnTo>
                      <a:pt x="73" y="126"/>
                    </a:lnTo>
                    <a:lnTo>
                      <a:pt x="64" y="134"/>
                    </a:lnTo>
                    <a:lnTo>
                      <a:pt x="64" y="141"/>
                    </a:lnTo>
                    <a:lnTo>
                      <a:pt x="73" y="151"/>
                    </a:lnTo>
                    <a:lnTo>
                      <a:pt x="83" y="15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83" name="Freeform 2623">
                <a:extLst>
                  <a:ext uri="{FF2B5EF4-FFF2-40B4-BE49-F238E27FC236}">
                    <a16:creationId xmlns:a16="http://schemas.microsoft.com/office/drawing/2014/main" id="{9D63646D-A76C-E198-CC06-19004B763C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9" y="644"/>
                <a:ext cx="14" cy="73"/>
              </a:xfrm>
              <a:custGeom>
                <a:avLst/>
                <a:gdLst>
                  <a:gd name="T0" fmla="*/ 43 w 54"/>
                  <a:gd name="T1" fmla="*/ 292 h 292"/>
                  <a:gd name="T2" fmla="*/ 43 w 54"/>
                  <a:gd name="T3" fmla="*/ 286 h 292"/>
                  <a:gd name="T4" fmla="*/ 42 w 54"/>
                  <a:gd name="T5" fmla="*/ 282 h 292"/>
                  <a:gd name="T6" fmla="*/ 42 w 54"/>
                  <a:gd name="T7" fmla="*/ 270 h 292"/>
                  <a:gd name="T8" fmla="*/ 43 w 54"/>
                  <a:gd name="T9" fmla="*/ 261 h 292"/>
                  <a:gd name="T10" fmla="*/ 37 w 54"/>
                  <a:gd name="T11" fmla="*/ 242 h 292"/>
                  <a:gd name="T12" fmla="*/ 37 w 54"/>
                  <a:gd name="T13" fmla="*/ 239 h 292"/>
                  <a:gd name="T14" fmla="*/ 39 w 54"/>
                  <a:gd name="T15" fmla="*/ 238 h 292"/>
                  <a:gd name="T16" fmla="*/ 44 w 54"/>
                  <a:gd name="T17" fmla="*/ 238 h 292"/>
                  <a:gd name="T18" fmla="*/ 49 w 54"/>
                  <a:gd name="T19" fmla="*/ 236 h 292"/>
                  <a:gd name="T20" fmla="*/ 54 w 54"/>
                  <a:gd name="T21" fmla="*/ 232 h 292"/>
                  <a:gd name="T22" fmla="*/ 50 w 54"/>
                  <a:gd name="T23" fmla="*/ 229 h 292"/>
                  <a:gd name="T24" fmla="*/ 50 w 54"/>
                  <a:gd name="T25" fmla="*/ 226 h 292"/>
                  <a:gd name="T26" fmla="*/ 42 w 54"/>
                  <a:gd name="T27" fmla="*/ 210 h 292"/>
                  <a:gd name="T28" fmla="*/ 40 w 54"/>
                  <a:gd name="T29" fmla="*/ 204 h 292"/>
                  <a:gd name="T30" fmla="*/ 36 w 54"/>
                  <a:gd name="T31" fmla="*/ 200 h 292"/>
                  <a:gd name="T32" fmla="*/ 35 w 54"/>
                  <a:gd name="T33" fmla="*/ 197 h 292"/>
                  <a:gd name="T34" fmla="*/ 36 w 54"/>
                  <a:gd name="T35" fmla="*/ 197 h 292"/>
                  <a:gd name="T36" fmla="*/ 36 w 54"/>
                  <a:gd name="T37" fmla="*/ 194 h 292"/>
                  <a:gd name="T38" fmla="*/ 33 w 54"/>
                  <a:gd name="T39" fmla="*/ 188 h 292"/>
                  <a:gd name="T40" fmla="*/ 33 w 54"/>
                  <a:gd name="T41" fmla="*/ 186 h 292"/>
                  <a:gd name="T42" fmla="*/ 32 w 54"/>
                  <a:gd name="T43" fmla="*/ 183 h 292"/>
                  <a:gd name="T44" fmla="*/ 29 w 54"/>
                  <a:gd name="T45" fmla="*/ 182 h 292"/>
                  <a:gd name="T46" fmla="*/ 16 w 54"/>
                  <a:gd name="T47" fmla="*/ 169 h 292"/>
                  <a:gd name="T48" fmla="*/ 19 w 54"/>
                  <a:gd name="T49" fmla="*/ 166 h 292"/>
                  <a:gd name="T50" fmla="*/ 16 w 54"/>
                  <a:gd name="T51" fmla="*/ 162 h 292"/>
                  <a:gd name="T52" fmla="*/ 9 w 54"/>
                  <a:gd name="T53" fmla="*/ 162 h 292"/>
                  <a:gd name="T54" fmla="*/ 9 w 54"/>
                  <a:gd name="T55" fmla="*/ 161 h 292"/>
                  <a:gd name="T56" fmla="*/ 0 w 54"/>
                  <a:gd name="T57" fmla="*/ 150 h 292"/>
                  <a:gd name="T58" fmla="*/ 12 w 54"/>
                  <a:gd name="T59" fmla="*/ 144 h 292"/>
                  <a:gd name="T60" fmla="*/ 22 w 54"/>
                  <a:gd name="T61" fmla="*/ 134 h 292"/>
                  <a:gd name="T62" fmla="*/ 21 w 54"/>
                  <a:gd name="T63" fmla="*/ 133 h 292"/>
                  <a:gd name="T64" fmla="*/ 18 w 54"/>
                  <a:gd name="T65" fmla="*/ 123 h 292"/>
                  <a:gd name="T66" fmla="*/ 18 w 54"/>
                  <a:gd name="T67" fmla="*/ 109 h 292"/>
                  <a:gd name="T68" fmla="*/ 14 w 54"/>
                  <a:gd name="T69" fmla="*/ 99 h 292"/>
                  <a:gd name="T70" fmla="*/ 2 w 54"/>
                  <a:gd name="T71" fmla="*/ 99 h 292"/>
                  <a:gd name="T72" fmla="*/ 4 w 54"/>
                  <a:gd name="T73" fmla="*/ 95 h 292"/>
                  <a:gd name="T74" fmla="*/ 4 w 54"/>
                  <a:gd name="T75" fmla="*/ 88 h 292"/>
                  <a:gd name="T76" fmla="*/ 12 w 54"/>
                  <a:gd name="T77" fmla="*/ 87 h 292"/>
                  <a:gd name="T78" fmla="*/ 15 w 54"/>
                  <a:gd name="T79" fmla="*/ 84 h 292"/>
                  <a:gd name="T80" fmla="*/ 16 w 54"/>
                  <a:gd name="T81" fmla="*/ 77 h 292"/>
                  <a:gd name="T82" fmla="*/ 16 w 54"/>
                  <a:gd name="T83" fmla="*/ 74 h 292"/>
                  <a:gd name="T84" fmla="*/ 19 w 54"/>
                  <a:gd name="T85" fmla="*/ 73 h 292"/>
                  <a:gd name="T86" fmla="*/ 25 w 54"/>
                  <a:gd name="T87" fmla="*/ 74 h 292"/>
                  <a:gd name="T88" fmla="*/ 29 w 54"/>
                  <a:gd name="T89" fmla="*/ 77 h 292"/>
                  <a:gd name="T90" fmla="*/ 30 w 54"/>
                  <a:gd name="T91" fmla="*/ 83 h 292"/>
                  <a:gd name="T92" fmla="*/ 39 w 54"/>
                  <a:gd name="T93" fmla="*/ 80 h 292"/>
                  <a:gd name="T94" fmla="*/ 37 w 54"/>
                  <a:gd name="T95" fmla="*/ 74 h 292"/>
                  <a:gd name="T96" fmla="*/ 37 w 54"/>
                  <a:gd name="T97" fmla="*/ 64 h 292"/>
                  <a:gd name="T98" fmla="*/ 36 w 54"/>
                  <a:gd name="T99" fmla="*/ 60 h 292"/>
                  <a:gd name="T100" fmla="*/ 25 w 54"/>
                  <a:gd name="T101" fmla="*/ 45 h 292"/>
                  <a:gd name="T102" fmla="*/ 30 w 54"/>
                  <a:gd name="T103" fmla="*/ 34 h 292"/>
                  <a:gd name="T104" fmla="*/ 32 w 54"/>
                  <a:gd name="T105" fmla="*/ 32 h 292"/>
                  <a:gd name="T106" fmla="*/ 32 w 54"/>
                  <a:gd name="T107" fmla="*/ 31 h 292"/>
                  <a:gd name="T108" fmla="*/ 33 w 54"/>
                  <a:gd name="T109" fmla="*/ 30 h 292"/>
                  <a:gd name="T110" fmla="*/ 36 w 54"/>
                  <a:gd name="T111" fmla="*/ 21 h 292"/>
                  <a:gd name="T112" fmla="*/ 36 w 54"/>
                  <a:gd name="T113" fmla="*/ 18 h 292"/>
                  <a:gd name="T114" fmla="*/ 33 w 54"/>
                  <a:gd name="T115" fmla="*/ 10 h 292"/>
                  <a:gd name="T116" fmla="*/ 28 w 54"/>
                  <a:gd name="T117" fmla="*/ 1 h 292"/>
                  <a:gd name="T118" fmla="*/ 28 w 54"/>
                  <a:gd name="T119" fmla="*/ 0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4" h="292">
                    <a:moveTo>
                      <a:pt x="43" y="292"/>
                    </a:moveTo>
                    <a:lnTo>
                      <a:pt x="43" y="286"/>
                    </a:lnTo>
                    <a:lnTo>
                      <a:pt x="42" y="282"/>
                    </a:lnTo>
                    <a:lnTo>
                      <a:pt x="42" y="270"/>
                    </a:lnTo>
                    <a:lnTo>
                      <a:pt x="43" y="261"/>
                    </a:lnTo>
                    <a:lnTo>
                      <a:pt x="37" y="242"/>
                    </a:lnTo>
                    <a:lnTo>
                      <a:pt x="37" y="239"/>
                    </a:lnTo>
                    <a:lnTo>
                      <a:pt x="39" y="238"/>
                    </a:lnTo>
                    <a:lnTo>
                      <a:pt x="44" y="238"/>
                    </a:lnTo>
                    <a:lnTo>
                      <a:pt x="49" y="236"/>
                    </a:lnTo>
                    <a:lnTo>
                      <a:pt x="54" y="232"/>
                    </a:lnTo>
                    <a:lnTo>
                      <a:pt x="50" y="229"/>
                    </a:lnTo>
                    <a:lnTo>
                      <a:pt x="50" y="226"/>
                    </a:lnTo>
                    <a:lnTo>
                      <a:pt x="42" y="210"/>
                    </a:lnTo>
                    <a:lnTo>
                      <a:pt x="40" y="204"/>
                    </a:lnTo>
                    <a:lnTo>
                      <a:pt x="36" y="200"/>
                    </a:lnTo>
                    <a:lnTo>
                      <a:pt x="35" y="197"/>
                    </a:lnTo>
                    <a:lnTo>
                      <a:pt x="36" y="197"/>
                    </a:lnTo>
                    <a:lnTo>
                      <a:pt x="36" y="194"/>
                    </a:lnTo>
                    <a:lnTo>
                      <a:pt x="33" y="188"/>
                    </a:lnTo>
                    <a:lnTo>
                      <a:pt x="33" y="186"/>
                    </a:lnTo>
                    <a:lnTo>
                      <a:pt x="32" y="183"/>
                    </a:lnTo>
                    <a:lnTo>
                      <a:pt x="29" y="182"/>
                    </a:lnTo>
                    <a:lnTo>
                      <a:pt x="16" y="169"/>
                    </a:lnTo>
                    <a:lnTo>
                      <a:pt x="19" y="166"/>
                    </a:lnTo>
                    <a:lnTo>
                      <a:pt x="16" y="162"/>
                    </a:lnTo>
                    <a:lnTo>
                      <a:pt x="9" y="162"/>
                    </a:lnTo>
                    <a:lnTo>
                      <a:pt x="9" y="161"/>
                    </a:lnTo>
                    <a:lnTo>
                      <a:pt x="0" y="150"/>
                    </a:lnTo>
                    <a:lnTo>
                      <a:pt x="12" y="144"/>
                    </a:lnTo>
                    <a:lnTo>
                      <a:pt x="22" y="134"/>
                    </a:lnTo>
                    <a:lnTo>
                      <a:pt x="21" y="133"/>
                    </a:lnTo>
                    <a:lnTo>
                      <a:pt x="18" y="123"/>
                    </a:lnTo>
                    <a:lnTo>
                      <a:pt x="18" y="109"/>
                    </a:lnTo>
                    <a:lnTo>
                      <a:pt x="14" y="99"/>
                    </a:lnTo>
                    <a:lnTo>
                      <a:pt x="2" y="99"/>
                    </a:lnTo>
                    <a:lnTo>
                      <a:pt x="4" y="95"/>
                    </a:lnTo>
                    <a:lnTo>
                      <a:pt x="4" y="88"/>
                    </a:lnTo>
                    <a:lnTo>
                      <a:pt x="12" y="87"/>
                    </a:lnTo>
                    <a:lnTo>
                      <a:pt x="15" y="84"/>
                    </a:lnTo>
                    <a:lnTo>
                      <a:pt x="16" y="77"/>
                    </a:lnTo>
                    <a:lnTo>
                      <a:pt x="16" y="74"/>
                    </a:lnTo>
                    <a:lnTo>
                      <a:pt x="19" y="73"/>
                    </a:lnTo>
                    <a:lnTo>
                      <a:pt x="25" y="74"/>
                    </a:lnTo>
                    <a:lnTo>
                      <a:pt x="29" y="77"/>
                    </a:lnTo>
                    <a:lnTo>
                      <a:pt x="30" y="83"/>
                    </a:lnTo>
                    <a:lnTo>
                      <a:pt x="39" y="80"/>
                    </a:lnTo>
                    <a:lnTo>
                      <a:pt x="37" y="74"/>
                    </a:lnTo>
                    <a:lnTo>
                      <a:pt x="37" y="64"/>
                    </a:lnTo>
                    <a:lnTo>
                      <a:pt x="36" y="60"/>
                    </a:lnTo>
                    <a:lnTo>
                      <a:pt x="25" y="45"/>
                    </a:lnTo>
                    <a:lnTo>
                      <a:pt x="30" y="34"/>
                    </a:lnTo>
                    <a:lnTo>
                      <a:pt x="32" y="32"/>
                    </a:lnTo>
                    <a:lnTo>
                      <a:pt x="32" y="31"/>
                    </a:lnTo>
                    <a:lnTo>
                      <a:pt x="33" y="30"/>
                    </a:lnTo>
                    <a:lnTo>
                      <a:pt x="36" y="21"/>
                    </a:lnTo>
                    <a:lnTo>
                      <a:pt x="36" y="18"/>
                    </a:lnTo>
                    <a:lnTo>
                      <a:pt x="33" y="10"/>
                    </a:lnTo>
                    <a:lnTo>
                      <a:pt x="28" y="1"/>
                    </a:lnTo>
                    <a:lnTo>
                      <a:pt x="28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84" name="Line 2624">
                <a:extLst>
                  <a:ext uri="{FF2B5EF4-FFF2-40B4-BE49-F238E27FC236}">
                    <a16:creationId xmlns:a16="http://schemas.microsoft.com/office/drawing/2014/main" id="{EB159873-D792-7C2D-FDD1-23047DC5EC2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16" y="644"/>
                <a:ext cx="1" cy="0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85" name="Freeform 2625">
                <a:extLst>
                  <a:ext uri="{FF2B5EF4-FFF2-40B4-BE49-F238E27FC236}">
                    <a16:creationId xmlns:a16="http://schemas.microsoft.com/office/drawing/2014/main" id="{9C802E06-AE4E-0C07-FFE0-4B749AF3D6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7" y="641"/>
                <a:ext cx="39" cy="15"/>
              </a:xfrm>
              <a:custGeom>
                <a:avLst/>
                <a:gdLst>
                  <a:gd name="T0" fmla="*/ 158 w 158"/>
                  <a:gd name="T1" fmla="*/ 15 h 61"/>
                  <a:gd name="T2" fmla="*/ 134 w 158"/>
                  <a:gd name="T3" fmla="*/ 15 h 61"/>
                  <a:gd name="T4" fmla="*/ 132 w 158"/>
                  <a:gd name="T5" fmla="*/ 16 h 61"/>
                  <a:gd name="T6" fmla="*/ 128 w 158"/>
                  <a:gd name="T7" fmla="*/ 25 h 61"/>
                  <a:gd name="T8" fmla="*/ 128 w 158"/>
                  <a:gd name="T9" fmla="*/ 26 h 61"/>
                  <a:gd name="T10" fmla="*/ 118 w 158"/>
                  <a:gd name="T11" fmla="*/ 39 h 61"/>
                  <a:gd name="T12" fmla="*/ 113 w 158"/>
                  <a:gd name="T13" fmla="*/ 40 h 61"/>
                  <a:gd name="T14" fmla="*/ 112 w 158"/>
                  <a:gd name="T15" fmla="*/ 40 h 61"/>
                  <a:gd name="T16" fmla="*/ 112 w 158"/>
                  <a:gd name="T17" fmla="*/ 39 h 61"/>
                  <a:gd name="T18" fmla="*/ 118 w 158"/>
                  <a:gd name="T19" fmla="*/ 16 h 61"/>
                  <a:gd name="T20" fmla="*/ 120 w 158"/>
                  <a:gd name="T21" fmla="*/ 15 h 61"/>
                  <a:gd name="T22" fmla="*/ 120 w 158"/>
                  <a:gd name="T23" fmla="*/ 12 h 61"/>
                  <a:gd name="T24" fmla="*/ 118 w 158"/>
                  <a:gd name="T25" fmla="*/ 9 h 61"/>
                  <a:gd name="T26" fmla="*/ 118 w 158"/>
                  <a:gd name="T27" fmla="*/ 3 h 61"/>
                  <a:gd name="T28" fmla="*/ 113 w 158"/>
                  <a:gd name="T29" fmla="*/ 3 h 61"/>
                  <a:gd name="T30" fmla="*/ 113 w 158"/>
                  <a:gd name="T31" fmla="*/ 4 h 61"/>
                  <a:gd name="T32" fmla="*/ 105 w 158"/>
                  <a:gd name="T33" fmla="*/ 3 h 61"/>
                  <a:gd name="T34" fmla="*/ 93 w 158"/>
                  <a:gd name="T35" fmla="*/ 3 h 61"/>
                  <a:gd name="T36" fmla="*/ 82 w 158"/>
                  <a:gd name="T37" fmla="*/ 1 h 61"/>
                  <a:gd name="T38" fmla="*/ 81 w 158"/>
                  <a:gd name="T39" fmla="*/ 0 h 61"/>
                  <a:gd name="T40" fmla="*/ 81 w 158"/>
                  <a:gd name="T41" fmla="*/ 3 h 61"/>
                  <a:gd name="T42" fmla="*/ 82 w 158"/>
                  <a:gd name="T43" fmla="*/ 8 h 61"/>
                  <a:gd name="T44" fmla="*/ 86 w 158"/>
                  <a:gd name="T45" fmla="*/ 12 h 61"/>
                  <a:gd name="T46" fmla="*/ 86 w 158"/>
                  <a:gd name="T47" fmla="*/ 14 h 61"/>
                  <a:gd name="T48" fmla="*/ 88 w 158"/>
                  <a:gd name="T49" fmla="*/ 19 h 61"/>
                  <a:gd name="T50" fmla="*/ 88 w 158"/>
                  <a:gd name="T51" fmla="*/ 26 h 61"/>
                  <a:gd name="T52" fmla="*/ 85 w 158"/>
                  <a:gd name="T53" fmla="*/ 35 h 61"/>
                  <a:gd name="T54" fmla="*/ 85 w 158"/>
                  <a:gd name="T55" fmla="*/ 36 h 61"/>
                  <a:gd name="T56" fmla="*/ 84 w 158"/>
                  <a:gd name="T57" fmla="*/ 38 h 61"/>
                  <a:gd name="T58" fmla="*/ 67 w 158"/>
                  <a:gd name="T59" fmla="*/ 39 h 61"/>
                  <a:gd name="T60" fmla="*/ 60 w 158"/>
                  <a:gd name="T61" fmla="*/ 49 h 61"/>
                  <a:gd name="T62" fmla="*/ 60 w 158"/>
                  <a:gd name="T63" fmla="*/ 56 h 61"/>
                  <a:gd name="T64" fmla="*/ 58 w 158"/>
                  <a:gd name="T65" fmla="*/ 56 h 61"/>
                  <a:gd name="T66" fmla="*/ 54 w 158"/>
                  <a:gd name="T67" fmla="*/ 61 h 61"/>
                  <a:gd name="T68" fmla="*/ 51 w 158"/>
                  <a:gd name="T69" fmla="*/ 61 h 61"/>
                  <a:gd name="T70" fmla="*/ 47 w 158"/>
                  <a:gd name="T71" fmla="*/ 59 h 61"/>
                  <a:gd name="T72" fmla="*/ 46 w 158"/>
                  <a:gd name="T73" fmla="*/ 59 h 61"/>
                  <a:gd name="T74" fmla="*/ 42 w 158"/>
                  <a:gd name="T75" fmla="*/ 53 h 61"/>
                  <a:gd name="T76" fmla="*/ 40 w 158"/>
                  <a:gd name="T77" fmla="*/ 47 h 61"/>
                  <a:gd name="T78" fmla="*/ 40 w 158"/>
                  <a:gd name="T79" fmla="*/ 43 h 61"/>
                  <a:gd name="T80" fmla="*/ 38 w 158"/>
                  <a:gd name="T81" fmla="*/ 39 h 61"/>
                  <a:gd name="T82" fmla="*/ 29 w 158"/>
                  <a:gd name="T83" fmla="*/ 39 h 61"/>
                  <a:gd name="T84" fmla="*/ 29 w 158"/>
                  <a:gd name="T85" fmla="*/ 38 h 61"/>
                  <a:gd name="T86" fmla="*/ 25 w 158"/>
                  <a:gd name="T87" fmla="*/ 21 h 61"/>
                  <a:gd name="T88" fmla="*/ 17 w 158"/>
                  <a:gd name="T89" fmla="*/ 15 h 61"/>
                  <a:gd name="T90" fmla="*/ 11 w 158"/>
                  <a:gd name="T91" fmla="*/ 12 h 61"/>
                  <a:gd name="T92" fmla="*/ 8 w 158"/>
                  <a:gd name="T93" fmla="*/ 12 h 61"/>
                  <a:gd name="T94" fmla="*/ 8 w 158"/>
                  <a:gd name="T95" fmla="*/ 16 h 61"/>
                  <a:gd name="T96" fmla="*/ 1 w 158"/>
                  <a:gd name="T97" fmla="*/ 19 h 61"/>
                  <a:gd name="T98" fmla="*/ 0 w 158"/>
                  <a:gd name="T99" fmla="*/ 19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58" h="61">
                    <a:moveTo>
                      <a:pt x="158" y="15"/>
                    </a:moveTo>
                    <a:lnTo>
                      <a:pt x="134" y="15"/>
                    </a:lnTo>
                    <a:lnTo>
                      <a:pt x="132" y="16"/>
                    </a:lnTo>
                    <a:lnTo>
                      <a:pt x="128" y="25"/>
                    </a:lnTo>
                    <a:lnTo>
                      <a:pt x="128" y="26"/>
                    </a:lnTo>
                    <a:lnTo>
                      <a:pt x="118" y="39"/>
                    </a:lnTo>
                    <a:lnTo>
                      <a:pt x="113" y="40"/>
                    </a:lnTo>
                    <a:lnTo>
                      <a:pt x="112" y="40"/>
                    </a:lnTo>
                    <a:lnTo>
                      <a:pt x="112" y="39"/>
                    </a:lnTo>
                    <a:lnTo>
                      <a:pt x="118" y="16"/>
                    </a:lnTo>
                    <a:lnTo>
                      <a:pt x="120" y="15"/>
                    </a:lnTo>
                    <a:lnTo>
                      <a:pt x="120" y="12"/>
                    </a:lnTo>
                    <a:lnTo>
                      <a:pt x="118" y="9"/>
                    </a:lnTo>
                    <a:lnTo>
                      <a:pt x="118" y="3"/>
                    </a:lnTo>
                    <a:lnTo>
                      <a:pt x="113" y="3"/>
                    </a:lnTo>
                    <a:lnTo>
                      <a:pt x="113" y="4"/>
                    </a:lnTo>
                    <a:lnTo>
                      <a:pt x="105" y="3"/>
                    </a:lnTo>
                    <a:lnTo>
                      <a:pt x="93" y="3"/>
                    </a:lnTo>
                    <a:lnTo>
                      <a:pt x="82" y="1"/>
                    </a:lnTo>
                    <a:lnTo>
                      <a:pt x="81" y="0"/>
                    </a:lnTo>
                    <a:lnTo>
                      <a:pt x="81" y="3"/>
                    </a:lnTo>
                    <a:lnTo>
                      <a:pt x="82" y="8"/>
                    </a:lnTo>
                    <a:lnTo>
                      <a:pt x="86" y="12"/>
                    </a:lnTo>
                    <a:lnTo>
                      <a:pt x="86" y="14"/>
                    </a:lnTo>
                    <a:lnTo>
                      <a:pt x="88" y="19"/>
                    </a:lnTo>
                    <a:lnTo>
                      <a:pt x="88" y="26"/>
                    </a:lnTo>
                    <a:lnTo>
                      <a:pt x="85" y="35"/>
                    </a:lnTo>
                    <a:lnTo>
                      <a:pt x="85" y="36"/>
                    </a:lnTo>
                    <a:lnTo>
                      <a:pt x="84" y="38"/>
                    </a:lnTo>
                    <a:lnTo>
                      <a:pt x="67" y="39"/>
                    </a:lnTo>
                    <a:lnTo>
                      <a:pt x="60" y="49"/>
                    </a:lnTo>
                    <a:lnTo>
                      <a:pt x="60" y="56"/>
                    </a:lnTo>
                    <a:lnTo>
                      <a:pt x="58" y="56"/>
                    </a:lnTo>
                    <a:lnTo>
                      <a:pt x="54" y="61"/>
                    </a:lnTo>
                    <a:lnTo>
                      <a:pt x="51" y="61"/>
                    </a:lnTo>
                    <a:lnTo>
                      <a:pt x="47" y="59"/>
                    </a:lnTo>
                    <a:lnTo>
                      <a:pt x="46" y="59"/>
                    </a:lnTo>
                    <a:lnTo>
                      <a:pt x="42" y="53"/>
                    </a:lnTo>
                    <a:lnTo>
                      <a:pt x="40" y="47"/>
                    </a:lnTo>
                    <a:lnTo>
                      <a:pt x="40" y="43"/>
                    </a:lnTo>
                    <a:lnTo>
                      <a:pt x="38" y="39"/>
                    </a:lnTo>
                    <a:lnTo>
                      <a:pt x="29" y="39"/>
                    </a:lnTo>
                    <a:lnTo>
                      <a:pt x="29" y="38"/>
                    </a:lnTo>
                    <a:lnTo>
                      <a:pt x="25" y="21"/>
                    </a:lnTo>
                    <a:lnTo>
                      <a:pt x="17" y="15"/>
                    </a:lnTo>
                    <a:lnTo>
                      <a:pt x="11" y="12"/>
                    </a:lnTo>
                    <a:lnTo>
                      <a:pt x="8" y="12"/>
                    </a:lnTo>
                    <a:lnTo>
                      <a:pt x="8" y="16"/>
                    </a:lnTo>
                    <a:lnTo>
                      <a:pt x="1" y="19"/>
                    </a:lnTo>
                    <a:lnTo>
                      <a:pt x="0" y="1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86" name="Freeform 2626">
                <a:extLst>
                  <a:ext uri="{FF2B5EF4-FFF2-40B4-BE49-F238E27FC236}">
                    <a16:creationId xmlns:a16="http://schemas.microsoft.com/office/drawing/2014/main" id="{1C25FA66-8C33-A9B5-8862-90E75E10D4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7" y="645"/>
                <a:ext cx="10" cy="17"/>
              </a:xfrm>
              <a:custGeom>
                <a:avLst/>
                <a:gdLst>
                  <a:gd name="T0" fmla="*/ 39 w 39"/>
                  <a:gd name="T1" fmla="*/ 0 h 67"/>
                  <a:gd name="T2" fmla="*/ 34 w 39"/>
                  <a:gd name="T3" fmla="*/ 2 h 67"/>
                  <a:gd name="T4" fmla="*/ 26 w 39"/>
                  <a:gd name="T5" fmla="*/ 13 h 67"/>
                  <a:gd name="T6" fmla="*/ 0 w 39"/>
                  <a:gd name="T7" fmla="*/ 20 h 67"/>
                  <a:gd name="T8" fmla="*/ 0 w 39"/>
                  <a:gd name="T9" fmla="*/ 34 h 67"/>
                  <a:gd name="T10" fmla="*/ 7 w 39"/>
                  <a:gd name="T11" fmla="*/ 44 h 67"/>
                  <a:gd name="T12" fmla="*/ 8 w 39"/>
                  <a:gd name="T13" fmla="*/ 45 h 67"/>
                  <a:gd name="T14" fmla="*/ 7 w 39"/>
                  <a:gd name="T15" fmla="*/ 47 h 67"/>
                  <a:gd name="T16" fmla="*/ 5 w 39"/>
                  <a:gd name="T17" fmla="*/ 62 h 67"/>
                  <a:gd name="T18" fmla="*/ 4 w 39"/>
                  <a:gd name="T19" fmla="*/ 67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9" h="67">
                    <a:moveTo>
                      <a:pt x="39" y="0"/>
                    </a:moveTo>
                    <a:lnTo>
                      <a:pt x="34" y="2"/>
                    </a:lnTo>
                    <a:lnTo>
                      <a:pt x="26" y="13"/>
                    </a:lnTo>
                    <a:lnTo>
                      <a:pt x="0" y="20"/>
                    </a:lnTo>
                    <a:lnTo>
                      <a:pt x="0" y="34"/>
                    </a:lnTo>
                    <a:lnTo>
                      <a:pt x="7" y="44"/>
                    </a:lnTo>
                    <a:lnTo>
                      <a:pt x="8" y="45"/>
                    </a:lnTo>
                    <a:lnTo>
                      <a:pt x="7" y="47"/>
                    </a:lnTo>
                    <a:lnTo>
                      <a:pt x="5" y="62"/>
                    </a:lnTo>
                    <a:lnTo>
                      <a:pt x="4" y="6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87" name="Freeform 2627">
                <a:extLst>
                  <a:ext uri="{FF2B5EF4-FFF2-40B4-BE49-F238E27FC236}">
                    <a16:creationId xmlns:a16="http://schemas.microsoft.com/office/drawing/2014/main" id="{90125EF6-6192-0989-EA21-BC8F37D028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7" y="662"/>
                <a:ext cx="12" cy="56"/>
              </a:xfrm>
              <a:custGeom>
                <a:avLst/>
                <a:gdLst>
                  <a:gd name="T0" fmla="*/ 45 w 48"/>
                  <a:gd name="T1" fmla="*/ 0 h 224"/>
                  <a:gd name="T2" fmla="*/ 45 w 48"/>
                  <a:gd name="T3" fmla="*/ 7 h 224"/>
                  <a:gd name="T4" fmla="*/ 48 w 48"/>
                  <a:gd name="T5" fmla="*/ 10 h 224"/>
                  <a:gd name="T6" fmla="*/ 45 w 48"/>
                  <a:gd name="T7" fmla="*/ 10 h 224"/>
                  <a:gd name="T8" fmla="*/ 46 w 48"/>
                  <a:gd name="T9" fmla="*/ 14 h 224"/>
                  <a:gd name="T10" fmla="*/ 39 w 48"/>
                  <a:gd name="T11" fmla="*/ 19 h 224"/>
                  <a:gd name="T12" fmla="*/ 32 w 48"/>
                  <a:gd name="T13" fmla="*/ 19 h 224"/>
                  <a:gd name="T14" fmla="*/ 31 w 48"/>
                  <a:gd name="T15" fmla="*/ 17 h 224"/>
                  <a:gd name="T16" fmla="*/ 28 w 48"/>
                  <a:gd name="T17" fmla="*/ 17 h 224"/>
                  <a:gd name="T18" fmla="*/ 28 w 48"/>
                  <a:gd name="T19" fmla="*/ 19 h 224"/>
                  <a:gd name="T20" fmla="*/ 32 w 48"/>
                  <a:gd name="T21" fmla="*/ 30 h 224"/>
                  <a:gd name="T22" fmla="*/ 34 w 48"/>
                  <a:gd name="T23" fmla="*/ 30 h 224"/>
                  <a:gd name="T24" fmla="*/ 35 w 48"/>
                  <a:gd name="T25" fmla="*/ 34 h 224"/>
                  <a:gd name="T26" fmla="*/ 20 w 48"/>
                  <a:gd name="T27" fmla="*/ 34 h 224"/>
                  <a:gd name="T28" fmla="*/ 13 w 48"/>
                  <a:gd name="T29" fmla="*/ 47 h 224"/>
                  <a:gd name="T30" fmla="*/ 0 w 48"/>
                  <a:gd name="T31" fmla="*/ 60 h 224"/>
                  <a:gd name="T32" fmla="*/ 11 w 48"/>
                  <a:gd name="T33" fmla="*/ 72 h 224"/>
                  <a:gd name="T34" fmla="*/ 13 w 48"/>
                  <a:gd name="T35" fmla="*/ 74 h 224"/>
                  <a:gd name="T36" fmla="*/ 18 w 48"/>
                  <a:gd name="T37" fmla="*/ 80 h 224"/>
                  <a:gd name="T38" fmla="*/ 20 w 48"/>
                  <a:gd name="T39" fmla="*/ 80 h 224"/>
                  <a:gd name="T40" fmla="*/ 22 w 48"/>
                  <a:gd name="T41" fmla="*/ 83 h 224"/>
                  <a:gd name="T42" fmla="*/ 25 w 48"/>
                  <a:gd name="T43" fmla="*/ 84 h 224"/>
                  <a:gd name="T44" fmla="*/ 39 w 48"/>
                  <a:gd name="T45" fmla="*/ 97 h 224"/>
                  <a:gd name="T46" fmla="*/ 38 w 48"/>
                  <a:gd name="T47" fmla="*/ 97 h 224"/>
                  <a:gd name="T48" fmla="*/ 32 w 48"/>
                  <a:gd name="T49" fmla="*/ 105 h 224"/>
                  <a:gd name="T50" fmla="*/ 31 w 48"/>
                  <a:gd name="T51" fmla="*/ 109 h 224"/>
                  <a:gd name="T52" fmla="*/ 29 w 48"/>
                  <a:gd name="T53" fmla="*/ 109 h 224"/>
                  <a:gd name="T54" fmla="*/ 24 w 48"/>
                  <a:gd name="T55" fmla="*/ 118 h 224"/>
                  <a:gd name="T56" fmla="*/ 22 w 48"/>
                  <a:gd name="T57" fmla="*/ 119 h 224"/>
                  <a:gd name="T58" fmla="*/ 20 w 48"/>
                  <a:gd name="T59" fmla="*/ 122 h 224"/>
                  <a:gd name="T60" fmla="*/ 18 w 48"/>
                  <a:gd name="T61" fmla="*/ 123 h 224"/>
                  <a:gd name="T62" fmla="*/ 14 w 48"/>
                  <a:gd name="T63" fmla="*/ 123 h 224"/>
                  <a:gd name="T64" fmla="*/ 13 w 48"/>
                  <a:gd name="T65" fmla="*/ 125 h 224"/>
                  <a:gd name="T66" fmla="*/ 11 w 48"/>
                  <a:gd name="T67" fmla="*/ 125 h 224"/>
                  <a:gd name="T68" fmla="*/ 11 w 48"/>
                  <a:gd name="T69" fmla="*/ 150 h 224"/>
                  <a:gd name="T70" fmla="*/ 10 w 48"/>
                  <a:gd name="T71" fmla="*/ 158 h 224"/>
                  <a:gd name="T72" fmla="*/ 20 w 48"/>
                  <a:gd name="T73" fmla="*/ 168 h 224"/>
                  <a:gd name="T74" fmla="*/ 18 w 48"/>
                  <a:gd name="T75" fmla="*/ 168 h 224"/>
                  <a:gd name="T76" fmla="*/ 13 w 48"/>
                  <a:gd name="T77" fmla="*/ 186 h 224"/>
                  <a:gd name="T78" fmla="*/ 11 w 48"/>
                  <a:gd name="T79" fmla="*/ 186 h 224"/>
                  <a:gd name="T80" fmla="*/ 11 w 48"/>
                  <a:gd name="T81" fmla="*/ 189 h 224"/>
                  <a:gd name="T82" fmla="*/ 6 w 48"/>
                  <a:gd name="T83" fmla="*/ 199 h 224"/>
                  <a:gd name="T84" fmla="*/ 1 w 48"/>
                  <a:gd name="T85" fmla="*/ 214 h 224"/>
                  <a:gd name="T86" fmla="*/ 1 w 48"/>
                  <a:gd name="T87" fmla="*/ 224 h 2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48" h="224">
                    <a:moveTo>
                      <a:pt x="45" y="0"/>
                    </a:moveTo>
                    <a:lnTo>
                      <a:pt x="45" y="7"/>
                    </a:lnTo>
                    <a:lnTo>
                      <a:pt x="48" y="10"/>
                    </a:lnTo>
                    <a:lnTo>
                      <a:pt x="45" y="10"/>
                    </a:lnTo>
                    <a:lnTo>
                      <a:pt x="46" y="14"/>
                    </a:lnTo>
                    <a:lnTo>
                      <a:pt x="39" y="19"/>
                    </a:lnTo>
                    <a:lnTo>
                      <a:pt x="32" y="19"/>
                    </a:lnTo>
                    <a:lnTo>
                      <a:pt x="31" y="17"/>
                    </a:lnTo>
                    <a:lnTo>
                      <a:pt x="28" y="17"/>
                    </a:lnTo>
                    <a:lnTo>
                      <a:pt x="28" y="19"/>
                    </a:lnTo>
                    <a:lnTo>
                      <a:pt x="32" y="30"/>
                    </a:lnTo>
                    <a:lnTo>
                      <a:pt x="34" y="30"/>
                    </a:lnTo>
                    <a:lnTo>
                      <a:pt x="35" y="34"/>
                    </a:lnTo>
                    <a:lnTo>
                      <a:pt x="20" y="34"/>
                    </a:lnTo>
                    <a:lnTo>
                      <a:pt x="13" y="47"/>
                    </a:lnTo>
                    <a:lnTo>
                      <a:pt x="0" y="60"/>
                    </a:lnTo>
                    <a:lnTo>
                      <a:pt x="11" y="72"/>
                    </a:lnTo>
                    <a:lnTo>
                      <a:pt x="13" y="74"/>
                    </a:lnTo>
                    <a:lnTo>
                      <a:pt x="18" y="80"/>
                    </a:lnTo>
                    <a:lnTo>
                      <a:pt x="20" y="80"/>
                    </a:lnTo>
                    <a:lnTo>
                      <a:pt x="22" y="83"/>
                    </a:lnTo>
                    <a:lnTo>
                      <a:pt x="25" y="84"/>
                    </a:lnTo>
                    <a:lnTo>
                      <a:pt x="39" y="97"/>
                    </a:lnTo>
                    <a:lnTo>
                      <a:pt x="38" y="97"/>
                    </a:lnTo>
                    <a:lnTo>
                      <a:pt x="32" y="105"/>
                    </a:lnTo>
                    <a:lnTo>
                      <a:pt x="31" y="109"/>
                    </a:lnTo>
                    <a:lnTo>
                      <a:pt x="29" y="109"/>
                    </a:lnTo>
                    <a:lnTo>
                      <a:pt x="24" y="118"/>
                    </a:lnTo>
                    <a:lnTo>
                      <a:pt x="22" y="119"/>
                    </a:lnTo>
                    <a:lnTo>
                      <a:pt x="20" y="122"/>
                    </a:lnTo>
                    <a:lnTo>
                      <a:pt x="18" y="123"/>
                    </a:lnTo>
                    <a:lnTo>
                      <a:pt x="14" y="123"/>
                    </a:lnTo>
                    <a:lnTo>
                      <a:pt x="13" y="125"/>
                    </a:lnTo>
                    <a:lnTo>
                      <a:pt x="11" y="125"/>
                    </a:lnTo>
                    <a:lnTo>
                      <a:pt x="11" y="150"/>
                    </a:lnTo>
                    <a:lnTo>
                      <a:pt x="10" y="158"/>
                    </a:lnTo>
                    <a:lnTo>
                      <a:pt x="20" y="168"/>
                    </a:lnTo>
                    <a:lnTo>
                      <a:pt x="18" y="168"/>
                    </a:lnTo>
                    <a:lnTo>
                      <a:pt x="13" y="186"/>
                    </a:lnTo>
                    <a:lnTo>
                      <a:pt x="11" y="186"/>
                    </a:lnTo>
                    <a:lnTo>
                      <a:pt x="11" y="189"/>
                    </a:lnTo>
                    <a:lnTo>
                      <a:pt x="6" y="199"/>
                    </a:lnTo>
                    <a:lnTo>
                      <a:pt x="1" y="214"/>
                    </a:lnTo>
                    <a:lnTo>
                      <a:pt x="1" y="22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88" name="Freeform 2628">
                <a:extLst>
                  <a:ext uri="{FF2B5EF4-FFF2-40B4-BE49-F238E27FC236}">
                    <a16:creationId xmlns:a16="http://schemas.microsoft.com/office/drawing/2014/main" id="{CCAC0FA1-F27C-6DEA-0DC5-556E5B370C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7" y="713"/>
                <a:ext cx="35" cy="26"/>
              </a:xfrm>
              <a:custGeom>
                <a:avLst/>
                <a:gdLst>
                  <a:gd name="T0" fmla="*/ 0 w 140"/>
                  <a:gd name="T1" fmla="*/ 20 h 102"/>
                  <a:gd name="T2" fmla="*/ 9 w 140"/>
                  <a:gd name="T3" fmla="*/ 20 h 102"/>
                  <a:gd name="T4" fmla="*/ 10 w 140"/>
                  <a:gd name="T5" fmla="*/ 17 h 102"/>
                  <a:gd name="T6" fmla="*/ 16 w 140"/>
                  <a:gd name="T7" fmla="*/ 16 h 102"/>
                  <a:gd name="T8" fmla="*/ 23 w 140"/>
                  <a:gd name="T9" fmla="*/ 13 h 102"/>
                  <a:gd name="T10" fmla="*/ 28 w 140"/>
                  <a:gd name="T11" fmla="*/ 11 h 102"/>
                  <a:gd name="T12" fmla="*/ 37 w 140"/>
                  <a:gd name="T13" fmla="*/ 7 h 102"/>
                  <a:gd name="T14" fmla="*/ 37 w 140"/>
                  <a:gd name="T15" fmla="*/ 6 h 102"/>
                  <a:gd name="T16" fmla="*/ 38 w 140"/>
                  <a:gd name="T17" fmla="*/ 6 h 102"/>
                  <a:gd name="T18" fmla="*/ 41 w 140"/>
                  <a:gd name="T19" fmla="*/ 4 h 102"/>
                  <a:gd name="T20" fmla="*/ 48 w 140"/>
                  <a:gd name="T21" fmla="*/ 4 h 102"/>
                  <a:gd name="T22" fmla="*/ 51 w 140"/>
                  <a:gd name="T23" fmla="*/ 6 h 102"/>
                  <a:gd name="T24" fmla="*/ 52 w 140"/>
                  <a:gd name="T25" fmla="*/ 7 h 102"/>
                  <a:gd name="T26" fmla="*/ 54 w 140"/>
                  <a:gd name="T27" fmla="*/ 7 h 102"/>
                  <a:gd name="T28" fmla="*/ 70 w 140"/>
                  <a:gd name="T29" fmla="*/ 11 h 102"/>
                  <a:gd name="T30" fmla="*/ 76 w 140"/>
                  <a:gd name="T31" fmla="*/ 11 h 102"/>
                  <a:gd name="T32" fmla="*/ 77 w 140"/>
                  <a:gd name="T33" fmla="*/ 10 h 102"/>
                  <a:gd name="T34" fmla="*/ 77 w 140"/>
                  <a:gd name="T35" fmla="*/ 9 h 102"/>
                  <a:gd name="T36" fmla="*/ 80 w 140"/>
                  <a:gd name="T37" fmla="*/ 9 h 102"/>
                  <a:gd name="T38" fmla="*/ 80 w 140"/>
                  <a:gd name="T39" fmla="*/ 6 h 102"/>
                  <a:gd name="T40" fmla="*/ 79 w 140"/>
                  <a:gd name="T41" fmla="*/ 3 h 102"/>
                  <a:gd name="T42" fmla="*/ 80 w 140"/>
                  <a:gd name="T43" fmla="*/ 0 h 102"/>
                  <a:gd name="T44" fmla="*/ 86 w 140"/>
                  <a:gd name="T45" fmla="*/ 3 h 102"/>
                  <a:gd name="T46" fmla="*/ 90 w 140"/>
                  <a:gd name="T47" fmla="*/ 7 h 102"/>
                  <a:gd name="T48" fmla="*/ 90 w 140"/>
                  <a:gd name="T49" fmla="*/ 21 h 102"/>
                  <a:gd name="T50" fmla="*/ 93 w 140"/>
                  <a:gd name="T51" fmla="*/ 37 h 102"/>
                  <a:gd name="T52" fmla="*/ 93 w 140"/>
                  <a:gd name="T53" fmla="*/ 49 h 102"/>
                  <a:gd name="T54" fmla="*/ 88 w 140"/>
                  <a:gd name="T55" fmla="*/ 63 h 102"/>
                  <a:gd name="T56" fmla="*/ 97 w 140"/>
                  <a:gd name="T57" fmla="*/ 80 h 102"/>
                  <a:gd name="T58" fmla="*/ 97 w 140"/>
                  <a:gd name="T59" fmla="*/ 84 h 102"/>
                  <a:gd name="T60" fmla="*/ 101 w 140"/>
                  <a:gd name="T61" fmla="*/ 91 h 102"/>
                  <a:gd name="T62" fmla="*/ 104 w 140"/>
                  <a:gd name="T63" fmla="*/ 94 h 102"/>
                  <a:gd name="T64" fmla="*/ 126 w 140"/>
                  <a:gd name="T65" fmla="*/ 98 h 102"/>
                  <a:gd name="T66" fmla="*/ 140 w 140"/>
                  <a:gd name="T67" fmla="*/ 102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40" h="102">
                    <a:moveTo>
                      <a:pt x="0" y="20"/>
                    </a:moveTo>
                    <a:lnTo>
                      <a:pt x="9" y="20"/>
                    </a:lnTo>
                    <a:lnTo>
                      <a:pt x="10" y="17"/>
                    </a:lnTo>
                    <a:lnTo>
                      <a:pt x="16" y="16"/>
                    </a:lnTo>
                    <a:lnTo>
                      <a:pt x="23" y="13"/>
                    </a:lnTo>
                    <a:lnTo>
                      <a:pt x="28" y="11"/>
                    </a:lnTo>
                    <a:lnTo>
                      <a:pt x="37" y="7"/>
                    </a:lnTo>
                    <a:lnTo>
                      <a:pt x="37" y="6"/>
                    </a:lnTo>
                    <a:lnTo>
                      <a:pt x="38" y="6"/>
                    </a:lnTo>
                    <a:lnTo>
                      <a:pt x="41" y="4"/>
                    </a:lnTo>
                    <a:lnTo>
                      <a:pt x="48" y="4"/>
                    </a:lnTo>
                    <a:lnTo>
                      <a:pt x="51" y="6"/>
                    </a:lnTo>
                    <a:lnTo>
                      <a:pt x="52" y="7"/>
                    </a:lnTo>
                    <a:lnTo>
                      <a:pt x="54" y="7"/>
                    </a:lnTo>
                    <a:lnTo>
                      <a:pt x="70" y="11"/>
                    </a:lnTo>
                    <a:lnTo>
                      <a:pt x="76" y="11"/>
                    </a:lnTo>
                    <a:lnTo>
                      <a:pt x="77" y="10"/>
                    </a:lnTo>
                    <a:lnTo>
                      <a:pt x="77" y="9"/>
                    </a:lnTo>
                    <a:lnTo>
                      <a:pt x="80" y="9"/>
                    </a:lnTo>
                    <a:lnTo>
                      <a:pt x="80" y="6"/>
                    </a:lnTo>
                    <a:lnTo>
                      <a:pt x="79" y="3"/>
                    </a:lnTo>
                    <a:lnTo>
                      <a:pt x="80" y="0"/>
                    </a:lnTo>
                    <a:lnTo>
                      <a:pt x="86" y="3"/>
                    </a:lnTo>
                    <a:lnTo>
                      <a:pt x="90" y="7"/>
                    </a:lnTo>
                    <a:lnTo>
                      <a:pt x="90" y="21"/>
                    </a:lnTo>
                    <a:lnTo>
                      <a:pt x="93" y="37"/>
                    </a:lnTo>
                    <a:lnTo>
                      <a:pt x="93" y="49"/>
                    </a:lnTo>
                    <a:lnTo>
                      <a:pt x="88" y="63"/>
                    </a:lnTo>
                    <a:lnTo>
                      <a:pt x="97" y="80"/>
                    </a:lnTo>
                    <a:lnTo>
                      <a:pt x="97" y="84"/>
                    </a:lnTo>
                    <a:lnTo>
                      <a:pt x="101" y="91"/>
                    </a:lnTo>
                    <a:lnTo>
                      <a:pt x="104" y="94"/>
                    </a:lnTo>
                    <a:lnTo>
                      <a:pt x="126" y="98"/>
                    </a:lnTo>
                    <a:lnTo>
                      <a:pt x="140" y="10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89" name="Freeform 2629">
                <a:extLst>
                  <a:ext uri="{FF2B5EF4-FFF2-40B4-BE49-F238E27FC236}">
                    <a16:creationId xmlns:a16="http://schemas.microsoft.com/office/drawing/2014/main" id="{0F02CFBE-73CD-BDB2-78C3-3FF6D98239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3" y="755"/>
                <a:ext cx="34" cy="9"/>
              </a:xfrm>
              <a:custGeom>
                <a:avLst/>
                <a:gdLst>
                  <a:gd name="T0" fmla="*/ 136 w 136"/>
                  <a:gd name="T1" fmla="*/ 11 h 35"/>
                  <a:gd name="T2" fmla="*/ 134 w 136"/>
                  <a:gd name="T3" fmla="*/ 13 h 35"/>
                  <a:gd name="T4" fmla="*/ 133 w 136"/>
                  <a:gd name="T5" fmla="*/ 13 h 35"/>
                  <a:gd name="T6" fmla="*/ 129 w 136"/>
                  <a:gd name="T7" fmla="*/ 7 h 35"/>
                  <a:gd name="T8" fmla="*/ 123 w 136"/>
                  <a:gd name="T9" fmla="*/ 1 h 35"/>
                  <a:gd name="T10" fmla="*/ 122 w 136"/>
                  <a:gd name="T11" fmla="*/ 1 h 35"/>
                  <a:gd name="T12" fmla="*/ 116 w 136"/>
                  <a:gd name="T13" fmla="*/ 0 h 35"/>
                  <a:gd name="T14" fmla="*/ 113 w 136"/>
                  <a:gd name="T15" fmla="*/ 0 h 35"/>
                  <a:gd name="T16" fmla="*/ 112 w 136"/>
                  <a:gd name="T17" fmla="*/ 1 h 35"/>
                  <a:gd name="T18" fmla="*/ 110 w 136"/>
                  <a:gd name="T19" fmla="*/ 4 h 35"/>
                  <a:gd name="T20" fmla="*/ 109 w 136"/>
                  <a:gd name="T21" fmla="*/ 8 h 35"/>
                  <a:gd name="T22" fmla="*/ 106 w 136"/>
                  <a:gd name="T23" fmla="*/ 13 h 35"/>
                  <a:gd name="T24" fmla="*/ 95 w 136"/>
                  <a:gd name="T25" fmla="*/ 22 h 35"/>
                  <a:gd name="T26" fmla="*/ 87 w 136"/>
                  <a:gd name="T27" fmla="*/ 30 h 35"/>
                  <a:gd name="T28" fmla="*/ 60 w 136"/>
                  <a:gd name="T29" fmla="*/ 30 h 35"/>
                  <a:gd name="T30" fmla="*/ 59 w 136"/>
                  <a:gd name="T31" fmla="*/ 29 h 35"/>
                  <a:gd name="T32" fmla="*/ 55 w 136"/>
                  <a:gd name="T33" fmla="*/ 29 h 35"/>
                  <a:gd name="T34" fmla="*/ 53 w 136"/>
                  <a:gd name="T35" fmla="*/ 32 h 35"/>
                  <a:gd name="T36" fmla="*/ 50 w 136"/>
                  <a:gd name="T37" fmla="*/ 35 h 35"/>
                  <a:gd name="T38" fmla="*/ 41 w 136"/>
                  <a:gd name="T39" fmla="*/ 30 h 35"/>
                  <a:gd name="T40" fmla="*/ 39 w 136"/>
                  <a:gd name="T41" fmla="*/ 32 h 35"/>
                  <a:gd name="T42" fmla="*/ 35 w 136"/>
                  <a:gd name="T43" fmla="*/ 32 h 35"/>
                  <a:gd name="T44" fmla="*/ 25 w 136"/>
                  <a:gd name="T45" fmla="*/ 25 h 35"/>
                  <a:gd name="T46" fmla="*/ 20 w 136"/>
                  <a:gd name="T47" fmla="*/ 15 h 35"/>
                  <a:gd name="T48" fmla="*/ 10 w 136"/>
                  <a:gd name="T49" fmla="*/ 10 h 35"/>
                  <a:gd name="T50" fmla="*/ 7 w 136"/>
                  <a:gd name="T51" fmla="*/ 6 h 35"/>
                  <a:gd name="T52" fmla="*/ 0 w 136"/>
                  <a:gd name="T53" fmla="*/ 8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36" h="35">
                    <a:moveTo>
                      <a:pt x="136" y="11"/>
                    </a:moveTo>
                    <a:lnTo>
                      <a:pt x="134" y="13"/>
                    </a:lnTo>
                    <a:lnTo>
                      <a:pt x="133" y="13"/>
                    </a:lnTo>
                    <a:lnTo>
                      <a:pt x="129" y="7"/>
                    </a:lnTo>
                    <a:lnTo>
                      <a:pt x="123" y="1"/>
                    </a:lnTo>
                    <a:lnTo>
                      <a:pt x="122" y="1"/>
                    </a:lnTo>
                    <a:lnTo>
                      <a:pt x="116" y="0"/>
                    </a:lnTo>
                    <a:lnTo>
                      <a:pt x="113" y="0"/>
                    </a:lnTo>
                    <a:lnTo>
                      <a:pt x="112" y="1"/>
                    </a:lnTo>
                    <a:lnTo>
                      <a:pt x="110" y="4"/>
                    </a:lnTo>
                    <a:lnTo>
                      <a:pt x="109" y="8"/>
                    </a:lnTo>
                    <a:lnTo>
                      <a:pt x="106" y="13"/>
                    </a:lnTo>
                    <a:lnTo>
                      <a:pt x="95" y="22"/>
                    </a:lnTo>
                    <a:lnTo>
                      <a:pt x="87" y="30"/>
                    </a:lnTo>
                    <a:lnTo>
                      <a:pt x="60" y="30"/>
                    </a:lnTo>
                    <a:lnTo>
                      <a:pt x="59" y="29"/>
                    </a:lnTo>
                    <a:lnTo>
                      <a:pt x="55" y="29"/>
                    </a:lnTo>
                    <a:lnTo>
                      <a:pt x="53" y="32"/>
                    </a:lnTo>
                    <a:lnTo>
                      <a:pt x="50" y="35"/>
                    </a:lnTo>
                    <a:lnTo>
                      <a:pt x="41" y="30"/>
                    </a:lnTo>
                    <a:lnTo>
                      <a:pt x="39" y="32"/>
                    </a:lnTo>
                    <a:lnTo>
                      <a:pt x="35" y="32"/>
                    </a:lnTo>
                    <a:lnTo>
                      <a:pt x="25" y="25"/>
                    </a:lnTo>
                    <a:lnTo>
                      <a:pt x="20" y="15"/>
                    </a:lnTo>
                    <a:lnTo>
                      <a:pt x="10" y="10"/>
                    </a:lnTo>
                    <a:lnTo>
                      <a:pt x="7" y="6"/>
                    </a:lnTo>
                    <a:lnTo>
                      <a:pt x="0" y="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90" name="Freeform 2630">
                <a:extLst>
                  <a:ext uri="{FF2B5EF4-FFF2-40B4-BE49-F238E27FC236}">
                    <a16:creationId xmlns:a16="http://schemas.microsoft.com/office/drawing/2014/main" id="{4EB80D60-4BFA-7385-AE1F-614DE9E84C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7" y="754"/>
                <a:ext cx="28" cy="5"/>
              </a:xfrm>
              <a:custGeom>
                <a:avLst/>
                <a:gdLst>
                  <a:gd name="T0" fmla="*/ 111 w 111"/>
                  <a:gd name="T1" fmla="*/ 4 h 22"/>
                  <a:gd name="T2" fmla="*/ 110 w 111"/>
                  <a:gd name="T3" fmla="*/ 4 h 22"/>
                  <a:gd name="T4" fmla="*/ 72 w 111"/>
                  <a:gd name="T5" fmla="*/ 22 h 22"/>
                  <a:gd name="T6" fmla="*/ 64 w 111"/>
                  <a:gd name="T7" fmla="*/ 8 h 22"/>
                  <a:gd name="T8" fmla="*/ 57 w 111"/>
                  <a:gd name="T9" fmla="*/ 8 h 22"/>
                  <a:gd name="T10" fmla="*/ 43 w 111"/>
                  <a:gd name="T11" fmla="*/ 7 h 22"/>
                  <a:gd name="T12" fmla="*/ 33 w 111"/>
                  <a:gd name="T13" fmla="*/ 0 h 22"/>
                  <a:gd name="T14" fmla="*/ 32 w 111"/>
                  <a:gd name="T15" fmla="*/ 0 h 22"/>
                  <a:gd name="T16" fmla="*/ 26 w 111"/>
                  <a:gd name="T17" fmla="*/ 3 h 22"/>
                  <a:gd name="T18" fmla="*/ 25 w 111"/>
                  <a:gd name="T19" fmla="*/ 4 h 22"/>
                  <a:gd name="T20" fmla="*/ 23 w 111"/>
                  <a:gd name="T21" fmla="*/ 7 h 22"/>
                  <a:gd name="T22" fmla="*/ 22 w 111"/>
                  <a:gd name="T23" fmla="*/ 11 h 22"/>
                  <a:gd name="T24" fmla="*/ 16 w 111"/>
                  <a:gd name="T25" fmla="*/ 8 h 22"/>
                  <a:gd name="T26" fmla="*/ 12 w 111"/>
                  <a:gd name="T27" fmla="*/ 7 h 22"/>
                  <a:gd name="T28" fmla="*/ 4 w 111"/>
                  <a:gd name="T29" fmla="*/ 7 h 22"/>
                  <a:gd name="T30" fmla="*/ 4 w 111"/>
                  <a:gd name="T31" fmla="*/ 14 h 22"/>
                  <a:gd name="T32" fmla="*/ 0 w 111"/>
                  <a:gd name="T33" fmla="*/ 14 h 22"/>
                  <a:gd name="T34" fmla="*/ 0 w 111"/>
                  <a:gd name="T35" fmla="*/ 1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11" h="22">
                    <a:moveTo>
                      <a:pt x="111" y="4"/>
                    </a:moveTo>
                    <a:lnTo>
                      <a:pt x="110" y="4"/>
                    </a:lnTo>
                    <a:lnTo>
                      <a:pt x="72" y="22"/>
                    </a:lnTo>
                    <a:lnTo>
                      <a:pt x="64" y="8"/>
                    </a:lnTo>
                    <a:lnTo>
                      <a:pt x="57" y="8"/>
                    </a:lnTo>
                    <a:lnTo>
                      <a:pt x="43" y="7"/>
                    </a:lnTo>
                    <a:lnTo>
                      <a:pt x="33" y="0"/>
                    </a:lnTo>
                    <a:lnTo>
                      <a:pt x="32" y="0"/>
                    </a:lnTo>
                    <a:lnTo>
                      <a:pt x="26" y="3"/>
                    </a:lnTo>
                    <a:lnTo>
                      <a:pt x="25" y="4"/>
                    </a:lnTo>
                    <a:lnTo>
                      <a:pt x="23" y="7"/>
                    </a:lnTo>
                    <a:lnTo>
                      <a:pt x="22" y="11"/>
                    </a:lnTo>
                    <a:lnTo>
                      <a:pt x="16" y="8"/>
                    </a:lnTo>
                    <a:lnTo>
                      <a:pt x="12" y="7"/>
                    </a:lnTo>
                    <a:lnTo>
                      <a:pt x="4" y="7"/>
                    </a:lnTo>
                    <a:lnTo>
                      <a:pt x="4" y="14"/>
                    </a:lnTo>
                    <a:lnTo>
                      <a:pt x="0" y="14"/>
                    </a:lnTo>
                    <a:lnTo>
                      <a:pt x="0" y="1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91" name="Freeform 2631">
                <a:extLst>
                  <a:ext uri="{FF2B5EF4-FFF2-40B4-BE49-F238E27FC236}">
                    <a16:creationId xmlns:a16="http://schemas.microsoft.com/office/drawing/2014/main" id="{2332275E-E6DD-E8AA-ADF4-D4F87ABD3E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8" y="755"/>
                <a:ext cx="15" cy="58"/>
              </a:xfrm>
              <a:custGeom>
                <a:avLst/>
                <a:gdLst>
                  <a:gd name="T0" fmla="*/ 21 w 62"/>
                  <a:gd name="T1" fmla="*/ 234 h 234"/>
                  <a:gd name="T2" fmla="*/ 25 w 62"/>
                  <a:gd name="T3" fmla="*/ 215 h 234"/>
                  <a:gd name="T4" fmla="*/ 25 w 62"/>
                  <a:gd name="T5" fmla="*/ 210 h 234"/>
                  <a:gd name="T6" fmla="*/ 23 w 62"/>
                  <a:gd name="T7" fmla="*/ 201 h 234"/>
                  <a:gd name="T8" fmla="*/ 17 w 62"/>
                  <a:gd name="T9" fmla="*/ 190 h 234"/>
                  <a:gd name="T10" fmla="*/ 10 w 62"/>
                  <a:gd name="T11" fmla="*/ 163 h 234"/>
                  <a:gd name="T12" fmla="*/ 21 w 62"/>
                  <a:gd name="T13" fmla="*/ 162 h 234"/>
                  <a:gd name="T14" fmla="*/ 49 w 62"/>
                  <a:gd name="T15" fmla="*/ 162 h 234"/>
                  <a:gd name="T16" fmla="*/ 54 w 62"/>
                  <a:gd name="T17" fmla="*/ 160 h 234"/>
                  <a:gd name="T18" fmla="*/ 62 w 62"/>
                  <a:gd name="T19" fmla="*/ 160 h 234"/>
                  <a:gd name="T20" fmla="*/ 60 w 62"/>
                  <a:gd name="T21" fmla="*/ 140 h 234"/>
                  <a:gd name="T22" fmla="*/ 51 w 62"/>
                  <a:gd name="T23" fmla="*/ 134 h 234"/>
                  <a:gd name="T24" fmla="*/ 33 w 62"/>
                  <a:gd name="T25" fmla="*/ 126 h 234"/>
                  <a:gd name="T26" fmla="*/ 27 w 62"/>
                  <a:gd name="T27" fmla="*/ 121 h 234"/>
                  <a:gd name="T28" fmla="*/ 24 w 62"/>
                  <a:gd name="T29" fmla="*/ 116 h 234"/>
                  <a:gd name="T30" fmla="*/ 20 w 62"/>
                  <a:gd name="T31" fmla="*/ 110 h 234"/>
                  <a:gd name="T32" fmla="*/ 20 w 62"/>
                  <a:gd name="T33" fmla="*/ 109 h 234"/>
                  <a:gd name="T34" fmla="*/ 24 w 62"/>
                  <a:gd name="T35" fmla="*/ 103 h 234"/>
                  <a:gd name="T36" fmla="*/ 27 w 62"/>
                  <a:gd name="T37" fmla="*/ 93 h 234"/>
                  <a:gd name="T38" fmla="*/ 17 w 62"/>
                  <a:gd name="T39" fmla="*/ 86 h 234"/>
                  <a:gd name="T40" fmla="*/ 14 w 62"/>
                  <a:gd name="T41" fmla="*/ 85 h 234"/>
                  <a:gd name="T42" fmla="*/ 13 w 62"/>
                  <a:gd name="T43" fmla="*/ 85 h 234"/>
                  <a:gd name="T44" fmla="*/ 13 w 62"/>
                  <a:gd name="T45" fmla="*/ 83 h 234"/>
                  <a:gd name="T46" fmla="*/ 14 w 62"/>
                  <a:gd name="T47" fmla="*/ 80 h 234"/>
                  <a:gd name="T48" fmla="*/ 2 w 62"/>
                  <a:gd name="T49" fmla="*/ 63 h 234"/>
                  <a:gd name="T50" fmla="*/ 0 w 62"/>
                  <a:gd name="T51" fmla="*/ 61 h 234"/>
                  <a:gd name="T52" fmla="*/ 2 w 62"/>
                  <a:gd name="T53" fmla="*/ 61 h 234"/>
                  <a:gd name="T54" fmla="*/ 6 w 62"/>
                  <a:gd name="T55" fmla="*/ 59 h 234"/>
                  <a:gd name="T56" fmla="*/ 9 w 62"/>
                  <a:gd name="T57" fmla="*/ 54 h 234"/>
                  <a:gd name="T58" fmla="*/ 13 w 62"/>
                  <a:gd name="T59" fmla="*/ 52 h 234"/>
                  <a:gd name="T60" fmla="*/ 16 w 62"/>
                  <a:gd name="T61" fmla="*/ 47 h 234"/>
                  <a:gd name="T62" fmla="*/ 16 w 62"/>
                  <a:gd name="T63" fmla="*/ 46 h 234"/>
                  <a:gd name="T64" fmla="*/ 20 w 62"/>
                  <a:gd name="T65" fmla="*/ 36 h 234"/>
                  <a:gd name="T66" fmla="*/ 20 w 62"/>
                  <a:gd name="T67" fmla="*/ 33 h 234"/>
                  <a:gd name="T68" fmla="*/ 17 w 62"/>
                  <a:gd name="T69" fmla="*/ 29 h 234"/>
                  <a:gd name="T70" fmla="*/ 18 w 62"/>
                  <a:gd name="T71" fmla="*/ 22 h 234"/>
                  <a:gd name="T72" fmla="*/ 27 w 62"/>
                  <a:gd name="T73" fmla="*/ 1 h 234"/>
                  <a:gd name="T74" fmla="*/ 28 w 62"/>
                  <a:gd name="T75" fmla="*/ 0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62" h="234">
                    <a:moveTo>
                      <a:pt x="21" y="234"/>
                    </a:moveTo>
                    <a:lnTo>
                      <a:pt x="25" y="215"/>
                    </a:lnTo>
                    <a:lnTo>
                      <a:pt x="25" y="210"/>
                    </a:lnTo>
                    <a:lnTo>
                      <a:pt x="23" y="201"/>
                    </a:lnTo>
                    <a:lnTo>
                      <a:pt x="17" y="190"/>
                    </a:lnTo>
                    <a:lnTo>
                      <a:pt x="10" y="163"/>
                    </a:lnTo>
                    <a:lnTo>
                      <a:pt x="21" y="162"/>
                    </a:lnTo>
                    <a:lnTo>
                      <a:pt x="49" y="162"/>
                    </a:lnTo>
                    <a:lnTo>
                      <a:pt x="54" y="160"/>
                    </a:lnTo>
                    <a:lnTo>
                      <a:pt x="62" y="160"/>
                    </a:lnTo>
                    <a:lnTo>
                      <a:pt x="60" y="140"/>
                    </a:lnTo>
                    <a:lnTo>
                      <a:pt x="51" y="134"/>
                    </a:lnTo>
                    <a:lnTo>
                      <a:pt x="33" y="126"/>
                    </a:lnTo>
                    <a:lnTo>
                      <a:pt x="27" y="121"/>
                    </a:lnTo>
                    <a:lnTo>
                      <a:pt x="24" y="116"/>
                    </a:lnTo>
                    <a:lnTo>
                      <a:pt x="20" y="110"/>
                    </a:lnTo>
                    <a:lnTo>
                      <a:pt x="20" y="109"/>
                    </a:lnTo>
                    <a:lnTo>
                      <a:pt x="24" y="103"/>
                    </a:lnTo>
                    <a:lnTo>
                      <a:pt x="27" y="93"/>
                    </a:lnTo>
                    <a:lnTo>
                      <a:pt x="17" y="86"/>
                    </a:lnTo>
                    <a:lnTo>
                      <a:pt x="14" y="85"/>
                    </a:lnTo>
                    <a:lnTo>
                      <a:pt x="13" y="85"/>
                    </a:lnTo>
                    <a:lnTo>
                      <a:pt x="13" y="83"/>
                    </a:lnTo>
                    <a:lnTo>
                      <a:pt x="14" y="80"/>
                    </a:lnTo>
                    <a:lnTo>
                      <a:pt x="2" y="63"/>
                    </a:lnTo>
                    <a:lnTo>
                      <a:pt x="0" y="61"/>
                    </a:lnTo>
                    <a:lnTo>
                      <a:pt x="2" y="61"/>
                    </a:lnTo>
                    <a:lnTo>
                      <a:pt x="6" y="59"/>
                    </a:lnTo>
                    <a:lnTo>
                      <a:pt x="9" y="54"/>
                    </a:lnTo>
                    <a:lnTo>
                      <a:pt x="13" y="52"/>
                    </a:lnTo>
                    <a:lnTo>
                      <a:pt x="16" y="47"/>
                    </a:lnTo>
                    <a:lnTo>
                      <a:pt x="16" y="46"/>
                    </a:lnTo>
                    <a:lnTo>
                      <a:pt x="20" y="36"/>
                    </a:lnTo>
                    <a:lnTo>
                      <a:pt x="20" y="33"/>
                    </a:lnTo>
                    <a:lnTo>
                      <a:pt x="17" y="29"/>
                    </a:lnTo>
                    <a:lnTo>
                      <a:pt x="18" y="22"/>
                    </a:lnTo>
                    <a:lnTo>
                      <a:pt x="27" y="1"/>
                    </a:lnTo>
                    <a:lnTo>
                      <a:pt x="28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92" name="Freeform 2632">
                <a:extLst>
                  <a:ext uri="{FF2B5EF4-FFF2-40B4-BE49-F238E27FC236}">
                    <a16:creationId xmlns:a16="http://schemas.microsoft.com/office/drawing/2014/main" id="{C5D632B2-8482-4FD8-BA73-18C9C3D0E4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5" y="739"/>
                <a:ext cx="27" cy="16"/>
              </a:xfrm>
              <a:custGeom>
                <a:avLst/>
                <a:gdLst>
                  <a:gd name="T0" fmla="*/ 109 w 109"/>
                  <a:gd name="T1" fmla="*/ 0 h 66"/>
                  <a:gd name="T2" fmla="*/ 108 w 109"/>
                  <a:gd name="T3" fmla="*/ 10 h 66"/>
                  <a:gd name="T4" fmla="*/ 109 w 109"/>
                  <a:gd name="T5" fmla="*/ 24 h 66"/>
                  <a:gd name="T6" fmla="*/ 101 w 109"/>
                  <a:gd name="T7" fmla="*/ 21 h 66"/>
                  <a:gd name="T8" fmla="*/ 91 w 109"/>
                  <a:gd name="T9" fmla="*/ 21 h 66"/>
                  <a:gd name="T10" fmla="*/ 84 w 109"/>
                  <a:gd name="T11" fmla="*/ 24 h 66"/>
                  <a:gd name="T12" fmla="*/ 84 w 109"/>
                  <a:gd name="T13" fmla="*/ 25 h 66"/>
                  <a:gd name="T14" fmla="*/ 83 w 109"/>
                  <a:gd name="T15" fmla="*/ 25 h 66"/>
                  <a:gd name="T16" fmla="*/ 81 w 109"/>
                  <a:gd name="T17" fmla="*/ 29 h 66"/>
                  <a:gd name="T18" fmla="*/ 80 w 109"/>
                  <a:gd name="T19" fmla="*/ 31 h 66"/>
                  <a:gd name="T20" fmla="*/ 76 w 109"/>
                  <a:gd name="T21" fmla="*/ 28 h 66"/>
                  <a:gd name="T22" fmla="*/ 59 w 109"/>
                  <a:gd name="T23" fmla="*/ 6 h 66"/>
                  <a:gd name="T24" fmla="*/ 57 w 109"/>
                  <a:gd name="T25" fmla="*/ 6 h 66"/>
                  <a:gd name="T26" fmla="*/ 43 w 109"/>
                  <a:gd name="T27" fmla="*/ 12 h 66"/>
                  <a:gd name="T28" fmla="*/ 41 w 109"/>
                  <a:gd name="T29" fmla="*/ 12 h 66"/>
                  <a:gd name="T30" fmla="*/ 41 w 109"/>
                  <a:gd name="T31" fmla="*/ 13 h 66"/>
                  <a:gd name="T32" fmla="*/ 34 w 109"/>
                  <a:gd name="T33" fmla="*/ 46 h 66"/>
                  <a:gd name="T34" fmla="*/ 0 w 109"/>
                  <a:gd name="T35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09" h="66">
                    <a:moveTo>
                      <a:pt x="109" y="0"/>
                    </a:moveTo>
                    <a:lnTo>
                      <a:pt x="108" y="10"/>
                    </a:lnTo>
                    <a:lnTo>
                      <a:pt x="109" y="24"/>
                    </a:lnTo>
                    <a:lnTo>
                      <a:pt x="101" y="21"/>
                    </a:lnTo>
                    <a:lnTo>
                      <a:pt x="91" y="21"/>
                    </a:lnTo>
                    <a:lnTo>
                      <a:pt x="84" y="24"/>
                    </a:lnTo>
                    <a:lnTo>
                      <a:pt x="84" y="25"/>
                    </a:lnTo>
                    <a:lnTo>
                      <a:pt x="83" y="25"/>
                    </a:lnTo>
                    <a:lnTo>
                      <a:pt x="81" y="29"/>
                    </a:lnTo>
                    <a:lnTo>
                      <a:pt x="80" y="31"/>
                    </a:lnTo>
                    <a:lnTo>
                      <a:pt x="76" y="28"/>
                    </a:lnTo>
                    <a:lnTo>
                      <a:pt x="59" y="6"/>
                    </a:lnTo>
                    <a:lnTo>
                      <a:pt x="57" y="6"/>
                    </a:lnTo>
                    <a:lnTo>
                      <a:pt x="43" y="12"/>
                    </a:lnTo>
                    <a:lnTo>
                      <a:pt x="41" y="12"/>
                    </a:lnTo>
                    <a:lnTo>
                      <a:pt x="41" y="13"/>
                    </a:lnTo>
                    <a:lnTo>
                      <a:pt x="34" y="46"/>
                    </a:lnTo>
                    <a:lnTo>
                      <a:pt x="0" y="6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93" name="Freeform 2633">
                <a:extLst>
                  <a:ext uri="{FF2B5EF4-FFF2-40B4-BE49-F238E27FC236}">
                    <a16:creationId xmlns:a16="http://schemas.microsoft.com/office/drawing/2014/main" id="{1F232A1C-953B-B660-ECEC-896A75A8E3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0" y="717"/>
                <a:ext cx="10" cy="12"/>
              </a:xfrm>
              <a:custGeom>
                <a:avLst/>
                <a:gdLst>
                  <a:gd name="T0" fmla="*/ 41 w 41"/>
                  <a:gd name="T1" fmla="*/ 0 h 46"/>
                  <a:gd name="T2" fmla="*/ 40 w 41"/>
                  <a:gd name="T3" fmla="*/ 0 h 46"/>
                  <a:gd name="T4" fmla="*/ 37 w 41"/>
                  <a:gd name="T5" fmla="*/ 3 h 46"/>
                  <a:gd name="T6" fmla="*/ 35 w 41"/>
                  <a:gd name="T7" fmla="*/ 3 h 46"/>
                  <a:gd name="T8" fmla="*/ 35 w 41"/>
                  <a:gd name="T9" fmla="*/ 9 h 46"/>
                  <a:gd name="T10" fmla="*/ 37 w 41"/>
                  <a:gd name="T11" fmla="*/ 14 h 46"/>
                  <a:gd name="T12" fmla="*/ 37 w 41"/>
                  <a:gd name="T13" fmla="*/ 27 h 46"/>
                  <a:gd name="T14" fmla="*/ 34 w 41"/>
                  <a:gd name="T15" fmla="*/ 36 h 46"/>
                  <a:gd name="T16" fmla="*/ 33 w 41"/>
                  <a:gd name="T17" fmla="*/ 36 h 46"/>
                  <a:gd name="T18" fmla="*/ 31 w 41"/>
                  <a:gd name="T19" fmla="*/ 39 h 46"/>
                  <a:gd name="T20" fmla="*/ 30 w 41"/>
                  <a:gd name="T21" fmla="*/ 40 h 46"/>
                  <a:gd name="T22" fmla="*/ 20 w 41"/>
                  <a:gd name="T23" fmla="*/ 40 h 46"/>
                  <a:gd name="T24" fmla="*/ 17 w 41"/>
                  <a:gd name="T25" fmla="*/ 42 h 46"/>
                  <a:gd name="T26" fmla="*/ 2 w 41"/>
                  <a:gd name="T27" fmla="*/ 46 h 46"/>
                  <a:gd name="T28" fmla="*/ 0 w 41"/>
                  <a:gd name="T2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1" h="46">
                    <a:moveTo>
                      <a:pt x="41" y="0"/>
                    </a:moveTo>
                    <a:lnTo>
                      <a:pt x="40" y="0"/>
                    </a:lnTo>
                    <a:lnTo>
                      <a:pt x="37" y="3"/>
                    </a:lnTo>
                    <a:lnTo>
                      <a:pt x="35" y="3"/>
                    </a:lnTo>
                    <a:lnTo>
                      <a:pt x="35" y="9"/>
                    </a:lnTo>
                    <a:lnTo>
                      <a:pt x="37" y="14"/>
                    </a:lnTo>
                    <a:lnTo>
                      <a:pt x="37" y="27"/>
                    </a:lnTo>
                    <a:lnTo>
                      <a:pt x="34" y="36"/>
                    </a:lnTo>
                    <a:lnTo>
                      <a:pt x="33" y="36"/>
                    </a:lnTo>
                    <a:lnTo>
                      <a:pt x="31" y="39"/>
                    </a:lnTo>
                    <a:lnTo>
                      <a:pt x="30" y="40"/>
                    </a:lnTo>
                    <a:lnTo>
                      <a:pt x="20" y="40"/>
                    </a:lnTo>
                    <a:lnTo>
                      <a:pt x="17" y="42"/>
                    </a:lnTo>
                    <a:lnTo>
                      <a:pt x="2" y="46"/>
                    </a:lnTo>
                    <a:lnTo>
                      <a:pt x="0" y="4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94" name="Freeform 2634">
                <a:extLst>
                  <a:ext uri="{FF2B5EF4-FFF2-40B4-BE49-F238E27FC236}">
                    <a16:creationId xmlns:a16="http://schemas.microsoft.com/office/drawing/2014/main" id="{5F9A0036-D949-9F95-D2EF-54CB7F6CAF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2" y="727"/>
                <a:ext cx="18" cy="12"/>
              </a:xfrm>
              <a:custGeom>
                <a:avLst/>
                <a:gdLst>
                  <a:gd name="T0" fmla="*/ 71 w 71"/>
                  <a:gd name="T1" fmla="*/ 7 h 46"/>
                  <a:gd name="T2" fmla="*/ 71 w 71"/>
                  <a:gd name="T3" fmla="*/ 6 h 46"/>
                  <a:gd name="T4" fmla="*/ 64 w 71"/>
                  <a:gd name="T5" fmla="*/ 0 h 46"/>
                  <a:gd name="T6" fmla="*/ 63 w 71"/>
                  <a:gd name="T7" fmla="*/ 1 h 46"/>
                  <a:gd name="T8" fmla="*/ 61 w 71"/>
                  <a:gd name="T9" fmla="*/ 6 h 46"/>
                  <a:gd name="T10" fmla="*/ 46 w 71"/>
                  <a:gd name="T11" fmla="*/ 14 h 46"/>
                  <a:gd name="T12" fmla="*/ 44 w 71"/>
                  <a:gd name="T13" fmla="*/ 24 h 46"/>
                  <a:gd name="T14" fmla="*/ 28 w 71"/>
                  <a:gd name="T15" fmla="*/ 38 h 46"/>
                  <a:gd name="T16" fmla="*/ 25 w 71"/>
                  <a:gd name="T17" fmla="*/ 42 h 46"/>
                  <a:gd name="T18" fmla="*/ 21 w 71"/>
                  <a:gd name="T19" fmla="*/ 42 h 46"/>
                  <a:gd name="T20" fmla="*/ 9 w 71"/>
                  <a:gd name="T21" fmla="*/ 44 h 46"/>
                  <a:gd name="T22" fmla="*/ 1 w 71"/>
                  <a:gd name="T23" fmla="*/ 46 h 46"/>
                  <a:gd name="T24" fmla="*/ 0 w 71"/>
                  <a:gd name="T25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1" h="46">
                    <a:moveTo>
                      <a:pt x="71" y="7"/>
                    </a:moveTo>
                    <a:lnTo>
                      <a:pt x="71" y="6"/>
                    </a:lnTo>
                    <a:lnTo>
                      <a:pt x="64" y="0"/>
                    </a:lnTo>
                    <a:lnTo>
                      <a:pt x="63" y="1"/>
                    </a:lnTo>
                    <a:lnTo>
                      <a:pt x="61" y="6"/>
                    </a:lnTo>
                    <a:lnTo>
                      <a:pt x="46" y="14"/>
                    </a:lnTo>
                    <a:lnTo>
                      <a:pt x="44" y="24"/>
                    </a:lnTo>
                    <a:lnTo>
                      <a:pt x="28" y="38"/>
                    </a:lnTo>
                    <a:lnTo>
                      <a:pt x="25" y="42"/>
                    </a:lnTo>
                    <a:lnTo>
                      <a:pt x="21" y="42"/>
                    </a:lnTo>
                    <a:lnTo>
                      <a:pt x="9" y="44"/>
                    </a:lnTo>
                    <a:lnTo>
                      <a:pt x="1" y="46"/>
                    </a:lnTo>
                    <a:lnTo>
                      <a:pt x="0" y="4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95" name="Freeform 2635">
                <a:extLst>
                  <a:ext uri="{FF2B5EF4-FFF2-40B4-BE49-F238E27FC236}">
                    <a16:creationId xmlns:a16="http://schemas.microsoft.com/office/drawing/2014/main" id="{25F81030-90D4-E675-C65F-5FA22255E2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0" y="729"/>
                <a:ext cx="7" cy="10"/>
              </a:xfrm>
              <a:custGeom>
                <a:avLst/>
                <a:gdLst>
                  <a:gd name="T0" fmla="*/ 0 w 30"/>
                  <a:gd name="T1" fmla="*/ 0 h 42"/>
                  <a:gd name="T2" fmla="*/ 0 w 30"/>
                  <a:gd name="T3" fmla="*/ 8 h 42"/>
                  <a:gd name="T4" fmla="*/ 2 w 30"/>
                  <a:gd name="T5" fmla="*/ 10 h 42"/>
                  <a:gd name="T6" fmla="*/ 6 w 30"/>
                  <a:gd name="T7" fmla="*/ 17 h 42"/>
                  <a:gd name="T8" fmla="*/ 12 w 30"/>
                  <a:gd name="T9" fmla="*/ 24 h 42"/>
                  <a:gd name="T10" fmla="*/ 13 w 30"/>
                  <a:gd name="T11" fmla="*/ 25 h 42"/>
                  <a:gd name="T12" fmla="*/ 14 w 30"/>
                  <a:gd name="T13" fmla="*/ 25 h 42"/>
                  <a:gd name="T14" fmla="*/ 23 w 30"/>
                  <a:gd name="T15" fmla="*/ 39 h 42"/>
                  <a:gd name="T16" fmla="*/ 30 w 30"/>
                  <a:gd name="T17" fmla="*/ 4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0" h="42">
                    <a:moveTo>
                      <a:pt x="0" y="0"/>
                    </a:moveTo>
                    <a:lnTo>
                      <a:pt x="0" y="8"/>
                    </a:lnTo>
                    <a:lnTo>
                      <a:pt x="2" y="10"/>
                    </a:lnTo>
                    <a:lnTo>
                      <a:pt x="6" y="17"/>
                    </a:lnTo>
                    <a:lnTo>
                      <a:pt x="12" y="24"/>
                    </a:lnTo>
                    <a:lnTo>
                      <a:pt x="13" y="25"/>
                    </a:lnTo>
                    <a:lnTo>
                      <a:pt x="14" y="25"/>
                    </a:lnTo>
                    <a:lnTo>
                      <a:pt x="23" y="39"/>
                    </a:lnTo>
                    <a:lnTo>
                      <a:pt x="30" y="4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96" name="Freeform 2636">
                <a:extLst>
                  <a:ext uri="{FF2B5EF4-FFF2-40B4-BE49-F238E27FC236}">
                    <a16:creationId xmlns:a16="http://schemas.microsoft.com/office/drawing/2014/main" id="{0F43692A-B795-FBC7-2044-6810D40DE2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5" y="514"/>
                <a:ext cx="64" cy="23"/>
              </a:xfrm>
              <a:custGeom>
                <a:avLst/>
                <a:gdLst>
                  <a:gd name="T0" fmla="*/ 257 w 257"/>
                  <a:gd name="T1" fmla="*/ 79 h 90"/>
                  <a:gd name="T2" fmla="*/ 257 w 257"/>
                  <a:gd name="T3" fmla="*/ 80 h 90"/>
                  <a:gd name="T4" fmla="*/ 256 w 257"/>
                  <a:gd name="T5" fmla="*/ 81 h 90"/>
                  <a:gd name="T6" fmla="*/ 242 w 257"/>
                  <a:gd name="T7" fmla="*/ 72 h 90"/>
                  <a:gd name="T8" fmla="*/ 239 w 257"/>
                  <a:gd name="T9" fmla="*/ 69 h 90"/>
                  <a:gd name="T10" fmla="*/ 236 w 257"/>
                  <a:gd name="T11" fmla="*/ 72 h 90"/>
                  <a:gd name="T12" fmla="*/ 229 w 257"/>
                  <a:gd name="T13" fmla="*/ 70 h 90"/>
                  <a:gd name="T14" fmla="*/ 223 w 257"/>
                  <a:gd name="T15" fmla="*/ 73 h 90"/>
                  <a:gd name="T16" fmla="*/ 222 w 257"/>
                  <a:gd name="T17" fmla="*/ 74 h 90"/>
                  <a:gd name="T18" fmla="*/ 221 w 257"/>
                  <a:gd name="T19" fmla="*/ 77 h 90"/>
                  <a:gd name="T20" fmla="*/ 201 w 257"/>
                  <a:gd name="T21" fmla="*/ 77 h 90"/>
                  <a:gd name="T22" fmla="*/ 200 w 257"/>
                  <a:gd name="T23" fmla="*/ 76 h 90"/>
                  <a:gd name="T24" fmla="*/ 198 w 257"/>
                  <a:gd name="T25" fmla="*/ 76 h 90"/>
                  <a:gd name="T26" fmla="*/ 197 w 257"/>
                  <a:gd name="T27" fmla="*/ 73 h 90"/>
                  <a:gd name="T28" fmla="*/ 197 w 257"/>
                  <a:gd name="T29" fmla="*/ 59 h 90"/>
                  <a:gd name="T30" fmla="*/ 196 w 257"/>
                  <a:gd name="T31" fmla="*/ 56 h 90"/>
                  <a:gd name="T32" fmla="*/ 193 w 257"/>
                  <a:gd name="T33" fmla="*/ 53 h 90"/>
                  <a:gd name="T34" fmla="*/ 191 w 257"/>
                  <a:gd name="T35" fmla="*/ 53 h 90"/>
                  <a:gd name="T36" fmla="*/ 175 w 257"/>
                  <a:gd name="T37" fmla="*/ 57 h 90"/>
                  <a:gd name="T38" fmla="*/ 165 w 257"/>
                  <a:gd name="T39" fmla="*/ 57 h 90"/>
                  <a:gd name="T40" fmla="*/ 152 w 257"/>
                  <a:gd name="T41" fmla="*/ 63 h 90"/>
                  <a:gd name="T42" fmla="*/ 149 w 257"/>
                  <a:gd name="T43" fmla="*/ 62 h 90"/>
                  <a:gd name="T44" fmla="*/ 134 w 257"/>
                  <a:gd name="T45" fmla="*/ 90 h 90"/>
                  <a:gd name="T46" fmla="*/ 130 w 257"/>
                  <a:gd name="T47" fmla="*/ 88 h 90"/>
                  <a:gd name="T48" fmla="*/ 127 w 257"/>
                  <a:gd name="T49" fmla="*/ 81 h 90"/>
                  <a:gd name="T50" fmla="*/ 117 w 257"/>
                  <a:gd name="T51" fmla="*/ 67 h 90"/>
                  <a:gd name="T52" fmla="*/ 115 w 257"/>
                  <a:gd name="T53" fmla="*/ 67 h 90"/>
                  <a:gd name="T54" fmla="*/ 116 w 257"/>
                  <a:gd name="T55" fmla="*/ 60 h 90"/>
                  <a:gd name="T56" fmla="*/ 122 w 257"/>
                  <a:gd name="T57" fmla="*/ 55 h 90"/>
                  <a:gd name="T58" fmla="*/ 126 w 257"/>
                  <a:gd name="T59" fmla="*/ 45 h 90"/>
                  <a:gd name="T60" fmla="*/ 126 w 257"/>
                  <a:gd name="T61" fmla="*/ 41 h 90"/>
                  <a:gd name="T62" fmla="*/ 119 w 257"/>
                  <a:gd name="T63" fmla="*/ 42 h 90"/>
                  <a:gd name="T64" fmla="*/ 123 w 257"/>
                  <a:gd name="T65" fmla="*/ 21 h 90"/>
                  <a:gd name="T66" fmla="*/ 123 w 257"/>
                  <a:gd name="T67" fmla="*/ 17 h 90"/>
                  <a:gd name="T68" fmla="*/ 133 w 257"/>
                  <a:gd name="T69" fmla="*/ 19 h 90"/>
                  <a:gd name="T70" fmla="*/ 133 w 257"/>
                  <a:gd name="T71" fmla="*/ 13 h 90"/>
                  <a:gd name="T72" fmla="*/ 124 w 257"/>
                  <a:gd name="T73" fmla="*/ 7 h 90"/>
                  <a:gd name="T74" fmla="*/ 124 w 257"/>
                  <a:gd name="T75" fmla="*/ 11 h 90"/>
                  <a:gd name="T76" fmla="*/ 122 w 257"/>
                  <a:gd name="T77" fmla="*/ 13 h 90"/>
                  <a:gd name="T78" fmla="*/ 115 w 257"/>
                  <a:gd name="T79" fmla="*/ 13 h 90"/>
                  <a:gd name="T80" fmla="*/ 113 w 257"/>
                  <a:gd name="T81" fmla="*/ 7 h 90"/>
                  <a:gd name="T82" fmla="*/ 106 w 257"/>
                  <a:gd name="T83" fmla="*/ 4 h 90"/>
                  <a:gd name="T84" fmla="*/ 102 w 257"/>
                  <a:gd name="T85" fmla="*/ 4 h 90"/>
                  <a:gd name="T86" fmla="*/ 101 w 257"/>
                  <a:gd name="T87" fmla="*/ 6 h 90"/>
                  <a:gd name="T88" fmla="*/ 94 w 257"/>
                  <a:gd name="T89" fmla="*/ 7 h 90"/>
                  <a:gd name="T90" fmla="*/ 92 w 257"/>
                  <a:gd name="T91" fmla="*/ 7 h 90"/>
                  <a:gd name="T92" fmla="*/ 88 w 257"/>
                  <a:gd name="T93" fmla="*/ 6 h 90"/>
                  <a:gd name="T94" fmla="*/ 88 w 257"/>
                  <a:gd name="T95" fmla="*/ 3 h 90"/>
                  <a:gd name="T96" fmla="*/ 85 w 257"/>
                  <a:gd name="T97" fmla="*/ 2 h 90"/>
                  <a:gd name="T98" fmla="*/ 84 w 257"/>
                  <a:gd name="T99" fmla="*/ 0 h 90"/>
                  <a:gd name="T100" fmla="*/ 66 w 257"/>
                  <a:gd name="T101" fmla="*/ 40 h 90"/>
                  <a:gd name="T102" fmla="*/ 64 w 257"/>
                  <a:gd name="T103" fmla="*/ 40 h 90"/>
                  <a:gd name="T104" fmla="*/ 59 w 257"/>
                  <a:gd name="T105" fmla="*/ 30 h 90"/>
                  <a:gd name="T106" fmla="*/ 46 w 257"/>
                  <a:gd name="T107" fmla="*/ 23 h 90"/>
                  <a:gd name="T108" fmla="*/ 41 w 257"/>
                  <a:gd name="T109" fmla="*/ 19 h 90"/>
                  <a:gd name="T110" fmla="*/ 36 w 257"/>
                  <a:gd name="T111" fmla="*/ 13 h 90"/>
                  <a:gd name="T112" fmla="*/ 28 w 257"/>
                  <a:gd name="T113" fmla="*/ 4 h 90"/>
                  <a:gd name="T114" fmla="*/ 25 w 257"/>
                  <a:gd name="T115" fmla="*/ 6 h 90"/>
                  <a:gd name="T116" fmla="*/ 15 w 257"/>
                  <a:gd name="T117" fmla="*/ 7 h 90"/>
                  <a:gd name="T118" fmla="*/ 3 w 257"/>
                  <a:gd name="T119" fmla="*/ 13 h 90"/>
                  <a:gd name="T120" fmla="*/ 0 w 257"/>
                  <a:gd name="T121" fmla="*/ 9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57" h="90">
                    <a:moveTo>
                      <a:pt x="257" y="79"/>
                    </a:moveTo>
                    <a:lnTo>
                      <a:pt x="257" y="80"/>
                    </a:lnTo>
                    <a:lnTo>
                      <a:pt x="256" y="81"/>
                    </a:lnTo>
                    <a:lnTo>
                      <a:pt x="242" y="72"/>
                    </a:lnTo>
                    <a:lnTo>
                      <a:pt x="239" y="69"/>
                    </a:lnTo>
                    <a:lnTo>
                      <a:pt x="236" y="72"/>
                    </a:lnTo>
                    <a:lnTo>
                      <a:pt x="229" y="70"/>
                    </a:lnTo>
                    <a:lnTo>
                      <a:pt x="223" y="73"/>
                    </a:lnTo>
                    <a:lnTo>
                      <a:pt x="222" y="74"/>
                    </a:lnTo>
                    <a:lnTo>
                      <a:pt x="221" y="77"/>
                    </a:lnTo>
                    <a:lnTo>
                      <a:pt x="201" y="77"/>
                    </a:lnTo>
                    <a:lnTo>
                      <a:pt x="200" y="76"/>
                    </a:lnTo>
                    <a:lnTo>
                      <a:pt x="198" y="76"/>
                    </a:lnTo>
                    <a:lnTo>
                      <a:pt x="197" y="73"/>
                    </a:lnTo>
                    <a:lnTo>
                      <a:pt x="197" y="59"/>
                    </a:lnTo>
                    <a:lnTo>
                      <a:pt x="196" y="56"/>
                    </a:lnTo>
                    <a:lnTo>
                      <a:pt x="193" y="53"/>
                    </a:lnTo>
                    <a:lnTo>
                      <a:pt x="191" y="53"/>
                    </a:lnTo>
                    <a:lnTo>
                      <a:pt x="175" y="57"/>
                    </a:lnTo>
                    <a:lnTo>
                      <a:pt x="165" y="57"/>
                    </a:lnTo>
                    <a:lnTo>
                      <a:pt x="152" y="63"/>
                    </a:lnTo>
                    <a:lnTo>
                      <a:pt x="149" y="62"/>
                    </a:lnTo>
                    <a:lnTo>
                      <a:pt x="134" y="90"/>
                    </a:lnTo>
                    <a:lnTo>
                      <a:pt x="130" y="88"/>
                    </a:lnTo>
                    <a:lnTo>
                      <a:pt x="127" y="81"/>
                    </a:lnTo>
                    <a:lnTo>
                      <a:pt x="117" y="67"/>
                    </a:lnTo>
                    <a:lnTo>
                      <a:pt x="115" y="67"/>
                    </a:lnTo>
                    <a:lnTo>
                      <a:pt x="116" y="60"/>
                    </a:lnTo>
                    <a:lnTo>
                      <a:pt x="122" y="55"/>
                    </a:lnTo>
                    <a:lnTo>
                      <a:pt x="126" y="45"/>
                    </a:lnTo>
                    <a:lnTo>
                      <a:pt x="126" y="41"/>
                    </a:lnTo>
                    <a:lnTo>
                      <a:pt x="119" y="42"/>
                    </a:lnTo>
                    <a:lnTo>
                      <a:pt x="123" y="21"/>
                    </a:lnTo>
                    <a:lnTo>
                      <a:pt x="123" y="17"/>
                    </a:lnTo>
                    <a:lnTo>
                      <a:pt x="133" y="19"/>
                    </a:lnTo>
                    <a:lnTo>
                      <a:pt x="133" y="13"/>
                    </a:lnTo>
                    <a:lnTo>
                      <a:pt x="124" y="7"/>
                    </a:lnTo>
                    <a:lnTo>
                      <a:pt x="124" y="11"/>
                    </a:lnTo>
                    <a:lnTo>
                      <a:pt x="122" y="13"/>
                    </a:lnTo>
                    <a:lnTo>
                      <a:pt x="115" y="13"/>
                    </a:lnTo>
                    <a:lnTo>
                      <a:pt x="113" y="7"/>
                    </a:lnTo>
                    <a:lnTo>
                      <a:pt x="106" y="4"/>
                    </a:lnTo>
                    <a:lnTo>
                      <a:pt x="102" y="4"/>
                    </a:lnTo>
                    <a:lnTo>
                      <a:pt x="101" y="6"/>
                    </a:lnTo>
                    <a:lnTo>
                      <a:pt x="94" y="7"/>
                    </a:lnTo>
                    <a:lnTo>
                      <a:pt x="92" y="7"/>
                    </a:lnTo>
                    <a:lnTo>
                      <a:pt x="88" y="6"/>
                    </a:lnTo>
                    <a:lnTo>
                      <a:pt x="88" y="3"/>
                    </a:lnTo>
                    <a:lnTo>
                      <a:pt x="85" y="2"/>
                    </a:lnTo>
                    <a:lnTo>
                      <a:pt x="84" y="0"/>
                    </a:lnTo>
                    <a:lnTo>
                      <a:pt x="66" y="40"/>
                    </a:lnTo>
                    <a:lnTo>
                      <a:pt x="64" y="40"/>
                    </a:lnTo>
                    <a:lnTo>
                      <a:pt x="59" y="30"/>
                    </a:lnTo>
                    <a:lnTo>
                      <a:pt x="46" y="23"/>
                    </a:lnTo>
                    <a:lnTo>
                      <a:pt x="41" y="19"/>
                    </a:lnTo>
                    <a:lnTo>
                      <a:pt x="36" y="13"/>
                    </a:lnTo>
                    <a:lnTo>
                      <a:pt x="28" y="4"/>
                    </a:lnTo>
                    <a:lnTo>
                      <a:pt x="25" y="6"/>
                    </a:lnTo>
                    <a:lnTo>
                      <a:pt x="15" y="7"/>
                    </a:lnTo>
                    <a:lnTo>
                      <a:pt x="3" y="13"/>
                    </a:lnTo>
                    <a:lnTo>
                      <a:pt x="0" y="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97" name="Freeform 2637">
                <a:extLst>
                  <a:ext uri="{FF2B5EF4-FFF2-40B4-BE49-F238E27FC236}">
                    <a16:creationId xmlns:a16="http://schemas.microsoft.com/office/drawing/2014/main" id="{6DD0F465-6447-AD12-08C2-75608D8D34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9" y="516"/>
                <a:ext cx="53" cy="47"/>
              </a:xfrm>
              <a:custGeom>
                <a:avLst/>
                <a:gdLst>
                  <a:gd name="T0" fmla="*/ 1 w 212"/>
                  <a:gd name="T1" fmla="*/ 187 h 187"/>
                  <a:gd name="T2" fmla="*/ 28 w 212"/>
                  <a:gd name="T3" fmla="*/ 185 h 187"/>
                  <a:gd name="T4" fmla="*/ 28 w 212"/>
                  <a:gd name="T5" fmla="*/ 184 h 187"/>
                  <a:gd name="T6" fmla="*/ 36 w 212"/>
                  <a:gd name="T7" fmla="*/ 163 h 187"/>
                  <a:gd name="T8" fmla="*/ 54 w 212"/>
                  <a:gd name="T9" fmla="*/ 148 h 187"/>
                  <a:gd name="T10" fmla="*/ 57 w 212"/>
                  <a:gd name="T11" fmla="*/ 146 h 187"/>
                  <a:gd name="T12" fmla="*/ 67 w 212"/>
                  <a:gd name="T13" fmla="*/ 158 h 187"/>
                  <a:gd name="T14" fmla="*/ 64 w 212"/>
                  <a:gd name="T15" fmla="*/ 158 h 187"/>
                  <a:gd name="T16" fmla="*/ 74 w 212"/>
                  <a:gd name="T17" fmla="*/ 171 h 187"/>
                  <a:gd name="T18" fmla="*/ 75 w 212"/>
                  <a:gd name="T19" fmla="*/ 173 h 187"/>
                  <a:gd name="T20" fmla="*/ 86 w 212"/>
                  <a:gd name="T21" fmla="*/ 175 h 187"/>
                  <a:gd name="T22" fmla="*/ 121 w 212"/>
                  <a:gd name="T23" fmla="*/ 171 h 187"/>
                  <a:gd name="T24" fmla="*/ 124 w 212"/>
                  <a:gd name="T25" fmla="*/ 160 h 187"/>
                  <a:gd name="T26" fmla="*/ 124 w 212"/>
                  <a:gd name="T27" fmla="*/ 151 h 187"/>
                  <a:gd name="T28" fmla="*/ 137 w 212"/>
                  <a:gd name="T29" fmla="*/ 146 h 187"/>
                  <a:gd name="T30" fmla="*/ 142 w 212"/>
                  <a:gd name="T31" fmla="*/ 113 h 187"/>
                  <a:gd name="T32" fmla="*/ 156 w 212"/>
                  <a:gd name="T33" fmla="*/ 117 h 187"/>
                  <a:gd name="T34" fmla="*/ 173 w 212"/>
                  <a:gd name="T35" fmla="*/ 123 h 187"/>
                  <a:gd name="T36" fmla="*/ 188 w 212"/>
                  <a:gd name="T37" fmla="*/ 125 h 187"/>
                  <a:gd name="T38" fmla="*/ 183 w 212"/>
                  <a:gd name="T39" fmla="*/ 121 h 187"/>
                  <a:gd name="T40" fmla="*/ 179 w 212"/>
                  <a:gd name="T41" fmla="*/ 113 h 187"/>
                  <a:gd name="T42" fmla="*/ 198 w 212"/>
                  <a:gd name="T43" fmla="*/ 95 h 187"/>
                  <a:gd name="T44" fmla="*/ 201 w 212"/>
                  <a:gd name="T45" fmla="*/ 84 h 187"/>
                  <a:gd name="T46" fmla="*/ 205 w 212"/>
                  <a:gd name="T47" fmla="*/ 74 h 187"/>
                  <a:gd name="T48" fmla="*/ 212 w 212"/>
                  <a:gd name="T49" fmla="*/ 65 h 187"/>
                  <a:gd name="T50" fmla="*/ 209 w 212"/>
                  <a:gd name="T51" fmla="*/ 53 h 187"/>
                  <a:gd name="T52" fmla="*/ 176 w 212"/>
                  <a:gd name="T53" fmla="*/ 60 h 187"/>
                  <a:gd name="T54" fmla="*/ 169 w 212"/>
                  <a:gd name="T55" fmla="*/ 61 h 187"/>
                  <a:gd name="T56" fmla="*/ 157 w 212"/>
                  <a:gd name="T57" fmla="*/ 53 h 187"/>
                  <a:gd name="T58" fmla="*/ 156 w 212"/>
                  <a:gd name="T59" fmla="*/ 43 h 187"/>
                  <a:gd name="T60" fmla="*/ 149 w 212"/>
                  <a:gd name="T61" fmla="*/ 41 h 187"/>
                  <a:gd name="T62" fmla="*/ 131 w 212"/>
                  <a:gd name="T63" fmla="*/ 46 h 187"/>
                  <a:gd name="T64" fmla="*/ 126 w 212"/>
                  <a:gd name="T65" fmla="*/ 47 h 187"/>
                  <a:gd name="T66" fmla="*/ 124 w 212"/>
                  <a:gd name="T67" fmla="*/ 51 h 187"/>
                  <a:gd name="T68" fmla="*/ 114 w 212"/>
                  <a:gd name="T69" fmla="*/ 57 h 187"/>
                  <a:gd name="T70" fmla="*/ 120 w 212"/>
                  <a:gd name="T71" fmla="*/ 50 h 187"/>
                  <a:gd name="T72" fmla="*/ 123 w 212"/>
                  <a:gd name="T73" fmla="*/ 47 h 187"/>
                  <a:gd name="T74" fmla="*/ 118 w 212"/>
                  <a:gd name="T75" fmla="*/ 41 h 187"/>
                  <a:gd name="T76" fmla="*/ 107 w 212"/>
                  <a:gd name="T77" fmla="*/ 43 h 187"/>
                  <a:gd name="T78" fmla="*/ 104 w 212"/>
                  <a:gd name="T79" fmla="*/ 41 h 187"/>
                  <a:gd name="T80" fmla="*/ 103 w 212"/>
                  <a:gd name="T81" fmla="*/ 32 h 187"/>
                  <a:gd name="T82" fmla="*/ 116 w 212"/>
                  <a:gd name="T83" fmla="*/ 31 h 187"/>
                  <a:gd name="T84" fmla="*/ 111 w 212"/>
                  <a:gd name="T85" fmla="*/ 21 h 187"/>
                  <a:gd name="T86" fmla="*/ 103 w 212"/>
                  <a:gd name="T87" fmla="*/ 21 h 187"/>
                  <a:gd name="T88" fmla="*/ 102 w 212"/>
                  <a:gd name="T89" fmla="*/ 15 h 187"/>
                  <a:gd name="T90" fmla="*/ 96 w 212"/>
                  <a:gd name="T91" fmla="*/ 5 h 187"/>
                  <a:gd name="T92" fmla="*/ 109 w 212"/>
                  <a:gd name="T93" fmla="*/ 15 h 187"/>
                  <a:gd name="T94" fmla="*/ 120 w 212"/>
                  <a:gd name="T95" fmla="*/ 21 h 187"/>
                  <a:gd name="T96" fmla="*/ 137 w 212"/>
                  <a:gd name="T97" fmla="*/ 15 h 187"/>
                  <a:gd name="T98" fmla="*/ 138 w 212"/>
                  <a:gd name="T99" fmla="*/ 4 h 1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12" h="187">
                    <a:moveTo>
                      <a:pt x="0" y="187"/>
                    </a:moveTo>
                    <a:lnTo>
                      <a:pt x="1" y="187"/>
                    </a:lnTo>
                    <a:lnTo>
                      <a:pt x="8" y="185"/>
                    </a:lnTo>
                    <a:lnTo>
                      <a:pt x="28" y="185"/>
                    </a:lnTo>
                    <a:lnTo>
                      <a:pt x="29" y="184"/>
                    </a:lnTo>
                    <a:lnTo>
                      <a:pt x="28" y="184"/>
                    </a:lnTo>
                    <a:lnTo>
                      <a:pt x="35" y="163"/>
                    </a:lnTo>
                    <a:lnTo>
                      <a:pt x="36" y="163"/>
                    </a:lnTo>
                    <a:lnTo>
                      <a:pt x="40" y="159"/>
                    </a:lnTo>
                    <a:lnTo>
                      <a:pt x="54" y="148"/>
                    </a:lnTo>
                    <a:lnTo>
                      <a:pt x="56" y="146"/>
                    </a:lnTo>
                    <a:lnTo>
                      <a:pt x="57" y="146"/>
                    </a:lnTo>
                    <a:lnTo>
                      <a:pt x="67" y="156"/>
                    </a:lnTo>
                    <a:lnTo>
                      <a:pt x="67" y="158"/>
                    </a:lnTo>
                    <a:lnTo>
                      <a:pt x="64" y="156"/>
                    </a:lnTo>
                    <a:lnTo>
                      <a:pt x="64" y="158"/>
                    </a:lnTo>
                    <a:lnTo>
                      <a:pt x="70" y="167"/>
                    </a:lnTo>
                    <a:lnTo>
                      <a:pt x="74" y="171"/>
                    </a:lnTo>
                    <a:lnTo>
                      <a:pt x="74" y="173"/>
                    </a:lnTo>
                    <a:lnTo>
                      <a:pt x="75" y="173"/>
                    </a:lnTo>
                    <a:lnTo>
                      <a:pt x="85" y="175"/>
                    </a:lnTo>
                    <a:lnTo>
                      <a:pt x="86" y="175"/>
                    </a:lnTo>
                    <a:lnTo>
                      <a:pt x="97" y="171"/>
                    </a:lnTo>
                    <a:lnTo>
                      <a:pt x="121" y="171"/>
                    </a:lnTo>
                    <a:lnTo>
                      <a:pt x="124" y="167"/>
                    </a:lnTo>
                    <a:lnTo>
                      <a:pt x="124" y="160"/>
                    </a:lnTo>
                    <a:lnTo>
                      <a:pt x="123" y="155"/>
                    </a:lnTo>
                    <a:lnTo>
                      <a:pt x="124" y="151"/>
                    </a:lnTo>
                    <a:lnTo>
                      <a:pt x="137" y="151"/>
                    </a:lnTo>
                    <a:lnTo>
                      <a:pt x="137" y="146"/>
                    </a:lnTo>
                    <a:lnTo>
                      <a:pt x="140" y="137"/>
                    </a:lnTo>
                    <a:lnTo>
                      <a:pt x="142" y="113"/>
                    </a:lnTo>
                    <a:lnTo>
                      <a:pt x="144" y="111"/>
                    </a:lnTo>
                    <a:lnTo>
                      <a:pt x="156" y="117"/>
                    </a:lnTo>
                    <a:lnTo>
                      <a:pt x="157" y="117"/>
                    </a:lnTo>
                    <a:lnTo>
                      <a:pt x="173" y="123"/>
                    </a:lnTo>
                    <a:lnTo>
                      <a:pt x="186" y="125"/>
                    </a:lnTo>
                    <a:lnTo>
                      <a:pt x="188" y="125"/>
                    </a:lnTo>
                    <a:lnTo>
                      <a:pt x="186" y="123"/>
                    </a:lnTo>
                    <a:lnTo>
                      <a:pt x="183" y="121"/>
                    </a:lnTo>
                    <a:lnTo>
                      <a:pt x="179" y="117"/>
                    </a:lnTo>
                    <a:lnTo>
                      <a:pt x="179" y="113"/>
                    </a:lnTo>
                    <a:lnTo>
                      <a:pt x="194" y="98"/>
                    </a:lnTo>
                    <a:lnTo>
                      <a:pt x="198" y="95"/>
                    </a:lnTo>
                    <a:lnTo>
                      <a:pt x="201" y="92"/>
                    </a:lnTo>
                    <a:lnTo>
                      <a:pt x="201" y="84"/>
                    </a:lnTo>
                    <a:lnTo>
                      <a:pt x="202" y="77"/>
                    </a:lnTo>
                    <a:lnTo>
                      <a:pt x="205" y="74"/>
                    </a:lnTo>
                    <a:lnTo>
                      <a:pt x="212" y="68"/>
                    </a:lnTo>
                    <a:lnTo>
                      <a:pt x="212" y="65"/>
                    </a:lnTo>
                    <a:lnTo>
                      <a:pt x="208" y="58"/>
                    </a:lnTo>
                    <a:lnTo>
                      <a:pt x="209" y="53"/>
                    </a:lnTo>
                    <a:lnTo>
                      <a:pt x="208" y="53"/>
                    </a:lnTo>
                    <a:lnTo>
                      <a:pt x="176" y="60"/>
                    </a:lnTo>
                    <a:lnTo>
                      <a:pt x="171" y="64"/>
                    </a:lnTo>
                    <a:lnTo>
                      <a:pt x="169" y="61"/>
                    </a:lnTo>
                    <a:lnTo>
                      <a:pt x="162" y="57"/>
                    </a:lnTo>
                    <a:lnTo>
                      <a:pt x="157" y="53"/>
                    </a:lnTo>
                    <a:lnTo>
                      <a:pt x="157" y="47"/>
                    </a:lnTo>
                    <a:lnTo>
                      <a:pt x="156" y="43"/>
                    </a:lnTo>
                    <a:lnTo>
                      <a:pt x="153" y="41"/>
                    </a:lnTo>
                    <a:lnTo>
                      <a:pt x="149" y="41"/>
                    </a:lnTo>
                    <a:lnTo>
                      <a:pt x="134" y="44"/>
                    </a:lnTo>
                    <a:lnTo>
                      <a:pt x="131" y="46"/>
                    </a:lnTo>
                    <a:lnTo>
                      <a:pt x="127" y="46"/>
                    </a:lnTo>
                    <a:lnTo>
                      <a:pt x="126" y="47"/>
                    </a:lnTo>
                    <a:lnTo>
                      <a:pt x="126" y="51"/>
                    </a:lnTo>
                    <a:lnTo>
                      <a:pt x="124" y="51"/>
                    </a:lnTo>
                    <a:lnTo>
                      <a:pt x="120" y="53"/>
                    </a:lnTo>
                    <a:lnTo>
                      <a:pt x="114" y="57"/>
                    </a:lnTo>
                    <a:lnTo>
                      <a:pt x="111" y="57"/>
                    </a:lnTo>
                    <a:lnTo>
                      <a:pt x="120" y="50"/>
                    </a:lnTo>
                    <a:lnTo>
                      <a:pt x="121" y="50"/>
                    </a:lnTo>
                    <a:lnTo>
                      <a:pt x="123" y="47"/>
                    </a:lnTo>
                    <a:lnTo>
                      <a:pt x="123" y="44"/>
                    </a:lnTo>
                    <a:lnTo>
                      <a:pt x="118" y="41"/>
                    </a:lnTo>
                    <a:lnTo>
                      <a:pt x="113" y="43"/>
                    </a:lnTo>
                    <a:lnTo>
                      <a:pt x="107" y="43"/>
                    </a:lnTo>
                    <a:lnTo>
                      <a:pt x="106" y="41"/>
                    </a:lnTo>
                    <a:lnTo>
                      <a:pt x="104" y="41"/>
                    </a:lnTo>
                    <a:lnTo>
                      <a:pt x="104" y="40"/>
                    </a:lnTo>
                    <a:lnTo>
                      <a:pt x="103" y="32"/>
                    </a:lnTo>
                    <a:lnTo>
                      <a:pt x="103" y="31"/>
                    </a:lnTo>
                    <a:lnTo>
                      <a:pt x="116" y="31"/>
                    </a:lnTo>
                    <a:lnTo>
                      <a:pt x="116" y="26"/>
                    </a:lnTo>
                    <a:lnTo>
                      <a:pt x="111" y="21"/>
                    </a:lnTo>
                    <a:lnTo>
                      <a:pt x="107" y="19"/>
                    </a:lnTo>
                    <a:lnTo>
                      <a:pt x="103" y="21"/>
                    </a:lnTo>
                    <a:lnTo>
                      <a:pt x="102" y="18"/>
                    </a:lnTo>
                    <a:lnTo>
                      <a:pt x="102" y="15"/>
                    </a:lnTo>
                    <a:lnTo>
                      <a:pt x="95" y="10"/>
                    </a:lnTo>
                    <a:lnTo>
                      <a:pt x="96" y="5"/>
                    </a:lnTo>
                    <a:lnTo>
                      <a:pt x="97" y="5"/>
                    </a:lnTo>
                    <a:lnTo>
                      <a:pt x="109" y="15"/>
                    </a:lnTo>
                    <a:lnTo>
                      <a:pt x="113" y="18"/>
                    </a:lnTo>
                    <a:lnTo>
                      <a:pt x="120" y="21"/>
                    </a:lnTo>
                    <a:lnTo>
                      <a:pt x="130" y="21"/>
                    </a:lnTo>
                    <a:lnTo>
                      <a:pt x="137" y="15"/>
                    </a:lnTo>
                    <a:lnTo>
                      <a:pt x="137" y="8"/>
                    </a:lnTo>
                    <a:lnTo>
                      <a:pt x="138" y="4"/>
                    </a:lnTo>
                    <a:lnTo>
                      <a:pt x="145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98" name="Freeform 2638">
                <a:extLst>
                  <a:ext uri="{FF2B5EF4-FFF2-40B4-BE49-F238E27FC236}">
                    <a16:creationId xmlns:a16="http://schemas.microsoft.com/office/drawing/2014/main" id="{AA0F6668-5011-F4FD-8D35-D428C0E938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2" y="518"/>
                <a:ext cx="29" cy="45"/>
              </a:xfrm>
              <a:custGeom>
                <a:avLst/>
                <a:gdLst>
                  <a:gd name="T0" fmla="*/ 105 w 115"/>
                  <a:gd name="T1" fmla="*/ 180 h 180"/>
                  <a:gd name="T2" fmla="*/ 103 w 115"/>
                  <a:gd name="T3" fmla="*/ 177 h 180"/>
                  <a:gd name="T4" fmla="*/ 106 w 115"/>
                  <a:gd name="T5" fmla="*/ 156 h 180"/>
                  <a:gd name="T6" fmla="*/ 109 w 115"/>
                  <a:gd name="T7" fmla="*/ 151 h 180"/>
                  <a:gd name="T8" fmla="*/ 111 w 115"/>
                  <a:gd name="T9" fmla="*/ 151 h 180"/>
                  <a:gd name="T10" fmla="*/ 115 w 115"/>
                  <a:gd name="T11" fmla="*/ 146 h 180"/>
                  <a:gd name="T12" fmla="*/ 115 w 115"/>
                  <a:gd name="T13" fmla="*/ 145 h 180"/>
                  <a:gd name="T14" fmla="*/ 113 w 115"/>
                  <a:gd name="T15" fmla="*/ 144 h 180"/>
                  <a:gd name="T16" fmla="*/ 112 w 115"/>
                  <a:gd name="T17" fmla="*/ 144 h 180"/>
                  <a:gd name="T18" fmla="*/ 71 w 115"/>
                  <a:gd name="T19" fmla="*/ 123 h 180"/>
                  <a:gd name="T20" fmla="*/ 61 w 115"/>
                  <a:gd name="T21" fmla="*/ 121 h 180"/>
                  <a:gd name="T22" fmla="*/ 60 w 115"/>
                  <a:gd name="T23" fmla="*/ 121 h 180"/>
                  <a:gd name="T24" fmla="*/ 60 w 115"/>
                  <a:gd name="T25" fmla="*/ 99 h 180"/>
                  <a:gd name="T26" fmla="*/ 61 w 115"/>
                  <a:gd name="T27" fmla="*/ 97 h 180"/>
                  <a:gd name="T28" fmla="*/ 61 w 115"/>
                  <a:gd name="T29" fmla="*/ 93 h 180"/>
                  <a:gd name="T30" fmla="*/ 64 w 115"/>
                  <a:gd name="T31" fmla="*/ 85 h 180"/>
                  <a:gd name="T32" fmla="*/ 48 w 115"/>
                  <a:gd name="T33" fmla="*/ 85 h 180"/>
                  <a:gd name="T34" fmla="*/ 29 w 115"/>
                  <a:gd name="T35" fmla="*/ 89 h 180"/>
                  <a:gd name="T36" fmla="*/ 25 w 115"/>
                  <a:gd name="T37" fmla="*/ 91 h 180"/>
                  <a:gd name="T38" fmla="*/ 13 w 115"/>
                  <a:gd name="T39" fmla="*/ 91 h 180"/>
                  <a:gd name="T40" fmla="*/ 11 w 115"/>
                  <a:gd name="T41" fmla="*/ 89 h 180"/>
                  <a:gd name="T42" fmla="*/ 8 w 115"/>
                  <a:gd name="T43" fmla="*/ 81 h 180"/>
                  <a:gd name="T44" fmla="*/ 8 w 115"/>
                  <a:gd name="T45" fmla="*/ 71 h 180"/>
                  <a:gd name="T46" fmla="*/ 10 w 115"/>
                  <a:gd name="T47" fmla="*/ 68 h 180"/>
                  <a:gd name="T48" fmla="*/ 13 w 115"/>
                  <a:gd name="T49" fmla="*/ 65 h 180"/>
                  <a:gd name="T50" fmla="*/ 15 w 115"/>
                  <a:gd name="T51" fmla="*/ 61 h 180"/>
                  <a:gd name="T52" fmla="*/ 20 w 115"/>
                  <a:gd name="T53" fmla="*/ 58 h 180"/>
                  <a:gd name="T54" fmla="*/ 21 w 115"/>
                  <a:gd name="T55" fmla="*/ 57 h 180"/>
                  <a:gd name="T56" fmla="*/ 21 w 115"/>
                  <a:gd name="T57" fmla="*/ 56 h 180"/>
                  <a:gd name="T58" fmla="*/ 18 w 115"/>
                  <a:gd name="T59" fmla="*/ 48 h 180"/>
                  <a:gd name="T60" fmla="*/ 18 w 115"/>
                  <a:gd name="T61" fmla="*/ 47 h 180"/>
                  <a:gd name="T62" fmla="*/ 17 w 115"/>
                  <a:gd name="T63" fmla="*/ 43 h 180"/>
                  <a:gd name="T64" fmla="*/ 17 w 115"/>
                  <a:gd name="T65" fmla="*/ 41 h 180"/>
                  <a:gd name="T66" fmla="*/ 13 w 115"/>
                  <a:gd name="T67" fmla="*/ 28 h 180"/>
                  <a:gd name="T68" fmla="*/ 13 w 115"/>
                  <a:gd name="T69" fmla="*/ 26 h 180"/>
                  <a:gd name="T70" fmla="*/ 8 w 115"/>
                  <a:gd name="T71" fmla="*/ 19 h 180"/>
                  <a:gd name="T72" fmla="*/ 8 w 115"/>
                  <a:gd name="T73" fmla="*/ 17 h 180"/>
                  <a:gd name="T74" fmla="*/ 4 w 115"/>
                  <a:gd name="T75" fmla="*/ 14 h 180"/>
                  <a:gd name="T76" fmla="*/ 3 w 115"/>
                  <a:gd name="T77" fmla="*/ 14 h 180"/>
                  <a:gd name="T78" fmla="*/ 3 w 115"/>
                  <a:gd name="T79" fmla="*/ 12 h 180"/>
                  <a:gd name="T80" fmla="*/ 0 w 115"/>
                  <a:gd name="T81" fmla="*/ 12 h 180"/>
                  <a:gd name="T82" fmla="*/ 0 w 115"/>
                  <a:gd name="T83" fmla="*/ 11 h 180"/>
                  <a:gd name="T84" fmla="*/ 1 w 115"/>
                  <a:gd name="T85" fmla="*/ 10 h 180"/>
                  <a:gd name="T86" fmla="*/ 3 w 115"/>
                  <a:gd name="T87" fmla="*/ 0 h 1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15" h="180">
                    <a:moveTo>
                      <a:pt x="105" y="180"/>
                    </a:moveTo>
                    <a:lnTo>
                      <a:pt x="103" y="177"/>
                    </a:lnTo>
                    <a:lnTo>
                      <a:pt x="106" y="156"/>
                    </a:lnTo>
                    <a:lnTo>
                      <a:pt x="109" y="151"/>
                    </a:lnTo>
                    <a:lnTo>
                      <a:pt x="111" y="151"/>
                    </a:lnTo>
                    <a:lnTo>
                      <a:pt x="115" y="146"/>
                    </a:lnTo>
                    <a:lnTo>
                      <a:pt x="115" y="145"/>
                    </a:lnTo>
                    <a:lnTo>
                      <a:pt x="113" y="144"/>
                    </a:lnTo>
                    <a:lnTo>
                      <a:pt x="112" y="144"/>
                    </a:lnTo>
                    <a:lnTo>
                      <a:pt x="71" y="123"/>
                    </a:lnTo>
                    <a:lnTo>
                      <a:pt x="61" y="121"/>
                    </a:lnTo>
                    <a:lnTo>
                      <a:pt x="60" y="121"/>
                    </a:lnTo>
                    <a:lnTo>
                      <a:pt x="60" y="99"/>
                    </a:lnTo>
                    <a:lnTo>
                      <a:pt x="61" y="97"/>
                    </a:lnTo>
                    <a:lnTo>
                      <a:pt x="61" y="93"/>
                    </a:lnTo>
                    <a:lnTo>
                      <a:pt x="64" y="85"/>
                    </a:lnTo>
                    <a:lnTo>
                      <a:pt x="48" y="85"/>
                    </a:lnTo>
                    <a:lnTo>
                      <a:pt x="29" y="89"/>
                    </a:lnTo>
                    <a:lnTo>
                      <a:pt x="25" y="91"/>
                    </a:lnTo>
                    <a:lnTo>
                      <a:pt x="13" y="91"/>
                    </a:lnTo>
                    <a:lnTo>
                      <a:pt x="11" y="89"/>
                    </a:lnTo>
                    <a:lnTo>
                      <a:pt x="8" y="81"/>
                    </a:lnTo>
                    <a:lnTo>
                      <a:pt x="8" y="71"/>
                    </a:lnTo>
                    <a:lnTo>
                      <a:pt x="10" y="68"/>
                    </a:lnTo>
                    <a:lnTo>
                      <a:pt x="13" y="65"/>
                    </a:lnTo>
                    <a:lnTo>
                      <a:pt x="15" y="61"/>
                    </a:lnTo>
                    <a:lnTo>
                      <a:pt x="20" y="58"/>
                    </a:lnTo>
                    <a:lnTo>
                      <a:pt x="21" y="57"/>
                    </a:lnTo>
                    <a:lnTo>
                      <a:pt x="21" y="56"/>
                    </a:lnTo>
                    <a:lnTo>
                      <a:pt x="18" y="48"/>
                    </a:lnTo>
                    <a:lnTo>
                      <a:pt x="18" y="47"/>
                    </a:lnTo>
                    <a:lnTo>
                      <a:pt x="17" y="43"/>
                    </a:lnTo>
                    <a:lnTo>
                      <a:pt x="17" y="41"/>
                    </a:lnTo>
                    <a:lnTo>
                      <a:pt x="13" y="28"/>
                    </a:lnTo>
                    <a:lnTo>
                      <a:pt x="13" y="26"/>
                    </a:lnTo>
                    <a:lnTo>
                      <a:pt x="8" y="19"/>
                    </a:lnTo>
                    <a:lnTo>
                      <a:pt x="8" y="17"/>
                    </a:lnTo>
                    <a:lnTo>
                      <a:pt x="4" y="14"/>
                    </a:lnTo>
                    <a:lnTo>
                      <a:pt x="3" y="14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0" y="11"/>
                    </a:lnTo>
                    <a:lnTo>
                      <a:pt x="1" y="10"/>
                    </a:lnTo>
                    <a:lnTo>
                      <a:pt x="3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99" name="Freeform 2639">
                <a:extLst>
                  <a:ext uri="{FF2B5EF4-FFF2-40B4-BE49-F238E27FC236}">
                    <a16:creationId xmlns:a16="http://schemas.microsoft.com/office/drawing/2014/main" id="{80846C41-9C91-EAA0-37F5-9FE541272E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2" y="563"/>
                <a:ext cx="66" cy="51"/>
              </a:xfrm>
              <a:custGeom>
                <a:avLst/>
                <a:gdLst>
                  <a:gd name="T0" fmla="*/ 257 w 264"/>
                  <a:gd name="T1" fmla="*/ 192 h 205"/>
                  <a:gd name="T2" fmla="*/ 249 w 264"/>
                  <a:gd name="T3" fmla="*/ 176 h 205"/>
                  <a:gd name="T4" fmla="*/ 244 w 264"/>
                  <a:gd name="T5" fmla="*/ 179 h 205"/>
                  <a:gd name="T6" fmla="*/ 241 w 264"/>
                  <a:gd name="T7" fmla="*/ 177 h 205"/>
                  <a:gd name="T8" fmla="*/ 234 w 264"/>
                  <a:gd name="T9" fmla="*/ 190 h 205"/>
                  <a:gd name="T10" fmla="*/ 206 w 264"/>
                  <a:gd name="T11" fmla="*/ 201 h 205"/>
                  <a:gd name="T12" fmla="*/ 191 w 264"/>
                  <a:gd name="T13" fmla="*/ 205 h 205"/>
                  <a:gd name="T14" fmla="*/ 189 w 264"/>
                  <a:gd name="T15" fmla="*/ 195 h 205"/>
                  <a:gd name="T16" fmla="*/ 186 w 264"/>
                  <a:gd name="T17" fmla="*/ 184 h 205"/>
                  <a:gd name="T18" fmla="*/ 187 w 264"/>
                  <a:gd name="T19" fmla="*/ 163 h 205"/>
                  <a:gd name="T20" fmla="*/ 189 w 264"/>
                  <a:gd name="T21" fmla="*/ 168 h 205"/>
                  <a:gd name="T22" fmla="*/ 196 w 264"/>
                  <a:gd name="T23" fmla="*/ 163 h 205"/>
                  <a:gd name="T24" fmla="*/ 200 w 264"/>
                  <a:gd name="T25" fmla="*/ 151 h 205"/>
                  <a:gd name="T26" fmla="*/ 210 w 264"/>
                  <a:gd name="T27" fmla="*/ 146 h 205"/>
                  <a:gd name="T28" fmla="*/ 208 w 264"/>
                  <a:gd name="T29" fmla="*/ 125 h 205"/>
                  <a:gd name="T30" fmla="*/ 198 w 264"/>
                  <a:gd name="T31" fmla="*/ 112 h 205"/>
                  <a:gd name="T32" fmla="*/ 197 w 264"/>
                  <a:gd name="T33" fmla="*/ 109 h 205"/>
                  <a:gd name="T34" fmla="*/ 189 w 264"/>
                  <a:gd name="T35" fmla="*/ 99 h 205"/>
                  <a:gd name="T36" fmla="*/ 161 w 264"/>
                  <a:gd name="T37" fmla="*/ 84 h 205"/>
                  <a:gd name="T38" fmla="*/ 153 w 264"/>
                  <a:gd name="T39" fmla="*/ 79 h 205"/>
                  <a:gd name="T40" fmla="*/ 129 w 264"/>
                  <a:gd name="T41" fmla="*/ 85 h 205"/>
                  <a:gd name="T42" fmla="*/ 108 w 264"/>
                  <a:gd name="T43" fmla="*/ 95 h 205"/>
                  <a:gd name="T44" fmla="*/ 101 w 264"/>
                  <a:gd name="T45" fmla="*/ 109 h 205"/>
                  <a:gd name="T46" fmla="*/ 78 w 264"/>
                  <a:gd name="T47" fmla="*/ 103 h 205"/>
                  <a:gd name="T48" fmla="*/ 73 w 264"/>
                  <a:gd name="T49" fmla="*/ 105 h 205"/>
                  <a:gd name="T50" fmla="*/ 35 w 264"/>
                  <a:gd name="T51" fmla="*/ 115 h 205"/>
                  <a:gd name="T52" fmla="*/ 31 w 264"/>
                  <a:gd name="T53" fmla="*/ 102 h 205"/>
                  <a:gd name="T54" fmla="*/ 24 w 264"/>
                  <a:gd name="T55" fmla="*/ 96 h 205"/>
                  <a:gd name="T56" fmla="*/ 2 w 264"/>
                  <a:gd name="T57" fmla="*/ 82 h 205"/>
                  <a:gd name="T58" fmla="*/ 0 w 264"/>
                  <a:gd name="T59" fmla="*/ 79 h 205"/>
                  <a:gd name="T60" fmla="*/ 3 w 264"/>
                  <a:gd name="T61" fmla="*/ 75 h 205"/>
                  <a:gd name="T62" fmla="*/ 4 w 264"/>
                  <a:gd name="T63" fmla="*/ 67 h 205"/>
                  <a:gd name="T64" fmla="*/ 14 w 264"/>
                  <a:gd name="T65" fmla="*/ 65 h 205"/>
                  <a:gd name="T66" fmla="*/ 35 w 264"/>
                  <a:gd name="T67" fmla="*/ 61 h 205"/>
                  <a:gd name="T68" fmla="*/ 41 w 264"/>
                  <a:gd name="T69" fmla="*/ 48 h 205"/>
                  <a:gd name="T70" fmla="*/ 40 w 264"/>
                  <a:gd name="T71" fmla="*/ 42 h 205"/>
                  <a:gd name="T72" fmla="*/ 38 w 264"/>
                  <a:gd name="T73" fmla="*/ 33 h 205"/>
                  <a:gd name="T74" fmla="*/ 34 w 264"/>
                  <a:gd name="T75" fmla="*/ 32 h 205"/>
                  <a:gd name="T76" fmla="*/ 31 w 264"/>
                  <a:gd name="T77" fmla="*/ 21 h 205"/>
                  <a:gd name="T78" fmla="*/ 18 w 264"/>
                  <a:gd name="T79" fmla="*/ 15 h 205"/>
                  <a:gd name="T80" fmla="*/ 21 w 264"/>
                  <a:gd name="T81" fmla="*/ 11 h 2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64" h="205">
                    <a:moveTo>
                      <a:pt x="264" y="202"/>
                    </a:moveTo>
                    <a:lnTo>
                      <a:pt x="257" y="192"/>
                    </a:lnTo>
                    <a:lnTo>
                      <a:pt x="256" y="185"/>
                    </a:lnTo>
                    <a:lnTo>
                      <a:pt x="249" y="176"/>
                    </a:lnTo>
                    <a:lnTo>
                      <a:pt x="247" y="177"/>
                    </a:lnTo>
                    <a:lnTo>
                      <a:pt x="244" y="179"/>
                    </a:lnTo>
                    <a:lnTo>
                      <a:pt x="242" y="177"/>
                    </a:lnTo>
                    <a:lnTo>
                      <a:pt x="241" y="177"/>
                    </a:lnTo>
                    <a:lnTo>
                      <a:pt x="241" y="179"/>
                    </a:lnTo>
                    <a:lnTo>
                      <a:pt x="234" y="190"/>
                    </a:lnTo>
                    <a:lnTo>
                      <a:pt x="222" y="201"/>
                    </a:lnTo>
                    <a:lnTo>
                      <a:pt x="206" y="201"/>
                    </a:lnTo>
                    <a:lnTo>
                      <a:pt x="194" y="205"/>
                    </a:lnTo>
                    <a:lnTo>
                      <a:pt x="191" y="205"/>
                    </a:lnTo>
                    <a:lnTo>
                      <a:pt x="191" y="204"/>
                    </a:lnTo>
                    <a:lnTo>
                      <a:pt x="189" y="195"/>
                    </a:lnTo>
                    <a:lnTo>
                      <a:pt x="189" y="194"/>
                    </a:lnTo>
                    <a:lnTo>
                      <a:pt x="186" y="184"/>
                    </a:lnTo>
                    <a:lnTo>
                      <a:pt x="186" y="166"/>
                    </a:lnTo>
                    <a:lnTo>
                      <a:pt x="187" y="163"/>
                    </a:lnTo>
                    <a:lnTo>
                      <a:pt x="189" y="166"/>
                    </a:lnTo>
                    <a:lnTo>
                      <a:pt x="189" y="168"/>
                    </a:lnTo>
                    <a:lnTo>
                      <a:pt x="193" y="168"/>
                    </a:lnTo>
                    <a:lnTo>
                      <a:pt x="196" y="163"/>
                    </a:lnTo>
                    <a:lnTo>
                      <a:pt x="198" y="153"/>
                    </a:lnTo>
                    <a:lnTo>
                      <a:pt x="200" y="151"/>
                    </a:lnTo>
                    <a:lnTo>
                      <a:pt x="208" y="151"/>
                    </a:lnTo>
                    <a:lnTo>
                      <a:pt x="210" y="146"/>
                    </a:lnTo>
                    <a:lnTo>
                      <a:pt x="213" y="132"/>
                    </a:lnTo>
                    <a:lnTo>
                      <a:pt x="208" y="125"/>
                    </a:lnTo>
                    <a:lnTo>
                      <a:pt x="203" y="120"/>
                    </a:lnTo>
                    <a:lnTo>
                      <a:pt x="198" y="112"/>
                    </a:lnTo>
                    <a:lnTo>
                      <a:pt x="198" y="110"/>
                    </a:lnTo>
                    <a:lnTo>
                      <a:pt x="197" y="109"/>
                    </a:lnTo>
                    <a:lnTo>
                      <a:pt x="187" y="103"/>
                    </a:lnTo>
                    <a:lnTo>
                      <a:pt x="189" y="99"/>
                    </a:lnTo>
                    <a:lnTo>
                      <a:pt x="187" y="93"/>
                    </a:lnTo>
                    <a:lnTo>
                      <a:pt x="161" y="84"/>
                    </a:lnTo>
                    <a:lnTo>
                      <a:pt x="154" y="79"/>
                    </a:lnTo>
                    <a:lnTo>
                      <a:pt x="153" y="79"/>
                    </a:lnTo>
                    <a:lnTo>
                      <a:pt x="131" y="84"/>
                    </a:lnTo>
                    <a:lnTo>
                      <a:pt x="129" y="85"/>
                    </a:lnTo>
                    <a:lnTo>
                      <a:pt x="126" y="85"/>
                    </a:lnTo>
                    <a:lnTo>
                      <a:pt x="108" y="95"/>
                    </a:lnTo>
                    <a:lnTo>
                      <a:pt x="101" y="108"/>
                    </a:lnTo>
                    <a:lnTo>
                      <a:pt x="101" y="109"/>
                    </a:lnTo>
                    <a:lnTo>
                      <a:pt x="100" y="108"/>
                    </a:lnTo>
                    <a:lnTo>
                      <a:pt x="78" y="103"/>
                    </a:lnTo>
                    <a:lnTo>
                      <a:pt x="76" y="103"/>
                    </a:lnTo>
                    <a:lnTo>
                      <a:pt x="73" y="105"/>
                    </a:lnTo>
                    <a:lnTo>
                      <a:pt x="40" y="110"/>
                    </a:lnTo>
                    <a:lnTo>
                      <a:pt x="35" y="115"/>
                    </a:lnTo>
                    <a:lnTo>
                      <a:pt x="35" y="112"/>
                    </a:lnTo>
                    <a:lnTo>
                      <a:pt x="31" y="102"/>
                    </a:lnTo>
                    <a:lnTo>
                      <a:pt x="27" y="98"/>
                    </a:lnTo>
                    <a:lnTo>
                      <a:pt x="24" y="96"/>
                    </a:lnTo>
                    <a:lnTo>
                      <a:pt x="10" y="91"/>
                    </a:lnTo>
                    <a:lnTo>
                      <a:pt x="2" y="82"/>
                    </a:lnTo>
                    <a:lnTo>
                      <a:pt x="0" y="82"/>
                    </a:lnTo>
                    <a:lnTo>
                      <a:pt x="0" y="79"/>
                    </a:lnTo>
                    <a:lnTo>
                      <a:pt x="2" y="77"/>
                    </a:lnTo>
                    <a:lnTo>
                      <a:pt x="3" y="75"/>
                    </a:lnTo>
                    <a:lnTo>
                      <a:pt x="4" y="68"/>
                    </a:lnTo>
                    <a:lnTo>
                      <a:pt x="4" y="67"/>
                    </a:lnTo>
                    <a:lnTo>
                      <a:pt x="6" y="67"/>
                    </a:lnTo>
                    <a:lnTo>
                      <a:pt x="14" y="65"/>
                    </a:lnTo>
                    <a:lnTo>
                      <a:pt x="18" y="64"/>
                    </a:lnTo>
                    <a:lnTo>
                      <a:pt x="35" y="61"/>
                    </a:lnTo>
                    <a:lnTo>
                      <a:pt x="40" y="54"/>
                    </a:lnTo>
                    <a:lnTo>
                      <a:pt x="41" y="48"/>
                    </a:lnTo>
                    <a:lnTo>
                      <a:pt x="40" y="45"/>
                    </a:lnTo>
                    <a:lnTo>
                      <a:pt x="40" y="42"/>
                    </a:lnTo>
                    <a:lnTo>
                      <a:pt x="41" y="38"/>
                    </a:lnTo>
                    <a:lnTo>
                      <a:pt x="38" y="33"/>
                    </a:lnTo>
                    <a:lnTo>
                      <a:pt x="37" y="32"/>
                    </a:lnTo>
                    <a:lnTo>
                      <a:pt x="34" y="32"/>
                    </a:lnTo>
                    <a:lnTo>
                      <a:pt x="34" y="29"/>
                    </a:lnTo>
                    <a:lnTo>
                      <a:pt x="31" y="21"/>
                    </a:lnTo>
                    <a:lnTo>
                      <a:pt x="27" y="18"/>
                    </a:lnTo>
                    <a:lnTo>
                      <a:pt x="18" y="15"/>
                    </a:lnTo>
                    <a:lnTo>
                      <a:pt x="20" y="11"/>
                    </a:lnTo>
                    <a:lnTo>
                      <a:pt x="21" y="11"/>
                    </a:lnTo>
                    <a:lnTo>
                      <a:pt x="27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00" name="Freeform 2640">
                <a:extLst>
                  <a:ext uri="{FF2B5EF4-FFF2-40B4-BE49-F238E27FC236}">
                    <a16:creationId xmlns:a16="http://schemas.microsoft.com/office/drawing/2014/main" id="{E037CAE2-BC30-EEA2-6327-BE1AC22B26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4" y="614"/>
                <a:ext cx="35" cy="30"/>
              </a:xfrm>
              <a:custGeom>
                <a:avLst/>
                <a:gdLst>
                  <a:gd name="T0" fmla="*/ 139 w 141"/>
                  <a:gd name="T1" fmla="*/ 0 h 120"/>
                  <a:gd name="T2" fmla="*/ 140 w 141"/>
                  <a:gd name="T3" fmla="*/ 1 h 120"/>
                  <a:gd name="T4" fmla="*/ 140 w 141"/>
                  <a:gd name="T5" fmla="*/ 8 h 120"/>
                  <a:gd name="T6" fmla="*/ 141 w 141"/>
                  <a:gd name="T7" fmla="*/ 14 h 120"/>
                  <a:gd name="T8" fmla="*/ 130 w 141"/>
                  <a:gd name="T9" fmla="*/ 18 h 120"/>
                  <a:gd name="T10" fmla="*/ 129 w 141"/>
                  <a:gd name="T11" fmla="*/ 17 h 120"/>
                  <a:gd name="T12" fmla="*/ 124 w 141"/>
                  <a:gd name="T13" fmla="*/ 17 h 120"/>
                  <a:gd name="T14" fmla="*/ 122 w 141"/>
                  <a:gd name="T15" fmla="*/ 18 h 120"/>
                  <a:gd name="T16" fmla="*/ 122 w 141"/>
                  <a:gd name="T17" fmla="*/ 38 h 120"/>
                  <a:gd name="T18" fmla="*/ 112 w 141"/>
                  <a:gd name="T19" fmla="*/ 39 h 120"/>
                  <a:gd name="T20" fmla="*/ 109 w 141"/>
                  <a:gd name="T21" fmla="*/ 56 h 120"/>
                  <a:gd name="T22" fmla="*/ 109 w 141"/>
                  <a:gd name="T23" fmla="*/ 60 h 120"/>
                  <a:gd name="T24" fmla="*/ 107 w 141"/>
                  <a:gd name="T25" fmla="*/ 61 h 120"/>
                  <a:gd name="T26" fmla="*/ 93 w 141"/>
                  <a:gd name="T27" fmla="*/ 61 h 120"/>
                  <a:gd name="T28" fmla="*/ 77 w 141"/>
                  <a:gd name="T29" fmla="*/ 59 h 120"/>
                  <a:gd name="T30" fmla="*/ 64 w 141"/>
                  <a:gd name="T31" fmla="*/ 60 h 120"/>
                  <a:gd name="T32" fmla="*/ 63 w 141"/>
                  <a:gd name="T33" fmla="*/ 60 h 120"/>
                  <a:gd name="T34" fmla="*/ 64 w 141"/>
                  <a:gd name="T35" fmla="*/ 77 h 120"/>
                  <a:gd name="T36" fmla="*/ 67 w 141"/>
                  <a:gd name="T37" fmla="*/ 83 h 120"/>
                  <a:gd name="T38" fmla="*/ 66 w 141"/>
                  <a:gd name="T39" fmla="*/ 83 h 120"/>
                  <a:gd name="T40" fmla="*/ 60 w 141"/>
                  <a:gd name="T41" fmla="*/ 84 h 120"/>
                  <a:gd name="T42" fmla="*/ 55 w 141"/>
                  <a:gd name="T43" fmla="*/ 84 h 120"/>
                  <a:gd name="T44" fmla="*/ 48 w 141"/>
                  <a:gd name="T45" fmla="*/ 81 h 120"/>
                  <a:gd name="T46" fmla="*/ 37 w 141"/>
                  <a:gd name="T47" fmla="*/ 83 h 120"/>
                  <a:gd name="T48" fmla="*/ 37 w 141"/>
                  <a:gd name="T49" fmla="*/ 87 h 120"/>
                  <a:gd name="T50" fmla="*/ 35 w 141"/>
                  <a:gd name="T51" fmla="*/ 87 h 120"/>
                  <a:gd name="T52" fmla="*/ 31 w 141"/>
                  <a:gd name="T53" fmla="*/ 81 h 120"/>
                  <a:gd name="T54" fmla="*/ 24 w 141"/>
                  <a:gd name="T55" fmla="*/ 80 h 120"/>
                  <a:gd name="T56" fmla="*/ 11 w 141"/>
                  <a:gd name="T57" fmla="*/ 80 h 120"/>
                  <a:gd name="T58" fmla="*/ 3 w 141"/>
                  <a:gd name="T59" fmla="*/ 74 h 120"/>
                  <a:gd name="T60" fmla="*/ 2 w 141"/>
                  <a:gd name="T61" fmla="*/ 74 h 120"/>
                  <a:gd name="T62" fmla="*/ 2 w 141"/>
                  <a:gd name="T63" fmla="*/ 76 h 120"/>
                  <a:gd name="T64" fmla="*/ 0 w 141"/>
                  <a:gd name="T65" fmla="*/ 77 h 120"/>
                  <a:gd name="T66" fmla="*/ 9 w 141"/>
                  <a:gd name="T67" fmla="*/ 104 h 120"/>
                  <a:gd name="T68" fmla="*/ 9 w 141"/>
                  <a:gd name="T69" fmla="*/ 12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41" h="120">
                    <a:moveTo>
                      <a:pt x="139" y="0"/>
                    </a:moveTo>
                    <a:lnTo>
                      <a:pt x="140" y="1"/>
                    </a:lnTo>
                    <a:lnTo>
                      <a:pt x="140" y="8"/>
                    </a:lnTo>
                    <a:lnTo>
                      <a:pt x="141" y="14"/>
                    </a:lnTo>
                    <a:lnTo>
                      <a:pt x="130" y="18"/>
                    </a:lnTo>
                    <a:lnTo>
                      <a:pt x="129" y="17"/>
                    </a:lnTo>
                    <a:lnTo>
                      <a:pt x="124" y="17"/>
                    </a:lnTo>
                    <a:lnTo>
                      <a:pt x="122" y="18"/>
                    </a:lnTo>
                    <a:lnTo>
                      <a:pt x="122" y="38"/>
                    </a:lnTo>
                    <a:lnTo>
                      <a:pt x="112" y="39"/>
                    </a:lnTo>
                    <a:lnTo>
                      <a:pt x="109" y="56"/>
                    </a:lnTo>
                    <a:lnTo>
                      <a:pt x="109" y="60"/>
                    </a:lnTo>
                    <a:lnTo>
                      <a:pt x="107" y="61"/>
                    </a:lnTo>
                    <a:lnTo>
                      <a:pt x="93" y="61"/>
                    </a:lnTo>
                    <a:lnTo>
                      <a:pt x="77" y="59"/>
                    </a:lnTo>
                    <a:lnTo>
                      <a:pt x="64" y="60"/>
                    </a:lnTo>
                    <a:lnTo>
                      <a:pt x="63" y="60"/>
                    </a:lnTo>
                    <a:lnTo>
                      <a:pt x="64" y="77"/>
                    </a:lnTo>
                    <a:lnTo>
                      <a:pt x="67" y="83"/>
                    </a:lnTo>
                    <a:lnTo>
                      <a:pt x="66" y="83"/>
                    </a:lnTo>
                    <a:lnTo>
                      <a:pt x="60" y="84"/>
                    </a:lnTo>
                    <a:lnTo>
                      <a:pt x="55" y="84"/>
                    </a:lnTo>
                    <a:lnTo>
                      <a:pt x="48" y="81"/>
                    </a:lnTo>
                    <a:lnTo>
                      <a:pt x="37" y="83"/>
                    </a:lnTo>
                    <a:lnTo>
                      <a:pt x="37" y="87"/>
                    </a:lnTo>
                    <a:lnTo>
                      <a:pt x="35" y="87"/>
                    </a:lnTo>
                    <a:lnTo>
                      <a:pt x="31" y="81"/>
                    </a:lnTo>
                    <a:lnTo>
                      <a:pt x="24" y="80"/>
                    </a:lnTo>
                    <a:lnTo>
                      <a:pt x="11" y="80"/>
                    </a:lnTo>
                    <a:lnTo>
                      <a:pt x="3" y="74"/>
                    </a:lnTo>
                    <a:lnTo>
                      <a:pt x="2" y="74"/>
                    </a:lnTo>
                    <a:lnTo>
                      <a:pt x="2" y="76"/>
                    </a:lnTo>
                    <a:lnTo>
                      <a:pt x="0" y="77"/>
                    </a:lnTo>
                    <a:lnTo>
                      <a:pt x="9" y="104"/>
                    </a:lnTo>
                    <a:lnTo>
                      <a:pt x="9" y="12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01" name="Freeform 2641">
                <a:extLst>
                  <a:ext uri="{FF2B5EF4-FFF2-40B4-BE49-F238E27FC236}">
                    <a16:creationId xmlns:a16="http://schemas.microsoft.com/office/drawing/2014/main" id="{31EA71E6-FCD4-73C9-ADC4-33B98D1329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8" y="613"/>
                <a:ext cx="0" cy="1"/>
              </a:xfrm>
              <a:custGeom>
                <a:avLst/>
                <a:gdLst>
                  <a:gd name="T0" fmla="*/ 0 w 2"/>
                  <a:gd name="T1" fmla="*/ 0 h 3"/>
                  <a:gd name="T2" fmla="*/ 2 w 2"/>
                  <a:gd name="T3" fmla="*/ 2 h 3"/>
                  <a:gd name="T4" fmla="*/ 2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lnTo>
                      <a:pt x="2" y="2"/>
                    </a:lnTo>
                    <a:lnTo>
                      <a:pt x="2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02" name="Line 2642">
                <a:extLst>
                  <a:ext uri="{FF2B5EF4-FFF2-40B4-BE49-F238E27FC236}">
                    <a16:creationId xmlns:a16="http://schemas.microsoft.com/office/drawing/2014/main" id="{2DEA3241-4D3A-62CD-24DE-E367E94A24F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978" y="614"/>
                <a:ext cx="1" cy="0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03" name="Line 2643">
                <a:extLst>
                  <a:ext uri="{FF2B5EF4-FFF2-40B4-BE49-F238E27FC236}">
                    <a16:creationId xmlns:a16="http://schemas.microsoft.com/office/drawing/2014/main" id="{3D22AFFD-619D-E9CD-4F4A-80799774C92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978" y="61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04" name="Freeform 2644">
                <a:extLst>
                  <a:ext uri="{FF2B5EF4-FFF2-40B4-BE49-F238E27FC236}">
                    <a16:creationId xmlns:a16="http://schemas.microsoft.com/office/drawing/2014/main" id="{4FBA61FB-C0F1-A648-E880-F88FEA9A05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9" y="511"/>
                <a:ext cx="74" cy="24"/>
              </a:xfrm>
              <a:custGeom>
                <a:avLst/>
                <a:gdLst>
                  <a:gd name="T0" fmla="*/ 286 w 296"/>
                  <a:gd name="T1" fmla="*/ 28 h 95"/>
                  <a:gd name="T2" fmla="*/ 278 w 296"/>
                  <a:gd name="T3" fmla="*/ 25 h 95"/>
                  <a:gd name="T4" fmla="*/ 265 w 296"/>
                  <a:gd name="T5" fmla="*/ 14 h 95"/>
                  <a:gd name="T6" fmla="*/ 251 w 296"/>
                  <a:gd name="T7" fmla="*/ 32 h 95"/>
                  <a:gd name="T8" fmla="*/ 243 w 296"/>
                  <a:gd name="T9" fmla="*/ 31 h 95"/>
                  <a:gd name="T10" fmla="*/ 239 w 296"/>
                  <a:gd name="T11" fmla="*/ 25 h 95"/>
                  <a:gd name="T12" fmla="*/ 232 w 296"/>
                  <a:gd name="T13" fmla="*/ 15 h 95"/>
                  <a:gd name="T14" fmla="*/ 237 w 296"/>
                  <a:gd name="T15" fmla="*/ 4 h 95"/>
                  <a:gd name="T16" fmla="*/ 219 w 296"/>
                  <a:gd name="T17" fmla="*/ 4 h 95"/>
                  <a:gd name="T18" fmla="*/ 217 w 296"/>
                  <a:gd name="T19" fmla="*/ 0 h 95"/>
                  <a:gd name="T20" fmla="*/ 193 w 296"/>
                  <a:gd name="T21" fmla="*/ 9 h 95"/>
                  <a:gd name="T22" fmla="*/ 181 w 296"/>
                  <a:gd name="T23" fmla="*/ 15 h 95"/>
                  <a:gd name="T24" fmla="*/ 174 w 296"/>
                  <a:gd name="T25" fmla="*/ 35 h 95"/>
                  <a:gd name="T26" fmla="*/ 164 w 296"/>
                  <a:gd name="T27" fmla="*/ 39 h 95"/>
                  <a:gd name="T28" fmla="*/ 141 w 296"/>
                  <a:gd name="T29" fmla="*/ 36 h 95"/>
                  <a:gd name="T30" fmla="*/ 130 w 296"/>
                  <a:gd name="T31" fmla="*/ 35 h 95"/>
                  <a:gd name="T32" fmla="*/ 130 w 296"/>
                  <a:gd name="T33" fmla="*/ 39 h 95"/>
                  <a:gd name="T34" fmla="*/ 134 w 296"/>
                  <a:gd name="T35" fmla="*/ 47 h 95"/>
                  <a:gd name="T36" fmla="*/ 133 w 296"/>
                  <a:gd name="T37" fmla="*/ 54 h 95"/>
                  <a:gd name="T38" fmla="*/ 131 w 296"/>
                  <a:gd name="T39" fmla="*/ 78 h 95"/>
                  <a:gd name="T40" fmla="*/ 124 w 296"/>
                  <a:gd name="T41" fmla="*/ 85 h 95"/>
                  <a:gd name="T42" fmla="*/ 102 w 296"/>
                  <a:gd name="T43" fmla="*/ 95 h 95"/>
                  <a:gd name="T44" fmla="*/ 93 w 296"/>
                  <a:gd name="T45" fmla="*/ 93 h 95"/>
                  <a:gd name="T46" fmla="*/ 88 w 296"/>
                  <a:gd name="T47" fmla="*/ 86 h 95"/>
                  <a:gd name="T48" fmla="*/ 93 w 296"/>
                  <a:gd name="T49" fmla="*/ 82 h 95"/>
                  <a:gd name="T50" fmla="*/ 95 w 296"/>
                  <a:gd name="T51" fmla="*/ 57 h 95"/>
                  <a:gd name="T52" fmla="*/ 75 w 296"/>
                  <a:gd name="T53" fmla="*/ 56 h 95"/>
                  <a:gd name="T54" fmla="*/ 63 w 296"/>
                  <a:gd name="T55" fmla="*/ 42 h 95"/>
                  <a:gd name="T56" fmla="*/ 61 w 296"/>
                  <a:gd name="T57" fmla="*/ 42 h 95"/>
                  <a:gd name="T58" fmla="*/ 56 w 296"/>
                  <a:gd name="T59" fmla="*/ 33 h 95"/>
                  <a:gd name="T60" fmla="*/ 37 w 296"/>
                  <a:gd name="T61" fmla="*/ 38 h 95"/>
                  <a:gd name="T62" fmla="*/ 30 w 296"/>
                  <a:gd name="T63" fmla="*/ 35 h 95"/>
                  <a:gd name="T64" fmla="*/ 30 w 296"/>
                  <a:gd name="T65" fmla="*/ 29 h 95"/>
                  <a:gd name="T66" fmla="*/ 35 w 296"/>
                  <a:gd name="T67" fmla="*/ 23 h 95"/>
                  <a:gd name="T68" fmla="*/ 33 w 296"/>
                  <a:gd name="T69" fmla="*/ 19 h 95"/>
                  <a:gd name="T70" fmla="*/ 25 w 296"/>
                  <a:gd name="T71" fmla="*/ 15 h 95"/>
                  <a:gd name="T72" fmla="*/ 15 w 296"/>
                  <a:gd name="T73" fmla="*/ 14 h 95"/>
                  <a:gd name="T74" fmla="*/ 0 w 296"/>
                  <a:gd name="T75" fmla="*/ 5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296" h="95">
                    <a:moveTo>
                      <a:pt x="296" y="28"/>
                    </a:moveTo>
                    <a:lnTo>
                      <a:pt x="286" y="28"/>
                    </a:lnTo>
                    <a:lnTo>
                      <a:pt x="283" y="26"/>
                    </a:lnTo>
                    <a:lnTo>
                      <a:pt x="278" y="25"/>
                    </a:lnTo>
                    <a:lnTo>
                      <a:pt x="269" y="16"/>
                    </a:lnTo>
                    <a:lnTo>
                      <a:pt x="265" y="14"/>
                    </a:lnTo>
                    <a:lnTo>
                      <a:pt x="254" y="28"/>
                    </a:lnTo>
                    <a:lnTo>
                      <a:pt x="251" y="32"/>
                    </a:lnTo>
                    <a:lnTo>
                      <a:pt x="247" y="32"/>
                    </a:lnTo>
                    <a:lnTo>
                      <a:pt x="243" y="31"/>
                    </a:lnTo>
                    <a:lnTo>
                      <a:pt x="240" y="28"/>
                    </a:lnTo>
                    <a:lnTo>
                      <a:pt x="239" y="25"/>
                    </a:lnTo>
                    <a:lnTo>
                      <a:pt x="232" y="21"/>
                    </a:lnTo>
                    <a:lnTo>
                      <a:pt x="232" y="15"/>
                    </a:lnTo>
                    <a:lnTo>
                      <a:pt x="233" y="14"/>
                    </a:lnTo>
                    <a:lnTo>
                      <a:pt x="237" y="4"/>
                    </a:lnTo>
                    <a:lnTo>
                      <a:pt x="233" y="2"/>
                    </a:lnTo>
                    <a:lnTo>
                      <a:pt x="219" y="4"/>
                    </a:lnTo>
                    <a:lnTo>
                      <a:pt x="217" y="4"/>
                    </a:lnTo>
                    <a:lnTo>
                      <a:pt x="217" y="0"/>
                    </a:lnTo>
                    <a:lnTo>
                      <a:pt x="200" y="9"/>
                    </a:lnTo>
                    <a:lnTo>
                      <a:pt x="193" y="9"/>
                    </a:lnTo>
                    <a:lnTo>
                      <a:pt x="186" y="12"/>
                    </a:lnTo>
                    <a:lnTo>
                      <a:pt x="181" y="15"/>
                    </a:lnTo>
                    <a:lnTo>
                      <a:pt x="177" y="22"/>
                    </a:lnTo>
                    <a:lnTo>
                      <a:pt x="174" y="35"/>
                    </a:lnTo>
                    <a:lnTo>
                      <a:pt x="169" y="38"/>
                    </a:lnTo>
                    <a:lnTo>
                      <a:pt x="164" y="39"/>
                    </a:lnTo>
                    <a:lnTo>
                      <a:pt x="160" y="39"/>
                    </a:lnTo>
                    <a:lnTo>
                      <a:pt x="141" y="36"/>
                    </a:lnTo>
                    <a:lnTo>
                      <a:pt x="133" y="33"/>
                    </a:lnTo>
                    <a:lnTo>
                      <a:pt x="130" y="35"/>
                    </a:lnTo>
                    <a:lnTo>
                      <a:pt x="128" y="38"/>
                    </a:lnTo>
                    <a:lnTo>
                      <a:pt x="130" y="39"/>
                    </a:lnTo>
                    <a:lnTo>
                      <a:pt x="133" y="43"/>
                    </a:lnTo>
                    <a:lnTo>
                      <a:pt x="134" y="47"/>
                    </a:lnTo>
                    <a:lnTo>
                      <a:pt x="134" y="53"/>
                    </a:lnTo>
                    <a:lnTo>
                      <a:pt x="133" y="54"/>
                    </a:lnTo>
                    <a:lnTo>
                      <a:pt x="133" y="64"/>
                    </a:lnTo>
                    <a:lnTo>
                      <a:pt x="131" y="78"/>
                    </a:lnTo>
                    <a:lnTo>
                      <a:pt x="126" y="85"/>
                    </a:lnTo>
                    <a:lnTo>
                      <a:pt x="124" y="85"/>
                    </a:lnTo>
                    <a:lnTo>
                      <a:pt x="116" y="92"/>
                    </a:lnTo>
                    <a:lnTo>
                      <a:pt x="102" y="95"/>
                    </a:lnTo>
                    <a:lnTo>
                      <a:pt x="95" y="95"/>
                    </a:lnTo>
                    <a:lnTo>
                      <a:pt x="93" y="93"/>
                    </a:lnTo>
                    <a:lnTo>
                      <a:pt x="89" y="88"/>
                    </a:lnTo>
                    <a:lnTo>
                      <a:pt x="88" y="86"/>
                    </a:lnTo>
                    <a:lnTo>
                      <a:pt x="92" y="84"/>
                    </a:lnTo>
                    <a:lnTo>
                      <a:pt x="93" y="82"/>
                    </a:lnTo>
                    <a:lnTo>
                      <a:pt x="93" y="68"/>
                    </a:lnTo>
                    <a:lnTo>
                      <a:pt x="95" y="57"/>
                    </a:lnTo>
                    <a:lnTo>
                      <a:pt x="92" y="56"/>
                    </a:lnTo>
                    <a:lnTo>
                      <a:pt x="75" y="56"/>
                    </a:lnTo>
                    <a:lnTo>
                      <a:pt x="73" y="46"/>
                    </a:lnTo>
                    <a:lnTo>
                      <a:pt x="63" y="42"/>
                    </a:lnTo>
                    <a:lnTo>
                      <a:pt x="61" y="43"/>
                    </a:lnTo>
                    <a:lnTo>
                      <a:pt x="61" y="42"/>
                    </a:lnTo>
                    <a:lnTo>
                      <a:pt x="59" y="36"/>
                    </a:lnTo>
                    <a:lnTo>
                      <a:pt x="56" y="33"/>
                    </a:lnTo>
                    <a:lnTo>
                      <a:pt x="49" y="33"/>
                    </a:lnTo>
                    <a:lnTo>
                      <a:pt x="37" y="38"/>
                    </a:lnTo>
                    <a:lnTo>
                      <a:pt x="32" y="36"/>
                    </a:lnTo>
                    <a:lnTo>
                      <a:pt x="30" y="35"/>
                    </a:lnTo>
                    <a:lnTo>
                      <a:pt x="28" y="33"/>
                    </a:lnTo>
                    <a:lnTo>
                      <a:pt x="30" y="29"/>
                    </a:lnTo>
                    <a:lnTo>
                      <a:pt x="33" y="26"/>
                    </a:lnTo>
                    <a:lnTo>
                      <a:pt x="35" y="23"/>
                    </a:lnTo>
                    <a:lnTo>
                      <a:pt x="35" y="21"/>
                    </a:lnTo>
                    <a:lnTo>
                      <a:pt x="33" y="19"/>
                    </a:lnTo>
                    <a:lnTo>
                      <a:pt x="33" y="18"/>
                    </a:lnTo>
                    <a:lnTo>
                      <a:pt x="25" y="15"/>
                    </a:lnTo>
                    <a:lnTo>
                      <a:pt x="23" y="14"/>
                    </a:lnTo>
                    <a:lnTo>
                      <a:pt x="15" y="14"/>
                    </a:lnTo>
                    <a:lnTo>
                      <a:pt x="3" y="8"/>
                    </a:lnTo>
                    <a:lnTo>
                      <a:pt x="0" y="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05" name="Freeform 2645">
                <a:extLst>
                  <a:ext uri="{FF2B5EF4-FFF2-40B4-BE49-F238E27FC236}">
                    <a16:creationId xmlns:a16="http://schemas.microsoft.com/office/drawing/2014/main" id="{AF572BBD-2087-F75E-D3E4-708917782C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8" y="618"/>
                <a:ext cx="99" cy="35"/>
              </a:xfrm>
              <a:custGeom>
                <a:avLst/>
                <a:gdLst>
                  <a:gd name="T0" fmla="*/ 1 w 394"/>
                  <a:gd name="T1" fmla="*/ 2 h 139"/>
                  <a:gd name="T2" fmla="*/ 7 w 394"/>
                  <a:gd name="T3" fmla="*/ 9 h 139"/>
                  <a:gd name="T4" fmla="*/ 10 w 394"/>
                  <a:gd name="T5" fmla="*/ 10 h 139"/>
                  <a:gd name="T6" fmla="*/ 21 w 394"/>
                  <a:gd name="T7" fmla="*/ 12 h 139"/>
                  <a:gd name="T8" fmla="*/ 25 w 394"/>
                  <a:gd name="T9" fmla="*/ 9 h 139"/>
                  <a:gd name="T10" fmla="*/ 28 w 394"/>
                  <a:gd name="T11" fmla="*/ 9 h 139"/>
                  <a:gd name="T12" fmla="*/ 32 w 394"/>
                  <a:gd name="T13" fmla="*/ 17 h 139"/>
                  <a:gd name="T14" fmla="*/ 39 w 394"/>
                  <a:gd name="T15" fmla="*/ 34 h 139"/>
                  <a:gd name="T16" fmla="*/ 46 w 394"/>
                  <a:gd name="T17" fmla="*/ 35 h 139"/>
                  <a:gd name="T18" fmla="*/ 60 w 394"/>
                  <a:gd name="T19" fmla="*/ 34 h 139"/>
                  <a:gd name="T20" fmla="*/ 66 w 394"/>
                  <a:gd name="T21" fmla="*/ 45 h 139"/>
                  <a:gd name="T22" fmla="*/ 64 w 394"/>
                  <a:gd name="T23" fmla="*/ 49 h 139"/>
                  <a:gd name="T24" fmla="*/ 45 w 394"/>
                  <a:gd name="T25" fmla="*/ 63 h 139"/>
                  <a:gd name="T26" fmla="*/ 41 w 394"/>
                  <a:gd name="T27" fmla="*/ 65 h 139"/>
                  <a:gd name="T28" fmla="*/ 52 w 394"/>
                  <a:gd name="T29" fmla="*/ 69 h 139"/>
                  <a:gd name="T30" fmla="*/ 63 w 394"/>
                  <a:gd name="T31" fmla="*/ 79 h 139"/>
                  <a:gd name="T32" fmla="*/ 66 w 394"/>
                  <a:gd name="T33" fmla="*/ 83 h 139"/>
                  <a:gd name="T34" fmla="*/ 60 w 394"/>
                  <a:gd name="T35" fmla="*/ 87 h 139"/>
                  <a:gd name="T36" fmla="*/ 73 w 394"/>
                  <a:gd name="T37" fmla="*/ 104 h 139"/>
                  <a:gd name="T38" fmla="*/ 78 w 394"/>
                  <a:gd name="T39" fmla="*/ 102 h 139"/>
                  <a:gd name="T40" fmla="*/ 83 w 394"/>
                  <a:gd name="T41" fmla="*/ 99 h 139"/>
                  <a:gd name="T42" fmla="*/ 98 w 394"/>
                  <a:gd name="T43" fmla="*/ 104 h 139"/>
                  <a:gd name="T44" fmla="*/ 114 w 394"/>
                  <a:gd name="T45" fmla="*/ 111 h 139"/>
                  <a:gd name="T46" fmla="*/ 127 w 394"/>
                  <a:gd name="T47" fmla="*/ 109 h 139"/>
                  <a:gd name="T48" fmla="*/ 133 w 394"/>
                  <a:gd name="T49" fmla="*/ 102 h 139"/>
                  <a:gd name="T50" fmla="*/ 166 w 394"/>
                  <a:gd name="T51" fmla="*/ 73 h 139"/>
                  <a:gd name="T52" fmla="*/ 172 w 394"/>
                  <a:gd name="T53" fmla="*/ 72 h 139"/>
                  <a:gd name="T54" fmla="*/ 179 w 394"/>
                  <a:gd name="T55" fmla="*/ 87 h 139"/>
                  <a:gd name="T56" fmla="*/ 190 w 394"/>
                  <a:gd name="T57" fmla="*/ 105 h 139"/>
                  <a:gd name="T58" fmla="*/ 194 w 394"/>
                  <a:gd name="T59" fmla="*/ 105 h 139"/>
                  <a:gd name="T60" fmla="*/ 205 w 394"/>
                  <a:gd name="T61" fmla="*/ 89 h 139"/>
                  <a:gd name="T62" fmla="*/ 208 w 394"/>
                  <a:gd name="T63" fmla="*/ 79 h 139"/>
                  <a:gd name="T64" fmla="*/ 217 w 394"/>
                  <a:gd name="T65" fmla="*/ 72 h 139"/>
                  <a:gd name="T66" fmla="*/ 218 w 394"/>
                  <a:gd name="T67" fmla="*/ 82 h 139"/>
                  <a:gd name="T68" fmla="*/ 236 w 394"/>
                  <a:gd name="T69" fmla="*/ 91 h 139"/>
                  <a:gd name="T70" fmla="*/ 251 w 394"/>
                  <a:gd name="T71" fmla="*/ 84 h 139"/>
                  <a:gd name="T72" fmla="*/ 253 w 394"/>
                  <a:gd name="T73" fmla="*/ 86 h 139"/>
                  <a:gd name="T74" fmla="*/ 263 w 394"/>
                  <a:gd name="T75" fmla="*/ 94 h 139"/>
                  <a:gd name="T76" fmla="*/ 270 w 394"/>
                  <a:gd name="T77" fmla="*/ 93 h 139"/>
                  <a:gd name="T78" fmla="*/ 275 w 394"/>
                  <a:gd name="T79" fmla="*/ 89 h 139"/>
                  <a:gd name="T80" fmla="*/ 288 w 394"/>
                  <a:gd name="T81" fmla="*/ 90 h 139"/>
                  <a:gd name="T82" fmla="*/ 292 w 394"/>
                  <a:gd name="T83" fmla="*/ 98 h 139"/>
                  <a:gd name="T84" fmla="*/ 303 w 394"/>
                  <a:gd name="T85" fmla="*/ 112 h 139"/>
                  <a:gd name="T86" fmla="*/ 309 w 394"/>
                  <a:gd name="T87" fmla="*/ 112 h 139"/>
                  <a:gd name="T88" fmla="*/ 318 w 394"/>
                  <a:gd name="T89" fmla="*/ 113 h 139"/>
                  <a:gd name="T90" fmla="*/ 320 w 394"/>
                  <a:gd name="T91" fmla="*/ 128 h 139"/>
                  <a:gd name="T92" fmla="*/ 317 w 394"/>
                  <a:gd name="T93" fmla="*/ 129 h 139"/>
                  <a:gd name="T94" fmla="*/ 308 w 394"/>
                  <a:gd name="T95" fmla="*/ 130 h 139"/>
                  <a:gd name="T96" fmla="*/ 308 w 394"/>
                  <a:gd name="T97" fmla="*/ 133 h 139"/>
                  <a:gd name="T98" fmla="*/ 325 w 394"/>
                  <a:gd name="T99" fmla="*/ 139 h 139"/>
                  <a:gd name="T100" fmla="*/ 332 w 394"/>
                  <a:gd name="T101" fmla="*/ 136 h 139"/>
                  <a:gd name="T102" fmla="*/ 339 w 394"/>
                  <a:gd name="T103" fmla="*/ 129 h 139"/>
                  <a:gd name="T104" fmla="*/ 344 w 394"/>
                  <a:gd name="T105" fmla="*/ 122 h 139"/>
                  <a:gd name="T106" fmla="*/ 352 w 394"/>
                  <a:gd name="T107" fmla="*/ 128 h 139"/>
                  <a:gd name="T108" fmla="*/ 356 w 394"/>
                  <a:gd name="T109" fmla="*/ 125 h 139"/>
                  <a:gd name="T110" fmla="*/ 359 w 394"/>
                  <a:gd name="T111" fmla="*/ 123 h 139"/>
                  <a:gd name="T112" fmla="*/ 360 w 394"/>
                  <a:gd name="T113" fmla="*/ 123 h 139"/>
                  <a:gd name="T114" fmla="*/ 366 w 394"/>
                  <a:gd name="T115" fmla="*/ 121 h 139"/>
                  <a:gd name="T116" fmla="*/ 380 w 394"/>
                  <a:gd name="T117" fmla="*/ 121 h 139"/>
                  <a:gd name="T118" fmla="*/ 383 w 394"/>
                  <a:gd name="T119" fmla="*/ 122 h 139"/>
                  <a:gd name="T120" fmla="*/ 385 w 394"/>
                  <a:gd name="T121" fmla="*/ 126 h 139"/>
                  <a:gd name="T122" fmla="*/ 387 w 394"/>
                  <a:gd name="T123" fmla="*/ 129 h 139"/>
                  <a:gd name="T124" fmla="*/ 391 w 394"/>
                  <a:gd name="T125" fmla="*/ 132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94" h="139">
                    <a:moveTo>
                      <a:pt x="0" y="0"/>
                    </a:moveTo>
                    <a:lnTo>
                      <a:pt x="1" y="2"/>
                    </a:lnTo>
                    <a:lnTo>
                      <a:pt x="6" y="5"/>
                    </a:lnTo>
                    <a:lnTo>
                      <a:pt x="7" y="9"/>
                    </a:lnTo>
                    <a:lnTo>
                      <a:pt x="10" y="9"/>
                    </a:lnTo>
                    <a:lnTo>
                      <a:pt x="10" y="10"/>
                    </a:lnTo>
                    <a:lnTo>
                      <a:pt x="18" y="15"/>
                    </a:lnTo>
                    <a:lnTo>
                      <a:pt x="21" y="12"/>
                    </a:lnTo>
                    <a:lnTo>
                      <a:pt x="24" y="10"/>
                    </a:lnTo>
                    <a:lnTo>
                      <a:pt x="25" y="9"/>
                    </a:lnTo>
                    <a:lnTo>
                      <a:pt x="28" y="8"/>
                    </a:lnTo>
                    <a:lnTo>
                      <a:pt x="28" y="9"/>
                    </a:lnTo>
                    <a:lnTo>
                      <a:pt x="30" y="9"/>
                    </a:lnTo>
                    <a:lnTo>
                      <a:pt x="32" y="17"/>
                    </a:lnTo>
                    <a:lnTo>
                      <a:pt x="39" y="32"/>
                    </a:lnTo>
                    <a:lnTo>
                      <a:pt x="39" y="34"/>
                    </a:lnTo>
                    <a:lnTo>
                      <a:pt x="41" y="35"/>
                    </a:lnTo>
                    <a:lnTo>
                      <a:pt x="46" y="35"/>
                    </a:lnTo>
                    <a:lnTo>
                      <a:pt x="53" y="34"/>
                    </a:lnTo>
                    <a:lnTo>
                      <a:pt x="60" y="34"/>
                    </a:lnTo>
                    <a:lnTo>
                      <a:pt x="64" y="41"/>
                    </a:lnTo>
                    <a:lnTo>
                      <a:pt x="66" y="45"/>
                    </a:lnTo>
                    <a:lnTo>
                      <a:pt x="66" y="46"/>
                    </a:lnTo>
                    <a:lnTo>
                      <a:pt x="64" y="49"/>
                    </a:lnTo>
                    <a:lnTo>
                      <a:pt x="63" y="51"/>
                    </a:lnTo>
                    <a:lnTo>
                      <a:pt x="45" y="63"/>
                    </a:lnTo>
                    <a:lnTo>
                      <a:pt x="42" y="65"/>
                    </a:lnTo>
                    <a:lnTo>
                      <a:pt x="41" y="65"/>
                    </a:lnTo>
                    <a:lnTo>
                      <a:pt x="41" y="66"/>
                    </a:lnTo>
                    <a:lnTo>
                      <a:pt x="52" y="69"/>
                    </a:lnTo>
                    <a:lnTo>
                      <a:pt x="60" y="73"/>
                    </a:lnTo>
                    <a:lnTo>
                      <a:pt x="63" y="79"/>
                    </a:lnTo>
                    <a:lnTo>
                      <a:pt x="66" y="82"/>
                    </a:lnTo>
                    <a:lnTo>
                      <a:pt x="66" y="83"/>
                    </a:lnTo>
                    <a:lnTo>
                      <a:pt x="61" y="83"/>
                    </a:lnTo>
                    <a:lnTo>
                      <a:pt x="60" y="87"/>
                    </a:lnTo>
                    <a:lnTo>
                      <a:pt x="61" y="90"/>
                    </a:lnTo>
                    <a:lnTo>
                      <a:pt x="73" y="104"/>
                    </a:lnTo>
                    <a:lnTo>
                      <a:pt x="74" y="104"/>
                    </a:lnTo>
                    <a:lnTo>
                      <a:pt x="78" y="102"/>
                    </a:lnTo>
                    <a:lnTo>
                      <a:pt x="80" y="101"/>
                    </a:lnTo>
                    <a:lnTo>
                      <a:pt x="83" y="99"/>
                    </a:lnTo>
                    <a:lnTo>
                      <a:pt x="92" y="99"/>
                    </a:lnTo>
                    <a:lnTo>
                      <a:pt x="98" y="104"/>
                    </a:lnTo>
                    <a:lnTo>
                      <a:pt x="111" y="111"/>
                    </a:lnTo>
                    <a:lnTo>
                      <a:pt x="114" y="111"/>
                    </a:lnTo>
                    <a:lnTo>
                      <a:pt x="126" y="109"/>
                    </a:lnTo>
                    <a:lnTo>
                      <a:pt x="127" y="109"/>
                    </a:lnTo>
                    <a:lnTo>
                      <a:pt x="127" y="106"/>
                    </a:lnTo>
                    <a:lnTo>
                      <a:pt x="133" y="102"/>
                    </a:lnTo>
                    <a:lnTo>
                      <a:pt x="145" y="89"/>
                    </a:lnTo>
                    <a:lnTo>
                      <a:pt x="166" y="73"/>
                    </a:lnTo>
                    <a:lnTo>
                      <a:pt x="171" y="72"/>
                    </a:lnTo>
                    <a:lnTo>
                      <a:pt x="172" y="72"/>
                    </a:lnTo>
                    <a:lnTo>
                      <a:pt x="176" y="83"/>
                    </a:lnTo>
                    <a:lnTo>
                      <a:pt x="179" y="87"/>
                    </a:lnTo>
                    <a:lnTo>
                      <a:pt x="179" y="89"/>
                    </a:lnTo>
                    <a:lnTo>
                      <a:pt x="190" y="105"/>
                    </a:lnTo>
                    <a:lnTo>
                      <a:pt x="190" y="106"/>
                    </a:lnTo>
                    <a:lnTo>
                      <a:pt x="194" y="105"/>
                    </a:lnTo>
                    <a:lnTo>
                      <a:pt x="203" y="94"/>
                    </a:lnTo>
                    <a:lnTo>
                      <a:pt x="205" y="89"/>
                    </a:lnTo>
                    <a:lnTo>
                      <a:pt x="205" y="86"/>
                    </a:lnTo>
                    <a:lnTo>
                      <a:pt x="208" y="79"/>
                    </a:lnTo>
                    <a:lnTo>
                      <a:pt x="211" y="76"/>
                    </a:lnTo>
                    <a:lnTo>
                      <a:pt x="217" y="72"/>
                    </a:lnTo>
                    <a:lnTo>
                      <a:pt x="217" y="80"/>
                    </a:lnTo>
                    <a:lnTo>
                      <a:pt x="218" y="82"/>
                    </a:lnTo>
                    <a:lnTo>
                      <a:pt x="222" y="87"/>
                    </a:lnTo>
                    <a:lnTo>
                      <a:pt x="236" y="91"/>
                    </a:lnTo>
                    <a:lnTo>
                      <a:pt x="242" y="90"/>
                    </a:lnTo>
                    <a:lnTo>
                      <a:pt x="251" y="84"/>
                    </a:lnTo>
                    <a:lnTo>
                      <a:pt x="253" y="84"/>
                    </a:lnTo>
                    <a:lnTo>
                      <a:pt x="253" y="86"/>
                    </a:lnTo>
                    <a:lnTo>
                      <a:pt x="258" y="93"/>
                    </a:lnTo>
                    <a:lnTo>
                      <a:pt x="263" y="94"/>
                    </a:lnTo>
                    <a:lnTo>
                      <a:pt x="270" y="94"/>
                    </a:lnTo>
                    <a:lnTo>
                      <a:pt x="270" y="93"/>
                    </a:lnTo>
                    <a:lnTo>
                      <a:pt x="274" y="90"/>
                    </a:lnTo>
                    <a:lnTo>
                      <a:pt x="275" y="89"/>
                    </a:lnTo>
                    <a:lnTo>
                      <a:pt x="284" y="89"/>
                    </a:lnTo>
                    <a:lnTo>
                      <a:pt x="288" y="90"/>
                    </a:lnTo>
                    <a:lnTo>
                      <a:pt x="291" y="93"/>
                    </a:lnTo>
                    <a:lnTo>
                      <a:pt x="292" y="98"/>
                    </a:lnTo>
                    <a:lnTo>
                      <a:pt x="300" y="109"/>
                    </a:lnTo>
                    <a:lnTo>
                      <a:pt x="303" y="112"/>
                    </a:lnTo>
                    <a:lnTo>
                      <a:pt x="308" y="113"/>
                    </a:lnTo>
                    <a:lnTo>
                      <a:pt x="309" y="112"/>
                    </a:lnTo>
                    <a:lnTo>
                      <a:pt x="317" y="112"/>
                    </a:lnTo>
                    <a:lnTo>
                      <a:pt x="318" y="113"/>
                    </a:lnTo>
                    <a:lnTo>
                      <a:pt x="321" y="123"/>
                    </a:lnTo>
                    <a:lnTo>
                      <a:pt x="320" y="128"/>
                    </a:lnTo>
                    <a:lnTo>
                      <a:pt x="318" y="130"/>
                    </a:lnTo>
                    <a:lnTo>
                      <a:pt x="317" y="129"/>
                    </a:lnTo>
                    <a:lnTo>
                      <a:pt x="314" y="129"/>
                    </a:lnTo>
                    <a:lnTo>
                      <a:pt x="308" y="130"/>
                    </a:lnTo>
                    <a:lnTo>
                      <a:pt x="306" y="130"/>
                    </a:lnTo>
                    <a:lnTo>
                      <a:pt x="308" y="133"/>
                    </a:lnTo>
                    <a:lnTo>
                      <a:pt x="309" y="133"/>
                    </a:lnTo>
                    <a:lnTo>
                      <a:pt x="325" y="139"/>
                    </a:lnTo>
                    <a:lnTo>
                      <a:pt x="328" y="139"/>
                    </a:lnTo>
                    <a:lnTo>
                      <a:pt x="332" y="136"/>
                    </a:lnTo>
                    <a:lnTo>
                      <a:pt x="335" y="135"/>
                    </a:lnTo>
                    <a:lnTo>
                      <a:pt x="339" y="129"/>
                    </a:lnTo>
                    <a:lnTo>
                      <a:pt x="341" y="125"/>
                    </a:lnTo>
                    <a:lnTo>
                      <a:pt x="344" y="122"/>
                    </a:lnTo>
                    <a:lnTo>
                      <a:pt x="351" y="128"/>
                    </a:lnTo>
                    <a:lnTo>
                      <a:pt x="352" y="128"/>
                    </a:lnTo>
                    <a:lnTo>
                      <a:pt x="358" y="125"/>
                    </a:lnTo>
                    <a:lnTo>
                      <a:pt x="356" y="125"/>
                    </a:lnTo>
                    <a:lnTo>
                      <a:pt x="358" y="123"/>
                    </a:lnTo>
                    <a:lnTo>
                      <a:pt x="359" y="123"/>
                    </a:lnTo>
                    <a:lnTo>
                      <a:pt x="359" y="122"/>
                    </a:lnTo>
                    <a:lnTo>
                      <a:pt x="360" y="123"/>
                    </a:lnTo>
                    <a:lnTo>
                      <a:pt x="362" y="122"/>
                    </a:lnTo>
                    <a:lnTo>
                      <a:pt x="366" y="121"/>
                    </a:lnTo>
                    <a:lnTo>
                      <a:pt x="369" y="119"/>
                    </a:lnTo>
                    <a:lnTo>
                      <a:pt x="380" y="121"/>
                    </a:lnTo>
                    <a:lnTo>
                      <a:pt x="381" y="122"/>
                    </a:lnTo>
                    <a:lnTo>
                      <a:pt x="383" y="122"/>
                    </a:lnTo>
                    <a:lnTo>
                      <a:pt x="384" y="123"/>
                    </a:lnTo>
                    <a:lnTo>
                      <a:pt x="385" y="126"/>
                    </a:lnTo>
                    <a:lnTo>
                      <a:pt x="385" y="128"/>
                    </a:lnTo>
                    <a:lnTo>
                      <a:pt x="387" y="129"/>
                    </a:lnTo>
                    <a:lnTo>
                      <a:pt x="390" y="130"/>
                    </a:lnTo>
                    <a:lnTo>
                      <a:pt x="391" y="132"/>
                    </a:lnTo>
                    <a:lnTo>
                      <a:pt x="394" y="13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06" name="Freeform 2646">
                <a:extLst>
                  <a:ext uri="{FF2B5EF4-FFF2-40B4-BE49-F238E27FC236}">
                    <a16:creationId xmlns:a16="http://schemas.microsoft.com/office/drawing/2014/main" id="{4448ECAE-0594-35A8-11BA-9F836A857D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1" y="651"/>
                <a:ext cx="26" cy="24"/>
              </a:xfrm>
              <a:custGeom>
                <a:avLst/>
                <a:gdLst>
                  <a:gd name="T0" fmla="*/ 105 w 106"/>
                  <a:gd name="T1" fmla="*/ 0 h 96"/>
                  <a:gd name="T2" fmla="*/ 106 w 106"/>
                  <a:gd name="T3" fmla="*/ 3 h 96"/>
                  <a:gd name="T4" fmla="*/ 106 w 106"/>
                  <a:gd name="T5" fmla="*/ 7 h 96"/>
                  <a:gd name="T6" fmla="*/ 103 w 106"/>
                  <a:gd name="T7" fmla="*/ 8 h 96"/>
                  <a:gd name="T8" fmla="*/ 103 w 106"/>
                  <a:gd name="T9" fmla="*/ 12 h 96"/>
                  <a:gd name="T10" fmla="*/ 105 w 106"/>
                  <a:gd name="T11" fmla="*/ 19 h 96"/>
                  <a:gd name="T12" fmla="*/ 101 w 106"/>
                  <a:gd name="T13" fmla="*/ 25 h 96"/>
                  <a:gd name="T14" fmla="*/ 86 w 106"/>
                  <a:gd name="T15" fmla="*/ 34 h 96"/>
                  <a:gd name="T16" fmla="*/ 86 w 106"/>
                  <a:gd name="T17" fmla="*/ 36 h 96"/>
                  <a:gd name="T18" fmla="*/ 87 w 106"/>
                  <a:gd name="T19" fmla="*/ 37 h 96"/>
                  <a:gd name="T20" fmla="*/ 88 w 106"/>
                  <a:gd name="T21" fmla="*/ 40 h 96"/>
                  <a:gd name="T22" fmla="*/ 69 w 106"/>
                  <a:gd name="T23" fmla="*/ 41 h 96"/>
                  <a:gd name="T24" fmla="*/ 69 w 106"/>
                  <a:gd name="T25" fmla="*/ 40 h 96"/>
                  <a:gd name="T26" fmla="*/ 64 w 106"/>
                  <a:gd name="T27" fmla="*/ 28 h 96"/>
                  <a:gd name="T28" fmla="*/ 59 w 106"/>
                  <a:gd name="T29" fmla="*/ 28 h 96"/>
                  <a:gd name="T30" fmla="*/ 56 w 106"/>
                  <a:gd name="T31" fmla="*/ 29 h 96"/>
                  <a:gd name="T32" fmla="*/ 52 w 106"/>
                  <a:gd name="T33" fmla="*/ 37 h 96"/>
                  <a:gd name="T34" fmla="*/ 50 w 106"/>
                  <a:gd name="T35" fmla="*/ 47 h 96"/>
                  <a:gd name="T36" fmla="*/ 49 w 106"/>
                  <a:gd name="T37" fmla="*/ 49 h 96"/>
                  <a:gd name="T38" fmla="*/ 49 w 106"/>
                  <a:gd name="T39" fmla="*/ 50 h 96"/>
                  <a:gd name="T40" fmla="*/ 48 w 106"/>
                  <a:gd name="T41" fmla="*/ 49 h 96"/>
                  <a:gd name="T42" fmla="*/ 45 w 106"/>
                  <a:gd name="T43" fmla="*/ 49 h 96"/>
                  <a:gd name="T44" fmla="*/ 45 w 106"/>
                  <a:gd name="T45" fmla="*/ 47 h 96"/>
                  <a:gd name="T46" fmla="*/ 31 w 106"/>
                  <a:gd name="T47" fmla="*/ 41 h 96"/>
                  <a:gd name="T48" fmla="*/ 19 w 106"/>
                  <a:gd name="T49" fmla="*/ 49 h 96"/>
                  <a:gd name="T50" fmla="*/ 16 w 106"/>
                  <a:gd name="T51" fmla="*/ 51 h 96"/>
                  <a:gd name="T52" fmla="*/ 13 w 106"/>
                  <a:gd name="T53" fmla="*/ 53 h 96"/>
                  <a:gd name="T54" fmla="*/ 10 w 106"/>
                  <a:gd name="T55" fmla="*/ 53 h 96"/>
                  <a:gd name="T56" fmla="*/ 11 w 106"/>
                  <a:gd name="T57" fmla="*/ 57 h 96"/>
                  <a:gd name="T58" fmla="*/ 9 w 106"/>
                  <a:gd name="T59" fmla="*/ 60 h 96"/>
                  <a:gd name="T60" fmla="*/ 3 w 106"/>
                  <a:gd name="T61" fmla="*/ 74 h 96"/>
                  <a:gd name="T62" fmla="*/ 0 w 106"/>
                  <a:gd name="T63" fmla="*/ 77 h 96"/>
                  <a:gd name="T64" fmla="*/ 4 w 106"/>
                  <a:gd name="T65" fmla="*/ 77 h 96"/>
                  <a:gd name="T66" fmla="*/ 13 w 106"/>
                  <a:gd name="T67" fmla="*/ 78 h 96"/>
                  <a:gd name="T68" fmla="*/ 19 w 106"/>
                  <a:gd name="T69" fmla="*/ 78 h 96"/>
                  <a:gd name="T70" fmla="*/ 19 w 106"/>
                  <a:gd name="T71" fmla="*/ 82 h 96"/>
                  <a:gd name="T72" fmla="*/ 20 w 106"/>
                  <a:gd name="T73" fmla="*/ 82 h 96"/>
                  <a:gd name="T74" fmla="*/ 25 w 106"/>
                  <a:gd name="T75" fmla="*/ 88 h 96"/>
                  <a:gd name="T76" fmla="*/ 29 w 106"/>
                  <a:gd name="T77" fmla="*/ 91 h 96"/>
                  <a:gd name="T78" fmla="*/ 35 w 106"/>
                  <a:gd name="T79" fmla="*/ 88 h 96"/>
                  <a:gd name="T80" fmla="*/ 36 w 106"/>
                  <a:gd name="T81" fmla="*/ 88 h 96"/>
                  <a:gd name="T82" fmla="*/ 38 w 106"/>
                  <a:gd name="T83" fmla="*/ 91 h 96"/>
                  <a:gd name="T84" fmla="*/ 38 w 106"/>
                  <a:gd name="T85" fmla="*/ 92 h 96"/>
                  <a:gd name="T86" fmla="*/ 43 w 106"/>
                  <a:gd name="T87" fmla="*/ 96 h 96"/>
                  <a:gd name="T88" fmla="*/ 46 w 106"/>
                  <a:gd name="T89" fmla="*/ 93 h 96"/>
                  <a:gd name="T90" fmla="*/ 48 w 106"/>
                  <a:gd name="T91" fmla="*/ 95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06" h="96">
                    <a:moveTo>
                      <a:pt x="105" y="0"/>
                    </a:moveTo>
                    <a:lnTo>
                      <a:pt x="106" y="3"/>
                    </a:lnTo>
                    <a:lnTo>
                      <a:pt x="106" y="7"/>
                    </a:lnTo>
                    <a:lnTo>
                      <a:pt x="103" y="8"/>
                    </a:lnTo>
                    <a:lnTo>
                      <a:pt x="103" y="12"/>
                    </a:lnTo>
                    <a:lnTo>
                      <a:pt x="105" y="19"/>
                    </a:lnTo>
                    <a:lnTo>
                      <a:pt x="101" y="25"/>
                    </a:lnTo>
                    <a:lnTo>
                      <a:pt x="86" y="34"/>
                    </a:lnTo>
                    <a:lnTo>
                      <a:pt x="86" y="36"/>
                    </a:lnTo>
                    <a:lnTo>
                      <a:pt x="87" y="37"/>
                    </a:lnTo>
                    <a:lnTo>
                      <a:pt x="88" y="40"/>
                    </a:lnTo>
                    <a:lnTo>
                      <a:pt x="69" y="41"/>
                    </a:lnTo>
                    <a:lnTo>
                      <a:pt x="69" y="40"/>
                    </a:lnTo>
                    <a:lnTo>
                      <a:pt x="64" y="28"/>
                    </a:lnTo>
                    <a:lnTo>
                      <a:pt x="59" y="28"/>
                    </a:lnTo>
                    <a:lnTo>
                      <a:pt x="56" y="29"/>
                    </a:lnTo>
                    <a:lnTo>
                      <a:pt x="52" y="37"/>
                    </a:lnTo>
                    <a:lnTo>
                      <a:pt x="50" y="47"/>
                    </a:lnTo>
                    <a:lnTo>
                      <a:pt x="49" y="49"/>
                    </a:lnTo>
                    <a:lnTo>
                      <a:pt x="49" y="50"/>
                    </a:lnTo>
                    <a:lnTo>
                      <a:pt x="48" y="49"/>
                    </a:lnTo>
                    <a:lnTo>
                      <a:pt x="45" y="49"/>
                    </a:lnTo>
                    <a:lnTo>
                      <a:pt x="45" y="47"/>
                    </a:lnTo>
                    <a:lnTo>
                      <a:pt x="31" y="41"/>
                    </a:lnTo>
                    <a:lnTo>
                      <a:pt x="19" y="49"/>
                    </a:lnTo>
                    <a:lnTo>
                      <a:pt x="16" y="51"/>
                    </a:lnTo>
                    <a:lnTo>
                      <a:pt x="13" y="53"/>
                    </a:lnTo>
                    <a:lnTo>
                      <a:pt x="10" y="53"/>
                    </a:lnTo>
                    <a:lnTo>
                      <a:pt x="11" y="57"/>
                    </a:lnTo>
                    <a:lnTo>
                      <a:pt x="9" y="60"/>
                    </a:lnTo>
                    <a:lnTo>
                      <a:pt x="3" y="74"/>
                    </a:lnTo>
                    <a:lnTo>
                      <a:pt x="0" y="77"/>
                    </a:lnTo>
                    <a:lnTo>
                      <a:pt x="4" y="77"/>
                    </a:lnTo>
                    <a:lnTo>
                      <a:pt x="13" y="78"/>
                    </a:lnTo>
                    <a:lnTo>
                      <a:pt x="19" y="78"/>
                    </a:lnTo>
                    <a:lnTo>
                      <a:pt x="19" y="82"/>
                    </a:lnTo>
                    <a:lnTo>
                      <a:pt x="20" y="82"/>
                    </a:lnTo>
                    <a:lnTo>
                      <a:pt x="25" y="88"/>
                    </a:lnTo>
                    <a:lnTo>
                      <a:pt x="29" y="91"/>
                    </a:lnTo>
                    <a:lnTo>
                      <a:pt x="35" y="88"/>
                    </a:lnTo>
                    <a:lnTo>
                      <a:pt x="36" y="88"/>
                    </a:lnTo>
                    <a:lnTo>
                      <a:pt x="38" y="91"/>
                    </a:lnTo>
                    <a:lnTo>
                      <a:pt x="38" y="92"/>
                    </a:lnTo>
                    <a:lnTo>
                      <a:pt x="43" y="96"/>
                    </a:lnTo>
                    <a:lnTo>
                      <a:pt x="46" y="93"/>
                    </a:lnTo>
                    <a:lnTo>
                      <a:pt x="48" y="9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07" name="Freeform 2647">
                <a:extLst>
                  <a:ext uri="{FF2B5EF4-FFF2-40B4-BE49-F238E27FC236}">
                    <a16:creationId xmlns:a16="http://schemas.microsoft.com/office/drawing/2014/main" id="{D2CAEE42-F0C9-C7CC-98B2-528AF68C12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3" y="675"/>
                <a:ext cx="44" cy="69"/>
              </a:xfrm>
              <a:custGeom>
                <a:avLst/>
                <a:gdLst>
                  <a:gd name="T0" fmla="*/ 156 w 174"/>
                  <a:gd name="T1" fmla="*/ 1 h 276"/>
                  <a:gd name="T2" fmla="*/ 146 w 174"/>
                  <a:gd name="T3" fmla="*/ 11 h 276"/>
                  <a:gd name="T4" fmla="*/ 149 w 174"/>
                  <a:gd name="T5" fmla="*/ 15 h 276"/>
                  <a:gd name="T6" fmla="*/ 150 w 174"/>
                  <a:gd name="T7" fmla="*/ 28 h 276"/>
                  <a:gd name="T8" fmla="*/ 146 w 174"/>
                  <a:gd name="T9" fmla="*/ 30 h 276"/>
                  <a:gd name="T10" fmla="*/ 143 w 174"/>
                  <a:gd name="T11" fmla="*/ 35 h 276"/>
                  <a:gd name="T12" fmla="*/ 139 w 174"/>
                  <a:gd name="T13" fmla="*/ 46 h 276"/>
                  <a:gd name="T14" fmla="*/ 140 w 174"/>
                  <a:gd name="T15" fmla="*/ 64 h 276"/>
                  <a:gd name="T16" fmla="*/ 129 w 174"/>
                  <a:gd name="T17" fmla="*/ 92 h 276"/>
                  <a:gd name="T18" fmla="*/ 133 w 174"/>
                  <a:gd name="T19" fmla="*/ 93 h 276"/>
                  <a:gd name="T20" fmla="*/ 136 w 174"/>
                  <a:gd name="T21" fmla="*/ 95 h 276"/>
                  <a:gd name="T22" fmla="*/ 142 w 174"/>
                  <a:gd name="T23" fmla="*/ 92 h 276"/>
                  <a:gd name="T24" fmla="*/ 154 w 174"/>
                  <a:gd name="T25" fmla="*/ 107 h 276"/>
                  <a:gd name="T26" fmla="*/ 150 w 174"/>
                  <a:gd name="T27" fmla="*/ 111 h 276"/>
                  <a:gd name="T28" fmla="*/ 147 w 174"/>
                  <a:gd name="T29" fmla="*/ 117 h 276"/>
                  <a:gd name="T30" fmla="*/ 158 w 174"/>
                  <a:gd name="T31" fmla="*/ 124 h 276"/>
                  <a:gd name="T32" fmla="*/ 168 w 174"/>
                  <a:gd name="T33" fmla="*/ 126 h 276"/>
                  <a:gd name="T34" fmla="*/ 171 w 174"/>
                  <a:gd name="T35" fmla="*/ 121 h 276"/>
                  <a:gd name="T36" fmla="*/ 172 w 174"/>
                  <a:gd name="T37" fmla="*/ 124 h 276"/>
                  <a:gd name="T38" fmla="*/ 170 w 174"/>
                  <a:gd name="T39" fmla="*/ 160 h 276"/>
                  <a:gd name="T40" fmla="*/ 174 w 174"/>
                  <a:gd name="T41" fmla="*/ 170 h 276"/>
                  <a:gd name="T42" fmla="*/ 163 w 174"/>
                  <a:gd name="T43" fmla="*/ 179 h 276"/>
                  <a:gd name="T44" fmla="*/ 160 w 174"/>
                  <a:gd name="T45" fmla="*/ 174 h 276"/>
                  <a:gd name="T46" fmla="*/ 154 w 174"/>
                  <a:gd name="T47" fmla="*/ 173 h 276"/>
                  <a:gd name="T48" fmla="*/ 149 w 174"/>
                  <a:gd name="T49" fmla="*/ 174 h 276"/>
                  <a:gd name="T50" fmla="*/ 147 w 174"/>
                  <a:gd name="T51" fmla="*/ 176 h 276"/>
                  <a:gd name="T52" fmla="*/ 131 w 174"/>
                  <a:gd name="T53" fmla="*/ 190 h 276"/>
                  <a:gd name="T54" fmla="*/ 128 w 174"/>
                  <a:gd name="T55" fmla="*/ 190 h 276"/>
                  <a:gd name="T56" fmla="*/ 122 w 174"/>
                  <a:gd name="T57" fmla="*/ 188 h 276"/>
                  <a:gd name="T58" fmla="*/ 112 w 174"/>
                  <a:gd name="T59" fmla="*/ 179 h 276"/>
                  <a:gd name="T60" fmla="*/ 108 w 174"/>
                  <a:gd name="T61" fmla="*/ 177 h 276"/>
                  <a:gd name="T62" fmla="*/ 103 w 174"/>
                  <a:gd name="T63" fmla="*/ 179 h 276"/>
                  <a:gd name="T64" fmla="*/ 90 w 174"/>
                  <a:gd name="T65" fmla="*/ 205 h 276"/>
                  <a:gd name="T66" fmla="*/ 73 w 174"/>
                  <a:gd name="T67" fmla="*/ 215 h 276"/>
                  <a:gd name="T68" fmla="*/ 55 w 174"/>
                  <a:gd name="T69" fmla="*/ 208 h 276"/>
                  <a:gd name="T70" fmla="*/ 54 w 174"/>
                  <a:gd name="T71" fmla="*/ 200 h 276"/>
                  <a:gd name="T72" fmla="*/ 47 w 174"/>
                  <a:gd name="T73" fmla="*/ 194 h 276"/>
                  <a:gd name="T74" fmla="*/ 40 w 174"/>
                  <a:gd name="T75" fmla="*/ 187 h 276"/>
                  <a:gd name="T76" fmla="*/ 34 w 174"/>
                  <a:gd name="T77" fmla="*/ 188 h 276"/>
                  <a:gd name="T78" fmla="*/ 27 w 174"/>
                  <a:gd name="T79" fmla="*/ 197 h 276"/>
                  <a:gd name="T80" fmla="*/ 34 w 174"/>
                  <a:gd name="T81" fmla="*/ 219 h 276"/>
                  <a:gd name="T82" fmla="*/ 40 w 174"/>
                  <a:gd name="T83" fmla="*/ 241 h 276"/>
                  <a:gd name="T84" fmla="*/ 44 w 174"/>
                  <a:gd name="T85" fmla="*/ 243 h 276"/>
                  <a:gd name="T86" fmla="*/ 48 w 174"/>
                  <a:gd name="T87" fmla="*/ 246 h 276"/>
                  <a:gd name="T88" fmla="*/ 52 w 174"/>
                  <a:gd name="T89" fmla="*/ 251 h 276"/>
                  <a:gd name="T90" fmla="*/ 51 w 174"/>
                  <a:gd name="T91" fmla="*/ 254 h 276"/>
                  <a:gd name="T92" fmla="*/ 48 w 174"/>
                  <a:gd name="T93" fmla="*/ 255 h 276"/>
                  <a:gd name="T94" fmla="*/ 45 w 174"/>
                  <a:gd name="T95" fmla="*/ 258 h 276"/>
                  <a:gd name="T96" fmla="*/ 44 w 174"/>
                  <a:gd name="T97" fmla="*/ 261 h 276"/>
                  <a:gd name="T98" fmla="*/ 23 w 174"/>
                  <a:gd name="T99" fmla="*/ 268 h 276"/>
                  <a:gd name="T100" fmla="*/ 17 w 174"/>
                  <a:gd name="T101" fmla="*/ 276 h 276"/>
                  <a:gd name="T102" fmla="*/ 6 w 174"/>
                  <a:gd name="T103" fmla="*/ 275 h 276"/>
                  <a:gd name="T104" fmla="*/ 0 w 174"/>
                  <a:gd name="T105" fmla="*/ 273 h 2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74" h="276">
                    <a:moveTo>
                      <a:pt x="156" y="0"/>
                    </a:moveTo>
                    <a:lnTo>
                      <a:pt x="156" y="1"/>
                    </a:lnTo>
                    <a:lnTo>
                      <a:pt x="147" y="9"/>
                    </a:lnTo>
                    <a:lnTo>
                      <a:pt x="146" y="11"/>
                    </a:lnTo>
                    <a:lnTo>
                      <a:pt x="147" y="12"/>
                    </a:lnTo>
                    <a:lnTo>
                      <a:pt x="149" y="15"/>
                    </a:lnTo>
                    <a:lnTo>
                      <a:pt x="150" y="22"/>
                    </a:lnTo>
                    <a:lnTo>
                      <a:pt x="150" y="28"/>
                    </a:lnTo>
                    <a:lnTo>
                      <a:pt x="149" y="29"/>
                    </a:lnTo>
                    <a:lnTo>
                      <a:pt x="146" y="30"/>
                    </a:lnTo>
                    <a:lnTo>
                      <a:pt x="143" y="33"/>
                    </a:lnTo>
                    <a:lnTo>
                      <a:pt x="143" y="35"/>
                    </a:lnTo>
                    <a:lnTo>
                      <a:pt x="139" y="42"/>
                    </a:lnTo>
                    <a:lnTo>
                      <a:pt x="139" y="46"/>
                    </a:lnTo>
                    <a:lnTo>
                      <a:pt x="140" y="47"/>
                    </a:lnTo>
                    <a:lnTo>
                      <a:pt x="140" y="64"/>
                    </a:lnTo>
                    <a:lnTo>
                      <a:pt x="131" y="82"/>
                    </a:lnTo>
                    <a:lnTo>
                      <a:pt x="129" y="92"/>
                    </a:lnTo>
                    <a:lnTo>
                      <a:pt x="131" y="92"/>
                    </a:lnTo>
                    <a:lnTo>
                      <a:pt x="133" y="93"/>
                    </a:lnTo>
                    <a:lnTo>
                      <a:pt x="133" y="95"/>
                    </a:lnTo>
                    <a:lnTo>
                      <a:pt x="136" y="95"/>
                    </a:lnTo>
                    <a:lnTo>
                      <a:pt x="139" y="92"/>
                    </a:lnTo>
                    <a:lnTo>
                      <a:pt x="142" y="92"/>
                    </a:lnTo>
                    <a:lnTo>
                      <a:pt x="146" y="95"/>
                    </a:lnTo>
                    <a:lnTo>
                      <a:pt x="154" y="107"/>
                    </a:lnTo>
                    <a:lnTo>
                      <a:pt x="153" y="110"/>
                    </a:lnTo>
                    <a:lnTo>
                      <a:pt x="150" y="111"/>
                    </a:lnTo>
                    <a:lnTo>
                      <a:pt x="149" y="113"/>
                    </a:lnTo>
                    <a:lnTo>
                      <a:pt x="147" y="117"/>
                    </a:lnTo>
                    <a:lnTo>
                      <a:pt x="151" y="121"/>
                    </a:lnTo>
                    <a:lnTo>
                      <a:pt x="158" y="124"/>
                    </a:lnTo>
                    <a:lnTo>
                      <a:pt x="161" y="124"/>
                    </a:lnTo>
                    <a:lnTo>
                      <a:pt x="168" y="126"/>
                    </a:lnTo>
                    <a:lnTo>
                      <a:pt x="171" y="123"/>
                    </a:lnTo>
                    <a:lnTo>
                      <a:pt x="171" y="121"/>
                    </a:lnTo>
                    <a:lnTo>
                      <a:pt x="172" y="121"/>
                    </a:lnTo>
                    <a:lnTo>
                      <a:pt x="172" y="124"/>
                    </a:lnTo>
                    <a:lnTo>
                      <a:pt x="165" y="145"/>
                    </a:lnTo>
                    <a:lnTo>
                      <a:pt x="170" y="160"/>
                    </a:lnTo>
                    <a:lnTo>
                      <a:pt x="174" y="169"/>
                    </a:lnTo>
                    <a:lnTo>
                      <a:pt x="174" y="170"/>
                    </a:lnTo>
                    <a:lnTo>
                      <a:pt x="168" y="176"/>
                    </a:lnTo>
                    <a:lnTo>
                      <a:pt x="163" y="179"/>
                    </a:lnTo>
                    <a:lnTo>
                      <a:pt x="163" y="177"/>
                    </a:lnTo>
                    <a:lnTo>
                      <a:pt x="160" y="174"/>
                    </a:lnTo>
                    <a:lnTo>
                      <a:pt x="158" y="174"/>
                    </a:lnTo>
                    <a:lnTo>
                      <a:pt x="154" y="173"/>
                    </a:lnTo>
                    <a:lnTo>
                      <a:pt x="153" y="174"/>
                    </a:lnTo>
                    <a:lnTo>
                      <a:pt x="149" y="174"/>
                    </a:lnTo>
                    <a:lnTo>
                      <a:pt x="149" y="176"/>
                    </a:lnTo>
                    <a:lnTo>
                      <a:pt x="147" y="176"/>
                    </a:lnTo>
                    <a:lnTo>
                      <a:pt x="135" y="188"/>
                    </a:lnTo>
                    <a:lnTo>
                      <a:pt x="131" y="190"/>
                    </a:lnTo>
                    <a:lnTo>
                      <a:pt x="129" y="191"/>
                    </a:lnTo>
                    <a:lnTo>
                      <a:pt x="128" y="190"/>
                    </a:lnTo>
                    <a:lnTo>
                      <a:pt x="127" y="193"/>
                    </a:lnTo>
                    <a:lnTo>
                      <a:pt x="122" y="188"/>
                    </a:lnTo>
                    <a:lnTo>
                      <a:pt x="118" y="186"/>
                    </a:lnTo>
                    <a:lnTo>
                      <a:pt x="112" y="179"/>
                    </a:lnTo>
                    <a:lnTo>
                      <a:pt x="110" y="180"/>
                    </a:lnTo>
                    <a:lnTo>
                      <a:pt x="108" y="177"/>
                    </a:lnTo>
                    <a:lnTo>
                      <a:pt x="107" y="177"/>
                    </a:lnTo>
                    <a:lnTo>
                      <a:pt x="103" y="179"/>
                    </a:lnTo>
                    <a:lnTo>
                      <a:pt x="94" y="198"/>
                    </a:lnTo>
                    <a:lnTo>
                      <a:pt x="90" y="205"/>
                    </a:lnTo>
                    <a:lnTo>
                      <a:pt x="84" y="209"/>
                    </a:lnTo>
                    <a:lnTo>
                      <a:pt x="73" y="215"/>
                    </a:lnTo>
                    <a:lnTo>
                      <a:pt x="66" y="213"/>
                    </a:lnTo>
                    <a:lnTo>
                      <a:pt x="55" y="208"/>
                    </a:lnTo>
                    <a:lnTo>
                      <a:pt x="55" y="206"/>
                    </a:lnTo>
                    <a:lnTo>
                      <a:pt x="54" y="200"/>
                    </a:lnTo>
                    <a:lnTo>
                      <a:pt x="51" y="195"/>
                    </a:lnTo>
                    <a:lnTo>
                      <a:pt x="47" y="194"/>
                    </a:lnTo>
                    <a:lnTo>
                      <a:pt x="44" y="194"/>
                    </a:lnTo>
                    <a:lnTo>
                      <a:pt x="40" y="187"/>
                    </a:lnTo>
                    <a:lnTo>
                      <a:pt x="37" y="186"/>
                    </a:lnTo>
                    <a:lnTo>
                      <a:pt x="34" y="188"/>
                    </a:lnTo>
                    <a:lnTo>
                      <a:pt x="33" y="193"/>
                    </a:lnTo>
                    <a:lnTo>
                      <a:pt x="27" y="197"/>
                    </a:lnTo>
                    <a:lnTo>
                      <a:pt x="26" y="197"/>
                    </a:lnTo>
                    <a:lnTo>
                      <a:pt x="34" y="219"/>
                    </a:lnTo>
                    <a:lnTo>
                      <a:pt x="40" y="240"/>
                    </a:lnTo>
                    <a:lnTo>
                      <a:pt x="40" y="241"/>
                    </a:lnTo>
                    <a:lnTo>
                      <a:pt x="43" y="243"/>
                    </a:lnTo>
                    <a:lnTo>
                      <a:pt x="44" y="243"/>
                    </a:lnTo>
                    <a:lnTo>
                      <a:pt x="48" y="244"/>
                    </a:lnTo>
                    <a:lnTo>
                      <a:pt x="48" y="246"/>
                    </a:lnTo>
                    <a:lnTo>
                      <a:pt x="52" y="250"/>
                    </a:lnTo>
                    <a:lnTo>
                      <a:pt x="52" y="251"/>
                    </a:lnTo>
                    <a:lnTo>
                      <a:pt x="51" y="253"/>
                    </a:lnTo>
                    <a:lnTo>
                      <a:pt x="51" y="254"/>
                    </a:lnTo>
                    <a:lnTo>
                      <a:pt x="50" y="254"/>
                    </a:lnTo>
                    <a:lnTo>
                      <a:pt x="48" y="255"/>
                    </a:lnTo>
                    <a:lnTo>
                      <a:pt x="47" y="255"/>
                    </a:lnTo>
                    <a:lnTo>
                      <a:pt x="45" y="258"/>
                    </a:lnTo>
                    <a:lnTo>
                      <a:pt x="45" y="260"/>
                    </a:lnTo>
                    <a:lnTo>
                      <a:pt x="44" y="261"/>
                    </a:lnTo>
                    <a:lnTo>
                      <a:pt x="44" y="268"/>
                    </a:lnTo>
                    <a:lnTo>
                      <a:pt x="23" y="268"/>
                    </a:lnTo>
                    <a:lnTo>
                      <a:pt x="20" y="269"/>
                    </a:lnTo>
                    <a:lnTo>
                      <a:pt x="17" y="276"/>
                    </a:lnTo>
                    <a:lnTo>
                      <a:pt x="7" y="276"/>
                    </a:lnTo>
                    <a:lnTo>
                      <a:pt x="6" y="275"/>
                    </a:lnTo>
                    <a:lnTo>
                      <a:pt x="0" y="272"/>
                    </a:lnTo>
                    <a:lnTo>
                      <a:pt x="0" y="27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08" name="Freeform 2648">
                <a:extLst>
                  <a:ext uri="{FF2B5EF4-FFF2-40B4-BE49-F238E27FC236}">
                    <a16:creationId xmlns:a16="http://schemas.microsoft.com/office/drawing/2014/main" id="{1056A017-B2D0-83F9-8282-A7227A5E1F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2" y="670"/>
                <a:ext cx="55" cy="75"/>
              </a:xfrm>
              <a:custGeom>
                <a:avLst/>
                <a:gdLst>
                  <a:gd name="T0" fmla="*/ 212 w 219"/>
                  <a:gd name="T1" fmla="*/ 270 h 303"/>
                  <a:gd name="T2" fmla="*/ 195 w 219"/>
                  <a:gd name="T3" fmla="*/ 261 h 303"/>
                  <a:gd name="T4" fmla="*/ 198 w 219"/>
                  <a:gd name="T5" fmla="*/ 256 h 303"/>
                  <a:gd name="T6" fmla="*/ 196 w 219"/>
                  <a:gd name="T7" fmla="*/ 249 h 303"/>
                  <a:gd name="T8" fmla="*/ 187 w 219"/>
                  <a:gd name="T9" fmla="*/ 259 h 303"/>
                  <a:gd name="T10" fmla="*/ 165 w 219"/>
                  <a:gd name="T11" fmla="*/ 249 h 303"/>
                  <a:gd name="T12" fmla="*/ 148 w 219"/>
                  <a:gd name="T13" fmla="*/ 249 h 303"/>
                  <a:gd name="T14" fmla="*/ 134 w 219"/>
                  <a:gd name="T15" fmla="*/ 287 h 303"/>
                  <a:gd name="T16" fmla="*/ 99 w 219"/>
                  <a:gd name="T17" fmla="*/ 303 h 303"/>
                  <a:gd name="T18" fmla="*/ 88 w 219"/>
                  <a:gd name="T19" fmla="*/ 292 h 303"/>
                  <a:gd name="T20" fmla="*/ 95 w 219"/>
                  <a:gd name="T21" fmla="*/ 281 h 303"/>
                  <a:gd name="T22" fmla="*/ 98 w 219"/>
                  <a:gd name="T23" fmla="*/ 263 h 303"/>
                  <a:gd name="T24" fmla="*/ 95 w 219"/>
                  <a:gd name="T25" fmla="*/ 242 h 303"/>
                  <a:gd name="T26" fmla="*/ 79 w 219"/>
                  <a:gd name="T27" fmla="*/ 228 h 303"/>
                  <a:gd name="T28" fmla="*/ 88 w 219"/>
                  <a:gd name="T29" fmla="*/ 208 h 303"/>
                  <a:gd name="T30" fmla="*/ 114 w 219"/>
                  <a:gd name="T31" fmla="*/ 210 h 303"/>
                  <a:gd name="T32" fmla="*/ 122 w 219"/>
                  <a:gd name="T33" fmla="*/ 214 h 303"/>
                  <a:gd name="T34" fmla="*/ 122 w 219"/>
                  <a:gd name="T35" fmla="*/ 206 h 303"/>
                  <a:gd name="T36" fmla="*/ 132 w 219"/>
                  <a:gd name="T37" fmla="*/ 179 h 303"/>
                  <a:gd name="T38" fmla="*/ 131 w 219"/>
                  <a:gd name="T39" fmla="*/ 168 h 303"/>
                  <a:gd name="T40" fmla="*/ 136 w 219"/>
                  <a:gd name="T41" fmla="*/ 154 h 303"/>
                  <a:gd name="T42" fmla="*/ 138 w 219"/>
                  <a:gd name="T43" fmla="*/ 150 h 303"/>
                  <a:gd name="T44" fmla="*/ 129 w 219"/>
                  <a:gd name="T45" fmla="*/ 134 h 303"/>
                  <a:gd name="T46" fmla="*/ 118 w 219"/>
                  <a:gd name="T47" fmla="*/ 127 h 303"/>
                  <a:gd name="T48" fmla="*/ 114 w 219"/>
                  <a:gd name="T49" fmla="*/ 109 h 303"/>
                  <a:gd name="T50" fmla="*/ 114 w 219"/>
                  <a:gd name="T51" fmla="*/ 101 h 303"/>
                  <a:gd name="T52" fmla="*/ 89 w 219"/>
                  <a:gd name="T53" fmla="*/ 101 h 303"/>
                  <a:gd name="T54" fmla="*/ 92 w 219"/>
                  <a:gd name="T55" fmla="*/ 84 h 303"/>
                  <a:gd name="T56" fmla="*/ 100 w 219"/>
                  <a:gd name="T57" fmla="*/ 66 h 303"/>
                  <a:gd name="T58" fmla="*/ 88 w 219"/>
                  <a:gd name="T59" fmla="*/ 49 h 303"/>
                  <a:gd name="T60" fmla="*/ 82 w 219"/>
                  <a:gd name="T61" fmla="*/ 42 h 303"/>
                  <a:gd name="T62" fmla="*/ 69 w 219"/>
                  <a:gd name="T63" fmla="*/ 4 h 303"/>
                  <a:gd name="T64" fmla="*/ 67 w 219"/>
                  <a:gd name="T65" fmla="*/ 0 h 303"/>
                  <a:gd name="T66" fmla="*/ 61 w 219"/>
                  <a:gd name="T67" fmla="*/ 4 h 303"/>
                  <a:gd name="T68" fmla="*/ 58 w 219"/>
                  <a:gd name="T69" fmla="*/ 20 h 303"/>
                  <a:gd name="T70" fmla="*/ 50 w 219"/>
                  <a:gd name="T71" fmla="*/ 31 h 303"/>
                  <a:gd name="T72" fmla="*/ 58 w 219"/>
                  <a:gd name="T73" fmla="*/ 45 h 303"/>
                  <a:gd name="T74" fmla="*/ 76 w 219"/>
                  <a:gd name="T75" fmla="*/ 53 h 303"/>
                  <a:gd name="T76" fmla="*/ 79 w 219"/>
                  <a:gd name="T77" fmla="*/ 59 h 303"/>
                  <a:gd name="T78" fmla="*/ 74 w 219"/>
                  <a:gd name="T79" fmla="*/ 76 h 303"/>
                  <a:gd name="T80" fmla="*/ 50 w 219"/>
                  <a:gd name="T81" fmla="*/ 86 h 303"/>
                  <a:gd name="T82" fmla="*/ 40 w 219"/>
                  <a:gd name="T83" fmla="*/ 83 h 303"/>
                  <a:gd name="T84" fmla="*/ 44 w 219"/>
                  <a:gd name="T85" fmla="*/ 70 h 303"/>
                  <a:gd name="T86" fmla="*/ 35 w 219"/>
                  <a:gd name="T87" fmla="*/ 43 h 303"/>
                  <a:gd name="T88" fmla="*/ 32 w 219"/>
                  <a:gd name="T89" fmla="*/ 41 h 303"/>
                  <a:gd name="T90" fmla="*/ 25 w 219"/>
                  <a:gd name="T91" fmla="*/ 42 h 303"/>
                  <a:gd name="T92" fmla="*/ 19 w 219"/>
                  <a:gd name="T93" fmla="*/ 31 h 303"/>
                  <a:gd name="T94" fmla="*/ 25 w 219"/>
                  <a:gd name="T95" fmla="*/ 29 h 303"/>
                  <a:gd name="T96" fmla="*/ 12 w 219"/>
                  <a:gd name="T97" fmla="*/ 13 h 303"/>
                  <a:gd name="T98" fmla="*/ 4 w 219"/>
                  <a:gd name="T99" fmla="*/ 18 h 3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19" h="303">
                    <a:moveTo>
                      <a:pt x="219" y="271"/>
                    </a:moveTo>
                    <a:lnTo>
                      <a:pt x="216" y="270"/>
                    </a:lnTo>
                    <a:lnTo>
                      <a:pt x="212" y="270"/>
                    </a:lnTo>
                    <a:lnTo>
                      <a:pt x="199" y="266"/>
                    </a:lnTo>
                    <a:lnTo>
                      <a:pt x="196" y="261"/>
                    </a:lnTo>
                    <a:lnTo>
                      <a:pt x="195" y="261"/>
                    </a:lnTo>
                    <a:lnTo>
                      <a:pt x="195" y="260"/>
                    </a:lnTo>
                    <a:lnTo>
                      <a:pt x="196" y="259"/>
                    </a:lnTo>
                    <a:lnTo>
                      <a:pt x="198" y="256"/>
                    </a:lnTo>
                    <a:lnTo>
                      <a:pt x="199" y="254"/>
                    </a:lnTo>
                    <a:lnTo>
                      <a:pt x="199" y="250"/>
                    </a:lnTo>
                    <a:lnTo>
                      <a:pt x="196" y="249"/>
                    </a:lnTo>
                    <a:lnTo>
                      <a:pt x="194" y="249"/>
                    </a:lnTo>
                    <a:lnTo>
                      <a:pt x="192" y="250"/>
                    </a:lnTo>
                    <a:lnTo>
                      <a:pt x="187" y="259"/>
                    </a:lnTo>
                    <a:lnTo>
                      <a:pt x="181" y="263"/>
                    </a:lnTo>
                    <a:lnTo>
                      <a:pt x="177" y="263"/>
                    </a:lnTo>
                    <a:lnTo>
                      <a:pt x="165" y="249"/>
                    </a:lnTo>
                    <a:lnTo>
                      <a:pt x="151" y="243"/>
                    </a:lnTo>
                    <a:lnTo>
                      <a:pt x="146" y="246"/>
                    </a:lnTo>
                    <a:lnTo>
                      <a:pt x="148" y="249"/>
                    </a:lnTo>
                    <a:lnTo>
                      <a:pt x="141" y="264"/>
                    </a:lnTo>
                    <a:lnTo>
                      <a:pt x="141" y="274"/>
                    </a:lnTo>
                    <a:lnTo>
                      <a:pt x="134" y="287"/>
                    </a:lnTo>
                    <a:lnTo>
                      <a:pt x="105" y="300"/>
                    </a:lnTo>
                    <a:lnTo>
                      <a:pt x="100" y="303"/>
                    </a:lnTo>
                    <a:lnTo>
                      <a:pt x="99" y="303"/>
                    </a:lnTo>
                    <a:lnTo>
                      <a:pt x="89" y="300"/>
                    </a:lnTo>
                    <a:lnTo>
                      <a:pt x="89" y="297"/>
                    </a:lnTo>
                    <a:lnTo>
                      <a:pt x="88" y="292"/>
                    </a:lnTo>
                    <a:lnTo>
                      <a:pt x="91" y="288"/>
                    </a:lnTo>
                    <a:lnTo>
                      <a:pt x="91" y="287"/>
                    </a:lnTo>
                    <a:lnTo>
                      <a:pt x="95" y="281"/>
                    </a:lnTo>
                    <a:lnTo>
                      <a:pt x="96" y="275"/>
                    </a:lnTo>
                    <a:lnTo>
                      <a:pt x="96" y="270"/>
                    </a:lnTo>
                    <a:lnTo>
                      <a:pt x="98" y="263"/>
                    </a:lnTo>
                    <a:lnTo>
                      <a:pt x="106" y="251"/>
                    </a:lnTo>
                    <a:lnTo>
                      <a:pt x="106" y="250"/>
                    </a:lnTo>
                    <a:lnTo>
                      <a:pt x="95" y="242"/>
                    </a:lnTo>
                    <a:lnTo>
                      <a:pt x="85" y="239"/>
                    </a:lnTo>
                    <a:lnTo>
                      <a:pt x="81" y="232"/>
                    </a:lnTo>
                    <a:lnTo>
                      <a:pt x="79" y="228"/>
                    </a:lnTo>
                    <a:lnTo>
                      <a:pt x="79" y="225"/>
                    </a:lnTo>
                    <a:lnTo>
                      <a:pt x="81" y="225"/>
                    </a:lnTo>
                    <a:lnTo>
                      <a:pt x="88" y="208"/>
                    </a:lnTo>
                    <a:lnTo>
                      <a:pt x="92" y="203"/>
                    </a:lnTo>
                    <a:lnTo>
                      <a:pt x="95" y="206"/>
                    </a:lnTo>
                    <a:lnTo>
                      <a:pt x="114" y="210"/>
                    </a:lnTo>
                    <a:lnTo>
                      <a:pt x="121" y="214"/>
                    </a:lnTo>
                    <a:lnTo>
                      <a:pt x="122" y="215"/>
                    </a:lnTo>
                    <a:lnTo>
                      <a:pt x="122" y="214"/>
                    </a:lnTo>
                    <a:lnTo>
                      <a:pt x="124" y="213"/>
                    </a:lnTo>
                    <a:lnTo>
                      <a:pt x="124" y="211"/>
                    </a:lnTo>
                    <a:lnTo>
                      <a:pt x="122" y="206"/>
                    </a:lnTo>
                    <a:lnTo>
                      <a:pt x="122" y="194"/>
                    </a:lnTo>
                    <a:lnTo>
                      <a:pt x="129" y="182"/>
                    </a:lnTo>
                    <a:lnTo>
                      <a:pt x="132" y="179"/>
                    </a:lnTo>
                    <a:lnTo>
                      <a:pt x="132" y="177"/>
                    </a:lnTo>
                    <a:lnTo>
                      <a:pt x="131" y="176"/>
                    </a:lnTo>
                    <a:lnTo>
                      <a:pt x="131" y="168"/>
                    </a:lnTo>
                    <a:lnTo>
                      <a:pt x="135" y="158"/>
                    </a:lnTo>
                    <a:lnTo>
                      <a:pt x="135" y="154"/>
                    </a:lnTo>
                    <a:lnTo>
                      <a:pt x="136" y="154"/>
                    </a:lnTo>
                    <a:lnTo>
                      <a:pt x="139" y="155"/>
                    </a:lnTo>
                    <a:lnTo>
                      <a:pt x="142" y="153"/>
                    </a:lnTo>
                    <a:lnTo>
                      <a:pt x="138" y="150"/>
                    </a:lnTo>
                    <a:lnTo>
                      <a:pt x="135" y="147"/>
                    </a:lnTo>
                    <a:lnTo>
                      <a:pt x="129" y="137"/>
                    </a:lnTo>
                    <a:lnTo>
                      <a:pt x="129" y="134"/>
                    </a:lnTo>
                    <a:lnTo>
                      <a:pt x="124" y="129"/>
                    </a:lnTo>
                    <a:lnTo>
                      <a:pt x="121" y="129"/>
                    </a:lnTo>
                    <a:lnTo>
                      <a:pt x="118" y="127"/>
                    </a:lnTo>
                    <a:lnTo>
                      <a:pt x="117" y="127"/>
                    </a:lnTo>
                    <a:lnTo>
                      <a:pt x="117" y="124"/>
                    </a:lnTo>
                    <a:lnTo>
                      <a:pt x="114" y="109"/>
                    </a:lnTo>
                    <a:lnTo>
                      <a:pt x="117" y="103"/>
                    </a:lnTo>
                    <a:lnTo>
                      <a:pt x="115" y="101"/>
                    </a:lnTo>
                    <a:lnTo>
                      <a:pt x="114" y="101"/>
                    </a:lnTo>
                    <a:lnTo>
                      <a:pt x="110" y="102"/>
                    </a:lnTo>
                    <a:lnTo>
                      <a:pt x="91" y="102"/>
                    </a:lnTo>
                    <a:lnTo>
                      <a:pt x="89" y="101"/>
                    </a:lnTo>
                    <a:lnTo>
                      <a:pt x="88" y="98"/>
                    </a:lnTo>
                    <a:lnTo>
                      <a:pt x="89" y="91"/>
                    </a:lnTo>
                    <a:lnTo>
                      <a:pt x="92" y="84"/>
                    </a:lnTo>
                    <a:lnTo>
                      <a:pt x="93" y="83"/>
                    </a:lnTo>
                    <a:lnTo>
                      <a:pt x="99" y="69"/>
                    </a:lnTo>
                    <a:lnTo>
                      <a:pt x="100" y="66"/>
                    </a:lnTo>
                    <a:lnTo>
                      <a:pt x="100" y="60"/>
                    </a:lnTo>
                    <a:lnTo>
                      <a:pt x="102" y="60"/>
                    </a:lnTo>
                    <a:lnTo>
                      <a:pt x="88" y="49"/>
                    </a:lnTo>
                    <a:lnTo>
                      <a:pt x="83" y="46"/>
                    </a:lnTo>
                    <a:lnTo>
                      <a:pt x="81" y="43"/>
                    </a:lnTo>
                    <a:lnTo>
                      <a:pt x="82" y="42"/>
                    </a:lnTo>
                    <a:lnTo>
                      <a:pt x="88" y="20"/>
                    </a:lnTo>
                    <a:lnTo>
                      <a:pt x="82" y="11"/>
                    </a:lnTo>
                    <a:lnTo>
                      <a:pt x="69" y="4"/>
                    </a:lnTo>
                    <a:lnTo>
                      <a:pt x="68" y="4"/>
                    </a:lnTo>
                    <a:lnTo>
                      <a:pt x="67" y="3"/>
                    </a:lnTo>
                    <a:lnTo>
                      <a:pt x="67" y="0"/>
                    </a:lnTo>
                    <a:lnTo>
                      <a:pt x="64" y="0"/>
                    </a:lnTo>
                    <a:lnTo>
                      <a:pt x="61" y="3"/>
                    </a:lnTo>
                    <a:lnTo>
                      <a:pt x="61" y="4"/>
                    </a:lnTo>
                    <a:lnTo>
                      <a:pt x="60" y="6"/>
                    </a:lnTo>
                    <a:lnTo>
                      <a:pt x="60" y="11"/>
                    </a:lnTo>
                    <a:lnTo>
                      <a:pt x="58" y="20"/>
                    </a:lnTo>
                    <a:lnTo>
                      <a:pt x="54" y="21"/>
                    </a:lnTo>
                    <a:lnTo>
                      <a:pt x="53" y="21"/>
                    </a:lnTo>
                    <a:lnTo>
                      <a:pt x="50" y="31"/>
                    </a:lnTo>
                    <a:lnTo>
                      <a:pt x="55" y="43"/>
                    </a:lnTo>
                    <a:lnTo>
                      <a:pt x="57" y="43"/>
                    </a:lnTo>
                    <a:lnTo>
                      <a:pt x="58" y="45"/>
                    </a:lnTo>
                    <a:lnTo>
                      <a:pt x="61" y="45"/>
                    </a:lnTo>
                    <a:lnTo>
                      <a:pt x="62" y="46"/>
                    </a:lnTo>
                    <a:lnTo>
                      <a:pt x="76" y="53"/>
                    </a:lnTo>
                    <a:lnTo>
                      <a:pt x="76" y="55"/>
                    </a:lnTo>
                    <a:lnTo>
                      <a:pt x="78" y="57"/>
                    </a:lnTo>
                    <a:lnTo>
                      <a:pt x="79" y="59"/>
                    </a:lnTo>
                    <a:lnTo>
                      <a:pt x="79" y="67"/>
                    </a:lnTo>
                    <a:lnTo>
                      <a:pt x="76" y="70"/>
                    </a:lnTo>
                    <a:lnTo>
                      <a:pt x="74" y="76"/>
                    </a:lnTo>
                    <a:lnTo>
                      <a:pt x="69" y="80"/>
                    </a:lnTo>
                    <a:lnTo>
                      <a:pt x="62" y="81"/>
                    </a:lnTo>
                    <a:lnTo>
                      <a:pt x="50" y="86"/>
                    </a:lnTo>
                    <a:lnTo>
                      <a:pt x="48" y="86"/>
                    </a:lnTo>
                    <a:lnTo>
                      <a:pt x="46" y="84"/>
                    </a:lnTo>
                    <a:lnTo>
                      <a:pt x="40" y="83"/>
                    </a:lnTo>
                    <a:lnTo>
                      <a:pt x="44" y="80"/>
                    </a:lnTo>
                    <a:lnTo>
                      <a:pt x="47" y="74"/>
                    </a:lnTo>
                    <a:lnTo>
                      <a:pt x="44" y="70"/>
                    </a:lnTo>
                    <a:lnTo>
                      <a:pt x="44" y="59"/>
                    </a:lnTo>
                    <a:lnTo>
                      <a:pt x="43" y="59"/>
                    </a:lnTo>
                    <a:lnTo>
                      <a:pt x="35" y="43"/>
                    </a:lnTo>
                    <a:lnTo>
                      <a:pt x="35" y="42"/>
                    </a:lnTo>
                    <a:lnTo>
                      <a:pt x="33" y="41"/>
                    </a:lnTo>
                    <a:lnTo>
                      <a:pt x="32" y="41"/>
                    </a:lnTo>
                    <a:lnTo>
                      <a:pt x="31" y="39"/>
                    </a:lnTo>
                    <a:lnTo>
                      <a:pt x="28" y="42"/>
                    </a:lnTo>
                    <a:lnTo>
                      <a:pt x="25" y="42"/>
                    </a:lnTo>
                    <a:lnTo>
                      <a:pt x="22" y="41"/>
                    </a:lnTo>
                    <a:lnTo>
                      <a:pt x="19" y="38"/>
                    </a:lnTo>
                    <a:lnTo>
                      <a:pt x="19" y="31"/>
                    </a:lnTo>
                    <a:lnTo>
                      <a:pt x="21" y="31"/>
                    </a:lnTo>
                    <a:lnTo>
                      <a:pt x="22" y="29"/>
                    </a:lnTo>
                    <a:lnTo>
                      <a:pt x="25" y="29"/>
                    </a:lnTo>
                    <a:lnTo>
                      <a:pt x="22" y="17"/>
                    </a:lnTo>
                    <a:lnTo>
                      <a:pt x="19" y="13"/>
                    </a:lnTo>
                    <a:lnTo>
                      <a:pt x="12" y="13"/>
                    </a:lnTo>
                    <a:lnTo>
                      <a:pt x="11" y="14"/>
                    </a:lnTo>
                    <a:lnTo>
                      <a:pt x="7" y="17"/>
                    </a:lnTo>
                    <a:lnTo>
                      <a:pt x="4" y="18"/>
                    </a:lnTo>
                    <a:lnTo>
                      <a:pt x="2" y="20"/>
                    </a:lnTo>
                    <a:lnTo>
                      <a:pt x="0" y="2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09" name="Freeform 2649">
                <a:extLst>
                  <a:ext uri="{FF2B5EF4-FFF2-40B4-BE49-F238E27FC236}">
                    <a16:creationId xmlns:a16="http://schemas.microsoft.com/office/drawing/2014/main" id="{60AE7C6E-B455-4D61-357E-AF0F4FBF9C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7" y="735"/>
                <a:ext cx="47" cy="22"/>
              </a:xfrm>
              <a:custGeom>
                <a:avLst/>
                <a:gdLst>
                  <a:gd name="T0" fmla="*/ 182 w 186"/>
                  <a:gd name="T1" fmla="*/ 32 h 88"/>
                  <a:gd name="T2" fmla="*/ 178 w 186"/>
                  <a:gd name="T3" fmla="*/ 28 h 88"/>
                  <a:gd name="T4" fmla="*/ 176 w 186"/>
                  <a:gd name="T5" fmla="*/ 20 h 88"/>
                  <a:gd name="T6" fmla="*/ 178 w 186"/>
                  <a:gd name="T7" fmla="*/ 20 h 88"/>
                  <a:gd name="T8" fmla="*/ 186 w 186"/>
                  <a:gd name="T9" fmla="*/ 18 h 88"/>
                  <a:gd name="T10" fmla="*/ 165 w 186"/>
                  <a:gd name="T11" fmla="*/ 10 h 88"/>
                  <a:gd name="T12" fmla="*/ 164 w 186"/>
                  <a:gd name="T13" fmla="*/ 4 h 88"/>
                  <a:gd name="T14" fmla="*/ 165 w 186"/>
                  <a:gd name="T15" fmla="*/ 3 h 88"/>
                  <a:gd name="T16" fmla="*/ 157 w 186"/>
                  <a:gd name="T17" fmla="*/ 10 h 88"/>
                  <a:gd name="T18" fmla="*/ 155 w 186"/>
                  <a:gd name="T19" fmla="*/ 13 h 88"/>
                  <a:gd name="T20" fmla="*/ 141 w 186"/>
                  <a:gd name="T21" fmla="*/ 17 h 88"/>
                  <a:gd name="T22" fmla="*/ 139 w 186"/>
                  <a:gd name="T23" fmla="*/ 17 h 88"/>
                  <a:gd name="T24" fmla="*/ 134 w 186"/>
                  <a:gd name="T25" fmla="*/ 21 h 88"/>
                  <a:gd name="T26" fmla="*/ 123 w 186"/>
                  <a:gd name="T27" fmla="*/ 20 h 88"/>
                  <a:gd name="T28" fmla="*/ 120 w 186"/>
                  <a:gd name="T29" fmla="*/ 21 h 88"/>
                  <a:gd name="T30" fmla="*/ 119 w 186"/>
                  <a:gd name="T31" fmla="*/ 24 h 88"/>
                  <a:gd name="T32" fmla="*/ 117 w 186"/>
                  <a:gd name="T33" fmla="*/ 21 h 88"/>
                  <a:gd name="T34" fmla="*/ 108 w 186"/>
                  <a:gd name="T35" fmla="*/ 10 h 88"/>
                  <a:gd name="T36" fmla="*/ 91 w 186"/>
                  <a:gd name="T37" fmla="*/ 3 h 88"/>
                  <a:gd name="T38" fmla="*/ 87 w 186"/>
                  <a:gd name="T39" fmla="*/ 0 h 88"/>
                  <a:gd name="T40" fmla="*/ 78 w 186"/>
                  <a:gd name="T41" fmla="*/ 29 h 88"/>
                  <a:gd name="T42" fmla="*/ 73 w 186"/>
                  <a:gd name="T43" fmla="*/ 49 h 88"/>
                  <a:gd name="T44" fmla="*/ 59 w 186"/>
                  <a:gd name="T45" fmla="*/ 64 h 88"/>
                  <a:gd name="T46" fmla="*/ 40 w 186"/>
                  <a:gd name="T47" fmla="*/ 85 h 88"/>
                  <a:gd name="T48" fmla="*/ 38 w 186"/>
                  <a:gd name="T49" fmla="*/ 88 h 88"/>
                  <a:gd name="T50" fmla="*/ 14 w 186"/>
                  <a:gd name="T51" fmla="*/ 81 h 88"/>
                  <a:gd name="T52" fmla="*/ 11 w 186"/>
                  <a:gd name="T53" fmla="*/ 80 h 88"/>
                  <a:gd name="T54" fmla="*/ 14 w 186"/>
                  <a:gd name="T55" fmla="*/ 67 h 88"/>
                  <a:gd name="T56" fmla="*/ 23 w 186"/>
                  <a:gd name="T57" fmla="*/ 50 h 88"/>
                  <a:gd name="T58" fmla="*/ 27 w 186"/>
                  <a:gd name="T59" fmla="*/ 29 h 88"/>
                  <a:gd name="T60" fmla="*/ 31 w 186"/>
                  <a:gd name="T61" fmla="*/ 14 h 88"/>
                  <a:gd name="T62" fmla="*/ 21 w 186"/>
                  <a:gd name="T63" fmla="*/ 13 h 88"/>
                  <a:gd name="T64" fmla="*/ 20 w 186"/>
                  <a:gd name="T65" fmla="*/ 10 h 88"/>
                  <a:gd name="T66" fmla="*/ 2 w 186"/>
                  <a:gd name="T67" fmla="*/ 14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86" h="88">
                    <a:moveTo>
                      <a:pt x="184" y="33"/>
                    </a:moveTo>
                    <a:lnTo>
                      <a:pt x="182" y="32"/>
                    </a:lnTo>
                    <a:lnTo>
                      <a:pt x="179" y="32"/>
                    </a:lnTo>
                    <a:lnTo>
                      <a:pt x="178" y="28"/>
                    </a:lnTo>
                    <a:lnTo>
                      <a:pt x="176" y="22"/>
                    </a:lnTo>
                    <a:lnTo>
                      <a:pt x="176" y="20"/>
                    </a:lnTo>
                    <a:lnTo>
                      <a:pt x="178" y="18"/>
                    </a:lnTo>
                    <a:lnTo>
                      <a:pt x="178" y="20"/>
                    </a:lnTo>
                    <a:lnTo>
                      <a:pt x="184" y="20"/>
                    </a:lnTo>
                    <a:lnTo>
                      <a:pt x="186" y="18"/>
                    </a:lnTo>
                    <a:lnTo>
                      <a:pt x="182" y="15"/>
                    </a:lnTo>
                    <a:lnTo>
                      <a:pt x="165" y="10"/>
                    </a:lnTo>
                    <a:lnTo>
                      <a:pt x="165" y="6"/>
                    </a:lnTo>
                    <a:lnTo>
                      <a:pt x="164" y="4"/>
                    </a:lnTo>
                    <a:lnTo>
                      <a:pt x="165" y="4"/>
                    </a:lnTo>
                    <a:lnTo>
                      <a:pt x="165" y="3"/>
                    </a:lnTo>
                    <a:lnTo>
                      <a:pt x="161" y="3"/>
                    </a:lnTo>
                    <a:lnTo>
                      <a:pt x="157" y="10"/>
                    </a:lnTo>
                    <a:lnTo>
                      <a:pt x="157" y="11"/>
                    </a:lnTo>
                    <a:lnTo>
                      <a:pt x="155" y="13"/>
                    </a:lnTo>
                    <a:lnTo>
                      <a:pt x="151" y="13"/>
                    </a:lnTo>
                    <a:lnTo>
                      <a:pt x="141" y="17"/>
                    </a:lnTo>
                    <a:lnTo>
                      <a:pt x="140" y="15"/>
                    </a:lnTo>
                    <a:lnTo>
                      <a:pt x="139" y="17"/>
                    </a:lnTo>
                    <a:lnTo>
                      <a:pt x="137" y="20"/>
                    </a:lnTo>
                    <a:lnTo>
                      <a:pt x="134" y="21"/>
                    </a:lnTo>
                    <a:lnTo>
                      <a:pt x="130" y="21"/>
                    </a:lnTo>
                    <a:lnTo>
                      <a:pt x="123" y="20"/>
                    </a:lnTo>
                    <a:lnTo>
                      <a:pt x="122" y="20"/>
                    </a:lnTo>
                    <a:lnTo>
                      <a:pt x="120" y="21"/>
                    </a:lnTo>
                    <a:lnTo>
                      <a:pt x="120" y="24"/>
                    </a:lnTo>
                    <a:lnTo>
                      <a:pt x="119" y="24"/>
                    </a:lnTo>
                    <a:lnTo>
                      <a:pt x="117" y="22"/>
                    </a:lnTo>
                    <a:lnTo>
                      <a:pt x="117" y="21"/>
                    </a:lnTo>
                    <a:lnTo>
                      <a:pt x="114" y="15"/>
                    </a:lnTo>
                    <a:lnTo>
                      <a:pt x="108" y="10"/>
                    </a:lnTo>
                    <a:lnTo>
                      <a:pt x="107" y="10"/>
                    </a:lnTo>
                    <a:lnTo>
                      <a:pt x="91" y="3"/>
                    </a:lnTo>
                    <a:lnTo>
                      <a:pt x="91" y="0"/>
                    </a:lnTo>
                    <a:lnTo>
                      <a:pt x="87" y="0"/>
                    </a:lnTo>
                    <a:lnTo>
                      <a:pt x="81" y="11"/>
                    </a:lnTo>
                    <a:lnTo>
                      <a:pt x="78" y="29"/>
                    </a:lnTo>
                    <a:lnTo>
                      <a:pt x="78" y="42"/>
                    </a:lnTo>
                    <a:lnTo>
                      <a:pt x="73" y="49"/>
                    </a:lnTo>
                    <a:lnTo>
                      <a:pt x="59" y="63"/>
                    </a:lnTo>
                    <a:lnTo>
                      <a:pt x="59" y="64"/>
                    </a:lnTo>
                    <a:lnTo>
                      <a:pt x="44" y="87"/>
                    </a:lnTo>
                    <a:lnTo>
                      <a:pt x="40" y="85"/>
                    </a:lnTo>
                    <a:lnTo>
                      <a:pt x="38" y="85"/>
                    </a:lnTo>
                    <a:lnTo>
                      <a:pt x="38" y="88"/>
                    </a:lnTo>
                    <a:lnTo>
                      <a:pt x="35" y="88"/>
                    </a:lnTo>
                    <a:lnTo>
                      <a:pt x="14" y="81"/>
                    </a:lnTo>
                    <a:lnTo>
                      <a:pt x="13" y="80"/>
                    </a:lnTo>
                    <a:lnTo>
                      <a:pt x="11" y="80"/>
                    </a:lnTo>
                    <a:lnTo>
                      <a:pt x="13" y="75"/>
                    </a:lnTo>
                    <a:lnTo>
                      <a:pt x="14" y="67"/>
                    </a:lnTo>
                    <a:lnTo>
                      <a:pt x="17" y="60"/>
                    </a:lnTo>
                    <a:lnTo>
                      <a:pt x="23" y="50"/>
                    </a:lnTo>
                    <a:lnTo>
                      <a:pt x="26" y="40"/>
                    </a:lnTo>
                    <a:lnTo>
                      <a:pt x="27" y="29"/>
                    </a:lnTo>
                    <a:lnTo>
                      <a:pt x="28" y="27"/>
                    </a:lnTo>
                    <a:lnTo>
                      <a:pt x="31" y="14"/>
                    </a:lnTo>
                    <a:lnTo>
                      <a:pt x="28" y="14"/>
                    </a:lnTo>
                    <a:lnTo>
                      <a:pt x="21" y="13"/>
                    </a:lnTo>
                    <a:lnTo>
                      <a:pt x="21" y="11"/>
                    </a:lnTo>
                    <a:lnTo>
                      <a:pt x="20" y="10"/>
                    </a:lnTo>
                    <a:lnTo>
                      <a:pt x="9" y="11"/>
                    </a:lnTo>
                    <a:lnTo>
                      <a:pt x="2" y="14"/>
                    </a:lnTo>
                    <a:lnTo>
                      <a:pt x="0" y="1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10" name="Freeform 2650">
                <a:extLst>
                  <a:ext uri="{FF2B5EF4-FFF2-40B4-BE49-F238E27FC236}">
                    <a16:creationId xmlns:a16="http://schemas.microsoft.com/office/drawing/2014/main" id="{435BA21F-1D9F-A4CF-0912-5F5EAE19AE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8" y="743"/>
                <a:ext cx="15" cy="51"/>
              </a:xfrm>
              <a:custGeom>
                <a:avLst/>
                <a:gdLst>
                  <a:gd name="T0" fmla="*/ 20 w 60"/>
                  <a:gd name="T1" fmla="*/ 0 h 206"/>
                  <a:gd name="T2" fmla="*/ 14 w 60"/>
                  <a:gd name="T3" fmla="*/ 4 h 206"/>
                  <a:gd name="T4" fmla="*/ 13 w 60"/>
                  <a:gd name="T5" fmla="*/ 6 h 206"/>
                  <a:gd name="T6" fmla="*/ 12 w 60"/>
                  <a:gd name="T7" fmla="*/ 7 h 206"/>
                  <a:gd name="T8" fmla="*/ 7 w 60"/>
                  <a:gd name="T9" fmla="*/ 10 h 206"/>
                  <a:gd name="T10" fmla="*/ 2 w 60"/>
                  <a:gd name="T11" fmla="*/ 17 h 206"/>
                  <a:gd name="T12" fmla="*/ 3 w 60"/>
                  <a:gd name="T13" fmla="*/ 27 h 206"/>
                  <a:gd name="T14" fmla="*/ 10 w 60"/>
                  <a:gd name="T15" fmla="*/ 40 h 206"/>
                  <a:gd name="T16" fmla="*/ 6 w 60"/>
                  <a:gd name="T17" fmla="*/ 48 h 206"/>
                  <a:gd name="T18" fmla="*/ 9 w 60"/>
                  <a:gd name="T19" fmla="*/ 51 h 206"/>
                  <a:gd name="T20" fmla="*/ 31 w 60"/>
                  <a:gd name="T21" fmla="*/ 61 h 206"/>
                  <a:gd name="T22" fmla="*/ 32 w 60"/>
                  <a:gd name="T23" fmla="*/ 62 h 206"/>
                  <a:gd name="T24" fmla="*/ 27 w 60"/>
                  <a:gd name="T25" fmla="*/ 81 h 206"/>
                  <a:gd name="T26" fmla="*/ 25 w 60"/>
                  <a:gd name="T27" fmla="*/ 90 h 206"/>
                  <a:gd name="T28" fmla="*/ 24 w 60"/>
                  <a:gd name="T29" fmla="*/ 98 h 206"/>
                  <a:gd name="T30" fmla="*/ 27 w 60"/>
                  <a:gd name="T31" fmla="*/ 112 h 206"/>
                  <a:gd name="T32" fmla="*/ 32 w 60"/>
                  <a:gd name="T33" fmla="*/ 115 h 206"/>
                  <a:gd name="T34" fmla="*/ 39 w 60"/>
                  <a:gd name="T35" fmla="*/ 119 h 206"/>
                  <a:gd name="T36" fmla="*/ 42 w 60"/>
                  <a:gd name="T37" fmla="*/ 118 h 206"/>
                  <a:gd name="T38" fmla="*/ 51 w 60"/>
                  <a:gd name="T39" fmla="*/ 111 h 206"/>
                  <a:gd name="T40" fmla="*/ 60 w 60"/>
                  <a:gd name="T41" fmla="*/ 119 h 206"/>
                  <a:gd name="T42" fmla="*/ 59 w 60"/>
                  <a:gd name="T43" fmla="*/ 140 h 206"/>
                  <a:gd name="T44" fmla="*/ 55 w 60"/>
                  <a:gd name="T45" fmla="*/ 147 h 206"/>
                  <a:gd name="T46" fmla="*/ 53 w 60"/>
                  <a:gd name="T47" fmla="*/ 147 h 206"/>
                  <a:gd name="T48" fmla="*/ 46 w 60"/>
                  <a:gd name="T49" fmla="*/ 151 h 206"/>
                  <a:gd name="T50" fmla="*/ 48 w 60"/>
                  <a:gd name="T51" fmla="*/ 155 h 206"/>
                  <a:gd name="T52" fmla="*/ 46 w 60"/>
                  <a:gd name="T53" fmla="*/ 165 h 206"/>
                  <a:gd name="T54" fmla="*/ 35 w 60"/>
                  <a:gd name="T55" fmla="*/ 169 h 206"/>
                  <a:gd name="T56" fmla="*/ 22 w 60"/>
                  <a:gd name="T57" fmla="*/ 160 h 206"/>
                  <a:gd name="T58" fmla="*/ 17 w 60"/>
                  <a:gd name="T59" fmla="*/ 164 h 206"/>
                  <a:gd name="T60" fmla="*/ 14 w 60"/>
                  <a:gd name="T61" fmla="*/ 169 h 206"/>
                  <a:gd name="T62" fmla="*/ 17 w 60"/>
                  <a:gd name="T63" fmla="*/ 175 h 206"/>
                  <a:gd name="T64" fmla="*/ 7 w 60"/>
                  <a:gd name="T65" fmla="*/ 192 h 206"/>
                  <a:gd name="T66" fmla="*/ 7 w 60"/>
                  <a:gd name="T67" fmla="*/ 204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60" h="206">
                    <a:moveTo>
                      <a:pt x="22" y="0"/>
                    </a:moveTo>
                    <a:lnTo>
                      <a:pt x="20" y="0"/>
                    </a:lnTo>
                    <a:lnTo>
                      <a:pt x="17" y="3"/>
                    </a:lnTo>
                    <a:lnTo>
                      <a:pt x="14" y="4"/>
                    </a:lnTo>
                    <a:lnTo>
                      <a:pt x="13" y="4"/>
                    </a:lnTo>
                    <a:lnTo>
                      <a:pt x="13" y="6"/>
                    </a:lnTo>
                    <a:lnTo>
                      <a:pt x="12" y="6"/>
                    </a:lnTo>
                    <a:lnTo>
                      <a:pt x="12" y="7"/>
                    </a:lnTo>
                    <a:lnTo>
                      <a:pt x="10" y="7"/>
                    </a:lnTo>
                    <a:lnTo>
                      <a:pt x="7" y="10"/>
                    </a:lnTo>
                    <a:lnTo>
                      <a:pt x="5" y="11"/>
                    </a:lnTo>
                    <a:lnTo>
                      <a:pt x="2" y="17"/>
                    </a:lnTo>
                    <a:lnTo>
                      <a:pt x="0" y="18"/>
                    </a:lnTo>
                    <a:lnTo>
                      <a:pt x="3" y="27"/>
                    </a:lnTo>
                    <a:lnTo>
                      <a:pt x="10" y="34"/>
                    </a:lnTo>
                    <a:lnTo>
                      <a:pt x="10" y="40"/>
                    </a:lnTo>
                    <a:lnTo>
                      <a:pt x="7" y="47"/>
                    </a:lnTo>
                    <a:lnTo>
                      <a:pt x="6" y="48"/>
                    </a:lnTo>
                    <a:lnTo>
                      <a:pt x="7" y="51"/>
                    </a:lnTo>
                    <a:lnTo>
                      <a:pt x="9" y="51"/>
                    </a:lnTo>
                    <a:lnTo>
                      <a:pt x="22" y="55"/>
                    </a:lnTo>
                    <a:lnTo>
                      <a:pt x="31" y="61"/>
                    </a:lnTo>
                    <a:lnTo>
                      <a:pt x="32" y="61"/>
                    </a:lnTo>
                    <a:lnTo>
                      <a:pt x="32" y="62"/>
                    </a:lnTo>
                    <a:lnTo>
                      <a:pt x="28" y="74"/>
                    </a:lnTo>
                    <a:lnTo>
                      <a:pt x="27" y="81"/>
                    </a:lnTo>
                    <a:lnTo>
                      <a:pt x="25" y="86"/>
                    </a:lnTo>
                    <a:lnTo>
                      <a:pt x="25" y="90"/>
                    </a:lnTo>
                    <a:lnTo>
                      <a:pt x="24" y="91"/>
                    </a:lnTo>
                    <a:lnTo>
                      <a:pt x="24" y="98"/>
                    </a:lnTo>
                    <a:lnTo>
                      <a:pt x="28" y="111"/>
                    </a:lnTo>
                    <a:lnTo>
                      <a:pt x="27" y="112"/>
                    </a:lnTo>
                    <a:lnTo>
                      <a:pt x="28" y="112"/>
                    </a:lnTo>
                    <a:lnTo>
                      <a:pt x="32" y="115"/>
                    </a:lnTo>
                    <a:lnTo>
                      <a:pt x="37" y="116"/>
                    </a:lnTo>
                    <a:lnTo>
                      <a:pt x="39" y="119"/>
                    </a:lnTo>
                    <a:lnTo>
                      <a:pt x="41" y="119"/>
                    </a:lnTo>
                    <a:lnTo>
                      <a:pt x="42" y="118"/>
                    </a:lnTo>
                    <a:lnTo>
                      <a:pt x="45" y="109"/>
                    </a:lnTo>
                    <a:lnTo>
                      <a:pt x="51" y="111"/>
                    </a:lnTo>
                    <a:lnTo>
                      <a:pt x="55" y="118"/>
                    </a:lnTo>
                    <a:lnTo>
                      <a:pt x="60" y="119"/>
                    </a:lnTo>
                    <a:lnTo>
                      <a:pt x="60" y="126"/>
                    </a:lnTo>
                    <a:lnTo>
                      <a:pt x="59" y="140"/>
                    </a:lnTo>
                    <a:lnTo>
                      <a:pt x="56" y="146"/>
                    </a:lnTo>
                    <a:lnTo>
                      <a:pt x="55" y="147"/>
                    </a:lnTo>
                    <a:lnTo>
                      <a:pt x="55" y="148"/>
                    </a:lnTo>
                    <a:lnTo>
                      <a:pt x="53" y="147"/>
                    </a:lnTo>
                    <a:lnTo>
                      <a:pt x="49" y="147"/>
                    </a:lnTo>
                    <a:lnTo>
                      <a:pt x="46" y="151"/>
                    </a:lnTo>
                    <a:lnTo>
                      <a:pt x="46" y="153"/>
                    </a:lnTo>
                    <a:lnTo>
                      <a:pt x="48" y="155"/>
                    </a:lnTo>
                    <a:lnTo>
                      <a:pt x="48" y="162"/>
                    </a:lnTo>
                    <a:lnTo>
                      <a:pt x="46" y="165"/>
                    </a:lnTo>
                    <a:lnTo>
                      <a:pt x="46" y="167"/>
                    </a:lnTo>
                    <a:lnTo>
                      <a:pt x="35" y="169"/>
                    </a:lnTo>
                    <a:lnTo>
                      <a:pt x="25" y="162"/>
                    </a:lnTo>
                    <a:lnTo>
                      <a:pt x="22" y="160"/>
                    </a:lnTo>
                    <a:lnTo>
                      <a:pt x="20" y="160"/>
                    </a:lnTo>
                    <a:lnTo>
                      <a:pt x="17" y="164"/>
                    </a:lnTo>
                    <a:lnTo>
                      <a:pt x="16" y="165"/>
                    </a:lnTo>
                    <a:lnTo>
                      <a:pt x="14" y="169"/>
                    </a:lnTo>
                    <a:lnTo>
                      <a:pt x="17" y="171"/>
                    </a:lnTo>
                    <a:lnTo>
                      <a:pt x="17" y="175"/>
                    </a:lnTo>
                    <a:lnTo>
                      <a:pt x="14" y="182"/>
                    </a:lnTo>
                    <a:lnTo>
                      <a:pt x="7" y="192"/>
                    </a:lnTo>
                    <a:lnTo>
                      <a:pt x="6" y="204"/>
                    </a:lnTo>
                    <a:lnTo>
                      <a:pt x="7" y="204"/>
                    </a:lnTo>
                    <a:lnTo>
                      <a:pt x="7" y="20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11" name="Freeform 2651">
                <a:extLst>
                  <a:ext uri="{FF2B5EF4-FFF2-40B4-BE49-F238E27FC236}">
                    <a16:creationId xmlns:a16="http://schemas.microsoft.com/office/drawing/2014/main" id="{0D0C28C9-14AB-60F1-483C-BD2A96A2BE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6" y="644"/>
                <a:ext cx="74" cy="23"/>
              </a:xfrm>
              <a:custGeom>
                <a:avLst/>
                <a:gdLst>
                  <a:gd name="T0" fmla="*/ 0 w 296"/>
                  <a:gd name="T1" fmla="*/ 0 h 92"/>
                  <a:gd name="T2" fmla="*/ 1 w 296"/>
                  <a:gd name="T3" fmla="*/ 0 h 92"/>
                  <a:gd name="T4" fmla="*/ 2 w 296"/>
                  <a:gd name="T5" fmla="*/ 1 h 92"/>
                  <a:gd name="T6" fmla="*/ 7 w 296"/>
                  <a:gd name="T7" fmla="*/ 4 h 92"/>
                  <a:gd name="T8" fmla="*/ 21 w 296"/>
                  <a:gd name="T9" fmla="*/ 7 h 92"/>
                  <a:gd name="T10" fmla="*/ 32 w 296"/>
                  <a:gd name="T11" fmla="*/ 3 h 92"/>
                  <a:gd name="T12" fmla="*/ 46 w 296"/>
                  <a:gd name="T13" fmla="*/ 3 h 92"/>
                  <a:gd name="T14" fmla="*/ 48 w 296"/>
                  <a:gd name="T15" fmla="*/ 1 h 92"/>
                  <a:gd name="T16" fmla="*/ 48 w 296"/>
                  <a:gd name="T17" fmla="*/ 3 h 92"/>
                  <a:gd name="T18" fmla="*/ 61 w 296"/>
                  <a:gd name="T19" fmla="*/ 3 h 92"/>
                  <a:gd name="T20" fmla="*/ 67 w 296"/>
                  <a:gd name="T21" fmla="*/ 4 h 92"/>
                  <a:gd name="T22" fmla="*/ 67 w 296"/>
                  <a:gd name="T23" fmla="*/ 6 h 92"/>
                  <a:gd name="T24" fmla="*/ 70 w 296"/>
                  <a:gd name="T25" fmla="*/ 11 h 92"/>
                  <a:gd name="T26" fmla="*/ 70 w 296"/>
                  <a:gd name="T27" fmla="*/ 13 h 92"/>
                  <a:gd name="T28" fmla="*/ 79 w 296"/>
                  <a:gd name="T29" fmla="*/ 16 h 92"/>
                  <a:gd name="T30" fmla="*/ 84 w 296"/>
                  <a:gd name="T31" fmla="*/ 16 h 92"/>
                  <a:gd name="T32" fmla="*/ 100 w 296"/>
                  <a:gd name="T33" fmla="*/ 23 h 92"/>
                  <a:gd name="T34" fmla="*/ 114 w 296"/>
                  <a:gd name="T35" fmla="*/ 32 h 92"/>
                  <a:gd name="T36" fmla="*/ 117 w 296"/>
                  <a:gd name="T37" fmla="*/ 35 h 92"/>
                  <a:gd name="T38" fmla="*/ 118 w 296"/>
                  <a:gd name="T39" fmla="*/ 35 h 92"/>
                  <a:gd name="T40" fmla="*/ 130 w 296"/>
                  <a:gd name="T41" fmla="*/ 41 h 92"/>
                  <a:gd name="T42" fmla="*/ 131 w 296"/>
                  <a:gd name="T43" fmla="*/ 41 h 92"/>
                  <a:gd name="T44" fmla="*/ 141 w 296"/>
                  <a:gd name="T45" fmla="*/ 34 h 92"/>
                  <a:gd name="T46" fmla="*/ 145 w 296"/>
                  <a:gd name="T47" fmla="*/ 27 h 92"/>
                  <a:gd name="T48" fmla="*/ 145 w 296"/>
                  <a:gd name="T49" fmla="*/ 25 h 92"/>
                  <a:gd name="T50" fmla="*/ 146 w 296"/>
                  <a:gd name="T51" fmla="*/ 25 h 92"/>
                  <a:gd name="T52" fmla="*/ 152 w 296"/>
                  <a:gd name="T53" fmla="*/ 32 h 92"/>
                  <a:gd name="T54" fmla="*/ 162 w 296"/>
                  <a:gd name="T55" fmla="*/ 39 h 92"/>
                  <a:gd name="T56" fmla="*/ 165 w 296"/>
                  <a:gd name="T57" fmla="*/ 41 h 92"/>
                  <a:gd name="T58" fmla="*/ 165 w 296"/>
                  <a:gd name="T59" fmla="*/ 42 h 92"/>
                  <a:gd name="T60" fmla="*/ 169 w 296"/>
                  <a:gd name="T61" fmla="*/ 61 h 92"/>
                  <a:gd name="T62" fmla="*/ 187 w 296"/>
                  <a:gd name="T63" fmla="*/ 74 h 92"/>
                  <a:gd name="T64" fmla="*/ 188 w 296"/>
                  <a:gd name="T65" fmla="*/ 74 h 92"/>
                  <a:gd name="T66" fmla="*/ 191 w 296"/>
                  <a:gd name="T67" fmla="*/ 73 h 92"/>
                  <a:gd name="T68" fmla="*/ 192 w 296"/>
                  <a:gd name="T69" fmla="*/ 73 h 92"/>
                  <a:gd name="T70" fmla="*/ 197 w 296"/>
                  <a:gd name="T71" fmla="*/ 70 h 92"/>
                  <a:gd name="T72" fmla="*/ 197 w 296"/>
                  <a:gd name="T73" fmla="*/ 68 h 92"/>
                  <a:gd name="T74" fmla="*/ 199 w 296"/>
                  <a:gd name="T75" fmla="*/ 68 h 92"/>
                  <a:gd name="T76" fmla="*/ 201 w 296"/>
                  <a:gd name="T77" fmla="*/ 70 h 92"/>
                  <a:gd name="T78" fmla="*/ 202 w 296"/>
                  <a:gd name="T79" fmla="*/ 74 h 92"/>
                  <a:gd name="T80" fmla="*/ 212 w 296"/>
                  <a:gd name="T81" fmla="*/ 87 h 92"/>
                  <a:gd name="T82" fmla="*/ 219 w 296"/>
                  <a:gd name="T83" fmla="*/ 87 h 92"/>
                  <a:gd name="T84" fmla="*/ 230 w 296"/>
                  <a:gd name="T85" fmla="*/ 88 h 92"/>
                  <a:gd name="T86" fmla="*/ 230 w 296"/>
                  <a:gd name="T87" fmla="*/ 87 h 92"/>
                  <a:gd name="T88" fmla="*/ 251 w 296"/>
                  <a:gd name="T89" fmla="*/ 78 h 92"/>
                  <a:gd name="T90" fmla="*/ 255 w 296"/>
                  <a:gd name="T91" fmla="*/ 78 h 92"/>
                  <a:gd name="T92" fmla="*/ 259 w 296"/>
                  <a:gd name="T93" fmla="*/ 80 h 92"/>
                  <a:gd name="T94" fmla="*/ 269 w 296"/>
                  <a:gd name="T95" fmla="*/ 85 h 92"/>
                  <a:gd name="T96" fmla="*/ 276 w 296"/>
                  <a:gd name="T97" fmla="*/ 87 h 92"/>
                  <a:gd name="T98" fmla="*/ 293 w 296"/>
                  <a:gd name="T99" fmla="*/ 92 h 92"/>
                  <a:gd name="T100" fmla="*/ 296 w 296"/>
                  <a:gd name="T101" fmla="*/ 92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96" h="92">
                    <a:moveTo>
                      <a:pt x="0" y="0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7" y="4"/>
                    </a:lnTo>
                    <a:lnTo>
                      <a:pt x="21" y="7"/>
                    </a:lnTo>
                    <a:lnTo>
                      <a:pt x="32" y="3"/>
                    </a:lnTo>
                    <a:lnTo>
                      <a:pt x="46" y="3"/>
                    </a:lnTo>
                    <a:lnTo>
                      <a:pt x="48" y="1"/>
                    </a:lnTo>
                    <a:lnTo>
                      <a:pt x="48" y="3"/>
                    </a:lnTo>
                    <a:lnTo>
                      <a:pt x="61" y="3"/>
                    </a:lnTo>
                    <a:lnTo>
                      <a:pt x="67" y="4"/>
                    </a:lnTo>
                    <a:lnTo>
                      <a:pt x="67" y="6"/>
                    </a:lnTo>
                    <a:lnTo>
                      <a:pt x="70" y="11"/>
                    </a:lnTo>
                    <a:lnTo>
                      <a:pt x="70" y="13"/>
                    </a:lnTo>
                    <a:lnTo>
                      <a:pt x="79" y="16"/>
                    </a:lnTo>
                    <a:lnTo>
                      <a:pt x="84" y="16"/>
                    </a:lnTo>
                    <a:lnTo>
                      <a:pt x="100" y="23"/>
                    </a:lnTo>
                    <a:lnTo>
                      <a:pt x="114" y="32"/>
                    </a:lnTo>
                    <a:lnTo>
                      <a:pt x="117" y="35"/>
                    </a:lnTo>
                    <a:lnTo>
                      <a:pt x="118" y="35"/>
                    </a:lnTo>
                    <a:lnTo>
                      <a:pt x="130" y="41"/>
                    </a:lnTo>
                    <a:lnTo>
                      <a:pt x="131" y="41"/>
                    </a:lnTo>
                    <a:lnTo>
                      <a:pt x="141" y="34"/>
                    </a:lnTo>
                    <a:lnTo>
                      <a:pt x="145" y="27"/>
                    </a:lnTo>
                    <a:lnTo>
                      <a:pt x="145" y="25"/>
                    </a:lnTo>
                    <a:lnTo>
                      <a:pt x="146" y="25"/>
                    </a:lnTo>
                    <a:lnTo>
                      <a:pt x="152" y="32"/>
                    </a:lnTo>
                    <a:lnTo>
                      <a:pt x="162" y="39"/>
                    </a:lnTo>
                    <a:lnTo>
                      <a:pt x="165" y="41"/>
                    </a:lnTo>
                    <a:lnTo>
                      <a:pt x="165" y="42"/>
                    </a:lnTo>
                    <a:lnTo>
                      <a:pt x="169" y="61"/>
                    </a:lnTo>
                    <a:lnTo>
                      <a:pt x="187" y="74"/>
                    </a:lnTo>
                    <a:lnTo>
                      <a:pt x="188" y="74"/>
                    </a:lnTo>
                    <a:lnTo>
                      <a:pt x="191" y="73"/>
                    </a:lnTo>
                    <a:lnTo>
                      <a:pt x="192" y="73"/>
                    </a:lnTo>
                    <a:lnTo>
                      <a:pt x="197" y="70"/>
                    </a:lnTo>
                    <a:lnTo>
                      <a:pt x="197" y="68"/>
                    </a:lnTo>
                    <a:lnTo>
                      <a:pt x="199" y="68"/>
                    </a:lnTo>
                    <a:lnTo>
                      <a:pt x="201" y="70"/>
                    </a:lnTo>
                    <a:lnTo>
                      <a:pt x="202" y="74"/>
                    </a:lnTo>
                    <a:lnTo>
                      <a:pt x="212" y="87"/>
                    </a:lnTo>
                    <a:lnTo>
                      <a:pt x="219" y="87"/>
                    </a:lnTo>
                    <a:lnTo>
                      <a:pt x="230" y="88"/>
                    </a:lnTo>
                    <a:lnTo>
                      <a:pt x="230" y="87"/>
                    </a:lnTo>
                    <a:lnTo>
                      <a:pt x="251" y="78"/>
                    </a:lnTo>
                    <a:lnTo>
                      <a:pt x="255" y="78"/>
                    </a:lnTo>
                    <a:lnTo>
                      <a:pt x="259" y="80"/>
                    </a:lnTo>
                    <a:lnTo>
                      <a:pt x="269" y="85"/>
                    </a:lnTo>
                    <a:lnTo>
                      <a:pt x="276" y="87"/>
                    </a:lnTo>
                    <a:lnTo>
                      <a:pt x="293" y="92"/>
                    </a:lnTo>
                    <a:lnTo>
                      <a:pt x="296" y="9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12" name="Freeform 2652">
                <a:extLst>
                  <a:ext uri="{FF2B5EF4-FFF2-40B4-BE49-F238E27FC236}">
                    <a16:creationId xmlns:a16="http://schemas.microsoft.com/office/drawing/2014/main" id="{FE42FE12-E077-2438-B7AD-397296E374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7" y="644"/>
                <a:ext cx="19" cy="7"/>
              </a:xfrm>
              <a:custGeom>
                <a:avLst/>
                <a:gdLst>
                  <a:gd name="T0" fmla="*/ 77 w 77"/>
                  <a:gd name="T1" fmla="*/ 0 h 27"/>
                  <a:gd name="T2" fmla="*/ 74 w 77"/>
                  <a:gd name="T3" fmla="*/ 1 h 27"/>
                  <a:gd name="T4" fmla="*/ 48 w 77"/>
                  <a:gd name="T5" fmla="*/ 3 h 27"/>
                  <a:gd name="T6" fmla="*/ 45 w 77"/>
                  <a:gd name="T7" fmla="*/ 1 h 27"/>
                  <a:gd name="T8" fmla="*/ 38 w 77"/>
                  <a:gd name="T9" fmla="*/ 1 h 27"/>
                  <a:gd name="T10" fmla="*/ 26 w 77"/>
                  <a:gd name="T11" fmla="*/ 8 h 27"/>
                  <a:gd name="T12" fmla="*/ 25 w 77"/>
                  <a:gd name="T13" fmla="*/ 11 h 27"/>
                  <a:gd name="T14" fmla="*/ 22 w 77"/>
                  <a:gd name="T15" fmla="*/ 16 h 27"/>
                  <a:gd name="T16" fmla="*/ 4 w 77"/>
                  <a:gd name="T17" fmla="*/ 24 h 27"/>
                  <a:gd name="T18" fmla="*/ 0 w 77"/>
                  <a:gd name="T19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7" h="27">
                    <a:moveTo>
                      <a:pt x="77" y="0"/>
                    </a:moveTo>
                    <a:lnTo>
                      <a:pt x="74" y="1"/>
                    </a:lnTo>
                    <a:lnTo>
                      <a:pt x="48" y="3"/>
                    </a:lnTo>
                    <a:lnTo>
                      <a:pt x="45" y="1"/>
                    </a:lnTo>
                    <a:lnTo>
                      <a:pt x="38" y="1"/>
                    </a:lnTo>
                    <a:lnTo>
                      <a:pt x="26" y="8"/>
                    </a:lnTo>
                    <a:lnTo>
                      <a:pt x="25" y="11"/>
                    </a:lnTo>
                    <a:lnTo>
                      <a:pt x="22" y="16"/>
                    </a:lnTo>
                    <a:lnTo>
                      <a:pt x="4" y="24"/>
                    </a:lnTo>
                    <a:lnTo>
                      <a:pt x="0" y="2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13" name="Freeform 2653">
                <a:extLst>
                  <a:ext uri="{FF2B5EF4-FFF2-40B4-BE49-F238E27FC236}">
                    <a16:creationId xmlns:a16="http://schemas.microsoft.com/office/drawing/2014/main" id="{1D4F5158-7EC4-98E2-A364-DF68501BC7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0" y="738"/>
                <a:ext cx="29" cy="31"/>
              </a:xfrm>
              <a:custGeom>
                <a:avLst/>
                <a:gdLst>
                  <a:gd name="T0" fmla="*/ 115 w 115"/>
                  <a:gd name="T1" fmla="*/ 126 h 126"/>
                  <a:gd name="T2" fmla="*/ 105 w 115"/>
                  <a:gd name="T3" fmla="*/ 126 h 126"/>
                  <a:gd name="T4" fmla="*/ 105 w 115"/>
                  <a:gd name="T5" fmla="*/ 119 h 126"/>
                  <a:gd name="T6" fmla="*/ 110 w 115"/>
                  <a:gd name="T7" fmla="*/ 116 h 126"/>
                  <a:gd name="T8" fmla="*/ 108 w 115"/>
                  <a:gd name="T9" fmla="*/ 108 h 126"/>
                  <a:gd name="T10" fmla="*/ 108 w 115"/>
                  <a:gd name="T11" fmla="*/ 102 h 126"/>
                  <a:gd name="T12" fmla="*/ 110 w 115"/>
                  <a:gd name="T13" fmla="*/ 99 h 126"/>
                  <a:gd name="T14" fmla="*/ 114 w 115"/>
                  <a:gd name="T15" fmla="*/ 95 h 126"/>
                  <a:gd name="T16" fmla="*/ 114 w 115"/>
                  <a:gd name="T17" fmla="*/ 93 h 126"/>
                  <a:gd name="T18" fmla="*/ 112 w 115"/>
                  <a:gd name="T19" fmla="*/ 93 h 126"/>
                  <a:gd name="T20" fmla="*/ 111 w 115"/>
                  <a:gd name="T21" fmla="*/ 91 h 126"/>
                  <a:gd name="T22" fmla="*/ 107 w 115"/>
                  <a:gd name="T23" fmla="*/ 85 h 126"/>
                  <a:gd name="T24" fmla="*/ 96 w 115"/>
                  <a:gd name="T25" fmla="*/ 89 h 126"/>
                  <a:gd name="T26" fmla="*/ 93 w 115"/>
                  <a:gd name="T27" fmla="*/ 91 h 126"/>
                  <a:gd name="T28" fmla="*/ 93 w 115"/>
                  <a:gd name="T29" fmla="*/ 89 h 126"/>
                  <a:gd name="T30" fmla="*/ 83 w 115"/>
                  <a:gd name="T31" fmla="*/ 76 h 126"/>
                  <a:gd name="T32" fmla="*/ 65 w 115"/>
                  <a:gd name="T33" fmla="*/ 60 h 126"/>
                  <a:gd name="T34" fmla="*/ 63 w 115"/>
                  <a:gd name="T35" fmla="*/ 59 h 126"/>
                  <a:gd name="T36" fmla="*/ 56 w 115"/>
                  <a:gd name="T37" fmla="*/ 62 h 126"/>
                  <a:gd name="T38" fmla="*/ 34 w 115"/>
                  <a:gd name="T39" fmla="*/ 64 h 126"/>
                  <a:gd name="T40" fmla="*/ 24 w 115"/>
                  <a:gd name="T41" fmla="*/ 67 h 126"/>
                  <a:gd name="T42" fmla="*/ 23 w 115"/>
                  <a:gd name="T43" fmla="*/ 67 h 126"/>
                  <a:gd name="T44" fmla="*/ 23 w 115"/>
                  <a:gd name="T45" fmla="*/ 66 h 126"/>
                  <a:gd name="T46" fmla="*/ 22 w 115"/>
                  <a:gd name="T47" fmla="*/ 63 h 126"/>
                  <a:gd name="T48" fmla="*/ 22 w 115"/>
                  <a:gd name="T49" fmla="*/ 62 h 126"/>
                  <a:gd name="T50" fmla="*/ 20 w 115"/>
                  <a:gd name="T51" fmla="*/ 57 h 126"/>
                  <a:gd name="T52" fmla="*/ 22 w 115"/>
                  <a:gd name="T53" fmla="*/ 55 h 126"/>
                  <a:gd name="T54" fmla="*/ 17 w 115"/>
                  <a:gd name="T55" fmla="*/ 53 h 126"/>
                  <a:gd name="T56" fmla="*/ 10 w 115"/>
                  <a:gd name="T57" fmla="*/ 53 h 126"/>
                  <a:gd name="T58" fmla="*/ 0 w 115"/>
                  <a:gd name="T59" fmla="*/ 56 h 126"/>
                  <a:gd name="T60" fmla="*/ 0 w 115"/>
                  <a:gd name="T61" fmla="*/ 52 h 126"/>
                  <a:gd name="T62" fmla="*/ 3 w 115"/>
                  <a:gd name="T63" fmla="*/ 52 h 126"/>
                  <a:gd name="T64" fmla="*/ 17 w 115"/>
                  <a:gd name="T65" fmla="*/ 43 h 126"/>
                  <a:gd name="T66" fmla="*/ 20 w 115"/>
                  <a:gd name="T67" fmla="*/ 42 h 126"/>
                  <a:gd name="T68" fmla="*/ 24 w 115"/>
                  <a:gd name="T69" fmla="*/ 32 h 126"/>
                  <a:gd name="T70" fmla="*/ 30 w 115"/>
                  <a:gd name="T71" fmla="*/ 2 h 126"/>
                  <a:gd name="T72" fmla="*/ 30 w 115"/>
                  <a:gd name="T73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5" h="126">
                    <a:moveTo>
                      <a:pt x="115" y="126"/>
                    </a:moveTo>
                    <a:lnTo>
                      <a:pt x="105" y="126"/>
                    </a:lnTo>
                    <a:lnTo>
                      <a:pt x="105" y="119"/>
                    </a:lnTo>
                    <a:lnTo>
                      <a:pt x="110" y="116"/>
                    </a:lnTo>
                    <a:lnTo>
                      <a:pt x="108" y="108"/>
                    </a:lnTo>
                    <a:lnTo>
                      <a:pt x="108" y="102"/>
                    </a:lnTo>
                    <a:lnTo>
                      <a:pt x="110" y="99"/>
                    </a:lnTo>
                    <a:lnTo>
                      <a:pt x="114" y="95"/>
                    </a:lnTo>
                    <a:lnTo>
                      <a:pt x="114" y="93"/>
                    </a:lnTo>
                    <a:lnTo>
                      <a:pt x="112" y="93"/>
                    </a:lnTo>
                    <a:lnTo>
                      <a:pt x="111" y="91"/>
                    </a:lnTo>
                    <a:lnTo>
                      <a:pt x="107" y="85"/>
                    </a:lnTo>
                    <a:lnTo>
                      <a:pt x="96" y="89"/>
                    </a:lnTo>
                    <a:lnTo>
                      <a:pt x="93" y="91"/>
                    </a:lnTo>
                    <a:lnTo>
                      <a:pt x="93" y="89"/>
                    </a:lnTo>
                    <a:lnTo>
                      <a:pt x="83" y="76"/>
                    </a:lnTo>
                    <a:lnTo>
                      <a:pt x="65" y="60"/>
                    </a:lnTo>
                    <a:lnTo>
                      <a:pt x="63" y="59"/>
                    </a:lnTo>
                    <a:lnTo>
                      <a:pt x="56" y="62"/>
                    </a:lnTo>
                    <a:lnTo>
                      <a:pt x="34" y="64"/>
                    </a:lnTo>
                    <a:lnTo>
                      <a:pt x="24" y="67"/>
                    </a:lnTo>
                    <a:lnTo>
                      <a:pt x="23" y="67"/>
                    </a:lnTo>
                    <a:lnTo>
                      <a:pt x="23" y="66"/>
                    </a:lnTo>
                    <a:lnTo>
                      <a:pt x="22" y="63"/>
                    </a:lnTo>
                    <a:lnTo>
                      <a:pt x="22" y="62"/>
                    </a:lnTo>
                    <a:lnTo>
                      <a:pt x="20" y="57"/>
                    </a:lnTo>
                    <a:lnTo>
                      <a:pt x="22" y="55"/>
                    </a:lnTo>
                    <a:lnTo>
                      <a:pt x="17" y="53"/>
                    </a:lnTo>
                    <a:lnTo>
                      <a:pt x="10" y="53"/>
                    </a:lnTo>
                    <a:lnTo>
                      <a:pt x="0" y="56"/>
                    </a:lnTo>
                    <a:lnTo>
                      <a:pt x="0" y="52"/>
                    </a:lnTo>
                    <a:lnTo>
                      <a:pt x="3" y="52"/>
                    </a:lnTo>
                    <a:lnTo>
                      <a:pt x="17" y="43"/>
                    </a:lnTo>
                    <a:lnTo>
                      <a:pt x="20" y="42"/>
                    </a:lnTo>
                    <a:lnTo>
                      <a:pt x="24" y="32"/>
                    </a:lnTo>
                    <a:lnTo>
                      <a:pt x="30" y="2"/>
                    </a:lnTo>
                    <a:lnTo>
                      <a:pt x="3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14" name="Freeform 2654">
                <a:extLst>
                  <a:ext uri="{FF2B5EF4-FFF2-40B4-BE49-F238E27FC236}">
                    <a16:creationId xmlns:a16="http://schemas.microsoft.com/office/drawing/2014/main" id="{77E50450-AD5E-E3CE-0CDB-6B29C89F1F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3" y="731"/>
                <a:ext cx="1" cy="0"/>
              </a:xfrm>
              <a:custGeom>
                <a:avLst/>
                <a:gdLst>
                  <a:gd name="T0" fmla="*/ 2 w 4"/>
                  <a:gd name="T1" fmla="*/ 0 h 3"/>
                  <a:gd name="T2" fmla="*/ 4 w 4"/>
                  <a:gd name="T3" fmla="*/ 2 h 3"/>
                  <a:gd name="T4" fmla="*/ 3 w 4"/>
                  <a:gd name="T5" fmla="*/ 3 h 3"/>
                  <a:gd name="T6" fmla="*/ 0 w 4"/>
                  <a:gd name="T7" fmla="*/ 0 h 3"/>
                  <a:gd name="T8" fmla="*/ 2 w 4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0"/>
                    </a:moveTo>
                    <a:lnTo>
                      <a:pt x="4" y="2"/>
                    </a:lnTo>
                    <a:lnTo>
                      <a:pt x="3" y="3"/>
                    </a:lnTo>
                    <a:lnTo>
                      <a:pt x="0" y="0"/>
                    </a:lnTo>
                    <a:lnTo>
                      <a:pt x="2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15" name="Freeform 2655">
                <a:extLst>
                  <a:ext uri="{FF2B5EF4-FFF2-40B4-BE49-F238E27FC236}">
                    <a16:creationId xmlns:a16="http://schemas.microsoft.com/office/drawing/2014/main" id="{68D9D14E-D905-14A3-1173-4BBD051DDF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9" y="761"/>
                <a:ext cx="61" cy="19"/>
              </a:xfrm>
              <a:custGeom>
                <a:avLst/>
                <a:gdLst>
                  <a:gd name="T0" fmla="*/ 247 w 247"/>
                  <a:gd name="T1" fmla="*/ 24 h 79"/>
                  <a:gd name="T2" fmla="*/ 239 w 247"/>
                  <a:gd name="T3" fmla="*/ 22 h 79"/>
                  <a:gd name="T4" fmla="*/ 221 w 247"/>
                  <a:gd name="T5" fmla="*/ 19 h 79"/>
                  <a:gd name="T6" fmla="*/ 214 w 247"/>
                  <a:gd name="T7" fmla="*/ 24 h 79"/>
                  <a:gd name="T8" fmla="*/ 200 w 247"/>
                  <a:gd name="T9" fmla="*/ 30 h 79"/>
                  <a:gd name="T10" fmla="*/ 196 w 247"/>
                  <a:gd name="T11" fmla="*/ 31 h 79"/>
                  <a:gd name="T12" fmla="*/ 194 w 247"/>
                  <a:gd name="T13" fmla="*/ 29 h 79"/>
                  <a:gd name="T14" fmla="*/ 180 w 247"/>
                  <a:gd name="T15" fmla="*/ 10 h 79"/>
                  <a:gd name="T16" fmla="*/ 177 w 247"/>
                  <a:gd name="T17" fmla="*/ 9 h 79"/>
                  <a:gd name="T18" fmla="*/ 175 w 247"/>
                  <a:gd name="T19" fmla="*/ 13 h 79"/>
                  <a:gd name="T20" fmla="*/ 168 w 247"/>
                  <a:gd name="T21" fmla="*/ 19 h 79"/>
                  <a:gd name="T22" fmla="*/ 162 w 247"/>
                  <a:gd name="T23" fmla="*/ 16 h 79"/>
                  <a:gd name="T24" fmla="*/ 140 w 247"/>
                  <a:gd name="T25" fmla="*/ 13 h 79"/>
                  <a:gd name="T26" fmla="*/ 138 w 247"/>
                  <a:gd name="T27" fmla="*/ 16 h 79"/>
                  <a:gd name="T28" fmla="*/ 124 w 247"/>
                  <a:gd name="T29" fmla="*/ 26 h 79"/>
                  <a:gd name="T30" fmla="*/ 123 w 247"/>
                  <a:gd name="T31" fmla="*/ 31 h 79"/>
                  <a:gd name="T32" fmla="*/ 119 w 247"/>
                  <a:gd name="T33" fmla="*/ 34 h 79"/>
                  <a:gd name="T34" fmla="*/ 119 w 247"/>
                  <a:gd name="T35" fmla="*/ 36 h 79"/>
                  <a:gd name="T36" fmla="*/ 103 w 247"/>
                  <a:gd name="T37" fmla="*/ 52 h 79"/>
                  <a:gd name="T38" fmla="*/ 102 w 247"/>
                  <a:gd name="T39" fmla="*/ 55 h 79"/>
                  <a:gd name="T40" fmla="*/ 84 w 247"/>
                  <a:gd name="T41" fmla="*/ 66 h 79"/>
                  <a:gd name="T42" fmla="*/ 71 w 247"/>
                  <a:gd name="T43" fmla="*/ 79 h 79"/>
                  <a:gd name="T44" fmla="*/ 69 w 247"/>
                  <a:gd name="T45" fmla="*/ 73 h 79"/>
                  <a:gd name="T46" fmla="*/ 73 w 247"/>
                  <a:gd name="T47" fmla="*/ 68 h 79"/>
                  <a:gd name="T48" fmla="*/ 74 w 247"/>
                  <a:gd name="T49" fmla="*/ 66 h 79"/>
                  <a:gd name="T50" fmla="*/ 75 w 247"/>
                  <a:gd name="T51" fmla="*/ 60 h 79"/>
                  <a:gd name="T52" fmla="*/ 77 w 247"/>
                  <a:gd name="T53" fmla="*/ 51 h 79"/>
                  <a:gd name="T54" fmla="*/ 71 w 247"/>
                  <a:gd name="T55" fmla="*/ 38 h 79"/>
                  <a:gd name="T56" fmla="*/ 69 w 247"/>
                  <a:gd name="T57" fmla="*/ 24 h 79"/>
                  <a:gd name="T58" fmla="*/ 59 w 247"/>
                  <a:gd name="T59" fmla="*/ 12 h 79"/>
                  <a:gd name="T60" fmla="*/ 49 w 247"/>
                  <a:gd name="T61" fmla="*/ 10 h 79"/>
                  <a:gd name="T62" fmla="*/ 48 w 247"/>
                  <a:gd name="T63" fmla="*/ 0 h 79"/>
                  <a:gd name="T64" fmla="*/ 43 w 247"/>
                  <a:gd name="T65" fmla="*/ 2 h 79"/>
                  <a:gd name="T66" fmla="*/ 21 w 247"/>
                  <a:gd name="T67" fmla="*/ 10 h 79"/>
                  <a:gd name="T68" fmla="*/ 11 w 247"/>
                  <a:gd name="T69" fmla="*/ 19 h 79"/>
                  <a:gd name="T70" fmla="*/ 2 w 247"/>
                  <a:gd name="T71" fmla="*/ 33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47" h="79">
                    <a:moveTo>
                      <a:pt x="247" y="29"/>
                    </a:moveTo>
                    <a:lnTo>
                      <a:pt x="247" y="24"/>
                    </a:lnTo>
                    <a:lnTo>
                      <a:pt x="245" y="22"/>
                    </a:lnTo>
                    <a:lnTo>
                      <a:pt x="239" y="22"/>
                    </a:lnTo>
                    <a:lnTo>
                      <a:pt x="223" y="20"/>
                    </a:lnTo>
                    <a:lnTo>
                      <a:pt x="221" y="19"/>
                    </a:lnTo>
                    <a:lnTo>
                      <a:pt x="218" y="20"/>
                    </a:lnTo>
                    <a:lnTo>
                      <a:pt x="214" y="24"/>
                    </a:lnTo>
                    <a:lnTo>
                      <a:pt x="209" y="27"/>
                    </a:lnTo>
                    <a:lnTo>
                      <a:pt x="200" y="30"/>
                    </a:lnTo>
                    <a:lnTo>
                      <a:pt x="199" y="30"/>
                    </a:lnTo>
                    <a:lnTo>
                      <a:pt x="196" y="31"/>
                    </a:lnTo>
                    <a:lnTo>
                      <a:pt x="194" y="31"/>
                    </a:lnTo>
                    <a:lnTo>
                      <a:pt x="194" y="29"/>
                    </a:lnTo>
                    <a:lnTo>
                      <a:pt x="190" y="17"/>
                    </a:lnTo>
                    <a:lnTo>
                      <a:pt x="180" y="10"/>
                    </a:lnTo>
                    <a:lnTo>
                      <a:pt x="179" y="9"/>
                    </a:lnTo>
                    <a:lnTo>
                      <a:pt x="177" y="9"/>
                    </a:lnTo>
                    <a:lnTo>
                      <a:pt x="176" y="12"/>
                    </a:lnTo>
                    <a:lnTo>
                      <a:pt x="175" y="13"/>
                    </a:lnTo>
                    <a:lnTo>
                      <a:pt x="172" y="17"/>
                    </a:lnTo>
                    <a:lnTo>
                      <a:pt x="168" y="19"/>
                    </a:lnTo>
                    <a:lnTo>
                      <a:pt x="166" y="19"/>
                    </a:lnTo>
                    <a:lnTo>
                      <a:pt x="162" y="16"/>
                    </a:lnTo>
                    <a:lnTo>
                      <a:pt x="147" y="10"/>
                    </a:lnTo>
                    <a:lnTo>
                      <a:pt x="140" y="13"/>
                    </a:lnTo>
                    <a:lnTo>
                      <a:pt x="140" y="15"/>
                    </a:lnTo>
                    <a:lnTo>
                      <a:pt x="138" y="16"/>
                    </a:lnTo>
                    <a:lnTo>
                      <a:pt x="132" y="26"/>
                    </a:lnTo>
                    <a:lnTo>
                      <a:pt x="124" y="26"/>
                    </a:lnTo>
                    <a:lnTo>
                      <a:pt x="124" y="29"/>
                    </a:lnTo>
                    <a:lnTo>
                      <a:pt x="123" y="31"/>
                    </a:lnTo>
                    <a:lnTo>
                      <a:pt x="120" y="34"/>
                    </a:lnTo>
                    <a:lnTo>
                      <a:pt x="119" y="34"/>
                    </a:lnTo>
                    <a:lnTo>
                      <a:pt x="120" y="36"/>
                    </a:lnTo>
                    <a:lnTo>
                      <a:pt x="119" y="36"/>
                    </a:lnTo>
                    <a:lnTo>
                      <a:pt x="103" y="51"/>
                    </a:lnTo>
                    <a:lnTo>
                      <a:pt x="103" y="52"/>
                    </a:lnTo>
                    <a:lnTo>
                      <a:pt x="102" y="54"/>
                    </a:lnTo>
                    <a:lnTo>
                      <a:pt x="102" y="55"/>
                    </a:lnTo>
                    <a:lnTo>
                      <a:pt x="92" y="60"/>
                    </a:lnTo>
                    <a:lnTo>
                      <a:pt x="84" y="66"/>
                    </a:lnTo>
                    <a:lnTo>
                      <a:pt x="73" y="79"/>
                    </a:lnTo>
                    <a:lnTo>
                      <a:pt x="71" y="79"/>
                    </a:lnTo>
                    <a:lnTo>
                      <a:pt x="67" y="76"/>
                    </a:lnTo>
                    <a:lnTo>
                      <a:pt x="69" y="73"/>
                    </a:lnTo>
                    <a:lnTo>
                      <a:pt x="71" y="69"/>
                    </a:lnTo>
                    <a:lnTo>
                      <a:pt x="73" y="68"/>
                    </a:lnTo>
                    <a:lnTo>
                      <a:pt x="74" y="68"/>
                    </a:lnTo>
                    <a:lnTo>
                      <a:pt x="74" y="66"/>
                    </a:lnTo>
                    <a:lnTo>
                      <a:pt x="75" y="62"/>
                    </a:lnTo>
                    <a:lnTo>
                      <a:pt x="75" y="60"/>
                    </a:lnTo>
                    <a:lnTo>
                      <a:pt x="77" y="57"/>
                    </a:lnTo>
                    <a:lnTo>
                      <a:pt x="77" y="51"/>
                    </a:lnTo>
                    <a:lnTo>
                      <a:pt x="73" y="44"/>
                    </a:lnTo>
                    <a:lnTo>
                      <a:pt x="71" y="38"/>
                    </a:lnTo>
                    <a:lnTo>
                      <a:pt x="71" y="24"/>
                    </a:lnTo>
                    <a:lnTo>
                      <a:pt x="69" y="24"/>
                    </a:lnTo>
                    <a:lnTo>
                      <a:pt x="69" y="17"/>
                    </a:lnTo>
                    <a:lnTo>
                      <a:pt x="59" y="12"/>
                    </a:lnTo>
                    <a:lnTo>
                      <a:pt x="52" y="10"/>
                    </a:lnTo>
                    <a:lnTo>
                      <a:pt x="49" y="10"/>
                    </a:lnTo>
                    <a:lnTo>
                      <a:pt x="48" y="3"/>
                    </a:lnTo>
                    <a:lnTo>
                      <a:pt x="48" y="0"/>
                    </a:lnTo>
                    <a:lnTo>
                      <a:pt x="45" y="2"/>
                    </a:lnTo>
                    <a:lnTo>
                      <a:pt x="43" y="2"/>
                    </a:lnTo>
                    <a:lnTo>
                      <a:pt x="41" y="3"/>
                    </a:lnTo>
                    <a:lnTo>
                      <a:pt x="21" y="10"/>
                    </a:lnTo>
                    <a:lnTo>
                      <a:pt x="18" y="12"/>
                    </a:lnTo>
                    <a:lnTo>
                      <a:pt x="11" y="19"/>
                    </a:lnTo>
                    <a:lnTo>
                      <a:pt x="8" y="23"/>
                    </a:lnTo>
                    <a:lnTo>
                      <a:pt x="2" y="33"/>
                    </a:lnTo>
                    <a:lnTo>
                      <a:pt x="0" y="3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16" name="Freeform 2656">
                <a:extLst>
                  <a:ext uri="{FF2B5EF4-FFF2-40B4-BE49-F238E27FC236}">
                    <a16:creationId xmlns:a16="http://schemas.microsoft.com/office/drawing/2014/main" id="{7F53D254-FE36-1A44-24E3-6DDB6E83ED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8" y="769"/>
                <a:ext cx="12" cy="26"/>
              </a:xfrm>
              <a:custGeom>
                <a:avLst/>
                <a:gdLst>
                  <a:gd name="T0" fmla="*/ 46 w 46"/>
                  <a:gd name="T1" fmla="*/ 104 h 104"/>
                  <a:gd name="T2" fmla="*/ 44 w 46"/>
                  <a:gd name="T3" fmla="*/ 99 h 104"/>
                  <a:gd name="T4" fmla="*/ 40 w 46"/>
                  <a:gd name="T5" fmla="*/ 89 h 104"/>
                  <a:gd name="T6" fmla="*/ 35 w 46"/>
                  <a:gd name="T7" fmla="*/ 85 h 104"/>
                  <a:gd name="T8" fmla="*/ 33 w 46"/>
                  <a:gd name="T9" fmla="*/ 82 h 104"/>
                  <a:gd name="T10" fmla="*/ 30 w 46"/>
                  <a:gd name="T11" fmla="*/ 82 h 104"/>
                  <a:gd name="T12" fmla="*/ 30 w 46"/>
                  <a:gd name="T13" fmla="*/ 81 h 104"/>
                  <a:gd name="T14" fmla="*/ 28 w 46"/>
                  <a:gd name="T15" fmla="*/ 81 h 104"/>
                  <a:gd name="T16" fmla="*/ 23 w 46"/>
                  <a:gd name="T17" fmla="*/ 82 h 104"/>
                  <a:gd name="T18" fmla="*/ 19 w 46"/>
                  <a:gd name="T19" fmla="*/ 81 h 104"/>
                  <a:gd name="T20" fmla="*/ 15 w 46"/>
                  <a:gd name="T21" fmla="*/ 77 h 104"/>
                  <a:gd name="T22" fmla="*/ 12 w 46"/>
                  <a:gd name="T23" fmla="*/ 72 h 104"/>
                  <a:gd name="T24" fmla="*/ 12 w 46"/>
                  <a:gd name="T25" fmla="*/ 70 h 104"/>
                  <a:gd name="T26" fmla="*/ 13 w 46"/>
                  <a:gd name="T27" fmla="*/ 65 h 104"/>
                  <a:gd name="T28" fmla="*/ 21 w 46"/>
                  <a:gd name="T29" fmla="*/ 65 h 104"/>
                  <a:gd name="T30" fmla="*/ 28 w 46"/>
                  <a:gd name="T31" fmla="*/ 63 h 104"/>
                  <a:gd name="T32" fmla="*/ 30 w 46"/>
                  <a:gd name="T33" fmla="*/ 56 h 104"/>
                  <a:gd name="T34" fmla="*/ 33 w 46"/>
                  <a:gd name="T35" fmla="*/ 42 h 104"/>
                  <a:gd name="T36" fmla="*/ 35 w 46"/>
                  <a:gd name="T37" fmla="*/ 37 h 104"/>
                  <a:gd name="T38" fmla="*/ 40 w 46"/>
                  <a:gd name="T39" fmla="*/ 33 h 104"/>
                  <a:gd name="T40" fmla="*/ 42 w 46"/>
                  <a:gd name="T41" fmla="*/ 33 h 104"/>
                  <a:gd name="T42" fmla="*/ 42 w 46"/>
                  <a:gd name="T43" fmla="*/ 29 h 104"/>
                  <a:gd name="T44" fmla="*/ 39 w 46"/>
                  <a:gd name="T45" fmla="*/ 29 h 104"/>
                  <a:gd name="T46" fmla="*/ 39 w 46"/>
                  <a:gd name="T47" fmla="*/ 27 h 104"/>
                  <a:gd name="T48" fmla="*/ 26 w 46"/>
                  <a:gd name="T49" fmla="*/ 22 h 104"/>
                  <a:gd name="T50" fmla="*/ 25 w 46"/>
                  <a:gd name="T51" fmla="*/ 22 h 104"/>
                  <a:gd name="T52" fmla="*/ 22 w 46"/>
                  <a:gd name="T53" fmla="*/ 21 h 104"/>
                  <a:gd name="T54" fmla="*/ 19 w 46"/>
                  <a:gd name="T55" fmla="*/ 18 h 104"/>
                  <a:gd name="T56" fmla="*/ 9 w 46"/>
                  <a:gd name="T57" fmla="*/ 14 h 104"/>
                  <a:gd name="T58" fmla="*/ 6 w 46"/>
                  <a:gd name="T59" fmla="*/ 14 h 104"/>
                  <a:gd name="T60" fmla="*/ 4 w 46"/>
                  <a:gd name="T61" fmla="*/ 12 h 104"/>
                  <a:gd name="T62" fmla="*/ 0 w 46"/>
                  <a:gd name="T63" fmla="*/ 10 h 104"/>
                  <a:gd name="T64" fmla="*/ 0 w 46"/>
                  <a:gd name="T65" fmla="*/ 4 h 104"/>
                  <a:gd name="T66" fmla="*/ 1 w 46"/>
                  <a:gd name="T67" fmla="*/ 1 h 104"/>
                  <a:gd name="T68" fmla="*/ 1 w 46"/>
                  <a:gd name="T69" fmla="*/ 0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46" h="104">
                    <a:moveTo>
                      <a:pt x="46" y="104"/>
                    </a:moveTo>
                    <a:lnTo>
                      <a:pt x="44" y="99"/>
                    </a:lnTo>
                    <a:lnTo>
                      <a:pt x="40" y="89"/>
                    </a:lnTo>
                    <a:lnTo>
                      <a:pt x="35" y="85"/>
                    </a:lnTo>
                    <a:lnTo>
                      <a:pt x="33" y="82"/>
                    </a:lnTo>
                    <a:lnTo>
                      <a:pt x="30" y="82"/>
                    </a:lnTo>
                    <a:lnTo>
                      <a:pt x="30" y="81"/>
                    </a:lnTo>
                    <a:lnTo>
                      <a:pt x="28" y="81"/>
                    </a:lnTo>
                    <a:lnTo>
                      <a:pt x="23" y="82"/>
                    </a:lnTo>
                    <a:lnTo>
                      <a:pt x="19" y="81"/>
                    </a:lnTo>
                    <a:lnTo>
                      <a:pt x="15" y="77"/>
                    </a:lnTo>
                    <a:lnTo>
                      <a:pt x="12" y="72"/>
                    </a:lnTo>
                    <a:lnTo>
                      <a:pt x="12" y="70"/>
                    </a:lnTo>
                    <a:lnTo>
                      <a:pt x="13" y="65"/>
                    </a:lnTo>
                    <a:lnTo>
                      <a:pt x="21" y="65"/>
                    </a:lnTo>
                    <a:lnTo>
                      <a:pt x="28" y="63"/>
                    </a:lnTo>
                    <a:lnTo>
                      <a:pt x="30" y="56"/>
                    </a:lnTo>
                    <a:lnTo>
                      <a:pt x="33" y="42"/>
                    </a:lnTo>
                    <a:lnTo>
                      <a:pt x="35" y="37"/>
                    </a:lnTo>
                    <a:lnTo>
                      <a:pt x="40" y="33"/>
                    </a:lnTo>
                    <a:lnTo>
                      <a:pt x="42" y="33"/>
                    </a:lnTo>
                    <a:lnTo>
                      <a:pt x="42" y="29"/>
                    </a:lnTo>
                    <a:lnTo>
                      <a:pt x="39" y="29"/>
                    </a:lnTo>
                    <a:lnTo>
                      <a:pt x="39" y="27"/>
                    </a:lnTo>
                    <a:lnTo>
                      <a:pt x="26" y="22"/>
                    </a:lnTo>
                    <a:lnTo>
                      <a:pt x="25" y="22"/>
                    </a:lnTo>
                    <a:lnTo>
                      <a:pt x="22" y="21"/>
                    </a:lnTo>
                    <a:lnTo>
                      <a:pt x="19" y="18"/>
                    </a:lnTo>
                    <a:lnTo>
                      <a:pt x="9" y="14"/>
                    </a:lnTo>
                    <a:lnTo>
                      <a:pt x="6" y="14"/>
                    </a:lnTo>
                    <a:lnTo>
                      <a:pt x="4" y="12"/>
                    </a:lnTo>
                    <a:lnTo>
                      <a:pt x="0" y="10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1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17" name="Freeform 2657">
                <a:extLst>
                  <a:ext uri="{FF2B5EF4-FFF2-40B4-BE49-F238E27FC236}">
                    <a16:creationId xmlns:a16="http://schemas.microsoft.com/office/drawing/2014/main" id="{CBD1AB19-1CB7-CEF7-C70B-24E7632C9A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2" y="794"/>
                <a:ext cx="28" cy="5"/>
              </a:xfrm>
              <a:custGeom>
                <a:avLst/>
                <a:gdLst>
                  <a:gd name="T0" fmla="*/ 0 w 113"/>
                  <a:gd name="T1" fmla="*/ 10 h 21"/>
                  <a:gd name="T2" fmla="*/ 0 w 113"/>
                  <a:gd name="T3" fmla="*/ 3 h 21"/>
                  <a:gd name="T4" fmla="*/ 1 w 113"/>
                  <a:gd name="T5" fmla="*/ 3 h 21"/>
                  <a:gd name="T6" fmla="*/ 1 w 113"/>
                  <a:gd name="T7" fmla="*/ 4 h 21"/>
                  <a:gd name="T8" fmla="*/ 4 w 113"/>
                  <a:gd name="T9" fmla="*/ 6 h 21"/>
                  <a:gd name="T10" fmla="*/ 8 w 113"/>
                  <a:gd name="T11" fmla="*/ 9 h 21"/>
                  <a:gd name="T12" fmla="*/ 8 w 113"/>
                  <a:gd name="T13" fmla="*/ 7 h 21"/>
                  <a:gd name="T14" fmla="*/ 11 w 113"/>
                  <a:gd name="T15" fmla="*/ 4 h 21"/>
                  <a:gd name="T16" fmla="*/ 13 w 113"/>
                  <a:gd name="T17" fmla="*/ 0 h 21"/>
                  <a:gd name="T18" fmla="*/ 15 w 113"/>
                  <a:gd name="T19" fmla="*/ 0 h 21"/>
                  <a:gd name="T20" fmla="*/ 15 w 113"/>
                  <a:gd name="T21" fmla="*/ 6 h 21"/>
                  <a:gd name="T22" fmla="*/ 16 w 113"/>
                  <a:gd name="T23" fmla="*/ 10 h 21"/>
                  <a:gd name="T24" fmla="*/ 16 w 113"/>
                  <a:gd name="T25" fmla="*/ 18 h 21"/>
                  <a:gd name="T26" fmla="*/ 19 w 113"/>
                  <a:gd name="T27" fmla="*/ 18 h 21"/>
                  <a:gd name="T28" fmla="*/ 19 w 113"/>
                  <a:gd name="T29" fmla="*/ 17 h 21"/>
                  <a:gd name="T30" fmla="*/ 22 w 113"/>
                  <a:gd name="T31" fmla="*/ 13 h 21"/>
                  <a:gd name="T32" fmla="*/ 30 w 113"/>
                  <a:gd name="T33" fmla="*/ 6 h 21"/>
                  <a:gd name="T34" fmla="*/ 30 w 113"/>
                  <a:gd name="T35" fmla="*/ 7 h 21"/>
                  <a:gd name="T36" fmla="*/ 33 w 113"/>
                  <a:gd name="T37" fmla="*/ 7 h 21"/>
                  <a:gd name="T38" fmla="*/ 39 w 113"/>
                  <a:gd name="T39" fmla="*/ 6 h 21"/>
                  <a:gd name="T40" fmla="*/ 46 w 113"/>
                  <a:gd name="T41" fmla="*/ 0 h 21"/>
                  <a:gd name="T42" fmla="*/ 54 w 113"/>
                  <a:gd name="T43" fmla="*/ 3 h 21"/>
                  <a:gd name="T44" fmla="*/ 64 w 113"/>
                  <a:gd name="T45" fmla="*/ 9 h 21"/>
                  <a:gd name="T46" fmla="*/ 71 w 113"/>
                  <a:gd name="T47" fmla="*/ 10 h 21"/>
                  <a:gd name="T48" fmla="*/ 76 w 113"/>
                  <a:gd name="T49" fmla="*/ 17 h 21"/>
                  <a:gd name="T50" fmla="*/ 78 w 113"/>
                  <a:gd name="T51" fmla="*/ 18 h 21"/>
                  <a:gd name="T52" fmla="*/ 78 w 113"/>
                  <a:gd name="T53" fmla="*/ 21 h 21"/>
                  <a:gd name="T54" fmla="*/ 79 w 113"/>
                  <a:gd name="T55" fmla="*/ 21 h 21"/>
                  <a:gd name="T56" fmla="*/ 80 w 113"/>
                  <a:gd name="T57" fmla="*/ 20 h 21"/>
                  <a:gd name="T58" fmla="*/ 85 w 113"/>
                  <a:gd name="T59" fmla="*/ 18 h 21"/>
                  <a:gd name="T60" fmla="*/ 86 w 113"/>
                  <a:gd name="T61" fmla="*/ 16 h 21"/>
                  <a:gd name="T62" fmla="*/ 93 w 113"/>
                  <a:gd name="T63" fmla="*/ 7 h 21"/>
                  <a:gd name="T64" fmla="*/ 103 w 113"/>
                  <a:gd name="T65" fmla="*/ 4 h 21"/>
                  <a:gd name="T66" fmla="*/ 104 w 113"/>
                  <a:gd name="T67" fmla="*/ 4 h 21"/>
                  <a:gd name="T68" fmla="*/ 106 w 113"/>
                  <a:gd name="T69" fmla="*/ 6 h 21"/>
                  <a:gd name="T70" fmla="*/ 107 w 113"/>
                  <a:gd name="T71" fmla="*/ 6 h 21"/>
                  <a:gd name="T72" fmla="*/ 107 w 113"/>
                  <a:gd name="T73" fmla="*/ 7 h 21"/>
                  <a:gd name="T74" fmla="*/ 109 w 113"/>
                  <a:gd name="T75" fmla="*/ 7 h 21"/>
                  <a:gd name="T76" fmla="*/ 110 w 113"/>
                  <a:gd name="T77" fmla="*/ 6 h 21"/>
                  <a:gd name="T78" fmla="*/ 113 w 113"/>
                  <a:gd name="T79" fmla="*/ 4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13" h="21">
                    <a:moveTo>
                      <a:pt x="0" y="10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4"/>
                    </a:lnTo>
                    <a:lnTo>
                      <a:pt x="4" y="6"/>
                    </a:lnTo>
                    <a:lnTo>
                      <a:pt x="8" y="9"/>
                    </a:lnTo>
                    <a:lnTo>
                      <a:pt x="8" y="7"/>
                    </a:lnTo>
                    <a:lnTo>
                      <a:pt x="11" y="4"/>
                    </a:lnTo>
                    <a:lnTo>
                      <a:pt x="13" y="0"/>
                    </a:lnTo>
                    <a:lnTo>
                      <a:pt x="15" y="0"/>
                    </a:lnTo>
                    <a:lnTo>
                      <a:pt x="15" y="6"/>
                    </a:lnTo>
                    <a:lnTo>
                      <a:pt x="16" y="10"/>
                    </a:lnTo>
                    <a:lnTo>
                      <a:pt x="16" y="18"/>
                    </a:lnTo>
                    <a:lnTo>
                      <a:pt x="19" y="18"/>
                    </a:lnTo>
                    <a:lnTo>
                      <a:pt x="19" y="17"/>
                    </a:lnTo>
                    <a:lnTo>
                      <a:pt x="22" y="13"/>
                    </a:lnTo>
                    <a:lnTo>
                      <a:pt x="30" y="6"/>
                    </a:lnTo>
                    <a:lnTo>
                      <a:pt x="30" y="7"/>
                    </a:lnTo>
                    <a:lnTo>
                      <a:pt x="33" y="7"/>
                    </a:lnTo>
                    <a:lnTo>
                      <a:pt x="39" y="6"/>
                    </a:lnTo>
                    <a:lnTo>
                      <a:pt x="46" y="0"/>
                    </a:lnTo>
                    <a:lnTo>
                      <a:pt x="54" y="3"/>
                    </a:lnTo>
                    <a:lnTo>
                      <a:pt x="64" y="9"/>
                    </a:lnTo>
                    <a:lnTo>
                      <a:pt x="71" y="10"/>
                    </a:lnTo>
                    <a:lnTo>
                      <a:pt x="76" y="17"/>
                    </a:lnTo>
                    <a:lnTo>
                      <a:pt x="78" y="18"/>
                    </a:lnTo>
                    <a:lnTo>
                      <a:pt x="78" y="21"/>
                    </a:lnTo>
                    <a:lnTo>
                      <a:pt x="79" y="21"/>
                    </a:lnTo>
                    <a:lnTo>
                      <a:pt x="80" y="20"/>
                    </a:lnTo>
                    <a:lnTo>
                      <a:pt x="85" y="18"/>
                    </a:lnTo>
                    <a:lnTo>
                      <a:pt x="86" y="16"/>
                    </a:lnTo>
                    <a:lnTo>
                      <a:pt x="93" y="7"/>
                    </a:lnTo>
                    <a:lnTo>
                      <a:pt x="103" y="4"/>
                    </a:lnTo>
                    <a:lnTo>
                      <a:pt x="104" y="4"/>
                    </a:lnTo>
                    <a:lnTo>
                      <a:pt x="106" y="6"/>
                    </a:lnTo>
                    <a:lnTo>
                      <a:pt x="107" y="6"/>
                    </a:lnTo>
                    <a:lnTo>
                      <a:pt x="107" y="7"/>
                    </a:lnTo>
                    <a:lnTo>
                      <a:pt x="109" y="7"/>
                    </a:lnTo>
                    <a:lnTo>
                      <a:pt x="110" y="6"/>
                    </a:lnTo>
                    <a:lnTo>
                      <a:pt x="113" y="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18" name="Freeform 2658">
                <a:extLst>
                  <a:ext uri="{FF2B5EF4-FFF2-40B4-BE49-F238E27FC236}">
                    <a16:creationId xmlns:a16="http://schemas.microsoft.com/office/drawing/2014/main" id="{7E247222-7A3B-DF66-8853-39D3B39D2A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0" y="786"/>
                <a:ext cx="52" cy="26"/>
              </a:xfrm>
              <a:custGeom>
                <a:avLst/>
                <a:gdLst>
                  <a:gd name="T0" fmla="*/ 1 w 208"/>
                  <a:gd name="T1" fmla="*/ 91 h 103"/>
                  <a:gd name="T2" fmla="*/ 4 w 208"/>
                  <a:gd name="T3" fmla="*/ 76 h 103"/>
                  <a:gd name="T4" fmla="*/ 4 w 208"/>
                  <a:gd name="T5" fmla="*/ 59 h 103"/>
                  <a:gd name="T6" fmla="*/ 15 w 208"/>
                  <a:gd name="T7" fmla="*/ 39 h 103"/>
                  <a:gd name="T8" fmla="*/ 5 w 208"/>
                  <a:gd name="T9" fmla="*/ 29 h 103"/>
                  <a:gd name="T10" fmla="*/ 0 w 208"/>
                  <a:gd name="T11" fmla="*/ 24 h 103"/>
                  <a:gd name="T12" fmla="*/ 1 w 208"/>
                  <a:gd name="T13" fmla="*/ 17 h 103"/>
                  <a:gd name="T14" fmla="*/ 3 w 208"/>
                  <a:gd name="T15" fmla="*/ 20 h 103"/>
                  <a:gd name="T16" fmla="*/ 18 w 208"/>
                  <a:gd name="T17" fmla="*/ 35 h 103"/>
                  <a:gd name="T18" fmla="*/ 25 w 208"/>
                  <a:gd name="T19" fmla="*/ 34 h 103"/>
                  <a:gd name="T20" fmla="*/ 26 w 208"/>
                  <a:gd name="T21" fmla="*/ 31 h 103"/>
                  <a:gd name="T22" fmla="*/ 30 w 208"/>
                  <a:gd name="T23" fmla="*/ 34 h 103"/>
                  <a:gd name="T24" fmla="*/ 36 w 208"/>
                  <a:gd name="T25" fmla="*/ 32 h 103"/>
                  <a:gd name="T26" fmla="*/ 37 w 208"/>
                  <a:gd name="T27" fmla="*/ 29 h 103"/>
                  <a:gd name="T28" fmla="*/ 41 w 208"/>
                  <a:gd name="T29" fmla="*/ 23 h 103"/>
                  <a:gd name="T30" fmla="*/ 46 w 208"/>
                  <a:gd name="T31" fmla="*/ 21 h 103"/>
                  <a:gd name="T32" fmla="*/ 60 w 208"/>
                  <a:gd name="T33" fmla="*/ 29 h 103"/>
                  <a:gd name="T34" fmla="*/ 63 w 208"/>
                  <a:gd name="T35" fmla="*/ 34 h 103"/>
                  <a:gd name="T36" fmla="*/ 71 w 208"/>
                  <a:gd name="T37" fmla="*/ 20 h 103"/>
                  <a:gd name="T38" fmla="*/ 72 w 208"/>
                  <a:gd name="T39" fmla="*/ 18 h 103"/>
                  <a:gd name="T40" fmla="*/ 77 w 208"/>
                  <a:gd name="T41" fmla="*/ 14 h 103"/>
                  <a:gd name="T42" fmla="*/ 86 w 208"/>
                  <a:gd name="T43" fmla="*/ 23 h 103"/>
                  <a:gd name="T44" fmla="*/ 90 w 208"/>
                  <a:gd name="T45" fmla="*/ 31 h 103"/>
                  <a:gd name="T46" fmla="*/ 97 w 208"/>
                  <a:gd name="T47" fmla="*/ 24 h 103"/>
                  <a:gd name="T48" fmla="*/ 97 w 208"/>
                  <a:gd name="T49" fmla="*/ 21 h 103"/>
                  <a:gd name="T50" fmla="*/ 90 w 208"/>
                  <a:gd name="T51" fmla="*/ 18 h 103"/>
                  <a:gd name="T52" fmla="*/ 92 w 208"/>
                  <a:gd name="T53" fmla="*/ 13 h 103"/>
                  <a:gd name="T54" fmla="*/ 100 w 208"/>
                  <a:gd name="T55" fmla="*/ 3 h 103"/>
                  <a:gd name="T56" fmla="*/ 108 w 208"/>
                  <a:gd name="T57" fmla="*/ 0 h 103"/>
                  <a:gd name="T58" fmla="*/ 117 w 208"/>
                  <a:gd name="T59" fmla="*/ 4 h 103"/>
                  <a:gd name="T60" fmla="*/ 120 w 208"/>
                  <a:gd name="T61" fmla="*/ 7 h 103"/>
                  <a:gd name="T62" fmla="*/ 141 w 208"/>
                  <a:gd name="T63" fmla="*/ 21 h 103"/>
                  <a:gd name="T64" fmla="*/ 154 w 208"/>
                  <a:gd name="T65" fmla="*/ 34 h 103"/>
                  <a:gd name="T66" fmla="*/ 153 w 208"/>
                  <a:gd name="T67" fmla="*/ 41 h 103"/>
                  <a:gd name="T68" fmla="*/ 152 w 208"/>
                  <a:gd name="T69" fmla="*/ 46 h 103"/>
                  <a:gd name="T70" fmla="*/ 159 w 208"/>
                  <a:gd name="T71" fmla="*/ 50 h 103"/>
                  <a:gd name="T72" fmla="*/ 153 w 208"/>
                  <a:gd name="T73" fmla="*/ 71 h 103"/>
                  <a:gd name="T74" fmla="*/ 150 w 208"/>
                  <a:gd name="T75" fmla="*/ 88 h 103"/>
                  <a:gd name="T76" fmla="*/ 152 w 208"/>
                  <a:gd name="T77" fmla="*/ 90 h 103"/>
                  <a:gd name="T78" fmla="*/ 153 w 208"/>
                  <a:gd name="T79" fmla="*/ 96 h 103"/>
                  <a:gd name="T80" fmla="*/ 163 w 208"/>
                  <a:gd name="T81" fmla="*/ 103 h 103"/>
                  <a:gd name="T82" fmla="*/ 170 w 208"/>
                  <a:gd name="T83" fmla="*/ 102 h 103"/>
                  <a:gd name="T84" fmla="*/ 174 w 208"/>
                  <a:gd name="T85" fmla="*/ 84 h 103"/>
                  <a:gd name="T86" fmla="*/ 181 w 208"/>
                  <a:gd name="T87" fmla="*/ 74 h 103"/>
                  <a:gd name="T88" fmla="*/ 184 w 208"/>
                  <a:gd name="T89" fmla="*/ 76 h 103"/>
                  <a:gd name="T90" fmla="*/ 190 w 208"/>
                  <a:gd name="T91" fmla="*/ 77 h 103"/>
                  <a:gd name="T92" fmla="*/ 192 w 208"/>
                  <a:gd name="T93" fmla="*/ 76 h 103"/>
                  <a:gd name="T94" fmla="*/ 195 w 208"/>
                  <a:gd name="T95" fmla="*/ 64 h 103"/>
                  <a:gd name="T96" fmla="*/ 197 w 208"/>
                  <a:gd name="T97" fmla="*/ 59 h 103"/>
                  <a:gd name="T98" fmla="*/ 199 w 208"/>
                  <a:gd name="T99" fmla="*/ 41 h 103"/>
                  <a:gd name="T100" fmla="*/ 202 w 208"/>
                  <a:gd name="T101" fmla="*/ 39 h 103"/>
                  <a:gd name="T102" fmla="*/ 204 w 208"/>
                  <a:gd name="T103" fmla="*/ 35 h 103"/>
                  <a:gd name="T104" fmla="*/ 204 w 208"/>
                  <a:gd name="T105" fmla="*/ 36 h 103"/>
                  <a:gd name="T106" fmla="*/ 208 w 208"/>
                  <a:gd name="T107" fmla="*/ 42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08" h="103">
                    <a:moveTo>
                      <a:pt x="3" y="103"/>
                    </a:moveTo>
                    <a:lnTo>
                      <a:pt x="1" y="91"/>
                    </a:lnTo>
                    <a:lnTo>
                      <a:pt x="1" y="81"/>
                    </a:lnTo>
                    <a:lnTo>
                      <a:pt x="4" y="76"/>
                    </a:lnTo>
                    <a:lnTo>
                      <a:pt x="5" y="66"/>
                    </a:lnTo>
                    <a:lnTo>
                      <a:pt x="4" y="59"/>
                    </a:lnTo>
                    <a:lnTo>
                      <a:pt x="4" y="53"/>
                    </a:lnTo>
                    <a:lnTo>
                      <a:pt x="15" y="39"/>
                    </a:lnTo>
                    <a:lnTo>
                      <a:pt x="11" y="35"/>
                    </a:lnTo>
                    <a:lnTo>
                      <a:pt x="5" y="29"/>
                    </a:lnTo>
                    <a:lnTo>
                      <a:pt x="3" y="28"/>
                    </a:lnTo>
                    <a:lnTo>
                      <a:pt x="0" y="24"/>
                    </a:lnTo>
                    <a:lnTo>
                      <a:pt x="0" y="23"/>
                    </a:lnTo>
                    <a:lnTo>
                      <a:pt x="1" y="17"/>
                    </a:lnTo>
                    <a:lnTo>
                      <a:pt x="1" y="18"/>
                    </a:lnTo>
                    <a:lnTo>
                      <a:pt x="3" y="20"/>
                    </a:lnTo>
                    <a:lnTo>
                      <a:pt x="4" y="23"/>
                    </a:lnTo>
                    <a:lnTo>
                      <a:pt x="18" y="35"/>
                    </a:lnTo>
                    <a:lnTo>
                      <a:pt x="22" y="35"/>
                    </a:lnTo>
                    <a:lnTo>
                      <a:pt x="25" y="34"/>
                    </a:lnTo>
                    <a:lnTo>
                      <a:pt x="25" y="32"/>
                    </a:lnTo>
                    <a:lnTo>
                      <a:pt x="26" y="31"/>
                    </a:lnTo>
                    <a:lnTo>
                      <a:pt x="27" y="31"/>
                    </a:lnTo>
                    <a:lnTo>
                      <a:pt x="30" y="34"/>
                    </a:lnTo>
                    <a:lnTo>
                      <a:pt x="30" y="35"/>
                    </a:lnTo>
                    <a:lnTo>
                      <a:pt x="36" y="32"/>
                    </a:lnTo>
                    <a:lnTo>
                      <a:pt x="37" y="31"/>
                    </a:lnTo>
                    <a:lnTo>
                      <a:pt x="37" y="29"/>
                    </a:lnTo>
                    <a:lnTo>
                      <a:pt x="39" y="27"/>
                    </a:lnTo>
                    <a:lnTo>
                      <a:pt x="41" y="23"/>
                    </a:lnTo>
                    <a:lnTo>
                      <a:pt x="44" y="21"/>
                    </a:lnTo>
                    <a:lnTo>
                      <a:pt x="46" y="21"/>
                    </a:lnTo>
                    <a:lnTo>
                      <a:pt x="50" y="23"/>
                    </a:lnTo>
                    <a:lnTo>
                      <a:pt x="60" y="29"/>
                    </a:lnTo>
                    <a:lnTo>
                      <a:pt x="63" y="32"/>
                    </a:lnTo>
                    <a:lnTo>
                      <a:pt x="63" y="34"/>
                    </a:lnTo>
                    <a:lnTo>
                      <a:pt x="67" y="35"/>
                    </a:lnTo>
                    <a:lnTo>
                      <a:pt x="71" y="20"/>
                    </a:lnTo>
                    <a:lnTo>
                      <a:pt x="71" y="18"/>
                    </a:lnTo>
                    <a:lnTo>
                      <a:pt x="72" y="18"/>
                    </a:lnTo>
                    <a:lnTo>
                      <a:pt x="75" y="14"/>
                    </a:lnTo>
                    <a:lnTo>
                      <a:pt x="77" y="14"/>
                    </a:lnTo>
                    <a:lnTo>
                      <a:pt x="85" y="20"/>
                    </a:lnTo>
                    <a:lnTo>
                      <a:pt x="86" y="23"/>
                    </a:lnTo>
                    <a:lnTo>
                      <a:pt x="90" y="28"/>
                    </a:lnTo>
                    <a:lnTo>
                      <a:pt x="90" y="31"/>
                    </a:lnTo>
                    <a:lnTo>
                      <a:pt x="96" y="28"/>
                    </a:lnTo>
                    <a:lnTo>
                      <a:pt x="97" y="24"/>
                    </a:lnTo>
                    <a:lnTo>
                      <a:pt x="99" y="23"/>
                    </a:lnTo>
                    <a:lnTo>
                      <a:pt x="97" y="21"/>
                    </a:lnTo>
                    <a:lnTo>
                      <a:pt x="92" y="18"/>
                    </a:lnTo>
                    <a:lnTo>
                      <a:pt x="90" y="18"/>
                    </a:lnTo>
                    <a:lnTo>
                      <a:pt x="90" y="17"/>
                    </a:lnTo>
                    <a:lnTo>
                      <a:pt x="92" y="13"/>
                    </a:lnTo>
                    <a:lnTo>
                      <a:pt x="97" y="6"/>
                    </a:lnTo>
                    <a:lnTo>
                      <a:pt x="100" y="3"/>
                    </a:lnTo>
                    <a:lnTo>
                      <a:pt x="106" y="0"/>
                    </a:lnTo>
                    <a:lnTo>
                      <a:pt x="108" y="0"/>
                    </a:lnTo>
                    <a:lnTo>
                      <a:pt x="113" y="3"/>
                    </a:lnTo>
                    <a:lnTo>
                      <a:pt x="117" y="4"/>
                    </a:lnTo>
                    <a:lnTo>
                      <a:pt x="120" y="6"/>
                    </a:lnTo>
                    <a:lnTo>
                      <a:pt x="120" y="7"/>
                    </a:lnTo>
                    <a:lnTo>
                      <a:pt x="128" y="10"/>
                    </a:lnTo>
                    <a:lnTo>
                      <a:pt x="141" y="21"/>
                    </a:lnTo>
                    <a:lnTo>
                      <a:pt x="149" y="31"/>
                    </a:lnTo>
                    <a:lnTo>
                      <a:pt x="154" y="34"/>
                    </a:lnTo>
                    <a:lnTo>
                      <a:pt x="154" y="35"/>
                    </a:lnTo>
                    <a:lnTo>
                      <a:pt x="153" y="41"/>
                    </a:lnTo>
                    <a:lnTo>
                      <a:pt x="152" y="43"/>
                    </a:lnTo>
                    <a:lnTo>
                      <a:pt x="152" y="46"/>
                    </a:lnTo>
                    <a:lnTo>
                      <a:pt x="156" y="48"/>
                    </a:lnTo>
                    <a:lnTo>
                      <a:pt x="159" y="50"/>
                    </a:lnTo>
                    <a:lnTo>
                      <a:pt x="159" y="62"/>
                    </a:lnTo>
                    <a:lnTo>
                      <a:pt x="153" y="71"/>
                    </a:lnTo>
                    <a:lnTo>
                      <a:pt x="150" y="86"/>
                    </a:lnTo>
                    <a:lnTo>
                      <a:pt x="150" y="88"/>
                    </a:lnTo>
                    <a:lnTo>
                      <a:pt x="152" y="88"/>
                    </a:lnTo>
                    <a:lnTo>
                      <a:pt x="152" y="90"/>
                    </a:lnTo>
                    <a:lnTo>
                      <a:pt x="153" y="94"/>
                    </a:lnTo>
                    <a:lnTo>
                      <a:pt x="153" y="96"/>
                    </a:lnTo>
                    <a:lnTo>
                      <a:pt x="156" y="99"/>
                    </a:lnTo>
                    <a:lnTo>
                      <a:pt x="163" y="103"/>
                    </a:lnTo>
                    <a:lnTo>
                      <a:pt x="168" y="103"/>
                    </a:lnTo>
                    <a:lnTo>
                      <a:pt x="170" y="102"/>
                    </a:lnTo>
                    <a:lnTo>
                      <a:pt x="170" y="101"/>
                    </a:lnTo>
                    <a:lnTo>
                      <a:pt x="174" y="84"/>
                    </a:lnTo>
                    <a:lnTo>
                      <a:pt x="178" y="77"/>
                    </a:lnTo>
                    <a:lnTo>
                      <a:pt x="181" y="74"/>
                    </a:lnTo>
                    <a:lnTo>
                      <a:pt x="183" y="74"/>
                    </a:lnTo>
                    <a:lnTo>
                      <a:pt x="184" y="76"/>
                    </a:lnTo>
                    <a:lnTo>
                      <a:pt x="185" y="76"/>
                    </a:lnTo>
                    <a:lnTo>
                      <a:pt x="190" y="77"/>
                    </a:lnTo>
                    <a:lnTo>
                      <a:pt x="192" y="77"/>
                    </a:lnTo>
                    <a:lnTo>
                      <a:pt x="192" y="76"/>
                    </a:lnTo>
                    <a:lnTo>
                      <a:pt x="195" y="70"/>
                    </a:lnTo>
                    <a:lnTo>
                      <a:pt x="195" y="64"/>
                    </a:lnTo>
                    <a:lnTo>
                      <a:pt x="197" y="60"/>
                    </a:lnTo>
                    <a:lnTo>
                      <a:pt x="197" y="59"/>
                    </a:lnTo>
                    <a:lnTo>
                      <a:pt x="195" y="56"/>
                    </a:lnTo>
                    <a:lnTo>
                      <a:pt x="199" y="41"/>
                    </a:lnTo>
                    <a:lnTo>
                      <a:pt x="201" y="39"/>
                    </a:lnTo>
                    <a:lnTo>
                      <a:pt x="202" y="39"/>
                    </a:lnTo>
                    <a:lnTo>
                      <a:pt x="202" y="36"/>
                    </a:lnTo>
                    <a:lnTo>
                      <a:pt x="204" y="35"/>
                    </a:lnTo>
                    <a:lnTo>
                      <a:pt x="205" y="35"/>
                    </a:lnTo>
                    <a:lnTo>
                      <a:pt x="204" y="36"/>
                    </a:lnTo>
                    <a:lnTo>
                      <a:pt x="205" y="41"/>
                    </a:lnTo>
                    <a:lnTo>
                      <a:pt x="208" y="4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19" name="Freeform 2659">
                <a:extLst>
                  <a:ext uri="{FF2B5EF4-FFF2-40B4-BE49-F238E27FC236}">
                    <a16:creationId xmlns:a16="http://schemas.microsoft.com/office/drawing/2014/main" id="{8569B07A-231C-AF93-64EB-8A7BE2A2C3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2" y="796"/>
                <a:ext cx="0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20" name="Freeform 2660">
                <a:extLst>
                  <a:ext uri="{FF2B5EF4-FFF2-40B4-BE49-F238E27FC236}">
                    <a16:creationId xmlns:a16="http://schemas.microsoft.com/office/drawing/2014/main" id="{DD9D7C7A-84D5-ECA9-D21B-E5A17FE7AD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7" y="795"/>
                <a:ext cx="37" cy="38"/>
              </a:xfrm>
              <a:custGeom>
                <a:avLst/>
                <a:gdLst>
                  <a:gd name="T0" fmla="*/ 131 w 146"/>
                  <a:gd name="T1" fmla="*/ 141 h 153"/>
                  <a:gd name="T2" fmla="*/ 129 w 146"/>
                  <a:gd name="T3" fmla="*/ 140 h 153"/>
                  <a:gd name="T4" fmla="*/ 124 w 146"/>
                  <a:gd name="T5" fmla="*/ 144 h 153"/>
                  <a:gd name="T6" fmla="*/ 122 w 146"/>
                  <a:gd name="T7" fmla="*/ 147 h 153"/>
                  <a:gd name="T8" fmla="*/ 117 w 146"/>
                  <a:gd name="T9" fmla="*/ 151 h 153"/>
                  <a:gd name="T10" fmla="*/ 115 w 146"/>
                  <a:gd name="T11" fmla="*/ 153 h 153"/>
                  <a:gd name="T12" fmla="*/ 114 w 146"/>
                  <a:gd name="T13" fmla="*/ 153 h 153"/>
                  <a:gd name="T14" fmla="*/ 114 w 146"/>
                  <a:gd name="T15" fmla="*/ 151 h 153"/>
                  <a:gd name="T16" fmla="*/ 113 w 146"/>
                  <a:gd name="T17" fmla="*/ 148 h 153"/>
                  <a:gd name="T18" fmla="*/ 97 w 146"/>
                  <a:gd name="T19" fmla="*/ 137 h 153"/>
                  <a:gd name="T20" fmla="*/ 96 w 146"/>
                  <a:gd name="T21" fmla="*/ 137 h 153"/>
                  <a:gd name="T22" fmla="*/ 93 w 146"/>
                  <a:gd name="T23" fmla="*/ 127 h 153"/>
                  <a:gd name="T24" fmla="*/ 91 w 146"/>
                  <a:gd name="T25" fmla="*/ 127 h 153"/>
                  <a:gd name="T26" fmla="*/ 89 w 146"/>
                  <a:gd name="T27" fmla="*/ 121 h 153"/>
                  <a:gd name="T28" fmla="*/ 79 w 146"/>
                  <a:gd name="T29" fmla="*/ 115 h 153"/>
                  <a:gd name="T30" fmla="*/ 78 w 146"/>
                  <a:gd name="T31" fmla="*/ 112 h 153"/>
                  <a:gd name="T32" fmla="*/ 75 w 146"/>
                  <a:gd name="T33" fmla="*/ 110 h 153"/>
                  <a:gd name="T34" fmla="*/ 75 w 146"/>
                  <a:gd name="T35" fmla="*/ 105 h 153"/>
                  <a:gd name="T36" fmla="*/ 74 w 146"/>
                  <a:gd name="T37" fmla="*/ 105 h 153"/>
                  <a:gd name="T38" fmla="*/ 68 w 146"/>
                  <a:gd name="T39" fmla="*/ 110 h 153"/>
                  <a:gd name="T40" fmla="*/ 47 w 146"/>
                  <a:gd name="T41" fmla="*/ 117 h 153"/>
                  <a:gd name="T42" fmla="*/ 40 w 146"/>
                  <a:gd name="T43" fmla="*/ 114 h 153"/>
                  <a:gd name="T44" fmla="*/ 37 w 146"/>
                  <a:gd name="T45" fmla="*/ 111 h 153"/>
                  <a:gd name="T46" fmla="*/ 31 w 146"/>
                  <a:gd name="T47" fmla="*/ 111 h 153"/>
                  <a:gd name="T48" fmla="*/ 22 w 146"/>
                  <a:gd name="T49" fmla="*/ 112 h 153"/>
                  <a:gd name="T50" fmla="*/ 19 w 146"/>
                  <a:gd name="T51" fmla="*/ 115 h 153"/>
                  <a:gd name="T52" fmla="*/ 0 w 146"/>
                  <a:gd name="T53" fmla="*/ 97 h 153"/>
                  <a:gd name="T54" fmla="*/ 4 w 146"/>
                  <a:gd name="T55" fmla="*/ 93 h 153"/>
                  <a:gd name="T56" fmla="*/ 5 w 146"/>
                  <a:gd name="T57" fmla="*/ 93 h 153"/>
                  <a:gd name="T58" fmla="*/ 8 w 146"/>
                  <a:gd name="T59" fmla="*/ 87 h 153"/>
                  <a:gd name="T60" fmla="*/ 16 w 146"/>
                  <a:gd name="T61" fmla="*/ 77 h 153"/>
                  <a:gd name="T62" fmla="*/ 24 w 146"/>
                  <a:gd name="T63" fmla="*/ 65 h 153"/>
                  <a:gd name="T64" fmla="*/ 22 w 146"/>
                  <a:gd name="T65" fmla="*/ 63 h 153"/>
                  <a:gd name="T66" fmla="*/ 22 w 146"/>
                  <a:gd name="T67" fmla="*/ 58 h 153"/>
                  <a:gd name="T68" fmla="*/ 26 w 146"/>
                  <a:gd name="T69" fmla="*/ 58 h 153"/>
                  <a:gd name="T70" fmla="*/ 27 w 146"/>
                  <a:gd name="T71" fmla="*/ 59 h 153"/>
                  <a:gd name="T72" fmla="*/ 46 w 146"/>
                  <a:gd name="T73" fmla="*/ 67 h 153"/>
                  <a:gd name="T74" fmla="*/ 50 w 146"/>
                  <a:gd name="T75" fmla="*/ 70 h 153"/>
                  <a:gd name="T76" fmla="*/ 57 w 146"/>
                  <a:gd name="T77" fmla="*/ 77 h 153"/>
                  <a:gd name="T78" fmla="*/ 58 w 146"/>
                  <a:gd name="T79" fmla="*/ 77 h 153"/>
                  <a:gd name="T80" fmla="*/ 61 w 146"/>
                  <a:gd name="T81" fmla="*/ 79 h 153"/>
                  <a:gd name="T82" fmla="*/ 65 w 146"/>
                  <a:gd name="T83" fmla="*/ 80 h 153"/>
                  <a:gd name="T84" fmla="*/ 67 w 146"/>
                  <a:gd name="T85" fmla="*/ 80 h 153"/>
                  <a:gd name="T86" fmla="*/ 68 w 146"/>
                  <a:gd name="T87" fmla="*/ 83 h 153"/>
                  <a:gd name="T88" fmla="*/ 68 w 146"/>
                  <a:gd name="T89" fmla="*/ 86 h 153"/>
                  <a:gd name="T90" fmla="*/ 69 w 146"/>
                  <a:gd name="T91" fmla="*/ 86 h 153"/>
                  <a:gd name="T92" fmla="*/ 76 w 146"/>
                  <a:gd name="T93" fmla="*/ 81 h 153"/>
                  <a:gd name="T94" fmla="*/ 81 w 146"/>
                  <a:gd name="T95" fmla="*/ 74 h 153"/>
                  <a:gd name="T96" fmla="*/ 83 w 146"/>
                  <a:gd name="T97" fmla="*/ 58 h 153"/>
                  <a:gd name="T98" fmla="*/ 86 w 146"/>
                  <a:gd name="T99" fmla="*/ 47 h 153"/>
                  <a:gd name="T100" fmla="*/ 106 w 146"/>
                  <a:gd name="T101" fmla="*/ 57 h 153"/>
                  <a:gd name="T102" fmla="*/ 124 w 146"/>
                  <a:gd name="T103" fmla="*/ 50 h 153"/>
                  <a:gd name="T104" fmla="*/ 137 w 146"/>
                  <a:gd name="T105" fmla="*/ 62 h 153"/>
                  <a:gd name="T106" fmla="*/ 146 w 146"/>
                  <a:gd name="T107" fmla="*/ 53 h 153"/>
                  <a:gd name="T108" fmla="*/ 138 w 146"/>
                  <a:gd name="T109" fmla="*/ 32 h 153"/>
                  <a:gd name="T110" fmla="*/ 143 w 146"/>
                  <a:gd name="T111" fmla="*/ 15 h 153"/>
                  <a:gd name="T112" fmla="*/ 131 w 146"/>
                  <a:gd name="T113" fmla="*/ 0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46" h="153">
                    <a:moveTo>
                      <a:pt x="131" y="141"/>
                    </a:moveTo>
                    <a:lnTo>
                      <a:pt x="129" y="140"/>
                    </a:lnTo>
                    <a:lnTo>
                      <a:pt x="124" y="144"/>
                    </a:lnTo>
                    <a:lnTo>
                      <a:pt x="122" y="147"/>
                    </a:lnTo>
                    <a:lnTo>
                      <a:pt x="117" y="151"/>
                    </a:lnTo>
                    <a:lnTo>
                      <a:pt x="115" y="153"/>
                    </a:lnTo>
                    <a:lnTo>
                      <a:pt x="114" y="153"/>
                    </a:lnTo>
                    <a:lnTo>
                      <a:pt x="114" y="151"/>
                    </a:lnTo>
                    <a:lnTo>
                      <a:pt x="113" y="148"/>
                    </a:lnTo>
                    <a:lnTo>
                      <a:pt x="97" y="137"/>
                    </a:lnTo>
                    <a:lnTo>
                      <a:pt x="96" y="137"/>
                    </a:lnTo>
                    <a:lnTo>
                      <a:pt x="93" y="127"/>
                    </a:lnTo>
                    <a:lnTo>
                      <a:pt x="91" y="127"/>
                    </a:lnTo>
                    <a:lnTo>
                      <a:pt x="89" y="121"/>
                    </a:lnTo>
                    <a:lnTo>
                      <a:pt x="79" y="115"/>
                    </a:lnTo>
                    <a:lnTo>
                      <a:pt x="78" y="112"/>
                    </a:lnTo>
                    <a:lnTo>
                      <a:pt x="75" y="110"/>
                    </a:lnTo>
                    <a:lnTo>
                      <a:pt x="75" y="105"/>
                    </a:lnTo>
                    <a:lnTo>
                      <a:pt x="74" y="105"/>
                    </a:lnTo>
                    <a:lnTo>
                      <a:pt x="68" y="110"/>
                    </a:lnTo>
                    <a:lnTo>
                      <a:pt x="47" y="117"/>
                    </a:lnTo>
                    <a:lnTo>
                      <a:pt x="40" y="114"/>
                    </a:lnTo>
                    <a:lnTo>
                      <a:pt x="37" y="111"/>
                    </a:lnTo>
                    <a:lnTo>
                      <a:pt x="31" y="111"/>
                    </a:lnTo>
                    <a:lnTo>
                      <a:pt x="22" y="112"/>
                    </a:lnTo>
                    <a:lnTo>
                      <a:pt x="19" y="115"/>
                    </a:lnTo>
                    <a:lnTo>
                      <a:pt x="0" y="97"/>
                    </a:lnTo>
                    <a:lnTo>
                      <a:pt x="4" y="93"/>
                    </a:lnTo>
                    <a:lnTo>
                      <a:pt x="5" y="93"/>
                    </a:lnTo>
                    <a:lnTo>
                      <a:pt x="8" y="87"/>
                    </a:lnTo>
                    <a:lnTo>
                      <a:pt x="16" y="77"/>
                    </a:lnTo>
                    <a:lnTo>
                      <a:pt x="24" y="65"/>
                    </a:lnTo>
                    <a:lnTo>
                      <a:pt x="22" y="63"/>
                    </a:lnTo>
                    <a:lnTo>
                      <a:pt x="22" y="58"/>
                    </a:lnTo>
                    <a:lnTo>
                      <a:pt x="26" y="58"/>
                    </a:lnTo>
                    <a:lnTo>
                      <a:pt x="27" y="59"/>
                    </a:lnTo>
                    <a:lnTo>
                      <a:pt x="46" y="67"/>
                    </a:lnTo>
                    <a:lnTo>
                      <a:pt x="50" y="70"/>
                    </a:lnTo>
                    <a:lnTo>
                      <a:pt x="57" y="77"/>
                    </a:lnTo>
                    <a:lnTo>
                      <a:pt x="58" y="77"/>
                    </a:lnTo>
                    <a:lnTo>
                      <a:pt x="61" y="79"/>
                    </a:lnTo>
                    <a:lnTo>
                      <a:pt x="65" y="80"/>
                    </a:lnTo>
                    <a:lnTo>
                      <a:pt x="67" y="80"/>
                    </a:lnTo>
                    <a:lnTo>
                      <a:pt x="68" y="83"/>
                    </a:lnTo>
                    <a:lnTo>
                      <a:pt x="68" y="86"/>
                    </a:lnTo>
                    <a:lnTo>
                      <a:pt x="69" y="86"/>
                    </a:lnTo>
                    <a:lnTo>
                      <a:pt x="76" y="81"/>
                    </a:lnTo>
                    <a:lnTo>
                      <a:pt x="81" y="74"/>
                    </a:lnTo>
                    <a:lnTo>
                      <a:pt x="83" y="58"/>
                    </a:lnTo>
                    <a:lnTo>
                      <a:pt x="86" y="47"/>
                    </a:lnTo>
                    <a:lnTo>
                      <a:pt x="106" y="57"/>
                    </a:lnTo>
                    <a:lnTo>
                      <a:pt x="124" y="50"/>
                    </a:lnTo>
                    <a:lnTo>
                      <a:pt x="137" y="62"/>
                    </a:lnTo>
                    <a:lnTo>
                      <a:pt x="146" y="53"/>
                    </a:lnTo>
                    <a:lnTo>
                      <a:pt x="138" y="32"/>
                    </a:lnTo>
                    <a:lnTo>
                      <a:pt x="143" y="15"/>
                    </a:lnTo>
                    <a:lnTo>
                      <a:pt x="131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21" name="Freeform 2661">
                <a:extLst>
                  <a:ext uri="{FF2B5EF4-FFF2-40B4-BE49-F238E27FC236}">
                    <a16:creationId xmlns:a16="http://schemas.microsoft.com/office/drawing/2014/main" id="{2E7B8781-CB8C-0A44-1C39-56B2B5FC4E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5" y="798"/>
                <a:ext cx="34" cy="24"/>
              </a:xfrm>
              <a:custGeom>
                <a:avLst/>
                <a:gdLst>
                  <a:gd name="T0" fmla="*/ 140 w 140"/>
                  <a:gd name="T1" fmla="*/ 3 h 94"/>
                  <a:gd name="T2" fmla="*/ 126 w 140"/>
                  <a:gd name="T3" fmla="*/ 4 h 94"/>
                  <a:gd name="T4" fmla="*/ 95 w 140"/>
                  <a:gd name="T5" fmla="*/ 4 h 94"/>
                  <a:gd name="T6" fmla="*/ 87 w 140"/>
                  <a:gd name="T7" fmla="*/ 0 h 94"/>
                  <a:gd name="T8" fmla="*/ 85 w 140"/>
                  <a:gd name="T9" fmla="*/ 0 h 94"/>
                  <a:gd name="T10" fmla="*/ 84 w 140"/>
                  <a:gd name="T11" fmla="*/ 3 h 94"/>
                  <a:gd name="T12" fmla="*/ 80 w 140"/>
                  <a:gd name="T13" fmla="*/ 7 h 94"/>
                  <a:gd name="T14" fmla="*/ 65 w 140"/>
                  <a:gd name="T15" fmla="*/ 7 h 94"/>
                  <a:gd name="T16" fmla="*/ 63 w 140"/>
                  <a:gd name="T17" fmla="*/ 6 h 94"/>
                  <a:gd name="T18" fmla="*/ 59 w 140"/>
                  <a:gd name="T19" fmla="*/ 4 h 94"/>
                  <a:gd name="T20" fmla="*/ 56 w 140"/>
                  <a:gd name="T21" fmla="*/ 7 h 94"/>
                  <a:gd name="T22" fmla="*/ 55 w 140"/>
                  <a:gd name="T23" fmla="*/ 14 h 94"/>
                  <a:gd name="T24" fmla="*/ 55 w 140"/>
                  <a:gd name="T25" fmla="*/ 18 h 94"/>
                  <a:gd name="T26" fmla="*/ 53 w 140"/>
                  <a:gd name="T27" fmla="*/ 24 h 94"/>
                  <a:gd name="T28" fmla="*/ 53 w 140"/>
                  <a:gd name="T29" fmla="*/ 25 h 94"/>
                  <a:gd name="T30" fmla="*/ 44 w 140"/>
                  <a:gd name="T31" fmla="*/ 28 h 94"/>
                  <a:gd name="T32" fmla="*/ 39 w 140"/>
                  <a:gd name="T33" fmla="*/ 28 h 94"/>
                  <a:gd name="T34" fmla="*/ 35 w 140"/>
                  <a:gd name="T35" fmla="*/ 31 h 94"/>
                  <a:gd name="T36" fmla="*/ 31 w 140"/>
                  <a:gd name="T37" fmla="*/ 37 h 94"/>
                  <a:gd name="T38" fmla="*/ 32 w 140"/>
                  <a:gd name="T39" fmla="*/ 45 h 94"/>
                  <a:gd name="T40" fmla="*/ 32 w 140"/>
                  <a:gd name="T41" fmla="*/ 46 h 94"/>
                  <a:gd name="T42" fmla="*/ 34 w 140"/>
                  <a:gd name="T43" fmla="*/ 46 h 94"/>
                  <a:gd name="T44" fmla="*/ 35 w 140"/>
                  <a:gd name="T45" fmla="*/ 50 h 94"/>
                  <a:gd name="T46" fmla="*/ 34 w 140"/>
                  <a:gd name="T47" fmla="*/ 54 h 94"/>
                  <a:gd name="T48" fmla="*/ 32 w 140"/>
                  <a:gd name="T49" fmla="*/ 54 h 94"/>
                  <a:gd name="T50" fmla="*/ 32 w 140"/>
                  <a:gd name="T51" fmla="*/ 60 h 94"/>
                  <a:gd name="T52" fmla="*/ 31 w 140"/>
                  <a:gd name="T53" fmla="*/ 63 h 94"/>
                  <a:gd name="T54" fmla="*/ 35 w 140"/>
                  <a:gd name="T55" fmla="*/ 68 h 94"/>
                  <a:gd name="T56" fmla="*/ 44 w 140"/>
                  <a:gd name="T57" fmla="*/ 73 h 94"/>
                  <a:gd name="T58" fmla="*/ 41 w 140"/>
                  <a:gd name="T59" fmla="*/ 74 h 94"/>
                  <a:gd name="T60" fmla="*/ 35 w 140"/>
                  <a:gd name="T61" fmla="*/ 75 h 94"/>
                  <a:gd name="T62" fmla="*/ 20 w 140"/>
                  <a:gd name="T63" fmla="*/ 85 h 94"/>
                  <a:gd name="T64" fmla="*/ 16 w 140"/>
                  <a:gd name="T65" fmla="*/ 87 h 94"/>
                  <a:gd name="T66" fmla="*/ 2 w 140"/>
                  <a:gd name="T67" fmla="*/ 94 h 94"/>
                  <a:gd name="T68" fmla="*/ 0 w 140"/>
                  <a:gd name="T69" fmla="*/ 9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40" h="94">
                    <a:moveTo>
                      <a:pt x="140" y="3"/>
                    </a:moveTo>
                    <a:lnTo>
                      <a:pt x="126" y="4"/>
                    </a:lnTo>
                    <a:lnTo>
                      <a:pt x="95" y="4"/>
                    </a:lnTo>
                    <a:lnTo>
                      <a:pt x="87" y="0"/>
                    </a:lnTo>
                    <a:lnTo>
                      <a:pt x="85" y="0"/>
                    </a:lnTo>
                    <a:lnTo>
                      <a:pt x="84" y="3"/>
                    </a:lnTo>
                    <a:lnTo>
                      <a:pt x="80" y="7"/>
                    </a:lnTo>
                    <a:lnTo>
                      <a:pt x="65" y="7"/>
                    </a:lnTo>
                    <a:lnTo>
                      <a:pt x="63" y="6"/>
                    </a:lnTo>
                    <a:lnTo>
                      <a:pt x="59" y="4"/>
                    </a:lnTo>
                    <a:lnTo>
                      <a:pt x="56" y="7"/>
                    </a:lnTo>
                    <a:lnTo>
                      <a:pt x="55" y="14"/>
                    </a:lnTo>
                    <a:lnTo>
                      <a:pt x="55" y="18"/>
                    </a:lnTo>
                    <a:lnTo>
                      <a:pt x="53" y="24"/>
                    </a:lnTo>
                    <a:lnTo>
                      <a:pt x="53" y="25"/>
                    </a:lnTo>
                    <a:lnTo>
                      <a:pt x="44" y="28"/>
                    </a:lnTo>
                    <a:lnTo>
                      <a:pt x="39" y="28"/>
                    </a:lnTo>
                    <a:lnTo>
                      <a:pt x="35" y="31"/>
                    </a:lnTo>
                    <a:lnTo>
                      <a:pt x="31" y="37"/>
                    </a:lnTo>
                    <a:lnTo>
                      <a:pt x="32" y="45"/>
                    </a:lnTo>
                    <a:lnTo>
                      <a:pt x="32" y="46"/>
                    </a:lnTo>
                    <a:lnTo>
                      <a:pt x="34" y="46"/>
                    </a:lnTo>
                    <a:lnTo>
                      <a:pt x="35" y="50"/>
                    </a:lnTo>
                    <a:lnTo>
                      <a:pt x="34" y="54"/>
                    </a:lnTo>
                    <a:lnTo>
                      <a:pt x="32" y="54"/>
                    </a:lnTo>
                    <a:lnTo>
                      <a:pt x="32" y="60"/>
                    </a:lnTo>
                    <a:lnTo>
                      <a:pt x="31" y="63"/>
                    </a:lnTo>
                    <a:lnTo>
                      <a:pt x="35" y="68"/>
                    </a:lnTo>
                    <a:lnTo>
                      <a:pt x="44" y="73"/>
                    </a:lnTo>
                    <a:lnTo>
                      <a:pt x="41" y="74"/>
                    </a:lnTo>
                    <a:lnTo>
                      <a:pt x="35" y="75"/>
                    </a:lnTo>
                    <a:lnTo>
                      <a:pt x="20" y="85"/>
                    </a:lnTo>
                    <a:lnTo>
                      <a:pt x="16" y="87"/>
                    </a:lnTo>
                    <a:lnTo>
                      <a:pt x="2" y="94"/>
                    </a:lnTo>
                    <a:lnTo>
                      <a:pt x="0" y="9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22" name="Freeform 2662">
                <a:extLst>
                  <a:ext uri="{FF2B5EF4-FFF2-40B4-BE49-F238E27FC236}">
                    <a16:creationId xmlns:a16="http://schemas.microsoft.com/office/drawing/2014/main" id="{19D14BBF-CB5B-90E6-5173-675525BFA6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0" y="797"/>
                <a:ext cx="40" cy="21"/>
              </a:xfrm>
              <a:custGeom>
                <a:avLst/>
                <a:gdLst>
                  <a:gd name="T0" fmla="*/ 0 w 161"/>
                  <a:gd name="T1" fmla="*/ 23 h 83"/>
                  <a:gd name="T2" fmla="*/ 5 w 161"/>
                  <a:gd name="T3" fmla="*/ 25 h 83"/>
                  <a:gd name="T4" fmla="*/ 7 w 161"/>
                  <a:gd name="T5" fmla="*/ 27 h 83"/>
                  <a:gd name="T6" fmla="*/ 28 w 161"/>
                  <a:gd name="T7" fmla="*/ 32 h 83"/>
                  <a:gd name="T8" fmla="*/ 29 w 161"/>
                  <a:gd name="T9" fmla="*/ 34 h 83"/>
                  <a:gd name="T10" fmla="*/ 31 w 161"/>
                  <a:gd name="T11" fmla="*/ 31 h 83"/>
                  <a:gd name="T12" fmla="*/ 32 w 161"/>
                  <a:gd name="T13" fmla="*/ 31 h 83"/>
                  <a:gd name="T14" fmla="*/ 38 w 161"/>
                  <a:gd name="T15" fmla="*/ 28 h 83"/>
                  <a:gd name="T16" fmla="*/ 38 w 161"/>
                  <a:gd name="T17" fmla="*/ 27 h 83"/>
                  <a:gd name="T18" fmla="*/ 40 w 161"/>
                  <a:gd name="T19" fmla="*/ 25 h 83"/>
                  <a:gd name="T20" fmla="*/ 40 w 161"/>
                  <a:gd name="T21" fmla="*/ 24 h 83"/>
                  <a:gd name="T22" fmla="*/ 36 w 161"/>
                  <a:gd name="T23" fmla="*/ 21 h 83"/>
                  <a:gd name="T24" fmla="*/ 35 w 161"/>
                  <a:gd name="T25" fmla="*/ 18 h 83"/>
                  <a:gd name="T26" fmla="*/ 32 w 161"/>
                  <a:gd name="T27" fmla="*/ 16 h 83"/>
                  <a:gd name="T28" fmla="*/ 31 w 161"/>
                  <a:gd name="T29" fmla="*/ 10 h 83"/>
                  <a:gd name="T30" fmla="*/ 31 w 161"/>
                  <a:gd name="T31" fmla="*/ 4 h 83"/>
                  <a:gd name="T32" fmla="*/ 33 w 161"/>
                  <a:gd name="T33" fmla="*/ 0 h 83"/>
                  <a:gd name="T34" fmla="*/ 40 w 161"/>
                  <a:gd name="T35" fmla="*/ 0 h 83"/>
                  <a:gd name="T36" fmla="*/ 47 w 161"/>
                  <a:gd name="T37" fmla="*/ 4 h 83"/>
                  <a:gd name="T38" fmla="*/ 54 w 161"/>
                  <a:gd name="T39" fmla="*/ 6 h 83"/>
                  <a:gd name="T40" fmla="*/ 61 w 161"/>
                  <a:gd name="T41" fmla="*/ 13 h 83"/>
                  <a:gd name="T42" fmla="*/ 64 w 161"/>
                  <a:gd name="T43" fmla="*/ 14 h 83"/>
                  <a:gd name="T44" fmla="*/ 68 w 161"/>
                  <a:gd name="T45" fmla="*/ 18 h 83"/>
                  <a:gd name="T46" fmla="*/ 70 w 161"/>
                  <a:gd name="T47" fmla="*/ 23 h 83"/>
                  <a:gd name="T48" fmla="*/ 74 w 161"/>
                  <a:gd name="T49" fmla="*/ 25 h 83"/>
                  <a:gd name="T50" fmla="*/ 82 w 161"/>
                  <a:gd name="T51" fmla="*/ 28 h 83"/>
                  <a:gd name="T52" fmla="*/ 85 w 161"/>
                  <a:gd name="T53" fmla="*/ 28 h 83"/>
                  <a:gd name="T54" fmla="*/ 93 w 161"/>
                  <a:gd name="T55" fmla="*/ 31 h 83"/>
                  <a:gd name="T56" fmla="*/ 98 w 161"/>
                  <a:gd name="T57" fmla="*/ 31 h 83"/>
                  <a:gd name="T58" fmla="*/ 96 w 161"/>
                  <a:gd name="T59" fmla="*/ 37 h 83"/>
                  <a:gd name="T60" fmla="*/ 99 w 161"/>
                  <a:gd name="T61" fmla="*/ 44 h 83"/>
                  <a:gd name="T62" fmla="*/ 103 w 161"/>
                  <a:gd name="T63" fmla="*/ 49 h 83"/>
                  <a:gd name="T64" fmla="*/ 109 w 161"/>
                  <a:gd name="T65" fmla="*/ 49 h 83"/>
                  <a:gd name="T66" fmla="*/ 120 w 161"/>
                  <a:gd name="T67" fmla="*/ 48 h 83"/>
                  <a:gd name="T68" fmla="*/ 124 w 161"/>
                  <a:gd name="T69" fmla="*/ 50 h 83"/>
                  <a:gd name="T70" fmla="*/ 128 w 161"/>
                  <a:gd name="T71" fmla="*/ 50 h 83"/>
                  <a:gd name="T72" fmla="*/ 127 w 161"/>
                  <a:gd name="T73" fmla="*/ 55 h 83"/>
                  <a:gd name="T74" fmla="*/ 113 w 161"/>
                  <a:gd name="T75" fmla="*/ 62 h 83"/>
                  <a:gd name="T76" fmla="*/ 109 w 161"/>
                  <a:gd name="T77" fmla="*/ 67 h 83"/>
                  <a:gd name="T78" fmla="*/ 109 w 161"/>
                  <a:gd name="T79" fmla="*/ 69 h 83"/>
                  <a:gd name="T80" fmla="*/ 113 w 161"/>
                  <a:gd name="T81" fmla="*/ 69 h 83"/>
                  <a:gd name="T82" fmla="*/ 111 w 161"/>
                  <a:gd name="T83" fmla="*/ 70 h 83"/>
                  <a:gd name="T84" fmla="*/ 110 w 161"/>
                  <a:gd name="T85" fmla="*/ 70 h 83"/>
                  <a:gd name="T86" fmla="*/ 110 w 161"/>
                  <a:gd name="T87" fmla="*/ 71 h 83"/>
                  <a:gd name="T88" fmla="*/ 107 w 161"/>
                  <a:gd name="T89" fmla="*/ 74 h 83"/>
                  <a:gd name="T90" fmla="*/ 105 w 161"/>
                  <a:gd name="T91" fmla="*/ 77 h 83"/>
                  <a:gd name="T92" fmla="*/ 105 w 161"/>
                  <a:gd name="T93" fmla="*/ 78 h 83"/>
                  <a:gd name="T94" fmla="*/ 116 w 161"/>
                  <a:gd name="T95" fmla="*/ 83 h 83"/>
                  <a:gd name="T96" fmla="*/ 125 w 161"/>
                  <a:gd name="T97" fmla="*/ 83 h 83"/>
                  <a:gd name="T98" fmla="*/ 125 w 161"/>
                  <a:gd name="T99" fmla="*/ 81 h 83"/>
                  <a:gd name="T100" fmla="*/ 127 w 161"/>
                  <a:gd name="T101" fmla="*/ 81 h 83"/>
                  <a:gd name="T102" fmla="*/ 131 w 161"/>
                  <a:gd name="T103" fmla="*/ 80 h 83"/>
                  <a:gd name="T104" fmla="*/ 132 w 161"/>
                  <a:gd name="T105" fmla="*/ 77 h 83"/>
                  <a:gd name="T106" fmla="*/ 134 w 161"/>
                  <a:gd name="T107" fmla="*/ 77 h 83"/>
                  <a:gd name="T108" fmla="*/ 134 w 161"/>
                  <a:gd name="T109" fmla="*/ 74 h 83"/>
                  <a:gd name="T110" fmla="*/ 135 w 161"/>
                  <a:gd name="T111" fmla="*/ 71 h 83"/>
                  <a:gd name="T112" fmla="*/ 135 w 161"/>
                  <a:gd name="T113" fmla="*/ 67 h 83"/>
                  <a:gd name="T114" fmla="*/ 156 w 161"/>
                  <a:gd name="T115" fmla="*/ 60 h 83"/>
                  <a:gd name="T116" fmla="*/ 159 w 161"/>
                  <a:gd name="T117" fmla="*/ 57 h 83"/>
                  <a:gd name="T118" fmla="*/ 161 w 161"/>
                  <a:gd name="T119" fmla="*/ 57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61" h="83">
                    <a:moveTo>
                      <a:pt x="0" y="23"/>
                    </a:moveTo>
                    <a:lnTo>
                      <a:pt x="5" y="25"/>
                    </a:lnTo>
                    <a:lnTo>
                      <a:pt x="7" y="27"/>
                    </a:lnTo>
                    <a:lnTo>
                      <a:pt x="28" y="32"/>
                    </a:lnTo>
                    <a:lnTo>
                      <a:pt x="29" y="34"/>
                    </a:lnTo>
                    <a:lnTo>
                      <a:pt x="31" y="31"/>
                    </a:lnTo>
                    <a:lnTo>
                      <a:pt x="32" y="31"/>
                    </a:lnTo>
                    <a:lnTo>
                      <a:pt x="38" y="28"/>
                    </a:lnTo>
                    <a:lnTo>
                      <a:pt x="38" y="27"/>
                    </a:lnTo>
                    <a:lnTo>
                      <a:pt x="40" y="25"/>
                    </a:lnTo>
                    <a:lnTo>
                      <a:pt x="40" y="24"/>
                    </a:lnTo>
                    <a:lnTo>
                      <a:pt x="36" y="21"/>
                    </a:lnTo>
                    <a:lnTo>
                      <a:pt x="35" y="18"/>
                    </a:lnTo>
                    <a:lnTo>
                      <a:pt x="32" y="16"/>
                    </a:lnTo>
                    <a:lnTo>
                      <a:pt x="31" y="10"/>
                    </a:lnTo>
                    <a:lnTo>
                      <a:pt x="31" y="4"/>
                    </a:lnTo>
                    <a:lnTo>
                      <a:pt x="33" y="0"/>
                    </a:lnTo>
                    <a:lnTo>
                      <a:pt x="40" y="0"/>
                    </a:lnTo>
                    <a:lnTo>
                      <a:pt x="47" y="4"/>
                    </a:lnTo>
                    <a:lnTo>
                      <a:pt x="54" y="6"/>
                    </a:lnTo>
                    <a:lnTo>
                      <a:pt x="61" y="13"/>
                    </a:lnTo>
                    <a:lnTo>
                      <a:pt x="64" y="14"/>
                    </a:lnTo>
                    <a:lnTo>
                      <a:pt x="68" y="18"/>
                    </a:lnTo>
                    <a:lnTo>
                      <a:pt x="70" y="23"/>
                    </a:lnTo>
                    <a:lnTo>
                      <a:pt x="74" y="25"/>
                    </a:lnTo>
                    <a:lnTo>
                      <a:pt x="82" y="28"/>
                    </a:lnTo>
                    <a:lnTo>
                      <a:pt x="85" y="28"/>
                    </a:lnTo>
                    <a:lnTo>
                      <a:pt x="93" y="31"/>
                    </a:lnTo>
                    <a:lnTo>
                      <a:pt x="98" y="31"/>
                    </a:lnTo>
                    <a:lnTo>
                      <a:pt x="96" y="37"/>
                    </a:lnTo>
                    <a:lnTo>
                      <a:pt x="99" y="44"/>
                    </a:lnTo>
                    <a:lnTo>
                      <a:pt x="103" y="49"/>
                    </a:lnTo>
                    <a:lnTo>
                      <a:pt x="109" y="49"/>
                    </a:lnTo>
                    <a:lnTo>
                      <a:pt x="120" y="48"/>
                    </a:lnTo>
                    <a:lnTo>
                      <a:pt x="124" y="50"/>
                    </a:lnTo>
                    <a:lnTo>
                      <a:pt x="128" y="50"/>
                    </a:lnTo>
                    <a:lnTo>
                      <a:pt x="127" y="55"/>
                    </a:lnTo>
                    <a:lnTo>
                      <a:pt x="113" y="62"/>
                    </a:lnTo>
                    <a:lnTo>
                      <a:pt x="109" y="67"/>
                    </a:lnTo>
                    <a:lnTo>
                      <a:pt x="109" y="69"/>
                    </a:lnTo>
                    <a:lnTo>
                      <a:pt x="113" y="69"/>
                    </a:lnTo>
                    <a:lnTo>
                      <a:pt x="111" y="70"/>
                    </a:lnTo>
                    <a:lnTo>
                      <a:pt x="110" y="70"/>
                    </a:lnTo>
                    <a:lnTo>
                      <a:pt x="110" y="71"/>
                    </a:lnTo>
                    <a:lnTo>
                      <a:pt x="107" y="74"/>
                    </a:lnTo>
                    <a:lnTo>
                      <a:pt x="105" y="77"/>
                    </a:lnTo>
                    <a:lnTo>
                      <a:pt x="105" y="78"/>
                    </a:lnTo>
                    <a:lnTo>
                      <a:pt x="116" y="83"/>
                    </a:lnTo>
                    <a:lnTo>
                      <a:pt x="125" y="83"/>
                    </a:lnTo>
                    <a:lnTo>
                      <a:pt x="125" y="81"/>
                    </a:lnTo>
                    <a:lnTo>
                      <a:pt x="127" y="81"/>
                    </a:lnTo>
                    <a:lnTo>
                      <a:pt x="131" y="80"/>
                    </a:lnTo>
                    <a:lnTo>
                      <a:pt x="132" y="77"/>
                    </a:lnTo>
                    <a:lnTo>
                      <a:pt x="134" y="77"/>
                    </a:lnTo>
                    <a:lnTo>
                      <a:pt x="134" y="74"/>
                    </a:lnTo>
                    <a:lnTo>
                      <a:pt x="135" y="71"/>
                    </a:lnTo>
                    <a:lnTo>
                      <a:pt x="135" y="67"/>
                    </a:lnTo>
                    <a:lnTo>
                      <a:pt x="156" y="60"/>
                    </a:lnTo>
                    <a:lnTo>
                      <a:pt x="159" y="57"/>
                    </a:lnTo>
                    <a:lnTo>
                      <a:pt x="161" y="5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23" name="Freeform 2663">
                <a:extLst>
                  <a:ext uri="{FF2B5EF4-FFF2-40B4-BE49-F238E27FC236}">
                    <a16:creationId xmlns:a16="http://schemas.microsoft.com/office/drawing/2014/main" id="{8CB12775-CCA4-9318-3D75-68D6F550F7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0" y="812"/>
                <a:ext cx="36" cy="69"/>
              </a:xfrm>
              <a:custGeom>
                <a:avLst/>
                <a:gdLst>
                  <a:gd name="T0" fmla="*/ 76 w 141"/>
                  <a:gd name="T1" fmla="*/ 276 h 277"/>
                  <a:gd name="T2" fmla="*/ 94 w 141"/>
                  <a:gd name="T3" fmla="*/ 260 h 277"/>
                  <a:gd name="T4" fmla="*/ 112 w 141"/>
                  <a:gd name="T5" fmla="*/ 249 h 277"/>
                  <a:gd name="T6" fmla="*/ 122 w 141"/>
                  <a:gd name="T7" fmla="*/ 242 h 277"/>
                  <a:gd name="T8" fmla="*/ 135 w 141"/>
                  <a:gd name="T9" fmla="*/ 228 h 277"/>
                  <a:gd name="T10" fmla="*/ 141 w 141"/>
                  <a:gd name="T11" fmla="*/ 227 h 277"/>
                  <a:gd name="T12" fmla="*/ 131 w 141"/>
                  <a:gd name="T13" fmla="*/ 217 h 277"/>
                  <a:gd name="T14" fmla="*/ 124 w 141"/>
                  <a:gd name="T15" fmla="*/ 211 h 277"/>
                  <a:gd name="T16" fmla="*/ 122 w 141"/>
                  <a:gd name="T17" fmla="*/ 197 h 277"/>
                  <a:gd name="T18" fmla="*/ 128 w 141"/>
                  <a:gd name="T19" fmla="*/ 188 h 277"/>
                  <a:gd name="T20" fmla="*/ 125 w 141"/>
                  <a:gd name="T21" fmla="*/ 165 h 277"/>
                  <a:gd name="T22" fmla="*/ 118 w 141"/>
                  <a:gd name="T23" fmla="*/ 150 h 277"/>
                  <a:gd name="T24" fmla="*/ 114 w 141"/>
                  <a:gd name="T25" fmla="*/ 137 h 277"/>
                  <a:gd name="T26" fmla="*/ 112 w 141"/>
                  <a:gd name="T27" fmla="*/ 137 h 277"/>
                  <a:gd name="T28" fmla="*/ 97 w 141"/>
                  <a:gd name="T29" fmla="*/ 143 h 277"/>
                  <a:gd name="T30" fmla="*/ 91 w 141"/>
                  <a:gd name="T31" fmla="*/ 147 h 277"/>
                  <a:gd name="T32" fmla="*/ 84 w 141"/>
                  <a:gd name="T33" fmla="*/ 144 h 277"/>
                  <a:gd name="T34" fmla="*/ 75 w 141"/>
                  <a:gd name="T35" fmla="*/ 110 h 277"/>
                  <a:gd name="T36" fmla="*/ 79 w 141"/>
                  <a:gd name="T37" fmla="*/ 103 h 277"/>
                  <a:gd name="T38" fmla="*/ 82 w 141"/>
                  <a:gd name="T39" fmla="*/ 77 h 277"/>
                  <a:gd name="T40" fmla="*/ 76 w 141"/>
                  <a:gd name="T41" fmla="*/ 73 h 277"/>
                  <a:gd name="T42" fmla="*/ 76 w 141"/>
                  <a:gd name="T43" fmla="*/ 52 h 277"/>
                  <a:gd name="T44" fmla="*/ 79 w 141"/>
                  <a:gd name="T45" fmla="*/ 50 h 277"/>
                  <a:gd name="T46" fmla="*/ 71 w 141"/>
                  <a:gd name="T47" fmla="*/ 47 h 277"/>
                  <a:gd name="T48" fmla="*/ 69 w 141"/>
                  <a:gd name="T49" fmla="*/ 47 h 277"/>
                  <a:gd name="T50" fmla="*/ 61 w 141"/>
                  <a:gd name="T51" fmla="*/ 60 h 277"/>
                  <a:gd name="T52" fmla="*/ 54 w 141"/>
                  <a:gd name="T53" fmla="*/ 63 h 277"/>
                  <a:gd name="T54" fmla="*/ 44 w 141"/>
                  <a:gd name="T55" fmla="*/ 55 h 277"/>
                  <a:gd name="T56" fmla="*/ 20 w 141"/>
                  <a:gd name="T57" fmla="*/ 54 h 277"/>
                  <a:gd name="T58" fmla="*/ 0 w 141"/>
                  <a:gd name="T59" fmla="*/ 45 h 277"/>
                  <a:gd name="T60" fmla="*/ 4 w 141"/>
                  <a:gd name="T61" fmla="*/ 24 h 277"/>
                  <a:gd name="T62" fmla="*/ 17 w 141"/>
                  <a:gd name="T63" fmla="*/ 14 h 277"/>
                  <a:gd name="T64" fmla="*/ 9 w 141"/>
                  <a:gd name="T65" fmla="*/ 5 h 277"/>
                  <a:gd name="T66" fmla="*/ 0 w 141"/>
                  <a:gd name="T67" fmla="*/ 0 h 2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41" h="277">
                    <a:moveTo>
                      <a:pt x="76" y="277"/>
                    </a:moveTo>
                    <a:lnTo>
                      <a:pt x="76" y="276"/>
                    </a:lnTo>
                    <a:lnTo>
                      <a:pt x="91" y="261"/>
                    </a:lnTo>
                    <a:lnTo>
                      <a:pt x="94" y="260"/>
                    </a:lnTo>
                    <a:lnTo>
                      <a:pt x="98" y="260"/>
                    </a:lnTo>
                    <a:lnTo>
                      <a:pt x="112" y="249"/>
                    </a:lnTo>
                    <a:lnTo>
                      <a:pt x="117" y="248"/>
                    </a:lnTo>
                    <a:lnTo>
                      <a:pt x="122" y="242"/>
                    </a:lnTo>
                    <a:lnTo>
                      <a:pt x="124" y="239"/>
                    </a:lnTo>
                    <a:lnTo>
                      <a:pt x="135" y="228"/>
                    </a:lnTo>
                    <a:lnTo>
                      <a:pt x="138" y="227"/>
                    </a:lnTo>
                    <a:lnTo>
                      <a:pt x="141" y="227"/>
                    </a:lnTo>
                    <a:lnTo>
                      <a:pt x="141" y="224"/>
                    </a:lnTo>
                    <a:lnTo>
                      <a:pt x="131" y="217"/>
                    </a:lnTo>
                    <a:lnTo>
                      <a:pt x="125" y="211"/>
                    </a:lnTo>
                    <a:lnTo>
                      <a:pt x="124" y="211"/>
                    </a:lnTo>
                    <a:lnTo>
                      <a:pt x="122" y="210"/>
                    </a:lnTo>
                    <a:lnTo>
                      <a:pt x="122" y="197"/>
                    </a:lnTo>
                    <a:lnTo>
                      <a:pt x="124" y="194"/>
                    </a:lnTo>
                    <a:lnTo>
                      <a:pt x="128" y="188"/>
                    </a:lnTo>
                    <a:lnTo>
                      <a:pt x="131" y="174"/>
                    </a:lnTo>
                    <a:lnTo>
                      <a:pt x="125" y="165"/>
                    </a:lnTo>
                    <a:lnTo>
                      <a:pt x="118" y="151"/>
                    </a:lnTo>
                    <a:lnTo>
                      <a:pt x="118" y="150"/>
                    </a:lnTo>
                    <a:lnTo>
                      <a:pt x="117" y="147"/>
                    </a:lnTo>
                    <a:lnTo>
                      <a:pt x="114" y="137"/>
                    </a:lnTo>
                    <a:lnTo>
                      <a:pt x="112" y="139"/>
                    </a:lnTo>
                    <a:lnTo>
                      <a:pt x="112" y="137"/>
                    </a:lnTo>
                    <a:lnTo>
                      <a:pt x="103" y="141"/>
                    </a:lnTo>
                    <a:lnTo>
                      <a:pt x="97" y="143"/>
                    </a:lnTo>
                    <a:lnTo>
                      <a:pt x="93" y="146"/>
                    </a:lnTo>
                    <a:lnTo>
                      <a:pt x="91" y="147"/>
                    </a:lnTo>
                    <a:lnTo>
                      <a:pt x="86" y="146"/>
                    </a:lnTo>
                    <a:lnTo>
                      <a:pt x="84" y="144"/>
                    </a:lnTo>
                    <a:lnTo>
                      <a:pt x="80" y="133"/>
                    </a:lnTo>
                    <a:lnTo>
                      <a:pt x="75" y="110"/>
                    </a:lnTo>
                    <a:lnTo>
                      <a:pt x="75" y="107"/>
                    </a:lnTo>
                    <a:lnTo>
                      <a:pt x="79" y="103"/>
                    </a:lnTo>
                    <a:lnTo>
                      <a:pt x="82" y="83"/>
                    </a:lnTo>
                    <a:lnTo>
                      <a:pt x="82" y="77"/>
                    </a:lnTo>
                    <a:lnTo>
                      <a:pt x="83" y="77"/>
                    </a:lnTo>
                    <a:lnTo>
                      <a:pt x="76" y="73"/>
                    </a:lnTo>
                    <a:lnTo>
                      <a:pt x="74" y="67"/>
                    </a:lnTo>
                    <a:lnTo>
                      <a:pt x="76" y="52"/>
                    </a:lnTo>
                    <a:lnTo>
                      <a:pt x="76" y="51"/>
                    </a:lnTo>
                    <a:lnTo>
                      <a:pt x="79" y="50"/>
                    </a:lnTo>
                    <a:lnTo>
                      <a:pt x="72" y="47"/>
                    </a:lnTo>
                    <a:lnTo>
                      <a:pt x="71" y="47"/>
                    </a:lnTo>
                    <a:lnTo>
                      <a:pt x="71" y="45"/>
                    </a:lnTo>
                    <a:lnTo>
                      <a:pt x="69" y="47"/>
                    </a:lnTo>
                    <a:lnTo>
                      <a:pt x="64" y="58"/>
                    </a:lnTo>
                    <a:lnTo>
                      <a:pt x="61" y="60"/>
                    </a:lnTo>
                    <a:lnTo>
                      <a:pt x="55" y="62"/>
                    </a:lnTo>
                    <a:lnTo>
                      <a:pt x="54" y="63"/>
                    </a:lnTo>
                    <a:lnTo>
                      <a:pt x="51" y="63"/>
                    </a:lnTo>
                    <a:lnTo>
                      <a:pt x="44" y="55"/>
                    </a:lnTo>
                    <a:lnTo>
                      <a:pt x="38" y="54"/>
                    </a:lnTo>
                    <a:lnTo>
                      <a:pt x="20" y="54"/>
                    </a:lnTo>
                    <a:lnTo>
                      <a:pt x="12" y="51"/>
                    </a:lnTo>
                    <a:lnTo>
                      <a:pt x="0" y="45"/>
                    </a:lnTo>
                    <a:lnTo>
                      <a:pt x="1" y="34"/>
                    </a:lnTo>
                    <a:lnTo>
                      <a:pt x="4" y="24"/>
                    </a:lnTo>
                    <a:lnTo>
                      <a:pt x="16" y="16"/>
                    </a:lnTo>
                    <a:lnTo>
                      <a:pt x="17" y="14"/>
                    </a:lnTo>
                    <a:lnTo>
                      <a:pt x="13" y="7"/>
                    </a:lnTo>
                    <a:lnTo>
                      <a:pt x="9" y="5"/>
                    </a:ln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24" name="Freeform 2664">
                <a:extLst>
                  <a:ext uri="{FF2B5EF4-FFF2-40B4-BE49-F238E27FC236}">
                    <a16:creationId xmlns:a16="http://schemas.microsoft.com/office/drawing/2014/main" id="{48B2BC5E-B0AB-BCFD-12F4-CEFFBB7C0C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6" y="874"/>
                <a:ext cx="24" cy="11"/>
              </a:xfrm>
              <a:custGeom>
                <a:avLst/>
                <a:gdLst>
                  <a:gd name="T0" fmla="*/ 93 w 96"/>
                  <a:gd name="T1" fmla="*/ 29 h 46"/>
                  <a:gd name="T2" fmla="*/ 92 w 96"/>
                  <a:gd name="T3" fmla="*/ 30 h 46"/>
                  <a:gd name="T4" fmla="*/ 96 w 96"/>
                  <a:gd name="T5" fmla="*/ 32 h 46"/>
                  <a:gd name="T6" fmla="*/ 96 w 96"/>
                  <a:gd name="T7" fmla="*/ 36 h 46"/>
                  <a:gd name="T8" fmla="*/ 93 w 96"/>
                  <a:gd name="T9" fmla="*/ 40 h 46"/>
                  <a:gd name="T10" fmla="*/ 88 w 96"/>
                  <a:gd name="T11" fmla="*/ 43 h 46"/>
                  <a:gd name="T12" fmla="*/ 84 w 96"/>
                  <a:gd name="T13" fmla="*/ 46 h 46"/>
                  <a:gd name="T14" fmla="*/ 79 w 96"/>
                  <a:gd name="T15" fmla="*/ 46 h 46"/>
                  <a:gd name="T16" fmla="*/ 77 w 96"/>
                  <a:gd name="T17" fmla="*/ 44 h 46"/>
                  <a:gd name="T18" fmla="*/ 78 w 96"/>
                  <a:gd name="T19" fmla="*/ 43 h 46"/>
                  <a:gd name="T20" fmla="*/ 77 w 96"/>
                  <a:gd name="T21" fmla="*/ 42 h 46"/>
                  <a:gd name="T22" fmla="*/ 75 w 96"/>
                  <a:gd name="T23" fmla="*/ 39 h 46"/>
                  <a:gd name="T24" fmla="*/ 72 w 96"/>
                  <a:gd name="T25" fmla="*/ 36 h 46"/>
                  <a:gd name="T26" fmla="*/ 72 w 96"/>
                  <a:gd name="T27" fmla="*/ 35 h 46"/>
                  <a:gd name="T28" fmla="*/ 75 w 96"/>
                  <a:gd name="T29" fmla="*/ 32 h 46"/>
                  <a:gd name="T30" fmla="*/ 78 w 96"/>
                  <a:gd name="T31" fmla="*/ 26 h 46"/>
                  <a:gd name="T32" fmla="*/ 81 w 96"/>
                  <a:gd name="T33" fmla="*/ 25 h 46"/>
                  <a:gd name="T34" fmla="*/ 81 w 96"/>
                  <a:gd name="T35" fmla="*/ 22 h 46"/>
                  <a:gd name="T36" fmla="*/ 79 w 96"/>
                  <a:gd name="T37" fmla="*/ 22 h 46"/>
                  <a:gd name="T38" fmla="*/ 69 w 96"/>
                  <a:gd name="T39" fmla="*/ 16 h 46"/>
                  <a:gd name="T40" fmla="*/ 65 w 96"/>
                  <a:gd name="T41" fmla="*/ 15 h 46"/>
                  <a:gd name="T42" fmla="*/ 58 w 96"/>
                  <a:gd name="T43" fmla="*/ 11 h 46"/>
                  <a:gd name="T44" fmla="*/ 53 w 96"/>
                  <a:gd name="T45" fmla="*/ 12 h 46"/>
                  <a:gd name="T46" fmla="*/ 53 w 96"/>
                  <a:gd name="T47" fmla="*/ 23 h 46"/>
                  <a:gd name="T48" fmla="*/ 48 w 96"/>
                  <a:gd name="T49" fmla="*/ 23 h 46"/>
                  <a:gd name="T50" fmla="*/ 48 w 96"/>
                  <a:gd name="T51" fmla="*/ 21 h 46"/>
                  <a:gd name="T52" fmla="*/ 46 w 96"/>
                  <a:gd name="T53" fmla="*/ 5 h 46"/>
                  <a:gd name="T54" fmla="*/ 43 w 96"/>
                  <a:gd name="T55" fmla="*/ 0 h 46"/>
                  <a:gd name="T56" fmla="*/ 34 w 96"/>
                  <a:gd name="T57" fmla="*/ 0 h 46"/>
                  <a:gd name="T58" fmla="*/ 30 w 96"/>
                  <a:gd name="T59" fmla="*/ 4 h 46"/>
                  <a:gd name="T60" fmla="*/ 30 w 96"/>
                  <a:gd name="T61" fmla="*/ 5 h 46"/>
                  <a:gd name="T62" fmla="*/ 21 w 96"/>
                  <a:gd name="T63" fmla="*/ 9 h 46"/>
                  <a:gd name="T64" fmla="*/ 19 w 96"/>
                  <a:gd name="T65" fmla="*/ 9 h 46"/>
                  <a:gd name="T66" fmla="*/ 17 w 96"/>
                  <a:gd name="T67" fmla="*/ 7 h 46"/>
                  <a:gd name="T68" fmla="*/ 17 w 96"/>
                  <a:gd name="T69" fmla="*/ 5 h 46"/>
                  <a:gd name="T70" fmla="*/ 5 w 96"/>
                  <a:gd name="T71" fmla="*/ 3 h 46"/>
                  <a:gd name="T72" fmla="*/ 1 w 96"/>
                  <a:gd name="T73" fmla="*/ 3 h 46"/>
                  <a:gd name="T74" fmla="*/ 0 w 96"/>
                  <a:gd name="T75" fmla="*/ 1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96" h="46">
                    <a:moveTo>
                      <a:pt x="93" y="29"/>
                    </a:moveTo>
                    <a:lnTo>
                      <a:pt x="92" y="30"/>
                    </a:lnTo>
                    <a:lnTo>
                      <a:pt x="96" y="32"/>
                    </a:lnTo>
                    <a:lnTo>
                      <a:pt x="96" y="36"/>
                    </a:lnTo>
                    <a:lnTo>
                      <a:pt x="93" y="40"/>
                    </a:lnTo>
                    <a:lnTo>
                      <a:pt x="88" y="43"/>
                    </a:lnTo>
                    <a:lnTo>
                      <a:pt x="84" y="46"/>
                    </a:lnTo>
                    <a:lnTo>
                      <a:pt x="79" y="46"/>
                    </a:lnTo>
                    <a:lnTo>
                      <a:pt x="77" y="44"/>
                    </a:lnTo>
                    <a:lnTo>
                      <a:pt x="78" y="43"/>
                    </a:lnTo>
                    <a:lnTo>
                      <a:pt x="77" y="42"/>
                    </a:lnTo>
                    <a:lnTo>
                      <a:pt x="75" y="39"/>
                    </a:lnTo>
                    <a:lnTo>
                      <a:pt x="72" y="36"/>
                    </a:lnTo>
                    <a:lnTo>
                      <a:pt x="72" y="35"/>
                    </a:lnTo>
                    <a:lnTo>
                      <a:pt x="75" y="32"/>
                    </a:lnTo>
                    <a:lnTo>
                      <a:pt x="78" y="26"/>
                    </a:lnTo>
                    <a:lnTo>
                      <a:pt x="81" y="25"/>
                    </a:lnTo>
                    <a:lnTo>
                      <a:pt x="81" y="22"/>
                    </a:lnTo>
                    <a:lnTo>
                      <a:pt x="79" y="22"/>
                    </a:lnTo>
                    <a:lnTo>
                      <a:pt x="69" y="16"/>
                    </a:lnTo>
                    <a:lnTo>
                      <a:pt x="65" y="15"/>
                    </a:lnTo>
                    <a:lnTo>
                      <a:pt x="58" y="11"/>
                    </a:lnTo>
                    <a:lnTo>
                      <a:pt x="53" y="12"/>
                    </a:lnTo>
                    <a:lnTo>
                      <a:pt x="53" y="23"/>
                    </a:lnTo>
                    <a:lnTo>
                      <a:pt x="48" y="23"/>
                    </a:lnTo>
                    <a:lnTo>
                      <a:pt x="48" y="21"/>
                    </a:lnTo>
                    <a:lnTo>
                      <a:pt x="46" y="5"/>
                    </a:lnTo>
                    <a:lnTo>
                      <a:pt x="43" y="0"/>
                    </a:lnTo>
                    <a:lnTo>
                      <a:pt x="34" y="0"/>
                    </a:lnTo>
                    <a:lnTo>
                      <a:pt x="30" y="4"/>
                    </a:lnTo>
                    <a:lnTo>
                      <a:pt x="30" y="5"/>
                    </a:lnTo>
                    <a:lnTo>
                      <a:pt x="21" y="9"/>
                    </a:lnTo>
                    <a:lnTo>
                      <a:pt x="19" y="9"/>
                    </a:lnTo>
                    <a:lnTo>
                      <a:pt x="17" y="7"/>
                    </a:lnTo>
                    <a:lnTo>
                      <a:pt x="17" y="5"/>
                    </a:lnTo>
                    <a:lnTo>
                      <a:pt x="5" y="3"/>
                    </a:lnTo>
                    <a:lnTo>
                      <a:pt x="1" y="3"/>
                    </a:lnTo>
                    <a:lnTo>
                      <a:pt x="0" y="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25" name="Freeform 2665">
                <a:extLst>
                  <a:ext uri="{FF2B5EF4-FFF2-40B4-BE49-F238E27FC236}">
                    <a16:creationId xmlns:a16="http://schemas.microsoft.com/office/drawing/2014/main" id="{42D8784A-6C5D-9FB7-1426-7C0DE25DF1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3" y="877"/>
                <a:ext cx="50" cy="17"/>
              </a:xfrm>
              <a:custGeom>
                <a:avLst/>
                <a:gdLst>
                  <a:gd name="T0" fmla="*/ 203 w 203"/>
                  <a:gd name="T1" fmla="*/ 70 h 70"/>
                  <a:gd name="T2" fmla="*/ 200 w 203"/>
                  <a:gd name="T3" fmla="*/ 69 h 70"/>
                  <a:gd name="T4" fmla="*/ 194 w 203"/>
                  <a:gd name="T5" fmla="*/ 55 h 70"/>
                  <a:gd name="T6" fmla="*/ 186 w 203"/>
                  <a:gd name="T7" fmla="*/ 44 h 70"/>
                  <a:gd name="T8" fmla="*/ 185 w 203"/>
                  <a:gd name="T9" fmla="*/ 42 h 70"/>
                  <a:gd name="T10" fmla="*/ 161 w 203"/>
                  <a:gd name="T11" fmla="*/ 13 h 70"/>
                  <a:gd name="T12" fmla="*/ 158 w 203"/>
                  <a:gd name="T13" fmla="*/ 10 h 70"/>
                  <a:gd name="T14" fmla="*/ 158 w 203"/>
                  <a:gd name="T15" fmla="*/ 3 h 70"/>
                  <a:gd name="T16" fmla="*/ 157 w 203"/>
                  <a:gd name="T17" fmla="*/ 3 h 70"/>
                  <a:gd name="T18" fmla="*/ 155 w 203"/>
                  <a:gd name="T19" fmla="*/ 1 h 70"/>
                  <a:gd name="T20" fmla="*/ 150 w 203"/>
                  <a:gd name="T21" fmla="*/ 0 h 70"/>
                  <a:gd name="T22" fmla="*/ 145 w 203"/>
                  <a:gd name="T23" fmla="*/ 0 h 70"/>
                  <a:gd name="T24" fmla="*/ 145 w 203"/>
                  <a:gd name="T25" fmla="*/ 3 h 70"/>
                  <a:gd name="T26" fmla="*/ 144 w 203"/>
                  <a:gd name="T27" fmla="*/ 1 h 70"/>
                  <a:gd name="T28" fmla="*/ 143 w 203"/>
                  <a:gd name="T29" fmla="*/ 1 h 70"/>
                  <a:gd name="T30" fmla="*/ 141 w 203"/>
                  <a:gd name="T31" fmla="*/ 3 h 70"/>
                  <a:gd name="T32" fmla="*/ 138 w 203"/>
                  <a:gd name="T33" fmla="*/ 4 h 70"/>
                  <a:gd name="T34" fmla="*/ 134 w 203"/>
                  <a:gd name="T35" fmla="*/ 4 h 70"/>
                  <a:gd name="T36" fmla="*/ 133 w 203"/>
                  <a:gd name="T37" fmla="*/ 6 h 70"/>
                  <a:gd name="T38" fmla="*/ 133 w 203"/>
                  <a:gd name="T39" fmla="*/ 18 h 70"/>
                  <a:gd name="T40" fmla="*/ 119 w 203"/>
                  <a:gd name="T41" fmla="*/ 27 h 70"/>
                  <a:gd name="T42" fmla="*/ 116 w 203"/>
                  <a:gd name="T43" fmla="*/ 35 h 70"/>
                  <a:gd name="T44" fmla="*/ 116 w 203"/>
                  <a:gd name="T45" fmla="*/ 46 h 70"/>
                  <a:gd name="T46" fmla="*/ 112 w 203"/>
                  <a:gd name="T47" fmla="*/ 46 h 70"/>
                  <a:gd name="T48" fmla="*/ 104 w 203"/>
                  <a:gd name="T49" fmla="*/ 48 h 70"/>
                  <a:gd name="T50" fmla="*/ 98 w 203"/>
                  <a:gd name="T51" fmla="*/ 51 h 70"/>
                  <a:gd name="T52" fmla="*/ 97 w 203"/>
                  <a:gd name="T53" fmla="*/ 51 h 70"/>
                  <a:gd name="T54" fmla="*/ 97 w 203"/>
                  <a:gd name="T55" fmla="*/ 52 h 70"/>
                  <a:gd name="T56" fmla="*/ 92 w 203"/>
                  <a:gd name="T57" fmla="*/ 52 h 70"/>
                  <a:gd name="T58" fmla="*/ 88 w 203"/>
                  <a:gd name="T59" fmla="*/ 49 h 70"/>
                  <a:gd name="T60" fmla="*/ 85 w 203"/>
                  <a:gd name="T61" fmla="*/ 52 h 70"/>
                  <a:gd name="T62" fmla="*/ 83 w 203"/>
                  <a:gd name="T63" fmla="*/ 53 h 70"/>
                  <a:gd name="T64" fmla="*/ 77 w 203"/>
                  <a:gd name="T65" fmla="*/ 58 h 70"/>
                  <a:gd name="T66" fmla="*/ 68 w 203"/>
                  <a:gd name="T67" fmla="*/ 58 h 70"/>
                  <a:gd name="T68" fmla="*/ 64 w 203"/>
                  <a:gd name="T69" fmla="*/ 59 h 70"/>
                  <a:gd name="T70" fmla="*/ 64 w 203"/>
                  <a:gd name="T71" fmla="*/ 60 h 70"/>
                  <a:gd name="T72" fmla="*/ 44 w 203"/>
                  <a:gd name="T73" fmla="*/ 60 h 70"/>
                  <a:gd name="T74" fmla="*/ 41 w 203"/>
                  <a:gd name="T75" fmla="*/ 59 h 70"/>
                  <a:gd name="T76" fmla="*/ 39 w 203"/>
                  <a:gd name="T77" fmla="*/ 59 h 70"/>
                  <a:gd name="T78" fmla="*/ 38 w 203"/>
                  <a:gd name="T79" fmla="*/ 58 h 70"/>
                  <a:gd name="T80" fmla="*/ 35 w 203"/>
                  <a:gd name="T81" fmla="*/ 56 h 70"/>
                  <a:gd name="T82" fmla="*/ 34 w 203"/>
                  <a:gd name="T83" fmla="*/ 55 h 70"/>
                  <a:gd name="T84" fmla="*/ 35 w 203"/>
                  <a:gd name="T85" fmla="*/ 53 h 70"/>
                  <a:gd name="T86" fmla="*/ 46 w 203"/>
                  <a:gd name="T87" fmla="*/ 39 h 70"/>
                  <a:gd name="T88" fmla="*/ 48 w 203"/>
                  <a:gd name="T89" fmla="*/ 39 h 70"/>
                  <a:gd name="T90" fmla="*/ 53 w 203"/>
                  <a:gd name="T91" fmla="*/ 35 h 70"/>
                  <a:gd name="T92" fmla="*/ 57 w 203"/>
                  <a:gd name="T93" fmla="*/ 34 h 70"/>
                  <a:gd name="T94" fmla="*/ 51 w 203"/>
                  <a:gd name="T95" fmla="*/ 27 h 70"/>
                  <a:gd name="T96" fmla="*/ 46 w 203"/>
                  <a:gd name="T97" fmla="*/ 24 h 70"/>
                  <a:gd name="T98" fmla="*/ 44 w 203"/>
                  <a:gd name="T99" fmla="*/ 21 h 70"/>
                  <a:gd name="T100" fmla="*/ 42 w 203"/>
                  <a:gd name="T101" fmla="*/ 21 h 70"/>
                  <a:gd name="T102" fmla="*/ 38 w 203"/>
                  <a:gd name="T103" fmla="*/ 13 h 70"/>
                  <a:gd name="T104" fmla="*/ 38 w 203"/>
                  <a:gd name="T105" fmla="*/ 10 h 70"/>
                  <a:gd name="T106" fmla="*/ 37 w 203"/>
                  <a:gd name="T107" fmla="*/ 10 h 70"/>
                  <a:gd name="T108" fmla="*/ 37 w 203"/>
                  <a:gd name="T109" fmla="*/ 9 h 70"/>
                  <a:gd name="T110" fmla="*/ 27 w 203"/>
                  <a:gd name="T111" fmla="*/ 18 h 70"/>
                  <a:gd name="T112" fmla="*/ 22 w 203"/>
                  <a:gd name="T113" fmla="*/ 20 h 70"/>
                  <a:gd name="T114" fmla="*/ 18 w 203"/>
                  <a:gd name="T115" fmla="*/ 20 h 70"/>
                  <a:gd name="T116" fmla="*/ 7 w 203"/>
                  <a:gd name="T117" fmla="*/ 21 h 70"/>
                  <a:gd name="T118" fmla="*/ 0 w 203"/>
                  <a:gd name="T119" fmla="*/ 21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03" h="70">
                    <a:moveTo>
                      <a:pt x="203" y="70"/>
                    </a:moveTo>
                    <a:lnTo>
                      <a:pt x="200" y="69"/>
                    </a:lnTo>
                    <a:lnTo>
                      <a:pt x="194" y="55"/>
                    </a:lnTo>
                    <a:lnTo>
                      <a:pt x="186" y="44"/>
                    </a:lnTo>
                    <a:lnTo>
                      <a:pt x="185" y="42"/>
                    </a:lnTo>
                    <a:lnTo>
                      <a:pt x="161" y="13"/>
                    </a:lnTo>
                    <a:lnTo>
                      <a:pt x="158" y="10"/>
                    </a:lnTo>
                    <a:lnTo>
                      <a:pt x="158" y="3"/>
                    </a:lnTo>
                    <a:lnTo>
                      <a:pt x="157" y="3"/>
                    </a:lnTo>
                    <a:lnTo>
                      <a:pt x="155" y="1"/>
                    </a:lnTo>
                    <a:lnTo>
                      <a:pt x="150" y="0"/>
                    </a:lnTo>
                    <a:lnTo>
                      <a:pt x="145" y="0"/>
                    </a:lnTo>
                    <a:lnTo>
                      <a:pt x="145" y="3"/>
                    </a:lnTo>
                    <a:lnTo>
                      <a:pt x="144" y="1"/>
                    </a:lnTo>
                    <a:lnTo>
                      <a:pt x="143" y="1"/>
                    </a:lnTo>
                    <a:lnTo>
                      <a:pt x="141" y="3"/>
                    </a:lnTo>
                    <a:lnTo>
                      <a:pt x="138" y="4"/>
                    </a:lnTo>
                    <a:lnTo>
                      <a:pt x="134" y="4"/>
                    </a:lnTo>
                    <a:lnTo>
                      <a:pt x="133" y="6"/>
                    </a:lnTo>
                    <a:lnTo>
                      <a:pt x="133" y="18"/>
                    </a:lnTo>
                    <a:lnTo>
                      <a:pt x="119" y="27"/>
                    </a:lnTo>
                    <a:lnTo>
                      <a:pt x="116" y="35"/>
                    </a:lnTo>
                    <a:lnTo>
                      <a:pt x="116" y="46"/>
                    </a:lnTo>
                    <a:lnTo>
                      <a:pt x="112" y="46"/>
                    </a:lnTo>
                    <a:lnTo>
                      <a:pt x="104" y="48"/>
                    </a:lnTo>
                    <a:lnTo>
                      <a:pt x="98" y="51"/>
                    </a:lnTo>
                    <a:lnTo>
                      <a:pt x="97" y="51"/>
                    </a:lnTo>
                    <a:lnTo>
                      <a:pt x="97" y="52"/>
                    </a:lnTo>
                    <a:lnTo>
                      <a:pt x="92" y="52"/>
                    </a:lnTo>
                    <a:lnTo>
                      <a:pt x="88" y="49"/>
                    </a:lnTo>
                    <a:lnTo>
                      <a:pt x="85" y="52"/>
                    </a:lnTo>
                    <a:lnTo>
                      <a:pt x="83" y="53"/>
                    </a:lnTo>
                    <a:lnTo>
                      <a:pt x="77" y="58"/>
                    </a:lnTo>
                    <a:lnTo>
                      <a:pt x="68" y="58"/>
                    </a:lnTo>
                    <a:lnTo>
                      <a:pt x="64" y="59"/>
                    </a:lnTo>
                    <a:lnTo>
                      <a:pt x="64" y="60"/>
                    </a:lnTo>
                    <a:lnTo>
                      <a:pt x="44" y="60"/>
                    </a:lnTo>
                    <a:lnTo>
                      <a:pt x="41" y="59"/>
                    </a:lnTo>
                    <a:lnTo>
                      <a:pt x="39" y="59"/>
                    </a:lnTo>
                    <a:lnTo>
                      <a:pt x="38" y="58"/>
                    </a:lnTo>
                    <a:lnTo>
                      <a:pt x="35" y="56"/>
                    </a:lnTo>
                    <a:lnTo>
                      <a:pt x="34" y="55"/>
                    </a:lnTo>
                    <a:lnTo>
                      <a:pt x="35" y="53"/>
                    </a:lnTo>
                    <a:lnTo>
                      <a:pt x="46" y="39"/>
                    </a:lnTo>
                    <a:lnTo>
                      <a:pt x="48" y="39"/>
                    </a:lnTo>
                    <a:lnTo>
                      <a:pt x="53" y="35"/>
                    </a:lnTo>
                    <a:lnTo>
                      <a:pt x="57" y="34"/>
                    </a:lnTo>
                    <a:lnTo>
                      <a:pt x="51" y="27"/>
                    </a:lnTo>
                    <a:lnTo>
                      <a:pt x="46" y="24"/>
                    </a:lnTo>
                    <a:lnTo>
                      <a:pt x="44" y="21"/>
                    </a:lnTo>
                    <a:lnTo>
                      <a:pt x="42" y="21"/>
                    </a:lnTo>
                    <a:lnTo>
                      <a:pt x="38" y="13"/>
                    </a:lnTo>
                    <a:lnTo>
                      <a:pt x="38" y="10"/>
                    </a:lnTo>
                    <a:lnTo>
                      <a:pt x="37" y="10"/>
                    </a:lnTo>
                    <a:lnTo>
                      <a:pt x="37" y="9"/>
                    </a:lnTo>
                    <a:lnTo>
                      <a:pt x="27" y="18"/>
                    </a:lnTo>
                    <a:lnTo>
                      <a:pt x="22" y="20"/>
                    </a:lnTo>
                    <a:lnTo>
                      <a:pt x="18" y="20"/>
                    </a:lnTo>
                    <a:lnTo>
                      <a:pt x="7" y="21"/>
                    </a:lnTo>
                    <a:lnTo>
                      <a:pt x="0" y="2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26" name="Freeform 2666">
                <a:extLst>
                  <a:ext uri="{FF2B5EF4-FFF2-40B4-BE49-F238E27FC236}">
                    <a16:creationId xmlns:a16="http://schemas.microsoft.com/office/drawing/2014/main" id="{89E07372-FE33-8B48-5D01-E5AD246C3F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5" y="822"/>
                <a:ext cx="17" cy="13"/>
              </a:xfrm>
              <a:custGeom>
                <a:avLst/>
                <a:gdLst>
                  <a:gd name="T0" fmla="*/ 71 w 71"/>
                  <a:gd name="T1" fmla="*/ 37 h 51"/>
                  <a:gd name="T2" fmla="*/ 55 w 71"/>
                  <a:gd name="T3" fmla="*/ 51 h 51"/>
                  <a:gd name="T4" fmla="*/ 52 w 71"/>
                  <a:gd name="T5" fmla="*/ 48 h 51"/>
                  <a:gd name="T6" fmla="*/ 44 w 71"/>
                  <a:gd name="T7" fmla="*/ 46 h 51"/>
                  <a:gd name="T8" fmla="*/ 42 w 71"/>
                  <a:gd name="T9" fmla="*/ 46 h 51"/>
                  <a:gd name="T10" fmla="*/ 32 w 71"/>
                  <a:gd name="T11" fmla="*/ 43 h 51"/>
                  <a:gd name="T12" fmla="*/ 27 w 71"/>
                  <a:gd name="T13" fmla="*/ 39 h 51"/>
                  <a:gd name="T14" fmla="*/ 24 w 71"/>
                  <a:gd name="T15" fmla="*/ 37 h 51"/>
                  <a:gd name="T16" fmla="*/ 18 w 71"/>
                  <a:gd name="T17" fmla="*/ 32 h 51"/>
                  <a:gd name="T18" fmla="*/ 17 w 71"/>
                  <a:gd name="T19" fmla="*/ 32 h 51"/>
                  <a:gd name="T20" fmla="*/ 16 w 71"/>
                  <a:gd name="T21" fmla="*/ 26 h 51"/>
                  <a:gd name="T22" fmla="*/ 16 w 71"/>
                  <a:gd name="T23" fmla="*/ 23 h 51"/>
                  <a:gd name="T24" fmla="*/ 18 w 71"/>
                  <a:gd name="T25" fmla="*/ 23 h 51"/>
                  <a:gd name="T26" fmla="*/ 18 w 71"/>
                  <a:gd name="T27" fmla="*/ 14 h 51"/>
                  <a:gd name="T28" fmla="*/ 17 w 71"/>
                  <a:gd name="T29" fmla="*/ 12 h 51"/>
                  <a:gd name="T30" fmla="*/ 14 w 71"/>
                  <a:gd name="T31" fmla="*/ 11 h 51"/>
                  <a:gd name="T32" fmla="*/ 14 w 71"/>
                  <a:gd name="T33" fmla="*/ 10 h 51"/>
                  <a:gd name="T34" fmla="*/ 11 w 71"/>
                  <a:gd name="T35" fmla="*/ 8 h 51"/>
                  <a:gd name="T36" fmla="*/ 2 w 71"/>
                  <a:gd name="T37" fmla="*/ 1 h 51"/>
                  <a:gd name="T38" fmla="*/ 0 w 71"/>
                  <a:gd name="T39" fmla="*/ 1 h 51"/>
                  <a:gd name="T40" fmla="*/ 0 w 71"/>
                  <a:gd name="T41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71" h="51">
                    <a:moveTo>
                      <a:pt x="71" y="37"/>
                    </a:moveTo>
                    <a:lnTo>
                      <a:pt x="55" y="51"/>
                    </a:lnTo>
                    <a:lnTo>
                      <a:pt x="52" y="48"/>
                    </a:lnTo>
                    <a:lnTo>
                      <a:pt x="44" y="46"/>
                    </a:lnTo>
                    <a:lnTo>
                      <a:pt x="42" y="46"/>
                    </a:lnTo>
                    <a:lnTo>
                      <a:pt x="32" y="43"/>
                    </a:lnTo>
                    <a:lnTo>
                      <a:pt x="27" y="39"/>
                    </a:lnTo>
                    <a:lnTo>
                      <a:pt x="24" y="37"/>
                    </a:lnTo>
                    <a:lnTo>
                      <a:pt x="18" y="32"/>
                    </a:lnTo>
                    <a:lnTo>
                      <a:pt x="17" y="32"/>
                    </a:lnTo>
                    <a:lnTo>
                      <a:pt x="16" y="26"/>
                    </a:lnTo>
                    <a:lnTo>
                      <a:pt x="16" y="23"/>
                    </a:lnTo>
                    <a:lnTo>
                      <a:pt x="18" y="23"/>
                    </a:lnTo>
                    <a:lnTo>
                      <a:pt x="18" y="14"/>
                    </a:lnTo>
                    <a:lnTo>
                      <a:pt x="17" y="12"/>
                    </a:lnTo>
                    <a:lnTo>
                      <a:pt x="14" y="11"/>
                    </a:lnTo>
                    <a:lnTo>
                      <a:pt x="14" y="10"/>
                    </a:lnTo>
                    <a:lnTo>
                      <a:pt x="11" y="8"/>
                    </a:lnTo>
                    <a:lnTo>
                      <a:pt x="2" y="1"/>
                    </a:lnTo>
                    <a:lnTo>
                      <a:pt x="0" y="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27" name="Freeform 2667">
                <a:extLst>
                  <a:ext uri="{FF2B5EF4-FFF2-40B4-BE49-F238E27FC236}">
                    <a16:creationId xmlns:a16="http://schemas.microsoft.com/office/drawing/2014/main" id="{181082FB-FC9C-B9FD-6CE3-D28381FEFF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1" y="822"/>
                <a:ext cx="4" cy="1"/>
              </a:xfrm>
              <a:custGeom>
                <a:avLst/>
                <a:gdLst>
                  <a:gd name="T0" fmla="*/ 15 w 15"/>
                  <a:gd name="T1" fmla="*/ 0 h 5"/>
                  <a:gd name="T2" fmla="*/ 14 w 15"/>
                  <a:gd name="T3" fmla="*/ 0 h 5"/>
                  <a:gd name="T4" fmla="*/ 0 w 15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" h="5">
                    <a:moveTo>
                      <a:pt x="15" y="0"/>
                    </a:moveTo>
                    <a:lnTo>
                      <a:pt x="14" y="0"/>
                    </a:lnTo>
                    <a:lnTo>
                      <a:pt x="0" y="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28" name="Freeform 2668">
                <a:extLst>
                  <a:ext uri="{FF2B5EF4-FFF2-40B4-BE49-F238E27FC236}">
                    <a16:creationId xmlns:a16="http://schemas.microsoft.com/office/drawing/2014/main" id="{4E37A24E-D264-A0ED-595C-D1891AEB35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9" y="823"/>
                <a:ext cx="2" cy="7"/>
              </a:xfrm>
              <a:custGeom>
                <a:avLst/>
                <a:gdLst>
                  <a:gd name="T0" fmla="*/ 6 w 6"/>
                  <a:gd name="T1" fmla="*/ 0 h 29"/>
                  <a:gd name="T2" fmla="*/ 2 w 6"/>
                  <a:gd name="T3" fmla="*/ 2 h 29"/>
                  <a:gd name="T4" fmla="*/ 0 w 6"/>
                  <a:gd name="T5" fmla="*/ 3 h 29"/>
                  <a:gd name="T6" fmla="*/ 0 w 6"/>
                  <a:gd name="T7" fmla="*/ 18 h 29"/>
                  <a:gd name="T8" fmla="*/ 2 w 6"/>
                  <a:gd name="T9" fmla="*/ 2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29">
                    <a:moveTo>
                      <a:pt x="6" y="0"/>
                    </a:moveTo>
                    <a:lnTo>
                      <a:pt x="2" y="2"/>
                    </a:lnTo>
                    <a:lnTo>
                      <a:pt x="0" y="3"/>
                    </a:lnTo>
                    <a:lnTo>
                      <a:pt x="0" y="18"/>
                    </a:lnTo>
                    <a:lnTo>
                      <a:pt x="2" y="2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29" name="Freeform 2669">
                <a:extLst>
                  <a:ext uri="{FF2B5EF4-FFF2-40B4-BE49-F238E27FC236}">
                    <a16:creationId xmlns:a16="http://schemas.microsoft.com/office/drawing/2014/main" id="{3FA69239-2E3C-8B70-4E18-408E121A56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1" y="830"/>
                <a:ext cx="16" cy="39"/>
              </a:xfrm>
              <a:custGeom>
                <a:avLst/>
                <a:gdLst>
                  <a:gd name="T0" fmla="*/ 33 w 61"/>
                  <a:gd name="T1" fmla="*/ 0 h 154"/>
                  <a:gd name="T2" fmla="*/ 33 w 61"/>
                  <a:gd name="T3" fmla="*/ 2 h 154"/>
                  <a:gd name="T4" fmla="*/ 31 w 61"/>
                  <a:gd name="T5" fmla="*/ 5 h 154"/>
                  <a:gd name="T6" fmla="*/ 31 w 61"/>
                  <a:gd name="T7" fmla="*/ 7 h 154"/>
                  <a:gd name="T8" fmla="*/ 33 w 61"/>
                  <a:gd name="T9" fmla="*/ 7 h 154"/>
                  <a:gd name="T10" fmla="*/ 41 w 61"/>
                  <a:gd name="T11" fmla="*/ 5 h 154"/>
                  <a:gd name="T12" fmla="*/ 45 w 61"/>
                  <a:gd name="T13" fmla="*/ 0 h 154"/>
                  <a:gd name="T14" fmla="*/ 47 w 61"/>
                  <a:gd name="T15" fmla="*/ 0 h 154"/>
                  <a:gd name="T16" fmla="*/ 44 w 61"/>
                  <a:gd name="T17" fmla="*/ 5 h 154"/>
                  <a:gd name="T18" fmla="*/ 30 w 61"/>
                  <a:gd name="T19" fmla="*/ 40 h 154"/>
                  <a:gd name="T20" fmla="*/ 30 w 61"/>
                  <a:gd name="T21" fmla="*/ 51 h 154"/>
                  <a:gd name="T22" fmla="*/ 29 w 61"/>
                  <a:gd name="T23" fmla="*/ 51 h 154"/>
                  <a:gd name="T24" fmla="*/ 22 w 61"/>
                  <a:gd name="T25" fmla="*/ 43 h 154"/>
                  <a:gd name="T26" fmla="*/ 20 w 61"/>
                  <a:gd name="T27" fmla="*/ 43 h 154"/>
                  <a:gd name="T28" fmla="*/ 8 w 61"/>
                  <a:gd name="T29" fmla="*/ 59 h 154"/>
                  <a:gd name="T30" fmla="*/ 5 w 61"/>
                  <a:gd name="T31" fmla="*/ 65 h 154"/>
                  <a:gd name="T32" fmla="*/ 5 w 61"/>
                  <a:gd name="T33" fmla="*/ 73 h 154"/>
                  <a:gd name="T34" fmla="*/ 2 w 61"/>
                  <a:gd name="T35" fmla="*/ 86 h 154"/>
                  <a:gd name="T36" fmla="*/ 0 w 61"/>
                  <a:gd name="T37" fmla="*/ 87 h 154"/>
                  <a:gd name="T38" fmla="*/ 8 w 61"/>
                  <a:gd name="T39" fmla="*/ 87 h 154"/>
                  <a:gd name="T40" fmla="*/ 8 w 61"/>
                  <a:gd name="T41" fmla="*/ 93 h 154"/>
                  <a:gd name="T42" fmla="*/ 10 w 61"/>
                  <a:gd name="T43" fmla="*/ 97 h 154"/>
                  <a:gd name="T44" fmla="*/ 10 w 61"/>
                  <a:gd name="T45" fmla="*/ 98 h 154"/>
                  <a:gd name="T46" fmla="*/ 44 w 61"/>
                  <a:gd name="T47" fmla="*/ 119 h 154"/>
                  <a:gd name="T48" fmla="*/ 51 w 61"/>
                  <a:gd name="T49" fmla="*/ 125 h 154"/>
                  <a:gd name="T50" fmla="*/ 59 w 61"/>
                  <a:gd name="T51" fmla="*/ 136 h 154"/>
                  <a:gd name="T52" fmla="*/ 61 w 61"/>
                  <a:gd name="T53" fmla="*/ 146 h 154"/>
                  <a:gd name="T54" fmla="*/ 57 w 61"/>
                  <a:gd name="T55" fmla="*/ 150 h 154"/>
                  <a:gd name="T56" fmla="*/ 52 w 61"/>
                  <a:gd name="T57" fmla="*/ 154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61" h="154">
                    <a:moveTo>
                      <a:pt x="33" y="0"/>
                    </a:moveTo>
                    <a:lnTo>
                      <a:pt x="33" y="2"/>
                    </a:lnTo>
                    <a:lnTo>
                      <a:pt x="31" y="5"/>
                    </a:lnTo>
                    <a:lnTo>
                      <a:pt x="31" y="7"/>
                    </a:lnTo>
                    <a:lnTo>
                      <a:pt x="33" y="7"/>
                    </a:lnTo>
                    <a:lnTo>
                      <a:pt x="41" y="5"/>
                    </a:lnTo>
                    <a:lnTo>
                      <a:pt x="45" y="0"/>
                    </a:lnTo>
                    <a:lnTo>
                      <a:pt x="47" y="0"/>
                    </a:lnTo>
                    <a:lnTo>
                      <a:pt x="44" y="5"/>
                    </a:lnTo>
                    <a:lnTo>
                      <a:pt x="30" y="40"/>
                    </a:lnTo>
                    <a:lnTo>
                      <a:pt x="30" y="51"/>
                    </a:lnTo>
                    <a:lnTo>
                      <a:pt x="29" y="51"/>
                    </a:lnTo>
                    <a:lnTo>
                      <a:pt x="22" y="43"/>
                    </a:lnTo>
                    <a:lnTo>
                      <a:pt x="20" y="43"/>
                    </a:lnTo>
                    <a:lnTo>
                      <a:pt x="8" y="59"/>
                    </a:lnTo>
                    <a:lnTo>
                      <a:pt x="5" y="65"/>
                    </a:lnTo>
                    <a:lnTo>
                      <a:pt x="5" y="73"/>
                    </a:lnTo>
                    <a:lnTo>
                      <a:pt x="2" y="86"/>
                    </a:lnTo>
                    <a:lnTo>
                      <a:pt x="0" y="87"/>
                    </a:lnTo>
                    <a:lnTo>
                      <a:pt x="8" y="87"/>
                    </a:lnTo>
                    <a:lnTo>
                      <a:pt x="8" y="93"/>
                    </a:lnTo>
                    <a:lnTo>
                      <a:pt x="10" y="97"/>
                    </a:lnTo>
                    <a:lnTo>
                      <a:pt x="10" y="98"/>
                    </a:lnTo>
                    <a:lnTo>
                      <a:pt x="44" y="119"/>
                    </a:lnTo>
                    <a:lnTo>
                      <a:pt x="51" y="125"/>
                    </a:lnTo>
                    <a:lnTo>
                      <a:pt x="59" y="136"/>
                    </a:lnTo>
                    <a:lnTo>
                      <a:pt x="61" y="146"/>
                    </a:lnTo>
                    <a:lnTo>
                      <a:pt x="57" y="150"/>
                    </a:lnTo>
                    <a:lnTo>
                      <a:pt x="52" y="15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30" name="Line 2670">
                <a:extLst>
                  <a:ext uri="{FF2B5EF4-FFF2-40B4-BE49-F238E27FC236}">
                    <a16:creationId xmlns:a16="http://schemas.microsoft.com/office/drawing/2014/main" id="{33CA7919-DF04-B2C0-056F-FA8B54CF708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001" y="822"/>
                <a:ext cx="4" cy="1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31" name="Freeform 2671">
                <a:extLst>
                  <a:ext uri="{FF2B5EF4-FFF2-40B4-BE49-F238E27FC236}">
                    <a16:creationId xmlns:a16="http://schemas.microsoft.com/office/drawing/2014/main" id="{23B5AE6A-0268-2B5F-C080-B46250FD36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5" y="846"/>
                <a:ext cx="34" cy="24"/>
              </a:xfrm>
              <a:custGeom>
                <a:avLst/>
                <a:gdLst>
                  <a:gd name="T0" fmla="*/ 0 w 137"/>
                  <a:gd name="T1" fmla="*/ 91 h 94"/>
                  <a:gd name="T2" fmla="*/ 3 w 137"/>
                  <a:gd name="T3" fmla="*/ 91 h 94"/>
                  <a:gd name="T4" fmla="*/ 10 w 137"/>
                  <a:gd name="T5" fmla="*/ 93 h 94"/>
                  <a:gd name="T6" fmla="*/ 17 w 137"/>
                  <a:gd name="T7" fmla="*/ 91 h 94"/>
                  <a:gd name="T8" fmla="*/ 18 w 137"/>
                  <a:gd name="T9" fmla="*/ 91 h 94"/>
                  <a:gd name="T10" fmla="*/ 20 w 137"/>
                  <a:gd name="T11" fmla="*/ 90 h 94"/>
                  <a:gd name="T12" fmla="*/ 27 w 137"/>
                  <a:gd name="T13" fmla="*/ 86 h 94"/>
                  <a:gd name="T14" fmla="*/ 28 w 137"/>
                  <a:gd name="T15" fmla="*/ 83 h 94"/>
                  <a:gd name="T16" fmla="*/ 30 w 137"/>
                  <a:gd name="T17" fmla="*/ 81 h 94"/>
                  <a:gd name="T18" fmla="*/ 30 w 137"/>
                  <a:gd name="T19" fmla="*/ 77 h 94"/>
                  <a:gd name="T20" fmla="*/ 31 w 137"/>
                  <a:gd name="T21" fmla="*/ 76 h 94"/>
                  <a:gd name="T22" fmla="*/ 32 w 137"/>
                  <a:gd name="T23" fmla="*/ 76 h 94"/>
                  <a:gd name="T24" fmla="*/ 41 w 137"/>
                  <a:gd name="T25" fmla="*/ 79 h 94"/>
                  <a:gd name="T26" fmla="*/ 51 w 137"/>
                  <a:gd name="T27" fmla="*/ 79 h 94"/>
                  <a:gd name="T28" fmla="*/ 74 w 137"/>
                  <a:gd name="T29" fmla="*/ 83 h 94"/>
                  <a:gd name="T30" fmla="*/ 78 w 137"/>
                  <a:gd name="T31" fmla="*/ 84 h 94"/>
                  <a:gd name="T32" fmla="*/ 77 w 137"/>
                  <a:gd name="T33" fmla="*/ 91 h 94"/>
                  <a:gd name="T34" fmla="*/ 76 w 137"/>
                  <a:gd name="T35" fmla="*/ 94 h 94"/>
                  <a:gd name="T36" fmla="*/ 85 w 137"/>
                  <a:gd name="T37" fmla="*/ 94 h 94"/>
                  <a:gd name="T38" fmla="*/ 87 w 137"/>
                  <a:gd name="T39" fmla="*/ 90 h 94"/>
                  <a:gd name="T40" fmla="*/ 91 w 137"/>
                  <a:gd name="T41" fmla="*/ 83 h 94"/>
                  <a:gd name="T42" fmla="*/ 101 w 137"/>
                  <a:gd name="T43" fmla="*/ 76 h 94"/>
                  <a:gd name="T44" fmla="*/ 102 w 137"/>
                  <a:gd name="T45" fmla="*/ 74 h 94"/>
                  <a:gd name="T46" fmla="*/ 104 w 137"/>
                  <a:gd name="T47" fmla="*/ 72 h 94"/>
                  <a:gd name="T48" fmla="*/ 104 w 137"/>
                  <a:gd name="T49" fmla="*/ 67 h 94"/>
                  <a:gd name="T50" fmla="*/ 105 w 137"/>
                  <a:gd name="T51" fmla="*/ 64 h 94"/>
                  <a:gd name="T52" fmla="*/ 90 w 137"/>
                  <a:gd name="T53" fmla="*/ 60 h 94"/>
                  <a:gd name="T54" fmla="*/ 90 w 137"/>
                  <a:gd name="T55" fmla="*/ 56 h 94"/>
                  <a:gd name="T56" fmla="*/ 91 w 137"/>
                  <a:gd name="T57" fmla="*/ 49 h 94"/>
                  <a:gd name="T58" fmla="*/ 101 w 137"/>
                  <a:gd name="T59" fmla="*/ 53 h 94"/>
                  <a:gd name="T60" fmla="*/ 104 w 137"/>
                  <a:gd name="T61" fmla="*/ 44 h 94"/>
                  <a:gd name="T62" fmla="*/ 104 w 137"/>
                  <a:gd name="T63" fmla="*/ 38 h 94"/>
                  <a:gd name="T64" fmla="*/ 106 w 137"/>
                  <a:gd name="T65" fmla="*/ 34 h 94"/>
                  <a:gd name="T66" fmla="*/ 106 w 137"/>
                  <a:gd name="T67" fmla="*/ 33 h 94"/>
                  <a:gd name="T68" fmla="*/ 112 w 137"/>
                  <a:gd name="T69" fmla="*/ 31 h 94"/>
                  <a:gd name="T70" fmla="*/ 136 w 137"/>
                  <a:gd name="T71" fmla="*/ 23 h 94"/>
                  <a:gd name="T72" fmla="*/ 137 w 137"/>
                  <a:gd name="T73" fmla="*/ 20 h 94"/>
                  <a:gd name="T74" fmla="*/ 135 w 137"/>
                  <a:gd name="T75" fmla="*/ 6 h 94"/>
                  <a:gd name="T76" fmla="*/ 136 w 137"/>
                  <a:gd name="T77" fmla="*/ 0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37" h="94">
                    <a:moveTo>
                      <a:pt x="0" y="91"/>
                    </a:moveTo>
                    <a:lnTo>
                      <a:pt x="3" y="91"/>
                    </a:lnTo>
                    <a:lnTo>
                      <a:pt x="10" y="93"/>
                    </a:lnTo>
                    <a:lnTo>
                      <a:pt x="17" y="91"/>
                    </a:lnTo>
                    <a:lnTo>
                      <a:pt x="18" y="91"/>
                    </a:lnTo>
                    <a:lnTo>
                      <a:pt x="20" y="90"/>
                    </a:lnTo>
                    <a:lnTo>
                      <a:pt x="27" y="86"/>
                    </a:lnTo>
                    <a:lnTo>
                      <a:pt x="28" y="83"/>
                    </a:lnTo>
                    <a:lnTo>
                      <a:pt x="30" y="81"/>
                    </a:lnTo>
                    <a:lnTo>
                      <a:pt x="30" y="77"/>
                    </a:lnTo>
                    <a:lnTo>
                      <a:pt x="31" y="76"/>
                    </a:lnTo>
                    <a:lnTo>
                      <a:pt x="32" y="76"/>
                    </a:lnTo>
                    <a:lnTo>
                      <a:pt x="41" y="79"/>
                    </a:lnTo>
                    <a:lnTo>
                      <a:pt x="51" y="79"/>
                    </a:lnTo>
                    <a:lnTo>
                      <a:pt x="74" y="83"/>
                    </a:lnTo>
                    <a:lnTo>
                      <a:pt x="78" y="84"/>
                    </a:lnTo>
                    <a:lnTo>
                      <a:pt x="77" y="91"/>
                    </a:lnTo>
                    <a:lnTo>
                      <a:pt x="76" y="94"/>
                    </a:lnTo>
                    <a:lnTo>
                      <a:pt x="85" y="94"/>
                    </a:lnTo>
                    <a:lnTo>
                      <a:pt x="87" y="90"/>
                    </a:lnTo>
                    <a:lnTo>
                      <a:pt x="91" y="83"/>
                    </a:lnTo>
                    <a:lnTo>
                      <a:pt x="101" y="76"/>
                    </a:lnTo>
                    <a:lnTo>
                      <a:pt x="102" y="74"/>
                    </a:lnTo>
                    <a:lnTo>
                      <a:pt x="104" y="72"/>
                    </a:lnTo>
                    <a:lnTo>
                      <a:pt x="104" y="67"/>
                    </a:lnTo>
                    <a:lnTo>
                      <a:pt x="105" y="64"/>
                    </a:lnTo>
                    <a:lnTo>
                      <a:pt x="90" y="60"/>
                    </a:lnTo>
                    <a:lnTo>
                      <a:pt x="90" y="56"/>
                    </a:lnTo>
                    <a:lnTo>
                      <a:pt x="91" y="49"/>
                    </a:lnTo>
                    <a:lnTo>
                      <a:pt x="101" y="53"/>
                    </a:lnTo>
                    <a:lnTo>
                      <a:pt x="104" y="44"/>
                    </a:lnTo>
                    <a:lnTo>
                      <a:pt x="104" y="38"/>
                    </a:lnTo>
                    <a:lnTo>
                      <a:pt x="106" y="34"/>
                    </a:lnTo>
                    <a:lnTo>
                      <a:pt x="106" y="33"/>
                    </a:lnTo>
                    <a:lnTo>
                      <a:pt x="112" y="31"/>
                    </a:lnTo>
                    <a:lnTo>
                      <a:pt x="136" y="23"/>
                    </a:lnTo>
                    <a:lnTo>
                      <a:pt x="137" y="20"/>
                    </a:lnTo>
                    <a:lnTo>
                      <a:pt x="135" y="6"/>
                    </a:lnTo>
                    <a:lnTo>
                      <a:pt x="136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32" name="Freeform 2672">
                <a:extLst>
                  <a:ext uri="{FF2B5EF4-FFF2-40B4-BE49-F238E27FC236}">
                    <a16:creationId xmlns:a16="http://schemas.microsoft.com/office/drawing/2014/main" id="{A36955CA-9749-67B5-8D99-70D41CA628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6" y="869"/>
                <a:ext cx="9" cy="20"/>
              </a:xfrm>
              <a:custGeom>
                <a:avLst/>
                <a:gdLst>
                  <a:gd name="T0" fmla="*/ 32 w 32"/>
                  <a:gd name="T1" fmla="*/ 1 h 81"/>
                  <a:gd name="T2" fmla="*/ 30 w 32"/>
                  <a:gd name="T3" fmla="*/ 0 h 81"/>
                  <a:gd name="T4" fmla="*/ 27 w 32"/>
                  <a:gd name="T5" fmla="*/ 0 h 81"/>
                  <a:gd name="T6" fmla="*/ 25 w 32"/>
                  <a:gd name="T7" fmla="*/ 1 h 81"/>
                  <a:gd name="T8" fmla="*/ 25 w 32"/>
                  <a:gd name="T9" fmla="*/ 3 h 81"/>
                  <a:gd name="T10" fmla="*/ 7 w 32"/>
                  <a:gd name="T11" fmla="*/ 32 h 81"/>
                  <a:gd name="T12" fmla="*/ 3 w 32"/>
                  <a:gd name="T13" fmla="*/ 34 h 81"/>
                  <a:gd name="T14" fmla="*/ 2 w 32"/>
                  <a:gd name="T15" fmla="*/ 34 h 81"/>
                  <a:gd name="T16" fmla="*/ 2 w 32"/>
                  <a:gd name="T17" fmla="*/ 46 h 81"/>
                  <a:gd name="T18" fmla="*/ 0 w 32"/>
                  <a:gd name="T19" fmla="*/ 49 h 81"/>
                  <a:gd name="T20" fmla="*/ 3 w 32"/>
                  <a:gd name="T21" fmla="*/ 57 h 81"/>
                  <a:gd name="T22" fmla="*/ 6 w 32"/>
                  <a:gd name="T23" fmla="*/ 57 h 81"/>
                  <a:gd name="T24" fmla="*/ 0 w 32"/>
                  <a:gd name="T25" fmla="*/ 67 h 81"/>
                  <a:gd name="T26" fmla="*/ 0 w 32"/>
                  <a:gd name="T27" fmla="*/ 72 h 81"/>
                  <a:gd name="T28" fmla="*/ 3 w 32"/>
                  <a:gd name="T29" fmla="*/ 81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2" h="81">
                    <a:moveTo>
                      <a:pt x="32" y="1"/>
                    </a:moveTo>
                    <a:lnTo>
                      <a:pt x="30" y="0"/>
                    </a:lnTo>
                    <a:lnTo>
                      <a:pt x="27" y="0"/>
                    </a:lnTo>
                    <a:lnTo>
                      <a:pt x="25" y="1"/>
                    </a:lnTo>
                    <a:lnTo>
                      <a:pt x="25" y="3"/>
                    </a:lnTo>
                    <a:lnTo>
                      <a:pt x="7" y="32"/>
                    </a:lnTo>
                    <a:lnTo>
                      <a:pt x="3" y="34"/>
                    </a:lnTo>
                    <a:lnTo>
                      <a:pt x="2" y="34"/>
                    </a:lnTo>
                    <a:lnTo>
                      <a:pt x="2" y="46"/>
                    </a:lnTo>
                    <a:lnTo>
                      <a:pt x="0" y="49"/>
                    </a:lnTo>
                    <a:lnTo>
                      <a:pt x="3" y="57"/>
                    </a:lnTo>
                    <a:lnTo>
                      <a:pt x="6" y="57"/>
                    </a:lnTo>
                    <a:lnTo>
                      <a:pt x="0" y="67"/>
                    </a:lnTo>
                    <a:lnTo>
                      <a:pt x="0" y="72"/>
                    </a:lnTo>
                    <a:lnTo>
                      <a:pt x="3" y="8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33" name="Freeform 2673">
                <a:extLst>
                  <a:ext uri="{FF2B5EF4-FFF2-40B4-BE49-F238E27FC236}">
                    <a16:creationId xmlns:a16="http://schemas.microsoft.com/office/drawing/2014/main" id="{703A4782-8810-D26A-6FD9-6BE13783D9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0" y="794"/>
                <a:ext cx="10" cy="9"/>
              </a:xfrm>
              <a:custGeom>
                <a:avLst/>
                <a:gdLst>
                  <a:gd name="T0" fmla="*/ 0 w 41"/>
                  <a:gd name="T1" fmla="*/ 3 h 38"/>
                  <a:gd name="T2" fmla="*/ 2 w 41"/>
                  <a:gd name="T3" fmla="*/ 3 h 38"/>
                  <a:gd name="T4" fmla="*/ 12 w 41"/>
                  <a:gd name="T5" fmla="*/ 0 h 38"/>
                  <a:gd name="T6" fmla="*/ 15 w 41"/>
                  <a:gd name="T7" fmla="*/ 0 h 38"/>
                  <a:gd name="T8" fmla="*/ 24 w 41"/>
                  <a:gd name="T9" fmla="*/ 11 h 38"/>
                  <a:gd name="T10" fmla="*/ 35 w 41"/>
                  <a:gd name="T11" fmla="*/ 22 h 38"/>
                  <a:gd name="T12" fmla="*/ 41 w 41"/>
                  <a:gd name="T13" fmla="*/ 31 h 38"/>
                  <a:gd name="T14" fmla="*/ 38 w 41"/>
                  <a:gd name="T15" fmla="*/ 33 h 38"/>
                  <a:gd name="T16" fmla="*/ 38 w 41"/>
                  <a:gd name="T17" fmla="*/ 35 h 38"/>
                  <a:gd name="T18" fmla="*/ 41 w 41"/>
                  <a:gd name="T19" fmla="*/ 36 h 38"/>
                  <a:gd name="T20" fmla="*/ 41 w 41"/>
                  <a:gd name="T21" fmla="*/ 3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1" h="38">
                    <a:moveTo>
                      <a:pt x="0" y="3"/>
                    </a:moveTo>
                    <a:lnTo>
                      <a:pt x="2" y="3"/>
                    </a:lnTo>
                    <a:lnTo>
                      <a:pt x="12" y="0"/>
                    </a:lnTo>
                    <a:lnTo>
                      <a:pt x="15" y="0"/>
                    </a:lnTo>
                    <a:lnTo>
                      <a:pt x="24" y="11"/>
                    </a:lnTo>
                    <a:lnTo>
                      <a:pt x="35" y="22"/>
                    </a:lnTo>
                    <a:lnTo>
                      <a:pt x="41" y="31"/>
                    </a:lnTo>
                    <a:lnTo>
                      <a:pt x="38" y="33"/>
                    </a:lnTo>
                    <a:lnTo>
                      <a:pt x="38" y="35"/>
                    </a:lnTo>
                    <a:lnTo>
                      <a:pt x="41" y="36"/>
                    </a:lnTo>
                    <a:lnTo>
                      <a:pt x="41" y="3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34" name="Freeform 2674">
                <a:extLst>
                  <a:ext uri="{FF2B5EF4-FFF2-40B4-BE49-F238E27FC236}">
                    <a16:creationId xmlns:a16="http://schemas.microsoft.com/office/drawing/2014/main" id="{1CFDA91B-5204-0025-0B00-3C3BAAD6B3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1" y="794"/>
                <a:ext cx="49" cy="23"/>
              </a:xfrm>
              <a:custGeom>
                <a:avLst/>
                <a:gdLst>
                  <a:gd name="T0" fmla="*/ 195 w 195"/>
                  <a:gd name="T1" fmla="*/ 0 h 89"/>
                  <a:gd name="T2" fmla="*/ 194 w 195"/>
                  <a:gd name="T3" fmla="*/ 0 h 89"/>
                  <a:gd name="T4" fmla="*/ 186 w 195"/>
                  <a:gd name="T5" fmla="*/ 8 h 89"/>
                  <a:gd name="T6" fmla="*/ 184 w 195"/>
                  <a:gd name="T7" fmla="*/ 8 h 89"/>
                  <a:gd name="T8" fmla="*/ 184 w 195"/>
                  <a:gd name="T9" fmla="*/ 9 h 89"/>
                  <a:gd name="T10" fmla="*/ 191 w 195"/>
                  <a:gd name="T11" fmla="*/ 26 h 89"/>
                  <a:gd name="T12" fmla="*/ 193 w 195"/>
                  <a:gd name="T13" fmla="*/ 26 h 89"/>
                  <a:gd name="T14" fmla="*/ 191 w 195"/>
                  <a:gd name="T15" fmla="*/ 28 h 89"/>
                  <a:gd name="T16" fmla="*/ 180 w 195"/>
                  <a:gd name="T17" fmla="*/ 32 h 89"/>
                  <a:gd name="T18" fmla="*/ 174 w 195"/>
                  <a:gd name="T19" fmla="*/ 35 h 89"/>
                  <a:gd name="T20" fmla="*/ 173 w 195"/>
                  <a:gd name="T21" fmla="*/ 35 h 89"/>
                  <a:gd name="T22" fmla="*/ 160 w 195"/>
                  <a:gd name="T23" fmla="*/ 47 h 89"/>
                  <a:gd name="T24" fmla="*/ 166 w 195"/>
                  <a:gd name="T25" fmla="*/ 53 h 89"/>
                  <a:gd name="T26" fmla="*/ 167 w 195"/>
                  <a:gd name="T27" fmla="*/ 57 h 89"/>
                  <a:gd name="T28" fmla="*/ 166 w 195"/>
                  <a:gd name="T29" fmla="*/ 61 h 89"/>
                  <a:gd name="T30" fmla="*/ 162 w 195"/>
                  <a:gd name="T31" fmla="*/ 61 h 89"/>
                  <a:gd name="T32" fmla="*/ 153 w 195"/>
                  <a:gd name="T33" fmla="*/ 65 h 89"/>
                  <a:gd name="T34" fmla="*/ 149 w 195"/>
                  <a:gd name="T35" fmla="*/ 69 h 89"/>
                  <a:gd name="T36" fmla="*/ 145 w 195"/>
                  <a:gd name="T37" fmla="*/ 72 h 89"/>
                  <a:gd name="T38" fmla="*/ 137 w 195"/>
                  <a:gd name="T39" fmla="*/ 67 h 89"/>
                  <a:gd name="T40" fmla="*/ 126 w 195"/>
                  <a:gd name="T41" fmla="*/ 62 h 89"/>
                  <a:gd name="T42" fmla="*/ 116 w 195"/>
                  <a:gd name="T43" fmla="*/ 69 h 89"/>
                  <a:gd name="T44" fmla="*/ 114 w 195"/>
                  <a:gd name="T45" fmla="*/ 74 h 89"/>
                  <a:gd name="T46" fmla="*/ 109 w 195"/>
                  <a:gd name="T47" fmla="*/ 76 h 89"/>
                  <a:gd name="T48" fmla="*/ 106 w 195"/>
                  <a:gd name="T49" fmla="*/ 71 h 89"/>
                  <a:gd name="T50" fmla="*/ 104 w 195"/>
                  <a:gd name="T51" fmla="*/ 64 h 89"/>
                  <a:gd name="T52" fmla="*/ 102 w 195"/>
                  <a:gd name="T53" fmla="*/ 57 h 89"/>
                  <a:gd name="T54" fmla="*/ 97 w 195"/>
                  <a:gd name="T55" fmla="*/ 57 h 89"/>
                  <a:gd name="T56" fmla="*/ 96 w 195"/>
                  <a:gd name="T57" fmla="*/ 56 h 89"/>
                  <a:gd name="T58" fmla="*/ 90 w 195"/>
                  <a:gd name="T59" fmla="*/ 64 h 89"/>
                  <a:gd name="T60" fmla="*/ 85 w 195"/>
                  <a:gd name="T61" fmla="*/ 82 h 89"/>
                  <a:gd name="T62" fmla="*/ 82 w 195"/>
                  <a:gd name="T63" fmla="*/ 86 h 89"/>
                  <a:gd name="T64" fmla="*/ 82 w 195"/>
                  <a:gd name="T65" fmla="*/ 89 h 89"/>
                  <a:gd name="T66" fmla="*/ 81 w 195"/>
                  <a:gd name="T67" fmla="*/ 88 h 89"/>
                  <a:gd name="T68" fmla="*/ 78 w 195"/>
                  <a:gd name="T69" fmla="*/ 86 h 89"/>
                  <a:gd name="T70" fmla="*/ 75 w 195"/>
                  <a:gd name="T71" fmla="*/ 83 h 89"/>
                  <a:gd name="T72" fmla="*/ 75 w 195"/>
                  <a:gd name="T73" fmla="*/ 82 h 89"/>
                  <a:gd name="T74" fmla="*/ 74 w 195"/>
                  <a:gd name="T75" fmla="*/ 82 h 89"/>
                  <a:gd name="T76" fmla="*/ 73 w 195"/>
                  <a:gd name="T77" fmla="*/ 81 h 89"/>
                  <a:gd name="T78" fmla="*/ 46 w 195"/>
                  <a:gd name="T79" fmla="*/ 74 h 89"/>
                  <a:gd name="T80" fmla="*/ 44 w 195"/>
                  <a:gd name="T81" fmla="*/ 75 h 89"/>
                  <a:gd name="T82" fmla="*/ 33 w 195"/>
                  <a:gd name="T83" fmla="*/ 64 h 89"/>
                  <a:gd name="T84" fmla="*/ 32 w 195"/>
                  <a:gd name="T85" fmla="*/ 64 h 89"/>
                  <a:gd name="T86" fmla="*/ 8 w 195"/>
                  <a:gd name="T87" fmla="*/ 68 h 89"/>
                  <a:gd name="T88" fmla="*/ 1 w 195"/>
                  <a:gd name="T89" fmla="*/ 71 h 89"/>
                  <a:gd name="T90" fmla="*/ 0 w 195"/>
                  <a:gd name="T91" fmla="*/ 71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95" h="89">
                    <a:moveTo>
                      <a:pt x="195" y="0"/>
                    </a:moveTo>
                    <a:lnTo>
                      <a:pt x="194" y="0"/>
                    </a:lnTo>
                    <a:lnTo>
                      <a:pt x="186" y="8"/>
                    </a:lnTo>
                    <a:lnTo>
                      <a:pt x="184" y="8"/>
                    </a:lnTo>
                    <a:lnTo>
                      <a:pt x="184" y="9"/>
                    </a:lnTo>
                    <a:lnTo>
                      <a:pt x="191" y="26"/>
                    </a:lnTo>
                    <a:lnTo>
                      <a:pt x="193" y="26"/>
                    </a:lnTo>
                    <a:lnTo>
                      <a:pt x="191" y="28"/>
                    </a:lnTo>
                    <a:lnTo>
                      <a:pt x="180" y="32"/>
                    </a:lnTo>
                    <a:lnTo>
                      <a:pt x="174" y="35"/>
                    </a:lnTo>
                    <a:lnTo>
                      <a:pt x="173" y="35"/>
                    </a:lnTo>
                    <a:lnTo>
                      <a:pt x="160" y="47"/>
                    </a:lnTo>
                    <a:lnTo>
                      <a:pt x="166" y="53"/>
                    </a:lnTo>
                    <a:lnTo>
                      <a:pt x="167" y="57"/>
                    </a:lnTo>
                    <a:lnTo>
                      <a:pt x="166" y="61"/>
                    </a:lnTo>
                    <a:lnTo>
                      <a:pt x="162" y="61"/>
                    </a:lnTo>
                    <a:lnTo>
                      <a:pt x="153" y="65"/>
                    </a:lnTo>
                    <a:lnTo>
                      <a:pt x="149" y="69"/>
                    </a:lnTo>
                    <a:lnTo>
                      <a:pt x="145" y="72"/>
                    </a:lnTo>
                    <a:lnTo>
                      <a:pt x="137" y="67"/>
                    </a:lnTo>
                    <a:lnTo>
                      <a:pt x="126" y="62"/>
                    </a:lnTo>
                    <a:lnTo>
                      <a:pt x="116" y="69"/>
                    </a:lnTo>
                    <a:lnTo>
                      <a:pt x="114" y="74"/>
                    </a:lnTo>
                    <a:lnTo>
                      <a:pt x="109" y="76"/>
                    </a:lnTo>
                    <a:lnTo>
                      <a:pt x="106" y="71"/>
                    </a:lnTo>
                    <a:lnTo>
                      <a:pt x="104" y="64"/>
                    </a:lnTo>
                    <a:lnTo>
                      <a:pt x="102" y="57"/>
                    </a:lnTo>
                    <a:lnTo>
                      <a:pt x="97" y="57"/>
                    </a:lnTo>
                    <a:lnTo>
                      <a:pt x="96" y="56"/>
                    </a:lnTo>
                    <a:lnTo>
                      <a:pt x="90" y="64"/>
                    </a:lnTo>
                    <a:lnTo>
                      <a:pt x="85" y="82"/>
                    </a:lnTo>
                    <a:lnTo>
                      <a:pt x="82" y="86"/>
                    </a:lnTo>
                    <a:lnTo>
                      <a:pt x="82" y="89"/>
                    </a:lnTo>
                    <a:lnTo>
                      <a:pt x="81" y="88"/>
                    </a:lnTo>
                    <a:lnTo>
                      <a:pt x="78" y="86"/>
                    </a:lnTo>
                    <a:lnTo>
                      <a:pt x="75" y="83"/>
                    </a:lnTo>
                    <a:lnTo>
                      <a:pt x="75" y="82"/>
                    </a:lnTo>
                    <a:lnTo>
                      <a:pt x="74" y="82"/>
                    </a:lnTo>
                    <a:lnTo>
                      <a:pt x="73" y="81"/>
                    </a:lnTo>
                    <a:lnTo>
                      <a:pt x="46" y="74"/>
                    </a:lnTo>
                    <a:lnTo>
                      <a:pt x="44" y="75"/>
                    </a:lnTo>
                    <a:lnTo>
                      <a:pt x="33" y="64"/>
                    </a:lnTo>
                    <a:lnTo>
                      <a:pt x="32" y="64"/>
                    </a:lnTo>
                    <a:lnTo>
                      <a:pt x="8" y="68"/>
                    </a:lnTo>
                    <a:lnTo>
                      <a:pt x="1" y="71"/>
                    </a:lnTo>
                    <a:lnTo>
                      <a:pt x="0" y="7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35" name="Freeform 2675">
                <a:extLst>
                  <a:ext uri="{FF2B5EF4-FFF2-40B4-BE49-F238E27FC236}">
                    <a16:creationId xmlns:a16="http://schemas.microsoft.com/office/drawing/2014/main" id="{F60BBA21-998E-FCBD-8ADA-BE04B11462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3" y="803"/>
                <a:ext cx="29" cy="72"/>
              </a:xfrm>
              <a:custGeom>
                <a:avLst/>
                <a:gdLst>
                  <a:gd name="T0" fmla="*/ 24 w 114"/>
                  <a:gd name="T1" fmla="*/ 5 h 287"/>
                  <a:gd name="T2" fmla="*/ 17 w 114"/>
                  <a:gd name="T3" fmla="*/ 26 h 287"/>
                  <a:gd name="T4" fmla="*/ 25 w 114"/>
                  <a:gd name="T5" fmla="*/ 30 h 287"/>
                  <a:gd name="T6" fmla="*/ 43 w 114"/>
                  <a:gd name="T7" fmla="*/ 32 h 287"/>
                  <a:gd name="T8" fmla="*/ 59 w 114"/>
                  <a:gd name="T9" fmla="*/ 39 h 287"/>
                  <a:gd name="T10" fmla="*/ 61 w 114"/>
                  <a:gd name="T11" fmla="*/ 40 h 287"/>
                  <a:gd name="T12" fmla="*/ 75 w 114"/>
                  <a:gd name="T13" fmla="*/ 58 h 287"/>
                  <a:gd name="T14" fmla="*/ 75 w 114"/>
                  <a:gd name="T15" fmla="*/ 61 h 287"/>
                  <a:gd name="T16" fmla="*/ 61 w 114"/>
                  <a:gd name="T17" fmla="*/ 86 h 287"/>
                  <a:gd name="T18" fmla="*/ 52 w 114"/>
                  <a:gd name="T19" fmla="*/ 99 h 287"/>
                  <a:gd name="T20" fmla="*/ 45 w 114"/>
                  <a:gd name="T21" fmla="*/ 100 h 287"/>
                  <a:gd name="T22" fmla="*/ 43 w 114"/>
                  <a:gd name="T23" fmla="*/ 108 h 287"/>
                  <a:gd name="T24" fmla="*/ 45 w 114"/>
                  <a:gd name="T25" fmla="*/ 111 h 287"/>
                  <a:gd name="T26" fmla="*/ 29 w 114"/>
                  <a:gd name="T27" fmla="*/ 84 h 287"/>
                  <a:gd name="T28" fmla="*/ 24 w 114"/>
                  <a:gd name="T29" fmla="*/ 77 h 287"/>
                  <a:gd name="T30" fmla="*/ 11 w 114"/>
                  <a:gd name="T31" fmla="*/ 85 h 287"/>
                  <a:gd name="T32" fmla="*/ 5 w 114"/>
                  <a:gd name="T33" fmla="*/ 86 h 287"/>
                  <a:gd name="T34" fmla="*/ 4 w 114"/>
                  <a:gd name="T35" fmla="*/ 99 h 287"/>
                  <a:gd name="T36" fmla="*/ 2 w 114"/>
                  <a:gd name="T37" fmla="*/ 111 h 287"/>
                  <a:gd name="T38" fmla="*/ 11 w 114"/>
                  <a:gd name="T39" fmla="*/ 118 h 287"/>
                  <a:gd name="T40" fmla="*/ 25 w 114"/>
                  <a:gd name="T41" fmla="*/ 130 h 287"/>
                  <a:gd name="T42" fmla="*/ 26 w 114"/>
                  <a:gd name="T43" fmla="*/ 139 h 287"/>
                  <a:gd name="T44" fmla="*/ 29 w 114"/>
                  <a:gd name="T45" fmla="*/ 142 h 287"/>
                  <a:gd name="T46" fmla="*/ 33 w 114"/>
                  <a:gd name="T47" fmla="*/ 137 h 287"/>
                  <a:gd name="T48" fmla="*/ 42 w 114"/>
                  <a:gd name="T49" fmla="*/ 139 h 287"/>
                  <a:gd name="T50" fmla="*/ 39 w 114"/>
                  <a:gd name="T51" fmla="*/ 131 h 287"/>
                  <a:gd name="T52" fmla="*/ 43 w 114"/>
                  <a:gd name="T53" fmla="*/ 135 h 287"/>
                  <a:gd name="T54" fmla="*/ 47 w 114"/>
                  <a:gd name="T55" fmla="*/ 132 h 287"/>
                  <a:gd name="T56" fmla="*/ 56 w 114"/>
                  <a:gd name="T57" fmla="*/ 127 h 287"/>
                  <a:gd name="T58" fmla="*/ 64 w 114"/>
                  <a:gd name="T59" fmla="*/ 132 h 287"/>
                  <a:gd name="T60" fmla="*/ 60 w 114"/>
                  <a:gd name="T61" fmla="*/ 138 h 287"/>
                  <a:gd name="T62" fmla="*/ 59 w 114"/>
                  <a:gd name="T63" fmla="*/ 142 h 287"/>
                  <a:gd name="T64" fmla="*/ 66 w 114"/>
                  <a:gd name="T65" fmla="*/ 145 h 287"/>
                  <a:gd name="T66" fmla="*/ 71 w 114"/>
                  <a:gd name="T67" fmla="*/ 146 h 287"/>
                  <a:gd name="T68" fmla="*/ 75 w 114"/>
                  <a:gd name="T69" fmla="*/ 148 h 287"/>
                  <a:gd name="T70" fmla="*/ 99 w 114"/>
                  <a:gd name="T71" fmla="*/ 151 h 287"/>
                  <a:gd name="T72" fmla="*/ 105 w 114"/>
                  <a:gd name="T73" fmla="*/ 149 h 287"/>
                  <a:gd name="T74" fmla="*/ 107 w 114"/>
                  <a:gd name="T75" fmla="*/ 148 h 287"/>
                  <a:gd name="T76" fmla="*/ 114 w 114"/>
                  <a:gd name="T77" fmla="*/ 157 h 287"/>
                  <a:gd name="T78" fmla="*/ 93 w 114"/>
                  <a:gd name="T79" fmla="*/ 175 h 287"/>
                  <a:gd name="T80" fmla="*/ 86 w 114"/>
                  <a:gd name="T81" fmla="*/ 180 h 287"/>
                  <a:gd name="T82" fmla="*/ 74 w 114"/>
                  <a:gd name="T83" fmla="*/ 178 h 287"/>
                  <a:gd name="T84" fmla="*/ 71 w 114"/>
                  <a:gd name="T85" fmla="*/ 181 h 287"/>
                  <a:gd name="T86" fmla="*/ 59 w 114"/>
                  <a:gd name="T87" fmla="*/ 198 h 287"/>
                  <a:gd name="T88" fmla="*/ 50 w 114"/>
                  <a:gd name="T89" fmla="*/ 209 h 287"/>
                  <a:gd name="T90" fmla="*/ 49 w 114"/>
                  <a:gd name="T91" fmla="*/ 218 h 287"/>
                  <a:gd name="T92" fmla="*/ 47 w 114"/>
                  <a:gd name="T93" fmla="*/ 222 h 287"/>
                  <a:gd name="T94" fmla="*/ 38 w 114"/>
                  <a:gd name="T95" fmla="*/ 224 h 287"/>
                  <a:gd name="T96" fmla="*/ 35 w 114"/>
                  <a:gd name="T97" fmla="*/ 235 h 287"/>
                  <a:gd name="T98" fmla="*/ 36 w 114"/>
                  <a:gd name="T99" fmla="*/ 238 h 287"/>
                  <a:gd name="T100" fmla="*/ 42 w 114"/>
                  <a:gd name="T101" fmla="*/ 240 h 287"/>
                  <a:gd name="T102" fmla="*/ 50 w 114"/>
                  <a:gd name="T103" fmla="*/ 241 h 287"/>
                  <a:gd name="T104" fmla="*/ 50 w 114"/>
                  <a:gd name="T105" fmla="*/ 244 h 287"/>
                  <a:gd name="T106" fmla="*/ 39 w 114"/>
                  <a:gd name="T107" fmla="*/ 268 h 287"/>
                  <a:gd name="T108" fmla="*/ 40 w 114"/>
                  <a:gd name="T109" fmla="*/ 272 h 287"/>
                  <a:gd name="T110" fmla="*/ 26 w 114"/>
                  <a:gd name="T111" fmla="*/ 276 h 287"/>
                  <a:gd name="T112" fmla="*/ 19 w 114"/>
                  <a:gd name="T113" fmla="*/ 278 h 287"/>
                  <a:gd name="T114" fmla="*/ 17 w 114"/>
                  <a:gd name="T115" fmla="*/ 287 h 2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14" h="287">
                    <a:moveTo>
                      <a:pt x="28" y="0"/>
                    </a:moveTo>
                    <a:lnTo>
                      <a:pt x="24" y="5"/>
                    </a:lnTo>
                    <a:lnTo>
                      <a:pt x="21" y="11"/>
                    </a:lnTo>
                    <a:lnTo>
                      <a:pt x="17" y="26"/>
                    </a:lnTo>
                    <a:lnTo>
                      <a:pt x="21" y="29"/>
                    </a:lnTo>
                    <a:lnTo>
                      <a:pt x="25" y="30"/>
                    </a:lnTo>
                    <a:lnTo>
                      <a:pt x="40" y="30"/>
                    </a:lnTo>
                    <a:lnTo>
                      <a:pt x="43" y="32"/>
                    </a:lnTo>
                    <a:lnTo>
                      <a:pt x="50" y="33"/>
                    </a:lnTo>
                    <a:lnTo>
                      <a:pt x="59" y="39"/>
                    </a:lnTo>
                    <a:lnTo>
                      <a:pt x="60" y="39"/>
                    </a:lnTo>
                    <a:lnTo>
                      <a:pt x="61" y="40"/>
                    </a:lnTo>
                    <a:lnTo>
                      <a:pt x="75" y="57"/>
                    </a:lnTo>
                    <a:lnTo>
                      <a:pt x="75" y="58"/>
                    </a:lnTo>
                    <a:lnTo>
                      <a:pt x="77" y="58"/>
                    </a:lnTo>
                    <a:lnTo>
                      <a:pt x="75" y="61"/>
                    </a:lnTo>
                    <a:lnTo>
                      <a:pt x="69" y="67"/>
                    </a:lnTo>
                    <a:lnTo>
                      <a:pt x="61" y="86"/>
                    </a:lnTo>
                    <a:lnTo>
                      <a:pt x="59" y="93"/>
                    </a:lnTo>
                    <a:lnTo>
                      <a:pt x="52" y="99"/>
                    </a:lnTo>
                    <a:lnTo>
                      <a:pt x="46" y="96"/>
                    </a:lnTo>
                    <a:lnTo>
                      <a:pt x="45" y="100"/>
                    </a:lnTo>
                    <a:lnTo>
                      <a:pt x="43" y="107"/>
                    </a:lnTo>
                    <a:lnTo>
                      <a:pt x="43" y="108"/>
                    </a:lnTo>
                    <a:lnTo>
                      <a:pt x="45" y="110"/>
                    </a:lnTo>
                    <a:lnTo>
                      <a:pt x="45" y="111"/>
                    </a:lnTo>
                    <a:lnTo>
                      <a:pt x="38" y="111"/>
                    </a:lnTo>
                    <a:lnTo>
                      <a:pt x="29" y="84"/>
                    </a:lnTo>
                    <a:lnTo>
                      <a:pt x="28" y="81"/>
                    </a:lnTo>
                    <a:lnTo>
                      <a:pt x="24" y="77"/>
                    </a:lnTo>
                    <a:lnTo>
                      <a:pt x="22" y="77"/>
                    </a:lnTo>
                    <a:lnTo>
                      <a:pt x="11" y="85"/>
                    </a:lnTo>
                    <a:lnTo>
                      <a:pt x="7" y="86"/>
                    </a:lnTo>
                    <a:lnTo>
                      <a:pt x="5" y="86"/>
                    </a:lnTo>
                    <a:lnTo>
                      <a:pt x="5" y="96"/>
                    </a:lnTo>
                    <a:lnTo>
                      <a:pt x="4" y="99"/>
                    </a:lnTo>
                    <a:lnTo>
                      <a:pt x="0" y="107"/>
                    </a:lnTo>
                    <a:lnTo>
                      <a:pt x="2" y="111"/>
                    </a:lnTo>
                    <a:lnTo>
                      <a:pt x="5" y="114"/>
                    </a:lnTo>
                    <a:lnTo>
                      <a:pt x="11" y="118"/>
                    </a:lnTo>
                    <a:lnTo>
                      <a:pt x="15" y="120"/>
                    </a:lnTo>
                    <a:lnTo>
                      <a:pt x="25" y="130"/>
                    </a:lnTo>
                    <a:lnTo>
                      <a:pt x="25" y="131"/>
                    </a:lnTo>
                    <a:lnTo>
                      <a:pt x="26" y="139"/>
                    </a:lnTo>
                    <a:lnTo>
                      <a:pt x="26" y="141"/>
                    </a:lnTo>
                    <a:lnTo>
                      <a:pt x="29" y="142"/>
                    </a:lnTo>
                    <a:lnTo>
                      <a:pt x="31" y="139"/>
                    </a:lnTo>
                    <a:lnTo>
                      <a:pt x="33" y="137"/>
                    </a:lnTo>
                    <a:lnTo>
                      <a:pt x="39" y="142"/>
                    </a:lnTo>
                    <a:lnTo>
                      <a:pt x="42" y="139"/>
                    </a:lnTo>
                    <a:lnTo>
                      <a:pt x="38" y="135"/>
                    </a:lnTo>
                    <a:lnTo>
                      <a:pt x="39" y="131"/>
                    </a:lnTo>
                    <a:lnTo>
                      <a:pt x="40" y="134"/>
                    </a:lnTo>
                    <a:lnTo>
                      <a:pt x="43" y="135"/>
                    </a:lnTo>
                    <a:lnTo>
                      <a:pt x="45" y="135"/>
                    </a:lnTo>
                    <a:lnTo>
                      <a:pt x="47" y="132"/>
                    </a:lnTo>
                    <a:lnTo>
                      <a:pt x="49" y="127"/>
                    </a:lnTo>
                    <a:lnTo>
                      <a:pt x="56" y="127"/>
                    </a:lnTo>
                    <a:lnTo>
                      <a:pt x="63" y="131"/>
                    </a:lnTo>
                    <a:lnTo>
                      <a:pt x="64" y="132"/>
                    </a:lnTo>
                    <a:lnTo>
                      <a:pt x="64" y="134"/>
                    </a:lnTo>
                    <a:lnTo>
                      <a:pt x="60" y="138"/>
                    </a:lnTo>
                    <a:lnTo>
                      <a:pt x="59" y="141"/>
                    </a:lnTo>
                    <a:lnTo>
                      <a:pt x="59" y="142"/>
                    </a:lnTo>
                    <a:lnTo>
                      <a:pt x="60" y="144"/>
                    </a:lnTo>
                    <a:lnTo>
                      <a:pt x="66" y="145"/>
                    </a:lnTo>
                    <a:lnTo>
                      <a:pt x="71" y="145"/>
                    </a:lnTo>
                    <a:lnTo>
                      <a:pt x="71" y="146"/>
                    </a:lnTo>
                    <a:lnTo>
                      <a:pt x="72" y="148"/>
                    </a:lnTo>
                    <a:lnTo>
                      <a:pt x="75" y="148"/>
                    </a:lnTo>
                    <a:lnTo>
                      <a:pt x="85" y="151"/>
                    </a:lnTo>
                    <a:lnTo>
                      <a:pt x="99" y="151"/>
                    </a:lnTo>
                    <a:lnTo>
                      <a:pt x="103" y="149"/>
                    </a:lnTo>
                    <a:lnTo>
                      <a:pt x="105" y="149"/>
                    </a:lnTo>
                    <a:lnTo>
                      <a:pt x="106" y="148"/>
                    </a:lnTo>
                    <a:lnTo>
                      <a:pt x="107" y="148"/>
                    </a:lnTo>
                    <a:lnTo>
                      <a:pt x="113" y="149"/>
                    </a:lnTo>
                    <a:lnTo>
                      <a:pt x="114" y="157"/>
                    </a:lnTo>
                    <a:lnTo>
                      <a:pt x="112" y="164"/>
                    </a:lnTo>
                    <a:lnTo>
                      <a:pt x="93" y="175"/>
                    </a:lnTo>
                    <a:lnTo>
                      <a:pt x="89" y="180"/>
                    </a:lnTo>
                    <a:lnTo>
                      <a:pt x="86" y="180"/>
                    </a:lnTo>
                    <a:lnTo>
                      <a:pt x="77" y="178"/>
                    </a:lnTo>
                    <a:lnTo>
                      <a:pt x="74" y="178"/>
                    </a:lnTo>
                    <a:lnTo>
                      <a:pt x="74" y="180"/>
                    </a:lnTo>
                    <a:lnTo>
                      <a:pt x="71" y="181"/>
                    </a:lnTo>
                    <a:lnTo>
                      <a:pt x="68" y="190"/>
                    </a:lnTo>
                    <a:lnTo>
                      <a:pt x="59" y="198"/>
                    </a:lnTo>
                    <a:lnTo>
                      <a:pt x="52" y="201"/>
                    </a:lnTo>
                    <a:lnTo>
                      <a:pt x="50" y="209"/>
                    </a:lnTo>
                    <a:lnTo>
                      <a:pt x="50" y="215"/>
                    </a:lnTo>
                    <a:lnTo>
                      <a:pt x="49" y="218"/>
                    </a:lnTo>
                    <a:lnTo>
                      <a:pt x="49" y="219"/>
                    </a:lnTo>
                    <a:lnTo>
                      <a:pt x="47" y="222"/>
                    </a:lnTo>
                    <a:lnTo>
                      <a:pt x="42" y="222"/>
                    </a:lnTo>
                    <a:lnTo>
                      <a:pt x="38" y="224"/>
                    </a:lnTo>
                    <a:lnTo>
                      <a:pt x="36" y="227"/>
                    </a:lnTo>
                    <a:lnTo>
                      <a:pt x="35" y="235"/>
                    </a:lnTo>
                    <a:lnTo>
                      <a:pt x="35" y="237"/>
                    </a:lnTo>
                    <a:lnTo>
                      <a:pt x="36" y="238"/>
                    </a:lnTo>
                    <a:lnTo>
                      <a:pt x="39" y="240"/>
                    </a:lnTo>
                    <a:lnTo>
                      <a:pt x="42" y="240"/>
                    </a:lnTo>
                    <a:lnTo>
                      <a:pt x="46" y="241"/>
                    </a:lnTo>
                    <a:lnTo>
                      <a:pt x="50" y="241"/>
                    </a:lnTo>
                    <a:lnTo>
                      <a:pt x="52" y="244"/>
                    </a:lnTo>
                    <a:lnTo>
                      <a:pt x="50" y="244"/>
                    </a:lnTo>
                    <a:lnTo>
                      <a:pt x="46" y="255"/>
                    </a:lnTo>
                    <a:lnTo>
                      <a:pt x="39" y="268"/>
                    </a:lnTo>
                    <a:lnTo>
                      <a:pt x="39" y="271"/>
                    </a:lnTo>
                    <a:lnTo>
                      <a:pt x="40" y="272"/>
                    </a:lnTo>
                    <a:lnTo>
                      <a:pt x="38" y="272"/>
                    </a:lnTo>
                    <a:lnTo>
                      <a:pt x="26" y="276"/>
                    </a:lnTo>
                    <a:lnTo>
                      <a:pt x="19" y="276"/>
                    </a:lnTo>
                    <a:lnTo>
                      <a:pt x="19" y="278"/>
                    </a:lnTo>
                    <a:lnTo>
                      <a:pt x="18" y="280"/>
                    </a:lnTo>
                    <a:lnTo>
                      <a:pt x="17" y="28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36" name="Freeform 2676">
                <a:extLst>
                  <a:ext uri="{FF2B5EF4-FFF2-40B4-BE49-F238E27FC236}">
                    <a16:creationId xmlns:a16="http://schemas.microsoft.com/office/drawing/2014/main" id="{BD881C28-F5CF-9F99-1AC7-31B6F58E19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2" y="875"/>
                <a:ext cx="18" cy="10"/>
              </a:xfrm>
              <a:custGeom>
                <a:avLst/>
                <a:gdLst>
                  <a:gd name="T0" fmla="*/ 67 w 70"/>
                  <a:gd name="T1" fmla="*/ 38 h 38"/>
                  <a:gd name="T2" fmla="*/ 67 w 70"/>
                  <a:gd name="T3" fmla="*/ 37 h 38"/>
                  <a:gd name="T4" fmla="*/ 70 w 70"/>
                  <a:gd name="T5" fmla="*/ 27 h 38"/>
                  <a:gd name="T6" fmla="*/ 64 w 70"/>
                  <a:gd name="T7" fmla="*/ 18 h 38"/>
                  <a:gd name="T8" fmla="*/ 59 w 70"/>
                  <a:gd name="T9" fmla="*/ 13 h 38"/>
                  <a:gd name="T10" fmla="*/ 55 w 70"/>
                  <a:gd name="T11" fmla="*/ 14 h 38"/>
                  <a:gd name="T12" fmla="*/ 53 w 70"/>
                  <a:gd name="T13" fmla="*/ 14 h 38"/>
                  <a:gd name="T14" fmla="*/ 50 w 70"/>
                  <a:gd name="T15" fmla="*/ 17 h 38"/>
                  <a:gd name="T16" fmla="*/ 43 w 70"/>
                  <a:gd name="T17" fmla="*/ 18 h 38"/>
                  <a:gd name="T18" fmla="*/ 40 w 70"/>
                  <a:gd name="T19" fmla="*/ 13 h 38"/>
                  <a:gd name="T20" fmla="*/ 31 w 70"/>
                  <a:gd name="T21" fmla="*/ 6 h 38"/>
                  <a:gd name="T22" fmla="*/ 31 w 70"/>
                  <a:gd name="T23" fmla="*/ 2 h 38"/>
                  <a:gd name="T24" fmla="*/ 24 w 70"/>
                  <a:gd name="T25" fmla="*/ 0 h 38"/>
                  <a:gd name="T26" fmla="*/ 22 w 70"/>
                  <a:gd name="T27" fmla="*/ 0 h 38"/>
                  <a:gd name="T28" fmla="*/ 21 w 70"/>
                  <a:gd name="T29" fmla="*/ 4 h 38"/>
                  <a:gd name="T30" fmla="*/ 21 w 70"/>
                  <a:gd name="T31" fmla="*/ 10 h 38"/>
                  <a:gd name="T32" fmla="*/ 19 w 70"/>
                  <a:gd name="T33" fmla="*/ 10 h 38"/>
                  <a:gd name="T34" fmla="*/ 18 w 70"/>
                  <a:gd name="T35" fmla="*/ 11 h 38"/>
                  <a:gd name="T36" fmla="*/ 17 w 70"/>
                  <a:gd name="T37" fmla="*/ 11 h 38"/>
                  <a:gd name="T38" fmla="*/ 0 w 70"/>
                  <a:gd name="T39" fmla="*/ 2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0" h="38">
                    <a:moveTo>
                      <a:pt x="67" y="38"/>
                    </a:moveTo>
                    <a:lnTo>
                      <a:pt x="67" y="37"/>
                    </a:lnTo>
                    <a:lnTo>
                      <a:pt x="70" y="27"/>
                    </a:lnTo>
                    <a:lnTo>
                      <a:pt x="64" y="18"/>
                    </a:lnTo>
                    <a:lnTo>
                      <a:pt x="59" y="13"/>
                    </a:lnTo>
                    <a:lnTo>
                      <a:pt x="55" y="14"/>
                    </a:lnTo>
                    <a:lnTo>
                      <a:pt x="53" y="14"/>
                    </a:lnTo>
                    <a:lnTo>
                      <a:pt x="50" y="17"/>
                    </a:lnTo>
                    <a:lnTo>
                      <a:pt x="43" y="18"/>
                    </a:lnTo>
                    <a:lnTo>
                      <a:pt x="40" y="13"/>
                    </a:lnTo>
                    <a:lnTo>
                      <a:pt x="31" y="6"/>
                    </a:lnTo>
                    <a:lnTo>
                      <a:pt x="31" y="2"/>
                    </a:lnTo>
                    <a:lnTo>
                      <a:pt x="24" y="0"/>
                    </a:lnTo>
                    <a:lnTo>
                      <a:pt x="22" y="0"/>
                    </a:lnTo>
                    <a:lnTo>
                      <a:pt x="21" y="4"/>
                    </a:lnTo>
                    <a:lnTo>
                      <a:pt x="21" y="10"/>
                    </a:lnTo>
                    <a:lnTo>
                      <a:pt x="19" y="10"/>
                    </a:lnTo>
                    <a:lnTo>
                      <a:pt x="18" y="11"/>
                    </a:lnTo>
                    <a:lnTo>
                      <a:pt x="17" y="11"/>
                    </a:lnTo>
                    <a:lnTo>
                      <a:pt x="0" y="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37" name="Freeform 2677">
                <a:extLst>
                  <a:ext uri="{FF2B5EF4-FFF2-40B4-BE49-F238E27FC236}">
                    <a16:creationId xmlns:a16="http://schemas.microsoft.com/office/drawing/2014/main" id="{C4517B44-4229-0ED9-F18B-8FA6B2007D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2" y="875"/>
                <a:ext cx="0" cy="1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0 h 2"/>
                  <a:gd name="T4" fmla="*/ 0 w 1"/>
                  <a:gd name="T5" fmla="*/ 0 h 2"/>
                  <a:gd name="T6" fmla="*/ 1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38" name="Freeform 2678">
                <a:extLst>
                  <a:ext uri="{FF2B5EF4-FFF2-40B4-BE49-F238E27FC236}">
                    <a16:creationId xmlns:a16="http://schemas.microsoft.com/office/drawing/2014/main" id="{51DAF8A1-148F-B359-B949-C386847538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9" y="877"/>
                <a:ext cx="41" cy="9"/>
              </a:xfrm>
              <a:custGeom>
                <a:avLst/>
                <a:gdLst>
                  <a:gd name="T0" fmla="*/ 165 w 165"/>
                  <a:gd name="T1" fmla="*/ 0 h 37"/>
                  <a:gd name="T2" fmla="*/ 165 w 165"/>
                  <a:gd name="T3" fmla="*/ 1 h 37"/>
                  <a:gd name="T4" fmla="*/ 162 w 165"/>
                  <a:gd name="T5" fmla="*/ 6 h 37"/>
                  <a:gd name="T6" fmla="*/ 159 w 165"/>
                  <a:gd name="T7" fmla="*/ 7 h 37"/>
                  <a:gd name="T8" fmla="*/ 154 w 165"/>
                  <a:gd name="T9" fmla="*/ 13 h 37"/>
                  <a:gd name="T10" fmla="*/ 152 w 165"/>
                  <a:gd name="T11" fmla="*/ 16 h 37"/>
                  <a:gd name="T12" fmla="*/ 149 w 165"/>
                  <a:gd name="T13" fmla="*/ 18 h 37"/>
                  <a:gd name="T14" fmla="*/ 148 w 165"/>
                  <a:gd name="T15" fmla="*/ 18 h 37"/>
                  <a:gd name="T16" fmla="*/ 141 w 165"/>
                  <a:gd name="T17" fmla="*/ 21 h 37"/>
                  <a:gd name="T18" fmla="*/ 134 w 165"/>
                  <a:gd name="T19" fmla="*/ 23 h 37"/>
                  <a:gd name="T20" fmla="*/ 127 w 165"/>
                  <a:gd name="T21" fmla="*/ 23 h 37"/>
                  <a:gd name="T22" fmla="*/ 119 w 165"/>
                  <a:gd name="T23" fmla="*/ 18 h 37"/>
                  <a:gd name="T24" fmla="*/ 117 w 165"/>
                  <a:gd name="T25" fmla="*/ 17 h 37"/>
                  <a:gd name="T26" fmla="*/ 115 w 165"/>
                  <a:gd name="T27" fmla="*/ 17 h 37"/>
                  <a:gd name="T28" fmla="*/ 98 w 165"/>
                  <a:gd name="T29" fmla="*/ 21 h 37"/>
                  <a:gd name="T30" fmla="*/ 84 w 165"/>
                  <a:gd name="T31" fmla="*/ 27 h 37"/>
                  <a:gd name="T32" fmla="*/ 70 w 165"/>
                  <a:gd name="T33" fmla="*/ 30 h 37"/>
                  <a:gd name="T34" fmla="*/ 62 w 165"/>
                  <a:gd name="T35" fmla="*/ 35 h 37"/>
                  <a:gd name="T36" fmla="*/ 60 w 165"/>
                  <a:gd name="T37" fmla="*/ 37 h 37"/>
                  <a:gd name="T38" fmla="*/ 56 w 165"/>
                  <a:gd name="T39" fmla="*/ 37 h 37"/>
                  <a:gd name="T40" fmla="*/ 57 w 165"/>
                  <a:gd name="T41" fmla="*/ 34 h 37"/>
                  <a:gd name="T42" fmla="*/ 50 w 165"/>
                  <a:gd name="T43" fmla="*/ 20 h 37"/>
                  <a:gd name="T44" fmla="*/ 50 w 165"/>
                  <a:gd name="T45" fmla="*/ 14 h 37"/>
                  <a:gd name="T46" fmla="*/ 46 w 165"/>
                  <a:gd name="T47" fmla="*/ 16 h 37"/>
                  <a:gd name="T48" fmla="*/ 41 w 165"/>
                  <a:gd name="T49" fmla="*/ 20 h 37"/>
                  <a:gd name="T50" fmla="*/ 29 w 165"/>
                  <a:gd name="T51" fmla="*/ 23 h 37"/>
                  <a:gd name="T52" fmla="*/ 21 w 165"/>
                  <a:gd name="T53" fmla="*/ 21 h 37"/>
                  <a:gd name="T54" fmla="*/ 18 w 165"/>
                  <a:gd name="T55" fmla="*/ 21 h 37"/>
                  <a:gd name="T56" fmla="*/ 14 w 165"/>
                  <a:gd name="T57" fmla="*/ 23 h 37"/>
                  <a:gd name="T58" fmla="*/ 0 w 165"/>
                  <a:gd name="T59" fmla="*/ 31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65" h="37">
                    <a:moveTo>
                      <a:pt x="165" y="0"/>
                    </a:moveTo>
                    <a:lnTo>
                      <a:pt x="165" y="1"/>
                    </a:lnTo>
                    <a:lnTo>
                      <a:pt x="162" y="6"/>
                    </a:lnTo>
                    <a:lnTo>
                      <a:pt x="159" y="7"/>
                    </a:lnTo>
                    <a:lnTo>
                      <a:pt x="154" y="13"/>
                    </a:lnTo>
                    <a:lnTo>
                      <a:pt x="152" y="16"/>
                    </a:lnTo>
                    <a:lnTo>
                      <a:pt x="149" y="18"/>
                    </a:lnTo>
                    <a:lnTo>
                      <a:pt x="148" y="18"/>
                    </a:lnTo>
                    <a:lnTo>
                      <a:pt x="141" y="21"/>
                    </a:lnTo>
                    <a:lnTo>
                      <a:pt x="134" y="23"/>
                    </a:lnTo>
                    <a:lnTo>
                      <a:pt x="127" y="23"/>
                    </a:lnTo>
                    <a:lnTo>
                      <a:pt x="119" y="18"/>
                    </a:lnTo>
                    <a:lnTo>
                      <a:pt x="117" y="17"/>
                    </a:lnTo>
                    <a:lnTo>
                      <a:pt x="115" y="17"/>
                    </a:lnTo>
                    <a:lnTo>
                      <a:pt x="98" y="21"/>
                    </a:lnTo>
                    <a:lnTo>
                      <a:pt x="84" y="27"/>
                    </a:lnTo>
                    <a:lnTo>
                      <a:pt x="70" y="30"/>
                    </a:lnTo>
                    <a:lnTo>
                      <a:pt x="62" y="35"/>
                    </a:lnTo>
                    <a:lnTo>
                      <a:pt x="60" y="37"/>
                    </a:lnTo>
                    <a:lnTo>
                      <a:pt x="56" y="37"/>
                    </a:lnTo>
                    <a:lnTo>
                      <a:pt x="57" y="34"/>
                    </a:lnTo>
                    <a:lnTo>
                      <a:pt x="50" y="20"/>
                    </a:lnTo>
                    <a:lnTo>
                      <a:pt x="50" y="14"/>
                    </a:lnTo>
                    <a:lnTo>
                      <a:pt x="46" y="16"/>
                    </a:lnTo>
                    <a:lnTo>
                      <a:pt x="41" y="20"/>
                    </a:lnTo>
                    <a:lnTo>
                      <a:pt x="29" y="23"/>
                    </a:lnTo>
                    <a:lnTo>
                      <a:pt x="21" y="21"/>
                    </a:lnTo>
                    <a:lnTo>
                      <a:pt x="18" y="21"/>
                    </a:lnTo>
                    <a:lnTo>
                      <a:pt x="14" y="23"/>
                    </a:lnTo>
                    <a:lnTo>
                      <a:pt x="0" y="3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39" name="Freeform 2679">
                <a:extLst>
                  <a:ext uri="{FF2B5EF4-FFF2-40B4-BE49-F238E27FC236}">
                    <a16:creationId xmlns:a16="http://schemas.microsoft.com/office/drawing/2014/main" id="{F6156F62-20E8-FBF5-1B09-5C13CD519F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6" y="870"/>
                <a:ext cx="19" cy="11"/>
              </a:xfrm>
              <a:custGeom>
                <a:avLst/>
                <a:gdLst>
                  <a:gd name="T0" fmla="*/ 0 w 76"/>
                  <a:gd name="T1" fmla="*/ 39 h 44"/>
                  <a:gd name="T2" fmla="*/ 7 w 76"/>
                  <a:gd name="T3" fmla="*/ 42 h 44"/>
                  <a:gd name="T4" fmla="*/ 7 w 76"/>
                  <a:gd name="T5" fmla="*/ 44 h 44"/>
                  <a:gd name="T6" fmla="*/ 9 w 76"/>
                  <a:gd name="T7" fmla="*/ 42 h 44"/>
                  <a:gd name="T8" fmla="*/ 11 w 76"/>
                  <a:gd name="T9" fmla="*/ 42 h 44"/>
                  <a:gd name="T10" fmla="*/ 13 w 76"/>
                  <a:gd name="T11" fmla="*/ 39 h 44"/>
                  <a:gd name="T12" fmla="*/ 32 w 76"/>
                  <a:gd name="T13" fmla="*/ 23 h 44"/>
                  <a:gd name="T14" fmla="*/ 35 w 76"/>
                  <a:gd name="T15" fmla="*/ 19 h 44"/>
                  <a:gd name="T16" fmla="*/ 38 w 76"/>
                  <a:gd name="T17" fmla="*/ 19 h 44"/>
                  <a:gd name="T18" fmla="*/ 53 w 76"/>
                  <a:gd name="T19" fmla="*/ 13 h 44"/>
                  <a:gd name="T20" fmla="*/ 55 w 76"/>
                  <a:gd name="T21" fmla="*/ 13 h 44"/>
                  <a:gd name="T22" fmla="*/ 57 w 76"/>
                  <a:gd name="T23" fmla="*/ 10 h 44"/>
                  <a:gd name="T24" fmla="*/ 76 w 76"/>
                  <a:gd name="T25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6" h="44">
                    <a:moveTo>
                      <a:pt x="0" y="39"/>
                    </a:moveTo>
                    <a:lnTo>
                      <a:pt x="7" y="42"/>
                    </a:lnTo>
                    <a:lnTo>
                      <a:pt x="7" y="44"/>
                    </a:lnTo>
                    <a:lnTo>
                      <a:pt x="9" y="42"/>
                    </a:lnTo>
                    <a:lnTo>
                      <a:pt x="11" y="42"/>
                    </a:lnTo>
                    <a:lnTo>
                      <a:pt x="13" y="39"/>
                    </a:lnTo>
                    <a:lnTo>
                      <a:pt x="32" y="23"/>
                    </a:lnTo>
                    <a:lnTo>
                      <a:pt x="35" y="19"/>
                    </a:lnTo>
                    <a:lnTo>
                      <a:pt x="38" y="19"/>
                    </a:lnTo>
                    <a:lnTo>
                      <a:pt x="53" y="13"/>
                    </a:lnTo>
                    <a:lnTo>
                      <a:pt x="55" y="13"/>
                    </a:lnTo>
                    <a:lnTo>
                      <a:pt x="57" y="10"/>
                    </a:lnTo>
                    <a:lnTo>
                      <a:pt x="76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40" name="Line 2680">
                <a:extLst>
                  <a:ext uri="{FF2B5EF4-FFF2-40B4-BE49-F238E27FC236}">
                    <a16:creationId xmlns:a16="http://schemas.microsoft.com/office/drawing/2014/main" id="{1CC394B1-EF96-1FBF-8099-8EA9EAD196B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880" y="877"/>
                <a:ext cx="6" cy="2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41" name="Line 2681">
                <a:extLst>
                  <a:ext uri="{FF2B5EF4-FFF2-40B4-BE49-F238E27FC236}">
                    <a16:creationId xmlns:a16="http://schemas.microsoft.com/office/drawing/2014/main" id="{43308C74-301D-8281-DD9A-8C48CB6B509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877" y="875"/>
                <a:ext cx="9" cy="4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42" name="Line 2682">
                <a:extLst>
                  <a:ext uri="{FF2B5EF4-FFF2-40B4-BE49-F238E27FC236}">
                    <a16:creationId xmlns:a16="http://schemas.microsoft.com/office/drawing/2014/main" id="{936549FA-4C63-AA44-D326-D8100168F7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877" y="875"/>
                <a:ext cx="3" cy="2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43" name="Freeform 2683">
                <a:extLst>
                  <a:ext uri="{FF2B5EF4-FFF2-40B4-BE49-F238E27FC236}">
                    <a16:creationId xmlns:a16="http://schemas.microsoft.com/office/drawing/2014/main" id="{9B4920F1-4DFF-05F6-B8D8-1A598952CD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7" y="865"/>
                <a:ext cx="9" cy="9"/>
              </a:xfrm>
              <a:custGeom>
                <a:avLst/>
                <a:gdLst>
                  <a:gd name="T0" fmla="*/ 34 w 34"/>
                  <a:gd name="T1" fmla="*/ 35 h 35"/>
                  <a:gd name="T2" fmla="*/ 34 w 34"/>
                  <a:gd name="T3" fmla="*/ 34 h 35"/>
                  <a:gd name="T4" fmla="*/ 31 w 34"/>
                  <a:gd name="T5" fmla="*/ 30 h 35"/>
                  <a:gd name="T6" fmla="*/ 29 w 34"/>
                  <a:gd name="T7" fmla="*/ 25 h 35"/>
                  <a:gd name="T8" fmla="*/ 29 w 34"/>
                  <a:gd name="T9" fmla="*/ 10 h 35"/>
                  <a:gd name="T10" fmla="*/ 24 w 34"/>
                  <a:gd name="T11" fmla="*/ 4 h 35"/>
                  <a:gd name="T12" fmla="*/ 20 w 34"/>
                  <a:gd name="T13" fmla="*/ 4 h 35"/>
                  <a:gd name="T14" fmla="*/ 17 w 34"/>
                  <a:gd name="T15" fmla="*/ 0 h 35"/>
                  <a:gd name="T16" fmla="*/ 13 w 34"/>
                  <a:gd name="T17" fmla="*/ 0 h 35"/>
                  <a:gd name="T18" fmla="*/ 10 w 34"/>
                  <a:gd name="T19" fmla="*/ 3 h 35"/>
                  <a:gd name="T20" fmla="*/ 7 w 34"/>
                  <a:gd name="T21" fmla="*/ 7 h 35"/>
                  <a:gd name="T22" fmla="*/ 0 w 34"/>
                  <a:gd name="T23" fmla="*/ 13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4" h="35">
                    <a:moveTo>
                      <a:pt x="34" y="35"/>
                    </a:moveTo>
                    <a:lnTo>
                      <a:pt x="34" y="34"/>
                    </a:lnTo>
                    <a:lnTo>
                      <a:pt x="31" y="30"/>
                    </a:lnTo>
                    <a:lnTo>
                      <a:pt x="29" y="25"/>
                    </a:lnTo>
                    <a:lnTo>
                      <a:pt x="29" y="10"/>
                    </a:lnTo>
                    <a:lnTo>
                      <a:pt x="24" y="4"/>
                    </a:lnTo>
                    <a:lnTo>
                      <a:pt x="20" y="4"/>
                    </a:lnTo>
                    <a:lnTo>
                      <a:pt x="17" y="0"/>
                    </a:lnTo>
                    <a:lnTo>
                      <a:pt x="13" y="0"/>
                    </a:lnTo>
                    <a:lnTo>
                      <a:pt x="10" y="3"/>
                    </a:lnTo>
                    <a:lnTo>
                      <a:pt x="7" y="7"/>
                    </a:lnTo>
                    <a:lnTo>
                      <a:pt x="0" y="1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44" name="Freeform 2684">
                <a:extLst>
                  <a:ext uri="{FF2B5EF4-FFF2-40B4-BE49-F238E27FC236}">
                    <a16:creationId xmlns:a16="http://schemas.microsoft.com/office/drawing/2014/main" id="{B1E9B6BD-9831-56D0-8B33-F21CBD9DEF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9" y="874"/>
                <a:ext cx="17" cy="48"/>
              </a:xfrm>
              <a:custGeom>
                <a:avLst/>
                <a:gdLst>
                  <a:gd name="T0" fmla="*/ 7 w 69"/>
                  <a:gd name="T1" fmla="*/ 193 h 193"/>
                  <a:gd name="T2" fmla="*/ 4 w 69"/>
                  <a:gd name="T3" fmla="*/ 193 h 193"/>
                  <a:gd name="T4" fmla="*/ 4 w 69"/>
                  <a:gd name="T5" fmla="*/ 192 h 193"/>
                  <a:gd name="T6" fmla="*/ 6 w 69"/>
                  <a:gd name="T7" fmla="*/ 189 h 193"/>
                  <a:gd name="T8" fmla="*/ 6 w 69"/>
                  <a:gd name="T9" fmla="*/ 173 h 193"/>
                  <a:gd name="T10" fmla="*/ 0 w 69"/>
                  <a:gd name="T11" fmla="*/ 163 h 193"/>
                  <a:gd name="T12" fmla="*/ 0 w 69"/>
                  <a:gd name="T13" fmla="*/ 161 h 193"/>
                  <a:gd name="T14" fmla="*/ 2 w 69"/>
                  <a:gd name="T15" fmla="*/ 159 h 193"/>
                  <a:gd name="T16" fmla="*/ 3 w 69"/>
                  <a:gd name="T17" fmla="*/ 156 h 193"/>
                  <a:gd name="T18" fmla="*/ 6 w 69"/>
                  <a:gd name="T19" fmla="*/ 148 h 193"/>
                  <a:gd name="T20" fmla="*/ 9 w 69"/>
                  <a:gd name="T21" fmla="*/ 148 h 193"/>
                  <a:gd name="T22" fmla="*/ 9 w 69"/>
                  <a:gd name="T23" fmla="*/ 147 h 193"/>
                  <a:gd name="T24" fmla="*/ 13 w 69"/>
                  <a:gd name="T25" fmla="*/ 145 h 193"/>
                  <a:gd name="T26" fmla="*/ 13 w 69"/>
                  <a:gd name="T27" fmla="*/ 123 h 193"/>
                  <a:gd name="T28" fmla="*/ 23 w 69"/>
                  <a:gd name="T29" fmla="*/ 113 h 193"/>
                  <a:gd name="T30" fmla="*/ 26 w 69"/>
                  <a:gd name="T31" fmla="*/ 109 h 193"/>
                  <a:gd name="T32" fmla="*/ 35 w 69"/>
                  <a:gd name="T33" fmla="*/ 91 h 193"/>
                  <a:gd name="T34" fmla="*/ 35 w 69"/>
                  <a:gd name="T35" fmla="*/ 85 h 193"/>
                  <a:gd name="T36" fmla="*/ 48 w 69"/>
                  <a:gd name="T37" fmla="*/ 80 h 193"/>
                  <a:gd name="T38" fmla="*/ 55 w 69"/>
                  <a:gd name="T39" fmla="*/ 75 h 193"/>
                  <a:gd name="T40" fmla="*/ 56 w 69"/>
                  <a:gd name="T41" fmla="*/ 75 h 193"/>
                  <a:gd name="T42" fmla="*/ 56 w 69"/>
                  <a:gd name="T43" fmla="*/ 67 h 193"/>
                  <a:gd name="T44" fmla="*/ 57 w 69"/>
                  <a:gd name="T45" fmla="*/ 60 h 193"/>
                  <a:gd name="T46" fmla="*/ 57 w 69"/>
                  <a:gd name="T47" fmla="*/ 53 h 193"/>
                  <a:gd name="T48" fmla="*/ 59 w 69"/>
                  <a:gd name="T49" fmla="*/ 52 h 193"/>
                  <a:gd name="T50" fmla="*/ 57 w 69"/>
                  <a:gd name="T51" fmla="*/ 50 h 193"/>
                  <a:gd name="T52" fmla="*/ 57 w 69"/>
                  <a:gd name="T53" fmla="*/ 49 h 193"/>
                  <a:gd name="T54" fmla="*/ 55 w 69"/>
                  <a:gd name="T55" fmla="*/ 49 h 193"/>
                  <a:gd name="T56" fmla="*/ 50 w 69"/>
                  <a:gd name="T57" fmla="*/ 52 h 193"/>
                  <a:gd name="T58" fmla="*/ 45 w 69"/>
                  <a:gd name="T59" fmla="*/ 49 h 193"/>
                  <a:gd name="T60" fmla="*/ 42 w 69"/>
                  <a:gd name="T61" fmla="*/ 42 h 193"/>
                  <a:gd name="T62" fmla="*/ 42 w 69"/>
                  <a:gd name="T63" fmla="*/ 38 h 193"/>
                  <a:gd name="T64" fmla="*/ 45 w 69"/>
                  <a:gd name="T65" fmla="*/ 35 h 193"/>
                  <a:gd name="T66" fmla="*/ 45 w 69"/>
                  <a:gd name="T67" fmla="*/ 31 h 193"/>
                  <a:gd name="T68" fmla="*/ 46 w 69"/>
                  <a:gd name="T69" fmla="*/ 31 h 193"/>
                  <a:gd name="T70" fmla="*/ 60 w 69"/>
                  <a:gd name="T71" fmla="*/ 0 h 193"/>
                  <a:gd name="T72" fmla="*/ 69 w 69"/>
                  <a:gd name="T73" fmla="*/ 0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69" h="193">
                    <a:moveTo>
                      <a:pt x="7" y="193"/>
                    </a:moveTo>
                    <a:lnTo>
                      <a:pt x="4" y="193"/>
                    </a:lnTo>
                    <a:lnTo>
                      <a:pt x="4" y="192"/>
                    </a:lnTo>
                    <a:lnTo>
                      <a:pt x="6" y="189"/>
                    </a:lnTo>
                    <a:lnTo>
                      <a:pt x="6" y="173"/>
                    </a:lnTo>
                    <a:lnTo>
                      <a:pt x="0" y="163"/>
                    </a:lnTo>
                    <a:lnTo>
                      <a:pt x="0" y="161"/>
                    </a:lnTo>
                    <a:lnTo>
                      <a:pt x="2" y="159"/>
                    </a:lnTo>
                    <a:lnTo>
                      <a:pt x="3" y="156"/>
                    </a:lnTo>
                    <a:lnTo>
                      <a:pt x="6" y="148"/>
                    </a:lnTo>
                    <a:lnTo>
                      <a:pt x="9" y="148"/>
                    </a:lnTo>
                    <a:lnTo>
                      <a:pt x="9" y="147"/>
                    </a:lnTo>
                    <a:lnTo>
                      <a:pt x="13" y="145"/>
                    </a:lnTo>
                    <a:lnTo>
                      <a:pt x="13" y="123"/>
                    </a:lnTo>
                    <a:lnTo>
                      <a:pt x="23" y="113"/>
                    </a:lnTo>
                    <a:lnTo>
                      <a:pt x="26" y="109"/>
                    </a:lnTo>
                    <a:lnTo>
                      <a:pt x="35" y="91"/>
                    </a:lnTo>
                    <a:lnTo>
                      <a:pt x="35" y="85"/>
                    </a:lnTo>
                    <a:lnTo>
                      <a:pt x="48" y="80"/>
                    </a:lnTo>
                    <a:lnTo>
                      <a:pt x="55" y="75"/>
                    </a:lnTo>
                    <a:lnTo>
                      <a:pt x="56" y="75"/>
                    </a:lnTo>
                    <a:lnTo>
                      <a:pt x="56" y="67"/>
                    </a:lnTo>
                    <a:lnTo>
                      <a:pt x="57" y="60"/>
                    </a:lnTo>
                    <a:lnTo>
                      <a:pt x="57" y="53"/>
                    </a:lnTo>
                    <a:lnTo>
                      <a:pt x="59" y="52"/>
                    </a:lnTo>
                    <a:lnTo>
                      <a:pt x="57" y="50"/>
                    </a:lnTo>
                    <a:lnTo>
                      <a:pt x="57" y="49"/>
                    </a:lnTo>
                    <a:lnTo>
                      <a:pt x="55" y="49"/>
                    </a:lnTo>
                    <a:lnTo>
                      <a:pt x="50" y="52"/>
                    </a:lnTo>
                    <a:lnTo>
                      <a:pt x="45" y="49"/>
                    </a:lnTo>
                    <a:lnTo>
                      <a:pt x="42" y="42"/>
                    </a:lnTo>
                    <a:lnTo>
                      <a:pt x="42" y="38"/>
                    </a:lnTo>
                    <a:lnTo>
                      <a:pt x="45" y="35"/>
                    </a:lnTo>
                    <a:lnTo>
                      <a:pt x="45" y="31"/>
                    </a:lnTo>
                    <a:lnTo>
                      <a:pt x="46" y="31"/>
                    </a:lnTo>
                    <a:lnTo>
                      <a:pt x="60" y="0"/>
                    </a:lnTo>
                    <a:lnTo>
                      <a:pt x="69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45" name="Line 2685">
                <a:extLst>
                  <a:ext uri="{FF2B5EF4-FFF2-40B4-BE49-F238E27FC236}">
                    <a16:creationId xmlns:a16="http://schemas.microsoft.com/office/drawing/2014/main" id="{9B501ADB-6261-54D2-4776-12AFB619F8A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905" y="869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46" name="Freeform 2686">
                <a:extLst>
                  <a:ext uri="{FF2B5EF4-FFF2-40B4-BE49-F238E27FC236}">
                    <a16:creationId xmlns:a16="http://schemas.microsoft.com/office/drawing/2014/main" id="{1F8396F3-772C-95AD-2234-EB65AA6F49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5" y="869"/>
                <a:ext cx="2" cy="1"/>
              </a:xfrm>
              <a:custGeom>
                <a:avLst/>
                <a:gdLst>
                  <a:gd name="T0" fmla="*/ 0 w 12"/>
                  <a:gd name="T1" fmla="*/ 5 h 5"/>
                  <a:gd name="T2" fmla="*/ 1 w 12"/>
                  <a:gd name="T3" fmla="*/ 4 h 5"/>
                  <a:gd name="T4" fmla="*/ 12 w 12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5">
                    <a:moveTo>
                      <a:pt x="0" y="5"/>
                    </a:moveTo>
                    <a:lnTo>
                      <a:pt x="1" y="4"/>
                    </a:lnTo>
                    <a:lnTo>
                      <a:pt x="12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47" name="Freeform 2687">
                <a:extLst>
                  <a:ext uri="{FF2B5EF4-FFF2-40B4-BE49-F238E27FC236}">
                    <a16:creationId xmlns:a16="http://schemas.microsoft.com/office/drawing/2014/main" id="{76B96CF6-4D25-1C34-BA9D-EB4777EA34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3" y="922"/>
                <a:ext cx="28" cy="26"/>
              </a:xfrm>
              <a:custGeom>
                <a:avLst/>
                <a:gdLst>
                  <a:gd name="T0" fmla="*/ 0 w 108"/>
                  <a:gd name="T1" fmla="*/ 103 h 103"/>
                  <a:gd name="T2" fmla="*/ 7 w 108"/>
                  <a:gd name="T3" fmla="*/ 88 h 103"/>
                  <a:gd name="T4" fmla="*/ 7 w 108"/>
                  <a:gd name="T5" fmla="*/ 85 h 103"/>
                  <a:gd name="T6" fmla="*/ 10 w 108"/>
                  <a:gd name="T7" fmla="*/ 85 h 103"/>
                  <a:gd name="T8" fmla="*/ 23 w 108"/>
                  <a:gd name="T9" fmla="*/ 86 h 103"/>
                  <a:gd name="T10" fmla="*/ 26 w 108"/>
                  <a:gd name="T11" fmla="*/ 85 h 103"/>
                  <a:gd name="T12" fmla="*/ 26 w 108"/>
                  <a:gd name="T13" fmla="*/ 83 h 103"/>
                  <a:gd name="T14" fmla="*/ 30 w 108"/>
                  <a:gd name="T15" fmla="*/ 83 h 103"/>
                  <a:gd name="T16" fmla="*/ 31 w 108"/>
                  <a:gd name="T17" fmla="*/ 85 h 103"/>
                  <a:gd name="T18" fmla="*/ 33 w 108"/>
                  <a:gd name="T19" fmla="*/ 85 h 103"/>
                  <a:gd name="T20" fmla="*/ 34 w 108"/>
                  <a:gd name="T21" fmla="*/ 86 h 103"/>
                  <a:gd name="T22" fmla="*/ 34 w 108"/>
                  <a:gd name="T23" fmla="*/ 83 h 103"/>
                  <a:gd name="T24" fmla="*/ 37 w 108"/>
                  <a:gd name="T25" fmla="*/ 68 h 103"/>
                  <a:gd name="T26" fmla="*/ 43 w 108"/>
                  <a:gd name="T27" fmla="*/ 51 h 103"/>
                  <a:gd name="T28" fmla="*/ 44 w 108"/>
                  <a:gd name="T29" fmla="*/ 49 h 103"/>
                  <a:gd name="T30" fmla="*/ 44 w 108"/>
                  <a:gd name="T31" fmla="*/ 47 h 103"/>
                  <a:gd name="T32" fmla="*/ 45 w 108"/>
                  <a:gd name="T33" fmla="*/ 46 h 103"/>
                  <a:gd name="T34" fmla="*/ 45 w 108"/>
                  <a:gd name="T35" fmla="*/ 43 h 103"/>
                  <a:gd name="T36" fmla="*/ 47 w 108"/>
                  <a:gd name="T37" fmla="*/ 40 h 103"/>
                  <a:gd name="T38" fmla="*/ 47 w 108"/>
                  <a:gd name="T39" fmla="*/ 39 h 103"/>
                  <a:gd name="T40" fmla="*/ 45 w 108"/>
                  <a:gd name="T41" fmla="*/ 37 h 103"/>
                  <a:gd name="T42" fmla="*/ 47 w 108"/>
                  <a:gd name="T43" fmla="*/ 35 h 103"/>
                  <a:gd name="T44" fmla="*/ 48 w 108"/>
                  <a:gd name="T45" fmla="*/ 35 h 103"/>
                  <a:gd name="T46" fmla="*/ 59 w 108"/>
                  <a:gd name="T47" fmla="*/ 30 h 103"/>
                  <a:gd name="T48" fmla="*/ 70 w 108"/>
                  <a:gd name="T49" fmla="*/ 23 h 103"/>
                  <a:gd name="T50" fmla="*/ 72 w 108"/>
                  <a:gd name="T51" fmla="*/ 10 h 103"/>
                  <a:gd name="T52" fmla="*/ 72 w 108"/>
                  <a:gd name="T53" fmla="*/ 8 h 103"/>
                  <a:gd name="T54" fmla="*/ 73 w 108"/>
                  <a:gd name="T55" fmla="*/ 8 h 103"/>
                  <a:gd name="T56" fmla="*/ 76 w 108"/>
                  <a:gd name="T57" fmla="*/ 11 h 103"/>
                  <a:gd name="T58" fmla="*/ 84 w 108"/>
                  <a:gd name="T59" fmla="*/ 16 h 103"/>
                  <a:gd name="T60" fmla="*/ 84 w 108"/>
                  <a:gd name="T61" fmla="*/ 18 h 103"/>
                  <a:gd name="T62" fmla="*/ 86 w 108"/>
                  <a:gd name="T63" fmla="*/ 21 h 103"/>
                  <a:gd name="T64" fmla="*/ 86 w 108"/>
                  <a:gd name="T65" fmla="*/ 23 h 103"/>
                  <a:gd name="T66" fmla="*/ 84 w 108"/>
                  <a:gd name="T67" fmla="*/ 25 h 103"/>
                  <a:gd name="T68" fmla="*/ 94 w 108"/>
                  <a:gd name="T69" fmla="*/ 36 h 103"/>
                  <a:gd name="T70" fmla="*/ 96 w 108"/>
                  <a:gd name="T71" fmla="*/ 33 h 103"/>
                  <a:gd name="T72" fmla="*/ 97 w 108"/>
                  <a:gd name="T73" fmla="*/ 29 h 103"/>
                  <a:gd name="T74" fmla="*/ 97 w 108"/>
                  <a:gd name="T75" fmla="*/ 28 h 103"/>
                  <a:gd name="T76" fmla="*/ 105 w 108"/>
                  <a:gd name="T77" fmla="*/ 8 h 103"/>
                  <a:gd name="T78" fmla="*/ 107 w 108"/>
                  <a:gd name="T79" fmla="*/ 3 h 103"/>
                  <a:gd name="T80" fmla="*/ 107 w 108"/>
                  <a:gd name="T81" fmla="*/ 1 h 103"/>
                  <a:gd name="T82" fmla="*/ 108 w 108"/>
                  <a:gd name="T83" fmla="*/ 0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08" h="103">
                    <a:moveTo>
                      <a:pt x="0" y="103"/>
                    </a:moveTo>
                    <a:lnTo>
                      <a:pt x="7" y="88"/>
                    </a:lnTo>
                    <a:lnTo>
                      <a:pt x="7" y="85"/>
                    </a:lnTo>
                    <a:lnTo>
                      <a:pt x="10" y="85"/>
                    </a:lnTo>
                    <a:lnTo>
                      <a:pt x="23" y="86"/>
                    </a:lnTo>
                    <a:lnTo>
                      <a:pt x="26" y="85"/>
                    </a:lnTo>
                    <a:lnTo>
                      <a:pt x="26" y="83"/>
                    </a:lnTo>
                    <a:lnTo>
                      <a:pt x="30" y="83"/>
                    </a:lnTo>
                    <a:lnTo>
                      <a:pt x="31" y="85"/>
                    </a:lnTo>
                    <a:lnTo>
                      <a:pt x="33" y="85"/>
                    </a:lnTo>
                    <a:lnTo>
                      <a:pt x="34" y="86"/>
                    </a:lnTo>
                    <a:lnTo>
                      <a:pt x="34" y="83"/>
                    </a:lnTo>
                    <a:lnTo>
                      <a:pt x="37" y="68"/>
                    </a:lnTo>
                    <a:lnTo>
                      <a:pt x="43" y="51"/>
                    </a:lnTo>
                    <a:lnTo>
                      <a:pt x="44" y="49"/>
                    </a:lnTo>
                    <a:lnTo>
                      <a:pt x="44" y="47"/>
                    </a:lnTo>
                    <a:lnTo>
                      <a:pt x="45" y="46"/>
                    </a:lnTo>
                    <a:lnTo>
                      <a:pt x="45" y="43"/>
                    </a:lnTo>
                    <a:lnTo>
                      <a:pt x="47" y="40"/>
                    </a:lnTo>
                    <a:lnTo>
                      <a:pt x="47" y="39"/>
                    </a:lnTo>
                    <a:lnTo>
                      <a:pt x="45" y="37"/>
                    </a:lnTo>
                    <a:lnTo>
                      <a:pt x="47" y="35"/>
                    </a:lnTo>
                    <a:lnTo>
                      <a:pt x="48" y="35"/>
                    </a:lnTo>
                    <a:lnTo>
                      <a:pt x="59" y="30"/>
                    </a:lnTo>
                    <a:lnTo>
                      <a:pt x="70" y="23"/>
                    </a:lnTo>
                    <a:lnTo>
                      <a:pt x="72" y="10"/>
                    </a:lnTo>
                    <a:lnTo>
                      <a:pt x="72" y="8"/>
                    </a:lnTo>
                    <a:lnTo>
                      <a:pt x="73" y="8"/>
                    </a:lnTo>
                    <a:lnTo>
                      <a:pt x="76" y="11"/>
                    </a:lnTo>
                    <a:lnTo>
                      <a:pt x="84" y="16"/>
                    </a:lnTo>
                    <a:lnTo>
                      <a:pt x="84" y="18"/>
                    </a:lnTo>
                    <a:lnTo>
                      <a:pt x="86" y="21"/>
                    </a:lnTo>
                    <a:lnTo>
                      <a:pt x="86" y="23"/>
                    </a:lnTo>
                    <a:lnTo>
                      <a:pt x="84" y="25"/>
                    </a:lnTo>
                    <a:lnTo>
                      <a:pt x="94" y="36"/>
                    </a:lnTo>
                    <a:lnTo>
                      <a:pt x="96" y="33"/>
                    </a:lnTo>
                    <a:lnTo>
                      <a:pt x="97" y="29"/>
                    </a:lnTo>
                    <a:lnTo>
                      <a:pt x="97" y="28"/>
                    </a:lnTo>
                    <a:lnTo>
                      <a:pt x="105" y="8"/>
                    </a:lnTo>
                    <a:lnTo>
                      <a:pt x="107" y="3"/>
                    </a:lnTo>
                    <a:lnTo>
                      <a:pt x="107" y="1"/>
                    </a:lnTo>
                    <a:lnTo>
                      <a:pt x="108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48" name="Freeform 2688">
                <a:extLst>
                  <a:ext uri="{FF2B5EF4-FFF2-40B4-BE49-F238E27FC236}">
                    <a16:creationId xmlns:a16="http://schemas.microsoft.com/office/drawing/2014/main" id="{A3756095-A7A4-14C1-0DA6-45B5A4120A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1" y="921"/>
                <a:ext cx="28" cy="12"/>
              </a:xfrm>
              <a:custGeom>
                <a:avLst/>
                <a:gdLst>
                  <a:gd name="T0" fmla="*/ 113 w 113"/>
                  <a:gd name="T1" fmla="*/ 37 h 49"/>
                  <a:gd name="T2" fmla="*/ 110 w 113"/>
                  <a:gd name="T3" fmla="*/ 37 h 49"/>
                  <a:gd name="T4" fmla="*/ 98 w 113"/>
                  <a:gd name="T5" fmla="*/ 40 h 49"/>
                  <a:gd name="T6" fmla="*/ 96 w 113"/>
                  <a:gd name="T7" fmla="*/ 42 h 49"/>
                  <a:gd name="T8" fmla="*/ 94 w 113"/>
                  <a:gd name="T9" fmla="*/ 39 h 49"/>
                  <a:gd name="T10" fmla="*/ 92 w 113"/>
                  <a:gd name="T11" fmla="*/ 40 h 49"/>
                  <a:gd name="T12" fmla="*/ 88 w 113"/>
                  <a:gd name="T13" fmla="*/ 42 h 49"/>
                  <a:gd name="T14" fmla="*/ 87 w 113"/>
                  <a:gd name="T15" fmla="*/ 40 h 49"/>
                  <a:gd name="T16" fmla="*/ 87 w 113"/>
                  <a:gd name="T17" fmla="*/ 42 h 49"/>
                  <a:gd name="T18" fmla="*/ 83 w 113"/>
                  <a:gd name="T19" fmla="*/ 46 h 49"/>
                  <a:gd name="T20" fmla="*/ 77 w 113"/>
                  <a:gd name="T21" fmla="*/ 49 h 49"/>
                  <a:gd name="T22" fmla="*/ 70 w 113"/>
                  <a:gd name="T23" fmla="*/ 49 h 49"/>
                  <a:gd name="T24" fmla="*/ 69 w 113"/>
                  <a:gd name="T25" fmla="*/ 47 h 49"/>
                  <a:gd name="T26" fmla="*/ 69 w 113"/>
                  <a:gd name="T27" fmla="*/ 46 h 49"/>
                  <a:gd name="T28" fmla="*/ 64 w 113"/>
                  <a:gd name="T29" fmla="*/ 35 h 49"/>
                  <a:gd name="T30" fmla="*/ 60 w 113"/>
                  <a:gd name="T31" fmla="*/ 28 h 49"/>
                  <a:gd name="T32" fmla="*/ 59 w 113"/>
                  <a:gd name="T33" fmla="*/ 28 h 49"/>
                  <a:gd name="T34" fmla="*/ 53 w 113"/>
                  <a:gd name="T35" fmla="*/ 26 h 49"/>
                  <a:gd name="T36" fmla="*/ 53 w 113"/>
                  <a:gd name="T37" fmla="*/ 28 h 49"/>
                  <a:gd name="T38" fmla="*/ 52 w 113"/>
                  <a:gd name="T39" fmla="*/ 26 h 49"/>
                  <a:gd name="T40" fmla="*/ 46 w 113"/>
                  <a:gd name="T41" fmla="*/ 6 h 49"/>
                  <a:gd name="T42" fmla="*/ 46 w 113"/>
                  <a:gd name="T43" fmla="*/ 4 h 49"/>
                  <a:gd name="T44" fmla="*/ 45 w 113"/>
                  <a:gd name="T45" fmla="*/ 4 h 49"/>
                  <a:gd name="T46" fmla="*/ 39 w 113"/>
                  <a:gd name="T47" fmla="*/ 3 h 49"/>
                  <a:gd name="T48" fmla="*/ 20 w 113"/>
                  <a:gd name="T49" fmla="*/ 0 h 49"/>
                  <a:gd name="T50" fmla="*/ 19 w 113"/>
                  <a:gd name="T51" fmla="*/ 1 h 49"/>
                  <a:gd name="T52" fmla="*/ 4 w 113"/>
                  <a:gd name="T53" fmla="*/ 4 h 49"/>
                  <a:gd name="T54" fmla="*/ 3 w 113"/>
                  <a:gd name="T55" fmla="*/ 4 h 49"/>
                  <a:gd name="T56" fmla="*/ 2 w 113"/>
                  <a:gd name="T57" fmla="*/ 6 h 49"/>
                  <a:gd name="T58" fmla="*/ 0 w 113"/>
                  <a:gd name="T59" fmla="*/ 6 h 49"/>
                  <a:gd name="T60" fmla="*/ 0 w 113"/>
                  <a:gd name="T61" fmla="*/ 7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13" h="49">
                    <a:moveTo>
                      <a:pt x="113" y="37"/>
                    </a:moveTo>
                    <a:lnTo>
                      <a:pt x="110" y="37"/>
                    </a:lnTo>
                    <a:lnTo>
                      <a:pt x="98" y="40"/>
                    </a:lnTo>
                    <a:lnTo>
                      <a:pt x="96" y="42"/>
                    </a:lnTo>
                    <a:lnTo>
                      <a:pt x="94" y="39"/>
                    </a:lnTo>
                    <a:lnTo>
                      <a:pt x="92" y="40"/>
                    </a:lnTo>
                    <a:lnTo>
                      <a:pt x="88" y="42"/>
                    </a:lnTo>
                    <a:lnTo>
                      <a:pt x="87" y="40"/>
                    </a:lnTo>
                    <a:lnTo>
                      <a:pt x="87" y="42"/>
                    </a:lnTo>
                    <a:lnTo>
                      <a:pt x="83" y="46"/>
                    </a:lnTo>
                    <a:lnTo>
                      <a:pt x="77" y="49"/>
                    </a:lnTo>
                    <a:lnTo>
                      <a:pt x="70" y="49"/>
                    </a:lnTo>
                    <a:lnTo>
                      <a:pt x="69" y="47"/>
                    </a:lnTo>
                    <a:lnTo>
                      <a:pt x="69" y="46"/>
                    </a:lnTo>
                    <a:lnTo>
                      <a:pt x="64" y="35"/>
                    </a:lnTo>
                    <a:lnTo>
                      <a:pt x="60" y="28"/>
                    </a:lnTo>
                    <a:lnTo>
                      <a:pt x="59" y="28"/>
                    </a:lnTo>
                    <a:lnTo>
                      <a:pt x="53" y="26"/>
                    </a:lnTo>
                    <a:lnTo>
                      <a:pt x="53" y="28"/>
                    </a:lnTo>
                    <a:lnTo>
                      <a:pt x="52" y="26"/>
                    </a:lnTo>
                    <a:lnTo>
                      <a:pt x="46" y="6"/>
                    </a:lnTo>
                    <a:lnTo>
                      <a:pt x="46" y="4"/>
                    </a:lnTo>
                    <a:lnTo>
                      <a:pt x="45" y="4"/>
                    </a:lnTo>
                    <a:lnTo>
                      <a:pt x="39" y="3"/>
                    </a:lnTo>
                    <a:lnTo>
                      <a:pt x="20" y="0"/>
                    </a:lnTo>
                    <a:lnTo>
                      <a:pt x="19" y="1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0" y="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49" name="Freeform 2689">
                <a:extLst>
                  <a:ext uri="{FF2B5EF4-FFF2-40B4-BE49-F238E27FC236}">
                    <a16:creationId xmlns:a16="http://schemas.microsoft.com/office/drawing/2014/main" id="{4BF41D5D-06EE-710D-3D39-BD46122EC7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5" y="885"/>
                <a:ext cx="8" cy="39"/>
              </a:xfrm>
              <a:custGeom>
                <a:avLst/>
                <a:gdLst>
                  <a:gd name="T0" fmla="*/ 15 w 32"/>
                  <a:gd name="T1" fmla="*/ 0 h 158"/>
                  <a:gd name="T2" fmla="*/ 14 w 32"/>
                  <a:gd name="T3" fmla="*/ 4 h 158"/>
                  <a:gd name="T4" fmla="*/ 14 w 32"/>
                  <a:gd name="T5" fmla="*/ 7 h 158"/>
                  <a:gd name="T6" fmla="*/ 17 w 32"/>
                  <a:gd name="T7" fmla="*/ 20 h 158"/>
                  <a:gd name="T8" fmla="*/ 17 w 32"/>
                  <a:gd name="T9" fmla="*/ 29 h 158"/>
                  <a:gd name="T10" fmla="*/ 18 w 32"/>
                  <a:gd name="T11" fmla="*/ 35 h 158"/>
                  <a:gd name="T12" fmla="*/ 23 w 32"/>
                  <a:gd name="T13" fmla="*/ 39 h 158"/>
                  <a:gd name="T14" fmla="*/ 23 w 32"/>
                  <a:gd name="T15" fmla="*/ 40 h 158"/>
                  <a:gd name="T16" fmla="*/ 19 w 32"/>
                  <a:gd name="T17" fmla="*/ 45 h 158"/>
                  <a:gd name="T18" fmla="*/ 19 w 32"/>
                  <a:gd name="T19" fmla="*/ 46 h 158"/>
                  <a:gd name="T20" fmla="*/ 18 w 32"/>
                  <a:gd name="T21" fmla="*/ 45 h 158"/>
                  <a:gd name="T22" fmla="*/ 17 w 32"/>
                  <a:gd name="T23" fmla="*/ 45 h 158"/>
                  <a:gd name="T24" fmla="*/ 15 w 32"/>
                  <a:gd name="T25" fmla="*/ 46 h 158"/>
                  <a:gd name="T26" fmla="*/ 14 w 32"/>
                  <a:gd name="T27" fmla="*/ 61 h 158"/>
                  <a:gd name="T28" fmla="*/ 10 w 32"/>
                  <a:gd name="T29" fmla="*/ 71 h 158"/>
                  <a:gd name="T30" fmla="*/ 8 w 32"/>
                  <a:gd name="T31" fmla="*/ 77 h 158"/>
                  <a:gd name="T32" fmla="*/ 11 w 32"/>
                  <a:gd name="T33" fmla="*/ 81 h 158"/>
                  <a:gd name="T34" fmla="*/ 10 w 32"/>
                  <a:gd name="T35" fmla="*/ 81 h 158"/>
                  <a:gd name="T36" fmla="*/ 10 w 32"/>
                  <a:gd name="T37" fmla="*/ 84 h 158"/>
                  <a:gd name="T38" fmla="*/ 8 w 32"/>
                  <a:gd name="T39" fmla="*/ 84 h 158"/>
                  <a:gd name="T40" fmla="*/ 5 w 32"/>
                  <a:gd name="T41" fmla="*/ 87 h 158"/>
                  <a:gd name="T42" fmla="*/ 14 w 32"/>
                  <a:gd name="T43" fmla="*/ 91 h 158"/>
                  <a:gd name="T44" fmla="*/ 30 w 32"/>
                  <a:gd name="T45" fmla="*/ 113 h 158"/>
                  <a:gd name="T46" fmla="*/ 32 w 32"/>
                  <a:gd name="T47" fmla="*/ 114 h 158"/>
                  <a:gd name="T48" fmla="*/ 30 w 32"/>
                  <a:gd name="T49" fmla="*/ 116 h 158"/>
                  <a:gd name="T50" fmla="*/ 26 w 32"/>
                  <a:gd name="T51" fmla="*/ 124 h 158"/>
                  <a:gd name="T52" fmla="*/ 18 w 32"/>
                  <a:gd name="T53" fmla="*/ 134 h 158"/>
                  <a:gd name="T54" fmla="*/ 15 w 32"/>
                  <a:gd name="T55" fmla="*/ 137 h 158"/>
                  <a:gd name="T56" fmla="*/ 11 w 32"/>
                  <a:gd name="T57" fmla="*/ 142 h 158"/>
                  <a:gd name="T58" fmla="*/ 10 w 32"/>
                  <a:gd name="T59" fmla="*/ 147 h 158"/>
                  <a:gd name="T60" fmla="*/ 8 w 32"/>
                  <a:gd name="T61" fmla="*/ 147 h 158"/>
                  <a:gd name="T62" fmla="*/ 8 w 32"/>
                  <a:gd name="T63" fmla="*/ 148 h 158"/>
                  <a:gd name="T64" fmla="*/ 5 w 32"/>
                  <a:gd name="T65" fmla="*/ 148 h 158"/>
                  <a:gd name="T66" fmla="*/ 1 w 32"/>
                  <a:gd name="T67" fmla="*/ 151 h 158"/>
                  <a:gd name="T68" fmla="*/ 0 w 32"/>
                  <a:gd name="T69" fmla="*/ 157 h 158"/>
                  <a:gd name="T70" fmla="*/ 0 w 32"/>
                  <a:gd name="T71" fmla="*/ 158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2" h="158">
                    <a:moveTo>
                      <a:pt x="15" y="0"/>
                    </a:moveTo>
                    <a:lnTo>
                      <a:pt x="14" y="4"/>
                    </a:lnTo>
                    <a:lnTo>
                      <a:pt x="14" y="7"/>
                    </a:lnTo>
                    <a:lnTo>
                      <a:pt x="17" y="20"/>
                    </a:lnTo>
                    <a:lnTo>
                      <a:pt x="17" y="29"/>
                    </a:lnTo>
                    <a:lnTo>
                      <a:pt x="18" y="35"/>
                    </a:lnTo>
                    <a:lnTo>
                      <a:pt x="23" y="39"/>
                    </a:lnTo>
                    <a:lnTo>
                      <a:pt x="23" y="40"/>
                    </a:lnTo>
                    <a:lnTo>
                      <a:pt x="19" y="45"/>
                    </a:lnTo>
                    <a:lnTo>
                      <a:pt x="19" y="46"/>
                    </a:lnTo>
                    <a:lnTo>
                      <a:pt x="18" y="45"/>
                    </a:lnTo>
                    <a:lnTo>
                      <a:pt x="17" y="45"/>
                    </a:lnTo>
                    <a:lnTo>
                      <a:pt x="15" y="46"/>
                    </a:lnTo>
                    <a:lnTo>
                      <a:pt x="14" y="61"/>
                    </a:lnTo>
                    <a:lnTo>
                      <a:pt x="10" y="71"/>
                    </a:lnTo>
                    <a:lnTo>
                      <a:pt x="8" y="77"/>
                    </a:lnTo>
                    <a:lnTo>
                      <a:pt x="11" y="81"/>
                    </a:lnTo>
                    <a:lnTo>
                      <a:pt x="10" y="81"/>
                    </a:lnTo>
                    <a:lnTo>
                      <a:pt x="10" y="84"/>
                    </a:lnTo>
                    <a:lnTo>
                      <a:pt x="8" y="84"/>
                    </a:lnTo>
                    <a:lnTo>
                      <a:pt x="5" y="87"/>
                    </a:lnTo>
                    <a:lnTo>
                      <a:pt x="14" y="91"/>
                    </a:lnTo>
                    <a:lnTo>
                      <a:pt x="30" y="113"/>
                    </a:lnTo>
                    <a:lnTo>
                      <a:pt x="32" y="114"/>
                    </a:lnTo>
                    <a:lnTo>
                      <a:pt x="30" y="116"/>
                    </a:lnTo>
                    <a:lnTo>
                      <a:pt x="26" y="124"/>
                    </a:lnTo>
                    <a:lnTo>
                      <a:pt x="18" y="134"/>
                    </a:lnTo>
                    <a:lnTo>
                      <a:pt x="15" y="137"/>
                    </a:lnTo>
                    <a:lnTo>
                      <a:pt x="11" y="142"/>
                    </a:lnTo>
                    <a:lnTo>
                      <a:pt x="10" y="147"/>
                    </a:lnTo>
                    <a:lnTo>
                      <a:pt x="8" y="147"/>
                    </a:lnTo>
                    <a:lnTo>
                      <a:pt x="8" y="148"/>
                    </a:lnTo>
                    <a:lnTo>
                      <a:pt x="5" y="148"/>
                    </a:lnTo>
                    <a:lnTo>
                      <a:pt x="1" y="151"/>
                    </a:lnTo>
                    <a:lnTo>
                      <a:pt x="0" y="157"/>
                    </a:lnTo>
                    <a:lnTo>
                      <a:pt x="0" y="15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50" name="Freeform 2690">
                <a:extLst>
                  <a:ext uri="{FF2B5EF4-FFF2-40B4-BE49-F238E27FC236}">
                    <a16:creationId xmlns:a16="http://schemas.microsoft.com/office/drawing/2014/main" id="{1CE58CD4-8151-7A7C-C02B-5AFE73CE94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5" y="924"/>
                <a:ext cx="38" cy="28"/>
              </a:xfrm>
              <a:custGeom>
                <a:avLst/>
                <a:gdLst>
                  <a:gd name="T0" fmla="*/ 0 w 154"/>
                  <a:gd name="T1" fmla="*/ 0 h 113"/>
                  <a:gd name="T2" fmla="*/ 1 w 154"/>
                  <a:gd name="T3" fmla="*/ 0 h 113"/>
                  <a:gd name="T4" fmla="*/ 18 w 154"/>
                  <a:gd name="T5" fmla="*/ 14 h 113"/>
                  <a:gd name="T6" fmla="*/ 19 w 154"/>
                  <a:gd name="T7" fmla="*/ 14 h 113"/>
                  <a:gd name="T8" fmla="*/ 19 w 154"/>
                  <a:gd name="T9" fmla="*/ 15 h 113"/>
                  <a:gd name="T10" fmla="*/ 22 w 154"/>
                  <a:gd name="T11" fmla="*/ 19 h 113"/>
                  <a:gd name="T12" fmla="*/ 22 w 154"/>
                  <a:gd name="T13" fmla="*/ 22 h 113"/>
                  <a:gd name="T14" fmla="*/ 34 w 154"/>
                  <a:gd name="T15" fmla="*/ 26 h 113"/>
                  <a:gd name="T16" fmla="*/ 37 w 154"/>
                  <a:gd name="T17" fmla="*/ 28 h 113"/>
                  <a:gd name="T18" fmla="*/ 48 w 154"/>
                  <a:gd name="T19" fmla="*/ 36 h 113"/>
                  <a:gd name="T20" fmla="*/ 44 w 154"/>
                  <a:gd name="T21" fmla="*/ 49 h 113"/>
                  <a:gd name="T22" fmla="*/ 43 w 154"/>
                  <a:gd name="T23" fmla="*/ 56 h 113"/>
                  <a:gd name="T24" fmla="*/ 33 w 154"/>
                  <a:gd name="T25" fmla="*/ 76 h 113"/>
                  <a:gd name="T26" fmla="*/ 32 w 154"/>
                  <a:gd name="T27" fmla="*/ 78 h 113"/>
                  <a:gd name="T28" fmla="*/ 32 w 154"/>
                  <a:gd name="T29" fmla="*/ 79 h 113"/>
                  <a:gd name="T30" fmla="*/ 34 w 154"/>
                  <a:gd name="T31" fmla="*/ 79 h 113"/>
                  <a:gd name="T32" fmla="*/ 39 w 154"/>
                  <a:gd name="T33" fmla="*/ 85 h 113"/>
                  <a:gd name="T34" fmla="*/ 44 w 154"/>
                  <a:gd name="T35" fmla="*/ 97 h 113"/>
                  <a:gd name="T36" fmla="*/ 44 w 154"/>
                  <a:gd name="T37" fmla="*/ 104 h 113"/>
                  <a:gd name="T38" fmla="*/ 41 w 154"/>
                  <a:gd name="T39" fmla="*/ 109 h 113"/>
                  <a:gd name="T40" fmla="*/ 41 w 154"/>
                  <a:gd name="T41" fmla="*/ 113 h 113"/>
                  <a:gd name="T42" fmla="*/ 44 w 154"/>
                  <a:gd name="T43" fmla="*/ 113 h 113"/>
                  <a:gd name="T44" fmla="*/ 53 w 154"/>
                  <a:gd name="T45" fmla="*/ 106 h 113"/>
                  <a:gd name="T46" fmla="*/ 63 w 154"/>
                  <a:gd name="T47" fmla="*/ 103 h 113"/>
                  <a:gd name="T48" fmla="*/ 65 w 154"/>
                  <a:gd name="T49" fmla="*/ 103 h 113"/>
                  <a:gd name="T50" fmla="*/ 67 w 154"/>
                  <a:gd name="T51" fmla="*/ 104 h 113"/>
                  <a:gd name="T52" fmla="*/ 67 w 154"/>
                  <a:gd name="T53" fmla="*/ 90 h 113"/>
                  <a:gd name="T54" fmla="*/ 68 w 154"/>
                  <a:gd name="T55" fmla="*/ 89 h 113"/>
                  <a:gd name="T56" fmla="*/ 70 w 154"/>
                  <a:gd name="T57" fmla="*/ 79 h 113"/>
                  <a:gd name="T58" fmla="*/ 78 w 154"/>
                  <a:gd name="T59" fmla="*/ 68 h 113"/>
                  <a:gd name="T60" fmla="*/ 93 w 154"/>
                  <a:gd name="T61" fmla="*/ 60 h 113"/>
                  <a:gd name="T62" fmla="*/ 97 w 154"/>
                  <a:gd name="T63" fmla="*/ 54 h 113"/>
                  <a:gd name="T64" fmla="*/ 100 w 154"/>
                  <a:gd name="T65" fmla="*/ 53 h 113"/>
                  <a:gd name="T66" fmla="*/ 101 w 154"/>
                  <a:gd name="T67" fmla="*/ 54 h 113"/>
                  <a:gd name="T68" fmla="*/ 104 w 154"/>
                  <a:gd name="T69" fmla="*/ 56 h 113"/>
                  <a:gd name="T70" fmla="*/ 106 w 154"/>
                  <a:gd name="T71" fmla="*/ 57 h 113"/>
                  <a:gd name="T72" fmla="*/ 106 w 154"/>
                  <a:gd name="T73" fmla="*/ 61 h 113"/>
                  <a:gd name="T74" fmla="*/ 104 w 154"/>
                  <a:gd name="T75" fmla="*/ 64 h 113"/>
                  <a:gd name="T76" fmla="*/ 120 w 154"/>
                  <a:gd name="T77" fmla="*/ 81 h 113"/>
                  <a:gd name="T78" fmla="*/ 127 w 154"/>
                  <a:gd name="T79" fmla="*/ 89 h 113"/>
                  <a:gd name="T80" fmla="*/ 128 w 154"/>
                  <a:gd name="T81" fmla="*/ 93 h 113"/>
                  <a:gd name="T82" fmla="*/ 130 w 154"/>
                  <a:gd name="T83" fmla="*/ 93 h 113"/>
                  <a:gd name="T84" fmla="*/ 132 w 154"/>
                  <a:gd name="T85" fmla="*/ 99 h 113"/>
                  <a:gd name="T86" fmla="*/ 134 w 154"/>
                  <a:gd name="T87" fmla="*/ 100 h 113"/>
                  <a:gd name="T88" fmla="*/ 148 w 154"/>
                  <a:gd name="T89" fmla="*/ 96 h 113"/>
                  <a:gd name="T90" fmla="*/ 154 w 154"/>
                  <a:gd name="T91" fmla="*/ 96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54" h="113">
                    <a:moveTo>
                      <a:pt x="0" y="0"/>
                    </a:moveTo>
                    <a:lnTo>
                      <a:pt x="1" y="0"/>
                    </a:lnTo>
                    <a:lnTo>
                      <a:pt x="18" y="14"/>
                    </a:lnTo>
                    <a:lnTo>
                      <a:pt x="19" y="14"/>
                    </a:lnTo>
                    <a:lnTo>
                      <a:pt x="19" y="15"/>
                    </a:lnTo>
                    <a:lnTo>
                      <a:pt x="22" y="19"/>
                    </a:lnTo>
                    <a:lnTo>
                      <a:pt x="22" y="22"/>
                    </a:lnTo>
                    <a:lnTo>
                      <a:pt x="34" y="26"/>
                    </a:lnTo>
                    <a:lnTo>
                      <a:pt x="37" y="28"/>
                    </a:lnTo>
                    <a:lnTo>
                      <a:pt x="48" y="36"/>
                    </a:lnTo>
                    <a:lnTo>
                      <a:pt x="44" y="49"/>
                    </a:lnTo>
                    <a:lnTo>
                      <a:pt x="43" y="56"/>
                    </a:lnTo>
                    <a:lnTo>
                      <a:pt x="33" y="76"/>
                    </a:lnTo>
                    <a:lnTo>
                      <a:pt x="32" y="78"/>
                    </a:lnTo>
                    <a:lnTo>
                      <a:pt x="32" y="79"/>
                    </a:lnTo>
                    <a:lnTo>
                      <a:pt x="34" y="79"/>
                    </a:lnTo>
                    <a:lnTo>
                      <a:pt x="39" y="85"/>
                    </a:lnTo>
                    <a:lnTo>
                      <a:pt x="44" y="97"/>
                    </a:lnTo>
                    <a:lnTo>
                      <a:pt x="44" y="104"/>
                    </a:lnTo>
                    <a:lnTo>
                      <a:pt x="41" y="109"/>
                    </a:lnTo>
                    <a:lnTo>
                      <a:pt x="41" y="113"/>
                    </a:lnTo>
                    <a:lnTo>
                      <a:pt x="44" y="113"/>
                    </a:lnTo>
                    <a:lnTo>
                      <a:pt x="53" y="106"/>
                    </a:lnTo>
                    <a:lnTo>
                      <a:pt x="63" y="103"/>
                    </a:lnTo>
                    <a:lnTo>
                      <a:pt x="65" y="103"/>
                    </a:lnTo>
                    <a:lnTo>
                      <a:pt x="67" y="104"/>
                    </a:lnTo>
                    <a:lnTo>
                      <a:pt x="67" y="90"/>
                    </a:lnTo>
                    <a:lnTo>
                      <a:pt x="68" y="89"/>
                    </a:lnTo>
                    <a:lnTo>
                      <a:pt x="70" y="79"/>
                    </a:lnTo>
                    <a:lnTo>
                      <a:pt x="78" y="68"/>
                    </a:lnTo>
                    <a:lnTo>
                      <a:pt x="93" y="60"/>
                    </a:lnTo>
                    <a:lnTo>
                      <a:pt x="97" y="54"/>
                    </a:lnTo>
                    <a:lnTo>
                      <a:pt x="100" y="53"/>
                    </a:lnTo>
                    <a:lnTo>
                      <a:pt x="101" y="54"/>
                    </a:lnTo>
                    <a:lnTo>
                      <a:pt x="104" y="56"/>
                    </a:lnTo>
                    <a:lnTo>
                      <a:pt x="106" y="57"/>
                    </a:lnTo>
                    <a:lnTo>
                      <a:pt x="106" y="61"/>
                    </a:lnTo>
                    <a:lnTo>
                      <a:pt x="104" y="64"/>
                    </a:lnTo>
                    <a:lnTo>
                      <a:pt x="120" y="81"/>
                    </a:lnTo>
                    <a:lnTo>
                      <a:pt x="127" y="89"/>
                    </a:lnTo>
                    <a:lnTo>
                      <a:pt x="128" y="93"/>
                    </a:lnTo>
                    <a:lnTo>
                      <a:pt x="130" y="93"/>
                    </a:lnTo>
                    <a:lnTo>
                      <a:pt x="132" y="99"/>
                    </a:lnTo>
                    <a:lnTo>
                      <a:pt x="134" y="100"/>
                    </a:lnTo>
                    <a:lnTo>
                      <a:pt x="148" y="96"/>
                    </a:lnTo>
                    <a:lnTo>
                      <a:pt x="154" y="9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51" name="Freeform 2691">
                <a:extLst>
                  <a:ext uri="{FF2B5EF4-FFF2-40B4-BE49-F238E27FC236}">
                    <a16:creationId xmlns:a16="http://schemas.microsoft.com/office/drawing/2014/main" id="{68B992D8-3B70-10B5-E101-69685F5117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8" y="982"/>
                <a:ext cx="58" cy="26"/>
              </a:xfrm>
              <a:custGeom>
                <a:avLst/>
                <a:gdLst>
                  <a:gd name="T0" fmla="*/ 229 w 230"/>
                  <a:gd name="T1" fmla="*/ 102 h 102"/>
                  <a:gd name="T2" fmla="*/ 216 w 230"/>
                  <a:gd name="T3" fmla="*/ 89 h 102"/>
                  <a:gd name="T4" fmla="*/ 209 w 230"/>
                  <a:gd name="T5" fmla="*/ 87 h 102"/>
                  <a:gd name="T6" fmla="*/ 198 w 230"/>
                  <a:gd name="T7" fmla="*/ 96 h 102"/>
                  <a:gd name="T8" fmla="*/ 187 w 230"/>
                  <a:gd name="T9" fmla="*/ 99 h 102"/>
                  <a:gd name="T10" fmla="*/ 163 w 230"/>
                  <a:gd name="T11" fmla="*/ 82 h 102"/>
                  <a:gd name="T12" fmla="*/ 155 w 230"/>
                  <a:gd name="T13" fmla="*/ 78 h 102"/>
                  <a:gd name="T14" fmla="*/ 151 w 230"/>
                  <a:gd name="T15" fmla="*/ 81 h 102"/>
                  <a:gd name="T16" fmla="*/ 142 w 230"/>
                  <a:gd name="T17" fmla="*/ 87 h 102"/>
                  <a:gd name="T18" fmla="*/ 135 w 230"/>
                  <a:gd name="T19" fmla="*/ 85 h 102"/>
                  <a:gd name="T20" fmla="*/ 128 w 230"/>
                  <a:gd name="T21" fmla="*/ 84 h 102"/>
                  <a:gd name="T22" fmla="*/ 121 w 230"/>
                  <a:gd name="T23" fmla="*/ 81 h 102"/>
                  <a:gd name="T24" fmla="*/ 117 w 230"/>
                  <a:gd name="T25" fmla="*/ 75 h 102"/>
                  <a:gd name="T26" fmla="*/ 115 w 230"/>
                  <a:gd name="T27" fmla="*/ 61 h 102"/>
                  <a:gd name="T28" fmla="*/ 103 w 230"/>
                  <a:gd name="T29" fmla="*/ 54 h 102"/>
                  <a:gd name="T30" fmla="*/ 107 w 230"/>
                  <a:gd name="T31" fmla="*/ 43 h 102"/>
                  <a:gd name="T32" fmla="*/ 117 w 230"/>
                  <a:gd name="T33" fmla="*/ 34 h 102"/>
                  <a:gd name="T34" fmla="*/ 107 w 230"/>
                  <a:gd name="T35" fmla="*/ 27 h 102"/>
                  <a:gd name="T36" fmla="*/ 98 w 230"/>
                  <a:gd name="T37" fmla="*/ 22 h 102"/>
                  <a:gd name="T38" fmla="*/ 102 w 230"/>
                  <a:gd name="T39" fmla="*/ 14 h 102"/>
                  <a:gd name="T40" fmla="*/ 89 w 230"/>
                  <a:gd name="T41" fmla="*/ 10 h 102"/>
                  <a:gd name="T42" fmla="*/ 79 w 230"/>
                  <a:gd name="T43" fmla="*/ 1 h 102"/>
                  <a:gd name="T44" fmla="*/ 61 w 230"/>
                  <a:gd name="T45" fmla="*/ 18 h 102"/>
                  <a:gd name="T46" fmla="*/ 60 w 230"/>
                  <a:gd name="T47" fmla="*/ 21 h 102"/>
                  <a:gd name="T48" fmla="*/ 58 w 230"/>
                  <a:gd name="T49" fmla="*/ 22 h 102"/>
                  <a:gd name="T50" fmla="*/ 57 w 230"/>
                  <a:gd name="T51" fmla="*/ 27 h 102"/>
                  <a:gd name="T52" fmla="*/ 60 w 230"/>
                  <a:gd name="T53" fmla="*/ 38 h 102"/>
                  <a:gd name="T54" fmla="*/ 53 w 230"/>
                  <a:gd name="T55" fmla="*/ 46 h 102"/>
                  <a:gd name="T56" fmla="*/ 45 w 230"/>
                  <a:gd name="T57" fmla="*/ 47 h 102"/>
                  <a:gd name="T58" fmla="*/ 31 w 230"/>
                  <a:gd name="T59" fmla="*/ 38 h 102"/>
                  <a:gd name="T60" fmla="*/ 18 w 230"/>
                  <a:gd name="T61" fmla="*/ 44 h 102"/>
                  <a:gd name="T62" fmla="*/ 5 w 230"/>
                  <a:gd name="T63" fmla="*/ 52 h 102"/>
                  <a:gd name="T64" fmla="*/ 1 w 230"/>
                  <a:gd name="T65" fmla="*/ 63 h 102"/>
                  <a:gd name="T66" fmla="*/ 0 w 230"/>
                  <a:gd name="T67" fmla="*/ 88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30" h="102">
                    <a:moveTo>
                      <a:pt x="230" y="102"/>
                    </a:moveTo>
                    <a:lnTo>
                      <a:pt x="229" y="102"/>
                    </a:lnTo>
                    <a:lnTo>
                      <a:pt x="222" y="101"/>
                    </a:lnTo>
                    <a:lnTo>
                      <a:pt x="216" y="89"/>
                    </a:lnTo>
                    <a:lnTo>
                      <a:pt x="212" y="87"/>
                    </a:lnTo>
                    <a:lnTo>
                      <a:pt x="209" y="87"/>
                    </a:lnTo>
                    <a:lnTo>
                      <a:pt x="204" y="92"/>
                    </a:lnTo>
                    <a:lnTo>
                      <a:pt x="198" y="96"/>
                    </a:lnTo>
                    <a:lnTo>
                      <a:pt x="194" y="98"/>
                    </a:lnTo>
                    <a:lnTo>
                      <a:pt x="187" y="99"/>
                    </a:lnTo>
                    <a:lnTo>
                      <a:pt x="177" y="94"/>
                    </a:lnTo>
                    <a:lnTo>
                      <a:pt x="163" y="82"/>
                    </a:lnTo>
                    <a:lnTo>
                      <a:pt x="162" y="81"/>
                    </a:lnTo>
                    <a:lnTo>
                      <a:pt x="155" y="78"/>
                    </a:lnTo>
                    <a:lnTo>
                      <a:pt x="153" y="78"/>
                    </a:lnTo>
                    <a:lnTo>
                      <a:pt x="151" y="81"/>
                    </a:lnTo>
                    <a:lnTo>
                      <a:pt x="149" y="85"/>
                    </a:lnTo>
                    <a:lnTo>
                      <a:pt x="142" y="87"/>
                    </a:lnTo>
                    <a:lnTo>
                      <a:pt x="138" y="87"/>
                    </a:lnTo>
                    <a:lnTo>
                      <a:pt x="135" y="85"/>
                    </a:lnTo>
                    <a:lnTo>
                      <a:pt x="131" y="84"/>
                    </a:lnTo>
                    <a:lnTo>
                      <a:pt x="128" y="84"/>
                    </a:lnTo>
                    <a:lnTo>
                      <a:pt x="125" y="82"/>
                    </a:lnTo>
                    <a:lnTo>
                      <a:pt x="121" y="81"/>
                    </a:lnTo>
                    <a:lnTo>
                      <a:pt x="118" y="78"/>
                    </a:lnTo>
                    <a:lnTo>
                      <a:pt x="117" y="75"/>
                    </a:lnTo>
                    <a:lnTo>
                      <a:pt x="117" y="63"/>
                    </a:lnTo>
                    <a:lnTo>
                      <a:pt x="115" y="61"/>
                    </a:lnTo>
                    <a:lnTo>
                      <a:pt x="112" y="56"/>
                    </a:lnTo>
                    <a:lnTo>
                      <a:pt x="103" y="54"/>
                    </a:lnTo>
                    <a:lnTo>
                      <a:pt x="95" y="54"/>
                    </a:lnTo>
                    <a:lnTo>
                      <a:pt x="107" y="43"/>
                    </a:lnTo>
                    <a:lnTo>
                      <a:pt x="112" y="39"/>
                    </a:lnTo>
                    <a:lnTo>
                      <a:pt x="117" y="34"/>
                    </a:lnTo>
                    <a:lnTo>
                      <a:pt x="117" y="29"/>
                    </a:lnTo>
                    <a:lnTo>
                      <a:pt x="107" y="27"/>
                    </a:lnTo>
                    <a:lnTo>
                      <a:pt x="106" y="27"/>
                    </a:lnTo>
                    <a:lnTo>
                      <a:pt x="98" y="22"/>
                    </a:lnTo>
                    <a:lnTo>
                      <a:pt x="100" y="18"/>
                    </a:lnTo>
                    <a:lnTo>
                      <a:pt x="102" y="14"/>
                    </a:lnTo>
                    <a:lnTo>
                      <a:pt x="96" y="13"/>
                    </a:lnTo>
                    <a:lnTo>
                      <a:pt x="89" y="10"/>
                    </a:lnTo>
                    <a:lnTo>
                      <a:pt x="79" y="0"/>
                    </a:lnTo>
                    <a:lnTo>
                      <a:pt x="79" y="1"/>
                    </a:lnTo>
                    <a:lnTo>
                      <a:pt x="64" y="6"/>
                    </a:lnTo>
                    <a:lnTo>
                      <a:pt x="61" y="18"/>
                    </a:lnTo>
                    <a:lnTo>
                      <a:pt x="61" y="20"/>
                    </a:lnTo>
                    <a:lnTo>
                      <a:pt x="60" y="21"/>
                    </a:lnTo>
                    <a:lnTo>
                      <a:pt x="60" y="22"/>
                    </a:lnTo>
                    <a:lnTo>
                      <a:pt x="58" y="22"/>
                    </a:lnTo>
                    <a:lnTo>
                      <a:pt x="58" y="24"/>
                    </a:lnTo>
                    <a:lnTo>
                      <a:pt x="57" y="27"/>
                    </a:lnTo>
                    <a:lnTo>
                      <a:pt x="57" y="28"/>
                    </a:lnTo>
                    <a:lnTo>
                      <a:pt x="60" y="38"/>
                    </a:lnTo>
                    <a:lnTo>
                      <a:pt x="58" y="43"/>
                    </a:lnTo>
                    <a:lnTo>
                      <a:pt x="53" y="46"/>
                    </a:lnTo>
                    <a:lnTo>
                      <a:pt x="51" y="46"/>
                    </a:lnTo>
                    <a:lnTo>
                      <a:pt x="45" y="47"/>
                    </a:lnTo>
                    <a:lnTo>
                      <a:pt x="43" y="47"/>
                    </a:lnTo>
                    <a:lnTo>
                      <a:pt x="31" y="38"/>
                    </a:lnTo>
                    <a:lnTo>
                      <a:pt x="31" y="36"/>
                    </a:lnTo>
                    <a:lnTo>
                      <a:pt x="18" y="44"/>
                    </a:lnTo>
                    <a:lnTo>
                      <a:pt x="16" y="44"/>
                    </a:lnTo>
                    <a:lnTo>
                      <a:pt x="5" y="52"/>
                    </a:lnTo>
                    <a:lnTo>
                      <a:pt x="2" y="61"/>
                    </a:lnTo>
                    <a:lnTo>
                      <a:pt x="1" y="63"/>
                    </a:lnTo>
                    <a:lnTo>
                      <a:pt x="2" y="87"/>
                    </a:lnTo>
                    <a:lnTo>
                      <a:pt x="0" y="8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52" name="Freeform 2692">
                <a:extLst>
                  <a:ext uri="{FF2B5EF4-FFF2-40B4-BE49-F238E27FC236}">
                    <a16:creationId xmlns:a16="http://schemas.microsoft.com/office/drawing/2014/main" id="{48FF0B6E-21E6-702E-E7B4-F98EBEBA73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2" y="1007"/>
                <a:ext cx="54" cy="26"/>
              </a:xfrm>
              <a:custGeom>
                <a:avLst/>
                <a:gdLst>
                  <a:gd name="T0" fmla="*/ 0 w 219"/>
                  <a:gd name="T1" fmla="*/ 0 h 105"/>
                  <a:gd name="T2" fmla="*/ 3 w 219"/>
                  <a:gd name="T3" fmla="*/ 2 h 105"/>
                  <a:gd name="T4" fmla="*/ 5 w 219"/>
                  <a:gd name="T5" fmla="*/ 7 h 105"/>
                  <a:gd name="T6" fmla="*/ 8 w 219"/>
                  <a:gd name="T7" fmla="*/ 10 h 105"/>
                  <a:gd name="T8" fmla="*/ 11 w 219"/>
                  <a:gd name="T9" fmla="*/ 11 h 105"/>
                  <a:gd name="T10" fmla="*/ 16 w 219"/>
                  <a:gd name="T11" fmla="*/ 11 h 105"/>
                  <a:gd name="T12" fmla="*/ 30 w 219"/>
                  <a:gd name="T13" fmla="*/ 10 h 105"/>
                  <a:gd name="T14" fmla="*/ 32 w 219"/>
                  <a:gd name="T15" fmla="*/ 10 h 105"/>
                  <a:gd name="T16" fmla="*/ 34 w 219"/>
                  <a:gd name="T17" fmla="*/ 11 h 105"/>
                  <a:gd name="T18" fmla="*/ 36 w 219"/>
                  <a:gd name="T19" fmla="*/ 11 h 105"/>
                  <a:gd name="T20" fmla="*/ 41 w 219"/>
                  <a:gd name="T21" fmla="*/ 24 h 105"/>
                  <a:gd name="T22" fmla="*/ 46 w 219"/>
                  <a:gd name="T23" fmla="*/ 28 h 105"/>
                  <a:gd name="T24" fmla="*/ 47 w 219"/>
                  <a:gd name="T25" fmla="*/ 28 h 105"/>
                  <a:gd name="T26" fmla="*/ 50 w 219"/>
                  <a:gd name="T27" fmla="*/ 27 h 105"/>
                  <a:gd name="T28" fmla="*/ 51 w 219"/>
                  <a:gd name="T29" fmla="*/ 25 h 105"/>
                  <a:gd name="T30" fmla="*/ 53 w 219"/>
                  <a:gd name="T31" fmla="*/ 25 h 105"/>
                  <a:gd name="T32" fmla="*/ 56 w 219"/>
                  <a:gd name="T33" fmla="*/ 24 h 105"/>
                  <a:gd name="T34" fmla="*/ 58 w 219"/>
                  <a:gd name="T35" fmla="*/ 24 h 105"/>
                  <a:gd name="T36" fmla="*/ 58 w 219"/>
                  <a:gd name="T37" fmla="*/ 28 h 105"/>
                  <a:gd name="T38" fmla="*/ 61 w 219"/>
                  <a:gd name="T39" fmla="*/ 31 h 105"/>
                  <a:gd name="T40" fmla="*/ 64 w 219"/>
                  <a:gd name="T41" fmla="*/ 35 h 105"/>
                  <a:gd name="T42" fmla="*/ 65 w 219"/>
                  <a:gd name="T43" fmla="*/ 36 h 105"/>
                  <a:gd name="T44" fmla="*/ 65 w 219"/>
                  <a:gd name="T45" fmla="*/ 38 h 105"/>
                  <a:gd name="T46" fmla="*/ 68 w 219"/>
                  <a:gd name="T47" fmla="*/ 36 h 105"/>
                  <a:gd name="T48" fmla="*/ 86 w 219"/>
                  <a:gd name="T49" fmla="*/ 36 h 105"/>
                  <a:gd name="T50" fmla="*/ 109 w 219"/>
                  <a:gd name="T51" fmla="*/ 29 h 105"/>
                  <a:gd name="T52" fmla="*/ 109 w 219"/>
                  <a:gd name="T53" fmla="*/ 27 h 105"/>
                  <a:gd name="T54" fmla="*/ 111 w 219"/>
                  <a:gd name="T55" fmla="*/ 27 h 105"/>
                  <a:gd name="T56" fmla="*/ 113 w 219"/>
                  <a:gd name="T57" fmla="*/ 28 h 105"/>
                  <a:gd name="T58" fmla="*/ 116 w 219"/>
                  <a:gd name="T59" fmla="*/ 29 h 105"/>
                  <a:gd name="T60" fmla="*/ 118 w 219"/>
                  <a:gd name="T61" fmla="*/ 32 h 105"/>
                  <a:gd name="T62" fmla="*/ 121 w 219"/>
                  <a:gd name="T63" fmla="*/ 34 h 105"/>
                  <a:gd name="T64" fmla="*/ 124 w 219"/>
                  <a:gd name="T65" fmla="*/ 36 h 105"/>
                  <a:gd name="T66" fmla="*/ 124 w 219"/>
                  <a:gd name="T67" fmla="*/ 38 h 105"/>
                  <a:gd name="T68" fmla="*/ 127 w 219"/>
                  <a:gd name="T69" fmla="*/ 39 h 105"/>
                  <a:gd name="T70" fmla="*/ 130 w 219"/>
                  <a:gd name="T71" fmla="*/ 43 h 105"/>
                  <a:gd name="T72" fmla="*/ 137 w 219"/>
                  <a:gd name="T73" fmla="*/ 46 h 105"/>
                  <a:gd name="T74" fmla="*/ 138 w 219"/>
                  <a:gd name="T75" fmla="*/ 46 h 105"/>
                  <a:gd name="T76" fmla="*/ 142 w 219"/>
                  <a:gd name="T77" fmla="*/ 48 h 105"/>
                  <a:gd name="T78" fmla="*/ 146 w 219"/>
                  <a:gd name="T79" fmla="*/ 48 h 105"/>
                  <a:gd name="T80" fmla="*/ 147 w 219"/>
                  <a:gd name="T81" fmla="*/ 49 h 105"/>
                  <a:gd name="T82" fmla="*/ 149 w 219"/>
                  <a:gd name="T83" fmla="*/ 49 h 105"/>
                  <a:gd name="T84" fmla="*/ 153 w 219"/>
                  <a:gd name="T85" fmla="*/ 55 h 105"/>
                  <a:gd name="T86" fmla="*/ 153 w 219"/>
                  <a:gd name="T87" fmla="*/ 57 h 105"/>
                  <a:gd name="T88" fmla="*/ 154 w 219"/>
                  <a:gd name="T89" fmla="*/ 57 h 105"/>
                  <a:gd name="T90" fmla="*/ 160 w 219"/>
                  <a:gd name="T91" fmla="*/ 60 h 105"/>
                  <a:gd name="T92" fmla="*/ 160 w 219"/>
                  <a:gd name="T93" fmla="*/ 62 h 105"/>
                  <a:gd name="T94" fmla="*/ 163 w 219"/>
                  <a:gd name="T95" fmla="*/ 63 h 105"/>
                  <a:gd name="T96" fmla="*/ 164 w 219"/>
                  <a:gd name="T97" fmla="*/ 62 h 105"/>
                  <a:gd name="T98" fmla="*/ 198 w 219"/>
                  <a:gd name="T99" fmla="*/ 73 h 105"/>
                  <a:gd name="T100" fmla="*/ 209 w 219"/>
                  <a:gd name="T101" fmla="*/ 74 h 105"/>
                  <a:gd name="T102" fmla="*/ 210 w 219"/>
                  <a:gd name="T103" fmla="*/ 73 h 105"/>
                  <a:gd name="T104" fmla="*/ 212 w 219"/>
                  <a:gd name="T105" fmla="*/ 74 h 105"/>
                  <a:gd name="T106" fmla="*/ 219 w 219"/>
                  <a:gd name="T107" fmla="*/ 87 h 105"/>
                  <a:gd name="T108" fmla="*/ 219 w 219"/>
                  <a:gd name="T109" fmla="*/ 105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19" h="105">
                    <a:moveTo>
                      <a:pt x="0" y="0"/>
                    </a:moveTo>
                    <a:lnTo>
                      <a:pt x="3" y="2"/>
                    </a:lnTo>
                    <a:lnTo>
                      <a:pt x="5" y="7"/>
                    </a:lnTo>
                    <a:lnTo>
                      <a:pt x="8" y="10"/>
                    </a:lnTo>
                    <a:lnTo>
                      <a:pt x="11" y="11"/>
                    </a:lnTo>
                    <a:lnTo>
                      <a:pt x="16" y="11"/>
                    </a:lnTo>
                    <a:lnTo>
                      <a:pt x="30" y="10"/>
                    </a:lnTo>
                    <a:lnTo>
                      <a:pt x="32" y="10"/>
                    </a:lnTo>
                    <a:lnTo>
                      <a:pt x="34" y="11"/>
                    </a:lnTo>
                    <a:lnTo>
                      <a:pt x="36" y="11"/>
                    </a:lnTo>
                    <a:lnTo>
                      <a:pt x="41" y="24"/>
                    </a:lnTo>
                    <a:lnTo>
                      <a:pt x="46" y="28"/>
                    </a:lnTo>
                    <a:lnTo>
                      <a:pt x="47" y="28"/>
                    </a:lnTo>
                    <a:lnTo>
                      <a:pt x="50" y="27"/>
                    </a:lnTo>
                    <a:lnTo>
                      <a:pt x="51" y="25"/>
                    </a:lnTo>
                    <a:lnTo>
                      <a:pt x="53" y="25"/>
                    </a:lnTo>
                    <a:lnTo>
                      <a:pt x="56" y="24"/>
                    </a:lnTo>
                    <a:lnTo>
                      <a:pt x="58" y="24"/>
                    </a:lnTo>
                    <a:lnTo>
                      <a:pt x="58" y="28"/>
                    </a:lnTo>
                    <a:lnTo>
                      <a:pt x="61" y="31"/>
                    </a:lnTo>
                    <a:lnTo>
                      <a:pt x="64" y="35"/>
                    </a:lnTo>
                    <a:lnTo>
                      <a:pt x="65" y="36"/>
                    </a:lnTo>
                    <a:lnTo>
                      <a:pt x="65" y="38"/>
                    </a:lnTo>
                    <a:lnTo>
                      <a:pt x="68" y="36"/>
                    </a:lnTo>
                    <a:lnTo>
                      <a:pt x="86" y="36"/>
                    </a:lnTo>
                    <a:lnTo>
                      <a:pt x="109" y="29"/>
                    </a:lnTo>
                    <a:lnTo>
                      <a:pt x="109" y="27"/>
                    </a:lnTo>
                    <a:lnTo>
                      <a:pt x="111" y="27"/>
                    </a:lnTo>
                    <a:lnTo>
                      <a:pt x="113" y="28"/>
                    </a:lnTo>
                    <a:lnTo>
                      <a:pt x="116" y="29"/>
                    </a:lnTo>
                    <a:lnTo>
                      <a:pt x="118" y="32"/>
                    </a:lnTo>
                    <a:lnTo>
                      <a:pt x="121" y="34"/>
                    </a:lnTo>
                    <a:lnTo>
                      <a:pt x="124" y="36"/>
                    </a:lnTo>
                    <a:lnTo>
                      <a:pt x="124" y="38"/>
                    </a:lnTo>
                    <a:lnTo>
                      <a:pt x="127" y="39"/>
                    </a:lnTo>
                    <a:lnTo>
                      <a:pt x="130" y="43"/>
                    </a:lnTo>
                    <a:lnTo>
                      <a:pt x="137" y="46"/>
                    </a:lnTo>
                    <a:lnTo>
                      <a:pt x="138" y="46"/>
                    </a:lnTo>
                    <a:lnTo>
                      <a:pt x="142" y="48"/>
                    </a:lnTo>
                    <a:lnTo>
                      <a:pt x="146" y="48"/>
                    </a:lnTo>
                    <a:lnTo>
                      <a:pt x="147" y="49"/>
                    </a:lnTo>
                    <a:lnTo>
                      <a:pt x="149" y="49"/>
                    </a:lnTo>
                    <a:lnTo>
                      <a:pt x="153" y="55"/>
                    </a:lnTo>
                    <a:lnTo>
                      <a:pt x="153" y="57"/>
                    </a:lnTo>
                    <a:lnTo>
                      <a:pt x="154" y="57"/>
                    </a:lnTo>
                    <a:lnTo>
                      <a:pt x="160" y="60"/>
                    </a:lnTo>
                    <a:lnTo>
                      <a:pt x="160" y="62"/>
                    </a:lnTo>
                    <a:lnTo>
                      <a:pt x="163" y="63"/>
                    </a:lnTo>
                    <a:lnTo>
                      <a:pt x="164" y="62"/>
                    </a:lnTo>
                    <a:lnTo>
                      <a:pt x="198" y="73"/>
                    </a:lnTo>
                    <a:lnTo>
                      <a:pt x="209" y="74"/>
                    </a:lnTo>
                    <a:lnTo>
                      <a:pt x="210" y="73"/>
                    </a:lnTo>
                    <a:lnTo>
                      <a:pt x="212" y="74"/>
                    </a:lnTo>
                    <a:lnTo>
                      <a:pt x="219" y="87"/>
                    </a:lnTo>
                    <a:lnTo>
                      <a:pt x="219" y="10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53" name="Freeform 2693">
                <a:extLst>
                  <a:ext uri="{FF2B5EF4-FFF2-40B4-BE49-F238E27FC236}">
                    <a16:creationId xmlns:a16="http://schemas.microsoft.com/office/drawing/2014/main" id="{85B16661-5653-68CD-2AAF-2EB8C63729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3" y="1004"/>
                <a:ext cx="5" cy="2"/>
              </a:xfrm>
              <a:custGeom>
                <a:avLst/>
                <a:gdLst>
                  <a:gd name="T0" fmla="*/ 22 w 22"/>
                  <a:gd name="T1" fmla="*/ 0 h 8"/>
                  <a:gd name="T2" fmla="*/ 13 w 22"/>
                  <a:gd name="T3" fmla="*/ 3 h 8"/>
                  <a:gd name="T4" fmla="*/ 0 w 22"/>
                  <a:gd name="T5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8">
                    <a:moveTo>
                      <a:pt x="22" y="0"/>
                    </a:moveTo>
                    <a:lnTo>
                      <a:pt x="13" y="3"/>
                    </a:lnTo>
                    <a:lnTo>
                      <a:pt x="0" y="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54" name="Line 2694">
                <a:extLst>
                  <a:ext uri="{FF2B5EF4-FFF2-40B4-BE49-F238E27FC236}">
                    <a16:creationId xmlns:a16="http://schemas.microsoft.com/office/drawing/2014/main" id="{6D50EF27-923D-6E3D-2D96-9ADACAB9D23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822" y="1006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55" name="Freeform 2695">
                <a:extLst>
                  <a:ext uri="{FF2B5EF4-FFF2-40B4-BE49-F238E27FC236}">
                    <a16:creationId xmlns:a16="http://schemas.microsoft.com/office/drawing/2014/main" id="{314F5ED1-245F-E275-EDF8-BD8ED214D8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1" y="1005"/>
                <a:ext cx="11" cy="7"/>
              </a:xfrm>
              <a:custGeom>
                <a:avLst/>
                <a:gdLst>
                  <a:gd name="T0" fmla="*/ 41 w 41"/>
                  <a:gd name="T1" fmla="*/ 8 h 29"/>
                  <a:gd name="T2" fmla="*/ 39 w 41"/>
                  <a:gd name="T3" fmla="*/ 5 h 29"/>
                  <a:gd name="T4" fmla="*/ 27 w 41"/>
                  <a:gd name="T5" fmla="*/ 0 h 29"/>
                  <a:gd name="T6" fmla="*/ 24 w 41"/>
                  <a:gd name="T7" fmla="*/ 3 h 29"/>
                  <a:gd name="T8" fmla="*/ 13 w 41"/>
                  <a:gd name="T9" fmla="*/ 21 h 29"/>
                  <a:gd name="T10" fmla="*/ 4 w 41"/>
                  <a:gd name="T11" fmla="*/ 29 h 29"/>
                  <a:gd name="T12" fmla="*/ 0 w 41"/>
                  <a:gd name="T13" fmla="*/ 2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1" h="29">
                    <a:moveTo>
                      <a:pt x="41" y="8"/>
                    </a:moveTo>
                    <a:lnTo>
                      <a:pt x="39" y="5"/>
                    </a:lnTo>
                    <a:lnTo>
                      <a:pt x="27" y="0"/>
                    </a:lnTo>
                    <a:lnTo>
                      <a:pt x="24" y="3"/>
                    </a:lnTo>
                    <a:lnTo>
                      <a:pt x="13" y="21"/>
                    </a:lnTo>
                    <a:lnTo>
                      <a:pt x="4" y="29"/>
                    </a:lnTo>
                    <a:lnTo>
                      <a:pt x="0" y="2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56" name="Line 2696">
                <a:extLst>
                  <a:ext uri="{FF2B5EF4-FFF2-40B4-BE49-F238E27FC236}">
                    <a16:creationId xmlns:a16="http://schemas.microsoft.com/office/drawing/2014/main" id="{870D7CF4-5805-BE5C-EB4D-0E42F012D47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823" y="1004"/>
                <a:ext cx="5" cy="2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57" name="Freeform 2697">
                <a:extLst>
                  <a:ext uri="{FF2B5EF4-FFF2-40B4-BE49-F238E27FC236}">
                    <a16:creationId xmlns:a16="http://schemas.microsoft.com/office/drawing/2014/main" id="{C6E6DCF8-81BC-FEF5-024F-FB23208286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3" y="948"/>
                <a:ext cx="49" cy="15"/>
              </a:xfrm>
              <a:custGeom>
                <a:avLst/>
                <a:gdLst>
                  <a:gd name="T0" fmla="*/ 195 w 195"/>
                  <a:gd name="T1" fmla="*/ 14 h 60"/>
                  <a:gd name="T2" fmla="*/ 182 w 195"/>
                  <a:gd name="T3" fmla="*/ 31 h 60"/>
                  <a:gd name="T4" fmla="*/ 177 w 195"/>
                  <a:gd name="T5" fmla="*/ 28 h 60"/>
                  <a:gd name="T6" fmla="*/ 153 w 195"/>
                  <a:gd name="T7" fmla="*/ 20 h 60"/>
                  <a:gd name="T8" fmla="*/ 153 w 195"/>
                  <a:gd name="T9" fmla="*/ 21 h 60"/>
                  <a:gd name="T10" fmla="*/ 151 w 195"/>
                  <a:gd name="T11" fmla="*/ 24 h 60"/>
                  <a:gd name="T12" fmla="*/ 151 w 195"/>
                  <a:gd name="T13" fmla="*/ 25 h 60"/>
                  <a:gd name="T14" fmla="*/ 150 w 195"/>
                  <a:gd name="T15" fmla="*/ 30 h 60"/>
                  <a:gd name="T16" fmla="*/ 142 w 195"/>
                  <a:gd name="T17" fmla="*/ 41 h 60"/>
                  <a:gd name="T18" fmla="*/ 139 w 195"/>
                  <a:gd name="T19" fmla="*/ 42 h 60"/>
                  <a:gd name="T20" fmla="*/ 137 w 195"/>
                  <a:gd name="T21" fmla="*/ 42 h 60"/>
                  <a:gd name="T22" fmla="*/ 137 w 195"/>
                  <a:gd name="T23" fmla="*/ 59 h 60"/>
                  <a:gd name="T24" fmla="*/ 124 w 195"/>
                  <a:gd name="T25" fmla="*/ 60 h 60"/>
                  <a:gd name="T26" fmla="*/ 114 w 195"/>
                  <a:gd name="T27" fmla="*/ 60 h 60"/>
                  <a:gd name="T28" fmla="*/ 110 w 195"/>
                  <a:gd name="T29" fmla="*/ 59 h 60"/>
                  <a:gd name="T30" fmla="*/ 105 w 195"/>
                  <a:gd name="T31" fmla="*/ 54 h 60"/>
                  <a:gd name="T32" fmla="*/ 82 w 195"/>
                  <a:gd name="T33" fmla="*/ 53 h 60"/>
                  <a:gd name="T34" fmla="*/ 82 w 195"/>
                  <a:gd name="T35" fmla="*/ 50 h 60"/>
                  <a:gd name="T36" fmla="*/ 80 w 195"/>
                  <a:gd name="T37" fmla="*/ 50 h 60"/>
                  <a:gd name="T38" fmla="*/ 80 w 195"/>
                  <a:gd name="T39" fmla="*/ 49 h 60"/>
                  <a:gd name="T40" fmla="*/ 70 w 195"/>
                  <a:gd name="T41" fmla="*/ 42 h 60"/>
                  <a:gd name="T42" fmla="*/ 61 w 195"/>
                  <a:gd name="T43" fmla="*/ 30 h 60"/>
                  <a:gd name="T44" fmla="*/ 59 w 195"/>
                  <a:gd name="T45" fmla="*/ 28 h 60"/>
                  <a:gd name="T46" fmla="*/ 59 w 195"/>
                  <a:gd name="T47" fmla="*/ 27 h 60"/>
                  <a:gd name="T48" fmla="*/ 58 w 195"/>
                  <a:gd name="T49" fmla="*/ 27 h 60"/>
                  <a:gd name="T50" fmla="*/ 57 w 195"/>
                  <a:gd name="T51" fmla="*/ 25 h 60"/>
                  <a:gd name="T52" fmla="*/ 44 w 195"/>
                  <a:gd name="T53" fmla="*/ 8 h 60"/>
                  <a:gd name="T54" fmla="*/ 43 w 195"/>
                  <a:gd name="T55" fmla="*/ 7 h 60"/>
                  <a:gd name="T56" fmla="*/ 40 w 195"/>
                  <a:gd name="T57" fmla="*/ 8 h 60"/>
                  <a:gd name="T58" fmla="*/ 23 w 195"/>
                  <a:gd name="T59" fmla="*/ 10 h 60"/>
                  <a:gd name="T60" fmla="*/ 5 w 195"/>
                  <a:gd name="T61" fmla="*/ 4 h 60"/>
                  <a:gd name="T62" fmla="*/ 3 w 195"/>
                  <a:gd name="T63" fmla="*/ 6 h 60"/>
                  <a:gd name="T64" fmla="*/ 2 w 195"/>
                  <a:gd name="T65" fmla="*/ 3 h 60"/>
                  <a:gd name="T66" fmla="*/ 0 w 195"/>
                  <a:gd name="T67" fmla="*/ 1 h 60"/>
                  <a:gd name="T68" fmla="*/ 0 w 195"/>
                  <a:gd name="T69" fmla="*/ 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95" h="60">
                    <a:moveTo>
                      <a:pt x="195" y="14"/>
                    </a:moveTo>
                    <a:lnTo>
                      <a:pt x="182" y="31"/>
                    </a:lnTo>
                    <a:lnTo>
                      <a:pt x="177" y="28"/>
                    </a:lnTo>
                    <a:lnTo>
                      <a:pt x="153" y="20"/>
                    </a:lnTo>
                    <a:lnTo>
                      <a:pt x="153" y="21"/>
                    </a:lnTo>
                    <a:lnTo>
                      <a:pt x="151" y="24"/>
                    </a:lnTo>
                    <a:lnTo>
                      <a:pt x="151" y="25"/>
                    </a:lnTo>
                    <a:lnTo>
                      <a:pt x="150" y="30"/>
                    </a:lnTo>
                    <a:lnTo>
                      <a:pt x="142" y="41"/>
                    </a:lnTo>
                    <a:lnTo>
                      <a:pt x="139" y="42"/>
                    </a:lnTo>
                    <a:lnTo>
                      <a:pt x="137" y="42"/>
                    </a:lnTo>
                    <a:lnTo>
                      <a:pt x="137" y="59"/>
                    </a:lnTo>
                    <a:lnTo>
                      <a:pt x="124" y="60"/>
                    </a:lnTo>
                    <a:lnTo>
                      <a:pt x="114" y="60"/>
                    </a:lnTo>
                    <a:lnTo>
                      <a:pt x="110" y="59"/>
                    </a:lnTo>
                    <a:lnTo>
                      <a:pt x="105" y="54"/>
                    </a:lnTo>
                    <a:lnTo>
                      <a:pt x="82" y="53"/>
                    </a:lnTo>
                    <a:lnTo>
                      <a:pt x="82" y="50"/>
                    </a:lnTo>
                    <a:lnTo>
                      <a:pt x="80" y="50"/>
                    </a:lnTo>
                    <a:lnTo>
                      <a:pt x="80" y="49"/>
                    </a:lnTo>
                    <a:lnTo>
                      <a:pt x="70" y="42"/>
                    </a:lnTo>
                    <a:lnTo>
                      <a:pt x="61" y="30"/>
                    </a:lnTo>
                    <a:lnTo>
                      <a:pt x="59" y="28"/>
                    </a:lnTo>
                    <a:lnTo>
                      <a:pt x="59" y="27"/>
                    </a:lnTo>
                    <a:lnTo>
                      <a:pt x="58" y="27"/>
                    </a:lnTo>
                    <a:lnTo>
                      <a:pt x="57" y="25"/>
                    </a:lnTo>
                    <a:lnTo>
                      <a:pt x="44" y="8"/>
                    </a:lnTo>
                    <a:lnTo>
                      <a:pt x="43" y="7"/>
                    </a:lnTo>
                    <a:lnTo>
                      <a:pt x="40" y="8"/>
                    </a:lnTo>
                    <a:lnTo>
                      <a:pt x="23" y="10"/>
                    </a:lnTo>
                    <a:lnTo>
                      <a:pt x="5" y="4"/>
                    </a:lnTo>
                    <a:lnTo>
                      <a:pt x="3" y="6"/>
                    </a:lnTo>
                    <a:lnTo>
                      <a:pt x="2" y="3"/>
                    </a:lnTo>
                    <a:lnTo>
                      <a:pt x="0" y="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58" name="Freeform 2698">
                <a:extLst>
                  <a:ext uri="{FF2B5EF4-FFF2-40B4-BE49-F238E27FC236}">
                    <a16:creationId xmlns:a16="http://schemas.microsoft.com/office/drawing/2014/main" id="{152DE3A6-3055-E6E7-D44E-37EF358603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5" y="965"/>
                <a:ext cx="54" cy="43"/>
              </a:xfrm>
              <a:custGeom>
                <a:avLst/>
                <a:gdLst>
                  <a:gd name="T0" fmla="*/ 217 w 217"/>
                  <a:gd name="T1" fmla="*/ 43 h 169"/>
                  <a:gd name="T2" fmla="*/ 210 w 217"/>
                  <a:gd name="T3" fmla="*/ 43 h 169"/>
                  <a:gd name="T4" fmla="*/ 210 w 217"/>
                  <a:gd name="T5" fmla="*/ 34 h 169"/>
                  <a:gd name="T6" fmla="*/ 209 w 217"/>
                  <a:gd name="T7" fmla="*/ 32 h 169"/>
                  <a:gd name="T8" fmla="*/ 207 w 217"/>
                  <a:gd name="T9" fmla="*/ 25 h 169"/>
                  <a:gd name="T10" fmla="*/ 207 w 217"/>
                  <a:gd name="T11" fmla="*/ 22 h 169"/>
                  <a:gd name="T12" fmla="*/ 200 w 217"/>
                  <a:gd name="T13" fmla="*/ 15 h 169"/>
                  <a:gd name="T14" fmla="*/ 185 w 217"/>
                  <a:gd name="T15" fmla="*/ 6 h 169"/>
                  <a:gd name="T16" fmla="*/ 179 w 217"/>
                  <a:gd name="T17" fmla="*/ 4 h 169"/>
                  <a:gd name="T18" fmla="*/ 175 w 217"/>
                  <a:gd name="T19" fmla="*/ 1 h 169"/>
                  <a:gd name="T20" fmla="*/ 173 w 217"/>
                  <a:gd name="T21" fmla="*/ 1 h 169"/>
                  <a:gd name="T22" fmla="*/ 159 w 217"/>
                  <a:gd name="T23" fmla="*/ 0 h 169"/>
                  <a:gd name="T24" fmla="*/ 150 w 217"/>
                  <a:gd name="T25" fmla="*/ 0 h 169"/>
                  <a:gd name="T26" fmla="*/ 142 w 217"/>
                  <a:gd name="T27" fmla="*/ 1 h 169"/>
                  <a:gd name="T28" fmla="*/ 142 w 217"/>
                  <a:gd name="T29" fmla="*/ 7 h 169"/>
                  <a:gd name="T30" fmla="*/ 137 w 217"/>
                  <a:gd name="T31" fmla="*/ 10 h 169"/>
                  <a:gd name="T32" fmla="*/ 112 w 217"/>
                  <a:gd name="T33" fmla="*/ 3 h 169"/>
                  <a:gd name="T34" fmla="*/ 108 w 217"/>
                  <a:gd name="T35" fmla="*/ 3 h 169"/>
                  <a:gd name="T36" fmla="*/ 112 w 217"/>
                  <a:gd name="T37" fmla="*/ 17 h 169"/>
                  <a:gd name="T38" fmla="*/ 112 w 217"/>
                  <a:gd name="T39" fmla="*/ 21 h 169"/>
                  <a:gd name="T40" fmla="*/ 108 w 217"/>
                  <a:gd name="T41" fmla="*/ 25 h 169"/>
                  <a:gd name="T42" fmla="*/ 105 w 217"/>
                  <a:gd name="T43" fmla="*/ 27 h 169"/>
                  <a:gd name="T44" fmla="*/ 99 w 217"/>
                  <a:gd name="T45" fmla="*/ 31 h 169"/>
                  <a:gd name="T46" fmla="*/ 98 w 217"/>
                  <a:gd name="T47" fmla="*/ 34 h 169"/>
                  <a:gd name="T48" fmla="*/ 94 w 217"/>
                  <a:gd name="T49" fmla="*/ 39 h 169"/>
                  <a:gd name="T50" fmla="*/ 94 w 217"/>
                  <a:gd name="T51" fmla="*/ 42 h 169"/>
                  <a:gd name="T52" fmla="*/ 95 w 217"/>
                  <a:gd name="T53" fmla="*/ 47 h 169"/>
                  <a:gd name="T54" fmla="*/ 95 w 217"/>
                  <a:gd name="T55" fmla="*/ 49 h 169"/>
                  <a:gd name="T56" fmla="*/ 97 w 217"/>
                  <a:gd name="T57" fmla="*/ 51 h 169"/>
                  <a:gd name="T58" fmla="*/ 97 w 217"/>
                  <a:gd name="T59" fmla="*/ 60 h 169"/>
                  <a:gd name="T60" fmla="*/ 92 w 217"/>
                  <a:gd name="T61" fmla="*/ 68 h 169"/>
                  <a:gd name="T62" fmla="*/ 90 w 217"/>
                  <a:gd name="T63" fmla="*/ 71 h 169"/>
                  <a:gd name="T64" fmla="*/ 90 w 217"/>
                  <a:gd name="T65" fmla="*/ 73 h 169"/>
                  <a:gd name="T66" fmla="*/ 88 w 217"/>
                  <a:gd name="T67" fmla="*/ 74 h 169"/>
                  <a:gd name="T68" fmla="*/ 79 w 217"/>
                  <a:gd name="T69" fmla="*/ 88 h 169"/>
                  <a:gd name="T70" fmla="*/ 77 w 217"/>
                  <a:gd name="T71" fmla="*/ 99 h 169"/>
                  <a:gd name="T72" fmla="*/ 72 w 217"/>
                  <a:gd name="T73" fmla="*/ 106 h 169"/>
                  <a:gd name="T74" fmla="*/ 63 w 217"/>
                  <a:gd name="T75" fmla="*/ 111 h 169"/>
                  <a:gd name="T76" fmla="*/ 56 w 217"/>
                  <a:gd name="T77" fmla="*/ 119 h 169"/>
                  <a:gd name="T78" fmla="*/ 53 w 217"/>
                  <a:gd name="T79" fmla="*/ 124 h 169"/>
                  <a:gd name="T80" fmla="*/ 52 w 217"/>
                  <a:gd name="T81" fmla="*/ 126 h 169"/>
                  <a:gd name="T82" fmla="*/ 44 w 217"/>
                  <a:gd name="T83" fmla="*/ 126 h 169"/>
                  <a:gd name="T84" fmla="*/ 39 w 217"/>
                  <a:gd name="T85" fmla="*/ 131 h 169"/>
                  <a:gd name="T86" fmla="*/ 38 w 217"/>
                  <a:gd name="T87" fmla="*/ 133 h 169"/>
                  <a:gd name="T88" fmla="*/ 37 w 217"/>
                  <a:gd name="T89" fmla="*/ 131 h 169"/>
                  <a:gd name="T90" fmla="*/ 32 w 217"/>
                  <a:gd name="T91" fmla="*/ 130 h 169"/>
                  <a:gd name="T92" fmla="*/ 27 w 217"/>
                  <a:gd name="T93" fmla="*/ 140 h 169"/>
                  <a:gd name="T94" fmla="*/ 22 w 217"/>
                  <a:gd name="T95" fmla="*/ 145 h 169"/>
                  <a:gd name="T96" fmla="*/ 22 w 217"/>
                  <a:gd name="T97" fmla="*/ 147 h 169"/>
                  <a:gd name="T98" fmla="*/ 21 w 217"/>
                  <a:gd name="T99" fmla="*/ 148 h 169"/>
                  <a:gd name="T100" fmla="*/ 14 w 217"/>
                  <a:gd name="T101" fmla="*/ 149 h 169"/>
                  <a:gd name="T102" fmla="*/ 12 w 217"/>
                  <a:gd name="T103" fmla="*/ 149 h 169"/>
                  <a:gd name="T104" fmla="*/ 10 w 217"/>
                  <a:gd name="T105" fmla="*/ 151 h 169"/>
                  <a:gd name="T106" fmla="*/ 7 w 217"/>
                  <a:gd name="T107" fmla="*/ 152 h 169"/>
                  <a:gd name="T108" fmla="*/ 0 w 217"/>
                  <a:gd name="T109" fmla="*/ 162 h 169"/>
                  <a:gd name="T110" fmla="*/ 0 w 217"/>
                  <a:gd name="T111" fmla="*/ 165 h 169"/>
                  <a:gd name="T112" fmla="*/ 3 w 217"/>
                  <a:gd name="T113" fmla="*/ 169 h 1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17" h="169">
                    <a:moveTo>
                      <a:pt x="217" y="43"/>
                    </a:moveTo>
                    <a:lnTo>
                      <a:pt x="210" y="43"/>
                    </a:lnTo>
                    <a:lnTo>
                      <a:pt x="210" y="34"/>
                    </a:lnTo>
                    <a:lnTo>
                      <a:pt x="209" y="32"/>
                    </a:lnTo>
                    <a:lnTo>
                      <a:pt x="207" y="25"/>
                    </a:lnTo>
                    <a:lnTo>
                      <a:pt x="207" y="22"/>
                    </a:lnTo>
                    <a:lnTo>
                      <a:pt x="200" y="15"/>
                    </a:lnTo>
                    <a:lnTo>
                      <a:pt x="185" y="6"/>
                    </a:lnTo>
                    <a:lnTo>
                      <a:pt x="179" y="4"/>
                    </a:lnTo>
                    <a:lnTo>
                      <a:pt x="175" y="1"/>
                    </a:lnTo>
                    <a:lnTo>
                      <a:pt x="173" y="1"/>
                    </a:lnTo>
                    <a:lnTo>
                      <a:pt x="159" y="0"/>
                    </a:lnTo>
                    <a:lnTo>
                      <a:pt x="150" y="0"/>
                    </a:lnTo>
                    <a:lnTo>
                      <a:pt x="142" y="1"/>
                    </a:lnTo>
                    <a:lnTo>
                      <a:pt x="142" y="7"/>
                    </a:lnTo>
                    <a:lnTo>
                      <a:pt x="137" y="10"/>
                    </a:lnTo>
                    <a:lnTo>
                      <a:pt x="112" y="3"/>
                    </a:lnTo>
                    <a:lnTo>
                      <a:pt x="108" y="3"/>
                    </a:lnTo>
                    <a:lnTo>
                      <a:pt x="112" y="17"/>
                    </a:lnTo>
                    <a:lnTo>
                      <a:pt x="112" y="21"/>
                    </a:lnTo>
                    <a:lnTo>
                      <a:pt x="108" y="25"/>
                    </a:lnTo>
                    <a:lnTo>
                      <a:pt x="105" y="27"/>
                    </a:lnTo>
                    <a:lnTo>
                      <a:pt x="99" y="31"/>
                    </a:lnTo>
                    <a:lnTo>
                      <a:pt x="98" y="34"/>
                    </a:lnTo>
                    <a:lnTo>
                      <a:pt x="94" y="39"/>
                    </a:lnTo>
                    <a:lnTo>
                      <a:pt x="94" y="42"/>
                    </a:lnTo>
                    <a:lnTo>
                      <a:pt x="95" y="47"/>
                    </a:lnTo>
                    <a:lnTo>
                      <a:pt x="95" y="49"/>
                    </a:lnTo>
                    <a:lnTo>
                      <a:pt x="97" y="51"/>
                    </a:lnTo>
                    <a:lnTo>
                      <a:pt x="97" y="60"/>
                    </a:lnTo>
                    <a:lnTo>
                      <a:pt x="92" y="68"/>
                    </a:lnTo>
                    <a:lnTo>
                      <a:pt x="90" y="71"/>
                    </a:lnTo>
                    <a:lnTo>
                      <a:pt x="90" y="73"/>
                    </a:lnTo>
                    <a:lnTo>
                      <a:pt x="88" y="74"/>
                    </a:lnTo>
                    <a:lnTo>
                      <a:pt x="79" y="88"/>
                    </a:lnTo>
                    <a:lnTo>
                      <a:pt x="77" y="99"/>
                    </a:lnTo>
                    <a:lnTo>
                      <a:pt x="72" y="106"/>
                    </a:lnTo>
                    <a:lnTo>
                      <a:pt x="63" y="111"/>
                    </a:lnTo>
                    <a:lnTo>
                      <a:pt x="56" y="119"/>
                    </a:lnTo>
                    <a:lnTo>
                      <a:pt x="53" y="124"/>
                    </a:lnTo>
                    <a:lnTo>
                      <a:pt x="52" y="126"/>
                    </a:lnTo>
                    <a:lnTo>
                      <a:pt x="44" y="126"/>
                    </a:lnTo>
                    <a:lnTo>
                      <a:pt x="39" y="131"/>
                    </a:lnTo>
                    <a:lnTo>
                      <a:pt x="38" y="133"/>
                    </a:lnTo>
                    <a:lnTo>
                      <a:pt x="37" y="131"/>
                    </a:lnTo>
                    <a:lnTo>
                      <a:pt x="32" y="130"/>
                    </a:lnTo>
                    <a:lnTo>
                      <a:pt x="27" y="140"/>
                    </a:lnTo>
                    <a:lnTo>
                      <a:pt x="22" y="145"/>
                    </a:lnTo>
                    <a:lnTo>
                      <a:pt x="22" y="147"/>
                    </a:lnTo>
                    <a:lnTo>
                      <a:pt x="21" y="148"/>
                    </a:lnTo>
                    <a:lnTo>
                      <a:pt x="14" y="149"/>
                    </a:lnTo>
                    <a:lnTo>
                      <a:pt x="12" y="149"/>
                    </a:lnTo>
                    <a:lnTo>
                      <a:pt x="10" y="151"/>
                    </a:lnTo>
                    <a:lnTo>
                      <a:pt x="7" y="152"/>
                    </a:lnTo>
                    <a:lnTo>
                      <a:pt x="0" y="162"/>
                    </a:lnTo>
                    <a:lnTo>
                      <a:pt x="0" y="165"/>
                    </a:lnTo>
                    <a:lnTo>
                      <a:pt x="3" y="16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59" name="Freeform 2699">
                <a:extLst>
                  <a:ext uri="{FF2B5EF4-FFF2-40B4-BE49-F238E27FC236}">
                    <a16:creationId xmlns:a16="http://schemas.microsoft.com/office/drawing/2014/main" id="{D6DB95ED-660F-25A8-820B-FD5E76ADC9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7" y="889"/>
                <a:ext cx="38" cy="24"/>
              </a:xfrm>
              <a:custGeom>
                <a:avLst/>
                <a:gdLst>
                  <a:gd name="T0" fmla="*/ 137 w 151"/>
                  <a:gd name="T1" fmla="*/ 97 h 97"/>
                  <a:gd name="T2" fmla="*/ 140 w 151"/>
                  <a:gd name="T3" fmla="*/ 88 h 97"/>
                  <a:gd name="T4" fmla="*/ 151 w 151"/>
                  <a:gd name="T5" fmla="*/ 74 h 97"/>
                  <a:gd name="T6" fmla="*/ 148 w 151"/>
                  <a:gd name="T7" fmla="*/ 68 h 97"/>
                  <a:gd name="T8" fmla="*/ 128 w 151"/>
                  <a:gd name="T9" fmla="*/ 60 h 97"/>
                  <a:gd name="T10" fmla="*/ 123 w 151"/>
                  <a:gd name="T11" fmla="*/ 53 h 97"/>
                  <a:gd name="T12" fmla="*/ 123 w 151"/>
                  <a:gd name="T13" fmla="*/ 51 h 97"/>
                  <a:gd name="T14" fmla="*/ 120 w 151"/>
                  <a:gd name="T15" fmla="*/ 51 h 97"/>
                  <a:gd name="T16" fmla="*/ 105 w 151"/>
                  <a:gd name="T17" fmla="*/ 43 h 97"/>
                  <a:gd name="T18" fmla="*/ 105 w 151"/>
                  <a:gd name="T19" fmla="*/ 42 h 97"/>
                  <a:gd name="T20" fmla="*/ 106 w 151"/>
                  <a:gd name="T21" fmla="*/ 37 h 97"/>
                  <a:gd name="T22" fmla="*/ 99 w 151"/>
                  <a:gd name="T23" fmla="*/ 35 h 97"/>
                  <a:gd name="T24" fmla="*/ 95 w 151"/>
                  <a:gd name="T25" fmla="*/ 37 h 97"/>
                  <a:gd name="T26" fmla="*/ 94 w 151"/>
                  <a:gd name="T27" fmla="*/ 39 h 97"/>
                  <a:gd name="T28" fmla="*/ 88 w 151"/>
                  <a:gd name="T29" fmla="*/ 43 h 97"/>
                  <a:gd name="T30" fmla="*/ 87 w 151"/>
                  <a:gd name="T31" fmla="*/ 44 h 97"/>
                  <a:gd name="T32" fmla="*/ 81 w 151"/>
                  <a:gd name="T33" fmla="*/ 46 h 97"/>
                  <a:gd name="T34" fmla="*/ 74 w 151"/>
                  <a:gd name="T35" fmla="*/ 46 h 97"/>
                  <a:gd name="T36" fmla="*/ 73 w 151"/>
                  <a:gd name="T37" fmla="*/ 47 h 97"/>
                  <a:gd name="T38" fmla="*/ 77 w 151"/>
                  <a:gd name="T39" fmla="*/ 36 h 97"/>
                  <a:gd name="T40" fmla="*/ 77 w 151"/>
                  <a:gd name="T41" fmla="*/ 33 h 97"/>
                  <a:gd name="T42" fmla="*/ 78 w 151"/>
                  <a:gd name="T43" fmla="*/ 32 h 97"/>
                  <a:gd name="T44" fmla="*/ 80 w 151"/>
                  <a:gd name="T45" fmla="*/ 26 h 97"/>
                  <a:gd name="T46" fmla="*/ 78 w 151"/>
                  <a:gd name="T47" fmla="*/ 25 h 97"/>
                  <a:gd name="T48" fmla="*/ 50 w 151"/>
                  <a:gd name="T49" fmla="*/ 15 h 97"/>
                  <a:gd name="T50" fmla="*/ 31 w 151"/>
                  <a:gd name="T51" fmla="*/ 16 h 97"/>
                  <a:gd name="T52" fmla="*/ 28 w 151"/>
                  <a:gd name="T53" fmla="*/ 18 h 97"/>
                  <a:gd name="T54" fmla="*/ 25 w 151"/>
                  <a:gd name="T55" fmla="*/ 18 h 97"/>
                  <a:gd name="T56" fmla="*/ 25 w 151"/>
                  <a:gd name="T57" fmla="*/ 19 h 97"/>
                  <a:gd name="T58" fmla="*/ 21 w 151"/>
                  <a:gd name="T59" fmla="*/ 19 h 97"/>
                  <a:gd name="T60" fmla="*/ 20 w 151"/>
                  <a:gd name="T61" fmla="*/ 16 h 97"/>
                  <a:gd name="T62" fmla="*/ 15 w 151"/>
                  <a:gd name="T63" fmla="*/ 12 h 97"/>
                  <a:gd name="T64" fmla="*/ 14 w 151"/>
                  <a:gd name="T65" fmla="*/ 10 h 97"/>
                  <a:gd name="T66" fmla="*/ 11 w 151"/>
                  <a:gd name="T67" fmla="*/ 7 h 97"/>
                  <a:gd name="T68" fmla="*/ 1 w 151"/>
                  <a:gd name="T69" fmla="*/ 0 h 97"/>
                  <a:gd name="T70" fmla="*/ 0 w 151"/>
                  <a:gd name="T71" fmla="*/ 0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51" h="97">
                    <a:moveTo>
                      <a:pt x="137" y="97"/>
                    </a:moveTo>
                    <a:lnTo>
                      <a:pt x="140" y="88"/>
                    </a:lnTo>
                    <a:lnTo>
                      <a:pt x="151" y="74"/>
                    </a:lnTo>
                    <a:lnTo>
                      <a:pt x="148" y="68"/>
                    </a:lnTo>
                    <a:lnTo>
                      <a:pt x="128" y="60"/>
                    </a:lnTo>
                    <a:lnTo>
                      <a:pt x="123" y="53"/>
                    </a:lnTo>
                    <a:lnTo>
                      <a:pt x="123" y="51"/>
                    </a:lnTo>
                    <a:lnTo>
                      <a:pt x="120" y="51"/>
                    </a:lnTo>
                    <a:lnTo>
                      <a:pt x="105" y="43"/>
                    </a:lnTo>
                    <a:lnTo>
                      <a:pt x="105" y="42"/>
                    </a:lnTo>
                    <a:lnTo>
                      <a:pt x="106" y="37"/>
                    </a:lnTo>
                    <a:lnTo>
                      <a:pt x="99" y="35"/>
                    </a:lnTo>
                    <a:lnTo>
                      <a:pt x="95" y="37"/>
                    </a:lnTo>
                    <a:lnTo>
                      <a:pt x="94" y="39"/>
                    </a:lnTo>
                    <a:lnTo>
                      <a:pt x="88" y="43"/>
                    </a:lnTo>
                    <a:lnTo>
                      <a:pt x="87" y="44"/>
                    </a:lnTo>
                    <a:lnTo>
                      <a:pt x="81" y="46"/>
                    </a:lnTo>
                    <a:lnTo>
                      <a:pt x="74" y="46"/>
                    </a:lnTo>
                    <a:lnTo>
                      <a:pt x="73" y="47"/>
                    </a:lnTo>
                    <a:lnTo>
                      <a:pt x="77" y="36"/>
                    </a:lnTo>
                    <a:lnTo>
                      <a:pt x="77" y="33"/>
                    </a:lnTo>
                    <a:lnTo>
                      <a:pt x="78" y="32"/>
                    </a:lnTo>
                    <a:lnTo>
                      <a:pt x="80" y="26"/>
                    </a:lnTo>
                    <a:lnTo>
                      <a:pt x="78" y="25"/>
                    </a:lnTo>
                    <a:lnTo>
                      <a:pt x="50" y="15"/>
                    </a:lnTo>
                    <a:lnTo>
                      <a:pt x="31" y="16"/>
                    </a:lnTo>
                    <a:lnTo>
                      <a:pt x="28" y="18"/>
                    </a:lnTo>
                    <a:lnTo>
                      <a:pt x="25" y="18"/>
                    </a:lnTo>
                    <a:lnTo>
                      <a:pt x="25" y="19"/>
                    </a:lnTo>
                    <a:lnTo>
                      <a:pt x="21" y="19"/>
                    </a:lnTo>
                    <a:lnTo>
                      <a:pt x="20" y="16"/>
                    </a:lnTo>
                    <a:lnTo>
                      <a:pt x="15" y="12"/>
                    </a:lnTo>
                    <a:lnTo>
                      <a:pt x="14" y="10"/>
                    </a:lnTo>
                    <a:lnTo>
                      <a:pt x="11" y="7"/>
                    </a:lnTo>
                    <a:lnTo>
                      <a:pt x="1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60" name="Freeform 2700">
                <a:extLst>
                  <a:ext uri="{FF2B5EF4-FFF2-40B4-BE49-F238E27FC236}">
                    <a16:creationId xmlns:a16="http://schemas.microsoft.com/office/drawing/2014/main" id="{69F58448-B258-3A1B-18E0-01AD785962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3" y="889"/>
                <a:ext cx="4" cy="5"/>
              </a:xfrm>
              <a:custGeom>
                <a:avLst/>
                <a:gdLst>
                  <a:gd name="T0" fmla="*/ 15 w 15"/>
                  <a:gd name="T1" fmla="*/ 0 h 22"/>
                  <a:gd name="T2" fmla="*/ 12 w 15"/>
                  <a:gd name="T3" fmla="*/ 0 h 22"/>
                  <a:gd name="T4" fmla="*/ 12 w 15"/>
                  <a:gd name="T5" fmla="*/ 1 h 22"/>
                  <a:gd name="T6" fmla="*/ 1 w 15"/>
                  <a:gd name="T7" fmla="*/ 19 h 22"/>
                  <a:gd name="T8" fmla="*/ 0 w 15"/>
                  <a:gd name="T9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22">
                    <a:moveTo>
                      <a:pt x="15" y="0"/>
                    </a:moveTo>
                    <a:lnTo>
                      <a:pt x="12" y="0"/>
                    </a:lnTo>
                    <a:lnTo>
                      <a:pt x="12" y="1"/>
                    </a:lnTo>
                    <a:lnTo>
                      <a:pt x="1" y="19"/>
                    </a:lnTo>
                    <a:lnTo>
                      <a:pt x="0" y="2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61" name="Freeform 2701">
                <a:extLst>
                  <a:ext uri="{FF2B5EF4-FFF2-40B4-BE49-F238E27FC236}">
                    <a16:creationId xmlns:a16="http://schemas.microsoft.com/office/drawing/2014/main" id="{94C4DEDF-5F45-8DE3-EA38-436D2D476C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2" y="894"/>
                <a:ext cx="11" cy="12"/>
              </a:xfrm>
              <a:custGeom>
                <a:avLst/>
                <a:gdLst>
                  <a:gd name="T0" fmla="*/ 48 w 48"/>
                  <a:gd name="T1" fmla="*/ 0 h 45"/>
                  <a:gd name="T2" fmla="*/ 43 w 48"/>
                  <a:gd name="T3" fmla="*/ 3 h 45"/>
                  <a:gd name="T4" fmla="*/ 33 w 48"/>
                  <a:gd name="T5" fmla="*/ 4 h 45"/>
                  <a:gd name="T6" fmla="*/ 27 w 48"/>
                  <a:gd name="T7" fmla="*/ 1 h 45"/>
                  <a:gd name="T8" fmla="*/ 25 w 48"/>
                  <a:gd name="T9" fmla="*/ 1 h 45"/>
                  <a:gd name="T10" fmla="*/ 24 w 48"/>
                  <a:gd name="T11" fmla="*/ 3 h 45"/>
                  <a:gd name="T12" fmla="*/ 23 w 48"/>
                  <a:gd name="T13" fmla="*/ 3 h 45"/>
                  <a:gd name="T14" fmla="*/ 23 w 48"/>
                  <a:gd name="T15" fmla="*/ 6 h 45"/>
                  <a:gd name="T16" fmla="*/ 24 w 48"/>
                  <a:gd name="T17" fmla="*/ 7 h 45"/>
                  <a:gd name="T18" fmla="*/ 24 w 48"/>
                  <a:gd name="T19" fmla="*/ 18 h 45"/>
                  <a:gd name="T20" fmla="*/ 25 w 48"/>
                  <a:gd name="T21" fmla="*/ 21 h 45"/>
                  <a:gd name="T22" fmla="*/ 24 w 48"/>
                  <a:gd name="T23" fmla="*/ 24 h 45"/>
                  <a:gd name="T24" fmla="*/ 24 w 48"/>
                  <a:gd name="T25" fmla="*/ 27 h 45"/>
                  <a:gd name="T26" fmla="*/ 23 w 48"/>
                  <a:gd name="T27" fmla="*/ 28 h 45"/>
                  <a:gd name="T28" fmla="*/ 23 w 48"/>
                  <a:gd name="T29" fmla="*/ 29 h 45"/>
                  <a:gd name="T30" fmla="*/ 21 w 48"/>
                  <a:gd name="T31" fmla="*/ 31 h 45"/>
                  <a:gd name="T32" fmla="*/ 18 w 48"/>
                  <a:gd name="T33" fmla="*/ 41 h 45"/>
                  <a:gd name="T34" fmla="*/ 20 w 48"/>
                  <a:gd name="T35" fmla="*/ 42 h 45"/>
                  <a:gd name="T36" fmla="*/ 17 w 48"/>
                  <a:gd name="T37" fmla="*/ 45 h 45"/>
                  <a:gd name="T38" fmla="*/ 0 w 48"/>
                  <a:gd name="T39" fmla="*/ 39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8" h="45">
                    <a:moveTo>
                      <a:pt x="48" y="0"/>
                    </a:moveTo>
                    <a:lnTo>
                      <a:pt x="43" y="3"/>
                    </a:lnTo>
                    <a:lnTo>
                      <a:pt x="33" y="4"/>
                    </a:lnTo>
                    <a:lnTo>
                      <a:pt x="27" y="1"/>
                    </a:lnTo>
                    <a:lnTo>
                      <a:pt x="25" y="1"/>
                    </a:lnTo>
                    <a:lnTo>
                      <a:pt x="24" y="3"/>
                    </a:lnTo>
                    <a:lnTo>
                      <a:pt x="23" y="3"/>
                    </a:lnTo>
                    <a:lnTo>
                      <a:pt x="23" y="6"/>
                    </a:lnTo>
                    <a:lnTo>
                      <a:pt x="24" y="7"/>
                    </a:lnTo>
                    <a:lnTo>
                      <a:pt x="24" y="18"/>
                    </a:lnTo>
                    <a:lnTo>
                      <a:pt x="25" y="21"/>
                    </a:lnTo>
                    <a:lnTo>
                      <a:pt x="24" y="24"/>
                    </a:lnTo>
                    <a:lnTo>
                      <a:pt x="24" y="27"/>
                    </a:lnTo>
                    <a:lnTo>
                      <a:pt x="23" y="28"/>
                    </a:lnTo>
                    <a:lnTo>
                      <a:pt x="23" y="29"/>
                    </a:lnTo>
                    <a:lnTo>
                      <a:pt x="21" y="31"/>
                    </a:lnTo>
                    <a:lnTo>
                      <a:pt x="18" y="41"/>
                    </a:lnTo>
                    <a:lnTo>
                      <a:pt x="20" y="42"/>
                    </a:lnTo>
                    <a:lnTo>
                      <a:pt x="17" y="45"/>
                    </a:lnTo>
                    <a:lnTo>
                      <a:pt x="0" y="3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62" name="Freeform 2702">
                <a:extLst>
                  <a:ext uri="{FF2B5EF4-FFF2-40B4-BE49-F238E27FC236}">
                    <a16:creationId xmlns:a16="http://schemas.microsoft.com/office/drawing/2014/main" id="{FABB7A57-BA11-2357-3FAE-EC9D1BCCC8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7" y="904"/>
                <a:ext cx="15" cy="34"/>
              </a:xfrm>
              <a:custGeom>
                <a:avLst/>
                <a:gdLst>
                  <a:gd name="T0" fmla="*/ 60 w 60"/>
                  <a:gd name="T1" fmla="*/ 0 h 136"/>
                  <a:gd name="T2" fmla="*/ 60 w 60"/>
                  <a:gd name="T3" fmla="*/ 4 h 136"/>
                  <a:gd name="T4" fmla="*/ 50 w 60"/>
                  <a:gd name="T5" fmla="*/ 27 h 136"/>
                  <a:gd name="T6" fmla="*/ 48 w 60"/>
                  <a:gd name="T7" fmla="*/ 38 h 136"/>
                  <a:gd name="T8" fmla="*/ 48 w 60"/>
                  <a:gd name="T9" fmla="*/ 41 h 136"/>
                  <a:gd name="T10" fmla="*/ 49 w 60"/>
                  <a:gd name="T11" fmla="*/ 46 h 136"/>
                  <a:gd name="T12" fmla="*/ 50 w 60"/>
                  <a:gd name="T13" fmla="*/ 49 h 136"/>
                  <a:gd name="T14" fmla="*/ 50 w 60"/>
                  <a:gd name="T15" fmla="*/ 50 h 136"/>
                  <a:gd name="T16" fmla="*/ 46 w 60"/>
                  <a:gd name="T17" fmla="*/ 49 h 136"/>
                  <a:gd name="T18" fmla="*/ 40 w 60"/>
                  <a:gd name="T19" fmla="*/ 57 h 136"/>
                  <a:gd name="T20" fmla="*/ 40 w 60"/>
                  <a:gd name="T21" fmla="*/ 60 h 136"/>
                  <a:gd name="T22" fmla="*/ 38 w 60"/>
                  <a:gd name="T23" fmla="*/ 62 h 136"/>
                  <a:gd name="T24" fmla="*/ 31 w 60"/>
                  <a:gd name="T25" fmla="*/ 64 h 136"/>
                  <a:gd name="T26" fmla="*/ 26 w 60"/>
                  <a:gd name="T27" fmla="*/ 67 h 136"/>
                  <a:gd name="T28" fmla="*/ 17 w 60"/>
                  <a:gd name="T29" fmla="*/ 83 h 136"/>
                  <a:gd name="T30" fmla="*/ 17 w 60"/>
                  <a:gd name="T31" fmla="*/ 84 h 136"/>
                  <a:gd name="T32" fmla="*/ 16 w 60"/>
                  <a:gd name="T33" fmla="*/ 84 h 136"/>
                  <a:gd name="T34" fmla="*/ 11 w 60"/>
                  <a:gd name="T35" fmla="*/ 86 h 136"/>
                  <a:gd name="T36" fmla="*/ 6 w 60"/>
                  <a:gd name="T37" fmla="*/ 86 h 136"/>
                  <a:gd name="T38" fmla="*/ 2 w 60"/>
                  <a:gd name="T39" fmla="*/ 89 h 136"/>
                  <a:gd name="T40" fmla="*/ 0 w 60"/>
                  <a:gd name="T41" fmla="*/ 91 h 136"/>
                  <a:gd name="T42" fmla="*/ 0 w 60"/>
                  <a:gd name="T43" fmla="*/ 98 h 136"/>
                  <a:gd name="T44" fmla="*/ 3 w 60"/>
                  <a:gd name="T45" fmla="*/ 101 h 136"/>
                  <a:gd name="T46" fmla="*/ 6 w 60"/>
                  <a:gd name="T47" fmla="*/ 101 h 136"/>
                  <a:gd name="T48" fmla="*/ 4 w 60"/>
                  <a:gd name="T49" fmla="*/ 103 h 136"/>
                  <a:gd name="T50" fmla="*/ 10 w 60"/>
                  <a:gd name="T51" fmla="*/ 117 h 136"/>
                  <a:gd name="T52" fmla="*/ 10 w 60"/>
                  <a:gd name="T53" fmla="*/ 129 h 136"/>
                  <a:gd name="T54" fmla="*/ 11 w 60"/>
                  <a:gd name="T55" fmla="*/ 133 h 136"/>
                  <a:gd name="T56" fmla="*/ 13 w 60"/>
                  <a:gd name="T57" fmla="*/ 134 h 136"/>
                  <a:gd name="T58" fmla="*/ 17 w 60"/>
                  <a:gd name="T59" fmla="*/ 134 h 136"/>
                  <a:gd name="T60" fmla="*/ 17 w 60"/>
                  <a:gd name="T61" fmla="*/ 136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60" h="136">
                    <a:moveTo>
                      <a:pt x="60" y="0"/>
                    </a:moveTo>
                    <a:lnTo>
                      <a:pt x="60" y="4"/>
                    </a:lnTo>
                    <a:lnTo>
                      <a:pt x="50" y="27"/>
                    </a:lnTo>
                    <a:lnTo>
                      <a:pt x="48" y="38"/>
                    </a:lnTo>
                    <a:lnTo>
                      <a:pt x="48" y="41"/>
                    </a:lnTo>
                    <a:lnTo>
                      <a:pt x="49" y="46"/>
                    </a:lnTo>
                    <a:lnTo>
                      <a:pt x="50" y="49"/>
                    </a:lnTo>
                    <a:lnTo>
                      <a:pt x="50" y="50"/>
                    </a:lnTo>
                    <a:lnTo>
                      <a:pt x="46" y="49"/>
                    </a:lnTo>
                    <a:lnTo>
                      <a:pt x="40" y="57"/>
                    </a:lnTo>
                    <a:lnTo>
                      <a:pt x="40" y="60"/>
                    </a:lnTo>
                    <a:lnTo>
                      <a:pt x="38" y="62"/>
                    </a:lnTo>
                    <a:lnTo>
                      <a:pt x="31" y="64"/>
                    </a:lnTo>
                    <a:lnTo>
                      <a:pt x="26" y="67"/>
                    </a:lnTo>
                    <a:lnTo>
                      <a:pt x="17" y="83"/>
                    </a:lnTo>
                    <a:lnTo>
                      <a:pt x="17" y="84"/>
                    </a:lnTo>
                    <a:lnTo>
                      <a:pt x="16" y="84"/>
                    </a:lnTo>
                    <a:lnTo>
                      <a:pt x="11" y="86"/>
                    </a:lnTo>
                    <a:lnTo>
                      <a:pt x="6" y="86"/>
                    </a:lnTo>
                    <a:lnTo>
                      <a:pt x="2" y="89"/>
                    </a:lnTo>
                    <a:lnTo>
                      <a:pt x="0" y="91"/>
                    </a:lnTo>
                    <a:lnTo>
                      <a:pt x="0" y="98"/>
                    </a:lnTo>
                    <a:lnTo>
                      <a:pt x="3" y="101"/>
                    </a:lnTo>
                    <a:lnTo>
                      <a:pt x="6" y="101"/>
                    </a:lnTo>
                    <a:lnTo>
                      <a:pt x="4" y="103"/>
                    </a:lnTo>
                    <a:lnTo>
                      <a:pt x="10" y="117"/>
                    </a:lnTo>
                    <a:lnTo>
                      <a:pt x="10" y="129"/>
                    </a:lnTo>
                    <a:lnTo>
                      <a:pt x="11" y="133"/>
                    </a:lnTo>
                    <a:lnTo>
                      <a:pt x="13" y="134"/>
                    </a:lnTo>
                    <a:lnTo>
                      <a:pt x="17" y="134"/>
                    </a:lnTo>
                    <a:lnTo>
                      <a:pt x="17" y="13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63" name="Freeform 2703">
                <a:extLst>
                  <a:ext uri="{FF2B5EF4-FFF2-40B4-BE49-F238E27FC236}">
                    <a16:creationId xmlns:a16="http://schemas.microsoft.com/office/drawing/2014/main" id="{EEDBB3F3-269D-F1C8-5B88-76150CAAD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6" y="890"/>
                <a:ext cx="36" cy="16"/>
              </a:xfrm>
              <a:custGeom>
                <a:avLst/>
                <a:gdLst>
                  <a:gd name="T0" fmla="*/ 142 w 142"/>
                  <a:gd name="T1" fmla="*/ 58 h 67"/>
                  <a:gd name="T2" fmla="*/ 125 w 142"/>
                  <a:gd name="T3" fmla="*/ 67 h 67"/>
                  <a:gd name="T4" fmla="*/ 100 w 142"/>
                  <a:gd name="T5" fmla="*/ 57 h 67"/>
                  <a:gd name="T6" fmla="*/ 93 w 142"/>
                  <a:gd name="T7" fmla="*/ 57 h 67"/>
                  <a:gd name="T8" fmla="*/ 93 w 142"/>
                  <a:gd name="T9" fmla="*/ 58 h 67"/>
                  <a:gd name="T10" fmla="*/ 84 w 142"/>
                  <a:gd name="T11" fmla="*/ 60 h 67"/>
                  <a:gd name="T12" fmla="*/ 82 w 142"/>
                  <a:gd name="T13" fmla="*/ 60 h 67"/>
                  <a:gd name="T14" fmla="*/ 79 w 142"/>
                  <a:gd name="T15" fmla="*/ 58 h 67"/>
                  <a:gd name="T16" fmla="*/ 77 w 142"/>
                  <a:gd name="T17" fmla="*/ 58 h 67"/>
                  <a:gd name="T18" fmla="*/ 74 w 142"/>
                  <a:gd name="T19" fmla="*/ 60 h 67"/>
                  <a:gd name="T20" fmla="*/ 64 w 142"/>
                  <a:gd name="T21" fmla="*/ 57 h 67"/>
                  <a:gd name="T22" fmla="*/ 57 w 142"/>
                  <a:gd name="T23" fmla="*/ 51 h 67"/>
                  <a:gd name="T24" fmla="*/ 44 w 142"/>
                  <a:gd name="T25" fmla="*/ 50 h 67"/>
                  <a:gd name="T26" fmla="*/ 43 w 142"/>
                  <a:gd name="T27" fmla="*/ 48 h 67"/>
                  <a:gd name="T28" fmla="*/ 32 w 142"/>
                  <a:gd name="T29" fmla="*/ 51 h 67"/>
                  <a:gd name="T30" fmla="*/ 22 w 142"/>
                  <a:gd name="T31" fmla="*/ 58 h 67"/>
                  <a:gd name="T32" fmla="*/ 21 w 142"/>
                  <a:gd name="T33" fmla="*/ 58 h 67"/>
                  <a:gd name="T34" fmla="*/ 18 w 142"/>
                  <a:gd name="T35" fmla="*/ 54 h 67"/>
                  <a:gd name="T36" fmla="*/ 14 w 142"/>
                  <a:gd name="T37" fmla="*/ 41 h 67"/>
                  <a:gd name="T38" fmla="*/ 15 w 142"/>
                  <a:gd name="T39" fmla="*/ 36 h 67"/>
                  <a:gd name="T40" fmla="*/ 12 w 142"/>
                  <a:gd name="T41" fmla="*/ 20 h 67"/>
                  <a:gd name="T42" fmla="*/ 9 w 142"/>
                  <a:gd name="T43" fmla="*/ 18 h 67"/>
                  <a:gd name="T44" fmla="*/ 7 w 142"/>
                  <a:gd name="T45" fmla="*/ 12 h 67"/>
                  <a:gd name="T46" fmla="*/ 0 w 142"/>
                  <a:gd name="T47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42" h="67">
                    <a:moveTo>
                      <a:pt x="142" y="58"/>
                    </a:moveTo>
                    <a:lnTo>
                      <a:pt x="125" y="67"/>
                    </a:lnTo>
                    <a:lnTo>
                      <a:pt x="100" y="57"/>
                    </a:lnTo>
                    <a:lnTo>
                      <a:pt x="93" y="57"/>
                    </a:lnTo>
                    <a:lnTo>
                      <a:pt x="93" y="58"/>
                    </a:lnTo>
                    <a:lnTo>
                      <a:pt x="84" y="60"/>
                    </a:lnTo>
                    <a:lnTo>
                      <a:pt x="82" y="60"/>
                    </a:lnTo>
                    <a:lnTo>
                      <a:pt x="79" y="58"/>
                    </a:lnTo>
                    <a:lnTo>
                      <a:pt x="77" y="58"/>
                    </a:lnTo>
                    <a:lnTo>
                      <a:pt x="74" y="60"/>
                    </a:lnTo>
                    <a:lnTo>
                      <a:pt x="64" y="57"/>
                    </a:lnTo>
                    <a:lnTo>
                      <a:pt x="57" y="51"/>
                    </a:lnTo>
                    <a:lnTo>
                      <a:pt x="44" y="50"/>
                    </a:lnTo>
                    <a:lnTo>
                      <a:pt x="43" y="48"/>
                    </a:lnTo>
                    <a:lnTo>
                      <a:pt x="32" y="51"/>
                    </a:lnTo>
                    <a:lnTo>
                      <a:pt x="22" y="58"/>
                    </a:lnTo>
                    <a:lnTo>
                      <a:pt x="21" y="58"/>
                    </a:lnTo>
                    <a:lnTo>
                      <a:pt x="18" y="54"/>
                    </a:lnTo>
                    <a:lnTo>
                      <a:pt x="14" y="41"/>
                    </a:lnTo>
                    <a:lnTo>
                      <a:pt x="15" y="36"/>
                    </a:lnTo>
                    <a:lnTo>
                      <a:pt x="12" y="20"/>
                    </a:lnTo>
                    <a:lnTo>
                      <a:pt x="9" y="18"/>
                    </a:lnTo>
                    <a:lnTo>
                      <a:pt x="7" y="12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64" name="Freeform 2704">
                <a:extLst>
                  <a:ext uri="{FF2B5EF4-FFF2-40B4-BE49-F238E27FC236}">
                    <a16:creationId xmlns:a16="http://schemas.microsoft.com/office/drawing/2014/main" id="{5F44C1B1-DD90-358A-CBF1-4F9EB2600A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1" y="926"/>
                <a:ext cx="26" cy="13"/>
              </a:xfrm>
              <a:custGeom>
                <a:avLst/>
                <a:gdLst>
                  <a:gd name="T0" fmla="*/ 107 w 107"/>
                  <a:gd name="T1" fmla="*/ 24 h 51"/>
                  <a:gd name="T2" fmla="*/ 106 w 107"/>
                  <a:gd name="T3" fmla="*/ 21 h 51"/>
                  <a:gd name="T4" fmla="*/ 103 w 107"/>
                  <a:gd name="T5" fmla="*/ 18 h 51"/>
                  <a:gd name="T6" fmla="*/ 95 w 107"/>
                  <a:gd name="T7" fmla="*/ 14 h 51"/>
                  <a:gd name="T8" fmla="*/ 82 w 107"/>
                  <a:gd name="T9" fmla="*/ 13 h 51"/>
                  <a:gd name="T10" fmla="*/ 73 w 107"/>
                  <a:gd name="T11" fmla="*/ 4 h 51"/>
                  <a:gd name="T12" fmla="*/ 67 w 107"/>
                  <a:gd name="T13" fmla="*/ 1 h 51"/>
                  <a:gd name="T14" fmla="*/ 66 w 107"/>
                  <a:gd name="T15" fmla="*/ 0 h 51"/>
                  <a:gd name="T16" fmla="*/ 64 w 107"/>
                  <a:gd name="T17" fmla="*/ 0 h 51"/>
                  <a:gd name="T18" fmla="*/ 60 w 107"/>
                  <a:gd name="T19" fmla="*/ 3 h 51"/>
                  <a:gd name="T20" fmla="*/ 60 w 107"/>
                  <a:gd name="T21" fmla="*/ 8 h 51"/>
                  <a:gd name="T22" fmla="*/ 59 w 107"/>
                  <a:gd name="T23" fmla="*/ 15 h 51"/>
                  <a:gd name="T24" fmla="*/ 57 w 107"/>
                  <a:gd name="T25" fmla="*/ 15 h 51"/>
                  <a:gd name="T26" fmla="*/ 54 w 107"/>
                  <a:gd name="T27" fmla="*/ 22 h 51"/>
                  <a:gd name="T28" fmla="*/ 54 w 107"/>
                  <a:gd name="T29" fmla="*/ 25 h 51"/>
                  <a:gd name="T30" fmla="*/ 56 w 107"/>
                  <a:gd name="T31" fmla="*/ 32 h 51"/>
                  <a:gd name="T32" fmla="*/ 60 w 107"/>
                  <a:gd name="T33" fmla="*/ 45 h 51"/>
                  <a:gd name="T34" fmla="*/ 53 w 107"/>
                  <a:gd name="T35" fmla="*/ 45 h 51"/>
                  <a:gd name="T36" fmla="*/ 52 w 107"/>
                  <a:gd name="T37" fmla="*/ 44 h 51"/>
                  <a:gd name="T38" fmla="*/ 50 w 107"/>
                  <a:gd name="T39" fmla="*/ 44 h 51"/>
                  <a:gd name="T40" fmla="*/ 47 w 107"/>
                  <a:gd name="T41" fmla="*/ 45 h 51"/>
                  <a:gd name="T42" fmla="*/ 45 w 107"/>
                  <a:gd name="T43" fmla="*/ 45 h 51"/>
                  <a:gd name="T44" fmla="*/ 31 w 107"/>
                  <a:gd name="T45" fmla="*/ 51 h 51"/>
                  <a:gd name="T46" fmla="*/ 0 w 107"/>
                  <a:gd name="T47" fmla="*/ 48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7" h="51">
                    <a:moveTo>
                      <a:pt x="107" y="24"/>
                    </a:moveTo>
                    <a:lnTo>
                      <a:pt x="106" y="21"/>
                    </a:lnTo>
                    <a:lnTo>
                      <a:pt x="103" y="18"/>
                    </a:lnTo>
                    <a:lnTo>
                      <a:pt x="95" y="14"/>
                    </a:lnTo>
                    <a:lnTo>
                      <a:pt x="82" y="13"/>
                    </a:lnTo>
                    <a:lnTo>
                      <a:pt x="73" y="4"/>
                    </a:lnTo>
                    <a:lnTo>
                      <a:pt x="67" y="1"/>
                    </a:lnTo>
                    <a:lnTo>
                      <a:pt x="66" y="0"/>
                    </a:lnTo>
                    <a:lnTo>
                      <a:pt x="64" y="0"/>
                    </a:lnTo>
                    <a:lnTo>
                      <a:pt x="60" y="3"/>
                    </a:lnTo>
                    <a:lnTo>
                      <a:pt x="60" y="8"/>
                    </a:lnTo>
                    <a:lnTo>
                      <a:pt x="59" y="15"/>
                    </a:lnTo>
                    <a:lnTo>
                      <a:pt x="57" y="15"/>
                    </a:lnTo>
                    <a:lnTo>
                      <a:pt x="54" y="22"/>
                    </a:lnTo>
                    <a:lnTo>
                      <a:pt x="54" y="25"/>
                    </a:lnTo>
                    <a:lnTo>
                      <a:pt x="56" y="32"/>
                    </a:lnTo>
                    <a:lnTo>
                      <a:pt x="60" y="45"/>
                    </a:lnTo>
                    <a:lnTo>
                      <a:pt x="53" y="45"/>
                    </a:lnTo>
                    <a:lnTo>
                      <a:pt x="52" y="44"/>
                    </a:lnTo>
                    <a:lnTo>
                      <a:pt x="50" y="44"/>
                    </a:lnTo>
                    <a:lnTo>
                      <a:pt x="47" y="45"/>
                    </a:lnTo>
                    <a:lnTo>
                      <a:pt x="45" y="45"/>
                    </a:lnTo>
                    <a:lnTo>
                      <a:pt x="31" y="51"/>
                    </a:lnTo>
                    <a:lnTo>
                      <a:pt x="0" y="4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65" name="Freeform 2705">
                <a:extLst>
                  <a:ext uri="{FF2B5EF4-FFF2-40B4-BE49-F238E27FC236}">
                    <a16:creationId xmlns:a16="http://schemas.microsoft.com/office/drawing/2014/main" id="{07E1CFF7-FB16-95A0-01D7-FC0C769AA4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3" y="938"/>
                <a:ext cx="8" cy="6"/>
              </a:xfrm>
              <a:custGeom>
                <a:avLst/>
                <a:gdLst>
                  <a:gd name="T0" fmla="*/ 31 w 31"/>
                  <a:gd name="T1" fmla="*/ 0 h 23"/>
                  <a:gd name="T2" fmla="*/ 31 w 31"/>
                  <a:gd name="T3" fmla="*/ 1 h 23"/>
                  <a:gd name="T4" fmla="*/ 21 w 31"/>
                  <a:gd name="T5" fmla="*/ 12 h 23"/>
                  <a:gd name="T6" fmla="*/ 21 w 31"/>
                  <a:gd name="T7" fmla="*/ 14 h 23"/>
                  <a:gd name="T8" fmla="*/ 20 w 31"/>
                  <a:gd name="T9" fmla="*/ 15 h 23"/>
                  <a:gd name="T10" fmla="*/ 20 w 31"/>
                  <a:gd name="T11" fmla="*/ 23 h 23"/>
                  <a:gd name="T12" fmla="*/ 11 w 31"/>
                  <a:gd name="T13" fmla="*/ 19 h 23"/>
                  <a:gd name="T14" fmla="*/ 2 w 31"/>
                  <a:gd name="T15" fmla="*/ 17 h 23"/>
                  <a:gd name="T16" fmla="*/ 0 w 31"/>
                  <a:gd name="T17" fmla="*/ 15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1" h="23">
                    <a:moveTo>
                      <a:pt x="31" y="0"/>
                    </a:moveTo>
                    <a:lnTo>
                      <a:pt x="31" y="1"/>
                    </a:lnTo>
                    <a:lnTo>
                      <a:pt x="21" y="12"/>
                    </a:lnTo>
                    <a:lnTo>
                      <a:pt x="21" y="14"/>
                    </a:lnTo>
                    <a:lnTo>
                      <a:pt x="20" y="15"/>
                    </a:lnTo>
                    <a:lnTo>
                      <a:pt x="20" y="23"/>
                    </a:lnTo>
                    <a:lnTo>
                      <a:pt x="11" y="19"/>
                    </a:lnTo>
                    <a:lnTo>
                      <a:pt x="2" y="17"/>
                    </a:lnTo>
                    <a:lnTo>
                      <a:pt x="0" y="1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66" name="Freeform 2706">
                <a:extLst>
                  <a:ext uri="{FF2B5EF4-FFF2-40B4-BE49-F238E27FC236}">
                    <a16:creationId xmlns:a16="http://schemas.microsoft.com/office/drawing/2014/main" id="{9B039394-F7B4-CC9C-56E5-4F075D9122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7" y="913"/>
                <a:ext cx="35" cy="23"/>
              </a:xfrm>
              <a:custGeom>
                <a:avLst/>
                <a:gdLst>
                  <a:gd name="T0" fmla="*/ 136 w 136"/>
                  <a:gd name="T1" fmla="*/ 1 h 92"/>
                  <a:gd name="T2" fmla="*/ 134 w 136"/>
                  <a:gd name="T3" fmla="*/ 0 h 92"/>
                  <a:gd name="T4" fmla="*/ 129 w 136"/>
                  <a:gd name="T5" fmla="*/ 0 h 92"/>
                  <a:gd name="T6" fmla="*/ 127 w 136"/>
                  <a:gd name="T7" fmla="*/ 1 h 92"/>
                  <a:gd name="T8" fmla="*/ 125 w 136"/>
                  <a:gd name="T9" fmla="*/ 1 h 92"/>
                  <a:gd name="T10" fmla="*/ 122 w 136"/>
                  <a:gd name="T11" fmla="*/ 15 h 92"/>
                  <a:gd name="T12" fmla="*/ 122 w 136"/>
                  <a:gd name="T13" fmla="*/ 22 h 92"/>
                  <a:gd name="T14" fmla="*/ 134 w 136"/>
                  <a:gd name="T15" fmla="*/ 22 h 92"/>
                  <a:gd name="T16" fmla="*/ 134 w 136"/>
                  <a:gd name="T17" fmla="*/ 24 h 92"/>
                  <a:gd name="T18" fmla="*/ 132 w 136"/>
                  <a:gd name="T19" fmla="*/ 31 h 92"/>
                  <a:gd name="T20" fmla="*/ 129 w 136"/>
                  <a:gd name="T21" fmla="*/ 31 h 92"/>
                  <a:gd name="T22" fmla="*/ 129 w 136"/>
                  <a:gd name="T23" fmla="*/ 38 h 92"/>
                  <a:gd name="T24" fmla="*/ 127 w 136"/>
                  <a:gd name="T25" fmla="*/ 39 h 92"/>
                  <a:gd name="T26" fmla="*/ 122 w 136"/>
                  <a:gd name="T27" fmla="*/ 53 h 92"/>
                  <a:gd name="T28" fmla="*/ 116 w 136"/>
                  <a:gd name="T29" fmla="*/ 61 h 92"/>
                  <a:gd name="T30" fmla="*/ 115 w 136"/>
                  <a:gd name="T31" fmla="*/ 64 h 92"/>
                  <a:gd name="T32" fmla="*/ 115 w 136"/>
                  <a:gd name="T33" fmla="*/ 66 h 92"/>
                  <a:gd name="T34" fmla="*/ 119 w 136"/>
                  <a:gd name="T35" fmla="*/ 77 h 92"/>
                  <a:gd name="T36" fmla="*/ 127 w 136"/>
                  <a:gd name="T37" fmla="*/ 92 h 92"/>
                  <a:gd name="T38" fmla="*/ 126 w 136"/>
                  <a:gd name="T39" fmla="*/ 92 h 92"/>
                  <a:gd name="T40" fmla="*/ 91 w 136"/>
                  <a:gd name="T41" fmla="*/ 82 h 92"/>
                  <a:gd name="T42" fmla="*/ 86 w 136"/>
                  <a:gd name="T43" fmla="*/ 78 h 92"/>
                  <a:gd name="T44" fmla="*/ 84 w 136"/>
                  <a:gd name="T45" fmla="*/ 74 h 92"/>
                  <a:gd name="T46" fmla="*/ 84 w 136"/>
                  <a:gd name="T47" fmla="*/ 71 h 92"/>
                  <a:gd name="T48" fmla="*/ 83 w 136"/>
                  <a:gd name="T49" fmla="*/ 71 h 92"/>
                  <a:gd name="T50" fmla="*/ 81 w 136"/>
                  <a:gd name="T51" fmla="*/ 70 h 92"/>
                  <a:gd name="T52" fmla="*/ 77 w 136"/>
                  <a:gd name="T53" fmla="*/ 70 h 92"/>
                  <a:gd name="T54" fmla="*/ 73 w 136"/>
                  <a:gd name="T55" fmla="*/ 74 h 92"/>
                  <a:gd name="T56" fmla="*/ 72 w 136"/>
                  <a:gd name="T57" fmla="*/ 77 h 92"/>
                  <a:gd name="T58" fmla="*/ 70 w 136"/>
                  <a:gd name="T59" fmla="*/ 78 h 92"/>
                  <a:gd name="T60" fmla="*/ 48 w 136"/>
                  <a:gd name="T61" fmla="*/ 89 h 92"/>
                  <a:gd name="T62" fmla="*/ 46 w 136"/>
                  <a:gd name="T63" fmla="*/ 89 h 92"/>
                  <a:gd name="T64" fmla="*/ 46 w 136"/>
                  <a:gd name="T65" fmla="*/ 88 h 92"/>
                  <a:gd name="T66" fmla="*/ 41 w 136"/>
                  <a:gd name="T67" fmla="*/ 88 h 92"/>
                  <a:gd name="T68" fmla="*/ 31 w 136"/>
                  <a:gd name="T69" fmla="*/ 80 h 92"/>
                  <a:gd name="T70" fmla="*/ 30 w 136"/>
                  <a:gd name="T71" fmla="*/ 74 h 92"/>
                  <a:gd name="T72" fmla="*/ 23 w 136"/>
                  <a:gd name="T73" fmla="*/ 67 h 92"/>
                  <a:gd name="T74" fmla="*/ 13 w 136"/>
                  <a:gd name="T75" fmla="*/ 68 h 92"/>
                  <a:gd name="T76" fmla="*/ 0 w 136"/>
                  <a:gd name="T77" fmla="*/ 77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36" h="92">
                    <a:moveTo>
                      <a:pt x="136" y="1"/>
                    </a:moveTo>
                    <a:lnTo>
                      <a:pt x="134" y="0"/>
                    </a:lnTo>
                    <a:lnTo>
                      <a:pt x="129" y="0"/>
                    </a:lnTo>
                    <a:lnTo>
                      <a:pt x="127" y="1"/>
                    </a:lnTo>
                    <a:lnTo>
                      <a:pt x="125" y="1"/>
                    </a:lnTo>
                    <a:lnTo>
                      <a:pt x="122" y="15"/>
                    </a:lnTo>
                    <a:lnTo>
                      <a:pt x="122" y="22"/>
                    </a:lnTo>
                    <a:lnTo>
                      <a:pt x="134" y="22"/>
                    </a:lnTo>
                    <a:lnTo>
                      <a:pt x="134" y="24"/>
                    </a:lnTo>
                    <a:lnTo>
                      <a:pt x="132" y="31"/>
                    </a:lnTo>
                    <a:lnTo>
                      <a:pt x="129" y="31"/>
                    </a:lnTo>
                    <a:lnTo>
                      <a:pt x="129" y="38"/>
                    </a:lnTo>
                    <a:lnTo>
                      <a:pt x="127" y="39"/>
                    </a:lnTo>
                    <a:lnTo>
                      <a:pt x="122" y="53"/>
                    </a:lnTo>
                    <a:lnTo>
                      <a:pt x="116" y="61"/>
                    </a:lnTo>
                    <a:lnTo>
                      <a:pt x="115" y="64"/>
                    </a:lnTo>
                    <a:lnTo>
                      <a:pt x="115" y="66"/>
                    </a:lnTo>
                    <a:lnTo>
                      <a:pt x="119" y="77"/>
                    </a:lnTo>
                    <a:lnTo>
                      <a:pt x="127" y="92"/>
                    </a:lnTo>
                    <a:lnTo>
                      <a:pt x="126" y="92"/>
                    </a:lnTo>
                    <a:lnTo>
                      <a:pt x="91" y="82"/>
                    </a:lnTo>
                    <a:lnTo>
                      <a:pt x="86" y="78"/>
                    </a:lnTo>
                    <a:lnTo>
                      <a:pt x="84" y="74"/>
                    </a:lnTo>
                    <a:lnTo>
                      <a:pt x="84" y="71"/>
                    </a:lnTo>
                    <a:lnTo>
                      <a:pt x="83" y="71"/>
                    </a:lnTo>
                    <a:lnTo>
                      <a:pt x="81" y="70"/>
                    </a:lnTo>
                    <a:lnTo>
                      <a:pt x="77" y="70"/>
                    </a:lnTo>
                    <a:lnTo>
                      <a:pt x="73" y="74"/>
                    </a:lnTo>
                    <a:lnTo>
                      <a:pt x="72" y="77"/>
                    </a:lnTo>
                    <a:lnTo>
                      <a:pt x="70" y="78"/>
                    </a:lnTo>
                    <a:lnTo>
                      <a:pt x="48" y="89"/>
                    </a:lnTo>
                    <a:lnTo>
                      <a:pt x="46" y="89"/>
                    </a:lnTo>
                    <a:lnTo>
                      <a:pt x="46" y="88"/>
                    </a:lnTo>
                    <a:lnTo>
                      <a:pt x="41" y="88"/>
                    </a:lnTo>
                    <a:lnTo>
                      <a:pt x="31" y="80"/>
                    </a:lnTo>
                    <a:lnTo>
                      <a:pt x="30" y="74"/>
                    </a:lnTo>
                    <a:lnTo>
                      <a:pt x="23" y="67"/>
                    </a:lnTo>
                    <a:lnTo>
                      <a:pt x="13" y="68"/>
                    </a:lnTo>
                    <a:lnTo>
                      <a:pt x="0" y="7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67" name="Freeform 2707">
                <a:extLst>
                  <a:ext uri="{FF2B5EF4-FFF2-40B4-BE49-F238E27FC236}">
                    <a16:creationId xmlns:a16="http://schemas.microsoft.com/office/drawing/2014/main" id="{A3BB195D-BBC8-04C7-3546-53004D2160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3" y="932"/>
                <a:ext cx="7" cy="40"/>
              </a:xfrm>
              <a:custGeom>
                <a:avLst/>
                <a:gdLst>
                  <a:gd name="T0" fmla="*/ 16 w 25"/>
                  <a:gd name="T1" fmla="*/ 0 h 159"/>
                  <a:gd name="T2" fmla="*/ 14 w 25"/>
                  <a:gd name="T3" fmla="*/ 11 h 159"/>
                  <a:gd name="T4" fmla="*/ 11 w 25"/>
                  <a:gd name="T5" fmla="*/ 15 h 159"/>
                  <a:gd name="T6" fmla="*/ 9 w 25"/>
                  <a:gd name="T7" fmla="*/ 15 h 159"/>
                  <a:gd name="T8" fmla="*/ 11 w 25"/>
                  <a:gd name="T9" fmla="*/ 17 h 159"/>
                  <a:gd name="T10" fmla="*/ 18 w 25"/>
                  <a:gd name="T11" fmla="*/ 27 h 159"/>
                  <a:gd name="T12" fmla="*/ 23 w 25"/>
                  <a:gd name="T13" fmla="*/ 38 h 159"/>
                  <a:gd name="T14" fmla="*/ 25 w 25"/>
                  <a:gd name="T15" fmla="*/ 38 h 159"/>
                  <a:gd name="T16" fmla="*/ 22 w 25"/>
                  <a:gd name="T17" fmla="*/ 41 h 159"/>
                  <a:gd name="T18" fmla="*/ 2 w 25"/>
                  <a:gd name="T19" fmla="*/ 72 h 159"/>
                  <a:gd name="T20" fmla="*/ 2 w 25"/>
                  <a:gd name="T21" fmla="*/ 78 h 159"/>
                  <a:gd name="T22" fmla="*/ 1 w 25"/>
                  <a:gd name="T23" fmla="*/ 81 h 159"/>
                  <a:gd name="T24" fmla="*/ 1 w 25"/>
                  <a:gd name="T25" fmla="*/ 84 h 159"/>
                  <a:gd name="T26" fmla="*/ 0 w 25"/>
                  <a:gd name="T27" fmla="*/ 92 h 159"/>
                  <a:gd name="T28" fmla="*/ 1 w 25"/>
                  <a:gd name="T29" fmla="*/ 94 h 159"/>
                  <a:gd name="T30" fmla="*/ 5 w 25"/>
                  <a:gd name="T31" fmla="*/ 102 h 159"/>
                  <a:gd name="T32" fmla="*/ 7 w 25"/>
                  <a:gd name="T33" fmla="*/ 106 h 159"/>
                  <a:gd name="T34" fmla="*/ 7 w 25"/>
                  <a:gd name="T35" fmla="*/ 114 h 159"/>
                  <a:gd name="T36" fmla="*/ 8 w 25"/>
                  <a:gd name="T37" fmla="*/ 123 h 159"/>
                  <a:gd name="T38" fmla="*/ 4 w 25"/>
                  <a:gd name="T39" fmla="*/ 133 h 159"/>
                  <a:gd name="T40" fmla="*/ 4 w 25"/>
                  <a:gd name="T41" fmla="*/ 134 h 159"/>
                  <a:gd name="T42" fmla="*/ 5 w 25"/>
                  <a:gd name="T43" fmla="*/ 134 h 159"/>
                  <a:gd name="T44" fmla="*/ 7 w 25"/>
                  <a:gd name="T45" fmla="*/ 135 h 159"/>
                  <a:gd name="T46" fmla="*/ 7 w 25"/>
                  <a:gd name="T47" fmla="*/ 144 h 159"/>
                  <a:gd name="T48" fmla="*/ 5 w 25"/>
                  <a:gd name="T49" fmla="*/ 148 h 159"/>
                  <a:gd name="T50" fmla="*/ 2 w 25"/>
                  <a:gd name="T51" fmla="*/ 151 h 159"/>
                  <a:gd name="T52" fmla="*/ 2 w 25"/>
                  <a:gd name="T53" fmla="*/ 152 h 159"/>
                  <a:gd name="T54" fmla="*/ 5 w 25"/>
                  <a:gd name="T55" fmla="*/ 159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25" h="159">
                    <a:moveTo>
                      <a:pt x="16" y="0"/>
                    </a:moveTo>
                    <a:lnTo>
                      <a:pt x="14" y="11"/>
                    </a:lnTo>
                    <a:lnTo>
                      <a:pt x="11" y="15"/>
                    </a:lnTo>
                    <a:lnTo>
                      <a:pt x="9" y="15"/>
                    </a:lnTo>
                    <a:lnTo>
                      <a:pt x="11" y="17"/>
                    </a:lnTo>
                    <a:lnTo>
                      <a:pt x="18" y="27"/>
                    </a:lnTo>
                    <a:lnTo>
                      <a:pt x="23" y="38"/>
                    </a:lnTo>
                    <a:lnTo>
                      <a:pt x="25" y="38"/>
                    </a:lnTo>
                    <a:lnTo>
                      <a:pt x="22" y="41"/>
                    </a:lnTo>
                    <a:lnTo>
                      <a:pt x="2" y="72"/>
                    </a:lnTo>
                    <a:lnTo>
                      <a:pt x="2" y="78"/>
                    </a:lnTo>
                    <a:lnTo>
                      <a:pt x="1" y="81"/>
                    </a:lnTo>
                    <a:lnTo>
                      <a:pt x="1" y="84"/>
                    </a:lnTo>
                    <a:lnTo>
                      <a:pt x="0" y="92"/>
                    </a:lnTo>
                    <a:lnTo>
                      <a:pt x="1" y="94"/>
                    </a:lnTo>
                    <a:lnTo>
                      <a:pt x="5" y="102"/>
                    </a:lnTo>
                    <a:lnTo>
                      <a:pt x="7" y="106"/>
                    </a:lnTo>
                    <a:lnTo>
                      <a:pt x="7" y="114"/>
                    </a:lnTo>
                    <a:lnTo>
                      <a:pt x="8" y="123"/>
                    </a:lnTo>
                    <a:lnTo>
                      <a:pt x="4" y="133"/>
                    </a:lnTo>
                    <a:lnTo>
                      <a:pt x="4" y="134"/>
                    </a:lnTo>
                    <a:lnTo>
                      <a:pt x="5" y="134"/>
                    </a:lnTo>
                    <a:lnTo>
                      <a:pt x="7" y="135"/>
                    </a:lnTo>
                    <a:lnTo>
                      <a:pt x="7" y="144"/>
                    </a:lnTo>
                    <a:lnTo>
                      <a:pt x="5" y="148"/>
                    </a:lnTo>
                    <a:lnTo>
                      <a:pt x="2" y="151"/>
                    </a:lnTo>
                    <a:lnTo>
                      <a:pt x="2" y="152"/>
                    </a:lnTo>
                    <a:lnTo>
                      <a:pt x="5" y="15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68" name="Freeform 2708">
                <a:extLst>
                  <a:ext uri="{FF2B5EF4-FFF2-40B4-BE49-F238E27FC236}">
                    <a16:creationId xmlns:a16="http://schemas.microsoft.com/office/drawing/2014/main" id="{9E8AD2BD-870D-6301-58EF-677C0DED37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3" y="882"/>
                <a:ext cx="3" cy="8"/>
              </a:xfrm>
              <a:custGeom>
                <a:avLst/>
                <a:gdLst>
                  <a:gd name="T0" fmla="*/ 0 w 13"/>
                  <a:gd name="T1" fmla="*/ 0 h 30"/>
                  <a:gd name="T2" fmla="*/ 0 w 13"/>
                  <a:gd name="T3" fmla="*/ 2 h 30"/>
                  <a:gd name="T4" fmla="*/ 11 w 13"/>
                  <a:gd name="T5" fmla="*/ 10 h 30"/>
                  <a:gd name="T6" fmla="*/ 11 w 13"/>
                  <a:gd name="T7" fmla="*/ 11 h 30"/>
                  <a:gd name="T8" fmla="*/ 10 w 13"/>
                  <a:gd name="T9" fmla="*/ 13 h 30"/>
                  <a:gd name="T10" fmla="*/ 10 w 13"/>
                  <a:gd name="T11" fmla="*/ 20 h 30"/>
                  <a:gd name="T12" fmla="*/ 11 w 13"/>
                  <a:gd name="T13" fmla="*/ 27 h 30"/>
                  <a:gd name="T14" fmla="*/ 13 w 13"/>
                  <a:gd name="T15" fmla="*/ 3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30">
                    <a:moveTo>
                      <a:pt x="0" y="0"/>
                    </a:moveTo>
                    <a:lnTo>
                      <a:pt x="0" y="2"/>
                    </a:lnTo>
                    <a:lnTo>
                      <a:pt x="11" y="10"/>
                    </a:lnTo>
                    <a:lnTo>
                      <a:pt x="11" y="11"/>
                    </a:lnTo>
                    <a:lnTo>
                      <a:pt x="10" y="13"/>
                    </a:lnTo>
                    <a:lnTo>
                      <a:pt x="10" y="20"/>
                    </a:lnTo>
                    <a:lnTo>
                      <a:pt x="11" y="27"/>
                    </a:lnTo>
                    <a:lnTo>
                      <a:pt x="13" y="3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69" name="Freeform 2709">
                <a:extLst>
                  <a:ext uri="{FF2B5EF4-FFF2-40B4-BE49-F238E27FC236}">
                    <a16:creationId xmlns:a16="http://schemas.microsoft.com/office/drawing/2014/main" id="{1F6E63E2-877F-9FDC-7FA6-3AEAF89004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9" y="890"/>
                <a:ext cx="20" cy="41"/>
              </a:xfrm>
              <a:custGeom>
                <a:avLst/>
                <a:gdLst>
                  <a:gd name="T0" fmla="*/ 69 w 80"/>
                  <a:gd name="T1" fmla="*/ 0 h 166"/>
                  <a:gd name="T2" fmla="*/ 67 w 80"/>
                  <a:gd name="T3" fmla="*/ 1 h 166"/>
                  <a:gd name="T4" fmla="*/ 62 w 80"/>
                  <a:gd name="T5" fmla="*/ 1 h 166"/>
                  <a:gd name="T6" fmla="*/ 63 w 80"/>
                  <a:gd name="T7" fmla="*/ 5 h 166"/>
                  <a:gd name="T8" fmla="*/ 67 w 80"/>
                  <a:gd name="T9" fmla="*/ 25 h 166"/>
                  <a:gd name="T10" fmla="*/ 64 w 80"/>
                  <a:gd name="T11" fmla="*/ 25 h 166"/>
                  <a:gd name="T12" fmla="*/ 59 w 80"/>
                  <a:gd name="T13" fmla="*/ 39 h 166"/>
                  <a:gd name="T14" fmla="*/ 67 w 80"/>
                  <a:gd name="T15" fmla="*/ 67 h 166"/>
                  <a:gd name="T16" fmla="*/ 64 w 80"/>
                  <a:gd name="T17" fmla="*/ 74 h 166"/>
                  <a:gd name="T18" fmla="*/ 52 w 80"/>
                  <a:gd name="T19" fmla="*/ 83 h 166"/>
                  <a:gd name="T20" fmla="*/ 48 w 80"/>
                  <a:gd name="T21" fmla="*/ 87 h 166"/>
                  <a:gd name="T22" fmla="*/ 60 w 80"/>
                  <a:gd name="T23" fmla="*/ 101 h 166"/>
                  <a:gd name="T24" fmla="*/ 63 w 80"/>
                  <a:gd name="T25" fmla="*/ 106 h 166"/>
                  <a:gd name="T26" fmla="*/ 67 w 80"/>
                  <a:gd name="T27" fmla="*/ 110 h 166"/>
                  <a:gd name="T28" fmla="*/ 76 w 80"/>
                  <a:gd name="T29" fmla="*/ 114 h 166"/>
                  <a:gd name="T30" fmla="*/ 80 w 80"/>
                  <a:gd name="T31" fmla="*/ 114 h 166"/>
                  <a:gd name="T32" fmla="*/ 77 w 80"/>
                  <a:gd name="T33" fmla="*/ 122 h 166"/>
                  <a:gd name="T34" fmla="*/ 76 w 80"/>
                  <a:gd name="T35" fmla="*/ 125 h 166"/>
                  <a:gd name="T36" fmla="*/ 76 w 80"/>
                  <a:gd name="T37" fmla="*/ 127 h 166"/>
                  <a:gd name="T38" fmla="*/ 69 w 80"/>
                  <a:gd name="T39" fmla="*/ 139 h 166"/>
                  <a:gd name="T40" fmla="*/ 67 w 80"/>
                  <a:gd name="T41" fmla="*/ 141 h 166"/>
                  <a:gd name="T42" fmla="*/ 66 w 80"/>
                  <a:gd name="T43" fmla="*/ 144 h 166"/>
                  <a:gd name="T44" fmla="*/ 62 w 80"/>
                  <a:gd name="T45" fmla="*/ 149 h 166"/>
                  <a:gd name="T46" fmla="*/ 59 w 80"/>
                  <a:gd name="T47" fmla="*/ 150 h 166"/>
                  <a:gd name="T48" fmla="*/ 59 w 80"/>
                  <a:gd name="T49" fmla="*/ 152 h 166"/>
                  <a:gd name="T50" fmla="*/ 56 w 80"/>
                  <a:gd name="T51" fmla="*/ 152 h 166"/>
                  <a:gd name="T52" fmla="*/ 55 w 80"/>
                  <a:gd name="T53" fmla="*/ 153 h 166"/>
                  <a:gd name="T54" fmla="*/ 38 w 80"/>
                  <a:gd name="T55" fmla="*/ 160 h 166"/>
                  <a:gd name="T56" fmla="*/ 35 w 80"/>
                  <a:gd name="T57" fmla="*/ 164 h 166"/>
                  <a:gd name="T58" fmla="*/ 33 w 80"/>
                  <a:gd name="T59" fmla="*/ 166 h 166"/>
                  <a:gd name="T60" fmla="*/ 20 w 80"/>
                  <a:gd name="T61" fmla="*/ 166 h 166"/>
                  <a:gd name="T62" fmla="*/ 18 w 80"/>
                  <a:gd name="T63" fmla="*/ 164 h 166"/>
                  <a:gd name="T64" fmla="*/ 10 w 80"/>
                  <a:gd name="T65" fmla="*/ 161 h 166"/>
                  <a:gd name="T66" fmla="*/ 0 w 80"/>
                  <a:gd name="T67" fmla="*/ 161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80" h="166">
                    <a:moveTo>
                      <a:pt x="69" y="0"/>
                    </a:moveTo>
                    <a:lnTo>
                      <a:pt x="67" y="1"/>
                    </a:lnTo>
                    <a:lnTo>
                      <a:pt x="62" y="1"/>
                    </a:lnTo>
                    <a:lnTo>
                      <a:pt x="63" y="5"/>
                    </a:lnTo>
                    <a:lnTo>
                      <a:pt x="67" y="25"/>
                    </a:lnTo>
                    <a:lnTo>
                      <a:pt x="64" y="25"/>
                    </a:lnTo>
                    <a:lnTo>
                      <a:pt x="59" y="39"/>
                    </a:lnTo>
                    <a:lnTo>
                      <a:pt x="67" y="67"/>
                    </a:lnTo>
                    <a:lnTo>
                      <a:pt x="64" y="74"/>
                    </a:lnTo>
                    <a:lnTo>
                      <a:pt x="52" y="83"/>
                    </a:lnTo>
                    <a:lnTo>
                      <a:pt x="48" y="87"/>
                    </a:lnTo>
                    <a:lnTo>
                      <a:pt x="60" y="101"/>
                    </a:lnTo>
                    <a:lnTo>
                      <a:pt x="63" y="106"/>
                    </a:lnTo>
                    <a:lnTo>
                      <a:pt x="67" y="110"/>
                    </a:lnTo>
                    <a:lnTo>
                      <a:pt x="76" y="114"/>
                    </a:lnTo>
                    <a:lnTo>
                      <a:pt x="80" y="114"/>
                    </a:lnTo>
                    <a:lnTo>
                      <a:pt x="77" y="122"/>
                    </a:lnTo>
                    <a:lnTo>
                      <a:pt x="76" y="125"/>
                    </a:lnTo>
                    <a:lnTo>
                      <a:pt x="76" y="127"/>
                    </a:lnTo>
                    <a:lnTo>
                      <a:pt x="69" y="139"/>
                    </a:lnTo>
                    <a:lnTo>
                      <a:pt x="67" y="141"/>
                    </a:lnTo>
                    <a:lnTo>
                      <a:pt x="66" y="144"/>
                    </a:lnTo>
                    <a:lnTo>
                      <a:pt x="62" y="149"/>
                    </a:lnTo>
                    <a:lnTo>
                      <a:pt x="59" y="150"/>
                    </a:lnTo>
                    <a:lnTo>
                      <a:pt x="59" y="152"/>
                    </a:lnTo>
                    <a:lnTo>
                      <a:pt x="56" y="152"/>
                    </a:lnTo>
                    <a:lnTo>
                      <a:pt x="55" y="153"/>
                    </a:lnTo>
                    <a:lnTo>
                      <a:pt x="38" y="160"/>
                    </a:lnTo>
                    <a:lnTo>
                      <a:pt x="35" y="164"/>
                    </a:lnTo>
                    <a:lnTo>
                      <a:pt x="33" y="166"/>
                    </a:lnTo>
                    <a:lnTo>
                      <a:pt x="20" y="166"/>
                    </a:lnTo>
                    <a:lnTo>
                      <a:pt x="18" y="164"/>
                    </a:lnTo>
                    <a:lnTo>
                      <a:pt x="10" y="161"/>
                    </a:lnTo>
                    <a:lnTo>
                      <a:pt x="0" y="16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70" name="Freeform 2710">
                <a:extLst>
                  <a:ext uri="{FF2B5EF4-FFF2-40B4-BE49-F238E27FC236}">
                    <a16:creationId xmlns:a16="http://schemas.microsoft.com/office/drawing/2014/main" id="{7D771DFC-9E54-B1F3-ABF2-C75C4424D5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9" y="881"/>
                <a:ext cx="4" cy="1"/>
              </a:xfrm>
              <a:custGeom>
                <a:avLst/>
                <a:gdLst>
                  <a:gd name="T0" fmla="*/ 14 w 14"/>
                  <a:gd name="T1" fmla="*/ 4 h 4"/>
                  <a:gd name="T2" fmla="*/ 8 w 14"/>
                  <a:gd name="T3" fmla="*/ 4 h 4"/>
                  <a:gd name="T4" fmla="*/ 0 w 14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4">
                    <a:moveTo>
                      <a:pt x="14" y="4"/>
                    </a:moveTo>
                    <a:lnTo>
                      <a:pt x="8" y="4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71" name="Freeform 2711">
                <a:extLst>
                  <a:ext uri="{FF2B5EF4-FFF2-40B4-BE49-F238E27FC236}">
                    <a16:creationId xmlns:a16="http://schemas.microsoft.com/office/drawing/2014/main" id="{0B00BA47-F771-89FD-4FC0-1EC5970F56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9" y="930"/>
                <a:ext cx="4" cy="13"/>
              </a:xfrm>
              <a:custGeom>
                <a:avLst/>
                <a:gdLst>
                  <a:gd name="T0" fmla="*/ 0 w 17"/>
                  <a:gd name="T1" fmla="*/ 0 h 55"/>
                  <a:gd name="T2" fmla="*/ 0 w 17"/>
                  <a:gd name="T3" fmla="*/ 2 h 55"/>
                  <a:gd name="T4" fmla="*/ 7 w 17"/>
                  <a:gd name="T5" fmla="*/ 5 h 55"/>
                  <a:gd name="T6" fmla="*/ 11 w 17"/>
                  <a:gd name="T7" fmla="*/ 10 h 55"/>
                  <a:gd name="T8" fmla="*/ 13 w 17"/>
                  <a:gd name="T9" fmla="*/ 13 h 55"/>
                  <a:gd name="T10" fmla="*/ 13 w 17"/>
                  <a:gd name="T11" fmla="*/ 17 h 55"/>
                  <a:gd name="T12" fmla="*/ 14 w 17"/>
                  <a:gd name="T13" fmla="*/ 27 h 55"/>
                  <a:gd name="T14" fmla="*/ 11 w 17"/>
                  <a:gd name="T15" fmla="*/ 30 h 55"/>
                  <a:gd name="T16" fmla="*/ 10 w 17"/>
                  <a:gd name="T17" fmla="*/ 34 h 55"/>
                  <a:gd name="T18" fmla="*/ 11 w 17"/>
                  <a:gd name="T19" fmla="*/ 38 h 55"/>
                  <a:gd name="T20" fmla="*/ 14 w 17"/>
                  <a:gd name="T21" fmla="*/ 40 h 55"/>
                  <a:gd name="T22" fmla="*/ 17 w 17"/>
                  <a:gd name="T23" fmla="*/ 43 h 55"/>
                  <a:gd name="T24" fmla="*/ 17 w 17"/>
                  <a:gd name="T25" fmla="*/ 53 h 55"/>
                  <a:gd name="T26" fmla="*/ 16 w 17"/>
                  <a:gd name="T27" fmla="*/ 55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7" h="55">
                    <a:moveTo>
                      <a:pt x="0" y="0"/>
                    </a:moveTo>
                    <a:lnTo>
                      <a:pt x="0" y="2"/>
                    </a:lnTo>
                    <a:lnTo>
                      <a:pt x="7" y="5"/>
                    </a:lnTo>
                    <a:lnTo>
                      <a:pt x="11" y="10"/>
                    </a:lnTo>
                    <a:lnTo>
                      <a:pt x="13" y="13"/>
                    </a:lnTo>
                    <a:lnTo>
                      <a:pt x="13" y="17"/>
                    </a:lnTo>
                    <a:lnTo>
                      <a:pt x="14" y="27"/>
                    </a:lnTo>
                    <a:lnTo>
                      <a:pt x="11" y="30"/>
                    </a:lnTo>
                    <a:lnTo>
                      <a:pt x="10" y="34"/>
                    </a:lnTo>
                    <a:lnTo>
                      <a:pt x="11" y="38"/>
                    </a:lnTo>
                    <a:lnTo>
                      <a:pt x="14" y="40"/>
                    </a:lnTo>
                    <a:lnTo>
                      <a:pt x="17" y="43"/>
                    </a:lnTo>
                    <a:lnTo>
                      <a:pt x="17" y="53"/>
                    </a:lnTo>
                    <a:lnTo>
                      <a:pt x="16" y="5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72" name="Freeform 2712">
                <a:extLst>
                  <a:ext uri="{FF2B5EF4-FFF2-40B4-BE49-F238E27FC236}">
                    <a16:creationId xmlns:a16="http://schemas.microsoft.com/office/drawing/2014/main" id="{9C852011-7D7F-17FB-BEB0-2FC499B2F6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1" y="943"/>
                <a:ext cx="12" cy="9"/>
              </a:xfrm>
              <a:custGeom>
                <a:avLst/>
                <a:gdLst>
                  <a:gd name="T0" fmla="*/ 48 w 48"/>
                  <a:gd name="T1" fmla="*/ 0 h 32"/>
                  <a:gd name="T2" fmla="*/ 48 w 48"/>
                  <a:gd name="T3" fmla="*/ 1 h 32"/>
                  <a:gd name="T4" fmla="*/ 46 w 48"/>
                  <a:gd name="T5" fmla="*/ 3 h 32"/>
                  <a:gd name="T6" fmla="*/ 39 w 48"/>
                  <a:gd name="T7" fmla="*/ 7 h 32"/>
                  <a:gd name="T8" fmla="*/ 36 w 48"/>
                  <a:gd name="T9" fmla="*/ 10 h 32"/>
                  <a:gd name="T10" fmla="*/ 18 w 48"/>
                  <a:gd name="T11" fmla="*/ 22 h 32"/>
                  <a:gd name="T12" fmla="*/ 17 w 48"/>
                  <a:gd name="T13" fmla="*/ 24 h 32"/>
                  <a:gd name="T14" fmla="*/ 7 w 48"/>
                  <a:gd name="T15" fmla="*/ 12 h 32"/>
                  <a:gd name="T16" fmla="*/ 0 w 48"/>
                  <a:gd name="T17" fmla="*/ 21 h 32"/>
                  <a:gd name="T18" fmla="*/ 0 w 48"/>
                  <a:gd name="T19" fmla="*/ 22 h 32"/>
                  <a:gd name="T20" fmla="*/ 2 w 48"/>
                  <a:gd name="T21" fmla="*/ 25 h 32"/>
                  <a:gd name="T22" fmla="*/ 6 w 48"/>
                  <a:gd name="T23" fmla="*/ 31 h 32"/>
                  <a:gd name="T24" fmla="*/ 6 w 48"/>
                  <a:gd name="T25" fmla="*/ 3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8" h="32">
                    <a:moveTo>
                      <a:pt x="48" y="0"/>
                    </a:moveTo>
                    <a:lnTo>
                      <a:pt x="48" y="1"/>
                    </a:lnTo>
                    <a:lnTo>
                      <a:pt x="46" y="3"/>
                    </a:lnTo>
                    <a:lnTo>
                      <a:pt x="39" y="7"/>
                    </a:lnTo>
                    <a:lnTo>
                      <a:pt x="36" y="10"/>
                    </a:lnTo>
                    <a:lnTo>
                      <a:pt x="18" y="22"/>
                    </a:lnTo>
                    <a:lnTo>
                      <a:pt x="17" y="24"/>
                    </a:lnTo>
                    <a:lnTo>
                      <a:pt x="7" y="12"/>
                    </a:lnTo>
                    <a:lnTo>
                      <a:pt x="0" y="21"/>
                    </a:lnTo>
                    <a:lnTo>
                      <a:pt x="0" y="22"/>
                    </a:lnTo>
                    <a:lnTo>
                      <a:pt x="2" y="25"/>
                    </a:lnTo>
                    <a:lnTo>
                      <a:pt x="6" y="31"/>
                    </a:lnTo>
                    <a:lnTo>
                      <a:pt x="6" y="3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73" name="Freeform 2713">
                <a:extLst>
                  <a:ext uri="{FF2B5EF4-FFF2-40B4-BE49-F238E27FC236}">
                    <a16:creationId xmlns:a16="http://schemas.microsoft.com/office/drawing/2014/main" id="{5287F8C7-0A28-A06D-F7E0-B2E7243FC8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3" y="933"/>
                <a:ext cx="30" cy="12"/>
              </a:xfrm>
              <a:custGeom>
                <a:avLst/>
                <a:gdLst>
                  <a:gd name="T0" fmla="*/ 121 w 121"/>
                  <a:gd name="T1" fmla="*/ 36 h 51"/>
                  <a:gd name="T2" fmla="*/ 118 w 121"/>
                  <a:gd name="T3" fmla="*/ 36 h 51"/>
                  <a:gd name="T4" fmla="*/ 106 w 121"/>
                  <a:gd name="T5" fmla="*/ 31 h 51"/>
                  <a:gd name="T6" fmla="*/ 101 w 121"/>
                  <a:gd name="T7" fmla="*/ 29 h 51"/>
                  <a:gd name="T8" fmla="*/ 99 w 121"/>
                  <a:gd name="T9" fmla="*/ 26 h 51"/>
                  <a:gd name="T10" fmla="*/ 99 w 121"/>
                  <a:gd name="T11" fmla="*/ 25 h 51"/>
                  <a:gd name="T12" fmla="*/ 92 w 121"/>
                  <a:gd name="T13" fmla="*/ 19 h 51"/>
                  <a:gd name="T14" fmla="*/ 92 w 121"/>
                  <a:gd name="T15" fmla="*/ 18 h 51"/>
                  <a:gd name="T16" fmla="*/ 91 w 121"/>
                  <a:gd name="T17" fmla="*/ 17 h 51"/>
                  <a:gd name="T18" fmla="*/ 89 w 121"/>
                  <a:gd name="T19" fmla="*/ 17 h 51"/>
                  <a:gd name="T20" fmla="*/ 89 w 121"/>
                  <a:gd name="T21" fmla="*/ 15 h 51"/>
                  <a:gd name="T22" fmla="*/ 88 w 121"/>
                  <a:gd name="T23" fmla="*/ 15 h 51"/>
                  <a:gd name="T24" fmla="*/ 85 w 121"/>
                  <a:gd name="T25" fmla="*/ 14 h 51"/>
                  <a:gd name="T26" fmla="*/ 71 w 121"/>
                  <a:gd name="T27" fmla="*/ 8 h 51"/>
                  <a:gd name="T28" fmla="*/ 58 w 121"/>
                  <a:gd name="T29" fmla="*/ 0 h 51"/>
                  <a:gd name="T30" fmla="*/ 57 w 121"/>
                  <a:gd name="T31" fmla="*/ 0 h 51"/>
                  <a:gd name="T32" fmla="*/ 55 w 121"/>
                  <a:gd name="T33" fmla="*/ 5 h 51"/>
                  <a:gd name="T34" fmla="*/ 53 w 121"/>
                  <a:gd name="T35" fmla="*/ 11 h 51"/>
                  <a:gd name="T36" fmla="*/ 50 w 121"/>
                  <a:gd name="T37" fmla="*/ 15 h 51"/>
                  <a:gd name="T38" fmla="*/ 48 w 121"/>
                  <a:gd name="T39" fmla="*/ 17 h 51"/>
                  <a:gd name="T40" fmla="*/ 43 w 121"/>
                  <a:gd name="T41" fmla="*/ 21 h 51"/>
                  <a:gd name="T42" fmla="*/ 33 w 121"/>
                  <a:gd name="T43" fmla="*/ 24 h 51"/>
                  <a:gd name="T44" fmla="*/ 32 w 121"/>
                  <a:gd name="T45" fmla="*/ 25 h 51"/>
                  <a:gd name="T46" fmla="*/ 22 w 121"/>
                  <a:gd name="T47" fmla="*/ 26 h 51"/>
                  <a:gd name="T48" fmla="*/ 21 w 121"/>
                  <a:gd name="T49" fmla="*/ 38 h 51"/>
                  <a:gd name="T50" fmla="*/ 21 w 121"/>
                  <a:gd name="T51" fmla="*/ 40 h 51"/>
                  <a:gd name="T52" fmla="*/ 15 w 121"/>
                  <a:gd name="T53" fmla="*/ 48 h 51"/>
                  <a:gd name="T54" fmla="*/ 15 w 121"/>
                  <a:gd name="T55" fmla="*/ 51 h 51"/>
                  <a:gd name="T56" fmla="*/ 12 w 121"/>
                  <a:gd name="T57" fmla="*/ 51 h 51"/>
                  <a:gd name="T58" fmla="*/ 11 w 121"/>
                  <a:gd name="T59" fmla="*/ 50 h 51"/>
                  <a:gd name="T60" fmla="*/ 7 w 121"/>
                  <a:gd name="T61" fmla="*/ 47 h 51"/>
                  <a:gd name="T62" fmla="*/ 4 w 121"/>
                  <a:gd name="T63" fmla="*/ 44 h 51"/>
                  <a:gd name="T64" fmla="*/ 1 w 121"/>
                  <a:gd name="T65" fmla="*/ 44 h 51"/>
                  <a:gd name="T66" fmla="*/ 0 w 121"/>
                  <a:gd name="T67" fmla="*/ 43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21" h="51">
                    <a:moveTo>
                      <a:pt x="121" y="36"/>
                    </a:moveTo>
                    <a:lnTo>
                      <a:pt x="118" y="36"/>
                    </a:lnTo>
                    <a:lnTo>
                      <a:pt x="106" y="31"/>
                    </a:lnTo>
                    <a:lnTo>
                      <a:pt x="101" y="29"/>
                    </a:lnTo>
                    <a:lnTo>
                      <a:pt x="99" y="26"/>
                    </a:lnTo>
                    <a:lnTo>
                      <a:pt x="99" y="25"/>
                    </a:lnTo>
                    <a:lnTo>
                      <a:pt x="92" y="19"/>
                    </a:lnTo>
                    <a:lnTo>
                      <a:pt x="92" y="18"/>
                    </a:lnTo>
                    <a:lnTo>
                      <a:pt x="91" y="17"/>
                    </a:lnTo>
                    <a:lnTo>
                      <a:pt x="89" y="17"/>
                    </a:lnTo>
                    <a:lnTo>
                      <a:pt x="89" y="15"/>
                    </a:lnTo>
                    <a:lnTo>
                      <a:pt x="88" y="15"/>
                    </a:lnTo>
                    <a:lnTo>
                      <a:pt x="85" y="14"/>
                    </a:lnTo>
                    <a:lnTo>
                      <a:pt x="71" y="8"/>
                    </a:lnTo>
                    <a:lnTo>
                      <a:pt x="58" y="0"/>
                    </a:lnTo>
                    <a:lnTo>
                      <a:pt x="57" y="0"/>
                    </a:lnTo>
                    <a:lnTo>
                      <a:pt x="55" y="5"/>
                    </a:lnTo>
                    <a:lnTo>
                      <a:pt x="53" y="11"/>
                    </a:lnTo>
                    <a:lnTo>
                      <a:pt x="50" y="15"/>
                    </a:lnTo>
                    <a:lnTo>
                      <a:pt x="48" y="17"/>
                    </a:lnTo>
                    <a:lnTo>
                      <a:pt x="43" y="21"/>
                    </a:lnTo>
                    <a:lnTo>
                      <a:pt x="33" y="24"/>
                    </a:lnTo>
                    <a:lnTo>
                      <a:pt x="32" y="25"/>
                    </a:lnTo>
                    <a:lnTo>
                      <a:pt x="22" y="26"/>
                    </a:lnTo>
                    <a:lnTo>
                      <a:pt x="21" y="38"/>
                    </a:lnTo>
                    <a:lnTo>
                      <a:pt x="21" y="40"/>
                    </a:lnTo>
                    <a:lnTo>
                      <a:pt x="15" y="48"/>
                    </a:lnTo>
                    <a:lnTo>
                      <a:pt x="15" y="51"/>
                    </a:lnTo>
                    <a:lnTo>
                      <a:pt x="12" y="51"/>
                    </a:lnTo>
                    <a:lnTo>
                      <a:pt x="11" y="50"/>
                    </a:lnTo>
                    <a:lnTo>
                      <a:pt x="7" y="47"/>
                    </a:lnTo>
                    <a:lnTo>
                      <a:pt x="4" y="44"/>
                    </a:lnTo>
                    <a:lnTo>
                      <a:pt x="1" y="44"/>
                    </a:lnTo>
                    <a:lnTo>
                      <a:pt x="0" y="4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74" name="Freeform 2714">
                <a:extLst>
                  <a:ext uri="{FF2B5EF4-FFF2-40B4-BE49-F238E27FC236}">
                    <a16:creationId xmlns:a16="http://schemas.microsoft.com/office/drawing/2014/main" id="{22C4B321-F0CF-0F21-38C0-CE983DA567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1" y="942"/>
                <a:ext cx="12" cy="34"/>
              </a:xfrm>
              <a:custGeom>
                <a:avLst/>
                <a:gdLst>
                  <a:gd name="T0" fmla="*/ 25 w 47"/>
                  <a:gd name="T1" fmla="*/ 138 h 138"/>
                  <a:gd name="T2" fmla="*/ 25 w 47"/>
                  <a:gd name="T3" fmla="*/ 137 h 138"/>
                  <a:gd name="T4" fmla="*/ 24 w 47"/>
                  <a:gd name="T5" fmla="*/ 127 h 138"/>
                  <a:gd name="T6" fmla="*/ 21 w 47"/>
                  <a:gd name="T7" fmla="*/ 120 h 138"/>
                  <a:gd name="T8" fmla="*/ 21 w 47"/>
                  <a:gd name="T9" fmla="*/ 119 h 138"/>
                  <a:gd name="T10" fmla="*/ 24 w 47"/>
                  <a:gd name="T11" fmla="*/ 115 h 138"/>
                  <a:gd name="T12" fmla="*/ 27 w 47"/>
                  <a:gd name="T13" fmla="*/ 116 h 138"/>
                  <a:gd name="T14" fmla="*/ 31 w 47"/>
                  <a:gd name="T15" fmla="*/ 116 h 138"/>
                  <a:gd name="T16" fmla="*/ 37 w 47"/>
                  <a:gd name="T17" fmla="*/ 113 h 138"/>
                  <a:gd name="T18" fmla="*/ 44 w 47"/>
                  <a:gd name="T19" fmla="*/ 115 h 138"/>
                  <a:gd name="T20" fmla="*/ 45 w 47"/>
                  <a:gd name="T21" fmla="*/ 116 h 138"/>
                  <a:gd name="T22" fmla="*/ 45 w 47"/>
                  <a:gd name="T23" fmla="*/ 112 h 138"/>
                  <a:gd name="T24" fmla="*/ 38 w 47"/>
                  <a:gd name="T25" fmla="*/ 96 h 138"/>
                  <a:gd name="T26" fmla="*/ 47 w 47"/>
                  <a:gd name="T27" fmla="*/ 82 h 138"/>
                  <a:gd name="T28" fmla="*/ 47 w 47"/>
                  <a:gd name="T29" fmla="*/ 81 h 138"/>
                  <a:gd name="T30" fmla="*/ 45 w 47"/>
                  <a:gd name="T31" fmla="*/ 81 h 138"/>
                  <a:gd name="T32" fmla="*/ 44 w 47"/>
                  <a:gd name="T33" fmla="*/ 79 h 138"/>
                  <a:gd name="T34" fmla="*/ 42 w 47"/>
                  <a:gd name="T35" fmla="*/ 79 h 138"/>
                  <a:gd name="T36" fmla="*/ 32 w 47"/>
                  <a:gd name="T37" fmla="*/ 77 h 138"/>
                  <a:gd name="T38" fmla="*/ 34 w 47"/>
                  <a:gd name="T39" fmla="*/ 70 h 138"/>
                  <a:gd name="T40" fmla="*/ 35 w 47"/>
                  <a:gd name="T41" fmla="*/ 67 h 138"/>
                  <a:gd name="T42" fmla="*/ 24 w 47"/>
                  <a:gd name="T43" fmla="*/ 62 h 138"/>
                  <a:gd name="T44" fmla="*/ 14 w 47"/>
                  <a:gd name="T45" fmla="*/ 72 h 138"/>
                  <a:gd name="T46" fmla="*/ 13 w 47"/>
                  <a:gd name="T47" fmla="*/ 77 h 138"/>
                  <a:gd name="T48" fmla="*/ 7 w 47"/>
                  <a:gd name="T49" fmla="*/ 75 h 138"/>
                  <a:gd name="T50" fmla="*/ 4 w 47"/>
                  <a:gd name="T51" fmla="*/ 72 h 138"/>
                  <a:gd name="T52" fmla="*/ 1 w 47"/>
                  <a:gd name="T53" fmla="*/ 71 h 138"/>
                  <a:gd name="T54" fmla="*/ 0 w 47"/>
                  <a:gd name="T55" fmla="*/ 70 h 138"/>
                  <a:gd name="T56" fmla="*/ 0 w 47"/>
                  <a:gd name="T57" fmla="*/ 63 h 138"/>
                  <a:gd name="T58" fmla="*/ 3 w 47"/>
                  <a:gd name="T59" fmla="*/ 52 h 138"/>
                  <a:gd name="T60" fmla="*/ 7 w 47"/>
                  <a:gd name="T61" fmla="*/ 42 h 138"/>
                  <a:gd name="T62" fmla="*/ 7 w 47"/>
                  <a:gd name="T63" fmla="*/ 36 h 138"/>
                  <a:gd name="T64" fmla="*/ 4 w 47"/>
                  <a:gd name="T65" fmla="*/ 28 h 138"/>
                  <a:gd name="T66" fmla="*/ 7 w 47"/>
                  <a:gd name="T67" fmla="*/ 0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47" h="138">
                    <a:moveTo>
                      <a:pt x="25" y="138"/>
                    </a:moveTo>
                    <a:lnTo>
                      <a:pt x="25" y="137"/>
                    </a:lnTo>
                    <a:lnTo>
                      <a:pt x="24" y="127"/>
                    </a:lnTo>
                    <a:lnTo>
                      <a:pt x="21" y="120"/>
                    </a:lnTo>
                    <a:lnTo>
                      <a:pt x="21" y="119"/>
                    </a:lnTo>
                    <a:lnTo>
                      <a:pt x="24" y="115"/>
                    </a:lnTo>
                    <a:lnTo>
                      <a:pt x="27" y="116"/>
                    </a:lnTo>
                    <a:lnTo>
                      <a:pt x="31" y="116"/>
                    </a:lnTo>
                    <a:lnTo>
                      <a:pt x="37" y="113"/>
                    </a:lnTo>
                    <a:lnTo>
                      <a:pt x="44" y="115"/>
                    </a:lnTo>
                    <a:lnTo>
                      <a:pt x="45" y="116"/>
                    </a:lnTo>
                    <a:lnTo>
                      <a:pt x="45" y="112"/>
                    </a:lnTo>
                    <a:lnTo>
                      <a:pt x="38" y="96"/>
                    </a:lnTo>
                    <a:lnTo>
                      <a:pt x="47" y="82"/>
                    </a:lnTo>
                    <a:lnTo>
                      <a:pt x="47" y="81"/>
                    </a:lnTo>
                    <a:lnTo>
                      <a:pt x="45" y="81"/>
                    </a:lnTo>
                    <a:lnTo>
                      <a:pt x="44" y="79"/>
                    </a:lnTo>
                    <a:lnTo>
                      <a:pt x="42" y="79"/>
                    </a:lnTo>
                    <a:lnTo>
                      <a:pt x="32" y="77"/>
                    </a:lnTo>
                    <a:lnTo>
                      <a:pt x="34" y="70"/>
                    </a:lnTo>
                    <a:lnTo>
                      <a:pt x="35" y="67"/>
                    </a:lnTo>
                    <a:lnTo>
                      <a:pt x="24" y="62"/>
                    </a:lnTo>
                    <a:lnTo>
                      <a:pt x="14" y="72"/>
                    </a:lnTo>
                    <a:lnTo>
                      <a:pt x="13" y="77"/>
                    </a:lnTo>
                    <a:lnTo>
                      <a:pt x="7" y="75"/>
                    </a:lnTo>
                    <a:lnTo>
                      <a:pt x="4" y="72"/>
                    </a:lnTo>
                    <a:lnTo>
                      <a:pt x="1" y="71"/>
                    </a:lnTo>
                    <a:lnTo>
                      <a:pt x="0" y="70"/>
                    </a:lnTo>
                    <a:lnTo>
                      <a:pt x="0" y="63"/>
                    </a:lnTo>
                    <a:lnTo>
                      <a:pt x="3" y="52"/>
                    </a:lnTo>
                    <a:lnTo>
                      <a:pt x="7" y="42"/>
                    </a:lnTo>
                    <a:lnTo>
                      <a:pt x="7" y="36"/>
                    </a:lnTo>
                    <a:lnTo>
                      <a:pt x="4" y="28"/>
                    </a:lnTo>
                    <a:lnTo>
                      <a:pt x="7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75" name="Freeform 2715">
                <a:extLst>
                  <a:ext uri="{FF2B5EF4-FFF2-40B4-BE49-F238E27FC236}">
                    <a16:creationId xmlns:a16="http://schemas.microsoft.com/office/drawing/2014/main" id="{4F61D279-94A6-D340-2F7E-D7E625FCA7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6" y="972"/>
                <a:ext cx="22" cy="10"/>
              </a:xfrm>
              <a:custGeom>
                <a:avLst/>
                <a:gdLst>
                  <a:gd name="T0" fmla="*/ 84 w 84"/>
                  <a:gd name="T1" fmla="*/ 16 h 41"/>
                  <a:gd name="T2" fmla="*/ 82 w 84"/>
                  <a:gd name="T3" fmla="*/ 17 h 41"/>
                  <a:gd name="T4" fmla="*/ 75 w 84"/>
                  <a:gd name="T5" fmla="*/ 19 h 41"/>
                  <a:gd name="T6" fmla="*/ 69 w 84"/>
                  <a:gd name="T7" fmla="*/ 19 h 41"/>
                  <a:gd name="T8" fmla="*/ 53 w 84"/>
                  <a:gd name="T9" fmla="*/ 15 h 41"/>
                  <a:gd name="T10" fmla="*/ 42 w 84"/>
                  <a:gd name="T11" fmla="*/ 8 h 41"/>
                  <a:gd name="T12" fmla="*/ 38 w 84"/>
                  <a:gd name="T13" fmla="*/ 8 h 41"/>
                  <a:gd name="T14" fmla="*/ 31 w 84"/>
                  <a:gd name="T15" fmla="*/ 5 h 41"/>
                  <a:gd name="T16" fmla="*/ 27 w 84"/>
                  <a:gd name="T17" fmla="*/ 2 h 41"/>
                  <a:gd name="T18" fmla="*/ 26 w 84"/>
                  <a:gd name="T19" fmla="*/ 2 h 41"/>
                  <a:gd name="T20" fmla="*/ 23 w 84"/>
                  <a:gd name="T21" fmla="*/ 0 h 41"/>
                  <a:gd name="T22" fmla="*/ 19 w 84"/>
                  <a:gd name="T23" fmla="*/ 5 h 41"/>
                  <a:gd name="T24" fmla="*/ 9 w 84"/>
                  <a:gd name="T25" fmla="*/ 15 h 41"/>
                  <a:gd name="T26" fmla="*/ 7 w 84"/>
                  <a:gd name="T27" fmla="*/ 16 h 41"/>
                  <a:gd name="T28" fmla="*/ 3 w 84"/>
                  <a:gd name="T29" fmla="*/ 23 h 41"/>
                  <a:gd name="T30" fmla="*/ 2 w 84"/>
                  <a:gd name="T31" fmla="*/ 24 h 41"/>
                  <a:gd name="T32" fmla="*/ 0 w 84"/>
                  <a:gd name="T33" fmla="*/ 27 h 41"/>
                  <a:gd name="T34" fmla="*/ 2 w 84"/>
                  <a:gd name="T35" fmla="*/ 40 h 41"/>
                  <a:gd name="T36" fmla="*/ 3 w 84"/>
                  <a:gd name="T37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84" h="41">
                    <a:moveTo>
                      <a:pt x="84" y="16"/>
                    </a:moveTo>
                    <a:lnTo>
                      <a:pt x="82" y="17"/>
                    </a:lnTo>
                    <a:lnTo>
                      <a:pt x="75" y="19"/>
                    </a:lnTo>
                    <a:lnTo>
                      <a:pt x="69" y="19"/>
                    </a:lnTo>
                    <a:lnTo>
                      <a:pt x="53" y="15"/>
                    </a:lnTo>
                    <a:lnTo>
                      <a:pt x="42" y="8"/>
                    </a:lnTo>
                    <a:lnTo>
                      <a:pt x="38" y="8"/>
                    </a:lnTo>
                    <a:lnTo>
                      <a:pt x="31" y="5"/>
                    </a:lnTo>
                    <a:lnTo>
                      <a:pt x="27" y="2"/>
                    </a:lnTo>
                    <a:lnTo>
                      <a:pt x="26" y="2"/>
                    </a:lnTo>
                    <a:lnTo>
                      <a:pt x="23" y="0"/>
                    </a:lnTo>
                    <a:lnTo>
                      <a:pt x="19" y="5"/>
                    </a:lnTo>
                    <a:lnTo>
                      <a:pt x="9" y="15"/>
                    </a:lnTo>
                    <a:lnTo>
                      <a:pt x="7" y="16"/>
                    </a:lnTo>
                    <a:lnTo>
                      <a:pt x="3" y="23"/>
                    </a:lnTo>
                    <a:lnTo>
                      <a:pt x="2" y="24"/>
                    </a:lnTo>
                    <a:lnTo>
                      <a:pt x="0" y="27"/>
                    </a:lnTo>
                    <a:lnTo>
                      <a:pt x="2" y="40"/>
                    </a:lnTo>
                    <a:lnTo>
                      <a:pt x="3" y="4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76" name="Freeform 2716">
                <a:extLst>
                  <a:ext uri="{FF2B5EF4-FFF2-40B4-BE49-F238E27FC236}">
                    <a16:creationId xmlns:a16="http://schemas.microsoft.com/office/drawing/2014/main" id="{793BD352-66FE-49D2-CB82-307F27650B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8" y="972"/>
                <a:ext cx="27" cy="8"/>
              </a:xfrm>
              <a:custGeom>
                <a:avLst/>
                <a:gdLst>
                  <a:gd name="T0" fmla="*/ 109 w 109"/>
                  <a:gd name="T1" fmla="*/ 0 h 34"/>
                  <a:gd name="T2" fmla="*/ 108 w 109"/>
                  <a:gd name="T3" fmla="*/ 2 h 34"/>
                  <a:gd name="T4" fmla="*/ 108 w 109"/>
                  <a:gd name="T5" fmla="*/ 3 h 34"/>
                  <a:gd name="T6" fmla="*/ 94 w 109"/>
                  <a:gd name="T7" fmla="*/ 17 h 34"/>
                  <a:gd name="T8" fmla="*/ 84 w 109"/>
                  <a:gd name="T9" fmla="*/ 17 h 34"/>
                  <a:gd name="T10" fmla="*/ 77 w 109"/>
                  <a:gd name="T11" fmla="*/ 21 h 34"/>
                  <a:gd name="T12" fmla="*/ 70 w 109"/>
                  <a:gd name="T13" fmla="*/ 34 h 34"/>
                  <a:gd name="T14" fmla="*/ 69 w 109"/>
                  <a:gd name="T15" fmla="*/ 34 h 34"/>
                  <a:gd name="T16" fmla="*/ 65 w 109"/>
                  <a:gd name="T17" fmla="*/ 28 h 34"/>
                  <a:gd name="T18" fmla="*/ 63 w 109"/>
                  <a:gd name="T19" fmla="*/ 26 h 34"/>
                  <a:gd name="T20" fmla="*/ 48 w 109"/>
                  <a:gd name="T21" fmla="*/ 22 h 34"/>
                  <a:gd name="T22" fmla="*/ 44 w 109"/>
                  <a:gd name="T23" fmla="*/ 22 h 34"/>
                  <a:gd name="T24" fmla="*/ 34 w 109"/>
                  <a:gd name="T25" fmla="*/ 19 h 34"/>
                  <a:gd name="T26" fmla="*/ 32 w 109"/>
                  <a:gd name="T27" fmla="*/ 17 h 34"/>
                  <a:gd name="T28" fmla="*/ 29 w 109"/>
                  <a:gd name="T29" fmla="*/ 14 h 34"/>
                  <a:gd name="T30" fmla="*/ 29 w 109"/>
                  <a:gd name="T31" fmla="*/ 13 h 34"/>
                  <a:gd name="T32" fmla="*/ 28 w 109"/>
                  <a:gd name="T33" fmla="*/ 14 h 34"/>
                  <a:gd name="T34" fmla="*/ 22 w 109"/>
                  <a:gd name="T35" fmla="*/ 19 h 34"/>
                  <a:gd name="T36" fmla="*/ 17 w 109"/>
                  <a:gd name="T37" fmla="*/ 26 h 34"/>
                  <a:gd name="T38" fmla="*/ 16 w 109"/>
                  <a:gd name="T39" fmla="*/ 26 h 34"/>
                  <a:gd name="T40" fmla="*/ 2 w 109"/>
                  <a:gd name="T41" fmla="*/ 18 h 34"/>
                  <a:gd name="T42" fmla="*/ 0 w 109"/>
                  <a:gd name="T43" fmla="*/ 18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09" h="34">
                    <a:moveTo>
                      <a:pt x="109" y="0"/>
                    </a:moveTo>
                    <a:lnTo>
                      <a:pt x="108" y="2"/>
                    </a:lnTo>
                    <a:lnTo>
                      <a:pt x="108" y="3"/>
                    </a:lnTo>
                    <a:lnTo>
                      <a:pt x="94" y="17"/>
                    </a:lnTo>
                    <a:lnTo>
                      <a:pt x="84" y="17"/>
                    </a:lnTo>
                    <a:lnTo>
                      <a:pt x="77" y="21"/>
                    </a:lnTo>
                    <a:lnTo>
                      <a:pt x="70" y="34"/>
                    </a:lnTo>
                    <a:lnTo>
                      <a:pt x="69" y="34"/>
                    </a:lnTo>
                    <a:lnTo>
                      <a:pt x="65" y="28"/>
                    </a:lnTo>
                    <a:lnTo>
                      <a:pt x="63" y="26"/>
                    </a:lnTo>
                    <a:lnTo>
                      <a:pt x="48" y="22"/>
                    </a:lnTo>
                    <a:lnTo>
                      <a:pt x="44" y="22"/>
                    </a:lnTo>
                    <a:lnTo>
                      <a:pt x="34" y="19"/>
                    </a:lnTo>
                    <a:lnTo>
                      <a:pt x="32" y="17"/>
                    </a:lnTo>
                    <a:lnTo>
                      <a:pt x="29" y="14"/>
                    </a:lnTo>
                    <a:lnTo>
                      <a:pt x="29" y="13"/>
                    </a:lnTo>
                    <a:lnTo>
                      <a:pt x="28" y="14"/>
                    </a:lnTo>
                    <a:lnTo>
                      <a:pt x="22" y="19"/>
                    </a:lnTo>
                    <a:lnTo>
                      <a:pt x="17" y="26"/>
                    </a:lnTo>
                    <a:lnTo>
                      <a:pt x="16" y="26"/>
                    </a:lnTo>
                    <a:lnTo>
                      <a:pt x="2" y="18"/>
                    </a:lnTo>
                    <a:lnTo>
                      <a:pt x="0" y="1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77" name="Freeform 2717">
                <a:extLst>
                  <a:ext uri="{FF2B5EF4-FFF2-40B4-BE49-F238E27FC236}">
                    <a16:creationId xmlns:a16="http://schemas.microsoft.com/office/drawing/2014/main" id="{E5C5FB2E-FCFF-AB94-C4ED-086D3655DD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2" y="952"/>
                <a:ext cx="17" cy="24"/>
              </a:xfrm>
              <a:custGeom>
                <a:avLst/>
                <a:gdLst>
                  <a:gd name="T0" fmla="*/ 0 w 67"/>
                  <a:gd name="T1" fmla="*/ 0 h 99"/>
                  <a:gd name="T2" fmla="*/ 8 w 67"/>
                  <a:gd name="T3" fmla="*/ 10 h 99"/>
                  <a:gd name="T4" fmla="*/ 8 w 67"/>
                  <a:gd name="T5" fmla="*/ 16 h 99"/>
                  <a:gd name="T6" fmla="*/ 4 w 67"/>
                  <a:gd name="T7" fmla="*/ 25 h 99"/>
                  <a:gd name="T8" fmla="*/ 4 w 67"/>
                  <a:gd name="T9" fmla="*/ 28 h 99"/>
                  <a:gd name="T10" fmla="*/ 0 w 67"/>
                  <a:gd name="T11" fmla="*/ 40 h 99"/>
                  <a:gd name="T12" fmla="*/ 0 w 67"/>
                  <a:gd name="T13" fmla="*/ 45 h 99"/>
                  <a:gd name="T14" fmla="*/ 7 w 67"/>
                  <a:gd name="T15" fmla="*/ 52 h 99"/>
                  <a:gd name="T16" fmla="*/ 8 w 67"/>
                  <a:gd name="T17" fmla="*/ 52 h 99"/>
                  <a:gd name="T18" fmla="*/ 9 w 67"/>
                  <a:gd name="T19" fmla="*/ 53 h 99"/>
                  <a:gd name="T20" fmla="*/ 18 w 67"/>
                  <a:gd name="T21" fmla="*/ 53 h 99"/>
                  <a:gd name="T22" fmla="*/ 36 w 67"/>
                  <a:gd name="T23" fmla="*/ 57 h 99"/>
                  <a:gd name="T24" fmla="*/ 40 w 67"/>
                  <a:gd name="T25" fmla="*/ 59 h 99"/>
                  <a:gd name="T26" fmla="*/ 53 w 67"/>
                  <a:gd name="T27" fmla="*/ 66 h 99"/>
                  <a:gd name="T28" fmla="*/ 53 w 67"/>
                  <a:gd name="T29" fmla="*/ 67 h 99"/>
                  <a:gd name="T30" fmla="*/ 56 w 67"/>
                  <a:gd name="T31" fmla="*/ 70 h 99"/>
                  <a:gd name="T32" fmla="*/ 59 w 67"/>
                  <a:gd name="T33" fmla="*/ 74 h 99"/>
                  <a:gd name="T34" fmla="*/ 61 w 67"/>
                  <a:gd name="T35" fmla="*/ 77 h 99"/>
                  <a:gd name="T36" fmla="*/ 64 w 67"/>
                  <a:gd name="T37" fmla="*/ 83 h 99"/>
                  <a:gd name="T38" fmla="*/ 67 w 67"/>
                  <a:gd name="T39" fmla="*/ 98 h 99"/>
                  <a:gd name="T40" fmla="*/ 67 w 67"/>
                  <a:gd name="T41" fmla="*/ 99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67" h="99">
                    <a:moveTo>
                      <a:pt x="0" y="0"/>
                    </a:moveTo>
                    <a:lnTo>
                      <a:pt x="8" y="10"/>
                    </a:lnTo>
                    <a:lnTo>
                      <a:pt x="8" y="16"/>
                    </a:lnTo>
                    <a:lnTo>
                      <a:pt x="4" y="25"/>
                    </a:lnTo>
                    <a:lnTo>
                      <a:pt x="4" y="28"/>
                    </a:lnTo>
                    <a:lnTo>
                      <a:pt x="0" y="40"/>
                    </a:lnTo>
                    <a:lnTo>
                      <a:pt x="0" y="45"/>
                    </a:lnTo>
                    <a:lnTo>
                      <a:pt x="7" y="52"/>
                    </a:lnTo>
                    <a:lnTo>
                      <a:pt x="8" y="52"/>
                    </a:lnTo>
                    <a:lnTo>
                      <a:pt x="9" y="53"/>
                    </a:lnTo>
                    <a:lnTo>
                      <a:pt x="18" y="53"/>
                    </a:lnTo>
                    <a:lnTo>
                      <a:pt x="36" y="57"/>
                    </a:lnTo>
                    <a:lnTo>
                      <a:pt x="40" y="59"/>
                    </a:lnTo>
                    <a:lnTo>
                      <a:pt x="53" y="66"/>
                    </a:lnTo>
                    <a:lnTo>
                      <a:pt x="53" y="67"/>
                    </a:lnTo>
                    <a:lnTo>
                      <a:pt x="56" y="70"/>
                    </a:lnTo>
                    <a:lnTo>
                      <a:pt x="59" y="74"/>
                    </a:lnTo>
                    <a:lnTo>
                      <a:pt x="61" y="77"/>
                    </a:lnTo>
                    <a:lnTo>
                      <a:pt x="64" y="83"/>
                    </a:lnTo>
                    <a:lnTo>
                      <a:pt x="67" y="98"/>
                    </a:lnTo>
                    <a:lnTo>
                      <a:pt x="67" y="9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78" name="Freeform 2718">
                <a:extLst>
                  <a:ext uri="{FF2B5EF4-FFF2-40B4-BE49-F238E27FC236}">
                    <a16:creationId xmlns:a16="http://schemas.microsoft.com/office/drawing/2014/main" id="{1B3C0951-4815-F561-A9B0-0BB6C990F1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7" y="976"/>
                <a:ext cx="10" cy="6"/>
              </a:xfrm>
              <a:custGeom>
                <a:avLst/>
                <a:gdLst>
                  <a:gd name="T0" fmla="*/ 40 w 40"/>
                  <a:gd name="T1" fmla="*/ 25 h 25"/>
                  <a:gd name="T2" fmla="*/ 1 w 40"/>
                  <a:gd name="T3" fmla="*/ 18 h 25"/>
                  <a:gd name="T4" fmla="*/ 0 w 40"/>
                  <a:gd name="T5" fmla="*/ 18 h 25"/>
                  <a:gd name="T6" fmla="*/ 4 w 40"/>
                  <a:gd name="T7" fmla="*/ 14 h 25"/>
                  <a:gd name="T8" fmla="*/ 6 w 40"/>
                  <a:gd name="T9" fmla="*/ 11 h 25"/>
                  <a:gd name="T10" fmla="*/ 6 w 40"/>
                  <a:gd name="T11" fmla="*/ 8 h 25"/>
                  <a:gd name="T12" fmla="*/ 7 w 40"/>
                  <a:gd name="T13" fmla="*/ 7 h 25"/>
                  <a:gd name="T14" fmla="*/ 7 w 40"/>
                  <a:gd name="T15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0" h="25">
                    <a:moveTo>
                      <a:pt x="40" y="25"/>
                    </a:moveTo>
                    <a:lnTo>
                      <a:pt x="1" y="18"/>
                    </a:lnTo>
                    <a:lnTo>
                      <a:pt x="0" y="18"/>
                    </a:lnTo>
                    <a:lnTo>
                      <a:pt x="4" y="14"/>
                    </a:lnTo>
                    <a:lnTo>
                      <a:pt x="6" y="11"/>
                    </a:lnTo>
                    <a:lnTo>
                      <a:pt x="6" y="8"/>
                    </a:lnTo>
                    <a:lnTo>
                      <a:pt x="7" y="7"/>
                    </a:lnTo>
                    <a:lnTo>
                      <a:pt x="7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79" name="Freeform 2719">
                <a:extLst>
                  <a:ext uri="{FF2B5EF4-FFF2-40B4-BE49-F238E27FC236}">
                    <a16:creationId xmlns:a16="http://schemas.microsoft.com/office/drawing/2014/main" id="{3D5D5B63-5FB7-6A33-F9D0-A31C3A4732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0" y="982"/>
                <a:ext cx="24" cy="36"/>
              </a:xfrm>
              <a:custGeom>
                <a:avLst/>
                <a:gdLst>
                  <a:gd name="T0" fmla="*/ 67 w 95"/>
                  <a:gd name="T1" fmla="*/ 0 h 140"/>
                  <a:gd name="T2" fmla="*/ 67 w 95"/>
                  <a:gd name="T3" fmla="*/ 2 h 140"/>
                  <a:gd name="T4" fmla="*/ 66 w 95"/>
                  <a:gd name="T5" fmla="*/ 10 h 140"/>
                  <a:gd name="T6" fmla="*/ 66 w 95"/>
                  <a:gd name="T7" fmla="*/ 14 h 140"/>
                  <a:gd name="T8" fmla="*/ 67 w 95"/>
                  <a:gd name="T9" fmla="*/ 16 h 140"/>
                  <a:gd name="T10" fmla="*/ 67 w 95"/>
                  <a:gd name="T11" fmla="*/ 14 h 140"/>
                  <a:gd name="T12" fmla="*/ 84 w 95"/>
                  <a:gd name="T13" fmla="*/ 27 h 140"/>
                  <a:gd name="T14" fmla="*/ 94 w 95"/>
                  <a:gd name="T15" fmla="*/ 37 h 140"/>
                  <a:gd name="T16" fmla="*/ 95 w 95"/>
                  <a:gd name="T17" fmla="*/ 41 h 140"/>
                  <a:gd name="T18" fmla="*/ 80 w 95"/>
                  <a:gd name="T19" fmla="*/ 55 h 140"/>
                  <a:gd name="T20" fmla="*/ 77 w 95"/>
                  <a:gd name="T21" fmla="*/ 59 h 140"/>
                  <a:gd name="T22" fmla="*/ 67 w 95"/>
                  <a:gd name="T23" fmla="*/ 69 h 140"/>
                  <a:gd name="T24" fmla="*/ 66 w 95"/>
                  <a:gd name="T25" fmla="*/ 69 h 140"/>
                  <a:gd name="T26" fmla="*/ 56 w 95"/>
                  <a:gd name="T27" fmla="*/ 76 h 140"/>
                  <a:gd name="T28" fmla="*/ 39 w 95"/>
                  <a:gd name="T29" fmla="*/ 83 h 140"/>
                  <a:gd name="T30" fmla="*/ 35 w 95"/>
                  <a:gd name="T31" fmla="*/ 86 h 140"/>
                  <a:gd name="T32" fmla="*/ 31 w 95"/>
                  <a:gd name="T33" fmla="*/ 87 h 140"/>
                  <a:gd name="T34" fmla="*/ 24 w 95"/>
                  <a:gd name="T35" fmla="*/ 93 h 140"/>
                  <a:gd name="T36" fmla="*/ 23 w 95"/>
                  <a:gd name="T37" fmla="*/ 95 h 140"/>
                  <a:gd name="T38" fmla="*/ 20 w 95"/>
                  <a:gd name="T39" fmla="*/ 98 h 140"/>
                  <a:gd name="T40" fmla="*/ 10 w 95"/>
                  <a:gd name="T41" fmla="*/ 123 h 140"/>
                  <a:gd name="T42" fmla="*/ 9 w 95"/>
                  <a:gd name="T43" fmla="*/ 123 h 140"/>
                  <a:gd name="T44" fmla="*/ 9 w 95"/>
                  <a:gd name="T45" fmla="*/ 125 h 140"/>
                  <a:gd name="T46" fmla="*/ 3 w 95"/>
                  <a:gd name="T47" fmla="*/ 136 h 140"/>
                  <a:gd name="T48" fmla="*/ 0 w 95"/>
                  <a:gd name="T49" fmla="*/ 139 h 140"/>
                  <a:gd name="T50" fmla="*/ 0 w 95"/>
                  <a:gd name="T51" fmla="*/ 140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95" h="140">
                    <a:moveTo>
                      <a:pt x="67" y="0"/>
                    </a:moveTo>
                    <a:lnTo>
                      <a:pt x="67" y="2"/>
                    </a:lnTo>
                    <a:lnTo>
                      <a:pt x="66" y="10"/>
                    </a:lnTo>
                    <a:lnTo>
                      <a:pt x="66" y="14"/>
                    </a:lnTo>
                    <a:lnTo>
                      <a:pt x="67" y="16"/>
                    </a:lnTo>
                    <a:lnTo>
                      <a:pt x="67" y="14"/>
                    </a:lnTo>
                    <a:lnTo>
                      <a:pt x="84" y="27"/>
                    </a:lnTo>
                    <a:lnTo>
                      <a:pt x="94" y="37"/>
                    </a:lnTo>
                    <a:lnTo>
                      <a:pt x="95" y="41"/>
                    </a:lnTo>
                    <a:lnTo>
                      <a:pt x="80" y="55"/>
                    </a:lnTo>
                    <a:lnTo>
                      <a:pt x="77" y="59"/>
                    </a:lnTo>
                    <a:lnTo>
                      <a:pt x="67" y="69"/>
                    </a:lnTo>
                    <a:lnTo>
                      <a:pt x="66" y="69"/>
                    </a:lnTo>
                    <a:lnTo>
                      <a:pt x="56" y="76"/>
                    </a:lnTo>
                    <a:lnTo>
                      <a:pt x="39" y="83"/>
                    </a:lnTo>
                    <a:lnTo>
                      <a:pt x="35" y="86"/>
                    </a:lnTo>
                    <a:lnTo>
                      <a:pt x="31" y="87"/>
                    </a:lnTo>
                    <a:lnTo>
                      <a:pt x="24" y="93"/>
                    </a:lnTo>
                    <a:lnTo>
                      <a:pt x="23" y="95"/>
                    </a:lnTo>
                    <a:lnTo>
                      <a:pt x="20" y="98"/>
                    </a:lnTo>
                    <a:lnTo>
                      <a:pt x="10" y="123"/>
                    </a:lnTo>
                    <a:lnTo>
                      <a:pt x="9" y="123"/>
                    </a:lnTo>
                    <a:lnTo>
                      <a:pt x="9" y="125"/>
                    </a:lnTo>
                    <a:lnTo>
                      <a:pt x="3" y="136"/>
                    </a:lnTo>
                    <a:lnTo>
                      <a:pt x="0" y="139"/>
                    </a:lnTo>
                    <a:lnTo>
                      <a:pt x="0" y="14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80" name="Freeform 2720">
                <a:extLst>
                  <a:ext uri="{FF2B5EF4-FFF2-40B4-BE49-F238E27FC236}">
                    <a16:creationId xmlns:a16="http://schemas.microsoft.com/office/drawing/2014/main" id="{E0A63124-459A-388E-2A9A-9EBE2A8CD9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5" y="955"/>
                <a:ext cx="70" cy="38"/>
              </a:xfrm>
              <a:custGeom>
                <a:avLst/>
                <a:gdLst>
                  <a:gd name="T0" fmla="*/ 278 w 280"/>
                  <a:gd name="T1" fmla="*/ 148 h 151"/>
                  <a:gd name="T2" fmla="*/ 280 w 280"/>
                  <a:gd name="T3" fmla="*/ 134 h 151"/>
                  <a:gd name="T4" fmla="*/ 271 w 280"/>
                  <a:gd name="T5" fmla="*/ 133 h 151"/>
                  <a:gd name="T6" fmla="*/ 265 w 280"/>
                  <a:gd name="T7" fmla="*/ 112 h 151"/>
                  <a:gd name="T8" fmla="*/ 258 w 280"/>
                  <a:gd name="T9" fmla="*/ 101 h 151"/>
                  <a:gd name="T10" fmla="*/ 231 w 280"/>
                  <a:gd name="T11" fmla="*/ 60 h 151"/>
                  <a:gd name="T12" fmla="*/ 236 w 280"/>
                  <a:gd name="T13" fmla="*/ 57 h 151"/>
                  <a:gd name="T14" fmla="*/ 250 w 280"/>
                  <a:gd name="T15" fmla="*/ 55 h 151"/>
                  <a:gd name="T16" fmla="*/ 253 w 280"/>
                  <a:gd name="T17" fmla="*/ 38 h 151"/>
                  <a:gd name="T18" fmla="*/ 243 w 280"/>
                  <a:gd name="T19" fmla="*/ 24 h 151"/>
                  <a:gd name="T20" fmla="*/ 242 w 280"/>
                  <a:gd name="T21" fmla="*/ 22 h 151"/>
                  <a:gd name="T22" fmla="*/ 236 w 280"/>
                  <a:gd name="T23" fmla="*/ 9 h 151"/>
                  <a:gd name="T24" fmla="*/ 235 w 280"/>
                  <a:gd name="T25" fmla="*/ 0 h 151"/>
                  <a:gd name="T26" fmla="*/ 227 w 280"/>
                  <a:gd name="T27" fmla="*/ 2 h 151"/>
                  <a:gd name="T28" fmla="*/ 222 w 280"/>
                  <a:gd name="T29" fmla="*/ 3 h 151"/>
                  <a:gd name="T30" fmla="*/ 221 w 280"/>
                  <a:gd name="T31" fmla="*/ 10 h 151"/>
                  <a:gd name="T32" fmla="*/ 208 w 280"/>
                  <a:gd name="T33" fmla="*/ 13 h 151"/>
                  <a:gd name="T34" fmla="*/ 200 w 280"/>
                  <a:gd name="T35" fmla="*/ 10 h 151"/>
                  <a:gd name="T36" fmla="*/ 196 w 280"/>
                  <a:gd name="T37" fmla="*/ 13 h 151"/>
                  <a:gd name="T38" fmla="*/ 175 w 280"/>
                  <a:gd name="T39" fmla="*/ 55 h 151"/>
                  <a:gd name="T40" fmla="*/ 168 w 280"/>
                  <a:gd name="T41" fmla="*/ 57 h 151"/>
                  <a:gd name="T42" fmla="*/ 162 w 280"/>
                  <a:gd name="T43" fmla="*/ 59 h 151"/>
                  <a:gd name="T44" fmla="*/ 158 w 280"/>
                  <a:gd name="T45" fmla="*/ 62 h 151"/>
                  <a:gd name="T46" fmla="*/ 152 w 280"/>
                  <a:gd name="T47" fmla="*/ 67 h 151"/>
                  <a:gd name="T48" fmla="*/ 152 w 280"/>
                  <a:gd name="T49" fmla="*/ 71 h 151"/>
                  <a:gd name="T50" fmla="*/ 150 w 280"/>
                  <a:gd name="T51" fmla="*/ 69 h 151"/>
                  <a:gd name="T52" fmla="*/ 144 w 280"/>
                  <a:gd name="T53" fmla="*/ 74 h 151"/>
                  <a:gd name="T54" fmla="*/ 127 w 280"/>
                  <a:gd name="T55" fmla="*/ 80 h 151"/>
                  <a:gd name="T56" fmla="*/ 117 w 280"/>
                  <a:gd name="T57" fmla="*/ 88 h 151"/>
                  <a:gd name="T58" fmla="*/ 109 w 280"/>
                  <a:gd name="T59" fmla="*/ 102 h 151"/>
                  <a:gd name="T60" fmla="*/ 105 w 280"/>
                  <a:gd name="T61" fmla="*/ 102 h 151"/>
                  <a:gd name="T62" fmla="*/ 92 w 280"/>
                  <a:gd name="T63" fmla="*/ 99 h 151"/>
                  <a:gd name="T64" fmla="*/ 70 w 280"/>
                  <a:gd name="T65" fmla="*/ 95 h 151"/>
                  <a:gd name="T66" fmla="*/ 64 w 280"/>
                  <a:gd name="T67" fmla="*/ 96 h 151"/>
                  <a:gd name="T68" fmla="*/ 57 w 280"/>
                  <a:gd name="T69" fmla="*/ 96 h 151"/>
                  <a:gd name="T70" fmla="*/ 49 w 280"/>
                  <a:gd name="T71" fmla="*/ 99 h 151"/>
                  <a:gd name="T72" fmla="*/ 46 w 280"/>
                  <a:gd name="T73" fmla="*/ 99 h 151"/>
                  <a:gd name="T74" fmla="*/ 21 w 280"/>
                  <a:gd name="T75" fmla="*/ 73 h 151"/>
                  <a:gd name="T76" fmla="*/ 14 w 280"/>
                  <a:gd name="T77" fmla="*/ 71 h 151"/>
                  <a:gd name="T78" fmla="*/ 0 w 280"/>
                  <a:gd name="T79" fmla="*/ 67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80" h="151">
                    <a:moveTo>
                      <a:pt x="278" y="151"/>
                    </a:moveTo>
                    <a:lnTo>
                      <a:pt x="278" y="148"/>
                    </a:lnTo>
                    <a:lnTo>
                      <a:pt x="280" y="136"/>
                    </a:lnTo>
                    <a:lnTo>
                      <a:pt x="280" y="134"/>
                    </a:lnTo>
                    <a:lnTo>
                      <a:pt x="277" y="133"/>
                    </a:lnTo>
                    <a:lnTo>
                      <a:pt x="271" y="133"/>
                    </a:lnTo>
                    <a:lnTo>
                      <a:pt x="265" y="115"/>
                    </a:lnTo>
                    <a:lnTo>
                      <a:pt x="265" y="112"/>
                    </a:lnTo>
                    <a:lnTo>
                      <a:pt x="261" y="102"/>
                    </a:lnTo>
                    <a:lnTo>
                      <a:pt x="258" y="101"/>
                    </a:lnTo>
                    <a:lnTo>
                      <a:pt x="250" y="91"/>
                    </a:lnTo>
                    <a:lnTo>
                      <a:pt x="231" y="60"/>
                    </a:lnTo>
                    <a:lnTo>
                      <a:pt x="232" y="57"/>
                    </a:lnTo>
                    <a:lnTo>
                      <a:pt x="236" y="57"/>
                    </a:lnTo>
                    <a:lnTo>
                      <a:pt x="242" y="59"/>
                    </a:lnTo>
                    <a:lnTo>
                      <a:pt x="250" y="55"/>
                    </a:lnTo>
                    <a:lnTo>
                      <a:pt x="253" y="50"/>
                    </a:lnTo>
                    <a:lnTo>
                      <a:pt x="253" y="38"/>
                    </a:lnTo>
                    <a:lnTo>
                      <a:pt x="247" y="22"/>
                    </a:lnTo>
                    <a:lnTo>
                      <a:pt x="243" y="24"/>
                    </a:lnTo>
                    <a:lnTo>
                      <a:pt x="242" y="24"/>
                    </a:lnTo>
                    <a:lnTo>
                      <a:pt x="242" y="22"/>
                    </a:lnTo>
                    <a:lnTo>
                      <a:pt x="239" y="11"/>
                    </a:lnTo>
                    <a:lnTo>
                      <a:pt x="236" y="9"/>
                    </a:lnTo>
                    <a:lnTo>
                      <a:pt x="235" y="3"/>
                    </a:lnTo>
                    <a:lnTo>
                      <a:pt x="235" y="0"/>
                    </a:lnTo>
                    <a:lnTo>
                      <a:pt x="231" y="0"/>
                    </a:lnTo>
                    <a:lnTo>
                      <a:pt x="227" y="2"/>
                    </a:lnTo>
                    <a:lnTo>
                      <a:pt x="225" y="2"/>
                    </a:lnTo>
                    <a:lnTo>
                      <a:pt x="222" y="3"/>
                    </a:lnTo>
                    <a:lnTo>
                      <a:pt x="221" y="4"/>
                    </a:lnTo>
                    <a:lnTo>
                      <a:pt x="221" y="10"/>
                    </a:lnTo>
                    <a:lnTo>
                      <a:pt x="214" y="14"/>
                    </a:lnTo>
                    <a:lnTo>
                      <a:pt x="208" y="13"/>
                    </a:lnTo>
                    <a:lnTo>
                      <a:pt x="204" y="13"/>
                    </a:lnTo>
                    <a:lnTo>
                      <a:pt x="200" y="10"/>
                    </a:lnTo>
                    <a:lnTo>
                      <a:pt x="198" y="11"/>
                    </a:lnTo>
                    <a:lnTo>
                      <a:pt x="196" y="13"/>
                    </a:lnTo>
                    <a:lnTo>
                      <a:pt x="180" y="42"/>
                    </a:lnTo>
                    <a:lnTo>
                      <a:pt x="175" y="55"/>
                    </a:lnTo>
                    <a:lnTo>
                      <a:pt x="169" y="57"/>
                    </a:lnTo>
                    <a:lnTo>
                      <a:pt x="168" y="57"/>
                    </a:lnTo>
                    <a:lnTo>
                      <a:pt x="164" y="59"/>
                    </a:lnTo>
                    <a:lnTo>
                      <a:pt x="162" y="59"/>
                    </a:lnTo>
                    <a:lnTo>
                      <a:pt x="159" y="60"/>
                    </a:lnTo>
                    <a:lnTo>
                      <a:pt x="158" y="62"/>
                    </a:lnTo>
                    <a:lnTo>
                      <a:pt x="158" y="66"/>
                    </a:lnTo>
                    <a:lnTo>
                      <a:pt x="152" y="67"/>
                    </a:lnTo>
                    <a:lnTo>
                      <a:pt x="155" y="69"/>
                    </a:lnTo>
                    <a:lnTo>
                      <a:pt x="152" y="71"/>
                    </a:lnTo>
                    <a:lnTo>
                      <a:pt x="152" y="70"/>
                    </a:lnTo>
                    <a:lnTo>
                      <a:pt x="150" y="69"/>
                    </a:lnTo>
                    <a:lnTo>
                      <a:pt x="148" y="67"/>
                    </a:lnTo>
                    <a:lnTo>
                      <a:pt x="144" y="74"/>
                    </a:lnTo>
                    <a:lnTo>
                      <a:pt x="134" y="78"/>
                    </a:lnTo>
                    <a:lnTo>
                      <a:pt x="127" y="80"/>
                    </a:lnTo>
                    <a:lnTo>
                      <a:pt x="119" y="86"/>
                    </a:lnTo>
                    <a:lnTo>
                      <a:pt x="117" y="88"/>
                    </a:lnTo>
                    <a:lnTo>
                      <a:pt x="115" y="95"/>
                    </a:lnTo>
                    <a:lnTo>
                      <a:pt x="109" y="102"/>
                    </a:lnTo>
                    <a:lnTo>
                      <a:pt x="109" y="103"/>
                    </a:lnTo>
                    <a:lnTo>
                      <a:pt x="105" y="102"/>
                    </a:lnTo>
                    <a:lnTo>
                      <a:pt x="95" y="102"/>
                    </a:lnTo>
                    <a:lnTo>
                      <a:pt x="92" y="99"/>
                    </a:lnTo>
                    <a:lnTo>
                      <a:pt x="71" y="95"/>
                    </a:lnTo>
                    <a:lnTo>
                      <a:pt x="70" y="95"/>
                    </a:lnTo>
                    <a:lnTo>
                      <a:pt x="67" y="96"/>
                    </a:lnTo>
                    <a:lnTo>
                      <a:pt x="64" y="96"/>
                    </a:lnTo>
                    <a:lnTo>
                      <a:pt x="62" y="98"/>
                    </a:lnTo>
                    <a:lnTo>
                      <a:pt x="57" y="96"/>
                    </a:lnTo>
                    <a:lnTo>
                      <a:pt x="52" y="98"/>
                    </a:lnTo>
                    <a:lnTo>
                      <a:pt x="49" y="99"/>
                    </a:lnTo>
                    <a:lnTo>
                      <a:pt x="49" y="101"/>
                    </a:lnTo>
                    <a:lnTo>
                      <a:pt x="46" y="99"/>
                    </a:lnTo>
                    <a:lnTo>
                      <a:pt x="32" y="89"/>
                    </a:lnTo>
                    <a:lnTo>
                      <a:pt x="21" y="73"/>
                    </a:lnTo>
                    <a:lnTo>
                      <a:pt x="18" y="73"/>
                    </a:lnTo>
                    <a:lnTo>
                      <a:pt x="14" y="71"/>
                    </a:lnTo>
                    <a:lnTo>
                      <a:pt x="11" y="71"/>
                    </a:lnTo>
                    <a:lnTo>
                      <a:pt x="0" y="6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81" name="Freeform 2721">
                <a:extLst>
                  <a:ext uri="{FF2B5EF4-FFF2-40B4-BE49-F238E27FC236}">
                    <a16:creationId xmlns:a16="http://schemas.microsoft.com/office/drawing/2014/main" id="{0B65469A-B892-A059-11D8-224E1C541E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1" y="815"/>
                <a:ext cx="24" cy="34"/>
              </a:xfrm>
              <a:custGeom>
                <a:avLst/>
                <a:gdLst>
                  <a:gd name="T0" fmla="*/ 0 w 93"/>
                  <a:gd name="T1" fmla="*/ 132 h 136"/>
                  <a:gd name="T2" fmla="*/ 0 w 93"/>
                  <a:gd name="T3" fmla="*/ 130 h 136"/>
                  <a:gd name="T4" fmla="*/ 4 w 93"/>
                  <a:gd name="T5" fmla="*/ 130 h 136"/>
                  <a:gd name="T6" fmla="*/ 12 w 93"/>
                  <a:gd name="T7" fmla="*/ 136 h 136"/>
                  <a:gd name="T8" fmla="*/ 25 w 93"/>
                  <a:gd name="T9" fmla="*/ 136 h 136"/>
                  <a:gd name="T10" fmla="*/ 36 w 93"/>
                  <a:gd name="T11" fmla="*/ 125 h 136"/>
                  <a:gd name="T12" fmla="*/ 40 w 93"/>
                  <a:gd name="T13" fmla="*/ 123 h 136"/>
                  <a:gd name="T14" fmla="*/ 47 w 93"/>
                  <a:gd name="T15" fmla="*/ 123 h 136"/>
                  <a:gd name="T16" fmla="*/ 47 w 93"/>
                  <a:gd name="T17" fmla="*/ 119 h 136"/>
                  <a:gd name="T18" fmla="*/ 50 w 93"/>
                  <a:gd name="T19" fmla="*/ 100 h 136"/>
                  <a:gd name="T20" fmla="*/ 50 w 93"/>
                  <a:gd name="T21" fmla="*/ 97 h 136"/>
                  <a:gd name="T22" fmla="*/ 53 w 93"/>
                  <a:gd name="T23" fmla="*/ 89 h 136"/>
                  <a:gd name="T24" fmla="*/ 53 w 93"/>
                  <a:gd name="T25" fmla="*/ 86 h 136"/>
                  <a:gd name="T26" fmla="*/ 54 w 93"/>
                  <a:gd name="T27" fmla="*/ 86 h 136"/>
                  <a:gd name="T28" fmla="*/ 55 w 93"/>
                  <a:gd name="T29" fmla="*/ 87 h 136"/>
                  <a:gd name="T30" fmla="*/ 62 w 93"/>
                  <a:gd name="T31" fmla="*/ 89 h 136"/>
                  <a:gd name="T32" fmla="*/ 69 w 93"/>
                  <a:gd name="T33" fmla="*/ 91 h 136"/>
                  <a:gd name="T34" fmla="*/ 72 w 93"/>
                  <a:gd name="T35" fmla="*/ 91 h 136"/>
                  <a:gd name="T36" fmla="*/ 76 w 93"/>
                  <a:gd name="T37" fmla="*/ 80 h 136"/>
                  <a:gd name="T38" fmla="*/ 88 w 93"/>
                  <a:gd name="T39" fmla="*/ 67 h 136"/>
                  <a:gd name="T40" fmla="*/ 88 w 93"/>
                  <a:gd name="T41" fmla="*/ 66 h 136"/>
                  <a:gd name="T42" fmla="*/ 90 w 93"/>
                  <a:gd name="T43" fmla="*/ 59 h 136"/>
                  <a:gd name="T44" fmla="*/ 90 w 93"/>
                  <a:gd name="T45" fmla="*/ 53 h 136"/>
                  <a:gd name="T46" fmla="*/ 86 w 93"/>
                  <a:gd name="T47" fmla="*/ 36 h 136"/>
                  <a:gd name="T48" fmla="*/ 82 w 93"/>
                  <a:gd name="T49" fmla="*/ 29 h 136"/>
                  <a:gd name="T50" fmla="*/ 75 w 93"/>
                  <a:gd name="T51" fmla="*/ 30 h 136"/>
                  <a:gd name="T52" fmla="*/ 72 w 93"/>
                  <a:gd name="T53" fmla="*/ 30 h 136"/>
                  <a:gd name="T54" fmla="*/ 72 w 93"/>
                  <a:gd name="T55" fmla="*/ 27 h 136"/>
                  <a:gd name="T56" fmla="*/ 74 w 93"/>
                  <a:gd name="T57" fmla="*/ 26 h 136"/>
                  <a:gd name="T58" fmla="*/ 76 w 93"/>
                  <a:gd name="T59" fmla="*/ 24 h 136"/>
                  <a:gd name="T60" fmla="*/ 78 w 93"/>
                  <a:gd name="T61" fmla="*/ 22 h 136"/>
                  <a:gd name="T62" fmla="*/ 85 w 93"/>
                  <a:gd name="T63" fmla="*/ 14 h 136"/>
                  <a:gd name="T64" fmla="*/ 89 w 93"/>
                  <a:gd name="T65" fmla="*/ 6 h 136"/>
                  <a:gd name="T66" fmla="*/ 90 w 93"/>
                  <a:gd name="T67" fmla="*/ 5 h 136"/>
                  <a:gd name="T68" fmla="*/ 92 w 93"/>
                  <a:gd name="T69" fmla="*/ 0 h 136"/>
                  <a:gd name="T70" fmla="*/ 93 w 93"/>
                  <a:gd name="T71" fmla="*/ 0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3" h="136">
                    <a:moveTo>
                      <a:pt x="0" y="132"/>
                    </a:moveTo>
                    <a:lnTo>
                      <a:pt x="0" y="130"/>
                    </a:lnTo>
                    <a:lnTo>
                      <a:pt x="4" y="130"/>
                    </a:lnTo>
                    <a:lnTo>
                      <a:pt x="12" y="136"/>
                    </a:lnTo>
                    <a:lnTo>
                      <a:pt x="25" y="136"/>
                    </a:lnTo>
                    <a:lnTo>
                      <a:pt x="36" y="125"/>
                    </a:lnTo>
                    <a:lnTo>
                      <a:pt x="40" y="123"/>
                    </a:lnTo>
                    <a:lnTo>
                      <a:pt x="47" y="123"/>
                    </a:lnTo>
                    <a:lnTo>
                      <a:pt x="47" y="119"/>
                    </a:lnTo>
                    <a:lnTo>
                      <a:pt x="50" y="100"/>
                    </a:lnTo>
                    <a:lnTo>
                      <a:pt x="50" y="97"/>
                    </a:lnTo>
                    <a:lnTo>
                      <a:pt x="53" y="89"/>
                    </a:lnTo>
                    <a:lnTo>
                      <a:pt x="53" y="86"/>
                    </a:lnTo>
                    <a:lnTo>
                      <a:pt x="54" y="86"/>
                    </a:lnTo>
                    <a:lnTo>
                      <a:pt x="55" y="87"/>
                    </a:lnTo>
                    <a:lnTo>
                      <a:pt x="62" y="89"/>
                    </a:lnTo>
                    <a:lnTo>
                      <a:pt x="69" y="91"/>
                    </a:lnTo>
                    <a:lnTo>
                      <a:pt x="72" y="91"/>
                    </a:lnTo>
                    <a:lnTo>
                      <a:pt x="76" y="80"/>
                    </a:lnTo>
                    <a:lnTo>
                      <a:pt x="88" y="67"/>
                    </a:lnTo>
                    <a:lnTo>
                      <a:pt x="88" y="66"/>
                    </a:lnTo>
                    <a:lnTo>
                      <a:pt x="90" y="59"/>
                    </a:lnTo>
                    <a:lnTo>
                      <a:pt x="90" y="53"/>
                    </a:lnTo>
                    <a:lnTo>
                      <a:pt x="86" y="36"/>
                    </a:lnTo>
                    <a:lnTo>
                      <a:pt x="82" y="29"/>
                    </a:lnTo>
                    <a:lnTo>
                      <a:pt x="75" y="30"/>
                    </a:lnTo>
                    <a:lnTo>
                      <a:pt x="72" y="30"/>
                    </a:lnTo>
                    <a:lnTo>
                      <a:pt x="72" y="27"/>
                    </a:lnTo>
                    <a:lnTo>
                      <a:pt x="74" y="26"/>
                    </a:lnTo>
                    <a:lnTo>
                      <a:pt x="76" y="24"/>
                    </a:lnTo>
                    <a:lnTo>
                      <a:pt x="78" y="22"/>
                    </a:lnTo>
                    <a:lnTo>
                      <a:pt x="85" y="14"/>
                    </a:lnTo>
                    <a:lnTo>
                      <a:pt x="89" y="6"/>
                    </a:lnTo>
                    <a:lnTo>
                      <a:pt x="90" y="5"/>
                    </a:lnTo>
                    <a:lnTo>
                      <a:pt x="92" y="0"/>
                    </a:lnTo>
                    <a:lnTo>
                      <a:pt x="93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82" name="Freeform 2722">
                <a:extLst>
                  <a:ext uri="{FF2B5EF4-FFF2-40B4-BE49-F238E27FC236}">
                    <a16:creationId xmlns:a16="http://schemas.microsoft.com/office/drawing/2014/main" id="{19B632C7-71AB-5A73-13B5-7990FDD5E4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5" y="808"/>
                <a:ext cx="18" cy="5"/>
              </a:xfrm>
              <a:custGeom>
                <a:avLst/>
                <a:gdLst>
                  <a:gd name="T0" fmla="*/ 0 w 70"/>
                  <a:gd name="T1" fmla="*/ 21 h 23"/>
                  <a:gd name="T2" fmla="*/ 3 w 70"/>
                  <a:gd name="T3" fmla="*/ 19 h 23"/>
                  <a:gd name="T4" fmla="*/ 5 w 70"/>
                  <a:gd name="T5" fmla="*/ 19 h 23"/>
                  <a:gd name="T6" fmla="*/ 5 w 70"/>
                  <a:gd name="T7" fmla="*/ 18 h 23"/>
                  <a:gd name="T8" fmla="*/ 6 w 70"/>
                  <a:gd name="T9" fmla="*/ 12 h 23"/>
                  <a:gd name="T10" fmla="*/ 14 w 70"/>
                  <a:gd name="T11" fmla="*/ 8 h 23"/>
                  <a:gd name="T12" fmla="*/ 20 w 70"/>
                  <a:gd name="T13" fmla="*/ 12 h 23"/>
                  <a:gd name="T14" fmla="*/ 36 w 70"/>
                  <a:gd name="T15" fmla="*/ 0 h 23"/>
                  <a:gd name="T16" fmla="*/ 38 w 70"/>
                  <a:gd name="T17" fmla="*/ 3 h 23"/>
                  <a:gd name="T18" fmla="*/ 41 w 70"/>
                  <a:gd name="T19" fmla="*/ 3 h 23"/>
                  <a:gd name="T20" fmla="*/ 52 w 70"/>
                  <a:gd name="T21" fmla="*/ 14 h 23"/>
                  <a:gd name="T22" fmla="*/ 70 w 70"/>
                  <a:gd name="T23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0" h="23">
                    <a:moveTo>
                      <a:pt x="0" y="21"/>
                    </a:moveTo>
                    <a:lnTo>
                      <a:pt x="3" y="19"/>
                    </a:lnTo>
                    <a:lnTo>
                      <a:pt x="5" y="19"/>
                    </a:lnTo>
                    <a:lnTo>
                      <a:pt x="5" y="18"/>
                    </a:lnTo>
                    <a:lnTo>
                      <a:pt x="6" y="12"/>
                    </a:lnTo>
                    <a:lnTo>
                      <a:pt x="14" y="8"/>
                    </a:lnTo>
                    <a:lnTo>
                      <a:pt x="20" y="12"/>
                    </a:lnTo>
                    <a:lnTo>
                      <a:pt x="36" y="0"/>
                    </a:lnTo>
                    <a:lnTo>
                      <a:pt x="38" y="3"/>
                    </a:lnTo>
                    <a:lnTo>
                      <a:pt x="41" y="3"/>
                    </a:lnTo>
                    <a:lnTo>
                      <a:pt x="52" y="14"/>
                    </a:lnTo>
                    <a:lnTo>
                      <a:pt x="70" y="2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83" name="Freeform 2723">
                <a:extLst>
                  <a:ext uri="{FF2B5EF4-FFF2-40B4-BE49-F238E27FC236}">
                    <a16:creationId xmlns:a16="http://schemas.microsoft.com/office/drawing/2014/main" id="{238D529F-8A2F-BC8C-2282-49AF9E4077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5" y="813"/>
                <a:ext cx="10" cy="2"/>
              </a:xfrm>
              <a:custGeom>
                <a:avLst/>
                <a:gdLst>
                  <a:gd name="T0" fmla="*/ 0 w 43"/>
                  <a:gd name="T1" fmla="*/ 9 h 9"/>
                  <a:gd name="T2" fmla="*/ 9 w 43"/>
                  <a:gd name="T3" fmla="*/ 8 h 9"/>
                  <a:gd name="T4" fmla="*/ 43 w 43"/>
                  <a:gd name="T5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3" h="9">
                    <a:moveTo>
                      <a:pt x="0" y="9"/>
                    </a:moveTo>
                    <a:lnTo>
                      <a:pt x="9" y="8"/>
                    </a:lnTo>
                    <a:lnTo>
                      <a:pt x="43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84" name="Line 2724">
                <a:extLst>
                  <a:ext uri="{FF2B5EF4-FFF2-40B4-BE49-F238E27FC236}">
                    <a16:creationId xmlns:a16="http://schemas.microsoft.com/office/drawing/2014/main" id="{221A60F2-67A6-135D-A671-4DA5E36536F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135" y="813"/>
                <a:ext cx="10" cy="2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85" name="Freeform 2725">
                <a:extLst>
                  <a:ext uri="{FF2B5EF4-FFF2-40B4-BE49-F238E27FC236}">
                    <a16:creationId xmlns:a16="http://schemas.microsoft.com/office/drawing/2014/main" id="{5A5C3689-AEBA-D6BC-4DC0-B41EF6AE9E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3" y="813"/>
                <a:ext cx="8" cy="5"/>
              </a:xfrm>
              <a:custGeom>
                <a:avLst/>
                <a:gdLst>
                  <a:gd name="T0" fmla="*/ 31 w 31"/>
                  <a:gd name="T1" fmla="*/ 16 h 16"/>
                  <a:gd name="T2" fmla="*/ 23 w 31"/>
                  <a:gd name="T3" fmla="*/ 14 h 16"/>
                  <a:gd name="T4" fmla="*/ 10 w 31"/>
                  <a:gd name="T5" fmla="*/ 7 h 16"/>
                  <a:gd name="T6" fmla="*/ 9 w 31"/>
                  <a:gd name="T7" fmla="*/ 6 h 16"/>
                  <a:gd name="T8" fmla="*/ 3 w 31"/>
                  <a:gd name="T9" fmla="*/ 2 h 16"/>
                  <a:gd name="T10" fmla="*/ 0 w 31"/>
                  <a:gd name="T11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1" h="16">
                    <a:moveTo>
                      <a:pt x="31" y="16"/>
                    </a:moveTo>
                    <a:lnTo>
                      <a:pt x="23" y="14"/>
                    </a:lnTo>
                    <a:lnTo>
                      <a:pt x="10" y="7"/>
                    </a:lnTo>
                    <a:lnTo>
                      <a:pt x="9" y="6"/>
                    </a:lnTo>
                    <a:lnTo>
                      <a:pt x="3" y="2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86" name="Line 2726">
                <a:extLst>
                  <a:ext uri="{FF2B5EF4-FFF2-40B4-BE49-F238E27FC236}">
                    <a16:creationId xmlns:a16="http://schemas.microsoft.com/office/drawing/2014/main" id="{455E818E-6C34-EA51-3C04-585E444858D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171" y="817"/>
                <a:ext cx="0" cy="1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87" name="Line 2727">
                <a:extLst>
                  <a:ext uri="{FF2B5EF4-FFF2-40B4-BE49-F238E27FC236}">
                    <a16:creationId xmlns:a16="http://schemas.microsoft.com/office/drawing/2014/main" id="{AB15AC39-5267-B03E-36AA-48FA54FF4D1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171" y="815"/>
                <a:ext cx="1" cy="3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88" name="Line 2728">
                <a:extLst>
                  <a:ext uri="{FF2B5EF4-FFF2-40B4-BE49-F238E27FC236}">
                    <a16:creationId xmlns:a16="http://schemas.microsoft.com/office/drawing/2014/main" id="{BB19BC59-DB32-3DE0-24E0-AE3621BDA79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171" y="815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89" name="Freeform 2729">
                <a:extLst>
                  <a:ext uri="{FF2B5EF4-FFF2-40B4-BE49-F238E27FC236}">
                    <a16:creationId xmlns:a16="http://schemas.microsoft.com/office/drawing/2014/main" id="{7551CAE8-30D5-C54E-E7C9-634CB4AEAF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1" y="817"/>
                <a:ext cx="54" cy="79"/>
              </a:xfrm>
              <a:custGeom>
                <a:avLst/>
                <a:gdLst>
                  <a:gd name="T0" fmla="*/ 191 w 217"/>
                  <a:gd name="T1" fmla="*/ 313 h 317"/>
                  <a:gd name="T2" fmla="*/ 210 w 217"/>
                  <a:gd name="T3" fmla="*/ 304 h 317"/>
                  <a:gd name="T4" fmla="*/ 180 w 217"/>
                  <a:gd name="T5" fmla="*/ 275 h 317"/>
                  <a:gd name="T6" fmla="*/ 180 w 217"/>
                  <a:gd name="T7" fmla="*/ 260 h 317"/>
                  <a:gd name="T8" fmla="*/ 178 w 217"/>
                  <a:gd name="T9" fmla="*/ 231 h 317"/>
                  <a:gd name="T10" fmla="*/ 160 w 217"/>
                  <a:gd name="T11" fmla="*/ 226 h 317"/>
                  <a:gd name="T12" fmla="*/ 153 w 217"/>
                  <a:gd name="T13" fmla="*/ 246 h 317"/>
                  <a:gd name="T14" fmla="*/ 147 w 217"/>
                  <a:gd name="T15" fmla="*/ 277 h 317"/>
                  <a:gd name="T16" fmla="*/ 160 w 217"/>
                  <a:gd name="T17" fmla="*/ 299 h 317"/>
                  <a:gd name="T18" fmla="*/ 152 w 217"/>
                  <a:gd name="T19" fmla="*/ 296 h 317"/>
                  <a:gd name="T20" fmla="*/ 140 w 217"/>
                  <a:gd name="T21" fmla="*/ 267 h 317"/>
                  <a:gd name="T22" fmla="*/ 138 w 217"/>
                  <a:gd name="T23" fmla="*/ 228 h 317"/>
                  <a:gd name="T24" fmla="*/ 111 w 217"/>
                  <a:gd name="T25" fmla="*/ 218 h 317"/>
                  <a:gd name="T26" fmla="*/ 92 w 217"/>
                  <a:gd name="T27" fmla="*/ 208 h 317"/>
                  <a:gd name="T28" fmla="*/ 80 w 217"/>
                  <a:gd name="T29" fmla="*/ 194 h 317"/>
                  <a:gd name="T30" fmla="*/ 61 w 217"/>
                  <a:gd name="T31" fmla="*/ 189 h 317"/>
                  <a:gd name="T32" fmla="*/ 47 w 217"/>
                  <a:gd name="T33" fmla="*/ 193 h 317"/>
                  <a:gd name="T34" fmla="*/ 42 w 217"/>
                  <a:gd name="T35" fmla="*/ 203 h 317"/>
                  <a:gd name="T36" fmla="*/ 43 w 217"/>
                  <a:gd name="T37" fmla="*/ 217 h 317"/>
                  <a:gd name="T38" fmla="*/ 44 w 217"/>
                  <a:gd name="T39" fmla="*/ 221 h 317"/>
                  <a:gd name="T40" fmla="*/ 49 w 217"/>
                  <a:gd name="T41" fmla="*/ 235 h 317"/>
                  <a:gd name="T42" fmla="*/ 57 w 217"/>
                  <a:gd name="T43" fmla="*/ 247 h 317"/>
                  <a:gd name="T44" fmla="*/ 67 w 217"/>
                  <a:gd name="T45" fmla="*/ 235 h 317"/>
                  <a:gd name="T46" fmla="*/ 78 w 217"/>
                  <a:gd name="T47" fmla="*/ 233 h 317"/>
                  <a:gd name="T48" fmla="*/ 80 w 217"/>
                  <a:gd name="T49" fmla="*/ 249 h 317"/>
                  <a:gd name="T50" fmla="*/ 89 w 217"/>
                  <a:gd name="T51" fmla="*/ 274 h 317"/>
                  <a:gd name="T52" fmla="*/ 64 w 217"/>
                  <a:gd name="T53" fmla="*/ 257 h 317"/>
                  <a:gd name="T54" fmla="*/ 39 w 217"/>
                  <a:gd name="T55" fmla="*/ 235 h 317"/>
                  <a:gd name="T56" fmla="*/ 34 w 217"/>
                  <a:gd name="T57" fmla="*/ 229 h 317"/>
                  <a:gd name="T58" fmla="*/ 23 w 217"/>
                  <a:gd name="T59" fmla="*/ 247 h 317"/>
                  <a:gd name="T60" fmla="*/ 8 w 217"/>
                  <a:gd name="T61" fmla="*/ 233 h 317"/>
                  <a:gd name="T62" fmla="*/ 11 w 217"/>
                  <a:gd name="T63" fmla="*/ 193 h 317"/>
                  <a:gd name="T64" fmla="*/ 5 w 217"/>
                  <a:gd name="T65" fmla="*/ 159 h 317"/>
                  <a:gd name="T66" fmla="*/ 58 w 217"/>
                  <a:gd name="T67" fmla="*/ 159 h 317"/>
                  <a:gd name="T68" fmla="*/ 56 w 217"/>
                  <a:gd name="T69" fmla="*/ 172 h 317"/>
                  <a:gd name="T70" fmla="*/ 51 w 217"/>
                  <a:gd name="T71" fmla="*/ 181 h 317"/>
                  <a:gd name="T72" fmla="*/ 60 w 217"/>
                  <a:gd name="T73" fmla="*/ 177 h 317"/>
                  <a:gd name="T74" fmla="*/ 65 w 217"/>
                  <a:gd name="T75" fmla="*/ 187 h 317"/>
                  <a:gd name="T76" fmla="*/ 75 w 217"/>
                  <a:gd name="T77" fmla="*/ 186 h 317"/>
                  <a:gd name="T78" fmla="*/ 82 w 217"/>
                  <a:gd name="T79" fmla="*/ 180 h 317"/>
                  <a:gd name="T80" fmla="*/ 83 w 217"/>
                  <a:gd name="T81" fmla="*/ 170 h 317"/>
                  <a:gd name="T82" fmla="*/ 89 w 217"/>
                  <a:gd name="T83" fmla="*/ 176 h 317"/>
                  <a:gd name="T84" fmla="*/ 90 w 217"/>
                  <a:gd name="T85" fmla="*/ 159 h 317"/>
                  <a:gd name="T86" fmla="*/ 85 w 217"/>
                  <a:gd name="T87" fmla="*/ 138 h 317"/>
                  <a:gd name="T88" fmla="*/ 80 w 217"/>
                  <a:gd name="T89" fmla="*/ 98 h 317"/>
                  <a:gd name="T90" fmla="*/ 82 w 217"/>
                  <a:gd name="T91" fmla="*/ 80 h 317"/>
                  <a:gd name="T92" fmla="*/ 87 w 217"/>
                  <a:gd name="T93" fmla="*/ 71 h 317"/>
                  <a:gd name="T94" fmla="*/ 85 w 217"/>
                  <a:gd name="T95" fmla="*/ 63 h 317"/>
                  <a:gd name="T96" fmla="*/ 78 w 217"/>
                  <a:gd name="T97" fmla="*/ 57 h 317"/>
                  <a:gd name="T98" fmla="*/ 70 w 217"/>
                  <a:gd name="T99" fmla="*/ 67 h 317"/>
                  <a:gd name="T100" fmla="*/ 64 w 217"/>
                  <a:gd name="T101" fmla="*/ 66 h 317"/>
                  <a:gd name="T102" fmla="*/ 64 w 217"/>
                  <a:gd name="T103" fmla="*/ 57 h 317"/>
                  <a:gd name="T104" fmla="*/ 56 w 217"/>
                  <a:gd name="T105" fmla="*/ 52 h 317"/>
                  <a:gd name="T106" fmla="*/ 32 w 217"/>
                  <a:gd name="T107" fmla="*/ 61 h 317"/>
                  <a:gd name="T108" fmla="*/ 39 w 217"/>
                  <a:gd name="T109" fmla="*/ 42 h 317"/>
                  <a:gd name="T110" fmla="*/ 15 w 217"/>
                  <a:gd name="T111" fmla="*/ 34 h 317"/>
                  <a:gd name="T112" fmla="*/ 20 w 217"/>
                  <a:gd name="T113" fmla="*/ 27 h 317"/>
                  <a:gd name="T114" fmla="*/ 3 w 217"/>
                  <a:gd name="T115" fmla="*/ 0 h 3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17" h="317">
                    <a:moveTo>
                      <a:pt x="194" y="317"/>
                    </a:moveTo>
                    <a:lnTo>
                      <a:pt x="194" y="316"/>
                    </a:lnTo>
                    <a:lnTo>
                      <a:pt x="192" y="314"/>
                    </a:lnTo>
                    <a:lnTo>
                      <a:pt x="191" y="314"/>
                    </a:lnTo>
                    <a:lnTo>
                      <a:pt x="191" y="313"/>
                    </a:lnTo>
                    <a:lnTo>
                      <a:pt x="194" y="310"/>
                    </a:lnTo>
                    <a:lnTo>
                      <a:pt x="199" y="307"/>
                    </a:lnTo>
                    <a:lnTo>
                      <a:pt x="207" y="306"/>
                    </a:lnTo>
                    <a:lnTo>
                      <a:pt x="209" y="306"/>
                    </a:lnTo>
                    <a:lnTo>
                      <a:pt x="210" y="304"/>
                    </a:lnTo>
                    <a:lnTo>
                      <a:pt x="217" y="289"/>
                    </a:lnTo>
                    <a:lnTo>
                      <a:pt x="216" y="286"/>
                    </a:lnTo>
                    <a:lnTo>
                      <a:pt x="188" y="286"/>
                    </a:lnTo>
                    <a:lnTo>
                      <a:pt x="183" y="275"/>
                    </a:lnTo>
                    <a:lnTo>
                      <a:pt x="180" y="275"/>
                    </a:lnTo>
                    <a:lnTo>
                      <a:pt x="176" y="277"/>
                    </a:lnTo>
                    <a:lnTo>
                      <a:pt x="173" y="275"/>
                    </a:lnTo>
                    <a:lnTo>
                      <a:pt x="173" y="271"/>
                    </a:lnTo>
                    <a:lnTo>
                      <a:pt x="177" y="267"/>
                    </a:lnTo>
                    <a:lnTo>
                      <a:pt x="180" y="260"/>
                    </a:lnTo>
                    <a:lnTo>
                      <a:pt x="178" y="257"/>
                    </a:lnTo>
                    <a:lnTo>
                      <a:pt x="181" y="247"/>
                    </a:lnTo>
                    <a:lnTo>
                      <a:pt x="181" y="243"/>
                    </a:lnTo>
                    <a:lnTo>
                      <a:pt x="183" y="237"/>
                    </a:lnTo>
                    <a:lnTo>
                      <a:pt x="178" y="231"/>
                    </a:lnTo>
                    <a:lnTo>
                      <a:pt x="167" y="224"/>
                    </a:lnTo>
                    <a:lnTo>
                      <a:pt x="166" y="222"/>
                    </a:lnTo>
                    <a:lnTo>
                      <a:pt x="164" y="222"/>
                    </a:lnTo>
                    <a:lnTo>
                      <a:pt x="162" y="224"/>
                    </a:lnTo>
                    <a:lnTo>
                      <a:pt x="160" y="226"/>
                    </a:lnTo>
                    <a:lnTo>
                      <a:pt x="159" y="228"/>
                    </a:lnTo>
                    <a:lnTo>
                      <a:pt x="163" y="231"/>
                    </a:lnTo>
                    <a:lnTo>
                      <a:pt x="160" y="235"/>
                    </a:lnTo>
                    <a:lnTo>
                      <a:pt x="156" y="239"/>
                    </a:lnTo>
                    <a:lnTo>
                      <a:pt x="153" y="246"/>
                    </a:lnTo>
                    <a:lnTo>
                      <a:pt x="152" y="254"/>
                    </a:lnTo>
                    <a:lnTo>
                      <a:pt x="147" y="261"/>
                    </a:lnTo>
                    <a:lnTo>
                      <a:pt x="146" y="270"/>
                    </a:lnTo>
                    <a:lnTo>
                      <a:pt x="147" y="272"/>
                    </a:lnTo>
                    <a:lnTo>
                      <a:pt x="147" y="277"/>
                    </a:lnTo>
                    <a:lnTo>
                      <a:pt x="149" y="282"/>
                    </a:lnTo>
                    <a:lnTo>
                      <a:pt x="152" y="288"/>
                    </a:lnTo>
                    <a:lnTo>
                      <a:pt x="157" y="292"/>
                    </a:lnTo>
                    <a:lnTo>
                      <a:pt x="163" y="299"/>
                    </a:lnTo>
                    <a:lnTo>
                      <a:pt x="160" y="299"/>
                    </a:lnTo>
                    <a:lnTo>
                      <a:pt x="160" y="300"/>
                    </a:lnTo>
                    <a:lnTo>
                      <a:pt x="156" y="300"/>
                    </a:lnTo>
                    <a:lnTo>
                      <a:pt x="156" y="299"/>
                    </a:lnTo>
                    <a:lnTo>
                      <a:pt x="155" y="299"/>
                    </a:lnTo>
                    <a:lnTo>
                      <a:pt x="152" y="296"/>
                    </a:lnTo>
                    <a:lnTo>
                      <a:pt x="146" y="286"/>
                    </a:lnTo>
                    <a:lnTo>
                      <a:pt x="142" y="282"/>
                    </a:lnTo>
                    <a:lnTo>
                      <a:pt x="142" y="279"/>
                    </a:lnTo>
                    <a:lnTo>
                      <a:pt x="140" y="270"/>
                    </a:lnTo>
                    <a:lnTo>
                      <a:pt x="140" y="267"/>
                    </a:lnTo>
                    <a:lnTo>
                      <a:pt x="143" y="253"/>
                    </a:lnTo>
                    <a:lnTo>
                      <a:pt x="147" y="247"/>
                    </a:lnTo>
                    <a:lnTo>
                      <a:pt x="146" y="241"/>
                    </a:lnTo>
                    <a:lnTo>
                      <a:pt x="140" y="229"/>
                    </a:lnTo>
                    <a:lnTo>
                      <a:pt x="138" y="228"/>
                    </a:lnTo>
                    <a:lnTo>
                      <a:pt x="134" y="226"/>
                    </a:lnTo>
                    <a:lnTo>
                      <a:pt x="125" y="228"/>
                    </a:lnTo>
                    <a:lnTo>
                      <a:pt x="120" y="231"/>
                    </a:lnTo>
                    <a:lnTo>
                      <a:pt x="118" y="229"/>
                    </a:lnTo>
                    <a:lnTo>
                      <a:pt x="111" y="218"/>
                    </a:lnTo>
                    <a:lnTo>
                      <a:pt x="107" y="207"/>
                    </a:lnTo>
                    <a:lnTo>
                      <a:pt x="106" y="207"/>
                    </a:lnTo>
                    <a:lnTo>
                      <a:pt x="100" y="205"/>
                    </a:lnTo>
                    <a:lnTo>
                      <a:pt x="95" y="205"/>
                    </a:lnTo>
                    <a:lnTo>
                      <a:pt x="92" y="208"/>
                    </a:lnTo>
                    <a:lnTo>
                      <a:pt x="87" y="210"/>
                    </a:lnTo>
                    <a:lnTo>
                      <a:pt x="86" y="208"/>
                    </a:lnTo>
                    <a:lnTo>
                      <a:pt x="86" y="207"/>
                    </a:lnTo>
                    <a:lnTo>
                      <a:pt x="83" y="197"/>
                    </a:lnTo>
                    <a:lnTo>
                      <a:pt x="80" y="194"/>
                    </a:lnTo>
                    <a:lnTo>
                      <a:pt x="75" y="191"/>
                    </a:lnTo>
                    <a:lnTo>
                      <a:pt x="71" y="191"/>
                    </a:lnTo>
                    <a:lnTo>
                      <a:pt x="68" y="190"/>
                    </a:lnTo>
                    <a:lnTo>
                      <a:pt x="67" y="189"/>
                    </a:lnTo>
                    <a:lnTo>
                      <a:pt x="61" y="189"/>
                    </a:lnTo>
                    <a:lnTo>
                      <a:pt x="57" y="190"/>
                    </a:lnTo>
                    <a:lnTo>
                      <a:pt x="54" y="190"/>
                    </a:lnTo>
                    <a:lnTo>
                      <a:pt x="53" y="191"/>
                    </a:lnTo>
                    <a:lnTo>
                      <a:pt x="50" y="193"/>
                    </a:lnTo>
                    <a:lnTo>
                      <a:pt x="47" y="193"/>
                    </a:lnTo>
                    <a:lnTo>
                      <a:pt x="42" y="198"/>
                    </a:lnTo>
                    <a:lnTo>
                      <a:pt x="42" y="200"/>
                    </a:lnTo>
                    <a:lnTo>
                      <a:pt x="40" y="201"/>
                    </a:lnTo>
                    <a:lnTo>
                      <a:pt x="40" y="203"/>
                    </a:lnTo>
                    <a:lnTo>
                      <a:pt x="42" y="203"/>
                    </a:lnTo>
                    <a:lnTo>
                      <a:pt x="49" y="207"/>
                    </a:lnTo>
                    <a:lnTo>
                      <a:pt x="47" y="208"/>
                    </a:lnTo>
                    <a:lnTo>
                      <a:pt x="47" y="214"/>
                    </a:lnTo>
                    <a:lnTo>
                      <a:pt x="46" y="215"/>
                    </a:lnTo>
                    <a:lnTo>
                      <a:pt x="43" y="217"/>
                    </a:lnTo>
                    <a:lnTo>
                      <a:pt x="42" y="217"/>
                    </a:lnTo>
                    <a:lnTo>
                      <a:pt x="40" y="218"/>
                    </a:lnTo>
                    <a:lnTo>
                      <a:pt x="42" y="219"/>
                    </a:lnTo>
                    <a:lnTo>
                      <a:pt x="43" y="219"/>
                    </a:lnTo>
                    <a:lnTo>
                      <a:pt x="44" y="221"/>
                    </a:lnTo>
                    <a:lnTo>
                      <a:pt x="46" y="221"/>
                    </a:lnTo>
                    <a:lnTo>
                      <a:pt x="46" y="228"/>
                    </a:lnTo>
                    <a:lnTo>
                      <a:pt x="47" y="228"/>
                    </a:lnTo>
                    <a:lnTo>
                      <a:pt x="49" y="229"/>
                    </a:lnTo>
                    <a:lnTo>
                      <a:pt x="49" y="235"/>
                    </a:lnTo>
                    <a:lnTo>
                      <a:pt x="47" y="239"/>
                    </a:lnTo>
                    <a:lnTo>
                      <a:pt x="47" y="240"/>
                    </a:lnTo>
                    <a:lnTo>
                      <a:pt x="50" y="243"/>
                    </a:lnTo>
                    <a:lnTo>
                      <a:pt x="53" y="244"/>
                    </a:lnTo>
                    <a:lnTo>
                      <a:pt x="57" y="247"/>
                    </a:lnTo>
                    <a:lnTo>
                      <a:pt x="60" y="246"/>
                    </a:lnTo>
                    <a:lnTo>
                      <a:pt x="61" y="241"/>
                    </a:lnTo>
                    <a:lnTo>
                      <a:pt x="64" y="239"/>
                    </a:lnTo>
                    <a:lnTo>
                      <a:pt x="64" y="237"/>
                    </a:lnTo>
                    <a:lnTo>
                      <a:pt x="67" y="235"/>
                    </a:lnTo>
                    <a:lnTo>
                      <a:pt x="70" y="235"/>
                    </a:lnTo>
                    <a:lnTo>
                      <a:pt x="71" y="232"/>
                    </a:lnTo>
                    <a:lnTo>
                      <a:pt x="75" y="231"/>
                    </a:lnTo>
                    <a:lnTo>
                      <a:pt x="76" y="231"/>
                    </a:lnTo>
                    <a:lnTo>
                      <a:pt x="78" y="233"/>
                    </a:lnTo>
                    <a:lnTo>
                      <a:pt x="79" y="235"/>
                    </a:lnTo>
                    <a:lnTo>
                      <a:pt x="76" y="235"/>
                    </a:lnTo>
                    <a:lnTo>
                      <a:pt x="76" y="241"/>
                    </a:lnTo>
                    <a:lnTo>
                      <a:pt x="80" y="246"/>
                    </a:lnTo>
                    <a:lnTo>
                      <a:pt x="80" y="249"/>
                    </a:lnTo>
                    <a:lnTo>
                      <a:pt x="86" y="249"/>
                    </a:lnTo>
                    <a:lnTo>
                      <a:pt x="86" y="251"/>
                    </a:lnTo>
                    <a:lnTo>
                      <a:pt x="90" y="271"/>
                    </a:lnTo>
                    <a:lnTo>
                      <a:pt x="90" y="274"/>
                    </a:lnTo>
                    <a:lnTo>
                      <a:pt x="89" y="274"/>
                    </a:lnTo>
                    <a:lnTo>
                      <a:pt x="75" y="272"/>
                    </a:lnTo>
                    <a:lnTo>
                      <a:pt x="71" y="272"/>
                    </a:lnTo>
                    <a:lnTo>
                      <a:pt x="71" y="271"/>
                    </a:lnTo>
                    <a:lnTo>
                      <a:pt x="70" y="267"/>
                    </a:lnTo>
                    <a:lnTo>
                      <a:pt x="64" y="257"/>
                    </a:lnTo>
                    <a:lnTo>
                      <a:pt x="56" y="249"/>
                    </a:lnTo>
                    <a:lnTo>
                      <a:pt x="43" y="243"/>
                    </a:lnTo>
                    <a:lnTo>
                      <a:pt x="42" y="243"/>
                    </a:lnTo>
                    <a:lnTo>
                      <a:pt x="42" y="239"/>
                    </a:lnTo>
                    <a:lnTo>
                      <a:pt x="39" y="235"/>
                    </a:lnTo>
                    <a:lnTo>
                      <a:pt x="36" y="231"/>
                    </a:lnTo>
                    <a:lnTo>
                      <a:pt x="36" y="229"/>
                    </a:lnTo>
                    <a:lnTo>
                      <a:pt x="37" y="226"/>
                    </a:lnTo>
                    <a:lnTo>
                      <a:pt x="36" y="226"/>
                    </a:lnTo>
                    <a:lnTo>
                      <a:pt x="34" y="229"/>
                    </a:lnTo>
                    <a:lnTo>
                      <a:pt x="33" y="231"/>
                    </a:lnTo>
                    <a:lnTo>
                      <a:pt x="33" y="240"/>
                    </a:lnTo>
                    <a:lnTo>
                      <a:pt x="32" y="240"/>
                    </a:lnTo>
                    <a:lnTo>
                      <a:pt x="26" y="247"/>
                    </a:lnTo>
                    <a:lnTo>
                      <a:pt x="23" y="247"/>
                    </a:lnTo>
                    <a:lnTo>
                      <a:pt x="22" y="246"/>
                    </a:lnTo>
                    <a:lnTo>
                      <a:pt x="16" y="243"/>
                    </a:lnTo>
                    <a:lnTo>
                      <a:pt x="15" y="243"/>
                    </a:lnTo>
                    <a:lnTo>
                      <a:pt x="12" y="241"/>
                    </a:lnTo>
                    <a:lnTo>
                      <a:pt x="8" y="233"/>
                    </a:lnTo>
                    <a:lnTo>
                      <a:pt x="9" y="201"/>
                    </a:lnTo>
                    <a:lnTo>
                      <a:pt x="11" y="200"/>
                    </a:lnTo>
                    <a:lnTo>
                      <a:pt x="12" y="197"/>
                    </a:lnTo>
                    <a:lnTo>
                      <a:pt x="12" y="196"/>
                    </a:lnTo>
                    <a:lnTo>
                      <a:pt x="11" y="193"/>
                    </a:lnTo>
                    <a:lnTo>
                      <a:pt x="1" y="183"/>
                    </a:lnTo>
                    <a:lnTo>
                      <a:pt x="0" y="165"/>
                    </a:lnTo>
                    <a:lnTo>
                      <a:pt x="3" y="162"/>
                    </a:lnTo>
                    <a:lnTo>
                      <a:pt x="3" y="159"/>
                    </a:lnTo>
                    <a:lnTo>
                      <a:pt x="5" y="159"/>
                    </a:lnTo>
                    <a:lnTo>
                      <a:pt x="43" y="154"/>
                    </a:lnTo>
                    <a:lnTo>
                      <a:pt x="49" y="154"/>
                    </a:lnTo>
                    <a:lnTo>
                      <a:pt x="51" y="155"/>
                    </a:lnTo>
                    <a:lnTo>
                      <a:pt x="54" y="158"/>
                    </a:lnTo>
                    <a:lnTo>
                      <a:pt x="58" y="159"/>
                    </a:lnTo>
                    <a:lnTo>
                      <a:pt x="63" y="164"/>
                    </a:lnTo>
                    <a:lnTo>
                      <a:pt x="63" y="165"/>
                    </a:lnTo>
                    <a:lnTo>
                      <a:pt x="60" y="166"/>
                    </a:lnTo>
                    <a:lnTo>
                      <a:pt x="58" y="170"/>
                    </a:lnTo>
                    <a:lnTo>
                      <a:pt x="56" y="172"/>
                    </a:lnTo>
                    <a:lnTo>
                      <a:pt x="54" y="174"/>
                    </a:lnTo>
                    <a:lnTo>
                      <a:pt x="49" y="176"/>
                    </a:lnTo>
                    <a:lnTo>
                      <a:pt x="49" y="177"/>
                    </a:lnTo>
                    <a:lnTo>
                      <a:pt x="50" y="180"/>
                    </a:lnTo>
                    <a:lnTo>
                      <a:pt x="51" y="181"/>
                    </a:lnTo>
                    <a:lnTo>
                      <a:pt x="53" y="180"/>
                    </a:lnTo>
                    <a:lnTo>
                      <a:pt x="54" y="180"/>
                    </a:lnTo>
                    <a:lnTo>
                      <a:pt x="56" y="179"/>
                    </a:lnTo>
                    <a:lnTo>
                      <a:pt x="58" y="179"/>
                    </a:lnTo>
                    <a:lnTo>
                      <a:pt x="60" y="177"/>
                    </a:lnTo>
                    <a:lnTo>
                      <a:pt x="61" y="179"/>
                    </a:lnTo>
                    <a:lnTo>
                      <a:pt x="61" y="180"/>
                    </a:lnTo>
                    <a:lnTo>
                      <a:pt x="63" y="181"/>
                    </a:lnTo>
                    <a:lnTo>
                      <a:pt x="64" y="186"/>
                    </a:lnTo>
                    <a:lnTo>
                      <a:pt x="65" y="187"/>
                    </a:lnTo>
                    <a:lnTo>
                      <a:pt x="68" y="189"/>
                    </a:lnTo>
                    <a:lnTo>
                      <a:pt x="70" y="189"/>
                    </a:lnTo>
                    <a:lnTo>
                      <a:pt x="70" y="190"/>
                    </a:lnTo>
                    <a:lnTo>
                      <a:pt x="72" y="189"/>
                    </a:lnTo>
                    <a:lnTo>
                      <a:pt x="75" y="186"/>
                    </a:lnTo>
                    <a:lnTo>
                      <a:pt x="75" y="181"/>
                    </a:lnTo>
                    <a:lnTo>
                      <a:pt x="76" y="180"/>
                    </a:lnTo>
                    <a:lnTo>
                      <a:pt x="78" y="180"/>
                    </a:lnTo>
                    <a:lnTo>
                      <a:pt x="80" y="181"/>
                    </a:lnTo>
                    <a:lnTo>
                      <a:pt x="82" y="180"/>
                    </a:lnTo>
                    <a:lnTo>
                      <a:pt x="82" y="179"/>
                    </a:lnTo>
                    <a:lnTo>
                      <a:pt x="80" y="176"/>
                    </a:lnTo>
                    <a:lnTo>
                      <a:pt x="80" y="173"/>
                    </a:lnTo>
                    <a:lnTo>
                      <a:pt x="82" y="170"/>
                    </a:lnTo>
                    <a:lnTo>
                      <a:pt x="83" y="170"/>
                    </a:lnTo>
                    <a:lnTo>
                      <a:pt x="86" y="172"/>
                    </a:lnTo>
                    <a:lnTo>
                      <a:pt x="85" y="173"/>
                    </a:lnTo>
                    <a:lnTo>
                      <a:pt x="85" y="179"/>
                    </a:lnTo>
                    <a:lnTo>
                      <a:pt x="89" y="179"/>
                    </a:lnTo>
                    <a:lnTo>
                      <a:pt x="89" y="176"/>
                    </a:lnTo>
                    <a:lnTo>
                      <a:pt x="92" y="173"/>
                    </a:lnTo>
                    <a:lnTo>
                      <a:pt x="92" y="165"/>
                    </a:lnTo>
                    <a:lnTo>
                      <a:pt x="93" y="164"/>
                    </a:lnTo>
                    <a:lnTo>
                      <a:pt x="93" y="162"/>
                    </a:lnTo>
                    <a:lnTo>
                      <a:pt x="90" y="159"/>
                    </a:lnTo>
                    <a:lnTo>
                      <a:pt x="87" y="158"/>
                    </a:lnTo>
                    <a:lnTo>
                      <a:pt x="87" y="152"/>
                    </a:lnTo>
                    <a:lnTo>
                      <a:pt x="83" y="148"/>
                    </a:lnTo>
                    <a:lnTo>
                      <a:pt x="85" y="145"/>
                    </a:lnTo>
                    <a:lnTo>
                      <a:pt x="85" y="138"/>
                    </a:lnTo>
                    <a:lnTo>
                      <a:pt x="83" y="126"/>
                    </a:lnTo>
                    <a:lnTo>
                      <a:pt x="83" y="123"/>
                    </a:lnTo>
                    <a:lnTo>
                      <a:pt x="82" y="120"/>
                    </a:lnTo>
                    <a:lnTo>
                      <a:pt x="80" y="116"/>
                    </a:lnTo>
                    <a:lnTo>
                      <a:pt x="80" y="98"/>
                    </a:lnTo>
                    <a:lnTo>
                      <a:pt x="82" y="98"/>
                    </a:lnTo>
                    <a:lnTo>
                      <a:pt x="82" y="97"/>
                    </a:lnTo>
                    <a:lnTo>
                      <a:pt x="78" y="91"/>
                    </a:lnTo>
                    <a:lnTo>
                      <a:pt x="78" y="83"/>
                    </a:lnTo>
                    <a:lnTo>
                      <a:pt x="82" y="80"/>
                    </a:lnTo>
                    <a:lnTo>
                      <a:pt x="86" y="78"/>
                    </a:lnTo>
                    <a:lnTo>
                      <a:pt x="87" y="77"/>
                    </a:lnTo>
                    <a:lnTo>
                      <a:pt x="89" y="73"/>
                    </a:lnTo>
                    <a:lnTo>
                      <a:pt x="89" y="71"/>
                    </a:lnTo>
                    <a:lnTo>
                      <a:pt x="87" y="71"/>
                    </a:lnTo>
                    <a:lnTo>
                      <a:pt x="87" y="68"/>
                    </a:lnTo>
                    <a:lnTo>
                      <a:pt x="89" y="63"/>
                    </a:lnTo>
                    <a:lnTo>
                      <a:pt x="87" y="61"/>
                    </a:lnTo>
                    <a:lnTo>
                      <a:pt x="86" y="61"/>
                    </a:lnTo>
                    <a:lnTo>
                      <a:pt x="85" y="63"/>
                    </a:lnTo>
                    <a:lnTo>
                      <a:pt x="83" y="63"/>
                    </a:lnTo>
                    <a:lnTo>
                      <a:pt x="80" y="61"/>
                    </a:lnTo>
                    <a:lnTo>
                      <a:pt x="80" y="59"/>
                    </a:lnTo>
                    <a:lnTo>
                      <a:pt x="79" y="57"/>
                    </a:lnTo>
                    <a:lnTo>
                      <a:pt x="78" y="57"/>
                    </a:lnTo>
                    <a:lnTo>
                      <a:pt x="75" y="60"/>
                    </a:lnTo>
                    <a:lnTo>
                      <a:pt x="75" y="61"/>
                    </a:lnTo>
                    <a:lnTo>
                      <a:pt x="72" y="66"/>
                    </a:lnTo>
                    <a:lnTo>
                      <a:pt x="71" y="67"/>
                    </a:lnTo>
                    <a:lnTo>
                      <a:pt x="70" y="67"/>
                    </a:lnTo>
                    <a:lnTo>
                      <a:pt x="68" y="70"/>
                    </a:lnTo>
                    <a:lnTo>
                      <a:pt x="67" y="74"/>
                    </a:lnTo>
                    <a:lnTo>
                      <a:pt x="61" y="71"/>
                    </a:lnTo>
                    <a:lnTo>
                      <a:pt x="61" y="68"/>
                    </a:lnTo>
                    <a:lnTo>
                      <a:pt x="64" y="66"/>
                    </a:lnTo>
                    <a:lnTo>
                      <a:pt x="65" y="66"/>
                    </a:lnTo>
                    <a:lnTo>
                      <a:pt x="65" y="64"/>
                    </a:lnTo>
                    <a:lnTo>
                      <a:pt x="68" y="60"/>
                    </a:lnTo>
                    <a:lnTo>
                      <a:pt x="70" y="57"/>
                    </a:lnTo>
                    <a:lnTo>
                      <a:pt x="64" y="57"/>
                    </a:lnTo>
                    <a:lnTo>
                      <a:pt x="63" y="59"/>
                    </a:lnTo>
                    <a:lnTo>
                      <a:pt x="61" y="59"/>
                    </a:lnTo>
                    <a:lnTo>
                      <a:pt x="57" y="54"/>
                    </a:lnTo>
                    <a:lnTo>
                      <a:pt x="57" y="53"/>
                    </a:lnTo>
                    <a:lnTo>
                      <a:pt x="56" y="52"/>
                    </a:lnTo>
                    <a:lnTo>
                      <a:pt x="51" y="52"/>
                    </a:lnTo>
                    <a:lnTo>
                      <a:pt x="46" y="59"/>
                    </a:lnTo>
                    <a:lnTo>
                      <a:pt x="40" y="63"/>
                    </a:lnTo>
                    <a:lnTo>
                      <a:pt x="39" y="63"/>
                    </a:lnTo>
                    <a:lnTo>
                      <a:pt x="32" y="61"/>
                    </a:lnTo>
                    <a:lnTo>
                      <a:pt x="29" y="59"/>
                    </a:lnTo>
                    <a:lnTo>
                      <a:pt x="29" y="56"/>
                    </a:lnTo>
                    <a:lnTo>
                      <a:pt x="30" y="56"/>
                    </a:lnTo>
                    <a:lnTo>
                      <a:pt x="39" y="47"/>
                    </a:lnTo>
                    <a:lnTo>
                      <a:pt x="39" y="42"/>
                    </a:lnTo>
                    <a:lnTo>
                      <a:pt x="32" y="42"/>
                    </a:lnTo>
                    <a:lnTo>
                      <a:pt x="27" y="43"/>
                    </a:lnTo>
                    <a:lnTo>
                      <a:pt x="23" y="43"/>
                    </a:lnTo>
                    <a:lnTo>
                      <a:pt x="19" y="40"/>
                    </a:lnTo>
                    <a:lnTo>
                      <a:pt x="15" y="34"/>
                    </a:lnTo>
                    <a:lnTo>
                      <a:pt x="9" y="34"/>
                    </a:lnTo>
                    <a:lnTo>
                      <a:pt x="11" y="31"/>
                    </a:lnTo>
                    <a:lnTo>
                      <a:pt x="15" y="31"/>
                    </a:lnTo>
                    <a:lnTo>
                      <a:pt x="18" y="30"/>
                    </a:lnTo>
                    <a:lnTo>
                      <a:pt x="20" y="27"/>
                    </a:lnTo>
                    <a:lnTo>
                      <a:pt x="20" y="21"/>
                    </a:lnTo>
                    <a:lnTo>
                      <a:pt x="19" y="17"/>
                    </a:lnTo>
                    <a:lnTo>
                      <a:pt x="12" y="11"/>
                    </a:lnTo>
                    <a:lnTo>
                      <a:pt x="8" y="4"/>
                    </a:lnTo>
                    <a:lnTo>
                      <a:pt x="3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90" name="Freeform 2730">
                <a:extLst>
                  <a:ext uri="{FF2B5EF4-FFF2-40B4-BE49-F238E27FC236}">
                    <a16:creationId xmlns:a16="http://schemas.microsoft.com/office/drawing/2014/main" id="{BA978719-0D4A-95B0-A929-60B1CE6013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4" y="858"/>
                <a:ext cx="2" cy="1"/>
              </a:xfrm>
              <a:custGeom>
                <a:avLst/>
                <a:gdLst>
                  <a:gd name="T0" fmla="*/ 4 w 6"/>
                  <a:gd name="T1" fmla="*/ 0 h 5"/>
                  <a:gd name="T2" fmla="*/ 6 w 6"/>
                  <a:gd name="T3" fmla="*/ 3 h 5"/>
                  <a:gd name="T4" fmla="*/ 3 w 6"/>
                  <a:gd name="T5" fmla="*/ 5 h 5"/>
                  <a:gd name="T6" fmla="*/ 0 w 6"/>
                  <a:gd name="T7" fmla="*/ 5 h 5"/>
                  <a:gd name="T8" fmla="*/ 1 w 6"/>
                  <a:gd name="T9" fmla="*/ 1 h 5"/>
                  <a:gd name="T10" fmla="*/ 1 w 6"/>
                  <a:gd name="T11" fmla="*/ 0 h 5"/>
                  <a:gd name="T12" fmla="*/ 4 w 6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5">
                    <a:moveTo>
                      <a:pt x="4" y="0"/>
                    </a:moveTo>
                    <a:lnTo>
                      <a:pt x="6" y="3"/>
                    </a:lnTo>
                    <a:lnTo>
                      <a:pt x="3" y="5"/>
                    </a:lnTo>
                    <a:lnTo>
                      <a:pt x="0" y="5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4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91" name="Freeform 2731">
                <a:extLst>
                  <a:ext uri="{FF2B5EF4-FFF2-40B4-BE49-F238E27FC236}">
                    <a16:creationId xmlns:a16="http://schemas.microsoft.com/office/drawing/2014/main" id="{3956A472-20B1-E987-95E7-DFF8481CEB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7" y="861"/>
                <a:ext cx="6" cy="6"/>
              </a:xfrm>
              <a:custGeom>
                <a:avLst/>
                <a:gdLst>
                  <a:gd name="T0" fmla="*/ 9 w 22"/>
                  <a:gd name="T1" fmla="*/ 22 h 24"/>
                  <a:gd name="T2" fmla="*/ 6 w 22"/>
                  <a:gd name="T3" fmla="*/ 24 h 24"/>
                  <a:gd name="T4" fmla="*/ 2 w 22"/>
                  <a:gd name="T5" fmla="*/ 20 h 24"/>
                  <a:gd name="T6" fmla="*/ 0 w 22"/>
                  <a:gd name="T7" fmla="*/ 20 h 24"/>
                  <a:gd name="T8" fmla="*/ 2 w 22"/>
                  <a:gd name="T9" fmla="*/ 14 h 24"/>
                  <a:gd name="T10" fmla="*/ 2 w 22"/>
                  <a:gd name="T11" fmla="*/ 8 h 24"/>
                  <a:gd name="T12" fmla="*/ 16 w 22"/>
                  <a:gd name="T13" fmla="*/ 0 h 24"/>
                  <a:gd name="T14" fmla="*/ 19 w 22"/>
                  <a:gd name="T15" fmla="*/ 3 h 24"/>
                  <a:gd name="T16" fmla="*/ 22 w 22"/>
                  <a:gd name="T17" fmla="*/ 7 h 24"/>
                  <a:gd name="T18" fmla="*/ 22 w 22"/>
                  <a:gd name="T19" fmla="*/ 8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4">
                    <a:moveTo>
                      <a:pt x="9" y="22"/>
                    </a:moveTo>
                    <a:lnTo>
                      <a:pt x="6" y="24"/>
                    </a:lnTo>
                    <a:lnTo>
                      <a:pt x="2" y="20"/>
                    </a:lnTo>
                    <a:lnTo>
                      <a:pt x="0" y="20"/>
                    </a:lnTo>
                    <a:lnTo>
                      <a:pt x="2" y="14"/>
                    </a:lnTo>
                    <a:lnTo>
                      <a:pt x="2" y="8"/>
                    </a:lnTo>
                    <a:lnTo>
                      <a:pt x="16" y="0"/>
                    </a:lnTo>
                    <a:lnTo>
                      <a:pt x="19" y="3"/>
                    </a:lnTo>
                    <a:lnTo>
                      <a:pt x="22" y="7"/>
                    </a:lnTo>
                    <a:lnTo>
                      <a:pt x="22" y="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92" name="Freeform 2732">
                <a:extLst>
                  <a:ext uri="{FF2B5EF4-FFF2-40B4-BE49-F238E27FC236}">
                    <a16:creationId xmlns:a16="http://schemas.microsoft.com/office/drawing/2014/main" id="{D66E3F3D-4FC2-BDB6-6075-91A588E43C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9" y="863"/>
                <a:ext cx="4" cy="3"/>
              </a:xfrm>
              <a:custGeom>
                <a:avLst/>
                <a:gdLst>
                  <a:gd name="T0" fmla="*/ 13 w 13"/>
                  <a:gd name="T1" fmla="*/ 0 h 14"/>
                  <a:gd name="T2" fmla="*/ 6 w 13"/>
                  <a:gd name="T3" fmla="*/ 9 h 14"/>
                  <a:gd name="T4" fmla="*/ 0 w 13"/>
                  <a:gd name="T5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3" h="14">
                    <a:moveTo>
                      <a:pt x="13" y="0"/>
                    </a:moveTo>
                    <a:lnTo>
                      <a:pt x="6" y="9"/>
                    </a:lnTo>
                    <a:lnTo>
                      <a:pt x="0" y="1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93" name="Line 2733">
                <a:extLst>
                  <a:ext uri="{FF2B5EF4-FFF2-40B4-BE49-F238E27FC236}">
                    <a16:creationId xmlns:a16="http://schemas.microsoft.com/office/drawing/2014/main" id="{E720CD77-3EF5-8BA3-3AF3-379F8C977EC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179" y="863"/>
                <a:ext cx="4" cy="3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94" name="Freeform 2734">
                <a:extLst>
                  <a:ext uri="{FF2B5EF4-FFF2-40B4-BE49-F238E27FC236}">
                    <a16:creationId xmlns:a16="http://schemas.microsoft.com/office/drawing/2014/main" id="{DFF573BA-22EF-0959-BC4E-2CB2DD9C45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1" y="875"/>
                <a:ext cx="1" cy="1"/>
              </a:xfrm>
              <a:custGeom>
                <a:avLst/>
                <a:gdLst>
                  <a:gd name="T0" fmla="*/ 4 w 4"/>
                  <a:gd name="T1" fmla="*/ 0 h 4"/>
                  <a:gd name="T2" fmla="*/ 4 w 4"/>
                  <a:gd name="T3" fmla="*/ 2 h 4"/>
                  <a:gd name="T4" fmla="*/ 3 w 4"/>
                  <a:gd name="T5" fmla="*/ 4 h 4"/>
                  <a:gd name="T6" fmla="*/ 0 w 4"/>
                  <a:gd name="T7" fmla="*/ 1 h 4"/>
                  <a:gd name="T8" fmla="*/ 2 w 4"/>
                  <a:gd name="T9" fmla="*/ 0 h 4"/>
                  <a:gd name="T10" fmla="*/ 4 w 4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lnTo>
                      <a:pt x="4" y="2"/>
                    </a:lnTo>
                    <a:lnTo>
                      <a:pt x="3" y="4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4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95" name="Freeform 2735">
                <a:extLst>
                  <a:ext uri="{FF2B5EF4-FFF2-40B4-BE49-F238E27FC236}">
                    <a16:creationId xmlns:a16="http://schemas.microsoft.com/office/drawing/2014/main" id="{2C05F922-CB81-DD82-1CB8-26375B6E61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5" y="757"/>
                <a:ext cx="16" cy="64"/>
              </a:xfrm>
              <a:custGeom>
                <a:avLst/>
                <a:gdLst>
                  <a:gd name="T0" fmla="*/ 32 w 64"/>
                  <a:gd name="T1" fmla="*/ 0 h 257"/>
                  <a:gd name="T2" fmla="*/ 25 w 64"/>
                  <a:gd name="T3" fmla="*/ 7 h 257"/>
                  <a:gd name="T4" fmla="*/ 22 w 64"/>
                  <a:gd name="T5" fmla="*/ 14 h 257"/>
                  <a:gd name="T6" fmla="*/ 22 w 64"/>
                  <a:gd name="T7" fmla="*/ 18 h 257"/>
                  <a:gd name="T8" fmla="*/ 24 w 64"/>
                  <a:gd name="T9" fmla="*/ 21 h 257"/>
                  <a:gd name="T10" fmla="*/ 28 w 64"/>
                  <a:gd name="T11" fmla="*/ 38 h 257"/>
                  <a:gd name="T12" fmla="*/ 28 w 64"/>
                  <a:gd name="T13" fmla="*/ 42 h 257"/>
                  <a:gd name="T14" fmla="*/ 29 w 64"/>
                  <a:gd name="T15" fmla="*/ 42 h 257"/>
                  <a:gd name="T16" fmla="*/ 32 w 64"/>
                  <a:gd name="T17" fmla="*/ 45 h 257"/>
                  <a:gd name="T18" fmla="*/ 36 w 64"/>
                  <a:gd name="T19" fmla="*/ 45 h 257"/>
                  <a:gd name="T20" fmla="*/ 42 w 64"/>
                  <a:gd name="T21" fmla="*/ 55 h 257"/>
                  <a:gd name="T22" fmla="*/ 39 w 64"/>
                  <a:gd name="T23" fmla="*/ 60 h 257"/>
                  <a:gd name="T24" fmla="*/ 39 w 64"/>
                  <a:gd name="T25" fmla="*/ 62 h 257"/>
                  <a:gd name="T26" fmla="*/ 36 w 64"/>
                  <a:gd name="T27" fmla="*/ 66 h 257"/>
                  <a:gd name="T28" fmla="*/ 36 w 64"/>
                  <a:gd name="T29" fmla="*/ 67 h 257"/>
                  <a:gd name="T30" fmla="*/ 31 w 64"/>
                  <a:gd name="T31" fmla="*/ 70 h 257"/>
                  <a:gd name="T32" fmla="*/ 28 w 64"/>
                  <a:gd name="T33" fmla="*/ 73 h 257"/>
                  <a:gd name="T34" fmla="*/ 31 w 64"/>
                  <a:gd name="T35" fmla="*/ 77 h 257"/>
                  <a:gd name="T36" fmla="*/ 31 w 64"/>
                  <a:gd name="T37" fmla="*/ 78 h 257"/>
                  <a:gd name="T38" fmla="*/ 20 w 64"/>
                  <a:gd name="T39" fmla="*/ 88 h 257"/>
                  <a:gd name="T40" fmla="*/ 14 w 64"/>
                  <a:gd name="T41" fmla="*/ 88 h 257"/>
                  <a:gd name="T42" fmla="*/ 14 w 64"/>
                  <a:gd name="T43" fmla="*/ 92 h 257"/>
                  <a:gd name="T44" fmla="*/ 21 w 64"/>
                  <a:gd name="T45" fmla="*/ 105 h 257"/>
                  <a:gd name="T46" fmla="*/ 21 w 64"/>
                  <a:gd name="T47" fmla="*/ 127 h 257"/>
                  <a:gd name="T48" fmla="*/ 22 w 64"/>
                  <a:gd name="T49" fmla="*/ 134 h 257"/>
                  <a:gd name="T50" fmla="*/ 22 w 64"/>
                  <a:gd name="T51" fmla="*/ 140 h 257"/>
                  <a:gd name="T52" fmla="*/ 24 w 64"/>
                  <a:gd name="T53" fmla="*/ 143 h 257"/>
                  <a:gd name="T54" fmla="*/ 27 w 64"/>
                  <a:gd name="T55" fmla="*/ 148 h 257"/>
                  <a:gd name="T56" fmla="*/ 32 w 64"/>
                  <a:gd name="T57" fmla="*/ 172 h 257"/>
                  <a:gd name="T58" fmla="*/ 31 w 64"/>
                  <a:gd name="T59" fmla="*/ 175 h 257"/>
                  <a:gd name="T60" fmla="*/ 31 w 64"/>
                  <a:gd name="T61" fmla="*/ 176 h 257"/>
                  <a:gd name="T62" fmla="*/ 42 w 64"/>
                  <a:gd name="T63" fmla="*/ 176 h 257"/>
                  <a:gd name="T64" fmla="*/ 50 w 64"/>
                  <a:gd name="T65" fmla="*/ 178 h 257"/>
                  <a:gd name="T66" fmla="*/ 61 w 64"/>
                  <a:gd name="T67" fmla="*/ 194 h 257"/>
                  <a:gd name="T68" fmla="*/ 64 w 64"/>
                  <a:gd name="T69" fmla="*/ 197 h 257"/>
                  <a:gd name="T70" fmla="*/ 63 w 64"/>
                  <a:gd name="T71" fmla="*/ 199 h 257"/>
                  <a:gd name="T72" fmla="*/ 60 w 64"/>
                  <a:gd name="T73" fmla="*/ 199 h 257"/>
                  <a:gd name="T74" fmla="*/ 59 w 64"/>
                  <a:gd name="T75" fmla="*/ 200 h 257"/>
                  <a:gd name="T76" fmla="*/ 50 w 64"/>
                  <a:gd name="T77" fmla="*/ 200 h 257"/>
                  <a:gd name="T78" fmla="*/ 42 w 64"/>
                  <a:gd name="T79" fmla="*/ 207 h 257"/>
                  <a:gd name="T80" fmla="*/ 39 w 64"/>
                  <a:gd name="T81" fmla="*/ 215 h 257"/>
                  <a:gd name="T82" fmla="*/ 38 w 64"/>
                  <a:gd name="T83" fmla="*/ 221 h 257"/>
                  <a:gd name="T84" fmla="*/ 38 w 64"/>
                  <a:gd name="T85" fmla="*/ 222 h 257"/>
                  <a:gd name="T86" fmla="*/ 36 w 64"/>
                  <a:gd name="T87" fmla="*/ 224 h 257"/>
                  <a:gd name="T88" fmla="*/ 32 w 64"/>
                  <a:gd name="T89" fmla="*/ 239 h 257"/>
                  <a:gd name="T90" fmla="*/ 25 w 64"/>
                  <a:gd name="T91" fmla="*/ 253 h 257"/>
                  <a:gd name="T92" fmla="*/ 22 w 64"/>
                  <a:gd name="T93" fmla="*/ 256 h 257"/>
                  <a:gd name="T94" fmla="*/ 22 w 64"/>
                  <a:gd name="T95" fmla="*/ 257 h 257"/>
                  <a:gd name="T96" fmla="*/ 14 w 64"/>
                  <a:gd name="T97" fmla="*/ 257 h 257"/>
                  <a:gd name="T98" fmla="*/ 13 w 64"/>
                  <a:gd name="T99" fmla="*/ 256 h 257"/>
                  <a:gd name="T100" fmla="*/ 7 w 64"/>
                  <a:gd name="T101" fmla="*/ 253 h 257"/>
                  <a:gd name="T102" fmla="*/ 0 w 64"/>
                  <a:gd name="T103" fmla="*/ 252 h 2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64" h="257">
                    <a:moveTo>
                      <a:pt x="32" y="0"/>
                    </a:moveTo>
                    <a:lnTo>
                      <a:pt x="25" y="7"/>
                    </a:lnTo>
                    <a:lnTo>
                      <a:pt x="22" y="14"/>
                    </a:lnTo>
                    <a:lnTo>
                      <a:pt x="22" y="18"/>
                    </a:lnTo>
                    <a:lnTo>
                      <a:pt x="24" y="21"/>
                    </a:lnTo>
                    <a:lnTo>
                      <a:pt x="28" y="38"/>
                    </a:lnTo>
                    <a:lnTo>
                      <a:pt x="28" y="42"/>
                    </a:lnTo>
                    <a:lnTo>
                      <a:pt x="29" y="42"/>
                    </a:lnTo>
                    <a:lnTo>
                      <a:pt x="32" y="45"/>
                    </a:lnTo>
                    <a:lnTo>
                      <a:pt x="36" y="45"/>
                    </a:lnTo>
                    <a:lnTo>
                      <a:pt x="42" y="55"/>
                    </a:lnTo>
                    <a:lnTo>
                      <a:pt x="39" y="60"/>
                    </a:lnTo>
                    <a:lnTo>
                      <a:pt x="39" y="62"/>
                    </a:lnTo>
                    <a:lnTo>
                      <a:pt x="36" y="66"/>
                    </a:lnTo>
                    <a:lnTo>
                      <a:pt x="36" y="67"/>
                    </a:lnTo>
                    <a:lnTo>
                      <a:pt x="31" y="70"/>
                    </a:lnTo>
                    <a:lnTo>
                      <a:pt x="28" y="73"/>
                    </a:lnTo>
                    <a:lnTo>
                      <a:pt x="31" y="77"/>
                    </a:lnTo>
                    <a:lnTo>
                      <a:pt x="31" y="78"/>
                    </a:lnTo>
                    <a:lnTo>
                      <a:pt x="20" y="88"/>
                    </a:lnTo>
                    <a:lnTo>
                      <a:pt x="14" y="88"/>
                    </a:lnTo>
                    <a:lnTo>
                      <a:pt x="14" y="92"/>
                    </a:lnTo>
                    <a:lnTo>
                      <a:pt x="21" y="105"/>
                    </a:lnTo>
                    <a:lnTo>
                      <a:pt x="21" y="127"/>
                    </a:lnTo>
                    <a:lnTo>
                      <a:pt x="22" y="134"/>
                    </a:lnTo>
                    <a:lnTo>
                      <a:pt x="22" y="140"/>
                    </a:lnTo>
                    <a:lnTo>
                      <a:pt x="24" y="143"/>
                    </a:lnTo>
                    <a:lnTo>
                      <a:pt x="27" y="148"/>
                    </a:lnTo>
                    <a:lnTo>
                      <a:pt x="32" y="172"/>
                    </a:lnTo>
                    <a:lnTo>
                      <a:pt x="31" y="175"/>
                    </a:lnTo>
                    <a:lnTo>
                      <a:pt x="31" y="176"/>
                    </a:lnTo>
                    <a:lnTo>
                      <a:pt x="42" y="176"/>
                    </a:lnTo>
                    <a:lnTo>
                      <a:pt x="50" y="178"/>
                    </a:lnTo>
                    <a:lnTo>
                      <a:pt x="61" y="194"/>
                    </a:lnTo>
                    <a:lnTo>
                      <a:pt x="64" y="197"/>
                    </a:lnTo>
                    <a:lnTo>
                      <a:pt x="63" y="199"/>
                    </a:lnTo>
                    <a:lnTo>
                      <a:pt x="60" y="199"/>
                    </a:lnTo>
                    <a:lnTo>
                      <a:pt x="59" y="200"/>
                    </a:lnTo>
                    <a:lnTo>
                      <a:pt x="50" y="200"/>
                    </a:lnTo>
                    <a:lnTo>
                      <a:pt x="42" y="207"/>
                    </a:lnTo>
                    <a:lnTo>
                      <a:pt x="39" y="215"/>
                    </a:lnTo>
                    <a:lnTo>
                      <a:pt x="38" y="221"/>
                    </a:lnTo>
                    <a:lnTo>
                      <a:pt x="38" y="222"/>
                    </a:lnTo>
                    <a:lnTo>
                      <a:pt x="36" y="224"/>
                    </a:lnTo>
                    <a:lnTo>
                      <a:pt x="32" y="239"/>
                    </a:lnTo>
                    <a:lnTo>
                      <a:pt x="25" y="253"/>
                    </a:lnTo>
                    <a:lnTo>
                      <a:pt x="22" y="256"/>
                    </a:lnTo>
                    <a:lnTo>
                      <a:pt x="22" y="257"/>
                    </a:lnTo>
                    <a:lnTo>
                      <a:pt x="14" y="257"/>
                    </a:lnTo>
                    <a:lnTo>
                      <a:pt x="13" y="256"/>
                    </a:lnTo>
                    <a:lnTo>
                      <a:pt x="7" y="253"/>
                    </a:lnTo>
                    <a:lnTo>
                      <a:pt x="0" y="25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96" name="Freeform 2736">
                <a:extLst>
                  <a:ext uri="{FF2B5EF4-FFF2-40B4-BE49-F238E27FC236}">
                    <a16:creationId xmlns:a16="http://schemas.microsoft.com/office/drawing/2014/main" id="{AF9FAC90-8DEB-9FE1-5B87-C1311A89D8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9" y="783"/>
                <a:ext cx="46" cy="37"/>
              </a:xfrm>
              <a:custGeom>
                <a:avLst/>
                <a:gdLst>
                  <a:gd name="T0" fmla="*/ 185 w 186"/>
                  <a:gd name="T1" fmla="*/ 144 h 146"/>
                  <a:gd name="T2" fmla="*/ 170 w 186"/>
                  <a:gd name="T3" fmla="*/ 146 h 146"/>
                  <a:gd name="T4" fmla="*/ 160 w 186"/>
                  <a:gd name="T5" fmla="*/ 144 h 146"/>
                  <a:gd name="T6" fmla="*/ 154 w 186"/>
                  <a:gd name="T7" fmla="*/ 140 h 146"/>
                  <a:gd name="T8" fmla="*/ 148 w 186"/>
                  <a:gd name="T9" fmla="*/ 134 h 146"/>
                  <a:gd name="T10" fmla="*/ 127 w 186"/>
                  <a:gd name="T11" fmla="*/ 130 h 146"/>
                  <a:gd name="T12" fmla="*/ 126 w 186"/>
                  <a:gd name="T13" fmla="*/ 129 h 146"/>
                  <a:gd name="T14" fmla="*/ 122 w 186"/>
                  <a:gd name="T15" fmla="*/ 125 h 146"/>
                  <a:gd name="T16" fmla="*/ 115 w 186"/>
                  <a:gd name="T17" fmla="*/ 122 h 146"/>
                  <a:gd name="T18" fmla="*/ 99 w 186"/>
                  <a:gd name="T19" fmla="*/ 125 h 146"/>
                  <a:gd name="T20" fmla="*/ 94 w 186"/>
                  <a:gd name="T21" fmla="*/ 119 h 146"/>
                  <a:gd name="T22" fmla="*/ 93 w 186"/>
                  <a:gd name="T23" fmla="*/ 115 h 146"/>
                  <a:gd name="T24" fmla="*/ 99 w 186"/>
                  <a:gd name="T25" fmla="*/ 113 h 146"/>
                  <a:gd name="T26" fmla="*/ 102 w 186"/>
                  <a:gd name="T27" fmla="*/ 96 h 146"/>
                  <a:gd name="T28" fmla="*/ 105 w 186"/>
                  <a:gd name="T29" fmla="*/ 81 h 146"/>
                  <a:gd name="T30" fmla="*/ 115 w 186"/>
                  <a:gd name="T31" fmla="*/ 76 h 146"/>
                  <a:gd name="T32" fmla="*/ 110 w 186"/>
                  <a:gd name="T33" fmla="*/ 70 h 146"/>
                  <a:gd name="T34" fmla="*/ 109 w 186"/>
                  <a:gd name="T35" fmla="*/ 73 h 146"/>
                  <a:gd name="T36" fmla="*/ 106 w 186"/>
                  <a:gd name="T37" fmla="*/ 74 h 146"/>
                  <a:gd name="T38" fmla="*/ 117 w 186"/>
                  <a:gd name="T39" fmla="*/ 13 h 146"/>
                  <a:gd name="T40" fmla="*/ 122 w 186"/>
                  <a:gd name="T41" fmla="*/ 0 h 146"/>
                  <a:gd name="T42" fmla="*/ 109 w 186"/>
                  <a:gd name="T43" fmla="*/ 3 h 146"/>
                  <a:gd name="T44" fmla="*/ 105 w 186"/>
                  <a:gd name="T45" fmla="*/ 13 h 146"/>
                  <a:gd name="T46" fmla="*/ 93 w 186"/>
                  <a:gd name="T47" fmla="*/ 37 h 146"/>
                  <a:gd name="T48" fmla="*/ 76 w 186"/>
                  <a:gd name="T49" fmla="*/ 38 h 146"/>
                  <a:gd name="T50" fmla="*/ 72 w 186"/>
                  <a:gd name="T51" fmla="*/ 51 h 146"/>
                  <a:gd name="T52" fmla="*/ 70 w 186"/>
                  <a:gd name="T53" fmla="*/ 72 h 146"/>
                  <a:gd name="T54" fmla="*/ 66 w 186"/>
                  <a:gd name="T55" fmla="*/ 65 h 146"/>
                  <a:gd name="T56" fmla="*/ 50 w 186"/>
                  <a:gd name="T57" fmla="*/ 67 h 146"/>
                  <a:gd name="T58" fmla="*/ 49 w 186"/>
                  <a:gd name="T59" fmla="*/ 76 h 146"/>
                  <a:gd name="T60" fmla="*/ 48 w 186"/>
                  <a:gd name="T61" fmla="*/ 87 h 146"/>
                  <a:gd name="T62" fmla="*/ 46 w 186"/>
                  <a:gd name="T63" fmla="*/ 90 h 146"/>
                  <a:gd name="T64" fmla="*/ 38 w 186"/>
                  <a:gd name="T65" fmla="*/ 88 h 146"/>
                  <a:gd name="T66" fmla="*/ 43 w 186"/>
                  <a:gd name="T67" fmla="*/ 70 h 146"/>
                  <a:gd name="T68" fmla="*/ 38 w 186"/>
                  <a:gd name="T69" fmla="*/ 58 h 146"/>
                  <a:gd name="T70" fmla="*/ 36 w 186"/>
                  <a:gd name="T71" fmla="*/ 49 h 146"/>
                  <a:gd name="T72" fmla="*/ 28 w 186"/>
                  <a:gd name="T73" fmla="*/ 39 h 146"/>
                  <a:gd name="T74" fmla="*/ 23 w 186"/>
                  <a:gd name="T75" fmla="*/ 20 h 146"/>
                  <a:gd name="T76" fmla="*/ 19 w 186"/>
                  <a:gd name="T77" fmla="*/ 17 h 146"/>
                  <a:gd name="T78" fmla="*/ 14 w 186"/>
                  <a:gd name="T79" fmla="*/ 20 h 146"/>
                  <a:gd name="T80" fmla="*/ 0 w 186"/>
                  <a:gd name="T81" fmla="*/ 23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86" h="146">
                    <a:moveTo>
                      <a:pt x="186" y="146"/>
                    </a:moveTo>
                    <a:lnTo>
                      <a:pt x="185" y="144"/>
                    </a:lnTo>
                    <a:lnTo>
                      <a:pt x="173" y="144"/>
                    </a:lnTo>
                    <a:lnTo>
                      <a:pt x="170" y="146"/>
                    </a:lnTo>
                    <a:lnTo>
                      <a:pt x="163" y="146"/>
                    </a:lnTo>
                    <a:lnTo>
                      <a:pt x="160" y="144"/>
                    </a:lnTo>
                    <a:lnTo>
                      <a:pt x="157" y="141"/>
                    </a:lnTo>
                    <a:lnTo>
                      <a:pt x="154" y="140"/>
                    </a:lnTo>
                    <a:lnTo>
                      <a:pt x="148" y="136"/>
                    </a:lnTo>
                    <a:lnTo>
                      <a:pt x="148" y="134"/>
                    </a:lnTo>
                    <a:lnTo>
                      <a:pt x="146" y="134"/>
                    </a:lnTo>
                    <a:lnTo>
                      <a:pt x="127" y="130"/>
                    </a:lnTo>
                    <a:lnTo>
                      <a:pt x="127" y="129"/>
                    </a:lnTo>
                    <a:lnTo>
                      <a:pt x="126" y="129"/>
                    </a:lnTo>
                    <a:lnTo>
                      <a:pt x="123" y="125"/>
                    </a:lnTo>
                    <a:lnTo>
                      <a:pt x="122" y="125"/>
                    </a:lnTo>
                    <a:lnTo>
                      <a:pt x="120" y="123"/>
                    </a:lnTo>
                    <a:lnTo>
                      <a:pt x="115" y="122"/>
                    </a:lnTo>
                    <a:lnTo>
                      <a:pt x="103" y="122"/>
                    </a:lnTo>
                    <a:lnTo>
                      <a:pt x="99" y="125"/>
                    </a:lnTo>
                    <a:lnTo>
                      <a:pt x="98" y="125"/>
                    </a:lnTo>
                    <a:lnTo>
                      <a:pt x="94" y="119"/>
                    </a:lnTo>
                    <a:lnTo>
                      <a:pt x="94" y="118"/>
                    </a:lnTo>
                    <a:lnTo>
                      <a:pt x="93" y="115"/>
                    </a:lnTo>
                    <a:lnTo>
                      <a:pt x="93" y="113"/>
                    </a:lnTo>
                    <a:lnTo>
                      <a:pt x="99" y="113"/>
                    </a:lnTo>
                    <a:lnTo>
                      <a:pt x="103" y="109"/>
                    </a:lnTo>
                    <a:lnTo>
                      <a:pt x="102" y="96"/>
                    </a:lnTo>
                    <a:lnTo>
                      <a:pt x="103" y="86"/>
                    </a:lnTo>
                    <a:lnTo>
                      <a:pt x="105" y="81"/>
                    </a:lnTo>
                    <a:lnTo>
                      <a:pt x="109" y="77"/>
                    </a:lnTo>
                    <a:lnTo>
                      <a:pt x="115" y="76"/>
                    </a:lnTo>
                    <a:lnTo>
                      <a:pt x="119" y="70"/>
                    </a:lnTo>
                    <a:lnTo>
                      <a:pt x="110" y="70"/>
                    </a:lnTo>
                    <a:lnTo>
                      <a:pt x="109" y="72"/>
                    </a:lnTo>
                    <a:lnTo>
                      <a:pt x="109" y="73"/>
                    </a:lnTo>
                    <a:lnTo>
                      <a:pt x="108" y="74"/>
                    </a:lnTo>
                    <a:lnTo>
                      <a:pt x="106" y="74"/>
                    </a:lnTo>
                    <a:lnTo>
                      <a:pt x="106" y="65"/>
                    </a:lnTo>
                    <a:lnTo>
                      <a:pt x="117" y="13"/>
                    </a:lnTo>
                    <a:lnTo>
                      <a:pt x="122" y="2"/>
                    </a:lnTo>
                    <a:lnTo>
                      <a:pt x="122" y="0"/>
                    </a:lnTo>
                    <a:lnTo>
                      <a:pt x="117" y="0"/>
                    </a:lnTo>
                    <a:lnTo>
                      <a:pt x="109" y="3"/>
                    </a:lnTo>
                    <a:lnTo>
                      <a:pt x="103" y="12"/>
                    </a:lnTo>
                    <a:lnTo>
                      <a:pt x="105" y="13"/>
                    </a:lnTo>
                    <a:lnTo>
                      <a:pt x="103" y="19"/>
                    </a:lnTo>
                    <a:lnTo>
                      <a:pt x="93" y="37"/>
                    </a:lnTo>
                    <a:lnTo>
                      <a:pt x="86" y="38"/>
                    </a:lnTo>
                    <a:lnTo>
                      <a:pt x="76" y="38"/>
                    </a:lnTo>
                    <a:lnTo>
                      <a:pt x="76" y="39"/>
                    </a:lnTo>
                    <a:lnTo>
                      <a:pt x="72" y="51"/>
                    </a:lnTo>
                    <a:lnTo>
                      <a:pt x="72" y="67"/>
                    </a:lnTo>
                    <a:lnTo>
                      <a:pt x="70" y="72"/>
                    </a:lnTo>
                    <a:lnTo>
                      <a:pt x="67" y="73"/>
                    </a:lnTo>
                    <a:lnTo>
                      <a:pt x="66" y="65"/>
                    </a:lnTo>
                    <a:lnTo>
                      <a:pt x="56" y="67"/>
                    </a:lnTo>
                    <a:lnTo>
                      <a:pt x="50" y="67"/>
                    </a:lnTo>
                    <a:lnTo>
                      <a:pt x="50" y="72"/>
                    </a:lnTo>
                    <a:lnTo>
                      <a:pt x="49" y="76"/>
                    </a:lnTo>
                    <a:lnTo>
                      <a:pt x="49" y="81"/>
                    </a:lnTo>
                    <a:lnTo>
                      <a:pt x="48" y="87"/>
                    </a:lnTo>
                    <a:lnTo>
                      <a:pt x="48" y="88"/>
                    </a:lnTo>
                    <a:lnTo>
                      <a:pt x="46" y="90"/>
                    </a:lnTo>
                    <a:lnTo>
                      <a:pt x="45" y="90"/>
                    </a:lnTo>
                    <a:lnTo>
                      <a:pt x="38" y="88"/>
                    </a:lnTo>
                    <a:lnTo>
                      <a:pt x="38" y="84"/>
                    </a:lnTo>
                    <a:lnTo>
                      <a:pt x="43" y="70"/>
                    </a:lnTo>
                    <a:lnTo>
                      <a:pt x="41" y="60"/>
                    </a:lnTo>
                    <a:lnTo>
                      <a:pt x="38" y="58"/>
                    </a:lnTo>
                    <a:lnTo>
                      <a:pt x="38" y="53"/>
                    </a:lnTo>
                    <a:lnTo>
                      <a:pt x="36" y="49"/>
                    </a:lnTo>
                    <a:lnTo>
                      <a:pt x="38" y="49"/>
                    </a:lnTo>
                    <a:lnTo>
                      <a:pt x="28" y="39"/>
                    </a:lnTo>
                    <a:lnTo>
                      <a:pt x="26" y="26"/>
                    </a:lnTo>
                    <a:lnTo>
                      <a:pt x="23" y="20"/>
                    </a:lnTo>
                    <a:lnTo>
                      <a:pt x="20" y="17"/>
                    </a:lnTo>
                    <a:lnTo>
                      <a:pt x="19" y="17"/>
                    </a:lnTo>
                    <a:lnTo>
                      <a:pt x="16" y="19"/>
                    </a:lnTo>
                    <a:lnTo>
                      <a:pt x="14" y="20"/>
                    </a:lnTo>
                    <a:lnTo>
                      <a:pt x="7" y="23"/>
                    </a:lnTo>
                    <a:lnTo>
                      <a:pt x="0" y="2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97" name="Freeform 2737">
                <a:extLst>
                  <a:ext uri="{FF2B5EF4-FFF2-40B4-BE49-F238E27FC236}">
                    <a16:creationId xmlns:a16="http://schemas.microsoft.com/office/drawing/2014/main" id="{F4212B95-D771-E8FB-EA3D-A28C30A919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5" y="768"/>
                <a:ext cx="9" cy="21"/>
              </a:xfrm>
              <a:custGeom>
                <a:avLst/>
                <a:gdLst>
                  <a:gd name="T0" fmla="*/ 14 w 34"/>
                  <a:gd name="T1" fmla="*/ 85 h 85"/>
                  <a:gd name="T2" fmla="*/ 14 w 34"/>
                  <a:gd name="T3" fmla="*/ 83 h 85"/>
                  <a:gd name="T4" fmla="*/ 16 w 34"/>
                  <a:gd name="T5" fmla="*/ 81 h 85"/>
                  <a:gd name="T6" fmla="*/ 14 w 34"/>
                  <a:gd name="T7" fmla="*/ 81 h 85"/>
                  <a:gd name="T8" fmla="*/ 10 w 34"/>
                  <a:gd name="T9" fmla="*/ 76 h 85"/>
                  <a:gd name="T10" fmla="*/ 3 w 34"/>
                  <a:gd name="T11" fmla="*/ 72 h 85"/>
                  <a:gd name="T12" fmla="*/ 0 w 34"/>
                  <a:gd name="T13" fmla="*/ 61 h 85"/>
                  <a:gd name="T14" fmla="*/ 3 w 34"/>
                  <a:gd name="T15" fmla="*/ 47 h 85"/>
                  <a:gd name="T16" fmla="*/ 6 w 34"/>
                  <a:gd name="T17" fmla="*/ 48 h 85"/>
                  <a:gd name="T18" fmla="*/ 9 w 34"/>
                  <a:gd name="T19" fmla="*/ 25 h 85"/>
                  <a:gd name="T20" fmla="*/ 17 w 34"/>
                  <a:gd name="T21" fmla="*/ 12 h 85"/>
                  <a:gd name="T22" fmla="*/ 19 w 34"/>
                  <a:gd name="T23" fmla="*/ 12 h 85"/>
                  <a:gd name="T24" fmla="*/ 19 w 34"/>
                  <a:gd name="T25" fmla="*/ 14 h 85"/>
                  <a:gd name="T26" fmla="*/ 20 w 34"/>
                  <a:gd name="T27" fmla="*/ 15 h 85"/>
                  <a:gd name="T28" fmla="*/ 21 w 34"/>
                  <a:gd name="T29" fmla="*/ 15 h 85"/>
                  <a:gd name="T30" fmla="*/ 26 w 34"/>
                  <a:gd name="T31" fmla="*/ 11 h 85"/>
                  <a:gd name="T32" fmla="*/ 34 w 34"/>
                  <a:gd name="T33" fmla="*/ 5 h 85"/>
                  <a:gd name="T34" fmla="*/ 34 w 34"/>
                  <a:gd name="T35" fmla="*/ 4 h 85"/>
                  <a:gd name="T36" fmla="*/ 33 w 34"/>
                  <a:gd name="T37" fmla="*/ 2 h 85"/>
                  <a:gd name="T38" fmla="*/ 21 w 34"/>
                  <a:gd name="T39" fmla="*/ 2 h 85"/>
                  <a:gd name="T40" fmla="*/ 21 w 34"/>
                  <a:gd name="T41" fmla="*/ 0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4" h="85">
                    <a:moveTo>
                      <a:pt x="14" y="85"/>
                    </a:moveTo>
                    <a:lnTo>
                      <a:pt x="14" y="83"/>
                    </a:lnTo>
                    <a:lnTo>
                      <a:pt x="16" y="81"/>
                    </a:lnTo>
                    <a:lnTo>
                      <a:pt x="14" y="81"/>
                    </a:lnTo>
                    <a:lnTo>
                      <a:pt x="10" y="76"/>
                    </a:lnTo>
                    <a:lnTo>
                      <a:pt x="3" y="72"/>
                    </a:lnTo>
                    <a:lnTo>
                      <a:pt x="0" y="61"/>
                    </a:lnTo>
                    <a:lnTo>
                      <a:pt x="3" y="47"/>
                    </a:lnTo>
                    <a:lnTo>
                      <a:pt x="6" y="48"/>
                    </a:lnTo>
                    <a:lnTo>
                      <a:pt x="9" y="25"/>
                    </a:lnTo>
                    <a:lnTo>
                      <a:pt x="17" y="12"/>
                    </a:lnTo>
                    <a:lnTo>
                      <a:pt x="19" y="12"/>
                    </a:lnTo>
                    <a:lnTo>
                      <a:pt x="19" y="14"/>
                    </a:lnTo>
                    <a:lnTo>
                      <a:pt x="20" y="15"/>
                    </a:lnTo>
                    <a:lnTo>
                      <a:pt x="21" y="15"/>
                    </a:lnTo>
                    <a:lnTo>
                      <a:pt x="26" y="11"/>
                    </a:lnTo>
                    <a:lnTo>
                      <a:pt x="34" y="5"/>
                    </a:lnTo>
                    <a:lnTo>
                      <a:pt x="34" y="4"/>
                    </a:lnTo>
                    <a:lnTo>
                      <a:pt x="33" y="2"/>
                    </a:lnTo>
                    <a:lnTo>
                      <a:pt x="21" y="2"/>
                    </a:lnTo>
                    <a:lnTo>
                      <a:pt x="21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98" name="Freeform 2738">
                <a:extLst>
                  <a:ext uri="{FF2B5EF4-FFF2-40B4-BE49-F238E27FC236}">
                    <a16:creationId xmlns:a16="http://schemas.microsoft.com/office/drawing/2014/main" id="{BEB55826-65F1-6825-C333-0524AF668D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0" y="799"/>
                <a:ext cx="15" cy="27"/>
              </a:xfrm>
              <a:custGeom>
                <a:avLst/>
                <a:gdLst>
                  <a:gd name="T0" fmla="*/ 38 w 60"/>
                  <a:gd name="T1" fmla="*/ 0 h 109"/>
                  <a:gd name="T2" fmla="*/ 38 w 60"/>
                  <a:gd name="T3" fmla="*/ 7 h 109"/>
                  <a:gd name="T4" fmla="*/ 41 w 60"/>
                  <a:gd name="T5" fmla="*/ 12 h 109"/>
                  <a:gd name="T6" fmla="*/ 48 w 60"/>
                  <a:gd name="T7" fmla="*/ 21 h 109"/>
                  <a:gd name="T8" fmla="*/ 49 w 60"/>
                  <a:gd name="T9" fmla="*/ 29 h 109"/>
                  <a:gd name="T10" fmla="*/ 60 w 60"/>
                  <a:gd name="T11" fmla="*/ 32 h 109"/>
                  <a:gd name="T12" fmla="*/ 59 w 60"/>
                  <a:gd name="T13" fmla="*/ 34 h 109"/>
                  <a:gd name="T14" fmla="*/ 57 w 60"/>
                  <a:gd name="T15" fmla="*/ 36 h 109"/>
                  <a:gd name="T16" fmla="*/ 56 w 60"/>
                  <a:gd name="T17" fmla="*/ 43 h 109"/>
                  <a:gd name="T18" fmla="*/ 45 w 60"/>
                  <a:gd name="T19" fmla="*/ 58 h 109"/>
                  <a:gd name="T20" fmla="*/ 43 w 60"/>
                  <a:gd name="T21" fmla="*/ 58 h 109"/>
                  <a:gd name="T22" fmla="*/ 38 w 60"/>
                  <a:gd name="T23" fmla="*/ 56 h 109"/>
                  <a:gd name="T24" fmla="*/ 35 w 60"/>
                  <a:gd name="T25" fmla="*/ 57 h 109"/>
                  <a:gd name="T26" fmla="*/ 27 w 60"/>
                  <a:gd name="T27" fmla="*/ 60 h 109"/>
                  <a:gd name="T28" fmla="*/ 24 w 60"/>
                  <a:gd name="T29" fmla="*/ 63 h 109"/>
                  <a:gd name="T30" fmla="*/ 13 w 60"/>
                  <a:gd name="T31" fmla="*/ 70 h 109"/>
                  <a:gd name="T32" fmla="*/ 2 w 60"/>
                  <a:gd name="T33" fmla="*/ 74 h 109"/>
                  <a:gd name="T34" fmla="*/ 0 w 60"/>
                  <a:gd name="T35" fmla="*/ 75 h 109"/>
                  <a:gd name="T36" fmla="*/ 7 w 60"/>
                  <a:gd name="T37" fmla="*/ 82 h 109"/>
                  <a:gd name="T38" fmla="*/ 10 w 60"/>
                  <a:gd name="T39" fmla="*/ 87 h 109"/>
                  <a:gd name="T40" fmla="*/ 11 w 60"/>
                  <a:gd name="T41" fmla="*/ 91 h 109"/>
                  <a:gd name="T42" fmla="*/ 6 w 60"/>
                  <a:gd name="T43" fmla="*/ 95 h 109"/>
                  <a:gd name="T44" fmla="*/ 6 w 60"/>
                  <a:gd name="T45" fmla="*/ 98 h 109"/>
                  <a:gd name="T46" fmla="*/ 3 w 60"/>
                  <a:gd name="T47" fmla="*/ 109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60" h="109">
                    <a:moveTo>
                      <a:pt x="38" y="0"/>
                    </a:moveTo>
                    <a:lnTo>
                      <a:pt x="38" y="7"/>
                    </a:lnTo>
                    <a:lnTo>
                      <a:pt x="41" y="12"/>
                    </a:lnTo>
                    <a:lnTo>
                      <a:pt x="48" y="21"/>
                    </a:lnTo>
                    <a:lnTo>
                      <a:pt x="49" y="29"/>
                    </a:lnTo>
                    <a:lnTo>
                      <a:pt x="60" y="32"/>
                    </a:lnTo>
                    <a:lnTo>
                      <a:pt x="59" y="34"/>
                    </a:lnTo>
                    <a:lnTo>
                      <a:pt x="57" y="36"/>
                    </a:lnTo>
                    <a:lnTo>
                      <a:pt x="56" y="43"/>
                    </a:lnTo>
                    <a:lnTo>
                      <a:pt x="45" y="58"/>
                    </a:lnTo>
                    <a:lnTo>
                      <a:pt x="43" y="58"/>
                    </a:lnTo>
                    <a:lnTo>
                      <a:pt x="38" y="56"/>
                    </a:lnTo>
                    <a:lnTo>
                      <a:pt x="35" y="57"/>
                    </a:lnTo>
                    <a:lnTo>
                      <a:pt x="27" y="60"/>
                    </a:lnTo>
                    <a:lnTo>
                      <a:pt x="24" y="63"/>
                    </a:lnTo>
                    <a:lnTo>
                      <a:pt x="13" y="70"/>
                    </a:lnTo>
                    <a:lnTo>
                      <a:pt x="2" y="74"/>
                    </a:lnTo>
                    <a:lnTo>
                      <a:pt x="0" y="75"/>
                    </a:lnTo>
                    <a:lnTo>
                      <a:pt x="7" y="82"/>
                    </a:lnTo>
                    <a:lnTo>
                      <a:pt x="10" y="87"/>
                    </a:lnTo>
                    <a:lnTo>
                      <a:pt x="11" y="91"/>
                    </a:lnTo>
                    <a:lnTo>
                      <a:pt x="6" y="95"/>
                    </a:lnTo>
                    <a:lnTo>
                      <a:pt x="6" y="98"/>
                    </a:lnTo>
                    <a:lnTo>
                      <a:pt x="3" y="10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99" name="Freeform 2739">
                <a:extLst>
                  <a:ext uri="{FF2B5EF4-FFF2-40B4-BE49-F238E27FC236}">
                    <a16:creationId xmlns:a16="http://schemas.microsoft.com/office/drawing/2014/main" id="{9AEA12BB-DDD7-5666-AB45-81E06FFE16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9" y="789"/>
                <a:ext cx="10" cy="10"/>
              </a:xfrm>
              <a:custGeom>
                <a:avLst/>
                <a:gdLst>
                  <a:gd name="T0" fmla="*/ 36 w 36"/>
                  <a:gd name="T1" fmla="*/ 0 h 39"/>
                  <a:gd name="T2" fmla="*/ 36 w 36"/>
                  <a:gd name="T3" fmla="*/ 1 h 39"/>
                  <a:gd name="T4" fmla="*/ 17 w 36"/>
                  <a:gd name="T5" fmla="*/ 36 h 39"/>
                  <a:gd name="T6" fmla="*/ 15 w 36"/>
                  <a:gd name="T7" fmla="*/ 37 h 39"/>
                  <a:gd name="T8" fmla="*/ 14 w 36"/>
                  <a:gd name="T9" fmla="*/ 37 h 39"/>
                  <a:gd name="T10" fmla="*/ 7 w 36"/>
                  <a:gd name="T11" fmla="*/ 39 h 39"/>
                  <a:gd name="T12" fmla="*/ 0 w 36"/>
                  <a:gd name="T13" fmla="*/ 39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6" h="39">
                    <a:moveTo>
                      <a:pt x="36" y="0"/>
                    </a:moveTo>
                    <a:lnTo>
                      <a:pt x="36" y="1"/>
                    </a:lnTo>
                    <a:lnTo>
                      <a:pt x="17" y="36"/>
                    </a:lnTo>
                    <a:lnTo>
                      <a:pt x="15" y="37"/>
                    </a:lnTo>
                    <a:lnTo>
                      <a:pt x="14" y="37"/>
                    </a:lnTo>
                    <a:lnTo>
                      <a:pt x="7" y="39"/>
                    </a:lnTo>
                    <a:lnTo>
                      <a:pt x="0" y="3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00" name="Freeform 2740">
                <a:extLst>
                  <a:ext uri="{FF2B5EF4-FFF2-40B4-BE49-F238E27FC236}">
                    <a16:creationId xmlns:a16="http://schemas.microsoft.com/office/drawing/2014/main" id="{1B945197-39F6-6D3C-CA30-4CA89B96D6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4" y="836"/>
                <a:ext cx="52" cy="16"/>
              </a:xfrm>
              <a:custGeom>
                <a:avLst/>
                <a:gdLst>
                  <a:gd name="T0" fmla="*/ 210 w 210"/>
                  <a:gd name="T1" fmla="*/ 11 h 64"/>
                  <a:gd name="T2" fmla="*/ 203 w 210"/>
                  <a:gd name="T3" fmla="*/ 18 h 64"/>
                  <a:gd name="T4" fmla="*/ 201 w 210"/>
                  <a:gd name="T5" fmla="*/ 21 h 64"/>
                  <a:gd name="T6" fmla="*/ 191 w 210"/>
                  <a:gd name="T7" fmla="*/ 18 h 64"/>
                  <a:gd name="T8" fmla="*/ 176 w 210"/>
                  <a:gd name="T9" fmla="*/ 21 h 64"/>
                  <a:gd name="T10" fmla="*/ 172 w 210"/>
                  <a:gd name="T11" fmla="*/ 21 h 64"/>
                  <a:gd name="T12" fmla="*/ 168 w 210"/>
                  <a:gd name="T13" fmla="*/ 23 h 64"/>
                  <a:gd name="T14" fmla="*/ 159 w 210"/>
                  <a:gd name="T15" fmla="*/ 33 h 64"/>
                  <a:gd name="T16" fmla="*/ 159 w 210"/>
                  <a:gd name="T17" fmla="*/ 34 h 64"/>
                  <a:gd name="T18" fmla="*/ 158 w 210"/>
                  <a:gd name="T19" fmla="*/ 34 h 64"/>
                  <a:gd name="T20" fmla="*/ 140 w 210"/>
                  <a:gd name="T21" fmla="*/ 16 h 64"/>
                  <a:gd name="T22" fmla="*/ 127 w 210"/>
                  <a:gd name="T23" fmla="*/ 9 h 64"/>
                  <a:gd name="T24" fmla="*/ 126 w 210"/>
                  <a:gd name="T25" fmla="*/ 5 h 64"/>
                  <a:gd name="T26" fmla="*/ 123 w 210"/>
                  <a:gd name="T27" fmla="*/ 1 h 64"/>
                  <a:gd name="T28" fmla="*/ 106 w 210"/>
                  <a:gd name="T29" fmla="*/ 1 h 64"/>
                  <a:gd name="T30" fmla="*/ 95 w 210"/>
                  <a:gd name="T31" fmla="*/ 2 h 64"/>
                  <a:gd name="T32" fmla="*/ 73 w 210"/>
                  <a:gd name="T33" fmla="*/ 2 h 64"/>
                  <a:gd name="T34" fmla="*/ 64 w 210"/>
                  <a:gd name="T35" fmla="*/ 0 h 64"/>
                  <a:gd name="T36" fmla="*/ 63 w 210"/>
                  <a:gd name="T37" fmla="*/ 0 h 64"/>
                  <a:gd name="T38" fmla="*/ 54 w 210"/>
                  <a:gd name="T39" fmla="*/ 1 h 64"/>
                  <a:gd name="T40" fmla="*/ 52 w 210"/>
                  <a:gd name="T41" fmla="*/ 2 h 64"/>
                  <a:gd name="T42" fmla="*/ 46 w 210"/>
                  <a:gd name="T43" fmla="*/ 8 h 64"/>
                  <a:gd name="T44" fmla="*/ 35 w 210"/>
                  <a:gd name="T45" fmla="*/ 29 h 64"/>
                  <a:gd name="T46" fmla="*/ 35 w 210"/>
                  <a:gd name="T47" fmla="*/ 31 h 64"/>
                  <a:gd name="T48" fmla="*/ 39 w 210"/>
                  <a:gd name="T49" fmla="*/ 37 h 64"/>
                  <a:gd name="T50" fmla="*/ 41 w 210"/>
                  <a:gd name="T51" fmla="*/ 37 h 64"/>
                  <a:gd name="T52" fmla="*/ 38 w 210"/>
                  <a:gd name="T53" fmla="*/ 38 h 64"/>
                  <a:gd name="T54" fmla="*/ 32 w 210"/>
                  <a:gd name="T55" fmla="*/ 43 h 64"/>
                  <a:gd name="T56" fmla="*/ 27 w 210"/>
                  <a:gd name="T57" fmla="*/ 45 h 64"/>
                  <a:gd name="T58" fmla="*/ 21 w 210"/>
                  <a:gd name="T59" fmla="*/ 50 h 64"/>
                  <a:gd name="T60" fmla="*/ 18 w 210"/>
                  <a:gd name="T61" fmla="*/ 51 h 64"/>
                  <a:gd name="T62" fmla="*/ 0 w 210"/>
                  <a:gd name="T63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10" h="64">
                    <a:moveTo>
                      <a:pt x="210" y="11"/>
                    </a:moveTo>
                    <a:lnTo>
                      <a:pt x="203" y="18"/>
                    </a:lnTo>
                    <a:lnTo>
                      <a:pt x="201" y="21"/>
                    </a:lnTo>
                    <a:lnTo>
                      <a:pt x="191" y="18"/>
                    </a:lnTo>
                    <a:lnTo>
                      <a:pt x="176" y="21"/>
                    </a:lnTo>
                    <a:lnTo>
                      <a:pt x="172" y="21"/>
                    </a:lnTo>
                    <a:lnTo>
                      <a:pt x="168" y="23"/>
                    </a:lnTo>
                    <a:lnTo>
                      <a:pt x="159" y="33"/>
                    </a:lnTo>
                    <a:lnTo>
                      <a:pt x="159" y="34"/>
                    </a:lnTo>
                    <a:lnTo>
                      <a:pt x="158" y="34"/>
                    </a:lnTo>
                    <a:lnTo>
                      <a:pt x="140" y="16"/>
                    </a:lnTo>
                    <a:lnTo>
                      <a:pt x="127" y="9"/>
                    </a:lnTo>
                    <a:lnTo>
                      <a:pt x="126" y="5"/>
                    </a:lnTo>
                    <a:lnTo>
                      <a:pt x="123" y="1"/>
                    </a:lnTo>
                    <a:lnTo>
                      <a:pt x="106" y="1"/>
                    </a:lnTo>
                    <a:lnTo>
                      <a:pt x="95" y="2"/>
                    </a:lnTo>
                    <a:lnTo>
                      <a:pt x="73" y="2"/>
                    </a:lnTo>
                    <a:lnTo>
                      <a:pt x="64" y="0"/>
                    </a:lnTo>
                    <a:lnTo>
                      <a:pt x="63" y="0"/>
                    </a:lnTo>
                    <a:lnTo>
                      <a:pt x="54" y="1"/>
                    </a:lnTo>
                    <a:lnTo>
                      <a:pt x="52" y="2"/>
                    </a:lnTo>
                    <a:lnTo>
                      <a:pt x="46" y="8"/>
                    </a:lnTo>
                    <a:lnTo>
                      <a:pt x="35" y="29"/>
                    </a:lnTo>
                    <a:lnTo>
                      <a:pt x="35" y="31"/>
                    </a:lnTo>
                    <a:lnTo>
                      <a:pt x="39" y="37"/>
                    </a:lnTo>
                    <a:lnTo>
                      <a:pt x="41" y="37"/>
                    </a:lnTo>
                    <a:lnTo>
                      <a:pt x="38" y="38"/>
                    </a:lnTo>
                    <a:lnTo>
                      <a:pt x="32" y="43"/>
                    </a:lnTo>
                    <a:lnTo>
                      <a:pt x="27" y="45"/>
                    </a:lnTo>
                    <a:lnTo>
                      <a:pt x="21" y="50"/>
                    </a:lnTo>
                    <a:lnTo>
                      <a:pt x="18" y="51"/>
                    </a:lnTo>
                    <a:lnTo>
                      <a:pt x="0" y="6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01" name="Freeform 2741">
                <a:extLst>
                  <a:ext uri="{FF2B5EF4-FFF2-40B4-BE49-F238E27FC236}">
                    <a16:creationId xmlns:a16="http://schemas.microsoft.com/office/drawing/2014/main" id="{5814A297-D5BA-19CD-180E-8E5D1B398A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1" y="825"/>
                <a:ext cx="8" cy="21"/>
              </a:xfrm>
              <a:custGeom>
                <a:avLst/>
                <a:gdLst>
                  <a:gd name="T0" fmla="*/ 31 w 31"/>
                  <a:gd name="T1" fmla="*/ 86 h 86"/>
                  <a:gd name="T2" fmla="*/ 31 w 31"/>
                  <a:gd name="T3" fmla="*/ 85 h 86"/>
                  <a:gd name="T4" fmla="*/ 30 w 31"/>
                  <a:gd name="T5" fmla="*/ 83 h 86"/>
                  <a:gd name="T6" fmla="*/ 28 w 31"/>
                  <a:gd name="T7" fmla="*/ 83 h 86"/>
                  <a:gd name="T8" fmla="*/ 24 w 31"/>
                  <a:gd name="T9" fmla="*/ 82 h 86"/>
                  <a:gd name="T10" fmla="*/ 15 w 31"/>
                  <a:gd name="T11" fmla="*/ 74 h 86"/>
                  <a:gd name="T12" fmla="*/ 13 w 31"/>
                  <a:gd name="T13" fmla="*/ 53 h 86"/>
                  <a:gd name="T14" fmla="*/ 11 w 31"/>
                  <a:gd name="T15" fmla="*/ 52 h 86"/>
                  <a:gd name="T16" fmla="*/ 17 w 31"/>
                  <a:gd name="T17" fmla="*/ 46 h 86"/>
                  <a:gd name="T18" fmla="*/ 28 w 31"/>
                  <a:gd name="T19" fmla="*/ 29 h 86"/>
                  <a:gd name="T20" fmla="*/ 30 w 31"/>
                  <a:gd name="T21" fmla="*/ 26 h 86"/>
                  <a:gd name="T22" fmla="*/ 25 w 31"/>
                  <a:gd name="T23" fmla="*/ 22 h 86"/>
                  <a:gd name="T24" fmla="*/ 18 w 31"/>
                  <a:gd name="T25" fmla="*/ 11 h 86"/>
                  <a:gd name="T26" fmla="*/ 17 w 31"/>
                  <a:gd name="T27" fmla="*/ 8 h 86"/>
                  <a:gd name="T28" fmla="*/ 14 w 31"/>
                  <a:gd name="T29" fmla="*/ 4 h 86"/>
                  <a:gd name="T30" fmla="*/ 13 w 31"/>
                  <a:gd name="T31" fmla="*/ 1 h 86"/>
                  <a:gd name="T32" fmla="*/ 11 w 31"/>
                  <a:gd name="T33" fmla="*/ 0 h 86"/>
                  <a:gd name="T34" fmla="*/ 7 w 31"/>
                  <a:gd name="T35" fmla="*/ 3 h 86"/>
                  <a:gd name="T36" fmla="*/ 3 w 31"/>
                  <a:gd name="T37" fmla="*/ 4 h 86"/>
                  <a:gd name="T38" fmla="*/ 0 w 31"/>
                  <a:gd name="T39" fmla="*/ 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1" h="86">
                    <a:moveTo>
                      <a:pt x="31" y="86"/>
                    </a:moveTo>
                    <a:lnTo>
                      <a:pt x="31" y="85"/>
                    </a:lnTo>
                    <a:lnTo>
                      <a:pt x="30" y="83"/>
                    </a:lnTo>
                    <a:lnTo>
                      <a:pt x="28" y="83"/>
                    </a:lnTo>
                    <a:lnTo>
                      <a:pt x="24" y="82"/>
                    </a:lnTo>
                    <a:lnTo>
                      <a:pt x="15" y="74"/>
                    </a:lnTo>
                    <a:lnTo>
                      <a:pt x="13" y="53"/>
                    </a:lnTo>
                    <a:lnTo>
                      <a:pt x="11" y="52"/>
                    </a:lnTo>
                    <a:lnTo>
                      <a:pt x="17" y="46"/>
                    </a:lnTo>
                    <a:lnTo>
                      <a:pt x="28" y="29"/>
                    </a:lnTo>
                    <a:lnTo>
                      <a:pt x="30" y="26"/>
                    </a:lnTo>
                    <a:lnTo>
                      <a:pt x="25" y="22"/>
                    </a:lnTo>
                    <a:lnTo>
                      <a:pt x="18" y="11"/>
                    </a:lnTo>
                    <a:lnTo>
                      <a:pt x="17" y="8"/>
                    </a:lnTo>
                    <a:lnTo>
                      <a:pt x="14" y="4"/>
                    </a:lnTo>
                    <a:lnTo>
                      <a:pt x="13" y="1"/>
                    </a:lnTo>
                    <a:lnTo>
                      <a:pt x="11" y="0"/>
                    </a:lnTo>
                    <a:lnTo>
                      <a:pt x="7" y="3"/>
                    </a:lnTo>
                    <a:lnTo>
                      <a:pt x="3" y="4"/>
                    </a:lnTo>
                    <a:lnTo>
                      <a:pt x="0" y="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02" name="Freeform 2742">
                <a:extLst>
                  <a:ext uri="{FF2B5EF4-FFF2-40B4-BE49-F238E27FC236}">
                    <a16:creationId xmlns:a16="http://schemas.microsoft.com/office/drawing/2014/main" id="{676204B9-6592-45F0-E595-7DEF72E4E2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2" y="826"/>
                <a:ext cx="9" cy="7"/>
              </a:xfrm>
              <a:custGeom>
                <a:avLst/>
                <a:gdLst>
                  <a:gd name="T0" fmla="*/ 34 w 34"/>
                  <a:gd name="T1" fmla="*/ 0 h 26"/>
                  <a:gd name="T2" fmla="*/ 34 w 34"/>
                  <a:gd name="T3" fmla="*/ 2 h 26"/>
                  <a:gd name="T4" fmla="*/ 28 w 34"/>
                  <a:gd name="T5" fmla="*/ 9 h 26"/>
                  <a:gd name="T6" fmla="*/ 26 w 34"/>
                  <a:gd name="T7" fmla="*/ 15 h 26"/>
                  <a:gd name="T8" fmla="*/ 24 w 34"/>
                  <a:gd name="T9" fmla="*/ 21 h 26"/>
                  <a:gd name="T10" fmla="*/ 19 w 34"/>
                  <a:gd name="T11" fmla="*/ 26 h 26"/>
                  <a:gd name="T12" fmla="*/ 17 w 34"/>
                  <a:gd name="T13" fmla="*/ 25 h 26"/>
                  <a:gd name="T14" fmla="*/ 12 w 34"/>
                  <a:gd name="T15" fmla="*/ 22 h 26"/>
                  <a:gd name="T16" fmla="*/ 0 w 34"/>
                  <a:gd name="T17" fmla="*/ 19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4" h="26">
                    <a:moveTo>
                      <a:pt x="34" y="0"/>
                    </a:moveTo>
                    <a:lnTo>
                      <a:pt x="34" y="2"/>
                    </a:lnTo>
                    <a:lnTo>
                      <a:pt x="28" y="9"/>
                    </a:lnTo>
                    <a:lnTo>
                      <a:pt x="26" y="15"/>
                    </a:lnTo>
                    <a:lnTo>
                      <a:pt x="24" y="21"/>
                    </a:lnTo>
                    <a:lnTo>
                      <a:pt x="19" y="26"/>
                    </a:lnTo>
                    <a:lnTo>
                      <a:pt x="17" y="25"/>
                    </a:lnTo>
                    <a:lnTo>
                      <a:pt x="12" y="22"/>
                    </a:lnTo>
                    <a:lnTo>
                      <a:pt x="0" y="1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03" name="Freeform 2743">
                <a:extLst>
                  <a:ext uri="{FF2B5EF4-FFF2-40B4-BE49-F238E27FC236}">
                    <a16:creationId xmlns:a16="http://schemas.microsoft.com/office/drawing/2014/main" id="{D9A5E794-1088-098C-7C61-DF1D5BFC44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2" y="831"/>
                <a:ext cx="1" cy="0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0 h 1"/>
                  <a:gd name="T4" fmla="*/ 0 w 2"/>
                  <a:gd name="T5" fmla="*/ 0 h 1"/>
                  <a:gd name="T6" fmla="*/ 1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1" y="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04" name="Freeform 2744">
                <a:extLst>
                  <a:ext uri="{FF2B5EF4-FFF2-40B4-BE49-F238E27FC236}">
                    <a16:creationId xmlns:a16="http://schemas.microsoft.com/office/drawing/2014/main" id="{C6692852-B4EB-996B-1087-C38B0330B7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9" y="846"/>
                <a:ext cx="5" cy="6"/>
              </a:xfrm>
              <a:custGeom>
                <a:avLst/>
                <a:gdLst>
                  <a:gd name="T0" fmla="*/ 0 w 22"/>
                  <a:gd name="T1" fmla="*/ 0 h 23"/>
                  <a:gd name="T2" fmla="*/ 22 w 22"/>
                  <a:gd name="T3" fmla="*/ 14 h 23"/>
                  <a:gd name="T4" fmla="*/ 22 w 22"/>
                  <a:gd name="T5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23">
                    <a:moveTo>
                      <a:pt x="0" y="0"/>
                    </a:moveTo>
                    <a:lnTo>
                      <a:pt x="22" y="14"/>
                    </a:lnTo>
                    <a:lnTo>
                      <a:pt x="22" y="2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05" name="Freeform 2745">
                <a:extLst>
                  <a:ext uri="{FF2B5EF4-FFF2-40B4-BE49-F238E27FC236}">
                    <a16:creationId xmlns:a16="http://schemas.microsoft.com/office/drawing/2014/main" id="{91044CF4-2F60-512A-18D4-A59482A386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2" y="852"/>
                <a:ext cx="33" cy="56"/>
              </a:xfrm>
              <a:custGeom>
                <a:avLst/>
                <a:gdLst>
                  <a:gd name="T0" fmla="*/ 7 w 132"/>
                  <a:gd name="T1" fmla="*/ 4 h 226"/>
                  <a:gd name="T2" fmla="*/ 28 w 132"/>
                  <a:gd name="T3" fmla="*/ 36 h 226"/>
                  <a:gd name="T4" fmla="*/ 25 w 132"/>
                  <a:gd name="T5" fmla="*/ 39 h 226"/>
                  <a:gd name="T6" fmla="*/ 22 w 132"/>
                  <a:gd name="T7" fmla="*/ 46 h 226"/>
                  <a:gd name="T8" fmla="*/ 9 w 132"/>
                  <a:gd name="T9" fmla="*/ 56 h 226"/>
                  <a:gd name="T10" fmla="*/ 4 w 132"/>
                  <a:gd name="T11" fmla="*/ 58 h 226"/>
                  <a:gd name="T12" fmla="*/ 2 w 132"/>
                  <a:gd name="T13" fmla="*/ 70 h 226"/>
                  <a:gd name="T14" fmla="*/ 4 w 132"/>
                  <a:gd name="T15" fmla="*/ 78 h 226"/>
                  <a:gd name="T16" fmla="*/ 0 w 132"/>
                  <a:gd name="T17" fmla="*/ 82 h 226"/>
                  <a:gd name="T18" fmla="*/ 5 w 132"/>
                  <a:gd name="T19" fmla="*/ 86 h 226"/>
                  <a:gd name="T20" fmla="*/ 38 w 132"/>
                  <a:gd name="T21" fmla="*/ 79 h 226"/>
                  <a:gd name="T22" fmla="*/ 43 w 132"/>
                  <a:gd name="T23" fmla="*/ 89 h 226"/>
                  <a:gd name="T24" fmla="*/ 40 w 132"/>
                  <a:gd name="T25" fmla="*/ 100 h 226"/>
                  <a:gd name="T26" fmla="*/ 38 w 132"/>
                  <a:gd name="T27" fmla="*/ 103 h 226"/>
                  <a:gd name="T28" fmla="*/ 18 w 132"/>
                  <a:gd name="T29" fmla="*/ 132 h 226"/>
                  <a:gd name="T30" fmla="*/ 16 w 132"/>
                  <a:gd name="T31" fmla="*/ 131 h 226"/>
                  <a:gd name="T32" fmla="*/ 1 w 132"/>
                  <a:gd name="T33" fmla="*/ 127 h 226"/>
                  <a:gd name="T34" fmla="*/ 2 w 132"/>
                  <a:gd name="T35" fmla="*/ 141 h 226"/>
                  <a:gd name="T36" fmla="*/ 1 w 132"/>
                  <a:gd name="T37" fmla="*/ 153 h 226"/>
                  <a:gd name="T38" fmla="*/ 8 w 132"/>
                  <a:gd name="T39" fmla="*/ 163 h 226"/>
                  <a:gd name="T40" fmla="*/ 18 w 132"/>
                  <a:gd name="T41" fmla="*/ 173 h 226"/>
                  <a:gd name="T42" fmla="*/ 21 w 132"/>
                  <a:gd name="T43" fmla="*/ 174 h 226"/>
                  <a:gd name="T44" fmla="*/ 39 w 132"/>
                  <a:gd name="T45" fmla="*/ 184 h 226"/>
                  <a:gd name="T46" fmla="*/ 46 w 132"/>
                  <a:gd name="T47" fmla="*/ 185 h 226"/>
                  <a:gd name="T48" fmla="*/ 54 w 132"/>
                  <a:gd name="T49" fmla="*/ 184 h 226"/>
                  <a:gd name="T50" fmla="*/ 71 w 132"/>
                  <a:gd name="T51" fmla="*/ 184 h 226"/>
                  <a:gd name="T52" fmla="*/ 72 w 132"/>
                  <a:gd name="T53" fmla="*/ 184 h 226"/>
                  <a:gd name="T54" fmla="*/ 75 w 132"/>
                  <a:gd name="T55" fmla="*/ 167 h 226"/>
                  <a:gd name="T56" fmla="*/ 102 w 132"/>
                  <a:gd name="T57" fmla="*/ 171 h 226"/>
                  <a:gd name="T58" fmla="*/ 106 w 132"/>
                  <a:gd name="T59" fmla="*/ 178 h 226"/>
                  <a:gd name="T60" fmla="*/ 116 w 132"/>
                  <a:gd name="T61" fmla="*/ 198 h 226"/>
                  <a:gd name="T62" fmla="*/ 114 w 132"/>
                  <a:gd name="T63" fmla="*/ 202 h 226"/>
                  <a:gd name="T64" fmla="*/ 132 w 132"/>
                  <a:gd name="T65" fmla="*/ 226 h 2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32" h="226">
                    <a:moveTo>
                      <a:pt x="8" y="0"/>
                    </a:moveTo>
                    <a:lnTo>
                      <a:pt x="7" y="4"/>
                    </a:lnTo>
                    <a:lnTo>
                      <a:pt x="8" y="8"/>
                    </a:lnTo>
                    <a:lnTo>
                      <a:pt x="28" y="36"/>
                    </a:lnTo>
                    <a:lnTo>
                      <a:pt x="26" y="39"/>
                    </a:lnTo>
                    <a:lnTo>
                      <a:pt x="25" y="39"/>
                    </a:lnTo>
                    <a:lnTo>
                      <a:pt x="25" y="41"/>
                    </a:lnTo>
                    <a:lnTo>
                      <a:pt x="22" y="46"/>
                    </a:lnTo>
                    <a:lnTo>
                      <a:pt x="21" y="50"/>
                    </a:lnTo>
                    <a:lnTo>
                      <a:pt x="9" y="56"/>
                    </a:lnTo>
                    <a:lnTo>
                      <a:pt x="5" y="57"/>
                    </a:lnTo>
                    <a:lnTo>
                      <a:pt x="4" y="58"/>
                    </a:lnTo>
                    <a:lnTo>
                      <a:pt x="4" y="60"/>
                    </a:lnTo>
                    <a:lnTo>
                      <a:pt x="2" y="70"/>
                    </a:lnTo>
                    <a:lnTo>
                      <a:pt x="2" y="75"/>
                    </a:lnTo>
                    <a:lnTo>
                      <a:pt x="4" y="78"/>
                    </a:lnTo>
                    <a:lnTo>
                      <a:pt x="2" y="82"/>
                    </a:lnTo>
                    <a:lnTo>
                      <a:pt x="0" y="82"/>
                    </a:lnTo>
                    <a:lnTo>
                      <a:pt x="1" y="86"/>
                    </a:lnTo>
                    <a:lnTo>
                      <a:pt x="5" y="86"/>
                    </a:lnTo>
                    <a:lnTo>
                      <a:pt x="35" y="79"/>
                    </a:lnTo>
                    <a:lnTo>
                      <a:pt x="38" y="79"/>
                    </a:lnTo>
                    <a:lnTo>
                      <a:pt x="40" y="82"/>
                    </a:lnTo>
                    <a:lnTo>
                      <a:pt x="43" y="89"/>
                    </a:lnTo>
                    <a:lnTo>
                      <a:pt x="42" y="99"/>
                    </a:lnTo>
                    <a:lnTo>
                      <a:pt x="40" y="100"/>
                    </a:lnTo>
                    <a:lnTo>
                      <a:pt x="39" y="100"/>
                    </a:lnTo>
                    <a:lnTo>
                      <a:pt x="38" y="103"/>
                    </a:lnTo>
                    <a:lnTo>
                      <a:pt x="33" y="123"/>
                    </a:lnTo>
                    <a:lnTo>
                      <a:pt x="18" y="132"/>
                    </a:lnTo>
                    <a:lnTo>
                      <a:pt x="16" y="132"/>
                    </a:lnTo>
                    <a:lnTo>
                      <a:pt x="16" y="131"/>
                    </a:lnTo>
                    <a:lnTo>
                      <a:pt x="2" y="127"/>
                    </a:lnTo>
                    <a:lnTo>
                      <a:pt x="1" y="127"/>
                    </a:lnTo>
                    <a:lnTo>
                      <a:pt x="2" y="138"/>
                    </a:lnTo>
                    <a:lnTo>
                      <a:pt x="2" y="141"/>
                    </a:lnTo>
                    <a:lnTo>
                      <a:pt x="0" y="148"/>
                    </a:lnTo>
                    <a:lnTo>
                      <a:pt x="1" y="153"/>
                    </a:lnTo>
                    <a:lnTo>
                      <a:pt x="5" y="158"/>
                    </a:lnTo>
                    <a:lnTo>
                      <a:pt x="8" y="163"/>
                    </a:lnTo>
                    <a:lnTo>
                      <a:pt x="9" y="167"/>
                    </a:lnTo>
                    <a:lnTo>
                      <a:pt x="18" y="173"/>
                    </a:lnTo>
                    <a:lnTo>
                      <a:pt x="19" y="176"/>
                    </a:lnTo>
                    <a:lnTo>
                      <a:pt x="21" y="174"/>
                    </a:lnTo>
                    <a:lnTo>
                      <a:pt x="33" y="184"/>
                    </a:lnTo>
                    <a:lnTo>
                      <a:pt x="39" y="184"/>
                    </a:lnTo>
                    <a:lnTo>
                      <a:pt x="45" y="185"/>
                    </a:lnTo>
                    <a:lnTo>
                      <a:pt x="46" y="185"/>
                    </a:lnTo>
                    <a:lnTo>
                      <a:pt x="50" y="184"/>
                    </a:lnTo>
                    <a:lnTo>
                      <a:pt x="54" y="184"/>
                    </a:lnTo>
                    <a:lnTo>
                      <a:pt x="64" y="183"/>
                    </a:lnTo>
                    <a:lnTo>
                      <a:pt x="71" y="184"/>
                    </a:lnTo>
                    <a:lnTo>
                      <a:pt x="72" y="185"/>
                    </a:lnTo>
                    <a:lnTo>
                      <a:pt x="72" y="184"/>
                    </a:lnTo>
                    <a:lnTo>
                      <a:pt x="75" y="176"/>
                    </a:lnTo>
                    <a:lnTo>
                      <a:pt x="75" y="167"/>
                    </a:lnTo>
                    <a:lnTo>
                      <a:pt x="85" y="163"/>
                    </a:lnTo>
                    <a:lnTo>
                      <a:pt x="102" y="171"/>
                    </a:lnTo>
                    <a:lnTo>
                      <a:pt x="106" y="174"/>
                    </a:lnTo>
                    <a:lnTo>
                      <a:pt x="106" y="178"/>
                    </a:lnTo>
                    <a:lnTo>
                      <a:pt x="105" y="185"/>
                    </a:lnTo>
                    <a:lnTo>
                      <a:pt x="116" y="198"/>
                    </a:lnTo>
                    <a:lnTo>
                      <a:pt x="116" y="201"/>
                    </a:lnTo>
                    <a:lnTo>
                      <a:pt x="114" y="202"/>
                    </a:lnTo>
                    <a:lnTo>
                      <a:pt x="120" y="215"/>
                    </a:lnTo>
                    <a:lnTo>
                      <a:pt x="132" y="22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06" name="Freeform 2746">
                <a:extLst>
                  <a:ext uri="{FF2B5EF4-FFF2-40B4-BE49-F238E27FC236}">
                    <a16:creationId xmlns:a16="http://schemas.microsoft.com/office/drawing/2014/main" id="{D71F9777-7F61-06B6-A2A2-6607C0E426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6" y="837"/>
                <a:ext cx="15" cy="11"/>
              </a:xfrm>
              <a:custGeom>
                <a:avLst/>
                <a:gdLst>
                  <a:gd name="T0" fmla="*/ 0 w 60"/>
                  <a:gd name="T1" fmla="*/ 6 h 45"/>
                  <a:gd name="T2" fmla="*/ 1 w 60"/>
                  <a:gd name="T3" fmla="*/ 6 h 45"/>
                  <a:gd name="T4" fmla="*/ 30 w 60"/>
                  <a:gd name="T5" fmla="*/ 0 h 45"/>
                  <a:gd name="T6" fmla="*/ 33 w 60"/>
                  <a:gd name="T7" fmla="*/ 0 h 45"/>
                  <a:gd name="T8" fmla="*/ 33 w 60"/>
                  <a:gd name="T9" fmla="*/ 2 h 45"/>
                  <a:gd name="T10" fmla="*/ 36 w 60"/>
                  <a:gd name="T11" fmla="*/ 6 h 45"/>
                  <a:gd name="T12" fmla="*/ 33 w 60"/>
                  <a:gd name="T13" fmla="*/ 25 h 45"/>
                  <a:gd name="T14" fmla="*/ 33 w 60"/>
                  <a:gd name="T15" fmla="*/ 26 h 45"/>
                  <a:gd name="T16" fmla="*/ 44 w 60"/>
                  <a:gd name="T17" fmla="*/ 31 h 45"/>
                  <a:gd name="T18" fmla="*/ 55 w 60"/>
                  <a:gd name="T19" fmla="*/ 42 h 45"/>
                  <a:gd name="T20" fmla="*/ 55 w 60"/>
                  <a:gd name="T21" fmla="*/ 45 h 45"/>
                  <a:gd name="T22" fmla="*/ 60 w 60"/>
                  <a:gd name="T23" fmla="*/ 45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0" h="45">
                    <a:moveTo>
                      <a:pt x="0" y="6"/>
                    </a:moveTo>
                    <a:lnTo>
                      <a:pt x="1" y="6"/>
                    </a:lnTo>
                    <a:lnTo>
                      <a:pt x="30" y="0"/>
                    </a:lnTo>
                    <a:lnTo>
                      <a:pt x="33" y="0"/>
                    </a:lnTo>
                    <a:lnTo>
                      <a:pt x="33" y="2"/>
                    </a:lnTo>
                    <a:lnTo>
                      <a:pt x="36" y="6"/>
                    </a:lnTo>
                    <a:lnTo>
                      <a:pt x="33" y="25"/>
                    </a:lnTo>
                    <a:lnTo>
                      <a:pt x="33" y="26"/>
                    </a:lnTo>
                    <a:lnTo>
                      <a:pt x="44" y="31"/>
                    </a:lnTo>
                    <a:lnTo>
                      <a:pt x="55" y="42"/>
                    </a:lnTo>
                    <a:lnTo>
                      <a:pt x="55" y="45"/>
                    </a:lnTo>
                    <a:lnTo>
                      <a:pt x="60" y="4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07" name="Freeform 2747">
                <a:extLst>
                  <a:ext uri="{FF2B5EF4-FFF2-40B4-BE49-F238E27FC236}">
                    <a16:creationId xmlns:a16="http://schemas.microsoft.com/office/drawing/2014/main" id="{20B5C613-F5F3-78A3-667A-68772AE2A7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5" y="848"/>
                <a:ext cx="36" cy="60"/>
              </a:xfrm>
              <a:custGeom>
                <a:avLst/>
                <a:gdLst>
                  <a:gd name="T0" fmla="*/ 2 w 146"/>
                  <a:gd name="T1" fmla="*/ 237 h 240"/>
                  <a:gd name="T2" fmla="*/ 24 w 146"/>
                  <a:gd name="T3" fmla="*/ 237 h 240"/>
                  <a:gd name="T4" fmla="*/ 27 w 146"/>
                  <a:gd name="T5" fmla="*/ 239 h 240"/>
                  <a:gd name="T6" fmla="*/ 23 w 146"/>
                  <a:gd name="T7" fmla="*/ 227 h 240"/>
                  <a:gd name="T8" fmla="*/ 21 w 146"/>
                  <a:gd name="T9" fmla="*/ 220 h 240"/>
                  <a:gd name="T10" fmla="*/ 11 w 146"/>
                  <a:gd name="T11" fmla="*/ 222 h 240"/>
                  <a:gd name="T12" fmla="*/ 14 w 146"/>
                  <a:gd name="T13" fmla="*/ 218 h 240"/>
                  <a:gd name="T14" fmla="*/ 16 w 146"/>
                  <a:gd name="T15" fmla="*/ 204 h 240"/>
                  <a:gd name="T16" fmla="*/ 23 w 146"/>
                  <a:gd name="T17" fmla="*/ 197 h 240"/>
                  <a:gd name="T18" fmla="*/ 35 w 146"/>
                  <a:gd name="T19" fmla="*/ 187 h 240"/>
                  <a:gd name="T20" fmla="*/ 47 w 146"/>
                  <a:gd name="T21" fmla="*/ 185 h 240"/>
                  <a:gd name="T22" fmla="*/ 52 w 146"/>
                  <a:gd name="T23" fmla="*/ 195 h 240"/>
                  <a:gd name="T24" fmla="*/ 60 w 146"/>
                  <a:gd name="T25" fmla="*/ 199 h 240"/>
                  <a:gd name="T26" fmla="*/ 64 w 146"/>
                  <a:gd name="T27" fmla="*/ 198 h 240"/>
                  <a:gd name="T28" fmla="*/ 70 w 146"/>
                  <a:gd name="T29" fmla="*/ 201 h 240"/>
                  <a:gd name="T30" fmla="*/ 79 w 146"/>
                  <a:gd name="T31" fmla="*/ 216 h 240"/>
                  <a:gd name="T32" fmla="*/ 84 w 146"/>
                  <a:gd name="T33" fmla="*/ 219 h 240"/>
                  <a:gd name="T34" fmla="*/ 91 w 146"/>
                  <a:gd name="T35" fmla="*/ 218 h 240"/>
                  <a:gd name="T36" fmla="*/ 98 w 146"/>
                  <a:gd name="T37" fmla="*/ 219 h 240"/>
                  <a:gd name="T38" fmla="*/ 97 w 146"/>
                  <a:gd name="T39" fmla="*/ 222 h 240"/>
                  <a:gd name="T40" fmla="*/ 104 w 146"/>
                  <a:gd name="T41" fmla="*/ 216 h 240"/>
                  <a:gd name="T42" fmla="*/ 102 w 146"/>
                  <a:gd name="T43" fmla="*/ 211 h 240"/>
                  <a:gd name="T44" fmla="*/ 107 w 146"/>
                  <a:gd name="T45" fmla="*/ 199 h 240"/>
                  <a:gd name="T46" fmla="*/ 95 w 146"/>
                  <a:gd name="T47" fmla="*/ 184 h 240"/>
                  <a:gd name="T48" fmla="*/ 94 w 146"/>
                  <a:gd name="T49" fmla="*/ 160 h 240"/>
                  <a:gd name="T50" fmla="*/ 88 w 146"/>
                  <a:gd name="T51" fmla="*/ 151 h 240"/>
                  <a:gd name="T52" fmla="*/ 77 w 146"/>
                  <a:gd name="T53" fmla="*/ 151 h 240"/>
                  <a:gd name="T54" fmla="*/ 76 w 146"/>
                  <a:gd name="T55" fmla="*/ 134 h 240"/>
                  <a:gd name="T56" fmla="*/ 97 w 146"/>
                  <a:gd name="T57" fmla="*/ 106 h 240"/>
                  <a:gd name="T58" fmla="*/ 93 w 146"/>
                  <a:gd name="T59" fmla="*/ 92 h 240"/>
                  <a:gd name="T60" fmla="*/ 93 w 146"/>
                  <a:gd name="T61" fmla="*/ 89 h 240"/>
                  <a:gd name="T62" fmla="*/ 104 w 146"/>
                  <a:gd name="T63" fmla="*/ 82 h 240"/>
                  <a:gd name="T64" fmla="*/ 111 w 146"/>
                  <a:gd name="T65" fmla="*/ 79 h 240"/>
                  <a:gd name="T66" fmla="*/ 108 w 146"/>
                  <a:gd name="T67" fmla="*/ 72 h 240"/>
                  <a:gd name="T68" fmla="*/ 100 w 146"/>
                  <a:gd name="T69" fmla="*/ 65 h 240"/>
                  <a:gd name="T70" fmla="*/ 101 w 146"/>
                  <a:gd name="T71" fmla="*/ 55 h 240"/>
                  <a:gd name="T72" fmla="*/ 116 w 146"/>
                  <a:gd name="T73" fmla="*/ 53 h 240"/>
                  <a:gd name="T74" fmla="*/ 144 w 146"/>
                  <a:gd name="T75" fmla="*/ 51 h 240"/>
                  <a:gd name="T76" fmla="*/ 141 w 146"/>
                  <a:gd name="T77" fmla="*/ 47 h 240"/>
                  <a:gd name="T78" fmla="*/ 133 w 146"/>
                  <a:gd name="T79" fmla="*/ 31 h 240"/>
                  <a:gd name="T80" fmla="*/ 136 w 146"/>
                  <a:gd name="T81" fmla="*/ 11 h 240"/>
                  <a:gd name="T82" fmla="*/ 144 w 146"/>
                  <a:gd name="T83" fmla="*/ 5 h 240"/>
                  <a:gd name="T84" fmla="*/ 146 w 146"/>
                  <a:gd name="T85" fmla="*/ 1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46" h="240">
                    <a:moveTo>
                      <a:pt x="0" y="240"/>
                    </a:moveTo>
                    <a:lnTo>
                      <a:pt x="2" y="237"/>
                    </a:lnTo>
                    <a:lnTo>
                      <a:pt x="6" y="236"/>
                    </a:lnTo>
                    <a:lnTo>
                      <a:pt x="24" y="237"/>
                    </a:lnTo>
                    <a:lnTo>
                      <a:pt x="26" y="239"/>
                    </a:lnTo>
                    <a:lnTo>
                      <a:pt x="27" y="239"/>
                    </a:lnTo>
                    <a:lnTo>
                      <a:pt x="27" y="237"/>
                    </a:lnTo>
                    <a:lnTo>
                      <a:pt x="23" y="227"/>
                    </a:lnTo>
                    <a:lnTo>
                      <a:pt x="21" y="222"/>
                    </a:lnTo>
                    <a:lnTo>
                      <a:pt x="21" y="220"/>
                    </a:lnTo>
                    <a:lnTo>
                      <a:pt x="13" y="223"/>
                    </a:lnTo>
                    <a:lnTo>
                      <a:pt x="11" y="222"/>
                    </a:lnTo>
                    <a:lnTo>
                      <a:pt x="14" y="219"/>
                    </a:lnTo>
                    <a:lnTo>
                      <a:pt x="14" y="218"/>
                    </a:lnTo>
                    <a:lnTo>
                      <a:pt x="16" y="216"/>
                    </a:lnTo>
                    <a:lnTo>
                      <a:pt x="16" y="204"/>
                    </a:lnTo>
                    <a:lnTo>
                      <a:pt x="17" y="199"/>
                    </a:lnTo>
                    <a:lnTo>
                      <a:pt x="23" y="197"/>
                    </a:lnTo>
                    <a:lnTo>
                      <a:pt x="30" y="190"/>
                    </a:lnTo>
                    <a:lnTo>
                      <a:pt x="35" y="187"/>
                    </a:lnTo>
                    <a:lnTo>
                      <a:pt x="41" y="185"/>
                    </a:lnTo>
                    <a:lnTo>
                      <a:pt x="47" y="185"/>
                    </a:lnTo>
                    <a:lnTo>
                      <a:pt x="49" y="191"/>
                    </a:lnTo>
                    <a:lnTo>
                      <a:pt x="52" y="195"/>
                    </a:lnTo>
                    <a:lnTo>
                      <a:pt x="54" y="195"/>
                    </a:lnTo>
                    <a:lnTo>
                      <a:pt x="60" y="199"/>
                    </a:lnTo>
                    <a:lnTo>
                      <a:pt x="63" y="199"/>
                    </a:lnTo>
                    <a:lnTo>
                      <a:pt x="64" y="198"/>
                    </a:lnTo>
                    <a:lnTo>
                      <a:pt x="67" y="198"/>
                    </a:lnTo>
                    <a:lnTo>
                      <a:pt x="70" y="201"/>
                    </a:lnTo>
                    <a:lnTo>
                      <a:pt x="73" y="209"/>
                    </a:lnTo>
                    <a:lnTo>
                      <a:pt x="79" y="216"/>
                    </a:lnTo>
                    <a:lnTo>
                      <a:pt x="80" y="218"/>
                    </a:lnTo>
                    <a:lnTo>
                      <a:pt x="84" y="219"/>
                    </a:lnTo>
                    <a:lnTo>
                      <a:pt x="86" y="219"/>
                    </a:lnTo>
                    <a:lnTo>
                      <a:pt x="91" y="218"/>
                    </a:lnTo>
                    <a:lnTo>
                      <a:pt x="94" y="219"/>
                    </a:lnTo>
                    <a:lnTo>
                      <a:pt x="98" y="219"/>
                    </a:lnTo>
                    <a:lnTo>
                      <a:pt x="97" y="220"/>
                    </a:lnTo>
                    <a:lnTo>
                      <a:pt x="97" y="222"/>
                    </a:lnTo>
                    <a:lnTo>
                      <a:pt x="104" y="222"/>
                    </a:lnTo>
                    <a:lnTo>
                      <a:pt x="104" y="216"/>
                    </a:lnTo>
                    <a:lnTo>
                      <a:pt x="102" y="212"/>
                    </a:lnTo>
                    <a:lnTo>
                      <a:pt x="102" y="211"/>
                    </a:lnTo>
                    <a:lnTo>
                      <a:pt x="107" y="206"/>
                    </a:lnTo>
                    <a:lnTo>
                      <a:pt x="107" y="199"/>
                    </a:lnTo>
                    <a:lnTo>
                      <a:pt x="105" y="198"/>
                    </a:lnTo>
                    <a:lnTo>
                      <a:pt x="95" y="184"/>
                    </a:lnTo>
                    <a:lnTo>
                      <a:pt x="94" y="172"/>
                    </a:lnTo>
                    <a:lnTo>
                      <a:pt x="94" y="160"/>
                    </a:lnTo>
                    <a:lnTo>
                      <a:pt x="93" y="155"/>
                    </a:lnTo>
                    <a:lnTo>
                      <a:pt x="88" y="151"/>
                    </a:lnTo>
                    <a:lnTo>
                      <a:pt x="84" y="152"/>
                    </a:lnTo>
                    <a:lnTo>
                      <a:pt x="77" y="151"/>
                    </a:lnTo>
                    <a:lnTo>
                      <a:pt x="76" y="149"/>
                    </a:lnTo>
                    <a:lnTo>
                      <a:pt x="76" y="134"/>
                    </a:lnTo>
                    <a:lnTo>
                      <a:pt x="98" y="109"/>
                    </a:lnTo>
                    <a:lnTo>
                      <a:pt x="97" y="106"/>
                    </a:lnTo>
                    <a:lnTo>
                      <a:pt x="97" y="105"/>
                    </a:lnTo>
                    <a:lnTo>
                      <a:pt x="93" y="92"/>
                    </a:lnTo>
                    <a:lnTo>
                      <a:pt x="91" y="91"/>
                    </a:lnTo>
                    <a:lnTo>
                      <a:pt x="93" y="89"/>
                    </a:lnTo>
                    <a:lnTo>
                      <a:pt x="100" y="89"/>
                    </a:lnTo>
                    <a:lnTo>
                      <a:pt x="104" y="82"/>
                    </a:lnTo>
                    <a:lnTo>
                      <a:pt x="109" y="79"/>
                    </a:lnTo>
                    <a:lnTo>
                      <a:pt x="111" y="79"/>
                    </a:lnTo>
                    <a:lnTo>
                      <a:pt x="111" y="78"/>
                    </a:lnTo>
                    <a:lnTo>
                      <a:pt x="108" y="72"/>
                    </a:lnTo>
                    <a:lnTo>
                      <a:pt x="104" y="67"/>
                    </a:lnTo>
                    <a:lnTo>
                      <a:pt x="100" y="65"/>
                    </a:lnTo>
                    <a:lnTo>
                      <a:pt x="100" y="63"/>
                    </a:lnTo>
                    <a:lnTo>
                      <a:pt x="101" y="55"/>
                    </a:lnTo>
                    <a:lnTo>
                      <a:pt x="102" y="55"/>
                    </a:lnTo>
                    <a:lnTo>
                      <a:pt x="116" y="53"/>
                    </a:lnTo>
                    <a:lnTo>
                      <a:pt x="144" y="53"/>
                    </a:lnTo>
                    <a:lnTo>
                      <a:pt x="144" y="51"/>
                    </a:lnTo>
                    <a:lnTo>
                      <a:pt x="143" y="47"/>
                    </a:lnTo>
                    <a:lnTo>
                      <a:pt x="141" y="47"/>
                    </a:lnTo>
                    <a:lnTo>
                      <a:pt x="136" y="33"/>
                    </a:lnTo>
                    <a:lnTo>
                      <a:pt x="133" y="31"/>
                    </a:lnTo>
                    <a:lnTo>
                      <a:pt x="133" y="28"/>
                    </a:lnTo>
                    <a:lnTo>
                      <a:pt x="136" y="11"/>
                    </a:lnTo>
                    <a:lnTo>
                      <a:pt x="139" y="10"/>
                    </a:lnTo>
                    <a:lnTo>
                      <a:pt x="144" y="5"/>
                    </a:lnTo>
                    <a:lnTo>
                      <a:pt x="144" y="4"/>
                    </a:lnTo>
                    <a:lnTo>
                      <a:pt x="146" y="1"/>
                    </a:lnTo>
                    <a:lnTo>
                      <a:pt x="146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08" name="Freeform 2748">
                <a:extLst>
                  <a:ext uri="{FF2B5EF4-FFF2-40B4-BE49-F238E27FC236}">
                    <a16:creationId xmlns:a16="http://schemas.microsoft.com/office/drawing/2014/main" id="{A0FA7746-C6FE-9628-FF98-B6604E5A39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5" y="820"/>
                <a:ext cx="4" cy="19"/>
              </a:xfrm>
              <a:custGeom>
                <a:avLst/>
                <a:gdLst>
                  <a:gd name="T0" fmla="*/ 0 w 15"/>
                  <a:gd name="T1" fmla="*/ 0 h 74"/>
                  <a:gd name="T2" fmla="*/ 0 w 15"/>
                  <a:gd name="T3" fmla="*/ 12 h 74"/>
                  <a:gd name="T4" fmla="*/ 4 w 15"/>
                  <a:gd name="T5" fmla="*/ 39 h 74"/>
                  <a:gd name="T6" fmla="*/ 4 w 15"/>
                  <a:gd name="T7" fmla="*/ 40 h 74"/>
                  <a:gd name="T8" fmla="*/ 6 w 15"/>
                  <a:gd name="T9" fmla="*/ 40 h 74"/>
                  <a:gd name="T10" fmla="*/ 15 w 15"/>
                  <a:gd name="T11" fmla="*/ 43 h 74"/>
                  <a:gd name="T12" fmla="*/ 8 w 15"/>
                  <a:gd name="T13" fmla="*/ 53 h 74"/>
                  <a:gd name="T14" fmla="*/ 6 w 15"/>
                  <a:gd name="T15" fmla="*/ 55 h 74"/>
                  <a:gd name="T16" fmla="*/ 3 w 15"/>
                  <a:gd name="T17" fmla="*/ 60 h 74"/>
                  <a:gd name="T18" fmla="*/ 1 w 15"/>
                  <a:gd name="T19" fmla="*/ 63 h 74"/>
                  <a:gd name="T20" fmla="*/ 4 w 15"/>
                  <a:gd name="T21" fmla="*/ 71 h 74"/>
                  <a:gd name="T22" fmla="*/ 6 w 15"/>
                  <a:gd name="T23" fmla="*/ 7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5" h="74">
                    <a:moveTo>
                      <a:pt x="0" y="0"/>
                    </a:moveTo>
                    <a:lnTo>
                      <a:pt x="0" y="12"/>
                    </a:lnTo>
                    <a:lnTo>
                      <a:pt x="4" y="39"/>
                    </a:lnTo>
                    <a:lnTo>
                      <a:pt x="4" y="40"/>
                    </a:lnTo>
                    <a:lnTo>
                      <a:pt x="6" y="40"/>
                    </a:lnTo>
                    <a:lnTo>
                      <a:pt x="15" y="43"/>
                    </a:lnTo>
                    <a:lnTo>
                      <a:pt x="8" y="53"/>
                    </a:lnTo>
                    <a:lnTo>
                      <a:pt x="6" y="55"/>
                    </a:lnTo>
                    <a:lnTo>
                      <a:pt x="3" y="60"/>
                    </a:lnTo>
                    <a:lnTo>
                      <a:pt x="1" y="63"/>
                    </a:lnTo>
                    <a:lnTo>
                      <a:pt x="4" y="71"/>
                    </a:lnTo>
                    <a:lnTo>
                      <a:pt x="6" y="7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09" name="Freeform 2749">
                <a:extLst>
                  <a:ext uri="{FF2B5EF4-FFF2-40B4-BE49-F238E27FC236}">
                    <a16:creationId xmlns:a16="http://schemas.microsoft.com/office/drawing/2014/main" id="{E1542977-6E38-DFEC-20B9-B4429B1121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4" y="912"/>
                <a:ext cx="30" cy="22"/>
              </a:xfrm>
              <a:custGeom>
                <a:avLst/>
                <a:gdLst>
                  <a:gd name="T0" fmla="*/ 0 w 118"/>
                  <a:gd name="T1" fmla="*/ 0 h 85"/>
                  <a:gd name="T2" fmla="*/ 3 w 118"/>
                  <a:gd name="T3" fmla="*/ 1 h 85"/>
                  <a:gd name="T4" fmla="*/ 7 w 118"/>
                  <a:gd name="T5" fmla="*/ 8 h 85"/>
                  <a:gd name="T6" fmla="*/ 14 w 118"/>
                  <a:gd name="T7" fmla="*/ 14 h 85"/>
                  <a:gd name="T8" fmla="*/ 20 w 118"/>
                  <a:gd name="T9" fmla="*/ 14 h 85"/>
                  <a:gd name="T10" fmla="*/ 24 w 118"/>
                  <a:gd name="T11" fmla="*/ 16 h 85"/>
                  <a:gd name="T12" fmla="*/ 28 w 118"/>
                  <a:gd name="T13" fmla="*/ 18 h 85"/>
                  <a:gd name="T14" fmla="*/ 59 w 118"/>
                  <a:gd name="T15" fmla="*/ 47 h 85"/>
                  <a:gd name="T16" fmla="*/ 68 w 118"/>
                  <a:gd name="T17" fmla="*/ 65 h 85"/>
                  <a:gd name="T18" fmla="*/ 67 w 118"/>
                  <a:gd name="T19" fmla="*/ 67 h 85"/>
                  <a:gd name="T20" fmla="*/ 67 w 118"/>
                  <a:gd name="T21" fmla="*/ 68 h 85"/>
                  <a:gd name="T22" fmla="*/ 66 w 118"/>
                  <a:gd name="T23" fmla="*/ 71 h 85"/>
                  <a:gd name="T24" fmla="*/ 66 w 118"/>
                  <a:gd name="T25" fmla="*/ 72 h 85"/>
                  <a:gd name="T26" fmla="*/ 67 w 118"/>
                  <a:gd name="T27" fmla="*/ 74 h 85"/>
                  <a:gd name="T28" fmla="*/ 73 w 118"/>
                  <a:gd name="T29" fmla="*/ 76 h 85"/>
                  <a:gd name="T30" fmla="*/ 78 w 118"/>
                  <a:gd name="T31" fmla="*/ 78 h 85"/>
                  <a:gd name="T32" fmla="*/ 81 w 118"/>
                  <a:gd name="T33" fmla="*/ 78 h 85"/>
                  <a:gd name="T34" fmla="*/ 84 w 118"/>
                  <a:gd name="T35" fmla="*/ 76 h 85"/>
                  <a:gd name="T36" fmla="*/ 85 w 118"/>
                  <a:gd name="T37" fmla="*/ 76 h 85"/>
                  <a:gd name="T38" fmla="*/ 99 w 118"/>
                  <a:gd name="T39" fmla="*/ 62 h 85"/>
                  <a:gd name="T40" fmla="*/ 101 w 118"/>
                  <a:gd name="T41" fmla="*/ 60 h 85"/>
                  <a:gd name="T42" fmla="*/ 102 w 118"/>
                  <a:gd name="T43" fmla="*/ 60 h 85"/>
                  <a:gd name="T44" fmla="*/ 102 w 118"/>
                  <a:gd name="T45" fmla="*/ 57 h 85"/>
                  <a:gd name="T46" fmla="*/ 101 w 118"/>
                  <a:gd name="T47" fmla="*/ 55 h 85"/>
                  <a:gd name="T48" fmla="*/ 101 w 118"/>
                  <a:gd name="T49" fmla="*/ 52 h 85"/>
                  <a:gd name="T50" fmla="*/ 102 w 118"/>
                  <a:gd name="T51" fmla="*/ 50 h 85"/>
                  <a:gd name="T52" fmla="*/ 104 w 118"/>
                  <a:gd name="T53" fmla="*/ 50 h 85"/>
                  <a:gd name="T54" fmla="*/ 106 w 118"/>
                  <a:gd name="T55" fmla="*/ 49 h 85"/>
                  <a:gd name="T56" fmla="*/ 106 w 118"/>
                  <a:gd name="T57" fmla="*/ 50 h 85"/>
                  <a:gd name="T58" fmla="*/ 112 w 118"/>
                  <a:gd name="T59" fmla="*/ 60 h 85"/>
                  <a:gd name="T60" fmla="*/ 115 w 118"/>
                  <a:gd name="T61" fmla="*/ 65 h 85"/>
                  <a:gd name="T62" fmla="*/ 115 w 118"/>
                  <a:gd name="T63" fmla="*/ 68 h 85"/>
                  <a:gd name="T64" fmla="*/ 118 w 118"/>
                  <a:gd name="T65" fmla="*/ 85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18" h="85">
                    <a:moveTo>
                      <a:pt x="0" y="0"/>
                    </a:moveTo>
                    <a:lnTo>
                      <a:pt x="3" y="1"/>
                    </a:lnTo>
                    <a:lnTo>
                      <a:pt x="7" y="8"/>
                    </a:lnTo>
                    <a:lnTo>
                      <a:pt x="14" y="14"/>
                    </a:lnTo>
                    <a:lnTo>
                      <a:pt x="20" y="14"/>
                    </a:lnTo>
                    <a:lnTo>
                      <a:pt x="24" y="16"/>
                    </a:lnTo>
                    <a:lnTo>
                      <a:pt x="28" y="18"/>
                    </a:lnTo>
                    <a:lnTo>
                      <a:pt x="59" y="47"/>
                    </a:lnTo>
                    <a:lnTo>
                      <a:pt x="68" y="65"/>
                    </a:lnTo>
                    <a:lnTo>
                      <a:pt x="67" y="67"/>
                    </a:lnTo>
                    <a:lnTo>
                      <a:pt x="67" y="68"/>
                    </a:lnTo>
                    <a:lnTo>
                      <a:pt x="66" y="71"/>
                    </a:lnTo>
                    <a:lnTo>
                      <a:pt x="66" y="72"/>
                    </a:lnTo>
                    <a:lnTo>
                      <a:pt x="67" y="74"/>
                    </a:lnTo>
                    <a:lnTo>
                      <a:pt x="73" y="76"/>
                    </a:lnTo>
                    <a:lnTo>
                      <a:pt x="78" y="78"/>
                    </a:lnTo>
                    <a:lnTo>
                      <a:pt x="81" y="78"/>
                    </a:lnTo>
                    <a:lnTo>
                      <a:pt x="84" y="76"/>
                    </a:lnTo>
                    <a:lnTo>
                      <a:pt x="85" y="76"/>
                    </a:lnTo>
                    <a:lnTo>
                      <a:pt x="99" y="62"/>
                    </a:lnTo>
                    <a:lnTo>
                      <a:pt x="101" y="60"/>
                    </a:lnTo>
                    <a:lnTo>
                      <a:pt x="102" y="60"/>
                    </a:lnTo>
                    <a:lnTo>
                      <a:pt x="102" y="57"/>
                    </a:lnTo>
                    <a:lnTo>
                      <a:pt x="101" y="55"/>
                    </a:lnTo>
                    <a:lnTo>
                      <a:pt x="101" y="52"/>
                    </a:lnTo>
                    <a:lnTo>
                      <a:pt x="102" y="50"/>
                    </a:lnTo>
                    <a:lnTo>
                      <a:pt x="104" y="50"/>
                    </a:lnTo>
                    <a:lnTo>
                      <a:pt x="106" y="49"/>
                    </a:lnTo>
                    <a:lnTo>
                      <a:pt x="106" y="50"/>
                    </a:lnTo>
                    <a:lnTo>
                      <a:pt x="112" y="60"/>
                    </a:lnTo>
                    <a:lnTo>
                      <a:pt x="115" y="65"/>
                    </a:lnTo>
                    <a:lnTo>
                      <a:pt x="115" y="68"/>
                    </a:lnTo>
                    <a:lnTo>
                      <a:pt x="118" y="8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10" name="Freeform 2750">
                <a:extLst>
                  <a:ext uri="{FF2B5EF4-FFF2-40B4-BE49-F238E27FC236}">
                    <a16:creationId xmlns:a16="http://schemas.microsoft.com/office/drawing/2014/main" id="{C9B40CE3-F3B3-6229-DE7C-4A19F298B9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2" y="905"/>
                <a:ext cx="42" cy="20"/>
              </a:xfrm>
              <a:custGeom>
                <a:avLst/>
                <a:gdLst>
                  <a:gd name="T0" fmla="*/ 167 w 170"/>
                  <a:gd name="T1" fmla="*/ 33 h 81"/>
                  <a:gd name="T2" fmla="*/ 152 w 170"/>
                  <a:gd name="T3" fmla="*/ 54 h 81"/>
                  <a:gd name="T4" fmla="*/ 142 w 170"/>
                  <a:gd name="T5" fmla="*/ 53 h 81"/>
                  <a:gd name="T6" fmla="*/ 140 w 170"/>
                  <a:gd name="T7" fmla="*/ 63 h 81"/>
                  <a:gd name="T8" fmla="*/ 134 w 170"/>
                  <a:gd name="T9" fmla="*/ 70 h 81"/>
                  <a:gd name="T10" fmla="*/ 125 w 170"/>
                  <a:gd name="T11" fmla="*/ 77 h 81"/>
                  <a:gd name="T12" fmla="*/ 118 w 170"/>
                  <a:gd name="T13" fmla="*/ 80 h 81"/>
                  <a:gd name="T14" fmla="*/ 114 w 170"/>
                  <a:gd name="T15" fmla="*/ 80 h 81"/>
                  <a:gd name="T16" fmla="*/ 110 w 170"/>
                  <a:gd name="T17" fmla="*/ 78 h 81"/>
                  <a:gd name="T18" fmla="*/ 106 w 170"/>
                  <a:gd name="T19" fmla="*/ 70 h 81"/>
                  <a:gd name="T20" fmla="*/ 106 w 170"/>
                  <a:gd name="T21" fmla="*/ 63 h 81"/>
                  <a:gd name="T22" fmla="*/ 103 w 170"/>
                  <a:gd name="T23" fmla="*/ 57 h 81"/>
                  <a:gd name="T24" fmla="*/ 99 w 170"/>
                  <a:gd name="T25" fmla="*/ 56 h 81"/>
                  <a:gd name="T26" fmla="*/ 96 w 170"/>
                  <a:gd name="T27" fmla="*/ 56 h 81"/>
                  <a:gd name="T28" fmla="*/ 96 w 170"/>
                  <a:gd name="T29" fmla="*/ 54 h 81"/>
                  <a:gd name="T30" fmla="*/ 82 w 170"/>
                  <a:gd name="T31" fmla="*/ 49 h 81"/>
                  <a:gd name="T32" fmla="*/ 80 w 170"/>
                  <a:gd name="T33" fmla="*/ 35 h 81"/>
                  <a:gd name="T34" fmla="*/ 78 w 170"/>
                  <a:gd name="T35" fmla="*/ 28 h 81"/>
                  <a:gd name="T36" fmla="*/ 73 w 170"/>
                  <a:gd name="T37" fmla="*/ 24 h 81"/>
                  <a:gd name="T38" fmla="*/ 75 w 170"/>
                  <a:gd name="T39" fmla="*/ 16 h 81"/>
                  <a:gd name="T40" fmla="*/ 80 w 170"/>
                  <a:gd name="T41" fmla="*/ 6 h 81"/>
                  <a:gd name="T42" fmla="*/ 77 w 170"/>
                  <a:gd name="T43" fmla="*/ 0 h 81"/>
                  <a:gd name="T44" fmla="*/ 70 w 170"/>
                  <a:gd name="T45" fmla="*/ 4 h 81"/>
                  <a:gd name="T46" fmla="*/ 68 w 170"/>
                  <a:gd name="T47" fmla="*/ 14 h 81"/>
                  <a:gd name="T48" fmla="*/ 57 w 170"/>
                  <a:gd name="T49" fmla="*/ 13 h 81"/>
                  <a:gd name="T50" fmla="*/ 61 w 170"/>
                  <a:gd name="T51" fmla="*/ 10 h 81"/>
                  <a:gd name="T52" fmla="*/ 64 w 170"/>
                  <a:gd name="T53" fmla="*/ 8 h 81"/>
                  <a:gd name="T54" fmla="*/ 63 w 170"/>
                  <a:gd name="T55" fmla="*/ 6 h 81"/>
                  <a:gd name="T56" fmla="*/ 60 w 170"/>
                  <a:gd name="T57" fmla="*/ 4 h 81"/>
                  <a:gd name="T58" fmla="*/ 49 w 170"/>
                  <a:gd name="T59" fmla="*/ 42 h 81"/>
                  <a:gd name="T60" fmla="*/ 47 w 170"/>
                  <a:gd name="T61" fmla="*/ 45 h 81"/>
                  <a:gd name="T62" fmla="*/ 21 w 170"/>
                  <a:gd name="T63" fmla="*/ 38 h 81"/>
                  <a:gd name="T64" fmla="*/ 3 w 170"/>
                  <a:gd name="T65" fmla="*/ 33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70" h="81">
                    <a:moveTo>
                      <a:pt x="170" y="31"/>
                    </a:moveTo>
                    <a:lnTo>
                      <a:pt x="167" y="33"/>
                    </a:lnTo>
                    <a:lnTo>
                      <a:pt x="154" y="53"/>
                    </a:lnTo>
                    <a:lnTo>
                      <a:pt x="152" y="54"/>
                    </a:lnTo>
                    <a:lnTo>
                      <a:pt x="144" y="54"/>
                    </a:lnTo>
                    <a:lnTo>
                      <a:pt x="142" y="53"/>
                    </a:lnTo>
                    <a:lnTo>
                      <a:pt x="142" y="57"/>
                    </a:lnTo>
                    <a:lnTo>
                      <a:pt x="140" y="63"/>
                    </a:lnTo>
                    <a:lnTo>
                      <a:pt x="135" y="67"/>
                    </a:lnTo>
                    <a:lnTo>
                      <a:pt x="134" y="70"/>
                    </a:lnTo>
                    <a:lnTo>
                      <a:pt x="128" y="76"/>
                    </a:lnTo>
                    <a:lnTo>
                      <a:pt x="125" y="77"/>
                    </a:lnTo>
                    <a:lnTo>
                      <a:pt x="124" y="77"/>
                    </a:lnTo>
                    <a:lnTo>
                      <a:pt x="118" y="80"/>
                    </a:lnTo>
                    <a:lnTo>
                      <a:pt x="118" y="81"/>
                    </a:lnTo>
                    <a:lnTo>
                      <a:pt x="114" y="80"/>
                    </a:lnTo>
                    <a:lnTo>
                      <a:pt x="111" y="80"/>
                    </a:lnTo>
                    <a:lnTo>
                      <a:pt x="110" y="78"/>
                    </a:lnTo>
                    <a:lnTo>
                      <a:pt x="110" y="77"/>
                    </a:lnTo>
                    <a:lnTo>
                      <a:pt x="106" y="70"/>
                    </a:lnTo>
                    <a:lnTo>
                      <a:pt x="104" y="64"/>
                    </a:lnTo>
                    <a:lnTo>
                      <a:pt x="106" y="63"/>
                    </a:lnTo>
                    <a:lnTo>
                      <a:pt x="104" y="59"/>
                    </a:lnTo>
                    <a:lnTo>
                      <a:pt x="103" y="57"/>
                    </a:lnTo>
                    <a:lnTo>
                      <a:pt x="100" y="56"/>
                    </a:lnTo>
                    <a:lnTo>
                      <a:pt x="99" y="56"/>
                    </a:lnTo>
                    <a:lnTo>
                      <a:pt x="96" y="57"/>
                    </a:lnTo>
                    <a:lnTo>
                      <a:pt x="96" y="56"/>
                    </a:lnTo>
                    <a:lnTo>
                      <a:pt x="99" y="54"/>
                    </a:lnTo>
                    <a:lnTo>
                      <a:pt x="96" y="54"/>
                    </a:lnTo>
                    <a:lnTo>
                      <a:pt x="95" y="53"/>
                    </a:lnTo>
                    <a:lnTo>
                      <a:pt x="82" y="49"/>
                    </a:lnTo>
                    <a:lnTo>
                      <a:pt x="80" y="47"/>
                    </a:lnTo>
                    <a:lnTo>
                      <a:pt x="80" y="35"/>
                    </a:lnTo>
                    <a:lnTo>
                      <a:pt x="78" y="31"/>
                    </a:lnTo>
                    <a:lnTo>
                      <a:pt x="78" y="28"/>
                    </a:lnTo>
                    <a:lnTo>
                      <a:pt x="77" y="28"/>
                    </a:lnTo>
                    <a:lnTo>
                      <a:pt x="73" y="24"/>
                    </a:lnTo>
                    <a:lnTo>
                      <a:pt x="73" y="19"/>
                    </a:lnTo>
                    <a:lnTo>
                      <a:pt x="75" y="16"/>
                    </a:lnTo>
                    <a:lnTo>
                      <a:pt x="78" y="10"/>
                    </a:lnTo>
                    <a:lnTo>
                      <a:pt x="80" y="6"/>
                    </a:lnTo>
                    <a:lnTo>
                      <a:pt x="80" y="1"/>
                    </a:lnTo>
                    <a:lnTo>
                      <a:pt x="77" y="0"/>
                    </a:lnTo>
                    <a:lnTo>
                      <a:pt x="74" y="1"/>
                    </a:lnTo>
                    <a:lnTo>
                      <a:pt x="70" y="4"/>
                    </a:lnTo>
                    <a:lnTo>
                      <a:pt x="68" y="7"/>
                    </a:lnTo>
                    <a:lnTo>
                      <a:pt x="68" y="14"/>
                    </a:lnTo>
                    <a:lnTo>
                      <a:pt x="58" y="14"/>
                    </a:lnTo>
                    <a:lnTo>
                      <a:pt x="57" y="13"/>
                    </a:lnTo>
                    <a:lnTo>
                      <a:pt x="57" y="10"/>
                    </a:lnTo>
                    <a:lnTo>
                      <a:pt x="61" y="10"/>
                    </a:lnTo>
                    <a:lnTo>
                      <a:pt x="63" y="8"/>
                    </a:lnTo>
                    <a:lnTo>
                      <a:pt x="64" y="8"/>
                    </a:lnTo>
                    <a:lnTo>
                      <a:pt x="64" y="6"/>
                    </a:lnTo>
                    <a:lnTo>
                      <a:pt x="63" y="6"/>
                    </a:lnTo>
                    <a:lnTo>
                      <a:pt x="63" y="4"/>
                    </a:lnTo>
                    <a:lnTo>
                      <a:pt x="60" y="4"/>
                    </a:lnTo>
                    <a:lnTo>
                      <a:pt x="51" y="10"/>
                    </a:lnTo>
                    <a:lnTo>
                      <a:pt x="49" y="42"/>
                    </a:lnTo>
                    <a:lnTo>
                      <a:pt x="49" y="45"/>
                    </a:lnTo>
                    <a:lnTo>
                      <a:pt x="47" y="45"/>
                    </a:lnTo>
                    <a:lnTo>
                      <a:pt x="36" y="40"/>
                    </a:lnTo>
                    <a:lnTo>
                      <a:pt x="21" y="38"/>
                    </a:lnTo>
                    <a:lnTo>
                      <a:pt x="17" y="38"/>
                    </a:lnTo>
                    <a:lnTo>
                      <a:pt x="3" y="33"/>
                    </a:lnTo>
                    <a:lnTo>
                      <a:pt x="0" y="3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11" name="Freeform 2751">
                <a:extLst>
                  <a:ext uri="{FF2B5EF4-FFF2-40B4-BE49-F238E27FC236}">
                    <a16:creationId xmlns:a16="http://schemas.microsoft.com/office/drawing/2014/main" id="{59C5E580-EF6C-DEBC-BAD5-BC1E3D5841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4" y="908"/>
                <a:ext cx="1" cy="4"/>
              </a:xfrm>
              <a:custGeom>
                <a:avLst/>
                <a:gdLst>
                  <a:gd name="T0" fmla="*/ 4 w 4"/>
                  <a:gd name="T1" fmla="*/ 0 h 17"/>
                  <a:gd name="T2" fmla="*/ 4 w 4"/>
                  <a:gd name="T3" fmla="*/ 2 h 17"/>
                  <a:gd name="T4" fmla="*/ 1 w 4"/>
                  <a:gd name="T5" fmla="*/ 8 h 17"/>
                  <a:gd name="T6" fmla="*/ 0 w 4"/>
                  <a:gd name="T7" fmla="*/ 14 h 17"/>
                  <a:gd name="T8" fmla="*/ 0 w 4"/>
                  <a:gd name="T9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17">
                    <a:moveTo>
                      <a:pt x="4" y="0"/>
                    </a:moveTo>
                    <a:lnTo>
                      <a:pt x="4" y="2"/>
                    </a:lnTo>
                    <a:lnTo>
                      <a:pt x="1" y="8"/>
                    </a:lnTo>
                    <a:lnTo>
                      <a:pt x="0" y="14"/>
                    </a:lnTo>
                    <a:lnTo>
                      <a:pt x="0" y="1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12" name="Freeform 2752">
                <a:extLst>
                  <a:ext uri="{FF2B5EF4-FFF2-40B4-BE49-F238E27FC236}">
                    <a16:creationId xmlns:a16="http://schemas.microsoft.com/office/drawing/2014/main" id="{997D854A-BD61-ACA1-EE02-E3F82C3D08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4" y="917"/>
                <a:ext cx="36" cy="17"/>
              </a:xfrm>
              <a:custGeom>
                <a:avLst/>
                <a:gdLst>
                  <a:gd name="T0" fmla="*/ 145 w 145"/>
                  <a:gd name="T1" fmla="*/ 49 h 66"/>
                  <a:gd name="T2" fmla="*/ 143 w 145"/>
                  <a:gd name="T3" fmla="*/ 49 h 66"/>
                  <a:gd name="T4" fmla="*/ 131 w 145"/>
                  <a:gd name="T5" fmla="*/ 23 h 66"/>
                  <a:gd name="T6" fmla="*/ 129 w 145"/>
                  <a:gd name="T7" fmla="*/ 23 h 66"/>
                  <a:gd name="T8" fmla="*/ 124 w 145"/>
                  <a:gd name="T9" fmla="*/ 24 h 66"/>
                  <a:gd name="T10" fmla="*/ 122 w 145"/>
                  <a:gd name="T11" fmla="*/ 26 h 66"/>
                  <a:gd name="T12" fmla="*/ 117 w 145"/>
                  <a:gd name="T13" fmla="*/ 26 h 66"/>
                  <a:gd name="T14" fmla="*/ 103 w 145"/>
                  <a:gd name="T15" fmla="*/ 20 h 66"/>
                  <a:gd name="T16" fmla="*/ 101 w 145"/>
                  <a:gd name="T17" fmla="*/ 19 h 66"/>
                  <a:gd name="T18" fmla="*/ 100 w 145"/>
                  <a:gd name="T19" fmla="*/ 16 h 66"/>
                  <a:gd name="T20" fmla="*/ 94 w 145"/>
                  <a:gd name="T21" fmla="*/ 10 h 66"/>
                  <a:gd name="T22" fmla="*/ 89 w 145"/>
                  <a:gd name="T23" fmla="*/ 0 h 66"/>
                  <a:gd name="T24" fmla="*/ 67 w 145"/>
                  <a:gd name="T25" fmla="*/ 13 h 66"/>
                  <a:gd name="T26" fmla="*/ 60 w 145"/>
                  <a:gd name="T27" fmla="*/ 16 h 66"/>
                  <a:gd name="T28" fmla="*/ 58 w 145"/>
                  <a:gd name="T29" fmla="*/ 16 h 66"/>
                  <a:gd name="T30" fmla="*/ 62 w 145"/>
                  <a:gd name="T31" fmla="*/ 20 h 66"/>
                  <a:gd name="T32" fmla="*/ 64 w 145"/>
                  <a:gd name="T33" fmla="*/ 23 h 66"/>
                  <a:gd name="T34" fmla="*/ 64 w 145"/>
                  <a:gd name="T35" fmla="*/ 26 h 66"/>
                  <a:gd name="T36" fmla="*/ 53 w 145"/>
                  <a:gd name="T37" fmla="*/ 26 h 66"/>
                  <a:gd name="T38" fmla="*/ 46 w 145"/>
                  <a:gd name="T39" fmla="*/ 24 h 66"/>
                  <a:gd name="T40" fmla="*/ 41 w 145"/>
                  <a:gd name="T41" fmla="*/ 24 h 66"/>
                  <a:gd name="T42" fmla="*/ 40 w 145"/>
                  <a:gd name="T43" fmla="*/ 26 h 66"/>
                  <a:gd name="T44" fmla="*/ 41 w 145"/>
                  <a:gd name="T45" fmla="*/ 26 h 66"/>
                  <a:gd name="T46" fmla="*/ 55 w 145"/>
                  <a:gd name="T47" fmla="*/ 36 h 66"/>
                  <a:gd name="T48" fmla="*/ 58 w 145"/>
                  <a:gd name="T49" fmla="*/ 36 h 66"/>
                  <a:gd name="T50" fmla="*/ 61 w 145"/>
                  <a:gd name="T51" fmla="*/ 39 h 66"/>
                  <a:gd name="T52" fmla="*/ 61 w 145"/>
                  <a:gd name="T53" fmla="*/ 41 h 66"/>
                  <a:gd name="T54" fmla="*/ 54 w 145"/>
                  <a:gd name="T55" fmla="*/ 46 h 66"/>
                  <a:gd name="T56" fmla="*/ 41 w 145"/>
                  <a:gd name="T57" fmla="*/ 53 h 66"/>
                  <a:gd name="T58" fmla="*/ 32 w 145"/>
                  <a:gd name="T59" fmla="*/ 62 h 66"/>
                  <a:gd name="T60" fmla="*/ 30 w 145"/>
                  <a:gd name="T61" fmla="*/ 62 h 66"/>
                  <a:gd name="T62" fmla="*/ 7 w 145"/>
                  <a:gd name="T63" fmla="*/ 66 h 66"/>
                  <a:gd name="T64" fmla="*/ 0 w 145"/>
                  <a:gd name="T65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45" h="66">
                    <a:moveTo>
                      <a:pt x="145" y="49"/>
                    </a:moveTo>
                    <a:lnTo>
                      <a:pt x="143" y="49"/>
                    </a:lnTo>
                    <a:lnTo>
                      <a:pt x="131" y="23"/>
                    </a:lnTo>
                    <a:lnTo>
                      <a:pt x="129" y="23"/>
                    </a:lnTo>
                    <a:lnTo>
                      <a:pt x="124" y="24"/>
                    </a:lnTo>
                    <a:lnTo>
                      <a:pt x="122" y="26"/>
                    </a:lnTo>
                    <a:lnTo>
                      <a:pt x="117" y="26"/>
                    </a:lnTo>
                    <a:lnTo>
                      <a:pt x="103" y="20"/>
                    </a:lnTo>
                    <a:lnTo>
                      <a:pt x="101" y="19"/>
                    </a:lnTo>
                    <a:lnTo>
                      <a:pt x="100" y="16"/>
                    </a:lnTo>
                    <a:lnTo>
                      <a:pt x="94" y="10"/>
                    </a:lnTo>
                    <a:lnTo>
                      <a:pt x="89" y="0"/>
                    </a:lnTo>
                    <a:lnTo>
                      <a:pt x="67" y="13"/>
                    </a:lnTo>
                    <a:lnTo>
                      <a:pt x="60" y="16"/>
                    </a:lnTo>
                    <a:lnTo>
                      <a:pt x="58" y="16"/>
                    </a:lnTo>
                    <a:lnTo>
                      <a:pt x="62" y="20"/>
                    </a:lnTo>
                    <a:lnTo>
                      <a:pt x="64" y="23"/>
                    </a:lnTo>
                    <a:lnTo>
                      <a:pt x="64" y="26"/>
                    </a:lnTo>
                    <a:lnTo>
                      <a:pt x="53" y="26"/>
                    </a:lnTo>
                    <a:lnTo>
                      <a:pt x="46" y="24"/>
                    </a:lnTo>
                    <a:lnTo>
                      <a:pt x="41" y="24"/>
                    </a:lnTo>
                    <a:lnTo>
                      <a:pt x="40" y="26"/>
                    </a:lnTo>
                    <a:lnTo>
                      <a:pt x="41" y="26"/>
                    </a:lnTo>
                    <a:lnTo>
                      <a:pt x="55" y="36"/>
                    </a:lnTo>
                    <a:lnTo>
                      <a:pt x="58" y="36"/>
                    </a:lnTo>
                    <a:lnTo>
                      <a:pt x="61" y="39"/>
                    </a:lnTo>
                    <a:lnTo>
                      <a:pt x="61" y="41"/>
                    </a:lnTo>
                    <a:lnTo>
                      <a:pt x="54" y="46"/>
                    </a:lnTo>
                    <a:lnTo>
                      <a:pt x="41" y="53"/>
                    </a:lnTo>
                    <a:lnTo>
                      <a:pt x="32" y="62"/>
                    </a:lnTo>
                    <a:lnTo>
                      <a:pt x="30" y="62"/>
                    </a:lnTo>
                    <a:lnTo>
                      <a:pt x="7" y="66"/>
                    </a:lnTo>
                    <a:lnTo>
                      <a:pt x="0" y="6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13" name="Freeform 2753">
                <a:extLst>
                  <a:ext uri="{FF2B5EF4-FFF2-40B4-BE49-F238E27FC236}">
                    <a16:creationId xmlns:a16="http://schemas.microsoft.com/office/drawing/2014/main" id="{F6D64D60-817A-2304-390C-5C9FBD534A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8" y="934"/>
                <a:ext cx="36" cy="61"/>
              </a:xfrm>
              <a:custGeom>
                <a:avLst/>
                <a:gdLst>
                  <a:gd name="T0" fmla="*/ 139 w 141"/>
                  <a:gd name="T1" fmla="*/ 5 h 247"/>
                  <a:gd name="T2" fmla="*/ 118 w 141"/>
                  <a:gd name="T3" fmla="*/ 13 h 247"/>
                  <a:gd name="T4" fmla="*/ 121 w 141"/>
                  <a:gd name="T5" fmla="*/ 21 h 247"/>
                  <a:gd name="T6" fmla="*/ 122 w 141"/>
                  <a:gd name="T7" fmla="*/ 24 h 247"/>
                  <a:gd name="T8" fmla="*/ 122 w 141"/>
                  <a:gd name="T9" fmla="*/ 34 h 247"/>
                  <a:gd name="T10" fmla="*/ 125 w 141"/>
                  <a:gd name="T11" fmla="*/ 47 h 247"/>
                  <a:gd name="T12" fmla="*/ 131 w 141"/>
                  <a:gd name="T13" fmla="*/ 49 h 247"/>
                  <a:gd name="T14" fmla="*/ 136 w 141"/>
                  <a:gd name="T15" fmla="*/ 54 h 247"/>
                  <a:gd name="T16" fmla="*/ 135 w 141"/>
                  <a:gd name="T17" fmla="*/ 65 h 247"/>
                  <a:gd name="T18" fmla="*/ 127 w 141"/>
                  <a:gd name="T19" fmla="*/ 71 h 247"/>
                  <a:gd name="T20" fmla="*/ 106 w 141"/>
                  <a:gd name="T21" fmla="*/ 95 h 247"/>
                  <a:gd name="T22" fmla="*/ 81 w 141"/>
                  <a:gd name="T23" fmla="*/ 87 h 247"/>
                  <a:gd name="T24" fmla="*/ 78 w 141"/>
                  <a:gd name="T25" fmla="*/ 91 h 247"/>
                  <a:gd name="T26" fmla="*/ 90 w 141"/>
                  <a:gd name="T27" fmla="*/ 133 h 247"/>
                  <a:gd name="T28" fmla="*/ 71 w 141"/>
                  <a:gd name="T29" fmla="*/ 138 h 247"/>
                  <a:gd name="T30" fmla="*/ 68 w 141"/>
                  <a:gd name="T31" fmla="*/ 145 h 247"/>
                  <a:gd name="T32" fmla="*/ 67 w 141"/>
                  <a:gd name="T33" fmla="*/ 151 h 247"/>
                  <a:gd name="T34" fmla="*/ 72 w 141"/>
                  <a:gd name="T35" fmla="*/ 165 h 247"/>
                  <a:gd name="T36" fmla="*/ 69 w 141"/>
                  <a:gd name="T37" fmla="*/ 181 h 247"/>
                  <a:gd name="T38" fmla="*/ 71 w 141"/>
                  <a:gd name="T39" fmla="*/ 187 h 247"/>
                  <a:gd name="T40" fmla="*/ 72 w 141"/>
                  <a:gd name="T41" fmla="*/ 194 h 247"/>
                  <a:gd name="T42" fmla="*/ 108 w 141"/>
                  <a:gd name="T43" fmla="*/ 191 h 247"/>
                  <a:gd name="T44" fmla="*/ 115 w 141"/>
                  <a:gd name="T45" fmla="*/ 190 h 247"/>
                  <a:gd name="T46" fmla="*/ 125 w 141"/>
                  <a:gd name="T47" fmla="*/ 181 h 247"/>
                  <a:gd name="T48" fmla="*/ 128 w 141"/>
                  <a:gd name="T49" fmla="*/ 180 h 247"/>
                  <a:gd name="T50" fmla="*/ 127 w 141"/>
                  <a:gd name="T51" fmla="*/ 186 h 247"/>
                  <a:gd name="T52" fmla="*/ 115 w 141"/>
                  <a:gd name="T53" fmla="*/ 207 h 247"/>
                  <a:gd name="T54" fmla="*/ 111 w 141"/>
                  <a:gd name="T55" fmla="*/ 214 h 247"/>
                  <a:gd name="T56" fmla="*/ 94 w 141"/>
                  <a:gd name="T57" fmla="*/ 226 h 247"/>
                  <a:gd name="T58" fmla="*/ 75 w 141"/>
                  <a:gd name="T59" fmla="*/ 243 h 247"/>
                  <a:gd name="T60" fmla="*/ 65 w 141"/>
                  <a:gd name="T61" fmla="*/ 247 h 247"/>
                  <a:gd name="T62" fmla="*/ 60 w 141"/>
                  <a:gd name="T63" fmla="*/ 243 h 247"/>
                  <a:gd name="T64" fmla="*/ 57 w 141"/>
                  <a:gd name="T65" fmla="*/ 233 h 247"/>
                  <a:gd name="T66" fmla="*/ 40 w 141"/>
                  <a:gd name="T67" fmla="*/ 232 h 247"/>
                  <a:gd name="T68" fmla="*/ 34 w 141"/>
                  <a:gd name="T69" fmla="*/ 233 h 247"/>
                  <a:gd name="T70" fmla="*/ 33 w 141"/>
                  <a:gd name="T71" fmla="*/ 228 h 247"/>
                  <a:gd name="T72" fmla="*/ 24 w 141"/>
                  <a:gd name="T73" fmla="*/ 230 h 247"/>
                  <a:gd name="T74" fmla="*/ 15 w 141"/>
                  <a:gd name="T75" fmla="*/ 232 h 247"/>
                  <a:gd name="T76" fmla="*/ 1 w 141"/>
                  <a:gd name="T77" fmla="*/ 243 h 2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1" h="247">
                    <a:moveTo>
                      <a:pt x="141" y="0"/>
                    </a:moveTo>
                    <a:lnTo>
                      <a:pt x="139" y="5"/>
                    </a:lnTo>
                    <a:lnTo>
                      <a:pt x="129" y="10"/>
                    </a:lnTo>
                    <a:lnTo>
                      <a:pt x="118" y="13"/>
                    </a:lnTo>
                    <a:lnTo>
                      <a:pt x="118" y="14"/>
                    </a:lnTo>
                    <a:lnTo>
                      <a:pt x="121" y="21"/>
                    </a:lnTo>
                    <a:lnTo>
                      <a:pt x="122" y="22"/>
                    </a:lnTo>
                    <a:lnTo>
                      <a:pt x="122" y="24"/>
                    </a:lnTo>
                    <a:lnTo>
                      <a:pt x="120" y="28"/>
                    </a:lnTo>
                    <a:lnTo>
                      <a:pt x="122" y="34"/>
                    </a:lnTo>
                    <a:lnTo>
                      <a:pt x="127" y="39"/>
                    </a:lnTo>
                    <a:lnTo>
                      <a:pt x="125" y="47"/>
                    </a:lnTo>
                    <a:lnTo>
                      <a:pt x="128" y="47"/>
                    </a:lnTo>
                    <a:lnTo>
                      <a:pt x="131" y="49"/>
                    </a:lnTo>
                    <a:lnTo>
                      <a:pt x="135" y="49"/>
                    </a:lnTo>
                    <a:lnTo>
                      <a:pt x="136" y="54"/>
                    </a:lnTo>
                    <a:lnTo>
                      <a:pt x="136" y="64"/>
                    </a:lnTo>
                    <a:lnTo>
                      <a:pt x="135" y="65"/>
                    </a:lnTo>
                    <a:lnTo>
                      <a:pt x="132" y="67"/>
                    </a:lnTo>
                    <a:lnTo>
                      <a:pt x="127" y="71"/>
                    </a:lnTo>
                    <a:lnTo>
                      <a:pt x="115" y="95"/>
                    </a:lnTo>
                    <a:lnTo>
                      <a:pt x="106" y="95"/>
                    </a:lnTo>
                    <a:lnTo>
                      <a:pt x="87" y="89"/>
                    </a:lnTo>
                    <a:lnTo>
                      <a:pt x="81" y="87"/>
                    </a:lnTo>
                    <a:lnTo>
                      <a:pt x="79" y="87"/>
                    </a:lnTo>
                    <a:lnTo>
                      <a:pt x="78" y="91"/>
                    </a:lnTo>
                    <a:lnTo>
                      <a:pt x="81" y="116"/>
                    </a:lnTo>
                    <a:lnTo>
                      <a:pt x="90" y="133"/>
                    </a:lnTo>
                    <a:lnTo>
                      <a:pt x="69" y="137"/>
                    </a:lnTo>
                    <a:lnTo>
                      <a:pt x="71" y="138"/>
                    </a:lnTo>
                    <a:lnTo>
                      <a:pt x="71" y="144"/>
                    </a:lnTo>
                    <a:lnTo>
                      <a:pt x="68" y="145"/>
                    </a:lnTo>
                    <a:lnTo>
                      <a:pt x="68" y="149"/>
                    </a:lnTo>
                    <a:lnTo>
                      <a:pt x="67" y="151"/>
                    </a:lnTo>
                    <a:lnTo>
                      <a:pt x="71" y="155"/>
                    </a:lnTo>
                    <a:lnTo>
                      <a:pt x="72" y="165"/>
                    </a:lnTo>
                    <a:lnTo>
                      <a:pt x="72" y="171"/>
                    </a:lnTo>
                    <a:lnTo>
                      <a:pt x="69" y="181"/>
                    </a:lnTo>
                    <a:lnTo>
                      <a:pt x="69" y="187"/>
                    </a:lnTo>
                    <a:lnTo>
                      <a:pt x="71" y="187"/>
                    </a:lnTo>
                    <a:lnTo>
                      <a:pt x="71" y="193"/>
                    </a:lnTo>
                    <a:lnTo>
                      <a:pt x="72" y="194"/>
                    </a:lnTo>
                    <a:lnTo>
                      <a:pt x="103" y="193"/>
                    </a:lnTo>
                    <a:lnTo>
                      <a:pt x="108" y="191"/>
                    </a:lnTo>
                    <a:lnTo>
                      <a:pt x="113" y="191"/>
                    </a:lnTo>
                    <a:lnTo>
                      <a:pt x="115" y="190"/>
                    </a:lnTo>
                    <a:lnTo>
                      <a:pt x="121" y="184"/>
                    </a:lnTo>
                    <a:lnTo>
                      <a:pt x="125" y="181"/>
                    </a:lnTo>
                    <a:lnTo>
                      <a:pt x="127" y="180"/>
                    </a:lnTo>
                    <a:lnTo>
                      <a:pt x="128" y="180"/>
                    </a:lnTo>
                    <a:lnTo>
                      <a:pt x="128" y="184"/>
                    </a:lnTo>
                    <a:lnTo>
                      <a:pt x="127" y="186"/>
                    </a:lnTo>
                    <a:lnTo>
                      <a:pt x="124" y="194"/>
                    </a:lnTo>
                    <a:lnTo>
                      <a:pt x="115" y="207"/>
                    </a:lnTo>
                    <a:lnTo>
                      <a:pt x="113" y="212"/>
                    </a:lnTo>
                    <a:lnTo>
                      <a:pt x="111" y="214"/>
                    </a:lnTo>
                    <a:lnTo>
                      <a:pt x="104" y="216"/>
                    </a:lnTo>
                    <a:lnTo>
                      <a:pt x="94" y="226"/>
                    </a:lnTo>
                    <a:lnTo>
                      <a:pt x="93" y="233"/>
                    </a:lnTo>
                    <a:lnTo>
                      <a:pt x="75" y="243"/>
                    </a:lnTo>
                    <a:lnTo>
                      <a:pt x="67" y="246"/>
                    </a:lnTo>
                    <a:lnTo>
                      <a:pt x="65" y="247"/>
                    </a:lnTo>
                    <a:lnTo>
                      <a:pt x="62" y="247"/>
                    </a:lnTo>
                    <a:lnTo>
                      <a:pt x="60" y="243"/>
                    </a:lnTo>
                    <a:lnTo>
                      <a:pt x="57" y="240"/>
                    </a:lnTo>
                    <a:lnTo>
                      <a:pt x="57" y="233"/>
                    </a:lnTo>
                    <a:lnTo>
                      <a:pt x="53" y="232"/>
                    </a:lnTo>
                    <a:lnTo>
                      <a:pt x="40" y="232"/>
                    </a:lnTo>
                    <a:lnTo>
                      <a:pt x="36" y="233"/>
                    </a:lnTo>
                    <a:lnTo>
                      <a:pt x="34" y="233"/>
                    </a:lnTo>
                    <a:lnTo>
                      <a:pt x="33" y="232"/>
                    </a:lnTo>
                    <a:lnTo>
                      <a:pt x="33" y="228"/>
                    </a:lnTo>
                    <a:lnTo>
                      <a:pt x="24" y="228"/>
                    </a:lnTo>
                    <a:lnTo>
                      <a:pt x="24" y="230"/>
                    </a:lnTo>
                    <a:lnTo>
                      <a:pt x="22" y="230"/>
                    </a:lnTo>
                    <a:lnTo>
                      <a:pt x="15" y="232"/>
                    </a:lnTo>
                    <a:lnTo>
                      <a:pt x="8" y="237"/>
                    </a:lnTo>
                    <a:lnTo>
                      <a:pt x="1" y="243"/>
                    </a:lnTo>
                    <a:lnTo>
                      <a:pt x="0" y="24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14" name="Freeform 2754">
                <a:extLst>
                  <a:ext uri="{FF2B5EF4-FFF2-40B4-BE49-F238E27FC236}">
                    <a16:creationId xmlns:a16="http://schemas.microsoft.com/office/drawing/2014/main" id="{97DAAEEA-C783-0F13-8C34-C6D4F423BD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1" y="937"/>
                <a:ext cx="18" cy="56"/>
              </a:xfrm>
              <a:custGeom>
                <a:avLst/>
                <a:gdLst>
                  <a:gd name="T0" fmla="*/ 31 w 73"/>
                  <a:gd name="T1" fmla="*/ 226 h 226"/>
                  <a:gd name="T2" fmla="*/ 27 w 73"/>
                  <a:gd name="T3" fmla="*/ 226 h 226"/>
                  <a:gd name="T4" fmla="*/ 27 w 73"/>
                  <a:gd name="T5" fmla="*/ 208 h 226"/>
                  <a:gd name="T6" fmla="*/ 28 w 73"/>
                  <a:gd name="T7" fmla="*/ 208 h 226"/>
                  <a:gd name="T8" fmla="*/ 34 w 73"/>
                  <a:gd name="T9" fmla="*/ 197 h 226"/>
                  <a:gd name="T10" fmla="*/ 35 w 73"/>
                  <a:gd name="T11" fmla="*/ 190 h 226"/>
                  <a:gd name="T12" fmla="*/ 39 w 73"/>
                  <a:gd name="T13" fmla="*/ 177 h 226"/>
                  <a:gd name="T14" fmla="*/ 39 w 73"/>
                  <a:gd name="T15" fmla="*/ 173 h 226"/>
                  <a:gd name="T16" fmla="*/ 37 w 73"/>
                  <a:gd name="T17" fmla="*/ 162 h 226"/>
                  <a:gd name="T18" fmla="*/ 37 w 73"/>
                  <a:gd name="T19" fmla="*/ 155 h 226"/>
                  <a:gd name="T20" fmla="*/ 38 w 73"/>
                  <a:gd name="T21" fmla="*/ 155 h 226"/>
                  <a:gd name="T22" fmla="*/ 44 w 73"/>
                  <a:gd name="T23" fmla="*/ 159 h 226"/>
                  <a:gd name="T24" fmla="*/ 48 w 73"/>
                  <a:gd name="T25" fmla="*/ 162 h 226"/>
                  <a:gd name="T26" fmla="*/ 50 w 73"/>
                  <a:gd name="T27" fmla="*/ 162 h 226"/>
                  <a:gd name="T28" fmla="*/ 50 w 73"/>
                  <a:gd name="T29" fmla="*/ 158 h 226"/>
                  <a:gd name="T30" fmla="*/ 42 w 73"/>
                  <a:gd name="T31" fmla="*/ 134 h 226"/>
                  <a:gd name="T32" fmla="*/ 42 w 73"/>
                  <a:gd name="T33" fmla="*/ 116 h 226"/>
                  <a:gd name="T34" fmla="*/ 52 w 73"/>
                  <a:gd name="T35" fmla="*/ 113 h 226"/>
                  <a:gd name="T36" fmla="*/ 53 w 73"/>
                  <a:gd name="T37" fmla="*/ 113 h 226"/>
                  <a:gd name="T38" fmla="*/ 55 w 73"/>
                  <a:gd name="T39" fmla="*/ 112 h 226"/>
                  <a:gd name="T40" fmla="*/ 55 w 73"/>
                  <a:gd name="T41" fmla="*/ 110 h 226"/>
                  <a:gd name="T42" fmla="*/ 56 w 73"/>
                  <a:gd name="T43" fmla="*/ 110 h 226"/>
                  <a:gd name="T44" fmla="*/ 59 w 73"/>
                  <a:gd name="T45" fmla="*/ 113 h 226"/>
                  <a:gd name="T46" fmla="*/ 55 w 73"/>
                  <a:gd name="T47" fmla="*/ 88 h 226"/>
                  <a:gd name="T48" fmla="*/ 55 w 73"/>
                  <a:gd name="T49" fmla="*/ 71 h 226"/>
                  <a:gd name="T50" fmla="*/ 50 w 73"/>
                  <a:gd name="T51" fmla="*/ 69 h 226"/>
                  <a:gd name="T52" fmla="*/ 49 w 73"/>
                  <a:gd name="T53" fmla="*/ 69 h 226"/>
                  <a:gd name="T54" fmla="*/ 49 w 73"/>
                  <a:gd name="T55" fmla="*/ 67 h 226"/>
                  <a:gd name="T56" fmla="*/ 48 w 73"/>
                  <a:gd name="T57" fmla="*/ 64 h 226"/>
                  <a:gd name="T58" fmla="*/ 48 w 73"/>
                  <a:gd name="T59" fmla="*/ 63 h 226"/>
                  <a:gd name="T60" fmla="*/ 41 w 73"/>
                  <a:gd name="T61" fmla="*/ 57 h 226"/>
                  <a:gd name="T62" fmla="*/ 32 w 73"/>
                  <a:gd name="T63" fmla="*/ 52 h 226"/>
                  <a:gd name="T64" fmla="*/ 16 w 73"/>
                  <a:gd name="T65" fmla="*/ 47 h 226"/>
                  <a:gd name="T66" fmla="*/ 14 w 73"/>
                  <a:gd name="T67" fmla="*/ 47 h 226"/>
                  <a:gd name="T68" fmla="*/ 13 w 73"/>
                  <a:gd name="T69" fmla="*/ 46 h 226"/>
                  <a:gd name="T70" fmla="*/ 11 w 73"/>
                  <a:gd name="T71" fmla="*/ 43 h 226"/>
                  <a:gd name="T72" fmla="*/ 10 w 73"/>
                  <a:gd name="T73" fmla="*/ 38 h 226"/>
                  <a:gd name="T74" fmla="*/ 10 w 73"/>
                  <a:gd name="T75" fmla="*/ 35 h 226"/>
                  <a:gd name="T76" fmla="*/ 20 w 73"/>
                  <a:gd name="T77" fmla="*/ 25 h 226"/>
                  <a:gd name="T78" fmla="*/ 7 w 73"/>
                  <a:gd name="T79" fmla="*/ 26 h 226"/>
                  <a:gd name="T80" fmla="*/ 2 w 73"/>
                  <a:gd name="T81" fmla="*/ 23 h 226"/>
                  <a:gd name="T82" fmla="*/ 0 w 73"/>
                  <a:gd name="T83" fmla="*/ 20 h 226"/>
                  <a:gd name="T84" fmla="*/ 2 w 73"/>
                  <a:gd name="T85" fmla="*/ 20 h 226"/>
                  <a:gd name="T86" fmla="*/ 13 w 73"/>
                  <a:gd name="T87" fmla="*/ 14 h 226"/>
                  <a:gd name="T88" fmla="*/ 28 w 73"/>
                  <a:gd name="T89" fmla="*/ 13 h 226"/>
                  <a:gd name="T90" fmla="*/ 31 w 73"/>
                  <a:gd name="T91" fmla="*/ 13 h 226"/>
                  <a:gd name="T92" fmla="*/ 31 w 73"/>
                  <a:gd name="T93" fmla="*/ 11 h 226"/>
                  <a:gd name="T94" fmla="*/ 37 w 73"/>
                  <a:gd name="T95" fmla="*/ 11 h 226"/>
                  <a:gd name="T96" fmla="*/ 53 w 73"/>
                  <a:gd name="T97" fmla="*/ 2 h 226"/>
                  <a:gd name="T98" fmla="*/ 53 w 73"/>
                  <a:gd name="T99" fmla="*/ 0 h 226"/>
                  <a:gd name="T100" fmla="*/ 57 w 73"/>
                  <a:gd name="T101" fmla="*/ 0 h 226"/>
                  <a:gd name="T102" fmla="*/ 73 w 73"/>
                  <a:gd name="T103" fmla="*/ 2 h 2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73" h="226">
                    <a:moveTo>
                      <a:pt x="31" y="226"/>
                    </a:moveTo>
                    <a:lnTo>
                      <a:pt x="27" y="226"/>
                    </a:lnTo>
                    <a:lnTo>
                      <a:pt x="27" y="208"/>
                    </a:lnTo>
                    <a:lnTo>
                      <a:pt x="28" y="208"/>
                    </a:lnTo>
                    <a:lnTo>
                      <a:pt x="34" y="197"/>
                    </a:lnTo>
                    <a:lnTo>
                      <a:pt x="35" y="190"/>
                    </a:lnTo>
                    <a:lnTo>
                      <a:pt x="39" y="177"/>
                    </a:lnTo>
                    <a:lnTo>
                      <a:pt x="39" y="173"/>
                    </a:lnTo>
                    <a:lnTo>
                      <a:pt x="37" y="162"/>
                    </a:lnTo>
                    <a:lnTo>
                      <a:pt x="37" y="155"/>
                    </a:lnTo>
                    <a:lnTo>
                      <a:pt x="38" y="155"/>
                    </a:lnTo>
                    <a:lnTo>
                      <a:pt x="44" y="159"/>
                    </a:lnTo>
                    <a:lnTo>
                      <a:pt x="48" y="162"/>
                    </a:lnTo>
                    <a:lnTo>
                      <a:pt x="50" y="162"/>
                    </a:lnTo>
                    <a:lnTo>
                      <a:pt x="50" y="158"/>
                    </a:lnTo>
                    <a:lnTo>
                      <a:pt x="42" y="134"/>
                    </a:lnTo>
                    <a:lnTo>
                      <a:pt x="42" y="116"/>
                    </a:lnTo>
                    <a:lnTo>
                      <a:pt x="52" y="113"/>
                    </a:lnTo>
                    <a:lnTo>
                      <a:pt x="53" y="113"/>
                    </a:lnTo>
                    <a:lnTo>
                      <a:pt x="55" y="112"/>
                    </a:lnTo>
                    <a:lnTo>
                      <a:pt x="55" y="110"/>
                    </a:lnTo>
                    <a:lnTo>
                      <a:pt x="56" y="110"/>
                    </a:lnTo>
                    <a:lnTo>
                      <a:pt x="59" y="113"/>
                    </a:lnTo>
                    <a:lnTo>
                      <a:pt x="55" y="88"/>
                    </a:lnTo>
                    <a:lnTo>
                      <a:pt x="55" y="71"/>
                    </a:lnTo>
                    <a:lnTo>
                      <a:pt x="50" y="69"/>
                    </a:lnTo>
                    <a:lnTo>
                      <a:pt x="49" y="69"/>
                    </a:lnTo>
                    <a:lnTo>
                      <a:pt x="49" y="67"/>
                    </a:lnTo>
                    <a:lnTo>
                      <a:pt x="48" y="64"/>
                    </a:lnTo>
                    <a:lnTo>
                      <a:pt x="48" y="63"/>
                    </a:lnTo>
                    <a:lnTo>
                      <a:pt x="41" y="57"/>
                    </a:lnTo>
                    <a:lnTo>
                      <a:pt x="32" y="52"/>
                    </a:lnTo>
                    <a:lnTo>
                      <a:pt x="16" y="47"/>
                    </a:lnTo>
                    <a:lnTo>
                      <a:pt x="14" y="47"/>
                    </a:lnTo>
                    <a:lnTo>
                      <a:pt x="13" y="46"/>
                    </a:lnTo>
                    <a:lnTo>
                      <a:pt x="11" y="43"/>
                    </a:lnTo>
                    <a:lnTo>
                      <a:pt x="10" y="38"/>
                    </a:lnTo>
                    <a:lnTo>
                      <a:pt x="10" y="35"/>
                    </a:lnTo>
                    <a:lnTo>
                      <a:pt x="20" y="25"/>
                    </a:lnTo>
                    <a:lnTo>
                      <a:pt x="7" y="26"/>
                    </a:lnTo>
                    <a:lnTo>
                      <a:pt x="2" y="23"/>
                    </a:lnTo>
                    <a:lnTo>
                      <a:pt x="0" y="20"/>
                    </a:lnTo>
                    <a:lnTo>
                      <a:pt x="2" y="20"/>
                    </a:lnTo>
                    <a:lnTo>
                      <a:pt x="13" y="14"/>
                    </a:lnTo>
                    <a:lnTo>
                      <a:pt x="28" y="13"/>
                    </a:lnTo>
                    <a:lnTo>
                      <a:pt x="31" y="13"/>
                    </a:lnTo>
                    <a:lnTo>
                      <a:pt x="31" y="11"/>
                    </a:lnTo>
                    <a:lnTo>
                      <a:pt x="37" y="11"/>
                    </a:lnTo>
                    <a:lnTo>
                      <a:pt x="53" y="2"/>
                    </a:lnTo>
                    <a:lnTo>
                      <a:pt x="53" y="0"/>
                    </a:lnTo>
                    <a:lnTo>
                      <a:pt x="57" y="0"/>
                    </a:lnTo>
                    <a:lnTo>
                      <a:pt x="73" y="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15" name="Freeform 2755">
                <a:extLst>
                  <a:ext uri="{FF2B5EF4-FFF2-40B4-BE49-F238E27FC236}">
                    <a16:creationId xmlns:a16="http://schemas.microsoft.com/office/drawing/2014/main" id="{574A45E4-6622-031A-07BB-991112EC26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7" y="995"/>
                <a:ext cx="13" cy="13"/>
              </a:xfrm>
              <a:custGeom>
                <a:avLst/>
                <a:gdLst>
                  <a:gd name="T0" fmla="*/ 5 w 53"/>
                  <a:gd name="T1" fmla="*/ 0 h 53"/>
                  <a:gd name="T2" fmla="*/ 6 w 53"/>
                  <a:gd name="T3" fmla="*/ 2 h 53"/>
                  <a:gd name="T4" fmla="*/ 5 w 53"/>
                  <a:gd name="T5" fmla="*/ 6 h 53"/>
                  <a:gd name="T6" fmla="*/ 5 w 53"/>
                  <a:gd name="T7" fmla="*/ 7 h 53"/>
                  <a:gd name="T8" fmla="*/ 0 w 53"/>
                  <a:gd name="T9" fmla="*/ 34 h 53"/>
                  <a:gd name="T10" fmla="*/ 0 w 53"/>
                  <a:gd name="T11" fmla="*/ 35 h 53"/>
                  <a:gd name="T12" fmla="*/ 2 w 53"/>
                  <a:gd name="T13" fmla="*/ 37 h 53"/>
                  <a:gd name="T14" fmla="*/ 3 w 53"/>
                  <a:gd name="T15" fmla="*/ 37 h 53"/>
                  <a:gd name="T16" fmla="*/ 5 w 53"/>
                  <a:gd name="T17" fmla="*/ 38 h 53"/>
                  <a:gd name="T18" fmla="*/ 17 w 53"/>
                  <a:gd name="T19" fmla="*/ 53 h 53"/>
                  <a:gd name="T20" fmla="*/ 19 w 53"/>
                  <a:gd name="T21" fmla="*/ 51 h 53"/>
                  <a:gd name="T22" fmla="*/ 38 w 53"/>
                  <a:gd name="T23" fmla="*/ 38 h 53"/>
                  <a:gd name="T24" fmla="*/ 39 w 53"/>
                  <a:gd name="T25" fmla="*/ 38 h 53"/>
                  <a:gd name="T26" fmla="*/ 39 w 53"/>
                  <a:gd name="T27" fmla="*/ 37 h 53"/>
                  <a:gd name="T28" fmla="*/ 45 w 53"/>
                  <a:gd name="T29" fmla="*/ 39 h 53"/>
                  <a:gd name="T30" fmla="*/ 48 w 53"/>
                  <a:gd name="T31" fmla="*/ 45 h 53"/>
                  <a:gd name="T32" fmla="*/ 53 w 53"/>
                  <a:gd name="T33" fmla="*/ 48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3" h="53">
                    <a:moveTo>
                      <a:pt x="5" y="0"/>
                    </a:moveTo>
                    <a:lnTo>
                      <a:pt x="6" y="2"/>
                    </a:lnTo>
                    <a:lnTo>
                      <a:pt x="5" y="6"/>
                    </a:lnTo>
                    <a:lnTo>
                      <a:pt x="5" y="7"/>
                    </a:lnTo>
                    <a:lnTo>
                      <a:pt x="0" y="34"/>
                    </a:lnTo>
                    <a:lnTo>
                      <a:pt x="0" y="35"/>
                    </a:lnTo>
                    <a:lnTo>
                      <a:pt x="2" y="37"/>
                    </a:lnTo>
                    <a:lnTo>
                      <a:pt x="3" y="37"/>
                    </a:lnTo>
                    <a:lnTo>
                      <a:pt x="5" y="38"/>
                    </a:lnTo>
                    <a:lnTo>
                      <a:pt x="17" y="53"/>
                    </a:lnTo>
                    <a:lnTo>
                      <a:pt x="19" y="51"/>
                    </a:lnTo>
                    <a:lnTo>
                      <a:pt x="38" y="38"/>
                    </a:lnTo>
                    <a:lnTo>
                      <a:pt x="39" y="38"/>
                    </a:lnTo>
                    <a:lnTo>
                      <a:pt x="39" y="37"/>
                    </a:lnTo>
                    <a:lnTo>
                      <a:pt x="45" y="39"/>
                    </a:lnTo>
                    <a:lnTo>
                      <a:pt x="48" y="45"/>
                    </a:lnTo>
                    <a:lnTo>
                      <a:pt x="53" y="4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16" name="Freeform 2756">
                <a:extLst>
                  <a:ext uri="{FF2B5EF4-FFF2-40B4-BE49-F238E27FC236}">
                    <a16:creationId xmlns:a16="http://schemas.microsoft.com/office/drawing/2014/main" id="{A046F955-3E82-0C78-3DDB-954E68D1A8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2" y="993"/>
                <a:ext cx="16" cy="75"/>
              </a:xfrm>
              <a:custGeom>
                <a:avLst/>
                <a:gdLst>
                  <a:gd name="T0" fmla="*/ 64 w 64"/>
                  <a:gd name="T1" fmla="*/ 300 h 300"/>
                  <a:gd name="T2" fmla="*/ 61 w 64"/>
                  <a:gd name="T3" fmla="*/ 287 h 300"/>
                  <a:gd name="T4" fmla="*/ 55 w 64"/>
                  <a:gd name="T5" fmla="*/ 278 h 300"/>
                  <a:gd name="T6" fmla="*/ 48 w 64"/>
                  <a:gd name="T7" fmla="*/ 278 h 300"/>
                  <a:gd name="T8" fmla="*/ 45 w 64"/>
                  <a:gd name="T9" fmla="*/ 279 h 300"/>
                  <a:gd name="T10" fmla="*/ 44 w 64"/>
                  <a:gd name="T11" fmla="*/ 279 h 300"/>
                  <a:gd name="T12" fmla="*/ 37 w 64"/>
                  <a:gd name="T13" fmla="*/ 282 h 300"/>
                  <a:gd name="T14" fmla="*/ 34 w 64"/>
                  <a:gd name="T15" fmla="*/ 282 h 300"/>
                  <a:gd name="T16" fmla="*/ 31 w 64"/>
                  <a:gd name="T17" fmla="*/ 279 h 300"/>
                  <a:gd name="T18" fmla="*/ 31 w 64"/>
                  <a:gd name="T19" fmla="*/ 278 h 300"/>
                  <a:gd name="T20" fmla="*/ 30 w 64"/>
                  <a:gd name="T21" fmla="*/ 272 h 300"/>
                  <a:gd name="T22" fmla="*/ 30 w 64"/>
                  <a:gd name="T23" fmla="*/ 269 h 300"/>
                  <a:gd name="T24" fmla="*/ 34 w 64"/>
                  <a:gd name="T25" fmla="*/ 264 h 300"/>
                  <a:gd name="T26" fmla="*/ 47 w 64"/>
                  <a:gd name="T27" fmla="*/ 240 h 300"/>
                  <a:gd name="T28" fmla="*/ 44 w 64"/>
                  <a:gd name="T29" fmla="*/ 237 h 300"/>
                  <a:gd name="T30" fmla="*/ 38 w 64"/>
                  <a:gd name="T31" fmla="*/ 236 h 300"/>
                  <a:gd name="T32" fmla="*/ 37 w 64"/>
                  <a:gd name="T33" fmla="*/ 236 h 300"/>
                  <a:gd name="T34" fmla="*/ 38 w 64"/>
                  <a:gd name="T35" fmla="*/ 218 h 300"/>
                  <a:gd name="T36" fmla="*/ 43 w 64"/>
                  <a:gd name="T37" fmla="*/ 213 h 300"/>
                  <a:gd name="T38" fmla="*/ 43 w 64"/>
                  <a:gd name="T39" fmla="*/ 205 h 300"/>
                  <a:gd name="T40" fmla="*/ 41 w 64"/>
                  <a:gd name="T41" fmla="*/ 205 h 300"/>
                  <a:gd name="T42" fmla="*/ 41 w 64"/>
                  <a:gd name="T43" fmla="*/ 201 h 300"/>
                  <a:gd name="T44" fmla="*/ 38 w 64"/>
                  <a:gd name="T45" fmla="*/ 184 h 300"/>
                  <a:gd name="T46" fmla="*/ 31 w 64"/>
                  <a:gd name="T47" fmla="*/ 170 h 300"/>
                  <a:gd name="T48" fmla="*/ 31 w 64"/>
                  <a:gd name="T49" fmla="*/ 169 h 300"/>
                  <a:gd name="T50" fmla="*/ 16 w 64"/>
                  <a:gd name="T51" fmla="*/ 137 h 300"/>
                  <a:gd name="T52" fmla="*/ 16 w 64"/>
                  <a:gd name="T53" fmla="*/ 135 h 300"/>
                  <a:gd name="T54" fmla="*/ 27 w 64"/>
                  <a:gd name="T55" fmla="*/ 127 h 300"/>
                  <a:gd name="T56" fmla="*/ 31 w 64"/>
                  <a:gd name="T57" fmla="*/ 123 h 300"/>
                  <a:gd name="T58" fmla="*/ 33 w 64"/>
                  <a:gd name="T59" fmla="*/ 117 h 300"/>
                  <a:gd name="T60" fmla="*/ 33 w 64"/>
                  <a:gd name="T61" fmla="*/ 114 h 300"/>
                  <a:gd name="T62" fmla="*/ 31 w 64"/>
                  <a:gd name="T63" fmla="*/ 113 h 300"/>
                  <a:gd name="T64" fmla="*/ 19 w 64"/>
                  <a:gd name="T65" fmla="*/ 113 h 300"/>
                  <a:gd name="T66" fmla="*/ 9 w 64"/>
                  <a:gd name="T67" fmla="*/ 112 h 300"/>
                  <a:gd name="T68" fmla="*/ 12 w 64"/>
                  <a:gd name="T69" fmla="*/ 93 h 300"/>
                  <a:gd name="T70" fmla="*/ 9 w 64"/>
                  <a:gd name="T71" fmla="*/ 89 h 300"/>
                  <a:gd name="T72" fmla="*/ 7 w 64"/>
                  <a:gd name="T73" fmla="*/ 84 h 300"/>
                  <a:gd name="T74" fmla="*/ 4 w 64"/>
                  <a:gd name="T75" fmla="*/ 82 h 300"/>
                  <a:gd name="T76" fmla="*/ 0 w 64"/>
                  <a:gd name="T77" fmla="*/ 78 h 300"/>
                  <a:gd name="T78" fmla="*/ 0 w 64"/>
                  <a:gd name="T79" fmla="*/ 75 h 300"/>
                  <a:gd name="T80" fmla="*/ 1 w 64"/>
                  <a:gd name="T81" fmla="*/ 75 h 300"/>
                  <a:gd name="T82" fmla="*/ 4 w 64"/>
                  <a:gd name="T83" fmla="*/ 71 h 300"/>
                  <a:gd name="T84" fmla="*/ 9 w 64"/>
                  <a:gd name="T85" fmla="*/ 68 h 300"/>
                  <a:gd name="T86" fmla="*/ 23 w 64"/>
                  <a:gd name="T87" fmla="*/ 63 h 300"/>
                  <a:gd name="T88" fmla="*/ 34 w 64"/>
                  <a:gd name="T89" fmla="*/ 54 h 300"/>
                  <a:gd name="T90" fmla="*/ 38 w 64"/>
                  <a:gd name="T91" fmla="*/ 39 h 300"/>
                  <a:gd name="T92" fmla="*/ 38 w 64"/>
                  <a:gd name="T93" fmla="*/ 38 h 300"/>
                  <a:gd name="T94" fmla="*/ 36 w 64"/>
                  <a:gd name="T95" fmla="*/ 35 h 300"/>
                  <a:gd name="T96" fmla="*/ 36 w 64"/>
                  <a:gd name="T97" fmla="*/ 21 h 300"/>
                  <a:gd name="T98" fmla="*/ 37 w 64"/>
                  <a:gd name="T99" fmla="*/ 10 h 300"/>
                  <a:gd name="T100" fmla="*/ 41 w 64"/>
                  <a:gd name="T101" fmla="*/ 5 h 300"/>
                  <a:gd name="T102" fmla="*/ 47 w 64"/>
                  <a:gd name="T103" fmla="*/ 2 h 300"/>
                  <a:gd name="T104" fmla="*/ 50 w 64"/>
                  <a:gd name="T105" fmla="*/ 0 h 300"/>
                  <a:gd name="T106" fmla="*/ 51 w 64"/>
                  <a:gd name="T107" fmla="*/ 0 h 3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64" h="300">
                    <a:moveTo>
                      <a:pt x="64" y="300"/>
                    </a:moveTo>
                    <a:lnTo>
                      <a:pt x="61" y="287"/>
                    </a:lnTo>
                    <a:lnTo>
                      <a:pt x="55" y="278"/>
                    </a:lnTo>
                    <a:lnTo>
                      <a:pt x="48" y="278"/>
                    </a:lnTo>
                    <a:lnTo>
                      <a:pt x="45" y="279"/>
                    </a:lnTo>
                    <a:lnTo>
                      <a:pt x="44" y="279"/>
                    </a:lnTo>
                    <a:lnTo>
                      <a:pt x="37" y="282"/>
                    </a:lnTo>
                    <a:lnTo>
                      <a:pt x="34" y="282"/>
                    </a:lnTo>
                    <a:lnTo>
                      <a:pt x="31" y="279"/>
                    </a:lnTo>
                    <a:lnTo>
                      <a:pt x="31" y="278"/>
                    </a:lnTo>
                    <a:lnTo>
                      <a:pt x="30" y="272"/>
                    </a:lnTo>
                    <a:lnTo>
                      <a:pt x="30" y="269"/>
                    </a:lnTo>
                    <a:lnTo>
                      <a:pt x="34" y="264"/>
                    </a:lnTo>
                    <a:lnTo>
                      <a:pt x="47" y="240"/>
                    </a:lnTo>
                    <a:lnTo>
                      <a:pt x="44" y="237"/>
                    </a:lnTo>
                    <a:lnTo>
                      <a:pt x="38" y="236"/>
                    </a:lnTo>
                    <a:lnTo>
                      <a:pt x="37" y="236"/>
                    </a:lnTo>
                    <a:lnTo>
                      <a:pt x="38" y="218"/>
                    </a:lnTo>
                    <a:lnTo>
                      <a:pt x="43" y="213"/>
                    </a:lnTo>
                    <a:lnTo>
                      <a:pt x="43" y="205"/>
                    </a:lnTo>
                    <a:lnTo>
                      <a:pt x="41" y="205"/>
                    </a:lnTo>
                    <a:lnTo>
                      <a:pt x="41" y="201"/>
                    </a:lnTo>
                    <a:lnTo>
                      <a:pt x="38" y="184"/>
                    </a:lnTo>
                    <a:lnTo>
                      <a:pt x="31" y="170"/>
                    </a:lnTo>
                    <a:lnTo>
                      <a:pt x="31" y="169"/>
                    </a:lnTo>
                    <a:lnTo>
                      <a:pt x="16" y="137"/>
                    </a:lnTo>
                    <a:lnTo>
                      <a:pt x="16" y="135"/>
                    </a:lnTo>
                    <a:lnTo>
                      <a:pt x="27" y="127"/>
                    </a:lnTo>
                    <a:lnTo>
                      <a:pt x="31" y="123"/>
                    </a:lnTo>
                    <a:lnTo>
                      <a:pt x="33" y="117"/>
                    </a:lnTo>
                    <a:lnTo>
                      <a:pt x="33" y="114"/>
                    </a:lnTo>
                    <a:lnTo>
                      <a:pt x="31" y="113"/>
                    </a:lnTo>
                    <a:lnTo>
                      <a:pt x="19" y="113"/>
                    </a:lnTo>
                    <a:lnTo>
                      <a:pt x="9" y="112"/>
                    </a:lnTo>
                    <a:lnTo>
                      <a:pt x="12" y="93"/>
                    </a:lnTo>
                    <a:lnTo>
                      <a:pt x="9" y="89"/>
                    </a:lnTo>
                    <a:lnTo>
                      <a:pt x="7" y="84"/>
                    </a:lnTo>
                    <a:lnTo>
                      <a:pt x="4" y="82"/>
                    </a:lnTo>
                    <a:lnTo>
                      <a:pt x="0" y="78"/>
                    </a:lnTo>
                    <a:lnTo>
                      <a:pt x="0" y="75"/>
                    </a:lnTo>
                    <a:lnTo>
                      <a:pt x="1" y="75"/>
                    </a:lnTo>
                    <a:lnTo>
                      <a:pt x="4" y="71"/>
                    </a:lnTo>
                    <a:lnTo>
                      <a:pt x="9" y="68"/>
                    </a:lnTo>
                    <a:lnTo>
                      <a:pt x="23" y="63"/>
                    </a:lnTo>
                    <a:lnTo>
                      <a:pt x="34" y="54"/>
                    </a:lnTo>
                    <a:lnTo>
                      <a:pt x="38" y="39"/>
                    </a:lnTo>
                    <a:lnTo>
                      <a:pt x="38" y="38"/>
                    </a:lnTo>
                    <a:lnTo>
                      <a:pt x="36" y="35"/>
                    </a:lnTo>
                    <a:lnTo>
                      <a:pt x="36" y="21"/>
                    </a:lnTo>
                    <a:lnTo>
                      <a:pt x="37" y="10"/>
                    </a:lnTo>
                    <a:lnTo>
                      <a:pt x="41" y="5"/>
                    </a:lnTo>
                    <a:lnTo>
                      <a:pt x="47" y="2"/>
                    </a:lnTo>
                    <a:lnTo>
                      <a:pt x="50" y="0"/>
                    </a:lnTo>
                    <a:lnTo>
                      <a:pt x="51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17" name="Line 2757">
                <a:extLst>
                  <a:ext uri="{FF2B5EF4-FFF2-40B4-BE49-F238E27FC236}">
                    <a16:creationId xmlns:a16="http://schemas.microsoft.com/office/drawing/2014/main" id="{E7F18AA7-A502-0D4A-9264-BFF27AB7B58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4064" y="993"/>
                <a:ext cx="4" cy="2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18" name="Freeform 2758">
                <a:extLst>
                  <a:ext uri="{FF2B5EF4-FFF2-40B4-BE49-F238E27FC236}">
                    <a16:creationId xmlns:a16="http://schemas.microsoft.com/office/drawing/2014/main" id="{C5E1C1E6-51E6-DB9B-B6DF-2D6E218F7D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0" y="993"/>
                <a:ext cx="39" cy="14"/>
              </a:xfrm>
              <a:custGeom>
                <a:avLst/>
                <a:gdLst>
                  <a:gd name="T0" fmla="*/ 0 w 154"/>
                  <a:gd name="T1" fmla="*/ 55 h 56"/>
                  <a:gd name="T2" fmla="*/ 3 w 154"/>
                  <a:gd name="T3" fmla="*/ 56 h 56"/>
                  <a:gd name="T4" fmla="*/ 24 w 154"/>
                  <a:gd name="T5" fmla="*/ 56 h 56"/>
                  <a:gd name="T6" fmla="*/ 42 w 154"/>
                  <a:gd name="T7" fmla="*/ 51 h 56"/>
                  <a:gd name="T8" fmla="*/ 43 w 154"/>
                  <a:gd name="T9" fmla="*/ 51 h 56"/>
                  <a:gd name="T10" fmla="*/ 42 w 154"/>
                  <a:gd name="T11" fmla="*/ 44 h 56"/>
                  <a:gd name="T12" fmla="*/ 38 w 154"/>
                  <a:gd name="T13" fmla="*/ 32 h 56"/>
                  <a:gd name="T14" fmla="*/ 39 w 154"/>
                  <a:gd name="T15" fmla="*/ 31 h 56"/>
                  <a:gd name="T16" fmla="*/ 49 w 154"/>
                  <a:gd name="T17" fmla="*/ 32 h 56"/>
                  <a:gd name="T18" fmla="*/ 56 w 154"/>
                  <a:gd name="T19" fmla="*/ 35 h 56"/>
                  <a:gd name="T20" fmla="*/ 63 w 154"/>
                  <a:gd name="T21" fmla="*/ 42 h 56"/>
                  <a:gd name="T22" fmla="*/ 63 w 154"/>
                  <a:gd name="T23" fmla="*/ 44 h 56"/>
                  <a:gd name="T24" fmla="*/ 73 w 154"/>
                  <a:gd name="T25" fmla="*/ 44 h 56"/>
                  <a:gd name="T26" fmla="*/ 79 w 154"/>
                  <a:gd name="T27" fmla="*/ 46 h 56"/>
                  <a:gd name="T28" fmla="*/ 80 w 154"/>
                  <a:gd name="T29" fmla="*/ 46 h 56"/>
                  <a:gd name="T30" fmla="*/ 83 w 154"/>
                  <a:gd name="T31" fmla="*/ 45 h 56"/>
                  <a:gd name="T32" fmla="*/ 84 w 154"/>
                  <a:gd name="T33" fmla="*/ 46 h 56"/>
                  <a:gd name="T34" fmla="*/ 84 w 154"/>
                  <a:gd name="T35" fmla="*/ 31 h 56"/>
                  <a:gd name="T36" fmla="*/ 90 w 154"/>
                  <a:gd name="T37" fmla="*/ 11 h 56"/>
                  <a:gd name="T38" fmla="*/ 100 w 154"/>
                  <a:gd name="T39" fmla="*/ 10 h 56"/>
                  <a:gd name="T40" fmla="*/ 101 w 154"/>
                  <a:gd name="T41" fmla="*/ 11 h 56"/>
                  <a:gd name="T42" fmla="*/ 103 w 154"/>
                  <a:gd name="T43" fmla="*/ 11 h 56"/>
                  <a:gd name="T44" fmla="*/ 105 w 154"/>
                  <a:gd name="T45" fmla="*/ 10 h 56"/>
                  <a:gd name="T46" fmla="*/ 108 w 154"/>
                  <a:gd name="T47" fmla="*/ 10 h 56"/>
                  <a:gd name="T48" fmla="*/ 108 w 154"/>
                  <a:gd name="T49" fmla="*/ 9 h 56"/>
                  <a:gd name="T50" fmla="*/ 111 w 154"/>
                  <a:gd name="T51" fmla="*/ 10 h 56"/>
                  <a:gd name="T52" fmla="*/ 112 w 154"/>
                  <a:gd name="T53" fmla="*/ 10 h 56"/>
                  <a:gd name="T54" fmla="*/ 125 w 154"/>
                  <a:gd name="T55" fmla="*/ 16 h 56"/>
                  <a:gd name="T56" fmla="*/ 126 w 154"/>
                  <a:gd name="T57" fmla="*/ 16 h 56"/>
                  <a:gd name="T58" fmla="*/ 129 w 154"/>
                  <a:gd name="T59" fmla="*/ 14 h 56"/>
                  <a:gd name="T60" fmla="*/ 140 w 154"/>
                  <a:gd name="T61" fmla="*/ 11 h 56"/>
                  <a:gd name="T62" fmla="*/ 147 w 154"/>
                  <a:gd name="T63" fmla="*/ 11 h 56"/>
                  <a:gd name="T64" fmla="*/ 153 w 154"/>
                  <a:gd name="T65" fmla="*/ 1 h 56"/>
                  <a:gd name="T66" fmla="*/ 154 w 154"/>
                  <a:gd name="T67" fmla="*/ 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54" h="56">
                    <a:moveTo>
                      <a:pt x="0" y="55"/>
                    </a:moveTo>
                    <a:lnTo>
                      <a:pt x="3" y="56"/>
                    </a:lnTo>
                    <a:lnTo>
                      <a:pt x="24" y="56"/>
                    </a:lnTo>
                    <a:lnTo>
                      <a:pt x="42" y="51"/>
                    </a:lnTo>
                    <a:lnTo>
                      <a:pt x="43" y="51"/>
                    </a:lnTo>
                    <a:lnTo>
                      <a:pt x="42" y="44"/>
                    </a:lnTo>
                    <a:lnTo>
                      <a:pt x="38" y="32"/>
                    </a:lnTo>
                    <a:lnTo>
                      <a:pt x="39" y="31"/>
                    </a:lnTo>
                    <a:lnTo>
                      <a:pt x="49" y="32"/>
                    </a:lnTo>
                    <a:lnTo>
                      <a:pt x="56" y="35"/>
                    </a:lnTo>
                    <a:lnTo>
                      <a:pt x="63" y="42"/>
                    </a:lnTo>
                    <a:lnTo>
                      <a:pt x="63" y="44"/>
                    </a:lnTo>
                    <a:lnTo>
                      <a:pt x="73" y="44"/>
                    </a:lnTo>
                    <a:lnTo>
                      <a:pt x="79" y="46"/>
                    </a:lnTo>
                    <a:lnTo>
                      <a:pt x="80" y="46"/>
                    </a:lnTo>
                    <a:lnTo>
                      <a:pt x="83" y="45"/>
                    </a:lnTo>
                    <a:lnTo>
                      <a:pt x="84" y="46"/>
                    </a:lnTo>
                    <a:lnTo>
                      <a:pt x="84" y="31"/>
                    </a:lnTo>
                    <a:lnTo>
                      <a:pt x="90" y="11"/>
                    </a:lnTo>
                    <a:lnTo>
                      <a:pt x="100" y="10"/>
                    </a:lnTo>
                    <a:lnTo>
                      <a:pt x="101" y="11"/>
                    </a:lnTo>
                    <a:lnTo>
                      <a:pt x="103" y="11"/>
                    </a:lnTo>
                    <a:lnTo>
                      <a:pt x="105" y="10"/>
                    </a:lnTo>
                    <a:lnTo>
                      <a:pt x="108" y="10"/>
                    </a:lnTo>
                    <a:lnTo>
                      <a:pt x="108" y="9"/>
                    </a:lnTo>
                    <a:lnTo>
                      <a:pt x="111" y="10"/>
                    </a:lnTo>
                    <a:lnTo>
                      <a:pt x="112" y="10"/>
                    </a:lnTo>
                    <a:lnTo>
                      <a:pt x="125" y="16"/>
                    </a:lnTo>
                    <a:lnTo>
                      <a:pt x="126" y="16"/>
                    </a:lnTo>
                    <a:lnTo>
                      <a:pt x="129" y="14"/>
                    </a:lnTo>
                    <a:lnTo>
                      <a:pt x="140" y="11"/>
                    </a:lnTo>
                    <a:lnTo>
                      <a:pt x="147" y="11"/>
                    </a:lnTo>
                    <a:lnTo>
                      <a:pt x="153" y="1"/>
                    </a:lnTo>
                    <a:lnTo>
                      <a:pt x="154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19" name="Freeform 2759">
                <a:extLst>
                  <a:ext uri="{FF2B5EF4-FFF2-40B4-BE49-F238E27FC236}">
                    <a16:creationId xmlns:a16="http://schemas.microsoft.com/office/drawing/2014/main" id="{087830E6-2868-EFE8-F559-F28249009F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9" y="991"/>
                <a:ext cx="6" cy="8"/>
              </a:xfrm>
              <a:custGeom>
                <a:avLst/>
                <a:gdLst>
                  <a:gd name="T0" fmla="*/ 24 w 24"/>
                  <a:gd name="T1" fmla="*/ 33 h 33"/>
                  <a:gd name="T2" fmla="*/ 24 w 24"/>
                  <a:gd name="T3" fmla="*/ 31 h 33"/>
                  <a:gd name="T4" fmla="*/ 22 w 24"/>
                  <a:gd name="T5" fmla="*/ 29 h 33"/>
                  <a:gd name="T6" fmla="*/ 22 w 24"/>
                  <a:gd name="T7" fmla="*/ 28 h 33"/>
                  <a:gd name="T8" fmla="*/ 21 w 24"/>
                  <a:gd name="T9" fmla="*/ 17 h 33"/>
                  <a:gd name="T10" fmla="*/ 21 w 24"/>
                  <a:gd name="T11" fmla="*/ 12 h 33"/>
                  <a:gd name="T12" fmla="*/ 19 w 24"/>
                  <a:gd name="T13" fmla="*/ 7 h 33"/>
                  <a:gd name="T14" fmla="*/ 19 w 24"/>
                  <a:gd name="T15" fmla="*/ 0 h 33"/>
                  <a:gd name="T16" fmla="*/ 18 w 24"/>
                  <a:gd name="T17" fmla="*/ 1 h 33"/>
                  <a:gd name="T18" fmla="*/ 17 w 24"/>
                  <a:gd name="T19" fmla="*/ 1 h 33"/>
                  <a:gd name="T20" fmla="*/ 17 w 24"/>
                  <a:gd name="T21" fmla="*/ 0 h 33"/>
                  <a:gd name="T22" fmla="*/ 13 w 24"/>
                  <a:gd name="T23" fmla="*/ 0 h 33"/>
                  <a:gd name="T24" fmla="*/ 6 w 24"/>
                  <a:gd name="T25" fmla="*/ 7 h 33"/>
                  <a:gd name="T26" fmla="*/ 4 w 24"/>
                  <a:gd name="T27" fmla="*/ 8 h 33"/>
                  <a:gd name="T28" fmla="*/ 0 w 24"/>
                  <a:gd name="T29" fmla="*/ 8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4" h="33">
                    <a:moveTo>
                      <a:pt x="24" y="33"/>
                    </a:moveTo>
                    <a:lnTo>
                      <a:pt x="24" y="31"/>
                    </a:lnTo>
                    <a:lnTo>
                      <a:pt x="22" y="29"/>
                    </a:lnTo>
                    <a:lnTo>
                      <a:pt x="22" y="28"/>
                    </a:lnTo>
                    <a:lnTo>
                      <a:pt x="21" y="17"/>
                    </a:lnTo>
                    <a:lnTo>
                      <a:pt x="21" y="12"/>
                    </a:lnTo>
                    <a:lnTo>
                      <a:pt x="19" y="7"/>
                    </a:lnTo>
                    <a:lnTo>
                      <a:pt x="19" y="0"/>
                    </a:lnTo>
                    <a:lnTo>
                      <a:pt x="18" y="1"/>
                    </a:lnTo>
                    <a:lnTo>
                      <a:pt x="17" y="1"/>
                    </a:lnTo>
                    <a:lnTo>
                      <a:pt x="17" y="0"/>
                    </a:lnTo>
                    <a:lnTo>
                      <a:pt x="13" y="0"/>
                    </a:lnTo>
                    <a:lnTo>
                      <a:pt x="6" y="7"/>
                    </a:lnTo>
                    <a:lnTo>
                      <a:pt x="4" y="8"/>
                    </a:lnTo>
                    <a:lnTo>
                      <a:pt x="0" y="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20" name="Freeform 2760">
                <a:extLst>
                  <a:ext uri="{FF2B5EF4-FFF2-40B4-BE49-F238E27FC236}">
                    <a16:creationId xmlns:a16="http://schemas.microsoft.com/office/drawing/2014/main" id="{98353AE9-E1B5-2098-B6C9-77CE4BF5DC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7" y="999"/>
                <a:ext cx="18" cy="48"/>
              </a:xfrm>
              <a:custGeom>
                <a:avLst/>
                <a:gdLst>
                  <a:gd name="T0" fmla="*/ 70 w 70"/>
                  <a:gd name="T1" fmla="*/ 0 h 190"/>
                  <a:gd name="T2" fmla="*/ 70 w 70"/>
                  <a:gd name="T3" fmla="*/ 2 h 190"/>
                  <a:gd name="T4" fmla="*/ 65 w 70"/>
                  <a:gd name="T5" fmla="*/ 12 h 190"/>
                  <a:gd name="T6" fmla="*/ 64 w 70"/>
                  <a:gd name="T7" fmla="*/ 13 h 190"/>
                  <a:gd name="T8" fmla="*/ 63 w 70"/>
                  <a:gd name="T9" fmla="*/ 13 h 190"/>
                  <a:gd name="T10" fmla="*/ 36 w 70"/>
                  <a:gd name="T11" fmla="*/ 21 h 190"/>
                  <a:gd name="T12" fmla="*/ 35 w 70"/>
                  <a:gd name="T13" fmla="*/ 21 h 190"/>
                  <a:gd name="T14" fmla="*/ 32 w 70"/>
                  <a:gd name="T15" fmla="*/ 23 h 190"/>
                  <a:gd name="T16" fmla="*/ 35 w 70"/>
                  <a:gd name="T17" fmla="*/ 28 h 190"/>
                  <a:gd name="T18" fmla="*/ 39 w 70"/>
                  <a:gd name="T19" fmla="*/ 33 h 190"/>
                  <a:gd name="T20" fmla="*/ 40 w 70"/>
                  <a:gd name="T21" fmla="*/ 46 h 190"/>
                  <a:gd name="T22" fmla="*/ 35 w 70"/>
                  <a:gd name="T23" fmla="*/ 59 h 190"/>
                  <a:gd name="T24" fmla="*/ 35 w 70"/>
                  <a:gd name="T25" fmla="*/ 60 h 190"/>
                  <a:gd name="T26" fmla="*/ 29 w 70"/>
                  <a:gd name="T27" fmla="*/ 59 h 190"/>
                  <a:gd name="T28" fmla="*/ 22 w 70"/>
                  <a:gd name="T29" fmla="*/ 46 h 190"/>
                  <a:gd name="T30" fmla="*/ 19 w 70"/>
                  <a:gd name="T31" fmla="*/ 45 h 190"/>
                  <a:gd name="T32" fmla="*/ 19 w 70"/>
                  <a:gd name="T33" fmla="*/ 46 h 190"/>
                  <a:gd name="T34" fmla="*/ 11 w 70"/>
                  <a:gd name="T35" fmla="*/ 53 h 190"/>
                  <a:gd name="T36" fmla="*/ 8 w 70"/>
                  <a:gd name="T37" fmla="*/ 55 h 190"/>
                  <a:gd name="T38" fmla="*/ 7 w 70"/>
                  <a:gd name="T39" fmla="*/ 55 h 190"/>
                  <a:gd name="T40" fmla="*/ 5 w 70"/>
                  <a:gd name="T41" fmla="*/ 56 h 190"/>
                  <a:gd name="T42" fmla="*/ 4 w 70"/>
                  <a:gd name="T43" fmla="*/ 56 h 190"/>
                  <a:gd name="T44" fmla="*/ 3 w 70"/>
                  <a:gd name="T45" fmla="*/ 55 h 190"/>
                  <a:gd name="T46" fmla="*/ 0 w 70"/>
                  <a:gd name="T47" fmla="*/ 55 h 190"/>
                  <a:gd name="T48" fmla="*/ 1 w 70"/>
                  <a:gd name="T49" fmla="*/ 56 h 190"/>
                  <a:gd name="T50" fmla="*/ 1 w 70"/>
                  <a:gd name="T51" fmla="*/ 60 h 190"/>
                  <a:gd name="T52" fmla="*/ 3 w 70"/>
                  <a:gd name="T53" fmla="*/ 63 h 190"/>
                  <a:gd name="T54" fmla="*/ 3 w 70"/>
                  <a:gd name="T55" fmla="*/ 66 h 190"/>
                  <a:gd name="T56" fmla="*/ 18 w 70"/>
                  <a:gd name="T57" fmla="*/ 79 h 190"/>
                  <a:gd name="T58" fmla="*/ 19 w 70"/>
                  <a:gd name="T59" fmla="*/ 80 h 190"/>
                  <a:gd name="T60" fmla="*/ 19 w 70"/>
                  <a:gd name="T61" fmla="*/ 91 h 190"/>
                  <a:gd name="T62" fmla="*/ 21 w 70"/>
                  <a:gd name="T63" fmla="*/ 98 h 190"/>
                  <a:gd name="T64" fmla="*/ 24 w 70"/>
                  <a:gd name="T65" fmla="*/ 105 h 190"/>
                  <a:gd name="T66" fmla="*/ 26 w 70"/>
                  <a:gd name="T67" fmla="*/ 105 h 190"/>
                  <a:gd name="T68" fmla="*/ 28 w 70"/>
                  <a:gd name="T69" fmla="*/ 109 h 190"/>
                  <a:gd name="T70" fmla="*/ 29 w 70"/>
                  <a:gd name="T71" fmla="*/ 111 h 190"/>
                  <a:gd name="T72" fmla="*/ 29 w 70"/>
                  <a:gd name="T73" fmla="*/ 112 h 190"/>
                  <a:gd name="T74" fmla="*/ 31 w 70"/>
                  <a:gd name="T75" fmla="*/ 112 h 190"/>
                  <a:gd name="T76" fmla="*/ 31 w 70"/>
                  <a:gd name="T77" fmla="*/ 139 h 190"/>
                  <a:gd name="T78" fmla="*/ 43 w 70"/>
                  <a:gd name="T79" fmla="*/ 156 h 190"/>
                  <a:gd name="T80" fmla="*/ 43 w 70"/>
                  <a:gd name="T81" fmla="*/ 157 h 190"/>
                  <a:gd name="T82" fmla="*/ 40 w 70"/>
                  <a:gd name="T83" fmla="*/ 160 h 190"/>
                  <a:gd name="T84" fmla="*/ 32 w 70"/>
                  <a:gd name="T85" fmla="*/ 165 h 190"/>
                  <a:gd name="T86" fmla="*/ 26 w 70"/>
                  <a:gd name="T87" fmla="*/ 168 h 190"/>
                  <a:gd name="T88" fmla="*/ 26 w 70"/>
                  <a:gd name="T89" fmla="*/ 171 h 190"/>
                  <a:gd name="T90" fmla="*/ 32 w 70"/>
                  <a:gd name="T91" fmla="*/ 185 h 190"/>
                  <a:gd name="T92" fmla="*/ 33 w 70"/>
                  <a:gd name="T93" fmla="*/ 189 h 190"/>
                  <a:gd name="T94" fmla="*/ 33 w 70"/>
                  <a:gd name="T95" fmla="*/ 190 h 1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70" h="190">
                    <a:moveTo>
                      <a:pt x="70" y="0"/>
                    </a:moveTo>
                    <a:lnTo>
                      <a:pt x="70" y="2"/>
                    </a:lnTo>
                    <a:lnTo>
                      <a:pt x="65" y="12"/>
                    </a:lnTo>
                    <a:lnTo>
                      <a:pt x="64" y="13"/>
                    </a:lnTo>
                    <a:lnTo>
                      <a:pt x="63" y="13"/>
                    </a:lnTo>
                    <a:lnTo>
                      <a:pt x="36" y="21"/>
                    </a:lnTo>
                    <a:lnTo>
                      <a:pt x="35" y="21"/>
                    </a:lnTo>
                    <a:lnTo>
                      <a:pt x="32" y="23"/>
                    </a:lnTo>
                    <a:lnTo>
                      <a:pt x="35" y="28"/>
                    </a:lnTo>
                    <a:lnTo>
                      <a:pt x="39" y="33"/>
                    </a:lnTo>
                    <a:lnTo>
                      <a:pt x="40" y="46"/>
                    </a:lnTo>
                    <a:lnTo>
                      <a:pt x="35" y="59"/>
                    </a:lnTo>
                    <a:lnTo>
                      <a:pt x="35" y="60"/>
                    </a:lnTo>
                    <a:lnTo>
                      <a:pt x="29" y="59"/>
                    </a:lnTo>
                    <a:lnTo>
                      <a:pt x="22" y="46"/>
                    </a:lnTo>
                    <a:lnTo>
                      <a:pt x="19" y="45"/>
                    </a:lnTo>
                    <a:lnTo>
                      <a:pt x="19" y="46"/>
                    </a:lnTo>
                    <a:lnTo>
                      <a:pt x="11" y="53"/>
                    </a:lnTo>
                    <a:lnTo>
                      <a:pt x="8" y="55"/>
                    </a:lnTo>
                    <a:lnTo>
                      <a:pt x="7" y="55"/>
                    </a:lnTo>
                    <a:lnTo>
                      <a:pt x="5" y="56"/>
                    </a:lnTo>
                    <a:lnTo>
                      <a:pt x="4" y="56"/>
                    </a:lnTo>
                    <a:lnTo>
                      <a:pt x="3" y="55"/>
                    </a:lnTo>
                    <a:lnTo>
                      <a:pt x="0" y="55"/>
                    </a:lnTo>
                    <a:lnTo>
                      <a:pt x="1" y="56"/>
                    </a:lnTo>
                    <a:lnTo>
                      <a:pt x="1" y="60"/>
                    </a:lnTo>
                    <a:lnTo>
                      <a:pt x="3" y="63"/>
                    </a:lnTo>
                    <a:lnTo>
                      <a:pt x="3" y="66"/>
                    </a:lnTo>
                    <a:lnTo>
                      <a:pt x="18" y="79"/>
                    </a:lnTo>
                    <a:lnTo>
                      <a:pt x="19" y="80"/>
                    </a:lnTo>
                    <a:lnTo>
                      <a:pt x="19" y="91"/>
                    </a:lnTo>
                    <a:lnTo>
                      <a:pt x="21" y="98"/>
                    </a:lnTo>
                    <a:lnTo>
                      <a:pt x="24" y="105"/>
                    </a:lnTo>
                    <a:lnTo>
                      <a:pt x="26" y="105"/>
                    </a:lnTo>
                    <a:lnTo>
                      <a:pt x="28" y="109"/>
                    </a:lnTo>
                    <a:lnTo>
                      <a:pt x="29" y="111"/>
                    </a:lnTo>
                    <a:lnTo>
                      <a:pt x="29" y="112"/>
                    </a:lnTo>
                    <a:lnTo>
                      <a:pt x="31" y="112"/>
                    </a:lnTo>
                    <a:lnTo>
                      <a:pt x="31" y="139"/>
                    </a:lnTo>
                    <a:lnTo>
                      <a:pt x="43" y="156"/>
                    </a:lnTo>
                    <a:lnTo>
                      <a:pt x="43" y="157"/>
                    </a:lnTo>
                    <a:lnTo>
                      <a:pt x="40" y="160"/>
                    </a:lnTo>
                    <a:lnTo>
                      <a:pt x="32" y="165"/>
                    </a:lnTo>
                    <a:lnTo>
                      <a:pt x="26" y="168"/>
                    </a:lnTo>
                    <a:lnTo>
                      <a:pt x="26" y="171"/>
                    </a:lnTo>
                    <a:lnTo>
                      <a:pt x="32" y="185"/>
                    </a:lnTo>
                    <a:lnTo>
                      <a:pt x="33" y="189"/>
                    </a:lnTo>
                    <a:lnTo>
                      <a:pt x="33" y="19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21" name="Freeform 2761">
                <a:extLst>
                  <a:ext uri="{FF2B5EF4-FFF2-40B4-BE49-F238E27FC236}">
                    <a16:creationId xmlns:a16="http://schemas.microsoft.com/office/drawing/2014/main" id="{5B79D9D0-6A1E-ABD1-D9A9-A73E9B65EA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3" y="894"/>
                <a:ext cx="6" cy="6"/>
              </a:xfrm>
              <a:custGeom>
                <a:avLst/>
                <a:gdLst>
                  <a:gd name="T0" fmla="*/ 25 w 25"/>
                  <a:gd name="T1" fmla="*/ 6 h 24"/>
                  <a:gd name="T2" fmla="*/ 4 w 25"/>
                  <a:gd name="T3" fmla="*/ 5 h 24"/>
                  <a:gd name="T4" fmla="*/ 2 w 25"/>
                  <a:gd name="T5" fmla="*/ 3 h 24"/>
                  <a:gd name="T6" fmla="*/ 1 w 25"/>
                  <a:gd name="T7" fmla="*/ 0 h 24"/>
                  <a:gd name="T8" fmla="*/ 0 w 25"/>
                  <a:gd name="T9" fmla="*/ 0 h 24"/>
                  <a:gd name="T10" fmla="*/ 0 w 25"/>
                  <a:gd name="T11" fmla="*/ 3 h 24"/>
                  <a:gd name="T12" fmla="*/ 9 w 25"/>
                  <a:gd name="T13" fmla="*/ 12 h 24"/>
                  <a:gd name="T14" fmla="*/ 14 w 25"/>
                  <a:gd name="T15" fmla="*/ 17 h 24"/>
                  <a:gd name="T16" fmla="*/ 11 w 25"/>
                  <a:gd name="T17" fmla="*/ 17 h 24"/>
                  <a:gd name="T18" fmla="*/ 11 w 25"/>
                  <a:gd name="T19" fmla="*/ 19 h 24"/>
                  <a:gd name="T20" fmla="*/ 7 w 25"/>
                  <a:gd name="T21" fmla="*/ 24 h 24"/>
                  <a:gd name="T22" fmla="*/ 1 w 25"/>
                  <a:gd name="T23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5" h="24">
                    <a:moveTo>
                      <a:pt x="25" y="6"/>
                    </a:moveTo>
                    <a:lnTo>
                      <a:pt x="4" y="5"/>
                    </a:lnTo>
                    <a:lnTo>
                      <a:pt x="2" y="3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9" y="12"/>
                    </a:lnTo>
                    <a:lnTo>
                      <a:pt x="14" y="17"/>
                    </a:lnTo>
                    <a:lnTo>
                      <a:pt x="11" y="17"/>
                    </a:lnTo>
                    <a:lnTo>
                      <a:pt x="11" y="19"/>
                    </a:lnTo>
                    <a:lnTo>
                      <a:pt x="7" y="24"/>
                    </a:lnTo>
                    <a:lnTo>
                      <a:pt x="1" y="2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22" name="Freeform 2762">
                <a:extLst>
                  <a:ext uri="{FF2B5EF4-FFF2-40B4-BE49-F238E27FC236}">
                    <a16:creationId xmlns:a16="http://schemas.microsoft.com/office/drawing/2014/main" id="{EAD4C91B-62C4-ECB9-6698-BAA33742DA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3" y="897"/>
                <a:ext cx="7" cy="11"/>
              </a:xfrm>
              <a:custGeom>
                <a:avLst/>
                <a:gdLst>
                  <a:gd name="T0" fmla="*/ 26 w 27"/>
                  <a:gd name="T1" fmla="*/ 0 h 43"/>
                  <a:gd name="T2" fmla="*/ 25 w 27"/>
                  <a:gd name="T3" fmla="*/ 0 h 43"/>
                  <a:gd name="T4" fmla="*/ 25 w 27"/>
                  <a:gd name="T5" fmla="*/ 2 h 43"/>
                  <a:gd name="T6" fmla="*/ 23 w 27"/>
                  <a:gd name="T7" fmla="*/ 5 h 43"/>
                  <a:gd name="T8" fmla="*/ 23 w 27"/>
                  <a:gd name="T9" fmla="*/ 11 h 43"/>
                  <a:gd name="T10" fmla="*/ 27 w 27"/>
                  <a:gd name="T11" fmla="*/ 15 h 43"/>
                  <a:gd name="T12" fmla="*/ 26 w 27"/>
                  <a:gd name="T13" fmla="*/ 22 h 43"/>
                  <a:gd name="T14" fmla="*/ 20 w 27"/>
                  <a:gd name="T15" fmla="*/ 30 h 43"/>
                  <a:gd name="T16" fmla="*/ 10 w 27"/>
                  <a:gd name="T17" fmla="*/ 36 h 43"/>
                  <a:gd name="T18" fmla="*/ 5 w 27"/>
                  <a:gd name="T19" fmla="*/ 35 h 43"/>
                  <a:gd name="T20" fmla="*/ 0 w 27"/>
                  <a:gd name="T21" fmla="*/ 42 h 43"/>
                  <a:gd name="T22" fmla="*/ 0 w 27"/>
                  <a:gd name="T23" fmla="*/ 43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7" h="43">
                    <a:moveTo>
                      <a:pt x="26" y="0"/>
                    </a:moveTo>
                    <a:lnTo>
                      <a:pt x="25" y="0"/>
                    </a:lnTo>
                    <a:lnTo>
                      <a:pt x="25" y="2"/>
                    </a:lnTo>
                    <a:lnTo>
                      <a:pt x="23" y="5"/>
                    </a:lnTo>
                    <a:lnTo>
                      <a:pt x="23" y="11"/>
                    </a:lnTo>
                    <a:lnTo>
                      <a:pt x="27" y="15"/>
                    </a:lnTo>
                    <a:lnTo>
                      <a:pt x="26" y="22"/>
                    </a:lnTo>
                    <a:lnTo>
                      <a:pt x="20" y="30"/>
                    </a:lnTo>
                    <a:lnTo>
                      <a:pt x="10" y="36"/>
                    </a:lnTo>
                    <a:lnTo>
                      <a:pt x="5" y="35"/>
                    </a:lnTo>
                    <a:lnTo>
                      <a:pt x="0" y="42"/>
                    </a:lnTo>
                    <a:lnTo>
                      <a:pt x="0" y="4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23" name="Freeform 2763">
                <a:extLst>
                  <a:ext uri="{FF2B5EF4-FFF2-40B4-BE49-F238E27FC236}">
                    <a16:creationId xmlns:a16="http://schemas.microsoft.com/office/drawing/2014/main" id="{D61868CC-40E8-6EDB-B460-A74F615D1D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0" y="908"/>
                <a:ext cx="63" cy="21"/>
              </a:xfrm>
              <a:custGeom>
                <a:avLst/>
                <a:gdLst>
                  <a:gd name="T0" fmla="*/ 11 w 253"/>
                  <a:gd name="T1" fmla="*/ 85 h 85"/>
                  <a:gd name="T2" fmla="*/ 26 w 253"/>
                  <a:gd name="T3" fmla="*/ 77 h 85"/>
                  <a:gd name="T4" fmla="*/ 32 w 253"/>
                  <a:gd name="T5" fmla="*/ 72 h 85"/>
                  <a:gd name="T6" fmla="*/ 36 w 253"/>
                  <a:gd name="T7" fmla="*/ 69 h 85"/>
                  <a:gd name="T8" fmla="*/ 45 w 253"/>
                  <a:gd name="T9" fmla="*/ 72 h 85"/>
                  <a:gd name="T10" fmla="*/ 52 w 253"/>
                  <a:gd name="T11" fmla="*/ 57 h 85"/>
                  <a:gd name="T12" fmla="*/ 71 w 253"/>
                  <a:gd name="T13" fmla="*/ 67 h 85"/>
                  <a:gd name="T14" fmla="*/ 85 w 253"/>
                  <a:gd name="T15" fmla="*/ 67 h 85"/>
                  <a:gd name="T16" fmla="*/ 92 w 253"/>
                  <a:gd name="T17" fmla="*/ 67 h 85"/>
                  <a:gd name="T18" fmla="*/ 95 w 253"/>
                  <a:gd name="T19" fmla="*/ 72 h 85"/>
                  <a:gd name="T20" fmla="*/ 100 w 253"/>
                  <a:gd name="T21" fmla="*/ 71 h 85"/>
                  <a:gd name="T22" fmla="*/ 103 w 253"/>
                  <a:gd name="T23" fmla="*/ 56 h 85"/>
                  <a:gd name="T24" fmla="*/ 106 w 253"/>
                  <a:gd name="T25" fmla="*/ 55 h 85"/>
                  <a:gd name="T26" fmla="*/ 134 w 253"/>
                  <a:gd name="T27" fmla="*/ 52 h 85"/>
                  <a:gd name="T28" fmla="*/ 134 w 253"/>
                  <a:gd name="T29" fmla="*/ 55 h 85"/>
                  <a:gd name="T30" fmla="*/ 138 w 253"/>
                  <a:gd name="T31" fmla="*/ 71 h 85"/>
                  <a:gd name="T32" fmla="*/ 139 w 253"/>
                  <a:gd name="T33" fmla="*/ 78 h 85"/>
                  <a:gd name="T34" fmla="*/ 155 w 253"/>
                  <a:gd name="T35" fmla="*/ 77 h 85"/>
                  <a:gd name="T36" fmla="*/ 153 w 253"/>
                  <a:gd name="T37" fmla="*/ 74 h 85"/>
                  <a:gd name="T38" fmla="*/ 155 w 253"/>
                  <a:gd name="T39" fmla="*/ 67 h 85"/>
                  <a:gd name="T40" fmla="*/ 160 w 253"/>
                  <a:gd name="T41" fmla="*/ 57 h 85"/>
                  <a:gd name="T42" fmla="*/ 170 w 253"/>
                  <a:gd name="T43" fmla="*/ 52 h 85"/>
                  <a:gd name="T44" fmla="*/ 173 w 253"/>
                  <a:gd name="T45" fmla="*/ 53 h 85"/>
                  <a:gd name="T46" fmla="*/ 179 w 253"/>
                  <a:gd name="T47" fmla="*/ 47 h 85"/>
                  <a:gd name="T48" fmla="*/ 203 w 253"/>
                  <a:gd name="T49" fmla="*/ 57 h 85"/>
                  <a:gd name="T50" fmla="*/ 208 w 253"/>
                  <a:gd name="T51" fmla="*/ 52 h 85"/>
                  <a:gd name="T52" fmla="*/ 215 w 253"/>
                  <a:gd name="T53" fmla="*/ 56 h 85"/>
                  <a:gd name="T54" fmla="*/ 233 w 253"/>
                  <a:gd name="T55" fmla="*/ 53 h 85"/>
                  <a:gd name="T56" fmla="*/ 246 w 253"/>
                  <a:gd name="T57" fmla="*/ 57 h 85"/>
                  <a:gd name="T58" fmla="*/ 244 w 253"/>
                  <a:gd name="T59" fmla="*/ 52 h 85"/>
                  <a:gd name="T60" fmla="*/ 241 w 253"/>
                  <a:gd name="T61" fmla="*/ 49 h 85"/>
                  <a:gd name="T62" fmla="*/ 236 w 253"/>
                  <a:gd name="T63" fmla="*/ 42 h 85"/>
                  <a:gd name="T64" fmla="*/ 234 w 253"/>
                  <a:gd name="T65" fmla="*/ 28 h 85"/>
                  <a:gd name="T66" fmla="*/ 246 w 253"/>
                  <a:gd name="T67" fmla="*/ 12 h 85"/>
                  <a:gd name="T68" fmla="*/ 251 w 253"/>
                  <a:gd name="T69" fmla="*/ 0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53" h="85">
                    <a:moveTo>
                      <a:pt x="0" y="85"/>
                    </a:moveTo>
                    <a:lnTo>
                      <a:pt x="11" y="85"/>
                    </a:lnTo>
                    <a:lnTo>
                      <a:pt x="21" y="81"/>
                    </a:lnTo>
                    <a:lnTo>
                      <a:pt x="26" y="77"/>
                    </a:lnTo>
                    <a:lnTo>
                      <a:pt x="30" y="75"/>
                    </a:lnTo>
                    <a:lnTo>
                      <a:pt x="32" y="72"/>
                    </a:lnTo>
                    <a:lnTo>
                      <a:pt x="33" y="71"/>
                    </a:lnTo>
                    <a:lnTo>
                      <a:pt x="36" y="69"/>
                    </a:lnTo>
                    <a:lnTo>
                      <a:pt x="45" y="74"/>
                    </a:lnTo>
                    <a:lnTo>
                      <a:pt x="45" y="72"/>
                    </a:lnTo>
                    <a:lnTo>
                      <a:pt x="49" y="60"/>
                    </a:lnTo>
                    <a:lnTo>
                      <a:pt x="52" y="57"/>
                    </a:lnTo>
                    <a:lnTo>
                      <a:pt x="54" y="60"/>
                    </a:lnTo>
                    <a:lnTo>
                      <a:pt x="71" y="67"/>
                    </a:lnTo>
                    <a:lnTo>
                      <a:pt x="78" y="69"/>
                    </a:lnTo>
                    <a:lnTo>
                      <a:pt x="85" y="67"/>
                    </a:lnTo>
                    <a:lnTo>
                      <a:pt x="88" y="66"/>
                    </a:lnTo>
                    <a:lnTo>
                      <a:pt x="92" y="67"/>
                    </a:lnTo>
                    <a:lnTo>
                      <a:pt x="95" y="71"/>
                    </a:lnTo>
                    <a:lnTo>
                      <a:pt x="95" y="72"/>
                    </a:lnTo>
                    <a:lnTo>
                      <a:pt x="97" y="74"/>
                    </a:lnTo>
                    <a:lnTo>
                      <a:pt x="100" y="71"/>
                    </a:lnTo>
                    <a:lnTo>
                      <a:pt x="103" y="64"/>
                    </a:lnTo>
                    <a:lnTo>
                      <a:pt x="103" y="56"/>
                    </a:lnTo>
                    <a:lnTo>
                      <a:pt x="105" y="53"/>
                    </a:lnTo>
                    <a:lnTo>
                      <a:pt x="106" y="55"/>
                    </a:lnTo>
                    <a:lnTo>
                      <a:pt x="117" y="57"/>
                    </a:lnTo>
                    <a:lnTo>
                      <a:pt x="134" y="52"/>
                    </a:lnTo>
                    <a:lnTo>
                      <a:pt x="135" y="52"/>
                    </a:lnTo>
                    <a:lnTo>
                      <a:pt x="134" y="55"/>
                    </a:lnTo>
                    <a:lnTo>
                      <a:pt x="134" y="57"/>
                    </a:lnTo>
                    <a:lnTo>
                      <a:pt x="138" y="71"/>
                    </a:lnTo>
                    <a:lnTo>
                      <a:pt x="138" y="78"/>
                    </a:lnTo>
                    <a:lnTo>
                      <a:pt x="139" y="78"/>
                    </a:lnTo>
                    <a:lnTo>
                      <a:pt x="155" y="82"/>
                    </a:lnTo>
                    <a:lnTo>
                      <a:pt x="155" y="77"/>
                    </a:lnTo>
                    <a:lnTo>
                      <a:pt x="153" y="75"/>
                    </a:lnTo>
                    <a:lnTo>
                      <a:pt x="153" y="74"/>
                    </a:lnTo>
                    <a:lnTo>
                      <a:pt x="155" y="69"/>
                    </a:lnTo>
                    <a:lnTo>
                      <a:pt x="155" y="67"/>
                    </a:lnTo>
                    <a:lnTo>
                      <a:pt x="157" y="60"/>
                    </a:lnTo>
                    <a:lnTo>
                      <a:pt x="160" y="57"/>
                    </a:lnTo>
                    <a:lnTo>
                      <a:pt x="166" y="55"/>
                    </a:lnTo>
                    <a:lnTo>
                      <a:pt x="170" y="52"/>
                    </a:lnTo>
                    <a:lnTo>
                      <a:pt x="173" y="52"/>
                    </a:lnTo>
                    <a:lnTo>
                      <a:pt x="173" y="53"/>
                    </a:lnTo>
                    <a:lnTo>
                      <a:pt x="174" y="56"/>
                    </a:lnTo>
                    <a:lnTo>
                      <a:pt x="179" y="47"/>
                    </a:lnTo>
                    <a:lnTo>
                      <a:pt x="186" y="47"/>
                    </a:lnTo>
                    <a:lnTo>
                      <a:pt x="203" y="57"/>
                    </a:lnTo>
                    <a:lnTo>
                      <a:pt x="206" y="57"/>
                    </a:lnTo>
                    <a:lnTo>
                      <a:pt x="208" y="52"/>
                    </a:lnTo>
                    <a:lnTo>
                      <a:pt x="209" y="52"/>
                    </a:lnTo>
                    <a:lnTo>
                      <a:pt x="215" y="56"/>
                    </a:lnTo>
                    <a:lnTo>
                      <a:pt x="225" y="56"/>
                    </a:lnTo>
                    <a:lnTo>
                      <a:pt x="233" y="53"/>
                    </a:lnTo>
                    <a:lnTo>
                      <a:pt x="236" y="53"/>
                    </a:lnTo>
                    <a:lnTo>
                      <a:pt x="246" y="57"/>
                    </a:lnTo>
                    <a:lnTo>
                      <a:pt x="246" y="56"/>
                    </a:lnTo>
                    <a:lnTo>
                      <a:pt x="244" y="52"/>
                    </a:lnTo>
                    <a:lnTo>
                      <a:pt x="243" y="52"/>
                    </a:lnTo>
                    <a:lnTo>
                      <a:pt x="241" y="49"/>
                    </a:lnTo>
                    <a:lnTo>
                      <a:pt x="237" y="45"/>
                    </a:lnTo>
                    <a:lnTo>
                      <a:pt x="236" y="42"/>
                    </a:lnTo>
                    <a:lnTo>
                      <a:pt x="234" y="40"/>
                    </a:lnTo>
                    <a:lnTo>
                      <a:pt x="234" y="28"/>
                    </a:lnTo>
                    <a:lnTo>
                      <a:pt x="240" y="24"/>
                    </a:lnTo>
                    <a:lnTo>
                      <a:pt x="246" y="12"/>
                    </a:lnTo>
                    <a:lnTo>
                      <a:pt x="248" y="4"/>
                    </a:lnTo>
                    <a:lnTo>
                      <a:pt x="251" y="0"/>
                    </a:lnTo>
                    <a:lnTo>
                      <a:pt x="253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24" name="Line 2764">
                <a:extLst>
                  <a:ext uri="{FF2B5EF4-FFF2-40B4-BE49-F238E27FC236}">
                    <a16:creationId xmlns:a16="http://schemas.microsoft.com/office/drawing/2014/main" id="{D4EF16A0-EB84-0FB5-CA4B-D0A4901284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4209" y="897"/>
                <a:ext cx="4" cy="3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25" name="Freeform 2765">
                <a:extLst>
                  <a:ext uri="{FF2B5EF4-FFF2-40B4-BE49-F238E27FC236}">
                    <a16:creationId xmlns:a16="http://schemas.microsoft.com/office/drawing/2014/main" id="{E2A2F2A3-0665-4AD9-A0CF-E9DB9F9606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9" y="897"/>
                <a:ext cx="4" cy="3"/>
              </a:xfrm>
              <a:custGeom>
                <a:avLst/>
                <a:gdLst>
                  <a:gd name="T0" fmla="*/ 14 w 14"/>
                  <a:gd name="T1" fmla="*/ 12 h 12"/>
                  <a:gd name="T2" fmla="*/ 7 w 14"/>
                  <a:gd name="T3" fmla="*/ 5 h 12"/>
                  <a:gd name="T4" fmla="*/ 0 w 14"/>
                  <a:gd name="T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12">
                    <a:moveTo>
                      <a:pt x="14" y="12"/>
                    </a:moveTo>
                    <a:lnTo>
                      <a:pt x="7" y="5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26" name="Line 2766">
                <a:extLst>
                  <a:ext uri="{FF2B5EF4-FFF2-40B4-BE49-F238E27FC236}">
                    <a16:creationId xmlns:a16="http://schemas.microsoft.com/office/drawing/2014/main" id="{CAA90CFB-2F39-3D52-ED64-A4181AC69A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129" y="933"/>
                <a:ext cx="6" cy="4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27" name="Freeform 2767">
                <a:extLst>
                  <a:ext uri="{FF2B5EF4-FFF2-40B4-BE49-F238E27FC236}">
                    <a16:creationId xmlns:a16="http://schemas.microsoft.com/office/drawing/2014/main" id="{048BACD9-7DFC-12DF-7A7F-658CB6E552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9" y="933"/>
                <a:ext cx="6" cy="4"/>
              </a:xfrm>
              <a:custGeom>
                <a:avLst/>
                <a:gdLst>
                  <a:gd name="T0" fmla="*/ 0 w 21"/>
                  <a:gd name="T1" fmla="*/ 17 h 17"/>
                  <a:gd name="T2" fmla="*/ 17 w 21"/>
                  <a:gd name="T3" fmla="*/ 2 h 17"/>
                  <a:gd name="T4" fmla="*/ 21 w 21"/>
                  <a:gd name="T5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" h="17">
                    <a:moveTo>
                      <a:pt x="0" y="17"/>
                    </a:moveTo>
                    <a:lnTo>
                      <a:pt x="17" y="2"/>
                    </a:lnTo>
                    <a:lnTo>
                      <a:pt x="21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28" name="Freeform 2768">
                <a:extLst>
                  <a:ext uri="{FF2B5EF4-FFF2-40B4-BE49-F238E27FC236}">
                    <a16:creationId xmlns:a16="http://schemas.microsoft.com/office/drawing/2014/main" id="{9B915B42-B2FA-9CFB-1FFF-0339414D9F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5" y="932"/>
                <a:ext cx="5" cy="1"/>
              </a:xfrm>
              <a:custGeom>
                <a:avLst/>
                <a:gdLst>
                  <a:gd name="T0" fmla="*/ 0 w 22"/>
                  <a:gd name="T1" fmla="*/ 2 h 2"/>
                  <a:gd name="T2" fmla="*/ 5 w 22"/>
                  <a:gd name="T3" fmla="*/ 0 h 2"/>
                  <a:gd name="T4" fmla="*/ 22 w 2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2">
                    <a:moveTo>
                      <a:pt x="0" y="2"/>
                    </a:moveTo>
                    <a:lnTo>
                      <a:pt x="5" y="0"/>
                    </a:lnTo>
                    <a:lnTo>
                      <a:pt x="22" y="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29" name="Freeform 2769">
                <a:extLst>
                  <a:ext uri="{FF2B5EF4-FFF2-40B4-BE49-F238E27FC236}">
                    <a16:creationId xmlns:a16="http://schemas.microsoft.com/office/drawing/2014/main" id="{D103481A-3A5D-2DBC-C6DC-E468ECA0BC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0" y="929"/>
                <a:ext cx="0" cy="4"/>
              </a:xfrm>
              <a:custGeom>
                <a:avLst/>
                <a:gdLst>
                  <a:gd name="T0" fmla="*/ 1 w 2"/>
                  <a:gd name="T1" fmla="*/ 13 h 13"/>
                  <a:gd name="T2" fmla="*/ 2 w 2"/>
                  <a:gd name="T3" fmla="*/ 13 h 13"/>
                  <a:gd name="T4" fmla="*/ 2 w 2"/>
                  <a:gd name="T5" fmla="*/ 4 h 13"/>
                  <a:gd name="T6" fmla="*/ 1 w 2"/>
                  <a:gd name="T7" fmla="*/ 3 h 13"/>
                  <a:gd name="T8" fmla="*/ 0 w 2"/>
                  <a:gd name="T9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3">
                    <a:moveTo>
                      <a:pt x="1" y="13"/>
                    </a:moveTo>
                    <a:lnTo>
                      <a:pt x="2" y="13"/>
                    </a:lnTo>
                    <a:lnTo>
                      <a:pt x="2" y="4"/>
                    </a:lnTo>
                    <a:lnTo>
                      <a:pt x="1" y="3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30" name="Freeform 2770">
                <a:extLst>
                  <a:ext uri="{FF2B5EF4-FFF2-40B4-BE49-F238E27FC236}">
                    <a16:creationId xmlns:a16="http://schemas.microsoft.com/office/drawing/2014/main" id="{B81A4885-5B78-4979-8D00-DF95233F84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8" y="933"/>
                <a:ext cx="43" cy="46"/>
              </a:xfrm>
              <a:custGeom>
                <a:avLst/>
                <a:gdLst>
                  <a:gd name="T0" fmla="*/ 173 w 173"/>
                  <a:gd name="T1" fmla="*/ 187 h 187"/>
                  <a:gd name="T2" fmla="*/ 172 w 173"/>
                  <a:gd name="T3" fmla="*/ 187 h 187"/>
                  <a:gd name="T4" fmla="*/ 172 w 173"/>
                  <a:gd name="T5" fmla="*/ 185 h 187"/>
                  <a:gd name="T6" fmla="*/ 169 w 173"/>
                  <a:gd name="T7" fmla="*/ 175 h 187"/>
                  <a:gd name="T8" fmla="*/ 167 w 173"/>
                  <a:gd name="T9" fmla="*/ 175 h 187"/>
                  <a:gd name="T10" fmla="*/ 167 w 173"/>
                  <a:gd name="T11" fmla="*/ 173 h 187"/>
                  <a:gd name="T12" fmla="*/ 159 w 173"/>
                  <a:gd name="T13" fmla="*/ 158 h 187"/>
                  <a:gd name="T14" fmla="*/ 156 w 173"/>
                  <a:gd name="T15" fmla="*/ 146 h 187"/>
                  <a:gd name="T16" fmla="*/ 160 w 173"/>
                  <a:gd name="T17" fmla="*/ 144 h 187"/>
                  <a:gd name="T18" fmla="*/ 162 w 173"/>
                  <a:gd name="T19" fmla="*/ 144 h 187"/>
                  <a:gd name="T20" fmla="*/ 160 w 173"/>
                  <a:gd name="T21" fmla="*/ 139 h 187"/>
                  <a:gd name="T22" fmla="*/ 159 w 173"/>
                  <a:gd name="T23" fmla="*/ 132 h 187"/>
                  <a:gd name="T24" fmla="*/ 159 w 173"/>
                  <a:gd name="T25" fmla="*/ 128 h 187"/>
                  <a:gd name="T26" fmla="*/ 157 w 173"/>
                  <a:gd name="T27" fmla="*/ 128 h 187"/>
                  <a:gd name="T28" fmla="*/ 155 w 173"/>
                  <a:gd name="T29" fmla="*/ 130 h 187"/>
                  <a:gd name="T30" fmla="*/ 143 w 173"/>
                  <a:gd name="T31" fmla="*/ 130 h 187"/>
                  <a:gd name="T32" fmla="*/ 138 w 173"/>
                  <a:gd name="T33" fmla="*/ 128 h 187"/>
                  <a:gd name="T34" fmla="*/ 135 w 173"/>
                  <a:gd name="T35" fmla="*/ 128 h 187"/>
                  <a:gd name="T36" fmla="*/ 133 w 173"/>
                  <a:gd name="T37" fmla="*/ 125 h 187"/>
                  <a:gd name="T38" fmla="*/ 133 w 173"/>
                  <a:gd name="T39" fmla="*/ 124 h 187"/>
                  <a:gd name="T40" fmla="*/ 131 w 173"/>
                  <a:gd name="T41" fmla="*/ 122 h 187"/>
                  <a:gd name="T42" fmla="*/ 128 w 173"/>
                  <a:gd name="T43" fmla="*/ 108 h 187"/>
                  <a:gd name="T44" fmla="*/ 123 w 173"/>
                  <a:gd name="T45" fmla="*/ 93 h 187"/>
                  <a:gd name="T46" fmla="*/ 121 w 173"/>
                  <a:gd name="T47" fmla="*/ 92 h 187"/>
                  <a:gd name="T48" fmla="*/ 120 w 173"/>
                  <a:gd name="T49" fmla="*/ 92 h 187"/>
                  <a:gd name="T50" fmla="*/ 119 w 173"/>
                  <a:gd name="T51" fmla="*/ 91 h 187"/>
                  <a:gd name="T52" fmla="*/ 114 w 173"/>
                  <a:gd name="T53" fmla="*/ 91 h 187"/>
                  <a:gd name="T54" fmla="*/ 114 w 173"/>
                  <a:gd name="T55" fmla="*/ 92 h 187"/>
                  <a:gd name="T56" fmla="*/ 113 w 173"/>
                  <a:gd name="T57" fmla="*/ 91 h 187"/>
                  <a:gd name="T58" fmla="*/ 107 w 173"/>
                  <a:gd name="T59" fmla="*/ 88 h 187"/>
                  <a:gd name="T60" fmla="*/ 106 w 173"/>
                  <a:gd name="T61" fmla="*/ 84 h 187"/>
                  <a:gd name="T62" fmla="*/ 106 w 173"/>
                  <a:gd name="T63" fmla="*/ 77 h 187"/>
                  <a:gd name="T64" fmla="*/ 103 w 173"/>
                  <a:gd name="T65" fmla="*/ 75 h 187"/>
                  <a:gd name="T66" fmla="*/ 90 w 173"/>
                  <a:gd name="T67" fmla="*/ 74 h 187"/>
                  <a:gd name="T68" fmla="*/ 81 w 173"/>
                  <a:gd name="T69" fmla="*/ 71 h 187"/>
                  <a:gd name="T70" fmla="*/ 76 w 173"/>
                  <a:gd name="T71" fmla="*/ 71 h 187"/>
                  <a:gd name="T72" fmla="*/ 75 w 173"/>
                  <a:gd name="T73" fmla="*/ 81 h 187"/>
                  <a:gd name="T74" fmla="*/ 66 w 173"/>
                  <a:gd name="T75" fmla="*/ 77 h 187"/>
                  <a:gd name="T76" fmla="*/ 63 w 173"/>
                  <a:gd name="T77" fmla="*/ 74 h 187"/>
                  <a:gd name="T78" fmla="*/ 59 w 173"/>
                  <a:gd name="T79" fmla="*/ 72 h 187"/>
                  <a:gd name="T80" fmla="*/ 57 w 173"/>
                  <a:gd name="T81" fmla="*/ 71 h 187"/>
                  <a:gd name="T82" fmla="*/ 47 w 173"/>
                  <a:gd name="T83" fmla="*/ 65 h 187"/>
                  <a:gd name="T84" fmla="*/ 39 w 173"/>
                  <a:gd name="T85" fmla="*/ 64 h 187"/>
                  <a:gd name="T86" fmla="*/ 21 w 173"/>
                  <a:gd name="T87" fmla="*/ 58 h 187"/>
                  <a:gd name="T88" fmla="*/ 1 w 173"/>
                  <a:gd name="T89" fmla="*/ 58 h 187"/>
                  <a:gd name="T90" fmla="*/ 1 w 173"/>
                  <a:gd name="T91" fmla="*/ 57 h 187"/>
                  <a:gd name="T92" fmla="*/ 0 w 173"/>
                  <a:gd name="T93" fmla="*/ 54 h 187"/>
                  <a:gd name="T94" fmla="*/ 3 w 173"/>
                  <a:gd name="T95" fmla="*/ 46 h 187"/>
                  <a:gd name="T96" fmla="*/ 3 w 173"/>
                  <a:gd name="T97" fmla="*/ 44 h 187"/>
                  <a:gd name="T98" fmla="*/ 8 w 173"/>
                  <a:gd name="T99" fmla="*/ 43 h 187"/>
                  <a:gd name="T100" fmla="*/ 12 w 173"/>
                  <a:gd name="T101" fmla="*/ 40 h 187"/>
                  <a:gd name="T102" fmla="*/ 14 w 173"/>
                  <a:gd name="T103" fmla="*/ 29 h 187"/>
                  <a:gd name="T104" fmla="*/ 18 w 173"/>
                  <a:gd name="T105" fmla="*/ 31 h 187"/>
                  <a:gd name="T106" fmla="*/ 22 w 173"/>
                  <a:gd name="T107" fmla="*/ 33 h 187"/>
                  <a:gd name="T108" fmla="*/ 25 w 173"/>
                  <a:gd name="T109" fmla="*/ 33 h 187"/>
                  <a:gd name="T110" fmla="*/ 35 w 173"/>
                  <a:gd name="T111" fmla="*/ 22 h 187"/>
                  <a:gd name="T112" fmla="*/ 36 w 173"/>
                  <a:gd name="T113" fmla="*/ 19 h 187"/>
                  <a:gd name="T114" fmla="*/ 35 w 173"/>
                  <a:gd name="T115" fmla="*/ 19 h 187"/>
                  <a:gd name="T116" fmla="*/ 33 w 173"/>
                  <a:gd name="T117" fmla="*/ 21 h 187"/>
                  <a:gd name="T118" fmla="*/ 22 w 173"/>
                  <a:gd name="T119" fmla="*/ 17 h 187"/>
                  <a:gd name="T120" fmla="*/ 8 w 173"/>
                  <a:gd name="T121" fmla="*/ 1 h 187"/>
                  <a:gd name="T122" fmla="*/ 8 w 173"/>
                  <a:gd name="T123" fmla="*/ 0 h 1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73" h="187">
                    <a:moveTo>
                      <a:pt x="173" y="187"/>
                    </a:moveTo>
                    <a:lnTo>
                      <a:pt x="172" y="187"/>
                    </a:lnTo>
                    <a:lnTo>
                      <a:pt x="172" y="185"/>
                    </a:lnTo>
                    <a:lnTo>
                      <a:pt x="169" y="175"/>
                    </a:lnTo>
                    <a:lnTo>
                      <a:pt x="167" y="175"/>
                    </a:lnTo>
                    <a:lnTo>
                      <a:pt x="167" y="173"/>
                    </a:lnTo>
                    <a:lnTo>
                      <a:pt x="159" y="158"/>
                    </a:lnTo>
                    <a:lnTo>
                      <a:pt x="156" y="146"/>
                    </a:lnTo>
                    <a:lnTo>
                      <a:pt x="160" y="144"/>
                    </a:lnTo>
                    <a:lnTo>
                      <a:pt x="162" y="144"/>
                    </a:lnTo>
                    <a:lnTo>
                      <a:pt x="160" y="139"/>
                    </a:lnTo>
                    <a:lnTo>
                      <a:pt x="159" y="132"/>
                    </a:lnTo>
                    <a:lnTo>
                      <a:pt x="159" y="128"/>
                    </a:lnTo>
                    <a:lnTo>
                      <a:pt x="157" y="128"/>
                    </a:lnTo>
                    <a:lnTo>
                      <a:pt x="155" y="130"/>
                    </a:lnTo>
                    <a:lnTo>
                      <a:pt x="143" y="130"/>
                    </a:lnTo>
                    <a:lnTo>
                      <a:pt x="138" y="128"/>
                    </a:lnTo>
                    <a:lnTo>
                      <a:pt x="135" y="128"/>
                    </a:lnTo>
                    <a:lnTo>
                      <a:pt x="133" y="125"/>
                    </a:lnTo>
                    <a:lnTo>
                      <a:pt x="133" y="124"/>
                    </a:lnTo>
                    <a:lnTo>
                      <a:pt x="131" y="122"/>
                    </a:lnTo>
                    <a:lnTo>
                      <a:pt x="128" y="108"/>
                    </a:lnTo>
                    <a:lnTo>
                      <a:pt x="123" y="93"/>
                    </a:lnTo>
                    <a:lnTo>
                      <a:pt x="121" y="92"/>
                    </a:lnTo>
                    <a:lnTo>
                      <a:pt x="120" y="92"/>
                    </a:lnTo>
                    <a:lnTo>
                      <a:pt x="119" y="91"/>
                    </a:lnTo>
                    <a:lnTo>
                      <a:pt x="114" y="91"/>
                    </a:lnTo>
                    <a:lnTo>
                      <a:pt x="114" y="92"/>
                    </a:lnTo>
                    <a:lnTo>
                      <a:pt x="113" y="91"/>
                    </a:lnTo>
                    <a:lnTo>
                      <a:pt x="107" y="88"/>
                    </a:lnTo>
                    <a:lnTo>
                      <a:pt x="106" y="84"/>
                    </a:lnTo>
                    <a:lnTo>
                      <a:pt x="106" y="77"/>
                    </a:lnTo>
                    <a:lnTo>
                      <a:pt x="103" y="75"/>
                    </a:lnTo>
                    <a:lnTo>
                      <a:pt x="90" y="74"/>
                    </a:lnTo>
                    <a:lnTo>
                      <a:pt x="81" y="71"/>
                    </a:lnTo>
                    <a:lnTo>
                      <a:pt x="76" y="71"/>
                    </a:lnTo>
                    <a:lnTo>
                      <a:pt x="75" y="81"/>
                    </a:lnTo>
                    <a:lnTo>
                      <a:pt x="66" y="77"/>
                    </a:lnTo>
                    <a:lnTo>
                      <a:pt x="63" y="74"/>
                    </a:lnTo>
                    <a:lnTo>
                      <a:pt x="59" y="72"/>
                    </a:lnTo>
                    <a:lnTo>
                      <a:pt x="57" y="71"/>
                    </a:lnTo>
                    <a:lnTo>
                      <a:pt x="47" y="65"/>
                    </a:lnTo>
                    <a:lnTo>
                      <a:pt x="39" y="64"/>
                    </a:lnTo>
                    <a:lnTo>
                      <a:pt x="21" y="58"/>
                    </a:lnTo>
                    <a:lnTo>
                      <a:pt x="1" y="58"/>
                    </a:lnTo>
                    <a:lnTo>
                      <a:pt x="1" y="57"/>
                    </a:lnTo>
                    <a:lnTo>
                      <a:pt x="0" y="54"/>
                    </a:lnTo>
                    <a:lnTo>
                      <a:pt x="3" y="46"/>
                    </a:lnTo>
                    <a:lnTo>
                      <a:pt x="3" y="44"/>
                    </a:lnTo>
                    <a:lnTo>
                      <a:pt x="8" y="43"/>
                    </a:lnTo>
                    <a:lnTo>
                      <a:pt x="12" y="40"/>
                    </a:lnTo>
                    <a:lnTo>
                      <a:pt x="14" y="29"/>
                    </a:lnTo>
                    <a:lnTo>
                      <a:pt x="18" y="31"/>
                    </a:lnTo>
                    <a:lnTo>
                      <a:pt x="22" y="33"/>
                    </a:lnTo>
                    <a:lnTo>
                      <a:pt x="25" y="33"/>
                    </a:lnTo>
                    <a:lnTo>
                      <a:pt x="35" y="22"/>
                    </a:lnTo>
                    <a:lnTo>
                      <a:pt x="36" y="19"/>
                    </a:lnTo>
                    <a:lnTo>
                      <a:pt x="35" y="19"/>
                    </a:lnTo>
                    <a:lnTo>
                      <a:pt x="33" y="21"/>
                    </a:lnTo>
                    <a:lnTo>
                      <a:pt x="22" y="17"/>
                    </a:lnTo>
                    <a:lnTo>
                      <a:pt x="8" y="1"/>
                    </a:lnTo>
                    <a:lnTo>
                      <a:pt x="8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31" name="Freeform 2771">
                <a:extLst>
                  <a:ext uri="{FF2B5EF4-FFF2-40B4-BE49-F238E27FC236}">
                    <a16:creationId xmlns:a16="http://schemas.microsoft.com/office/drawing/2014/main" id="{60933DBF-1AB8-EDA5-E338-58BF4206DF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5" y="999"/>
                <a:ext cx="10" cy="7"/>
              </a:xfrm>
              <a:custGeom>
                <a:avLst/>
                <a:gdLst>
                  <a:gd name="T0" fmla="*/ 42 w 42"/>
                  <a:gd name="T1" fmla="*/ 24 h 27"/>
                  <a:gd name="T2" fmla="*/ 40 w 42"/>
                  <a:gd name="T3" fmla="*/ 24 h 27"/>
                  <a:gd name="T4" fmla="*/ 39 w 42"/>
                  <a:gd name="T5" fmla="*/ 26 h 27"/>
                  <a:gd name="T6" fmla="*/ 36 w 42"/>
                  <a:gd name="T7" fmla="*/ 26 h 27"/>
                  <a:gd name="T8" fmla="*/ 35 w 42"/>
                  <a:gd name="T9" fmla="*/ 27 h 27"/>
                  <a:gd name="T10" fmla="*/ 30 w 42"/>
                  <a:gd name="T11" fmla="*/ 27 h 27"/>
                  <a:gd name="T12" fmla="*/ 28 w 42"/>
                  <a:gd name="T13" fmla="*/ 24 h 27"/>
                  <a:gd name="T14" fmla="*/ 28 w 42"/>
                  <a:gd name="T15" fmla="*/ 20 h 27"/>
                  <a:gd name="T16" fmla="*/ 30 w 42"/>
                  <a:gd name="T17" fmla="*/ 17 h 27"/>
                  <a:gd name="T18" fmla="*/ 30 w 42"/>
                  <a:gd name="T19" fmla="*/ 14 h 27"/>
                  <a:gd name="T20" fmla="*/ 29 w 42"/>
                  <a:gd name="T21" fmla="*/ 13 h 27"/>
                  <a:gd name="T22" fmla="*/ 19 w 42"/>
                  <a:gd name="T23" fmla="*/ 20 h 27"/>
                  <a:gd name="T24" fmla="*/ 19 w 42"/>
                  <a:gd name="T25" fmla="*/ 19 h 27"/>
                  <a:gd name="T26" fmla="*/ 8 w 42"/>
                  <a:gd name="T27" fmla="*/ 5 h 27"/>
                  <a:gd name="T28" fmla="*/ 0 w 42"/>
                  <a:gd name="T29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2" h="27">
                    <a:moveTo>
                      <a:pt x="42" y="24"/>
                    </a:moveTo>
                    <a:lnTo>
                      <a:pt x="40" y="24"/>
                    </a:lnTo>
                    <a:lnTo>
                      <a:pt x="39" y="26"/>
                    </a:lnTo>
                    <a:lnTo>
                      <a:pt x="36" y="26"/>
                    </a:lnTo>
                    <a:lnTo>
                      <a:pt x="35" y="27"/>
                    </a:lnTo>
                    <a:lnTo>
                      <a:pt x="30" y="27"/>
                    </a:lnTo>
                    <a:lnTo>
                      <a:pt x="28" y="24"/>
                    </a:lnTo>
                    <a:lnTo>
                      <a:pt x="28" y="20"/>
                    </a:lnTo>
                    <a:lnTo>
                      <a:pt x="30" y="17"/>
                    </a:lnTo>
                    <a:lnTo>
                      <a:pt x="30" y="14"/>
                    </a:lnTo>
                    <a:lnTo>
                      <a:pt x="29" y="13"/>
                    </a:lnTo>
                    <a:lnTo>
                      <a:pt x="19" y="20"/>
                    </a:lnTo>
                    <a:lnTo>
                      <a:pt x="19" y="19"/>
                    </a:lnTo>
                    <a:lnTo>
                      <a:pt x="8" y="5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32" name="Freeform 2772">
                <a:extLst>
                  <a:ext uri="{FF2B5EF4-FFF2-40B4-BE49-F238E27FC236}">
                    <a16:creationId xmlns:a16="http://schemas.microsoft.com/office/drawing/2014/main" id="{7F1434FE-8E88-DBAD-49CE-27CBB4D547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5" y="979"/>
                <a:ext cx="51" cy="33"/>
              </a:xfrm>
              <a:custGeom>
                <a:avLst/>
                <a:gdLst>
                  <a:gd name="T0" fmla="*/ 0 w 204"/>
                  <a:gd name="T1" fmla="*/ 103 h 130"/>
                  <a:gd name="T2" fmla="*/ 23 w 204"/>
                  <a:gd name="T3" fmla="*/ 113 h 130"/>
                  <a:gd name="T4" fmla="*/ 39 w 204"/>
                  <a:gd name="T5" fmla="*/ 130 h 130"/>
                  <a:gd name="T6" fmla="*/ 59 w 204"/>
                  <a:gd name="T7" fmla="*/ 130 h 130"/>
                  <a:gd name="T8" fmla="*/ 75 w 204"/>
                  <a:gd name="T9" fmla="*/ 123 h 130"/>
                  <a:gd name="T10" fmla="*/ 82 w 204"/>
                  <a:gd name="T11" fmla="*/ 108 h 130"/>
                  <a:gd name="T12" fmla="*/ 96 w 204"/>
                  <a:gd name="T13" fmla="*/ 108 h 130"/>
                  <a:gd name="T14" fmla="*/ 102 w 204"/>
                  <a:gd name="T15" fmla="*/ 101 h 130"/>
                  <a:gd name="T16" fmla="*/ 102 w 204"/>
                  <a:gd name="T17" fmla="*/ 88 h 130"/>
                  <a:gd name="T18" fmla="*/ 137 w 204"/>
                  <a:gd name="T19" fmla="*/ 94 h 130"/>
                  <a:gd name="T20" fmla="*/ 169 w 204"/>
                  <a:gd name="T21" fmla="*/ 90 h 130"/>
                  <a:gd name="T22" fmla="*/ 181 w 204"/>
                  <a:gd name="T23" fmla="*/ 94 h 130"/>
                  <a:gd name="T24" fmla="*/ 185 w 204"/>
                  <a:gd name="T25" fmla="*/ 106 h 130"/>
                  <a:gd name="T26" fmla="*/ 197 w 204"/>
                  <a:gd name="T27" fmla="*/ 89 h 130"/>
                  <a:gd name="T28" fmla="*/ 201 w 204"/>
                  <a:gd name="T29" fmla="*/ 85 h 130"/>
                  <a:gd name="T30" fmla="*/ 201 w 204"/>
                  <a:gd name="T31" fmla="*/ 84 h 130"/>
                  <a:gd name="T32" fmla="*/ 204 w 204"/>
                  <a:gd name="T33" fmla="*/ 81 h 130"/>
                  <a:gd name="T34" fmla="*/ 201 w 204"/>
                  <a:gd name="T35" fmla="*/ 78 h 130"/>
                  <a:gd name="T36" fmla="*/ 187 w 204"/>
                  <a:gd name="T37" fmla="*/ 60 h 130"/>
                  <a:gd name="T38" fmla="*/ 187 w 204"/>
                  <a:gd name="T39" fmla="*/ 58 h 130"/>
                  <a:gd name="T40" fmla="*/ 183 w 204"/>
                  <a:gd name="T41" fmla="*/ 53 h 130"/>
                  <a:gd name="T42" fmla="*/ 185 w 204"/>
                  <a:gd name="T43" fmla="*/ 49 h 130"/>
                  <a:gd name="T44" fmla="*/ 191 w 204"/>
                  <a:gd name="T45" fmla="*/ 38 h 130"/>
                  <a:gd name="T46" fmla="*/ 199 w 204"/>
                  <a:gd name="T47" fmla="*/ 26 h 130"/>
                  <a:gd name="T48" fmla="*/ 199 w 204"/>
                  <a:gd name="T49" fmla="*/ 21 h 130"/>
                  <a:gd name="T50" fmla="*/ 197 w 204"/>
                  <a:gd name="T51" fmla="*/ 15 h 130"/>
                  <a:gd name="T52" fmla="*/ 184 w 204"/>
                  <a:gd name="T53" fmla="*/ 0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04" h="130">
                    <a:moveTo>
                      <a:pt x="0" y="103"/>
                    </a:moveTo>
                    <a:lnTo>
                      <a:pt x="23" y="113"/>
                    </a:lnTo>
                    <a:lnTo>
                      <a:pt x="39" y="130"/>
                    </a:lnTo>
                    <a:lnTo>
                      <a:pt x="59" y="130"/>
                    </a:lnTo>
                    <a:lnTo>
                      <a:pt x="75" y="123"/>
                    </a:lnTo>
                    <a:lnTo>
                      <a:pt x="82" y="108"/>
                    </a:lnTo>
                    <a:lnTo>
                      <a:pt x="96" y="108"/>
                    </a:lnTo>
                    <a:lnTo>
                      <a:pt x="102" y="101"/>
                    </a:lnTo>
                    <a:lnTo>
                      <a:pt x="102" y="88"/>
                    </a:lnTo>
                    <a:lnTo>
                      <a:pt x="137" y="94"/>
                    </a:lnTo>
                    <a:lnTo>
                      <a:pt x="169" y="90"/>
                    </a:lnTo>
                    <a:lnTo>
                      <a:pt x="181" y="94"/>
                    </a:lnTo>
                    <a:lnTo>
                      <a:pt x="185" y="106"/>
                    </a:lnTo>
                    <a:lnTo>
                      <a:pt x="197" y="89"/>
                    </a:lnTo>
                    <a:lnTo>
                      <a:pt x="201" y="85"/>
                    </a:lnTo>
                    <a:lnTo>
                      <a:pt x="201" y="84"/>
                    </a:lnTo>
                    <a:lnTo>
                      <a:pt x="204" y="81"/>
                    </a:lnTo>
                    <a:lnTo>
                      <a:pt x="201" y="78"/>
                    </a:lnTo>
                    <a:lnTo>
                      <a:pt x="187" y="60"/>
                    </a:lnTo>
                    <a:lnTo>
                      <a:pt x="187" y="58"/>
                    </a:lnTo>
                    <a:lnTo>
                      <a:pt x="183" y="53"/>
                    </a:lnTo>
                    <a:lnTo>
                      <a:pt x="185" y="49"/>
                    </a:lnTo>
                    <a:lnTo>
                      <a:pt x="191" y="38"/>
                    </a:lnTo>
                    <a:lnTo>
                      <a:pt x="199" y="26"/>
                    </a:lnTo>
                    <a:lnTo>
                      <a:pt x="199" y="21"/>
                    </a:lnTo>
                    <a:lnTo>
                      <a:pt x="197" y="15"/>
                    </a:lnTo>
                    <a:lnTo>
                      <a:pt x="184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33" name="Freeform 2773">
                <a:extLst>
                  <a:ext uri="{FF2B5EF4-FFF2-40B4-BE49-F238E27FC236}">
                    <a16:creationId xmlns:a16="http://schemas.microsoft.com/office/drawing/2014/main" id="{D7589297-838F-E401-5E2A-EC4E11A72B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9" y="1005"/>
                <a:ext cx="16" cy="50"/>
              </a:xfrm>
              <a:custGeom>
                <a:avLst/>
                <a:gdLst>
                  <a:gd name="T0" fmla="*/ 55 w 62"/>
                  <a:gd name="T1" fmla="*/ 197 h 197"/>
                  <a:gd name="T2" fmla="*/ 55 w 62"/>
                  <a:gd name="T3" fmla="*/ 194 h 197"/>
                  <a:gd name="T4" fmla="*/ 60 w 62"/>
                  <a:gd name="T5" fmla="*/ 165 h 197"/>
                  <a:gd name="T6" fmla="*/ 60 w 62"/>
                  <a:gd name="T7" fmla="*/ 161 h 197"/>
                  <a:gd name="T8" fmla="*/ 62 w 62"/>
                  <a:gd name="T9" fmla="*/ 156 h 197"/>
                  <a:gd name="T10" fmla="*/ 57 w 62"/>
                  <a:gd name="T11" fmla="*/ 154 h 197"/>
                  <a:gd name="T12" fmla="*/ 49 w 62"/>
                  <a:gd name="T13" fmla="*/ 146 h 197"/>
                  <a:gd name="T14" fmla="*/ 39 w 62"/>
                  <a:gd name="T15" fmla="*/ 130 h 197"/>
                  <a:gd name="T16" fmla="*/ 39 w 62"/>
                  <a:gd name="T17" fmla="*/ 129 h 197"/>
                  <a:gd name="T18" fmla="*/ 34 w 62"/>
                  <a:gd name="T19" fmla="*/ 129 h 197"/>
                  <a:gd name="T20" fmla="*/ 31 w 62"/>
                  <a:gd name="T21" fmla="*/ 127 h 197"/>
                  <a:gd name="T22" fmla="*/ 30 w 62"/>
                  <a:gd name="T23" fmla="*/ 127 h 197"/>
                  <a:gd name="T24" fmla="*/ 21 w 62"/>
                  <a:gd name="T25" fmla="*/ 122 h 197"/>
                  <a:gd name="T26" fmla="*/ 20 w 62"/>
                  <a:gd name="T27" fmla="*/ 116 h 197"/>
                  <a:gd name="T28" fmla="*/ 18 w 62"/>
                  <a:gd name="T29" fmla="*/ 106 h 197"/>
                  <a:gd name="T30" fmla="*/ 11 w 62"/>
                  <a:gd name="T31" fmla="*/ 109 h 197"/>
                  <a:gd name="T32" fmla="*/ 0 w 62"/>
                  <a:gd name="T33" fmla="*/ 108 h 197"/>
                  <a:gd name="T34" fmla="*/ 9 w 62"/>
                  <a:gd name="T35" fmla="*/ 99 h 197"/>
                  <a:gd name="T36" fmla="*/ 10 w 62"/>
                  <a:gd name="T37" fmla="*/ 96 h 197"/>
                  <a:gd name="T38" fmla="*/ 11 w 62"/>
                  <a:gd name="T39" fmla="*/ 95 h 197"/>
                  <a:gd name="T40" fmla="*/ 10 w 62"/>
                  <a:gd name="T41" fmla="*/ 94 h 197"/>
                  <a:gd name="T42" fmla="*/ 9 w 62"/>
                  <a:gd name="T43" fmla="*/ 94 h 197"/>
                  <a:gd name="T44" fmla="*/ 4 w 62"/>
                  <a:gd name="T45" fmla="*/ 92 h 197"/>
                  <a:gd name="T46" fmla="*/ 9 w 62"/>
                  <a:gd name="T47" fmla="*/ 81 h 197"/>
                  <a:gd name="T48" fmla="*/ 13 w 62"/>
                  <a:gd name="T49" fmla="*/ 77 h 197"/>
                  <a:gd name="T50" fmla="*/ 13 w 62"/>
                  <a:gd name="T51" fmla="*/ 74 h 197"/>
                  <a:gd name="T52" fmla="*/ 14 w 62"/>
                  <a:gd name="T53" fmla="*/ 74 h 197"/>
                  <a:gd name="T54" fmla="*/ 14 w 62"/>
                  <a:gd name="T55" fmla="*/ 72 h 197"/>
                  <a:gd name="T56" fmla="*/ 23 w 62"/>
                  <a:gd name="T57" fmla="*/ 69 h 197"/>
                  <a:gd name="T58" fmla="*/ 23 w 62"/>
                  <a:gd name="T59" fmla="*/ 57 h 197"/>
                  <a:gd name="T60" fmla="*/ 41 w 62"/>
                  <a:gd name="T61" fmla="*/ 49 h 197"/>
                  <a:gd name="T62" fmla="*/ 51 w 62"/>
                  <a:gd name="T63" fmla="*/ 40 h 197"/>
                  <a:gd name="T64" fmla="*/ 42 w 62"/>
                  <a:gd name="T65" fmla="*/ 28 h 197"/>
                  <a:gd name="T66" fmla="*/ 31 w 62"/>
                  <a:gd name="T67" fmla="*/ 28 h 197"/>
                  <a:gd name="T68" fmla="*/ 23 w 62"/>
                  <a:gd name="T69" fmla="*/ 20 h 197"/>
                  <a:gd name="T70" fmla="*/ 23 w 62"/>
                  <a:gd name="T71" fmla="*/ 0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62" h="197">
                    <a:moveTo>
                      <a:pt x="55" y="197"/>
                    </a:moveTo>
                    <a:lnTo>
                      <a:pt x="55" y="194"/>
                    </a:lnTo>
                    <a:lnTo>
                      <a:pt x="60" y="165"/>
                    </a:lnTo>
                    <a:lnTo>
                      <a:pt x="60" y="161"/>
                    </a:lnTo>
                    <a:lnTo>
                      <a:pt x="62" y="156"/>
                    </a:lnTo>
                    <a:lnTo>
                      <a:pt x="57" y="154"/>
                    </a:lnTo>
                    <a:lnTo>
                      <a:pt x="49" y="146"/>
                    </a:lnTo>
                    <a:lnTo>
                      <a:pt x="39" y="130"/>
                    </a:lnTo>
                    <a:lnTo>
                      <a:pt x="39" y="129"/>
                    </a:lnTo>
                    <a:lnTo>
                      <a:pt x="34" y="129"/>
                    </a:lnTo>
                    <a:lnTo>
                      <a:pt x="31" y="127"/>
                    </a:lnTo>
                    <a:lnTo>
                      <a:pt x="30" y="127"/>
                    </a:lnTo>
                    <a:lnTo>
                      <a:pt x="21" y="122"/>
                    </a:lnTo>
                    <a:lnTo>
                      <a:pt x="20" y="116"/>
                    </a:lnTo>
                    <a:lnTo>
                      <a:pt x="18" y="106"/>
                    </a:lnTo>
                    <a:lnTo>
                      <a:pt x="11" y="109"/>
                    </a:lnTo>
                    <a:lnTo>
                      <a:pt x="0" y="108"/>
                    </a:lnTo>
                    <a:lnTo>
                      <a:pt x="9" y="99"/>
                    </a:lnTo>
                    <a:lnTo>
                      <a:pt x="10" y="96"/>
                    </a:lnTo>
                    <a:lnTo>
                      <a:pt x="11" y="95"/>
                    </a:lnTo>
                    <a:lnTo>
                      <a:pt x="10" y="94"/>
                    </a:lnTo>
                    <a:lnTo>
                      <a:pt x="9" y="94"/>
                    </a:lnTo>
                    <a:lnTo>
                      <a:pt x="4" y="92"/>
                    </a:lnTo>
                    <a:lnTo>
                      <a:pt x="9" y="81"/>
                    </a:lnTo>
                    <a:lnTo>
                      <a:pt x="13" y="77"/>
                    </a:lnTo>
                    <a:lnTo>
                      <a:pt x="13" y="74"/>
                    </a:lnTo>
                    <a:lnTo>
                      <a:pt x="14" y="74"/>
                    </a:lnTo>
                    <a:lnTo>
                      <a:pt x="14" y="72"/>
                    </a:lnTo>
                    <a:lnTo>
                      <a:pt x="23" y="69"/>
                    </a:lnTo>
                    <a:lnTo>
                      <a:pt x="23" y="57"/>
                    </a:lnTo>
                    <a:lnTo>
                      <a:pt x="41" y="49"/>
                    </a:lnTo>
                    <a:lnTo>
                      <a:pt x="51" y="40"/>
                    </a:lnTo>
                    <a:lnTo>
                      <a:pt x="42" y="28"/>
                    </a:lnTo>
                    <a:lnTo>
                      <a:pt x="31" y="28"/>
                    </a:lnTo>
                    <a:lnTo>
                      <a:pt x="23" y="20"/>
                    </a:lnTo>
                    <a:lnTo>
                      <a:pt x="23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34" name="Freeform 2774">
                <a:extLst>
                  <a:ext uri="{FF2B5EF4-FFF2-40B4-BE49-F238E27FC236}">
                    <a16:creationId xmlns:a16="http://schemas.microsoft.com/office/drawing/2014/main" id="{40080EE0-BDD9-406C-38D6-555A96F924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1047"/>
                <a:ext cx="27" cy="9"/>
              </a:xfrm>
              <a:custGeom>
                <a:avLst/>
                <a:gdLst>
                  <a:gd name="T0" fmla="*/ 111 w 111"/>
                  <a:gd name="T1" fmla="*/ 31 h 37"/>
                  <a:gd name="T2" fmla="*/ 97 w 111"/>
                  <a:gd name="T3" fmla="*/ 37 h 37"/>
                  <a:gd name="T4" fmla="*/ 97 w 111"/>
                  <a:gd name="T5" fmla="*/ 35 h 37"/>
                  <a:gd name="T6" fmla="*/ 99 w 111"/>
                  <a:gd name="T7" fmla="*/ 31 h 37"/>
                  <a:gd name="T8" fmla="*/ 101 w 111"/>
                  <a:gd name="T9" fmla="*/ 24 h 37"/>
                  <a:gd name="T10" fmla="*/ 91 w 111"/>
                  <a:gd name="T11" fmla="*/ 18 h 37"/>
                  <a:gd name="T12" fmla="*/ 90 w 111"/>
                  <a:gd name="T13" fmla="*/ 20 h 37"/>
                  <a:gd name="T14" fmla="*/ 90 w 111"/>
                  <a:gd name="T15" fmla="*/ 21 h 37"/>
                  <a:gd name="T16" fmla="*/ 87 w 111"/>
                  <a:gd name="T17" fmla="*/ 24 h 37"/>
                  <a:gd name="T18" fmla="*/ 87 w 111"/>
                  <a:gd name="T19" fmla="*/ 26 h 37"/>
                  <a:gd name="T20" fmla="*/ 83 w 111"/>
                  <a:gd name="T21" fmla="*/ 30 h 37"/>
                  <a:gd name="T22" fmla="*/ 79 w 111"/>
                  <a:gd name="T23" fmla="*/ 31 h 37"/>
                  <a:gd name="T24" fmla="*/ 67 w 111"/>
                  <a:gd name="T25" fmla="*/ 33 h 37"/>
                  <a:gd name="T26" fmla="*/ 60 w 111"/>
                  <a:gd name="T27" fmla="*/ 33 h 37"/>
                  <a:gd name="T28" fmla="*/ 51 w 111"/>
                  <a:gd name="T29" fmla="*/ 27 h 37"/>
                  <a:gd name="T30" fmla="*/ 51 w 111"/>
                  <a:gd name="T31" fmla="*/ 20 h 37"/>
                  <a:gd name="T32" fmla="*/ 46 w 111"/>
                  <a:gd name="T33" fmla="*/ 20 h 37"/>
                  <a:gd name="T34" fmla="*/ 46 w 111"/>
                  <a:gd name="T35" fmla="*/ 21 h 37"/>
                  <a:gd name="T36" fmla="*/ 35 w 111"/>
                  <a:gd name="T37" fmla="*/ 26 h 37"/>
                  <a:gd name="T38" fmla="*/ 34 w 111"/>
                  <a:gd name="T39" fmla="*/ 26 h 37"/>
                  <a:gd name="T40" fmla="*/ 30 w 111"/>
                  <a:gd name="T41" fmla="*/ 27 h 37"/>
                  <a:gd name="T42" fmla="*/ 23 w 111"/>
                  <a:gd name="T43" fmla="*/ 27 h 37"/>
                  <a:gd name="T44" fmla="*/ 21 w 111"/>
                  <a:gd name="T45" fmla="*/ 24 h 37"/>
                  <a:gd name="T46" fmla="*/ 21 w 111"/>
                  <a:gd name="T47" fmla="*/ 23 h 37"/>
                  <a:gd name="T48" fmla="*/ 3 w 111"/>
                  <a:gd name="T49" fmla="*/ 6 h 37"/>
                  <a:gd name="T50" fmla="*/ 3 w 111"/>
                  <a:gd name="T51" fmla="*/ 4 h 37"/>
                  <a:gd name="T52" fmla="*/ 2 w 111"/>
                  <a:gd name="T53" fmla="*/ 3 h 37"/>
                  <a:gd name="T54" fmla="*/ 2 w 111"/>
                  <a:gd name="T55" fmla="*/ 2 h 37"/>
                  <a:gd name="T56" fmla="*/ 0 w 111"/>
                  <a:gd name="T57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11" h="37">
                    <a:moveTo>
                      <a:pt x="111" y="31"/>
                    </a:moveTo>
                    <a:lnTo>
                      <a:pt x="97" y="37"/>
                    </a:lnTo>
                    <a:lnTo>
                      <a:pt x="97" y="35"/>
                    </a:lnTo>
                    <a:lnTo>
                      <a:pt x="99" y="31"/>
                    </a:lnTo>
                    <a:lnTo>
                      <a:pt x="101" y="24"/>
                    </a:lnTo>
                    <a:lnTo>
                      <a:pt x="91" y="18"/>
                    </a:lnTo>
                    <a:lnTo>
                      <a:pt x="90" y="20"/>
                    </a:lnTo>
                    <a:lnTo>
                      <a:pt x="90" y="21"/>
                    </a:lnTo>
                    <a:lnTo>
                      <a:pt x="87" y="24"/>
                    </a:lnTo>
                    <a:lnTo>
                      <a:pt x="87" y="26"/>
                    </a:lnTo>
                    <a:lnTo>
                      <a:pt x="83" y="30"/>
                    </a:lnTo>
                    <a:lnTo>
                      <a:pt x="79" y="31"/>
                    </a:lnTo>
                    <a:lnTo>
                      <a:pt x="67" y="33"/>
                    </a:lnTo>
                    <a:lnTo>
                      <a:pt x="60" y="33"/>
                    </a:lnTo>
                    <a:lnTo>
                      <a:pt x="51" y="27"/>
                    </a:lnTo>
                    <a:lnTo>
                      <a:pt x="51" y="20"/>
                    </a:lnTo>
                    <a:lnTo>
                      <a:pt x="46" y="20"/>
                    </a:lnTo>
                    <a:lnTo>
                      <a:pt x="46" y="21"/>
                    </a:lnTo>
                    <a:lnTo>
                      <a:pt x="35" y="26"/>
                    </a:lnTo>
                    <a:lnTo>
                      <a:pt x="34" y="26"/>
                    </a:lnTo>
                    <a:lnTo>
                      <a:pt x="30" y="27"/>
                    </a:lnTo>
                    <a:lnTo>
                      <a:pt x="23" y="27"/>
                    </a:lnTo>
                    <a:lnTo>
                      <a:pt x="21" y="24"/>
                    </a:lnTo>
                    <a:lnTo>
                      <a:pt x="21" y="23"/>
                    </a:lnTo>
                    <a:lnTo>
                      <a:pt x="3" y="6"/>
                    </a:lnTo>
                    <a:lnTo>
                      <a:pt x="3" y="4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35" name="Freeform 2775">
                <a:extLst>
                  <a:ext uri="{FF2B5EF4-FFF2-40B4-BE49-F238E27FC236}">
                    <a16:creationId xmlns:a16="http://schemas.microsoft.com/office/drawing/2014/main" id="{0F81728D-9895-5A1F-0560-0D1C5654D5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3" y="1049"/>
                <a:ext cx="76" cy="44"/>
              </a:xfrm>
              <a:custGeom>
                <a:avLst/>
                <a:gdLst>
                  <a:gd name="T0" fmla="*/ 304 w 304"/>
                  <a:gd name="T1" fmla="*/ 178 h 178"/>
                  <a:gd name="T2" fmla="*/ 301 w 304"/>
                  <a:gd name="T3" fmla="*/ 177 h 178"/>
                  <a:gd name="T4" fmla="*/ 282 w 304"/>
                  <a:gd name="T5" fmla="*/ 162 h 178"/>
                  <a:gd name="T6" fmla="*/ 280 w 304"/>
                  <a:gd name="T7" fmla="*/ 155 h 178"/>
                  <a:gd name="T8" fmla="*/ 280 w 304"/>
                  <a:gd name="T9" fmla="*/ 149 h 178"/>
                  <a:gd name="T10" fmla="*/ 282 w 304"/>
                  <a:gd name="T11" fmla="*/ 142 h 178"/>
                  <a:gd name="T12" fmla="*/ 282 w 304"/>
                  <a:gd name="T13" fmla="*/ 128 h 178"/>
                  <a:gd name="T14" fmla="*/ 272 w 304"/>
                  <a:gd name="T15" fmla="*/ 128 h 178"/>
                  <a:gd name="T16" fmla="*/ 261 w 304"/>
                  <a:gd name="T17" fmla="*/ 134 h 178"/>
                  <a:gd name="T18" fmla="*/ 255 w 304"/>
                  <a:gd name="T19" fmla="*/ 134 h 178"/>
                  <a:gd name="T20" fmla="*/ 255 w 304"/>
                  <a:gd name="T21" fmla="*/ 135 h 178"/>
                  <a:gd name="T22" fmla="*/ 227 w 304"/>
                  <a:gd name="T23" fmla="*/ 137 h 178"/>
                  <a:gd name="T24" fmla="*/ 227 w 304"/>
                  <a:gd name="T25" fmla="*/ 146 h 178"/>
                  <a:gd name="T26" fmla="*/ 215 w 304"/>
                  <a:gd name="T27" fmla="*/ 145 h 178"/>
                  <a:gd name="T28" fmla="*/ 194 w 304"/>
                  <a:gd name="T29" fmla="*/ 145 h 178"/>
                  <a:gd name="T30" fmla="*/ 188 w 304"/>
                  <a:gd name="T31" fmla="*/ 146 h 178"/>
                  <a:gd name="T32" fmla="*/ 174 w 304"/>
                  <a:gd name="T33" fmla="*/ 159 h 178"/>
                  <a:gd name="T34" fmla="*/ 166 w 304"/>
                  <a:gd name="T35" fmla="*/ 163 h 178"/>
                  <a:gd name="T36" fmla="*/ 165 w 304"/>
                  <a:gd name="T37" fmla="*/ 163 h 178"/>
                  <a:gd name="T38" fmla="*/ 160 w 304"/>
                  <a:gd name="T39" fmla="*/ 156 h 178"/>
                  <a:gd name="T40" fmla="*/ 159 w 304"/>
                  <a:gd name="T41" fmla="*/ 151 h 178"/>
                  <a:gd name="T42" fmla="*/ 159 w 304"/>
                  <a:gd name="T43" fmla="*/ 142 h 178"/>
                  <a:gd name="T44" fmla="*/ 160 w 304"/>
                  <a:gd name="T45" fmla="*/ 141 h 178"/>
                  <a:gd name="T46" fmla="*/ 160 w 304"/>
                  <a:gd name="T47" fmla="*/ 139 h 178"/>
                  <a:gd name="T48" fmla="*/ 151 w 304"/>
                  <a:gd name="T49" fmla="*/ 135 h 178"/>
                  <a:gd name="T50" fmla="*/ 149 w 304"/>
                  <a:gd name="T51" fmla="*/ 135 h 178"/>
                  <a:gd name="T52" fmla="*/ 142 w 304"/>
                  <a:gd name="T53" fmla="*/ 134 h 178"/>
                  <a:gd name="T54" fmla="*/ 131 w 304"/>
                  <a:gd name="T55" fmla="*/ 134 h 178"/>
                  <a:gd name="T56" fmla="*/ 131 w 304"/>
                  <a:gd name="T57" fmla="*/ 135 h 178"/>
                  <a:gd name="T58" fmla="*/ 122 w 304"/>
                  <a:gd name="T59" fmla="*/ 135 h 178"/>
                  <a:gd name="T60" fmla="*/ 114 w 304"/>
                  <a:gd name="T61" fmla="*/ 130 h 178"/>
                  <a:gd name="T62" fmla="*/ 113 w 304"/>
                  <a:gd name="T63" fmla="*/ 127 h 178"/>
                  <a:gd name="T64" fmla="*/ 113 w 304"/>
                  <a:gd name="T65" fmla="*/ 124 h 178"/>
                  <a:gd name="T66" fmla="*/ 117 w 304"/>
                  <a:gd name="T67" fmla="*/ 114 h 178"/>
                  <a:gd name="T68" fmla="*/ 117 w 304"/>
                  <a:gd name="T69" fmla="*/ 98 h 178"/>
                  <a:gd name="T70" fmla="*/ 96 w 304"/>
                  <a:gd name="T71" fmla="*/ 81 h 178"/>
                  <a:gd name="T72" fmla="*/ 91 w 304"/>
                  <a:gd name="T73" fmla="*/ 78 h 178"/>
                  <a:gd name="T74" fmla="*/ 83 w 304"/>
                  <a:gd name="T75" fmla="*/ 78 h 178"/>
                  <a:gd name="T76" fmla="*/ 79 w 304"/>
                  <a:gd name="T77" fmla="*/ 53 h 178"/>
                  <a:gd name="T78" fmla="*/ 76 w 304"/>
                  <a:gd name="T79" fmla="*/ 46 h 178"/>
                  <a:gd name="T80" fmla="*/ 78 w 304"/>
                  <a:gd name="T81" fmla="*/ 43 h 178"/>
                  <a:gd name="T82" fmla="*/ 79 w 304"/>
                  <a:gd name="T83" fmla="*/ 40 h 178"/>
                  <a:gd name="T84" fmla="*/ 78 w 304"/>
                  <a:gd name="T85" fmla="*/ 39 h 178"/>
                  <a:gd name="T86" fmla="*/ 76 w 304"/>
                  <a:gd name="T87" fmla="*/ 39 h 178"/>
                  <a:gd name="T88" fmla="*/ 75 w 304"/>
                  <a:gd name="T89" fmla="*/ 36 h 178"/>
                  <a:gd name="T90" fmla="*/ 75 w 304"/>
                  <a:gd name="T91" fmla="*/ 28 h 178"/>
                  <a:gd name="T92" fmla="*/ 78 w 304"/>
                  <a:gd name="T93" fmla="*/ 1 h 178"/>
                  <a:gd name="T94" fmla="*/ 78 w 304"/>
                  <a:gd name="T95" fmla="*/ 0 h 178"/>
                  <a:gd name="T96" fmla="*/ 74 w 304"/>
                  <a:gd name="T97" fmla="*/ 1 h 178"/>
                  <a:gd name="T98" fmla="*/ 72 w 304"/>
                  <a:gd name="T99" fmla="*/ 1 h 178"/>
                  <a:gd name="T100" fmla="*/ 54 w 304"/>
                  <a:gd name="T101" fmla="*/ 7 h 178"/>
                  <a:gd name="T102" fmla="*/ 53 w 304"/>
                  <a:gd name="T103" fmla="*/ 8 h 178"/>
                  <a:gd name="T104" fmla="*/ 47 w 304"/>
                  <a:gd name="T105" fmla="*/ 8 h 178"/>
                  <a:gd name="T106" fmla="*/ 45 w 304"/>
                  <a:gd name="T107" fmla="*/ 7 h 178"/>
                  <a:gd name="T108" fmla="*/ 21 w 304"/>
                  <a:gd name="T109" fmla="*/ 14 h 178"/>
                  <a:gd name="T110" fmla="*/ 8 w 304"/>
                  <a:gd name="T111" fmla="*/ 19 h 178"/>
                  <a:gd name="T112" fmla="*/ 5 w 304"/>
                  <a:gd name="T113" fmla="*/ 19 h 178"/>
                  <a:gd name="T114" fmla="*/ 0 w 304"/>
                  <a:gd name="T115" fmla="*/ 22 h 1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04" h="178">
                    <a:moveTo>
                      <a:pt x="304" y="178"/>
                    </a:moveTo>
                    <a:lnTo>
                      <a:pt x="301" y="177"/>
                    </a:lnTo>
                    <a:lnTo>
                      <a:pt x="282" y="162"/>
                    </a:lnTo>
                    <a:lnTo>
                      <a:pt x="280" y="155"/>
                    </a:lnTo>
                    <a:lnTo>
                      <a:pt x="280" y="149"/>
                    </a:lnTo>
                    <a:lnTo>
                      <a:pt x="282" y="142"/>
                    </a:lnTo>
                    <a:lnTo>
                      <a:pt x="282" y="128"/>
                    </a:lnTo>
                    <a:lnTo>
                      <a:pt x="272" y="128"/>
                    </a:lnTo>
                    <a:lnTo>
                      <a:pt x="261" y="134"/>
                    </a:lnTo>
                    <a:lnTo>
                      <a:pt x="255" y="134"/>
                    </a:lnTo>
                    <a:lnTo>
                      <a:pt x="255" y="135"/>
                    </a:lnTo>
                    <a:lnTo>
                      <a:pt x="227" y="137"/>
                    </a:lnTo>
                    <a:lnTo>
                      <a:pt x="227" y="146"/>
                    </a:lnTo>
                    <a:lnTo>
                      <a:pt x="215" y="145"/>
                    </a:lnTo>
                    <a:lnTo>
                      <a:pt x="194" y="145"/>
                    </a:lnTo>
                    <a:lnTo>
                      <a:pt x="188" y="146"/>
                    </a:lnTo>
                    <a:lnTo>
                      <a:pt x="174" y="159"/>
                    </a:lnTo>
                    <a:lnTo>
                      <a:pt x="166" y="163"/>
                    </a:lnTo>
                    <a:lnTo>
                      <a:pt x="165" y="163"/>
                    </a:lnTo>
                    <a:lnTo>
                      <a:pt x="160" y="156"/>
                    </a:lnTo>
                    <a:lnTo>
                      <a:pt x="159" y="151"/>
                    </a:lnTo>
                    <a:lnTo>
                      <a:pt x="159" y="142"/>
                    </a:lnTo>
                    <a:lnTo>
                      <a:pt x="160" y="141"/>
                    </a:lnTo>
                    <a:lnTo>
                      <a:pt x="160" y="139"/>
                    </a:lnTo>
                    <a:lnTo>
                      <a:pt x="151" y="135"/>
                    </a:lnTo>
                    <a:lnTo>
                      <a:pt x="149" y="135"/>
                    </a:lnTo>
                    <a:lnTo>
                      <a:pt x="142" y="134"/>
                    </a:lnTo>
                    <a:lnTo>
                      <a:pt x="131" y="134"/>
                    </a:lnTo>
                    <a:lnTo>
                      <a:pt x="131" y="135"/>
                    </a:lnTo>
                    <a:lnTo>
                      <a:pt x="122" y="135"/>
                    </a:lnTo>
                    <a:lnTo>
                      <a:pt x="114" y="130"/>
                    </a:lnTo>
                    <a:lnTo>
                      <a:pt x="113" y="127"/>
                    </a:lnTo>
                    <a:lnTo>
                      <a:pt x="113" y="124"/>
                    </a:lnTo>
                    <a:lnTo>
                      <a:pt x="117" y="114"/>
                    </a:lnTo>
                    <a:lnTo>
                      <a:pt x="117" y="98"/>
                    </a:lnTo>
                    <a:lnTo>
                      <a:pt x="96" y="81"/>
                    </a:lnTo>
                    <a:lnTo>
                      <a:pt x="91" y="78"/>
                    </a:lnTo>
                    <a:lnTo>
                      <a:pt x="83" y="78"/>
                    </a:lnTo>
                    <a:lnTo>
                      <a:pt x="79" y="53"/>
                    </a:lnTo>
                    <a:lnTo>
                      <a:pt x="76" y="46"/>
                    </a:lnTo>
                    <a:lnTo>
                      <a:pt x="78" y="43"/>
                    </a:lnTo>
                    <a:lnTo>
                      <a:pt x="79" y="40"/>
                    </a:lnTo>
                    <a:lnTo>
                      <a:pt x="78" y="39"/>
                    </a:lnTo>
                    <a:lnTo>
                      <a:pt x="76" y="39"/>
                    </a:lnTo>
                    <a:lnTo>
                      <a:pt x="75" y="36"/>
                    </a:lnTo>
                    <a:lnTo>
                      <a:pt x="75" y="28"/>
                    </a:lnTo>
                    <a:lnTo>
                      <a:pt x="78" y="1"/>
                    </a:lnTo>
                    <a:lnTo>
                      <a:pt x="78" y="0"/>
                    </a:lnTo>
                    <a:lnTo>
                      <a:pt x="74" y="1"/>
                    </a:lnTo>
                    <a:lnTo>
                      <a:pt x="72" y="1"/>
                    </a:lnTo>
                    <a:lnTo>
                      <a:pt x="54" y="7"/>
                    </a:lnTo>
                    <a:lnTo>
                      <a:pt x="53" y="8"/>
                    </a:lnTo>
                    <a:lnTo>
                      <a:pt x="47" y="8"/>
                    </a:lnTo>
                    <a:lnTo>
                      <a:pt x="45" y="7"/>
                    </a:lnTo>
                    <a:lnTo>
                      <a:pt x="21" y="14"/>
                    </a:lnTo>
                    <a:lnTo>
                      <a:pt x="8" y="19"/>
                    </a:lnTo>
                    <a:lnTo>
                      <a:pt x="5" y="19"/>
                    </a:lnTo>
                    <a:lnTo>
                      <a:pt x="0" y="2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36" name="Freeform 2776">
                <a:extLst>
                  <a:ext uri="{FF2B5EF4-FFF2-40B4-BE49-F238E27FC236}">
                    <a16:creationId xmlns:a16="http://schemas.microsoft.com/office/drawing/2014/main" id="{76830B41-9E71-F2E4-E083-7E88C6C8B0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4" y="1060"/>
                <a:ext cx="34" cy="28"/>
              </a:xfrm>
              <a:custGeom>
                <a:avLst/>
                <a:gdLst>
                  <a:gd name="T0" fmla="*/ 0 w 135"/>
                  <a:gd name="T1" fmla="*/ 91 h 113"/>
                  <a:gd name="T2" fmla="*/ 1 w 135"/>
                  <a:gd name="T3" fmla="*/ 89 h 113"/>
                  <a:gd name="T4" fmla="*/ 21 w 135"/>
                  <a:gd name="T5" fmla="*/ 92 h 113"/>
                  <a:gd name="T6" fmla="*/ 60 w 135"/>
                  <a:gd name="T7" fmla="*/ 91 h 113"/>
                  <a:gd name="T8" fmla="*/ 61 w 135"/>
                  <a:gd name="T9" fmla="*/ 91 h 113"/>
                  <a:gd name="T10" fmla="*/ 65 w 135"/>
                  <a:gd name="T11" fmla="*/ 95 h 113"/>
                  <a:gd name="T12" fmla="*/ 68 w 135"/>
                  <a:gd name="T13" fmla="*/ 99 h 113"/>
                  <a:gd name="T14" fmla="*/ 81 w 135"/>
                  <a:gd name="T15" fmla="*/ 106 h 113"/>
                  <a:gd name="T16" fmla="*/ 92 w 135"/>
                  <a:gd name="T17" fmla="*/ 109 h 113"/>
                  <a:gd name="T18" fmla="*/ 96 w 135"/>
                  <a:gd name="T19" fmla="*/ 113 h 113"/>
                  <a:gd name="T20" fmla="*/ 98 w 135"/>
                  <a:gd name="T21" fmla="*/ 113 h 113"/>
                  <a:gd name="T22" fmla="*/ 107 w 135"/>
                  <a:gd name="T23" fmla="*/ 101 h 113"/>
                  <a:gd name="T24" fmla="*/ 110 w 135"/>
                  <a:gd name="T25" fmla="*/ 91 h 113"/>
                  <a:gd name="T26" fmla="*/ 112 w 135"/>
                  <a:gd name="T27" fmla="*/ 89 h 113"/>
                  <a:gd name="T28" fmla="*/ 116 w 135"/>
                  <a:gd name="T29" fmla="*/ 88 h 113"/>
                  <a:gd name="T30" fmla="*/ 130 w 135"/>
                  <a:gd name="T31" fmla="*/ 94 h 113"/>
                  <a:gd name="T32" fmla="*/ 134 w 135"/>
                  <a:gd name="T33" fmla="*/ 88 h 113"/>
                  <a:gd name="T34" fmla="*/ 134 w 135"/>
                  <a:gd name="T35" fmla="*/ 85 h 113"/>
                  <a:gd name="T36" fmla="*/ 135 w 135"/>
                  <a:gd name="T37" fmla="*/ 81 h 113"/>
                  <a:gd name="T38" fmla="*/ 135 w 135"/>
                  <a:gd name="T39" fmla="*/ 79 h 113"/>
                  <a:gd name="T40" fmla="*/ 134 w 135"/>
                  <a:gd name="T41" fmla="*/ 75 h 113"/>
                  <a:gd name="T42" fmla="*/ 134 w 135"/>
                  <a:gd name="T43" fmla="*/ 71 h 113"/>
                  <a:gd name="T44" fmla="*/ 131 w 135"/>
                  <a:gd name="T45" fmla="*/ 71 h 113"/>
                  <a:gd name="T46" fmla="*/ 128 w 135"/>
                  <a:gd name="T47" fmla="*/ 59 h 113"/>
                  <a:gd name="T48" fmla="*/ 128 w 135"/>
                  <a:gd name="T49" fmla="*/ 56 h 113"/>
                  <a:gd name="T50" fmla="*/ 127 w 135"/>
                  <a:gd name="T51" fmla="*/ 56 h 113"/>
                  <a:gd name="T52" fmla="*/ 116 w 135"/>
                  <a:gd name="T53" fmla="*/ 49 h 113"/>
                  <a:gd name="T54" fmla="*/ 116 w 135"/>
                  <a:gd name="T55" fmla="*/ 48 h 113"/>
                  <a:gd name="T56" fmla="*/ 109 w 135"/>
                  <a:gd name="T57" fmla="*/ 42 h 113"/>
                  <a:gd name="T58" fmla="*/ 109 w 135"/>
                  <a:gd name="T59" fmla="*/ 41 h 113"/>
                  <a:gd name="T60" fmla="*/ 106 w 135"/>
                  <a:gd name="T61" fmla="*/ 45 h 113"/>
                  <a:gd name="T62" fmla="*/ 91 w 135"/>
                  <a:gd name="T63" fmla="*/ 57 h 113"/>
                  <a:gd name="T64" fmla="*/ 88 w 135"/>
                  <a:gd name="T65" fmla="*/ 59 h 113"/>
                  <a:gd name="T66" fmla="*/ 71 w 135"/>
                  <a:gd name="T67" fmla="*/ 53 h 113"/>
                  <a:gd name="T68" fmla="*/ 63 w 135"/>
                  <a:gd name="T69" fmla="*/ 48 h 113"/>
                  <a:gd name="T70" fmla="*/ 60 w 135"/>
                  <a:gd name="T71" fmla="*/ 46 h 113"/>
                  <a:gd name="T72" fmla="*/ 58 w 135"/>
                  <a:gd name="T73" fmla="*/ 41 h 113"/>
                  <a:gd name="T74" fmla="*/ 58 w 135"/>
                  <a:gd name="T75" fmla="*/ 38 h 113"/>
                  <a:gd name="T76" fmla="*/ 57 w 135"/>
                  <a:gd name="T77" fmla="*/ 36 h 113"/>
                  <a:gd name="T78" fmla="*/ 58 w 135"/>
                  <a:gd name="T79" fmla="*/ 34 h 113"/>
                  <a:gd name="T80" fmla="*/ 45 w 135"/>
                  <a:gd name="T81" fmla="*/ 25 h 113"/>
                  <a:gd name="T82" fmla="*/ 35 w 135"/>
                  <a:gd name="T83" fmla="*/ 15 h 113"/>
                  <a:gd name="T84" fmla="*/ 29 w 135"/>
                  <a:gd name="T85" fmla="*/ 8 h 113"/>
                  <a:gd name="T86" fmla="*/ 31 w 135"/>
                  <a:gd name="T87" fmla="*/ 0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35" h="113">
                    <a:moveTo>
                      <a:pt x="0" y="91"/>
                    </a:moveTo>
                    <a:lnTo>
                      <a:pt x="1" y="89"/>
                    </a:lnTo>
                    <a:lnTo>
                      <a:pt x="21" y="92"/>
                    </a:lnTo>
                    <a:lnTo>
                      <a:pt x="60" y="91"/>
                    </a:lnTo>
                    <a:lnTo>
                      <a:pt x="61" y="91"/>
                    </a:lnTo>
                    <a:lnTo>
                      <a:pt x="65" y="95"/>
                    </a:lnTo>
                    <a:lnTo>
                      <a:pt x="68" y="99"/>
                    </a:lnTo>
                    <a:lnTo>
                      <a:pt x="81" y="106"/>
                    </a:lnTo>
                    <a:lnTo>
                      <a:pt x="92" y="109"/>
                    </a:lnTo>
                    <a:lnTo>
                      <a:pt x="96" y="113"/>
                    </a:lnTo>
                    <a:lnTo>
                      <a:pt x="98" y="113"/>
                    </a:lnTo>
                    <a:lnTo>
                      <a:pt x="107" y="101"/>
                    </a:lnTo>
                    <a:lnTo>
                      <a:pt x="110" y="91"/>
                    </a:lnTo>
                    <a:lnTo>
                      <a:pt x="112" y="89"/>
                    </a:lnTo>
                    <a:lnTo>
                      <a:pt x="116" y="88"/>
                    </a:lnTo>
                    <a:lnTo>
                      <a:pt x="130" y="94"/>
                    </a:lnTo>
                    <a:lnTo>
                      <a:pt x="134" y="88"/>
                    </a:lnTo>
                    <a:lnTo>
                      <a:pt x="134" y="85"/>
                    </a:lnTo>
                    <a:lnTo>
                      <a:pt x="135" y="81"/>
                    </a:lnTo>
                    <a:lnTo>
                      <a:pt x="135" y="79"/>
                    </a:lnTo>
                    <a:lnTo>
                      <a:pt x="134" y="75"/>
                    </a:lnTo>
                    <a:lnTo>
                      <a:pt x="134" y="71"/>
                    </a:lnTo>
                    <a:lnTo>
                      <a:pt x="131" y="71"/>
                    </a:lnTo>
                    <a:lnTo>
                      <a:pt x="128" y="59"/>
                    </a:lnTo>
                    <a:lnTo>
                      <a:pt x="128" y="56"/>
                    </a:lnTo>
                    <a:lnTo>
                      <a:pt x="127" y="56"/>
                    </a:lnTo>
                    <a:lnTo>
                      <a:pt x="116" y="49"/>
                    </a:lnTo>
                    <a:lnTo>
                      <a:pt x="116" y="48"/>
                    </a:lnTo>
                    <a:lnTo>
                      <a:pt x="109" y="42"/>
                    </a:lnTo>
                    <a:lnTo>
                      <a:pt x="109" y="41"/>
                    </a:lnTo>
                    <a:lnTo>
                      <a:pt x="106" y="45"/>
                    </a:lnTo>
                    <a:lnTo>
                      <a:pt x="91" y="57"/>
                    </a:lnTo>
                    <a:lnTo>
                      <a:pt x="88" y="59"/>
                    </a:lnTo>
                    <a:lnTo>
                      <a:pt x="71" y="53"/>
                    </a:lnTo>
                    <a:lnTo>
                      <a:pt x="63" y="48"/>
                    </a:lnTo>
                    <a:lnTo>
                      <a:pt x="60" y="46"/>
                    </a:lnTo>
                    <a:lnTo>
                      <a:pt x="58" y="41"/>
                    </a:lnTo>
                    <a:lnTo>
                      <a:pt x="58" y="38"/>
                    </a:lnTo>
                    <a:lnTo>
                      <a:pt x="57" y="36"/>
                    </a:lnTo>
                    <a:lnTo>
                      <a:pt x="58" y="34"/>
                    </a:lnTo>
                    <a:lnTo>
                      <a:pt x="45" y="25"/>
                    </a:lnTo>
                    <a:lnTo>
                      <a:pt x="35" y="15"/>
                    </a:lnTo>
                    <a:lnTo>
                      <a:pt x="29" y="8"/>
                    </a:lnTo>
                    <a:lnTo>
                      <a:pt x="31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37" name="Freeform 2777">
                <a:extLst>
                  <a:ext uri="{FF2B5EF4-FFF2-40B4-BE49-F238E27FC236}">
                    <a16:creationId xmlns:a16="http://schemas.microsoft.com/office/drawing/2014/main" id="{A27A2C86-EEC4-D004-FF8E-1273E8DFF3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1" y="1092"/>
                <a:ext cx="61" cy="29"/>
              </a:xfrm>
              <a:custGeom>
                <a:avLst/>
                <a:gdLst>
                  <a:gd name="T0" fmla="*/ 228 w 240"/>
                  <a:gd name="T1" fmla="*/ 110 h 113"/>
                  <a:gd name="T2" fmla="*/ 222 w 240"/>
                  <a:gd name="T3" fmla="*/ 105 h 113"/>
                  <a:gd name="T4" fmla="*/ 222 w 240"/>
                  <a:gd name="T5" fmla="*/ 89 h 113"/>
                  <a:gd name="T6" fmla="*/ 232 w 240"/>
                  <a:gd name="T7" fmla="*/ 63 h 113"/>
                  <a:gd name="T8" fmla="*/ 240 w 240"/>
                  <a:gd name="T9" fmla="*/ 59 h 113"/>
                  <a:gd name="T10" fmla="*/ 238 w 240"/>
                  <a:gd name="T11" fmla="*/ 47 h 113"/>
                  <a:gd name="T12" fmla="*/ 229 w 240"/>
                  <a:gd name="T13" fmla="*/ 43 h 113"/>
                  <a:gd name="T14" fmla="*/ 191 w 240"/>
                  <a:gd name="T15" fmla="*/ 45 h 113"/>
                  <a:gd name="T16" fmla="*/ 183 w 240"/>
                  <a:gd name="T17" fmla="*/ 40 h 113"/>
                  <a:gd name="T18" fmla="*/ 177 w 240"/>
                  <a:gd name="T19" fmla="*/ 52 h 113"/>
                  <a:gd name="T20" fmla="*/ 176 w 240"/>
                  <a:gd name="T21" fmla="*/ 54 h 113"/>
                  <a:gd name="T22" fmla="*/ 172 w 240"/>
                  <a:gd name="T23" fmla="*/ 57 h 113"/>
                  <a:gd name="T24" fmla="*/ 165 w 240"/>
                  <a:gd name="T25" fmla="*/ 52 h 113"/>
                  <a:gd name="T26" fmla="*/ 155 w 240"/>
                  <a:gd name="T27" fmla="*/ 43 h 113"/>
                  <a:gd name="T28" fmla="*/ 148 w 240"/>
                  <a:gd name="T29" fmla="*/ 42 h 113"/>
                  <a:gd name="T30" fmla="*/ 142 w 240"/>
                  <a:gd name="T31" fmla="*/ 43 h 113"/>
                  <a:gd name="T32" fmla="*/ 133 w 240"/>
                  <a:gd name="T33" fmla="*/ 46 h 113"/>
                  <a:gd name="T34" fmla="*/ 130 w 240"/>
                  <a:gd name="T35" fmla="*/ 52 h 113"/>
                  <a:gd name="T36" fmla="*/ 127 w 240"/>
                  <a:gd name="T37" fmla="*/ 52 h 113"/>
                  <a:gd name="T38" fmla="*/ 127 w 240"/>
                  <a:gd name="T39" fmla="*/ 47 h 113"/>
                  <a:gd name="T40" fmla="*/ 124 w 240"/>
                  <a:gd name="T41" fmla="*/ 39 h 113"/>
                  <a:gd name="T42" fmla="*/ 109 w 240"/>
                  <a:gd name="T43" fmla="*/ 50 h 113"/>
                  <a:gd name="T44" fmla="*/ 101 w 240"/>
                  <a:gd name="T45" fmla="*/ 54 h 113"/>
                  <a:gd name="T46" fmla="*/ 95 w 240"/>
                  <a:gd name="T47" fmla="*/ 53 h 113"/>
                  <a:gd name="T48" fmla="*/ 91 w 240"/>
                  <a:gd name="T49" fmla="*/ 49 h 113"/>
                  <a:gd name="T50" fmla="*/ 89 w 240"/>
                  <a:gd name="T51" fmla="*/ 45 h 113"/>
                  <a:gd name="T52" fmla="*/ 78 w 240"/>
                  <a:gd name="T53" fmla="*/ 39 h 113"/>
                  <a:gd name="T54" fmla="*/ 68 w 240"/>
                  <a:gd name="T55" fmla="*/ 28 h 113"/>
                  <a:gd name="T56" fmla="*/ 41 w 240"/>
                  <a:gd name="T57" fmla="*/ 19 h 113"/>
                  <a:gd name="T58" fmla="*/ 31 w 240"/>
                  <a:gd name="T59" fmla="*/ 24 h 113"/>
                  <a:gd name="T60" fmla="*/ 28 w 240"/>
                  <a:gd name="T61" fmla="*/ 21 h 113"/>
                  <a:gd name="T62" fmla="*/ 24 w 240"/>
                  <a:gd name="T63" fmla="*/ 22 h 113"/>
                  <a:gd name="T64" fmla="*/ 28 w 240"/>
                  <a:gd name="T65" fmla="*/ 19 h 113"/>
                  <a:gd name="T66" fmla="*/ 31 w 240"/>
                  <a:gd name="T67" fmla="*/ 15 h 113"/>
                  <a:gd name="T68" fmla="*/ 22 w 240"/>
                  <a:gd name="T69" fmla="*/ 0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0" h="113">
                    <a:moveTo>
                      <a:pt x="228" y="113"/>
                    </a:moveTo>
                    <a:lnTo>
                      <a:pt x="228" y="110"/>
                    </a:lnTo>
                    <a:lnTo>
                      <a:pt x="226" y="107"/>
                    </a:lnTo>
                    <a:lnTo>
                      <a:pt x="222" y="105"/>
                    </a:lnTo>
                    <a:lnTo>
                      <a:pt x="221" y="89"/>
                    </a:lnTo>
                    <a:lnTo>
                      <a:pt x="222" y="89"/>
                    </a:lnTo>
                    <a:lnTo>
                      <a:pt x="229" y="78"/>
                    </a:lnTo>
                    <a:lnTo>
                      <a:pt x="232" y="63"/>
                    </a:lnTo>
                    <a:lnTo>
                      <a:pt x="235" y="60"/>
                    </a:lnTo>
                    <a:lnTo>
                      <a:pt x="240" y="59"/>
                    </a:lnTo>
                    <a:lnTo>
                      <a:pt x="238" y="53"/>
                    </a:lnTo>
                    <a:lnTo>
                      <a:pt x="238" y="47"/>
                    </a:lnTo>
                    <a:lnTo>
                      <a:pt x="236" y="46"/>
                    </a:lnTo>
                    <a:lnTo>
                      <a:pt x="229" y="43"/>
                    </a:lnTo>
                    <a:lnTo>
                      <a:pt x="201" y="46"/>
                    </a:lnTo>
                    <a:lnTo>
                      <a:pt x="191" y="45"/>
                    </a:lnTo>
                    <a:lnTo>
                      <a:pt x="187" y="42"/>
                    </a:lnTo>
                    <a:lnTo>
                      <a:pt x="183" y="40"/>
                    </a:lnTo>
                    <a:lnTo>
                      <a:pt x="182" y="40"/>
                    </a:lnTo>
                    <a:lnTo>
                      <a:pt x="177" y="52"/>
                    </a:lnTo>
                    <a:lnTo>
                      <a:pt x="177" y="53"/>
                    </a:lnTo>
                    <a:lnTo>
                      <a:pt x="176" y="54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63" y="60"/>
                    </a:lnTo>
                    <a:lnTo>
                      <a:pt x="165" y="52"/>
                    </a:lnTo>
                    <a:lnTo>
                      <a:pt x="158" y="45"/>
                    </a:lnTo>
                    <a:lnTo>
                      <a:pt x="155" y="43"/>
                    </a:lnTo>
                    <a:lnTo>
                      <a:pt x="149" y="42"/>
                    </a:lnTo>
                    <a:lnTo>
                      <a:pt x="148" y="42"/>
                    </a:lnTo>
                    <a:lnTo>
                      <a:pt x="144" y="45"/>
                    </a:lnTo>
                    <a:lnTo>
                      <a:pt x="142" y="43"/>
                    </a:lnTo>
                    <a:lnTo>
                      <a:pt x="141" y="43"/>
                    </a:lnTo>
                    <a:lnTo>
                      <a:pt x="133" y="46"/>
                    </a:lnTo>
                    <a:lnTo>
                      <a:pt x="131" y="47"/>
                    </a:lnTo>
                    <a:lnTo>
                      <a:pt x="130" y="52"/>
                    </a:lnTo>
                    <a:lnTo>
                      <a:pt x="128" y="53"/>
                    </a:lnTo>
                    <a:lnTo>
                      <a:pt x="127" y="52"/>
                    </a:lnTo>
                    <a:lnTo>
                      <a:pt x="128" y="49"/>
                    </a:lnTo>
                    <a:lnTo>
                      <a:pt x="127" y="47"/>
                    </a:lnTo>
                    <a:lnTo>
                      <a:pt x="126" y="42"/>
                    </a:lnTo>
                    <a:lnTo>
                      <a:pt x="124" y="39"/>
                    </a:lnTo>
                    <a:lnTo>
                      <a:pt x="124" y="40"/>
                    </a:lnTo>
                    <a:lnTo>
                      <a:pt x="109" y="50"/>
                    </a:lnTo>
                    <a:lnTo>
                      <a:pt x="106" y="53"/>
                    </a:lnTo>
                    <a:lnTo>
                      <a:pt x="101" y="54"/>
                    </a:lnTo>
                    <a:lnTo>
                      <a:pt x="96" y="54"/>
                    </a:lnTo>
                    <a:lnTo>
                      <a:pt x="95" y="53"/>
                    </a:lnTo>
                    <a:lnTo>
                      <a:pt x="92" y="49"/>
                    </a:lnTo>
                    <a:lnTo>
                      <a:pt x="91" y="49"/>
                    </a:lnTo>
                    <a:lnTo>
                      <a:pt x="91" y="47"/>
                    </a:lnTo>
                    <a:lnTo>
                      <a:pt x="89" y="45"/>
                    </a:lnTo>
                    <a:lnTo>
                      <a:pt x="85" y="42"/>
                    </a:lnTo>
                    <a:lnTo>
                      <a:pt x="78" y="39"/>
                    </a:lnTo>
                    <a:lnTo>
                      <a:pt x="73" y="29"/>
                    </a:lnTo>
                    <a:lnTo>
                      <a:pt x="68" y="28"/>
                    </a:lnTo>
                    <a:lnTo>
                      <a:pt x="61" y="26"/>
                    </a:lnTo>
                    <a:lnTo>
                      <a:pt x="41" y="19"/>
                    </a:lnTo>
                    <a:lnTo>
                      <a:pt x="32" y="22"/>
                    </a:lnTo>
                    <a:lnTo>
                      <a:pt x="31" y="24"/>
                    </a:lnTo>
                    <a:lnTo>
                      <a:pt x="31" y="22"/>
                    </a:lnTo>
                    <a:lnTo>
                      <a:pt x="28" y="21"/>
                    </a:lnTo>
                    <a:lnTo>
                      <a:pt x="25" y="24"/>
                    </a:lnTo>
                    <a:lnTo>
                      <a:pt x="24" y="22"/>
                    </a:lnTo>
                    <a:lnTo>
                      <a:pt x="25" y="21"/>
                    </a:lnTo>
                    <a:lnTo>
                      <a:pt x="28" y="19"/>
                    </a:lnTo>
                    <a:lnTo>
                      <a:pt x="31" y="17"/>
                    </a:lnTo>
                    <a:lnTo>
                      <a:pt x="31" y="15"/>
                    </a:lnTo>
                    <a:lnTo>
                      <a:pt x="32" y="12"/>
                    </a:lnTo>
                    <a:lnTo>
                      <a:pt x="22" y="0"/>
                    </a:lnTo>
                    <a:lnTo>
                      <a:pt x="0" y="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38" name="Freeform 2778">
                <a:extLst>
                  <a:ext uri="{FF2B5EF4-FFF2-40B4-BE49-F238E27FC236}">
                    <a16:creationId xmlns:a16="http://schemas.microsoft.com/office/drawing/2014/main" id="{8D202115-9967-4CEA-AF76-F8885BB4C2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0" y="1118"/>
                <a:ext cx="44" cy="72"/>
              </a:xfrm>
              <a:custGeom>
                <a:avLst/>
                <a:gdLst>
                  <a:gd name="T0" fmla="*/ 177 w 177"/>
                  <a:gd name="T1" fmla="*/ 267 h 288"/>
                  <a:gd name="T2" fmla="*/ 157 w 177"/>
                  <a:gd name="T3" fmla="*/ 274 h 288"/>
                  <a:gd name="T4" fmla="*/ 145 w 177"/>
                  <a:gd name="T5" fmla="*/ 284 h 288"/>
                  <a:gd name="T6" fmla="*/ 130 w 177"/>
                  <a:gd name="T7" fmla="*/ 260 h 288"/>
                  <a:gd name="T8" fmla="*/ 140 w 177"/>
                  <a:gd name="T9" fmla="*/ 261 h 288"/>
                  <a:gd name="T10" fmla="*/ 145 w 177"/>
                  <a:gd name="T11" fmla="*/ 259 h 288"/>
                  <a:gd name="T12" fmla="*/ 142 w 177"/>
                  <a:gd name="T13" fmla="*/ 244 h 288"/>
                  <a:gd name="T14" fmla="*/ 135 w 177"/>
                  <a:gd name="T15" fmla="*/ 247 h 288"/>
                  <a:gd name="T16" fmla="*/ 117 w 177"/>
                  <a:gd name="T17" fmla="*/ 249 h 288"/>
                  <a:gd name="T18" fmla="*/ 95 w 177"/>
                  <a:gd name="T19" fmla="*/ 259 h 288"/>
                  <a:gd name="T20" fmla="*/ 63 w 177"/>
                  <a:gd name="T21" fmla="*/ 251 h 288"/>
                  <a:gd name="T22" fmla="*/ 64 w 177"/>
                  <a:gd name="T23" fmla="*/ 240 h 288"/>
                  <a:gd name="T24" fmla="*/ 25 w 177"/>
                  <a:gd name="T25" fmla="*/ 225 h 288"/>
                  <a:gd name="T26" fmla="*/ 12 w 177"/>
                  <a:gd name="T27" fmla="*/ 231 h 288"/>
                  <a:gd name="T28" fmla="*/ 5 w 177"/>
                  <a:gd name="T29" fmla="*/ 229 h 288"/>
                  <a:gd name="T30" fmla="*/ 1 w 177"/>
                  <a:gd name="T31" fmla="*/ 221 h 288"/>
                  <a:gd name="T32" fmla="*/ 8 w 177"/>
                  <a:gd name="T33" fmla="*/ 213 h 288"/>
                  <a:gd name="T34" fmla="*/ 15 w 177"/>
                  <a:gd name="T35" fmla="*/ 210 h 288"/>
                  <a:gd name="T36" fmla="*/ 26 w 177"/>
                  <a:gd name="T37" fmla="*/ 214 h 288"/>
                  <a:gd name="T38" fmla="*/ 60 w 177"/>
                  <a:gd name="T39" fmla="*/ 221 h 288"/>
                  <a:gd name="T40" fmla="*/ 75 w 177"/>
                  <a:gd name="T41" fmla="*/ 217 h 288"/>
                  <a:gd name="T42" fmla="*/ 82 w 177"/>
                  <a:gd name="T43" fmla="*/ 207 h 288"/>
                  <a:gd name="T44" fmla="*/ 81 w 177"/>
                  <a:gd name="T45" fmla="*/ 190 h 288"/>
                  <a:gd name="T46" fmla="*/ 79 w 177"/>
                  <a:gd name="T47" fmla="*/ 187 h 288"/>
                  <a:gd name="T48" fmla="*/ 106 w 177"/>
                  <a:gd name="T49" fmla="*/ 191 h 288"/>
                  <a:gd name="T50" fmla="*/ 104 w 177"/>
                  <a:gd name="T51" fmla="*/ 179 h 288"/>
                  <a:gd name="T52" fmla="*/ 96 w 177"/>
                  <a:gd name="T53" fmla="*/ 168 h 288"/>
                  <a:gd name="T54" fmla="*/ 107 w 177"/>
                  <a:gd name="T55" fmla="*/ 157 h 288"/>
                  <a:gd name="T56" fmla="*/ 111 w 177"/>
                  <a:gd name="T57" fmla="*/ 162 h 288"/>
                  <a:gd name="T58" fmla="*/ 131 w 177"/>
                  <a:gd name="T59" fmla="*/ 160 h 288"/>
                  <a:gd name="T60" fmla="*/ 137 w 177"/>
                  <a:gd name="T61" fmla="*/ 158 h 288"/>
                  <a:gd name="T62" fmla="*/ 141 w 177"/>
                  <a:gd name="T63" fmla="*/ 143 h 288"/>
                  <a:gd name="T64" fmla="*/ 107 w 177"/>
                  <a:gd name="T65" fmla="*/ 133 h 288"/>
                  <a:gd name="T66" fmla="*/ 97 w 177"/>
                  <a:gd name="T67" fmla="*/ 106 h 288"/>
                  <a:gd name="T68" fmla="*/ 93 w 177"/>
                  <a:gd name="T69" fmla="*/ 95 h 288"/>
                  <a:gd name="T70" fmla="*/ 75 w 177"/>
                  <a:gd name="T71" fmla="*/ 102 h 288"/>
                  <a:gd name="T72" fmla="*/ 70 w 177"/>
                  <a:gd name="T73" fmla="*/ 94 h 288"/>
                  <a:gd name="T74" fmla="*/ 63 w 177"/>
                  <a:gd name="T75" fmla="*/ 73 h 288"/>
                  <a:gd name="T76" fmla="*/ 56 w 177"/>
                  <a:gd name="T77" fmla="*/ 67 h 288"/>
                  <a:gd name="T78" fmla="*/ 61 w 177"/>
                  <a:gd name="T79" fmla="*/ 55 h 288"/>
                  <a:gd name="T80" fmla="*/ 47 w 177"/>
                  <a:gd name="T81" fmla="*/ 49 h 288"/>
                  <a:gd name="T82" fmla="*/ 33 w 177"/>
                  <a:gd name="T83" fmla="*/ 34 h 288"/>
                  <a:gd name="T84" fmla="*/ 39 w 177"/>
                  <a:gd name="T85" fmla="*/ 36 h 288"/>
                  <a:gd name="T86" fmla="*/ 35 w 177"/>
                  <a:gd name="T87" fmla="*/ 30 h 288"/>
                  <a:gd name="T88" fmla="*/ 18 w 177"/>
                  <a:gd name="T89" fmla="*/ 14 h 288"/>
                  <a:gd name="T90" fmla="*/ 67 w 177"/>
                  <a:gd name="T91" fmla="*/ 0 h 288"/>
                  <a:gd name="T92" fmla="*/ 65 w 177"/>
                  <a:gd name="T93" fmla="*/ 14 h 288"/>
                  <a:gd name="T94" fmla="*/ 75 w 177"/>
                  <a:gd name="T95" fmla="*/ 26 h 288"/>
                  <a:gd name="T96" fmla="*/ 92 w 177"/>
                  <a:gd name="T97" fmla="*/ 32 h 288"/>
                  <a:gd name="T98" fmla="*/ 114 w 177"/>
                  <a:gd name="T99" fmla="*/ 11 h 2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77" h="288">
                    <a:moveTo>
                      <a:pt x="174" y="288"/>
                    </a:moveTo>
                    <a:lnTo>
                      <a:pt x="177" y="268"/>
                    </a:lnTo>
                    <a:lnTo>
                      <a:pt x="177" y="267"/>
                    </a:lnTo>
                    <a:lnTo>
                      <a:pt x="174" y="270"/>
                    </a:lnTo>
                    <a:lnTo>
                      <a:pt x="162" y="274"/>
                    </a:lnTo>
                    <a:lnTo>
                      <a:pt x="157" y="274"/>
                    </a:lnTo>
                    <a:lnTo>
                      <a:pt x="150" y="277"/>
                    </a:lnTo>
                    <a:lnTo>
                      <a:pt x="146" y="284"/>
                    </a:lnTo>
                    <a:lnTo>
                      <a:pt x="145" y="284"/>
                    </a:lnTo>
                    <a:lnTo>
                      <a:pt x="140" y="280"/>
                    </a:lnTo>
                    <a:lnTo>
                      <a:pt x="128" y="264"/>
                    </a:lnTo>
                    <a:lnTo>
                      <a:pt x="130" y="260"/>
                    </a:lnTo>
                    <a:lnTo>
                      <a:pt x="134" y="259"/>
                    </a:lnTo>
                    <a:lnTo>
                      <a:pt x="138" y="260"/>
                    </a:lnTo>
                    <a:lnTo>
                      <a:pt x="140" y="261"/>
                    </a:lnTo>
                    <a:lnTo>
                      <a:pt x="142" y="261"/>
                    </a:lnTo>
                    <a:lnTo>
                      <a:pt x="142" y="260"/>
                    </a:lnTo>
                    <a:lnTo>
                      <a:pt x="145" y="259"/>
                    </a:lnTo>
                    <a:lnTo>
                      <a:pt x="152" y="246"/>
                    </a:lnTo>
                    <a:lnTo>
                      <a:pt x="152" y="244"/>
                    </a:lnTo>
                    <a:lnTo>
                      <a:pt x="142" y="244"/>
                    </a:lnTo>
                    <a:lnTo>
                      <a:pt x="141" y="246"/>
                    </a:lnTo>
                    <a:lnTo>
                      <a:pt x="138" y="246"/>
                    </a:lnTo>
                    <a:lnTo>
                      <a:pt x="135" y="247"/>
                    </a:lnTo>
                    <a:lnTo>
                      <a:pt x="126" y="247"/>
                    </a:lnTo>
                    <a:lnTo>
                      <a:pt x="123" y="246"/>
                    </a:lnTo>
                    <a:lnTo>
                      <a:pt x="117" y="249"/>
                    </a:lnTo>
                    <a:lnTo>
                      <a:pt x="117" y="250"/>
                    </a:lnTo>
                    <a:lnTo>
                      <a:pt x="109" y="254"/>
                    </a:lnTo>
                    <a:lnTo>
                      <a:pt x="95" y="259"/>
                    </a:lnTo>
                    <a:lnTo>
                      <a:pt x="92" y="250"/>
                    </a:lnTo>
                    <a:lnTo>
                      <a:pt x="88" y="249"/>
                    </a:lnTo>
                    <a:lnTo>
                      <a:pt x="63" y="251"/>
                    </a:lnTo>
                    <a:lnTo>
                      <a:pt x="63" y="247"/>
                    </a:lnTo>
                    <a:lnTo>
                      <a:pt x="64" y="242"/>
                    </a:lnTo>
                    <a:lnTo>
                      <a:pt x="64" y="240"/>
                    </a:lnTo>
                    <a:lnTo>
                      <a:pt x="50" y="240"/>
                    </a:lnTo>
                    <a:lnTo>
                      <a:pt x="32" y="228"/>
                    </a:lnTo>
                    <a:lnTo>
                      <a:pt x="25" y="225"/>
                    </a:lnTo>
                    <a:lnTo>
                      <a:pt x="19" y="225"/>
                    </a:lnTo>
                    <a:lnTo>
                      <a:pt x="14" y="228"/>
                    </a:lnTo>
                    <a:lnTo>
                      <a:pt x="12" y="231"/>
                    </a:lnTo>
                    <a:lnTo>
                      <a:pt x="10" y="231"/>
                    </a:lnTo>
                    <a:lnTo>
                      <a:pt x="7" y="229"/>
                    </a:lnTo>
                    <a:lnTo>
                      <a:pt x="5" y="229"/>
                    </a:lnTo>
                    <a:lnTo>
                      <a:pt x="3" y="228"/>
                    </a:lnTo>
                    <a:lnTo>
                      <a:pt x="0" y="225"/>
                    </a:lnTo>
                    <a:lnTo>
                      <a:pt x="1" y="221"/>
                    </a:lnTo>
                    <a:lnTo>
                      <a:pt x="1" y="211"/>
                    </a:lnTo>
                    <a:lnTo>
                      <a:pt x="5" y="211"/>
                    </a:lnTo>
                    <a:lnTo>
                      <a:pt x="8" y="213"/>
                    </a:lnTo>
                    <a:lnTo>
                      <a:pt x="14" y="213"/>
                    </a:lnTo>
                    <a:lnTo>
                      <a:pt x="14" y="210"/>
                    </a:lnTo>
                    <a:lnTo>
                      <a:pt x="15" y="210"/>
                    </a:lnTo>
                    <a:lnTo>
                      <a:pt x="19" y="211"/>
                    </a:lnTo>
                    <a:lnTo>
                      <a:pt x="22" y="211"/>
                    </a:lnTo>
                    <a:lnTo>
                      <a:pt x="26" y="214"/>
                    </a:lnTo>
                    <a:lnTo>
                      <a:pt x="42" y="215"/>
                    </a:lnTo>
                    <a:lnTo>
                      <a:pt x="49" y="215"/>
                    </a:lnTo>
                    <a:lnTo>
                      <a:pt x="60" y="221"/>
                    </a:lnTo>
                    <a:lnTo>
                      <a:pt x="61" y="221"/>
                    </a:lnTo>
                    <a:lnTo>
                      <a:pt x="70" y="224"/>
                    </a:lnTo>
                    <a:lnTo>
                      <a:pt x="75" y="217"/>
                    </a:lnTo>
                    <a:lnTo>
                      <a:pt x="75" y="215"/>
                    </a:lnTo>
                    <a:lnTo>
                      <a:pt x="81" y="211"/>
                    </a:lnTo>
                    <a:lnTo>
                      <a:pt x="82" y="207"/>
                    </a:lnTo>
                    <a:lnTo>
                      <a:pt x="82" y="196"/>
                    </a:lnTo>
                    <a:lnTo>
                      <a:pt x="81" y="191"/>
                    </a:lnTo>
                    <a:lnTo>
                      <a:pt x="81" y="190"/>
                    </a:lnTo>
                    <a:lnTo>
                      <a:pt x="79" y="189"/>
                    </a:lnTo>
                    <a:lnTo>
                      <a:pt x="77" y="186"/>
                    </a:lnTo>
                    <a:lnTo>
                      <a:pt x="79" y="187"/>
                    </a:lnTo>
                    <a:lnTo>
                      <a:pt x="89" y="189"/>
                    </a:lnTo>
                    <a:lnTo>
                      <a:pt x="100" y="193"/>
                    </a:lnTo>
                    <a:lnTo>
                      <a:pt x="106" y="191"/>
                    </a:lnTo>
                    <a:lnTo>
                      <a:pt x="107" y="187"/>
                    </a:lnTo>
                    <a:lnTo>
                      <a:pt x="109" y="180"/>
                    </a:lnTo>
                    <a:lnTo>
                      <a:pt x="104" y="179"/>
                    </a:lnTo>
                    <a:lnTo>
                      <a:pt x="100" y="176"/>
                    </a:lnTo>
                    <a:lnTo>
                      <a:pt x="97" y="172"/>
                    </a:lnTo>
                    <a:lnTo>
                      <a:pt x="96" y="168"/>
                    </a:lnTo>
                    <a:lnTo>
                      <a:pt x="95" y="155"/>
                    </a:lnTo>
                    <a:lnTo>
                      <a:pt x="104" y="155"/>
                    </a:lnTo>
                    <a:lnTo>
                      <a:pt x="107" y="157"/>
                    </a:lnTo>
                    <a:lnTo>
                      <a:pt x="109" y="158"/>
                    </a:lnTo>
                    <a:lnTo>
                      <a:pt x="109" y="160"/>
                    </a:lnTo>
                    <a:lnTo>
                      <a:pt x="111" y="162"/>
                    </a:lnTo>
                    <a:lnTo>
                      <a:pt x="118" y="162"/>
                    </a:lnTo>
                    <a:lnTo>
                      <a:pt x="128" y="161"/>
                    </a:lnTo>
                    <a:lnTo>
                      <a:pt x="131" y="160"/>
                    </a:lnTo>
                    <a:lnTo>
                      <a:pt x="131" y="161"/>
                    </a:lnTo>
                    <a:lnTo>
                      <a:pt x="134" y="161"/>
                    </a:lnTo>
                    <a:lnTo>
                      <a:pt x="137" y="158"/>
                    </a:lnTo>
                    <a:lnTo>
                      <a:pt x="137" y="157"/>
                    </a:lnTo>
                    <a:lnTo>
                      <a:pt x="141" y="146"/>
                    </a:lnTo>
                    <a:lnTo>
                      <a:pt x="141" y="143"/>
                    </a:lnTo>
                    <a:lnTo>
                      <a:pt x="127" y="140"/>
                    </a:lnTo>
                    <a:lnTo>
                      <a:pt x="124" y="138"/>
                    </a:lnTo>
                    <a:lnTo>
                      <a:pt x="107" y="133"/>
                    </a:lnTo>
                    <a:lnTo>
                      <a:pt x="106" y="133"/>
                    </a:lnTo>
                    <a:lnTo>
                      <a:pt x="96" y="119"/>
                    </a:lnTo>
                    <a:lnTo>
                      <a:pt x="97" y="106"/>
                    </a:lnTo>
                    <a:lnTo>
                      <a:pt x="97" y="102"/>
                    </a:lnTo>
                    <a:lnTo>
                      <a:pt x="96" y="97"/>
                    </a:lnTo>
                    <a:lnTo>
                      <a:pt x="93" y="95"/>
                    </a:lnTo>
                    <a:lnTo>
                      <a:pt x="77" y="105"/>
                    </a:lnTo>
                    <a:lnTo>
                      <a:pt x="75" y="105"/>
                    </a:lnTo>
                    <a:lnTo>
                      <a:pt x="75" y="102"/>
                    </a:lnTo>
                    <a:lnTo>
                      <a:pt x="74" y="101"/>
                    </a:lnTo>
                    <a:lnTo>
                      <a:pt x="74" y="97"/>
                    </a:lnTo>
                    <a:lnTo>
                      <a:pt x="70" y="94"/>
                    </a:lnTo>
                    <a:lnTo>
                      <a:pt x="61" y="86"/>
                    </a:lnTo>
                    <a:lnTo>
                      <a:pt x="61" y="77"/>
                    </a:lnTo>
                    <a:lnTo>
                      <a:pt x="63" y="73"/>
                    </a:lnTo>
                    <a:lnTo>
                      <a:pt x="63" y="71"/>
                    </a:lnTo>
                    <a:lnTo>
                      <a:pt x="57" y="69"/>
                    </a:lnTo>
                    <a:lnTo>
                      <a:pt x="56" y="67"/>
                    </a:lnTo>
                    <a:lnTo>
                      <a:pt x="57" y="67"/>
                    </a:lnTo>
                    <a:lnTo>
                      <a:pt x="61" y="57"/>
                    </a:lnTo>
                    <a:lnTo>
                      <a:pt x="61" y="55"/>
                    </a:lnTo>
                    <a:lnTo>
                      <a:pt x="63" y="52"/>
                    </a:lnTo>
                    <a:lnTo>
                      <a:pt x="47" y="50"/>
                    </a:lnTo>
                    <a:lnTo>
                      <a:pt x="47" y="49"/>
                    </a:lnTo>
                    <a:lnTo>
                      <a:pt x="29" y="38"/>
                    </a:lnTo>
                    <a:lnTo>
                      <a:pt x="32" y="34"/>
                    </a:lnTo>
                    <a:lnTo>
                      <a:pt x="33" y="34"/>
                    </a:lnTo>
                    <a:lnTo>
                      <a:pt x="35" y="35"/>
                    </a:lnTo>
                    <a:lnTo>
                      <a:pt x="36" y="35"/>
                    </a:lnTo>
                    <a:lnTo>
                      <a:pt x="39" y="36"/>
                    </a:lnTo>
                    <a:lnTo>
                      <a:pt x="39" y="35"/>
                    </a:lnTo>
                    <a:lnTo>
                      <a:pt x="40" y="32"/>
                    </a:lnTo>
                    <a:lnTo>
                      <a:pt x="35" y="30"/>
                    </a:lnTo>
                    <a:lnTo>
                      <a:pt x="23" y="30"/>
                    </a:lnTo>
                    <a:lnTo>
                      <a:pt x="15" y="20"/>
                    </a:lnTo>
                    <a:lnTo>
                      <a:pt x="18" y="14"/>
                    </a:lnTo>
                    <a:lnTo>
                      <a:pt x="40" y="3"/>
                    </a:lnTo>
                    <a:lnTo>
                      <a:pt x="58" y="0"/>
                    </a:lnTo>
                    <a:lnTo>
                      <a:pt x="67" y="0"/>
                    </a:lnTo>
                    <a:lnTo>
                      <a:pt x="67" y="7"/>
                    </a:lnTo>
                    <a:lnTo>
                      <a:pt x="65" y="9"/>
                    </a:lnTo>
                    <a:lnTo>
                      <a:pt x="65" y="14"/>
                    </a:lnTo>
                    <a:lnTo>
                      <a:pt x="67" y="14"/>
                    </a:lnTo>
                    <a:lnTo>
                      <a:pt x="71" y="21"/>
                    </a:lnTo>
                    <a:lnTo>
                      <a:pt x="75" y="26"/>
                    </a:lnTo>
                    <a:lnTo>
                      <a:pt x="77" y="26"/>
                    </a:lnTo>
                    <a:lnTo>
                      <a:pt x="83" y="30"/>
                    </a:lnTo>
                    <a:lnTo>
                      <a:pt x="92" y="32"/>
                    </a:lnTo>
                    <a:lnTo>
                      <a:pt x="103" y="27"/>
                    </a:lnTo>
                    <a:lnTo>
                      <a:pt x="114" y="13"/>
                    </a:lnTo>
                    <a:lnTo>
                      <a:pt x="114" y="11"/>
                    </a:lnTo>
                    <a:lnTo>
                      <a:pt x="116" y="1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39" name="Freeform 2779">
                <a:extLst>
                  <a:ext uri="{FF2B5EF4-FFF2-40B4-BE49-F238E27FC236}">
                    <a16:creationId xmlns:a16="http://schemas.microsoft.com/office/drawing/2014/main" id="{B430E4C6-CA26-3E80-CDBA-C0266F6291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9" y="1117"/>
                <a:ext cx="63" cy="15"/>
              </a:xfrm>
              <a:custGeom>
                <a:avLst/>
                <a:gdLst>
                  <a:gd name="T0" fmla="*/ 255 w 255"/>
                  <a:gd name="T1" fmla="*/ 51 h 62"/>
                  <a:gd name="T2" fmla="*/ 255 w 255"/>
                  <a:gd name="T3" fmla="*/ 62 h 62"/>
                  <a:gd name="T4" fmla="*/ 245 w 255"/>
                  <a:gd name="T5" fmla="*/ 62 h 62"/>
                  <a:gd name="T6" fmla="*/ 226 w 255"/>
                  <a:gd name="T7" fmla="*/ 54 h 62"/>
                  <a:gd name="T8" fmla="*/ 220 w 255"/>
                  <a:gd name="T9" fmla="*/ 46 h 62"/>
                  <a:gd name="T10" fmla="*/ 220 w 255"/>
                  <a:gd name="T11" fmla="*/ 44 h 62"/>
                  <a:gd name="T12" fmla="*/ 216 w 255"/>
                  <a:gd name="T13" fmla="*/ 43 h 62"/>
                  <a:gd name="T14" fmla="*/ 201 w 255"/>
                  <a:gd name="T15" fmla="*/ 43 h 62"/>
                  <a:gd name="T16" fmla="*/ 201 w 255"/>
                  <a:gd name="T17" fmla="*/ 37 h 62"/>
                  <a:gd name="T18" fmla="*/ 202 w 255"/>
                  <a:gd name="T19" fmla="*/ 35 h 62"/>
                  <a:gd name="T20" fmla="*/ 194 w 255"/>
                  <a:gd name="T21" fmla="*/ 31 h 62"/>
                  <a:gd name="T22" fmla="*/ 187 w 255"/>
                  <a:gd name="T23" fmla="*/ 29 h 62"/>
                  <a:gd name="T24" fmla="*/ 185 w 255"/>
                  <a:gd name="T25" fmla="*/ 28 h 62"/>
                  <a:gd name="T26" fmla="*/ 173 w 255"/>
                  <a:gd name="T27" fmla="*/ 19 h 62"/>
                  <a:gd name="T28" fmla="*/ 168 w 255"/>
                  <a:gd name="T29" fmla="*/ 15 h 62"/>
                  <a:gd name="T30" fmla="*/ 167 w 255"/>
                  <a:gd name="T31" fmla="*/ 12 h 62"/>
                  <a:gd name="T32" fmla="*/ 166 w 255"/>
                  <a:gd name="T33" fmla="*/ 12 h 62"/>
                  <a:gd name="T34" fmla="*/ 156 w 255"/>
                  <a:gd name="T35" fmla="*/ 11 h 62"/>
                  <a:gd name="T36" fmla="*/ 153 w 255"/>
                  <a:gd name="T37" fmla="*/ 11 h 62"/>
                  <a:gd name="T38" fmla="*/ 122 w 255"/>
                  <a:gd name="T39" fmla="*/ 33 h 62"/>
                  <a:gd name="T40" fmla="*/ 121 w 255"/>
                  <a:gd name="T41" fmla="*/ 33 h 62"/>
                  <a:gd name="T42" fmla="*/ 121 w 255"/>
                  <a:gd name="T43" fmla="*/ 43 h 62"/>
                  <a:gd name="T44" fmla="*/ 120 w 255"/>
                  <a:gd name="T45" fmla="*/ 44 h 62"/>
                  <a:gd name="T46" fmla="*/ 118 w 255"/>
                  <a:gd name="T47" fmla="*/ 47 h 62"/>
                  <a:gd name="T48" fmla="*/ 117 w 255"/>
                  <a:gd name="T49" fmla="*/ 48 h 62"/>
                  <a:gd name="T50" fmla="*/ 117 w 255"/>
                  <a:gd name="T51" fmla="*/ 51 h 62"/>
                  <a:gd name="T52" fmla="*/ 108 w 255"/>
                  <a:gd name="T53" fmla="*/ 54 h 62"/>
                  <a:gd name="T54" fmla="*/ 106 w 255"/>
                  <a:gd name="T55" fmla="*/ 54 h 62"/>
                  <a:gd name="T56" fmla="*/ 93 w 255"/>
                  <a:gd name="T57" fmla="*/ 55 h 62"/>
                  <a:gd name="T58" fmla="*/ 92 w 255"/>
                  <a:gd name="T59" fmla="*/ 55 h 62"/>
                  <a:gd name="T60" fmla="*/ 84 w 255"/>
                  <a:gd name="T61" fmla="*/ 50 h 62"/>
                  <a:gd name="T62" fmla="*/ 81 w 255"/>
                  <a:gd name="T63" fmla="*/ 40 h 62"/>
                  <a:gd name="T64" fmla="*/ 74 w 255"/>
                  <a:gd name="T65" fmla="*/ 37 h 62"/>
                  <a:gd name="T66" fmla="*/ 67 w 255"/>
                  <a:gd name="T67" fmla="*/ 35 h 62"/>
                  <a:gd name="T68" fmla="*/ 65 w 255"/>
                  <a:gd name="T69" fmla="*/ 35 h 62"/>
                  <a:gd name="T70" fmla="*/ 53 w 255"/>
                  <a:gd name="T71" fmla="*/ 43 h 62"/>
                  <a:gd name="T72" fmla="*/ 51 w 255"/>
                  <a:gd name="T73" fmla="*/ 43 h 62"/>
                  <a:gd name="T74" fmla="*/ 50 w 255"/>
                  <a:gd name="T75" fmla="*/ 46 h 62"/>
                  <a:gd name="T76" fmla="*/ 48 w 255"/>
                  <a:gd name="T77" fmla="*/ 47 h 62"/>
                  <a:gd name="T78" fmla="*/ 46 w 255"/>
                  <a:gd name="T79" fmla="*/ 46 h 62"/>
                  <a:gd name="T80" fmla="*/ 39 w 255"/>
                  <a:gd name="T81" fmla="*/ 35 h 62"/>
                  <a:gd name="T82" fmla="*/ 39 w 255"/>
                  <a:gd name="T83" fmla="*/ 31 h 62"/>
                  <a:gd name="T84" fmla="*/ 46 w 255"/>
                  <a:gd name="T85" fmla="*/ 23 h 62"/>
                  <a:gd name="T86" fmla="*/ 47 w 255"/>
                  <a:gd name="T87" fmla="*/ 21 h 62"/>
                  <a:gd name="T88" fmla="*/ 50 w 255"/>
                  <a:gd name="T89" fmla="*/ 0 h 62"/>
                  <a:gd name="T90" fmla="*/ 32 w 255"/>
                  <a:gd name="T91" fmla="*/ 1 h 62"/>
                  <a:gd name="T92" fmla="*/ 18 w 255"/>
                  <a:gd name="T93" fmla="*/ 8 h 62"/>
                  <a:gd name="T94" fmla="*/ 17 w 255"/>
                  <a:gd name="T95" fmla="*/ 8 h 62"/>
                  <a:gd name="T96" fmla="*/ 14 w 255"/>
                  <a:gd name="T97" fmla="*/ 11 h 62"/>
                  <a:gd name="T98" fmla="*/ 14 w 255"/>
                  <a:gd name="T99" fmla="*/ 12 h 62"/>
                  <a:gd name="T100" fmla="*/ 11 w 255"/>
                  <a:gd name="T101" fmla="*/ 12 h 62"/>
                  <a:gd name="T102" fmla="*/ 7 w 255"/>
                  <a:gd name="T103" fmla="*/ 15 h 62"/>
                  <a:gd name="T104" fmla="*/ 0 w 255"/>
                  <a:gd name="T105" fmla="*/ 15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55" h="62">
                    <a:moveTo>
                      <a:pt x="255" y="51"/>
                    </a:moveTo>
                    <a:lnTo>
                      <a:pt x="255" y="62"/>
                    </a:lnTo>
                    <a:lnTo>
                      <a:pt x="245" y="62"/>
                    </a:lnTo>
                    <a:lnTo>
                      <a:pt x="226" y="54"/>
                    </a:lnTo>
                    <a:lnTo>
                      <a:pt x="220" y="46"/>
                    </a:lnTo>
                    <a:lnTo>
                      <a:pt x="220" y="44"/>
                    </a:lnTo>
                    <a:lnTo>
                      <a:pt x="216" y="43"/>
                    </a:lnTo>
                    <a:lnTo>
                      <a:pt x="201" y="43"/>
                    </a:lnTo>
                    <a:lnTo>
                      <a:pt x="201" y="37"/>
                    </a:lnTo>
                    <a:lnTo>
                      <a:pt x="202" y="35"/>
                    </a:lnTo>
                    <a:lnTo>
                      <a:pt x="194" y="31"/>
                    </a:lnTo>
                    <a:lnTo>
                      <a:pt x="187" y="29"/>
                    </a:lnTo>
                    <a:lnTo>
                      <a:pt x="185" y="28"/>
                    </a:lnTo>
                    <a:lnTo>
                      <a:pt x="173" y="19"/>
                    </a:lnTo>
                    <a:lnTo>
                      <a:pt x="168" y="15"/>
                    </a:lnTo>
                    <a:lnTo>
                      <a:pt x="167" y="12"/>
                    </a:lnTo>
                    <a:lnTo>
                      <a:pt x="166" y="12"/>
                    </a:lnTo>
                    <a:lnTo>
                      <a:pt x="156" y="11"/>
                    </a:lnTo>
                    <a:lnTo>
                      <a:pt x="153" y="11"/>
                    </a:lnTo>
                    <a:lnTo>
                      <a:pt x="122" y="33"/>
                    </a:lnTo>
                    <a:lnTo>
                      <a:pt x="121" y="33"/>
                    </a:lnTo>
                    <a:lnTo>
                      <a:pt x="121" y="43"/>
                    </a:lnTo>
                    <a:lnTo>
                      <a:pt x="120" y="44"/>
                    </a:lnTo>
                    <a:lnTo>
                      <a:pt x="118" y="47"/>
                    </a:lnTo>
                    <a:lnTo>
                      <a:pt x="117" y="48"/>
                    </a:lnTo>
                    <a:lnTo>
                      <a:pt x="117" y="51"/>
                    </a:lnTo>
                    <a:lnTo>
                      <a:pt x="108" y="54"/>
                    </a:lnTo>
                    <a:lnTo>
                      <a:pt x="106" y="54"/>
                    </a:lnTo>
                    <a:lnTo>
                      <a:pt x="93" y="55"/>
                    </a:lnTo>
                    <a:lnTo>
                      <a:pt x="92" y="55"/>
                    </a:lnTo>
                    <a:lnTo>
                      <a:pt x="84" y="50"/>
                    </a:lnTo>
                    <a:lnTo>
                      <a:pt x="81" y="40"/>
                    </a:lnTo>
                    <a:lnTo>
                      <a:pt x="74" y="37"/>
                    </a:lnTo>
                    <a:lnTo>
                      <a:pt x="67" y="35"/>
                    </a:lnTo>
                    <a:lnTo>
                      <a:pt x="65" y="35"/>
                    </a:lnTo>
                    <a:lnTo>
                      <a:pt x="53" y="43"/>
                    </a:lnTo>
                    <a:lnTo>
                      <a:pt x="51" y="43"/>
                    </a:lnTo>
                    <a:lnTo>
                      <a:pt x="50" y="46"/>
                    </a:lnTo>
                    <a:lnTo>
                      <a:pt x="48" y="47"/>
                    </a:lnTo>
                    <a:lnTo>
                      <a:pt x="46" y="46"/>
                    </a:lnTo>
                    <a:lnTo>
                      <a:pt x="39" y="35"/>
                    </a:lnTo>
                    <a:lnTo>
                      <a:pt x="39" y="31"/>
                    </a:lnTo>
                    <a:lnTo>
                      <a:pt x="46" y="23"/>
                    </a:lnTo>
                    <a:lnTo>
                      <a:pt x="47" y="21"/>
                    </a:lnTo>
                    <a:lnTo>
                      <a:pt x="50" y="0"/>
                    </a:lnTo>
                    <a:lnTo>
                      <a:pt x="32" y="1"/>
                    </a:lnTo>
                    <a:lnTo>
                      <a:pt x="18" y="8"/>
                    </a:lnTo>
                    <a:lnTo>
                      <a:pt x="17" y="8"/>
                    </a:lnTo>
                    <a:lnTo>
                      <a:pt x="14" y="11"/>
                    </a:lnTo>
                    <a:lnTo>
                      <a:pt x="14" y="12"/>
                    </a:lnTo>
                    <a:lnTo>
                      <a:pt x="11" y="12"/>
                    </a:lnTo>
                    <a:lnTo>
                      <a:pt x="7" y="15"/>
                    </a:lnTo>
                    <a:lnTo>
                      <a:pt x="0" y="1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40" name="Freeform 2780">
                <a:extLst>
                  <a:ext uri="{FF2B5EF4-FFF2-40B4-BE49-F238E27FC236}">
                    <a16:creationId xmlns:a16="http://schemas.microsoft.com/office/drawing/2014/main" id="{FCFCBACE-5676-5256-FFF6-13D422AAA6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9" y="1081"/>
                <a:ext cx="33" cy="15"/>
              </a:xfrm>
              <a:custGeom>
                <a:avLst/>
                <a:gdLst>
                  <a:gd name="T0" fmla="*/ 129 w 129"/>
                  <a:gd name="T1" fmla="*/ 0 h 62"/>
                  <a:gd name="T2" fmla="*/ 127 w 129"/>
                  <a:gd name="T3" fmla="*/ 0 h 62"/>
                  <a:gd name="T4" fmla="*/ 127 w 129"/>
                  <a:gd name="T5" fmla="*/ 9 h 62"/>
                  <a:gd name="T6" fmla="*/ 126 w 129"/>
                  <a:gd name="T7" fmla="*/ 17 h 62"/>
                  <a:gd name="T8" fmla="*/ 116 w 129"/>
                  <a:gd name="T9" fmla="*/ 20 h 62"/>
                  <a:gd name="T10" fmla="*/ 110 w 129"/>
                  <a:gd name="T11" fmla="*/ 24 h 62"/>
                  <a:gd name="T12" fmla="*/ 109 w 129"/>
                  <a:gd name="T13" fmla="*/ 24 h 62"/>
                  <a:gd name="T14" fmla="*/ 109 w 129"/>
                  <a:gd name="T15" fmla="*/ 23 h 62"/>
                  <a:gd name="T16" fmla="*/ 108 w 129"/>
                  <a:gd name="T17" fmla="*/ 23 h 62"/>
                  <a:gd name="T18" fmla="*/ 101 w 129"/>
                  <a:gd name="T19" fmla="*/ 21 h 62"/>
                  <a:gd name="T20" fmla="*/ 89 w 129"/>
                  <a:gd name="T21" fmla="*/ 21 h 62"/>
                  <a:gd name="T22" fmla="*/ 82 w 129"/>
                  <a:gd name="T23" fmla="*/ 24 h 62"/>
                  <a:gd name="T24" fmla="*/ 78 w 129"/>
                  <a:gd name="T25" fmla="*/ 28 h 62"/>
                  <a:gd name="T26" fmla="*/ 78 w 129"/>
                  <a:gd name="T27" fmla="*/ 30 h 62"/>
                  <a:gd name="T28" fmla="*/ 76 w 129"/>
                  <a:gd name="T29" fmla="*/ 32 h 62"/>
                  <a:gd name="T30" fmla="*/ 76 w 129"/>
                  <a:gd name="T31" fmla="*/ 34 h 62"/>
                  <a:gd name="T32" fmla="*/ 74 w 129"/>
                  <a:gd name="T33" fmla="*/ 37 h 62"/>
                  <a:gd name="T34" fmla="*/ 74 w 129"/>
                  <a:gd name="T35" fmla="*/ 38 h 62"/>
                  <a:gd name="T36" fmla="*/ 71 w 129"/>
                  <a:gd name="T37" fmla="*/ 38 h 62"/>
                  <a:gd name="T38" fmla="*/ 71 w 129"/>
                  <a:gd name="T39" fmla="*/ 37 h 62"/>
                  <a:gd name="T40" fmla="*/ 67 w 129"/>
                  <a:gd name="T41" fmla="*/ 42 h 62"/>
                  <a:gd name="T42" fmla="*/ 66 w 129"/>
                  <a:gd name="T43" fmla="*/ 54 h 62"/>
                  <a:gd name="T44" fmla="*/ 66 w 129"/>
                  <a:gd name="T45" fmla="*/ 62 h 62"/>
                  <a:gd name="T46" fmla="*/ 63 w 129"/>
                  <a:gd name="T47" fmla="*/ 62 h 62"/>
                  <a:gd name="T48" fmla="*/ 55 w 129"/>
                  <a:gd name="T49" fmla="*/ 60 h 62"/>
                  <a:gd name="T50" fmla="*/ 49 w 129"/>
                  <a:gd name="T51" fmla="*/ 54 h 62"/>
                  <a:gd name="T52" fmla="*/ 45 w 129"/>
                  <a:gd name="T53" fmla="*/ 56 h 62"/>
                  <a:gd name="T54" fmla="*/ 38 w 129"/>
                  <a:gd name="T55" fmla="*/ 57 h 62"/>
                  <a:gd name="T56" fmla="*/ 36 w 129"/>
                  <a:gd name="T57" fmla="*/ 59 h 62"/>
                  <a:gd name="T58" fmla="*/ 35 w 129"/>
                  <a:gd name="T59" fmla="*/ 59 h 62"/>
                  <a:gd name="T60" fmla="*/ 29 w 129"/>
                  <a:gd name="T61" fmla="*/ 53 h 62"/>
                  <a:gd name="T62" fmla="*/ 12 w 129"/>
                  <a:gd name="T63" fmla="*/ 44 h 62"/>
                  <a:gd name="T64" fmla="*/ 10 w 129"/>
                  <a:gd name="T65" fmla="*/ 44 h 62"/>
                  <a:gd name="T66" fmla="*/ 9 w 129"/>
                  <a:gd name="T67" fmla="*/ 42 h 62"/>
                  <a:gd name="T68" fmla="*/ 4 w 129"/>
                  <a:gd name="T69" fmla="*/ 42 h 62"/>
                  <a:gd name="T70" fmla="*/ 4 w 129"/>
                  <a:gd name="T71" fmla="*/ 44 h 62"/>
                  <a:gd name="T72" fmla="*/ 3 w 129"/>
                  <a:gd name="T73" fmla="*/ 47 h 62"/>
                  <a:gd name="T74" fmla="*/ 0 w 129"/>
                  <a:gd name="T75" fmla="*/ 5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29" h="62">
                    <a:moveTo>
                      <a:pt x="129" y="0"/>
                    </a:moveTo>
                    <a:lnTo>
                      <a:pt x="127" y="0"/>
                    </a:lnTo>
                    <a:lnTo>
                      <a:pt x="127" y="9"/>
                    </a:lnTo>
                    <a:lnTo>
                      <a:pt x="126" y="17"/>
                    </a:lnTo>
                    <a:lnTo>
                      <a:pt x="116" y="20"/>
                    </a:lnTo>
                    <a:lnTo>
                      <a:pt x="110" y="24"/>
                    </a:lnTo>
                    <a:lnTo>
                      <a:pt x="109" y="24"/>
                    </a:lnTo>
                    <a:lnTo>
                      <a:pt x="109" y="23"/>
                    </a:lnTo>
                    <a:lnTo>
                      <a:pt x="108" y="23"/>
                    </a:lnTo>
                    <a:lnTo>
                      <a:pt x="101" y="21"/>
                    </a:lnTo>
                    <a:lnTo>
                      <a:pt x="89" y="21"/>
                    </a:lnTo>
                    <a:lnTo>
                      <a:pt x="82" y="24"/>
                    </a:lnTo>
                    <a:lnTo>
                      <a:pt x="78" y="28"/>
                    </a:lnTo>
                    <a:lnTo>
                      <a:pt x="78" y="30"/>
                    </a:lnTo>
                    <a:lnTo>
                      <a:pt x="76" y="32"/>
                    </a:lnTo>
                    <a:lnTo>
                      <a:pt x="76" y="34"/>
                    </a:lnTo>
                    <a:lnTo>
                      <a:pt x="74" y="37"/>
                    </a:lnTo>
                    <a:lnTo>
                      <a:pt x="74" y="38"/>
                    </a:lnTo>
                    <a:lnTo>
                      <a:pt x="71" y="38"/>
                    </a:lnTo>
                    <a:lnTo>
                      <a:pt x="71" y="37"/>
                    </a:lnTo>
                    <a:lnTo>
                      <a:pt x="67" y="42"/>
                    </a:lnTo>
                    <a:lnTo>
                      <a:pt x="66" y="54"/>
                    </a:lnTo>
                    <a:lnTo>
                      <a:pt x="66" y="62"/>
                    </a:lnTo>
                    <a:lnTo>
                      <a:pt x="63" y="62"/>
                    </a:lnTo>
                    <a:lnTo>
                      <a:pt x="55" y="60"/>
                    </a:lnTo>
                    <a:lnTo>
                      <a:pt x="49" y="54"/>
                    </a:lnTo>
                    <a:lnTo>
                      <a:pt x="45" y="56"/>
                    </a:lnTo>
                    <a:lnTo>
                      <a:pt x="38" y="57"/>
                    </a:lnTo>
                    <a:lnTo>
                      <a:pt x="36" y="59"/>
                    </a:lnTo>
                    <a:lnTo>
                      <a:pt x="35" y="59"/>
                    </a:lnTo>
                    <a:lnTo>
                      <a:pt x="29" y="53"/>
                    </a:lnTo>
                    <a:lnTo>
                      <a:pt x="12" y="44"/>
                    </a:lnTo>
                    <a:lnTo>
                      <a:pt x="10" y="44"/>
                    </a:lnTo>
                    <a:lnTo>
                      <a:pt x="9" y="42"/>
                    </a:lnTo>
                    <a:lnTo>
                      <a:pt x="4" y="42"/>
                    </a:lnTo>
                    <a:lnTo>
                      <a:pt x="4" y="44"/>
                    </a:lnTo>
                    <a:lnTo>
                      <a:pt x="3" y="47"/>
                    </a:lnTo>
                    <a:lnTo>
                      <a:pt x="0" y="5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41" name="Freeform 2781">
                <a:extLst>
                  <a:ext uri="{FF2B5EF4-FFF2-40B4-BE49-F238E27FC236}">
                    <a16:creationId xmlns:a16="http://schemas.microsoft.com/office/drawing/2014/main" id="{F89A7858-F9B3-5158-72DE-80E914941C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2" y="1093"/>
                <a:ext cx="7" cy="36"/>
              </a:xfrm>
              <a:custGeom>
                <a:avLst/>
                <a:gdLst>
                  <a:gd name="T0" fmla="*/ 28 w 28"/>
                  <a:gd name="T1" fmla="*/ 0 h 144"/>
                  <a:gd name="T2" fmla="*/ 16 w 28"/>
                  <a:gd name="T3" fmla="*/ 16 h 144"/>
                  <a:gd name="T4" fmla="*/ 6 w 28"/>
                  <a:gd name="T5" fmla="*/ 21 h 144"/>
                  <a:gd name="T6" fmla="*/ 3 w 28"/>
                  <a:gd name="T7" fmla="*/ 30 h 144"/>
                  <a:gd name="T8" fmla="*/ 0 w 28"/>
                  <a:gd name="T9" fmla="*/ 144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" h="144">
                    <a:moveTo>
                      <a:pt x="28" y="0"/>
                    </a:moveTo>
                    <a:lnTo>
                      <a:pt x="16" y="16"/>
                    </a:lnTo>
                    <a:lnTo>
                      <a:pt x="6" y="21"/>
                    </a:lnTo>
                    <a:lnTo>
                      <a:pt x="3" y="30"/>
                    </a:lnTo>
                    <a:lnTo>
                      <a:pt x="0" y="14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42" name="Freeform 2782">
                <a:extLst>
                  <a:ext uri="{FF2B5EF4-FFF2-40B4-BE49-F238E27FC236}">
                    <a16:creationId xmlns:a16="http://schemas.microsoft.com/office/drawing/2014/main" id="{A7A235A9-DB97-064B-1A15-A0136036A1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2" y="1129"/>
                <a:ext cx="22" cy="37"/>
              </a:xfrm>
              <a:custGeom>
                <a:avLst/>
                <a:gdLst>
                  <a:gd name="T0" fmla="*/ 0 w 85"/>
                  <a:gd name="T1" fmla="*/ 1 h 146"/>
                  <a:gd name="T2" fmla="*/ 17 w 85"/>
                  <a:gd name="T3" fmla="*/ 1 h 146"/>
                  <a:gd name="T4" fmla="*/ 24 w 85"/>
                  <a:gd name="T5" fmla="*/ 0 h 146"/>
                  <a:gd name="T6" fmla="*/ 56 w 85"/>
                  <a:gd name="T7" fmla="*/ 31 h 146"/>
                  <a:gd name="T8" fmla="*/ 49 w 85"/>
                  <a:gd name="T9" fmla="*/ 38 h 146"/>
                  <a:gd name="T10" fmla="*/ 46 w 85"/>
                  <a:gd name="T11" fmla="*/ 45 h 146"/>
                  <a:gd name="T12" fmla="*/ 45 w 85"/>
                  <a:gd name="T13" fmla="*/ 45 h 146"/>
                  <a:gd name="T14" fmla="*/ 49 w 85"/>
                  <a:gd name="T15" fmla="*/ 49 h 146"/>
                  <a:gd name="T16" fmla="*/ 50 w 85"/>
                  <a:gd name="T17" fmla="*/ 49 h 146"/>
                  <a:gd name="T18" fmla="*/ 64 w 85"/>
                  <a:gd name="T19" fmla="*/ 58 h 146"/>
                  <a:gd name="T20" fmla="*/ 76 w 85"/>
                  <a:gd name="T21" fmla="*/ 70 h 146"/>
                  <a:gd name="T22" fmla="*/ 84 w 85"/>
                  <a:gd name="T23" fmla="*/ 81 h 146"/>
                  <a:gd name="T24" fmla="*/ 84 w 85"/>
                  <a:gd name="T25" fmla="*/ 82 h 146"/>
                  <a:gd name="T26" fmla="*/ 85 w 85"/>
                  <a:gd name="T27" fmla="*/ 84 h 146"/>
                  <a:gd name="T28" fmla="*/ 85 w 85"/>
                  <a:gd name="T29" fmla="*/ 85 h 146"/>
                  <a:gd name="T30" fmla="*/ 48 w 85"/>
                  <a:gd name="T31" fmla="*/ 86 h 146"/>
                  <a:gd name="T32" fmla="*/ 37 w 85"/>
                  <a:gd name="T33" fmla="*/ 91 h 146"/>
                  <a:gd name="T34" fmla="*/ 27 w 85"/>
                  <a:gd name="T35" fmla="*/ 89 h 146"/>
                  <a:gd name="T36" fmla="*/ 27 w 85"/>
                  <a:gd name="T37" fmla="*/ 88 h 146"/>
                  <a:gd name="T38" fmla="*/ 25 w 85"/>
                  <a:gd name="T39" fmla="*/ 89 h 146"/>
                  <a:gd name="T40" fmla="*/ 20 w 85"/>
                  <a:gd name="T41" fmla="*/ 93 h 146"/>
                  <a:gd name="T42" fmla="*/ 24 w 85"/>
                  <a:gd name="T43" fmla="*/ 98 h 146"/>
                  <a:gd name="T44" fmla="*/ 24 w 85"/>
                  <a:gd name="T45" fmla="*/ 99 h 146"/>
                  <a:gd name="T46" fmla="*/ 25 w 85"/>
                  <a:gd name="T47" fmla="*/ 101 h 146"/>
                  <a:gd name="T48" fmla="*/ 25 w 85"/>
                  <a:gd name="T49" fmla="*/ 108 h 146"/>
                  <a:gd name="T50" fmla="*/ 38 w 85"/>
                  <a:gd name="T51" fmla="*/ 131 h 146"/>
                  <a:gd name="T52" fmla="*/ 37 w 85"/>
                  <a:gd name="T53" fmla="*/ 138 h 146"/>
                  <a:gd name="T54" fmla="*/ 32 w 85"/>
                  <a:gd name="T55" fmla="*/ 144 h 146"/>
                  <a:gd name="T56" fmla="*/ 35 w 85"/>
                  <a:gd name="T57" fmla="*/ 146 h 146"/>
                  <a:gd name="T58" fmla="*/ 37 w 85"/>
                  <a:gd name="T59" fmla="*/ 146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85" h="146">
                    <a:moveTo>
                      <a:pt x="0" y="1"/>
                    </a:moveTo>
                    <a:lnTo>
                      <a:pt x="17" y="1"/>
                    </a:lnTo>
                    <a:lnTo>
                      <a:pt x="24" y="0"/>
                    </a:lnTo>
                    <a:lnTo>
                      <a:pt x="56" y="31"/>
                    </a:lnTo>
                    <a:lnTo>
                      <a:pt x="49" y="38"/>
                    </a:lnTo>
                    <a:lnTo>
                      <a:pt x="46" y="45"/>
                    </a:lnTo>
                    <a:lnTo>
                      <a:pt x="45" y="45"/>
                    </a:lnTo>
                    <a:lnTo>
                      <a:pt x="49" y="49"/>
                    </a:lnTo>
                    <a:lnTo>
                      <a:pt x="50" y="49"/>
                    </a:lnTo>
                    <a:lnTo>
                      <a:pt x="64" y="58"/>
                    </a:lnTo>
                    <a:lnTo>
                      <a:pt x="76" y="70"/>
                    </a:lnTo>
                    <a:lnTo>
                      <a:pt x="84" y="81"/>
                    </a:lnTo>
                    <a:lnTo>
                      <a:pt x="84" y="82"/>
                    </a:lnTo>
                    <a:lnTo>
                      <a:pt x="85" y="84"/>
                    </a:lnTo>
                    <a:lnTo>
                      <a:pt x="85" y="85"/>
                    </a:lnTo>
                    <a:lnTo>
                      <a:pt x="48" y="86"/>
                    </a:lnTo>
                    <a:lnTo>
                      <a:pt x="37" y="91"/>
                    </a:lnTo>
                    <a:lnTo>
                      <a:pt x="27" y="89"/>
                    </a:lnTo>
                    <a:lnTo>
                      <a:pt x="27" y="88"/>
                    </a:lnTo>
                    <a:lnTo>
                      <a:pt x="25" y="89"/>
                    </a:lnTo>
                    <a:lnTo>
                      <a:pt x="20" y="93"/>
                    </a:lnTo>
                    <a:lnTo>
                      <a:pt x="24" y="98"/>
                    </a:lnTo>
                    <a:lnTo>
                      <a:pt x="24" y="99"/>
                    </a:lnTo>
                    <a:lnTo>
                      <a:pt x="25" y="101"/>
                    </a:lnTo>
                    <a:lnTo>
                      <a:pt x="25" y="108"/>
                    </a:lnTo>
                    <a:lnTo>
                      <a:pt x="38" y="131"/>
                    </a:lnTo>
                    <a:lnTo>
                      <a:pt x="37" y="138"/>
                    </a:lnTo>
                    <a:lnTo>
                      <a:pt x="32" y="144"/>
                    </a:lnTo>
                    <a:lnTo>
                      <a:pt x="35" y="146"/>
                    </a:lnTo>
                    <a:lnTo>
                      <a:pt x="37" y="14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43" name="Freeform 2783">
                <a:extLst>
                  <a:ext uri="{FF2B5EF4-FFF2-40B4-BE49-F238E27FC236}">
                    <a16:creationId xmlns:a16="http://schemas.microsoft.com/office/drawing/2014/main" id="{2D0DD5D7-0379-2FC3-2604-1533511F4B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8" y="1007"/>
                <a:ext cx="16" cy="52"/>
              </a:xfrm>
              <a:custGeom>
                <a:avLst/>
                <a:gdLst>
                  <a:gd name="T0" fmla="*/ 7 w 63"/>
                  <a:gd name="T1" fmla="*/ 0 h 208"/>
                  <a:gd name="T2" fmla="*/ 7 w 63"/>
                  <a:gd name="T3" fmla="*/ 5 h 208"/>
                  <a:gd name="T4" fmla="*/ 0 w 63"/>
                  <a:gd name="T5" fmla="*/ 21 h 208"/>
                  <a:gd name="T6" fmla="*/ 2 w 63"/>
                  <a:gd name="T7" fmla="*/ 26 h 208"/>
                  <a:gd name="T8" fmla="*/ 2 w 63"/>
                  <a:gd name="T9" fmla="*/ 28 h 208"/>
                  <a:gd name="T10" fmla="*/ 10 w 63"/>
                  <a:gd name="T11" fmla="*/ 42 h 208"/>
                  <a:gd name="T12" fmla="*/ 12 w 63"/>
                  <a:gd name="T13" fmla="*/ 43 h 208"/>
                  <a:gd name="T14" fmla="*/ 12 w 63"/>
                  <a:gd name="T15" fmla="*/ 42 h 208"/>
                  <a:gd name="T16" fmla="*/ 13 w 63"/>
                  <a:gd name="T17" fmla="*/ 42 h 208"/>
                  <a:gd name="T18" fmla="*/ 13 w 63"/>
                  <a:gd name="T19" fmla="*/ 43 h 208"/>
                  <a:gd name="T20" fmla="*/ 16 w 63"/>
                  <a:gd name="T21" fmla="*/ 57 h 208"/>
                  <a:gd name="T22" fmla="*/ 14 w 63"/>
                  <a:gd name="T23" fmla="*/ 85 h 208"/>
                  <a:gd name="T24" fmla="*/ 13 w 63"/>
                  <a:gd name="T25" fmla="*/ 86 h 208"/>
                  <a:gd name="T26" fmla="*/ 9 w 63"/>
                  <a:gd name="T27" fmla="*/ 100 h 208"/>
                  <a:gd name="T28" fmla="*/ 9 w 63"/>
                  <a:gd name="T29" fmla="*/ 106 h 208"/>
                  <a:gd name="T30" fmla="*/ 10 w 63"/>
                  <a:gd name="T31" fmla="*/ 111 h 208"/>
                  <a:gd name="T32" fmla="*/ 13 w 63"/>
                  <a:gd name="T33" fmla="*/ 116 h 208"/>
                  <a:gd name="T34" fmla="*/ 14 w 63"/>
                  <a:gd name="T35" fmla="*/ 116 h 208"/>
                  <a:gd name="T36" fmla="*/ 16 w 63"/>
                  <a:gd name="T37" fmla="*/ 114 h 208"/>
                  <a:gd name="T38" fmla="*/ 17 w 63"/>
                  <a:gd name="T39" fmla="*/ 117 h 208"/>
                  <a:gd name="T40" fmla="*/ 24 w 63"/>
                  <a:gd name="T41" fmla="*/ 126 h 208"/>
                  <a:gd name="T42" fmla="*/ 28 w 63"/>
                  <a:gd name="T43" fmla="*/ 133 h 208"/>
                  <a:gd name="T44" fmla="*/ 34 w 63"/>
                  <a:gd name="T45" fmla="*/ 156 h 208"/>
                  <a:gd name="T46" fmla="*/ 35 w 63"/>
                  <a:gd name="T47" fmla="*/ 157 h 208"/>
                  <a:gd name="T48" fmla="*/ 35 w 63"/>
                  <a:gd name="T49" fmla="*/ 159 h 208"/>
                  <a:gd name="T50" fmla="*/ 37 w 63"/>
                  <a:gd name="T51" fmla="*/ 162 h 208"/>
                  <a:gd name="T52" fmla="*/ 41 w 63"/>
                  <a:gd name="T53" fmla="*/ 167 h 208"/>
                  <a:gd name="T54" fmla="*/ 43 w 63"/>
                  <a:gd name="T55" fmla="*/ 170 h 208"/>
                  <a:gd name="T56" fmla="*/ 41 w 63"/>
                  <a:gd name="T57" fmla="*/ 173 h 208"/>
                  <a:gd name="T58" fmla="*/ 37 w 63"/>
                  <a:gd name="T59" fmla="*/ 174 h 208"/>
                  <a:gd name="T60" fmla="*/ 30 w 63"/>
                  <a:gd name="T61" fmla="*/ 173 h 208"/>
                  <a:gd name="T62" fmla="*/ 28 w 63"/>
                  <a:gd name="T63" fmla="*/ 173 h 208"/>
                  <a:gd name="T64" fmla="*/ 34 w 63"/>
                  <a:gd name="T65" fmla="*/ 184 h 208"/>
                  <a:gd name="T66" fmla="*/ 37 w 63"/>
                  <a:gd name="T67" fmla="*/ 184 h 208"/>
                  <a:gd name="T68" fmla="*/ 41 w 63"/>
                  <a:gd name="T69" fmla="*/ 186 h 208"/>
                  <a:gd name="T70" fmla="*/ 49 w 63"/>
                  <a:gd name="T71" fmla="*/ 184 h 208"/>
                  <a:gd name="T72" fmla="*/ 56 w 63"/>
                  <a:gd name="T73" fmla="*/ 194 h 208"/>
                  <a:gd name="T74" fmla="*/ 57 w 63"/>
                  <a:gd name="T75" fmla="*/ 197 h 208"/>
                  <a:gd name="T76" fmla="*/ 63 w 63"/>
                  <a:gd name="T77" fmla="*/ 205 h 208"/>
                  <a:gd name="T78" fmla="*/ 63 w 63"/>
                  <a:gd name="T79" fmla="*/ 208 h 2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63" h="208">
                    <a:moveTo>
                      <a:pt x="7" y="0"/>
                    </a:moveTo>
                    <a:lnTo>
                      <a:pt x="7" y="5"/>
                    </a:lnTo>
                    <a:lnTo>
                      <a:pt x="0" y="21"/>
                    </a:lnTo>
                    <a:lnTo>
                      <a:pt x="2" y="26"/>
                    </a:lnTo>
                    <a:lnTo>
                      <a:pt x="2" y="28"/>
                    </a:lnTo>
                    <a:lnTo>
                      <a:pt x="10" y="42"/>
                    </a:lnTo>
                    <a:lnTo>
                      <a:pt x="12" y="43"/>
                    </a:lnTo>
                    <a:lnTo>
                      <a:pt x="12" y="42"/>
                    </a:lnTo>
                    <a:lnTo>
                      <a:pt x="13" y="42"/>
                    </a:lnTo>
                    <a:lnTo>
                      <a:pt x="13" y="43"/>
                    </a:lnTo>
                    <a:lnTo>
                      <a:pt x="16" y="57"/>
                    </a:lnTo>
                    <a:lnTo>
                      <a:pt x="14" y="85"/>
                    </a:lnTo>
                    <a:lnTo>
                      <a:pt x="13" y="86"/>
                    </a:lnTo>
                    <a:lnTo>
                      <a:pt x="9" y="100"/>
                    </a:lnTo>
                    <a:lnTo>
                      <a:pt x="9" y="106"/>
                    </a:lnTo>
                    <a:lnTo>
                      <a:pt x="10" y="111"/>
                    </a:lnTo>
                    <a:lnTo>
                      <a:pt x="13" y="116"/>
                    </a:lnTo>
                    <a:lnTo>
                      <a:pt x="14" y="116"/>
                    </a:lnTo>
                    <a:lnTo>
                      <a:pt x="16" y="114"/>
                    </a:lnTo>
                    <a:lnTo>
                      <a:pt x="17" y="117"/>
                    </a:lnTo>
                    <a:lnTo>
                      <a:pt x="24" y="126"/>
                    </a:lnTo>
                    <a:lnTo>
                      <a:pt x="28" y="133"/>
                    </a:lnTo>
                    <a:lnTo>
                      <a:pt x="34" y="156"/>
                    </a:lnTo>
                    <a:lnTo>
                      <a:pt x="35" y="157"/>
                    </a:lnTo>
                    <a:lnTo>
                      <a:pt x="35" y="159"/>
                    </a:lnTo>
                    <a:lnTo>
                      <a:pt x="37" y="162"/>
                    </a:lnTo>
                    <a:lnTo>
                      <a:pt x="41" y="167"/>
                    </a:lnTo>
                    <a:lnTo>
                      <a:pt x="43" y="170"/>
                    </a:lnTo>
                    <a:lnTo>
                      <a:pt x="41" y="173"/>
                    </a:lnTo>
                    <a:lnTo>
                      <a:pt x="37" y="174"/>
                    </a:lnTo>
                    <a:lnTo>
                      <a:pt x="30" y="173"/>
                    </a:lnTo>
                    <a:lnTo>
                      <a:pt x="28" y="173"/>
                    </a:lnTo>
                    <a:lnTo>
                      <a:pt x="34" y="184"/>
                    </a:lnTo>
                    <a:lnTo>
                      <a:pt x="37" y="184"/>
                    </a:lnTo>
                    <a:lnTo>
                      <a:pt x="41" y="186"/>
                    </a:lnTo>
                    <a:lnTo>
                      <a:pt x="49" y="184"/>
                    </a:lnTo>
                    <a:lnTo>
                      <a:pt x="56" y="194"/>
                    </a:lnTo>
                    <a:lnTo>
                      <a:pt x="57" y="197"/>
                    </a:lnTo>
                    <a:lnTo>
                      <a:pt x="63" y="205"/>
                    </a:lnTo>
                    <a:lnTo>
                      <a:pt x="63" y="20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44" name="Freeform 2784">
                <a:extLst>
                  <a:ext uri="{FF2B5EF4-FFF2-40B4-BE49-F238E27FC236}">
                    <a16:creationId xmlns:a16="http://schemas.microsoft.com/office/drawing/2014/main" id="{3E63099D-49FB-AADD-3E90-F673977D12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8" y="1059"/>
                <a:ext cx="26" cy="9"/>
              </a:xfrm>
              <a:custGeom>
                <a:avLst/>
                <a:gdLst>
                  <a:gd name="T0" fmla="*/ 107 w 107"/>
                  <a:gd name="T1" fmla="*/ 1 h 37"/>
                  <a:gd name="T2" fmla="*/ 107 w 107"/>
                  <a:gd name="T3" fmla="*/ 8 h 37"/>
                  <a:gd name="T4" fmla="*/ 100 w 107"/>
                  <a:gd name="T5" fmla="*/ 8 h 37"/>
                  <a:gd name="T6" fmla="*/ 84 w 107"/>
                  <a:gd name="T7" fmla="*/ 5 h 37"/>
                  <a:gd name="T8" fmla="*/ 81 w 107"/>
                  <a:gd name="T9" fmla="*/ 2 h 37"/>
                  <a:gd name="T10" fmla="*/ 79 w 107"/>
                  <a:gd name="T11" fmla="*/ 2 h 37"/>
                  <a:gd name="T12" fmla="*/ 61 w 107"/>
                  <a:gd name="T13" fmla="*/ 0 h 37"/>
                  <a:gd name="T14" fmla="*/ 60 w 107"/>
                  <a:gd name="T15" fmla="*/ 0 h 37"/>
                  <a:gd name="T16" fmla="*/ 60 w 107"/>
                  <a:gd name="T17" fmla="*/ 1 h 37"/>
                  <a:gd name="T18" fmla="*/ 63 w 107"/>
                  <a:gd name="T19" fmla="*/ 2 h 37"/>
                  <a:gd name="T20" fmla="*/ 65 w 107"/>
                  <a:gd name="T21" fmla="*/ 6 h 37"/>
                  <a:gd name="T22" fmla="*/ 68 w 107"/>
                  <a:gd name="T23" fmla="*/ 13 h 37"/>
                  <a:gd name="T24" fmla="*/ 58 w 107"/>
                  <a:gd name="T25" fmla="*/ 17 h 37"/>
                  <a:gd name="T26" fmla="*/ 49 w 107"/>
                  <a:gd name="T27" fmla="*/ 16 h 37"/>
                  <a:gd name="T28" fmla="*/ 43 w 107"/>
                  <a:gd name="T29" fmla="*/ 13 h 37"/>
                  <a:gd name="T30" fmla="*/ 41 w 107"/>
                  <a:gd name="T31" fmla="*/ 13 h 37"/>
                  <a:gd name="T32" fmla="*/ 41 w 107"/>
                  <a:gd name="T33" fmla="*/ 19 h 37"/>
                  <a:gd name="T34" fmla="*/ 40 w 107"/>
                  <a:gd name="T35" fmla="*/ 22 h 37"/>
                  <a:gd name="T36" fmla="*/ 32 w 107"/>
                  <a:gd name="T37" fmla="*/ 24 h 37"/>
                  <a:gd name="T38" fmla="*/ 23 w 107"/>
                  <a:gd name="T39" fmla="*/ 22 h 37"/>
                  <a:gd name="T40" fmla="*/ 11 w 107"/>
                  <a:gd name="T41" fmla="*/ 30 h 37"/>
                  <a:gd name="T42" fmla="*/ 8 w 107"/>
                  <a:gd name="T43" fmla="*/ 33 h 37"/>
                  <a:gd name="T44" fmla="*/ 4 w 107"/>
                  <a:gd name="T45" fmla="*/ 36 h 37"/>
                  <a:gd name="T46" fmla="*/ 3 w 107"/>
                  <a:gd name="T47" fmla="*/ 37 h 37"/>
                  <a:gd name="T48" fmla="*/ 0 w 107"/>
                  <a:gd name="T49" fmla="*/ 3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07" h="37">
                    <a:moveTo>
                      <a:pt x="107" y="1"/>
                    </a:moveTo>
                    <a:lnTo>
                      <a:pt x="107" y="8"/>
                    </a:lnTo>
                    <a:lnTo>
                      <a:pt x="100" y="8"/>
                    </a:lnTo>
                    <a:lnTo>
                      <a:pt x="84" y="5"/>
                    </a:lnTo>
                    <a:lnTo>
                      <a:pt x="81" y="2"/>
                    </a:lnTo>
                    <a:lnTo>
                      <a:pt x="79" y="2"/>
                    </a:lnTo>
                    <a:lnTo>
                      <a:pt x="61" y="0"/>
                    </a:lnTo>
                    <a:lnTo>
                      <a:pt x="60" y="0"/>
                    </a:lnTo>
                    <a:lnTo>
                      <a:pt x="60" y="1"/>
                    </a:lnTo>
                    <a:lnTo>
                      <a:pt x="63" y="2"/>
                    </a:lnTo>
                    <a:lnTo>
                      <a:pt x="65" y="6"/>
                    </a:lnTo>
                    <a:lnTo>
                      <a:pt x="68" y="13"/>
                    </a:lnTo>
                    <a:lnTo>
                      <a:pt x="58" y="17"/>
                    </a:lnTo>
                    <a:lnTo>
                      <a:pt x="49" y="16"/>
                    </a:lnTo>
                    <a:lnTo>
                      <a:pt x="43" y="13"/>
                    </a:lnTo>
                    <a:lnTo>
                      <a:pt x="41" y="13"/>
                    </a:lnTo>
                    <a:lnTo>
                      <a:pt x="41" y="19"/>
                    </a:lnTo>
                    <a:lnTo>
                      <a:pt x="40" y="22"/>
                    </a:lnTo>
                    <a:lnTo>
                      <a:pt x="32" y="24"/>
                    </a:lnTo>
                    <a:lnTo>
                      <a:pt x="23" y="22"/>
                    </a:lnTo>
                    <a:lnTo>
                      <a:pt x="11" y="30"/>
                    </a:lnTo>
                    <a:lnTo>
                      <a:pt x="8" y="33"/>
                    </a:lnTo>
                    <a:lnTo>
                      <a:pt x="4" y="36"/>
                    </a:lnTo>
                    <a:lnTo>
                      <a:pt x="3" y="37"/>
                    </a:lnTo>
                    <a:lnTo>
                      <a:pt x="0" y="3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45" name="Freeform 2785">
                <a:extLst>
                  <a:ext uri="{FF2B5EF4-FFF2-40B4-BE49-F238E27FC236}">
                    <a16:creationId xmlns:a16="http://schemas.microsoft.com/office/drawing/2014/main" id="{8FE9CFEE-CCF7-1FD2-CFF1-BBB05DEF1E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4" y="1059"/>
                <a:ext cx="8" cy="3"/>
              </a:xfrm>
              <a:custGeom>
                <a:avLst/>
                <a:gdLst>
                  <a:gd name="T0" fmla="*/ 30 w 30"/>
                  <a:gd name="T1" fmla="*/ 5 h 13"/>
                  <a:gd name="T2" fmla="*/ 24 w 30"/>
                  <a:gd name="T3" fmla="*/ 6 h 13"/>
                  <a:gd name="T4" fmla="*/ 23 w 30"/>
                  <a:gd name="T5" fmla="*/ 8 h 13"/>
                  <a:gd name="T6" fmla="*/ 20 w 30"/>
                  <a:gd name="T7" fmla="*/ 8 h 13"/>
                  <a:gd name="T8" fmla="*/ 17 w 30"/>
                  <a:gd name="T9" fmla="*/ 10 h 13"/>
                  <a:gd name="T10" fmla="*/ 13 w 30"/>
                  <a:gd name="T11" fmla="*/ 12 h 13"/>
                  <a:gd name="T12" fmla="*/ 11 w 30"/>
                  <a:gd name="T13" fmla="*/ 13 h 13"/>
                  <a:gd name="T14" fmla="*/ 11 w 30"/>
                  <a:gd name="T15" fmla="*/ 10 h 13"/>
                  <a:gd name="T16" fmla="*/ 10 w 30"/>
                  <a:gd name="T17" fmla="*/ 5 h 13"/>
                  <a:gd name="T18" fmla="*/ 10 w 30"/>
                  <a:gd name="T19" fmla="*/ 2 h 13"/>
                  <a:gd name="T20" fmla="*/ 9 w 30"/>
                  <a:gd name="T21" fmla="*/ 0 h 13"/>
                  <a:gd name="T22" fmla="*/ 0 w 30"/>
                  <a:gd name="T23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0" h="13">
                    <a:moveTo>
                      <a:pt x="30" y="5"/>
                    </a:moveTo>
                    <a:lnTo>
                      <a:pt x="24" y="6"/>
                    </a:lnTo>
                    <a:lnTo>
                      <a:pt x="23" y="8"/>
                    </a:lnTo>
                    <a:lnTo>
                      <a:pt x="20" y="8"/>
                    </a:lnTo>
                    <a:lnTo>
                      <a:pt x="17" y="10"/>
                    </a:lnTo>
                    <a:lnTo>
                      <a:pt x="13" y="12"/>
                    </a:lnTo>
                    <a:lnTo>
                      <a:pt x="11" y="13"/>
                    </a:lnTo>
                    <a:lnTo>
                      <a:pt x="11" y="10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9" y="0"/>
                    </a:lnTo>
                    <a:lnTo>
                      <a:pt x="0" y="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46" name="Freeform 2786">
                <a:extLst>
                  <a:ext uri="{FF2B5EF4-FFF2-40B4-BE49-F238E27FC236}">
                    <a16:creationId xmlns:a16="http://schemas.microsoft.com/office/drawing/2014/main" id="{0706C1CE-E0C3-F311-A110-93D4CA492A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1" y="1044"/>
                <a:ext cx="15" cy="16"/>
              </a:xfrm>
              <a:custGeom>
                <a:avLst/>
                <a:gdLst>
                  <a:gd name="T0" fmla="*/ 58 w 58"/>
                  <a:gd name="T1" fmla="*/ 11 h 63"/>
                  <a:gd name="T2" fmla="*/ 49 w 58"/>
                  <a:gd name="T3" fmla="*/ 14 h 63"/>
                  <a:gd name="T4" fmla="*/ 42 w 58"/>
                  <a:gd name="T5" fmla="*/ 14 h 63"/>
                  <a:gd name="T6" fmla="*/ 36 w 58"/>
                  <a:gd name="T7" fmla="*/ 13 h 63"/>
                  <a:gd name="T8" fmla="*/ 33 w 58"/>
                  <a:gd name="T9" fmla="*/ 4 h 63"/>
                  <a:gd name="T10" fmla="*/ 33 w 58"/>
                  <a:gd name="T11" fmla="*/ 1 h 63"/>
                  <a:gd name="T12" fmla="*/ 29 w 58"/>
                  <a:gd name="T13" fmla="*/ 0 h 63"/>
                  <a:gd name="T14" fmla="*/ 29 w 58"/>
                  <a:gd name="T15" fmla="*/ 1 h 63"/>
                  <a:gd name="T16" fmla="*/ 28 w 58"/>
                  <a:gd name="T17" fmla="*/ 13 h 63"/>
                  <a:gd name="T18" fmla="*/ 26 w 58"/>
                  <a:gd name="T19" fmla="*/ 17 h 63"/>
                  <a:gd name="T20" fmla="*/ 20 w 58"/>
                  <a:gd name="T21" fmla="*/ 22 h 63"/>
                  <a:gd name="T22" fmla="*/ 0 w 58"/>
                  <a:gd name="T23" fmla="*/ 31 h 63"/>
                  <a:gd name="T24" fmla="*/ 1 w 58"/>
                  <a:gd name="T25" fmla="*/ 32 h 63"/>
                  <a:gd name="T26" fmla="*/ 4 w 58"/>
                  <a:gd name="T27" fmla="*/ 41 h 63"/>
                  <a:gd name="T28" fmla="*/ 4 w 58"/>
                  <a:gd name="T29" fmla="*/ 44 h 63"/>
                  <a:gd name="T30" fmla="*/ 8 w 58"/>
                  <a:gd name="T31" fmla="*/ 58 h 63"/>
                  <a:gd name="T32" fmla="*/ 8 w 58"/>
                  <a:gd name="T33" fmla="*/ 60 h 63"/>
                  <a:gd name="T34" fmla="*/ 3 w 58"/>
                  <a:gd name="T35" fmla="*/ 63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58" h="63">
                    <a:moveTo>
                      <a:pt x="58" y="11"/>
                    </a:moveTo>
                    <a:lnTo>
                      <a:pt x="49" y="14"/>
                    </a:lnTo>
                    <a:lnTo>
                      <a:pt x="42" y="14"/>
                    </a:lnTo>
                    <a:lnTo>
                      <a:pt x="36" y="13"/>
                    </a:lnTo>
                    <a:lnTo>
                      <a:pt x="33" y="4"/>
                    </a:lnTo>
                    <a:lnTo>
                      <a:pt x="33" y="1"/>
                    </a:lnTo>
                    <a:lnTo>
                      <a:pt x="29" y="0"/>
                    </a:lnTo>
                    <a:lnTo>
                      <a:pt x="29" y="1"/>
                    </a:lnTo>
                    <a:lnTo>
                      <a:pt x="28" y="13"/>
                    </a:lnTo>
                    <a:lnTo>
                      <a:pt x="26" y="17"/>
                    </a:lnTo>
                    <a:lnTo>
                      <a:pt x="20" y="22"/>
                    </a:lnTo>
                    <a:lnTo>
                      <a:pt x="0" y="31"/>
                    </a:lnTo>
                    <a:lnTo>
                      <a:pt x="1" y="32"/>
                    </a:lnTo>
                    <a:lnTo>
                      <a:pt x="4" y="41"/>
                    </a:lnTo>
                    <a:lnTo>
                      <a:pt x="4" y="44"/>
                    </a:lnTo>
                    <a:lnTo>
                      <a:pt x="8" y="58"/>
                    </a:lnTo>
                    <a:lnTo>
                      <a:pt x="8" y="60"/>
                    </a:lnTo>
                    <a:lnTo>
                      <a:pt x="3" y="6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47" name="Freeform 2787">
                <a:extLst>
                  <a:ext uri="{FF2B5EF4-FFF2-40B4-BE49-F238E27FC236}">
                    <a16:creationId xmlns:a16="http://schemas.microsoft.com/office/drawing/2014/main" id="{8CB4365B-EC26-84A9-8EF9-015951873B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9" y="1068"/>
                <a:ext cx="9" cy="13"/>
              </a:xfrm>
              <a:custGeom>
                <a:avLst/>
                <a:gdLst>
                  <a:gd name="T0" fmla="*/ 34 w 34"/>
                  <a:gd name="T1" fmla="*/ 0 h 53"/>
                  <a:gd name="T2" fmla="*/ 32 w 34"/>
                  <a:gd name="T3" fmla="*/ 2 h 53"/>
                  <a:gd name="T4" fmla="*/ 14 w 34"/>
                  <a:gd name="T5" fmla="*/ 2 h 53"/>
                  <a:gd name="T6" fmla="*/ 15 w 34"/>
                  <a:gd name="T7" fmla="*/ 7 h 53"/>
                  <a:gd name="T8" fmla="*/ 15 w 34"/>
                  <a:gd name="T9" fmla="*/ 10 h 53"/>
                  <a:gd name="T10" fmla="*/ 18 w 34"/>
                  <a:gd name="T11" fmla="*/ 13 h 53"/>
                  <a:gd name="T12" fmla="*/ 20 w 34"/>
                  <a:gd name="T13" fmla="*/ 13 h 53"/>
                  <a:gd name="T14" fmla="*/ 20 w 34"/>
                  <a:gd name="T15" fmla="*/ 14 h 53"/>
                  <a:gd name="T16" fmla="*/ 18 w 34"/>
                  <a:gd name="T17" fmla="*/ 16 h 53"/>
                  <a:gd name="T18" fmla="*/ 13 w 34"/>
                  <a:gd name="T19" fmla="*/ 25 h 53"/>
                  <a:gd name="T20" fmla="*/ 0 w 34"/>
                  <a:gd name="T21" fmla="*/ 36 h 53"/>
                  <a:gd name="T22" fmla="*/ 10 w 34"/>
                  <a:gd name="T23" fmla="*/ 46 h 53"/>
                  <a:gd name="T24" fmla="*/ 10 w 34"/>
                  <a:gd name="T25" fmla="*/ 5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4" h="53">
                    <a:moveTo>
                      <a:pt x="34" y="0"/>
                    </a:moveTo>
                    <a:lnTo>
                      <a:pt x="32" y="2"/>
                    </a:lnTo>
                    <a:lnTo>
                      <a:pt x="14" y="2"/>
                    </a:lnTo>
                    <a:lnTo>
                      <a:pt x="15" y="7"/>
                    </a:lnTo>
                    <a:lnTo>
                      <a:pt x="15" y="10"/>
                    </a:lnTo>
                    <a:lnTo>
                      <a:pt x="18" y="13"/>
                    </a:lnTo>
                    <a:lnTo>
                      <a:pt x="20" y="13"/>
                    </a:lnTo>
                    <a:lnTo>
                      <a:pt x="20" y="14"/>
                    </a:lnTo>
                    <a:lnTo>
                      <a:pt x="18" y="16"/>
                    </a:lnTo>
                    <a:lnTo>
                      <a:pt x="13" y="25"/>
                    </a:lnTo>
                    <a:lnTo>
                      <a:pt x="0" y="36"/>
                    </a:lnTo>
                    <a:lnTo>
                      <a:pt x="10" y="46"/>
                    </a:lnTo>
                    <a:lnTo>
                      <a:pt x="10" y="5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48" name="Freeform 2788">
                <a:extLst>
                  <a:ext uri="{FF2B5EF4-FFF2-40B4-BE49-F238E27FC236}">
                    <a16:creationId xmlns:a16="http://schemas.microsoft.com/office/drawing/2014/main" id="{C4851431-E2D0-9D90-BF65-A66CA78978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1" y="1073"/>
                <a:ext cx="34" cy="16"/>
              </a:xfrm>
              <a:custGeom>
                <a:avLst/>
                <a:gdLst>
                  <a:gd name="T0" fmla="*/ 0 w 135"/>
                  <a:gd name="T1" fmla="*/ 32 h 64"/>
                  <a:gd name="T2" fmla="*/ 7 w 135"/>
                  <a:gd name="T3" fmla="*/ 38 h 64"/>
                  <a:gd name="T4" fmla="*/ 5 w 135"/>
                  <a:gd name="T5" fmla="*/ 39 h 64"/>
                  <a:gd name="T6" fmla="*/ 10 w 135"/>
                  <a:gd name="T7" fmla="*/ 43 h 64"/>
                  <a:gd name="T8" fmla="*/ 17 w 135"/>
                  <a:gd name="T9" fmla="*/ 39 h 64"/>
                  <a:gd name="T10" fmla="*/ 17 w 135"/>
                  <a:gd name="T11" fmla="*/ 38 h 64"/>
                  <a:gd name="T12" fmla="*/ 18 w 135"/>
                  <a:gd name="T13" fmla="*/ 39 h 64"/>
                  <a:gd name="T14" fmla="*/ 24 w 135"/>
                  <a:gd name="T15" fmla="*/ 59 h 64"/>
                  <a:gd name="T16" fmla="*/ 25 w 135"/>
                  <a:gd name="T17" fmla="*/ 59 h 64"/>
                  <a:gd name="T18" fmla="*/ 35 w 135"/>
                  <a:gd name="T19" fmla="*/ 64 h 64"/>
                  <a:gd name="T20" fmla="*/ 42 w 135"/>
                  <a:gd name="T21" fmla="*/ 64 h 64"/>
                  <a:gd name="T22" fmla="*/ 50 w 135"/>
                  <a:gd name="T23" fmla="*/ 63 h 64"/>
                  <a:gd name="T24" fmla="*/ 57 w 135"/>
                  <a:gd name="T25" fmla="*/ 60 h 64"/>
                  <a:gd name="T26" fmla="*/ 58 w 135"/>
                  <a:gd name="T27" fmla="*/ 60 h 64"/>
                  <a:gd name="T28" fmla="*/ 65 w 135"/>
                  <a:gd name="T29" fmla="*/ 62 h 64"/>
                  <a:gd name="T30" fmla="*/ 67 w 135"/>
                  <a:gd name="T31" fmla="*/ 34 h 64"/>
                  <a:gd name="T32" fmla="*/ 68 w 135"/>
                  <a:gd name="T33" fmla="*/ 31 h 64"/>
                  <a:gd name="T34" fmla="*/ 70 w 135"/>
                  <a:gd name="T35" fmla="*/ 29 h 64"/>
                  <a:gd name="T36" fmla="*/ 71 w 135"/>
                  <a:gd name="T37" fmla="*/ 29 h 64"/>
                  <a:gd name="T38" fmla="*/ 78 w 135"/>
                  <a:gd name="T39" fmla="*/ 32 h 64"/>
                  <a:gd name="T40" fmla="*/ 81 w 135"/>
                  <a:gd name="T41" fmla="*/ 31 h 64"/>
                  <a:gd name="T42" fmla="*/ 87 w 135"/>
                  <a:gd name="T43" fmla="*/ 25 h 64"/>
                  <a:gd name="T44" fmla="*/ 91 w 135"/>
                  <a:gd name="T45" fmla="*/ 18 h 64"/>
                  <a:gd name="T46" fmla="*/ 91 w 135"/>
                  <a:gd name="T47" fmla="*/ 17 h 64"/>
                  <a:gd name="T48" fmla="*/ 92 w 135"/>
                  <a:gd name="T49" fmla="*/ 14 h 64"/>
                  <a:gd name="T50" fmla="*/ 92 w 135"/>
                  <a:gd name="T51" fmla="*/ 12 h 64"/>
                  <a:gd name="T52" fmla="*/ 103 w 135"/>
                  <a:gd name="T53" fmla="*/ 4 h 64"/>
                  <a:gd name="T54" fmla="*/ 105 w 135"/>
                  <a:gd name="T55" fmla="*/ 4 h 64"/>
                  <a:gd name="T56" fmla="*/ 124 w 135"/>
                  <a:gd name="T57" fmla="*/ 0 h 64"/>
                  <a:gd name="T58" fmla="*/ 128 w 135"/>
                  <a:gd name="T59" fmla="*/ 2 h 64"/>
                  <a:gd name="T60" fmla="*/ 130 w 135"/>
                  <a:gd name="T61" fmla="*/ 2 h 64"/>
                  <a:gd name="T62" fmla="*/ 130 w 135"/>
                  <a:gd name="T63" fmla="*/ 3 h 64"/>
                  <a:gd name="T64" fmla="*/ 131 w 135"/>
                  <a:gd name="T65" fmla="*/ 3 h 64"/>
                  <a:gd name="T66" fmla="*/ 134 w 135"/>
                  <a:gd name="T67" fmla="*/ 4 h 64"/>
                  <a:gd name="T68" fmla="*/ 135 w 135"/>
                  <a:gd name="T69" fmla="*/ 18 h 64"/>
                  <a:gd name="T70" fmla="*/ 130 w 135"/>
                  <a:gd name="T71" fmla="*/ 36 h 64"/>
                  <a:gd name="T72" fmla="*/ 130 w 135"/>
                  <a:gd name="T73" fmla="*/ 38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35" h="64">
                    <a:moveTo>
                      <a:pt x="0" y="32"/>
                    </a:moveTo>
                    <a:lnTo>
                      <a:pt x="7" y="38"/>
                    </a:lnTo>
                    <a:lnTo>
                      <a:pt x="5" y="39"/>
                    </a:lnTo>
                    <a:lnTo>
                      <a:pt x="10" y="43"/>
                    </a:lnTo>
                    <a:lnTo>
                      <a:pt x="17" y="39"/>
                    </a:lnTo>
                    <a:lnTo>
                      <a:pt x="17" y="38"/>
                    </a:lnTo>
                    <a:lnTo>
                      <a:pt x="18" y="39"/>
                    </a:lnTo>
                    <a:lnTo>
                      <a:pt x="24" y="59"/>
                    </a:lnTo>
                    <a:lnTo>
                      <a:pt x="25" y="59"/>
                    </a:lnTo>
                    <a:lnTo>
                      <a:pt x="35" y="64"/>
                    </a:lnTo>
                    <a:lnTo>
                      <a:pt x="42" y="64"/>
                    </a:lnTo>
                    <a:lnTo>
                      <a:pt x="50" y="63"/>
                    </a:lnTo>
                    <a:lnTo>
                      <a:pt x="57" y="60"/>
                    </a:lnTo>
                    <a:lnTo>
                      <a:pt x="58" y="60"/>
                    </a:lnTo>
                    <a:lnTo>
                      <a:pt x="65" y="62"/>
                    </a:lnTo>
                    <a:lnTo>
                      <a:pt x="67" y="34"/>
                    </a:lnTo>
                    <a:lnTo>
                      <a:pt x="68" y="31"/>
                    </a:lnTo>
                    <a:lnTo>
                      <a:pt x="70" y="29"/>
                    </a:lnTo>
                    <a:lnTo>
                      <a:pt x="71" y="29"/>
                    </a:lnTo>
                    <a:lnTo>
                      <a:pt x="78" y="32"/>
                    </a:lnTo>
                    <a:lnTo>
                      <a:pt x="81" y="31"/>
                    </a:lnTo>
                    <a:lnTo>
                      <a:pt x="87" y="25"/>
                    </a:lnTo>
                    <a:lnTo>
                      <a:pt x="91" y="18"/>
                    </a:lnTo>
                    <a:lnTo>
                      <a:pt x="91" y="17"/>
                    </a:lnTo>
                    <a:lnTo>
                      <a:pt x="92" y="14"/>
                    </a:lnTo>
                    <a:lnTo>
                      <a:pt x="92" y="12"/>
                    </a:lnTo>
                    <a:lnTo>
                      <a:pt x="103" y="4"/>
                    </a:lnTo>
                    <a:lnTo>
                      <a:pt x="105" y="4"/>
                    </a:lnTo>
                    <a:lnTo>
                      <a:pt x="124" y="0"/>
                    </a:lnTo>
                    <a:lnTo>
                      <a:pt x="128" y="2"/>
                    </a:lnTo>
                    <a:lnTo>
                      <a:pt x="130" y="2"/>
                    </a:lnTo>
                    <a:lnTo>
                      <a:pt x="130" y="3"/>
                    </a:lnTo>
                    <a:lnTo>
                      <a:pt x="131" y="3"/>
                    </a:lnTo>
                    <a:lnTo>
                      <a:pt x="134" y="4"/>
                    </a:lnTo>
                    <a:lnTo>
                      <a:pt x="135" y="18"/>
                    </a:lnTo>
                    <a:lnTo>
                      <a:pt x="130" y="36"/>
                    </a:lnTo>
                    <a:lnTo>
                      <a:pt x="130" y="3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49" name="Freeform 2789">
                <a:extLst>
                  <a:ext uri="{FF2B5EF4-FFF2-40B4-BE49-F238E27FC236}">
                    <a16:creationId xmlns:a16="http://schemas.microsoft.com/office/drawing/2014/main" id="{381506C6-0AA0-D41F-BAEE-EB0D7BD68F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8" y="1081"/>
                <a:ext cx="13" cy="19"/>
              </a:xfrm>
              <a:custGeom>
                <a:avLst/>
                <a:gdLst>
                  <a:gd name="T0" fmla="*/ 55 w 55"/>
                  <a:gd name="T1" fmla="*/ 0 h 78"/>
                  <a:gd name="T2" fmla="*/ 53 w 55"/>
                  <a:gd name="T3" fmla="*/ 0 h 78"/>
                  <a:gd name="T4" fmla="*/ 49 w 55"/>
                  <a:gd name="T5" fmla="*/ 3 h 78"/>
                  <a:gd name="T6" fmla="*/ 48 w 55"/>
                  <a:gd name="T7" fmla="*/ 6 h 78"/>
                  <a:gd name="T8" fmla="*/ 46 w 55"/>
                  <a:gd name="T9" fmla="*/ 6 h 78"/>
                  <a:gd name="T10" fmla="*/ 44 w 55"/>
                  <a:gd name="T11" fmla="*/ 9 h 78"/>
                  <a:gd name="T12" fmla="*/ 38 w 55"/>
                  <a:gd name="T13" fmla="*/ 17 h 78"/>
                  <a:gd name="T14" fmla="*/ 30 w 55"/>
                  <a:gd name="T15" fmla="*/ 34 h 78"/>
                  <a:gd name="T16" fmla="*/ 23 w 55"/>
                  <a:gd name="T17" fmla="*/ 41 h 78"/>
                  <a:gd name="T18" fmla="*/ 23 w 55"/>
                  <a:gd name="T19" fmla="*/ 42 h 78"/>
                  <a:gd name="T20" fmla="*/ 24 w 55"/>
                  <a:gd name="T21" fmla="*/ 44 h 78"/>
                  <a:gd name="T22" fmla="*/ 26 w 55"/>
                  <a:gd name="T23" fmla="*/ 49 h 78"/>
                  <a:gd name="T24" fmla="*/ 29 w 55"/>
                  <a:gd name="T25" fmla="*/ 54 h 78"/>
                  <a:gd name="T26" fmla="*/ 31 w 55"/>
                  <a:gd name="T27" fmla="*/ 57 h 78"/>
                  <a:gd name="T28" fmla="*/ 34 w 55"/>
                  <a:gd name="T29" fmla="*/ 64 h 78"/>
                  <a:gd name="T30" fmla="*/ 27 w 55"/>
                  <a:gd name="T31" fmla="*/ 70 h 78"/>
                  <a:gd name="T32" fmla="*/ 27 w 55"/>
                  <a:gd name="T33" fmla="*/ 71 h 78"/>
                  <a:gd name="T34" fmla="*/ 26 w 55"/>
                  <a:gd name="T35" fmla="*/ 71 h 78"/>
                  <a:gd name="T36" fmla="*/ 12 w 55"/>
                  <a:gd name="T37" fmla="*/ 76 h 78"/>
                  <a:gd name="T38" fmla="*/ 8 w 55"/>
                  <a:gd name="T39" fmla="*/ 78 h 78"/>
                  <a:gd name="T40" fmla="*/ 2 w 55"/>
                  <a:gd name="T41" fmla="*/ 78 h 78"/>
                  <a:gd name="T42" fmla="*/ 0 w 55"/>
                  <a:gd name="T43" fmla="*/ 77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5" h="78">
                    <a:moveTo>
                      <a:pt x="55" y="0"/>
                    </a:moveTo>
                    <a:lnTo>
                      <a:pt x="53" y="0"/>
                    </a:lnTo>
                    <a:lnTo>
                      <a:pt x="49" y="3"/>
                    </a:lnTo>
                    <a:lnTo>
                      <a:pt x="48" y="6"/>
                    </a:lnTo>
                    <a:lnTo>
                      <a:pt x="46" y="6"/>
                    </a:lnTo>
                    <a:lnTo>
                      <a:pt x="44" y="9"/>
                    </a:lnTo>
                    <a:lnTo>
                      <a:pt x="38" y="17"/>
                    </a:lnTo>
                    <a:lnTo>
                      <a:pt x="30" y="34"/>
                    </a:lnTo>
                    <a:lnTo>
                      <a:pt x="23" y="41"/>
                    </a:lnTo>
                    <a:lnTo>
                      <a:pt x="23" y="42"/>
                    </a:lnTo>
                    <a:lnTo>
                      <a:pt x="24" y="44"/>
                    </a:lnTo>
                    <a:lnTo>
                      <a:pt x="26" y="49"/>
                    </a:lnTo>
                    <a:lnTo>
                      <a:pt x="29" y="54"/>
                    </a:lnTo>
                    <a:lnTo>
                      <a:pt x="31" y="57"/>
                    </a:lnTo>
                    <a:lnTo>
                      <a:pt x="34" y="64"/>
                    </a:lnTo>
                    <a:lnTo>
                      <a:pt x="27" y="70"/>
                    </a:lnTo>
                    <a:lnTo>
                      <a:pt x="27" y="71"/>
                    </a:lnTo>
                    <a:lnTo>
                      <a:pt x="26" y="71"/>
                    </a:lnTo>
                    <a:lnTo>
                      <a:pt x="12" y="76"/>
                    </a:lnTo>
                    <a:lnTo>
                      <a:pt x="8" y="78"/>
                    </a:lnTo>
                    <a:lnTo>
                      <a:pt x="2" y="78"/>
                    </a:lnTo>
                    <a:lnTo>
                      <a:pt x="0" y="7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50" name="Freeform 2790">
                <a:extLst>
                  <a:ext uri="{FF2B5EF4-FFF2-40B4-BE49-F238E27FC236}">
                    <a16:creationId xmlns:a16="http://schemas.microsoft.com/office/drawing/2014/main" id="{C296F584-E5C6-E971-27AB-830AD9AD21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9" y="1079"/>
                <a:ext cx="49" cy="28"/>
              </a:xfrm>
              <a:custGeom>
                <a:avLst/>
                <a:gdLst>
                  <a:gd name="T0" fmla="*/ 196 w 196"/>
                  <a:gd name="T1" fmla="*/ 83 h 109"/>
                  <a:gd name="T2" fmla="*/ 192 w 196"/>
                  <a:gd name="T3" fmla="*/ 76 h 109"/>
                  <a:gd name="T4" fmla="*/ 187 w 196"/>
                  <a:gd name="T5" fmla="*/ 70 h 109"/>
                  <a:gd name="T6" fmla="*/ 186 w 196"/>
                  <a:gd name="T7" fmla="*/ 64 h 109"/>
                  <a:gd name="T8" fmla="*/ 176 w 196"/>
                  <a:gd name="T9" fmla="*/ 63 h 109"/>
                  <a:gd name="T10" fmla="*/ 171 w 196"/>
                  <a:gd name="T11" fmla="*/ 59 h 109"/>
                  <a:gd name="T12" fmla="*/ 169 w 196"/>
                  <a:gd name="T13" fmla="*/ 56 h 109"/>
                  <a:gd name="T14" fmla="*/ 172 w 196"/>
                  <a:gd name="T15" fmla="*/ 54 h 109"/>
                  <a:gd name="T16" fmla="*/ 158 w 196"/>
                  <a:gd name="T17" fmla="*/ 42 h 109"/>
                  <a:gd name="T18" fmla="*/ 162 w 196"/>
                  <a:gd name="T19" fmla="*/ 41 h 109"/>
                  <a:gd name="T20" fmla="*/ 156 w 196"/>
                  <a:gd name="T21" fmla="*/ 11 h 109"/>
                  <a:gd name="T22" fmla="*/ 146 w 196"/>
                  <a:gd name="T23" fmla="*/ 1 h 109"/>
                  <a:gd name="T24" fmla="*/ 140 w 196"/>
                  <a:gd name="T25" fmla="*/ 0 h 109"/>
                  <a:gd name="T26" fmla="*/ 113 w 196"/>
                  <a:gd name="T27" fmla="*/ 13 h 109"/>
                  <a:gd name="T28" fmla="*/ 105 w 196"/>
                  <a:gd name="T29" fmla="*/ 14 h 109"/>
                  <a:gd name="T30" fmla="*/ 93 w 196"/>
                  <a:gd name="T31" fmla="*/ 14 h 109"/>
                  <a:gd name="T32" fmla="*/ 83 w 196"/>
                  <a:gd name="T33" fmla="*/ 23 h 109"/>
                  <a:gd name="T34" fmla="*/ 76 w 196"/>
                  <a:gd name="T35" fmla="*/ 24 h 109"/>
                  <a:gd name="T36" fmla="*/ 74 w 196"/>
                  <a:gd name="T37" fmla="*/ 30 h 109"/>
                  <a:gd name="T38" fmla="*/ 76 w 196"/>
                  <a:gd name="T39" fmla="*/ 37 h 109"/>
                  <a:gd name="T40" fmla="*/ 69 w 196"/>
                  <a:gd name="T41" fmla="*/ 25 h 109"/>
                  <a:gd name="T42" fmla="*/ 66 w 196"/>
                  <a:gd name="T43" fmla="*/ 20 h 109"/>
                  <a:gd name="T44" fmla="*/ 60 w 196"/>
                  <a:gd name="T45" fmla="*/ 20 h 109"/>
                  <a:gd name="T46" fmla="*/ 55 w 196"/>
                  <a:gd name="T47" fmla="*/ 21 h 109"/>
                  <a:gd name="T48" fmla="*/ 39 w 196"/>
                  <a:gd name="T49" fmla="*/ 27 h 109"/>
                  <a:gd name="T50" fmla="*/ 31 w 196"/>
                  <a:gd name="T51" fmla="*/ 34 h 109"/>
                  <a:gd name="T52" fmla="*/ 23 w 196"/>
                  <a:gd name="T53" fmla="*/ 41 h 109"/>
                  <a:gd name="T54" fmla="*/ 19 w 196"/>
                  <a:gd name="T55" fmla="*/ 60 h 109"/>
                  <a:gd name="T56" fmla="*/ 9 w 196"/>
                  <a:gd name="T57" fmla="*/ 73 h 109"/>
                  <a:gd name="T58" fmla="*/ 6 w 196"/>
                  <a:gd name="T59" fmla="*/ 77 h 109"/>
                  <a:gd name="T60" fmla="*/ 0 w 196"/>
                  <a:gd name="T61" fmla="*/ 94 h 109"/>
                  <a:gd name="T62" fmla="*/ 2 w 196"/>
                  <a:gd name="T63" fmla="*/ 99 h 109"/>
                  <a:gd name="T64" fmla="*/ 9 w 196"/>
                  <a:gd name="T65" fmla="*/ 105 h 109"/>
                  <a:gd name="T66" fmla="*/ 12 w 196"/>
                  <a:gd name="T67" fmla="*/ 109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96" h="109">
                    <a:moveTo>
                      <a:pt x="194" y="84"/>
                    </a:moveTo>
                    <a:lnTo>
                      <a:pt x="196" y="83"/>
                    </a:lnTo>
                    <a:lnTo>
                      <a:pt x="194" y="78"/>
                    </a:lnTo>
                    <a:lnTo>
                      <a:pt x="192" y="76"/>
                    </a:lnTo>
                    <a:lnTo>
                      <a:pt x="189" y="71"/>
                    </a:lnTo>
                    <a:lnTo>
                      <a:pt x="187" y="70"/>
                    </a:lnTo>
                    <a:lnTo>
                      <a:pt x="189" y="67"/>
                    </a:lnTo>
                    <a:lnTo>
                      <a:pt x="186" y="64"/>
                    </a:lnTo>
                    <a:lnTo>
                      <a:pt x="179" y="63"/>
                    </a:lnTo>
                    <a:lnTo>
                      <a:pt x="176" y="63"/>
                    </a:lnTo>
                    <a:lnTo>
                      <a:pt x="173" y="64"/>
                    </a:lnTo>
                    <a:lnTo>
                      <a:pt x="171" y="59"/>
                    </a:lnTo>
                    <a:lnTo>
                      <a:pt x="171" y="57"/>
                    </a:lnTo>
                    <a:lnTo>
                      <a:pt x="169" y="56"/>
                    </a:lnTo>
                    <a:lnTo>
                      <a:pt x="171" y="54"/>
                    </a:lnTo>
                    <a:lnTo>
                      <a:pt x="172" y="54"/>
                    </a:lnTo>
                    <a:lnTo>
                      <a:pt x="172" y="51"/>
                    </a:lnTo>
                    <a:lnTo>
                      <a:pt x="158" y="42"/>
                    </a:lnTo>
                    <a:lnTo>
                      <a:pt x="157" y="41"/>
                    </a:lnTo>
                    <a:lnTo>
                      <a:pt x="162" y="41"/>
                    </a:lnTo>
                    <a:lnTo>
                      <a:pt x="156" y="23"/>
                    </a:lnTo>
                    <a:lnTo>
                      <a:pt x="156" y="11"/>
                    </a:lnTo>
                    <a:lnTo>
                      <a:pt x="149" y="1"/>
                    </a:lnTo>
                    <a:lnTo>
                      <a:pt x="146" y="1"/>
                    </a:lnTo>
                    <a:lnTo>
                      <a:pt x="144" y="0"/>
                    </a:lnTo>
                    <a:lnTo>
                      <a:pt x="140" y="0"/>
                    </a:lnTo>
                    <a:lnTo>
                      <a:pt x="119" y="11"/>
                    </a:lnTo>
                    <a:lnTo>
                      <a:pt x="113" y="13"/>
                    </a:lnTo>
                    <a:lnTo>
                      <a:pt x="112" y="14"/>
                    </a:lnTo>
                    <a:lnTo>
                      <a:pt x="105" y="14"/>
                    </a:lnTo>
                    <a:lnTo>
                      <a:pt x="98" y="11"/>
                    </a:lnTo>
                    <a:lnTo>
                      <a:pt x="93" y="14"/>
                    </a:lnTo>
                    <a:lnTo>
                      <a:pt x="89" y="18"/>
                    </a:lnTo>
                    <a:lnTo>
                      <a:pt x="83" y="23"/>
                    </a:lnTo>
                    <a:lnTo>
                      <a:pt x="77" y="24"/>
                    </a:lnTo>
                    <a:lnTo>
                      <a:pt x="76" y="24"/>
                    </a:lnTo>
                    <a:lnTo>
                      <a:pt x="74" y="27"/>
                    </a:lnTo>
                    <a:lnTo>
                      <a:pt x="74" y="30"/>
                    </a:lnTo>
                    <a:lnTo>
                      <a:pt x="77" y="37"/>
                    </a:lnTo>
                    <a:lnTo>
                      <a:pt x="76" y="37"/>
                    </a:lnTo>
                    <a:lnTo>
                      <a:pt x="70" y="28"/>
                    </a:lnTo>
                    <a:lnTo>
                      <a:pt x="69" y="25"/>
                    </a:lnTo>
                    <a:lnTo>
                      <a:pt x="67" y="24"/>
                    </a:lnTo>
                    <a:lnTo>
                      <a:pt x="66" y="20"/>
                    </a:lnTo>
                    <a:lnTo>
                      <a:pt x="66" y="17"/>
                    </a:lnTo>
                    <a:lnTo>
                      <a:pt x="60" y="20"/>
                    </a:lnTo>
                    <a:lnTo>
                      <a:pt x="58" y="20"/>
                    </a:lnTo>
                    <a:lnTo>
                      <a:pt x="55" y="21"/>
                    </a:lnTo>
                    <a:lnTo>
                      <a:pt x="52" y="21"/>
                    </a:lnTo>
                    <a:lnTo>
                      <a:pt x="39" y="27"/>
                    </a:lnTo>
                    <a:lnTo>
                      <a:pt x="35" y="31"/>
                    </a:lnTo>
                    <a:lnTo>
                      <a:pt x="31" y="34"/>
                    </a:lnTo>
                    <a:lnTo>
                      <a:pt x="31" y="35"/>
                    </a:lnTo>
                    <a:lnTo>
                      <a:pt x="23" y="41"/>
                    </a:lnTo>
                    <a:lnTo>
                      <a:pt x="23" y="44"/>
                    </a:lnTo>
                    <a:lnTo>
                      <a:pt x="19" y="60"/>
                    </a:lnTo>
                    <a:lnTo>
                      <a:pt x="17" y="60"/>
                    </a:lnTo>
                    <a:lnTo>
                      <a:pt x="9" y="73"/>
                    </a:lnTo>
                    <a:lnTo>
                      <a:pt x="6" y="76"/>
                    </a:lnTo>
                    <a:lnTo>
                      <a:pt x="6" y="77"/>
                    </a:lnTo>
                    <a:lnTo>
                      <a:pt x="0" y="88"/>
                    </a:lnTo>
                    <a:lnTo>
                      <a:pt x="0" y="94"/>
                    </a:lnTo>
                    <a:lnTo>
                      <a:pt x="2" y="98"/>
                    </a:lnTo>
                    <a:lnTo>
                      <a:pt x="2" y="99"/>
                    </a:lnTo>
                    <a:lnTo>
                      <a:pt x="3" y="101"/>
                    </a:lnTo>
                    <a:lnTo>
                      <a:pt x="9" y="105"/>
                    </a:lnTo>
                    <a:lnTo>
                      <a:pt x="10" y="108"/>
                    </a:lnTo>
                    <a:lnTo>
                      <a:pt x="12" y="109"/>
                    </a:lnTo>
                    <a:lnTo>
                      <a:pt x="13" y="10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51" name="Freeform 2791">
                <a:extLst>
                  <a:ext uri="{FF2B5EF4-FFF2-40B4-BE49-F238E27FC236}">
                    <a16:creationId xmlns:a16="http://schemas.microsoft.com/office/drawing/2014/main" id="{2A2BC82C-7663-75FD-82CA-80474E8B0D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5" y="1100"/>
                <a:ext cx="3" cy="8"/>
              </a:xfrm>
              <a:custGeom>
                <a:avLst/>
                <a:gdLst>
                  <a:gd name="T0" fmla="*/ 8 w 9"/>
                  <a:gd name="T1" fmla="*/ 29 h 29"/>
                  <a:gd name="T2" fmla="*/ 7 w 9"/>
                  <a:gd name="T3" fmla="*/ 28 h 29"/>
                  <a:gd name="T4" fmla="*/ 1 w 9"/>
                  <a:gd name="T5" fmla="*/ 15 h 29"/>
                  <a:gd name="T6" fmla="*/ 0 w 9"/>
                  <a:gd name="T7" fmla="*/ 14 h 29"/>
                  <a:gd name="T8" fmla="*/ 0 w 9"/>
                  <a:gd name="T9" fmla="*/ 10 h 29"/>
                  <a:gd name="T10" fmla="*/ 2 w 9"/>
                  <a:gd name="T11" fmla="*/ 4 h 29"/>
                  <a:gd name="T12" fmla="*/ 2 w 9"/>
                  <a:gd name="T13" fmla="*/ 3 h 29"/>
                  <a:gd name="T14" fmla="*/ 7 w 9"/>
                  <a:gd name="T15" fmla="*/ 1 h 29"/>
                  <a:gd name="T16" fmla="*/ 9 w 9"/>
                  <a:gd name="T17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29">
                    <a:moveTo>
                      <a:pt x="8" y="29"/>
                    </a:moveTo>
                    <a:lnTo>
                      <a:pt x="7" y="28"/>
                    </a:lnTo>
                    <a:lnTo>
                      <a:pt x="1" y="15"/>
                    </a:lnTo>
                    <a:lnTo>
                      <a:pt x="0" y="14"/>
                    </a:lnTo>
                    <a:lnTo>
                      <a:pt x="0" y="10"/>
                    </a:lnTo>
                    <a:lnTo>
                      <a:pt x="2" y="4"/>
                    </a:lnTo>
                    <a:lnTo>
                      <a:pt x="2" y="3"/>
                    </a:lnTo>
                    <a:lnTo>
                      <a:pt x="7" y="1"/>
                    </a:lnTo>
                    <a:lnTo>
                      <a:pt x="9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52" name="Freeform 2792">
                <a:extLst>
                  <a:ext uri="{FF2B5EF4-FFF2-40B4-BE49-F238E27FC236}">
                    <a16:creationId xmlns:a16="http://schemas.microsoft.com/office/drawing/2014/main" id="{065F0E3D-F38D-D21C-E57B-94B59C1C8C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3" y="1104"/>
                <a:ext cx="44" cy="12"/>
              </a:xfrm>
              <a:custGeom>
                <a:avLst/>
                <a:gdLst>
                  <a:gd name="T0" fmla="*/ 0 w 180"/>
                  <a:gd name="T1" fmla="*/ 11 h 49"/>
                  <a:gd name="T2" fmla="*/ 0 w 180"/>
                  <a:gd name="T3" fmla="*/ 13 h 49"/>
                  <a:gd name="T4" fmla="*/ 11 w 180"/>
                  <a:gd name="T5" fmla="*/ 24 h 49"/>
                  <a:gd name="T6" fmla="*/ 13 w 180"/>
                  <a:gd name="T7" fmla="*/ 24 h 49"/>
                  <a:gd name="T8" fmla="*/ 29 w 180"/>
                  <a:gd name="T9" fmla="*/ 40 h 49"/>
                  <a:gd name="T10" fmla="*/ 36 w 180"/>
                  <a:gd name="T11" fmla="*/ 46 h 49"/>
                  <a:gd name="T12" fmla="*/ 39 w 180"/>
                  <a:gd name="T13" fmla="*/ 49 h 49"/>
                  <a:gd name="T14" fmla="*/ 42 w 180"/>
                  <a:gd name="T15" fmla="*/ 46 h 49"/>
                  <a:gd name="T16" fmla="*/ 59 w 180"/>
                  <a:gd name="T17" fmla="*/ 33 h 49"/>
                  <a:gd name="T18" fmla="*/ 74 w 180"/>
                  <a:gd name="T19" fmla="*/ 15 h 49"/>
                  <a:gd name="T20" fmla="*/ 89 w 180"/>
                  <a:gd name="T21" fmla="*/ 11 h 49"/>
                  <a:gd name="T22" fmla="*/ 113 w 180"/>
                  <a:gd name="T23" fmla="*/ 0 h 49"/>
                  <a:gd name="T24" fmla="*/ 116 w 180"/>
                  <a:gd name="T25" fmla="*/ 0 h 49"/>
                  <a:gd name="T26" fmla="*/ 117 w 180"/>
                  <a:gd name="T27" fmla="*/ 3 h 49"/>
                  <a:gd name="T28" fmla="*/ 121 w 180"/>
                  <a:gd name="T29" fmla="*/ 7 h 49"/>
                  <a:gd name="T30" fmla="*/ 121 w 180"/>
                  <a:gd name="T31" fmla="*/ 8 h 49"/>
                  <a:gd name="T32" fmla="*/ 123 w 180"/>
                  <a:gd name="T33" fmla="*/ 11 h 49"/>
                  <a:gd name="T34" fmla="*/ 124 w 180"/>
                  <a:gd name="T35" fmla="*/ 11 h 49"/>
                  <a:gd name="T36" fmla="*/ 127 w 180"/>
                  <a:gd name="T37" fmla="*/ 15 h 49"/>
                  <a:gd name="T38" fmla="*/ 128 w 180"/>
                  <a:gd name="T39" fmla="*/ 15 h 49"/>
                  <a:gd name="T40" fmla="*/ 128 w 180"/>
                  <a:gd name="T41" fmla="*/ 17 h 49"/>
                  <a:gd name="T42" fmla="*/ 131 w 180"/>
                  <a:gd name="T43" fmla="*/ 20 h 49"/>
                  <a:gd name="T44" fmla="*/ 143 w 180"/>
                  <a:gd name="T45" fmla="*/ 35 h 49"/>
                  <a:gd name="T46" fmla="*/ 144 w 180"/>
                  <a:gd name="T47" fmla="*/ 38 h 49"/>
                  <a:gd name="T48" fmla="*/ 158 w 180"/>
                  <a:gd name="T49" fmla="*/ 36 h 49"/>
                  <a:gd name="T50" fmla="*/ 163 w 180"/>
                  <a:gd name="T51" fmla="*/ 43 h 49"/>
                  <a:gd name="T52" fmla="*/ 165 w 180"/>
                  <a:gd name="T53" fmla="*/ 42 h 49"/>
                  <a:gd name="T54" fmla="*/ 169 w 180"/>
                  <a:gd name="T55" fmla="*/ 31 h 49"/>
                  <a:gd name="T56" fmla="*/ 176 w 180"/>
                  <a:gd name="T57" fmla="*/ 17 h 49"/>
                  <a:gd name="T58" fmla="*/ 180 w 180"/>
                  <a:gd name="T59" fmla="*/ 15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80" h="49">
                    <a:moveTo>
                      <a:pt x="0" y="11"/>
                    </a:moveTo>
                    <a:lnTo>
                      <a:pt x="0" y="13"/>
                    </a:lnTo>
                    <a:lnTo>
                      <a:pt x="11" y="24"/>
                    </a:lnTo>
                    <a:lnTo>
                      <a:pt x="13" y="24"/>
                    </a:lnTo>
                    <a:lnTo>
                      <a:pt x="29" y="40"/>
                    </a:lnTo>
                    <a:lnTo>
                      <a:pt x="36" y="46"/>
                    </a:lnTo>
                    <a:lnTo>
                      <a:pt x="39" y="49"/>
                    </a:lnTo>
                    <a:lnTo>
                      <a:pt x="42" y="46"/>
                    </a:lnTo>
                    <a:lnTo>
                      <a:pt x="59" y="33"/>
                    </a:lnTo>
                    <a:lnTo>
                      <a:pt x="74" y="15"/>
                    </a:lnTo>
                    <a:lnTo>
                      <a:pt x="89" y="11"/>
                    </a:lnTo>
                    <a:lnTo>
                      <a:pt x="113" y="0"/>
                    </a:lnTo>
                    <a:lnTo>
                      <a:pt x="116" y="0"/>
                    </a:lnTo>
                    <a:lnTo>
                      <a:pt x="117" y="3"/>
                    </a:lnTo>
                    <a:lnTo>
                      <a:pt x="121" y="7"/>
                    </a:lnTo>
                    <a:lnTo>
                      <a:pt x="121" y="8"/>
                    </a:lnTo>
                    <a:lnTo>
                      <a:pt x="123" y="11"/>
                    </a:lnTo>
                    <a:lnTo>
                      <a:pt x="124" y="11"/>
                    </a:lnTo>
                    <a:lnTo>
                      <a:pt x="127" y="15"/>
                    </a:lnTo>
                    <a:lnTo>
                      <a:pt x="128" y="15"/>
                    </a:lnTo>
                    <a:lnTo>
                      <a:pt x="128" y="17"/>
                    </a:lnTo>
                    <a:lnTo>
                      <a:pt x="131" y="20"/>
                    </a:lnTo>
                    <a:lnTo>
                      <a:pt x="143" y="35"/>
                    </a:lnTo>
                    <a:lnTo>
                      <a:pt x="144" y="38"/>
                    </a:lnTo>
                    <a:lnTo>
                      <a:pt x="158" y="36"/>
                    </a:lnTo>
                    <a:lnTo>
                      <a:pt x="163" y="43"/>
                    </a:lnTo>
                    <a:lnTo>
                      <a:pt x="165" y="42"/>
                    </a:lnTo>
                    <a:lnTo>
                      <a:pt x="169" y="31"/>
                    </a:lnTo>
                    <a:lnTo>
                      <a:pt x="176" y="17"/>
                    </a:lnTo>
                    <a:lnTo>
                      <a:pt x="180" y="1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53" name="Freeform 2793">
                <a:extLst>
                  <a:ext uri="{FF2B5EF4-FFF2-40B4-BE49-F238E27FC236}">
                    <a16:creationId xmlns:a16="http://schemas.microsoft.com/office/drawing/2014/main" id="{4DD9F6E7-175B-1133-3AA2-A8C76E7608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2" y="1093"/>
                <a:ext cx="29" cy="18"/>
              </a:xfrm>
              <a:custGeom>
                <a:avLst/>
                <a:gdLst>
                  <a:gd name="T0" fmla="*/ 117 w 117"/>
                  <a:gd name="T1" fmla="*/ 0 h 72"/>
                  <a:gd name="T2" fmla="*/ 103 w 117"/>
                  <a:gd name="T3" fmla="*/ 3 h 72"/>
                  <a:gd name="T4" fmla="*/ 86 w 117"/>
                  <a:gd name="T5" fmla="*/ 3 h 72"/>
                  <a:gd name="T6" fmla="*/ 70 w 117"/>
                  <a:gd name="T7" fmla="*/ 13 h 72"/>
                  <a:gd name="T8" fmla="*/ 58 w 117"/>
                  <a:gd name="T9" fmla="*/ 23 h 72"/>
                  <a:gd name="T10" fmla="*/ 53 w 117"/>
                  <a:gd name="T11" fmla="*/ 26 h 72"/>
                  <a:gd name="T12" fmla="*/ 51 w 117"/>
                  <a:gd name="T13" fmla="*/ 22 h 72"/>
                  <a:gd name="T14" fmla="*/ 50 w 117"/>
                  <a:gd name="T15" fmla="*/ 23 h 72"/>
                  <a:gd name="T16" fmla="*/ 48 w 117"/>
                  <a:gd name="T17" fmla="*/ 34 h 72"/>
                  <a:gd name="T18" fmla="*/ 50 w 117"/>
                  <a:gd name="T19" fmla="*/ 40 h 72"/>
                  <a:gd name="T20" fmla="*/ 54 w 117"/>
                  <a:gd name="T21" fmla="*/ 43 h 72"/>
                  <a:gd name="T22" fmla="*/ 58 w 117"/>
                  <a:gd name="T23" fmla="*/ 44 h 72"/>
                  <a:gd name="T24" fmla="*/ 64 w 117"/>
                  <a:gd name="T25" fmla="*/ 50 h 72"/>
                  <a:gd name="T26" fmla="*/ 67 w 117"/>
                  <a:gd name="T27" fmla="*/ 55 h 72"/>
                  <a:gd name="T28" fmla="*/ 67 w 117"/>
                  <a:gd name="T29" fmla="*/ 64 h 72"/>
                  <a:gd name="T30" fmla="*/ 65 w 117"/>
                  <a:gd name="T31" fmla="*/ 65 h 72"/>
                  <a:gd name="T32" fmla="*/ 58 w 117"/>
                  <a:gd name="T33" fmla="*/ 70 h 72"/>
                  <a:gd name="T34" fmla="*/ 57 w 117"/>
                  <a:gd name="T35" fmla="*/ 72 h 72"/>
                  <a:gd name="T36" fmla="*/ 54 w 117"/>
                  <a:gd name="T37" fmla="*/ 72 h 72"/>
                  <a:gd name="T38" fmla="*/ 51 w 117"/>
                  <a:gd name="T39" fmla="*/ 64 h 72"/>
                  <a:gd name="T40" fmla="*/ 51 w 117"/>
                  <a:gd name="T41" fmla="*/ 58 h 72"/>
                  <a:gd name="T42" fmla="*/ 50 w 117"/>
                  <a:gd name="T43" fmla="*/ 52 h 72"/>
                  <a:gd name="T44" fmla="*/ 51 w 117"/>
                  <a:gd name="T45" fmla="*/ 51 h 72"/>
                  <a:gd name="T46" fmla="*/ 53 w 117"/>
                  <a:gd name="T47" fmla="*/ 48 h 72"/>
                  <a:gd name="T48" fmla="*/ 53 w 117"/>
                  <a:gd name="T49" fmla="*/ 47 h 72"/>
                  <a:gd name="T50" fmla="*/ 51 w 117"/>
                  <a:gd name="T51" fmla="*/ 43 h 72"/>
                  <a:gd name="T52" fmla="*/ 40 w 117"/>
                  <a:gd name="T53" fmla="*/ 43 h 72"/>
                  <a:gd name="T54" fmla="*/ 29 w 117"/>
                  <a:gd name="T55" fmla="*/ 45 h 72"/>
                  <a:gd name="T56" fmla="*/ 29 w 117"/>
                  <a:gd name="T57" fmla="*/ 52 h 72"/>
                  <a:gd name="T58" fmla="*/ 24 w 117"/>
                  <a:gd name="T59" fmla="*/ 57 h 72"/>
                  <a:gd name="T60" fmla="*/ 15 w 117"/>
                  <a:gd name="T61" fmla="*/ 59 h 72"/>
                  <a:gd name="T62" fmla="*/ 12 w 117"/>
                  <a:gd name="T63" fmla="*/ 59 h 72"/>
                  <a:gd name="T64" fmla="*/ 11 w 117"/>
                  <a:gd name="T65" fmla="*/ 58 h 72"/>
                  <a:gd name="T66" fmla="*/ 8 w 117"/>
                  <a:gd name="T67" fmla="*/ 58 h 72"/>
                  <a:gd name="T68" fmla="*/ 2 w 117"/>
                  <a:gd name="T69" fmla="*/ 64 h 72"/>
                  <a:gd name="T70" fmla="*/ 1 w 117"/>
                  <a:gd name="T71" fmla="*/ 68 h 72"/>
                  <a:gd name="T72" fmla="*/ 1 w 117"/>
                  <a:gd name="T73" fmla="*/ 70 h 72"/>
                  <a:gd name="T74" fmla="*/ 0 w 117"/>
                  <a:gd name="T75" fmla="*/ 70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17" h="72">
                    <a:moveTo>
                      <a:pt x="117" y="0"/>
                    </a:moveTo>
                    <a:lnTo>
                      <a:pt x="103" y="3"/>
                    </a:lnTo>
                    <a:lnTo>
                      <a:pt x="86" y="3"/>
                    </a:lnTo>
                    <a:lnTo>
                      <a:pt x="70" y="13"/>
                    </a:lnTo>
                    <a:lnTo>
                      <a:pt x="58" y="23"/>
                    </a:lnTo>
                    <a:lnTo>
                      <a:pt x="53" y="26"/>
                    </a:lnTo>
                    <a:lnTo>
                      <a:pt x="51" y="22"/>
                    </a:lnTo>
                    <a:lnTo>
                      <a:pt x="50" y="23"/>
                    </a:lnTo>
                    <a:lnTo>
                      <a:pt x="48" y="34"/>
                    </a:lnTo>
                    <a:lnTo>
                      <a:pt x="50" y="40"/>
                    </a:lnTo>
                    <a:lnTo>
                      <a:pt x="54" y="43"/>
                    </a:lnTo>
                    <a:lnTo>
                      <a:pt x="58" y="44"/>
                    </a:lnTo>
                    <a:lnTo>
                      <a:pt x="64" y="50"/>
                    </a:lnTo>
                    <a:lnTo>
                      <a:pt x="67" y="55"/>
                    </a:lnTo>
                    <a:lnTo>
                      <a:pt x="67" y="64"/>
                    </a:lnTo>
                    <a:lnTo>
                      <a:pt x="65" y="65"/>
                    </a:lnTo>
                    <a:lnTo>
                      <a:pt x="58" y="70"/>
                    </a:lnTo>
                    <a:lnTo>
                      <a:pt x="57" y="72"/>
                    </a:lnTo>
                    <a:lnTo>
                      <a:pt x="54" y="72"/>
                    </a:lnTo>
                    <a:lnTo>
                      <a:pt x="51" y="64"/>
                    </a:lnTo>
                    <a:lnTo>
                      <a:pt x="51" y="58"/>
                    </a:lnTo>
                    <a:lnTo>
                      <a:pt x="50" y="52"/>
                    </a:lnTo>
                    <a:lnTo>
                      <a:pt x="51" y="51"/>
                    </a:lnTo>
                    <a:lnTo>
                      <a:pt x="53" y="48"/>
                    </a:lnTo>
                    <a:lnTo>
                      <a:pt x="53" y="47"/>
                    </a:lnTo>
                    <a:lnTo>
                      <a:pt x="51" y="43"/>
                    </a:lnTo>
                    <a:lnTo>
                      <a:pt x="40" y="43"/>
                    </a:lnTo>
                    <a:lnTo>
                      <a:pt x="29" y="45"/>
                    </a:lnTo>
                    <a:lnTo>
                      <a:pt x="29" y="52"/>
                    </a:lnTo>
                    <a:lnTo>
                      <a:pt x="24" y="57"/>
                    </a:lnTo>
                    <a:lnTo>
                      <a:pt x="15" y="59"/>
                    </a:lnTo>
                    <a:lnTo>
                      <a:pt x="12" y="59"/>
                    </a:lnTo>
                    <a:lnTo>
                      <a:pt x="11" y="58"/>
                    </a:lnTo>
                    <a:lnTo>
                      <a:pt x="8" y="58"/>
                    </a:lnTo>
                    <a:lnTo>
                      <a:pt x="2" y="64"/>
                    </a:lnTo>
                    <a:lnTo>
                      <a:pt x="1" y="68"/>
                    </a:lnTo>
                    <a:lnTo>
                      <a:pt x="1" y="70"/>
                    </a:lnTo>
                    <a:lnTo>
                      <a:pt x="0" y="7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54" name="Freeform 2794">
                <a:extLst>
                  <a:ext uri="{FF2B5EF4-FFF2-40B4-BE49-F238E27FC236}">
                    <a16:creationId xmlns:a16="http://schemas.microsoft.com/office/drawing/2014/main" id="{F3A8019B-3FAB-3A78-CD05-9BE9E52AEE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2" y="1110"/>
                <a:ext cx="12" cy="19"/>
              </a:xfrm>
              <a:custGeom>
                <a:avLst/>
                <a:gdLst>
                  <a:gd name="T0" fmla="*/ 49 w 49"/>
                  <a:gd name="T1" fmla="*/ 77 h 77"/>
                  <a:gd name="T2" fmla="*/ 40 w 49"/>
                  <a:gd name="T3" fmla="*/ 77 h 77"/>
                  <a:gd name="T4" fmla="*/ 40 w 49"/>
                  <a:gd name="T5" fmla="*/ 51 h 77"/>
                  <a:gd name="T6" fmla="*/ 38 w 49"/>
                  <a:gd name="T7" fmla="*/ 51 h 77"/>
                  <a:gd name="T8" fmla="*/ 37 w 49"/>
                  <a:gd name="T9" fmla="*/ 49 h 77"/>
                  <a:gd name="T10" fmla="*/ 27 w 49"/>
                  <a:gd name="T11" fmla="*/ 45 h 77"/>
                  <a:gd name="T12" fmla="*/ 23 w 49"/>
                  <a:gd name="T13" fmla="*/ 35 h 77"/>
                  <a:gd name="T14" fmla="*/ 14 w 49"/>
                  <a:gd name="T15" fmla="*/ 37 h 77"/>
                  <a:gd name="T16" fmla="*/ 13 w 49"/>
                  <a:gd name="T17" fmla="*/ 34 h 77"/>
                  <a:gd name="T18" fmla="*/ 20 w 49"/>
                  <a:gd name="T19" fmla="*/ 27 h 77"/>
                  <a:gd name="T20" fmla="*/ 24 w 49"/>
                  <a:gd name="T21" fmla="*/ 27 h 77"/>
                  <a:gd name="T22" fmla="*/ 27 w 49"/>
                  <a:gd name="T23" fmla="*/ 28 h 77"/>
                  <a:gd name="T24" fmla="*/ 28 w 49"/>
                  <a:gd name="T25" fmla="*/ 27 h 77"/>
                  <a:gd name="T26" fmla="*/ 21 w 49"/>
                  <a:gd name="T27" fmla="*/ 14 h 77"/>
                  <a:gd name="T28" fmla="*/ 21 w 49"/>
                  <a:gd name="T29" fmla="*/ 12 h 77"/>
                  <a:gd name="T30" fmla="*/ 20 w 49"/>
                  <a:gd name="T31" fmla="*/ 6 h 77"/>
                  <a:gd name="T32" fmla="*/ 9 w 49"/>
                  <a:gd name="T33" fmla="*/ 6 h 77"/>
                  <a:gd name="T34" fmla="*/ 0 w 49"/>
                  <a:gd name="T35" fmla="*/ 5 h 77"/>
                  <a:gd name="T36" fmla="*/ 0 w 49"/>
                  <a:gd name="T37" fmla="*/ 3 h 77"/>
                  <a:gd name="T38" fmla="*/ 2 w 49"/>
                  <a:gd name="T39" fmla="*/ 0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9" h="77">
                    <a:moveTo>
                      <a:pt x="49" y="77"/>
                    </a:moveTo>
                    <a:lnTo>
                      <a:pt x="40" y="77"/>
                    </a:lnTo>
                    <a:lnTo>
                      <a:pt x="40" y="51"/>
                    </a:lnTo>
                    <a:lnTo>
                      <a:pt x="38" y="51"/>
                    </a:lnTo>
                    <a:lnTo>
                      <a:pt x="37" y="49"/>
                    </a:lnTo>
                    <a:lnTo>
                      <a:pt x="27" y="45"/>
                    </a:lnTo>
                    <a:lnTo>
                      <a:pt x="23" y="35"/>
                    </a:lnTo>
                    <a:lnTo>
                      <a:pt x="14" y="37"/>
                    </a:lnTo>
                    <a:lnTo>
                      <a:pt x="13" y="34"/>
                    </a:lnTo>
                    <a:lnTo>
                      <a:pt x="20" y="27"/>
                    </a:lnTo>
                    <a:lnTo>
                      <a:pt x="24" y="27"/>
                    </a:lnTo>
                    <a:lnTo>
                      <a:pt x="27" y="28"/>
                    </a:lnTo>
                    <a:lnTo>
                      <a:pt x="28" y="27"/>
                    </a:lnTo>
                    <a:lnTo>
                      <a:pt x="21" y="14"/>
                    </a:lnTo>
                    <a:lnTo>
                      <a:pt x="21" y="12"/>
                    </a:lnTo>
                    <a:lnTo>
                      <a:pt x="20" y="6"/>
                    </a:lnTo>
                    <a:lnTo>
                      <a:pt x="9" y="6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2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55" name="Freeform 2795">
                <a:extLst>
                  <a:ext uri="{FF2B5EF4-FFF2-40B4-BE49-F238E27FC236}">
                    <a16:creationId xmlns:a16="http://schemas.microsoft.com/office/drawing/2014/main" id="{AE1E9DDF-C261-3344-9EC9-22FB20A8AD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7" y="1105"/>
                <a:ext cx="15" cy="6"/>
              </a:xfrm>
              <a:custGeom>
                <a:avLst/>
                <a:gdLst>
                  <a:gd name="T0" fmla="*/ 59 w 59"/>
                  <a:gd name="T1" fmla="*/ 20 h 25"/>
                  <a:gd name="T2" fmla="*/ 54 w 59"/>
                  <a:gd name="T3" fmla="*/ 25 h 25"/>
                  <a:gd name="T4" fmla="*/ 50 w 59"/>
                  <a:gd name="T5" fmla="*/ 25 h 25"/>
                  <a:gd name="T6" fmla="*/ 47 w 59"/>
                  <a:gd name="T7" fmla="*/ 23 h 25"/>
                  <a:gd name="T8" fmla="*/ 46 w 59"/>
                  <a:gd name="T9" fmla="*/ 23 h 25"/>
                  <a:gd name="T10" fmla="*/ 45 w 59"/>
                  <a:gd name="T11" fmla="*/ 20 h 25"/>
                  <a:gd name="T12" fmla="*/ 42 w 59"/>
                  <a:gd name="T13" fmla="*/ 18 h 25"/>
                  <a:gd name="T14" fmla="*/ 42 w 59"/>
                  <a:gd name="T15" fmla="*/ 12 h 25"/>
                  <a:gd name="T16" fmla="*/ 43 w 59"/>
                  <a:gd name="T17" fmla="*/ 8 h 25"/>
                  <a:gd name="T18" fmla="*/ 43 w 59"/>
                  <a:gd name="T19" fmla="*/ 0 h 25"/>
                  <a:gd name="T20" fmla="*/ 38 w 59"/>
                  <a:gd name="T21" fmla="*/ 0 h 25"/>
                  <a:gd name="T22" fmla="*/ 35 w 59"/>
                  <a:gd name="T23" fmla="*/ 1 h 25"/>
                  <a:gd name="T24" fmla="*/ 31 w 59"/>
                  <a:gd name="T25" fmla="*/ 1 h 25"/>
                  <a:gd name="T26" fmla="*/ 27 w 59"/>
                  <a:gd name="T27" fmla="*/ 5 h 25"/>
                  <a:gd name="T28" fmla="*/ 27 w 59"/>
                  <a:gd name="T29" fmla="*/ 12 h 25"/>
                  <a:gd name="T30" fmla="*/ 28 w 59"/>
                  <a:gd name="T31" fmla="*/ 12 h 25"/>
                  <a:gd name="T32" fmla="*/ 28 w 59"/>
                  <a:gd name="T33" fmla="*/ 15 h 25"/>
                  <a:gd name="T34" fmla="*/ 27 w 59"/>
                  <a:gd name="T35" fmla="*/ 18 h 25"/>
                  <a:gd name="T36" fmla="*/ 25 w 59"/>
                  <a:gd name="T37" fmla="*/ 20 h 25"/>
                  <a:gd name="T38" fmla="*/ 23 w 59"/>
                  <a:gd name="T39" fmla="*/ 20 h 25"/>
                  <a:gd name="T40" fmla="*/ 21 w 59"/>
                  <a:gd name="T41" fmla="*/ 19 h 25"/>
                  <a:gd name="T42" fmla="*/ 20 w 59"/>
                  <a:gd name="T43" fmla="*/ 19 h 25"/>
                  <a:gd name="T44" fmla="*/ 17 w 59"/>
                  <a:gd name="T45" fmla="*/ 15 h 25"/>
                  <a:gd name="T46" fmla="*/ 13 w 59"/>
                  <a:gd name="T47" fmla="*/ 9 h 25"/>
                  <a:gd name="T48" fmla="*/ 9 w 59"/>
                  <a:gd name="T49" fmla="*/ 9 h 25"/>
                  <a:gd name="T50" fmla="*/ 4 w 59"/>
                  <a:gd name="T51" fmla="*/ 11 h 25"/>
                  <a:gd name="T52" fmla="*/ 3 w 59"/>
                  <a:gd name="T53" fmla="*/ 14 h 25"/>
                  <a:gd name="T54" fmla="*/ 3 w 59"/>
                  <a:gd name="T55" fmla="*/ 15 h 25"/>
                  <a:gd name="T56" fmla="*/ 1 w 59"/>
                  <a:gd name="T57" fmla="*/ 15 h 25"/>
                  <a:gd name="T58" fmla="*/ 0 w 59"/>
                  <a:gd name="T59" fmla="*/ 14 h 25"/>
                  <a:gd name="T60" fmla="*/ 0 w 59"/>
                  <a:gd name="T61" fmla="*/ 9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59" h="25">
                    <a:moveTo>
                      <a:pt x="59" y="20"/>
                    </a:moveTo>
                    <a:lnTo>
                      <a:pt x="54" y="25"/>
                    </a:lnTo>
                    <a:lnTo>
                      <a:pt x="50" y="25"/>
                    </a:lnTo>
                    <a:lnTo>
                      <a:pt x="47" y="23"/>
                    </a:lnTo>
                    <a:lnTo>
                      <a:pt x="46" y="23"/>
                    </a:lnTo>
                    <a:lnTo>
                      <a:pt x="45" y="20"/>
                    </a:lnTo>
                    <a:lnTo>
                      <a:pt x="42" y="18"/>
                    </a:lnTo>
                    <a:lnTo>
                      <a:pt x="42" y="12"/>
                    </a:lnTo>
                    <a:lnTo>
                      <a:pt x="43" y="8"/>
                    </a:lnTo>
                    <a:lnTo>
                      <a:pt x="43" y="0"/>
                    </a:lnTo>
                    <a:lnTo>
                      <a:pt x="38" y="0"/>
                    </a:lnTo>
                    <a:lnTo>
                      <a:pt x="35" y="1"/>
                    </a:lnTo>
                    <a:lnTo>
                      <a:pt x="31" y="1"/>
                    </a:lnTo>
                    <a:lnTo>
                      <a:pt x="27" y="5"/>
                    </a:lnTo>
                    <a:lnTo>
                      <a:pt x="27" y="12"/>
                    </a:lnTo>
                    <a:lnTo>
                      <a:pt x="28" y="12"/>
                    </a:lnTo>
                    <a:lnTo>
                      <a:pt x="28" y="15"/>
                    </a:lnTo>
                    <a:lnTo>
                      <a:pt x="27" y="18"/>
                    </a:lnTo>
                    <a:lnTo>
                      <a:pt x="25" y="20"/>
                    </a:lnTo>
                    <a:lnTo>
                      <a:pt x="23" y="20"/>
                    </a:lnTo>
                    <a:lnTo>
                      <a:pt x="21" y="19"/>
                    </a:lnTo>
                    <a:lnTo>
                      <a:pt x="20" y="19"/>
                    </a:lnTo>
                    <a:lnTo>
                      <a:pt x="17" y="15"/>
                    </a:lnTo>
                    <a:lnTo>
                      <a:pt x="13" y="9"/>
                    </a:lnTo>
                    <a:lnTo>
                      <a:pt x="9" y="9"/>
                    </a:lnTo>
                    <a:lnTo>
                      <a:pt x="4" y="11"/>
                    </a:lnTo>
                    <a:lnTo>
                      <a:pt x="3" y="14"/>
                    </a:lnTo>
                    <a:lnTo>
                      <a:pt x="3" y="15"/>
                    </a:lnTo>
                    <a:lnTo>
                      <a:pt x="1" y="15"/>
                    </a:lnTo>
                    <a:lnTo>
                      <a:pt x="0" y="14"/>
                    </a:lnTo>
                    <a:lnTo>
                      <a:pt x="0" y="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56" name="Freeform 2796">
                <a:extLst>
                  <a:ext uri="{FF2B5EF4-FFF2-40B4-BE49-F238E27FC236}">
                    <a16:creationId xmlns:a16="http://schemas.microsoft.com/office/drawing/2014/main" id="{E8519848-4E08-7A2A-321F-A4BB84DE4B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1" y="1082"/>
                <a:ext cx="3" cy="11"/>
              </a:xfrm>
              <a:custGeom>
                <a:avLst/>
                <a:gdLst>
                  <a:gd name="T0" fmla="*/ 0 w 10"/>
                  <a:gd name="T1" fmla="*/ 41 h 41"/>
                  <a:gd name="T2" fmla="*/ 0 w 10"/>
                  <a:gd name="T3" fmla="*/ 33 h 41"/>
                  <a:gd name="T4" fmla="*/ 4 w 10"/>
                  <a:gd name="T5" fmla="*/ 8 h 41"/>
                  <a:gd name="T6" fmla="*/ 10 w 10"/>
                  <a:gd name="T7" fmla="*/ 3 h 41"/>
                  <a:gd name="T8" fmla="*/ 10 w 10"/>
                  <a:gd name="T9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41">
                    <a:moveTo>
                      <a:pt x="0" y="41"/>
                    </a:moveTo>
                    <a:lnTo>
                      <a:pt x="0" y="33"/>
                    </a:lnTo>
                    <a:lnTo>
                      <a:pt x="4" y="8"/>
                    </a:lnTo>
                    <a:lnTo>
                      <a:pt x="10" y="3"/>
                    </a:lnTo>
                    <a:lnTo>
                      <a:pt x="1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57" name="Freeform 2797">
                <a:extLst>
                  <a:ext uri="{FF2B5EF4-FFF2-40B4-BE49-F238E27FC236}">
                    <a16:creationId xmlns:a16="http://schemas.microsoft.com/office/drawing/2014/main" id="{909A8964-48B9-234F-B61B-9462D68607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4" y="1122"/>
                <a:ext cx="28" cy="59"/>
              </a:xfrm>
              <a:custGeom>
                <a:avLst/>
                <a:gdLst>
                  <a:gd name="T0" fmla="*/ 109 w 112"/>
                  <a:gd name="T1" fmla="*/ 237 h 237"/>
                  <a:gd name="T2" fmla="*/ 111 w 112"/>
                  <a:gd name="T3" fmla="*/ 234 h 237"/>
                  <a:gd name="T4" fmla="*/ 112 w 112"/>
                  <a:gd name="T5" fmla="*/ 230 h 237"/>
                  <a:gd name="T6" fmla="*/ 111 w 112"/>
                  <a:gd name="T7" fmla="*/ 227 h 237"/>
                  <a:gd name="T8" fmla="*/ 104 w 112"/>
                  <a:gd name="T9" fmla="*/ 206 h 237"/>
                  <a:gd name="T10" fmla="*/ 99 w 112"/>
                  <a:gd name="T11" fmla="*/ 206 h 237"/>
                  <a:gd name="T12" fmla="*/ 88 w 112"/>
                  <a:gd name="T13" fmla="*/ 202 h 237"/>
                  <a:gd name="T14" fmla="*/ 87 w 112"/>
                  <a:gd name="T15" fmla="*/ 201 h 237"/>
                  <a:gd name="T16" fmla="*/ 88 w 112"/>
                  <a:gd name="T17" fmla="*/ 198 h 237"/>
                  <a:gd name="T18" fmla="*/ 90 w 112"/>
                  <a:gd name="T19" fmla="*/ 190 h 237"/>
                  <a:gd name="T20" fmla="*/ 90 w 112"/>
                  <a:gd name="T21" fmla="*/ 185 h 237"/>
                  <a:gd name="T22" fmla="*/ 101 w 112"/>
                  <a:gd name="T23" fmla="*/ 187 h 237"/>
                  <a:gd name="T24" fmla="*/ 102 w 112"/>
                  <a:gd name="T25" fmla="*/ 177 h 237"/>
                  <a:gd name="T26" fmla="*/ 99 w 112"/>
                  <a:gd name="T27" fmla="*/ 174 h 237"/>
                  <a:gd name="T28" fmla="*/ 98 w 112"/>
                  <a:gd name="T29" fmla="*/ 174 h 237"/>
                  <a:gd name="T30" fmla="*/ 97 w 112"/>
                  <a:gd name="T31" fmla="*/ 173 h 237"/>
                  <a:gd name="T32" fmla="*/ 108 w 112"/>
                  <a:gd name="T33" fmla="*/ 168 h 237"/>
                  <a:gd name="T34" fmla="*/ 106 w 112"/>
                  <a:gd name="T35" fmla="*/ 166 h 237"/>
                  <a:gd name="T36" fmla="*/ 106 w 112"/>
                  <a:gd name="T37" fmla="*/ 159 h 237"/>
                  <a:gd name="T38" fmla="*/ 102 w 112"/>
                  <a:gd name="T39" fmla="*/ 128 h 237"/>
                  <a:gd name="T40" fmla="*/ 88 w 112"/>
                  <a:gd name="T41" fmla="*/ 121 h 237"/>
                  <a:gd name="T42" fmla="*/ 87 w 112"/>
                  <a:gd name="T43" fmla="*/ 121 h 237"/>
                  <a:gd name="T44" fmla="*/ 94 w 112"/>
                  <a:gd name="T45" fmla="*/ 114 h 237"/>
                  <a:gd name="T46" fmla="*/ 97 w 112"/>
                  <a:gd name="T47" fmla="*/ 114 h 237"/>
                  <a:gd name="T48" fmla="*/ 101 w 112"/>
                  <a:gd name="T49" fmla="*/ 113 h 237"/>
                  <a:gd name="T50" fmla="*/ 101 w 112"/>
                  <a:gd name="T51" fmla="*/ 104 h 237"/>
                  <a:gd name="T52" fmla="*/ 92 w 112"/>
                  <a:gd name="T53" fmla="*/ 74 h 237"/>
                  <a:gd name="T54" fmla="*/ 95 w 112"/>
                  <a:gd name="T55" fmla="*/ 58 h 237"/>
                  <a:gd name="T56" fmla="*/ 97 w 112"/>
                  <a:gd name="T57" fmla="*/ 55 h 237"/>
                  <a:gd name="T58" fmla="*/ 92 w 112"/>
                  <a:gd name="T59" fmla="*/ 55 h 237"/>
                  <a:gd name="T60" fmla="*/ 92 w 112"/>
                  <a:gd name="T61" fmla="*/ 50 h 237"/>
                  <a:gd name="T62" fmla="*/ 94 w 112"/>
                  <a:gd name="T63" fmla="*/ 43 h 237"/>
                  <a:gd name="T64" fmla="*/ 97 w 112"/>
                  <a:gd name="T65" fmla="*/ 36 h 237"/>
                  <a:gd name="T66" fmla="*/ 99 w 112"/>
                  <a:gd name="T67" fmla="*/ 32 h 237"/>
                  <a:gd name="T68" fmla="*/ 98 w 112"/>
                  <a:gd name="T69" fmla="*/ 25 h 237"/>
                  <a:gd name="T70" fmla="*/ 91 w 112"/>
                  <a:gd name="T71" fmla="*/ 25 h 237"/>
                  <a:gd name="T72" fmla="*/ 81 w 112"/>
                  <a:gd name="T73" fmla="*/ 14 h 237"/>
                  <a:gd name="T74" fmla="*/ 80 w 112"/>
                  <a:gd name="T75" fmla="*/ 10 h 237"/>
                  <a:gd name="T76" fmla="*/ 78 w 112"/>
                  <a:gd name="T77" fmla="*/ 8 h 237"/>
                  <a:gd name="T78" fmla="*/ 73 w 112"/>
                  <a:gd name="T79" fmla="*/ 7 h 237"/>
                  <a:gd name="T80" fmla="*/ 68 w 112"/>
                  <a:gd name="T81" fmla="*/ 8 h 237"/>
                  <a:gd name="T82" fmla="*/ 53 w 112"/>
                  <a:gd name="T83" fmla="*/ 0 h 237"/>
                  <a:gd name="T84" fmla="*/ 51 w 112"/>
                  <a:gd name="T85" fmla="*/ 1 h 237"/>
                  <a:gd name="T86" fmla="*/ 46 w 112"/>
                  <a:gd name="T87" fmla="*/ 1 h 237"/>
                  <a:gd name="T88" fmla="*/ 17 w 112"/>
                  <a:gd name="T89" fmla="*/ 11 h 237"/>
                  <a:gd name="T90" fmla="*/ 10 w 112"/>
                  <a:gd name="T91" fmla="*/ 19 h 237"/>
                  <a:gd name="T92" fmla="*/ 7 w 112"/>
                  <a:gd name="T93" fmla="*/ 20 h 237"/>
                  <a:gd name="T94" fmla="*/ 1 w 112"/>
                  <a:gd name="T95" fmla="*/ 30 h 237"/>
                  <a:gd name="T96" fmla="*/ 0 w 112"/>
                  <a:gd name="T97" fmla="*/ 30 h 2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12" h="237">
                    <a:moveTo>
                      <a:pt x="109" y="237"/>
                    </a:moveTo>
                    <a:lnTo>
                      <a:pt x="111" y="234"/>
                    </a:lnTo>
                    <a:lnTo>
                      <a:pt x="112" y="230"/>
                    </a:lnTo>
                    <a:lnTo>
                      <a:pt x="111" y="227"/>
                    </a:lnTo>
                    <a:lnTo>
                      <a:pt x="104" y="206"/>
                    </a:lnTo>
                    <a:lnTo>
                      <a:pt x="99" y="206"/>
                    </a:lnTo>
                    <a:lnTo>
                      <a:pt x="88" y="202"/>
                    </a:lnTo>
                    <a:lnTo>
                      <a:pt x="87" y="201"/>
                    </a:lnTo>
                    <a:lnTo>
                      <a:pt x="88" y="198"/>
                    </a:lnTo>
                    <a:lnTo>
                      <a:pt x="90" y="190"/>
                    </a:lnTo>
                    <a:lnTo>
                      <a:pt x="90" y="185"/>
                    </a:lnTo>
                    <a:lnTo>
                      <a:pt x="101" y="187"/>
                    </a:lnTo>
                    <a:lnTo>
                      <a:pt x="102" y="177"/>
                    </a:lnTo>
                    <a:lnTo>
                      <a:pt x="99" y="174"/>
                    </a:lnTo>
                    <a:lnTo>
                      <a:pt x="98" y="174"/>
                    </a:lnTo>
                    <a:lnTo>
                      <a:pt x="97" y="173"/>
                    </a:lnTo>
                    <a:lnTo>
                      <a:pt x="108" y="168"/>
                    </a:lnTo>
                    <a:lnTo>
                      <a:pt x="106" y="166"/>
                    </a:lnTo>
                    <a:lnTo>
                      <a:pt x="106" y="159"/>
                    </a:lnTo>
                    <a:lnTo>
                      <a:pt x="102" y="128"/>
                    </a:lnTo>
                    <a:lnTo>
                      <a:pt x="88" y="121"/>
                    </a:lnTo>
                    <a:lnTo>
                      <a:pt x="87" y="121"/>
                    </a:lnTo>
                    <a:lnTo>
                      <a:pt x="94" y="114"/>
                    </a:lnTo>
                    <a:lnTo>
                      <a:pt x="97" y="114"/>
                    </a:lnTo>
                    <a:lnTo>
                      <a:pt x="101" y="113"/>
                    </a:lnTo>
                    <a:lnTo>
                      <a:pt x="101" y="104"/>
                    </a:lnTo>
                    <a:lnTo>
                      <a:pt x="92" y="74"/>
                    </a:lnTo>
                    <a:lnTo>
                      <a:pt x="95" y="58"/>
                    </a:lnTo>
                    <a:lnTo>
                      <a:pt x="97" y="55"/>
                    </a:lnTo>
                    <a:lnTo>
                      <a:pt x="92" y="55"/>
                    </a:lnTo>
                    <a:lnTo>
                      <a:pt x="92" y="50"/>
                    </a:lnTo>
                    <a:lnTo>
                      <a:pt x="94" y="43"/>
                    </a:lnTo>
                    <a:lnTo>
                      <a:pt x="97" y="36"/>
                    </a:lnTo>
                    <a:lnTo>
                      <a:pt x="99" y="32"/>
                    </a:lnTo>
                    <a:lnTo>
                      <a:pt x="98" y="25"/>
                    </a:lnTo>
                    <a:lnTo>
                      <a:pt x="91" y="25"/>
                    </a:lnTo>
                    <a:lnTo>
                      <a:pt x="81" y="14"/>
                    </a:lnTo>
                    <a:lnTo>
                      <a:pt x="80" y="10"/>
                    </a:lnTo>
                    <a:lnTo>
                      <a:pt x="78" y="8"/>
                    </a:lnTo>
                    <a:lnTo>
                      <a:pt x="73" y="7"/>
                    </a:lnTo>
                    <a:lnTo>
                      <a:pt x="68" y="8"/>
                    </a:lnTo>
                    <a:lnTo>
                      <a:pt x="53" y="0"/>
                    </a:lnTo>
                    <a:lnTo>
                      <a:pt x="51" y="1"/>
                    </a:lnTo>
                    <a:lnTo>
                      <a:pt x="46" y="1"/>
                    </a:lnTo>
                    <a:lnTo>
                      <a:pt x="17" y="11"/>
                    </a:lnTo>
                    <a:lnTo>
                      <a:pt x="10" y="19"/>
                    </a:lnTo>
                    <a:lnTo>
                      <a:pt x="7" y="20"/>
                    </a:lnTo>
                    <a:lnTo>
                      <a:pt x="1" y="30"/>
                    </a:lnTo>
                    <a:lnTo>
                      <a:pt x="0" y="3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58" name="Freeform 2798">
                <a:extLst>
                  <a:ext uri="{FF2B5EF4-FFF2-40B4-BE49-F238E27FC236}">
                    <a16:creationId xmlns:a16="http://schemas.microsoft.com/office/drawing/2014/main" id="{7C450FFF-9D39-5A44-47EA-21845C1659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3" y="1129"/>
                <a:ext cx="49" cy="40"/>
              </a:xfrm>
              <a:custGeom>
                <a:avLst/>
                <a:gdLst>
                  <a:gd name="T0" fmla="*/ 1 w 197"/>
                  <a:gd name="T1" fmla="*/ 143 h 158"/>
                  <a:gd name="T2" fmla="*/ 11 w 197"/>
                  <a:gd name="T3" fmla="*/ 127 h 158"/>
                  <a:gd name="T4" fmla="*/ 39 w 197"/>
                  <a:gd name="T5" fmla="*/ 94 h 158"/>
                  <a:gd name="T6" fmla="*/ 46 w 197"/>
                  <a:gd name="T7" fmla="*/ 90 h 158"/>
                  <a:gd name="T8" fmla="*/ 53 w 197"/>
                  <a:gd name="T9" fmla="*/ 91 h 158"/>
                  <a:gd name="T10" fmla="*/ 57 w 197"/>
                  <a:gd name="T11" fmla="*/ 97 h 158"/>
                  <a:gd name="T12" fmla="*/ 69 w 197"/>
                  <a:gd name="T13" fmla="*/ 92 h 158"/>
                  <a:gd name="T14" fmla="*/ 74 w 197"/>
                  <a:gd name="T15" fmla="*/ 102 h 158"/>
                  <a:gd name="T16" fmla="*/ 77 w 197"/>
                  <a:gd name="T17" fmla="*/ 108 h 158"/>
                  <a:gd name="T18" fmla="*/ 81 w 197"/>
                  <a:gd name="T19" fmla="*/ 107 h 158"/>
                  <a:gd name="T20" fmla="*/ 83 w 197"/>
                  <a:gd name="T21" fmla="*/ 116 h 158"/>
                  <a:gd name="T22" fmla="*/ 81 w 197"/>
                  <a:gd name="T23" fmla="*/ 123 h 158"/>
                  <a:gd name="T24" fmla="*/ 102 w 197"/>
                  <a:gd name="T25" fmla="*/ 124 h 158"/>
                  <a:gd name="T26" fmla="*/ 100 w 197"/>
                  <a:gd name="T27" fmla="*/ 138 h 158"/>
                  <a:gd name="T28" fmla="*/ 114 w 197"/>
                  <a:gd name="T29" fmla="*/ 140 h 158"/>
                  <a:gd name="T30" fmla="*/ 126 w 197"/>
                  <a:gd name="T31" fmla="*/ 147 h 158"/>
                  <a:gd name="T32" fmla="*/ 131 w 197"/>
                  <a:gd name="T33" fmla="*/ 155 h 158"/>
                  <a:gd name="T34" fmla="*/ 134 w 197"/>
                  <a:gd name="T35" fmla="*/ 157 h 158"/>
                  <a:gd name="T36" fmla="*/ 133 w 197"/>
                  <a:gd name="T37" fmla="*/ 153 h 158"/>
                  <a:gd name="T38" fmla="*/ 133 w 197"/>
                  <a:gd name="T39" fmla="*/ 148 h 158"/>
                  <a:gd name="T40" fmla="*/ 140 w 197"/>
                  <a:gd name="T41" fmla="*/ 140 h 158"/>
                  <a:gd name="T42" fmla="*/ 150 w 197"/>
                  <a:gd name="T43" fmla="*/ 133 h 158"/>
                  <a:gd name="T44" fmla="*/ 154 w 197"/>
                  <a:gd name="T45" fmla="*/ 126 h 158"/>
                  <a:gd name="T46" fmla="*/ 176 w 197"/>
                  <a:gd name="T47" fmla="*/ 114 h 158"/>
                  <a:gd name="T48" fmla="*/ 180 w 197"/>
                  <a:gd name="T49" fmla="*/ 114 h 158"/>
                  <a:gd name="T50" fmla="*/ 186 w 197"/>
                  <a:gd name="T51" fmla="*/ 105 h 158"/>
                  <a:gd name="T52" fmla="*/ 183 w 197"/>
                  <a:gd name="T53" fmla="*/ 84 h 158"/>
                  <a:gd name="T54" fmla="*/ 187 w 197"/>
                  <a:gd name="T55" fmla="*/ 78 h 158"/>
                  <a:gd name="T56" fmla="*/ 183 w 197"/>
                  <a:gd name="T57" fmla="*/ 62 h 158"/>
                  <a:gd name="T58" fmla="*/ 174 w 197"/>
                  <a:gd name="T59" fmla="*/ 55 h 158"/>
                  <a:gd name="T60" fmla="*/ 183 w 197"/>
                  <a:gd name="T61" fmla="*/ 42 h 158"/>
                  <a:gd name="T62" fmla="*/ 183 w 197"/>
                  <a:gd name="T63" fmla="*/ 28 h 158"/>
                  <a:gd name="T64" fmla="*/ 186 w 197"/>
                  <a:gd name="T65" fmla="*/ 16 h 158"/>
                  <a:gd name="T66" fmla="*/ 194 w 197"/>
                  <a:gd name="T67" fmla="*/ 17 h 158"/>
                  <a:gd name="T68" fmla="*/ 197 w 197"/>
                  <a:gd name="T69" fmla="*/ 16 h 158"/>
                  <a:gd name="T70" fmla="*/ 184 w 197"/>
                  <a:gd name="T71" fmla="*/ 6 h 158"/>
                  <a:gd name="T72" fmla="*/ 166 w 197"/>
                  <a:gd name="T73" fmla="*/ 0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97" h="158">
                    <a:moveTo>
                      <a:pt x="0" y="144"/>
                    </a:moveTo>
                    <a:lnTo>
                      <a:pt x="1" y="143"/>
                    </a:lnTo>
                    <a:lnTo>
                      <a:pt x="3" y="138"/>
                    </a:lnTo>
                    <a:lnTo>
                      <a:pt x="11" y="127"/>
                    </a:lnTo>
                    <a:lnTo>
                      <a:pt x="25" y="101"/>
                    </a:lnTo>
                    <a:lnTo>
                      <a:pt x="39" y="94"/>
                    </a:lnTo>
                    <a:lnTo>
                      <a:pt x="40" y="90"/>
                    </a:lnTo>
                    <a:lnTo>
                      <a:pt x="46" y="90"/>
                    </a:lnTo>
                    <a:lnTo>
                      <a:pt x="49" y="91"/>
                    </a:lnTo>
                    <a:lnTo>
                      <a:pt x="53" y="91"/>
                    </a:lnTo>
                    <a:lnTo>
                      <a:pt x="56" y="94"/>
                    </a:lnTo>
                    <a:lnTo>
                      <a:pt x="57" y="97"/>
                    </a:lnTo>
                    <a:lnTo>
                      <a:pt x="59" y="98"/>
                    </a:lnTo>
                    <a:lnTo>
                      <a:pt x="69" y="92"/>
                    </a:lnTo>
                    <a:lnTo>
                      <a:pt x="70" y="104"/>
                    </a:lnTo>
                    <a:lnTo>
                      <a:pt x="74" y="102"/>
                    </a:lnTo>
                    <a:lnTo>
                      <a:pt x="77" y="105"/>
                    </a:lnTo>
                    <a:lnTo>
                      <a:pt x="77" y="108"/>
                    </a:lnTo>
                    <a:lnTo>
                      <a:pt x="80" y="108"/>
                    </a:lnTo>
                    <a:lnTo>
                      <a:pt x="81" y="107"/>
                    </a:lnTo>
                    <a:lnTo>
                      <a:pt x="81" y="108"/>
                    </a:lnTo>
                    <a:lnTo>
                      <a:pt x="83" y="116"/>
                    </a:lnTo>
                    <a:lnTo>
                      <a:pt x="83" y="120"/>
                    </a:lnTo>
                    <a:lnTo>
                      <a:pt x="81" y="123"/>
                    </a:lnTo>
                    <a:lnTo>
                      <a:pt x="88" y="124"/>
                    </a:lnTo>
                    <a:lnTo>
                      <a:pt x="102" y="124"/>
                    </a:lnTo>
                    <a:lnTo>
                      <a:pt x="102" y="127"/>
                    </a:lnTo>
                    <a:lnTo>
                      <a:pt x="100" y="138"/>
                    </a:lnTo>
                    <a:lnTo>
                      <a:pt x="102" y="137"/>
                    </a:lnTo>
                    <a:lnTo>
                      <a:pt x="114" y="140"/>
                    </a:lnTo>
                    <a:lnTo>
                      <a:pt x="117" y="141"/>
                    </a:lnTo>
                    <a:lnTo>
                      <a:pt x="126" y="147"/>
                    </a:lnTo>
                    <a:lnTo>
                      <a:pt x="129" y="154"/>
                    </a:lnTo>
                    <a:lnTo>
                      <a:pt x="131" y="155"/>
                    </a:lnTo>
                    <a:lnTo>
                      <a:pt x="133" y="158"/>
                    </a:lnTo>
                    <a:lnTo>
                      <a:pt x="134" y="157"/>
                    </a:lnTo>
                    <a:lnTo>
                      <a:pt x="134" y="155"/>
                    </a:lnTo>
                    <a:lnTo>
                      <a:pt x="133" y="153"/>
                    </a:lnTo>
                    <a:lnTo>
                      <a:pt x="131" y="148"/>
                    </a:lnTo>
                    <a:lnTo>
                      <a:pt x="133" y="148"/>
                    </a:lnTo>
                    <a:lnTo>
                      <a:pt x="136" y="143"/>
                    </a:lnTo>
                    <a:lnTo>
                      <a:pt x="140" y="140"/>
                    </a:lnTo>
                    <a:lnTo>
                      <a:pt x="141" y="138"/>
                    </a:lnTo>
                    <a:lnTo>
                      <a:pt x="150" y="133"/>
                    </a:lnTo>
                    <a:lnTo>
                      <a:pt x="155" y="127"/>
                    </a:lnTo>
                    <a:lnTo>
                      <a:pt x="154" y="126"/>
                    </a:lnTo>
                    <a:lnTo>
                      <a:pt x="167" y="115"/>
                    </a:lnTo>
                    <a:lnTo>
                      <a:pt x="176" y="114"/>
                    </a:lnTo>
                    <a:lnTo>
                      <a:pt x="179" y="112"/>
                    </a:lnTo>
                    <a:lnTo>
                      <a:pt x="180" y="114"/>
                    </a:lnTo>
                    <a:lnTo>
                      <a:pt x="184" y="114"/>
                    </a:lnTo>
                    <a:lnTo>
                      <a:pt x="186" y="105"/>
                    </a:lnTo>
                    <a:lnTo>
                      <a:pt x="183" y="98"/>
                    </a:lnTo>
                    <a:lnTo>
                      <a:pt x="183" y="84"/>
                    </a:lnTo>
                    <a:lnTo>
                      <a:pt x="186" y="78"/>
                    </a:lnTo>
                    <a:lnTo>
                      <a:pt x="187" y="78"/>
                    </a:lnTo>
                    <a:lnTo>
                      <a:pt x="187" y="76"/>
                    </a:lnTo>
                    <a:lnTo>
                      <a:pt x="183" y="62"/>
                    </a:lnTo>
                    <a:lnTo>
                      <a:pt x="176" y="56"/>
                    </a:lnTo>
                    <a:lnTo>
                      <a:pt x="174" y="55"/>
                    </a:lnTo>
                    <a:lnTo>
                      <a:pt x="180" y="48"/>
                    </a:lnTo>
                    <a:lnTo>
                      <a:pt x="183" y="42"/>
                    </a:lnTo>
                    <a:lnTo>
                      <a:pt x="184" y="34"/>
                    </a:lnTo>
                    <a:lnTo>
                      <a:pt x="183" y="28"/>
                    </a:lnTo>
                    <a:lnTo>
                      <a:pt x="184" y="17"/>
                    </a:lnTo>
                    <a:lnTo>
                      <a:pt x="186" y="16"/>
                    </a:lnTo>
                    <a:lnTo>
                      <a:pt x="193" y="16"/>
                    </a:lnTo>
                    <a:lnTo>
                      <a:pt x="194" y="17"/>
                    </a:lnTo>
                    <a:lnTo>
                      <a:pt x="197" y="17"/>
                    </a:lnTo>
                    <a:lnTo>
                      <a:pt x="197" y="16"/>
                    </a:lnTo>
                    <a:lnTo>
                      <a:pt x="193" y="11"/>
                    </a:lnTo>
                    <a:lnTo>
                      <a:pt x="184" y="6"/>
                    </a:lnTo>
                    <a:lnTo>
                      <a:pt x="167" y="2"/>
                    </a:lnTo>
                    <a:lnTo>
                      <a:pt x="166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59" name="Freeform 2799">
                <a:extLst>
                  <a:ext uri="{FF2B5EF4-FFF2-40B4-BE49-F238E27FC236}">
                    <a16:creationId xmlns:a16="http://schemas.microsoft.com/office/drawing/2014/main" id="{3E440508-4FC8-8CB7-FBCD-B7027007FE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7" y="1178"/>
                <a:ext cx="64" cy="17"/>
              </a:xfrm>
              <a:custGeom>
                <a:avLst/>
                <a:gdLst>
                  <a:gd name="T0" fmla="*/ 258 w 258"/>
                  <a:gd name="T1" fmla="*/ 13 h 70"/>
                  <a:gd name="T2" fmla="*/ 257 w 258"/>
                  <a:gd name="T3" fmla="*/ 14 h 70"/>
                  <a:gd name="T4" fmla="*/ 250 w 258"/>
                  <a:gd name="T5" fmla="*/ 17 h 70"/>
                  <a:gd name="T6" fmla="*/ 234 w 258"/>
                  <a:gd name="T7" fmla="*/ 14 h 70"/>
                  <a:gd name="T8" fmla="*/ 233 w 258"/>
                  <a:gd name="T9" fmla="*/ 14 h 70"/>
                  <a:gd name="T10" fmla="*/ 234 w 258"/>
                  <a:gd name="T11" fmla="*/ 16 h 70"/>
                  <a:gd name="T12" fmla="*/ 230 w 258"/>
                  <a:gd name="T13" fmla="*/ 23 h 70"/>
                  <a:gd name="T14" fmla="*/ 224 w 258"/>
                  <a:gd name="T15" fmla="*/ 27 h 70"/>
                  <a:gd name="T16" fmla="*/ 220 w 258"/>
                  <a:gd name="T17" fmla="*/ 31 h 70"/>
                  <a:gd name="T18" fmla="*/ 204 w 258"/>
                  <a:gd name="T19" fmla="*/ 40 h 70"/>
                  <a:gd name="T20" fmla="*/ 194 w 258"/>
                  <a:gd name="T21" fmla="*/ 42 h 70"/>
                  <a:gd name="T22" fmla="*/ 190 w 258"/>
                  <a:gd name="T23" fmla="*/ 45 h 70"/>
                  <a:gd name="T24" fmla="*/ 191 w 258"/>
                  <a:gd name="T25" fmla="*/ 48 h 70"/>
                  <a:gd name="T26" fmla="*/ 193 w 258"/>
                  <a:gd name="T27" fmla="*/ 49 h 70"/>
                  <a:gd name="T28" fmla="*/ 191 w 258"/>
                  <a:gd name="T29" fmla="*/ 49 h 70"/>
                  <a:gd name="T30" fmla="*/ 191 w 258"/>
                  <a:gd name="T31" fmla="*/ 51 h 70"/>
                  <a:gd name="T32" fmla="*/ 187 w 258"/>
                  <a:gd name="T33" fmla="*/ 47 h 70"/>
                  <a:gd name="T34" fmla="*/ 186 w 258"/>
                  <a:gd name="T35" fmla="*/ 38 h 70"/>
                  <a:gd name="T36" fmla="*/ 181 w 258"/>
                  <a:gd name="T37" fmla="*/ 30 h 70"/>
                  <a:gd name="T38" fmla="*/ 179 w 258"/>
                  <a:gd name="T39" fmla="*/ 28 h 70"/>
                  <a:gd name="T40" fmla="*/ 177 w 258"/>
                  <a:gd name="T41" fmla="*/ 31 h 70"/>
                  <a:gd name="T42" fmla="*/ 177 w 258"/>
                  <a:gd name="T43" fmla="*/ 45 h 70"/>
                  <a:gd name="T44" fmla="*/ 179 w 258"/>
                  <a:gd name="T45" fmla="*/ 49 h 70"/>
                  <a:gd name="T46" fmla="*/ 177 w 258"/>
                  <a:gd name="T47" fmla="*/ 51 h 70"/>
                  <a:gd name="T48" fmla="*/ 176 w 258"/>
                  <a:gd name="T49" fmla="*/ 51 h 70"/>
                  <a:gd name="T50" fmla="*/ 172 w 258"/>
                  <a:gd name="T51" fmla="*/ 48 h 70"/>
                  <a:gd name="T52" fmla="*/ 152 w 258"/>
                  <a:gd name="T53" fmla="*/ 38 h 70"/>
                  <a:gd name="T54" fmla="*/ 146 w 258"/>
                  <a:gd name="T55" fmla="*/ 34 h 70"/>
                  <a:gd name="T56" fmla="*/ 145 w 258"/>
                  <a:gd name="T57" fmla="*/ 34 h 70"/>
                  <a:gd name="T58" fmla="*/ 141 w 258"/>
                  <a:gd name="T59" fmla="*/ 38 h 70"/>
                  <a:gd name="T60" fmla="*/ 140 w 258"/>
                  <a:gd name="T61" fmla="*/ 44 h 70"/>
                  <a:gd name="T62" fmla="*/ 138 w 258"/>
                  <a:gd name="T63" fmla="*/ 44 h 70"/>
                  <a:gd name="T64" fmla="*/ 119 w 258"/>
                  <a:gd name="T65" fmla="*/ 56 h 70"/>
                  <a:gd name="T66" fmla="*/ 114 w 258"/>
                  <a:gd name="T67" fmla="*/ 66 h 70"/>
                  <a:gd name="T68" fmla="*/ 89 w 258"/>
                  <a:gd name="T69" fmla="*/ 70 h 70"/>
                  <a:gd name="T70" fmla="*/ 85 w 258"/>
                  <a:gd name="T71" fmla="*/ 67 h 70"/>
                  <a:gd name="T72" fmla="*/ 83 w 258"/>
                  <a:gd name="T73" fmla="*/ 67 h 70"/>
                  <a:gd name="T74" fmla="*/ 85 w 258"/>
                  <a:gd name="T75" fmla="*/ 62 h 70"/>
                  <a:gd name="T76" fmla="*/ 82 w 258"/>
                  <a:gd name="T77" fmla="*/ 54 h 70"/>
                  <a:gd name="T78" fmla="*/ 75 w 258"/>
                  <a:gd name="T79" fmla="*/ 44 h 70"/>
                  <a:gd name="T80" fmla="*/ 79 w 258"/>
                  <a:gd name="T81" fmla="*/ 42 h 70"/>
                  <a:gd name="T82" fmla="*/ 78 w 258"/>
                  <a:gd name="T83" fmla="*/ 40 h 70"/>
                  <a:gd name="T84" fmla="*/ 70 w 258"/>
                  <a:gd name="T85" fmla="*/ 42 h 70"/>
                  <a:gd name="T86" fmla="*/ 59 w 258"/>
                  <a:gd name="T87" fmla="*/ 44 h 70"/>
                  <a:gd name="T88" fmla="*/ 54 w 258"/>
                  <a:gd name="T89" fmla="*/ 44 h 70"/>
                  <a:gd name="T90" fmla="*/ 54 w 258"/>
                  <a:gd name="T91" fmla="*/ 41 h 70"/>
                  <a:gd name="T92" fmla="*/ 56 w 258"/>
                  <a:gd name="T93" fmla="*/ 40 h 70"/>
                  <a:gd name="T94" fmla="*/ 56 w 258"/>
                  <a:gd name="T95" fmla="*/ 35 h 70"/>
                  <a:gd name="T96" fmla="*/ 57 w 258"/>
                  <a:gd name="T97" fmla="*/ 31 h 70"/>
                  <a:gd name="T98" fmla="*/ 57 w 258"/>
                  <a:gd name="T99" fmla="*/ 23 h 70"/>
                  <a:gd name="T100" fmla="*/ 49 w 258"/>
                  <a:gd name="T101" fmla="*/ 14 h 70"/>
                  <a:gd name="T102" fmla="*/ 40 w 258"/>
                  <a:gd name="T103" fmla="*/ 9 h 70"/>
                  <a:gd name="T104" fmla="*/ 35 w 258"/>
                  <a:gd name="T105" fmla="*/ 13 h 70"/>
                  <a:gd name="T106" fmla="*/ 32 w 258"/>
                  <a:gd name="T107" fmla="*/ 16 h 70"/>
                  <a:gd name="T108" fmla="*/ 19 w 258"/>
                  <a:gd name="T109" fmla="*/ 11 h 70"/>
                  <a:gd name="T110" fmla="*/ 18 w 258"/>
                  <a:gd name="T111" fmla="*/ 6 h 70"/>
                  <a:gd name="T112" fmla="*/ 16 w 258"/>
                  <a:gd name="T113" fmla="*/ 3 h 70"/>
                  <a:gd name="T114" fmla="*/ 18 w 258"/>
                  <a:gd name="T115" fmla="*/ 2 h 70"/>
                  <a:gd name="T116" fmla="*/ 18 w 258"/>
                  <a:gd name="T117" fmla="*/ 0 h 70"/>
                  <a:gd name="T118" fmla="*/ 15 w 258"/>
                  <a:gd name="T119" fmla="*/ 0 h 70"/>
                  <a:gd name="T120" fmla="*/ 0 w 258"/>
                  <a:gd name="T121" fmla="*/ 1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58" h="70">
                    <a:moveTo>
                      <a:pt x="258" y="13"/>
                    </a:moveTo>
                    <a:lnTo>
                      <a:pt x="257" y="14"/>
                    </a:lnTo>
                    <a:lnTo>
                      <a:pt x="250" y="17"/>
                    </a:lnTo>
                    <a:lnTo>
                      <a:pt x="234" y="14"/>
                    </a:lnTo>
                    <a:lnTo>
                      <a:pt x="233" y="14"/>
                    </a:lnTo>
                    <a:lnTo>
                      <a:pt x="234" y="16"/>
                    </a:lnTo>
                    <a:lnTo>
                      <a:pt x="230" y="23"/>
                    </a:lnTo>
                    <a:lnTo>
                      <a:pt x="224" y="27"/>
                    </a:lnTo>
                    <a:lnTo>
                      <a:pt x="220" y="31"/>
                    </a:lnTo>
                    <a:lnTo>
                      <a:pt x="204" y="40"/>
                    </a:lnTo>
                    <a:lnTo>
                      <a:pt x="194" y="42"/>
                    </a:lnTo>
                    <a:lnTo>
                      <a:pt x="190" y="45"/>
                    </a:lnTo>
                    <a:lnTo>
                      <a:pt x="191" y="48"/>
                    </a:lnTo>
                    <a:lnTo>
                      <a:pt x="193" y="49"/>
                    </a:lnTo>
                    <a:lnTo>
                      <a:pt x="191" y="49"/>
                    </a:lnTo>
                    <a:lnTo>
                      <a:pt x="191" y="51"/>
                    </a:lnTo>
                    <a:lnTo>
                      <a:pt x="187" y="47"/>
                    </a:lnTo>
                    <a:lnTo>
                      <a:pt x="186" y="38"/>
                    </a:lnTo>
                    <a:lnTo>
                      <a:pt x="181" y="30"/>
                    </a:lnTo>
                    <a:lnTo>
                      <a:pt x="179" y="28"/>
                    </a:lnTo>
                    <a:lnTo>
                      <a:pt x="177" y="31"/>
                    </a:lnTo>
                    <a:lnTo>
                      <a:pt x="177" y="45"/>
                    </a:lnTo>
                    <a:lnTo>
                      <a:pt x="179" y="49"/>
                    </a:lnTo>
                    <a:lnTo>
                      <a:pt x="177" y="51"/>
                    </a:lnTo>
                    <a:lnTo>
                      <a:pt x="176" y="51"/>
                    </a:lnTo>
                    <a:lnTo>
                      <a:pt x="172" y="48"/>
                    </a:lnTo>
                    <a:lnTo>
                      <a:pt x="152" y="38"/>
                    </a:lnTo>
                    <a:lnTo>
                      <a:pt x="146" y="34"/>
                    </a:lnTo>
                    <a:lnTo>
                      <a:pt x="145" y="34"/>
                    </a:lnTo>
                    <a:lnTo>
                      <a:pt x="141" y="38"/>
                    </a:lnTo>
                    <a:lnTo>
                      <a:pt x="140" y="44"/>
                    </a:lnTo>
                    <a:lnTo>
                      <a:pt x="138" y="44"/>
                    </a:lnTo>
                    <a:lnTo>
                      <a:pt x="119" y="56"/>
                    </a:lnTo>
                    <a:lnTo>
                      <a:pt x="114" y="66"/>
                    </a:lnTo>
                    <a:lnTo>
                      <a:pt x="89" y="70"/>
                    </a:lnTo>
                    <a:lnTo>
                      <a:pt x="85" y="67"/>
                    </a:lnTo>
                    <a:lnTo>
                      <a:pt x="83" y="67"/>
                    </a:lnTo>
                    <a:lnTo>
                      <a:pt x="85" y="62"/>
                    </a:lnTo>
                    <a:lnTo>
                      <a:pt x="82" y="54"/>
                    </a:lnTo>
                    <a:lnTo>
                      <a:pt x="75" y="44"/>
                    </a:lnTo>
                    <a:lnTo>
                      <a:pt x="79" y="42"/>
                    </a:lnTo>
                    <a:lnTo>
                      <a:pt x="78" y="40"/>
                    </a:lnTo>
                    <a:lnTo>
                      <a:pt x="70" y="42"/>
                    </a:lnTo>
                    <a:lnTo>
                      <a:pt x="59" y="44"/>
                    </a:lnTo>
                    <a:lnTo>
                      <a:pt x="54" y="44"/>
                    </a:lnTo>
                    <a:lnTo>
                      <a:pt x="54" y="41"/>
                    </a:lnTo>
                    <a:lnTo>
                      <a:pt x="56" y="40"/>
                    </a:lnTo>
                    <a:lnTo>
                      <a:pt x="56" y="35"/>
                    </a:lnTo>
                    <a:lnTo>
                      <a:pt x="57" y="31"/>
                    </a:lnTo>
                    <a:lnTo>
                      <a:pt x="57" y="23"/>
                    </a:lnTo>
                    <a:lnTo>
                      <a:pt x="49" y="14"/>
                    </a:lnTo>
                    <a:lnTo>
                      <a:pt x="40" y="9"/>
                    </a:lnTo>
                    <a:lnTo>
                      <a:pt x="35" y="13"/>
                    </a:lnTo>
                    <a:lnTo>
                      <a:pt x="32" y="16"/>
                    </a:lnTo>
                    <a:lnTo>
                      <a:pt x="19" y="11"/>
                    </a:lnTo>
                    <a:lnTo>
                      <a:pt x="18" y="6"/>
                    </a:lnTo>
                    <a:lnTo>
                      <a:pt x="16" y="3"/>
                    </a:lnTo>
                    <a:lnTo>
                      <a:pt x="18" y="2"/>
                    </a:lnTo>
                    <a:lnTo>
                      <a:pt x="18" y="0"/>
                    </a:lnTo>
                    <a:lnTo>
                      <a:pt x="15" y="0"/>
                    </a:lnTo>
                    <a:lnTo>
                      <a:pt x="0" y="1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60" name="Freeform 2800">
                <a:extLst>
                  <a:ext uri="{FF2B5EF4-FFF2-40B4-BE49-F238E27FC236}">
                    <a16:creationId xmlns:a16="http://schemas.microsoft.com/office/drawing/2014/main" id="{C59074DC-ED32-5CBD-89EB-DF807CB79D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1" y="1181"/>
                <a:ext cx="27" cy="38"/>
              </a:xfrm>
              <a:custGeom>
                <a:avLst/>
                <a:gdLst>
                  <a:gd name="T0" fmla="*/ 108 w 108"/>
                  <a:gd name="T1" fmla="*/ 149 h 149"/>
                  <a:gd name="T2" fmla="*/ 105 w 108"/>
                  <a:gd name="T3" fmla="*/ 133 h 149"/>
                  <a:gd name="T4" fmla="*/ 103 w 108"/>
                  <a:gd name="T5" fmla="*/ 131 h 149"/>
                  <a:gd name="T6" fmla="*/ 102 w 108"/>
                  <a:gd name="T7" fmla="*/ 117 h 149"/>
                  <a:gd name="T8" fmla="*/ 102 w 108"/>
                  <a:gd name="T9" fmla="*/ 110 h 149"/>
                  <a:gd name="T10" fmla="*/ 103 w 108"/>
                  <a:gd name="T11" fmla="*/ 108 h 149"/>
                  <a:gd name="T12" fmla="*/ 102 w 108"/>
                  <a:gd name="T13" fmla="*/ 106 h 149"/>
                  <a:gd name="T14" fmla="*/ 96 w 108"/>
                  <a:gd name="T15" fmla="*/ 103 h 149"/>
                  <a:gd name="T16" fmla="*/ 89 w 108"/>
                  <a:gd name="T17" fmla="*/ 106 h 149"/>
                  <a:gd name="T18" fmla="*/ 81 w 108"/>
                  <a:gd name="T19" fmla="*/ 108 h 149"/>
                  <a:gd name="T20" fmla="*/ 78 w 108"/>
                  <a:gd name="T21" fmla="*/ 108 h 149"/>
                  <a:gd name="T22" fmla="*/ 74 w 108"/>
                  <a:gd name="T23" fmla="*/ 106 h 149"/>
                  <a:gd name="T24" fmla="*/ 70 w 108"/>
                  <a:gd name="T25" fmla="*/ 103 h 149"/>
                  <a:gd name="T26" fmla="*/ 67 w 108"/>
                  <a:gd name="T27" fmla="*/ 98 h 149"/>
                  <a:gd name="T28" fmla="*/ 66 w 108"/>
                  <a:gd name="T29" fmla="*/ 94 h 149"/>
                  <a:gd name="T30" fmla="*/ 66 w 108"/>
                  <a:gd name="T31" fmla="*/ 92 h 149"/>
                  <a:gd name="T32" fmla="*/ 64 w 108"/>
                  <a:gd name="T33" fmla="*/ 91 h 149"/>
                  <a:gd name="T34" fmla="*/ 63 w 108"/>
                  <a:gd name="T35" fmla="*/ 91 h 149"/>
                  <a:gd name="T36" fmla="*/ 53 w 108"/>
                  <a:gd name="T37" fmla="*/ 85 h 149"/>
                  <a:gd name="T38" fmla="*/ 53 w 108"/>
                  <a:gd name="T39" fmla="*/ 84 h 149"/>
                  <a:gd name="T40" fmla="*/ 49 w 108"/>
                  <a:gd name="T41" fmla="*/ 84 h 149"/>
                  <a:gd name="T42" fmla="*/ 49 w 108"/>
                  <a:gd name="T43" fmla="*/ 81 h 149"/>
                  <a:gd name="T44" fmla="*/ 50 w 108"/>
                  <a:gd name="T45" fmla="*/ 77 h 149"/>
                  <a:gd name="T46" fmla="*/ 48 w 108"/>
                  <a:gd name="T47" fmla="*/ 66 h 149"/>
                  <a:gd name="T48" fmla="*/ 48 w 108"/>
                  <a:gd name="T49" fmla="*/ 63 h 149"/>
                  <a:gd name="T50" fmla="*/ 43 w 108"/>
                  <a:gd name="T51" fmla="*/ 54 h 149"/>
                  <a:gd name="T52" fmla="*/ 32 w 108"/>
                  <a:gd name="T53" fmla="*/ 42 h 149"/>
                  <a:gd name="T54" fmla="*/ 25 w 108"/>
                  <a:gd name="T55" fmla="*/ 39 h 149"/>
                  <a:gd name="T56" fmla="*/ 21 w 108"/>
                  <a:gd name="T57" fmla="*/ 39 h 149"/>
                  <a:gd name="T58" fmla="*/ 17 w 108"/>
                  <a:gd name="T59" fmla="*/ 38 h 149"/>
                  <a:gd name="T60" fmla="*/ 17 w 108"/>
                  <a:gd name="T61" fmla="*/ 36 h 149"/>
                  <a:gd name="T62" fmla="*/ 10 w 108"/>
                  <a:gd name="T63" fmla="*/ 29 h 149"/>
                  <a:gd name="T64" fmla="*/ 10 w 108"/>
                  <a:gd name="T65" fmla="*/ 28 h 149"/>
                  <a:gd name="T66" fmla="*/ 11 w 108"/>
                  <a:gd name="T67" fmla="*/ 18 h 149"/>
                  <a:gd name="T68" fmla="*/ 17 w 108"/>
                  <a:gd name="T69" fmla="*/ 11 h 149"/>
                  <a:gd name="T70" fmla="*/ 17 w 108"/>
                  <a:gd name="T71" fmla="*/ 3 h 149"/>
                  <a:gd name="T72" fmla="*/ 0 w 108"/>
                  <a:gd name="T73" fmla="*/ 0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8" h="149">
                    <a:moveTo>
                      <a:pt x="108" y="149"/>
                    </a:moveTo>
                    <a:lnTo>
                      <a:pt x="105" y="133"/>
                    </a:lnTo>
                    <a:lnTo>
                      <a:pt x="103" y="131"/>
                    </a:lnTo>
                    <a:lnTo>
                      <a:pt x="102" y="117"/>
                    </a:lnTo>
                    <a:lnTo>
                      <a:pt x="102" y="110"/>
                    </a:lnTo>
                    <a:lnTo>
                      <a:pt x="103" y="108"/>
                    </a:lnTo>
                    <a:lnTo>
                      <a:pt x="102" y="106"/>
                    </a:lnTo>
                    <a:lnTo>
                      <a:pt x="96" y="103"/>
                    </a:lnTo>
                    <a:lnTo>
                      <a:pt x="89" y="106"/>
                    </a:lnTo>
                    <a:lnTo>
                      <a:pt x="81" y="108"/>
                    </a:lnTo>
                    <a:lnTo>
                      <a:pt x="78" y="108"/>
                    </a:lnTo>
                    <a:lnTo>
                      <a:pt x="74" y="106"/>
                    </a:lnTo>
                    <a:lnTo>
                      <a:pt x="70" y="103"/>
                    </a:lnTo>
                    <a:lnTo>
                      <a:pt x="67" y="98"/>
                    </a:lnTo>
                    <a:lnTo>
                      <a:pt x="66" y="94"/>
                    </a:lnTo>
                    <a:lnTo>
                      <a:pt x="66" y="92"/>
                    </a:lnTo>
                    <a:lnTo>
                      <a:pt x="64" y="91"/>
                    </a:lnTo>
                    <a:lnTo>
                      <a:pt x="63" y="91"/>
                    </a:lnTo>
                    <a:lnTo>
                      <a:pt x="53" y="85"/>
                    </a:lnTo>
                    <a:lnTo>
                      <a:pt x="53" y="84"/>
                    </a:lnTo>
                    <a:lnTo>
                      <a:pt x="49" y="84"/>
                    </a:lnTo>
                    <a:lnTo>
                      <a:pt x="49" y="81"/>
                    </a:lnTo>
                    <a:lnTo>
                      <a:pt x="50" y="77"/>
                    </a:lnTo>
                    <a:lnTo>
                      <a:pt x="48" y="66"/>
                    </a:lnTo>
                    <a:lnTo>
                      <a:pt x="48" y="63"/>
                    </a:lnTo>
                    <a:lnTo>
                      <a:pt x="43" y="54"/>
                    </a:lnTo>
                    <a:lnTo>
                      <a:pt x="32" y="42"/>
                    </a:lnTo>
                    <a:lnTo>
                      <a:pt x="25" y="39"/>
                    </a:lnTo>
                    <a:lnTo>
                      <a:pt x="21" y="39"/>
                    </a:lnTo>
                    <a:lnTo>
                      <a:pt x="17" y="38"/>
                    </a:lnTo>
                    <a:lnTo>
                      <a:pt x="17" y="36"/>
                    </a:lnTo>
                    <a:lnTo>
                      <a:pt x="10" y="29"/>
                    </a:lnTo>
                    <a:lnTo>
                      <a:pt x="10" y="28"/>
                    </a:lnTo>
                    <a:lnTo>
                      <a:pt x="11" y="18"/>
                    </a:lnTo>
                    <a:lnTo>
                      <a:pt x="17" y="11"/>
                    </a:lnTo>
                    <a:lnTo>
                      <a:pt x="17" y="3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61" name="Freeform 2801">
                <a:extLst>
                  <a:ext uri="{FF2B5EF4-FFF2-40B4-BE49-F238E27FC236}">
                    <a16:creationId xmlns:a16="http://schemas.microsoft.com/office/drawing/2014/main" id="{97BADD86-1B4B-7CFE-1E6D-4555272711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2" y="1136"/>
                <a:ext cx="41" cy="30"/>
              </a:xfrm>
              <a:custGeom>
                <a:avLst/>
                <a:gdLst>
                  <a:gd name="T0" fmla="*/ 0 w 161"/>
                  <a:gd name="T1" fmla="*/ 13 h 123"/>
                  <a:gd name="T2" fmla="*/ 3 w 161"/>
                  <a:gd name="T3" fmla="*/ 13 h 123"/>
                  <a:gd name="T4" fmla="*/ 12 w 161"/>
                  <a:gd name="T5" fmla="*/ 12 h 123"/>
                  <a:gd name="T6" fmla="*/ 26 w 161"/>
                  <a:gd name="T7" fmla="*/ 12 h 123"/>
                  <a:gd name="T8" fmla="*/ 31 w 161"/>
                  <a:gd name="T9" fmla="*/ 7 h 123"/>
                  <a:gd name="T10" fmla="*/ 37 w 161"/>
                  <a:gd name="T11" fmla="*/ 0 h 123"/>
                  <a:gd name="T12" fmla="*/ 40 w 161"/>
                  <a:gd name="T13" fmla="*/ 2 h 123"/>
                  <a:gd name="T14" fmla="*/ 41 w 161"/>
                  <a:gd name="T15" fmla="*/ 3 h 123"/>
                  <a:gd name="T16" fmla="*/ 42 w 161"/>
                  <a:gd name="T17" fmla="*/ 3 h 123"/>
                  <a:gd name="T18" fmla="*/ 45 w 161"/>
                  <a:gd name="T19" fmla="*/ 7 h 123"/>
                  <a:gd name="T20" fmla="*/ 51 w 161"/>
                  <a:gd name="T21" fmla="*/ 19 h 123"/>
                  <a:gd name="T22" fmla="*/ 52 w 161"/>
                  <a:gd name="T23" fmla="*/ 24 h 123"/>
                  <a:gd name="T24" fmla="*/ 49 w 161"/>
                  <a:gd name="T25" fmla="*/ 28 h 123"/>
                  <a:gd name="T26" fmla="*/ 48 w 161"/>
                  <a:gd name="T27" fmla="*/ 28 h 123"/>
                  <a:gd name="T28" fmla="*/ 42 w 161"/>
                  <a:gd name="T29" fmla="*/ 31 h 123"/>
                  <a:gd name="T30" fmla="*/ 38 w 161"/>
                  <a:gd name="T31" fmla="*/ 34 h 123"/>
                  <a:gd name="T32" fmla="*/ 37 w 161"/>
                  <a:gd name="T33" fmla="*/ 35 h 123"/>
                  <a:gd name="T34" fmla="*/ 41 w 161"/>
                  <a:gd name="T35" fmla="*/ 37 h 123"/>
                  <a:gd name="T36" fmla="*/ 41 w 161"/>
                  <a:gd name="T37" fmla="*/ 35 h 123"/>
                  <a:gd name="T38" fmla="*/ 44 w 161"/>
                  <a:gd name="T39" fmla="*/ 32 h 123"/>
                  <a:gd name="T40" fmla="*/ 48 w 161"/>
                  <a:gd name="T41" fmla="*/ 31 h 123"/>
                  <a:gd name="T42" fmla="*/ 60 w 161"/>
                  <a:gd name="T43" fmla="*/ 41 h 123"/>
                  <a:gd name="T44" fmla="*/ 63 w 161"/>
                  <a:gd name="T45" fmla="*/ 45 h 123"/>
                  <a:gd name="T46" fmla="*/ 65 w 161"/>
                  <a:gd name="T47" fmla="*/ 51 h 123"/>
                  <a:gd name="T48" fmla="*/ 65 w 161"/>
                  <a:gd name="T49" fmla="*/ 58 h 123"/>
                  <a:gd name="T50" fmla="*/ 67 w 161"/>
                  <a:gd name="T51" fmla="*/ 60 h 123"/>
                  <a:gd name="T52" fmla="*/ 70 w 161"/>
                  <a:gd name="T53" fmla="*/ 65 h 123"/>
                  <a:gd name="T54" fmla="*/ 72 w 161"/>
                  <a:gd name="T55" fmla="*/ 65 h 123"/>
                  <a:gd name="T56" fmla="*/ 88 w 161"/>
                  <a:gd name="T57" fmla="*/ 58 h 123"/>
                  <a:gd name="T58" fmla="*/ 94 w 161"/>
                  <a:gd name="T59" fmla="*/ 58 h 123"/>
                  <a:gd name="T60" fmla="*/ 95 w 161"/>
                  <a:gd name="T61" fmla="*/ 56 h 123"/>
                  <a:gd name="T62" fmla="*/ 104 w 161"/>
                  <a:gd name="T63" fmla="*/ 55 h 123"/>
                  <a:gd name="T64" fmla="*/ 108 w 161"/>
                  <a:gd name="T65" fmla="*/ 55 h 123"/>
                  <a:gd name="T66" fmla="*/ 112 w 161"/>
                  <a:gd name="T67" fmla="*/ 58 h 123"/>
                  <a:gd name="T68" fmla="*/ 127 w 161"/>
                  <a:gd name="T69" fmla="*/ 55 h 123"/>
                  <a:gd name="T70" fmla="*/ 129 w 161"/>
                  <a:gd name="T71" fmla="*/ 55 h 123"/>
                  <a:gd name="T72" fmla="*/ 130 w 161"/>
                  <a:gd name="T73" fmla="*/ 56 h 123"/>
                  <a:gd name="T74" fmla="*/ 132 w 161"/>
                  <a:gd name="T75" fmla="*/ 56 h 123"/>
                  <a:gd name="T76" fmla="*/ 132 w 161"/>
                  <a:gd name="T77" fmla="*/ 59 h 123"/>
                  <a:gd name="T78" fmla="*/ 112 w 161"/>
                  <a:gd name="T79" fmla="*/ 79 h 123"/>
                  <a:gd name="T80" fmla="*/ 111 w 161"/>
                  <a:gd name="T81" fmla="*/ 82 h 123"/>
                  <a:gd name="T82" fmla="*/ 109 w 161"/>
                  <a:gd name="T83" fmla="*/ 83 h 123"/>
                  <a:gd name="T84" fmla="*/ 108 w 161"/>
                  <a:gd name="T85" fmla="*/ 90 h 123"/>
                  <a:gd name="T86" fmla="*/ 108 w 161"/>
                  <a:gd name="T87" fmla="*/ 91 h 123"/>
                  <a:gd name="T88" fmla="*/ 109 w 161"/>
                  <a:gd name="T89" fmla="*/ 91 h 123"/>
                  <a:gd name="T90" fmla="*/ 114 w 161"/>
                  <a:gd name="T91" fmla="*/ 93 h 123"/>
                  <a:gd name="T92" fmla="*/ 123 w 161"/>
                  <a:gd name="T93" fmla="*/ 93 h 123"/>
                  <a:gd name="T94" fmla="*/ 125 w 161"/>
                  <a:gd name="T95" fmla="*/ 95 h 123"/>
                  <a:gd name="T96" fmla="*/ 127 w 161"/>
                  <a:gd name="T97" fmla="*/ 97 h 123"/>
                  <a:gd name="T98" fmla="*/ 126 w 161"/>
                  <a:gd name="T99" fmla="*/ 108 h 123"/>
                  <a:gd name="T100" fmla="*/ 121 w 161"/>
                  <a:gd name="T101" fmla="*/ 122 h 123"/>
                  <a:gd name="T102" fmla="*/ 125 w 161"/>
                  <a:gd name="T103" fmla="*/ 122 h 123"/>
                  <a:gd name="T104" fmla="*/ 127 w 161"/>
                  <a:gd name="T105" fmla="*/ 123 h 123"/>
                  <a:gd name="T106" fmla="*/ 130 w 161"/>
                  <a:gd name="T107" fmla="*/ 123 h 123"/>
                  <a:gd name="T108" fmla="*/ 130 w 161"/>
                  <a:gd name="T109" fmla="*/ 122 h 123"/>
                  <a:gd name="T110" fmla="*/ 146 w 161"/>
                  <a:gd name="T111" fmla="*/ 119 h 123"/>
                  <a:gd name="T112" fmla="*/ 161 w 161"/>
                  <a:gd name="T113" fmla="*/ 119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61" h="123">
                    <a:moveTo>
                      <a:pt x="0" y="13"/>
                    </a:moveTo>
                    <a:lnTo>
                      <a:pt x="3" y="13"/>
                    </a:lnTo>
                    <a:lnTo>
                      <a:pt x="12" y="12"/>
                    </a:lnTo>
                    <a:lnTo>
                      <a:pt x="26" y="12"/>
                    </a:lnTo>
                    <a:lnTo>
                      <a:pt x="31" y="7"/>
                    </a:lnTo>
                    <a:lnTo>
                      <a:pt x="37" y="0"/>
                    </a:lnTo>
                    <a:lnTo>
                      <a:pt x="40" y="2"/>
                    </a:lnTo>
                    <a:lnTo>
                      <a:pt x="41" y="3"/>
                    </a:lnTo>
                    <a:lnTo>
                      <a:pt x="42" y="3"/>
                    </a:lnTo>
                    <a:lnTo>
                      <a:pt x="45" y="7"/>
                    </a:lnTo>
                    <a:lnTo>
                      <a:pt x="51" y="19"/>
                    </a:lnTo>
                    <a:lnTo>
                      <a:pt x="52" y="24"/>
                    </a:lnTo>
                    <a:lnTo>
                      <a:pt x="49" y="28"/>
                    </a:lnTo>
                    <a:lnTo>
                      <a:pt x="48" y="28"/>
                    </a:lnTo>
                    <a:lnTo>
                      <a:pt x="42" y="31"/>
                    </a:lnTo>
                    <a:lnTo>
                      <a:pt x="38" y="34"/>
                    </a:lnTo>
                    <a:lnTo>
                      <a:pt x="37" y="35"/>
                    </a:lnTo>
                    <a:lnTo>
                      <a:pt x="41" y="37"/>
                    </a:lnTo>
                    <a:lnTo>
                      <a:pt x="41" y="35"/>
                    </a:lnTo>
                    <a:lnTo>
                      <a:pt x="44" y="32"/>
                    </a:lnTo>
                    <a:lnTo>
                      <a:pt x="48" y="31"/>
                    </a:lnTo>
                    <a:lnTo>
                      <a:pt x="60" y="41"/>
                    </a:lnTo>
                    <a:lnTo>
                      <a:pt x="63" y="45"/>
                    </a:lnTo>
                    <a:lnTo>
                      <a:pt x="65" y="51"/>
                    </a:lnTo>
                    <a:lnTo>
                      <a:pt x="65" y="58"/>
                    </a:lnTo>
                    <a:lnTo>
                      <a:pt x="67" y="60"/>
                    </a:lnTo>
                    <a:lnTo>
                      <a:pt x="70" y="65"/>
                    </a:lnTo>
                    <a:lnTo>
                      <a:pt x="72" y="65"/>
                    </a:lnTo>
                    <a:lnTo>
                      <a:pt x="88" y="58"/>
                    </a:lnTo>
                    <a:lnTo>
                      <a:pt x="94" y="58"/>
                    </a:lnTo>
                    <a:lnTo>
                      <a:pt x="95" y="56"/>
                    </a:lnTo>
                    <a:lnTo>
                      <a:pt x="104" y="55"/>
                    </a:lnTo>
                    <a:lnTo>
                      <a:pt x="108" y="55"/>
                    </a:lnTo>
                    <a:lnTo>
                      <a:pt x="112" y="58"/>
                    </a:lnTo>
                    <a:lnTo>
                      <a:pt x="127" y="55"/>
                    </a:lnTo>
                    <a:lnTo>
                      <a:pt x="129" y="55"/>
                    </a:lnTo>
                    <a:lnTo>
                      <a:pt x="130" y="56"/>
                    </a:lnTo>
                    <a:lnTo>
                      <a:pt x="132" y="56"/>
                    </a:lnTo>
                    <a:lnTo>
                      <a:pt x="132" y="59"/>
                    </a:lnTo>
                    <a:lnTo>
                      <a:pt x="112" y="79"/>
                    </a:lnTo>
                    <a:lnTo>
                      <a:pt x="111" y="82"/>
                    </a:lnTo>
                    <a:lnTo>
                      <a:pt x="109" y="83"/>
                    </a:lnTo>
                    <a:lnTo>
                      <a:pt x="108" y="90"/>
                    </a:lnTo>
                    <a:lnTo>
                      <a:pt x="108" y="91"/>
                    </a:lnTo>
                    <a:lnTo>
                      <a:pt x="109" y="91"/>
                    </a:lnTo>
                    <a:lnTo>
                      <a:pt x="114" y="93"/>
                    </a:lnTo>
                    <a:lnTo>
                      <a:pt x="123" y="93"/>
                    </a:lnTo>
                    <a:lnTo>
                      <a:pt x="125" y="95"/>
                    </a:lnTo>
                    <a:lnTo>
                      <a:pt x="127" y="97"/>
                    </a:lnTo>
                    <a:lnTo>
                      <a:pt x="126" y="108"/>
                    </a:lnTo>
                    <a:lnTo>
                      <a:pt x="121" y="122"/>
                    </a:lnTo>
                    <a:lnTo>
                      <a:pt x="125" y="122"/>
                    </a:lnTo>
                    <a:lnTo>
                      <a:pt x="127" y="123"/>
                    </a:lnTo>
                    <a:lnTo>
                      <a:pt x="130" y="123"/>
                    </a:lnTo>
                    <a:lnTo>
                      <a:pt x="130" y="122"/>
                    </a:lnTo>
                    <a:lnTo>
                      <a:pt x="146" y="119"/>
                    </a:lnTo>
                    <a:lnTo>
                      <a:pt x="161" y="11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62" name="Freeform 2802">
                <a:extLst>
                  <a:ext uri="{FF2B5EF4-FFF2-40B4-BE49-F238E27FC236}">
                    <a16:creationId xmlns:a16="http://schemas.microsoft.com/office/drawing/2014/main" id="{ECC9C166-9A3F-EBF1-F844-650C78AF83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2" y="1165"/>
                <a:ext cx="5" cy="16"/>
              </a:xfrm>
              <a:custGeom>
                <a:avLst/>
                <a:gdLst>
                  <a:gd name="T0" fmla="*/ 18 w 18"/>
                  <a:gd name="T1" fmla="*/ 60 h 63"/>
                  <a:gd name="T2" fmla="*/ 12 w 18"/>
                  <a:gd name="T3" fmla="*/ 63 h 63"/>
                  <a:gd name="T4" fmla="*/ 12 w 18"/>
                  <a:gd name="T5" fmla="*/ 61 h 63"/>
                  <a:gd name="T6" fmla="*/ 11 w 18"/>
                  <a:gd name="T7" fmla="*/ 54 h 63"/>
                  <a:gd name="T8" fmla="*/ 7 w 18"/>
                  <a:gd name="T9" fmla="*/ 47 h 63"/>
                  <a:gd name="T10" fmla="*/ 0 w 18"/>
                  <a:gd name="T11" fmla="*/ 47 h 63"/>
                  <a:gd name="T12" fmla="*/ 0 w 18"/>
                  <a:gd name="T13" fmla="*/ 45 h 63"/>
                  <a:gd name="T14" fmla="*/ 1 w 18"/>
                  <a:gd name="T15" fmla="*/ 38 h 63"/>
                  <a:gd name="T16" fmla="*/ 1 w 18"/>
                  <a:gd name="T17" fmla="*/ 31 h 63"/>
                  <a:gd name="T18" fmla="*/ 12 w 18"/>
                  <a:gd name="T19" fmla="*/ 10 h 63"/>
                  <a:gd name="T20" fmla="*/ 15 w 18"/>
                  <a:gd name="T21" fmla="*/ 1 h 63"/>
                  <a:gd name="T22" fmla="*/ 15 w 18"/>
                  <a:gd name="T23" fmla="*/ 0 h 63"/>
                  <a:gd name="T24" fmla="*/ 1 w 18"/>
                  <a:gd name="T25" fmla="*/ 0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63">
                    <a:moveTo>
                      <a:pt x="18" y="60"/>
                    </a:moveTo>
                    <a:lnTo>
                      <a:pt x="12" y="63"/>
                    </a:lnTo>
                    <a:lnTo>
                      <a:pt x="12" y="61"/>
                    </a:lnTo>
                    <a:lnTo>
                      <a:pt x="11" y="54"/>
                    </a:lnTo>
                    <a:lnTo>
                      <a:pt x="7" y="47"/>
                    </a:lnTo>
                    <a:lnTo>
                      <a:pt x="0" y="47"/>
                    </a:lnTo>
                    <a:lnTo>
                      <a:pt x="0" y="45"/>
                    </a:lnTo>
                    <a:lnTo>
                      <a:pt x="1" y="38"/>
                    </a:lnTo>
                    <a:lnTo>
                      <a:pt x="1" y="31"/>
                    </a:lnTo>
                    <a:lnTo>
                      <a:pt x="12" y="10"/>
                    </a:lnTo>
                    <a:lnTo>
                      <a:pt x="15" y="1"/>
                    </a:lnTo>
                    <a:lnTo>
                      <a:pt x="15" y="0"/>
                    </a:lnTo>
                    <a:lnTo>
                      <a:pt x="1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63" name="Freeform 2803">
                <a:extLst>
                  <a:ext uri="{FF2B5EF4-FFF2-40B4-BE49-F238E27FC236}">
                    <a16:creationId xmlns:a16="http://schemas.microsoft.com/office/drawing/2014/main" id="{BC95444A-4AFA-3E68-1621-E6704A4E66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3" y="1183"/>
                <a:ext cx="54" cy="41"/>
              </a:xfrm>
              <a:custGeom>
                <a:avLst/>
                <a:gdLst>
                  <a:gd name="T0" fmla="*/ 211 w 216"/>
                  <a:gd name="T1" fmla="*/ 16 h 164"/>
                  <a:gd name="T2" fmla="*/ 193 w 216"/>
                  <a:gd name="T3" fmla="*/ 25 h 164"/>
                  <a:gd name="T4" fmla="*/ 178 w 216"/>
                  <a:gd name="T5" fmla="*/ 18 h 164"/>
                  <a:gd name="T6" fmla="*/ 173 w 216"/>
                  <a:gd name="T7" fmla="*/ 15 h 164"/>
                  <a:gd name="T8" fmla="*/ 166 w 216"/>
                  <a:gd name="T9" fmla="*/ 14 h 164"/>
                  <a:gd name="T10" fmla="*/ 162 w 216"/>
                  <a:gd name="T11" fmla="*/ 26 h 164"/>
                  <a:gd name="T12" fmla="*/ 166 w 216"/>
                  <a:gd name="T13" fmla="*/ 37 h 164"/>
                  <a:gd name="T14" fmla="*/ 160 w 216"/>
                  <a:gd name="T15" fmla="*/ 37 h 164"/>
                  <a:gd name="T16" fmla="*/ 151 w 216"/>
                  <a:gd name="T17" fmla="*/ 35 h 164"/>
                  <a:gd name="T18" fmla="*/ 141 w 216"/>
                  <a:gd name="T19" fmla="*/ 36 h 164"/>
                  <a:gd name="T20" fmla="*/ 136 w 216"/>
                  <a:gd name="T21" fmla="*/ 35 h 164"/>
                  <a:gd name="T22" fmla="*/ 127 w 216"/>
                  <a:gd name="T23" fmla="*/ 30 h 164"/>
                  <a:gd name="T24" fmla="*/ 104 w 216"/>
                  <a:gd name="T25" fmla="*/ 0 h 164"/>
                  <a:gd name="T26" fmla="*/ 97 w 216"/>
                  <a:gd name="T27" fmla="*/ 1 h 164"/>
                  <a:gd name="T28" fmla="*/ 91 w 216"/>
                  <a:gd name="T29" fmla="*/ 4 h 164"/>
                  <a:gd name="T30" fmla="*/ 81 w 216"/>
                  <a:gd name="T31" fmla="*/ 5 h 164"/>
                  <a:gd name="T32" fmla="*/ 79 w 216"/>
                  <a:gd name="T33" fmla="*/ 16 h 164"/>
                  <a:gd name="T34" fmla="*/ 81 w 216"/>
                  <a:gd name="T35" fmla="*/ 30 h 164"/>
                  <a:gd name="T36" fmla="*/ 101 w 216"/>
                  <a:gd name="T37" fmla="*/ 43 h 164"/>
                  <a:gd name="T38" fmla="*/ 72 w 216"/>
                  <a:gd name="T39" fmla="*/ 43 h 164"/>
                  <a:gd name="T40" fmla="*/ 65 w 216"/>
                  <a:gd name="T41" fmla="*/ 54 h 164"/>
                  <a:gd name="T42" fmla="*/ 67 w 216"/>
                  <a:gd name="T43" fmla="*/ 55 h 164"/>
                  <a:gd name="T44" fmla="*/ 72 w 216"/>
                  <a:gd name="T45" fmla="*/ 57 h 164"/>
                  <a:gd name="T46" fmla="*/ 84 w 216"/>
                  <a:gd name="T47" fmla="*/ 58 h 164"/>
                  <a:gd name="T48" fmla="*/ 83 w 216"/>
                  <a:gd name="T49" fmla="*/ 69 h 164"/>
                  <a:gd name="T50" fmla="*/ 81 w 216"/>
                  <a:gd name="T51" fmla="*/ 75 h 164"/>
                  <a:gd name="T52" fmla="*/ 80 w 216"/>
                  <a:gd name="T53" fmla="*/ 79 h 164"/>
                  <a:gd name="T54" fmla="*/ 60 w 216"/>
                  <a:gd name="T55" fmla="*/ 89 h 164"/>
                  <a:gd name="T56" fmla="*/ 44 w 216"/>
                  <a:gd name="T57" fmla="*/ 99 h 164"/>
                  <a:gd name="T58" fmla="*/ 35 w 216"/>
                  <a:gd name="T59" fmla="*/ 102 h 164"/>
                  <a:gd name="T60" fmla="*/ 36 w 216"/>
                  <a:gd name="T61" fmla="*/ 114 h 164"/>
                  <a:gd name="T62" fmla="*/ 49 w 216"/>
                  <a:gd name="T63" fmla="*/ 125 h 164"/>
                  <a:gd name="T64" fmla="*/ 46 w 216"/>
                  <a:gd name="T65" fmla="*/ 129 h 164"/>
                  <a:gd name="T66" fmla="*/ 35 w 216"/>
                  <a:gd name="T67" fmla="*/ 134 h 164"/>
                  <a:gd name="T68" fmla="*/ 29 w 216"/>
                  <a:gd name="T69" fmla="*/ 141 h 164"/>
                  <a:gd name="T70" fmla="*/ 31 w 216"/>
                  <a:gd name="T71" fmla="*/ 150 h 164"/>
                  <a:gd name="T72" fmla="*/ 17 w 216"/>
                  <a:gd name="T73" fmla="*/ 159 h 164"/>
                  <a:gd name="T74" fmla="*/ 14 w 216"/>
                  <a:gd name="T75" fmla="*/ 155 h 164"/>
                  <a:gd name="T76" fmla="*/ 9 w 216"/>
                  <a:gd name="T77" fmla="*/ 153 h 164"/>
                  <a:gd name="T78" fmla="*/ 0 w 216"/>
                  <a:gd name="T79" fmla="*/ 163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16" h="164">
                    <a:moveTo>
                      <a:pt x="216" y="16"/>
                    </a:moveTo>
                    <a:lnTo>
                      <a:pt x="211" y="16"/>
                    </a:lnTo>
                    <a:lnTo>
                      <a:pt x="196" y="22"/>
                    </a:lnTo>
                    <a:lnTo>
                      <a:pt x="193" y="25"/>
                    </a:lnTo>
                    <a:lnTo>
                      <a:pt x="185" y="22"/>
                    </a:lnTo>
                    <a:lnTo>
                      <a:pt x="178" y="18"/>
                    </a:lnTo>
                    <a:lnTo>
                      <a:pt x="176" y="16"/>
                    </a:lnTo>
                    <a:lnTo>
                      <a:pt x="173" y="15"/>
                    </a:lnTo>
                    <a:lnTo>
                      <a:pt x="169" y="14"/>
                    </a:lnTo>
                    <a:lnTo>
                      <a:pt x="166" y="14"/>
                    </a:lnTo>
                    <a:lnTo>
                      <a:pt x="165" y="15"/>
                    </a:lnTo>
                    <a:lnTo>
                      <a:pt x="162" y="26"/>
                    </a:lnTo>
                    <a:lnTo>
                      <a:pt x="166" y="36"/>
                    </a:lnTo>
                    <a:lnTo>
                      <a:pt x="166" y="37"/>
                    </a:lnTo>
                    <a:lnTo>
                      <a:pt x="164" y="40"/>
                    </a:lnTo>
                    <a:lnTo>
                      <a:pt x="160" y="37"/>
                    </a:lnTo>
                    <a:lnTo>
                      <a:pt x="154" y="36"/>
                    </a:lnTo>
                    <a:lnTo>
                      <a:pt x="151" y="35"/>
                    </a:lnTo>
                    <a:lnTo>
                      <a:pt x="143" y="35"/>
                    </a:lnTo>
                    <a:lnTo>
                      <a:pt x="141" y="36"/>
                    </a:lnTo>
                    <a:lnTo>
                      <a:pt x="139" y="35"/>
                    </a:lnTo>
                    <a:lnTo>
                      <a:pt x="136" y="35"/>
                    </a:lnTo>
                    <a:lnTo>
                      <a:pt x="134" y="33"/>
                    </a:lnTo>
                    <a:lnTo>
                      <a:pt x="127" y="30"/>
                    </a:lnTo>
                    <a:lnTo>
                      <a:pt x="130" y="16"/>
                    </a:lnTo>
                    <a:lnTo>
                      <a:pt x="104" y="0"/>
                    </a:lnTo>
                    <a:lnTo>
                      <a:pt x="99" y="0"/>
                    </a:lnTo>
                    <a:lnTo>
                      <a:pt x="97" y="1"/>
                    </a:lnTo>
                    <a:lnTo>
                      <a:pt x="95" y="2"/>
                    </a:lnTo>
                    <a:lnTo>
                      <a:pt x="91" y="4"/>
                    </a:lnTo>
                    <a:lnTo>
                      <a:pt x="86" y="4"/>
                    </a:lnTo>
                    <a:lnTo>
                      <a:pt x="81" y="5"/>
                    </a:lnTo>
                    <a:lnTo>
                      <a:pt x="79" y="15"/>
                    </a:lnTo>
                    <a:lnTo>
                      <a:pt x="79" y="16"/>
                    </a:lnTo>
                    <a:lnTo>
                      <a:pt x="77" y="26"/>
                    </a:lnTo>
                    <a:lnTo>
                      <a:pt x="81" y="30"/>
                    </a:lnTo>
                    <a:lnTo>
                      <a:pt x="101" y="40"/>
                    </a:lnTo>
                    <a:lnTo>
                      <a:pt x="101" y="43"/>
                    </a:lnTo>
                    <a:lnTo>
                      <a:pt x="80" y="47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65" y="54"/>
                    </a:lnTo>
                    <a:lnTo>
                      <a:pt x="65" y="55"/>
                    </a:lnTo>
                    <a:lnTo>
                      <a:pt x="67" y="55"/>
                    </a:lnTo>
                    <a:lnTo>
                      <a:pt x="70" y="57"/>
                    </a:lnTo>
                    <a:lnTo>
                      <a:pt x="72" y="57"/>
                    </a:lnTo>
                    <a:lnTo>
                      <a:pt x="79" y="58"/>
                    </a:lnTo>
                    <a:lnTo>
                      <a:pt x="84" y="58"/>
                    </a:lnTo>
                    <a:lnTo>
                      <a:pt x="86" y="64"/>
                    </a:lnTo>
                    <a:lnTo>
                      <a:pt x="83" y="69"/>
                    </a:lnTo>
                    <a:lnTo>
                      <a:pt x="83" y="71"/>
                    </a:lnTo>
                    <a:lnTo>
                      <a:pt x="81" y="75"/>
                    </a:lnTo>
                    <a:lnTo>
                      <a:pt x="81" y="78"/>
                    </a:lnTo>
                    <a:lnTo>
                      <a:pt x="80" y="79"/>
                    </a:lnTo>
                    <a:lnTo>
                      <a:pt x="63" y="86"/>
                    </a:lnTo>
                    <a:lnTo>
                      <a:pt x="60" y="89"/>
                    </a:lnTo>
                    <a:lnTo>
                      <a:pt x="45" y="97"/>
                    </a:lnTo>
                    <a:lnTo>
                      <a:pt x="44" y="99"/>
                    </a:lnTo>
                    <a:lnTo>
                      <a:pt x="36" y="99"/>
                    </a:lnTo>
                    <a:lnTo>
                      <a:pt x="35" y="102"/>
                    </a:lnTo>
                    <a:lnTo>
                      <a:pt x="35" y="103"/>
                    </a:lnTo>
                    <a:lnTo>
                      <a:pt x="36" y="114"/>
                    </a:lnTo>
                    <a:lnTo>
                      <a:pt x="45" y="124"/>
                    </a:lnTo>
                    <a:lnTo>
                      <a:pt x="49" y="125"/>
                    </a:lnTo>
                    <a:lnTo>
                      <a:pt x="49" y="127"/>
                    </a:lnTo>
                    <a:lnTo>
                      <a:pt x="46" y="129"/>
                    </a:lnTo>
                    <a:lnTo>
                      <a:pt x="39" y="134"/>
                    </a:lnTo>
                    <a:lnTo>
                      <a:pt x="35" y="134"/>
                    </a:lnTo>
                    <a:lnTo>
                      <a:pt x="27" y="141"/>
                    </a:lnTo>
                    <a:lnTo>
                      <a:pt x="29" y="141"/>
                    </a:lnTo>
                    <a:lnTo>
                      <a:pt x="31" y="148"/>
                    </a:lnTo>
                    <a:lnTo>
                      <a:pt x="31" y="150"/>
                    </a:lnTo>
                    <a:lnTo>
                      <a:pt x="29" y="152"/>
                    </a:lnTo>
                    <a:lnTo>
                      <a:pt x="17" y="159"/>
                    </a:lnTo>
                    <a:lnTo>
                      <a:pt x="14" y="157"/>
                    </a:lnTo>
                    <a:lnTo>
                      <a:pt x="14" y="155"/>
                    </a:lnTo>
                    <a:lnTo>
                      <a:pt x="12" y="155"/>
                    </a:lnTo>
                    <a:lnTo>
                      <a:pt x="9" y="153"/>
                    </a:lnTo>
                    <a:lnTo>
                      <a:pt x="3" y="159"/>
                    </a:lnTo>
                    <a:lnTo>
                      <a:pt x="0" y="163"/>
                    </a:lnTo>
                    <a:lnTo>
                      <a:pt x="0" y="16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64" name="Freeform 2804">
                <a:extLst>
                  <a:ext uri="{FF2B5EF4-FFF2-40B4-BE49-F238E27FC236}">
                    <a16:creationId xmlns:a16="http://schemas.microsoft.com/office/drawing/2014/main" id="{2F02820C-B957-F539-8707-6A65D5BDD4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7" y="1180"/>
                <a:ext cx="1" cy="7"/>
              </a:xfrm>
              <a:custGeom>
                <a:avLst/>
                <a:gdLst>
                  <a:gd name="T0" fmla="*/ 1 w 4"/>
                  <a:gd name="T1" fmla="*/ 0 h 25"/>
                  <a:gd name="T2" fmla="*/ 4 w 4"/>
                  <a:gd name="T3" fmla="*/ 7 h 25"/>
                  <a:gd name="T4" fmla="*/ 4 w 4"/>
                  <a:gd name="T5" fmla="*/ 9 h 25"/>
                  <a:gd name="T6" fmla="*/ 2 w 4"/>
                  <a:gd name="T7" fmla="*/ 10 h 25"/>
                  <a:gd name="T8" fmla="*/ 1 w 4"/>
                  <a:gd name="T9" fmla="*/ 23 h 25"/>
                  <a:gd name="T10" fmla="*/ 0 w 4"/>
                  <a:gd name="T11" fmla="*/ 24 h 25"/>
                  <a:gd name="T12" fmla="*/ 0 w 4"/>
                  <a:gd name="T13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25">
                    <a:moveTo>
                      <a:pt x="1" y="0"/>
                    </a:moveTo>
                    <a:lnTo>
                      <a:pt x="4" y="7"/>
                    </a:lnTo>
                    <a:lnTo>
                      <a:pt x="4" y="9"/>
                    </a:lnTo>
                    <a:lnTo>
                      <a:pt x="2" y="10"/>
                    </a:lnTo>
                    <a:lnTo>
                      <a:pt x="1" y="23"/>
                    </a:lnTo>
                    <a:lnTo>
                      <a:pt x="0" y="24"/>
                    </a:lnTo>
                    <a:lnTo>
                      <a:pt x="0" y="2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65" name="Freeform 2805">
                <a:extLst>
                  <a:ext uri="{FF2B5EF4-FFF2-40B4-BE49-F238E27FC236}">
                    <a16:creationId xmlns:a16="http://schemas.microsoft.com/office/drawing/2014/main" id="{A976FB75-03CD-B4D4-0940-F7FD5336FE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1" y="1187"/>
                <a:ext cx="35" cy="71"/>
              </a:xfrm>
              <a:custGeom>
                <a:avLst/>
                <a:gdLst>
                  <a:gd name="T0" fmla="*/ 98 w 141"/>
                  <a:gd name="T1" fmla="*/ 12 h 284"/>
                  <a:gd name="T2" fmla="*/ 96 w 141"/>
                  <a:gd name="T3" fmla="*/ 13 h 284"/>
                  <a:gd name="T4" fmla="*/ 89 w 141"/>
                  <a:gd name="T5" fmla="*/ 19 h 284"/>
                  <a:gd name="T6" fmla="*/ 89 w 141"/>
                  <a:gd name="T7" fmla="*/ 31 h 284"/>
                  <a:gd name="T8" fmla="*/ 91 w 141"/>
                  <a:gd name="T9" fmla="*/ 49 h 284"/>
                  <a:gd name="T10" fmla="*/ 85 w 141"/>
                  <a:gd name="T11" fmla="*/ 65 h 284"/>
                  <a:gd name="T12" fmla="*/ 84 w 141"/>
                  <a:gd name="T13" fmla="*/ 69 h 284"/>
                  <a:gd name="T14" fmla="*/ 92 w 141"/>
                  <a:gd name="T15" fmla="*/ 77 h 284"/>
                  <a:gd name="T16" fmla="*/ 89 w 141"/>
                  <a:gd name="T17" fmla="*/ 84 h 284"/>
                  <a:gd name="T18" fmla="*/ 91 w 141"/>
                  <a:gd name="T19" fmla="*/ 101 h 284"/>
                  <a:gd name="T20" fmla="*/ 91 w 141"/>
                  <a:gd name="T21" fmla="*/ 118 h 284"/>
                  <a:gd name="T22" fmla="*/ 105 w 141"/>
                  <a:gd name="T23" fmla="*/ 122 h 284"/>
                  <a:gd name="T24" fmla="*/ 106 w 141"/>
                  <a:gd name="T25" fmla="*/ 123 h 284"/>
                  <a:gd name="T26" fmla="*/ 141 w 141"/>
                  <a:gd name="T27" fmla="*/ 169 h 284"/>
                  <a:gd name="T28" fmla="*/ 127 w 141"/>
                  <a:gd name="T29" fmla="*/ 165 h 284"/>
                  <a:gd name="T30" fmla="*/ 121 w 141"/>
                  <a:gd name="T31" fmla="*/ 164 h 284"/>
                  <a:gd name="T32" fmla="*/ 105 w 141"/>
                  <a:gd name="T33" fmla="*/ 173 h 284"/>
                  <a:gd name="T34" fmla="*/ 88 w 141"/>
                  <a:gd name="T35" fmla="*/ 185 h 284"/>
                  <a:gd name="T36" fmla="*/ 70 w 141"/>
                  <a:gd name="T37" fmla="*/ 178 h 284"/>
                  <a:gd name="T38" fmla="*/ 54 w 141"/>
                  <a:gd name="T39" fmla="*/ 189 h 284"/>
                  <a:gd name="T40" fmla="*/ 65 w 141"/>
                  <a:gd name="T41" fmla="*/ 199 h 284"/>
                  <a:gd name="T42" fmla="*/ 49 w 141"/>
                  <a:gd name="T43" fmla="*/ 213 h 284"/>
                  <a:gd name="T44" fmla="*/ 29 w 141"/>
                  <a:gd name="T45" fmla="*/ 214 h 284"/>
                  <a:gd name="T46" fmla="*/ 26 w 141"/>
                  <a:gd name="T47" fmla="*/ 216 h 284"/>
                  <a:gd name="T48" fmla="*/ 24 w 141"/>
                  <a:gd name="T49" fmla="*/ 226 h 284"/>
                  <a:gd name="T50" fmla="*/ 25 w 141"/>
                  <a:gd name="T51" fmla="*/ 231 h 284"/>
                  <a:gd name="T52" fmla="*/ 19 w 141"/>
                  <a:gd name="T53" fmla="*/ 229 h 284"/>
                  <a:gd name="T54" fmla="*/ 7 w 141"/>
                  <a:gd name="T55" fmla="*/ 233 h 284"/>
                  <a:gd name="T56" fmla="*/ 4 w 141"/>
                  <a:gd name="T57" fmla="*/ 243 h 284"/>
                  <a:gd name="T58" fmla="*/ 18 w 141"/>
                  <a:gd name="T59" fmla="*/ 247 h 284"/>
                  <a:gd name="T60" fmla="*/ 15 w 141"/>
                  <a:gd name="T61" fmla="*/ 253 h 284"/>
                  <a:gd name="T62" fmla="*/ 14 w 141"/>
                  <a:gd name="T63" fmla="*/ 257 h 284"/>
                  <a:gd name="T64" fmla="*/ 7 w 141"/>
                  <a:gd name="T65" fmla="*/ 254 h 284"/>
                  <a:gd name="T66" fmla="*/ 1 w 141"/>
                  <a:gd name="T67" fmla="*/ 263 h 284"/>
                  <a:gd name="T68" fmla="*/ 0 w 141"/>
                  <a:gd name="T69" fmla="*/ 266 h 284"/>
                  <a:gd name="T70" fmla="*/ 4 w 141"/>
                  <a:gd name="T71" fmla="*/ 284 h 2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41" h="284">
                    <a:moveTo>
                      <a:pt x="101" y="0"/>
                    </a:moveTo>
                    <a:lnTo>
                      <a:pt x="98" y="12"/>
                    </a:lnTo>
                    <a:lnTo>
                      <a:pt x="98" y="13"/>
                    </a:lnTo>
                    <a:lnTo>
                      <a:pt x="96" y="13"/>
                    </a:lnTo>
                    <a:lnTo>
                      <a:pt x="92" y="16"/>
                    </a:lnTo>
                    <a:lnTo>
                      <a:pt x="89" y="19"/>
                    </a:lnTo>
                    <a:lnTo>
                      <a:pt x="88" y="19"/>
                    </a:lnTo>
                    <a:lnTo>
                      <a:pt x="89" y="31"/>
                    </a:lnTo>
                    <a:lnTo>
                      <a:pt x="92" y="39"/>
                    </a:lnTo>
                    <a:lnTo>
                      <a:pt x="91" y="49"/>
                    </a:lnTo>
                    <a:lnTo>
                      <a:pt x="92" y="62"/>
                    </a:lnTo>
                    <a:lnTo>
                      <a:pt x="85" y="65"/>
                    </a:lnTo>
                    <a:lnTo>
                      <a:pt x="85" y="66"/>
                    </a:lnTo>
                    <a:lnTo>
                      <a:pt x="84" y="69"/>
                    </a:lnTo>
                    <a:lnTo>
                      <a:pt x="86" y="70"/>
                    </a:lnTo>
                    <a:lnTo>
                      <a:pt x="92" y="77"/>
                    </a:lnTo>
                    <a:lnTo>
                      <a:pt x="92" y="81"/>
                    </a:lnTo>
                    <a:lnTo>
                      <a:pt x="89" y="84"/>
                    </a:lnTo>
                    <a:lnTo>
                      <a:pt x="93" y="88"/>
                    </a:lnTo>
                    <a:lnTo>
                      <a:pt x="91" y="101"/>
                    </a:lnTo>
                    <a:lnTo>
                      <a:pt x="93" y="116"/>
                    </a:lnTo>
                    <a:lnTo>
                      <a:pt x="91" y="118"/>
                    </a:lnTo>
                    <a:lnTo>
                      <a:pt x="93" y="119"/>
                    </a:lnTo>
                    <a:lnTo>
                      <a:pt x="105" y="122"/>
                    </a:lnTo>
                    <a:lnTo>
                      <a:pt x="106" y="122"/>
                    </a:lnTo>
                    <a:lnTo>
                      <a:pt x="106" y="123"/>
                    </a:lnTo>
                    <a:lnTo>
                      <a:pt x="114" y="136"/>
                    </a:lnTo>
                    <a:lnTo>
                      <a:pt x="141" y="169"/>
                    </a:lnTo>
                    <a:lnTo>
                      <a:pt x="134" y="166"/>
                    </a:lnTo>
                    <a:lnTo>
                      <a:pt x="127" y="165"/>
                    </a:lnTo>
                    <a:lnTo>
                      <a:pt x="125" y="165"/>
                    </a:lnTo>
                    <a:lnTo>
                      <a:pt x="121" y="164"/>
                    </a:lnTo>
                    <a:lnTo>
                      <a:pt x="110" y="164"/>
                    </a:lnTo>
                    <a:lnTo>
                      <a:pt x="105" y="173"/>
                    </a:lnTo>
                    <a:lnTo>
                      <a:pt x="93" y="182"/>
                    </a:lnTo>
                    <a:lnTo>
                      <a:pt x="88" y="185"/>
                    </a:lnTo>
                    <a:lnTo>
                      <a:pt x="78" y="179"/>
                    </a:lnTo>
                    <a:lnTo>
                      <a:pt x="70" y="178"/>
                    </a:lnTo>
                    <a:lnTo>
                      <a:pt x="64" y="179"/>
                    </a:lnTo>
                    <a:lnTo>
                      <a:pt x="54" y="189"/>
                    </a:lnTo>
                    <a:lnTo>
                      <a:pt x="61" y="196"/>
                    </a:lnTo>
                    <a:lnTo>
                      <a:pt x="65" y="199"/>
                    </a:lnTo>
                    <a:lnTo>
                      <a:pt x="63" y="204"/>
                    </a:lnTo>
                    <a:lnTo>
                      <a:pt x="49" y="213"/>
                    </a:lnTo>
                    <a:lnTo>
                      <a:pt x="47" y="214"/>
                    </a:lnTo>
                    <a:lnTo>
                      <a:pt x="29" y="214"/>
                    </a:lnTo>
                    <a:lnTo>
                      <a:pt x="29" y="216"/>
                    </a:lnTo>
                    <a:lnTo>
                      <a:pt x="26" y="216"/>
                    </a:lnTo>
                    <a:lnTo>
                      <a:pt x="22" y="220"/>
                    </a:lnTo>
                    <a:lnTo>
                      <a:pt x="24" y="226"/>
                    </a:lnTo>
                    <a:lnTo>
                      <a:pt x="24" y="229"/>
                    </a:lnTo>
                    <a:lnTo>
                      <a:pt x="25" y="231"/>
                    </a:lnTo>
                    <a:lnTo>
                      <a:pt x="21" y="232"/>
                    </a:lnTo>
                    <a:lnTo>
                      <a:pt x="19" y="229"/>
                    </a:lnTo>
                    <a:lnTo>
                      <a:pt x="17" y="226"/>
                    </a:lnTo>
                    <a:lnTo>
                      <a:pt x="7" y="233"/>
                    </a:lnTo>
                    <a:lnTo>
                      <a:pt x="1" y="239"/>
                    </a:lnTo>
                    <a:lnTo>
                      <a:pt x="4" y="243"/>
                    </a:lnTo>
                    <a:lnTo>
                      <a:pt x="11" y="243"/>
                    </a:lnTo>
                    <a:lnTo>
                      <a:pt x="18" y="247"/>
                    </a:lnTo>
                    <a:lnTo>
                      <a:pt x="17" y="249"/>
                    </a:lnTo>
                    <a:lnTo>
                      <a:pt x="15" y="253"/>
                    </a:lnTo>
                    <a:lnTo>
                      <a:pt x="15" y="256"/>
                    </a:lnTo>
                    <a:lnTo>
                      <a:pt x="14" y="257"/>
                    </a:lnTo>
                    <a:lnTo>
                      <a:pt x="10" y="257"/>
                    </a:lnTo>
                    <a:lnTo>
                      <a:pt x="7" y="254"/>
                    </a:lnTo>
                    <a:lnTo>
                      <a:pt x="5" y="257"/>
                    </a:lnTo>
                    <a:lnTo>
                      <a:pt x="1" y="263"/>
                    </a:lnTo>
                    <a:lnTo>
                      <a:pt x="1" y="264"/>
                    </a:lnTo>
                    <a:lnTo>
                      <a:pt x="0" y="266"/>
                    </a:lnTo>
                    <a:lnTo>
                      <a:pt x="0" y="267"/>
                    </a:lnTo>
                    <a:lnTo>
                      <a:pt x="4" y="28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66" name="Freeform 2806">
                <a:extLst>
                  <a:ext uri="{FF2B5EF4-FFF2-40B4-BE49-F238E27FC236}">
                    <a16:creationId xmlns:a16="http://schemas.microsoft.com/office/drawing/2014/main" id="{BC03FE9A-F41B-86E4-C7B6-251CE23F1E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8" y="1218"/>
                <a:ext cx="30" cy="47"/>
              </a:xfrm>
              <a:custGeom>
                <a:avLst/>
                <a:gdLst>
                  <a:gd name="T0" fmla="*/ 4 w 120"/>
                  <a:gd name="T1" fmla="*/ 189 h 189"/>
                  <a:gd name="T2" fmla="*/ 4 w 120"/>
                  <a:gd name="T3" fmla="*/ 188 h 189"/>
                  <a:gd name="T4" fmla="*/ 5 w 120"/>
                  <a:gd name="T5" fmla="*/ 187 h 189"/>
                  <a:gd name="T6" fmla="*/ 7 w 120"/>
                  <a:gd name="T7" fmla="*/ 187 h 189"/>
                  <a:gd name="T8" fmla="*/ 9 w 120"/>
                  <a:gd name="T9" fmla="*/ 185 h 189"/>
                  <a:gd name="T10" fmla="*/ 12 w 120"/>
                  <a:gd name="T11" fmla="*/ 185 h 189"/>
                  <a:gd name="T12" fmla="*/ 9 w 120"/>
                  <a:gd name="T13" fmla="*/ 180 h 189"/>
                  <a:gd name="T14" fmla="*/ 0 w 120"/>
                  <a:gd name="T15" fmla="*/ 138 h 189"/>
                  <a:gd name="T16" fmla="*/ 0 w 120"/>
                  <a:gd name="T17" fmla="*/ 132 h 189"/>
                  <a:gd name="T18" fmla="*/ 1 w 120"/>
                  <a:gd name="T19" fmla="*/ 132 h 189"/>
                  <a:gd name="T20" fmla="*/ 76 w 120"/>
                  <a:gd name="T21" fmla="*/ 142 h 189"/>
                  <a:gd name="T22" fmla="*/ 88 w 120"/>
                  <a:gd name="T23" fmla="*/ 142 h 189"/>
                  <a:gd name="T24" fmla="*/ 93 w 120"/>
                  <a:gd name="T25" fmla="*/ 135 h 189"/>
                  <a:gd name="T26" fmla="*/ 95 w 120"/>
                  <a:gd name="T27" fmla="*/ 134 h 189"/>
                  <a:gd name="T28" fmla="*/ 99 w 120"/>
                  <a:gd name="T29" fmla="*/ 118 h 189"/>
                  <a:gd name="T30" fmla="*/ 99 w 120"/>
                  <a:gd name="T31" fmla="*/ 110 h 189"/>
                  <a:gd name="T32" fmla="*/ 89 w 120"/>
                  <a:gd name="T33" fmla="*/ 100 h 189"/>
                  <a:gd name="T34" fmla="*/ 86 w 120"/>
                  <a:gd name="T35" fmla="*/ 100 h 189"/>
                  <a:gd name="T36" fmla="*/ 85 w 120"/>
                  <a:gd name="T37" fmla="*/ 101 h 189"/>
                  <a:gd name="T38" fmla="*/ 74 w 120"/>
                  <a:gd name="T39" fmla="*/ 88 h 189"/>
                  <a:gd name="T40" fmla="*/ 71 w 120"/>
                  <a:gd name="T41" fmla="*/ 83 h 189"/>
                  <a:gd name="T42" fmla="*/ 68 w 120"/>
                  <a:gd name="T43" fmla="*/ 72 h 189"/>
                  <a:gd name="T44" fmla="*/ 68 w 120"/>
                  <a:gd name="T45" fmla="*/ 69 h 189"/>
                  <a:gd name="T46" fmla="*/ 69 w 120"/>
                  <a:gd name="T47" fmla="*/ 68 h 189"/>
                  <a:gd name="T48" fmla="*/ 69 w 120"/>
                  <a:gd name="T49" fmla="*/ 60 h 189"/>
                  <a:gd name="T50" fmla="*/ 62 w 120"/>
                  <a:gd name="T51" fmla="*/ 36 h 189"/>
                  <a:gd name="T52" fmla="*/ 57 w 120"/>
                  <a:gd name="T53" fmla="*/ 31 h 189"/>
                  <a:gd name="T54" fmla="*/ 48 w 120"/>
                  <a:gd name="T55" fmla="*/ 31 h 189"/>
                  <a:gd name="T56" fmla="*/ 41 w 120"/>
                  <a:gd name="T57" fmla="*/ 34 h 189"/>
                  <a:gd name="T58" fmla="*/ 39 w 120"/>
                  <a:gd name="T59" fmla="*/ 39 h 189"/>
                  <a:gd name="T60" fmla="*/ 34 w 120"/>
                  <a:gd name="T61" fmla="*/ 36 h 189"/>
                  <a:gd name="T62" fmla="*/ 39 w 120"/>
                  <a:gd name="T63" fmla="*/ 31 h 189"/>
                  <a:gd name="T64" fmla="*/ 40 w 120"/>
                  <a:gd name="T65" fmla="*/ 31 h 189"/>
                  <a:gd name="T66" fmla="*/ 41 w 120"/>
                  <a:gd name="T67" fmla="*/ 28 h 189"/>
                  <a:gd name="T68" fmla="*/ 58 w 120"/>
                  <a:gd name="T69" fmla="*/ 28 h 189"/>
                  <a:gd name="T70" fmla="*/ 62 w 120"/>
                  <a:gd name="T71" fmla="*/ 26 h 189"/>
                  <a:gd name="T72" fmla="*/ 64 w 120"/>
                  <a:gd name="T73" fmla="*/ 26 h 189"/>
                  <a:gd name="T74" fmla="*/ 69 w 120"/>
                  <a:gd name="T75" fmla="*/ 23 h 189"/>
                  <a:gd name="T76" fmla="*/ 71 w 120"/>
                  <a:gd name="T77" fmla="*/ 23 h 189"/>
                  <a:gd name="T78" fmla="*/ 75 w 120"/>
                  <a:gd name="T79" fmla="*/ 22 h 189"/>
                  <a:gd name="T80" fmla="*/ 81 w 120"/>
                  <a:gd name="T81" fmla="*/ 22 h 189"/>
                  <a:gd name="T82" fmla="*/ 82 w 120"/>
                  <a:gd name="T83" fmla="*/ 19 h 189"/>
                  <a:gd name="T84" fmla="*/ 92 w 120"/>
                  <a:gd name="T85" fmla="*/ 19 h 189"/>
                  <a:gd name="T86" fmla="*/ 93 w 120"/>
                  <a:gd name="T87" fmla="*/ 18 h 189"/>
                  <a:gd name="T88" fmla="*/ 97 w 120"/>
                  <a:gd name="T89" fmla="*/ 16 h 189"/>
                  <a:gd name="T90" fmla="*/ 100 w 120"/>
                  <a:gd name="T91" fmla="*/ 14 h 189"/>
                  <a:gd name="T92" fmla="*/ 100 w 120"/>
                  <a:gd name="T93" fmla="*/ 12 h 189"/>
                  <a:gd name="T94" fmla="*/ 101 w 120"/>
                  <a:gd name="T95" fmla="*/ 9 h 189"/>
                  <a:gd name="T96" fmla="*/ 101 w 120"/>
                  <a:gd name="T97" fmla="*/ 7 h 189"/>
                  <a:gd name="T98" fmla="*/ 100 w 120"/>
                  <a:gd name="T99" fmla="*/ 5 h 189"/>
                  <a:gd name="T100" fmla="*/ 100 w 120"/>
                  <a:gd name="T101" fmla="*/ 4 h 189"/>
                  <a:gd name="T102" fmla="*/ 101 w 120"/>
                  <a:gd name="T103" fmla="*/ 2 h 189"/>
                  <a:gd name="T104" fmla="*/ 103 w 120"/>
                  <a:gd name="T105" fmla="*/ 2 h 189"/>
                  <a:gd name="T106" fmla="*/ 103 w 120"/>
                  <a:gd name="T107" fmla="*/ 0 h 189"/>
                  <a:gd name="T108" fmla="*/ 120 w 120"/>
                  <a:gd name="T109" fmla="*/ 2 h 1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20" h="189">
                    <a:moveTo>
                      <a:pt x="4" y="189"/>
                    </a:moveTo>
                    <a:lnTo>
                      <a:pt x="4" y="188"/>
                    </a:lnTo>
                    <a:lnTo>
                      <a:pt x="5" y="187"/>
                    </a:lnTo>
                    <a:lnTo>
                      <a:pt x="7" y="187"/>
                    </a:lnTo>
                    <a:lnTo>
                      <a:pt x="9" y="185"/>
                    </a:lnTo>
                    <a:lnTo>
                      <a:pt x="12" y="185"/>
                    </a:lnTo>
                    <a:lnTo>
                      <a:pt x="9" y="180"/>
                    </a:lnTo>
                    <a:lnTo>
                      <a:pt x="0" y="138"/>
                    </a:lnTo>
                    <a:lnTo>
                      <a:pt x="0" y="132"/>
                    </a:lnTo>
                    <a:lnTo>
                      <a:pt x="1" y="132"/>
                    </a:lnTo>
                    <a:lnTo>
                      <a:pt x="76" y="142"/>
                    </a:lnTo>
                    <a:lnTo>
                      <a:pt x="88" y="142"/>
                    </a:lnTo>
                    <a:lnTo>
                      <a:pt x="93" y="135"/>
                    </a:lnTo>
                    <a:lnTo>
                      <a:pt x="95" y="134"/>
                    </a:lnTo>
                    <a:lnTo>
                      <a:pt x="99" y="118"/>
                    </a:lnTo>
                    <a:lnTo>
                      <a:pt x="99" y="110"/>
                    </a:lnTo>
                    <a:lnTo>
                      <a:pt x="89" y="100"/>
                    </a:lnTo>
                    <a:lnTo>
                      <a:pt x="86" y="100"/>
                    </a:lnTo>
                    <a:lnTo>
                      <a:pt x="85" y="101"/>
                    </a:lnTo>
                    <a:lnTo>
                      <a:pt x="74" y="88"/>
                    </a:lnTo>
                    <a:lnTo>
                      <a:pt x="71" y="83"/>
                    </a:lnTo>
                    <a:lnTo>
                      <a:pt x="68" y="72"/>
                    </a:lnTo>
                    <a:lnTo>
                      <a:pt x="68" y="69"/>
                    </a:lnTo>
                    <a:lnTo>
                      <a:pt x="69" y="68"/>
                    </a:lnTo>
                    <a:lnTo>
                      <a:pt x="69" y="60"/>
                    </a:lnTo>
                    <a:lnTo>
                      <a:pt x="62" y="36"/>
                    </a:lnTo>
                    <a:lnTo>
                      <a:pt x="57" y="31"/>
                    </a:lnTo>
                    <a:lnTo>
                      <a:pt x="48" y="31"/>
                    </a:lnTo>
                    <a:lnTo>
                      <a:pt x="41" y="34"/>
                    </a:lnTo>
                    <a:lnTo>
                      <a:pt x="39" y="39"/>
                    </a:lnTo>
                    <a:lnTo>
                      <a:pt x="34" y="36"/>
                    </a:lnTo>
                    <a:lnTo>
                      <a:pt x="39" y="31"/>
                    </a:lnTo>
                    <a:lnTo>
                      <a:pt x="40" y="31"/>
                    </a:lnTo>
                    <a:lnTo>
                      <a:pt x="41" y="28"/>
                    </a:lnTo>
                    <a:lnTo>
                      <a:pt x="58" y="28"/>
                    </a:lnTo>
                    <a:lnTo>
                      <a:pt x="62" y="26"/>
                    </a:lnTo>
                    <a:lnTo>
                      <a:pt x="64" y="26"/>
                    </a:lnTo>
                    <a:lnTo>
                      <a:pt x="69" y="23"/>
                    </a:lnTo>
                    <a:lnTo>
                      <a:pt x="71" y="23"/>
                    </a:lnTo>
                    <a:lnTo>
                      <a:pt x="75" y="22"/>
                    </a:lnTo>
                    <a:lnTo>
                      <a:pt x="81" y="22"/>
                    </a:lnTo>
                    <a:lnTo>
                      <a:pt x="82" y="19"/>
                    </a:lnTo>
                    <a:lnTo>
                      <a:pt x="92" y="19"/>
                    </a:lnTo>
                    <a:lnTo>
                      <a:pt x="93" y="18"/>
                    </a:lnTo>
                    <a:lnTo>
                      <a:pt x="97" y="16"/>
                    </a:lnTo>
                    <a:lnTo>
                      <a:pt x="100" y="14"/>
                    </a:lnTo>
                    <a:lnTo>
                      <a:pt x="100" y="12"/>
                    </a:lnTo>
                    <a:lnTo>
                      <a:pt x="101" y="9"/>
                    </a:lnTo>
                    <a:lnTo>
                      <a:pt x="101" y="7"/>
                    </a:lnTo>
                    <a:lnTo>
                      <a:pt x="100" y="5"/>
                    </a:lnTo>
                    <a:lnTo>
                      <a:pt x="100" y="4"/>
                    </a:lnTo>
                    <a:lnTo>
                      <a:pt x="101" y="2"/>
                    </a:lnTo>
                    <a:lnTo>
                      <a:pt x="103" y="2"/>
                    </a:lnTo>
                    <a:lnTo>
                      <a:pt x="103" y="0"/>
                    </a:lnTo>
                    <a:lnTo>
                      <a:pt x="120" y="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67" name="Freeform 2807">
                <a:extLst>
                  <a:ext uri="{FF2B5EF4-FFF2-40B4-BE49-F238E27FC236}">
                    <a16:creationId xmlns:a16="http://schemas.microsoft.com/office/drawing/2014/main" id="{B6D104DE-129A-E81F-704A-3BCCFDD36F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4" y="1166"/>
                <a:ext cx="48" cy="26"/>
              </a:xfrm>
              <a:custGeom>
                <a:avLst/>
                <a:gdLst>
                  <a:gd name="T0" fmla="*/ 189 w 189"/>
                  <a:gd name="T1" fmla="*/ 0 h 103"/>
                  <a:gd name="T2" fmla="*/ 172 w 189"/>
                  <a:gd name="T3" fmla="*/ 20 h 103"/>
                  <a:gd name="T4" fmla="*/ 172 w 189"/>
                  <a:gd name="T5" fmla="*/ 22 h 103"/>
                  <a:gd name="T6" fmla="*/ 165 w 189"/>
                  <a:gd name="T7" fmla="*/ 20 h 103"/>
                  <a:gd name="T8" fmla="*/ 159 w 189"/>
                  <a:gd name="T9" fmla="*/ 20 h 103"/>
                  <a:gd name="T10" fmla="*/ 159 w 189"/>
                  <a:gd name="T11" fmla="*/ 27 h 103"/>
                  <a:gd name="T12" fmla="*/ 152 w 189"/>
                  <a:gd name="T13" fmla="*/ 31 h 103"/>
                  <a:gd name="T14" fmla="*/ 140 w 189"/>
                  <a:gd name="T15" fmla="*/ 42 h 103"/>
                  <a:gd name="T16" fmla="*/ 138 w 189"/>
                  <a:gd name="T17" fmla="*/ 48 h 103"/>
                  <a:gd name="T18" fmla="*/ 134 w 189"/>
                  <a:gd name="T19" fmla="*/ 51 h 103"/>
                  <a:gd name="T20" fmla="*/ 117 w 189"/>
                  <a:gd name="T21" fmla="*/ 51 h 103"/>
                  <a:gd name="T22" fmla="*/ 113 w 189"/>
                  <a:gd name="T23" fmla="*/ 49 h 103"/>
                  <a:gd name="T24" fmla="*/ 112 w 189"/>
                  <a:gd name="T25" fmla="*/ 49 h 103"/>
                  <a:gd name="T26" fmla="*/ 109 w 189"/>
                  <a:gd name="T27" fmla="*/ 48 h 103"/>
                  <a:gd name="T28" fmla="*/ 108 w 189"/>
                  <a:gd name="T29" fmla="*/ 48 h 103"/>
                  <a:gd name="T30" fmla="*/ 102 w 189"/>
                  <a:gd name="T31" fmla="*/ 46 h 103"/>
                  <a:gd name="T32" fmla="*/ 101 w 189"/>
                  <a:gd name="T33" fmla="*/ 46 h 103"/>
                  <a:gd name="T34" fmla="*/ 96 w 189"/>
                  <a:gd name="T35" fmla="*/ 45 h 103"/>
                  <a:gd name="T36" fmla="*/ 92 w 189"/>
                  <a:gd name="T37" fmla="*/ 42 h 103"/>
                  <a:gd name="T38" fmla="*/ 91 w 189"/>
                  <a:gd name="T39" fmla="*/ 42 h 103"/>
                  <a:gd name="T40" fmla="*/ 91 w 189"/>
                  <a:gd name="T41" fmla="*/ 40 h 103"/>
                  <a:gd name="T42" fmla="*/ 89 w 189"/>
                  <a:gd name="T43" fmla="*/ 38 h 103"/>
                  <a:gd name="T44" fmla="*/ 89 w 189"/>
                  <a:gd name="T45" fmla="*/ 36 h 103"/>
                  <a:gd name="T46" fmla="*/ 87 w 189"/>
                  <a:gd name="T47" fmla="*/ 36 h 103"/>
                  <a:gd name="T48" fmla="*/ 68 w 189"/>
                  <a:gd name="T49" fmla="*/ 46 h 103"/>
                  <a:gd name="T50" fmla="*/ 63 w 189"/>
                  <a:gd name="T51" fmla="*/ 51 h 103"/>
                  <a:gd name="T52" fmla="*/ 63 w 189"/>
                  <a:gd name="T53" fmla="*/ 59 h 103"/>
                  <a:gd name="T54" fmla="*/ 61 w 189"/>
                  <a:gd name="T55" fmla="*/ 63 h 103"/>
                  <a:gd name="T56" fmla="*/ 55 w 189"/>
                  <a:gd name="T57" fmla="*/ 69 h 103"/>
                  <a:gd name="T58" fmla="*/ 52 w 189"/>
                  <a:gd name="T59" fmla="*/ 70 h 103"/>
                  <a:gd name="T60" fmla="*/ 29 w 189"/>
                  <a:gd name="T61" fmla="*/ 70 h 103"/>
                  <a:gd name="T62" fmla="*/ 24 w 189"/>
                  <a:gd name="T63" fmla="*/ 69 h 103"/>
                  <a:gd name="T64" fmla="*/ 19 w 189"/>
                  <a:gd name="T65" fmla="*/ 69 h 103"/>
                  <a:gd name="T66" fmla="*/ 19 w 189"/>
                  <a:gd name="T67" fmla="*/ 89 h 103"/>
                  <a:gd name="T68" fmla="*/ 21 w 189"/>
                  <a:gd name="T69" fmla="*/ 96 h 103"/>
                  <a:gd name="T70" fmla="*/ 22 w 189"/>
                  <a:gd name="T71" fmla="*/ 97 h 103"/>
                  <a:gd name="T72" fmla="*/ 19 w 189"/>
                  <a:gd name="T73" fmla="*/ 98 h 103"/>
                  <a:gd name="T74" fmla="*/ 18 w 189"/>
                  <a:gd name="T75" fmla="*/ 97 h 103"/>
                  <a:gd name="T76" fmla="*/ 12 w 189"/>
                  <a:gd name="T77" fmla="*/ 97 h 103"/>
                  <a:gd name="T78" fmla="*/ 7 w 189"/>
                  <a:gd name="T79" fmla="*/ 98 h 103"/>
                  <a:gd name="T80" fmla="*/ 0 w 189"/>
                  <a:gd name="T81" fmla="*/ 103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89" h="103">
                    <a:moveTo>
                      <a:pt x="189" y="0"/>
                    </a:moveTo>
                    <a:lnTo>
                      <a:pt x="172" y="20"/>
                    </a:lnTo>
                    <a:lnTo>
                      <a:pt x="172" y="22"/>
                    </a:lnTo>
                    <a:lnTo>
                      <a:pt x="165" y="20"/>
                    </a:lnTo>
                    <a:lnTo>
                      <a:pt x="159" y="20"/>
                    </a:lnTo>
                    <a:lnTo>
                      <a:pt x="159" y="27"/>
                    </a:lnTo>
                    <a:lnTo>
                      <a:pt x="152" y="31"/>
                    </a:lnTo>
                    <a:lnTo>
                      <a:pt x="140" y="42"/>
                    </a:lnTo>
                    <a:lnTo>
                      <a:pt x="138" y="48"/>
                    </a:lnTo>
                    <a:lnTo>
                      <a:pt x="134" y="51"/>
                    </a:lnTo>
                    <a:lnTo>
                      <a:pt x="117" y="51"/>
                    </a:lnTo>
                    <a:lnTo>
                      <a:pt x="113" y="49"/>
                    </a:lnTo>
                    <a:lnTo>
                      <a:pt x="112" y="49"/>
                    </a:lnTo>
                    <a:lnTo>
                      <a:pt x="109" y="48"/>
                    </a:lnTo>
                    <a:lnTo>
                      <a:pt x="108" y="48"/>
                    </a:lnTo>
                    <a:lnTo>
                      <a:pt x="102" y="46"/>
                    </a:lnTo>
                    <a:lnTo>
                      <a:pt x="101" y="46"/>
                    </a:lnTo>
                    <a:lnTo>
                      <a:pt x="96" y="45"/>
                    </a:lnTo>
                    <a:lnTo>
                      <a:pt x="92" y="42"/>
                    </a:lnTo>
                    <a:lnTo>
                      <a:pt x="91" y="42"/>
                    </a:lnTo>
                    <a:lnTo>
                      <a:pt x="91" y="40"/>
                    </a:lnTo>
                    <a:lnTo>
                      <a:pt x="89" y="38"/>
                    </a:lnTo>
                    <a:lnTo>
                      <a:pt x="89" y="36"/>
                    </a:lnTo>
                    <a:lnTo>
                      <a:pt x="87" y="36"/>
                    </a:lnTo>
                    <a:lnTo>
                      <a:pt x="68" y="46"/>
                    </a:lnTo>
                    <a:lnTo>
                      <a:pt x="63" y="51"/>
                    </a:lnTo>
                    <a:lnTo>
                      <a:pt x="63" y="59"/>
                    </a:lnTo>
                    <a:lnTo>
                      <a:pt x="61" y="63"/>
                    </a:lnTo>
                    <a:lnTo>
                      <a:pt x="55" y="69"/>
                    </a:lnTo>
                    <a:lnTo>
                      <a:pt x="52" y="70"/>
                    </a:lnTo>
                    <a:lnTo>
                      <a:pt x="29" y="70"/>
                    </a:lnTo>
                    <a:lnTo>
                      <a:pt x="24" y="69"/>
                    </a:lnTo>
                    <a:lnTo>
                      <a:pt x="19" y="69"/>
                    </a:lnTo>
                    <a:lnTo>
                      <a:pt x="19" y="89"/>
                    </a:lnTo>
                    <a:lnTo>
                      <a:pt x="21" y="96"/>
                    </a:lnTo>
                    <a:lnTo>
                      <a:pt x="22" y="97"/>
                    </a:lnTo>
                    <a:lnTo>
                      <a:pt x="19" y="98"/>
                    </a:lnTo>
                    <a:lnTo>
                      <a:pt x="18" y="97"/>
                    </a:lnTo>
                    <a:lnTo>
                      <a:pt x="12" y="97"/>
                    </a:lnTo>
                    <a:lnTo>
                      <a:pt x="7" y="98"/>
                    </a:lnTo>
                    <a:lnTo>
                      <a:pt x="0" y="10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68" name="Freeform 2808">
                <a:extLst>
                  <a:ext uri="{FF2B5EF4-FFF2-40B4-BE49-F238E27FC236}">
                    <a16:creationId xmlns:a16="http://schemas.microsoft.com/office/drawing/2014/main" id="{4CCC64F5-4305-CE4B-13AE-BF466DE28F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2" y="1166"/>
                <a:ext cx="74" cy="29"/>
              </a:xfrm>
              <a:custGeom>
                <a:avLst/>
                <a:gdLst>
                  <a:gd name="T0" fmla="*/ 0 w 300"/>
                  <a:gd name="T1" fmla="*/ 2 h 116"/>
                  <a:gd name="T2" fmla="*/ 3 w 300"/>
                  <a:gd name="T3" fmla="*/ 6 h 116"/>
                  <a:gd name="T4" fmla="*/ 11 w 300"/>
                  <a:gd name="T5" fmla="*/ 12 h 116"/>
                  <a:gd name="T6" fmla="*/ 41 w 300"/>
                  <a:gd name="T7" fmla="*/ 19 h 116"/>
                  <a:gd name="T8" fmla="*/ 51 w 300"/>
                  <a:gd name="T9" fmla="*/ 16 h 116"/>
                  <a:gd name="T10" fmla="*/ 64 w 300"/>
                  <a:gd name="T11" fmla="*/ 15 h 116"/>
                  <a:gd name="T12" fmla="*/ 69 w 300"/>
                  <a:gd name="T13" fmla="*/ 22 h 116"/>
                  <a:gd name="T14" fmla="*/ 85 w 300"/>
                  <a:gd name="T15" fmla="*/ 31 h 116"/>
                  <a:gd name="T16" fmla="*/ 94 w 300"/>
                  <a:gd name="T17" fmla="*/ 33 h 116"/>
                  <a:gd name="T18" fmla="*/ 106 w 300"/>
                  <a:gd name="T19" fmla="*/ 37 h 116"/>
                  <a:gd name="T20" fmla="*/ 103 w 300"/>
                  <a:gd name="T21" fmla="*/ 52 h 116"/>
                  <a:gd name="T22" fmla="*/ 104 w 300"/>
                  <a:gd name="T23" fmla="*/ 72 h 116"/>
                  <a:gd name="T24" fmla="*/ 130 w 300"/>
                  <a:gd name="T25" fmla="*/ 66 h 116"/>
                  <a:gd name="T26" fmla="*/ 145 w 300"/>
                  <a:gd name="T27" fmla="*/ 62 h 116"/>
                  <a:gd name="T28" fmla="*/ 150 w 300"/>
                  <a:gd name="T29" fmla="*/ 62 h 116"/>
                  <a:gd name="T30" fmla="*/ 163 w 300"/>
                  <a:gd name="T31" fmla="*/ 72 h 116"/>
                  <a:gd name="T32" fmla="*/ 167 w 300"/>
                  <a:gd name="T33" fmla="*/ 73 h 116"/>
                  <a:gd name="T34" fmla="*/ 173 w 300"/>
                  <a:gd name="T35" fmla="*/ 80 h 116"/>
                  <a:gd name="T36" fmla="*/ 181 w 300"/>
                  <a:gd name="T37" fmla="*/ 83 h 116"/>
                  <a:gd name="T38" fmla="*/ 181 w 300"/>
                  <a:gd name="T39" fmla="*/ 76 h 116"/>
                  <a:gd name="T40" fmla="*/ 191 w 300"/>
                  <a:gd name="T41" fmla="*/ 75 h 116"/>
                  <a:gd name="T42" fmla="*/ 212 w 300"/>
                  <a:gd name="T43" fmla="*/ 90 h 116"/>
                  <a:gd name="T44" fmla="*/ 219 w 300"/>
                  <a:gd name="T45" fmla="*/ 87 h 116"/>
                  <a:gd name="T46" fmla="*/ 230 w 300"/>
                  <a:gd name="T47" fmla="*/ 84 h 116"/>
                  <a:gd name="T48" fmla="*/ 244 w 300"/>
                  <a:gd name="T49" fmla="*/ 72 h 116"/>
                  <a:gd name="T50" fmla="*/ 245 w 300"/>
                  <a:gd name="T51" fmla="*/ 66 h 116"/>
                  <a:gd name="T52" fmla="*/ 255 w 300"/>
                  <a:gd name="T53" fmla="*/ 63 h 116"/>
                  <a:gd name="T54" fmla="*/ 257 w 300"/>
                  <a:gd name="T55" fmla="*/ 60 h 116"/>
                  <a:gd name="T56" fmla="*/ 261 w 300"/>
                  <a:gd name="T57" fmla="*/ 58 h 116"/>
                  <a:gd name="T58" fmla="*/ 269 w 300"/>
                  <a:gd name="T59" fmla="*/ 58 h 116"/>
                  <a:gd name="T60" fmla="*/ 286 w 300"/>
                  <a:gd name="T61" fmla="*/ 90 h 116"/>
                  <a:gd name="T62" fmla="*/ 297 w 300"/>
                  <a:gd name="T63" fmla="*/ 115 h 116"/>
                  <a:gd name="T64" fmla="*/ 300 w 300"/>
                  <a:gd name="T65" fmla="*/ 116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00" h="116">
                    <a:moveTo>
                      <a:pt x="0" y="0"/>
                    </a:moveTo>
                    <a:lnTo>
                      <a:pt x="0" y="2"/>
                    </a:lnTo>
                    <a:lnTo>
                      <a:pt x="3" y="5"/>
                    </a:lnTo>
                    <a:lnTo>
                      <a:pt x="3" y="6"/>
                    </a:lnTo>
                    <a:lnTo>
                      <a:pt x="6" y="9"/>
                    </a:lnTo>
                    <a:lnTo>
                      <a:pt x="11" y="12"/>
                    </a:lnTo>
                    <a:lnTo>
                      <a:pt x="25" y="17"/>
                    </a:lnTo>
                    <a:lnTo>
                      <a:pt x="41" y="19"/>
                    </a:lnTo>
                    <a:lnTo>
                      <a:pt x="48" y="16"/>
                    </a:lnTo>
                    <a:lnTo>
                      <a:pt x="51" y="16"/>
                    </a:lnTo>
                    <a:lnTo>
                      <a:pt x="61" y="15"/>
                    </a:lnTo>
                    <a:lnTo>
                      <a:pt x="64" y="15"/>
                    </a:lnTo>
                    <a:lnTo>
                      <a:pt x="69" y="19"/>
                    </a:lnTo>
                    <a:lnTo>
                      <a:pt x="69" y="22"/>
                    </a:lnTo>
                    <a:lnTo>
                      <a:pt x="73" y="31"/>
                    </a:lnTo>
                    <a:lnTo>
                      <a:pt x="85" y="31"/>
                    </a:lnTo>
                    <a:lnTo>
                      <a:pt x="93" y="33"/>
                    </a:lnTo>
                    <a:lnTo>
                      <a:pt x="94" y="33"/>
                    </a:lnTo>
                    <a:lnTo>
                      <a:pt x="106" y="36"/>
                    </a:lnTo>
                    <a:lnTo>
                      <a:pt x="106" y="37"/>
                    </a:lnTo>
                    <a:lnTo>
                      <a:pt x="104" y="48"/>
                    </a:lnTo>
                    <a:lnTo>
                      <a:pt x="103" y="52"/>
                    </a:lnTo>
                    <a:lnTo>
                      <a:pt x="103" y="72"/>
                    </a:lnTo>
                    <a:lnTo>
                      <a:pt x="104" y="72"/>
                    </a:lnTo>
                    <a:lnTo>
                      <a:pt x="127" y="68"/>
                    </a:lnTo>
                    <a:lnTo>
                      <a:pt x="130" y="66"/>
                    </a:lnTo>
                    <a:lnTo>
                      <a:pt x="131" y="65"/>
                    </a:lnTo>
                    <a:lnTo>
                      <a:pt x="145" y="62"/>
                    </a:lnTo>
                    <a:lnTo>
                      <a:pt x="150" y="59"/>
                    </a:lnTo>
                    <a:lnTo>
                      <a:pt x="150" y="62"/>
                    </a:lnTo>
                    <a:lnTo>
                      <a:pt x="152" y="63"/>
                    </a:lnTo>
                    <a:lnTo>
                      <a:pt x="163" y="72"/>
                    </a:lnTo>
                    <a:lnTo>
                      <a:pt x="166" y="72"/>
                    </a:lnTo>
                    <a:lnTo>
                      <a:pt x="167" y="73"/>
                    </a:lnTo>
                    <a:lnTo>
                      <a:pt x="170" y="75"/>
                    </a:lnTo>
                    <a:lnTo>
                      <a:pt x="173" y="80"/>
                    </a:lnTo>
                    <a:lnTo>
                      <a:pt x="174" y="86"/>
                    </a:lnTo>
                    <a:lnTo>
                      <a:pt x="181" y="83"/>
                    </a:lnTo>
                    <a:lnTo>
                      <a:pt x="178" y="76"/>
                    </a:lnTo>
                    <a:lnTo>
                      <a:pt x="181" y="76"/>
                    </a:lnTo>
                    <a:lnTo>
                      <a:pt x="187" y="75"/>
                    </a:lnTo>
                    <a:lnTo>
                      <a:pt x="191" y="75"/>
                    </a:lnTo>
                    <a:lnTo>
                      <a:pt x="203" y="79"/>
                    </a:lnTo>
                    <a:lnTo>
                      <a:pt x="212" y="90"/>
                    </a:lnTo>
                    <a:lnTo>
                      <a:pt x="213" y="89"/>
                    </a:lnTo>
                    <a:lnTo>
                      <a:pt x="219" y="87"/>
                    </a:lnTo>
                    <a:lnTo>
                      <a:pt x="221" y="86"/>
                    </a:lnTo>
                    <a:lnTo>
                      <a:pt x="230" y="84"/>
                    </a:lnTo>
                    <a:lnTo>
                      <a:pt x="247" y="79"/>
                    </a:lnTo>
                    <a:lnTo>
                      <a:pt x="244" y="72"/>
                    </a:lnTo>
                    <a:lnTo>
                      <a:pt x="244" y="66"/>
                    </a:lnTo>
                    <a:lnTo>
                      <a:pt x="245" y="66"/>
                    </a:lnTo>
                    <a:lnTo>
                      <a:pt x="254" y="63"/>
                    </a:lnTo>
                    <a:lnTo>
                      <a:pt x="255" y="63"/>
                    </a:lnTo>
                    <a:lnTo>
                      <a:pt x="255" y="62"/>
                    </a:lnTo>
                    <a:lnTo>
                      <a:pt x="257" y="60"/>
                    </a:lnTo>
                    <a:lnTo>
                      <a:pt x="257" y="59"/>
                    </a:lnTo>
                    <a:lnTo>
                      <a:pt x="261" y="58"/>
                    </a:lnTo>
                    <a:lnTo>
                      <a:pt x="262" y="56"/>
                    </a:lnTo>
                    <a:lnTo>
                      <a:pt x="269" y="58"/>
                    </a:lnTo>
                    <a:lnTo>
                      <a:pt x="276" y="77"/>
                    </a:lnTo>
                    <a:lnTo>
                      <a:pt x="286" y="90"/>
                    </a:lnTo>
                    <a:lnTo>
                      <a:pt x="296" y="111"/>
                    </a:lnTo>
                    <a:lnTo>
                      <a:pt x="297" y="115"/>
                    </a:lnTo>
                    <a:lnTo>
                      <a:pt x="297" y="116"/>
                    </a:lnTo>
                    <a:lnTo>
                      <a:pt x="300" y="11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69" name="Freeform 2809">
                <a:extLst>
                  <a:ext uri="{FF2B5EF4-FFF2-40B4-BE49-F238E27FC236}">
                    <a16:creationId xmlns:a16="http://schemas.microsoft.com/office/drawing/2014/main" id="{95E4DCE2-AD5C-DA1D-64B9-2121869D32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1" y="1190"/>
                <a:ext cx="20" cy="29"/>
              </a:xfrm>
              <a:custGeom>
                <a:avLst/>
                <a:gdLst>
                  <a:gd name="T0" fmla="*/ 50 w 83"/>
                  <a:gd name="T1" fmla="*/ 0 h 114"/>
                  <a:gd name="T2" fmla="*/ 49 w 83"/>
                  <a:gd name="T3" fmla="*/ 1 h 114"/>
                  <a:gd name="T4" fmla="*/ 49 w 83"/>
                  <a:gd name="T5" fmla="*/ 12 h 114"/>
                  <a:gd name="T6" fmla="*/ 50 w 83"/>
                  <a:gd name="T7" fmla="*/ 16 h 114"/>
                  <a:gd name="T8" fmla="*/ 53 w 83"/>
                  <a:gd name="T9" fmla="*/ 21 h 114"/>
                  <a:gd name="T10" fmla="*/ 54 w 83"/>
                  <a:gd name="T11" fmla="*/ 25 h 114"/>
                  <a:gd name="T12" fmla="*/ 57 w 83"/>
                  <a:gd name="T13" fmla="*/ 29 h 114"/>
                  <a:gd name="T14" fmla="*/ 66 w 83"/>
                  <a:gd name="T15" fmla="*/ 38 h 114"/>
                  <a:gd name="T16" fmla="*/ 69 w 83"/>
                  <a:gd name="T17" fmla="*/ 39 h 114"/>
                  <a:gd name="T18" fmla="*/ 70 w 83"/>
                  <a:gd name="T19" fmla="*/ 39 h 114"/>
                  <a:gd name="T20" fmla="*/ 78 w 83"/>
                  <a:gd name="T21" fmla="*/ 43 h 114"/>
                  <a:gd name="T22" fmla="*/ 81 w 83"/>
                  <a:gd name="T23" fmla="*/ 49 h 114"/>
                  <a:gd name="T24" fmla="*/ 83 w 83"/>
                  <a:gd name="T25" fmla="*/ 50 h 114"/>
                  <a:gd name="T26" fmla="*/ 83 w 83"/>
                  <a:gd name="T27" fmla="*/ 96 h 114"/>
                  <a:gd name="T28" fmla="*/ 80 w 83"/>
                  <a:gd name="T29" fmla="*/ 93 h 114"/>
                  <a:gd name="T30" fmla="*/ 76 w 83"/>
                  <a:gd name="T31" fmla="*/ 88 h 114"/>
                  <a:gd name="T32" fmla="*/ 74 w 83"/>
                  <a:gd name="T33" fmla="*/ 74 h 114"/>
                  <a:gd name="T34" fmla="*/ 73 w 83"/>
                  <a:gd name="T35" fmla="*/ 75 h 114"/>
                  <a:gd name="T36" fmla="*/ 45 w 83"/>
                  <a:gd name="T37" fmla="*/ 92 h 114"/>
                  <a:gd name="T38" fmla="*/ 40 w 83"/>
                  <a:gd name="T39" fmla="*/ 96 h 114"/>
                  <a:gd name="T40" fmla="*/ 38 w 83"/>
                  <a:gd name="T41" fmla="*/ 98 h 114"/>
                  <a:gd name="T42" fmla="*/ 36 w 83"/>
                  <a:gd name="T43" fmla="*/ 100 h 114"/>
                  <a:gd name="T44" fmla="*/ 36 w 83"/>
                  <a:gd name="T45" fmla="*/ 102 h 114"/>
                  <a:gd name="T46" fmla="*/ 35 w 83"/>
                  <a:gd name="T47" fmla="*/ 102 h 114"/>
                  <a:gd name="T48" fmla="*/ 29 w 83"/>
                  <a:gd name="T49" fmla="*/ 107 h 114"/>
                  <a:gd name="T50" fmla="*/ 25 w 83"/>
                  <a:gd name="T51" fmla="*/ 110 h 114"/>
                  <a:gd name="T52" fmla="*/ 22 w 83"/>
                  <a:gd name="T53" fmla="*/ 114 h 114"/>
                  <a:gd name="T54" fmla="*/ 21 w 83"/>
                  <a:gd name="T55" fmla="*/ 114 h 114"/>
                  <a:gd name="T56" fmla="*/ 18 w 83"/>
                  <a:gd name="T57" fmla="*/ 112 h 114"/>
                  <a:gd name="T58" fmla="*/ 3 w 83"/>
                  <a:gd name="T59" fmla="*/ 113 h 114"/>
                  <a:gd name="T60" fmla="*/ 0 w 83"/>
                  <a:gd name="T61" fmla="*/ 113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83" h="114">
                    <a:moveTo>
                      <a:pt x="50" y="0"/>
                    </a:moveTo>
                    <a:lnTo>
                      <a:pt x="49" y="1"/>
                    </a:lnTo>
                    <a:lnTo>
                      <a:pt x="49" y="12"/>
                    </a:lnTo>
                    <a:lnTo>
                      <a:pt x="50" y="16"/>
                    </a:lnTo>
                    <a:lnTo>
                      <a:pt x="53" y="21"/>
                    </a:lnTo>
                    <a:lnTo>
                      <a:pt x="54" y="25"/>
                    </a:lnTo>
                    <a:lnTo>
                      <a:pt x="57" y="29"/>
                    </a:lnTo>
                    <a:lnTo>
                      <a:pt x="66" y="38"/>
                    </a:lnTo>
                    <a:lnTo>
                      <a:pt x="69" y="39"/>
                    </a:lnTo>
                    <a:lnTo>
                      <a:pt x="70" y="39"/>
                    </a:lnTo>
                    <a:lnTo>
                      <a:pt x="78" y="43"/>
                    </a:lnTo>
                    <a:lnTo>
                      <a:pt x="81" y="49"/>
                    </a:lnTo>
                    <a:lnTo>
                      <a:pt x="83" y="50"/>
                    </a:lnTo>
                    <a:lnTo>
                      <a:pt x="83" y="96"/>
                    </a:lnTo>
                    <a:lnTo>
                      <a:pt x="80" y="93"/>
                    </a:lnTo>
                    <a:lnTo>
                      <a:pt x="76" y="88"/>
                    </a:lnTo>
                    <a:lnTo>
                      <a:pt x="74" y="74"/>
                    </a:lnTo>
                    <a:lnTo>
                      <a:pt x="73" y="75"/>
                    </a:lnTo>
                    <a:lnTo>
                      <a:pt x="45" y="92"/>
                    </a:lnTo>
                    <a:lnTo>
                      <a:pt x="40" y="96"/>
                    </a:lnTo>
                    <a:lnTo>
                      <a:pt x="38" y="98"/>
                    </a:lnTo>
                    <a:lnTo>
                      <a:pt x="36" y="100"/>
                    </a:lnTo>
                    <a:lnTo>
                      <a:pt x="36" y="102"/>
                    </a:lnTo>
                    <a:lnTo>
                      <a:pt x="35" y="102"/>
                    </a:lnTo>
                    <a:lnTo>
                      <a:pt x="29" y="107"/>
                    </a:lnTo>
                    <a:lnTo>
                      <a:pt x="25" y="110"/>
                    </a:lnTo>
                    <a:lnTo>
                      <a:pt x="22" y="114"/>
                    </a:lnTo>
                    <a:lnTo>
                      <a:pt x="21" y="114"/>
                    </a:lnTo>
                    <a:lnTo>
                      <a:pt x="18" y="112"/>
                    </a:lnTo>
                    <a:lnTo>
                      <a:pt x="3" y="113"/>
                    </a:lnTo>
                    <a:lnTo>
                      <a:pt x="0" y="11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70" name="Freeform 2810">
                <a:extLst>
                  <a:ext uri="{FF2B5EF4-FFF2-40B4-BE49-F238E27FC236}">
                    <a16:creationId xmlns:a16="http://schemas.microsoft.com/office/drawing/2014/main" id="{E9F50C73-8635-A35C-15C6-1A210E77CE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3" y="1190"/>
                <a:ext cx="11" cy="2"/>
              </a:xfrm>
              <a:custGeom>
                <a:avLst/>
                <a:gdLst>
                  <a:gd name="T0" fmla="*/ 45 w 45"/>
                  <a:gd name="T1" fmla="*/ 6 h 6"/>
                  <a:gd name="T2" fmla="*/ 43 w 45"/>
                  <a:gd name="T3" fmla="*/ 6 h 6"/>
                  <a:gd name="T4" fmla="*/ 24 w 45"/>
                  <a:gd name="T5" fmla="*/ 1 h 6"/>
                  <a:gd name="T6" fmla="*/ 3 w 45"/>
                  <a:gd name="T7" fmla="*/ 0 h 6"/>
                  <a:gd name="T8" fmla="*/ 0 w 45"/>
                  <a:gd name="T9" fmla="*/ 1 h 6"/>
                  <a:gd name="T10" fmla="*/ 0 w 45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5" h="6">
                    <a:moveTo>
                      <a:pt x="45" y="6"/>
                    </a:moveTo>
                    <a:lnTo>
                      <a:pt x="43" y="6"/>
                    </a:lnTo>
                    <a:lnTo>
                      <a:pt x="24" y="1"/>
                    </a:lnTo>
                    <a:lnTo>
                      <a:pt x="3" y="0"/>
                    </a:lnTo>
                    <a:lnTo>
                      <a:pt x="0" y="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71" name="Freeform 2811">
                <a:extLst>
                  <a:ext uri="{FF2B5EF4-FFF2-40B4-BE49-F238E27FC236}">
                    <a16:creationId xmlns:a16="http://schemas.microsoft.com/office/drawing/2014/main" id="{0884CBE6-9222-B632-0A85-5E8AE3B1F8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4" y="1192"/>
                <a:ext cx="44" cy="52"/>
              </a:xfrm>
              <a:custGeom>
                <a:avLst/>
                <a:gdLst>
                  <a:gd name="T0" fmla="*/ 176 w 176"/>
                  <a:gd name="T1" fmla="*/ 212 h 212"/>
                  <a:gd name="T2" fmla="*/ 176 w 176"/>
                  <a:gd name="T3" fmla="*/ 210 h 212"/>
                  <a:gd name="T4" fmla="*/ 172 w 176"/>
                  <a:gd name="T5" fmla="*/ 202 h 212"/>
                  <a:gd name="T6" fmla="*/ 172 w 176"/>
                  <a:gd name="T7" fmla="*/ 201 h 212"/>
                  <a:gd name="T8" fmla="*/ 169 w 176"/>
                  <a:gd name="T9" fmla="*/ 198 h 212"/>
                  <a:gd name="T10" fmla="*/ 168 w 176"/>
                  <a:gd name="T11" fmla="*/ 199 h 212"/>
                  <a:gd name="T12" fmla="*/ 145 w 176"/>
                  <a:gd name="T13" fmla="*/ 201 h 212"/>
                  <a:gd name="T14" fmla="*/ 130 w 176"/>
                  <a:gd name="T15" fmla="*/ 199 h 212"/>
                  <a:gd name="T16" fmla="*/ 119 w 176"/>
                  <a:gd name="T17" fmla="*/ 197 h 212"/>
                  <a:gd name="T18" fmla="*/ 120 w 176"/>
                  <a:gd name="T19" fmla="*/ 194 h 212"/>
                  <a:gd name="T20" fmla="*/ 120 w 176"/>
                  <a:gd name="T21" fmla="*/ 191 h 212"/>
                  <a:gd name="T22" fmla="*/ 119 w 176"/>
                  <a:gd name="T23" fmla="*/ 175 h 212"/>
                  <a:gd name="T24" fmla="*/ 120 w 176"/>
                  <a:gd name="T25" fmla="*/ 160 h 212"/>
                  <a:gd name="T26" fmla="*/ 120 w 176"/>
                  <a:gd name="T27" fmla="*/ 159 h 212"/>
                  <a:gd name="T28" fmla="*/ 128 w 176"/>
                  <a:gd name="T29" fmla="*/ 153 h 212"/>
                  <a:gd name="T30" fmla="*/ 130 w 176"/>
                  <a:gd name="T31" fmla="*/ 152 h 212"/>
                  <a:gd name="T32" fmla="*/ 130 w 176"/>
                  <a:gd name="T33" fmla="*/ 149 h 212"/>
                  <a:gd name="T34" fmla="*/ 112 w 176"/>
                  <a:gd name="T35" fmla="*/ 106 h 212"/>
                  <a:gd name="T36" fmla="*/ 113 w 176"/>
                  <a:gd name="T37" fmla="*/ 103 h 212"/>
                  <a:gd name="T38" fmla="*/ 110 w 176"/>
                  <a:gd name="T39" fmla="*/ 100 h 212"/>
                  <a:gd name="T40" fmla="*/ 110 w 176"/>
                  <a:gd name="T41" fmla="*/ 99 h 212"/>
                  <a:gd name="T42" fmla="*/ 109 w 176"/>
                  <a:gd name="T43" fmla="*/ 97 h 212"/>
                  <a:gd name="T44" fmla="*/ 103 w 176"/>
                  <a:gd name="T45" fmla="*/ 94 h 212"/>
                  <a:gd name="T46" fmla="*/ 98 w 176"/>
                  <a:gd name="T47" fmla="*/ 93 h 212"/>
                  <a:gd name="T48" fmla="*/ 94 w 176"/>
                  <a:gd name="T49" fmla="*/ 93 h 212"/>
                  <a:gd name="T50" fmla="*/ 82 w 176"/>
                  <a:gd name="T51" fmla="*/ 97 h 212"/>
                  <a:gd name="T52" fmla="*/ 82 w 176"/>
                  <a:gd name="T53" fmla="*/ 94 h 212"/>
                  <a:gd name="T54" fmla="*/ 80 w 176"/>
                  <a:gd name="T55" fmla="*/ 92 h 212"/>
                  <a:gd name="T56" fmla="*/ 56 w 176"/>
                  <a:gd name="T57" fmla="*/ 82 h 212"/>
                  <a:gd name="T58" fmla="*/ 46 w 176"/>
                  <a:gd name="T59" fmla="*/ 48 h 212"/>
                  <a:gd name="T60" fmla="*/ 46 w 176"/>
                  <a:gd name="T61" fmla="*/ 47 h 212"/>
                  <a:gd name="T62" fmla="*/ 27 w 176"/>
                  <a:gd name="T63" fmla="*/ 57 h 212"/>
                  <a:gd name="T64" fmla="*/ 25 w 176"/>
                  <a:gd name="T65" fmla="*/ 58 h 212"/>
                  <a:gd name="T66" fmla="*/ 25 w 176"/>
                  <a:gd name="T67" fmla="*/ 57 h 212"/>
                  <a:gd name="T68" fmla="*/ 24 w 176"/>
                  <a:gd name="T69" fmla="*/ 54 h 212"/>
                  <a:gd name="T70" fmla="*/ 22 w 176"/>
                  <a:gd name="T71" fmla="*/ 53 h 212"/>
                  <a:gd name="T72" fmla="*/ 22 w 176"/>
                  <a:gd name="T73" fmla="*/ 51 h 212"/>
                  <a:gd name="T74" fmla="*/ 24 w 176"/>
                  <a:gd name="T75" fmla="*/ 51 h 212"/>
                  <a:gd name="T76" fmla="*/ 24 w 176"/>
                  <a:gd name="T77" fmla="*/ 46 h 212"/>
                  <a:gd name="T78" fmla="*/ 22 w 176"/>
                  <a:gd name="T79" fmla="*/ 44 h 212"/>
                  <a:gd name="T80" fmla="*/ 22 w 176"/>
                  <a:gd name="T81" fmla="*/ 41 h 212"/>
                  <a:gd name="T82" fmla="*/ 15 w 176"/>
                  <a:gd name="T83" fmla="*/ 27 h 212"/>
                  <a:gd name="T84" fmla="*/ 14 w 176"/>
                  <a:gd name="T85" fmla="*/ 26 h 212"/>
                  <a:gd name="T86" fmla="*/ 12 w 176"/>
                  <a:gd name="T87" fmla="*/ 23 h 212"/>
                  <a:gd name="T88" fmla="*/ 4 w 176"/>
                  <a:gd name="T89" fmla="*/ 13 h 212"/>
                  <a:gd name="T90" fmla="*/ 0 w 176"/>
                  <a:gd name="T91" fmla="*/ 1 h 212"/>
                  <a:gd name="T92" fmla="*/ 0 w 176"/>
                  <a:gd name="T93" fmla="*/ 0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76" h="212">
                    <a:moveTo>
                      <a:pt x="176" y="212"/>
                    </a:moveTo>
                    <a:lnTo>
                      <a:pt x="176" y="210"/>
                    </a:lnTo>
                    <a:lnTo>
                      <a:pt x="172" y="202"/>
                    </a:lnTo>
                    <a:lnTo>
                      <a:pt x="172" y="201"/>
                    </a:lnTo>
                    <a:lnTo>
                      <a:pt x="169" y="198"/>
                    </a:lnTo>
                    <a:lnTo>
                      <a:pt x="168" y="199"/>
                    </a:lnTo>
                    <a:lnTo>
                      <a:pt x="145" y="201"/>
                    </a:lnTo>
                    <a:lnTo>
                      <a:pt x="130" y="199"/>
                    </a:lnTo>
                    <a:lnTo>
                      <a:pt x="119" y="197"/>
                    </a:lnTo>
                    <a:lnTo>
                      <a:pt x="120" y="194"/>
                    </a:lnTo>
                    <a:lnTo>
                      <a:pt x="120" y="191"/>
                    </a:lnTo>
                    <a:lnTo>
                      <a:pt x="119" y="175"/>
                    </a:lnTo>
                    <a:lnTo>
                      <a:pt x="120" y="160"/>
                    </a:lnTo>
                    <a:lnTo>
                      <a:pt x="120" y="159"/>
                    </a:lnTo>
                    <a:lnTo>
                      <a:pt x="128" y="153"/>
                    </a:lnTo>
                    <a:lnTo>
                      <a:pt x="130" y="152"/>
                    </a:lnTo>
                    <a:lnTo>
                      <a:pt x="130" y="149"/>
                    </a:lnTo>
                    <a:lnTo>
                      <a:pt x="112" y="106"/>
                    </a:lnTo>
                    <a:lnTo>
                      <a:pt x="113" y="103"/>
                    </a:lnTo>
                    <a:lnTo>
                      <a:pt x="110" y="100"/>
                    </a:lnTo>
                    <a:lnTo>
                      <a:pt x="110" y="99"/>
                    </a:lnTo>
                    <a:lnTo>
                      <a:pt x="109" y="97"/>
                    </a:lnTo>
                    <a:lnTo>
                      <a:pt x="103" y="94"/>
                    </a:lnTo>
                    <a:lnTo>
                      <a:pt x="98" y="93"/>
                    </a:lnTo>
                    <a:lnTo>
                      <a:pt x="94" y="93"/>
                    </a:lnTo>
                    <a:lnTo>
                      <a:pt x="82" y="97"/>
                    </a:lnTo>
                    <a:lnTo>
                      <a:pt x="82" y="94"/>
                    </a:lnTo>
                    <a:lnTo>
                      <a:pt x="80" y="92"/>
                    </a:lnTo>
                    <a:lnTo>
                      <a:pt x="56" y="82"/>
                    </a:lnTo>
                    <a:lnTo>
                      <a:pt x="46" y="48"/>
                    </a:lnTo>
                    <a:lnTo>
                      <a:pt x="46" y="47"/>
                    </a:lnTo>
                    <a:lnTo>
                      <a:pt x="27" y="57"/>
                    </a:lnTo>
                    <a:lnTo>
                      <a:pt x="25" y="58"/>
                    </a:lnTo>
                    <a:lnTo>
                      <a:pt x="25" y="57"/>
                    </a:lnTo>
                    <a:lnTo>
                      <a:pt x="24" y="54"/>
                    </a:lnTo>
                    <a:lnTo>
                      <a:pt x="22" y="53"/>
                    </a:lnTo>
                    <a:lnTo>
                      <a:pt x="22" y="51"/>
                    </a:lnTo>
                    <a:lnTo>
                      <a:pt x="24" y="51"/>
                    </a:lnTo>
                    <a:lnTo>
                      <a:pt x="24" y="46"/>
                    </a:lnTo>
                    <a:lnTo>
                      <a:pt x="22" y="44"/>
                    </a:lnTo>
                    <a:lnTo>
                      <a:pt x="22" y="41"/>
                    </a:lnTo>
                    <a:lnTo>
                      <a:pt x="15" y="27"/>
                    </a:lnTo>
                    <a:lnTo>
                      <a:pt x="14" y="26"/>
                    </a:lnTo>
                    <a:lnTo>
                      <a:pt x="12" y="23"/>
                    </a:lnTo>
                    <a:lnTo>
                      <a:pt x="4" y="13"/>
                    </a:lnTo>
                    <a:lnTo>
                      <a:pt x="0" y="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72" name="Freeform 2812">
                <a:extLst>
                  <a:ext uri="{FF2B5EF4-FFF2-40B4-BE49-F238E27FC236}">
                    <a16:creationId xmlns:a16="http://schemas.microsoft.com/office/drawing/2014/main" id="{9131DFB8-44B0-037B-0B36-59B07ADB5E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6" y="1218"/>
                <a:ext cx="29" cy="68"/>
              </a:xfrm>
              <a:custGeom>
                <a:avLst/>
                <a:gdLst>
                  <a:gd name="T0" fmla="*/ 59 w 118"/>
                  <a:gd name="T1" fmla="*/ 3 h 272"/>
                  <a:gd name="T2" fmla="*/ 48 w 118"/>
                  <a:gd name="T3" fmla="*/ 27 h 272"/>
                  <a:gd name="T4" fmla="*/ 39 w 118"/>
                  <a:gd name="T5" fmla="*/ 59 h 272"/>
                  <a:gd name="T6" fmla="*/ 38 w 118"/>
                  <a:gd name="T7" fmla="*/ 67 h 272"/>
                  <a:gd name="T8" fmla="*/ 0 w 118"/>
                  <a:gd name="T9" fmla="*/ 84 h 272"/>
                  <a:gd name="T10" fmla="*/ 2 w 118"/>
                  <a:gd name="T11" fmla="*/ 88 h 272"/>
                  <a:gd name="T12" fmla="*/ 10 w 118"/>
                  <a:gd name="T13" fmla="*/ 100 h 272"/>
                  <a:gd name="T14" fmla="*/ 16 w 118"/>
                  <a:gd name="T15" fmla="*/ 114 h 272"/>
                  <a:gd name="T16" fmla="*/ 21 w 118"/>
                  <a:gd name="T17" fmla="*/ 116 h 272"/>
                  <a:gd name="T18" fmla="*/ 27 w 118"/>
                  <a:gd name="T19" fmla="*/ 121 h 272"/>
                  <a:gd name="T20" fmla="*/ 34 w 118"/>
                  <a:gd name="T21" fmla="*/ 127 h 272"/>
                  <a:gd name="T22" fmla="*/ 38 w 118"/>
                  <a:gd name="T23" fmla="*/ 128 h 272"/>
                  <a:gd name="T24" fmla="*/ 51 w 118"/>
                  <a:gd name="T25" fmla="*/ 130 h 272"/>
                  <a:gd name="T26" fmla="*/ 52 w 118"/>
                  <a:gd name="T27" fmla="*/ 117 h 272"/>
                  <a:gd name="T28" fmla="*/ 75 w 118"/>
                  <a:gd name="T29" fmla="*/ 120 h 272"/>
                  <a:gd name="T30" fmla="*/ 83 w 118"/>
                  <a:gd name="T31" fmla="*/ 134 h 272"/>
                  <a:gd name="T32" fmla="*/ 102 w 118"/>
                  <a:gd name="T33" fmla="*/ 128 h 272"/>
                  <a:gd name="T34" fmla="*/ 102 w 118"/>
                  <a:gd name="T35" fmla="*/ 135 h 272"/>
                  <a:gd name="T36" fmla="*/ 97 w 118"/>
                  <a:gd name="T37" fmla="*/ 140 h 272"/>
                  <a:gd name="T38" fmla="*/ 91 w 118"/>
                  <a:gd name="T39" fmla="*/ 147 h 272"/>
                  <a:gd name="T40" fmla="*/ 84 w 118"/>
                  <a:gd name="T41" fmla="*/ 161 h 272"/>
                  <a:gd name="T42" fmla="*/ 90 w 118"/>
                  <a:gd name="T43" fmla="*/ 166 h 272"/>
                  <a:gd name="T44" fmla="*/ 91 w 118"/>
                  <a:gd name="T45" fmla="*/ 172 h 272"/>
                  <a:gd name="T46" fmla="*/ 97 w 118"/>
                  <a:gd name="T47" fmla="*/ 170 h 272"/>
                  <a:gd name="T48" fmla="*/ 112 w 118"/>
                  <a:gd name="T49" fmla="*/ 183 h 272"/>
                  <a:gd name="T50" fmla="*/ 118 w 118"/>
                  <a:gd name="T51" fmla="*/ 197 h 272"/>
                  <a:gd name="T52" fmla="*/ 111 w 118"/>
                  <a:gd name="T53" fmla="*/ 201 h 272"/>
                  <a:gd name="T54" fmla="*/ 95 w 118"/>
                  <a:gd name="T55" fmla="*/ 210 h 272"/>
                  <a:gd name="T56" fmla="*/ 88 w 118"/>
                  <a:gd name="T57" fmla="*/ 222 h 272"/>
                  <a:gd name="T58" fmla="*/ 72 w 118"/>
                  <a:gd name="T59" fmla="*/ 250 h 272"/>
                  <a:gd name="T60" fmla="*/ 70 w 118"/>
                  <a:gd name="T61" fmla="*/ 254 h 272"/>
                  <a:gd name="T62" fmla="*/ 75 w 118"/>
                  <a:gd name="T63" fmla="*/ 255 h 272"/>
                  <a:gd name="T64" fmla="*/ 80 w 118"/>
                  <a:gd name="T65" fmla="*/ 258 h 272"/>
                  <a:gd name="T66" fmla="*/ 87 w 118"/>
                  <a:gd name="T67" fmla="*/ 272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18" h="272">
                    <a:moveTo>
                      <a:pt x="59" y="0"/>
                    </a:moveTo>
                    <a:lnTo>
                      <a:pt x="59" y="3"/>
                    </a:lnTo>
                    <a:lnTo>
                      <a:pt x="55" y="17"/>
                    </a:lnTo>
                    <a:lnTo>
                      <a:pt x="48" y="27"/>
                    </a:lnTo>
                    <a:lnTo>
                      <a:pt x="39" y="53"/>
                    </a:lnTo>
                    <a:lnTo>
                      <a:pt x="39" y="59"/>
                    </a:lnTo>
                    <a:lnTo>
                      <a:pt x="41" y="66"/>
                    </a:lnTo>
                    <a:lnTo>
                      <a:pt x="38" y="67"/>
                    </a:lnTo>
                    <a:lnTo>
                      <a:pt x="30" y="74"/>
                    </a:lnTo>
                    <a:lnTo>
                      <a:pt x="0" y="84"/>
                    </a:lnTo>
                    <a:lnTo>
                      <a:pt x="0" y="85"/>
                    </a:lnTo>
                    <a:lnTo>
                      <a:pt x="2" y="88"/>
                    </a:lnTo>
                    <a:lnTo>
                      <a:pt x="8" y="94"/>
                    </a:lnTo>
                    <a:lnTo>
                      <a:pt x="10" y="100"/>
                    </a:lnTo>
                    <a:lnTo>
                      <a:pt x="16" y="106"/>
                    </a:lnTo>
                    <a:lnTo>
                      <a:pt x="16" y="114"/>
                    </a:lnTo>
                    <a:lnTo>
                      <a:pt x="17" y="114"/>
                    </a:lnTo>
                    <a:lnTo>
                      <a:pt x="21" y="116"/>
                    </a:lnTo>
                    <a:lnTo>
                      <a:pt x="24" y="117"/>
                    </a:lnTo>
                    <a:lnTo>
                      <a:pt x="27" y="121"/>
                    </a:lnTo>
                    <a:lnTo>
                      <a:pt x="31" y="124"/>
                    </a:lnTo>
                    <a:lnTo>
                      <a:pt x="34" y="127"/>
                    </a:lnTo>
                    <a:lnTo>
                      <a:pt x="37" y="128"/>
                    </a:lnTo>
                    <a:lnTo>
                      <a:pt x="38" y="128"/>
                    </a:lnTo>
                    <a:lnTo>
                      <a:pt x="44" y="130"/>
                    </a:lnTo>
                    <a:lnTo>
                      <a:pt x="51" y="130"/>
                    </a:lnTo>
                    <a:lnTo>
                      <a:pt x="52" y="128"/>
                    </a:lnTo>
                    <a:lnTo>
                      <a:pt x="52" y="117"/>
                    </a:lnTo>
                    <a:lnTo>
                      <a:pt x="75" y="117"/>
                    </a:lnTo>
                    <a:lnTo>
                      <a:pt x="75" y="120"/>
                    </a:lnTo>
                    <a:lnTo>
                      <a:pt x="76" y="124"/>
                    </a:lnTo>
                    <a:lnTo>
                      <a:pt x="83" y="134"/>
                    </a:lnTo>
                    <a:lnTo>
                      <a:pt x="95" y="123"/>
                    </a:lnTo>
                    <a:lnTo>
                      <a:pt x="102" y="128"/>
                    </a:lnTo>
                    <a:lnTo>
                      <a:pt x="104" y="133"/>
                    </a:lnTo>
                    <a:lnTo>
                      <a:pt x="102" y="135"/>
                    </a:lnTo>
                    <a:lnTo>
                      <a:pt x="99" y="137"/>
                    </a:lnTo>
                    <a:lnTo>
                      <a:pt x="97" y="140"/>
                    </a:lnTo>
                    <a:lnTo>
                      <a:pt x="95" y="143"/>
                    </a:lnTo>
                    <a:lnTo>
                      <a:pt x="91" y="147"/>
                    </a:lnTo>
                    <a:lnTo>
                      <a:pt x="84" y="158"/>
                    </a:lnTo>
                    <a:lnTo>
                      <a:pt x="84" y="161"/>
                    </a:lnTo>
                    <a:lnTo>
                      <a:pt x="85" y="162"/>
                    </a:lnTo>
                    <a:lnTo>
                      <a:pt x="90" y="166"/>
                    </a:lnTo>
                    <a:lnTo>
                      <a:pt x="91" y="167"/>
                    </a:lnTo>
                    <a:lnTo>
                      <a:pt x="91" y="172"/>
                    </a:lnTo>
                    <a:lnTo>
                      <a:pt x="92" y="170"/>
                    </a:lnTo>
                    <a:lnTo>
                      <a:pt x="97" y="170"/>
                    </a:lnTo>
                    <a:lnTo>
                      <a:pt x="106" y="176"/>
                    </a:lnTo>
                    <a:lnTo>
                      <a:pt x="112" y="183"/>
                    </a:lnTo>
                    <a:lnTo>
                      <a:pt x="116" y="194"/>
                    </a:lnTo>
                    <a:lnTo>
                      <a:pt x="118" y="197"/>
                    </a:lnTo>
                    <a:lnTo>
                      <a:pt x="112" y="200"/>
                    </a:lnTo>
                    <a:lnTo>
                      <a:pt x="111" y="201"/>
                    </a:lnTo>
                    <a:lnTo>
                      <a:pt x="102" y="204"/>
                    </a:lnTo>
                    <a:lnTo>
                      <a:pt x="95" y="210"/>
                    </a:lnTo>
                    <a:lnTo>
                      <a:pt x="91" y="218"/>
                    </a:lnTo>
                    <a:lnTo>
                      <a:pt x="88" y="222"/>
                    </a:lnTo>
                    <a:lnTo>
                      <a:pt x="80" y="232"/>
                    </a:lnTo>
                    <a:lnTo>
                      <a:pt x="72" y="250"/>
                    </a:lnTo>
                    <a:lnTo>
                      <a:pt x="70" y="253"/>
                    </a:lnTo>
                    <a:lnTo>
                      <a:pt x="70" y="254"/>
                    </a:lnTo>
                    <a:lnTo>
                      <a:pt x="72" y="255"/>
                    </a:lnTo>
                    <a:lnTo>
                      <a:pt x="75" y="255"/>
                    </a:lnTo>
                    <a:lnTo>
                      <a:pt x="77" y="257"/>
                    </a:lnTo>
                    <a:lnTo>
                      <a:pt x="80" y="258"/>
                    </a:lnTo>
                    <a:lnTo>
                      <a:pt x="85" y="271"/>
                    </a:lnTo>
                    <a:lnTo>
                      <a:pt x="87" y="272"/>
                    </a:lnTo>
                    <a:lnTo>
                      <a:pt x="88" y="27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73" name="Freeform 2813">
                <a:extLst>
                  <a:ext uri="{FF2B5EF4-FFF2-40B4-BE49-F238E27FC236}">
                    <a16:creationId xmlns:a16="http://schemas.microsoft.com/office/drawing/2014/main" id="{E3674965-597D-23A2-4BE8-9A8A19CF6E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8" y="1215"/>
                <a:ext cx="23" cy="4"/>
              </a:xfrm>
              <a:custGeom>
                <a:avLst/>
                <a:gdLst>
                  <a:gd name="T0" fmla="*/ 89 w 89"/>
                  <a:gd name="T1" fmla="*/ 13 h 16"/>
                  <a:gd name="T2" fmla="*/ 88 w 89"/>
                  <a:gd name="T3" fmla="*/ 14 h 16"/>
                  <a:gd name="T4" fmla="*/ 86 w 89"/>
                  <a:gd name="T5" fmla="*/ 14 h 16"/>
                  <a:gd name="T6" fmla="*/ 82 w 89"/>
                  <a:gd name="T7" fmla="*/ 13 h 16"/>
                  <a:gd name="T8" fmla="*/ 76 w 89"/>
                  <a:gd name="T9" fmla="*/ 2 h 16"/>
                  <a:gd name="T10" fmla="*/ 76 w 89"/>
                  <a:gd name="T11" fmla="*/ 0 h 16"/>
                  <a:gd name="T12" fmla="*/ 67 w 89"/>
                  <a:gd name="T13" fmla="*/ 5 h 16"/>
                  <a:gd name="T14" fmla="*/ 60 w 89"/>
                  <a:gd name="T15" fmla="*/ 10 h 16"/>
                  <a:gd name="T16" fmla="*/ 58 w 89"/>
                  <a:gd name="T17" fmla="*/ 14 h 16"/>
                  <a:gd name="T18" fmla="*/ 36 w 89"/>
                  <a:gd name="T19" fmla="*/ 10 h 16"/>
                  <a:gd name="T20" fmla="*/ 35 w 89"/>
                  <a:gd name="T21" fmla="*/ 10 h 16"/>
                  <a:gd name="T22" fmla="*/ 28 w 89"/>
                  <a:gd name="T23" fmla="*/ 14 h 16"/>
                  <a:gd name="T24" fmla="*/ 19 w 89"/>
                  <a:gd name="T25" fmla="*/ 16 h 16"/>
                  <a:gd name="T26" fmla="*/ 14 w 89"/>
                  <a:gd name="T27" fmla="*/ 16 h 16"/>
                  <a:gd name="T28" fmla="*/ 0 w 89"/>
                  <a:gd name="T29" fmla="*/ 14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9" h="16">
                    <a:moveTo>
                      <a:pt x="89" y="13"/>
                    </a:moveTo>
                    <a:lnTo>
                      <a:pt x="88" y="14"/>
                    </a:lnTo>
                    <a:lnTo>
                      <a:pt x="86" y="14"/>
                    </a:lnTo>
                    <a:lnTo>
                      <a:pt x="82" y="13"/>
                    </a:lnTo>
                    <a:lnTo>
                      <a:pt x="76" y="2"/>
                    </a:lnTo>
                    <a:lnTo>
                      <a:pt x="76" y="0"/>
                    </a:lnTo>
                    <a:lnTo>
                      <a:pt x="67" y="5"/>
                    </a:lnTo>
                    <a:lnTo>
                      <a:pt x="60" y="10"/>
                    </a:lnTo>
                    <a:lnTo>
                      <a:pt x="58" y="14"/>
                    </a:lnTo>
                    <a:lnTo>
                      <a:pt x="36" y="10"/>
                    </a:lnTo>
                    <a:lnTo>
                      <a:pt x="35" y="10"/>
                    </a:lnTo>
                    <a:lnTo>
                      <a:pt x="28" y="14"/>
                    </a:lnTo>
                    <a:lnTo>
                      <a:pt x="19" y="16"/>
                    </a:lnTo>
                    <a:lnTo>
                      <a:pt x="14" y="16"/>
                    </a:lnTo>
                    <a:lnTo>
                      <a:pt x="0" y="1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74" name="Freeform 2814">
                <a:extLst>
                  <a:ext uri="{FF2B5EF4-FFF2-40B4-BE49-F238E27FC236}">
                    <a16:creationId xmlns:a16="http://schemas.microsoft.com/office/drawing/2014/main" id="{4B16DBD6-16D9-1568-E516-99DD47BF17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6" y="1244"/>
                <a:ext cx="32" cy="31"/>
              </a:xfrm>
              <a:custGeom>
                <a:avLst/>
                <a:gdLst>
                  <a:gd name="T0" fmla="*/ 15 w 128"/>
                  <a:gd name="T1" fmla="*/ 120 h 120"/>
                  <a:gd name="T2" fmla="*/ 15 w 128"/>
                  <a:gd name="T3" fmla="*/ 116 h 120"/>
                  <a:gd name="T4" fmla="*/ 5 w 128"/>
                  <a:gd name="T5" fmla="*/ 116 h 120"/>
                  <a:gd name="T6" fmla="*/ 0 w 128"/>
                  <a:gd name="T7" fmla="*/ 113 h 120"/>
                  <a:gd name="T8" fmla="*/ 0 w 128"/>
                  <a:gd name="T9" fmla="*/ 110 h 120"/>
                  <a:gd name="T10" fmla="*/ 1 w 128"/>
                  <a:gd name="T11" fmla="*/ 109 h 120"/>
                  <a:gd name="T12" fmla="*/ 1 w 128"/>
                  <a:gd name="T13" fmla="*/ 107 h 120"/>
                  <a:gd name="T14" fmla="*/ 2 w 128"/>
                  <a:gd name="T15" fmla="*/ 105 h 120"/>
                  <a:gd name="T16" fmla="*/ 26 w 128"/>
                  <a:gd name="T17" fmla="*/ 75 h 120"/>
                  <a:gd name="T18" fmla="*/ 27 w 128"/>
                  <a:gd name="T19" fmla="*/ 68 h 120"/>
                  <a:gd name="T20" fmla="*/ 26 w 128"/>
                  <a:gd name="T21" fmla="*/ 60 h 120"/>
                  <a:gd name="T22" fmla="*/ 26 w 128"/>
                  <a:gd name="T23" fmla="*/ 50 h 120"/>
                  <a:gd name="T24" fmla="*/ 33 w 128"/>
                  <a:gd name="T25" fmla="*/ 29 h 120"/>
                  <a:gd name="T26" fmla="*/ 41 w 128"/>
                  <a:gd name="T27" fmla="*/ 15 h 120"/>
                  <a:gd name="T28" fmla="*/ 41 w 128"/>
                  <a:gd name="T29" fmla="*/ 14 h 120"/>
                  <a:gd name="T30" fmla="*/ 48 w 128"/>
                  <a:gd name="T31" fmla="*/ 14 h 120"/>
                  <a:gd name="T32" fmla="*/ 51 w 128"/>
                  <a:gd name="T33" fmla="*/ 18 h 120"/>
                  <a:gd name="T34" fmla="*/ 53 w 128"/>
                  <a:gd name="T35" fmla="*/ 19 h 120"/>
                  <a:gd name="T36" fmla="*/ 60 w 128"/>
                  <a:gd name="T37" fmla="*/ 19 h 120"/>
                  <a:gd name="T38" fmla="*/ 61 w 128"/>
                  <a:gd name="T39" fmla="*/ 18 h 120"/>
                  <a:gd name="T40" fmla="*/ 65 w 128"/>
                  <a:gd name="T41" fmla="*/ 18 h 120"/>
                  <a:gd name="T42" fmla="*/ 68 w 128"/>
                  <a:gd name="T43" fmla="*/ 16 h 120"/>
                  <a:gd name="T44" fmla="*/ 87 w 128"/>
                  <a:gd name="T45" fmla="*/ 16 h 120"/>
                  <a:gd name="T46" fmla="*/ 101 w 128"/>
                  <a:gd name="T47" fmla="*/ 25 h 120"/>
                  <a:gd name="T48" fmla="*/ 101 w 128"/>
                  <a:gd name="T49" fmla="*/ 29 h 120"/>
                  <a:gd name="T50" fmla="*/ 106 w 128"/>
                  <a:gd name="T51" fmla="*/ 33 h 120"/>
                  <a:gd name="T52" fmla="*/ 110 w 128"/>
                  <a:gd name="T53" fmla="*/ 26 h 120"/>
                  <a:gd name="T54" fmla="*/ 113 w 128"/>
                  <a:gd name="T55" fmla="*/ 22 h 120"/>
                  <a:gd name="T56" fmla="*/ 113 w 128"/>
                  <a:gd name="T57" fmla="*/ 19 h 120"/>
                  <a:gd name="T58" fmla="*/ 124 w 128"/>
                  <a:gd name="T59" fmla="*/ 2 h 120"/>
                  <a:gd name="T60" fmla="*/ 127 w 128"/>
                  <a:gd name="T61" fmla="*/ 1 h 120"/>
                  <a:gd name="T62" fmla="*/ 128 w 128"/>
                  <a:gd name="T63" fmla="*/ 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28" h="120">
                    <a:moveTo>
                      <a:pt x="15" y="120"/>
                    </a:moveTo>
                    <a:lnTo>
                      <a:pt x="15" y="116"/>
                    </a:lnTo>
                    <a:lnTo>
                      <a:pt x="5" y="116"/>
                    </a:lnTo>
                    <a:lnTo>
                      <a:pt x="0" y="113"/>
                    </a:lnTo>
                    <a:lnTo>
                      <a:pt x="0" y="110"/>
                    </a:lnTo>
                    <a:lnTo>
                      <a:pt x="1" y="109"/>
                    </a:lnTo>
                    <a:lnTo>
                      <a:pt x="1" y="107"/>
                    </a:lnTo>
                    <a:lnTo>
                      <a:pt x="2" y="105"/>
                    </a:lnTo>
                    <a:lnTo>
                      <a:pt x="26" y="75"/>
                    </a:lnTo>
                    <a:lnTo>
                      <a:pt x="27" y="68"/>
                    </a:lnTo>
                    <a:lnTo>
                      <a:pt x="26" y="60"/>
                    </a:lnTo>
                    <a:lnTo>
                      <a:pt x="26" y="50"/>
                    </a:lnTo>
                    <a:lnTo>
                      <a:pt x="33" y="29"/>
                    </a:lnTo>
                    <a:lnTo>
                      <a:pt x="41" y="15"/>
                    </a:lnTo>
                    <a:lnTo>
                      <a:pt x="41" y="14"/>
                    </a:lnTo>
                    <a:lnTo>
                      <a:pt x="48" y="14"/>
                    </a:lnTo>
                    <a:lnTo>
                      <a:pt x="51" y="18"/>
                    </a:lnTo>
                    <a:lnTo>
                      <a:pt x="53" y="19"/>
                    </a:lnTo>
                    <a:lnTo>
                      <a:pt x="60" y="19"/>
                    </a:lnTo>
                    <a:lnTo>
                      <a:pt x="61" y="18"/>
                    </a:lnTo>
                    <a:lnTo>
                      <a:pt x="65" y="18"/>
                    </a:lnTo>
                    <a:lnTo>
                      <a:pt x="68" y="16"/>
                    </a:lnTo>
                    <a:lnTo>
                      <a:pt x="87" y="16"/>
                    </a:lnTo>
                    <a:lnTo>
                      <a:pt x="101" y="25"/>
                    </a:lnTo>
                    <a:lnTo>
                      <a:pt x="101" y="29"/>
                    </a:lnTo>
                    <a:lnTo>
                      <a:pt x="106" y="33"/>
                    </a:lnTo>
                    <a:lnTo>
                      <a:pt x="110" y="26"/>
                    </a:lnTo>
                    <a:lnTo>
                      <a:pt x="113" y="22"/>
                    </a:lnTo>
                    <a:lnTo>
                      <a:pt x="113" y="19"/>
                    </a:lnTo>
                    <a:lnTo>
                      <a:pt x="124" y="2"/>
                    </a:lnTo>
                    <a:lnTo>
                      <a:pt x="127" y="1"/>
                    </a:lnTo>
                    <a:lnTo>
                      <a:pt x="128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75" name="Freeform 2815">
                <a:extLst>
                  <a:ext uri="{FF2B5EF4-FFF2-40B4-BE49-F238E27FC236}">
                    <a16:creationId xmlns:a16="http://schemas.microsoft.com/office/drawing/2014/main" id="{8CA714BD-399F-BDCF-FE37-D010F70154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8" y="1230"/>
                <a:ext cx="88" cy="16"/>
              </a:xfrm>
              <a:custGeom>
                <a:avLst/>
                <a:gdLst>
                  <a:gd name="T0" fmla="*/ 334 w 350"/>
                  <a:gd name="T1" fmla="*/ 17 h 65"/>
                  <a:gd name="T2" fmla="*/ 316 w 350"/>
                  <a:gd name="T3" fmla="*/ 2 h 65"/>
                  <a:gd name="T4" fmla="*/ 307 w 350"/>
                  <a:gd name="T5" fmla="*/ 2 h 65"/>
                  <a:gd name="T6" fmla="*/ 303 w 350"/>
                  <a:gd name="T7" fmla="*/ 2 h 65"/>
                  <a:gd name="T8" fmla="*/ 293 w 350"/>
                  <a:gd name="T9" fmla="*/ 10 h 65"/>
                  <a:gd name="T10" fmla="*/ 287 w 350"/>
                  <a:gd name="T11" fmla="*/ 41 h 65"/>
                  <a:gd name="T12" fmla="*/ 292 w 350"/>
                  <a:gd name="T13" fmla="*/ 43 h 65"/>
                  <a:gd name="T14" fmla="*/ 282 w 350"/>
                  <a:gd name="T15" fmla="*/ 52 h 65"/>
                  <a:gd name="T16" fmla="*/ 279 w 350"/>
                  <a:gd name="T17" fmla="*/ 38 h 65"/>
                  <a:gd name="T18" fmla="*/ 270 w 350"/>
                  <a:gd name="T19" fmla="*/ 47 h 65"/>
                  <a:gd name="T20" fmla="*/ 256 w 350"/>
                  <a:gd name="T21" fmla="*/ 47 h 65"/>
                  <a:gd name="T22" fmla="*/ 254 w 350"/>
                  <a:gd name="T23" fmla="*/ 50 h 65"/>
                  <a:gd name="T24" fmla="*/ 248 w 350"/>
                  <a:gd name="T25" fmla="*/ 50 h 65"/>
                  <a:gd name="T26" fmla="*/ 233 w 350"/>
                  <a:gd name="T27" fmla="*/ 41 h 65"/>
                  <a:gd name="T28" fmla="*/ 227 w 350"/>
                  <a:gd name="T29" fmla="*/ 40 h 65"/>
                  <a:gd name="T30" fmla="*/ 225 w 350"/>
                  <a:gd name="T31" fmla="*/ 44 h 65"/>
                  <a:gd name="T32" fmla="*/ 226 w 350"/>
                  <a:gd name="T33" fmla="*/ 48 h 65"/>
                  <a:gd name="T34" fmla="*/ 193 w 350"/>
                  <a:gd name="T35" fmla="*/ 34 h 65"/>
                  <a:gd name="T36" fmla="*/ 191 w 350"/>
                  <a:gd name="T37" fmla="*/ 40 h 65"/>
                  <a:gd name="T38" fmla="*/ 184 w 350"/>
                  <a:gd name="T39" fmla="*/ 41 h 65"/>
                  <a:gd name="T40" fmla="*/ 179 w 350"/>
                  <a:gd name="T41" fmla="*/ 37 h 65"/>
                  <a:gd name="T42" fmla="*/ 159 w 350"/>
                  <a:gd name="T43" fmla="*/ 63 h 65"/>
                  <a:gd name="T44" fmla="*/ 133 w 350"/>
                  <a:gd name="T45" fmla="*/ 53 h 65"/>
                  <a:gd name="T46" fmla="*/ 110 w 350"/>
                  <a:gd name="T47" fmla="*/ 59 h 65"/>
                  <a:gd name="T48" fmla="*/ 105 w 350"/>
                  <a:gd name="T49" fmla="*/ 62 h 65"/>
                  <a:gd name="T50" fmla="*/ 100 w 350"/>
                  <a:gd name="T51" fmla="*/ 63 h 65"/>
                  <a:gd name="T52" fmla="*/ 96 w 350"/>
                  <a:gd name="T53" fmla="*/ 65 h 65"/>
                  <a:gd name="T54" fmla="*/ 84 w 350"/>
                  <a:gd name="T55" fmla="*/ 58 h 65"/>
                  <a:gd name="T56" fmla="*/ 71 w 350"/>
                  <a:gd name="T57" fmla="*/ 48 h 65"/>
                  <a:gd name="T58" fmla="*/ 68 w 350"/>
                  <a:gd name="T59" fmla="*/ 44 h 65"/>
                  <a:gd name="T60" fmla="*/ 59 w 350"/>
                  <a:gd name="T61" fmla="*/ 40 h 65"/>
                  <a:gd name="T62" fmla="*/ 54 w 350"/>
                  <a:gd name="T63" fmla="*/ 52 h 65"/>
                  <a:gd name="T64" fmla="*/ 32 w 350"/>
                  <a:gd name="T65" fmla="*/ 55 h 65"/>
                  <a:gd name="T66" fmla="*/ 28 w 350"/>
                  <a:gd name="T67" fmla="*/ 58 h 65"/>
                  <a:gd name="T68" fmla="*/ 22 w 350"/>
                  <a:gd name="T69" fmla="*/ 50 h 65"/>
                  <a:gd name="T70" fmla="*/ 11 w 350"/>
                  <a:gd name="T71" fmla="*/ 56 h 65"/>
                  <a:gd name="T72" fmla="*/ 0 w 350"/>
                  <a:gd name="T73" fmla="*/ 58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50" h="65">
                    <a:moveTo>
                      <a:pt x="350" y="17"/>
                    </a:moveTo>
                    <a:lnTo>
                      <a:pt x="334" y="17"/>
                    </a:lnTo>
                    <a:lnTo>
                      <a:pt x="328" y="14"/>
                    </a:lnTo>
                    <a:lnTo>
                      <a:pt x="316" y="2"/>
                    </a:lnTo>
                    <a:lnTo>
                      <a:pt x="311" y="0"/>
                    </a:lnTo>
                    <a:lnTo>
                      <a:pt x="307" y="2"/>
                    </a:lnTo>
                    <a:lnTo>
                      <a:pt x="306" y="3"/>
                    </a:lnTo>
                    <a:lnTo>
                      <a:pt x="303" y="2"/>
                    </a:lnTo>
                    <a:lnTo>
                      <a:pt x="300" y="12"/>
                    </a:lnTo>
                    <a:lnTo>
                      <a:pt x="293" y="10"/>
                    </a:lnTo>
                    <a:lnTo>
                      <a:pt x="287" y="31"/>
                    </a:lnTo>
                    <a:lnTo>
                      <a:pt x="287" y="41"/>
                    </a:lnTo>
                    <a:lnTo>
                      <a:pt x="289" y="43"/>
                    </a:lnTo>
                    <a:lnTo>
                      <a:pt x="292" y="43"/>
                    </a:lnTo>
                    <a:lnTo>
                      <a:pt x="290" y="48"/>
                    </a:lnTo>
                    <a:lnTo>
                      <a:pt x="282" y="52"/>
                    </a:lnTo>
                    <a:lnTo>
                      <a:pt x="279" y="52"/>
                    </a:lnTo>
                    <a:lnTo>
                      <a:pt x="279" y="38"/>
                    </a:lnTo>
                    <a:lnTo>
                      <a:pt x="272" y="38"/>
                    </a:lnTo>
                    <a:lnTo>
                      <a:pt x="270" y="47"/>
                    </a:lnTo>
                    <a:lnTo>
                      <a:pt x="257" y="48"/>
                    </a:lnTo>
                    <a:lnTo>
                      <a:pt x="256" y="47"/>
                    </a:lnTo>
                    <a:lnTo>
                      <a:pt x="256" y="48"/>
                    </a:lnTo>
                    <a:lnTo>
                      <a:pt x="254" y="50"/>
                    </a:lnTo>
                    <a:lnTo>
                      <a:pt x="250" y="48"/>
                    </a:lnTo>
                    <a:lnTo>
                      <a:pt x="248" y="50"/>
                    </a:lnTo>
                    <a:lnTo>
                      <a:pt x="237" y="43"/>
                    </a:lnTo>
                    <a:lnTo>
                      <a:pt x="233" y="41"/>
                    </a:lnTo>
                    <a:lnTo>
                      <a:pt x="230" y="41"/>
                    </a:lnTo>
                    <a:lnTo>
                      <a:pt x="227" y="40"/>
                    </a:lnTo>
                    <a:lnTo>
                      <a:pt x="225" y="41"/>
                    </a:lnTo>
                    <a:lnTo>
                      <a:pt x="225" y="44"/>
                    </a:lnTo>
                    <a:lnTo>
                      <a:pt x="226" y="45"/>
                    </a:lnTo>
                    <a:lnTo>
                      <a:pt x="226" y="48"/>
                    </a:lnTo>
                    <a:lnTo>
                      <a:pt x="219" y="48"/>
                    </a:lnTo>
                    <a:lnTo>
                      <a:pt x="193" y="34"/>
                    </a:lnTo>
                    <a:lnTo>
                      <a:pt x="191" y="33"/>
                    </a:lnTo>
                    <a:lnTo>
                      <a:pt x="191" y="40"/>
                    </a:lnTo>
                    <a:lnTo>
                      <a:pt x="188" y="40"/>
                    </a:lnTo>
                    <a:lnTo>
                      <a:pt x="184" y="41"/>
                    </a:lnTo>
                    <a:lnTo>
                      <a:pt x="180" y="41"/>
                    </a:lnTo>
                    <a:lnTo>
                      <a:pt x="179" y="37"/>
                    </a:lnTo>
                    <a:lnTo>
                      <a:pt x="170" y="45"/>
                    </a:lnTo>
                    <a:lnTo>
                      <a:pt x="159" y="63"/>
                    </a:lnTo>
                    <a:lnTo>
                      <a:pt x="153" y="63"/>
                    </a:lnTo>
                    <a:lnTo>
                      <a:pt x="133" y="53"/>
                    </a:lnTo>
                    <a:lnTo>
                      <a:pt x="124" y="55"/>
                    </a:lnTo>
                    <a:lnTo>
                      <a:pt x="110" y="59"/>
                    </a:lnTo>
                    <a:lnTo>
                      <a:pt x="109" y="60"/>
                    </a:lnTo>
                    <a:lnTo>
                      <a:pt x="105" y="62"/>
                    </a:lnTo>
                    <a:lnTo>
                      <a:pt x="103" y="63"/>
                    </a:lnTo>
                    <a:lnTo>
                      <a:pt x="100" y="63"/>
                    </a:lnTo>
                    <a:lnTo>
                      <a:pt x="99" y="65"/>
                    </a:lnTo>
                    <a:lnTo>
                      <a:pt x="96" y="65"/>
                    </a:lnTo>
                    <a:lnTo>
                      <a:pt x="92" y="60"/>
                    </a:lnTo>
                    <a:lnTo>
                      <a:pt x="84" y="58"/>
                    </a:lnTo>
                    <a:lnTo>
                      <a:pt x="74" y="58"/>
                    </a:lnTo>
                    <a:lnTo>
                      <a:pt x="71" y="48"/>
                    </a:lnTo>
                    <a:lnTo>
                      <a:pt x="71" y="47"/>
                    </a:lnTo>
                    <a:lnTo>
                      <a:pt x="68" y="44"/>
                    </a:lnTo>
                    <a:lnTo>
                      <a:pt x="60" y="40"/>
                    </a:lnTo>
                    <a:lnTo>
                      <a:pt x="59" y="40"/>
                    </a:lnTo>
                    <a:lnTo>
                      <a:pt x="56" y="48"/>
                    </a:lnTo>
                    <a:lnTo>
                      <a:pt x="54" y="52"/>
                    </a:lnTo>
                    <a:lnTo>
                      <a:pt x="36" y="52"/>
                    </a:lnTo>
                    <a:lnTo>
                      <a:pt x="32" y="55"/>
                    </a:lnTo>
                    <a:lnTo>
                      <a:pt x="31" y="59"/>
                    </a:lnTo>
                    <a:lnTo>
                      <a:pt x="28" y="58"/>
                    </a:lnTo>
                    <a:lnTo>
                      <a:pt x="24" y="53"/>
                    </a:lnTo>
                    <a:lnTo>
                      <a:pt x="22" y="50"/>
                    </a:lnTo>
                    <a:lnTo>
                      <a:pt x="19" y="50"/>
                    </a:lnTo>
                    <a:lnTo>
                      <a:pt x="11" y="56"/>
                    </a:lnTo>
                    <a:lnTo>
                      <a:pt x="7" y="58"/>
                    </a:lnTo>
                    <a:lnTo>
                      <a:pt x="0" y="5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76" name="Freeform 2816">
                <a:extLst>
                  <a:ext uri="{FF2B5EF4-FFF2-40B4-BE49-F238E27FC236}">
                    <a16:creationId xmlns:a16="http://schemas.microsoft.com/office/drawing/2014/main" id="{5714859A-1C25-2817-5044-048975E349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9" y="1018"/>
                <a:ext cx="25" cy="47"/>
              </a:xfrm>
              <a:custGeom>
                <a:avLst/>
                <a:gdLst>
                  <a:gd name="T0" fmla="*/ 102 w 102"/>
                  <a:gd name="T1" fmla="*/ 190 h 190"/>
                  <a:gd name="T2" fmla="*/ 101 w 102"/>
                  <a:gd name="T3" fmla="*/ 190 h 190"/>
                  <a:gd name="T4" fmla="*/ 102 w 102"/>
                  <a:gd name="T5" fmla="*/ 187 h 190"/>
                  <a:gd name="T6" fmla="*/ 100 w 102"/>
                  <a:gd name="T7" fmla="*/ 177 h 190"/>
                  <a:gd name="T8" fmla="*/ 100 w 102"/>
                  <a:gd name="T9" fmla="*/ 176 h 190"/>
                  <a:gd name="T10" fmla="*/ 98 w 102"/>
                  <a:gd name="T11" fmla="*/ 176 h 190"/>
                  <a:gd name="T12" fmla="*/ 97 w 102"/>
                  <a:gd name="T13" fmla="*/ 174 h 190"/>
                  <a:gd name="T14" fmla="*/ 97 w 102"/>
                  <a:gd name="T15" fmla="*/ 173 h 190"/>
                  <a:gd name="T16" fmla="*/ 95 w 102"/>
                  <a:gd name="T17" fmla="*/ 172 h 190"/>
                  <a:gd name="T18" fmla="*/ 94 w 102"/>
                  <a:gd name="T19" fmla="*/ 172 h 190"/>
                  <a:gd name="T20" fmla="*/ 93 w 102"/>
                  <a:gd name="T21" fmla="*/ 170 h 190"/>
                  <a:gd name="T22" fmla="*/ 93 w 102"/>
                  <a:gd name="T23" fmla="*/ 169 h 190"/>
                  <a:gd name="T24" fmla="*/ 91 w 102"/>
                  <a:gd name="T25" fmla="*/ 164 h 190"/>
                  <a:gd name="T26" fmla="*/ 93 w 102"/>
                  <a:gd name="T27" fmla="*/ 162 h 190"/>
                  <a:gd name="T28" fmla="*/ 95 w 102"/>
                  <a:gd name="T29" fmla="*/ 161 h 190"/>
                  <a:gd name="T30" fmla="*/ 91 w 102"/>
                  <a:gd name="T31" fmla="*/ 154 h 190"/>
                  <a:gd name="T32" fmla="*/ 77 w 102"/>
                  <a:gd name="T33" fmla="*/ 150 h 190"/>
                  <a:gd name="T34" fmla="*/ 77 w 102"/>
                  <a:gd name="T35" fmla="*/ 145 h 190"/>
                  <a:gd name="T36" fmla="*/ 73 w 102"/>
                  <a:gd name="T37" fmla="*/ 137 h 190"/>
                  <a:gd name="T38" fmla="*/ 69 w 102"/>
                  <a:gd name="T39" fmla="*/ 135 h 190"/>
                  <a:gd name="T40" fmla="*/ 67 w 102"/>
                  <a:gd name="T41" fmla="*/ 131 h 190"/>
                  <a:gd name="T42" fmla="*/ 63 w 102"/>
                  <a:gd name="T43" fmla="*/ 131 h 190"/>
                  <a:gd name="T44" fmla="*/ 45 w 102"/>
                  <a:gd name="T45" fmla="*/ 133 h 190"/>
                  <a:gd name="T46" fmla="*/ 37 w 102"/>
                  <a:gd name="T47" fmla="*/ 103 h 190"/>
                  <a:gd name="T48" fmla="*/ 34 w 102"/>
                  <a:gd name="T49" fmla="*/ 102 h 190"/>
                  <a:gd name="T50" fmla="*/ 27 w 102"/>
                  <a:gd name="T51" fmla="*/ 99 h 190"/>
                  <a:gd name="T52" fmla="*/ 26 w 102"/>
                  <a:gd name="T53" fmla="*/ 103 h 190"/>
                  <a:gd name="T54" fmla="*/ 26 w 102"/>
                  <a:gd name="T55" fmla="*/ 105 h 190"/>
                  <a:gd name="T56" fmla="*/ 24 w 102"/>
                  <a:gd name="T57" fmla="*/ 106 h 190"/>
                  <a:gd name="T58" fmla="*/ 18 w 102"/>
                  <a:gd name="T59" fmla="*/ 106 h 190"/>
                  <a:gd name="T60" fmla="*/ 17 w 102"/>
                  <a:gd name="T61" fmla="*/ 105 h 190"/>
                  <a:gd name="T62" fmla="*/ 6 w 102"/>
                  <a:gd name="T63" fmla="*/ 95 h 190"/>
                  <a:gd name="T64" fmla="*/ 6 w 102"/>
                  <a:gd name="T65" fmla="*/ 94 h 190"/>
                  <a:gd name="T66" fmla="*/ 7 w 102"/>
                  <a:gd name="T67" fmla="*/ 90 h 190"/>
                  <a:gd name="T68" fmla="*/ 3 w 102"/>
                  <a:gd name="T69" fmla="*/ 77 h 190"/>
                  <a:gd name="T70" fmla="*/ 3 w 102"/>
                  <a:gd name="T71" fmla="*/ 71 h 190"/>
                  <a:gd name="T72" fmla="*/ 0 w 102"/>
                  <a:gd name="T73" fmla="*/ 63 h 190"/>
                  <a:gd name="T74" fmla="*/ 0 w 102"/>
                  <a:gd name="T75" fmla="*/ 61 h 190"/>
                  <a:gd name="T76" fmla="*/ 2 w 102"/>
                  <a:gd name="T77" fmla="*/ 59 h 190"/>
                  <a:gd name="T78" fmla="*/ 3 w 102"/>
                  <a:gd name="T79" fmla="*/ 49 h 190"/>
                  <a:gd name="T80" fmla="*/ 7 w 102"/>
                  <a:gd name="T81" fmla="*/ 42 h 190"/>
                  <a:gd name="T82" fmla="*/ 9 w 102"/>
                  <a:gd name="T83" fmla="*/ 40 h 190"/>
                  <a:gd name="T84" fmla="*/ 10 w 102"/>
                  <a:gd name="T85" fmla="*/ 40 h 190"/>
                  <a:gd name="T86" fmla="*/ 13 w 102"/>
                  <a:gd name="T87" fmla="*/ 42 h 190"/>
                  <a:gd name="T88" fmla="*/ 14 w 102"/>
                  <a:gd name="T89" fmla="*/ 43 h 190"/>
                  <a:gd name="T90" fmla="*/ 17 w 102"/>
                  <a:gd name="T91" fmla="*/ 43 h 190"/>
                  <a:gd name="T92" fmla="*/ 17 w 102"/>
                  <a:gd name="T93" fmla="*/ 42 h 190"/>
                  <a:gd name="T94" fmla="*/ 11 w 102"/>
                  <a:gd name="T95" fmla="*/ 32 h 190"/>
                  <a:gd name="T96" fmla="*/ 10 w 102"/>
                  <a:gd name="T97" fmla="*/ 24 h 190"/>
                  <a:gd name="T98" fmla="*/ 10 w 102"/>
                  <a:gd name="T99" fmla="*/ 17 h 190"/>
                  <a:gd name="T100" fmla="*/ 11 w 102"/>
                  <a:gd name="T101" fmla="*/ 13 h 190"/>
                  <a:gd name="T102" fmla="*/ 10 w 102"/>
                  <a:gd name="T103" fmla="*/ 13 h 190"/>
                  <a:gd name="T104" fmla="*/ 10 w 102"/>
                  <a:gd name="T105" fmla="*/ 11 h 190"/>
                  <a:gd name="T106" fmla="*/ 11 w 102"/>
                  <a:gd name="T107" fmla="*/ 6 h 190"/>
                  <a:gd name="T108" fmla="*/ 11 w 102"/>
                  <a:gd name="T109" fmla="*/ 4 h 190"/>
                  <a:gd name="T110" fmla="*/ 6 w 102"/>
                  <a:gd name="T111" fmla="*/ 1 h 190"/>
                  <a:gd name="T112" fmla="*/ 7 w 102"/>
                  <a:gd name="T113" fmla="*/ 0 h 1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02" h="190">
                    <a:moveTo>
                      <a:pt x="102" y="190"/>
                    </a:moveTo>
                    <a:lnTo>
                      <a:pt x="101" y="190"/>
                    </a:lnTo>
                    <a:lnTo>
                      <a:pt x="102" y="187"/>
                    </a:lnTo>
                    <a:lnTo>
                      <a:pt x="100" y="177"/>
                    </a:lnTo>
                    <a:lnTo>
                      <a:pt x="100" y="176"/>
                    </a:lnTo>
                    <a:lnTo>
                      <a:pt x="98" y="176"/>
                    </a:lnTo>
                    <a:lnTo>
                      <a:pt x="97" y="174"/>
                    </a:lnTo>
                    <a:lnTo>
                      <a:pt x="97" y="173"/>
                    </a:lnTo>
                    <a:lnTo>
                      <a:pt x="95" y="172"/>
                    </a:lnTo>
                    <a:lnTo>
                      <a:pt x="94" y="172"/>
                    </a:lnTo>
                    <a:lnTo>
                      <a:pt x="93" y="170"/>
                    </a:lnTo>
                    <a:lnTo>
                      <a:pt x="93" y="169"/>
                    </a:lnTo>
                    <a:lnTo>
                      <a:pt x="91" y="164"/>
                    </a:lnTo>
                    <a:lnTo>
                      <a:pt x="93" y="162"/>
                    </a:lnTo>
                    <a:lnTo>
                      <a:pt x="95" y="161"/>
                    </a:lnTo>
                    <a:lnTo>
                      <a:pt x="91" y="154"/>
                    </a:lnTo>
                    <a:lnTo>
                      <a:pt x="77" y="150"/>
                    </a:lnTo>
                    <a:lnTo>
                      <a:pt x="77" y="145"/>
                    </a:lnTo>
                    <a:lnTo>
                      <a:pt x="73" y="137"/>
                    </a:lnTo>
                    <a:lnTo>
                      <a:pt x="69" y="135"/>
                    </a:lnTo>
                    <a:lnTo>
                      <a:pt x="67" y="131"/>
                    </a:lnTo>
                    <a:lnTo>
                      <a:pt x="63" y="131"/>
                    </a:lnTo>
                    <a:lnTo>
                      <a:pt x="45" y="133"/>
                    </a:lnTo>
                    <a:lnTo>
                      <a:pt x="37" y="103"/>
                    </a:lnTo>
                    <a:lnTo>
                      <a:pt x="34" y="102"/>
                    </a:lnTo>
                    <a:lnTo>
                      <a:pt x="27" y="99"/>
                    </a:lnTo>
                    <a:lnTo>
                      <a:pt x="26" y="103"/>
                    </a:lnTo>
                    <a:lnTo>
                      <a:pt x="26" y="105"/>
                    </a:lnTo>
                    <a:lnTo>
                      <a:pt x="24" y="106"/>
                    </a:lnTo>
                    <a:lnTo>
                      <a:pt x="18" y="106"/>
                    </a:lnTo>
                    <a:lnTo>
                      <a:pt x="17" y="105"/>
                    </a:lnTo>
                    <a:lnTo>
                      <a:pt x="6" y="95"/>
                    </a:lnTo>
                    <a:lnTo>
                      <a:pt x="6" y="94"/>
                    </a:lnTo>
                    <a:lnTo>
                      <a:pt x="7" y="90"/>
                    </a:lnTo>
                    <a:lnTo>
                      <a:pt x="3" y="77"/>
                    </a:lnTo>
                    <a:lnTo>
                      <a:pt x="3" y="71"/>
                    </a:lnTo>
                    <a:lnTo>
                      <a:pt x="0" y="63"/>
                    </a:lnTo>
                    <a:lnTo>
                      <a:pt x="0" y="61"/>
                    </a:lnTo>
                    <a:lnTo>
                      <a:pt x="2" y="59"/>
                    </a:lnTo>
                    <a:lnTo>
                      <a:pt x="3" y="49"/>
                    </a:lnTo>
                    <a:lnTo>
                      <a:pt x="7" y="42"/>
                    </a:lnTo>
                    <a:lnTo>
                      <a:pt x="9" y="40"/>
                    </a:lnTo>
                    <a:lnTo>
                      <a:pt x="10" y="40"/>
                    </a:lnTo>
                    <a:lnTo>
                      <a:pt x="13" y="42"/>
                    </a:lnTo>
                    <a:lnTo>
                      <a:pt x="14" y="43"/>
                    </a:lnTo>
                    <a:lnTo>
                      <a:pt x="17" y="43"/>
                    </a:lnTo>
                    <a:lnTo>
                      <a:pt x="17" y="42"/>
                    </a:lnTo>
                    <a:lnTo>
                      <a:pt x="11" y="32"/>
                    </a:lnTo>
                    <a:lnTo>
                      <a:pt x="10" y="24"/>
                    </a:lnTo>
                    <a:lnTo>
                      <a:pt x="10" y="17"/>
                    </a:lnTo>
                    <a:lnTo>
                      <a:pt x="11" y="13"/>
                    </a:lnTo>
                    <a:lnTo>
                      <a:pt x="10" y="13"/>
                    </a:lnTo>
                    <a:lnTo>
                      <a:pt x="10" y="11"/>
                    </a:lnTo>
                    <a:lnTo>
                      <a:pt x="11" y="6"/>
                    </a:lnTo>
                    <a:lnTo>
                      <a:pt x="11" y="4"/>
                    </a:lnTo>
                    <a:lnTo>
                      <a:pt x="6" y="1"/>
                    </a:lnTo>
                    <a:lnTo>
                      <a:pt x="7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77" name="Freeform 2817">
                <a:extLst>
                  <a:ext uri="{FF2B5EF4-FFF2-40B4-BE49-F238E27FC236}">
                    <a16:creationId xmlns:a16="http://schemas.microsoft.com/office/drawing/2014/main" id="{2FDAC297-36B5-580B-BA8B-D85C1D0A5D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9" y="1016"/>
                <a:ext cx="31" cy="15"/>
              </a:xfrm>
              <a:custGeom>
                <a:avLst/>
                <a:gdLst>
                  <a:gd name="T0" fmla="*/ 127 w 127"/>
                  <a:gd name="T1" fmla="*/ 6 h 59"/>
                  <a:gd name="T2" fmla="*/ 124 w 127"/>
                  <a:gd name="T3" fmla="*/ 5 h 59"/>
                  <a:gd name="T4" fmla="*/ 123 w 127"/>
                  <a:gd name="T5" fmla="*/ 6 h 59"/>
                  <a:gd name="T6" fmla="*/ 120 w 127"/>
                  <a:gd name="T7" fmla="*/ 6 h 59"/>
                  <a:gd name="T8" fmla="*/ 116 w 127"/>
                  <a:gd name="T9" fmla="*/ 7 h 59"/>
                  <a:gd name="T10" fmla="*/ 108 w 127"/>
                  <a:gd name="T11" fmla="*/ 7 h 59"/>
                  <a:gd name="T12" fmla="*/ 106 w 127"/>
                  <a:gd name="T13" fmla="*/ 6 h 59"/>
                  <a:gd name="T14" fmla="*/ 103 w 127"/>
                  <a:gd name="T15" fmla="*/ 6 h 59"/>
                  <a:gd name="T16" fmla="*/ 99 w 127"/>
                  <a:gd name="T17" fmla="*/ 2 h 59"/>
                  <a:gd name="T18" fmla="*/ 95 w 127"/>
                  <a:gd name="T19" fmla="*/ 0 h 59"/>
                  <a:gd name="T20" fmla="*/ 93 w 127"/>
                  <a:gd name="T21" fmla="*/ 2 h 59"/>
                  <a:gd name="T22" fmla="*/ 93 w 127"/>
                  <a:gd name="T23" fmla="*/ 6 h 59"/>
                  <a:gd name="T24" fmla="*/ 94 w 127"/>
                  <a:gd name="T25" fmla="*/ 6 h 59"/>
                  <a:gd name="T26" fmla="*/ 95 w 127"/>
                  <a:gd name="T27" fmla="*/ 9 h 59"/>
                  <a:gd name="T28" fmla="*/ 99 w 127"/>
                  <a:gd name="T29" fmla="*/ 10 h 59"/>
                  <a:gd name="T30" fmla="*/ 106 w 127"/>
                  <a:gd name="T31" fmla="*/ 19 h 59"/>
                  <a:gd name="T32" fmla="*/ 108 w 127"/>
                  <a:gd name="T33" fmla="*/ 20 h 59"/>
                  <a:gd name="T34" fmla="*/ 98 w 127"/>
                  <a:gd name="T35" fmla="*/ 29 h 59"/>
                  <a:gd name="T36" fmla="*/ 91 w 127"/>
                  <a:gd name="T37" fmla="*/ 38 h 59"/>
                  <a:gd name="T38" fmla="*/ 93 w 127"/>
                  <a:gd name="T39" fmla="*/ 41 h 59"/>
                  <a:gd name="T40" fmla="*/ 93 w 127"/>
                  <a:gd name="T41" fmla="*/ 44 h 59"/>
                  <a:gd name="T42" fmla="*/ 90 w 127"/>
                  <a:gd name="T43" fmla="*/ 46 h 59"/>
                  <a:gd name="T44" fmla="*/ 87 w 127"/>
                  <a:gd name="T45" fmla="*/ 46 h 59"/>
                  <a:gd name="T46" fmla="*/ 83 w 127"/>
                  <a:gd name="T47" fmla="*/ 48 h 59"/>
                  <a:gd name="T48" fmla="*/ 77 w 127"/>
                  <a:gd name="T49" fmla="*/ 51 h 59"/>
                  <a:gd name="T50" fmla="*/ 78 w 127"/>
                  <a:gd name="T51" fmla="*/ 56 h 59"/>
                  <a:gd name="T52" fmla="*/ 78 w 127"/>
                  <a:gd name="T53" fmla="*/ 59 h 59"/>
                  <a:gd name="T54" fmla="*/ 71 w 127"/>
                  <a:gd name="T55" fmla="*/ 58 h 59"/>
                  <a:gd name="T56" fmla="*/ 70 w 127"/>
                  <a:gd name="T57" fmla="*/ 58 h 59"/>
                  <a:gd name="T58" fmla="*/ 69 w 127"/>
                  <a:gd name="T59" fmla="*/ 56 h 59"/>
                  <a:gd name="T60" fmla="*/ 57 w 127"/>
                  <a:gd name="T61" fmla="*/ 51 h 59"/>
                  <a:gd name="T62" fmla="*/ 48 w 127"/>
                  <a:gd name="T63" fmla="*/ 44 h 59"/>
                  <a:gd name="T64" fmla="*/ 48 w 127"/>
                  <a:gd name="T65" fmla="*/ 36 h 59"/>
                  <a:gd name="T66" fmla="*/ 20 w 127"/>
                  <a:gd name="T67" fmla="*/ 34 h 59"/>
                  <a:gd name="T68" fmla="*/ 6 w 127"/>
                  <a:gd name="T69" fmla="*/ 21 h 59"/>
                  <a:gd name="T70" fmla="*/ 0 w 127"/>
                  <a:gd name="T71" fmla="*/ 17 h 59"/>
                  <a:gd name="T72" fmla="*/ 0 w 127"/>
                  <a:gd name="T73" fmla="*/ 18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7" h="59">
                    <a:moveTo>
                      <a:pt x="127" y="6"/>
                    </a:moveTo>
                    <a:lnTo>
                      <a:pt x="124" y="5"/>
                    </a:lnTo>
                    <a:lnTo>
                      <a:pt x="123" y="6"/>
                    </a:lnTo>
                    <a:lnTo>
                      <a:pt x="120" y="6"/>
                    </a:lnTo>
                    <a:lnTo>
                      <a:pt x="116" y="7"/>
                    </a:lnTo>
                    <a:lnTo>
                      <a:pt x="108" y="7"/>
                    </a:lnTo>
                    <a:lnTo>
                      <a:pt x="106" y="6"/>
                    </a:lnTo>
                    <a:lnTo>
                      <a:pt x="103" y="6"/>
                    </a:lnTo>
                    <a:lnTo>
                      <a:pt x="99" y="2"/>
                    </a:lnTo>
                    <a:lnTo>
                      <a:pt x="95" y="0"/>
                    </a:lnTo>
                    <a:lnTo>
                      <a:pt x="93" y="2"/>
                    </a:lnTo>
                    <a:lnTo>
                      <a:pt x="93" y="6"/>
                    </a:lnTo>
                    <a:lnTo>
                      <a:pt x="94" y="6"/>
                    </a:lnTo>
                    <a:lnTo>
                      <a:pt x="95" y="9"/>
                    </a:lnTo>
                    <a:lnTo>
                      <a:pt x="99" y="10"/>
                    </a:lnTo>
                    <a:lnTo>
                      <a:pt x="106" y="19"/>
                    </a:lnTo>
                    <a:lnTo>
                      <a:pt x="108" y="20"/>
                    </a:lnTo>
                    <a:lnTo>
                      <a:pt x="98" y="29"/>
                    </a:lnTo>
                    <a:lnTo>
                      <a:pt x="91" y="38"/>
                    </a:lnTo>
                    <a:lnTo>
                      <a:pt x="93" y="41"/>
                    </a:lnTo>
                    <a:lnTo>
                      <a:pt x="93" y="44"/>
                    </a:lnTo>
                    <a:lnTo>
                      <a:pt x="90" y="46"/>
                    </a:lnTo>
                    <a:lnTo>
                      <a:pt x="87" y="46"/>
                    </a:lnTo>
                    <a:lnTo>
                      <a:pt x="83" y="48"/>
                    </a:lnTo>
                    <a:lnTo>
                      <a:pt x="77" y="51"/>
                    </a:lnTo>
                    <a:lnTo>
                      <a:pt x="78" y="56"/>
                    </a:lnTo>
                    <a:lnTo>
                      <a:pt x="78" y="59"/>
                    </a:lnTo>
                    <a:lnTo>
                      <a:pt x="71" y="58"/>
                    </a:lnTo>
                    <a:lnTo>
                      <a:pt x="70" y="58"/>
                    </a:lnTo>
                    <a:lnTo>
                      <a:pt x="69" y="56"/>
                    </a:lnTo>
                    <a:lnTo>
                      <a:pt x="57" y="51"/>
                    </a:lnTo>
                    <a:lnTo>
                      <a:pt x="48" y="44"/>
                    </a:lnTo>
                    <a:lnTo>
                      <a:pt x="48" y="36"/>
                    </a:lnTo>
                    <a:lnTo>
                      <a:pt x="20" y="34"/>
                    </a:lnTo>
                    <a:lnTo>
                      <a:pt x="6" y="21"/>
                    </a:lnTo>
                    <a:lnTo>
                      <a:pt x="0" y="17"/>
                    </a:lnTo>
                    <a:lnTo>
                      <a:pt x="0" y="1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</p:grpSp>
        <p:grpSp>
          <p:nvGrpSpPr>
            <p:cNvPr id="20" name="Group 3019">
              <a:extLst>
                <a:ext uri="{FF2B5EF4-FFF2-40B4-BE49-F238E27FC236}">
                  <a16:creationId xmlns:a16="http://schemas.microsoft.com/office/drawing/2014/main" id="{33112738-659F-D52F-9A8A-3179466EE7A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70" y="1008"/>
              <a:ext cx="895" cy="746"/>
              <a:chOff x="3370" y="1008"/>
              <a:chExt cx="895" cy="746"/>
            </a:xfrm>
          </p:grpSpPr>
          <p:sp>
            <p:nvSpPr>
              <p:cNvPr id="3778" name="Freeform 2819">
                <a:extLst>
                  <a:ext uri="{FF2B5EF4-FFF2-40B4-BE49-F238E27FC236}">
                    <a16:creationId xmlns:a16="http://schemas.microsoft.com/office/drawing/2014/main" id="{512F5776-5A9B-E8B0-D266-33E64F6EEA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4" y="1065"/>
                <a:ext cx="40" cy="21"/>
              </a:xfrm>
              <a:custGeom>
                <a:avLst/>
                <a:gdLst>
                  <a:gd name="T0" fmla="*/ 160 w 160"/>
                  <a:gd name="T1" fmla="*/ 0 h 82"/>
                  <a:gd name="T2" fmla="*/ 153 w 160"/>
                  <a:gd name="T3" fmla="*/ 7 h 82"/>
                  <a:gd name="T4" fmla="*/ 152 w 160"/>
                  <a:gd name="T5" fmla="*/ 10 h 82"/>
                  <a:gd name="T6" fmla="*/ 149 w 160"/>
                  <a:gd name="T7" fmla="*/ 13 h 82"/>
                  <a:gd name="T8" fmla="*/ 149 w 160"/>
                  <a:gd name="T9" fmla="*/ 20 h 82"/>
                  <a:gd name="T10" fmla="*/ 152 w 160"/>
                  <a:gd name="T11" fmla="*/ 27 h 82"/>
                  <a:gd name="T12" fmla="*/ 152 w 160"/>
                  <a:gd name="T13" fmla="*/ 28 h 82"/>
                  <a:gd name="T14" fmla="*/ 149 w 160"/>
                  <a:gd name="T15" fmla="*/ 29 h 82"/>
                  <a:gd name="T16" fmla="*/ 148 w 160"/>
                  <a:gd name="T17" fmla="*/ 29 h 82"/>
                  <a:gd name="T18" fmla="*/ 125 w 160"/>
                  <a:gd name="T19" fmla="*/ 50 h 82"/>
                  <a:gd name="T20" fmla="*/ 125 w 160"/>
                  <a:gd name="T21" fmla="*/ 51 h 82"/>
                  <a:gd name="T22" fmla="*/ 117 w 160"/>
                  <a:gd name="T23" fmla="*/ 51 h 82"/>
                  <a:gd name="T24" fmla="*/ 114 w 160"/>
                  <a:gd name="T25" fmla="*/ 50 h 82"/>
                  <a:gd name="T26" fmla="*/ 113 w 160"/>
                  <a:gd name="T27" fmla="*/ 49 h 82"/>
                  <a:gd name="T28" fmla="*/ 111 w 160"/>
                  <a:gd name="T29" fmla="*/ 49 h 82"/>
                  <a:gd name="T30" fmla="*/ 110 w 160"/>
                  <a:gd name="T31" fmla="*/ 47 h 82"/>
                  <a:gd name="T32" fmla="*/ 107 w 160"/>
                  <a:gd name="T33" fmla="*/ 47 h 82"/>
                  <a:gd name="T34" fmla="*/ 100 w 160"/>
                  <a:gd name="T35" fmla="*/ 44 h 82"/>
                  <a:gd name="T36" fmla="*/ 100 w 160"/>
                  <a:gd name="T37" fmla="*/ 39 h 82"/>
                  <a:gd name="T38" fmla="*/ 103 w 160"/>
                  <a:gd name="T39" fmla="*/ 38 h 82"/>
                  <a:gd name="T40" fmla="*/ 108 w 160"/>
                  <a:gd name="T41" fmla="*/ 24 h 82"/>
                  <a:gd name="T42" fmla="*/ 108 w 160"/>
                  <a:gd name="T43" fmla="*/ 20 h 82"/>
                  <a:gd name="T44" fmla="*/ 99 w 160"/>
                  <a:gd name="T45" fmla="*/ 14 h 82"/>
                  <a:gd name="T46" fmla="*/ 89 w 160"/>
                  <a:gd name="T47" fmla="*/ 14 h 82"/>
                  <a:gd name="T48" fmla="*/ 84 w 160"/>
                  <a:gd name="T49" fmla="*/ 15 h 82"/>
                  <a:gd name="T50" fmla="*/ 82 w 160"/>
                  <a:gd name="T51" fmla="*/ 15 h 82"/>
                  <a:gd name="T52" fmla="*/ 82 w 160"/>
                  <a:gd name="T53" fmla="*/ 17 h 82"/>
                  <a:gd name="T54" fmla="*/ 74 w 160"/>
                  <a:gd name="T55" fmla="*/ 24 h 82"/>
                  <a:gd name="T56" fmla="*/ 69 w 160"/>
                  <a:gd name="T57" fmla="*/ 24 h 82"/>
                  <a:gd name="T58" fmla="*/ 67 w 160"/>
                  <a:gd name="T59" fmla="*/ 21 h 82"/>
                  <a:gd name="T60" fmla="*/ 62 w 160"/>
                  <a:gd name="T61" fmla="*/ 21 h 82"/>
                  <a:gd name="T62" fmla="*/ 57 w 160"/>
                  <a:gd name="T63" fmla="*/ 25 h 82"/>
                  <a:gd name="T64" fmla="*/ 48 w 160"/>
                  <a:gd name="T65" fmla="*/ 34 h 82"/>
                  <a:gd name="T66" fmla="*/ 48 w 160"/>
                  <a:gd name="T67" fmla="*/ 39 h 82"/>
                  <a:gd name="T68" fmla="*/ 50 w 160"/>
                  <a:gd name="T69" fmla="*/ 41 h 82"/>
                  <a:gd name="T70" fmla="*/ 50 w 160"/>
                  <a:gd name="T71" fmla="*/ 42 h 82"/>
                  <a:gd name="T72" fmla="*/ 46 w 160"/>
                  <a:gd name="T73" fmla="*/ 47 h 82"/>
                  <a:gd name="T74" fmla="*/ 44 w 160"/>
                  <a:gd name="T75" fmla="*/ 50 h 82"/>
                  <a:gd name="T76" fmla="*/ 16 w 160"/>
                  <a:gd name="T77" fmla="*/ 46 h 82"/>
                  <a:gd name="T78" fmla="*/ 8 w 160"/>
                  <a:gd name="T79" fmla="*/ 49 h 82"/>
                  <a:gd name="T80" fmla="*/ 5 w 160"/>
                  <a:gd name="T81" fmla="*/ 50 h 82"/>
                  <a:gd name="T82" fmla="*/ 1 w 160"/>
                  <a:gd name="T83" fmla="*/ 54 h 82"/>
                  <a:gd name="T84" fmla="*/ 0 w 160"/>
                  <a:gd name="T85" fmla="*/ 54 h 82"/>
                  <a:gd name="T86" fmla="*/ 0 w 160"/>
                  <a:gd name="T87" fmla="*/ 56 h 82"/>
                  <a:gd name="T88" fmla="*/ 12 w 160"/>
                  <a:gd name="T89" fmla="*/ 68 h 82"/>
                  <a:gd name="T90" fmla="*/ 15 w 160"/>
                  <a:gd name="T91" fmla="*/ 73 h 82"/>
                  <a:gd name="T92" fmla="*/ 12 w 160"/>
                  <a:gd name="T93" fmla="*/ 78 h 82"/>
                  <a:gd name="T94" fmla="*/ 9 w 160"/>
                  <a:gd name="T95" fmla="*/ 82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60" h="82">
                    <a:moveTo>
                      <a:pt x="160" y="0"/>
                    </a:moveTo>
                    <a:lnTo>
                      <a:pt x="153" y="7"/>
                    </a:lnTo>
                    <a:lnTo>
                      <a:pt x="152" y="10"/>
                    </a:lnTo>
                    <a:lnTo>
                      <a:pt x="149" y="13"/>
                    </a:lnTo>
                    <a:lnTo>
                      <a:pt x="149" y="20"/>
                    </a:lnTo>
                    <a:lnTo>
                      <a:pt x="152" y="27"/>
                    </a:lnTo>
                    <a:lnTo>
                      <a:pt x="152" y="28"/>
                    </a:lnTo>
                    <a:lnTo>
                      <a:pt x="149" y="29"/>
                    </a:lnTo>
                    <a:lnTo>
                      <a:pt x="148" y="29"/>
                    </a:lnTo>
                    <a:lnTo>
                      <a:pt x="125" y="50"/>
                    </a:lnTo>
                    <a:lnTo>
                      <a:pt x="125" y="51"/>
                    </a:lnTo>
                    <a:lnTo>
                      <a:pt x="117" y="51"/>
                    </a:lnTo>
                    <a:lnTo>
                      <a:pt x="114" y="50"/>
                    </a:lnTo>
                    <a:lnTo>
                      <a:pt x="113" y="49"/>
                    </a:lnTo>
                    <a:lnTo>
                      <a:pt x="111" y="49"/>
                    </a:lnTo>
                    <a:lnTo>
                      <a:pt x="110" y="47"/>
                    </a:lnTo>
                    <a:lnTo>
                      <a:pt x="107" y="47"/>
                    </a:lnTo>
                    <a:lnTo>
                      <a:pt x="100" y="44"/>
                    </a:lnTo>
                    <a:lnTo>
                      <a:pt x="100" y="39"/>
                    </a:lnTo>
                    <a:lnTo>
                      <a:pt x="103" y="38"/>
                    </a:lnTo>
                    <a:lnTo>
                      <a:pt x="108" y="24"/>
                    </a:lnTo>
                    <a:lnTo>
                      <a:pt x="108" y="20"/>
                    </a:lnTo>
                    <a:lnTo>
                      <a:pt x="99" y="14"/>
                    </a:lnTo>
                    <a:lnTo>
                      <a:pt x="89" y="14"/>
                    </a:lnTo>
                    <a:lnTo>
                      <a:pt x="84" y="15"/>
                    </a:lnTo>
                    <a:lnTo>
                      <a:pt x="82" y="15"/>
                    </a:lnTo>
                    <a:lnTo>
                      <a:pt x="82" y="17"/>
                    </a:lnTo>
                    <a:lnTo>
                      <a:pt x="74" y="24"/>
                    </a:lnTo>
                    <a:lnTo>
                      <a:pt x="69" y="24"/>
                    </a:lnTo>
                    <a:lnTo>
                      <a:pt x="67" y="21"/>
                    </a:lnTo>
                    <a:lnTo>
                      <a:pt x="62" y="21"/>
                    </a:lnTo>
                    <a:lnTo>
                      <a:pt x="57" y="25"/>
                    </a:lnTo>
                    <a:lnTo>
                      <a:pt x="48" y="34"/>
                    </a:lnTo>
                    <a:lnTo>
                      <a:pt x="48" y="39"/>
                    </a:lnTo>
                    <a:lnTo>
                      <a:pt x="50" y="41"/>
                    </a:lnTo>
                    <a:lnTo>
                      <a:pt x="50" y="42"/>
                    </a:lnTo>
                    <a:lnTo>
                      <a:pt x="46" y="47"/>
                    </a:lnTo>
                    <a:lnTo>
                      <a:pt x="44" y="50"/>
                    </a:lnTo>
                    <a:lnTo>
                      <a:pt x="16" y="46"/>
                    </a:lnTo>
                    <a:lnTo>
                      <a:pt x="8" y="49"/>
                    </a:lnTo>
                    <a:lnTo>
                      <a:pt x="5" y="50"/>
                    </a:lnTo>
                    <a:lnTo>
                      <a:pt x="1" y="54"/>
                    </a:lnTo>
                    <a:lnTo>
                      <a:pt x="0" y="54"/>
                    </a:lnTo>
                    <a:lnTo>
                      <a:pt x="0" y="56"/>
                    </a:lnTo>
                    <a:lnTo>
                      <a:pt x="12" y="68"/>
                    </a:lnTo>
                    <a:lnTo>
                      <a:pt x="15" y="73"/>
                    </a:lnTo>
                    <a:lnTo>
                      <a:pt x="12" y="78"/>
                    </a:lnTo>
                    <a:lnTo>
                      <a:pt x="9" y="8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79" name="Freeform 2820">
                <a:extLst>
                  <a:ext uri="{FF2B5EF4-FFF2-40B4-BE49-F238E27FC236}">
                    <a16:creationId xmlns:a16="http://schemas.microsoft.com/office/drawing/2014/main" id="{5BBD5AC8-CA9F-ABF1-2F54-7AB5EB2924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4" y="1064"/>
                <a:ext cx="36" cy="46"/>
              </a:xfrm>
              <a:custGeom>
                <a:avLst/>
                <a:gdLst>
                  <a:gd name="T0" fmla="*/ 123 w 144"/>
                  <a:gd name="T1" fmla="*/ 181 h 181"/>
                  <a:gd name="T2" fmla="*/ 123 w 144"/>
                  <a:gd name="T3" fmla="*/ 178 h 181"/>
                  <a:gd name="T4" fmla="*/ 118 w 144"/>
                  <a:gd name="T5" fmla="*/ 157 h 181"/>
                  <a:gd name="T6" fmla="*/ 111 w 144"/>
                  <a:gd name="T7" fmla="*/ 146 h 181"/>
                  <a:gd name="T8" fmla="*/ 111 w 144"/>
                  <a:gd name="T9" fmla="*/ 144 h 181"/>
                  <a:gd name="T10" fmla="*/ 112 w 144"/>
                  <a:gd name="T11" fmla="*/ 143 h 181"/>
                  <a:gd name="T12" fmla="*/ 109 w 144"/>
                  <a:gd name="T13" fmla="*/ 140 h 181"/>
                  <a:gd name="T14" fmla="*/ 102 w 144"/>
                  <a:gd name="T15" fmla="*/ 136 h 181"/>
                  <a:gd name="T16" fmla="*/ 98 w 144"/>
                  <a:gd name="T17" fmla="*/ 136 h 181"/>
                  <a:gd name="T18" fmla="*/ 98 w 144"/>
                  <a:gd name="T19" fmla="*/ 135 h 181"/>
                  <a:gd name="T20" fmla="*/ 99 w 144"/>
                  <a:gd name="T21" fmla="*/ 135 h 181"/>
                  <a:gd name="T22" fmla="*/ 106 w 144"/>
                  <a:gd name="T23" fmla="*/ 125 h 181"/>
                  <a:gd name="T24" fmla="*/ 111 w 144"/>
                  <a:gd name="T25" fmla="*/ 110 h 181"/>
                  <a:gd name="T26" fmla="*/ 111 w 144"/>
                  <a:gd name="T27" fmla="*/ 108 h 181"/>
                  <a:gd name="T28" fmla="*/ 109 w 144"/>
                  <a:gd name="T29" fmla="*/ 104 h 181"/>
                  <a:gd name="T30" fmla="*/ 109 w 144"/>
                  <a:gd name="T31" fmla="*/ 101 h 181"/>
                  <a:gd name="T32" fmla="*/ 118 w 144"/>
                  <a:gd name="T33" fmla="*/ 101 h 181"/>
                  <a:gd name="T34" fmla="*/ 130 w 144"/>
                  <a:gd name="T35" fmla="*/ 91 h 181"/>
                  <a:gd name="T36" fmla="*/ 132 w 144"/>
                  <a:gd name="T37" fmla="*/ 90 h 181"/>
                  <a:gd name="T38" fmla="*/ 139 w 144"/>
                  <a:gd name="T39" fmla="*/ 60 h 181"/>
                  <a:gd name="T40" fmla="*/ 144 w 144"/>
                  <a:gd name="T41" fmla="*/ 53 h 181"/>
                  <a:gd name="T42" fmla="*/ 144 w 144"/>
                  <a:gd name="T43" fmla="*/ 52 h 181"/>
                  <a:gd name="T44" fmla="*/ 136 w 144"/>
                  <a:gd name="T45" fmla="*/ 48 h 181"/>
                  <a:gd name="T46" fmla="*/ 133 w 144"/>
                  <a:gd name="T47" fmla="*/ 48 h 181"/>
                  <a:gd name="T48" fmla="*/ 123 w 144"/>
                  <a:gd name="T49" fmla="*/ 43 h 181"/>
                  <a:gd name="T50" fmla="*/ 116 w 144"/>
                  <a:gd name="T51" fmla="*/ 34 h 181"/>
                  <a:gd name="T52" fmla="*/ 111 w 144"/>
                  <a:gd name="T53" fmla="*/ 33 h 181"/>
                  <a:gd name="T54" fmla="*/ 106 w 144"/>
                  <a:gd name="T55" fmla="*/ 34 h 181"/>
                  <a:gd name="T56" fmla="*/ 105 w 144"/>
                  <a:gd name="T57" fmla="*/ 33 h 181"/>
                  <a:gd name="T58" fmla="*/ 102 w 144"/>
                  <a:gd name="T59" fmla="*/ 36 h 181"/>
                  <a:gd name="T60" fmla="*/ 99 w 144"/>
                  <a:gd name="T61" fmla="*/ 46 h 181"/>
                  <a:gd name="T62" fmla="*/ 98 w 144"/>
                  <a:gd name="T63" fmla="*/ 56 h 181"/>
                  <a:gd name="T64" fmla="*/ 98 w 144"/>
                  <a:gd name="T65" fmla="*/ 63 h 181"/>
                  <a:gd name="T66" fmla="*/ 95 w 144"/>
                  <a:gd name="T67" fmla="*/ 66 h 181"/>
                  <a:gd name="T68" fmla="*/ 89 w 144"/>
                  <a:gd name="T69" fmla="*/ 69 h 181"/>
                  <a:gd name="T70" fmla="*/ 87 w 144"/>
                  <a:gd name="T71" fmla="*/ 69 h 181"/>
                  <a:gd name="T72" fmla="*/ 84 w 144"/>
                  <a:gd name="T73" fmla="*/ 68 h 181"/>
                  <a:gd name="T74" fmla="*/ 84 w 144"/>
                  <a:gd name="T75" fmla="*/ 66 h 181"/>
                  <a:gd name="T76" fmla="*/ 82 w 144"/>
                  <a:gd name="T77" fmla="*/ 58 h 181"/>
                  <a:gd name="T78" fmla="*/ 80 w 144"/>
                  <a:gd name="T79" fmla="*/ 53 h 181"/>
                  <a:gd name="T80" fmla="*/ 78 w 144"/>
                  <a:gd name="T81" fmla="*/ 52 h 181"/>
                  <a:gd name="T82" fmla="*/ 77 w 144"/>
                  <a:gd name="T83" fmla="*/ 52 h 181"/>
                  <a:gd name="T84" fmla="*/ 67 w 144"/>
                  <a:gd name="T85" fmla="*/ 58 h 181"/>
                  <a:gd name="T86" fmla="*/ 56 w 144"/>
                  <a:gd name="T87" fmla="*/ 62 h 181"/>
                  <a:gd name="T88" fmla="*/ 49 w 144"/>
                  <a:gd name="T89" fmla="*/ 49 h 181"/>
                  <a:gd name="T90" fmla="*/ 49 w 144"/>
                  <a:gd name="T91" fmla="*/ 48 h 181"/>
                  <a:gd name="T92" fmla="*/ 51 w 144"/>
                  <a:gd name="T93" fmla="*/ 48 h 181"/>
                  <a:gd name="T94" fmla="*/ 53 w 144"/>
                  <a:gd name="T95" fmla="*/ 44 h 181"/>
                  <a:gd name="T96" fmla="*/ 60 w 144"/>
                  <a:gd name="T97" fmla="*/ 40 h 181"/>
                  <a:gd name="T98" fmla="*/ 60 w 144"/>
                  <a:gd name="T99" fmla="*/ 38 h 181"/>
                  <a:gd name="T100" fmla="*/ 62 w 144"/>
                  <a:gd name="T101" fmla="*/ 36 h 181"/>
                  <a:gd name="T102" fmla="*/ 58 w 144"/>
                  <a:gd name="T103" fmla="*/ 29 h 181"/>
                  <a:gd name="T104" fmla="*/ 52 w 144"/>
                  <a:gd name="T105" fmla="*/ 24 h 181"/>
                  <a:gd name="T106" fmla="*/ 51 w 144"/>
                  <a:gd name="T107" fmla="*/ 22 h 181"/>
                  <a:gd name="T108" fmla="*/ 52 w 144"/>
                  <a:gd name="T109" fmla="*/ 19 h 181"/>
                  <a:gd name="T110" fmla="*/ 32 w 144"/>
                  <a:gd name="T111" fmla="*/ 10 h 181"/>
                  <a:gd name="T112" fmla="*/ 22 w 144"/>
                  <a:gd name="T113" fmla="*/ 12 h 181"/>
                  <a:gd name="T114" fmla="*/ 13 w 144"/>
                  <a:gd name="T115" fmla="*/ 8 h 181"/>
                  <a:gd name="T116" fmla="*/ 6 w 144"/>
                  <a:gd name="T117" fmla="*/ 0 h 181"/>
                  <a:gd name="T118" fmla="*/ 0 w 144"/>
                  <a:gd name="T119" fmla="*/ 2 h 1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44" h="181">
                    <a:moveTo>
                      <a:pt x="123" y="181"/>
                    </a:moveTo>
                    <a:lnTo>
                      <a:pt x="123" y="178"/>
                    </a:lnTo>
                    <a:lnTo>
                      <a:pt x="118" y="157"/>
                    </a:lnTo>
                    <a:lnTo>
                      <a:pt x="111" y="146"/>
                    </a:lnTo>
                    <a:lnTo>
                      <a:pt x="111" y="144"/>
                    </a:lnTo>
                    <a:lnTo>
                      <a:pt x="112" y="143"/>
                    </a:lnTo>
                    <a:lnTo>
                      <a:pt x="109" y="140"/>
                    </a:lnTo>
                    <a:lnTo>
                      <a:pt x="102" y="136"/>
                    </a:lnTo>
                    <a:lnTo>
                      <a:pt x="98" y="136"/>
                    </a:lnTo>
                    <a:lnTo>
                      <a:pt x="98" y="135"/>
                    </a:lnTo>
                    <a:lnTo>
                      <a:pt x="99" y="135"/>
                    </a:lnTo>
                    <a:lnTo>
                      <a:pt x="106" y="125"/>
                    </a:lnTo>
                    <a:lnTo>
                      <a:pt x="111" y="110"/>
                    </a:lnTo>
                    <a:lnTo>
                      <a:pt x="111" y="108"/>
                    </a:lnTo>
                    <a:lnTo>
                      <a:pt x="109" y="104"/>
                    </a:lnTo>
                    <a:lnTo>
                      <a:pt x="109" y="101"/>
                    </a:lnTo>
                    <a:lnTo>
                      <a:pt x="118" y="101"/>
                    </a:lnTo>
                    <a:lnTo>
                      <a:pt x="130" y="91"/>
                    </a:lnTo>
                    <a:lnTo>
                      <a:pt x="132" y="90"/>
                    </a:lnTo>
                    <a:lnTo>
                      <a:pt x="139" y="60"/>
                    </a:lnTo>
                    <a:lnTo>
                      <a:pt x="144" y="53"/>
                    </a:lnTo>
                    <a:lnTo>
                      <a:pt x="144" y="52"/>
                    </a:lnTo>
                    <a:lnTo>
                      <a:pt x="136" y="48"/>
                    </a:lnTo>
                    <a:lnTo>
                      <a:pt x="133" y="48"/>
                    </a:lnTo>
                    <a:lnTo>
                      <a:pt x="123" y="43"/>
                    </a:lnTo>
                    <a:lnTo>
                      <a:pt x="116" y="34"/>
                    </a:lnTo>
                    <a:lnTo>
                      <a:pt x="111" y="33"/>
                    </a:lnTo>
                    <a:lnTo>
                      <a:pt x="106" y="34"/>
                    </a:lnTo>
                    <a:lnTo>
                      <a:pt x="105" y="33"/>
                    </a:lnTo>
                    <a:lnTo>
                      <a:pt x="102" y="36"/>
                    </a:lnTo>
                    <a:lnTo>
                      <a:pt x="99" y="46"/>
                    </a:lnTo>
                    <a:lnTo>
                      <a:pt x="98" y="56"/>
                    </a:lnTo>
                    <a:lnTo>
                      <a:pt x="98" y="63"/>
                    </a:lnTo>
                    <a:lnTo>
                      <a:pt x="95" y="66"/>
                    </a:lnTo>
                    <a:lnTo>
                      <a:pt x="89" y="69"/>
                    </a:lnTo>
                    <a:lnTo>
                      <a:pt x="87" y="69"/>
                    </a:lnTo>
                    <a:lnTo>
                      <a:pt x="84" y="68"/>
                    </a:lnTo>
                    <a:lnTo>
                      <a:pt x="84" y="66"/>
                    </a:lnTo>
                    <a:lnTo>
                      <a:pt x="82" y="58"/>
                    </a:lnTo>
                    <a:lnTo>
                      <a:pt x="80" y="53"/>
                    </a:lnTo>
                    <a:lnTo>
                      <a:pt x="78" y="52"/>
                    </a:lnTo>
                    <a:lnTo>
                      <a:pt x="77" y="52"/>
                    </a:lnTo>
                    <a:lnTo>
                      <a:pt x="67" y="58"/>
                    </a:lnTo>
                    <a:lnTo>
                      <a:pt x="56" y="62"/>
                    </a:lnTo>
                    <a:lnTo>
                      <a:pt x="49" y="49"/>
                    </a:lnTo>
                    <a:lnTo>
                      <a:pt x="49" y="48"/>
                    </a:lnTo>
                    <a:lnTo>
                      <a:pt x="51" y="48"/>
                    </a:lnTo>
                    <a:lnTo>
                      <a:pt x="53" y="44"/>
                    </a:lnTo>
                    <a:lnTo>
                      <a:pt x="60" y="40"/>
                    </a:lnTo>
                    <a:lnTo>
                      <a:pt x="60" y="38"/>
                    </a:lnTo>
                    <a:lnTo>
                      <a:pt x="62" y="36"/>
                    </a:lnTo>
                    <a:lnTo>
                      <a:pt x="58" y="29"/>
                    </a:lnTo>
                    <a:lnTo>
                      <a:pt x="52" y="24"/>
                    </a:lnTo>
                    <a:lnTo>
                      <a:pt x="51" y="22"/>
                    </a:lnTo>
                    <a:lnTo>
                      <a:pt x="52" y="19"/>
                    </a:lnTo>
                    <a:lnTo>
                      <a:pt x="32" y="10"/>
                    </a:lnTo>
                    <a:lnTo>
                      <a:pt x="22" y="12"/>
                    </a:lnTo>
                    <a:lnTo>
                      <a:pt x="13" y="8"/>
                    </a:lnTo>
                    <a:lnTo>
                      <a:pt x="6" y="0"/>
                    </a:lnTo>
                    <a:lnTo>
                      <a:pt x="0" y="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80" name="Freeform 2821">
                <a:extLst>
                  <a:ext uri="{FF2B5EF4-FFF2-40B4-BE49-F238E27FC236}">
                    <a16:creationId xmlns:a16="http://schemas.microsoft.com/office/drawing/2014/main" id="{087EB9EE-63CB-2A95-B134-990A6261C5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4" y="1097"/>
                <a:ext cx="30" cy="30"/>
              </a:xfrm>
              <a:custGeom>
                <a:avLst/>
                <a:gdLst>
                  <a:gd name="T0" fmla="*/ 122 w 123"/>
                  <a:gd name="T1" fmla="*/ 115 h 120"/>
                  <a:gd name="T2" fmla="*/ 112 w 123"/>
                  <a:gd name="T3" fmla="*/ 103 h 120"/>
                  <a:gd name="T4" fmla="*/ 106 w 123"/>
                  <a:gd name="T5" fmla="*/ 102 h 120"/>
                  <a:gd name="T6" fmla="*/ 100 w 123"/>
                  <a:gd name="T7" fmla="*/ 109 h 120"/>
                  <a:gd name="T8" fmla="*/ 98 w 123"/>
                  <a:gd name="T9" fmla="*/ 112 h 120"/>
                  <a:gd name="T10" fmla="*/ 93 w 123"/>
                  <a:gd name="T11" fmla="*/ 109 h 120"/>
                  <a:gd name="T12" fmla="*/ 81 w 123"/>
                  <a:gd name="T13" fmla="*/ 91 h 120"/>
                  <a:gd name="T14" fmla="*/ 80 w 123"/>
                  <a:gd name="T15" fmla="*/ 89 h 120"/>
                  <a:gd name="T16" fmla="*/ 93 w 123"/>
                  <a:gd name="T17" fmla="*/ 70 h 120"/>
                  <a:gd name="T18" fmla="*/ 108 w 123"/>
                  <a:gd name="T19" fmla="*/ 59 h 120"/>
                  <a:gd name="T20" fmla="*/ 110 w 123"/>
                  <a:gd name="T21" fmla="*/ 54 h 120"/>
                  <a:gd name="T22" fmla="*/ 113 w 123"/>
                  <a:gd name="T23" fmla="*/ 49 h 120"/>
                  <a:gd name="T24" fmla="*/ 112 w 123"/>
                  <a:gd name="T25" fmla="*/ 48 h 120"/>
                  <a:gd name="T26" fmla="*/ 109 w 123"/>
                  <a:gd name="T27" fmla="*/ 43 h 120"/>
                  <a:gd name="T28" fmla="*/ 88 w 123"/>
                  <a:gd name="T29" fmla="*/ 34 h 120"/>
                  <a:gd name="T30" fmla="*/ 78 w 123"/>
                  <a:gd name="T31" fmla="*/ 35 h 120"/>
                  <a:gd name="T32" fmla="*/ 74 w 123"/>
                  <a:gd name="T33" fmla="*/ 42 h 120"/>
                  <a:gd name="T34" fmla="*/ 70 w 123"/>
                  <a:gd name="T35" fmla="*/ 59 h 120"/>
                  <a:gd name="T36" fmla="*/ 69 w 123"/>
                  <a:gd name="T37" fmla="*/ 63 h 120"/>
                  <a:gd name="T38" fmla="*/ 63 w 123"/>
                  <a:gd name="T39" fmla="*/ 60 h 120"/>
                  <a:gd name="T40" fmla="*/ 50 w 123"/>
                  <a:gd name="T41" fmla="*/ 52 h 120"/>
                  <a:gd name="T42" fmla="*/ 46 w 123"/>
                  <a:gd name="T43" fmla="*/ 43 h 120"/>
                  <a:gd name="T44" fmla="*/ 30 w 123"/>
                  <a:gd name="T45" fmla="*/ 27 h 120"/>
                  <a:gd name="T46" fmla="*/ 23 w 123"/>
                  <a:gd name="T47" fmla="*/ 28 h 120"/>
                  <a:gd name="T48" fmla="*/ 17 w 123"/>
                  <a:gd name="T49" fmla="*/ 36 h 120"/>
                  <a:gd name="T50" fmla="*/ 9 w 123"/>
                  <a:gd name="T51" fmla="*/ 34 h 120"/>
                  <a:gd name="T52" fmla="*/ 7 w 123"/>
                  <a:gd name="T53" fmla="*/ 28 h 120"/>
                  <a:gd name="T54" fmla="*/ 6 w 123"/>
                  <a:gd name="T55" fmla="*/ 20 h 120"/>
                  <a:gd name="T56" fmla="*/ 9 w 123"/>
                  <a:gd name="T57" fmla="*/ 15 h 120"/>
                  <a:gd name="T58" fmla="*/ 13 w 123"/>
                  <a:gd name="T59" fmla="*/ 13 h 120"/>
                  <a:gd name="T60" fmla="*/ 23 w 123"/>
                  <a:gd name="T61" fmla="*/ 6 h 120"/>
                  <a:gd name="T62" fmla="*/ 21 w 123"/>
                  <a:gd name="T63" fmla="*/ 4 h 120"/>
                  <a:gd name="T64" fmla="*/ 17 w 123"/>
                  <a:gd name="T65" fmla="*/ 3 h 120"/>
                  <a:gd name="T66" fmla="*/ 4 w 123"/>
                  <a:gd name="T67" fmla="*/ 0 h 120"/>
                  <a:gd name="T68" fmla="*/ 0 w 123"/>
                  <a:gd name="T69" fmla="*/ 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23" h="120">
                    <a:moveTo>
                      <a:pt x="123" y="120"/>
                    </a:moveTo>
                    <a:lnTo>
                      <a:pt x="122" y="115"/>
                    </a:lnTo>
                    <a:lnTo>
                      <a:pt x="120" y="113"/>
                    </a:lnTo>
                    <a:lnTo>
                      <a:pt x="112" y="103"/>
                    </a:lnTo>
                    <a:lnTo>
                      <a:pt x="108" y="101"/>
                    </a:lnTo>
                    <a:lnTo>
                      <a:pt x="106" y="102"/>
                    </a:lnTo>
                    <a:lnTo>
                      <a:pt x="105" y="105"/>
                    </a:lnTo>
                    <a:lnTo>
                      <a:pt x="100" y="109"/>
                    </a:lnTo>
                    <a:lnTo>
                      <a:pt x="100" y="112"/>
                    </a:lnTo>
                    <a:lnTo>
                      <a:pt x="98" y="112"/>
                    </a:lnTo>
                    <a:lnTo>
                      <a:pt x="94" y="111"/>
                    </a:lnTo>
                    <a:lnTo>
                      <a:pt x="93" y="109"/>
                    </a:lnTo>
                    <a:lnTo>
                      <a:pt x="88" y="101"/>
                    </a:lnTo>
                    <a:lnTo>
                      <a:pt x="81" y="91"/>
                    </a:lnTo>
                    <a:lnTo>
                      <a:pt x="80" y="91"/>
                    </a:lnTo>
                    <a:lnTo>
                      <a:pt x="80" y="89"/>
                    </a:lnTo>
                    <a:lnTo>
                      <a:pt x="81" y="84"/>
                    </a:lnTo>
                    <a:lnTo>
                      <a:pt x="93" y="70"/>
                    </a:lnTo>
                    <a:lnTo>
                      <a:pt x="94" y="70"/>
                    </a:lnTo>
                    <a:lnTo>
                      <a:pt x="108" y="59"/>
                    </a:lnTo>
                    <a:lnTo>
                      <a:pt x="109" y="56"/>
                    </a:lnTo>
                    <a:lnTo>
                      <a:pt x="110" y="54"/>
                    </a:lnTo>
                    <a:lnTo>
                      <a:pt x="110" y="53"/>
                    </a:lnTo>
                    <a:lnTo>
                      <a:pt x="113" y="49"/>
                    </a:lnTo>
                    <a:lnTo>
                      <a:pt x="113" y="48"/>
                    </a:lnTo>
                    <a:lnTo>
                      <a:pt x="112" y="48"/>
                    </a:lnTo>
                    <a:lnTo>
                      <a:pt x="112" y="46"/>
                    </a:lnTo>
                    <a:lnTo>
                      <a:pt x="109" y="43"/>
                    </a:lnTo>
                    <a:lnTo>
                      <a:pt x="105" y="41"/>
                    </a:lnTo>
                    <a:lnTo>
                      <a:pt x="88" y="34"/>
                    </a:lnTo>
                    <a:lnTo>
                      <a:pt x="80" y="35"/>
                    </a:lnTo>
                    <a:lnTo>
                      <a:pt x="78" y="35"/>
                    </a:lnTo>
                    <a:lnTo>
                      <a:pt x="78" y="36"/>
                    </a:lnTo>
                    <a:lnTo>
                      <a:pt x="74" y="42"/>
                    </a:lnTo>
                    <a:lnTo>
                      <a:pt x="71" y="52"/>
                    </a:lnTo>
                    <a:lnTo>
                      <a:pt x="70" y="59"/>
                    </a:lnTo>
                    <a:lnTo>
                      <a:pt x="70" y="61"/>
                    </a:lnTo>
                    <a:lnTo>
                      <a:pt x="69" y="63"/>
                    </a:lnTo>
                    <a:lnTo>
                      <a:pt x="67" y="63"/>
                    </a:lnTo>
                    <a:lnTo>
                      <a:pt x="63" y="60"/>
                    </a:lnTo>
                    <a:lnTo>
                      <a:pt x="49" y="53"/>
                    </a:lnTo>
                    <a:lnTo>
                      <a:pt x="50" y="52"/>
                    </a:lnTo>
                    <a:lnTo>
                      <a:pt x="48" y="45"/>
                    </a:lnTo>
                    <a:lnTo>
                      <a:pt x="46" y="43"/>
                    </a:lnTo>
                    <a:lnTo>
                      <a:pt x="41" y="39"/>
                    </a:lnTo>
                    <a:lnTo>
                      <a:pt x="30" y="27"/>
                    </a:lnTo>
                    <a:lnTo>
                      <a:pt x="27" y="24"/>
                    </a:lnTo>
                    <a:lnTo>
                      <a:pt x="23" y="28"/>
                    </a:lnTo>
                    <a:lnTo>
                      <a:pt x="20" y="29"/>
                    </a:lnTo>
                    <a:lnTo>
                      <a:pt x="17" y="36"/>
                    </a:lnTo>
                    <a:lnTo>
                      <a:pt x="16" y="35"/>
                    </a:lnTo>
                    <a:lnTo>
                      <a:pt x="9" y="34"/>
                    </a:lnTo>
                    <a:lnTo>
                      <a:pt x="6" y="31"/>
                    </a:lnTo>
                    <a:lnTo>
                      <a:pt x="7" y="28"/>
                    </a:lnTo>
                    <a:lnTo>
                      <a:pt x="6" y="22"/>
                    </a:lnTo>
                    <a:lnTo>
                      <a:pt x="6" y="20"/>
                    </a:lnTo>
                    <a:lnTo>
                      <a:pt x="7" y="17"/>
                    </a:lnTo>
                    <a:lnTo>
                      <a:pt x="9" y="15"/>
                    </a:lnTo>
                    <a:lnTo>
                      <a:pt x="10" y="13"/>
                    </a:lnTo>
                    <a:lnTo>
                      <a:pt x="13" y="13"/>
                    </a:lnTo>
                    <a:lnTo>
                      <a:pt x="21" y="10"/>
                    </a:lnTo>
                    <a:lnTo>
                      <a:pt x="23" y="6"/>
                    </a:lnTo>
                    <a:lnTo>
                      <a:pt x="21" y="6"/>
                    </a:lnTo>
                    <a:lnTo>
                      <a:pt x="21" y="4"/>
                    </a:lnTo>
                    <a:lnTo>
                      <a:pt x="18" y="4"/>
                    </a:lnTo>
                    <a:lnTo>
                      <a:pt x="17" y="3"/>
                    </a:lnTo>
                    <a:lnTo>
                      <a:pt x="11" y="0"/>
                    </a:lnTo>
                    <a:lnTo>
                      <a:pt x="4" y="0"/>
                    </a:lnTo>
                    <a:lnTo>
                      <a:pt x="2" y="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81" name="Freeform 2822">
                <a:extLst>
                  <a:ext uri="{FF2B5EF4-FFF2-40B4-BE49-F238E27FC236}">
                    <a16:creationId xmlns:a16="http://schemas.microsoft.com/office/drawing/2014/main" id="{E8B83B27-CB9A-5A27-8CE7-CDF36B0AC1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3" y="1086"/>
                <a:ext cx="5" cy="11"/>
              </a:xfrm>
              <a:custGeom>
                <a:avLst/>
                <a:gdLst>
                  <a:gd name="T0" fmla="*/ 1 w 17"/>
                  <a:gd name="T1" fmla="*/ 42 h 42"/>
                  <a:gd name="T2" fmla="*/ 1 w 17"/>
                  <a:gd name="T3" fmla="*/ 36 h 42"/>
                  <a:gd name="T4" fmla="*/ 0 w 17"/>
                  <a:gd name="T5" fmla="*/ 32 h 42"/>
                  <a:gd name="T6" fmla="*/ 0 w 17"/>
                  <a:gd name="T7" fmla="*/ 31 h 42"/>
                  <a:gd name="T8" fmla="*/ 1 w 17"/>
                  <a:gd name="T9" fmla="*/ 26 h 42"/>
                  <a:gd name="T10" fmla="*/ 10 w 17"/>
                  <a:gd name="T11" fmla="*/ 18 h 42"/>
                  <a:gd name="T12" fmla="*/ 17 w 17"/>
                  <a:gd name="T13" fmla="*/ 6 h 42"/>
                  <a:gd name="T14" fmla="*/ 17 w 17"/>
                  <a:gd name="T15" fmla="*/ 3 h 42"/>
                  <a:gd name="T16" fmla="*/ 14 w 17"/>
                  <a:gd name="T17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42">
                    <a:moveTo>
                      <a:pt x="1" y="42"/>
                    </a:moveTo>
                    <a:lnTo>
                      <a:pt x="1" y="36"/>
                    </a:lnTo>
                    <a:lnTo>
                      <a:pt x="0" y="32"/>
                    </a:lnTo>
                    <a:lnTo>
                      <a:pt x="0" y="31"/>
                    </a:lnTo>
                    <a:lnTo>
                      <a:pt x="1" y="26"/>
                    </a:lnTo>
                    <a:lnTo>
                      <a:pt x="10" y="18"/>
                    </a:lnTo>
                    <a:lnTo>
                      <a:pt x="17" y="6"/>
                    </a:lnTo>
                    <a:lnTo>
                      <a:pt x="17" y="3"/>
                    </a:lnTo>
                    <a:lnTo>
                      <a:pt x="14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82" name="Freeform 2823">
                <a:extLst>
                  <a:ext uri="{FF2B5EF4-FFF2-40B4-BE49-F238E27FC236}">
                    <a16:creationId xmlns:a16="http://schemas.microsoft.com/office/drawing/2014/main" id="{CE6863D1-710E-BED3-08FF-31FB139D5E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3" y="1126"/>
                <a:ext cx="21" cy="26"/>
              </a:xfrm>
              <a:custGeom>
                <a:avLst/>
                <a:gdLst>
                  <a:gd name="T0" fmla="*/ 88 w 88"/>
                  <a:gd name="T1" fmla="*/ 1 h 103"/>
                  <a:gd name="T2" fmla="*/ 84 w 88"/>
                  <a:gd name="T3" fmla="*/ 1 h 103"/>
                  <a:gd name="T4" fmla="*/ 81 w 88"/>
                  <a:gd name="T5" fmla="*/ 0 h 103"/>
                  <a:gd name="T6" fmla="*/ 80 w 88"/>
                  <a:gd name="T7" fmla="*/ 0 h 103"/>
                  <a:gd name="T8" fmla="*/ 67 w 88"/>
                  <a:gd name="T9" fmla="*/ 1 h 103"/>
                  <a:gd name="T10" fmla="*/ 58 w 88"/>
                  <a:gd name="T11" fmla="*/ 12 h 103"/>
                  <a:gd name="T12" fmla="*/ 59 w 88"/>
                  <a:gd name="T13" fmla="*/ 26 h 103"/>
                  <a:gd name="T14" fmla="*/ 56 w 88"/>
                  <a:gd name="T15" fmla="*/ 37 h 103"/>
                  <a:gd name="T16" fmla="*/ 52 w 88"/>
                  <a:gd name="T17" fmla="*/ 43 h 103"/>
                  <a:gd name="T18" fmla="*/ 55 w 88"/>
                  <a:gd name="T19" fmla="*/ 57 h 103"/>
                  <a:gd name="T20" fmla="*/ 56 w 88"/>
                  <a:gd name="T21" fmla="*/ 59 h 103"/>
                  <a:gd name="T22" fmla="*/ 58 w 88"/>
                  <a:gd name="T23" fmla="*/ 61 h 103"/>
                  <a:gd name="T24" fmla="*/ 53 w 88"/>
                  <a:gd name="T25" fmla="*/ 74 h 103"/>
                  <a:gd name="T26" fmla="*/ 52 w 88"/>
                  <a:gd name="T27" fmla="*/ 74 h 103"/>
                  <a:gd name="T28" fmla="*/ 52 w 88"/>
                  <a:gd name="T29" fmla="*/ 75 h 103"/>
                  <a:gd name="T30" fmla="*/ 46 w 88"/>
                  <a:gd name="T31" fmla="*/ 75 h 103"/>
                  <a:gd name="T32" fmla="*/ 24 w 88"/>
                  <a:gd name="T33" fmla="*/ 79 h 103"/>
                  <a:gd name="T34" fmla="*/ 22 w 88"/>
                  <a:gd name="T35" fmla="*/ 79 h 103"/>
                  <a:gd name="T36" fmla="*/ 22 w 88"/>
                  <a:gd name="T37" fmla="*/ 81 h 103"/>
                  <a:gd name="T38" fmla="*/ 29 w 88"/>
                  <a:gd name="T39" fmla="*/ 90 h 103"/>
                  <a:gd name="T40" fmla="*/ 29 w 88"/>
                  <a:gd name="T41" fmla="*/ 92 h 103"/>
                  <a:gd name="T42" fmla="*/ 27 w 88"/>
                  <a:gd name="T43" fmla="*/ 93 h 103"/>
                  <a:gd name="T44" fmla="*/ 25 w 88"/>
                  <a:gd name="T45" fmla="*/ 93 h 103"/>
                  <a:gd name="T46" fmla="*/ 15 w 88"/>
                  <a:gd name="T47" fmla="*/ 95 h 103"/>
                  <a:gd name="T48" fmla="*/ 4 w 88"/>
                  <a:gd name="T49" fmla="*/ 100 h 103"/>
                  <a:gd name="T50" fmla="*/ 0 w 88"/>
                  <a:gd name="T51" fmla="*/ 103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88" h="103">
                    <a:moveTo>
                      <a:pt x="88" y="1"/>
                    </a:moveTo>
                    <a:lnTo>
                      <a:pt x="84" y="1"/>
                    </a:lnTo>
                    <a:lnTo>
                      <a:pt x="81" y="0"/>
                    </a:lnTo>
                    <a:lnTo>
                      <a:pt x="80" y="0"/>
                    </a:lnTo>
                    <a:lnTo>
                      <a:pt x="67" y="1"/>
                    </a:lnTo>
                    <a:lnTo>
                      <a:pt x="58" y="12"/>
                    </a:lnTo>
                    <a:lnTo>
                      <a:pt x="59" y="26"/>
                    </a:lnTo>
                    <a:lnTo>
                      <a:pt x="56" y="37"/>
                    </a:lnTo>
                    <a:lnTo>
                      <a:pt x="52" y="43"/>
                    </a:lnTo>
                    <a:lnTo>
                      <a:pt x="55" y="57"/>
                    </a:lnTo>
                    <a:lnTo>
                      <a:pt x="56" y="59"/>
                    </a:lnTo>
                    <a:lnTo>
                      <a:pt x="58" y="61"/>
                    </a:lnTo>
                    <a:lnTo>
                      <a:pt x="53" y="74"/>
                    </a:lnTo>
                    <a:lnTo>
                      <a:pt x="52" y="74"/>
                    </a:lnTo>
                    <a:lnTo>
                      <a:pt x="52" y="75"/>
                    </a:lnTo>
                    <a:lnTo>
                      <a:pt x="46" y="75"/>
                    </a:lnTo>
                    <a:lnTo>
                      <a:pt x="24" y="79"/>
                    </a:lnTo>
                    <a:lnTo>
                      <a:pt x="22" y="79"/>
                    </a:lnTo>
                    <a:lnTo>
                      <a:pt x="22" y="81"/>
                    </a:lnTo>
                    <a:lnTo>
                      <a:pt x="29" y="90"/>
                    </a:lnTo>
                    <a:lnTo>
                      <a:pt x="29" y="92"/>
                    </a:lnTo>
                    <a:lnTo>
                      <a:pt x="27" y="93"/>
                    </a:lnTo>
                    <a:lnTo>
                      <a:pt x="25" y="93"/>
                    </a:lnTo>
                    <a:lnTo>
                      <a:pt x="15" y="95"/>
                    </a:lnTo>
                    <a:lnTo>
                      <a:pt x="4" y="100"/>
                    </a:lnTo>
                    <a:lnTo>
                      <a:pt x="0" y="10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83" name="Freeform 2824">
                <a:extLst>
                  <a:ext uri="{FF2B5EF4-FFF2-40B4-BE49-F238E27FC236}">
                    <a16:creationId xmlns:a16="http://schemas.microsoft.com/office/drawing/2014/main" id="{CF6C2318-170B-457A-4D52-2D04C56C5D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4" y="1108"/>
                <a:ext cx="41" cy="26"/>
              </a:xfrm>
              <a:custGeom>
                <a:avLst/>
                <a:gdLst>
                  <a:gd name="T0" fmla="*/ 162 w 162"/>
                  <a:gd name="T1" fmla="*/ 6 h 102"/>
                  <a:gd name="T2" fmla="*/ 157 w 162"/>
                  <a:gd name="T3" fmla="*/ 6 h 102"/>
                  <a:gd name="T4" fmla="*/ 148 w 162"/>
                  <a:gd name="T5" fmla="*/ 2 h 102"/>
                  <a:gd name="T6" fmla="*/ 143 w 162"/>
                  <a:gd name="T7" fmla="*/ 2 h 102"/>
                  <a:gd name="T8" fmla="*/ 140 w 162"/>
                  <a:gd name="T9" fmla="*/ 8 h 102"/>
                  <a:gd name="T10" fmla="*/ 136 w 162"/>
                  <a:gd name="T11" fmla="*/ 10 h 102"/>
                  <a:gd name="T12" fmla="*/ 136 w 162"/>
                  <a:gd name="T13" fmla="*/ 13 h 102"/>
                  <a:gd name="T14" fmla="*/ 134 w 162"/>
                  <a:gd name="T15" fmla="*/ 17 h 102"/>
                  <a:gd name="T16" fmla="*/ 134 w 162"/>
                  <a:gd name="T17" fmla="*/ 18 h 102"/>
                  <a:gd name="T18" fmla="*/ 128 w 162"/>
                  <a:gd name="T19" fmla="*/ 24 h 102"/>
                  <a:gd name="T20" fmla="*/ 128 w 162"/>
                  <a:gd name="T21" fmla="*/ 22 h 102"/>
                  <a:gd name="T22" fmla="*/ 123 w 162"/>
                  <a:gd name="T23" fmla="*/ 7 h 102"/>
                  <a:gd name="T24" fmla="*/ 123 w 162"/>
                  <a:gd name="T25" fmla="*/ 6 h 102"/>
                  <a:gd name="T26" fmla="*/ 121 w 162"/>
                  <a:gd name="T27" fmla="*/ 3 h 102"/>
                  <a:gd name="T28" fmla="*/ 120 w 162"/>
                  <a:gd name="T29" fmla="*/ 0 h 102"/>
                  <a:gd name="T30" fmla="*/ 117 w 162"/>
                  <a:gd name="T31" fmla="*/ 0 h 102"/>
                  <a:gd name="T32" fmla="*/ 111 w 162"/>
                  <a:gd name="T33" fmla="*/ 8 h 102"/>
                  <a:gd name="T34" fmla="*/ 109 w 162"/>
                  <a:gd name="T35" fmla="*/ 18 h 102"/>
                  <a:gd name="T36" fmla="*/ 106 w 162"/>
                  <a:gd name="T37" fmla="*/ 21 h 102"/>
                  <a:gd name="T38" fmla="*/ 106 w 162"/>
                  <a:gd name="T39" fmla="*/ 22 h 102"/>
                  <a:gd name="T40" fmla="*/ 105 w 162"/>
                  <a:gd name="T41" fmla="*/ 22 h 102"/>
                  <a:gd name="T42" fmla="*/ 102 w 162"/>
                  <a:gd name="T43" fmla="*/ 21 h 102"/>
                  <a:gd name="T44" fmla="*/ 99 w 162"/>
                  <a:gd name="T45" fmla="*/ 21 h 102"/>
                  <a:gd name="T46" fmla="*/ 98 w 162"/>
                  <a:gd name="T47" fmla="*/ 20 h 102"/>
                  <a:gd name="T48" fmla="*/ 91 w 162"/>
                  <a:gd name="T49" fmla="*/ 17 h 102"/>
                  <a:gd name="T50" fmla="*/ 88 w 162"/>
                  <a:gd name="T51" fmla="*/ 17 h 102"/>
                  <a:gd name="T52" fmla="*/ 88 w 162"/>
                  <a:gd name="T53" fmla="*/ 20 h 102"/>
                  <a:gd name="T54" fmla="*/ 85 w 162"/>
                  <a:gd name="T55" fmla="*/ 32 h 102"/>
                  <a:gd name="T56" fmla="*/ 90 w 162"/>
                  <a:gd name="T57" fmla="*/ 39 h 102"/>
                  <a:gd name="T58" fmla="*/ 95 w 162"/>
                  <a:gd name="T59" fmla="*/ 55 h 102"/>
                  <a:gd name="T60" fmla="*/ 95 w 162"/>
                  <a:gd name="T61" fmla="*/ 57 h 102"/>
                  <a:gd name="T62" fmla="*/ 97 w 162"/>
                  <a:gd name="T63" fmla="*/ 59 h 102"/>
                  <a:gd name="T64" fmla="*/ 97 w 162"/>
                  <a:gd name="T65" fmla="*/ 74 h 102"/>
                  <a:gd name="T66" fmla="*/ 95 w 162"/>
                  <a:gd name="T67" fmla="*/ 77 h 102"/>
                  <a:gd name="T68" fmla="*/ 88 w 162"/>
                  <a:gd name="T69" fmla="*/ 85 h 102"/>
                  <a:gd name="T70" fmla="*/ 85 w 162"/>
                  <a:gd name="T71" fmla="*/ 85 h 102"/>
                  <a:gd name="T72" fmla="*/ 78 w 162"/>
                  <a:gd name="T73" fmla="*/ 84 h 102"/>
                  <a:gd name="T74" fmla="*/ 74 w 162"/>
                  <a:gd name="T75" fmla="*/ 88 h 102"/>
                  <a:gd name="T76" fmla="*/ 68 w 162"/>
                  <a:gd name="T77" fmla="*/ 95 h 102"/>
                  <a:gd name="T78" fmla="*/ 67 w 162"/>
                  <a:gd name="T79" fmla="*/ 101 h 102"/>
                  <a:gd name="T80" fmla="*/ 63 w 162"/>
                  <a:gd name="T81" fmla="*/ 101 h 102"/>
                  <a:gd name="T82" fmla="*/ 59 w 162"/>
                  <a:gd name="T83" fmla="*/ 98 h 102"/>
                  <a:gd name="T84" fmla="*/ 41 w 162"/>
                  <a:gd name="T85" fmla="*/ 102 h 102"/>
                  <a:gd name="T86" fmla="*/ 37 w 162"/>
                  <a:gd name="T87" fmla="*/ 101 h 102"/>
                  <a:gd name="T88" fmla="*/ 28 w 162"/>
                  <a:gd name="T89" fmla="*/ 89 h 102"/>
                  <a:gd name="T90" fmla="*/ 27 w 162"/>
                  <a:gd name="T91" fmla="*/ 84 h 102"/>
                  <a:gd name="T92" fmla="*/ 28 w 162"/>
                  <a:gd name="T93" fmla="*/ 74 h 102"/>
                  <a:gd name="T94" fmla="*/ 27 w 162"/>
                  <a:gd name="T95" fmla="*/ 73 h 102"/>
                  <a:gd name="T96" fmla="*/ 23 w 162"/>
                  <a:gd name="T97" fmla="*/ 71 h 102"/>
                  <a:gd name="T98" fmla="*/ 17 w 162"/>
                  <a:gd name="T99" fmla="*/ 71 h 102"/>
                  <a:gd name="T100" fmla="*/ 13 w 162"/>
                  <a:gd name="T101" fmla="*/ 69 h 102"/>
                  <a:gd name="T102" fmla="*/ 4 w 162"/>
                  <a:gd name="T103" fmla="*/ 69 h 102"/>
                  <a:gd name="T104" fmla="*/ 4 w 162"/>
                  <a:gd name="T105" fmla="*/ 71 h 102"/>
                  <a:gd name="T106" fmla="*/ 3 w 162"/>
                  <a:gd name="T107" fmla="*/ 73 h 102"/>
                  <a:gd name="T108" fmla="*/ 3 w 162"/>
                  <a:gd name="T109" fmla="*/ 74 h 102"/>
                  <a:gd name="T110" fmla="*/ 0 w 162"/>
                  <a:gd name="T111" fmla="*/ 74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62" h="102">
                    <a:moveTo>
                      <a:pt x="162" y="6"/>
                    </a:moveTo>
                    <a:lnTo>
                      <a:pt x="157" y="6"/>
                    </a:lnTo>
                    <a:lnTo>
                      <a:pt x="148" y="2"/>
                    </a:lnTo>
                    <a:lnTo>
                      <a:pt x="143" y="2"/>
                    </a:lnTo>
                    <a:lnTo>
                      <a:pt x="140" y="8"/>
                    </a:lnTo>
                    <a:lnTo>
                      <a:pt x="136" y="10"/>
                    </a:lnTo>
                    <a:lnTo>
                      <a:pt x="136" y="13"/>
                    </a:lnTo>
                    <a:lnTo>
                      <a:pt x="134" y="17"/>
                    </a:lnTo>
                    <a:lnTo>
                      <a:pt x="134" y="18"/>
                    </a:lnTo>
                    <a:lnTo>
                      <a:pt x="128" y="24"/>
                    </a:lnTo>
                    <a:lnTo>
                      <a:pt x="128" y="22"/>
                    </a:lnTo>
                    <a:lnTo>
                      <a:pt x="123" y="7"/>
                    </a:lnTo>
                    <a:lnTo>
                      <a:pt x="123" y="6"/>
                    </a:lnTo>
                    <a:lnTo>
                      <a:pt x="121" y="3"/>
                    </a:lnTo>
                    <a:lnTo>
                      <a:pt x="120" y="0"/>
                    </a:lnTo>
                    <a:lnTo>
                      <a:pt x="117" y="0"/>
                    </a:lnTo>
                    <a:lnTo>
                      <a:pt x="111" y="8"/>
                    </a:lnTo>
                    <a:lnTo>
                      <a:pt x="109" y="18"/>
                    </a:lnTo>
                    <a:lnTo>
                      <a:pt x="106" y="21"/>
                    </a:lnTo>
                    <a:lnTo>
                      <a:pt x="106" y="22"/>
                    </a:lnTo>
                    <a:lnTo>
                      <a:pt x="105" y="22"/>
                    </a:lnTo>
                    <a:lnTo>
                      <a:pt x="102" y="21"/>
                    </a:lnTo>
                    <a:lnTo>
                      <a:pt x="99" y="21"/>
                    </a:lnTo>
                    <a:lnTo>
                      <a:pt x="98" y="20"/>
                    </a:lnTo>
                    <a:lnTo>
                      <a:pt x="91" y="17"/>
                    </a:lnTo>
                    <a:lnTo>
                      <a:pt x="88" y="17"/>
                    </a:lnTo>
                    <a:lnTo>
                      <a:pt x="88" y="20"/>
                    </a:lnTo>
                    <a:lnTo>
                      <a:pt x="85" y="32"/>
                    </a:lnTo>
                    <a:lnTo>
                      <a:pt x="90" y="39"/>
                    </a:lnTo>
                    <a:lnTo>
                      <a:pt x="95" y="55"/>
                    </a:lnTo>
                    <a:lnTo>
                      <a:pt x="95" y="57"/>
                    </a:lnTo>
                    <a:lnTo>
                      <a:pt x="97" y="59"/>
                    </a:lnTo>
                    <a:lnTo>
                      <a:pt x="97" y="74"/>
                    </a:lnTo>
                    <a:lnTo>
                      <a:pt x="95" y="77"/>
                    </a:lnTo>
                    <a:lnTo>
                      <a:pt x="88" y="85"/>
                    </a:lnTo>
                    <a:lnTo>
                      <a:pt x="85" y="85"/>
                    </a:lnTo>
                    <a:lnTo>
                      <a:pt x="78" y="84"/>
                    </a:lnTo>
                    <a:lnTo>
                      <a:pt x="74" y="88"/>
                    </a:lnTo>
                    <a:lnTo>
                      <a:pt x="68" y="95"/>
                    </a:lnTo>
                    <a:lnTo>
                      <a:pt x="67" y="101"/>
                    </a:lnTo>
                    <a:lnTo>
                      <a:pt x="63" y="101"/>
                    </a:lnTo>
                    <a:lnTo>
                      <a:pt x="59" y="98"/>
                    </a:lnTo>
                    <a:lnTo>
                      <a:pt x="41" y="102"/>
                    </a:lnTo>
                    <a:lnTo>
                      <a:pt x="37" y="101"/>
                    </a:lnTo>
                    <a:lnTo>
                      <a:pt x="28" y="89"/>
                    </a:lnTo>
                    <a:lnTo>
                      <a:pt x="27" y="84"/>
                    </a:lnTo>
                    <a:lnTo>
                      <a:pt x="28" y="74"/>
                    </a:lnTo>
                    <a:lnTo>
                      <a:pt x="27" y="73"/>
                    </a:lnTo>
                    <a:lnTo>
                      <a:pt x="23" y="71"/>
                    </a:lnTo>
                    <a:lnTo>
                      <a:pt x="17" y="71"/>
                    </a:lnTo>
                    <a:lnTo>
                      <a:pt x="13" y="69"/>
                    </a:lnTo>
                    <a:lnTo>
                      <a:pt x="4" y="69"/>
                    </a:lnTo>
                    <a:lnTo>
                      <a:pt x="4" y="71"/>
                    </a:lnTo>
                    <a:lnTo>
                      <a:pt x="3" y="73"/>
                    </a:lnTo>
                    <a:lnTo>
                      <a:pt x="3" y="74"/>
                    </a:lnTo>
                    <a:lnTo>
                      <a:pt x="0" y="7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84" name="Freeform 2825">
                <a:extLst>
                  <a:ext uri="{FF2B5EF4-FFF2-40B4-BE49-F238E27FC236}">
                    <a16:creationId xmlns:a16="http://schemas.microsoft.com/office/drawing/2014/main" id="{7AC6794E-0BFA-9150-7001-BDD69E3021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5" y="1108"/>
                <a:ext cx="8" cy="11"/>
              </a:xfrm>
              <a:custGeom>
                <a:avLst/>
                <a:gdLst>
                  <a:gd name="T0" fmla="*/ 34 w 34"/>
                  <a:gd name="T1" fmla="*/ 44 h 44"/>
                  <a:gd name="T2" fmla="*/ 29 w 34"/>
                  <a:gd name="T3" fmla="*/ 40 h 44"/>
                  <a:gd name="T4" fmla="*/ 31 w 34"/>
                  <a:gd name="T5" fmla="*/ 39 h 44"/>
                  <a:gd name="T6" fmla="*/ 32 w 34"/>
                  <a:gd name="T7" fmla="*/ 28 h 44"/>
                  <a:gd name="T8" fmla="*/ 32 w 34"/>
                  <a:gd name="T9" fmla="*/ 21 h 44"/>
                  <a:gd name="T10" fmla="*/ 22 w 34"/>
                  <a:gd name="T11" fmla="*/ 0 h 44"/>
                  <a:gd name="T12" fmla="*/ 21 w 34"/>
                  <a:gd name="T13" fmla="*/ 0 h 44"/>
                  <a:gd name="T14" fmla="*/ 11 w 34"/>
                  <a:gd name="T15" fmla="*/ 1 h 44"/>
                  <a:gd name="T16" fmla="*/ 6 w 34"/>
                  <a:gd name="T17" fmla="*/ 4 h 44"/>
                  <a:gd name="T18" fmla="*/ 4 w 34"/>
                  <a:gd name="T19" fmla="*/ 7 h 44"/>
                  <a:gd name="T20" fmla="*/ 0 w 34"/>
                  <a:gd name="T21" fmla="*/ 7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4" h="44">
                    <a:moveTo>
                      <a:pt x="34" y="44"/>
                    </a:moveTo>
                    <a:lnTo>
                      <a:pt x="29" y="40"/>
                    </a:lnTo>
                    <a:lnTo>
                      <a:pt x="31" y="39"/>
                    </a:lnTo>
                    <a:lnTo>
                      <a:pt x="32" y="28"/>
                    </a:lnTo>
                    <a:lnTo>
                      <a:pt x="32" y="21"/>
                    </a:lnTo>
                    <a:lnTo>
                      <a:pt x="22" y="0"/>
                    </a:lnTo>
                    <a:lnTo>
                      <a:pt x="21" y="0"/>
                    </a:lnTo>
                    <a:lnTo>
                      <a:pt x="11" y="1"/>
                    </a:lnTo>
                    <a:lnTo>
                      <a:pt x="6" y="4"/>
                    </a:lnTo>
                    <a:lnTo>
                      <a:pt x="4" y="7"/>
                    </a:lnTo>
                    <a:lnTo>
                      <a:pt x="0" y="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85" name="Freeform 2826">
                <a:extLst>
                  <a:ext uri="{FF2B5EF4-FFF2-40B4-BE49-F238E27FC236}">
                    <a16:creationId xmlns:a16="http://schemas.microsoft.com/office/drawing/2014/main" id="{C134E09E-0C4B-EE3D-05BB-A77154EC19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1" y="1119"/>
                <a:ext cx="10" cy="20"/>
              </a:xfrm>
              <a:custGeom>
                <a:avLst/>
                <a:gdLst>
                  <a:gd name="T0" fmla="*/ 5 w 39"/>
                  <a:gd name="T1" fmla="*/ 80 h 80"/>
                  <a:gd name="T2" fmla="*/ 4 w 39"/>
                  <a:gd name="T3" fmla="*/ 77 h 80"/>
                  <a:gd name="T4" fmla="*/ 0 w 39"/>
                  <a:gd name="T5" fmla="*/ 58 h 80"/>
                  <a:gd name="T6" fmla="*/ 1 w 39"/>
                  <a:gd name="T7" fmla="*/ 52 h 80"/>
                  <a:gd name="T8" fmla="*/ 1 w 39"/>
                  <a:gd name="T9" fmla="*/ 51 h 80"/>
                  <a:gd name="T10" fmla="*/ 4 w 39"/>
                  <a:gd name="T11" fmla="*/ 51 h 80"/>
                  <a:gd name="T12" fmla="*/ 5 w 39"/>
                  <a:gd name="T13" fmla="*/ 52 h 80"/>
                  <a:gd name="T14" fmla="*/ 8 w 39"/>
                  <a:gd name="T15" fmla="*/ 52 h 80"/>
                  <a:gd name="T16" fmla="*/ 15 w 39"/>
                  <a:gd name="T17" fmla="*/ 51 h 80"/>
                  <a:gd name="T18" fmla="*/ 17 w 39"/>
                  <a:gd name="T19" fmla="*/ 44 h 80"/>
                  <a:gd name="T20" fmla="*/ 21 w 39"/>
                  <a:gd name="T21" fmla="*/ 35 h 80"/>
                  <a:gd name="T22" fmla="*/ 31 w 39"/>
                  <a:gd name="T23" fmla="*/ 30 h 80"/>
                  <a:gd name="T24" fmla="*/ 35 w 39"/>
                  <a:gd name="T25" fmla="*/ 17 h 80"/>
                  <a:gd name="T26" fmla="*/ 35 w 39"/>
                  <a:gd name="T27" fmla="*/ 16 h 80"/>
                  <a:gd name="T28" fmla="*/ 39 w 39"/>
                  <a:gd name="T29" fmla="*/ 6 h 80"/>
                  <a:gd name="T30" fmla="*/ 39 w 39"/>
                  <a:gd name="T31" fmla="*/ 5 h 80"/>
                  <a:gd name="T32" fmla="*/ 33 w 39"/>
                  <a:gd name="T33" fmla="*/ 0 h 80"/>
                  <a:gd name="T34" fmla="*/ 25 w 39"/>
                  <a:gd name="T35" fmla="*/ 0 h 80"/>
                  <a:gd name="T36" fmla="*/ 21 w 39"/>
                  <a:gd name="T37" fmla="*/ 2 h 80"/>
                  <a:gd name="T38" fmla="*/ 14 w 39"/>
                  <a:gd name="T39" fmla="*/ 3 h 80"/>
                  <a:gd name="T40" fmla="*/ 11 w 39"/>
                  <a:gd name="T41" fmla="*/ 3 h 80"/>
                  <a:gd name="T42" fmla="*/ 10 w 39"/>
                  <a:gd name="T43" fmla="*/ 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9" h="80">
                    <a:moveTo>
                      <a:pt x="5" y="80"/>
                    </a:moveTo>
                    <a:lnTo>
                      <a:pt x="4" y="77"/>
                    </a:lnTo>
                    <a:lnTo>
                      <a:pt x="0" y="58"/>
                    </a:lnTo>
                    <a:lnTo>
                      <a:pt x="1" y="52"/>
                    </a:lnTo>
                    <a:lnTo>
                      <a:pt x="1" y="51"/>
                    </a:lnTo>
                    <a:lnTo>
                      <a:pt x="4" y="51"/>
                    </a:lnTo>
                    <a:lnTo>
                      <a:pt x="5" y="52"/>
                    </a:lnTo>
                    <a:lnTo>
                      <a:pt x="8" y="52"/>
                    </a:lnTo>
                    <a:lnTo>
                      <a:pt x="15" y="51"/>
                    </a:lnTo>
                    <a:lnTo>
                      <a:pt x="17" y="44"/>
                    </a:lnTo>
                    <a:lnTo>
                      <a:pt x="21" y="35"/>
                    </a:lnTo>
                    <a:lnTo>
                      <a:pt x="31" y="30"/>
                    </a:lnTo>
                    <a:lnTo>
                      <a:pt x="35" y="17"/>
                    </a:lnTo>
                    <a:lnTo>
                      <a:pt x="35" y="16"/>
                    </a:lnTo>
                    <a:lnTo>
                      <a:pt x="39" y="6"/>
                    </a:lnTo>
                    <a:lnTo>
                      <a:pt x="39" y="5"/>
                    </a:lnTo>
                    <a:lnTo>
                      <a:pt x="33" y="0"/>
                    </a:lnTo>
                    <a:lnTo>
                      <a:pt x="25" y="0"/>
                    </a:lnTo>
                    <a:lnTo>
                      <a:pt x="21" y="2"/>
                    </a:lnTo>
                    <a:lnTo>
                      <a:pt x="14" y="3"/>
                    </a:lnTo>
                    <a:lnTo>
                      <a:pt x="11" y="3"/>
                    </a:lnTo>
                    <a:lnTo>
                      <a:pt x="1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86" name="Freeform 2827">
                <a:extLst>
                  <a:ext uri="{FF2B5EF4-FFF2-40B4-BE49-F238E27FC236}">
                    <a16:creationId xmlns:a16="http://schemas.microsoft.com/office/drawing/2014/main" id="{4F5AEFD0-3AE7-A8E4-6F95-8653A09354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3" y="1107"/>
                <a:ext cx="10" cy="12"/>
              </a:xfrm>
              <a:custGeom>
                <a:avLst/>
                <a:gdLst>
                  <a:gd name="T0" fmla="*/ 36 w 36"/>
                  <a:gd name="T1" fmla="*/ 0 h 50"/>
                  <a:gd name="T2" fmla="*/ 15 w 36"/>
                  <a:gd name="T3" fmla="*/ 21 h 50"/>
                  <a:gd name="T4" fmla="*/ 0 w 36"/>
                  <a:gd name="T5" fmla="*/ 5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6" h="50">
                    <a:moveTo>
                      <a:pt x="36" y="0"/>
                    </a:moveTo>
                    <a:lnTo>
                      <a:pt x="15" y="21"/>
                    </a:lnTo>
                    <a:lnTo>
                      <a:pt x="0" y="5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87" name="Freeform 2828">
                <a:extLst>
                  <a:ext uri="{FF2B5EF4-FFF2-40B4-BE49-F238E27FC236}">
                    <a16:creationId xmlns:a16="http://schemas.microsoft.com/office/drawing/2014/main" id="{EE197385-7340-CF5B-2659-18DFD87AA1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6" y="1008"/>
                <a:ext cx="14" cy="13"/>
              </a:xfrm>
              <a:custGeom>
                <a:avLst/>
                <a:gdLst>
                  <a:gd name="T0" fmla="*/ 53 w 57"/>
                  <a:gd name="T1" fmla="*/ 51 h 51"/>
                  <a:gd name="T2" fmla="*/ 45 w 57"/>
                  <a:gd name="T3" fmla="*/ 45 h 51"/>
                  <a:gd name="T4" fmla="*/ 45 w 57"/>
                  <a:gd name="T5" fmla="*/ 43 h 51"/>
                  <a:gd name="T6" fmla="*/ 48 w 57"/>
                  <a:gd name="T7" fmla="*/ 40 h 51"/>
                  <a:gd name="T8" fmla="*/ 50 w 57"/>
                  <a:gd name="T9" fmla="*/ 36 h 51"/>
                  <a:gd name="T10" fmla="*/ 55 w 57"/>
                  <a:gd name="T11" fmla="*/ 33 h 51"/>
                  <a:gd name="T12" fmla="*/ 57 w 57"/>
                  <a:gd name="T13" fmla="*/ 32 h 51"/>
                  <a:gd name="T14" fmla="*/ 46 w 57"/>
                  <a:gd name="T15" fmla="*/ 26 h 51"/>
                  <a:gd name="T16" fmla="*/ 45 w 57"/>
                  <a:gd name="T17" fmla="*/ 26 h 51"/>
                  <a:gd name="T18" fmla="*/ 21 w 57"/>
                  <a:gd name="T19" fmla="*/ 14 h 51"/>
                  <a:gd name="T20" fmla="*/ 16 w 57"/>
                  <a:gd name="T21" fmla="*/ 12 h 51"/>
                  <a:gd name="T22" fmla="*/ 0 w 57"/>
                  <a:gd name="T23" fmla="*/ 1 h 51"/>
                  <a:gd name="T24" fmla="*/ 0 w 57"/>
                  <a:gd name="T25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7" h="51">
                    <a:moveTo>
                      <a:pt x="53" y="51"/>
                    </a:moveTo>
                    <a:lnTo>
                      <a:pt x="45" y="45"/>
                    </a:lnTo>
                    <a:lnTo>
                      <a:pt x="45" y="43"/>
                    </a:lnTo>
                    <a:lnTo>
                      <a:pt x="48" y="40"/>
                    </a:lnTo>
                    <a:lnTo>
                      <a:pt x="50" y="36"/>
                    </a:lnTo>
                    <a:lnTo>
                      <a:pt x="55" y="33"/>
                    </a:lnTo>
                    <a:lnTo>
                      <a:pt x="57" y="32"/>
                    </a:lnTo>
                    <a:lnTo>
                      <a:pt x="46" y="26"/>
                    </a:lnTo>
                    <a:lnTo>
                      <a:pt x="45" y="26"/>
                    </a:lnTo>
                    <a:lnTo>
                      <a:pt x="21" y="14"/>
                    </a:lnTo>
                    <a:lnTo>
                      <a:pt x="16" y="12"/>
                    </a:lnTo>
                    <a:lnTo>
                      <a:pt x="0" y="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88" name="Freeform 2829">
                <a:extLst>
                  <a:ext uri="{FF2B5EF4-FFF2-40B4-BE49-F238E27FC236}">
                    <a16:creationId xmlns:a16="http://schemas.microsoft.com/office/drawing/2014/main" id="{EC0EC7A4-8BE3-2E28-369D-30F5119B38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6" y="1021"/>
                <a:ext cx="3" cy="8"/>
              </a:xfrm>
              <a:custGeom>
                <a:avLst/>
                <a:gdLst>
                  <a:gd name="T0" fmla="*/ 0 w 10"/>
                  <a:gd name="T1" fmla="*/ 33 h 33"/>
                  <a:gd name="T2" fmla="*/ 3 w 10"/>
                  <a:gd name="T3" fmla="*/ 28 h 33"/>
                  <a:gd name="T4" fmla="*/ 3 w 10"/>
                  <a:gd name="T5" fmla="*/ 26 h 33"/>
                  <a:gd name="T6" fmla="*/ 5 w 10"/>
                  <a:gd name="T7" fmla="*/ 24 h 33"/>
                  <a:gd name="T8" fmla="*/ 9 w 10"/>
                  <a:gd name="T9" fmla="*/ 11 h 33"/>
                  <a:gd name="T10" fmla="*/ 10 w 10"/>
                  <a:gd name="T11" fmla="*/ 2 h 33"/>
                  <a:gd name="T12" fmla="*/ 10 w 10"/>
                  <a:gd name="T13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33">
                    <a:moveTo>
                      <a:pt x="0" y="33"/>
                    </a:moveTo>
                    <a:lnTo>
                      <a:pt x="3" y="28"/>
                    </a:lnTo>
                    <a:lnTo>
                      <a:pt x="3" y="26"/>
                    </a:lnTo>
                    <a:lnTo>
                      <a:pt x="5" y="24"/>
                    </a:lnTo>
                    <a:lnTo>
                      <a:pt x="9" y="11"/>
                    </a:lnTo>
                    <a:lnTo>
                      <a:pt x="10" y="2"/>
                    </a:lnTo>
                    <a:lnTo>
                      <a:pt x="1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89" name="Freeform 2830">
                <a:extLst>
                  <a:ext uri="{FF2B5EF4-FFF2-40B4-BE49-F238E27FC236}">
                    <a16:creationId xmlns:a16="http://schemas.microsoft.com/office/drawing/2014/main" id="{F7474A45-54ED-E91B-BEB8-A9B9D06217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6" y="1027"/>
                <a:ext cx="20" cy="7"/>
              </a:xfrm>
              <a:custGeom>
                <a:avLst/>
                <a:gdLst>
                  <a:gd name="T0" fmla="*/ 0 w 79"/>
                  <a:gd name="T1" fmla="*/ 25 h 28"/>
                  <a:gd name="T2" fmla="*/ 5 w 79"/>
                  <a:gd name="T3" fmla="*/ 25 h 28"/>
                  <a:gd name="T4" fmla="*/ 11 w 79"/>
                  <a:gd name="T5" fmla="*/ 26 h 28"/>
                  <a:gd name="T6" fmla="*/ 15 w 79"/>
                  <a:gd name="T7" fmla="*/ 26 h 28"/>
                  <a:gd name="T8" fmla="*/ 18 w 79"/>
                  <a:gd name="T9" fmla="*/ 28 h 28"/>
                  <a:gd name="T10" fmla="*/ 18 w 79"/>
                  <a:gd name="T11" fmla="*/ 23 h 28"/>
                  <a:gd name="T12" fmla="*/ 28 w 79"/>
                  <a:gd name="T13" fmla="*/ 12 h 28"/>
                  <a:gd name="T14" fmla="*/ 43 w 79"/>
                  <a:gd name="T15" fmla="*/ 0 h 28"/>
                  <a:gd name="T16" fmla="*/ 46 w 79"/>
                  <a:gd name="T17" fmla="*/ 1 h 28"/>
                  <a:gd name="T18" fmla="*/ 47 w 79"/>
                  <a:gd name="T19" fmla="*/ 1 h 28"/>
                  <a:gd name="T20" fmla="*/ 49 w 79"/>
                  <a:gd name="T21" fmla="*/ 2 h 28"/>
                  <a:gd name="T22" fmla="*/ 60 w 79"/>
                  <a:gd name="T23" fmla="*/ 5 h 28"/>
                  <a:gd name="T24" fmla="*/ 64 w 79"/>
                  <a:gd name="T25" fmla="*/ 14 h 28"/>
                  <a:gd name="T26" fmla="*/ 68 w 79"/>
                  <a:gd name="T27" fmla="*/ 12 h 28"/>
                  <a:gd name="T28" fmla="*/ 71 w 79"/>
                  <a:gd name="T29" fmla="*/ 12 h 28"/>
                  <a:gd name="T30" fmla="*/ 74 w 79"/>
                  <a:gd name="T31" fmla="*/ 11 h 28"/>
                  <a:gd name="T32" fmla="*/ 78 w 79"/>
                  <a:gd name="T33" fmla="*/ 7 h 28"/>
                  <a:gd name="T34" fmla="*/ 79 w 79"/>
                  <a:gd name="T35" fmla="*/ 7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79" h="28">
                    <a:moveTo>
                      <a:pt x="0" y="25"/>
                    </a:moveTo>
                    <a:lnTo>
                      <a:pt x="5" y="25"/>
                    </a:lnTo>
                    <a:lnTo>
                      <a:pt x="11" y="26"/>
                    </a:lnTo>
                    <a:lnTo>
                      <a:pt x="15" y="26"/>
                    </a:lnTo>
                    <a:lnTo>
                      <a:pt x="18" y="28"/>
                    </a:lnTo>
                    <a:lnTo>
                      <a:pt x="18" y="23"/>
                    </a:lnTo>
                    <a:lnTo>
                      <a:pt x="28" y="12"/>
                    </a:lnTo>
                    <a:lnTo>
                      <a:pt x="43" y="0"/>
                    </a:lnTo>
                    <a:lnTo>
                      <a:pt x="46" y="1"/>
                    </a:lnTo>
                    <a:lnTo>
                      <a:pt x="47" y="1"/>
                    </a:lnTo>
                    <a:lnTo>
                      <a:pt x="49" y="2"/>
                    </a:lnTo>
                    <a:lnTo>
                      <a:pt x="60" y="5"/>
                    </a:lnTo>
                    <a:lnTo>
                      <a:pt x="64" y="14"/>
                    </a:lnTo>
                    <a:lnTo>
                      <a:pt x="68" y="12"/>
                    </a:lnTo>
                    <a:lnTo>
                      <a:pt x="71" y="12"/>
                    </a:lnTo>
                    <a:lnTo>
                      <a:pt x="74" y="11"/>
                    </a:lnTo>
                    <a:lnTo>
                      <a:pt x="78" y="7"/>
                    </a:lnTo>
                    <a:lnTo>
                      <a:pt x="79" y="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90" name="Freeform 2831">
                <a:extLst>
                  <a:ext uri="{FF2B5EF4-FFF2-40B4-BE49-F238E27FC236}">
                    <a16:creationId xmlns:a16="http://schemas.microsoft.com/office/drawing/2014/main" id="{B517B515-D90D-463B-BDA3-61211302B4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4" y="1029"/>
                <a:ext cx="33" cy="57"/>
              </a:xfrm>
              <a:custGeom>
                <a:avLst/>
                <a:gdLst>
                  <a:gd name="T0" fmla="*/ 132 w 132"/>
                  <a:gd name="T1" fmla="*/ 227 h 227"/>
                  <a:gd name="T2" fmla="*/ 120 w 132"/>
                  <a:gd name="T3" fmla="*/ 215 h 227"/>
                  <a:gd name="T4" fmla="*/ 109 w 132"/>
                  <a:gd name="T5" fmla="*/ 212 h 227"/>
                  <a:gd name="T6" fmla="*/ 106 w 132"/>
                  <a:gd name="T7" fmla="*/ 202 h 227"/>
                  <a:gd name="T8" fmla="*/ 104 w 132"/>
                  <a:gd name="T9" fmla="*/ 192 h 227"/>
                  <a:gd name="T10" fmla="*/ 110 w 132"/>
                  <a:gd name="T11" fmla="*/ 187 h 227"/>
                  <a:gd name="T12" fmla="*/ 110 w 132"/>
                  <a:gd name="T13" fmla="*/ 181 h 227"/>
                  <a:gd name="T14" fmla="*/ 109 w 132"/>
                  <a:gd name="T15" fmla="*/ 177 h 227"/>
                  <a:gd name="T16" fmla="*/ 106 w 132"/>
                  <a:gd name="T17" fmla="*/ 173 h 227"/>
                  <a:gd name="T18" fmla="*/ 106 w 132"/>
                  <a:gd name="T19" fmla="*/ 172 h 227"/>
                  <a:gd name="T20" fmla="*/ 103 w 132"/>
                  <a:gd name="T21" fmla="*/ 169 h 227"/>
                  <a:gd name="T22" fmla="*/ 102 w 132"/>
                  <a:gd name="T23" fmla="*/ 166 h 227"/>
                  <a:gd name="T24" fmla="*/ 100 w 132"/>
                  <a:gd name="T25" fmla="*/ 165 h 227"/>
                  <a:gd name="T26" fmla="*/ 103 w 132"/>
                  <a:gd name="T27" fmla="*/ 165 h 227"/>
                  <a:gd name="T28" fmla="*/ 116 w 132"/>
                  <a:gd name="T29" fmla="*/ 163 h 227"/>
                  <a:gd name="T30" fmla="*/ 127 w 132"/>
                  <a:gd name="T31" fmla="*/ 160 h 227"/>
                  <a:gd name="T32" fmla="*/ 128 w 132"/>
                  <a:gd name="T33" fmla="*/ 155 h 227"/>
                  <a:gd name="T34" fmla="*/ 131 w 132"/>
                  <a:gd name="T35" fmla="*/ 136 h 227"/>
                  <a:gd name="T36" fmla="*/ 131 w 132"/>
                  <a:gd name="T37" fmla="*/ 135 h 227"/>
                  <a:gd name="T38" fmla="*/ 130 w 132"/>
                  <a:gd name="T39" fmla="*/ 131 h 227"/>
                  <a:gd name="T40" fmla="*/ 132 w 132"/>
                  <a:gd name="T41" fmla="*/ 117 h 227"/>
                  <a:gd name="T42" fmla="*/ 132 w 132"/>
                  <a:gd name="T43" fmla="*/ 116 h 227"/>
                  <a:gd name="T44" fmla="*/ 124 w 132"/>
                  <a:gd name="T45" fmla="*/ 114 h 227"/>
                  <a:gd name="T46" fmla="*/ 118 w 132"/>
                  <a:gd name="T47" fmla="*/ 114 h 227"/>
                  <a:gd name="T48" fmla="*/ 93 w 132"/>
                  <a:gd name="T49" fmla="*/ 102 h 227"/>
                  <a:gd name="T50" fmla="*/ 91 w 132"/>
                  <a:gd name="T51" fmla="*/ 100 h 227"/>
                  <a:gd name="T52" fmla="*/ 72 w 132"/>
                  <a:gd name="T53" fmla="*/ 92 h 227"/>
                  <a:gd name="T54" fmla="*/ 70 w 132"/>
                  <a:gd name="T55" fmla="*/ 88 h 227"/>
                  <a:gd name="T56" fmla="*/ 67 w 132"/>
                  <a:gd name="T57" fmla="*/ 85 h 227"/>
                  <a:gd name="T58" fmla="*/ 61 w 132"/>
                  <a:gd name="T59" fmla="*/ 83 h 227"/>
                  <a:gd name="T60" fmla="*/ 49 w 132"/>
                  <a:gd name="T61" fmla="*/ 86 h 227"/>
                  <a:gd name="T62" fmla="*/ 44 w 132"/>
                  <a:gd name="T63" fmla="*/ 86 h 227"/>
                  <a:gd name="T64" fmla="*/ 42 w 132"/>
                  <a:gd name="T65" fmla="*/ 88 h 227"/>
                  <a:gd name="T66" fmla="*/ 5 w 132"/>
                  <a:gd name="T67" fmla="*/ 82 h 227"/>
                  <a:gd name="T68" fmla="*/ 1 w 132"/>
                  <a:gd name="T69" fmla="*/ 82 h 227"/>
                  <a:gd name="T70" fmla="*/ 0 w 132"/>
                  <a:gd name="T71" fmla="*/ 81 h 227"/>
                  <a:gd name="T72" fmla="*/ 3 w 132"/>
                  <a:gd name="T73" fmla="*/ 67 h 227"/>
                  <a:gd name="T74" fmla="*/ 8 w 132"/>
                  <a:gd name="T75" fmla="*/ 57 h 227"/>
                  <a:gd name="T76" fmla="*/ 8 w 132"/>
                  <a:gd name="T77" fmla="*/ 54 h 227"/>
                  <a:gd name="T78" fmla="*/ 21 w 132"/>
                  <a:gd name="T79" fmla="*/ 54 h 227"/>
                  <a:gd name="T80" fmla="*/ 32 w 132"/>
                  <a:gd name="T81" fmla="*/ 58 h 227"/>
                  <a:gd name="T82" fmla="*/ 33 w 132"/>
                  <a:gd name="T83" fmla="*/ 60 h 227"/>
                  <a:gd name="T84" fmla="*/ 33 w 132"/>
                  <a:gd name="T85" fmla="*/ 61 h 227"/>
                  <a:gd name="T86" fmla="*/ 37 w 132"/>
                  <a:gd name="T87" fmla="*/ 61 h 227"/>
                  <a:gd name="T88" fmla="*/ 37 w 132"/>
                  <a:gd name="T89" fmla="*/ 60 h 227"/>
                  <a:gd name="T90" fmla="*/ 39 w 132"/>
                  <a:gd name="T91" fmla="*/ 60 h 227"/>
                  <a:gd name="T92" fmla="*/ 40 w 132"/>
                  <a:gd name="T93" fmla="*/ 58 h 227"/>
                  <a:gd name="T94" fmla="*/ 40 w 132"/>
                  <a:gd name="T95" fmla="*/ 57 h 227"/>
                  <a:gd name="T96" fmla="*/ 42 w 132"/>
                  <a:gd name="T97" fmla="*/ 50 h 227"/>
                  <a:gd name="T98" fmla="*/ 47 w 132"/>
                  <a:gd name="T99" fmla="*/ 39 h 227"/>
                  <a:gd name="T100" fmla="*/ 50 w 132"/>
                  <a:gd name="T101" fmla="*/ 35 h 227"/>
                  <a:gd name="T102" fmla="*/ 50 w 132"/>
                  <a:gd name="T103" fmla="*/ 33 h 227"/>
                  <a:gd name="T104" fmla="*/ 49 w 132"/>
                  <a:gd name="T105" fmla="*/ 33 h 227"/>
                  <a:gd name="T106" fmla="*/ 44 w 132"/>
                  <a:gd name="T107" fmla="*/ 29 h 227"/>
                  <a:gd name="T108" fmla="*/ 44 w 132"/>
                  <a:gd name="T109" fmla="*/ 25 h 227"/>
                  <a:gd name="T110" fmla="*/ 47 w 132"/>
                  <a:gd name="T111" fmla="*/ 21 h 227"/>
                  <a:gd name="T112" fmla="*/ 51 w 132"/>
                  <a:gd name="T113" fmla="*/ 11 h 227"/>
                  <a:gd name="T114" fmla="*/ 54 w 132"/>
                  <a:gd name="T115" fmla="*/ 7 h 227"/>
                  <a:gd name="T116" fmla="*/ 58 w 132"/>
                  <a:gd name="T117" fmla="*/ 4 h 227"/>
                  <a:gd name="T118" fmla="*/ 58 w 132"/>
                  <a:gd name="T119" fmla="*/ 2 h 227"/>
                  <a:gd name="T120" fmla="*/ 57 w 132"/>
                  <a:gd name="T121" fmla="*/ 2 h 227"/>
                  <a:gd name="T122" fmla="*/ 51 w 132"/>
                  <a:gd name="T123" fmla="*/ 1 h 227"/>
                  <a:gd name="T124" fmla="*/ 51 w 132"/>
                  <a:gd name="T125" fmla="*/ 0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32" h="227">
                    <a:moveTo>
                      <a:pt x="132" y="227"/>
                    </a:moveTo>
                    <a:lnTo>
                      <a:pt x="120" y="215"/>
                    </a:lnTo>
                    <a:lnTo>
                      <a:pt x="109" y="212"/>
                    </a:lnTo>
                    <a:lnTo>
                      <a:pt x="106" y="202"/>
                    </a:lnTo>
                    <a:lnTo>
                      <a:pt x="104" y="192"/>
                    </a:lnTo>
                    <a:lnTo>
                      <a:pt x="110" y="187"/>
                    </a:lnTo>
                    <a:lnTo>
                      <a:pt x="110" y="181"/>
                    </a:lnTo>
                    <a:lnTo>
                      <a:pt x="109" y="177"/>
                    </a:lnTo>
                    <a:lnTo>
                      <a:pt x="106" y="173"/>
                    </a:lnTo>
                    <a:lnTo>
                      <a:pt x="106" y="172"/>
                    </a:lnTo>
                    <a:lnTo>
                      <a:pt x="103" y="169"/>
                    </a:lnTo>
                    <a:lnTo>
                      <a:pt x="102" y="166"/>
                    </a:lnTo>
                    <a:lnTo>
                      <a:pt x="100" y="165"/>
                    </a:lnTo>
                    <a:lnTo>
                      <a:pt x="103" y="165"/>
                    </a:lnTo>
                    <a:lnTo>
                      <a:pt x="116" y="163"/>
                    </a:lnTo>
                    <a:lnTo>
                      <a:pt x="127" y="160"/>
                    </a:lnTo>
                    <a:lnTo>
                      <a:pt x="128" y="155"/>
                    </a:lnTo>
                    <a:lnTo>
                      <a:pt x="131" y="136"/>
                    </a:lnTo>
                    <a:lnTo>
                      <a:pt x="131" y="135"/>
                    </a:lnTo>
                    <a:lnTo>
                      <a:pt x="130" y="131"/>
                    </a:lnTo>
                    <a:lnTo>
                      <a:pt x="132" y="117"/>
                    </a:lnTo>
                    <a:lnTo>
                      <a:pt x="132" y="116"/>
                    </a:lnTo>
                    <a:lnTo>
                      <a:pt x="124" y="114"/>
                    </a:lnTo>
                    <a:lnTo>
                      <a:pt x="118" y="114"/>
                    </a:lnTo>
                    <a:lnTo>
                      <a:pt x="93" y="102"/>
                    </a:lnTo>
                    <a:lnTo>
                      <a:pt x="91" y="100"/>
                    </a:lnTo>
                    <a:lnTo>
                      <a:pt x="72" y="92"/>
                    </a:lnTo>
                    <a:lnTo>
                      <a:pt x="70" y="88"/>
                    </a:lnTo>
                    <a:lnTo>
                      <a:pt x="67" y="85"/>
                    </a:lnTo>
                    <a:lnTo>
                      <a:pt x="61" y="83"/>
                    </a:lnTo>
                    <a:lnTo>
                      <a:pt x="49" y="86"/>
                    </a:lnTo>
                    <a:lnTo>
                      <a:pt x="44" y="86"/>
                    </a:lnTo>
                    <a:lnTo>
                      <a:pt x="42" y="88"/>
                    </a:lnTo>
                    <a:lnTo>
                      <a:pt x="5" y="82"/>
                    </a:lnTo>
                    <a:lnTo>
                      <a:pt x="1" y="82"/>
                    </a:lnTo>
                    <a:lnTo>
                      <a:pt x="0" y="81"/>
                    </a:lnTo>
                    <a:lnTo>
                      <a:pt x="3" y="67"/>
                    </a:lnTo>
                    <a:lnTo>
                      <a:pt x="8" y="57"/>
                    </a:lnTo>
                    <a:lnTo>
                      <a:pt x="8" y="54"/>
                    </a:lnTo>
                    <a:lnTo>
                      <a:pt x="21" y="54"/>
                    </a:lnTo>
                    <a:lnTo>
                      <a:pt x="32" y="58"/>
                    </a:lnTo>
                    <a:lnTo>
                      <a:pt x="33" y="60"/>
                    </a:lnTo>
                    <a:lnTo>
                      <a:pt x="33" y="61"/>
                    </a:lnTo>
                    <a:lnTo>
                      <a:pt x="37" y="61"/>
                    </a:lnTo>
                    <a:lnTo>
                      <a:pt x="37" y="60"/>
                    </a:lnTo>
                    <a:lnTo>
                      <a:pt x="39" y="60"/>
                    </a:lnTo>
                    <a:lnTo>
                      <a:pt x="40" y="58"/>
                    </a:lnTo>
                    <a:lnTo>
                      <a:pt x="40" y="57"/>
                    </a:lnTo>
                    <a:lnTo>
                      <a:pt x="42" y="50"/>
                    </a:lnTo>
                    <a:lnTo>
                      <a:pt x="47" y="39"/>
                    </a:lnTo>
                    <a:lnTo>
                      <a:pt x="50" y="35"/>
                    </a:lnTo>
                    <a:lnTo>
                      <a:pt x="50" y="33"/>
                    </a:lnTo>
                    <a:lnTo>
                      <a:pt x="49" y="33"/>
                    </a:lnTo>
                    <a:lnTo>
                      <a:pt x="44" y="29"/>
                    </a:lnTo>
                    <a:lnTo>
                      <a:pt x="44" y="25"/>
                    </a:lnTo>
                    <a:lnTo>
                      <a:pt x="47" y="21"/>
                    </a:lnTo>
                    <a:lnTo>
                      <a:pt x="51" y="11"/>
                    </a:lnTo>
                    <a:lnTo>
                      <a:pt x="54" y="7"/>
                    </a:lnTo>
                    <a:lnTo>
                      <a:pt x="58" y="4"/>
                    </a:lnTo>
                    <a:lnTo>
                      <a:pt x="58" y="2"/>
                    </a:lnTo>
                    <a:lnTo>
                      <a:pt x="57" y="2"/>
                    </a:lnTo>
                    <a:lnTo>
                      <a:pt x="51" y="1"/>
                    </a:lnTo>
                    <a:lnTo>
                      <a:pt x="51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91" name="Freeform 2832">
                <a:extLst>
                  <a:ext uri="{FF2B5EF4-FFF2-40B4-BE49-F238E27FC236}">
                    <a16:creationId xmlns:a16="http://schemas.microsoft.com/office/drawing/2014/main" id="{AA5895A2-F4B9-8C01-0FA6-52692158CD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4" y="1032"/>
                <a:ext cx="22" cy="44"/>
              </a:xfrm>
              <a:custGeom>
                <a:avLst/>
                <a:gdLst>
                  <a:gd name="T0" fmla="*/ 91 w 91"/>
                  <a:gd name="T1" fmla="*/ 6 h 179"/>
                  <a:gd name="T2" fmla="*/ 89 w 91"/>
                  <a:gd name="T3" fmla="*/ 6 h 179"/>
                  <a:gd name="T4" fmla="*/ 67 w 91"/>
                  <a:gd name="T5" fmla="*/ 2 h 179"/>
                  <a:gd name="T6" fmla="*/ 63 w 91"/>
                  <a:gd name="T7" fmla="*/ 0 h 179"/>
                  <a:gd name="T8" fmla="*/ 62 w 91"/>
                  <a:gd name="T9" fmla="*/ 0 h 179"/>
                  <a:gd name="T10" fmla="*/ 52 w 91"/>
                  <a:gd name="T11" fmla="*/ 10 h 179"/>
                  <a:gd name="T12" fmla="*/ 50 w 91"/>
                  <a:gd name="T13" fmla="*/ 14 h 179"/>
                  <a:gd name="T14" fmla="*/ 46 w 91"/>
                  <a:gd name="T15" fmla="*/ 20 h 179"/>
                  <a:gd name="T16" fmla="*/ 42 w 91"/>
                  <a:gd name="T17" fmla="*/ 24 h 179"/>
                  <a:gd name="T18" fmla="*/ 41 w 91"/>
                  <a:gd name="T19" fmla="*/ 24 h 179"/>
                  <a:gd name="T20" fmla="*/ 35 w 91"/>
                  <a:gd name="T21" fmla="*/ 20 h 179"/>
                  <a:gd name="T22" fmla="*/ 35 w 91"/>
                  <a:gd name="T23" fmla="*/ 21 h 179"/>
                  <a:gd name="T24" fmla="*/ 32 w 91"/>
                  <a:gd name="T25" fmla="*/ 28 h 179"/>
                  <a:gd name="T26" fmla="*/ 29 w 91"/>
                  <a:gd name="T27" fmla="*/ 33 h 179"/>
                  <a:gd name="T28" fmla="*/ 25 w 91"/>
                  <a:gd name="T29" fmla="*/ 31 h 179"/>
                  <a:gd name="T30" fmla="*/ 22 w 91"/>
                  <a:gd name="T31" fmla="*/ 38 h 179"/>
                  <a:gd name="T32" fmla="*/ 22 w 91"/>
                  <a:gd name="T33" fmla="*/ 42 h 179"/>
                  <a:gd name="T34" fmla="*/ 25 w 91"/>
                  <a:gd name="T35" fmla="*/ 52 h 179"/>
                  <a:gd name="T36" fmla="*/ 31 w 91"/>
                  <a:gd name="T37" fmla="*/ 60 h 179"/>
                  <a:gd name="T38" fmla="*/ 31 w 91"/>
                  <a:gd name="T39" fmla="*/ 62 h 179"/>
                  <a:gd name="T40" fmla="*/ 26 w 91"/>
                  <a:gd name="T41" fmla="*/ 63 h 179"/>
                  <a:gd name="T42" fmla="*/ 50 w 91"/>
                  <a:gd name="T43" fmla="*/ 81 h 179"/>
                  <a:gd name="T44" fmla="*/ 52 w 91"/>
                  <a:gd name="T45" fmla="*/ 83 h 179"/>
                  <a:gd name="T46" fmla="*/ 57 w 91"/>
                  <a:gd name="T47" fmla="*/ 83 h 179"/>
                  <a:gd name="T48" fmla="*/ 56 w 91"/>
                  <a:gd name="T49" fmla="*/ 84 h 179"/>
                  <a:gd name="T50" fmla="*/ 55 w 91"/>
                  <a:gd name="T51" fmla="*/ 91 h 179"/>
                  <a:gd name="T52" fmla="*/ 55 w 91"/>
                  <a:gd name="T53" fmla="*/ 97 h 179"/>
                  <a:gd name="T54" fmla="*/ 52 w 91"/>
                  <a:gd name="T55" fmla="*/ 101 h 179"/>
                  <a:gd name="T56" fmla="*/ 52 w 91"/>
                  <a:gd name="T57" fmla="*/ 104 h 179"/>
                  <a:gd name="T58" fmla="*/ 49 w 91"/>
                  <a:gd name="T59" fmla="*/ 101 h 179"/>
                  <a:gd name="T60" fmla="*/ 38 w 91"/>
                  <a:gd name="T61" fmla="*/ 100 h 179"/>
                  <a:gd name="T62" fmla="*/ 34 w 91"/>
                  <a:gd name="T63" fmla="*/ 98 h 179"/>
                  <a:gd name="T64" fmla="*/ 29 w 91"/>
                  <a:gd name="T65" fmla="*/ 98 h 179"/>
                  <a:gd name="T66" fmla="*/ 26 w 91"/>
                  <a:gd name="T67" fmla="*/ 95 h 179"/>
                  <a:gd name="T68" fmla="*/ 24 w 91"/>
                  <a:gd name="T69" fmla="*/ 94 h 179"/>
                  <a:gd name="T70" fmla="*/ 18 w 91"/>
                  <a:gd name="T71" fmla="*/ 94 h 179"/>
                  <a:gd name="T72" fmla="*/ 15 w 91"/>
                  <a:gd name="T73" fmla="*/ 98 h 179"/>
                  <a:gd name="T74" fmla="*/ 7 w 91"/>
                  <a:gd name="T75" fmla="*/ 102 h 179"/>
                  <a:gd name="T76" fmla="*/ 4 w 91"/>
                  <a:gd name="T77" fmla="*/ 108 h 179"/>
                  <a:gd name="T78" fmla="*/ 4 w 91"/>
                  <a:gd name="T79" fmla="*/ 112 h 179"/>
                  <a:gd name="T80" fmla="*/ 7 w 91"/>
                  <a:gd name="T81" fmla="*/ 122 h 179"/>
                  <a:gd name="T82" fmla="*/ 9 w 91"/>
                  <a:gd name="T83" fmla="*/ 124 h 179"/>
                  <a:gd name="T84" fmla="*/ 9 w 91"/>
                  <a:gd name="T85" fmla="*/ 126 h 179"/>
                  <a:gd name="T86" fmla="*/ 0 w 91"/>
                  <a:gd name="T87" fmla="*/ 130 h 179"/>
                  <a:gd name="T88" fmla="*/ 0 w 91"/>
                  <a:gd name="T89" fmla="*/ 153 h 179"/>
                  <a:gd name="T90" fmla="*/ 2 w 91"/>
                  <a:gd name="T91" fmla="*/ 164 h 179"/>
                  <a:gd name="T92" fmla="*/ 10 w 91"/>
                  <a:gd name="T93" fmla="*/ 179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91" h="179">
                    <a:moveTo>
                      <a:pt x="91" y="6"/>
                    </a:moveTo>
                    <a:lnTo>
                      <a:pt x="89" y="6"/>
                    </a:lnTo>
                    <a:lnTo>
                      <a:pt x="67" y="2"/>
                    </a:lnTo>
                    <a:lnTo>
                      <a:pt x="63" y="0"/>
                    </a:lnTo>
                    <a:lnTo>
                      <a:pt x="62" y="0"/>
                    </a:lnTo>
                    <a:lnTo>
                      <a:pt x="52" y="10"/>
                    </a:lnTo>
                    <a:lnTo>
                      <a:pt x="50" y="14"/>
                    </a:lnTo>
                    <a:lnTo>
                      <a:pt x="46" y="20"/>
                    </a:lnTo>
                    <a:lnTo>
                      <a:pt x="42" y="24"/>
                    </a:lnTo>
                    <a:lnTo>
                      <a:pt x="41" y="24"/>
                    </a:lnTo>
                    <a:lnTo>
                      <a:pt x="35" y="20"/>
                    </a:lnTo>
                    <a:lnTo>
                      <a:pt x="35" y="21"/>
                    </a:lnTo>
                    <a:lnTo>
                      <a:pt x="32" y="28"/>
                    </a:lnTo>
                    <a:lnTo>
                      <a:pt x="29" y="33"/>
                    </a:lnTo>
                    <a:lnTo>
                      <a:pt x="25" y="31"/>
                    </a:lnTo>
                    <a:lnTo>
                      <a:pt x="22" y="38"/>
                    </a:lnTo>
                    <a:lnTo>
                      <a:pt x="22" y="42"/>
                    </a:lnTo>
                    <a:lnTo>
                      <a:pt x="25" y="52"/>
                    </a:lnTo>
                    <a:lnTo>
                      <a:pt x="31" y="60"/>
                    </a:lnTo>
                    <a:lnTo>
                      <a:pt x="31" y="62"/>
                    </a:lnTo>
                    <a:lnTo>
                      <a:pt x="26" y="63"/>
                    </a:lnTo>
                    <a:lnTo>
                      <a:pt x="50" y="81"/>
                    </a:lnTo>
                    <a:lnTo>
                      <a:pt x="52" y="83"/>
                    </a:lnTo>
                    <a:lnTo>
                      <a:pt x="57" y="83"/>
                    </a:lnTo>
                    <a:lnTo>
                      <a:pt x="56" y="84"/>
                    </a:lnTo>
                    <a:lnTo>
                      <a:pt x="55" y="91"/>
                    </a:lnTo>
                    <a:lnTo>
                      <a:pt x="55" y="97"/>
                    </a:lnTo>
                    <a:lnTo>
                      <a:pt x="52" y="101"/>
                    </a:lnTo>
                    <a:lnTo>
                      <a:pt x="52" y="104"/>
                    </a:lnTo>
                    <a:lnTo>
                      <a:pt x="49" y="101"/>
                    </a:lnTo>
                    <a:lnTo>
                      <a:pt x="38" y="100"/>
                    </a:lnTo>
                    <a:lnTo>
                      <a:pt x="34" y="98"/>
                    </a:lnTo>
                    <a:lnTo>
                      <a:pt x="29" y="98"/>
                    </a:lnTo>
                    <a:lnTo>
                      <a:pt x="26" y="95"/>
                    </a:lnTo>
                    <a:lnTo>
                      <a:pt x="24" y="94"/>
                    </a:lnTo>
                    <a:lnTo>
                      <a:pt x="18" y="94"/>
                    </a:lnTo>
                    <a:lnTo>
                      <a:pt x="15" y="98"/>
                    </a:lnTo>
                    <a:lnTo>
                      <a:pt x="7" y="102"/>
                    </a:lnTo>
                    <a:lnTo>
                      <a:pt x="4" y="108"/>
                    </a:lnTo>
                    <a:lnTo>
                      <a:pt x="4" y="112"/>
                    </a:lnTo>
                    <a:lnTo>
                      <a:pt x="7" y="122"/>
                    </a:lnTo>
                    <a:lnTo>
                      <a:pt x="9" y="124"/>
                    </a:lnTo>
                    <a:lnTo>
                      <a:pt x="9" y="126"/>
                    </a:lnTo>
                    <a:lnTo>
                      <a:pt x="0" y="130"/>
                    </a:lnTo>
                    <a:lnTo>
                      <a:pt x="0" y="153"/>
                    </a:lnTo>
                    <a:lnTo>
                      <a:pt x="2" y="164"/>
                    </a:lnTo>
                    <a:lnTo>
                      <a:pt x="10" y="17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92" name="Freeform 2833">
                <a:extLst>
                  <a:ext uri="{FF2B5EF4-FFF2-40B4-BE49-F238E27FC236}">
                    <a16:creationId xmlns:a16="http://schemas.microsoft.com/office/drawing/2014/main" id="{694BA574-C901-72B8-5890-017DD5BB7A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7" y="1068"/>
                <a:ext cx="55" cy="20"/>
              </a:xfrm>
              <a:custGeom>
                <a:avLst/>
                <a:gdLst>
                  <a:gd name="T0" fmla="*/ 218 w 218"/>
                  <a:gd name="T1" fmla="*/ 69 h 78"/>
                  <a:gd name="T2" fmla="*/ 217 w 218"/>
                  <a:gd name="T3" fmla="*/ 68 h 78"/>
                  <a:gd name="T4" fmla="*/ 210 w 218"/>
                  <a:gd name="T5" fmla="*/ 65 h 78"/>
                  <a:gd name="T6" fmla="*/ 203 w 218"/>
                  <a:gd name="T7" fmla="*/ 72 h 78"/>
                  <a:gd name="T8" fmla="*/ 201 w 218"/>
                  <a:gd name="T9" fmla="*/ 75 h 78"/>
                  <a:gd name="T10" fmla="*/ 200 w 218"/>
                  <a:gd name="T11" fmla="*/ 76 h 78"/>
                  <a:gd name="T12" fmla="*/ 197 w 218"/>
                  <a:gd name="T13" fmla="*/ 78 h 78"/>
                  <a:gd name="T14" fmla="*/ 197 w 218"/>
                  <a:gd name="T15" fmla="*/ 74 h 78"/>
                  <a:gd name="T16" fmla="*/ 195 w 218"/>
                  <a:gd name="T17" fmla="*/ 68 h 78"/>
                  <a:gd name="T18" fmla="*/ 197 w 218"/>
                  <a:gd name="T19" fmla="*/ 62 h 78"/>
                  <a:gd name="T20" fmla="*/ 197 w 218"/>
                  <a:gd name="T21" fmla="*/ 61 h 78"/>
                  <a:gd name="T22" fmla="*/ 195 w 218"/>
                  <a:gd name="T23" fmla="*/ 60 h 78"/>
                  <a:gd name="T24" fmla="*/ 193 w 218"/>
                  <a:gd name="T25" fmla="*/ 57 h 78"/>
                  <a:gd name="T26" fmla="*/ 192 w 218"/>
                  <a:gd name="T27" fmla="*/ 55 h 78"/>
                  <a:gd name="T28" fmla="*/ 175 w 218"/>
                  <a:gd name="T29" fmla="*/ 44 h 78"/>
                  <a:gd name="T30" fmla="*/ 155 w 218"/>
                  <a:gd name="T31" fmla="*/ 47 h 78"/>
                  <a:gd name="T32" fmla="*/ 154 w 218"/>
                  <a:gd name="T33" fmla="*/ 47 h 78"/>
                  <a:gd name="T34" fmla="*/ 153 w 218"/>
                  <a:gd name="T35" fmla="*/ 45 h 78"/>
                  <a:gd name="T36" fmla="*/ 146 w 218"/>
                  <a:gd name="T37" fmla="*/ 40 h 78"/>
                  <a:gd name="T38" fmla="*/ 134 w 218"/>
                  <a:gd name="T39" fmla="*/ 26 h 78"/>
                  <a:gd name="T40" fmla="*/ 133 w 218"/>
                  <a:gd name="T41" fmla="*/ 28 h 78"/>
                  <a:gd name="T42" fmla="*/ 133 w 218"/>
                  <a:gd name="T43" fmla="*/ 29 h 78"/>
                  <a:gd name="T44" fmla="*/ 131 w 218"/>
                  <a:gd name="T45" fmla="*/ 28 h 78"/>
                  <a:gd name="T46" fmla="*/ 128 w 218"/>
                  <a:gd name="T47" fmla="*/ 23 h 78"/>
                  <a:gd name="T48" fmla="*/ 122 w 218"/>
                  <a:gd name="T49" fmla="*/ 21 h 78"/>
                  <a:gd name="T50" fmla="*/ 122 w 218"/>
                  <a:gd name="T51" fmla="*/ 19 h 78"/>
                  <a:gd name="T52" fmla="*/ 118 w 218"/>
                  <a:gd name="T53" fmla="*/ 18 h 78"/>
                  <a:gd name="T54" fmla="*/ 107 w 218"/>
                  <a:gd name="T55" fmla="*/ 16 h 78"/>
                  <a:gd name="T56" fmla="*/ 101 w 218"/>
                  <a:gd name="T57" fmla="*/ 16 h 78"/>
                  <a:gd name="T58" fmla="*/ 94 w 218"/>
                  <a:gd name="T59" fmla="*/ 9 h 78"/>
                  <a:gd name="T60" fmla="*/ 88 w 218"/>
                  <a:gd name="T61" fmla="*/ 7 h 78"/>
                  <a:gd name="T62" fmla="*/ 80 w 218"/>
                  <a:gd name="T63" fmla="*/ 7 h 78"/>
                  <a:gd name="T64" fmla="*/ 80 w 218"/>
                  <a:gd name="T65" fmla="*/ 5 h 78"/>
                  <a:gd name="T66" fmla="*/ 77 w 218"/>
                  <a:gd name="T67" fmla="*/ 5 h 78"/>
                  <a:gd name="T68" fmla="*/ 74 w 218"/>
                  <a:gd name="T69" fmla="*/ 2 h 78"/>
                  <a:gd name="T70" fmla="*/ 73 w 218"/>
                  <a:gd name="T71" fmla="*/ 0 h 78"/>
                  <a:gd name="T72" fmla="*/ 61 w 218"/>
                  <a:gd name="T73" fmla="*/ 0 h 78"/>
                  <a:gd name="T74" fmla="*/ 59 w 218"/>
                  <a:gd name="T75" fmla="*/ 1 h 78"/>
                  <a:gd name="T76" fmla="*/ 58 w 218"/>
                  <a:gd name="T77" fmla="*/ 7 h 78"/>
                  <a:gd name="T78" fmla="*/ 59 w 218"/>
                  <a:gd name="T79" fmla="*/ 16 h 78"/>
                  <a:gd name="T80" fmla="*/ 52 w 218"/>
                  <a:gd name="T81" fmla="*/ 16 h 78"/>
                  <a:gd name="T82" fmla="*/ 47 w 218"/>
                  <a:gd name="T83" fmla="*/ 15 h 78"/>
                  <a:gd name="T84" fmla="*/ 37 w 218"/>
                  <a:gd name="T85" fmla="*/ 14 h 78"/>
                  <a:gd name="T86" fmla="*/ 34 w 218"/>
                  <a:gd name="T87" fmla="*/ 16 h 78"/>
                  <a:gd name="T88" fmla="*/ 30 w 218"/>
                  <a:gd name="T89" fmla="*/ 25 h 78"/>
                  <a:gd name="T90" fmla="*/ 30 w 218"/>
                  <a:gd name="T91" fmla="*/ 26 h 78"/>
                  <a:gd name="T92" fmla="*/ 21 w 218"/>
                  <a:gd name="T93" fmla="*/ 29 h 78"/>
                  <a:gd name="T94" fmla="*/ 16 w 218"/>
                  <a:gd name="T95" fmla="*/ 40 h 78"/>
                  <a:gd name="T96" fmla="*/ 16 w 218"/>
                  <a:gd name="T97" fmla="*/ 41 h 78"/>
                  <a:gd name="T98" fmla="*/ 10 w 218"/>
                  <a:gd name="T99" fmla="*/ 41 h 78"/>
                  <a:gd name="T100" fmla="*/ 2 w 218"/>
                  <a:gd name="T101" fmla="*/ 38 h 78"/>
                  <a:gd name="T102" fmla="*/ 0 w 218"/>
                  <a:gd name="T103" fmla="*/ 37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18" h="78">
                    <a:moveTo>
                      <a:pt x="218" y="69"/>
                    </a:moveTo>
                    <a:lnTo>
                      <a:pt x="217" y="68"/>
                    </a:lnTo>
                    <a:lnTo>
                      <a:pt x="210" y="65"/>
                    </a:lnTo>
                    <a:lnTo>
                      <a:pt x="203" y="72"/>
                    </a:lnTo>
                    <a:lnTo>
                      <a:pt x="201" y="75"/>
                    </a:lnTo>
                    <a:lnTo>
                      <a:pt x="200" y="76"/>
                    </a:lnTo>
                    <a:lnTo>
                      <a:pt x="197" y="78"/>
                    </a:lnTo>
                    <a:lnTo>
                      <a:pt x="197" y="74"/>
                    </a:lnTo>
                    <a:lnTo>
                      <a:pt x="195" y="68"/>
                    </a:lnTo>
                    <a:lnTo>
                      <a:pt x="197" y="62"/>
                    </a:lnTo>
                    <a:lnTo>
                      <a:pt x="197" y="61"/>
                    </a:lnTo>
                    <a:lnTo>
                      <a:pt x="195" y="60"/>
                    </a:lnTo>
                    <a:lnTo>
                      <a:pt x="193" y="57"/>
                    </a:lnTo>
                    <a:lnTo>
                      <a:pt x="192" y="55"/>
                    </a:lnTo>
                    <a:lnTo>
                      <a:pt x="175" y="44"/>
                    </a:lnTo>
                    <a:lnTo>
                      <a:pt x="155" y="47"/>
                    </a:lnTo>
                    <a:lnTo>
                      <a:pt x="154" y="47"/>
                    </a:lnTo>
                    <a:lnTo>
                      <a:pt x="153" y="45"/>
                    </a:lnTo>
                    <a:lnTo>
                      <a:pt x="146" y="40"/>
                    </a:lnTo>
                    <a:lnTo>
                      <a:pt x="134" y="26"/>
                    </a:lnTo>
                    <a:lnTo>
                      <a:pt x="133" y="28"/>
                    </a:lnTo>
                    <a:lnTo>
                      <a:pt x="133" y="29"/>
                    </a:lnTo>
                    <a:lnTo>
                      <a:pt x="131" y="28"/>
                    </a:lnTo>
                    <a:lnTo>
                      <a:pt x="128" y="23"/>
                    </a:lnTo>
                    <a:lnTo>
                      <a:pt x="122" y="21"/>
                    </a:lnTo>
                    <a:lnTo>
                      <a:pt x="122" y="19"/>
                    </a:lnTo>
                    <a:lnTo>
                      <a:pt x="118" y="18"/>
                    </a:lnTo>
                    <a:lnTo>
                      <a:pt x="107" y="16"/>
                    </a:lnTo>
                    <a:lnTo>
                      <a:pt x="101" y="16"/>
                    </a:lnTo>
                    <a:lnTo>
                      <a:pt x="94" y="9"/>
                    </a:lnTo>
                    <a:lnTo>
                      <a:pt x="88" y="7"/>
                    </a:lnTo>
                    <a:lnTo>
                      <a:pt x="80" y="7"/>
                    </a:lnTo>
                    <a:lnTo>
                      <a:pt x="80" y="5"/>
                    </a:lnTo>
                    <a:lnTo>
                      <a:pt x="77" y="5"/>
                    </a:lnTo>
                    <a:lnTo>
                      <a:pt x="74" y="2"/>
                    </a:lnTo>
                    <a:lnTo>
                      <a:pt x="73" y="0"/>
                    </a:lnTo>
                    <a:lnTo>
                      <a:pt x="61" y="0"/>
                    </a:lnTo>
                    <a:lnTo>
                      <a:pt x="59" y="1"/>
                    </a:lnTo>
                    <a:lnTo>
                      <a:pt x="58" y="7"/>
                    </a:lnTo>
                    <a:lnTo>
                      <a:pt x="59" y="16"/>
                    </a:lnTo>
                    <a:lnTo>
                      <a:pt x="52" y="16"/>
                    </a:lnTo>
                    <a:lnTo>
                      <a:pt x="47" y="15"/>
                    </a:lnTo>
                    <a:lnTo>
                      <a:pt x="37" y="14"/>
                    </a:lnTo>
                    <a:lnTo>
                      <a:pt x="34" y="16"/>
                    </a:lnTo>
                    <a:lnTo>
                      <a:pt x="30" y="25"/>
                    </a:lnTo>
                    <a:lnTo>
                      <a:pt x="30" y="26"/>
                    </a:lnTo>
                    <a:lnTo>
                      <a:pt x="21" y="29"/>
                    </a:lnTo>
                    <a:lnTo>
                      <a:pt x="16" y="40"/>
                    </a:lnTo>
                    <a:lnTo>
                      <a:pt x="16" y="41"/>
                    </a:lnTo>
                    <a:lnTo>
                      <a:pt x="10" y="41"/>
                    </a:lnTo>
                    <a:lnTo>
                      <a:pt x="2" y="38"/>
                    </a:lnTo>
                    <a:lnTo>
                      <a:pt x="0" y="3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93" name="Freeform 2834">
                <a:extLst>
                  <a:ext uri="{FF2B5EF4-FFF2-40B4-BE49-F238E27FC236}">
                    <a16:creationId xmlns:a16="http://schemas.microsoft.com/office/drawing/2014/main" id="{BFCF413B-E557-6645-8B17-5C531BE8DE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4" y="1054"/>
                <a:ext cx="62" cy="25"/>
              </a:xfrm>
              <a:custGeom>
                <a:avLst/>
                <a:gdLst>
                  <a:gd name="T0" fmla="*/ 246 w 247"/>
                  <a:gd name="T1" fmla="*/ 91 h 101"/>
                  <a:gd name="T2" fmla="*/ 227 w 247"/>
                  <a:gd name="T3" fmla="*/ 96 h 101"/>
                  <a:gd name="T4" fmla="*/ 199 w 247"/>
                  <a:gd name="T5" fmla="*/ 101 h 101"/>
                  <a:gd name="T6" fmla="*/ 189 w 247"/>
                  <a:gd name="T7" fmla="*/ 99 h 101"/>
                  <a:gd name="T8" fmla="*/ 188 w 247"/>
                  <a:gd name="T9" fmla="*/ 87 h 101"/>
                  <a:gd name="T10" fmla="*/ 191 w 247"/>
                  <a:gd name="T11" fmla="*/ 73 h 101"/>
                  <a:gd name="T12" fmla="*/ 189 w 247"/>
                  <a:gd name="T13" fmla="*/ 67 h 101"/>
                  <a:gd name="T14" fmla="*/ 159 w 247"/>
                  <a:gd name="T15" fmla="*/ 80 h 101"/>
                  <a:gd name="T16" fmla="*/ 153 w 247"/>
                  <a:gd name="T17" fmla="*/ 84 h 101"/>
                  <a:gd name="T18" fmla="*/ 136 w 247"/>
                  <a:gd name="T19" fmla="*/ 73 h 101"/>
                  <a:gd name="T20" fmla="*/ 148 w 247"/>
                  <a:gd name="T21" fmla="*/ 59 h 101"/>
                  <a:gd name="T22" fmla="*/ 149 w 247"/>
                  <a:gd name="T23" fmla="*/ 39 h 101"/>
                  <a:gd name="T24" fmla="*/ 120 w 247"/>
                  <a:gd name="T25" fmla="*/ 49 h 101"/>
                  <a:gd name="T26" fmla="*/ 105 w 247"/>
                  <a:gd name="T27" fmla="*/ 38 h 101"/>
                  <a:gd name="T28" fmla="*/ 99 w 247"/>
                  <a:gd name="T29" fmla="*/ 32 h 101"/>
                  <a:gd name="T30" fmla="*/ 88 w 247"/>
                  <a:gd name="T31" fmla="*/ 38 h 101"/>
                  <a:gd name="T32" fmla="*/ 81 w 247"/>
                  <a:gd name="T33" fmla="*/ 43 h 101"/>
                  <a:gd name="T34" fmla="*/ 75 w 247"/>
                  <a:gd name="T35" fmla="*/ 45 h 101"/>
                  <a:gd name="T36" fmla="*/ 62 w 247"/>
                  <a:gd name="T37" fmla="*/ 46 h 101"/>
                  <a:gd name="T38" fmla="*/ 60 w 247"/>
                  <a:gd name="T39" fmla="*/ 41 h 101"/>
                  <a:gd name="T40" fmla="*/ 43 w 247"/>
                  <a:gd name="T41" fmla="*/ 10 h 101"/>
                  <a:gd name="T42" fmla="*/ 39 w 247"/>
                  <a:gd name="T43" fmla="*/ 2 h 101"/>
                  <a:gd name="T44" fmla="*/ 30 w 247"/>
                  <a:gd name="T45" fmla="*/ 13 h 101"/>
                  <a:gd name="T46" fmla="*/ 8 w 247"/>
                  <a:gd name="T47" fmla="*/ 10 h 101"/>
                  <a:gd name="T48" fmla="*/ 12 w 247"/>
                  <a:gd name="T49" fmla="*/ 21 h 101"/>
                  <a:gd name="T50" fmla="*/ 11 w 247"/>
                  <a:gd name="T51" fmla="*/ 25 h 101"/>
                  <a:gd name="T52" fmla="*/ 1 w 247"/>
                  <a:gd name="T53" fmla="*/ 20 h 101"/>
                  <a:gd name="T54" fmla="*/ 9 w 247"/>
                  <a:gd name="T55" fmla="*/ 29 h 101"/>
                  <a:gd name="T56" fmla="*/ 15 w 247"/>
                  <a:gd name="T57" fmla="*/ 32 h 101"/>
                  <a:gd name="T58" fmla="*/ 21 w 247"/>
                  <a:gd name="T59" fmla="*/ 41 h 101"/>
                  <a:gd name="T60" fmla="*/ 26 w 247"/>
                  <a:gd name="T61" fmla="*/ 45 h 101"/>
                  <a:gd name="T62" fmla="*/ 25 w 247"/>
                  <a:gd name="T63" fmla="*/ 55 h 101"/>
                  <a:gd name="T64" fmla="*/ 21 w 247"/>
                  <a:gd name="T65" fmla="*/ 56 h 101"/>
                  <a:gd name="T66" fmla="*/ 14 w 247"/>
                  <a:gd name="T67" fmla="*/ 52 h 101"/>
                  <a:gd name="T68" fmla="*/ 1 w 247"/>
                  <a:gd name="T69" fmla="*/ 51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7" h="101">
                    <a:moveTo>
                      <a:pt x="247" y="91"/>
                    </a:moveTo>
                    <a:lnTo>
                      <a:pt x="246" y="91"/>
                    </a:lnTo>
                    <a:lnTo>
                      <a:pt x="237" y="92"/>
                    </a:lnTo>
                    <a:lnTo>
                      <a:pt x="227" y="96"/>
                    </a:lnTo>
                    <a:lnTo>
                      <a:pt x="206" y="101"/>
                    </a:lnTo>
                    <a:lnTo>
                      <a:pt x="199" y="101"/>
                    </a:lnTo>
                    <a:lnTo>
                      <a:pt x="191" y="99"/>
                    </a:lnTo>
                    <a:lnTo>
                      <a:pt x="189" y="99"/>
                    </a:lnTo>
                    <a:lnTo>
                      <a:pt x="187" y="96"/>
                    </a:lnTo>
                    <a:lnTo>
                      <a:pt x="188" y="87"/>
                    </a:lnTo>
                    <a:lnTo>
                      <a:pt x="191" y="81"/>
                    </a:lnTo>
                    <a:lnTo>
                      <a:pt x="191" y="73"/>
                    </a:lnTo>
                    <a:lnTo>
                      <a:pt x="189" y="69"/>
                    </a:lnTo>
                    <a:lnTo>
                      <a:pt x="189" y="67"/>
                    </a:lnTo>
                    <a:lnTo>
                      <a:pt x="188" y="67"/>
                    </a:lnTo>
                    <a:lnTo>
                      <a:pt x="159" y="80"/>
                    </a:lnTo>
                    <a:lnTo>
                      <a:pt x="156" y="83"/>
                    </a:lnTo>
                    <a:lnTo>
                      <a:pt x="153" y="84"/>
                    </a:lnTo>
                    <a:lnTo>
                      <a:pt x="146" y="84"/>
                    </a:lnTo>
                    <a:lnTo>
                      <a:pt x="136" y="73"/>
                    </a:lnTo>
                    <a:lnTo>
                      <a:pt x="139" y="70"/>
                    </a:lnTo>
                    <a:lnTo>
                      <a:pt x="148" y="59"/>
                    </a:lnTo>
                    <a:lnTo>
                      <a:pt x="149" y="45"/>
                    </a:lnTo>
                    <a:lnTo>
                      <a:pt x="149" y="39"/>
                    </a:lnTo>
                    <a:lnTo>
                      <a:pt x="148" y="38"/>
                    </a:lnTo>
                    <a:lnTo>
                      <a:pt x="120" y="49"/>
                    </a:lnTo>
                    <a:lnTo>
                      <a:pt x="118" y="48"/>
                    </a:lnTo>
                    <a:lnTo>
                      <a:pt x="105" y="38"/>
                    </a:lnTo>
                    <a:lnTo>
                      <a:pt x="102" y="34"/>
                    </a:lnTo>
                    <a:lnTo>
                      <a:pt x="99" y="32"/>
                    </a:lnTo>
                    <a:lnTo>
                      <a:pt x="88" y="36"/>
                    </a:lnTo>
                    <a:lnTo>
                      <a:pt x="88" y="38"/>
                    </a:lnTo>
                    <a:lnTo>
                      <a:pt x="86" y="38"/>
                    </a:lnTo>
                    <a:lnTo>
                      <a:pt x="81" y="43"/>
                    </a:lnTo>
                    <a:lnTo>
                      <a:pt x="78" y="43"/>
                    </a:lnTo>
                    <a:lnTo>
                      <a:pt x="75" y="45"/>
                    </a:lnTo>
                    <a:lnTo>
                      <a:pt x="64" y="46"/>
                    </a:lnTo>
                    <a:lnTo>
                      <a:pt x="62" y="46"/>
                    </a:lnTo>
                    <a:lnTo>
                      <a:pt x="62" y="45"/>
                    </a:lnTo>
                    <a:lnTo>
                      <a:pt x="60" y="41"/>
                    </a:lnTo>
                    <a:lnTo>
                      <a:pt x="54" y="25"/>
                    </a:lnTo>
                    <a:lnTo>
                      <a:pt x="43" y="10"/>
                    </a:lnTo>
                    <a:lnTo>
                      <a:pt x="39" y="0"/>
                    </a:lnTo>
                    <a:lnTo>
                      <a:pt x="39" y="2"/>
                    </a:lnTo>
                    <a:lnTo>
                      <a:pt x="36" y="7"/>
                    </a:lnTo>
                    <a:lnTo>
                      <a:pt x="30" y="13"/>
                    </a:lnTo>
                    <a:lnTo>
                      <a:pt x="23" y="10"/>
                    </a:lnTo>
                    <a:lnTo>
                      <a:pt x="8" y="10"/>
                    </a:lnTo>
                    <a:lnTo>
                      <a:pt x="9" y="16"/>
                    </a:lnTo>
                    <a:lnTo>
                      <a:pt x="12" y="21"/>
                    </a:lnTo>
                    <a:lnTo>
                      <a:pt x="12" y="25"/>
                    </a:lnTo>
                    <a:lnTo>
                      <a:pt x="11" y="25"/>
                    </a:lnTo>
                    <a:lnTo>
                      <a:pt x="2" y="20"/>
                    </a:lnTo>
                    <a:lnTo>
                      <a:pt x="1" y="20"/>
                    </a:lnTo>
                    <a:lnTo>
                      <a:pt x="0" y="29"/>
                    </a:lnTo>
                    <a:lnTo>
                      <a:pt x="9" y="29"/>
                    </a:lnTo>
                    <a:lnTo>
                      <a:pt x="14" y="32"/>
                    </a:lnTo>
                    <a:lnTo>
                      <a:pt x="15" y="32"/>
                    </a:lnTo>
                    <a:lnTo>
                      <a:pt x="19" y="41"/>
                    </a:lnTo>
                    <a:lnTo>
                      <a:pt x="21" y="41"/>
                    </a:lnTo>
                    <a:lnTo>
                      <a:pt x="26" y="43"/>
                    </a:lnTo>
                    <a:lnTo>
                      <a:pt x="26" y="45"/>
                    </a:lnTo>
                    <a:lnTo>
                      <a:pt x="25" y="53"/>
                    </a:lnTo>
                    <a:lnTo>
                      <a:pt x="25" y="55"/>
                    </a:lnTo>
                    <a:lnTo>
                      <a:pt x="22" y="56"/>
                    </a:lnTo>
                    <a:lnTo>
                      <a:pt x="21" y="56"/>
                    </a:lnTo>
                    <a:lnTo>
                      <a:pt x="15" y="53"/>
                    </a:lnTo>
                    <a:lnTo>
                      <a:pt x="14" y="52"/>
                    </a:lnTo>
                    <a:lnTo>
                      <a:pt x="8" y="51"/>
                    </a:lnTo>
                    <a:lnTo>
                      <a:pt x="1" y="5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94" name="Freeform 2835">
                <a:extLst>
                  <a:ext uri="{FF2B5EF4-FFF2-40B4-BE49-F238E27FC236}">
                    <a16:creationId xmlns:a16="http://schemas.microsoft.com/office/drawing/2014/main" id="{763BEB92-42E9-3755-53C8-3B299ADF34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6" y="1076"/>
                <a:ext cx="1" cy="1"/>
              </a:xfrm>
              <a:custGeom>
                <a:avLst/>
                <a:gdLst>
                  <a:gd name="T0" fmla="*/ 5 w 5"/>
                  <a:gd name="T1" fmla="*/ 4 h 4"/>
                  <a:gd name="T2" fmla="*/ 5 w 5"/>
                  <a:gd name="T3" fmla="*/ 0 h 4"/>
                  <a:gd name="T4" fmla="*/ 0 w 5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5" y="4"/>
                    </a:moveTo>
                    <a:lnTo>
                      <a:pt x="5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95" name="Freeform 2836">
                <a:extLst>
                  <a:ext uri="{FF2B5EF4-FFF2-40B4-BE49-F238E27FC236}">
                    <a16:creationId xmlns:a16="http://schemas.microsoft.com/office/drawing/2014/main" id="{6C10CE8E-C8FF-15FD-F0EE-6DB01A05EE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6" y="1077"/>
                <a:ext cx="32" cy="37"/>
              </a:xfrm>
              <a:custGeom>
                <a:avLst/>
                <a:gdLst>
                  <a:gd name="T0" fmla="*/ 6 w 128"/>
                  <a:gd name="T1" fmla="*/ 0 h 148"/>
                  <a:gd name="T2" fmla="*/ 3 w 128"/>
                  <a:gd name="T3" fmla="*/ 4 h 148"/>
                  <a:gd name="T4" fmla="*/ 3 w 128"/>
                  <a:gd name="T5" fmla="*/ 14 h 148"/>
                  <a:gd name="T6" fmla="*/ 0 w 128"/>
                  <a:gd name="T7" fmla="*/ 25 h 148"/>
                  <a:gd name="T8" fmla="*/ 5 w 128"/>
                  <a:gd name="T9" fmla="*/ 25 h 148"/>
                  <a:gd name="T10" fmla="*/ 8 w 128"/>
                  <a:gd name="T11" fmla="*/ 27 h 148"/>
                  <a:gd name="T12" fmla="*/ 9 w 128"/>
                  <a:gd name="T13" fmla="*/ 27 h 148"/>
                  <a:gd name="T14" fmla="*/ 13 w 128"/>
                  <a:gd name="T15" fmla="*/ 25 h 148"/>
                  <a:gd name="T16" fmla="*/ 16 w 128"/>
                  <a:gd name="T17" fmla="*/ 25 h 148"/>
                  <a:gd name="T18" fmla="*/ 16 w 128"/>
                  <a:gd name="T19" fmla="*/ 24 h 148"/>
                  <a:gd name="T20" fmla="*/ 37 w 128"/>
                  <a:gd name="T21" fmla="*/ 30 h 148"/>
                  <a:gd name="T22" fmla="*/ 40 w 128"/>
                  <a:gd name="T23" fmla="*/ 34 h 148"/>
                  <a:gd name="T24" fmla="*/ 43 w 128"/>
                  <a:gd name="T25" fmla="*/ 41 h 148"/>
                  <a:gd name="T26" fmla="*/ 41 w 128"/>
                  <a:gd name="T27" fmla="*/ 44 h 148"/>
                  <a:gd name="T28" fmla="*/ 41 w 128"/>
                  <a:gd name="T29" fmla="*/ 45 h 148"/>
                  <a:gd name="T30" fmla="*/ 47 w 128"/>
                  <a:gd name="T31" fmla="*/ 46 h 148"/>
                  <a:gd name="T32" fmla="*/ 47 w 128"/>
                  <a:gd name="T33" fmla="*/ 48 h 148"/>
                  <a:gd name="T34" fmla="*/ 43 w 128"/>
                  <a:gd name="T35" fmla="*/ 67 h 148"/>
                  <a:gd name="T36" fmla="*/ 47 w 128"/>
                  <a:gd name="T37" fmla="*/ 73 h 148"/>
                  <a:gd name="T38" fmla="*/ 48 w 128"/>
                  <a:gd name="T39" fmla="*/ 73 h 148"/>
                  <a:gd name="T40" fmla="*/ 43 w 128"/>
                  <a:gd name="T41" fmla="*/ 85 h 148"/>
                  <a:gd name="T42" fmla="*/ 39 w 128"/>
                  <a:gd name="T43" fmla="*/ 90 h 148"/>
                  <a:gd name="T44" fmla="*/ 41 w 128"/>
                  <a:gd name="T45" fmla="*/ 91 h 148"/>
                  <a:gd name="T46" fmla="*/ 46 w 128"/>
                  <a:gd name="T47" fmla="*/ 95 h 148"/>
                  <a:gd name="T48" fmla="*/ 55 w 128"/>
                  <a:gd name="T49" fmla="*/ 99 h 148"/>
                  <a:gd name="T50" fmla="*/ 61 w 128"/>
                  <a:gd name="T51" fmla="*/ 104 h 148"/>
                  <a:gd name="T52" fmla="*/ 68 w 128"/>
                  <a:gd name="T53" fmla="*/ 106 h 148"/>
                  <a:gd name="T54" fmla="*/ 70 w 128"/>
                  <a:gd name="T55" fmla="*/ 106 h 148"/>
                  <a:gd name="T56" fmla="*/ 85 w 128"/>
                  <a:gd name="T57" fmla="*/ 104 h 148"/>
                  <a:gd name="T58" fmla="*/ 89 w 128"/>
                  <a:gd name="T59" fmla="*/ 104 h 148"/>
                  <a:gd name="T60" fmla="*/ 101 w 128"/>
                  <a:gd name="T61" fmla="*/ 105 h 148"/>
                  <a:gd name="T62" fmla="*/ 103 w 128"/>
                  <a:gd name="T63" fmla="*/ 105 h 148"/>
                  <a:gd name="T64" fmla="*/ 114 w 128"/>
                  <a:gd name="T65" fmla="*/ 122 h 148"/>
                  <a:gd name="T66" fmla="*/ 115 w 128"/>
                  <a:gd name="T67" fmla="*/ 122 h 148"/>
                  <a:gd name="T68" fmla="*/ 115 w 128"/>
                  <a:gd name="T69" fmla="*/ 123 h 148"/>
                  <a:gd name="T70" fmla="*/ 113 w 128"/>
                  <a:gd name="T71" fmla="*/ 133 h 148"/>
                  <a:gd name="T72" fmla="*/ 111 w 128"/>
                  <a:gd name="T73" fmla="*/ 136 h 148"/>
                  <a:gd name="T74" fmla="*/ 110 w 128"/>
                  <a:gd name="T75" fmla="*/ 137 h 148"/>
                  <a:gd name="T76" fmla="*/ 110 w 128"/>
                  <a:gd name="T77" fmla="*/ 138 h 148"/>
                  <a:gd name="T78" fmla="*/ 107 w 128"/>
                  <a:gd name="T79" fmla="*/ 140 h 148"/>
                  <a:gd name="T80" fmla="*/ 114 w 128"/>
                  <a:gd name="T81" fmla="*/ 144 h 148"/>
                  <a:gd name="T82" fmla="*/ 128 w 128"/>
                  <a:gd name="T83" fmla="*/ 148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28" h="148">
                    <a:moveTo>
                      <a:pt x="6" y="0"/>
                    </a:moveTo>
                    <a:lnTo>
                      <a:pt x="3" y="4"/>
                    </a:lnTo>
                    <a:lnTo>
                      <a:pt x="3" y="14"/>
                    </a:lnTo>
                    <a:lnTo>
                      <a:pt x="0" y="25"/>
                    </a:lnTo>
                    <a:lnTo>
                      <a:pt x="5" y="25"/>
                    </a:lnTo>
                    <a:lnTo>
                      <a:pt x="8" y="27"/>
                    </a:lnTo>
                    <a:lnTo>
                      <a:pt x="9" y="27"/>
                    </a:lnTo>
                    <a:lnTo>
                      <a:pt x="13" y="25"/>
                    </a:lnTo>
                    <a:lnTo>
                      <a:pt x="16" y="25"/>
                    </a:lnTo>
                    <a:lnTo>
                      <a:pt x="16" y="24"/>
                    </a:lnTo>
                    <a:lnTo>
                      <a:pt x="37" y="30"/>
                    </a:lnTo>
                    <a:lnTo>
                      <a:pt x="40" y="34"/>
                    </a:lnTo>
                    <a:lnTo>
                      <a:pt x="43" y="41"/>
                    </a:lnTo>
                    <a:lnTo>
                      <a:pt x="41" y="44"/>
                    </a:lnTo>
                    <a:lnTo>
                      <a:pt x="41" y="45"/>
                    </a:lnTo>
                    <a:lnTo>
                      <a:pt x="47" y="46"/>
                    </a:lnTo>
                    <a:lnTo>
                      <a:pt x="47" y="48"/>
                    </a:lnTo>
                    <a:lnTo>
                      <a:pt x="43" y="67"/>
                    </a:lnTo>
                    <a:lnTo>
                      <a:pt x="47" y="73"/>
                    </a:lnTo>
                    <a:lnTo>
                      <a:pt x="48" y="73"/>
                    </a:lnTo>
                    <a:lnTo>
                      <a:pt x="43" y="85"/>
                    </a:lnTo>
                    <a:lnTo>
                      <a:pt x="39" y="90"/>
                    </a:lnTo>
                    <a:lnTo>
                      <a:pt x="41" y="91"/>
                    </a:lnTo>
                    <a:lnTo>
                      <a:pt x="46" y="95"/>
                    </a:lnTo>
                    <a:lnTo>
                      <a:pt x="55" y="99"/>
                    </a:lnTo>
                    <a:lnTo>
                      <a:pt x="61" y="104"/>
                    </a:lnTo>
                    <a:lnTo>
                      <a:pt x="68" y="106"/>
                    </a:lnTo>
                    <a:lnTo>
                      <a:pt x="70" y="106"/>
                    </a:lnTo>
                    <a:lnTo>
                      <a:pt x="85" y="104"/>
                    </a:lnTo>
                    <a:lnTo>
                      <a:pt x="89" y="104"/>
                    </a:lnTo>
                    <a:lnTo>
                      <a:pt x="101" y="105"/>
                    </a:lnTo>
                    <a:lnTo>
                      <a:pt x="103" y="105"/>
                    </a:lnTo>
                    <a:lnTo>
                      <a:pt x="114" y="122"/>
                    </a:lnTo>
                    <a:lnTo>
                      <a:pt x="115" y="122"/>
                    </a:lnTo>
                    <a:lnTo>
                      <a:pt x="115" y="123"/>
                    </a:lnTo>
                    <a:lnTo>
                      <a:pt x="113" y="133"/>
                    </a:lnTo>
                    <a:lnTo>
                      <a:pt x="111" y="136"/>
                    </a:lnTo>
                    <a:lnTo>
                      <a:pt x="110" y="137"/>
                    </a:lnTo>
                    <a:lnTo>
                      <a:pt x="110" y="138"/>
                    </a:lnTo>
                    <a:lnTo>
                      <a:pt x="107" y="140"/>
                    </a:lnTo>
                    <a:lnTo>
                      <a:pt x="114" y="144"/>
                    </a:lnTo>
                    <a:lnTo>
                      <a:pt x="128" y="14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96" name="Freeform 2837">
                <a:extLst>
                  <a:ext uri="{FF2B5EF4-FFF2-40B4-BE49-F238E27FC236}">
                    <a16:creationId xmlns:a16="http://schemas.microsoft.com/office/drawing/2014/main" id="{FE4F485B-85B7-A0EF-4518-F99F2CD010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7" y="1086"/>
                <a:ext cx="0" cy="0"/>
              </a:xfrm>
              <a:custGeom>
                <a:avLst/>
                <a:gdLst>
                  <a:gd name="T0" fmla="*/ 0 w 2"/>
                  <a:gd name="T1" fmla="*/ 0 h 3"/>
                  <a:gd name="T2" fmla="*/ 2 w 2"/>
                  <a:gd name="T3" fmla="*/ 2 h 3"/>
                  <a:gd name="T4" fmla="*/ 2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lnTo>
                      <a:pt x="2" y="2"/>
                    </a:lnTo>
                    <a:lnTo>
                      <a:pt x="2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97" name="Freeform 2838">
                <a:extLst>
                  <a:ext uri="{FF2B5EF4-FFF2-40B4-BE49-F238E27FC236}">
                    <a16:creationId xmlns:a16="http://schemas.microsoft.com/office/drawing/2014/main" id="{725F765F-4E65-A7EE-8DC7-602A28543D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8" y="1096"/>
                <a:ext cx="26" cy="18"/>
              </a:xfrm>
              <a:custGeom>
                <a:avLst/>
                <a:gdLst>
                  <a:gd name="T0" fmla="*/ 0 w 103"/>
                  <a:gd name="T1" fmla="*/ 72 h 72"/>
                  <a:gd name="T2" fmla="*/ 0 w 103"/>
                  <a:gd name="T3" fmla="*/ 61 h 72"/>
                  <a:gd name="T4" fmla="*/ 1 w 103"/>
                  <a:gd name="T5" fmla="*/ 61 h 72"/>
                  <a:gd name="T6" fmla="*/ 4 w 103"/>
                  <a:gd name="T7" fmla="*/ 62 h 72"/>
                  <a:gd name="T8" fmla="*/ 6 w 103"/>
                  <a:gd name="T9" fmla="*/ 62 h 72"/>
                  <a:gd name="T10" fmla="*/ 12 w 103"/>
                  <a:gd name="T11" fmla="*/ 65 h 72"/>
                  <a:gd name="T12" fmla="*/ 17 w 103"/>
                  <a:gd name="T13" fmla="*/ 67 h 72"/>
                  <a:gd name="T14" fmla="*/ 21 w 103"/>
                  <a:gd name="T15" fmla="*/ 67 h 72"/>
                  <a:gd name="T16" fmla="*/ 22 w 103"/>
                  <a:gd name="T17" fmla="*/ 55 h 72"/>
                  <a:gd name="T18" fmla="*/ 22 w 103"/>
                  <a:gd name="T19" fmla="*/ 54 h 72"/>
                  <a:gd name="T20" fmla="*/ 32 w 103"/>
                  <a:gd name="T21" fmla="*/ 26 h 72"/>
                  <a:gd name="T22" fmla="*/ 32 w 103"/>
                  <a:gd name="T23" fmla="*/ 25 h 72"/>
                  <a:gd name="T24" fmla="*/ 38 w 103"/>
                  <a:gd name="T25" fmla="*/ 25 h 72"/>
                  <a:gd name="T26" fmla="*/ 39 w 103"/>
                  <a:gd name="T27" fmla="*/ 22 h 72"/>
                  <a:gd name="T28" fmla="*/ 40 w 103"/>
                  <a:gd name="T29" fmla="*/ 15 h 72"/>
                  <a:gd name="T30" fmla="*/ 42 w 103"/>
                  <a:gd name="T31" fmla="*/ 12 h 72"/>
                  <a:gd name="T32" fmla="*/ 47 w 103"/>
                  <a:gd name="T33" fmla="*/ 12 h 72"/>
                  <a:gd name="T34" fmla="*/ 53 w 103"/>
                  <a:gd name="T35" fmla="*/ 14 h 72"/>
                  <a:gd name="T36" fmla="*/ 64 w 103"/>
                  <a:gd name="T37" fmla="*/ 15 h 72"/>
                  <a:gd name="T38" fmla="*/ 66 w 103"/>
                  <a:gd name="T39" fmla="*/ 14 h 72"/>
                  <a:gd name="T40" fmla="*/ 64 w 103"/>
                  <a:gd name="T41" fmla="*/ 11 h 72"/>
                  <a:gd name="T42" fmla="*/ 67 w 103"/>
                  <a:gd name="T43" fmla="*/ 9 h 72"/>
                  <a:gd name="T44" fmla="*/ 71 w 103"/>
                  <a:gd name="T45" fmla="*/ 9 h 72"/>
                  <a:gd name="T46" fmla="*/ 78 w 103"/>
                  <a:gd name="T47" fmla="*/ 14 h 72"/>
                  <a:gd name="T48" fmla="*/ 84 w 103"/>
                  <a:gd name="T49" fmla="*/ 16 h 72"/>
                  <a:gd name="T50" fmla="*/ 85 w 103"/>
                  <a:gd name="T51" fmla="*/ 16 h 72"/>
                  <a:gd name="T52" fmla="*/ 85 w 103"/>
                  <a:gd name="T53" fmla="*/ 15 h 72"/>
                  <a:gd name="T54" fmla="*/ 89 w 103"/>
                  <a:gd name="T55" fmla="*/ 4 h 72"/>
                  <a:gd name="T56" fmla="*/ 95 w 103"/>
                  <a:gd name="T57" fmla="*/ 1 h 72"/>
                  <a:gd name="T58" fmla="*/ 99 w 103"/>
                  <a:gd name="T59" fmla="*/ 0 h 72"/>
                  <a:gd name="T60" fmla="*/ 103 w 103"/>
                  <a:gd name="T61" fmla="*/ 1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03" h="72">
                    <a:moveTo>
                      <a:pt x="0" y="72"/>
                    </a:moveTo>
                    <a:lnTo>
                      <a:pt x="0" y="61"/>
                    </a:lnTo>
                    <a:lnTo>
                      <a:pt x="1" y="61"/>
                    </a:lnTo>
                    <a:lnTo>
                      <a:pt x="4" y="62"/>
                    </a:lnTo>
                    <a:lnTo>
                      <a:pt x="6" y="62"/>
                    </a:lnTo>
                    <a:lnTo>
                      <a:pt x="12" y="65"/>
                    </a:lnTo>
                    <a:lnTo>
                      <a:pt x="17" y="67"/>
                    </a:lnTo>
                    <a:lnTo>
                      <a:pt x="21" y="67"/>
                    </a:lnTo>
                    <a:lnTo>
                      <a:pt x="22" y="55"/>
                    </a:lnTo>
                    <a:lnTo>
                      <a:pt x="22" y="54"/>
                    </a:lnTo>
                    <a:lnTo>
                      <a:pt x="32" y="26"/>
                    </a:lnTo>
                    <a:lnTo>
                      <a:pt x="32" y="25"/>
                    </a:lnTo>
                    <a:lnTo>
                      <a:pt x="38" y="25"/>
                    </a:lnTo>
                    <a:lnTo>
                      <a:pt x="39" y="22"/>
                    </a:lnTo>
                    <a:lnTo>
                      <a:pt x="40" y="15"/>
                    </a:lnTo>
                    <a:lnTo>
                      <a:pt x="42" y="12"/>
                    </a:lnTo>
                    <a:lnTo>
                      <a:pt x="47" y="12"/>
                    </a:lnTo>
                    <a:lnTo>
                      <a:pt x="53" y="14"/>
                    </a:lnTo>
                    <a:lnTo>
                      <a:pt x="64" y="15"/>
                    </a:lnTo>
                    <a:lnTo>
                      <a:pt x="66" y="14"/>
                    </a:lnTo>
                    <a:lnTo>
                      <a:pt x="64" y="11"/>
                    </a:lnTo>
                    <a:lnTo>
                      <a:pt x="67" y="9"/>
                    </a:lnTo>
                    <a:lnTo>
                      <a:pt x="71" y="9"/>
                    </a:lnTo>
                    <a:lnTo>
                      <a:pt x="78" y="14"/>
                    </a:lnTo>
                    <a:lnTo>
                      <a:pt x="84" y="16"/>
                    </a:lnTo>
                    <a:lnTo>
                      <a:pt x="85" y="16"/>
                    </a:lnTo>
                    <a:lnTo>
                      <a:pt x="85" y="15"/>
                    </a:lnTo>
                    <a:lnTo>
                      <a:pt x="89" y="4"/>
                    </a:lnTo>
                    <a:lnTo>
                      <a:pt x="95" y="1"/>
                    </a:lnTo>
                    <a:lnTo>
                      <a:pt x="99" y="0"/>
                    </a:lnTo>
                    <a:lnTo>
                      <a:pt x="103" y="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98" name="Freeform 2839">
                <a:extLst>
                  <a:ext uri="{FF2B5EF4-FFF2-40B4-BE49-F238E27FC236}">
                    <a16:creationId xmlns:a16="http://schemas.microsoft.com/office/drawing/2014/main" id="{19B979DE-1122-1650-857D-ED88F15695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2" y="1086"/>
                <a:ext cx="4" cy="1"/>
              </a:xfrm>
              <a:custGeom>
                <a:avLst/>
                <a:gdLst>
                  <a:gd name="T0" fmla="*/ 0 w 17"/>
                  <a:gd name="T1" fmla="*/ 0 h 6"/>
                  <a:gd name="T2" fmla="*/ 16 w 17"/>
                  <a:gd name="T3" fmla="*/ 6 h 6"/>
                  <a:gd name="T4" fmla="*/ 17 w 17"/>
                  <a:gd name="T5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7" h="6">
                    <a:moveTo>
                      <a:pt x="0" y="0"/>
                    </a:moveTo>
                    <a:lnTo>
                      <a:pt x="16" y="6"/>
                    </a:lnTo>
                    <a:lnTo>
                      <a:pt x="17" y="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99" name="Line 2840">
                <a:extLst>
                  <a:ext uri="{FF2B5EF4-FFF2-40B4-BE49-F238E27FC236}">
                    <a16:creationId xmlns:a16="http://schemas.microsoft.com/office/drawing/2014/main" id="{76751042-8B18-0095-623B-44024EB02DA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916" y="1086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00" name="Line 2841">
                <a:extLst>
                  <a:ext uri="{FF2B5EF4-FFF2-40B4-BE49-F238E27FC236}">
                    <a16:creationId xmlns:a16="http://schemas.microsoft.com/office/drawing/2014/main" id="{078CD6AE-E8E5-4596-9E9D-C07CAF3787C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916" y="1087"/>
                <a:ext cx="0" cy="0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01" name="Line 2842">
                <a:extLst>
                  <a:ext uri="{FF2B5EF4-FFF2-40B4-BE49-F238E27FC236}">
                    <a16:creationId xmlns:a16="http://schemas.microsoft.com/office/drawing/2014/main" id="{88C76E99-091E-3019-44B7-C436B92CA07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916" y="1086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02" name="Line 2843">
                <a:extLst>
                  <a:ext uri="{FF2B5EF4-FFF2-40B4-BE49-F238E27FC236}">
                    <a16:creationId xmlns:a16="http://schemas.microsoft.com/office/drawing/2014/main" id="{A406A9F1-D904-4CD6-E3FA-65A434ACE35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917" y="1086"/>
                <a:ext cx="0" cy="0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03" name="Line 2844">
                <a:extLst>
                  <a:ext uri="{FF2B5EF4-FFF2-40B4-BE49-F238E27FC236}">
                    <a16:creationId xmlns:a16="http://schemas.microsoft.com/office/drawing/2014/main" id="{C97CEFDA-2399-2E74-EC77-289F50B4CB6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916" y="1086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04" name="Line 2845">
                <a:extLst>
                  <a:ext uri="{FF2B5EF4-FFF2-40B4-BE49-F238E27FC236}">
                    <a16:creationId xmlns:a16="http://schemas.microsoft.com/office/drawing/2014/main" id="{7682D51F-76FB-231E-5974-F8CE3E745B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912" y="1086"/>
                <a:ext cx="4" cy="1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05" name="Freeform 2846">
                <a:extLst>
                  <a:ext uri="{FF2B5EF4-FFF2-40B4-BE49-F238E27FC236}">
                    <a16:creationId xmlns:a16="http://schemas.microsoft.com/office/drawing/2014/main" id="{D53920CC-9044-89BA-1A0E-5EAF17092F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8" y="1114"/>
                <a:ext cx="14" cy="30"/>
              </a:xfrm>
              <a:custGeom>
                <a:avLst/>
                <a:gdLst>
                  <a:gd name="T0" fmla="*/ 28 w 57"/>
                  <a:gd name="T1" fmla="*/ 117 h 117"/>
                  <a:gd name="T2" fmla="*/ 28 w 57"/>
                  <a:gd name="T3" fmla="*/ 111 h 117"/>
                  <a:gd name="T4" fmla="*/ 26 w 57"/>
                  <a:gd name="T5" fmla="*/ 108 h 117"/>
                  <a:gd name="T6" fmla="*/ 25 w 57"/>
                  <a:gd name="T7" fmla="*/ 101 h 117"/>
                  <a:gd name="T8" fmla="*/ 25 w 57"/>
                  <a:gd name="T9" fmla="*/ 100 h 117"/>
                  <a:gd name="T10" fmla="*/ 26 w 57"/>
                  <a:gd name="T11" fmla="*/ 97 h 117"/>
                  <a:gd name="T12" fmla="*/ 26 w 57"/>
                  <a:gd name="T13" fmla="*/ 90 h 117"/>
                  <a:gd name="T14" fmla="*/ 32 w 57"/>
                  <a:gd name="T15" fmla="*/ 87 h 117"/>
                  <a:gd name="T16" fmla="*/ 50 w 57"/>
                  <a:gd name="T17" fmla="*/ 83 h 117"/>
                  <a:gd name="T18" fmla="*/ 50 w 57"/>
                  <a:gd name="T19" fmla="*/ 81 h 117"/>
                  <a:gd name="T20" fmla="*/ 57 w 57"/>
                  <a:gd name="T21" fmla="*/ 66 h 117"/>
                  <a:gd name="T22" fmla="*/ 50 w 57"/>
                  <a:gd name="T23" fmla="*/ 63 h 117"/>
                  <a:gd name="T24" fmla="*/ 35 w 57"/>
                  <a:gd name="T25" fmla="*/ 52 h 117"/>
                  <a:gd name="T26" fmla="*/ 36 w 57"/>
                  <a:gd name="T27" fmla="*/ 50 h 117"/>
                  <a:gd name="T28" fmla="*/ 36 w 57"/>
                  <a:gd name="T29" fmla="*/ 49 h 117"/>
                  <a:gd name="T30" fmla="*/ 35 w 57"/>
                  <a:gd name="T31" fmla="*/ 49 h 117"/>
                  <a:gd name="T32" fmla="*/ 29 w 57"/>
                  <a:gd name="T33" fmla="*/ 41 h 117"/>
                  <a:gd name="T34" fmla="*/ 28 w 57"/>
                  <a:gd name="T35" fmla="*/ 38 h 117"/>
                  <a:gd name="T36" fmla="*/ 28 w 57"/>
                  <a:gd name="T37" fmla="*/ 30 h 117"/>
                  <a:gd name="T38" fmla="*/ 29 w 57"/>
                  <a:gd name="T39" fmla="*/ 27 h 117"/>
                  <a:gd name="T40" fmla="*/ 32 w 57"/>
                  <a:gd name="T41" fmla="*/ 24 h 117"/>
                  <a:gd name="T42" fmla="*/ 29 w 57"/>
                  <a:gd name="T43" fmla="*/ 21 h 117"/>
                  <a:gd name="T44" fmla="*/ 11 w 57"/>
                  <a:gd name="T45" fmla="*/ 21 h 117"/>
                  <a:gd name="T46" fmla="*/ 1 w 57"/>
                  <a:gd name="T47" fmla="*/ 11 h 117"/>
                  <a:gd name="T48" fmla="*/ 0 w 57"/>
                  <a:gd name="T49" fmla="*/ 4 h 117"/>
                  <a:gd name="T50" fmla="*/ 0 w 57"/>
                  <a:gd name="T51" fmla="*/ 0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57" h="117">
                    <a:moveTo>
                      <a:pt x="28" y="117"/>
                    </a:moveTo>
                    <a:lnTo>
                      <a:pt x="28" y="111"/>
                    </a:lnTo>
                    <a:lnTo>
                      <a:pt x="26" y="108"/>
                    </a:lnTo>
                    <a:lnTo>
                      <a:pt x="25" y="101"/>
                    </a:lnTo>
                    <a:lnTo>
                      <a:pt x="25" y="100"/>
                    </a:lnTo>
                    <a:lnTo>
                      <a:pt x="26" y="97"/>
                    </a:lnTo>
                    <a:lnTo>
                      <a:pt x="26" y="90"/>
                    </a:lnTo>
                    <a:lnTo>
                      <a:pt x="32" y="87"/>
                    </a:lnTo>
                    <a:lnTo>
                      <a:pt x="50" y="83"/>
                    </a:lnTo>
                    <a:lnTo>
                      <a:pt x="50" y="81"/>
                    </a:lnTo>
                    <a:lnTo>
                      <a:pt x="57" y="66"/>
                    </a:lnTo>
                    <a:lnTo>
                      <a:pt x="50" y="63"/>
                    </a:lnTo>
                    <a:lnTo>
                      <a:pt x="35" y="52"/>
                    </a:lnTo>
                    <a:lnTo>
                      <a:pt x="36" y="50"/>
                    </a:lnTo>
                    <a:lnTo>
                      <a:pt x="36" y="49"/>
                    </a:lnTo>
                    <a:lnTo>
                      <a:pt x="35" y="49"/>
                    </a:lnTo>
                    <a:lnTo>
                      <a:pt x="29" y="41"/>
                    </a:lnTo>
                    <a:lnTo>
                      <a:pt x="28" y="38"/>
                    </a:lnTo>
                    <a:lnTo>
                      <a:pt x="28" y="30"/>
                    </a:lnTo>
                    <a:lnTo>
                      <a:pt x="29" y="27"/>
                    </a:lnTo>
                    <a:lnTo>
                      <a:pt x="32" y="24"/>
                    </a:lnTo>
                    <a:lnTo>
                      <a:pt x="29" y="21"/>
                    </a:lnTo>
                    <a:lnTo>
                      <a:pt x="11" y="21"/>
                    </a:lnTo>
                    <a:lnTo>
                      <a:pt x="1" y="11"/>
                    </a:lnTo>
                    <a:lnTo>
                      <a:pt x="0" y="4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06" name="Freeform 2847">
                <a:extLst>
                  <a:ext uri="{FF2B5EF4-FFF2-40B4-BE49-F238E27FC236}">
                    <a16:creationId xmlns:a16="http://schemas.microsoft.com/office/drawing/2014/main" id="{15781992-13AC-AF01-DD60-6E167F36DE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5" y="1142"/>
                <a:ext cx="28" cy="17"/>
              </a:xfrm>
              <a:custGeom>
                <a:avLst/>
                <a:gdLst>
                  <a:gd name="T0" fmla="*/ 110 w 110"/>
                  <a:gd name="T1" fmla="*/ 43 h 70"/>
                  <a:gd name="T2" fmla="*/ 101 w 110"/>
                  <a:gd name="T3" fmla="*/ 47 h 70"/>
                  <a:gd name="T4" fmla="*/ 99 w 110"/>
                  <a:gd name="T5" fmla="*/ 49 h 70"/>
                  <a:gd name="T6" fmla="*/ 101 w 110"/>
                  <a:gd name="T7" fmla="*/ 50 h 70"/>
                  <a:gd name="T8" fmla="*/ 99 w 110"/>
                  <a:gd name="T9" fmla="*/ 56 h 70"/>
                  <a:gd name="T10" fmla="*/ 89 w 110"/>
                  <a:gd name="T11" fmla="*/ 64 h 70"/>
                  <a:gd name="T12" fmla="*/ 88 w 110"/>
                  <a:gd name="T13" fmla="*/ 66 h 70"/>
                  <a:gd name="T14" fmla="*/ 84 w 110"/>
                  <a:gd name="T15" fmla="*/ 67 h 70"/>
                  <a:gd name="T16" fmla="*/ 78 w 110"/>
                  <a:gd name="T17" fmla="*/ 70 h 70"/>
                  <a:gd name="T18" fmla="*/ 77 w 110"/>
                  <a:gd name="T19" fmla="*/ 70 h 70"/>
                  <a:gd name="T20" fmla="*/ 77 w 110"/>
                  <a:gd name="T21" fmla="*/ 68 h 70"/>
                  <a:gd name="T22" fmla="*/ 81 w 110"/>
                  <a:gd name="T23" fmla="*/ 44 h 70"/>
                  <a:gd name="T24" fmla="*/ 81 w 110"/>
                  <a:gd name="T25" fmla="*/ 33 h 70"/>
                  <a:gd name="T26" fmla="*/ 84 w 110"/>
                  <a:gd name="T27" fmla="*/ 23 h 70"/>
                  <a:gd name="T28" fmla="*/ 85 w 110"/>
                  <a:gd name="T29" fmla="*/ 22 h 70"/>
                  <a:gd name="T30" fmla="*/ 85 w 110"/>
                  <a:gd name="T31" fmla="*/ 21 h 70"/>
                  <a:gd name="T32" fmla="*/ 86 w 110"/>
                  <a:gd name="T33" fmla="*/ 19 h 70"/>
                  <a:gd name="T34" fmla="*/ 85 w 110"/>
                  <a:gd name="T35" fmla="*/ 18 h 70"/>
                  <a:gd name="T36" fmla="*/ 72 w 110"/>
                  <a:gd name="T37" fmla="*/ 14 h 70"/>
                  <a:gd name="T38" fmla="*/ 70 w 110"/>
                  <a:gd name="T39" fmla="*/ 14 h 70"/>
                  <a:gd name="T40" fmla="*/ 70 w 110"/>
                  <a:gd name="T41" fmla="*/ 12 h 70"/>
                  <a:gd name="T42" fmla="*/ 68 w 110"/>
                  <a:gd name="T43" fmla="*/ 9 h 70"/>
                  <a:gd name="T44" fmla="*/ 68 w 110"/>
                  <a:gd name="T45" fmla="*/ 1 h 70"/>
                  <a:gd name="T46" fmla="*/ 67 w 110"/>
                  <a:gd name="T47" fmla="*/ 1 h 70"/>
                  <a:gd name="T48" fmla="*/ 64 w 110"/>
                  <a:gd name="T49" fmla="*/ 0 h 70"/>
                  <a:gd name="T50" fmla="*/ 61 w 110"/>
                  <a:gd name="T51" fmla="*/ 0 h 70"/>
                  <a:gd name="T52" fmla="*/ 61 w 110"/>
                  <a:gd name="T53" fmla="*/ 1 h 70"/>
                  <a:gd name="T54" fmla="*/ 60 w 110"/>
                  <a:gd name="T55" fmla="*/ 15 h 70"/>
                  <a:gd name="T56" fmla="*/ 57 w 110"/>
                  <a:gd name="T57" fmla="*/ 19 h 70"/>
                  <a:gd name="T58" fmla="*/ 47 w 110"/>
                  <a:gd name="T59" fmla="*/ 29 h 70"/>
                  <a:gd name="T60" fmla="*/ 42 w 110"/>
                  <a:gd name="T61" fmla="*/ 32 h 70"/>
                  <a:gd name="T62" fmla="*/ 41 w 110"/>
                  <a:gd name="T63" fmla="*/ 33 h 70"/>
                  <a:gd name="T64" fmla="*/ 32 w 110"/>
                  <a:gd name="T65" fmla="*/ 35 h 70"/>
                  <a:gd name="T66" fmla="*/ 26 w 110"/>
                  <a:gd name="T67" fmla="*/ 35 h 70"/>
                  <a:gd name="T68" fmla="*/ 25 w 110"/>
                  <a:gd name="T69" fmla="*/ 33 h 70"/>
                  <a:gd name="T70" fmla="*/ 22 w 110"/>
                  <a:gd name="T71" fmla="*/ 32 h 70"/>
                  <a:gd name="T72" fmla="*/ 22 w 110"/>
                  <a:gd name="T73" fmla="*/ 29 h 70"/>
                  <a:gd name="T74" fmla="*/ 19 w 110"/>
                  <a:gd name="T75" fmla="*/ 29 h 70"/>
                  <a:gd name="T76" fmla="*/ 14 w 110"/>
                  <a:gd name="T77" fmla="*/ 22 h 70"/>
                  <a:gd name="T78" fmla="*/ 10 w 110"/>
                  <a:gd name="T79" fmla="*/ 15 h 70"/>
                  <a:gd name="T80" fmla="*/ 1 w 110"/>
                  <a:gd name="T81" fmla="*/ 9 h 70"/>
                  <a:gd name="T82" fmla="*/ 0 w 110"/>
                  <a:gd name="T83" fmla="*/ 9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10" h="70">
                    <a:moveTo>
                      <a:pt x="110" y="43"/>
                    </a:moveTo>
                    <a:lnTo>
                      <a:pt x="101" y="47"/>
                    </a:lnTo>
                    <a:lnTo>
                      <a:pt x="99" y="49"/>
                    </a:lnTo>
                    <a:lnTo>
                      <a:pt x="101" y="50"/>
                    </a:lnTo>
                    <a:lnTo>
                      <a:pt x="99" y="56"/>
                    </a:lnTo>
                    <a:lnTo>
                      <a:pt x="89" y="64"/>
                    </a:lnTo>
                    <a:lnTo>
                      <a:pt x="88" y="66"/>
                    </a:lnTo>
                    <a:lnTo>
                      <a:pt x="84" y="67"/>
                    </a:lnTo>
                    <a:lnTo>
                      <a:pt x="78" y="70"/>
                    </a:lnTo>
                    <a:lnTo>
                      <a:pt x="77" y="70"/>
                    </a:lnTo>
                    <a:lnTo>
                      <a:pt x="77" y="68"/>
                    </a:lnTo>
                    <a:lnTo>
                      <a:pt x="81" y="44"/>
                    </a:lnTo>
                    <a:lnTo>
                      <a:pt x="81" y="33"/>
                    </a:lnTo>
                    <a:lnTo>
                      <a:pt x="84" y="23"/>
                    </a:lnTo>
                    <a:lnTo>
                      <a:pt x="85" y="22"/>
                    </a:lnTo>
                    <a:lnTo>
                      <a:pt x="85" y="21"/>
                    </a:lnTo>
                    <a:lnTo>
                      <a:pt x="86" y="19"/>
                    </a:lnTo>
                    <a:lnTo>
                      <a:pt x="85" y="18"/>
                    </a:lnTo>
                    <a:lnTo>
                      <a:pt x="72" y="14"/>
                    </a:lnTo>
                    <a:lnTo>
                      <a:pt x="70" y="14"/>
                    </a:lnTo>
                    <a:lnTo>
                      <a:pt x="70" y="12"/>
                    </a:lnTo>
                    <a:lnTo>
                      <a:pt x="68" y="9"/>
                    </a:lnTo>
                    <a:lnTo>
                      <a:pt x="68" y="1"/>
                    </a:lnTo>
                    <a:lnTo>
                      <a:pt x="67" y="1"/>
                    </a:lnTo>
                    <a:lnTo>
                      <a:pt x="64" y="0"/>
                    </a:lnTo>
                    <a:lnTo>
                      <a:pt x="61" y="0"/>
                    </a:lnTo>
                    <a:lnTo>
                      <a:pt x="61" y="1"/>
                    </a:lnTo>
                    <a:lnTo>
                      <a:pt x="60" y="15"/>
                    </a:lnTo>
                    <a:lnTo>
                      <a:pt x="57" y="19"/>
                    </a:lnTo>
                    <a:lnTo>
                      <a:pt x="47" y="29"/>
                    </a:lnTo>
                    <a:lnTo>
                      <a:pt x="42" y="32"/>
                    </a:lnTo>
                    <a:lnTo>
                      <a:pt x="41" y="33"/>
                    </a:lnTo>
                    <a:lnTo>
                      <a:pt x="32" y="35"/>
                    </a:lnTo>
                    <a:lnTo>
                      <a:pt x="26" y="35"/>
                    </a:lnTo>
                    <a:lnTo>
                      <a:pt x="25" y="33"/>
                    </a:lnTo>
                    <a:lnTo>
                      <a:pt x="22" y="32"/>
                    </a:lnTo>
                    <a:lnTo>
                      <a:pt x="22" y="29"/>
                    </a:lnTo>
                    <a:lnTo>
                      <a:pt x="19" y="29"/>
                    </a:lnTo>
                    <a:lnTo>
                      <a:pt x="14" y="22"/>
                    </a:lnTo>
                    <a:lnTo>
                      <a:pt x="10" y="15"/>
                    </a:lnTo>
                    <a:lnTo>
                      <a:pt x="1" y="9"/>
                    </a:lnTo>
                    <a:lnTo>
                      <a:pt x="0" y="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07" name="Freeform 2848">
                <a:extLst>
                  <a:ext uri="{FF2B5EF4-FFF2-40B4-BE49-F238E27FC236}">
                    <a16:creationId xmlns:a16="http://schemas.microsoft.com/office/drawing/2014/main" id="{B4A97A3B-70C1-DF27-5C82-DA5CDD3281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4" y="1144"/>
                <a:ext cx="31" cy="48"/>
              </a:xfrm>
              <a:custGeom>
                <a:avLst/>
                <a:gdLst>
                  <a:gd name="T0" fmla="*/ 0 w 124"/>
                  <a:gd name="T1" fmla="*/ 191 h 191"/>
                  <a:gd name="T2" fmla="*/ 0 w 124"/>
                  <a:gd name="T3" fmla="*/ 170 h 191"/>
                  <a:gd name="T4" fmla="*/ 4 w 124"/>
                  <a:gd name="T5" fmla="*/ 156 h 191"/>
                  <a:gd name="T6" fmla="*/ 23 w 124"/>
                  <a:gd name="T7" fmla="*/ 115 h 191"/>
                  <a:gd name="T8" fmla="*/ 33 w 124"/>
                  <a:gd name="T9" fmla="*/ 110 h 191"/>
                  <a:gd name="T10" fmla="*/ 41 w 124"/>
                  <a:gd name="T11" fmla="*/ 110 h 191"/>
                  <a:gd name="T12" fmla="*/ 41 w 124"/>
                  <a:gd name="T13" fmla="*/ 111 h 191"/>
                  <a:gd name="T14" fmla="*/ 51 w 124"/>
                  <a:gd name="T15" fmla="*/ 112 h 191"/>
                  <a:gd name="T16" fmla="*/ 54 w 124"/>
                  <a:gd name="T17" fmla="*/ 107 h 191"/>
                  <a:gd name="T18" fmla="*/ 54 w 124"/>
                  <a:gd name="T19" fmla="*/ 98 h 191"/>
                  <a:gd name="T20" fmla="*/ 53 w 124"/>
                  <a:gd name="T21" fmla="*/ 96 h 191"/>
                  <a:gd name="T22" fmla="*/ 53 w 124"/>
                  <a:gd name="T23" fmla="*/ 94 h 191"/>
                  <a:gd name="T24" fmla="*/ 51 w 124"/>
                  <a:gd name="T25" fmla="*/ 94 h 191"/>
                  <a:gd name="T26" fmla="*/ 47 w 124"/>
                  <a:gd name="T27" fmla="*/ 90 h 191"/>
                  <a:gd name="T28" fmla="*/ 45 w 124"/>
                  <a:gd name="T29" fmla="*/ 90 h 191"/>
                  <a:gd name="T30" fmla="*/ 43 w 124"/>
                  <a:gd name="T31" fmla="*/ 91 h 191"/>
                  <a:gd name="T32" fmla="*/ 41 w 124"/>
                  <a:gd name="T33" fmla="*/ 91 h 191"/>
                  <a:gd name="T34" fmla="*/ 41 w 124"/>
                  <a:gd name="T35" fmla="*/ 93 h 191"/>
                  <a:gd name="T36" fmla="*/ 44 w 124"/>
                  <a:gd name="T37" fmla="*/ 96 h 191"/>
                  <a:gd name="T38" fmla="*/ 44 w 124"/>
                  <a:gd name="T39" fmla="*/ 98 h 191"/>
                  <a:gd name="T40" fmla="*/ 40 w 124"/>
                  <a:gd name="T41" fmla="*/ 98 h 191"/>
                  <a:gd name="T42" fmla="*/ 32 w 124"/>
                  <a:gd name="T43" fmla="*/ 94 h 191"/>
                  <a:gd name="T44" fmla="*/ 29 w 124"/>
                  <a:gd name="T45" fmla="*/ 91 h 191"/>
                  <a:gd name="T46" fmla="*/ 26 w 124"/>
                  <a:gd name="T47" fmla="*/ 90 h 191"/>
                  <a:gd name="T48" fmla="*/ 16 w 124"/>
                  <a:gd name="T49" fmla="*/ 81 h 191"/>
                  <a:gd name="T50" fmla="*/ 9 w 124"/>
                  <a:gd name="T51" fmla="*/ 80 h 191"/>
                  <a:gd name="T52" fmla="*/ 4 w 124"/>
                  <a:gd name="T53" fmla="*/ 76 h 191"/>
                  <a:gd name="T54" fmla="*/ 2 w 124"/>
                  <a:gd name="T55" fmla="*/ 73 h 191"/>
                  <a:gd name="T56" fmla="*/ 2 w 124"/>
                  <a:gd name="T57" fmla="*/ 70 h 191"/>
                  <a:gd name="T58" fmla="*/ 5 w 124"/>
                  <a:gd name="T59" fmla="*/ 59 h 191"/>
                  <a:gd name="T60" fmla="*/ 5 w 124"/>
                  <a:gd name="T61" fmla="*/ 47 h 191"/>
                  <a:gd name="T62" fmla="*/ 7 w 124"/>
                  <a:gd name="T63" fmla="*/ 44 h 191"/>
                  <a:gd name="T64" fmla="*/ 12 w 124"/>
                  <a:gd name="T65" fmla="*/ 47 h 191"/>
                  <a:gd name="T66" fmla="*/ 23 w 124"/>
                  <a:gd name="T67" fmla="*/ 51 h 191"/>
                  <a:gd name="T68" fmla="*/ 32 w 124"/>
                  <a:gd name="T69" fmla="*/ 50 h 191"/>
                  <a:gd name="T70" fmla="*/ 36 w 124"/>
                  <a:gd name="T71" fmla="*/ 50 h 191"/>
                  <a:gd name="T72" fmla="*/ 50 w 124"/>
                  <a:gd name="T73" fmla="*/ 55 h 191"/>
                  <a:gd name="T74" fmla="*/ 60 w 124"/>
                  <a:gd name="T75" fmla="*/ 58 h 191"/>
                  <a:gd name="T76" fmla="*/ 69 w 124"/>
                  <a:gd name="T77" fmla="*/ 57 h 191"/>
                  <a:gd name="T78" fmla="*/ 81 w 124"/>
                  <a:gd name="T79" fmla="*/ 59 h 191"/>
                  <a:gd name="T80" fmla="*/ 88 w 124"/>
                  <a:gd name="T81" fmla="*/ 58 h 191"/>
                  <a:gd name="T82" fmla="*/ 93 w 124"/>
                  <a:gd name="T83" fmla="*/ 58 h 191"/>
                  <a:gd name="T84" fmla="*/ 95 w 124"/>
                  <a:gd name="T85" fmla="*/ 57 h 191"/>
                  <a:gd name="T86" fmla="*/ 97 w 124"/>
                  <a:gd name="T87" fmla="*/ 57 h 191"/>
                  <a:gd name="T88" fmla="*/ 100 w 124"/>
                  <a:gd name="T89" fmla="*/ 55 h 191"/>
                  <a:gd name="T90" fmla="*/ 100 w 124"/>
                  <a:gd name="T91" fmla="*/ 34 h 191"/>
                  <a:gd name="T92" fmla="*/ 110 w 124"/>
                  <a:gd name="T93" fmla="*/ 17 h 191"/>
                  <a:gd name="T94" fmla="*/ 118 w 124"/>
                  <a:gd name="T95" fmla="*/ 5 h 191"/>
                  <a:gd name="T96" fmla="*/ 122 w 124"/>
                  <a:gd name="T97" fmla="*/ 0 h 191"/>
                  <a:gd name="T98" fmla="*/ 124 w 124"/>
                  <a:gd name="T99" fmla="*/ 0 h 1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24" h="191">
                    <a:moveTo>
                      <a:pt x="0" y="191"/>
                    </a:moveTo>
                    <a:lnTo>
                      <a:pt x="0" y="170"/>
                    </a:lnTo>
                    <a:lnTo>
                      <a:pt x="4" y="156"/>
                    </a:lnTo>
                    <a:lnTo>
                      <a:pt x="23" y="115"/>
                    </a:lnTo>
                    <a:lnTo>
                      <a:pt x="33" y="110"/>
                    </a:lnTo>
                    <a:lnTo>
                      <a:pt x="41" y="110"/>
                    </a:lnTo>
                    <a:lnTo>
                      <a:pt x="41" y="111"/>
                    </a:lnTo>
                    <a:lnTo>
                      <a:pt x="51" y="112"/>
                    </a:lnTo>
                    <a:lnTo>
                      <a:pt x="54" y="107"/>
                    </a:lnTo>
                    <a:lnTo>
                      <a:pt x="54" y="98"/>
                    </a:lnTo>
                    <a:lnTo>
                      <a:pt x="53" y="96"/>
                    </a:lnTo>
                    <a:lnTo>
                      <a:pt x="53" y="94"/>
                    </a:lnTo>
                    <a:lnTo>
                      <a:pt x="51" y="94"/>
                    </a:lnTo>
                    <a:lnTo>
                      <a:pt x="47" y="90"/>
                    </a:lnTo>
                    <a:lnTo>
                      <a:pt x="45" y="90"/>
                    </a:lnTo>
                    <a:lnTo>
                      <a:pt x="43" y="91"/>
                    </a:lnTo>
                    <a:lnTo>
                      <a:pt x="41" y="91"/>
                    </a:lnTo>
                    <a:lnTo>
                      <a:pt x="41" y="93"/>
                    </a:lnTo>
                    <a:lnTo>
                      <a:pt x="44" y="96"/>
                    </a:lnTo>
                    <a:lnTo>
                      <a:pt x="44" y="98"/>
                    </a:lnTo>
                    <a:lnTo>
                      <a:pt x="40" y="98"/>
                    </a:lnTo>
                    <a:lnTo>
                      <a:pt x="32" y="94"/>
                    </a:lnTo>
                    <a:lnTo>
                      <a:pt x="29" y="91"/>
                    </a:lnTo>
                    <a:lnTo>
                      <a:pt x="26" y="90"/>
                    </a:lnTo>
                    <a:lnTo>
                      <a:pt x="16" y="81"/>
                    </a:lnTo>
                    <a:lnTo>
                      <a:pt x="9" y="80"/>
                    </a:lnTo>
                    <a:lnTo>
                      <a:pt x="4" y="76"/>
                    </a:lnTo>
                    <a:lnTo>
                      <a:pt x="2" y="73"/>
                    </a:lnTo>
                    <a:lnTo>
                      <a:pt x="2" y="70"/>
                    </a:lnTo>
                    <a:lnTo>
                      <a:pt x="5" y="59"/>
                    </a:lnTo>
                    <a:lnTo>
                      <a:pt x="5" y="47"/>
                    </a:lnTo>
                    <a:lnTo>
                      <a:pt x="7" y="44"/>
                    </a:lnTo>
                    <a:lnTo>
                      <a:pt x="12" y="47"/>
                    </a:lnTo>
                    <a:lnTo>
                      <a:pt x="23" y="51"/>
                    </a:lnTo>
                    <a:lnTo>
                      <a:pt x="32" y="50"/>
                    </a:lnTo>
                    <a:lnTo>
                      <a:pt x="36" y="50"/>
                    </a:lnTo>
                    <a:lnTo>
                      <a:pt x="50" y="55"/>
                    </a:lnTo>
                    <a:lnTo>
                      <a:pt x="60" y="58"/>
                    </a:lnTo>
                    <a:lnTo>
                      <a:pt x="69" y="57"/>
                    </a:lnTo>
                    <a:lnTo>
                      <a:pt x="81" y="59"/>
                    </a:lnTo>
                    <a:lnTo>
                      <a:pt x="88" y="58"/>
                    </a:lnTo>
                    <a:lnTo>
                      <a:pt x="93" y="58"/>
                    </a:lnTo>
                    <a:lnTo>
                      <a:pt x="95" y="57"/>
                    </a:lnTo>
                    <a:lnTo>
                      <a:pt x="97" y="57"/>
                    </a:lnTo>
                    <a:lnTo>
                      <a:pt x="100" y="55"/>
                    </a:lnTo>
                    <a:lnTo>
                      <a:pt x="100" y="34"/>
                    </a:lnTo>
                    <a:lnTo>
                      <a:pt x="110" y="17"/>
                    </a:lnTo>
                    <a:lnTo>
                      <a:pt x="118" y="5"/>
                    </a:lnTo>
                    <a:lnTo>
                      <a:pt x="122" y="0"/>
                    </a:lnTo>
                    <a:lnTo>
                      <a:pt x="124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08" name="Freeform 2849">
                <a:extLst>
                  <a:ext uri="{FF2B5EF4-FFF2-40B4-BE49-F238E27FC236}">
                    <a16:creationId xmlns:a16="http://schemas.microsoft.com/office/drawing/2014/main" id="{C8DAF396-BB06-07D1-A448-CC820B8FED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4" y="1178"/>
                <a:ext cx="52" cy="26"/>
              </a:xfrm>
              <a:custGeom>
                <a:avLst/>
                <a:gdLst>
                  <a:gd name="T0" fmla="*/ 206 w 206"/>
                  <a:gd name="T1" fmla="*/ 8 h 106"/>
                  <a:gd name="T2" fmla="*/ 202 w 206"/>
                  <a:gd name="T3" fmla="*/ 8 h 106"/>
                  <a:gd name="T4" fmla="*/ 202 w 206"/>
                  <a:gd name="T5" fmla="*/ 7 h 106"/>
                  <a:gd name="T6" fmla="*/ 194 w 206"/>
                  <a:gd name="T7" fmla="*/ 0 h 106"/>
                  <a:gd name="T8" fmla="*/ 178 w 206"/>
                  <a:gd name="T9" fmla="*/ 0 h 106"/>
                  <a:gd name="T10" fmla="*/ 167 w 206"/>
                  <a:gd name="T11" fmla="*/ 4 h 106"/>
                  <a:gd name="T12" fmla="*/ 167 w 206"/>
                  <a:gd name="T13" fmla="*/ 7 h 106"/>
                  <a:gd name="T14" fmla="*/ 162 w 206"/>
                  <a:gd name="T15" fmla="*/ 21 h 106"/>
                  <a:gd name="T16" fmla="*/ 153 w 206"/>
                  <a:gd name="T17" fmla="*/ 35 h 106"/>
                  <a:gd name="T18" fmla="*/ 152 w 206"/>
                  <a:gd name="T19" fmla="*/ 38 h 106"/>
                  <a:gd name="T20" fmla="*/ 155 w 206"/>
                  <a:gd name="T21" fmla="*/ 42 h 106"/>
                  <a:gd name="T22" fmla="*/ 156 w 206"/>
                  <a:gd name="T23" fmla="*/ 43 h 106"/>
                  <a:gd name="T24" fmla="*/ 159 w 206"/>
                  <a:gd name="T25" fmla="*/ 63 h 106"/>
                  <a:gd name="T26" fmla="*/ 165 w 206"/>
                  <a:gd name="T27" fmla="*/ 75 h 106"/>
                  <a:gd name="T28" fmla="*/ 166 w 206"/>
                  <a:gd name="T29" fmla="*/ 82 h 106"/>
                  <a:gd name="T30" fmla="*/ 166 w 206"/>
                  <a:gd name="T31" fmla="*/ 84 h 106"/>
                  <a:gd name="T32" fmla="*/ 162 w 206"/>
                  <a:gd name="T33" fmla="*/ 88 h 106"/>
                  <a:gd name="T34" fmla="*/ 155 w 206"/>
                  <a:gd name="T35" fmla="*/ 88 h 106"/>
                  <a:gd name="T36" fmla="*/ 125 w 206"/>
                  <a:gd name="T37" fmla="*/ 84 h 106"/>
                  <a:gd name="T38" fmla="*/ 124 w 206"/>
                  <a:gd name="T39" fmla="*/ 84 h 106"/>
                  <a:gd name="T40" fmla="*/ 120 w 206"/>
                  <a:gd name="T41" fmla="*/ 87 h 106"/>
                  <a:gd name="T42" fmla="*/ 124 w 206"/>
                  <a:gd name="T43" fmla="*/ 87 h 106"/>
                  <a:gd name="T44" fmla="*/ 121 w 206"/>
                  <a:gd name="T45" fmla="*/ 96 h 106"/>
                  <a:gd name="T46" fmla="*/ 121 w 206"/>
                  <a:gd name="T47" fmla="*/ 94 h 106"/>
                  <a:gd name="T48" fmla="*/ 120 w 206"/>
                  <a:gd name="T49" fmla="*/ 94 h 106"/>
                  <a:gd name="T50" fmla="*/ 107 w 206"/>
                  <a:gd name="T51" fmla="*/ 91 h 106"/>
                  <a:gd name="T52" fmla="*/ 104 w 206"/>
                  <a:gd name="T53" fmla="*/ 89 h 106"/>
                  <a:gd name="T54" fmla="*/ 102 w 206"/>
                  <a:gd name="T55" fmla="*/ 99 h 106"/>
                  <a:gd name="T56" fmla="*/ 97 w 206"/>
                  <a:gd name="T57" fmla="*/ 101 h 106"/>
                  <a:gd name="T58" fmla="*/ 69 w 206"/>
                  <a:gd name="T59" fmla="*/ 103 h 106"/>
                  <a:gd name="T60" fmla="*/ 68 w 206"/>
                  <a:gd name="T61" fmla="*/ 103 h 106"/>
                  <a:gd name="T62" fmla="*/ 65 w 206"/>
                  <a:gd name="T63" fmla="*/ 105 h 106"/>
                  <a:gd name="T64" fmla="*/ 61 w 206"/>
                  <a:gd name="T65" fmla="*/ 105 h 106"/>
                  <a:gd name="T66" fmla="*/ 55 w 206"/>
                  <a:gd name="T67" fmla="*/ 106 h 106"/>
                  <a:gd name="T68" fmla="*/ 48 w 206"/>
                  <a:gd name="T69" fmla="*/ 89 h 106"/>
                  <a:gd name="T70" fmla="*/ 40 w 206"/>
                  <a:gd name="T71" fmla="*/ 85 h 106"/>
                  <a:gd name="T72" fmla="*/ 38 w 206"/>
                  <a:gd name="T73" fmla="*/ 80 h 106"/>
                  <a:gd name="T74" fmla="*/ 40 w 206"/>
                  <a:gd name="T75" fmla="*/ 70 h 106"/>
                  <a:gd name="T76" fmla="*/ 41 w 206"/>
                  <a:gd name="T77" fmla="*/ 65 h 106"/>
                  <a:gd name="T78" fmla="*/ 40 w 206"/>
                  <a:gd name="T79" fmla="*/ 64 h 106"/>
                  <a:gd name="T80" fmla="*/ 26 w 206"/>
                  <a:gd name="T81" fmla="*/ 71 h 106"/>
                  <a:gd name="T82" fmla="*/ 25 w 206"/>
                  <a:gd name="T83" fmla="*/ 71 h 106"/>
                  <a:gd name="T84" fmla="*/ 14 w 206"/>
                  <a:gd name="T85" fmla="*/ 63 h 106"/>
                  <a:gd name="T86" fmla="*/ 0 w 206"/>
                  <a:gd name="T87" fmla="*/ 55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06" h="106">
                    <a:moveTo>
                      <a:pt x="206" y="8"/>
                    </a:moveTo>
                    <a:lnTo>
                      <a:pt x="202" y="8"/>
                    </a:lnTo>
                    <a:lnTo>
                      <a:pt x="202" y="7"/>
                    </a:lnTo>
                    <a:lnTo>
                      <a:pt x="194" y="0"/>
                    </a:lnTo>
                    <a:lnTo>
                      <a:pt x="178" y="0"/>
                    </a:lnTo>
                    <a:lnTo>
                      <a:pt x="167" y="4"/>
                    </a:lnTo>
                    <a:lnTo>
                      <a:pt x="167" y="7"/>
                    </a:lnTo>
                    <a:lnTo>
                      <a:pt x="162" y="21"/>
                    </a:lnTo>
                    <a:lnTo>
                      <a:pt x="153" y="35"/>
                    </a:lnTo>
                    <a:lnTo>
                      <a:pt x="152" y="38"/>
                    </a:lnTo>
                    <a:lnTo>
                      <a:pt x="155" y="42"/>
                    </a:lnTo>
                    <a:lnTo>
                      <a:pt x="156" y="43"/>
                    </a:lnTo>
                    <a:lnTo>
                      <a:pt x="159" y="63"/>
                    </a:lnTo>
                    <a:lnTo>
                      <a:pt x="165" y="75"/>
                    </a:lnTo>
                    <a:lnTo>
                      <a:pt x="166" y="82"/>
                    </a:lnTo>
                    <a:lnTo>
                      <a:pt x="166" y="84"/>
                    </a:lnTo>
                    <a:lnTo>
                      <a:pt x="162" y="88"/>
                    </a:lnTo>
                    <a:lnTo>
                      <a:pt x="155" y="88"/>
                    </a:lnTo>
                    <a:lnTo>
                      <a:pt x="125" y="84"/>
                    </a:lnTo>
                    <a:lnTo>
                      <a:pt x="124" y="84"/>
                    </a:lnTo>
                    <a:lnTo>
                      <a:pt x="120" y="87"/>
                    </a:lnTo>
                    <a:lnTo>
                      <a:pt x="124" y="87"/>
                    </a:lnTo>
                    <a:lnTo>
                      <a:pt x="121" y="96"/>
                    </a:lnTo>
                    <a:lnTo>
                      <a:pt x="121" y="94"/>
                    </a:lnTo>
                    <a:lnTo>
                      <a:pt x="120" y="94"/>
                    </a:lnTo>
                    <a:lnTo>
                      <a:pt x="107" y="91"/>
                    </a:lnTo>
                    <a:lnTo>
                      <a:pt x="104" y="89"/>
                    </a:lnTo>
                    <a:lnTo>
                      <a:pt x="102" y="99"/>
                    </a:lnTo>
                    <a:lnTo>
                      <a:pt x="97" y="101"/>
                    </a:lnTo>
                    <a:lnTo>
                      <a:pt x="69" y="103"/>
                    </a:lnTo>
                    <a:lnTo>
                      <a:pt x="68" y="103"/>
                    </a:lnTo>
                    <a:lnTo>
                      <a:pt x="65" y="105"/>
                    </a:lnTo>
                    <a:lnTo>
                      <a:pt x="61" y="105"/>
                    </a:lnTo>
                    <a:lnTo>
                      <a:pt x="55" y="106"/>
                    </a:lnTo>
                    <a:lnTo>
                      <a:pt x="48" y="89"/>
                    </a:lnTo>
                    <a:lnTo>
                      <a:pt x="40" y="85"/>
                    </a:lnTo>
                    <a:lnTo>
                      <a:pt x="38" y="80"/>
                    </a:lnTo>
                    <a:lnTo>
                      <a:pt x="40" y="70"/>
                    </a:lnTo>
                    <a:lnTo>
                      <a:pt x="41" y="65"/>
                    </a:lnTo>
                    <a:lnTo>
                      <a:pt x="40" y="64"/>
                    </a:lnTo>
                    <a:lnTo>
                      <a:pt x="26" y="71"/>
                    </a:lnTo>
                    <a:lnTo>
                      <a:pt x="25" y="71"/>
                    </a:lnTo>
                    <a:lnTo>
                      <a:pt x="14" y="63"/>
                    </a:lnTo>
                    <a:lnTo>
                      <a:pt x="0" y="5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09" name="Freeform 2850">
                <a:extLst>
                  <a:ext uri="{FF2B5EF4-FFF2-40B4-BE49-F238E27FC236}">
                    <a16:creationId xmlns:a16="http://schemas.microsoft.com/office/drawing/2014/main" id="{C31741D3-3EC0-D1F1-746A-1ECC295066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6" y="1155"/>
                <a:ext cx="22" cy="25"/>
              </a:xfrm>
              <a:custGeom>
                <a:avLst/>
                <a:gdLst>
                  <a:gd name="T0" fmla="*/ 90 w 90"/>
                  <a:gd name="T1" fmla="*/ 0 h 99"/>
                  <a:gd name="T2" fmla="*/ 90 w 90"/>
                  <a:gd name="T3" fmla="*/ 2 h 99"/>
                  <a:gd name="T4" fmla="*/ 81 w 90"/>
                  <a:gd name="T5" fmla="*/ 24 h 99"/>
                  <a:gd name="T6" fmla="*/ 79 w 90"/>
                  <a:gd name="T7" fmla="*/ 24 h 99"/>
                  <a:gd name="T8" fmla="*/ 79 w 90"/>
                  <a:gd name="T9" fmla="*/ 29 h 99"/>
                  <a:gd name="T10" fmla="*/ 77 w 90"/>
                  <a:gd name="T11" fmla="*/ 32 h 99"/>
                  <a:gd name="T12" fmla="*/ 76 w 90"/>
                  <a:gd name="T13" fmla="*/ 38 h 99"/>
                  <a:gd name="T14" fmla="*/ 67 w 90"/>
                  <a:gd name="T15" fmla="*/ 43 h 99"/>
                  <a:gd name="T16" fmla="*/ 62 w 90"/>
                  <a:gd name="T17" fmla="*/ 49 h 99"/>
                  <a:gd name="T18" fmla="*/ 62 w 90"/>
                  <a:gd name="T19" fmla="*/ 51 h 99"/>
                  <a:gd name="T20" fmla="*/ 60 w 90"/>
                  <a:gd name="T21" fmla="*/ 49 h 99"/>
                  <a:gd name="T22" fmla="*/ 60 w 90"/>
                  <a:gd name="T23" fmla="*/ 51 h 99"/>
                  <a:gd name="T24" fmla="*/ 59 w 90"/>
                  <a:gd name="T25" fmla="*/ 46 h 99"/>
                  <a:gd name="T26" fmla="*/ 57 w 90"/>
                  <a:gd name="T27" fmla="*/ 49 h 99"/>
                  <a:gd name="T28" fmla="*/ 49 w 90"/>
                  <a:gd name="T29" fmla="*/ 46 h 99"/>
                  <a:gd name="T30" fmla="*/ 41 w 90"/>
                  <a:gd name="T31" fmla="*/ 49 h 99"/>
                  <a:gd name="T32" fmla="*/ 38 w 90"/>
                  <a:gd name="T33" fmla="*/ 49 h 99"/>
                  <a:gd name="T34" fmla="*/ 34 w 90"/>
                  <a:gd name="T35" fmla="*/ 52 h 99"/>
                  <a:gd name="T36" fmla="*/ 27 w 90"/>
                  <a:gd name="T37" fmla="*/ 58 h 99"/>
                  <a:gd name="T38" fmla="*/ 14 w 90"/>
                  <a:gd name="T39" fmla="*/ 65 h 99"/>
                  <a:gd name="T40" fmla="*/ 2 w 90"/>
                  <a:gd name="T41" fmla="*/ 77 h 99"/>
                  <a:gd name="T42" fmla="*/ 3 w 90"/>
                  <a:gd name="T43" fmla="*/ 77 h 99"/>
                  <a:gd name="T44" fmla="*/ 7 w 90"/>
                  <a:gd name="T45" fmla="*/ 88 h 99"/>
                  <a:gd name="T46" fmla="*/ 2 w 90"/>
                  <a:gd name="T47" fmla="*/ 98 h 99"/>
                  <a:gd name="T48" fmla="*/ 0 w 90"/>
                  <a:gd name="T49" fmla="*/ 99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90" h="99">
                    <a:moveTo>
                      <a:pt x="90" y="0"/>
                    </a:moveTo>
                    <a:lnTo>
                      <a:pt x="90" y="2"/>
                    </a:lnTo>
                    <a:lnTo>
                      <a:pt x="81" y="24"/>
                    </a:lnTo>
                    <a:lnTo>
                      <a:pt x="79" y="24"/>
                    </a:lnTo>
                    <a:lnTo>
                      <a:pt x="79" y="29"/>
                    </a:lnTo>
                    <a:lnTo>
                      <a:pt x="77" y="32"/>
                    </a:lnTo>
                    <a:lnTo>
                      <a:pt x="76" y="38"/>
                    </a:lnTo>
                    <a:lnTo>
                      <a:pt x="67" y="43"/>
                    </a:lnTo>
                    <a:lnTo>
                      <a:pt x="62" y="49"/>
                    </a:lnTo>
                    <a:lnTo>
                      <a:pt x="62" y="51"/>
                    </a:lnTo>
                    <a:lnTo>
                      <a:pt x="60" y="49"/>
                    </a:lnTo>
                    <a:lnTo>
                      <a:pt x="60" y="51"/>
                    </a:lnTo>
                    <a:lnTo>
                      <a:pt x="59" y="46"/>
                    </a:lnTo>
                    <a:lnTo>
                      <a:pt x="57" y="49"/>
                    </a:lnTo>
                    <a:lnTo>
                      <a:pt x="49" y="46"/>
                    </a:lnTo>
                    <a:lnTo>
                      <a:pt x="41" y="49"/>
                    </a:lnTo>
                    <a:lnTo>
                      <a:pt x="38" y="49"/>
                    </a:lnTo>
                    <a:lnTo>
                      <a:pt x="34" y="52"/>
                    </a:lnTo>
                    <a:lnTo>
                      <a:pt x="27" y="58"/>
                    </a:lnTo>
                    <a:lnTo>
                      <a:pt x="14" y="65"/>
                    </a:lnTo>
                    <a:lnTo>
                      <a:pt x="2" y="77"/>
                    </a:lnTo>
                    <a:lnTo>
                      <a:pt x="3" y="77"/>
                    </a:lnTo>
                    <a:lnTo>
                      <a:pt x="7" y="88"/>
                    </a:lnTo>
                    <a:lnTo>
                      <a:pt x="2" y="98"/>
                    </a:lnTo>
                    <a:lnTo>
                      <a:pt x="0" y="9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10" name="Freeform 2851">
                <a:extLst>
                  <a:ext uri="{FF2B5EF4-FFF2-40B4-BE49-F238E27FC236}">
                    <a16:creationId xmlns:a16="http://schemas.microsoft.com/office/drawing/2014/main" id="{AEC6650E-9ACA-E6D3-175A-B110F4D84A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4" y="1180"/>
                <a:ext cx="54" cy="29"/>
              </a:xfrm>
              <a:custGeom>
                <a:avLst/>
                <a:gdLst>
                  <a:gd name="T0" fmla="*/ 215 w 215"/>
                  <a:gd name="T1" fmla="*/ 91 h 119"/>
                  <a:gd name="T2" fmla="*/ 215 w 215"/>
                  <a:gd name="T3" fmla="*/ 90 h 119"/>
                  <a:gd name="T4" fmla="*/ 208 w 215"/>
                  <a:gd name="T5" fmla="*/ 86 h 119"/>
                  <a:gd name="T6" fmla="*/ 207 w 215"/>
                  <a:gd name="T7" fmla="*/ 84 h 119"/>
                  <a:gd name="T8" fmla="*/ 206 w 215"/>
                  <a:gd name="T9" fmla="*/ 86 h 119"/>
                  <a:gd name="T10" fmla="*/ 197 w 215"/>
                  <a:gd name="T11" fmla="*/ 91 h 119"/>
                  <a:gd name="T12" fmla="*/ 197 w 215"/>
                  <a:gd name="T13" fmla="*/ 93 h 119"/>
                  <a:gd name="T14" fmla="*/ 196 w 215"/>
                  <a:gd name="T15" fmla="*/ 95 h 119"/>
                  <a:gd name="T16" fmla="*/ 194 w 215"/>
                  <a:gd name="T17" fmla="*/ 97 h 119"/>
                  <a:gd name="T18" fmla="*/ 193 w 215"/>
                  <a:gd name="T19" fmla="*/ 101 h 119"/>
                  <a:gd name="T20" fmla="*/ 193 w 215"/>
                  <a:gd name="T21" fmla="*/ 107 h 119"/>
                  <a:gd name="T22" fmla="*/ 191 w 215"/>
                  <a:gd name="T23" fmla="*/ 107 h 119"/>
                  <a:gd name="T24" fmla="*/ 189 w 215"/>
                  <a:gd name="T25" fmla="*/ 109 h 119"/>
                  <a:gd name="T26" fmla="*/ 184 w 215"/>
                  <a:gd name="T27" fmla="*/ 112 h 119"/>
                  <a:gd name="T28" fmla="*/ 176 w 215"/>
                  <a:gd name="T29" fmla="*/ 108 h 119"/>
                  <a:gd name="T30" fmla="*/ 175 w 215"/>
                  <a:gd name="T31" fmla="*/ 108 h 119"/>
                  <a:gd name="T32" fmla="*/ 172 w 215"/>
                  <a:gd name="T33" fmla="*/ 109 h 119"/>
                  <a:gd name="T34" fmla="*/ 169 w 215"/>
                  <a:gd name="T35" fmla="*/ 111 h 119"/>
                  <a:gd name="T36" fmla="*/ 168 w 215"/>
                  <a:gd name="T37" fmla="*/ 114 h 119"/>
                  <a:gd name="T38" fmla="*/ 167 w 215"/>
                  <a:gd name="T39" fmla="*/ 115 h 119"/>
                  <a:gd name="T40" fmla="*/ 165 w 215"/>
                  <a:gd name="T41" fmla="*/ 119 h 119"/>
                  <a:gd name="T42" fmla="*/ 164 w 215"/>
                  <a:gd name="T43" fmla="*/ 119 h 119"/>
                  <a:gd name="T44" fmla="*/ 161 w 215"/>
                  <a:gd name="T45" fmla="*/ 115 h 119"/>
                  <a:gd name="T46" fmla="*/ 146 w 215"/>
                  <a:gd name="T47" fmla="*/ 94 h 119"/>
                  <a:gd name="T48" fmla="*/ 144 w 215"/>
                  <a:gd name="T49" fmla="*/ 91 h 119"/>
                  <a:gd name="T50" fmla="*/ 130 w 215"/>
                  <a:gd name="T51" fmla="*/ 69 h 119"/>
                  <a:gd name="T52" fmla="*/ 123 w 215"/>
                  <a:gd name="T53" fmla="*/ 62 h 119"/>
                  <a:gd name="T54" fmla="*/ 120 w 215"/>
                  <a:gd name="T55" fmla="*/ 60 h 119"/>
                  <a:gd name="T56" fmla="*/ 110 w 215"/>
                  <a:gd name="T57" fmla="*/ 53 h 119"/>
                  <a:gd name="T58" fmla="*/ 109 w 215"/>
                  <a:gd name="T59" fmla="*/ 56 h 119"/>
                  <a:gd name="T60" fmla="*/ 109 w 215"/>
                  <a:gd name="T61" fmla="*/ 62 h 119"/>
                  <a:gd name="T62" fmla="*/ 73 w 215"/>
                  <a:gd name="T63" fmla="*/ 62 h 119"/>
                  <a:gd name="T64" fmla="*/ 71 w 215"/>
                  <a:gd name="T65" fmla="*/ 63 h 119"/>
                  <a:gd name="T66" fmla="*/ 70 w 215"/>
                  <a:gd name="T67" fmla="*/ 60 h 119"/>
                  <a:gd name="T68" fmla="*/ 64 w 215"/>
                  <a:gd name="T69" fmla="*/ 55 h 119"/>
                  <a:gd name="T70" fmla="*/ 62 w 215"/>
                  <a:gd name="T71" fmla="*/ 53 h 119"/>
                  <a:gd name="T72" fmla="*/ 57 w 215"/>
                  <a:gd name="T73" fmla="*/ 52 h 119"/>
                  <a:gd name="T74" fmla="*/ 56 w 215"/>
                  <a:gd name="T75" fmla="*/ 53 h 119"/>
                  <a:gd name="T76" fmla="*/ 52 w 215"/>
                  <a:gd name="T77" fmla="*/ 53 h 119"/>
                  <a:gd name="T78" fmla="*/ 43 w 215"/>
                  <a:gd name="T79" fmla="*/ 59 h 119"/>
                  <a:gd name="T80" fmla="*/ 41 w 215"/>
                  <a:gd name="T81" fmla="*/ 64 h 119"/>
                  <a:gd name="T82" fmla="*/ 34 w 215"/>
                  <a:gd name="T83" fmla="*/ 72 h 119"/>
                  <a:gd name="T84" fmla="*/ 33 w 215"/>
                  <a:gd name="T85" fmla="*/ 74 h 119"/>
                  <a:gd name="T86" fmla="*/ 31 w 215"/>
                  <a:gd name="T87" fmla="*/ 76 h 119"/>
                  <a:gd name="T88" fmla="*/ 28 w 215"/>
                  <a:gd name="T89" fmla="*/ 76 h 119"/>
                  <a:gd name="T90" fmla="*/ 24 w 215"/>
                  <a:gd name="T91" fmla="*/ 74 h 119"/>
                  <a:gd name="T92" fmla="*/ 21 w 215"/>
                  <a:gd name="T93" fmla="*/ 62 h 119"/>
                  <a:gd name="T94" fmla="*/ 26 w 215"/>
                  <a:gd name="T95" fmla="*/ 48 h 119"/>
                  <a:gd name="T96" fmla="*/ 24 w 215"/>
                  <a:gd name="T97" fmla="*/ 40 h 119"/>
                  <a:gd name="T98" fmla="*/ 24 w 215"/>
                  <a:gd name="T99" fmla="*/ 31 h 119"/>
                  <a:gd name="T100" fmla="*/ 20 w 215"/>
                  <a:gd name="T101" fmla="*/ 30 h 119"/>
                  <a:gd name="T102" fmla="*/ 13 w 215"/>
                  <a:gd name="T103" fmla="*/ 30 h 119"/>
                  <a:gd name="T104" fmla="*/ 7 w 215"/>
                  <a:gd name="T105" fmla="*/ 28 h 119"/>
                  <a:gd name="T106" fmla="*/ 2 w 215"/>
                  <a:gd name="T107" fmla="*/ 23 h 119"/>
                  <a:gd name="T108" fmla="*/ 0 w 215"/>
                  <a:gd name="T109" fmla="*/ 16 h 119"/>
                  <a:gd name="T110" fmla="*/ 7 w 215"/>
                  <a:gd name="T111" fmla="*/ 10 h 119"/>
                  <a:gd name="T112" fmla="*/ 9 w 215"/>
                  <a:gd name="T113" fmla="*/ 3 h 119"/>
                  <a:gd name="T114" fmla="*/ 9 w 215"/>
                  <a:gd name="T115" fmla="*/ 0 h 119"/>
                  <a:gd name="T116" fmla="*/ 7 w 215"/>
                  <a:gd name="T117" fmla="*/ 0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15" h="119">
                    <a:moveTo>
                      <a:pt x="215" y="91"/>
                    </a:moveTo>
                    <a:lnTo>
                      <a:pt x="215" y="90"/>
                    </a:lnTo>
                    <a:lnTo>
                      <a:pt x="208" y="86"/>
                    </a:lnTo>
                    <a:lnTo>
                      <a:pt x="207" y="84"/>
                    </a:lnTo>
                    <a:lnTo>
                      <a:pt x="206" y="86"/>
                    </a:lnTo>
                    <a:lnTo>
                      <a:pt x="197" y="91"/>
                    </a:lnTo>
                    <a:lnTo>
                      <a:pt x="197" y="93"/>
                    </a:lnTo>
                    <a:lnTo>
                      <a:pt x="196" y="95"/>
                    </a:lnTo>
                    <a:lnTo>
                      <a:pt x="194" y="97"/>
                    </a:lnTo>
                    <a:lnTo>
                      <a:pt x="193" y="101"/>
                    </a:lnTo>
                    <a:lnTo>
                      <a:pt x="193" y="107"/>
                    </a:lnTo>
                    <a:lnTo>
                      <a:pt x="191" y="107"/>
                    </a:lnTo>
                    <a:lnTo>
                      <a:pt x="189" y="109"/>
                    </a:lnTo>
                    <a:lnTo>
                      <a:pt x="184" y="112"/>
                    </a:lnTo>
                    <a:lnTo>
                      <a:pt x="176" y="108"/>
                    </a:lnTo>
                    <a:lnTo>
                      <a:pt x="175" y="108"/>
                    </a:lnTo>
                    <a:lnTo>
                      <a:pt x="172" y="109"/>
                    </a:lnTo>
                    <a:lnTo>
                      <a:pt x="169" y="111"/>
                    </a:lnTo>
                    <a:lnTo>
                      <a:pt x="168" y="114"/>
                    </a:lnTo>
                    <a:lnTo>
                      <a:pt x="167" y="115"/>
                    </a:lnTo>
                    <a:lnTo>
                      <a:pt x="165" y="119"/>
                    </a:lnTo>
                    <a:lnTo>
                      <a:pt x="164" y="119"/>
                    </a:lnTo>
                    <a:lnTo>
                      <a:pt x="161" y="115"/>
                    </a:lnTo>
                    <a:lnTo>
                      <a:pt x="146" y="94"/>
                    </a:lnTo>
                    <a:lnTo>
                      <a:pt x="144" y="91"/>
                    </a:lnTo>
                    <a:lnTo>
                      <a:pt x="130" y="69"/>
                    </a:lnTo>
                    <a:lnTo>
                      <a:pt x="123" y="62"/>
                    </a:lnTo>
                    <a:lnTo>
                      <a:pt x="120" y="60"/>
                    </a:lnTo>
                    <a:lnTo>
                      <a:pt x="110" y="53"/>
                    </a:lnTo>
                    <a:lnTo>
                      <a:pt x="109" y="56"/>
                    </a:lnTo>
                    <a:lnTo>
                      <a:pt x="109" y="62"/>
                    </a:lnTo>
                    <a:lnTo>
                      <a:pt x="73" y="62"/>
                    </a:lnTo>
                    <a:lnTo>
                      <a:pt x="71" y="63"/>
                    </a:lnTo>
                    <a:lnTo>
                      <a:pt x="70" y="60"/>
                    </a:lnTo>
                    <a:lnTo>
                      <a:pt x="64" y="55"/>
                    </a:lnTo>
                    <a:lnTo>
                      <a:pt x="62" y="53"/>
                    </a:lnTo>
                    <a:lnTo>
                      <a:pt x="57" y="52"/>
                    </a:lnTo>
                    <a:lnTo>
                      <a:pt x="56" y="53"/>
                    </a:lnTo>
                    <a:lnTo>
                      <a:pt x="52" y="53"/>
                    </a:lnTo>
                    <a:lnTo>
                      <a:pt x="43" y="59"/>
                    </a:lnTo>
                    <a:lnTo>
                      <a:pt x="41" y="64"/>
                    </a:lnTo>
                    <a:lnTo>
                      <a:pt x="34" y="72"/>
                    </a:lnTo>
                    <a:lnTo>
                      <a:pt x="33" y="74"/>
                    </a:lnTo>
                    <a:lnTo>
                      <a:pt x="31" y="76"/>
                    </a:lnTo>
                    <a:lnTo>
                      <a:pt x="28" y="76"/>
                    </a:lnTo>
                    <a:lnTo>
                      <a:pt x="24" y="74"/>
                    </a:lnTo>
                    <a:lnTo>
                      <a:pt x="21" y="62"/>
                    </a:lnTo>
                    <a:lnTo>
                      <a:pt x="26" y="48"/>
                    </a:lnTo>
                    <a:lnTo>
                      <a:pt x="24" y="40"/>
                    </a:lnTo>
                    <a:lnTo>
                      <a:pt x="24" y="31"/>
                    </a:lnTo>
                    <a:lnTo>
                      <a:pt x="20" y="30"/>
                    </a:lnTo>
                    <a:lnTo>
                      <a:pt x="13" y="30"/>
                    </a:lnTo>
                    <a:lnTo>
                      <a:pt x="7" y="28"/>
                    </a:lnTo>
                    <a:lnTo>
                      <a:pt x="2" y="23"/>
                    </a:lnTo>
                    <a:lnTo>
                      <a:pt x="0" y="16"/>
                    </a:lnTo>
                    <a:lnTo>
                      <a:pt x="7" y="10"/>
                    </a:lnTo>
                    <a:lnTo>
                      <a:pt x="9" y="3"/>
                    </a:lnTo>
                    <a:lnTo>
                      <a:pt x="9" y="0"/>
                    </a:lnTo>
                    <a:lnTo>
                      <a:pt x="7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11" name="Freeform 2852">
                <a:extLst>
                  <a:ext uri="{FF2B5EF4-FFF2-40B4-BE49-F238E27FC236}">
                    <a16:creationId xmlns:a16="http://schemas.microsoft.com/office/drawing/2014/main" id="{51464237-DC38-BDA9-9CD1-E3A030348B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7" y="1097"/>
                <a:ext cx="75" cy="111"/>
              </a:xfrm>
              <a:custGeom>
                <a:avLst/>
                <a:gdLst>
                  <a:gd name="T0" fmla="*/ 303 w 303"/>
                  <a:gd name="T1" fmla="*/ 440 h 443"/>
                  <a:gd name="T2" fmla="*/ 299 w 303"/>
                  <a:gd name="T3" fmla="*/ 439 h 443"/>
                  <a:gd name="T4" fmla="*/ 282 w 303"/>
                  <a:gd name="T5" fmla="*/ 433 h 443"/>
                  <a:gd name="T6" fmla="*/ 277 w 303"/>
                  <a:gd name="T7" fmla="*/ 418 h 443"/>
                  <a:gd name="T8" fmla="*/ 272 w 303"/>
                  <a:gd name="T9" fmla="*/ 404 h 443"/>
                  <a:gd name="T10" fmla="*/ 243 w 303"/>
                  <a:gd name="T11" fmla="*/ 404 h 443"/>
                  <a:gd name="T12" fmla="*/ 233 w 303"/>
                  <a:gd name="T13" fmla="*/ 395 h 443"/>
                  <a:gd name="T14" fmla="*/ 221 w 303"/>
                  <a:gd name="T15" fmla="*/ 378 h 443"/>
                  <a:gd name="T16" fmla="*/ 225 w 303"/>
                  <a:gd name="T17" fmla="*/ 371 h 443"/>
                  <a:gd name="T18" fmla="*/ 214 w 303"/>
                  <a:gd name="T19" fmla="*/ 359 h 443"/>
                  <a:gd name="T20" fmla="*/ 215 w 303"/>
                  <a:gd name="T21" fmla="*/ 357 h 443"/>
                  <a:gd name="T22" fmla="*/ 218 w 303"/>
                  <a:gd name="T23" fmla="*/ 352 h 443"/>
                  <a:gd name="T24" fmla="*/ 219 w 303"/>
                  <a:gd name="T25" fmla="*/ 348 h 443"/>
                  <a:gd name="T26" fmla="*/ 218 w 303"/>
                  <a:gd name="T27" fmla="*/ 343 h 443"/>
                  <a:gd name="T28" fmla="*/ 205 w 303"/>
                  <a:gd name="T29" fmla="*/ 327 h 443"/>
                  <a:gd name="T30" fmla="*/ 217 w 303"/>
                  <a:gd name="T31" fmla="*/ 245 h 443"/>
                  <a:gd name="T32" fmla="*/ 205 w 303"/>
                  <a:gd name="T33" fmla="*/ 246 h 443"/>
                  <a:gd name="T34" fmla="*/ 204 w 303"/>
                  <a:gd name="T35" fmla="*/ 242 h 443"/>
                  <a:gd name="T36" fmla="*/ 198 w 303"/>
                  <a:gd name="T37" fmla="*/ 238 h 443"/>
                  <a:gd name="T38" fmla="*/ 190 w 303"/>
                  <a:gd name="T39" fmla="*/ 227 h 443"/>
                  <a:gd name="T40" fmla="*/ 188 w 303"/>
                  <a:gd name="T41" fmla="*/ 221 h 443"/>
                  <a:gd name="T42" fmla="*/ 188 w 303"/>
                  <a:gd name="T43" fmla="*/ 215 h 443"/>
                  <a:gd name="T44" fmla="*/ 180 w 303"/>
                  <a:gd name="T45" fmla="*/ 208 h 443"/>
                  <a:gd name="T46" fmla="*/ 172 w 303"/>
                  <a:gd name="T47" fmla="*/ 206 h 443"/>
                  <a:gd name="T48" fmla="*/ 166 w 303"/>
                  <a:gd name="T49" fmla="*/ 211 h 443"/>
                  <a:gd name="T50" fmla="*/ 124 w 303"/>
                  <a:gd name="T51" fmla="*/ 201 h 443"/>
                  <a:gd name="T52" fmla="*/ 119 w 303"/>
                  <a:gd name="T53" fmla="*/ 190 h 443"/>
                  <a:gd name="T54" fmla="*/ 119 w 303"/>
                  <a:gd name="T55" fmla="*/ 185 h 443"/>
                  <a:gd name="T56" fmla="*/ 135 w 303"/>
                  <a:gd name="T57" fmla="*/ 148 h 443"/>
                  <a:gd name="T58" fmla="*/ 135 w 303"/>
                  <a:gd name="T59" fmla="*/ 143 h 443"/>
                  <a:gd name="T60" fmla="*/ 133 w 303"/>
                  <a:gd name="T61" fmla="*/ 137 h 443"/>
                  <a:gd name="T62" fmla="*/ 128 w 303"/>
                  <a:gd name="T63" fmla="*/ 136 h 443"/>
                  <a:gd name="T64" fmla="*/ 103 w 303"/>
                  <a:gd name="T65" fmla="*/ 140 h 443"/>
                  <a:gd name="T66" fmla="*/ 99 w 303"/>
                  <a:gd name="T67" fmla="*/ 139 h 443"/>
                  <a:gd name="T68" fmla="*/ 96 w 303"/>
                  <a:gd name="T69" fmla="*/ 136 h 443"/>
                  <a:gd name="T70" fmla="*/ 96 w 303"/>
                  <a:gd name="T71" fmla="*/ 132 h 443"/>
                  <a:gd name="T72" fmla="*/ 105 w 303"/>
                  <a:gd name="T73" fmla="*/ 130 h 443"/>
                  <a:gd name="T74" fmla="*/ 96 w 303"/>
                  <a:gd name="T75" fmla="*/ 126 h 443"/>
                  <a:gd name="T76" fmla="*/ 87 w 303"/>
                  <a:gd name="T77" fmla="*/ 130 h 443"/>
                  <a:gd name="T78" fmla="*/ 74 w 303"/>
                  <a:gd name="T79" fmla="*/ 136 h 443"/>
                  <a:gd name="T80" fmla="*/ 63 w 303"/>
                  <a:gd name="T81" fmla="*/ 122 h 443"/>
                  <a:gd name="T82" fmla="*/ 66 w 303"/>
                  <a:gd name="T83" fmla="*/ 111 h 443"/>
                  <a:gd name="T84" fmla="*/ 61 w 303"/>
                  <a:gd name="T85" fmla="*/ 105 h 443"/>
                  <a:gd name="T86" fmla="*/ 56 w 303"/>
                  <a:gd name="T87" fmla="*/ 102 h 443"/>
                  <a:gd name="T88" fmla="*/ 57 w 303"/>
                  <a:gd name="T89" fmla="*/ 93 h 443"/>
                  <a:gd name="T90" fmla="*/ 57 w 303"/>
                  <a:gd name="T91" fmla="*/ 91 h 443"/>
                  <a:gd name="T92" fmla="*/ 50 w 303"/>
                  <a:gd name="T93" fmla="*/ 87 h 443"/>
                  <a:gd name="T94" fmla="*/ 47 w 303"/>
                  <a:gd name="T95" fmla="*/ 74 h 443"/>
                  <a:gd name="T96" fmla="*/ 49 w 303"/>
                  <a:gd name="T97" fmla="*/ 69 h 443"/>
                  <a:gd name="T98" fmla="*/ 43 w 303"/>
                  <a:gd name="T99" fmla="*/ 70 h 443"/>
                  <a:gd name="T100" fmla="*/ 22 w 303"/>
                  <a:gd name="T101" fmla="*/ 70 h 443"/>
                  <a:gd name="T102" fmla="*/ 15 w 303"/>
                  <a:gd name="T103" fmla="*/ 65 h 443"/>
                  <a:gd name="T104" fmla="*/ 6 w 303"/>
                  <a:gd name="T105" fmla="*/ 53 h 443"/>
                  <a:gd name="T106" fmla="*/ 0 w 303"/>
                  <a:gd name="T107" fmla="*/ 45 h 443"/>
                  <a:gd name="T108" fmla="*/ 3 w 303"/>
                  <a:gd name="T109" fmla="*/ 34 h 443"/>
                  <a:gd name="T110" fmla="*/ 4 w 303"/>
                  <a:gd name="T111" fmla="*/ 19 h 443"/>
                  <a:gd name="T112" fmla="*/ 8 w 303"/>
                  <a:gd name="T113" fmla="*/ 10 h 443"/>
                  <a:gd name="T114" fmla="*/ 11 w 303"/>
                  <a:gd name="T115" fmla="*/ 6 h 4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03" h="443">
                    <a:moveTo>
                      <a:pt x="303" y="443"/>
                    </a:moveTo>
                    <a:lnTo>
                      <a:pt x="303" y="440"/>
                    </a:lnTo>
                    <a:lnTo>
                      <a:pt x="301" y="440"/>
                    </a:lnTo>
                    <a:lnTo>
                      <a:pt x="299" y="439"/>
                    </a:lnTo>
                    <a:lnTo>
                      <a:pt x="291" y="439"/>
                    </a:lnTo>
                    <a:lnTo>
                      <a:pt x="282" y="433"/>
                    </a:lnTo>
                    <a:lnTo>
                      <a:pt x="277" y="419"/>
                    </a:lnTo>
                    <a:lnTo>
                      <a:pt x="277" y="418"/>
                    </a:lnTo>
                    <a:lnTo>
                      <a:pt x="275" y="417"/>
                    </a:lnTo>
                    <a:lnTo>
                      <a:pt x="272" y="404"/>
                    </a:lnTo>
                    <a:lnTo>
                      <a:pt x="244" y="403"/>
                    </a:lnTo>
                    <a:lnTo>
                      <a:pt x="243" y="404"/>
                    </a:lnTo>
                    <a:lnTo>
                      <a:pt x="232" y="404"/>
                    </a:lnTo>
                    <a:lnTo>
                      <a:pt x="233" y="395"/>
                    </a:lnTo>
                    <a:lnTo>
                      <a:pt x="229" y="387"/>
                    </a:lnTo>
                    <a:lnTo>
                      <a:pt x="221" y="378"/>
                    </a:lnTo>
                    <a:lnTo>
                      <a:pt x="222" y="373"/>
                    </a:lnTo>
                    <a:lnTo>
                      <a:pt x="225" y="371"/>
                    </a:lnTo>
                    <a:lnTo>
                      <a:pt x="225" y="369"/>
                    </a:lnTo>
                    <a:lnTo>
                      <a:pt x="214" y="359"/>
                    </a:lnTo>
                    <a:lnTo>
                      <a:pt x="214" y="357"/>
                    </a:lnTo>
                    <a:lnTo>
                      <a:pt x="215" y="357"/>
                    </a:lnTo>
                    <a:lnTo>
                      <a:pt x="215" y="355"/>
                    </a:lnTo>
                    <a:lnTo>
                      <a:pt x="218" y="352"/>
                    </a:lnTo>
                    <a:lnTo>
                      <a:pt x="218" y="351"/>
                    </a:lnTo>
                    <a:lnTo>
                      <a:pt x="219" y="348"/>
                    </a:lnTo>
                    <a:lnTo>
                      <a:pt x="219" y="347"/>
                    </a:lnTo>
                    <a:lnTo>
                      <a:pt x="218" y="343"/>
                    </a:lnTo>
                    <a:lnTo>
                      <a:pt x="210" y="335"/>
                    </a:lnTo>
                    <a:lnTo>
                      <a:pt x="205" y="327"/>
                    </a:lnTo>
                    <a:lnTo>
                      <a:pt x="202" y="292"/>
                    </a:lnTo>
                    <a:lnTo>
                      <a:pt x="217" y="245"/>
                    </a:lnTo>
                    <a:lnTo>
                      <a:pt x="214" y="246"/>
                    </a:lnTo>
                    <a:lnTo>
                      <a:pt x="205" y="246"/>
                    </a:lnTo>
                    <a:lnTo>
                      <a:pt x="207" y="245"/>
                    </a:lnTo>
                    <a:lnTo>
                      <a:pt x="204" y="242"/>
                    </a:lnTo>
                    <a:lnTo>
                      <a:pt x="201" y="241"/>
                    </a:lnTo>
                    <a:lnTo>
                      <a:pt x="198" y="238"/>
                    </a:lnTo>
                    <a:lnTo>
                      <a:pt x="194" y="235"/>
                    </a:lnTo>
                    <a:lnTo>
                      <a:pt x="190" y="227"/>
                    </a:lnTo>
                    <a:lnTo>
                      <a:pt x="188" y="225"/>
                    </a:lnTo>
                    <a:lnTo>
                      <a:pt x="188" y="221"/>
                    </a:lnTo>
                    <a:lnTo>
                      <a:pt x="191" y="217"/>
                    </a:lnTo>
                    <a:lnTo>
                      <a:pt x="188" y="215"/>
                    </a:lnTo>
                    <a:lnTo>
                      <a:pt x="183" y="210"/>
                    </a:lnTo>
                    <a:lnTo>
                      <a:pt x="180" y="208"/>
                    </a:lnTo>
                    <a:lnTo>
                      <a:pt x="174" y="207"/>
                    </a:lnTo>
                    <a:lnTo>
                      <a:pt x="172" y="206"/>
                    </a:lnTo>
                    <a:lnTo>
                      <a:pt x="169" y="206"/>
                    </a:lnTo>
                    <a:lnTo>
                      <a:pt x="166" y="211"/>
                    </a:lnTo>
                    <a:lnTo>
                      <a:pt x="157" y="211"/>
                    </a:lnTo>
                    <a:lnTo>
                      <a:pt x="124" y="201"/>
                    </a:lnTo>
                    <a:lnTo>
                      <a:pt x="126" y="194"/>
                    </a:lnTo>
                    <a:lnTo>
                      <a:pt x="119" y="190"/>
                    </a:lnTo>
                    <a:lnTo>
                      <a:pt x="117" y="189"/>
                    </a:lnTo>
                    <a:lnTo>
                      <a:pt x="119" y="185"/>
                    </a:lnTo>
                    <a:lnTo>
                      <a:pt x="135" y="150"/>
                    </a:lnTo>
                    <a:lnTo>
                      <a:pt x="135" y="148"/>
                    </a:lnTo>
                    <a:lnTo>
                      <a:pt x="137" y="146"/>
                    </a:lnTo>
                    <a:lnTo>
                      <a:pt x="135" y="143"/>
                    </a:lnTo>
                    <a:lnTo>
                      <a:pt x="134" y="139"/>
                    </a:lnTo>
                    <a:lnTo>
                      <a:pt x="133" y="137"/>
                    </a:lnTo>
                    <a:lnTo>
                      <a:pt x="133" y="136"/>
                    </a:lnTo>
                    <a:lnTo>
                      <a:pt x="128" y="136"/>
                    </a:lnTo>
                    <a:lnTo>
                      <a:pt x="126" y="137"/>
                    </a:lnTo>
                    <a:lnTo>
                      <a:pt x="103" y="140"/>
                    </a:lnTo>
                    <a:lnTo>
                      <a:pt x="100" y="140"/>
                    </a:lnTo>
                    <a:lnTo>
                      <a:pt x="99" y="139"/>
                    </a:lnTo>
                    <a:lnTo>
                      <a:pt x="96" y="137"/>
                    </a:lnTo>
                    <a:lnTo>
                      <a:pt x="96" y="136"/>
                    </a:lnTo>
                    <a:lnTo>
                      <a:pt x="94" y="133"/>
                    </a:lnTo>
                    <a:lnTo>
                      <a:pt x="96" y="132"/>
                    </a:lnTo>
                    <a:lnTo>
                      <a:pt x="103" y="132"/>
                    </a:lnTo>
                    <a:lnTo>
                      <a:pt x="105" y="130"/>
                    </a:lnTo>
                    <a:lnTo>
                      <a:pt x="100" y="127"/>
                    </a:lnTo>
                    <a:lnTo>
                      <a:pt x="96" y="126"/>
                    </a:lnTo>
                    <a:lnTo>
                      <a:pt x="89" y="127"/>
                    </a:lnTo>
                    <a:lnTo>
                      <a:pt x="87" y="130"/>
                    </a:lnTo>
                    <a:lnTo>
                      <a:pt x="75" y="136"/>
                    </a:lnTo>
                    <a:lnTo>
                      <a:pt x="74" y="136"/>
                    </a:lnTo>
                    <a:lnTo>
                      <a:pt x="67" y="126"/>
                    </a:lnTo>
                    <a:lnTo>
                      <a:pt x="63" y="122"/>
                    </a:lnTo>
                    <a:lnTo>
                      <a:pt x="66" y="114"/>
                    </a:lnTo>
                    <a:lnTo>
                      <a:pt x="66" y="111"/>
                    </a:lnTo>
                    <a:lnTo>
                      <a:pt x="63" y="105"/>
                    </a:lnTo>
                    <a:lnTo>
                      <a:pt x="61" y="105"/>
                    </a:lnTo>
                    <a:lnTo>
                      <a:pt x="57" y="102"/>
                    </a:lnTo>
                    <a:lnTo>
                      <a:pt x="56" y="102"/>
                    </a:lnTo>
                    <a:lnTo>
                      <a:pt x="56" y="97"/>
                    </a:lnTo>
                    <a:lnTo>
                      <a:pt x="57" y="93"/>
                    </a:lnTo>
                    <a:lnTo>
                      <a:pt x="59" y="91"/>
                    </a:lnTo>
                    <a:lnTo>
                      <a:pt x="57" y="91"/>
                    </a:lnTo>
                    <a:lnTo>
                      <a:pt x="52" y="88"/>
                    </a:lnTo>
                    <a:lnTo>
                      <a:pt x="50" y="87"/>
                    </a:lnTo>
                    <a:lnTo>
                      <a:pt x="46" y="81"/>
                    </a:lnTo>
                    <a:lnTo>
                      <a:pt x="47" y="74"/>
                    </a:lnTo>
                    <a:lnTo>
                      <a:pt x="49" y="73"/>
                    </a:lnTo>
                    <a:lnTo>
                      <a:pt x="49" y="69"/>
                    </a:lnTo>
                    <a:lnTo>
                      <a:pt x="46" y="69"/>
                    </a:lnTo>
                    <a:lnTo>
                      <a:pt x="43" y="70"/>
                    </a:lnTo>
                    <a:lnTo>
                      <a:pt x="33" y="72"/>
                    </a:lnTo>
                    <a:lnTo>
                      <a:pt x="22" y="70"/>
                    </a:lnTo>
                    <a:lnTo>
                      <a:pt x="17" y="66"/>
                    </a:lnTo>
                    <a:lnTo>
                      <a:pt x="15" y="65"/>
                    </a:lnTo>
                    <a:lnTo>
                      <a:pt x="7" y="53"/>
                    </a:lnTo>
                    <a:lnTo>
                      <a:pt x="6" y="53"/>
                    </a:lnTo>
                    <a:lnTo>
                      <a:pt x="1" y="47"/>
                    </a:lnTo>
                    <a:lnTo>
                      <a:pt x="0" y="45"/>
                    </a:lnTo>
                    <a:lnTo>
                      <a:pt x="0" y="44"/>
                    </a:lnTo>
                    <a:lnTo>
                      <a:pt x="3" y="34"/>
                    </a:lnTo>
                    <a:lnTo>
                      <a:pt x="4" y="21"/>
                    </a:lnTo>
                    <a:lnTo>
                      <a:pt x="4" y="19"/>
                    </a:lnTo>
                    <a:lnTo>
                      <a:pt x="6" y="17"/>
                    </a:lnTo>
                    <a:lnTo>
                      <a:pt x="8" y="10"/>
                    </a:lnTo>
                    <a:lnTo>
                      <a:pt x="10" y="9"/>
                    </a:lnTo>
                    <a:lnTo>
                      <a:pt x="11" y="6"/>
                    </a:lnTo>
                    <a:lnTo>
                      <a:pt x="11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12" name="Freeform 2853">
                <a:extLst>
                  <a:ext uri="{FF2B5EF4-FFF2-40B4-BE49-F238E27FC236}">
                    <a16:creationId xmlns:a16="http://schemas.microsoft.com/office/drawing/2014/main" id="{07093664-0019-8D6E-404D-A17A6EF068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8" y="1192"/>
                <a:ext cx="6" cy="10"/>
              </a:xfrm>
              <a:custGeom>
                <a:avLst/>
                <a:gdLst>
                  <a:gd name="T0" fmla="*/ 23 w 23"/>
                  <a:gd name="T1" fmla="*/ 0 h 43"/>
                  <a:gd name="T2" fmla="*/ 21 w 23"/>
                  <a:gd name="T3" fmla="*/ 1 h 43"/>
                  <a:gd name="T4" fmla="*/ 17 w 23"/>
                  <a:gd name="T5" fmla="*/ 1 h 43"/>
                  <a:gd name="T6" fmla="*/ 8 w 23"/>
                  <a:gd name="T7" fmla="*/ 6 h 43"/>
                  <a:gd name="T8" fmla="*/ 0 w 23"/>
                  <a:gd name="T9" fmla="*/ 13 h 43"/>
                  <a:gd name="T10" fmla="*/ 1 w 23"/>
                  <a:gd name="T11" fmla="*/ 30 h 43"/>
                  <a:gd name="T12" fmla="*/ 4 w 23"/>
                  <a:gd name="T13" fmla="*/ 36 h 43"/>
                  <a:gd name="T14" fmla="*/ 7 w 23"/>
                  <a:gd name="T15" fmla="*/ 37 h 43"/>
                  <a:gd name="T16" fmla="*/ 8 w 23"/>
                  <a:gd name="T17" fmla="*/ 41 h 43"/>
                  <a:gd name="T18" fmla="*/ 8 w 23"/>
                  <a:gd name="T19" fmla="*/ 43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43">
                    <a:moveTo>
                      <a:pt x="23" y="0"/>
                    </a:moveTo>
                    <a:lnTo>
                      <a:pt x="21" y="1"/>
                    </a:lnTo>
                    <a:lnTo>
                      <a:pt x="17" y="1"/>
                    </a:lnTo>
                    <a:lnTo>
                      <a:pt x="8" y="6"/>
                    </a:lnTo>
                    <a:lnTo>
                      <a:pt x="0" y="13"/>
                    </a:lnTo>
                    <a:lnTo>
                      <a:pt x="1" y="30"/>
                    </a:lnTo>
                    <a:lnTo>
                      <a:pt x="4" y="36"/>
                    </a:lnTo>
                    <a:lnTo>
                      <a:pt x="7" y="37"/>
                    </a:lnTo>
                    <a:lnTo>
                      <a:pt x="8" y="41"/>
                    </a:lnTo>
                    <a:lnTo>
                      <a:pt x="8" y="4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13" name="Freeform 2854">
                <a:extLst>
                  <a:ext uri="{FF2B5EF4-FFF2-40B4-BE49-F238E27FC236}">
                    <a16:creationId xmlns:a16="http://schemas.microsoft.com/office/drawing/2014/main" id="{32014FDB-B5E5-15CB-96DB-E3A8B66FA0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0" y="1202"/>
                <a:ext cx="21" cy="77"/>
              </a:xfrm>
              <a:custGeom>
                <a:avLst/>
                <a:gdLst>
                  <a:gd name="T0" fmla="*/ 2 w 82"/>
                  <a:gd name="T1" fmla="*/ 0 h 308"/>
                  <a:gd name="T2" fmla="*/ 10 w 82"/>
                  <a:gd name="T3" fmla="*/ 7 h 308"/>
                  <a:gd name="T4" fmla="*/ 13 w 82"/>
                  <a:gd name="T5" fmla="*/ 26 h 308"/>
                  <a:gd name="T6" fmla="*/ 22 w 82"/>
                  <a:gd name="T7" fmla="*/ 29 h 308"/>
                  <a:gd name="T8" fmla="*/ 23 w 82"/>
                  <a:gd name="T9" fmla="*/ 32 h 308"/>
                  <a:gd name="T10" fmla="*/ 17 w 82"/>
                  <a:gd name="T11" fmla="*/ 47 h 308"/>
                  <a:gd name="T12" fmla="*/ 19 w 82"/>
                  <a:gd name="T13" fmla="*/ 56 h 308"/>
                  <a:gd name="T14" fmla="*/ 3 w 82"/>
                  <a:gd name="T15" fmla="*/ 79 h 308"/>
                  <a:gd name="T16" fmla="*/ 9 w 82"/>
                  <a:gd name="T17" fmla="*/ 88 h 308"/>
                  <a:gd name="T18" fmla="*/ 15 w 82"/>
                  <a:gd name="T19" fmla="*/ 96 h 308"/>
                  <a:gd name="T20" fmla="*/ 23 w 82"/>
                  <a:gd name="T21" fmla="*/ 92 h 308"/>
                  <a:gd name="T22" fmla="*/ 47 w 82"/>
                  <a:gd name="T23" fmla="*/ 96 h 308"/>
                  <a:gd name="T24" fmla="*/ 65 w 82"/>
                  <a:gd name="T25" fmla="*/ 106 h 308"/>
                  <a:gd name="T26" fmla="*/ 51 w 82"/>
                  <a:gd name="T27" fmla="*/ 137 h 308"/>
                  <a:gd name="T28" fmla="*/ 60 w 82"/>
                  <a:gd name="T29" fmla="*/ 138 h 308"/>
                  <a:gd name="T30" fmla="*/ 65 w 82"/>
                  <a:gd name="T31" fmla="*/ 139 h 308"/>
                  <a:gd name="T32" fmla="*/ 69 w 82"/>
                  <a:gd name="T33" fmla="*/ 156 h 308"/>
                  <a:gd name="T34" fmla="*/ 73 w 82"/>
                  <a:gd name="T35" fmla="*/ 169 h 308"/>
                  <a:gd name="T36" fmla="*/ 77 w 82"/>
                  <a:gd name="T37" fmla="*/ 170 h 308"/>
                  <a:gd name="T38" fmla="*/ 70 w 82"/>
                  <a:gd name="T39" fmla="*/ 176 h 308"/>
                  <a:gd name="T40" fmla="*/ 62 w 82"/>
                  <a:gd name="T41" fmla="*/ 202 h 308"/>
                  <a:gd name="T42" fmla="*/ 69 w 82"/>
                  <a:gd name="T43" fmla="*/ 233 h 308"/>
                  <a:gd name="T44" fmla="*/ 65 w 82"/>
                  <a:gd name="T45" fmla="*/ 236 h 308"/>
                  <a:gd name="T46" fmla="*/ 66 w 82"/>
                  <a:gd name="T47" fmla="*/ 250 h 308"/>
                  <a:gd name="T48" fmla="*/ 59 w 82"/>
                  <a:gd name="T49" fmla="*/ 255 h 308"/>
                  <a:gd name="T50" fmla="*/ 53 w 82"/>
                  <a:gd name="T51" fmla="*/ 257 h 308"/>
                  <a:gd name="T52" fmla="*/ 41 w 82"/>
                  <a:gd name="T53" fmla="*/ 267 h 308"/>
                  <a:gd name="T54" fmla="*/ 45 w 82"/>
                  <a:gd name="T55" fmla="*/ 283 h 308"/>
                  <a:gd name="T56" fmla="*/ 59 w 82"/>
                  <a:gd name="T57" fmla="*/ 289 h 308"/>
                  <a:gd name="T58" fmla="*/ 69 w 82"/>
                  <a:gd name="T59" fmla="*/ 290 h 308"/>
                  <a:gd name="T60" fmla="*/ 63 w 82"/>
                  <a:gd name="T61" fmla="*/ 297 h 308"/>
                  <a:gd name="T62" fmla="*/ 58 w 82"/>
                  <a:gd name="T63" fmla="*/ 301 h 308"/>
                  <a:gd name="T64" fmla="*/ 60 w 82"/>
                  <a:gd name="T65" fmla="*/ 307 h 308"/>
                  <a:gd name="T66" fmla="*/ 72 w 82"/>
                  <a:gd name="T67" fmla="*/ 305 h 308"/>
                  <a:gd name="T68" fmla="*/ 82 w 82"/>
                  <a:gd name="T69" fmla="*/ 308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2" h="308">
                    <a:moveTo>
                      <a:pt x="0" y="0"/>
                    </a:moveTo>
                    <a:lnTo>
                      <a:pt x="2" y="0"/>
                    </a:lnTo>
                    <a:lnTo>
                      <a:pt x="9" y="5"/>
                    </a:lnTo>
                    <a:lnTo>
                      <a:pt x="10" y="7"/>
                    </a:lnTo>
                    <a:lnTo>
                      <a:pt x="12" y="22"/>
                    </a:lnTo>
                    <a:lnTo>
                      <a:pt x="13" y="26"/>
                    </a:lnTo>
                    <a:lnTo>
                      <a:pt x="19" y="29"/>
                    </a:lnTo>
                    <a:lnTo>
                      <a:pt x="22" y="29"/>
                    </a:lnTo>
                    <a:lnTo>
                      <a:pt x="24" y="30"/>
                    </a:lnTo>
                    <a:lnTo>
                      <a:pt x="23" y="32"/>
                    </a:lnTo>
                    <a:lnTo>
                      <a:pt x="19" y="40"/>
                    </a:lnTo>
                    <a:lnTo>
                      <a:pt x="17" y="47"/>
                    </a:lnTo>
                    <a:lnTo>
                      <a:pt x="17" y="54"/>
                    </a:lnTo>
                    <a:lnTo>
                      <a:pt x="19" y="56"/>
                    </a:lnTo>
                    <a:lnTo>
                      <a:pt x="6" y="74"/>
                    </a:lnTo>
                    <a:lnTo>
                      <a:pt x="3" y="79"/>
                    </a:lnTo>
                    <a:lnTo>
                      <a:pt x="5" y="79"/>
                    </a:lnTo>
                    <a:lnTo>
                      <a:pt x="9" y="88"/>
                    </a:lnTo>
                    <a:lnTo>
                      <a:pt x="9" y="96"/>
                    </a:lnTo>
                    <a:lnTo>
                      <a:pt x="15" y="96"/>
                    </a:lnTo>
                    <a:lnTo>
                      <a:pt x="22" y="94"/>
                    </a:lnTo>
                    <a:lnTo>
                      <a:pt x="23" y="92"/>
                    </a:lnTo>
                    <a:lnTo>
                      <a:pt x="45" y="96"/>
                    </a:lnTo>
                    <a:lnTo>
                      <a:pt x="47" y="96"/>
                    </a:lnTo>
                    <a:lnTo>
                      <a:pt x="59" y="102"/>
                    </a:lnTo>
                    <a:lnTo>
                      <a:pt x="65" y="106"/>
                    </a:lnTo>
                    <a:lnTo>
                      <a:pt x="63" y="107"/>
                    </a:lnTo>
                    <a:lnTo>
                      <a:pt x="51" y="137"/>
                    </a:lnTo>
                    <a:lnTo>
                      <a:pt x="51" y="138"/>
                    </a:lnTo>
                    <a:lnTo>
                      <a:pt x="60" y="138"/>
                    </a:lnTo>
                    <a:lnTo>
                      <a:pt x="63" y="139"/>
                    </a:lnTo>
                    <a:lnTo>
                      <a:pt x="65" y="139"/>
                    </a:lnTo>
                    <a:lnTo>
                      <a:pt x="66" y="144"/>
                    </a:lnTo>
                    <a:lnTo>
                      <a:pt x="69" y="156"/>
                    </a:lnTo>
                    <a:lnTo>
                      <a:pt x="73" y="167"/>
                    </a:lnTo>
                    <a:lnTo>
                      <a:pt x="73" y="169"/>
                    </a:lnTo>
                    <a:lnTo>
                      <a:pt x="76" y="169"/>
                    </a:lnTo>
                    <a:lnTo>
                      <a:pt x="77" y="170"/>
                    </a:lnTo>
                    <a:lnTo>
                      <a:pt x="76" y="171"/>
                    </a:lnTo>
                    <a:lnTo>
                      <a:pt x="70" y="176"/>
                    </a:lnTo>
                    <a:lnTo>
                      <a:pt x="59" y="188"/>
                    </a:lnTo>
                    <a:lnTo>
                      <a:pt x="62" y="202"/>
                    </a:lnTo>
                    <a:lnTo>
                      <a:pt x="60" y="219"/>
                    </a:lnTo>
                    <a:lnTo>
                      <a:pt x="69" y="233"/>
                    </a:lnTo>
                    <a:lnTo>
                      <a:pt x="66" y="236"/>
                    </a:lnTo>
                    <a:lnTo>
                      <a:pt x="65" y="236"/>
                    </a:lnTo>
                    <a:lnTo>
                      <a:pt x="60" y="241"/>
                    </a:lnTo>
                    <a:lnTo>
                      <a:pt x="66" y="250"/>
                    </a:lnTo>
                    <a:lnTo>
                      <a:pt x="65" y="258"/>
                    </a:lnTo>
                    <a:lnTo>
                      <a:pt x="59" y="255"/>
                    </a:lnTo>
                    <a:lnTo>
                      <a:pt x="59" y="254"/>
                    </a:lnTo>
                    <a:lnTo>
                      <a:pt x="53" y="257"/>
                    </a:lnTo>
                    <a:lnTo>
                      <a:pt x="44" y="265"/>
                    </a:lnTo>
                    <a:lnTo>
                      <a:pt x="41" y="267"/>
                    </a:lnTo>
                    <a:lnTo>
                      <a:pt x="41" y="268"/>
                    </a:lnTo>
                    <a:lnTo>
                      <a:pt x="45" y="283"/>
                    </a:lnTo>
                    <a:lnTo>
                      <a:pt x="50" y="290"/>
                    </a:lnTo>
                    <a:lnTo>
                      <a:pt x="59" y="289"/>
                    </a:lnTo>
                    <a:lnTo>
                      <a:pt x="66" y="290"/>
                    </a:lnTo>
                    <a:lnTo>
                      <a:pt x="69" y="290"/>
                    </a:lnTo>
                    <a:lnTo>
                      <a:pt x="66" y="297"/>
                    </a:lnTo>
                    <a:lnTo>
                      <a:pt x="63" y="297"/>
                    </a:lnTo>
                    <a:lnTo>
                      <a:pt x="59" y="296"/>
                    </a:lnTo>
                    <a:lnTo>
                      <a:pt x="58" y="301"/>
                    </a:lnTo>
                    <a:lnTo>
                      <a:pt x="58" y="304"/>
                    </a:lnTo>
                    <a:lnTo>
                      <a:pt x="60" y="307"/>
                    </a:lnTo>
                    <a:lnTo>
                      <a:pt x="66" y="307"/>
                    </a:lnTo>
                    <a:lnTo>
                      <a:pt x="72" y="305"/>
                    </a:lnTo>
                    <a:lnTo>
                      <a:pt x="79" y="305"/>
                    </a:lnTo>
                    <a:lnTo>
                      <a:pt x="82" y="30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14" name="Freeform 2855">
                <a:extLst>
                  <a:ext uri="{FF2B5EF4-FFF2-40B4-BE49-F238E27FC236}">
                    <a16:creationId xmlns:a16="http://schemas.microsoft.com/office/drawing/2014/main" id="{AB693264-44A6-BFD6-816E-B632E15506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2" y="1202"/>
                <a:ext cx="19" cy="9"/>
              </a:xfrm>
              <a:custGeom>
                <a:avLst/>
                <a:gdLst>
                  <a:gd name="T0" fmla="*/ 72 w 74"/>
                  <a:gd name="T1" fmla="*/ 0 h 35"/>
                  <a:gd name="T2" fmla="*/ 72 w 74"/>
                  <a:gd name="T3" fmla="*/ 3 h 35"/>
                  <a:gd name="T4" fmla="*/ 74 w 74"/>
                  <a:gd name="T5" fmla="*/ 4 h 35"/>
                  <a:gd name="T6" fmla="*/ 74 w 74"/>
                  <a:gd name="T7" fmla="*/ 8 h 35"/>
                  <a:gd name="T8" fmla="*/ 72 w 74"/>
                  <a:gd name="T9" fmla="*/ 10 h 35"/>
                  <a:gd name="T10" fmla="*/ 71 w 74"/>
                  <a:gd name="T11" fmla="*/ 17 h 35"/>
                  <a:gd name="T12" fmla="*/ 60 w 74"/>
                  <a:gd name="T13" fmla="*/ 17 h 35"/>
                  <a:gd name="T14" fmla="*/ 53 w 74"/>
                  <a:gd name="T15" fmla="*/ 21 h 35"/>
                  <a:gd name="T16" fmla="*/ 53 w 74"/>
                  <a:gd name="T17" fmla="*/ 30 h 35"/>
                  <a:gd name="T18" fmla="*/ 49 w 74"/>
                  <a:gd name="T19" fmla="*/ 35 h 35"/>
                  <a:gd name="T20" fmla="*/ 43 w 74"/>
                  <a:gd name="T21" fmla="*/ 32 h 35"/>
                  <a:gd name="T22" fmla="*/ 38 w 74"/>
                  <a:gd name="T23" fmla="*/ 30 h 35"/>
                  <a:gd name="T24" fmla="*/ 18 w 74"/>
                  <a:gd name="T25" fmla="*/ 30 h 35"/>
                  <a:gd name="T26" fmla="*/ 3 w 74"/>
                  <a:gd name="T27" fmla="*/ 22 h 35"/>
                  <a:gd name="T28" fmla="*/ 0 w 74"/>
                  <a:gd name="T29" fmla="*/ 22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74" h="35">
                    <a:moveTo>
                      <a:pt x="72" y="0"/>
                    </a:moveTo>
                    <a:lnTo>
                      <a:pt x="72" y="3"/>
                    </a:lnTo>
                    <a:lnTo>
                      <a:pt x="74" y="4"/>
                    </a:lnTo>
                    <a:lnTo>
                      <a:pt x="74" y="8"/>
                    </a:lnTo>
                    <a:lnTo>
                      <a:pt x="72" y="10"/>
                    </a:lnTo>
                    <a:lnTo>
                      <a:pt x="71" y="17"/>
                    </a:lnTo>
                    <a:lnTo>
                      <a:pt x="60" y="17"/>
                    </a:lnTo>
                    <a:lnTo>
                      <a:pt x="53" y="21"/>
                    </a:lnTo>
                    <a:lnTo>
                      <a:pt x="53" y="30"/>
                    </a:lnTo>
                    <a:lnTo>
                      <a:pt x="49" y="35"/>
                    </a:lnTo>
                    <a:lnTo>
                      <a:pt x="43" y="32"/>
                    </a:lnTo>
                    <a:lnTo>
                      <a:pt x="38" y="30"/>
                    </a:lnTo>
                    <a:lnTo>
                      <a:pt x="18" y="30"/>
                    </a:lnTo>
                    <a:lnTo>
                      <a:pt x="3" y="22"/>
                    </a:lnTo>
                    <a:lnTo>
                      <a:pt x="0" y="2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15" name="Freeform 2856">
                <a:extLst>
                  <a:ext uri="{FF2B5EF4-FFF2-40B4-BE49-F238E27FC236}">
                    <a16:creationId xmlns:a16="http://schemas.microsoft.com/office/drawing/2014/main" id="{26454E42-9CD4-4CFB-D34D-5F068259AB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5" y="1208"/>
                <a:ext cx="38" cy="52"/>
              </a:xfrm>
              <a:custGeom>
                <a:avLst/>
                <a:gdLst>
                  <a:gd name="T0" fmla="*/ 10 w 155"/>
                  <a:gd name="T1" fmla="*/ 124 h 208"/>
                  <a:gd name="T2" fmla="*/ 0 w 155"/>
                  <a:gd name="T3" fmla="*/ 154 h 208"/>
                  <a:gd name="T4" fmla="*/ 7 w 155"/>
                  <a:gd name="T5" fmla="*/ 161 h 208"/>
                  <a:gd name="T6" fmla="*/ 15 w 155"/>
                  <a:gd name="T7" fmla="*/ 162 h 208"/>
                  <a:gd name="T8" fmla="*/ 31 w 155"/>
                  <a:gd name="T9" fmla="*/ 166 h 208"/>
                  <a:gd name="T10" fmla="*/ 49 w 155"/>
                  <a:gd name="T11" fmla="*/ 142 h 208"/>
                  <a:gd name="T12" fmla="*/ 70 w 155"/>
                  <a:gd name="T13" fmla="*/ 155 h 208"/>
                  <a:gd name="T14" fmla="*/ 74 w 155"/>
                  <a:gd name="T15" fmla="*/ 163 h 208"/>
                  <a:gd name="T16" fmla="*/ 71 w 155"/>
                  <a:gd name="T17" fmla="*/ 176 h 208"/>
                  <a:gd name="T18" fmla="*/ 68 w 155"/>
                  <a:gd name="T19" fmla="*/ 185 h 208"/>
                  <a:gd name="T20" fmla="*/ 71 w 155"/>
                  <a:gd name="T21" fmla="*/ 203 h 208"/>
                  <a:gd name="T22" fmla="*/ 81 w 155"/>
                  <a:gd name="T23" fmla="*/ 208 h 208"/>
                  <a:gd name="T24" fmla="*/ 91 w 155"/>
                  <a:gd name="T25" fmla="*/ 199 h 208"/>
                  <a:gd name="T26" fmla="*/ 85 w 155"/>
                  <a:gd name="T27" fmla="*/ 193 h 208"/>
                  <a:gd name="T28" fmla="*/ 88 w 155"/>
                  <a:gd name="T29" fmla="*/ 186 h 208"/>
                  <a:gd name="T30" fmla="*/ 98 w 155"/>
                  <a:gd name="T31" fmla="*/ 180 h 208"/>
                  <a:gd name="T32" fmla="*/ 113 w 155"/>
                  <a:gd name="T33" fmla="*/ 177 h 208"/>
                  <a:gd name="T34" fmla="*/ 119 w 155"/>
                  <a:gd name="T35" fmla="*/ 149 h 208"/>
                  <a:gd name="T36" fmla="*/ 120 w 155"/>
                  <a:gd name="T37" fmla="*/ 141 h 208"/>
                  <a:gd name="T38" fmla="*/ 119 w 155"/>
                  <a:gd name="T39" fmla="*/ 120 h 208"/>
                  <a:gd name="T40" fmla="*/ 148 w 155"/>
                  <a:gd name="T41" fmla="*/ 119 h 208"/>
                  <a:gd name="T42" fmla="*/ 155 w 155"/>
                  <a:gd name="T43" fmla="*/ 113 h 208"/>
                  <a:gd name="T44" fmla="*/ 147 w 155"/>
                  <a:gd name="T45" fmla="*/ 98 h 208"/>
                  <a:gd name="T46" fmla="*/ 144 w 155"/>
                  <a:gd name="T47" fmla="*/ 94 h 208"/>
                  <a:gd name="T48" fmla="*/ 140 w 155"/>
                  <a:gd name="T49" fmla="*/ 91 h 208"/>
                  <a:gd name="T50" fmla="*/ 137 w 155"/>
                  <a:gd name="T51" fmla="*/ 89 h 208"/>
                  <a:gd name="T52" fmla="*/ 125 w 155"/>
                  <a:gd name="T53" fmla="*/ 88 h 208"/>
                  <a:gd name="T54" fmla="*/ 99 w 155"/>
                  <a:gd name="T55" fmla="*/ 98 h 208"/>
                  <a:gd name="T56" fmla="*/ 82 w 155"/>
                  <a:gd name="T57" fmla="*/ 84 h 208"/>
                  <a:gd name="T58" fmla="*/ 80 w 155"/>
                  <a:gd name="T59" fmla="*/ 70 h 208"/>
                  <a:gd name="T60" fmla="*/ 74 w 155"/>
                  <a:gd name="T61" fmla="*/ 57 h 208"/>
                  <a:gd name="T62" fmla="*/ 29 w 155"/>
                  <a:gd name="T63" fmla="*/ 38 h 208"/>
                  <a:gd name="T64" fmla="*/ 34 w 155"/>
                  <a:gd name="T65" fmla="*/ 36 h 208"/>
                  <a:gd name="T66" fmla="*/ 39 w 155"/>
                  <a:gd name="T67" fmla="*/ 35 h 208"/>
                  <a:gd name="T68" fmla="*/ 42 w 155"/>
                  <a:gd name="T69" fmla="*/ 22 h 208"/>
                  <a:gd name="T70" fmla="*/ 42 w 155"/>
                  <a:gd name="T71" fmla="*/ 15 h 208"/>
                  <a:gd name="T72" fmla="*/ 49 w 155"/>
                  <a:gd name="T73" fmla="*/ 7 h 208"/>
                  <a:gd name="T74" fmla="*/ 56 w 155"/>
                  <a:gd name="T75" fmla="*/ 8 h 208"/>
                  <a:gd name="T76" fmla="*/ 60 w 155"/>
                  <a:gd name="T77" fmla="*/ 11 h 208"/>
                  <a:gd name="T78" fmla="*/ 64 w 155"/>
                  <a:gd name="T79" fmla="*/ 14 h 208"/>
                  <a:gd name="T80" fmla="*/ 67 w 155"/>
                  <a:gd name="T81" fmla="*/ 15 h 208"/>
                  <a:gd name="T82" fmla="*/ 70 w 155"/>
                  <a:gd name="T83" fmla="*/ 0 h 2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55" h="208">
                    <a:moveTo>
                      <a:pt x="7" y="123"/>
                    </a:moveTo>
                    <a:lnTo>
                      <a:pt x="10" y="124"/>
                    </a:lnTo>
                    <a:lnTo>
                      <a:pt x="0" y="145"/>
                    </a:lnTo>
                    <a:lnTo>
                      <a:pt x="0" y="154"/>
                    </a:lnTo>
                    <a:lnTo>
                      <a:pt x="8" y="158"/>
                    </a:lnTo>
                    <a:lnTo>
                      <a:pt x="7" y="161"/>
                    </a:lnTo>
                    <a:lnTo>
                      <a:pt x="14" y="163"/>
                    </a:lnTo>
                    <a:lnTo>
                      <a:pt x="15" y="162"/>
                    </a:lnTo>
                    <a:lnTo>
                      <a:pt x="24" y="172"/>
                    </a:lnTo>
                    <a:lnTo>
                      <a:pt x="31" y="166"/>
                    </a:lnTo>
                    <a:lnTo>
                      <a:pt x="44" y="148"/>
                    </a:lnTo>
                    <a:lnTo>
                      <a:pt x="49" y="142"/>
                    </a:lnTo>
                    <a:lnTo>
                      <a:pt x="59" y="147"/>
                    </a:lnTo>
                    <a:lnTo>
                      <a:pt x="70" y="155"/>
                    </a:lnTo>
                    <a:lnTo>
                      <a:pt x="74" y="162"/>
                    </a:lnTo>
                    <a:lnTo>
                      <a:pt x="74" y="163"/>
                    </a:lnTo>
                    <a:lnTo>
                      <a:pt x="73" y="168"/>
                    </a:lnTo>
                    <a:lnTo>
                      <a:pt x="71" y="176"/>
                    </a:lnTo>
                    <a:lnTo>
                      <a:pt x="70" y="179"/>
                    </a:lnTo>
                    <a:lnTo>
                      <a:pt x="68" y="185"/>
                    </a:lnTo>
                    <a:lnTo>
                      <a:pt x="67" y="201"/>
                    </a:lnTo>
                    <a:lnTo>
                      <a:pt x="71" y="203"/>
                    </a:lnTo>
                    <a:lnTo>
                      <a:pt x="75" y="207"/>
                    </a:lnTo>
                    <a:lnTo>
                      <a:pt x="81" y="208"/>
                    </a:lnTo>
                    <a:lnTo>
                      <a:pt x="94" y="204"/>
                    </a:lnTo>
                    <a:lnTo>
                      <a:pt x="91" y="199"/>
                    </a:lnTo>
                    <a:lnTo>
                      <a:pt x="89" y="200"/>
                    </a:lnTo>
                    <a:lnTo>
                      <a:pt x="85" y="193"/>
                    </a:lnTo>
                    <a:lnTo>
                      <a:pt x="85" y="190"/>
                    </a:lnTo>
                    <a:lnTo>
                      <a:pt x="88" y="186"/>
                    </a:lnTo>
                    <a:lnTo>
                      <a:pt x="94" y="182"/>
                    </a:lnTo>
                    <a:lnTo>
                      <a:pt x="98" y="180"/>
                    </a:lnTo>
                    <a:lnTo>
                      <a:pt x="108" y="179"/>
                    </a:lnTo>
                    <a:lnTo>
                      <a:pt x="113" y="177"/>
                    </a:lnTo>
                    <a:lnTo>
                      <a:pt x="113" y="163"/>
                    </a:lnTo>
                    <a:lnTo>
                      <a:pt x="119" y="149"/>
                    </a:lnTo>
                    <a:lnTo>
                      <a:pt x="120" y="142"/>
                    </a:lnTo>
                    <a:lnTo>
                      <a:pt x="120" y="141"/>
                    </a:lnTo>
                    <a:lnTo>
                      <a:pt x="119" y="133"/>
                    </a:lnTo>
                    <a:lnTo>
                      <a:pt x="119" y="120"/>
                    </a:lnTo>
                    <a:lnTo>
                      <a:pt x="120" y="117"/>
                    </a:lnTo>
                    <a:lnTo>
                      <a:pt x="148" y="119"/>
                    </a:lnTo>
                    <a:lnTo>
                      <a:pt x="151" y="117"/>
                    </a:lnTo>
                    <a:lnTo>
                      <a:pt x="155" y="113"/>
                    </a:lnTo>
                    <a:lnTo>
                      <a:pt x="155" y="112"/>
                    </a:lnTo>
                    <a:lnTo>
                      <a:pt x="147" y="98"/>
                    </a:lnTo>
                    <a:lnTo>
                      <a:pt x="145" y="96"/>
                    </a:lnTo>
                    <a:lnTo>
                      <a:pt x="144" y="94"/>
                    </a:lnTo>
                    <a:lnTo>
                      <a:pt x="142" y="92"/>
                    </a:lnTo>
                    <a:lnTo>
                      <a:pt x="140" y="91"/>
                    </a:lnTo>
                    <a:lnTo>
                      <a:pt x="138" y="88"/>
                    </a:lnTo>
                    <a:lnTo>
                      <a:pt x="137" y="89"/>
                    </a:lnTo>
                    <a:lnTo>
                      <a:pt x="134" y="94"/>
                    </a:lnTo>
                    <a:lnTo>
                      <a:pt x="125" y="88"/>
                    </a:lnTo>
                    <a:lnTo>
                      <a:pt x="112" y="101"/>
                    </a:lnTo>
                    <a:lnTo>
                      <a:pt x="99" y="98"/>
                    </a:lnTo>
                    <a:lnTo>
                      <a:pt x="84" y="91"/>
                    </a:lnTo>
                    <a:lnTo>
                      <a:pt x="82" y="84"/>
                    </a:lnTo>
                    <a:lnTo>
                      <a:pt x="82" y="81"/>
                    </a:lnTo>
                    <a:lnTo>
                      <a:pt x="80" y="70"/>
                    </a:lnTo>
                    <a:lnTo>
                      <a:pt x="77" y="66"/>
                    </a:lnTo>
                    <a:lnTo>
                      <a:pt x="74" y="57"/>
                    </a:lnTo>
                    <a:lnTo>
                      <a:pt x="56" y="57"/>
                    </a:lnTo>
                    <a:lnTo>
                      <a:pt x="29" y="38"/>
                    </a:lnTo>
                    <a:lnTo>
                      <a:pt x="32" y="38"/>
                    </a:lnTo>
                    <a:lnTo>
                      <a:pt x="34" y="36"/>
                    </a:lnTo>
                    <a:lnTo>
                      <a:pt x="37" y="36"/>
                    </a:lnTo>
                    <a:lnTo>
                      <a:pt x="39" y="35"/>
                    </a:lnTo>
                    <a:lnTo>
                      <a:pt x="42" y="29"/>
                    </a:lnTo>
                    <a:lnTo>
                      <a:pt x="42" y="22"/>
                    </a:lnTo>
                    <a:lnTo>
                      <a:pt x="41" y="18"/>
                    </a:lnTo>
                    <a:lnTo>
                      <a:pt x="42" y="15"/>
                    </a:lnTo>
                    <a:lnTo>
                      <a:pt x="45" y="13"/>
                    </a:lnTo>
                    <a:lnTo>
                      <a:pt x="49" y="7"/>
                    </a:lnTo>
                    <a:lnTo>
                      <a:pt x="53" y="7"/>
                    </a:lnTo>
                    <a:lnTo>
                      <a:pt x="56" y="8"/>
                    </a:lnTo>
                    <a:lnTo>
                      <a:pt x="58" y="8"/>
                    </a:lnTo>
                    <a:lnTo>
                      <a:pt x="60" y="11"/>
                    </a:lnTo>
                    <a:lnTo>
                      <a:pt x="60" y="13"/>
                    </a:lnTo>
                    <a:lnTo>
                      <a:pt x="64" y="14"/>
                    </a:lnTo>
                    <a:lnTo>
                      <a:pt x="64" y="15"/>
                    </a:lnTo>
                    <a:lnTo>
                      <a:pt x="67" y="15"/>
                    </a:lnTo>
                    <a:lnTo>
                      <a:pt x="70" y="11"/>
                    </a:lnTo>
                    <a:lnTo>
                      <a:pt x="7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16" name="Freeform 2857">
                <a:extLst>
                  <a:ext uri="{FF2B5EF4-FFF2-40B4-BE49-F238E27FC236}">
                    <a16:creationId xmlns:a16="http://schemas.microsoft.com/office/drawing/2014/main" id="{80CAE8E6-806C-E5C2-3B65-F2302B705D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9" y="1135"/>
                <a:ext cx="106" cy="104"/>
              </a:xfrm>
              <a:custGeom>
                <a:avLst/>
                <a:gdLst>
                  <a:gd name="T0" fmla="*/ 401 w 422"/>
                  <a:gd name="T1" fmla="*/ 400 h 415"/>
                  <a:gd name="T2" fmla="*/ 421 w 422"/>
                  <a:gd name="T3" fmla="*/ 388 h 415"/>
                  <a:gd name="T4" fmla="*/ 393 w 422"/>
                  <a:gd name="T5" fmla="*/ 356 h 415"/>
                  <a:gd name="T6" fmla="*/ 351 w 422"/>
                  <a:gd name="T7" fmla="*/ 361 h 415"/>
                  <a:gd name="T8" fmla="*/ 347 w 422"/>
                  <a:gd name="T9" fmla="*/ 361 h 415"/>
                  <a:gd name="T10" fmla="*/ 341 w 422"/>
                  <a:gd name="T11" fmla="*/ 334 h 415"/>
                  <a:gd name="T12" fmla="*/ 351 w 422"/>
                  <a:gd name="T13" fmla="*/ 324 h 415"/>
                  <a:gd name="T14" fmla="*/ 354 w 422"/>
                  <a:gd name="T15" fmla="*/ 310 h 415"/>
                  <a:gd name="T16" fmla="*/ 355 w 422"/>
                  <a:gd name="T17" fmla="*/ 289 h 415"/>
                  <a:gd name="T18" fmla="*/ 323 w 422"/>
                  <a:gd name="T19" fmla="*/ 271 h 415"/>
                  <a:gd name="T20" fmla="*/ 307 w 422"/>
                  <a:gd name="T21" fmla="*/ 273 h 415"/>
                  <a:gd name="T22" fmla="*/ 299 w 422"/>
                  <a:gd name="T23" fmla="*/ 302 h 415"/>
                  <a:gd name="T24" fmla="*/ 290 w 422"/>
                  <a:gd name="T25" fmla="*/ 337 h 415"/>
                  <a:gd name="T26" fmla="*/ 284 w 422"/>
                  <a:gd name="T27" fmla="*/ 338 h 415"/>
                  <a:gd name="T28" fmla="*/ 262 w 422"/>
                  <a:gd name="T29" fmla="*/ 333 h 415"/>
                  <a:gd name="T30" fmla="*/ 218 w 422"/>
                  <a:gd name="T31" fmla="*/ 321 h 415"/>
                  <a:gd name="T32" fmla="*/ 234 w 422"/>
                  <a:gd name="T33" fmla="*/ 264 h 415"/>
                  <a:gd name="T34" fmla="*/ 255 w 422"/>
                  <a:gd name="T35" fmla="*/ 268 h 415"/>
                  <a:gd name="T36" fmla="*/ 285 w 422"/>
                  <a:gd name="T37" fmla="*/ 266 h 415"/>
                  <a:gd name="T38" fmla="*/ 309 w 422"/>
                  <a:gd name="T39" fmla="*/ 244 h 415"/>
                  <a:gd name="T40" fmla="*/ 307 w 422"/>
                  <a:gd name="T41" fmla="*/ 218 h 415"/>
                  <a:gd name="T42" fmla="*/ 273 w 422"/>
                  <a:gd name="T43" fmla="*/ 218 h 415"/>
                  <a:gd name="T44" fmla="*/ 237 w 422"/>
                  <a:gd name="T45" fmla="*/ 210 h 415"/>
                  <a:gd name="T46" fmla="*/ 234 w 422"/>
                  <a:gd name="T47" fmla="*/ 196 h 415"/>
                  <a:gd name="T48" fmla="*/ 237 w 422"/>
                  <a:gd name="T49" fmla="*/ 172 h 415"/>
                  <a:gd name="T50" fmla="*/ 227 w 422"/>
                  <a:gd name="T51" fmla="*/ 180 h 415"/>
                  <a:gd name="T52" fmla="*/ 195 w 422"/>
                  <a:gd name="T53" fmla="*/ 182 h 415"/>
                  <a:gd name="T54" fmla="*/ 160 w 422"/>
                  <a:gd name="T55" fmla="*/ 150 h 415"/>
                  <a:gd name="T56" fmla="*/ 139 w 422"/>
                  <a:gd name="T57" fmla="*/ 176 h 415"/>
                  <a:gd name="T58" fmla="*/ 104 w 422"/>
                  <a:gd name="T59" fmla="*/ 153 h 415"/>
                  <a:gd name="T60" fmla="*/ 110 w 422"/>
                  <a:gd name="T61" fmla="*/ 141 h 415"/>
                  <a:gd name="T62" fmla="*/ 108 w 422"/>
                  <a:gd name="T63" fmla="*/ 119 h 415"/>
                  <a:gd name="T64" fmla="*/ 84 w 422"/>
                  <a:gd name="T65" fmla="*/ 74 h 415"/>
                  <a:gd name="T66" fmla="*/ 132 w 422"/>
                  <a:gd name="T67" fmla="*/ 62 h 415"/>
                  <a:gd name="T68" fmla="*/ 137 w 422"/>
                  <a:gd name="T69" fmla="*/ 64 h 415"/>
                  <a:gd name="T70" fmla="*/ 147 w 422"/>
                  <a:gd name="T71" fmla="*/ 73 h 415"/>
                  <a:gd name="T72" fmla="*/ 171 w 422"/>
                  <a:gd name="T73" fmla="*/ 80 h 415"/>
                  <a:gd name="T74" fmla="*/ 174 w 422"/>
                  <a:gd name="T75" fmla="*/ 90 h 415"/>
                  <a:gd name="T76" fmla="*/ 190 w 422"/>
                  <a:gd name="T77" fmla="*/ 80 h 415"/>
                  <a:gd name="T78" fmla="*/ 199 w 422"/>
                  <a:gd name="T79" fmla="*/ 55 h 415"/>
                  <a:gd name="T80" fmla="*/ 156 w 422"/>
                  <a:gd name="T81" fmla="*/ 45 h 415"/>
                  <a:gd name="T82" fmla="*/ 164 w 422"/>
                  <a:gd name="T83" fmla="*/ 30 h 415"/>
                  <a:gd name="T84" fmla="*/ 164 w 422"/>
                  <a:gd name="T85" fmla="*/ 16 h 415"/>
                  <a:gd name="T86" fmla="*/ 139 w 422"/>
                  <a:gd name="T87" fmla="*/ 2 h 415"/>
                  <a:gd name="T88" fmla="*/ 120 w 422"/>
                  <a:gd name="T89" fmla="*/ 4 h 415"/>
                  <a:gd name="T90" fmla="*/ 110 w 422"/>
                  <a:gd name="T91" fmla="*/ 16 h 415"/>
                  <a:gd name="T92" fmla="*/ 113 w 422"/>
                  <a:gd name="T93" fmla="*/ 39 h 415"/>
                  <a:gd name="T94" fmla="*/ 76 w 422"/>
                  <a:gd name="T95" fmla="*/ 66 h 415"/>
                  <a:gd name="T96" fmla="*/ 59 w 422"/>
                  <a:gd name="T97" fmla="*/ 49 h 415"/>
                  <a:gd name="T98" fmla="*/ 34 w 422"/>
                  <a:gd name="T99" fmla="*/ 42 h 4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422" h="415">
                    <a:moveTo>
                      <a:pt x="390" y="415"/>
                    </a:moveTo>
                    <a:lnTo>
                      <a:pt x="396" y="409"/>
                    </a:lnTo>
                    <a:lnTo>
                      <a:pt x="398" y="401"/>
                    </a:lnTo>
                    <a:lnTo>
                      <a:pt x="401" y="400"/>
                    </a:lnTo>
                    <a:lnTo>
                      <a:pt x="407" y="395"/>
                    </a:lnTo>
                    <a:lnTo>
                      <a:pt x="412" y="397"/>
                    </a:lnTo>
                    <a:lnTo>
                      <a:pt x="422" y="388"/>
                    </a:lnTo>
                    <a:lnTo>
                      <a:pt x="421" y="388"/>
                    </a:lnTo>
                    <a:lnTo>
                      <a:pt x="404" y="370"/>
                    </a:lnTo>
                    <a:lnTo>
                      <a:pt x="401" y="364"/>
                    </a:lnTo>
                    <a:lnTo>
                      <a:pt x="400" y="364"/>
                    </a:lnTo>
                    <a:lnTo>
                      <a:pt x="393" y="356"/>
                    </a:lnTo>
                    <a:lnTo>
                      <a:pt x="384" y="352"/>
                    </a:lnTo>
                    <a:lnTo>
                      <a:pt x="374" y="354"/>
                    </a:lnTo>
                    <a:lnTo>
                      <a:pt x="355" y="352"/>
                    </a:lnTo>
                    <a:lnTo>
                      <a:pt x="351" y="361"/>
                    </a:lnTo>
                    <a:lnTo>
                      <a:pt x="352" y="361"/>
                    </a:lnTo>
                    <a:lnTo>
                      <a:pt x="348" y="367"/>
                    </a:lnTo>
                    <a:lnTo>
                      <a:pt x="348" y="366"/>
                    </a:lnTo>
                    <a:lnTo>
                      <a:pt x="347" y="361"/>
                    </a:lnTo>
                    <a:lnTo>
                      <a:pt x="340" y="352"/>
                    </a:lnTo>
                    <a:lnTo>
                      <a:pt x="337" y="348"/>
                    </a:lnTo>
                    <a:lnTo>
                      <a:pt x="337" y="342"/>
                    </a:lnTo>
                    <a:lnTo>
                      <a:pt x="341" y="334"/>
                    </a:lnTo>
                    <a:lnTo>
                      <a:pt x="350" y="334"/>
                    </a:lnTo>
                    <a:lnTo>
                      <a:pt x="350" y="330"/>
                    </a:lnTo>
                    <a:lnTo>
                      <a:pt x="351" y="328"/>
                    </a:lnTo>
                    <a:lnTo>
                      <a:pt x="351" y="324"/>
                    </a:lnTo>
                    <a:lnTo>
                      <a:pt x="350" y="320"/>
                    </a:lnTo>
                    <a:lnTo>
                      <a:pt x="348" y="319"/>
                    </a:lnTo>
                    <a:lnTo>
                      <a:pt x="350" y="317"/>
                    </a:lnTo>
                    <a:lnTo>
                      <a:pt x="354" y="310"/>
                    </a:lnTo>
                    <a:lnTo>
                      <a:pt x="348" y="303"/>
                    </a:lnTo>
                    <a:lnTo>
                      <a:pt x="348" y="300"/>
                    </a:lnTo>
                    <a:lnTo>
                      <a:pt x="350" y="296"/>
                    </a:lnTo>
                    <a:lnTo>
                      <a:pt x="355" y="289"/>
                    </a:lnTo>
                    <a:lnTo>
                      <a:pt x="358" y="287"/>
                    </a:lnTo>
                    <a:lnTo>
                      <a:pt x="350" y="287"/>
                    </a:lnTo>
                    <a:lnTo>
                      <a:pt x="333" y="278"/>
                    </a:lnTo>
                    <a:lnTo>
                      <a:pt x="323" y="271"/>
                    </a:lnTo>
                    <a:lnTo>
                      <a:pt x="315" y="263"/>
                    </a:lnTo>
                    <a:lnTo>
                      <a:pt x="308" y="263"/>
                    </a:lnTo>
                    <a:lnTo>
                      <a:pt x="307" y="264"/>
                    </a:lnTo>
                    <a:lnTo>
                      <a:pt x="307" y="273"/>
                    </a:lnTo>
                    <a:lnTo>
                      <a:pt x="309" y="277"/>
                    </a:lnTo>
                    <a:lnTo>
                      <a:pt x="309" y="288"/>
                    </a:lnTo>
                    <a:lnTo>
                      <a:pt x="302" y="295"/>
                    </a:lnTo>
                    <a:lnTo>
                      <a:pt x="299" y="302"/>
                    </a:lnTo>
                    <a:lnTo>
                      <a:pt x="301" y="303"/>
                    </a:lnTo>
                    <a:lnTo>
                      <a:pt x="299" y="303"/>
                    </a:lnTo>
                    <a:lnTo>
                      <a:pt x="298" y="305"/>
                    </a:lnTo>
                    <a:lnTo>
                      <a:pt x="290" y="337"/>
                    </a:lnTo>
                    <a:lnTo>
                      <a:pt x="288" y="338"/>
                    </a:lnTo>
                    <a:lnTo>
                      <a:pt x="288" y="337"/>
                    </a:lnTo>
                    <a:lnTo>
                      <a:pt x="285" y="338"/>
                    </a:lnTo>
                    <a:lnTo>
                      <a:pt x="284" y="338"/>
                    </a:lnTo>
                    <a:lnTo>
                      <a:pt x="280" y="340"/>
                    </a:lnTo>
                    <a:lnTo>
                      <a:pt x="278" y="341"/>
                    </a:lnTo>
                    <a:lnTo>
                      <a:pt x="273" y="340"/>
                    </a:lnTo>
                    <a:lnTo>
                      <a:pt x="262" y="333"/>
                    </a:lnTo>
                    <a:lnTo>
                      <a:pt x="259" y="331"/>
                    </a:lnTo>
                    <a:lnTo>
                      <a:pt x="249" y="324"/>
                    </a:lnTo>
                    <a:lnTo>
                      <a:pt x="221" y="323"/>
                    </a:lnTo>
                    <a:lnTo>
                      <a:pt x="218" y="321"/>
                    </a:lnTo>
                    <a:lnTo>
                      <a:pt x="217" y="305"/>
                    </a:lnTo>
                    <a:lnTo>
                      <a:pt x="221" y="289"/>
                    </a:lnTo>
                    <a:lnTo>
                      <a:pt x="221" y="278"/>
                    </a:lnTo>
                    <a:lnTo>
                      <a:pt x="234" y="264"/>
                    </a:lnTo>
                    <a:lnTo>
                      <a:pt x="234" y="261"/>
                    </a:lnTo>
                    <a:lnTo>
                      <a:pt x="239" y="261"/>
                    </a:lnTo>
                    <a:lnTo>
                      <a:pt x="244" y="264"/>
                    </a:lnTo>
                    <a:lnTo>
                      <a:pt x="255" y="268"/>
                    </a:lnTo>
                    <a:lnTo>
                      <a:pt x="256" y="268"/>
                    </a:lnTo>
                    <a:lnTo>
                      <a:pt x="267" y="261"/>
                    </a:lnTo>
                    <a:lnTo>
                      <a:pt x="278" y="263"/>
                    </a:lnTo>
                    <a:lnTo>
                      <a:pt x="285" y="266"/>
                    </a:lnTo>
                    <a:lnTo>
                      <a:pt x="298" y="263"/>
                    </a:lnTo>
                    <a:lnTo>
                      <a:pt x="305" y="263"/>
                    </a:lnTo>
                    <a:lnTo>
                      <a:pt x="307" y="261"/>
                    </a:lnTo>
                    <a:lnTo>
                      <a:pt x="309" y="244"/>
                    </a:lnTo>
                    <a:lnTo>
                      <a:pt x="308" y="227"/>
                    </a:lnTo>
                    <a:lnTo>
                      <a:pt x="308" y="225"/>
                    </a:lnTo>
                    <a:lnTo>
                      <a:pt x="307" y="225"/>
                    </a:lnTo>
                    <a:lnTo>
                      <a:pt x="307" y="218"/>
                    </a:lnTo>
                    <a:lnTo>
                      <a:pt x="304" y="218"/>
                    </a:lnTo>
                    <a:lnTo>
                      <a:pt x="298" y="224"/>
                    </a:lnTo>
                    <a:lnTo>
                      <a:pt x="284" y="218"/>
                    </a:lnTo>
                    <a:lnTo>
                      <a:pt x="273" y="218"/>
                    </a:lnTo>
                    <a:lnTo>
                      <a:pt x="256" y="221"/>
                    </a:lnTo>
                    <a:lnTo>
                      <a:pt x="253" y="221"/>
                    </a:lnTo>
                    <a:lnTo>
                      <a:pt x="250" y="218"/>
                    </a:lnTo>
                    <a:lnTo>
                      <a:pt x="237" y="210"/>
                    </a:lnTo>
                    <a:lnTo>
                      <a:pt x="232" y="208"/>
                    </a:lnTo>
                    <a:lnTo>
                      <a:pt x="232" y="204"/>
                    </a:lnTo>
                    <a:lnTo>
                      <a:pt x="234" y="199"/>
                    </a:lnTo>
                    <a:lnTo>
                      <a:pt x="234" y="196"/>
                    </a:lnTo>
                    <a:lnTo>
                      <a:pt x="237" y="190"/>
                    </a:lnTo>
                    <a:lnTo>
                      <a:pt x="239" y="193"/>
                    </a:lnTo>
                    <a:lnTo>
                      <a:pt x="239" y="186"/>
                    </a:lnTo>
                    <a:lnTo>
                      <a:pt x="237" y="172"/>
                    </a:lnTo>
                    <a:lnTo>
                      <a:pt x="237" y="173"/>
                    </a:lnTo>
                    <a:lnTo>
                      <a:pt x="235" y="175"/>
                    </a:lnTo>
                    <a:lnTo>
                      <a:pt x="232" y="179"/>
                    </a:lnTo>
                    <a:lnTo>
                      <a:pt x="227" y="180"/>
                    </a:lnTo>
                    <a:lnTo>
                      <a:pt x="216" y="170"/>
                    </a:lnTo>
                    <a:lnTo>
                      <a:pt x="213" y="173"/>
                    </a:lnTo>
                    <a:lnTo>
                      <a:pt x="209" y="176"/>
                    </a:lnTo>
                    <a:lnTo>
                      <a:pt x="195" y="182"/>
                    </a:lnTo>
                    <a:lnTo>
                      <a:pt x="175" y="160"/>
                    </a:lnTo>
                    <a:lnTo>
                      <a:pt x="168" y="154"/>
                    </a:lnTo>
                    <a:lnTo>
                      <a:pt x="161" y="150"/>
                    </a:lnTo>
                    <a:lnTo>
                      <a:pt x="160" y="150"/>
                    </a:lnTo>
                    <a:lnTo>
                      <a:pt x="160" y="151"/>
                    </a:lnTo>
                    <a:lnTo>
                      <a:pt x="157" y="151"/>
                    </a:lnTo>
                    <a:lnTo>
                      <a:pt x="150" y="155"/>
                    </a:lnTo>
                    <a:lnTo>
                      <a:pt x="139" y="176"/>
                    </a:lnTo>
                    <a:lnTo>
                      <a:pt x="119" y="177"/>
                    </a:lnTo>
                    <a:lnTo>
                      <a:pt x="113" y="175"/>
                    </a:lnTo>
                    <a:lnTo>
                      <a:pt x="104" y="157"/>
                    </a:lnTo>
                    <a:lnTo>
                      <a:pt x="104" y="153"/>
                    </a:lnTo>
                    <a:lnTo>
                      <a:pt x="110" y="143"/>
                    </a:lnTo>
                    <a:lnTo>
                      <a:pt x="113" y="143"/>
                    </a:lnTo>
                    <a:lnTo>
                      <a:pt x="111" y="141"/>
                    </a:lnTo>
                    <a:lnTo>
                      <a:pt x="110" y="141"/>
                    </a:lnTo>
                    <a:lnTo>
                      <a:pt x="105" y="137"/>
                    </a:lnTo>
                    <a:lnTo>
                      <a:pt x="108" y="134"/>
                    </a:lnTo>
                    <a:lnTo>
                      <a:pt x="111" y="126"/>
                    </a:lnTo>
                    <a:lnTo>
                      <a:pt x="108" y="119"/>
                    </a:lnTo>
                    <a:lnTo>
                      <a:pt x="103" y="117"/>
                    </a:lnTo>
                    <a:lnTo>
                      <a:pt x="98" y="95"/>
                    </a:lnTo>
                    <a:lnTo>
                      <a:pt x="90" y="84"/>
                    </a:lnTo>
                    <a:lnTo>
                      <a:pt x="84" y="74"/>
                    </a:lnTo>
                    <a:lnTo>
                      <a:pt x="97" y="63"/>
                    </a:lnTo>
                    <a:lnTo>
                      <a:pt x="100" y="63"/>
                    </a:lnTo>
                    <a:lnTo>
                      <a:pt x="103" y="62"/>
                    </a:lnTo>
                    <a:lnTo>
                      <a:pt x="132" y="62"/>
                    </a:lnTo>
                    <a:lnTo>
                      <a:pt x="133" y="63"/>
                    </a:lnTo>
                    <a:lnTo>
                      <a:pt x="135" y="63"/>
                    </a:lnTo>
                    <a:lnTo>
                      <a:pt x="136" y="64"/>
                    </a:lnTo>
                    <a:lnTo>
                      <a:pt x="137" y="64"/>
                    </a:lnTo>
                    <a:lnTo>
                      <a:pt x="137" y="63"/>
                    </a:lnTo>
                    <a:lnTo>
                      <a:pt x="140" y="63"/>
                    </a:lnTo>
                    <a:lnTo>
                      <a:pt x="143" y="69"/>
                    </a:lnTo>
                    <a:lnTo>
                      <a:pt x="147" y="73"/>
                    </a:lnTo>
                    <a:lnTo>
                      <a:pt x="147" y="70"/>
                    </a:lnTo>
                    <a:lnTo>
                      <a:pt x="167" y="77"/>
                    </a:lnTo>
                    <a:lnTo>
                      <a:pt x="167" y="79"/>
                    </a:lnTo>
                    <a:lnTo>
                      <a:pt x="171" y="80"/>
                    </a:lnTo>
                    <a:lnTo>
                      <a:pt x="171" y="81"/>
                    </a:lnTo>
                    <a:lnTo>
                      <a:pt x="172" y="83"/>
                    </a:lnTo>
                    <a:lnTo>
                      <a:pt x="174" y="88"/>
                    </a:lnTo>
                    <a:lnTo>
                      <a:pt x="174" y="90"/>
                    </a:lnTo>
                    <a:lnTo>
                      <a:pt x="175" y="90"/>
                    </a:lnTo>
                    <a:lnTo>
                      <a:pt x="180" y="88"/>
                    </a:lnTo>
                    <a:lnTo>
                      <a:pt x="189" y="80"/>
                    </a:lnTo>
                    <a:lnTo>
                      <a:pt x="190" y="80"/>
                    </a:lnTo>
                    <a:lnTo>
                      <a:pt x="192" y="77"/>
                    </a:lnTo>
                    <a:lnTo>
                      <a:pt x="193" y="73"/>
                    </a:lnTo>
                    <a:lnTo>
                      <a:pt x="193" y="70"/>
                    </a:lnTo>
                    <a:lnTo>
                      <a:pt x="199" y="55"/>
                    </a:lnTo>
                    <a:lnTo>
                      <a:pt x="199" y="53"/>
                    </a:lnTo>
                    <a:lnTo>
                      <a:pt x="182" y="46"/>
                    </a:lnTo>
                    <a:lnTo>
                      <a:pt x="171" y="45"/>
                    </a:lnTo>
                    <a:lnTo>
                      <a:pt x="156" y="45"/>
                    </a:lnTo>
                    <a:lnTo>
                      <a:pt x="149" y="43"/>
                    </a:lnTo>
                    <a:lnTo>
                      <a:pt x="149" y="39"/>
                    </a:lnTo>
                    <a:lnTo>
                      <a:pt x="161" y="34"/>
                    </a:lnTo>
                    <a:lnTo>
                      <a:pt x="164" y="30"/>
                    </a:lnTo>
                    <a:lnTo>
                      <a:pt x="172" y="24"/>
                    </a:lnTo>
                    <a:lnTo>
                      <a:pt x="172" y="23"/>
                    </a:lnTo>
                    <a:lnTo>
                      <a:pt x="171" y="16"/>
                    </a:lnTo>
                    <a:lnTo>
                      <a:pt x="164" y="16"/>
                    </a:lnTo>
                    <a:lnTo>
                      <a:pt x="158" y="17"/>
                    </a:lnTo>
                    <a:lnTo>
                      <a:pt x="153" y="14"/>
                    </a:lnTo>
                    <a:lnTo>
                      <a:pt x="149" y="9"/>
                    </a:lnTo>
                    <a:lnTo>
                      <a:pt x="139" y="2"/>
                    </a:lnTo>
                    <a:lnTo>
                      <a:pt x="135" y="0"/>
                    </a:lnTo>
                    <a:lnTo>
                      <a:pt x="130" y="4"/>
                    </a:lnTo>
                    <a:lnTo>
                      <a:pt x="126" y="0"/>
                    </a:lnTo>
                    <a:lnTo>
                      <a:pt x="120" y="4"/>
                    </a:lnTo>
                    <a:lnTo>
                      <a:pt x="118" y="7"/>
                    </a:lnTo>
                    <a:lnTo>
                      <a:pt x="113" y="9"/>
                    </a:lnTo>
                    <a:lnTo>
                      <a:pt x="110" y="13"/>
                    </a:lnTo>
                    <a:lnTo>
                      <a:pt x="110" y="16"/>
                    </a:lnTo>
                    <a:lnTo>
                      <a:pt x="113" y="28"/>
                    </a:lnTo>
                    <a:lnTo>
                      <a:pt x="116" y="35"/>
                    </a:lnTo>
                    <a:lnTo>
                      <a:pt x="116" y="38"/>
                    </a:lnTo>
                    <a:lnTo>
                      <a:pt x="113" y="39"/>
                    </a:lnTo>
                    <a:lnTo>
                      <a:pt x="90" y="55"/>
                    </a:lnTo>
                    <a:lnTo>
                      <a:pt x="84" y="60"/>
                    </a:lnTo>
                    <a:lnTo>
                      <a:pt x="79" y="64"/>
                    </a:lnTo>
                    <a:lnTo>
                      <a:pt x="76" y="66"/>
                    </a:lnTo>
                    <a:lnTo>
                      <a:pt x="72" y="66"/>
                    </a:lnTo>
                    <a:lnTo>
                      <a:pt x="62" y="49"/>
                    </a:lnTo>
                    <a:lnTo>
                      <a:pt x="62" y="48"/>
                    </a:lnTo>
                    <a:lnTo>
                      <a:pt x="59" y="49"/>
                    </a:lnTo>
                    <a:lnTo>
                      <a:pt x="44" y="52"/>
                    </a:lnTo>
                    <a:lnTo>
                      <a:pt x="41" y="50"/>
                    </a:lnTo>
                    <a:lnTo>
                      <a:pt x="36" y="46"/>
                    </a:lnTo>
                    <a:lnTo>
                      <a:pt x="34" y="42"/>
                    </a:lnTo>
                    <a:lnTo>
                      <a:pt x="16" y="45"/>
                    </a:lnTo>
                    <a:lnTo>
                      <a:pt x="6" y="48"/>
                    </a:lnTo>
                    <a:lnTo>
                      <a:pt x="0" y="4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17" name="Freeform 2858">
                <a:extLst>
                  <a:ext uri="{FF2B5EF4-FFF2-40B4-BE49-F238E27FC236}">
                    <a16:creationId xmlns:a16="http://schemas.microsoft.com/office/drawing/2014/main" id="{82627810-C7BB-0042-67B0-9BBF999E35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5" y="1235"/>
                <a:ext cx="91" cy="55"/>
              </a:xfrm>
              <a:custGeom>
                <a:avLst/>
                <a:gdLst>
                  <a:gd name="T0" fmla="*/ 0 w 367"/>
                  <a:gd name="T1" fmla="*/ 219 h 220"/>
                  <a:gd name="T2" fmla="*/ 10 w 367"/>
                  <a:gd name="T3" fmla="*/ 202 h 220"/>
                  <a:gd name="T4" fmla="*/ 17 w 367"/>
                  <a:gd name="T5" fmla="*/ 191 h 220"/>
                  <a:gd name="T6" fmla="*/ 13 w 367"/>
                  <a:gd name="T7" fmla="*/ 168 h 220"/>
                  <a:gd name="T8" fmla="*/ 7 w 367"/>
                  <a:gd name="T9" fmla="*/ 170 h 220"/>
                  <a:gd name="T10" fmla="*/ 23 w 367"/>
                  <a:gd name="T11" fmla="*/ 144 h 220"/>
                  <a:gd name="T12" fmla="*/ 30 w 367"/>
                  <a:gd name="T13" fmla="*/ 134 h 220"/>
                  <a:gd name="T14" fmla="*/ 49 w 367"/>
                  <a:gd name="T15" fmla="*/ 139 h 220"/>
                  <a:gd name="T16" fmla="*/ 57 w 367"/>
                  <a:gd name="T17" fmla="*/ 141 h 220"/>
                  <a:gd name="T18" fmla="*/ 78 w 367"/>
                  <a:gd name="T19" fmla="*/ 138 h 220"/>
                  <a:gd name="T20" fmla="*/ 82 w 367"/>
                  <a:gd name="T21" fmla="*/ 142 h 220"/>
                  <a:gd name="T22" fmla="*/ 88 w 367"/>
                  <a:gd name="T23" fmla="*/ 160 h 220"/>
                  <a:gd name="T24" fmla="*/ 90 w 367"/>
                  <a:gd name="T25" fmla="*/ 162 h 220"/>
                  <a:gd name="T26" fmla="*/ 100 w 367"/>
                  <a:gd name="T27" fmla="*/ 142 h 220"/>
                  <a:gd name="T28" fmla="*/ 116 w 367"/>
                  <a:gd name="T29" fmla="*/ 141 h 220"/>
                  <a:gd name="T30" fmla="*/ 126 w 367"/>
                  <a:gd name="T31" fmla="*/ 125 h 220"/>
                  <a:gd name="T32" fmla="*/ 120 w 367"/>
                  <a:gd name="T33" fmla="*/ 107 h 220"/>
                  <a:gd name="T34" fmla="*/ 133 w 367"/>
                  <a:gd name="T35" fmla="*/ 108 h 220"/>
                  <a:gd name="T36" fmla="*/ 141 w 367"/>
                  <a:gd name="T37" fmla="*/ 111 h 220"/>
                  <a:gd name="T38" fmla="*/ 152 w 367"/>
                  <a:gd name="T39" fmla="*/ 121 h 220"/>
                  <a:gd name="T40" fmla="*/ 156 w 367"/>
                  <a:gd name="T41" fmla="*/ 111 h 220"/>
                  <a:gd name="T42" fmla="*/ 207 w 367"/>
                  <a:gd name="T43" fmla="*/ 124 h 220"/>
                  <a:gd name="T44" fmla="*/ 212 w 367"/>
                  <a:gd name="T45" fmla="*/ 128 h 220"/>
                  <a:gd name="T46" fmla="*/ 230 w 367"/>
                  <a:gd name="T47" fmla="*/ 135 h 220"/>
                  <a:gd name="T48" fmla="*/ 244 w 367"/>
                  <a:gd name="T49" fmla="*/ 153 h 220"/>
                  <a:gd name="T50" fmla="*/ 254 w 367"/>
                  <a:gd name="T51" fmla="*/ 155 h 220"/>
                  <a:gd name="T52" fmla="*/ 274 w 367"/>
                  <a:gd name="T53" fmla="*/ 151 h 220"/>
                  <a:gd name="T54" fmla="*/ 275 w 367"/>
                  <a:gd name="T55" fmla="*/ 145 h 220"/>
                  <a:gd name="T56" fmla="*/ 267 w 367"/>
                  <a:gd name="T57" fmla="*/ 138 h 220"/>
                  <a:gd name="T58" fmla="*/ 276 w 367"/>
                  <a:gd name="T59" fmla="*/ 111 h 220"/>
                  <a:gd name="T60" fmla="*/ 269 w 367"/>
                  <a:gd name="T61" fmla="*/ 103 h 220"/>
                  <a:gd name="T62" fmla="*/ 262 w 367"/>
                  <a:gd name="T63" fmla="*/ 100 h 220"/>
                  <a:gd name="T64" fmla="*/ 255 w 367"/>
                  <a:gd name="T65" fmla="*/ 89 h 220"/>
                  <a:gd name="T66" fmla="*/ 254 w 367"/>
                  <a:gd name="T67" fmla="*/ 68 h 220"/>
                  <a:gd name="T68" fmla="*/ 260 w 367"/>
                  <a:gd name="T69" fmla="*/ 44 h 220"/>
                  <a:gd name="T70" fmla="*/ 255 w 367"/>
                  <a:gd name="T71" fmla="*/ 41 h 220"/>
                  <a:gd name="T72" fmla="*/ 260 w 367"/>
                  <a:gd name="T73" fmla="*/ 34 h 220"/>
                  <a:gd name="T74" fmla="*/ 269 w 367"/>
                  <a:gd name="T75" fmla="*/ 28 h 220"/>
                  <a:gd name="T76" fmla="*/ 281 w 367"/>
                  <a:gd name="T77" fmla="*/ 16 h 220"/>
                  <a:gd name="T78" fmla="*/ 303 w 367"/>
                  <a:gd name="T79" fmla="*/ 9 h 220"/>
                  <a:gd name="T80" fmla="*/ 315 w 367"/>
                  <a:gd name="T81" fmla="*/ 5 h 220"/>
                  <a:gd name="T82" fmla="*/ 325 w 367"/>
                  <a:gd name="T83" fmla="*/ 2 h 220"/>
                  <a:gd name="T84" fmla="*/ 346 w 367"/>
                  <a:gd name="T85" fmla="*/ 12 h 220"/>
                  <a:gd name="T86" fmla="*/ 349 w 367"/>
                  <a:gd name="T87" fmla="*/ 9 h 2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367" h="220">
                    <a:moveTo>
                      <a:pt x="0" y="220"/>
                    </a:moveTo>
                    <a:lnTo>
                      <a:pt x="0" y="219"/>
                    </a:lnTo>
                    <a:lnTo>
                      <a:pt x="1" y="211"/>
                    </a:lnTo>
                    <a:lnTo>
                      <a:pt x="10" y="202"/>
                    </a:lnTo>
                    <a:lnTo>
                      <a:pt x="15" y="195"/>
                    </a:lnTo>
                    <a:lnTo>
                      <a:pt x="17" y="191"/>
                    </a:lnTo>
                    <a:lnTo>
                      <a:pt x="18" y="177"/>
                    </a:lnTo>
                    <a:lnTo>
                      <a:pt x="13" y="168"/>
                    </a:lnTo>
                    <a:lnTo>
                      <a:pt x="10" y="170"/>
                    </a:lnTo>
                    <a:lnTo>
                      <a:pt x="7" y="170"/>
                    </a:lnTo>
                    <a:lnTo>
                      <a:pt x="7" y="160"/>
                    </a:lnTo>
                    <a:lnTo>
                      <a:pt x="23" y="144"/>
                    </a:lnTo>
                    <a:lnTo>
                      <a:pt x="26" y="138"/>
                    </a:lnTo>
                    <a:lnTo>
                      <a:pt x="30" y="134"/>
                    </a:lnTo>
                    <a:lnTo>
                      <a:pt x="42" y="138"/>
                    </a:lnTo>
                    <a:lnTo>
                      <a:pt x="49" y="139"/>
                    </a:lnTo>
                    <a:lnTo>
                      <a:pt x="56" y="142"/>
                    </a:lnTo>
                    <a:lnTo>
                      <a:pt x="57" y="141"/>
                    </a:lnTo>
                    <a:lnTo>
                      <a:pt x="66" y="138"/>
                    </a:lnTo>
                    <a:lnTo>
                      <a:pt x="78" y="138"/>
                    </a:lnTo>
                    <a:lnTo>
                      <a:pt x="77" y="142"/>
                    </a:lnTo>
                    <a:lnTo>
                      <a:pt x="82" y="142"/>
                    </a:lnTo>
                    <a:lnTo>
                      <a:pt x="81" y="146"/>
                    </a:lnTo>
                    <a:lnTo>
                      <a:pt x="88" y="160"/>
                    </a:lnTo>
                    <a:lnTo>
                      <a:pt x="88" y="162"/>
                    </a:lnTo>
                    <a:lnTo>
                      <a:pt x="90" y="162"/>
                    </a:lnTo>
                    <a:lnTo>
                      <a:pt x="100" y="144"/>
                    </a:lnTo>
                    <a:lnTo>
                      <a:pt x="100" y="142"/>
                    </a:lnTo>
                    <a:lnTo>
                      <a:pt x="116" y="142"/>
                    </a:lnTo>
                    <a:lnTo>
                      <a:pt x="116" y="141"/>
                    </a:lnTo>
                    <a:lnTo>
                      <a:pt x="121" y="127"/>
                    </a:lnTo>
                    <a:lnTo>
                      <a:pt x="126" y="125"/>
                    </a:lnTo>
                    <a:lnTo>
                      <a:pt x="119" y="107"/>
                    </a:lnTo>
                    <a:lnTo>
                      <a:pt x="120" y="107"/>
                    </a:lnTo>
                    <a:lnTo>
                      <a:pt x="130" y="108"/>
                    </a:lnTo>
                    <a:lnTo>
                      <a:pt x="133" y="108"/>
                    </a:lnTo>
                    <a:lnTo>
                      <a:pt x="135" y="107"/>
                    </a:lnTo>
                    <a:lnTo>
                      <a:pt x="141" y="111"/>
                    </a:lnTo>
                    <a:lnTo>
                      <a:pt x="149" y="120"/>
                    </a:lnTo>
                    <a:lnTo>
                      <a:pt x="152" y="121"/>
                    </a:lnTo>
                    <a:lnTo>
                      <a:pt x="152" y="117"/>
                    </a:lnTo>
                    <a:lnTo>
                      <a:pt x="156" y="111"/>
                    </a:lnTo>
                    <a:lnTo>
                      <a:pt x="200" y="125"/>
                    </a:lnTo>
                    <a:lnTo>
                      <a:pt x="207" y="124"/>
                    </a:lnTo>
                    <a:lnTo>
                      <a:pt x="208" y="122"/>
                    </a:lnTo>
                    <a:lnTo>
                      <a:pt x="212" y="128"/>
                    </a:lnTo>
                    <a:lnTo>
                      <a:pt x="225" y="139"/>
                    </a:lnTo>
                    <a:lnTo>
                      <a:pt x="230" y="135"/>
                    </a:lnTo>
                    <a:lnTo>
                      <a:pt x="243" y="152"/>
                    </a:lnTo>
                    <a:lnTo>
                      <a:pt x="244" y="153"/>
                    </a:lnTo>
                    <a:lnTo>
                      <a:pt x="246" y="153"/>
                    </a:lnTo>
                    <a:lnTo>
                      <a:pt x="254" y="155"/>
                    </a:lnTo>
                    <a:lnTo>
                      <a:pt x="262" y="148"/>
                    </a:lnTo>
                    <a:lnTo>
                      <a:pt x="274" y="151"/>
                    </a:lnTo>
                    <a:lnTo>
                      <a:pt x="276" y="145"/>
                    </a:lnTo>
                    <a:lnTo>
                      <a:pt x="275" y="145"/>
                    </a:lnTo>
                    <a:lnTo>
                      <a:pt x="267" y="142"/>
                    </a:lnTo>
                    <a:lnTo>
                      <a:pt x="267" y="138"/>
                    </a:lnTo>
                    <a:lnTo>
                      <a:pt x="269" y="122"/>
                    </a:lnTo>
                    <a:lnTo>
                      <a:pt x="276" y="111"/>
                    </a:lnTo>
                    <a:lnTo>
                      <a:pt x="272" y="104"/>
                    </a:lnTo>
                    <a:lnTo>
                      <a:pt x="269" y="103"/>
                    </a:lnTo>
                    <a:lnTo>
                      <a:pt x="268" y="103"/>
                    </a:lnTo>
                    <a:lnTo>
                      <a:pt x="262" y="100"/>
                    </a:lnTo>
                    <a:lnTo>
                      <a:pt x="258" y="95"/>
                    </a:lnTo>
                    <a:lnTo>
                      <a:pt x="255" y="89"/>
                    </a:lnTo>
                    <a:lnTo>
                      <a:pt x="255" y="71"/>
                    </a:lnTo>
                    <a:lnTo>
                      <a:pt x="254" y="68"/>
                    </a:lnTo>
                    <a:lnTo>
                      <a:pt x="254" y="53"/>
                    </a:lnTo>
                    <a:lnTo>
                      <a:pt x="260" y="44"/>
                    </a:lnTo>
                    <a:lnTo>
                      <a:pt x="255" y="43"/>
                    </a:lnTo>
                    <a:lnTo>
                      <a:pt x="255" y="41"/>
                    </a:lnTo>
                    <a:lnTo>
                      <a:pt x="258" y="37"/>
                    </a:lnTo>
                    <a:lnTo>
                      <a:pt x="260" y="34"/>
                    </a:lnTo>
                    <a:lnTo>
                      <a:pt x="264" y="29"/>
                    </a:lnTo>
                    <a:lnTo>
                      <a:pt x="269" y="28"/>
                    </a:lnTo>
                    <a:lnTo>
                      <a:pt x="278" y="21"/>
                    </a:lnTo>
                    <a:lnTo>
                      <a:pt x="281" y="16"/>
                    </a:lnTo>
                    <a:lnTo>
                      <a:pt x="290" y="12"/>
                    </a:lnTo>
                    <a:lnTo>
                      <a:pt x="303" y="9"/>
                    </a:lnTo>
                    <a:lnTo>
                      <a:pt x="310" y="9"/>
                    </a:lnTo>
                    <a:lnTo>
                      <a:pt x="315" y="5"/>
                    </a:lnTo>
                    <a:lnTo>
                      <a:pt x="317" y="0"/>
                    </a:lnTo>
                    <a:lnTo>
                      <a:pt x="325" y="2"/>
                    </a:lnTo>
                    <a:lnTo>
                      <a:pt x="335" y="9"/>
                    </a:lnTo>
                    <a:lnTo>
                      <a:pt x="346" y="12"/>
                    </a:lnTo>
                    <a:lnTo>
                      <a:pt x="346" y="11"/>
                    </a:lnTo>
                    <a:lnTo>
                      <a:pt x="349" y="9"/>
                    </a:lnTo>
                    <a:lnTo>
                      <a:pt x="367" y="1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18" name="Freeform 2859">
                <a:extLst>
                  <a:ext uri="{FF2B5EF4-FFF2-40B4-BE49-F238E27FC236}">
                    <a16:creationId xmlns:a16="http://schemas.microsoft.com/office/drawing/2014/main" id="{FB1826E7-DE8F-C8B4-DA2A-1F718D10CB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2" y="1139"/>
                <a:ext cx="20" cy="26"/>
              </a:xfrm>
              <a:custGeom>
                <a:avLst/>
                <a:gdLst>
                  <a:gd name="T0" fmla="*/ 0 w 83"/>
                  <a:gd name="T1" fmla="*/ 105 h 105"/>
                  <a:gd name="T2" fmla="*/ 0 w 83"/>
                  <a:gd name="T3" fmla="*/ 103 h 105"/>
                  <a:gd name="T4" fmla="*/ 1 w 83"/>
                  <a:gd name="T5" fmla="*/ 100 h 105"/>
                  <a:gd name="T6" fmla="*/ 1 w 83"/>
                  <a:gd name="T7" fmla="*/ 99 h 105"/>
                  <a:gd name="T8" fmla="*/ 6 w 83"/>
                  <a:gd name="T9" fmla="*/ 95 h 105"/>
                  <a:gd name="T10" fmla="*/ 6 w 83"/>
                  <a:gd name="T11" fmla="*/ 92 h 105"/>
                  <a:gd name="T12" fmla="*/ 8 w 83"/>
                  <a:gd name="T13" fmla="*/ 89 h 105"/>
                  <a:gd name="T14" fmla="*/ 9 w 83"/>
                  <a:gd name="T15" fmla="*/ 91 h 105"/>
                  <a:gd name="T16" fmla="*/ 12 w 83"/>
                  <a:gd name="T17" fmla="*/ 95 h 105"/>
                  <a:gd name="T18" fmla="*/ 12 w 83"/>
                  <a:gd name="T19" fmla="*/ 96 h 105"/>
                  <a:gd name="T20" fmla="*/ 13 w 83"/>
                  <a:gd name="T21" fmla="*/ 98 h 105"/>
                  <a:gd name="T22" fmla="*/ 18 w 83"/>
                  <a:gd name="T23" fmla="*/ 98 h 105"/>
                  <a:gd name="T24" fmla="*/ 20 w 83"/>
                  <a:gd name="T25" fmla="*/ 96 h 105"/>
                  <a:gd name="T26" fmla="*/ 22 w 83"/>
                  <a:gd name="T27" fmla="*/ 96 h 105"/>
                  <a:gd name="T28" fmla="*/ 28 w 83"/>
                  <a:gd name="T29" fmla="*/ 89 h 105"/>
                  <a:gd name="T30" fmla="*/ 28 w 83"/>
                  <a:gd name="T31" fmla="*/ 86 h 105"/>
                  <a:gd name="T32" fmla="*/ 25 w 83"/>
                  <a:gd name="T33" fmla="*/ 77 h 105"/>
                  <a:gd name="T34" fmla="*/ 26 w 83"/>
                  <a:gd name="T35" fmla="*/ 64 h 105"/>
                  <a:gd name="T36" fmla="*/ 26 w 83"/>
                  <a:gd name="T37" fmla="*/ 46 h 105"/>
                  <a:gd name="T38" fmla="*/ 23 w 83"/>
                  <a:gd name="T39" fmla="*/ 46 h 105"/>
                  <a:gd name="T40" fmla="*/ 26 w 83"/>
                  <a:gd name="T41" fmla="*/ 40 h 105"/>
                  <a:gd name="T42" fmla="*/ 26 w 83"/>
                  <a:gd name="T43" fmla="*/ 39 h 105"/>
                  <a:gd name="T44" fmla="*/ 39 w 83"/>
                  <a:gd name="T45" fmla="*/ 17 h 105"/>
                  <a:gd name="T46" fmla="*/ 39 w 83"/>
                  <a:gd name="T47" fmla="*/ 15 h 105"/>
                  <a:gd name="T48" fmla="*/ 40 w 83"/>
                  <a:gd name="T49" fmla="*/ 15 h 105"/>
                  <a:gd name="T50" fmla="*/ 43 w 83"/>
                  <a:gd name="T51" fmla="*/ 18 h 105"/>
                  <a:gd name="T52" fmla="*/ 51 w 83"/>
                  <a:gd name="T53" fmla="*/ 19 h 105"/>
                  <a:gd name="T54" fmla="*/ 54 w 83"/>
                  <a:gd name="T55" fmla="*/ 19 h 105"/>
                  <a:gd name="T56" fmla="*/ 54 w 83"/>
                  <a:gd name="T57" fmla="*/ 18 h 105"/>
                  <a:gd name="T58" fmla="*/ 57 w 83"/>
                  <a:gd name="T59" fmla="*/ 13 h 105"/>
                  <a:gd name="T60" fmla="*/ 64 w 83"/>
                  <a:gd name="T61" fmla="*/ 11 h 105"/>
                  <a:gd name="T62" fmla="*/ 76 w 83"/>
                  <a:gd name="T63" fmla="*/ 7 h 105"/>
                  <a:gd name="T64" fmla="*/ 82 w 83"/>
                  <a:gd name="T65" fmla="*/ 0 h 105"/>
                  <a:gd name="T66" fmla="*/ 83 w 83"/>
                  <a:gd name="T67" fmla="*/ 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83" h="105">
                    <a:moveTo>
                      <a:pt x="0" y="105"/>
                    </a:moveTo>
                    <a:lnTo>
                      <a:pt x="0" y="103"/>
                    </a:lnTo>
                    <a:lnTo>
                      <a:pt x="1" y="100"/>
                    </a:lnTo>
                    <a:lnTo>
                      <a:pt x="1" y="99"/>
                    </a:lnTo>
                    <a:lnTo>
                      <a:pt x="6" y="95"/>
                    </a:lnTo>
                    <a:lnTo>
                      <a:pt x="6" y="92"/>
                    </a:lnTo>
                    <a:lnTo>
                      <a:pt x="8" y="89"/>
                    </a:lnTo>
                    <a:lnTo>
                      <a:pt x="9" y="91"/>
                    </a:lnTo>
                    <a:lnTo>
                      <a:pt x="12" y="95"/>
                    </a:lnTo>
                    <a:lnTo>
                      <a:pt x="12" y="96"/>
                    </a:lnTo>
                    <a:lnTo>
                      <a:pt x="13" y="98"/>
                    </a:lnTo>
                    <a:lnTo>
                      <a:pt x="18" y="98"/>
                    </a:lnTo>
                    <a:lnTo>
                      <a:pt x="20" y="96"/>
                    </a:lnTo>
                    <a:lnTo>
                      <a:pt x="22" y="96"/>
                    </a:lnTo>
                    <a:lnTo>
                      <a:pt x="28" y="89"/>
                    </a:lnTo>
                    <a:lnTo>
                      <a:pt x="28" y="86"/>
                    </a:lnTo>
                    <a:lnTo>
                      <a:pt x="25" y="77"/>
                    </a:lnTo>
                    <a:lnTo>
                      <a:pt x="26" y="64"/>
                    </a:lnTo>
                    <a:lnTo>
                      <a:pt x="26" y="46"/>
                    </a:lnTo>
                    <a:lnTo>
                      <a:pt x="23" y="46"/>
                    </a:lnTo>
                    <a:lnTo>
                      <a:pt x="26" y="40"/>
                    </a:lnTo>
                    <a:lnTo>
                      <a:pt x="26" y="39"/>
                    </a:lnTo>
                    <a:lnTo>
                      <a:pt x="39" y="17"/>
                    </a:lnTo>
                    <a:lnTo>
                      <a:pt x="39" y="15"/>
                    </a:lnTo>
                    <a:lnTo>
                      <a:pt x="40" y="15"/>
                    </a:lnTo>
                    <a:lnTo>
                      <a:pt x="43" y="18"/>
                    </a:lnTo>
                    <a:lnTo>
                      <a:pt x="51" y="19"/>
                    </a:lnTo>
                    <a:lnTo>
                      <a:pt x="54" y="19"/>
                    </a:lnTo>
                    <a:lnTo>
                      <a:pt x="54" y="18"/>
                    </a:lnTo>
                    <a:lnTo>
                      <a:pt x="57" y="13"/>
                    </a:lnTo>
                    <a:lnTo>
                      <a:pt x="64" y="11"/>
                    </a:lnTo>
                    <a:lnTo>
                      <a:pt x="76" y="7"/>
                    </a:lnTo>
                    <a:lnTo>
                      <a:pt x="82" y="0"/>
                    </a:lnTo>
                    <a:lnTo>
                      <a:pt x="83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19" name="Freeform 2860">
                <a:extLst>
                  <a:ext uri="{FF2B5EF4-FFF2-40B4-BE49-F238E27FC236}">
                    <a16:creationId xmlns:a16="http://schemas.microsoft.com/office/drawing/2014/main" id="{BAAAF7DC-2102-18D3-B261-D482093EE9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8" y="1150"/>
                <a:ext cx="34" cy="21"/>
              </a:xfrm>
              <a:custGeom>
                <a:avLst/>
                <a:gdLst>
                  <a:gd name="T0" fmla="*/ 0 w 134"/>
                  <a:gd name="T1" fmla="*/ 19 h 81"/>
                  <a:gd name="T2" fmla="*/ 5 w 134"/>
                  <a:gd name="T3" fmla="*/ 12 h 81"/>
                  <a:gd name="T4" fmla="*/ 16 w 134"/>
                  <a:gd name="T5" fmla="*/ 2 h 81"/>
                  <a:gd name="T6" fmla="*/ 22 w 134"/>
                  <a:gd name="T7" fmla="*/ 0 h 81"/>
                  <a:gd name="T8" fmla="*/ 23 w 134"/>
                  <a:gd name="T9" fmla="*/ 2 h 81"/>
                  <a:gd name="T10" fmla="*/ 25 w 134"/>
                  <a:gd name="T11" fmla="*/ 2 h 81"/>
                  <a:gd name="T12" fmla="*/ 36 w 134"/>
                  <a:gd name="T13" fmla="*/ 11 h 81"/>
                  <a:gd name="T14" fmla="*/ 39 w 134"/>
                  <a:gd name="T15" fmla="*/ 9 h 81"/>
                  <a:gd name="T16" fmla="*/ 51 w 134"/>
                  <a:gd name="T17" fmla="*/ 17 h 81"/>
                  <a:gd name="T18" fmla="*/ 54 w 134"/>
                  <a:gd name="T19" fmla="*/ 15 h 81"/>
                  <a:gd name="T20" fmla="*/ 54 w 134"/>
                  <a:gd name="T21" fmla="*/ 17 h 81"/>
                  <a:gd name="T22" fmla="*/ 53 w 134"/>
                  <a:gd name="T23" fmla="*/ 18 h 81"/>
                  <a:gd name="T24" fmla="*/ 51 w 134"/>
                  <a:gd name="T25" fmla="*/ 24 h 81"/>
                  <a:gd name="T26" fmla="*/ 51 w 134"/>
                  <a:gd name="T27" fmla="*/ 26 h 81"/>
                  <a:gd name="T28" fmla="*/ 50 w 134"/>
                  <a:gd name="T29" fmla="*/ 32 h 81"/>
                  <a:gd name="T30" fmla="*/ 50 w 134"/>
                  <a:gd name="T31" fmla="*/ 44 h 81"/>
                  <a:gd name="T32" fmla="*/ 56 w 134"/>
                  <a:gd name="T33" fmla="*/ 46 h 81"/>
                  <a:gd name="T34" fmla="*/ 61 w 134"/>
                  <a:gd name="T35" fmla="*/ 53 h 81"/>
                  <a:gd name="T36" fmla="*/ 63 w 134"/>
                  <a:gd name="T37" fmla="*/ 62 h 81"/>
                  <a:gd name="T38" fmla="*/ 63 w 134"/>
                  <a:gd name="T39" fmla="*/ 64 h 81"/>
                  <a:gd name="T40" fmla="*/ 64 w 134"/>
                  <a:gd name="T41" fmla="*/ 65 h 81"/>
                  <a:gd name="T42" fmla="*/ 68 w 134"/>
                  <a:gd name="T43" fmla="*/ 64 h 81"/>
                  <a:gd name="T44" fmla="*/ 75 w 134"/>
                  <a:gd name="T45" fmla="*/ 64 h 81"/>
                  <a:gd name="T46" fmla="*/ 78 w 134"/>
                  <a:gd name="T47" fmla="*/ 65 h 81"/>
                  <a:gd name="T48" fmla="*/ 80 w 134"/>
                  <a:gd name="T49" fmla="*/ 65 h 81"/>
                  <a:gd name="T50" fmla="*/ 80 w 134"/>
                  <a:gd name="T51" fmla="*/ 78 h 81"/>
                  <a:gd name="T52" fmla="*/ 86 w 134"/>
                  <a:gd name="T53" fmla="*/ 81 h 81"/>
                  <a:gd name="T54" fmla="*/ 89 w 134"/>
                  <a:gd name="T55" fmla="*/ 81 h 81"/>
                  <a:gd name="T56" fmla="*/ 93 w 134"/>
                  <a:gd name="T57" fmla="*/ 77 h 81"/>
                  <a:gd name="T58" fmla="*/ 107 w 134"/>
                  <a:gd name="T59" fmla="*/ 74 h 81"/>
                  <a:gd name="T60" fmla="*/ 120 w 134"/>
                  <a:gd name="T61" fmla="*/ 74 h 81"/>
                  <a:gd name="T62" fmla="*/ 132 w 134"/>
                  <a:gd name="T63" fmla="*/ 60 h 81"/>
                  <a:gd name="T64" fmla="*/ 134 w 134"/>
                  <a:gd name="T65" fmla="*/ 60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34" h="81">
                    <a:moveTo>
                      <a:pt x="0" y="19"/>
                    </a:moveTo>
                    <a:lnTo>
                      <a:pt x="5" y="12"/>
                    </a:lnTo>
                    <a:lnTo>
                      <a:pt x="16" y="2"/>
                    </a:lnTo>
                    <a:lnTo>
                      <a:pt x="22" y="0"/>
                    </a:lnTo>
                    <a:lnTo>
                      <a:pt x="23" y="2"/>
                    </a:lnTo>
                    <a:lnTo>
                      <a:pt x="25" y="2"/>
                    </a:lnTo>
                    <a:lnTo>
                      <a:pt x="36" y="11"/>
                    </a:lnTo>
                    <a:lnTo>
                      <a:pt x="39" y="9"/>
                    </a:lnTo>
                    <a:lnTo>
                      <a:pt x="51" y="17"/>
                    </a:lnTo>
                    <a:lnTo>
                      <a:pt x="54" y="15"/>
                    </a:lnTo>
                    <a:lnTo>
                      <a:pt x="54" y="17"/>
                    </a:lnTo>
                    <a:lnTo>
                      <a:pt x="53" y="18"/>
                    </a:lnTo>
                    <a:lnTo>
                      <a:pt x="51" y="24"/>
                    </a:lnTo>
                    <a:lnTo>
                      <a:pt x="51" y="26"/>
                    </a:lnTo>
                    <a:lnTo>
                      <a:pt x="50" y="32"/>
                    </a:lnTo>
                    <a:lnTo>
                      <a:pt x="50" y="44"/>
                    </a:lnTo>
                    <a:lnTo>
                      <a:pt x="56" y="46"/>
                    </a:lnTo>
                    <a:lnTo>
                      <a:pt x="61" y="53"/>
                    </a:lnTo>
                    <a:lnTo>
                      <a:pt x="63" y="62"/>
                    </a:lnTo>
                    <a:lnTo>
                      <a:pt x="63" y="64"/>
                    </a:lnTo>
                    <a:lnTo>
                      <a:pt x="64" y="65"/>
                    </a:lnTo>
                    <a:lnTo>
                      <a:pt x="68" y="64"/>
                    </a:lnTo>
                    <a:lnTo>
                      <a:pt x="75" y="64"/>
                    </a:lnTo>
                    <a:lnTo>
                      <a:pt x="78" y="65"/>
                    </a:lnTo>
                    <a:lnTo>
                      <a:pt x="80" y="65"/>
                    </a:lnTo>
                    <a:lnTo>
                      <a:pt x="80" y="78"/>
                    </a:lnTo>
                    <a:lnTo>
                      <a:pt x="86" y="81"/>
                    </a:lnTo>
                    <a:lnTo>
                      <a:pt x="89" y="81"/>
                    </a:lnTo>
                    <a:lnTo>
                      <a:pt x="93" y="77"/>
                    </a:lnTo>
                    <a:lnTo>
                      <a:pt x="107" y="74"/>
                    </a:lnTo>
                    <a:lnTo>
                      <a:pt x="120" y="74"/>
                    </a:lnTo>
                    <a:lnTo>
                      <a:pt x="132" y="60"/>
                    </a:lnTo>
                    <a:lnTo>
                      <a:pt x="134" y="6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20" name="Freeform 2861">
                <a:extLst>
                  <a:ext uri="{FF2B5EF4-FFF2-40B4-BE49-F238E27FC236}">
                    <a16:creationId xmlns:a16="http://schemas.microsoft.com/office/drawing/2014/main" id="{7096BC5A-78A7-E703-F37B-AAE0958408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3" y="1165"/>
                <a:ext cx="17" cy="38"/>
              </a:xfrm>
              <a:custGeom>
                <a:avLst/>
                <a:gdLst>
                  <a:gd name="T0" fmla="*/ 19 w 71"/>
                  <a:gd name="T1" fmla="*/ 149 h 149"/>
                  <a:gd name="T2" fmla="*/ 22 w 71"/>
                  <a:gd name="T3" fmla="*/ 148 h 149"/>
                  <a:gd name="T4" fmla="*/ 25 w 71"/>
                  <a:gd name="T5" fmla="*/ 149 h 149"/>
                  <a:gd name="T6" fmla="*/ 32 w 71"/>
                  <a:gd name="T7" fmla="*/ 149 h 149"/>
                  <a:gd name="T8" fmla="*/ 32 w 71"/>
                  <a:gd name="T9" fmla="*/ 145 h 149"/>
                  <a:gd name="T10" fmla="*/ 33 w 71"/>
                  <a:gd name="T11" fmla="*/ 142 h 149"/>
                  <a:gd name="T12" fmla="*/ 39 w 71"/>
                  <a:gd name="T13" fmla="*/ 141 h 149"/>
                  <a:gd name="T14" fmla="*/ 47 w 71"/>
                  <a:gd name="T15" fmla="*/ 135 h 149"/>
                  <a:gd name="T16" fmla="*/ 47 w 71"/>
                  <a:gd name="T17" fmla="*/ 134 h 149"/>
                  <a:gd name="T18" fmla="*/ 43 w 71"/>
                  <a:gd name="T19" fmla="*/ 122 h 149"/>
                  <a:gd name="T20" fmla="*/ 36 w 71"/>
                  <a:gd name="T21" fmla="*/ 117 h 149"/>
                  <a:gd name="T22" fmla="*/ 33 w 71"/>
                  <a:gd name="T23" fmla="*/ 115 h 149"/>
                  <a:gd name="T24" fmla="*/ 21 w 71"/>
                  <a:gd name="T25" fmla="*/ 111 h 149"/>
                  <a:gd name="T26" fmla="*/ 17 w 71"/>
                  <a:gd name="T27" fmla="*/ 106 h 149"/>
                  <a:gd name="T28" fmla="*/ 15 w 71"/>
                  <a:gd name="T29" fmla="*/ 106 h 149"/>
                  <a:gd name="T30" fmla="*/ 11 w 71"/>
                  <a:gd name="T31" fmla="*/ 107 h 149"/>
                  <a:gd name="T32" fmla="*/ 8 w 71"/>
                  <a:gd name="T33" fmla="*/ 111 h 149"/>
                  <a:gd name="T34" fmla="*/ 7 w 71"/>
                  <a:gd name="T35" fmla="*/ 114 h 149"/>
                  <a:gd name="T36" fmla="*/ 5 w 71"/>
                  <a:gd name="T37" fmla="*/ 114 h 149"/>
                  <a:gd name="T38" fmla="*/ 4 w 71"/>
                  <a:gd name="T39" fmla="*/ 113 h 149"/>
                  <a:gd name="T40" fmla="*/ 3 w 71"/>
                  <a:gd name="T41" fmla="*/ 113 h 149"/>
                  <a:gd name="T42" fmla="*/ 0 w 71"/>
                  <a:gd name="T43" fmla="*/ 107 h 149"/>
                  <a:gd name="T44" fmla="*/ 7 w 71"/>
                  <a:gd name="T45" fmla="*/ 95 h 149"/>
                  <a:gd name="T46" fmla="*/ 7 w 71"/>
                  <a:gd name="T47" fmla="*/ 79 h 149"/>
                  <a:gd name="T48" fmla="*/ 8 w 71"/>
                  <a:gd name="T49" fmla="*/ 71 h 149"/>
                  <a:gd name="T50" fmla="*/ 12 w 71"/>
                  <a:gd name="T51" fmla="*/ 68 h 149"/>
                  <a:gd name="T52" fmla="*/ 14 w 71"/>
                  <a:gd name="T53" fmla="*/ 68 h 149"/>
                  <a:gd name="T54" fmla="*/ 15 w 71"/>
                  <a:gd name="T55" fmla="*/ 71 h 149"/>
                  <a:gd name="T56" fmla="*/ 18 w 71"/>
                  <a:gd name="T57" fmla="*/ 74 h 149"/>
                  <a:gd name="T58" fmla="*/ 32 w 71"/>
                  <a:gd name="T59" fmla="*/ 78 h 149"/>
                  <a:gd name="T60" fmla="*/ 36 w 71"/>
                  <a:gd name="T61" fmla="*/ 78 h 149"/>
                  <a:gd name="T62" fmla="*/ 50 w 71"/>
                  <a:gd name="T63" fmla="*/ 77 h 149"/>
                  <a:gd name="T64" fmla="*/ 53 w 71"/>
                  <a:gd name="T65" fmla="*/ 72 h 149"/>
                  <a:gd name="T66" fmla="*/ 53 w 71"/>
                  <a:gd name="T67" fmla="*/ 70 h 149"/>
                  <a:gd name="T68" fmla="*/ 71 w 71"/>
                  <a:gd name="T69" fmla="*/ 44 h 149"/>
                  <a:gd name="T70" fmla="*/ 71 w 71"/>
                  <a:gd name="T71" fmla="*/ 39 h 149"/>
                  <a:gd name="T72" fmla="*/ 67 w 71"/>
                  <a:gd name="T73" fmla="*/ 39 h 149"/>
                  <a:gd name="T74" fmla="*/ 50 w 71"/>
                  <a:gd name="T75" fmla="*/ 36 h 149"/>
                  <a:gd name="T76" fmla="*/ 43 w 71"/>
                  <a:gd name="T77" fmla="*/ 33 h 149"/>
                  <a:gd name="T78" fmla="*/ 41 w 71"/>
                  <a:gd name="T79" fmla="*/ 33 h 149"/>
                  <a:gd name="T80" fmla="*/ 41 w 71"/>
                  <a:gd name="T81" fmla="*/ 32 h 149"/>
                  <a:gd name="T82" fmla="*/ 39 w 71"/>
                  <a:gd name="T83" fmla="*/ 28 h 149"/>
                  <a:gd name="T84" fmla="*/ 39 w 71"/>
                  <a:gd name="T85" fmla="*/ 19 h 149"/>
                  <a:gd name="T86" fmla="*/ 41 w 71"/>
                  <a:gd name="T87" fmla="*/ 14 h 149"/>
                  <a:gd name="T88" fmla="*/ 48 w 71"/>
                  <a:gd name="T89" fmla="*/ 7 h 149"/>
                  <a:gd name="T90" fmla="*/ 46 w 71"/>
                  <a:gd name="T91" fmla="*/ 2 h 149"/>
                  <a:gd name="T92" fmla="*/ 41 w 71"/>
                  <a:gd name="T93" fmla="*/ 0 h 149"/>
                  <a:gd name="T94" fmla="*/ 35 w 71"/>
                  <a:gd name="T95" fmla="*/ 0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71" h="149">
                    <a:moveTo>
                      <a:pt x="19" y="149"/>
                    </a:moveTo>
                    <a:lnTo>
                      <a:pt x="22" y="148"/>
                    </a:lnTo>
                    <a:lnTo>
                      <a:pt x="25" y="149"/>
                    </a:lnTo>
                    <a:lnTo>
                      <a:pt x="32" y="149"/>
                    </a:lnTo>
                    <a:lnTo>
                      <a:pt x="32" y="145"/>
                    </a:lnTo>
                    <a:lnTo>
                      <a:pt x="33" y="142"/>
                    </a:lnTo>
                    <a:lnTo>
                      <a:pt x="39" y="141"/>
                    </a:lnTo>
                    <a:lnTo>
                      <a:pt x="47" y="135"/>
                    </a:lnTo>
                    <a:lnTo>
                      <a:pt x="47" y="134"/>
                    </a:lnTo>
                    <a:lnTo>
                      <a:pt x="43" y="122"/>
                    </a:lnTo>
                    <a:lnTo>
                      <a:pt x="36" y="117"/>
                    </a:lnTo>
                    <a:lnTo>
                      <a:pt x="33" y="115"/>
                    </a:lnTo>
                    <a:lnTo>
                      <a:pt x="21" y="111"/>
                    </a:lnTo>
                    <a:lnTo>
                      <a:pt x="17" y="106"/>
                    </a:lnTo>
                    <a:lnTo>
                      <a:pt x="15" y="106"/>
                    </a:lnTo>
                    <a:lnTo>
                      <a:pt x="11" y="107"/>
                    </a:lnTo>
                    <a:lnTo>
                      <a:pt x="8" y="111"/>
                    </a:lnTo>
                    <a:lnTo>
                      <a:pt x="7" y="114"/>
                    </a:lnTo>
                    <a:lnTo>
                      <a:pt x="5" y="114"/>
                    </a:lnTo>
                    <a:lnTo>
                      <a:pt x="4" y="113"/>
                    </a:lnTo>
                    <a:lnTo>
                      <a:pt x="3" y="113"/>
                    </a:lnTo>
                    <a:lnTo>
                      <a:pt x="0" y="107"/>
                    </a:lnTo>
                    <a:lnTo>
                      <a:pt x="7" y="95"/>
                    </a:lnTo>
                    <a:lnTo>
                      <a:pt x="7" y="79"/>
                    </a:lnTo>
                    <a:lnTo>
                      <a:pt x="8" y="71"/>
                    </a:lnTo>
                    <a:lnTo>
                      <a:pt x="12" y="68"/>
                    </a:lnTo>
                    <a:lnTo>
                      <a:pt x="14" y="68"/>
                    </a:lnTo>
                    <a:lnTo>
                      <a:pt x="15" y="71"/>
                    </a:lnTo>
                    <a:lnTo>
                      <a:pt x="18" y="74"/>
                    </a:lnTo>
                    <a:lnTo>
                      <a:pt x="32" y="78"/>
                    </a:lnTo>
                    <a:lnTo>
                      <a:pt x="36" y="78"/>
                    </a:lnTo>
                    <a:lnTo>
                      <a:pt x="50" y="77"/>
                    </a:lnTo>
                    <a:lnTo>
                      <a:pt x="53" y="72"/>
                    </a:lnTo>
                    <a:lnTo>
                      <a:pt x="53" y="70"/>
                    </a:lnTo>
                    <a:lnTo>
                      <a:pt x="71" y="44"/>
                    </a:lnTo>
                    <a:lnTo>
                      <a:pt x="71" y="39"/>
                    </a:lnTo>
                    <a:lnTo>
                      <a:pt x="67" y="39"/>
                    </a:lnTo>
                    <a:lnTo>
                      <a:pt x="50" y="36"/>
                    </a:lnTo>
                    <a:lnTo>
                      <a:pt x="43" y="33"/>
                    </a:lnTo>
                    <a:lnTo>
                      <a:pt x="41" y="33"/>
                    </a:lnTo>
                    <a:lnTo>
                      <a:pt x="41" y="32"/>
                    </a:lnTo>
                    <a:lnTo>
                      <a:pt x="39" y="28"/>
                    </a:lnTo>
                    <a:lnTo>
                      <a:pt x="39" y="19"/>
                    </a:lnTo>
                    <a:lnTo>
                      <a:pt x="41" y="14"/>
                    </a:lnTo>
                    <a:lnTo>
                      <a:pt x="48" y="7"/>
                    </a:lnTo>
                    <a:lnTo>
                      <a:pt x="46" y="2"/>
                    </a:lnTo>
                    <a:lnTo>
                      <a:pt x="41" y="0"/>
                    </a:lnTo>
                    <a:lnTo>
                      <a:pt x="35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21" name="Freeform 2862">
                <a:extLst>
                  <a:ext uri="{FF2B5EF4-FFF2-40B4-BE49-F238E27FC236}">
                    <a16:creationId xmlns:a16="http://schemas.microsoft.com/office/drawing/2014/main" id="{51B6E322-89EA-8882-A2A8-D72DD5828A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3" y="1152"/>
                <a:ext cx="15" cy="4"/>
              </a:xfrm>
              <a:custGeom>
                <a:avLst/>
                <a:gdLst>
                  <a:gd name="T0" fmla="*/ 0 w 62"/>
                  <a:gd name="T1" fmla="*/ 0 h 14"/>
                  <a:gd name="T2" fmla="*/ 3 w 62"/>
                  <a:gd name="T3" fmla="*/ 3 h 14"/>
                  <a:gd name="T4" fmla="*/ 10 w 62"/>
                  <a:gd name="T5" fmla="*/ 9 h 14"/>
                  <a:gd name="T6" fmla="*/ 13 w 62"/>
                  <a:gd name="T7" fmla="*/ 10 h 14"/>
                  <a:gd name="T8" fmla="*/ 41 w 62"/>
                  <a:gd name="T9" fmla="*/ 14 h 14"/>
                  <a:gd name="T10" fmla="*/ 48 w 62"/>
                  <a:gd name="T11" fmla="*/ 13 h 14"/>
                  <a:gd name="T12" fmla="*/ 49 w 62"/>
                  <a:gd name="T13" fmla="*/ 13 h 14"/>
                  <a:gd name="T14" fmla="*/ 53 w 62"/>
                  <a:gd name="T15" fmla="*/ 11 h 14"/>
                  <a:gd name="T16" fmla="*/ 62 w 62"/>
                  <a:gd name="T17" fmla="*/ 1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2" h="14">
                    <a:moveTo>
                      <a:pt x="0" y="0"/>
                    </a:moveTo>
                    <a:lnTo>
                      <a:pt x="3" y="3"/>
                    </a:lnTo>
                    <a:lnTo>
                      <a:pt x="10" y="9"/>
                    </a:lnTo>
                    <a:lnTo>
                      <a:pt x="13" y="10"/>
                    </a:lnTo>
                    <a:lnTo>
                      <a:pt x="41" y="14"/>
                    </a:lnTo>
                    <a:lnTo>
                      <a:pt x="48" y="13"/>
                    </a:lnTo>
                    <a:lnTo>
                      <a:pt x="49" y="13"/>
                    </a:lnTo>
                    <a:lnTo>
                      <a:pt x="53" y="11"/>
                    </a:lnTo>
                    <a:lnTo>
                      <a:pt x="62" y="1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22" name="Freeform 2863">
                <a:extLst>
                  <a:ext uri="{FF2B5EF4-FFF2-40B4-BE49-F238E27FC236}">
                    <a16:creationId xmlns:a16="http://schemas.microsoft.com/office/drawing/2014/main" id="{51DFEA54-8E3F-64FA-EF19-6FA4F91809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6" y="1203"/>
                <a:ext cx="17" cy="21"/>
              </a:xfrm>
              <a:custGeom>
                <a:avLst/>
                <a:gdLst>
                  <a:gd name="T0" fmla="*/ 68 w 68"/>
                  <a:gd name="T1" fmla="*/ 85 h 85"/>
                  <a:gd name="T2" fmla="*/ 61 w 68"/>
                  <a:gd name="T3" fmla="*/ 84 h 85"/>
                  <a:gd name="T4" fmla="*/ 63 w 68"/>
                  <a:gd name="T5" fmla="*/ 74 h 85"/>
                  <a:gd name="T6" fmla="*/ 61 w 68"/>
                  <a:gd name="T7" fmla="*/ 64 h 85"/>
                  <a:gd name="T8" fmla="*/ 60 w 68"/>
                  <a:gd name="T9" fmla="*/ 64 h 85"/>
                  <a:gd name="T10" fmla="*/ 60 w 68"/>
                  <a:gd name="T11" fmla="*/ 63 h 85"/>
                  <a:gd name="T12" fmla="*/ 59 w 68"/>
                  <a:gd name="T13" fmla="*/ 63 h 85"/>
                  <a:gd name="T14" fmla="*/ 59 w 68"/>
                  <a:gd name="T15" fmla="*/ 62 h 85"/>
                  <a:gd name="T16" fmla="*/ 60 w 68"/>
                  <a:gd name="T17" fmla="*/ 60 h 85"/>
                  <a:gd name="T18" fmla="*/ 64 w 68"/>
                  <a:gd name="T19" fmla="*/ 48 h 85"/>
                  <a:gd name="T20" fmla="*/ 59 w 68"/>
                  <a:gd name="T21" fmla="*/ 48 h 85"/>
                  <a:gd name="T22" fmla="*/ 57 w 68"/>
                  <a:gd name="T23" fmla="*/ 45 h 85"/>
                  <a:gd name="T24" fmla="*/ 56 w 68"/>
                  <a:gd name="T25" fmla="*/ 45 h 85"/>
                  <a:gd name="T26" fmla="*/ 54 w 68"/>
                  <a:gd name="T27" fmla="*/ 42 h 85"/>
                  <a:gd name="T28" fmla="*/ 54 w 68"/>
                  <a:gd name="T29" fmla="*/ 41 h 85"/>
                  <a:gd name="T30" fmla="*/ 53 w 68"/>
                  <a:gd name="T31" fmla="*/ 36 h 85"/>
                  <a:gd name="T32" fmla="*/ 53 w 68"/>
                  <a:gd name="T33" fmla="*/ 32 h 85"/>
                  <a:gd name="T34" fmla="*/ 47 w 68"/>
                  <a:gd name="T35" fmla="*/ 32 h 85"/>
                  <a:gd name="T36" fmla="*/ 46 w 68"/>
                  <a:gd name="T37" fmla="*/ 34 h 85"/>
                  <a:gd name="T38" fmla="*/ 44 w 68"/>
                  <a:gd name="T39" fmla="*/ 36 h 85"/>
                  <a:gd name="T40" fmla="*/ 35 w 68"/>
                  <a:gd name="T41" fmla="*/ 38 h 85"/>
                  <a:gd name="T42" fmla="*/ 20 w 68"/>
                  <a:gd name="T43" fmla="*/ 32 h 85"/>
                  <a:gd name="T44" fmla="*/ 0 w 68"/>
                  <a:gd name="T45" fmla="*/ 14 h 85"/>
                  <a:gd name="T46" fmla="*/ 0 w 68"/>
                  <a:gd name="T47" fmla="*/ 11 h 85"/>
                  <a:gd name="T48" fmla="*/ 1 w 68"/>
                  <a:gd name="T49" fmla="*/ 9 h 85"/>
                  <a:gd name="T50" fmla="*/ 3 w 68"/>
                  <a:gd name="T51" fmla="*/ 7 h 85"/>
                  <a:gd name="T52" fmla="*/ 6 w 68"/>
                  <a:gd name="T53" fmla="*/ 9 h 85"/>
                  <a:gd name="T54" fmla="*/ 7 w 68"/>
                  <a:gd name="T55" fmla="*/ 9 h 85"/>
                  <a:gd name="T56" fmla="*/ 8 w 68"/>
                  <a:gd name="T57" fmla="*/ 6 h 85"/>
                  <a:gd name="T58" fmla="*/ 8 w 68"/>
                  <a:gd name="T59" fmla="*/ 0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68" h="85">
                    <a:moveTo>
                      <a:pt x="68" y="85"/>
                    </a:moveTo>
                    <a:lnTo>
                      <a:pt x="61" y="84"/>
                    </a:lnTo>
                    <a:lnTo>
                      <a:pt x="63" y="74"/>
                    </a:lnTo>
                    <a:lnTo>
                      <a:pt x="61" y="64"/>
                    </a:lnTo>
                    <a:lnTo>
                      <a:pt x="60" y="64"/>
                    </a:lnTo>
                    <a:lnTo>
                      <a:pt x="60" y="63"/>
                    </a:lnTo>
                    <a:lnTo>
                      <a:pt x="59" y="63"/>
                    </a:lnTo>
                    <a:lnTo>
                      <a:pt x="59" y="62"/>
                    </a:lnTo>
                    <a:lnTo>
                      <a:pt x="60" y="60"/>
                    </a:lnTo>
                    <a:lnTo>
                      <a:pt x="64" y="48"/>
                    </a:lnTo>
                    <a:lnTo>
                      <a:pt x="59" y="48"/>
                    </a:lnTo>
                    <a:lnTo>
                      <a:pt x="57" y="45"/>
                    </a:lnTo>
                    <a:lnTo>
                      <a:pt x="56" y="45"/>
                    </a:lnTo>
                    <a:lnTo>
                      <a:pt x="54" y="42"/>
                    </a:lnTo>
                    <a:lnTo>
                      <a:pt x="54" y="41"/>
                    </a:lnTo>
                    <a:lnTo>
                      <a:pt x="53" y="36"/>
                    </a:lnTo>
                    <a:lnTo>
                      <a:pt x="53" y="32"/>
                    </a:lnTo>
                    <a:lnTo>
                      <a:pt x="47" y="32"/>
                    </a:lnTo>
                    <a:lnTo>
                      <a:pt x="46" y="34"/>
                    </a:lnTo>
                    <a:lnTo>
                      <a:pt x="44" y="36"/>
                    </a:lnTo>
                    <a:lnTo>
                      <a:pt x="35" y="38"/>
                    </a:lnTo>
                    <a:lnTo>
                      <a:pt x="20" y="32"/>
                    </a:lnTo>
                    <a:lnTo>
                      <a:pt x="0" y="14"/>
                    </a:lnTo>
                    <a:lnTo>
                      <a:pt x="0" y="11"/>
                    </a:lnTo>
                    <a:lnTo>
                      <a:pt x="1" y="9"/>
                    </a:lnTo>
                    <a:lnTo>
                      <a:pt x="3" y="7"/>
                    </a:lnTo>
                    <a:lnTo>
                      <a:pt x="6" y="9"/>
                    </a:lnTo>
                    <a:lnTo>
                      <a:pt x="7" y="9"/>
                    </a:lnTo>
                    <a:lnTo>
                      <a:pt x="8" y="6"/>
                    </a:lnTo>
                    <a:lnTo>
                      <a:pt x="8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23" name="Freeform 2864">
                <a:extLst>
                  <a:ext uri="{FF2B5EF4-FFF2-40B4-BE49-F238E27FC236}">
                    <a16:creationId xmlns:a16="http://schemas.microsoft.com/office/drawing/2014/main" id="{FFAF3737-7F06-1410-6B46-5D0FAA41CC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8" y="1254"/>
                <a:ext cx="61" cy="24"/>
              </a:xfrm>
              <a:custGeom>
                <a:avLst/>
                <a:gdLst>
                  <a:gd name="T0" fmla="*/ 0 w 245"/>
                  <a:gd name="T1" fmla="*/ 88 h 98"/>
                  <a:gd name="T2" fmla="*/ 3 w 245"/>
                  <a:gd name="T3" fmla="*/ 87 h 98"/>
                  <a:gd name="T4" fmla="*/ 31 w 245"/>
                  <a:gd name="T5" fmla="*/ 91 h 98"/>
                  <a:gd name="T6" fmla="*/ 45 w 245"/>
                  <a:gd name="T7" fmla="*/ 88 h 98"/>
                  <a:gd name="T8" fmla="*/ 51 w 245"/>
                  <a:gd name="T9" fmla="*/ 78 h 98"/>
                  <a:gd name="T10" fmla="*/ 63 w 245"/>
                  <a:gd name="T11" fmla="*/ 67 h 98"/>
                  <a:gd name="T12" fmla="*/ 67 w 245"/>
                  <a:gd name="T13" fmla="*/ 66 h 98"/>
                  <a:gd name="T14" fmla="*/ 74 w 245"/>
                  <a:gd name="T15" fmla="*/ 67 h 98"/>
                  <a:gd name="T16" fmla="*/ 74 w 245"/>
                  <a:gd name="T17" fmla="*/ 84 h 98"/>
                  <a:gd name="T18" fmla="*/ 89 w 245"/>
                  <a:gd name="T19" fmla="*/ 83 h 98"/>
                  <a:gd name="T20" fmla="*/ 102 w 245"/>
                  <a:gd name="T21" fmla="*/ 81 h 98"/>
                  <a:gd name="T22" fmla="*/ 127 w 245"/>
                  <a:gd name="T23" fmla="*/ 83 h 98"/>
                  <a:gd name="T24" fmla="*/ 134 w 245"/>
                  <a:gd name="T25" fmla="*/ 81 h 98"/>
                  <a:gd name="T26" fmla="*/ 133 w 245"/>
                  <a:gd name="T27" fmla="*/ 77 h 98"/>
                  <a:gd name="T28" fmla="*/ 132 w 245"/>
                  <a:gd name="T29" fmla="*/ 73 h 98"/>
                  <a:gd name="T30" fmla="*/ 123 w 245"/>
                  <a:gd name="T31" fmla="*/ 67 h 98"/>
                  <a:gd name="T32" fmla="*/ 122 w 245"/>
                  <a:gd name="T33" fmla="*/ 62 h 98"/>
                  <a:gd name="T34" fmla="*/ 120 w 245"/>
                  <a:gd name="T35" fmla="*/ 53 h 98"/>
                  <a:gd name="T36" fmla="*/ 123 w 245"/>
                  <a:gd name="T37" fmla="*/ 52 h 98"/>
                  <a:gd name="T38" fmla="*/ 141 w 245"/>
                  <a:gd name="T39" fmla="*/ 57 h 98"/>
                  <a:gd name="T40" fmla="*/ 143 w 245"/>
                  <a:gd name="T41" fmla="*/ 53 h 98"/>
                  <a:gd name="T42" fmla="*/ 156 w 245"/>
                  <a:gd name="T43" fmla="*/ 56 h 98"/>
                  <a:gd name="T44" fmla="*/ 158 w 245"/>
                  <a:gd name="T45" fmla="*/ 42 h 98"/>
                  <a:gd name="T46" fmla="*/ 169 w 245"/>
                  <a:gd name="T47" fmla="*/ 20 h 98"/>
                  <a:gd name="T48" fmla="*/ 182 w 245"/>
                  <a:gd name="T49" fmla="*/ 3 h 98"/>
                  <a:gd name="T50" fmla="*/ 185 w 245"/>
                  <a:gd name="T51" fmla="*/ 0 h 98"/>
                  <a:gd name="T52" fmla="*/ 187 w 245"/>
                  <a:gd name="T53" fmla="*/ 6 h 98"/>
                  <a:gd name="T54" fmla="*/ 196 w 245"/>
                  <a:gd name="T55" fmla="*/ 16 h 98"/>
                  <a:gd name="T56" fmla="*/ 201 w 245"/>
                  <a:gd name="T57" fmla="*/ 17 h 98"/>
                  <a:gd name="T58" fmla="*/ 207 w 245"/>
                  <a:gd name="T59" fmla="*/ 16 h 98"/>
                  <a:gd name="T60" fmla="*/ 214 w 245"/>
                  <a:gd name="T61" fmla="*/ 29 h 98"/>
                  <a:gd name="T62" fmla="*/ 220 w 245"/>
                  <a:gd name="T63" fmla="*/ 32 h 98"/>
                  <a:gd name="T64" fmla="*/ 230 w 245"/>
                  <a:gd name="T65" fmla="*/ 24 h 98"/>
                  <a:gd name="T66" fmla="*/ 232 w 245"/>
                  <a:gd name="T67" fmla="*/ 26 h 98"/>
                  <a:gd name="T68" fmla="*/ 225 w 245"/>
                  <a:gd name="T69" fmla="*/ 46 h 98"/>
                  <a:gd name="T70" fmla="*/ 224 w 245"/>
                  <a:gd name="T71" fmla="*/ 52 h 98"/>
                  <a:gd name="T72" fmla="*/ 238 w 245"/>
                  <a:gd name="T73" fmla="*/ 56 h 98"/>
                  <a:gd name="T74" fmla="*/ 235 w 245"/>
                  <a:gd name="T75" fmla="*/ 66 h 98"/>
                  <a:gd name="T76" fmla="*/ 231 w 245"/>
                  <a:gd name="T77" fmla="*/ 84 h 98"/>
                  <a:gd name="T78" fmla="*/ 242 w 245"/>
                  <a:gd name="T79" fmla="*/ 81 h 98"/>
                  <a:gd name="T80" fmla="*/ 245 w 245"/>
                  <a:gd name="T81" fmla="*/ 78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45" h="98">
                    <a:moveTo>
                      <a:pt x="0" y="98"/>
                    </a:moveTo>
                    <a:lnTo>
                      <a:pt x="0" y="88"/>
                    </a:lnTo>
                    <a:lnTo>
                      <a:pt x="2" y="87"/>
                    </a:lnTo>
                    <a:lnTo>
                      <a:pt x="3" y="87"/>
                    </a:lnTo>
                    <a:lnTo>
                      <a:pt x="19" y="91"/>
                    </a:lnTo>
                    <a:lnTo>
                      <a:pt x="31" y="91"/>
                    </a:lnTo>
                    <a:lnTo>
                      <a:pt x="37" y="92"/>
                    </a:lnTo>
                    <a:lnTo>
                      <a:pt x="45" y="88"/>
                    </a:lnTo>
                    <a:lnTo>
                      <a:pt x="46" y="88"/>
                    </a:lnTo>
                    <a:lnTo>
                      <a:pt x="51" y="78"/>
                    </a:lnTo>
                    <a:lnTo>
                      <a:pt x="59" y="70"/>
                    </a:lnTo>
                    <a:lnTo>
                      <a:pt x="63" y="67"/>
                    </a:lnTo>
                    <a:lnTo>
                      <a:pt x="65" y="66"/>
                    </a:lnTo>
                    <a:lnTo>
                      <a:pt x="67" y="66"/>
                    </a:lnTo>
                    <a:lnTo>
                      <a:pt x="70" y="67"/>
                    </a:lnTo>
                    <a:lnTo>
                      <a:pt x="74" y="67"/>
                    </a:lnTo>
                    <a:lnTo>
                      <a:pt x="70" y="85"/>
                    </a:lnTo>
                    <a:lnTo>
                      <a:pt x="74" y="84"/>
                    </a:lnTo>
                    <a:lnTo>
                      <a:pt x="79" y="84"/>
                    </a:lnTo>
                    <a:lnTo>
                      <a:pt x="89" y="83"/>
                    </a:lnTo>
                    <a:lnTo>
                      <a:pt x="94" y="83"/>
                    </a:lnTo>
                    <a:lnTo>
                      <a:pt x="102" y="81"/>
                    </a:lnTo>
                    <a:lnTo>
                      <a:pt x="126" y="81"/>
                    </a:lnTo>
                    <a:lnTo>
                      <a:pt x="127" y="83"/>
                    </a:lnTo>
                    <a:lnTo>
                      <a:pt x="134" y="83"/>
                    </a:lnTo>
                    <a:lnTo>
                      <a:pt x="134" y="81"/>
                    </a:lnTo>
                    <a:lnTo>
                      <a:pt x="133" y="78"/>
                    </a:lnTo>
                    <a:lnTo>
                      <a:pt x="133" y="77"/>
                    </a:lnTo>
                    <a:lnTo>
                      <a:pt x="132" y="76"/>
                    </a:lnTo>
                    <a:lnTo>
                      <a:pt x="132" y="73"/>
                    </a:lnTo>
                    <a:lnTo>
                      <a:pt x="125" y="73"/>
                    </a:lnTo>
                    <a:lnTo>
                      <a:pt x="123" y="67"/>
                    </a:lnTo>
                    <a:lnTo>
                      <a:pt x="123" y="64"/>
                    </a:lnTo>
                    <a:lnTo>
                      <a:pt x="122" y="62"/>
                    </a:lnTo>
                    <a:lnTo>
                      <a:pt x="120" y="56"/>
                    </a:lnTo>
                    <a:lnTo>
                      <a:pt x="120" y="53"/>
                    </a:lnTo>
                    <a:lnTo>
                      <a:pt x="122" y="52"/>
                    </a:lnTo>
                    <a:lnTo>
                      <a:pt x="123" y="52"/>
                    </a:lnTo>
                    <a:lnTo>
                      <a:pt x="134" y="56"/>
                    </a:lnTo>
                    <a:lnTo>
                      <a:pt x="141" y="57"/>
                    </a:lnTo>
                    <a:lnTo>
                      <a:pt x="143" y="56"/>
                    </a:lnTo>
                    <a:lnTo>
                      <a:pt x="143" y="53"/>
                    </a:lnTo>
                    <a:lnTo>
                      <a:pt x="144" y="52"/>
                    </a:lnTo>
                    <a:lnTo>
                      <a:pt x="156" y="56"/>
                    </a:lnTo>
                    <a:lnTo>
                      <a:pt x="160" y="45"/>
                    </a:lnTo>
                    <a:lnTo>
                      <a:pt x="158" y="42"/>
                    </a:lnTo>
                    <a:lnTo>
                      <a:pt x="160" y="33"/>
                    </a:lnTo>
                    <a:lnTo>
                      <a:pt x="169" y="20"/>
                    </a:lnTo>
                    <a:lnTo>
                      <a:pt x="176" y="14"/>
                    </a:lnTo>
                    <a:lnTo>
                      <a:pt x="182" y="3"/>
                    </a:lnTo>
                    <a:lnTo>
                      <a:pt x="182" y="2"/>
                    </a:lnTo>
                    <a:lnTo>
                      <a:pt x="185" y="0"/>
                    </a:lnTo>
                    <a:lnTo>
                      <a:pt x="187" y="0"/>
                    </a:lnTo>
                    <a:lnTo>
                      <a:pt x="187" y="6"/>
                    </a:lnTo>
                    <a:lnTo>
                      <a:pt x="193" y="9"/>
                    </a:lnTo>
                    <a:lnTo>
                      <a:pt x="196" y="16"/>
                    </a:lnTo>
                    <a:lnTo>
                      <a:pt x="200" y="20"/>
                    </a:lnTo>
                    <a:lnTo>
                      <a:pt x="201" y="17"/>
                    </a:lnTo>
                    <a:lnTo>
                      <a:pt x="206" y="16"/>
                    </a:lnTo>
                    <a:lnTo>
                      <a:pt x="207" y="16"/>
                    </a:lnTo>
                    <a:lnTo>
                      <a:pt x="213" y="21"/>
                    </a:lnTo>
                    <a:lnTo>
                      <a:pt x="214" y="29"/>
                    </a:lnTo>
                    <a:lnTo>
                      <a:pt x="216" y="32"/>
                    </a:lnTo>
                    <a:lnTo>
                      <a:pt x="220" y="32"/>
                    </a:lnTo>
                    <a:lnTo>
                      <a:pt x="225" y="25"/>
                    </a:lnTo>
                    <a:lnTo>
                      <a:pt x="230" y="24"/>
                    </a:lnTo>
                    <a:lnTo>
                      <a:pt x="232" y="25"/>
                    </a:lnTo>
                    <a:lnTo>
                      <a:pt x="232" y="26"/>
                    </a:lnTo>
                    <a:lnTo>
                      <a:pt x="235" y="28"/>
                    </a:lnTo>
                    <a:lnTo>
                      <a:pt x="225" y="46"/>
                    </a:lnTo>
                    <a:lnTo>
                      <a:pt x="225" y="47"/>
                    </a:lnTo>
                    <a:lnTo>
                      <a:pt x="224" y="52"/>
                    </a:lnTo>
                    <a:lnTo>
                      <a:pt x="225" y="52"/>
                    </a:lnTo>
                    <a:lnTo>
                      <a:pt x="238" y="56"/>
                    </a:lnTo>
                    <a:lnTo>
                      <a:pt x="235" y="63"/>
                    </a:lnTo>
                    <a:lnTo>
                      <a:pt x="235" y="66"/>
                    </a:lnTo>
                    <a:lnTo>
                      <a:pt x="231" y="81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42" y="81"/>
                    </a:lnTo>
                    <a:lnTo>
                      <a:pt x="243" y="78"/>
                    </a:lnTo>
                    <a:lnTo>
                      <a:pt x="245" y="7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24" name="Freeform 2865">
                <a:extLst>
                  <a:ext uri="{FF2B5EF4-FFF2-40B4-BE49-F238E27FC236}">
                    <a16:creationId xmlns:a16="http://schemas.microsoft.com/office/drawing/2014/main" id="{ADD6DFAA-9C71-6754-24CB-18ACA3D31D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3" y="1224"/>
                <a:ext cx="13" cy="35"/>
              </a:xfrm>
              <a:custGeom>
                <a:avLst/>
                <a:gdLst>
                  <a:gd name="T0" fmla="*/ 31 w 50"/>
                  <a:gd name="T1" fmla="*/ 143 h 143"/>
                  <a:gd name="T2" fmla="*/ 32 w 50"/>
                  <a:gd name="T3" fmla="*/ 139 h 143"/>
                  <a:gd name="T4" fmla="*/ 45 w 50"/>
                  <a:gd name="T5" fmla="*/ 123 h 143"/>
                  <a:gd name="T6" fmla="*/ 49 w 50"/>
                  <a:gd name="T7" fmla="*/ 119 h 143"/>
                  <a:gd name="T8" fmla="*/ 50 w 50"/>
                  <a:gd name="T9" fmla="*/ 116 h 143"/>
                  <a:gd name="T10" fmla="*/ 49 w 50"/>
                  <a:gd name="T11" fmla="*/ 113 h 143"/>
                  <a:gd name="T12" fmla="*/ 45 w 50"/>
                  <a:gd name="T13" fmla="*/ 111 h 143"/>
                  <a:gd name="T14" fmla="*/ 39 w 50"/>
                  <a:gd name="T15" fmla="*/ 111 h 143"/>
                  <a:gd name="T16" fmla="*/ 38 w 50"/>
                  <a:gd name="T17" fmla="*/ 112 h 143"/>
                  <a:gd name="T18" fmla="*/ 35 w 50"/>
                  <a:gd name="T19" fmla="*/ 113 h 143"/>
                  <a:gd name="T20" fmla="*/ 31 w 50"/>
                  <a:gd name="T21" fmla="*/ 116 h 143"/>
                  <a:gd name="T22" fmla="*/ 29 w 50"/>
                  <a:gd name="T23" fmla="*/ 118 h 143"/>
                  <a:gd name="T24" fmla="*/ 29 w 50"/>
                  <a:gd name="T25" fmla="*/ 113 h 143"/>
                  <a:gd name="T26" fmla="*/ 28 w 50"/>
                  <a:gd name="T27" fmla="*/ 113 h 143"/>
                  <a:gd name="T28" fmla="*/ 25 w 50"/>
                  <a:gd name="T29" fmla="*/ 106 h 143"/>
                  <a:gd name="T30" fmla="*/ 21 w 50"/>
                  <a:gd name="T31" fmla="*/ 104 h 143"/>
                  <a:gd name="T32" fmla="*/ 15 w 50"/>
                  <a:gd name="T33" fmla="*/ 102 h 143"/>
                  <a:gd name="T34" fmla="*/ 5 w 50"/>
                  <a:gd name="T35" fmla="*/ 105 h 143"/>
                  <a:gd name="T36" fmla="*/ 0 w 50"/>
                  <a:gd name="T37" fmla="*/ 102 h 143"/>
                  <a:gd name="T38" fmla="*/ 0 w 50"/>
                  <a:gd name="T39" fmla="*/ 101 h 143"/>
                  <a:gd name="T40" fmla="*/ 3 w 50"/>
                  <a:gd name="T41" fmla="*/ 95 h 143"/>
                  <a:gd name="T42" fmla="*/ 4 w 50"/>
                  <a:gd name="T43" fmla="*/ 94 h 143"/>
                  <a:gd name="T44" fmla="*/ 8 w 50"/>
                  <a:gd name="T45" fmla="*/ 78 h 143"/>
                  <a:gd name="T46" fmla="*/ 7 w 50"/>
                  <a:gd name="T47" fmla="*/ 78 h 143"/>
                  <a:gd name="T48" fmla="*/ 7 w 50"/>
                  <a:gd name="T49" fmla="*/ 75 h 143"/>
                  <a:gd name="T50" fmla="*/ 8 w 50"/>
                  <a:gd name="T51" fmla="*/ 75 h 143"/>
                  <a:gd name="T52" fmla="*/ 8 w 50"/>
                  <a:gd name="T53" fmla="*/ 73 h 143"/>
                  <a:gd name="T54" fmla="*/ 11 w 50"/>
                  <a:gd name="T55" fmla="*/ 73 h 143"/>
                  <a:gd name="T56" fmla="*/ 25 w 50"/>
                  <a:gd name="T57" fmla="*/ 66 h 143"/>
                  <a:gd name="T58" fmla="*/ 28 w 50"/>
                  <a:gd name="T59" fmla="*/ 62 h 143"/>
                  <a:gd name="T60" fmla="*/ 29 w 50"/>
                  <a:gd name="T61" fmla="*/ 60 h 143"/>
                  <a:gd name="T62" fmla="*/ 29 w 50"/>
                  <a:gd name="T63" fmla="*/ 55 h 143"/>
                  <a:gd name="T64" fmla="*/ 32 w 50"/>
                  <a:gd name="T65" fmla="*/ 41 h 143"/>
                  <a:gd name="T66" fmla="*/ 32 w 50"/>
                  <a:gd name="T67" fmla="*/ 34 h 143"/>
                  <a:gd name="T68" fmla="*/ 27 w 50"/>
                  <a:gd name="T69" fmla="*/ 24 h 143"/>
                  <a:gd name="T70" fmla="*/ 27 w 50"/>
                  <a:gd name="T71" fmla="*/ 20 h 143"/>
                  <a:gd name="T72" fmla="*/ 35 w 50"/>
                  <a:gd name="T73" fmla="*/ 8 h 143"/>
                  <a:gd name="T74" fmla="*/ 34 w 50"/>
                  <a:gd name="T75" fmla="*/ 5 h 143"/>
                  <a:gd name="T76" fmla="*/ 35 w 50"/>
                  <a:gd name="T77" fmla="*/ 2 h 143"/>
                  <a:gd name="T78" fmla="*/ 35 w 50"/>
                  <a:gd name="T79" fmla="*/ 0 h 143"/>
                  <a:gd name="T80" fmla="*/ 36 w 50"/>
                  <a:gd name="T81" fmla="*/ 0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50" h="143">
                    <a:moveTo>
                      <a:pt x="31" y="143"/>
                    </a:moveTo>
                    <a:lnTo>
                      <a:pt x="32" y="139"/>
                    </a:lnTo>
                    <a:lnTo>
                      <a:pt x="45" y="123"/>
                    </a:lnTo>
                    <a:lnTo>
                      <a:pt x="49" y="119"/>
                    </a:lnTo>
                    <a:lnTo>
                      <a:pt x="50" y="116"/>
                    </a:lnTo>
                    <a:lnTo>
                      <a:pt x="49" y="113"/>
                    </a:lnTo>
                    <a:lnTo>
                      <a:pt x="45" y="111"/>
                    </a:lnTo>
                    <a:lnTo>
                      <a:pt x="39" y="111"/>
                    </a:lnTo>
                    <a:lnTo>
                      <a:pt x="38" y="112"/>
                    </a:lnTo>
                    <a:lnTo>
                      <a:pt x="35" y="113"/>
                    </a:lnTo>
                    <a:lnTo>
                      <a:pt x="31" y="116"/>
                    </a:lnTo>
                    <a:lnTo>
                      <a:pt x="29" y="118"/>
                    </a:lnTo>
                    <a:lnTo>
                      <a:pt x="29" y="113"/>
                    </a:lnTo>
                    <a:lnTo>
                      <a:pt x="28" y="113"/>
                    </a:lnTo>
                    <a:lnTo>
                      <a:pt x="25" y="106"/>
                    </a:lnTo>
                    <a:lnTo>
                      <a:pt x="21" y="104"/>
                    </a:lnTo>
                    <a:lnTo>
                      <a:pt x="15" y="102"/>
                    </a:lnTo>
                    <a:lnTo>
                      <a:pt x="5" y="105"/>
                    </a:lnTo>
                    <a:lnTo>
                      <a:pt x="0" y="102"/>
                    </a:lnTo>
                    <a:lnTo>
                      <a:pt x="0" y="101"/>
                    </a:lnTo>
                    <a:lnTo>
                      <a:pt x="3" y="95"/>
                    </a:lnTo>
                    <a:lnTo>
                      <a:pt x="4" y="94"/>
                    </a:lnTo>
                    <a:lnTo>
                      <a:pt x="8" y="78"/>
                    </a:lnTo>
                    <a:lnTo>
                      <a:pt x="7" y="78"/>
                    </a:lnTo>
                    <a:lnTo>
                      <a:pt x="7" y="75"/>
                    </a:lnTo>
                    <a:lnTo>
                      <a:pt x="8" y="75"/>
                    </a:lnTo>
                    <a:lnTo>
                      <a:pt x="8" y="73"/>
                    </a:lnTo>
                    <a:lnTo>
                      <a:pt x="11" y="73"/>
                    </a:lnTo>
                    <a:lnTo>
                      <a:pt x="25" y="66"/>
                    </a:lnTo>
                    <a:lnTo>
                      <a:pt x="28" y="62"/>
                    </a:lnTo>
                    <a:lnTo>
                      <a:pt x="29" y="60"/>
                    </a:lnTo>
                    <a:lnTo>
                      <a:pt x="29" y="55"/>
                    </a:lnTo>
                    <a:lnTo>
                      <a:pt x="32" y="41"/>
                    </a:lnTo>
                    <a:lnTo>
                      <a:pt x="32" y="34"/>
                    </a:lnTo>
                    <a:lnTo>
                      <a:pt x="27" y="24"/>
                    </a:lnTo>
                    <a:lnTo>
                      <a:pt x="27" y="20"/>
                    </a:lnTo>
                    <a:lnTo>
                      <a:pt x="35" y="8"/>
                    </a:lnTo>
                    <a:lnTo>
                      <a:pt x="34" y="5"/>
                    </a:lnTo>
                    <a:lnTo>
                      <a:pt x="35" y="2"/>
                    </a:lnTo>
                    <a:lnTo>
                      <a:pt x="35" y="0"/>
                    </a:lnTo>
                    <a:lnTo>
                      <a:pt x="36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25" name="Freeform 2866">
                <a:extLst>
                  <a:ext uri="{FF2B5EF4-FFF2-40B4-BE49-F238E27FC236}">
                    <a16:creationId xmlns:a16="http://schemas.microsoft.com/office/drawing/2014/main" id="{A0D1C6DD-09B4-F3F5-F587-BDD3C37843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0" y="1258"/>
                <a:ext cx="10" cy="7"/>
              </a:xfrm>
              <a:custGeom>
                <a:avLst/>
                <a:gdLst>
                  <a:gd name="T0" fmla="*/ 41 w 41"/>
                  <a:gd name="T1" fmla="*/ 0 h 30"/>
                  <a:gd name="T2" fmla="*/ 35 w 41"/>
                  <a:gd name="T3" fmla="*/ 0 h 30"/>
                  <a:gd name="T4" fmla="*/ 32 w 41"/>
                  <a:gd name="T5" fmla="*/ 1 h 30"/>
                  <a:gd name="T6" fmla="*/ 2 w 41"/>
                  <a:gd name="T7" fmla="*/ 1 h 30"/>
                  <a:gd name="T8" fmla="*/ 0 w 41"/>
                  <a:gd name="T9" fmla="*/ 2 h 30"/>
                  <a:gd name="T10" fmla="*/ 0 w 41"/>
                  <a:gd name="T11" fmla="*/ 4 h 30"/>
                  <a:gd name="T12" fmla="*/ 2 w 41"/>
                  <a:gd name="T13" fmla="*/ 12 h 30"/>
                  <a:gd name="T14" fmla="*/ 11 w 41"/>
                  <a:gd name="T15" fmla="*/ 30 h 30"/>
                  <a:gd name="T16" fmla="*/ 13 w 41"/>
                  <a:gd name="T17" fmla="*/ 3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1" h="30">
                    <a:moveTo>
                      <a:pt x="41" y="0"/>
                    </a:moveTo>
                    <a:lnTo>
                      <a:pt x="35" y="0"/>
                    </a:lnTo>
                    <a:lnTo>
                      <a:pt x="32" y="1"/>
                    </a:lnTo>
                    <a:lnTo>
                      <a:pt x="2" y="1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2" y="12"/>
                    </a:lnTo>
                    <a:lnTo>
                      <a:pt x="11" y="30"/>
                    </a:lnTo>
                    <a:lnTo>
                      <a:pt x="13" y="3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26" name="Line 2867">
                <a:extLst>
                  <a:ext uri="{FF2B5EF4-FFF2-40B4-BE49-F238E27FC236}">
                    <a16:creationId xmlns:a16="http://schemas.microsoft.com/office/drawing/2014/main" id="{ABC2F5D1-8255-47F2-F1AF-E9F712E0940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12" y="1258"/>
                <a:ext cx="0" cy="1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27" name="Line 2868">
                <a:extLst>
                  <a:ext uri="{FF2B5EF4-FFF2-40B4-BE49-F238E27FC236}">
                    <a16:creationId xmlns:a16="http://schemas.microsoft.com/office/drawing/2014/main" id="{BB3E9DFA-8481-A9C0-E109-2DC1EA6D82B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4010" y="1258"/>
                <a:ext cx="2" cy="0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28" name="Freeform 2869">
                <a:extLst>
                  <a:ext uri="{FF2B5EF4-FFF2-40B4-BE49-F238E27FC236}">
                    <a16:creationId xmlns:a16="http://schemas.microsoft.com/office/drawing/2014/main" id="{3166B600-7600-68EE-5193-BFDDC0ABBA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0" y="1258"/>
                <a:ext cx="2" cy="1"/>
              </a:xfrm>
              <a:custGeom>
                <a:avLst/>
                <a:gdLst>
                  <a:gd name="T0" fmla="*/ 9 w 9"/>
                  <a:gd name="T1" fmla="*/ 5 h 5"/>
                  <a:gd name="T2" fmla="*/ 5 w 9"/>
                  <a:gd name="T3" fmla="*/ 2 h 5"/>
                  <a:gd name="T4" fmla="*/ 0 w 9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" h="5">
                    <a:moveTo>
                      <a:pt x="9" y="5"/>
                    </a:moveTo>
                    <a:lnTo>
                      <a:pt x="5" y="2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29" name="Freeform 2870">
                <a:extLst>
                  <a:ext uri="{FF2B5EF4-FFF2-40B4-BE49-F238E27FC236}">
                    <a16:creationId xmlns:a16="http://schemas.microsoft.com/office/drawing/2014/main" id="{7ECBF659-06A4-6C47-6BCD-EBF745F870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2" y="1259"/>
                <a:ext cx="87" cy="21"/>
              </a:xfrm>
              <a:custGeom>
                <a:avLst/>
                <a:gdLst>
                  <a:gd name="T0" fmla="*/ 347 w 347"/>
                  <a:gd name="T1" fmla="*/ 26 h 86"/>
                  <a:gd name="T2" fmla="*/ 340 w 347"/>
                  <a:gd name="T3" fmla="*/ 29 h 86"/>
                  <a:gd name="T4" fmla="*/ 316 w 347"/>
                  <a:gd name="T5" fmla="*/ 29 h 86"/>
                  <a:gd name="T6" fmla="*/ 314 w 347"/>
                  <a:gd name="T7" fmla="*/ 28 h 86"/>
                  <a:gd name="T8" fmla="*/ 288 w 347"/>
                  <a:gd name="T9" fmla="*/ 10 h 86"/>
                  <a:gd name="T10" fmla="*/ 287 w 347"/>
                  <a:gd name="T11" fmla="*/ 8 h 86"/>
                  <a:gd name="T12" fmla="*/ 287 w 347"/>
                  <a:gd name="T13" fmla="*/ 10 h 86"/>
                  <a:gd name="T14" fmla="*/ 283 w 347"/>
                  <a:gd name="T15" fmla="*/ 12 h 86"/>
                  <a:gd name="T16" fmla="*/ 280 w 347"/>
                  <a:gd name="T17" fmla="*/ 11 h 86"/>
                  <a:gd name="T18" fmla="*/ 267 w 347"/>
                  <a:gd name="T19" fmla="*/ 10 h 86"/>
                  <a:gd name="T20" fmla="*/ 253 w 347"/>
                  <a:gd name="T21" fmla="*/ 5 h 86"/>
                  <a:gd name="T22" fmla="*/ 250 w 347"/>
                  <a:gd name="T23" fmla="*/ 5 h 86"/>
                  <a:gd name="T24" fmla="*/ 247 w 347"/>
                  <a:gd name="T25" fmla="*/ 7 h 86"/>
                  <a:gd name="T26" fmla="*/ 235 w 347"/>
                  <a:gd name="T27" fmla="*/ 17 h 86"/>
                  <a:gd name="T28" fmla="*/ 218 w 347"/>
                  <a:gd name="T29" fmla="*/ 19 h 86"/>
                  <a:gd name="T30" fmla="*/ 217 w 347"/>
                  <a:gd name="T31" fmla="*/ 25 h 86"/>
                  <a:gd name="T32" fmla="*/ 216 w 347"/>
                  <a:gd name="T33" fmla="*/ 28 h 86"/>
                  <a:gd name="T34" fmla="*/ 217 w 347"/>
                  <a:gd name="T35" fmla="*/ 31 h 86"/>
                  <a:gd name="T36" fmla="*/ 214 w 347"/>
                  <a:gd name="T37" fmla="*/ 31 h 86"/>
                  <a:gd name="T38" fmla="*/ 210 w 347"/>
                  <a:gd name="T39" fmla="*/ 32 h 86"/>
                  <a:gd name="T40" fmla="*/ 207 w 347"/>
                  <a:gd name="T41" fmla="*/ 36 h 86"/>
                  <a:gd name="T42" fmla="*/ 193 w 347"/>
                  <a:gd name="T43" fmla="*/ 43 h 86"/>
                  <a:gd name="T44" fmla="*/ 192 w 347"/>
                  <a:gd name="T45" fmla="*/ 43 h 86"/>
                  <a:gd name="T46" fmla="*/ 185 w 347"/>
                  <a:gd name="T47" fmla="*/ 46 h 86"/>
                  <a:gd name="T48" fmla="*/ 172 w 347"/>
                  <a:gd name="T49" fmla="*/ 57 h 86"/>
                  <a:gd name="T50" fmla="*/ 165 w 347"/>
                  <a:gd name="T51" fmla="*/ 60 h 86"/>
                  <a:gd name="T52" fmla="*/ 157 w 347"/>
                  <a:gd name="T53" fmla="*/ 62 h 86"/>
                  <a:gd name="T54" fmla="*/ 154 w 347"/>
                  <a:gd name="T55" fmla="*/ 62 h 86"/>
                  <a:gd name="T56" fmla="*/ 147 w 347"/>
                  <a:gd name="T57" fmla="*/ 67 h 86"/>
                  <a:gd name="T58" fmla="*/ 146 w 347"/>
                  <a:gd name="T59" fmla="*/ 70 h 86"/>
                  <a:gd name="T60" fmla="*/ 140 w 347"/>
                  <a:gd name="T61" fmla="*/ 66 h 86"/>
                  <a:gd name="T62" fmla="*/ 123 w 347"/>
                  <a:gd name="T63" fmla="*/ 53 h 86"/>
                  <a:gd name="T64" fmla="*/ 123 w 347"/>
                  <a:gd name="T65" fmla="*/ 50 h 86"/>
                  <a:gd name="T66" fmla="*/ 105 w 347"/>
                  <a:gd name="T67" fmla="*/ 39 h 86"/>
                  <a:gd name="T68" fmla="*/ 104 w 347"/>
                  <a:gd name="T69" fmla="*/ 38 h 86"/>
                  <a:gd name="T70" fmla="*/ 104 w 347"/>
                  <a:gd name="T71" fmla="*/ 48 h 86"/>
                  <a:gd name="T72" fmla="*/ 101 w 347"/>
                  <a:gd name="T73" fmla="*/ 56 h 86"/>
                  <a:gd name="T74" fmla="*/ 97 w 347"/>
                  <a:gd name="T75" fmla="*/ 62 h 86"/>
                  <a:gd name="T76" fmla="*/ 88 w 347"/>
                  <a:gd name="T77" fmla="*/ 81 h 86"/>
                  <a:gd name="T78" fmla="*/ 87 w 347"/>
                  <a:gd name="T79" fmla="*/ 85 h 86"/>
                  <a:gd name="T80" fmla="*/ 81 w 347"/>
                  <a:gd name="T81" fmla="*/ 85 h 86"/>
                  <a:gd name="T82" fmla="*/ 79 w 347"/>
                  <a:gd name="T83" fmla="*/ 86 h 86"/>
                  <a:gd name="T84" fmla="*/ 79 w 347"/>
                  <a:gd name="T85" fmla="*/ 84 h 86"/>
                  <a:gd name="T86" fmla="*/ 76 w 347"/>
                  <a:gd name="T87" fmla="*/ 77 h 86"/>
                  <a:gd name="T88" fmla="*/ 72 w 347"/>
                  <a:gd name="T89" fmla="*/ 75 h 86"/>
                  <a:gd name="T90" fmla="*/ 67 w 347"/>
                  <a:gd name="T91" fmla="*/ 72 h 86"/>
                  <a:gd name="T92" fmla="*/ 58 w 347"/>
                  <a:gd name="T93" fmla="*/ 72 h 86"/>
                  <a:gd name="T94" fmla="*/ 46 w 347"/>
                  <a:gd name="T95" fmla="*/ 67 h 86"/>
                  <a:gd name="T96" fmla="*/ 45 w 347"/>
                  <a:gd name="T97" fmla="*/ 60 h 86"/>
                  <a:gd name="T98" fmla="*/ 28 w 347"/>
                  <a:gd name="T99" fmla="*/ 42 h 86"/>
                  <a:gd name="T100" fmla="*/ 28 w 347"/>
                  <a:gd name="T101" fmla="*/ 39 h 86"/>
                  <a:gd name="T102" fmla="*/ 30 w 347"/>
                  <a:gd name="T103" fmla="*/ 38 h 86"/>
                  <a:gd name="T104" fmla="*/ 31 w 347"/>
                  <a:gd name="T105" fmla="*/ 33 h 86"/>
                  <a:gd name="T106" fmla="*/ 31 w 347"/>
                  <a:gd name="T107" fmla="*/ 31 h 86"/>
                  <a:gd name="T108" fmla="*/ 26 w 347"/>
                  <a:gd name="T109" fmla="*/ 31 h 86"/>
                  <a:gd name="T110" fmla="*/ 26 w 347"/>
                  <a:gd name="T111" fmla="*/ 24 h 86"/>
                  <a:gd name="T112" fmla="*/ 21 w 347"/>
                  <a:gd name="T113" fmla="*/ 22 h 86"/>
                  <a:gd name="T114" fmla="*/ 19 w 347"/>
                  <a:gd name="T115" fmla="*/ 8 h 86"/>
                  <a:gd name="T116" fmla="*/ 7 w 347"/>
                  <a:gd name="T117" fmla="*/ 5 h 86"/>
                  <a:gd name="T118" fmla="*/ 0 w 347"/>
                  <a:gd name="T119" fmla="*/ 0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47" h="86">
                    <a:moveTo>
                      <a:pt x="347" y="26"/>
                    </a:moveTo>
                    <a:lnTo>
                      <a:pt x="340" y="29"/>
                    </a:lnTo>
                    <a:lnTo>
                      <a:pt x="316" y="29"/>
                    </a:lnTo>
                    <a:lnTo>
                      <a:pt x="314" y="28"/>
                    </a:lnTo>
                    <a:lnTo>
                      <a:pt x="288" y="10"/>
                    </a:lnTo>
                    <a:lnTo>
                      <a:pt x="287" y="8"/>
                    </a:lnTo>
                    <a:lnTo>
                      <a:pt x="287" y="10"/>
                    </a:lnTo>
                    <a:lnTo>
                      <a:pt x="283" y="12"/>
                    </a:lnTo>
                    <a:lnTo>
                      <a:pt x="280" y="11"/>
                    </a:lnTo>
                    <a:lnTo>
                      <a:pt x="267" y="10"/>
                    </a:lnTo>
                    <a:lnTo>
                      <a:pt x="253" y="5"/>
                    </a:lnTo>
                    <a:lnTo>
                      <a:pt x="250" y="5"/>
                    </a:lnTo>
                    <a:lnTo>
                      <a:pt x="247" y="7"/>
                    </a:lnTo>
                    <a:lnTo>
                      <a:pt x="235" y="17"/>
                    </a:lnTo>
                    <a:lnTo>
                      <a:pt x="218" y="19"/>
                    </a:lnTo>
                    <a:lnTo>
                      <a:pt x="217" y="25"/>
                    </a:lnTo>
                    <a:lnTo>
                      <a:pt x="216" y="28"/>
                    </a:lnTo>
                    <a:lnTo>
                      <a:pt x="217" y="31"/>
                    </a:lnTo>
                    <a:lnTo>
                      <a:pt x="214" y="31"/>
                    </a:lnTo>
                    <a:lnTo>
                      <a:pt x="210" y="32"/>
                    </a:lnTo>
                    <a:lnTo>
                      <a:pt x="207" y="36"/>
                    </a:lnTo>
                    <a:lnTo>
                      <a:pt x="193" y="43"/>
                    </a:lnTo>
                    <a:lnTo>
                      <a:pt x="192" y="43"/>
                    </a:lnTo>
                    <a:lnTo>
                      <a:pt x="185" y="46"/>
                    </a:lnTo>
                    <a:lnTo>
                      <a:pt x="172" y="57"/>
                    </a:lnTo>
                    <a:lnTo>
                      <a:pt x="165" y="60"/>
                    </a:lnTo>
                    <a:lnTo>
                      <a:pt x="157" y="62"/>
                    </a:lnTo>
                    <a:lnTo>
                      <a:pt x="154" y="62"/>
                    </a:lnTo>
                    <a:lnTo>
                      <a:pt x="147" y="67"/>
                    </a:lnTo>
                    <a:lnTo>
                      <a:pt x="146" y="70"/>
                    </a:lnTo>
                    <a:lnTo>
                      <a:pt x="140" y="66"/>
                    </a:lnTo>
                    <a:lnTo>
                      <a:pt x="123" y="53"/>
                    </a:lnTo>
                    <a:lnTo>
                      <a:pt x="123" y="50"/>
                    </a:lnTo>
                    <a:lnTo>
                      <a:pt x="105" y="39"/>
                    </a:lnTo>
                    <a:lnTo>
                      <a:pt x="104" y="38"/>
                    </a:lnTo>
                    <a:lnTo>
                      <a:pt x="104" y="48"/>
                    </a:lnTo>
                    <a:lnTo>
                      <a:pt x="101" y="56"/>
                    </a:lnTo>
                    <a:lnTo>
                      <a:pt x="97" y="62"/>
                    </a:lnTo>
                    <a:lnTo>
                      <a:pt x="88" y="81"/>
                    </a:lnTo>
                    <a:lnTo>
                      <a:pt x="87" y="85"/>
                    </a:lnTo>
                    <a:lnTo>
                      <a:pt x="81" y="85"/>
                    </a:lnTo>
                    <a:lnTo>
                      <a:pt x="79" y="86"/>
                    </a:lnTo>
                    <a:lnTo>
                      <a:pt x="79" y="84"/>
                    </a:lnTo>
                    <a:lnTo>
                      <a:pt x="76" y="77"/>
                    </a:lnTo>
                    <a:lnTo>
                      <a:pt x="72" y="75"/>
                    </a:lnTo>
                    <a:lnTo>
                      <a:pt x="67" y="72"/>
                    </a:lnTo>
                    <a:lnTo>
                      <a:pt x="58" y="72"/>
                    </a:lnTo>
                    <a:lnTo>
                      <a:pt x="46" y="67"/>
                    </a:lnTo>
                    <a:lnTo>
                      <a:pt x="45" y="60"/>
                    </a:lnTo>
                    <a:lnTo>
                      <a:pt x="28" y="42"/>
                    </a:lnTo>
                    <a:lnTo>
                      <a:pt x="28" y="39"/>
                    </a:lnTo>
                    <a:lnTo>
                      <a:pt x="30" y="38"/>
                    </a:lnTo>
                    <a:lnTo>
                      <a:pt x="31" y="33"/>
                    </a:lnTo>
                    <a:lnTo>
                      <a:pt x="31" y="31"/>
                    </a:lnTo>
                    <a:lnTo>
                      <a:pt x="26" y="31"/>
                    </a:lnTo>
                    <a:lnTo>
                      <a:pt x="26" y="24"/>
                    </a:lnTo>
                    <a:lnTo>
                      <a:pt x="21" y="22"/>
                    </a:lnTo>
                    <a:lnTo>
                      <a:pt x="19" y="8"/>
                    </a:lnTo>
                    <a:lnTo>
                      <a:pt x="7" y="5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30" name="Freeform 2871">
                <a:extLst>
                  <a:ext uri="{FF2B5EF4-FFF2-40B4-BE49-F238E27FC236}">
                    <a16:creationId xmlns:a16="http://schemas.microsoft.com/office/drawing/2014/main" id="{B031654F-157F-3B95-6759-41A0D8FD0C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3" y="1265"/>
                <a:ext cx="34" cy="48"/>
              </a:xfrm>
              <a:custGeom>
                <a:avLst/>
                <a:gdLst>
                  <a:gd name="T0" fmla="*/ 0 w 135"/>
                  <a:gd name="T1" fmla="*/ 0 h 191"/>
                  <a:gd name="T2" fmla="*/ 0 w 135"/>
                  <a:gd name="T3" fmla="*/ 1 h 191"/>
                  <a:gd name="T4" fmla="*/ 1 w 135"/>
                  <a:gd name="T5" fmla="*/ 7 h 191"/>
                  <a:gd name="T6" fmla="*/ 1 w 135"/>
                  <a:gd name="T7" fmla="*/ 11 h 191"/>
                  <a:gd name="T8" fmla="*/ 21 w 135"/>
                  <a:gd name="T9" fmla="*/ 37 h 191"/>
                  <a:gd name="T10" fmla="*/ 21 w 135"/>
                  <a:gd name="T11" fmla="*/ 38 h 191"/>
                  <a:gd name="T12" fmla="*/ 22 w 135"/>
                  <a:gd name="T13" fmla="*/ 38 h 191"/>
                  <a:gd name="T14" fmla="*/ 22 w 135"/>
                  <a:gd name="T15" fmla="*/ 39 h 191"/>
                  <a:gd name="T16" fmla="*/ 25 w 135"/>
                  <a:gd name="T17" fmla="*/ 47 h 191"/>
                  <a:gd name="T18" fmla="*/ 25 w 135"/>
                  <a:gd name="T19" fmla="*/ 57 h 191"/>
                  <a:gd name="T20" fmla="*/ 21 w 135"/>
                  <a:gd name="T21" fmla="*/ 64 h 191"/>
                  <a:gd name="T22" fmla="*/ 18 w 135"/>
                  <a:gd name="T23" fmla="*/ 76 h 191"/>
                  <a:gd name="T24" fmla="*/ 21 w 135"/>
                  <a:gd name="T25" fmla="*/ 91 h 191"/>
                  <a:gd name="T26" fmla="*/ 21 w 135"/>
                  <a:gd name="T27" fmla="*/ 99 h 191"/>
                  <a:gd name="T28" fmla="*/ 22 w 135"/>
                  <a:gd name="T29" fmla="*/ 101 h 191"/>
                  <a:gd name="T30" fmla="*/ 22 w 135"/>
                  <a:gd name="T31" fmla="*/ 102 h 191"/>
                  <a:gd name="T32" fmla="*/ 25 w 135"/>
                  <a:gd name="T33" fmla="*/ 108 h 191"/>
                  <a:gd name="T34" fmla="*/ 30 w 135"/>
                  <a:gd name="T35" fmla="*/ 116 h 191"/>
                  <a:gd name="T36" fmla="*/ 32 w 135"/>
                  <a:gd name="T37" fmla="*/ 117 h 191"/>
                  <a:gd name="T38" fmla="*/ 35 w 135"/>
                  <a:gd name="T39" fmla="*/ 119 h 191"/>
                  <a:gd name="T40" fmla="*/ 42 w 135"/>
                  <a:gd name="T41" fmla="*/ 119 h 191"/>
                  <a:gd name="T42" fmla="*/ 43 w 135"/>
                  <a:gd name="T43" fmla="*/ 121 h 191"/>
                  <a:gd name="T44" fmla="*/ 46 w 135"/>
                  <a:gd name="T45" fmla="*/ 121 h 191"/>
                  <a:gd name="T46" fmla="*/ 56 w 135"/>
                  <a:gd name="T47" fmla="*/ 127 h 191"/>
                  <a:gd name="T48" fmla="*/ 58 w 135"/>
                  <a:gd name="T49" fmla="*/ 127 h 191"/>
                  <a:gd name="T50" fmla="*/ 65 w 135"/>
                  <a:gd name="T51" fmla="*/ 124 h 191"/>
                  <a:gd name="T52" fmla="*/ 67 w 135"/>
                  <a:gd name="T53" fmla="*/ 124 h 191"/>
                  <a:gd name="T54" fmla="*/ 77 w 135"/>
                  <a:gd name="T55" fmla="*/ 119 h 191"/>
                  <a:gd name="T56" fmla="*/ 79 w 135"/>
                  <a:gd name="T57" fmla="*/ 119 h 191"/>
                  <a:gd name="T58" fmla="*/ 85 w 135"/>
                  <a:gd name="T59" fmla="*/ 123 h 191"/>
                  <a:gd name="T60" fmla="*/ 90 w 135"/>
                  <a:gd name="T61" fmla="*/ 128 h 191"/>
                  <a:gd name="T62" fmla="*/ 89 w 135"/>
                  <a:gd name="T63" fmla="*/ 133 h 191"/>
                  <a:gd name="T64" fmla="*/ 96 w 135"/>
                  <a:gd name="T65" fmla="*/ 147 h 191"/>
                  <a:gd name="T66" fmla="*/ 99 w 135"/>
                  <a:gd name="T67" fmla="*/ 145 h 191"/>
                  <a:gd name="T68" fmla="*/ 116 w 135"/>
                  <a:gd name="T69" fmla="*/ 148 h 191"/>
                  <a:gd name="T70" fmla="*/ 123 w 135"/>
                  <a:gd name="T71" fmla="*/ 148 h 191"/>
                  <a:gd name="T72" fmla="*/ 124 w 135"/>
                  <a:gd name="T73" fmla="*/ 157 h 191"/>
                  <a:gd name="T74" fmla="*/ 124 w 135"/>
                  <a:gd name="T75" fmla="*/ 158 h 191"/>
                  <a:gd name="T76" fmla="*/ 127 w 135"/>
                  <a:gd name="T77" fmla="*/ 171 h 191"/>
                  <a:gd name="T78" fmla="*/ 131 w 135"/>
                  <a:gd name="T79" fmla="*/ 173 h 191"/>
                  <a:gd name="T80" fmla="*/ 131 w 135"/>
                  <a:gd name="T81" fmla="*/ 191 h 191"/>
                  <a:gd name="T82" fmla="*/ 135 w 135"/>
                  <a:gd name="T83" fmla="*/ 191 h 1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35" h="191">
                    <a:moveTo>
                      <a:pt x="0" y="0"/>
                    </a:moveTo>
                    <a:lnTo>
                      <a:pt x="0" y="1"/>
                    </a:lnTo>
                    <a:lnTo>
                      <a:pt x="1" y="7"/>
                    </a:lnTo>
                    <a:lnTo>
                      <a:pt x="1" y="11"/>
                    </a:lnTo>
                    <a:lnTo>
                      <a:pt x="21" y="37"/>
                    </a:lnTo>
                    <a:lnTo>
                      <a:pt x="21" y="38"/>
                    </a:lnTo>
                    <a:lnTo>
                      <a:pt x="22" y="38"/>
                    </a:lnTo>
                    <a:lnTo>
                      <a:pt x="22" y="39"/>
                    </a:lnTo>
                    <a:lnTo>
                      <a:pt x="25" y="47"/>
                    </a:lnTo>
                    <a:lnTo>
                      <a:pt x="25" y="57"/>
                    </a:lnTo>
                    <a:lnTo>
                      <a:pt x="21" y="64"/>
                    </a:lnTo>
                    <a:lnTo>
                      <a:pt x="18" y="76"/>
                    </a:lnTo>
                    <a:lnTo>
                      <a:pt x="21" y="91"/>
                    </a:lnTo>
                    <a:lnTo>
                      <a:pt x="21" y="99"/>
                    </a:lnTo>
                    <a:lnTo>
                      <a:pt x="22" y="101"/>
                    </a:lnTo>
                    <a:lnTo>
                      <a:pt x="22" y="102"/>
                    </a:lnTo>
                    <a:lnTo>
                      <a:pt x="25" y="108"/>
                    </a:lnTo>
                    <a:lnTo>
                      <a:pt x="30" y="116"/>
                    </a:lnTo>
                    <a:lnTo>
                      <a:pt x="32" y="117"/>
                    </a:lnTo>
                    <a:lnTo>
                      <a:pt x="35" y="119"/>
                    </a:lnTo>
                    <a:lnTo>
                      <a:pt x="42" y="119"/>
                    </a:lnTo>
                    <a:lnTo>
                      <a:pt x="43" y="121"/>
                    </a:lnTo>
                    <a:lnTo>
                      <a:pt x="46" y="121"/>
                    </a:lnTo>
                    <a:lnTo>
                      <a:pt x="56" y="127"/>
                    </a:lnTo>
                    <a:lnTo>
                      <a:pt x="58" y="127"/>
                    </a:lnTo>
                    <a:lnTo>
                      <a:pt x="65" y="124"/>
                    </a:lnTo>
                    <a:lnTo>
                      <a:pt x="67" y="124"/>
                    </a:lnTo>
                    <a:lnTo>
                      <a:pt x="77" y="119"/>
                    </a:lnTo>
                    <a:lnTo>
                      <a:pt x="79" y="119"/>
                    </a:lnTo>
                    <a:lnTo>
                      <a:pt x="85" y="123"/>
                    </a:lnTo>
                    <a:lnTo>
                      <a:pt x="90" y="128"/>
                    </a:lnTo>
                    <a:lnTo>
                      <a:pt x="89" y="133"/>
                    </a:lnTo>
                    <a:lnTo>
                      <a:pt x="96" y="147"/>
                    </a:lnTo>
                    <a:lnTo>
                      <a:pt x="99" y="145"/>
                    </a:lnTo>
                    <a:lnTo>
                      <a:pt x="116" y="148"/>
                    </a:lnTo>
                    <a:lnTo>
                      <a:pt x="123" y="148"/>
                    </a:lnTo>
                    <a:lnTo>
                      <a:pt x="124" y="157"/>
                    </a:lnTo>
                    <a:lnTo>
                      <a:pt x="124" y="158"/>
                    </a:lnTo>
                    <a:lnTo>
                      <a:pt x="127" y="171"/>
                    </a:lnTo>
                    <a:lnTo>
                      <a:pt x="131" y="173"/>
                    </a:lnTo>
                    <a:lnTo>
                      <a:pt x="131" y="191"/>
                    </a:lnTo>
                    <a:lnTo>
                      <a:pt x="135" y="19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31" name="Freeform 2872">
                <a:extLst>
                  <a:ext uri="{FF2B5EF4-FFF2-40B4-BE49-F238E27FC236}">
                    <a16:creationId xmlns:a16="http://schemas.microsoft.com/office/drawing/2014/main" id="{5ADE984A-B4E7-C76D-FF10-EB3A602515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1" y="1259"/>
                <a:ext cx="22" cy="11"/>
              </a:xfrm>
              <a:custGeom>
                <a:avLst/>
                <a:gdLst>
                  <a:gd name="T0" fmla="*/ 90 w 90"/>
                  <a:gd name="T1" fmla="*/ 22 h 43"/>
                  <a:gd name="T2" fmla="*/ 84 w 90"/>
                  <a:gd name="T3" fmla="*/ 26 h 43"/>
                  <a:gd name="T4" fmla="*/ 83 w 90"/>
                  <a:gd name="T5" fmla="*/ 33 h 43"/>
                  <a:gd name="T6" fmla="*/ 73 w 90"/>
                  <a:gd name="T7" fmla="*/ 36 h 43"/>
                  <a:gd name="T8" fmla="*/ 69 w 90"/>
                  <a:gd name="T9" fmla="*/ 39 h 43"/>
                  <a:gd name="T10" fmla="*/ 60 w 90"/>
                  <a:gd name="T11" fmla="*/ 39 h 43"/>
                  <a:gd name="T12" fmla="*/ 51 w 90"/>
                  <a:gd name="T13" fmla="*/ 43 h 43"/>
                  <a:gd name="T14" fmla="*/ 33 w 90"/>
                  <a:gd name="T15" fmla="*/ 40 h 43"/>
                  <a:gd name="T16" fmla="*/ 34 w 90"/>
                  <a:gd name="T17" fmla="*/ 39 h 43"/>
                  <a:gd name="T18" fmla="*/ 33 w 90"/>
                  <a:gd name="T19" fmla="*/ 35 h 43"/>
                  <a:gd name="T20" fmla="*/ 24 w 90"/>
                  <a:gd name="T21" fmla="*/ 30 h 43"/>
                  <a:gd name="T22" fmla="*/ 3 w 90"/>
                  <a:gd name="T23" fmla="*/ 11 h 43"/>
                  <a:gd name="T24" fmla="*/ 0 w 90"/>
                  <a:gd name="T25" fmla="*/ 11 h 43"/>
                  <a:gd name="T26" fmla="*/ 2 w 90"/>
                  <a:gd name="T27" fmla="*/ 4 h 43"/>
                  <a:gd name="T28" fmla="*/ 2 w 90"/>
                  <a:gd name="T29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90" h="43">
                    <a:moveTo>
                      <a:pt x="90" y="22"/>
                    </a:moveTo>
                    <a:lnTo>
                      <a:pt x="84" y="26"/>
                    </a:lnTo>
                    <a:lnTo>
                      <a:pt x="83" y="33"/>
                    </a:lnTo>
                    <a:lnTo>
                      <a:pt x="73" y="36"/>
                    </a:lnTo>
                    <a:lnTo>
                      <a:pt x="69" y="39"/>
                    </a:lnTo>
                    <a:lnTo>
                      <a:pt x="60" y="39"/>
                    </a:lnTo>
                    <a:lnTo>
                      <a:pt x="51" y="43"/>
                    </a:lnTo>
                    <a:lnTo>
                      <a:pt x="33" y="40"/>
                    </a:lnTo>
                    <a:lnTo>
                      <a:pt x="34" y="39"/>
                    </a:lnTo>
                    <a:lnTo>
                      <a:pt x="33" y="35"/>
                    </a:lnTo>
                    <a:lnTo>
                      <a:pt x="24" y="30"/>
                    </a:lnTo>
                    <a:lnTo>
                      <a:pt x="3" y="11"/>
                    </a:lnTo>
                    <a:lnTo>
                      <a:pt x="0" y="11"/>
                    </a:lnTo>
                    <a:lnTo>
                      <a:pt x="2" y="4"/>
                    </a:lnTo>
                    <a:lnTo>
                      <a:pt x="2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32" name="Freeform 2873">
                <a:extLst>
                  <a:ext uri="{FF2B5EF4-FFF2-40B4-BE49-F238E27FC236}">
                    <a16:creationId xmlns:a16="http://schemas.microsoft.com/office/drawing/2014/main" id="{F86AB2EC-B9A4-F2F9-21FE-931261EB57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9" y="1259"/>
                <a:ext cx="22" cy="14"/>
              </a:xfrm>
              <a:custGeom>
                <a:avLst/>
                <a:gdLst>
                  <a:gd name="T0" fmla="*/ 0 w 88"/>
                  <a:gd name="T1" fmla="*/ 54 h 54"/>
                  <a:gd name="T2" fmla="*/ 4 w 88"/>
                  <a:gd name="T3" fmla="*/ 45 h 54"/>
                  <a:gd name="T4" fmla="*/ 14 w 88"/>
                  <a:gd name="T5" fmla="*/ 32 h 54"/>
                  <a:gd name="T6" fmla="*/ 17 w 88"/>
                  <a:gd name="T7" fmla="*/ 30 h 54"/>
                  <a:gd name="T8" fmla="*/ 15 w 88"/>
                  <a:gd name="T9" fmla="*/ 32 h 54"/>
                  <a:gd name="T10" fmla="*/ 21 w 88"/>
                  <a:gd name="T11" fmla="*/ 35 h 54"/>
                  <a:gd name="T12" fmla="*/ 26 w 88"/>
                  <a:gd name="T13" fmla="*/ 35 h 54"/>
                  <a:gd name="T14" fmla="*/ 38 w 88"/>
                  <a:gd name="T15" fmla="*/ 39 h 54"/>
                  <a:gd name="T16" fmla="*/ 40 w 88"/>
                  <a:gd name="T17" fmla="*/ 40 h 54"/>
                  <a:gd name="T18" fmla="*/ 42 w 88"/>
                  <a:gd name="T19" fmla="*/ 42 h 54"/>
                  <a:gd name="T20" fmla="*/ 47 w 88"/>
                  <a:gd name="T21" fmla="*/ 43 h 54"/>
                  <a:gd name="T22" fmla="*/ 53 w 88"/>
                  <a:gd name="T23" fmla="*/ 38 h 54"/>
                  <a:gd name="T24" fmla="*/ 50 w 88"/>
                  <a:gd name="T25" fmla="*/ 36 h 54"/>
                  <a:gd name="T26" fmla="*/ 58 w 88"/>
                  <a:gd name="T27" fmla="*/ 23 h 54"/>
                  <a:gd name="T28" fmla="*/ 60 w 88"/>
                  <a:gd name="T29" fmla="*/ 19 h 54"/>
                  <a:gd name="T30" fmla="*/ 68 w 88"/>
                  <a:gd name="T31" fmla="*/ 4 h 54"/>
                  <a:gd name="T32" fmla="*/ 74 w 88"/>
                  <a:gd name="T33" fmla="*/ 2 h 54"/>
                  <a:gd name="T34" fmla="*/ 74 w 88"/>
                  <a:gd name="T35" fmla="*/ 4 h 54"/>
                  <a:gd name="T36" fmla="*/ 75 w 88"/>
                  <a:gd name="T37" fmla="*/ 5 h 54"/>
                  <a:gd name="T38" fmla="*/ 75 w 88"/>
                  <a:gd name="T39" fmla="*/ 4 h 54"/>
                  <a:gd name="T40" fmla="*/ 86 w 88"/>
                  <a:gd name="T41" fmla="*/ 0 h 54"/>
                  <a:gd name="T42" fmla="*/ 88 w 88"/>
                  <a:gd name="T43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88" h="54">
                    <a:moveTo>
                      <a:pt x="0" y="54"/>
                    </a:moveTo>
                    <a:lnTo>
                      <a:pt x="4" y="45"/>
                    </a:lnTo>
                    <a:lnTo>
                      <a:pt x="14" y="32"/>
                    </a:lnTo>
                    <a:lnTo>
                      <a:pt x="17" y="30"/>
                    </a:lnTo>
                    <a:lnTo>
                      <a:pt x="15" y="32"/>
                    </a:lnTo>
                    <a:lnTo>
                      <a:pt x="21" y="35"/>
                    </a:lnTo>
                    <a:lnTo>
                      <a:pt x="26" y="35"/>
                    </a:lnTo>
                    <a:lnTo>
                      <a:pt x="38" y="39"/>
                    </a:lnTo>
                    <a:lnTo>
                      <a:pt x="40" y="40"/>
                    </a:lnTo>
                    <a:lnTo>
                      <a:pt x="42" y="42"/>
                    </a:lnTo>
                    <a:lnTo>
                      <a:pt x="47" y="43"/>
                    </a:lnTo>
                    <a:lnTo>
                      <a:pt x="53" y="38"/>
                    </a:lnTo>
                    <a:lnTo>
                      <a:pt x="50" y="36"/>
                    </a:lnTo>
                    <a:lnTo>
                      <a:pt x="58" y="23"/>
                    </a:lnTo>
                    <a:lnTo>
                      <a:pt x="60" y="19"/>
                    </a:lnTo>
                    <a:lnTo>
                      <a:pt x="68" y="4"/>
                    </a:lnTo>
                    <a:lnTo>
                      <a:pt x="74" y="2"/>
                    </a:lnTo>
                    <a:lnTo>
                      <a:pt x="74" y="4"/>
                    </a:lnTo>
                    <a:lnTo>
                      <a:pt x="75" y="5"/>
                    </a:lnTo>
                    <a:lnTo>
                      <a:pt x="75" y="4"/>
                    </a:lnTo>
                    <a:lnTo>
                      <a:pt x="86" y="0"/>
                    </a:lnTo>
                    <a:lnTo>
                      <a:pt x="88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33" name="Freeform 2874">
                <a:extLst>
                  <a:ext uri="{FF2B5EF4-FFF2-40B4-BE49-F238E27FC236}">
                    <a16:creationId xmlns:a16="http://schemas.microsoft.com/office/drawing/2014/main" id="{23F99F72-A301-10B2-5657-EA15651007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7" y="1273"/>
                <a:ext cx="50" cy="122"/>
              </a:xfrm>
              <a:custGeom>
                <a:avLst/>
                <a:gdLst>
                  <a:gd name="T0" fmla="*/ 24 w 197"/>
                  <a:gd name="T1" fmla="*/ 14 h 487"/>
                  <a:gd name="T2" fmla="*/ 36 w 197"/>
                  <a:gd name="T3" fmla="*/ 32 h 487"/>
                  <a:gd name="T4" fmla="*/ 43 w 197"/>
                  <a:gd name="T5" fmla="*/ 35 h 487"/>
                  <a:gd name="T6" fmla="*/ 74 w 197"/>
                  <a:gd name="T7" fmla="*/ 28 h 487"/>
                  <a:gd name="T8" fmla="*/ 74 w 197"/>
                  <a:gd name="T9" fmla="*/ 70 h 487"/>
                  <a:gd name="T10" fmla="*/ 85 w 197"/>
                  <a:gd name="T11" fmla="*/ 74 h 487"/>
                  <a:gd name="T12" fmla="*/ 89 w 197"/>
                  <a:gd name="T13" fmla="*/ 77 h 487"/>
                  <a:gd name="T14" fmla="*/ 76 w 197"/>
                  <a:gd name="T15" fmla="*/ 88 h 487"/>
                  <a:gd name="T16" fmla="*/ 72 w 197"/>
                  <a:gd name="T17" fmla="*/ 94 h 487"/>
                  <a:gd name="T18" fmla="*/ 74 w 197"/>
                  <a:gd name="T19" fmla="*/ 115 h 487"/>
                  <a:gd name="T20" fmla="*/ 88 w 197"/>
                  <a:gd name="T21" fmla="*/ 126 h 487"/>
                  <a:gd name="T22" fmla="*/ 99 w 197"/>
                  <a:gd name="T23" fmla="*/ 132 h 487"/>
                  <a:gd name="T24" fmla="*/ 105 w 197"/>
                  <a:gd name="T25" fmla="*/ 149 h 487"/>
                  <a:gd name="T26" fmla="*/ 100 w 197"/>
                  <a:gd name="T27" fmla="*/ 155 h 487"/>
                  <a:gd name="T28" fmla="*/ 95 w 197"/>
                  <a:gd name="T29" fmla="*/ 164 h 487"/>
                  <a:gd name="T30" fmla="*/ 107 w 197"/>
                  <a:gd name="T31" fmla="*/ 179 h 487"/>
                  <a:gd name="T32" fmla="*/ 126 w 197"/>
                  <a:gd name="T33" fmla="*/ 204 h 487"/>
                  <a:gd name="T34" fmla="*/ 120 w 197"/>
                  <a:gd name="T35" fmla="*/ 214 h 487"/>
                  <a:gd name="T36" fmla="*/ 121 w 197"/>
                  <a:gd name="T37" fmla="*/ 225 h 487"/>
                  <a:gd name="T38" fmla="*/ 124 w 197"/>
                  <a:gd name="T39" fmla="*/ 226 h 487"/>
                  <a:gd name="T40" fmla="*/ 126 w 197"/>
                  <a:gd name="T41" fmla="*/ 232 h 487"/>
                  <a:gd name="T42" fmla="*/ 142 w 197"/>
                  <a:gd name="T43" fmla="*/ 242 h 487"/>
                  <a:gd name="T44" fmla="*/ 155 w 197"/>
                  <a:gd name="T45" fmla="*/ 246 h 487"/>
                  <a:gd name="T46" fmla="*/ 179 w 197"/>
                  <a:gd name="T47" fmla="*/ 236 h 487"/>
                  <a:gd name="T48" fmla="*/ 184 w 197"/>
                  <a:gd name="T49" fmla="*/ 240 h 487"/>
                  <a:gd name="T50" fmla="*/ 183 w 197"/>
                  <a:gd name="T51" fmla="*/ 249 h 487"/>
                  <a:gd name="T52" fmla="*/ 181 w 197"/>
                  <a:gd name="T53" fmla="*/ 253 h 487"/>
                  <a:gd name="T54" fmla="*/ 177 w 197"/>
                  <a:gd name="T55" fmla="*/ 260 h 487"/>
                  <a:gd name="T56" fmla="*/ 172 w 197"/>
                  <a:gd name="T57" fmla="*/ 267 h 487"/>
                  <a:gd name="T58" fmla="*/ 167 w 197"/>
                  <a:gd name="T59" fmla="*/ 286 h 487"/>
                  <a:gd name="T60" fmla="*/ 177 w 197"/>
                  <a:gd name="T61" fmla="*/ 288 h 487"/>
                  <a:gd name="T62" fmla="*/ 197 w 197"/>
                  <a:gd name="T63" fmla="*/ 293 h 487"/>
                  <a:gd name="T64" fmla="*/ 190 w 197"/>
                  <a:gd name="T65" fmla="*/ 302 h 487"/>
                  <a:gd name="T66" fmla="*/ 176 w 197"/>
                  <a:gd name="T67" fmla="*/ 299 h 487"/>
                  <a:gd name="T68" fmla="*/ 173 w 197"/>
                  <a:gd name="T69" fmla="*/ 306 h 487"/>
                  <a:gd name="T70" fmla="*/ 156 w 197"/>
                  <a:gd name="T71" fmla="*/ 303 h 487"/>
                  <a:gd name="T72" fmla="*/ 158 w 197"/>
                  <a:gd name="T73" fmla="*/ 321 h 487"/>
                  <a:gd name="T74" fmla="*/ 156 w 197"/>
                  <a:gd name="T75" fmla="*/ 330 h 487"/>
                  <a:gd name="T76" fmla="*/ 152 w 197"/>
                  <a:gd name="T77" fmla="*/ 348 h 487"/>
                  <a:gd name="T78" fmla="*/ 160 w 197"/>
                  <a:gd name="T79" fmla="*/ 362 h 487"/>
                  <a:gd name="T80" fmla="*/ 163 w 197"/>
                  <a:gd name="T81" fmla="*/ 367 h 487"/>
                  <a:gd name="T82" fmla="*/ 155 w 197"/>
                  <a:gd name="T83" fmla="*/ 369 h 487"/>
                  <a:gd name="T84" fmla="*/ 119 w 197"/>
                  <a:gd name="T85" fmla="*/ 372 h 487"/>
                  <a:gd name="T86" fmla="*/ 103 w 197"/>
                  <a:gd name="T87" fmla="*/ 356 h 487"/>
                  <a:gd name="T88" fmla="*/ 88 w 197"/>
                  <a:gd name="T89" fmla="*/ 351 h 487"/>
                  <a:gd name="T90" fmla="*/ 69 w 197"/>
                  <a:gd name="T91" fmla="*/ 343 h 487"/>
                  <a:gd name="T92" fmla="*/ 65 w 197"/>
                  <a:gd name="T93" fmla="*/ 343 h 487"/>
                  <a:gd name="T94" fmla="*/ 69 w 197"/>
                  <a:gd name="T95" fmla="*/ 380 h 487"/>
                  <a:gd name="T96" fmla="*/ 74 w 197"/>
                  <a:gd name="T97" fmla="*/ 387 h 487"/>
                  <a:gd name="T98" fmla="*/ 71 w 197"/>
                  <a:gd name="T99" fmla="*/ 390 h 487"/>
                  <a:gd name="T100" fmla="*/ 67 w 197"/>
                  <a:gd name="T101" fmla="*/ 391 h 487"/>
                  <a:gd name="T102" fmla="*/ 56 w 197"/>
                  <a:gd name="T103" fmla="*/ 393 h 487"/>
                  <a:gd name="T104" fmla="*/ 54 w 197"/>
                  <a:gd name="T105" fmla="*/ 396 h 487"/>
                  <a:gd name="T106" fmla="*/ 52 w 197"/>
                  <a:gd name="T107" fmla="*/ 398 h 487"/>
                  <a:gd name="T108" fmla="*/ 49 w 197"/>
                  <a:gd name="T109" fmla="*/ 410 h 487"/>
                  <a:gd name="T110" fmla="*/ 19 w 197"/>
                  <a:gd name="T111" fmla="*/ 425 h 487"/>
                  <a:gd name="T112" fmla="*/ 21 w 197"/>
                  <a:gd name="T113" fmla="*/ 429 h 487"/>
                  <a:gd name="T114" fmla="*/ 5 w 197"/>
                  <a:gd name="T115" fmla="*/ 451 h 487"/>
                  <a:gd name="T116" fmla="*/ 4 w 197"/>
                  <a:gd name="T117" fmla="*/ 454 h 487"/>
                  <a:gd name="T118" fmla="*/ 1 w 197"/>
                  <a:gd name="T119" fmla="*/ 474 h 487"/>
                  <a:gd name="T120" fmla="*/ 0 w 197"/>
                  <a:gd name="T121" fmla="*/ 487 h 4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97" h="487">
                    <a:moveTo>
                      <a:pt x="7" y="0"/>
                    </a:moveTo>
                    <a:lnTo>
                      <a:pt x="24" y="14"/>
                    </a:lnTo>
                    <a:lnTo>
                      <a:pt x="32" y="28"/>
                    </a:lnTo>
                    <a:lnTo>
                      <a:pt x="36" y="32"/>
                    </a:lnTo>
                    <a:lnTo>
                      <a:pt x="39" y="38"/>
                    </a:lnTo>
                    <a:lnTo>
                      <a:pt x="43" y="35"/>
                    </a:lnTo>
                    <a:lnTo>
                      <a:pt x="68" y="28"/>
                    </a:lnTo>
                    <a:lnTo>
                      <a:pt x="74" y="28"/>
                    </a:lnTo>
                    <a:lnTo>
                      <a:pt x="72" y="31"/>
                    </a:lnTo>
                    <a:lnTo>
                      <a:pt x="74" y="70"/>
                    </a:lnTo>
                    <a:lnTo>
                      <a:pt x="82" y="74"/>
                    </a:lnTo>
                    <a:lnTo>
                      <a:pt x="85" y="74"/>
                    </a:lnTo>
                    <a:lnTo>
                      <a:pt x="88" y="76"/>
                    </a:lnTo>
                    <a:lnTo>
                      <a:pt x="89" y="77"/>
                    </a:lnTo>
                    <a:lnTo>
                      <a:pt x="79" y="85"/>
                    </a:lnTo>
                    <a:lnTo>
                      <a:pt x="76" y="88"/>
                    </a:lnTo>
                    <a:lnTo>
                      <a:pt x="74" y="92"/>
                    </a:lnTo>
                    <a:lnTo>
                      <a:pt x="72" y="94"/>
                    </a:lnTo>
                    <a:lnTo>
                      <a:pt x="74" y="95"/>
                    </a:lnTo>
                    <a:lnTo>
                      <a:pt x="74" y="115"/>
                    </a:lnTo>
                    <a:lnTo>
                      <a:pt x="85" y="125"/>
                    </a:lnTo>
                    <a:lnTo>
                      <a:pt x="88" y="126"/>
                    </a:lnTo>
                    <a:lnTo>
                      <a:pt x="93" y="127"/>
                    </a:lnTo>
                    <a:lnTo>
                      <a:pt x="99" y="132"/>
                    </a:lnTo>
                    <a:lnTo>
                      <a:pt x="103" y="139"/>
                    </a:lnTo>
                    <a:lnTo>
                      <a:pt x="105" y="149"/>
                    </a:lnTo>
                    <a:lnTo>
                      <a:pt x="107" y="152"/>
                    </a:lnTo>
                    <a:lnTo>
                      <a:pt x="100" y="155"/>
                    </a:lnTo>
                    <a:lnTo>
                      <a:pt x="102" y="157"/>
                    </a:lnTo>
                    <a:lnTo>
                      <a:pt x="95" y="164"/>
                    </a:lnTo>
                    <a:lnTo>
                      <a:pt x="92" y="168"/>
                    </a:lnTo>
                    <a:lnTo>
                      <a:pt x="107" y="179"/>
                    </a:lnTo>
                    <a:lnTo>
                      <a:pt x="117" y="190"/>
                    </a:lnTo>
                    <a:lnTo>
                      <a:pt x="126" y="204"/>
                    </a:lnTo>
                    <a:lnTo>
                      <a:pt x="126" y="206"/>
                    </a:lnTo>
                    <a:lnTo>
                      <a:pt x="120" y="214"/>
                    </a:lnTo>
                    <a:lnTo>
                      <a:pt x="117" y="222"/>
                    </a:lnTo>
                    <a:lnTo>
                      <a:pt x="121" y="225"/>
                    </a:lnTo>
                    <a:lnTo>
                      <a:pt x="124" y="225"/>
                    </a:lnTo>
                    <a:lnTo>
                      <a:pt x="124" y="226"/>
                    </a:lnTo>
                    <a:lnTo>
                      <a:pt x="126" y="226"/>
                    </a:lnTo>
                    <a:lnTo>
                      <a:pt x="126" y="232"/>
                    </a:lnTo>
                    <a:lnTo>
                      <a:pt x="141" y="242"/>
                    </a:lnTo>
                    <a:lnTo>
                      <a:pt x="142" y="242"/>
                    </a:lnTo>
                    <a:lnTo>
                      <a:pt x="146" y="247"/>
                    </a:lnTo>
                    <a:lnTo>
                      <a:pt x="155" y="246"/>
                    </a:lnTo>
                    <a:lnTo>
                      <a:pt x="165" y="236"/>
                    </a:lnTo>
                    <a:lnTo>
                      <a:pt x="179" y="236"/>
                    </a:lnTo>
                    <a:lnTo>
                      <a:pt x="184" y="238"/>
                    </a:lnTo>
                    <a:lnTo>
                      <a:pt x="184" y="240"/>
                    </a:lnTo>
                    <a:lnTo>
                      <a:pt x="183" y="245"/>
                    </a:lnTo>
                    <a:lnTo>
                      <a:pt x="183" y="249"/>
                    </a:lnTo>
                    <a:lnTo>
                      <a:pt x="181" y="250"/>
                    </a:lnTo>
                    <a:lnTo>
                      <a:pt x="181" y="253"/>
                    </a:lnTo>
                    <a:lnTo>
                      <a:pt x="180" y="256"/>
                    </a:lnTo>
                    <a:lnTo>
                      <a:pt x="177" y="260"/>
                    </a:lnTo>
                    <a:lnTo>
                      <a:pt x="173" y="264"/>
                    </a:lnTo>
                    <a:lnTo>
                      <a:pt x="172" y="267"/>
                    </a:lnTo>
                    <a:lnTo>
                      <a:pt x="169" y="276"/>
                    </a:lnTo>
                    <a:lnTo>
                      <a:pt x="167" y="286"/>
                    </a:lnTo>
                    <a:lnTo>
                      <a:pt x="173" y="288"/>
                    </a:lnTo>
                    <a:lnTo>
                      <a:pt x="177" y="288"/>
                    </a:lnTo>
                    <a:lnTo>
                      <a:pt x="186" y="289"/>
                    </a:lnTo>
                    <a:lnTo>
                      <a:pt x="197" y="293"/>
                    </a:lnTo>
                    <a:lnTo>
                      <a:pt x="195" y="296"/>
                    </a:lnTo>
                    <a:lnTo>
                      <a:pt x="190" y="302"/>
                    </a:lnTo>
                    <a:lnTo>
                      <a:pt x="180" y="298"/>
                    </a:lnTo>
                    <a:lnTo>
                      <a:pt x="176" y="299"/>
                    </a:lnTo>
                    <a:lnTo>
                      <a:pt x="173" y="305"/>
                    </a:lnTo>
                    <a:lnTo>
                      <a:pt x="173" y="306"/>
                    </a:lnTo>
                    <a:lnTo>
                      <a:pt x="158" y="303"/>
                    </a:lnTo>
                    <a:lnTo>
                      <a:pt x="156" y="303"/>
                    </a:lnTo>
                    <a:lnTo>
                      <a:pt x="152" y="314"/>
                    </a:lnTo>
                    <a:lnTo>
                      <a:pt x="158" y="321"/>
                    </a:lnTo>
                    <a:lnTo>
                      <a:pt x="158" y="323"/>
                    </a:lnTo>
                    <a:lnTo>
                      <a:pt x="156" y="330"/>
                    </a:lnTo>
                    <a:lnTo>
                      <a:pt x="153" y="337"/>
                    </a:lnTo>
                    <a:lnTo>
                      <a:pt x="152" y="348"/>
                    </a:lnTo>
                    <a:lnTo>
                      <a:pt x="156" y="358"/>
                    </a:lnTo>
                    <a:lnTo>
                      <a:pt x="160" y="362"/>
                    </a:lnTo>
                    <a:lnTo>
                      <a:pt x="163" y="366"/>
                    </a:lnTo>
                    <a:lnTo>
                      <a:pt x="163" y="367"/>
                    </a:lnTo>
                    <a:lnTo>
                      <a:pt x="162" y="367"/>
                    </a:lnTo>
                    <a:lnTo>
                      <a:pt x="155" y="369"/>
                    </a:lnTo>
                    <a:lnTo>
                      <a:pt x="153" y="370"/>
                    </a:lnTo>
                    <a:lnTo>
                      <a:pt x="119" y="372"/>
                    </a:lnTo>
                    <a:lnTo>
                      <a:pt x="114" y="365"/>
                    </a:lnTo>
                    <a:lnTo>
                      <a:pt x="103" y="356"/>
                    </a:lnTo>
                    <a:lnTo>
                      <a:pt x="98" y="351"/>
                    </a:lnTo>
                    <a:lnTo>
                      <a:pt x="88" y="351"/>
                    </a:lnTo>
                    <a:lnTo>
                      <a:pt x="72" y="345"/>
                    </a:lnTo>
                    <a:lnTo>
                      <a:pt x="69" y="343"/>
                    </a:lnTo>
                    <a:lnTo>
                      <a:pt x="69" y="338"/>
                    </a:lnTo>
                    <a:lnTo>
                      <a:pt x="65" y="343"/>
                    </a:lnTo>
                    <a:lnTo>
                      <a:pt x="64" y="355"/>
                    </a:lnTo>
                    <a:lnTo>
                      <a:pt x="69" y="380"/>
                    </a:lnTo>
                    <a:lnTo>
                      <a:pt x="75" y="386"/>
                    </a:lnTo>
                    <a:lnTo>
                      <a:pt x="74" y="387"/>
                    </a:lnTo>
                    <a:lnTo>
                      <a:pt x="71" y="389"/>
                    </a:lnTo>
                    <a:lnTo>
                      <a:pt x="71" y="390"/>
                    </a:lnTo>
                    <a:lnTo>
                      <a:pt x="67" y="390"/>
                    </a:lnTo>
                    <a:lnTo>
                      <a:pt x="67" y="391"/>
                    </a:lnTo>
                    <a:lnTo>
                      <a:pt x="64" y="391"/>
                    </a:lnTo>
                    <a:lnTo>
                      <a:pt x="56" y="393"/>
                    </a:lnTo>
                    <a:lnTo>
                      <a:pt x="54" y="394"/>
                    </a:lnTo>
                    <a:lnTo>
                      <a:pt x="54" y="396"/>
                    </a:lnTo>
                    <a:lnTo>
                      <a:pt x="53" y="396"/>
                    </a:lnTo>
                    <a:lnTo>
                      <a:pt x="52" y="398"/>
                    </a:lnTo>
                    <a:lnTo>
                      <a:pt x="52" y="404"/>
                    </a:lnTo>
                    <a:lnTo>
                      <a:pt x="49" y="410"/>
                    </a:lnTo>
                    <a:lnTo>
                      <a:pt x="21" y="425"/>
                    </a:lnTo>
                    <a:lnTo>
                      <a:pt x="19" y="425"/>
                    </a:lnTo>
                    <a:lnTo>
                      <a:pt x="19" y="426"/>
                    </a:lnTo>
                    <a:lnTo>
                      <a:pt x="21" y="429"/>
                    </a:lnTo>
                    <a:lnTo>
                      <a:pt x="8" y="449"/>
                    </a:lnTo>
                    <a:lnTo>
                      <a:pt x="5" y="451"/>
                    </a:lnTo>
                    <a:lnTo>
                      <a:pt x="5" y="453"/>
                    </a:lnTo>
                    <a:lnTo>
                      <a:pt x="4" y="454"/>
                    </a:lnTo>
                    <a:lnTo>
                      <a:pt x="1" y="463"/>
                    </a:lnTo>
                    <a:lnTo>
                      <a:pt x="1" y="474"/>
                    </a:lnTo>
                    <a:lnTo>
                      <a:pt x="0" y="486"/>
                    </a:lnTo>
                    <a:lnTo>
                      <a:pt x="0" y="48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34" name="Freeform 2875">
                <a:extLst>
                  <a:ext uri="{FF2B5EF4-FFF2-40B4-BE49-F238E27FC236}">
                    <a16:creationId xmlns:a16="http://schemas.microsoft.com/office/drawing/2014/main" id="{3E7E0BBA-D998-1845-537C-064CAA8001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5" y="1278"/>
                <a:ext cx="40" cy="85"/>
              </a:xfrm>
              <a:custGeom>
                <a:avLst/>
                <a:gdLst>
                  <a:gd name="T0" fmla="*/ 117 w 158"/>
                  <a:gd name="T1" fmla="*/ 313 h 339"/>
                  <a:gd name="T2" fmla="*/ 137 w 158"/>
                  <a:gd name="T3" fmla="*/ 336 h 339"/>
                  <a:gd name="T4" fmla="*/ 144 w 158"/>
                  <a:gd name="T5" fmla="*/ 336 h 339"/>
                  <a:gd name="T6" fmla="*/ 151 w 158"/>
                  <a:gd name="T7" fmla="*/ 320 h 339"/>
                  <a:gd name="T8" fmla="*/ 158 w 158"/>
                  <a:gd name="T9" fmla="*/ 300 h 339"/>
                  <a:gd name="T10" fmla="*/ 150 w 158"/>
                  <a:gd name="T11" fmla="*/ 280 h 339"/>
                  <a:gd name="T12" fmla="*/ 130 w 158"/>
                  <a:gd name="T13" fmla="*/ 269 h 339"/>
                  <a:gd name="T14" fmla="*/ 131 w 158"/>
                  <a:gd name="T15" fmla="*/ 268 h 339"/>
                  <a:gd name="T16" fmla="*/ 140 w 158"/>
                  <a:gd name="T17" fmla="*/ 239 h 339"/>
                  <a:gd name="T18" fmla="*/ 134 w 158"/>
                  <a:gd name="T19" fmla="*/ 232 h 339"/>
                  <a:gd name="T20" fmla="*/ 131 w 158"/>
                  <a:gd name="T21" fmla="*/ 227 h 339"/>
                  <a:gd name="T22" fmla="*/ 129 w 158"/>
                  <a:gd name="T23" fmla="*/ 220 h 339"/>
                  <a:gd name="T24" fmla="*/ 131 w 158"/>
                  <a:gd name="T25" fmla="*/ 213 h 339"/>
                  <a:gd name="T26" fmla="*/ 133 w 158"/>
                  <a:gd name="T27" fmla="*/ 208 h 339"/>
                  <a:gd name="T28" fmla="*/ 147 w 158"/>
                  <a:gd name="T29" fmla="*/ 194 h 339"/>
                  <a:gd name="T30" fmla="*/ 145 w 158"/>
                  <a:gd name="T31" fmla="*/ 187 h 339"/>
                  <a:gd name="T32" fmla="*/ 108 w 158"/>
                  <a:gd name="T33" fmla="*/ 176 h 339"/>
                  <a:gd name="T34" fmla="*/ 105 w 158"/>
                  <a:gd name="T35" fmla="*/ 162 h 339"/>
                  <a:gd name="T36" fmla="*/ 104 w 158"/>
                  <a:gd name="T37" fmla="*/ 141 h 339"/>
                  <a:gd name="T38" fmla="*/ 107 w 158"/>
                  <a:gd name="T39" fmla="*/ 135 h 339"/>
                  <a:gd name="T40" fmla="*/ 119 w 158"/>
                  <a:gd name="T41" fmla="*/ 116 h 339"/>
                  <a:gd name="T42" fmla="*/ 133 w 158"/>
                  <a:gd name="T43" fmla="*/ 95 h 339"/>
                  <a:gd name="T44" fmla="*/ 129 w 158"/>
                  <a:gd name="T45" fmla="*/ 86 h 339"/>
                  <a:gd name="T46" fmla="*/ 112 w 158"/>
                  <a:gd name="T47" fmla="*/ 76 h 339"/>
                  <a:gd name="T48" fmla="*/ 95 w 158"/>
                  <a:gd name="T49" fmla="*/ 78 h 339"/>
                  <a:gd name="T50" fmla="*/ 92 w 158"/>
                  <a:gd name="T51" fmla="*/ 61 h 339"/>
                  <a:gd name="T52" fmla="*/ 88 w 158"/>
                  <a:gd name="T53" fmla="*/ 60 h 339"/>
                  <a:gd name="T54" fmla="*/ 84 w 158"/>
                  <a:gd name="T55" fmla="*/ 54 h 339"/>
                  <a:gd name="T56" fmla="*/ 73 w 158"/>
                  <a:gd name="T57" fmla="*/ 50 h 339"/>
                  <a:gd name="T58" fmla="*/ 59 w 158"/>
                  <a:gd name="T59" fmla="*/ 56 h 339"/>
                  <a:gd name="T60" fmla="*/ 44 w 158"/>
                  <a:gd name="T61" fmla="*/ 71 h 339"/>
                  <a:gd name="T62" fmla="*/ 17 w 158"/>
                  <a:gd name="T63" fmla="*/ 69 h 339"/>
                  <a:gd name="T64" fmla="*/ 16 w 158"/>
                  <a:gd name="T65" fmla="*/ 71 h 339"/>
                  <a:gd name="T66" fmla="*/ 13 w 158"/>
                  <a:gd name="T67" fmla="*/ 64 h 339"/>
                  <a:gd name="T68" fmla="*/ 20 w 158"/>
                  <a:gd name="T69" fmla="*/ 54 h 339"/>
                  <a:gd name="T70" fmla="*/ 17 w 158"/>
                  <a:gd name="T71" fmla="*/ 50 h 339"/>
                  <a:gd name="T72" fmla="*/ 7 w 158"/>
                  <a:gd name="T73" fmla="*/ 53 h 339"/>
                  <a:gd name="T74" fmla="*/ 10 w 158"/>
                  <a:gd name="T75" fmla="*/ 47 h 339"/>
                  <a:gd name="T76" fmla="*/ 14 w 158"/>
                  <a:gd name="T77" fmla="*/ 49 h 339"/>
                  <a:gd name="T78" fmla="*/ 13 w 158"/>
                  <a:gd name="T79" fmla="*/ 31 h 339"/>
                  <a:gd name="T80" fmla="*/ 0 w 158"/>
                  <a:gd name="T81" fmla="*/ 19 h 3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58" h="339">
                    <a:moveTo>
                      <a:pt x="116" y="313"/>
                    </a:moveTo>
                    <a:lnTo>
                      <a:pt x="117" y="313"/>
                    </a:lnTo>
                    <a:lnTo>
                      <a:pt x="123" y="325"/>
                    </a:lnTo>
                    <a:lnTo>
                      <a:pt x="137" y="336"/>
                    </a:lnTo>
                    <a:lnTo>
                      <a:pt x="143" y="339"/>
                    </a:lnTo>
                    <a:lnTo>
                      <a:pt x="144" y="336"/>
                    </a:lnTo>
                    <a:lnTo>
                      <a:pt x="148" y="331"/>
                    </a:lnTo>
                    <a:lnTo>
                      <a:pt x="151" y="320"/>
                    </a:lnTo>
                    <a:lnTo>
                      <a:pt x="158" y="306"/>
                    </a:lnTo>
                    <a:lnTo>
                      <a:pt x="158" y="300"/>
                    </a:lnTo>
                    <a:lnTo>
                      <a:pt x="157" y="296"/>
                    </a:lnTo>
                    <a:lnTo>
                      <a:pt x="150" y="280"/>
                    </a:lnTo>
                    <a:lnTo>
                      <a:pt x="141" y="271"/>
                    </a:lnTo>
                    <a:lnTo>
                      <a:pt x="130" y="269"/>
                    </a:lnTo>
                    <a:lnTo>
                      <a:pt x="130" y="268"/>
                    </a:lnTo>
                    <a:lnTo>
                      <a:pt x="131" y="268"/>
                    </a:lnTo>
                    <a:lnTo>
                      <a:pt x="138" y="251"/>
                    </a:lnTo>
                    <a:lnTo>
                      <a:pt x="140" y="239"/>
                    </a:lnTo>
                    <a:lnTo>
                      <a:pt x="140" y="237"/>
                    </a:lnTo>
                    <a:lnTo>
                      <a:pt x="134" y="232"/>
                    </a:lnTo>
                    <a:lnTo>
                      <a:pt x="133" y="229"/>
                    </a:lnTo>
                    <a:lnTo>
                      <a:pt x="131" y="227"/>
                    </a:lnTo>
                    <a:lnTo>
                      <a:pt x="130" y="223"/>
                    </a:lnTo>
                    <a:lnTo>
                      <a:pt x="129" y="220"/>
                    </a:lnTo>
                    <a:lnTo>
                      <a:pt x="129" y="218"/>
                    </a:lnTo>
                    <a:lnTo>
                      <a:pt x="131" y="213"/>
                    </a:lnTo>
                    <a:lnTo>
                      <a:pt x="131" y="208"/>
                    </a:lnTo>
                    <a:lnTo>
                      <a:pt x="133" y="208"/>
                    </a:lnTo>
                    <a:lnTo>
                      <a:pt x="145" y="201"/>
                    </a:lnTo>
                    <a:lnTo>
                      <a:pt x="147" y="194"/>
                    </a:lnTo>
                    <a:lnTo>
                      <a:pt x="147" y="187"/>
                    </a:lnTo>
                    <a:lnTo>
                      <a:pt x="145" y="187"/>
                    </a:lnTo>
                    <a:lnTo>
                      <a:pt x="133" y="184"/>
                    </a:lnTo>
                    <a:lnTo>
                      <a:pt x="108" y="176"/>
                    </a:lnTo>
                    <a:lnTo>
                      <a:pt x="104" y="173"/>
                    </a:lnTo>
                    <a:lnTo>
                      <a:pt x="105" y="162"/>
                    </a:lnTo>
                    <a:lnTo>
                      <a:pt x="102" y="151"/>
                    </a:lnTo>
                    <a:lnTo>
                      <a:pt x="104" y="141"/>
                    </a:lnTo>
                    <a:lnTo>
                      <a:pt x="104" y="139"/>
                    </a:lnTo>
                    <a:lnTo>
                      <a:pt x="107" y="135"/>
                    </a:lnTo>
                    <a:lnTo>
                      <a:pt x="112" y="127"/>
                    </a:lnTo>
                    <a:lnTo>
                      <a:pt x="119" y="116"/>
                    </a:lnTo>
                    <a:lnTo>
                      <a:pt x="129" y="107"/>
                    </a:lnTo>
                    <a:lnTo>
                      <a:pt x="133" y="95"/>
                    </a:lnTo>
                    <a:lnTo>
                      <a:pt x="133" y="86"/>
                    </a:lnTo>
                    <a:lnTo>
                      <a:pt x="129" y="86"/>
                    </a:lnTo>
                    <a:lnTo>
                      <a:pt x="129" y="82"/>
                    </a:lnTo>
                    <a:lnTo>
                      <a:pt x="112" y="76"/>
                    </a:lnTo>
                    <a:lnTo>
                      <a:pt x="108" y="81"/>
                    </a:lnTo>
                    <a:lnTo>
                      <a:pt x="95" y="78"/>
                    </a:lnTo>
                    <a:lnTo>
                      <a:pt x="92" y="64"/>
                    </a:lnTo>
                    <a:lnTo>
                      <a:pt x="92" y="61"/>
                    </a:lnTo>
                    <a:lnTo>
                      <a:pt x="90" y="61"/>
                    </a:lnTo>
                    <a:lnTo>
                      <a:pt x="88" y="60"/>
                    </a:lnTo>
                    <a:lnTo>
                      <a:pt x="87" y="60"/>
                    </a:lnTo>
                    <a:lnTo>
                      <a:pt x="84" y="54"/>
                    </a:lnTo>
                    <a:lnTo>
                      <a:pt x="78" y="49"/>
                    </a:lnTo>
                    <a:lnTo>
                      <a:pt x="73" y="50"/>
                    </a:lnTo>
                    <a:lnTo>
                      <a:pt x="67" y="54"/>
                    </a:lnTo>
                    <a:lnTo>
                      <a:pt x="59" y="56"/>
                    </a:lnTo>
                    <a:lnTo>
                      <a:pt x="50" y="53"/>
                    </a:lnTo>
                    <a:lnTo>
                      <a:pt x="44" y="71"/>
                    </a:lnTo>
                    <a:lnTo>
                      <a:pt x="40" y="69"/>
                    </a:lnTo>
                    <a:lnTo>
                      <a:pt x="17" y="69"/>
                    </a:lnTo>
                    <a:lnTo>
                      <a:pt x="17" y="71"/>
                    </a:lnTo>
                    <a:lnTo>
                      <a:pt x="16" y="71"/>
                    </a:lnTo>
                    <a:lnTo>
                      <a:pt x="13" y="65"/>
                    </a:lnTo>
                    <a:lnTo>
                      <a:pt x="13" y="64"/>
                    </a:lnTo>
                    <a:lnTo>
                      <a:pt x="14" y="61"/>
                    </a:lnTo>
                    <a:lnTo>
                      <a:pt x="20" y="54"/>
                    </a:lnTo>
                    <a:lnTo>
                      <a:pt x="21" y="50"/>
                    </a:lnTo>
                    <a:lnTo>
                      <a:pt x="17" y="50"/>
                    </a:lnTo>
                    <a:lnTo>
                      <a:pt x="10" y="52"/>
                    </a:lnTo>
                    <a:lnTo>
                      <a:pt x="7" y="53"/>
                    </a:lnTo>
                    <a:lnTo>
                      <a:pt x="9" y="52"/>
                    </a:lnTo>
                    <a:lnTo>
                      <a:pt x="10" y="47"/>
                    </a:lnTo>
                    <a:lnTo>
                      <a:pt x="13" y="46"/>
                    </a:lnTo>
                    <a:lnTo>
                      <a:pt x="14" y="49"/>
                    </a:lnTo>
                    <a:lnTo>
                      <a:pt x="18" y="40"/>
                    </a:lnTo>
                    <a:lnTo>
                      <a:pt x="13" y="31"/>
                    </a:lnTo>
                    <a:lnTo>
                      <a:pt x="10" y="21"/>
                    </a:lnTo>
                    <a:lnTo>
                      <a:pt x="0" y="19"/>
                    </a:lnTo>
                    <a:lnTo>
                      <a:pt x="11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35" name="Freeform 2876">
                <a:extLst>
                  <a:ext uri="{FF2B5EF4-FFF2-40B4-BE49-F238E27FC236}">
                    <a16:creationId xmlns:a16="http://schemas.microsoft.com/office/drawing/2014/main" id="{5F10838D-1011-0C46-3996-CAC8DDB269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1" y="1346"/>
                <a:ext cx="53" cy="22"/>
              </a:xfrm>
              <a:custGeom>
                <a:avLst/>
                <a:gdLst>
                  <a:gd name="T0" fmla="*/ 212 w 212"/>
                  <a:gd name="T1" fmla="*/ 42 h 90"/>
                  <a:gd name="T2" fmla="*/ 211 w 212"/>
                  <a:gd name="T3" fmla="*/ 35 h 90"/>
                  <a:gd name="T4" fmla="*/ 188 w 212"/>
                  <a:gd name="T5" fmla="*/ 42 h 90"/>
                  <a:gd name="T6" fmla="*/ 174 w 212"/>
                  <a:gd name="T7" fmla="*/ 38 h 90"/>
                  <a:gd name="T8" fmla="*/ 172 w 212"/>
                  <a:gd name="T9" fmla="*/ 32 h 90"/>
                  <a:gd name="T10" fmla="*/ 166 w 212"/>
                  <a:gd name="T11" fmla="*/ 33 h 90"/>
                  <a:gd name="T12" fmla="*/ 163 w 212"/>
                  <a:gd name="T13" fmla="*/ 45 h 90"/>
                  <a:gd name="T14" fmla="*/ 151 w 212"/>
                  <a:gd name="T15" fmla="*/ 50 h 90"/>
                  <a:gd name="T16" fmla="*/ 156 w 212"/>
                  <a:gd name="T17" fmla="*/ 64 h 90"/>
                  <a:gd name="T18" fmla="*/ 165 w 212"/>
                  <a:gd name="T19" fmla="*/ 75 h 90"/>
                  <a:gd name="T20" fmla="*/ 159 w 212"/>
                  <a:gd name="T21" fmla="*/ 78 h 90"/>
                  <a:gd name="T22" fmla="*/ 153 w 212"/>
                  <a:gd name="T23" fmla="*/ 79 h 90"/>
                  <a:gd name="T24" fmla="*/ 152 w 212"/>
                  <a:gd name="T25" fmla="*/ 81 h 90"/>
                  <a:gd name="T26" fmla="*/ 151 w 212"/>
                  <a:gd name="T27" fmla="*/ 81 h 90"/>
                  <a:gd name="T28" fmla="*/ 151 w 212"/>
                  <a:gd name="T29" fmla="*/ 82 h 90"/>
                  <a:gd name="T30" fmla="*/ 144 w 212"/>
                  <a:gd name="T31" fmla="*/ 82 h 90"/>
                  <a:gd name="T32" fmla="*/ 137 w 212"/>
                  <a:gd name="T33" fmla="*/ 81 h 90"/>
                  <a:gd name="T34" fmla="*/ 127 w 212"/>
                  <a:gd name="T35" fmla="*/ 90 h 90"/>
                  <a:gd name="T36" fmla="*/ 123 w 212"/>
                  <a:gd name="T37" fmla="*/ 90 h 90"/>
                  <a:gd name="T38" fmla="*/ 119 w 212"/>
                  <a:gd name="T39" fmla="*/ 88 h 90"/>
                  <a:gd name="T40" fmla="*/ 114 w 212"/>
                  <a:gd name="T41" fmla="*/ 82 h 90"/>
                  <a:gd name="T42" fmla="*/ 116 w 212"/>
                  <a:gd name="T43" fmla="*/ 78 h 90"/>
                  <a:gd name="T44" fmla="*/ 119 w 212"/>
                  <a:gd name="T45" fmla="*/ 72 h 90"/>
                  <a:gd name="T46" fmla="*/ 107 w 212"/>
                  <a:gd name="T47" fmla="*/ 69 h 90"/>
                  <a:gd name="T48" fmla="*/ 100 w 212"/>
                  <a:gd name="T49" fmla="*/ 69 h 90"/>
                  <a:gd name="T50" fmla="*/ 98 w 212"/>
                  <a:gd name="T51" fmla="*/ 64 h 90"/>
                  <a:gd name="T52" fmla="*/ 98 w 212"/>
                  <a:gd name="T53" fmla="*/ 60 h 90"/>
                  <a:gd name="T54" fmla="*/ 96 w 212"/>
                  <a:gd name="T55" fmla="*/ 57 h 90"/>
                  <a:gd name="T56" fmla="*/ 95 w 212"/>
                  <a:gd name="T57" fmla="*/ 50 h 90"/>
                  <a:gd name="T58" fmla="*/ 86 w 212"/>
                  <a:gd name="T59" fmla="*/ 52 h 90"/>
                  <a:gd name="T60" fmla="*/ 89 w 212"/>
                  <a:gd name="T61" fmla="*/ 43 h 90"/>
                  <a:gd name="T62" fmla="*/ 91 w 212"/>
                  <a:gd name="T63" fmla="*/ 40 h 90"/>
                  <a:gd name="T64" fmla="*/ 99 w 212"/>
                  <a:gd name="T65" fmla="*/ 11 h 90"/>
                  <a:gd name="T66" fmla="*/ 92 w 212"/>
                  <a:gd name="T67" fmla="*/ 11 h 90"/>
                  <a:gd name="T68" fmla="*/ 84 w 212"/>
                  <a:gd name="T69" fmla="*/ 9 h 90"/>
                  <a:gd name="T70" fmla="*/ 64 w 212"/>
                  <a:gd name="T71" fmla="*/ 0 h 90"/>
                  <a:gd name="T72" fmla="*/ 54 w 212"/>
                  <a:gd name="T73" fmla="*/ 1 h 90"/>
                  <a:gd name="T74" fmla="*/ 54 w 212"/>
                  <a:gd name="T75" fmla="*/ 5 h 90"/>
                  <a:gd name="T76" fmla="*/ 42 w 212"/>
                  <a:gd name="T77" fmla="*/ 8 h 90"/>
                  <a:gd name="T78" fmla="*/ 38 w 212"/>
                  <a:gd name="T79" fmla="*/ 12 h 90"/>
                  <a:gd name="T80" fmla="*/ 40 w 212"/>
                  <a:gd name="T81" fmla="*/ 23 h 90"/>
                  <a:gd name="T82" fmla="*/ 33 w 212"/>
                  <a:gd name="T83" fmla="*/ 28 h 90"/>
                  <a:gd name="T84" fmla="*/ 28 w 212"/>
                  <a:gd name="T85" fmla="*/ 23 h 90"/>
                  <a:gd name="T86" fmla="*/ 18 w 212"/>
                  <a:gd name="T87" fmla="*/ 29 h 90"/>
                  <a:gd name="T88" fmla="*/ 18 w 212"/>
                  <a:gd name="T89" fmla="*/ 33 h 90"/>
                  <a:gd name="T90" fmla="*/ 15 w 212"/>
                  <a:gd name="T91" fmla="*/ 38 h 90"/>
                  <a:gd name="T92" fmla="*/ 9 w 212"/>
                  <a:gd name="T93" fmla="*/ 42 h 90"/>
                  <a:gd name="T94" fmla="*/ 3 w 212"/>
                  <a:gd name="T95" fmla="*/ 43 h 90"/>
                  <a:gd name="T96" fmla="*/ 0 w 212"/>
                  <a:gd name="T97" fmla="*/ 45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12" h="90">
                    <a:moveTo>
                      <a:pt x="212" y="42"/>
                    </a:moveTo>
                    <a:lnTo>
                      <a:pt x="211" y="35"/>
                    </a:lnTo>
                    <a:lnTo>
                      <a:pt x="188" y="42"/>
                    </a:lnTo>
                    <a:lnTo>
                      <a:pt x="174" y="38"/>
                    </a:lnTo>
                    <a:lnTo>
                      <a:pt x="172" y="32"/>
                    </a:lnTo>
                    <a:lnTo>
                      <a:pt x="166" y="33"/>
                    </a:lnTo>
                    <a:lnTo>
                      <a:pt x="163" y="45"/>
                    </a:lnTo>
                    <a:lnTo>
                      <a:pt x="151" y="50"/>
                    </a:lnTo>
                    <a:lnTo>
                      <a:pt x="156" y="64"/>
                    </a:lnTo>
                    <a:lnTo>
                      <a:pt x="165" y="75"/>
                    </a:lnTo>
                    <a:lnTo>
                      <a:pt x="159" y="78"/>
                    </a:lnTo>
                    <a:lnTo>
                      <a:pt x="153" y="79"/>
                    </a:lnTo>
                    <a:lnTo>
                      <a:pt x="152" y="81"/>
                    </a:lnTo>
                    <a:lnTo>
                      <a:pt x="151" y="81"/>
                    </a:lnTo>
                    <a:lnTo>
                      <a:pt x="151" y="82"/>
                    </a:lnTo>
                    <a:lnTo>
                      <a:pt x="144" y="82"/>
                    </a:lnTo>
                    <a:lnTo>
                      <a:pt x="137" y="81"/>
                    </a:lnTo>
                    <a:lnTo>
                      <a:pt x="127" y="90"/>
                    </a:lnTo>
                    <a:lnTo>
                      <a:pt x="123" y="90"/>
                    </a:lnTo>
                    <a:lnTo>
                      <a:pt x="119" y="88"/>
                    </a:lnTo>
                    <a:lnTo>
                      <a:pt x="114" y="82"/>
                    </a:lnTo>
                    <a:lnTo>
                      <a:pt x="116" y="78"/>
                    </a:lnTo>
                    <a:lnTo>
                      <a:pt x="119" y="72"/>
                    </a:lnTo>
                    <a:lnTo>
                      <a:pt x="107" y="69"/>
                    </a:lnTo>
                    <a:lnTo>
                      <a:pt x="100" y="69"/>
                    </a:lnTo>
                    <a:lnTo>
                      <a:pt x="98" y="64"/>
                    </a:lnTo>
                    <a:lnTo>
                      <a:pt x="98" y="60"/>
                    </a:lnTo>
                    <a:lnTo>
                      <a:pt x="96" y="57"/>
                    </a:lnTo>
                    <a:lnTo>
                      <a:pt x="95" y="50"/>
                    </a:lnTo>
                    <a:lnTo>
                      <a:pt x="86" y="52"/>
                    </a:lnTo>
                    <a:lnTo>
                      <a:pt x="89" y="43"/>
                    </a:lnTo>
                    <a:lnTo>
                      <a:pt x="91" y="40"/>
                    </a:lnTo>
                    <a:lnTo>
                      <a:pt x="99" y="11"/>
                    </a:lnTo>
                    <a:lnTo>
                      <a:pt x="92" y="11"/>
                    </a:lnTo>
                    <a:lnTo>
                      <a:pt x="84" y="9"/>
                    </a:lnTo>
                    <a:lnTo>
                      <a:pt x="64" y="0"/>
                    </a:lnTo>
                    <a:lnTo>
                      <a:pt x="54" y="1"/>
                    </a:lnTo>
                    <a:lnTo>
                      <a:pt x="54" y="5"/>
                    </a:lnTo>
                    <a:lnTo>
                      <a:pt x="42" y="8"/>
                    </a:lnTo>
                    <a:lnTo>
                      <a:pt x="38" y="12"/>
                    </a:lnTo>
                    <a:lnTo>
                      <a:pt x="40" y="23"/>
                    </a:lnTo>
                    <a:lnTo>
                      <a:pt x="33" y="28"/>
                    </a:lnTo>
                    <a:lnTo>
                      <a:pt x="28" y="23"/>
                    </a:lnTo>
                    <a:lnTo>
                      <a:pt x="18" y="29"/>
                    </a:lnTo>
                    <a:lnTo>
                      <a:pt x="18" y="33"/>
                    </a:lnTo>
                    <a:lnTo>
                      <a:pt x="15" y="38"/>
                    </a:lnTo>
                    <a:lnTo>
                      <a:pt x="9" y="42"/>
                    </a:lnTo>
                    <a:lnTo>
                      <a:pt x="3" y="43"/>
                    </a:lnTo>
                    <a:lnTo>
                      <a:pt x="0" y="4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36" name="Freeform 2877">
                <a:extLst>
                  <a:ext uri="{FF2B5EF4-FFF2-40B4-BE49-F238E27FC236}">
                    <a16:creationId xmlns:a16="http://schemas.microsoft.com/office/drawing/2014/main" id="{E6FEDCE6-3650-A163-5AF8-B77CCA1970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7" y="1356"/>
                <a:ext cx="19" cy="43"/>
              </a:xfrm>
              <a:custGeom>
                <a:avLst/>
                <a:gdLst>
                  <a:gd name="T0" fmla="*/ 78 w 78"/>
                  <a:gd name="T1" fmla="*/ 171 h 171"/>
                  <a:gd name="T2" fmla="*/ 74 w 78"/>
                  <a:gd name="T3" fmla="*/ 160 h 171"/>
                  <a:gd name="T4" fmla="*/ 73 w 78"/>
                  <a:gd name="T5" fmla="*/ 159 h 171"/>
                  <a:gd name="T6" fmla="*/ 66 w 78"/>
                  <a:gd name="T7" fmla="*/ 153 h 171"/>
                  <a:gd name="T8" fmla="*/ 54 w 78"/>
                  <a:gd name="T9" fmla="*/ 153 h 171"/>
                  <a:gd name="T10" fmla="*/ 31 w 78"/>
                  <a:gd name="T11" fmla="*/ 149 h 171"/>
                  <a:gd name="T12" fmla="*/ 28 w 78"/>
                  <a:gd name="T13" fmla="*/ 145 h 171"/>
                  <a:gd name="T14" fmla="*/ 27 w 78"/>
                  <a:gd name="T15" fmla="*/ 139 h 171"/>
                  <a:gd name="T16" fmla="*/ 23 w 78"/>
                  <a:gd name="T17" fmla="*/ 138 h 171"/>
                  <a:gd name="T18" fmla="*/ 24 w 78"/>
                  <a:gd name="T19" fmla="*/ 157 h 171"/>
                  <a:gd name="T20" fmla="*/ 17 w 78"/>
                  <a:gd name="T21" fmla="*/ 156 h 171"/>
                  <a:gd name="T22" fmla="*/ 20 w 78"/>
                  <a:gd name="T23" fmla="*/ 138 h 171"/>
                  <a:gd name="T24" fmla="*/ 20 w 78"/>
                  <a:gd name="T25" fmla="*/ 135 h 171"/>
                  <a:gd name="T26" fmla="*/ 17 w 78"/>
                  <a:gd name="T27" fmla="*/ 134 h 171"/>
                  <a:gd name="T28" fmla="*/ 16 w 78"/>
                  <a:gd name="T29" fmla="*/ 132 h 171"/>
                  <a:gd name="T30" fmla="*/ 14 w 78"/>
                  <a:gd name="T31" fmla="*/ 132 h 171"/>
                  <a:gd name="T32" fmla="*/ 0 w 78"/>
                  <a:gd name="T33" fmla="*/ 130 h 171"/>
                  <a:gd name="T34" fmla="*/ 2 w 78"/>
                  <a:gd name="T35" fmla="*/ 125 h 171"/>
                  <a:gd name="T36" fmla="*/ 2 w 78"/>
                  <a:gd name="T37" fmla="*/ 121 h 171"/>
                  <a:gd name="T38" fmla="*/ 3 w 78"/>
                  <a:gd name="T39" fmla="*/ 116 h 171"/>
                  <a:gd name="T40" fmla="*/ 3 w 78"/>
                  <a:gd name="T41" fmla="*/ 111 h 171"/>
                  <a:gd name="T42" fmla="*/ 0 w 78"/>
                  <a:gd name="T43" fmla="*/ 104 h 171"/>
                  <a:gd name="T44" fmla="*/ 0 w 78"/>
                  <a:gd name="T45" fmla="*/ 94 h 171"/>
                  <a:gd name="T46" fmla="*/ 2 w 78"/>
                  <a:gd name="T47" fmla="*/ 92 h 171"/>
                  <a:gd name="T48" fmla="*/ 4 w 78"/>
                  <a:gd name="T49" fmla="*/ 89 h 171"/>
                  <a:gd name="T50" fmla="*/ 16 w 78"/>
                  <a:gd name="T51" fmla="*/ 60 h 171"/>
                  <a:gd name="T52" fmla="*/ 16 w 78"/>
                  <a:gd name="T53" fmla="*/ 50 h 171"/>
                  <a:gd name="T54" fmla="*/ 10 w 78"/>
                  <a:gd name="T55" fmla="*/ 41 h 171"/>
                  <a:gd name="T56" fmla="*/ 10 w 78"/>
                  <a:gd name="T57" fmla="*/ 40 h 171"/>
                  <a:gd name="T58" fmla="*/ 13 w 78"/>
                  <a:gd name="T59" fmla="*/ 40 h 171"/>
                  <a:gd name="T60" fmla="*/ 16 w 78"/>
                  <a:gd name="T61" fmla="*/ 39 h 171"/>
                  <a:gd name="T62" fmla="*/ 18 w 78"/>
                  <a:gd name="T63" fmla="*/ 39 h 171"/>
                  <a:gd name="T64" fmla="*/ 23 w 78"/>
                  <a:gd name="T65" fmla="*/ 37 h 171"/>
                  <a:gd name="T66" fmla="*/ 24 w 78"/>
                  <a:gd name="T67" fmla="*/ 37 h 171"/>
                  <a:gd name="T68" fmla="*/ 35 w 78"/>
                  <a:gd name="T69" fmla="*/ 32 h 171"/>
                  <a:gd name="T70" fmla="*/ 44 w 78"/>
                  <a:gd name="T71" fmla="*/ 25 h 171"/>
                  <a:gd name="T72" fmla="*/ 41 w 78"/>
                  <a:gd name="T73" fmla="*/ 22 h 171"/>
                  <a:gd name="T74" fmla="*/ 41 w 78"/>
                  <a:gd name="T75" fmla="*/ 20 h 171"/>
                  <a:gd name="T76" fmla="*/ 42 w 78"/>
                  <a:gd name="T77" fmla="*/ 20 h 171"/>
                  <a:gd name="T78" fmla="*/ 54 w 78"/>
                  <a:gd name="T79" fmla="*/ 12 h 171"/>
                  <a:gd name="T80" fmla="*/ 70 w 78"/>
                  <a:gd name="T81" fmla="*/ 0 h 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78" h="171">
                    <a:moveTo>
                      <a:pt x="78" y="171"/>
                    </a:moveTo>
                    <a:lnTo>
                      <a:pt x="74" y="160"/>
                    </a:lnTo>
                    <a:lnTo>
                      <a:pt x="73" y="159"/>
                    </a:lnTo>
                    <a:lnTo>
                      <a:pt x="66" y="153"/>
                    </a:lnTo>
                    <a:lnTo>
                      <a:pt x="54" y="153"/>
                    </a:lnTo>
                    <a:lnTo>
                      <a:pt x="31" y="149"/>
                    </a:lnTo>
                    <a:lnTo>
                      <a:pt x="28" y="145"/>
                    </a:lnTo>
                    <a:lnTo>
                      <a:pt x="27" y="139"/>
                    </a:lnTo>
                    <a:lnTo>
                      <a:pt x="23" y="138"/>
                    </a:lnTo>
                    <a:lnTo>
                      <a:pt x="24" y="157"/>
                    </a:lnTo>
                    <a:lnTo>
                      <a:pt x="17" y="156"/>
                    </a:lnTo>
                    <a:lnTo>
                      <a:pt x="20" y="138"/>
                    </a:lnTo>
                    <a:lnTo>
                      <a:pt x="20" y="135"/>
                    </a:lnTo>
                    <a:lnTo>
                      <a:pt x="17" y="134"/>
                    </a:lnTo>
                    <a:lnTo>
                      <a:pt x="16" y="132"/>
                    </a:lnTo>
                    <a:lnTo>
                      <a:pt x="14" y="132"/>
                    </a:lnTo>
                    <a:lnTo>
                      <a:pt x="0" y="130"/>
                    </a:lnTo>
                    <a:lnTo>
                      <a:pt x="2" y="125"/>
                    </a:lnTo>
                    <a:lnTo>
                      <a:pt x="2" y="121"/>
                    </a:lnTo>
                    <a:lnTo>
                      <a:pt x="3" y="116"/>
                    </a:lnTo>
                    <a:lnTo>
                      <a:pt x="3" y="111"/>
                    </a:lnTo>
                    <a:lnTo>
                      <a:pt x="0" y="104"/>
                    </a:lnTo>
                    <a:lnTo>
                      <a:pt x="0" y="94"/>
                    </a:lnTo>
                    <a:lnTo>
                      <a:pt x="2" y="92"/>
                    </a:lnTo>
                    <a:lnTo>
                      <a:pt x="4" y="89"/>
                    </a:lnTo>
                    <a:lnTo>
                      <a:pt x="16" y="60"/>
                    </a:lnTo>
                    <a:lnTo>
                      <a:pt x="16" y="50"/>
                    </a:lnTo>
                    <a:lnTo>
                      <a:pt x="10" y="41"/>
                    </a:lnTo>
                    <a:lnTo>
                      <a:pt x="10" y="40"/>
                    </a:lnTo>
                    <a:lnTo>
                      <a:pt x="13" y="40"/>
                    </a:lnTo>
                    <a:lnTo>
                      <a:pt x="16" y="39"/>
                    </a:lnTo>
                    <a:lnTo>
                      <a:pt x="18" y="39"/>
                    </a:lnTo>
                    <a:lnTo>
                      <a:pt x="23" y="37"/>
                    </a:lnTo>
                    <a:lnTo>
                      <a:pt x="24" y="37"/>
                    </a:lnTo>
                    <a:lnTo>
                      <a:pt x="35" y="32"/>
                    </a:lnTo>
                    <a:lnTo>
                      <a:pt x="44" y="25"/>
                    </a:lnTo>
                    <a:lnTo>
                      <a:pt x="41" y="22"/>
                    </a:lnTo>
                    <a:lnTo>
                      <a:pt x="41" y="20"/>
                    </a:lnTo>
                    <a:lnTo>
                      <a:pt x="42" y="20"/>
                    </a:lnTo>
                    <a:lnTo>
                      <a:pt x="54" y="12"/>
                    </a:lnTo>
                    <a:lnTo>
                      <a:pt x="7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37" name="Freeform 2878">
                <a:extLst>
                  <a:ext uri="{FF2B5EF4-FFF2-40B4-BE49-F238E27FC236}">
                    <a16:creationId xmlns:a16="http://schemas.microsoft.com/office/drawing/2014/main" id="{7FA440E6-92CA-E765-BB1D-4A7ABE0E79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4" y="1313"/>
                <a:ext cx="25" cy="40"/>
              </a:xfrm>
              <a:custGeom>
                <a:avLst/>
                <a:gdLst>
                  <a:gd name="T0" fmla="*/ 91 w 98"/>
                  <a:gd name="T1" fmla="*/ 0 h 162"/>
                  <a:gd name="T2" fmla="*/ 91 w 98"/>
                  <a:gd name="T3" fmla="*/ 9 h 162"/>
                  <a:gd name="T4" fmla="*/ 98 w 98"/>
                  <a:gd name="T5" fmla="*/ 26 h 162"/>
                  <a:gd name="T6" fmla="*/ 97 w 98"/>
                  <a:gd name="T7" fmla="*/ 30 h 162"/>
                  <a:gd name="T8" fmla="*/ 98 w 98"/>
                  <a:gd name="T9" fmla="*/ 35 h 162"/>
                  <a:gd name="T10" fmla="*/ 96 w 98"/>
                  <a:gd name="T11" fmla="*/ 35 h 162"/>
                  <a:gd name="T12" fmla="*/ 94 w 98"/>
                  <a:gd name="T13" fmla="*/ 37 h 162"/>
                  <a:gd name="T14" fmla="*/ 93 w 98"/>
                  <a:gd name="T15" fmla="*/ 37 h 162"/>
                  <a:gd name="T16" fmla="*/ 89 w 98"/>
                  <a:gd name="T17" fmla="*/ 38 h 162"/>
                  <a:gd name="T18" fmla="*/ 86 w 98"/>
                  <a:gd name="T19" fmla="*/ 38 h 162"/>
                  <a:gd name="T20" fmla="*/ 81 w 98"/>
                  <a:gd name="T21" fmla="*/ 66 h 162"/>
                  <a:gd name="T22" fmla="*/ 87 w 98"/>
                  <a:gd name="T23" fmla="*/ 76 h 162"/>
                  <a:gd name="T24" fmla="*/ 90 w 98"/>
                  <a:gd name="T25" fmla="*/ 86 h 162"/>
                  <a:gd name="T26" fmla="*/ 90 w 98"/>
                  <a:gd name="T27" fmla="*/ 87 h 162"/>
                  <a:gd name="T28" fmla="*/ 79 w 98"/>
                  <a:gd name="T29" fmla="*/ 102 h 162"/>
                  <a:gd name="T30" fmla="*/ 77 w 98"/>
                  <a:gd name="T31" fmla="*/ 104 h 162"/>
                  <a:gd name="T32" fmla="*/ 51 w 98"/>
                  <a:gd name="T33" fmla="*/ 90 h 162"/>
                  <a:gd name="T34" fmla="*/ 48 w 98"/>
                  <a:gd name="T35" fmla="*/ 93 h 162"/>
                  <a:gd name="T36" fmla="*/ 45 w 98"/>
                  <a:gd name="T37" fmla="*/ 104 h 162"/>
                  <a:gd name="T38" fmla="*/ 42 w 98"/>
                  <a:gd name="T39" fmla="*/ 107 h 162"/>
                  <a:gd name="T40" fmla="*/ 37 w 98"/>
                  <a:gd name="T41" fmla="*/ 107 h 162"/>
                  <a:gd name="T42" fmla="*/ 37 w 98"/>
                  <a:gd name="T43" fmla="*/ 114 h 162"/>
                  <a:gd name="T44" fmla="*/ 17 w 98"/>
                  <a:gd name="T45" fmla="*/ 141 h 162"/>
                  <a:gd name="T46" fmla="*/ 3 w 98"/>
                  <a:gd name="T47" fmla="*/ 148 h 162"/>
                  <a:gd name="T48" fmla="*/ 0 w 98"/>
                  <a:gd name="T49" fmla="*/ 160 h 162"/>
                  <a:gd name="T50" fmla="*/ 10 w 98"/>
                  <a:gd name="T51" fmla="*/ 162 h 162"/>
                  <a:gd name="T52" fmla="*/ 20 w 98"/>
                  <a:gd name="T53" fmla="*/ 160 h 162"/>
                  <a:gd name="T54" fmla="*/ 20 w 98"/>
                  <a:gd name="T55" fmla="*/ 158 h 162"/>
                  <a:gd name="T56" fmla="*/ 21 w 98"/>
                  <a:gd name="T57" fmla="*/ 157 h 162"/>
                  <a:gd name="T58" fmla="*/ 23 w 98"/>
                  <a:gd name="T59" fmla="*/ 157 h 162"/>
                  <a:gd name="T60" fmla="*/ 27 w 98"/>
                  <a:gd name="T61" fmla="*/ 153 h 162"/>
                  <a:gd name="T62" fmla="*/ 51 w 98"/>
                  <a:gd name="T63" fmla="*/ 155 h 162"/>
                  <a:gd name="T64" fmla="*/ 59 w 98"/>
                  <a:gd name="T65" fmla="*/ 158 h 162"/>
                  <a:gd name="T66" fmla="*/ 90 w 98"/>
                  <a:gd name="T67" fmla="*/ 158 h 162"/>
                  <a:gd name="T68" fmla="*/ 90 w 98"/>
                  <a:gd name="T69" fmla="*/ 160 h 162"/>
                  <a:gd name="T70" fmla="*/ 93 w 98"/>
                  <a:gd name="T71" fmla="*/ 160 h 162"/>
                  <a:gd name="T72" fmla="*/ 94 w 98"/>
                  <a:gd name="T73" fmla="*/ 161 h 162"/>
                  <a:gd name="T74" fmla="*/ 96 w 98"/>
                  <a:gd name="T75" fmla="*/ 161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98" h="162">
                    <a:moveTo>
                      <a:pt x="91" y="0"/>
                    </a:moveTo>
                    <a:lnTo>
                      <a:pt x="91" y="9"/>
                    </a:lnTo>
                    <a:lnTo>
                      <a:pt x="98" y="26"/>
                    </a:lnTo>
                    <a:lnTo>
                      <a:pt x="97" y="30"/>
                    </a:lnTo>
                    <a:lnTo>
                      <a:pt x="98" y="35"/>
                    </a:lnTo>
                    <a:lnTo>
                      <a:pt x="96" y="35"/>
                    </a:lnTo>
                    <a:lnTo>
                      <a:pt x="94" y="37"/>
                    </a:lnTo>
                    <a:lnTo>
                      <a:pt x="93" y="37"/>
                    </a:lnTo>
                    <a:lnTo>
                      <a:pt x="89" y="38"/>
                    </a:lnTo>
                    <a:lnTo>
                      <a:pt x="86" y="38"/>
                    </a:lnTo>
                    <a:lnTo>
                      <a:pt x="81" y="66"/>
                    </a:lnTo>
                    <a:lnTo>
                      <a:pt x="87" y="76"/>
                    </a:lnTo>
                    <a:lnTo>
                      <a:pt x="90" y="86"/>
                    </a:lnTo>
                    <a:lnTo>
                      <a:pt x="90" y="87"/>
                    </a:lnTo>
                    <a:lnTo>
                      <a:pt x="79" y="102"/>
                    </a:lnTo>
                    <a:lnTo>
                      <a:pt x="77" y="104"/>
                    </a:lnTo>
                    <a:lnTo>
                      <a:pt x="51" y="90"/>
                    </a:lnTo>
                    <a:lnTo>
                      <a:pt x="48" y="93"/>
                    </a:lnTo>
                    <a:lnTo>
                      <a:pt x="45" y="104"/>
                    </a:lnTo>
                    <a:lnTo>
                      <a:pt x="42" y="107"/>
                    </a:lnTo>
                    <a:lnTo>
                      <a:pt x="37" y="107"/>
                    </a:lnTo>
                    <a:lnTo>
                      <a:pt x="37" y="114"/>
                    </a:lnTo>
                    <a:lnTo>
                      <a:pt x="17" y="141"/>
                    </a:lnTo>
                    <a:lnTo>
                      <a:pt x="3" y="148"/>
                    </a:lnTo>
                    <a:lnTo>
                      <a:pt x="0" y="160"/>
                    </a:lnTo>
                    <a:lnTo>
                      <a:pt x="10" y="162"/>
                    </a:lnTo>
                    <a:lnTo>
                      <a:pt x="20" y="160"/>
                    </a:lnTo>
                    <a:lnTo>
                      <a:pt x="20" y="158"/>
                    </a:lnTo>
                    <a:lnTo>
                      <a:pt x="21" y="157"/>
                    </a:lnTo>
                    <a:lnTo>
                      <a:pt x="23" y="157"/>
                    </a:lnTo>
                    <a:lnTo>
                      <a:pt x="27" y="153"/>
                    </a:lnTo>
                    <a:lnTo>
                      <a:pt x="51" y="155"/>
                    </a:lnTo>
                    <a:lnTo>
                      <a:pt x="59" y="158"/>
                    </a:lnTo>
                    <a:lnTo>
                      <a:pt x="90" y="158"/>
                    </a:lnTo>
                    <a:lnTo>
                      <a:pt x="90" y="160"/>
                    </a:lnTo>
                    <a:lnTo>
                      <a:pt x="93" y="160"/>
                    </a:lnTo>
                    <a:lnTo>
                      <a:pt x="94" y="161"/>
                    </a:lnTo>
                    <a:lnTo>
                      <a:pt x="96" y="16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38" name="Freeform 2879">
                <a:extLst>
                  <a:ext uri="{FF2B5EF4-FFF2-40B4-BE49-F238E27FC236}">
                    <a16:creationId xmlns:a16="http://schemas.microsoft.com/office/drawing/2014/main" id="{E3C52E01-BF07-BA87-31D6-8938EE67DC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1" y="1278"/>
                <a:ext cx="17" cy="2"/>
              </a:xfrm>
              <a:custGeom>
                <a:avLst/>
                <a:gdLst>
                  <a:gd name="T0" fmla="*/ 0 w 69"/>
                  <a:gd name="T1" fmla="*/ 5 h 8"/>
                  <a:gd name="T2" fmla="*/ 2 w 69"/>
                  <a:gd name="T3" fmla="*/ 5 h 8"/>
                  <a:gd name="T4" fmla="*/ 12 w 69"/>
                  <a:gd name="T5" fmla="*/ 8 h 8"/>
                  <a:gd name="T6" fmla="*/ 15 w 69"/>
                  <a:gd name="T7" fmla="*/ 8 h 8"/>
                  <a:gd name="T8" fmla="*/ 26 w 69"/>
                  <a:gd name="T9" fmla="*/ 7 h 8"/>
                  <a:gd name="T10" fmla="*/ 35 w 69"/>
                  <a:gd name="T11" fmla="*/ 2 h 8"/>
                  <a:gd name="T12" fmla="*/ 48 w 69"/>
                  <a:gd name="T13" fmla="*/ 2 h 8"/>
                  <a:gd name="T14" fmla="*/ 67 w 69"/>
                  <a:gd name="T15" fmla="*/ 0 h 8"/>
                  <a:gd name="T16" fmla="*/ 69 w 69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9" h="8">
                    <a:moveTo>
                      <a:pt x="0" y="5"/>
                    </a:moveTo>
                    <a:lnTo>
                      <a:pt x="2" y="5"/>
                    </a:lnTo>
                    <a:lnTo>
                      <a:pt x="12" y="8"/>
                    </a:lnTo>
                    <a:lnTo>
                      <a:pt x="15" y="8"/>
                    </a:lnTo>
                    <a:lnTo>
                      <a:pt x="26" y="7"/>
                    </a:lnTo>
                    <a:lnTo>
                      <a:pt x="35" y="2"/>
                    </a:lnTo>
                    <a:lnTo>
                      <a:pt x="48" y="2"/>
                    </a:lnTo>
                    <a:lnTo>
                      <a:pt x="67" y="0"/>
                    </a:lnTo>
                    <a:lnTo>
                      <a:pt x="69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39" name="Freeform 2880">
                <a:extLst>
                  <a:ext uri="{FF2B5EF4-FFF2-40B4-BE49-F238E27FC236}">
                    <a16:creationId xmlns:a16="http://schemas.microsoft.com/office/drawing/2014/main" id="{CD9B2D59-A362-7F2B-5B80-DEAB3C169B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4" y="1279"/>
                <a:ext cx="27" cy="63"/>
              </a:xfrm>
              <a:custGeom>
                <a:avLst/>
                <a:gdLst>
                  <a:gd name="T0" fmla="*/ 109 w 110"/>
                  <a:gd name="T1" fmla="*/ 0 h 249"/>
                  <a:gd name="T2" fmla="*/ 110 w 110"/>
                  <a:gd name="T3" fmla="*/ 6 h 249"/>
                  <a:gd name="T4" fmla="*/ 106 w 110"/>
                  <a:gd name="T5" fmla="*/ 11 h 249"/>
                  <a:gd name="T6" fmla="*/ 102 w 110"/>
                  <a:gd name="T7" fmla="*/ 31 h 249"/>
                  <a:gd name="T8" fmla="*/ 100 w 110"/>
                  <a:gd name="T9" fmla="*/ 31 h 249"/>
                  <a:gd name="T10" fmla="*/ 97 w 110"/>
                  <a:gd name="T11" fmla="*/ 40 h 249"/>
                  <a:gd name="T12" fmla="*/ 90 w 110"/>
                  <a:gd name="T13" fmla="*/ 47 h 249"/>
                  <a:gd name="T14" fmla="*/ 86 w 110"/>
                  <a:gd name="T15" fmla="*/ 49 h 249"/>
                  <a:gd name="T16" fmla="*/ 80 w 110"/>
                  <a:gd name="T17" fmla="*/ 51 h 249"/>
                  <a:gd name="T18" fmla="*/ 74 w 110"/>
                  <a:gd name="T19" fmla="*/ 55 h 249"/>
                  <a:gd name="T20" fmla="*/ 72 w 110"/>
                  <a:gd name="T21" fmla="*/ 57 h 249"/>
                  <a:gd name="T22" fmla="*/ 70 w 110"/>
                  <a:gd name="T23" fmla="*/ 70 h 249"/>
                  <a:gd name="T24" fmla="*/ 70 w 110"/>
                  <a:gd name="T25" fmla="*/ 83 h 249"/>
                  <a:gd name="T26" fmla="*/ 72 w 110"/>
                  <a:gd name="T27" fmla="*/ 91 h 249"/>
                  <a:gd name="T28" fmla="*/ 74 w 110"/>
                  <a:gd name="T29" fmla="*/ 91 h 249"/>
                  <a:gd name="T30" fmla="*/ 71 w 110"/>
                  <a:gd name="T31" fmla="*/ 109 h 249"/>
                  <a:gd name="T32" fmla="*/ 70 w 110"/>
                  <a:gd name="T33" fmla="*/ 114 h 249"/>
                  <a:gd name="T34" fmla="*/ 71 w 110"/>
                  <a:gd name="T35" fmla="*/ 114 h 249"/>
                  <a:gd name="T36" fmla="*/ 75 w 110"/>
                  <a:gd name="T37" fmla="*/ 118 h 249"/>
                  <a:gd name="T38" fmla="*/ 82 w 110"/>
                  <a:gd name="T39" fmla="*/ 133 h 249"/>
                  <a:gd name="T40" fmla="*/ 82 w 110"/>
                  <a:gd name="T41" fmla="*/ 134 h 249"/>
                  <a:gd name="T42" fmla="*/ 87 w 110"/>
                  <a:gd name="T43" fmla="*/ 144 h 249"/>
                  <a:gd name="T44" fmla="*/ 87 w 110"/>
                  <a:gd name="T45" fmla="*/ 153 h 249"/>
                  <a:gd name="T46" fmla="*/ 78 w 110"/>
                  <a:gd name="T47" fmla="*/ 172 h 249"/>
                  <a:gd name="T48" fmla="*/ 71 w 110"/>
                  <a:gd name="T49" fmla="*/ 165 h 249"/>
                  <a:gd name="T50" fmla="*/ 71 w 110"/>
                  <a:gd name="T51" fmla="*/ 158 h 249"/>
                  <a:gd name="T52" fmla="*/ 72 w 110"/>
                  <a:gd name="T53" fmla="*/ 154 h 249"/>
                  <a:gd name="T54" fmla="*/ 70 w 110"/>
                  <a:gd name="T55" fmla="*/ 150 h 249"/>
                  <a:gd name="T56" fmla="*/ 63 w 110"/>
                  <a:gd name="T57" fmla="*/ 147 h 249"/>
                  <a:gd name="T58" fmla="*/ 56 w 110"/>
                  <a:gd name="T59" fmla="*/ 162 h 249"/>
                  <a:gd name="T60" fmla="*/ 58 w 110"/>
                  <a:gd name="T61" fmla="*/ 164 h 249"/>
                  <a:gd name="T62" fmla="*/ 56 w 110"/>
                  <a:gd name="T63" fmla="*/ 172 h 249"/>
                  <a:gd name="T64" fmla="*/ 64 w 110"/>
                  <a:gd name="T65" fmla="*/ 174 h 249"/>
                  <a:gd name="T66" fmla="*/ 71 w 110"/>
                  <a:gd name="T67" fmla="*/ 176 h 249"/>
                  <a:gd name="T68" fmla="*/ 71 w 110"/>
                  <a:gd name="T69" fmla="*/ 181 h 249"/>
                  <a:gd name="T70" fmla="*/ 72 w 110"/>
                  <a:gd name="T71" fmla="*/ 183 h 249"/>
                  <a:gd name="T72" fmla="*/ 78 w 110"/>
                  <a:gd name="T73" fmla="*/ 183 h 249"/>
                  <a:gd name="T74" fmla="*/ 78 w 110"/>
                  <a:gd name="T75" fmla="*/ 189 h 249"/>
                  <a:gd name="T76" fmla="*/ 77 w 110"/>
                  <a:gd name="T77" fmla="*/ 193 h 249"/>
                  <a:gd name="T78" fmla="*/ 80 w 110"/>
                  <a:gd name="T79" fmla="*/ 194 h 249"/>
                  <a:gd name="T80" fmla="*/ 77 w 110"/>
                  <a:gd name="T81" fmla="*/ 199 h 249"/>
                  <a:gd name="T82" fmla="*/ 78 w 110"/>
                  <a:gd name="T83" fmla="*/ 199 h 249"/>
                  <a:gd name="T84" fmla="*/ 82 w 110"/>
                  <a:gd name="T85" fmla="*/ 200 h 249"/>
                  <a:gd name="T86" fmla="*/ 80 w 110"/>
                  <a:gd name="T87" fmla="*/ 201 h 249"/>
                  <a:gd name="T88" fmla="*/ 78 w 110"/>
                  <a:gd name="T89" fmla="*/ 206 h 249"/>
                  <a:gd name="T90" fmla="*/ 77 w 110"/>
                  <a:gd name="T91" fmla="*/ 206 h 249"/>
                  <a:gd name="T92" fmla="*/ 74 w 110"/>
                  <a:gd name="T93" fmla="*/ 204 h 249"/>
                  <a:gd name="T94" fmla="*/ 58 w 110"/>
                  <a:gd name="T95" fmla="*/ 199 h 249"/>
                  <a:gd name="T96" fmla="*/ 56 w 110"/>
                  <a:gd name="T97" fmla="*/ 199 h 249"/>
                  <a:gd name="T98" fmla="*/ 46 w 110"/>
                  <a:gd name="T99" fmla="*/ 203 h 249"/>
                  <a:gd name="T100" fmla="*/ 39 w 110"/>
                  <a:gd name="T101" fmla="*/ 210 h 249"/>
                  <a:gd name="T102" fmla="*/ 32 w 110"/>
                  <a:gd name="T103" fmla="*/ 207 h 249"/>
                  <a:gd name="T104" fmla="*/ 29 w 110"/>
                  <a:gd name="T105" fmla="*/ 203 h 249"/>
                  <a:gd name="T106" fmla="*/ 27 w 110"/>
                  <a:gd name="T107" fmla="*/ 200 h 249"/>
                  <a:gd name="T108" fmla="*/ 23 w 110"/>
                  <a:gd name="T109" fmla="*/ 200 h 249"/>
                  <a:gd name="T110" fmla="*/ 18 w 110"/>
                  <a:gd name="T111" fmla="*/ 208 h 249"/>
                  <a:gd name="T112" fmla="*/ 16 w 110"/>
                  <a:gd name="T113" fmla="*/ 210 h 249"/>
                  <a:gd name="T114" fmla="*/ 10 w 110"/>
                  <a:gd name="T115" fmla="*/ 211 h 249"/>
                  <a:gd name="T116" fmla="*/ 8 w 110"/>
                  <a:gd name="T117" fmla="*/ 217 h 249"/>
                  <a:gd name="T118" fmla="*/ 0 w 110"/>
                  <a:gd name="T119" fmla="*/ 231 h 249"/>
                  <a:gd name="T120" fmla="*/ 0 w 110"/>
                  <a:gd name="T121" fmla="*/ 243 h 249"/>
                  <a:gd name="T122" fmla="*/ 11 w 110"/>
                  <a:gd name="T123" fmla="*/ 249 h 249"/>
                  <a:gd name="T124" fmla="*/ 18 w 110"/>
                  <a:gd name="T125" fmla="*/ 249 h 2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10" h="249">
                    <a:moveTo>
                      <a:pt x="109" y="0"/>
                    </a:moveTo>
                    <a:lnTo>
                      <a:pt x="110" y="6"/>
                    </a:lnTo>
                    <a:lnTo>
                      <a:pt x="106" y="11"/>
                    </a:lnTo>
                    <a:lnTo>
                      <a:pt x="102" y="31"/>
                    </a:lnTo>
                    <a:lnTo>
                      <a:pt x="100" y="31"/>
                    </a:lnTo>
                    <a:lnTo>
                      <a:pt x="97" y="40"/>
                    </a:lnTo>
                    <a:lnTo>
                      <a:pt x="90" y="47"/>
                    </a:lnTo>
                    <a:lnTo>
                      <a:pt x="86" y="49"/>
                    </a:lnTo>
                    <a:lnTo>
                      <a:pt x="80" y="51"/>
                    </a:lnTo>
                    <a:lnTo>
                      <a:pt x="74" y="55"/>
                    </a:lnTo>
                    <a:lnTo>
                      <a:pt x="72" y="57"/>
                    </a:lnTo>
                    <a:lnTo>
                      <a:pt x="70" y="70"/>
                    </a:lnTo>
                    <a:lnTo>
                      <a:pt x="70" y="83"/>
                    </a:lnTo>
                    <a:lnTo>
                      <a:pt x="72" y="91"/>
                    </a:lnTo>
                    <a:lnTo>
                      <a:pt x="74" y="91"/>
                    </a:lnTo>
                    <a:lnTo>
                      <a:pt x="71" y="109"/>
                    </a:lnTo>
                    <a:lnTo>
                      <a:pt x="70" y="114"/>
                    </a:lnTo>
                    <a:lnTo>
                      <a:pt x="71" y="114"/>
                    </a:lnTo>
                    <a:lnTo>
                      <a:pt x="75" y="118"/>
                    </a:lnTo>
                    <a:lnTo>
                      <a:pt x="82" y="133"/>
                    </a:lnTo>
                    <a:lnTo>
                      <a:pt x="82" y="134"/>
                    </a:lnTo>
                    <a:lnTo>
                      <a:pt x="87" y="144"/>
                    </a:lnTo>
                    <a:lnTo>
                      <a:pt x="87" y="153"/>
                    </a:lnTo>
                    <a:lnTo>
                      <a:pt x="78" y="172"/>
                    </a:lnTo>
                    <a:lnTo>
                      <a:pt x="71" y="165"/>
                    </a:lnTo>
                    <a:lnTo>
                      <a:pt x="71" y="158"/>
                    </a:lnTo>
                    <a:lnTo>
                      <a:pt x="72" y="154"/>
                    </a:lnTo>
                    <a:lnTo>
                      <a:pt x="70" y="150"/>
                    </a:lnTo>
                    <a:lnTo>
                      <a:pt x="63" y="147"/>
                    </a:lnTo>
                    <a:lnTo>
                      <a:pt x="56" y="162"/>
                    </a:lnTo>
                    <a:lnTo>
                      <a:pt x="58" y="164"/>
                    </a:lnTo>
                    <a:lnTo>
                      <a:pt x="56" y="172"/>
                    </a:lnTo>
                    <a:lnTo>
                      <a:pt x="64" y="174"/>
                    </a:lnTo>
                    <a:lnTo>
                      <a:pt x="71" y="176"/>
                    </a:lnTo>
                    <a:lnTo>
                      <a:pt x="71" y="181"/>
                    </a:lnTo>
                    <a:lnTo>
                      <a:pt x="72" y="183"/>
                    </a:lnTo>
                    <a:lnTo>
                      <a:pt x="78" y="183"/>
                    </a:lnTo>
                    <a:lnTo>
                      <a:pt x="78" y="189"/>
                    </a:lnTo>
                    <a:lnTo>
                      <a:pt x="77" y="193"/>
                    </a:lnTo>
                    <a:lnTo>
                      <a:pt x="80" y="194"/>
                    </a:lnTo>
                    <a:lnTo>
                      <a:pt x="77" y="199"/>
                    </a:lnTo>
                    <a:lnTo>
                      <a:pt x="78" y="199"/>
                    </a:lnTo>
                    <a:lnTo>
                      <a:pt x="82" y="200"/>
                    </a:lnTo>
                    <a:lnTo>
                      <a:pt x="80" y="201"/>
                    </a:lnTo>
                    <a:lnTo>
                      <a:pt x="78" y="206"/>
                    </a:lnTo>
                    <a:lnTo>
                      <a:pt x="77" y="206"/>
                    </a:lnTo>
                    <a:lnTo>
                      <a:pt x="74" y="204"/>
                    </a:lnTo>
                    <a:lnTo>
                      <a:pt x="58" y="199"/>
                    </a:lnTo>
                    <a:lnTo>
                      <a:pt x="56" y="199"/>
                    </a:lnTo>
                    <a:lnTo>
                      <a:pt x="46" y="203"/>
                    </a:lnTo>
                    <a:lnTo>
                      <a:pt x="39" y="210"/>
                    </a:lnTo>
                    <a:lnTo>
                      <a:pt x="32" y="207"/>
                    </a:lnTo>
                    <a:lnTo>
                      <a:pt x="29" y="203"/>
                    </a:lnTo>
                    <a:lnTo>
                      <a:pt x="27" y="200"/>
                    </a:lnTo>
                    <a:lnTo>
                      <a:pt x="23" y="200"/>
                    </a:lnTo>
                    <a:lnTo>
                      <a:pt x="18" y="208"/>
                    </a:lnTo>
                    <a:lnTo>
                      <a:pt x="16" y="210"/>
                    </a:lnTo>
                    <a:lnTo>
                      <a:pt x="10" y="211"/>
                    </a:lnTo>
                    <a:lnTo>
                      <a:pt x="8" y="217"/>
                    </a:lnTo>
                    <a:lnTo>
                      <a:pt x="0" y="231"/>
                    </a:lnTo>
                    <a:lnTo>
                      <a:pt x="0" y="243"/>
                    </a:lnTo>
                    <a:lnTo>
                      <a:pt x="11" y="249"/>
                    </a:lnTo>
                    <a:lnTo>
                      <a:pt x="18" y="24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40" name="Freeform 2881">
                <a:extLst>
                  <a:ext uri="{FF2B5EF4-FFF2-40B4-BE49-F238E27FC236}">
                    <a16:creationId xmlns:a16="http://schemas.microsoft.com/office/drawing/2014/main" id="{45E4175B-B100-5F10-9748-0B2582ECB8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4" y="1342"/>
                <a:ext cx="114" cy="50"/>
              </a:xfrm>
              <a:custGeom>
                <a:avLst/>
                <a:gdLst>
                  <a:gd name="T0" fmla="*/ 454 w 454"/>
                  <a:gd name="T1" fmla="*/ 2 h 201"/>
                  <a:gd name="T2" fmla="*/ 444 w 454"/>
                  <a:gd name="T3" fmla="*/ 28 h 201"/>
                  <a:gd name="T4" fmla="*/ 441 w 454"/>
                  <a:gd name="T5" fmla="*/ 31 h 201"/>
                  <a:gd name="T6" fmla="*/ 427 w 454"/>
                  <a:gd name="T7" fmla="*/ 35 h 201"/>
                  <a:gd name="T8" fmla="*/ 416 w 454"/>
                  <a:gd name="T9" fmla="*/ 74 h 201"/>
                  <a:gd name="T10" fmla="*/ 396 w 454"/>
                  <a:gd name="T11" fmla="*/ 85 h 201"/>
                  <a:gd name="T12" fmla="*/ 387 w 454"/>
                  <a:gd name="T13" fmla="*/ 92 h 201"/>
                  <a:gd name="T14" fmla="*/ 374 w 454"/>
                  <a:gd name="T15" fmla="*/ 110 h 201"/>
                  <a:gd name="T16" fmla="*/ 366 w 454"/>
                  <a:gd name="T17" fmla="*/ 109 h 201"/>
                  <a:gd name="T18" fmla="*/ 352 w 454"/>
                  <a:gd name="T19" fmla="*/ 106 h 201"/>
                  <a:gd name="T20" fmla="*/ 353 w 454"/>
                  <a:gd name="T21" fmla="*/ 116 h 201"/>
                  <a:gd name="T22" fmla="*/ 325 w 454"/>
                  <a:gd name="T23" fmla="*/ 110 h 201"/>
                  <a:gd name="T24" fmla="*/ 310 w 454"/>
                  <a:gd name="T25" fmla="*/ 100 h 201"/>
                  <a:gd name="T26" fmla="*/ 307 w 454"/>
                  <a:gd name="T27" fmla="*/ 106 h 201"/>
                  <a:gd name="T28" fmla="*/ 306 w 454"/>
                  <a:gd name="T29" fmla="*/ 116 h 201"/>
                  <a:gd name="T30" fmla="*/ 288 w 454"/>
                  <a:gd name="T31" fmla="*/ 126 h 201"/>
                  <a:gd name="T32" fmla="*/ 275 w 454"/>
                  <a:gd name="T33" fmla="*/ 131 h 201"/>
                  <a:gd name="T34" fmla="*/ 269 w 454"/>
                  <a:gd name="T35" fmla="*/ 133 h 201"/>
                  <a:gd name="T36" fmla="*/ 258 w 454"/>
                  <a:gd name="T37" fmla="*/ 137 h 201"/>
                  <a:gd name="T38" fmla="*/ 240 w 454"/>
                  <a:gd name="T39" fmla="*/ 142 h 201"/>
                  <a:gd name="T40" fmla="*/ 222 w 454"/>
                  <a:gd name="T41" fmla="*/ 136 h 201"/>
                  <a:gd name="T42" fmla="*/ 200 w 454"/>
                  <a:gd name="T43" fmla="*/ 139 h 201"/>
                  <a:gd name="T44" fmla="*/ 195 w 454"/>
                  <a:gd name="T45" fmla="*/ 133 h 201"/>
                  <a:gd name="T46" fmla="*/ 175 w 454"/>
                  <a:gd name="T47" fmla="*/ 120 h 201"/>
                  <a:gd name="T48" fmla="*/ 169 w 454"/>
                  <a:gd name="T49" fmla="*/ 124 h 201"/>
                  <a:gd name="T50" fmla="*/ 165 w 454"/>
                  <a:gd name="T51" fmla="*/ 134 h 201"/>
                  <a:gd name="T52" fmla="*/ 161 w 454"/>
                  <a:gd name="T53" fmla="*/ 141 h 201"/>
                  <a:gd name="T54" fmla="*/ 151 w 454"/>
                  <a:gd name="T55" fmla="*/ 146 h 201"/>
                  <a:gd name="T56" fmla="*/ 147 w 454"/>
                  <a:gd name="T57" fmla="*/ 144 h 201"/>
                  <a:gd name="T58" fmla="*/ 149 w 454"/>
                  <a:gd name="T59" fmla="*/ 133 h 201"/>
                  <a:gd name="T60" fmla="*/ 145 w 454"/>
                  <a:gd name="T61" fmla="*/ 124 h 201"/>
                  <a:gd name="T62" fmla="*/ 138 w 454"/>
                  <a:gd name="T63" fmla="*/ 122 h 201"/>
                  <a:gd name="T64" fmla="*/ 134 w 454"/>
                  <a:gd name="T65" fmla="*/ 122 h 201"/>
                  <a:gd name="T66" fmla="*/ 112 w 454"/>
                  <a:gd name="T67" fmla="*/ 136 h 201"/>
                  <a:gd name="T68" fmla="*/ 95 w 454"/>
                  <a:gd name="T69" fmla="*/ 141 h 201"/>
                  <a:gd name="T70" fmla="*/ 94 w 454"/>
                  <a:gd name="T71" fmla="*/ 144 h 201"/>
                  <a:gd name="T72" fmla="*/ 92 w 454"/>
                  <a:gd name="T73" fmla="*/ 145 h 201"/>
                  <a:gd name="T74" fmla="*/ 91 w 454"/>
                  <a:gd name="T75" fmla="*/ 170 h 201"/>
                  <a:gd name="T76" fmla="*/ 74 w 454"/>
                  <a:gd name="T77" fmla="*/ 179 h 201"/>
                  <a:gd name="T78" fmla="*/ 63 w 454"/>
                  <a:gd name="T79" fmla="*/ 180 h 201"/>
                  <a:gd name="T80" fmla="*/ 60 w 454"/>
                  <a:gd name="T81" fmla="*/ 190 h 201"/>
                  <a:gd name="T82" fmla="*/ 49 w 454"/>
                  <a:gd name="T83" fmla="*/ 201 h 201"/>
                  <a:gd name="T84" fmla="*/ 17 w 454"/>
                  <a:gd name="T85" fmla="*/ 184 h 201"/>
                  <a:gd name="T86" fmla="*/ 0 w 454"/>
                  <a:gd name="T87" fmla="*/ 176 h 2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454" h="201">
                    <a:moveTo>
                      <a:pt x="454" y="0"/>
                    </a:moveTo>
                    <a:lnTo>
                      <a:pt x="454" y="2"/>
                    </a:lnTo>
                    <a:lnTo>
                      <a:pt x="449" y="11"/>
                    </a:lnTo>
                    <a:lnTo>
                      <a:pt x="444" y="28"/>
                    </a:lnTo>
                    <a:lnTo>
                      <a:pt x="443" y="32"/>
                    </a:lnTo>
                    <a:lnTo>
                      <a:pt x="441" y="31"/>
                    </a:lnTo>
                    <a:lnTo>
                      <a:pt x="427" y="33"/>
                    </a:lnTo>
                    <a:lnTo>
                      <a:pt x="427" y="35"/>
                    </a:lnTo>
                    <a:lnTo>
                      <a:pt x="416" y="71"/>
                    </a:lnTo>
                    <a:lnTo>
                      <a:pt x="416" y="74"/>
                    </a:lnTo>
                    <a:lnTo>
                      <a:pt x="409" y="88"/>
                    </a:lnTo>
                    <a:lnTo>
                      <a:pt x="396" y="85"/>
                    </a:lnTo>
                    <a:lnTo>
                      <a:pt x="389" y="92"/>
                    </a:lnTo>
                    <a:lnTo>
                      <a:pt x="387" y="92"/>
                    </a:lnTo>
                    <a:lnTo>
                      <a:pt x="387" y="112"/>
                    </a:lnTo>
                    <a:lnTo>
                      <a:pt x="374" y="110"/>
                    </a:lnTo>
                    <a:lnTo>
                      <a:pt x="366" y="110"/>
                    </a:lnTo>
                    <a:lnTo>
                      <a:pt x="366" y="109"/>
                    </a:lnTo>
                    <a:lnTo>
                      <a:pt x="360" y="103"/>
                    </a:lnTo>
                    <a:lnTo>
                      <a:pt x="352" y="106"/>
                    </a:lnTo>
                    <a:lnTo>
                      <a:pt x="353" y="109"/>
                    </a:lnTo>
                    <a:lnTo>
                      <a:pt x="353" y="116"/>
                    </a:lnTo>
                    <a:lnTo>
                      <a:pt x="338" y="115"/>
                    </a:lnTo>
                    <a:lnTo>
                      <a:pt x="325" y="110"/>
                    </a:lnTo>
                    <a:lnTo>
                      <a:pt x="324" y="109"/>
                    </a:lnTo>
                    <a:lnTo>
                      <a:pt x="310" y="100"/>
                    </a:lnTo>
                    <a:lnTo>
                      <a:pt x="309" y="100"/>
                    </a:lnTo>
                    <a:lnTo>
                      <a:pt x="307" y="106"/>
                    </a:lnTo>
                    <a:lnTo>
                      <a:pt x="307" y="113"/>
                    </a:lnTo>
                    <a:lnTo>
                      <a:pt x="306" y="116"/>
                    </a:lnTo>
                    <a:lnTo>
                      <a:pt x="305" y="123"/>
                    </a:lnTo>
                    <a:lnTo>
                      <a:pt x="288" y="126"/>
                    </a:lnTo>
                    <a:lnTo>
                      <a:pt x="278" y="129"/>
                    </a:lnTo>
                    <a:lnTo>
                      <a:pt x="275" y="131"/>
                    </a:lnTo>
                    <a:lnTo>
                      <a:pt x="274" y="134"/>
                    </a:lnTo>
                    <a:lnTo>
                      <a:pt x="269" y="133"/>
                    </a:lnTo>
                    <a:lnTo>
                      <a:pt x="261" y="133"/>
                    </a:lnTo>
                    <a:lnTo>
                      <a:pt x="258" y="137"/>
                    </a:lnTo>
                    <a:lnTo>
                      <a:pt x="253" y="141"/>
                    </a:lnTo>
                    <a:lnTo>
                      <a:pt x="240" y="142"/>
                    </a:lnTo>
                    <a:lnTo>
                      <a:pt x="230" y="141"/>
                    </a:lnTo>
                    <a:lnTo>
                      <a:pt x="222" y="136"/>
                    </a:lnTo>
                    <a:lnTo>
                      <a:pt x="214" y="136"/>
                    </a:lnTo>
                    <a:lnTo>
                      <a:pt x="200" y="139"/>
                    </a:lnTo>
                    <a:lnTo>
                      <a:pt x="198" y="139"/>
                    </a:lnTo>
                    <a:lnTo>
                      <a:pt x="195" y="133"/>
                    </a:lnTo>
                    <a:lnTo>
                      <a:pt x="182" y="126"/>
                    </a:lnTo>
                    <a:lnTo>
                      <a:pt x="175" y="120"/>
                    </a:lnTo>
                    <a:lnTo>
                      <a:pt x="173" y="119"/>
                    </a:lnTo>
                    <a:lnTo>
                      <a:pt x="169" y="124"/>
                    </a:lnTo>
                    <a:lnTo>
                      <a:pt x="168" y="129"/>
                    </a:lnTo>
                    <a:lnTo>
                      <a:pt x="165" y="134"/>
                    </a:lnTo>
                    <a:lnTo>
                      <a:pt x="163" y="136"/>
                    </a:lnTo>
                    <a:lnTo>
                      <a:pt x="161" y="141"/>
                    </a:lnTo>
                    <a:lnTo>
                      <a:pt x="156" y="137"/>
                    </a:lnTo>
                    <a:lnTo>
                      <a:pt x="151" y="146"/>
                    </a:lnTo>
                    <a:lnTo>
                      <a:pt x="149" y="146"/>
                    </a:lnTo>
                    <a:lnTo>
                      <a:pt x="147" y="144"/>
                    </a:lnTo>
                    <a:lnTo>
                      <a:pt x="147" y="142"/>
                    </a:lnTo>
                    <a:lnTo>
                      <a:pt x="149" y="133"/>
                    </a:lnTo>
                    <a:lnTo>
                      <a:pt x="151" y="133"/>
                    </a:lnTo>
                    <a:lnTo>
                      <a:pt x="145" y="124"/>
                    </a:lnTo>
                    <a:lnTo>
                      <a:pt x="140" y="122"/>
                    </a:lnTo>
                    <a:lnTo>
                      <a:pt x="138" y="122"/>
                    </a:lnTo>
                    <a:lnTo>
                      <a:pt x="135" y="120"/>
                    </a:lnTo>
                    <a:lnTo>
                      <a:pt x="134" y="122"/>
                    </a:lnTo>
                    <a:lnTo>
                      <a:pt x="121" y="129"/>
                    </a:lnTo>
                    <a:lnTo>
                      <a:pt x="112" y="136"/>
                    </a:lnTo>
                    <a:lnTo>
                      <a:pt x="96" y="137"/>
                    </a:lnTo>
                    <a:lnTo>
                      <a:pt x="95" y="141"/>
                    </a:lnTo>
                    <a:lnTo>
                      <a:pt x="94" y="142"/>
                    </a:lnTo>
                    <a:lnTo>
                      <a:pt x="94" y="144"/>
                    </a:lnTo>
                    <a:lnTo>
                      <a:pt x="92" y="144"/>
                    </a:lnTo>
                    <a:lnTo>
                      <a:pt x="92" y="145"/>
                    </a:lnTo>
                    <a:lnTo>
                      <a:pt x="94" y="155"/>
                    </a:lnTo>
                    <a:lnTo>
                      <a:pt x="91" y="170"/>
                    </a:lnTo>
                    <a:lnTo>
                      <a:pt x="88" y="173"/>
                    </a:lnTo>
                    <a:lnTo>
                      <a:pt x="74" y="179"/>
                    </a:lnTo>
                    <a:lnTo>
                      <a:pt x="66" y="179"/>
                    </a:lnTo>
                    <a:lnTo>
                      <a:pt x="63" y="180"/>
                    </a:lnTo>
                    <a:lnTo>
                      <a:pt x="63" y="182"/>
                    </a:lnTo>
                    <a:lnTo>
                      <a:pt x="60" y="190"/>
                    </a:lnTo>
                    <a:lnTo>
                      <a:pt x="58" y="201"/>
                    </a:lnTo>
                    <a:lnTo>
                      <a:pt x="49" y="201"/>
                    </a:lnTo>
                    <a:lnTo>
                      <a:pt x="49" y="197"/>
                    </a:lnTo>
                    <a:lnTo>
                      <a:pt x="17" y="184"/>
                    </a:lnTo>
                    <a:lnTo>
                      <a:pt x="1" y="176"/>
                    </a:lnTo>
                    <a:lnTo>
                      <a:pt x="0" y="17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41" name="Freeform 2882">
                <a:extLst>
                  <a:ext uri="{FF2B5EF4-FFF2-40B4-BE49-F238E27FC236}">
                    <a16:creationId xmlns:a16="http://schemas.microsoft.com/office/drawing/2014/main" id="{4785041D-424C-FA10-3EE5-603C4136B1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8" y="1342"/>
                <a:ext cx="13" cy="15"/>
              </a:xfrm>
              <a:custGeom>
                <a:avLst/>
                <a:gdLst>
                  <a:gd name="T0" fmla="*/ 53 w 53"/>
                  <a:gd name="T1" fmla="*/ 62 h 62"/>
                  <a:gd name="T2" fmla="*/ 52 w 53"/>
                  <a:gd name="T3" fmla="*/ 56 h 62"/>
                  <a:gd name="T4" fmla="*/ 46 w 53"/>
                  <a:gd name="T5" fmla="*/ 56 h 62"/>
                  <a:gd name="T6" fmla="*/ 40 w 53"/>
                  <a:gd name="T7" fmla="*/ 52 h 62"/>
                  <a:gd name="T8" fmla="*/ 40 w 53"/>
                  <a:gd name="T9" fmla="*/ 39 h 62"/>
                  <a:gd name="T10" fmla="*/ 38 w 53"/>
                  <a:gd name="T11" fmla="*/ 38 h 62"/>
                  <a:gd name="T12" fmla="*/ 38 w 53"/>
                  <a:gd name="T13" fmla="*/ 24 h 62"/>
                  <a:gd name="T14" fmla="*/ 40 w 53"/>
                  <a:gd name="T15" fmla="*/ 18 h 62"/>
                  <a:gd name="T16" fmla="*/ 40 w 53"/>
                  <a:gd name="T17" fmla="*/ 11 h 62"/>
                  <a:gd name="T18" fmla="*/ 33 w 53"/>
                  <a:gd name="T19" fmla="*/ 11 h 62"/>
                  <a:gd name="T20" fmla="*/ 18 w 53"/>
                  <a:gd name="T21" fmla="*/ 3 h 62"/>
                  <a:gd name="T22" fmla="*/ 1 w 53"/>
                  <a:gd name="T23" fmla="*/ 0 h 62"/>
                  <a:gd name="T24" fmla="*/ 0 w 53"/>
                  <a:gd name="T25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3" h="62">
                    <a:moveTo>
                      <a:pt x="53" y="62"/>
                    </a:moveTo>
                    <a:lnTo>
                      <a:pt x="52" y="56"/>
                    </a:lnTo>
                    <a:lnTo>
                      <a:pt x="46" y="56"/>
                    </a:lnTo>
                    <a:lnTo>
                      <a:pt x="40" y="52"/>
                    </a:lnTo>
                    <a:lnTo>
                      <a:pt x="40" y="39"/>
                    </a:lnTo>
                    <a:lnTo>
                      <a:pt x="38" y="38"/>
                    </a:lnTo>
                    <a:lnTo>
                      <a:pt x="38" y="24"/>
                    </a:lnTo>
                    <a:lnTo>
                      <a:pt x="40" y="18"/>
                    </a:lnTo>
                    <a:lnTo>
                      <a:pt x="40" y="11"/>
                    </a:lnTo>
                    <a:lnTo>
                      <a:pt x="33" y="11"/>
                    </a:lnTo>
                    <a:lnTo>
                      <a:pt x="18" y="3"/>
                    </a:lnTo>
                    <a:lnTo>
                      <a:pt x="1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42" name="Freeform 2883">
                <a:extLst>
                  <a:ext uri="{FF2B5EF4-FFF2-40B4-BE49-F238E27FC236}">
                    <a16:creationId xmlns:a16="http://schemas.microsoft.com/office/drawing/2014/main" id="{41564FBB-10E8-4564-972A-667C5B2767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1" y="1357"/>
                <a:ext cx="19" cy="50"/>
              </a:xfrm>
              <a:custGeom>
                <a:avLst/>
                <a:gdLst>
                  <a:gd name="T0" fmla="*/ 18 w 77"/>
                  <a:gd name="T1" fmla="*/ 199 h 199"/>
                  <a:gd name="T2" fmla="*/ 27 w 77"/>
                  <a:gd name="T3" fmla="*/ 184 h 199"/>
                  <a:gd name="T4" fmla="*/ 31 w 77"/>
                  <a:gd name="T5" fmla="*/ 178 h 199"/>
                  <a:gd name="T6" fmla="*/ 31 w 77"/>
                  <a:gd name="T7" fmla="*/ 175 h 199"/>
                  <a:gd name="T8" fmla="*/ 18 w 77"/>
                  <a:gd name="T9" fmla="*/ 142 h 199"/>
                  <a:gd name="T10" fmla="*/ 15 w 77"/>
                  <a:gd name="T11" fmla="*/ 136 h 199"/>
                  <a:gd name="T12" fmla="*/ 14 w 77"/>
                  <a:gd name="T13" fmla="*/ 135 h 199"/>
                  <a:gd name="T14" fmla="*/ 11 w 77"/>
                  <a:gd name="T15" fmla="*/ 134 h 199"/>
                  <a:gd name="T16" fmla="*/ 10 w 77"/>
                  <a:gd name="T17" fmla="*/ 132 h 199"/>
                  <a:gd name="T18" fmla="*/ 4 w 77"/>
                  <a:gd name="T19" fmla="*/ 132 h 199"/>
                  <a:gd name="T20" fmla="*/ 3 w 77"/>
                  <a:gd name="T21" fmla="*/ 129 h 199"/>
                  <a:gd name="T22" fmla="*/ 0 w 77"/>
                  <a:gd name="T23" fmla="*/ 127 h 199"/>
                  <a:gd name="T24" fmla="*/ 1 w 77"/>
                  <a:gd name="T25" fmla="*/ 120 h 199"/>
                  <a:gd name="T26" fmla="*/ 3 w 77"/>
                  <a:gd name="T27" fmla="*/ 120 h 199"/>
                  <a:gd name="T28" fmla="*/ 7 w 77"/>
                  <a:gd name="T29" fmla="*/ 94 h 199"/>
                  <a:gd name="T30" fmla="*/ 6 w 77"/>
                  <a:gd name="T31" fmla="*/ 89 h 199"/>
                  <a:gd name="T32" fmla="*/ 13 w 77"/>
                  <a:gd name="T33" fmla="*/ 84 h 199"/>
                  <a:gd name="T34" fmla="*/ 27 w 77"/>
                  <a:gd name="T35" fmla="*/ 87 h 199"/>
                  <a:gd name="T36" fmla="*/ 32 w 77"/>
                  <a:gd name="T37" fmla="*/ 87 h 199"/>
                  <a:gd name="T38" fmla="*/ 46 w 77"/>
                  <a:gd name="T39" fmla="*/ 84 h 199"/>
                  <a:gd name="T40" fmla="*/ 48 w 77"/>
                  <a:gd name="T41" fmla="*/ 84 h 199"/>
                  <a:gd name="T42" fmla="*/ 48 w 77"/>
                  <a:gd name="T43" fmla="*/ 83 h 199"/>
                  <a:gd name="T44" fmla="*/ 49 w 77"/>
                  <a:gd name="T45" fmla="*/ 80 h 199"/>
                  <a:gd name="T46" fmla="*/ 48 w 77"/>
                  <a:gd name="T47" fmla="*/ 79 h 199"/>
                  <a:gd name="T48" fmla="*/ 48 w 77"/>
                  <a:gd name="T49" fmla="*/ 75 h 199"/>
                  <a:gd name="T50" fmla="*/ 46 w 77"/>
                  <a:gd name="T51" fmla="*/ 71 h 199"/>
                  <a:gd name="T52" fmla="*/ 46 w 77"/>
                  <a:gd name="T53" fmla="*/ 62 h 199"/>
                  <a:gd name="T54" fmla="*/ 56 w 77"/>
                  <a:gd name="T55" fmla="*/ 50 h 199"/>
                  <a:gd name="T56" fmla="*/ 57 w 77"/>
                  <a:gd name="T57" fmla="*/ 47 h 199"/>
                  <a:gd name="T58" fmla="*/ 58 w 77"/>
                  <a:gd name="T59" fmla="*/ 47 h 199"/>
                  <a:gd name="T60" fmla="*/ 75 w 77"/>
                  <a:gd name="T61" fmla="*/ 36 h 199"/>
                  <a:gd name="T62" fmla="*/ 77 w 77"/>
                  <a:gd name="T63" fmla="*/ 31 h 199"/>
                  <a:gd name="T64" fmla="*/ 73 w 77"/>
                  <a:gd name="T65" fmla="*/ 24 h 199"/>
                  <a:gd name="T66" fmla="*/ 67 w 77"/>
                  <a:gd name="T67" fmla="*/ 27 h 199"/>
                  <a:gd name="T68" fmla="*/ 63 w 77"/>
                  <a:gd name="T69" fmla="*/ 23 h 199"/>
                  <a:gd name="T70" fmla="*/ 57 w 77"/>
                  <a:gd name="T71" fmla="*/ 12 h 199"/>
                  <a:gd name="T72" fmla="*/ 58 w 77"/>
                  <a:gd name="T73" fmla="*/ 9 h 199"/>
                  <a:gd name="T74" fmla="*/ 56 w 77"/>
                  <a:gd name="T75" fmla="*/ 7 h 199"/>
                  <a:gd name="T76" fmla="*/ 41 w 77"/>
                  <a:gd name="T77" fmla="*/ 15 h 199"/>
                  <a:gd name="T78" fmla="*/ 39 w 77"/>
                  <a:gd name="T79" fmla="*/ 13 h 199"/>
                  <a:gd name="T80" fmla="*/ 38 w 77"/>
                  <a:gd name="T81" fmla="*/ 7 h 199"/>
                  <a:gd name="T82" fmla="*/ 35 w 77"/>
                  <a:gd name="T83" fmla="*/ 1 h 199"/>
                  <a:gd name="T84" fmla="*/ 39 w 77"/>
                  <a:gd name="T85" fmla="*/ 0 h 199"/>
                  <a:gd name="T86" fmla="*/ 42 w 77"/>
                  <a:gd name="T87" fmla="*/ 0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77" h="199">
                    <a:moveTo>
                      <a:pt x="18" y="199"/>
                    </a:moveTo>
                    <a:lnTo>
                      <a:pt x="27" y="184"/>
                    </a:lnTo>
                    <a:lnTo>
                      <a:pt x="31" y="178"/>
                    </a:lnTo>
                    <a:lnTo>
                      <a:pt x="31" y="175"/>
                    </a:lnTo>
                    <a:lnTo>
                      <a:pt x="18" y="142"/>
                    </a:lnTo>
                    <a:lnTo>
                      <a:pt x="15" y="136"/>
                    </a:lnTo>
                    <a:lnTo>
                      <a:pt x="14" y="135"/>
                    </a:lnTo>
                    <a:lnTo>
                      <a:pt x="11" y="134"/>
                    </a:lnTo>
                    <a:lnTo>
                      <a:pt x="10" y="132"/>
                    </a:lnTo>
                    <a:lnTo>
                      <a:pt x="4" y="132"/>
                    </a:lnTo>
                    <a:lnTo>
                      <a:pt x="3" y="129"/>
                    </a:lnTo>
                    <a:lnTo>
                      <a:pt x="0" y="127"/>
                    </a:lnTo>
                    <a:lnTo>
                      <a:pt x="1" y="120"/>
                    </a:lnTo>
                    <a:lnTo>
                      <a:pt x="3" y="120"/>
                    </a:lnTo>
                    <a:lnTo>
                      <a:pt x="7" y="94"/>
                    </a:lnTo>
                    <a:lnTo>
                      <a:pt x="6" y="89"/>
                    </a:lnTo>
                    <a:lnTo>
                      <a:pt x="13" y="84"/>
                    </a:lnTo>
                    <a:lnTo>
                      <a:pt x="27" y="87"/>
                    </a:lnTo>
                    <a:lnTo>
                      <a:pt x="32" y="87"/>
                    </a:lnTo>
                    <a:lnTo>
                      <a:pt x="46" y="84"/>
                    </a:lnTo>
                    <a:lnTo>
                      <a:pt x="48" y="84"/>
                    </a:lnTo>
                    <a:lnTo>
                      <a:pt x="48" y="83"/>
                    </a:lnTo>
                    <a:lnTo>
                      <a:pt x="49" y="80"/>
                    </a:lnTo>
                    <a:lnTo>
                      <a:pt x="48" y="79"/>
                    </a:lnTo>
                    <a:lnTo>
                      <a:pt x="48" y="75"/>
                    </a:lnTo>
                    <a:lnTo>
                      <a:pt x="46" y="71"/>
                    </a:lnTo>
                    <a:lnTo>
                      <a:pt x="46" y="62"/>
                    </a:lnTo>
                    <a:lnTo>
                      <a:pt x="56" y="50"/>
                    </a:lnTo>
                    <a:lnTo>
                      <a:pt x="57" y="47"/>
                    </a:lnTo>
                    <a:lnTo>
                      <a:pt x="58" y="47"/>
                    </a:lnTo>
                    <a:lnTo>
                      <a:pt x="75" y="36"/>
                    </a:lnTo>
                    <a:lnTo>
                      <a:pt x="77" y="31"/>
                    </a:lnTo>
                    <a:lnTo>
                      <a:pt x="73" y="24"/>
                    </a:lnTo>
                    <a:lnTo>
                      <a:pt x="67" y="27"/>
                    </a:lnTo>
                    <a:lnTo>
                      <a:pt x="63" y="23"/>
                    </a:lnTo>
                    <a:lnTo>
                      <a:pt x="57" y="12"/>
                    </a:lnTo>
                    <a:lnTo>
                      <a:pt x="58" y="9"/>
                    </a:lnTo>
                    <a:lnTo>
                      <a:pt x="56" y="7"/>
                    </a:lnTo>
                    <a:lnTo>
                      <a:pt x="41" y="15"/>
                    </a:lnTo>
                    <a:lnTo>
                      <a:pt x="39" y="13"/>
                    </a:lnTo>
                    <a:lnTo>
                      <a:pt x="38" y="7"/>
                    </a:lnTo>
                    <a:lnTo>
                      <a:pt x="35" y="1"/>
                    </a:lnTo>
                    <a:lnTo>
                      <a:pt x="39" y="0"/>
                    </a:lnTo>
                    <a:lnTo>
                      <a:pt x="42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43" name="Freeform 2884">
                <a:extLst>
                  <a:ext uri="{FF2B5EF4-FFF2-40B4-BE49-F238E27FC236}">
                    <a16:creationId xmlns:a16="http://schemas.microsoft.com/office/drawing/2014/main" id="{3766F9B4-547A-62FC-CB72-E0C0AD5C6E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5" y="1402"/>
                <a:ext cx="36" cy="39"/>
              </a:xfrm>
              <a:custGeom>
                <a:avLst/>
                <a:gdLst>
                  <a:gd name="T0" fmla="*/ 143 w 143"/>
                  <a:gd name="T1" fmla="*/ 157 h 157"/>
                  <a:gd name="T2" fmla="*/ 137 w 143"/>
                  <a:gd name="T3" fmla="*/ 155 h 157"/>
                  <a:gd name="T4" fmla="*/ 133 w 143"/>
                  <a:gd name="T5" fmla="*/ 147 h 157"/>
                  <a:gd name="T6" fmla="*/ 123 w 143"/>
                  <a:gd name="T7" fmla="*/ 143 h 157"/>
                  <a:gd name="T8" fmla="*/ 120 w 143"/>
                  <a:gd name="T9" fmla="*/ 144 h 157"/>
                  <a:gd name="T10" fmla="*/ 116 w 143"/>
                  <a:gd name="T11" fmla="*/ 143 h 157"/>
                  <a:gd name="T12" fmla="*/ 117 w 143"/>
                  <a:gd name="T13" fmla="*/ 141 h 157"/>
                  <a:gd name="T14" fmla="*/ 116 w 143"/>
                  <a:gd name="T15" fmla="*/ 141 h 157"/>
                  <a:gd name="T16" fmla="*/ 112 w 143"/>
                  <a:gd name="T17" fmla="*/ 140 h 157"/>
                  <a:gd name="T18" fmla="*/ 97 w 143"/>
                  <a:gd name="T19" fmla="*/ 130 h 157"/>
                  <a:gd name="T20" fmla="*/ 91 w 143"/>
                  <a:gd name="T21" fmla="*/ 124 h 157"/>
                  <a:gd name="T22" fmla="*/ 90 w 143"/>
                  <a:gd name="T23" fmla="*/ 122 h 157"/>
                  <a:gd name="T24" fmla="*/ 88 w 143"/>
                  <a:gd name="T25" fmla="*/ 117 h 157"/>
                  <a:gd name="T26" fmla="*/ 87 w 143"/>
                  <a:gd name="T27" fmla="*/ 116 h 157"/>
                  <a:gd name="T28" fmla="*/ 105 w 143"/>
                  <a:gd name="T29" fmla="*/ 97 h 157"/>
                  <a:gd name="T30" fmla="*/ 109 w 143"/>
                  <a:gd name="T31" fmla="*/ 91 h 157"/>
                  <a:gd name="T32" fmla="*/ 112 w 143"/>
                  <a:gd name="T33" fmla="*/ 90 h 157"/>
                  <a:gd name="T34" fmla="*/ 116 w 143"/>
                  <a:gd name="T35" fmla="*/ 84 h 157"/>
                  <a:gd name="T36" fmla="*/ 117 w 143"/>
                  <a:gd name="T37" fmla="*/ 83 h 157"/>
                  <a:gd name="T38" fmla="*/ 116 w 143"/>
                  <a:gd name="T39" fmla="*/ 83 h 157"/>
                  <a:gd name="T40" fmla="*/ 112 w 143"/>
                  <a:gd name="T41" fmla="*/ 78 h 157"/>
                  <a:gd name="T42" fmla="*/ 105 w 143"/>
                  <a:gd name="T43" fmla="*/ 73 h 157"/>
                  <a:gd name="T44" fmla="*/ 97 w 143"/>
                  <a:gd name="T45" fmla="*/ 69 h 157"/>
                  <a:gd name="T46" fmla="*/ 91 w 143"/>
                  <a:gd name="T47" fmla="*/ 69 h 157"/>
                  <a:gd name="T48" fmla="*/ 88 w 143"/>
                  <a:gd name="T49" fmla="*/ 70 h 157"/>
                  <a:gd name="T50" fmla="*/ 87 w 143"/>
                  <a:gd name="T51" fmla="*/ 71 h 157"/>
                  <a:gd name="T52" fmla="*/ 67 w 143"/>
                  <a:gd name="T53" fmla="*/ 73 h 157"/>
                  <a:gd name="T54" fmla="*/ 66 w 143"/>
                  <a:gd name="T55" fmla="*/ 74 h 157"/>
                  <a:gd name="T56" fmla="*/ 59 w 143"/>
                  <a:gd name="T57" fmla="*/ 62 h 157"/>
                  <a:gd name="T58" fmla="*/ 53 w 143"/>
                  <a:gd name="T59" fmla="*/ 59 h 157"/>
                  <a:gd name="T60" fmla="*/ 53 w 143"/>
                  <a:gd name="T61" fmla="*/ 40 h 157"/>
                  <a:gd name="T62" fmla="*/ 59 w 143"/>
                  <a:gd name="T63" fmla="*/ 21 h 157"/>
                  <a:gd name="T64" fmla="*/ 60 w 143"/>
                  <a:gd name="T65" fmla="*/ 21 h 157"/>
                  <a:gd name="T66" fmla="*/ 62 w 143"/>
                  <a:gd name="T67" fmla="*/ 17 h 157"/>
                  <a:gd name="T68" fmla="*/ 59 w 143"/>
                  <a:gd name="T69" fmla="*/ 14 h 157"/>
                  <a:gd name="T70" fmla="*/ 57 w 143"/>
                  <a:gd name="T71" fmla="*/ 9 h 157"/>
                  <a:gd name="T72" fmla="*/ 67 w 143"/>
                  <a:gd name="T73" fmla="*/ 4 h 157"/>
                  <a:gd name="T74" fmla="*/ 67 w 143"/>
                  <a:gd name="T75" fmla="*/ 2 h 157"/>
                  <a:gd name="T76" fmla="*/ 64 w 143"/>
                  <a:gd name="T77" fmla="*/ 0 h 157"/>
                  <a:gd name="T78" fmla="*/ 63 w 143"/>
                  <a:gd name="T79" fmla="*/ 0 h 157"/>
                  <a:gd name="T80" fmla="*/ 53 w 143"/>
                  <a:gd name="T81" fmla="*/ 2 h 157"/>
                  <a:gd name="T82" fmla="*/ 52 w 143"/>
                  <a:gd name="T83" fmla="*/ 2 h 157"/>
                  <a:gd name="T84" fmla="*/ 36 w 143"/>
                  <a:gd name="T85" fmla="*/ 11 h 157"/>
                  <a:gd name="T86" fmla="*/ 31 w 143"/>
                  <a:gd name="T87" fmla="*/ 16 h 157"/>
                  <a:gd name="T88" fmla="*/ 31 w 143"/>
                  <a:gd name="T89" fmla="*/ 17 h 157"/>
                  <a:gd name="T90" fmla="*/ 30 w 143"/>
                  <a:gd name="T91" fmla="*/ 17 h 157"/>
                  <a:gd name="T92" fmla="*/ 30 w 143"/>
                  <a:gd name="T93" fmla="*/ 18 h 157"/>
                  <a:gd name="T94" fmla="*/ 24 w 143"/>
                  <a:gd name="T95" fmla="*/ 18 h 157"/>
                  <a:gd name="T96" fmla="*/ 18 w 143"/>
                  <a:gd name="T97" fmla="*/ 16 h 157"/>
                  <a:gd name="T98" fmla="*/ 11 w 143"/>
                  <a:gd name="T99" fmla="*/ 16 h 157"/>
                  <a:gd name="T100" fmla="*/ 7 w 143"/>
                  <a:gd name="T101" fmla="*/ 18 h 157"/>
                  <a:gd name="T102" fmla="*/ 0 w 143"/>
                  <a:gd name="T103" fmla="*/ 21 h 1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43" h="157">
                    <a:moveTo>
                      <a:pt x="143" y="157"/>
                    </a:moveTo>
                    <a:lnTo>
                      <a:pt x="137" y="155"/>
                    </a:lnTo>
                    <a:lnTo>
                      <a:pt x="133" y="147"/>
                    </a:lnTo>
                    <a:lnTo>
                      <a:pt x="123" y="143"/>
                    </a:lnTo>
                    <a:lnTo>
                      <a:pt x="120" y="144"/>
                    </a:lnTo>
                    <a:lnTo>
                      <a:pt x="116" y="143"/>
                    </a:lnTo>
                    <a:lnTo>
                      <a:pt x="117" y="141"/>
                    </a:lnTo>
                    <a:lnTo>
                      <a:pt x="116" y="141"/>
                    </a:lnTo>
                    <a:lnTo>
                      <a:pt x="112" y="140"/>
                    </a:lnTo>
                    <a:lnTo>
                      <a:pt x="97" y="130"/>
                    </a:lnTo>
                    <a:lnTo>
                      <a:pt x="91" y="124"/>
                    </a:lnTo>
                    <a:lnTo>
                      <a:pt x="90" y="122"/>
                    </a:lnTo>
                    <a:lnTo>
                      <a:pt x="88" y="117"/>
                    </a:lnTo>
                    <a:lnTo>
                      <a:pt x="87" y="116"/>
                    </a:lnTo>
                    <a:lnTo>
                      <a:pt x="105" y="97"/>
                    </a:lnTo>
                    <a:lnTo>
                      <a:pt x="109" y="91"/>
                    </a:lnTo>
                    <a:lnTo>
                      <a:pt x="112" y="90"/>
                    </a:lnTo>
                    <a:lnTo>
                      <a:pt x="116" y="84"/>
                    </a:lnTo>
                    <a:lnTo>
                      <a:pt x="117" y="83"/>
                    </a:lnTo>
                    <a:lnTo>
                      <a:pt x="116" y="83"/>
                    </a:lnTo>
                    <a:lnTo>
                      <a:pt x="112" y="78"/>
                    </a:lnTo>
                    <a:lnTo>
                      <a:pt x="105" y="73"/>
                    </a:lnTo>
                    <a:lnTo>
                      <a:pt x="97" y="69"/>
                    </a:lnTo>
                    <a:lnTo>
                      <a:pt x="91" y="69"/>
                    </a:lnTo>
                    <a:lnTo>
                      <a:pt x="88" y="70"/>
                    </a:lnTo>
                    <a:lnTo>
                      <a:pt x="87" y="71"/>
                    </a:lnTo>
                    <a:lnTo>
                      <a:pt x="67" y="73"/>
                    </a:lnTo>
                    <a:lnTo>
                      <a:pt x="66" y="74"/>
                    </a:lnTo>
                    <a:lnTo>
                      <a:pt x="59" y="62"/>
                    </a:lnTo>
                    <a:lnTo>
                      <a:pt x="53" y="59"/>
                    </a:lnTo>
                    <a:lnTo>
                      <a:pt x="53" y="40"/>
                    </a:lnTo>
                    <a:lnTo>
                      <a:pt x="59" y="21"/>
                    </a:lnTo>
                    <a:lnTo>
                      <a:pt x="60" y="21"/>
                    </a:lnTo>
                    <a:lnTo>
                      <a:pt x="62" y="17"/>
                    </a:lnTo>
                    <a:lnTo>
                      <a:pt x="59" y="14"/>
                    </a:lnTo>
                    <a:lnTo>
                      <a:pt x="57" y="9"/>
                    </a:lnTo>
                    <a:lnTo>
                      <a:pt x="67" y="4"/>
                    </a:lnTo>
                    <a:lnTo>
                      <a:pt x="67" y="2"/>
                    </a:lnTo>
                    <a:lnTo>
                      <a:pt x="64" y="0"/>
                    </a:lnTo>
                    <a:lnTo>
                      <a:pt x="63" y="0"/>
                    </a:lnTo>
                    <a:lnTo>
                      <a:pt x="53" y="2"/>
                    </a:lnTo>
                    <a:lnTo>
                      <a:pt x="52" y="2"/>
                    </a:lnTo>
                    <a:lnTo>
                      <a:pt x="36" y="11"/>
                    </a:lnTo>
                    <a:lnTo>
                      <a:pt x="31" y="16"/>
                    </a:lnTo>
                    <a:lnTo>
                      <a:pt x="31" y="17"/>
                    </a:lnTo>
                    <a:lnTo>
                      <a:pt x="30" y="17"/>
                    </a:lnTo>
                    <a:lnTo>
                      <a:pt x="30" y="18"/>
                    </a:lnTo>
                    <a:lnTo>
                      <a:pt x="24" y="18"/>
                    </a:lnTo>
                    <a:lnTo>
                      <a:pt x="18" y="16"/>
                    </a:lnTo>
                    <a:lnTo>
                      <a:pt x="11" y="16"/>
                    </a:lnTo>
                    <a:lnTo>
                      <a:pt x="7" y="18"/>
                    </a:lnTo>
                    <a:lnTo>
                      <a:pt x="0" y="2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44" name="Freeform 2885">
                <a:extLst>
                  <a:ext uri="{FF2B5EF4-FFF2-40B4-BE49-F238E27FC236}">
                    <a16:creationId xmlns:a16="http://schemas.microsoft.com/office/drawing/2014/main" id="{4697B3AC-77A0-22F1-584B-0E890097FE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1" y="1399"/>
                <a:ext cx="27" cy="42"/>
              </a:xfrm>
              <a:custGeom>
                <a:avLst/>
                <a:gdLst>
                  <a:gd name="T0" fmla="*/ 101 w 110"/>
                  <a:gd name="T1" fmla="*/ 0 h 167"/>
                  <a:gd name="T2" fmla="*/ 103 w 110"/>
                  <a:gd name="T3" fmla="*/ 2 h 167"/>
                  <a:gd name="T4" fmla="*/ 106 w 110"/>
                  <a:gd name="T5" fmla="*/ 3 h 167"/>
                  <a:gd name="T6" fmla="*/ 107 w 110"/>
                  <a:gd name="T7" fmla="*/ 5 h 167"/>
                  <a:gd name="T8" fmla="*/ 110 w 110"/>
                  <a:gd name="T9" fmla="*/ 16 h 167"/>
                  <a:gd name="T10" fmla="*/ 107 w 110"/>
                  <a:gd name="T11" fmla="*/ 17 h 167"/>
                  <a:gd name="T12" fmla="*/ 103 w 110"/>
                  <a:gd name="T13" fmla="*/ 21 h 167"/>
                  <a:gd name="T14" fmla="*/ 90 w 110"/>
                  <a:gd name="T15" fmla="*/ 28 h 167"/>
                  <a:gd name="T16" fmla="*/ 90 w 110"/>
                  <a:gd name="T17" fmla="*/ 30 h 167"/>
                  <a:gd name="T18" fmla="*/ 89 w 110"/>
                  <a:gd name="T19" fmla="*/ 31 h 167"/>
                  <a:gd name="T20" fmla="*/ 90 w 110"/>
                  <a:gd name="T21" fmla="*/ 33 h 167"/>
                  <a:gd name="T22" fmla="*/ 97 w 110"/>
                  <a:gd name="T23" fmla="*/ 81 h 167"/>
                  <a:gd name="T24" fmla="*/ 94 w 110"/>
                  <a:gd name="T25" fmla="*/ 84 h 167"/>
                  <a:gd name="T26" fmla="*/ 90 w 110"/>
                  <a:gd name="T27" fmla="*/ 84 h 167"/>
                  <a:gd name="T28" fmla="*/ 86 w 110"/>
                  <a:gd name="T29" fmla="*/ 81 h 167"/>
                  <a:gd name="T30" fmla="*/ 81 w 110"/>
                  <a:gd name="T31" fmla="*/ 81 h 167"/>
                  <a:gd name="T32" fmla="*/ 84 w 110"/>
                  <a:gd name="T33" fmla="*/ 123 h 167"/>
                  <a:gd name="T34" fmla="*/ 75 w 110"/>
                  <a:gd name="T35" fmla="*/ 127 h 167"/>
                  <a:gd name="T36" fmla="*/ 69 w 110"/>
                  <a:gd name="T37" fmla="*/ 134 h 167"/>
                  <a:gd name="T38" fmla="*/ 64 w 110"/>
                  <a:gd name="T39" fmla="*/ 139 h 167"/>
                  <a:gd name="T40" fmla="*/ 58 w 110"/>
                  <a:gd name="T41" fmla="*/ 141 h 167"/>
                  <a:gd name="T42" fmla="*/ 51 w 110"/>
                  <a:gd name="T43" fmla="*/ 148 h 167"/>
                  <a:gd name="T44" fmla="*/ 41 w 110"/>
                  <a:gd name="T45" fmla="*/ 154 h 167"/>
                  <a:gd name="T46" fmla="*/ 21 w 110"/>
                  <a:gd name="T47" fmla="*/ 148 h 167"/>
                  <a:gd name="T48" fmla="*/ 14 w 110"/>
                  <a:gd name="T49" fmla="*/ 151 h 167"/>
                  <a:gd name="T50" fmla="*/ 9 w 110"/>
                  <a:gd name="T51" fmla="*/ 155 h 167"/>
                  <a:gd name="T52" fmla="*/ 5 w 110"/>
                  <a:gd name="T53" fmla="*/ 161 h 167"/>
                  <a:gd name="T54" fmla="*/ 4 w 110"/>
                  <a:gd name="T55" fmla="*/ 162 h 167"/>
                  <a:gd name="T56" fmla="*/ 2 w 110"/>
                  <a:gd name="T57" fmla="*/ 165 h 167"/>
                  <a:gd name="T58" fmla="*/ 1 w 110"/>
                  <a:gd name="T59" fmla="*/ 167 h 167"/>
                  <a:gd name="T60" fmla="*/ 0 w 110"/>
                  <a:gd name="T61" fmla="*/ 167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10" h="167">
                    <a:moveTo>
                      <a:pt x="101" y="0"/>
                    </a:moveTo>
                    <a:lnTo>
                      <a:pt x="103" y="2"/>
                    </a:lnTo>
                    <a:lnTo>
                      <a:pt x="106" y="3"/>
                    </a:lnTo>
                    <a:lnTo>
                      <a:pt x="107" y="5"/>
                    </a:lnTo>
                    <a:lnTo>
                      <a:pt x="110" y="16"/>
                    </a:lnTo>
                    <a:lnTo>
                      <a:pt x="107" y="17"/>
                    </a:lnTo>
                    <a:lnTo>
                      <a:pt x="103" y="21"/>
                    </a:lnTo>
                    <a:lnTo>
                      <a:pt x="90" y="28"/>
                    </a:lnTo>
                    <a:lnTo>
                      <a:pt x="90" y="30"/>
                    </a:lnTo>
                    <a:lnTo>
                      <a:pt x="89" y="31"/>
                    </a:lnTo>
                    <a:lnTo>
                      <a:pt x="90" y="33"/>
                    </a:lnTo>
                    <a:lnTo>
                      <a:pt x="97" y="81"/>
                    </a:lnTo>
                    <a:lnTo>
                      <a:pt x="94" y="84"/>
                    </a:lnTo>
                    <a:lnTo>
                      <a:pt x="90" y="84"/>
                    </a:lnTo>
                    <a:lnTo>
                      <a:pt x="86" y="81"/>
                    </a:lnTo>
                    <a:lnTo>
                      <a:pt x="81" y="81"/>
                    </a:lnTo>
                    <a:lnTo>
                      <a:pt x="84" y="123"/>
                    </a:lnTo>
                    <a:lnTo>
                      <a:pt x="75" y="127"/>
                    </a:lnTo>
                    <a:lnTo>
                      <a:pt x="69" y="134"/>
                    </a:lnTo>
                    <a:lnTo>
                      <a:pt x="64" y="139"/>
                    </a:lnTo>
                    <a:lnTo>
                      <a:pt x="58" y="141"/>
                    </a:lnTo>
                    <a:lnTo>
                      <a:pt x="51" y="148"/>
                    </a:lnTo>
                    <a:lnTo>
                      <a:pt x="41" y="154"/>
                    </a:lnTo>
                    <a:lnTo>
                      <a:pt x="21" y="148"/>
                    </a:lnTo>
                    <a:lnTo>
                      <a:pt x="14" y="151"/>
                    </a:lnTo>
                    <a:lnTo>
                      <a:pt x="9" y="155"/>
                    </a:lnTo>
                    <a:lnTo>
                      <a:pt x="5" y="161"/>
                    </a:lnTo>
                    <a:lnTo>
                      <a:pt x="4" y="162"/>
                    </a:lnTo>
                    <a:lnTo>
                      <a:pt x="2" y="165"/>
                    </a:lnTo>
                    <a:lnTo>
                      <a:pt x="1" y="167"/>
                    </a:lnTo>
                    <a:lnTo>
                      <a:pt x="0" y="16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45" name="Freeform 2886">
                <a:extLst>
                  <a:ext uri="{FF2B5EF4-FFF2-40B4-BE49-F238E27FC236}">
                    <a16:creationId xmlns:a16="http://schemas.microsoft.com/office/drawing/2014/main" id="{FE912360-E457-F999-15AE-395281986C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4" y="1441"/>
                <a:ext cx="39" cy="62"/>
              </a:xfrm>
              <a:custGeom>
                <a:avLst/>
                <a:gdLst>
                  <a:gd name="T0" fmla="*/ 107 w 155"/>
                  <a:gd name="T1" fmla="*/ 1 h 247"/>
                  <a:gd name="T2" fmla="*/ 105 w 155"/>
                  <a:gd name="T3" fmla="*/ 16 h 247"/>
                  <a:gd name="T4" fmla="*/ 111 w 155"/>
                  <a:gd name="T5" fmla="*/ 39 h 247"/>
                  <a:gd name="T6" fmla="*/ 128 w 155"/>
                  <a:gd name="T7" fmla="*/ 55 h 247"/>
                  <a:gd name="T8" fmla="*/ 134 w 155"/>
                  <a:gd name="T9" fmla="*/ 55 h 247"/>
                  <a:gd name="T10" fmla="*/ 148 w 155"/>
                  <a:gd name="T11" fmla="*/ 70 h 247"/>
                  <a:gd name="T12" fmla="*/ 155 w 155"/>
                  <a:gd name="T13" fmla="*/ 89 h 247"/>
                  <a:gd name="T14" fmla="*/ 154 w 155"/>
                  <a:gd name="T15" fmla="*/ 92 h 247"/>
                  <a:gd name="T16" fmla="*/ 146 w 155"/>
                  <a:gd name="T17" fmla="*/ 93 h 247"/>
                  <a:gd name="T18" fmla="*/ 144 w 155"/>
                  <a:gd name="T19" fmla="*/ 99 h 247"/>
                  <a:gd name="T20" fmla="*/ 115 w 155"/>
                  <a:gd name="T21" fmla="*/ 100 h 247"/>
                  <a:gd name="T22" fmla="*/ 105 w 155"/>
                  <a:gd name="T23" fmla="*/ 101 h 247"/>
                  <a:gd name="T24" fmla="*/ 95 w 155"/>
                  <a:gd name="T25" fmla="*/ 108 h 247"/>
                  <a:gd name="T26" fmla="*/ 93 w 155"/>
                  <a:gd name="T27" fmla="*/ 114 h 247"/>
                  <a:gd name="T28" fmla="*/ 90 w 155"/>
                  <a:gd name="T29" fmla="*/ 115 h 247"/>
                  <a:gd name="T30" fmla="*/ 79 w 155"/>
                  <a:gd name="T31" fmla="*/ 125 h 247"/>
                  <a:gd name="T32" fmla="*/ 76 w 155"/>
                  <a:gd name="T33" fmla="*/ 127 h 247"/>
                  <a:gd name="T34" fmla="*/ 70 w 155"/>
                  <a:gd name="T35" fmla="*/ 127 h 247"/>
                  <a:gd name="T36" fmla="*/ 64 w 155"/>
                  <a:gd name="T37" fmla="*/ 124 h 247"/>
                  <a:gd name="T38" fmla="*/ 61 w 155"/>
                  <a:gd name="T39" fmla="*/ 107 h 247"/>
                  <a:gd name="T40" fmla="*/ 64 w 155"/>
                  <a:gd name="T41" fmla="*/ 93 h 247"/>
                  <a:gd name="T42" fmla="*/ 63 w 155"/>
                  <a:gd name="T43" fmla="*/ 86 h 247"/>
                  <a:gd name="T44" fmla="*/ 61 w 155"/>
                  <a:gd name="T45" fmla="*/ 83 h 247"/>
                  <a:gd name="T46" fmla="*/ 58 w 155"/>
                  <a:gd name="T47" fmla="*/ 79 h 247"/>
                  <a:gd name="T48" fmla="*/ 55 w 155"/>
                  <a:gd name="T49" fmla="*/ 76 h 247"/>
                  <a:gd name="T50" fmla="*/ 48 w 155"/>
                  <a:gd name="T51" fmla="*/ 71 h 247"/>
                  <a:gd name="T52" fmla="*/ 42 w 155"/>
                  <a:gd name="T53" fmla="*/ 70 h 247"/>
                  <a:gd name="T54" fmla="*/ 37 w 155"/>
                  <a:gd name="T55" fmla="*/ 71 h 247"/>
                  <a:gd name="T56" fmla="*/ 31 w 155"/>
                  <a:gd name="T57" fmla="*/ 70 h 247"/>
                  <a:gd name="T58" fmla="*/ 30 w 155"/>
                  <a:gd name="T59" fmla="*/ 93 h 247"/>
                  <a:gd name="T60" fmla="*/ 27 w 155"/>
                  <a:gd name="T61" fmla="*/ 99 h 247"/>
                  <a:gd name="T62" fmla="*/ 0 w 155"/>
                  <a:gd name="T63" fmla="*/ 131 h 247"/>
                  <a:gd name="T64" fmla="*/ 20 w 155"/>
                  <a:gd name="T65" fmla="*/ 138 h 247"/>
                  <a:gd name="T66" fmla="*/ 26 w 155"/>
                  <a:gd name="T67" fmla="*/ 152 h 247"/>
                  <a:gd name="T68" fmla="*/ 26 w 155"/>
                  <a:gd name="T69" fmla="*/ 175 h 247"/>
                  <a:gd name="T70" fmla="*/ 24 w 155"/>
                  <a:gd name="T71" fmla="*/ 192 h 247"/>
                  <a:gd name="T72" fmla="*/ 23 w 155"/>
                  <a:gd name="T73" fmla="*/ 202 h 247"/>
                  <a:gd name="T74" fmla="*/ 21 w 155"/>
                  <a:gd name="T75" fmla="*/ 209 h 247"/>
                  <a:gd name="T76" fmla="*/ 19 w 155"/>
                  <a:gd name="T77" fmla="*/ 221 h 247"/>
                  <a:gd name="T78" fmla="*/ 26 w 155"/>
                  <a:gd name="T79" fmla="*/ 236 h 2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55" h="247">
                    <a:moveTo>
                      <a:pt x="107" y="0"/>
                    </a:moveTo>
                    <a:lnTo>
                      <a:pt x="107" y="1"/>
                    </a:lnTo>
                    <a:lnTo>
                      <a:pt x="105" y="9"/>
                    </a:lnTo>
                    <a:lnTo>
                      <a:pt x="105" y="16"/>
                    </a:lnTo>
                    <a:lnTo>
                      <a:pt x="111" y="33"/>
                    </a:lnTo>
                    <a:lnTo>
                      <a:pt x="111" y="39"/>
                    </a:lnTo>
                    <a:lnTo>
                      <a:pt x="122" y="51"/>
                    </a:lnTo>
                    <a:lnTo>
                      <a:pt x="128" y="55"/>
                    </a:lnTo>
                    <a:lnTo>
                      <a:pt x="132" y="54"/>
                    </a:lnTo>
                    <a:lnTo>
                      <a:pt x="134" y="55"/>
                    </a:lnTo>
                    <a:lnTo>
                      <a:pt x="140" y="57"/>
                    </a:lnTo>
                    <a:lnTo>
                      <a:pt x="148" y="70"/>
                    </a:lnTo>
                    <a:lnTo>
                      <a:pt x="154" y="83"/>
                    </a:lnTo>
                    <a:lnTo>
                      <a:pt x="155" y="89"/>
                    </a:lnTo>
                    <a:lnTo>
                      <a:pt x="155" y="90"/>
                    </a:lnTo>
                    <a:lnTo>
                      <a:pt x="154" y="92"/>
                    </a:lnTo>
                    <a:lnTo>
                      <a:pt x="147" y="92"/>
                    </a:lnTo>
                    <a:lnTo>
                      <a:pt x="146" y="93"/>
                    </a:lnTo>
                    <a:lnTo>
                      <a:pt x="146" y="96"/>
                    </a:lnTo>
                    <a:lnTo>
                      <a:pt x="144" y="99"/>
                    </a:lnTo>
                    <a:lnTo>
                      <a:pt x="121" y="99"/>
                    </a:lnTo>
                    <a:lnTo>
                      <a:pt x="115" y="100"/>
                    </a:lnTo>
                    <a:lnTo>
                      <a:pt x="112" y="100"/>
                    </a:lnTo>
                    <a:lnTo>
                      <a:pt x="105" y="101"/>
                    </a:lnTo>
                    <a:lnTo>
                      <a:pt x="104" y="103"/>
                    </a:lnTo>
                    <a:lnTo>
                      <a:pt x="95" y="108"/>
                    </a:lnTo>
                    <a:lnTo>
                      <a:pt x="93" y="111"/>
                    </a:lnTo>
                    <a:lnTo>
                      <a:pt x="93" y="114"/>
                    </a:lnTo>
                    <a:lnTo>
                      <a:pt x="91" y="115"/>
                    </a:lnTo>
                    <a:lnTo>
                      <a:pt x="90" y="115"/>
                    </a:lnTo>
                    <a:lnTo>
                      <a:pt x="81" y="124"/>
                    </a:lnTo>
                    <a:lnTo>
                      <a:pt x="79" y="125"/>
                    </a:lnTo>
                    <a:lnTo>
                      <a:pt x="77" y="127"/>
                    </a:lnTo>
                    <a:lnTo>
                      <a:pt x="76" y="127"/>
                    </a:lnTo>
                    <a:lnTo>
                      <a:pt x="72" y="128"/>
                    </a:lnTo>
                    <a:lnTo>
                      <a:pt x="70" y="127"/>
                    </a:lnTo>
                    <a:lnTo>
                      <a:pt x="67" y="127"/>
                    </a:lnTo>
                    <a:lnTo>
                      <a:pt x="64" y="124"/>
                    </a:lnTo>
                    <a:lnTo>
                      <a:pt x="61" y="115"/>
                    </a:lnTo>
                    <a:lnTo>
                      <a:pt x="61" y="107"/>
                    </a:lnTo>
                    <a:lnTo>
                      <a:pt x="63" y="96"/>
                    </a:lnTo>
                    <a:lnTo>
                      <a:pt x="64" y="93"/>
                    </a:lnTo>
                    <a:lnTo>
                      <a:pt x="64" y="89"/>
                    </a:lnTo>
                    <a:lnTo>
                      <a:pt x="63" y="86"/>
                    </a:lnTo>
                    <a:lnTo>
                      <a:pt x="63" y="83"/>
                    </a:lnTo>
                    <a:lnTo>
                      <a:pt x="61" y="83"/>
                    </a:lnTo>
                    <a:lnTo>
                      <a:pt x="61" y="82"/>
                    </a:lnTo>
                    <a:lnTo>
                      <a:pt x="58" y="79"/>
                    </a:lnTo>
                    <a:lnTo>
                      <a:pt x="56" y="76"/>
                    </a:lnTo>
                    <a:lnTo>
                      <a:pt x="55" y="76"/>
                    </a:lnTo>
                    <a:lnTo>
                      <a:pt x="54" y="74"/>
                    </a:lnTo>
                    <a:lnTo>
                      <a:pt x="48" y="71"/>
                    </a:lnTo>
                    <a:lnTo>
                      <a:pt x="45" y="71"/>
                    </a:lnTo>
                    <a:lnTo>
                      <a:pt x="42" y="70"/>
                    </a:lnTo>
                    <a:lnTo>
                      <a:pt x="38" y="70"/>
                    </a:lnTo>
                    <a:lnTo>
                      <a:pt x="37" y="71"/>
                    </a:lnTo>
                    <a:lnTo>
                      <a:pt x="34" y="71"/>
                    </a:lnTo>
                    <a:lnTo>
                      <a:pt x="31" y="70"/>
                    </a:lnTo>
                    <a:lnTo>
                      <a:pt x="31" y="86"/>
                    </a:lnTo>
                    <a:lnTo>
                      <a:pt x="30" y="93"/>
                    </a:lnTo>
                    <a:lnTo>
                      <a:pt x="28" y="94"/>
                    </a:lnTo>
                    <a:lnTo>
                      <a:pt x="27" y="99"/>
                    </a:lnTo>
                    <a:lnTo>
                      <a:pt x="0" y="127"/>
                    </a:lnTo>
                    <a:lnTo>
                      <a:pt x="0" y="131"/>
                    </a:lnTo>
                    <a:lnTo>
                      <a:pt x="19" y="138"/>
                    </a:lnTo>
                    <a:lnTo>
                      <a:pt x="20" y="138"/>
                    </a:lnTo>
                    <a:lnTo>
                      <a:pt x="26" y="146"/>
                    </a:lnTo>
                    <a:lnTo>
                      <a:pt x="26" y="152"/>
                    </a:lnTo>
                    <a:lnTo>
                      <a:pt x="24" y="161"/>
                    </a:lnTo>
                    <a:lnTo>
                      <a:pt x="26" y="175"/>
                    </a:lnTo>
                    <a:lnTo>
                      <a:pt x="26" y="180"/>
                    </a:lnTo>
                    <a:lnTo>
                      <a:pt x="24" y="192"/>
                    </a:lnTo>
                    <a:lnTo>
                      <a:pt x="24" y="197"/>
                    </a:lnTo>
                    <a:lnTo>
                      <a:pt x="23" y="202"/>
                    </a:lnTo>
                    <a:lnTo>
                      <a:pt x="23" y="204"/>
                    </a:lnTo>
                    <a:lnTo>
                      <a:pt x="21" y="209"/>
                    </a:lnTo>
                    <a:lnTo>
                      <a:pt x="19" y="213"/>
                    </a:lnTo>
                    <a:lnTo>
                      <a:pt x="19" y="221"/>
                    </a:lnTo>
                    <a:lnTo>
                      <a:pt x="20" y="228"/>
                    </a:lnTo>
                    <a:lnTo>
                      <a:pt x="26" y="236"/>
                    </a:lnTo>
                    <a:lnTo>
                      <a:pt x="23" y="24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46" name="Freeform 2887">
                <a:extLst>
                  <a:ext uri="{FF2B5EF4-FFF2-40B4-BE49-F238E27FC236}">
                    <a16:creationId xmlns:a16="http://schemas.microsoft.com/office/drawing/2014/main" id="{0A00B12F-5489-A35C-173F-97BEBE4DDA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0" y="1407"/>
                <a:ext cx="55" cy="36"/>
              </a:xfrm>
              <a:custGeom>
                <a:avLst/>
                <a:gdLst>
                  <a:gd name="T0" fmla="*/ 0 w 219"/>
                  <a:gd name="T1" fmla="*/ 147 h 147"/>
                  <a:gd name="T2" fmla="*/ 8 w 219"/>
                  <a:gd name="T3" fmla="*/ 147 h 147"/>
                  <a:gd name="T4" fmla="*/ 5 w 219"/>
                  <a:gd name="T5" fmla="*/ 143 h 147"/>
                  <a:gd name="T6" fmla="*/ 8 w 219"/>
                  <a:gd name="T7" fmla="*/ 136 h 147"/>
                  <a:gd name="T8" fmla="*/ 10 w 219"/>
                  <a:gd name="T9" fmla="*/ 134 h 147"/>
                  <a:gd name="T10" fmla="*/ 11 w 219"/>
                  <a:gd name="T11" fmla="*/ 134 h 147"/>
                  <a:gd name="T12" fmla="*/ 15 w 219"/>
                  <a:gd name="T13" fmla="*/ 131 h 147"/>
                  <a:gd name="T14" fmla="*/ 19 w 219"/>
                  <a:gd name="T15" fmla="*/ 130 h 147"/>
                  <a:gd name="T16" fmla="*/ 21 w 219"/>
                  <a:gd name="T17" fmla="*/ 123 h 147"/>
                  <a:gd name="T18" fmla="*/ 15 w 219"/>
                  <a:gd name="T19" fmla="*/ 102 h 147"/>
                  <a:gd name="T20" fmla="*/ 14 w 219"/>
                  <a:gd name="T21" fmla="*/ 89 h 147"/>
                  <a:gd name="T22" fmla="*/ 10 w 219"/>
                  <a:gd name="T23" fmla="*/ 74 h 147"/>
                  <a:gd name="T24" fmla="*/ 10 w 219"/>
                  <a:gd name="T25" fmla="*/ 73 h 147"/>
                  <a:gd name="T26" fmla="*/ 8 w 219"/>
                  <a:gd name="T27" fmla="*/ 71 h 147"/>
                  <a:gd name="T28" fmla="*/ 10 w 219"/>
                  <a:gd name="T29" fmla="*/ 67 h 147"/>
                  <a:gd name="T30" fmla="*/ 14 w 219"/>
                  <a:gd name="T31" fmla="*/ 60 h 147"/>
                  <a:gd name="T32" fmla="*/ 17 w 219"/>
                  <a:gd name="T33" fmla="*/ 59 h 147"/>
                  <a:gd name="T34" fmla="*/ 17 w 219"/>
                  <a:gd name="T35" fmla="*/ 57 h 147"/>
                  <a:gd name="T36" fmla="*/ 24 w 219"/>
                  <a:gd name="T37" fmla="*/ 66 h 147"/>
                  <a:gd name="T38" fmla="*/ 28 w 219"/>
                  <a:gd name="T39" fmla="*/ 64 h 147"/>
                  <a:gd name="T40" fmla="*/ 39 w 219"/>
                  <a:gd name="T41" fmla="*/ 57 h 147"/>
                  <a:gd name="T42" fmla="*/ 49 w 219"/>
                  <a:gd name="T43" fmla="*/ 49 h 147"/>
                  <a:gd name="T44" fmla="*/ 50 w 219"/>
                  <a:gd name="T45" fmla="*/ 48 h 147"/>
                  <a:gd name="T46" fmla="*/ 57 w 219"/>
                  <a:gd name="T47" fmla="*/ 48 h 147"/>
                  <a:gd name="T48" fmla="*/ 71 w 219"/>
                  <a:gd name="T49" fmla="*/ 76 h 147"/>
                  <a:gd name="T50" fmla="*/ 72 w 219"/>
                  <a:gd name="T51" fmla="*/ 78 h 147"/>
                  <a:gd name="T52" fmla="*/ 75 w 219"/>
                  <a:gd name="T53" fmla="*/ 78 h 147"/>
                  <a:gd name="T54" fmla="*/ 82 w 219"/>
                  <a:gd name="T55" fmla="*/ 76 h 147"/>
                  <a:gd name="T56" fmla="*/ 91 w 219"/>
                  <a:gd name="T57" fmla="*/ 71 h 147"/>
                  <a:gd name="T58" fmla="*/ 110 w 219"/>
                  <a:gd name="T59" fmla="*/ 55 h 147"/>
                  <a:gd name="T60" fmla="*/ 112 w 219"/>
                  <a:gd name="T61" fmla="*/ 55 h 147"/>
                  <a:gd name="T62" fmla="*/ 115 w 219"/>
                  <a:gd name="T63" fmla="*/ 53 h 147"/>
                  <a:gd name="T64" fmla="*/ 120 w 219"/>
                  <a:gd name="T65" fmla="*/ 53 h 147"/>
                  <a:gd name="T66" fmla="*/ 125 w 219"/>
                  <a:gd name="T67" fmla="*/ 63 h 147"/>
                  <a:gd name="T68" fmla="*/ 145 w 219"/>
                  <a:gd name="T69" fmla="*/ 59 h 147"/>
                  <a:gd name="T70" fmla="*/ 154 w 219"/>
                  <a:gd name="T71" fmla="*/ 62 h 147"/>
                  <a:gd name="T72" fmla="*/ 161 w 219"/>
                  <a:gd name="T73" fmla="*/ 63 h 147"/>
                  <a:gd name="T74" fmla="*/ 185 w 219"/>
                  <a:gd name="T75" fmla="*/ 64 h 147"/>
                  <a:gd name="T76" fmla="*/ 188 w 219"/>
                  <a:gd name="T77" fmla="*/ 55 h 147"/>
                  <a:gd name="T78" fmla="*/ 197 w 219"/>
                  <a:gd name="T79" fmla="*/ 56 h 147"/>
                  <a:gd name="T80" fmla="*/ 199 w 219"/>
                  <a:gd name="T81" fmla="*/ 49 h 147"/>
                  <a:gd name="T82" fmla="*/ 204 w 219"/>
                  <a:gd name="T83" fmla="*/ 25 h 147"/>
                  <a:gd name="T84" fmla="*/ 211 w 219"/>
                  <a:gd name="T85" fmla="*/ 12 h 147"/>
                  <a:gd name="T86" fmla="*/ 214 w 219"/>
                  <a:gd name="T87" fmla="*/ 9 h 147"/>
                  <a:gd name="T88" fmla="*/ 215 w 219"/>
                  <a:gd name="T89" fmla="*/ 6 h 147"/>
                  <a:gd name="T90" fmla="*/ 219 w 219"/>
                  <a:gd name="T91" fmla="*/ 0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19" h="147">
                    <a:moveTo>
                      <a:pt x="0" y="147"/>
                    </a:moveTo>
                    <a:lnTo>
                      <a:pt x="8" y="147"/>
                    </a:lnTo>
                    <a:lnTo>
                      <a:pt x="5" y="143"/>
                    </a:lnTo>
                    <a:lnTo>
                      <a:pt x="8" y="136"/>
                    </a:lnTo>
                    <a:lnTo>
                      <a:pt x="10" y="134"/>
                    </a:lnTo>
                    <a:lnTo>
                      <a:pt x="11" y="134"/>
                    </a:lnTo>
                    <a:lnTo>
                      <a:pt x="15" y="131"/>
                    </a:lnTo>
                    <a:lnTo>
                      <a:pt x="19" y="130"/>
                    </a:lnTo>
                    <a:lnTo>
                      <a:pt x="21" y="123"/>
                    </a:lnTo>
                    <a:lnTo>
                      <a:pt x="15" y="102"/>
                    </a:lnTo>
                    <a:lnTo>
                      <a:pt x="14" y="89"/>
                    </a:lnTo>
                    <a:lnTo>
                      <a:pt x="10" y="74"/>
                    </a:lnTo>
                    <a:lnTo>
                      <a:pt x="10" y="73"/>
                    </a:lnTo>
                    <a:lnTo>
                      <a:pt x="8" y="71"/>
                    </a:lnTo>
                    <a:lnTo>
                      <a:pt x="10" y="67"/>
                    </a:lnTo>
                    <a:lnTo>
                      <a:pt x="14" y="60"/>
                    </a:lnTo>
                    <a:lnTo>
                      <a:pt x="17" y="59"/>
                    </a:lnTo>
                    <a:lnTo>
                      <a:pt x="17" y="57"/>
                    </a:lnTo>
                    <a:lnTo>
                      <a:pt x="24" y="66"/>
                    </a:lnTo>
                    <a:lnTo>
                      <a:pt x="28" y="64"/>
                    </a:lnTo>
                    <a:lnTo>
                      <a:pt x="39" y="57"/>
                    </a:lnTo>
                    <a:lnTo>
                      <a:pt x="49" y="49"/>
                    </a:lnTo>
                    <a:lnTo>
                      <a:pt x="50" y="48"/>
                    </a:lnTo>
                    <a:lnTo>
                      <a:pt x="57" y="48"/>
                    </a:lnTo>
                    <a:lnTo>
                      <a:pt x="71" y="76"/>
                    </a:lnTo>
                    <a:lnTo>
                      <a:pt x="72" y="78"/>
                    </a:lnTo>
                    <a:lnTo>
                      <a:pt x="75" y="78"/>
                    </a:lnTo>
                    <a:lnTo>
                      <a:pt x="82" y="76"/>
                    </a:lnTo>
                    <a:lnTo>
                      <a:pt x="91" y="71"/>
                    </a:lnTo>
                    <a:lnTo>
                      <a:pt x="110" y="55"/>
                    </a:lnTo>
                    <a:lnTo>
                      <a:pt x="112" y="55"/>
                    </a:lnTo>
                    <a:lnTo>
                      <a:pt x="115" y="53"/>
                    </a:lnTo>
                    <a:lnTo>
                      <a:pt x="120" y="53"/>
                    </a:lnTo>
                    <a:lnTo>
                      <a:pt x="125" y="63"/>
                    </a:lnTo>
                    <a:lnTo>
                      <a:pt x="145" y="59"/>
                    </a:lnTo>
                    <a:lnTo>
                      <a:pt x="154" y="62"/>
                    </a:lnTo>
                    <a:lnTo>
                      <a:pt x="161" y="63"/>
                    </a:lnTo>
                    <a:lnTo>
                      <a:pt x="185" y="64"/>
                    </a:lnTo>
                    <a:lnTo>
                      <a:pt x="188" y="55"/>
                    </a:lnTo>
                    <a:lnTo>
                      <a:pt x="197" y="56"/>
                    </a:lnTo>
                    <a:lnTo>
                      <a:pt x="199" y="49"/>
                    </a:lnTo>
                    <a:lnTo>
                      <a:pt x="204" y="25"/>
                    </a:lnTo>
                    <a:lnTo>
                      <a:pt x="211" y="12"/>
                    </a:lnTo>
                    <a:lnTo>
                      <a:pt x="214" y="9"/>
                    </a:lnTo>
                    <a:lnTo>
                      <a:pt x="215" y="6"/>
                    </a:lnTo>
                    <a:lnTo>
                      <a:pt x="219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47" name="Freeform 2888">
                <a:extLst>
                  <a:ext uri="{FF2B5EF4-FFF2-40B4-BE49-F238E27FC236}">
                    <a16:creationId xmlns:a16="http://schemas.microsoft.com/office/drawing/2014/main" id="{ADBF8ED9-0EBD-860A-5A84-F703F41972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0" y="1443"/>
                <a:ext cx="28" cy="41"/>
              </a:xfrm>
              <a:custGeom>
                <a:avLst/>
                <a:gdLst>
                  <a:gd name="T0" fmla="*/ 109 w 109"/>
                  <a:gd name="T1" fmla="*/ 155 h 162"/>
                  <a:gd name="T2" fmla="*/ 80 w 109"/>
                  <a:gd name="T3" fmla="*/ 162 h 162"/>
                  <a:gd name="T4" fmla="*/ 72 w 109"/>
                  <a:gd name="T5" fmla="*/ 162 h 162"/>
                  <a:gd name="T6" fmla="*/ 57 w 109"/>
                  <a:gd name="T7" fmla="*/ 145 h 162"/>
                  <a:gd name="T8" fmla="*/ 49 w 109"/>
                  <a:gd name="T9" fmla="*/ 142 h 162"/>
                  <a:gd name="T10" fmla="*/ 46 w 109"/>
                  <a:gd name="T11" fmla="*/ 138 h 162"/>
                  <a:gd name="T12" fmla="*/ 46 w 109"/>
                  <a:gd name="T13" fmla="*/ 135 h 162"/>
                  <a:gd name="T14" fmla="*/ 48 w 109"/>
                  <a:gd name="T15" fmla="*/ 136 h 162"/>
                  <a:gd name="T16" fmla="*/ 53 w 109"/>
                  <a:gd name="T17" fmla="*/ 138 h 162"/>
                  <a:gd name="T18" fmla="*/ 57 w 109"/>
                  <a:gd name="T19" fmla="*/ 138 h 162"/>
                  <a:gd name="T20" fmla="*/ 60 w 109"/>
                  <a:gd name="T21" fmla="*/ 136 h 162"/>
                  <a:gd name="T22" fmla="*/ 56 w 109"/>
                  <a:gd name="T23" fmla="*/ 128 h 162"/>
                  <a:gd name="T24" fmla="*/ 48 w 109"/>
                  <a:gd name="T25" fmla="*/ 123 h 162"/>
                  <a:gd name="T26" fmla="*/ 39 w 109"/>
                  <a:gd name="T27" fmla="*/ 109 h 162"/>
                  <a:gd name="T28" fmla="*/ 43 w 109"/>
                  <a:gd name="T29" fmla="*/ 104 h 162"/>
                  <a:gd name="T30" fmla="*/ 48 w 109"/>
                  <a:gd name="T31" fmla="*/ 102 h 162"/>
                  <a:gd name="T32" fmla="*/ 39 w 109"/>
                  <a:gd name="T33" fmla="*/ 97 h 162"/>
                  <a:gd name="T34" fmla="*/ 39 w 109"/>
                  <a:gd name="T35" fmla="*/ 96 h 162"/>
                  <a:gd name="T36" fmla="*/ 42 w 109"/>
                  <a:gd name="T37" fmla="*/ 95 h 162"/>
                  <a:gd name="T38" fmla="*/ 43 w 109"/>
                  <a:gd name="T39" fmla="*/ 93 h 162"/>
                  <a:gd name="T40" fmla="*/ 49 w 109"/>
                  <a:gd name="T41" fmla="*/ 89 h 162"/>
                  <a:gd name="T42" fmla="*/ 53 w 109"/>
                  <a:gd name="T43" fmla="*/ 88 h 162"/>
                  <a:gd name="T44" fmla="*/ 50 w 109"/>
                  <a:gd name="T45" fmla="*/ 76 h 162"/>
                  <a:gd name="T46" fmla="*/ 49 w 109"/>
                  <a:gd name="T47" fmla="*/ 74 h 162"/>
                  <a:gd name="T48" fmla="*/ 43 w 109"/>
                  <a:gd name="T49" fmla="*/ 67 h 162"/>
                  <a:gd name="T50" fmla="*/ 43 w 109"/>
                  <a:gd name="T51" fmla="*/ 65 h 162"/>
                  <a:gd name="T52" fmla="*/ 41 w 109"/>
                  <a:gd name="T53" fmla="*/ 59 h 162"/>
                  <a:gd name="T54" fmla="*/ 46 w 109"/>
                  <a:gd name="T55" fmla="*/ 49 h 162"/>
                  <a:gd name="T56" fmla="*/ 45 w 109"/>
                  <a:gd name="T57" fmla="*/ 37 h 162"/>
                  <a:gd name="T58" fmla="*/ 43 w 109"/>
                  <a:gd name="T59" fmla="*/ 33 h 162"/>
                  <a:gd name="T60" fmla="*/ 42 w 109"/>
                  <a:gd name="T61" fmla="*/ 35 h 162"/>
                  <a:gd name="T62" fmla="*/ 32 w 109"/>
                  <a:gd name="T63" fmla="*/ 35 h 162"/>
                  <a:gd name="T64" fmla="*/ 21 w 109"/>
                  <a:gd name="T65" fmla="*/ 22 h 162"/>
                  <a:gd name="T66" fmla="*/ 15 w 109"/>
                  <a:gd name="T67" fmla="*/ 19 h 162"/>
                  <a:gd name="T68" fmla="*/ 12 w 109"/>
                  <a:gd name="T69" fmla="*/ 16 h 162"/>
                  <a:gd name="T70" fmla="*/ 1 w 109"/>
                  <a:gd name="T71" fmla="*/ 1 h 162"/>
                  <a:gd name="T72" fmla="*/ 0 w 109"/>
                  <a:gd name="T73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9" h="162">
                    <a:moveTo>
                      <a:pt x="109" y="155"/>
                    </a:moveTo>
                    <a:lnTo>
                      <a:pt x="80" y="162"/>
                    </a:lnTo>
                    <a:lnTo>
                      <a:pt x="72" y="162"/>
                    </a:lnTo>
                    <a:lnTo>
                      <a:pt x="57" y="145"/>
                    </a:lnTo>
                    <a:lnTo>
                      <a:pt x="49" y="142"/>
                    </a:lnTo>
                    <a:lnTo>
                      <a:pt x="46" y="138"/>
                    </a:lnTo>
                    <a:lnTo>
                      <a:pt x="46" y="135"/>
                    </a:lnTo>
                    <a:lnTo>
                      <a:pt x="48" y="136"/>
                    </a:lnTo>
                    <a:lnTo>
                      <a:pt x="53" y="138"/>
                    </a:lnTo>
                    <a:lnTo>
                      <a:pt x="57" y="138"/>
                    </a:lnTo>
                    <a:lnTo>
                      <a:pt x="60" y="136"/>
                    </a:lnTo>
                    <a:lnTo>
                      <a:pt x="56" y="128"/>
                    </a:lnTo>
                    <a:lnTo>
                      <a:pt x="48" y="123"/>
                    </a:lnTo>
                    <a:lnTo>
                      <a:pt x="39" y="109"/>
                    </a:lnTo>
                    <a:lnTo>
                      <a:pt x="43" y="104"/>
                    </a:lnTo>
                    <a:lnTo>
                      <a:pt x="48" y="102"/>
                    </a:lnTo>
                    <a:lnTo>
                      <a:pt x="39" y="97"/>
                    </a:lnTo>
                    <a:lnTo>
                      <a:pt x="39" y="96"/>
                    </a:lnTo>
                    <a:lnTo>
                      <a:pt x="42" y="95"/>
                    </a:lnTo>
                    <a:lnTo>
                      <a:pt x="43" y="93"/>
                    </a:lnTo>
                    <a:lnTo>
                      <a:pt x="49" y="89"/>
                    </a:lnTo>
                    <a:lnTo>
                      <a:pt x="53" y="88"/>
                    </a:lnTo>
                    <a:lnTo>
                      <a:pt x="50" y="76"/>
                    </a:lnTo>
                    <a:lnTo>
                      <a:pt x="49" y="74"/>
                    </a:lnTo>
                    <a:lnTo>
                      <a:pt x="43" y="67"/>
                    </a:lnTo>
                    <a:lnTo>
                      <a:pt x="43" y="65"/>
                    </a:lnTo>
                    <a:lnTo>
                      <a:pt x="41" y="59"/>
                    </a:lnTo>
                    <a:lnTo>
                      <a:pt x="46" y="49"/>
                    </a:lnTo>
                    <a:lnTo>
                      <a:pt x="45" y="37"/>
                    </a:lnTo>
                    <a:lnTo>
                      <a:pt x="43" y="33"/>
                    </a:lnTo>
                    <a:lnTo>
                      <a:pt x="42" y="35"/>
                    </a:lnTo>
                    <a:lnTo>
                      <a:pt x="32" y="35"/>
                    </a:lnTo>
                    <a:lnTo>
                      <a:pt x="21" y="22"/>
                    </a:lnTo>
                    <a:lnTo>
                      <a:pt x="15" y="19"/>
                    </a:lnTo>
                    <a:lnTo>
                      <a:pt x="12" y="16"/>
                    </a:lnTo>
                    <a:lnTo>
                      <a:pt x="1" y="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48" name="Freeform 2889">
                <a:extLst>
                  <a:ext uri="{FF2B5EF4-FFF2-40B4-BE49-F238E27FC236}">
                    <a16:creationId xmlns:a16="http://schemas.microsoft.com/office/drawing/2014/main" id="{B5FDBB85-70ED-BEF9-E18C-88306EA115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8" y="1481"/>
                <a:ext cx="42" cy="34"/>
              </a:xfrm>
              <a:custGeom>
                <a:avLst/>
                <a:gdLst>
                  <a:gd name="T0" fmla="*/ 169 w 169"/>
                  <a:gd name="T1" fmla="*/ 84 h 134"/>
                  <a:gd name="T2" fmla="*/ 169 w 169"/>
                  <a:gd name="T3" fmla="*/ 82 h 134"/>
                  <a:gd name="T4" fmla="*/ 166 w 169"/>
                  <a:gd name="T5" fmla="*/ 77 h 134"/>
                  <a:gd name="T6" fmla="*/ 152 w 169"/>
                  <a:gd name="T7" fmla="*/ 67 h 134"/>
                  <a:gd name="T8" fmla="*/ 148 w 169"/>
                  <a:gd name="T9" fmla="*/ 65 h 134"/>
                  <a:gd name="T10" fmla="*/ 128 w 169"/>
                  <a:gd name="T11" fmla="*/ 64 h 134"/>
                  <a:gd name="T12" fmla="*/ 133 w 169"/>
                  <a:gd name="T13" fmla="*/ 80 h 134"/>
                  <a:gd name="T14" fmla="*/ 133 w 169"/>
                  <a:gd name="T15" fmla="*/ 81 h 134"/>
                  <a:gd name="T16" fmla="*/ 131 w 169"/>
                  <a:gd name="T17" fmla="*/ 81 h 134"/>
                  <a:gd name="T18" fmla="*/ 130 w 169"/>
                  <a:gd name="T19" fmla="*/ 84 h 134"/>
                  <a:gd name="T20" fmla="*/ 126 w 169"/>
                  <a:gd name="T21" fmla="*/ 85 h 134"/>
                  <a:gd name="T22" fmla="*/ 126 w 169"/>
                  <a:gd name="T23" fmla="*/ 95 h 134"/>
                  <a:gd name="T24" fmla="*/ 120 w 169"/>
                  <a:gd name="T25" fmla="*/ 121 h 134"/>
                  <a:gd name="T26" fmla="*/ 119 w 169"/>
                  <a:gd name="T27" fmla="*/ 131 h 134"/>
                  <a:gd name="T28" fmla="*/ 117 w 169"/>
                  <a:gd name="T29" fmla="*/ 133 h 134"/>
                  <a:gd name="T30" fmla="*/ 112 w 169"/>
                  <a:gd name="T31" fmla="*/ 134 h 134"/>
                  <a:gd name="T32" fmla="*/ 107 w 169"/>
                  <a:gd name="T33" fmla="*/ 134 h 134"/>
                  <a:gd name="T34" fmla="*/ 102 w 169"/>
                  <a:gd name="T35" fmla="*/ 130 h 134"/>
                  <a:gd name="T36" fmla="*/ 99 w 169"/>
                  <a:gd name="T37" fmla="*/ 125 h 134"/>
                  <a:gd name="T38" fmla="*/ 96 w 169"/>
                  <a:gd name="T39" fmla="*/ 124 h 134"/>
                  <a:gd name="T40" fmla="*/ 83 w 169"/>
                  <a:gd name="T41" fmla="*/ 124 h 134"/>
                  <a:gd name="T42" fmla="*/ 78 w 169"/>
                  <a:gd name="T43" fmla="*/ 125 h 134"/>
                  <a:gd name="T44" fmla="*/ 78 w 169"/>
                  <a:gd name="T45" fmla="*/ 123 h 134"/>
                  <a:gd name="T46" fmla="*/ 76 w 169"/>
                  <a:gd name="T47" fmla="*/ 113 h 134"/>
                  <a:gd name="T48" fmla="*/ 76 w 169"/>
                  <a:gd name="T49" fmla="*/ 110 h 134"/>
                  <a:gd name="T50" fmla="*/ 66 w 169"/>
                  <a:gd name="T51" fmla="*/ 92 h 134"/>
                  <a:gd name="T52" fmla="*/ 74 w 169"/>
                  <a:gd name="T53" fmla="*/ 91 h 134"/>
                  <a:gd name="T54" fmla="*/ 81 w 169"/>
                  <a:gd name="T55" fmla="*/ 94 h 134"/>
                  <a:gd name="T56" fmla="*/ 81 w 169"/>
                  <a:gd name="T57" fmla="*/ 82 h 134"/>
                  <a:gd name="T58" fmla="*/ 79 w 169"/>
                  <a:gd name="T59" fmla="*/ 78 h 134"/>
                  <a:gd name="T60" fmla="*/ 76 w 169"/>
                  <a:gd name="T61" fmla="*/ 74 h 134"/>
                  <a:gd name="T62" fmla="*/ 73 w 169"/>
                  <a:gd name="T63" fmla="*/ 61 h 134"/>
                  <a:gd name="T64" fmla="*/ 74 w 169"/>
                  <a:gd name="T65" fmla="*/ 49 h 134"/>
                  <a:gd name="T66" fmla="*/ 73 w 169"/>
                  <a:gd name="T67" fmla="*/ 38 h 134"/>
                  <a:gd name="T68" fmla="*/ 70 w 169"/>
                  <a:gd name="T69" fmla="*/ 31 h 134"/>
                  <a:gd name="T70" fmla="*/ 71 w 169"/>
                  <a:gd name="T71" fmla="*/ 20 h 134"/>
                  <a:gd name="T72" fmla="*/ 76 w 169"/>
                  <a:gd name="T73" fmla="*/ 18 h 134"/>
                  <a:gd name="T74" fmla="*/ 74 w 169"/>
                  <a:gd name="T75" fmla="*/ 17 h 134"/>
                  <a:gd name="T76" fmla="*/ 73 w 169"/>
                  <a:gd name="T77" fmla="*/ 10 h 134"/>
                  <a:gd name="T78" fmla="*/ 71 w 169"/>
                  <a:gd name="T79" fmla="*/ 7 h 134"/>
                  <a:gd name="T80" fmla="*/ 68 w 169"/>
                  <a:gd name="T81" fmla="*/ 7 h 134"/>
                  <a:gd name="T82" fmla="*/ 67 w 169"/>
                  <a:gd name="T83" fmla="*/ 8 h 134"/>
                  <a:gd name="T84" fmla="*/ 66 w 169"/>
                  <a:gd name="T85" fmla="*/ 4 h 134"/>
                  <a:gd name="T86" fmla="*/ 63 w 169"/>
                  <a:gd name="T87" fmla="*/ 5 h 134"/>
                  <a:gd name="T88" fmla="*/ 61 w 169"/>
                  <a:gd name="T89" fmla="*/ 7 h 134"/>
                  <a:gd name="T90" fmla="*/ 61 w 169"/>
                  <a:gd name="T91" fmla="*/ 8 h 134"/>
                  <a:gd name="T92" fmla="*/ 63 w 169"/>
                  <a:gd name="T93" fmla="*/ 12 h 134"/>
                  <a:gd name="T94" fmla="*/ 61 w 169"/>
                  <a:gd name="T95" fmla="*/ 12 h 134"/>
                  <a:gd name="T96" fmla="*/ 60 w 169"/>
                  <a:gd name="T97" fmla="*/ 14 h 134"/>
                  <a:gd name="T98" fmla="*/ 54 w 169"/>
                  <a:gd name="T99" fmla="*/ 7 h 134"/>
                  <a:gd name="T100" fmla="*/ 54 w 169"/>
                  <a:gd name="T101" fmla="*/ 3 h 134"/>
                  <a:gd name="T102" fmla="*/ 56 w 169"/>
                  <a:gd name="T103" fmla="*/ 3 h 134"/>
                  <a:gd name="T104" fmla="*/ 56 w 169"/>
                  <a:gd name="T105" fmla="*/ 1 h 134"/>
                  <a:gd name="T106" fmla="*/ 49 w 169"/>
                  <a:gd name="T107" fmla="*/ 1 h 134"/>
                  <a:gd name="T108" fmla="*/ 40 w 169"/>
                  <a:gd name="T109" fmla="*/ 0 h 134"/>
                  <a:gd name="T110" fmla="*/ 1 w 169"/>
                  <a:gd name="T111" fmla="*/ 1 h 134"/>
                  <a:gd name="T112" fmla="*/ 0 w 169"/>
                  <a:gd name="T113" fmla="*/ 3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69" h="134">
                    <a:moveTo>
                      <a:pt x="169" y="84"/>
                    </a:moveTo>
                    <a:lnTo>
                      <a:pt x="169" y="82"/>
                    </a:lnTo>
                    <a:lnTo>
                      <a:pt x="166" y="77"/>
                    </a:lnTo>
                    <a:lnTo>
                      <a:pt x="152" y="67"/>
                    </a:lnTo>
                    <a:lnTo>
                      <a:pt x="148" y="65"/>
                    </a:lnTo>
                    <a:lnTo>
                      <a:pt x="128" y="64"/>
                    </a:lnTo>
                    <a:lnTo>
                      <a:pt x="133" y="80"/>
                    </a:lnTo>
                    <a:lnTo>
                      <a:pt x="133" y="81"/>
                    </a:lnTo>
                    <a:lnTo>
                      <a:pt x="131" y="81"/>
                    </a:lnTo>
                    <a:lnTo>
                      <a:pt x="130" y="84"/>
                    </a:lnTo>
                    <a:lnTo>
                      <a:pt x="126" y="85"/>
                    </a:lnTo>
                    <a:lnTo>
                      <a:pt x="126" y="95"/>
                    </a:lnTo>
                    <a:lnTo>
                      <a:pt x="120" y="121"/>
                    </a:lnTo>
                    <a:lnTo>
                      <a:pt x="119" y="131"/>
                    </a:lnTo>
                    <a:lnTo>
                      <a:pt x="117" y="133"/>
                    </a:lnTo>
                    <a:lnTo>
                      <a:pt x="112" y="134"/>
                    </a:lnTo>
                    <a:lnTo>
                      <a:pt x="107" y="134"/>
                    </a:lnTo>
                    <a:lnTo>
                      <a:pt x="102" y="130"/>
                    </a:lnTo>
                    <a:lnTo>
                      <a:pt x="99" y="125"/>
                    </a:lnTo>
                    <a:lnTo>
                      <a:pt x="96" y="124"/>
                    </a:lnTo>
                    <a:lnTo>
                      <a:pt x="83" y="124"/>
                    </a:lnTo>
                    <a:lnTo>
                      <a:pt x="78" y="125"/>
                    </a:lnTo>
                    <a:lnTo>
                      <a:pt x="78" y="123"/>
                    </a:lnTo>
                    <a:lnTo>
                      <a:pt x="76" y="113"/>
                    </a:lnTo>
                    <a:lnTo>
                      <a:pt x="76" y="110"/>
                    </a:lnTo>
                    <a:lnTo>
                      <a:pt x="66" y="92"/>
                    </a:lnTo>
                    <a:lnTo>
                      <a:pt x="74" y="91"/>
                    </a:lnTo>
                    <a:lnTo>
                      <a:pt x="81" y="94"/>
                    </a:lnTo>
                    <a:lnTo>
                      <a:pt x="81" y="82"/>
                    </a:lnTo>
                    <a:lnTo>
                      <a:pt x="79" y="78"/>
                    </a:lnTo>
                    <a:lnTo>
                      <a:pt x="76" y="74"/>
                    </a:lnTo>
                    <a:lnTo>
                      <a:pt x="73" y="61"/>
                    </a:lnTo>
                    <a:lnTo>
                      <a:pt x="74" y="49"/>
                    </a:lnTo>
                    <a:lnTo>
                      <a:pt x="73" y="38"/>
                    </a:lnTo>
                    <a:lnTo>
                      <a:pt x="70" y="31"/>
                    </a:lnTo>
                    <a:lnTo>
                      <a:pt x="71" y="20"/>
                    </a:lnTo>
                    <a:lnTo>
                      <a:pt x="76" y="18"/>
                    </a:lnTo>
                    <a:lnTo>
                      <a:pt x="74" y="17"/>
                    </a:lnTo>
                    <a:lnTo>
                      <a:pt x="73" y="10"/>
                    </a:lnTo>
                    <a:lnTo>
                      <a:pt x="71" y="7"/>
                    </a:lnTo>
                    <a:lnTo>
                      <a:pt x="68" y="7"/>
                    </a:lnTo>
                    <a:lnTo>
                      <a:pt x="67" y="8"/>
                    </a:lnTo>
                    <a:lnTo>
                      <a:pt x="66" y="4"/>
                    </a:lnTo>
                    <a:lnTo>
                      <a:pt x="63" y="5"/>
                    </a:lnTo>
                    <a:lnTo>
                      <a:pt x="61" y="7"/>
                    </a:lnTo>
                    <a:lnTo>
                      <a:pt x="61" y="8"/>
                    </a:lnTo>
                    <a:lnTo>
                      <a:pt x="63" y="12"/>
                    </a:lnTo>
                    <a:lnTo>
                      <a:pt x="61" y="12"/>
                    </a:lnTo>
                    <a:lnTo>
                      <a:pt x="60" y="14"/>
                    </a:lnTo>
                    <a:lnTo>
                      <a:pt x="54" y="7"/>
                    </a:lnTo>
                    <a:lnTo>
                      <a:pt x="54" y="3"/>
                    </a:lnTo>
                    <a:lnTo>
                      <a:pt x="56" y="3"/>
                    </a:lnTo>
                    <a:lnTo>
                      <a:pt x="56" y="1"/>
                    </a:lnTo>
                    <a:lnTo>
                      <a:pt x="49" y="1"/>
                    </a:lnTo>
                    <a:lnTo>
                      <a:pt x="40" y="0"/>
                    </a:lnTo>
                    <a:lnTo>
                      <a:pt x="1" y="1"/>
                    </a:lnTo>
                    <a:lnTo>
                      <a:pt x="0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49" name="Freeform 2890">
                <a:extLst>
                  <a:ext uri="{FF2B5EF4-FFF2-40B4-BE49-F238E27FC236}">
                    <a16:creationId xmlns:a16="http://schemas.microsoft.com/office/drawing/2014/main" id="{20052699-98A0-7076-42CF-AC4CE2F60F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7" y="1482"/>
                <a:ext cx="41" cy="59"/>
              </a:xfrm>
              <a:custGeom>
                <a:avLst/>
                <a:gdLst>
                  <a:gd name="T0" fmla="*/ 0 w 165"/>
                  <a:gd name="T1" fmla="*/ 234 h 234"/>
                  <a:gd name="T2" fmla="*/ 2 w 165"/>
                  <a:gd name="T3" fmla="*/ 234 h 234"/>
                  <a:gd name="T4" fmla="*/ 53 w 165"/>
                  <a:gd name="T5" fmla="*/ 215 h 234"/>
                  <a:gd name="T6" fmla="*/ 65 w 165"/>
                  <a:gd name="T7" fmla="*/ 209 h 234"/>
                  <a:gd name="T8" fmla="*/ 67 w 165"/>
                  <a:gd name="T9" fmla="*/ 206 h 234"/>
                  <a:gd name="T10" fmla="*/ 48 w 165"/>
                  <a:gd name="T11" fmla="*/ 165 h 234"/>
                  <a:gd name="T12" fmla="*/ 46 w 165"/>
                  <a:gd name="T13" fmla="*/ 159 h 234"/>
                  <a:gd name="T14" fmla="*/ 45 w 165"/>
                  <a:gd name="T15" fmla="*/ 156 h 234"/>
                  <a:gd name="T16" fmla="*/ 44 w 165"/>
                  <a:gd name="T17" fmla="*/ 156 h 234"/>
                  <a:gd name="T18" fmla="*/ 33 w 165"/>
                  <a:gd name="T19" fmla="*/ 162 h 234"/>
                  <a:gd name="T20" fmla="*/ 33 w 165"/>
                  <a:gd name="T21" fmla="*/ 163 h 234"/>
                  <a:gd name="T22" fmla="*/ 31 w 165"/>
                  <a:gd name="T23" fmla="*/ 163 h 234"/>
                  <a:gd name="T24" fmla="*/ 28 w 165"/>
                  <a:gd name="T25" fmla="*/ 160 h 234"/>
                  <a:gd name="T26" fmla="*/ 27 w 165"/>
                  <a:gd name="T27" fmla="*/ 158 h 234"/>
                  <a:gd name="T28" fmla="*/ 27 w 165"/>
                  <a:gd name="T29" fmla="*/ 156 h 234"/>
                  <a:gd name="T30" fmla="*/ 28 w 165"/>
                  <a:gd name="T31" fmla="*/ 155 h 234"/>
                  <a:gd name="T32" fmla="*/ 28 w 165"/>
                  <a:gd name="T33" fmla="*/ 152 h 234"/>
                  <a:gd name="T34" fmla="*/ 30 w 165"/>
                  <a:gd name="T35" fmla="*/ 149 h 234"/>
                  <a:gd name="T36" fmla="*/ 28 w 165"/>
                  <a:gd name="T37" fmla="*/ 145 h 234"/>
                  <a:gd name="T38" fmla="*/ 23 w 165"/>
                  <a:gd name="T39" fmla="*/ 121 h 234"/>
                  <a:gd name="T40" fmla="*/ 23 w 165"/>
                  <a:gd name="T41" fmla="*/ 118 h 234"/>
                  <a:gd name="T42" fmla="*/ 24 w 165"/>
                  <a:gd name="T43" fmla="*/ 118 h 234"/>
                  <a:gd name="T44" fmla="*/ 31 w 165"/>
                  <a:gd name="T45" fmla="*/ 117 h 234"/>
                  <a:gd name="T46" fmla="*/ 41 w 165"/>
                  <a:gd name="T47" fmla="*/ 110 h 234"/>
                  <a:gd name="T48" fmla="*/ 48 w 165"/>
                  <a:gd name="T49" fmla="*/ 93 h 234"/>
                  <a:gd name="T50" fmla="*/ 53 w 165"/>
                  <a:gd name="T51" fmla="*/ 86 h 234"/>
                  <a:gd name="T52" fmla="*/ 60 w 165"/>
                  <a:gd name="T53" fmla="*/ 84 h 234"/>
                  <a:gd name="T54" fmla="*/ 66 w 165"/>
                  <a:gd name="T55" fmla="*/ 85 h 234"/>
                  <a:gd name="T56" fmla="*/ 79 w 165"/>
                  <a:gd name="T57" fmla="*/ 81 h 234"/>
                  <a:gd name="T58" fmla="*/ 81 w 165"/>
                  <a:gd name="T59" fmla="*/ 79 h 234"/>
                  <a:gd name="T60" fmla="*/ 86 w 165"/>
                  <a:gd name="T61" fmla="*/ 89 h 234"/>
                  <a:gd name="T62" fmla="*/ 90 w 165"/>
                  <a:gd name="T63" fmla="*/ 93 h 234"/>
                  <a:gd name="T64" fmla="*/ 93 w 165"/>
                  <a:gd name="T65" fmla="*/ 93 h 234"/>
                  <a:gd name="T66" fmla="*/ 105 w 165"/>
                  <a:gd name="T67" fmla="*/ 89 h 234"/>
                  <a:gd name="T68" fmla="*/ 122 w 165"/>
                  <a:gd name="T69" fmla="*/ 89 h 234"/>
                  <a:gd name="T70" fmla="*/ 144 w 165"/>
                  <a:gd name="T71" fmla="*/ 79 h 234"/>
                  <a:gd name="T72" fmla="*/ 146 w 165"/>
                  <a:gd name="T73" fmla="*/ 78 h 234"/>
                  <a:gd name="T74" fmla="*/ 146 w 165"/>
                  <a:gd name="T75" fmla="*/ 74 h 234"/>
                  <a:gd name="T76" fmla="*/ 149 w 165"/>
                  <a:gd name="T77" fmla="*/ 64 h 234"/>
                  <a:gd name="T78" fmla="*/ 149 w 165"/>
                  <a:gd name="T79" fmla="*/ 31 h 234"/>
                  <a:gd name="T80" fmla="*/ 150 w 165"/>
                  <a:gd name="T81" fmla="*/ 28 h 234"/>
                  <a:gd name="T82" fmla="*/ 150 w 165"/>
                  <a:gd name="T83" fmla="*/ 22 h 234"/>
                  <a:gd name="T84" fmla="*/ 165 w 165"/>
                  <a:gd name="T85" fmla="*/ 9 h 234"/>
                  <a:gd name="T86" fmla="*/ 164 w 165"/>
                  <a:gd name="T87" fmla="*/ 0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65" h="234">
                    <a:moveTo>
                      <a:pt x="0" y="234"/>
                    </a:moveTo>
                    <a:lnTo>
                      <a:pt x="2" y="234"/>
                    </a:lnTo>
                    <a:lnTo>
                      <a:pt x="53" y="215"/>
                    </a:lnTo>
                    <a:lnTo>
                      <a:pt x="65" y="209"/>
                    </a:lnTo>
                    <a:lnTo>
                      <a:pt x="67" y="206"/>
                    </a:lnTo>
                    <a:lnTo>
                      <a:pt x="48" y="165"/>
                    </a:lnTo>
                    <a:lnTo>
                      <a:pt x="46" y="159"/>
                    </a:lnTo>
                    <a:lnTo>
                      <a:pt x="45" y="156"/>
                    </a:lnTo>
                    <a:lnTo>
                      <a:pt x="44" y="156"/>
                    </a:lnTo>
                    <a:lnTo>
                      <a:pt x="33" y="162"/>
                    </a:lnTo>
                    <a:lnTo>
                      <a:pt x="33" y="163"/>
                    </a:lnTo>
                    <a:lnTo>
                      <a:pt x="31" y="163"/>
                    </a:lnTo>
                    <a:lnTo>
                      <a:pt x="28" y="160"/>
                    </a:lnTo>
                    <a:lnTo>
                      <a:pt x="27" y="158"/>
                    </a:lnTo>
                    <a:lnTo>
                      <a:pt x="27" y="156"/>
                    </a:lnTo>
                    <a:lnTo>
                      <a:pt x="28" y="155"/>
                    </a:lnTo>
                    <a:lnTo>
                      <a:pt x="28" y="152"/>
                    </a:lnTo>
                    <a:lnTo>
                      <a:pt x="30" y="149"/>
                    </a:lnTo>
                    <a:lnTo>
                      <a:pt x="28" y="145"/>
                    </a:lnTo>
                    <a:lnTo>
                      <a:pt x="23" y="121"/>
                    </a:lnTo>
                    <a:lnTo>
                      <a:pt x="23" y="118"/>
                    </a:lnTo>
                    <a:lnTo>
                      <a:pt x="24" y="118"/>
                    </a:lnTo>
                    <a:lnTo>
                      <a:pt x="31" y="117"/>
                    </a:lnTo>
                    <a:lnTo>
                      <a:pt x="41" y="110"/>
                    </a:lnTo>
                    <a:lnTo>
                      <a:pt x="48" y="93"/>
                    </a:lnTo>
                    <a:lnTo>
                      <a:pt x="53" y="86"/>
                    </a:lnTo>
                    <a:lnTo>
                      <a:pt x="60" y="84"/>
                    </a:lnTo>
                    <a:lnTo>
                      <a:pt x="66" y="85"/>
                    </a:lnTo>
                    <a:lnTo>
                      <a:pt x="79" y="81"/>
                    </a:lnTo>
                    <a:lnTo>
                      <a:pt x="81" y="79"/>
                    </a:lnTo>
                    <a:lnTo>
                      <a:pt x="86" y="89"/>
                    </a:lnTo>
                    <a:lnTo>
                      <a:pt x="90" y="93"/>
                    </a:lnTo>
                    <a:lnTo>
                      <a:pt x="93" y="93"/>
                    </a:lnTo>
                    <a:lnTo>
                      <a:pt x="105" y="89"/>
                    </a:lnTo>
                    <a:lnTo>
                      <a:pt x="122" y="89"/>
                    </a:lnTo>
                    <a:lnTo>
                      <a:pt x="144" y="79"/>
                    </a:lnTo>
                    <a:lnTo>
                      <a:pt x="146" y="78"/>
                    </a:lnTo>
                    <a:lnTo>
                      <a:pt x="146" y="74"/>
                    </a:lnTo>
                    <a:lnTo>
                      <a:pt x="149" y="64"/>
                    </a:lnTo>
                    <a:lnTo>
                      <a:pt x="149" y="31"/>
                    </a:lnTo>
                    <a:lnTo>
                      <a:pt x="150" y="28"/>
                    </a:lnTo>
                    <a:lnTo>
                      <a:pt x="150" y="22"/>
                    </a:lnTo>
                    <a:lnTo>
                      <a:pt x="165" y="9"/>
                    </a:lnTo>
                    <a:lnTo>
                      <a:pt x="164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50" name="Freeform 2891">
                <a:extLst>
                  <a:ext uri="{FF2B5EF4-FFF2-40B4-BE49-F238E27FC236}">
                    <a16:creationId xmlns:a16="http://schemas.microsoft.com/office/drawing/2014/main" id="{1D48541D-E6B5-3192-7607-B5C00A8DAF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0" y="1492"/>
                <a:ext cx="43" cy="35"/>
              </a:xfrm>
              <a:custGeom>
                <a:avLst/>
                <a:gdLst>
                  <a:gd name="T0" fmla="*/ 0 w 170"/>
                  <a:gd name="T1" fmla="*/ 43 h 140"/>
                  <a:gd name="T2" fmla="*/ 11 w 170"/>
                  <a:gd name="T3" fmla="*/ 43 h 140"/>
                  <a:gd name="T4" fmla="*/ 25 w 170"/>
                  <a:gd name="T5" fmla="*/ 39 h 140"/>
                  <a:gd name="T6" fmla="*/ 28 w 170"/>
                  <a:gd name="T7" fmla="*/ 36 h 140"/>
                  <a:gd name="T8" fmla="*/ 28 w 170"/>
                  <a:gd name="T9" fmla="*/ 24 h 140"/>
                  <a:gd name="T10" fmla="*/ 31 w 170"/>
                  <a:gd name="T11" fmla="*/ 17 h 140"/>
                  <a:gd name="T12" fmla="*/ 33 w 170"/>
                  <a:gd name="T13" fmla="*/ 16 h 140"/>
                  <a:gd name="T14" fmla="*/ 38 w 170"/>
                  <a:gd name="T15" fmla="*/ 10 h 140"/>
                  <a:gd name="T16" fmla="*/ 41 w 170"/>
                  <a:gd name="T17" fmla="*/ 8 h 140"/>
                  <a:gd name="T18" fmla="*/ 41 w 170"/>
                  <a:gd name="T19" fmla="*/ 6 h 140"/>
                  <a:gd name="T20" fmla="*/ 40 w 170"/>
                  <a:gd name="T21" fmla="*/ 5 h 140"/>
                  <a:gd name="T22" fmla="*/ 40 w 170"/>
                  <a:gd name="T23" fmla="*/ 0 h 140"/>
                  <a:gd name="T24" fmla="*/ 51 w 170"/>
                  <a:gd name="T25" fmla="*/ 0 h 140"/>
                  <a:gd name="T26" fmla="*/ 56 w 170"/>
                  <a:gd name="T27" fmla="*/ 1 h 140"/>
                  <a:gd name="T28" fmla="*/ 57 w 170"/>
                  <a:gd name="T29" fmla="*/ 2 h 140"/>
                  <a:gd name="T30" fmla="*/ 64 w 170"/>
                  <a:gd name="T31" fmla="*/ 5 h 140"/>
                  <a:gd name="T32" fmla="*/ 68 w 170"/>
                  <a:gd name="T33" fmla="*/ 5 h 140"/>
                  <a:gd name="T34" fmla="*/ 71 w 170"/>
                  <a:gd name="T35" fmla="*/ 6 h 140"/>
                  <a:gd name="T36" fmla="*/ 85 w 170"/>
                  <a:gd name="T37" fmla="*/ 6 h 140"/>
                  <a:gd name="T38" fmla="*/ 91 w 170"/>
                  <a:gd name="T39" fmla="*/ 10 h 140"/>
                  <a:gd name="T40" fmla="*/ 92 w 170"/>
                  <a:gd name="T41" fmla="*/ 12 h 140"/>
                  <a:gd name="T42" fmla="*/ 93 w 170"/>
                  <a:gd name="T43" fmla="*/ 12 h 140"/>
                  <a:gd name="T44" fmla="*/ 105 w 170"/>
                  <a:gd name="T45" fmla="*/ 15 h 140"/>
                  <a:gd name="T46" fmla="*/ 105 w 170"/>
                  <a:gd name="T47" fmla="*/ 19 h 140"/>
                  <a:gd name="T48" fmla="*/ 102 w 170"/>
                  <a:gd name="T49" fmla="*/ 36 h 140"/>
                  <a:gd name="T50" fmla="*/ 105 w 170"/>
                  <a:gd name="T51" fmla="*/ 44 h 140"/>
                  <a:gd name="T52" fmla="*/ 117 w 170"/>
                  <a:gd name="T53" fmla="*/ 67 h 140"/>
                  <a:gd name="T54" fmla="*/ 118 w 170"/>
                  <a:gd name="T55" fmla="*/ 67 h 140"/>
                  <a:gd name="T56" fmla="*/ 125 w 170"/>
                  <a:gd name="T57" fmla="*/ 79 h 140"/>
                  <a:gd name="T58" fmla="*/ 125 w 170"/>
                  <a:gd name="T59" fmla="*/ 82 h 140"/>
                  <a:gd name="T60" fmla="*/ 124 w 170"/>
                  <a:gd name="T61" fmla="*/ 94 h 140"/>
                  <a:gd name="T62" fmla="*/ 117 w 170"/>
                  <a:gd name="T63" fmla="*/ 101 h 140"/>
                  <a:gd name="T64" fmla="*/ 103 w 170"/>
                  <a:gd name="T65" fmla="*/ 118 h 140"/>
                  <a:gd name="T66" fmla="*/ 102 w 170"/>
                  <a:gd name="T67" fmla="*/ 122 h 140"/>
                  <a:gd name="T68" fmla="*/ 102 w 170"/>
                  <a:gd name="T69" fmla="*/ 125 h 140"/>
                  <a:gd name="T70" fmla="*/ 105 w 170"/>
                  <a:gd name="T71" fmla="*/ 124 h 140"/>
                  <a:gd name="T72" fmla="*/ 121 w 170"/>
                  <a:gd name="T73" fmla="*/ 124 h 140"/>
                  <a:gd name="T74" fmla="*/ 121 w 170"/>
                  <a:gd name="T75" fmla="*/ 125 h 140"/>
                  <a:gd name="T76" fmla="*/ 131 w 170"/>
                  <a:gd name="T77" fmla="*/ 129 h 140"/>
                  <a:gd name="T78" fmla="*/ 138 w 170"/>
                  <a:gd name="T79" fmla="*/ 131 h 140"/>
                  <a:gd name="T80" fmla="*/ 148 w 170"/>
                  <a:gd name="T81" fmla="*/ 131 h 140"/>
                  <a:gd name="T82" fmla="*/ 149 w 170"/>
                  <a:gd name="T83" fmla="*/ 129 h 140"/>
                  <a:gd name="T84" fmla="*/ 153 w 170"/>
                  <a:gd name="T85" fmla="*/ 131 h 140"/>
                  <a:gd name="T86" fmla="*/ 169 w 170"/>
                  <a:gd name="T87" fmla="*/ 140 h 140"/>
                  <a:gd name="T88" fmla="*/ 170 w 170"/>
                  <a:gd name="T89" fmla="*/ 140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70" h="140">
                    <a:moveTo>
                      <a:pt x="0" y="43"/>
                    </a:moveTo>
                    <a:lnTo>
                      <a:pt x="11" y="43"/>
                    </a:lnTo>
                    <a:lnTo>
                      <a:pt x="25" y="39"/>
                    </a:lnTo>
                    <a:lnTo>
                      <a:pt x="28" y="36"/>
                    </a:lnTo>
                    <a:lnTo>
                      <a:pt x="28" y="24"/>
                    </a:lnTo>
                    <a:lnTo>
                      <a:pt x="31" y="17"/>
                    </a:lnTo>
                    <a:lnTo>
                      <a:pt x="33" y="16"/>
                    </a:lnTo>
                    <a:lnTo>
                      <a:pt x="38" y="10"/>
                    </a:lnTo>
                    <a:lnTo>
                      <a:pt x="41" y="8"/>
                    </a:lnTo>
                    <a:lnTo>
                      <a:pt x="41" y="6"/>
                    </a:lnTo>
                    <a:lnTo>
                      <a:pt x="40" y="5"/>
                    </a:lnTo>
                    <a:lnTo>
                      <a:pt x="40" y="0"/>
                    </a:lnTo>
                    <a:lnTo>
                      <a:pt x="51" y="0"/>
                    </a:lnTo>
                    <a:lnTo>
                      <a:pt x="56" y="1"/>
                    </a:lnTo>
                    <a:lnTo>
                      <a:pt x="57" y="2"/>
                    </a:lnTo>
                    <a:lnTo>
                      <a:pt x="64" y="5"/>
                    </a:lnTo>
                    <a:lnTo>
                      <a:pt x="68" y="5"/>
                    </a:lnTo>
                    <a:lnTo>
                      <a:pt x="71" y="6"/>
                    </a:lnTo>
                    <a:lnTo>
                      <a:pt x="85" y="6"/>
                    </a:lnTo>
                    <a:lnTo>
                      <a:pt x="91" y="10"/>
                    </a:lnTo>
                    <a:lnTo>
                      <a:pt x="92" y="12"/>
                    </a:lnTo>
                    <a:lnTo>
                      <a:pt x="93" y="12"/>
                    </a:lnTo>
                    <a:lnTo>
                      <a:pt x="105" y="15"/>
                    </a:lnTo>
                    <a:lnTo>
                      <a:pt x="105" y="19"/>
                    </a:lnTo>
                    <a:lnTo>
                      <a:pt x="102" y="36"/>
                    </a:lnTo>
                    <a:lnTo>
                      <a:pt x="105" y="44"/>
                    </a:lnTo>
                    <a:lnTo>
                      <a:pt x="117" y="67"/>
                    </a:lnTo>
                    <a:lnTo>
                      <a:pt x="118" y="67"/>
                    </a:lnTo>
                    <a:lnTo>
                      <a:pt x="125" y="79"/>
                    </a:lnTo>
                    <a:lnTo>
                      <a:pt x="125" y="82"/>
                    </a:lnTo>
                    <a:lnTo>
                      <a:pt x="124" y="94"/>
                    </a:lnTo>
                    <a:lnTo>
                      <a:pt x="117" y="101"/>
                    </a:lnTo>
                    <a:lnTo>
                      <a:pt x="103" y="118"/>
                    </a:lnTo>
                    <a:lnTo>
                      <a:pt x="102" y="122"/>
                    </a:lnTo>
                    <a:lnTo>
                      <a:pt x="102" y="125"/>
                    </a:lnTo>
                    <a:lnTo>
                      <a:pt x="105" y="124"/>
                    </a:lnTo>
                    <a:lnTo>
                      <a:pt x="121" y="124"/>
                    </a:lnTo>
                    <a:lnTo>
                      <a:pt x="121" y="125"/>
                    </a:lnTo>
                    <a:lnTo>
                      <a:pt x="131" y="129"/>
                    </a:lnTo>
                    <a:lnTo>
                      <a:pt x="138" y="131"/>
                    </a:lnTo>
                    <a:lnTo>
                      <a:pt x="148" y="131"/>
                    </a:lnTo>
                    <a:lnTo>
                      <a:pt x="149" y="129"/>
                    </a:lnTo>
                    <a:lnTo>
                      <a:pt x="153" y="131"/>
                    </a:lnTo>
                    <a:lnTo>
                      <a:pt x="169" y="140"/>
                    </a:lnTo>
                    <a:lnTo>
                      <a:pt x="170" y="14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51" name="Freeform 2892">
                <a:extLst>
                  <a:ext uri="{FF2B5EF4-FFF2-40B4-BE49-F238E27FC236}">
                    <a16:creationId xmlns:a16="http://schemas.microsoft.com/office/drawing/2014/main" id="{BB0EA9A6-92AA-BB92-5B86-B5CEFEA6CE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1" y="1388"/>
                <a:ext cx="70" cy="26"/>
              </a:xfrm>
              <a:custGeom>
                <a:avLst/>
                <a:gdLst>
                  <a:gd name="T0" fmla="*/ 272 w 278"/>
                  <a:gd name="T1" fmla="*/ 11 h 104"/>
                  <a:gd name="T2" fmla="*/ 272 w 278"/>
                  <a:gd name="T3" fmla="*/ 12 h 104"/>
                  <a:gd name="T4" fmla="*/ 275 w 278"/>
                  <a:gd name="T5" fmla="*/ 25 h 104"/>
                  <a:gd name="T6" fmla="*/ 272 w 278"/>
                  <a:gd name="T7" fmla="*/ 34 h 104"/>
                  <a:gd name="T8" fmla="*/ 272 w 278"/>
                  <a:gd name="T9" fmla="*/ 42 h 104"/>
                  <a:gd name="T10" fmla="*/ 276 w 278"/>
                  <a:gd name="T11" fmla="*/ 49 h 104"/>
                  <a:gd name="T12" fmla="*/ 278 w 278"/>
                  <a:gd name="T13" fmla="*/ 50 h 104"/>
                  <a:gd name="T14" fmla="*/ 259 w 278"/>
                  <a:gd name="T15" fmla="*/ 50 h 104"/>
                  <a:gd name="T16" fmla="*/ 254 w 278"/>
                  <a:gd name="T17" fmla="*/ 49 h 104"/>
                  <a:gd name="T18" fmla="*/ 238 w 278"/>
                  <a:gd name="T19" fmla="*/ 49 h 104"/>
                  <a:gd name="T20" fmla="*/ 229 w 278"/>
                  <a:gd name="T21" fmla="*/ 44 h 104"/>
                  <a:gd name="T22" fmla="*/ 225 w 278"/>
                  <a:gd name="T23" fmla="*/ 43 h 104"/>
                  <a:gd name="T24" fmla="*/ 206 w 278"/>
                  <a:gd name="T25" fmla="*/ 33 h 104"/>
                  <a:gd name="T26" fmla="*/ 205 w 278"/>
                  <a:gd name="T27" fmla="*/ 14 h 104"/>
                  <a:gd name="T28" fmla="*/ 201 w 278"/>
                  <a:gd name="T29" fmla="*/ 8 h 104"/>
                  <a:gd name="T30" fmla="*/ 199 w 278"/>
                  <a:gd name="T31" fmla="*/ 7 h 104"/>
                  <a:gd name="T32" fmla="*/ 191 w 278"/>
                  <a:gd name="T33" fmla="*/ 14 h 104"/>
                  <a:gd name="T34" fmla="*/ 183 w 278"/>
                  <a:gd name="T35" fmla="*/ 17 h 104"/>
                  <a:gd name="T36" fmla="*/ 176 w 278"/>
                  <a:gd name="T37" fmla="*/ 14 h 104"/>
                  <a:gd name="T38" fmla="*/ 174 w 278"/>
                  <a:gd name="T39" fmla="*/ 14 h 104"/>
                  <a:gd name="T40" fmla="*/ 171 w 278"/>
                  <a:gd name="T41" fmla="*/ 11 h 104"/>
                  <a:gd name="T42" fmla="*/ 163 w 278"/>
                  <a:gd name="T43" fmla="*/ 5 h 104"/>
                  <a:gd name="T44" fmla="*/ 163 w 278"/>
                  <a:gd name="T45" fmla="*/ 4 h 104"/>
                  <a:gd name="T46" fmla="*/ 155 w 278"/>
                  <a:gd name="T47" fmla="*/ 3 h 104"/>
                  <a:gd name="T48" fmla="*/ 151 w 278"/>
                  <a:gd name="T49" fmla="*/ 0 h 104"/>
                  <a:gd name="T50" fmla="*/ 148 w 278"/>
                  <a:gd name="T51" fmla="*/ 0 h 104"/>
                  <a:gd name="T52" fmla="*/ 148 w 278"/>
                  <a:gd name="T53" fmla="*/ 1 h 104"/>
                  <a:gd name="T54" fmla="*/ 145 w 278"/>
                  <a:gd name="T55" fmla="*/ 12 h 104"/>
                  <a:gd name="T56" fmla="*/ 145 w 278"/>
                  <a:gd name="T57" fmla="*/ 15 h 104"/>
                  <a:gd name="T58" fmla="*/ 138 w 278"/>
                  <a:gd name="T59" fmla="*/ 22 h 104"/>
                  <a:gd name="T60" fmla="*/ 125 w 278"/>
                  <a:gd name="T61" fmla="*/ 29 h 104"/>
                  <a:gd name="T62" fmla="*/ 117 w 278"/>
                  <a:gd name="T63" fmla="*/ 32 h 104"/>
                  <a:gd name="T64" fmla="*/ 106 w 278"/>
                  <a:gd name="T65" fmla="*/ 33 h 104"/>
                  <a:gd name="T66" fmla="*/ 104 w 278"/>
                  <a:gd name="T67" fmla="*/ 34 h 104"/>
                  <a:gd name="T68" fmla="*/ 102 w 278"/>
                  <a:gd name="T69" fmla="*/ 33 h 104"/>
                  <a:gd name="T70" fmla="*/ 102 w 278"/>
                  <a:gd name="T71" fmla="*/ 34 h 104"/>
                  <a:gd name="T72" fmla="*/ 103 w 278"/>
                  <a:gd name="T73" fmla="*/ 39 h 104"/>
                  <a:gd name="T74" fmla="*/ 109 w 278"/>
                  <a:gd name="T75" fmla="*/ 43 h 104"/>
                  <a:gd name="T76" fmla="*/ 113 w 278"/>
                  <a:gd name="T77" fmla="*/ 50 h 104"/>
                  <a:gd name="T78" fmla="*/ 113 w 278"/>
                  <a:gd name="T79" fmla="*/ 57 h 104"/>
                  <a:gd name="T80" fmla="*/ 109 w 278"/>
                  <a:gd name="T81" fmla="*/ 63 h 104"/>
                  <a:gd name="T82" fmla="*/ 107 w 278"/>
                  <a:gd name="T83" fmla="*/ 67 h 104"/>
                  <a:gd name="T84" fmla="*/ 95 w 278"/>
                  <a:gd name="T85" fmla="*/ 74 h 104"/>
                  <a:gd name="T86" fmla="*/ 81 w 278"/>
                  <a:gd name="T87" fmla="*/ 79 h 104"/>
                  <a:gd name="T88" fmla="*/ 58 w 278"/>
                  <a:gd name="T89" fmla="*/ 63 h 104"/>
                  <a:gd name="T90" fmla="*/ 54 w 278"/>
                  <a:gd name="T91" fmla="*/ 58 h 104"/>
                  <a:gd name="T92" fmla="*/ 53 w 278"/>
                  <a:gd name="T93" fmla="*/ 56 h 104"/>
                  <a:gd name="T94" fmla="*/ 53 w 278"/>
                  <a:gd name="T95" fmla="*/ 54 h 104"/>
                  <a:gd name="T96" fmla="*/ 50 w 278"/>
                  <a:gd name="T97" fmla="*/ 54 h 104"/>
                  <a:gd name="T98" fmla="*/ 50 w 278"/>
                  <a:gd name="T99" fmla="*/ 58 h 104"/>
                  <a:gd name="T100" fmla="*/ 51 w 278"/>
                  <a:gd name="T101" fmla="*/ 58 h 104"/>
                  <a:gd name="T102" fmla="*/ 49 w 278"/>
                  <a:gd name="T103" fmla="*/ 63 h 104"/>
                  <a:gd name="T104" fmla="*/ 49 w 278"/>
                  <a:gd name="T105" fmla="*/ 64 h 104"/>
                  <a:gd name="T106" fmla="*/ 43 w 278"/>
                  <a:gd name="T107" fmla="*/ 67 h 104"/>
                  <a:gd name="T108" fmla="*/ 34 w 278"/>
                  <a:gd name="T109" fmla="*/ 67 h 104"/>
                  <a:gd name="T110" fmla="*/ 22 w 278"/>
                  <a:gd name="T111" fmla="*/ 64 h 104"/>
                  <a:gd name="T112" fmla="*/ 19 w 278"/>
                  <a:gd name="T113" fmla="*/ 64 h 104"/>
                  <a:gd name="T114" fmla="*/ 18 w 278"/>
                  <a:gd name="T115" fmla="*/ 71 h 104"/>
                  <a:gd name="T116" fmla="*/ 5 w 278"/>
                  <a:gd name="T117" fmla="*/ 92 h 104"/>
                  <a:gd name="T118" fmla="*/ 0 w 278"/>
                  <a:gd name="T119" fmla="*/ 104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8" h="104">
                    <a:moveTo>
                      <a:pt x="272" y="11"/>
                    </a:moveTo>
                    <a:lnTo>
                      <a:pt x="272" y="12"/>
                    </a:lnTo>
                    <a:lnTo>
                      <a:pt x="275" y="25"/>
                    </a:lnTo>
                    <a:lnTo>
                      <a:pt x="272" y="34"/>
                    </a:lnTo>
                    <a:lnTo>
                      <a:pt x="272" y="42"/>
                    </a:lnTo>
                    <a:lnTo>
                      <a:pt x="276" y="49"/>
                    </a:lnTo>
                    <a:lnTo>
                      <a:pt x="278" y="50"/>
                    </a:lnTo>
                    <a:lnTo>
                      <a:pt x="259" y="50"/>
                    </a:lnTo>
                    <a:lnTo>
                      <a:pt x="254" y="49"/>
                    </a:lnTo>
                    <a:lnTo>
                      <a:pt x="238" y="49"/>
                    </a:lnTo>
                    <a:lnTo>
                      <a:pt x="229" y="44"/>
                    </a:lnTo>
                    <a:lnTo>
                      <a:pt x="225" y="43"/>
                    </a:lnTo>
                    <a:lnTo>
                      <a:pt x="206" y="33"/>
                    </a:lnTo>
                    <a:lnTo>
                      <a:pt x="205" y="14"/>
                    </a:lnTo>
                    <a:lnTo>
                      <a:pt x="201" y="8"/>
                    </a:lnTo>
                    <a:lnTo>
                      <a:pt x="199" y="7"/>
                    </a:lnTo>
                    <a:lnTo>
                      <a:pt x="191" y="14"/>
                    </a:lnTo>
                    <a:lnTo>
                      <a:pt x="183" y="17"/>
                    </a:lnTo>
                    <a:lnTo>
                      <a:pt x="176" y="14"/>
                    </a:lnTo>
                    <a:lnTo>
                      <a:pt x="174" y="14"/>
                    </a:lnTo>
                    <a:lnTo>
                      <a:pt x="171" y="11"/>
                    </a:lnTo>
                    <a:lnTo>
                      <a:pt x="163" y="5"/>
                    </a:lnTo>
                    <a:lnTo>
                      <a:pt x="163" y="4"/>
                    </a:lnTo>
                    <a:lnTo>
                      <a:pt x="155" y="3"/>
                    </a:lnTo>
                    <a:lnTo>
                      <a:pt x="151" y="0"/>
                    </a:lnTo>
                    <a:lnTo>
                      <a:pt x="148" y="0"/>
                    </a:lnTo>
                    <a:lnTo>
                      <a:pt x="148" y="1"/>
                    </a:lnTo>
                    <a:lnTo>
                      <a:pt x="145" y="12"/>
                    </a:lnTo>
                    <a:lnTo>
                      <a:pt x="145" y="15"/>
                    </a:lnTo>
                    <a:lnTo>
                      <a:pt x="138" y="22"/>
                    </a:lnTo>
                    <a:lnTo>
                      <a:pt x="125" y="29"/>
                    </a:lnTo>
                    <a:lnTo>
                      <a:pt x="117" y="32"/>
                    </a:lnTo>
                    <a:lnTo>
                      <a:pt x="106" y="33"/>
                    </a:lnTo>
                    <a:lnTo>
                      <a:pt x="104" y="34"/>
                    </a:lnTo>
                    <a:lnTo>
                      <a:pt x="102" y="33"/>
                    </a:lnTo>
                    <a:lnTo>
                      <a:pt x="102" y="34"/>
                    </a:lnTo>
                    <a:lnTo>
                      <a:pt x="103" y="39"/>
                    </a:lnTo>
                    <a:lnTo>
                      <a:pt x="109" y="43"/>
                    </a:lnTo>
                    <a:lnTo>
                      <a:pt x="113" y="50"/>
                    </a:lnTo>
                    <a:lnTo>
                      <a:pt x="113" y="57"/>
                    </a:lnTo>
                    <a:lnTo>
                      <a:pt x="109" y="63"/>
                    </a:lnTo>
                    <a:lnTo>
                      <a:pt x="107" y="67"/>
                    </a:lnTo>
                    <a:lnTo>
                      <a:pt x="95" y="74"/>
                    </a:lnTo>
                    <a:lnTo>
                      <a:pt x="81" y="79"/>
                    </a:lnTo>
                    <a:lnTo>
                      <a:pt x="58" y="63"/>
                    </a:lnTo>
                    <a:lnTo>
                      <a:pt x="54" y="58"/>
                    </a:lnTo>
                    <a:lnTo>
                      <a:pt x="53" y="56"/>
                    </a:lnTo>
                    <a:lnTo>
                      <a:pt x="53" y="54"/>
                    </a:lnTo>
                    <a:lnTo>
                      <a:pt x="50" y="54"/>
                    </a:lnTo>
                    <a:lnTo>
                      <a:pt x="50" y="58"/>
                    </a:lnTo>
                    <a:lnTo>
                      <a:pt x="51" y="58"/>
                    </a:lnTo>
                    <a:lnTo>
                      <a:pt x="49" y="63"/>
                    </a:lnTo>
                    <a:lnTo>
                      <a:pt x="49" y="64"/>
                    </a:lnTo>
                    <a:lnTo>
                      <a:pt x="43" y="67"/>
                    </a:lnTo>
                    <a:lnTo>
                      <a:pt x="34" y="67"/>
                    </a:lnTo>
                    <a:lnTo>
                      <a:pt x="22" y="64"/>
                    </a:lnTo>
                    <a:lnTo>
                      <a:pt x="19" y="64"/>
                    </a:lnTo>
                    <a:lnTo>
                      <a:pt x="18" y="71"/>
                    </a:lnTo>
                    <a:lnTo>
                      <a:pt x="5" y="92"/>
                    </a:lnTo>
                    <a:lnTo>
                      <a:pt x="0" y="10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52" name="Freeform 2893">
                <a:extLst>
                  <a:ext uri="{FF2B5EF4-FFF2-40B4-BE49-F238E27FC236}">
                    <a16:creationId xmlns:a16="http://schemas.microsoft.com/office/drawing/2014/main" id="{D8A03EC2-39CD-445C-3142-B2309C9246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1" y="1414"/>
                <a:ext cx="26" cy="28"/>
              </a:xfrm>
              <a:custGeom>
                <a:avLst/>
                <a:gdLst>
                  <a:gd name="T0" fmla="*/ 0 w 102"/>
                  <a:gd name="T1" fmla="*/ 0 h 110"/>
                  <a:gd name="T2" fmla="*/ 1 w 102"/>
                  <a:gd name="T3" fmla="*/ 2 h 110"/>
                  <a:gd name="T4" fmla="*/ 51 w 102"/>
                  <a:gd name="T5" fmla="*/ 19 h 110"/>
                  <a:gd name="T6" fmla="*/ 51 w 102"/>
                  <a:gd name="T7" fmla="*/ 20 h 110"/>
                  <a:gd name="T8" fmla="*/ 54 w 102"/>
                  <a:gd name="T9" fmla="*/ 33 h 110"/>
                  <a:gd name="T10" fmla="*/ 68 w 102"/>
                  <a:gd name="T11" fmla="*/ 33 h 110"/>
                  <a:gd name="T12" fmla="*/ 75 w 102"/>
                  <a:gd name="T13" fmla="*/ 34 h 110"/>
                  <a:gd name="T14" fmla="*/ 88 w 102"/>
                  <a:gd name="T15" fmla="*/ 28 h 110"/>
                  <a:gd name="T16" fmla="*/ 95 w 102"/>
                  <a:gd name="T17" fmla="*/ 28 h 110"/>
                  <a:gd name="T18" fmla="*/ 98 w 102"/>
                  <a:gd name="T19" fmla="*/ 35 h 110"/>
                  <a:gd name="T20" fmla="*/ 100 w 102"/>
                  <a:gd name="T21" fmla="*/ 45 h 110"/>
                  <a:gd name="T22" fmla="*/ 102 w 102"/>
                  <a:gd name="T23" fmla="*/ 50 h 110"/>
                  <a:gd name="T24" fmla="*/ 98 w 102"/>
                  <a:gd name="T25" fmla="*/ 53 h 110"/>
                  <a:gd name="T26" fmla="*/ 93 w 102"/>
                  <a:gd name="T27" fmla="*/ 56 h 110"/>
                  <a:gd name="T28" fmla="*/ 92 w 102"/>
                  <a:gd name="T29" fmla="*/ 58 h 110"/>
                  <a:gd name="T30" fmla="*/ 91 w 102"/>
                  <a:gd name="T31" fmla="*/ 58 h 110"/>
                  <a:gd name="T32" fmla="*/ 85 w 102"/>
                  <a:gd name="T33" fmla="*/ 63 h 110"/>
                  <a:gd name="T34" fmla="*/ 85 w 102"/>
                  <a:gd name="T35" fmla="*/ 66 h 110"/>
                  <a:gd name="T36" fmla="*/ 84 w 102"/>
                  <a:gd name="T37" fmla="*/ 67 h 110"/>
                  <a:gd name="T38" fmla="*/ 82 w 102"/>
                  <a:gd name="T39" fmla="*/ 70 h 110"/>
                  <a:gd name="T40" fmla="*/ 82 w 102"/>
                  <a:gd name="T41" fmla="*/ 72 h 110"/>
                  <a:gd name="T42" fmla="*/ 77 w 102"/>
                  <a:gd name="T43" fmla="*/ 88 h 110"/>
                  <a:gd name="T44" fmla="*/ 71 w 102"/>
                  <a:gd name="T45" fmla="*/ 95 h 110"/>
                  <a:gd name="T46" fmla="*/ 60 w 102"/>
                  <a:gd name="T47" fmla="*/ 105 h 110"/>
                  <a:gd name="T48" fmla="*/ 53 w 102"/>
                  <a:gd name="T49" fmla="*/ 110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02" h="110">
                    <a:moveTo>
                      <a:pt x="0" y="0"/>
                    </a:moveTo>
                    <a:lnTo>
                      <a:pt x="1" y="2"/>
                    </a:lnTo>
                    <a:lnTo>
                      <a:pt x="51" y="19"/>
                    </a:lnTo>
                    <a:lnTo>
                      <a:pt x="51" y="20"/>
                    </a:lnTo>
                    <a:lnTo>
                      <a:pt x="54" y="33"/>
                    </a:lnTo>
                    <a:lnTo>
                      <a:pt x="68" y="33"/>
                    </a:lnTo>
                    <a:lnTo>
                      <a:pt x="75" y="34"/>
                    </a:lnTo>
                    <a:lnTo>
                      <a:pt x="88" y="28"/>
                    </a:lnTo>
                    <a:lnTo>
                      <a:pt x="95" y="28"/>
                    </a:lnTo>
                    <a:lnTo>
                      <a:pt x="98" y="35"/>
                    </a:lnTo>
                    <a:lnTo>
                      <a:pt x="100" y="45"/>
                    </a:lnTo>
                    <a:lnTo>
                      <a:pt x="102" y="50"/>
                    </a:lnTo>
                    <a:lnTo>
                      <a:pt x="98" y="53"/>
                    </a:lnTo>
                    <a:lnTo>
                      <a:pt x="93" y="56"/>
                    </a:lnTo>
                    <a:lnTo>
                      <a:pt x="92" y="58"/>
                    </a:lnTo>
                    <a:lnTo>
                      <a:pt x="91" y="58"/>
                    </a:lnTo>
                    <a:lnTo>
                      <a:pt x="85" y="63"/>
                    </a:lnTo>
                    <a:lnTo>
                      <a:pt x="85" y="66"/>
                    </a:lnTo>
                    <a:lnTo>
                      <a:pt x="84" y="67"/>
                    </a:lnTo>
                    <a:lnTo>
                      <a:pt x="82" y="70"/>
                    </a:lnTo>
                    <a:lnTo>
                      <a:pt x="82" y="72"/>
                    </a:lnTo>
                    <a:lnTo>
                      <a:pt x="77" y="88"/>
                    </a:lnTo>
                    <a:lnTo>
                      <a:pt x="71" y="95"/>
                    </a:lnTo>
                    <a:lnTo>
                      <a:pt x="60" y="105"/>
                    </a:lnTo>
                    <a:lnTo>
                      <a:pt x="53" y="11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53" name="Freeform 2894">
                <a:extLst>
                  <a:ext uri="{FF2B5EF4-FFF2-40B4-BE49-F238E27FC236}">
                    <a16:creationId xmlns:a16="http://schemas.microsoft.com/office/drawing/2014/main" id="{A1B0A344-C840-0A2F-1CFA-44DA86B076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2" y="1412"/>
                <a:ext cx="9" cy="3"/>
              </a:xfrm>
              <a:custGeom>
                <a:avLst/>
                <a:gdLst>
                  <a:gd name="T0" fmla="*/ 39 w 39"/>
                  <a:gd name="T1" fmla="*/ 7 h 10"/>
                  <a:gd name="T2" fmla="*/ 13 w 39"/>
                  <a:gd name="T3" fmla="*/ 0 h 10"/>
                  <a:gd name="T4" fmla="*/ 12 w 39"/>
                  <a:gd name="T5" fmla="*/ 0 h 10"/>
                  <a:gd name="T6" fmla="*/ 6 w 39"/>
                  <a:gd name="T7" fmla="*/ 6 h 10"/>
                  <a:gd name="T8" fmla="*/ 3 w 39"/>
                  <a:gd name="T9" fmla="*/ 10 h 10"/>
                  <a:gd name="T10" fmla="*/ 1 w 39"/>
                  <a:gd name="T11" fmla="*/ 9 h 10"/>
                  <a:gd name="T12" fmla="*/ 0 w 39"/>
                  <a:gd name="T13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9" h="10">
                    <a:moveTo>
                      <a:pt x="39" y="7"/>
                    </a:moveTo>
                    <a:lnTo>
                      <a:pt x="13" y="0"/>
                    </a:lnTo>
                    <a:lnTo>
                      <a:pt x="12" y="0"/>
                    </a:lnTo>
                    <a:lnTo>
                      <a:pt x="6" y="6"/>
                    </a:lnTo>
                    <a:lnTo>
                      <a:pt x="3" y="10"/>
                    </a:lnTo>
                    <a:lnTo>
                      <a:pt x="1" y="9"/>
                    </a:lnTo>
                    <a:lnTo>
                      <a:pt x="0" y="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54" name="Freeform 2895">
                <a:extLst>
                  <a:ext uri="{FF2B5EF4-FFF2-40B4-BE49-F238E27FC236}">
                    <a16:creationId xmlns:a16="http://schemas.microsoft.com/office/drawing/2014/main" id="{CCCE9DC2-7B58-4555-C438-805C24E6F4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8" y="1444"/>
                <a:ext cx="21" cy="29"/>
              </a:xfrm>
              <a:custGeom>
                <a:avLst/>
                <a:gdLst>
                  <a:gd name="T0" fmla="*/ 12 w 88"/>
                  <a:gd name="T1" fmla="*/ 0 h 115"/>
                  <a:gd name="T2" fmla="*/ 3 w 88"/>
                  <a:gd name="T3" fmla="*/ 7 h 115"/>
                  <a:gd name="T4" fmla="*/ 0 w 88"/>
                  <a:gd name="T5" fmla="*/ 10 h 115"/>
                  <a:gd name="T6" fmla="*/ 0 w 88"/>
                  <a:gd name="T7" fmla="*/ 12 h 115"/>
                  <a:gd name="T8" fmla="*/ 3 w 88"/>
                  <a:gd name="T9" fmla="*/ 27 h 115"/>
                  <a:gd name="T10" fmla="*/ 28 w 88"/>
                  <a:gd name="T11" fmla="*/ 37 h 115"/>
                  <a:gd name="T12" fmla="*/ 29 w 88"/>
                  <a:gd name="T13" fmla="*/ 51 h 115"/>
                  <a:gd name="T14" fmla="*/ 35 w 88"/>
                  <a:gd name="T15" fmla="*/ 48 h 115"/>
                  <a:gd name="T16" fmla="*/ 40 w 88"/>
                  <a:gd name="T17" fmla="*/ 47 h 115"/>
                  <a:gd name="T18" fmla="*/ 43 w 88"/>
                  <a:gd name="T19" fmla="*/ 47 h 115"/>
                  <a:gd name="T20" fmla="*/ 43 w 88"/>
                  <a:gd name="T21" fmla="*/ 57 h 115"/>
                  <a:gd name="T22" fmla="*/ 45 w 88"/>
                  <a:gd name="T23" fmla="*/ 65 h 115"/>
                  <a:gd name="T24" fmla="*/ 60 w 88"/>
                  <a:gd name="T25" fmla="*/ 58 h 115"/>
                  <a:gd name="T26" fmla="*/ 61 w 88"/>
                  <a:gd name="T27" fmla="*/ 59 h 115"/>
                  <a:gd name="T28" fmla="*/ 61 w 88"/>
                  <a:gd name="T29" fmla="*/ 61 h 115"/>
                  <a:gd name="T30" fmla="*/ 59 w 88"/>
                  <a:gd name="T31" fmla="*/ 66 h 115"/>
                  <a:gd name="T32" fmla="*/ 57 w 88"/>
                  <a:gd name="T33" fmla="*/ 76 h 115"/>
                  <a:gd name="T34" fmla="*/ 64 w 88"/>
                  <a:gd name="T35" fmla="*/ 83 h 115"/>
                  <a:gd name="T36" fmla="*/ 85 w 88"/>
                  <a:gd name="T37" fmla="*/ 112 h 115"/>
                  <a:gd name="T38" fmla="*/ 88 w 88"/>
                  <a:gd name="T39" fmla="*/ 115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88" h="115">
                    <a:moveTo>
                      <a:pt x="12" y="0"/>
                    </a:moveTo>
                    <a:lnTo>
                      <a:pt x="3" y="7"/>
                    </a:lnTo>
                    <a:lnTo>
                      <a:pt x="0" y="10"/>
                    </a:lnTo>
                    <a:lnTo>
                      <a:pt x="0" y="12"/>
                    </a:lnTo>
                    <a:lnTo>
                      <a:pt x="3" y="27"/>
                    </a:lnTo>
                    <a:lnTo>
                      <a:pt x="28" y="37"/>
                    </a:lnTo>
                    <a:lnTo>
                      <a:pt x="29" y="51"/>
                    </a:lnTo>
                    <a:lnTo>
                      <a:pt x="35" y="48"/>
                    </a:lnTo>
                    <a:lnTo>
                      <a:pt x="40" y="47"/>
                    </a:lnTo>
                    <a:lnTo>
                      <a:pt x="43" y="47"/>
                    </a:lnTo>
                    <a:lnTo>
                      <a:pt x="43" y="57"/>
                    </a:lnTo>
                    <a:lnTo>
                      <a:pt x="45" y="65"/>
                    </a:lnTo>
                    <a:lnTo>
                      <a:pt x="60" y="58"/>
                    </a:lnTo>
                    <a:lnTo>
                      <a:pt x="61" y="59"/>
                    </a:lnTo>
                    <a:lnTo>
                      <a:pt x="61" y="61"/>
                    </a:lnTo>
                    <a:lnTo>
                      <a:pt x="59" y="66"/>
                    </a:lnTo>
                    <a:lnTo>
                      <a:pt x="57" y="76"/>
                    </a:lnTo>
                    <a:lnTo>
                      <a:pt x="64" y="83"/>
                    </a:lnTo>
                    <a:lnTo>
                      <a:pt x="85" y="112"/>
                    </a:lnTo>
                    <a:lnTo>
                      <a:pt x="88" y="11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55" name="Freeform 2896">
                <a:extLst>
                  <a:ext uri="{FF2B5EF4-FFF2-40B4-BE49-F238E27FC236}">
                    <a16:creationId xmlns:a16="http://schemas.microsoft.com/office/drawing/2014/main" id="{8DBF4228-EF11-ADF6-31AB-98F7EDF9B9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0" y="1442"/>
                <a:ext cx="4" cy="2"/>
              </a:xfrm>
              <a:custGeom>
                <a:avLst/>
                <a:gdLst>
                  <a:gd name="T0" fmla="*/ 16 w 16"/>
                  <a:gd name="T1" fmla="*/ 0 h 10"/>
                  <a:gd name="T2" fmla="*/ 13 w 16"/>
                  <a:gd name="T3" fmla="*/ 2 h 10"/>
                  <a:gd name="T4" fmla="*/ 0 w 16"/>
                  <a:gd name="T5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10">
                    <a:moveTo>
                      <a:pt x="16" y="0"/>
                    </a:moveTo>
                    <a:lnTo>
                      <a:pt x="13" y="2"/>
                    </a:lnTo>
                    <a:lnTo>
                      <a:pt x="0" y="1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56" name="Line 2897">
                <a:extLst>
                  <a:ext uri="{FF2B5EF4-FFF2-40B4-BE49-F238E27FC236}">
                    <a16:creationId xmlns:a16="http://schemas.microsoft.com/office/drawing/2014/main" id="{DD4826E4-0A77-A69E-AB7F-D0D9E71D65E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990" y="1442"/>
                <a:ext cx="4" cy="2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57" name="Freeform 2898">
                <a:extLst>
                  <a:ext uri="{FF2B5EF4-FFF2-40B4-BE49-F238E27FC236}">
                    <a16:creationId xmlns:a16="http://schemas.microsoft.com/office/drawing/2014/main" id="{6A685B1C-C3D1-B973-3AEA-EB606FBC7A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7" y="1395"/>
                <a:ext cx="4" cy="9"/>
              </a:xfrm>
              <a:custGeom>
                <a:avLst/>
                <a:gdLst>
                  <a:gd name="T0" fmla="*/ 0 w 16"/>
                  <a:gd name="T1" fmla="*/ 0 h 38"/>
                  <a:gd name="T2" fmla="*/ 5 w 16"/>
                  <a:gd name="T3" fmla="*/ 3 h 38"/>
                  <a:gd name="T4" fmla="*/ 7 w 16"/>
                  <a:gd name="T5" fmla="*/ 13 h 38"/>
                  <a:gd name="T6" fmla="*/ 7 w 16"/>
                  <a:gd name="T7" fmla="*/ 34 h 38"/>
                  <a:gd name="T8" fmla="*/ 8 w 16"/>
                  <a:gd name="T9" fmla="*/ 34 h 38"/>
                  <a:gd name="T10" fmla="*/ 16 w 16"/>
                  <a:gd name="T11" fmla="*/ 3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6" h="38">
                    <a:moveTo>
                      <a:pt x="0" y="0"/>
                    </a:moveTo>
                    <a:lnTo>
                      <a:pt x="5" y="3"/>
                    </a:lnTo>
                    <a:lnTo>
                      <a:pt x="7" y="13"/>
                    </a:lnTo>
                    <a:lnTo>
                      <a:pt x="7" y="34"/>
                    </a:lnTo>
                    <a:lnTo>
                      <a:pt x="8" y="34"/>
                    </a:lnTo>
                    <a:lnTo>
                      <a:pt x="16" y="3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58" name="Freeform 2899">
                <a:extLst>
                  <a:ext uri="{FF2B5EF4-FFF2-40B4-BE49-F238E27FC236}">
                    <a16:creationId xmlns:a16="http://schemas.microsoft.com/office/drawing/2014/main" id="{49A777B7-038E-8E8E-BA41-1121130684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6" y="1394"/>
                <a:ext cx="31" cy="5"/>
              </a:xfrm>
              <a:custGeom>
                <a:avLst/>
                <a:gdLst>
                  <a:gd name="T0" fmla="*/ 125 w 125"/>
                  <a:gd name="T1" fmla="*/ 4 h 21"/>
                  <a:gd name="T2" fmla="*/ 110 w 125"/>
                  <a:gd name="T3" fmla="*/ 0 h 21"/>
                  <a:gd name="T4" fmla="*/ 91 w 125"/>
                  <a:gd name="T5" fmla="*/ 7 h 21"/>
                  <a:gd name="T6" fmla="*/ 88 w 125"/>
                  <a:gd name="T7" fmla="*/ 9 h 21"/>
                  <a:gd name="T8" fmla="*/ 84 w 125"/>
                  <a:gd name="T9" fmla="*/ 9 h 21"/>
                  <a:gd name="T10" fmla="*/ 83 w 125"/>
                  <a:gd name="T11" fmla="*/ 10 h 21"/>
                  <a:gd name="T12" fmla="*/ 81 w 125"/>
                  <a:gd name="T13" fmla="*/ 9 h 21"/>
                  <a:gd name="T14" fmla="*/ 79 w 125"/>
                  <a:gd name="T15" fmla="*/ 10 h 21"/>
                  <a:gd name="T16" fmla="*/ 73 w 125"/>
                  <a:gd name="T17" fmla="*/ 10 h 21"/>
                  <a:gd name="T18" fmla="*/ 67 w 125"/>
                  <a:gd name="T19" fmla="*/ 11 h 21"/>
                  <a:gd name="T20" fmla="*/ 59 w 125"/>
                  <a:gd name="T21" fmla="*/ 17 h 21"/>
                  <a:gd name="T22" fmla="*/ 56 w 125"/>
                  <a:gd name="T23" fmla="*/ 20 h 21"/>
                  <a:gd name="T24" fmla="*/ 0 w 125"/>
                  <a:gd name="T25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25" h="21">
                    <a:moveTo>
                      <a:pt x="125" y="4"/>
                    </a:moveTo>
                    <a:lnTo>
                      <a:pt x="110" y="0"/>
                    </a:lnTo>
                    <a:lnTo>
                      <a:pt x="91" y="7"/>
                    </a:lnTo>
                    <a:lnTo>
                      <a:pt x="88" y="9"/>
                    </a:lnTo>
                    <a:lnTo>
                      <a:pt x="84" y="9"/>
                    </a:lnTo>
                    <a:lnTo>
                      <a:pt x="83" y="10"/>
                    </a:lnTo>
                    <a:lnTo>
                      <a:pt x="81" y="9"/>
                    </a:lnTo>
                    <a:lnTo>
                      <a:pt x="79" y="10"/>
                    </a:lnTo>
                    <a:lnTo>
                      <a:pt x="73" y="10"/>
                    </a:lnTo>
                    <a:lnTo>
                      <a:pt x="67" y="11"/>
                    </a:lnTo>
                    <a:lnTo>
                      <a:pt x="59" y="17"/>
                    </a:lnTo>
                    <a:lnTo>
                      <a:pt x="56" y="20"/>
                    </a:lnTo>
                    <a:lnTo>
                      <a:pt x="0" y="2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59" name="Freeform 2900">
                <a:extLst>
                  <a:ext uri="{FF2B5EF4-FFF2-40B4-BE49-F238E27FC236}">
                    <a16:creationId xmlns:a16="http://schemas.microsoft.com/office/drawing/2014/main" id="{E1238A2F-D949-EC13-541B-7516466ED9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1" y="1404"/>
                <a:ext cx="11" cy="9"/>
              </a:xfrm>
              <a:custGeom>
                <a:avLst/>
                <a:gdLst>
                  <a:gd name="T0" fmla="*/ 0 w 40"/>
                  <a:gd name="T1" fmla="*/ 0 h 37"/>
                  <a:gd name="T2" fmla="*/ 26 w 40"/>
                  <a:gd name="T3" fmla="*/ 22 h 37"/>
                  <a:gd name="T4" fmla="*/ 40 w 40"/>
                  <a:gd name="T5" fmla="*/ 3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0" h="37">
                    <a:moveTo>
                      <a:pt x="0" y="0"/>
                    </a:moveTo>
                    <a:lnTo>
                      <a:pt x="26" y="22"/>
                    </a:lnTo>
                    <a:lnTo>
                      <a:pt x="40" y="3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60" name="Freeform 2901">
                <a:extLst>
                  <a:ext uri="{FF2B5EF4-FFF2-40B4-BE49-F238E27FC236}">
                    <a16:creationId xmlns:a16="http://schemas.microsoft.com/office/drawing/2014/main" id="{21CE8444-1FC6-4F11-4D26-666AF26F79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3" y="1473"/>
                <a:ext cx="86" cy="55"/>
              </a:xfrm>
              <a:custGeom>
                <a:avLst/>
                <a:gdLst>
                  <a:gd name="T0" fmla="*/ 339 w 348"/>
                  <a:gd name="T1" fmla="*/ 11 h 220"/>
                  <a:gd name="T2" fmla="*/ 333 w 348"/>
                  <a:gd name="T3" fmla="*/ 28 h 220"/>
                  <a:gd name="T4" fmla="*/ 330 w 348"/>
                  <a:gd name="T5" fmla="*/ 31 h 220"/>
                  <a:gd name="T6" fmla="*/ 296 w 348"/>
                  <a:gd name="T7" fmla="*/ 18 h 220"/>
                  <a:gd name="T8" fmla="*/ 278 w 348"/>
                  <a:gd name="T9" fmla="*/ 18 h 220"/>
                  <a:gd name="T10" fmla="*/ 271 w 348"/>
                  <a:gd name="T11" fmla="*/ 21 h 220"/>
                  <a:gd name="T12" fmla="*/ 264 w 348"/>
                  <a:gd name="T13" fmla="*/ 25 h 220"/>
                  <a:gd name="T14" fmla="*/ 259 w 348"/>
                  <a:gd name="T15" fmla="*/ 25 h 220"/>
                  <a:gd name="T16" fmla="*/ 239 w 348"/>
                  <a:gd name="T17" fmla="*/ 21 h 220"/>
                  <a:gd name="T18" fmla="*/ 228 w 348"/>
                  <a:gd name="T19" fmla="*/ 25 h 220"/>
                  <a:gd name="T20" fmla="*/ 209 w 348"/>
                  <a:gd name="T21" fmla="*/ 19 h 220"/>
                  <a:gd name="T22" fmla="*/ 208 w 348"/>
                  <a:gd name="T23" fmla="*/ 35 h 220"/>
                  <a:gd name="T24" fmla="*/ 194 w 348"/>
                  <a:gd name="T25" fmla="*/ 33 h 220"/>
                  <a:gd name="T26" fmla="*/ 186 w 348"/>
                  <a:gd name="T27" fmla="*/ 26 h 220"/>
                  <a:gd name="T28" fmla="*/ 180 w 348"/>
                  <a:gd name="T29" fmla="*/ 17 h 220"/>
                  <a:gd name="T30" fmla="*/ 171 w 348"/>
                  <a:gd name="T31" fmla="*/ 10 h 220"/>
                  <a:gd name="T32" fmla="*/ 166 w 348"/>
                  <a:gd name="T33" fmla="*/ 9 h 220"/>
                  <a:gd name="T34" fmla="*/ 138 w 348"/>
                  <a:gd name="T35" fmla="*/ 13 h 220"/>
                  <a:gd name="T36" fmla="*/ 129 w 348"/>
                  <a:gd name="T37" fmla="*/ 9 h 220"/>
                  <a:gd name="T38" fmla="*/ 122 w 348"/>
                  <a:gd name="T39" fmla="*/ 4 h 220"/>
                  <a:gd name="T40" fmla="*/ 123 w 348"/>
                  <a:gd name="T41" fmla="*/ 19 h 220"/>
                  <a:gd name="T42" fmla="*/ 116 w 348"/>
                  <a:gd name="T43" fmla="*/ 35 h 220"/>
                  <a:gd name="T44" fmla="*/ 118 w 348"/>
                  <a:gd name="T45" fmla="*/ 40 h 220"/>
                  <a:gd name="T46" fmla="*/ 125 w 348"/>
                  <a:gd name="T47" fmla="*/ 50 h 220"/>
                  <a:gd name="T48" fmla="*/ 115 w 348"/>
                  <a:gd name="T49" fmla="*/ 63 h 220"/>
                  <a:gd name="T50" fmla="*/ 111 w 348"/>
                  <a:gd name="T51" fmla="*/ 63 h 220"/>
                  <a:gd name="T52" fmla="*/ 102 w 348"/>
                  <a:gd name="T53" fmla="*/ 81 h 220"/>
                  <a:gd name="T54" fmla="*/ 105 w 348"/>
                  <a:gd name="T55" fmla="*/ 102 h 220"/>
                  <a:gd name="T56" fmla="*/ 99 w 348"/>
                  <a:gd name="T57" fmla="*/ 110 h 220"/>
                  <a:gd name="T58" fmla="*/ 94 w 348"/>
                  <a:gd name="T59" fmla="*/ 119 h 220"/>
                  <a:gd name="T60" fmla="*/ 98 w 348"/>
                  <a:gd name="T61" fmla="*/ 158 h 220"/>
                  <a:gd name="T62" fmla="*/ 95 w 348"/>
                  <a:gd name="T63" fmla="*/ 166 h 220"/>
                  <a:gd name="T64" fmla="*/ 91 w 348"/>
                  <a:gd name="T65" fmla="*/ 175 h 220"/>
                  <a:gd name="T66" fmla="*/ 87 w 348"/>
                  <a:gd name="T67" fmla="*/ 179 h 220"/>
                  <a:gd name="T68" fmla="*/ 85 w 348"/>
                  <a:gd name="T69" fmla="*/ 182 h 220"/>
                  <a:gd name="T70" fmla="*/ 81 w 348"/>
                  <a:gd name="T71" fmla="*/ 189 h 220"/>
                  <a:gd name="T72" fmla="*/ 77 w 348"/>
                  <a:gd name="T73" fmla="*/ 191 h 220"/>
                  <a:gd name="T74" fmla="*/ 39 w 348"/>
                  <a:gd name="T75" fmla="*/ 212 h 220"/>
                  <a:gd name="T76" fmla="*/ 36 w 348"/>
                  <a:gd name="T77" fmla="*/ 220 h 220"/>
                  <a:gd name="T78" fmla="*/ 20 w 348"/>
                  <a:gd name="T79" fmla="*/ 219 h 220"/>
                  <a:gd name="T80" fmla="*/ 18 w 348"/>
                  <a:gd name="T81" fmla="*/ 215 h 220"/>
                  <a:gd name="T82" fmla="*/ 8 w 348"/>
                  <a:gd name="T83" fmla="*/ 210 h 220"/>
                  <a:gd name="T84" fmla="*/ 0 w 348"/>
                  <a:gd name="T85" fmla="*/ 216 h 2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348" h="220">
                    <a:moveTo>
                      <a:pt x="348" y="0"/>
                    </a:moveTo>
                    <a:lnTo>
                      <a:pt x="339" y="11"/>
                    </a:lnTo>
                    <a:lnTo>
                      <a:pt x="337" y="24"/>
                    </a:lnTo>
                    <a:lnTo>
                      <a:pt x="333" y="28"/>
                    </a:lnTo>
                    <a:lnTo>
                      <a:pt x="331" y="31"/>
                    </a:lnTo>
                    <a:lnTo>
                      <a:pt x="330" y="31"/>
                    </a:lnTo>
                    <a:lnTo>
                      <a:pt x="319" y="29"/>
                    </a:lnTo>
                    <a:lnTo>
                      <a:pt x="296" y="18"/>
                    </a:lnTo>
                    <a:lnTo>
                      <a:pt x="288" y="15"/>
                    </a:lnTo>
                    <a:lnTo>
                      <a:pt x="278" y="18"/>
                    </a:lnTo>
                    <a:lnTo>
                      <a:pt x="272" y="21"/>
                    </a:lnTo>
                    <a:lnTo>
                      <a:pt x="271" y="21"/>
                    </a:lnTo>
                    <a:lnTo>
                      <a:pt x="266" y="25"/>
                    </a:lnTo>
                    <a:lnTo>
                      <a:pt x="264" y="25"/>
                    </a:lnTo>
                    <a:lnTo>
                      <a:pt x="261" y="28"/>
                    </a:lnTo>
                    <a:lnTo>
                      <a:pt x="259" y="25"/>
                    </a:lnTo>
                    <a:lnTo>
                      <a:pt x="253" y="22"/>
                    </a:lnTo>
                    <a:lnTo>
                      <a:pt x="239" y="21"/>
                    </a:lnTo>
                    <a:lnTo>
                      <a:pt x="229" y="24"/>
                    </a:lnTo>
                    <a:lnTo>
                      <a:pt x="228" y="25"/>
                    </a:lnTo>
                    <a:lnTo>
                      <a:pt x="225" y="25"/>
                    </a:lnTo>
                    <a:lnTo>
                      <a:pt x="209" y="19"/>
                    </a:lnTo>
                    <a:lnTo>
                      <a:pt x="208" y="21"/>
                    </a:lnTo>
                    <a:lnTo>
                      <a:pt x="208" y="35"/>
                    </a:lnTo>
                    <a:lnTo>
                      <a:pt x="197" y="35"/>
                    </a:lnTo>
                    <a:lnTo>
                      <a:pt x="194" y="33"/>
                    </a:lnTo>
                    <a:lnTo>
                      <a:pt x="193" y="32"/>
                    </a:lnTo>
                    <a:lnTo>
                      <a:pt x="186" y="26"/>
                    </a:lnTo>
                    <a:lnTo>
                      <a:pt x="182" y="22"/>
                    </a:lnTo>
                    <a:lnTo>
                      <a:pt x="180" y="17"/>
                    </a:lnTo>
                    <a:lnTo>
                      <a:pt x="178" y="13"/>
                    </a:lnTo>
                    <a:lnTo>
                      <a:pt x="171" y="10"/>
                    </a:lnTo>
                    <a:lnTo>
                      <a:pt x="169" y="9"/>
                    </a:lnTo>
                    <a:lnTo>
                      <a:pt x="166" y="9"/>
                    </a:lnTo>
                    <a:lnTo>
                      <a:pt x="140" y="13"/>
                    </a:lnTo>
                    <a:lnTo>
                      <a:pt x="138" y="13"/>
                    </a:lnTo>
                    <a:lnTo>
                      <a:pt x="137" y="11"/>
                    </a:lnTo>
                    <a:lnTo>
                      <a:pt x="129" y="9"/>
                    </a:lnTo>
                    <a:lnTo>
                      <a:pt x="126" y="2"/>
                    </a:lnTo>
                    <a:lnTo>
                      <a:pt x="122" y="4"/>
                    </a:lnTo>
                    <a:lnTo>
                      <a:pt x="123" y="7"/>
                    </a:lnTo>
                    <a:lnTo>
                      <a:pt x="123" y="19"/>
                    </a:lnTo>
                    <a:lnTo>
                      <a:pt x="120" y="22"/>
                    </a:lnTo>
                    <a:lnTo>
                      <a:pt x="116" y="35"/>
                    </a:lnTo>
                    <a:lnTo>
                      <a:pt x="116" y="38"/>
                    </a:lnTo>
                    <a:lnTo>
                      <a:pt x="118" y="40"/>
                    </a:lnTo>
                    <a:lnTo>
                      <a:pt x="119" y="45"/>
                    </a:lnTo>
                    <a:lnTo>
                      <a:pt x="125" y="50"/>
                    </a:lnTo>
                    <a:lnTo>
                      <a:pt x="123" y="52"/>
                    </a:lnTo>
                    <a:lnTo>
                      <a:pt x="115" y="63"/>
                    </a:lnTo>
                    <a:lnTo>
                      <a:pt x="113" y="64"/>
                    </a:lnTo>
                    <a:lnTo>
                      <a:pt x="111" y="63"/>
                    </a:lnTo>
                    <a:lnTo>
                      <a:pt x="101" y="63"/>
                    </a:lnTo>
                    <a:lnTo>
                      <a:pt x="102" y="81"/>
                    </a:lnTo>
                    <a:lnTo>
                      <a:pt x="105" y="92"/>
                    </a:lnTo>
                    <a:lnTo>
                      <a:pt x="105" y="102"/>
                    </a:lnTo>
                    <a:lnTo>
                      <a:pt x="103" y="106"/>
                    </a:lnTo>
                    <a:lnTo>
                      <a:pt x="99" y="110"/>
                    </a:lnTo>
                    <a:lnTo>
                      <a:pt x="98" y="110"/>
                    </a:lnTo>
                    <a:lnTo>
                      <a:pt x="94" y="119"/>
                    </a:lnTo>
                    <a:lnTo>
                      <a:pt x="99" y="131"/>
                    </a:lnTo>
                    <a:lnTo>
                      <a:pt x="98" y="158"/>
                    </a:lnTo>
                    <a:lnTo>
                      <a:pt x="95" y="165"/>
                    </a:lnTo>
                    <a:lnTo>
                      <a:pt x="95" y="166"/>
                    </a:lnTo>
                    <a:lnTo>
                      <a:pt x="89" y="172"/>
                    </a:lnTo>
                    <a:lnTo>
                      <a:pt x="91" y="175"/>
                    </a:lnTo>
                    <a:lnTo>
                      <a:pt x="91" y="177"/>
                    </a:lnTo>
                    <a:lnTo>
                      <a:pt x="87" y="179"/>
                    </a:lnTo>
                    <a:lnTo>
                      <a:pt x="85" y="179"/>
                    </a:lnTo>
                    <a:lnTo>
                      <a:pt x="85" y="182"/>
                    </a:lnTo>
                    <a:lnTo>
                      <a:pt x="82" y="184"/>
                    </a:lnTo>
                    <a:lnTo>
                      <a:pt x="81" y="189"/>
                    </a:lnTo>
                    <a:lnTo>
                      <a:pt x="78" y="190"/>
                    </a:lnTo>
                    <a:lnTo>
                      <a:pt x="77" y="191"/>
                    </a:lnTo>
                    <a:lnTo>
                      <a:pt x="70" y="197"/>
                    </a:lnTo>
                    <a:lnTo>
                      <a:pt x="39" y="212"/>
                    </a:lnTo>
                    <a:lnTo>
                      <a:pt x="39" y="215"/>
                    </a:lnTo>
                    <a:lnTo>
                      <a:pt x="36" y="220"/>
                    </a:lnTo>
                    <a:lnTo>
                      <a:pt x="22" y="220"/>
                    </a:lnTo>
                    <a:lnTo>
                      <a:pt x="20" y="219"/>
                    </a:lnTo>
                    <a:lnTo>
                      <a:pt x="18" y="218"/>
                    </a:lnTo>
                    <a:lnTo>
                      <a:pt x="18" y="215"/>
                    </a:lnTo>
                    <a:lnTo>
                      <a:pt x="14" y="210"/>
                    </a:lnTo>
                    <a:lnTo>
                      <a:pt x="8" y="210"/>
                    </a:lnTo>
                    <a:lnTo>
                      <a:pt x="0" y="215"/>
                    </a:lnTo>
                    <a:lnTo>
                      <a:pt x="0" y="21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61" name="Freeform 2902">
                <a:extLst>
                  <a:ext uri="{FF2B5EF4-FFF2-40B4-BE49-F238E27FC236}">
                    <a16:creationId xmlns:a16="http://schemas.microsoft.com/office/drawing/2014/main" id="{112B75EE-21EC-1ACA-156F-F4BB75575A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9" y="1473"/>
                <a:ext cx="44" cy="29"/>
              </a:xfrm>
              <a:custGeom>
                <a:avLst/>
                <a:gdLst>
                  <a:gd name="T0" fmla="*/ 0 w 175"/>
                  <a:gd name="T1" fmla="*/ 0 h 116"/>
                  <a:gd name="T2" fmla="*/ 1 w 175"/>
                  <a:gd name="T3" fmla="*/ 3 h 116"/>
                  <a:gd name="T4" fmla="*/ 11 w 175"/>
                  <a:gd name="T5" fmla="*/ 17 h 116"/>
                  <a:gd name="T6" fmla="*/ 15 w 175"/>
                  <a:gd name="T7" fmla="*/ 21 h 116"/>
                  <a:gd name="T8" fmla="*/ 15 w 175"/>
                  <a:gd name="T9" fmla="*/ 24 h 116"/>
                  <a:gd name="T10" fmla="*/ 105 w 175"/>
                  <a:gd name="T11" fmla="*/ 88 h 116"/>
                  <a:gd name="T12" fmla="*/ 115 w 175"/>
                  <a:gd name="T13" fmla="*/ 93 h 116"/>
                  <a:gd name="T14" fmla="*/ 117 w 175"/>
                  <a:gd name="T15" fmla="*/ 96 h 116"/>
                  <a:gd name="T16" fmla="*/ 132 w 175"/>
                  <a:gd name="T17" fmla="*/ 106 h 116"/>
                  <a:gd name="T18" fmla="*/ 141 w 175"/>
                  <a:gd name="T19" fmla="*/ 110 h 116"/>
                  <a:gd name="T20" fmla="*/ 145 w 175"/>
                  <a:gd name="T21" fmla="*/ 112 h 116"/>
                  <a:gd name="T22" fmla="*/ 173 w 175"/>
                  <a:gd name="T23" fmla="*/ 116 h 116"/>
                  <a:gd name="T24" fmla="*/ 175 w 175"/>
                  <a:gd name="T25" fmla="*/ 116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75" h="116">
                    <a:moveTo>
                      <a:pt x="0" y="0"/>
                    </a:moveTo>
                    <a:lnTo>
                      <a:pt x="1" y="3"/>
                    </a:lnTo>
                    <a:lnTo>
                      <a:pt x="11" y="17"/>
                    </a:lnTo>
                    <a:lnTo>
                      <a:pt x="15" y="21"/>
                    </a:lnTo>
                    <a:lnTo>
                      <a:pt x="15" y="24"/>
                    </a:lnTo>
                    <a:lnTo>
                      <a:pt x="105" y="88"/>
                    </a:lnTo>
                    <a:lnTo>
                      <a:pt x="115" y="93"/>
                    </a:lnTo>
                    <a:lnTo>
                      <a:pt x="117" y="96"/>
                    </a:lnTo>
                    <a:lnTo>
                      <a:pt x="132" y="106"/>
                    </a:lnTo>
                    <a:lnTo>
                      <a:pt x="141" y="110"/>
                    </a:lnTo>
                    <a:lnTo>
                      <a:pt x="145" y="112"/>
                    </a:lnTo>
                    <a:lnTo>
                      <a:pt x="173" y="116"/>
                    </a:lnTo>
                    <a:lnTo>
                      <a:pt x="175" y="11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62" name="Line 2903">
                <a:extLst>
                  <a:ext uri="{FF2B5EF4-FFF2-40B4-BE49-F238E27FC236}">
                    <a16:creationId xmlns:a16="http://schemas.microsoft.com/office/drawing/2014/main" id="{00E4E35B-F068-2FBA-9022-A1C923CF4D6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961" y="1404"/>
                <a:ext cx="11" cy="9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63" name="Freeform 2904">
                <a:extLst>
                  <a:ext uri="{FF2B5EF4-FFF2-40B4-BE49-F238E27FC236}">
                    <a16:creationId xmlns:a16="http://schemas.microsoft.com/office/drawing/2014/main" id="{7D655D85-94F8-F3C2-07F5-DCDC3118EE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0" y="1265"/>
                <a:ext cx="62" cy="44"/>
              </a:xfrm>
              <a:custGeom>
                <a:avLst/>
                <a:gdLst>
                  <a:gd name="T0" fmla="*/ 246 w 246"/>
                  <a:gd name="T1" fmla="*/ 158 h 177"/>
                  <a:gd name="T2" fmla="*/ 223 w 246"/>
                  <a:gd name="T3" fmla="*/ 139 h 177"/>
                  <a:gd name="T4" fmla="*/ 223 w 246"/>
                  <a:gd name="T5" fmla="*/ 138 h 177"/>
                  <a:gd name="T6" fmla="*/ 215 w 246"/>
                  <a:gd name="T7" fmla="*/ 132 h 177"/>
                  <a:gd name="T8" fmla="*/ 186 w 246"/>
                  <a:gd name="T9" fmla="*/ 131 h 177"/>
                  <a:gd name="T10" fmla="*/ 184 w 246"/>
                  <a:gd name="T11" fmla="*/ 134 h 177"/>
                  <a:gd name="T12" fmla="*/ 181 w 246"/>
                  <a:gd name="T13" fmla="*/ 148 h 177"/>
                  <a:gd name="T14" fmla="*/ 190 w 246"/>
                  <a:gd name="T15" fmla="*/ 162 h 177"/>
                  <a:gd name="T16" fmla="*/ 195 w 246"/>
                  <a:gd name="T17" fmla="*/ 174 h 177"/>
                  <a:gd name="T18" fmla="*/ 181 w 246"/>
                  <a:gd name="T19" fmla="*/ 177 h 177"/>
                  <a:gd name="T20" fmla="*/ 173 w 246"/>
                  <a:gd name="T21" fmla="*/ 177 h 177"/>
                  <a:gd name="T22" fmla="*/ 169 w 246"/>
                  <a:gd name="T23" fmla="*/ 176 h 177"/>
                  <a:gd name="T24" fmla="*/ 149 w 246"/>
                  <a:gd name="T25" fmla="*/ 176 h 177"/>
                  <a:gd name="T26" fmla="*/ 149 w 246"/>
                  <a:gd name="T27" fmla="*/ 173 h 177"/>
                  <a:gd name="T28" fmla="*/ 152 w 246"/>
                  <a:gd name="T29" fmla="*/ 162 h 177"/>
                  <a:gd name="T30" fmla="*/ 148 w 246"/>
                  <a:gd name="T31" fmla="*/ 159 h 177"/>
                  <a:gd name="T32" fmla="*/ 141 w 246"/>
                  <a:gd name="T33" fmla="*/ 158 h 177"/>
                  <a:gd name="T34" fmla="*/ 137 w 246"/>
                  <a:gd name="T35" fmla="*/ 155 h 177"/>
                  <a:gd name="T36" fmla="*/ 134 w 246"/>
                  <a:gd name="T37" fmla="*/ 148 h 177"/>
                  <a:gd name="T38" fmla="*/ 132 w 246"/>
                  <a:gd name="T39" fmla="*/ 142 h 177"/>
                  <a:gd name="T40" fmla="*/ 134 w 246"/>
                  <a:gd name="T41" fmla="*/ 137 h 177"/>
                  <a:gd name="T42" fmla="*/ 137 w 246"/>
                  <a:gd name="T43" fmla="*/ 135 h 177"/>
                  <a:gd name="T44" fmla="*/ 137 w 246"/>
                  <a:gd name="T45" fmla="*/ 131 h 177"/>
                  <a:gd name="T46" fmla="*/ 135 w 246"/>
                  <a:gd name="T47" fmla="*/ 128 h 177"/>
                  <a:gd name="T48" fmla="*/ 134 w 246"/>
                  <a:gd name="T49" fmla="*/ 128 h 177"/>
                  <a:gd name="T50" fmla="*/ 127 w 246"/>
                  <a:gd name="T51" fmla="*/ 109 h 177"/>
                  <a:gd name="T52" fmla="*/ 126 w 246"/>
                  <a:gd name="T53" fmla="*/ 106 h 177"/>
                  <a:gd name="T54" fmla="*/ 132 w 246"/>
                  <a:gd name="T55" fmla="*/ 95 h 177"/>
                  <a:gd name="T56" fmla="*/ 132 w 246"/>
                  <a:gd name="T57" fmla="*/ 93 h 177"/>
                  <a:gd name="T58" fmla="*/ 137 w 246"/>
                  <a:gd name="T59" fmla="*/ 89 h 177"/>
                  <a:gd name="T60" fmla="*/ 135 w 246"/>
                  <a:gd name="T61" fmla="*/ 88 h 177"/>
                  <a:gd name="T62" fmla="*/ 120 w 246"/>
                  <a:gd name="T63" fmla="*/ 88 h 177"/>
                  <a:gd name="T64" fmla="*/ 119 w 246"/>
                  <a:gd name="T65" fmla="*/ 89 h 177"/>
                  <a:gd name="T66" fmla="*/ 114 w 246"/>
                  <a:gd name="T67" fmla="*/ 91 h 177"/>
                  <a:gd name="T68" fmla="*/ 113 w 246"/>
                  <a:gd name="T69" fmla="*/ 91 h 177"/>
                  <a:gd name="T70" fmla="*/ 99 w 246"/>
                  <a:gd name="T71" fmla="*/ 85 h 177"/>
                  <a:gd name="T72" fmla="*/ 98 w 246"/>
                  <a:gd name="T73" fmla="*/ 82 h 177"/>
                  <a:gd name="T74" fmla="*/ 93 w 246"/>
                  <a:gd name="T75" fmla="*/ 78 h 177"/>
                  <a:gd name="T76" fmla="*/ 88 w 246"/>
                  <a:gd name="T77" fmla="*/ 77 h 177"/>
                  <a:gd name="T78" fmla="*/ 82 w 246"/>
                  <a:gd name="T79" fmla="*/ 77 h 177"/>
                  <a:gd name="T80" fmla="*/ 77 w 246"/>
                  <a:gd name="T81" fmla="*/ 74 h 177"/>
                  <a:gd name="T82" fmla="*/ 77 w 246"/>
                  <a:gd name="T83" fmla="*/ 68 h 177"/>
                  <a:gd name="T84" fmla="*/ 65 w 246"/>
                  <a:gd name="T85" fmla="*/ 64 h 177"/>
                  <a:gd name="T86" fmla="*/ 69 w 246"/>
                  <a:gd name="T87" fmla="*/ 40 h 177"/>
                  <a:gd name="T88" fmla="*/ 77 w 246"/>
                  <a:gd name="T89" fmla="*/ 26 h 177"/>
                  <a:gd name="T90" fmla="*/ 78 w 246"/>
                  <a:gd name="T91" fmla="*/ 19 h 177"/>
                  <a:gd name="T92" fmla="*/ 78 w 246"/>
                  <a:gd name="T93" fmla="*/ 18 h 177"/>
                  <a:gd name="T94" fmla="*/ 69 w 246"/>
                  <a:gd name="T95" fmla="*/ 17 h 177"/>
                  <a:gd name="T96" fmla="*/ 53 w 246"/>
                  <a:gd name="T97" fmla="*/ 9 h 177"/>
                  <a:gd name="T98" fmla="*/ 49 w 246"/>
                  <a:gd name="T99" fmla="*/ 8 h 177"/>
                  <a:gd name="T100" fmla="*/ 38 w 246"/>
                  <a:gd name="T101" fmla="*/ 1 h 177"/>
                  <a:gd name="T102" fmla="*/ 36 w 246"/>
                  <a:gd name="T103" fmla="*/ 1 h 177"/>
                  <a:gd name="T104" fmla="*/ 35 w 246"/>
                  <a:gd name="T105" fmla="*/ 0 h 177"/>
                  <a:gd name="T106" fmla="*/ 31 w 246"/>
                  <a:gd name="T107" fmla="*/ 4 h 177"/>
                  <a:gd name="T108" fmla="*/ 24 w 246"/>
                  <a:gd name="T109" fmla="*/ 25 h 177"/>
                  <a:gd name="T110" fmla="*/ 8 w 246"/>
                  <a:gd name="T111" fmla="*/ 35 h 177"/>
                  <a:gd name="T112" fmla="*/ 5 w 246"/>
                  <a:gd name="T113" fmla="*/ 38 h 177"/>
                  <a:gd name="T114" fmla="*/ 1 w 246"/>
                  <a:gd name="T115" fmla="*/ 39 h 177"/>
                  <a:gd name="T116" fmla="*/ 0 w 246"/>
                  <a:gd name="T117" fmla="*/ 39 h 1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46" h="177">
                    <a:moveTo>
                      <a:pt x="246" y="158"/>
                    </a:moveTo>
                    <a:lnTo>
                      <a:pt x="223" y="139"/>
                    </a:lnTo>
                    <a:lnTo>
                      <a:pt x="223" y="138"/>
                    </a:lnTo>
                    <a:lnTo>
                      <a:pt x="215" y="132"/>
                    </a:lnTo>
                    <a:lnTo>
                      <a:pt x="186" y="131"/>
                    </a:lnTo>
                    <a:lnTo>
                      <a:pt x="184" y="134"/>
                    </a:lnTo>
                    <a:lnTo>
                      <a:pt x="181" y="148"/>
                    </a:lnTo>
                    <a:lnTo>
                      <a:pt x="190" y="162"/>
                    </a:lnTo>
                    <a:lnTo>
                      <a:pt x="195" y="174"/>
                    </a:lnTo>
                    <a:lnTo>
                      <a:pt x="181" y="177"/>
                    </a:lnTo>
                    <a:lnTo>
                      <a:pt x="173" y="177"/>
                    </a:lnTo>
                    <a:lnTo>
                      <a:pt x="169" y="176"/>
                    </a:lnTo>
                    <a:lnTo>
                      <a:pt x="149" y="176"/>
                    </a:lnTo>
                    <a:lnTo>
                      <a:pt x="149" y="173"/>
                    </a:lnTo>
                    <a:lnTo>
                      <a:pt x="152" y="162"/>
                    </a:lnTo>
                    <a:lnTo>
                      <a:pt x="148" y="159"/>
                    </a:lnTo>
                    <a:lnTo>
                      <a:pt x="141" y="158"/>
                    </a:lnTo>
                    <a:lnTo>
                      <a:pt x="137" y="155"/>
                    </a:lnTo>
                    <a:lnTo>
                      <a:pt x="134" y="148"/>
                    </a:lnTo>
                    <a:lnTo>
                      <a:pt x="132" y="142"/>
                    </a:lnTo>
                    <a:lnTo>
                      <a:pt x="134" y="137"/>
                    </a:lnTo>
                    <a:lnTo>
                      <a:pt x="137" y="135"/>
                    </a:lnTo>
                    <a:lnTo>
                      <a:pt x="137" y="131"/>
                    </a:lnTo>
                    <a:lnTo>
                      <a:pt x="135" y="128"/>
                    </a:lnTo>
                    <a:lnTo>
                      <a:pt x="134" y="128"/>
                    </a:lnTo>
                    <a:lnTo>
                      <a:pt x="127" y="109"/>
                    </a:lnTo>
                    <a:lnTo>
                      <a:pt x="126" y="106"/>
                    </a:lnTo>
                    <a:lnTo>
                      <a:pt x="132" y="95"/>
                    </a:lnTo>
                    <a:lnTo>
                      <a:pt x="132" y="93"/>
                    </a:lnTo>
                    <a:lnTo>
                      <a:pt x="137" y="89"/>
                    </a:lnTo>
                    <a:lnTo>
                      <a:pt x="135" y="88"/>
                    </a:lnTo>
                    <a:lnTo>
                      <a:pt x="120" y="88"/>
                    </a:lnTo>
                    <a:lnTo>
                      <a:pt x="119" y="89"/>
                    </a:lnTo>
                    <a:lnTo>
                      <a:pt x="114" y="91"/>
                    </a:lnTo>
                    <a:lnTo>
                      <a:pt x="113" y="91"/>
                    </a:lnTo>
                    <a:lnTo>
                      <a:pt x="99" y="85"/>
                    </a:lnTo>
                    <a:lnTo>
                      <a:pt x="98" y="82"/>
                    </a:lnTo>
                    <a:lnTo>
                      <a:pt x="93" y="78"/>
                    </a:lnTo>
                    <a:lnTo>
                      <a:pt x="88" y="77"/>
                    </a:lnTo>
                    <a:lnTo>
                      <a:pt x="82" y="77"/>
                    </a:lnTo>
                    <a:lnTo>
                      <a:pt x="77" y="74"/>
                    </a:lnTo>
                    <a:lnTo>
                      <a:pt x="77" y="68"/>
                    </a:lnTo>
                    <a:lnTo>
                      <a:pt x="65" y="64"/>
                    </a:lnTo>
                    <a:lnTo>
                      <a:pt x="69" y="40"/>
                    </a:lnTo>
                    <a:lnTo>
                      <a:pt x="77" y="26"/>
                    </a:lnTo>
                    <a:lnTo>
                      <a:pt x="78" y="19"/>
                    </a:lnTo>
                    <a:lnTo>
                      <a:pt x="78" y="18"/>
                    </a:lnTo>
                    <a:lnTo>
                      <a:pt x="69" y="17"/>
                    </a:lnTo>
                    <a:lnTo>
                      <a:pt x="53" y="9"/>
                    </a:lnTo>
                    <a:lnTo>
                      <a:pt x="49" y="8"/>
                    </a:lnTo>
                    <a:lnTo>
                      <a:pt x="38" y="1"/>
                    </a:lnTo>
                    <a:lnTo>
                      <a:pt x="36" y="1"/>
                    </a:lnTo>
                    <a:lnTo>
                      <a:pt x="35" y="0"/>
                    </a:lnTo>
                    <a:lnTo>
                      <a:pt x="31" y="4"/>
                    </a:lnTo>
                    <a:lnTo>
                      <a:pt x="24" y="25"/>
                    </a:lnTo>
                    <a:lnTo>
                      <a:pt x="8" y="35"/>
                    </a:lnTo>
                    <a:lnTo>
                      <a:pt x="5" y="38"/>
                    </a:lnTo>
                    <a:lnTo>
                      <a:pt x="1" y="39"/>
                    </a:lnTo>
                    <a:lnTo>
                      <a:pt x="0" y="3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64" name="Freeform 2905">
                <a:extLst>
                  <a:ext uri="{FF2B5EF4-FFF2-40B4-BE49-F238E27FC236}">
                    <a16:creationId xmlns:a16="http://schemas.microsoft.com/office/drawing/2014/main" id="{3D3B003F-0F3E-4C8F-6EA5-E7CF7214BA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8" y="1275"/>
                <a:ext cx="18" cy="42"/>
              </a:xfrm>
              <a:custGeom>
                <a:avLst/>
                <a:gdLst>
                  <a:gd name="T0" fmla="*/ 0 w 70"/>
                  <a:gd name="T1" fmla="*/ 165 h 170"/>
                  <a:gd name="T2" fmla="*/ 0 w 70"/>
                  <a:gd name="T3" fmla="*/ 166 h 170"/>
                  <a:gd name="T4" fmla="*/ 4 w 70"/>
                  <a:gd name="T5" fmla="*/ 170 h 170"/>
                  <a:gd name="T6" fmla="*/ 7 w 70"/>
                  <a:gd name="T7" fmla="*/ 170 h 170"/>
                  <a:gd name="T8" fmla="*/ 17 w 70"/>
                  <a:gd name="T9" fmla="*/ 169 h 170"/>
                  <a:gd name="T10" fmla="*/ 19 w 70"/>
                  <a:gd name="T11" fmla="*/ 167 h 170"/>
                  <a:gd name="T12" fmla="*/ 24 w 70"/>
                  <a:gd name="T13" fmla="*/ 159 h 170"/>
                  <a:gd name="T14" fmla="*/ 22 w 70"/>
                  <a:gd name="T15" fmla="*/ 159 h 170"/>
                  <a:gd name="T16" fmla="*/ 24 w 70"/>
                  <a:gd name="T17" fmla="*/ 152 h 170"/>
                  <a:gd name="T18" fmla="*/ 28 w 70"/>
                  <a:gd name="T19" fmla="*/ 142 h 170"/>
                  <a:gd name="T20" fmla="*/ 28 w 70"/>
                  <a:gd name="T21" fmla="*/ 141 h 170"/>
                  <a:gd name="T22" fmla="*/ 29 w 70"/>
                  <a:gd name="T23" fmla="*/ 138 h 170"/>
                  <a:gd name="T24" fmla="*/ 35 w 70"/>
                  <a:gd name="T25" fmla="*/ 124 h 170"/>
                  <a:gd name="T26" fmla="*/ 35 w 70"/>
                  <a:gd name="T27" fmla="*/ 119 h 170"/>
                  <a:gd name="T28" fmla="*/ 51 w 70"/>
                  <a:gd name="T29" fmla="*/ 93 h 170"/>
                  <a:gd name="T30" fmla="*/ 55 w 70"/>
                  <a:gd name="T31" fmla="*/ 90 h 170"/>
                  <a:gd name="T32" fmla="*/ 58 w 70"/>
                  <a:gd name="T33" fmla="*/ 90 h 170"/>
                  <a:gd name="T34" fmla="*/ 65 w 70"/>
                  <a:gd name="T35" fmla="*/ 93 h 170"/>
                  <a:gd name="T36" fmla="*/ 70 w 70"/>
                  <a:gd name="T37" fmla="*/ 92 h 170"/>
                  <a:gd name="T38" fmla="*/ 70 w 70"/>
                  <a:gd name="T39" fmla="*/ 90 h 170"/>
                  <a:gd name="T40" fmla="*/ 68 w 70"/>
                  <a:gd name="T41" fmla="*/ 88 h 170"/>
                  <a:gd name="T42" fmla="*/ 68 w 70"/>
                  <a:gd name="T43" fmla="*/ 85 h 170"/>
                  <a:gd name="T44" fmla="*/ 67 w 70"/>
                  <a:gd name="T45" fmla="*/ 74 h 170"/>
                  <a:gd name="T46" fmla="*/ 68 w 70"/>
                  <a:gd name="T47" fmla="*/ 61 h 170"/>
                  <a:gd name="T48" fmla="*/ 68 w 70"/>
                  <a:gd name="T49" fmla="*/ 54 h 170"/>
                  <a:gd name="T50" fmla="*/ 65 w 70"/>
                  <a:gd name="T51" fmla="*/ 52 h 170"/>
                  <a:gd name="T52" fmla="*/ 61 w 70"/>
                  <a:gd name="T53" fmla="*/ 50 h 170"/>
                  <a:gd name="T54" fmla="*/ 54 w 70"/>
                  <a:gd name="T55" fmla="*/ 49 h 170"/>
                  <a:gd name="T56" fmla="*/ 43 w 70"/>
                  <a:gd name="T57" fmla="*/ 45 h 170"/>
                  <a:gd name="T58" fmla="*/ 44 w 70"/>
                  <a:gd name="T59" fmla="*/ 43 h 170"/>
                  <a:gd name="T60" fmla="*/ 44 w 70"/>
                  <a:gd name="T61" fmla="*/ 36 h 170"/>
                  <a:gd name="T62" fmla="*/ 48 w 70"/>
                  <a:gd name="T63" fmla="*/ 28 h 170"/>
                  <a:gd name="T64" fmla="*/ 38 w 70"/>
                  <a:gd name="T65" fmla="*/ 14 h 170"/>
                  <a:gd name="T66" fmla="*/ 44 w 70"/>
                  <a:gd name="T67" fmla="*/ 3 h 170"/>
                  <a:gd name="T68" fmla="*/ 46 w 70"/>
                  <a:gd name="T69" fmla="*/ 1 h 170"/>
                  <a:gd name="T70" fmla="*/ 46 w 70"/>
                  <a:gd name="T71" fmla="*/ 0 h 1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70" h="170">
                    <a:moveTo>
                      <a:pt x="0" y="165"/>
                    </a:moveTo>
                    <a:lnTo>
                      <a:pt x="0" y="166"/>
                    </a:lnTo>
                    <a:lnTo>
                      <a:pt x="4" y="170"/>
                    </a:lnTo>
                    <a:lnTo>
                      <a:pt x="7" y="170"/>
                    </a:lnTo>
                    <a:lnTo>
                      <a:pt x="17" y="169"/>
                    </a:lnTo>
                    <a:lnTo>
                      <a:pt x="19" y="167"/>
                    </a:lnTo>
                    <a:lnTo>
                      <a:pt x="24" y="159"/>
                    </a:lnTo>
                    <a:lnTo>
                      <a:pt x="22" y="159"/>
                    </a:lnTo>
                    <a:lnTo>
                      <a:pt x="24" y="152"/>
                    </a:lnTo>
                    <a:lnTo>
                      <a:pt x="28" y="142"/>
                    </a:lnTo>
                    <a:lnTo>
                      <a:pt x="28" y="141"/>
                    </a:lnTo>
                    <a:lnTo>
                      <a:pt x="29" y="138"/>
                    </a:lnTo>
                    <a:lnTo>
                      <a:pt x="35" y="124"/>
                    </a:lnTo>
                    <a:lnTo>
                      <a:pt x="35" y="119"/>
                    </a:lnTo>
                    <a:lnTo>
                      <a:pt x="51" y="93"/>
                    </a:lnTo>
                    <a:lnTo>
                      <a:pt x="55" y="90"/>
                    </a:lnTo>
                    <a:lnTo>
                      <a:pt x="58" y="90"/>
                    </a:lnTo>
                    <a:lnTo>
                      <a:pt x="65" y="93"/>
                    </a:lnTo>
                    <a:lnTo>
                      <a:pt x="70" y="92"/>
                    </a:lnTo>
                    <a:lnTo>
                      <a:pt x="70" y="90"/>
                    </a:lnTo>
                    <a:lnTo>
                      <a:pt x="68" y="88"/>
                    </a:lnTo>
                    <a:lnTo>
                      <a:pt x="68" y="85"/>
                    </a:lnTo>
                    <a:lnTo>
                      <a:pt x="67" y="74"/>
                    </a:lnTo>
                    <a:lnTo>
                      <a:pt x="68" y="61"/>
                    </a:lnTo>
                    <a:lnTo>
                      <a:pt x="68" y="54"/>
                    </a:lnTo>
                    <a:lnTo>
                      <a:pt x="65" y="52"/>
                    </a:lnTo>
                    <a:lnTo>
                      <a:pt x="61" y="50"/>
                    </a:lnTo>
                    <a:lnTo>
                      <a:pt x="54" y="49"/>
                    </a:lnTo>
                    <a:lnTo>
                      <a:pt x="43" y="45"/>
                    </a:lnTo>
                    <a:lnTo>
                      <a:pt x="44" y="43"/>
                    </a:lnTo>
                    <a:lnTo>
                      <a:pt x="44" y="36"/>
                    </a:lnTo>
                    <a:lnTo>
                      <a:pt x="48" y="28"/>
                    </a:lnTo>
                    <a:lnTo>
                      <a:pt x="38" y="14"/>
                    </a:lnTo>
                    <a:lnTo>
                      <a:pt x="44" y="3"/>
                    </a:lnTo>
                    <a:lnTo>
                      <a:pt x="46" y="1"/>
                    </a:lnTo>
                    <a:lnTo>
                      <a:pt x="46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65" name="Freeform 2906">
                <a:extLst>
                  <a:ext uri="{FF2B5EF4-FFF2-40B4-BE49-F238E27FC236}">
                    <a16:creationId xmlns:a16="http://schemas.microsoft.com/office/drawing/2014/main" id="{E37B90C6-0918-C5DF-52E6-0A13CB4EDA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8" y="1286"/>
                <a:ext cx="20" cy="30"/>
              </a:xfrm>
              <a:custGeom>
                <a:avLst/>
                <a:gdLst>
                  <a:gd name="T0" fmla="*/ 83 w 83"/>
                  <a:gd name="T1" fmla="*/ 118 h 118"/>
                  <a:gd name="T2" fmla="*/ 74 w 83"/>
                  <a:gd name="T3" fmla="*/ 109 h 118"/>
                  <a:gd name="T4" fmla="*/ 76 w 83"/>
                  <a:gd name="T5" fmla="*/ 101 h 118"/>
                  <a:gd name="T6" fmla="*/ 76 w 83"/>
                  <a:gd name="T7" fmla="*/ 99 h 118"/>
                  <a:gd name="T8" fmla="*/ 71 w 83"/>
                  <a:gd name="T9" fmla="*/ 101 h 118"/>
                  <a:gd name="T10" fmla="*/ 63 w 83"/>
                  <a:gd name="T11" fmla="*/ 96 h 118"/>
                  <a:gd name="T12" fmla="*/ 60 w 83"/>
                  <a:gd name="T13" fmla="*/ 90 h 118"/>
                  <a:gd name="T14" fmla="*/ 55 w 83"/>
                  <a:gd name="T15" fmla="*/ 86 h 118"/>
                  <a:gd name="T16" fmla="*/ 30 w 83"/>
                  <a:gd name="T17" fmla="*/ 80 h 118"/>
                  <a:gd name="T18" fmla="*/ 21 w 83"/>
                  <a:gd name="T19" fmla="*/ 80 h 118"/>
                  <a:gd name="T20" fmla="*/ 11 w 83"/>
                  <a:gd name="T21" fmla="*/ 77 h 118"/>
                  <a:gd name="T22" fmla="*/ 6 w 83"/>
                  <a:gd name="T23" fmla="*/ 74 h 118"/>
                  <a:gd name="T24" fmla="*/ 4 w 83"/>
                  <a:gd name="T25" fmla="*/ 72 h 118"/>
                  <a:gd name="T26" fmla="*/ 2 w 83"/>
                  <a:gd name="T27" fmla="*/ 72 h 118"/>
                  <a:gd name="T28" fmla="*/ 2 w 83"/>
                  <a:gd name="T29" fmla="*/ 66 h 118"/>
                  <a:gd name="T30" fmla="*/ 3 w 83"/>
                  <a:gd name="T31" fmla="*/ 65 h 118"/>
                  <a:gd name="T32" fmla="*/ 9 w 83"/>
                  <a:gd name="T33" fmla="*/ 12 h 118"/>
                  <a:gd name="T34" fmla="*/ 10 w 83"/>
                  <a:gd name="T35" fmla="*/ 12 h 118"/>
                  <a:gd name="T36" fmla="*/ 11 w 83"/>
                  <a:gd name="T37" fmla="*/ 7 h 118"/>
                  <a:gd name="T38" fmla="*/ 11 w 83"/>
                  <a:gd name="T39" fmla="*/ 6 h 118"/>
                  <a:gd name="T40" fmla="*/ 9 w 83"/>
                  <a:gd name="T41" fmla="*/ 5 h 118"/>
                  <a:gd name="T42" fmla="*/ 7 w 83"/>
                  <a:gd name="T43" fmla="*/ 3 h 118"/>
                  <a:gd name="T44" fmla="*/ 6 w 83"/>
                  <a:gd name="T45" fmla="*/ 3 h 118"/>
                  <a:gd name="T46" fmla="*/ 4 w 83"/>
                  <a:gd name="T47" fmla="*/ 2 h 118"/>
                  <a:gd name="T48" fmla="*/ 2 w 83"/>
                  <a:gd name="T49" fmla="*/ 2 h 118"/>
                  <a:gd name="T50" fmla="*/ 0 w 83"/>
                  <a:gd name="T51" fmla="*/ 0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83" h="118">
                    <a:moveTo>
                      <a:pt x="83" y="118"/>
                    </a:moveTo>
                    <a:lnTo>
                      <a:pt x="74" y="109"/>
                    </a:lnTo>
                    <a:lnTo>
                      <a:pt x="76" y="101"/>
                    </a:lnTo>
                    <a:lnTo>
                      <a:pt x="76" y="99"/>
                    </a:lnTo>
                    <a:lnTo>
                      <a:pt x="71" y="101"/>
                    </a:lnTo>
                    <a:lnTo>
                      <a:pt x="63" y="96"/>
                    </a:lnTo>
                    <a:lnTo>
                      <a:pt x="60" y="90"/>
                    </a:lnTo>
                    <a:lnTo>
                      <a:pt x="55" y="86"/>
                    </a:lnTo>
                    <a:lnTo>
                      <a:pt x="30" y="80"/>
                    </a:lnTo>
                    <a:lnTo>
                      <a:pt x="21" y="80"/>
                    </a:lnTo>
                    <a:lnTo>
                      <a:pt x="11" y="77"/>
                    </a:lnTo>
                    <a:lnTo>
                      <a:pt x="6" y="74"/>
                    </a:lnTo>
                    <a:lnTo>
                      <a:pt x="4" y="72"/>
                    </a:lnTo>
                    <a:lnTo>
                      <a:pt x="2" y="72"/>
                    </a:lnTo>
                    <a:lnTo>
                      <a:pt x="2" y="66"/>
                    </a:lnTo>
                    <a:lnTo>
                      <a:pt x="3" y="65"/>
                    </a:lnTo>
                    <a:lnTo>
                      <a:pt x="9" y="12"/>
                    </a:lnTo>
                    <a:lnTo>
                      <a:pt x="10" y="12"/>
                    </a:lnTo>
                    <a:lnTo>
                      <a:pt x="11" y="7"/>
                    </a:lnTo>
                    <a:lnTo>
                      <a:pt x="11" y="6"/>
                    </a:lnTo>
                    <a:lnTo>
                      <a:pt x="9" y="5"/>
                    </a:lnTo>
                    <a:lnTo>
                      <a:pt x="7" y="3"/>
                    </a:lnTo>
                    <a:lnTo>
                      <a:pt x="6" y="3"/>
                    </a:lnTo>
                    <a:lnTo>
                      <a:pt x="4" y="2"/>
                    </a:ln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66" name="Freeform 2907">
                <a:extLst>
                  <a:ext uri="{FF2B5EF4-FFF2-40B4-BE49-F238E27FC236}">
                    <a16:creationId xmlns:a16="http://schemas.microsoft.com/office/drawing/2014/main" id="{F5E6B574-0C5F-EDE7-6CBF-5C2694A15F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2" y="1316"/>
                <a:ext cx="16" cy="20"/>
              </a:xfrm>
              <a:custGeom>
                <a:avLst/>
                <a:gdLst>
                  <a:gd name="T0" fmla="*/ 2 w 65"/>
                  <a:gd name="T1" fmla="*/ 82 h 82"/>
                  <a:gd name="T2" fmla="*/ 0 w 65"/>
                  <a:gd name="T3" fmla="*/ 54 h 82"/>
                  <a:gd name="T4" fmla="*/ 19 w 65"/>
                  <a:gd name="T5" fmla="*/ 33 h 82"/>
                  <a:gd name="T6" fmla="*/ 24 w 65"/>
                  <a:gd name="T7" fmla="*/ 29 h 82"/>
                  <a:gd name="T8" fmla="*/ 26 w 65"/>
                  <a:gd name="T9" fmla="*/ 30 h 82"/>
                  <a:gd name="T10" fmla="*/ 42 w 65"/>
                  <a:gd name="T11" fmla="*/ 26 h 82"/>
                  <a:gd name="T12" fmla="*/ 44 w 65"/>
                  <a:gd name="T13" fmla="*/ 26 h 82"/>
                  <a:gd name="T14" fmla="*/ 44 w 65"/>
                  <a:gd name="T15" fmla="*/ 25 h 82"/>
                  <a:gd name="T16" fmla="*/ 45 w 65"/>
                  <a:gd name="T17" fmla="*/ 15 h 82"/>
                  <a:gd name="T18" fmla="*/ 48 w 65"/>
                  <a:gd name="T19" fmla="*/ 7 h 82"/>
                  <a:gd name="T20" fmla="*/ 52 w 65"/>
                  <a:gd name="T21" fmla="*/ 7 h 82"/>
                  <a:gd name="T22" fmla="*/ 55 w 65"/>
                  <a:gd name="T23" fmla="*/ 5 h 82"/>
                  <a:gd name="T24" fmla="*/ 59 w 65"/>
                  <a:gd name="T25" fmla="*/ 4 h 82"/>
                  <a:gd name="T26" fmla="*/ 62 w 65"/>
                  <a:gd name="T27" fmla="*/ 1 h 82"/>
                  <a:gd name="T28" fmla="*/ 65 w 65"/>
                  <a:gd name="T29" fmla="*/ 0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65" h="82">
                    <a:moveTo>
                      <a:pt x="2" y="82"/>
                    </a:moveTo>
                    <a:lnTo>
                      <a:pt x="0" y="54"/>
                    </a:lnTo>
                    <a:lnTo>
                      <a:pt x="19" y="33"/>
                    </a:lnTo>
                    <a:lnTo>
                      <a:pt x="24" y="29"/>
                    </a:lnTo>
                    <a:lnTo>
                      <a:pt x="26" y="30"/>
                    </a:lnTo>
                    <a:lnTo>
                      <a:pt x="42" y="26"/>
                    </a:lnTo>
                    <a:lnTo>
                      <a:pt x="44" y="26"/>
                    </a:lnTo>
                    <a:lnTo>
                      <a:pt x="44" y="25"/>
                    </a:lnTo>
                    <a:lnTo>
                      <a:pt x="45" y="15"/>
                    </a:lnTo>
                    <a:lnTo>
                      <a:pt x="48" y="7"/>
                    </a:lnTo>
                    <a:lnTo>
                      <a:pt x="52" y="7"/>
                    </a:lnTo>
                    <a:lnTo>
                      <a:pt x="55" y="5"/>
                    </a:lnTo>
                    <a:lnTo>
                      <a:pt x="59" y="4"/>
                    </a:lnTo>
                    <a:lnTo>
                      <a:pt x="62" y="1"/>
                    </a:lnTo>
                    <a:lnTo>
                      <a:pt x="65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67" name="Freeform 2908">
                <a:extLst>
                  <a:ext uri="{FF2B5EF4-FFF2-40B4-BE49-F238E27FC236}">
                    <a16:creationId xmlns:a16="http://schemas.microsoft.com/office/drawing/2014/main" id="{88933E0E-D54D-2258-8EC0-C388556F85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7" y="1286"/>
                <a:ext cx="51" cy="33"/>
              </a:xfrm>
              <a:custGeom>
                <a:avLst/>
                <a:gdLst>
                  <a:gd name="T0" fmla="*/ 201 w 201"/>
                  <a:gd name="T1" fmla="*/ 0 h 130"/>
                  <a:gd name="T2" fmla="*/ 200 w 201"/>
                  <a:gd name="T3" fmla="*/ 2 h 130"/>
                  <a:gd name="T4" fmla="*/ 198 w 201"/>
                  <a:gd name="T5" fmla="*/ 2 h 130"/>
                  <a:gd name="T6" fmla="*/ 198 w 201"/>
                  <a:gd name="T7" fmla="*/ 3 h 130"/>
                  <a:gd name="T8" fmla="*/ 190 w 201"/>
                  <a:gd name="T9" fmla="*/ 13 h 130"/>
                  <a:gd name="T10" fmla="*/ 185 w 201"/>
                  <a:gd name="T11" fmla="*/ 19 h 130"/>
                  <a:gd name="T12" fmla="*/ 174 w 201"/>
                  <a:gd name="T13" fmla="*/ 24 h 130"/>
                  <a:gd name="T14" fmla="*/ 169 w 201"/>
                  <a:gd name="T15" fmla="*/ 24 h 130"/>
                  <a:gd name="T16" fmla="*/ 168 w 201"/>
                  <a:gd name="T17" fmla="*/ 27 h 130"/>
                  <a:gd name="T18" fmla="*/ 168 w 201"/>
                  <a:gd name="T19" fmla="*/ 29 h 130"/>
                  <a:gd name="T20" fmla="*/ 147 w 201"/>
                  <a:gd name="T21" fmla="*/ 49 h 130"/>
                  <a:gd name="T22" fmla="*/ 145 w 201"/>
                  <a:gd name="T23" fmla="*/ 56 h 130"/>
                  <a:gd name="T24" fmla="*/ 145 w 201"/>
                  <a:gd name="T25" fmla="*/ 63 h 130"/>
                  <a:gd name="T26" fmla="*/ 147 w 201"/>
                  <a:gd name="T27" fmla="*/ 65 h 130"/>
                  <a:gd name="T28" fmla="*/ 145 w 201"/>
                  <a:gd name="T29" fmla="*/ 67 h 130"/>
                  <a:gd name="T30" fmla="*/ 144 w 201"/>
                  <a:gd name="T31" fmla="*/ 72 h 130"/>
                  <a:gd name="T32" fmla="*/ 130 w 201"/>
                  <a:gd name="T33" fmla="*/ 84 h 130"/>
                  <a:gd name="T34" fmla="*/ 127 w 201"/>
                  <a:gd name="T35" fmla="*/ 95 h 130"/>
                  <a:gd name="T36" fmla="*/ 125 w 201"/>
                  <a:gd name="T37" fmla="*/ 96 h 130"/>
                  <a:gd name="T38" fmla="*/ 130 w 201"/>
                  <a:gd name="T39" fmla="*/ 102 h 130"/>
                  <a:gd name="T40" fmla="*/ 133 w 201"/>
                  <a:gd name="T41" fmla="*/ 104 h 130"/>
                  <a:gd name="T42" fmla="*/ 131 w 201"/>
                  <a:gd name="T43" fmla="*/ 104 h 130"/>
                  <a:gd name="T44" fmla="*/ 101 w 201"/>
                  <a:gd name="T45" fmla="*/ 119 h 130"/>
                  <a:gd name="T46" fmla="*/ 88 w 201"/>
                  <a:gd name="T47" fmla="*/ 129 h 130"/>
                  <a:gd name="T48" fmla="*/ 88 w 201"/>
                  <a:gd name="T49" fmla="*/ 130 h 130"/>
                  <a:gd name="T50" fmla="*/ 84 w 201"/>
                  <a:gd name="T51" fmla="*/ 129 h 130"/>
                  <a:gd name="T52" fmla="*/ 67 w 201"/>
                  <a:gd name="T53" fmla="*/ 119 h 130"/>
                  <a:gd name="T54" fmla="*/ 67 w 201"/>
                  <a:gd name="T55" fmla="*/ 118 h 130"/>
                  <a:gd name="T56" fmla="*/ 55 w 201"/>
                  <a:gd name="T57" fmla="*/ 106 h 130"/>
                  <a:gd name="T58" fmla="*/ 55 w 201"/>
                  <a:gd name="T59" fmla="*/ 96 h 130"/>
                  <a:gd name="T60" fmla="*/ 52 w 201"/>
                  <a:gd name="T61" fmla="*/ 95 h 130"/>
                  <a:gd name="T62" fmla="*/ 51 w 201"/>
                  <a:gd name="T63" fmla="*/ 95 h 130"/>
                  <a:gd name="T64" fmla="*/ 52 w 201"/>
                  <a:gd name="T65" fmla="*/ 94 h 130"/>
                  <a:gd name="T66" fmla="*/ 55 w 201"/>
                  <a:gd name="T67" fmla="*/ 88 h 130"/>
                  <a:gd name="T68" fmla="*/ 58 w 201"/>
                  <a:gd name="T69" fmla="*/ 86 h 130"/>
                  <a:gd name="T70" fmla="*/ 62 w 201"/>
                  <a:gd name="T71" fmla="*/ 84 h 130"/>
                  <a:gd name="T72" fmla="*/ 66 w 201"/>
                  <a:gd name="T73" fmla="*/ 77 h 130"/>
                  <a:gd name="T74" fmla="*/ 69 w 201"/>
                  <a:gd name="T75" fmla="*/ 62 h 130"/>
                  <a:gd name="T76" fmla="*/ 63 w 201"/>
                  <a:gd name="T77" fmla="*/ 59 h 130"/>
                  <a:gd name="T78" fmla="*/ 32 w 201"/>
                  <a:gd name="T79" fmla="*/ 52 h 130"/>
                  <a:gd name="T80" fmla="*/ 31 w 201"/>
                  <a:gd name="T81" fmla="*/ 52 h 130"/>
                  <a:gd name="T82" fmla="*/ 7 w 201"/>
                  <a:gd name="T83" fmla="*/ 27 h 130"/>
                  <a:gd name="T84" fmla="*/ 2 w 201"/>
                  <a:gd name="T85" fmla="*/ 19 h 130"/>
                  <a:gd name="T86" fmla="*/ 0 w 201"/>
                  <a:gd name="T87" fmla="*/ 19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01" h="130">
                    <a:moveTo>
                      <a:pt x="201" y="0"/>
                    </a:moveTo>
                    <a:lnTo>
                      <a:pt x="200" y="2"/>
                    </a:lnTo>
                    <a:lnTo>
                      <a:pt x="198" y="2"/>
                    </a:lnTo>
                    <a:lnTo>
                      <a:pt x="198" y="3"/>
                    </a:lnTo>
                    <a:lnTo>
                      <a:pt x="190" y="13"/>
                    </a:lnTo>
                    <a:lnTo>
                      <a:pt x="185" y="19"/>
                    </a:lnTo>
                    <a:lnTo>
                      <a:pt x="174" y="24"/>
                    </a:lnTo>
                    <a:lnTo>
                      <a:pt x="169" y="24"/>
                    </a:lnTo>
                    <a:lnTo>
                      <a:pt x="168" y="27"/>
                    </a:lnTo>
                    <a:lnTo>
                      <a:pt x="168" y="29"/>
                    </a:lnTo>
                    <a:lnTo>
                      <a:pt x="147" y="49"/>
                    </a:lnTo>
                    <a:lnTo>
                      <a:pt x="145" y="56"/>
                    </a:lnTo>
                    <a:lnTo>
                      <a:pt x="145" y="63"/>
                    </a:lnTo>
                    <a:lnTo>
                      <a:pt x="147" y="65"/>
                    </a:lnTo>
                    <a:lnTo>
                      <a:pt x="145" y="67"/>
                    </a:lnTo>
                    <a:lnTo>
                      <a:pt x="144" y="72"/>
                    </a:lnTo>
                    <a:lnTo>
                      <a:pt x="130" y="84"/>
                    </a:lnTo>
                    <a:lnTo>
                      <a:pt x="127" y="95"/>
                    </a:lnTo>
                    <a:lnTo>
                      <a:pt x="125" y="96"/>
                    </a:lnTo>
                    <a:lnTo>
                      <a:pt x="130" y="102"/>
                    </a:lnTo>
                    <a:lnTo>
                      <a:pt x="133" y="104"/>
                    </a:lnTo>
                    <a:lnTo>
                      <a:pt x="131" y="104"/>
                    </a:lnTo>
                    <a:lnTo>
                      <a:pt x="101" y="119"/>
                    </a:lnTo>
                    <a:lnTo>
                      <a:pt x="88" y="129"/>
                    </a:lnTo>
                    <a:lnTo>
                      <a:pt x="88" y="130"/>
                    </a:lnTo>
                    <a:lnTo>
                      <a:pt x="84" y="129"/>
                    </a:lnTo>
                    <a:lnTo>
                      <a:pt x="67" y="119"/>
                    </a:lnTo>
                    <a:lnTo>
                      <a:pt x="67" y="118"/>
                    </a:lnTo>
                    <a:lnTo>
                      <a:pt x="55" y="106"/>
                    </a:lnTo>
                    <a:lnTo>
                      <a:pt x="55" y="96"/>
                    </a:lnTo>
                    <a:lnTo>
                      <a:pt x="52" y="95"/>
                    </a:lnTo>
                    <a:lnTo>
                      <a:pt x="51" y="95"/>
                    </a:lnTo>
                    <a:lnTo>
                      <a:pt x="52" y="94"/>
                    </a:lnTo>
                    <a:lnTo>
                      <a:pt x="55" y="88"/>
                    </a:lnTo>
                    <a:lnTo>
                      <a:pt x="58" y="86"/>
                    </a:lnTo>
                    <a:lnTo>
                      <a:pt x="62" y="84"/>
                    </a:lnTo>
                    <a:lnTo>
                      <a:pt x="66" y="77"/>
                    </a:lnTo>
                    <a:lnTo>
                      <a:pt x="69" y="62"/>
                    </a:lnTo>
                    <a:lnTo>
                      <a:pt x="63" y="59"/>
                    </a:lnTo>
                    <a:lnTo>
                      <a:pt x="32" y="52"/>
                    </a:lnTo>
                    <a:lnTo>
                      <a:pt x="31" y="52"/>
                    </a:lnTo>
                    <a:lnTo>
                      <a:pt x="7" y="27"/>
                    </a:lnTo>
                    <a:lnTo>
                      <a:pt x="2" y="19"/>
                    </a:lnTo>
                    <a:lnTo>
                      <a:pt x="0" y="1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68" name="Freeform 2909">
                <a:extLst>
                  <a:ext uri="{FF2B5EF4-FFF2-40B4-BE49-F238E27FC236}">
                    <a16:creationId xmlns:a16="http://schemas.microsoft.com/office/drawing/2014/main" id="{B65E86BC-CDCC-82F3-35D6-59DC75437D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3" y="1336"/>
                <a:ext cx="8" cy="5"/>
              </a:xfrm>
              <a:custGeom>
                <a:avLst/>
                <a:gdLst>
                  <a:gd name="T0" fmla="*/ 32 w 32"/>
                  <a:gd name="T1" fmla="*/ 21 h 21"/>
                  <a:gd name="T2" fmla="*/ 31 w 32"/>
                  <a:gd name="T3" fmla="*/ 20 h 21"/>
                  <a:gd name="T4" fmla="*/ 28 w 32"/>
                  <a:gd name="T5" fmla="*/ 16 h 21"/>
                  <a:gd name="T6" fmla="*/ 20 w 32"/>
                  <a:gd name="T7" fmla="*/ 0 h 21"/>
                  <a:gd name="T8" fmla="*/ 3 w 32"/>
                  <a:gd name="T9" fmla="*/ 2 h 21"/>
                  <a:gd name="T10" fmla="*/ 0 w 32"/>
                  <a:gd name="T11" fmla="*/ 3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2" h="21">
                    <a:moveTo>
                      <a:pt x="32" y="21"/>
                    </a:moveTo>
                    <a:lnTo>
                      <a:pt x="31" y="20"/>
                    </a:lnTo>
                    <a:lnTo>
                      <a:pt x="28" y="16"/>
                    </a:lnTo>
                    <a:lnTo>
                      <a:pt x="20" y="0"/>
                    </a:lnTo>
                    <a:lnTo>
                      <a:pt x="3" y="2"/>
                    </a:lnTo>
                    <a:lnTo>
                      <a:pt x="0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69" name="Freeform 2910">
                <a:extLst>
                  <a:ext uri="{FF2B5EF4-FFF2-40B4-BE49-F238E27FC236}">
                    <a16:creationId xmlns:a16="http://schemas.microsoft.com/office/drawing/2014/main" id="{201F745D-BCD9-A218-5933-21507A4F88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0" y="1341"/>
                <a:ext cx="46" cy="53"/>
              </a:xfrm>
              <a:custGeom>
                <a:avLst/>
                <a:gdLst>
                  <a:gd name="T0" fmla="*/ 162 w 184"/>
                  <a:gd name="T1" fmla="*/ 0 h 214"/>
                  <a:gd name="T2" fmla="*/ 162 w 184"/>
                  <a:gd name="T3" fmla="*/ 6 h 214"/>
                  <a:gd name="T4" fmla="*/ 152 w 184"/>
                  <a:gd name="T5" fmla="*/ 35 h 214"/>
                  <a:gd name="T6" fmla="*/ 152 w 184"/>
                  <a:gd name="T7" fmla="*/ 39 h 214"/>
                  <a:gd name="T8" fmla="*/ 157 w 184"/>
                  <a:gd name="T9" fmla="*/ 42 h 214"/>
                  <a:gd name="T10" fmla="*/ 159 w 184"/>
                  <a:gd name="T11" fmla="*/ 46 h 214"/>
                  <a:gd name="T12" fmla="*/ 169 w 184"/>
                  <a:gd name="T13" fmla="*/ 49 h 214"/>
                  <a:gd name="T14" fmla="*/ 174 w 184"/>
                  <a:gd name="T15" fmla="*/ 53 h 214"/>
                  <a:gd name="T16" fmla="*/ 183 w 184"/>
                  <a:gd name="T17" fmla="*/ 63 h 214"/>
                  <a:gd name="T18" fmla="*/ 184 w 184"/>
                  <a:gd name="T19" fmla="*/ 66 h 214"/>
                  <a:gd name="T20" fmla="*/ 184 w 184"/>
                  <a:gd name="T21" fmla="*/ 69 h 214"/>
                  <a:gd name="T22" fmla="*/ 174 w 184"/>
                  <a:gd name="T23" fmla="*/ 73 h 214"/>
                  <a:gd name="T24" fmla="*/ 165 w 184"/>
                  <a:gd name="T25" fmla="*/ 80 h 214"/>
                  <a:gd name="T26" fmla="*/ 165 w 184"/>
                  <a:gd name="T27" fmla="*/ 85 h 214"/>
                  <a:gd name="T28" fmla="*/ 162 w 184"/>
                  <a:gd name="T29" fmla="*/ 85 h 214"/>
                  <a:gd name="T30" fmla="*/ 152 w 184"/>
                  <a:gd name="T31" fmla="*/ 88 h 214"/>
                  <a:gd name="T32" fmla="*/ 147 w 184"/>
                  <a:gd name="T33" fmla="*/ 88 h 214"/>
                  <a:gd name="T34" fmla="*/ 134 w 184"/>
                  <a:gd name="T35" fmla="*/ 85 h 214"/>
                  <a:gd name="T36" fmla="*/ 126 w 184"/>
                  <a:gd name="T37" fmla="*/ 78 h 214"/>
                  <a:gd name="T38" fmla="*/ 126 w 184"/>
                  <a:gd name="T39" fmla="*/ 73 h 214"/>
                  <a:gd name="T40" fmla="*/ 120 w 184"/>
                  <a:gd name="T41" fmla="*/ 55 h 214"/>
                  <a:gd name="T42" fmla="*/ 120 w 184"/>
                  <a:gd name="T43" fmla="*/ 50 h 214"/>
                  <a:gd name="T44" fmla="*/ 124 w 184"/>
                  <a:gd name="T45" fmla="*/ 42 h 214"/>
                  <a:gd name="T46" fmla="*/ 123 w 184"/>
                  <a:gd name="T47" fmla="*/ 42 h 214"/>
                  <a:gd name="T48" fmla="*/ 106 w 184"/>
                  <a:gd name="T49" fmla="*/ 39 h 214"/>
                  <a:gd name="T50" fmla="*/ 105 w 184"/>
                  <a:gd name="T51" fmla="*/ 39 h 214"/>
                  <a:gd name="T52" fmla="*/ 105 w 184"/>
                  <a:gd name="T53" fmla="*/ 42 h 214"/>
                  <a:gd name="T54" fmla="*/ 94 w 184"/>
                  <a:gd name="T55" fmla="*/ 39 h 214"/>
                  <a:gd name="T56" fmla="*/ 88 w 184"/>
                  <a:gd name="T57" fmla="*/ 36 h 214"/>
                  <a:gd name="T58" fmla="*/ 74 w 184"/>
                  <a:gd name="T59" fmla="*/ 42 h 214"/>
                  <a:gd name="T60" fmla="*/ 73 w 184"/>
                  <a:gd name="T61" fmla="*/ 43 h 214"/>
                  <a:gd name="T62" fmla="*/ 71 w 184"/>
                  <a:gd name="T63" fmla="*/ 43 h 214"/>
                  <a:gd name="T64" fmla="*/ 71 w 184"/>
                  <a:gd name="T65" fmla="*/ 45 h 214"/>
                  <a:gd name="T66" fmla="*/ 61 w 184"/>
                  <a:gd name="T67" fmla="*/ 70 h 214"/>
                  <a:gd name="T68" fmla="*/ 59 w 184"/>
                  <a:gd name="T69" fmla="*/ 73 h 214"/>
                  <a:gd name="T70" fmla="*/ 59 w 184"/>
                  <a:gd name="T71" fmla="*/ 77 h 214"/>
                  <a:gd name="T72" fmla="*/ 57 w 184"/>
                  <a:gd name="T73" fmla="*/ 78 h 214"/>
                  <a:gd name="T74" fmla="*/ 56 w 184"/>
                  <a:gd name="T75" fmla="*/ 78 h 214"/>
                  <a:gd name="T76" fmla="*/ 53 w 184"/>
                  <a:gd name="T77" fmla="*/ 85 h 214"/>
                  <a:gd name="T78" fmla="*/ 54 w 184"/>
                  <a:gd name="T79" fmla="*/ 88 h 214"/>
                  <a:gd name="T80" fmla="*/ 54 w 184"/>
                  <a:gd name="T81" fmla="*/ 91 h 214"/>
                  <a:gd name="T82" fmla="*/ 52 w 184"/>
                  <a:gd name="T83" fmla="*/ 103 h 214"/>
                  <a:gd name="T84" fmla="*/ 46 w 184"/>
                  <a:gd name="T85" fmla="*/ 115 h 214"/>
                  <a:gd name="T86" fmla="*/ 43 w 184"/>
                  <a:gd name="T87" fmla="*/ 133 h 214"/>
                  <a:gd name="T88" fmla="*/ 38 w 184"/>
                  <a:gd name="T89" fmla="*/ 151 h 214"/>
                  <a:gd name="T90" fmla="*/ 36 w 184"/>
                  <a:gd name="T91" fmla="*/ 154 h 214"/>
                  <a:gd name="T92" fmla="*/ 32 w 184"/>
                  <a:gd name="T93" fmla="*/ 163 h 214"/>
                  <a:gd name="T94" fmla="*/ 36 w 184"/>
                  <a:gd name="T95" fmla="*/ 179 h 214"/>
                  <a:gd name="T96" fmla="*/ 47 w 184"/>
                  <a:gd name="T97" fmla="*/ 190 h 214"/>
                  <a:gd name="T98" fmla="*/ 46 w 184"/>
                  <a:gd name="T99" fmla="*/ 192 h 214"/>
                  <a:gd name="T100" fmla="*/ 31 w 184"/>
                  <a:gd name="T101" fmla="*/ 203 h 214"/>
                  <a:gd name="T102" fmla="*/ 24 w 184"/>
                  <a:gd name="T103" fmla="*/ 207 h 214"/>
                  <a:gd name="T104" fmla="*/ 7 w 184"/>
                  <a:gd name="T105" fmla="*/ 209 h 214"/>
                  <a:gd name="T106" fmla="*/ 0 w 184"/>
                  <a:gd name="T107" fmla="*/ 214 h 2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84" h="214">
                    <a:moveTo>
                      <a:pt x="162" y="0"/>
                    </a:moveTo>
                    <a:lnTo>
                      <a:pt x="162" y="6"/>
                    </a:lnTo>
                    <a:lnTo>
                      <a:pt x="152" y="35"/>
                    </a:lnTo>
                    <a:lnTo>
                      <a:pt x="152" y="39"/>
                    </a:lnTo>
                    <a:lnTo>
                      <a:pt x="157" y="42"/>
                    </a:lnTo>
                    <a:lnTo>
                      <a:pt x="159" y="46"/>
                    </a:lnTo>
                    <a:lnTo>
                      <a:pt x="169" y="49"/>
                    </a:lnTo>
                    <a:lnTo>
                      <a:pt x="174" y="53"/>
                    </a:lnTo>
                    <a:lnTo>
                      <a:pt x="183" y="63"/>
                    </a:lnTo>
                    <a:lnTo>
                      <a:pt x="184" y="66"/>
                    </a:lnTo>
                    <a:lnTo>
                      <a:pt x="184" y="69"/>
                    </a:lnTo>
                    <a:lnTo>
                      <a:pt x="174" y="73"/>
                    </a:lnTo>
                    <a:lnTo>
                      <a:pt x="165" y="80"/>
                    </a:lnTo>
                    <a:lnTo>
                      <a:pt x="165" y="85"/>
                    </a:lnTo>
                    <a:lnTo>
                      <a:pt x="162" y="85"/>
                    </a:lnTo>
                    <a:lnTo>
                      <a:pt x="152" y="88"/>
                    </a:lnTo>
                    <a:lnTo>
                      <a:pt x="147" y="88"/>
                    </a:lnTo>
                    <a:lnTo>
                      <a:pt x="134" y="85"/>
                    </a:lnTo>
                    <a:lnTo>
                      <a:pt x="126" y="78"/>
                    </a:lnTo>
                    <a:lnTo>
                      <a:pt x="126" y="73"/>
                    </a:lnTo>
                    <a:lnTo>
                      <a:pt x="120" y="55"/>
                    </a:lnTo>
                    <a:lnTo>
                      <a:pt x="120" y="50"/>
                    </a:lnTo>
                    <a:lnTo>
                      <a:pt x="124" y="42"/>
                    </a:lnTo>
                    <a:lnTo>
                      <a:pt x="123" y="42"/>
                    </a:lnTo>
                    <a:lnTo>
                      <a:pt x="106" y="39"/>
                    </a:lnTo>
                    <a:lnTo>
                      <a:pt x="105" y="39"/>
                    </a:lnTo>
                    <a:lnTo>
                      <a:pt x="105" y="42"/>
                    </a:lnTo>
                    <a:lnTo>
                      <a:pt x="94" y="39"/>
                    </a:lnTo>
                    <a:lnTo>
                      <a:pt x="88" y="36"/>
                    </a:lnTo>
                    <a:lnTo>
                      <a:pt x="74" y="42"/>
                    </a:lnTo>
                    <a:lnTo>
                      <a:pt x="73" y="43"/>
                    </a:lnTo>
                    <a:lnTo>
                      <a:pt x="71" y="43"/>
                    </a:lnTo>
                    <a:lnTo>
                      <a:pt x="71" y="45"/>
                    </a:lnTo>
                    <a:lnTo>
                      <a:pt x="61" y="70"/>
                    </a:lnTo>
                    <a:lnTo>
                      <a:pt x="59" y="73"/>
                    </a:lnTo>
                    <a:lnTo>
                      <a:pt x="59" y="77"/>
                    </a:lnTo>
                    <a:lnTo>
                      <a:pt x="57" y="78"/>
                    </a:lnTo>
                    <a:lnTo>
                      <a:pt x="56" y="78"/>
                    </a:lnTo>
                    <a:lnTo>
                      <a:pt x="53" y="85"/>
                    </a:lnTo>
                    <a:lnTo>
                      <a:pt x="54" y="88"/>
                    </a:lnTo>
                    <a:lnTo>
                      <a:pt x="54" y="91"/>
                    </a:lnTo>
                    <a:lnTo>
                      <a:pt x="52" y="103"/>
                    </a:lnTo>
                    <a:lnTo>
                      <a:pt x="46" y="115"/>
                    </a:lnTo>
                    <a:lnTo>
                      <a:pt x="43" y="133"/>
                    </a:lnTo>
                    <a:lnTo>
                      <a:pt x="38" y="151"/>
                    </a:lnTo>
                    <a:lnTo>
                      <a:pt x="36" y="154"/>
                    </a:lnTo>
                    <a:lnTo>
                      <a:pt x="32" y="163"/>
                    </a:lnTo>
                    <a:lnTo>
                      <a:pt x="36" y="179"/>
                    </a:lnTo>
                    <a:lnTo>
                      <a:pt x="47" y="190"/>
                    </a:lnTo>
                    <a:lnTo>
                      <a:pt x="46" y="192"/>
                    </a:lnTo>
                    <a:lnTo>
                      <a:pt x="31" y="203"/>
                    </a:lnTo>
                    <a:lnTo>
                      <a:pt x="24" y="207"/>
                    </a:lnTo>
                    <a:lnTo>
                      <a:pt x="7" y="209"/>
                    </a:lnTo>
                    <a:lnTo>
                      <a:pt x="0" y="21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70" name="Freeform 2911">
                <a:extLst>
                  <a:ext uri="{FF2B5EF4-FFF2-40B4-BE49-F238E27FC236}">
                    <a16:creationId xmlns:a16="http://schemas.microsoft.com/office/drawing/2014/main" id="{CD9DA61C-7314-A966-0334-B474461647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1" y="1341"/>
                <a:ext cx="48" cy="54"/>
              </a:xfrm>
              <a:custGeom>
                <a:avLst/>
                <a:gdLst>
                  <a:gd name="T0" fmla="*/ 193 w 193"/>
                  <a:gd name="T1" fmla="*/ 220 h 220"/>
                  <a:gd name="T2" fmla="*/ 162 w 193"/>
                  <a:gd name="T3" fmla="*/ 205 h 220"/>
                  <a:gd name="T4" fmla="*/ 158 w 193"/>
                  <a:gd name="T5" fmla="*/ 201 h 220"/>
                  <a:gd name="T6" fmla="*/ 156 w 193"/>
                  <a:gd name="T7" fmla="*/ 195 h 220"/>
                  <a:gd name="T8" fmla="*/ 152 w 193"/>
                  <a:gd name="T9" fmla="*/ 187 h 220"/>
                  <a:gd name="T10" fmla="*/ 154 w 193"/>
                  <a:gd name="T11" fmla="*/ 187 h 220"/>
                  <a:gd name="T12" fmla="*/ 155 w 193"/>
                  <a:gd name="T13" fmla="*/ 184 h 220"/>
                  <a:gd name="T14" fmla="*/ 159 w 193"/>
                  <a:gd name="T15" fmla="*/ 180 h 220"/>
                  <a:gd name="T16" fmla="*/ 159 w 193"/>
                  <a:gd name="T17" fmla="*/ 179 h 220"/>
                  <a:gd name="T18" fmla="*/ 149 w 193"/>
                  <a:gd name="T19" fmla="*/ 179 h 220"/>
                  <a:gd name="T20" fmla="*/ 142 w 193"/>
                  <a:gd name="T21" fmla="*/ 171 h 220"/>
                  <a:gd name="T22" fmla="*/ 124 w 193"/>
                  <a:gd name="T23" fmla="*/ 163 h 220"/>
                  <a:gd name="T24" fmla="*/ 110 w 193"/>
                  <a:gd name="T25" fmla="*/ 153 h 220"/>
                  <a:gd name="T26" fmla="*/ 106 w 193"/>
                  <a:gd name="T27" fmla="*/ 149 h 220"/>
                  <a:gd name="T28" fmla="*/ 105 w 193"/>
                  <a:gd name="T29" fmla="*/ 146 h 220"/>
                  <a:gd name="T30" fmla="*/ 103 w 193"/>
                  <a:gd name="T31" fmla="*/ 140 h 220"/>
                  <a:gd name="T32" fmla="*/ 103 w 193"/>
                  <a:gd name="T33" fmla="*/ 116 h 220"/>
                  <a:gd name="T34" fmla="*/ 102 w 193"/>
                  <a:gd name="T35" fmla="*/ 111 h 220"/>
                  <a:gd name="T36" fmla="*/ 99 w 193"/>
                  <a:gd name="T37" fmla="*/ 109 h 220"/>
                  <a:gd name="T38" fmla="*/ 96 w 193"/>
                  <a:gd name="T39" fmla="*/ 109 h 220"/>
                  <a:gd name="T40" fmla="*/ 96 w 193"/>
                  <a:gd name="T41" fmla="*/ 103 h 220"/>
                  <a:gd name="T42" fmla="*/ 91 w 193"/>
                  <a:gd name="T43" fmla="*/ 95 h 220"/>
                  <a:gd name="T44" fmla="*/ 86 w 193"/>
                  <a:gd name="T45" fmla="*/ 67 h 220"/>
                  <a:gd name="T46" fmla="*/ 85 w 193"/>
                  <a:gd name="T47" fmla="*/ 68 h 220"/>
                  <a:gd name="T48" fmla="*/ 81 w 193"/>
                  <a:gd name="T49" fmla="*/ 70 h 220"/>
                  <a:gd name="T50" fmla="*/ 75 w 193"/>
                  <a:gd name="T51" fmla="*/ 70 h 220"/>
                  <a:gd name="T52" fmla="*/ 67 w 193"/>
                  <a:gd name="T53" fmla="*/ 68 h 220"/>
                  <a:gd name="T54" fmla="*/ 63 w 193"/>
                  <a:gd name="T55" fmla="*/ 68 h 220"/>
                  <a:gd name="T56" fmla="*/ 63 w 193"/>
                  <a:gd name="T57" fmla="*/ 66 h 220"/>
                  <a:gd name="T58" fmla="*/ 64 w 193"/>
                  <a:gd name="T59" fmla="*/ 64 h 220"/>
                  <a:gd name="T60" fmla="*/ 67 w 193"/>
                  <a:gd name="T61" fmla="*/ 56 h 220"/>
                  <a:gd name="T62" fmla="*/ 75 w 193"/>
                  <a:gd name="T63" fmla="*/ 46 h 220"/>
                  <a:gd name="T64" fmla="*/ 79 w 193"/>
                  <a:gd name="T65" fmla="*/ 37 h 220"/>
                  <a:gd name="T66" fmla="*/ 77 w 193"/>
                  <a:gd name="T67" fmla="*/ 35 h 220"/>
                  <a:gd name="T68" fmla="*/ 71 w 193"/>
                  <a:gd name="T69" fmla="*/ 33 h 220"/>
                  <a:gd name="T70" fmla="*/ 70 w 193"/>
                  <a:gd name="T71" fmla="*/ 33 h 220"/>
                  <a:gd name="T72" fmla="*/ 52 w 193"/>
                  <a:gd name="T73" fmla="*/ 16 h 220"/>
                  <a:gd name="T74" fmla="*/ 49 w 193"/>
                  <a:gd name="T75" fmla="*/ 16 h 220"/>
                  <a:gd name="T76" fmla="*/ 49 w 193"/>
                  <a:gd name="T77" fmla="*/ 18 h 220"/>
                  <a:gd name="T78" fmla="*/ 48 w 193"/>
                  <a:gd name="T79" fmla="*/ 21 h 220"/>
                  <a:gd name="T80" fmla="*/ 48 w 193"/>
                  <a:gd name="T81" fmla="*/ 22 h 220"/>
                  <a:gd name="T82" fmla="*/ 42 w 193"/>
                  <a:gd name="T83" fmla="*/ 25 h 220"/>
                  <a:gd name="T84" fmla="*/ 36 w 193"/>
                  <a:gd name="T85" fmla="*/ 21 h 220"/>
                  <a:gd name="T86" fmla="*/ 36 w 193"/>
                  <a:gd name="T87" fmla="*/ 19 h 220"/>
                  <a:gd name="T88" fmla="*/ 33 w 193"/>
                  <a:gd name="T89" fmla="*/ 14 h 220"/>
                  <a:gd name="T90" fmla="*/ 33 w 193"/>
                  <a:gd name="T91" fmla="*/ 1 h 220"/>
                  <a:gd name="T92" fmla="*/ 31 w 193"/>
                  <a:gd name="T93" fmla="*/ 1 h 220"/>
                  <a:gd name="T94" fmla="*/ 25 w 193"/>
                  <a:gd name="T95" fmla="*/ 0 h 220"/>
                  <a:gd name="T96" fmla="*/ 19 w 193"/>
                  <a:gd name="T97" fmla="*/ 3 h 220"/>
                  <a:gd name="T98" fmla="*/ 8 w 193"/>
                  <a:gd name="T99" fmla="*/ 3 h 220"/>
                  <a:gd name="T100" fmla="*/ 7 w 193"/>
                  <a:gd name="T101" fmla="*/ 1 h 220"/>
                  <a:gd name="T102" fmla="*/ 0 w 193"/>
                  <a:gd name="T103" fmla="*/ 1 h 2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93" h="220">
                    <a:moveTo>
                      <a:pt x="193" y="220"/>
                    </a:moveTo>
                    <a:lnTo>
                      <a:pt x="162" y="205"/>
                    </a:lnTo>
                    <a:lnTo>
                      <a:pt x="158" y="201"/>
                    </a:lnTo>
                    <a:lnTo>
                      <a:pt x="156" y="195"/>
                    </a:lnTo>
                    <a:lnTo>
                      <a:pt x="152" y="187"/>
                    </a:lnTo>
                    <a:lnTo>
                      <a:pt x="154" y="187"/>
                    </a:lnTo>
                    <a:lnTo>
                      <a:pt x="155" y="184"/>
                    </a:lnTo>
                    <a:lnTo>
                      <a:pt x="159" y="180"/>
                    </a:lnTo>
                    <a:lnTo>
                      <a:pt x="159" y="179"/>
                    </a:lnTo>
                    <a:lnTo>
                      <a:pt x="149" y="179"/>
                    </a:lnTo>
                    <a:lnTo>
                      <a:pt x="142" y="171"/>
                    </a:lnTo>
                    <a:lnTo>
                      <a:pt x="124" y="163"/>
                    </a:lnTo>
                    <a:lnTo>
                      <a:pt x="110" y="153"/>
                    </a:lnTo>
                    <a:lnTo>
                      <a:pt x="106" y="149"/>
                    </a:lnTo>
                    <a:lnTo>
                      <a:pt x="105" y="146"/>
                    </a:lnTo>
                    <a:lnTo>
                      <a:pt x="103" y="140"/>
                    </a:lnTo>
                    <a:lnTo>
                      <a:pt x="103" y="116"/>
                    </a:lnTo>
                    <a:lnTo>
                      <a:pt x="102" y="111"/>
                    </a:lnTo>
                    <a:lnTo>
                      <a:pt x="99" y="109"/>
                    </a:lnTo>
                    <a:lnTo>
                      <a:pt x="96" y="109"/>
                    </a:lnTo>
                    <a:lnTo>
                      <a:pt x="96" y="103"/>
                    </a:lnTo>
                    <a:lnTo>
                      <a:pt x="91" y="95"/>
                    </a:lnTo>
                    <a:lnTo>
                      <a:pt x="86" y="67"/>
                    </a:lnTo>
                    <a:lnTo>
                      <a:pt x="85" y="68"/>
                    </a:lnTo>
                    <a:lnTo>
                      <a:pt x="81" y="70"/>
                    </a:lnTo>
                    <a:lnTo>
                      <a:pt x="75" y="70"/>
                    </a:lnTo>
                    <a:lnTo>
                      <a:pt x="67" y="68"/>
                    </a:lnTo>
                    <a:lnTo>
                      <a:pt x="63" y="68"/>
                    </a:lnTo>
                    <a:lnTo>
                      <a:pt x="63" y="66"/>
                    </a:lnTo>
                    <a:lnTo>
                      <a:pt x="64" y="64"/>
                    </a:lnTo>
                    <a:lnTo>
                      <a:pt x="67" y="56"/>
                    </a:lnTo>
                    <a:lnTo>
                      <a:pt x="75" y="46"/>
                    </a:lnTo>
                    <a:lnTo>
                      <a:pt x="79" y="37"/>
                    </a:lnTo>
                    <a:lnTo>
                      <a:pt x="77" y="35"/>
                    </a:lnTo>
                    <a:lnTo>
                      <a:pt x="71" y="33"/>
                    </a:lnTo>
                    <a:lnTo>
                      <a:pt x="70" y="33"/>
                    </a:lnTo>
                    <a:lnTo>
                      <a:pt x="52" y="16"/>
                    </a:lnTo>
                    <a:lnTo>
                      <a:pt x="49" y="16"/>
                    </a:lnTo>
                    <a:lnTo>
                      <a:pt x="49" y="18"/>
                    </a:lnTo>
                    <a:lnTo>
                      <a:pt x="48" y="21"/>
                    </a:lnTo>
                    <a:lnTo>
                      <a:pt x="48" y="22"/>
                    </a:lnTo>
                    <a:lnTo>
                      <a:pt x="42" y="25"/>
                    </a:lnTo>
                    <a:lnTo>
                      <a:pt x="36" y="21"/>
                    </a:lnTo>
                    <a:lnTo>
                      <a:pt x="36" y="19"/>
                    </a:lnTo>
                    <a:lnTo>
                      <a:pt x="33" y="14"/>
                    </a:lnTo>
                    <a:lnTo>
                      <a:pt x="33" y="1"/>
                    </a:lnTo>
                    <a:lnTo>
                      <a:pt x="31" y="1"/>
                    </a:lnTo>
                    <a:lnTo>
                      <a:pt x="25" y="0"/>
                    </a:lnTo>
                    <a:lnTo>
                      <a:pt x="19" y="3"/>
                    </a:lnTo>
                    <a:lnTo>
                      <a:pt x="8" y="3"/>
                    </a:lnTo>
                    <a:lnTo>
                      <a:pt x="7" y="1"/>
                    </a:lnTo>
                    <a:lnTo>
                      <a:pt x="0" y="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71" name="Freeform 2912">
                <a:extLst>
                  <a:ext uri="{FF2B5EF4-FFF2-40B4-BE49-F238E27FC236}">
                    <a16:creationId xmlns:a16="http://schemas.microsoft.com/office/drawing/2014/main" id="{BF447720-1AC5-28DE-6AED-62F042E439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8" y="1333"/>
                <a:ext cx="125" cy="22"/>
              </a:xfrm>
              <a:custGeom>
                <a:avLst/>
                <a:gdLst>
                  <a:gd name="T0" fmla="*/ 0 w 498"/>
                  <a:gd name="T1" fmla="*/ 74 h 87"/>
                  <a:gd name="T2" fmla="*/ 19 w 498"/>
                  <a:gd name="T3" fmla="*/ 50 h 87"/>
                  <a:gd name="T4" fmla="*/ 60 w 498"/>
                  <a:gd name="T5" fmla="*/ 56 h 87"/>
                  <a:gd name="T6" fmla="*/ 97 w 498"/>
                  <a:gd name="T7" fmla="*/ 67 h 87"/>
                  <a:gd name="T8" fmla="*/ 111 w 498"/>
                  <a:gd name="T9" fmla="*/ 64 h 87"/>
                  <a:gd name="T10" fmla="*/ 139 w 498"/>
                  <a:gd name="T11" fmla="*/ 54 h 87"/>
                  <a:gd name="T12" fmla="*/ 147 w 498"/>
                  <a:gd name="T13" fmla="*/ 57 h 87"/>
                  <a:gd name="T14" fmla="*/ 170 w 498"/>
                  <a:gd name="T15" fmla="*/ 84 h 87"/>
                  <a:gd name="T16" fmla="*/ 175 w 498"/>
                  <a:gd name="T17" fmla="*/ 87 h 87"/>
                  <a:gd name="T18" fmla="*/ 221 w 498"/>
                  <a:gd name="T19" fmla="*/ 79 h 87"/>
                  <a:gd name="T20" fmla="*/ 223 w 498"/>
                  <a:gd name="T21" fmla="*/ 77 h 87"/>
                  <a:gd name="T22" fmla="*/ 249 w 498"/>
                  <a:gd name="T23" fmla="*/ 54 h 87"/>
                  <a:gd name="T24" fmla="*/ 276 w 498"/>
                  <a:gd name="T25" fmla="*/ 44 h 87"/>
                  <a:gd name="T26" fmla="*/ 280 w 498"/>
                  <a:gd name="T27" fmla="*/ 43 h 87"/>
                  <a:gd name="T28" fmla="*/ 281 w 498"/>
                  <a:gd name="T29" fmla="*/ 35 h 87"/>
                  <a:gd name="T30" fmla="*/ 279 w 498"/>
                  <a:gd name="T31" fmla="*/ 28 h 87"/>
                  <a:gd name="T32" fmla="*/ 266 w 498"/>
                  <a:gd name="T33" fmla="*/ 19 h 87"/>
                  <a:gd name="T34" fmla="*/ 259 w 498"/>
                  <a:gd name="T35" fmla="*/ 8 h 87"/>
                  <a:gd name="T36" fmla="*/ 258 w 498"/>
                  <a:gd name="T37" fmla="*/ 5 h 87"/>
                  <a:gd name="T38" fmla="*/ 286 w 498"/>
                  <a:gd name="T39" fmla="*/ 11 h 87"/>
                  <a:gd name="T40" fmla="*/ 305 w 498"/>
                  <a:gd name="T41" fmla="*/ 7 h 87"/>
                  <a:gd name="T42" fmla="*/ 311 w 498"/>
                  <a:gd name="T43" fmla="*/ 3 h 87"/>
                  <a:gd name="T44" fmla="*/ 321 w 498"/>
                  <a:gd name="T45" fmla="*/ 4 h 87"/>
                  <a:gd name="T46" fmla="*/ 326 w 498"/>
                  <a:gd name="T47" fmla="*/ 1 h 87"/>
                  <a:gd name="T48" fmla="*/ 332 w 498"/>
                  <a:gd name="T49" fmla="*/ 1 h 87"/>
                  <a:gd name="T50" fmla="*/ 347 w 498"/>
                  <a:gd name="T51" fmla="*/ 15 h 87"/>
                  <a:gd name="T52" fmla="*/ 346 w 498"/>
                  <a:gd name="T53" fmla="*/ 17 h 87"/>
                  <a:gd name="T54" fmla="*/ 332 w 498"/>
                  <a:gd name="T55" fmla="*/ 34 h 87"/>
                  <a:gd name="T56" fmla="*/ 333 w 498"/>
                  <a:gd name="T57" fmla="*/ 57 h 87"/>
                  <a:gd name="T58" fmla="*/ 335 w 498"/>
                  <a:gd name="T59" fmla="*/ 64 h 87"/>
                  <a:gd name="T60" fmla="*/ 343 w 498"/>
                  <a:gd name="T61" fmla="*/ 70 h 87"/>
                  <a:gd name="T62" fmla="*/ 360 w 498"/>
                  <a:gd name="T63" fmla="*/ 71 h 87"/>
                  <a:gd name="T64" fmla="*/ 371 w 498"/>
                  <a:gd name="T65" fmla="*/ 63 h 87"/>
                  <a:gd name="T66" fmla="*/ 393 w 498"/>
                  <a:gd name="T67" fmla="*/ 49 h 87"/>
                  <a:gd name="T68" fmla="*/ 404 w 498"/>
                  <a:gd name="T69" fmla="*/ 40 h 87"/>
                  <a:gd name="T70" fmla="*/ 411 w 498"/>
                  <a:gd name="T71" fmla="*/ 32 h 87"/>
                  <a:gd name="T72" fmla="*/ 414 w 498"/>
                  <a:gd name="T73" fmla="*/ 26 h 87"/>
                  <a:gd name="T74" fmla="*/ 415 w 498"/>
                  <a:gd name="T75" fmla="*/ 24 h 87"/>
                  <a:gd name="T76" fmla="*/ 427 w 498"/>
                  <a:gd name="T77" fmla="*/ 22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498" h="87">
                    <a:moveTo>
                      <a:pt x="0" y="78"/>
                    </a:moveTo>
                    <a:lnTo>
                      <a:pt x="0" y="74"/>
                    </a:lnTo>
                    <a:lnTo>
                      <a:pt x="19" y="51"/>
                    </a:lnTo>
                    <a:lnTo>
                      <a:pt x="19" y="50"/>
                    </a:lnTo>
                    <a:lnTo>
                      <a:pt x="58" y="50"/>
                    </a:lnTo>
                    <a:lnTo>
                      <a:pt x="60" y="56"/>
                    </a:lnTo>
                    <a:lnTo>
                      <a:pt x="67" y="65"/>
                    </a:lnTo>
                    <a:lnTo>
                      <a:pt x="97" y="67"/>
                    </a:lnTo>
                    <a:lnTo>
                      <a:pt x="110" y="64"/>
                    </a:lnTo>
                    <a:lnTo>
                      <a:pt x="111" y="64"/>
                    </a:lnTo>
                    <a:lnTo>
                      <a:pt x="122" y="58"/>
                    </a:lnTo>
                    <a:lnTo>
                      <a:pt x="139" y="54"/>
                    </a:lnTo>
                    <a:lnTo>
                      <a:pt x="142" y="54"/>
                    </a:lnTo>
                    <a:lnTo>
                      <a:pt x="147" y="57"/>
                    </a:lnTo>
                    <a:lnTo>
                      <a:pt x="163" y="74"/>
                    </a:lnTo>
                    <a:lnTo>
                      <a:pt x="170" y="84"/>
                    </a:lnTo>
                    <a:lnTo>
                      <a:pt x="171" y="87"/>
                    </a:lnTo>
                    <a:lnTo>
                      <a:pt x="175" y="87"/>
                    </a:lnTo>
                    <a:lnTo>
                      <a:pt x="181" y="79"/>
                    </a:lnTo>
                    <a:lnTo>
                      <a:pt x="221" y="79"/>
                    </a:lnTo>
                    <a:lnTo>
                      <a:pt x="223" y="78"/>
                    </a:lnTo>
                    <a:lnTo>
                      <a:pt x="223" y="77"/>
                    </a:lnTo>
                    <a:lnTo>
                      <a:pt x="235" y="64"/>
                    </a:lnTo>
                    <a:lnTo>
                      <a:pt x="249" y="54"/>
                    </a:lnTo>
                    <a:lnTo>
                      <a:pt x="274" y="44"/>
                    </a:lnTo>
                    <a:lnTo>
                      <a:pt x="276" y="44"/>
                    </a:lnTo>
                    <a:lnTo>
                      <a:pt x="279" y="43"/>
                    </a:lnTo>
                    <a:lnTo>
                      <a:pt x="280" y="43"/>
                    </a:lnTo>
                    <a:lnTo>
                      <a:pt x="281" y="40"/>
                    </a:lnTo>
                    <a:lnTo>
                      <a:pt x="281" y="35"/>
                    </a:lnTo>
                    <a:lnTo>
                      <a:pt x="280" y="32"/>
                    </a:lnTo>
                    <a:lnTo>
                      <a:pt x="279" y="28"/>
                    </a:lnTo>
                    <a:lnTo>
                      <a:pt x="269" y="19"/>
                    </a:lnTo>
                    <a:lnTo>
                      <a:pt x="266" y="19"/>
                    </a:lnTo>
                    <a:lnTo>
                      <a:pt x="263" y="17"/>
                    </a:lnTo>
                    <a:lnTo>
                      <a:pt x="259" y="8"/>
                    </a:lnTo>
                    <a:lnTo>
                      <a:pt x="258" y="7"/>
                    </a:lnTo>
                    <a:lnTo>
                      <a:pt x="258" y="5"/>
                    </a:lnTo>
                    <a:lnTo>
                      <a:pt x="269" y="10"/>
                    </a:lnTo>
                    <a:lnTo>
                      <a:pt x="286" y="11"/>
                    </a:lnTo>
                    <a:lnTo>
                      <a:pt x="297" y="10"/>
                    </a:lnTo>
                    <a:lnTo>
                      <a:pt x="305" y="7"/>
                    </a:lnTo>
                    <a:lnTo>
                      <a:pt x="309" y="3"/>
                    </a:lnTo>
                    <a:lnTo>
                      <a:pt x="311" y="3"/>
                    </a:lnTo>
                    <a:lnTo>
                      <a:pt x="311" y="4"/>
                    </a:lnTo>
                    <a:lnTo>
                      <a:pt x="321" y="4"/>
                    </a:lnTo>
                    <a:lnTo>
                      <a:pt x="326" y="3"/>
                    </a:lnTo>
                    <a:lnTo>
                      <a:pt x="326" y="1"/>
                    </a:lnTo>
                    <a:lnTo>
                      <a:pt x="328" y="0"/>
                    </a:lnTo>
                    <a:lnTo>
                      <a:pt x="332" y="1"/>
                    </a:lnTo>
                    <a:lnTo>
                      <a:pt x="347" y="14"/>
                    </a:lnTo>
                    <a:lnTo>
                      <a:pt x="347" y="15"/>
                    </a:lnTo>
                    <a:lnTo>
                      <a:pt x="346" y="15"/>
                    </a:lnTo>
                    <a:lnTo>
                      <a:pt x="346" y="17"/>
                    </a:lnTo>
                    <a:lnTo>
                      <a:pt x="337" y="25"/>
                    </a:lnTo>
                    <a:lnTo>
                      <a:pt x="332" y="34"/>
                    </a:lnTo>
                    <a:lnTo>
                      <a:pt x="332" y="44"/>
                    </a:lnTo>
                    <a:lnTo>
                      <a:pt x="333" y="57"/>
                    </a:lnTo>
                    <a:lnTo>
                      <a:pt x="335" y="63"/>
                    </a:lnTo>
                    <a:lnTo>
                      <a:pt x="335" y="64"/>
                    </a:lnTo>
                    <a:lnTo>
                      <a:pt x="341" y="68"/>
                    </a:lnTo>
                    <a:lnTo>
                      <a:pt x="343" y="70"/>
                    </a:lnTo>
                    <a:lnTo>
                      <a:pt x="355" y="71"/>
                    </a:lnTo>
                    <a:lnTo>
                      <a:pt x="360" y="71"/>
                    </a:lnTo>
                    <a:lnTo>
                      <a:pt x="364" y="64"/>
                    </a:lnTo>
                    <a:lnTo>
                      <a:pt x="371" y="63"/>
                    </a:lnTo>
                    <a:lnTo>
                      <a:pt x="383" y="57"/>
                    </a:lnTo>
                    <a:lnTo>
                      <a:pt x="393" y="49"/>
                    </a:lnTo>
                    <a:lnTo>
                      <a:pt x="399" y="46"/>
                    </a:lnTo>
                    <a:lnTo>
                      <a:pt x="404" y="40"/>
                    </a:lnTo>
                    <a:lnTo>
                      <a:pt x="406" y="40"/>
                    </a:lnTo>
                    <a:lnTo>
                      <a:pt x="411" y="32"/>
                    </a:lnTo>
                    <a:lnTo>
                      <a:pt x="413" y="26"/>
                    </a:lnTo>
                    <a:lnTo>
                      <a:pt x="414" y="26"/>
                    </a:lnTo>
                    <a:lnTo>
                      <a:pt x="414" y="24"/>
                    </a:lnTo>
                    <a:lnTo>
                      <a:pt x="415" y="24"/>
                    </a:lnTo>
                    <a:lnTo>
                      <a:pt x="415" y="22"/>
                    </a:lnTo>
                    <a:lnTo>
                      <a:pt x="427" y="22"/>
                    </a:lnTo>
                    <a:lnTo>
                      <a:pt x="498" y="1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72" name="Freeform 2913">
                <a:extLst>
                  <a:ext uri="{FF2B5EF4-FFF2-40B4-BE49-F238E27FC236}">
                    <a16:creationId xmlns:a16="http://schemas.microsoft.com/office/drawing/2014/main" id="{C96F3358-78F8-C6E3-5426-3834FB19F2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0" y="1378"/>
                <a:ext cx="60" cy="25"/>
              </a:xfrm>
              <a:custGeom>
                <a:avLst/>
                <a:gdLst>
                  <a:gd name="T0" fmla="*/ 243 w 243"/>
                  <a:gd name="T1" fmla="*/ 65 h 100"/>
                  <a:gd name="T2" fmla="*/ 235 w 243"/>
                  <a:gd name="T3" fmla="*/ 50 h 100"/>
                  <a:gd name="T4" fmla="*/ 232 w 243"/>
                  <a:gd name="T5" fmla="*/ 47 h 100"/>
                  <a:gd name="T6" fmla="*/ 216 w 243"/>
                  <a:gd name="T7" fmla="*/ 24 h 100"/>
                  <a:gd name="T8" fmla="*/ 215 w 243"/>
                  <a:gd name="T9" fmla="*/ 23 h 100"/>
                  <a:gd name="T10" fmla="*/ 203 w 243"/>
                  <a:gd name="T11" fmla="*/ 6 h 100"/>
                  <a:gd name="T12" fmla="*/ 201 w 243"/>
                  <a:gd name="T13" fmla="*/ 5 h 100"/>
                  <a:gd name="T14" fmla="*/ 196 w 243"/>
                  <a:gd name="T15" fmla="*/ 0 h 100"/>
                  <a:gd name="T16" fmla="*/ 194 w 243"/>
                  <a:gd name="T17" fmla="*/ 3 h 100"/>
                  <a:gd name="T18" fmla="*/ 194 w 243"/>
                  <a:gd name="T19" fmla="*/ 6 h 100"/>
                  <a:gd name="T20" fmla="*/ 189 w 243"/>
                  <a:gd name="T21" fmla="*/ 14 h 100"/>
                  <a:gd name="T22" fmla="*/ 184 w 243"/>
                  <a:gd name="T23" fmla="*/ 19 h 100"/>
                  <a:gd name="T24" fmla="*/ 182 w 243"/>
                  <a:gd name="T25" fmla="*/ 19 h 100"/>
                  <a:gd name="T26" fmla="*/ 177 w 243"/>
                  <a:gd name="T27" fmla="*/ 14 h 100"/>
                  <a:gd name="T28" fmla="*/ 176 w 243"/>
                  <a:gd name="T29" fmla="*/ 14 h 100"/>
                  <a:gd name="T30" fmla="*/ 175 w 243"/>
                  <a:gd name="T31" fmla="*/ 19 h 100"/>
                  <a:gd name="T32" fmla="*/ 173 w 243"/>
                  <a:gd name="T33" fmla="*/ 20 h 100"/>
                  <a:gd name="T34" fmla="*/ 172 w 243"/>
                  <a:gd name="T35" fmla="*/ 26 h 100"/>
                  <a:gd name="T36" fmla="*/ 169 w 243"/>
                  <a:gd name="T37" fmla="*/ 31 h 100"/>
                  <a:gd name="T38" fmla="*/ 168 w 243"/>
                  <a:gd name="T39" fmla="*/ 31 h 100"/>
                  <a:gd name="T40" fmla="*/ 162 w 243"/>
                  <a:gd name="T41" fmla="*/ 29 h 100"/>
                  <a:gd name="T42" fmla="*/ 159 w 243"/>
                  <a:gd name="T43" fmla="*/ 29 h 100"/>
                  <a:gd name="T44" fmla="*/ 154 w 243"/>
                  <a:gd name="T45" fmla="*/ 21 h 100"/>
                  <a:gd name="T46" fmla="*/ 149 w 243"/>
                  <a:gd name="T47" fmla="*/ 12 h 100"/>
                  <a:gd name="T48" fmla="*/ 149 w 243"/>
                  <a:gd name="T49" fmla="*/ 9 h 100"/>
                  <a:gd name="T50" fmla="*/ 151 w 243"/>
                  <a:gd name="T51" fmla="*/ 6 h 100"/>
                  <a:gd name="T52" fmla="*/ 151 w 243"/>
                  <a:gd name="T53" fmla="*/ 2 h 100"/>
                  <a:gd name="T54" fmla="*/ 149 w 243"/>
                  <a:gd name="T55" fmla="*/ 2 h 100"/>
                  <a:gd name="T56" fmla="*/ 143 w 243"/>
                  <a:gd name="T57" fmla="*/ 3 h 100"/>
                  <a:gd name="T58" fmla="*/ 140 w 243"/>
                  <a:gd name="T59" fmla="*/ 5 h 100"/>
                  <a:gd name="T60" fmla="*/ 103 w 243"/>
                  <a:gd name="T61" fmla="*/ 31 h 100"/>
                  <a:gd name="T62" fmla="*/ 103 w 243"/>
                  <a:gd name="T63" fmla="*/ 33 h 100"/>
                  <a:gd name="T64" fmla="*/ 102 w 243"/>
                  <a:gd name="T65" fmla="*/ 33 h 100"/>
                  <a:gd name="T66" fmla="*/ 95 w 243"/>
                  <a:gd name="T67" fmla="*/ 31 h 100"/>
                  <a:gd name="T68" fmla="*/ 86 w 243"/>
                  <a:gd name="T69" fmla="*/ 26 h 100"/>
                  <a:gd name="T70" fmla="*/ 79 w 243"/>
                  <a:gd name="T71" fmla="*/ 19 h 100"/>
                  <a:gd name="T72" fmla="*/ 79 w 243"/>
                  <a:gd name="T73" fmla="*/ 17 h 100"/>
                  <a:gd name="T74" fmla="*/ 77 w 243"/>
                  <a:gd name="T75" fmla="*/ 17 h 100"/>
                  <a:gd name="T76" fmla="*/ 69 w 243"/>
                  <a:gd name="T77" fmla="*/ 16 h 100"/>
                  <a:gd name="T78" fmla="*/ 64 w 243"/>
                  <a:gd name="T79" fmla="*/ 14 h 100"/>
                  <a:gd name="T80" fmla="*/ 57 w 243"/>
                  <a:gd name="T81" fmla="*/ 19 h 100"/>
                  <a:gd name="T82" fmla="*/ 53 w 243"/>
                  <a:gd name="T83" fmla="*/ 16 h 100"/>
                  <a:gd name="T84" fmla="*/ 53 w 243"/>
                  <a:gd name="T85" fmla="*/ 23 h 100"/>
                  <a:gd name="T86" fmla="*/ 52 w 243"/>
                  <a:gd name="T87" fmla="*/ 27 h 100"/>
                  <a:gd name="T88" fmla="*/ 49 w 243"/>
                  <a:gd name="T89" fmla="*/ 41 h 100"/>
                  <a:gd name="T90" fmla="*/ 45 w 243"/>
                  <a:gd name="T91" fmla="*/ 50 h 100"/>
                  <a:gd name="T92" fmla="*/ 42 w 243"/>
                  <a:gd name="T93" fmla="*/ 60 h 100"/>
                  <a:gd name="T94" fmla="*/ 42 w 243"/>
                  <a:gd name="T95" fmla="*/ 63 h 100"/>
                  <a:gd name="T96" fmla="*/ 32 w 243"/>
                  <a:gd name="T97" fmla="*/ 63 h 100"/>
                  <a:gd name="T98" fmla="*/ 29 w 243"/>
                  <a:gd name="T99" fmla="*/ 62 h 100"/>
                  <a:gd name="T100" fmla="*/ 26 w 243"/>
                  <a:gd name="T101" fmla="*/ 58 h 100"/>
                  <a:gd name="T102" fmla="*/ 25 w 243"/>
                  <a:gd name="T103" fmla="*/ 58 h 100"/>
                  <a:gd name="T104" fmla="*/ 24 w 243"/>
                  <a:gd name="T105" fmla="*/ 60 h 100"/>
                  <a:gd name="T106" fmla="*/ 14 w 243"/>
                  <a:gd name="T107" fmla="*/ 74 h 100"/>
                  <a:gd name="T108" fmla="*/ 18 w 243"/>
                  <a:gd name="T109" fmla="*/ 79 h 100"/>
                  <a:gd name="T110" fmla="*/ 10 w 243"/>
                  <a:gd name="T111" fmla="*/ 89 h 100"/>
                  <a:gd name="T112" fmla="*/ 3 w 243"/>
                  <a:gd name="T113" fmla="*/ 96 h 100"/>
                  <a:gd name="T114" fmla="*/ 3 w 243"/>
                  <a:gd name="T115" fmla="*/ 100 h 100"/>
                  <a:gd name="T116" fmla="*/ 0 w 243"/>
                  <a:gd name="T117" fmla="*/ 10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43" h="100">
                    <a:moveTo>
                      <a:pt x="243" y="65"/>
                    </a:moveTo>
                    <a:lnTo>
                      <a:pt x="235" y="50"/>
                    </a:lnTo>
                    <a:lnTo>
                      <a:pt x="232" y="47"/>
                    </a:lnTo>
                    <a:lnTo>
                      <a:pt x="216" y="24"/>
                    </a:lnTo>
                    <a:lnTo>
                      <a:pt x="215" y="23"/>
                    </a:lnTo>
                    <a:lnTo>
                      <a:pt x="203" y="6"/>
                    </a:lnTo>
                    <a:lnTo>
                      <a:pt x="201" y="5"/>
                    </a:lnTo>
                    <a:lnTo>
                      <a:pt x="196" y="0"/>
                    </a:lnTo>
                    <a:lnTo>
                      <a:pt x="194" y="3"/>
                    </a:lnTo>
                    <a:lnTo>
                      <a:pt x="194" y="6"/>
                    </a:lnTo>
                    <a:lnTo>
                      <a:pt x="189" y="14"/>
                    </a:lnTo>
                    <a:lnTo>
                      <a:pt x="184" y="19"/>
                    </a:lnTo>
                    <a:lnTo>
                      <a:pt x="182" y="19"/>
                    </a:lnTo>
                    <a:lnTo>
                      <a:pt x="177" y="14"/>
                    </a:lnTo>
                    <a:lnTo>
                      <a:pt x="176" y="14"/>
                    </a:lnTo>
                    <a:lnTo>
                      <a:pt x="175" y="19"/>
                    </a:lnTo>
                    <a:lnTo>
                      <a:pt x="173" y="20"/>
                    </a:lnTo>
                    <a:lnTo>
                      <a:pt x="172" y="26"/>
                    </a:lnTo>
                    <a:lnTo>
                      <a:pt x="169" y="31"/>
                    </a:lnTo>
                    <a:lnTo>
                      <a:pt x="168" y="31"/>
                    </a:lnTo>
                    <a:lnTo>
                      <a:pt x="162" y="29"/>
                    </a:lnTo>
                    <a:lnTo>
                      <a:pt x="159" y="29"/>
                    </a:lnTo>
                    <a:lnTo>
                      <a:pt x="154" y="21"/>
                    </a:lnTo>
                    <a:lnTo>
                      <a:pt x="149" y="12"/>
                    </a:lnTo>
                    <a:lnTo>
                      <a:pt x="149" y="9"/>
                    </a:lnTo>
                    <a:lnTo>
                      <a:pt x="151" y="6"/>
                    </a:lnTo>
                    <a:lnTo>
                      <a:pt x="151" y="2"/>
                    </a:lnTo>
                    <a:lnTo>
                      <a:pt x="149" y="2"/>
                    </a:lnTo>
                    <a:lnTo>
                      <a:pt x="143" y="3"/>
                    </a:lnTo>
                    <a:lnTo>
                      <a:pt x="140" y="5"/>
                    </a:lnTo>
                    <a:lnTo>
                      <a:pt x="103" y="31"/>
                    </a:lnTo>
                    <a:lnTo>
                      <a:pt x="103" y="33"/>
                    </a:lnTo>
                    <a:lnTo>
                      <a:pt x="102" y="33"/>
                    </a:lnTo>
                    <a:lnTo>
                      <a:pt x="95" y="31"/>
                    </a:lnTo>
                    <a:lnTo>
                      <a:pt x="86" y="26"/>
                    </a:lnTo>
                    <a:lnTo>
                      <a:pt x="79" y="19"/>
                    </a:lnTo>
                    <a:lnTo>
                      <a:pt x="79" y="17"/>
                    </a:lnTo>
                    <a:lnTo>
                      <a:pt x="77" y="17"/>
                    </a:lnTo>
                    <a:lnTo>
                      <a:pt x="69" y="16"/>
                    </a:lnTo>
                    <a:lnTo>
                      <a:pt x="64" y="14"/>
                    </a:lnTo>
                    <a:lnTo>
                      <a:pt x="57" y="19"/>
                    </a:lnTo>
                    <a:lnTo>
                      <a:pt x="53" y="16"/>
                    </a:lnTo>
                    <a:lnTo>
                      <a:pt x="53" y="23"/>
                    </a:lnTo>
                    <a:lnTo>
                      <a:pt x="52" y="27"/>
                    </a:lnTo>
                    <a:lnTo>
                      <a:pt x="49" y="41"/>
                    </a:lnTo>
                    <a:lnTo>
                      <a:pt x="45" y="50"/>
                    </a:lnTo>
                    <a:lnTo>
                      <a:pt x="42" y="60"/>
                    </a:lnTo>
                    <a:lnTo>
                      <a:pt x="42" y="63"/>
                    </a:lnTo>
                    <a:lnTo>
                      <a:pt x="32" y="63"/>
                    </a:lnTo>
                    <a:lnTo>
                      <a:pt x="29" y="62"/>
                    </a:lnTo>
                    <a:lnTo>
                      <a:pt x="26" y="58"/>
                    </a:lnTo>
                    <a:lnTo>
                      <a:pt x="25" y="58"/>
                    </a:lnTo>
                    <a:lnTo>
                      <a:pt x="24" y="60"/>
                    </a:lnTo>
                    <a:lnTo>
                      <a:pt x="14" y="74"/>
                    </a:lnTo>
                    <a:lnTo>
                      <a:pt x="18" y="79"/>
                    </a:lnTo>
                    <a:lnTo>
                      <a:pt x="10" y="89"/>
                    </a:lnTo>
                    <a:lnTo>
                      <a:pt x="3" y="96"/>
                    </a:lnTo>
                    <a:lnTo>
                      <a:pt x="3" y="100"/>
                    </a:lnTo>
                    <a:lnTo>
                      <a:pt x="0" y="10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73" name="Freeform 2914">
                <a:extLst>
                  <a:ext uri="{FF2B5EF4-FFF2-40B4-BE49-F238E27FC236}">
                    <a16:creationId xmlns:a16="http://schemas.microsoft.com/office/drawing/2014/main" id="{EC268E35-9334-AF6F-098B-1C179B2105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8" y="1265"/>
                <a:ext cx="9" cy="26"/>
              </a:xfrm>
              <a:custGeom>
                <a:avLst/>
                <a:gdLst>
                  <a:gd name="T0" fmla="*/ 39 w 39"/>
                  <a:gd name="T1" fmla="*/ 103 h 103"/>
                  <a:gd name="T2" fmla="*/ 35 w 39"/>
                  <a:gd name="T3" fmla="*/ 93 h 103"/>
                  <a:gd name="T4" fmla="*/ 33 w 39"/>
                  <a:gd name="T5" fmla="*/ 93 h 103"/>
                  <a:gd name="T6" fmla="*/ 35 w 39"/>
                  <a:gd name="T7" fmla="*/ 87 h 103"/>
                  <a:gd name="T8" fmla="*/ 39 w 39"/>
                  <a:gd name="T9" fmla="*/ 82 h 103"/>
                  <a:gd name="T10" fmla="*/ 39 w 39"/>
                  <a:gd name="T11" fmla="*/ 79 h 103"/>
                  <a:gd name="T12" fmla="*/ 31 w 39"/>
                  <a:gd name="T13" fmla="*/ 69 h 103"/>
                  <a:gd name="T14" fmla="*/ 23 w 39"/>
                  <a:gd name="T15" fmla="*/ 49 h 103"/>
                  <a:gd name="T16" fmla="*/ 27 w 39"/>
                  <a:gd name="T17" fmla="*/ 48 h 103"/>
                  <a:gd name="T18" fmla="*/ 0 w 39"/>
                  <a:gd name="T19" fmla="*/ 19 h 103"/>
                  <a:gd name="T20" fmla="*/ 0 w 39"/>
                  <a:gd name="T21" fmla="*/ 13 h 103"/>
                  <a:gd name="T22" fmla="*/ 4 w 39"/>
                  <a:gd name="T23" fmla="*/ 12 h 103"/>
                  <a:gd name="T24" fmla="*/ 6 w 39"/>
                  <a:gd name="T25" fmla="*/ 9 h 103"/>
                  <a:gd name="T26" fmla="*/ 7 w 39"/>
                  <a:gd name="T27" fmla="*/ 7 h 103"/>
                  <a:gd name="T28" fmla="*/ 7 w 39"/>
                  <a:gd name="T29" fmla="*/ 3 h 103"/>
                  <a:gd name="T30" fmla="*/ 6 w 39"/>
                  <a:gd name="T31" fmla="*/ 0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9" h="103">
                    <a:moveTo>
                      <a:pt x="39" y="103"/>
                    </a:moveTo>
                    <a:lnTo>
                      <a:pt x="35" y="93"/>
                    </a:lnTo>
                    <a:lnTo>
                      <a:pt x="33" y="93"/>
                    </a:lnTo>
                    <a:lnTo>
                      <a:pt x="35" y="87"/>
                    </a:lnTo>
                    <a:lnTo>
                      <a:pt x="39" y="82"/>
                    </a:lnTo>
                    <a:lnTo>
                      <a:pt x="39" y="79"/>
                    </a:lnTo>
                    <a:lnTo>
                      <a:pt x="31" y="69"/>
                    </a:lnTo>
                    <a:lnTo>
                      <a:pt x="23" y="49"/>
                    </a:lnTo>
                    <a:lnTo>
                      <a:pt x="27" y="48"/>
                    </a:lnTo>
                    <a:lnTo>
                      <a:pt x="0" y="19"/>
                    </a:lnTo>
                    <a:lnTo>
                      <a:pt x="0" y="13"/>
                    </a:lnTo>
                    <a:lnTo>
                      <a:pt x="4" y="12"/>
                    </a:lnTo>
                    <a:lnTo>
                      <a:pt x="6" y="9"/>
                    </a:lnTo>
                    <a:lnTo>
                      <a:pt x="7" y="7"/>
                    </a:lnTo>
                    <a:lnTo>
                      <a:pt x="7" y="3"/>
                    </a:lnTo>
                    <a:lnTo>
                      <a:pt x="6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74" name="Freeform 2915">
                <a:extLst>
                  <a:ext uri="{FF2B5EF4-FFF2-40B4-BE49-F238E27FC236}">
                    <a16:creationId xmlns:a16="http://schemas.microsoft.com/office/drawing/2014/main" id="{318ADC8D-E14F-2D83-E4B2-9AC49977A0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4" y="1291"/>
                <a:ext cx="64" cy="30"/>
              </a:xfrm>
              <a:custGeom>
                <a:avLst/>
                <a:gdLst>
                  <a:gd name="T0" fmla="*/ 1 w 256"/>
                  <a:gd name="T1" fmla="*/ 77 h 120"/>
                  <a:gd name="T2" fmla="*/ 3 w 256"/>
                  <a:gd name="T3" fmla="*/ 73 h 120"/>
                  <a:gd name="T4" fmla="*/ 23 w 256"/>
                  <a:gd name="T5" fmla="*/ 64 h 120"/>
                  <a:gd name="T6" fmla="*/ 54 w 256"/>
                  <a:gd name="T7" fmla="*/ 69 h 120"/>
                  <a:gd name="T8" fmla="*/ 56 w 256"/>
                  <a:gd name="T9" fmla="*/ 66 h 120"/>
                  <a:gd name="T10" fmla="*/ 66 w 256"/>
                  <a:gd name="T11" fmla="*/ 57 h 120"/>
                  <a:gd name="T12" fmla="*/ 73 w 256"/>
                  <a:gd name="T13" fmla="*/ 55 h 120"/>
                  <a:gd name="T14" fmla="*/ 78 w 256"/>
                  <a:gd name="T15" fmla="*/ 67 h 120"/>
                  <a:gd name="T16" fmla="*/ 95 w 256"/>
                  <a:gd name="T17" fmla="*/ 71 h 120"/>
                  <a:gd name="T18" fmla="*/ 104 w 256"/>
                  <a:gd name="T19" fmla="*/ 84 h 120"/>
                  <a:gd name="T20" fmla="*/ 119 w 256"/>
                  <a:gd name="T21" fmla="*/ 87 h 120"/>
                  <a:gd name="T22" fmla="*/ 119 w 256"/>
                  <a:gd name="T23" fmla="*/ 92 h 120"/>
                  <a:gd name="T24" fmla="*/ 128 w 256"/>
                  <a:gd name="T25" fmla="*/ 95 h 120"/>
                  <a:gd name="T26" fmla="*/ 135 w 256"/>
                  <a:gd name="T27" fmla="*/ 88 h 120"/>
                  <a:gd name="T28" fmla="*/ 143 w 256"/>
                  <a:gd name="T29" fmla="*/ 85 h 120"/>
                  <a:gd name="T30" fmla="*/ 152 w 256"/>
                  <a:gd name="T31" fmla="*/ 84 h 120"/>
                  <a:gd name="T32" fmla="*/ 161 w 256"/>
                  <a:gd name="T33" fmla="*/ 82 h 120"/>
                  <a:gd name="T34" fmla="*/ 169 w 256"/>
                  <a:gd name="T35" fmla="*/ 77 h 120"/>
                  <a:gd name="T36" fmla="*/ 186 w 256"/>
                  <a:gd name="T37" fmla="*/ 74 h 120"/>
                  <a:gd name="T38" fmla="*/ 195 w 256"/>
                  <a:gd name="T39" fmla="*/ 82 h 120"/>
                  <a:gd name="T40" fmla="*/ 205 w 256"/>
                  <a:gd name="T41" fmla="*/ 84 h 120"/>
                  <a:gd name="T42" fmla="*/ 212 w 256"/>
                  <a:gd name="T43" fmla="*/ 101 h 120"/>
                  <a:gd name="T44" fmla="*/ 214 w 256"/>
                  <a:gd name="T45" fmla="*/ 109 h 120"/>
                  <a:gd name="T46" fmla="*/ 212 w 256"/>
                  <a:gd name="T47" fmla="*/ 113 h 120"/>
                  <a:gd name="T48" fmla="*/ 217 w 256"/>
                  <a:gd name="T49" fmla="*/ 115 h 120"/>
                  <a:gd name="T50" fmla="*/ 218 w 256"/>
                  <a:gd name="T51" fmla="*/ 112 h 120"/>
                  <a:gd name="T52" fmla="*/ 231 w 256"/>
                  <a:gd name="T53" fmla="*/ 99 h 120"/>
                  <a:gd name="T54" fmla="*/ 232 w 256"/>
                  <a:gd name="T55" fmla="*/ 98 h 120"/>
                  <a:gd name="T56" fmla="*/ 225 w 256"/>
                  <a:gd name="T57" fmla="*/ 85 h 120"/>
                  <a:gd name="T58" fmla="*/ 218 w 256"/>
                  <a:gd name="T59" fmla="*/ 87 h 120"/>
                  <a:gd name="T60" fmla="*/ 208 w 256"/>
                  <a:gd name="T61" fmla="*/ 89 h 120"/>
                  <a:gd name="T62" fmla="*/ 203 w 256"/>
                  <a:gd name="T63" fmla="*/ 45 h 120"/>
                  <a:gd name="T64" fmla="*/ 210 w 256"/>
                  <a:gd name="T65" fmla="*/ 46 h 120"/>
                  <a:gd name="T66" fmla="*/ 214 w 256"/>
                  <a:gd name="T67" fmla="*/ 45 h 120"/>
                  <a:gd name="T68" fmla="*/ 221 w 256"/>
                  <a:gd name="T69" fmla="*/ 38 h 120"/>
                  <a:gd name="T70" fmla="*/ 232 w 256"/>
                  <a:gd name="T71" fmla="*/ 36 h 120"/>
                  <a:gd name="T72" fmla="*/ 238 w 256"/>
                  <a:gd name="T73" fmla="*/ 29 h 120"/>
                  <a:gd name="T74" fmla="*/ 246 w 256"/>
                  <a:gd name="T75" fmla="*/ 39 h 120"/>
                  <a:gd name="T76" fmla="*/ 253 w 256"/>
                  <a:gd name="T77" fmla="*/ 36 h 120"/>
                  <a:gd name="T78" fmla="*/ 251 w 256"/>
                  <a:gd name="T79" fmla="*/ 34 h 120"/>
                  <a:gd name="T80" fmla="*/ 233 w 256"/>
                  <a:gd name="T81" fmla="*/ 22 h 120"/>
                  <a:gd name="T82" fmla="*/ 231 w 256"/>
                  <a:gd name="T83" fmla="*/ 21 h 120"/>
                  <a:gd name="T84" fmla="*/ 225 w 256"/>
                  <a:gd name="T85" fmla="*/ 12 h 120"/>
                  <a:gd name="T86" fmla="*/ 254 w 256"/>
                  <a:gd name="T87" fmla="*/ 2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56" h="120">
                    <a:moveTo>
                      <a:pt x="0" y="74"/>
                    </a:moveTo>
                    <a:lnTo>
                      <a:pt x="1" y="77"/>
                    </a:lnTo>
                    <a:lnTo>
                      <a:pt x="3" y="74"/>
                    </a:lnTo>
                    <a:lnTo>
                      <a:pt x="3" y="73"/>
                    </a:lnTo>
                    <a:lnTo>
                      <a:pt x="7" y="71"/>
                    </a:lnTo>
                    <a:lnTo>
                      <a:pt x="23" y="64"/>
                    </a:lnTo>
                    <a:lnTo>
                      <a:pt x="28" y="64"/>
                    </a:lnTo>
                    <a:lnTo>
                      <a:pt x="54" y="69"/>
                    </a:lnTo>
                    <a:lnTo>
                      <a:pt x="54" y="64"/>
                    </a:lnTo>
                    <a:lnTo>
                      <a:pt x="56" y="66"/>
                    </a:lnTo>
                    <a:lnTo>
                      <a:pt x="56" y="57"/>
                    </a:lnTo>
                    <a:lnTo>
                      <a:pt x="66" y="57"/>
                    </a:lnTo>
                    <a:lnTo>
                      <a:pt x="70" y="56"/>
                    </a:lnTo>
                    <a:lnTo>
                      <a:pt x="73" y="55"/>
                    </a:lnTo>
                    <a:lnTo>
                      <a:pt x="78" y="55"/>
                    </a:lnTo>
                    <a:lnTo>
                      <a:pt x="78" y="67"/>
                    </a:lnTo>
                    <a:lnTo>
                      <a:pt x="87" y="60"/>
                    </a:lnTo>
                    <a:lnTo>
                      <a:pt x="95" y="71"/>
                    </a:lnTo>
                    <a:lnTo>
                      <a:pt x="99" y="82"/>
                    </a:lnTo>
                    <a:lnTo>
                      <a:pt x="104" y="84"/>
                    </a:lnTo>
                    <a:lnTo>
                      <a:pt x="117" y="87"/>
                    </a:lnTo>
                    <a:lnTo>
                      <a:pt x="119" y="87"/>
                    </a:lnTo>
                    <a:lnTo>
                      <a:pt x="117" y="91"/>
                    </a:lnTo>
                    <a:lnTo>
                      <a:pt x="119" y="92"/>
                    </a:lnTo>
                    <a:lnTo>
                      <a:pt x="120" y="95"/>
                    </a:lnTo>
                    <a:lnTo>
                      <a:pt x="128" y="95"/>
                    </a:lnTo>
                    <a:lnTo>
                      <a:pt x="128" y="94"/>
                    </a:lnTo>
                    <a:lnTo>
                      <a:pt x="135" y="88"/>
                    </a:lnTo>
                    <a:lnTo>
                      <a:pt x="140" y="87"/>
                    </a:lnTo>
                    <a:lnTo>
                      <a:pt x="143" y="85"/>
                    </a:lnTo>
                    <a:lnTo>
                      <a:pt x="150" y="85"/>
                    </a:lnTo>
                    <a:lnTo>
                      <a:pt x="152" y="84"/>
                    </a:lnTo>
                    <a:lnTo>
                      <a:pt x="159" y="84"/>
                    </a:lnTo>
                    <a:lnTo>
                      <a:pt x="161" y="82"/>
                    </a:lnTo>
                    <a:lnTo>
                      <a:pt x="165" y="81"/>
                    </a:lnTo>
                    <a:lnTo>
                      <a:pt x="169" y="77"/>
                    </a:lnTo>
                    <a:lnTo>
                      <a:pt x="175" y="77"/>
                    </a:lnTo>
                    <a:lnTo>
                      <a:pt x="186" y="74"/>
                    </a:lnTo>
                    <a:lnTo>
                      <a:pt x="190" y="82"/>
                    </a:lnTo>
                    <a:lnTo>
                      <a:pt x="195" y="82"/>
                    </a:lnTo>
                    <a:lnTo>
                      <a:pt x="201" y="81"/>
                    </a:lnTo>
                    <a:lnTo>
                      <a:pt x="205" y="84"/>
                    </a:lnTo>
                    <a:lnTo>
                      <a:pt x="210" y="96"/>
                    </a:lnTo>
                    <a:lnTo>
                      <a:pt x="212" y="101"/>
                    </a:lnTo>
                    <a:lnTo>
                      <a:pt x="212" y="103"/>
                    </a:lnTo>
                    <a:lnTo>
                      <a:pt x="214" y="109"/>
                    </a:lnTo>
                    <a:lnTo>
                      <a:pt x="214" y="113"/>
                    </a:lnTo>
                    <a:lnTo>
                      <a:pt x="212" y="113"/>
                    </a:lnTo>
                    <a:lnTo>
                      <a:pt x="212" y="120"/>
                    </a:lnTo>
                    <a:lnTo>
                      <a:pt x="217" y="115"/>
                    </a:lnTo>
                    <a:lnTo>
                      <a:pt x="218" y="115"/>
                    </a:lnTo>
                    <a:lnTo>
                      <a:pt x="218" y="112"/>
                    </a:lnTo>
                    <a:lnTo>
                      <a:pt x="219" y="109"/>
                    </a:lnTo>
                    <a:lnTo>
                      <a:pt x="231" y="99"/>
                    </a:lnTo>
                    <a:lnTo>
                      <a:pt x="232" y="99"/>
                    </a:lnTo>
                    <a:lnTo>
                      <a:pt x="232" y="98"/>
                    </a:lnTo>
                    <a:lnTo>
                      <a:pt x="226" y="87"/>
                    </a:lnTo>
                    <a:lnTo>
                      <a:pt x="225" y="85"/>
                    </a:lnTo>
                    <a:lnTo>
                      <a:pt x="224" y="85"/>
                    </a:lnTo>
                    <a:lnTo>
                      <a:pt x="218" y="87"/>
                    </a:lnTo>
                    <a:lnTo>
                      <a:pt x="212" y="89"/>
                    </a:lnTo>
                    <a:lnTo>
                      <a:pt x="208" y="89"/>
                    </a:lnTo>
                    <a:lnTo>
                      <a:pt x="205" y="56"/>
                    </a:lnTo>
                    <a:lnTo>
                      <a:pt x="203" y="45"/>
                    </a:lnTo>
                    <a:lnTo>
                      <a:pt x="208" y="45"/>
                    </a:lnTo>
                    <a:lnTo>
                      <a:pt x="210" y="46"/>
                    </a:lnTo>
                    <a:lnTo>
                      <a:pt x="212" y="45"/>
                    </a:lnTo>
                    <a:lnTo>
                      <a:pt x="214" y="45"/>
                    </a:lnTo>
                    <a:lnTo>
                      <a:pt x="218" y="42"/>
                    </a:lnTo>
                    <a:lnTo>
                      <a:pt x="221" y="38"/>
                    </a:lnTo>
                    <a:lnTo>
                      <a:pt x="228" y="38"/>
                    </a:lnTo>
                    <a:lnTo>
                      <a:pt x="232" y="36"/>
                    </a:lnTo>
                    <a:lnTo>
                      <a:pt x="232" y="35"/>
                    </a:lnTo>
                    <a:lnTo>
                      <a:pt x="238" y="29"/>
                    </a:lnTo>
                    <a:lnTo>
                      <a:pt x="243" y="35"/>
                    </a:lnTo>
                    <a:lnTo>
                      <a:pt x="246" y="39"/>
                    </a:lnTo>
                    <a:lnTo>
                      <a:pt x="250" y="41"/>
                    </a:lnTo>
                    <a:lnTo>
                      <a:pt x="253" y="36"/>
                    </a:lnTo>
                    <a:lnTo>
                      <a:pt x="256" y="35"/>
                    </a:lnTo>
                    <a:lnTo>
                      <a:pt x="251" y="34"/>
                    </a:lnTo>
                    <a:lnTo>
                      <a:pt x="248" y="32"/>
                    </a:lnTo>
                    <a:lnTo>
                      <a:pt x="233" y="22"/>
                    </a:lnTo>
                    <a:lnTo>
                      <a:pt x="232" y="21"/>
                    </a:lnTo>
                    <a:lnTo>
                      <a:pt x="231" y="21"/>
                    </a:lnTo>
                    <a:lnTo>
                      <a:pt x="225" y="15"/>
                    </a:lnTo>
                    <a:lnTo>
                      <a:pt x="225" y="12"/>
                    </a:lnTo>
                    <a:lnTo>
                      <a:pt x="229" y="0"/>
                    </a:lnTo>
                    <a:lnTo>
                      <a:pt x="254" y="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75" name="Freeform 2916">
                <a:extLst>
                  <a:ext uri="{FF2B5EF4-FFF2-40B4-BE49-F238E27FC236}">
                    <a16:creationId xmlns:a16="http://schemas.microsoft.com/office/drawing/2014/main" id="{7028B334-E034-3923-6BA6-A16016544B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7" y="1309"/>
                <a:ext cx="7" cy="4"/>
              </a:xfrm>
              <a:custGeom>
                <a:avLst/>
                <a:gdLst>
                  <a:gd name="T0" fmla="*/ 0 w 28"/>
                  <a:gd name="T1" fmla="*/ 15 h 15"/>
                  <a:gd name="T2" fmla="*/ 2 w 28"/>
                  <a:gd name="T3" fmla="*/ 15 h 15"/>
                  <a:gd name="T4" fmla="*/ 28 w 28"/>
                  <a:gd name="T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8" h="15">
                    <a:moveTo>
                      <a:pt x="0" y="15"/>
                    </a:moveTo>
                    <a:lnTo>
                      <a:pt x="2" y="15"/>
                    </a:lnTo>
                    <a:lnTo>
                      <a:pt x="28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76" name="Line 2917">
                <a:extLst>
                  <a:ext uri="{FF2B5EF4-FFF2-40B4-BE49-F238E27FC236}">
                    <a16:creationId xmlns:a16="http://schemas.microsoft.com/office/drawing/2014/main" id="{9D6E5B52-6910-B2A1-B2E8-C91F545178A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037" y="1309"/>
                <a:ext cx="7" cy="4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77" name="Freeform 2918">
                <a:extLst>
                  <a:ext uri="{FF2B5EF4-FFF2-40B4-BE49-F238E27FC236}">
                    <a16:creationId xmlns:a16="http://schemas.microsoft.com/office/drawing/2014/main" id="{484E6B3E-1C0C-7070-A725-0935E6E947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0" y="1353"/>
                <a:ext cx="26" cy="38"/>
              </a:xfrm>
              <a:custGeom>
                <a:avLst/>
                <a:gdLst>
                  <a:gd name="T0" fmla="*/ 34 w 107"/>
                  <a:gd name="T1" fmla="*/ 0 h 151"/>
                  <a:gd name="T2" fmla="*/ 35 w 107"/>
                  <a:gd name="T3" fmla="*/ 0 h 151"/>
                  <a:gd name="T4" fmla="*/ 40 w 107"/>
                  <a:gd name="T5" fmla="*/ 3 h 151"/>
                  <a:gd name="T6" fmla="*/ 42 w 107"/>
                  <a:gd name="T7" fmla="*/ 6 h 151"/>
                  <a:gd name="T8" fmla="*/ 53 w 107"/>
                  <a:gd name="T9" fmla="*/ 20 h 151"/>
                  <a:gd name="T10" fmla="*/ 58 w 107"/>
                  <a:gd name="T11" fmla="*/ 23 h 151"/>
                  <a:gd name="T12" fmla="*/ 60 w 107"/>
                  <a:gd name="T13" fmla="*/ 24 h 151"/>
                  <a:gd name="T14" fmla="*/ 60 w 107"/>
                  <a:gd name="T15" fmla="*/ 25 h 151"/>
                  <a:gd name="T16" fmla="*/ 70 w 107"/>
                  <a:gd name="T17" fmla="*/ 31 h 151"/>
                  <a:gd name="T18" fmla="*/ 77 w 107"/>
                  <a:gd name="T19" fmla="*/ 31 h 151"/>
                  <a:gd name="T20" fmla="*/ 85 w 107"/>
                  <a:gd name="T21" fmla="*/ 29 h 151"/>
                  <a:gd name="T22" fmla="*/ 94 w 107"/>
                  <a:gd name="T23" fmla="*/ 32 h 151"/>
                  <a:gd name="T24" fmla="*/ 102 w 107"/>
                  <a:gd name="T25" fmla="*/ 36 h 151"/>
                  <a:gd name="T26" fmla="*/ 106 w 107"/>
                  <a:gd name="T27" fmla="*/ 39 h 151"/>
                  <a:gd name="T28" fmla="*/ 106 w 107"/>
                  <a:gd name="T29" fmla="*/ 40 h 151"/>
                  <a:gd name="T30" fmla="*/ 107 w 107"/>
                  <a:gd name="T31" fmla="*/ 40 h 151"/>
                  <a:gd name="T32" fmla="*/ 89 w 107"/>
                  <a:gd name="T33" fmla="*/ 52 h 151"/>
                  <a:gd name="T34" fmla="*/ 0 w 107"/>
                  <a:gd name="T35" fmla="*/ 67 h 151"/>
                  <a:gd name="T36" fmla="*/ 11 w 107"/>
                  <a:gd name="T37" fmla="*/ 81 h 151"/>
                  <a:gd name="T38" fmla="*/ 14 w 107"/>
                  <a:gd name="T39" fmla="*/ 88 h 151"/>
                  <a:gd name="T40" fmla="*/ 14 w 107"/>
                  <a:gd name="T41" fmla="*/ 90 h 151"/>
                  <a:gd name="T42" fmla="*/ 15 w 107"/>
                  <a:gd name="T43" fmla="*/ 90 h 151"/>
                  <a:gd name="T44" fmla="*/ 17 w 107"/>
                  <a:gd name="T45" fmla="*/ 91 h 151"/>
                  <a:gd name="T46" fmla="*/ 25 w 107"/>
                  <a:gd name="T47" fmla="*/ 96 h 151"/>
                  <a:gd name="T48" fmla="*/ 28 w 107"/>
                  <a:gd name="T49" fmla="*/ 96 h 151"/>
                  <a:gd name="T50" fmla="*/ 32 w 107"/>
                  <a:gd name="T51" fmla="*/ 98 h 151"/>
                  <a:gd name="T52" fmla="*/ 43 w 107"/>
                  <a:gd name="T53" fmla="*/ 96 h 151"/>
                  <a:gd name="T54" fmla="*/ 43 w 107"/>
                  <a:gd name="T55" fmla="*/ 102 h 151"/>
                  <a:gd name="T56" fmla="*/ 40 w 107"/>
                  <a:gd name="T57" fmla="*/ 107 h 151"/>
                  <a:gd name="T58" fmla="*/ 40 w 107"/>
                  <a:gd name="T59" fmla="*/ 109 h 151"/>
                  <a:gd name="T60" fmla="*/ 34 w 107"/>
                  <a:gd name="T61" fmla="*/ 119 h 151"/>
                  <a:gd name="T62" fmla="*/ 29 w 107"/>
                  <a:gd name="T63" fmla="*/ 120 h 151"/>
                  <a:gd name="T64" fmla="*/ 28 w 107"/>
                  <a:gd name="T65" fmla="*/ 120 h 151"/>
                  <a:gd name="T66" fmla="*/ 25 w 107"/>
                  <a:gd name="T67" fmla="*/ 126 h 151"/>
                  <a:gd name="T68" fmla="*/ 25 w 107"/>
                  <a:gd name="T69" fmla="*/ 129 h 151"/>
                  <a:gd name="T70" fmla="*/ 54 w 107"/>
                  <a:gd name="T71" fmla="*/ 114 h 151"/>
                  <a:gd name="T72" fmla="*/ 58 w 107"/>
                  <a:gd name="T73" fmla="*/ 117 h 151"/>
                  <a:gd name="T74" fmla="*/ 58 w 107"/>
                  <a:gd name="T75" fmla="*/ 119 h 151"/>
                  <a:gd name="T76" fmla="*/ 57 w 107"/>
                  <a:gd name="T77" fmla="*/ 123 h 151"/>
                  <a:gd name="T78" fmla="*/ 54 w 107"/>
                  <a:gd name="T79" fmla="*/ 127 h 151"/>
                  <a:gd name="T80" fmla="*/ 54 w 107"/>
                  <a:gd name="T81" fmla="*/ 129 h 151"/>
                  <a:gd name="T82" fmla="*/ 53 w 107"/>
                  <a:gd name="T83" fmla="*/ 130 h 151"/>
                  <a:gd name="T84" fmla="*/ 54 w 107"/>
                  <a:gd name="T85" fmla="*/ 134 h 151"/>
                  <a:gd name="T86" fmla="*/ 56 w 107"/>
                  <a:gd name="T87" fmla="*/ 137 h 151"/>
                  <a:gd name="T88" fmla="*/ 68 w 107"/>
                  <a:gd name="T89" fmla="*/ 145 h 151"/>
                  <a:gd name="T90" fmla="*/ 71 w 107"/>
                  <a:gd name="T91" fmla="*/ 147 h 151"/>
                  <a:gd name="T92" fmla="*/ 72 w 107"/>
                  <a:gd name="T93" fmla="*/ 148 h 151"/>
                  <a:gd name="T94" fmla="*/ 75 w 107"/>
                  <a:gd name="T95" fmla="*/ 148 h 151"/>
                  <a:gd name="T96" fmla="*/ 78 w 107"/>
                  <a:gd name="T97" fmla="*/ 151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07" h="151">
                    <a:moveTo>
                      <a:pt x="34" y="0"/>
                    </a:moveTo>
                    <a:lnTo>
                      <a:pt x="35" y="0"/>
                    </a:lnTo>
                    <a:lnTo>
                      <a:pt x="40" y="3"/>
                    </a:lnTo>
                    <a:lnTo>
                      <a:pt x="42" y="6"/>
                    </a:lnTo>
                    <a:lnTo>
                      <a:pt x="53" y="20"/>
                    </a:lnTo>
                    <a:lnTo>
                      <a:pt x="58" y="23"/>
                    </a:lnTo>
                    <a:lnTo>
                      <a:pt x="60" y="24"/>
                    </a:lnTo>
                    <a:lnTo>
                      <a:pt x="60" y="25"/>
                    </a:lnTo>
                    <a:lnTo>
                      <a:pt x="70" y="31"/>
                    </a:lnTo>
                    <a:lnTo>
                      <a:pt x="77" y="31"/>
                    </a:lnTo>
                    <a:lnTo>
                      <a:pt x="85" y="29"/>
                    </a:lnTo>
                    <a:lnTo>
                      <a:pt x="94" y="32"/>
                    </a:lnTo>
                    <a:lnTo>
                      <a:pt x="102" y="36"/>
                    </a:lnTo>
                    <a:lnTo>
                      <a:pt x="106" y="39"/>
                    </a:lnTo>
                    <a:lnTo>
                      <a:pt x="106" y="40"/>
                    </a:lnTo>
                    <a:lnTo>
                      <a:pt x="107" y="40"/>
                    </a:lnTo>
                    <a:lnTo>
                      <a:pt x="89" y="52"/>
                    </a:lnTo>
                    <a:lnTo>
                      <a:pt x="0" y="67"/>
                    </a:lnTo>
                    <a:lnTo>
                      <a:pt x="11" y="81"/>
                    </a:lnTo>
                    <a:lnTo>
                      <a:pt x="14" y="88"/>
                    </a:lnTo>
                    <a:lnTo>
                      <a:pt x="14" y="90"/>
                    </a:lnTo>
                    <a:lnTo>
                      <a:pt x="15" y="90"/>
                    </a:lnTo>
                    <a:lnTo>
                      <a:pt x="17" y="91"/>
                    </a:lnTo>
                    <a:lnTo>
                      <a:pt x="25" y="96"/>
                    </a:lnTo>
                    <a:lnTo>
                      <a:pt x="28" y="96"/>
                    </a:lnTo>
                    <a:lnTo>
                      <a:pt x="32" y="98"/>
                    </a:lnTo>
                    <a:lnTo>
                      <a:pt x="43" y="96"/>
                    </a:lnTo>
                    <a:lnTo>
                      <a:pt x="43" y="102"/>
                    </a:lnTo>
                    <a:lnTo>
                      <a:pt x="40" y="107"/>
                    </a:lnTo>
                    <a:lnTo>
                      <a:pt x="40" y="109"/>
                    </a:lnTo>
                    <a:lnTo>
                      <a:pt x="34" y="119"/>
                    </a:lnTo>
                    <a:lnTo>
                      <a:pt x="29" y="120"/>
                    </a:lnTo>
                    <a:lnTo>
                      <a:pt x="28" y="120"/>
                    </a:lnTo>
                    <a:lnTo>
                      <a:pt x="25" y="126"/>
                    </a:lnTo>
                    <a:lnTo>
                      <a:pt x="25" y="129"/>
                    </a:lnTo>
                    <a:lnTo>
                      <a:pt x="54" y="114"/>
                    </a:lnTo>
                    <a:lnTo>
                      <a:pt x="58" y="117"/>
                    </a:lnTo>
                    <a:lnTo>
                      <a:pt x="58" y="119"/>
                    </a:lnTo>
                    <a:lnTo>
                      <a:pt x="57" y="123"/>
                    </a:lnTo>
                    <a:lnTo>
                      <a:pt x="54" y="127"/>
                    </a:lnTo>
                    <a:lnTo>
                      <a:pt x="54" y="129"/>
                    </a:lnTo>
                    <a:lnTo>
                      <a:pt x="53" y="130"/>
                    </a:lnTo>
                    <a:lnTo>
                      <a:pt x="54" y="134"/>
                    </a:lnTo>
                    <a:lnTo>
                      <a:pt x="56" y="137"/>
                    </a:lnTo>
                    <a:lnTo>
                      <a:pt x="68" y="145"/>
                    </a:lnTo>
                    <a:lnTo>
                      <a:pt x="71" y="147"/>
                    </a:lnTo>
                    <a:lnTo>
                      <a:pt x="72" y="148"/>
                    </a:lnTo>
                    <a:lnTo>
                      <a:pt x="75" y="148"/>
                    </a:lnTo>
                    <a:lnTo>
                      <a:pt x="78" y="15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78" name="Freeform 2919">
                <a:extLst>
                  <a:ext uri="{FF2B5EF4-FFF2-40B4-BE49-F238E27FC236}">
                    <a16:creationId xmlns:a16="http://schemas.microsoft.com/office/drawing/2014/main" id="{C92840A0-4DB2-6413-89BA-34E30187B4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3" y="1403"/>
                <a:ext cx="70" cy="55"/>
              </a:xfrm>
              <a:custGeom>
                <a:avLst/>
                <a:gdLst>
                  <a:gd name="T0" fmla="*/ 270 w 279"/>
                  <a:gd name="T1" fmla="*/ 132 h 221"/>
                  <a:gd name="T2" fmla="*/ 261 w 279"/>
                  <a:gd name="T3" fmla="*/ 131 h 221"/>
                  <a:gd name="T4" fmla="*/ 248 w 279"/>
                  <a:gd name="T5" fmla="*/ 137 h 221"/>
                  <a:gd name="T6" fmla="*/ 242 w 279"/>
                  <a:gd name="T7" fmla="*/ 141 h 221"/>
                  <a:gd name="T8" fmla="*/ 219 w 279"/>
                  <a:gd name="T9" fmla="*/ 145 h 221"/>
                  <a:gd name="T10" fmla="*/ 219 w 279"/>
                  <a:gd name="T11" fmla="*/ 151 h 221"/>
                  <a:gd name="T12" fmla="*/ 220 w 279"/>
                  <a:gd name="T13" fmla="*/ 156 h 221"/>
                  <a:gd name="T14" fmla="*/ 220 w 279"/>
                  <a:gd name="T15" fmla="*/ 158 h 221"/>
                  <a:gd name="T16" fmla="*/ 223 w 279"/>
                  <a:gd name="T17" fmla="*/ 163 h 221"/>
                  <a:gd name="T18" fmla="*/ 221 w 279"/>
                  <a:gd name="T19" fmla="*/ 171 h 221"/>
                  <a:gd name="T20" fmla="*/ 213 w 279"/>
                  <a:gd name="T21" fmla="*/ 206 h 221"/>
                  <a:gd name="T22" fmla="*/ 209 w 279"/>
                  <a:gd name="T23" fmla="*/ 221 h 221"/>
                  <a:gd name="T24" fmla="*/ 203 w 279"/>
                  <a:gd name="T25" fmla="*/ 218 h 221"/>
                  <a:gd name="T26" fmla="*/ 192 w 279"/>
                  <a:gd name="T27" fmla="*/ 209 h 221"/>
                  <a:gd name="T28" fmla="*/ 189 w 279"/>
                  <a:gd name="T29" fmla="*/ 211 h 221"/>
                  <a:gd name="T30" fmla="*/ 180 w 279"/>
                  <a:gd name="T31" fmla="*/ 202 h 221"/>
                  <a:gd name="T32" fmla="*/ 174 w 279"/>
                  <a:gd name="T33" fmla="*/ 187 h 221"/>
                  <a:gd name="T34" fmla="*/ 170 w 279"/>
                  <a:gd name="T35" fmla="*/ 184 h 221"/>
                  <a:gd name="T36" fmla="*/ 168 w 279"/>
                  <a:gd name="T37" fmla="*/ 171 h 221"/>
                  <a:gd name="T38" fmla="*/ 170 w 279"/>
                  <a:gd name="T39" fmla="*/ 160 h 221"/>
                  <a:gd name="T40" fmla="*/ 161 w 279"/>
                  <a:gd name="T41" fmla="*/ 163 h 221"/>
                  <a:gd name="T42" fmla="*/ 154 w 279"/>
                  <a:gd name="T43" fmla="*/ 158 h 221"/>
                  <a:gd name="T44" fmla="*/ 131 w 279"/>
                  <a:gd name="T45" fmla="*/ 153 h 221"/>
                  <a:gd name="T46" fmla="*/ 131 w 279"/>
                  <a:gd name="T47" fmla="*/ 170 h 221"/>
                  <a:gd name="T48" fmla="*/ 117 w 279"/>
                  <a:gd name="T49" fmla="*/ 169 h 221"/>
                  <a:gd name="T50" fmla="*/ 101 w 279"/>
                  <a:gd name="T51" fmla="*/ 158 h 221"/>
                  <a:gd name="T52" fmla="*/ 83 w 279"/>
                  <a:gd name="T53" fmla="*/ 170 h 221"/>
                  <a:gd name="T54" fmla="*/ 80 w 279"/>
                  <a:gd name="T55" fmla="*/ 164 h 221"/>
                  <a:gd name="T56" fmla="*/ 84 w 279"/>
                  <a:gd name="T57" fmla="*/ 162 h 221"/>
                  <a:gd name="T58" fmla="*/ 82 w 279"/>
                  <a:gd name="T59" fmla="*/ 148 h 221"/>
                  <a:gd name="T60" fmla="*/ 64 w 279"/>
                  <a:gd name="T61" fmla="*/ 151 h 221"/>
                  <a:gd name="T62" fmla="*/ 58 w 279"/>
                  <a:gd name="T63" fmla="*/ 149 h 221"/>
                  <a:gd name="T64" fmla="*/ 50 w 279"/>
                  <a:gd name="T65" fmla="*/ 148 h 221"/>
                  <a:gd name="T66" fmla="*/ 44 w 279"/>
                  <a:gd name="T67" fmla="*/ 141 h 221"/>
                  <a:gd name="T68" fmla="*/ 37 w 279"/>
                  <a:gd name="T69" fmla="*/ 120 h 221"/>
                  <a:gd name="T70" fmla="*/ 36 w 279"/>
                  <a:gd name="T71" fmla="*/ 116 h 221"/>
                  <a:gd name="T72" fmla="*/ 31 w 279"/>
                  <a:gd name="T73" fmla="*/ 118 h 221"/>
                  <a:gd name="T74" fmla="*/ 8 w 279"/>
                  <a:gd name="T75" fmla="*/ 125 h 221"/>
                  <a:gd name="T76" fmla="*/ 4 w 279"/>
                  <a:gd name="T77" fmla="*/ 120 h 221"/>
                  <a:gd name="T78" fmla="*/ 1 w 279"/>
                  <a:gd name="T79" fmla="*/ 88 h 221"/>
                  <a:gd name="T80" fmla="*/ 4 w 279"/>
                  <a:gd name="T81" fmla="*/ 82 h 221"/>
                  <a:gd name="T82" fmla="*/ 5 w 279"/>
                  <a:gd name="T83" fmla="*/ 81 h 221"/>
                  <a:gd name="T84" fmla="*/ 9 w 279"/>
                  <a:gd name="T85" fmla="*/ 70 h 221"/>
                  <a:gd name="T86" fmla="*/ 22 w 279"/>
                  <a:gd name="T87" fmla="*/ 40 h 221"/>
                  <a:gd name="T88" fmla="*/ 60 w 279"/>
                  <a:gd name="T89" fmla="*/ 3 h 221"/>
                  <a:gd name="T90" fmla="*/ 65 w 279"/>
                  <a:gd name="T91" fmla="*/ 0 h 2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79" h="221">
                    <a:moveTo>
                      <a:pt x="279" y="137"/>
                    </a:moveTo>
                    <a:lnTo>
                      <a:pt x="270" y="132"/>
                    </a:lnTo>
                    <a:lnTo>
                      <a:pt x="269" y="131"/>
                    </a:lnTo>
                    <a:lnTo>
                      <a:pt x="261" y="131"/>
                    </a:lnTo>
                    <a:lnTo>
                      <a:pt x="252" y="134"/>
                    </a:lnTo>
                    <a:lnTo>
                      <a:pt x="248" y="137"/>
                    </a:lnTo>
                    <a:lnTo>
                      <a:pt x="247" y="139"/>
                    </a:lnTo>
                    <a:lnTo>
                      <a:pt x="242" y="141"/>
                    </a:lnTo>
                    <a:lnTo>
                      <a:pt x="237" y="141"/>
                    </a:lnTo>
                    <a:lnTo>
                      <a:pt x="219" y="145"/>
                    </a:lnTo>
                    <a:lnTo>
                      <a:pt x="216" y="148"/>
                    </a:lnTo>
                    <a:lnTo>
                      <a:pt x="219" y="151"/>
                    </a:lnTo>
                    <a:lnTo>
                      <a:pt x="220" y="155"/>
                    </a:lnTo>
                    <a:lnTo>
                      <a:pt x="220" y="156"/>
                    </a:lnTo>
                    <a:lnTo>
                      <a:pt x="219" y="158"/>
                    </a:lnTo>
                    <a:lnTo>
                      <a:pt x="220" y="158"/>
                    </a:lnTo>
                    <a:lnTo>
                      <a:pt x="220" y="160"/>
                    </a:lnTo>
                    <a:lnTo>
                      <a:pt x="223" y="163"/>
                    </a:lnTo>
                    <a:lnTo>
                      <a:pt x="223" y="166"/>
                    </a:lnTo>
                    <a:lnTo>
                      <a:pt x="221" y="171"/>
                    </a:lnTo>
                    <a:lnTo>
                      <a:pt x="221" y="176"/>
                    </a:lnTo>
                    <a:lnTo>
                      <a:pt x="213" y="206"/>
                    </a:lnTo>
                    <a:lnTo>
                      <a:pt x="211" y="219"/>
                    </a:lnTo>
                    <a:lnTo>
                      <a:pt x="209" y="221"/>
                    </a:lnTo>
                    <a:lnTo>
                      <a:pt x="205" y="218"/>
                    </a:lnTo>
                    <a:lnTo>
                      <a:pt x="203" y="218"/>
                    </a:lnTo>
                    <a:lnTo>
                      <a:pt x="192" y="214"/>
                    </a:lnTo>
                    <a:lnTo>
                      <a:pt x="192" y="209"/>
                    </a:lnTo>
                    <a:lnTo>
                      <a:pt x="189" y="209"/>
                    </a:lnTo>
                    <a:lnTo>
                      <a:pt x="189" y="211"/>
                    </a:lnTo>
                    <a:lnTo>
                      <a:pt x="181" y="211"/>
                    </a:lnTo>
                    <a:lnTo>
                      <a:pt x="180" y="202"/>
                    </a:lnTo>
                    <a:lnTo>
                      <a:pt x="175" y="190"/>
                    </a:lnTo>
                    <a:lnTo>
                      <a:pt x="174" y="187"/>
                    </a:lnTo>
                    <a:lnTo>
                      <a:pt x="173" y="185"/>
                    </a:lnTo>
                    <a:lnTo>
                      <a:pt x="170" y="184"/>
                    </a:lnTo>
                    <a:lnTo>
                      <a:pt x="168" y="181"/>
                    </a:lnTo>
                    <a:lnTo>
                      <a:pt x="168" y="171"/>
                    </a:lnTo>
                    <a:lnTo>
                      <a:pt x="170" y="163"/>
                    </a:lnTo>
                    <a:lnTo>
                      <a:pt x="170" y="160"/>
                    </a:lnTo>
                    <a:lnTo>
                      <a:pt x="166" y="163"/>
                    </a:lnTo>
                    <a:lnTo>
                      <a:pt x="161" y="163"/>
                    </a:lnTo>
                    <a:lnTo>
                      <a:pt x="156" y="160"/>
                    </a:lnTo>
                    <a:lnTo>
                      <a:pt x="154" y="158"/>
                    </a:lnTo>
                    <a:lnTo>
                      <a:pt x="136" y="153"/>
                    </a:lnTo>
                    <a:lnTo>
                      <a:pt x="131" y="153"/>
                    </a:lnTo>
                    <a:lnTo>
                      <a:pt x="132" y="162"/>
                    </a:lnTo>
                    <a:lnTo>
                      <a:pt x="131" y="170"/>
                    </a:lnTo>
                    <a:lnTo>
                      <a:pt x="120" y="170"/>
                    </a:lnTo>
                    <a:lnTo>
                      <a:pt x="117" y="169"/>
                    </a:lnTo>
                    <a:lnTo>
                      <a:pt x="114" y="164"/>
                    </a:lnTo>
                    <a:lnTo>
                      <a:pt x="101" y="158"/>
                    </a:lnTo>
                    <a:lnTo>
                      <a:pt x="86" y="170"/>
                    </a:lnTo>
                    <a:lnTo>
                      <a:pt x="83" y="170"/>
                    </a:lnTo>
                    <a:lnTo>
                      <a:pt x="80" y="167"/>
                    </a:lnTo>
                    <a:lnTo>
                      <a:pt x="80" y="164"/>
                    </a:lnTo>
                    <a:lnTo>
                      <a:pt x="82" y="163"/>
                    </a:lnTo>
                    <a:lnTo>
                      <a:pt x="84" y="162"/>
                    </a:lnTo>
                    <a:lnTo>
                      <a:pt x="84" y="151"/>
                    </a:lnTo>
                    <a:lnTo>
                      <a:pt x="82" y="148"/>
                    </a:lnTo>
                    <a:lnTo>
                      <a:pt x="65" y="152"/>
                    </a:lnTo>
                    <a:lnTo>
                      <a:pt x="64" y="151"/>
                    </a:lnTo>
                    <a:lnTo>
                      <a:pt x="61" y="151"/>
                    </a:lnTo>
                    <a:lnTo>
                      <a:pt x="58" y="149"/>
                    </a:lnTo>
                    <a:lnTo>
                      <a:pt x="53" y="149"/>
                    </a:lnTo>
                    <a:lnTo>
                      <a:pt x="50" y="148"/>
                    </a:lnTo>
                    <a:lnTo>
                      <a:pt x="47" y="145"/>
                    </a:lnTo>
                    <a:lnTo>
                      <a:pt x="44" y="141"/>
                    </a:lnTo>
                    <a:lnTo>
                      <a:pt x="37" y="123"/>
                    </a:lnTo>
                    <a:lnTo>
                      <a:pt x="37" y="120"/>
                    </a:lnTo>
                    <a:lnTo>
                      <a:pt x="36" y="117"/>
                    </a:lnTo>
                    <a:lnTo>
                      <a:pt x="36" y="116"/>
                    </a:lnTo>
                    <a:lnTo>
                      <a:pt x="34" y="117"/>
                    </a:lnTo>
                    <a:lnTo>
                      <a:pt x="31" y="118"/>
                    </a:lnTo>
                    <a:lnTo>
                      <a:pt x="9" y="125"/>
                    </a:lnTo>
                    <a:lnTo>
                      <a:pt x="8" y="125"/>
                    </a:lnTo>
                    <a:lnTo>
                      <a:pt x="7" y="124"/>
                    </a:lnTo>
                    <a:lnTo>
                      <a:pt x="4" y="120"/>
                    </a:lnTo>
                    <a:lnTo>
                      <a:pt x="0" y="106"/>
                    </a:lnTo>
                    <a:lnTo>
                      <a:pt x="1" y="88"/>
                    </a:lnTo>
                    <a:lnTo>
                      <a:pt x="2" y="84"/>
                    </a:lnTo>
                    <a:lnTo>
                      <a:pt x="4" y="82"/>
                    </a:lnTo>
                    <a:lnTo>
                      <a:pt x="5" y="82"/>
                    </a:lnTo>
                    <a:lnTo>
                      <a:pt x="5" y="81"/>
                    </a:lnTo>
                    <a:lnTo>
                      <a:pt x="9" y="72"/>
                    </a:lnTo>
                    <a:lnTo>
                      <a:pt x="9" y="70"/>
                    </a:lnTo>
                    <a:lnTo>
                      <a:pt x="15" y="50"/>
                    </a:lnTo>
                    <a:lnTo>
                      <a:pt x="22" y="40"/>
                    </a:lnTo>
                    <a:lnTo>
                      <a:pt x="26" y="19"/>
                    </a:lnTo>
                    <a:lnTo>
                      <a:pt x="60" y="3"/>
                    </a:lnTo>
                    <a:lnTo>
                      <a:pt x="64" y="1"/>
                    </a:lnTo>
                    <a:lnTo>
                      <a:pt x="65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79" name="Freeform 2920">
                <a:extLst>
                  <a:ext uri="{FF2B5EF4-FFF2-40B4-BE49-F238E27FC236}">
                    <a16:creationId xmlns:a16="http://schemas.microsoft.com/office/drawing/2014/main" id="{A64B37A8-7ADB-58F3-F202-35D49BC8CA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9" y="1394"/>
                <a:ext cx="15" cy="43"/>
              </a:xfrm>
              <a:custGeom>
                <a:avLst/>
                <a:gdLst>
                  <a:gd name="T0" fmla="*/ 45 w 58"/>
                  <a:gd name="T1" fmla="*/ 0 h 172"/>
                  <a:gd name="T2" fmla="*/ 44 w 58"/>
                  <a:gd name="T3" fmla="*/ 1 h 172"/>
                  <a:gd name="T4" fmla="*/ 42 w 58"/>
                  <a:gd name="T5" fmla="*/ 4 h 172"/>
                  <a:gd name="T6" fmla="*/ 37 w 58"/>
                  <a:gd name="T7" fmla="*/ 9 h 172"/>
                  <a:gd name="T8" fmla="*/ 37 w 58"/>
                  <a:gd name="T9" fmla="*/ 18 h 172"/>
                  <a:gd name="T10" fmla="*/ 41 w 58"/>
                  <a:gd name="T11" fmla="*/ 47 h 172"/>
                  <a:gd name="T12" fmla="*/ 41 w 58"/>
                  <a:gd name="T13" fmla="*/ 57 h 172"/>
                  <a:gd name="T14" fmla="*/ 49 w 58"/>
                  <a:gd name="T15" fmla="*/ 59 h 172"/>
                  <a:gd name="T16" fmla="*/ 52 w 58"/>
                  <a:gd name="T17" fmla="*/ 60 h 172"/>
                  <a:gd name="T18" fmla="*/ 55 w 58"/>
                  <a:gd name="T19" fmla="*/ 67 h 172"/>
                  <a:gd name="T20" fmla="*/ 56 w 58"/>
                  <a:gd name="T21" fmla="*/ 74 h 172"/>
                  <a:gd name="T22" fmla="*/ 56 w 58"/>
                  <a:gd name="T23" fmla="*/ 75 h 172"/>
                  <a:gd name="T24" fmla="*/ 58 w 58"/>
                  <a:gd name="T25" fmla="*/ 78 h 172"/>
                  <a:gd name="T26" fmla="*/ 55 w 58"/>
                  <a:gd name="T27" fmla="*/ 85 h 172"/>
                  <a:gd name="T28" fmla="*/ 51 w 58"/>
                  <a:gd name="T29" fmla="*/ 91 h 172"/>
                  <a:gd name="T30" fmla="*/ 45 w 58"/>
                  <a:gd name="T31" fmla="*/ 96 h 172"/>
                  <a:gd name="T32" fmla="*/ 16 w 58"/>
                  <a:gd name="T33" fmla="*/ 113 h 172"/>
                  <a:gd name="T34" fmla="*/ 9 w 58"/>
                  <a:gd name="T35" fmla="*/ 119 h 172"/>
                  <a:gd name="T36" fmla="*/ 2 w 58"/>
                  <a:gd name="T37" fmla="*/ 135 h 172"/>
                  <a:gd name="T38" fmla="*/ 0 w 58"/>
                  <a:gd name="T39" fmla="*/ 141 h 172"/>
                  <a:gd name="T40" fmla="*/ 0 w 58"/>
                  <a:gd name="T41" fmla="*/ 144 h 172"/>
                  <a:gd name="T42" fmla="*/ 3 w 58"/>
                  <a:gd name="T43" fmla="*/ 145 h 172"/>
                  <a:gd name="T44" fmla="*/ 5 w 58"/>
                  <a:gd name="T45" fmla="*/ 145 h 172"/>
                  <a:gd name="T46" fmla="*/ 5 w 58"/>
                  <a:gd name="T47" fmla="*/ 144 h 172"/>
                  <a:gd name="T48" fmla="*/ 6 w 58"/>
                  <a:gd name="T49" fmla="*/ 144 h 172"/>
                  <a:gd name="T50" fmla="*/ 9 w 58"/>
                  <a:gd name="T51" fmla="*/ 141 h 172"/>
                  <a:gd name="T52" fmla="*/ 14 w 58"/>
                  <a:gd name="T53" fmla="*/ 139 h 172"/>
                  <a:gd name="T54" fmla="*/ 16 w 58"/>
                  <a:gd name="T55" fmla="*/ 139 h 172"/>
                  <a:gd name="T56" fmla="*/ 17 w 58"/>
                  <a:gd name="T57" fmla="*/ 141 h 172"/>
                  <a:gd name="T58" fmla="*/ 21 w 58"/>
                  <a:gd name="T59" fmla="*/ 144 h 172"/>
                  <a:gd name="T60" fmla="*/ 24 w 58"/>
                  <a:gd name="T61" fmla="*/ 145 h 172"/>
                  <a:gd name="T62" fmla="*/ 24 w 58"/>
                  <a:gd name="T63" fmla="*/ 151 h 172"/>
                  <a:gd name="T64" fmla="*/ 25 w 58"/>
                  <a:gd name="T65" fmla="*/ 151 h 172"/>
                  <a:gd name="T66" fmla="*/ 24 w 58"/>
                  <a:gd name="T67" fmla="*/ 152 h 172"/>
                  <a:gd name="T68" fmla="*/ 17 w 58"/>
                  <a:gd name="T69" fmla="*/ 172 h 172"/>
                  <a:gd name="T70" fmla="*/ 16 w 58"/>
                  <a:gd name="T71" fmla="*/ 172 h 1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8" h="172">
                    <a:moveTo>
                      <a:pt x="45" y="0"/>
                    </a:moveTo>
                    <a:lnTo>
                      <a:pt x="44" y="1"/>
                    </a:lnTo>
                    <a:lnTo>
                      <a:pt x="42" y="4"/>
                    </a:lnTo>
                    <a:lnTo>
                      <a:pt x="37" y="9"/>
                    </a:lnTo>
                    <a:lnTo>
                      <a:pt x="37" y="18"/>
                    </a:lnTo>
                    <a:lnTo>
                      <a:pt x="41" y="47"/>
                    </a:lnTo>
                    <a:lnTo>
                      <a:pt x="41" y="57"/>
                    </a:lnTo>
                    <a:lnTo>
                      <a:pt x="49" y="59"/>
                    </a:lnTo>
                    <a:lnTo>
                      <a:pt x="52" y="60"/>
                    </a:lnTo>
                    <a:lnTo>
                      <a:pt x="55" y="67"/>
                    </a:lnTo>
                    <a:lnTo>
                      <a:pt x="56" y="74"/>
                    </a:lnTo>
                    <a:lnTo>
                      <a:pt x="56" y="75"/>
                    </a:lnTo>
                    <a:lnTo>
                      <a:pt x="58" y="78"/>
                    </a:lnTo>
                    <a:lnTo>
                      <a:pt x="55" y="85"/>
                    </a:lnTo>
                    <a:lnTo>
                      <a:pt x="51" y="91"/>
                    </a:lnTo>
                    <a:lnTo>
                      <a:pt x="45" y="96"/>
                    </a:lnTo>
                    <a:lnTo>
                      <a:pt x="16" y="113"/>
                    </a:lnTo>
                    <a:lnTo>
                      <a:pt x="9" y="119"/>
                    </a:lnTo>
                    <a:lnTo>
                      <a:pt x="2" y="135"/>
                    </a:lnTo>
                    <a:lnTo>
                      <a:pt x="0" y="141"/>
                    </a:lnTo>
                    <a:lnTo>
                      <a:pt x="0" y="144"/>
                    </a:lnTo>
                    <a:lnTo>
                      <a:pt x="3" y="145"/>
                    </a:lnTo>
                    <a:lnTo>
                      <a:pt x="5" y="145"/>
                    </a:lnTo>
                    <a:lnTo>
                      <a:pt x="5" y="144"/>
                    </a:lnTo>
                    <a:lnTo>
                      <a:pt x="6" y="144"/>
                    </a:lnTo>
                    <a:lnTo>
                      <a:pt x="9" y="141"/>
                    </a:lnTo>
                    <a:lnTo>
                      <a:pt x="14" y="139"/>
                    </a:lnTo>
                    <a:lnTo>
                      <a:pt x="16" y="139"/>
                    </a:lnTo>
                    <a:lnTo>
                      <a:pt x="17" y="141"/>
                    </a:lnTo>
                    <a:lnTo>
                      <a:pt x="21" y="144"/>
                    </a:lnTo>
                    <a:lnTo>
                      <a:pt x="24" y="145"/>
                    </a:lnTo>
                    <a:lnTo>
                      <a:pt x="24" y="151"/>
                    </a:lnTo>
                    <a:lnTo>
                      <a:pt x="25" y="151"/>
                    </a:lnTo>
                    <a:lnTo>
                      <a:pt x="24" y="152"/>
                    </a:lnTo>
                    <a:lnTo>
                      <a:pt x="17" y="172"/>
                    </a:lnTo>
                    <a:lnTo>
                      <a:pt x="16" y="17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80" name="Freeform 2921">
                <a:extLst>
                  <a:ext uri="{FF2B5EF4-FFF2-40B4-BE49-F238E27FC236}">
                    <a16:creationId xmlns:a16="http://schemas.microsoft.com/office/drawing/2014/main" id="{D510CA12-0625-14AD-2230-89EE62CF39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9" y="1386"/>
                <a:ext cx="21" cy="17"/>
              </a:xfrm>
              <a:custGeom>
                <a:avLst/>
                <a:gdLst>
                  <a:gd name="T0" fmla="*/ 81 w 81"/>
                  <a:gd name="T1" fmla="*/ 70 h 70"/>
                  <a:gd name="T2" fmla="*/ 80 w 81"/>
                  <a:gd name="T3" fmla="*/ 68 h 70"/>
                  <a:gd name="T4" fmla="*/ 78 w 81"/>
                  <a:gd name="T5" fmla="*/ 66 h 70"/>
                  <a:gd name="T6" fmla="*/ 67 w 81"/>
                  <a:gd name="T7" fmla="*/ 52 h 70"/>
                  <a:gd name="T8" fmla="*/ 63 w 81"/>
                  <a:gd name="T9" fmla="*/ 47 h 70"/>
                  <a:gd name="T10" fmla="*/ 56 w 81"/>
                  <a:gd name="T11" fmla="*/ 37 h 70"/>
                  <a:gd name="T12" fmla="*/ 56 w 81"/>
                  <a:gd name="T13" fmla="*/ 28 h 70"/>
                  <a:gd name="T14" fmla="*/ 54 w 81"/>
                  <a:gd name="T15" fmla="*/ 27 h 70"/>
                  <a:gd name="T16" fmla="*/ 54 w 81"/>
                  <a:gd name="T17" fmla="*/ 25 h 70"/>
                  <a:gd name="T18" fmla="*/ 50 w 81"/>
                  <a:gd name="T19" fmla="*/ 22 h 70"/>
                  <a:gd name="T20" fmla="*/ 49 w 81"/>
                  <a:gd name="T21" fmla="*/ 21 h 70"/>
                  <a:gd name="T22" fmla="*/ 47 w 81"/>
                  <a:gd name="T23" fmla="*/ 21 h 70"/>
                  <a:gd name="T24" fmla="*/ 43 w 81"/>
                  <a:gd name="T25" fmla="*/ 4 h 70"/>
                  <a:gd name="T26" fmla="*/ 38 w 81"/>
                  <a:gd name="T27" fmla="*/ 1 h 70"/>
                  <a:gd name="T28" fmla="*/ 36 w 81"/>
                  <a:gd name="T29" fmla="*/ 0 h 70"/>
                  <a:gd name="T30" fmla="*/ 33 w 81"/>
                  <a:gd name="T31" fmla="*/ 0 h 70"/>
                  <a:gd name="T32" fmla="*/ 2 w 81"/>
                  <a:gd name="T33" fmla="*/ 21 h 70"/>
                  <a:gd name="T34" fmla="*/ 0 w 81"/>
                  <a:gd name="T35" fmla="*/ 21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81" h="70">
                    <a:moveTo>
                      <a:pt x="81" y="70"/>
                    </a:moveTo>
                    <a:lnTo>
                      <a:pt x="80" y="68"/>
                    </a:lnTo>
                    <a:lnTo>
                      <a:pt x="78" y="66"/>
                    </a:lnTo>
                    <a:lnTo>
                      <a:pt x="67" y="52"/>
                    </a:lnTo>
                    <a:lnTo>
                      <a:pt x="63" y="47"/>
                    </a:lnTo>
                    <a:lnTo>
                      <a:pt x="56" y="37"/>
                    </a:lnTo>
                    <a:lnTo>
                      <a:pt x="56" y="28"/>
                    </a:lnTo>
                    <a:lnTo>
                      <a:pt x="54" y="27"/>
                    </a:lnTo>
                    <a:lnTo>
                      <a:pt x="54" y="25"/>
                    </a:lnTo>
                    <a:lnTo>
                      <a:pt x="50" y="22"/>
                    </a:lnTo>
                    <a:lnTo>
                      <a:pt x="49" y="21"/>
                    </a:lnTo>
                    <a:lnTo>
                      <a:pt x="47" y="21"/>
                    </a:lnTo>
                    <a:lnTo>
                      <a:pt x="43" y="4"/>
                    </a:lnTo>
                    <a:lnTo>
                      <a:pt x="38" y="1"/>
                    </a:lnTo>
                    <a:lnTo>
                      <a:pt x="36" y="0"/>
                    </a:lnTo>
                    <a:lnTo>
                      <a:pt x="33" y="0"/>
                    </a:lnTo>
                    <a:lnTo>
                      <a:pt x="2" y="21"/>
                    </a:lnTo>
                    <a:lnTo>
                      <a:pt x="0" y="2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81" name="Freeform 2922">
                <a:extLst>
                  <a:ext uri="{FF2B5EF4-FFF2-40B4-BE49-F238E27FC236}">
                    <a16:creationId xmlns:a16="http://schemas.microsoft.com/office/drawing/2014/main" id="{872E762D-0A63-7352-EEB9-4D33B99D04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3" y="1477"/>
                <a:ext cx="58" cy="29"/>
              </a:xfrm>
              <a:custGeom>
                <a:avLst/>
                <a:gdLst>
                  <a:gd name="T0" fmla="*/ 2 w 235"/>
                  <a:gd name="T1" fmla="*/ 97 h 115"/>
                  <a:gd name="T2" fmla="*/ 2 w 235"/>
                  <a:gd name="T3" fmla="*/ 96 h 115"/>
                  <a:gd name="T4" fmla="*/ 0 w 235"/>
                  <a:gd name="T5" fmla="*/ 94 h 115"/>
                  <a:gd name="T6" fmla="*/ 0 w 235"/>
                  <a:gd name="T7" fmla="*/ 93 h 115"/>
                  <a:gd name="T8" fmla="*/ 2 w 235"/>
                  <a:gd name="T9" fmla="*/ 84 h 115"/>
                  <a:gd name="T10" fmla="*/ 7 w 235"/>
                  <a:gd name="T11" fmla="*/ 66 h 115"/>
                  <a:gd name="T12" fmla="*/ 7 w 235"/>
                  <a:gd name="T13" fmla="*/ 65 h 115"/>
                  <a:gd name="T14" fmla="*/ 11 w 235"/>
                  <a:gd name="T15" fmla="*/ 65 h 115"/>
                  <a:gd name="T16" fmla="*/ 19 w 235"/>
                  <a:gd name="T17" fmla="*/ 54 h 115"/>
                  <a:gd name="T18" fmla="*/ 17 w 235"/>
                  <a:gd name="T19" fmla="*/ 40 h 115"/>
                  <a:gd name="T20" fmla="*/ 17 w 235"/>
                  <a:gd name="T21" fmla="*/ 38 h 115"/>
                  <a:gd name="T22" fmla="*/ 24 w 235"/>
                  <a:gd name="T23" fmla="*/ 31 h 115"/>
                  <a:gd name="T24" fmla="*/ 25 w 235"/>
                  <a:gd name="T25" fmla="*/ 31 h 115"/>
                  <a:gd name="T26" fmla="*/ 32 w 235"/>
                  <a:gd name="T27" fmla="*/ 27 h 115"/>
                  <a:gd name="T28" fmla="*/ 33 w 235"/>
                  <a:gd name="T29" fmla="*/ 27 h 115"/>
                  <a:gd name="T30" fmla="*/ 52 w 235"/>
                  <a:gd name="T31" fmla="*/ 20 h 115"/>
                  <a:gd name="T32" fmla="*/ 56 w 235"/>
                  <a:gd name="T33" fmla="*/ 14 h 115"/>
                  <a:gd name="T34" fmla="*/ 57 w 235"/>
                  <a:gd name="T35" fmla="*/ 7 h 115"/>
                  <a:gd name="T36" fmla="*/ 59 w 235"/>
                  <a:gd name="T37" fmla="*/ 6 h 115"/>
                  <a:gd name="T38" fmla="*/ 76 w 235"/>
                  <a:gd name="T39" fmla="*/ 7 h 115"/>
                  <a:gd name="T40" fmla="*/ 78 w 235"/>
                  <a:gd name="T41" fmla="*/ 6 h 115"/>
                  <a:gd name="T42" fmla="*/ 88 w 235"/>
                  <a:gd name="T43" fmla="*/ 0 h 115"/>
                  <a:gd name="T44" fmla="*/ 89 w 235"/>
                  <a:gd name="T45" fmla="*/ 0 h 115"/>
                  <a:gd name="T46" fmla="*/ 92 w 235"/>
                  <a:gd name="T47" fmla="*/ 2 h 115"/>
                  <a:gd name="T48" fmla="*/ 98 w 235"/>
                  <a:gd name="T49" fmla="*/ 9 h 115"/>
                  <a:gd name="T50" fmla="*/ 105 w 235"/>
                  <a:gd name="T51" fmla="*/ 13 h 115"/>
                  <a:gd name="T52" fmla="*/ 105 w 235"/>
                  <a:gd name="T53" fmla="*/ 17 h 115"/>
                  <a:gd name="T54" fmla="*/ 119 w 235"/>
                  <a:gd name="T55" fmla="*/ 28 h 115"/>
                  <a:gd name="T56" fmla="*/ 126 w 235"/>
                  <a:gd name="T57" fmla="*/ 30 h 115"/>
                  <a:gd name="T58" fmla="*/ 127 w 235"/>
                  <a:gd name="T59" fmla="*/ 31 h 115"/>
                  <a:gd name="T60" fmla="*/ 122 w 235"/>
                  <a:gd name="T61" fmla="*/ 34 h 115"/>
                  <a:gd name="T62" fmla="*/ 122 w 235"/>
                  <a:gd name="T63" fmla="*/ 36 h 115"/>
                  <a:gd name="T64" fmla="*/ 123 w 235"/>
                  <a:gd name="T65" fmla="*/ 37 h 115"/>
                  <a:gd name="T66" fmla="*/ 120 w 235"/>
                  <a:gd name="T67" fmla="*/ 38 h 115"/>
                  <a:gd name="T68" fmla="*/ 119 w 235"/>
                  <a:gd name="T69" fmla="*/ 40 h 115"/>
                  <a:gd name="T70" fmla="*/ 119 w 235"/>
                  <a:gd name="T71" fmla="*/ 41 h 115"/>
                  <a:gd name="T72" fmla="*/ 116 w 235"/>
                  <a:gd name="T73" fmla="*/ 48 h 115"/>
                  <a:gd name="T74" fmla="*/ 115 w 235"/>
                  <a:gd name="T75" fmla="*/ 50 h 115"/>
                  <a:gd name="T76" fmla="*/ 115 w 235"/>
                  <a:gd name="T77" fmla="*/ 51 h 115"/>
                  <a:gd name="T78" fmla="*/ 120 w 235"/>
                  <a:gd name="T79" fmla="*/ 55 h 115"/>
                  <a:gd name="T80" fmla="*/ 120 w 235"/>
                  <a:gd name="T81" fmla="*/ 57 h 115"/>
                  <a:gd name="T82" fmla="*/ 122 w 235"/>
                  <a:gd name="T83" fmla="*/ 58 h 115"/>
                  <a:gd name="T84" fmla="*/ 123 w 235"/>
                  <a:gd name="T85" fmla="*/ 57 h 115"/>
                  <a:gd name="T86" fmla="*/ 138 w 235"/>
                  <a:gd name="T87" fmla="*/ 57 h 115"/>
                  <a:gd name="T88" fmla="*/ 144 w 235"/>
                  <a:gd name="T89" fmla="*/ 58 h 115"/>
                  <a:gd name="T90" fmla="*/ 144 w 235"/>
                  <a:gd name="T91" fmla="*/ 62 h 115"/>
                  <a:gd name="T92" fmla="*/ 155 w 235"/>
                  <a:gd name="T93" fmla="*/ 73 h 115"/>
                  <a:gd name="T94" fmla="*/ 165 w 235"/>
                  <a:gd name="T95" fmla="*/ 81 h 115"/>
                  <a:gd name="T96" fmla="*/ 169 w 235"/>
                  <a:gd name="T97" fmla="*/ 83 h 115"/>
                  <a:gd name="T98" fmla="*/ 175 w 235"/>
                  <a:gd name="T99" fmla="*/ 72 h 115"/>
                  <a:gd name="T100" fmla="*/ 180 w 235"/>
                  <a:gd name="T101" fmla="*/ 66 h 115"/>
                  <a:gd name="T102" fmla="*/ 187 w 235"/>
                  <a:gd name="T103" fmla="*/ 62 h 115"/>
                  <a:gd name="T104" fmla="*/ 196 w 235"/>
                  <a:gd name="T105" fmla="*/ 63 h 115"/>
                  <a:gd name="T106" fmla="*/ 201 w 235"/>
                  <a:gd name="T107" fmla="*/ 66 h 115"/>
                  <a:gd name="T108" fmla="*/ 201 w 235"/>
                  <a:gd name="T109" fmla="*/ 73 h 115"/>
                  <a:gd name="T110" fmla="*/ 204 w 235"/>
                  <a:gd name="T111" fmla="*/ 80 h 115"/>
                  <a:gd name="T112" fmla="*/ 204 w 235"/>
                  <a:gd name="T113" fmla="*/ 84 h 115"/>
                  <a:gd name="T114" fmla="*/ 213 w 235"/>
                  <a:gd name="T115" fmla="*/ 103 h 115"/>
                  <a:gd name="T116" fmla="*/ 226 w 235"/>
                  <a:gd name="T117" fmla="*/ 108 h 115"/>
                  <a:gd name="T118" fmla="*/ 235 w 235"/>
                  <a:gd name="T119" fmla="*/ 115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35" h="115">
                    <a:moveTo>
                      <a:pt x="2" y="97"/>
                    </a:moveTo>
                    <a:lnTo>
                      <a:pt x="2" y="96"/>
                    </a:lnTo>
                    <a:lnTo>
                      <a:pt x="0" y="94"/>
                    </a:lnTo>
                    <a:lnTo>
                      <a:pt x="0" y="93"/>
                    </a:lnTo>
                    <a:lnTo>
                      <a:pt x="2" y="84"/>
                    </a:lnTo>
                    <a:lnTo>
                      <a:pt x="7" y="66"/>
                    </a:lnTo>
                    <a:lnTo>
                      <a:pt x="7" y="65"/>
                    </a:lnTo>
                    <a:lnTo>
                      <a:pt x="11" y="65"/>
                    </a:lnTo>
                    <a:lnTo>
                      <a:pt x="19" y="54"/>
                    </a:lnTo>
                    <a:lnTo>
                      <a:pt x="17" y="40"/>
                    </a:lnTo>
                    <a:lnTo>
                      <a:pt x="17" y="38"/>
                    </a:lnTo>
                    <a:lnTo>
                      <a:pt x="24" y="31"/>
                    </a:lnTo>
                    <a:lnTo>
                      <a:pt x="25" y="31"/>
                    </a:lnTo>
                    <a:lnTo>
                      <a:pt x="32" y="27"/>
                    </a:lnTo>
                    <a:lnTo>
                      <a:pt x="33" y="27"/>
                    </a:lnTo>
                    <a:lnTo>
                      <a:pt x="52" y="20"/>
                    </a:lnTo>
                    <a:lnTo>
                      <a:pt x="56" y="14"/>
                    </a:lnTo>
                    <a:lnTo>
                      <a:pt x="57" y="7"/>
                    </a:lnTo>
                    <a:lnTo>
                      <a:pt x="59" y="6"/>
                    </a:lnTo>
                    <a:lnTo>
                      <a:pt x="76" y="7"/>
                    </a:lnTo>
                    <a:lnTo>
                      <a:pt x="78" y="6"/>
                    </a:lnTo>
                    <a:lnTo>
                      <a:pt x="88" y="0"/>
                    </a:lnTo>
                    <a:lnTo>
                      <a:pt x="89" y="0"/>
                    </a:lnTo>
                    <a:lnTo>
                      <a:pt x="92" y="2"/>
                    </a:lnTo>
                    <a:lnTo>
                      <a:pt x="98" y="9"/>
                    </a:lnTo>
                    <a:lnTo>
                      <a:pt x="105" y="13"/>
                    </a:lnTo>
                    <a:lnTo>
                      <a:pt x="105" y="17"/>
                    </a:lnTo>
                    <a:lnTo>
                      <a:pt x="119" y="28"/>
                    </a:lnTo>
                    <a:lnTo>
                      <a:pt x="126" y="30"/>
                    </a:lnTo>
                    <a:lnTo>
                      <a:pt x="127" y="31"/>
                    </a:lnTo>
                    <a:lnTo>
                      <a:pt x="122" y="34"/>
                    </a:lnTo>
                    <a:lnTo>
                      <a:pt x="122" y="36"/>
                    </a:lnTo>
                    <a:lnTo>
                      <a:pt x="123" y="37"/>
                    </a:lnTo>
                    <a:lnTo>
                      <a:pt x="120" y="38"/>
                    </a:lnTo>
                    <a:lnTo>
                      <a:pt x="119" y="40"/>
                    </a:lnTo>
                    <a:lnTo>
                      <a:pt x="119" y="41"/>
                    </a:lnTo>
                    <a:lnTo>
                      <a:pt x="116" y="48"/>
                    </a:lnTo>
                    <a:lnTo>
                      <a:pt x="115" y="50"/>
                    </a:lnTo>
                    <a:lnTo>
                      <a:pt x="115" y="51"/>
                    </a:lnTo>
                    <a:lnTo>
                      <a:pt x="120" y="55"/>
                    </a:lnTo>
                    <a:lnTo>
                      <a:pt x="120" y="57"/>
                    </a:lnTo>
                    <a:lnTo>
                      <a:pt x="122" y="58"/>
                    </a:lnTo>
                    <a:lnTo>
                      <a:pt x="123" y="57"/>
                    </a:lnTo>
                    <a:lnTo>
                      <a:pt x="138" y="57"/>
                    </a:lnTo>
                    <a:lnTo>
                      <a:pt x="144" y="58"/>
                    </a:lnTo>
                    <a:lnTo>
                      <a:pt x="144" y="62"/>
                    </a:lnTo>
                    <a:lnTo>
                      <a:pt x="155" y="73"/>
                    </a:lnTo>
                    <a:lnTo>
                      <a:pt x="165" y="81"/>
                    </a:lnTo>
                    <a:lnTo>
                      <a:pt x="169" y="83"/>
                    </a:lnTo>
                    <a:lnTo>
                      <a:pt x="175" y="72"/>
                    </a:lnTo>
                    <a:lnTo>
                      <a:pt x="180" y="66"/>
                    </a:lnTo>
                    <a:lnTo>
                      <a:pt x="187" y="62"/>
                    </a:lnTo>
                    <a:lnTo>
                      <a:pt x="196" y="63"/>
                    </a:lnTo>
                    <a:lnTo>
                      <a:pt x="201" y="66"/>
                    </a:lnTo>
                    <a:lnTo>
                      <a:pt x="201" y="73"/>
                    </a:lnTo>
                    <a:lnTo>
                      <a:pt x="204" y="80"/>
                    </a:lnTo>
                    <a:lnTo>
                      <a:pt x="204" y="84"/>
                    </a:lnTo>
                    <a:lnTo>
                      <a:pt x="213" y="103"/>
                    </a:lnTo>
                    <a:lnTo>
                      <a:pt x="226" y="108"/>
                    </a:lnTo>
                    <a:lnTo>
                      <a:pt x="235" y="11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82" name="Freeform 2923">
                <a:extLst>
                  <a:ext uri="{FF2B5EF4-FFF2-40B4-BE49-F238E27FC236}">
                    <a16:creationId xmlns:a16="http://schemas.microsoft.com/office/drawing/2014/main" id="{94036BE5-5A2F-C5BF-DF0C-7F797CB92D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1" y="1502"/>
                <a:ext cx="50" cy="82"/>
              </a:xfrm>
              <a:custGeom>
                <a:avLst/>
                <a:gdLst>
                  <a:gd name="T0" fmla="*/ 167 w 200"/>
                  <a:gd name="T1" fmla="*/ 0 h 328"/>
                  <a:gd name="T2" fmla="*/ 168 w 200"/>
                  <a:gd name="T3" fmla="*/ 4 h 328"/>
                  <a:gd name="T4" fmla="*/ 172 w 200"/>
                  <a:gd name="T5" fmla="*/ 10 h 328"/>
                  <a:gd name="T6" fmla="*/ 191 w 200"/>
                  <a:gd name="T7" fmla="*/ 11 h 328"/>
                  <a:gd name="T8" fmla="*/ 194 w 200"/>
                  <a:gd name="T9" fmla="*/ 10 h 328"/>
                  <a:gd name="T10" fmla="*/ 197 w 200"/>
                  <a:gd name="T11" fmla="*/ 21 h 328"/>
                  <a:gd name="T12" fmla="*/ 200 w 200"/>
                  <a:gd name="T13" fmla="*/ 42 h 328"/>
                  <a:gd name="T14" fmla="*/ 196 w 200"/>
                  <a:gd name="T15" fmla="*/ 54 h 328"/>
                  <a:gd name="T16" fmla="*/ 155 w 200"/>
                  <a:gd name="T17" fmla="*/ 94 h 328"/>
                  <a:gd name="T18" fmla="*/ 148 w 200"/>
                  <a:gd name="T19" fmla="*/ 109 h 328"/>
                  <a:gd name="T20" fmla="*/ 137 w 200"/>
                  <a:gd name="T21" fmla="*/ 120 h 328"/>
                  <a:gd name="T22" fmla="*/ 130 w 200"/>
                  <a:gd name="T23" fmla="*/ 123 h 328"/>
                  <a:gd name="T24" fmla="*/ 129 w 200"/>
                  <a:gd name="T25" fmla="*/ 123 h 328"/>
                  <a:gd name="T26" fmla="*/ 126 w 200"/>
                  <a:gd name="T27" fmla="*/ 127 h 328"/>
                  <a:gd name="T28" fmla="*/ 123 w 200"/>
                  <a:gd name="T29" fmla="*/ 130 h 328"/>
                  <a:gd name="T30" fmla="*/ 120 w 200"/>
                  <a:gd name="T31" fmla="*/ 128 h 328"/>
                  <a:gd name="T32" fmla="*/ 119 w 200"/>
                  <a:gd name="T33" fmla="*/ 127 h 328"/>
                  <a:gd name="T34" fmla="*/ 116 w 200"/>
                  <a:gd name="T35" fmla="*/ 126 h 328"/>
                  <a:gd name="T36" fmla="*/ 91 w 200"/>
                  <a:gd name="T37" fmla="*/ 127 h 328"/>
                  <a:gd name="T38" fmla="*/ 90 w 200"/>
                  <a:gd name="T39" fmla="*/ 131 h 328"/>
                  <a:gd name="T40" fmla="*/ 107 w 200"/>
                  <a:gd name="T41" fmla="*/ 147 h 328"/>
                  <a:gd name="T42" fmla="*/ 109 w 200"/>
                  <a:gd name="T43" fmla="*/ 148 h 328"/>
                  <a:gd name="T44" fmla="*/ 113 w 200"/>
                  <a:gd name="T45" fmla="*/ 151 h 328"/>
                  <a:gd name="T46" fmla="*/ 113 w 200"/>
                  <a:gd name="T47" fmla="*/ 158 h 328"/>
                  <a:gd name="T48" fmla="*/ 112 w 200"/>
                  <a:gd name="T49" fmla="*/ 159 h 328"/>
                  <a:gd name="T50" fmla="*/ 112 w 200"/>
                  <a:gd name="T51" fmla="*/ 161 h 328"/>
                  <a:gd name="T52" fmla="*/ 109 w 200"/>
                  <a:gd name="T53" fmla="*/ 165 h 328"/>
                  <a:gd name="T54" fmla="*/ 102 w 200"/>
                  <a:gd name="T55" fmla="*/ 172 h 328"/>
                  <a:gd name="T56" fmla="*/ 101 w 200"/>
                  <a:gd name="T57" fmla="*/ 172 h 328"/>
                  <a:gd name="T58" fmla="*/ 97 w 200"/>
                  <a:gd name="T59" fmla="*/ 177 h 328"/>
                  <a:gd name="T60" fmla="*/ 87 w 200"/>
                  <a:gd name="T61" fmla="*/ 200 h 328"/>
                  <a:gd name="T62" fmla="*/ 80 w 200"/>
                  <a:gd name="T63" fmla="*/ 207 h 328"/>
                  <a:gd name="T64" fmla="*/ 70 w 200"/>
                  <a:gd name="T65" fmla="*/ 219 h 328"/>
                  <a:gd name="T66" fmla="*/ 69 w 200"/>
                  <a:gd name="T67" fmla="*/ 219 h 328"/>
                  <a:gd name="T68" fmla="*/ 69 w 200"/>
                  <a:gd name="T69" fmla="*/ 221 h 328"/>
                  <a:gd name="T70" fmla="*/ 57 w 200"/>
                  <a:gd name="T71" fmla="*/ 221 h 328"/>
                  <a:gd name="T72" fmla="*/ 38 w 200"/>
                  <a:gd name="T73" fmla="*/ 228 h 328"/>
                  <a:gd name="T74" fmla="*/ 18 w 200"/>
                  <a:gd name="T75" fmla="*/ 248 h 328"/>
                  <a:gd name="T76" fmla="*/ 17 w 200"/>
                  <a:gd name="T77" fmla="*/ 282 h 328"/>
                  <a:gd name="T78" fmla="*/ 3 w 200"/>
                  <a:gd name="T79" fmla="*/ 310 h 328"/>
                  <a:gd name="T80" fmla="*/ 2 w 200"/>
                  <a:gd name="T81" fmla="*/ 314 h 328"/>
                  <a:gd name="T82" fmla="*/ 2 w 200"/>
                  <a:gd name="T83" fmla="*/ 317 h 328"/>
                  <a:gd name="T84" fmla="*/ 0 w 200"/>
                  <a:gd name="T85" fmla="*/ 327 h 328"/>
                  <a:gd name="T86" fmla="*/ 0 w 200"/>
                  <a:gd name="T87" fmla="*/ 328 h 3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00" h="328">
                    <a:moveTo>
                      <a:pt x="167" y="0"/>
                    </a:moveTo>
                    <a:lnTo>
                      <a:pt x="168" y="4"/>
                    </a:lnTo>
                    <a:lnTo>
                      <a:pt x="172" y="10"/>
                    </a:lnTo>
                    <a:lnTo>
                      <a:pt x="191" y="11"/>
                    </a:lnTo>
                    <a:lnTo>
                      <a:pt x="194" y="10"/>
                    </a:lnTo>
                    <a:lnTo>
                      <a:pt x="197" y="21"/>
                    </a:lnTo>
                    <a:lnTo>
                      <a:pt x="200" y="42"/>
                    </a:lnTo>
                    <a:lnTo>
                      <a:pt x="196" y="54"/>
                    </a:lnTo>
                    <a:lnTo>
                      <a:pt x="155" y="94"/>
                    </a:lnTo>
                    <a:lnTo>
                      <a:pt x="148" y="109"/>
                    </a:lnTo>
                    <a:lnTo>
                      <a:pt x="137" y="120"/>
                    </a:lnTo>
                    <a:lnTo>
                      <a:pt x="130" y="123"/>
                    </a:lnTo>
                    <a:lnTo>
                      <a:pt x="129" y="123"/>
                    </a:lnTo>
                    <a:lnTo>
                      <a:pt x="126" y="127"/>
                    </a:lnTo>
                    <a:lnTo>
                      <a:pt x="123" y="130"/>
                    </a:lnTo>
                    <a:lnTo>
                      <a:pt x="120" y="128"/>
                    </a:lnTo>
                    <a:lnTo>
                      <a:pt x="119" y="127"/>
                    </a:lnTo>
                    <a:lnTo>
                      <a:pt x="116" y="126"/>
                    </a:lnTo>
                    <a:lnTo>
                      <a:pt x="91" y="127"/>
                    </a:lnTo>
                    <a:lnTo>
                      <a:pt x="90" y="131"/>
                    </a:lnTo>
                    <a:lnTo>
                      <a:pt x="107" y="147"/>
                    </a:lnTo>
                    <a:lnTo>
                      <a:pt x="109" y="148"/>
                    </a:lnTo>
                    <a:lnTo>
                      <a:pt x="113" y="151"/>
                    </a:lnTo>
                    <a:lnTo>
                      <a:pt x="113" y="158"/>
                    </a:lnTo>
                    <a:lnTo>
                      <a:pt x="112" y="159"/>
                    </a:lnTo>
                    <a:lnTo>
                      <a:pt x="112" y="161"/>
                    </a:lnTo>
                    <a:lnTo>
                      <a:pt x="109" y="165"/>
                    </a:lnTo>
                    <a:lnTo>
                      <a:pt x="102" y="172"/>
                    </a:lnTo>
                    <a:lnTo>
                      <a:pt x="101" y="172"/>
                    </a:lnTo>
                    <a:lnTo>
                      <a:pt x="97" y="177"/>
                    </a:lnTo>
                    <a:lnTo>
                      <a:pt x="87" y="200"/>
                    </a:lnTo>
                    <a:lnTo>
                      <a:pt x="80" y="207"/>
                    </a:lnTo>
                    <a:lnTo>
                      <a:pt x="70" y="219"/>
                    </a:lnTo>
                    <a:lnTo>
                      <a:pt x="69" y="219"/>
                    </a:lnTo>
                    <a:lnTo>
                      <a:pt x="69" y="221"/>
                    </a:lnTo>
                    <a:lnTo>
                      <a:pt x="57" y="221"/>
                    </a:lnTo>
                    <a:lnTo>
                      <a:pt x="38" y="228"/>
                    </a:lnTo>
                    <a:lnTo>
                      <a:pt x="18" y="248"/>
                    </a:lnTo>
                    <a:lnTo>
                      <a:pt x="17" y="282"/>
                    </a:lnTo>
                    <a:lnTo>
                      <a:pt x="3" y="310"/>
                    </a:lnTo>
                    <a:lnTo>
                      <a:pt x="2" y="314"/>
                    </a:lnTo>
                    <a:lnTo>
                      <a:pt x="2" y="317"/>
                    </a:lnTo>
                    <a:lnTo>
                      <a:pt x="0" y="327"/>
                    </a:lnTo>
                    <a:lnTo>
                      <a:pt x="0" y="32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83" name="Freeform 2924">
                <a:extLst>
                  <a:ext uri="{FF2B5EF4-FFF2-40B4-BE49-F238E27FC236}">
                    <a16:creationId xmlns:a16="http://schemas.microsoft.com/office/drawing/2014/main" id="{9E5E71B5-713A-3EFD-1476-C22A5A1291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1" y="1504"/>
                <a:ext cx="27" cy="12"/>
              </a:xfrm>
              <a:custGeom>
                <a:avLst/>
                <a:gdLst>
                  <a:gd name="T0" fmla="*/ 0 w 107"/>
                  <a:gd name="T1" fmla="*/ 11 h 52"/>
                  <a:gd name="T2" fmla="*/ 1 w 107"/>
                  <a:gd name="T3" fmla="*/ 15 h 52"/>
                  <a:gd name="T4" fmla="*/ 8 w 107"/>
                  <a:gd name="T5" fmla="*/ 17 h 52"/>
                  <a:gd name="T6" fmla="*/ 15 w 107"/>
                  <a:gd name="T7" fmla="*/ 17 h 52"/>
                  <a:gd name="T8" fmla="*/ 19 w 107"/>
                  <a:gd name="T9" fmla="*/ 15 h 52"/>
                  <a:gd name="T10" fmla="*/ 25 w 107"/>
                  <a:gd name="T11" fmla="*/ 15 h 52"/>
                  <a:gd name="T12" fmla="*/ 26 w 107"/>
                  <a:gd name="T13" fmla="*/ 10 h 52"/>
                  <a:gd name="T14" fmla="*/ 32 w 107"/>
                  <a:gd name="T15" fmla="*/ 3 h 52"/>
                  <a:gd name="T16" fmla="*/ 47 w 107"/>
                  <a:gd name="T17" fmla="*/ 0 h 52"/>
                  <a:gd name="T18" fmla="*/ 61 w 107"/>
                  <a:gd name="T19" fmla="*/ 0 h 52"/>
                  <a:gd name="T20" fmla="*/ 83 w 107"/>
                  <a:gd name="T21" fmla="*/ 7 h 52"/>
                  <a:gd name="T22" fmla="*/ 82 w 107"/>
                  <a:gd name="T23" fmla="*/ 10 h 52"/>
                  <a:gd name="T24" fmla="*/ 82 w 107"/>
                  <a:gd name="T25" fmla="*/ 14 h 52"/>
                  <a:gd name="T26" fmla="*/ 81 w 107"/>
                  <a:gd name="T27" fmla="*/ 22 h 52"/>
                  <a:gd name="T28" fmla="*/ 81 w 107"/>
                  <a:gd name="T29" fmla="*/ 26 h 52"/>
                  <a:gd name="T30" fmla="*/ 79 w 107"/>
                  <a:gd name="T31" fmla="*/ 29 h 52"/>
                  <a:gd name="T32" fmla="*/ 85 w 107"/>
                  <a:gd name="T33" fmla="*/ 29 h 52"/>
                  <a:gd name="T34" fmla="*/ 93 w 107"/>
                  <a:gd name="T35" fmla="*/ 43 h 52"/>
                  <a:gd name="T36" fmla="*/ 106 w 107"/>
                  <a:gd name="T37" fmla="*/ 50 h 52"/>
                  <a:gd name="T38" fmla="*/ 107 w 107"/>
                  <a:gd name="T39" fmla="*/ 52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07" h="52">
                    <a:moveTo>
                      <a:pt x="0" y="11"/>
                    </a:moveTo>
                    <a:lnTo>
                      <a:pt x="1" y="15"/>
                    </a:lnTo>
                    <a:lnTo>
                      <a:pt x="8" y="17"/>
                    </a:lnTo>
                    <a:lnTo>
                      <a:pt x="15" y="17"/>
                    </a:lnTo>
                    <a:lnTo>
                      <a:pt x="19" y="15"/>
                    </a:lnTo>
                    <a:lnTo>
                      <a:pt x="25" y="15"/>
                    </a:lnTo>
                    <a:lnTo>
                      <a:pt x="26" y="10"/>
                    </a:lnTo>
                    <a:lnTo>
                      <a:pt x="32" y="3"/>
                    </a:lnTo>
                    <a:lnTo>
                      <a:pt x="47" y="0"/>
                    </a:lnTo>
                    <a:lnTo>
                      <a:pt x="61" y="0"/>
                    </a:lnTo>
                    <a:lnTo>
                      <a:pt x="83" y="7"/>
                    </a:lnTo>
                    <a:lnTo>
                      <a:pt x="82" y="10"/>
                    </a:lnTo>
                    <a:lnTo>
                      <a:pt x="82" y="14"/>
                    </a:lnTo>
                    <a:lnTo>
                      <a:pt x="81" y="22"/>
                    </a:lnTo>
                    <a:lnTo>
                      <a:pt x="81" y="26"/>
                    </a:lnTo>
                    <a:lnTo>
                      <a:pt x="79" y="29"/>
                    </a:lnTo>
                    <a:lnTo>
                      <a:pt x="85" y="29"/>
                    </a:lnTo>
                    <a:lnTo>
                      <a:pt x="93" y="43"/>
                    </a:lnTo>
                    <a:lnTo>
                      <a:pt x="106" y="50"/>
                    </a:lnTo>
                    <a:lnTo>
                      <a:pt x="107" y="5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84" name="Freeform 2925">
                <a:extLst>
                  <a:ext uri="{FF2B5EF4-FFF2-40B4-BE49-F238E27FC236}">
                    <a16:creationId xmlns:a16="http://schemas.microsoft.com/office/drawing/2014/main" id="{4DC5A8C1-D59F-A6E1-2C04-F6BACC6A63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4" y="1506"/>
                <a:ext cx="67" cy="97"/>
              </a:xfrm>
              <a:custGeom>
                <a:avLst/>
                <a:gdLst>
                  <a:gd name="T0" fmla="*/ 271 w 271"/>
                  <a:gd name="T1" fmla="*/ 2 h 386"/>
                  <a:gd name="T2" fmla="*/ 261 w 271"/>
                  <a:gd name="T3" fmla="*/ 17 h 386"/>
                  <a:gd name="T4" fmla="*/ 255 w 271"/>
                  <a:gd name="T5" fmla="*/ 19 h 386"/>
                  <a:gd name="T6" fmla="*/ 249 w 271"/>
                  <a:gd name="T7" fmla="*/ 29 h 386"/>
                  <a:gd name="T8" fmla="*/ 239 w 271"/>
                  <a:gd name="T9" fmla="*/ 36 h 386"/>
                  <a:gd name="T10" fmla="*/ 195 w 271"/>
                  <a:gd name="T11" fmla="*/ 55 h 386"/>
                  <a:gd name="T12" fmla="*/ 187 w 271"/>
                  <a:gd name="T13" fmla="*/ 73 h 386"/>
                  <a:gd name="T14" fmla="*/ 184 w 271"/>
                  <a:gd name="T15" fmla="*/ 77 h 386"/>
                  <a:gd name="T16" fmla="*/ 194 w 271"/>
                  <a:gd name="T17" fmla="*/ 105 h 386"/>
                  <a:gd name="T18" fmla="*/ 199 w 271"/>
                  <a:gd name="T19" fmla="*/ 116 h 386"/>
                  <a:gd name="T20" fmla="*/ 205 w 271"/>
                  <a:gd name="T21" fmla="*/ 124 h 386"/>
                  <a:gd name="T22" fmla="*/ 211 w 271"/>
                  <a:gd name="T23" fmla="*/ 130 h 386"/>
                  <a:gd name="T24" fmla="*/ 234 w 271"/>
                  <a:gd name="T25" fmla="*/ 137 h 386"/>
                  <a:gd name="T26" fmla="*/ 247 w 271"/>
                  <a:gd name="T27" fmla="*/ 138 h 386"/>
                  <a:gd name="T28" fmla="*/ 246 w 271"/>
                  <a:gd name="T29" fmla="*/ 156 h 386"/>
                  <a:gd name="T30" fmla="*/ 241 w 271"/>
                  <a:gd name="T31" fmla="*/ 175 h 386"/>
                  <a:gd name="T32" fmla="*/ 220 w 271"/>
                  <a:gd name="T33" fmla="*/ 170 h 386"/>
                  <a:gd name="T34" fmla="*/ 202 w 271"/>
                  <a:gd name="T35" fmla="*/ 173 h 386"/>
                  <a:gd name="T36" fmla="*/ 184 w 271"/>
                  <a:gd name="T37" fmla="*/ 179 h 386"/>
                  <a:gd name="T38" fmla="*/ 170 w 271"/>
                  <a:gd name="T39" fmla="*/ 189 h 386"/>
                  <a:gd name="T40" fmla="*/ 160 w 271"/>
                  <a:gd name="T41" fmla="*/ 203 h 386"/>
                  <a:gd name="T42" fmla="*/ 158 w 271"/>
                  <a:gd name="T43" fmla="*/ 211 h 386"/>
                  <a:gd name="T44" fmla="*/ 187 w 271"/>
                  <a:gd name="T45" fmla="*/ 223 h 386"/>
                  <a:gd name="T46" fmla="*/ 198 w 271"/>
                  <a:gd name="T47" fmla="*/ 232 h 386"/>
                  <a:gd name="T48" fmla="*/ 206 w 271"/>
                  <a:gd name="T49" fmla="*/ 247 h 386"/>
                  <a:gd name="T50" fmla="*/ 201 w 271"/>
                  <a:gd name="T51" fmla="*/ 256 h 386"/>
                  <a:gd name="T52" fmla="*/ 185 w 271"/>
                  <a:gd name="T53" fmla="*/ 289 h 386"/>
                  <a:gd name="T54" fmla="*/ 159 w 271"/>
                  <a:gd name="T55" fmla="*/ 310 h 386"/>
                  <a:gd name="T56" fmla="*/ 131 w 271"/>
                  <a:gd name="T57" fmla="*/ 337 h 386"/>
                  <a:gd name="T58" fmla="*/ 120 w 271"/>
                  <a:gd name="T59" fmla="*/ 316 h 386"/>
                  <a:gd name="T60" fmla="*/ 84 w 271"/>
                  <a:gd name="T61" fmla="*/ 278 h 386"/>
                  <a:gd name="T62" fmla="*/ 61 w 271"/>
                  <a:gd name="T63" fmla="*/ 266 h 386"/>
                  <a:gd name="T64" fmla="*/ 45 w 271"/>
                  <a:gd name="T65" fmla="*/ 256 h 386"/>
                  <a:gd name="T66" fmla="*/ 24 w 271"/>
                  <a:gd name="T67" fmla="*/ 261 h 386"/>
                  <a:gd name="T68" fmla="*/ 15 w 271"/>
                  <a:gd name="T69" fmla="*/ 273 h 386"/>
                  <a:gd name="T70" fmla="*/ 0 w 271"/>
                  <a:gd name="T71" fmla="*/ 295 h 386"/>
                  <a:gd name="T72" fmla="*/ 4 w 271"/>
                  <a:gd name="T73" fmla="*/ 300 h 386"/>
                  <a:gd name="T74" fmla="*/ 11 w 271"/>
                  <a:gd name="T75" fmla="*/ 309 h 386"/>
                  <a:gd name="T76" fmla="*/ 19 w 271"/>
                  <a:gd name="T77" fmla="*/ 318 h 386"/>
                  <a:gd name="T78" fmla="*/ 35 w 271"/>
                  <a:gd name="T79" fmla="*/ 355 h 386"/>
                  <a:gd name="T80" fmla="*/ 29 w 271"/>
                  <a:gd name="T81" fmla="*/ 383 h 3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71" h="386">
                    <a:moveTo>
                      <a:pt x="271" y="0"/>
                    </a:moveTo>
                    <a:lnTo>
                      <a:pt x="271" y="2"/>
                    </a:lnTo>
                    <a:lnTo>
                      <a:pt x="265" y="11"/>
                    </a:lnTo>
                    <a:lnTo>
                      <a:pt x="261" y="17"/>
                    </a:lnTo>
                    <a:lnTo>
                      <a:pt x="257" y="18"/>
                    </a:lnTo>
                    <a:lnTo>
                      <a:pt x="255" y="19"/>
                    </a:lnTo>
                    <a:lnTo>
                      <a:pt x="249" y="28"/>
                    </a:lnTo>
                    <a:lnTo>
                      <a:pt x="249" y="29"/>
                    </a:lnTo>
                    <a:lnTo>
                      <a:pt x="247" y="29"/>
                    </a:lnTo>
                    <a:lnTo>
                      <a:pt x="239" y="36"/>
                    </a:lnTo>
                    <a:lnTo>
                      <a:pt x="213" y="50"/>
                    </a:lnTo>
                    <a:lnTo>
                      <a:pt x="195" y="55"/>
                    </a:lnTo>
                    <a:lnTo>
                      <a:pt x="194" y="55"/>
                    </a:lnTo>
                    <a:lnTo>
                      <a:pt x="187" y="73"/>
                    </a:lnTo>
                    <a:lnTo>
                      <a:pt x="187" y="74"/>
                    </a:lnTo>
                    <a:lnTo>
                      <a:pt x="184" y="77"/>
                    </a:lnTo>
                    <a:lnTo>
                      <a:pt x="184" y="84"/>
                    </a:lnTo>
                    <a:lnTo>
                      <a:pt x="194" y="105"/>
                    </a:lnTo>
                    <a:lnTo>
                      <a:pt x="195" y="106"/>
                    </a:lnTo>
                    <a:lnTo>
                      <a:pt x="199" y="116"/>
                    </a:lnTo>
                    <a:lnTo>
                      <a:pt x="202" y="119"/>
                    </a:lnTo>
                    <a:lnTo>
                      <a:pt x="205" y="124"/>
                    </a:lnTo>
                    <a:lnTo>
                      <a:pt x="208" y="129"/>
                    </a:lnTo>
                    <a:lnTo>
                      <a:pt x="211" y="130"/>
                    </a:lnTo>
                    <a:lnTo>
                      <a:pt x="218" y="131"/>
                    </a:lnTo>
                    <a:lnTo>
                      <a:pt x="234" y="137"/>
                    </a:lnTo>
                    <a:lnTo>
                      <a:pt x="244" y="137"/>
                    </a:lnTo>
                    <a:lnTo>
                      <a:pt x="247" y="138"/>
                    </a:lnTo>
                    <a:lnTo>
                      <a:pt x="246" y="151"/>
                    </a:lnTo>
                    <a:lnTo>
                      <a:pt x="246" y="156"/>
                    </a:lnTo>
                    <a:lnTo>
                      <a:pt x="244" y="168"/>
                    </a:lnTo>
                    <a:lnTo>
                      <a:pt x="241" y="175"/>
                    </a:lnTo>
                    <a:lnTo>
                      <a:pt x="239" y="175"/>
                    </a:lnTo>
                    <a:lnTo>
                      <a:pt x="220" y="170"/>
                    </a:lnTo>
                    <a:lnTo>
                      <a:pt x="206" y="172"/>
                    </a:lnTo>
                    <a:lnTo>
                      <a:pt x="202" y="173"/>
                    </a:lnTo>
                    <a:lnTo>
                      <a:pt x="196" y="176"/>
                    </a:lnTo>
                    <a:lnTo>
                      <a:pt x="184" y="179"/>
                    </a:lnTo>
                    <a:lnTo>
                      <a:pt x="180" y="179"/>
                    </a:lnTo>
                    <a:lnTo>
                      <a:pt x="170" y="189"/>
                    </a:lnTo>
                    <a:lnTo>
                      <a:pt x="162" y="203"/>
                    </a:lnTo>
                    <a:lnTo>
                      <a:pt x="160" y="203"/>
                    </a:lnTo>
                    <a:lnTo>
                      <a:pt x="156" y="211"/>
                    </a:lnTo>
                    <a:lnTo>
                      <a:pt x="158" y="211"/>
                    </a:lnTo>
                    <a:lnTo>
                      <a:pt x="166" y="216"/>
                    </a:lnTo>
                    <a:lnTo>
                      <a:pt x="187" y="223"/>
                    </a:lnTo>
                    <a:lnTo>
                      <a:pt x="192" y="226"/>
                    </a:lnTo>
                    <a:lnTo>
                      <a:pt x="198" y="232"/>
                    </a:lnTo>
                    <a:lnTo>
                      <a:pt x="205" y="243"/>
                    </a:lnTo>
                    <a:lnTo>
                      <a:pt x="206" y="247"/>
                    </a:lnTo>
                    <a:lnTo>
                      <a:pt x="205" y="249"/>
                    </a:lnTo>
                    <a:lnTo>
                      <a:pt x="201" y="256"/>
                    </a:lnTo>
                    <a:lnTo>
                      <a:pt x="195" y="271"/>
                    </a:lnTo>
                    <a:lnTo>
                      <a:pt x="185" y="289"/>
                    </a:lnTo>
                    <a:lnTo>
                      <a:pt x="170" y="303"/>
                    </a:lnTo>
                    <a:lnTo>
                      <a:pt x="159" y="310"/>
                    </a:lnTo>
                    <a:lnTo>
                      <a:pt x="153" y="318"/>
                    </a:lnTo>
                    <a:lnTo>
                      <a:pt x="131" y="337"/>
                    </a:lnTo>
                    <a:lnTo>
                      <a:pt x="127" y="334"/>
                    </a:lnTo>
                    <a:lnTo>
                      <a:pt x="120" y="316"/>
                    </a:lnTo>
                    <a:lnTo>
                      <a:pt x="114" y="310"/>
                    </a:lnTo>
                    <a:lnTo>
                      <a:pt x="84" y="278"/>
                    </a:lnTo>
                    <a:lnTo>
                      <a:pt x="69" y="271"/>
                    </a:lnTo>
                    <a:lnTo>
                      <a:pt x="61" y="266"/>
                    </a:lnTo>
                    <a:lnTo>
                      <a:pt x="57" y="257"/>
                    </a:lnTo>
                    <a:lnTo>
                      <a:pt x="45" y="256"/>
                    </a:lnTo>
                    <a:lnTo>
                      <a:pt x="25" y="261"/>
                    </a:lnTo>
                    <a:lnTo>
                      <a:pt x="24" y="261"/>
                    </a:lnTo>
                    <a:lnTo>
                      <a:pt x="24" y="263"/>
                    </a:lnTo>
                    <a:lnTo>
                      <a:pt x="15" y="273"/>
                    </a:lnTo>
                    <a:lnTo>
                      <a:pt x="11" y="285"/>
                    </a:lnTo>
                    <a:lnTo>
                      <a:pt x="0" y="295"/>
                    </a:lnTo>
                    <a:lnTo>
                      <a:pt x="2" y="297"/>
                    </a:lnTo>
                    <a:lnTo>
                      <a:pt x="4" y="300"/>
                    </a:lnTo>
                    <a:lnTo>
                      <a:pt x="8" y="304"/>
                    </a:lnTo>
                    <a:lnTo>
                      <a:pt x="11" y="309"/>
                    </a:lnTo>
                    <a:lnTo>
                      <a:pt x="18" y="317"/>
                    </a:lnTo>
                    <a:lnTo>
                      <a:pt x="19" y="318"/>
                    </a:lnTo>
                    <a:lnTo>
                      <a:pt x="21" y="323"/>
                    </a:lnTo>
                    <a:lnTo>
                      <a:pt x="35" y="355"/>
                    </a:lnTo>
                    <a:lnTo>
                      <a:pt x="28" y="373"/>
                    </a:lnTo>
                    <a:lnTo>
                      <a:pt x="29" y="383"/>
                    </a:lnTo>
                    <a:lnTo>
                      <a:pt x="28" y="38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85" name="Freeform 2926">
                <a:extLst>
                  <a:ext uri="{FF2B5EF4-FFF2-40B4-BE49-F238E27FC236}">
                    <a16:creationId xmlns:a16="http://schemas.microsoft.com/office/drawing/2014/main" id="{3FBA75E7-4CB9-2B3D-26F9-201CCD0327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9" y="1395"/>
                <a:ext cx="18" cy="19"/>
              </a:xfrm>
              <a:custGeom>
                <a:avLst/>
                <a:gdLst>
                  <a:gd name="T0" fmla="*/ 23 w 71"/>
                  <a:gd name="T1" fmla="*/ 72 h 74"/>
                  <a:gd name="T2" fmla="*/ 25 w 71"/>
                  <a:gd name="T3" fmla="*/ 72 h 74"/>
                  <a:gd name="T4" fmla="*/ 32 w 71"/>
                  <a:gd name="T5" fmla="*/ 74 h 74"/>
                  <a:gd name="T6" fmla="*/ 36 w 71"/>
                  <a:gd name="T7" fmla="*/ 73 h 74"/>
                  <a:gd name="T8" fmla="*/ 43 w 71"/>
                  <a:gd name="T9" fmla="*/ 72 h 74"/>
                  <a:gd name="T10" fmla="*/ 49 w 71"/>
                  <a:gd name="T11" fmla="*/ 69 h 74"/>
                  <a:gd name="T12" fmla="*/ 49 w 71"/>
                  <a:gd name="T13" fmla="*/ 64 h 74"/>
                  <a:gd name="T14" fmla="*/ 67 w 71"/>
                  <a:gd name="T15" fmla="*/ 48 h 74"/>
                  <a:gd name="T16" fmla="*/ 70 w 71"/>
                  <a:gd name="T17" fmla="*/ 47 h 74"/>
                  <a:gd name="T18" fmla="*/ 71 w 71"/>
                  <a:gd name="T19" fmla="*/ 47 h 74"/>
                  <a:gd name="T20" fmla="*/ 65 w 71"/>
                  <a:gd name="T21" fmla="*/ 35 h 74"/>
                  <a:gd name="T22" fmla="*/ 61 w 71"/>
                  <a:gd name="T23" fmla="*/ 30 h 74"/>
                  <a:gd name="T24" fmla="*/ 58 w 71"/>
                  <a:gd name="T25" fmla="*/ 27 h 74"/>
                  <a:gd name="T26" fmla="*/ 54 w 71"/>
                  <a:gd name="T27" fmla="*/ 19 h 74"/>
                  <a:gd name="T28" fmla="*/ 53 w 71"/>
                  <a:gd name="T29" fmla="*/ 13 h 74"/>
                  <a:gd name="T30" fmla="*/ 44 w 71"/>
                  <a:gd name="T31" fmla="*/ 7 h 74"/>
                  <a:gd name="T32" fmla="*/ 29 w 71"/>
                  <a:gd name="T33" fmla="*/ 2 h 74"/>
                  <a:gd name="T34" fmla="*/ 25 w 71"/>
                  <a:gd name="T35" fmla="*/ 2 h 74"/>
                  <a:gd name="T36" fmla="*/ 21 w 71"/>
                  <a:gd name="T37" fmla="*/ 0 h 74"/>
                  <a:gd name="T38" fmla="*/ 18 w 71"/>
                  <a:gd name="T39" fmla="*/ 2 h 74"/>
                  <a:gd name="T40" fmla="*/ 5 w 71"/>
                  <a:gd name="T41" fmla="*/ 2 h 74"/>
                  <a:gd name="T42" fmla="*/ 3 w 71"/>
                  <a:gd name="T43" fmla="*/ 0 h 74"/>
                  <a:gd name="T44" fmla="*/ 0 w 71"/>
                  <a:gd name="T45" fmla="*/ 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71" h="74">
                    <a:moveTo>
                      <a:pt x="23" y="72"/>
                    </a:moveTo>
                    <a:lnTo>
                      <a:pt x="25" y="72"/>
                    </a:lnTo>
                    <a:lnTo>
                      <a:pt x="32" y="74"/>
                    </a:lnTo>
                    <a:lnTo>
                      <a:pt x="36" y="73"/>
                    </a:lnTo>
                    <a:lnTo>
                      <a:pt x="43" y="72"/>
                    </a:lnTo>
                    <a:lnTo>
                      <a:pt x="49" y="69"/>
                    </a:lnTo>
                    <a:lnTo>
                      <a:pt x="49" y="64"/>
                    </a:lnTo>
                    <a:lnTo>
                      <a:pt x="67" y="48"/>
                    </a:lnTo>
                    <a:lnTo>
                      <a:pt x="70" y="47"/>
                    </a:lnTo>
                    <a:lnTo>
                      <a:pt x="71" y="47"/>
                    </a:lnTo>
                    <a:lnTo>
                      <a:pt x="65" y="35"/>
                    </a:lnTo>
                    <a:lnTo>
                      <a:pt x="61" y="30"/>
                    </a:lnTo>
                    <a:lnTo>
                      <a:pt x="58" y="27"/>
                    </a:lnTo>
                    <a:lnTo>
                      <a:pt x="54" y="19"/>
                    </a:lnTo>
                    <a:lnTo>
                      <a:pt x="53" y="13"/>
                    </a:lnTo>
                    <a:lnTo>
                      <a:pt x="44" y="7"/>
                    </a:lnTo>
                    <a:lnTo>
                      <a:pt x="29" y="2"/>
                    </a:lnTo>
                    <a:lnTo>
                      <a:pt x="25" y="2"/>
                    </a:lnTo>
                    <a:lnTo>
                      <a:pt x="21" y="0"/>
                    </a:lnTo>
                    <a:lnTo>
                      <a:pt x="18" y="2"/>
                    </a:lnTo>
                    <a:lnTo>
                      <a:pt x="5" y="2"/>
                    </a:lnTo>
                    <a:lnTo>
                      <a:pt x="3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86" name="Freeform 2927">
                <a:extLst>
                  <a:ext uri="{FF2B5EF4-FFF2-40B4-BE49-F238E27FC236}">
                    <a16:creationId xmlns:a16="http://schemas.microsoft.com/office/drawing/2014/main" id="{0015ADEA-6D4C-F16C-090E-971E424B6B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9" y="1381"/>
                <a:ext cx="46" cy="15"/>
              </a:xfrm>
              <a:custGeom>
                <a:avLst/>
                <a:gdLst>
                  <a:gd name="T0" fmla="*/ 183 w 183"/>
                  <a:gd name="T1" fmla="*/ 0 h 59"/>
                  <a:gd name="T2" fmla="*/ 176 w 183"/>
                  <a:gd name="T3" fmla="*/ 3 h 59"/>
                  <a:gd name="T4" fmla="*/ 170 w 183"/>
                  <a:gd name="T5" fmla="*/ 7 h 59"/>
                  <a:gd name="T6" fmla="*/ 169 w 183"/>
                  <a:gd name="T7" fmla="*/ 7 h 59"/>
                  <a:gd name="T8" fmla="*/ 164 w 183"/>
                  <a:gd name="T9" fmla="*/ 11 h 59"/>
                  <a:gd name="T10" fmla="*/ 159 w 183"/>
                  <a:gd name="T11" fmla="*/ 21 h 59"/>
                  <a:gd name="T12" fmla="*/ 152 w 183"/>
                  <a:gd name="T13" fmla="*/ 30 h 59"/>
                  <a:gd name="T14" fmla="*/ 135 w 183"/>
                  <a:gd name="T15" fmla="*/ 42 h 59"/>
                  <a:gd name="T16" fmla="*/ 134 w 183"/>
                  <a:gd name="T17" fmla="*/ 42 h 59"/>
                  <a:gd name="T18" fmla="*/ 124 w 183"/>
                  <a:gd name="T19" fmla="*/ 47 h 59"/>
                  <a:gd name="T20" fmla="*/ 109 w 183"/>
                  <a:gd name="T21" fmla="*/ 50 h 59"/>
                  <a:gd name="T22" fmla="*/ 106 w 183"/>
                  <a:gd name="T23" fmla="*/ 49 h 59"/>
                  <a:gd name="T24" fmla="*/ 104 w 183"/>
                  <a:gd name="T25" fmla="*/ 49 h 59"/>
                  <a:gd name="T26" fmla="*/ 103 w 183"/>
                  <a:gd name="T27" fmla="*/ 47 h 59"/>
                  <a:gd name="T28" fmla="*/ 99 w 183"/>
                  <a:gd name="T29" fmla="*/ 45 h 59"/>
                  <a:gd name="T30" fmla="*/ 96 w 183"/>
                  <a:gd name="T31" fmla="*/ 42 h 59"/>
                  <a:gd name="T32" fmla="*/ 92 w 183"/>
                  <a:gd name="T33" fmla="*/ 42 h 59"/>
                  <a:gd name="T34" fmla="*/ 90 w 183"/>
                  <a:gd name="T35" fmla="*/ 45 h 59"/>
                  <a:gd name="T36" fmla="*/ 90 w 183"/>
                  <a:gd name="T37" fmla="*/ 50 h 59"/>
                  <a:gd name="T38" fmla="*/ 77 w 183"/>
                  <a:gd name="T39" fmla="*/ 50 h 59"/>
                  <a:gd name="T40" fmla="*/ 71 w 183"/>
                  <a:gd name="T41" fmla="*/ 52 h 59"/>
                  <a:gd name="T42" fmla="*/ 67 w 183"/>
                  <a:gd name="T43" fmla="*/ 54 h 59"/>
                  <a:gd name="T44" fmla="*/ 65 w 183"/>
                  <a:gd name="T45" fmla="*/ 59 h 59"/>
                  <a:gd name="T46" fmla="*/ 64 w 183"/>
                  <a:gd name="T47" fmla="*/ 59 h 59"/>
                  <a:gd name="T48" fmla="*/ 56 w 183"/>
                  <a:gd name="T49" fmla="*/ 54 h 59"/>
                  <a:gd name="T50" fmla="*/ 40 w 183"/>
                  <a:gd name="T51" fmla="*/ 38 h 59"/>
                  <a:gd name="T52" fmla="*/ 35 w 183"/>
                  <a:gd name="T53" fmla="*/ 37 h 59"/>
                  <a:gd name="T54" fmla="*/ 13 w 183"/>
                  <a:gd name="T55" fmla="*/ 38 h 59"/>
                  <a:gd name="T56" fmla="*/ 0 w 183"/>
                  <a:gd name="T57" fmla="*/ 57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83" h="59">
                    <a:moveTo>
                      <a:pt x="183" y="0"/>
                    </a:moveTo>
                    <a:lnTo>
                      <a:pt x="176" y="3"/>
                    </a:lnTo>
                    <a:lnTo>
                      <a:pt x="170" y="7"/>
                    </a:lnTo>
                    <a:lnTo>
                      <a:pt x="169" y="7"/>
                    </a:lnTo>
                    <a:lnTo>
                      <a:pt x="164" y="11"/>
                    </a:lnTo>
                    <a:lnTo>
                      <a:pt x="159" y="21"/>
                    </a:lnTo>
                    <a:lnTo>
                      <a:pt x="152" y="30"/>
                    </a:lnTo>
                    <a:lnTo>
                      <a:pt x="135" y="42"/>
                    </a:lnTo>
                    <a:lnTo>
                      <a:pt x="134" y="42"/>
                    </a:lnTo>
                    <a:lnTo>
                      <a:pt x="124" y="47"/>
                    </a:lnTo>
                    <a:lnTo>
                      <a:pt x="109" y="50"/>
                    </a:lnTo>
                    <a:lnTo>
                      <a:pt x="106" y="49"/>
                    </a:lnTo>
                    <a:lnTo>
                      <a:pt x="104" y="49"/>
                    </a:lnTo>
                    <a:lnTo>
                      <a:pt x="103" y="47"/>
                    </a:lnTo>
                    <a:lnTo>
                      <a:pt x="99" y="45"/>
                    </a:lnTo>
                    <a:lnTo>
                      <a:pt x="96" y="42"/>
                    </a:lnTo>
                    <a:lnTo>
                      <a:pt x="92" y="42"/>
                    </a:lnTo>
                    <a:lnTo>
                      <a:pt x="90" y="45"/>
                    </a:lnTo>
                    <a:lnTo>
                      <a:pt x="90" y="50"/>
                    </a:lnTo>
                    <a:lnTo>
                      <a:pt x="77" y="50"/>
                    </a:lnTo>
                    <a:lnTo>
                      <a:pt x="71" y="52"/>
                    </a:lnTo>
                    <a:lnTo>
                      <a:pt x="67" y="54"/>
                    </a:lnTo>
                    <a:lnTo>
                      <a:pt x="65" y="59"/>
                    </a:lnTo>
                    <a:lnTo>
                      <a:pt x="64" y="59"/>
                    </a:lnTo>
                    <a:lnTo>
                      <a:pt x="56" y="54"/>
                    </a:lnTo>
                    <a:lnTo>
                      <a:pt x="40" y="38"/>
                    </a:lnTo>
                    <a:lnTo>
                      <a:pt x="35" y="37"/>
                    </a:lnTo>
                    <a:lnTo>
                      <a:pt x="13" y="38"/>
                    </a:lnTo>
                    <a:lnTo>
                      <a:pt x="0" y="5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87" name="Freeform 2928">
                <a:extLst>
                  <a:ext uri="{FF2B5EF4-FFF2-40B4-BE49-F238E27FC236}">
                    <a16:creationId xmlns:a16="http://schemas.microsoft.com/office/drawing/2014/main" id="{464AE393-157C-EE3E-F40A-A651969D43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0" y="1413"/>
                <a:ext cx="45" cy="56"/>
              </a:xfrm>
              <a:custGeom>
                <a:avLst/>
                <a:gdLst>
                  <a:gd name="T0" fmla="*/ 178 w 178"/>
                  <a:gd name="T1" fmla="*/ 0 h 222"/>
                  <a:gd name="T2" fmla="*/ 158 w 178"/>
                  <a:gd name="T3" fmla="*/ 0 h 222"/>
                  <a:gd name="T4" fmla="*/ 156 w 178"/>
                  <a:gd name="T5" fmla="*/ 4 h 222"/>
                  <a:gd name="T6" fmla="*/ 155 w 178"/>
                  <a:gd name="T7" fmla="*/ 14 h 222"/>
                  <a:gd name="T8" fmla="*/ 160 w 178"/>
                  <a:gd name="T9" fmla="*/ 19 h 222"/>
                  <a:gd name="T10" fmla="*/ 160 w 178"/>
                  <a:gd name="T11" fmla="*/ 36 h 222"/>
                  <a:gd name="T12" fmla="*/ 159 w 178"/>
                  <a:gd name="T13" fmla="*/ 39 h 222"/>
                  <a:gd name="T14" fmla="*/ 153 w 178"/>
                  <a:gd name="T15" fmla="*/ 42 h 222"/>
                  <a:gd name="T16" fmla="*/ 148 w 178"/>
                  <a:gd name="T17" fmla="*/ 46 h 222"/>
                  <a:gd name="T18" fmla="*/ 134 w 178"/>
                  <a:gd name="T19" fmla="*/ 75 h 222"/>
                  <a:gd name="T20" fmla="*/ 134 w 178"/>
                  <a:gd name="T21" fmla="*/ 78 h 222"/>
                  <a:gd name="T22" fmla="*/ 132 w 178"/>
                  <a:gd name="T23" fmla="*/ 79 h 222"/>
                  <a:gd name="T24" fmla="*/ 130 w 178"/>
                  <a:gd name="T25" fmla="*/ 78 h 222"/>
                  <a:gd name="T26" fmla="*/ 123 w 178"/>
                  <a:gd name="T27" fmla="*/ 79 h 222"/>
                  <a:gd name="T28" fmla="*/ 114 w 178"/>
                  <a:gd name="T29" fmla="*/ 85 h 222"/>
                  <a:gd name="T30" fmla="*/ 113 w 178"/>
                  <a:gd name="T31" fmla="*/ 86 h 222"/>
                  <a:gd name="T32" fmla="*/ 111 w 178"/>
                  <a:gd name="T33" fmla="*/ 86 h 222"/>
                  <a:gd name="T34" fmla="*/ 104 w 178"/>
                  <a:gd name="T35" fmla="*/ 95 h 222"/>
                  <a:gd name="T36" fmla="*/ 101 w 178"/>
                  <a:gd name="T37" fmla="*/ 106 h 222"/>
                  <a:gd name="T38" fmla="*/ 99 w 178"/>
                  <a:gd name="T39" fmla="*/ 106 h 222"/>
                  <a:gd name="T40" fmla="*/ 85 w 178"/>
                  <a:gd name="T41" fmla="*/ 107 h 222"/>
                  <a:gd name="T42" fmla="*/ 84 w 178"/>
                  <a:gd name="T43" fmla="*/ 107 h 222"/>
                  <a:gd name="T44" fmla="*/ 74 w 178"/>
                  <a:gd name="T45" fmla="*/ 118 h 222"/>
                  <a:gd name="T46" fmla="*/ 67 w 178"/>
                  <a:gd name="T47" fmla="*/ 132 h 222"/>
                  <a:gd name="T48" fmla="*/ 67 w 178"/>
                  <a:gd name="T49" fmla="*/ 142 h 222"/>
                  <a:gd name="T50" fmla="*/ 64 w 178"/>
                  <a:gd name="T51" fmla="*/ 145 h 222"/>
                  <a:gd name="T52" fmla="*/ 56 w 178"/>
                  <a:gd name="T53" fmla="*/ 149 h 222"/>
                  <a:gd name="T54" fmla="*/ 51 w 178"/>
                  <a:gd name="T55" fmla="*/ 145 h 222"/>
                  <a:gd name="T56" fmla="*/ 44 w 178"/>
                  <a:gd name="T57" fmla="*/ 149 h 222"/>
                  <a:gd name="T58" fmla="*/ 43 w 178"/>
                  <a:gd name="T59" fmla="*/ 149 h 222"/>
                  <a:gd name="T60" fmla="*/ 37 w 178"/>
                  <a:gd name="T61" fmla="*/ 153 h 222"/>
                  <a:gd name="T62" fmla="*/ 32 w 178"/>
                  <a:gd name="T63" fmla="*/ 152 h 222"/>
                  <a:gd name="T64" fmla="*/ 25 w 178"/>
                  <a:gd name="T65" fmla="*/ 150 h 222"/>
                  <a:gd name="T66" fmla="*/ 18 w 178"/>
                  <a:gd name="T67" fmla="*/ 155 h 222"/>
                  <a:gd name="T68" fmla="*/ 21 w 178"/>
                  <a:gd name="T69" fmla="*/ 160 h 222"/>
                  <a:gd name="T70" fmla="*/ 21 w 178"/>
                  <a:gd name="T71" fmla="*/ 166 h 222"/>
                  <a:gd name="T72" fmla="*/ 18 w 178"/>
                  <a:gd name="T73" fmla="*/ 170 h 222"/>
                  <a:gd name="T74" fmla="*/ 15 w 178"/>
                  <a:gd name="T75" fmla="*/ 170 h 222"/>
                  <a:gd name="T76" fmla="*/ 15 w 178"/>
                  <a:gd name="T77" fmla="*/ 172 h 222"/>
                  <a:gd name="T78" fmla="*/ 18 w 178"/>
                  <a:gd name="T79" fmla="*/ 181 h 222"/>
                  <a:gd name="T80" fmla="*/ 19 w 178"/>
                  <a:gd name="T81" fmla="*/ 198 h 222"/>
                  <a:gd name="T82" fmla="*/ 21 w 178"/>
                  <a:gd name="T83" fmla="*/ 203 h 222"/>
                  <a:gd name="T84" fmla="*/ 19 w 178"/>
                  <a:gd name="T85" fmla="*/ 208 h 222"/>
                  <a:gd name="T86" fmla="*/ 17 w 178"/>
                  <a:gd name="T87" fmla="*/ 212 h 222"/>
                  <a:gd name="T88" fmla="*/ 12 w 178"/>
                  <a:gd name="T89" fmla="*/ 215 h 222"/>
                  <a:gd name="T90" fmla="*/ 11 w 178"/>
                  <a:gd name="T91" fmla="*/ 217 h 222"/>
                  <a:gd name="T92" fmla="*/ 8 w 178"/>
                  <a:gd name="T93" fmla="*/ 219 h 222"/>
                  <a:gd name="T94" fmla="*/ 4 w 178"/>
                  <a:gd name="T95" fmla="*/ 219 h 222"/>
                  <a:gd name="T96" fmla="*/ 1 w 178"/>
                  <a:gd name="T97" fmla="*/ 220 h 222"/>
                  <a:gd name="T98" fmla="*/ 0 w 178"/>
                  <a:gd name="T99" fmla="*/ 222 h 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78" h="222">
                    <a:moveTo>
                      <a:pt x="178" y="0"/>
                    </a:moveTo>
                    <a:lnTo>
                      <a:pt x="158" y="0"/>
                    </a:lnTo>
                    <a:lnTo>
                      <a:pt x="156" y="4"/>
                    </a:lnTo>
                    <a:lnTo>
                      <a:pt x="155" y="14"/>
                    </a:lnTo>
                    <a:lnTo>
                      <a:pt x="160" y="19"/>
                    </a:lnTo>
                    <a:lnTo>
                      <a:pt x="160" y="36"/>
                    </a:lnTo>
                    <a:lnTo>
                      <a:pt x="159" y="39"/>
                    </a:lnTo>
                    <a:lnTo>
                      <a:pt x="153" y="42"/>
                    </a:lnTo>
                    <a:lnTo>
                      <a:pt x="148" y="46"/>
                    </a:lnTo>
                    <a:lnTo>
                      <a:pt x="134" y="75"/>
                    </a:lnTo>
                    <a:lnTo>
                      <a:pt x="134" y="78"/>
                    </a:lnTo>
                    <a:lnTo>
                      <a:pt x="132" y="79"/>
                    </a:lnTo>
                    <a:lnTo>
                      <a:pt x="130" y="78"/>
                    </a:lnTo>
                    <a:lnTo>
                      <a:pt x="123" y="79"/>
                    </a:lnTo>
                    <a:lnTo>
                      <a:pt x="114" y="85"/>
                    </a:lnTo>
                    <a:lnTo>
                      <a:pt x="113" y="86"/>
                    </a:lnTo>
                    <a:lnTo>
                      <a:pt x="111" y="86"/>
                    </a:lnTo>
                    <a:lnTo>
                      <a:pt x="104" y="95"/>
                    </a:lnTo>
                    <a:lnTo>
                      <a:pt x="101" y="106"/>
                    </a:lnTo>
                    <a:lnTo>
                      <a:pt x="99" y="106"/>
                    </a:lnTo>
                    <a:lnTo>
                      <a:pt x="85" y="107"/>
                    </a:lnTo>
                    <a:lnTo>
                      <a:pt x="84" y="107"/>
                    </a:lnTo>
                    <a:lnTo>
                      <a:pt x="74" y="118"/>
                    </a:lnTo>
                    <a:lnTo>
                      <a:pt x="67" y="132"/>
                    </a:lnTo>
                    <a:lnTo>
                      <a:pt x="67" y="142"/>
                    </a:lnTo>
                    <a:lnTo>
                      <a:pt x="64" y="145"/>
                    </a:lnTo>
                    <a:lnTo>
                      <a:pt x="56" y="149"/>
                    </a:lnTo>
                    <a:lnTo>
                      <a:pt x="51" y="145"/>
                    </a:lnTo>
                    <a:lnTo>
                      <a:pt x="44" y="149"/>
                    </a:lnTo>
                    <a:lnTo>
                      <a:pt x="43" y="149"/>
                    </a:lnTo>
                    <a:lnTo>
                      <a:pt x="37" y="153"/>
                    </a:lnTo>
                    <a:lnTo>
                      <a:pt x="32" y="152"/>
                    </a:lnTo>
                    <a:lnTo>
                      <a:pt x="25" y="150"/>
                    </a:lnTo>
                    <a:lnTo>
                      <a:pt x="18" y="155"/>
                    </a:lnTo>
                    <a:lnTo>
                      <a:pt x="21" y="160"/>
                    </a:lnTo>
                    <a:lnTo>
                      <a:pt x="21" y="166"/>
                    </a:lnTo>
                    <a:lnTo>
                      <a:pt x="18" y="170"/>
                    </a:lnTo>
                    <a:lnTo>
                      <a:pt x="15" y="170"/>
                    </a:lnTo>
                    <a:lnTo>
                      <a:pt x="15" y="172"/>
                    </a:lnTo>
                    <a:lnTo>
                      <a:pt x="18" y="181"/>
                    </a:lnTo>
                    <a:lnTo>
                      <a:pt x="19" y="198"/>
                    </a:lnTo>
                    <a:lnTo>
                      <a:pt x="21" y="203"/>
                    </a:lnTo>
                    <a:lnTo>
                      <a:pt x="19" y="208"/>
                    </a:lnTo>
                    <a:lnTo>
                      <a:pt x="17" y="212"/>
                    </a:lnTo>
                    <a:lnTo>
                      <a:pt x="12" y="215"/>
                    </a:lnTo>
                    <a:lnTo>
                      <a:pt x="11" y="217"/>
                    </a:lnTo>
                    <a:lnTo>
                      <a:pt x="8" y="219"/>
                    </a:lnTo>
                    <a:lnTo>
                      <a:pt x="4" y="219"/>
                    </a:lnTo>
                    <a:lnTo>
                      <a:pt x="1" y="220"/>
                    </a:lnTo>
                    <a:lnTo>
                      <a:pt x="0" y="22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88" name="Freeform 2929">
                <a:extLst>
                  <a:ext uri="{FF2B5EF4-FFF2-40B4-BE49-F238E27FC236}">
                    <a16:creationId xmlns:a16="http://schemas.microsoft.com/office/drawing/2014/main" id="{0EE18365-E28D-D1AA-00F3-F2B5DF01D0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2" y="1413"/>
                <a:ext cx="23" cy="33"/>
              </a:xfrm>
              <a:custGeom>
                <a:avLst/>
                <a:gdLst>
                  <a:gd name="T0" fmla="*/ 90 w 90"/>
                  <a:gd name="T1" fmla="*/ 131 h 131"/>
                  <a:gd name="T2" fmla="*/ 90 w 90"/>
                  <a:gd name="T3" fmla="*/ 127 h 131"/>
                  <a:gd name="T4" fmla="*/ 87 w 90"/>
                  <a:gd name="T5" fmla="*/ 121 h 131"/>
                  <a:gd name="T6" fmla="*/ 80 w 90"/>
                  <a:gd name="T7" fmla="*/ 111 h 131"/>
                  <a:gd name="T8" fmla="*/ 73 w 90"/>
                  <a:gd name="T9" fmla="*/ 107 h 131"/>
                  <a:gd name="T10" fmla="*/ 69 w 90"/>
                  <a:gd name="T11" fmla="*/ 100 h 131"/>
                  <a:gd name="T12" fmla="*/ 68 w 90"/>
                  <a:gd name="T13" fmla="*/ 93 h 131"/>
                  <a:gd name="T14" fmla="*/ 68 w 90"/>
                  <a:gd name="T15" fmla="*/ 89 h 131"/>
                  <a:gd name="T16" fmla="*/ 70 w 90"/>
                  <a:gd name="T17" fmla="*/ 89 h 131"/>
                  <a:gd name="T18" fmla="*/ 73 w 90"/>
                  <a:gd name="T19" fmla="*/ 88 h 131"/>
                  <a:gd name="T20" fmla="*/ 76 w 90"/>
                  <a:gd name="T21" fmla="*/ 76 h 131"/>
                  <a:gd name="T22" fmla="*/ 75 w 90"/>
                  <a:gd name="T23" fmla="*/ 69 h 131"/>
                  <a:gd name="T24" fmla="*/ 72 w 90"/>
                  <a:gd name="T25" fmla="*/ 64 h 131"/>
                  <a:gd name="T26" fmla="*/ 68 w 90"/>
                  <a:gd name="T27" fmla="*/ 61 h 131"/>
                  <a:gd name="T28" fmla="*/ 68 w 90"/>
                  <a:gd name="T29" fmla="*/ 57 h 131"/>
                  <a:gd name="T30" fmla="*/ 62 w 90"/>
                  <a:gd name="T31" fmla="*/ 57 h 131"/>
                  <a:gd name="T32" fmla="*/ 61 w 90"/>
                  <a:gd name="T33" fmla="*/ 55 h 131"/>
                  <a:gd name="T34" fmla="*/ 52 w 90"/>
                  <a:gd name="T35" fmla="*/ 57 h 131"/>
                  <a:gd name="T36" fmla="*/ 50 w 90"/>
                  <a:gd name="T37" fmla="*/ 57 h 131"/>
                  <a:gd name="T38" fmla="*/ 50 w 90"/>
                  <a:gd name="T39" fmla="*/ 58 h 131"/>
                  <a:gd name="T40" fmla="*/ 37 w 90"/>
                  <a:gd name="T41" fmla="*/ 64 h 131"/>
                  <a:gd name="T42" fmla="*/ 34 w 90"/>
                  <a:gd name="T43" fmla="*/ 62 h 131"/>
                  <a:gd name="T44" fmla="*/ 33 w 90"/>
                  <a:gd name="T45" fmla="*/ 61 h 131"/>
                  <a:gd name="T46" fmla="*/ 33 w 90"/>
                  <a:gd name="T47" fmla="*/ 55 h 131"/>
                  <a:gd name="T48" fmla="*/ 31 w 90"/>
                  <a:gd name="T49" fmla="*/ 51 h 131"/>
                  <a:gd name="T50" fmla="*/ 31 w 90"/>
                  <a:gd name="T51" fmla="*/ 46 h 131"/>
                  <a:gd name="T52" fmla="*/ 33 w 90"/>
                  <a:gd name="T53" fmla="*/ 44 h 131"/>
                  <a:gd name="T54" fmla="*/ 33 w 90"/>
                  <a:gd name="T55" fmla="*/ 42 h 131"/>
                  <a:gd name="T56" fmla="*/ 29 w 90"/>
                  <a:gd name="T57" fmla="*/ 40 h 131"/>
                  <a:gd name="T58" fmla="*/ 20 w 90"/>
                  <a:gd name="T59" fmla="*/ 44 h 131"/>
                  <a:gd name="T60" fmla="*/ 5 w 90"/>
                  <a:gd name="T61" fmla="*/ 44 h 131"/>
                  <a:gd name="T62" fmla="*/ 2 w 90"/>
                  <a:gd name="T63" fmla="*/ 42 h 131"/>
                  <a:gd name="T64" fmla="*/ 2 w 90"/>
                  <a:gd name="T65" fmla="*/ 39 h 131"/>
                  <a:gd name="T66" fmla="*/ 0 w 90"/>
                  <a:gd name="T67" fmla="*/ 35 h 131"/>
                  <a:gd name="T68" fmla="*/ 0 w 90"/>
                  <a:gd name="T69" fmla="*/ 33 h 131"/>
                  <a:gd name="T70" fmla="*/ 2 w 90"/>
                  <a:gd name="T71" fmla="*/ 33 h 131"/>
                  <a:gd name="T72" fmla="*/ 3 w 90"/>
                  <a:gd name="T73" fmla="*/ 28 h 131"/>
                  <a:gd name="T74" fmla="*/ 3 w 90"/>
                  <a:gd name="T75" fmla="*/ 21 h 131"/>
                  <a:gd name="T76" fmla="*/ 5 w 90"/>
                  <a:gd name="T77" fmla="*/ 14 h 131"/>
                  <a:gd name="T78" fmla="*/ 5 w 90"/>
                  <a:gd name="T79" fmla="*/ 8 h 131"/>
                  <a:gd name="T80" fmla="*/ 6 w 90"/>
                  <a:gd name="T81" fmla="*/ 7 h 131"/>
                  <a:gd name="T82" fmla="*/ 9 w 90"/>
                  <a:gd name="T83" fmla="*/ 1 h 131"/>
                  <a:gd name="T84" fmla="*/ 10 w 90"/>
                  <a:gd name="T85" fmla="*/ 0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90" h="131">
                    <a:moveTo>
                      <a:pt x="90" y="131"/>
                    </a:moveTo>
                    <a:lnTo>
                      <a:pt x="90" y="127"/>
                    </a:lnTo>
                    <a:lnTo>
                      <a:pt x="87" y="121"/>
                    </a:lnTo>
                    <a:lnTo>
                      <a:pt x="80" y="111"/>
                    </a:lnTo>
                    <a:lnTo>
                      <a:pt x="73" y="107"/>
                    </a:lnTo>
                    <a:lnTo>
                      <a:pt x="69" y="100"/>
                    </a:lnTo>
                    <a:lnTo>
                      <a:pt x="68" y="93"/>
                    </a:lnTo>
                    <a:lnTo>
                      <a:pt x="68" y="89"/>
                    </a:lnTo>
                    <a:lnTo>
                      <a:pt x="70" y="89"/>
                    </a:lnTo>
                    <a:lnTo>
                      <a:pt x="73" y="88"/>
                    </a:lnTo>
                    <a:lnTo>
                      <a:pt x="76" y="76"/>
                    </a:lnTo>
                    <a:lnTo>
                      <a:pt x="75" y="69"/>
                    </a:lnTo>
                    <a:lnTo>
                      <a:pt x="72" y="64"/>
                    </a:lnTo>
                    <a:lnTo>
                      <a:pt x="68" y="61"/>
                    </a:lnTo>
                    <a:lnTo>
                      <a:pt x="68" y="57"/>
                    </a:lnTo>
                    <a:lnTo>
                      <a:pt x="62" y="57"/>
                    </a:lnTo>
                    <a:lnTo>
                      <a:pt x="61" y="55"/>
                    </a:lnTo>
                    <a:lnTo>
                      <a:pt x="52" y="57"/>
                    </a:lnTo>
                    <a:lnTo>
                      <a:pt x="50" y="57"/>
                    </a:lnTo>
                    <a:lnTo>
                      <a:pt x="50" y="58"/>
                    </a:lnTo>
                    <a:lnTo>
                      <a:pt x="37" y="64"/>
                    </a:lnTo>
                    <a:lnTo>
                      <a:pt x="34" y="62"/>
                    </a:lnTo>
                    <a:lnTo>
                      <a:pt x="33" y="61"/>
                    </a:lnTo>
                    <a:lnTo>
                      <a:pt x="33" y="55"/>
                    </a:lnTo>
                    <a:lnTo>
                      <a:pt x="31" y="51"/>
                    </a:lnTo>
                    <a:lnTo>
                      <a:pt x="31" y="46"/>
                    </a:lnTo>
                    <a:lnTo>
                      <a:pt x="33" y="44"/>
                    </a:lnTo>
                    <a:lnTo>
                      <a:pt x="33" y="42"/>
                    </a:lnTo>
                    <a:lnTo>
                      <a:pt x="29" y="40"/>
                    </a:lnTo>
                    <a:lnTo>
                      <a:pt x="20" y="44"/>
                    </a:lnTo>
                    <a:lnTo>
                      <a:pt x="5" y="44"/>
                    </a:lnTo>
                    <a:lnTo>
                      <a:pt x="2" y="42"/>
                    </a:lnTo>
                    <a:lnTo>
                      <a:pt x="2" y="39"/>
                    </a:lnTo>
                    <a:lnTo>
                      <a:pt x="0" y="35"/>
                    </a:lnTo>
                    <a:lnTo>
                      <a:pt x="0" y="33"/>
                    </a:lnTo>
                    <a:lnTo>
                      <a:pt x="2" y="33"/>
                    </a:lnTo>
                    <a:lnTo>
                      <a:pt x="3" y="28"/>
                    </a:lnTo>
                    <a:lnTo>
                      <a:pt x="3" y="21"/>
                    </a:lnTo>
                    <a:lnTo>
                      <a:pt x="5" y="14"/>
                    </a:lnTo>
                    <a:lnTo>
                      <a:pt x="5" y="8"/>
                    </a:lnTo>
                    <a:lnTo>
                      <a:pt x="6" y="7"/>
                    </a:lnTo>
                    <a:lnTo>
                      <a:pt x="9" y="1"/>
                    </a:lnTo>
                    <a:lnTo>
                      <a:pt x="1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89" name="Freeform 2930">
                <a:extLst>
                  <a:ext uri="{FF2B5EF4-FFF2-40B4-BE49-F238E27FC236}">
                    <a16:creationId xmlns:a16="http://schemas.microsoft.com/office/drawing/2014/main" id="{FF41842E-47B7-D8FC-5C03-9319F94AF3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3" y="1437"/>
                <a:ext cx="57" cy="32"/>
              </a:xfrm>
              <a:custGeom>
                <a:avLst/>
                <a:gdLst>
                  <a:gd name="T0" fmla="*/ 229 w 229"/>
                  <a:gd name="T1" fmla="*/ 127 h 127"/>
                  <a:gd name="T2" fmla="*/ 227 w 229"/>
                  <a:gd name="T3" fmla="*/ 127 h 127"/>
                  <a:gd name="T4" fmla="*/ 223 w 229"/>
                  <a:gd name="T5" fmla="*/ 122 h 127"/>
                  <a:gd name="T6" fmla="*/ 194 w 229"/>
                  <a:gd name="T7" fmla="*/ 118 h 127"/>
                  <a:gd name="T8" fmla="*/ 174 w 229"/>
                  <a:gd name="T9" fmla="*/ 113 h 127"/>
                  <a:gd name="T10" fmla="*/ 164 w 229"/>
                  <a:gd name="T11" fmla="*/ 111 h 127"/>
                  <a:gd name="T12" fmla="*/ 162 w 229"/>
                  <a:gd name="T13" fmla="*/ 110 h 127"/>
                  <a:gd name="T14" fmla="*/ 143 w 229"/>
                  <a:gd name="T15" fmla="*/ 110 h 127"/>
                  <a:gd name="T16" fmla="*/ 127 w 229"/>
                  <a:gd name="T17" fmla="*/ 114 h 127"/>
                  <a:gd name="T18" fmla="*/ 123 w 229"/>
                  <a:gd name="T19" fmla="*/ 114 h 127"/>
                  <a:gd name="T20" fmla="*/ 123 w 229"/>
                  <a:gd name="T21" fmla="*/ 96 h 127"/>
                  <a:gd name="T22" fmla="*/ 126 w 229"/>
                  <a:gd name="T23" fmla="*/ 90 h 127"/>
                  <a:gd name="T24" fmla="*/ 112 w 229"/>
                  <a:gd name="T25" fmla="*/ 81 h 127"/>
                  <a:gd name="T26" fmla="*/ 109 w 229"/>
                  <a:gd name="T27" fmla="*/ 79 h 127"/>
                  <a:gd name="T28" fmla="*/ 107 w 229"/>
                  <a:gd name="T29" fmla="*/ 78 h 127"/>
                  <a:gd name="T30" fmla="*/ 90 w 229"/>
                  <a:gd name="T31" fmla="*/ 71 h 127"/>
                  <a:gd name="T32" fmla="*/ 82 w 229"/>
                  <a:gd name="T33" fmla="*/ 72 h 127"/>
                  <a:gd name="T34" fmla="*/ 78 w 229"/>
                  <a:gd name="T35" fmla="*/ 72 h 127"/>
                  <a:gd name="T36" fmla="*/ 79 w 229"/>
                  <a:gd name="T37" fmla="*/ 69 h 127"/>
                  <a:gd name="T38" fmla="*/ 74 w 229"/>
                  <a:gd name="T39" fmla="*/ 68 h 127"/>
                  <a:gd name="T40" fmla="*/ 71 w 229"/>
                  <a:gd name="T41" fmla="*/ 69 h 127"/>
                  <a:gd name="T42" fmla="*/ 71 w 229"/>
                  <a:gd name="T43" fmla="*/ 67 h 127"/>
                  <a:gd name="T44" fmla="*/ 68 w 229"/>
                  <a:gd name="T45" fmla="*/ 64 h 127"/>
                  <a:gd name="T46" fmla="*/ 47 w 229"/>
                  <a:gd name="T47" fmla="*/ 64 h 127"/>
                  <a:gd name="T48" fmla="*/ 47 w 229"/>
                  <a:gd name="T49" fmla="*/ 58 h 127"/>
                  <a:gd name="T50" fmla="*/ 42 w 229"/>
                  <a:gd name="T51" fmla="*/ 40 h 127"/>
                  <a:gd name="T52" fmla="*/ 37 w 229"/>
                  <a:gd name="T53" fmla="*/ 40 h 127"/>
                  <a:gd name="T54" fmla="*/ 36 w 229"/>
                  <a:gd name="T55" fmla="*/ 41 h 127"/>
                  <a:gd name="T56" fmla="*/ 32 w 229"/>
                  <a:gd name="T57" fmla="*/ 43 h 127"/>
                  <a:gd name="T58" fmla="*/ 29 w 229"/>
                  <a:gd name="T59" fmla="*/ 44 h 127"/>
                  <a:gd name="T60" fmla="*/ 28 w 229"/>
                  <a:gd name="T61" fmla="*/ 44 h 127"/>
                  <a:gd name="T62" fmla="*/ 21 w 229"/>
                  <a:gd name="T63" fmla="*/ 40 h 127"/>
                  <a:gd name="T64" fmla="*/ 18 w 229"/>
                  <a:gd name="T65" fmla="*/ 37 h 127"/>
                  <a:gd name="T66" fmla="*/ 16 w 229"/>
                  <a:gd name="T67" fmla="*/ 34 h 127"/>
                  <a:gd name="T68" fmla="*/ 11 w 229"/>
                  <a:gd name="T69" fmla="*/ 19 h 127"/>
                  <a:gd name="T70" fmla="*/ 11 w 229"/>
                  <a:gd name="T71" fmla="*/ 16 h 127"/>
                  <a:gd name="T72" fmla="*/ 12 w 229"/>
                  <a:gd name="T73" fmla="*/ 11 h 127"/>
                  <a:gd name="T74" fmla="*/ 8 w 229"/>
                  <a:gd name="T75" fmla="*/ 5 h 127"/>
                  <a:gd name="T76" fmla="*/ 1 w 229"/>
                  <a:gd name="T77" fmla="*/ 1 h 127"/>
                  <a:gd name="T78" fmla="*/ 0 w 229"/>
                  <a:gd name="T79" fmla="*/ 0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29" h="127">
                    <a:moveTo>
                      <a:pt x="229" y="127"/>
                    </a:moveTo>
                    <a:lnTo>
                      <a:pt x="227" y="127"/>
                    </a:lnTo>
                    <a:lnTo>
                      <a:pt x="223" y="122"/>
                    </a:lnTo>
                    <a:lnTo>
                      <a:pt x="194" y="118"/>
                    </a:lnTo>
                    <a:lnTo>
                      <a:pt x="174" y="113"/>
                    </a:lnTo>
                    <a:lnTo>
                      <a:pt x="164" y="111"/>
                    </a:lnTo>
                    <a:lnTo>
                      <a:pt x="162" y="110"/>
                    </a:lnTo>
                    <a:lnTo>
                      <a:pt x="143" y="110"/>
                    </a:lnTo>
                    <a:lnTo>
                      <a:pt x="127" y="114"/>
                    </a:lnTo>
                    <a:lnTo>
                      <a:pt x="123" y="114"/>
                    </a:lnTo>
                    <a:lnTo>
                      <a:pt x="123" y="96"/>
                    </a:lnTo>
                    <a:lnTo>
                      <a:pt x="126" y="90"/>
                    </a:lnTo>
                    <a:lnTo>
                      <a:pt x="112" y="81"/>
                    </a:lnTo>
                    <a:lnTo>
                      <a:pt x="109" y="79"/>
                    </a:lnTo>
                    <a:lnTo>
                      <a:pt x="107" y="78"/>
                    </a:lnTo>
                    <a:lnTo>
                      <a:pt x="90" y="71"/>
                    </a:lnTo>
                    <a:lnTo>
                      <a:pt x="82" y="72"/>
                    </a:lnTo>
                    <a:lnTo>
                      <a:pt x="78" y="72"/>
                    </a:lnTo>
                    <a:lnTo>
                      <a:pt x="79" y="69"/>
                    </a:lnTo>
                    <a:lnTo>
                      <a:pt x="74" y="68"/>
                    </a:lnTo>
                    <a:lnTo>
                      <a:pt x="71" y="69"/>
                    </a:lnTo>
                    <a:lnTo>
                      <a:pt x="71" y="67"/>
                    </a:lnTo>
                    <a:lnTo>
                      <a:pt x="68" y="64"/>
                    </a:lnTo>
                    <a:lnTo>
                      <a:pt x="47" y="64"/>
                    </a:lnTo>
                    <a:lnTo>
                      <a:pt x="47" y="58"/>
                    </a:lnTo>
                    <a:lnTo>
                      <a:pt x="42" y="40"/>
                    </a:lnTo>
                    <a:lnTo>
                      <a:pt x="37" y="40"/>
                    </a:lnTo>
                    <a:lnTo>
                      <a:pt x="36" y="41"/>
                    </a:lnTo>
                    <a:lnTo>
                      <a:pt x="32" y="43"/>
                    </a:lnTo>
                    <a:lnTo>
                      <a:pt x="29" y="44"/>
                    </a:lnTo>
                    <a:lnTo>
                      <a:pt x="28" y="44"/>
                    </a:lnTo>
                    <a:lnTo>
                      <a:pt x="21" y="40"/>
                    </a:lnTo>
                    <a:lnTo>
                      <a:pt x="18" y="37"/>
                    </a:lnTo>
                    <a:lnTo>
                      <a:pt x="16" y="34"/>
                    </a:lnTo>
                    <a:lnTo>
                      <a:pt x="11" y="19"/>
                    </a:lnTo>
                    <a:lnTo>
                      <a:pt x="11" y="16"/>
                    </a:lnTo>
                    <a:lnTo>
                      <a:pt x="12" y="11"/>
                    </a:lnTo>
                    <a:lnTo>
                      <a:pt x="8" y="5"/>
                    </a:lnTo>
                    <a:lnTo>
                      <a:pt x="1" y="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90" name="Freeform 2931">
                <a:extLst>
                  <a:ext uri="{FF2B5EF4-FFF2-40B4-BE49-F238E27FC236}">
                    <a16:creationId xmlns:a16="http://schemas.microsoft.com/office/drawing/2014/main" id="{CC31889F-DCAA-076F-CD9C-593B0EABD3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8" y="1469"/>
                <a:ext cx="54" cy="47"/>
              </a:xfrm>
              <a:custGeom>
                <a:avLst/>
                <a:gdLst>
                  <a:gd name="T0" fmla="*/ 168 w 215"/>
                  <a:gd name="T1" fmla="*/ 0 h 190"/>
                  <a:gd name="T2" fmla="*/ 173 w 215"/>
                  <a:gd name="T3" fmla="*/ 0 h 190"/>
                  <a:gd name="T4" fmla="*/ 176 w 215"/>
                  <a:gd name="T5" fmla="*/ 1 h 190"/>
                  <a:gd name="T6" fmla="*/ 182 w 215"/>
                  <a:gd name="T7" fmla="*/ 7 h 190"/>
                  <a:gd name="T8" fmla="*/ 185 w 215"/>
                  <a:gd name="T9" fmla="*/ 8 h 190"/>
                  <a:gd name="T10" fmla="*/ 187 w 215"/>
                  <a:gd name="T11" fmla="*/ 8 h 190"/>
                  <a:gd name="T12" fmla="*/ 199 w 215"/>
                  <a:gd name="T13" fmla="*/ 11 h 190"/>
                  <a:gd name="T14" fmla="*/ 201 w 215"/>
                  <a:gd name="T15" fmla="*/ 11 h 190"/>
                  <a:gd name="T16" fmla="*/ 204 w 215"/>
                  <a:gd name="T17" fmla="*/ 12 h 190"/>
                  <a:gd name="T18" fmla="*/ 211 w 215"/>
                  <a:gd name="T19" fmla="*/ 22 h 190"/>
                  <a:gd name="T20" fmla="*/ 212 w 215"/>
                  <a:gd name="T21" fmla="*/ 36 h 190"/>
                  <a:gd name="T22" fmla="*/ 212 w 215"/>
                  <a:gd name="T23" fmla="*/ 41 h 190"/>
                  <a:gd name="T24" fmla="*/ 215 w 215"/>
                  <a:gd name="T25" fmla="*/ 41 h 190"/>
                  <a:gd name="T26" fmla="*/ 215 w 215"/>
                  <a:gd name="T27" fmla="*/ 43 h 190"/>
                  <a:gd name="T28" fmla="*/ 212 w 215"/>
                  <a:gd name="T29" fmla="*/ 53 h 190"/>
                  <a:gd name="T30" fmla="*/ 205 w 215"/>
                  <a:gd name="T31" fmla="*/ 57 h 190"/>
                  <a:gd name="T32" fmla="*/ 197 w 215"/>
                  <a:gd name="T33" fmla="*/ 57 h 190"/>
                  <a:gd name="T34" fmla="*/ 193 w 215"/>
                  <a:gd name="T35" fmla="*/ 58 h 190"/>
                  <a:gd name="T36" fmla="*/ 189 w 215"/>
                  <a:gd name="T37" fmla="*/ 58 h 190"/>
                  <a:gd name="T38" fmla="*/ 189 w 215"/>
                  <a:gd name="T39" fmla="*/ 60 h 190"/>
                  <a:gd name="T40" fmla="*/ 192 w 215"/>
                  <a:gd name="T41" fmla="*/ 79 h 190"/>
                  <a:gd name="T42" fmla="*/ 193 w 215"/>
                  <a:gd name="T43" fmla="*/ 82 h 190"/>
                  <a:gd name="T44" fmla="*/ 193 w 215"/>
                  <a:gd name="T45" fmla="*/ 97 h 190"/>
                  <a:gd name="T46" fmla="*/ 204 w 215"/>
                  <a:gd name="T47" fmla="*/ 97 h 190"/>
                  <a:gd name="T48" fmla="*/ 204 w 215"/>
                  <a:gd name="T49" fmla="*/ 104 h 190"/>
                  <a:gd name="T50" fmla="*/ 207 w 215"/>
                  <a:gd name="T51" fmla="*/ 111 h 190"/>
                  <a:gd name="T52" fmla="*/ 207 w 215"/>
                  <a:gd name="T53" fmla="*/ 114 h 190"/>
                  <a:gd name="T54" fmla="*/ 208 w 215"/>
                  <a:gd name="T55" fmla="*/ 120 h 190"/>
                  <a:gd name="T56" fmla="*/ 208 w 215"/>
                  <a:gd name="T57" fmla="*/ 124 h 190"/>
                  <a:gd name="T58" fmla="*/ 204 w 215"/>
                  <a:gd name="T59" fmla="*/ 144 h 190"/>
                  <a:gd name="T60" fmla="*/ 204 w 215"/>
                  <a:gd name="T61" fmla="*/ 145 h 190"/>
                  <a:gd name="T62" fmla="*/ 199 w 215"/>
                  <a:gd name="T63" fmla="*/ 145 h 190"/>
                  <a:gd name="T64" fmla="*/ 193 w 215"/>
                  <a:gd name="T65" fmla="*/ 144 h 190"/>
                  <a:gd name="T66" fmla="*/ 159 w 215"/>
                  <a:gd name="T67" fmla="*/ 145 h 190"/>
                  <a:gd name="T68" fmla="*/ 159 w 215"/>
                  <a:gd name="T69" fmla="*/ 146 h 190"/>
                  <a:gd name="T70" fmla="*/ 152 w 215"/>
                  <a:gd name="T71" fmla="*/ 149 h 190"/>
                  <a:gd name="T72" fmla="*/ 151 w 215"/>
                  <a:gd name="T73" fmla="*/ 152 h 190"/>
                  <a:gd name="T74" fmla="*/ 145 w 215"/>
                  <a:gd name="T75" fmla="*/ 156 h 190"/>
                  <a:gd name="T76" fmla="*/ 132 w 215"/>
                  <a:gd name="T77" fmla="*/ 163 h 190"/>
                  <a:gd name="T78" fmla="*/ 109 w 215"/>
                  <a:gd name="T79" fmla="*/ 178 h 190"/>
                  <a:gd name="T80" fmla="*/ 101 w 215"/>
                  <a:gd name="T81" fmla="*/ 183 h 190"/>
                  <a:gd name="T82" fmla="*/ 98 w 215"/>
                  <a:gd name="T83" fmla="*/ 181 h 190"/>
                  <a:gd name="T84" fmla="*/ 96 w 215"/>
                  <a:gd name="T85" fmla="*/ 187 h 190"/>
                  <a:gd name="T86" fmla="*/ 95 w 215"/>
                  <a:gd name="T87" fmla="*/ 187 h 190"/>
                  <a:gd name="T88" fmla="*/ 77 w 215"/>
                  <a:gd name="T89" fmla="*/ 180 h 190"/>
                  <a:gd name="T90" fmla="*/ 75 w 215"/>
                  <a:gd name="T91" fmla="*/ 178 h 190"/>
                  <a:gd name="T92" fmla="*/ 71 w 215"/>
                  <a:gd name="T93" fmla="*/ 175 h 190"/>
                  <a:gd name="T94" fmla="*/ 65 w 215"/>
                  <a:gd name="T95" fmla="*/ 175 h 190"/>
                  <a:gd name="T96" fmla="*/ 46 w 215"/>
                  <a:gd name="T97" fmla="*/ 184 h 190"/>
                  <a:gd name="T98" fmla="*/ 17 w 215"/>
                  <a:gd name="T99" fmla="*/ 184 h 190"/>
                  <a:gd name="T100" fmla="*/ 13 w 215"/>
                  <a:gd name="T101" fmla="*/ 185 h 190"/>
                  <a:gd name="T102" fmla="*/ 11 w 215"/>
                  <a:gd name="T103" fmla="*/ 187 h 190"/>
                  <a:gd name="T104" fmla="*/ 2 w 215"/>
                  <a:gd name="T105" fmla="*/ 190 h 190"/>
                  <a:gd name="T106" fmla="*/ 0 w 215"/>
                  <a:gd name="T107" fmla="*/ 190 h 1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15" h="190">
                    <a:moveTo>
                      <a:pt x="168" y="0"/>
                    </a:moveTo>
                    <a:lnTo>
                      <a:pt x="173" y="0"/>
                    </a:lnTo>
                    <a:lnTo>
                      <a:pt x="176" y="1"/>
                    </a:lnTo>
                    <a:lnTo>
                      <a:pt x="182" y="7"/>
                    </a:lnTo>
                    <a:lnTo>
                      <a:pt x="185" y="8"/>
                    </a:lnTo>
                    <a:lnTo>
                      <a:pt x="187" y="8"/>
                    </a:lnTo>
                    <a:lnTo>
                      <a:pt x="199" y="11"/>
                    </a:lnTo>
                    <a:lnTo>
                      <a:pt x="201" y="11"/>
                    </a:lnTo>
                    <a:lnTo>
                      <a:pt x="204" y="12"/>
                    </a:lnTo>
                    <a:lnTo>
                      <a:pt x="211" y="22"/>
                    </a:lnTo>
                    <a:lnTo>
                      <a:pt x="212" y="36"/>
                    </a:lnTo>
                    <a:lnTo>
                      <a:pt x="212" y="41"/>
                    </a:lnTo>
                    <a:lnTo>
                      <a:pt x="215" y="41"/>
                    </a:lnTo>
                    <a:lnTo>
                      <a:pt x="215" y="43"/>
                    </a:lnTo>
                    <a:lnTo>
                      <a:pt x="212" y="53"/>
                    </a:lnTo>
                    <a:lnTo>
                      <a:pt x="205" y="57"/>
                    </a:lnTo>
                    <a:lnTo>
                      <a:pt x="197" y="57"/>
                    </a:lnTo>
                    <a:lnTo>
                      <a:pt x="193" y="58"/>
                    </a:lnTo>
                    <a:lnTo>
                      <a:pt x="189" y="58"/>
                    </a:lnTo>
                    <a:lnTo>
                      <a:pt x="189" y="60"/>
                    </a:lnTo>
                    <a:lnTo>
                      <a:pt x="192" y="79"/>
                    </a:lnTo>
                    <a:lnTo>
                      <a:pt x="193" y="82"/>
                    </a:lnTo>
                    <a:lnTo>
                      <a:pt x="193" y="97"/>
                    </a:lnTo>
                    <a:lnTo>
                      <a:pt x="204" y="97"/>
                    </a:lnTo>
                    <a:lnTo>
                      <a:pt x="204" y="104"/>
                    </a:lnTo>
                    <a:lnTo>
                      <a:pt x="207" y="111"/>
                    </a:lnTo>
                    <a:lnTo>
                      <a:pt x="207" y="114"/>
                    </a:lnTo>
                    <a:lnTo>
                      <a:pt x="208" y="120"/>
                    </a:lnTo>
                    <a:lnTo>
                      <a:pt x="208" y="124"/>
                    </a:lnTo>
                    <a:lnTo>
                      <a:pt x="204" y="144"/>
                    </a:lnTo>
                    <a:lnTo>
                      <a:pt x="204" y="145"/>
                    </a:lnTo>
                    <a:lnTo>
                      <a:pt x="199" y="145"/>
                    </a:lnTo>
                    <a:lnTo>
                      <a:pt x="193" y="144"/>
                    </a:lnTo>
                    <a:lnTo>
                      <a:pt x="159" y="145"/>
                    </a:lnTo>
                    <a:lnTo>
                      <a:pt x="159" y="146"/>
                    </a:lnTo>
                    <a:lnTo>
                      <a:pt x="152" y="149"/>
                    </a:lnTo>
                    <a:lnTo>
                      <a:pt x="151" y="152"/>
                    </a:lnTo>
                    <a:lnTo>
                      <a:pt x="145" y="156"/>
                    </a:lnTo>
                    <a:lnTo>
                      <a:pt x="132" y="163"/>
                    </a:lnTo>
                    <a:lnTo>
                      <a:pt x="109" y="178"/>
                    </a:lnTo>
                    <a:lnTo>
                      <a:pt x="101" y="183"/>
                    </a:lnTo>
                    <a:lnTo>
                      <a:pt x="98" y="181"/>
                    </a:lnTo>
                    <a:lnTo>
                      <a:pt x="96" y="187"/>
                    </a:lnTo>
                    <a:lnTo>
                      <a:pt x="95" y="187"/>
                    </a:lnTo>
                    <a:lnTo>
                      <a:pt x="77" y="180"/>
                    </a:lnTo>
                    <a:lnTo>
                      <a:pt x="75" y="178"/>
                    </a:lnTo>
                    <a:lnTo>
                      <a:pt x="71" y="175"/>
                    </a:lnTo>
                    <a:lnTo>
                      <a:pt x="65" y="175"/>
                    </a:lnTo>
                    <a:lnTo>
                      <a:pt x="46" y="184"/>
                    </a:lnTo>
                    <a:lnTo>
                      <a:pt x="17" y="184"/>
                    </a:lnTo>
                    <a:lnTo>
                      <a:pt x="13" y="185"/>
                    </a:lnTo>
                    <a:lnTo>
                      <a:pt x="11" y="187"/>
                    </a:lnTo>
                    <a:lnTo>
                      <a:pt x="2" y="190"/>
                    </a:lnTo>
                    <a:lnTo>
                      <a:pt x="0" y="19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91" name="Freeform 2932">
                <a:extLst>
                  <a:ext uri="{FF2B5EF4-FFF2-40B4-BE49-F238E27FC236}">
                    <a16:creationId xmlns:a16="http://schemas.microsoft.com/office/drawing/2014/main" id="{05E8CA94-442B-FA6B-E702-05436523A3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3" y="1012"/>
                <a:ext cx="38" cy="54"/>
              </a:xfrm>
              <a:custGeom>
                <a:avLst/>
                <a:gdLst>
                  <a:gd name="T0" fmla="*/ 156 w 156"/>
                  <a:gd name="T1" fmla="*/ 0 h 217"/>
                  <a:gd name="T2" fmla="*/ 156 w 156"/>
                  <a:gd name="T3" fmla="*/ 7 h 217"/>
                  <a:gd name="T4" fmla="*/ 148 w 156"/>
                  <a:gd name="T5" fmla="*/ 13 h 217"/>
                  <a:gd name="T6" fmla="*/ 146 w 156"/>
                  <a:gd name="T7" fmla="*/ 14 h 217"/>
                  <a:gd name="T8" fmla="*/ 145 w 156"/>
                  <a:gd name="T9" fmla="*/ 14 h 217"/>
                  <a:gd name="T10" fmla="*/ 139 w 156"/>
                  <a:gd name="T11" fmla="*/ 8 h 217"/>
                  <a:gd name="T12" fmla="*/ 133 w 156"/>
                  <a:gd name="T13" fmla="*/ 14 h 217"/>
                  <a:gd name="T14" fmla="*/ 131 w 156"/>
                  <a:gd name="T15" fmla="*/ 17 h 217"/>
                  <a:gd name="T16" fmla="*/ 131 w 156"/>
                  <a:gd name="T17" fmla="*/ 35 h 217"/>
                  <a:gd name="T18" fmla="*/ 130 w 156"/>
                  <a:gd name="T19" fmla="*/ 36 h 217"/>
                  <a:gd name="T20" fmla="*/ 125 w 156"/>
                  <a:gd name="T21" fmla="*/ 42 h 217"/>
                  <a:gd name="T22" fmla="*/ 118 w 156"/>
                  <a:gd name="T23" fmla="*/ 42 h 217"/>
                  <a:gd name="T24" fmla="*/ 116 w 156"/>
                  <a:gd name="T25" fmla="*/ 45 h 217"/>
                  <a:gd name="T26" fmla="*/ 120 w 156"/>
                  <a:gd name="T27" fmla="*/ 53 h 217"/>
                  <a:gd name="T28" fmla="*/ 120 w 156"/>
                  <a:gd name="T29" fmla="*/ 56 h 217"/>
                  <a:gd name="T30" fmla="*/ 121 w 156"/>
                  <a:gd name="T31" fmla="*/ 56 h 217"/>
                  <a:gd name="T32" fmla="*/ 118 w 156"/>
                  <a:gd name="T33" fmla="*/ 60 h 217"/>
                  <a:gd name="T34" fmla="*/ 118 w 156"/>
                  <a:gd name="T35" fmla="*/ 61 h 217"/>
                  <a:gd name="T36" fmla="*/ 113 w 156"/>
                  <a:gd name="T37" fmla="*/ 74 h 217"/>
                  <a:gd name="T38" fmla="*/ 113 w 156"/>
                  <a:gd name="T39" fmla="*/ 113 h 217"/>
                  <a:gd name="T40" fmla="*/ 111 w 156"/>
                  <a:gd name="T41" fmla="*/ 113 h 217"/>
                  <a:gd name="T42" fmla="*/ 110 w 156"/>
                  <a:gd name="T43" fmla="*/ 115 h 217"/>
                  <a:gd name="T44" fmla="*/ 104 w 156"/>
                  <a:gd name="T45" fmla="*/ 116 h 217"/>
                  <a:gd name="T46" fmla="*/ 102 w 156"/>
                  <a:gd name="T47" fmla="*/ 118 h 217"/>
                  <a:gd name="T48" fmla="*/ 102 w 156"/>
                  <a:gd name="T49" fmla="*/ 120 h 217"/>
                  <a:gd name="T50" fmla="*/ 103 w 156"/>
                  <a:gd name="T51" fmla="*/ 126 h 217"/>
                  <a:gd name="T52" fmla="*/ 106 w 156"/>
                  <a:gd name="T53" fmla="*/ 130 h 217"/>
                  <a:gd name="T54" fmla="*/ 100 w 156"/>
                  <a:gd name="T55" fmla="*/ 142 h 217"/>
                  <a:gd name="T56" fmla="*/ 96 w 156"/>
                  <a:gd name="T57" fmla="*/ 144 h 217"/>
                  <a:gd name="T58" fmla="*/ 93 w 156"/>
                  <a:gd name="T59" fmla="*/ 144 h 217"/>
                  <a:gd name="T60" fmla="*/ 76 w 156"/>
                  <a:gd name="T61" fmla="*/ 148 h 217"/>
                  <a:gd name="T62" fmla="*/ 36 w 156"/>
                  <a:gd name="T63" fmla="*/ 151 h 217"/>
                  <a:gd name="T64" fmla="*/ 26 w 156"/>
                  <a:gd name="T65" fmla="*/ 154 h 217"/>
                  <a:gd name="T66" fmla="*/ 25 w 156"/>
                  <a:gd name="T67" fmla="*/ 155 h 217"/>
                  <a:gd name="T68" fmla="*/ 23 w 156"/>
                  <a:gd name="T69" fmla="*/ 155 h 217"/>
                  <a:gd name="T70" fmla="*/ 21 w 156"/>
                  <a:gd name="T71" fmla="*/ 158 h 217"/>
                  <a:gd name="T72" fmla="*/ 21 w 156"/>
                  <a:gd name="T73" fmla="*/ 159 h 217"/>
                  <a:gd name="T74" fmla="*/ 18 w 156"/>
                  <a:gd name="T75" fmla="*/ 165 h 217"/>
                  <a:gd name="T76" fmla="*/ 18 w 156"/>
                  <a:gd name="T77" fmla="*/ 169 h 217"/>
                  <a:gd name="T78" fmla="*/ 19 w 156"/>
                  <a:gd name="T79" fmla="*/ 172 h 217"/>
                  <a:gd name="T80" fmla="*/ 21 w 156"/>
                  <a:gd name="T81" fmla="*/ 173 h 217"/>
                  <a:gd name="T82" fmla="*/ 22 w 156"/>
                  <a:gd name="T83" fmla="*/ 173 h 217"/>
                  <a:gd name="T84" fmla="*/ 22 w 156"/>
                  <a:gd name="T85" fmla="*/ 179 h 217"/>
                  <a:gd name="T86" fmla="*/ 21 w 156"/>
                  <a:gd name="T87" fmla="*/ 180 h 217"/>
                  <a:gd name="T88" fmla="*/ 0 w 156"/>
                  <a:gd name="T89" fmla="*/ 191 h 217"/>
                  <a:gd name="T90" fmla="*/ 0 w 156"/>
                  <a:gd name="T91" fmla="*/ 194 h 217"/>
                  <a:gd name="T92" fmla="*/ 9 w 156"/>
                  <a:gd name="T93" fmla="*/ 202 h 217"/>
                  <a:gd name="T94" fmla="*/ 19 w 156"/>
                  <a:gd name="T95" fmla="*/ 207 h 217"/>
                  <a:gd name="T96" fmla="*/ 43 w 156"/>
                  <a:gd name="T97" fmla="*/ 205 h 217"/>
                  <a:gd name="T98" fmla="*/ 57 w 156"/>
                  <a:gd name="T99" fmla="*/ 208 h 217"/>
                  <a:gd name="T100" fmla="*/ 72 w 156"/>
                  <a:gd name="T101" fmla="*/ 207 h 217"/>
                  <a:gd name="T102" fmla="*/ 78 w 156"/>
                  <a:gd name="T103" fmla="*/ 205 h 217"/>
                  <a:gd name="T104" fmla="*/ 89 w 156"/>
                  <a:gd name="T105" fmla="*/ 215 h 217"/>
                  <a:gd name="T106" fmla="*/ 89 w 156"/>
                  <a:gd name="T107" fmla="*/ 217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56" h="217">
                    <a:moveTo>
                      <a:pt x="156" y="0"/>
                    </a:moveTo>
                    <a:lnTo>
                      <a:pt x="156" y="7"/>
                    </a:lnTo>
                    <a:lnTo>
                      <a:pt x="148" y="13"/>
                    </a:lnTo>
                    <a:lnTo>
                      <a:pt x="146" y="14"/>
                    </a:lnTo>
                    <a:lnTo>
                      <a:pt x="145" y="14"/>
                    </a:lnTo>
                    <a:lnTo>
                      <a:pt x="139" y="8"/>
                    </a:lnTo>
                    <a:lnTo>
                      <a:pt x="133" y="14"/>
                    </a:lnTo>
                    <a:lnTo>
                      <a:pt x="131" y="17"/>
                    </a:lnTo>
                    <a:lnTo>
                      <a:pt x="131" y="35"/>
                    </a:lnTo>
                    <a:lnTo>
                      <a:pt x="130" y="36"/>
                    </a:lnTo>
                    <a:lnTo>
                      <a:pt x="125" y="42"/>
                    </a:lnTo>
                    <a:lnTo>
                      <a:pt x="118" y="42"/>
                    </a:lnTo>
                    <a:lnTo>
                      <a:pt x="116" y="45"/>
                    </a:lnTo>
                    <a:lnTo>
                      <a:pt x="120" y="53"/>
                    </a:lnTo>
                    <a:lnTo>
                      <a:pt x="120" y="56"/>
                    </a:lnTo>
                    <a:lnTo>
                      <a:pt x="121" y="56"/>
                    </a:lnTo>
                    <a:lnTo>
                      <a:pt x="118" y="60"/>
                    </a:lnTo>
                    <a:lnTo>
                      <a:pt x="118" y="61"/>
                    </a:lnTo>
                    <a:lnTo>
                      <a:pt x="113" y="74"/>
                    </a:lnTo>
                    <a:lnTo>
                      <a:pt x="113" y="113"/>
                    </a:lnTo>
                    <a:lnTo>
                      <a:pt x="111" y="113"/>
                    </a:lnTo>
                    <a:lnTo>
                      <a:pt x="110" y="115"/>
                    </a:lnTo>
                    <a:lnTo>
                      <a:pt x="104" y="116"/>
                    </a:lnTo>
                    <a:lnTo>
                      <a:pt x="102" y="118"/>
                    </a:lnTo>
                    <a:lnTo>
                      <a:pt x="102" y="120"/>
                    </a:lnTo>
                    <a:lnTo>
                      <a:pt x="103" y="126"/>
                    </a:lnTo>
                    <a:lnTo>
                      <a:pt x="106" y="130"/>
                    </a:lnTo>
                    <a:lnTo>
                      <a:pt x="100" y="142"/>
                    </a:lnTo>
                    <a:lnTo>
                      <a:pt x="96" y="144"/>
                    </a:lnTo>
                    <a:lnTo>
                      <a:pt x="93" y="144"/>
                    </a:lnTo>
                    <a:lnTo>
                      <a:pt x="76" y="148"/>
                    </a:lnTo>
                    <a:lnTo>
                      <a:pt x="36" y="151"/>
                    </a:lnTo>
                    <a:lnTo>
                      <a:pt x="26" y="154"/>
                    </a:lnTo>
                    <a:lnTo>
                      <a:pt x="25" y="155"/>
                    </a:lnTo>
                    <a:lnTo>
                      <a:pt x="23" y="155"/>
                    </a:lnTo>
                    <a:lnTo>
                      <a:pt x="21" y="158"/>
                    </a:lnTo>
                    <a:lnTo>
                      <a:pt x="21" y="159"/>
                    </a:lnTo>
                    <a:lnTo>
                      <a:pt x="18" y="165"/>
                    </a:lnTo>
                    <a:lnTo>
                      <a:pt x="18" y="169"/>
                    </a:lnTo>
                    <a:lnTo>
                      <a:pt x="19" y="172"/>
                    </a:lnTo>
                    <a:lnTo>
                      <a:pt x="21" y="173"/>
                    </a:lnTo>
                    <a:lnTo>
                      <a:pt x="22" y="173"/>
                    </a:lnTo>
                    <a:lnTo>
                      <a:pt x="22" y="179"/>
                    </a:lnTo>
                    <a:lnTo>
                      <a:pt x="21" y="180"/>
                    </a:lnTo>
                    <a:lnTo>
                      <a:pt x="0" y="191"/>
                    </a:lnTo>
                    <a:lnTo>
                      <a:pt x="0" y="194"/>
                    </a:lnTo>
                    <a:lnTo>
                      <a:pt x="9" y="202"/>
                    </a:lnTo>
                    <a:lnTo>
                      <a:pt x="19" y="207"/>
                    </a:lnTo>
                    <a:lnTo>
                      <a:pt x="43" y="205"/>
                    </a:lnTo>
                    <a:lnTo>
                      <a:pt x="57" y="208"/>
                    </a:lnTo>
                    <a:lnTo>
                      <a:pt x="72" y="207"/>
                    </a:lnTo>
                    <a:lnTo>
                      <a:pt x="78" y="205"/>
                    </a:lnTo>
                    <a:lnTo>
                      <a:pt x="89" y="215"/>
                    </a:lnTo>
                    <a:lnTo>
                      <a:pt x="89" y="21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92" name="Freeform 2933">
                <a:extLst>
                  <a:ext uri="{FF2B5EF4-FFF2-40B4-BE49-F238E27FC236}">
                    <a16:creationId xmlns:a16="http://schemas.microsoft.com/office/drawing/2014/main" id="{49E16558-3E7A-BAF2-6630-3DC82CA5DC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9" y="1066"/>
                <a:ext cx="32" cy="32"/>
              </a:xfrm>
              <a:custGeom>
                <a:avLst/>
                <a:gdLst>
                  <a:gd name="T0" fmla="*/ 102 w 126"/>
                  <a:gd name="T1" fmla="*/ 0 h 127"/>
                  <a:gd name="T2" fmla="*/ 99 w 126"/>
                  <a:gd name="T3" fmla="*/ 0 h 127"/>
                  <a:gd name="T4" fmla="*/ 87 w 126"/>
                  <a:gd name="T5" fmla="*/ 11 h 127"/>
                  <a:gd name="T6" fmla="*/ 85 w 126"/>
                  <a:gd name="T7" fmla="*/ 14 h 127"/>
                  <a:gd name="T8" fmla="*/ 81 w 126"/>
                  <a:gd name="T9" fmla="*/ 16 h 127"/>
                  <a:gd name="T10" fmla="*/ 77 w 126"/>
                  <a:gd name="T11" fmla="*/ 25 h 127"/>
                  <a:gd name="T12" fmla="*/ 85 w 126"/>
                  <a:gd name="T13" fmla="*/ 25 h 127"/>
                  <a:gd name="T14" fmla="*/ 92 w 126"/>
                  <a:gd name="T15" fmla="*/ 28 h 127"/>
                  <a:gd name="T16" fmla="*/ 106 w 126"/>
                  <a:gd name="T17" fmla="*/ 36 h 127"/>
                  <a:gd name="T18" fmla="*/ 109 w 126"/>
                  <a:gd name="T19" fmla="*/ 36 h 127"/>
                  <a:gd name="T20" fmla="*/ 110 w 126"/>
                  <a:gd name="T21" fmla="*/ 38 h 127"/>
                  <a:gd name="T22" fmla="*/ 120 w 126"/>
                  <a:gd name="T23" fmla="*/ 40 h 127"/>
                  <a:gd name="T24" fmla="*/ 122 w 126"/>
                  <a:gd name="T25" fmla="*/ 40 h 127"/>
                  <a:gd name="T26" fmla="*/ 122 w 126"/>
                  <a:gd name="T27" fmla="*/ 51 h 127"/>
                  <a:gd name="T28" fmla="*/ 119 w 126"/>
                  <a:gd name="T29" fmla="*/ 55 h 127"/>
                  <a:gd name="T30" fmla="*/ 119 w 126"/>
                  <a:gd name="T31" fmla="*/ 58 h 127"/>
                  <a:gd name="T32" fmla="*/ 126 w 126"/>
                  <a:gd name="T33" fmla="*/ 86 h 127"/>
                  <a:gd name="T34" fmla="*/ 124 w 126"/>
                  <a:gd name="T35" fmla="*/ 86 h 127"/>
                  <a:gd name="T36" fmla="*/ 122 w 126"/>
                  <a:gd name="T37" fmla="*/ 85 h 127"/>
                  <a:gd name="T38" fmla="*/ 116 w 126"/>
                  <a:gd name="T39" fmla="*/ 78 h 127"/>
                  <a:gd name="T40" fmla="*/ 112 w 126"/>
                  <a:gd name="T41" fmla="*/ 81 h 127"/>
                  <a:gd name="T42" fmla="*/ 99 w 126"/>
                  <a:gd name="T43" fmla="*/ 81 h 127"/>
                  <a:gd name="T44" fmla="*/ 64 w 126"/>
                  <a:gd name="T45" fmla="*/ 92 h 127"/>
                  <a:gd name="T46" fmla="*/ 52 w 126"/>
                  <a:gd name="T47" fmla="*/ 86 h 127"/>
                  <a:gd name="T48" fmla="*/ 43 w 126"/>
                  <a:gd name="T49" fmla="*/ 86 h 127"/>
                  <a:gd name="T50" fmla="*/ 39 w 126"/>
                  <a:gd name="T51" fmla="*/ 102 h 127"/>
                  <a:gd name="T52" fmla="*/ 35 w 126"/>
                  <a:gd name="T53" fmla="*/ 110 h 127"/>
                  <a:gd name="T54" fmla="*/ 34 w 126"/>
                  <a:gd name="T55" fmla="*/ 110 h 127"/>
                  <a:gd name="T56" fmla="*/ 32 w 126"/>
                  <a:gd name="T57" fmla="*/ 111 h 127"/>
                  <a:gd name="T58" fmla="*/ 28 w 126"/>
                  <a:gd name="T59" fmla="*/ 111 h 127"/>
                  <a:gd name="T60" fmla="*/ 22 w 126"/>
                  <a:gd name="T61" fmla="*/ 112 h 127"/>
                  <a:gd name="T62" fmla="*/ 19 w 126"/>
                  <a:gd name="T63" fmla="*/ 112 h 127"/>
                  <a:gd name="T64" fmla="*/ 19 w 126"/>
                  <a:gd name="T65" fmla="*/ 114 h 127"/>
                  <a:gd name="T66" fmla="*/ 22 w 126"/>
                  <a:gd name="T67" fmla="*/ 118 h 127"/>
                  <a:gd name="T68" fmla="*/ 22 w 126"/>
                  <a:gd name="T69" fmla="*/ 122 h 127"/>
                  <a:gd name="T70" fmla="*/ 21 w 126"/>
                  <a:gd name="T71" fmla="*/ 124 h 127"/>
                  <a:gd name="T72" fmla="*/ 16 w 126"/>
                  <a:gd name="T73" fmla="*/ 127 h 127"/>
                  <a:gd name="T74" fmla="*/ 9 w 126"/>
                  <a:gd name="T75" fmla="*/ 125 h 127"/>
                  <a:gd name="T76" fmla="*/ 4 w 126"/>
                  <a:gd name="T77" fmla="*/ 125 h 127"/>
                  <a:gd name="T78" fmla="*/ 0 w 126"/>
                  <a:gd name="T79" fmla="*/ 122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26" h="127">
                    <a:moveTo>
                      <a:pt x="102" y="0"/>
                    </a:moveTo>
                    <a:lnTo>
                      <a:pt x="99" y="0"/>
                    </a:lnTo>
                    <a:lnTo>
                      <a:pt x="87" y="11"/>
                    </a:lnTo>
                    <a:lnTo>
                      <a:pt x="85" y="14"/>
                    </a:lnTo>
                    <a:lnTo>
                      <a:pt x="81" y="16"/>
                    </a:lnTo>
                    <a:lnTo>
                      <a:pt x="77" y="25"/>
                    </a:lnTo>
                    <a:lnTo>
                      <a:pt x="85" y="25"/>
                    </a:lnTo>
                    <a:lnTo>
                      <a:pt x="92" y="28"/>
                    </a:lnTo>
                    <a:lnTo>
                      <a:pt x="106" y="36"/>
                    </a:lnTo>
                    <a:lnTo>
                      <a:pt x="109" y="36"/>
                    </a:lnTo>
                    <a:lnTo>
                      <a:pt x="110" y="38"/>
                    </a:lnTo>
                    <a:lnTo>
                      <a:pt x="120" y="40"/>
                    </a:lnTo>
                    <a:lnTo>
                      <a:pt x="122" y="40"/>
                    </a:lnTo>
                    <a:lnTo>
                      <a:pt x="122" y="51"/>
                    </a:lnTo>
                    <a:lnTo>
                      <a:pt x="119" y="55"/>
                    </a:lnTo>
                    <a:lnTo>
                      <a:pt x="119" y="58"/>
                    </a:lnTo>
                    <a:lnTo>
                      <a:pt x="126" y="86"/>
                    </a:lnTo>
                    <a:lnTo>
                      <a:pt x="124" y="86"/>
                    </a:lnTo>
                    <a:lnTo>
                      <a:pt x="122" y="85"/>
                    </a:lnTo>
                    <a:lnTo>
                      <a:pt x="116" y="78"/>
                    </a:lnTo>
                    <a:lnTo>
                      <a:pt x="112" y="81"/>
                    </a:lnTo>
                    <a:lnTo>
                      <a:pt x="99" y="81"/>
                    </a:lnTo>
                    <a:lnTo>
                      <a:pt x="64" y="92"/>
                    </a:lnTo>
                    <a:lnTo>
                      <a:pt x="52" y="86"/>
                    </a:lnTo>
                    <a:lnTo>
                      <a:pt x="43" y="86"/>
                    </a:lnTo>
                    <a:lnTo>
                      <a:pt x="39" y="102"/>
                    </a:lnTo>
                    <a:lnTo>
                      <a:pt x="35" y="110"/>
                    </a:lnTo>
                    <a:lnTo>
                      <a:pt x="34" y="110"/>
                    </a:lnTo>
                    <a:lnTo>
                      <a:pt x="32" y="111"/>
                    </a:lnTo>
                    <a:lnTo>
                      <a:pt x="28" y="111"/>
                    </a:lnTo>
                    <a:lnTo>
                      <a:pt x="22" y="112"/>
                    </a:lnTo>
                    <a:lnTo>
                      <a:pt x="19" y="112"/>
                    </a:lnTo>
                    <a:lnTo>
                      <a:pt x="19" y="114"/>
                    </a:lnTo>
                    <a:lnTo>
                      <a:pt x="22" y="118"/>
                    </a:lnTo>
                    <a:lnTo>
                      <a:pt x="22" y="122"/>
                    </a:lnTo>
                    <a:lnTo>
                      <a:pt x="21" y="124"/>
                    </a:lnTo>
                    <a:lnTo>
                      <a:pt x="16" y="127"/>
                    </a:lnTo>
                    <a:lnTo>
                      <a:pt x="9" y="125"/>
                    </a:lnTo>
                    <a:lnTo>
                      <a:pt x="4" y="125"/>
                    </a:lnTo>
                    <a:lnTo>
                      <a:pt x="0" y="12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93" name="Freeform 2934">
                <a:extLst>
                  <a:ext uri="{FF2B5EF4-FFF2-40B4-BE49-F238E27FC236}">
                    <a16:creationId xmlns:a16="http://schemas.microsoft.com/office/drawing/2014/main" id="{05F59355-7B52-7A6F-45F0-A1D9940894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6" y="1084"/>
                <a:ext cx="19" cy="9"/>
              </a:xfrm>
              <a:custGeom>
                <a:avLst/>
                <a:gdLst>
                  <a:gd name="T0" fmla="*/ 58 w 73"/>
                  <a:gd name="T1" fmla="*/ 37 h 37"/>
                  <a:gd name="T2" fmla="*/ 55 w 73"/>
                  <a:gd name="T3" fmla="*/ 26 h 37"/>
                  <a:gd name="T4" fmla="*/ 60 w 73"/>
                  <a:gd name="T5" fmla="*/ 21 h 37"/>
                  <a:gd name="T6" fmla="*/ 65 w 73"/>
                  <a:gd name="T7" fmla="*/ 19 h 37"/>
                  <a:gd name="T8" fmla="*/ 72 w 73"/>
                  <a:gd name="T9" fmla="*/ 15 h 37"/>
                  <a:gd name="T10" fmla="*/ 73 w 73"/>
                  <a:gd name="T11" fmla="*/ 14 h 37"/>
                  <a:gd name="T12" fmla="*/ 72 w 73"/>
                  <a:gd name="T13" fmla="*/ 12 h 37"/>
                  <a:gd name="T14" fmla="*/ 67 w 73"/>
                  <a:gd name="T15" fmla="*/ 11 h 37"/>
                  <a:gd name="T16" fmla="*/ 67 w 73"/>
                  <a:gd name="T17" fmla="*/ 7 h 37"/>
                  <a:gd name="T18" fmla="*/ 65 w 73"/>
                  <a:gd name="T19" fmla="*/ 7 h 37"/>
                  <a:gd name="T20" fmla="*/ 56 w 73"/>
                  <a:gd name="T21" fmla="*/ 4 h 37"/>
                  <a:gd name="T22" fmla="*/ 56 w 73"/>
                  <a:gd name="T23" fmla="*/ 3 h 37"/>
                  <a:gd name="T24" fmla="*/ 53 w 73"/>
                  <a:gd name="T25" fmla="*/ 0 h 37"/>
                  <a:gd name="T26" fmla="*/ 48 w 73"/>
                  <a:gd name="T27" fmla="*/ 1 h 37"/>
                  <a:gd name="T28" fmla="*/ 46 w 73"/>
                  <a:gd name="T29" fmla="*/ 3 h 37"/>
                  <a:gd name="T30" fmla="*/ 41 w 73"/>
                  <a:gd name="T31" fmla="*/ 5 h 37"/>
                  <a:gd name="T32" fmla="*/ 26 w 73"/>
                  <a:gd name="T33" fmla="*/ 24 h 37"/>
                  <a:gd name="T34" fmla="*/ 24 w 73"/>
                  <a:gd name="T35" fmla="*/ 24 h 37"/>
                  <a:gd name="T36" fmla="*/ 6 w 73"/>
                  <a:gd name="T37" fmla="*/ 19 h 37"/>
                  <a:gd name="T38" fmla="*/ 2 w 73"/>
                  <a:gd name="T39" fmla="*/ 22 h 37"/>
                  <a:gd name="T40" fmla="*/ 0 w 73"/>
                  <a:gd name="T41" fmla="*/ 2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73" h="37">
                    <a:moveTo>
                      <a:pt x="58" y="37"/>
                    </a:moveTo>
                    <a:lnTo>
                      <a:pt x="55" y="26"/>
                    </a:lnTo>
                    <a:lnTo>
                      <a:pt x="60" y="21"/>
                    </a:lnTo>
                    <a:lnTo>
                      <a:pt x="65" y="19"/>
                    </a:lnTo>
                    <a:lnTo>
                      <a:pt x="72" y="15"/>
                    </a:lnTo>
                    <a:lnTo>
                      <a:pt x="73" y="14"/>
                    </a:lnTo>
                    <a:lnTo>
                      <a:pt x="72" y="12"/>
                    </a:lnTo>
                    <a:lnTo>
                      <a:pt x="67" y="11"/>
                    </a:lnTo>
                    <a:lnTo>
                      <a:pt x="67" y="7"/>
                    </a:lnTo>
                    <a:lnTo>
                      <a:pt x="65" y="7"/>
                    </a:lnTo>
                    <a:lnTo>
                      <a:pt x="56" y="4"/>
                    </a:lnTo>
                    <a:lnTo>
                      <a:pt x="56" y="3"/>
                    </a:lnTo>
                    <a:lnTo>
                      <a:pt x="53" y="0"/>
                    </a:lnTo>
                    <a:lnTo>
                      <a:pt x="48" y="1"/>
                    </a:lnTo>
                    <a:lnTo>
                      <a:pt x="46" y="3"/>
                    </a:lnTo>
                    <a:lnTo>
                      <a:pt x="41" y="5"/>
                    </a:lnTo>
                    <a:lnTo>
                      <a:pt x="26" y="24"/>
                    </a:lnTo>
                    <a:lnTo>
                      <a:pt x="24" y="24"/>
                    </a:lnTo>
                    <a:lnTo>
                      <a:pt x="6" y="19"/>
                    </a:lnTo>
                    <a:lnTo>
                      <a:pt x="2" y="22"/>
                    </a:lnTo>
                    <a:lnTo>
                      <a:pt x="0" y="2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94" name="Freeform 2935">
                <a:extLst>
                  <a:ext uri="{FF2B5EF4-FFF2-40B4-BE49-F238E27FC236}">
                    <a16:creationId xmlns:a16="http://schemas.microsoft.com/office/drawing/2014/main" id="{216C817E-A3BE-5662-8AE6-520589B29C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3" y="1089"/>
                <a:ext cx="23" cy="58"/>
              </a:xfrm>
              <a:custGeom>
                <a:avLst/>
                <a:gdLst>
                  <a:gd name="T0" fmla="*/ 26 w 96"/>
                  <a:gd name="T1" fmla="*/ 231 h 231"/>
                  <a:gd name="T2" fmla="*/ 26 w 96"/>
                  <a:gd name="T3" fmla="*/ 222 h 231"/>
                  <a:gd name="T4" fmla="*/ 25 w 96"/>
                  <a:gd name="T5" fmla="*/ 221 h 231"/>
                  <a:gd name="T6" fmla="*/ 24 w 96"/>
                  <a:gd name="T7" fmla="*/ 221 h 231"/>
                  <a:gd name="T8" fmla="*/ 14 w 96"/>
                  <a:gd name="T9" fmla="*/ 218 h 231"/>
                  <a:gd name="T10" fmla="*/ 0 w 96"/>
                  <a:gd name="T11" fmla="*/ 210 h 231"/>
                  <a:gd name="T12" fmla="*/ 0 w 96"/>
                  <a:gd name="T13" fmla="*/ 209 h 231"/>
                  <a:gd name="T14" fmla="*/ 12 w 96"/>
                  <a:gd name="T15" fmla="*/ 209 h 231"/>
                  <a:gd name="T16" fmla="*/ 17 w 96"/>
                  <a:gd name="T17" fmla="*/ 206 h 231"/>
                  <a:gd name="T18" fmla="*/ 15 w 96"/>
                  <a:gd name="T19" fmla="*/ 204 h 231"/>
                  <a:gd name="T20" fmla="*/ 15 w 96"/>
                  <a:gd name="T21" fmla="*/ 196 h 231"/>
                  <a:gd name="T22" fmla="*/ 18 w 96"/>
                  <a:gd name="T23" fmla="*/ 189 h 231"/>
                  <a:gd name="T24" fmla="*/ 21 w 96"/>
                  <a:gd name="T25" fmla="*/ 185 h 231"/>
                  <a:gd name="T26" fmla="*/ 21 w 96"/>
                  <a:gd name="T27" fmla="*/ 180 h 231"/>
                  <a:gd name="T28" fmla="*/ 33 w 96"/>
                  <a:gd name="T29" fmla="*/ 171 h 231"/>
                  <a:gd name="T30" fmla="*/ 39 w 96"/>
                  <a:gd name="T31" fmla="*/ 168 h 231"/>
                  <a:gd name="T32" fmla="*/ 46 w 96"/>
                  <a:gd name="T33" fmla="*/ 159 h 231"/>
                  <a:gd name="T34" fmla="*/ 46 w 96"/>
                  <a:gd name="T35" fmla="*/ 158 h 231"/>
                  <a:gd name="T36" fmla="*/ 45 w 96"/>
                  <a:gd name="T37" fmla="*/ 158 h 231"/>
                  <a:gd name="T38" fmla="*/ 42 w 96"/>
                  <a:gd name="T39" fmla="*/ 150 h 231"/>
                  <a:gd name="T40" fmla="*/ 48 w 96"/>
                  <a:gd name="T41" fmla="*/ 143 h 231"/>
                  <a:gd name="T42" fmla="*/ 55 w 96"/>
                  <a:gd name="T43" fmla="*/ 127 h 231"/>
                  <a:gd name="T44" fmla="*/ 53 w 96"/>
                  <a:gd name="T45" fmla="*/ 127 h 231"/>
                  <a:gd name="T46" fmla="*/ 39 w 96"/>
                  <a:gd name="T47" fmla="*/ 134 h 231"/>
                  <a:gd name="T48" fmla="*/ 19 w 96"/>
                  <a:gd name="T49" fmla="*/ 115 h 231"/>
                  <a:gd name="T50" fmla="*/ 21 w 96"/>
                  <a:gd name="T51" fmla="*/ 113 h 231"/>
                  <a:gd name="T52" fmla="*/ 24 w 96"/>
                  <a:gd name="T53" fmla="*/ 108 h 231"/>
                  <a:gd name="T54" fmla="*/ 25 w 96"/>
                  <a:gd name="T55" fmla="*/ 102 h 231"/>
                  <a:gd name="T56" fmla="*/ 26 w 96"/>
                  <a:gd name="T57" fmla="*/ 87 h 231"/>
                  <a:gd name="T58" fmla="*/ 25 w 96"/>
                  <a:gd name="T59" fmla="*/ 80 h 231"/>
                  <a:gd name="T60" fmla="*/ 25 w 96"/>
                  <a:gd name="T61" fmla="*/ 76 h 231"/>
                  <a:gd name="T62" fmla="*/ 28 w 96"/>
                  <a:gd name="T63" fmla="*/ 70 h 231"/>
                  <a:gd name="T64" fmla="*/ 32 w 96"/>
                  <a:gd name="T65" fmla="*/ 67 h 231"/>
                  <a:gd name="T66" fmla="*/ 49 w 96"/>
                  <a:gd name="T67" fmla="*/ 46 h 231"/>
                  <a:gd name="T68" fmla="*/ 52 w 96"/>
                  <a:gd name="T69" fmla="*/ 44 h 231"/>
                  <a:gd name="T70" fmla="*/ 52 w 96"/>
                  <a:gd name="T71" fmla="*/ 42 h 231"/>
                  <a:gd name="T72" fmla="*/ 48 w 96"/>
                  <a:gd name="T73" fmla="*/ 41 h 231"/>
                  <a:gd name="T74" fmla="*/ 45 w 96"/>
                  <a:gd name="T75" fmla="*/ 42 h 231"/>
                  <a:gd name="T76" fmla="*/ 28 w 96"/>
                  <a:gd name="T77" fmla="*/ 27 h 231"/>
                  <a:gd name="T78" fmla="*/ 32 w 96"/>
                  <a:gd name="T79" fmla="*/ 18 h 231"/>
                  <a:gd name="T80" fmla="*/ 38 w 96"/>
                  <a:gd name="T81" fmla="*/ 10 h 231"/>
                  <a:gd name="T82" fmla="*/ 46 w 96"/>
                  <a:gd name="T83" fmla="*/ 7 h 231"/>
                  <a:gd name="T84" fmla="*/ 48 w 96"/>
                  <a:gd name="T85" fmla="*/ 6 h 231"/>
                  <a:gd name="T86" fmla="*/ 53 w 96"/>
                  <a:gd name="T87" fmla="*/ 6 h 231"/>
                  <a:gd name="T88" fmla="*/ 64 w 96"/>
                  <a:gd name="T89" fmla="*/ 9 h 231"/>
                  <a:gd name="T90" fmla="*/ 75 w 96"/>
                  <a:gd name="T91" fmla="*/ 13 h 231"/>
                  <a:gd name="T92" fmla="*/ 78 w 96"/>
                  <a:gd name="T93" fmla="*/ 13 h 231"/>
                  <a:gd name="T94" fmla="*/ 89 w 96"/>
                  <a:gd name="T95" fmla="*/ 0 h 231"/>
                  <a:gd name="T96" fmla="*/ 95 w 96"/>
                  <a:gd name="T97" fmla="*/ 2 h 231"/>
                  <a:gd name="T98" fmla="*/ 96 w 96"/>
                  <a:gd name="T99" fmla="*/ 3 h 2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96" h="231">
                    <a:moveTo>
                      <a:pt x="26" y="231"/>
                    </a:moveTo>
                    <a:lnTo>
                      <a:pt x="26" y="222"/>
                    </a:lnTo>
                    <a:lnTo>
                      <a:pt x="25" y="221"/>
                    </a:lnTo>
                    <a:lnTo>
                      <a:pt x="24" y="221"/>
                    </a:lnTo>
                    <a:lnTo>
                      <a:pt x="14" y="218"/>
                    </a:lnTo>
                    <a:lnTo>
                      <a:pt x="0" y="210"/>
                    </a:lnTo>
                    <a:lnTo>
                      <a:pt x="0" y="209"/>
                    </a:lnTo>
                    <a:lnTo>
                      <a:pt x="12" y="209"/>
                    </a:lnTo>
                    <a:lnTo>
                      <a:pt x="17" y="206"/>
                    </a:lnTo>
                    <a:lnTo>
                      <a:pt x="15" y="204"/>
                    </a:lnTo>
                    <a:lnTo>
                      <a:pt x="15" y="196"/>
                    </a:lnTo>
                    <a:lnTo>
                      <a:pt x="18" y="189"/>
                    </a:lnTo>
                    <a:lnTo>
                      <a:pt x="21" y="185"/>
                    </a:lnTo>
                    <a:lnTo>
                      <a:pt x="21" y="180"/>
                    </a:lnTo>
                    <a:lnTo>
                      <a:pt x="33" y="171"/>
                    </a:lnTo>
                    <a:lnTo>
                      <a:pt x="39" y="168"/>
                    </a:lnTo>
                    <a:lnTo>
                      <a:pt x="46" y="159"/>
                    </a:lnTo>
                    <a:lnTo>
                      <a:pt x="46" y="158"/>
                    </a:lnTo>
                    <a:lnTo>
                      <a:pt x="45" y="158"/>
                    </a:lnTo>
                    <a:lnTo>
                      <a:pt x="42" y="150"/>
                    </a:lnTo>
                    <a:lnTo>
                      <a:pt x="48" y="143"/>
                    </a:lnTo>
                    <a:lnTo>
                      <a:pt x="55" y="127"/>
                    </a:lnTo>
                    <a:lnTo>
                      <a:pt x="53" y="127"/>
                    </a:lnTo>
                    <a:lnTo>
                      <a:pt x="39" y="134"/>
                    </a:lnTo>
                    <a:lnTo>
                      <a:pt x="19" y="115"/>
                    </a:lnTo>
                    <a:lnTo>
                      <a:pt x="21" y="113"/>
                    </a:lnTo>
                    <a:lnTo>
                      <a:pt x="24" y="108"/>
                    </a:lnTo>
                    <a:lnTo>
                      <a:pt x="25" y="102"/>
                    </a:lnTo>
                    <a:lnTo>
                      <a:pt x="26" y="87"/>
                    </a:lnTo>
                    <a:lnTo>
                      <a:pt x="25" y="80"/>
                    </a:lnTo>
                    <a:lnTo>
                      <a:pt x="25" y="76"/>
                    </a:lnTo>
                    <a:lnTo>
                      <a:pt x="28" y="70"/>
                    </a:lnTo>
                    <a:lnTo>
                      <a:pt x="32" y="67"/>
                    </a:lnTo>
                    <a:lnTo>
                      <a:pt x="49" y="46"/>
                    </a:lnTo>
                    <a:lnTo>
                      <a:pt x="52" y="44"/>
                    </a:lnTo>
                    <a:lnTo>
                      <a:pt x="52" y="42"/>
                    </a:lnTo>
                    <a:lnTo>
                      <a:pt x="48" y="41"/>
                    </a:lnTo>
                    <a:lnTo>
                      <a:pt x="45" y="42"/>
                    </a:lnTo>
                    <a:lnTo>
                      <a:pt x="28" y="27"/>
                    </a:lnTo>
                    <a:lnTo>
                      <a:pt x="32" y="18"/>
                    </a:lnTo>
                    <a:lnTo>
                      <a:pt x="38" y="10"/>
                    </a:lnTo>
                    <a:lnTo>
                      <a:pt x="46" y="7"/>
                    </a:lnTo>
                    <a:lnTo>
                      <a:pt x="48" y="6"/>
                    </a:lnTo>
                    <a:lnTo>
                      <a:pt x="53" y="6"/>
                    </a:lnTo>
                    <a:lnTo>
                      <a:pt x="64" y="9"/>
                    </a:lnTo>
                    <a:lnTo>
                      <a:pt x="75" y="13"/>
                    </a:lnTo>
                    <a:lnTo>
                      <a:pt x="78" y="13"/>
                    </a:lnTo>
                    <a:lnTo>
                      <a:pt x="89" y="0"/>
                    </a:lnTo>
                    <a:lnTo>
                      <a:pt x="95" y="2"/>
                    </a:lnTo>
                    <a:lnTo>
                      <a:pt x="96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95" name="Freeform 2936">
                <a:extLst>
                  <a:ext uri="{FF2B5EF4-FFF2-40B4-BE49-F238E27FC236}">
                    <a16:creationId xmlns:a16="http://schemas.microsoft.com/office/drawing/2014/main" id="{12FC08FB-7B3D-C1D0-C708-5E683EE9CA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1" y="1093"/>
                <a:ext cx="2" cy="1"/>
              </a:xfrm>
              <a:custGeom>
                <a:avLst/>
                <a:gdLst>
                  <a:gd name="T0" fmla="*/ 9 w 9"/>
                  <a:gd name="T1" fmla="*/ 4 h 4"/>
                  <a:gd name="T2" fmla="*/ 5 w 9"/>
                  <a:gd name="T3" fmla="*/ 3 h 4"/>
                  <a:gd name="T4" fmla="*/ 0 w 9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" h="4">
                    <a:moveTo>
                      <a:pt x="9" y="4"/>
                    </a:moveTo>
                    <a:lnTo>
                      <a:pt x="5" y="3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96" name="Freeform 2937">
                <a:extLst>
                  <a:ext uri="{FF2B5EF4-FFF2-40B4-BE49-F238E27FC236}">
                    <a16:creationId xmlns:a16="http://schemas.microsoft.com/office/drawing/2014/main" id="{7AB1DD4E-360A-7070-405E-9FD9C6B882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3" y="1094"/>
                <a:ext cx="7" cy="3"/>
              </a:xfrm>
              <a:custGeom>
                <a:avLst/>
                <a:gdLst>
                  <a:gd name="T0" fmla="*/ 24 w 26"/>
                  <a:gd name="T1" fmla="*/ 10 h 10"/>
                  <a:gd name="T2" fmla="*/ 26 w 26"/>
                  <a:gd name="T3" fmla="*/ 9 h 10"/>
                  <a:gd name="T4" fmla="*/ 10 w 26"/>
                  <a:gd name="T5" fmla="*/ 5 h 10"/>
                  <a:gd name="T6" fmla="*/ 0 w 26"/>
                  <a:gd name="T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6" h="10">
                    <a:moveTo>
                      <a:pt x="24" y="10"/>
                    </a:moveTo>
                    <a:lnTo>
                      <a:pt x="26" y="9"/>
                    </a:lnTo>
                    <a:lnTo>
                      <a:pt x="10" y="5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97" name="Line 2938">
                <a:extLst>
                  <a:ext uri="{FF2B5EF4-FFF2-40B4-BE49-F238E27FC236}">
                    <a16:creationId xmlns:a16="http://schemas.microsoft.com/office/drawing/2014/main" id="{0F9EAC8F-9D5F-625F-36DB-2692124A1C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761" y="1093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98" name="Freeform 2939">
                <a:extLst>
                  <a:ext uri="{FF2B5EF4-FFF2-40B4-BE49-F238E27FC236}">
                    <a16:creationId xmlns:a16="http://schemas.microsoft.com/office/drawing/2014/main" id="{29936B8B-4CAD-8D35-FD55-B16AF02DD3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5" y="1062"/>
                <a:ext cx="50" cy="23"/>
              </a:xfrm>
              <a:custGeom>
                <a:avLst/>
                <a:gdLst>
                  <a:gd name="T0" fmla="*/ 201 w 201"/>
                  <a:gd name="T1" fmla="*/ 5 h 91"/>
                  <a:gd name="T2" fmla="*/ 199 w 201"/>
                  <a:gd name="T3" fmla="*/ 4 h 91"/>
                  <a:gd name="T4" fmla="*/ 198 w 201"/>
                  <a:gd name="T5" fmla="*/ 4 h 91"/>
                  <a:gd name="T6" fmla="*/ 197 w 201"/>
                  <a:gd name="T7" fmla="*/ 7 h 91"/>
                  <a:gd name="T8" fmla="*/ 185 w 201"/>
                  <a:gd name="T9" fmla="*/ 17 h 91"/>
                  <a:gd name="T10" fmla="*/ 181 w 201"/>
                  <a:gd name="T11" fmla="*/ 18 h 91"/>
                  <a:gd name="T12" fmla="*/ 178 w 201"/>
                  <a:gd name="T13" fmla="*/ 17 h 91"/>
                  <a:gd name="T14" fmla="*/ 177 w 201"/>
                  <a:gd name="T15" fmla="*/ 14 h 91"/>
                  <a:gd name="T16" fmla="*/ 177 w 201"/>
                  <a:gd name="T17" fmla="*/ 11 h 91"/>
                  <a:gd name="T18" fmla="*/ 178 w 201"/>
                  <a:gd name="T19" fmla="*/ 9 h 91"/>
                  <a:gd name="T20" fmla="*/ 178 w 201"/>
                  <a:gd name="T21" fmla="*/ 4 h 91"/>
                  <a:gd name="T22" fmla="*/ 174 w 201"/>
                  <a:gd name="T23" fmla="*/ 0 h 91"/>
                  <a:gd name="T24" fmla="*/ 170 w 201"/>
                  <a:gd name="T25" fmla="*/ 0 h 91"/>
                  <a:gd name="T26" fmla="*/ 158 w 201"/>
                  <a:gd name="T27" fmla="*/ 12 h 91"/>
                  <a:gd name="T28" fmla="*/ 149 w 201"/>
                  <a:gd name="T29" fmla="*/ 24 h 91"/>
                  <a:gd name="T30" fmla="*/ 142 w 201"/>
                  <a:gd name="T31" fmla="*/ 29 h 91"/>
                  <a:gd name="T32" fmla="*/ 138 w 201"/>
                  <a:gd name="T33" fmla="*/ 36 h 91"/>
                  <a:gd name="T34" fmla="*/ 137 w 201"/>
                  <a:gd name="T35" fmla="*/ 43 h 91"/>
                  <a:gd name="T36" fmla="*/ 138 w 201"/>
                  <a:gd name="T37" fmla="*/ 49 h 91"/>
                  <a:gd name="T38" fmla="*/ 138 w 201"/>
                  <a:gd name="T39" fmla="*/ 50 h 91"/>
                  <a:gd name="T40" fmla="*/ 139 w 201"/>
                  <a:gd name="T41" fmla="*/ 50 h 91"/>
                  <a:gd name="T42" fmla="*/ 144 w 201"/>
                  <a:gd name="T43" fmla="*/ 53 h 91"/>
                  <a:gd name="T44" fmla="*/ 144 w 201"/>
                  <a:gd name="T45" fmla="*/ 58 h 91"/>
                  <a:gd name="T46" fmla="*/ 142 w 201"/>
                  <a:gd name="T47" fmla="*/ 60 h 91"/>
                  <a:gd name="T48" fmla="*/ 134 w 201"/>
                  <a:gd name="T49" fmla="*/ 72 h 91"/>
                  <a:gd name="T50" fmla="*/ 131 w 201"/>
                  <a:gd name="T51" fmla="*/ 78 h 91"/>
                  <a:gd name="T52" fmla="*/ 130 w 201"/>
                  <a:gd name="T53" fmla="*/ 79 h 91"/>
                  <a:gd name="T54" fmla="*/ 124 w 201"/>
                  <a:gd name="T55" fmla="*/ 86 h 91"/>
                  <a:gd name="T56" fmla="*/ 117 w 201"/>
                  <a:gd name="T57" fmla="*/ 91 h 91"/>
                  <a:gd name="T58" fmla="*/ 103 w 201"/>
                  <a:gd name="T59" fmla="*/ 91 h 91"/>
                  <a:gd name="T60" fmla="*/ 94 w 201"/>
                  <a:gd name="T61" fmla="*/ 81 h 91"/>
                  <a:gd name="T62" fmla="*/ 92 w 201"/>
                  <a:gd name="T63" fmla="*/ 81 h 91"/>
                  <a:gd name="T64" fmla="*/ 88 w 201"/>
                  <a:gd name="T65" fmla="*/ 79 h 91"/>
                  <a:gd name="T66" fmla="*/ 86 w 201"/>
                  <a:gd name="T67" fmla="*/ 79 h 91"/>
                  <a:gd name="T68" fmla="*/ 79 w 201"/>
                  <a:gd name="T69" fmla="*/ 77 h 91"/>
                  <a:gd name="T70" fmla="*/ 78 w 201"/>
                  <a:gd name="T71" fmla="*/ 75 h 91"/>
                  <a:gd name="T72" fmla="*/ 75 w 201"/>
                  <a:gd name="T73" fmla="*/ 74 h 91"/>
                  <a:gd name="T74" fmla="*/ 75 w 201"/>
                  <a:gd name="T75" fmla="*/ 62 h 91"/>
                  <a:gd name="T76" fmla="*/ 77 w 201"/>
                  <a:gd name="T77" fmla="*/ 57 h 91"/>
                  <a:gd name="T78" fmla="*/ 74 w 201"/>
                  <a:gd name="T79" fmla="*/ 55 h 91"/>
                  <a:gd name="T80" fmla="*/ 74 w 201"/>
                  <a:gd name="T81" fmla="*/ 53 h 91"/>
                  <a:gd name="T82" fmla="*/ 72 w 201"/>
                  <a:gd name="T83" fmla="*/ 50 h 91"/>
                  <a:gd name="T84" fmla="*/ 72 w 201"/>
                  <a:gd name="T85" fmla="*/ 49 h 91"/>
                  <a:gd name="T86" fmla="*/ 70 w 201"/>
                  <a:gd name="T87" fmla="*/ 47 h 91"/>
                  <a:gd name="T88" fmla="*/ 68 w 201"/>
                  <a:gd name="T89" fmla="*/ 49 h 91"/>
                  <a:gd name="T90" fmla="*/ 61 w 201"/>
                  <a:gd name="T91" fmla="*/ 52 h 91"/>
                  <a:gd name="T92" fmla="*/ 54 w 201"/>
                  <a:gd name="T93" fmla="*/ 53 h 91"/>
                  <a:gd name="T94" fmla="*/ 49 w 201"/>
                  <a:gd name="T95" fmla="*/ 57 h 91"/>
                  <a:gd name="T96" fmla="*/ 44 w 201"/>
                  <a:gd name="T97" fmla="*/ 62 h 91"/>
                  <a:gd name="T98" fmla="*/ 44 w 201"/>
                  <a:gd name="T99" fmla="*/ 68 h 91"/>
                  <a:gd name="T100" fmla="*/ 43 w 201"/>
                  <a:gd name="T101" fmla="*/ 69 h 91"/>
                  <a:gd name="T102" fmla="*/ 43 w 201"/>
                  <a:gd name="T103" fmla="*/ 71 h 91"/>
                  <a:gd name="T104" fmla="*/ 42 w 201"/>
                  <a:gd name="T105" fmla="*/ 72 h 91"/>
                  <a:gd name="T106" fmla="*/ 34 w 201"/>
                  <a:gd name="T107" fmla="*/ 77 h 91"/>
                  <a:gd name="T108" fmla="*/ 31 w 201"/>
                  <a:gd name="T109" fmla="*/ 77 h 91"/>
                  <a:gd name="T110" fmla="*/ 26 w 201"/>
                  <a:gd name="T111" fmla="*/ 78 h 91"/>
                  <a:gd name="T112" fmla="*/ 25 w 201"/>
                  <a:gd name="T113" fmla="*/ 78 h 91"/>
                  <a:gd name="T114" fmla="*/ 4 w 201"/>
                  <a:gd name="T115" fmla="*/ 84 h 91"/>
                  <a:gd name="T116" fmla="*/ 1 w 201"/>
                  <a:gd name="T117" fmla="*/ 85 h 91"/>
                  <a:gd name="T118" fmla="*/ 0 w 201"/>
                  <a:gd name="T119" fmla="*/ 85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01" h="91">
                    <a:moveTo>
                      <a:pt x="201" y="5"/>
                    </a:moveTo>
                    <a:lnTo>
                      <a:pt x="199" y="4"/>
                    </a:lnTo>
                    <a:lnTo>
                      <a:pt x="198" y="4"/>
                    </a:lnTo>
                    <a:lnTo>
                      <a:pt x="197" y="7"/>
                    </a:lnTo>
                    <a:lnTo>
                      <a:pt x="185" y="17"/>
                    </a:lnTo>
                    <a:lnTo>
                      <a:pt x="181" y="18"/>
                    </a:lnTo>
                    <a:lnTo>
                      <a:pt x="178" y="17"/>
                    </a:lnTo>
                    <a:lnTo>
                      <a:pt x="177" y="14"/>
                    </a:lnTo>
                    <a:lnTo>
                      <a:pt x="177" y="11"/>
                    </a:lnTo>
                    <a:lnTo>
                      <a:pt x="178" y="9"/>
                    </a:lnTo>
                    <a:lnTo>
                      <a:pt x="178" y="4"/>
                    </a:lnTo>
                    <a:lnTo>
                      <a:pt x="174" y="0"/>
                    </a:lnTo>
                    <a:lnTo>
                      <a:pt x="170" y="0"/>
                    </a:lnTo>
                    <a:lnTo>
                      <a:pt x="158" y="12"/>
                    </a:lnTo>
                    <a:lnTo>
                      <a:pt x="149" y="24"/>
                    </a:lnTo>
                    <a:lnTo>
                      <a:pt x="142" y="29"/>
                    </a:lnTo>
                    <a:lnTo>
                      <a:pt x="138" y="36"/>
                    </a:lnTo>
                    <a:lnTo>
                      <a:pt x="137" y="43"/>
                    </a:lnTo>
                    <a:lnTo>
                      <a:pt x="138" y="49"/>
                    </a:lnTo>
                    <a:lnTo>
                      <a:pt x="138" y="50"/>
                    </a:lnTo>
                    <a:lnTo>
                      <a:pt x="139" y="50"/>
                    </a:lnTo>
                    <a:lnTo>
                      <a:pt x="144" y="53"/>
                    </a:lnTo>
                    <a:lnTo>
                      <a:pt x="144" y="58"/>
                    </a:lnTo>
                    <a:lnTo>
                      <a:pt x="142" y="60"/>
                    </a:lnTo>
                    <a:lnTo>
                      <a:pt x="134" y="72"/>
                    </a:lnTo>
                    <a:lnTo>
                      <a:pt x="131" y="78"/>
                    </a:lnTo>
                    <a:lnTo>
                      <a:pt x="130" y="79"/>
                    </a:lnTo>
                    <a:lnTo>
                      <a:pt x="124" y="86"/>
                    </a:lnTo>
                    <a:lnTo>
                      <a:pt x="117" y="91"/>
                    </a:lnTo>
                    <a:lnTo>
                      <a:pt x="103" y="91"/>
                    </a:lnTo>
                    <a:lnTo>
                      <a:pt x="94" y="81"/>
                    </a:lnTo>
                    <a:lnTo>
                      <a:pt x="92" y="81"/>
                    </a:lnTo>
                    <a:lnTo>
                      <a:pt x="88" y="79"/>
                    </a:lnTo>
                    <a:lnTo>
                      <a:pt x="86" y="79"/>
                    </a:lnTo>
                    <a:lnTo>
                      <a:pt x="79" y="77"/>
                    </a:lnTo>
                    <a:lnTo>
                      <a:pt x="78" y="75"/>
                    </a:lnTo>
                    <a:lnTo>
                      <a:pt x="75" y="74"/>
                    </a:lnTo>
                    <a:lnTo>
                      <a:pt x="75" y="62"/>
                    </a:lnTo>
                    <a:lnTo>
                      <a:pt x="77" y="57"/>
                    </a:lnTo>
                    <a:lnTo>
                      <a:pt x="74" y="55"/>
                    </a:lnTo>
                    <a:lnTo>
                      <a:pt x="74" y="53"/>
                    </a:lnTo>
                    <a:lnTo>
                      <a:pt x="72" y="50"/>
                    </a:lnTo>
                    <a:lnTo>
                      <a:pt x="72" y="49"/>
                    </a:lnTo>
                    <a:lnTo>
                      <a:pt x="70" y="47"/>
                    </a:lnTo>
                    <a:lnTo>
                      <a:pt x="68" y="49"/>
                    </a:lnTo>
                    <a:lnTo>
                      <a:pt x="61" y="52"/>
                    </a:lnTo>
                    <a:lnTo>
                      <a:pt x="54" y="53"/>
                    </a:lnTo>
                    <a:lnTo>
                      <a:pt x="49" y="57"/>
                    </a:lnTo>
                    <a:lnTo>
                      <a:pt x="44" y="62"/>
                    </a:lnTo>
                    <a:lnTo>
                      <a:pt x="44" y="68"/>
                    </a:lnTo>
                    <a:lnTo>
                      <a:pt x="43" y="69"/>
                    </a:lnTo>
                    <a:lnTo>
                      <a:pt x="43" y="71"/>
                    </a:lnTo>
                    <a:lnTo>
                      <a:pt x="42" y="72"/>
                    </a:lnTo>
                    <a:lnTo>
                      <a:pt x="34" y="77"/>
                    </a:lnTo>
                    <a:lnTo>
                      <a:pt x="31" y="77"/>
                    </a:lnTo>
                    <a:lnTo>
                      <a:pt x="26" y="78"/>
                    </a:lnTo>
                    <a:lnTo>
                      <a:pt x="25" y="78"/>
                    </a:lnTo>
                    <a:lnTo>
                      <a:pt x="4" y="84"/>
                    </a:lnTo>
                    <a:lnTo>
                      <a:pt x="1" y="85"/>
                    </a:lnTo>
                    <a:lnTo>
                      <a:pt x="0" y="8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99" name="Freeform 2940">
                <a:extLst>
                  <a:ext uri="{FF2B5EF4-FFF2-40B4-BE49-F238E27FC236}">
                    <a16:creationId xmlns:a16="http://schemas.microsoft.com/office/drawing/2014/main" id="{3A1DC739-2C76-40F9-D331-FDD0CF888C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4" y="1083"/>
                <a:ext cx="84" cy="87"/>
              </a:xfrm>
              <a:custGeom>
                <a:avLst/>
                <a:gdLst>
                  <a:gd name="T0" fmla="*/ 0 w 338"/>
                  <a:gd name="T1" fmla="*/ 6 h 346"/>
                  <a:gd name="T2" fmla="*/ 6 w 338"/>
                  <a:gd name="T3" fmla="*/ 20 h 346"/>
                  <a:gd name="T4" fmla="*/ 13 w 338"/>
                  <a:gd name="T5" fmla="*/ 34 h 346"/>
                  <a:gd name="T6" fmla="*/ 18 w 338"/>
                  <a:gd name="T7" fmla="*/ 46 h 346"/>
                  <a:gd name="T8" fmla="*/ 31 w 338"/>
                  <a:gd name="T9" fmla="*/ 49 h 346"/>
                  <a:gd name="T10" fmla="*/ 32 w 338"/>
                  <a:gd name="T11" fmla="*/ 66 h 346"/>
                  <a:gd name="T12" fmla="*/ 32 w 338"/>
                  <a:gd name="T13" fmla="*/ 68 h 346"/>
                  <a:gd name="T14" fmla="*/ 43 w 338"/>
                  <a:gd name="T15" fmla="*/ 75 h 346"/>
                  <a:gd name="T16" fmla="*/ 50 w 338"/>
                  <a:gd name="T17" fmla="*/ 89 h 346"/>
                  <a:gd name="T18" fmla="*/ 60 w 338"/>
                  <a:gd name="T19" fmla="*/ 98 h 346"/>
                  <a:gd name="T20" fmla="*/ 59 w 338"/>
                  <a:gd name="T21" fmla="*/ 116 h 346"/>
                  <a:gd name="T22" fmla="*/ 56 w 338"/>
                  <a:gd name="T23" fmla="*/ 128 h 346"/>
                  <a:gd name="T24" fmla="*/ 60 w 338"/>
                  <a:gd name="T25" fmla="*/ 131 h 346"/>
                  <a:gd name="T26" fmla="*/ 77 w 338"/>
                  <a:gd name="T27" fmla="*/ 147 h 346"/>
                  <a:gd name="T28" fmla="*/ 87 w 338"/>
                  <a:gd name="T29" fmla="*/ 152 h 346"/>
                  <a:gd name="T30" fmla="*/ 89 w 338"/>
                  <a:gd name="T31" fmla="*/ 154 h 346"/>
                  <a:gd name="T32" fmla="*/ 94 w 338"/>
                  <a:gd name="T33" fmla="*/ 131 h 346"/>
                  <a:gd name="T34" fmla="*/ 95 w 338"/>
                  <a:gd name="T35" fmla="*/ 130 h 346"/>
                  <a:gd name="T36" fmla="*/ 106 w 338"/>
                  <a:gd name="T37" fmla="*/ 120 h 346"/>
                  <a:gd name="T38" fmla="*/ 128 w 338"/>
                  <a:gd name="T39" fmla="*/ 116 h 346"/>
                  <a:gd name="T40" fmla="*/ 144 w 338"/>
                  <a:gd name="T41" fmla="*/ 117 h 346"/>
                  <a:gd name="T42" fmla="*/ 158 w 338"/>
                  <a:gd name="T43" fmla="*/ 131 h 346"/>
                  <a:gd name="T44" fmla="*/ 159 w 338"/>
                  <a:gd name="T45" fmla="*/ 140 h 346"/>
                  <a:gd name="T46" fmla="*/ 171 w 338"/>
                  <a:gd name="T47" fmla="*/ 138 h 346"/>
                  <a:gd name="T48" fmla="*/ 187 w 338"/>
                  <a:gd name="T49" fmla="*/ 130 h 346"/>
                  <a:gd name="T50" fmla="*/ 200 w 338"/>
                  <a:gd name="T51" fmla="*/ 137 h 346"/>
                  <a:gd name="T52" fmla="*/ 207 w 338"/>
                  <a:gd name="T53" fmla="*/ 149 h 346"/>
                  <a:gd name="T54" fmla="*/ 212 w 338"/>
                  <a:gd name="T55" fmla="*/ 161 h 346"/>
                  <a:gd name="T56" fmla="*/ 207 w 338"/>
                  <a:gd name="T57" fmla="*/ 180 h 346"/>
                  <a:gd name="T58" fmla="*/ 214 w 338"/>
                  <a:gd name="T59" fmla="*/ 190 h 346"/>
                  <a:gd name="T60" fmla="*/ 221 w 338"/>
                  <a:gd name="T61" fmla="*/ 194 h 346"/>
                  <a:gd name="T62" fmla="*/ 228 w 338"/>
                  <a:gd name="T63" fmla="*/ 190 h 346"/>
                  <a:gd name="T64" fmla="*/ 246 w 338"/>
                  <a:gd name="T65" fmla="*/ 191 h 346"/>
                  <a:gd name="T66" fmla="*/ 254 w 338"/>
                  <a:gd name="T67" fmla="*/ 195 h 346"/>
                  <a:gd name="T68" fmla="*/ 253 w 338"/>
                  <a:gd name="T69" fmla="*/ 202 h 346"/>
                  <a:gd name="T70" fmla="*/ 251 w 338"/>
                  <a:gd name="T71" fmla="*/ 209 h 346"/>
                  <a:gd name="T72" fmla="*/ 265 w 338"/>
                  <a:gd name="T73" fmla="*/ 215 h 346"/>
                  <a:gd name="T74" fmla="*/ 270 w 338"/>
                  <a:gd name="T75" fmla="*/ 222 h 346"/>
                  <a:gd name="T76" fmla="*/ 274 w 338"/>
                  <a:gd name="T77" fmla="*/ 240 h 346"/>
                  <a:gd name="T78" fmla="*/ 272 w 338"/>
                  <a:gd name="T79" fmla="*/ 262 h 346"/>
                  <a:gd name="T80" fmla="*/ 267 w 338"/>
                  <a:gd name="T81" fmla="*/ 269 h 346"/>
                  <a:gd name="T82" fmla="*/ 265 w 338"/>
                  <a:gd name="T83" fmla="*/ 281 h 346"/>
                  <a:gd name="T84" fmla="*/ 299 w 338"/>
                  <a:gd name="T85" fmla="*/ 322 h 346"/>
                  <a:gd name="T86" fmla="*/ 318 w 338"/>
                  <a:gd name="T87" fmla="*/ 334 h 346"/>
                  <a:gd name="T88" fmla="*/ 325 w 338"/>
                  <a:gd name="T89" fmla="*/ 332 h 346"/>
                  <a:gd name="T90" fmla="*/ 330 w 338"/>
                  <a:gd name="T91" fmla="*/ 337 h 346"/>
                  <a:gd name="T92" fmla="*/ 338 w 338"/>
                  <a:gd name="T93" fmla="*/ 346 h 3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338" h="346">
                    <a:moveTo>
                      <a:pt x="3" y="0"/>
                    </a:moveTo>
                    <a:lnTo>
                      <a:pt x="0" y="6"/>
                    </a:lnTo>
                    <a:lnTo>
                      <a:pt x="0" y="14"/>
                    </a:lnTo>
                    <a:lnTo>
                      <a:pt x="6" y="20"/>
                    </a:lnTo>
                    <a:lnTo>
                      <a:pt x="7" y="24"/>
                    </a:lnTo>
                    <a:lnTo>
                      <a:pt x="13" y="34"/>
                    </a:lnTo>
                    <a:lnTo>
                      <a:pt x="15" y="43"/>
                    </a:lnTo>
                    <a:lnTo>
                      <a:pt x="18" y="46"/>
                    </a:lnTo>
                    <a:lnTo>
                      <a:pt x="24" y="49"/>
                    </a:lnTo>
                    <a:lnTo>
                      <a:pt x="31" y="49"/>
                    </a:lnTo>
                    <a:lnTo>
                      <a:pt x="37" y="50"/>
                    </a:lnTo>
                    <a:lnTo>
                      <a:pt x="32" y="66"/>
                    </a:lnTo>
                    <a:lnTo>
                      <a:pt x="31" y="67"/>
                    </a:lnTo>
                    <a:lnTo>
                      <a:pt x="32" y="68"/>
                    </a:lnTo>
                    <a:lnTo>
                      <a:pt x="42" y="73"/>
                    </a:lnTo>
                    <a:lnTo>
                      <a:pt x="43" y="75"/>
                    </a:lnTo>
                    <a:lnTo>
                      <a:pt x="50" y="84"/>
                    </a:lnTo>
                    <a:lnTo>
                      <a:pt x="50" y="89"/>
                    </a:lnTo>
                    <a:lnTo>
                      <a:pt x="57" y="99"/>
                    </a:lnTo>
                    <a:lnTo>
                      <a:pt x="60" y="98"/>
                    </a:lnTo>
                    <a:lnTo>
                      <a:pt x="60" y="110"/>
                    </a:lnTo>
                    <a:lnTo>
                      <a:pt x="59" y="116"/>
                    </a:lnTo>
                    <a:lnTo>
                      <a:pt x="54" y="126"/>
                    </a:lnTo>
                    <a:lnTo>
                      <a:pt x="56" y="128"/>
                    </a:lnTo>
                    <a:lnTo>
                      <a:pt x="59" y="131"/>
                    </a:lnTo>
                    <a:lnTo>
                      <a:pt x="60" y="131"/>
                    </a:lnTo>
                    <a:lnTo>
                      <a:pt x="66" y="135"/>
                    </a:lnTo>
                    <a:lnTo>
                      <a:pt x="77" y="147"/>
                    </a:lnTo>
                    <a:lnTo>
                      <a:pt x="84" y="152"/>
                    </a:lnTo>
                    <a:lnTo>
                      <a:pt x="87" y="152"/>
                    </a:lnTo>
                    <a:lnTo>
                      <a:pt x="88" y="154"/>
                    </a:lnTo>
                    <a:lnTo>
                      <a:pt x="89" y="154"/>
                    </a:lnTo>
                    <a:lnTo>
                      <a:pt x="94" y="149"/>
                    </a:lnTo>
                    <a:lnTo>
                      <a:pt x="94" y="131"/>
                    </a:lnTo>
                    <a:lnTo>
                      <a:pt x="95" y="131"/>
                    </a:lnTo>
                    <a:lnTo>
                      <a:pt x="95" y="130"/>
                    </a:lnTo>
                    <a:lnTo>
                      <a:pt x="102" y="124"/>
                    </a:lnTo>
                    <a:lnTo>
                      <a:pt x="106" y="120"/>
                    </a:lnTo>
                    <a:lnTo>
                      <a:pt x="123" y="116"/>
                    </a:lnTo>
                    <a:lnTo>
                      <a:pt x="128" y="116"/>
                    </a:lnTo>
                    <a:lnTo>
                      <a:pt x="130" y="114"/>
                    </a:lnTo>
                    <a:lnTo>
                      <a:pt x="144" y="117"/>
                    </a:lnTo>
                    <a:lnTo>
                      <a:pt x="151" y="120"/>
                    </a:lnTo>
                    <a:lnTo>
                      <a:pt x="158" y="131"/>
                    </a:lnTo>
                    <a:lnTo>
                      <a:pt x="158" y="138"/>
                    </a:lnTo>
                    <a:lnTo>
                      <a:pt x="159" y="140"/>
                    </a:lnTo>
                    <a:lnTo>
                      <a:pt x="164" y="140"/>
                    </a:lnTo>
                    <a:lnTo>
                      <a:pt x="171" y="138"/>
                    </a:lnTo>
                    <a:lnTo>
                      <a:pt x="176" y="137"/>
                    </a:lnTo>
                    <a:lnTo>
                      <a:pt x="187" y="130"/>
                    </a:lnTo>
                    <a:lnTo>
                      <a:pt x="198" y="135"/>
                    </a:lnTo>
                    <a:lnTo>
                      <a:pt x="200" y="137"/>
                    </a:lnTo>
                    <a:lnTo>
                      <a:pt x="202" y="144"/>
                    </a:lnTo>
                    <a:lnTo>
                      <a:pt x="207" y="149"/>
                    </a:lnTo>
                    <a:lnTo>
                      <a:pt x="208" y="151"/>
                    </a:lnTo>
                    <a:lnTo>
                      <a:pt x="212" y="161"/>
                    </a:lnTo>
                    <a:lnTo>
                      <a:pt x="212" y="162"/>
                    </a:lnTo>
                    <a:lnTo>
                      <a:pt x="207" y="180"/>
                    </a:lnTo>
                    <a:lnTo>
                      <a:pt x="208" y="183"/>
                    </a:lnTo>
                    <a:lnTo>
                      <a:pt x="214" y="190"/>
                    </a:lnTo>
                    <a:lnTo>
                      <a:pt x="219" y="194"/>
                    </a:lnTo>
                    <a:lnTo>
                      <a:pt x="221" y="194"/>
                    </a:lnTo>
                    <a:lnTo>
                      <a:pt x="224" y="193"/>
                    </a:lnTo>
                    <a:lnTo>
                      <a:pt x="228" y="190"/>
                    </a:lnTo>
                    <a:lnTo>
                      <a:pt x="236" y="188"/>
                    </a:lnTo>
                    <a:lnTo>
                      <a:pt x="246" y="191"/>
                    </a:lnTo>
                    <a:lnTo>
                      <a:pt x="250" y="194"/>
                    </a:lnTo>
                    <a:lnTo>
                      <a:pt x="254" y="195"/>
                    </a:lnTo>
                    <a:lnTo>
                      <a:pt x="254" y="197"/>
                    </a:lnTo>
                    <a:lnTo>
                      <a:pt x="253" y="202"/>
                    </a:lnTo>
                    <a:lnTo>
                      <a:pt x="248" y="207"/>
                    </a:lnTo>
                    <a:lnTo>
                      <a:pt x="251" y="209"/>
                    </a:lnTo>
                    <a:lnTo>
                      <a:pt x="257" y="211"/>
                    </a:lnTo>
                    <a:lnTo>
                      <a:pt x="265" y="215"/>
                    </a:lnTo>
                    <a:lnTo>
                      <a:pt x="265" y="216"/>
                    </a:lnTo>
                    <a:lnTo>
                      <a:pt x="270" y="222"/>
                    </a:lnTo>
                    <a:lnTo>
                      <a:pt x="274" y="231"/>
                    </a:lnTo>
                    <a:lnTo>
                      <a:pt x="274" y="240"/>
                    </a:lnTo>
                    <a:lnTo>
                      <a:pt x="272" y="244"/>
                    </a:lnTo>
                    <a:lnTo>
                      <a:pt x="272" y="262"/>
                    </a:lnTo>
                    <a:lnTo>
                      <a:pt x="270" y="268"/>
                    </a:lnTo>
                    <a:lnTo>
                      <a:pt x="267" y="269"/>
                    </a:lnTo>
                    <a:lnTo>
                      <a:pt x="271" y="278"/>
                    </a:lnTo>
                    <a:lnTo>
                      <a:pt x="265" y="281"/>
                    </a:lnTo>
                    <a:lnTo>
                      <a:pt x="284" y="315"/>
                    </a:lnTo>
                    <a:lnTo>
                      <a:pt x="299" y="322"/>
                    </a:lnTo>
                    <a:lnTo>
                      <a:pt x="311" y="332"/>
                    </a:lnTo>
                    <a:lnTo>
                      <a:pt x="318" y="334"/>
                    </a:lnTo>
                    <a:lnTo>
                      <a:pt x="324" y="332"/>
                    </a:lnTo>
                    <a:lnTo>
                      <a:pt x="325" y="332"/>
                    </a:lnTo>
                    <a:lnTo>
                      <a:pt x="327" y="335"/>
                    </a:lnTo>
                    <a:lnTo>
                      <a:pt x="330" y="337"/>
                    </a:lnTo>
                    <a:lnTo>
                      <a:pt x="338" y="345"/>
                    </a:lnTo>
                    <a:lnTo>
                      <a:pt x="338" y="34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00" name="Freeform 2941">
                <a:extLst>
                  <a:ext uri="{FF2B5EF4-FFF2-40B4-BE49-F238E27FC236}">
                    <a16:creationId xmlns:a16="http://schemas.microsoft.com/office/drawing/2014/main" id="{A0D45EE1-8E31-55BD-92CC-4ACC09A117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2" y="1145"/>
                <a:ext cx="57" cy="28"/>
              </a:xfrm>
              <a:custGeom>
                <a:avLst/>
                <a:gdLst>
                  <a:gd name="T0" fmla="*/ 230 w 230"/>
                  <a:gd name="T1" fmla="*/ 6 h 110"/>
                  <a:gd name="T2" fmla="*/ 225 w 230"/>
                  <a:gd name="T3" fmla="*/ 28 h 110"/>
                  <a:gd name="T4" fmla="*/ 204 w 230"/>
                  <a:gd name="T5" fmla="*/ 33 h 110"/>
                  <a:gd name="T6" fmla="*/ 196 w 230"/>
                  <a:gd name="T7" fmla="*/ 21 h 110"/>
                  <a:gd name="T8" fmla="*/ 182 w 230"/>
                  <a:gd name="T9" fmla="*/ 17 h 110"/>
                  <a:gd name="T10" fmla="*/ 180 w 230"/>
                  <a:gd name="T11" fmla="*/ 14 h 110"/>
                  <a:gd name="T12" fmla="*/ 136 w 230"/>
                  <a:gd name="T13" fmla="*/ 16 h 110"/>
                  <a:gd name="T14" fmla="*/ 133 w 230"/>
                  <a:gd name="T15" fmla="*/ 12 h 110"/>
                  <a:gd name="T16" fmla="*/ 123 w 230"/>
                  <a:gd name="T17" fmla="*/ 5 h 110"/>
                  <a:gd name="T18" fmla="*/ 116 w 230"/>
                  <a:gd name="T19" fmla="*/ 7 h 110"/>
                  <a:gd name="T20" fmla="*/ 115 w 230"/>
                  <a:gd name="T21" fmla="*/ 2 h 110"/>
                  <a:gd name="T22" fmla="*/ 112 w 230"/>
                  <a:gd name="T23" fmla="*/ 0 h 110"/>
                  <a:gd name="T24" fmla="*/ 102 w 230"/>
                  <a:gd name="T25" fmla="*/ 6 h 110"/>
                  <a:gd name="T26" fmla="*/ 94 w 230"/>
                  <a:gd name="T27" fmla="*/ 10 h 110"/>
                  <a:gd name="T28" fmla="*/ 92 w 230"/>
                  <a:gd name="T29" fmla="*/ 16 h 110"/>
                  <a:gd name="T30" fmla="*/ 92 w 230"/>
                  <a:gd name="T31" fmla="*/ 28 h 110"/>
                  <a:gd name="T32" fmla="*/ 99 w 230"/>
                  <a:gd name="T33" fmla="*/ 37 h 110"/>
                  <a:gd name="T34" fmla="*/ 105 w 230"/>
                  <a:gd name="T35" fmla="*/ 41 h 110"/>
                  <a:gd name="T36" fmla="*/ 110 w 230"/>
                  <a:gd name="T37" fmla="*/ 48 h 110"/>
                  <a:gd name="T38" fmla="*/ 108 w 230"/>
                  <a:gd name="T39" fmla="*/ 54 h 110"/>
                  <a:gd name="T40" fmla="*/ 94 w 230"/>
                  <a:gd name="T41" fmla="*/ 51 h 110"/>
                  <a:gd name="T42" fmla="*/ 81 w 230"/>
                  <a:gd name="T43" fmla="*/ 38 h 110"/>
                  <a:gd name="T44" fmla="*/ 74 w 230"/>
                  <a:gd name="T45" fmla="*/ 45 h 110"/>
                  <a:gd name="T46" fmla="*/ 78 w 230"/>
                  <a:gd name="T47" fmla="*/ 52 h 110"/>
                  <a:gd name="T48" fmla="*/ 82 w 230"/>
                  <a:gd name="T49" fmla="*/ 59 h 110"/>
                  <a:gd name="T50" fmla="*/ 72 w 230"/>
                  <a:gd name="T51" fmla="*/ 58 h 110"/>
                  <a:gd name="T52" fmla="*/ 64 w 230"/>
                  <a:gd name="T53" fmla="*/ 54 h 110"/>
                  <a:gd name="T54" fmla="*/ 49 w 230"/>
                  <a:gd name="T55" fmla="*/ 58 h 110"/>
                  <a:gd name="T56" fmla="*/ 13 w 230"/>
                  <a:gd name="T57" fmla="*/ 94 h 110"/>
                  <a:gd name="T58" fmla="*/ 11 w 230"/>
                  <a:gd name="T59" fmla="*/ 100 h 110"/>
                  <a:gd name="T60" fmla="*/ 13 w 230"/>
                  <a:gd name="T61" fmla="*/ 101 h 110"/>
                  <a:gd name="T62" fmla="*/ 3 w 230"/>
                  <a:gd name="T63" fmla="*/ 105 h 110"/>
                  <a:gd name="T64" fmla="*/ 2 w 230"/>
                  <a:gd name="T65" fmla="*/ 110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30" h="110">
                    <a:moveTo>
                      <a:pt x="230" y="5"/>
                    </a:moveTo>
                    <a:lnTo>
                      <a:pt x="230" y="6"/>
                    </a:lnTo>
                    <a:lnTo>
                      <a:pt x="225" y="24"/>
                    </a:lnTo>
                    <a:lnTo>
                      <a:pt x="225" y="28"/>
                    </a:lnTo>
                    <a:lnTo>
                      <a:pt x="215" y="31"/>
                    </a:lnTo>
                    <a:lnTo>
                      <a:pt x="204" y="33"/>
                    </a:lnTo>
                    <a:lnTo>
                      <a:pt x="200" y="33"/>
                    </a:lnTo>
                    <a:lnTo>
                      <a:pt x="196" y="21"/>
                    </a:lnTo>
                    <a:lnTo>
                      <a:pt x="189" y="17"/>
                    </a:lnTo>
                    <a:lnTo>
                      <a:pt x="182" y="17"/>
                    </a:lnTo>
                    <a:lnTo>
                      <a:pt x="182" y="19"/>
                    </a:lnTo>
                    <a:lnTo>
                      <a:pt x="180" y="14"/>
                    </a:lnTo>
                    <a:lnTo>
                      <a:pt x="176" y="16"/>
                    </a:lnTo>
                    <a:lnTo>
                      <a:pt x="136" y="16"/>
                    </a:lnTo>
                    <a:lnTo>
                      <a:pt x="136" y="14"/>
                    </a:lnTo>
                    <a:lnTo>
                      <a:pt x="133" y="12"/>
                    </a:lnTo>
                    <a:lnTo>
                      <a:pt x="129" y="5"/>
                    </a:lnTo>
                    <a:lnTo>
                      <a:pt x="123" y="5"/>
                    </a:lnTo>
                    <a:lnTo>
                      <a:pt x="117" y="7"/>
                    </a:lnTo>
                    <a:lnTo>
                      <a:pt x="116" y="7"/>
                    </a:lnTo>
                    <a:lnTo>
                      <a:pt x="116" y="2"/>
                    </a:lnTo>
                    <a:lnTo>
                      <a:pt x="115" y="2"/>
                    </a:lnTo>
                    <a:lnTo>
                      <a:pt x="113" y="0"/>
                    </a:lnTo>
                    <a:lnTo>
                      <a:pt x="112" y="0"/>
                    </a:lnTo>
                    <a:lnTo>
                      <a:pt x="102" y="3"/>
                    </a:lnTo>
                    <a:lnTo>
                      <a:pt x="102" y="6"/>
                    </a:lnTo>
                    <a:lnTo>
                      <a:pt x="99" y="9"/>
                    </a:lnTo>
                    <a:lnTo>
                      <a:pt x="94" y="10"/>
                    </a:lnTo>
                    <a:lnTo>
                      <a:pt x="92" y="12"/>
                    </a:lnTo>
                    <a:lnTo>
                      <a:pt x="92" y="16"/>
                    </a:lnTo>
                    <a:lnTo>
                      <a:pt x="94" y="23"/>
                    </a:lnTo>
                    <a:lnTo>
                      <a:pt x="92" y="28"/>
                    </a:lnTo>
                    <a:lnTo>
                      <a:pt x="96" y="36"/>
                    </a:lnTo>
                    <a:lnTo>
                      <a:pt x="99" y="37"/>
                    </a:lnTo>
                    <a:lnTo>
                      <a:pt x="103" y="40"/>
                    </a:lnTo>
                    <a:lnTo>
                      <a:pt x="105" y="41"/>
                    </a:lnTo>
                    <a:lnTo>
                      <a:pt x="106" y="44"/>
                    </a:lnTo>
                    <a:lnTo>
                      <a:pt x="110" y="48"/>
                    </a:lnTo>
                    <a:lnTo>
                      <a:pt x="110" y="51"/>
                    </a:lnTo>
                    <a:lnTo>
                      <a:pt x="108" y="54"/>
                    </a:lnTo>
                    <a:lnTo>
                      <a:pt x="96" y="54"/>
                    </a:lnTo>
                    <a:lnTo>
                      <a:pt x="94" y="51"/>
                    </a:lnTo>
                    <a:lnTo>
                      <a:pt x="88" y="36"/>
                    </a:lnTo>
                    <a:lnTo>
                      <a:pt x="81" y="38"/>
                    </a:lnTo>
                    <a:lnTo>
                      <a:pt x="80" y="38"/>
                    </a:lnTo>
                    <a:lnTo>
                      <a:pt x="74" y="45"/>
                    </a:lnTo>
                    <a:lnTo>
                      <a:pt x="74" y="47"/>
                    </a:lnTo>
                    <a:lnTo>
                      <a:pt x="78" y="52"/>
                    </a:lnTo>
                    <a:lnTo>
                      <a:pt x="80" y="54"/>
                    </a:lnTo>
                    <a:lnTo>
                      <a:pt x="82" y="59"/>
                    </a:lnTo>
                    <a:lnTo>
                      <a:pt x="80" y="62"/>
                    </a:lnTo>
                    <a:lnTo>
                      <a:pt x="72" y="58"/>
                    </a:lnTo>
                    <a:lnTo>
                      <a:pt x="66" y="56"/>
                    </a:lnTo>
                    <a:lnTo>
                      <a:pt x="64" y="54"/>
                    </a:lnTo>
                    <a:lnTo>
                      <a:pt x="50" y="56"/>
                    </a:lnTo>
                    <a:lnTo>
                      <a:pt x="49" y="58"/>
                    </a:lnTo>
                    <a:lnTo>
                      <a:pt x="21" y="91"/>
                    </a:lnTo>
                    <a:lnTo>
                      <a:pt x="13" y="94"/>
                    </a:lnTo>
                    <a:lnTo>
                      <a:pt x="13" y="98"/>
                    </a:lnTo>
                    <a:lnTo>
                      <a:pt x="11" y="100"/>
                    </a:lnTo>
                    <a:lnTo>
                      <a:pt x="11" y="101"/>
                    </a:lnTo>
                    <a:lnTo>
                      <a:pt x="13" y="101"/>
                    </a:lnTo>
                    <a:lnTo>
                      <a:pt x="3" y="103"/>
                    </a:lnTo>
                    <a:lnTo>
                      <a:pt x="3" y="105"/>
                    </a:lnTo>
                    <a:lnTo>
                      <a:pt x="4" y="108"/>
                    </a:lnTo>
                    <a:lnTo>
                      <a:pt x="2" y="110"/>
                    </a:lnTo>
                    <a:lnTo>
                      <a:pt x="0" y="11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01" name="Freeform 2942">
                <a:extLst>
                  <a:ext uri="{FF2B5EF4-FFF2-40B4-BE49-F238E27FC236}">
                    <a16:creationId xmlns:a16="http://schemas.microsoft.com/office/drawing/2014/main" id="{7B73D6A4-9335-3CC3-1E68-1CB61823E4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8" y="1168"/>
                <a:ext cx="24" cy="6"/>
              </a:xfrm>
              <a:custGeom>
                <a:avLst/>
                <a:gdLst>
                  <a:gd name="T0" fmla="*/ 92 w 92"/>
                  <a:gd name="T1" fmla="*/ 19 h 21"/>
                  <a:gd name="T2" fmla="*/ 91 w 92"/>
                  <a:gd name="T3" fmla="*/ 20 h 21"/>
                  <a:gd name="T4" fmla="*/ 81 w 92"/>
                  <a:gd name="T5" fmla="*/ 21 h 21"/>
                  <a:gd name="T6" fmla="*/ 71 w 92"/>
                  <a:gd name="T7" fmla="*/ 19 h 21"/>
                  <a:gd name="T8" fmla="*/ 60 w 92"/>
                  <a:gd name="T9" fmla="*/ 3 h 21"/>
                  <a:gd name="T10" fmla="*/ 54 w 92"/>
                  <a:gd name="T11" fmla="*/ 0 h 21"/>
                  <a:gd name="T12" fmla="*/ 50 w 92"/>
                  <a:gd name="T13" fmla="*/ 0 h 21"/>
                  <a:gd name="T14" fmla="*/ 44 w 92"/>
                  <a:gd name="T15" fmla="*/ 10 h 21"/>
                  <a:gd name="T16" fmla="*/ 39 w 92"/>
                  <a:gd name="T17" fmla="*/ 16 h 21"/>
                  <a:gd name="T18" fmla="*/ 28 w 92"/>
                  <a:gd name="T19" fmla="*/ 21 h 21"/>
                  <a:gd name="T20" fmla="*/ 27 w 92"/>
                  <a:gd name="T21" fmla="*/ 21 h 21"/>
                  <a:gd name="T22" fmla="*/ 27 w 92"/>
                  <a:gd name="T23" fmla="*/ 20 h 21"/>
                  <a:gd name="T24" fmla="*/ 20 w 92"/>
                  <a:gd name="T25" fmla="*/ 14 h 21"/>
                  <a:gd name="T26" fmla="*/ 15 w 92"/>
                  <a:gd name="T27" fmla="*/ 13 h 21"/>
                  <a:gd name="T28" fmla="*/ 8 w 92"/>
                  <a:gd name="T29" fmla="*/ 9 h 21"/>
                  <a:gd name="T30" fmla="*/ 4 w 92"/>
                  <a:gd name="T31" fmla="*/ 7 h 21"/>
                  <a:gd name="T32" fmla="*/ 0 w 92"/>
                  <a:gd name="T33" fmla="*/ 7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2" h="21">
                    <a:moveTo>
                      <a:pt x="92" y="19"/>
                    </a:moveTo>
                    <a:lnTo>
                      <a:pt x="91" y="20"/>
                    </a:lnTo>
                    <a:lnTo>
                      <a:pt x="81" y="21"/>
                    </a:lnTo>
                    <a:lnTo>
                      <a:pt x="71" y="19"/>
                    </a:lnTo>
                    <a:lnTo>
                      <a:pt x="60" y="3"/>
                    </a:lnTo>
                    <a:lnTo>
                      <a:pt x="54" y="0"/>
                    </a:lnTo>
                    <a:lnTo>
                      <a:pt x="50" y="0"/>
                    </a:lnTo>
                    <a:lnTo>
                      <a:pt x="44" y="10"/>
                    </a:lnTo>
                    <a:lnTo>
                      <a:pt x="39" y="16"/>
                    </a:lnTo>
                    <a:lnTo>
                      <a:pt x="28" y="21"/>
                    </a:lnTo>
                    <a:lnTo>
                      <a:pt x="27" y="21"/>
                    </a:lnTo>
                    <a:lnTo>
                      <a:pt x="27" y="20"/>
                    </a:lnTo>
                    <a:lnTo>
                      <a:pt x="20" y="14"/>
                    </a:lnTo>
                    <a:lnTo>
                      <a:pt x="15" y="13"/>
                    </a:lnTo>
                    <a:lnTo>
                      <a:pt x="8" y="9"/>
                    </a:lnTo>
                    <a:lnTo>
                      <a:pt x="4" y="7"/>
                    </a:lnTo>
                    <a:lnTo>
                      <a:pt x="0" y="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02" name="Freeform 2943">
                <a:extLst>
                  <a:ext uri="{FF2B5EF4-FFF2-40B4-BE49-F238E27FC236}">
                    <a16:creationId xmlns:a16="http://schemas.microsoft.com/office/drawing/2014/main" id="{E08B0219-7B41-2495-00A5-CEB0396DC4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2" y="1173"/>
                <a:ext cx="47" cy="108"/>
              </a:xfrm>
              <a:custGeom>
                <a:avLst/>
                <a:gdLst>
                  <a:gd name="T0" fmla="*/ 35 w 188"/>
                  <a:gd name="T1" fmla="*/ 22 h 432"/>
                  <a:gd name="T2" fmla="*/ 29 w 188"/>
                  <a:gd name="T3" fmla="*/ 27 h 432"/>
                  <a:gd name="T4" fmla="*/ 29 w 188"/>
                  <a:gd name="T5" fmla="*/ 31 h 432"/>
                  <a:gd name="T6" fmla="*/ 39 w 188"/>
                  <a:gd name="T7" fmla="*/ 30 h 432"/>
                  <a:gd name="T8" fmla="*/ 43 w 188"/>
                  <a:gd name="T9" fmla="*/ 44 h 432"/>
                  <a:gd name="T10" fmla="*/ 63 w 188"/>
                  <a:gd name="T11" fmla="*/ 48 h 432"/>
                  <a:gd name="T12" fmla="*/ 88 w 188"/>
                  <a:gd name="T13" fmla="*/ 60 h 432"/>
                  <a:gd name="T14" fmla="*/ 81 w 188"/>
                  <a:gd name="T15" fmla="*/ 93 h 432"/>
                  <a:gd name="T16" fmla="*/ 60 w 188"/>
                  <a:gd name="T17" fmla="*/ 103 h 432"/>
                  <a:gd name="T18" fmla="*/ 71 w 188"/>
                  <a:gd name="T19" fmla="*/ 127 h 432"/>
                  <a:gd name="T20" fmla="*/ 106 w 188"/>
                  <a:gd name="T21" fmla="*/ 132 h 432"/>
                  <a:gd name="T22" fmla="*/ 106 w 188"/>
                  <a:gd name="T23" fmla="*/ 146 h 432"/>
                  <a:gd name="T24" fmla="*/ 102 w 188"/>
                  <a:gd name="T25" fmla="*/ 150 h 432"/>
                  <a:gd name="T26" fmla="*/ 80 w 188"/>
                  <a:gd name="T27" fmla="*/ 167 h 432"/>
                  <a:gd name="T28" fmla="*/ 74 w 188"/>
                  <a:gd name="T29" fmla="*/ 175 h 432"/>
                  <a:gd name="T30" fmla="*/ 71 w 188"/>
                  <a:gd name="T31" fmla="*/ 189 h 432"/>
                  <a:gd name="T32" fmla="*/ 54 w 188"/>
                  <a:gd name="T33" fmla="*/ 196 h 432"/>
                  <a:gd name="T34" fmla="*/ 36 w 188"/>
                  <a:gd name="T35" fmla="*/ 202 h 432"/>
                  <a:gd name="T36" fmla="*/ 20 w 188"/>
                  <a:gd name="T37" fmla="*/ 220 h 432"/>
                  <a:gd name="T38" fmla="*/ 4 w 188"/>
                  <a:gd name="T39" fmla="*/ 231 h 432"/>
                  <a:gd name="T40" fmla="*/ 1 w 188"/>
                  <a:gd name="T41" fmla="*/ 244 h 432"/>
                  <a:gd name="T42" fmla="*/ 18 w 188"/>
                  <a:gd name="T43" fmla="*/ 242 h 432"/>
                  <a:gd name="T44" fmla="*/ 29 w 188"/>
                  <a:gd name="T45" fmla="*/ 259 h 432"/>
                  <a:gd name="T46" fmla="*/ 48 w 188"/>
                  <a:gd name="T47" fmla="*/ 268 h 432"/>
                  <a:gd name="T48" fmla="*/ 70 w 188"/>
                  <a:gd name="T49" fmla="*/ 249 h 432"/>
                  <a:gd name="T50" fmla="*/ 81 w 188"/>
                  <a:gd name="T51" fmla="*/ 244 h 432"/>
                  <a:gd name="T52" fmla="*/ 98 w 188"/>
                  <a:gd name="T53" fmla="*/ 245 h 432"/>
                  <a:gd name="T54" fmla="*/ 112 w 188"/>
                  <a:gd name="T55" fmla="*/ 237 h 432"/>
                  <a:gd name="T56" fmla="*/ 116 w 188"/>
                  <a:gd name="T57" fmla="*/ 248 h 432"/>
                  <a:gd name="T58" fmla="*/ 127 w 188"/>
                  <a:gd name="T59" fmla="*/ 258 h 432"/>
                  <a:gd name="T60" fmla="*/ 124 w 188"/>
                  <a:gd name="T61" fmla="*/ 263 h 432"/>
                  <a:gd name="T62" fmla="*/ 112 w 188"/>
                  <a:gd name="T63" fmla="*/ 268 h 432"/>
                  <a:gd name="T64" fmla="*/ 87 w 188"/>
                  <a:gd name="T65" fmla="*/ 297 h 432"/>
                  <a:gd name="T66" fmla="*/ 82 w 188"/>
                  <a:gd name="T67" fmla="*/ 329 h 432"/>
                  <a:gd name="T68" fmla="*/ 87 w 188"/>
                  <a:gd name="T69" fmla="*/ 332 h 432"/>
                  <a:gd name="T70" fmla="*/ 96 w 188"/>
                  <a:gd name="T71" fmla="*/ 346 h 432"/>
                  <a:gd name="T72" fmla="*/ 99 w 188"/>
                  <a:gd name="T73" fmla="*/ 336 h 432"/>
                  <a:gd name="T74" fmla="*/ 109 w 188"/>
                  <a:gd name="T75" fmla="*/ 350 h 432"/>
                  <a:gd name="T76" fmla="*/ 141 w 188"/>
                  <a:gd name="T77" fmla="*/ 353 h 432"/>
                  <a:gd name="T78" fmla="*/ 163 w 188"/>
                  <a:gd name="T79" fmla="*/ 369 h 432"/>
                  <a:gd name="T80" fmla="*/ 178 w 188"/>
                  <a:gd name="T81" fmla="*/ 372 h 432"/>
                  <a:gd name="T82" fmla="*/ 187 w 188"/>
                  <a:gd name="T83" fmla="*/ 396 h 432"/>
                  <a:gd name="T84" fmla="*/ 176 w 188"/>
                  <a:gd name="T85" fmla="*/ 415 h 432"/>
                  <a:gd name="T86" fmla="*/ 168 w 188"/>
                  <a:gd name="T87" fmla="*/ 424 h 4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88" h="432">
                    <a:moveTo>
                      <a:pt x="39" y="0"/>
                    </a:moveTo>
                    <a:lnTo>
                      <a:pt x="39" y="5"/>
                    </a:lnTo>
                    <a:lnTo>
                      <a:pt x="35" y="22"/>
                    </a:lnTo>
                    <a:lnTo>
                      <a:pt x="34" y="22"/>
                    </a:lnTo>
                    <a:lnTo>
                      <a:pt x="29" y="26"/>
                    </a:lnTo>
                    <a:lnTo>
                      <a:pt x="29" y="27"/>
                    </a:lnTo>
                    <a:lnTo>
                      <a:pt x="28" y="29"/>
                    </a:lnTo>
                    <a:lnTo>
                      <a:pt x="28" y="30"/>
                    </a:lnTo>
                    <a:lnTo>
                      <a:pt x="29" y="31"/>
                    </a:lnTo>
                    <a:lnTo>
                      <a:pt x="34" y="29"/>
                    </a:lnTo>
                    <a:lnTo>
                      <a:pt x="36" y="29"/>
                    </a:lnTo>
                    <a:lnTo>
                      <a:pt x="39" y="30"/>
                    </a:lnTo>
                    <a:lnTo>
                      <a:pt x="41" y="31"/>
                    </a:lnTo>
                    <a:lnTo>
                      <a:pt x="41" y="41"/>
                    </a:lnTo>
                    <a:lnTo>
                      <a:pt x="43" y="44"/>
                    </a:lnTo>
                    <a:lnTo>
                      <a:pt x="48" y="47"/>
                    </a:lnTo>
                    <a:lnTo>
                      <a:pt x="50" y="48"/>
                    </a:lnTo>
                    <a:lnTo>
                      <a:pt x="63" y="48"/>
                    </a:lnTo>
                    <a:lnTo>
                      <a:pt x="70" y="50"/>
                    </a:lnTo>
                    <a:lnTo>
                      <a:pt x="87" y="60"/>
                    </a:lnTo>
                    <a:lnTo>
                      <a:pt x="88" y="60"/>
                    </a:lnTo>
                    <a:lnTo>
                      <a:pt x="87" y="86"/>
                    </a:lnTo>
                    <a:lnTo>
                      <a:pt x="85" y="87"/>
                    </a:lnTo>
                    <a:lnTo>
                      <a:pt x="81" y="93"/>
                    </a:lnTo>
                    <a:lnTo>
                      <a:pt x="71" y="99"/>
                    </a:lnTo>
                    <a:lnTo>
                      <a:pt x="64" y="100"/>
                    </a:lnTo>
                    <a:lnTo>
                      <a:pt x="60" y="103"/>
                    </a:lnTo>
                    <a:lnTo>
                      <a:pt x="53" y="117"/>
                    </a:lnTo>
                    <a:lnTo>
                      <a:pt x="52" y="118"/>
                    </a:lnTo>
                    <a:lnTo>
                      <a:pt x="71" y="127"/>
                    </a:lnTo>
                    <a:lnTo>
                      <a:pt x="75" y="129"/>
                    </a:lnTo>
                    <a:lnTo>
                      <a:pt x="84" y="129"/>
                    </a:lnTo>
                    <a:lnTo>
                      <a:pt x="106" y="132"/>
                    </a:lnTo>
                    <a:lnTo>
                      <a:pt x="112" y="134"/>
                    </a:lnTo>
                    <a:lnTo>
                      <a:pt x="112" y="136"/>
                    </a:lnTo>
                    <a:lnTo>
                      <a:pt x="106" y="146"/>
                    </a:lnTo>
                    <a:lnTo>
                      <a:pt x="106" y="147"/>
                    </a:lnTo>
                    <a:lnTo>
                      <a:pt x="103" y="150"/>
                    </a:lnTo>
                    <a:lnTo>
                      <a:pt x="102" y="150"/>
                    </a:lnTo>
                    <a:lnTo>
                      <a:pt x="96" y="154"/>
                    </a:lnTo>
                    <a:lnTo>
                      <a:pt x="92" y="156"/>
                    </a:lnTo>
                    <a:lnTo>
                      <a:pt x="80" y="167"/>
                    </a:lnTo>
                    <a:lnTo>
                      <a:pt x="77" y="171"/>
                    </a:lnTo>
                    <a:lnTo>
                      <a:pt x="74" y="174"/>
                    </a:lnTo>
                    <a:lnTo>
                      <a:pt x="74" y="175"/>
                    </a:lnTo>
                    <a:lnTo>
                      <a:pt x="70" y="187"/>
                    </a:lnTo>
                    <a:lnTo>
                      <a:pt x="70" y="188"/>
                    </a:lnTo>
                    <a:lnTo>
                      <a:pt x="71" y="189"/>
                    </a:lnTo>
                    <a:lnTo>
                      <a:pt x="64" y="191"/>
                    </a:lnTo>
                    <a:lnTo>
                      <a:pt x="60" y="192"/>
                    </a:lnTo>
                    <a:lnTo>
                      <a:pt x="54" y="196"/>
                    </a:lnTo>
                    <a:lnTo>
                      <a:pt x="48" y="199"/>
                    </a:lnTo>
                    <a:lnTo>
                      <a:pt x="41" y="201"/>
                    </a:lnTo>
                    <a:lnTo>
                      <a:pt x="36" y="202"/>
                    </a:lnTo>
                    <a:lnTo>
                      <a:pt x="35" y="206"/>
                    </a:lnTo>
                    <a:lnTo>
                      <a:pt x="28" y="220"/>
                    </a:lnTo>
                    <a:lnTo>
                      <a:pt x="20" y="220"/>
                    </a:lnTo>
                    <a:lnTo>
                      <a:pt x="11" y="223"/>
                    </a:lnTo>
                    <a:lnTo>
                      <a:pt x="10" y="224"/>
                    </a:lnTo>
                    <a:lnTo>
                      <a:pt x="4" y="231"/>
                    </a:lnTo>
                    <a:lnTo>
                      <a:pt x="3" y="237"/>
                    </a:lnTo>
                    <a:lnTo>
                      <a:pt x="0" y="238"/>
                    </a:lnTo>
                    <a:lnTo>
                      <a:pt x="1" y="244"/>
                    </a:lnTo>
                    <a:lnTo>
                      <a:pt x="4" y="242"/>
                    </a:lnTo>
                    <a:lnTo>
                      <a:pt x="15" y="240"/>
                    </a:lnTo>
                    <a:lnTo>
                      <a:pt x="18" y="242"/>
                    </a:lnTo>
                    <a:lnTo>
                      <a:pt x="22" y="248"/>
                    </a:lnTo>
                    <a:lnTo>
                      <a:pt x="24" y="259"/>
                    </a:lnTo>
                    <a:lnTo>
                      <a:pt x="29" y="259"/>
                    </a:lnTo>
                    <a:lnTo>
                      <a:pt x="39" y="263"/>
                    </a:lnTo>
                    <a:lnTo>
                      <a:pt x="42" y="269"/>
                    </a:lnTo>
                    <a:lnTo>
                      <a:pt x="48" y="268"/>
                    </a:lnTo>
                    <a:lnTo>
                      <a:pt x="56" y="262"/>
                    </a:lnTo>
                    <a:lnTo>
                      <a:pt x="59" y="258"/>
                    </a:lnTo>
                    <a:lnTo>
                      <a:pt x="70" y="249"/>
                    </a:lnTo>
                    <a:lnTo>
                      <a:pt x="73" y="248"/>
                    </a:lnTo>
                    <a:lnTo>
                      <a:pt x="75" y="245"/>
                    </a:lnTo>
                    <a:lnTo>
                      <a:pt x="81" y="244"/>
                    </a:lnTo>
                    <a:lnTo>
                      <a:pt x="89" y="244"/>
                    </a:lnTo>
                    <a:lnTo>
                      <a:pt x="91" y="245"/>
                    </a:lnTo>
                    <a:lnTo>
                      <a:pt x="98" y="245"/>
                    </a:lnTo>
                    <a:lnTo>
                      <a:pt x="105" y="242"/>
                    </a:lnTo>
                    <a:lnTo>
                      <a:pt x="109" y="237"/>
                    </a:lnTo>
                    <a:lnTo>
                      <a:pt x="112" y="237"/>
                    </a:lnTo>
                    <a:lnTo>
                      <a:pt x="119" y="241"/>
                    </a:lnTo>
                    <a:lnTo>
                      <a:pt x="119" y="242"/>
                    </a:lnTo>
                    <a:lnTo>
                      <a:pt x="116" y="248"/>
                    </a:lnTo>
                    <a:lnTo>
                      <a:pt x="116" y="249"/>
                    </a:lnTo>
                    <a:lnTo>
                      <a:pt x="119" y="255"/>
                    </a:lnTo>
                    <a:lnTo>
                      <a:pt x="127" y="258"/>
                    </a:lnTo>
                    <a:lnTo>
                      <a:pt x="126" y="259"/>
                    </a:lnTo>
                    <a:lnTo>
                      <a:pt x="124" y="262"/>
                    </a:lnTo>
                    <a:lnTo>
                      <a:pt x="124" y="263"/>
                    </a:lnTo>
                    <a:lnTo>
                      <a:pt x="121" y="269"/>
                    </a:lnTo>
                    <a:lnTo>
                      <a:pt x="117" y="268"/>
                    </a:lnTo>
                    <a:lnTo>
                      <a:pt x="112" y="268"/>
                    </a:lnTo>
                    <a:lnTo>
                      <a:pt x="99" y="283"/>
                    </a:lnTo>
                    <a:lnTo>
                      <a:pt x="96" y="288"/>
                    </a:lnTo>
                    <a:lnTo>
                      <a:pt x="87" y="297"/>
                    </a:lnTo>
                    <a:lnTo>
                      <a:pt x="82" y="302"/>
                    </a:lnTo>
                    <a:lnTo>
                      <a:pt x="80" y="311"/>
                    </a:lnTo>
                    <a:lnTo>
                      <a:pt x="82" y="329"/>
                    </a:lnTo>
                    <a:lnTo>
                      <a:pt x="84" y="331"/>
                    </a:lnTo>
                    <a:lnTo>
                      <a:pt x="85" y="331"/>
                    </a:lnTo>
                    <a:lnTo>
                      <a:pt x="87" y="332"/>
                    </a:lnTo>
                    <a:lnTo>
                      <a:pt x="88" y="335"/>
                    </a:lnTo>
                    <a:lnTo>
                      <a:pt x="88" y="336"/>
                    </a:lnTo>
                    <a:lnTo>
                      <a:pt x="96" y="346"/>
                    </a:lnTo>
                    <a:lnTo>
                      <a:pt x="98" y="346"/>
                    </a:lnTo>
                    <a:lnTo>
                      <a:pt x="99" y="343"/>
                    </a:lnTo>
                    <a:lnTo>
                      <a:pt x="99" y="336"/>
                    </a:lnTo>
                    <a:lnTo>
                      <a:pt x="101" y="336"/>
                    </a:lnTo>
                    <a:lnTo>
                      <a:pt x="111" y="348"/>
                    </a:lnTo>
                    <a:lnTo>
                      <a:pt x="109" y="350"/>
                    </a:lnTo>
                    <a:lnTo>
                      <a:pt x="123" y="354"/>
                    </a:lnTo>
                    <a:lnTo>
                      <a:pt x="138" y="354"/>
                    </a:lnTo>
                    <a:lnTo>
                      <a:pt x="141" y="353"/>
                    </a:lnTo>
                    <a:lnTo>
                      <a:pt x="154" y="350"/>
                    </a:lnTo>
                    <a:lnTo>
                      <a:pt x="155" y="350"/>
                    </a:lnTo>
                    <a:lnTo>
                      <a:pt x="163" y="369"/>
                    </a:lnTo>
                    <a:lnTo>
                      <a:pt x="166" y="374"/>
                    </a:lnTo>
                    <a:lnTo>
                      <a:pt x="171" y="372"/>
                    </a:lnTo>
                    <a:lnTo>
                      <a:pt x="178" y="372"/>
                    </a:lnTo>
                    <a:lnTo>
                      <a:pt x="188" y="395"/>
                    </a:lnTo>
                    <a:lnTo>
                      <a:pt x="188" y="396"/>
                    </a:lnTo>
                    <a:lnTo>
                      <a:pt x="187" y="396"/>
                    </a:lnTo>
                    <a:lnTo>
                      <a:pt x="183" y="402"/>
                    </a:lnTo>
                    <a:lnTo>
                      <a:pt x="176" y="413"/>
                    </a:lnTo>
                    <a:lnTo>
                      <a:pt x="176" y="415"/>
                    </a:lnTo>
                    <a:lnTo>
                      <a:pt x="173" y="420"/>
                    </a:lnTo>
                    <a:lnTo>
                      <a:pt x="171" y="421"/>
                    </a:lnTo>
                    <a:lnTo>
                      <a:pt x="168" y="424"/>
                    </a:lnTo>
                    <a:lnTo>
                      <a:pt x="149" y="431"/>
                    </a:lnTo>
                    <a:lnTo>
                      <a:pt x="149" y="43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03" name="Freeform 2944">
                <a:extLst>
                  <a:ext uri="{FF2B5EF4-FFF2-40B4-BE49-F238E27FC236}">
                    <a16:creationId xmlns:a16="http://schemas.microsoft.com/office/drawing/2014/main" id="{8233824D-5950-5128-0EA4-15A879CFFA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9" y="1170"/>
                <a:ext cx="29" cy="8"/>
              </a:xfrm>
              <a:custGeom>
                <a:avLst/>
                <a:gdLst>
                  <a:gd name="T0" fmla="*/ 119 w 119"/>
                  <a:gd name="T1" fmla="*/ 0 h 34"/>
                  <a:gd name="T2" fmla="*/ 118 w 119"/>
                  <a:gd name="T3" fmla="*/ 3 h 34"/>
                  <a:gd name="T4" fmla="*/ 111 w 119"/>
                  <a:gd name="T5" fmla="*/ 14 h 34"/>
                  <a:gd name="T6" fmla="*/ 106 w 119"/>
                  <a:gd name="T7" fmla="*/ 32 h 34"/>
                  <a:gd name="T8" fmla="*/ 105 w 119"/>
                  <a:gd name="T9" fmla="*/ 32 h 34"/>
                  <a:gd name="T10" fmla="*/ 102 w 119"/>
                  <a:gd name="T11" fmla="*/ 34 h 34"/>
                  <a:gd name="T12" fmla="*/ 94 w 119"/>
                  <a:gd name="T13" fmla="*/ 34 h 34"/>
                  <a:gd name="T14" fmla="*/ 92 w 119"/>
                  <a:gd name="T15" fmla="*/ 32 h 34"/>
                  <a:gd name="T16" fmla="*/ 76 w 119"/>
                  <a:gd name="T17" fmla="*/ 31 h 34"/>
                  <a:gd name="T18" fmla="*/ 72 w 119"/>
                  <a:gd name="T19" fmla="*/ 31 h 34"/>
                  <a:gd name="T20" fmla="*/ 67 w 119"/>
                  <a:gd name="T21" fmla="*/ 32 h 34"/>
                  <a:gd name="T22" fmla="*/ 65 w 119"/>
                  <a:gd name="T23" fmla="*/ 31 h 34"/>
                  <a:gd name="T24" fmla="*/ 60 w 119"/>
                  <a:gd name="T25" fmla="*/ 29 h 34"/>
                  <a:gd name="T26" fmla="*/ 58 w 119"/>
                  <a:gd name="T27" fmla="*/ 29 h 34"/>
                  <a:gd name="T28" fmla="*/ 53 w 119"/>
                  <a:gd name="T29" fmla="*/ 25 h 34"/>
                  <a:gd name="T30" fmla="*/ 53 w 119"/>
                  <a:gd name="T31" fmla="*/ 23 h 34"/>
                  <a:gd name="T32" fmla="*/ 51 w 119"/>
                  <a:gd name="T33" fmla="*/ 19 h 34"/>
                  <a:gd name="T34" fmla="*/ 48 w 119"/>
                  <a:gd name="T35" fmla="*/ 16 h 34"/>
                  <a:gd name="T36" fmla="*/ 41 w 119"/>
                  <a:gd name="T37" fmla="*/ 14 h 34"/>
                  <a:gd name="T38" fmla="*/ 32 w 119"/>
                  <a:gd name="T39" fmla="*/ 14 h 34"/>
                  <a:gd name="T40" fmla="*/ 29 w 119"/>
                  <a:gd name="T41" fmla="*/ 16 h 34"/>
                  <a:gd name="T42" fmla="*/ 14 w 119"/>
                  <a:gd name="T43" fmla="*/ 21 h 34"/>
                  <a:gd name="T44" fmla="*/ 0 w 119"/>
                  <a:gd name="T45" fmla="*/ 2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19" h="34">
                    <a:moveTo>
                      <a:pt x="119" y="0"/>
                    </a:moveTo>
                    <a:lnTo>
                      <a:pt x="118" y="3"/>
                    </a:lnTo>
                    <a:lnTo>
                      <a:pt x="111" y="14"/>
                    </a:lnTo>
                    <a:lnTo>
                      <a:pt x="106" y="32"/>
                    </a:lnTo>
                    <a:lnTo>
                      <a:pt x="105" y="32"/>
                    </a:lnTo>
                    <a:lnTo>
                      <a:pt x="102" y="34"/>
                    </a:lnTo>
                    <a:lnTo>
                      <a:pt x="94" y="34"/>
                    </a:lnTo>
                    <a:lnTo>
                      <a:pt x="92" y="32"/>
                    </a:lnTo>
                    <a:lnTo>
                      <a:pt x="76" y="31"/>
                    </a:lnTo>
                    <a:lnTo>
                      <a:pt x="72" y="31"/>
                    </a:lnTo>
                    <a:lnTo>
                      <a:pt x="67" y="32"/>
                    </a:lnTo>
                    <a:lnTo>
                      <a:pt x="65" y="31"/>
                    </a:lnTo>
                    <a:lnTo>
                      <a:pt x="60" y="29"/>
                    </a:lnTo>
                    <a:lnTo>
                      <a:pt x="58" y="29"/>
                    </a:lnTo>
                    <a:lnTo>
                      <a:pt x="53" y="25"/>
                    </a:lnTo>
                    <a:lnTo>
                      <a:pt x="53" y="23"/>
                    </a:lnTo>
                    <a:lnTo>
                      <a:pt x="51" y="19"/>
                    </a:lnTo>
                    <a:lnTo>
                      <a:pt x="48" y="16"/>
                    </a:lnTo>
                    <a:lnTo>
                      <a:pt x="41" y="14"/>
                    </a:lnTo>
                    <a:lnTo>
                      <a:pt x="32" y="14"/>
                    </a:lnTo>
                    <a:lnTo>
                      <a:pt x="29" y="16"/>
                    </a:lnTo>
                    <a:lnTo>
                      <a:pt x="14" y="21"/>
                    </a:lnTo>
                    <a:lnTo>
                      <a:pt x="0" y="2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04" name="Freeform 2945">
                <a:extLst>
                  <a:ext uri="{FF2B5EF4-FFF2-40B4-BE49-F238E27FC236}">
                    <a16:creationId xmlns:a16="http://schemas.microsoft.com/office/drawing/2014/main" id="{AFA397CF-6309-F302-FACA-AADFFD624F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4" y="1150"/>
                <a:ext cx="55" cy="26"/>
              </a:xfrm>
              <a:custGeom>
                <a:avLst/>
                <a:gdLst>
                  <a:gd name="T0" fmla="*/ 218 w 218"/>
                  <a:gd name="T1" fmla="*/ 102 h 102"/>
                  <a:gd name="T2" fmla="*/ 218 w 218"/>
                  <a:gd name="T3" fmla="*/ 96 h 102"/>
                  <a:gd name="T4" fmla="*/ 216 w 218"/>
                  <a:gd name="T5" fmla="*/ 91 h 102"/>
                  <a:gd name="T6" fmla="*/ 210 w 218"/>
                  <a:gd name="T7" fmla="*/ 85 h 102"/>
                  <a:gd name="T8" fmla="*/ 194 w 218"/>
                  <a:gd name="T9" fmla="*/ 84 h 102"/>
                  <a:gd name="T10" fmla="*/ 183 w 218"/>
                  <a:gd name="T11" fmla="*/ 85 h 102"/>
                  <a:gd name="T12" fmla="*/ 183 w 218"/>
                  <a:gd name="T13" fmla="*/ 86 h 102"/>
                  <a:gd name="T14" fmla="*/ 172 w 218"/>
                  <a:gd name="T15" fmla="*/ 75 h 102"/>
                  <a:gd name="T16" fmla="*/ 171 w 218"/>
                  <a:gd name="T17" fmla="*/ 72 h 102"/>
                  <a:gd name="T18" fmla="*/ 167 w 218"/>
                  <a:gd name="T19" fmla="*/ 70 h 102"/>
                  <a:gd name="T20" fmla="*/ 164 w 218"/>
                  <a:gd name="T21" fmla="*/ 70 h 102"/>
                  <a:gd name="T22" fmla="*/ 153 w 218"/>
                  <a:gd name="T23" fmla="*/ 72 h 102"/>
                  <a:gd name="T24" fmla="*/ 133 w 218"/>
                  <a:gd name="T25" fmla="*/ 82 h 102"/>
                  <a:gd name="T26" fmla="*/ 132 w 218"/>
                  <a:gd name="T27" fmla="*/ 82 h 102"/>
                  <a:gd name="T28" fmla="*/ 122 w 218"/>
                  <a:gd name="T29" fmla="*/ 81 h 102"/>
                  <a:gd name="T30" fmla="*/ 118 w 218"/>
                  <a:gd name="T31" fmla="*/ 81 h 102"/>
                  <a:gd name="T32" fmla="*/ 118 w 218"/>
                  <a:gd name="T33" fmla="*/ 67 h 102"/>
                  <a:gd name="T34" fmla="*/ 115 w 218"/>
                  <a:gd name="T35" fmla="*/ 64 h 102"/>
                  <a:gd name="T36" fmla="*/ 108 w 218"/>
                  <a:gd name="T37" fmla="*/ 51 h 102"/>
                  <a:gd name="T38" fmla="*/ 104 w 218"/>
                  <a:gd name="T39" fmla="*/ 48 h 102"/>
                  <a:gd name="T40" fmla="*/ 103 w 218"/>
                  <a:gd name="T41" fmla="*/ 48 h 102"/>
                  <a:gd name="T42" fmla="*/ 94 w 218"/>
                  <a:gd name="T43" fmla="*/ 54 h 102"/>
                  <a:gd name="T44" fmla="*/ 88 w 218"/>
                  <a:gd name="T45" fmla="*/ 57 h 102"/>
                  <a:gd name="T46" fmla="*/ 84 w 218"/>
                  <a:gd name="T47" fmla="*/ 60 h 102"/>
                  <a:gd name="T48" fmla="*/ 83 w 218"/>
                  <a:gd name="T49" fmla="*/ 61 h 102"/>
                  <a:gd name="T50" fmla="*/ 83 w 218"/>
                  <a:gd name="T51" fmla="*/ 54 h 102"/>
                  <a:gd name="T52" fmla="*/ 74 w 218"/>
                  <a:gd name="T53" fmla="*/ 40 h 102"/>
                  <a:gd name="T54" fmla="*/ 73 w 218"/>
                  <a:gd name="T55" fmla="*/ 40 h 102"/>
                  <a:gd name="T56" fmla="*/ 56 w 218"/>
                  <a:gd name="T57" fmla="*/ 29 h 102"/>
                  <a:gd name="T58" fmla="*/ 56 w 218"/>
                  <a:gd name="T59" fmla="*/ 28 h 102"/>
                  <a:gd name="T60" fmla="*/ 53 w 218"/>
                  <a:gd name="T61" fmla="*/ 25 h 102"/>
                  <a:gd name="T62" fmla="*/ 52 w 218"/>
                  <a:gd name="T63" fmla="*/ 22 h 102"/>
                  <a:gd name="T64" fmla="*/ 52 w 218"/>
                  <a:gd name="T65" fmla="*/ 21 h 102"/>
                  <a:gd name="T66" fmla="*/ 53 w 218"/>
                  <a:gd name="T67" fmla="*/ 21 h 102"/>
                  <a:gd name="T68" fmla="*/ 53 w 218"/>
                  <a:gd name="T69" fmla="*/ 19 h 102"/>
                  <a:gd name="T70" fmla="*/ 56 w 218"/>
                  <a:gd name="T71" fmla="*/ 19 h 102"/>
                  <a:gd name="T72" fmla="*/ 56 w 218"/>
                  <a:gd name="T73" fmla="*/ 17 h 102"/>
                  <a:gd name="T74" fmla="*/ 55 w 218"/>
                  <a:gd name="T75" fmla="*/ 17 h 102"/>
                  <a:gd name="T76" fmla="*/ 51 w 218"/>
                  <a:gd name="T77" fmla="*/ 11 h 102"/>
                  <a:gd name="T78" fmla="*/ 48 w 218"/>
                  <a:gd name="T79" fmla="*/ 8 h 102"/>
                  <a:gd name="T80" fmla="*/ 44 w 218"/>
                  <a:gd name="T81" fmla="*/ 8 h 102"/>
                  <a:gd name="T82" fmla="*/ 30 w 218"/>
                  <a:gd name="T83" fmla="*/ 12 h 102"/>
                  <a:gd name="T84" fmla="*/ 23 w 218"/>
                  <a:gd name="T85" fmla="*/ 12 h 102"/>
                  <a:gd name="T86" fmla="*/ 16 w 218"/>
                  <a:gd name="T87" fmla="*/ 11 h 102"/>
                  <a:gd name="T88" fmla="*/ 3 w 218"/>
                  <a:gd name="T89" fmla="*/ 0 h 102"/>
                  <a:gd name="T90" fmla="*/ 2 w 218"/>
                  <a:gd name="T91" fmla="*/ 0 h 102"/>
                  <a:gd name="T92" fmla="*/ 0 w 218"/>
                  <a:gd name="T93" fmla="*/ 1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18" h="102">
                    <a:moveTo>
                      <a:pt x="218" y="102"/>
                    </a:moveTo>
                    <a:lnTo>
                      <a:pt x="218" y="96"/>
                    </a:lnTo>
                    <a:lnTo>
                      <a:pt x="216" y="91"/>
                    </a:lnTo>
                    <a:lnTo>
                      <a:pt x="210" y="85"/>
                    </a:lnTo>
                    <a:lnTo>
                      <a:pt x="194" y="84"/>
                    </a:lnTo>
                    <a:lnTo>
                      <a:pt x="183" y="85"/>
                    </a:lnTo>
                    <a:lnTo>
                      <a:pt x="183" y="86"/>
                    </a:lnTo>
                    <a:lnTo>
                      <a:pt x="172" y="75"/>
                    </a:lnTo>
                    <a:lnTo>
                      <a:pt x="171" y="72"/>
                    </a:lnTo>
                    <a:lnTo>
                      <a:pt x="167" y="70"/>
                    </a:lnTo>
                    <a:lnTo>
                      <a:pt x="164" y="70"/>
                    </a:lnTo>
                    <a:lnTo>
                      <a:pt x="153" y="72"/>
                    </a:lnTo>
                    <a:lnTo>
                      <a:pt x="133" y="82"/>
                    </a:lnTo>
                    <a:lnTo>
                      <a:pt x="132" y="82"/>
                    </a:lnTo>
                    <a:lnTo>
                      <a:pt x="122" y="81"/>
                    </a:lnTo>
                    <a:lnTo>
                      <a:pt x="118" y="81"/>
                    </a:lnTo>
                    <a:lnTo>
                      <a:pt x="118" y="67"/>
                    </a:lnTo>
                    <a:lnTo>
                      <a:pt x="115" y="64"/>
                    </a:lnTo>
                    <a:lnTo>
                      <a:pt x="108" y="51"/>
                    </a:lnTo>
                    <a:lnTo>
                      <a:pt x="104" y="48"/>
                    </a:lnTo>
                    <a:lnTo>
                      <a:pt x="103" y="48"/>
                    </a:lnTo>
                    <a:lnTo>
                      <a:pt x="94" y="54"/>
                    </a:lnTo>
                    <a:lnTo>
                      <a:pt x="88" y="57"/>
                    </a:lnTo>
                    <a:lnTo>
                      <a:pt x="84" y="60"/>
                    </a:lnTo>
                    <a:lnTo>
                      <a:pt x="83" y="61"/>
                    </a:lnTo>
                    <a:lnTo>
                      <a:pt x="83" y="54"/>
                    </a:lnTo>
                    <a:lnTo>
                      <a:pt x="74" y="40"/>
                    </a:lnTo>
                    <a:lnTo>
                      <a:pt x="73" y="40"/>
                    </a:lnTo>
                    <a:lnTo>
                      <a:pt x="56" y="29"/>
                    </a:lnTo>
                    <a:lnTo>
                      <a:pt x="56" y="28"/>
                    </a:lnTo>
                    <a:lnTo>
                      <a:pt x="53" y="25"/>
                    </a:lnTo>
                    <a:lnTo>
                      <a:pt x="52" y="22"/>
                    </a:lnTo>
                    <a:lnTo>
                      <a:pt x="52" y="21"/>
                    </a:lnTo>
                    <a:lnTo>
                      <a:pt x="53" y="21"/>
                    </a:lnTo>
                    <a:lnTo>
                      <a:pt x="53" y="19"/>
                    </a:lnTo>
                    <a:lnTo>
                      <a:pt x="56" y="19"/>
                    </a:lnTo>
                    <a:lnTo>
                      <a:pt x="56" y="17"/>
                    </a:lnTo>
                    <a:lnTo>
                      <a:pt x="55" y="17"/>
                    </a:lnTo>
                    <a:lnTo>
                      <a:pt x="51" y="11"/>
                    </a:lnTo>
                    <a:lnTo>
                      <a:pt x="48" y="8"/>
                    </a:lnTo>
                    <a:lnTo>
                      <a:pt x="44" y="8"/>
                    </a:lnTo>
                    <a:lnTo>
                      <a:pt x="30" y="12"/>
                    </a:lnTo>
                    <a:lnTo>
                      <a:pt x="23" y="12"/>
                    </a:lnTo>
                    <a:lnTo>
                      <a:pt x="16" y="11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0" y="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05" name="Freeform 2946">
                <a:extLst>
                  <a:ext uri="{FF2B5EF4-FFF2-40B4-BE49-F238E27FC236}">
                    <a16:creationId xmlns:a16="http://schemas.microsoft.com/office/drawing/2014/main" id="{997C82C2-FC57-4153-0B8E-3DBF596E64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3" y="1175"/>
                <a:ext cx="42" cy="118"/>
              </a:xfrm>
              <a:custGeom>
                <a:avLst/>
                <a:gdLst>
                  <a:gd name="T0" fmla="*/ 79 w 168"/>
                  <a:gd name="T1" fmla="*/ 468 h 473"/>
                  <a:gd name="T2" fmla="*/ 75 w 168"/>
                  <a:gd name="T3" fmla="*/ 452 h 473"/>
                  <a:gd name="T4" fmla="*/ 81 w 168"/>
                  <a:gd name="T5" fmla="*/ 450 h 473"/>
                  <a:gd name="T6" fmla="*/ 91 w 168"/>
                  <a:gd name="T7" fmla="*/ 452 h 473"/>
                  <a:gd name="T8" fmla="*/ 104 w 168"/>
                  <a:gd name="T9" fmla="*/ 454 h 473"/>
                  <a:gd name="T10" fmla="*/ 61 w 168"/>
                  <a:gd name="T11" fmla="*/ 421 h 473"/>
                  <a:gd name="T12" fmla="*/ 31 w 168"/>
                  <a:gd name="T13" fmla="*/ 388 h 473"/>
                  <a:gd name="T14" fmla="*/ 22 w 168"/>
                  <a:gd name="T15" fmla="*/ 377 h 473"/>
                  <a:gd name="T16" fmla="*/ 0 w 168"/>
                  <a:gd name="T17" fmla="*/ 373 h 473"/>
                  <a:gd name="T18" fmla="*/ 1 w 168"/>
                  <a:gd name="T19" fmla="*/ 353 h 473"/>
                  <a:gd name="T20" fmla="*/ 16 w 168"/>
                  <a:gd name="T21" fmla="*/ 345 h 473"/>
                  <a:gd name="T22" fmla="*/ 33 w 168"/>
                  <a:gd name="T23" fmla="*/ 350 h 473"/>
                  <a:gd name="T24" fmla="*/ 44 w 168"/>
                  <a:gd name="T25" fmla="*/ 347 h 473"/>
                  <a:gd name="T26" fmla="*/ 55 w 168"/>
                  <a:gd name="T27" fmla="*/ 354 h 473"/>
                  <a:gd name="T28" fmla="*/ 72 w 168"/>
                  <a:gd name="T29" fmla="*/ 364 h 473"/>
                  <a:gd name="T30" fmla="*/ 83 w 168"/>
                  <a:gd name="T31" fmla="*/ 361 h 473"/>
                  <a:gd name="T32" fmla="*/ 94 w 168"/>
                  <a:gd name="T33" fmla="*/ 359 h 473"/>
                  <a:gd name="T34" fmla="*/ 100 w 168"/>
                  <a:gd name="T35" fmla="*/ 359 h 473"/>
                  <a:gd name="T36" fmla="*/ 124 w 168"/>
                  <a:gd name="T37" fmla="*/ 345 h 473"/>
                  <a:gd name="T38" fmla="*/ 153 w 168"/>
                  <a:gd name="T39" fmla="*/ 349 h 473"/>
                  <a:gd name="T40" fmla="*/ 146 w 168"/>
                  <a:gd name="T41" fmla="*/ 345 h 473"/>
                  <a:gd name="T42" fmla="*/ 145 w 168"/>
                  <a:gd name="T43" fmla="*/ 318 h 473"/>
                  <a:gd name="T44" fmla="*/ 145 w 168"/>
                  <a:gd name="T45" fmla="*/ 303 h 473"/>
                  <a:gd name="T46" fmla="*/ 149 w 168"/>
                  <a:gd name="T47" fmla="*/ 299 h 473"/>
                  <a:gd name="T48" fmla="*/ 146 w 168"/>
                  <a:gd name="T49" fmla="*/ 296 h 473"/>
                  <a:gd name="T50" fmla="*/ 143 w 168"/>
                  <a:gd name="T51" fmla="*/ 290 h 473"/>
                  <a:gd name="T52" fmla="*/ 161 w 168"/>
                  <a:gd name="T53" fmla="*/ 260 h 473"/>
                  <a:gd name="T54" fmla="*/ 168 w 168"/>
                  <a:gd name="T55" fmla="*/ 254 h 473"/>
                  <a:gd name="T56" fmla="*/ 158 w 168"/>
                  <a:gd name="T57" fmla="*/ 250 h 473"/>
                  <a:gd name="T58" fmla="*/ 83 w 168"/>
                  <a:gd name="T59" fmla="*/ 241 h 473"/>
                  <a:gd name="T60" fmla="*/ 53 w 168"/>
                  <a:gd name="T61" fmla="*/ 225 h 473"/>
                  <a:gd name="T62" fmla="*/ 44 w 168"/>
                  <a:gd name="T63" fmla="*/ 211 h 473"/>
                  <a:gd name="T64" fmla="*/ 55 w 168"/>
                  <a:gd name="T65" fmla="*/ 209 h 473"/>
                  <a:gd name="T66" fmla="*/ 68 w 168"/>
                  <a:gd name="T67" fmla="*/ 200 h 473"/>
                  <a:gd name="T68" fmla="*/ 72 w 168"/>
                  <a:gd name="T69" fmla="*/ 184 h 473"/>
                  <a:gd name="T70" fmla="*/ 65 w 168"/>
                  <a:gd name="T71" fmla="*/ 180 h 473"/>
                  <a:gd name="T72" fmla="*/ 48 w 168"/>
                  <a:gd name="T73" fmla="*/ 172 h 473"/>
                  <a:gd name="T74" fmla="*/ 47 w 168"/>
                  <a:gd name="T75" fmla="*/ 134 h 473"/>
                  <a:gd name="T76" fmla="*/ 24 w 168"/>
                  <a:gd name="T77" fmla="*/ 138 h 473"/>
                  <a:gd name="T78" fmla="*/ 9 w 168"/>
                  <a:gd name="T79" fmla="*/ 141 h 473"/>
                  <a:gd name="T80" fmla="*/ 20 w 168"/>
                  <a:gd name="T81" fmla="*/ 76 h 473"/>
                  <a:gd name="T82" fmla="*/ 27 w 168"/>
                  <a:gd name="T83" fmla="*/ 60 h 473"/>
                  <a:gd name="T84" fmla="*/ 40 w 168"/>
                  <a:gd name="T85" fmla="*/ 52 h 473"/>
                  <a:gd name="T86" fmla="*/ 45 w 168"/>
                  <a:gd name="T87" fmla="*/ 47 h 473"/>
                  <a:gd name="T88" fmla="*/ 53 w 168"/>
                  <a:gd name="T89" fmla="*/ 40 h 473"/>
                  <a:gd name="T90" fmla="*/ 48 w 168"/>
                  <a:gd name="T91" fmla="*/ 38 h 473"/>
                  <a:gd name="T92" fmla="*/ 36 w 168"/>
                  <a:gd name="T93" fmla="*/ 26 h 473"/>
                  <a:gd name="T94" fmla="*/ 24 w 168"/>
                  <a:gd name="T95" fmla="*/ 19 h 473"/>
                  <a:gd name="T96" fmla="*/ 31 w 168"/>
                  <a:gd name="T97" fmla="*/ 0 h 473"/>
                  <a:gd name="T98" fmla="*/ 45 w 168"/>
                  <a:gd name="T99" fmla="*/ 7 h 473"/>
                  <a:gd name="T100" fmla="*/ 61 w 168"/>
                  <a:gd name="T101" fmla="*/ 3 h 4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68" h="473">
                    <a:moveTo>
                      <a:pt x="82" y="473"/>
                    </a:moveTo>
                    <a:lnTo>
                      <a:pt x="81" y="472"/>
                    </a:lnTo>
                    <a:lnTo>
                      <a:pt x="79" y="468"/>
                    </a:lnTo>
                    <a:lnTo>
                      <a:pt x="76" y="466"/>
                    </a:lnTo>
                    <a:lnTo>
                      <a:pt x="72" y="461"/>
                    </a:lnTo>
                    <a:lnTo>
                      <a:pt x="75" y="452"/>
                    </a:lnTo>
                    <a:lnTo>
                      <a:pt x="76" y="452"/>
                    </a:lnTo>
                    <a:lnTo>
                      <a:pt x="78" y="451"/>
                    </a:lnTo>
                    <a:lnTo>
                      <a:pt x="81" y="450"/>
                    </a:lnTo>
                    <a:lnTo>
                      <a:pt x="82" y="451"/>
                    </a:lnTo>
                    <a:lnTo>
                      <a:pt x="90" y="451"/>
                    </a:lnTo>
                    <a:lnTo>
                      <a:pt x="91" y="452"/>
                    </a:lnTo>
                    <a:lnTo>
                      <a:pt x="93" y="452"/>
                    </a:lnTo>
                    <a:lnTo>
                      <a:pt x="96" y="454"/>
                    </a:lnTo>
                    <a:lnTo>
                      <a:pt x="104" y="454"/>
                    </a:lnTo>
                    <a:lnTo>
                      <a:pt x="111" y="437"/>
                    </a:lnTo>
                    <a:lnTo>
                      <a:pt x="111" y="433"/>
                    </a:lnTo>
                    <a:lnTo>
                      <a:pt x="61" y="421"/>
                    </a:lnTo>
                    <a:lnTo>
                      <a:pt x="53" y="405"/>
                    </a:lnTo>
                    <a:lnTo>
                      <a:pt x="40" y="392"/>
                    </a:lnTo>
                    <a:lnTo>
                      <a:pt x="31" y="388"/>
                    </a:lnTo>
                    <a:lnTo>
                      <a:pt x="30" y="388"/>
                    </a:lnTo>
                    <a:lnTo>
                      <a:pt x="33" y="380"/>
                    </a:lnTo>
                    <a:lnTo>
                      <a:pt x="22" y="377"/>
                    </a:lnTo>
                    <a:lnTo>
                      <a:pt x="12" y="377"/>
                    </a:lnTo>
                    <a:lnTo>
                      <a:pt x="1" y="373"/>
                    </a:lnTo>
                    <a:lnTo>
                      <a:pt x="0" y="373"/>
                    </a:lnTo>
                    <a:lnTo>
                      <a:pt x="0" y="370"/>
                    </a:lnTo>
                    <a:lnTo>
                      <a:pt x="1" y="370"/>
                    </a:lnTo>
                    <a:lnTo>
                      <a:pt x="1" y="353"/>
                    </a:lnTo>
                    <a:lnTo>
                      <a:pt x="2" y="350"/>
                    </a:lnTo>
                    <a:lnTo>
                      <a:pt x="8" y="347"/>
                    </a:lnTo>
                    <a:lnTo>
                      <a:pt x="16" y="345"/>
                    </a:lnTo>
                    <a:lnTo>
                      <a:pt x="24" y="345"/>
                    </a:lnTo>
                    <a:lnTo>
                      <a:pt x="26" y="346"/>
                    </a:lnTo>
                    <a:lnTo>
                      <a:pt x="33" y="350"/>
                    </a:lnTo>
                    <a:lnTo>
                      <a:pt x="40" y="350"/>
                    </a:lnTo>
                    <a:lnTo>
                      <a:pt x="43" y="349"/>
                    </a:lnTo>
                    <a:lnTo>
                      <a:pt x="44" y="347"/>
                    </a:lnTo>
                    <a:lnTo>
                      <a:pt x="47" y="349"/>
                    </a:lnTo>
                    <a:lnTo>
                      <a:pt x="53" y="353"/>
                    </a:lnTo>
                    <a:lnTo>
                      <a:pt x="55" y="354"/>
                    </a:lnTo>
                    <a:lnTo>
                      <a:pt x="62" y="361"/>
                    </a:lnTo>
                    <a:lnTo>
                      <a:pt x="65" y="366"/>
                    </a:lnTo>
                    <a:lnTo>
                      <a:pt x="72" y="364"/>
                    </a:lnTo>
                    <a:lnTo>
                      <a:pt x="75" y="364"/>
                    </a:lnTo>
                    <a:lnTo>
                      <a:pt x="76" y="363"/>
                    </a:lnTo>
                    <a:lnTo>
                      <a:pt x="83" y="361"/>
                    </a:lnTo>
                    <a:lnTo>
                      <a:pt x="83" y="357"/>
                    </a:lnTo>
                    <a:lnTo>
                      <a:pt x="93" y="359"/>
                    </a:lnTo>
                    <a:lnTo>
                      <a:pt x="94" y="359"/>
                    </a:lnTo>
                    <a:lnTo>
                      <a:pt x="96" y="360"/>
                    </a:lnTo>
                    <a:lnTo>
                      <a:pt x="98" y="360"/>
                    </a:lnTo>
                    <a:lnTo>
                      <a:pt x="100" y="359"/>
                    </a:lnTo>
                    <a:lnTo>
                      <a:pt x="100" y="358"/>
                    </a:lnTo>
                    <a:lnTo>
                      <a:pt x="103" y="347"/>
                    </a:lnTo>
                    <a:lnTo>
                      <a:pt x="124" y="345"/>
                    </a:lnTo>
                    <a:lnTo>
                      <a:pt x="146" y="352"/>
                    </a:lnTo>
                    <a:lnTo>
                      <a:pt x="148" y="350"/>
                    </a:lnTo>
                    <a:lnTo>
                      <a:pt x="153" y="349"/>
                    </a:lnTo>
                    <a:lnTo>
                      <a:pt x="153" y="346"/>
                    </a:lnTo>
                    <a:lnTo>
                      <a:pt x="151" y="346"/>
                    </a:lnTo>
                    <a:lnTo>
                      <a:pt x="146" y="345"/>
                    </a:lnTo>
                    <a:lnTo>
                      <a:pt x="139" y="334"/>
                    </a:lnTo>
                    <a:lnTo>
                      <a:pt x="143" y="327"/>
                    </a:lnTo>
                    <a:lnTo>
                      <a:pt x="145" y="318"/>
                    </a:lnTo>
                    <a:lnTo>
                      <a:pt x="143" y="308"/>
                    </a:lnTo>
                    <a:lnTo>
                      <a:pt x="143" y="304"/>
                    </a:lnTo>
                    <a:lnTo>
                      <a:pt x="145" y="303"/>
                    </a:lnTo>
                    <a:lnTo>
                      <a:pt x="143" y="301"/>
                    </a:lnTo>
                    <a:lnTo>
                      <a:pt x="143" y="299"/>
                    </a:lnTo>
                    <a:lnTo>
                      <a:pt x="149" y="299"/>
                    </a:lnTo>
                    <a:lnTo>
                      <a:pt x="149" y="297"/>
                    </a:lnTo>
                    <a:lnTo>
                      <a:pt x="148" y="296"/>
                    </a:lnTo>
                    <a:lnTo>
                      <a:pt x="146" y="296"/>
                    </a:lnTo>
                    <a:lnTo>
                      <a:pt x="142" y="294"/>
                    </a:lnTo>
                    <a:lnTo>
                      <a:pt x="142" y="293"/>
                    </a:lnTo>
                    <a:lnTo>
                      <a:pt x="143" y="290"/>
                    </a:lnTo>
                    <a:lnTo>
                      <a:pt x="143" y="289"/>
                    </a:lnTo>
                    <a:lnTo>
                      <a:pt x="154" y="265"/>
                    </a:lnTo>
                    <a:lnTo>
                      <a:pt x="161" y="260"/>
                    </a:lnTo>
                    <a:lnTo>
                      <a:pt x="167" y="258"/>
                    </a:lnTo>
                    <a:lnTo>
                      <a:pt x="168" y="258"/>
                    </a:lnTo>
                    <a:lnTo>
                      <a:pt x="168" y="254"/>
                    </a:lnTo>
                    <a:lnTo>
                      <a:pt x="164" y="246"/>
                    </a:lnTo>
                    <a:lnTo>
                      <a:pt x="163" y="246"/>
                    </a:lnTo>
                    <a:lnTo>
                      <a:pt x="158" y="250"/>
                    </a:lnTo>
                    <a:lnTo>
                      <a:pt x="153" y="253"/>
                    </a:lnTo>
                    <a:lnTo>
                      <a:pt x="114" y="253"/>
                    </a:lnTo>
                    <a:lnTo>
                      <a:pt x="83" y="241"/>
                    </a:lnTo>
                    <a:lnTo>
                      <a:pt x="62" y="229"/>
                    </a:lnTo>
                    <a:lnTo>
                      <a:pt x="61" y="225"/>
                    </a:lnTo>
                    <a:lnTo>
                      <a:pt x="53" y="225"/>
                    </a:lnTo>
                    <a:lnTo>
                      <a:pt x="43" y="215"/>
                    </a:lnTo>
                    <a:lnTo>
                      <a:pt x="43" y="213"/>
                    </a:lnTo>
                    <a:lnTo>
                      <a:pt x="44" y="211"/>
                    </a:lnTo>
                    <a:lnTo>
                      <a:pt x="45" y="211"/>
                    </a:lnTo>
                    <a:lnTo>
                      <a:pt x="47" y="209"/>
                    </a:lnTo>
                    <a:lnTo>
                      <a:pt x="55" y="209"/>
                    </a:lnTo>
                    <a:lnTo>
                      <a:pt x="61" y="208"/>
                    </a:lnTo>
                    <a:lnTo>
                      <a:pt x="64" y="206"/>
                    </a:lnTo>
                    <a:lnTo>
                      <a:pt x="68" y="200"/>
                    </a:lnTo>
                    <a:lnTo>
                      <a:pt x="71" y="197"/>
                    </a:lnTo>
                    <a:lnTo>
                      <a:pt x="72" y="193"/>
                    </a:lnTo>
                    <a:lnTo>
                      <a:pt x="72" y="184"/>
                    </a:lnTo>
                    <a:lnTo>
                      <a:pt x="71" y="181"/>
                    </a:lnTo>
                    <a:lnTo>
                      <a:pt x="68" y="180"/>
                    </a:lnTo>
                    <a:lnTo>
                      <a:pt x="65" y="180"/>
                    </a:lnTo>
                    <a:lnTo>
                      <a:pt x="51" y="173"/>
                    </a:lnTo>
                    <a:lnTo>
                      <a:pt x="50" y="172"/>
                    </a:lnTo>
                    <a:lnTo>
                      <a:pt x="48" y="172"/>
                    </a:lnTo>
                    <a:lnTo>
                      <a:pt x="47" y="170"/>
                    </a:lnTo>
                    <a:lnTo>
                      <a:pt x="45" y="153"/>
                    </a:lnTo>
                    <a:lnTo>
                      <a:pt x="47" y="134"/>
                    </a:lnTo>
                    <a:lnTo>
                      <a:pt x="57" y="120"/>
                    </a:lnTo>
                    <a:lnTo>
                      <a:pt x="37" y="120"/>
                    </a:lnTo>
                    <a:lnTo>
                      <a:pt x="24" y="138"/>
                    </a:lnTo>
                    <a:lnTo>
                      <a:pt x="23" y="142"/>
                    </a:lnTo>
                    <a:lnTo>
                      <a:pt x="20" y="142"/>
                    </a:lnTo>
                    <a:lnTo>
                      <a:pt x="9" y="141"/>
                    </a:lnTo>
                    <a:lnTo>
                      <a:pt x="9" y="134"/>
                    </a:lnTo>
                    <a:lnTo>
                      <a:pt x="20" y="78"/>
                    </a:lnTo>
                    <a:lnTo>
                      <a:pt x="20" y="76"/>
                    </a:lnTo>
                    <a:lnTo>
                      <a:pt x="22" y="68"/>
                    </a:lnTo>
                    <a:lnTo>
                      <a:pt x="22" y="67"/>
                    </a:lnTo>
                    <a:lnTo>
                      <a:pt x="27" y="60"/>
                    </a:lnTo>
                    <a:lnTo>
                      <a:pt x="29" y="59"/>
                    </a:lnTo>
                    <a:lnTo>
                      <a:pt x="33" y="56"/>
                    </a:lnTo>
                    <a:lnTo>
                      <a:pt x="40" y="52"/>
                    </a:lnTo>
                    <a:lnTo>
                      <a:pt x="41" y="50"/>
                    </a:lnTo>
                    <a:lnTo>
                      <a:pt x="43" y="50"/>
                    </a:lnTo>
                    <a:lnTo>
                      <a:pt x="45" y="47"/>
                    </a:lnTo>
                    <a:lnTo>
                      <a:pt x="50" y="46"/>
                    </a:lnTo>
                    <a:lnTo>
                      <a:pt x="53" y="42"/>
                    </a:lnTo>
                    <a:lnTo>
                      <a:pt x="53" y="40"/>
                    </a:lnTo>
                    <a:lnTo>
                      <a:pt x="54" y="40"/>
                    </a:lnTo>
                    <a:lnTo>
                      <a:pt x="53" y="39"/>
                    </a:lnTo>
                    <a:lnTo>
                      <a:pt x="48" y="38"/>
                    </a:lnTo>
                    <a:lnTo>
                      <a:pt x="44" y="32"/>
                    </a:lnTo>
                    <a:lnTo>
                      <a:pt x="41" y="29"/>
                    </a:lnTo>
                    <a:lnTo>
                      <a:pt x="36" y="26"/>
                    </a:lnTo>
                    <a:lnTo>
                      <a:pt x="31" y="26"/>
                    </a:lnTo>
                    <a:lnTo>
                      <a:pt x="29" y="25"/>
                    </a:lnTo>
                    <a:lnTo>
                      <a:pt x="24" y="19"/>
                    </a:lnTo>
                    <a:lnTo>
                      <a:pt x="24" y="12"/>
                    </a:lnTo>
                    <a:lnTo>
                      <a:pt x="30" y="0"/>
                    </a:lnTo>
                    <a:lnTo>
                      <a:pt x="31" y="0"/>
                    </a:lnTo>
                    <a:lnTo>
                      <a:pt x="37" y="1"/>
                    </a:lnTo>
                    <a:lnTo>
                      <a:pt x="38" y="3"/>
                    </a:lnTo>
                    <a:lnTo>
                      <a:pt x="45" y="7"/>
                    </a:lnTo>
                    <a:lnTo>
                      <a:pt x="51" y="5"/>
                    </a:lnTo>
                    <a:lnTo>
                      <a:pt x="58" y="5"/>
                    </a:lnTo>
                    <a:lnTo>
                      <a:pt x="61" y="3"/>
                    </a:lnTo>
                    <a:lnTo>
                      <a:pt x="62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06" name="Freeform 2947">
                <a:extLst>
                  <a:ext uri="{FF2B5EF4-FFF2-40B4-BE49-F238E27FC236}">
                    <a16:creationId xmlns:a16="http://schemas.microsoft.com/office/drawing/2014/main" id="{88950E26-0DF8-23CC-93B6-E0905E6B2A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7" y="1079"/>
                <a:ext cx="28" cy="17"/>
              </a:xfrm>
              <a:custGeom>
                <a:avLst/>
                <a:gdLst>
                  <a:gd name="T0" fmla="*/ 113 w 113"/>
                  <a:gd name="T1" fmla="*/ 18 h 67"/>
                  <a:gd name="T2" fmla="*/ 113 w 113"/>
                  <a:gd name="T3" fmla="*/ 12 h 67"/>
                  <a:gd name="T4" fmla="*/ 111 w 113"/>
                  <a:gd name="T5" fmla="*/ 12 h 67"/>
                  <a:gd name="T6" fmla="*/ 104 w 113"/>
                  <a:gd name="T7" fmla="*/ 14 h 67"/>
                  <a:gd name="T8" fmla="*/ 102 w 113"/>
                  <a:gd name="T9" fmla="*/ 15 h 67"/>
                  <a:gd name="T10" fmla="*/ 92 w 113"/>
                  <a:gd name="T11" fmla="*/ 14 h 67"/>
                  <a:gd name="T12" fmla="*/ 84 w 113"/>
                  <a:gd name="T13" fmla="*/ 8 h 67"/>
                  <a:gd name="T14" fmla="*/ 79 w 113"/>
                  <a:gd name="T15" fmla="*/ 1 h 67"/>
                  <a:gd name="T16" fmla="*/ 74 w 113"/>
                  <a:gd name="T17" fmla="*/ 0 h 67"/>
                  <a:gd name="T18" fmla="*/ 61 w 113"/>
                  <a:gd name="T19" fmla="*/ 5 h 67"/>
                  <a:gd name="T20" fmla="*/ 54 w 113"/>
                  <a:gd name="T21" fmla="*/ 15 h 67"/>
                  <a:gd name="T22" fmla="*/ 46 w 113"/>
                  <a:gd name="T23" fmla="*/ 39 h 67"/>
                  <a:gd name="T24" fmla="*/ 42 w 113"/>
                  <a:gd name="T25" fmla="*/ 47 h 67"/>
                  <a:gd name="T26" fmla="*/ 35 w 113"/>
                  <a:gd name="T27" fmla="*/ 58 h 67"/>
                  <a:gd name="T28" fmla="*/ 33 w 113"/>
                  <a:gd name="T29" fmla="*/ 58 h 67"/>
                  <a:gd name="T30" fmla="*/ 30 w 113"/>
                  <a:gd name="T31" fmla="*/ 60 h 67"/>
                  <a:gd name="T32" fmla="*/ 29 w 113"/>
                  <a:gd name="T33" fmla="*/ 61 h 67"/>
                  <a:gd name="T34" fmla="*/ 29 w 113"/>
                  <a:gd name="T35" fmla="*/ 62 h 67"/>
                  <a:gd name="T36" fmla="*/ 27 w 113"/>
                  <a:gd name="T37" fmla="*/ 62 h 67"/>
                  <a:gd name="T38" fmla="*/ 23 w 113"/>
                  <a:gd name="T39" fmla="*/ 64 h 67"/>
                  <a:gd name="T40" fmla="*/ 7 w 113"/>
                  <a:gd name="T41" fmla="*/ 65 h 67"/>
                  <a:gd name="T42" fmla="*/ 1 w 113"/>
                  <a:gd name="T43" fmla="*/ 65 h 67"/>
                  <a:gd name="T44" fmla="*/ 0 w 113"/>
                  <a:gd name="T45" fmla="*/ 67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13" h="67">
                    <a:moveTo>
                      <a:pt x="113" y="18"/>
                    </a:moveTo>
                    <a:lnTo>
                      <a:pt x="113" y="12"/>
                    </a:lnTo>
                    <a:lnTo>
                      <a:pt x="111" y="12"/>
                    </a:lnTo>
                    <a:lnTo>
                      <a:pt x="104" y="14"/>
                    </a:lnTo>
                    <a:lnTo>
                      <a:pt x="102" y="15"/>
                    </a:lnTo>
                    <a:lnTo>
                      <a:pt x="92" y="14"/>
                    </a:lnTo>
                    <a:lnTo>
                      <a:pt x="84" y="8"/>
                    </a:lnTo>
                    <a:lnTo>
                      <a:pt x="79" y="1"/>
                    </a:lnTo>
                    <a:lnTo>
                      <a:pt x="74" y="0"/>
                    </a:lnTo>
                    <a:lnTo>
                      <a:pt x="61" y="5"/>
                    </a:lnTo>
                    <a:lnTo>
                      <a:pt x="54" y="15"/>
                    </a:lnTo>
                    <a:lnTo>
                      <a:pt x="46" y="39"/>
                    </a:lnTo>
                    <a:lnTo>
                      <a:pt x="42" y="47"/>
                    </a:lnTo>
                    <a:lnTo>
                      <a:pt x="35" y="58"/>
                    </a:lnTo>
                    <a:lnTo>
                      <a:pt x="33" y="58"/>
                    </a:lnTo>
                    <a:lnTo>
                      <a:pt x="30" y="60"/>
                    </a:lnTo>
                    <a:lnTo>
                      <a:pt x="29" y="61"/>
                    </a:lnTo>
                    <a:lnTo>
                      <a:pt x="29" y="62"/>
                    </a:lnTo>
                    <a:lnTo>
                      <a:pt x="27" y="62"/>
                    </a:lnTo>
                    <a:lnTo>
                      <a:pt x="23" y="64"/>
                    </a:lnTo>
                    <a:lnTo>
                      <a:pt x="7" y="65"/>
                    </a:lnTo>
                    <a:lnTo>
                      <a:pt x="1" y="65"/>
                    </a:lnTo>
                    <a:lnTo>
                      <a:pt x="0" y="6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07" name="Freeform 2948">
                <a:extLst>
                  <a:ext uri="{FF2B5EF4-FFF2-40B4-BE49-F238E27FC236}">
                    <a16:creationId xmlns:a16="http://schemas.microsoft.com/office/drawing/2014/main" id="{A7EA4280-C1E4-8FC5-C6D6-DFFB6C4AE3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8" y="1083"/>
                <a:ext cx="29" cy="18"/>
              </a:xfrm>
              <a:custGeom>
                <a:avLst/>
                <a:gdLst>
                  <a:gd name="T0" fmla="*/ 116 w 116"/>
                  <a:gd name="T1" fmla="*/ 52 h 74"/>
                  <a:gd name="T2" fmla="*/ 101 w 116"/>
                  <a:gd name="T3" fmla="*/ 69 h 74"/>
                  <a:gd name="T4" fmla="*/ 100 w 116"/>
                  <a:gd name="T5" fmla="*/ 69 h 74"/>
                  <a:gd name="T6" fmla="*/ 91 w 116"/>
                  <a:gd name="T7" fmla="*/ 66 h 74"/>
                  <a:gd name="T8" fmla="*/ 89 w 116"/>
                  <a:gd name="T9" fmla="*/ 64 h 74"/>
                  <a:gd name="T10" fmla="*/ 88 w 116"/>
                  <a:gd name="T11" fmla="*/ 64 h 74"/>
                  <a:gd name="T12" fmla="*/ 83 w 116"/>
                  <a:gd name="T13" fmla="*/ 60 h 74"/>
                  <a:gd name="T14" fmla="*/ 75 w 116"/>
                  <a:gd name="T15" fmla="*/ 60 h 74"/>
                  <a:gd name="T16" fmla="*/ 74 w 116"/>
                  <a:gd name="T17" fmla="*/ 62 h 74"/>
                  <a:gd name="T18" fmla="*/ 71 w 116"/>
                  <a:gd name="T19" fmla="*/ 63 h 74"/>
                  <a:gd name="T20" fmla="*/ 63 w 116"/>
                  <a:gd name="T21" fmla="*/ 73 h 74"/>
                  <a:gd name="T22" fmla="*/ 61 w 116"/>
                  <a:gd name="T23" fmla="*/ 74 h 74"/>
                  <a:gd name="T24" fmla="*/ 60 w 116"/>
                  <a:gd name="T25" fmla="*/ 74 h 74"/>
                  <a:gd name="T26" fmla="*/ 54 w 116"/>
                  <a:gd name="T27" fmla="*/ 70 h 74"/>
                  <a:gd name="T28" fmla="*/ 50 w 116"/>
                  <a:gd name="T29" fmla="*/ 69 h 74"/>
                  <a:gd name="T30" fmla="*/ 46 w 116"/>
                  <a:gd name="T31" fmla="*/ 66 h 74"/>
                  <a:gd name="T32" fmla="*/ 40 w 116"/>
                  <a:gd name="T33" fmla="*/ 59 h 74"/>
                  <a:gd name="T34" fmla="*/ 42 w 116"/>
                  <a:gd name="T35" fmla="*/ 57 h 74"/>
                  <a:gd name="T36" fmla="*/ 39 w 116"/>
                  <a:gd name="T37" fmla="*/ 46 h 74"/>
                  <a:gd name="T38" fmla="*/ 40 w 116"/>
                  <a:gd name="T39" fmla="*/ 37 h 74"/>
                  <a:gd name="T40" fmla="*/ 42 w 116"/>
                  <a:gd name="T41" fmla="*/ 32 h 74"/>
                  <a:gd name="T42" fmla="*/ 46 w 116"/>
                  <a:gd name="T43" fmla="*/ 28 h 74"/>
                  <a:gd name="T44" fmla="*/ 46 w 116"/>
                  <a:gd name="T45" fmla="*/ 21 h 74"/>
                  <a:gd name="T46" fmla="*/ 29 w 116"/>
                  <a:gd name="T47" fmla="*/ 6 h 74"/>
                  <a:gd name="T48" fmla="*/ 21 w 116"/>
                  <a:gd name="T49" fmla="*/ 6 h 74"/>
                  <a:gd name="T50" fmla="*/ 4 w 116"/>
                  <a:gd name="T51" fmla="*/ 3 h 74"/>
                  <a:gd name="T52" fmla="*/ 0 w 116"/>
                  <a:gd name="T53" fmla="*/ 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16" h="74">
                    <a:moveTo>
                      <a:pt x="116" y="52"/>
                    </a:moveTo>
                    <a:lnTo>
                      <a:pt x="101" y="69"/>
                    </a:lnTo>
                    <a:lnTo>
                      <a:pt x="100" y="69"/>
                    </a:lnTo>
                    <a:lnTo>
                      <a:pt x="91" y="66"/>
                    </a:lnTo>
                    <a:lnTo>
                      <a:pt x="89" y="64"/>
                    </a:lnTo>
                    <a:lnTo>
                      <a:pt x="88" y="64"/>
                    </a:lnTo>
                    <a:lnTo>
                      <a:pt x="83" y="60"/>
                    </a:lnTo>
                    <a:lnTo>
                      <a:pt x="75" y="60"/>
                    </a:lnTo>
                    <a:lnTo>
                      <a:pt x="74" y="62"/>
                    </a:lnTo>
                    <a:lnTo>
                      <a:pt x="71" y="63"/>
                    </a:lnTo>
                    <a:lnTo>
                      <a:pt x="63" y="73"/>
                    </a:lnTo>
                    <a:lnTo>
                      <a:pt x="61" y="74"/>
                    </a:lnTo>
                    <a:lnTo>
                      <a:pt x="60" y="74"/>
                    </a:lnTo>
                    <a:lnTo>
                      <a:pt x="54" y="70"/>
                    </a:lnTo>
                    <a:lnTo>
                      <a:pt x="50" y="69"/>
                    </a:lnTo>
                    <a:lnTo>
                      <a:pt x="46" y="66"/>
                    </a:lnTo>
                    <a:lnTo>
                      <a:pt x="40" y="59"/>
                    </a:lnTo>
                    <a:lnTo>
                      <a:pt x="42" y="57"/>
                    </a:lnTo>
                    <a:lnTo>
                      <a:pt x="39" y="46"/>
                    </a:lnTo>
                    <a:lnTo>
                      <a:pt x="40" y="37"/>
                    </a:lnTo>
                    <a:lnTo>
                      <a:pt x="42" y="32"/>
                    </a:lnTo>
                    <a:lnTo>
                      <a:pt x="46" y="28"/>
                    </a:lnTo>
                    <a:lnTo>
                      <a:pt x="46" y="21"/>
                    </a:lnTo>
                    <a:lnTo>
                      <a:pt x="29" y="6"/>
                    </a:lnTo>
                    <a:lnTo>
                      <a:pt x="21" y="6"/>
                    </a:lnTo>
                    <a:lnTo>
                      <a:pt x="4" y="3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08" name="Freeform 2949">
                <a:extLst>
                  <a:ext uri="{FF2B5EF4-FFF2-40B4-BE49-F238E27FC236}">
                    <a16:creationId xmlns:a16="http://schemas.microsoft.com/office/drawing/2014/main" id="{CD83DE45-24B0-9D4C-3AD3-1ABBB45EC1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2" y="1096"/>
                <a:ext cx="32" cy="54"/>
              </a:xfrm>
              <a:custGeom>
                <a:avLst/>
                <a:gdLst>
                  <a:gd name="T0" fmla="*/ 129 w 129"/>
                  <a:gd name="T1" fmla="*/ 219 h 219"/>
                  <a:gd name="T2" fmla="*/ 113 w 129"/>
                  <a:gd name="T3" fmla="*/ 211 h 219"/>
                  <a:gd name="T4" fmla="*/ 111 w 129"/>
                  <a:gd name="T5" fmla="*/ 211 h 219"/>
                  <a:gd name="T6" fmla="*/ 108 w 129"/>
                  <a:gd name="T7" fmla="*/ 208 h 219"/>
                  <a:gd name="T8" fmla="*/ 89 w 129"/>
                  <a:gd name="T9" fmla="*/ 195 h 219"/>
                  <a:gd name="T10" fmla="*/ 76 w 129"/>
                  <a:gd name="T11" fmla="*/ 192 h 219"/>
                  <a:gd name="T12" fmla="*/ 61 w 129"/>
                  <a:gd name="T13" fmla="*/ 192 h 219"/>
                  <a:gd name="T14" fmla="*/ 55 w 129"/>
                  <a:gd name="T15" fmla="*/ 186 h 219"/>
                  <a:gd name="T16" fmla="*/ 41 w 129"/>
                  <a:gd name="T17" fmla="*/ 175 h 219"/>
                  <a:gd name="T18" fmla="*/ 41 w 129"/>
                  <a:gd name="T19" fmla="*/ 172 h 219"/>
                  <a:gd name="T20" fmla="*/ 40 w 129"/>
                  <a:gd name="T21" fmla="*/ 170 h 219"/>
                  <a:gd name="T22" fmla="*/ 40 w 129"/>
                  <a:gd name="T23" fmla="*/ 167 h 219"/>
                  <a:gd name="T24" fmla="*/ 41 w 129"/>
                  <a:gd name="T25" fmla="*/ 162 h 219"/>
                  <a:gd name="T26" fmla="*/ 38 w 129"/>
                  <a:gd name="T27" fmla="*/ 151 h 219"/>
                  <a:gd name="T28" fmla="*/ 38 w 129"/>
                  <a:gd name="T29" fmla="*/ 135 h 219"/>
                  <a:gd name="T30" fmla="*/ 33 w 129"/>
                  <a:gd name="T31" fmla="*/ 130 h 219"/>
                  <a:gd name="T32" fmla="*/ 22 w 129"/>
                  <a:gd name="T33" fmla="*/ 124 h 219"/>
                  <a:gd name="T34" fmla="*/ 15 w 129"/>
                  <a:gd name="T35" fmla="*/ 124 h 219"/>
                  <a:gd name="T36" fmla="*/ 9 w 129"/>
                  <a:gd name="T37" fmla="*/ 127 h 219"/>
                  <a:gd name="T38" fmla="*/ 9 w 129"/>
                  <a:gd name="T39" fmla="*/ 128 h 219"/>
                  <a:gd name="T40" fmla="*/ 8 w 129"/>
                  <a:gd name="T41" fmla="*/ 127 h 219"/>
                  <a:gd name="T42" fmla="*/ 5 w 129"/>
                  <a:gd name="T43" fmla="*/ 125 h 219"/>
                  <a:gd name="T44" fmla="*/ 4 w 129"/>
                  <a:gd name="T45" fmla="*/ 117 h 219"/>
                  <a:gd name="T46" fmla="*/ 4 w 129"/>
                  <a:gd name="T47" fmla="*/ 113 h 219"/>
                  <a:gd name="T48" fmla="*/ 7 w 129"/>
                  <a:gd name="T49" fmla="*/ 106 h 219"/>
                  <a:gd name="T50" fmla="*/ 19 w 129"/>
                  <a:gd name="T51" fmla="*/ 85 h 219"/>
                  <a:gd name="T52" fmla="*/ 21 w 129"/>
                  <a:gd name="T53" fmla="*/ 84 h 219"/>
                  <a:gd name="T54" fmla="*/ 15 w 129"/>
                  <a:gd name="T55" fmla="*/ 78 h 219"/>
                  <a:gd name="T56" fmla="*/ 11 w 129"/>
                  <a:gd name="T57" fmla="*/ 71 h 219"/>
                  <a:gd name="T58" fmla="*/ 12 w 129"/>
                  <a:gd name="T59" fmla="*/ 60 h 219"/>
                  <a:gd name="T60" fmla="*/ 12 w 129"/>
                  <a:gd name="T61" fmla="*/ 52 h 219"/>
                  <a:gd name="T62" fmla="*/ 8 w 129"/>
                  <a:gd name="T63" fmla="*/ 49 h 219"/>
                  <a:gd name="T64" fmla="*/ 8 w 129"/>
                  <a:gd name="T65" fmla="*/ 47 h 219"/>
                  <a:gd name="T66" fmla="*/ 7 w 129"/>
                  <a:gd name="T67" fmla="*/ 46 h 219"/>
                  <a:gd name="T68" fmla="*/ 1 w 129"/>
                  <a:gd name="T69" fmla="*/ 33 h 219"/>
                  <a:gd name="T70" fmla="*/ 0 w 129"/>
                  <a:gd name="T71" fmla="*/ 28 h 219"/>
                  <a:gd name="T72" fmla="*/ 0 w 129"/>
                  <a:gd name="T73" fmla="*/ 21 h 219"/>
                  <a:gd name="T74" fmla="*/ 1 w 129"/>
                  <a:gd name="T75" fmla="*/ 21 h 219"/>
                  <a:gd name="T76" fmla="*/ 2 w 129"/>
                  <a:gd name="T77" fmla="*/ 19 h 219"/>
                  <a:gd name="T78" fmla="*/ 2 w 129"/>
                  <a:gd name="T79" fmla="*/ 18 h 219"/>
                  <a:gd name="T80" fmla="*/ 5 w 129"/>
                  <a:gd name="T81" fmla="*/ 15 h 219"/>
                  <a:gd name="T82" fmla="*/ 18 w 129"/>
                  <a:gd name="T83" fmla="*/ 0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29" h="219">
                    <a:moveTo>
                      <a:pt x="129" y="219"/>
                    </a:moveTo>
                    <a:lnTo>
                      <a:pt x="113" y="211"/>
                    </a:lnTo>
                    <a:lnTo>
                      <a:pt x="111" y="211"/>
                    </a:lnTo>
                    <a:lnTo>
                      <a:pt x="108" y="208"/>
                    </a:lnTo>
                    <a:lnTo>
                      <a:pt x="89" y="195"/>
                    </a:lnTo>
                    <a:lnTo>
                      <a:pt x="76" y="192"/>
                    </a:lnTo>
                    <a:lnTo>
                      <a:pt x="61" y="192"/>
                    </a:lnTo>
                    <a:lnTo>
                      <a:pt x="55" y="186"/>
                    </a:lnTo>
                    <a:lnTo>
                      <a:pt x="41" y="175"/>
                    </a:lnTo>
                    <a:lnTo>
                      <a:pt x="41" y="172"/>
                    </a:lnTo>
                    <a:lnTo>
                      <a:pt x="40" y="170"/>
                    </a:lnTo>
                    <a:lnTo>
                      <a:pt x="40" y="167"/>
                    </a:lnTo>
                    <a:lnTo>
                      <a:pt x="41" y="162"/>
                    </a:lnTo>
                    <a:lnTo>
                      <a:pt x="38" y="151"/>
                    </a:lnTo>
                    <a:lnTo>
                      <a:pt x="38" y="135"/>
                    </a:lnTo>
                    <a:lnTo>
                      <a:pt x="33" y="130"/>
                    </a:lnTo>
                    <a:lnTo>
                      <a:pt x="22" y="124"/>
                    </a:lnTo>
                    <a:lnTo>
                      <a:pt x="15" y="124"/>
                    </a:lnTo>
                    <a:lnTo>
                      <a:pt x="9" y="127"/>
                    </a:lnTo>
                    <a:lnTo>
                      <a:pt x="9" y="128"/>
                    </a:lnTo>
                    <a:lnTo>
                      <a:pt x="8" y="127"/>
                    </a:lnTo>
                    <a:lnTo>
                      <a:pt x="5" y="125"/>
                    </a:lnTo>
                    <a:lnTo>
                      <a:pt x="4" y="117"/>
                    </a:lnTo>
                    <a:lnTo>
                      <a:pt x="4" y="113"/>
                    </a:lnTo>
                    <a:lnTo>
                      <a:pt x="7" y="106"/>
                    </a:lnTo>
                    <a:lnTo>
                      <a:pt x="19" y="85"/>
                    </a:lnTo>
                    <a:lnTo>
                      <a:pt x="21" y="84"/>
                    </a:lnTo>
                    <a:lnTo>
                      <a:pt x="15" y="78"/>
                    </a:lnTo>
                    <a:lnTo>
                      <a:pt x="11" y="71"/>
                    </a:lnTo>
                    <a:lnTo>
                      <a:pt x="12" y="60"/>
                    </a:lnTo>
                    <a:lnTo>
                      <a:pt x="12" y="52"/>
                    </a:lnTo>
                    <a:lnTo>
                      <a:pt x="8" y="49"/>
                    </a:lnTo>
                    <a:lnTo>
                      <a:pt x="8" y="47"/>
                    </a:lnTo>
                    <a:lnTo>
                      <a:pt x="7" y="46"/>
                    </a:lnTo>
                    <a:lnTo>
                      <a:pt x="1" y="33"/>
                    </a:lnTo>
                    <a:lnTo>
                      <a:pt x="0" y="28"/>
                    </a:lnTo>
                    <a:lnTo>
                      <a:pt x="0" y="21"/>
                    </a:lnTo>
                    <a:lnTo>
                      <a:pt x="1" y="21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5" y="15"/>
                    </a:lnTo>
                    <a:lnTo>
                      <a:pt x="18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09" name="Freeform 2950">
                <a:extLst>
                  <a:ext uri="{FF2B5EF4-FFF2-40B4-BE49-F238E27FC236}">
                    <a16:creationId xmlns:a16="http://schemas.microsoft.com/office/drawing/2014/main" id="{F5B0A3A8-745E-7151-B827-2CF072A05A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2" y="1083"/>
                <a:ext cx="36" cy="28"/>
              </a:xfrm>
              <a:custGeom>
                <a:avLst/>
                <a:gdLst>
                  <a:gd name="T0" fmla="*/ 144 w 144"/>
                  <a:gd name="T1" fmla="*/ 0 h 112"/>
                  <a:gd name="T2" fmla="*/ 143 w 144"/>
                  <a:gd name="T3" fmla="*/ 2 h 112"/>
                  <a:gd name="T4" fmla="*/ 133 w 144"/>
                  <a:gd name="T5" fmla="*/ 8 h 112"/>
                  <a:gd name="T6" fmla="*/ 131 w 144"/>
                  <a:gd name="T7" fmla="*/ 9 h 112"/>
                  <a:gd name="T8" fmla="*/ 120 w 144"/>
                  <a:gd name="T9" fmla="*/ 9 h 112"/>
                  <a:gd name="T10" fmla="*/ 119 w 144"/>
                  <a:gd name="T11" fmla="*/ 10 h 112"/>
                  <a:gd name="T12" fmla="*/ 136 w 144"/>
                  <a:gd name="T13" fmla="*/ 30 h 112"/>
                  <a:gd name="T14" fmla="*/ 140 w 144"/>
                  <a:gd name="T15" fmla="*/ 37 h 112"/>
                  <a:gd name="T16" fmla="*/ 138 w 144"/>
                  <a:gd name="T17" fmla="*/ 47 h 112"/>
                  <a:gd name="T18" fmla="*/ 141 w 144"/>
                  <a:gd name="T19" fmla="*/ 55 h 112"/>
                  <a:gd name="T20" fmla="*/ 141 w 144"/>
                  <a:gd name="T21" fmla="*/ 57 h 112"/>
                  <a:gd name="T22" fmla="*/ 138 w 144"/>
                  <a:gd name="T23" fmla="*/ 59 h 112"/>
                  <a:gd name="T24" fmla="*/ 112 w 144"/>
                  <a:gd name="T25" fmla="*/ 66 h 112"/>
                  <a:gd name="T26" fmla="*/ 107 w 144"/>
                  <a:gd name="T27" fmla="*/ 69 h 112"/>
                  <a:gd name="T28" fmla="*/ 99 w 144"/>
                  <a:gd name="T29" fmla="*/ 73 h 112"/>
                  <a:gd name="T30" fmla="*/ 96 w 144"/>
                  <a:gd name="T31" fmla="*/ 76 h 112"/>
                  <a:gd name="T32" fmla="*/ 95 w 144"/>
                  <a:gd name="T33" fmla="*/ 76 h 112"/>
                  <a:gd name="T34" fmla="*/ 93 w 144"/>
                  <a:gd name="T35" fmla="*/ 77 h 112"/>
                  <a:gd name="T36" fmla="*/ 93 w 144"/>
                  <a:gd name="T37" fmla="*/ 80 h 112"/>
                  <a:gd name="T38" fmla="*/ 85 w 144"/>
                  <a:gd name="T39" fmla="*/ 90 h 112"/>
                  <a:gd name="T40" fmla="*/ 82 w 144"/>
                  <a:gd name="T41" fmla="*/ 92 h 112"/>
                  <a:gd name="T42" fmla="*/ 76 w 144"/>
                  <a:gd name="T43" fmla="*/ 99 h 112"/>
                  <a:gd name="T44" fmla="*/ 74 w 144"/>
                  <a:gd name="T45" fmla="*/ 99 h 112"/>
                  <a:gd name="T46" fmla="*/ 71 w 144"/>
                  <a:gd name="T47" fmla="*/ 102 h 112"/>
                  <a:gd name="T48" fmla="*/ 60 w 144"/>
                  <a:gd name="T49" fmla="*/ 110 h 112"/>
                  <a:gd name="T50" fmla="*/ 59 w 144"/>
                  <a:gd name="T51" fmla="*/ 112 h 112"/>
                  <a:gd name="T52" fmla="*/ 50 w 144"/>
                  <a:gd name="T53" fmla="*/ 112 h 112"/>
                  <a:gd name="T54" fmla="*/ 49 w 144"/>
                  <a:gd name="T55" fmla="*/ 105 h 112"/>
                  <a:gd name="T56" fmla="*/ 47 w 144"/>
                  <a:gd name="T57" fmla="*/ 102 h 112"/>
                  <a:gd name="T58" fmla="*/ 43 w 144"/>
                  <a:gd name="T59" fmla="*/ 104 h 112"/>
                  <a:gd name="T60" fmla="*/ 40 w 144"/>
                  <a:gd name="T61" fmla="*/ 102 h 112"/>
                  <a:gd name="T62" fmla="*/ 33 w 144"/>
                  <a:gd name="T63" fmla="*/ 102 h 112"/>
                  <a:gd name="T64" fmla="*/ 31 w 144"/>
                  <a:gd name="T65" fmla="*/ 104 h 112"/>
                  <a:gd name="T66" fmla="*/ 29 w 144"/>
                  <a:gd name="T67" fmla="*/ 108 h 112"/>
                  <a:gd name="T68" fmla="*/ 29 w 144"/>
                  <a:gd name="T69" fmla="*/ 110 h 112"/>
                  <a:gd name="T70" fmla="*/ 26 w 144"/>
                  <a:gd name="T71" fmla="*/ 109 h 112"/>
                  <a:gd name="T72" fmla="*/ 0 w 144"/>
                  <a:gd name="T73" fmla="*/ 101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44" h="112">
                    <a:moveTo>
                      <a:pt x="144" y="0"/>
                    </a:moveTo>
                    <a:lnTo>
                      <a:pt x="143" y="2"/>
                    </a:lnTo>
                    <a:lnTo>
                      <a:pt x="133" y="8"/>
                    </a:lnTo>
                    <a:lnTo>
                      <a:pt x="131" y="9"/>
                    </a:lnTo>
                    <a:lnTo>
                      <a:pt x="120" y="9"/>
                    </a:lnTo>
                    <a:lnTo>
                      <a:pt x="119" y="10"/>
                    </a:lnTo>
                    <a:lnTo>
                      <a:pt x="136" y="30"/>
                    </a:lnTo>
                    <a:lnTo>
                      <a:pt x="140" y="37"/>
                    </a:lnTo>
                    <a:lnTo>
                      <a:pt x="138" y="47"/>
                    </a:lnTo>
                    <a:lnTo>
                      <a:pt x="141" y="55"/>
                    </a:lnTo>
                    <a:lnTo>
                      <a:pt x="141" y="57"/>
                    </a:lnTo>
                    <a:lnTo>
                      <a:pt x="138" y="59"/>
                    </a:lnTo>
                    <a:lnTo>
                      <a:pt x="112" y="66"/>
                    </a:lnTo>
                    <a:lnTo>
                      <a:pt x="107" y="69"/>
                    </a:lnTo>
                    <a:lnTo>
                      <a:pt x="99" y="73"/>
                    </a:lnTo>
                    <a:lnTo>
                      <a:pt x="96" y="76"/>
                    </a:lnTo>
                    <a:lnTo>
                      <a:pt x="95" y="76"/>
                    </a:lnTo>
                    <a:lnTo>
                      <a:pt x="93" y="77"/>
                    </a:lnTo>
                    <a:lnTo>
                      <a:pt x="93" y="80"/>
                    </a:lnTo>
                    <a:lnTo>
                      <a:pt x="85" y="90"/>
                    </a:lnTo>
                    <a:lnTo>
                      <a:pt x="82" y="92"/>
                    </a:lnTo>
                    <a:lnTo>
                      <a:pt x="76" y="99"/>
                    </a:lnTo>
                    <a:lnTo>
                      <a:pt x="74" y="99"/>
                    </a:lnTo>
                    <a:lnTo>
                      <a:pt x="71" y="102"/>
                    </a:lnTo>
                    <a:lnTo>
                      <a:pt x="60" y="110"/>
                    </a:lnTo>
                    <a:lnTo>
                      <a:pt x="59" y="112"/>
                    </a:lnTo>
                    <a:lnTo>
                      <a:pt x="50" y="112"/>
                    </a:lnTo>
                    <a:lnTo>
                      <a:pt x="49" y="105"/>
                    </a:lnTo>
                    <a:lnTo>
                      <a:pt x="47" y="102"/>
                    </a:lnTo>
                    <a:lnTo>
                      <a:pt x="43" y="104"/>
                    </a:lnTo>
                    <a:lnTo>
                      <a:pt x="40" y="102"/>
                    </a:lnTo>
                    <a:lnTo>
                      <a:pt x="33" y="102"/>
                    </a:lnTo>
                    <a:lnTo>
                      <a:pt x="31" y="104"/>
                    </a:lnTo>
                    <a:lnTo>
                      <a:pt x="29" y="108"/>
                    </a:lnTo>
                    <a:lnTo>
                      <a:pt x="29" y="110"/>
                    </a:lnTo>
                    <a:lnTo>
                      <a:pt x="26" y="109"/>
                    </a:lnTo>
                    <a:lnTo>
                      <a:pt x="0" y="10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10" name="Freeform 2951">
                <a:extLst>
                  <a:ext uri="{FF2B5EF4-FFF2-40B4-BE49-F238E27FC236}">
                    <a16:creationId xmlns:a16="http://schemas.microsoft.com/office/drawing/2014/main" id="{DB23B72B-7C3C-C28B-D131-8A5DDBEA97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7" y="1098"/>
                <a:ext cx="18" cy="20"/>
              </a:xfrm>
              <a:custGeom>
                <a:avLst/>
                <a:gdLst>
                  <a:gd name="T0" fmla="*/ 72 w 72"/>
                  <a:gd name="T1" fmla="*/ 77 h 77"/>
                  <a:gd name="T2" fmla="*/ 63 w 72"/>
                  <a:gd name="T3" fmla="*/ 66 h 77"/>
                  <a:gd name="T4" fmla="*/ 51 w 72"/>
                  <a:gd name="T5" fmla="*/ 56 h 77"/>
                  <a:gd name="T6" fmla="*/ 49 w 72"/>
                  <a:gd name="T7" fmla="*/ 56 h 77"/>
                  <a:gd name="T8" fmla="*/ 48 w 72"/>
                  <a:gd name="T9" fmla="*/ 57 h 77"/>
                  <a:gd name="T10" fmla="*/ 44 w 72"/>
                  <a:gd name="T11" fmla="*/ 59 h 77"/>
                  <a:gd name="T12" fmla="*/ 42 w 72"/>
                  <a:gd name="T13" fmla="*/ 59 h 77"/>
                  <a:gd name="T14" fmla="*/ 31 w 72"/>
                  <a:gd name="T15" fmla="*/ 60 h 77"/>
                  <a:gd name="T16" fmla="*/ 29 w 72"/>
                  <a:gd name="T17" fmla="*/ 60 h 77"/>
                  <a:gd name="T18" fmla="*/ 25 w 72"/>
                  <a:gd name="T19" fmla="*/ 47 h 77"/>
                  <a:gd name="T20" fmla="*/ 37 w 72"/>
                  <a:gd name="T21" fmla="*/ 39 h 77"/>
                  <a:gd name="T22" fmla="*/ 37 w 72"/>
                  <a:gd name="T23" fmla="*/ 38 h 77"/>
                  <a:gd name="T24" fmla="*/ 35 w 72"/>
                  <a:gd name="T25" fmla="*/ 38 h 77"/>
                  <a:gd name="T26" fmla="*/ 31 w 72"/>
                  <a:gd name="T27" fmla="*/ 34 h 77"/>
                  <a:gd name="T28" fmla="*/ 15 w 72"/>
                  <a:gd name="T29" fmla="*/ 34 h 77"/>
                  <a:gd name="T30" fmla="*/ 11 w 72"/>
                  <a:gd name="T31" fmla="*/ 29 h 77"/>
                  <a:gd name="T32" fmla="*/ 2 w 72"/>
                  <a:gd name="T33" fmla="*/ 4 h 77"/>
                  <a:gd name="T34" fmla="*/ 0 w 72"/>
                  <a:gd name="T35" fmla="*/ 1 h 77"/>
                  <a:gd name="T36" fmla="*/ 0 w 72"/>
                  <a:gd name="T37" fmla="*/ 0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72" h="77">
                    <a:moveTo>
                      <a:pt x="72" y="77"/>
                    </a:moveTo>
                    <a:lnTo>
                      <a:pt x="63" y="66"/>
                    </a:lnTo>
                    <a:lnTo>
                      <a:pt x="51" y="56"/>
                    </a:lnTo>
                    <a:lnTo>
                      <a:pt x="49" y="56"/>
                    </a:lnTo>
                    <a:lnTo>
                      <a:pt x="48" y="57"/>
                    </a:lnTo>
                    <a:lnTo>
                      <a:pt x="44" y="59"/>
                    </a:lnTo>
                    <a:lnTo>
                      <a:pt x="42" y="59"/>
                    </a:lnTo>
                    <a:lnTo>
                      <a:pt x="31" y="60"/>
                    </a:lnTo>
                    <a:lnTo>
                      <a:pt x="29" y="60"/>
                    </a:lnTo>
                    <a:lnTo>
                      <a:pt x="25" y="47"/>
                    </a:lnTo>
                    <a:lnTo>
                      <a:pt x="37" y="39"/>
                    </a:lnTo>
                    <a:lnTo>
                      <a:pt x="37" y="38"/>
                    </a:lnTo>
                    <a:lnTo>
                      <a:pt x="35" y="38"/>
                    </a:lnTo>
                    <a:lnTo>
                      <a:pt x="31" y="34"/>
                    </a:lnTo>
                    <a:lnTo>
                      <a:pt x="15" y="34"/>
                    </a:lnTo>
                    <a:lnTo>
                      <a:pt x="11" y="29"/>
                    </a:lnTo>
                    <a:lnTo>
                      <a:pt x="2" y="4"/>
                    </a:lnTo>
                    <a:lnTo>
                      <a:pt x="0" y="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11" name="Freeform 2952">
                <a:extLst>
                  <a:ext uri="{FF2B5EF4-FFF2-40B4-BE49-F238E27FC236}">
                    <a16:creationId xmlns:a16="http://schemas.microsoft.com/office/drawing/2014/main" id="{CE82D2D9-C164-9BF0-7C21-8B9DDC1FF7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0" y="1091"/>
                <a:ext cx="37" cy="9"/>
              </a:xfrm>
              <a:custGeom>
                <a:avLst/>
                <a:gdLst>
                  <a:gd name="T0" fmla="*/ 148 w 148"/>
                  <a:gd name="T1" fmla="*/ 32 h 38"/>
                  <a:gd name="T2" fmla="*/ 144 w 148"/>
                  <a:gd name="T3" fmla="*/ 36 h 38"/>
                  <a:gd name="T4" fmla="*/ 141 w 148"/>
                  <a:gd name="T5" fmla="*/ 38 h 38"/>
                  <a:gd name="T6" fmla="*/ 140 w 148"/>
                  <a:gd name="T7" fmla="*/ 38 h 38"/>
                  <a:gd name="T8" fmla="*/ 139 w 148"/>
                  <a:gd name="T9" fmla="*/ 35 h 38"/>
                  <a:gd name="T10" fmla="*/ 139 w 148"/>
                  <a:gd name="T11" fmla="*/ 26 h 38"/>
                  <a:gd name="T12" fmla="*/ 134 w 148"/>
                  <a:gd name="T13" fmla="*/ 19 h 38"/>
                  <a:gd name="T14" fmla="*/ 132 w 148"/>
                  <a:gd name="T15" fmla="*/ 18 h 38"/>
                  <a:gd name="T16" fmla="*/ 127 w 148"/>
                  <a:gd name="T17" fmla="*/ 18 h 38"/>
                  <a:gd name="T18" fmla="*/ 125 w 148"/>
                  <a:gd name="T19" fmla="*/ 15 h 38"/>
                  <a:gd name="T20" fmla="*/ 125 w 148"/>
                  <a:gd name="T21" fmla="*/ 9 h 38"/>
                  <a:gd name="T22" fmla="*/ 119 w 148"/>
                  <a:gd name="T23" fmla="*/ 12 h 38"/>
                  <a:gd name="T24" fmla="*/ 122 w 148"/>
                  <a:gd name="T25" fmla="*/ 19 h 38"/>
                  <a:gd name="T26" fmla="*/ 122 w 148"/>
                  <a:gd name="T27" fmla="*/ 25 h 38"/>
                  <a:gd name="T28" fmla="*/ 117 w 148"/>
                  <a:gd name="T29" fmla="*/ 33 h 38"/>
                  <a:gd name="T30" fmla="*/ 116 w 148"/>
                  <a:gd name="T31" fmla="*/ 35 h 38"/>
                  <a:gd name="T32" fmla="*/ 116 w 148"/>
                  <a:gd name="T33" fmla="*/ 36 h 38"/>
                  <a:gd name="T34" fmla="*/ 115 w 148"/>
                  <a:gd name="T35" fmla="*/ 35 h 38"/>
                  <a:gd name="T36" fmla="*/ 110 w 148"/>
                  <a:gd name="T37" fmla="*/ 28 h 38"/>
                  <a:gd name="T38" fmla="*/ 110 w 148"/>
                  <a:gd name="T39" fmla="*/ 26 h 38"/>
                  <a:gd name="T40" fmla="*/ 115 w 148"/>
                  <a:gd name="T41" fmla="*/ 22 h 38"/>
                  <a:gd name="T42" fmla="*/ 115 w 148"/>
                  <a:gd name="T43" fmla="*/ 14 h 38"/>
                  <a:gd name="T44" fmla="*/ 110 w 148"/>
                  <a:gd name="T45" fmla="*/ 7 h 38"/>
                  <a:gd name="T46" fmla="*/ 109 w 148"/>
                  <a:gd name="T47" fmla="*/ 1 h 38"/>
                  <a:gd name="T48" fmla="*/ 109 w 148"/>
                  <a:gd name="T49" fmla="*/ 0 h 38"/>
                  <a:gd name="T50" fmla="*/ 108 w 148"/>
                  <a:gd name="T51" fmla="*/ 0 h 38"/>
                  <a:gd name="T52" fmla="*/ 101 w 148"/>
                  <a:gd name="T53" fmla="*/ 1 h 38"/>
                  <a:gd name="T54" fmla="*/ 94 w 148"/>
                  <a:gd name="T55" fmla="*/ 4 h 38"/>
                  <a:gd name="T56" fmla="*/ 92 w 148"/>
                  <a:gd name="T57" fmla="*/ 4 h 38"/>
                  <a:gd name="T58" fmla="*/ 86 w 148"/>
                  <a:gd name="T59" fmla="*/ 7 h 38"/>
                  <a:gd name="T60" fmla="*/ 84 w 148"/>
                  <a:gd name="T61" fmla="*/ 9 h 38"/>
                  <a:gd name="T62" fmla="*/ 56 w 148"/>
                  <a:gd name="T63" fmla="*/ 21 h 38"/>
                  <a:gd name="T64" fmla="*/ 55 w 148"/>
                  <a:gd name="T65" fmla="*/ 22 h 38"/>
                  <a:gd name="T66" fmla="*/ 53 w 148"/>
                  <a:gd name="T67" fmla="*/ 22 h 38"/>
                  <a:gd name="T68" fmla="*/ 49 w 148"/>
                  <a:gd name="T69" fmla="*/ 16 h 38"/>
                  <a:gd name="T70" fmla="*/ 48 w 148"/>
                  <a:gd name="T71" fmla="*/ 16 h 38"/>
                  <a:gd name="T72" fmla="*/ 46 w 148"/>
                  <a:gd name="T73" fmla="*/ 15 h 38"/>
                  <a:gd name="T74" fmla="*/ 41 w 148"/>
                  <a:gd name="T75" fmla="*/ 12 h 38"/>
                  <a:gd name="T76" fmla="*/ 35 w 148"/>
                  <a:gd name="T77" fmla="*/ 14 h 38"/>
                  <a:gd name="T78" fmla="*/ 34 w 148"/>
                  <a:gd name="T79" fmla="*/ 15 h 38"/>
                  <a:gd name="T80" fmla="*/ 28 w 148"/>
                  <a:gd name="T81" fmla="*/ 24 h 38"/>
                  <a:gd name="T82" fmla="*/ 28 w 148"/>
                  <a:gd name="T83" fmla="*/ 26 h 38"/>
                  <a:gd name="T84" fmla="*/ 31 w 148"/>
                  <a:gd name="T85" fmla="*/ 29 h 38"/>
                  <a:gd name="T86" fmla="*/ 31 w 148"/>
                  <a:gd name="T87" fmla="*/ 31 h 38"/>
                  <a:gd name="T88" fmla="*/ 32 w 148"/>
                  <a:gd name="T89" fmla="*/ 35 h 38"/>
                  <a:gd name="T90" fmla="*/ 31 w 148"/>
                  <a:gd name="T91" fmla="*/ 36 h 38"/>
                  <a:gd name="T92" fmla="*/ 29 w 148"/>
                  <a:gd name="T93" fmla="*/ 36 h 38"/>
                  <a:gd name="T94" fmla="*/ 27 w 148"/>
                  <a:gd name="T95" fmla="*/ 38 h 38"/>
                  <a:gd name="T96" fmla="*/ 24 w 148"/>
                  <a:gd name="T97" fmla="*/ 38 h 38"/>
                  <a:gd name="T98" fmla="*/ 20 w 148"/>
                  <a:gd name="T99" fmla="*/ 35 h 38"/>
                  <a:gd name="T100" fmla="*/ 20 w 148"/>
                  <a:gd name="T101" fmla="*/ 28 h 38"/>
                  <a:gd name="T102" fmla="*/ 21 w 148"/>
                  <a:gd name="T103" fmla="*/ 26 h 38"/>
                  <a:gd name="T104" fmla="*/ 24 w 148"/>
                  <a:gd name="T105" fmla="*/ 26 h 38"/>
                  <a:gd name="T106" fmla="*/ 24 w 148"/>
                  <a:gd name="T107" fmla="*/ 25 h 38"/>
                  <a:gd name="T108" fmla="*/ 21 w 148"/>
                  <a:gd name="T109" fmla="*/ 24 h 38"/>
                  <a:gd name="T110" fmla="*/ 16 w 148"/>
                  <a:gd name="T111" fmla="*/ 24 h 38"/>
                  <a:gd name="T112" fmla="*/ 13 w 148"/>
                  <a:gd name="T113" fmla="*/ 22 h 38"/>
                  <a:gd name="T114" fmla="*/ 12 w 148"/>
                  <a:gd name="T115" fmla="*/ 22 h 38"/>
                  <a:gd name="T116" fmla="*/ 3 w 148"/>
                  <a:gd name="T117" fmla="*/ 24 h 38"/>
                  <a:gd name="T118" fmla="*/ 0 w 148"/>
                  <a:gd name="T119" fmla="*/ 24 h 38"/>
                  <a:gd name="T120" fmla="*/ 0 w 148"/>
                  <a:gd name="T121" fmla="*/ 25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48" h="38">
                    <a:moveTo>
                      <a:pt x="148" y="32"/>
                    </a:moveTo>
                    <a:lnTo>
                      <a:pt x="144" y="36"/>
                    </a:lnTo>
                    <a:lnTo>
                      <a:pt x="141" y="38"/>
                    </a:lnTo>
                    <a:lnTo>
                      <a:pt x="140" y="38"/>
                    </a:lnTo>
                    <a:lnTo>
                      <a:pt x="139" y="35"/>
                    </a:lnTo>
                    <a:lnTo>
                      <a:pt x="139" y="26"/>
                    </a:lnTo>
                    <a:lnTo>
                      <a:pt x="134" y="19"/>
                    </a:lnTo>
                    <a:lnTo>
                      <a:pt x="132" y="18"/>
                    </a:lnTo>
                    <a:lnTo>
                      <a:pt x="127" y="18"/>
                    </a:lnTo>
                    <a:lnTo>
                      <a:pt x="125" y="15"/>
                    </a:lnTo>
                    <a:lnTo>
                      <a:pt x="125" y="9"/>
                    </a:lnTo>
                    <a:lnTo>
                      <a:pt x="119" y="12"/>
                    </a:lnTo>
                    <a:lnTo>
                      <a:pt x="122" y="19"/>
                    </a:lnTo>
                    <a:lnTo>
                      <a:pt x="122" y="25"/>
                    </a:lnTo>
                    <a:lnTo>
                      <a:pt x="117" y="33"/>
                    </a:lnTo>
                    <a:lnTo>
                      <a:pt x="116" y="35"/>
                    </a:lnTo>
                    <a:lnTo>
                      <a:pt x="116" y="36"/>
                    </a:lnTo>
                    <a:lnTo>
                      <a:pt x="115" y="35"/>
                    </a:lnTo>
                    <a:lnTo>
                      <a:pt x="110" y="28"/>
                    </a:lnTo>
                    <a:lnTo>
                      <a:pt x="110" y="26"/>
                    </a:lnTo>
                    <a:lnTo>
                      <a:pt x="115" y="22"/>
                    </a:lnTo>
                    <a:lnTo>
                      <a:pt x="115" y="14"/>
                    </a:lnTo>
                    <a:lnTo>
                      <a:pt x="110" y="7"/>
                    </a:lnTo>
                    <a:lnTo>
                      <a:pt x="109" y="1"/>
                    </a:lnTo>
                    <a:lnTo>
                      <a:pt x="109" y="0"/>
                    </a:lnTo>
                    <a:lnTo>
                      <a:pt x="108" y="0"/>
                    </a:lnTo>
                    <a:lnTo>
                      <a:pt x="101" y="1"/>
                    </a:lnTo>
                    <a:lnTo>
                      <a:pt x="94" y="4"/>
                    </a:lnTo>
                    <a:lnTo>
                      <a:pt x="92" y="4"/>
                    </a:lnTo>
                    <a:lnTo>
                      <a:pt x="86" y="7"/>
                    </a:lnTo>
                    <a:lnTo>
                      <a:pt x="84" y="9"/>
                    </a:lnTo>
                    <a:lnTo>
                      <a:pt x="56" y="21"/>
                    </a:lnTo>
                    <a:lnTo>
                      <a:pt x="55" y="22"/>
                    </a:lnTo>
                    <a:lnTo>
                      <a:pt x="53" y="22"/>
                    </a:lnTo>
                    <a:lnTo>
                      <a:pt x="49" y="16"/>
                    </a:lnTo>
                    <a:lnTo>
                      <a:pt x="48" y="16"/>
                    </a:lnTo>
                    <a:lnTo>
                      <a:pt x="46" y="15"/>
                    </a:lnTo>
                    <a:lnTo>
                      <a:pt x="41" y="12"/>
                    </a:lnTo>
                    <a:lnTo>
                      <a:pt x="35" y="14"/>
                    </a:lnTo>
                    <a:lnTo>
                      <a:pt x="34" y="15"/>
                    </a:lnTo>
                    <a:lnTo>
                      <a:pt x="28" y="24"/>
                    </a:lnTo>
                    <a:lnTo>
                      <a:pt x="28" y="26"/>
                    </a:lnTo>
                    <a:lnTo>
                      <a:pt x="31" y="29"/>
                    </a:lnTo>
                    <a:lnTo>
                      <a:pt x="31" y="31"/>
                    </a:lnTo>
                    <a:lnTo>
                      <a:pt x="32" y="35"/>
                    </a:lnTo>
                    <a:lnTo>
                      <a:pt x="31" y="36"/>
                    </a:lnTo>
                    <a:lnTo>
                      <a:pt x="29" y="36"/>
                    </a:lnTo>
                    <a:lnTo>
                      <a:pt x="27" y="38"/>
                    </a:lnTo>
                    <a:lnTo>
                      <a:pt x="24" y="38"/>
                    </a:lnTo>
                    <a:lnTo>
                      <a:pt x="20" y="35"/>
                    </a:lnTo>
                    <a:lnTo>
                      <a:pt x="20" y="28"/>
                    </a:lnTo>
                    <a:lnTo>
                      <a:pt x="21" y="26"/>
                    </a:lnTo>
                    <a:lnTo>
                      <a:pt x="24" y="26"/>
                    </a:lnTo>
                    <a:lnTo>
                      <a:pt x="24" y="25"/>
                    </a:lnTo>
                    <a:lnTo>
                      <a:pt x="21" y="24"/>
                    </a:lnTo>
                    <a:lnTo>
                      <a:pt x="16" y="24"/>
                    </a:lnTo>
                    <a:lnTo>
                      <a:pt x="13" y="22"/>
                    </a:lnTo>
                    <a:lnTo>
                      <a:pt x="12" y="22"/>
                    </a:lnTo>
                    <a:lnTo>
                      <a:pt x="3" y="24"/>
                    </a:lnTo>
                    <a:lnTo>
                      <a:pt x="0" y="24"/>
                    </a:lnTo>
                    <a:lnTo>
                      <a:pt x="0" y="2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12" name="Freeform 2953">
                <a:extLst>
                  <a:ext uri="{FF2B5EF4-FFF2-40B4-BE49-F238E27FC236}">
                    <a16:creationId xmlns:a16="http://schemas.microsoft.com/office/drawing/2014/main" id="{EDBCFCF9-89A5-6E0C-06D3-DD049DB5A6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5" y="1106"/>
                <a:ext cx="47" cy="12"/>
              </a:xfrm>
              <a:custGeom>
                <a:avLst/>
                <a:gdLst>
                  <a:gd name="T0" fmla="*/ 188 w 188"/>
                  <a:gd name="T1" fmla="*/ 9 h 48"/>
                  <a:gd name="T2" fmla="*/ 187 w 188"/>
                  <a:gd name="T3" fmla="*/ 9 h 48"/>
                  <a:gd name="T4" fmla="*/ 182 w 188"/>
                  <a:gd name="T5" fmla="*/ 7 h 48"/>
                  <a:gd name="T6" fmla="*/ 181 w 188"/>
                  <a:gd name="T7" fmla="*/ 7 h 48"/>
                  <a:gd name="T8" fmla="*/ 180 w 188"/>
                  <a:gd name="T9" fmla="*/ 9 h 48"/>
                  <a:gd name="T10" fmla="*/ 178 w 188"/>
                  <a:gd name="T11" fmla="*/ 9 h 48"/>
                  <a:gd name="T12" fmla="*/ 178 w 188"/>
                  <a:gd name="T13" fmla="*/ 12 h 48"/>
                  <a:gd name="T14" fmla="*/ 174 w 188"/>
                  <a:gd name="T15" fmla="*/ 17 h 48"/>
                  <a:gd name="T16" fmla="*/ 173 w 188"/>
                  <a:gd name="T17" fmla="*/ 16 h 48"/>
                  <a:gd name="T18" fmla="*/ 173 w 188"/>
                  <a:gd name="T19" fmla="*/ 12 h 48"/>
                  <a:gd name="T20" fmla="*/ 171 w 188"/>
                  <a:gd name="T21" fmla="*/ 10 h 48"/>
                  <a:gd name="T22" fmla="*/ 171 w 188"/>
                  <a:gd name="T23" fmla="*/ 5 h 48"/>
                  <a:gd name="T24" fmla="*/ 160 w 188"/>
                  <a:gd name="T25" fmla="*/ 5 h 48"/>
                  <a:gd name="T26" fmla="*/ 156 w 188"/>
                  <a:gd name="T27" fmla="*/ 7 h 48"/>
                  <a:gd name="T28" fmla="*/ 146 w 188"/>
                  <a:gd name="T29" fmla="*/ 10 h 48"/>
                  <a:gd name="T30" fmla="*/ 136 w 188"/>
                  <a:gd name="T31" fmla="*/ 0 h 48"/>
                  <a:gd name="T32" fmla="*/ 135 w 188"/>
                  <a:gd name="T33" fmla="*/ 2 h 48"/>
                  <a:gd name="T34" fmla="*/ 132 w 188"/>
                  <a:gd name="T35" fmla="*/ 5 h 48"/>
                  <a:gd name="T36" fmla="*/ 131 w 188"/>
                  <a:gd name="T37" fmla="*/ 5 h 48"/>
                  <a:gd name="T38" fmla="*/ 128 w 188"/>
                  <a:gd name="T39" fmla="*/ 3 h 48"/>
                  <a:gd name="T40" fmla="*/ 125 w 188"/>
                  <a:gd name="T41" fmla="*/ 3 h 48"/>
                  <a:gd name="T42" fmla="*/ 121 w 188"/>
                  <a:gd name="T43" fmla="*/ 5 h 48"/>
                  <a:gd name="T44" fmla="*/ 117 w 188"/>
                  <a:gd name="T45" fmla="*/ 5 h 48"/>
                  <a:gd name="T46" fmla="*/ 117 w 188"/>
                  <a:gd name="T47" fmla="*/ 6 h 48"/>
                  <a:gd name="T48" fmla="*/ 114 w 188"/>
                  <a:gd name="T49" fmla="*/ 7 h 48"/>
                  <a:gd name="T50" fmla="*/ 100 w 188"/>
                  <a:gd name="T51" fmla="*/ 12 h 48"/>
                  <a:gd name="T52" fmla="*/ 87 w 188"/>
                  <a:gd name="T53" fmla="*/ 12 h 48"/>
                  <a:gd name="T54" fmla="*/ 83 w 188"/>
                  <a:gd name="T55" fmla="*/ 7 h 48"/>
                  <a:gd name="T56" fmla="*/ 82 w 188"/>
                  <a:gd name="T57" fmla="*/ 3 h 48"/>
                  <a:gd name="T58" fmla="*/ 82 w 188"/>
                  <a:gd name="T59" fmla="*/ 2 h 48"/>
                  <a:gd name="T60" fmla="*/ 80 w 188"/>
                  <a:gd name="T61" fmla="*/ 0 h 48"/>
                  <a:gd name="T62" fmla="*/ 75 w 188"/>
                  <a:gd name="T63" fmla="*/ 3 h 48"/>
                  <a:gd name="T64" fmla="*/ 75 w 188"/>
                  <a:gd name="T65" fmla="*/ 5 h 48"/>
                  <a:gd name="T66" fmla="*/ 69 w 188"/>
                  <a:gd name="T67" fmla="*/ 5 h 48"/>
                  <a:gd name="T68" fmla="*/ 67 w 188"/>
                  <a:gd name="T69" fmla="*/ 9 h 48"/>
                  <a:gd name="T70" fmla="*/ 62 w 188"/>
                  <a:gd name="T71" fmla="*/ 13 h 48"/>
                  <a:gd name="T72" fmla="*/ 57 w 188"/>
                  <a:gd name="T73" fmla="*/ 18 h 48"/>
                  <a:gd name="T74" fmla="*/ 51 w 188"/>
                  <a:gd name="T75" fmla="*/ 21 h 48"/>
                  <a:gd name="T76" fmla="*/ 50 w 188"/>
                  <a:gd name="T77" fmla="*/ 21 h 48"/>
                  <a:gd name="T78" fmla="*/ 50 w 188"/>
                  <a:gd name="T79" fmla="*/ 23 h 48"/>
                  <a:gd name="T80" fmla="*/ 48 w 188"/>
                  <a:gd name="T81" fmla="*/ 23 h 48"/>
                  <a:gd name="T82" fmla="*/ 44 w 188"/>
                  <a:gd name="T83" fmla="*/ 27 h 48"/>
                  <a:gd name="T84" fmla="*/ 26 w 188"/>
                  <a:gd name="T85" fmla="*/ 32 h 48"/>
                  <a:gd name="T86" fmla="*/ 20 w 188"/>
                  <a:gd name="T87" fmla="*/ 35 h 48"/>
                  <a:gd name="T88" fmla="*/ 16 w 188"/>
                  <a:gd name="T89" fmla="*/ 35 h 48"/>
                  <a:gd name="T90" fmla="*/ 8 w 188"/>
                  <a:gd name="T91" fmla="*/ 39 h 48"/>
                  <a:gd name="T92" fmla="*/ 6 w 188"/>
                  <a:gd name="T93" fmla="*/ 41 h 48"/>
                  <a:gd name="T94" fmla="*/ 5 w 188"/>
                  <a:gd name="T95" fmla="*/ 41 h 48"/>
                  <a:gd name="T96" fmla="*/ 0 w 188"/>
                  <a:gd name="T97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88" h="48">
                    <a:moveTo>
                      <a:pt x="188" y="9"/>
                    </a:moveTo>
                    <a:lnTo>
                      <a:pt x="187" y="9"/>
                    </a:lnTo>
                    <a:lnTo>
                      <a:pt x="182" y="7"/>
                    </a:lnTo>
                    <a:lnTo>
                      <a:pt x="181" y="7"/>
                    </a:lnTo>
                    <a:lnTo>
                      <a:pt x="180" y="9"/>
                    </a:lnTo>
                    <a:lnTo>
                      <a:pt x="178" y="9"/>
                    </a:lnTo>
                    <a:lnTo>
                      <a:pt x="178" y="12"/>
                    </a:lnTo>
                    <a:lnTo>
                      <a:pt x="174" y="17"/>
                    </a:lnTo>
                    <a:lnTo>
                      <a:pt x="173" y="16"/>
                    </a:lnTo>
                    <a:lnTo>
                      <a:pt x="173" y="12"/>
                    </a:lnTo>
                    <a:lnTo>
                      <a:pt x="171" y="10"/>
                    </a:lnTo>
                    <a:lnTo>
                      <a:pt x="171" y="5"/>
                    </a:lnTo>
                    <a:lnTo>
                      <a:pt x="160" y="5"/>
                    </a:lnTo>
                    <a:lnTo>
                      <a:pt x="156" y="7"/>
                    </a:lnTo>
                    <a:lnTo>
                      <a:pt x="146" y="10"/>
                    </a:lnTo>
                    <a:lnTo>
                      <a:pt x="136" y="0"/>
                    </a:lnTo>
                    <a:lnTo>
                      <a:pt x="135" y="2"/>
                    </a:lnTo>
                    <a:lnTo>
                      <a:pt x="132" y="5"/>
                    </a:lnTo>
                    <a:lnTo>
                      <a:pt x="131" y="5"/>
                    </a:lnTo>
                    <a:lnTo>
                      <a:pt x="128" y="3"/>
                    </a:lnTo>
                    <a:lnTo>
                      <a:pt x="125" y="3"/>
                    </a:lnTo>
                    <a:lnTo>
                      <a:pt x="121" y="5"/>
                    </a:lnTo>
                    <a:lnTo>
                      <a:pt x="117" y="5"/>
                    </a:lnTo>
                    <a:lnTo>
                      <a:pt x="117" y="6"/>
                    </a:lnTo>
                    <a:lnTo>
                      <a:pt x="114" y="7"/>
                    </a:lnTo>
                    <a:lnTo>
                      <a:pt x="100" y="12"/>
                    </a:lnTo>
                    <a:lnTo>
                      <a:pt x="87" y="12"/>
                    </a:lnTo>
                    <a:lnTo>
                      <a:pt x="83" y="7"/>
                    </a:lnTo>
                    <a:lnTo>
                      <a:pt x="82" y="3"/>
                    </a:lnTo>
                    <a:lnTo>
                      <a:pt x="82" y="2"/>
                    </a:lnTo>
                    <a:lnTo>
                      <a:pt x="80" y="0"/>
                    </a:lnTo>
                    <a:lnTo>
                      <a:pt x="75" y="3"/>
                    </a:lnTo>
                    <a:lnTo>
                      <a:pt x="75" y="5"/>
                    </a:lnTo>
                    <a:lnTo>
                      <a:pt x="69" y="5"/>
                    </a:lnTo>
                    <a:lnTo>
                      <a:pt x="67" y="9"/>
                    </a:lnTo>
                    <a:lnTo>
                      <a:pt x="62" y="13"/>
                    </a:lnTo>
                    <a:lnTo>
                      <a:pt x="57" y="18"/>
                    </a:lnTo>
                    <a:lnTo>
                      <a:pt x="51" y="21"/>
                    </a:lnTo>
                    <a:lnTo>
                      <a:pt x="50" y="21"/>
                    </a:lnTo>
                    <a:lnTo>
                      <a:pt x="50" y="23"/>
                    </a:lnTo>
                    <a:lnTo>
                      <a:pt x="48" y="23"/>
                    </a:lnTo>
                    <a:lnTo>
                      <a:pt x="44" y="27"/>
                    </a:lnTo>
                    <a:lnTo>
                      <a:pt x="26" y="32"/>
                    </a:lnTo>
                    <a:lnTo>
                      <a:pt x="20" y="35"/>
                    </a:lnTo>
                    <a:lnTo>
                      <a:pt x="16" y="35"/>
                    </a:lnTo>
                    <a:lnTo>
                      <a:pt x="8" y="39"/>
                    </a:lnTo>
                    <a:lnTo>
                      <a:pt x="6" y="41"/>
                    </a:lnTo>
                    <a:lnTo>
                      <a:pt x="5" y="41"/>
                    </a:lnTo>
                    <a:lnTo>
                      <a:pt x="0" y="4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13" name="Freeform 2954">
                <a:extLst>
                  <a:ext uri="{FF2B5EF4-FFF2-40B4-BE49-F238E27FC236}">
                    <a16:creationId xmlns:a16="http://schemas.microsoft.com/office/drawing/2014/main" id="{73456EF8-E7E1-9D5A-8705-51109C0B20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2" y="1118"/>
                <a:ext cx="33" cy="75"/>
              </a:xfrm>
              <a:custGeom>
                <a:avLst/>
                <a:gdLst>
                  <a:gd name="T0" fmla="*/ 2 w 128"/>
                  <a:gd name="T1" fmla="*/ 288 h 303"/>
                  <a:gd name="T2" fmla="*/ 6 w 128"/>
                  <a:gd name="T3" fmla="*/ 285 h 303"/>
                  <a:gd name="T4" fmla="*/ 9 w 128"/>
                  <a:gd name="T5" fmla="*/ 288 h 303"/>
                  <a:gd name="T6" fmla="*/ 24 w 128"/>
                  <a:gd name="T7" fmla="*/ 296 h 303"/>
                  <a:gd name="T8" fmla="*/ 27 w 128"/>
                  <a:gd name="T9" fmla="*/ 301 h 303"/>
                  <a:gd name="T10" fmla="*/ 31 w 128"/>
                  <a:gd name="T11" fmla="*/ 303 h 303"/>
                  <a:gd name="T12" fmla="*/ 40 w 128"/>
                  <a:gd name="T13" fmla="*/ 297 h 303"/>
                  <a:gd name="T14" fmla="*/ 41 w 128"/>
                  <a:gd name="T15" fmla="*/ 289 h 303"/>
                  <a:gd name="T16" fmla="*/ 40 w 128"/>
                  <a:gd name="T17" fmla="*/ 279 h 303"/>
                  <a:gd name="T18" fmla="*/ 41 w 128"/>
                  <a:gd name="T19" fmla="*/ 276 h 303"/>
                  <a:gd name="T20" fmla="*/ 58 w 128"/>
                  <a:gd name="T21" fmla="*/ 267 h 303"/>
                  <a:gd name="T22" fmla="*/ 67 w 128"/>
                  <a:gd name="T23" fmla="*/ 271 h 303"/>
                  <a:gd name="T24" fmla="*/ 73 w 128"/>
                  <a:gd name="T25" fmla="*/ 285 h 303"/>
                  <a:gd name="T26" fmla="*/ 94 w 128"/>
                  <a:gd name="T27" fmla="*/ 282 h 303"/>
                  <a:gd name="T28" fmla="*/ 95 w 128"/>
                  <a:gd name="T29" fmla="*/ 279 h 303"/>
                  <a:gd name="T30" fmla="*/ 101 w 128"/>
                  <a:gd name="T31" fmla="*/ 274 h 303"/>
                  <a:gd name="T32" fmla="*/ 104 w 128"/>
                  <a:gd name="T33" fmla="*/ 269 h 303"/>
                  <a:gd name="T34" fmla="*/ 101 w 128"/>
                  <a:gd name="T35" fmla="*/ 262 h 303"/>
                  <a:gd name="T36" fmla="*/ 97 w 128"/>
                  <a:gd name="T37" fmla="*/ 262 h 303"/>
                  <a:gd name="T38" fmla="*/ 91 w 128"/>
                  <a:gd name="T39" fmla="*/ 252 h 303"/>
                  <a:gd name="T40" fmla="*/ 93 w 128"/>
                  <a:gd name="T41" fmla="*/ 248 h 303"/>
                  <a:gd name="T42" fmla="*/ 95 w 128"/>
                  <a:gd name="T43" fmla="*/ 244 h 303"/>
                  <a:gd name="T44" fmla="*/ 87 w 128"/>
                  <a:gd name="T45" fmla="*/ 229 h 303"/>
                  <a:gd name="T46" fmla="*/ 84 w 128"/>
                  <a:gd name="T47" fmla="*/ 228 h 303"/>
                  <a:gd name="T48" fmla="*/ 81 w 128"/>
                  <a:gd name="T49" fmla="*/ 225 h 303"/>
                  <a:gd name="T50" fmla="*/ 81 w 128"/>
                  <a:gd name="T51" fmla="*/ 223 h 303"/>
                  <a:gd name="T52" fmla="*/ 84 w 128"/>
                  <a:gd name="T53" fmla="*/ 200 h 303"/>
                  <a:gd name="T54" fmla="*/ 83 w 128"/>
                  <a:gd name="T55" fmla="*/ 195 h 303"/>
                  <a:gd name="T56" fmla="*/ 73 w 128"/>
                  <a:gd name="T57" fmla="*/ 185 h 303"/>
                  <a:gd name="T58" fmla="*/ 71 w 128"/>
                  <a:gd name="T59" fmla="*/ 184 h 303"/>
                  <a:gd name="T60" fmla="*/ 69 w 128"/>
                  <a:gd name="T61" fmla="*/ 184 h 303"/>
                  <a:gd name="T62" fmla="*/ 70 w 128"/>
                  <a:gd name="T63" fmla="*/ 180 h 303"/>
                  <a:gd name="T64" fmla="*/ 71 w 128"/>
                  <a:gd name="T65" fmla="*/ 176 h 303"/>
                  <a:gd name="T66" fmla="*/ 94 w 128"/>
                  <a:gd name="T67" fmla="*/ 147 h 303"/>
                  <a:gd name="T68" fmla="*/ 98 w 128"/>
                  <a:gd name="T69" fmla="*/ 137 h 303"/>
                  <a:gd name="T70" fmla="*/ 101 w 128"/>
                  <a:gd name="T71" fmla="*/ 135 h 303"/>
                  <a:gd name="T72" fmla="*/ 97 w 128"/>
                  <a:gd name="T73" fmla="*/ 132 h 303"/>
                  <a:gd name="T74" fmla="*/ 95 w 128"/>
                  <a:gd name="T75" fmla="*/ 130 h 303"/>
                  <a:gd name="T76" fmla="*/ 94 w 128"/>
                  <a:gd name="T77" fmla="*/ 127 h 303"/>
                  <a:gd name="T78" fmla="*/ 91 w 128"/>
                  <a:gd name="T79" fmla="*/ 104 h 303"/>
                  <a:gd name="T80" fmla="*/ 85 w 128"/>
                  <a:gd name="T81" fmla="*/ 102 h 303"/>
                  <a:gd name="T82" fmla="*/ 88 w 128"/>
                  <a:gd name="T83" fmla="*/ 81 h 303"/>
                  <a:gd name="T84" fmla="*/ 90 w 128"/>
                  <a:gd name="T85" fmla="*/ 60 h 303"/>
                  <a:gd name="T86" fmla="*/ 88 w 128"/>
                  <a:gd name="T87" fmla="*/ 54 h 303"/>
                  <a:gd name="T88" fmla="*/ 91 w 128"/>
                  <a:gd name="T89" fmla="*/ 37 h 303"/>
                  <a:gd name="T90" fmla="*/ 95 w 128"/>
                  <a:gd name="T91" fmla="*/ 35 h 303"/>
                  <a:gd name="T92" fmla="*/ 128 w 128"/>
                  <a:gd name="T93" fmla="*/ 1 h 3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28" h="303">
                    <a:moveTo>
                      <a:pt x="0" y="289"/>
                    </a:moveTo>
                    <a:lnTo>
                      <a:pt x="2" y="288"/>
                    </a:lnTo>
                    <a:lnTo>
                      <a:pt x="4" y="286"/>
                    </a:lnTo>
                    <a:lnTo>
                      <a:pt x="6" y="285"/>
                    </a:lnTo>
                    <a:lnTo>
                      <a:pt x="7" y="285"/>
                    </a:lnTo>
                    <a:lnTo>
                      <a:pt x="9" y="288"/>
                    </a:lnTo>
                    <a:lnTo>
                      <a:pt x="17" y="293"/>
                    </a:lnTo>
                    <a:lnTo>
                      <a:pt x="24" y="296"/>
                    </a:lnTo>
                    <a:lnTo>
                      <a:pt x="27" y="300"/>
                    </a:lnTo>
                    <a:lnTo>
                      <a:pt x="27" y="301"/>
                    </a:lnTo>
                    <a:lnTo>
                      <a:pt x="28" y="301"/>
                    </a:lnTo>
                    <a:lnTo>
                      <a:pt x="31" y="303"/>
                    </a:lnTo>
                    <a:lnTo>
                      <a:pt x="34" y="303"/>
                    </a:lnTo>
                    <a:lnTo>
                      <a:pt x="40" y="297"/>
                    </a:lnTo>
                    <a:lnTo>
                      <a:pt x="41" y="295"/>
                    </a:lnTo>
                    <a:lnTo>
                      <a:pt x="41" y="289"/>
                    </a:lnTo>
                    <a:lnTo>
                      <a:pt x="38" y="285"/>
                    </a:lnTo>
                    <a:lnTo>
                      <a:pt x="40" y="279"/>
                    </a:lnTo>
                    <a:lnTo>
                      <a:pt x="41" y="278"/>
                    </a:lnTo>
                    <a:lnTo>
                      <a:pt x="41" y="276"/>
                    </a:lnTo>
                    <a:lnTo>
                      <a:pt x="55" y="267"/>
                    </a:lnTo>
                    <a:lnTo>
                      <a:pt x="58" y="267"/>
                    </a:lnTo>
                    <a:lnTo>
                      <a:pt x="66" y="271"/>
                    </a:lnTo>
                    <a:lnTo>
                      <a:pt x="67" y="271"/>
                    </a:lnTo>
                    <a:lnTo>
                      <a:pt x="69" y="272"/>
                    </a:lnTo>
                    <a:lnTo>
                      <a:pt x="73" y="285"/>
                    </a:lnTo>
                    <a:lnTo>
                      <a:pt x="83" y="285"/>
                    </a:lnTo>
                    <a:lnTo>
                      <a:pt x="94" y="282"/>
                    </a:lnTo>
                    <a:lnTo>
                      <a:pt x="94" y="281"/>
                    </a:lnTo>
                    <a:lnTo>
                      <a:pt x="95" y="279"/>
                    </a:lnTo>
                    <a:lnTo>
                      <a:pt x="97" y="276"/>
                    </a:lnTo>
                    <a:lnTo>
                      <a:pt x="101" y="274"/>
                    </a:lnTo>
                    <a:lnTo>
                      <a:pt x="102" y="272"/>
                    </a:lnTo>
                    <a:lnTo>
                      <a:pt x="104" y="269"/>
                    </a:lnTo>
                    <a:lnTo>
                      <a:pt x="102" y="267"/>
                    </a:lnTo>
                    <a:lnTo>
                      <a:pt x="101" y="262"/>
                    </a:lnTo>
                    <a:lnTo>
                      <a:pt x="100" y="261"/>
                    </a:lnTo>
                    <a:lnTo>
                      <a:pt x="97" y="262"/>
                    </a:lnTo>
                    <a:lnTo>
                      <a:pt x="95" y="261"/>
                    </a:lnTo>
                    <a:lnTo>
                      <a:pt x="91" y="252"/>
                    </a:lnTo>
                    <a:lnTo>
                      <a:pt x="90" y="251"/>
                    </a:lnTo>
                    <a:lnTo>
                      <a:pt x="93" y="248"/>
                    </a:lnTo>
                    <a:lnTo>
                      <a:pt x="94" y="245"/>
                    </a:lnTo>
                    <a:lnTo>
                      <a:pt x="95" y="244"/>
                    </a:lnTo>
                    <a:lnTo>
                      <a:pt x="95" y="243"/>
                    </a:lnTo>
                    <a:lnTo>
                      <a:pt x="87" y="229"/>
                    </a:lnTo>
                    <a:lnTo>
                      <a:pt x="85" y="229"/>
                    </a:lnTo>
                    <a:lnTo>
                      <a:pt x="84" y="228"/>
                    </a:lnTo>
                    <a:lnTo>
                      <a:pt x="81" y="226"/>
                    </a:lnTo>
                    <a:lnTo>
                      <a:pt x="81" y="225"/>
                    </a:lnTo>
                    <a:lnTo>
                      <a:pt x="80" y="225"/>
                    </a:lnTo>
                    <a:lnTo>
                      <a:pt x="81" y="223"/>
                    </a:lnTo>
                    <a:lnTo>
                      <a:pt x="81" y="208"/>
                    </a:lnTo>
                    <a:lnTo>
                      <a:pt x="84" y="200"/>
                    </a:lnTo>
                    <a:lnTo>
                      <a:pt x="84" y="198"/>
                    </a:lnTo>
                    <a:lnTo>
                      <a:pt x="83" y="195"/>
                    </a:lnTo>
                    <a:lnTo>
                      <a:pt x="81" y="190"/>
                    </a:lnTo>
                    <a:lnTo>
                      <a:pt x="73" y="185"/>
                    </a:lnTo>
                    <a:lnTo>
                      <a:pt x="73" y="184"/>
                    </a:lnTo>
                    <a:lnTo>
                      <a:pt x="71" y="184"/>
                    </a:lnTo>
                    <a:lnTo>
                      <a:pt x="70" y="185"/>
                    </a:lnTo>
                    <a:lnTo>
                      <a:pt x="69" y="184"/>
                    </a:lnTo>
                    <a:lnTo>
                      <a:pt x="69" y="181"/>
                    </a:lnTo>
                    <a:lnTo>
                      <a:pt x="70" y="180"/>
                    </a:lnTo>
                    <a:lnTo>
                      <a:pt x="70" y="177"/>
                    </a:lnTo>
                    <a:lnTo>
                      <a:pt x="71" y="176"/>
                    </a:lnTo>
                    <a:lnTo>
                      <a:pt x="94" y="148"/>
                    </a:lnTo>
                    <a:lnTo>
                      <a:pt x="94" y="147"/>
                    </a:lnTo>
                    <a:lnTo>
                      <a:pt x="98" y="138"/>
                    </a:lnTo>
                    <a:lnTo>
                      <a:pt x="98" y="137"/>
                    </a:lnTo>
                    <a:lnTo>
                      <a:pt x="100" y="137"/>
                    </a:lnTo>
                    <a:lnTo>
                      <a:pt x="101" y="135"/>
                    </a:lnTo>
                    <a:lnTo>
                      <a:pt x="100" y="135"/>
                    </a:lnTo>
                    <a:lnTo>
                      <a:pt x="97" y="132"/>
                    </a:lnTo>
                    <a:lnTo>
                      <a:pt x="95" y="132"/>
                    </a:lnTo>
                    <a:lnTo>
                      <a:pt x="95" y="130"/>
                    </a:lnTo>
                    <a:lnTo>
                      <a:pt x="94" y="128"/>
                    </a:lnTo>
                    <a:lnTo>
                      <a:pt x="94" y="127"/>
                    </a:lnTo>
                    <a:lnTo>
                      <a:pt x="91" y="118"/>
                    </a:lnTo>
                    <a:lnTo>
                      <a:pt x="91" y="104"/>
                    </a:lnTo>
                    <a:lnTo>
                      <a:pt x="88" y="102"/>
                    </a:lnTo>
                    <a:lnTo>
                      <a:pt x="85" y="102"/>
                    </a:lnTo>
                    <a:lnTo>
                      <a:pt x="85" y="92"/>
                    </a:lnTo>
                    <a:lnTo>
                      <a:pt x="88" y="81"/>
                    </a:lnTo>
                    <a:lnTo>
                      <a:pt x="90" y="63"/>
                    </a:lnTo>
                    <a:lnTo>
                      <a:pt x="90" y="60"/>
                    </a:lnTo>
                    <a:lnTo>
                      <a:pt x="88" y="57"/>
                    </a:lnTo>
                    <a:lnTo>
                      <a:pt x="88" y="54"/>
                    </a:lnTo>
                    <a:lnTo>
                      <a:pt x="90" y="40"/>
                    </a:lnTo>
                    <a:lnTo>
                      <a:pt x="91" y="37"/>
                    </a:lnTo>
                    <a:lnTo>
                      <a:pt x="94" y="35"/>
                    </a:lnTo>
                    <a:lnTo>
                      <a:pt x="95" y="35"/>
                    </a:lnTo>
                    <a:lnTo>
                      <a:pt x="121" y="11"/>
                    </a:lnTo>
                    <a:lnTo>
                      <a:pt x="128" y="1"/>
                    </a:lnTo>
                    <a:lnTo>
                      <a:pt x="128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14" name="Freeform 2955">
                <a:extLst>
                  <a:ext uri="{FF2B5EF4-FFF2-40B4-BE49-F238E27FC236}">
                    <a16:creationId xmlns:a16="http://schemas.microsoft.com/office/drawing/2014/main" id="{AA376162-2C06-68F0-B3C6-ADB3CB8CFB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9" y="1108"/>
                <a:ext cx="46" cy="72"/>
              </a:xfrm>
              <a:custGeom>
                <a:avLst/>
                <a:gdLst>
                  <a:gd name="T0" fmla="*/ 87 w 181"/>
                  <a:gd name="T1" fmla="*/ 1 h 289"/>
                  <a:gd name="T2" fmla="*/ 85 w 181"/>
                  <a:gd name="T3" fmla="*/ 16 h 289"/>
                  <a:gd name="T4" fmla="*/ 42 w 181"/>
                  <a:gd name="T5" fmla="*/ 33 h 289"/>
                  <a:gd name="T6" fmla="*/ 29 w 181"/>
                  <a:gd name="T7" fmla="*/ 36 h 289"/>
                  <a:gd name="T8" fmla="*/ 22 w 181"/>
                  <a:gd name="T9" fmla="*/ 54 h 289"/>
                  <a:gd name="T10" fmla="*/ 24 w 181"/>
                  <a:gd name="T11" fmla="*/ 57 h 289"/>
                  <a:gd name="T12" fmla="*/ 28 w 181"/>
                  <a:gd name="T13" fmla="*/ 61 h 289"/>
                  <a:gd name="T14" fmla="*/ 27 w 181"/>
                  <a:gd name="T15" fmla="*/ 64 h 289"/>
                  <a:gd name="T16" fmla="*/ 24 w 181"/>
                  <a:gd name="T17" fmla="*/ 74 h 289"/>
                  <a:gd name="T18" fmla="*/ 22 w 181"/>
                  <a:gd name="T19" fmla="*/ 82 h 289"/>
                  <a:gd name="T20" fmla="*/ 0 w 181"/>
                  <a:gd name="T21" fmla="*/ 123 h 289"/>
                  <a:gd name="T22" fmla="*/ 1 w 181"/>
                  <a:gd name="T23" fmla="*/ 130 h 289"/>
                  <a:gd name="T24" fmla="*/ 3 w 181"/>
                  <a:gd name="T25" fmla="*/ 127 h 289"/>
                  <a:gd name="T26" fmla="*/ 14 w 181"/>
                  <a:gd name="T27" fmla="*/ 120 h 289"/>
                  <a:gd name="T28" fmla="*/ 22 w 181"/>
                  <a:gd name="T29" fmla="*/ 127 h 289"/>
                  <a:gd name="T30" fmla="*/ 27 w 181"/>
                  <a:gd name="T31" fmla="*/ 130 h 289"/>
                  <a:gd name="T32" fmla="*/ 31 w 181"/>
                  <a:gd name="T33" fmla="*/ 128 h 289"/>
                  <a:gd name="T34" fmla="*/ 43 w 181"/>
                  <a:gd name="T35" fmla="*/ 143 h 289"/>
                  <a:gd name="T36" fmla="*/ 54 w 181"/>
                  <a:gd name="T37" fmla="*/ 145 h 289"/>
                  <a:gd name="T38" fmla="*/ 68 w 181"/>
                  <a:gd name="T39" fmla="*/ 149 h 289"/>
                  <a:gd name="T40" fmla="*/ 71 w 181"/>
                  <a:gd name="T41" fmla="*/ 150 h 289"/>
                  <a:gd name="T42" fmla="*/ 74 w 181"/>
                  <a:gd name="T43" fmla="*/ 153 h 289"/>
                  <a:gd name="T44" fmla="*/ 81 w 181"/>
                  <a:gd name="T45" fmla="*/ 156 h 289"/>
                  <a:gd name="T46" fmla="*/ 87 w 181"/>
                  <a:gd name="T47" fmla="*/ 155 h 289"/>
                  <a:gd name="T48" fmla="*/ 102 w 181"/>
                  <a:gd name="T49" fmla="*/ 150 h 289"/>
                  <a:gd name="T50" fmla="*/ 103 w 181"/>
                  <a:gd name="T51" fmla="*/ 150 h 289"/>
                  <a:gd name="T52" fmla="*/ 116 w 181"/>
                  <a:gd name="T53" fmla="*/ 152 h 289"/>
                  <a:gd name="T54" fmla="*/ 124 w 181"/>
                  <a:gd name="T55" fmla="*/ 156 h 289"/>
                  <a:gd name="T56" fmla="*/ 130 w 181"/>
                  <a:gd name="T57" fmla="*/ 162 h 289"/>
                  <a:gd name="T58" fmla="*/ 135 w 181"/>
                  <a:gd name="T59" fmla="*/ 166 h 289"/>
                  <a:gd name="T60" fmla="*/ 174 w 181"/>
                  <a:gd name="T61" fmla="*/ 180 h 289"/>
                  <a:gd name="T62" fmla="*/ 180 w 181"/>
                  <a:gd name="T63" fmla="*/ 181 h 289"/>
                  <a:gd name="T64" fmla="*/ 179 w 181"/>
                  <a:gd name="T65" fmla="*/ 190 h 289"/>
                  <a:gd name="T66" fmla="*/ 180 w 181"/>
                  <a:gd name="T67" fmla="*/ 194 h 289"/>
                  <a:gd name="T68" fmla="*/ 179 w 181"/>
                  <a:gd name="T69" fmla="*/ 202 h 289"/>
                  <a:gd name="T70" fmla="*/ 181 w 181"/>
                  <a:gd name="T71" fmla="*/ 219 h 289"/>
                  <a:gd name="T72" fmla="*/ 177 w 181"/>
                  <a:gd name="T73" fmla="*/ 226 h 289"/>
                  <a:gd name="T74" fmla="*/ 164 w 181"/>
                  <a:gd name="T75" fmla="*/ 227 h 289"/>
                  <a:gd name="T76" fmla="*/ 159 w 181"/>
                  <a:gd name="T77" fmla="*/ 231 h 289"/>
                  <a:gd name="T78" fmla="*/ 154 w 181"/>
                  <a:gd name="T79" fmla="*/ 251 h 289"/>
                  <a:gd name="T80" fmla="*/ 148 w 181"/>
                  <a:gd name="T81" fmla="*/ 275 h 289"/>
                  <a:gd name="T82" fmla="*/ 161 w 181"/>
                  <a:gd name="T83" fmla="*/ 276 h 2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81" h="289">
                    <a:moveTo>
                      <a:pt x="88" y="0"/>
                    </a:moveTo>
                    <a:lnTo>
                      <a:pt x="87" y="1"/>
                    </a:lnTo>
                    <a:lnTo>
                      <a:pt x="90" y="15"/>
                    </a:lnTo>
                    <a:lnTo>
                      <a:pt x="85" y="16"/>
                    </a:lnTo>
                    <a:lnTo>
                      <a:pt x="63" y="33"/>
                    </a:lnTo>
                    <a:lnTo>
                      <a:pt x="42" y="33"/>
                    </a:lnTo>
                    <a:lnTo>
                      <a:pt x="39" y="35"/>
                    </a:lnTo>
                    <a:lnTo>
                      <a:pt x="29" y="36"/>
                    </a:lnTo>
                    <a:lnTo>
                      <a:pt x="25" y="43"/>
                    </a:lnTo>
                    <a:lnTo>
                      <a:pt x="22" y="54"/>
                    </a:lnTo>
                    <a:lnTo>
                      <a:pt x="22" y="56"/>
                    </a:lnTo>
                    <a:lnTo>
                      <a:pt x="24" y="57"/>
                    </a:lnTo>
                    <a:lnTo>
                      <a:pt x="25" y="57"/>
                    </a:lnTo>
                    <a:lnTo>
                      <a:pt x="28" y="61"/>
                    </a:lnTo>
                    <a:lnTo>
                      <a:pt x="28" y="63"/>
                    </a:lnTo>
                    <a:lnTo>
                      <a:pt x="27" y="64"/>
                    </a:lnTo>
                    <a:lnTo>
                      <a:pt x="24" y="72"/>
                    </a:lnTo>
                    <a:lnTo>
                      <a:pt x="24" y="74"/>
                    </a:lnTo>
                    <a:lnTo>
                      <a:pt x="22" y="76"/>
                    </a:lnTo>
                    <a:lnTo>
                      <a:pt x="22" y="82"/>
                    </a:lnTo>
                    <a:lnTo>
                      <a:pt x="17" y="82"/>
                    </a:lnTo>
                    <a:lnTo>
                      <a:pt x="0" y="123"/>
                    </a:lnTo>
                    <a:lnTo>
                      <a:pt x="1" y="128"/>
                    </a:lnTo>
                    <a:lnTo>
                      <a:pt x="1" y="130"/>
                    </a:lnTo>
                    <a:lnTo>
                      <a:pt x="3" y="128"/>
                    </a:lnTo>
                    <a:lnTo>
                      <a:pt x="3" y="127"/>
                    </a:lnTo>
                    <a:lnTo>
                      <a:pt x="8" y="123"/>
                    </a:lnTo>
                    <a:lnTo>
                      <a:pt x="14" y="120"/>
                    </a:lnTo>
                    <a:lnTo>
                      <a:pt x="20" y="126"/>
                    </a:lnTo>
                    <a:lnTo>
                      <a:pt x="22" y="127"/>
                    </a:lnTo>
                    <a:lnTo>
                      <a:pt x="24" y="128"/>
                    </a:lnTo>
                    <a:lnTo>
                      <a:pt x="27" y="130"/>
                    </a:lnTo>
                    <a:lnTo>
                      <a:pt x="29" y="130"/>
                    </a:lnTo>
                    <a:lnTo>
                      <a:pt x="31" y="128"/>
                    </a:lnTo>
                    <a:lnTo>
                      <a:pt x="39" y="135"/>
                    </a:lnTo>
                    <a:lnTo>
                      <a:pt x="43" y="143"/>
                    </a:lnTo>
                    <a:lnTo>
                      <a:pt x="47" y="146"/>
                    </a:lnTo>
                    <a:lnTo>
                      <a:pt x="54" y="145"/>
                    </a:lnTo>
                    <a:lnTo>
                      <a:pt x="66" y="148"/>
                    </a:lnTo>
                    <a:lnTo>
                      <a:pt x="68" y="149"/>
                    </a:lnTo>
                    <a:lnTo>
                      <a:pt x="70" y="150"/>
                    </a:lnTo>
                    <a:lnTo>
                      <a:pt x="71" y="150"/>
                    </a:lnTo>
                    <a:lnTo>
                      <a:pt x="71" y="152"/>
                    </a:lnTo>
                    <a:lnTo>
                      <a:pt x="74" y="153"/>
                    </a:lnTo>
                    <a:lnTo>
                      <a:pt x="78" y="153"/>
                    </a:lnTo>
                    <a:lnTo>
                      <a:pt x="81" y="156"/>
                    </a:lnTo>
                    <a:lnTo>
                      <a:pt x="81" y="159"/>
                    </a:lnTo>
                    <a:lnTo>
                      <a:pt x="87" y="155"/>
                    </a:lnTo>
                    <a:lnTo>
                      <a:pt x="94" y="152"/>
                    </a:lnTo>
                    <a:lnTo>
                      <a:pt x="102" y="150"/>
                    </a:lnTo>
                    <a:lnTo>
                      <a:pt x="103" y="149"/>
                    </a:lnTo>
                    <a:lnTo>
                      <a:pt x="103" y="150"/>
                    </a:lnTo>
                    <a:lnTo>
                      <a:pt x="114" y="150"/>
                    </a:lnTo>
                    <a:lnTo>
                      <a:pt x="116" y="152"/>
                    </a:lnTo>
                    <a:lnTo>
                      <a:pt x="119" y="152"/>
                    </a:lnTo>
                    <a:lnTo>
                      <a:pt x="124" y="156"/>
                    </a:lnTo>
                    <a:lnTo>
                      <a:pt x="128" y="162"/>
                    </a:lnTo>
                    <a:lnTo>
                      <a:pt x="130" y="162"/>
                    </a:lnTo>
                    <a:lnTo>
                      <a:pt x="133" y="160"/>
                    </a:lnTo>
                    <a:lnTo>
                      <a:pt x="135" y="166"/>
                    </a:lnTo>
                    <a:lnTo>
                      <a:pt x="144" y="171"/>
                    </a:lnTo>
                    <a:lnTo>
                      <a:pt x="174" y="180"/>
                    </a:lnTo>
                    <a:lnTo>
                      <a:pt x="177" y="181"/>
                    </a:lnTo>
                    <a:lnTo>
                      <a:pt x="180" y="181"/>
                    </a:lnTo>
                    <a:lnTo>
                      <a:pt x="179" y="184"/>
                    </a:lnTo>
                    <a:lnTo>
                      <a:pt x="179" y="190"/>
                    </a:lnTo>
                    <a:lnTo>
                      <a:pt x="180" y="191"/>
                    </a:lnTo>
                    <a:lnTo>
                      <a:pt x="180" y="194"/>
                    </a:lnTo>
                    <a:lnTo>
                      <a:pt x="179" y="194"/>
                    </a:lnTo>
                    <a:lnTo>
                      <a:pt x="179" y="202"/>
                    </a:lnTo>
                    <a:lnTo>
                      <a:pt x="181" y="208"/>
                    </a:lnTo>
                    <a:lnTo>
                      <a:pt x="181" y="219"/>
                    </a:lnTo>
                    <a:lnTo>
                      <a:pt x="180" y="222"/>
                    </a:lnTo>
                    <a:lnTo>
                      <a:pt x="177" y="226"/>
                    </a:lnTo>
                    <a:lnTo>
                      <a:pt x="170" y="226"/>
                    </a:lnTo>
                    <a:lnTo>
                      <a:pt x="164" y="227"/>
                    </a:lnTo>
                    <a:lnTo>
                      <a:pt x="161" y="229"/>
                    </a:lnTo>
                    <a:lnTo>
                      <a:pt x="159" y="231"/>
                    </a:lnTo>
                    <a:lnTo>
                      <a:pt x="158" y="239"/>
                    </a:lnTo>
                    <a:lnTo>
                      <a:pt x="154" y="251"/>
                    </a:lnTo>
                    <a:lnTo>
                      <a:pt x="150" y="273"/>
                    </a:lnTo>
                    <a:lnTo>
                      <a:pt x="148" y="275"/>
                    </a:lnTo>
                    <a:lnTo>
                      <a:pt x="152" y="276"/>
                    </a:lnTo>
                    <a:lnTo>
                      <a:pt x="161" y="276"/>
                    </a:lnTo>
                    <a:lnTo>
                      <a:pt x="172" y="28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15" name="Freeform 2956">
                <a:extLst>
                  <a:ext uri="{FF2B5EF4-FFF2-40B4-BE49-F238E27FC236}">
                    <a16:creationId xmlns:a16="http://schemas.microsoft.com/office/drawing/2014/main" id="{1D1273EE-E127-110F-ADDE-16531701D6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9" y="1170"/>
                <a:ext cx="78" cy="22"/>
              </a:xfrm>
              <a:custGeom>
                <a:avLst/>
                <a:gdLst>
                  <a:gd name="T0" fmla="*/ 308 w 310"/>
                  <a:gd name="T1" fmla="*/ 75 h 89"/>
                  <a:gd name="T2" fmla="*/ 304 w 310"/>
                  <a:gd name="T3" fmla="*/ 76 h 89"/>
                  <a:gd name="T4" fmla="*/ 297 w 310"/>
                  <a:gd name="T5" fmla="*/ 78 h 89"/>
                  <a:gd name="T6" fmla="*/ 294 w 310"/>
                  <a:gd name="T7" fmla="*/ 65 h 89"/>
                  <a:gd name="T8" fmla="*/ 296 w 310"/>
                  <a:gd name="T9" fmla="*/ 54 h 89"/>
                  <a:gd name="T10" fmla="*/ 279 w 310"/>
                  <a:gd name="T11" fmla="*/ 48 h 89"/>
                  <a:gd name="T12" fmla="*/ 272 w 310"/>
                  <a:gd name="T13" fmla="*/ 38 h 89"/>
                  <a:gd name="T14" fmla="*/ 269 w 310"/>
                  <a:gd name="T15" fmla="*/ 16 h 89"/>
                  <a:gd name="T16" fmla="*/ 283 w 310"/>
                  <a:gd name="T17" fmla="*/ 8 h 89"/>
                  <a:gd name="T18" fmla="*/ 279 w 310"/>
                  <a:gd name="T19" fmla="*/ 7 h 89"/>
                  <a:gd name="T20" fmla="*/ 271 w 310"/>
                  <a:gd name="T21" fmla="*/ 9 h 89"/>
                  <a:gd name="T22" fmla="*/ 260 w 310"/>
                  <a:gd name="T23" fmla="*/ 8 h 89"/>
                  <a:gd name="T24" fmla="*/ 258 w 310"/>
                  <a:gd name="T25" fmla="*/ 7 h 89"/>
                  <a:gd name="T26" fmla="*/ 226 w 310"/>
                  <a:gd name="T27" fmla="*/ 0 h 89"/>
                  <a:gd name="T28" fmla="*/ 210 w 310"/>
                  <a:gd name="T29" fmla="*/ 12 h 89"/>
                  <a:gd name="T30" fmla="*/ 188 w 310"/>
                  <a:gd name="T31" fmla="*/ 22 h 89"/>
                  <a:gd name="T32" fmla="*/ 183 w 310"/>
                  <a:gd name="T33" fmla="*/ 23 h 89"/>
                  <a:gd name="T34" fmla="*/ 180 w 310"/>
                  <a:gd name="T35" fmla="*/ 30 h 89"/>
                  <a:gd name="T36" fmla="*/ 179 w 310"/>
                  <a:gd name="T37" fmla="*/ 36 h 89"/>
                  <a:gd name="T38" fmla="*/ 180 w 310"/>
                  <a:gd name="T39" fmla="*/ 53 h 89"/>
                  <a:gd name="T40" fmla="*/ 166 w 310"/>
                  <a:gd name="T41" fmla="*/ 68 h 89"/>
                  <a:gd name="T42" fmla="*/ 165 w 310"/>
                  <a:gd name="T43" fmla="*/ 82 h 89"/>
                  <a:gd name="T44" fmla="*/ 166 w 310"/>
                  <a:gd name="T45" fmla="*/ 89 h 89"/>
                  <a:gd name="T46" fmla="*/ 155 w 310"/>
                  <a:gd name="T47" fmla="*/ 75 h 89"/>
                  <a:gd name="T48" fmla="*/ 148 w 310"/>
                  <a:gd name="T49" fmla="*/ 68 h 89"/>
                  <a:gd name="T50" fmla="*/ 124 w 310"/>
                  <a:gd name="T51" fmla="*/ 61 h 89"/>
                  <a:gd name="T52" fmla="*/ 106 w 310"/>
                  <a:gd name="T53" fmla="*/ 74 h 89"/>
                  <a:gd name="T54" fmla="*/ 104 w 310"/>
                  <a:gd name="T55" fmla="*/ 74 h 89"/>
                  <a:gd name="T56" fmla="*/ 57 w 310"/>
                  <a:gd name="T57" fmla="*/ 44 h 89"/>
                  <a:gd name="T58" fmla="*/ 56 w 310"/>
                  <a:gd name="T59" fmla="*/ 43 h 89"/>
                  <a:gd name="T60" fmla="*/ 56 w 310"/>
                  <a:gd name="T61" fmla="*/ 31 h 89"/>
                  <a:gd name="T62" fmla="*/ 50 w 310"/>
                  <a:gd name="T63" fmla="*/ 27 h 89"/>
                  <a:gd name="T64" fmla="*/ 44 w 310"/>
                  <a:gd name="T65" fmla="*/ 31 h 89"/>
                  <a:gd name="T66" fmla="*/ 35 w 310"/>
                  <a:gd name="T67" fmla="*/ 64 h 89"/>
                  <a:gd name="T68" fmla="*/ 32 w 310"/>
                  <a:gd name="T69" fmla="*/ 69 h 89"/>
                  <a:gd name="T70" fmla="*/ 24 w 310"/>
                  <a:gd name="T71" fmla="*/ 83 h 89"/>
                  <a:gd name="T72" fmla="*/ 12 w 310"/>
                  <a:gd name="T73" fmla="*/ 79 h 89"/>
                  <a:gd name="T74" fmla="*/ 7 w 310"/>
                  <a:gd name="T75" fmla="*/ 75 h 89"/>
                  <a:gd name="T76" fmla="*/ 4 w 310"/>
                  <a:gd name="T77" fmla="*/ 82 h 89"/>
                  <a:gd name="T78" fmla="*/ 0 w 310"/>
                  <a:gd name="T79" fmla="*/ 86 h 89"/>
                  <a:gd name="T80" fmla="*/ 1 w 310"/>
                  <a:gd name="T81" fmla="*/ 79 h 89"/>
                  <a:gd name="T82" fmla="*/ 6 w 310"/>
                  <a:gd name="T83" fmla="*/ 73 h 89"/>
                  <a:gd name="T84" fmla="*/ 11 w 310"/>
                  <a:gd name="T85" fmla="*/ 65 h 89"/>
                  <a:gd name="T86" fmla="*/ 15 w 310"/>
                  <a:gd name="T87" fmla="*/ 44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310" h="89">
                    <a:moveTo>
                      <a:pt x="310" y="75"/>
                    </a:moveTo>
                    <a:lnTo>
                      <a:pt x="308" y="75"/>
                    </a:lnTo>
                    <a:lnTo>
                      <a:pt x="306" y="76"/>
                    </a:lnTo>
                    <a:lnTo>
                      <a:pt x="304" y="76"/>
                    </a:lnTo>
                    <a:lnTo>
                      <a:pt x="299" y="78"/>
                    </a:lnTo>
                    <a:lnTo>
                      <a:pt x="297" y="78"/>
                    </a:lnTo>
                    <a:lnTo>
                      <a:pt x="297" y="76"/>
                    </a:lnTo>
                    <a:lnTo>
                      <a:pt x="294" y="65"/>
                    </a:lnTo>
                    <a:lnTo>
                      <a:pt x="294" y="60"/>
                    </a:lnTo>
                    <a:lnTo>
                      <a:pt x="296" y="54"/>
                    </a:lnTo>
                    <a:lnTo>
                      <a:pt x="292" y="50"/>
                    </a:lnTo>
                    <a:lnTo>
                      <a:pt x="279" y="48"/>
                    </a:lnTo>
                    <a:lnTo>
                      <a:pt x="274" y="48"/>
                    </a:lnTo>
                    <a:lnTo>
                      <a:pt x="272" y="38"/>
                    </a:lnTo>
                    <a:lnTo>
                      <a:pt x="268" y="23"/>
                    </a:lnTo>
                    <a:lnTo>
                      <a:pt x="269" y="16"/>
                    </a:lnTo>
                    <a:lnTo>
                      <a:pt x="272" y="14"/>
                    </a:lnTo>
                    <a:lnTo>
                      <a:pt x="283" y="8"/>
                    </a:lnTo>
                    <a:lnTo>
                      <a:pt x="280" y="7"/>
                    </a:lnTo>
                    <a:lnTo>
                      <a:pt x="279" y="7"/>
                    </a:lnTo>
                    <a:lnTo>
                      <a:pt x="274" y="8"/>
                    </a:lnTo>
                    <a:lnTo>
                      <a:pt x="271" y="9"/>
                    </a:lnTo>
                    <a:lnTo>
                      <a:pt x="265" y="11"/>
                    </a:lnTo>
                    <a:lnTo>
                      <a:pt x="260" y="8"/>
                    </a:lnTo>
                    <a:lnTo>
                      <a:pt x="260" y="7"/>
                    </a:lnTo>
                    <a:lnTo>
                      <a:pt x="258" y="7"/>
                    </a:lnTo>
                    <a:lnTo>
                      <a:pt x="243" y="1"/>
                    </a:lnTo>
                    <a:lnTo>
                      <a:pt x="226" y="0"/>
                    </a:lnTo>
                    <a:lnTo>
                      <a:pt x="212" y="12"/>
                    </a:lnTo>
                    <a:lnTo>
                      <a:pt x="210" y="12"/>
                    </a:lnTo>
                    <a:lnTo>
                      <a:pt x="194" y="21"/>
                    </a:lnTo>
                    <a:lnTo>
                      <a:pt x="188" y="22"/>
                    </a:lnTo>
                    <a:lnTo>
                      <a:pt x="187" y="23"/>
                    </a:lnTo>
                    <a:lnTo>
                      <a:pt x="183" y="23"/>
                    </a:lnTo>
                    <a:lnTo>
                      <a:pt x="180" y="29"/>
                    </a:lnTo>
                    <a:lnTo>
                      <a:pt x="180" y="30"/>
                    </a:lnTo>
                    <a:lnTo>
                      <a:pt x="179" y="34"/>
                    </a:lnTo>
                    <a:lnTo>
                      <a:pt x="179" y="36"/>
                    </a:lnTo>
                    <a:lnTo>
                      <a:pt x="180" y="43"/>
                    </a:lnTo>
                    <a:lnTo>
                      <a:pt x="180" y="53"/>
                    </a:lnTo>
                    <a:lnTo>
                      <a:pt x="166" y="65"/>
                    </a:lnTo>
                    <a:lnTo>
                      <a:pt x="166" y="68"/>
                    </a:lnTo>
                    <a:lnTo>
                      <a:pt x="165" y="72"/>
                    </a:lnTo>
                    <a:lnTo>
                      <a:pt x="165" y="82"/>
                    </a:lnTo>
                    <a:lnTo>
                      <a:pt x="166" y="88"/>
                    </a:lnTo>
                    <a:lnTo>
                      <a:pt x="166" y="89"/>
                    </a:lnTo>
                    <a:lnTo>
                      <a:pt x="156" y="89"/>
                    </a:lnTo>
                    <a:lnTo>
                      <a:pt x="155" y="75"/>
                    </a:lnTo>
                    <a:lnTo>
                      <a:pt x="150" y="69"/>
                    </a:lnTo>
                    <a:lnTo>
                      <a:pt x="148" y="68"/>
                    </a:lnTo>
                    <a:lnTo>
                      <a:pt x="137" y="67"/>
                    </a:lnTo>
                    <a:lnTo>
                      <a:pt x="124" y="61"/>
                    </a:lnTo>
                    <a:lnTo>
                      <a:pt x="121" y="61"/>
                    </a:lnTo>
                    <a:lnTo>
                      <a:pt x="106" y="74"/>
                    </a:lnTo>
                    <a:lnTo>
                      <a:pt x="104" y="75"/>
                    </a:lnTo>
                    <a:lnTo>
                      <a:pt x="104" y="74"/>
                    </a:lnTo>
                    <a:lnTo>
                      <a:pt x="86" y="50"/>
                    </a:lnTo>
                    <a:lnTo>
                      <a:pt x="57" y="44"/>
                    </a:lnTo>
                    <a:lnTo>
                      <a:pt x="56" y="44"/>
                    </a:lnTo>
                    <a:lnTo>
                      <a:pt x="56" y="43"/>
                    </a:lnTo>
                    <a:lnTo>
                      <a:pt x="53" y="34"/>
                    </a:lnTo>
                    <a:lnTo>
                      <a:pt x="56" y="31"/>
                    </a:lnTo>
                    <a:lnTo>
                      <a:pt x="52" y="25"/>
                    </a:lnTo>
                    <a:lnTo>
                      <a:pt x="50" y="27"/>
                    </a:lnTo>
                    <a:lnTo>
                      <a:pt x="49" y="27"/>
                    </a:lnTo>
                    <a:lnTo>
                      <a:pt x="44" y="31"/>
                    </a:lnTo>
                    <a:lnTo>
                      <a:pt x="39" y="43"/>
                    </a:lnTo>
                    <a:lnTo>
                      <a:pt x="35" y="64"/>
                    </a:lnTo>
                    <a:lnTo>
                      <a:pt x="35" y="68"/>
                    </a:lnTo>
                    <a:lnTo>
                      <a:pt x="32" y="69"/>
                    </a:lnTo>
                    <a:lnTo>
                      <a:pt x="29" y="75"/>
                    </a:lnTo>
                    <a:lnTo>
                      <a:pt x="24" y="83"/>
                    </a:lnTo>
                    <a:lnTo>
                      <a:pt x="16" y="83"/>
                    </a:lnTo>
                    <a:lnTo>
                      <a:pt x="12" y="79"/>
                    </a:lnTo>
                    <a:lnTo>
                      <a:pt x="12" y="78"/>
                    </a:lnTo>
                    <a:lnTo>
                      <a:pt x="7" y="75"/>
                    </a:lnTo>
                    <a:lnTo>
                      <a:pt x="4" y="78"/>
                    </a:lnTo>
                    <a:lnTo>
                      <a:pt x="4" y="82"/>
                    </a:lnTo>
                    <a:lnTo>
                      <a:pt x="1" y="86"/>
                    </a:lnTo>
                    <a:lnTo>
                      <a:pt x="0" y="86"/>
                    </a:lnTo>
                    <a:lnTo>
                      <a:pt x="0" y="83"/>
                    </a:lnTo>
                    <a:lnTo>
                      <a:pt x="1" y="79"/>
                    </a:lnTo>
                    <a:lnTo>
                      <a:pt x="4" y="76"/>
                    </a:lnTo>
                    <a:lnTo>
                      <a:pt x="6" y="73"/>
                    </a:lnTo>
                    <a:lnTo>
                      <a:pt x="8" y="67"/>
                    </a:lnTo>
                    <a:lnTo>
                      <a:pt x="11" y="65"/>
                    </a:lnTo>
                    <a:lnTo>
                      <a:pt x="19" y="50"/>
                    </a:lnTo>
                    <a:lnTo>
                      <a:pt x="15" y="44"/>
                    </a:lnTo>
                    <a:lnTo>
                      <a:pt x="14" y="4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16" name="Freeform 2957">
                <a:extLst>
                  <a:ext uri="{FF2B5EF4-FFF2-40B4-BE49-F238E27FC236}">
                    <a16:creationId xmlns:a16="http://schemas.microsoft.com/office/drawing/2014/main" id="{9572BB39-3E49-0616-307B-6133A13F14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0" y="1180"/>
                <a:ext cx="22" cy="34"/>
              </a:xfrm>
              <a:custGeom>
                <a:avLst/>
                <a:gdLst>
                  <a:gd name="T0" fmla="*/ 90 w 90"/>
                  <a:gd name="T1" fmla="*/ 0 h 137"/>
                  <a:gd name="T2" fmla="*/ 83 w 90"/>
                  <a:gd name="T3" fmla="*/ 8 h 137"/>
                  <a:gd name="T4" fmla="*/ 76 w 90"/>
                  <a:gd name="T5" fmla="*/ 32 h 137"/>
                  <a:gd name="T6" fmla="*/ 75 w 90"/>
                  <a:gd name="T7" fmla="*/ 33 h 137"/>
                  <a:gd name="T8" fmla="*/ 75 w 90"/>
                  <a:gd name="T9" fmla="*/ 35 h 137"/>
                  <a:gd name="T10" fmla="*/ 72 w 90"/>
                  <a:gd name="T11" fmla="*/ 38 h 137"/>
                  <a:gd name="T12" fmla="*/ 70 w 90"/>
                  <a:gd name="T13" fmla="*/ 38 h 137"/>
                  <a:gd name="T14" fmla="*/ 66 w 90"/>
                  <a:gd name="T15" fmla="*/ 40 h 137"/>
                  <a:gd name="T16" fmla="*/ 66 w 90"/>
                  <a:gd name="T17" fmla="*/ 47 h 137"/>
                  <a:gd name="T18" fmla="*/ 60 w 90"/>
                  <a:gd name="T19" fmla="*/ 43 h 137"/>
                  <a:gd name="T20" fmla="*/ 56 w 90"/>
                  <a:gd name="T21" fmla="*/ 43 h 137"/>
                  <a:gd name="T22" fmla="*/ 55 w 90"/>
                  <a:gd name="T23" fmla="*/ 45 h 137"/>
                  <a:gd name="T24" fmla="*/ 51 w 90"/>
                  <a:gd name="T25" fmla="*/ 61 h 137"/>
                  <a:gd name="T26" fmla="*/ 48 w 90"/>
                  <a:gd name="T27" fmla="*/ 65 h 137"/>
                  <a:gd name="T28" fmla="*/ 46 w 90"/>
                  <a:gd name="T29" fmla="*/ 70 h 137"/>
                  <a:gd name="T30" fmla="*/ 39 w 90"/>
                  <a:gd name="T31" fmla="*/ 74 h 137"/>
                  <a:gd name="T32" fmla="*/ 31 w 90"/>
                  <a:gd name="T33" fmla="*/ 77 h 137"/>
                  <a:gd name="T34" fmla="*/ 27 w 90"/>
                  <a:gd name="T35" fmla="*/ 84 h 137"/>
                  <a:gd name="T36" fmla="*/ 27 w 90"/>
                  <a:gd name="T37" fmla="*/ 86 h 137"/>
                  <a:gd name="T38" fmla="*/ 23 w 90"/>
                  <a:gd name="T39" fmla="*/ 85 h 137"/>
                  <a:gd name="T40" fmla="*/ 23 w 90"/>
                  <a:gd name="T41" fmla="*/ 88 h 137"/>
                  <a:gd name="T42" fmla="*/ 21 w 90"/>
                  <a:gd name="T43" fmla="*/ 107 h 137"/>
                  <a:gd name="T44" fmla="*/ 21 w 90"/>
                  <a:gd name="T45" fmla="*/ 109 h 137"/>
                  <a:gd name="T46" fmla="*/ 20 w 90"/>
                  <a:gd name="T47" fmla="*/ 112 h 137"/>
                  <a:gd name="T48" fmla="*/ 15 w 90"/>
                  <a:gd name="T49" fmla="*/ 118 h 137"/>
                  <a:gd name="T50" fmla="*/ 9 w 90"/>
                  <a:gd name="T51" fmla="*/ 118 h 137"/>
                  <a:gd name="T52" fmla="*/ 9 w 90"/>
                  <a:gd name="T53" fmla="*/ 120 h 137"/>
                  <a:gd name="T54" fmla="*/ 8 w 90"/>
                  <a:gd name="T55" fmla="*/ 123 h 137"/>
                  <a:gd name="T56" fmla="*/ 8 w 90"/>
                  <a:gd name="T57" fmla="*/ 125 h 137"/>
                  <a:gd name="T58" fmla="*/ 5 w 90"/>
                  <a:gd name="T59" fmla="*/ 128 h 137"/>
                  <a:gd name="T60" fmla="*/ 0 w 90"/>
                  <a:gd name="T61" fmla="*/ 137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90" h="137">
                    <a:moveTo>
                      <a:pt x="90" y="0"/>
                    </a:moveTo>
                    <a:lnTo>
                      <a:pt x="83" y="8"/>
                    </a:lnTo>
                    <a:lnTo>
                      <a:pt x="76" y="32"/>
                    </a:lnTo>
                    <a:lnTo>
                      <a:pt x="75" y="33"/>
                    </a:lnTo>
                    <a:lnTo>
                      <a:pt x="75" y="35"/>
                    </a:lnTo>
                    <a:lnTo>
                      <a:pt x="72" y="38"/>
                    </a:lnTo>
                    <a:lnTo>
                      <a:pt x="70" y="38"/>
                    </a:lnTo>
                    <a:lnTo>
                      <a:pt x="66" y="40"/>
                    </a:lnTo>
                    <a:lnTo>
                      <a:pt x="66" y="47"/>
                    </a:lnTo>
                    <a:lnTo>
                      <a:pt x="60" y="43"/>
                    </a:lnTo>
                    <a:lnTo>
                      <a:pt x="56" y="43"/>
                    </a:lnTo>
                    <a:lnTo>
                      <a:pt x="55" y="45"/>
                    </a:lnTo>
                    <a:lnTo>
                      <a:pt x="51" y="61"/>
                    </a:lnTo>
                    <a:lnTo>
                      <a:pt x="48" y="65"/>
                    </a:lnTo>
                    <a:lnTo>
                      <a:pt x="46" y="70"/>
                    </a:lnTo>
                    <a:lnTo>
                      <a:pt x="39" y="74"/>
                    </a:lnTo>
                    <a:lnTo>
                      <a:pt x="31" y="77"/>
                    </a:lnTo>
                    <a:lnTo>
                      <a:pt x="27" y="84"/>
                    </a:lnTo>
                    <a:lnTo>
                      <a:pt x="27" y="86"/>
                    </a:lnTo>
                    <a:lnTo>
                      <a:pt x="23" y="85"/>
                    </a:lnTo>
                    <a:lnTo>
                      <a:pt x="23" y="88"/>
                    </a:lnTo>
                    <a:lnTo>
                      <a:pt x="21" y="107"/>
                    </a:lnTo>
                    <a:lnTo>
                      <a:pt x="21" y="109"/>
                    </a:lnTo>
                    <a:lnTo>
                      <a:pt x="20" y="112"/>
                    </a:lnTo>
                    <a:lnTo>
                      <a:pt x="15" y="118"/>
                    </a:lnTo>
                    <a:lnTo>
                      <a:pt x="9" y="118"/>
                    </a:lnTo>
                    <a:lnTo>
                      <a:pt x="9" y="120"/>
                    </a:lnTo>
                    <a:lnTo>
                      <a:pt x="8" y="123"/>
                    </a:lnTo>
                    <a:lnTo>
                      <a:pt x="8" y="125"/>
                    </a:lnTo>
                    <a:lnTo>
                      <a:pt x="5" y="128"/>
                    </a:lnTo>
                    <a:lnTo>
                      <a:pt x="0" y="13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17" name="Freeform 2958">
                <a:extLst>
                  <a:ext uri="{FF2B5EF4-FFF2-40B4-BE49-F238E27FC236}">
                    <a16:creationId xmlns:a16="http://schemas.microsoft.com/office/drawing/2014/main" id="{DE89B599-1BF1-BCCE-0098-AB6027067C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3" y="1203"/>
                <a:ext cx="67" cy="17"/>
              </a:xfrm>
              <a:custGeom>
                <a:avLst/>
                <a:gdLst>
                  <a:gd name="T0" fmla="*/ 269 w 269"/>
                  <a:gd name="T1" fmla="*/ 48 h 70"/>
                  <a:gd name="T2" fmla="*/ 268 w 269"/>
                  <a:gd name="T3" fmla="*/ 46 h 70"/>
                  <a:gd name="T4" fmla="*/ 265 w 269"/>
                  <a:gd name="T5" fmla="*/ 45 h 70"/>
                  <a:gd name="T6" fmla="*/ 262 w 269"/>
                  <a:gd name="T7" fmla="*/ 42 h 70"/>
                  <a:gd name="T8" fmla="*/ 257 w 269"/>
                  <a:gd name="T9" fmla="*/ 39 h 70"/>
                  <a:gd name="T10" fmla="*/ 255 w 269"/>
                  <a:gd name="T11" fmla="*/ 39 h 70"/>
                  <a:gd name="T12" fmla="*/ 241 w 269"/>
                  <a:gd name="T13" fmla="*/ 23 h 70"/>
                  <a:gd name="T14" fmla="*/ 236 w 269"/>
                  <a:gd name="T15" fmla="*/ 20 h 70"/>
                  <a:gd name="T16" fmla="*/ 232 w 269"/>
                  <a:gd name="T17" fmla="*/ 18 h 70"/>
                  <a:gd name="T18" fmla="*/ 232 w 269"/>
                  <a:gd name="T19" fmla="*/ 16 h 70"/>
                  <a:gd name="T20" fmla="*/ 230 w 269"/>
                  <a:gd name="T21" fmla="*/ 14 h 70"/>
                  <a:gd name="T22" fmla="*/ 230 w 269"/>
                  <a:gd name="T23" fmla="*/ 7 h 70"/>
                  <a:gd name="T24" fmla="*/ 229 w 269"/>
                  <a:gd name="T25" fmla="*/ 6 h 70"/>
                  <a:gd name="T26" fmla="*/ 219 w 269"/>
                  <a:gd name="T27" fmla="*/ 10 h 70"/>
                  <a:gd name="T28" fmla="*/ 212 w 269"/>
                  <a:gd name="T29" fmla="*/ 7 h 70"/>
                  <a:gd name="T30" fmla="*/ 212 w 269"/>
                  <a:gd name="T31" fmla="*/ 3 h 70"/>
                  <a:gd name="T32" fmla="*/ 198 w 269"/>
                  <a:gd name="T33" fmla="*/ 0 h 70"/>
                  <a:gd name="T34" fmla="*/ 190 w 269"/>
                  <a:gd name="T35" fmla="*/ 7 h 70"/>
                  <a:gd name="T36" fmla="*/ 186 w 269"/>
                  <a:gd name="T37" fmla="*/ 13 h 70"/>
                  <a:gd name="T38" fmla="*/ 181 w 269"/>
                  <a:gd name="T39" fmla="*/ 17 h 70"/>
                  <a:gd name="T40" fmla="*/ 174 w 269"/>
                  <a:gd name="T41" fmla="*/ 20 h 70"/>
                  <a:gd name="T42" fmla="*/ 169 w 269"/>
                  <a:gd name="T43" fmla="*/ 20 h 70"/>
                  <a:gd name="T44" fmla="*/ 159 w 269"/>
                  <a:gd name="T45" fmla="*/ 21 h 70"/>
                  <a:gd name="T46" fmla="*/ 157 w 269"/>
                  <a:gd name="T47" fmla="*/ 21 h 70"/>
                  <a:gd name="T48" fmla="*/ 157 w 269"/>
                  <a:gd name="T49" fmla="*/ 23 h 70"/>
                  <a:gd name="T50" fmla="*/ 159 w 269"/>
                  <a:gd name="T51" fmla="*/ 34 h 70"/>
                  <a:gd name="T52" fmla="*/ 152 w 269"/>
                  <a:gd name="T53" fmla="*/ 38 h 70"/>
                  <a:gd name="T54" fmla="*/ 149 w 269"/>
                  <a:gd name="T55" fmla="*/ 45 h 70"/>
                  <a:gd name="T56" fmla="*/ 148 w 269"/>
                  <a:gd name="T57" fmla="*/ 55 h 70"/>
                  <a:gd name="T58" fmla="*/ 144 w 269"/>
                  <a:gd name="T59" fmla="*/ 64 h 70"/>
                  <a:gd name="T60" fmla="*/ 144 w 269"/>
                  <a:gd name="T61" fmla="*/ 66 h 70"/>
                  <a:gd name="T62" fmla="*/ 142 w 269"/>
                  <a:gd name="T63" fmla="*/ 67 h 70"/>
                  <a:gd name="T64" fmla="*/ 89 w 269"/>
                  <a:gd name="T65" fmla="*/ 63 h 70"/>
                  <a:gd name="T66" fmla="*/ 89 w 269"/>
                  <a:gd name="T67" fmla="*/ 59 h 70"/>
                  <a:gd name="T68" fmla="*/ 92 w 269"/>
                  <a:gd name="T69" fmla="*/ 45 h 70"/>
                  <a:gd name="T70" fmla="*/ 92 w 269"/>
                  <a:gd name="T71" fmla="*/ 39 h 70"/>
                  <a:gd name="T72" fmla="*/ 82 w 269"/>
                  <a:gd name="T73" fmla="*/ 29 h 70"/>
                  <a:gd name="T74" fmla="*/ 71 w 269"/>
                  <a:gd name="T75" fmla="*/ 21 h 70"/>
                  <a:gd name="T76" fmla="*/ 68 w 269"/>
                  <a:gd name="T77" fmla="*/ 18 h 70"/>
                  <a:gd name="T78" fmla="*/ 70 w 269"/>
                  <a:gd name="T79" fmla="*/ 16 h 70"/>
                  <a:gd name="T80" fmla="*/ 73 w 269"/>
                  <a:gd name="T81" fmla="*/ 14 h 70"/>
                  <a:gd name="T82" fmla="*/ 70 w 269"/>
                  <a:gd name="T83" fmla="*/ 11 h 70"/>
                  <a:gd name="T84" fmla="*/ 63 w 269"/>
                  <a:gd name="T85" fmla="*/ 11 h 70"/>
                  <a:gd name="T86" fmla="*/ 66 w 269"/>
                  <a:gd name="T87" fmla="*/ 18 h 70"/>
                  <a:gd name="T88" fmla="*/ 63 w 269"/>
                  <a:gd name="T89" fmla="*/ 24 h 70"/>
                  <a:gd name="T90" fmla="*/ 63 w 269"/>
                  <a:gd name="T91" fmla="*/ 29 h 70"/>
                  <a:gd name="T92" fmla="*/ 61 w 269"/>
                  <a:gd name="T93" fmla="*/ 38 h 70"/>
                  <a:gd name="T94" fmla="*/ 60 w 269"/>
                  <a:gd name="T95" fmla="*/ 42 h 70"/>
                  <a:gd name="T96" fmla="*/ 53 w 269"/>
                  <a:gd name="T97" fmla="*/ 42 h 70"/>
                  <a:gd name="T98" fmla="*/ 53 w 269"/>
                  <a:gd name="T99" fmla="*/ 43 h 70"/>
                  <a:gd name="T100" fmla="*/ 50 w 269"/>
                  <a:gd name="T101" fmla="*/ 48 h 70"/>
                  <a:gd name="T102" fmla="*/ 46 w 269"/>
                  <a:gd name="T103" fmla="*/ 52 h 70"/>
                  <a:gd name="T104" fmla="*/ 42 w 269"/>
                  <a:gd name="T105" fmla="*/ 53 h 70"/>
                  <a:gd name="T106" fmla="*/ 28 w 269"/>
                  <a:gd name="T107" fmla="*/ 53 h 70"/>
                  <a:gd name="T108" fmla="*/ 8 w 269"/>
                  <a:gd name="T109" fmla="*/ 63 h 70"/>
                  <a:gd name="T110" fmla="*/ 6 w 269"/>
                  <a:gd name="T111" fmla="*/ 66 h 70"/>
                  <a:gd name="T112" fmla="*/ 1 w 269"/>
                  <a:gd name="T113" fmla="*/ 69 h 70"/>
                  <a:gd name="T114" fmla="*/ 0 w 269"/>
                  <a:gd name="T115" fmla="*/ 7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69" h="70">
                    <a:moveTo>
                      <a:pt x="269" y="48"/>
                    </a:moveTo>
                    <a:lnTo>
                      <a:pt x="268" y="46"/>
                    </a:lnTo>
                    <a:lnTo>
                      <a:pt x="265" y="45"/>
                    </a:lnTo>
                    <a:lnTo>
                      <a:pt x="262" y="42"/>
                    </a:lnTo>
                    <a:lnTo>
                      <a:pt x="257" y="39"/>
                    </a:lnTo>
                    <a:lnTo>
                      <a:pt x="255" y="39"/>
                    </a:lnTo>
                    <a:lnTo>
                      <a:pt x="241" y="23"/>
                    </a:lnTo>
                    <a:lnTo>
                      <a:pt x="236" y="20"/>
                    </a:lnTo>
                    <a:lnTo>
                      <a:pt x="232" y="18"/>
                    </a:lnTo>
                    <a:lnTo>
                      <a:pt x="232" y="16"/>
                    </a:lnTo>
                    <a:lnTo>
                      <a:pt x="230" y="14"/>
                    </a:lnTo>
                    <a:lnTo>
                      <a:pt x="230" y="7"/>
                    </a:lnTo>
                    <a:lnTo>
                      <a:pt x="229" y="6"/>
                    </a:lnTo>
                    <a:lnTo>
                      <a:pt x="219" y="10"/>
                    </a:lnTo>
                    <a:lnTo>
                      <a:pt x="212" y="7"/>
                    </a:lnTo>
                    <a:lnTo>
                      <a:pt x="212" y="3"/>
                    </a:lnTo>
                    <a:lnTo>
                      <a:pt x="198" y="0"/>
                    </a:lnTo>
                    <a:lnTo>
                      <a:pt x="190" y="7"/>
                    </a:lnTo>
                    <a:lnTo>
                      <a:pt x="186" y="13"/>
                    </a:lnTo>
                    <a:lnTo>
                      <a:pt x="181" y="17"/>
                    </a:lnTo>
                    <a:lnTo>
                      <a:pt x="174" y="20"/>
                    </a:lnTo>
                    <a:lnTo>
                      <a:pt x="169" y="20"/>
                    </a:lnTo>
                    <a:lnTo>
                      <a:pt x="159" y="21"/>
                    </a:lnTo>
                    <a:lnTo>
                      <a:pt x="157" y="21"/>
                    </a:lnTo>
                    <a:lnTo>
                      <a:pt x="157" y="23"/>
                    </a:lnTo>
                    <a:lnTo>
                      <a:pt x="159" y="34"/>
                    </a:lnTo>
                    <a:lnTo>
                      <a:pt x="152" y="38"/>
                    </a:lnTo>
                    <a:lnTo>
                      <a:pt x="149" y="45"/>
                    </a:lnTo>
                    <a:lnTo>
                      <a:pt x="148" y="55"/>
                    </a:lnTo>
                    <a:lnTo>
                      <a:pt x="144" y="64"/>
                    </a:lnTo>
                    <a:lnTo>
                      <a:pt x="144" y="66"/>
                    </a:lnTo>
                    <a:lnTo>
                      <a:pt x="142" y="67"/>
                    </a:lnTo>
                    <a:lnTo>
                      <a:pt x="89" y="63"/>
                    </a:lnTo>
                    <a:lnTo>
                      <a:pt x="89" y="59"/>
                    </a:lnTo>
                    <a:lnTo>
                      <a:pt x="92" y="45"/>
                    </a:lnTo>
                    <a:lnTo>
                      <a:pt x="92" y="39"/>
                    </a:lnTo>
                    <a:lnTo>
                      <a:pt x="82" y="29"/>
                    </a:lnTo>
                    <a:lnTo>
                      <a:pt x="71" y="21"/>
                    </a:lnTo>
                    <a:lnTo>
                      <a:pt x="68" y="18"/>
                    </a:lnTo>
                    <a:lnTo>
                      <a:pt x="70" y="16"/>
                    </a:lnTo>
                    <a:lnTo>
                      <a:pt x="73" y="14"/>
                    </a:lnTo>
                    <a:lnTo>
                      <a:pt x="70" y="11"/>
                    </a:lnTo>
                    <a:lnTo>
                      <a:pt x="63" y="11"/>
                    </a:lnTo>
                    <a:lnTo>
                      <a:pt x="66" y="18"/>
                    </a:lnTo>
                    <a:lnTo>
                      <a:pt x="63" y="24"/>
                    </a:lnTo>
                    <a:lnTo>
                      <a:pt x="63" y="29"/>
                    </a:lnTo>
                    <a:lnTo>
                      <a:pt x="61" y="38"/>
                    </a:lnTo>
                    <a:lnTo>
                      <a:pt x="60" y="42"/>
                    </a:lnTo>
                    <a:lnTo>
                      <a:pt x="53" y="42"/>
                    </a:lnTo>
                    <a:lnTo>
                      <a:pt x="53" y="43"/>
                    </a:lnTo>
                    <a:lnTo>
                      <a:pt x="50" y="48"/>
                    </a:lnTo>
                    <a:lnTo>
                      <a:pt x="46" y="52"/>
                    </a:lnTo>
                    <a:lnTo>
                      <a:pt x="42" y="53"/>
                    </a:lnTo>
                    <a:lnTo>
                      <a:pt x="28" y="53"/>
                    </a:lnTo>
                    <a:lnTo>
                      <a:pt x="8" y="63"/>
                    </a:lnTo>
                    <a:lnTo>
                      <a:pt x="6" y="66"/>
                    </a:lnTo>
                    <a:lnTo>
                      <a:pt x="1" y="69"/>
                    </a:lnTo>
                    <a:lnTo>
                      <a:pt x="0" y="7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18" name="Freeform 2959">
                <a:extLst>
                  <a:ext uri="{FF2B5EF4-FFF2-40B4-BE49-F238E27FC236}">
                    <a16:creationId xmlns:a16="http://schemas.microsoft.com/office/drawing/2014/main" id="{F3377D55-768E-A8F3-1EDE-3496D6BE5B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3" y="1220"/>
                <a:ext cx="42" cy="66"/>
              </a:xfrm>
              <a:custGeom>
                <a:avLst/>
                <a:gdLst>
                  <a:gd name="T0" fmla="*/ 1 w 169"/>
                  <a:gd name="T1" fmla="*/ 4 h 265"/>
                  <a:gd name="T2" fmla="*/ 8 w 169"/>
                  <a:gd name="T3" fmla="*/ 20 h 265"/>
                  <a:gd name="T4" fmla="*/ 18 w 169"/>
                  <a:gd name="T5" fmla="*/ 15 h 265"/>
                  <a:gd name="T6" fmla="*/ 23 w 169"/>
                  <a:gd name="T7" fmla="*/ 13 h 265"/>
                  <a:gd name="T8" fmla="*/ 35 w 169"/>
                  <a:gd name="T9" fmla="*/ 10 h 265"/>
                  <a:gd name="T10" fmla="*/ 47 w 169"/>
                  <a:gd name="T11" fmla="*/ 15 h 265"/>
                  <a:gd name="T12" fmla="*/ 59 w 169"/>
                  <a:gd name="T13" fmla="*/ 26 h 265"/>
                  <a:gd name="T14" fmla="*/ 49 w 169"/>
                  <a:gd name="T15" fmla="*/ 54 h 265"/>
                  <a:gd name="T16" fmla="*/ 40 w 169"/>
                  <a:gd name="T17" fmla="*/ 75 h 265"/>
                  <a:gd name="T18" fmla="*/ 53 w 169"/>
                  <a:gd name="T19" fmla="*/ 84 h 265"/>
                  <a:gd name="T20" fmla="*/ 74 w 169"/>
                  <a:gd name="T21" fmla="*/ 99 h 265"/>
                  <a:gd name="T22" fmla="*/ 78 w 169"/>
                  <a:gd name="T23" fmla="*/ 102 h 265"/>
                  <a:gd name="T24" fmla="*/ 68 w 169"/>
                  <a:gd name="T25" fmla="*/ 114 h 265"/>
                  <a:gd name="T26" fmla="*/ 53 w 169"/>
                  <a:gd name="T27" fmla="*/ 127 h 265"/>
                  <a:gd name="T28" fmla="*/ 40 w 169"/>
                  <a:gd name="T29" fmla="*/ 143 h 265"/>
                  <a:gd name="T30" fmla="*/ 39 w 169"/>
                  <a:gd name="T31" fmla="*/ 145 h 265"/>
                  <a:gd name="T32" fmla="*/ 40 w 169"/>
                  <a:gd name="T33" fmla="*/ 151 h 265"/>
                  <a:gd name="T34" fmla="*/ 43 w 169"/>
                  <a:gd name="T35" fmla="*/ 159 h 265"/>
                  <a:gd name="T36" fmla="*/ 81 w 169"/>
                  <a:gd name="T37" fmla="*/ 162 h 265"/>
                  <a:gd name="T38" fmla="*/ 95 w 169"/>
                  <a:gd name="T39" fmla="*/ 172 h 265"/>
                  <a:gd name="T40" fmla="*/ 102 w 169"/>
                  <a:gd name="T41" fmla="*/ 174 h 265"/>
                  <a:gd name="T42" fmla="*/ 105 w 169"/>
                  <a:gd name="T43" fmla="*/ 167 h 265"/>
                  <a:gd name="T44" fmla="*/ 112 w 169"/>
                  <a:gd name="T45" fmla="*/ 159 h 265"/>
                  <a:gd name="T46" fmla="*/ 116 w 169"/>
                  <a:gd name="T47" fmla="*/ 158 h 265"/>
                  <a:gd name="T48" fmla="*/ 126 w 169"/>
                  <a:gd name="T49" fmla="*/ 170 h 265"/>
                  <a:gd name="T50" fmla="*/ 134 w 169"/>
                  <a:gd name="T51" fmla="*/ 181 h 265"/>
                  <a:gd name="T52" fmla="*/ 131 w 169"/>
                  <a:gd name="T53" fmla="*/ 184 h 265"/>
                  <a:gd name="T54" fmla="*/ 120 w 169"/>
                  <a:gd name="T55" fmla="*/ 193 h 265"/>
                  <a:gd name="T56" fmla="*/ 116 w 169"/>
                  <a:gd name="T57" fmla="*/ 200 h 265"/>
                  <a:gd name="T58" fmla="*/ 117 w 169"/>
                  <a:gd name="T59" fmla="*/ 203 h 265"/>
                  <a:gd name="T60" fmla="*/ 128 w 169"/>
                  <a:gd name="T61" fmla="*/ 211 h 265"/>
                  <a:gd name="T62" fmla="*/ 138 w 169"/>
                  <a:gd name="T63" fmla="*/ 230 h 265"/>
                  <a:gd name="T64" fmla="*/ 147 w 169"/>
                  <a:gd name="T65" fmla="*/ 233 h 265"/>
                  <a:gd name="T66" fmla="*/ 157 w 169"/>
                  <a:gd name="T67" fmla="*/ 234 h 265"/>
                  <a:gd name="T68" fmla="*/ 162 w 169"/>
                  <a:gd name="T69" fmla="*/ 237 h 265"/>
                  <a:gd name="T70" fmla="*/ 169 w 169"/>
                  <a:gd name="T71" fmla="*/ 251 h 265"/>
                  <a:gd name="T72" fmla="*/ 167 w 169"/>
                  <a:gd name="T73" fmla="*/ 260 h 265"/>
                  <a:gd name="T74" fmla="*/ 167 w 169"/>
                  <a:gd name="T75" fmla="*/ 265 h 2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69" h="265">
                    <a:moveTo>
                      <a:pt x="0" y="0"/>
                    </a:moveTo>
                    <a:lnTo>
                      <a:pt x="1" y="4"/>
                    </a:lnTo>
                    <a:lnTo>
                      <a:pt x="3" y="6"/>
                    </a:lnTo>
                    <a:lnTo>
                      <a:pt x="8" y="20"/>
                    </a:lnTo>
                    <a:lnTo>
                      <a:pt x="14" y="20"/>
                    </a:lnTo>
                    <a:lnTo>
                      <a:pt x="18" y="15"/>
                    </a:lnTo>
                    <a:lnTo>
                      <a:pt x="21" y="14"/>
                    </a:lnTo>
                    <a:lnTo>
                      <a:pt x="23" y="13"/>
                    </a:lnTo>
                    <a:lnTo>
                      <a:pt x="23" y="10"/>
                    </a:lnTo>
                    <a:lnTo>
                      <a:pt x="35" y="10"/>
                    </a:lnTo>
                    <a:lnTo>
                      <a:pt x="43" y="13"/>
                    </a:lnTo>
                    <a:lnTo>
                      <a:pt x="47" y="15"/>
                    </a:lnTo>
                    <a:lnTo>
                      <a:pt x="49" y="17"/>
                    </a:lnTo>
                    <a:lnTo>
                      <a:pt x="59" y="26"/>
                    </a:lnTo>
                    <a:lnTo>
                      <a:pt x="59" y="36"/>
                    </a:lnTo>
                    <a:lnTo>
                      <a:pt x="49" y="54"/>
                    </a:lnTo>
                    <a:lnTo>
                      <a:pt x="42" y="73"/>
                    </a:lnTo>
                    <a:lnTo>
                      <a:pt x="40" y="75"/>
                    </a:lnTo>
                    <a:lnTo>
                      <a:pt x="40" y="78"/>
                    </a:lnTo>
                    <a:lnTo>
                      <a:pt x="53" y="84"/>
                    </a:lnTo>
                    <a:lnTo>
                      <a:pt x="70" y="98"/>
                    </a:lnTo>
                    <a:lnTo>
                      <a:pt x="74" y="99"/>
                    </a:lnTo>
                    <a:lnTo>
                      <a:pt x="78" y="99"/>
                    </a:lnTo>
                    <a:lnTo>
                      <a:pt x="78" y="102"/>
                    </a:lnTo>
                    <a:lnTo>
                      <a:pt x="70" y="112"/>
                    </a:lnTo>
                    <a:lnTo>
                      <a:pt x="68" y="114"/>
                    </a:lnTo>
                    <a:lnTo>
                      <a:pt x="67" y="116"/>
                    </a:lnTo>
                    <a:lnTo>
                      <a:pt x="53" y="127"/>
                    </a:lnTo>
                    <a:lnTo>
                      <a:pt x="49" y="134"/>
                    </a:lnTo>
                    <a:lnTo>
                      <a:pt x="40" y="143"/>
                    </a:lnTo>
                    <a:lnTo>
                      <a:pt x="40" y="144"/>
                    </a:lnTo>
                    <a:lnTo>
                      <a:pt x="39" y="145"/>
                    </a:lnTo>
                    <a:lnTo>
                      <a:pt x="39" y="147"/>
                    </a:lnTo>
                    <a:lnTo>
                      <a:pt x="40" y="151"/>
                    </a:lnTo>
                    <a:lnTo>
                      <a:pt x="40" y="152"/>
                    </a:lnTo>
                    <a:lnTo>
                      <a:pt x="43" y="159"/>
                    </a:lnTo>
                    <a:lnTo>
                      <a:pt x="56" y="162"/>
                    </a:lnTo>
                    <a:lnTo>
                      <a:pt x="81" y="162"/>
                    </a:lnTo>
                    <a:lnTo>
                      <a:pt x="81" y="163"/>
                    </a:lnTo>
                    <a:lnTo>
                      <a:pt x="95" y="172"/>
                    </a:lnTo>
                    <a:lnTo>
                      <a:pt x="96" y="172"/>
                    </a:lnTo>
                    <a:lnTo>
                      <a:pt x="102" y="174"/>
                    </a:lnTo>
                    <a:lnTo>
                      <a:pt x="103" y="172"/>
                    </a:lnTo>
                    <a:lnTo>
                      <a:pt x="105" y="167"/>
                    </a:lnTo>
                    <a:lnTo>
                      <a:pt x="106" y="167"/>
                    </a:lnTo>
                    <a:lnTo>
                      <a:pt x="112" y="159"/>
                    </a:lnTo>
                    <a:lnTo>
                      <a:pt x="114" y="155"/>
                    </a:lnTo>
                    <a:lnTo>
                      <a:pt x="116" y="158"/>
                    </a:lnTo>
                    <a:lnTo>
                      <a:pt x="116" y="160"/>
                    </a:lnTo>
                    <a:lnTo>
                      <a:pt x="126" y="170"/>
                    </a:lnTo>
                    <a:lnTo>
                      <a:pt x="133" y="180"/>
                    </a:lnTo>
                    <a:lnTo>
                      <a:pt x="134" y="181"/>
                    </a:lnTo>
                    <a:lnTo>
                      <a:pt x="133" y="184"/>
                    </a:lnTo>
                    <a:lnTo>
                      <a:pt x="131" y="184"/>
                    </a:lnTo>
                    <a:lnTo>
                      <a:pt x="127" y="186"/>
                    </a:lnTo>
                    <a:lnTo>
                      <a:pt x="120" y="193"/>
                    </a:lnTo>
                    <a:lnTo>
                      <a:pt x="117" y="198"/>
                    </a:lnTo>
                    <a:lnTo>
                      <a:pt x="116" y="200"/>
                    </a:lnTo>
                    <a:lnTo>
                      <a:pt x="116" y="201"/>
                    </a:lnTo>
                    <a:lnTo>
                      <a:pt x="117" y="203"/>
                    </a:lnTo>
                    <a:lnTo>
                      <a:pt x="117" y="204"/>
                    </a:lnTo>
                    <a:lnTo>
                      <a:pt x="128" y="211"/>
                    </a:lnTo>
                    <a:lnTo>
                      <a:pt x="137" y="225"/>
                    </a:lnTo>
                    <a:lnTo>
                      <a:pt x="138" y="230"/>
                    </a:lnTo>
                    <a:lnTo>
                      <a:pt x="138" y="233"/>
                    </a:lnTo>
                    <a:lnTo>
                      <a:pt x="147" y="233"/>
                    </a:lnTo>
                    <a:lnTo>
                      <a:pt x="152" y="234"/>
                    </a:lnTo>
                    <a:lnTo>
                      <a:pt x="157" y="234"/>
                    </a:lnTo>
                    <a:lnTo>
                      <a:pt x="160" y="236"/>
                    </a:lnTo>
                    <a:lnTo>
                      <a:pt x="162" y="237"/>
                    </a:lnTo>
                    <a:lnTo>
                      <a:pt x="165" y="241"/>
                    </a:lnTo>
                    <a:lnTo>
                      <a:pt x="169" y="251"/>
                    </a:lnTo>
                    <a:lnTo>
                      <a:pt x="169" y="253"/>
                    </a:lnTo>
                    <a:lnTo>
                      <a:pt x="167" y="260"/>
                    </a:lnTo>
                    <a:lnTo>
                      <a:pt x="166" y="264"/>
                    </a:lnTo>
                    <a:lnTo>
                      <a:pt x="167" y="26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19" name="Freeform 2960">
                <a:extLst>
                  <a:ext uri="{FF2B5EF4-FFF2-40B4-BE49-F238E27FC236}">
                    <a16:creationId xmlns:a16="http://schemas.microsoft.com/office/drawing/2014/main" id="{8C4EA167-F46E-6578-4BBF-66544BF45B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5" y="1214"/>
                <a:ext cx="13" cy="56"/>
              </a:xfrm>
              <a:custGeom>
                <a:avLst/>
                <a:gdLst>
                  <a:gd name="T0" fmla="*/ 38 w 50"/>
                  <a:gd name="T1" fmla="*/ 223 h 223"/>
                  <a:gd name="T2" fmla="*/ 38 w 50"/>
                  <a:gd name="T3" fmla="*/ 203 h 223"/>
                  <a:gd name="T4" fmla="*/ 33 w 50"/>
                  <a:gd name="T5" fmla="*/ 191 h 223"/>
                  <a:gd name="T6" fmla="*/ 26 w 50"/>
                  <a:gd name="T7" fmla="*/ 187 h 223"/>
                  <a:gd name="T8" fmla="*/ 21 w 50"/>
                  <a:gd name="T9" fmla="*/ 185 h 223"/>
                  <a:gd name="T10" fmla="*/ 16 w 50"/>
                  <a:gd name="T11" fmla="*/ 182 h 223"/>
                  <a:gd name="T12" fmla="*/ 14 w 50"/>
                  <a:gd name="T13" fmla="*/ 182 h 223"/>
                  <a:gd name="T14" fmla="*/ 9 w 50"/>
                  <a:gd name="T15" fmla="*/ 170 h 223"/>
                  <a:gd name="T16" fmla="*/ 6 w 50"/>
                  <a:gd name="T17" fmla="*/ 162 h 223"/>
                  <a:gd name="T18" fmla="*/ 4 w 50"/>
                  <a:gd name="T19" fmla="*/ 148 h 223"/>
                  <a:gd name="T20" fmla="*/ 4 w 50"/>
                  <a:gd name="T21" fmla="*/ 143 h 223"/>
                  <a:gd name="T22" fmla="*/ 3 w 50"/>
                  <a:gd name="T23" fmla="*/ 141 h 223"/>
                  <a:gd name="T24" fmla="*/ 3 w 50"/>
                  <a:gd name="T25" fmla="*/ 139 h 223"/>
                  <a:gd name="T26" fmla="*/ 4 w 50"/>
                  <a:gd name="T27" fmla="*/ 139 h 223"/>
                  <a:gd name="T28" fmla="*/ 9 w 50"/>
                  <a:gd name="T29" fmla="*/ 138 h 223"/>
                  <a:gd name="T30" fmla="*/ 20 w 50"/>
                  <a:gd name="T31" fmla="*/ 138 h 223"/>
                  <a:gd name="T32" fmla="*/ 26 w 50"/>
                  <a:gd name="T33" fmla="*/ 134 h 223"/>
                  <a:gd name="T34" fmla="*/ 30 w 50"/>
                  <a:gd name="T35" fmla="*/ 128 h 223"/>
                  <a:gd name="T36" fmla="*/ 31 w 50"/>
                  <a:gd name="T37" fmla="*/ 118 h 223"/>
                  <a:gd name="T38" fmla="*/ 46 w 50"/>
                  <a:gd name="T39" fmla="*/ 121 h 223"/>
                  <a:gd name="T40" fmla="*/ 50 w 50"/>
                  <a:gd name="T41" fmla="*/ 121 h 223"/>
                  <a:gd name="T42" fmla="*/ 50 w 50"/>
                  <a:gd name="T43" fmla="*/ 118 h 223"/>
                  <a:gd name="T44" fmla="*/ 45 w 50"/>
                  <a:gd name="T45" fmla="*/ 99 h 223"/>
                  <a:gd name="T46" fmla="*/ 48 w 50"/>
                  <a:gd name="T47" fmla="*/ 95 h 223"/>
                  <a:gd name="T48" fmla="*/ 49 w 50"/>
                  <a:gd name="T49" fmla="*/ 92 h 223"/>
                  <a:gd name="T50" fmla="*/ 49 w 50"/>
                  <a:gd name="T51" fmla="*/ 90 h 223"/>
                  <a:gd name="T52" fmla="*/ 48 w 50"/>
                  <a:gd name="T53" fmla="*/ 90 h 223"/>
                  <a:gd name="T54" fmla="*/ 42 w 50"/>
                  <a:gd name="T55" fmla="*/ 82 h 223"/>
                  <a:gd name="T56" fmla="*/ 31 w 50"/>
                  <a:gd name="T57" fmla="*/ 57 h 223"/>
                  <a:gd name="T58" fmla="*/ 31 w 50"/>
                  <a:gd name="T59" fmla="*/ 54 h 223"/>
                  <a:gd name="T60" fmla="*/ 28 w 50"/>
                  <a:gd name="T61" fmla="*/ 51 h 223"/>
                  <a:gd name="T62" fmla="*/ 27 w 50"/>
                  <a:gd name="T63" fmla="*/ 53 h 223"/>
                  <a:gd name="T64" fmla="*/ 23 w 50"/>
                  <a:gd name="T65" fmla="*/ 53 h 223"/>
                  <a:gd name="T66" fmla="*/ 17 w 50"/>
                  <a:gd name="T67" fmla="*/ 54 h 223"/>
                  <a:gd name="T68" fmla="*/ 16 w 50"/>
                  <a:gd name="T69" fmla="*/ 54 h 223"/>
                  <a:gd name="T70" fmla="*/ 14 w 50"/>
                  <a:gd name="T71" fmla="*/ 50 h 223"/>
                  <a:gd name="T72" fmla="*/ 13 w 50"/>
                  <a:gd name="T73" fmla="*/ 37 h 223"/>
                  <a:gd name="T74" fmla="*/ 13 w 50"/>
                  <a:gd name="T75" fmla="*/ 26 h 223"/>
                  <a:gd name="T76" fmla="*/ 11 w 50"/>
                  <a:gd name="T77" fmla="*/ 26 h 223"/>
                  <a:gd name="T78" fmla="*/ 4 w 50"/>
                  <a:gd name="T79" fmla="*/ 19 h 223"/>
                  <a:gd name="T80" fmla="*/ 4 w 50"/>
                  <a:gd name="T81" fmla="*/ 18 h 223"/>
                  <a:gd name="T82" fmla="*/ 2 w 50"/>
                  <a:gd name="T83" fmla="*/ 14 h 223"/>
                  <a:gd name="T84" fmla="*/ 2 w 50"/>
                  <a:gd name="T85" fmla="*/ 12 h 223"/>
                  <a:gd name="T86" fmla="*/ 0 w 50"/>
                  <a:gd name="T87" fmla="*/ 11 h 223"/>
                  <a:gd name="T88" fmla="*/ 0 w 50"/>
                  <a:gd name="T89" fmla="*/ 9 h 223"/>
                  <a:gd name="T90" fmla="*/ 4 w 50"/>
                  <a:gd name="T91" fmla="*/ 7 h 223"/>
                  <a:gd name="T92" fmla="*/ 17 w 50"/>
                  <a:gd name="T93" fmla="*/ 4 h 223"/>
                  <a:gd name="T94" fmla="*/ 18 w 50"/>
                  <a:gd name="T95" fmla="*/ 2 h 223"/>
                  <a:gd name="T96" fmla="*/ 18 w 50"/>
                  <a:gd name="T97" fmla="*/ 0 h 2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50" h="223">
                    <a:moveTo>
                      <a:pt x="38" y="223"/>
                    </a:moveTo>
                    <a:lnTo>
                      <a:pt x="38" y="203"/>
                    </a:lnTo>
                    <a:lnTo>
                      <a:pt x="33" y="191"/>
                    </a:lnTo>
                    <a:lnTo>
                      <a:pt x="26" y="187"/>
                    </a:lnTo>
                    <a:lnTo>
                      <a:pt x="21" y="185"/>
                    </a:lnTo>
                    <a:lnTo>
                      <a:pt x="16" y="182"/>
                    </a:lnTo>
                    <a:lnTo>
                      <a:pt x="14" y="182"/>
                    </a:lnTo>
                    <a:lnTo>
                      <a:pt x="9" y="170"/>
                    </a:lnTo>
                    <a:lnTo>
                      <a:pt x="6" y="162"/>
                    </a:lnTo>
                    <a:lnTo>
                      <a:pt x="4" y="148"/>
                    </a:lnTo>
                    <a:lnTo>
                      <a:pt x="4" y="143"/>
                    </a:lnTo>
                    <a:lnTo>
                      <a:pt x="3" y="141"/>
                    </a:lnTo>
                    <a:lnTo>
                      <a:pt x="3" y="139"/>
                    </a:lnTo>
                    <a:lnTo>
                      <a:pt x="4" y="139"/>
                    </a:lnTo>
                    <a:lnTo>
                      <a:pt x="9" y="138"/>
                    </a:lnTo>
                    <a:lnTo>
                      <a:pt x="20" y="138"/>
                    </a:lnTo>
                    <a:lnTo>
                      <a:pt x="26" y="134"/>
                    </a:lnTo>
                    <a:lnTo>
                      <a:pt x="30" y="128"/>
                    </a:lnTo>
                    <a:lnTo>
                      <a:pt x="31" y="118"/>
                    </a:lnTo>
                    <a:lnTo>
                      <a:pt x="46" y="121"/>
                    </a:lnTo>
                    <a:lnTo>
                      <a:pt x="50" y="121"/>
                    </a:lnTo>
                    <a:lnTo>
                      <a:pt x="50" y="118"/>
                    </a:lnTo>
                    <a:lnTo>
                      <a:pt x="45" y="99"/>
                    </a:lnTo>
                    <a:lnTo>
                      <a:pt x="48" y="95"/>
                    </a:lnTo>
                    <a:lnTo>
                      <a:pt x="49" y="92"/>
                    </a:lnTo>
                    <a:lnTo>
                      <a:pt x="49" y="90"/>
                    </a:lnTo>
                    <a:lnTo>
                      <a:pt x="48" y="90"/>
                    </a:lnTo>
                    <a:lnTo>
                      <a:pt x="42" y="82"/>
                    </a:lnTo>
                    <a:lnTo>
                      <a:pt x="31" y="57"/>
                    </a:lnTo>
                    <a:lnTo>
                      <a:pt x="31" y="54"/>
                    </a:lnTo>
                    <a:lnTo>
                      <a:pt x="28" y="51"/>
                    </a:lnTo>
                    <a:lnTo>
                      <a:pt x="27" y="53"/>
                    </a:lnTo>
                    <a:lnTo>
                      <a:pt x="23" y="53"/>
                    </a:lnTo>
                    <a:lnTo>
                      <a:pt x="17" y="54"/>
                    </a:lnTo>
                    <a:lnTo>
                      <a:pt x="16" y="54"/>
                    </a:lnTo>
                    <a:lnTo>
                      <a:pt x="14" y="50"/>
                    </a:lnTo>
                    <a:lnTo>
                      <a:pt x="13" y="37"/>
                    </a:lnTo>
                    <a:lnTo>
                      <a:pt x="13" y="26"/>
                    </a:lnTo>
                    <a:lnTo>
                      <a:pt x="11" y="26"/>
                    </a:lnTo>
                    <a:lnTo>
                      <a:pt x="4" y="19"/>
                    </a:lnTo>
                    <a:lnTo>
                      <a:pt x="4" y="18"/>
                    </a:lnTo>
                    <a:lnTo>
                      <a:pt x="2" y="14"/>
                    </a:lnTo>
                    <a:lnTo>
                      <a:pt x="2" y="12"/>
                    </a:lnTo>
                    <a:lnTo>
                      <a:pt x="0" y="11"/>
                    </a:lnTo>
                    <a:lnTo>
                      <a:pt x="0" y="9"/>
                    </a:lnTo>
                    <a:lnTo>
                      <a:pt x="4" y="7"/>
                    </a:lnTo>
                    <a:lnTo>
                      <a:pt x="17" y="4"/>
                    </a:lnTo>
                    <a:lnTo>
                      <a:pt x="18" y="2"/>
                    </a:lnTo>
                    <a:lnTo>
                      <a:pt x="18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20" name="Freeform 2961">
                <a:extLst>
                  <a:ext uri="{FF2B5EF4-FFF2-40B4-BE49-F238E27FC236}">
                    <a16:creationId xmlns:a16="http://schemas.microsoft.com/office/drawing/2014/main" id="{2ED76561-E224-613C-2E6F-3FB4962346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5" y="1246"/>
                <a:ext cx="44" cy="27"/>
              </a:xfrm>
              <a:custGeom>
                <a:avLst/>
                <a:gdLst>
                  <a:gd name="T0" fmla="*/ 174 w 174"/>
                  <a:gd name="T1" fmla="*/ 18 h 104"/>
                  <a:gd name="T2" fmla="*/ 172 w 174"/>
                  <a:gd name="T3" fmla="*/ 18 h 104"/>
                  <a:gd name="T4" fmla="*/ 169 w 174"/>
                  <a:gd name="T5" fmla="*/ 17 h 104"/>
                  <a:gd name="T6" fmla="*/ 159 w 174"/>
                  <a:gd name="T7" fmla="*/ 14 h 104"/>
                  <a:gd name="T8" fmla="*/ 124 w 174"/>
                  <a:gd name="T9" fmla="*/ 8 h 104"/>
                  <a:gd name="T10" fmla="*/ 119 w 174"/>
                  <a:gd name="T11" fmla="*/ 2 h 104"/>
                  <a:gd name="T12" fmla="*/ 117 w 174"/>
                  <a:gd name="T13" fmla="*/ 0 h 104"/>
                  <a:gd name="T14" fmla="*/ 116 w 174"/>
                  <a:gd name="T15" fmla="*/ 0 h 104"/>
                  <a:gd name="T16" fmla="*/ 112 w 174"/>
                  <a:gd name="T17" fmla="*/ 4 h 104"/>
                  <a:gd name="T18" fmla="*/ 115 w 174"/>
                  <a:gd name="T19" fmla="*/ 6 h 104"/>
                  <a:gd name="T20" fmla="*/ 117 w 174"/>
                  <a:gd name="T21" fmla="*/ 10 h 104"/>
                  <a:gd name="T22" fmla="*/ 120 w 174"/>
                  <a:gd name="T23" fmla="*/ 11 h 104"/>
                  <a:gd name="T24" fmla="*/ 123 w 174"/>
                  <a:gd name="T25" fmla="*/ 17 h 104"/>
                  <a:gd name="T26" fmla="*/ 122 w 174"/>
                  <a:gd name="T27" fmla="*/ 22 h 104"/>
                  <a:gd name="T28" fmla="*/ 122 w 174"/>
                  <a:gd name="T29" fmla="*/ 25 h 104"/>
                  <a:gd name="T30" fmla="*/ 117 w 174"/>
                  <a:gd name="T31" fmla="*/ 30 h 104"/>
                  <a:gd name="T32" fmla="*/ 116 w 174"/>
                  <a:gd name="T33" fmla="*/ 27 h 104"/>
                  <a:gd name="T34" fmla="*/ 115 w 174"/>
                  <a:gd name="T35" fmla="*/ 25 h 104"/>
                  <a:gd name="T36" fmla="*/ 110 w 174"/>
                  <a:gd name="T37" fmla="*/ 24 h 104"/>
                  <a:gd name="T38" fmla="*/ 102 w 174"/>
                  <a:gd name="T39" fmla="*/ 22 h 104"/>
                  <a:gd name="T40" fmla="*/ 99 w 174"/>
                  <a:gd name="T41" fmla="*/ 24 h 104"/>
                  <a:gd name="T42" fmla="*/ 95 w 174"/>
                  <a:gd name="T43" fmla="*/ 28 h 104"/>
                  <a:gd name="T44" fmla="*/ 85 w 174"/>
                  <a:gd name="T45" fmla="*/ 34 h 104"/>
                  <a:gd name="T46" fmla="*/ 84 w 174"/>
                  <a:gd name="T47" fmla="*/ 34 h 104"/>
                  <a:gd name="T48" fmla="*/ 81 w 174"/>
                  <a:gd name="T49" fmla="*/ 37 h 104"/>
                  <a:gd name="T50" fmla="*/ 81 w 174"/>
                  <a:gd name="T51" fmla="*/ 38 h 104"/>
                  <a:gd name="T52" fmla="*/ 77 w 174"/>
                  <a:gd name="T53" fmla="*/ 48 h 104"/>
                  <a:gd name="T54" fmla="*/ 74 w 174"/>
                  <a:gd name="T55" fmla="*/ 64 h 104"/>
                  <a:gd name="T56" fmla="*/ 75 w 174"/>
                  <a:gd name="T57" fmla="*/ 70 h 104"/>
                  <a:gd name="T58" fmla="*/ 77 w 174"/>
                  <a:gd name="T59" fmla="*/ 70 h 104"/>
                  <a:gd name="T60" fmla="*/ 75 w 174"/>
                  <a:gd name="T61" fmla="*/ 71 h 104"/>
                  <a:gd name="T62" fmla="*/ 70 w 174"/>
                  <a:gd name="T63" fmla="*/ 84 h 104"/>
                  <a:gd name="T64" fmla="*/ 59 w 174"/>
                  <a:gd name="T65" fmla="*/ 98 h 104"/>
                  <a:gd name="T66" fmla="*/ 56 w 174"/>
                  <a:gd name="T67" fmla="*/ 101 h 104"/>
                  <a:gd name="T68" fmla="*/ 55 w 174"/>
                  <a:gd name="T69" fmla="*/ 104 h 104"/>
                  <a:gd name="T70" fmla="*/ 53 w 174"/>
                  <a:gd name="T71" fmla="*/ 104 h 104"/>
                  <a:gd name="T72" fmla="*/ 53 w 174"/>
                  <a:gd name="T73" fmla="*/ 101 h 104"/>
                  <a:gd name="T74" fmla="*/ 52 w 174"/>
                  <a:gd name="T75" fmla="*/ 94 h 104"/>
                  <a:gd name="T76" fmla="*/ 52 w 174"/>
                  <a:gd name="T77" fmla="*/ 92 h 104"/>
                  <a:gd name="T78" fmla="*/ 50 w 174"/>
                  <a:gd name="T79" fmla="*/ 91 h 104"/>
                  <a:gd name="T80" fmla="*/ 50 w 174"/>
                  <a:gd name="T81" fmla="*/ 90 h 104"/>
                  <a:gd name="T82" fmla="*/ 49 w 174"/>
                  <a:gd name="T83" fmla="*/ 87 h 104"/>
                  <a:gd name="T84" fmla="*/ 42 w 174"/>
                  <a:gd name="T85" fmla="*/ 80 h 104"/>
                  <a:gd name="T86" fmla="*/ 35 w 174"/>
                  <a:gd name="T87" fmla="*/ 80 h 104"/>
                  <a:gd name="T88" fmla="*/ 28 w 174"/>
                  <a:gd name="T89" fmla="*/ 78 h 104"/>
                  <a:gd name="T90" fmla="*/ 22 w 174"/>
                  <a:gd name="T91" fmla="*/ 78 h 104"/>
                  <a:gd name="T92" fmla="*/ 22 w 174"/>
                  <a:gd name="T93" fmla="*/ 80 h 104"/>
                  <a:gd name="T94" fmla="*/ 19 w 174"/>
                  <a:gd name="T95" fmla="*/ 80 h 104"/>
                  <a:gd name="T96" fmla="*/ 15 w 174"/>
                  <a:gd name="T97" fmla="*/ 77 h 104"/>
                  <a:gd name="T98" fmla="*/ 8 w 174"/>
                  <a:gd name="T99" fmla="*/ 81 h 104"/>
                  <a:gd name="T100" fmla="*/ 0 w 174"/>
                  <a:gd name="T101" fmla="*/ 95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74" h="104">
                    <a:moveTo>
                      <a:pt x="174" y="18"/>
                    </a:moveTo>
                    <a:lnTo>
                      <a:pt x="172" y="18"/>
                    </a:lnTo>
                    <a:lnTo>
                      <a:pt x="169" y="17"/>
                    </a:lnTo>
                    <a:lnTo>
                      <a:pt x="159" y="14"/>
                    </a:lnTo>
                    <a:lnTo>
                      <a:pt x="124" y="8"/>
                    </a:lnTo>
                    <a:lnTo>
                      <a:pt x="119" y="2"/>
                    </a:lnTo>
                    <a:lnTo>
                      <a:pt x="117" y="0"/>
                    </a:lnTo>
                    <a:lnTo>
                      <a:pt x="116" y="0"/>
                    </a:lnTo>
                    <a:lnTo>
                      <a:pt x="112" y="4"/>
                    </a:lnTo>
                    <a:lnTo>
                      <a:pt x="115" y="6"/>
                    </a:lnTo>
                    <a:lnTo>
                      <a:pt x="117" y="10"/>
                    </a:lnTo>
                    <a:lnTo>
                      <a:pt x="120" y="11"/>
                    </a:lnTo>
                    <a:lnTo>
                      <a:pt x="123" y="17"/>
                    </a:lnTo>
                    <a:lnTo>
                      <a:pt x="122" y="22"/>
                    </a:lnTo>
                    <a:lnTo>
                      <a:pt x="122" y="25"/>
                    </a:lnTo>
                    <a:lnTo>
                      <a:pt x="117" y="30"/>
                    </a:lnTo>
                    <a:lnTo>
                      <a:pt x="116" y="27"/>
                    </a:lnTo>
                    <a:lnTo>
                      <a:pt x="115" y="25"/>
                    </a:lnTo>
                    <a:lnTo>
                      <a:pt x="110" y="24"/>
                    </a:lnTo>
                    <a:lnTo>
                      <a:pt x="102" y="22"/>
                    </a:lnTo>
                    <a:lnTo>
                      <a:pt x="99" y="24"/>
                    </a:lnTo>
                    <a:lnTo>
                      <a:pt x="95" y="28"/>
                    </a:lnTo>
                    <a:lnTo>
                      <a:pt x="85" y="34"/>
                    </a:lnTo>
                    <a:lnTo>
                      <a:pt x="84" y="34"/>
                    </a:lnTo>
                    <a:lnTo>
                      <a:pt x="81" y="37"/>
                    </a:lnTo>
                    <a:lnTo>
                      <a:pt x="81" y="38"/>
                    </a:lnTo>
                    <a:lnTo>
                      <a:pt x="77" y="48"/>
                    </a:lnTo>
                    <a:lnTo>
                      <a:pt x="74" y="64"/>
                    </a:lnTo>
                    <a:lnTo>
                      <a:pt x="75" y="70"/>
                    </a:lnTo>
                    <a:lnTo>
                      <a:pt x="77" y="70"/>
                    </a:lnTo>
                    <a:lnTo>
                      <a:pt x="75" y="71"/>
                    </a:lnTo>
                    <a:lnTo>
                      <a:pt x="70" y="84"/>
                    </a:lnTo>
                    <a:lnTo>
                      <a:pt x="59" y="98"/>
                    </a:lnTo>
                    <a:lnTo>
                      <a:pt x="56" y="101"/>
                    </a:lnTo>
                    <a:lnTo>
                      <a:pt x="55" y="104"/>
                    </a:lnTo>
                    <a:lnTo>
                      <a:pt x="53" y="104"/>
                    </a:lnTo>
                    <a:lnTo>
                      <a:pt x="53" y="101"/>
                    </a:lnTo>
                    <a:lnTo>
                      <a:pt x="52" y="94"/>
                    </a:lnTo>
                    <a:lnTo>
                      <a:pt x="52" y="92"/>
                    </a:lnTo>
                    <a:lnTo>
                      <a:pt x="50" y="91"/>
                    </a:lnTo>
                    <a:lnTo>
                      <a:pt x="50" y="90"/>
                    </a:lnTo>
                    <a:lnTo>
                      <a:pt x="49" y="87"/>
                    </a:lnTo>
                    <a:lnTo>
                      <a:pt x="42" y="80"/>
                    </a:lnTo>
                    <a:lnTo>
                      <a:pt x="35" y="80"/>
                    </a:lnTo>
                    <a:lnTo>
                      <a:pt x="28" y="78"/>
                    </a:lnTo>
                    <a:lnTo>
                      <a:pt x="22" y="78"/>
                    </a:lnTo>
                    <a:lnTo>
                      <a:pt x="22" y="80"/>
                    </a:lnTo>
                    <a:lnTo>
                      <a:pt x="19" y="80"/>
                    </a:lnTo>
                    <a:lnTo>
                      <a:pt x="15" y="77"/>
                    </a:lnTo>
                    <a:lnTo>
                      <a:pt x="8" y="81"/>
                    </a:lnTo>
                    <a:lnTo>
                      <a:pt x="0" y="9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21" name="Freeform 2962">
                <a:extLst>
                  <a:ext uri="{FF2B5EF4-FFF2-40B4-BE49-F238E27FC236}">
                    <a16:creationId xmlns:a16="http://schemas.microsoft.com/office/drawing/2014/main" id="{64CCB52A-51AF-9C1A-3FCE-1F379D1F77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3" y="1150"/>
                <a:ext cx="13" cy="38"/>
              </a:xfrm>
              <a:custGeom>
                <a:avLst/>
                <a:gdLst>
                  <a:gd name="T0" fmla="*/ 4 w 53"/>
                  <a:gd name="T1" fmla="*/ 0 h 151"/>
                  <a:gd name="T2" fmla="*/ 6 w 53"/>
                  <a:gd name="T3" fmla="*/ 0 h 151"/>
                  <a:gd name="T4" fmla="*/ 20 w 53"/>
                  <a:gd name="T5" fmla="*/ 17 h 151"/>
                  <a:gd name="T6" fmla="*/ 20 w 53"/>
                  <a:gd name="T7" fmla="*/ 18 h 151"/>
                  <a:gd name="T8" fmla="*/ 18 w 53"/>
                  <a:gd name="T9" fmla="*/ 21 h 151"/>
                  <a:gd name="T10" fmla="*/ 11 w 53"/>
                  <a:gd name="T11" fmla="*/ 24 h 151"/>
                  <a:gd name="T12" fmla="*/ 4 w 53"/>
                  <a:gd name="T13" fmla="*/ 31 h 151"/>
                  <a:gd name="T14" fmla="*/ 2 w 53"/>
                  <a:gd name="T15" fmla="*/ 38 h 151"/>
                  <a:gd name="T16" fmla="*/ 0 w 53"/>
                  <a:gd name="T17" fmla="*/ 38 h 151"/>
                  <a:gd name="T18" fmla="*/ 0 w 53"/>
                  <a:gd name="T19" fmla="*/ 39 h 151"/>
                  <a:gd name="T20" fmla="*/ 3 w 53"/>
                  <a:gd name="T21" fmla="*/ 43 h 151"/>
                  <a:gd name="T22" fmla="*/ 10 w 53"/>
                  <a:gd name="T23" fmla="*/ 46 h 151"/>
                  <a:gd name="T24" fmla="*/ 11 w 53"/>
                  <a:gd name="T25" fmla="*/ 46 h 151"/>
                  <a:gd name="T26" fmla="*/ 21 w 53"/>
                  <a:gd name="T27" fmla="*/ 52 h 151"/>
                  <a:gd name="T28" fmla="*/ 28 w 53"/>
                  <a:gd name="T29" fmla="*/ 54 h 151"/>
                  <a:gd name="T30" fmla="*/ 30 w 53"/>
                  <a:gd name="T31" fmla="*/ 57 h 151"/>
                  <a:gd name="T32" fmla="*/ 34 w 53"/>
                  <a:gd name="T33" fmla="*/ 60 h 151"/>
                  <a:gd name="T34" fmla="*/ 35 w 53"/>
                  <a:gd name="T35" fmla="*/ 60 h 151"/>
                  <a:gd name="T36" fmla="*/ 45 w 53"/>
                  <a:gd name="T37" fmla="*/ 64 h 151"/>
                  <a:gd name="T38" fmla="*/ 52 w 53"/>
                  <a:gd name="T39" fmla="*/ 64 h 151"/>
                  <a:gd name="T40" fmla="*/ 53 w 53"/>
                  <a:gd name="T41" fmla="*/ 66 h 151"/>
                  <a:gd name="T42" fmla="*/ 52 w 53"/>
                  <a:gd name="T43" fmla="*/ 67 h 151"/>
                  <a:gd name="T44" fmla="*/ 35 w 53"/>
                  <a:gd name="T45" fmla="*/ 101 h 151"/>
                  <a:gd name="T46" fmla="*/ 34 w 53"/>
                  <a:gd name="T47" fmla="*/ 101 h 151"/>
                  <a:gd name="T48" fmla="*/ 32 w 53"/>
                  <a:gd name="T49" fmla="*/ 103 h 151"/>
                  <a:gd name="T50" fmla="*/ 21 w 53"/>
                  <a:gd name="T51" fmla="*/ 109 h 151"/>
                  <a:gd name="T52" fmla="*/ 20 w 53"/>
                  <a:gd name="T53" fmla="*/ 110 h 151"/>
                  <a:gd name="T54" fmla="*/ 28 w 53"/>
                  <a:gd name="T55" fmla="*/ 117 h 151"/>
                  <a:gd name="T56" fmla="*/ 31 w 53"/>
                  <a:gd name="T57" fmla="*/ 120 h 151"/>
                  <a:gd name="T58" fmla="*/ 37 w 53"/>
                  <a:gd name="T59" fmla="*/ 120 h 151"/>
                  <a:gd name="T60" fmla="*/ 37 w 53"/>
                  <a:gd name="T61" fmla="*/ 121 h 151"/>
                  <a:gd name="T62" fmla="*/ 35 w 53"/>
                  <a:gd name="T63" fmla="*/ 124 h 151"/>
                  <a:gd name="T64" fmla="*/ 35 w 53"/>
                  <a:gd name="T65" fmla="*/ 133 h 151"/>
                  <a:gd name="T66" fmla="*/ 37 w 53"/>
                  <a:gd name="T67" fmla="*/ 140 h 151"/>
                  <a:gd name="T68" fmla="*/ 34 w 53"/>
                  <a:gd name="T69" fmla="*/ 143 h 151"/>
                  <a:gd name="T70" fmla="*/ 31 w 53"/>
                  <a:gd name="T71" fmla="*/ 144 h 151"/>
                  <a:gd name="T72" fmla="*/ 27 w 53"/>
                  <a:gd name="T73" fmla="*/ 147 h 151"/>
                  <a:gd name="T74" fmla="*/ 18 w 53"/>
                  <a:gd name="T75" fmla="*/ 147 h 151"/>
                  <a:gd name="T76" fmla="*/ 13 w 53"/>
                  <a:gd name="T77" fmla="*/ 151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53" h="151">
                    <a:moveTo>
                      <a:pt x="4" y="0"/>
                    </a:moveTo>
                    <a:lnTo>
                      <a:pt x="6" y="0"/>
                    </a:lnTo>
                    <a:lnTo>
                      <a:pt x="20" y="17"/>
                    </a:lnTo>
                    <a:lnTo>
                      <a:pt x="20" y="18"/>
                    </a:lnTo>
                    <a:lnTo>
                      <a:pt x="18" y="21"/>
                    </a:lnTo>
                    <a:lnTo>
                      <a:pt x="11" y="24"/>
                    </a:lnTo>
                    <a:lnTo>
                      <a:pt x="4" y="31"/>
                    </a:lnTo>
                    <a:lnTo>
                      <a:pt x="2" y="38"/>
                    </a:lnTo>
                    <a:lnTo>
                      <a:pt x="0" y="38"/>
                    </a:lnTo>
                    <a:lnTo>
                      <a:pt x="0" y="39"/>
                    </a:lnTo>
                    <a:lnTo>
                      <a:pt x="3" y="43"/>
                    </a:lnTo>
                    <a:lnTo>
                      <a:pt x="10" y="46"/>
                    </a:lnTo>
                    <a:lnTo>
                      <a:pt x="11" y="46"/>
                    </a:lnTo>
                    <a:lnTo>
                      <a:pt x="21" y="52"/>
                    </a:lnTo>
                    <a:lnTo>
                      <a:pt x="28" y="54"/>
                    </a:lnTo>
                    <a:lnTo>
                      <a:pt x="30" y="57"/>
                    </a:lnTo>
                    <a:lnTo>
                      <a:pt x="34" y="60"/>
                    </a:lnTo>
                    <a:lnTo>
                      <a:pt x="35" y="60"/>
                    </a:lnTo>
                    <a:lnTo>
                      <a:pt x="45" y="64"/>
                    </a:lnTo>
                    <a:lnTo>
                      <a:pt x="52" y="64"/>
                    </a:lnTo>
                    <a:lnTo>
                      <a:pt x="53" y="66"/>
                    </a:lnTo>
                    <a:lnTo>
                      <a:pt x="52" y="67"/>
                    </a:lnTo>
                    <a:lnTo>
                      <a:pt x="35" y="101"/>
                    </a:lnTo>
                    <a:lnTo>
                      <a:pt x="34" y="101"/>
                    </a:lnTo>
                    <a:lnTo>
                      <a:pt x="32" y="103"/>
                    </a:lnTo>
                    <a:lnTo>
                      <a:pt x="21" y="109"/>
                    </a:lnTo>
                    <a:lnTo>
                      <a:pt x="20" y="110"/>
                    </a:lnTo>
                    <a:lnTo>
                      <a:pt x="28" y="117"/>
                    </a:lnTo>
                    <a:lnTo>
                      <a:pt x="31" y="120"/>
                    </a:lnTo>
                    <a:lnTo>
                      <a:pt x="37" y="120"/>
                    </a:lnTo>
                    <a:lnTo>
                      <a:pt x="37" y="121"/>
                    </a:lnTo>
                    <a:lnTo>
                      <a:pt x="35" y="124"/>
                    </a:lnTo>
                    <a:lnTo>
                      <a:pt x="35" y="133"/>
                    </a:lnTo>
                    <a:lnTo>
                      <a:pt x="37" y="140"/>
                    </a:lnTo>
                    <a:lnTo>
                      <a:pt x="34" y="143"/>
                    </a:lnTo>
                    <a:lnTo>
                      <a:pt x="31" y="144"/>
                    </a:lnTo>
                    <a:lnTo>
                      <a:pt x="27" y="147"/>
                    </a:lnTo>
                    <a:lnTo>
                      <a:pt x="18" y="147"/>
                    </a:lnTo>
                    <a:lnTo>
                      <a:pt x="13" y="15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22" name="Freeform 2963">
                <a:extLst>
                  <a:ext uri="{FF2B5EF4-FFF2-40B4-BE49-F238E27FC236}">
                    <a16:creationId xmlns:a16="http://schemas.microsoft.com/office/drawing/2014/main" id="{5BD338DC-47F5-DFD9-475B-29ACA95846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7" y="1188"/>
                <a:ext cx="21" cy="47"/>
              </a:xfrm>
              <a:custGeom>
                <a:avLst/>
                <a:gdLst>
                  <a:gd name="T0" fmla="*/ 39 w 86"/>
                  <a:gd name="T1" fmla="*/ 0 h 188"/>
                  <a:gd name="T2" fmla="*/ 39 w 86"/>
                  <a:gd name="T3" fmla="*/ 1 h 188"/>
                  <a:gd name="T4" fmla="*/ 40 w 86"/>
                  <a:gd name="T5" fmla="*/ 10 h 188"/>
                  <a:gd name="T6" fmla="*/ 42 w 86"/>
                  <a:gd name="T7" fmla="*/ 11 h 188"/>
                  <a:gd name="T8" fmla="*/ 43 w 86"/>
                  <a:gd name="T9" fmla="*/ 18 h 188"/>
                  <a:gd name="T10" fmla="*/ 43 w 86"/>
                  <a:gd name="T11" fmla="*/ 21 h 188"/>
                  <a:gd name="T12" fmla="*/ 46 w 86"/>
                  <a:gd name="T13" fmla="*/ 32 h 188"/>
                  <a:gd name="T14" fmla="*/ 63 w 86"/>
                  <a:gd name="T15" fmla="*/ 59 h 188"/>
                  <a:gd name="T16" fmla="*/ 64 w 86"/>
                  <a:gd name="T17" fmla="*/ 60 h 188"/>
                  <a:gd name="T18" fmla="*/ 67 w 86"/>
                  <a:gd name="T19" fmla="*/ 60 h 188"/>
                  <a:gd name="T20" fmla="*/ 78 w 86"/>
                  <a:gd name="T21" fmla="*/ 61 h 188"/>
                  <a:gd name="T22" fmla="*/ 81 w 86"/>
                  <a:gd name="T23" fmla="*/ 61 h 188"/>
                  <a:gd name="T24" fmla="*/ 86 w 86"/>
                  <a:gd name="T25" fmla="*/ 66 h 188"/>
                  <a:gd name="T26" fmla="*/ 86 w 86"/>
                  <a:gd name="T27" fmla="*/ 67 h 188"/>
                  <a:gd name="T28" fmla="*/ 68 w 86"/>
                  <a:gd name="T29" fmla="*/ 82 h 188"/>
                  <a:gd name="T30" fmla="*/ 50 w 86"/>
                  <a:gd name="T31" fmla="*/ 105 h 188"/>
                  <a:gd name="T32" fmla="*/ 47 w 86"/>
                  <a:gd name="T33" fmla="*/ 103 h 188"/>
                  <a:gd name="T34" fmla="*/ 47 w 86"/>
                  <a:gd name="T35" fmla="*/ 105 h 188"/>
                  <a:gd name="T36" fmla="*/ 43 w 86"/>
                  <a:gd name="T37" fmla="*/ 137 h 188"/>
                  <a:gd name="T38" fmla="*/ 40 w 86"/>
                  <a:gd name="T39" fmla="*/ 138 h 188"/>
                  <a:gd name="T40" fmla="*/ 29 w 86"/>
                  <a:gd name="T41" fmla="*/ 152 h 188"/>
                  <a:gd name="T42" fmla="*/ 23 w 86"/>
                  <a:gd name="T43" fmla="*/ 163 h 188"/>
                  <a:gd name="T44" fmla="*/ 19 w 86"/>
                  <a:gd name="T45" fmla="*/ 163 h 188"/>
                  <a:gd name="T46" fmla="*/ 18 w 86"/>
                  <a:gd name="T47" fmla="*/ 166 h 188"/>
                  <a:gd name="T48" fmla="*/ 18 w 86"/>
                  <a:gd name="T49" fmla="*/ 167 h 188"/>
                  <a:gd name="T50" fmla="*/ 16 w 86"/>
                  <a:gd name="T51" fmla="*/ 172 h 188"/>
                  <a:gd name="T52" fmla="*/ 9 w 86"/>
                  <a:gd name="T53" fmla="*/ 181 h 188"/>
                  <a:gd name="T54" fmla="*/ 1 w 86"/>
                  <a:gd name="T55" fmla="*/ 188 h 188"/>
                  <a:gd name="T56" fmla="*/ 0 w 86"/>
                  <a:gd name="T57" fmla="*/ 188 h 1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86" h="188">
                    <a:moveTo>
                      <a:pt x="39" y="0"/>
                    </a:moveTo>
                    <a:lnTo>
                      <a:pt x="39" y="1"/>
                    </a:lnTo>
                    <a:lnTo>
                      <a:pt x="40" y="10"/>
                    </a:lnTo>
                    <a:lnTo>
                      <a:pt x="42" y="11"/>
                    </a:lnTo>
                    <a:lnTo>
                      <a:pt x="43" y="18"/>
                    </a:lnTo>
                    <a:lnTo>
                      <a:pt x="43" y="21"/>
                    </a:lnTo>
                    <a:lnTo>
                      <a:pt x="46" y="32"/>
                    </a:lnTo>
                    <a:lnTo>
                      <a:pt x="63" y="59"/>
                    </a:lnTo>
                    <a:lnTo>
                      <a:pt x="64" y="60"/>
                    </a:lnTo>
                    <a:lnTo>
                      <a:pt x="67" y="60"/>
                    </a:lnTo>
                    <a:lnTo>
                      <a:pt x="78" y="61"/>
                    </a:lnTo>
                    <a:lnTo>
                      <a:pt x="81" y="61"/>
                    </a:lnTo>
                    <a:lnTo>
                      <a:pt x="86" y="66"/>
                    </a:lnTo>
                    <a:lnTo>
                      <a:pt x="86" y="67"/>
                    </a:lnTo>
                    <a:lnTo>
                      <a:pt x="68" y="82"/>
                    </a:lnTo>
                    <a:lnTo>
                      <a:pt x="50" y="105"/>
                    </a:lnTo>
                    <a:lnTo>
                      <a:pt x="47" y="103"/>
                    </a:lnTo>
                    <a:lnTo>
                      <a:pt x="47" y="105"/>
                    </a:lnTo>
                    <a:lnTo>
                      <a:pt x="43" y="137"/>
                    </a:lnTo>
                    <a:lnTo>
                      <a:pt x="40" y="138"/>
                    </a:lnTo>
                    <a:lnTo>
                      <a:pt x="29" y="152"/>
                    </a:lnTo>
                    <a:lnTo>
                      <a:pt x="23" y="163"/>
                    </a:lnTo>
                    <a:lnTo>
                      <a:pt x="19" y="163"/>
                    </a:lnTo>
                    <a:lnTo>
                      <a:pt x="18" y="166"/>
                    </a:lnTo>
                    <a:lnTo>
                      <a:pt x="18" y="167"/>
                    </a:lnTo>
                    <a:lnTo>
                      <a:pt x="16" y="172"/>
                    </a:lnTo>
                    <a:lnTo>
                      <a:pt x="9" y="181"/>
                    </a:lnTo>
                    <a:lnTo>
                      <a:pt x="1" y="188"/>
                    </a:lnTo>
                    <a:lnTo>
                      <a:pt x="0" y="18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23" name="Freeform 2964">
                <a:extLst>
                  <a:ext uri="{FF2B5EF4-FFF2-40B4-BE49-F238E27FC236}">
                    <a16:creationId xmlns:a16="http://schemas.microsoft.com/office/drawing/2014/main" id="{BB0B1421-1A47-ABD3-D8DB-57E89FDC03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0" y="1251"/>
                <a:ext cx="22" cy="62"/>
              </a:xfrm>
              <a:custGeom>
                <a:avLst/>
                <a:gdLst>
                  <a:gd name="T0" fmla="*/ 45 w 86"/>
                  <a:gd name="T1" fmla="*/ 249 h 249"/>
                  <a:gd name="T2" fmla="*/ 48 w 86"/>
                  <a:gd name="T3" fmla="*/ 247 h 249"/>
                  <a:gd name="T4" fmla="*/ 55 w 86"/>
                  <a:gd name="T5" fmla="*/ 232 h 249"/>
                  <a:gd name="T6" fmla="*/ 63 w 86"/>
                  <a:gd name="T7" fmla="*/ 227 h 249"/>
                  <a:gd name="T8" fmla="*/ 83 w 86"/>
                  <a:gd name="T9" fmla="*/ 221 h 249"/>
                  <a:gd name="T10" fmla="*/ 84 w 86"/>
                  <a:gd name="T11" fmla="*/ 220 h 249"/>
                  <a:gd name="T12" fmla="*/ 86 w 86"/>
                  <a:gd name="T13" fmla="*/ 220 h 249"/>
                  <a:gd name="T14" fmla="*/ 86 w 86"/>
                  <a:gd name="T15" fmla="*/ 214 h 249"/>
                  <a:gd name="T16" fmla="*/ 80 w 86"/>
                  <a:gd name="T17" fmla="*/ 203 h 249"/>
                  <a:gd name="T18" fmla="*/ 79 w 86"/>
                  <a:gd name="T19" fmla="*/ 199 h 249"/>
                  <a:gd name="T20" fmla="*/ 76 w 86"/>
                  <a:gd name="T21" fmla="*/ 197 h 249"/>
                  <a:gd name="T22" fmla="*/ 71 w 86"/>
                  <a:gd name="T23" fmla="*/ 193 h 249"/>
                  <a:gd name="T24" fmla="*/ 71 w 86"/>
                  <a:gd name="T25" fmla="*/ 190 h 249"/>
                  <a:gd name="T26" fmla="*/ 62 w 86"/>
                  <a:gd name="T27" fmla="*/ 173 h 249"/>
                  <a:gd name="T28" fmla="*/ 57 w 86"/>
                  <a:gd name="T29" fmla="*/ 168 h 249"/>
                  <a:gd name="T30" fmla="*/ 54 w 86"/>
                  <a:gd name="T31" fmla="*/ 161 h 249"/>
                  <a:gd name="T32" fmla="*/ 52 w 86"/>
                  <a:gd name="T33" fmla="*/ 153 h 249"/>
                  <a:gd name="T34" fmla="*/ 41 w 86"/>
                  <a:gd name="T35" fmla="*/ 134 h 249"/>
                  <a:gd name="T36" fmla="*/ 35 w 86"/>
                  <a:gd name="T37" fmla="*/ 129 h 249"/>
                  <a:gd name="T38" fmla="*/ 35 w 86"/>
                  <a:gd name="T39" fmla="*/ 127 h 249"/>
                  <a:gd name="T40" fmla="*/ 37 w 86"/>
                  <a:gd name="T41" fmla="*/ 127 h 249"/>
                  <a:gd name="T42" fmla="*/ 40 w 86"/>
                  <a:gd name="T43" fmla="*/ 124 h 249"/>
                  <a:gd name="T44" fmla="*/ 41 w 86"/>
                  <a:gd name="T45" fmla="*/ 122 h 249"/>
                  <a:gd name="T46" fmla="*/ 41 w 86"/>
                  <a:gd name="T47" fmla="*/ 120 h 249"/>
                  <a:gd name="T48" fmla="*/ 37 w 86"/>
                  <a:gd name="T49" fmla="*/ 115 h 249"/>
                  <a:gd name="T50" fmla="*/ 34 w 86"/>
                  <a:gd name="T51" fmla="*/ 112 h 249"/>
                  <a:gd name="T52" fmla="*/ 34 w 86"/>
                  <a:gd name="T53" fmla="*/ 110 h 249"/>
                  <a:gd name="T54" fmla="*/ 37 w 86"/>
                  <a:gd name="T55" fmla="*/ 108 h 249"/>
                  <a:gd name="T56" fmla="*/ 45 w 86"/>
                  <a:gd name="T57" fmla="*/ 86 h 249"/>
                  <a:gd name="T58" fmla="*/ 47 w 86"/>
                  <a:gd name="T59" fmla="*/ 83 h 249"/>
                  <a:gd name="T60" fmla="*/ 48 w 86"/>
                  <a:gd name="T61" fmla="*/ 83 h 249"/>
                  <a:gd name="T62" fmla="*/ 60 w 86"/>
                  <a:gd name="T63" fmla="*/ 79 h 249"/>
                  <a:gd name="T64" fmla="*/ 62 w 86"/>
                  <a:gd name="T65" fmla="*/ 77 h 249"/>
                  <a:gd name="T66" fmla="*/ 60 w 86"/>
                  <a:gd name="T67" fmla="*/ 77 h 249"/>
                  <a:gd name="T68" fmla="*/ 59 w 86"/>
                  <a:gd name="T69" fmla="*/ 76 h 249"/>
                  <a:gd name="T70" fmla="*/ 59 w 86"/>
                  <a:gd name="T71" fmla="*/ 74 h 249"/>
                  <a:gd name="T72" fmla="*/ 57 w 86"/>
                  <a:gd name="T73" fmla="*/ 74 h 249"/>
                  <a:gd name="T74" fmla="*/ 55 w 86"/>
                  <a:gd name="T75" fmla="*/ 76 h 249"/>
                  <a:gd name="T76" fmla="*/ 52 w 86"/>
                  <a:gd name="T77" fmla="*/ 76 h 249"/>
                  <a:gd name="T78" fmla="*/ 49 w 86"/>
                  <a:gd name="T79" fmla="*/ 74 h 249"/>
                  <a:gd name="T80" fmla="*/ 48 w 86"/>
                  <a:gd name="T81" fmla="*/ 74 h 249"/>
                  <a:gd name="T82" fmla="*/ 45 w 86"/>
                  <a:gd name="T83" fmla="*/ 73 h 249"/>
                  <a:gd name="T84" fmla="*/ 44 w 86"/>
                  <a:gd name="T85" fmla="*/ 72 h 249"/>
                  <a:gd name="T86" fmla="*/ 42 w 86"/>
                  <a:gd name="T87" fmla="*/ 69 h 249"/>
                  <a:gd name="T88" fmla="*/ 34 w 86"/>
                  <a:gd name="T89" fmla="*/ 60 h 249"/>
                  <a:gd name="T90" fmla="*/ 31 w 86"/>
                  <a:gd name="T91" fmla="*/ 56 h 249"/>
                  <a:gd name="T92" fmla="*/ 27 w 86"/>
                  <a:gd name="T93" fmla="*/ 53 h 249"/>
                  <a:gd name="T94" fmla="*/ 6 w 86"/>
                  <a:gd name="T95" fmla="*/ 60 h 249"/>
                  <a:gd name="T96" fmla="*/ 6 w 86"/>
                  <a:gd name="T97" fmla="*/ 62 h 249"/>
                  <a:gd name="T98" fmla="*/ 0 w 86"/>
                  <a:gd name="T99" fmla="*/ 57 h 249"/>
                  <a:gd name="T100" fmla="*/ 3 w 86"/>
                  <a:gd name="T101" fmla="*/ 53 h 249"/>
                  <a:gd name="T102" fmla="*/ 3 w 86"/>
                  <a:gd name="T103" fmla="*/ 52 h 249"/>
                  <a:gd name="T104" fmla="*/ 6 w 86"/>
                  <a:gd name="T105" fmla="*/ 50 h 249"/>
                  <a:gd name="T106" fmla="*/ 9 w 86"/>
                  <a:gd name="T107" fmla="*/ 46 h 249"/>
                  <a:gd name="T108" fmla="*/ 14 w 86"/>
                  <a:gd name="T109" fmla="*/ 28 h 249"/>
                  <a:gd name="T110" fmla="*/ 26 w 86"/>
                  <a:gd name="T111" fmla="*/ 7 h 249"/>
                  <a:gd name="T112" fmla="*/ 32 w 86"/>
                  <a:gd name="T113" fmla="*/ 0 h 2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86" h="249">
                    <a:moveTo>
                      <a:pt x="45" y="249"/>
                    </a:moveTo>
                    <a:lnTo>
                      <a:pt x="48" y="247"/>
                    </a:lnTo>
                    <a:lnTo>
                      <a:pt x="55" y="232"/>
                    </a:lnTo>
                    <a:lnTo>
                      <a:pt x="63" y="227"/>
                    </a:lnTo>
                    <a:lnTo>
                      <a:pt x="83" y="221"/>
                    </a:lnTo>
                    <a:lnTo>
                      <a:pt x="84" y="220"/>
                    </a:lnTo>
                    <a:lnTo>
                      <a:pt x="86" y="220"/>
                    </a:lnTo>
                    <a:lnTo>
                      <a:pt x="86" y="214"/>
                    </a:lnTo>
                    <a:lnTo>
                      <a:pt x="80" y="203"/>
                    </a:lnTo>
                    <a:lnTo>
                      <a:pt x="79" y="199"/>
                    </a:lnTo>
                    <a:lnTo>
                      <a:pt x="76" y="197"/>
                    </a:lnTo>
                    <a:lnTo>
                      <a:pt x="71" y="193"/>
                    </a:lnTo>
                    <a:lnTo>
                      <a:pt x="71" y="190"/>
                    </a:lnTo>
                    <a:lnTo>
                      <a:pt x="62" y="173"/>
                    </a:lnTo>
                    <a:lnTo>
                      <a:pt x="57" y="168"/>
                    </a:lnTo>
                    <a:lnTo>
                      <a:pt x="54" y="161"/>
                    </a:lnTo>
                    <a:lnTo>
                      <a:pt x="52" y="153"/>
                    </a:lnTo>
                    <a:lnTo>
                      <a:pt x="41" y="134"/>
                    </a:lnTo>
                    <a:lnTo>
                      <a:pt x="35" y="129"/>
                    </a:lnTo>
                    <a:lnTo>
                      <a:pt x="35" y="127"/>
                    </a:lnTo>
                    <a:lnTo>
                      <a:pt x="37" y="127"/>
                    </a:lnTo>
                    <a:lnTo>
                      <a:pt x="40" y="124"/>
                    </a:lnTo>
                    <a:lnTo>
                      <a:pt x="41" y="122"/>
                    </a:lnTo>
                    <a:lnTo>
                      <a:pt x="41" y="120"/>
                    </a:lnTo>
                    <a:lnTo>
                      <a:pt x="37" y="115"/>
                    </a:lnTo>
                    <a:lnTo>
                      <a:pt x="34" y="112"/>
                    </a:lnTo>
                    <a:lnTo>
                      <a:pt x="34" y="110"/>
                    </a:lnTo>
                    <a:lnTo>
                      <a:pt x="37" y="108"/>
                    </a:lnTo>
                    <a:lnTo>
                      <a:pt x="45" y="86"/>
                    </a:lnTo>
                    <a:lnTo>
                      <a:pt x="47" y="83"/>
                    </a:lnTo>
                    <a:lnTo>
                      <a:pt x="48" y="83"/>
                    </a:lnTo>
                    <a:lnTo>
                      <a:pt x="60" y="79"/>
                    </a:lnTo>
                    <a:lnTo>
                      <a:pt x="62" y="77"/>
                    </a:lnTo>
                    <a:lnTo>
                      <a:pt x="60" y="77"/>
                    </a:lnTo>
                    <a:lnTo>
                      <a:pt x="59" y="76"/>
                    </a:lnTo>
                    <a:lnTo>
                      <a:pt x="59" y="74"/>
                    </a:lnTo>
                    <a:lnTo>
                      <a:pt x="57" y="74"/>
                    </a:lnTo>
                    <a:lnTo>
                      <a:pt x="55" y="76"/>
                    </a:lnTo>
                    <a:lnTo>
                      <a:pt x="52" y="76"/>
                    </a:lnTo>
                    <a:lnTo>
                      <a:pt x="49" y="74"/>
                    </a:lnTo>
                    <a:lnTo>
                      <a:pt x="48" y="74"/>
                    </a:lnTo>
                    <a:lnTo>
                      <a:pt x="45" y="73"/>
                    </a:lnTo>
                    <a:lnTo>
                      <a:pt x="44" y="72"/>
                    </a:lnTo>
                    <a:lnTo>
                      <a:pt x="42" y="69"/>
                    </a:lnTo>
                    <a:lnTo>
                      <a:pt x="34" y="60"/>
                    </a:lnTo>
                    <a:lnTo>
                      <a:pt x="31" y="56"/>
                    </a:lnTo>
                    <a:lnTo>
                      <a:pt x="27" y="53"/>
                    </a:lnTo>
                    <a:lnTo>
                      <a:pt x="6" y="60"/>
                    </a:lnTo>
                    <a:lnTo>
                      <a:pt x="6" y="62"/>
                    </a:lnTo>
                    <a:lnTo>
                      <a:pt x="0" y="57"/>
                    </a:lnTo>
                    <a:lnTo>
                      <a:pt x="3" y="53"/>
                    </a:lnTo>
                    <a:lnTo>
                      <a:pt x="3" y="52"/>
                    </a:lnTo>
                    <a:lnTo>
                      <a:pt x="6" y="50"/>
                    </a:lnTo>
                    <a:lnTo>
                      <a:pt x="9" y="46"/>
                    </a:lnTo>
                    <a:lnTo>
                      <a:pt x="14" y="28"/>
                    </a:lnTo>
                    <a:lnTo>
                      <a:pt x="26" y="7"/>
                    </a:lnTo>
                    <a:lnTo>
                      <a:pt x="32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24" name="Freeform 2965">
                <a:extLst>
                  <a:ext uri="{FF2B5EF4-FFF2-40B4-BE49-F238E27FC236}">
                    <a16:creationId xmlns:a16="http://schemas.microsoft.com/office/drawing/2014/main" id="{66D3025E-9CD7-8EA0-05A6-7EF22FED79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9" y="1233"/>
                <a:ext cx="38" cy="18"/>
              </a:xfrm>
              <a:custGeom>
                <a:avLst/>
                <a:gdLst>
                  <a:gd name="T0" fmla="*/ 153 w 153"/>
                  <a:gd name="T1" fmla="*/ 7 h 70"/>
                  <a:gd name="T2" fmla="*/ 151 w 153"/>
                  <a:gd name="T3" fmla="*/ 6 h 70"/>
                  <a:gd name="T4" fmla="*/ 151 w 153"/>
                  <a:gd name="T5" fmla="*/ 5 h 70"/>
                  <a:gd name="T6" fmla="*/ 149 w 153"/>
                  <a:gd name="T7" fmla="*/ 2 h 70"/>
                  <a:gd name="T8" fmla="*/ 146 w 153"/>
                  <a:gd name="T9" fmla="*/ 0 h 70"/>
                  <a:gd name="T10" fmla="*/ 144 w 153"/>
                  <a:gd name="T11" fmla="*/ 2 h 70"/>
                  <a:gd name="T12" fmla="*/ 140 w 153"/>
                  <a:gd name="T13" fmla="*/ 5 h 70"/>
                  <a:gd name="T14" fmla="*/ 139 w 153"/>
                  <a:gd name="T15" fmla="*/ 5 h 70"/>
                  <a:gd name="T16" fmla="*/ 140 w 153"/>
                  <a:gd name="T17" fmla="*/ 6 h 70"/>
                  <a:gd name="T18" fmla="*/ 140 w 153"/>
                  <a:gd name="T19" fmla="*/ 7 h 70"/>
                  <a:gd name="T20" fmla="*/ 133 w 153"/>
                  <a:gd name="T21" fmla="*/ 14 h 70"/>
                  <a:gd name="T22" fmla="*/ 125 w 153"/>
                  <a:gd name="T23" fmla="*/ 29 h 70"/>
                  <a:gd name="T24" fmla="*/ 123 w 153"/>
                  <a:gd name="T25" fmla="*/ 30 h 70"/>
                  <a:gd name="T26" fmla="*/ 108 w 153"/>
                  <a:gd name="T27" fmla="*/ 27 h 70"/>
                  <a:gd name="T28" fmla="*/ 102 w 153"/>
                  <a:gd name="T29" fmla="*/ 31 h 70"/>
                  <a:gd name="T30" fmla="*/ 99 w 153"/>
                  <a:gd name="T31" fmla="*/ 38 h 70"/>
                  <a:gd name="T32" fmla="*/ 98 w 153"/>
                  <a:gd name="T33" fmla="*/ 39 h 70"/>
                  <a:gd name="T34" fmla="*/ 98 w 153"/>
                  <a:gd name="T35" fmla="*/ 41 h 70"/>
                  <a:gd name="T36" fmla="*/ 94 w 153"/>
                  <a:gd name="T37" fmla="*/ 42 h 70"/>
                  <a:gd name="T38" fmla="*/ 91 w 153"/>
                  <a:gd name="T39" fmla="*/ 44 h 70"/>
                  <a:gd name="T40" fmla="*/ 84 w 153"/>
                  <a:gd name="T41" fmla="*/ 44 h 70"/>
                  <a:gd name="T42" fmla="*/ 72 w 153"/>
                  <a:gd name="T43" fmla="*/ 36 h 70"/>
                  <a:gd name="T44" fmla="*/ 70 w 153"/>
                  <a:gd name="T45" fmla="*/ 36 h 70"/>
                  <a:gd name="T46" fmla="*/ 72 w 153"/>
                  <a:gd name="T47" fmla="*/ 39 h 70"/>
                  <a:gd name="T48" fmla="*/ 72 w 153"/>
                  <a:gd name="T49" fmla="*/ 41 h 70"/>
                  <a:gd name="T50" fmla="*/ 73 w 153"/>
                  <a:gd name="T51" fmla="*/ 41 h 70"/>
                  <a:gd name="T52" fmla="*/ 72 w 153"/>
                  <a:gd name="T53" fmla="*/ 45 h 70"/>
                  <a:gd name="T54" fmla="*/ 69 w 153"/>
                  <a:gd name="T55" fmla="*/ 49 h 70"/>
                  <a:gd name="T56" fmla="*/ 58 w 153"/>
                  <a:gd name="T57" fmla="*/ 55 h 70"/>
                  <a:gd name="T58" fmla="*/ 56 w 153"/>
                  <a:gd name="T59" fmla="*/ 55 h 70"/>
                  <a:gd name="T60" fmla="*/ 47 w 153"/>
                  <a:gd name="T61" fmla="*/ 42 h 70"/>
                  <a:gd name="T62" fmla="*/ 44 w 153"/>
                  <a:gd name="T63" fmla="*/ 42 h 70"/>
                  <a:gd name="T64" fmla="*/ 22 w 153"/>
                  <a:gd name="T65" fmla="*/ 52 h 70"/>
                  <a:gd name="T66" fmla="*/ 13 w 153"/>
                  <a:gd name="T67" fmla="*/ 53 h 70"/>
                  <a:gd name="T68" fmla="*/ 9 w 153"/>
                  <a:gd name="T69" fmla="*/ 55 h 70"/>
                  <a:gd name="T70" fmla="*/ 6 w 153"/>
                  <a:gd name="T71" fmla="*/ 56 h 70"/>
                  <a:gd name="T72" fmla="*/ 5 w 153"/>
                  <a:gd name="T73" fmla="*/ 56 h 70"/>
                  <a:gd name="T74" fmla="*/ 5 w 153"/>
                  <a:gd name="T75" fmla="*/ 65 h 70"/>
                  <a:gd name="T76" fmla="*/ 3 w 153"/>
                  <a:gd name="T77" fmla="*/ 67 h 70"/>
                  <a:gd name="T78" fmla="*/ 1 w 153"/>
                  <a:gd name="T79" fmla="*/ 70 h 70"/>
                  <a:gd name="T80" fmla="*/ 0 w 153"/>
                  <a:gd name="T81" fmla="*/ 7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53" h="70">
                    <a:moveTo>
                      <a:pt x="153" y="7"/>
                    </a:moveTo>
                    <a:lnTo>
                      <a:pt x="151" y="6"/>
                    </a:lnTo>
                    <a:lnTo>
                      <a:pt x="151" y="5"/>
                    </a:lnTo>
                    <a:lnTo>
                      <a:pt x="149" y="2"/>
                    </a:lnTo>
                    <a:lnTo>
                      <a:pt x="146" y="0"/>
                    </a:lnTo>
                    <a:lnTo>
                      <a:pt x="144" y="2"/>
                    </a:lnTo>
                    <a:lnTo>
                      <a:pt x="140" y="5"/>
                    </a:lnTo>
                    <a:lnTo>
                      <a:pt x="139" y="5"/>
                    </a:lnTo>
                    <a:lnTo>
                      <a:pt x="140" y="6"/>
                    </a:lnTo>
                    <a:lnTo>
                      <a:pt x="140" y="7"/>
                    </a:lnTo>
                    <a:lnTo>
                      <a:pt x="133" y="14"/>
                    </a:lnTo>
                    <a:lnTo>
                      <a:pt x="125" y="29"/>
                    </a:lnTo>
                    <a:lnTo>
                      <a:pt x="123" y="30"/>
                    </a:lnTo>
                    <a:lnTo>
                      <a:pt x="108" y="27"/>
                    </a:lnTo>
                    <a:lnTo>
                      <a:pt x="102" y="31"/>
                    </a:lnTo>
                    <a:lnTo>
                      <a:pt x="99" y="38"/>
                    </a:lnTo>
                    <a:lnTo>
                      <a:pt x="98" y="39"/>
                    </a:lnTo>
                    <a:lnTo>
                      <a:pt x="98" y="41"/>
                    </a:lnTo>
                    <a:lnTo>
                      <a:pt x="94" y="42"/>
                    </a:lnTo>
                    <a:lnTo>
                      <a:pt x="91" y="44"/>
                    </a:lnTo>
                    <a:lnTo>
                      <a:pt x="84" y="44"/>
                    </a:lnTo>
                    <a:lnTo>
                      <a:pt x="72" y="36"/>
                    </a:lnTo>
                    <a:lnTo>
                      <a:pt x="70" y="36"/>
                    </a:lnTo>
                    <a:lnTo>
                      <a:pt x="72" y="39"/>
                    </a:lnTo>
                    <a:lnTo>
                      <a:pt x="72" y="41"/>
                    </a:lnTo>
                    <a:lnTo>
                      <a:pt x="73" y="41"/>
                    </a:lnTo>
                    <a:lnTo>
                      <a:pt x="72" y="45"/>
                    </a:lnTo>
                    <a:lnTo>
                      <a:pt x="69" y="49"/>
                    </a:lnTo>
                    <a:lnTo>
                      <a:pt x="58" y="55"/>
                    </a:lnTo>
                    <a:lnTo>
                      <a:pt x="56" y="55"/>
                    </a:lnTo>
                    <a:lnTo>
                      <a:pt x="47" y="42"/>
                    </a:lnTo>
                    <a:lnTo>
                      <a:pt x="44" y="42"/>
                    </a:lnTo>
                    <a:lnTo>
                      <a:pt x="22" y="52"/>
                    </a:lnTo>
                    <a:lnTo>
                      <a:pt x="13" y="53"/>
                    </a:lnTo>
                    <a:lnTo>
                      <a:pt x="9" y="55"/>
                    </a:lnTo>
                    <a:lnTo>
                      <a:pt x="6" y="56"/>
                    </a:lnTo>
                    <a:lnTo>
                      <a:pt x="5" y="56"/>
                    </a:lnTo>
                    <a:lnTo>
                      <a:pt x="5" y="65"/>
                    </a:lnTo>
                    <a:lnTo>
                      <a:pt x="3" y="67"/>
                    </a:lnTo>
                    <a:lnTo>
                      <a:pt x="1" y="70"/>
                    </a:lnTo>
                    <a:lnTo>
                      <a:pt x="0" y="7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25" name="Freeform 2966">
                <a:extLst>
                  <a:ext uri="{FF2B5EF4-FFF2-40B4-BE49-F238E27FC236}">
                    <a16:creationId xmlns:a16="http://schemas.microsoft.com/office/drawing/2014/main" id="{1B239582-D716-E45C-71BA-1149939D7E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6" y="1235"/>
                <a:ext cx="44" cy="56"/>
              </a:xfrm>
              <a:custGeom>
                <a:avLst/>
                <a:gdLst>
                  <a:gd name="T0" fmla="*/ 3 w 174"/>
                  <a:gd name="T1" fmla="*/ 0 h 221"/>
                  <a:gd name="T2" fmla="*/ 3 w 174"/>
                  <a:gd name="T3" fmla="*/ 2 h 221"/>
                  <a:gd name="T4" fmla="*/ 0 w 174"/>
                  <a:gd name="T5" fmla="*/ 14 h 221"/>
                  <a:gd name="T6" fmla="*/ 0 w 174"/>
                  <a:gd name="T7" fmla="*/ 17 h 221"/>
                  <a:gd name="T8" fmla="*/ 1 w 174"/>
                  <a:gd name="T9" fmla="*/ 19 h 221"/>
                  <a:gd name="T10" fmla="*/ 6 w 174"/>
                  <a:gd name="T11" fmla="*/ 19 h 221"/>
                  <a:gd name="T12" fmla="*/ 17 w 174"/>
                  <a:gd name="T13" fmla="*/ 22 h 221"/>
                  <a:gd name="T14" fmla="*/ 19 w 174"/>
                  <a:gd name="T15" fmla="*/ 23 h 221"/>
                  <a:gd name="T16" fmla="*/ 28 w 174"/>
                  <a:gd name="T17" fmla="*/ 23 h 221"/>
                  <a:gd name="T18" fmla="*/ 39 w 174"/>
                  <a:gd name="T19" fmla="*/ 29 h 221"/>
                  <a:gd name="T20" fmla="*/ 45 w 174"/>
                  <a:gd name="T21" fmla="*/ 31 h 221"/>
                  <a:gd name="T22" fmla="*/ 49 w 174"/>
                  <a:gd name="T23" fmla="*/ 34 h 221"/>
                  <a:gd name="T24" fmla="*/ 52 w 174"/>
                  <a:gd name="T25" fmla="*/ 35 h 221"/>
                  <a:gd name="T26" fmla="*/ 54 w 174"/>
                  <a:gd name="T27" fmla="*/ 39 h 221"/>
                  <a:gd name="T28" fmla="*/ 63 w 174"/>
                  <a:gd name="T29" fmla="*/ 60 h 221"/>
                  <a:gd name="T30" fmla="*/ 69 w 174"/>
                  <a:gd name="T31" fmla="*/ 83 h 221"/>
                  <a:gd name="T32" fmla="*/ 69 w 174"/>
                  <a:gd name="T33" fmla="*/ 84 h 221"/>
                  <a:gd name="T34" fmla="*/ 70 w 174"/>
                  <a:gd name="T35" fmla="*/ 86 h 221"/>
                  <a:gd name="T36" fmla="*/ 71 w 174"/>
                  <a:gd name="T37" fmla="*/ 90 h 221"/>
                  <a:gd name="T38" fmla="*/ 71 w 174"/>
                  <a:gd name="T39" fmla="*/ 97 h 221"/>
                  <a:gd name="T40" fmla="*/ 70 w 174"/>
                  <a:gd name="T41" fmla="*/ 98 h 221"/>
                  <a:gd name="T42" fmla="*/ 69 w 174"/>
                  <a:gd name="T43" fmla="*/ 98 h 221"/>
                  <a:gd name="T44" fmla="*/ 69 w 174"/>
                  <a:gd name="T45" fmla="*/ 108 h 221"/>
                  <a:gd name="T46" fmla="*/ 63 w 174"/>
                  <a:gd name="T47" fmla="*/ 108 h 221"/>
                  <a:gd name="T48" fmla="*/ 64 w 174"/>
                  <a:gd name="T49" fmla="*/ 109 h 221"/>
                  <a:gd name="T50" fmla="*/ 67 w 174"/>
                  <a:gd name="T51" fmla="*/ 115 h 221"/>
                  <a:gd name="T52" fmla="*/ 82 w 174"/>
                  <a:gd name="T53" fmla="*/ 125 h 221"/>
                  <a:gd name="T54" fmla="*/ 93 w 174"/>
                  <a:gd name="T55" fmla="*/ 136 h 221"/>
                  <a:gd name="T56" fmla="*/ 102 w 174"/>
                  <a:gd name="T57" fmla="*/ 140 h 221"/>
                  <a:gd name="T58" fmla="*/ 109 w 174"/>
                  <a:gd name="T59" fmla="*/ 140 h 221"/>
                  <a:gd name="T60" fmla="*/ 112 w 174"/>
                  <a:gd name="T61" fmla="*/ 139 h 221"/>
                  <a:gd name="T62" fmla="*/ 113 w 174"/>
                  <a:gd name="T63" fmla="*/ 139 h 221"/>
                  <a:gd name="T64" fmla="*/ 112 w 174"/>
                  <a:gd name="T65" fmla="*/ 142 h 221"/>
                  <a:gd name="T66" fmla="*/ 105 w 174"/>
                  <a:gd name="T67" fmla="*/ 149 h 221"/>
                  <a:gd name="T68" fmla="*/ 107 w 174"/>
                  <a:gd name="T69" fmla="*/ 151 h 221"/>
                  <a:gd name="T70" fmla="*/ 112 w 174"/>
                  <a:gd name="T71" fmla="*/ 154 h 221"/>
                  <a:gd name="T72" fmla="*/ 131 w 174"/>
                  <a:gd name="T73" fmla="*/ 164 h 221"/>
                  <a:gd name="T74" fmla="*/ 137 w 174"/>
                  <a:gd name="T75" fmla="*/ 173 h 221"/>
                  <a:gd name="T76" fmla="*/ 134 w 174"/>
                  <a:gd name="T77" fmla="*/ 176 h 221"/>
                  <a:gd name="T78" fmla="*/ 129 w 174"/>
                  <a:gd name="T79" fmla="*/ 178 h 221"/>
                  <a:gd name="T80" fmla="*/ 126 w 174"/>
                  <a:gd name="T81" fmla="*/ 179 h 221"/>
                  <a:gd name="T82" fmla="*/ 136 w 174"/>
                  <a:gd name="T83" fmla="*/ 186 h 221"/>
                  <a:gd name="T84" fmla="*/ 142 w 174"/>
                  <a:gd name="T85" fmla="*/ 189 h 221"/>
                  <a:gd name="T86" fmla="*/ 145 w 174"/>
                  <a:gd name="T87" fmla="*/ 189 h 221"/>
                  <a:gd name="T88" fmla="*/ 144 w 174"/>
                  <a:gd name="T89" fmla="*/ 192 h 221"/>
                  <a:gd name="T90" fmla="*/ 145 w 174"/>
                  <a:gd name="T91" fmla="*/ 193 h 221"/>
                  <a:gd name="T92" fmla="*/ 146 w 174"/>
                  <a:gd name="T93" fmla="*/ 193 h 221"/>
                  <a:gd name="T94" fmla="*/ 146 w 174"/>
                  <a:gd name="T95" fmla="*/ 197 h 221"/>
                  <a:gd name="T96" fmla="*/ 162 w 174"/>
                  <a:gd name="T97" fmla="*/ 197 h 221"/>
                  <a:gd name="T98" fmla="*/ 165 w 174"/>
                  <a:gd name="T99" fmla="*/ 199 h 221"/>
                  <a:gd name="T100" fmla="*/ 166 w 174"/>
                  <a:gd name="T101" fmla="*/ 207 h 221"/>
                  <a:gd name="T102" fmla="*/ 166 w 174"/>
                  <a:gd name="T103" fmla="*/ 216 h 221"/>
                  <a:gd name="T104" fmla="*/ 169 w 174"/>
                  <a:gd name="T105" fmla="*/ 221 h 221"/>
                  <a:gd name="T106" fmla="*/ 170 w 174"/>
                  <a:gd name="T107" fmla="*/ 220 h 221"/>
                  <a:gd name="T108" fmla="*/ 173 w 174"/>
                  <a:gd name="T109" fmla="*/ 220 h 221"/>
                  <a:gd name="T110" fmla="*/ 174 w 174"/>
                  <a:gd name="T111" fmla="*/ 221 h 2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74" h="221">
                    <a:moveTo>
                      <a:pt x="3" y="0"/>
                    </a:moveTo>
                    <a:lnTo>
                      <a:pt x="3" y="2"/>
                    </a:lnTo>
                    <a:lnTo>
                      <a:pt x="0" y="14"/>
                    </a:lnTo>
                    <a:lnTo>
                      <a:pt x="0" y="17"/>
                    </a:lnTo>
                    <a:lnTo>
                      <a:pt x="1" y="19"/>
                    </a:lnTo>
                    <a:lnTo>
                      <a:pt x="6" y="19"/>
                    </a:lnTo>
                    <a:lnTo>
                      <a:pt x="17" y="22"/>
                    </a:lnTo>
                    <a:lnTo>
                      <a:pt x="19" y="23"/>
                    </a:lnTo>
                    <a:lnTo>
                      <a:pt x="28" y="23"/>
                    </a:lnTo>
                    <a:lnTo>
                      <a:pt x="39" y="29"/>
                    </a:lnTo>
                    <a:lnTo>
                      <a:pt x="45" y="31"/>
                    </a:lnTo>
                    <a:lnTo>
                      <a:pt x="49" y="34"/>
                    </a:lnTo>
                    <a:lnTo>
                      <a:pt x="52" y="35"/>
                    </a:lnTo>
                    <a:lnTo>
                      <a:pt x="54" y="39"/>
                    </a:lnTo>
                    <a:lnTo>
                      <a:pt x="63" y="60"/>
                    </a:lnTo>
                    <a:lnTo>
                      <a:pt x="69" y="83"/>
                    </a:lnTo>
                    <a:lnTo>
                      <a:pt x="69" y="84"/>
                    </a:lnTo>
                    <a:lnTo>
                      <a:pt x="70" y="86"/>
                    </a:lnTo>
                    <a:lnTo>
                      <a:pt x="71" y="90"/>
                    </a:lnTo>
                    <a:lnTo>
                      <a:pt x="71" y="97"/>
                    </a:lnTo>
                    <a:lnTo>
                      <a:pt x="70" y="98"/>
                    </a:lnTo>
                    <a:lnTo>
                      <a:pt x="69" y="98"/>
                    </a:lnTo>
                    <a:lnTo>
                      <a:pt x="69" y="108"/>
                    </a:lnTo>
                    <a:lnTo>
                      <a:pt x="63" y="108"/>
                    </a:lnTo>
                    <a:lnTo>
                      <a:pt x="64" y="109"/>
                    </a:lnTo>
                    <a:lnTo>
                      <a:pt x="67" y="115"/>
                    </a:lnTo>
                    <a:lnTo>
                      <a:pt x="82" y="125"/>
                    </a:lnTo>
                    <a:lnTo>
                      <a:pt x="93" y="136"/>
                    </a:lnTo>
                    <a:lnTo>
                      <a:pt x="102" y="140"/>
                    </a:lnTo>
                    <a:lnTo>
                      <a:pt x="109" y="140"/>
                    </a:lnTo>
                    <a:lnTo>
                      <a:pt x="112" y="139"/>
                    </a:lnTo>
                    <a:lnTo>
                      <a:pt x="113" y="139"/>
                    </a:lnTo>
                    <a:lnTo>
                      <a:pt x="112" y="142"/>
                    </a:lnTo>
                    <a:lnTo>
                      <a:pt x="105" y="149"/>
                    </a:lnTo>
                    <a:lnTo>
                      <a:pt x="107" y="151"/>
                    </a:lnTo>
                    <a:lnTo>
                      <a:pt x="112" y="154"/>
                    </a:lnTo>
                    <a:lnTo>
                      <a:pt x="131" y="164"/>
                    </a:lnTo>
                    <a:lnTo>
                      <a:pt x="137" y="173"/>
                    </a:lnTo>
                    <a:lnTo>
                      <a:pt x="134" y="176"/>
                    </a:lnTo>
                    <a:lnTo>
                      <a:pt x="129" y="178"/>
                    </a:lnTo>
                    <a:lnTo>
                      <a:pt x="126" y="179"/>
                    </a:lnTo>
                    <a:lnTo>
                      <a:pt x="136" y="186"/>
                    </a:lnTo>
                    <a:lnTo>
                      <a:pt x="142" y="189"/>
                    </a:lnTo>
                    <a:lnTo>
                      <a:pt x="145" y="189"/>
                    </a:lnTo>
                    <a:lnTo>
                      <a:pt x="144" y="192"/>
                    </a:lnTo>
                    <a:lnTo>
                      <a:pt x="145" y="193"/>
                    </a:lnTo>
                    <a:lnTo>
                      <a:pt x="146" y="193"/>
                    </a:lnTo>
                    <a:lnTo>
                      <a:pt x="146" y="197"/>
                    </a:lnTo>
                    <a:lnTo>
                      <a:pt x="162" y="197"/>
                    </a:lnTo>
                    <a:lnTo>
                      <a:pt x="165" y="199"/>
                    </a:lnTo>
                    <a:lnTo>
                      <a:pt x="166" y="207"/>
                    </a:lnTo>
                    <a:lnTo>
                      <a:pt x="166" y="216"/>
                    </a:lnTo>
                    <a:lnTo>
                      <a:pt x="169" y="221"/>
                    </a:lnTo>
                    <a:lnTo>
                      <a:pt x="170" y="220"/>
                    </a:lnTo>
                    <a:lnTo>
                      <a:pt x="173" y="220"/>
                    </a:lnTo>
                    <a:lnTo>
                      <a:pt x="174" y="22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26" name="Freeform 2967">
                <a:extLst>
                  <a:ext uri="{FF2B5EF4-FFF2-40B4-BE49-F238E27FC236}">
                    <a16:creationId xmlns:a16="http://schemas.microsoft.com/office/drawing/2014/main" id="{95C9D792-57BE-D4F1-1303-4A5D3F9157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5" y="1291"/>
                <a:ext cx="50" cy="49"/>
              </a:xfrm>
              <a:custGeom>
                <a:avLst/>
                <a:gdLst>
                  <a:gd name="T0" fmla="*/ 172 w 199"/>
                  <a:gd name="T1" fmla="*/ 4 h 196"/>
                  <a:gd name="T2" fmla="*/ 166 w 199"/>
                  <a:gd name="T3" fmla="*/ 19 h 196"/>
                  <a:gd name="T4" fmla="*/ 180 w 199"/>
                  <a:gd name="T5" fmla="*/ 53 h 196"/>
                  <a:gd name="T6" fmla="*/ 170 w 199"/>
                  <a:gd name="T7" fmla="*/ 59 h 196"/>
                  <a:gd name="T8" fmla="*/ 137 w 199"/>
                  <a:gd name="T9" fmla="*/ 57 h 196"/>
                  <a:gd name="T10" fmla="*/ 126 w 199"/>
                  <a:gd name="T11" fmla="*/ 52 h 196"/>
                  <a:gd name="T12" fmla="*/ 102 w 199"/>
                  <a:gd name="T13" fmla="*/ 48 h 196"/>
                  <a:gd name="T14" fmla="*/ 99 w 199"/>
                  <a:gd name="T15" fmla="*/ 48 h 196"/>
                  <a:gd name="T16" fmla="*/ 78 w 199"/>
                  <a:gd name="T17" fmla="*/ 53 h 196"/>
                  <a:gd name="T18" fmla="*/ 52 w 199"/>
                  <a:gd name="T19" fmla="*/ 53 h 196"/>
                  <a:gd name="T20" fmla="*/ 46 w 199"/>
                  <a:gd name="T21" fmla="*/ 56 h 196"/>
                  <a:gd name="T22" fmla="*/ 43 w 199"/>
                  <a:gd name="T23" fmla="*/ 63 h 196"/>
                  <a:gd name="T24" fmla="*/ 49 w 199"/>
                  <a:gd name="T25" fmla="*/ 66 h 196"/>
                  <a:gd name="T26" fmla="*/ 69 w 199"/>
                  <a:gd name="T27" fmla="*/ 64 h 196"/>
                  <a:gd name="T28" fmla="*/ 84 w 199"/>
                  <a:gd name="T29" fmla="*/ 73 h 196"/>
                  <a:gd name="T30" fmla="*/ 72 w 199"/>
                  <a:gd name="T31" fmla="*/ 79 h 196"/>
                  <a:gd name="T32" fmla="*/ 66 w 199"/>
                  <a:gd name="T33" fmla="*/ 95 h 196"/>
                  <a:gd name="T34" fmla="*/ 84 w 199"/>
                  <a:gd name="T35" fmla="*/ 103 h 196"/>
                  <a:gd name="T36" fmla="*/ 112 w 199"/>
                  <a:gd name="T37" fmla="*/ 109 h 196"/>
                  <a:gd name="T38" fmla="*/ 123 w 199"/>
                  <a:gd name="T39" fmla="*/ 106 h 196"/>
                  <a:gd name="T40" fmla="*/ 136 w 199"/>
                  <a:gd name="T41" fmla="*/ 101 h 196"/>
                  <a:gd name="T42" fmla="*/ 148 w 199"/>
                  <a:gd name="T43" fmla="*/ 110 h 196"/>
                  <a:gd name="T44" fmla="*/ 133 w 199"/>
                  <a:gd name="T45" fmla="*/ 115 h 196"/>
                  <a:gd name="T46" fmla="*/ 145 w 199"/>
                  <a:gd name="T47" fmla="*/ 131 h 196"/>
                  <a:gd name="T48" fmla="*/ 133 w 199"/>
                  <a:gd name="T49" fmla="*/ 136 h 196"/>
                  <a:gd name="T50" fmla="*/ 130 w 199"/>
                  <a:gd name="T51" fmla="*/ 152 h 196"/>
                  <a:gd name="T52" fmla="*/ 162 w 199"/>
                  <a:gd name="T53" fmla="*/ 152 h 196"/>
                  <a:gd name="T54" fmla="*/ 177 w 199"/>
                  <a:gd name="T55" fmla="*/ 159 h 196"/>
                  <a:gd name="T56" fmla="*/ 199 w 199"/>
                  <a:gd name="T57" fmla="*/ 172 h 196"/>
                  <a:gd name="T58" fmla="*/ 189 w 199"/>
                  <a:gd name="T59" fmla="*/ 191 h 196"/>
                  <a:gd name="T60" fmla="*/ 169 w 199"/>
                  <a:gd name="T61" fmla="*/ 193 h 196"/>
                  <a:gd name="T62" fmla="*/ 159 w 199"/>
                  <a:gd name="T63" fmla="*/ 189 h 196"/>
                  <a:gd name="T64" fmla="*/ 132 w 199"/>
                  <a:gd name="T65" fmla="*/ 186 h 196"/>
                  <a:gd name="T66" fmla="*/ 120 w 199"/>
                  <a:gd name="T67" fmla="*/ 162 h 196"/>
                  <a:gd name="T68" fmla="*/ 124 w 199"/>
                  <a:gd name="T69" fmla="*/ 154 h 196"/>
                  <a:gd name="T70" fmla="*/ 99 w 199"/>
                  <a:gd name="T71" fmla="*/ 147 h 196"/>
                  <a:gd name="T72" fmla="*/ 89 w 199"/>
                  <a:gd name="T73" fmla="*/ 151 h 196"/>
                  <a:gd name="T74" fmla="*/ 52 w 199"/>
                  <a:gd name="T75" fmla="*/ 149 h 196"/>
                  <a:gd name="T76" fmla="*/ 59 w 199"/>
                  <a:gd name="T77" fmla="*/ 144 h 196"/>
                  <a:gd name="T78" fmla="*/ 59 w 199"/>
                  <a:gd name="T79" fmla="*/ 133 h 196"/>
                  <a:gd name="T80" fmla="*/ 42 w 199"/>
                  <a:gd name="T81" fmla="*/ 138 h 196"/>
                  <a:gd name="T82" fmla="*/ 31 w 199"/>
                  <a:gd name="T83" fmla="*/ 145 h 196"/>
                  <a:gd name="T84" fmla="*/ 38 w 199"/>
                  <a:gd name="T85" fmla="*/ 149 h 196"/>
                  <a:gd name="T86" fmla="*/ 32 w 199"/>
                  <a:gd name="T87" fmla="*/ 166 h 196"/>
                  <a:gd name="T88" fmla="*/ 17 w 199"/>
                  <a:gd name="T89" fmla="*/ 172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99" h="196">
                    <a:moveTo>
                      <a:pt x="177" y="0"/>
                    </a:moveTo>
                    <a:lnTo>
                      <a:pt x="176" y="2"/>
                    </a:lnTo>
                    <a:lnTo>
                      <a:pt x="172" y="4"/>
                    </a:lnTo>
                    <a:lnTo>
                      <a:pt x="168" y="10"/>
                    </a:lnTo>
                    <a:lnTo>
                      <a:pt x="166" y="15"/>
                    </a:lnTo>
                    <a:lnTo>
                      <a:pt x="166" y="19"/>
                    </a:lnTo>
                    <a:lnTo>
                      <a:pt x="169" y="24"/>
                    </a:lnTo>
                    <a:lnTo>
                      <a:pt x="170" y="41"/>
                    </a:lnTo>
                    <a:lnTo>
                      <a:pt x="180" y="53"/>
                    </a:lnTo>
                    <a:lnTo>
                      <a:pt x="179" y="55"/>
                    </a:lnTo>
                    <a:lnTo>
                      <a:pt x="177" y="57"/>
                    </a:lnTo>
                    <a:lnTo>
                      <a:pt x="170" y="59"/>
                    </a:lnTo>
                    <a:lnTo>
                      <a:pt x="156" y="56"/>
                    </a:lnTo>
                    <a:lnTo>
                      <a:pt x="140" y="56"/>
                    </a:lnTo>
                    <a:lnTo>
                      <a:pt x="137" y="57"/>
                    </a:lnTo>
                    <a:lnTo>
                      <a:pt x="136" y="57"/>
                    </a:lnTo>
                    <a:lnTo>
                      <a:pt x="136" y="56"/>
                    </a:lnTo>
                    <a:lnTo>
                      <a:pt x="126" y="52"/>
                    </a:lnTo>
                    <a:lnTo>
                      <a:pt x="108" y="49"/>
                    </a:lnTo>
                    <a:lnTo>
                      <a:pt x="103" y="49"/>
                    </a:lnTo>
                    <a:lnTo>
                      <a:pt x="102" y="48"/>
                    </a:lnTo>
                    <a:lnTo>
                      <a:pt x="101" y="48"/>
                    </a:lnTo>
                    <a:lnTo>
                      <a:pt x="99" y="46"/>
                    </a:lnTo>
                    <a:lnTo>
                      <a:pt x="99" y="48"/>
                    </a:lnTo>
                    <a:lnTo>
                      <a:pt x="98" y="49"/>
                    </a:lnTo>
                    <a:lnTo>
                      <a:pt x="88" y="53"/>
                    </a:lnTo>
                    <a:lnTo>
                      <a:pt x="78" y="53"/>
                    </a:lnTo>
                    <a:lnTo>
                      <a:pt x="74" y="52"/>
                    </a:lnTo>
                    <a:lnTo>
                      <a:pt x="66" y="52"/>
                    </a:lnTo>
                    <a:lnTo>
                      <a:pt x="52" y="53"/>
                    </a:lnTo>
                    <a:lnTo>
                      <a:pt x="49" y="53"/>
                    </a:lnTo>
                    <a:lnTo>
                      <a:pt x="46" y="55"/>
                    </a:lnTo>
                    <a:lnTo>
                      <a:pt x="46" y="56"/>
                    </a:lnTo>
                    <a:lnTo>
                      <a:pt x="45" y="57"/>
                    </a:lnTo>
                    <a:lnTo>
                      <a:pt x="43" y="60"/>
                    </a:lnTo>
                    <a:lnTo>
                      <a:pt x="43" y="63"/>
                    </a:lnTo>
                    <a:lnTo>
                      <a:pt x="46" y="64"/>
                    </a:lnTo>
                    <a:lnTo>
                      <a:pt x="48" y="64"/>
                    </a:lnTo>
                    <a:lnTo>
                      <a:pt x="49" y="66"/>
                    </a:lnTo>
                    <a:lnTo>
                      <a:pt x="56" y="66"/>
                    </a:lnTo>
                    <a:lnTo>
                      <a:pt x="63" y="64"/>
                    </a:lnTo>
                    <a:lnTo>
                      <a:pt x="69" y="64"/>
                    </a:lnTo>
                    <a:lnTo>
                      <a:pt x="70" y="66"/>
                    </a:lnTo>
                    <a:lnTo>
                      <a:pt x="74" y="67"/>
                    </a:lnTo>
                    <a:lnTo>
                      <a:pt x="84" y="73"/>
                    </a:lnTo>
                    <a:lnTo>
                      <a:pt x="84" y="77"/>
                    </a:lnTo>
                    <a:lnTo>
                      <a:pt x="78" y="77"/>
                    </a:lnTo>
                    <a:lnTo>
                      <a:pt x="72" y="79"/>
                    </a:lnTo>
                    <a:lnTo>
                      <a:pt x="72" y="82"/>
                    </a:lnTo>
                    <a:lnTo>
                      <a:pt x="66" y="94"/>
                    </a:lnTo>
                    <a:lnTo>
                      <a:pt x="66" y="95"/>
                    </a:lnTo>
                    <a:lnTo>
                      <a:pt x="80" y="102"/>
                    </a:lnTo>
                    <a:lnTo>
                      <a:pt x="81" y="102"/>
                    </a:lnTo>
                    <a:lnTo>
                      <a:pt x="84" y="103"/>
                    </a:lnTo>
                    <a:lnTo>
                      <a:pt x="88" y="108"/>
                    </a:lnTo>
                    <a:lnTo>
                      <a:pt x="103" y="108"/>
                    </a:lnTo>
                    <a:lnTo>
                      <a:pt x="112" y="109"/>
                    </a:lnTo>
                    <a:lnTo>
                      <a:pt x="116" y="110"/>
                    </a:lnTo>
                    <a:lnTo>
                      <a:pt x="122" y="108"/>
                    </a:lnTo>
                    <a:lnTo>
                      <a:pt x="123" y="106"/>
                    </a:lnTo>
                    <a:lnTo>
                      <a:pt x="127" y="105"/>
                    </a:lnTo>
                    <a:lnTo>
                      <a:pt x="134" y="103"/>
                    </a:lnTo>
                    <a:lnTo>
                      <a:pt x="136" y="101"/>
                    </a:lnTo>
                    <a:lnTo>
                      <a:pt x="137" y="101"/>
                    </a:lnTo>
                    <a:lnTo>
                      <a:pt x="147" y="110"/>
                    </a:lnTo>
                    <a:lnTo>
                      <a:pt x="148" y="110"/>
                    </a:lnTo>
                    <a:lnTo>
                      <a:pt x="149" y="113"/>
                    </a:lnTo>
                    <a:lnTo>
                      <a:pt x="145" y="115"/>
                    </a:lnTo>
                    <a:lnTo>
                      <a:pt x="133" y="115"/>
                    </a:lnTo>
                    <a:lnTo>
                      <a:pt x="134" y="119"/>
                    </a:lnTo>
                    <a:lnTo>
                      <a:pt x="141" y="129"/>
                    </a:lnTo>
                    <a:lnTo>
                      <a:pt x="145" y="131"/>
                    </a:lnTo>
                    <a:lnTo>
                      <a:pt x="141" y="134"/>
                    </a:lnTo>
                    <a:lnTo>
                      <a:pt x="137" y="136"/>
                    </a:lnTo>
                    <a:lnTo>
                      <a:pt x="133" y="136"/>
                    </a:lnTo>
                    <a:lnTo>
                      <a:pt x="130" y="141"/>
                    </a:lnTo>
                    <a:lnTo>
                      <a:pt x="129" y="148"/>
                    </a:lnTo>
                    <a:lnTo>
                      <a:pt x="130" y="152"/>
                    </a:lnTo>
                    <a:lnTo>
                      <a:pt x="159" y="151"/>
                    </a:lnTo>
                    <a:lnTo>
                      <a:pt x="161" y="152"/>
                    </a:lnTo>
                    <a:lnTo>
                      <a:pt x="162" y="152"/>
                    </a:lnTo>
                    <a:lnTo>
                      <a:pt x="163" y="154"/>
                    </a:lnTo>
                    <a:lnTo>
                      <a:pt x="168" y="156"/>
                    </a:lnTo>
                    <a:lnTo>
                      <a:pt x="177" y="159"/>
                    </a:lnTo>
                    <a:lnTo>
                      <a:pt x="183" y="159"/>
                    </a:lnTo>
                    <a:lnTo>
                      <a:pt x="199" y="170"/>
                    </a:lnTo>
                    <a:lnTo>
                      <a:pt x="199" y="172"/>
                    </a:lnTo>
                    <a:lnTo>
                      <a:pt x="197" y="180"/>
                    </a:lnTo>
                    <a:lnTo>
                      <a:pt x="190" y="190"/>
                    </a:lnTo>
                    <a:lnTo>
                      <a:pt x="189" y="191"/>
                    </a:lnTo>
                    <a:lnTo>
                      <a:pt x="186" y="196"/>
                    </a:lnTo>
                    <a:lnTo>
                      <a:pt x="176" y="196"/>
                    </a:lnTo>
                    <a:lnTo>
                      <a:pt x="169" y="193"/>
                    </a:lnTo>
                    <a:lnTo>
                      <a:pt x="169" y="191"/>
                    </a:lnTo>
                    <a:lnTo>
                      <a:pt x="165" y="191"/>
                    </a:lnTo>
                    <a:lnTo>
                      <a:pt x="159" y="189"/>
                    </a:lnTo>
                    <a:lnTo>
                      <a:pt x="151" y="189"/>
                    </a:lnTo>
                    <a:lnTo>
                      <a:pt x="140" y="190"/>
                    </a:lnTo>
                    <a:lnTo>
                      <a:pt x="132" y="186"/>
                    </a:lnTo>
                    <a:lnTo>
                      <a:pt x="123" y="169"/>
                    </a:lnTo>
                    <a:lnTo>
                      <a:pt x="120" y="165"/>
                    </a:lnTo>
                    <a:lnTo>
                      <a:pt x="120" y="162"/>
                    </a:lnTo>
                    <a:lnTo>
                      <a:pt x="122" y="158"/>
                    </a:lnTo>
                    <a:lnTo>
                      <a:pt x="124" y="155"/>
                    </a:lnTo>
                    <a:lnTo>
                      <a:pt x="124" y="154"/>
                    </a:lnTo>
                    <a:lnTo>
                      <a:pt x="110" y="148"/>
                    </a:lnTo>
                    <a:lnTo>
                      <a:pt x="105" y="147"/>
                    </a:lnTo>
                    <a:lnTo>
                      <a:pt x="99" y="147"/>
                    </a:lnTo>
                    <a:lnTo>
                      <a:pt x="98" y="148"/>
                    </a:lnTo>
                    <a:lnTo>
                      <a:pt x="94" y="148"/>
                    </a:lnTo>
                    <a:lnTo>
                      <a:pt x="89" y="151"/>
                    </a:lnTo>
                    <a:lnTo>
                      <a:pt x="80" y="152"/>
                    </a:lnTo>
                    <a:lnTo>
                      <a:pt x="53" y="152"/>
                    </a:lnTo>
                    <a:lnTo>
                      <a:pt x="52" y="149"/>
                    </a:lnTo>
                    <a:lnTo>
                      <a:pt x="57" y="148"/>
                    </a:lnTo>
                    <a:lnTo>
                      <a:pt x="57" y="147"/>
                    </a:lnTo>
                    <a:lnTo>
                      <a:pt x="59" y="144"/>
                    </a:lnTo>
                    <a:lnTo>
                      <a:pt x="59" y="141"/>
                    </a:lnTo>
                    <a:lnTo>
                      <a:pt x="60" y="138"/>
                    </a:lnTo>
                    <a:lnTo>
                      <a:pt x="59" y="133"/>
                    </a:lnTo>
                    <a:lnTo>
                      <a:pt x="50" y="133"/>
                    </a:lnTo>
                    <a:lnTo>
                      <a:pt x="46" y="134"/>
                    </a:lnTo>
                    <a:lnTo>
                      <a:pt x="42" y="138"/>
                    </a:lnTo>
                    <a:lnTo>
                      <a:pt x="34" y="144"/>
                    </a:lnTo>
                    <a:lnTo>
                      <a:pt x="31" y="144"/>
                    </a:lnTo>
                    <a:lnTo>
                      <a:pt x="31" y="145"/>
                    </a:lnTo>
                    <a:lnTo>
                      <a:pt x="32" y="147"/>
                    </a:lnTo>
                    <a:lnTo>
                      <a:pt x="36" y="149"/>
                    </a:lnTo>
                    <a:lnTo>
                      <a:pt x="38" y="149"/>
                    </a:lnTo>
                    <a:lnTo>
                      <a:pt x="43" y="159"/>
                    </a:lnTo>
                    <a:lnTo>
                      <a:pt x="39" y="165"/>
                    </a:lnTo>
                    <a:lnTo>
                      <a:pt x="32" y="166"/>
                    </a:lnTo>
                    <a:lnTo>
                      <a:pt x="29" y="166"/>
                    </a:lnTo>
                    <a:lnTo>
                      <a:pt x="18" y="170"/>
                    </a:lnTo>
                    <a:lnTo>
                      <a:pt x="17" y="172"/>
                    </a:lnTo>
                    <a:lnTo>
                      <a:pt x="9" y="176"/>
                    </a:lnTo>
                    <a:lnTo>
                      <a:pt x="0" y="17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27" name="Freeform 2968">
                <a:extLst>
                  <a:ext uri="{FF2B5EF4-FFF2-40B4-BE49-F238E27FC236}">
                    <a16:creationId xmlns:a16="http://schemas.microsoft.com/office/drawing/2014/main" id="{964E15C6-2C2E-90DE-B488-2CC7DB03C4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0" y="1290"/>
                <a:ext cx="25" cy="7"/>
              </a:xfrm>
              <a:custGeom>
                <a:avLst/>
                <a:gdLst>
                  <a:gd name="T0" fmla="*/ 97 w 104"/>
                  <a:gd name="T1" fmla="*/ 15 h 30"/>
                  <a:gd name="T2" fmla="*/ 96 w 104"/>
                  <a:gd name="T3" fmla="*/ 15 h 30"/>
                  <a:gd name="T4" fmla="*/ 96 w 104"/>
                  <a:gd name="T5" fmla="*/ 16 h 30"/>
                  <a:gd name="T6" fmla="*/ 101 w 104"/>
                  <a:gd name="T7" fmla="*/ 22 h 30"/>
                  <a:gd name="T8" fmla="*/ 104 w 104"/>
                  <a:gd name="T9" fmla="*/ 25 h 30"/>
                  <a:gd name="T10" fmla="*/ 104 w 104"/>
                  <a:gd name="T11" fmla="*/ 26 h 30"/>
                  <a:gd name="T12" fmla="*/ 101 w 104"/>
                  <a:gd name="T13" fmla="*/ 28 h 30"/>
                  <a:gd name="T14" fmla="*/ 98 w 104"/>
                  <a:gd name="T15" fmla="*/ 29 h 30"/>
                  <a:gd name="T16" fmla="*/ 94 w 104"/>
                  <a:gd name="T17" fmla="*/ 30 h 30"/>
                  <a:gd name="T18" fmla="*/ 76 w 104"/>
                  <a:gd name="T19" fmla="*/ 30 h 30"/>
                  <a:gd name="T20" fmla="*/ 58 w 104"/>
                  <a:gd name="T21" fmla="*/ 22 h 30"/>
                  <a:gd name="T22" fmla="*/ 53 w 104"/>
                  <a:gd name="T23" fmla="*/ 22 h 30"/>
                  <a:gd name="T24" fmla="*/ 44 w 104"/>
                  <a:gd name="T25" fmla="*/ 21 h 30"/>
                  <a:gd name="T26" fmla="*/ 41 w 104"/>
                  <a:gd name="T27" fmla="*/ 21 h 30"/>
                  <a:gd name="T28" fmla="*/ 22 w 104"/>
                  <a:gd name="T29" fmla="*/ 23 h 30"/>
                  <a:gd name="T30" fmla="*/ 20 w 104"/>
                  <a:gd name="T31" fmla="*/ 25 h 30"/>
                  <a:gd name="T32" fmla="*/ 20 w 104"/>
                  <a:gd name="T33" fmla="*/ 23 h 30"/>
                  <a:gd name="T34" fmla="*/ 19 w 104"/>
                  <a:gd name="T35" fmla="*/ 10 h 30"/>
                  <a:gd name="T36" fmla="*/ 15 w 104"/>
                  <a:gd name="T37" fmla="*/ 4 h 30"/>
                  <a:gd name="T38" fmla="*/ 10 w 104"/>
                  <a:gd name="T39" fmla="*/ 0 h 30"/>
                  <a:gd name="T40" fmla="*/ 0 w 104"/>
                  <a:gd name="T41" fmla="*/ 4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04" h="30">
                    <a:moveTo>
                      <a:pt x="97" y="15"/>
                    </a:moveTo>
                    <a:lnTo>
                      <a:pt x="96" y="15"/>
                    </a:lnTo>
                    <a:lnTo>
                      <a:pt x="96" y="16"/>
                    </a:lnTo>
                    <a:lnTo>
                      <a:pt x="101" y="22"/>
                    </a:lnTo>
                    <a:lnTo>
                      <a:pt x="104" y="25"/>
                    </a:lnTo>
                    <a:lnTo>
                      <a:pt x="104" y="26"/>
                    </a:lnTo>
                    <a:lnTo>
                      <a:pt x="101" y="28"/>
                    </a:lnTo>
                    <a:lnTo>
                      <a:pt x="98" y="29"/>
                    </a:lnTo>
                    <a:lnTo>
                      <a:pt x="94" y="30"/>
                    </a:lnTo>
                    <a:lnTo>
                      <a:pt x="76" y="30"/>
                    </a:lnTo>
                    <a:lnTo>
                      <a:pt x="58" y="22"/>
                    </a:lnTo>
                    <a:lnTo>
                      <a:pt x="53" y="22"/>
                    </a:lnTo>
                    <a:lnTo>
                      <a:pt x="44" y="21"/>
                    </a:lnTo>
                    <a:lnTo>
                      <a:pt x="41" y="21"/>
                    </a:lnTo>
                    <a:lnTo>
                      <a:pt x="22" y="23"/>
                    </a:lnTo>
                    <a:lnTo>
                      <a:pt x="20" y="25"/>
                    </a:lnTo>
                    <a:lnTo>
                      <a:pt x="20" y="23"/>
                    </a:lnTo>
                    <a:lnTo>
                      <a:pt x="19" y="10"/>
                    </a:lnTo>
                    <a:lnTo>
                      <a:pt x="15" y="4"/>
                    </a:lnTo>
                    <a:lnTo>
                      <a:pt x="10" y="0"/>
                    </a:lnTo>
                    <a:lnTo>
                      <a:pt x="0" y="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28" name="Freeform 2969">
                <a:extLst>
                  <a:ext uri="{FF2B5EF4-FFF2-40B4-BE49-F238E27FC236}">
                    <a16:creationId xmlns:a16="http://schemas.microsoft.com/office/drawing/2014/main" id="{13BDBAA6-9DA1-DB40-A04C-E5E9546179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4" y="1281"/>
                <a:ext cx="78" cy="38"/>
              </a:xfrm>
              <a:custGeom>
                <a:avLst/>
                <a:gdLst>
                  <a:gd name="T0" fmla="*/ 16 w 309"/>
                  <a:gd name="T1" fmla="*/ 22 h 151"/>
                  <a:gd name="T2" fmla="*/ 30 w 309"/>
                  <a:gd name="T3" fmla="*/ 29 h 151"/>
                  <a:gd name="T4" fmla="*/ 47 w 309"/>
                  <a:gd name="T5" fmla="*/ 32 h 151"/>
                  <a:gd name="T6" fmla="*/ 52 w 309"/>
                  <a:gd name="T7" fmla="*/ 31 h 151"/>
                  <a:gd name="T8" fmla="*/ 67 w 309"/>
                  <a:gd name="T9" fmla="*/ 32 h 151"/>
                  <a:gd name="T10" fmla="*/ 73 w 309"/>
                  <a:gd name="T11" fmla="*/ 31 h 151"/>
                  <a:gd name="T12" fmla="*/ 81 w 309"/>
                  <a:gd name="T13" fmla="*/ 32 h 151"/>
                  <a:gd name="T14" fmla="*/ 97 w 309"/>
                  <a:gd name="T15" fmla="*/ 35 h 151"/>
                  <a:gd name="T16" fmla="*/ 105 w 309"/>
                  <a:gd name="T17" fmla="*/ 32 h 151"/>
                  <a:gd name="T18" fmla="*/ 110 w 309"/>
                  <a:gd name="T19" fmla="*/ 38 h 151"/>
                  <a:gd name="T20" fmla="*/ 114 w 309"/>
                  <a:gd name="T21" fmla="*/ 53 h 151"/>
                  <a:gd name="T22" fmla="*/ 117 w 309"/>
                  <a:gd name="T23" fmla="*/ 51 h 151"/>
                  <a:gd name="T24" fmla="*/ 118 w 309"/>
                  <a:gd name="T25" fmla="*/ 42 h 151"/>
                  <a:gd name="T26" fmla="*/ 117 w 309"/>
                  <a:gd name="T27" fmla="*/ 38 h 151"/>
                  <a:gd name="T28" fmla="*/ 114 w 309"/>
                  <a:gd name="T29" fmla="*/ 31 h 151"/>
                  <a:gd name="T30" fmla="*/ 114 w 309"/>
                  <a:gd name="T31" fmla="*/ 17 h 151"/>
                  <a:gd name="T32" fmla="*/ 125 w 309"/>
                  <a:gd name="T33" fmla="*/ 4 h 151"/>
                  <a:gd name="T34" fmla="*/ 140 w 309"/>
                  <a:gd name="T35" fmla="*/ 0 h 151"/>
                  <a:gd name="T36" fmla="*/ 148 w 309"/>
                  <a:gd name="T37" fmla="*/ 5 h 151"/>
                  <a:gd name="T38" fmla="*/ 165 w 309"/>
                  <a:gd name="T39" fmla="*/ 17 h 151"/>
                  <a:gd name="T40" fmla="*/ 175 w 309"/>
                  <a:gd name="T41" fmla="*/ 20 h 151"/>
                  <a:gd name="T42" fmla="*/ 199 w 309"/>
                  <a:gd name="T43" fmla="*/ 71 h 151"/>
                  <a:gd name="T44" fmla="*/ 208 w 309"/>
                  <a:gd name="T45" fmla="*/ 89 h 151"/>
                  <a:gd name="T46" fmla="*/ 218 w 309"/>
                  <a:gd name="T47" fmla="*/ 110 h 151"/>
                  <a:gd name="T48" fmla="*/ 220 w 309"/>
                  <a:gd name="T49" fmla="*/ 121 h 151"/>
                  <a:gd name="T50" fmla="*/ 227 w 309"/>
                  <a:gd name="T51" fmla="*/ 117 h 151"/>
                  <a:gd name="T52" fmla="*/ 235 w 309"/>
                  <a:gd name="T53" fmla="*/ 135 h 151"/>
                  <a:gd name="T54" fmla="*/ 241 w 309"/>
                  <a:gd name="T55" fmla="*/ 140 h 151"/>
                  <a:gd name="T56" fmla="*/ 246 w 309"/>
                  <a:gd name="T57" fmla="*/ 145 h 151"/>
                  <a:gd name="T58" fmla="*/ 256 w 309"/>
                  <a:gd name="T59" fmla="*/ 148 h 151"/>
                  <a:gd name="T60" fmla="*/ 259 w 309"/>
                  <a:gd name="T61" fmla="*/ 151 h 151"/>
                  <a:gd name="T62" fmla="*/ 308 w 309"/>
                  <a:gd name="T63" fmla="*/ 130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309" h="151">
                    <a:moveTo>
                      <a:pt x="0" y="22"/>
                    </a:moveTo>
                    <a:lnTo>
                      <a:pt x="16" y="22"/>
                    </a:lnTo>
                    <a:lnTo>
                      <a:pt x="28" y="28"/>
                    </a:lnTo>
                    <a:lnTo>
                      <a:pt x="30" y="29"/>
                    </a:lnTo>
                    <a:lnTo>
                      <a:pt x="33" y="29"/>
                    </a:lnTo>
                    <a:lnTo>
                      <a:pt x="47" y="32"/>
                    </a:lnTo>
                    <a:lnTo>
                      <a:pt x="49" y="32"/>
                    </a:lnTo>
                    <a:lnTo>
                      <a:pt x="52" y="31"/>
                    </a:lnTo>
                    <a:lnTo>
                      <a:pt x="59" y="31"/>
                    </a:lnTo>
                    <a:lnTo>
                      <a:pt x="67" y="32"/>
                    </a:lnTo>
                    <a:lnTo>
                      <a:pt x="70" y="32"/>
                    </a:lnTo>
                    <a:lnTo>
                      <a:pt x="73" y="31"/>
                    </a:lnTo>
                    <a:lnTo>
                      <a:pt x="76" y="32"/>
                    </a:lnTo>
                    <a:lnTo>
                      <a:pt x="81" y="32"/>
                    </a:lnTo>
                    <a:lnTo>
                      <a:pt x="87" y="35"/>
                    </a:lnTo>
                    <a:lnTo>
                      <a:pt x="97" y="35"/>
                    </a:lnTo>
                    <a:lnTo>
                      <a:pt x="102" y="32"/>
                    </a:lnTo>
                    <a:lnTo>
                      <a:pt x="105" y="32"/>
                    </a:lnTo>
                    <a:lnTo>
                      <a:pt x="105" y="34"/>
                    </a:lnTo>
                    <a:lnTo>
                      <a:pt x="110" y="38"/>
                    </a:lnTo>
                    <a:lnTo>
                      <a:pt x="112" y="51"/>
                    </a:lnTo>
                    <a:lnTo>
                      <a:pt x="114" y="53"/>
                    </a:lnTo>
                    <a:lnTo>
                      <a:pt x="115" y="53"/>
                    </a:lnTo>
                    <a:lnTo>
                      <a:pt x="117" y="51"/>
                    </a:lnTo>
                    <a:lnTo>
                      <a:pt x="119" y="50"/>
                    </a:lnTo>
                    <a:lnTo>
                      <a:pt x="118" y="42"/>
                    </a:lnTo>
                    <a:lnTo>
                      <a:pt x="118" y="39"/>
                    </a:lnTo>
                    <a:lnTo>
                      <a:pt x="117" y="38"/>
                    </a:lnTo>
                    <a:lnTo>
                      <a:pt x="114" y="32"/>
                    </a:lnTo>
                    <a:lnTo>
                      <a:pt x="114" y="31"/>
                    </a:lnTo>
                    <a:lnTo>
                      <a:pt x="112" y="24"/>
                    </a:lnTo>
                    <a:lnTo>
                      <a:pt x="114" y="17"/>
                    </a:lnTo>
                    <a:lnTo>
                      <a:pt x="114" y="14"/>
                    </a:lnTo>
                    <a:lnTo>
                      <a:pt x="125" y="4"/>
                    </a:lnTo>
                    <a:lnTo>
                      <a:pt x="136" y="0"/>
                    </a:lnTo>
                    <a:lnTo>
                      <a:pt x="140" y="0"/>
                    </a:lnTo>
                    <a:lnTo>
                      <a:pt x="141" y="1"/>
                    </a:lnTo>
                    <a:lnTo>
                      <a:pt x="148" y="5"/>
                    </a:lnTo>
                    <a:lnTo>
                      <a:pt x="157" y="13"/>
                    </a:lnTo>
                    <a:lnTo>
                      <a:pt x="165" y="17"/>
                    </a:lnTo>
                    <a:lnTo>
                      <a:pt x="175" y="18"/>
                    </a:lnTo>
                    <a:lnTo>
                      <a:pt x="175" y="20"/>
                    </a:lnTo>
                    <a:lnTo>
                      <a:pt x="174" y="28"/>
                    </a:lnTo>
                    <a:lnTo>
                      <a:pt x="199" y="71"/>
                    </a:lnTo>
                    <a:lnTo>
                      <a:pt x="203" y="84"/>
                    </a:lnTo>
                    <a:lnTo>
                      <a:pt x="208" y="89"/>
                    </a:lnTo>
                    <a:lnTo>
                      <a:pt x="213" y="95"/>
                    </a:lnTo>
                    <a:lnTo>
                      <a:pt x="218" y="110"/>
                    </a:lnTo>
                    <a:lnTo>
                      <a:pt x="218" y="117"/>
                    </a:lnTo>
                    <a:lnTo>
                      <a:pt x="220" y="121"/>
                    </a:lnTo>
                    <a:lnTo>
                      <a:pt x="221" y="120"/>
                    </a:lnTo>
                    <a:lnTo>
                      <a:pt x="227" y="117"/>
                    </a:lnTo>
                    <a:lnTo>
                      <a:pt x="228" y="117"/>
                    </a:lnTo>
                    <a:lnTo>
                      <a:pt x="235" y="135"/>
                    </a:lnTo>
                    <a:lnTo>
                      <a:pt x="237" y="137"/>
                    </a:lnTo>
                    <a:lnTo>
                      <a:pt x="241" y="140"/>
                    </a:lnTo>
                    <a:lnTo>
                      <a:pt x="242" y="141"/>
                    </a:lnTo>
                    <a:lnTo>
                      <a:pt x="246" y="145"/>
                    </a:lnTo>
                    <a:lnTo>
                      <a:pt x="249" y="147"/>
                    </a:lnTo>
                    <a:lnTo>
                      <a:pt x="256" y="148"/>
                    </a:lnTo>
                    <a:lnTo>
                      <a:pt x="259" y="149"/>
                    </a:lnTo>
                    <a:lnTo>
                      <a:pt x="259" y="151"/>
                    </a:lnTo>
                    <a:lnTo>
                      <a:pt x="268" y="151"/>
                    </a:lnTo>
                    <a:lnTo>
                      <a:pt x="308" y="130"/>
                    </a:lnTo>
                    <a:lnTo>
                      <a:pt x="309" y="13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29" name="Freeform 2970">
                <a:extLst>
                  <a:ext uri="{FF2B5EF4-FFF2-40B4-BE49-F238E27FC236}">
                    <a16:creationId xmlns:a16="http://schemas.microsoft.com/office/drawing/2014/main" id="{5AC7418D-FFBF-8D1E-9023-36F28B3B6A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1" y="1313"/>
                <a:ext cx="34" cy="22"/>
              </a:xfrm>
              <a:custGeom>
                <a:avLst/>
                <a:gdLst>
                  <a:gd name="T0" fmla="*/ 137 w 137"/>
                  <a:gd name="T1" fmla="*/ 88 h 88"/>
                  <a:gd name="T2" fmla="*/ 137 w 137"/>
                  <a:gd name="T3" fmla="*/ 85 h 88"/>
                  <a:gd name="T4" fmla="*/ 132 w 137"/>
                  <a:gd name="T5" fmla="*/ 79 h 88"/>
                  <a:gd name="T6" fmla="*/ 104 w 137"/>
                  <a:gd name="T7" fmla="*/ 61 h 88"/>
                  <a:gd name="T8" fmla="*/ 99 w 137"/>
                  <a:gd name="T9" fmla="*/ 61 h 88"/>
                  <a:gd name="T10" fmla="*/ 91 w 137"/>
                  <a:gd name="T11" fmla="*/ 58 h 88"/>
                  <a:gd name="T12" fmla="*/ 79 w 137"/>
                  <a:gd name="T13" fmla="*/ 50 h 88"/>
                  <a:gd name="T14" fmla="*/ 48 w 137"/>
                  <a:gd name="T15" fmla="*/ 49 h 88"/>
                  <a:gd name="T16" fmla="*/ 48 w 137"/>
                  <a:gd name="T17" fmla="*/ 47 h 88"/>
                  <a:gd name="T18" fmla="*/ 39 w 137"/>
                  <a:gd name="T19" fmla="*/ 40 h 88"/>
                  <a:gd name="T20" fmla="*/ 38 w 137"/>
                  <a:gd name="T21" fmla="*/ 39 h 88"/>
                  <a:gd name="T22" fmla="*/ 39 w 137"/>
                  <a:gd name="T23" fmla="*/ 38 h 88"/>
                  <a:gd name="T24" fmla="*/ 37 w 137"/>
                  <a:gd name="T25" fmla="*/ 35 h 88"/>
                  <a:gd name="T26" fmla="*/ 37 w 137"/>
                  <a:gd name="T27" fmla="*/ 32 h 88"/>
                  <a:gd name="T28" fmla="*/ 15 w 137"/>
                  <a:gd name="T29" fmla="*/ 15 h 88"/>
                  <a:gd name="T30" fmla="*/ 0 w 137"/>
                  <a:gd name="T31" fmla="*/ 11 h 88"/>
                  <a:gd name="T32" fmla="*/ 0 w 137"/>
                  <a:gd name="T33" fmla="*/ 4 h 88"/>
                  <a:gd name="T34" fmla="*/ 3 w 137"/>
                  <a:gd name="T35" fmla="*/ 0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37" h="88">
                    <a:moveTo>
                      <a:pt x="137" y="88"/>
                    </a:moveTo>
                    <a:lnTo>
                      <a:pt x="137" y="85"/>
                    </a:lnTo>
                    <a:lnTo>
                      <a:pt x="132" y="79"/>
                    </a:lnTo>
                    <a:lnTo>
                      <a:pt x="104" y="61"/>
                    </a:lnTo>
                    <a:lnTo>
                      <a:pt x="99" y="61"/>
                    </a:lnTo>
                    <a:lnTo>
                      <a:pt x="91" y="58"/>
                    </a:lnTo>
                    <a:lnTo>
                      <a:pt x="79" y="50"/>
                    </a:lnTo>
                    <a:lnTo>
                      <a:pt x="48" y="49"/>
                    </a:lnTo>
                    <a:lnTo>
                      <a:pt x="48" y="47"/>
                    </a:lnTo>
                    <a:lnTo>
                      <a:pt x="39" y="40"/>
                    </a:lnTo>
                    <a:lnTo>
                      <a:pt x="38" y="39"/>
                    </a:lnTo>
                    <a:lnTo>
                      <a:pt x="39" y="38"/>
                    </a:lnTo>
                    <a:lnTo>
                      <a:pt x="37" y="35"/>
                    </a:lnTo>
                    <a:lnTo>
                      <a:pt x="37" y="32"/>
                    </a:lnTo>
                    <a:lnTo>
                      <a:pt x="15" y="15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3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30" name="Freeform 2971">
                <a:extLst>
                  <a:ext uri="{FF2B5EF4-FFF2-40B4-BE49-F238E27FC236}">
                    <a16:creationId xmlns:a16="http://schemas.microsoft.com/office/drawing/2014/main" id="{760B1036-D133-B61C-E523-0833AFEB7F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4" y="1335"/>
                <a:ext cx="23" cy="20"/>
              </a:xfrm>
              <a:custGeom>
                <a:avLst/>
                <a:gdLst>
                  <a:gd name="T0" fmla="*/ 86 w 92"/>
                  <a:gd name="T1" fmla="*/ 0 h 77"/>
                  <a:gd name="T2" fmla="*/ 85 w 92"/>
                  <a:gd name="T3" fmla="*/ 1 h 77"/>
                  <a:gd name="T4" fmla="*/ 83 w 92"/>
                  <a:gd name="T5" fmla="*/ 5 h 77"/>
                  <a:gd name="T6" fmla="*/ 83 w 92"/>
                  <a:gd name="T7" fmla="*/ 7 h 77"/>
                  <a:gd name="T8" fmla="*/ 92 w 92"/>
                  <a:gd name="T9" fmla="*/ 14 h 77"/>
                  <a:gd name="T10" fmla="*/ 88 w 92"/>
                  <a:gd name="T11" fmla="*/ 21 h 77"/>
                  <a:gd name="T12" fmla="*/ 86 w 92"/>
                  <a:gd name="T13" fmla="*/ 21 h 77"/>
                  <a:gd name="T14" fmla="*/ 75 w 92"/>
                  <a:gd name="T15" fmla="*/ 19 h 77"/>
                  <a:gd name="T16" fmla="*/ 12 w 92"/>
                  <a:gd name="T17" fmla="*/ 22 h 77"/>
                  <a:gd name="T18" fmla="*/ 14 w 92"/>
                  <a:gd name="T19" fmla="*/ 25 h 77"/>
                  <a:gd name="T20" fmla="*/ 18 w 92"/>
                  <a:gd name="T21" fmla="*/ 42 h 77"/>
                  <a:gd name="T22" fmla="*/ 18 w 92"/>
                  <a:gd name="T23" fmla="*/ 43 h 77"/>
                  <a:gd name="T24" fmla="*/ 0 w 92"/>
                  <a:gd name="T25" fmla="*/ 77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2" h="77">
                    <a:moveTo>
                      <a:pt x="86" y="0"/>
                    </a:moveTo>
                    <a:lnTo>
                      <a:pt x="85" y="1"/>
                    </a:lnTo>
                    <a:lnTo>
                      <a:pt x="83" y="5"/>
                    </a:lnTo>
                    <a:lnTo>
                      <a:pt x="83" y="7"/>
                    </a:lnTo>
                    <a:lnTo>
                      <a:pt x="92" y="14"/>
                    </a:lnTo>
                    <a:lnTo>
                      <a:pt x="88" y="21"/>
                    </a:lnTo>
                    <a:lnTo>
                      <a:pt x="86" y="21"/>
                    </a:lnTo>
                    <a:lnTo>
                      <a:pt x="75" y="19"/>
                    </a:lnTo>
                    <a:lnTo>
                      <a:pt x="12" y="22"/>
                    </a:lnTo>
                    <a:lnTo>
                      <a:pt x="14" y="25"/>
                    </a:lnTo>
                    <a:lnTo>
                      <a:pt x="18" y="42"/>
                    </a:lnTo>
                    <a:lnTo>
                      <a:pt x="18" y="43"/>
                    </a:lnTo>
                    <a:lnTo>
                      <a:pt x="0" y="7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31" name="Freeform 2972">
                <a:extLst>
                  <a:ext uri="{FF2B5EF4-FFF2-40B4-BE49-F238E27FC236}">
                    <a16:creationId xmlns:a16="http://schemas.microsoft.com/office/drawing/2014/main" id="{49AC239B-1E74-7056-2E3A-70D957F55A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4" y="1342"/>
                <a:ext cx="62" cy="23"/>
              </a:xfrm>
              <a:custGeom>
                <a:avLst/>
                <a:gdLst>
                  <a:gd name="T0" fmla="*/ 41 w 249"/>
                  <a:gd name="T1" fmla="*/ 39 h 90"/>
                  <a:gd name="T2" fmla="*/ 48 w 249"/>
                  <a:gd name="T3" fmla="*/ 40 h 90"/>
                  <a:gd name="T4" fmla="*/ 46 w 249"/>
                  <a:gd name="T5" fmla="*/ 49 h 90"/>
                  <a:gd name="T6" fmla="*/ 68 w 249"/>
                  <a:gd name="T7" fmla="*/ 52 h 90"/>
                  <a:gd name="T8" fmla="*/ 98 w 249"/>
                  <a:gd name="T9" fmla="*/ 42 h 90"/>
                  <a:gd name="T10" fmla="*/ 103 w 249"/>
                  <a:gd name="T11" fmla="*/ 39 h 90"/>
                  <a:gd name="T12" fmla="*/ 108 w 249"/>
                  <a:gd name="T13" fmla="*/ 36 h 90"/>
                  <a:gd name="T14" fmla="*/ 124 w 249"/>
                  <a:gd name="T15" fmla="*/ 35 h 90"/>
                  <a:gd name="T16" fmla="*/ 127 w 249"/>
                  <a:gd name="T17" fmla="*/ 46 h 90"/>
                  <a:gd name="T18" fmla="*/ 127 w 249"/>
                  <a:gd name="T19" fmla="*/ 47 h 90"/>
                  <a:gd name="T20" fmla="*/ 125 w 249"/>
                  <a:gd name="T21" fmla="*/ 53 h 90"/>
                  <a:gd name="T22" fmla="*/ 124 w 249"/>
                  <a:gd name="T23" fmla="*/ 60 h 90"/>
                  <a:gd name="T24" fmla="*/ 131 w 249"/>
                  <a:gd name="T25" fmla="*/ 59 h 90"/>
                  <a:gd name="T26" fmla="*/ 163 w 249"/>
                  <a:gd name="T27" fmla="*/ 30 h 90"/>
                  <a:gd name="T28" fmla="*/ 195 w 249"/>
                  <a:gd name="T29" fmla="*/ 7 h 90"/>
                  <a:gd name="T30" fmla="*/ 203 w 249"/>
                  <a:gd name="T31" fmla="*/ 1 h 90"/>
                  <a:gd name="T32" fmla="*/ 208 w 249"/>
                  <a:gd name="T33" fmla="*/ 0 h 90"/>
                  <a:gd name="T34" fmla="*/ 223 w 249"/>
                  <a:gd name="T35" fmla="*/ 1 h 90"/>
                  <a:gd name="T36" fmla="*/ 237 w 249"/>
                  <a:gd name="T37" fmla="*/ 4 h 90"/>
                  <a:gd name="T38" fmla="*/ 241 w 249"/>
                  <a:gd name="T39" fmla="*/ 7 h 90"/>
                  <a:gd name="T40" fmla="*/ 247 w 249"/>
                  <a:gd name="T41" fmla="*/ 15 h 90"/>
                  <a:gd name="T42" fmla="*/ 249 w 249"/>
                  <a:gd name="T43" fmla="*/ 18 h 90"/>
                  <a:gd name="T44" fmla="*/ 247 w 249"/>
                  <a:gd name="T45" fmla="*/ 29 h 90"/>
                  <a:gd name="T46" fmla="*/ 237 w 249"/>
                  <a:gd name="T47" fmla="*/ 30 h 90"/>
                  <a:gd name="T48" fmla="*/ 233 w 249"/>
                  <a:gd name="T49" fmla="*/ 36 h 90"/>
                  <a:gd name="T50" fmla="*/ 227 w 249"/>
                  <a:gd name="T51" fmla="*/ 35 h 90"/>
                  <a:gd name="T52" fmla="*/ 219 w 249"/>
                  <a:gd name="T53" fmla="*/ 39 h 90"/>
                  <a:gd name="T54" fmla="*/ 210 w 249"/>
                  <a:gd name="T55" fmla="*/ 43 h 90"/>
                  <a:gd name="T56" fmla="*/ 201 w 249"/>
                  <a:gd name="T57" fmla="*/ 47 h 90"/>
                  <a:gd name="T58" fmla="*/ 194 w 249"/>
                  <a:gd name="T59" fmla="*/ 52 h 90"/>
                  <a:gd name="T60" fmla="*/ 187 w 249"/>
                  <a:gd name="T61" fmla="*/ 57 h 90"/>
                  <a:gd name="T62" fmla="*/ 180 w 249"/>
                  <a:gd name="T63" fmla="*/ 63 h 90"/>
                  <a:gd name="T64" fmla="*/ 182 w 249"/>
                  <a:gd name="T65" fmla="*/ 75 h 90"/>
                  <a:gd name="T66" fmla="*/ 198 w 249"/>
                  <a:gd name="T67" fmla="*/ 88 h 90"/>
                  <a:gd name="T68" fmla="*/ 203 w 249"/>
                  <a:gd name="T69" fmla="*/ 88 h 90"/>
                  <a:gd name="T70" fmla="*/ 212 w 249"/>
                  <a:gd name="T71" fmla="*/ 83 h 90"/>
                  <a:gd name="T72" fmla="*/ 222 w 249"/>
                  <a:gd name="T73" fmla="*/ 81 h 90"/>
                  <a:gd name="T74" fmla="*/ 225 w 249"/>
                  <a:gd name="T75" fmla="*/ 82 h 90"/>
                  <a:gd name="T76" fmla="*/ 226 w 249"/>
                  <a:gd name="T77" fmla="*/ 85 h 90"/>
                  <a:gd name="T78" fmla="*/ 227 w 249"/>
                  <a:gd name="T79" fmla="*/ 86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49" h="90">
                    <a:moveTo>
                      <a:pt x="0" y="49"/>
                    </a:moveTo>
                    <a:lnTo>
                      <a:pt x="41" y="39"/>
                    </a:lnTo>
                    <a:lnTo>
                      <a:pt x="43" y="39"/>
                    </a:lnTo>
                    <a:lnTo>
                      <a:pt x="48" y="40"/>
                    </a:lnTo>
                    <a:lnTo>
                      <a:pt x="48" y="42"/>
                    </a:lnTo>
                    <a:lnTo>
                      <a:pt x="46" y="49"/>
                    </a:lnTo>
                    <a:lnTo>
                      <a:pt x="57" y="52"/>
                    </a:lnTo>
                    <a:lnTo>
                      <a:pt x="68" y="52"/>
                    </a:lnTo>
                    <a:lnTo>
                      <a:pt x="86" y="49"/>
                    </a:lnTo>
                    <a:lnTo>
                      <a:pt x="98" y="42"/>
                    </a:lnTo>
                    <a:lnTo>
                      <a:pt x="100" y="39"/>
                    </a:lnTo>
                    <a:lnTo>
                      <a:pt x="103" y="39"/>
                    </a:lnTo>
                    <a:lnTo>
                      <a:pt x="106" y="36"/>
                    </a:lnTo>
                    <a:lnTo>
                      <a:pt x="108" y="36"/>
                    </a:lnTo>
                    <a:lnTo>
                      <a:pt x="113" y="35"/>
                    </a:lnTo>
                    <a:lnTo>
                      <a:pt x="124" y="35"/>
                    </a:lnTo>
                    <a:lnTo>
                      <a:pt x="124" y="37"/>
                    </a:lnTo>
                    <a:lnTo>
                      <a:pt x="127" y="46"/>
                    </a:lnTo>
                    <a:lnTo>
                      <a:pt x="128" y="47"/>
                    </a:lnTo>
                    <a:lnTo>
                      <a:pt x="127" y="47"/>
                    </a:lnTo>
                    <a:lnTo>
                      <a:pt x="127" y="52"/>
                    </a:lnTo>
                    <a:lnTo>
                      <a:pt x="125" y="53"/>
                    </a:lnTo>
                    <a:lnTo>
                      <a:pt x="125" y="56"/>
                    </a:lnTo>
                    <a:lnTo>
                      <a:pt x="124" y="60"/>
                    </a:lnTo>
                    <a:lnTo>
                      <a:pt x="125" y="61"/>
                    </a:lnTo>
                    <a:lnTo>
                      <a:pt x="131" y="59"/>
                    </a:lnTo>
                    <a:lnTo>
                      <a:pt x="142" y="52"/>
                    </a:lnTo>
                    <a:lnTo>
                      <a:pt x="163" y="30"/>
                    </a:lnTo>
                    <a:lnTo>
                      <a:pt x="188" y="11"/>
                    </a:lnTo>
                    <a:lnTo>
                      <a:pt x="195" y="7"/>
                    </a:lnTo>
                    <a:lnTo>
                      <a:pt x="198" y="4"/>
                    </a:lnTo>
                    <a:lnTo>
                      <a:pt x="203" y="1"/>
                    </a:lnTo>
                    <a:lnTo>
                      <a:pt x="206" y="1"/>
                    </a:lnTo>
                    <a:lnTo>
                      <a:pt x="208" y="0"/>
                    </a:lnTo>
                    <a:lnTo>
                      <a:pt x="216" y="0"/>
                    </a:lnTo>
                    <a:lnTo>
                      <a:pt x="223" y="1"/>
                    </a:lnTo>
                    <a:lnTo>
                      <a:pt x="233" y="1"/>
                    </a:lnTo>
                    <a:lnTo>
                      <a:pt x="237" y="4"/>
                    </a:lnTo>
                    <a:lnTo>
                      <a:pt x="238" y="4"/>
                    </a:lnTo>
                    <a:lnTo>
                      <a:pt x="241" y="7"/>
                    </a:lnTo>
                    <a:lnTo>
                      <a:pt x="242" y="11"/>
                    </a:lnTo>
                    <a:lnTo>
                      <a:pt x="247" y="15"/>
                    </a:lnTo>
                    <a:lnTo>
                      <a:pt x="248" y="15"/>
                    </a:lnTo>
                    <a:lnTo>
                      <a:pt x="249" y="18"/>
                    </a:lnTo>
                    <a:lnTo>
                      <a:pt x="249" y="19"/>
                    </a:lnTo>
                    <a:lnTo>
                      <a:pt x="247" y="29"/>
                    </a:lnTo>
                    <a:lnTo>
                      <a:pt x="240" y="29"/>
                    </a:lnTo>
                    <a:lnTo>
                      <a:pt x="237" y="30"/>
                    </a:lnTo>
                    <a:lnTo>
                      <a:pt x="235" y="33"/>
                    </a:lnTo>
                    <a:lnTo>
                      <a:pt x="233" y="36"/>
                    </a:lnTo>
                    <a:lnTo>
                      <a:pt x="227" y="36"/>
                    </a:lnTo>
                    <a:lnTo>
                      <a:pt x="227" y="35"/>
                    </a:lnTo>
                    <a:lnTo>
                      <a:pt x="222" y="36"/>
                    </a:lnTo>
                    <a:lnTo>
                      <a:pt x="219" y="39"/>
                    </a:lnTo>
                    <a:lnTo>
                      <a:pt x="215" y="40"/>
                    </a:lnTo>
                    <a:lnTo>
                      <a:pt x="210" y="43"/>
                    </a:lnTo>
                    <a:lnTo>
                      <a:pt x="202" y="46"/>
                    </a:lnTo>
                    <a:lnTo>
                      <a:pt x="201" y="47"/>
                    </a:lnTo>
                    <a:lnTo>
                      <a:pt x="196" y="49"/>
                    </a:lnTo>
                    <a:lnTo>
                      <a:pt x="194" y="52"/>
                    </a:lnTo>
                    <a:lnTo>
                      <a:pt x="188" y="56"/>
                    </a:lnTo>
                    <a:lnTo>
                      <a:pt x="187" y="57"/>
                    </a:lnTo>
                    <a:lnTo>
                      <a:pt x="185" y="57"/>
                    </a:lnTo>
                    <a:lnTo>
                      <a:pt x="180" y="63"/>
                    </a:lnTo>
                    <a:lnTo>
                      <a:pt x="180" y="64"/>
                    </a:lnTo>
                    <a:lnTo>
                      <a:pt x="182" y="75"/>
                    </a:lnTo>
                    <a:lnTo>
                      <a:pt x="185" y="79"/>
                    </a:lnTo>
                    <a:lnTo>
                      <a:pt x="198" y="88"/>
                    </a:lnTo>
                    <a:lnTo>
                      <a:pt x="199" y="90"/>
                    </a:lnTo>
                    <a:lnTo>
                      <a:pt x="203" y="88"/>
                    </a:lnTo>
                    <a:lnTo>
                      <a:pt x="208" y="86"/>
                    </a:lnTo>
                    <a:lnTo>
                      <a:pt x="212" y="83"/>
                    </a:lnTo>
                    <a:lnTo>
                      <a:pt x="220" y="81"/>
                    </a:lnTo>
                    <a:lnTo>
                      <a:pt x="222" y="81"/>
                    </a:lnTo>
                    <a:lnTo>
                      <a:pt x="223" y="82"/>
                    </a:lnTo>
                    <a:lnTo>
                      <a:pt x="225" y="82"/>
                    </a:lnTo>
                    <a:lnTo>
                      <a:pt x="225" y="83"/>
                    </a:lnTo>
                    <a:lnTo>
                      <a:pt x="226" y="85"/>
                    </a:lnTo>
                    <a:lnTo>
                      <a:pt x="227" y="85"/>
                    </a:lnTo>
                    <a:lnTo>
                      <a:pt x="227" y="86"/>
                    </a:lnTo>
                    <a:lnTo>
                      <a:pt x="231" y="8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32" name="Freeform 2973">
                <a:extLst>
                  <a:ext uri="{FF2B5EF4-FFF2-40B4-BE49-F238E27FC236}">
                    <a16:creationId xmlns:a16="http://schemas.microsoft.com/office/drawing/2014/main" id="{53C896FF-86E3-C303-7708-FA67A1794B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9" y="1355"/>
                <a:ext cx="17" cy="14"/>
              </a:xfrm>
              <a:custGeom>
                <a:avLst/>
                <a:gdLst>
                  <a:gd name="T0" fmla="*/ 59 w 67"/>
                  <a:gd name="T1" fmla="*/ 0 h 58"/>
                  <a:gd name="T2" fmla="*/ 49 w 67"/>
                  <a:gd name="T3" fmla="*/ 7 h 58"/>
                  <a:gd name="T4" fmla="*/ 30 w 67"/>
                  <a:gd name="T5" fmla="*/ 7 h 58"/>
                  <a:gd name="T6" fmla="*/ 28 w 67"/>
                  <a:gd name="T7" fmla="*/ 5 h 58"/>
                  <a:gd name="T8" fmla="*/ 26 w 67"/>
                  <a:gd name="T9" fmla="*/ 5 h 58"/>
                  <a:gd name="T10" fmla="*/ 26 w 67"/>
                  <a:gd name="T11" fmla="*/ 12 h 58"/>
                  <a:gd name="T12" fmla="*/ 28 w 67"/>
                  <a:gd name="T13" fmla="*/ 15 h 58"/>
                  <a:gd name="T14" fmla="*/ 37 w 67"/>
                  <a:gd name="T15" fmla="*/ 19 h 58"/>
                  <a:gd name="T16" fmla="*/ 46 w 67"/>
                  <a:gd name="T17" fmla="*/ 19 h 58"/>
                  <a:gd name="T18" fmla="*/ 49 w 67"/>
                  <a:gd name="T19" fmla="*/ 22 h 58"/>
                  <a:gd name="T20" fmla="*/ 56 w 67"/>
                  <a:gd name="T21" fmla="*/ 22 h 58"/>
                  <a:gd name="T22" fmla="*/ 54 w 67"/>
                  <a:gd name="T23" fmla="*/ 18 h 58"/>
                  <a:gd name="T24" fmla="*/ 56 w 67"/>
                  <a:gd name="T25" fmla="*/ 15 h 58"/>
                  <a:gd name="T26" fmla="*/ 61 w 67"/>
                  <a:gd name="T27" fmla="*/ 14 h 58"/>
                  <a:gd name="T28" fmla="*/ 64 w 67"/>
                  <a:gd name="T29" fmla="*/ 14 h 58"/>
                  <a:gd name="T30" fmla="*/ 67 w 67"/>
                  <a:gd name="T31" fmla="*/ 15 h 58"/>
                  <a:gd name="T32" fmla="*/ 66 w 67"/>
                  <a:gd name="T33" fmla="*/ 19 h 58"/>
                  <a:gd name="T34" fmla="*/ 66 w 67"/>
                  <a:gd name="T35" fmla="*/ 26 h 58"/>
                  <a:gd name="T36" fmla="*/ 63 w 67"/>
                  <a:gd name="T37" fmla="*/ 27 h 58"/>
                  <a:gd name="T38" fmla="*/ 61 w 67"/>
                  <a:gd name="T39" fmla="*/ 29 h 58"/>
                  <a:gd name="T40" fmla="*/ 63 w 67"/>
                  <a:gd name="T41" fmla="*/ 34 h 58"/>
                  <a:gd name="T42" fmla="*/ 61 w 67"/>
                  <a:gd name="T43" fmla="*/ 39 h 58"/>
                  <a:gd name="T44" fmla="*/ 61 w 67"/>
                  <a:gd name="T45" fmla="*/ 41 h 58"/>
                  <a:gd name="T46" fmla="*/ 60 w 67"/>
                  <a:gd name="T47" fmla="*/ 44 h 58"/>
                  <a:gd name="T48" fmla="*/ 60 w 67"/>
                  <a:gd name="T49" fmla="*/ 53 h 58"/>
                  <a:gd name="T50" fmla="*/ 59 w 67"/>
                  <a:gd name="T51" fmla="*/ 54 h 58"/>
                  <a:gd name="T52" fmla="*/ 59 w 67"/>
                  <a:gd name="T53" fmla="*/ 55 h 58"/>
                  <a:gd name="T54" fmla="*/ 57 w 67"/>
                  <a:gd name="T55" fmla="*/ 55 h 58"/>
                  <a:gd name="T56" fmla="*/ 49 w 67"/>
                  <a:gd name="T57" fmla="*/ 58 h 58"/>
                  <a:gd name="T58" fmla="*/ 37 w 67"/>
                  <a:gd name="T59" fmla="*/ 58 h 58"/>
                  <a:gd name="T60" fmla="*/ 21 w 67"/>
                  <a:gd name="T61" fmla="*/ 55 h 58"/>
                  <a:gd name="T62" fmla="*/ 15 w 67"/>
                  <a:gd name="T63" fmla="*/ 55 h 58"/>
                  <a:gd name="T64" fmla="*/ 11 w 67"/>
                  <a:gd name="T65" fmla="*/ 54 h 58"/>
                  <a:gd name="T66" fmla="*/ 8 w 67"/>
                  <a:gd name="T67" fmla="*/ 54 h 58"/>
                  <a:gd name="T68" fmla="*/ 0 w 67"/>
                  <a:gd name="T69" fmla="*/ 58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7" h="58">
                    <a:moveTo>
                      <a:pt x="59" y="0"/>
                    </a:moveTo>
                    <a:lnTo>
                      <a:pt x="49" y="7"/>
                    </a:lnTo>
                    <a:lnTo>
                      <a:pt x="30" y="7"/>
                    </a:lnTo>
                    <a:lnTo>
                      <a:pt x="28" y="5"/>
                    </a:lnTo>
                    <a:lnTo>
                      <a:pt x="26" y="5"/>
                    </a:lnTo>
                    <a:lnTo>
                      <a:pt x="26" y="12"/>
                    </a:lnTo>
                    <a:lnTo>
                      <a:pt x="28" y="15"/>
                    </a:lnTo>
                    <a:lnTo>
                      <a:pt x="37" y="19"/>
                    </a:lnTo>
                    <a:lnTo>
                      <a:pt x="46" y="19"/>
                    </a:lnTo>
                    <a:lnTo>
                      <a:pt x="49" y="22"/>
                    </a:lnTo>
                    <a:lnTo>
                      <a:pt x="56" y="22"/>
                    </a:lnTo>
                    <a:lnTo>
                      <a:pt x="54" y="18"/>
                    </a:lnTo>
                    <a:lnTo>
                      <a:pt x="56" y="15"/>
                    </a:lnTo>
                    <a:lnTo>
                      <a:pt x="61" y="14"/>
                    </a:lnTo>
                    <a:lnTo>
                      <a:pt x="64" y="14"/>
                    </a:lnTo>
                    <a:lnTo>
                      <a:pt x="67" y="15"/>
                    </a:lnTo>
                    <a:lnTo>
                      <a:pt x="66" y="19"/>
                    </a:lnTo>
                    <a:lnTo>
                      <a:pt x="66" y="26"/>
                    </a:lnTo>
                    <a:lnTo>
                      <a:pt x="63" y="27"/>
                    </a:lnTo>
                    <a:lnTo>
                      <a:pt x="61" y="29"/>
                    </a:lnTo>
                    <a:lnTo>
                      <a:pt x="63" y="34"/>
                    </a:lnTo>
                    <a:lnTo>
                      <a:pt x="61" y="39"/>
                    </a:lnTo>
                    <a:lnTo>
                      <a:pt x="61" y="41"/>
                    </a:lnTo>
                    <a:lnTo>
                      <a:pt x="60" y="44"/>
                    </a:lnTo>
                    <a:lnTo>
                      <a:pt x="60" y="53"/>
                    </a:lnTo>
                    <a:lnTo>
                      <a:pt x="59" y="54"/>
                    </a:lnTo>
                    <a:lnTo>
                      <a:pt x="59" y="55"/>
                    </a:lnTo>
                    <a:lnTo>
                      <a:pt x="57" y="55"/>
                    </a:lnTo>
                    <a:lnTo>
                      <a:pt x="49" y="58"/>
                    </a:lnTo>
                    <a:lnTo>
                      <a:pt x="37" y="58"/>
                    </a:lnTo>
                    <a:lnTo>
                      <a:pt x="21" y="55"/>
                    </a:lnTo>
                    <a:lnTo>
                      <a:pt x="15" y="55"/>
                    </a:lnTo>
                    <a:lnTo>
                      <a:pt x="11" y="54"/>
                    </a:lnTo>
                    <a:lnTo>
                      <a:pt x="8" y="54"/>
                    </a:lnTo>
                    <a:lnTo>
                      <a:pt x="0" y="5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33" name="Freeform 2974">
                <a:extLst>
                  <a:ext uri="{FF2B5EF4-FFF2-40B4-BE49-F238E27FC236}">
                    <a16:creationId xmlns:a16="http://schemas.microsoft.com/office/drawing/2014/main" id="{45B5B3C1-D389-24E1-2564-2C120D09F5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0" y="1358"/>
                <a:ext cx="79" cy="18"/>
              </a:xfrm>
              <a:custGeom>
                <a:avLst/>
                <a:gdLst>
                  <a:gd name="T0" fmla="*/ 313 w 316"/>
                  <a:gd name="T1" fmla="*/ 45 h 73"/>
                  <a:gd name="T2" fmla="*/ 291 w 316"/>
                  <a:gd name="T3" fmla="*/ 43 h 73"/>
                  <a:gd name="T4" fmla="*/ 284 w 316"/>
                  <a:gd name="T5" fmla="*/ 42 h 73"/>
                  <a:gd name="T6" fmla="*/ 281 w 316"/>
                  <a:gd name="T7" fmla="*/ 39 h 73"/>
                  <a:gd name="T8" fmla="*/ 264 w 316"/>
                  <a:gd name="T9" fmla="*/ 42 h 73"/>
                  <a:gd name="T10" fmla="*/ 262 w 316"/>
                  <a:gd name="T11" fmla="*/ 43 h 73"/>
                  <a:gd name="T12" fmla="*/ 249 w 316"/>
                  <a:gd name="T13" fmla="*/ 41 h 73"/>
                  <a:gd name="T14" fmla="*/ 235 w 316"/>
                  <a:gd name="T15" fmla="*/ 36 h 73"/>
                  <a:gd name="T16" fmla="*/ 233 w 316"/>
                  <a:gd name="T17" fmla="*/ 32 h 73"/>
                  <a:gd name="T18" fmla="*/ 215 w 316"/>
                  <a:gd name="T19" fmla="*/ 27 h 73"/>
                  <a:gd name="T20" fmla="*/ 212 w 316"/>
                  <a:gd name="T21" fmla="*/ 22 h 73"/>
                  <a:gd name="T22" fmla="*/ 210 w 316"/>
                  <a:gd name="T23" fmla="*/ 21 h 73"/>
                  <a:gd name="T24" fmla="*/ 193 w 316"/>
                  <a:gd name="T25" fmla="*/ 3 h 73"/>
                  <a:gd name="T26" fmla="*/ 190 w 316"/>
                  <a:gd name="T27" fmla="*/ 2 h 73"/>
                  <a:gd name="T28" fmla="*/ 189 w 316"/>
                  <a:gd name="T29" fmla="*/ 0 h 73"/>
                  <a:gd name="T30" fmla="*/ 182 w 316"/>
                  <a:gd name="T31" fmla="*/ 20 h 73"/>
                  <a:gd name="T32" fmla="*/ 176 w 316"/>
                  <a:gd name="T33" fmla="*/ 29 h 73"/>
                  <a:gd name="T34" fmla="*/ 164 w 316"/>
                  <a:gd name="T35" fmla="*/ 31 h 73"/>
                  <a:gd name="T36" fmla="*/ 147 w 316"/>
                  <a:gd name="T37" fmla="*/ 41 h 73"/>
                  <a:gd name="T38" fmla="*/ 132 w 316"/>
                  <a:gd name="T39" fmla="*/ 38 h 73"/>
                  <a:gd name="T40" fmla="*/ 126 w 316"/>
                  <a:gd name="T41" fmla="*/ 35 h 73"/>
                  <a:gd name="T42" fmla="*/ 123 w 316"/>
                  <a:gd name="T43" fmla="*/ 34 h 73"/>
                  <a:gd name="T44" fmla="*/ 120 w 316"/>
                  <a:gd name="T45" fmla="*/ 51 h 73"/>
                  <a:gd name="T46" fmla="*/ 109 w 316"/>
                  <a:gd name="T47" fmla="*/ 60 h 73"/>
                  <a:gd name="T48" fmla="*/ 90 w 316"/>
                  <a:gd name="T49" fmla="*/ 62 h 73"/>
                  <a:gd name="T50" fmla="*/ 87 w 316"/>
                  <a:gd name="T51" fmla="*/ 60 h 73"/>
                  <a:gd name="T52" fmla="*/ 78 w 316"/>
                  <a:gd name="T53" fmla="*/ 59 h 73"/>
                  <a:gd name="T54" fmla="*/ 77 w 316"/>
                  <a:gd name="T55" fmla="*/ 63 h 73"/>
                  <a:gd name="T56" fmla="*/ 76 w 316"/>
                  <a:gd name="T57" fmla="*/ 65 h 73"/>
                  <a:gd name="T58" fmla="*/ 58 w 316"/>
                  <a:gd name="T59" fmla="*/ 62 h 73"/>
                  <a:gd name="T60" fmla="*/ 48 w 316"/>
                  <a:gd name="T61" fmla="*/ 55 h 73"/>
                  <a:gd name="T62" fmla="*/ 37 w 316"/>
                  <a:gd name="T63" fmla="*/ 48 h 73"/>
                  <a:gd name="T64" fmla="*/ 31 w 316"/>
                  <a:gd name="T65" fmla="*/ 46 h 73"/>
                  <a:gd name="T66" fmla="*/ 21 w 316"/>
                  <a:gd name="T67" fmla="*/ 58 h 73"/>
                  <a:gd name="T68" fmla="*/ 3 w 316"/>
                  <a:gd name="T69" fmla="*/ 72 h 73"/>
                  <a:gd name="T70" fmla="*/ 0 w 316"/>
                  <a:gd name="T71" fmla="*/ 73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16" h="73">
                    <a:moveTo>
                      <a:pt x="316" y="46"/>
                    </a:moveTo>
                    <a:lnTo>
                      <a:pt x="313" y="45"/>
                    </a:lnTo>
                    <a:lnTo>
                      <a:pt x="303" y="43"/>
                    </a:lnTo>
                    <a:lnTo>
                      <a:pt x="291" y="43"/>
                    </a:lnTo>
                    <a:lnTo>
                      <a:pt x="286" y="42"/>
                    </a:lnTo>
                    <a:lnTo>
                      <a:pt x="284" y="42"/>
                    </a:lnTo>
                    <a:lnTo>
                      <a:pt x="281" y="41"/>
                    </a:lnTo>
                    <a:lnTo>
                      <a:pt x="281" y="39"/>
                    </a:lnTo>
                    <a:lnTo>
                      <a:pt x="279" y="39"/>
                    </a:lnTo>
                    <a:lnTo>
                      <a:pt x="264" y="42"/>
                    </a:lnTo>
                    <a:lnTo>
                      <a:pt x="263" y="42"/>
                    </a:lnTo>
                    <a:lnTo>
                      <a:pt x="262" y="43"/>
                    </a:lnTo>
                    <a:lnTo>
                      <a:pt x="252" y="42"/>
                    </a:lnTo>
                    <a:lnTo>
                      <a:pt x="249" y="41"/>
                    </a:lnTo>
                    <a:lnTo>
                      <a:pt x="236" y="36"/>
                    </a:lnTo>
                    <a:lnTo>
                      <a:pt x="235" y="36"/>
                    </a:lnTo>
                    <a:lnTo>
                      <a:pt x="233" y="35"/>
                    </a:lnTo>
                    <a:lnTo>
                      <a:pt x="233" y="32"/>
                    </a:lnTo>
                    <a:lnTo>
                      <a:pt x="232" y="32"/>
                    </a:lnTo>
                    <a:lnTo>
                      <a:pt x="215" y="27"/>
                    </a:lnTo>
                    <a:lnTo>
                      <a:pt x="214" y="25"/>
                    </a:lnTo>
                    <a:lnTo>
                      <a:pt x="212" y="22"/>
                    </a:lnTo>
                    <a:lnTo>
                      <a:pt x="211" y="21"/>
                    </a:lnTo>
                    <a:lnTo>
                      <a:pt x="210" y="21"/>
                    </a:lnTo>
                    <a:lnTo>
                      <a:pt x="204" y="15"/>
                    </a:lnTo>
                    <a:lnTo>
                      <a:pt x="193" y="3"/>
                    </a:lnTo>
                    <a:lnTo>
                      <a:pt x="192" y="3"/>
                    </a:lnTo>
                    <a:lnTo>
                      <a:pt x="190" y="2"/>
                    </a:lnTo>
                    <a:lnTo>
                      <a:pt x="190" y="0"/>
                    </a:lnTo>
                    <a:lnTo>
                      <a:pt x="189" y="0"/>
                    </a:lnTo>
                    <a:lnTo>
                      <a:pt x="185" y="3"/>
                    </a:lnTo>
                    <a:lnTo>
                      <a:pt x="182" y="20"/>
                    </a:lnTo>
                    <a:lnTo>
                      <a:pt x="178" y="25"/>
                    </a:lnTo>
                    <a:lnTo>
                      <a:pt x="176" y="29"/>
                    </a:lnTo>
                    <a:lnTo>
                      <a:pt x="172" y="31"/>
                    </a:lnTo>
                    <a:lnTo>
                      <a:pt x="164" y="31"/>
                    </a:lnTo>
                    <a:lnTo>
                      <a:pt x="154" y="34"/>
                    </a:lnTo>
                    <a:lnTo>
                      <a:pt x="147" y="41"/>
                    </a:lnTo>
                    <a:lnTo>
                      <a:pt x="137" y="43"/>
                    </a:lnTo>
                    <a:lnTo>
                      <a:pt x="132" y="38"/>
                    </a:lnTo>
                    <a:lnTo>
                      <a:pt x="130" y="35"/>
                    </a:lnTo>
                    <a:lnTo>
                      <a:pt x="126" y="35"/>
                    </a:lnTo>
                    <a:lnTo>
                      <a:pt x="125" y="34"/>
                    </a:lnTo>
                    <a:lnTo>
                      <a:pt x="123" y="34"/>
                    </a:lnTo>
                    <a:lnTo>
                      <a:pt x="120" y="42"/>
                    </a:lnTo>
                    <a:lnTo>
                      <a:pt x="120" y="51"/>
                    </a:lnTo>
                    <a:lnTo>
                      <a:pt x="113" y="60"/>
                    </a:lnTo>
                    <a:lnTo>
                      <a:pt x="109" y="60"/>
                    </a:lnTo>
                    <a:lnTo>
                      <a:pt x="98" y="62"/>
                    </a:lnTo>
                    <a:lnTo>
                      <a:pt x="90" y="62"/>
                    </a:lnTo>
                    <a:lnTo>
                      <a:pt x="88" y="60"/>
                    </a:lnTo>
                    <a:lnTo>
                      <a:pt x="87" y="60"/>
                    </a:lnTo>
                    <a:lnTo>
                      <a:pt x="83" y="59"/>
                    </a:lnTo>
                    <a:lnTo>
                      <a:pt x="78" y="59"/>
                    </a:lnTo>
                    <a:lnTo>
                      <a:pt x="78" y="60"/>
                    </a:lnTo>
                    <a:lnTo>
                      <a:pt x="77" y="63"/>
                    </a:lnTo>
                    <a:lnTo>
                      <a:pt x="77" y="66"/>
                    </a:lnTo>
                    <a:lnTo>
                      <a:pt x="76" y="65"/>
                    </a:lnTo>
                    <a:lnTo>
                      <a:pt x="62" y="62"/>
                    </a:lnTo>
                    <a:lnTo>
                      <a:pt x="58" y="62"/>
                    </a:lnTo>
                    <a:lnTo>
                      <a:pt x="52" y="60"/>
                    </a:lnTo>
                    <a:lnTo>
                      <a:pt x="48" y="55"/>
                    </a:lnTo>
                    <a:lnTo>
                      <a:pt x="46" y="51"/>
                    </a:lnTo>
                    <a:lnTo>
                      <a:pt x="37" y="48"/>
                    </a:lnTo>
                    <a:lnTo>
                      <a:pt x="34" y="46"/>
                    </a:lnTo>
                    <a:lnTo>
                      <a:pt x="31" y="46"/>
                    </a:lnTo>
                    <a:lnTo>
                      <a:pt x="25" y="52"/>
                    </a:lnTo>
                    <a:lnTo>
                      <a:pt x="21" y="58"/>
                    </a:lnTo>
                    <a:lnTo>
                      <a:pt x="14" y="65"/>
                    </a:lnTo>
                    <a:lnTo>
                      <a:pt x="3" y="72"/>
                    </a:lnTo>
                    <a:lnTo>
                      <a:pt x="0" y="72"/>
                    </a:lnTo>
                    <a:lnTo>
                      <a:pt x="0" y="7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34" name="Freeform 2975">
                <a:extLst>
                  <a:ext uri="{FF2B5EF4-FFF2-40B4-BE49-F238E27FC236}">
                    <a16:creationId xmlns:a16="http://schemas.microsoft.com/office/drawing/2014/main" id="{806D1314-73B6-24BF-213E-EA9D437E4F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9" y="1369"/>
                <a:ext cx="15" cy="80"/>
              </a:xfrm>
              <a:custGeom>
                <a:avLst/>
                <a:gdLst>
                  <a:gd name="T0" fmla="*/ 18 w 59"/>
                  <a:gd name="T1" fmla="*/ 320 h 320"/>
                  <a:gd name="T2" fmla="*/ 18 w 59"/>
                  <a:gd name="T3" fmla="*/ 313 h 320"/>
                  <a:gd name="T4" fmla="*/ 10 w 59"/>
                  <a:gd name="T5" fmla="*/ 285 h 320"/>
                  <a:gd name="T6" fmla="*/ 15 w 59"/>
                  <a:gd name="T7" fmla="*/ 268 h 320"/>
                  <a:gd name="T8" fmla="*/ 15 w 59"/>
                  <a:gd name="T9" fmla="*/ 259 h 320"/>
                  <a:gd name="T10" fmla="*/ 14 w 59"/>
                  <a:gd name="T11" fmla="*/ 253 h 320"/>
                  <a:gd name="T12" fmla="*/ 17 w 59"/>
                  <a:gd name="T13" fmla="*/ 249 h 320"/>
                  <a:gd name="T14" fmla="*/ 17 w 59"/>
                  <a:gd name="T15" fmla="*/ 247 h 320"/>
                  <a:gd name="T16" fmla="*/ 18 w 59"/>
                  <a:gd name="T17" fmla="*/ 245 h 320"/>
                  <a:gd name="T18" fmla="*/ 20 w 59"/>
                  <a:gd name="T19" fmla="*/ 243 h 320"/>
                  <a:gd name="T20" fmla="*/ 21 w 59"/>
                  <a:gd name="T21" fmla="*/ 243 h 320"/>
                  <a:gd name="T22" fmla="*/ 26 w 59"/>
                  <a:gd name="T23" fmla="*/ 242 h 320"/>
                  <a:gd name="T24" fmla="*/ 45 w 59"/>
                  <a:gd name="T25" fmla="*/ 239 h 320"/>
                  <a:gd name="T26" fmla="*/ 47 w 59"/>
                  <a:gd name="T27" fmla="*/ 239 h 320"/>
                  <a:gd name="T28" fmla="*/ 56 w 59"/>
                  <a:gd name="T29" fmla="*/ 232 h 320"/>
                  <a:gd name="T30" fmla="*/ 59 w 59"/>
                  <a:gd name="T31" fmla="*/ 221 h 320"/>
                  <a:gd name="T32" fmla="*/ 57 w 59"/>
                  <a:gd name="T33" fmla="*/ 215 h 320"/>
                  <a:gd name="T34" fmla="*/ 57 w 59"/>
                  <a:gd name="T35" fmla="*/ 208 h 320"/>
                  <a:gd name="T36" fmla="*/ 56 w 59"/>
                  <a:gd name="T37" fmla="*/ 208 h 320"/>
                  <a:gd name="T38" fmla="*/ 47 w 59"/>
                  <a:gd name="T39" fmla="*/ 187 h 320"/>
                  <a:gd name="T40" fmla="*/ 40 w 59"/>
                  <a:gd name="T41" fmla="*/ 176 h 320"/>
                  <a:gd name="T42" fmla="*/ 35 w 59"/>
                  <a:gd name="T43" fmla="*/ 163 h 320"/>
                  <a:gd name="T44" fmla="*/ 35 w 59"/>
                  <a:gd name="T45" fmla="*/ 161 h 320"/>
                  <a:gd name="T46" fmla="*/ 33 w 59"/>
                  <a:gd name="T47" fmla="*/ 158 h 320"/>
                  <a:gd name="T48" fmla="*/ 33 w 59"/>
                  <a:gd name="T49" fmla="*/ 157 h 320"/>
                  <a:gd name="T50" fmla="*/ 36 w 59"/>
                  <a:gd name="T51" fmla="*/ 141 h 320"/>
                  <a:gd name="T52" fmla="*/ 40 w 59"/>
                  <a:gd name="T53" fmla="*/ 134 h 320"/>
                  <a:gd name="T54" fmla="*/ 43 w 59"/>
                  <a:gd name="T55" fmla="*/ 132 h 320"/>
                  <a:gd name="T56" fmla="*/ 43 w 59"/>
                  <a:gd name="T57" fmla="*/ 113 h 320"/>
                  <a:gd name="T58" fmla="*/ 45 w 59"/>
                  <a:gd name="T59" fmla="*/ 110 h 320"/>
                  <a:gd name="T60" fmla="*/ 49 w 59"/>
                  <a:gd name="T61" fmla="*/ 110 h 320"/>
                  <a:gd name="T62" fmla="*/ 49 w 59"/>
                  <a:gd name="T63" fmla="*/ 108 h 320"/>
                  <a:gd name="T64" fmla="*/ 54 w 59"/>
                  <a:gd name="T65" fmla="*/ 88 h 320"/>
                  <a:gd name="T66" fmla="*/ 54 w 59"/>
                  <a:gd name="T67" fmla="*/ 77 h 320"/>
                  <a:gd name="T68" fmla="*/ 56 w 59"/>
                  <a:gd name="T69" fmla="*/ 73 h 320"/>
                  <a:gd name="T70" fmla="*/ 56 w 59"/>
                  <a:gd name="T71" fmla="*/ 72 h 320"/>
                  <a:gd name="T72" fmla="*/ 53 w 59"/>
                  <a:gd name="T73" fmla="*/ 66 h 320"/>
                  <a:gd name="T74" fmla="*/ 52 w 59"/>
                  <a:gd name="T75" fmla="*/ 65 h 320"/>
                  <a:gd name="T76" fmla="*/ 46 w 59"/>
                  <a:gd name="T77" fmla="*/ 65 h 320"/>
                  <a:gd name="T78" fmla="*/ 43 w 59"/>
                  <a:gd name="T79" fmla="*/ 66 h 320"/>
                  <a:gd name="T80" fmla="*/ 42 w 59"/>
                  <a:gd name="T81" fmla="*/ 67 h 320"/>
                  <a:gd name="T82" fmla="*/ 42 w 59"/>
                  <a:gd name="T83" fmla="*/ 69 h 320"/>
                  <a:gd name="T84" fmla="*/ 36 w 59"/>
                  <a:gd name="T85" fmla="*/ 72 h 320"/>
                  <a:gd name="T86" fmla="*/ 15 w 59"/>
                  <a:gd name="T87" fmla="*/ 67 h 320"/>
                  <a:gd name="T88" fmla="*/ 14 w 59"/>
                  <a:gd name="T89" fmla="*/ 63 h 320"/>
                  <a:gd name="T90" fmla="*/ 4 w 59"/>
                  <a:gd name="T91" fmla="*/ 59 h 320"/>
                  <a:gd name="T92" fmla="*/ 3 w 59"/>
                  <a:gd name="T93" fmla="*/ 57 h 320"/>
                  <a:gd name="T94" fmla="*/ 1 w 59"/>
                  <a:gd name="T95" fmla="*/ 45 h 320"/>
                  <a:gd name="T96" fmla="*/ 3 w 59"/>
                  <a:gd name="T97" fmla="*/ 31 h 320"/>
                  <a:gd name="T98" fmla="*/ 3 w 59"/>
                  <a:gd name="T99" fmla="*/ 26 h 320"/>
                  <a:gd name="T100" fmla="*/ 6 w 59"/>
                  <a:gd name="T101" fmla="*/ 10 h 320"/>
                  <a:gd name="T102" fmla="*/ 4 w 59"/>
                  <a:gd name="T103" fmla="*/ 6 h 320"/>
                  <a:gd name="T104" fmla="*/ 0 w 59"/>
                  <a:gd name="T105" fmla="*/ 0 h 3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59" h="320">
                    <a:moveTo>
                      <a:pt x="18" y="320"/>
                    </a:moveTo>
                    <a:lnTo>
                      <a:pt x="18" y="313"/>
                    </a:lnTo>
                    <a:lnTo>
                      <a:pt x="10" y="285"/>
                    </a:lnTo>
                    <a:lnTo>
                      <a:pt x="15" y="268"/>
                    </a:lnTo>
                    <a:lnTo>
                      <a:pt x="15" y="259"/>
                    </a:lnTo>
                    <a:lnTo>
                      <a:pt x="14" y="253"/>
                    </a:lnTo>
                    <a:lnTo>
                      <a:pt x="17" y="249"/>
                    </a:lnTo>
                    <a:lnTo>
                      <a:pt x="17" y="247"/>
                    </a:lnTo>
                    <a:lnTo>
                      <a:pt x="18" y="245"/>
                    </a:lnTo>
                    <a:lnTo>
                      <a:pt x="20" y="243"/>
                    </a:lnTo>
                    <a:lnTo>
                      <a:pt x="21" y="243"/>
                    </a:lnTo>
                    <a:lnTo>
                      <a:pt x="26" y="242"/>
                    </a:lnTo>
                    <a:lnTo>
                      <a:pt x="45" y="239"/>
                    </a:lnTo>
                    <a:lnTo>
                      <a:pt x="47" y="239"/>
                    </a:lnTo>
                    <a:lnTo>
                      <a:pt x="56" y="232"/>
                    </a:lnTo>
                    <a:lnTo>
                      <a:pt x="59" y="221"/>
                    </a:lnTo>
                    <a:lnTo>
                      <a:pt x="57" y="215"/>
                    </a:lnTo>
                    <a:lnTo>
                      <a:pt x="57" y="208"/>
                    </a:lnTo>
                    <a:lnTo>
                      <a:pt x="56" y="208"/>
                    </a:lnTo>
                    <a:lnTo>
                      <a:pt x="47" y="187"/>
                    </a:lnTo>
                    <a:lnTo>
                      <a:pt x="40" y="176"/>
                    </a:lnTo>
                    <a:lnTo>
                      <a:pt x="35" y="163"/>
                    </a:lnTo>
                    <a:lnTo>
                      <a:pt x="35" y="161"/>
                    </a:lnTo>
                    <a:lnTo>
                      <a:pt x="33" y="158"/>
                    </a:lnTo>
                    <a:lnTo>
                      <a:pt x="33" y="157"/>
                    </a:lnTo>
                    <a:lnTo>
                      <a:pt x="36" y="141"/>
                    </a:lnTo>
                    <a:lnTo>
                      <a:pt x="40" y="134"/>
                    </a:lnTo>
                    <a:lnTo>
                      <a:pt x="43" y="132"/>
                    </a:lnTo>
                    <a:lnTo>
                      <a:pt x="43" y="113"/>
                    </a:lnTo>
                    <a:lnTo>
                      <a:pt x="45" y="110"/>
                    </a:lnTo>
                    <a:lnTo>
                      <a:pt x="49" y="110"/>
                    </a:lnTo>
                    <a:lnTo>
                      <a:pt x="49" y="108"/>
                    </a:lnTo>
                    <a:lnTo>
                      <a:pt x="54" y="88"/>
                    </a:lnTo>
                    <a:lnTo>
                      <a:pt x="54" y="77"/>
                    </a:lnTo>
                    <a:lnTo>
                      <a:pt x="56" y="73"/>
                    </a:lnTo>
                    <a:lnTo>
                      <a:pt x="56" y="72"/>
                    </a:lnTo>
                    <a:lnTo>
                      <a:pt x="53" y="66"/>
                    </a:lnTo>
                    <a:lnTo>
                      <a:pt x="52" y="65"/>
                    </a:lnTo>
                    <a:lnTo>
                      <a:pt x="46" y="65"/>
                    </a:lnTo>
                    <a:lnTo>
                      <a:pt x="43" y="66"/>
                    </a:lnTo>
                    <a:lnTo>
                      <a:pt x="42" y="67"/>
                    </a:lnTo>
                    <a:lnTo>
                      <a:pt x="42" y="69"/>
                    </a:lnTo>
                    <a:lnTo>
                      <a:pt x="36" y="72"/>
                    </a:lnTo>
                    <a:lnTo>
                      <a:pt x="15" y="67"/>
                    </a:lnTo>
                    <a:lnTo>
                      <a:pt x="14" y="63"/>
                    </a:lnTo>
                    <a:lnTo>
                      <a:pt x="4" y="59"/>
                    </a:lnTo>
                    <a:lnTo>
                      <a:pt x="3" y="57"/>
                    </a:lnTo>
                    <a:lnTo>
                      <a:pt x="1" y="45"/>
                    </a:lnTo>
                    <a:lnTo>
                      <a:pt x="3" y="31"/>
                    </a:lnTo>
                    <a:lnTo>
                      <a:pt x="3" y="26"/>
                    </a:lnTo>
                    <a:lnTo>
                      <a:pt x="6" y="10"/>
                    </a:lnTo>
                    <a:lnTo>
                      <a:pt x="4" y="6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35" name="Freeform 2976">
                <a:extLst>
                  <a:ext uri="{FF2B5EF4-FFF2-40B4-BE49-F238E27FC236}">
                    <a16:creationId xmlns:a16="http://schemas.microsoft.com/office/drawing/2014/main" id="{CCB4AE90-C287-21C0-E46B-18F0848F19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8" y="1364"/>
                <a:ext cx="23" cy="66"/>
              </a:xfrm>
              <a:custGeom>
                <a:avLst/>
                <a:gdLst>
                  <a:gd name="T0" fmla="*/ 91 w 95"/>
                  <a:gd name="T1" fmla="*/ 2 h 264"/>
                  <a:gd name="T2" fmla="*/ 86 w 95"/>
                  <a:gd name="T3" fmla="*/ 6 h 264"/>
                  <a:gd name="T4" fmla="*/ 79 w 95"/>
                  <a:gd name="T5" fmla="*/ 26 h 264"/>
                  <a:gd name="T6" fmla="*/ 79 w 95"/>
                  <a:gd name="T7" fmla="*/ 30 h 264"/>
                  <a:gd name="T8" fmla="*/ 73 w 95"/>
                  <a:gd name="T9" fmla="*/ 34 h 264"/>
                  <a:gd name="T10" fmla="*/ 51 w 95"/>
                  <a:gd name="T11" fmla="*/ 23 h 264"/>
                  <a:gd name="T12" fmla="*/ 39 w 95"/>
                  <a:gd name="T13" fmla="*/ 21 h 264"/>
                  <a:gd name="T14" fmla="*/ 35 w 95"/>
                  <a:gd name="T15" fmla="*/ 23 h 264"/>
                  <a:gd name="T16" fmla="*/ 10 w 95"/>
                  <a:gd name="T17" fmla="*/ 50 h 264"/>
                  <a:gd name="T18" fmla="*/ 0 w 95"/>
                  <a:gd name="T19" fmla="*/ 59 h 264"/>
                  <a:gd name="T20" fmla="*/ 2 w 95"/>
                  <a:gd name="T21" fmla="*/ 69 h 264"/>
                  <a:gd name="T22" fmla="*/ 20 w 95"/>
                  <a:gd name="T23" fmla="*/ 69 h 264"/>
                  <a:gd name="T24" fmla="*/ 35 w 95"/>
                  <a:gd name="T25" fmla="*/ 66 h 264"/>
                  <a:gd name="T26" fmla="*/ 39 w 95"/>
                  <a:gd name="T27" fmla="*/ 69 h 264"/>
                  <a:gd name="T28" fmla="*/ 44 w 95"/>
                  <a:gd name="T29" fmla="*/ 74 h 264"/>
                  <a:gd name="T30" fmla="*/ 42 w 95"/>
                  <a:gd name="T31" fmla="*/ 81 h 264"/>
                  <a:gd name="T32" fmla="*/ 52 w 95"/>
                  <a:gd name="T33" fmla="*/ 87 h 264"/>
                  <a:gd name="T34" fmla="*/ 55 w 95"/>
                  <a:gd name="T35" fmla="*/ 88 h 264"/>
                  <a:gd name="T36" fmla="*/ 66 w 95"/>
                  <a:gd name="T37" fmla="*/ 91 h 264"/>
                  <a:gd name="T38" fmla="*/ 86 w 95"/>
                  <a:gd name="T39" fmla="*/ 97 h 264"/>
                  <a:gd name="T40" fmla="*/ 86 w 95"/>
                  <a:gd name="T41" fmla="*/ 146 h 264"/>
                  <a:gd name="T42" fmla="*/ 87 w 95"/>
                  <a:gd name="T43" fmla="*/ 148 h 264"/>
                  <a:gd name="T44" fmla="*/ 86 w 95"/>
                  <a:gd name="T45" fmla="*/ 151 h 264"/>
                  <a:gd name="T46" fmla="*/ 66 w 95"/>
                  <a:gd name="T47" fmla="*/ 158 h 264"/>
                  <a:gd name="T48" fmla="*/ 58 w 95"/>
                  <a:gd name="T49" fmla="*/ 154 h 264"/>
                  <a:gd name="T50" fmla="*/ 53 w 95"/>
                  <a:gd name="T51" fmla="*/ 151 h 264"/>
                  <a:gd name="T52" fmla="*/ 48 w 95"/>
                  <a:gd name="T53" fmla="*/ 150 h 264"/>
                  <a:gd name="T54" fmla="*/ 46 w 95"/>
                  <a:gd name="T55" fmla="*/ 153 h 264"/>
                  <a:gd name="T56" fmla="*/ 52 w 95"/>
                  <a:gd name="T57" fmla="*/ 174 h 264"/>
                  <a:gd name="T58" fmla="*/ 55 w 95"/>
                  <a:gd name="T59" fmla="*/ 181 h 264"/>
                  <a:gd name="T60" fmla="*/ 53 w 95"/>
                  <a:gd name="T61" fmla="*/ 182 h 264"/>
                  <a:gd name="T62" fmla="*/ 46 w 95"/>
                  <a:gd name="T63" fmla="*/ 184 h 264"/>
                  <a:gd name="T64" fmla="*/ 45 w 95"/>
                  <a:gd name="T65" fmla="*/ 186 h 264"/>
                  <a:gd name="T66" fmla="*/ 51 w 95"/>
                  <a:gd name="T67" fmla="*/ 194 h 264"/>
                  <a:gd name="T68" fmla="*/ 56 w 95"/>
                  <a:gd name="T69" fmla="*/ 196 h 264"/>
                  <a:gd name="T70" fmla="*/ 53 w 95"/>
                  <a:gd name="T71" fmla="*/ 200 h 264"/>
                  <a:gd name="T72" fmla="*/ 45 w 95"/>
                  <a:gd name="T73" fmla="*/ 214 h 264"/>
                  <a:gd name="T74" fmla="*/ 41 w 95"/>
                  <a:gd name="T75" fmla="*/ 231 h 264"/>
                  <a:gd name="T76" fmla="*/ 42 w 95"/>
                  <a:gd name="T77" fmla="*/ 251 h 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95" h="264">
                    <a:moveTo>
                      <a:pt x="95" y="0"/>
                    </a:moveTo>
                    <a:lnTo>
                      <a:pt x="91" y="2"/>
                    </a:lnTo>
                    <a:lnTo>
                      <a:pt x="89" y="4"/>
                    </a:lnTo>
                    <a:lnTo>
                      <a:pt x="86" y="6"/>
                    </a:lnTo>
                    <a:lnTo>
                      <a:pt x="79" y="14"/>
                    </a:lnTo>
                    <a:lnTo>
                      <a:pt x="79" y="26"/>
                    </a:lnTo>
                    <a:lnTo>
                      <a:pt x="77" y="27"/>
                    </a:lnTo>
                    <a:lnTo>
                      <a:pt x="79" y="30"/>
                    </a:lnTo>
                    <a:lnTo>
                      <a:pt x="77" y="34"/>
                    </a:lnTo>
                    <a:lnTo>
                      <a:pt x="73" y="34"/>
                    </a:lnTo>
                    <a:lnTo>
                      <a:pt x="72" y="33"/>
                    </a:lnTo>
                    <a:lnTo>
                      <a:pt x="51" y="23"/>
                    </a:lnTo>
                    <a:lnTo>
                      <a:pt x="44" y="23"/>
                    </a:lnTo>
                    <a:lnTo>
                      <a:pt x="39" y="21"/>
                    </a:lnTo>
                    <a:lnTo>
                      <a:pt x="35" y="21"/>
                    </a:lnTo>
                    <a:lnTo>
                      <a:pt x="35" y="23"/>
                    </a:lnTo>
                    <a:lnTo>
                      <a:pt x="24" y="40"/>
                    </a:lnTo>
                    <a:lnTo>
                      <a:pt x="10" y="50"/>
                    </a:lnTo>
                    <a:lnTo>
                      <a:pt x="5" y="50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2" y="69"/>
                    </a:lnTo>
                    <a:lnTo>
                      <a:pt x="7" y="70"/>
                    </a:lnTo>
                    <a:lnTo>
                      <a:pt x="20" y="69"/>
                    </a:lnTo>
                    <a:lnTo>
                      <a:pt x="32" y="66"/>
                    </a:lnTo>
                    <a:lnTo>
                      <a:pt x="35" y="66"/>
                    </a:lnTo>
                    <a:lnTo>
                      <a:pt x="38" y="67"/>
                    </a:lnTo>
                    <a:lnTo>
                      <a:pt x="39" y="69"/>
                    </a:lnTo>
                    <a:lnTo>
                      <a:pt x="42" y="70"/>
                    </a:lnTo>
                    <a:lnTo>
                      <a:pt x="44" y="74"/>
                    </a:lnTo>
                    <a:lnTo>
                      <a:pt x="44" y="78"/>
                    </a:lnTo>
                    <a:lnTo>
                      <a:pt x="42" y="81"/>
                    </a:lnTo>
                    <a:lnTo>
                      <a:pt x="51" y="81"/>
                    </a:lnTo>
                    <a:lnTo>
                      <a:pt x="52" y="87"/>
                    </a:lnTo>
                    <a:lnTo>
                      <a:pt x="52" y="88"/>
                    </a:lnTo>
                    <a:lnTo>
                      <a:pt x="55" y="88"/>
                    </a:lnTo>
                    <a:lnTo>
                      <a:pt x="58" y="90"/>
                    </a:lnTo>
                    <a:lnTo>
                      <a:pt x="66" y="91"/>
                    </a:lnTo>
                    <a:lnTo>
                      <a:pt x="77" y="91"/>
                    </a:lnTo>
                    <a:lnTo>
                      <a:pt x="86" y="97"/>
                    </a:lnTo>
                    <a:lnTo>
                      <a:pt x="82" y="108"/>
                    </a:lnTo>
                    <a:lnTo>
                      <a:pt x="86" y="146"/>
                    </a:lnTo>
                    <a:lnTo>
                      <a:pt x="87" y="147"/>
                    </a:lnTo>
                    <a:lnTo>
                      <a:pt x="87" y="148"/>
                    </a:lnTo>
                    <a:lnTo>
                      <a:pt x="86" y="150"/>
                    </a:lnTo>
                    <a:lnTo>
                      <a:pt x="86" y="151"/>
                    </a:lnTo>
                    <a:lnTo>
                      <a:pt x="73" y="158"/>
                    </a:lnTo>
                    <a:lnTo>
                      <a:pt x="66" y="158"/>
                    </a:lnTo>
                    <a:lnTo>
                      <a:pt x="62" y="157"/>
                    </a:lnTo>
                    <a:lnTo>
                      <a:pt x="58" y="154"/>
                    </a:lnTo>
                    <a:lnTo>
                      <a:pt x="55" y="153"/>
                    </a:lnTo>
                    <a:lnTo>
                      <a:pt x="53" y="151"/>
                    </a:lnTo>
                    <a:lnTo>
                      <a:pt x="49" y="150"/>
                    </a:lnTo>
                    <a:lnTo>
                      <a:pt x="48" y="150"/>
                    </a:lnTo>
                    <a:lnTo>
                      <a:pt x="46" y="151"/>
                    </a:lnTo>
                    <a:lnTo>
                      <a:pt x="46" y="153"/>
                    </a:lnTo>
                    <a:lnTo>
                      <a:pt x="45" y="162"/>
                    </a:lnTo>
                    <a:lnTo>
                      <a:pt x="52" y="174"/>
                    </a:lnTo>
                    <a:lnTo>
                      <a:pt x="52" y="175"/>
                    </a:lnTo>
                    <a:lnTo>
                      <a:pt x="55" y="181"/>
                    </a:lnTo>
                    <a:lnTo>
                      <a:pt x="55" y="182"/>
                    </a:lnTo>
                    <a:lnTo>
                      <a:pt x="53" y="182"/>
                    </a:lnTo>
                    <a:lnTo>
                      <a:pt x="48" y="184"/>
                    </a:lnTo>
                    <a:lnTo>
                      <a:pt x="46" y="184"/>
                    </a:lnTo>
                    <a:lnTo>
                      <a:pt x="46" y="186"/>
                    </a:lnTo>
                    <a:lnTo>
                      <a:pt x="45" y="186"/>
                    </a:lnTo>
                    <a:lnTo>
                      <a:pt x="46" y="190"/>
                    </a:lnTo>
                    <a:lnTo>
                      <a:pt x="51" y="194"/>
                    </a:lnTo>
                    <a:lnTo>
                      <a:pt x="53" y="194"/>
                    </a:lnTo>
                    <a:lnTo>
                      <a:pt x="56" y="196"/>
                    </a:lnTo>
                    <a:lnTo>
                      <a:pt x="58" y="196"/>
                    </a:lnTo>
                    <a:lnTo>
                      <a:pt x="53" y="200"/>
                    </a:lnTo>
                    <a:lnTo>
                      <a:pt x="51" y="201"/>
                    </a:lnTo>
                    <a:lnTo>
                      <a:pt x="45" y="214"/>
                    </a:lnTo>
                    <a:lnTo>
                      <a:pt x="42" y="227"/>
                    </a:lnTo>
                    <a:lnTo>
                      <a:pt x="41" y="231"/>
                    </a:lnTo>
                    <a:lnTo>
                      <a:pt x="42" y="234"/>
                    </a:lnTo>
                    <a:lnTo>
                      <a:pt x="42" y="251"/>
                    </a:lnTo>
                    <a:lnTo>
                      <a:pt x="44" y="26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36" name="Freeform 2977">
                <a:extLst>
                  <a:ext uri="{FF2B5EF4-FFF2-40B4-BE49-F238E27FC236}">
                    <a16:creationId xmlns:a16="http://schemas.microsoft.com/office/drawing/2014/main" id="{A572672E-34BD-AFFD-5E5D-AC8DE2FA82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1" y="1363"/>
                <a:ext cx="100" cy="62"/>
              </a:xfrm>
              <a:custGeom>
                <a:avLst/>
                <a:gdLst>
                  <a:gd name="T0" fmla="*/ 394 w 398"/>
                  <a:gd name="T1" fmla="*/ 246 h 246"/>
                  <a:gd name="T2" fmla="*/ 390 w 398"/>
                  <a:gd name="T3" fmla="*/ 242 h 246"/>
                  <a:gd name="T4" fmla="*/ 369 w 398"/>
                  <a:gd name="T5" fmla="*/ 225 h 246"/>
                  <a:gd name="T6" fmla="*/ 365 w 398"/>
                  <a:gd name="T7" fmla="*/ 235 h 246"/>
                  <a:gd name="T8" fmla="*/ 345 w 398"/>
                  <a:gd name="T9" fmla="*/ 239 h 246"/>
                  <a:gd name="T10" fmla="*/ 323 w 398"/>
                  <a:gd name="T11" fmla="*/ 244 h 246"/>
                  <a:gd name="T12" fmla="*/ 315 w 398"/>
                  <a:gd name="T13" fmla="*/ 221 h 246"/>
                  <a:gd name="T14" fmla="*/ 310 w 398"/>
                  <a:gd name="T15" fmla="*/ 219 h 246"/>
                  <a:gd name="T16" fmla="*/ 291 w 398"/>
                  <a:gd name="T17" fmla="*/ 222 h 246"/>
                  <a:gd name="T18" fmla="*/ 272 w 398"/>
                  <a:gd name="T19" fmla="*/ 229 h 246"/>
                  <a:gd name="T20" fmla="*/ 270 w 398"/>
                  <a:gd name="T21" fmla="*/ 228 h 246"/>
                  <a:gd name="T22" fmla="*/ 268 w 398"/>
                  <a:gd name="T23" fmla="*/ 218 h 246"/>
                  <a:gd name="T24" fmla="*/ 267 w 398"/>
                  <a:gd name="T25" fmla="*/ 215 h 246"/>
                  <a:gd name="T26" fmla="*/ 260 w 398"/>
                  <a:gd name="T27" fmla="*/ 204 h 246"/>
                  <a:gd name="T28" fmla="*/ 253 w 398"/>
                  <a:gd name="T29" fmla="*/ 201 h 246"/>
                  <a:gd name="T30" fmla="*/ 245 w 398"/>
                  <a:gd name="T31" fmla="*/ 200 h 246"/>
                  <a:gd name="T32" fmla="*/ 239 w 398"/>
                  <a:gd name="T33" fmla="*/ 198 h 246"/>
                  <a:gd name="T34" fmla="*/ 220 w 398"/>
                  <a:gd name="T35" fmla="*/ 204 h 246"/>
                  <a:gd name="T36" fmla="*/ 210 w 398"/>
                  <a:gd name="T37" fmla="*/ 212 h 246"/>
                  <a:gd name="T38" fmla="*/ 207 w 398"/>
                  <a:gd name="T39" fmla="*/ 215 h 246"/>
                  <a:gd name="T40" fmla="*/ 198 w 398"/>
                  <a:gd name="T41" fmla="*/ 216 h 246"/>
                  <a:gd name="T42" fmla="*/ 185 w 398"/>
                  <a:gd name="T43" fmla="*/ 211 h 246"/>
                  <a:gd name="T44" fmla="*/ 185 w 398"/>
                  <a:gd name="T45" fmla="*/ 209 h 246"/>
                  <a:gd name="T46" fmla="*/ 190 w 398"/>
                  <a:gd name="T47" fmla="*/ 205 h 246"/>
                  <a:gd name="T48" fmla="*/ 198 w 398"/>
                  <a:gd name="T49" fmla="*/ 200 h 246"/>
                  <a:gd name="T50" fmla="*/ 183 w 398"/>
                  <a:gd name="T51" fmla="*/ 177 h 246"/>
                  <a:gd name="T52" fmla="*/ 175 w 398"/>
                  <a:gd name="T53" fmla="*/ 154 h 246"/>
                  <a:gd name="T54" fmla="*/ 165 w 398"/>
                  <a:gd name="T55" fmla="*/ 149 h 246"/>
                  <a:gd name="T56" fmla="*/ 162 w 398"/>
                  <a:gd name="T57" fmla="*/ 148 h 246"/>
                  <a:gd name="T58" fmla="*/ 161 w 398"/>
                  <a:gd name="T59" fmla="*/ 144 h 246"/>
                  <a:gd name="T60" fmla="*/ 160 w 398"/>
                  <a:gd name="T61" fmla="*/ 138 h 246"/>
                  <a:gd name="T62" fmla="*/ 150 w 398"/>
                  <a:gd name="T63" fmla="*/ 123 h 246"/>
                  <a:gd name="T64" fmla="*/ 158 w 398"/>
                  <a:gd name="T65" fmla="*/ 116 h 246"/>
                  <a:gd name="T66" fmla="*/ 157 w 398"/>
                  <a:gd name="T67" fmla="*/ 109 h 246"/>
                  <a:gd name="T68" fmla="*/ 154 w 398"/>
                  <a:gd name="T69" fmla="*/ 108 h 246"/>
                  <a:gd name="T70" fmla="*/ 129 w 398"/>
                  <a:gd name="T71" fmla="*/ 106 h 246"/>
                  <a:gd name="T72" fmla="*/ 121 w 398"/>
                  <a:gd name="T73" fmla="*/ 99 h 246"/>
                  <a:gd name="T74" fmla="*/ 115 w 398"/>
                  <a:gd name="T75" fmla="*/ 96 h 246"/>
                  <a:gd name="T76" fmla="*/ 101 w 398"/>
                  <a:gd name="T77" fmla="*/ 85 h 246"/>
                  <a:gd name="T78" fmla="*/ 97 w 398"/>
                  <a:gd name="T79" fmla="*/ 63 h 246"/>
                  <a:gd name="T80" fmla="*/ 87 w 398"/>
                  <a:gd name="T81" fmla="*/ 48 h 246"/>
                  <a:gd name="T82" fmla="*/ 94 w 398"/>
                  <a:gd name="T83" fmla="*/ 14 h 246"/>
                  <a:gd name="T84" fmla="*/ 78 w 398"/>
                  <a:gd name="T85" fmla="*/ 12 h 246"/>
                  <a:gd name="T86" fmla="*/ 41 w 398"/>
                  <a:gd name="T87" fmla="*/ 8 h 246"/>
                  <a:gd name="T88" fmla="*/ 39 w 398"/>
                  <a:gd name="T89" fmla="*/ 3 h 246"/>
                  <a:gd name="T90" fmla="*/ 34 w 398"/>
                  <a:gd name="T91" fmla="*/ 0 h 246"/>
                  <a:gd name="T92" fmla="*/ 20 w 398"/>
                  <a:gd name="T93" fmla="*/ 1 h 246"/>
                  <a:gd name="T94" fmla="*/ 6 w 398"/>
                  <a:gd name="T95" fmla="*/ 3 h 246"/>
                  <a:gd name="T96" fmla="*/ 0 w 398"/>
                  <a:gd name="T97" fmla="*/ 1 h 2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98" h="246">
                    <a:moveTo>
                      <a:pt x="398" y="246"/>
                    </a:moveTo>
                    <a:lnTo>
                      <a:pt x="394" y="246"/>
                    </a:lnTo>
                    <a:lnTo>
                      <a:pt x="392" y="244"/>
                    </a:lnTo>
                    <a:lnTo>
                      <a:pt x="390" y="242"/>
                    </a:lnTo>
                    <a:lnTo>
                      <a:pt x="380" y="232"/>
                    </a:lnTo>
                    <a:lnTo>
                      <a:pt x="369" y="225"/>
                    </a:lnTo>
                    <a:lnTo>
                      <a:pt x="369" y="228"/>
                    </a:lnTo>
                    <a:lnTo>
                      <a:pt x="365" y="235"/>
                    </a:lnTo>
                    <a:lnTo>
                      <a:pt x="359" y="239"/>
                    </a:lnTo>
                    <a:lnTo>
                      <a:pt x="345" y="239"/>
                    </a:lnTo>
                    <a:lnTo>
                      <a:pt x="326" y="244"/>
                    </a:lnTo>
                    <a:lnTo>
                      <a:pt x="323" y="244"/>
                    </a:lnTo>
                    <a:lnTo>
                      <a:pt x="317" y="226"/>
                    </a:lnTo>
                    <a:lnTo>
                      <a:pt x="315" y="221"/>
                    </a:lnTo>
                    <a:lnTo>
                      <a:pt x="313" y="219"/>
                    </a:lnTo>
                    <a:lnTo>
                      <a:pt x="310" y="219"/>
                    </a:lnTo>
                    <a:lnTo>
                      <a:pt x="299" y="222"/>
                    </a:lnTo>
                    <a:lnTo>
                      <a:pt x="291" y="222"/>
                    </a:lnTo>
                    <a:lnTo>
                      <a:pt x="277" y="229"/>
                    </a:lnTo>
                    <a:lnTo>
                      <a:pt x="272" y="229"/>
                    </a:lnTo>
                    <a:lnTo>
                      <a:pt x="271" y="228"/>
                    </a:lnTo>
                    <a:lnTo>
                      <a:pt x="270" y="228"/>
                    </a:lnTo>
                    <a:lnTo>
                      <a:pt x="268" y="223"/>
                    </a:lnTo>
                    <a:lnTo>
                      <a:pt x="268" y="218"/>
                    </a:lnTo>
                    <a:lnTo>
                      <a:pt x="267" y="218"/>
                    </a:lnTo>
                    <a:lnTo>
                      <a:pt x="267" y="215"/>
                    </a:lnTo>
                    <a:lnTo>
                      <a:pt x="262" y="205"/>
                    </a:lnTo>
                    <a:lnTo>
                      <a:pt x="260" y="204"/>
                    </a:lnTo>
                    <a:lnTo>
                      <a:pt x="256" y="201"/>
                    </a:lnTo>
                    <a:lnTo>
                      <a:pt x="253" y="201"/>
                    </a:lnTo>
                    <a:lnTo>
                      <a:pt x="252" y="200"/>
                    </a:lnTo>
                    <a:lnTo>
                      <a:pt x="245" y="200"/>
                    </a:lnTo>
                    <a:lnTo>
                      <a:pt x="242" y="198"/>
                    </a:lnTo>
                    <a:lnTo>
                      <a:pt x="239" y="198"/>
                    </a:lnTo>
                    <a:lnTo>
                      <a:pt x="236" y="200"/>
                    </a:lnTo>
                    <a:lnTo>
                      <a:pt x="220" y="204"/>
                    </a:lnTo>
                    <a:lnTo>
                      <a:pt x="215" y="207"/>
                    </a:lnTo>
                    <a:lnTo>
                      <a:pt x="210" y="212"/>
                    </a:lnTo>
                    <a:lnTo>
                      <a:pt x="208" y="215"/>
                    </a:lnTo>
                    <a:lnTo>
                      <a:pt x="207" y="215"/>
                    </a:lnTo>
                    <a:lnTo>
                      <a:pt x="205" y="216"/>
                    </a:lnTo>
                    <a:lnTo>
                      <a:pt x="198" y="216"/>
                    </a:lnTo>
                    <a:lnTo>
                      <a:pt x="186" y="214"/>
                    </a:lnTo>
                    <a:lnTo>
                      <a:pt x="185" y="211"/>
                    </a:lnTo>
                    <a:lnTo>
                      <a:pt x="183" y="209"/>
                    </a:lnTo>
                    <a:lnTo>
                      <a:pt x="185" y="209"/>
                    </a:lnTo>
                    <a:lnTo>
                      <a:pt x="188" y="208"/>
                    </a:lnTo>
                    <a:lnTo>
                      <a:pt x="190" y="205"/>
                    </a:lnTo>
                    <a:lnTo>
                      <a:pt x="192" y="205"/>
                    </a:lnTo>
                    <a:lnTo>
                      <a:pt x="198" y="200"/>
                    </a:lnTo>
                    <a:lnTo>
                      <a:pt x="189" y="190"/>
                    </a:lnTo>
                    <a:lnTo>
                      <a:pt x="183" y="177"/>
                    </a:lnTo>
                    <a:lnTo>
                      <a:pt x="181" y="165"/>
                    </a:lnTo>
                    <a:lnTo>
                      <a:pt x="175" y="154"/>
                    </a:lnTo>
                    <a:lnTo>
                      <a:pt x="174" y="154"/>
                    </a:lnTo>
                    <a:lnTo>
                      <a:pt x="165" y="149"/>
                    </a:lnTo>
                    <a:lnTo>
                      <a:pt x="164" y="149"/>
                    </a:lnTo>
                    <a:lnTo>
                      <a:pt x="162" y="148"/>
                    </a:lnTo>
                    <a:lnTo>
                      <a:pt x="160" y="147"/>
                    </a:lnTo>
                    <a:lnTo>
                      <a:pt x="161" y="144"/>
                    </a:lnTo>
                    <a:lnTo>
                      <a:pt x="161" y="142"/>
                    </a:lnTo>
                    <a:lnTo>
                      <a:pt x="160" y="138"/>
                    </a:lnTo>
                    <a:lnTo>
                      <a:pt x="155" y="134"/>
                    </a:lnTo>
                    <a:lnTo>
                      <a:pt x="150" y="123"/>
                    </a:lnTo>
                    <a:lnTo>
                      <a:pt x="157" y="123"/>
                    </a:lnTo>
                    <a:lnTo>
                      <a:pt x="158" y="116"/>
                    </a:lnTo>
                    <a:lnTo>
                      <a:pt x="157" y="110"/>
                    </a:lnTo>
                    <a:lnTo>
                      <a:pt x="157" y="109"/>
                    </a:lnTo>
                    <a:lnTo>
                      <a:pt x="155" y="108"/>
                    </a:lnTo>
                    <a:lnTo>
                      <a:pt x="154" y="108"/>
                    </a:lnTo>
                    <a:lnTo>
                      <a:pt x="150" y="106"/>
                    </a:lnTo>
                    <a:lnTo>
                      <a:pt x="129" y="106"/>
                    </a:lnTo>
                    <a:lnTo>
                      <a:pt x="126" y="101"/>
                    </a:lnTo>
                    <a:lnTo>
                      <a:pt x="121" y="99"/>
                    </a:lnTo>
                    <a:lnTo>
                      <a:pt x="116" y="96"/>
                    </a:lnTo>
                    <a:lnTo>
                      <a:pt x="115" y="96"/>
                    </a:lnTo>
                    <a:lnTo>
                      <a:pt x="102" y="87"/>
                    </a:lnTo>
                    <a:lnTo>
                      <a:pt x="101" y="85"/>
                    </a:lnTo>
                    <a:lnTo>
                      <a:pt x="97" y="64"/>
                    </a:lnTo>
                    <a:lnTo>
                      <a:pt x="97" y="63"/>
                    </a:lnTo>
                    <a:lnTo>
                      <a:pt x="94" y="60"/>
                    </a:lnTo>
                    <a:lnTo>
                      <a:pt x="87" y="48"/>
                    </a:lnTo>
                    <a:lnTo>
                      <a:pt x="94" y="21"/>
                    </a:lnTo>
                    <a:lnTo>
                      <a:pt x="94" y="14"/>
                    </a:lnTo>
                    <a:lnTo>
                      <a:pt x="92" y="12"/>
                    </a:lnTo>
                    <a:lnTo>
                      <a:pt x="78" y="12"/>
                    </a:lnTo>
                    <a:lnTo>
                      <a:pt x="52" y="17"/>
                    </a:lnTo>
                    <a:lnTo>
                      <a:pt x="41" y="8"/>
                    </a:lnTo>
                    <a:lnTo>
                      <a:pt x="41" y="3"/>
                    </a:lnTo>
                    <a:lnTo>
                      <a:pt x="39" y="3"/>
                    </a:lnTo>
                    <a:lnTo>
                      <a:pt x="35" y="0"/>
                    </a:lnTo>
                    <a:lnTo>
                      <a:pt x="34" y="0"/>
                    </a:lnTo>
                    <a:lnTo>
                      <a:pt x="27" y="1"/>
                    </a:lnTo>
                    <a:lnTo>
                      <a:pt x="20" y="1"/>
                    </a:lnTo>
                    <a:lnTo>
                      <a:pt x="9" y="3"/>
                    </a:lnTo>
                    <a:lnTo>
                      <a:pt x="6" y="3"/>
                    </a:lnTo>
                    <a:lnTo>
                      <a:pt x="4" y="1"/>
                    </a:lnTo>
                    <a:lnTo>
                      <a:pt x="0" y="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37" name="Freeform 2978">
                <a:extLst>
                  <a:ext uri="{FF2B5EF4-FFF2-40B4-BE49-F238E27FC236}">
                    <a16:creationId xmlns:a16="http://schemas.microsoft.com/office/drawing/2014/main" id="{D07906B4-B3D2-C424-141A-9C247FF525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4" y="1270"/>
                <a:ext cx="1" cy="1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2 h 2"/>
                  <a:gd name="T4" fmla="*/ 3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0" y="2"/>
                    </a:lnTo>
                    <a:lnTo>
                      <a:pt x="3" y="2"/>
                    </a:lnTo>
                    <a:lnTo>
                      <a:pt x="3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38" name="Freeform 2979">
                <a:extLst>
                  <a:ext uri="{FF2B5EF4-FFF2-40B4-BE49-F238E27FC236}">
                    <a16:creationId xmlns:a16="http://schemas.microsoft.com/office/drawing/2014/main" id="{BB4C4CC6-BA13-22A1-17BD-75BE9F0401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8" y="1286"/>
                <a:ext cx="32" cy="43"/>
              </a:xfrm>
              <a:custGeom>
                <a:avLst/>
                <a:gdLst>
                  <a:gd name="T0" fmla="*/ 106 w 129"/>
                  <a:gd name="T1" fmla="*/ 0 h 173"/>
                  <a:gd name="T2" fmla="*/ 106 w 129"/>
                  <a:gd name="T3" fmla="*/ 2 h 173"/>
                  <a:gd name="T4" fmla="*/ 118 w 129"/>
                  <a:gd name="T5" fmla="*/ 41 h 173"/>
                  <a:gd name="T6" fmla="*/ 120 w 129"/>
                  <a:gd name="T7" fmla="*/ 42 h 173"/>
                  <a:gd name="T8" fmla="*/ 125 w 129"/>
                  <a:gd name="T9" fmla="*/ 42 h 173"/>
                  <a:gd name="T10" fmla="*/ 122 w 129"/>
                  <a:gd name="T11" fmla="*/ 56 h 173"/>
                  <a:gd name="T12" fmla="*/ 119 w 129"/>
                  <a:gd name="T13" fmla="*/ 56 h 173"/>
                  <a:gd name="T14" fmla="*/ 116 w 129"/>
                  <a:gd name="T15" fmla="*/ 59 h 173"/>
                  <a:gd name="T16" fmla="*/ 113 w 129"/>
                  <a:gd name="T17" fmla="*/ 63 h 173"/>
                  <a:gd name="T18" fmla="*/ 118 w 129"/>
                  <a:gd name="T19" fmla="*/ 73 h 173"/>
                  <a:gd name="T20" fmla="*/ 120 w 129"/>
                  <a:gd name="T21" fmla="*/ 77 h 173"/>
                  <a:gd name="T22" fmla="*/ 123 w 129"/>
                  <a:gd name="T23" fmla="*/ 80 h 173"/>
                  <a:gd name="T24" fmla="*/ 129 w 129"/>
                  <a:gd name="T25" fmla="*/ 90 h 173"/>
                  <a:gd name="T26" fmla="*/ 127 w 129"/>
                  <a:gd name="T27" fmla="*/ 91 h 173"/>
                  <a:gd name="T28" fmla="*/ 126 w 129"/>
                  <a:gd name="T29" fmla="*/ 91 h 173"/>
                  <a:gd name="T30" fmla="*/ 118 w 129"/>
                  <a:gd name="T31" fmla="*/ 104 h 173"/>
                  <a:gd name="T32" fmla="*/ 116 w 129"/>
                  <a:gd name="T33" fmla="*/ 111 h 173"/>
                  <a:gd name="T34" fmla="*/ 115 w 129"/>
                  <a:gd name="T35" fmla="*/ 115 h 173"/>
                  <a:gd name="T36" fmla="*/ 115 w 129"/>
                  <a:gd name="T37" fmla="*/ 116 h 173"/>
                  <a:gd name="T38" fmla="*/ 109 w 129"/>
                  <a:gd name="T39" fmla="*/ 118 h 173"/>
                  <a:gd name="T40" fmla="*/ 106 w 129"/>
                  <a:gd name="T41" fmla="*/ 118 h 173"/>
                  <a:gd name="T42" fmla="*/ 88 w 129"/>
                  <a:gd name="T43" fmla="*/ 129 h 173"/>
                  <a:gd name="T44" fmla="*/ 84 w 129"/>
                  <a:gd name="T45" fmla="*/ 127 h 173"/>
                  <a:gd name="T46" fmla="*/ 86 w 129"/>
                  <a:gd name="T47" fmla="*/ 125 h 173"/>
                  <a:gd name="T48" fmla="*/ 76 w 129"/>
                  <a:gd name="T49" fmla="*/ 125 h 173"/>
                  <a:gd name="T50" fmla="*/ 73 w 129"/>
                  <a:gd name="T51" fmla="*/ 132 h 173"/>
                  <a:gd name="T52" fmla="*/ 72 w 129"/>
                  <a:gd name="T53" fmla="*/ 133 h 173"/>
                  <a:gd name="T54" fmla="*/ 65 w 129"/>
                  <a:gd name="T55" fmla="*/ 132 h 173"/>
                  <a:gd name="T56" fmla="*/ 63 w 129"/>
                  <a:gd name="T57" fmla="*/ 132 h 173"/>
                  <a:gd name="T58" fmla="*/ 60 w 129"/>
                  <a:gd name="T59" fmla="*/ 134 h 173"/>
                  <a:gd name="T60" fmla="*/ 46 w 129"/>
                  <a:gd name="T61" fmla="*/ 143 h 173"/>
                  <a:gd name="T62" fmla="*/ 39 w 129"/>
                  <a:gd name="T63" fmla="*/ 144 h 173"/>
                  <a:gd name="T64" fmla="*/ 32 w 129"/>
                  <a:gd name="T65" fmla="*/ 144 h 173"/>
                  <a:gd name="T66" fmla="*/ 17 w 129"/>
                  <a:gd name="T67" fmla="*/ 151 h 173"/>
                  <a:gd name="T68" fmla="*/ 7 w 129"/>
                  <a:gd name="T69" fmla="*/ 164 h 173"/>
                  <a:gd name="T70" fmla="*/ 5 w 129"/>
                  <a:gd name="T71" fmla="*/ 168 h 173"/>
                  <a:gd name="T72" fmla="*/ 0 w 129"/>
                  <a:gd name="T73" fmla="*/ 172 h 173"/>
                  <a:gd name="T74" fmla="*/ 0 w 129"/>
                  <a:gd name="T75" fmla="*/ 173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29" h="173">
                    <a:moveTo>
                      <a:pt x="106" y="0"/>
                    </a:moveTo>
                    <a:lnTo>
                      <a:pt x="106" y="2"/>
                    </a:lnTo>
                    <a:lnTo>
                      <a:pt x="118" y="41"/>
                    </a:lnTo>
                    <a:lnTo>
                      <a:pt x="120" y="42"/>
                    </a:lnTo>
                    <a:lnTo>
                      <a:pt x="125" y="42"/>
                    </a:lnTo>
                    <a:lnTo>
                      <a:pt x="122" y="56"/>
                    </a:lnTo>
                    <a:lnTo>
                      <a:pt x="119" y="56"/>
                    </a:lnTo>
                    <a:lnTo>
                      <a:pt x="116" y="59"/>
                    </a:lnTo>
                    <a:lnTo>
                      <a:pt x="113" y="63"/>
                    </a:lnTo>
                    <a:lnTo>
                      <a:pt x="118" y="73"/>
                    </a:lnTo>
                    <a:lnTo>
                      <a:pt x="120" y="77"/>
                    </a:lnTo>
                    <a:lnTo>
                      <a:pt x="123" y="80"/>
                    </a:lnTo>
                    <a:lnTo>
                      <a:pt x="129" y="90"/>
                    </a:lnTo>
                    <a:lnTo>
                      <a:pt x="127" y="91"/>
                    </a:lnTo>
                    <a:lnTo>
                      <a:pt x="126" y="91"/>
                    </a:lnTo>
                    <a:lnTo>
                      <a:pt x="118" y="104"/>
                    </a:lnTo>
                    <a:lnTo>
                      <a:pt x="116" y="111"/>
                    </a:lnTo>
                    <a:lnTo>
                      <a:pt x="115" y="115"/>
                    </a:lnTo>
                    <a:lnTo>
                      <a:pt x="115" y="116"/>
                    </a:lnTo>
                    <a:lnTo>
                      <a:pt x="109" y="118"/>
                    </a:lnTo>
                    <a:lnTo>
                      <a:pt x="106" y="118"/>
                    </a:lnTo>
                    <a:lnTo>
                      <a:pt x="88" y="129"/>
                    </a:lnTo>
                    <a:lnTo>
                      <a:pt x="84" y="127"/>
                    </a:lnTo>
                    <a:lnTo>
                      <a:pt x="86" y="125"/>
                    </a:lnTo>
                    <a:lnTo>
                      <a:pt x="76" y="125"/>
                    </a:lnTo>
                    <a:lnTo>
                      <a:pt x="73" y="132"/>
                    </a:lnTo>
                    <a:lnTo>
                      <a:pt x="72" y="133"/>
                    </a:lnTo>
                    <a:lnTo>
                      <a:pt x="65" y="132"/>
                    </a:lnTo>
                    <a:lnTo>
                      <a:pt x="63" y="132"/>
                    </a:lnTo>
                    <a:lnTo>
                      <a:pt x="60" y="134"/>
                    </a:lnTo>
                    <a:lnTo>
                      <a:pt x="46" y="143"/>
                    </a:lnTo>
                    <a:lnTo>
                      <a:pt x="39" y="144"/>
                    </a:lnTo>
                    <a:lnTo>
                      <a:pt x="32" y="144"/>
                    </a:lnTo>
                    <a:lnTo>
                      <a:pt x="17" y="151"/>
                    </a:lnTo>
                    <a:lnTo>
                      <a:pt x="7" y="164"/>
                    </a:lnTo>
                    <a:lnTo>
                      <a:pt x="5" y="168"/>
                    </a:lnTo>
                    <a:lnTo>
                      <a:pt x="0" y="172"/>
                    </a:lnTo>
                    <a:lnTo>
                      <a:pt x="0" y="17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39" name="Freeform 2980">
                <a:extLst>
                  <a:ext uri="{FF2B5EF4-FFF2-40B4-BE49-F238E27FC236}">
                    <a16:creationId xmlns:a16="http://schemas.microsoft.com/office/drawing/2014/main" id="{2B508579-9A34-5E96-E774-4D39F31753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3" y="1327"/>
                <a:ext cx="45" cy="17"/>
              </a:xfrm>
              <a:custGeom>
                <a:avLst/>
                <a:gdLst>
                  <a:gd name="T0" fmla="*/ 180 w 180"/>
                  <a:gd name="T1" fmla="*/ 11 h 70"/>
                  <a:gd name="T2" fmla="*/ 176 w 180"/>
                  <a:gd name="T3" fmla="*/ 11 h 70"/>
                  <a:gd name="T4" fmla="*/ 166 w 180"/>
                  <a:gd name="T5" fmla="*/ 14 h 70"/>
                  <a:gd name="T6" fmla="*/ 163 w 180"/>
                  <a:gd name="T7" fmla="*/ 14 h 70"/>
                  <a:gd name="T8" fmla="*/ 144 w 180"/>
                  <a:gd name="T9" fmla="*/ 11 h 70"/>
                  <a:gd name="T10" fmla="*/ 139 w 180"/>
                  <a:gd name="T11" fmla="*/ 7 h 70"/>
                  <a:gd name="T12" fmla="*/ 136 w 180"/>
                  <a:gd name="T13" fmla="*/ 2 h 70"/>
                  <a:gd name="T14" fmla="*/ 133 w 180"/>
                  <a:gd name="T15" fmla="*/ 2 h 70"/>
                  <a:gd name="T16" fmla="*/ 132 w 180"/>
                  <a:gd name="T17" fmla="*/ 0 h 70"/>
                  <a:gd name="T18" fmla="*/ 127 w 180"/>
                  <a:gd name="T19" fmla="*/ 9 h 70"/>
                  <a:gd name="T20" fmla="*/ 122 w 180"/>
                  <a:gd name="T21" fmla="*/ 11 h 70"/>
                  <a:gd name="T22" fmla="*/ 119 w 180"/>
                  <a:gd name="T23" fmla="*/ 10 h 70"/>
                  <a:gd name="T24" fmla="*/ 118 w 180"/>
                  <a:gd name="T25" fmla="*/ 10 h 70"/>
                  <a:gd name="T26" fmla="*/ 109 w 180"/>
                  <a:gd name="T27" fmla="*/ 18 h 70"/>
                  <a:gd name="T28" fmla="*/ 101 w 180"/>
                  <a:gd name="T29" fmla="*/ 20 h 70"/>
                  <a:gd name="T30" fmla="*/ 92 w 180"/>
                  <a:gd name="T31" fmla="*/ 18 h 70"/>
                  <a:gd name="T32" fmla="*/ 81 w 180"/>
                  <a:gd name="T33" fmla="*/ 18 h 70"/>
                  <a:gd name="T34" fmla="*/ 77 w 180"/>
                  <a:gd name="T35" fmla="*/ 24 h 70"/>
                  <a:gd name="T36" fmla="*/ 72 w 180"/>
                  <a:gd name="T37" fmla="*/ 32 h 70"/>
                  <a:gd name="T38" fmla="*/ 67 w 180"/>
                  <a:gd name="T39" fmla="*/ 37 h 70"/>
                  <a:gd name="T40" fmla="*/ 48 w 180"/>
                  <a:gd name="T41" fmla="*/ 63 h 70"/>
                  <a:gd name="T42" fmla="*/ 48 w 180"/>
                  <a:gd name="T43" fmla="*/ 66 h 70"/>
                  <a:gd name="T44" fmla="*/ 18 w 180"/>
                  <a:gd name="T45" fmla="*/ 67 h 70"/>
                  <a:gd name="T46" fmla="*/ 15 w 180"/>
                  <a:gd name="T47" fmla="*/ 70 h 70"/>
                  <a:gd name="T48" fmla="*/ 14 w 180"/>
                  <a:gd name="T49" fmla="*/ 70 h 70"/>
                  <a:gd name="T50" fmla="*/ 2 w 180"/>
                  <a:gd name="T51" fmla="*/ 66 h 70"/>
                  <a:gd name="T52" fmla="*/ 0 w 180"/>
                  <a:gd name="T53" fmla="*/ 66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80" h="70">
                    <a:moveTo>
                      <a:pt x="180" y="11"/>
                    </a:moveTo>
                    <a:lnTo>
                      <a:pt x="176" y="11"/>
                    </a:lnTo>
                    <a:lnTo>
                      <a:pt x="166" y="14"/>
                    </a:lnTo>
                    <a:lnTo>
                      <a:pt x="163" y="14"/>
                    </a:lnTo>
                    <a:lnTo>
                      <a:pt x="144" y="11"/>
                    </a:lnTo>
                    <a:lnTo>
                      <a:pt x="139" y="7"/>
                    </a:lnTo>
                    <a:lnTo>
                      <a:pt x="136" y="2"/>
                    </a:lnTo>
                    <a:lnTo>
                      <a:pt x="133" y="2"/>
                    </a:lnTo>
                    <a:lnTo>
                      <a:pt x="132" y="0"/>
                    </a:lnTo>
                    <a:lnTo>
                      <a:pt x="127" y="9"/>
                    </a:lnTo>
                    <a:lnTo>
                      <a:pt x="122" y="11"/>
                    </a:lnTo>
                    <a:lnTo>
                      <a:pt x="119" y="10"/>
                    </a:lnTo>
                    <a:lnTo>
                      <a:pt x="118" y="10"/>
                    </a:lnTo>
                    <a:lnTo>
                      <a:pt x="109" y="18"/>
                    </a:lnTo>
                    <a:lnTo>
                      <a:pt x="101" y="20"/>
                    </a:lnTo>
                    <a:lnTo>
                      <a:pt x="92" y="18"/>
                    </a:lnTo>
                    <a:lnTo>
                      <a:pt x="81" y="18"/>
                    </a:lnTo>
                    <a:lnTo>
                      <a:pt x="77" y="24"/>
                    </a:lnTo>
                    <a:lnTo>
                      <a:pt x="72" y="32"/>
                    </a:lnTo>
                    <a:lnTo>
                      <a:pt x="67" y="37"/>
                    </a:lnTo>
                    <a:lnTo>
                      <a:pt x="48" y="63"/>
                    </a:lnTo>
                    <a:lnTo>
                      <a:pt x="48" y="66"/>
                    </a:lnTo>
                    <a:lnTo>
                      <a:pt x="18" y="67"/>
                    </a:lnTo>
                    <a:lnTo>
                      <a:pt x="15" y="70"/>
                    </a:lnTo>
                    <a:lnTo>
                      <a:pt x="14" y="70"/>
                    </a:lnTo>
                    <a:lnTo>
                      <a:pt x="2" y="66"/>
                    </a:lnTo>
                    <a:lnTo>
                      <a:pt x="0" y="6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40" name="Freeform 2981">
                <a:extLst>
                  <a:ext uri="{FF2B5EF4-FFF2-40B4-BE49-F238E27FC236}">
                    <a16:creationId xmlns:a16="http://schemas.microsoft.com/office/drawing/2014/main" id="{BDD36348-B408-6929-8F86-3A40C320E4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1" y="1329"/>
                <a:ext cx="29" cy="47"/>
              </a:xfrm>
              <a:custGeom>
                <a:avLst/>
                <a:gdLst>
                  <a:gd name="T0" fmla="*/ 117 w 117"/>
                  <a:gd name="T1" fmla="*/ 185 h 185"/>
                  <a:gd name="T2" fmla="*/ 116 w 117"/>
                  <a:gd name="T3" fmla="*/ 184 h 185"/>
                  <a:gd name="T4" fmla="*/ 110 w 117"/>
                  <a:gd name="T5" fmla="*/ 184 h 185"/>
                  <a:gd name="T6" fmla="*/ 105 w 117"/>
                  <a:gd name="T7" fmla="*/ 182 h 185"/>
                  <a:gd name="T8" fmla="*/ 84 w 117"/>
                  <a:gd name="T9" fmla="*/ 170 h 185"/>
                  <a:gd name="T10" fmla="*/ 84 w 117"/>
                  <a:gd name="T11" fmla="*/ 168 h 185"/>
                  <a:gd name="T12" fmla="*/ 81 w 117"/>
                  <a:gd name="T13" fmla="*/ 168 h 185"/>
                  <a:gd name="T14" fmla="*/ 78 w 117"/>
                  <a:gd name="T15" fmla="*/ 167 h 185"/>
                  <a:gd name="T16" fmla="*/ 80 w 117"/>
                  <a:gd name="T17" fmla="*/ 165 h 185"/>
                  <a:gd name="T18" fmla="*/ 85 w 117"/>
                  <a:gd name="T19" fmla="*/ 163 h 185"/>
                  <a:gd name="T20" fmla="*/ 87 w 117"/>
                  <a:gd name="T21" fmla="*/ 163 h 185"/>
                  <a:gd name="T22" fmla="*/ 91 w 117"/>
                  <a:gd name="T23" fmla="*/ 158 h 185"/>
                  <a:gd name="T24" fmla="*/ 92 w 117"/>
                  <a:gd name="T25" fmla="*/ 155 h 185"/>
                  <a:gd name="T26" fmla="*/ 89 w 117"/>
                  <a:gd name="T27" fmla="*/ 155 h 185"/>
                  <a:gd name="T28" fmla="*/ 87 w 117"/>
                  <a:gd name="T29" fmla="*/ 157 h 185"/>
                  <a:gd name="T30" fmla="*/ 78 w 117"/>
                  <a:gd name="T31" fmla="*/ 160 h 185"/>
                  <a:gd name="T32" fmla="*/ 75 w 117"/>
                  <a:gd name="T33" fmla="*/ 160 h 185"/>
                  <a:gd name="T34" fmla="*/ 73 w 117"/>
                  <a:gd name="T35" fmla="*/ 161 h 185"/>
                  <a:gd name="T36" fmla="*/ 71 w 117"/>
                  <a:gd name="T37" fmla="*/ 160 h 185"/>
                  <a:gd name="T38" fmla="*/ 70 w 117"/>
                  <a:gd name="T39" fmla="*/ 160 h 185"/>
                  <a:gd name="T40" fmla="*/ 67 w 117"/>
                  <a:gd name="T41" fmla="*/ 158 h 185"/>
                  <a:gd name="T42" fmla="*/ 68 w 117"/>
                  <a:gd name="T43" fmla="*/ 158 h 185"/>
                  <a:gd name="T44" fmla="*/ 70 w 117"/>
                  <a:gd name="T45" fmla="*/ 157 h 185"/>
                  <a:gd name="T46" fmla="*/ 70 w 117"/>
                  <a:gd name="T47" fmla="*/ 155 h 185"/>
                  <a:gd name="T48" fmla="*/ 58 w 117"/>
                  <a:gd name="T49" fmla="*/ 143 h 185"/>
                  <a:gd name="T50" fmla="*/ 38 w 117"/>
                  <a:gd name="T51" fmla="*/ 136 h 185"/>
                  <a:gd name="T52" fmla="*/ 32 w 117"/>
                  <a:gd name="T53" fmla="*/ 136 h 185"/>
                  <a:gd name="T54" fmla="*/ 29 w 117"/>
                  <a:gd name="T55" fmla="*/ 118 h 185"/>
                  <a:gd name="T56" fmla="*/ 29 w 117"/>
                  <a:gd name="T57" fmla="*/ 117 h 185"/>
                  <a:gd name="T58" fmla="*/ 21 w 117"/>
                  <a:gd name="T59" fmla="*/ 110 h 185"/>
                  <a:gd name="T60" fmla="*/ 4 w 117"/>
                  <a:gd name="T61" fmla="*/ 100 h 185"/>
                  <a:gd name="T62" fmla="*/ 1 w 117"/>
                  <a:gd name="T63" fmla="*/ 95 h 185"/>
                  <a:gd name="T64" fmla="*/ 1 w 117"/>
                  <a:gd name="T65" fmla="*/ 90 h 185"/>
                  <a:gd name="T66" fmla="*/ 0 w 117"/>
                  <a:gd name="T67" fmla="*/ 84 h 185"/>
                  <a:gd name="T68" fmla="*/ 0 w 117"/>
                  <a:gd name="T69" fmla="*/ 81 h 185"/>
                  <a:gd name="T70" fmla="*/ 8 w 117"/>
                  <a:gd name="T71" fmla="*/ 81 h 185"/>
                  <a:gd name="T72" fmla="*/ 20 w 117"/>
                  <a:gd name="T73" fmla="*/ 69 h 185"/>
                  <a:gd name="T74" fmla="*/ 27 w 117"/>
                  <a:gd name="T75" fmla="*/ 40 h 185"/>
                  <a:gd name="T76" fmla="*/ 27 w 117"/>
                  <a:gd name="T77" fmla="*/ 38 h 185"/>
                  <a:gd name="T78" fmla="*/ 25 w 117"/>
                  <a:gd name="T79" fmla="*/ 33 h 185"/>
                  <a:gd name="T80" fmla="*/ 35 w 117"/>
                  <a:gd name="T81" fmla="*/ 23 h 185"/>
                  <a:gd name="T82" fmla="*/ 42 w 117"/>
                  <a:gd name="T83" fmla="*/ 20 h 185"/>
                  <a:gd name="T84" fmla="*/ 43 w 117"/>
                  <a:gd name="T85" fmla="*/ 17 h 185"/>
                  <a:gd name="T86" fmla="*/ 43 w 117"/>
                  <a:gd name="T87" fmla="*/ 14 h 185"/>
                  <a:gd name="T88" fmla="*/ 41 w 117"/>
                  <a:gd name="T89" fmla="*/ 9 h 185"/>
                  <a:gd name="T90" fmla="*/ 38 w 117"/>
                  <a:gd name="T91" fmla="*/ 6 h 185"/>
                  <a:gd name="T92" fmla="*/ 29 w 117"/>
                  <a:gd name="T93" fmla="*/ 0 h 1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17" h="185">
                    <a:moveTo>
                      <a:pt x="117" y="185"/>
                    </a:moveTo>
                    <a:lnTo>
                      <a:pt x="116" y="184"/>
                    </a:lnTo>
                    <a:lnTo>
                      <a:pt x="110" y="184"/>
                    </a:lnTo>
                    <a:lnTo>
                      <a:pt x="105" y="182"/>
                    </a:lnTo>
                    <a:lnTo>
                      <a:pt x="84" y="170"/>
                    </a:lnTo>
                    <a:lnTo>
                      <a:pt x="84" y="168"/>
                    </a:lnTo>
                    <a:lnTo>
                      <a:pt x="81" y="168"/>
                    </a:lnTo>
                    <a:lnTo>
                      <a:pt x="78" y="167"/>
                    </a:lnTo>
                    <a:lnTo>
                      <a:pt x="80" y="165"/>
                    </a:lnTo>
                    <a:lnTo>
                      <a:pt x="85" y="163"/>
                    </a:lnTo>
                    <a:lnTo>
                      <a:pt x="87" y="163"/>
                    </a:lnTo>
                    <a:lnTo>
                      <a:pt x="91" y="158"/>
                    </a:lnTo>
                    <a:lnTo>
                      <a:pt x="92" y="155"/>
                    </a:lnTo>
                    <a:lnTo>
                      <a:pt x="89" y="155"/>
                    </a:lnTo>
                    <a:lnTo>
                      <a:pt x="87" y="157"/>
                    </a:lnTo>
                    <a:lnTo>
                      <a:pt x="78" y="160"/>
                    </a:lnTo>
                    <a:lnTo>
                      <a:pt x="75" y="160"/>
                    </a:lnTo>
                    <a:lnTo>
                      <a:pt x="73" y="161"/>
                    </a:lnTo>
                    <a:lnTo>
                      <a:pt x="71" y="160"/>
                    </a:lnTo>
                    <a:lnTo>
                      <a:pt x="70" y="160"/>
                    </a:lnTo>
                    <a:lnTo>
                      <a:pt x="67" y="158"/>
                    </a:lnTo>
                    <a:lnTo>
                      <a:pt x="68" y="158"/>
                    </a:lnTo>
                    <a:lnTo>
                      <a:pt x="70" y="157"/>
                    </a:lnTo>
                    <a:lnTo>
                      <a:pt x="70" y="155"/>
                    </a:lnTo>
                    <a:lnTo>
                      <a:pt x="58" y="143"/>
                    </a:lnTo>
                    <a:lnTo>
                      <a:pt x="38" y="136"/>
                    </a:lnTo>
                    <a:lnTo>
                      <a:pt x="32" y="136"/>
                    </a:lnTo>
                    <a:lnTo>
                      <a:pt x="29" y="118"/>
                    </a:lnTo>
                    <a:lnTo>
                      <a:pt x="29" y="117"/>
                    </a:lnTo>
                    <a:lnTo>
                      <a:pt x="21" y="110"/>
                    </a:lnTo>
                    <a:lnTo>
                      <a:pt x="4" y="100"/>
                    </a:lnTo>
                    <a:lnTo>
                      <a:pt x="1" y="95"/>
                    </a:lnTo>
                    <a:lnTo>
                      <a:pt x="1" y="90"/>
                    </a:lnTo>
                    <a:lnTo>
                      <a:pt x="0" y="84"/>
                    </a:lnTo>
                    <a:lnTo>
                      <a:pt x="0" y="81"/>
                    </a:lnTo>
                    <a:lnTo>
                      <a:pt x="8" y="81"/>
                    </a:lnTo>
                    <a:lnTo>
                      <a:pt x="20" y="69"/>
                    </a:lnTo>
                    <a:lnTo>
                      <a:pt x="27" y="40"/>
                    </a:lnTo>
                    <a:lnTo>
                      <a:pt x="27" y="38"/>
                    </a:lnTo>
                    <a:lnTo>
                      <a:pt x="25" y="33"/>
                    </a:lnTo>
                    <a:lnTo>
                      <a:pt x="35" y="23"/>
                    </a:lnTo>
                    <a:lnTo>
                      <a:pt x="42" y="20"/>
                    </a:lnTo>
                    <a:lnTo>
                      <a:pt x="43" y="17"/>
                    </a:lnTo>
                    <a:lnTo>
                      <a:pt x="43" y="14"/>
                    </a:lnTo>
                    <a:lnTo>
                      <a:pt x="41" y="9"/>
                    </a:lnTo>
                    <a:lnTo>
                      <a:pt x="38" y="6"/>
                    </a:lnTo>
                    <a:lnTo>
                      <a:pt x="29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41" name="Freeform 2982">
                <a:extLst>
                  <a:ext uri="{FF2B5EF4-FFF2-40B4-BE49-F238E27FC236}">
                    <a16:creationId xmlns:a16="http://schemas.microsoft.com/office/drawing/2014/main" id="{F58AE5AD-E179-C56A-3192-D9A2D773CD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0" y="1376"/>
                <a:ext cx="43" cy="76"/>
              </a:xfrm>
              <a:custGeom>
                <a:avLst/>
                <a:gdLst>
                  <a:gd name="T0" fmla="*/ 2 w 172"/>
                  <a:gd name="T1" fmla="*/ 0 h 303"/>
                  <a:gd name="T2" fmla="*/ 14 w 172"/>
                  <a:gd name="T3" fmla="*/ 14 h 303"/>
                  <a:gd name="T4" fmla="*/ 20 w 172"/>
                  <a:gd name="T5" fmla="*/ 26 h 303"/>
                  <a:gd name="T6" fmla="*/ 21 w 172"/>
                  <a:gd name="T7" fmla="*/ 26 h 303"/>
                  <a:gd name="T8" fmla="*/ 25 w 172"/>
                  <a:gd name="T9" fmla="*/ 25 h 303"/>
                  <a:gd name="T10" fmla="*/ 41 w 172"/>
                  <a:gd name="T11" fmla="*/ 29 h 303"/>
                  <a:gd name="T12" fmla="*/ 55 w 172"/>
                  <a:gd name="T13" fmla="*/ 30 h 303"/>
                  <a:gd name="T14" fmla="*/ 65 w 172"/>
                  <a:gd name="T15" fmla="*/ 40 h 303"/>
                  <a:gd name="T16" fmla="*/ 70 w 172"/>
                  <a:gd name="T17" fmla="*/ 63 h 303"/>
                  <a:gd name="T18" fmla="*/ 83 w 172"/>
                  <a:gd name="T19" fmla="*/ 76 h 303"/>
                  <a:gd name="T20" fmla="*/ 88 w 172"/>
                  <a:gd name="T21" fmla="*/ 78 h 303"/>
                  <a:gd name="T22" fmla="*/ 101 w 172"/>
                  <a:gd name="T23" fmla="*/ 76 h 303"/>
                  <a:gd name="T24" fmla="*/ 126 w 172"/>
                  <a:gd name="T25" fmla="*/ 71 h 303"/>
                  <a:gd name="T26" fmla="*/ 136 w 172"/>
                  <a:gd name="T27" fmla="*/ 72 h 303"/>
                  <a:gd name="T28" fmla="*/ 137 w 172"/>
                  <a:gd name="T29" fmla="*/ 78 h 303"/>
                  <a:gd name="T30" fmla="*/ 150 w 172"/>
                  <a:gd name="T31" fmla="*/ 82 h 303"/>
                  <a:gd name="T32" fmla="*/ 172 w 172"/>
                  <a:gd name="T33" fmla="*/ 86 h 303"/>
                  <a:gd name="T34" fmla="*/ 161 w 172"/>
                  <a:gd name="T35" fmla="*/ 96 h 303"/>
                  <a:gd name="T36" fmla="*/ 158 w 172"/>
                  <a:gd name="T37" fmla="*/ 95 h 303"/>
                  <a:gd name="T38" fmla="*/ 155 w 172"/>
                  <a:gd name="T39" fmla="*/ 100 h 303"/>
                  <a:gd name="T40" fmla="*/ 152 w 172"/>
                  <a:gd name="T41" fmla="*/ 113 h 303"/>
                  <a:gd name="T42" fmla="*/ 140 w 172"/>
                  <a:gd name="T43" fmla="*/ 120 h 303"/>
                  <a:gd name="T44" fmla="*/ 141 w 172"/>
                  <a:gd name="T45" fmla="*/ 133 h 303"/>
                  <a:gd name="T46" fmla="*/ 144 w 172"/>
                  <a:gd name="T47" fmla="*/ 136 h 303"/>
                  <a:gd name="T48" fmla="*/ 144 w 172"/>
                  <a:gd name="T49" fmla="*/ 172 h 303"/>
                  <a:gd name="T50" fmla="*/ 141 w 172"/>
                  <a:gd name="T51" fmla="*/ 176 h 303"/>
                  <a:gd name="T52" fmla="*/ 137 w 172"/>
                  <a:gd name="T53" fmla="*/ 167 h 303"/>
                  <a:gd name="T54" fmla="*/ 128 w 172"/>
                  <a:gd name="T55" fmla="*/ 151 h 303"/>
                  <a:gd name="T56" fmla="*/ 118 w 172"/>
                  <a:gd name="T57" fmla="*/ 139 h 303"/>
                  <a:gd name="T58" fmla="*/ 105 w 172"/>
                  <a:gd name="T59" fmla="*/ 155 h 303"/>
                  <a:gd name="T60" fmla="*/ 104 w 172"/>
                  <a:gd name="T61" fmla="*/ 163 h 303"/>
                  <a:gd name="T62" fmla="*/ 92 w 172"/>
                  <a:gd name="T63" fmla="*/ 170 h 303"/>
                  <a:gd name="T64" fmla="*/ 92 w 172"/>
                  <a:gd name="T65" fmla="*/ 198 h 303"/>
                  <a:gd name="T66" fmla="*/ 83 w 172"/>
                  <a:gd name="T67" fmla="*/ 219 h 303"/>
                  <a:gd name="T68" fmla="*/ 80 w 172"/>
                  <a:gd name="T69" fmla="*/ 223 h 303"/>
                  <a:gd name="T70" fmla="*/ 78 w 172"/>
                  <a:gd name="T71" fmla="*/ 232 h 303"/>
                  <a:gd name="T72" fmla="*/ 73 w 172"/>
                  <a:gd name="T73" fmla="*/ 227 h 303"/>
                  <a:gd name="T74" fmla="*/ 51 w 172"/>
                  <a:gd name="T75" fmla="*/ 226 h 303"/>
                  <a:gd name="T76" fmla="*/ 46 w 172"/>
                  <a:gd name="T77" fmla="*/ 225 h 303"/>
                  <a:gd name="T78" fmla="*/ 48 w 172"/>
                  <a:gd name="T79" fmla="*/ 236 h 303"/>
                  <a:gd name="T80" fmla="*/ 48 w 172"/>
                  <a:gd name="T81" fmla="*/ 241 h 303"/>
                  <a:gd name="T82" fmla="*/ 46 w 172"/>
                  <a:gd name="T83" fmla="*/ 244 h 303"/>
                  <a:gd name="T84" fmla="*/ 48 w 172"/>
                  <a:gd name="T85" fmla="*/ 247 h 303"/>
                  <a:gd name="T86" fmla="*/ 52 w 172"/>
                  <a:gd name="T87" fmla="*/ 253 h 303"/>
                  <a:gd name="T88" fmla="*/ 67 w 172"/>
                  <a:gd name="T89" fmla="*/ 253 h 303"/>
                  <a:gd name="T90" fmla="*/ 73 w 172"/>
                  <a:gd name="T91" fmla="*/ 257 h 303"/>
                  <a:gd name="T92" fmla="*/ 78 w 172"/>
                  <a:gd name="T93" fmla="*/ 264 h 303"/>
                  <a:gd name="T94" fmla="*/ 83 w 172"/>
                  <a:gd name="T95" fmla="*/ 267 h 303"/>
                  <a:gd name="T96" fmla="*/ 84 w 172"/>
                  <a:gd name="T97" fmla="*/ 271 h 303"/>
                  <a:gd name="T98" fmla="*/ 76 w 172"/>
                  <a:gd name="T99" fmla="*/ 280 h 303"/>
                  <a:gd name="T100" fmla="*/ 56 w 172"/>
                  <a:gd name="T101" fmla="*/ 301 h 3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72" h="303">
                    <a:moveTo>
                      <a:pt x="0" y="0"/>
                    </a:moveTo>
                    <a:lnTo>
                      <a:pt x="2" y="0"/>
                    </a:lnTo>
                    <a:lnTo>
                      <a:pt x="7" y="7"/>
                    </a:lnTo>
                    <a:lnTo>
                      <a:pt x="14" y="14"/>
                    </a:lnTo>
                    <a:lnTo>
                      <a:pt x="17" y="18"/>
                    </a:lnTo>
                    <a:lnTo>
                      <a:pt x="20" y="26"/>
                    </a:lnTo>
                    <a:lnTo>
                      <a:pt x="20" y="28"/>
                    </a:lnTo>
                    <a:lnTo>
                      <a:pt x="21" y="26"/>
                    </a:lnTo>
                    <a:lnTo>
                      <a:pt x="23" y="26"/>
                    </a:lnTo>
                    <a:lnTo>
                      <a:pt x="25" y="25"/>
                    </a:lnTo>
                    <a:lnTo>
                      <a:pt x="31" y="25"/>
                    </a:lnTo>
                    <a:lnTo>
                      <a:pt x="41" y="29"/>
                    </a:lnTo>
                    <a:lnTo>
                      <a:pt x="51" y="30"/>
                    </a:lnTo>
                    <a:lnTo>
                      <a:pt x="55" y="30"/>
                    </a:lnTo>
                    <a:lnTo>
                      <a:pt x="59" y="33"/>
                    </a:lnTo>
                    <a:lnTo>
                      <a:pt x="65" y="40"/>
                    </a:lnTo>
                    <a:lnTo>
                      <a:pt x="69" y="52"/>
                    </a:lnTo>
                    <a:lnTo>
                      <a:pt x="70" y="63"/>
                    </a:lnTo>
                    <a:lnTo>
                      <a:pt x="80" y="72"/>
                    </a:lnTo>
                    <a:lnTo>
                      <a:pt x="83" y="76"/>
                    </a:lnTo>
                    <a:lnTo>
                      <a:pt x="85" y="76"/>
                    </a:lnTo>
                    <a:lnTo>
                      <a:pt x="88" y="78"/>
                    </a:lnTo>
                    <a:lnTo>
                      <a:pt x="90" y="76"/>
                    </a:lnTo>
                    <a:lnTo>
                      <a:pt x="101" y="76"/>
                    </a:lnTo>
                    <a:lnTo>
                      <a:pt x="104" y="75"/>
                    </a:lnTo>
                    <a:lnTo>
                      <a:pt x="126" y="71"/>
                    </a:lnTo>
                    <a:lnTo>
                      <a:pt x="128" y="71"/>
                    </a:lnTo>
                    <a:lnTo>
                      <a:pt x="136" y="72"/>
                    </a:lnTo>
                    <a:lnTo>
                      <a:pt x="137" y="76"/>
                    </a:lnTo>
                    <a:lnTo>
                      <a:pt x="137" y="78"/>
                    </a:lnTo>
                    <a:lnTo>
                      <a:pt x="141" y="79"/>
                    </a:lnTo>
                    <a:lnTo>
                      <a:pt x="150" y="82"/>
                    </a:lnTo>
                    <a:lnTo>
                      <a:pt x="172" y="85"/>
                    </a:lnTo>
                    <a:lnTo>
                      <a:pt x="172" y="86"/>
                    </a:lnTo>
                    <a:lnTo>
                      <a:pt x="171" y="91"/>
                    </a:lnTo>
                    <a:lnTo>
                      <a:pt x="161" y="96"/>
                    </a:lnTo>
                    <a:lnTo>
                      <a:pt x="159" y="96"/>
                    </a:lnTo>
                    <a:lnTo>
                      <a:pt x="158" y="95"/>
                    </a:lnTo>
                    <a:lnTo>
                      <a:pt x="158" y="96"/>
                    </a:lnTo>
                    <a:lnTo>
                      <a:pt x="155" y="100"/>
                    </a:lnTo>
                    <a:lnTo>
                      <a:pt x="154" y="103"/>
                    </a:lnTo>
                    <a:lnTo>
                      <a:pt x="152" y="113"/>
                    </a:lnTo>
                    <a:lnTo>
                      <a:pt x="143" y="113"/>
                    </a:lnTo>
                    <a:lnTo>
                      <a:pt x="140" y="120"/>
                    </a:lnTo>
                    <a:lnTo>
                      <a:pt x="140" y="131"/>
                    </a:lnTo>
                    <a:lnTo>
                      <a:pt x="141" y="133"/>
                    </a:lnTo>
                    <a:lnTo>
                      <a:pt x="143" y="136"/>
                    </a:lnTo>
                    <a:lnTo>
                      <a:pt x="144" y="136"/>
                    </a:lnTo>
                    <a:lnTo>
                      <a:pt x="145" y="166"/>
                    </a:lnTo>
                    <a:lnTo>
                      <a:pt x="144" y="172"/>
                    </a:lnTo>
                    <a:lnTo>
                      <a:pt x="144" y="176"/>
                    </a:lnTo>
                    <a:lnTo>
                      <a:pt x="141" y="176"/>
                    </a:lnTo>
                    <a:lnTo>
                      <a:pt x="137" y="170"/>
                    </a:lnTo>
                    <a:lnTo>
                      <a:pt x="137" y="167"/>
                    </a:lnTo>
                    <a:lnTo>
                      <a:pt x="135" y="165"/>
                    </a:lnTo>
                    <a:lnTo>
                      <a:pt x="128" y="151"/>
                    </a:lnTo>
                    <a:lnTo>
                      <a:pt x="125" y="146"/>
                    </a:lnTo>
                    <a:lnTo>
                      <a:pt x="118" y="139"/>
                    </a:lnTo>
                    <a:lnTo>
                      <a:pt x="112" y="141"/>
                    </a:lnTo>
                    <a:lnTo>
                      <a:pt x="105" y="155"/>
                    </a:lnTo>
                    <a:lnTo>
                      <a:pt x="105" y="159"/>
                    </a:lnTo>
                    <a:lnTo>
                      <a:pt x="104" y="163"/>
                    </a:lnTo>
                    <a:lnTo>
                      <a:pt x="94" y="169"/>
                    </a:lnTo>
                    <a:lnTo>
                      <a:pt x="92" y="170"/>
                    </a:lnTo>
                    <a:lnTo>
                      <a:pt x="87" y="186"/>
                    </a:lnTo>
                    <a:lnTo>
                      <a:pt x="92" y="198"/>
                    </a:lnTo>
                    <a:lnTo>
                      <a:pt x="85" y="208"/>
                    </a:lnTo>
                    <a:lnTo>
                      <a:pt x="83" y="219"/>
                    </a:lnTo>
                    <a:lnTo>
                      <a:pt x="81" y="220"/>
                    </a:lnTo>
                    <a:lnTo>
                      <a:pt x="80" y="223"/>
                    </a:lnTo>
                    <a:lnTo>
                      <a:pt x="83" y="232"/>
                    </a:lnTo>
                    <a:lnTo>
                      <a:pt x="78" y="232"/>
                    </a:lnTo>
                    <a:lnTo>
                      <a:pt x="77" y="230"/>
                    </a:lnTo>
                    <a:lnTo>
                      <a:pt x="73" y="227"/>
                    </a:lnTo>
                    <a:lnTo>
                      <a:pt x="53" y="227"/>
                    </a:lnTo>
                    <a:lnTo>
                      <a:pt x="51" y="226"/>
                    </a:lnTo>
                    <a:lnTo>
                      <a:pt x="48" y="223"/>
                    </a:lnTo>
                    <a:lnTo>
                      <a:pt x="46" y="225"/>
                    </a:lnTo>
                    <a:lnTo>
                      <a:pt x="46" y="230"/>
                    </a:lnTo>
                    <a:lnTo>
                      <a:pt x="48" y="236"/>
                    </a:lnTo>
                    <a:lnTo>
                      <a:pt x="49" y="239"/>
                    </a:lnTo>
                    <a:lnTo>
                      <a:pt x="48" y="241"/>
                    </a:lnTo>
                    <a:lnTo>
                      <a:pt x="48" y="243"/>
                    </a:lnTo>
                    <a:lnTo>
                      <a:pt x="46" y="244"/>
                    </a:lnTo>
                    <a:lnTo>
                      <a:pt x="46" y="246"/>
                    </a:lnTo>
                    <a:lnTo>
                      <a:pt x="48" y="247"/>
                    </a:lnTo>
                    <a:lnTo>
                      <a:pt x="48" y="250"/>
                    </a:lnTo>
                    <a:lnTo>
                      <a:pt x="52" y="253"/>
                    </a:lnTo>
                    <a:lnTo>
                      <a:pt x="60" y="257"/>
                    </a:lnTo>
                    <a:lnTo>
                      <a:pt x="67" y="253"/>
                    </a:lnTo>
                    <a:lnTo>
                      <a:pt x="70" y="254"/>
                    </a:lnTo>
                    <a:lnTo>
                      <a:pt x="73" y="257"/>
                    </a:lnTo>
                    <a:lnTo>
                      <a:pt x="78" y="262"/>
                    </a:lnTo>
                    <a:lnTo>
                      <a:pt x="78" y="264"/>
                    </a:lnTo>
                    <a:lnTo>
                      <a:pt x="81" y="265"/>
                    </a:lnTo>
                    <a:lnTo>
                      <a:pt x="83" y="267"/>
                    </a:lnTo>
                    <a:lnTo>
                      <a:pt x="84" y="267"/>
                    </a:lnTo>
                    <a:lnTo>
                      <a:pt x="84" y="271"/>
                    </a:lnTo>
                    <a:lnTo>
                      <a:pt x="81" y="276"/>
                    </a:lnTo>
                    <a:lnTo>
                      <a:pt x="76" y="280"/>
                    </a:lnTo>
                    <a:lnTo>
                      <a:pt x="69" y="283"/>
                    </a:lnTo>
                    <a:lnTo>
                      <a:pt x="56" y="301"/>
                    </a:lnTo>
                    <a:lnTo>
                      <a:pt x="56" y="30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42" name="Freeform 2983">
                <a:extLst>
                  <a:ext uri="{FF2B5EF4-FFF2-40B4-BE49-F238E27FC236}">
                    <a16:creationId xmlns:a16="http://schemas.microsoft.com/office/drawing/2014/main" id="{AD61DAB9-A752-CA2E-5AFE-F1171BFEA0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5" y="1400"/>
                <a:ext cx="31" cy="38"/>
              </a:xfrm>
              <a:custGeom>
                <a:avLst/>
                <a:gdLst>
                  <a:gd name="T0" fmla="*/ 124 w 124"/>
                  <a:gd name="T1" fmla="*/ 154 h 154"/>
                  <a:gd name="T2" fmla="*/ 124 w 124"/>
                  <a:gd name="T3" fmla="*/ 152 h 154"/>
                  <a:gd name="T4" fmla="*/ 120 w 124"/>
                  <a:gd name="T5" fmla="*/ 148 h 154"/>
                  <a:gd name="T6" fmla="*/ 120 w 124"/>
                  <a:gd name="T7" fmla="*/ 147 h 154"/>
                  <a:gd name="T8" fmla="*/ 119 w 124"/>
                  <a:gd name="T9" fmla="*/ 143 h 154"/>
                  <a:gd name="T10" fmla="*/ 119 w 124"/>
                  <a:gd name="T11" fmla="*/ 141 h 154"/>
                  <a:gd name="T12" fmla="*/ 114 w 124"/>
                  <a:gd name="T13" fmla="*/ 133 h 154"/>
                  <a:gd name="T14" fmla="*/ 114 w 124"/>
                  <a:gd name="T15" fmla="*/ 117 h 154"/>
                  <a:gd name="T16" fmla="*/ 117 w 124"/>
                  <a:gd name="T17" fmla="*/ 106 h 154"/>
                  <a:gd name="T18" fmla="*/ 116 w 124"/>
                  <a:gd name="T19" fmla="*/ 92 h 154"/>
                  <a:gd name="T20" fmla="*/ 105 w 124"/>
                  <a:gd name="T21" fmla="*/ 56 h 154"/>
                  <a:gd name="T22" fmla="*/ 102 w 124"/>
                  <a:gd name="T23" fmla="*/ 40 h 154"/>
                  <a:gd name="T24" fmla="*/ 100 w 124"/>
                  <a:gd name="T25" fmla="*/ 37 h 154"/>
                  <a:gd name="T26" fmla="*/ 100 w 124"/>
                  <a:gd name="T27" fmla="*/ 31 h 154"/>
                  <a:gd name="T28" fmla="*/ 99 w 124"/>
                  <a:gd name="T29" fmla="*/ 31 h 154"/>
                  <a:gd name="T30" fmla="*/ 99 w 124"/>
                  <a:gd name="T31" fmla="*/ 30 h 154"/>
                  <a:gd name="T32" fmla="*/ 98 w 124"/>
                  <a:gd name="T33" fmla="*/ 28 h 154"/>
                  <a:gd name="T34" fmla="*/ 96 w 124"/>
                  <a:gd name="T35" fmla="*/ 28 h 154"/>
                  <a:gd name="T36" fmla="*/ 88 w 124"/>
                  <a:gd name="T37" fmla="*/ 27 h 154"/>
                  <a:gd name="T38" fmla="*/ 70 w 124"/>
                  <a:gd name="T39" fmla="*/ 46 h 154"/>
                  <a:gd name="T40" fmla="*/ 69 w 124"/>
                  <a:gd name="T41" fmla="*/ 46 h 154"/>
                  <a:gd name="T42" fmla="*/ 66 w 124"/>
                  <a:gd name="T43" fmla="*/ 40 h 154"/>
                  <a:gd name="T44" fmla="*/ 66 w 124"/>
                  <a:gd name="T45" fmla="*/ 34 h 154"/>
                  <a:gd name="T46" fmla="*/ 67 w 124"/>
                  <a:gd name="T47" fmla="*/ 34 h 154"/>
                  <a:gd name="T48" fmla="*/ 67 w 124"/>
                  <a:gd name="T49" fmla="*/ 32 h 154"/>
                  <a:gd name="T50" fmla="*/ 69 w 124"/>
                  <a:gd name="T51" fmla="*/ 32 h 154"/>
                  <a:gd name="T52" fmla="*/ 69 w 124"/>
                  <a:gd name="T53" fmla="*/ 31 h 154"/>
                  <a:gd name="T54" fmla="*/ 70 w 124"/>
                  <a:gd name="T55" fmla="*/ 31 h 154"/>
                  <a:gd name="T56" fmla="*/ 73 w 124"/>
                  <a:gd name="T57" fmla="*/ 28 h 154"/>
                  <a:gd name="T58" fmla="*/ 73 w 124"/>
                  <a:gd name="T59" fmla="*/ 27 h 154"/>
                  <a:gd name="T60" fmla="*/ 71 w 124"/>
                  <a:gd name="T61" fmla="*/ 24 h 154"/>
                  <a:gd name="T62" fmla="*/ 71 w 124"/>
                  <a:gd name="T63" fmla="*/ 20 h 154"/>
                  <a:gd name="T64" fmla="*/ 69 w 124"/>
                  <a:gd name="T65" fmla="*/ 11 h 154"/>
                  <a:gd name="T66" fmla="*/ 66 w 124"/>
                  <a:gd name="T67" fmla="*/ 9 h 154"/>
                  <a:gd name="T68" fmla="*/ 66 w 124"/>
                  <a:gd name="T69" fmla="*/ 7 h 154"/>
                  <a:gd name="T70" fmla="*/ 62 w 124"/>
                  <a:gd name="T71" fmla="*/ 7 h 154"/>
                  <a:gd name="T72" fmla="*/ 62 w 124"/>
                  <a:gd name="T73" fmla="*/ 10 h 154"/>
                  <a:gd name="T74" fmla="*/ 60 w 124"/>
                  <a:gd name="T75" fmla="*/ 14 h 154"/>
                  <a:gd name="T76" fmla="*/ 60 w 124"/>
                  <a:gd name="T77" fmla="*/ 17 h 154"/>
                  <a:gd name="T78" fmla="*/ 59 w 124"/>
                  <a:gd name="T79" fmla="*/ 17 h 154"/>
                  <a:gd name="T80" fmla="*/ 53 w 124"/>
                  <a:gd name="T81" fmla="*/ 24 h 154"/>
                  <a:gd name="T82" fmla="*/ 32 w 124"/>
                  <a:gd name="T83" fmla="*/ 28 h 154"/>
                  <a:gd name="T84" fmla="*/ 10 w 124"/>
                  <a:gd name="T85" fmla="*/ 28 h 154"/>
                  <a:gd name="T86" fmla="*/ 7 w 124"/>
                  <a:gd name="T87" fmla="*/ 27 h 154"/>
                  <a:gd name="T88" fmla="*/ 6 w 124"/>
                  <a:gd name="T89" fmla="*/ 27 h 154"/>
                  <a:gd name="T90" fmla="*/ 6 w 124"/>
                  <a:gd name="T91" fmla="*/ 25 h 154"/>
                  <a:gd name="T92" fmla="*/ 3 w 124"/>
                  <a:gd name="T93" fmla="*/ 25 h 154"/>
                  <a:gd name="T94" fmla="*/ 0 w 124"/>
                  <a:gd name="T95" fmla="*/ 16 h 154"/>
                  <a:gd name="T96" fmla="*/ 3 w 124"/>
                  <a:gd name="T97" fmla="*/ 0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24" h="154">
                    <a:moveTo>
                      <a:pt x="124" y="154"/>
                    </a:moveTo>
                    <a:lnTo>
                      <a:pt x="124" y="152"/>
                    </a:lnTo>
                    <a:lnTo>
                      <a:pt x="120" y="148"/>
                    </a:lnTo>
                    <a:lnTo>
                      <a:pt x="120" y="147"/>
                    </a:lnTo>
                    <a:lnTo>
                      <a:pt x="119" y="143"/>
                    </a:lnTo>
                    <a:lnTo>
                      <a:pt x="119" y="141"/>
                    </a:lnTo>
                    <a:lnTo>
                      <a:pt x="114" y="133"/>
                    </a:lnTo>
                    <a:lnTo>
                      <a:pt x="114" y="117"/>
                    </a:lnTo>
                    <a:lnTo>
                      <a:pt x="117" y="106"/>
                    </a:lnTo>
                    <a:lnTo>
                      <a:pt x="116" y="92"/>
                    </a:lnTo>
                    <a:lnTo>
                      <a:pt x="105" y="56"/>
                    </a:lnTo>
                    <a:lnTo>
                      <a:pt x="102" y="40"/>
                    </a:lnTo>
                    <a:lnTo>
                      <a:pt x="100" y="37"/>
                    </a:lnTo>
                    <a:lnTo>
                      <a:pt x="100" y="31"/>
                    </a:lnTo>
                    <a:lnTo>
                      <a:pt x="99" y="31"/>
                    </a:lnTo>
                    <a:lnTo>
                      <a:pt x="99" y="30"/>
                    </a:lnTo>
                    <a:lnTo>
                      <a:pt x="98" y="28"/>
                    </a:lnTo>
                    <a:lnTo>
                      <a:pt x="96" y="28"/>
                    </a:lnTo>
                    <a:lnTo>
                      <a:pt x="88" y="27"/>
                    </a:lnTo>
                    <a:lnTo>
                      <a:pt x="70" y="46"/>
                    </a:lnTo>
                    <a:lnTo>
                      <a:pt x="69" y="46"/>
                    </a:lnTo>
                    <a:lnTo>
                      <a:pt x="66" y="40"/>
                    </a:lnTo>
                    <a:lnTo>
                      <a:pt x="66" y="34"/>
                    </a:lnTo>
                    <a:lnTo>
                      <a:pt x="67" y="34"/>
                    </a:lnTo>
                    <a:lnTo>
                      <a:pt x="67" y="32"/>
                    </a:lnTo>
                    <a:lnTo>
                      <a:pt x="69" y="32"/>
                    </a:lnTo>
                    <a:lnTo>
                      <a:pt x="69" y="31"/>
                    </a:lnTo>
                    <a:lnTo>
                      <a:pt x="70" y="31"/>
                    </a:lnTo>
                    <a:lnTo>
                      <a:pt x="73" y="28"/>
                    </a:lnTo>
                    <a:lnTo>
                      <a:pt x="73" y="27"/>
                    </a:lnTo>
                    <a:lnTo>
                      <a:pt x="71" y="24"/>
                    </a:lnTo>
                    <a:lnTo>
                      <a:pt x="71" y="20"/>
                    </a:lnTo>
                    <a:lnTo>
                      <a:pt x="69" y="11"/>
                    </a:lnTo>
                    <a:lnTo>
                      <a:pt x="66" y="9"/>
                    </a:lnTo>
                    <a:lnTo>
                      <a:pt x="66" y="7"/>
                    </a:lnTo>
                    <a:lnTo>
                      <a:pt x="62" y="7"/>
                    </a:lnTo>
                    <a:lnTo>
                      <a:pt x="62" y="10"/>
                    </a:lnTo>
                    <a:lnTo>
                      <a:pt x="60" y="14"/>
                    </a:lnTo>
                    <a:lnTo>
                      <a:pt x="60" y="17"/>
                    </a:lnTo>
                    <a:lnTo>
                      <a:pt x="59" y="17"/>
                    </a:lnTo>
                    <a:lnTo>
                      <a:pt x="53" y="24"/>
                    </a:lnTo>
                    <a:lnTo>
                      <a:pt x="32" y="28"/>
                    </a:lnTo>
                    <a:lnTo>
                      <a:pt x="10" y="28"/>
                    </a:lnTo>
                    <a:lnTo>
                      <a:pt x="7" y="27"/>
                    </a:lnTo>
                    <a:lnTo>
                      <a:pt x="6" y="27"/>
                    </a:lnTo>
                    <a:lnTo>
                      <a:pt x="6" y="25"/>
                    </a:lnTo>
                    <a:lnTo>
                      <a:pt x="3" y="25"/>
                    </a:lnTo>
                    <a:lnTo>
                      <a:pt x="0" y="16"/>
                    </a:lnTo>
                    <a:lnTo>
                      <a:pt x="3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43" name="Freeform 2984">
                <a:extLst>
                  <a:ext uri="{FF2B5EF4-FFF2-40B4-BE49-F238E27FC236}">
                    <a16:creationId xmlns:a16="http://schemas.microsoft.com/office/drawing/2014/main" id="{E97CF3C3-D0DD-D4F6-AD54-9787164F44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3" y="1438"/>
                <a:ext cx="24" cy="29"/>
              </a:xfrm>
              <a:custGeom>
                <a:avLst/>
                <a:gdLst>
                  <a:gd name="T0" fmla="*/ 93 w 95"/>
                  <a:gd name="T1" fmla="*/ 0 h 116"/>
                  <a:gd name="T2" fmla="*/ 93 w 95"/>
                  <a:gd name="T3" fmla="*/ 1 h 116"/>
                  <a:gd name="T4" fmla="*/ 95 w 95"/>
                  <a:gd name="T5" fmla="*/ 3 h 116"/>
                  <a:gd name="T6" fmla="*/ 95 w 95"/>
                  <a:gd name="T7" fmla="*/ 4 h 116"/>
                  <a:gd name="T8" fmla="*/ 92 w 95"/>
                  <a:gd name="T9" fmla="*/ 4 h 116"/>
                  <a:gd name="T10" fmla="*/ 72 w 95"/>
                  <a:gd name="T11" fmla="*/ 17 h 116"/>
                  <a:gd name="T12" fmla="*/ 69 w 95"/>
                  <a:gd name="T13" fmla="*/ 22 h 116"/>
                  <a:gd name="T14" fmla="*/ 65 w 95"/>
                  <a:gd name="T15" fmla="*/ 25 h 116"/>
                  <a:gd name="T16" fmla="*/ 60 w 95"/>
                  <a:gd name="T17" fmla="*/ 29 h 116"/>
                  <a:gd name="T18" fmla="*/ 60 w 95"/>
                  <a:gd name="T19" fmla="*/ 30 h 116"/>
                  <a:gd name="T20" fmla="*/ 52 w 95"/>
                  <a:gd name="T21" fmla="*/ 42 h 116"/>
                  <a:gd name="T22" fmla="*/ 49 w 95"/>
                  <a:gd name="T23" fmla="*/ 47 h 116"/>
                  <a:gd name="T24" fmla="*/ 40 w 95"/>
                  <a:gd name="T25" fmla="*/ 60 h 116"/>
                  <a:gd name="T26" fmla="*/ 22 w 95"/>
                  <a:gd name="T27" fmla="*/ 81 h 116"/>
                  <a:gd name="T28" fmla="*/ 16 w 95"/>
                  <a:gd name="T29" fmla="*/ 95 h 116"/>
                  <a:gd name="T30" fmla="*/ 16 w 95"/>
                  <a:gd name="T31" fmla="*/ 97 h 116"/>
                  <a:gd name="T32" fmla="*/ 15 w 95"/>
                  <a:gd name="T33" fmla="*/ 103 h 116"/>
                  <a:gd name="T34" fmla="*/ 15 w 95"/>
                  <a:gd name="T35" fmla="*/ 106 h 116"/>
                  <a:gd name="T36" fmla="*/ 12 w 95"/>
                  <a:gd name="T37" fmla="*/ 111 h 116"/>
                  <a:gd name="T38" fmla="*/ 11 w 95"/>
                  <a:gd name="T39" fmla="*/ 113 h 116"/>
                  <a:gd name="T40" fmla="*/ 4 w 95"/>
                  <a:gd name="T41" fmla="*/ 114 h 116"/>
                  <a:gd name="T42" fmla="*/ 0 w 95"/>
                  <a:gd name="T43" fmla="*/ 116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5" h="116">
                    <a:moveTo>
                      <a:pt x="93" y="0"/>
                    </a:moveTo>
                    <a:lnTo>
                      <a:pt x="93" y="1"/>
                    </a:lnTo>
                    <a:lnTo>
                      <a:pt x="95" y="3"/>
                    </a:lnTo>
                    <a:lnTo>
                      <a:pt x="95" y="4"/>
                    </a:lnTo>
                    <a:lnTo>
                      <a:pt x="92" y="4"/>
                    </a:lnTo>
                    <a:lnTo>
                      <a:pt x="72" y="17"/>
                    </a:lnTo>
                    <a:lnTo>
                      <a:pt x="69" y="22"/>
                    </a:lnTo>
                    <a:lnTo>
                      <a:pt x="65" y="25"/>
                    </a:lnTo>
                    <a:lnTo>
                      <a:pt x="60" y="29"/>
                    </a:lnTo>
                    <a:lnTo>
                      <a:pt x="60" y="30"/>
                    </a:lnTo>
                    <a:lnTo>
                      <a:pt x="52" y="42"/>
                    </a:lnTo>
                    <a:lnTo>
                      <a:pt x="49" y="47"/>
                    </a:lnTo>
                    <a:lnTo>
                      <a:pt x="40" y="60"/>
                    </a:lnTo>
                    <a:lnTo>
                      <a:pt x="22" y="81"/>
                    </a:lnTo>
                    <a:lnTo>
                      <a:pt x="16" y="95"/>
                    </a:lnTo>
                    <a:lnTo>
                      <a:pt x="16" y="97"/>
                    </a:lnTo>
                    <a:lnTo>
                      <a:pt x="15" y="103"/>
                    </a:lnTo>
                    <a:lnTo>
                      <a:pt x="15" y="106"/>
                    </a:lnTo>
                    <a:lnTo>
                      <a:pt x="12" y="111"/>
                    </a:lnTo>
                    <a:lnTo>
                      <a:pt x="11" y="113"/>
                    </a:lnTo>
                    <a:lnTo>
                      <a:pt x="4" y="114"/>
                    </a:lnTo>
                    <a:lnTo>
                      <a:pt x="0" y="11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44" name="Freeform 2985">
                <a:extLst>
                  <a:ext uri="{FF2B5EF4-FFF2-40B4-BE49-F238E27FC236}">
                    <a16:creationId xmlns:a16="http://schemas.microsoft.com/office/drawing/2014/main" id="{0992C76B-7D9E-25FB-CE03-CC03706FD1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6" y="1437"/>
                <a:ext cx="38" cy="18"/>
              </a:xfrm>
              <a:custGeom>
                <a:avLst/>
                <a:gdLst>
                  <a:gd name="T0" fmla="*/ 151 w 151"/>
                  <a:gd name="T1" fmla="*/ 57 h 72"/>
                  <a:gd name="T2" fmla="*/ 150 w 151"/>
                  <a:gd name="T3" fmla="*/ 57 h 72"/>
                  <a:gd name="T4" fmla="*/ 133 w 151"/>
                  <a:gd name="T5" fmla="*/ 60 h 72"/>
                  <a:gd name="T6" fmla="*/ 133 w 151"/>
                  <a:gd name="T7" fmla="*/ 61 h 72"/>
                  <a:gd name="T8" fmla="*/ 127 w 151"/>
                  <a:gd name="T9" fmla="*/ 67 h 72"/>
                  <a:gd name="T10" fmla="*/ 123 w 151"/>
                  <a:gd name="T11" fmla="*/ 69 h 72"/>
                  <a:gd name="T12" fmla="*/ 113 w 151"/>
                  <a:gd name="T13" fmla="*/ 72 h 72"/>
                  <a:gd name="T14" fmla="*/ 102 w 151"/>
                  <a:gd name="T15" fmla="*/ 62 h 72"/>
                  <a:gd name="T16" fmla="*/ 102 w 151"/>
                  <a:gd name="T17" fmla="*/ 61 h 72"/>
                  <a:gd name="T18" fmla="*/ 98 w 151"/>
                  <a:gd name="T19" fmla="*/ 60 h 72"/>
                  <a:gd name="T20" fmla="*/ 90 w 151"/>
                  <a:gd name="T21" fmla="*/ 54 h 72"/>
                  <a:gd name="T22" fmla="*/ 72 w 151"/>
                  <a:gd name="T23" fmla="*/ 37 h 72"/>
                  <a:gd name="T24" fmla="*/ 65 w 151"/>
                  <a:gd name="T25" fmla="*/ 33 h 72"/>
                  <a:gd name="T26" fmla="*/ 63 w 151"/>
                  <a:gd name="T27" fmla="*/ 26 h 72"/>
                  <a:gd name="T28" fmla="*/ 69 w 151"/>
                  <a:gd name="T29" fmla="*/ 14 h 72"/>
                  <a:gd name="T30" fmla="*/ 67 w 151"/>
                  <a:gd name="T31" fmla="*/ 9 h 72"/>
                  <a:gd name="T32" fmla="*/ 66 w 151"/>
                  <a:gd name="T33" fmla="*/ 11 h 72"/>
                  <a:gd name="T34" fmla="*/ 59 w 151"/>
                  <a:gd name="T35" fmla="*/ 11 h 72"/>
                  <a:gd name="T36" fmla="*/ 53 w 151"/>
                  <a:gd name="T37" fmla="*/ 8 h 72"/>
                  <a:gd name="T38" fmla="*/ 55 w 151"/>
                  <a:gd name="T39" fmla="*/ 0 h 72"/>
                  <a:gd name="T40" fmla="*/ 35 w 151"/>
                  <a:gd name="T41" fmla="*/ 4 h 72"/>
                  <a:gd name="T42" fmla="*/ 7 w 151"/>
                  <a:gd name="T43" fmla="*/ 2 h 72"/>
                  <a:gd name="T44" fmla="*/ 0 w 151"/>
                  <a:gd name="T45" fmla="*/ 4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51" h="72">
                    <a:moveTo>
                      <a:pt x="151" y="57"/>
                    </a:moveTo>
                    <a:lnTo>
                      <a:pt x="150" y="57"/>
                    </a:lnTo>
                    <a:lnTo>
                      <a:pt x="133" y="60"/>
                    </a:lnTo>
                    <a:lnTo>
                      <a:pt x="133" y="61"/>
                    </a:lnTo>
                    <a:lnTo>
                      <a:pt x="127" y="67"/>
                    </a:lnTo>
                    <a:lnTo>
                      <a:pt x="123" y="69"/>
                    </a:lnTo>
                    <a:lnTo>
                      <a:pt x="113" y="72"/>
                    </a:lnTo>
                    <a:lnTo>
                      <a:pt x="102" y="62"/>
                    </a:lnTo>
                    <a:lnTo>
                      <a:pt x="102" y="61"/>
                    </a:lnTo>
                    <a:lnTo>
                      <a:pt x="98" y="60"/>
                    </a:lnTo>
                    <a:lnTo>
                      <a:pt x="90" y="54"/>
                    </a:lnTo>
                    <a:lnTo>
                      <a:pt x="72" y="37"/>
                    </a:lnTo>
                    <a:lnTo>
                      <a:pt x="65" y="33"/>
                    </a:lnTo>
                    <a:lnTo>
                      <a:pt x="63" y="26"/>
                    </a:lnTo>
                    <a:lnTo>
                      <a:pt x="69" y="14"/>
                    </a:lnTo>
                    <a:lnTo>
                      <a:pt x="67" y="9"/>
                    </a:lnTo>
                    <a:lnTo>
                      <a:pt x="66" y="11"/>
                    </a:lnTo>
                    <a:lnTo>
                      <a:pt x="59" y="11"/>
                    </a:lnTo>
                    <a:lnTo>
                      <a:pt x="53" y="8"/>
                    </a:lnTo>
                    <a:lnTo>
                      <a:pt x="55" y="0"/>
                    </a:lnTo>
                    <a:lnTo>
                      <a:pt x="35" y="4"/>
                    </a:lnTo>
                    <a:lnTo>
                      <a:pt x="7" y="2"/>
                    </a:lnTo>
                    <a:lnTo>
                      <a:pt x="0" y="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45" name="Freeform 2986">
                <a:extLst>
                  <a:ext uri="{FF2B5EF4-FFF2-40B4-BE49-F238E27FC236}">
                    <a16:creationId xmlns:a16="http://schemas.microsoft.com/office/drawing/2014/main" id="{ADDC3DA6-1FA9-776B-85E8-4E02FA5369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1" y="1439"/>
                <a:ext cx="33" cy="54"/>
              </a:xfrm>
              <a:custGeom>
                <a:avLst/>
                <a:gdLst>
                  <a:gd name="T0" fmla="*/ 130 w 130"/>
                  <a:gd name="T1" fmla="*/ 39 h 216"/>
                  <a:gd name="T2" fmla="*/ 129 w 130"/>
                  <a:gd name="T3" fmla="*/ 39 h 216"/>
                  <a:gd name="T4" fmla="*/ 122 w 130"/>
                  <a:gd name="T5" fmla="*/ 40 h 216"/>
                  <a:gd name="T6" fmla="*/ 108 w 130"/>
                  <a:gd name="T7" fmla="*/ 26 h 216"/>
                  <a:gd name="T8" fmla="*/ 105 w 130"/>
                  <a:gd name="T9" fmla="*/ 17 h 216"/>
                  <a:gd name="T10" fmla="*/ 105 w 130"/>
                  <a:gd name="T11" fmla="*/ 11 h 216"/>
                  <a:gd name="T12" fmla="*/ 104 w 130"/>
                  <a:gd name="T13" fmla="*/ 6 h 216"/>
                  <a:gd name="T14" fmla="*/ 99 w 130"/>
                  <a:gd name="T15" fmla="*/ 0 h 216"/>
                  <a:gd name="T16" fmla="*/ 98 w 130"/>
                  <a:gd name="T17" fmla="*/ 1 h 216"/>
                  <a:gd name="T18" fmla="*/ 95 w 130"/>
                  <a:gd name="T19" fmla="*/ 1 h 216"/>
                  <a:gd name="T20" fmla="*/ 91 w 130"/>
                  <a:gd name="T21" fmla="*/ 3 h 216"/>
                  <a:gd name="T22" fmla="*/ 88 w 130"/>
                  <a:gd name="T23" fmla="*/ 3 h 216"/>
                  <a:gd name="T24" fmla="*/ 84 w 130"/>
                  <a:gd name="T25" fmla="*/ 7 h 216"/>
                  <a:gd name="T26" fmla="*/ 75 w 130"/>
                  <a:gd name="T27" fmla="*/ 19 h 216"/>
                  <a:gd name="T28" fmla="*/ 74 w 130"/>
                  <a:gd name="T29" fmla="*/ 21 h 216"/>
                  <a:gd name="T30" fmla="*/ 73 w 130"/>
                  <a:gd name="T31" fmla="*/ 21 h 216"/>
                  <a:gd name="T32" fmla="*/ 73 w 130"/>
                  <a:gd name="T33" fmla="*/ 19 h 216"/>
                  <a:gd name="T34" fmla="*/ 71 w 130"/>
                  <a:gd name="T35" fmla="*/ 21 h 216"/>
                  <a:gd name="T36" fmla="*/ 66 w 130"/>
                  <a:gd name="T37" fmla="*/ 24 h 216"/>
                  <a:gd name="T38" fmla="*/ 62 w 130"/>
                  <a:gd name="T39" fmla="*/ 25 h 216"/>
                  <a:gd name="T40" fmla="*/ 62 w 130"/>
                  <a:gd name="T41" fmla="*/ 26 h 216"/>
                  <a:gd name="T42" fmla="*/ 60 w 130"/>
                  <a:gd name="T43" fmla="*/ 31 h 216"/>
                  <a:gd name="T44" fmla="*/ 58 w 130"/>
                  <a:gd name="T45" fmla="*/ 45 h 216"/>
                  <a:gd name="T46" fmla="*/ 58 w 130"/>
                  <a:gd name="T47" fmla="*/ 47 h 216"/>
                  <a:gd name="T48" fmla="*/ 59 w 130"/>
                  <a:gd name="T49" fmla="*/ 49 h 216"/>
                  <a:gd name="T50" fmla="*/ 66 w 130"/>
                  <a:gd name="T51" fmla="*/ 82 h 216"/>
                  <a:gd name="T52" fmla="*/ 65 w 130"/>
                  <a:gd name="T53" fmla="*/ 89 h 216"/>
                  <a:gd name="T54" fmla="*/ 63 w 130"/>
                  <a:gd name="T55" fmla="*/ 91 h 216"/>
                  <a:gd name="T56" fmla="*/ 62 w 130"/>
                  <a:gd name="T57" fmla="*/ 93 h 216"/>
                  <a:gd name="T58" fmla="*/ 59 w 130"/>
                  <a:gd name="T59" fmla="*/ 95 h 216"/>
                  <a:gd name="T60" fmla="*/ 59 w 130"/>
                  <a:gd name="T61" fmla="*/ 96 h 216"/>
                  <a:gd name="T62" fmla="*/ 77 w 130"/>
                  <a:gd name="T63" fmla="*/ 109 h 216"/>
                  <a:gd name="T64" fmla="*/ 78 w 130"/>
                  <a:gd name="T65" fmla="*/ 110 h 216"/>
                  <a:gd name="T66" fmla="*/ 77 w 130"/>
                  <a:gd name="T67" fmla="*/ 112 h 216"/>
                  <a:gd name="T68" fmla="*/ 78 w 130"/>
                  <a:gd name="T69" fmla="*/ 123 h 216"/>
                  <a:gd name="T70" fmla="*/ 78 w 130"/>
                  <a:gd name="T71" fmla="*/ 124 h 216"/>
                  <a:gd name="T72" fmla="*/ 77 w 130"/>
                  <a:gd name="T73" fmla="*/ 126 h 216"/>
                  <a:gd name="T74" fmla="*/ 78 w 130"/>
                  <a:gd name="T75" fmla="*/ 130 h 216"/>
                  <a:gd name="T76" fmla="*/ 70 w 130"/>
                  <a:gd name="T77" fmla="*/ 144 h 216"/>
                  <a:gd name="T78" fmla="*/ 70 w 130"/>
                  <a:gd name="T79" fmla="*/ 145 h 216"/>
                  <a:gd name="T80" fmla="*/ 66 w 130"/>
                  <a:gd name="T81" fmla="*/ 141 h 216"/>
                  <a:gd name="T82" fmla="*/ 63 w 130"/>
                  <a:gd name="T83" fmla="*/ 140 h 216"/>
                  <a:gd name="T84" fmla="*/ 58 w 130"/>
                  <a:gd name="T85" fmla="*/ 140 h 216"/>
                  <a:gd name="T86" fmla="*/ 41 w 130"/>
                  <a:gd name="T87" fmla="*/ 155 h 216"/>
                  <a:gd name="T88" fmla="*/ 34 w 130"/>
                  <a:gd name="T89" fmla="*/ 174 h 216"/>
                  <a:gd name="T90" fmla="*/ 35 w 130"/>
                  <a:gd name="T91" fmla="*/ 177 h 216"/>
                  <a:gd name="T92" fmla="*/ 35 w 130"/>
                  <a:gd name="T93" fmla="*/ 180 h 216"/>
                  <a:gd name="T94" fmla="*/ 29 w 130"/>
                  <a:gd name="T95" fmla="*/ 184 h 216"/>
                  <a:gd name="T96" fmla="*/ 29 w 130"/>
                  <a:gd name="T97" fmla="*/ 186 h 216"/>
                  <a:gd name="T98" fmla="*/ 25 w 130"/>
                  <a:gd name="T99" fmla="*/ 186 h 216"/>
                  <a:gd name="T100" fmla="*/ 22 w 130"/>
                  <a:gd name="T101" fmla="*/ 189 h 216"/>
                  <a:gd name="T102" fmla="*/ 22 w 130"/>
                  <a:gd name="T103" fmla="*/ 190 h 216"/>
                  <a:gd name="T104" fmla="*/ 10 w 130"/>
                  <a:gd name="T105" fmla="*/ 210 h 216"/>
                  <a:gd name="T106" fmla="*/ 0 w 130"/>
                  <a:gd name="T107" fmla="*/ 216 h 2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30" h="216">
                    <a:moveTo>
                      <a:pt x="130" y="39"/>
                    </a:moveTo>
                    <a:lnTo>
                      <a:pt x="129" y="39"/>
                    </a:lnTo>
                    <a:lnTo>
                      <a:pt x="122" y="40"/>
                    </a:lnTo>
                    <a:lnTo>
                      <a:pt x="108" y="26"/>
                    </a:lnTo>
                    <a:lnTo>
                      <a:pt x="105" y="17"/>
                    </a:lnTo>
                    <a:lnTo>
                      <a:pt x="105" y="11"/>
                    </a:lnTo>
                    <a:lnTo>
                      <a:pt x="104" y="6"/>
                    </a:lnTo>
                    <a:lnTo>
                      <a:pt x="99" y="0"/>
                    </a:lnTo>
                    <a:lnTo>
                      <a:pt x="98" y="1"/>
                    </a:lnTo>
                    <a:lnTo>
                      <a:pt x="95" y="1"/>
                    </a:lnTo>
                    <a:lnTo>
                      <a:pt x="91" y="3"/>
                    </a:lnTo>
                    <a:lnTo>
                      <a:pt x="88" y="3"/>
                    </a:lnTo>
                    <a:lnTo>
                      <a:pt x="84" y="7"/>
                    </a:lnTo>
                    <a:lnTo>
                      <a:pt x="75" y="19"/>
                    </a:lnTo>
                    <a:lnTo>
                      <a:pt x="74" y="21"/>
                    </a:lnTo>
                    <a:lnTo>
                      <a:pt x="73" y="21"/>
                    </a:lnTo>
                    <a:lnTo>
                      <a:pt x="73" y="19"/>
                    </a:lnTo>
                    <a:lnTo>
                      <a:pt x="71" y="21"/>
                    </a:lnTo>
                    <a:lnTo>
                      <a:pt x="66" y="24"/>
                    </a:lnTo>
                    <a:lnTo>
                      <a:pt x="62" y="25"/>
                    </a:lnTo>
                    <a:lnTo>
                      <a:pt x="62" y="26"/>
                    </a:lnTo>
                    <a:lnTo>
                      <a:pt x="60" y="31"/>
                    </a:lnTo>
                    <a:lnTo>
                      <a:pt x="58" y="45"/>
                    </a:lnTo>
                    <a:lnTo>
                      <a:pt x="58" y="47"/>
                    </a:lnTo>
                    <a:lnTo>
                      <a:pt x="59" y="49"/>
                    </a:lnTo>
                    <a:lnTo>
                      <a:pt x="66" y="82"/>
                    </a:lnTo>
                    <a:lnTo>
                      <a:pt x="65" y="89"/>
                    </a:lnTo>
                    <a:lnTo>
                      <a:pt x="63" y="91"/>
                    </a:lnTo>
                    <a:lnTo>
                      <a:pt x="62" y="93"/>
                    </a:lnTo>
                    <a:lnTo>
                      <a:pt x="59" y="95"/>
                    </a:lnTo>
                    <a:lnTo>
                      <a:pt x="59" y="96"/>
                    </a:lnTo>
                    <a:lnTo>
                      <a:pt x="77" y="109"/>
                    </a:lnTo>
                    <a:lnTo>
                      <a:pt x="78" y="110"/>
                    </a:lnTo>
                    <a:lnTo>
                      <a:pt x="77" y="112"/>
                    </a:lnTo>
                    <a:lnTo>
                      <a:pt x="78" y="123"/>
                    </a:lnTo>
                    <a:lnTo>
                      <a:pt x="78" y="124"/>
                    </a:lnTo>
                    <a:lnTo>
                      <a:pt x="77" y="126"/>
                    </a:lnTo>
                    <a:lnTo>
                      <a:pt x="78" y="130"/>
                    </a:lnTo>
                    <a:lnTo>
                      <a:pt x="70" y="144"/>
                    </a:lnTo>
                    <a:lnTo>
                      <a:pt x="70" y="145"/>
                    </a:lnTo>
                    <a:lnTo>
                      <a:pt x="66" y="141"/>
                    </a:lnTo>
                    <a:lnTo>
                      <a:pt x="63" y="140"/>
                    </a:lnTo>
                    <a:lnTo>
                      <a:pt x="58" y="140"/>
                    </a:lnTo>
                    <a:lnTo>
                      <a:pt x="41" y="155"/>
                    </a:lnTo>
                    <a:lnTo>
                      <a:pt x="34" y="174"/>
                    </a:lnTo>
                    <a:lnTo>
                      <a:pt x="35" y="177"/>
                    </a:lnTo>
                    <a:lnTo>
                      <a:pt x="35" y="180"/>
                    </a:lnTo>
                    <a:lnTo>
                      <a:pt x="29" y="184"/>
                    </a:lnTo>
                    <a:lnTo>
                      <a:pt x="29" y="186"/>
                    </a:lnTo>
                    <a:lnTo>
                      <a:pt x="25" y="186"/>
                    </a:lnTo>
                    <a:lnTo>
                      <a:pt x="22" y="189"/>
                    </a:lnTo>
                    <a:lnTo>
                      <a:pt x="22" y="190"/>
                    </a:lnTo>
                    <a:lnTo>
                      <a:pt x="10" y="210"/>
                    </a:lnTo>
                    <a:lnTo>
                      <a:pt x="0" y="21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46" name="Freeform 2987">
                <a:extLst>
                  <a:ext uri="{FF2B5EF4-FFF2-40B4-BE49-F238E27FC236}">
                    <a16:creationId xmlns:a16="http://schemas.microsoft.com/office/drawing/2014/main" id="{578CF417-8403-9F22-EEBB-D7E9D345E4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2"/>
                <a:ext cx="37" cy="41"/>
              </a:xfrm>
              <a:custGeom>
                <a:avLst/>
                <a:gdLst>
                  <a:gd name="T0" fmla="*/ 148 w 148"/>
                  <a:gd name="T1" fmla="*/ 167 h 167"/>
                  <a:gd name="T2" fmla="*/ 143 w 148"/>
                  <a:gd name="T3" fmla="*/ 163 h 167"/>
                  <a:gd name="T4" fmla="*/ 141 w 148"/>
                  <a:gd name="T5" fmla="*/ 163 h 167"/>
                  <a:gd name="T6" fmla="*/ 139 w 148"/>
                  <a:gd name="T7" fmla="*/ 162 h 167"/>
                  <a:gd name="T8" fmla="*/ 137 w 148"/>
                  <a:gd name="T9" fmla="*/ 159 h 167"/>
                  <a:gd name="T10" fmla="*/ 133 w 148"/>
                  <a:gd name="T11" fmla="*/ 142 h 167"/>
                  <a:gd name="T12" fmla="*/ 133 w 148"/>
                  <a:gd name="T13" fmla="*/ 137 h 167"/>
                  <a:gd name="T14" fmla="*/ 134 w 148"/>
                  <a:gd name="T15" fmla="*/ 135 h 167"/>
                  <a:gd name="T16" fmla="*/ 134 w 148"/>
                  <a:gd name="T17" fmla="*/ 132 h 167"/>
                  <a:gd name="T18" fmla="*/ 129 w 148"/>
                  <a:gd name="T19" fmla="*/ 124 h 167"/>
                  <a:gd name="T20" fmla="*/ 123 w 148"/>
                  <a:gd name="T21" fmla="*/ 113 h 167"/>
                  <a:gd name="T22" fmla="*/ 123 w 148"/>
                  <a:gd name="T23" fmla="*/ 100 h 167"/>
                  <a:gd name="T24" fmla="*/ 120 w 148"/>
                  <a:gd name="T25" fmla="*/ 100 h 167"/>
                  <a:gd name="T26" fmla="*/ 117 w 148"/>
                  <a:gd name="T27" fmla="*/ 102 h 167"/>
                  <a:gd name="T28" fmla="*/ 113 w 148"/>
                  <a:gd name="T29" fmla="*/ 106 h 167"/>
                  <a:gd name="T30" fmla="*/ 108 w 148"/>
                  <a:gd name="T31" fmla="*/ 107 h 167"/>
                  <a:gd name="T32" fmla="*/ 106 w 148"/>
                  <a:gd name="T33" fmla="*/ 107 h 167"/>
                  <a:gd name="T34" fmla="*/ 102 w 148"/>
                  <a:gd name="T35" fmla="*/ 106 h 167"/>
                  <a:gd name="T36" fmla="*/ 101 w 148"/>
                  <a:gd name="T37" fmla="*/ 104 h 167"/>
                  <a:gd name="T38" fmla="*/ 89 w 148"/>
                  <a:gd name="T39" fmla="*/ 104 h 167"/>
                  <a:gd name="T40" fmla="*/ 79 w 148"/>
                  <a:gd name="T41" fmla="*/ 106 h 167"/>
                  <a:gd name="T42" fmla="*/ 76 w 148"/>
                  <a:gd name="T43" fmla="*/ 106 h 167"/>
                  <a:gd name="T44" fmla="*/ 73 w 148"/>
                  <a:gd name="T45" fmla="*/ 109 h 167"/>
                  <a:gd name="T46" fmla="*/ 73 w 148"/>
                  <a:gd name="T47" fmla="*/ 110 h 167"/>
                  <a:gd name="T48" fmla="*/ 74 w 148"/>
                  <a:gd name="T49" fmla="*/ 116 h 167"/>
                  <a:gd name="T50" fmla="*/ 74 w 148"/>
                  <a:gd name="T51" fmla="*/ 120 h 167"/>
                  <a:gd name="T52" fmla="*/ 72 w 148"/>
                  <a:gd name="T53" fmla="*/ 130 h 167"/>
                  <a:gd name="T54" fmla="*/ 69 w 148"/>
                  <a:gd name="T55" fmla="*/ 135 h 167"/>
                  <a:gd name="T56" fmla="*/ 67 w 148"/>
                  <a:gd name="T57" fmla="*/ 134 h 167"/>
                  <a:gd name="T58" fmla="*/ 63 w 148"/>
                  <a:gd name="T59" fmla="*/ 124 h 167"/>
                  <a:gd name="T60" fmla="*/ 63 w 148"/>
                  <a:gd name="T61" fmla="*/ 123 h 167"/>
                  <a:gd name="T62" fmla="*/ 62 w 148"/>
                  <a:gd name="T63" fmla="*/ 120 h 167"/>
                  <a:gd name="T64" fmla="*/ 62 w 148"/>
                  <a:gd name="T65" fmla="*/ 118 h 167"/>
                  <a:gd name="T66" fmla="*/ 63 w 148"/>
                  <a:gd name="T67" fmla="*/ 116 h 167"/>
                  <a:gd name="T68" fmla="*/ 63 w 148"/>
                  <a:gd name="T69" fmla="*/ 107 h 167"/>
                  <a:gd name="T70" fmla="*/ 62 w 148"/>
                  <a:gd name="T71" fmla="*/ 100 h 167"/>
                  <a:gd name="T72" fmla="*/ 60 w 148"/>
                  <a:gd name="T73" fmla="*/ 95 h 167"/>
                  <a:gd name="T74" fmla="*/ 60 w 148"/>
                  <a:gd name="T75" fmla="*/ 94 h 167"/>
                  <a:gd name="T76" fmla="*/ 59 w 148"/>
                  <a:gd name="T77" fmla="*/ 92 h 167"/>
                  <a:gd name="T78" fmla="*/ 57 w 148"/>
                  <a:gd name="T79" fmla="*/ 92 h 167"/>
                  <a:gd name="T80" fmla="*/ 56 w 148"/>
                  <a:gd name="T81" fmla="*/ 94 h 167"/>
                  <a:gd name="T82" fmla="*/ 50 w 148"/>
                  <a:gd name="T83" fmla="*/ 95 h 167"/>
                  <a:gd name="T84" fmla="*/ 49 w 148"/>
                  <a:gd name="T85" fmla="*/ 95 h 167"/>
                  <a:gd name="T86" fmla="*/ 41 w 148"/>
                  <a:gd name="T87" fmla="*/ 87 h 167"/>
                  <a:gd name="T88" fmla="*/ 38 w 148"/>
                  <a:gd name="T89" fmla="*/ 81 h 167"/>
                  <a:gd name="T90" fmla="*/ 39 w 148"/>
                  <a:gd name="T91" fmla="*/ 78 h 167"/>
                  <a:gd name="T92" fmla="*/ 39 w 148"/>
                  <a:gd name="T93" fmla="*/ 75 h 167"/>
                  <a:gd name="T94" fmla="*/ 32 w 148"/>
                  <a:gd name="T95" fmla="*/ 68 h 167"/>
                  <a:gd name="T96" fmla="*/ 21 w 148"/>
                  <a:gd name="T97" fmla="*/ 60 h 167"/>
                  <a:gd name="T98" fmla="*/ 21 w 148"/>
                  <a:gd name="T99" fmla="*/ 58 h 167"/>
                  <a:gd name="T100" fmla="*/ 25 w 148"/>
                  <a:gd name="T101" fmla="*/ 36 h 167"/>
                  <a:gd name="T102" fmla="*/ 21 w 148"/>
                  <a:gd name="T103" fmla="*/ 31 h 167"/>
                  <a:gd name="T104" fmla="*/ 17 w 148"/>
                  <a:gd name="T105" fmla="*/ 31 h 167"/>
                  <a:gd name="T106" fmla="*/ 11 w 148"/>
                  <a:gd name="T107" fmla="*/ 28 h 167"/>
                  <a:gd name="T108" fmla="*/ 3 w 148"/>
                  <a:gd name="T109" fmla="*/ 24 h 167"/>
                  <a:gd name="T110" fmla="*/ 4 w 148"/>
                  <a:gd name="T111" fmla="*/ 18 h 167"/>
                  <a:gd name="T112" fmla="*/ 4 w 148"/>
                  <a:gd name="T113" fmla="*/ 11 h 167"/>
                  <a:gd name="T114" fmla="*/ 0 w 148"/>
                  <a:gd name="T115" fmla="*/ 0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48" h="167">
                    <a:moveTo>
                      <a:pt x="148" y="167"/>
                    </a:moveTo>
                    <a:lnTo>
                      <a:pt x="143" y="163"/>
                    </a:lnTo>
                    <a:lnTo>
                      <a:pt x="141" y="163"/>
                    </a:lnTo>
                    <a:lnTo>
                      <a:pt x="139" y="162"/>
                    </a:lnTo>
                    <a:lnTo>
                      <a:pt x="137" y="159"/>
                    </a:lnTo>
                    <a:lnTo>
                      <a:pt x="133" y="142"/>
                    </a:lnTo>
                    <a:lnTo>
                      <a:pt x="133" y="137"/>
                    </a:lnTo>
                    <a:lnTo>
                      <a:pt x="134" y="135"/>
                    </a:lnTo>
                    <a:lnTo>
                      <a:pt x="134" y="132"/>
                    </a:lnTo>
                    <a:lnTo>
                      <a:pt x="129" y="124"/>
                    </a:lnTo>
                    <a:lnTo>
                      <a:pt x="123" y="113"/>
                    </a:lnTo>
                    <a:lnTo>
                      <a:pt x="123" y="100"/>
                    </a:lnTo>
                    <a:lnTo>
                      <a:pt x="120" y="100"/>
                    </a:lnTo>
                    <a:lnTo>
                      <a:pt x="117" y="102"/>
                    </a:lnTo>
                    <a:lnTo>
                      <a:pt x="113" y="106"/>
                    </a:lnTo>
                    <a:lnTo>
                      <a:pt x="108" y="107"/>
                    </a:lnTo>
                    <a:lnTo>
                      <a:pt x="106" y="107"/>
                    </a:lnTo>
                    <a:lnTo>
                      <a:pt x="102" y="106"/>
                    </a:lnTo>
                    <a:lnTo>
                      <a:pt x="101" y="104"/>
                    </a:lnTo>
                    <a:lnTo>
                      <a:pt x="89" y="104"/>
                    </a:lnTo>
                    <a:lnTo>
                      <a:pt x="79" y="106"/>
                    </a:lnTo>
                    <a:lnTo>
                      <a:pt x="76" y="106"/>
                    </a:lnTo>
                    <a:lnTo>
                      <a:pt x="73" y="109"/>
                    </a:lnTo>
                    <a:lnTo>
                      <a:pt x="73" y="110"/>
                    </a:lnTo>
                    <a:lnTo>
                      <a:pt x="74" y="116"/>
                    </a:lnTo>
                    <a:lnTo>
                      <a:pt x="74" y="120"/>
                    </a:lnTo>
                    <a:lnTo>
                      <a:pt x="72" y="130"/>
                    </a:lnTo>
                    <a:lnTo>
                      <a:pt x="69" y="135"/>
                    </a:lnTo>
                    <a:lnTo>
                      <a:pt x="67" y="134"/>
                    </a:lnTo>
                    <a:lnTo>
                      <a:pt x="63" y="124"/>
                    </a:lnTo>
                    <a:lnTo>
                      <a:pt x="63" y="123"/>
                    </a:lnTo>
                    <a:lnTo>
                      <a:pt x="62" y="120"/>
                    </a:lnTo>
                    <a:lnTo>
                      <a:pt x="62" y="118"/>
                    </a:lnTo>
                    <a:lnTo>
                      <a:pt x="63" y="116"/>
                    </a:lnTo>
                    <a:lnTo>
                      <a:pt x="63" y="107"/>
                    </a:lnTo>
                    <a:lnTo>
                      <a:pt x="62" y="100"/>
                    </a:lnTo>
                    <a:lnTo>
                      <a:pt x="60" y="95"/>
                    </a:lnTo>
                    <a:lnTo>
                      <a:pt x="60" y="94"/>
                    </a:lnTo>
                    <a:lnTo>
                      <a:pt x="59" y="92"/>
                    </a:lnTo>
                    <a:lnTo>
                      <a:pt x="57" y="92"/>
                    </a:lnTo>
                    <a:lnTo>
                      <a:pt x="56" y="94"/>
                    </a:lnTo>
                    <a:lnTo>
                      <a:pt x="50" y="95"/>
                    </a:lnTo>
                    <a:lnTo>
                      <a:pt x="49" y="95"/>
                    </a:lnTo>
                    <a:lnTo>
                      <a:pt x="41" y="87"/>
                    </a:lnTo>
                    <a:lnTo>
                      <a:pt x="38" y="81"/>
                    </a:lnTo>
                    <a:lnTo>
                      <a:pt x="39" y="78"/>
                    </a:lnTo>
                    <a:lnTo>
                      <a:pt x="39" y="75"/>
                    </a:lnTo>
                    <a:lnTo>
                      <a:pt x="32" y="68"/>
                    </a:lnTo>
                    <a:lnTo>
                      <a:pt x="21" y="60"/>
                    </a:lnTo>
                    <a:lnTo>
                      <a:pt x="21" y="58"/>
                    </a:lnTo>
                    <a:lnTo>
                      <a:pt x="25" y="36"/>
                    </a:lnTo>
                    <a:lnTo>
                      <a:pt x="21" y="31"/>
                    </a:lnTo>
                    <a:lnTo>
                      <a:pt x="17" y="31"/>
                    </a:lnTo>
                    <a:lnTo>
                      <a:pt x="11" y="28"/>
                    </a:lnTo>
                    <a:lnTo>
                      <a:pt x="3" y="24"/>
                    </a:lnTo>
                    <a:lnTo>
                      <a:pt x="4" y="18"/>
                    </a:lnTo>
                    <a:lnTo>
                      <a:pt x="4" y="1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47" name="Freeform 2988">
                <a:extLst>
                  <a:ext uri="{FF2B5EF4-FFF2-40B4-BE49-F238E27FC236}">
                    <a16:creationId xmlns:a16="http://schemas.microsoft.com/office/drawing/2014/main" id="{1CEE86F7-5F51-529B-C459-FCD8280FA5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493"/>
                <a:ext cx="41" cy="46"/>
              </a:xfrm>
              <a:custGeom>
                <a:avLst/>
                <a:gdLst>
                  <a:gd name="T0" fmla="*/ 163 w 163"/>
                  <a:gd name="T1" fmla="*/ 0 h 183"/>
                  <a:gd name="T2" fmla="*/ 162 w 163"/>
                  <a:gd name="T3" fmla="*/ 2 h 183"/>
                  <a:gd name="T4" fmla="*/ 154 w 163"/>
                  <a:gd name="T5" fmla="*/ 3 h 183"/>
                  <a:gd name="T6" fmla="*/ 145 w 163"/>
                  <a:gd name="T7" fmla="*/ 3 h 183"/>
                  <a:gd name="T8" fmla="*/ 138 w 163"/>
                  <a:gd name="T9" fmla="*/ 10 h 183"/>
                  <a:gd name="T10" fmla="*/ 137 w 163"/>
                  <a:gd name="T11" fmla="*/ 13 h 183"/>
                  <a:gd name="T12" fmla="*/ 135 w 163"/>
                  <a:gd name="T13" fmla="*/ 17 h 183"/>
                  <a:gd name="T14" fmla="*/ 134 w 163"/>
                  <a:gd name="T15" fmla="*/ 18 h 183"/>
                  <a:gd name="T16" fmla="*/ 135 w 163"/>
                  <a:gd name="T17" fmla="*/ 20 h 183"/>
                  <a:gd name="T18" fmla="*/ 147 w 163"/>
                  <a:gd name="T19" fmla="*/ 28 h 183"/>
                  <a:gd name="T20" fmla="*/ 151 w 163"/>
                  <a:gd name="T21" fmla="*/ 37 h 183"/>
                  <a:gd name="T22" fmla="*/ 151 w 163"/>
                  <a:gd name="T23" fmla="*/ 41 h 183"/>
                  <a:gd name="T24" fmla="*/ 149 w 163"/>
                  <a:gd name="T25" fmla="*/ 42 h 183"/>
                  <a:gd name="T26" fmla="*/ 144 w 163"/>
                  <a:gd name="T27" fmla="*/ 45 h 183"/>
                  <a:gd name="T28" fmla="*/ 142 w 163"/>
                  <a:gd name="T29" fmla="*/ 47 h 183"/>
                  <a:gd name="T30" fmla="*/ 117 w 163"/>
                  <a:gd name="T31" fmla="*/ 38 h 183"/>
                  <a:gd name="T32" fmla="*/ 114 w 163"/>
                  <a:gd name="T33" fmla="*/ 38 h 183"/>
                  <a:gd name="T34" fmla="*/ 92 w 163"/>
                  <a:gd name="T35" fmla="*/ 55 h 183"/>
                  <a:gd name="T36" fmla="*/ 91 w 163"/>
                  <a:gd name="T37" fmla="*/ 56 h 183"/>
                  <a:gd name="T38" fmla="*/ 89 w 163"/>
                  <a:gd name="T39" fmla="*/ 56 h 183"/>
                  <a:gd name="T40" fmla="*/ 87 w 163"/>
                  <a:gd name="T41" fmla="*/ 61 h 183"/>
                  <a:gd name="T42" fmla="*/ 87 w 163"/>
                  <a:gd name="T43" fmla="*/ 62 h 183"/>
                  <a:gd name="T44" fmla="*/ 84 w 163"/>
                  <a:gd name="T45" fmla="*/ 62 h 183"/>
                  <a:gd name="T46" fmla="*/ 72 w 163"/>
                  <a:gd name="T47" fmla="*/ 69 h 183"/>
                  <a:gd name="T48" fmla="*/ 68 w 163"/>
                  <a:gd name="T49" fmla="*/ 69 h 183"/>
                  <a:gd name="T50" fmla="*/ 64 w 163"/>
                  <a:gd name="T51" fmla="*/ 67 h 183"/>
                  <a:gd name="T52" fmla="*/ 57 w 163"/>
                  <a:gd name="T53" fmla="*/ 67 h 183"/>
                  <a:gd name="T54" fmla="*/ 54 w 163"/>
                  <a:gd name="T55" fmla="*/ 69 h 183"/>
                  <a:gd name="T56" fmla="*/ 50 w 163"/>
                  <a:gd name="T57" fmla="*/ 74 h 183"/>
                  <a:gd name="T58" fmla="*/ 49 w 163"/>
                  <a:gd name="T59" fmla="*/ 78 h 183"/>
                  <a:gd name="T60" fmla="*/ 47 w 163"/>
                  <a:gd name="T61" fmla="*/ 81 h 183"/>
                  <a:gd name="T62" fmla="*/ 47 w 163"/>
                  <a:gd name="T63" fmla="*/ 86 h 183"/>
                  <a:gd name="T64" fmla="*/ 37 w 163"/>
                  <a:gd name="T65" fmla="*/ 101 h 183"/>
                  <a:gd name="T66" fmla="*/ 39 w 163"/>
                  <a:gd name="T67" fmla="*/ 104 h 183"/>
                  <a:gd name="T68" fmla="*/ 39 w 163"/>
                  <a:gd name="T69" fmla="*/ 108 h 183"/>
                  <a:gd name="T70" fmla="*/ 37 w 163"/>
                  <a:gd name="T71" fmla="*/ 108 h 183"/>
                  <a:gd name="T72" fmla="*/ 37 w 163"/>
                  <a:gd name="T73" fmla="*/ 109 h 183"/>
                  <a:gd name="T74" fmla="*/ 25 w 163"/>
                  <a:gd name="T75" fmla="*/ 112 h 183"/>
                  <a:gd name="T76" fmla="*/ 19 w 163"/>
                  <a:gd name="T77" fmla="*/ 115 h 183"/>
                  <a:gd name="T78" fmla="*/ 18 w 163"/>
                  <a:gd name="T79" fmla="*/ 115 h 183"/>
                  <a:gd name="T80" fmla="*/ 15 w 163"/>
                  <a:gd name="T81" fmla="*/ 116 h 183"/>
                  <a:gd name="T82" fmla="*/ 1 w 163"/>
                  <a:gd name="T83" fmla="*/ 130 h 183"/>
                  <a:gd name="T84" fmla="*/ 0 w 163"/>
                  <a:gd name="T85" fmla="*/ 134 h 183"/>
                  <a:gd name="T86" fmla="*/ 0 w 163"/>
                  <a:gd name="T87" fmla="*/ 136 h 183"/>
                  <a:gd name="T88" fmla="*/ 1 w 163"/>
                  <a:gd name="T89" fmla="*/ 137 h 183"/>
                  <a:gd name="T90" fmla="*/ 14 w 163"/>
                  <a:gd name="T91" fmla="*/ 153 h 183"/>
                  <a:gd name="T92" fmla="*/ 14 w 163"/>
                  <a:gd name="T93" fmla="*/ 160 h 183"/>
                  <a:gd name="T94" fmla="*/ 11 w 163"/>
                  <a:gd name="T95" fmla="*/ 164 h 183"/>
                  <a:gd name="T96" fmla="*/ 15 w 163"/>
                  <a:gd name="T97" fmla="*/ 179 h 183"/>
                  <a:gd name="T98" fmla="*/ 17 w 163"/>
                  <a:gd name="T99" fmla="*/ 179 h 183"/>
                  <a:gd name="T100" fmla="*/ 26 w 163"/>
                  <a:gd name="T101" fmla="*/ 183 h 183"/>
                  <a:gd name="T102" fmla="*/ 29 w 163"/>
                  <a:gd name="T103" fmla="*/ 181 h 183"/>
                  <a:gd name="T104" fmla="*/ 37 w 163"/>
                  <a:gd name="T105" fmla="*/ 171 h 183"/>
                  <a:gd name="T106" fmla="*/ 39 w 163"/>
                  <a:gd name="T107" fmla="*/ 169 h 183"/>
                  <a:gd name="T108" fmla="*/ 40 w 163"/>
                  <a:gd name="T109" fmla="*/ 169 h 1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63" h="183">
                    <a:moveTo>
                      <a:pt x="163" y="0"/>
                    </a:moveTo>
                    <a:lnTo>
                      <a:pt x="162" y="2"/>
                    </a:lnTo>
                    <a:lnTo>
                      <a:pt x="154" y="3"/>
                    </a:lnTo>
                    <a:lnTo>
                      <a:pt x="145" y="3"/>
                    </a:lnTo>
                    <a:lnTo>
                      <a:pt x="138" y="10"/>
                    </a:lnTo>
                    <a:lnTo>
                      <a:pt x="137" y="13"/>
                    </a:lnTo>
                    <a:lnTo>
                      <a:pt x="135" y="17"/>
                    </a:lnTo>
                    <a:lnTo>
                      <a:pt x="134" y="18"/>
                    </a:lnTo>
                    <a:lnTo>
                      <a:pt x="135" y="20"/>
                    </a:lnTo>
                    <a:lnTo>
                      <a:pt x="147" y="28"/>
                    </a:lnTo>
                    <a:lnTo>
                      <a:pt x="151" y="37"/>
                    </a:lnTo>
                    <a:lnTo>
                      <a:pt x="151" y="41"/>
                    </a:lnTo>
                    <a:lnTo>
                      <a:pt x="149" y="42"/>
                    </a:lnTo>
                    <a:lnTo>
                      <a:pt x="144" y="45"/>
                    </a:lnTo>
                    <a:lnTo>
                      <a:pt x="142" y="47"/>
                    </a:lnTo>
                    <a:lnTo>
                      <a:pt x="117" y="38"/>
                    </a:lnTo>
                    <a:lnTo>
                      <a:pt x="114" y="38"/>
                    </a:lnTo>
                    <a:lnTo>
                      <a:pt x="92" y="55"/>
                    </a:lnTo>
                    <a:lnTo>
                      <a:pt x="91" y="56"/>
                    </a:lnTo>
                    <a:lnTo>
                      <a:pt x="89" y="56"/>
                    </a:lnTo>
                    <a:lnTo>
                      <a:pt x="87" y="61"/>
                    </a:lnTo>
                    <a:lnTo>
                      <a:pt x="87" y="62"/>
                    </a:lnTo>
                    <a:lnTo>
                      <a:pt x="84" y="62"/>
                    </a:lnTo>
                    <a:lnTo>
                      <a:pt x="72" y="69"/>
                    </a:lnTo>
                    <a:lnTo>
                      <a:pt x="68" y="69"/>
                    </a:lnTo>
                    <a:lnTo>
                      <a:pt x="64" y="67"/>
                    </a:lnTo>
                    <a:lnTo>
                      <a:pt x="57" y="67"/>
                    </a:lnTo>
                    <a:lnTo>
                      <a:pt x="54" y="69"/>
                    </a:lnTo>
                    <a:lnTo>
                      <a:pt x="50" y="74"/>
                    </a:lnTo>
                    <a:lnTo>
                      <a:pt x="49" y="78"/>
                    </a:lnTo>
                    <a:lnTo>
                      <a:pt x="47" y="81"/>
                    </a:lnTo>
                    <a:lnTo>
                      <a:pt x="47" y="86"/>
                    </a:lnTo>
                    <a:lnTo>
                      <a:pt x="37" y="101"/>
                    </a:lnTo>
                    <a:lnTo>
                      <a:pt x="39" y="104"/>
                    </a:lnTo>
                    <a:lnTo>
                      <a:pt x="39" y="108"/>
                    </a:lnTo>
                    <a:lnTo>
                      <a:pt x="37" y="108"/>
                    </a:lnTo>
                    <a:lnTo>
                      <a:pt x="37" y="109"/>
                    </a:lnTo>
                    <a:lnTo>
                      <a:pt x="25" y="112"/>
                    </a:lnTo>
                    <a:lnTo>
                      <a:pt x="19" y="115"/>
                    </a:lnTo>
                    <a:lnTo>
                      <a:pt x="18" y="115"/>
                    </a:lnTo>
                    <a:lnTo>
                      <a:pt x="15" y="116"/>
                    </a:lnTo>
                    <a:lnTo>
                      <a:pt x="1" y="130"/>
                    </a:lnTo>
                    <a:lnTo>
                      <a:pt x="0" y="134"/>
                    </a:lnTo>
                    <a:lnTo>
                      <a:pt x="0" y="136"/>
                    </a:lnTo>
                    <a:lnTo>
                      <a:pt x="1" y="137"/>
                    </a:lnTo>
                    <a:lnTo>
                      <a:pt x="14" y="153"/>
                    </a:lnTo>
                    <a:lnTo>
                      <a:pt x="14" y="160"/>
                    </a:lnTo>
                    <a:lnTo>
                      <a:pt x="11" y="164"/>
                    </a:lnTo>
                    <a:lnTo>
                      <a:pt x="15" y="179"/>
                    </a:lnTo>
                    <a:lnTo>
                      <a:pt x="17" y="179"/>
                    </a:lnTo>
                    <a:lnTo>
                      <a:pt x="26" y="183"/>
                    </a:lnTo>
                    <a:lnTo>
                      <a:pt x="29" y="181"/>
                    </a:lnTo>
                    <a:lnTo>
                      <a:pt x="37" y="171"/>
                    </a:lnTo>
                    <a:lnTo>
                      <a:pt x="39" y="169"/>
                    </a:lnTo>
                    <a:lnTo>
                      <a:pt x="40" y="16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48" name="Freeform 2989">
                <a:extLst>
                  <a:ext uri="{FF2B5EF4-FFF2-40B4-BE49-F238E27FC236}">
                    <a16:creationId xmlns:a16="http://schemas.microsoft.com/office/drawing/2014/main" id="{0287D286-E780-6452-4FAA-E9E50FB258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4" y="1430"/>
                <a:ext cx="55" cy="19"/>
              </a:xfrm>
              <a:custGeom>
                <a:avLst/>
                <a:gdLst>
                  <a:gd name="T0" fmla="*/ 221 w 221"/>
                  <a:gd name="T1" fmla="*/ 0 h 77"/>
                  <a:gd name="T2" fmla="*/ 219 w 221"/>
                  <a:gd name="T3" fmla="*/ 0 h 77"/>
                  <a:gd name="T4" fmla="*/ 211 w 221"/>
                  <a:gd name="T5" fmla="*/ 3 h 77"/>
                  <a:gd name="T6" fmla="*/ 205 w 221"/>
                  <a:gd name="T7" fmla="*/ 9 h 77"/>
                  <a:gd name="T8" fmla="*/ 204 w 221"/>
                  <a:gd name="T9" fmla="*/ 11 h 77"/>
                  <a:gd name="T10" fmla="*/ 179 w 221"/>
                  <a:gd name="T11" fmla="*/ 23 h 77"/>
                  <a:gd name="T12" fmla="*/ 177 w 221"/>
                  <a:gd name="T13" fmla="*/ 23 h 77"/>
                  <a:gd name="T14" fmla="*/ 175 w 221"/>
                  <a:gd name="T15" fmla="*/ 24 h 77"/>
                  <a:gd name="T16" fmla="*/ 172 w 221"/>
                  <a:gd name="T17" fmla="*/ 31 h 77"/>
                  <a:gd name="T18" fmla="*/ 172 w 221"/>
                  <a:gd name="T19" fmla="*/ 32 h 77"/>
                  <a:gd name="T20" fmla="*/ 169 w 221"/>
                  <a:gd name="T21" fmla="*/ 37 h 77"/>
                  <a:gd name="T22" fmla="*/ 165 w 221"/>
                  <a:gd name="T23" fmla="*/ 60 h 77"/>
                  <a:gd name="T24" fmla="*/ 166 w 221"/>
                  <a:gd name="T25" fmla="*/ 62 h 77"/>
                  <a:gd name="T26" fmla="*/ 161 w 221"/>
                  <a:gd name="T27" fmla="*/ 62 h 77"/>
                  <a:gd name="T28" fmla="*/ 156 w 221"/>
                  <a:gd name="T29" fmla="*/ 59 h 77"/>
                  <a:gd name="T30" fmla="*/ 154 w 221"/>
                  <a:gd name="T31" fmla="*/ 56 h 77"/>
                  <a:gd name="T32" fmla="*/ 152 w 221"/>
                  <a:gd name="T33" fmla="*/ 56 h 77"/>
                  <a:gd name="T34" fmla="*/ 144 w 221"/>
                  <a:gd name="T35" fmla="*/ 41 h 77"/>
                  <a:gd name="T36" fmla="*/ 142 w 221"/>
                  <a:gd name="T37" fmla="*/ 30 h 77"/>
                  <a:gd name="T38" fmla="*/ 127 w 221"/>
                  <a:gd name="T39" fmla="*/ 21 h 77"/>
                  <a:gd name="T40" fmla="*/ 117 w 221"/>
                  <a:gd name="T41" fmla="*/ 24 h 77"/>
                  <a:gd name="T42" fmla="*/ 115 w 221"/>
                  <a:gd name="T43" fmla="*/ 25 h 77"/>
                  <a:gd name="T44" fmla="*/ 113 w 221"/>
                  <a:gd name="T45" fmla="*/ 27 h 77"/>
                  <a:gd name="T46" fmla="*/ 109 w 221"/>
                  <a:gd name="T47" fmla="*/ 25 h 77"/>
                  <a:gd name="T48" fmla="*/ 108 w 221"/>
                  <a:gd name="T49" fmla="*/ 25 h 77"/>
                  <a:gd name="T50" fmla="*/ 108 w 221"/>
                  <a:gd name="T51" fmla="*/ 31 h 77"/>
                  <a:gd name="T52" fmla="*/ 106 w 221"/>
                  <a:gd name="T53" fmla="*/ 34 h 77"/>
                  <a:gd name="T54" fmla="*/ 101 w 221"/>
                  <a:gd name="T55" fmla="*/ 38 h 77"/>
                  <a:gd name="T56" fmla="*/ 95 w 221"/>
                  <a:gd name="T57" fmla="*/ 45 h 77"/>
                  <a:gd name="T58" fmla="*/ 89 w 221"/>
                  <a:gd name="T59" fmla="*/ 56 h 77"/>
                  <a:gd name="T60" fmla="*/ 88 w 221"/>
                  <a:gd name="T61" fmla="*/ 60 h 77"/>
                  <a:gd name="T62" fmla="*/ 91 w 221"/>
                  <a:gd name="T63" fmla="*/ 67 h 77"/>
                  <a:gd name="T64" fmla="*/ 92 w 221"/>
                  <a:gd name="T65" fmla="*/ 69 h 77"/>
                  <a:gd name="T66" fmla="*/ 92 w 221"/>
                  <a:gd name="T67" fmla="*/ 77 h 77"/>
                  <a:gd name="T68" fmla="*/ 88 w 221"/>
                  <a:gd name="T69" fmla="*/ 76 h 77"/>
                  <a:gd name="T70" fmla="*/ 84 w 221"/>
                  <a:gd name="T71" fmla="*/ 73 h 77"/>
                  <a:gd name="T72" fmla="*/ 74 w 221"/>
                  <a:gd name="T73" fmla="*/ 73 h 77"/>
                  <a:gd name="T74" fmla="*/ 71 w 221"/>
                  <a:gd name="T75" fmla="*/ 74 h 77"/>
                  <a:gd name="T76" fmla="*/ 60 w 221"/>
                  <a:gd name="T77" fmla="*/ 77 h 77"/>
                  <a:gd name="T78" fmla="*/ 55 w 221"/>
                  <a:gd name="T79" fmla="*/ 77 h 77"/>
                  <a:gd name="T80" fmla="*/ 50 w 221"/>
                  <a:gd name="T81" fmla="*/ 74 h 77"/>
                  <a:gd name="T82" fmla="*/ 50 w 221"/>
                  <a:gd name="T83" fmla="*/ 71 h 77"/>
                  <a:gd name="T84" fmla="*/ 45 w 221"/>
                  <a:gd name="T85" fmla="*/ 63 h 77"/>
                  <a:gd name="T86" fmla="*/ 36 w 221"/>
                  <a:gd name="T87" fmla="*/ 53 h 77"/>
                  <a:gd name="T88" fmla="*/ 32 w 221"/>
                  <a:gd name="T89" fmla="*/ 51 h 77"/>
                  <a:gd name="T90" fmla="*/ 27 w 221"/>
                  <a:gd name="T91" fmla="*/ 55 h 77"/>
                  <a:gd name="T92" fmla="*/ 22 w 221"/>
                  <a:gd name="T93" fmla="*/ 62 h 77"/>
                  <a:gd name="T94" fmla="*/ 11 w 221"/>
                  <a:gd name="T95" fmla="*/ 73 h 77"/>
                  <a:gd name="T96" fmla="*/ 7 w 221"/>
                  <a:gd name="T97" fmla="*/ 74 h 77"/>
                  <a:gd name="T98" fmla="*/ 0 w 221"/>
                  <a:gd name="T99" fmla="*/ 77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21" h="77">
                    <a:moveTo>
                      <a:pt x="221" y="0"/>
                    </a:moveTo>
                    <a:lnTo>
                      <a:pt x="219" y="0"/>
                    </a:lnTo>
                    <a:lnTo>
                      <a:pt x="211" y="3"/>
                    </a:lnTo>
                    <a:lnTo>
                      <a:pt x="205" y="9"/>
                    </a:lnTo>
                    <a:lnTo>
                      <a:pt x="204" y="11"/>
                    </a:lnTo>
                    <a:lnTo>
                      <a:pt x="179" y="23"/>
                    </a:lnTo>
                    <a:lnTo>
                      <a:pt x="177" y="23"/>
                    </a:lnTo>
                    <a:lnTo>
                      <a:pt x="175" y="24"/>
                    </a:lnTo>
                    <a:lnTo>
                      <a:pt x="172" y="31"/>
                    </a:lnTo>
                    <a:lnTo>
                      <a:pt x="172" y="32"/>
                    </a:lnTo>
                    <a:lnTo>
                      <a:pt x="169" y="37"/>
                    </a:lnTo>
                    <a:lnTo>
                      <a:pt x="165" y="60"/>
                    </a:lnTo>
                    <a:lnTo>
                      <a:pt x="166" y="62"/>
                    </a:lnTo>
                    <a:lnTo>
                      <a:pt x="161" y="62"/>
                    </a:lnTo>
                    <a:lnTo>
                      <a:pt x="156" y="59"/>
                    </a:lnTo>
                    <a:lnTo>
                      <a:pt x="154" y="56"/>
                    </a:lnTo>
                    <a:lnTo>
                      <a:pt x="152" y="56"/>
                    </a:lnTo>
                    <a:lnTo>
                      <a:pt x="144" y="41"/>
                    </a:lnTo>
                    <a:lnTo>
                      <a:pt x="142" y="30"/>
                    </a:lnTo>
                    <a:lnTo>
                      <a:pt x="127" y="21"/>
                    </a:lnTo>
                    <a:lnTo>
                      <a:pt x="117" y="24"/>
                    </a:lnTo>
                    <a:lnTo>
                      <a:pt x="115" y="25"/>
                    </a:lnTo>
                    <a:lnTo>
                      <a:pt x="113" y="27"/>
                    </a:lnTo>
                    <a:lnTo>
                      <a:pt x="109" y="25"/>
                    </a:lnTo>
                    <a:lnTo>
                      <a:pt x="108" y="25"/>
                    </a:lnTo>
                    <a:lnTo>
                      <a:pt x="108" y="31"/>
                    </a:lnTo>
                    <a:lnTo>
                      <a:pt x="106" y="34"/>
                    </a:lnTo>
                    <a:lnTo>
                      <a:pt x="101" y="38"/>
                    </a:lnTo>
                    <a:lnTo>
                      <a:pt x="95" y="45"/>
                    </a:lnTo>
                    <a:lnTo>
                      <a:pt x="89" y="56"/>
                    </a:lnTo>
                    <a:lnTo>
                      <a:pt x="88" y="60"/>
                    </a:lnTo>
                    <a:lnTo>
                      <a:pt x="91" y="67"/>
                    </a:lnTo>
                    <a:lnTo>
                      <a:pt x="92" y="69"/>
                    </a:lnTo>
                    <a:lnTo>
                      <a:pt x="92" y="77"/>
                    </a:lnTo>
                    <a:lnTo>
                      <a:pt x="88" y="76"/>
                    </a:lnTo>
                    <a:lnTo>
                      <a:pt x="84" y="73"/>
                    </a:lnTo>
                    <a:lnTo>
                      <a:pt x="74" y="73"/>
                    </a:lnTo>
                    <a:lnTo>
                      <a:pt x="71" y="74"/>
                    </a:lnTo>
                    <a:lnTo>
                      <a:pt x="60" y="77"/>
                    </a:lnTo>
                    <a:lnTo>
                      <a:pt x="55" y="77"/>
                    </a:lnTo>
                    <a:lnTo>
                      <a:pt x="50" y="74"/>
                    </a:lnTo>
                    <a:lnTo>
                      <a:pt x="50" y="71"/>
                    </a:lnTo>
                    <a:lnTo>
                      <a:pt x="45" y="63"/>
                    </a:lnTo>
                    <a:lnTo>
                      <a:pt x="36" y="53"/>
                    </a:lnTo>
                    <a:lnTo>
                      <a:pt x="32" y="51"/>
                    </a:lnTo>
                    <a:lnTo>
                      <a:pt x="27" y="55"/>
                    </a:lnTo>
                    <a:lnTo>
                      <a:pt x="22" y="62"/>
                    </a:lnTo>
                    <a:lnTo>
                      <a:pt x="11" y="73"/>
                    </a:lnTo>
                    <a:lnTo>
                      <a:pt x="7" y="74"/>
                    </a:lnTo>
                    <a:lnTo>
                      <a:pt x="0" y="7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49" name="Freeform 2990">
                <a:extLst>
                  <a:ext uri="{FF2B5EF4-FFF2-40B4-BE49-F238E27FC236}">
                    <a16:creationId xmlns:a16="http://schemas.microsoft.com/office/drawing/2014/main" id="{CAA7AF19-3F65-A5B0-F2BF-01945FC5BC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9" y="1422"/>
                <a:ext cx="63" cy="68"/>
              </a:xfrm>
              <a:custGeom>
                <a:avLst/>
                <a:gdLst>
                  <a:gd name="T0" fmla="*/ 1 w 252"/>
                  <a:gd name="T1" fmla="*/ 32 h 273"/>
                  <a:gd name="T2" fmla="*/ 43 w 252"/>
                  <a:gd name="T3" fmla="*/ 36 h 273"/>
                  <a:gd name="T4" fmla="*/ 64 w 252"/>
                  <a:gd name="T5" fmla="*/ 43 h 273"/>
                  <a:gd name="T6" fmla="*/ 79 w 252"/>
                  <a:gd name="T7" fmla="*/ 49 h 273"/>
                  <a:gd name="T8" fmla="*/ 95 w 252"/>
                  <a:gd name="T9" fmla="*/ 57 h 273"/>
                  <a:gd name="T10" fmla="*/ 120 w 252"/>
                  <a:gd name="T11" fmla="*/ 22 h 273"/>
                  <a:gd name="T12" fmla="*/ 121 w 252"/>
                  <a:gd name="T13" fmla="*/ 21 h 273"/>
                  <a:gd name="T14" fmla="*/ 127 w 252"/>
                  <a:gd name="T15" fmla="*/ 13 h 273"/>
                  <a:gd name="T16" fmla="*/ 151 w 252"/>
                  <a:gd name="T17" fmla="*/ 4 h 273"/>
                  <a:gd name="T18" fmla="*/ 158 w 252"/>
                  <a:gd name="T19" fmla="*/ 7 h 273"/>
                  <a:gd name="T20" fmla="*/ 170 w 252"/>
                  <a:gd name="T21" fmla="*/ 31 h 273"/>
                  <a:gd name="T22" fmla="*/ 177 w 252"/>
                  <a:gd name="T23" fmla="*/ 41 h 273"/>
                  <a:gd name="T24" fmla="*/ 149 w 252"/>
                  <a:gd name="T25" fmla="*/ 59 h 273"/>
                  <a:gd name="T26" fmla="*/ 139 w 252"/>
                  <a:gd name="T27" fmla="*/ 67 h 273"/>
                  <a:gd name="T28" fmla="*/ 138 w 252"/>
                  <a:gd name="T29" fmla="*/ 96 h 273"/>
                  <a:gd name="T30" fmla="*/ 132 w 252"/>
                  <a:gd name="T31" fmla="*/ 123 h 273"/>
                  <a:gd name="T32" fmla="*/ 131 w 252"/>
                  <a:gd name="T33" fmla="*/ 119 h 273"/>
                  <a:gd name="T34" fmla="*/ 125 w 252"/>
                  <a:gd name="T35" fmla="*/ 126 h 273"/>
                  <a:gd name="T36" fmla="*/ 117 w 252"/>
                  <a:gd name="T37" fmla="*/ 139 h 273"/>
                  <a:gd name="T38" fmla="*/ 107 w 252"/>
                  <a:gd name="T39" fmla="*/ 141 h 273"/>
                  <a:gd name="T40" fmla="*/ 109 w 252"/>
                  <a:gd name="T41" fmla="*/ 159 h 273"/>
                  <a:gd name="T42" fmla="*/ 112 w 252"/>
                  <a:gd name="T43" fmla="*/ 162 h 273"/>
                  <a:gd name="T44" fmla="*/ 134 w 252"/>
                  <a:gd name="T45" fmla="*/ 191 h 273"/>
                  <a:gd name="T46" fmla="*/ 139 w 252"/>
                  <a:gd name="T47" fmla="*/ 193 h 273"/>
                  <a:gd name="T48" fmla="*/ 146 w 252"/>
                  <a:gd name="T49" fmla="*/ 189 h 273"/>
                  <a:gd name="T50" fmla="*/ 155 w 252"/>
                  <a:gd name="T51" fmla="*/ 182 h 273"/>
                  <a:gd name="T52" fmla="*/ 159 w 252"/>
                  <a:gd name="T53" fmla="*/ 187 h 273"/>
                  <a:gd name="T54" fmla="*/ 160 w 252"/>
                  <a:gd name="T55" fmla="*/ 190 h 273"/>
                  <a:gd name="T56" fmla="*/ 149 w 252"/>
                  <a:gd name="T57" fmla="*/ 200 h 273"/>
                  <a:gd name="T58" fmla="*/ 158 w 252"/>
                  <a:gd name="T59" fmla="*/ 217 h 273"/>
                  <a:gd name="T60" fmla="*/ 165 w 252"/>
                  <a:gd name="T61" fmla="*/ 214 h 273"/>
                  <a:gd name="T62" fmla="*/ 166 w 252"/>
                  <a:gd name="T63" fmla="*/ 229 h 273"/>
                  <a:gd name="T64" fmla="*/ 163 w 252"/>
                  <a:gd name="T65" fmla="*/ 230 h 273"/>
                  <a:gd name="T66" fmla="*/ 165 w 252"/>
                  <a:gd name="T67" fmla="*/ 232 h 273"/>
                  <a:gd name="T68" fmla="*/ 189 w 252"/>
                  <a:gd name="T69" fmla="*/ 235 h 273"/>
                  <a:gd name="T70" fmla="*/ 212 w 252"/>
                  <a:gd name="T71" fmla="*/ 244 h 273"/>
                  <a:gd name="T72" fmla="*/ 219 w 252"/>
                  <a:gd name="T73" fmla="*/ 250 h 273"/>
                  <a:gd name="T74" fmla="*/ 225 w 252"/>
                  <a:gd name="T75" fmla="*/ 251 h 273"/>
                  <a:gd name="T76" fmla="*/ 232 w 252"/>
                  <a:gd name="T77" fmla="*/ 264 h 273"/>
                  <a:gd name="T78" fmla="*/ 241 w 252"/>
                  <a:gd name="T79" fmla="*/ 266 h 273"/>
                  <a:gd name="T80" fmla="*/ 252 w 252"/>
                  <a:gd name="T81" fmla="*/ 271 h 2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52" h="273">
                    <a:moveTo>
                      <a:pt x="0" y="32"/>
                    </a:moveTo>
                    <a:lnTo>
                      <a:pt x="1" y="32"/>
                    </a:lnTo>
                    <a:lnTo>
                      <a:pt x="16" y="29"/>
                    </a:lnTo>
                    <a:lnTo>
                      <a:pt x="43" y="36"/>
                    </a:lnTo>
                    <a:lnTo>
                      <a:pt x="62" y="43"/>
                    </a:lnTo>
                    <a:lnTo>
                      <a:pt x="64" y="43"/>
                    </a:lnTo>
                    <a:lnTo>
                      <a:pt x="72" y="45"/>
                    </a:lnTo>
                    <a:lnTo>
                      <a:pt x="79" y="49"/>
                    </a:lnTo>
                    <a:lnTo>
                      <a:pt x="81" y="52"/>
                    </a:lnTo>
                    <a:lnTo>
                      <a:pt x="95" y="57"/>
                    </a:lnTo>
                    <a:lnTo>
                      <a:pt x="106" y="55"/>
                    </a:lnTo>
                    <a:lnTo>
                      <a:pt x="120" y="22"/>
                    </a:lnTo>
                    <a:lnTo>
                      <a:pt x="120" y="21"/>
                    </a:lnTo>
                    <a:lnTo>
                      <a:pt x="121" y="21"/>
                    </a:lnTo>
                    <a:lnTo>
                      <a:pt x="124" y="18"/>
                    </a:lnTo>
                    <a:lnTo>
                      <a:pt x="127" y="13"/>
                    </a:lnTo>
                    <a:lnTo>
                      <a:pt x="149" y="0"/>
                    </a:lnTo>
                    <a:lnTo>
                      <a:pt x="151" y="4"/>
                    </a:lnTo>
                    <a:lnTo>
                      <a:pt x="152" y="3"/>
                    </a:lnTo>
                    <a:lnTo>
                      <a:pt x="158" y="7"/>
                    </a:lnTo>
                    <a:lnTo>
                      <a:pt x="169" y="29"/>
                    </a:lnTo>
                    <a:lnTo>
                      <a:pt x="170" y="31"/>
                    </a:lnTo>
                    <a:lnTo>
                      <a:pt x="174" y="38"/>
                    </a:lnTo>
                    <a:lnTo>
                      <a:pt x="177" y="41"/>
                    </a:lnTo>
                    <a:lnTo>
                      <a:pt x="177" y="42"/>
                    </a:lnTo>
                    <a:lnTo>
                      <a:pt x="149" y="59"/>
                    </a:lnTo>
                    <a:lnTo>
                      <a:pt x="142" y="62"/>
                    </a:lnTo>
                    <a:lnTo>
                      <a:pt x="139" y="67"/>
                    </a:lnTo>
                    <a:lnTo>
                      <a:pt x="136" y="85"/>
                    </a:lnTo>
                    <a:lnTo>
                      <a:pt x="138" y="96"/>
                    </a:lnTo>
                    <a:lnTo>
                      <a:pt x="134" y="122"/>
                    </a:lnTo>
                    <a:lnTo>
                      <a:pt x="132" y="123"/>
                    </a:lnTo>
                    <a:lnTo>
                      <a:pt x="132" y="122"/>
                    </a:lnTo>
                    <a:lnTo>
                      <a:pt x="131" y="119"/>
                    </a:lnTo>
                    <a:lnTo>
                      <a:pt x="129" y="120"/>
                    </a:lnTo>
                    <a:lnTo>
                      <a:pt x="125" y="126"/>
                    </a:lnTo>
                    <a:lnTo>
                      <a:pt x="120" y="136"/>
                    </a:lnTo>
                    <a:lnTo>
                      <a:pt x="117" y="139"/>
                    </a:lnTo>
                    <a:lnTo>
                      <a:pt x="107" y="136"/>
                    </a:lnTo>
                    <a:lnTo>
                      <a:pt x="107" y="141"/>
                    </a:lnTo>
                    <a:lnTo>
                      <a:pt x="110" y="147"/>
                    </a:lnTo>
                    <a:lnTo>
                      <a:pt x="109" y="159"/>
                    </a:lnTo>
                    <a:lnTo>
                      <a:pt x="109" y="162"/>
                    </a:lnTo>
                    <a:lnTo>
                      <a:pt x="112" y="162"/>
                    </a:lnTo>
                    <a:lnTo>
                      <a:pt x="118" y="177"/>
                    </a:lnTo>
                    <a:lnTo>
                      <a:pt x="134" y="191"/>
                    </a:lnTo>
                    <a:lnTo>
                      <a:pt x="136" y="193"/>
                    </a:lnTo>
                    <a:lnTo>
                      <a:pt x="139" y="193"/>
                    </a:lnTo>
                    <a:lnTo>
                      <a:pt x="146" y="190"/>
                    </a:lnTo>
                    <a:lnTo>
                      <a:pt x="146" y="189"/>
                    </a:lnTo>
                    <a:lnTo>
                      <a:pt x="152" y="182"/>
                    </a:lnTo>
                    <a:lnTo>
                      <a:pt x="155" y="182"/>
                    </a:lnTo>
                    <a:lnTo>
                      <a:pt x="156" y="183"/>
                    </a:lnTo>
                    <a:lnTo>
                      <a:pt x="159" y="187"/>
                    </a:lnTo>
                    <a:lnTo>
                      <a:pt x="160" y="187"/>
                    </a:lnTo>
                    <a:lnTo>
                      <a:pt x="160" y="190"/>
                    </a:lnTo>
                    <a:lnTo>
                      <a:pt x="155" y="194"/>
                    </a:lnTo>
                    <a:lnTo>
                      <a:pt x="149" y="200"/>
                    </a:lnTo>
                    <a:lnTo>
                      <a:pt x="148" y="203"/>
                    </a:lnTo>
                    <a:lnTo>
                      <a:pt x="158" y="217"/>
                    </a:lnTo>
                    <a:lnTo>
                      <a:pt x="163" y="217"/>
                    </a:lnTo>
                    <a:lnTo>
                      <a:pt x="165" y="214"/>
                    </a:lnTo>
                    <a:lnTo>
                      <a:pt x="172" y="214"/>
                    </a:lnTo>
                    <a:lnTo>
                      <a:pt x="166" y="229"/>
                    </a:lnTo>
                    <a:lnTo>
                      <a:pt x="165" y="229"/>
                    </a:lnTo>
                    <a:lnTo>
                      <a:pt x="163" y="230"/>
                    </a:lnTo>
                    <a:lnTo>
                      <a:pt x="163" y="232"/>
                    </a:lnTo>
                    <a:lnTo>
                      <a:pt x="165" y="232"/>
                    </a:lnTo>
                    <a:lnTo>
                      <a:pt x="174" y="235"/>
                    </a:lnTo>
                    <a:lnTo>
                      <a:pt x="189" y="235"/>
                    </a:lnTo>
                    <a:lnTo>
                      <a:pt x="196" y="236"/>
                    </a:lnTo>
                    <a:lnTo>
                      <a:pt x="212" y="244"/>
                    </a:lnTo>
                    <a:lnTo>
                      <a:pt x="213" y="244"/>
                    </a:lnTo>
                    <a:lnTo>
                      <a:pt x="219" y="250"/>
                    </a:lnTo>
                    <a:lnTo>
                      <a:pt x="222" y="251"/>
                    </a:lnTo>
                    <a:lnTo>
                      <a:pt x="225" y="251"/>
                    </a:lnTo>
                    <a:lnTo>
                      <a:pt x="227" y="253"/>
                    </a:lnTo>
                    <a:lnTo>
                      <a:pt x="232" y="264"/>
                    </a:lnTo>
                    <a:lnTo>
                      <a:pt x="237" y="264"/>
                    </a:lnTo>
                    <a:lnTo>
                      <a:pt x="241" y="266"/>
                    </a:lnTo>
                    <a:lnTo>
                      <a:pt x="251" y="271"/>
                    </a:lnTo>
                    <a:lnTo>
                      <a:pt x="252" y="271"/>
                    </a:lnTo>
                    <a:lnTo>
                      <a:pt x="252" y="27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50" name="Freeform 2991">
                <a:extLst>
                  <a:ext uri="{FF2B5EF4-FFF2-40B4-BE49-F238E27FC236}">
                    <a16:creationId xmlns:a16="http://schemas.microsoft.com/office/drawing/2014/main" id="{79B6CE1A-1B5D-0B06-EB89-42BE9B76F4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4" y="1290"/>
                <a:ext cx="47" cy="62"/>
              </a:xfrm>
              <a:custGeom>
                <a:avLst/>
                <a:gdLst>
                  <a:gd name="T0" fmla="*/ 3 w 187"/>
                  <a:gd name="T1" fmla="*/ 247 h 249"/>
                  <a:gd name="T2" fmla="*/ 15 w 187"/>
                  <a:gd name="T3" fmla="*/ 231 h 249"/>
                  <a:gd name="T4" fmla="*/ 21 w 187"/>
                  <a:gd name="T5" fmla="*/ 228 h 249"/>
                  <a:gd name="T6" fmla="*/ 35 w 187"/>
                  <a:gd name="T7" fmla="*/ 228 h 249"/>
                  <a:gd name="T8" fmla="*/ 50 w 187"/>
                  <a:gd name="T9" fmla="*/ 192 h 249"/>
                  <a:gd name="T10" fmla="*/ 67 w 187"/>
                  <a:gd name="T11" fmla="*/ 193 h 249"/>
                  <a:gd name="T12" fmla="*/ 74 w 187"/>
                  <a:gd name="T13" fmla="*/ 192 h 249"/>
                  <a:gd name="T14" fmla="*/ 82 w 187"/>
                  <a:gd name="T15" fmla="*/ 196 h 249"/>
                  <a:gd name="T16" fmla="*/ 92 w 187"/>
                  <a:gd name="T17" fmla="*/ 189 h 249"/>
                  <a:gd name="T18" fmla="*/ 108 w 187"/>
                  <a:gd name="T19" fmla="*/ 172 h 249"/>
                  <a:gd name="T20" fmla="*/ 130 w 187"/>
                  <a:gd name="T21" fmla="*/ 166 h 249"/>
                  <a:gd name="T22" fmla="*/ 144 w 187"/>
                  <a:gd name="T23" fmla="*/ 166 h 249"/>
                  <a:gd name="T24" fmla="*/ 152 w 187"/>
                  <a:gd name="T25" fmla="*/ 158 h 249"/>
                  <a:gd name="T26" fmla="*/ 168 w 187"/>
                  <a:gd name="T27" fmla="*/ 141 h 249"/>
                  <a:gd name="T28" fmla="*/ 168 w 187"/>
                  <a:gd name="T29" fmla="*/ 125 h 249"/>
                  <a:gd name="T30" fmla="*/ 170 w 187"/>
                  <a:gd name="T31" fmla="*/ 119 h 249"/>
                  <a:gd name="T32" fmla="*/ 180 w 187"/>
                  <a:gd name="T33" fmla="*/ 116 h 249"/>
                  <a:gd name="T34" fmla="*/ 184 w 187"/>
                  <a:gd name="T35" fmla="*/ 108 h 249"/>
                  <a:gd name="T36" fmla="*/ 175 w 187"/>
                  <a:gd name="T37" fmla="*/ 95 h 249"/>
                  <a:gd name="T38" fmla="*/ 165 w 187"/>
                  <a:gd name="T39" fmla="*/ 102 h 249"/>
                  <a:gd name="T40" fmla="*/ 142 w 187"/>
                  <a:gd name="T41" fmla="*/ 99 h 249"/>
                  <a:gd name="T42" fmla="*/ 124 w 187"/>
                  <a:gd name="T43" fmla="*/ 95 h 249"/>
                  <a:gd name="T44" fmla="*/ 142 w 187"/>
                  <a:gd name="T45" fmla="*/ 72 h 249"/>
                  <a:gd name="T46" fmla="*/ 139 w 187"/>
                  <a:gd name="T47" fmla="*/ 63 h 249"/>
                  <a:gd name="T48" fmla="*/ 135 w 187"/>
                  <a:gd name="T49" fmla="*/ 58 h 249"/>
                  <a:gd name="T50" fmla="*/ 130 w 187"/>
                  <a:gd name="T51" fmla="*/ 55 h 249"/>
                  <a:gd name="T52" fmla="*/ 120 w 187"/>
                  <a:gd name="T53" fmla="*/ 60 h 249"/>
                  <a:gd name="T54" fmla="*/ 115 w 187"/>
                  <a:gd name="T55" fmla="*/ 63 h 249"/>
                  <a:gd name="T56" fmla="*/ 79 w 187"/>
                  <a:gd name="T57" fmla="*/ 69 h 249"/>
                  <a:gd name="T58" fmla="*/ 71 w 187"/>
                  <a:gd name="T59" fmla="*/ 62 h 249"/>
                  <a:gd name="T60" fmla="*/ 62 w 187"/>
                  <a:gd name="T61" fmla="*/ 56 h 249"/>
                  <a:gd name="T62" fmla="*/ 45 w 187"/>
                  <a:gd name="T63" fmla="*/ 52 h 249"/>
                  <a:gd name="T64" fmla="*/ 53 w 187"/>
                  <a:gd name="T65" fmla="*/ 46 h 249"/>
                  <a:gd name="T66" fmla="*/ 63 w 187"/>
                  <a:gd name="T67" fmla="*/ 35 h 249"/>
                  <a:gd name="T68" fmla="*/ 65 w 187"/>
                  <a:gd name="T69" fmla="*/ 28 h 249"/>
                  <a:gd name="T70" fmla="*/ 71 w 187"/>
                  <a:gd name="T71" fmla="*/ 18 h 249"/>
                  <a:gd name="T72" fmla="*/ 74 w 187"/>
                  <a:gd name="T73" fmla="*/ 13 h 249"/>
                  <a:gd name="T74" fmla="*/ 59 w 187"/>
                  <a:gd name="T75" fmla="*/ 10 h 249"/>
                  <a:gd name="T76" fmla="*/ 52 w 187"/>
                  <a:gd name="T77" fmla="*/ 3 h 2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87" h="249">
                    <a:moveTo>
                      <a:pt x="0" y="249"/>
                    </a:moveTo>
                    <a:lnTo>
                      <a:pt x="3" y="247"/>
                    </a:lnTo>
                    <a:lnTo>
                      <a:pt x="11" y="240"/>
                    </a:lnTo>
                    <a:lnTo>
                      <a:pt x="15" y="231"/>
                    </a:lnTo>
                    <a:lnTo>
                      <a:pt x="19" y="229"/>
                    </a:lnTo>
                    <a:lnTo>
                      <a:pt x="21" y="228"/>
                    </a:lnTo>
                    <a:lnTo>
                      <a:pt x="25" y="231"/>
                    </a:lnTo>
                    <a:lnTo>
                      <a:pt x="35" y="228"/>
                    </a:lnTo>
                    <a:lnTo>
                      <a:pt x="34" y="204"/>
                    </a:lnTo>
                    <a:lnTo>
                      <a:pt x="50" y="192"/>
                    </a:lnTo>
                    <a:lnTo>
                      <a:pt x="59" y="199"/>
                    </a:lnTo>
                    <a:lnTo>
                      <a:pt x="67" y="193"/>
                    </a:lnTo>
                    <a:lnTo>
                      <a:pt x="71" y="192"/>
                    </a:lnTo>
                    <a:lnTo>
                      <a:pt x="74" y="192"/>
                    </a:lnTo>
                    <a:lnTo>
                      <a:pt x="75" y="193"/>
                    </a:lnTo>
                    <a:lnTo>
                      <a:pt x="82" y="196"/>
                    </a:lnTo>
                    <a:lnTo>
                      <a:pt x="85" y="196"/>
                    </a:lnTo>
                    <a:lnTo>
                      <a:pt x="92" y="189"/>
                    </a:lnTo>
                    <a:lnTo>
                      <a:pt x="95" y="185"/>
                    </a:lnTo>
                    <a:lnTo>
                      <a:pt x="108" y="172"/>
                    </a:lnTo>
                    <a:lnTo>
                      <a:pt x="123" y="166"/>
                    </a:lnTo>
                    <a:lnTo>
                      <a:pt x="130" y="166"/>
                    </a:lnTo>
                    <a:lnTo>
                      <a:pt x="141" y="169"/>
                    </a:lnTo>
                    <a:lnTo>
                      <a:pt x="144" y="166"/>
                    </a:lnTo>
                    <a:lnTo>
                      <a:pt x="148" y="164"/>
                    </a:lnTo>
                    <a:lnTo>
                      <a:pt x="152" y="158"/>
                    </a:lnTo>
                    <a:lnTo>
                      <a:pt x="161" y="152"/>
                    </a:lnTo>
                    <a:lnTo>
                      <a:pt x="168" y="141"/>
                    </a:lnTo>
                    <a:lnTo>
                      <a:pt x="169" y="133"/>
                    </a:lnTo>
                    <a:lnTo>
                      <a:pt x="168" y="125"/>
                    </a:lnTo>
                    <a:lnTo>
                      <a:pt x="169" y="120"/>
                    </a:lnTo>
                    <a:lnTo>
                      <a:pt x="170" y="119"/>
                    </a:lnTo>
                    <a:lnTo>
                      <a:pt x="172" y="116"/>
                    </a:lnTo>
                    <a:lnTo>
                      <a:pt x="180" y="116"/>
                    </a:lnTo>
                    <a:lnTo>
                      <a:pt x="183" y="109"/>
                    </a:lnTo>
                    <a:lnTo>
                      <a:pt x="184" y="108"/>
                    </a:lnTo>
                    <a:lnTo>
                      <a:pt x="187" y="97"/>
                    </a:lnTo>
                    <a:lnTo>
                      <a:pt x="175" y="95"/>
                    </a:lnTo>
                    <a:lnTo>
                      <a:pt x="170" y="101"/>
                    </a:lnTo>
                    <a:lnTo>
                      <a:pt x="165" y="102"/>
                    </a:lnTo>
                    <a:lnTo>
                      <a:pt x="158" y="101"/>
                    </a:lnTo>
                    <a:lnTo>
                      <a:pt x="142" y="99"/>
                    </a:lnTo>
                    <a:lnTo>
                      <a:pt x="137" y="99"/>
                    </a:lnTo>
                    <a:lnTo>
                      <a:pt x="124" y="95"/>
                    </a:lnTo>
                    <a:lnTo>
                      <a:pt x="123" y="90"/>
                    </a:lnTo>
                    <a:lnTo>
                      <a:pt x="142" y="72"/>
                    </a:lnTo>
                    <a:lnTo>
                      <a:pt x="139" y="66"/>
                    </a:lnTo>
                    <a:lnTo>
                      <a:pt x="139" y="63"/>
                    </a:lnTo>
                    <a:lnTo>
                      <a:pt x="138" y="60"/>
                    </a:lnTo>
                    <a:lnTo>
                      <a:pt x="135" y="58"/>
                    </a:lnTo>
                    <a:lnTo>
                      <a:pt x="132" y="53"/>
                    </a:lnTo>
                    <a:lnTo>
                      <a:pt x="130" y="55"/>
                    </a:lnTo>
                    <a:lnTo>
                      <a:pt x="126" y="58"/>
                    </a:lnTo>
                    <a:lnTo>
                      <a:pt x="120" y="60"/>
                    </a:lnTo>
                    <a:lnTo>
                      <a:pt x="116" y="63"/>
                    </a:lnTo>
                    <a:lnTo>
                      <a:pt x="115" y="63"/>
                    </a:lnTo>
                    <a:lnTo>
                      <a:pt x="96" y="73"/>
                    </a:lnTo>
                    <a:lnTo>
                      <a:pt x="79" y="69"/>
                    </a:lnTo>
                    <a:lnTo>
                      <a:pt x="72" y="63"/>
                    </a:lnTo>
                    <a:lnTo>
                      <a:pt x="71" y="62"/>
                    </a:lnTo>
                    <a:lnTo>
                      <a:pt x="71" y="60"/>
                    </a:lnTo>
                    <a:lnTo>
                      <a:pt x="62" y="56"/>
                    </a:lnTo>
                    <a:lnTo>
                      <a:pt x="50" y="59"/>
                    </a:lnTo>
                    <a:lnTo>
                      <a:pt x="45" y="52"/>
                    </a:lnTo>
                    <a:lnTo>
                      <a:pt x="50" y="48"/>
                    </a:lnTo>
                    <a:lnTo>
                      <a:pt x="53" y="46"/>
                    </a:lnTo>
                    <a:lnTo>
                      <a:pt x="60" y="39"/>
                    </a:lnTo>
                    <a:lnTo>
                      <a:pt x="63" y="35"/>
                    </a:lnTo>
                    <a:lnTo>
                      <a:pt x="63" y="31"/>
                    </a:lnTo>
                    <a:lnTo>
                      <a:pt x="65" y="28"/>
                    </a:lnTo>
                    <a:lnTo>
                      <a:pt x="71" y="25"/>
                    </a:lnTo>
                    <a:lnTo>
                      <a:pt x="71" y="18"/>
                    </a:lnTo>
                    <a:lnTo>
                      <a:pt x="74" y="17"/>
                    </a:lnTo>
                    <a:lnTo>
                      <a:pt x="74" y="13"/>
                    </a:lnTo>
                    <a:lnTo>
                      <a:pt x="72" y="10"/>
                    </a:lnTo>
                    <a:lnTo>
                      <a:pt x="59" y="10"/>
                    </a:lnTo>
                    <a:lnTo>
                      <a:pt x="53" y="9"/>
                    </a:lnTo>
                    <a:lnTo>
                      <a:pt x="52" y="3"/>
                    </a:lnTo>
                    <a:lnTo>
                      <a:pt x="42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51" name="Freeform 2992">
                <a:extLst>
                  <a:ext uri="{FF2B5EF4-FFF2-40B4-BE49-F238E27FC236}">
                    <a16:creationId xmlns:a16="http://schemas.microsoft.com/office/drawing/2014/main" id="{28E13842-8756-0341-C261-2464ACA33A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9" y="1281"/>
                <a:ext cx="36" cy="10"/>
              </a:xfrm>
              <a:custGeom>
                <a:avLst/>
                <a:gdLst>
                  <a:gd name="T0" fmla="*/ 1 w 144"/>
                  <a:gd name="T1" fmla="*/ 0 h 38"/>
                  <a:gd name="T2" fmla="*/ 0 w 144"/>
                  <a:gd name="T3" fmla="*/ 3 h 38"/>
                  <a:gd name="T4" fmla="*/ 1 w 144"/>
                  <a:gd name="T5" fmla="*/ 4 h 38"/>
                  <a:gd name="T6" fmla="*/ 6 w 144"/>
                  <a:gd name="T7" fmla="*/ 4 h 38"/>
                  <a:gd name="T8" fmla="*/ 11 w 144"/>
                  <a:gd name="T9" fmla="*/ 6 h 38"/>
                  <a:gd name="T10" fmla="*/ 24 w 144"/>
                  <a:gd name="T11" fmla="*/ 17 h 38"/>
                  <a:gd name="T12" fmla="*/ 40 w 144"/>
                  <a:gd name="T13" fmla="*/ 24 h 38"/>
                  <a:gd name="T14" fmla="*/ 45 w 144"/>
                  <a:gd name="T15" fmla="*/ 24 h 38"/>
                  <a:gd name="T16" fmla="*/ 46 w 144"/>
                  <a:gd name="T17" fmla="*/ 30 h 38"/>
                  <a:gd name="T18" fmla="*/ 45 w 144"/>
                  <a:gd name="T19" fmla="*/ 37 h 38"/>
                  <a:gd name="T20" fmla="*/ 49 w 144"/>
                  <a:gd name="T21" fmla="*/ 37 h 38"/>
                  <a:gd name="T22" fmla="*/ 50 w 144"/>
                  <a:gd name="T23" fmla="*/ 35 h 38"/>
                  <a:gd name="T24" fmla="*/ 53 w 144"/>
                  <a:gd name="T25" fmla="*/ 34 h 38"/>
                  <a:gd name="T26" fmla="*/ 56 w 144"/>
                  <a:gd name="T27" fmla="*/ 27 h 38"/>
                  <a:gd name="T28" fmla="*/ 61 w 144"/>
                  <a:gd name="T29" fmla="*/ 23 h 38"/>
                  <a:gd name="T30" fmla="*/ 67 w 144"/>
                  <a:gd name="T31" fmla="*/ 24 h 38"/>
                  <a:gd name="T32" fmla="*/ 70 w 144"/>
                  <a:gd name="T33" fmla="*/ 26 h 38"/>
                  <a:gd name="T34" fmla="*/ 76 w 144"/>
                  <a:gd name="T35" fmla="*/ 26 h 38"/>
                  <a:gd name="T36" fmla="*/ 76 w 144"/>
                  <a:gd name="T37" fmla="*/ 21 h 38"/>
                  <a:gd name="T38" fmla="*/ 77 w 144"/>
                  <a:gd name="T39" fmla="*/ 19 h 38"/>
                  <a:gd name="T40" fmla="*/ 80 w 144"/>
                  <a:gd name="T41" fmla="*/ 17 h 38"/>
                  <a:gd name="T42" fmla="*/ 81 w 144"/>
                  <a:gd name="T43" fmla="*/ 16 h 38"/>
                  <a:gd name="T44" fmla="*/ 87 w 144"/>
                  <a:gd name="T45" fmla="*/ 14 h 38"/>
                  <a:gd name="T46" fmla="*/ 90 w 144"/>
                  <a:gd name="T47" fmla="*/ 13 h 38"/>
                  <a:gd name="T48" fmla="*/ 92 w 144"/>
                  <a:gd name="T49" fmla="*/ 13 h 38"/>
                  <a:gd name="T50" fmla="*/ 105 w 144"/>
                  <a:gd name="T51" fmla="*/ 7 h 38"/>
                  <a:gd name="T52" fmla="*/ 107 w 144"/>
                  <a:gd name="T53" fmla="*/ 4 h 38"/>
                  <a:gd name="T54" fmla="*/ 107 w 144"/>
                  <a:gd name="T55" fmla="*/ 3 h 38"/>
                  <a:gd name="T56" fmla="*/ 110 w 144"/>
                  <a:gd name="T57" fmla="*/ 2 h 38"/>
                  <a:gd name="T58" fmla="*/ 119 w 144"/>
                  <a:gd name="T59" fmla="*/ 6 h 38"/>
                  <a:gd name="T60" fmla="*/ 119 w 144"/>
                  <a:gd name="T61" fmla="*/ 33 h 38"/>
                  <a:gd name="T62" fmla="*/ 126 w 144"/>
                  <a:gd name="T63" fmla="*/ 33 h 38"/>
                  <a:gd name="T64" fmla="*/ 134 w 144"/>
                  <a:gd name="T65" fmla="*/ 38 h 38"/>
                  <a:gd name="T66" fmla="*/ 144 w 144"/>
                  <a:gd name="T67" fmla="*/ 35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44" h="38">
                    <a:moveTo>
                      <a:pt x="1" y="0"/>
                    </a:moveTo>
                    <a:lnTo>
                      <a:pt x="0" y="3"/>
                    </a:lnTo>
                    <a:lnTo>
                      <a:pt x="1" y="4"/>
                    </a:lnTo>
                    <a:lnTo>
                      <a:pt x="6" y="4"/>
                    </a:lnTo>
                    <a:lnTo>
                      <a:pt x="11" y="6"/>
                    </a:lnTo>
                    <a:lnTo>
                      <a:pt x="24" y="17"/>
                    </a:lnTo>
                    <a:lnTo>
                      <a:pt x="40" y="24"/>
                    </a:lnTo>
                    <a:lnTo>
                      <a:pt x="45" y="24"/>
                    </a:lnTo>
                    <a:lnTo>
                      <a:pt x="46" y="30"/>
                    </a:lnTo>
                    <a:lnTo>
                      <a:pt x="45" y="37"/>
                    </a:lnTo>
                    <a:lnTo>
                      <a:pt x="49" y="37"/>
                    </a:lnTo>
                    <a:lnTo>
                      <a:pt x="50" y="35"/>
                    </a:lnTo>
                    <a:lnTo>
                      <a:pt x="53" y="34"/>
                    </a:lnTo>
                    <a:lnTo>
                      <a:pt x="56" y="27"/>
                    </a:lnTo>
                    <a:lnTo>
                      <a:pt x="61" y="23"/>
                    </a:lnTo>
                    <a:lnTo>
                      <a:pt x="67" y="24"/>
                    </a:lnTo>
                    <a:lnTo>
                      <a:pt x="70" y="26"/>
                    </a:lnTo>
                    <a:lnTo>
                      <a:pt x="76" y="26"/>
                    </a:lnTo>
                    <a:lnTo>
                      <a:pt x="76" y="21"/>
                    </a:lnTo>
                    <a:lnTo>
                      <a:pt x="77" y="19"/>
                    </a:lnTo>
                    <a:lnTo>
                      <a:pt x="80" y="17"/>
                    </a:lnTo>
                    <a:lnTo>
                      <a:pt x="81" y="16"/>
                    </a:lnTo>
                    <a:lnTo>
                      <a:pt x="87" y="14"/>
                    </a:lnTo>
                    <a:lnTo>
                      <a:pt x="90" y="13"/>
                    </a:lnTo>
                    <a:lnTo>
                      <a:pt x="92" y="13"/>
                    </a:lnTo>
                    <a:lnTo>
                      <a:pt x="105" y="7"/>
                    </a:lnTo>
                    <a:lnTo>
                      <a:pt x="107" y="4"/>
                    </a:lnTo>
                    <a:lnTo>
                      <a:pt x="107" y="3"/>
                    </a:lnTo>
                    <a:lnTo>
                      <a:pt x="110" y="2"/>
                    </a:lnTo>
                    <a:lnTo>
                      <a:pt x="119" y="6"/>
                    </a:lnTo>
                    <a:lnTo>
                      <a:pt x="119" y="33"/>
                    </a:lnTo>
                    <a:lnTo>
                      <a:pt x="126" y="33"/>
                    </a:lnTo>
                    <a:lnTo>
                      <a:pt x="134" y="38"/>
                    </a:lnTo>
                    <a:lnTo>
                      <a:pt x="144" y="3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52" name="Freeform 2993">
                <a:extLst>
                  <a:ext uri="{FF2B5EF4-FFF2-40B4-BE49-F238E27FC236}">
                    <a16:creationId xmlns:a16="http://schemas.microsoft.com/office/drawing/2014/main" id="{5EDD765D-04FB-8CC1-C8DB-49DB767C74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7" y="1297"/>
                <a:ext cx="77" cy="55"/>
              </a:xfrm>
              <a:custGeom>
                <a:avLst/>
                <a:gdLst>
                  <a:gd name="T0" fmla="*/ 310 w 310"/>
                  <a:gd name="T1" fmla="*/ 218 h 220"/>
                  <a:gd name="T2" fmla="*/ 289 w 310"/>
                  <a:gd name="T3" fmla="*/ 213 h 220"/>
                  <a:gd name="T4" fmla="*/ 268 w 310"/>
                  <a:gd name="T5" fmla="*/ 214 h 220"/>
                  <a:gd name="T6" fmla="*/ 286 w 310"/>
                  <a:gd name="T7" fmla="*/ 192 h 220"/>
                  <a:gd name="T8" fmla="*/ 271 w 310"/>
                  <a:gd name="T9" fmla="*/ 189 h 220"/>
                  <a:gd name="T10" fmla="*/ 265 w 310"/>
                  <a:gd name="T11" fmla="*/ 192 h 220"/>
                  <a:gd name="T12" fmla="*/ 243 w 310"/>
                  <a:gd name="T13" fmla="*/ 197 h 220"/>
                  <a:gd name="T14" fmla="*/ 233 w 310"/>
                  <a:gd name="T15" fmla="*/ 199 h 220"/>
                  <a:gd name="T16" fmla="*/ 225 w 310"/>
                  <a:gd name="T17" fmla="*/ 189 h 220"/>
                  <a:gd name="T18" fmla="*/ 208 w 310"/>
                  <a:gd name="T19" fmla="*/ 189 h 220"/>
                  <a:gd name="T20" fmla="*/ 200 w 310"/>
                  <a:gd name="T21" fmla="*/ 174 h 220"/>
                  <a:gd name="T22" fmla="*/ 197 w 310"/>
                  <a:gd name="T23" fmla="*/ 170 h 220"/>
                  <a:gd name="T24" fmla="*/ 195 w 310"/>
                  <a:gd name="T25" fmla="*/ 168 h 220"/>
                  <a:gd name="T26" fmla="*/ 187 w 310"/>
                  <a:gd name="T27" fmla="*/ 161 h 220"/>
                  <a:gd name="T28" fmla="*/ 181 w 310"/>
                  <a:gd name="T29" fmla="*/ 163 h 220"/>
                  <a:gd name="T30" fmla="*/ 173 w 310"/>
                  <a:gd name="T31" fmla="*/ 171 h 220"/>
                  <a:gd name="T32" fmla="*/ 169 w 310"/>
                  <a:gd name="T33" fmla="*/ 175 h 220"/>
                  <a:gd name="T34" fmla="*/ 165 w 310"/>
                  <a:gd name="T35" fmla="*/ 195 h 220"/>
                  <a:gd name="T36" fmla="*/ 155 w 310"/>
                  <a:gd name="T37" fmla="*/ 195 h 220"/>
                  <a:gd name="T38" fmla="*/ 121 w 310"/>
                  <a:gd name="T39" fmla="*/ 175 h 220"/>
                  <a:gd name="T40" fmla="*/ 106 w 310"/>
                  <a:gd name="T41" fmla="*/ 160 h 220"/>
                  <a:gd name="T42" fmla="*/ 99 w 310"/>
                  <a:gd name="T43" fmla="*/ 156 h 220"/>
                  <a:gd name="T44" fmla="*/ 94 w 310"/>
                  <a:gd name="T45" fmla="*/ 157 h 220"/>
                  <a:gd name="T46" fmla="*/ 92 w 310"/>
                  <a:gd name="T47" fmla="*/ 154 h 220"/>
                  <a:gd name="T48" fmla="*/ 82 w 310"/>
                  <a:gd name="T49" fmla="*/ 143 h 220"/>
                  <a:gd name="T50" fmla="*/ 64 w 310"/>
                  <a:gd name="T51" fmla="*/ 130 h 220"/>
                  <a:gd name="T52" fmla="*/ 49 w 310"/>
                  <a:gd name="T53" fmla="*/ 140 h 220"/>
                  <a:gd name="T54" fmla="*/ 44 w 310"/>
                  <a:gd name="T55" fmla="*/ 133 h 220"/>
                  <a:gd name="T56" fmla="*/ 49 w 310"/>
                  <a:gd name="T57" fmla="*/ 128 h 220"/>
                  <a:gd name="T58" fmla="*/ 53 w 310"/>
                  <a:gd name="T59" fmla="*/ 122 h 220"/>
                  <a:gd name="T60" fmla="*/ 50 w 310"/>
                  <a:gd name="T61" fmla="*/ 108 h 220"/>
                  <a:gd name="T62" fmla="*/ 38 w 310"/>
                  <a:gd name="T63" fmla="*/ 115 h 220"/>
                  <a:gd name="T64" fmla="*/ 28 w 310"/>
                  <a:gd name="T65" fmla="*/ 114 h 220"/>
                  <a:gd name="T66" fmla="*/ 27 w 310"/>
                  <a:gd name="T67" fmla="*/ 111 h 220"/>
                  <a:gd name="T68" fmla="*/ 20 w 310"/>
                  <a:gd name="T69" fmla="*/ 89 h 220"/>
                  <a:gd name="T70" fmla="*/ 31 w 310"/>
                  <a:gd name="T71" fmla="*/ 61 h 220"/>
                  <a:gd name="T72" fmla="*/ 28 w 310"/>
                  <a:gd name="T73" fmla="*/ 53 h 220"/>
                  <a:gd name="T74" fmla="*/ 25 w 310"/>
                  <a:gd name="T75" fmla="*/ 51 h 220"/>
                  <a:gd name="T76" fmla="*/ 24 w 310"/>
                  <a:gd name="T77" fmla="*/ 40 h 220"/>
                  <a:gd name="T78" fmla="*/ 28 w 310"/>
                  <a:gd name="T79" fmla="*/ 33 h 220"/>
                  <a:gd name="T80" fmla="*/ 34 w 310"/>
                  <a:gd name="T81" fmla="*/ 30 h 220"/>
                  <a:gd name="T82" fmla="*/ 38 w 310"/>
                  <a:gd name="T83" fmla="*/ 19 h 220"/>
                  <a:gd name="T84" fmla="*/ 32 w 310"/>
                  <a:gd name="T85" fmla="*/ 20 h 220"/>
                  <a:gd name="T86" fmla="*/ 20 w 310"/>
                  <a:gd name="T87" fmla="*/ 31 h 220"/>
                  <a:gd name="T88" fmla="*/ 20 w 310"/>
                  <a:gd name="T89" fmla="*/ 41 h 220"/>
                  <a:gd name="T90" fmla="*/ 15 w 310"/>
                  <a:gd name="T91" fmla="*/ 40 h 220"/>
                  <a:gd name="T92" fmla="*/ 11 w 310"/>
                  <a:gd name="T93" fmla="*/ 34 h 220"/>
                  <a:gd name="T94" fmla="*/ 10 w 310"/>
                  <a:gd name="T95" fmla="*/ 30 h 220"/>
                  <a:gd name="T96" fmla="*/ 17 w 310"/>
                  <a:gd name="T97" fmla="*/ 26 h 220"/>
                  <a:gd name="T98" fmla="*/ 8 w 310"/>
                  <a:gd name="T99" fmla="*/ 16 h 220"/>
                  <a:gd name="T100" fmla="*/ 4 w 310"/>
                  <a:gd name="T101" fmla="*/ 13 h 220"/>
                  <a:gd name="T102" fmla="*/ 3 w 310"/>
                  <a:gd name="T103" fmla="*/ 8 h 2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10" h="220">
                    <a:moveTo>
                      <a:pt x="310" y="220"/>
                    </a:moveTo>
                    <a:lnTo>
                      <a:pt x="310" y="218"/>
                    </a:lnTo>
                    <a:lnTo>
                      <a:pt x="298" y="213"/>
                    </a:lnTo>
                    <a:lnTo>
                      <a:pt x="289" y="213"/>
                    </a:lnTo>
                    <a:lnTo>
                      <a:pt x="271" y="217"/>
                    </a:lnTo>
                    <a:lnTo>
                      <a:pt x="268" y="214"/>
                    </a:lnTo>
                    <a:lnTo>
                      <a:pt x="272" y="210"/>
                    </a:lnTo>
                    <a:lnTo>
                      <a:pt x="286" y="192"/>
                    </a:lnTo>
                    <a:lnTo>
                      <a:pt x="276" y="189"/>
                    </a:lnTo>
                    <a:lnTo>
                      <a:pt x="271" y="189"/>
                    </a:lnTo>
                    <a:lnTo>
                      <a:pt x="265" y="186"/>
                    </a:lnTo>
                    <a:lnTo>
                      <a:pt x="265" y="192"/>
                    </a:lnTo>
                    <a:lnTo>
                      <a:pt x="255" y="193"/>
                    </a:lnTo>
                    <a:lnTo>
                      <a:pt x="243" y="197"/>
                    </a:lnTo>
                    <a:lnTo>
                      <a:pt x="233" y="202"/>
                    </a:lnTo>
                    <a:lnTo>
                      <a:pt x="233" y="199"/>
                    </a:lnTo>
                    <a:lnTo>
                      <a:pt x="228" y="193"/>
                    </a:lnTo>
                    <a:lnTo>
                      <a:pt x="225" y="189"/>
                    </a:lnTo>
                    <a:lnTo>
                      <a:pt x="215" y="190"/>
                    </a:lnTo>
                    <a:lnTo>
                      <a:pt x="208" y="189"/>
                    </a:lnTo>
                    <a:lnTo>
                      <a:pt x="202" y="180"/>
                    </a:lnTo>
                    <a:lnTo>
                      <a:pt x="200" y="174"/>
                    </a:lnTo>
                    <a:lnTo>
                      <a:pt x="198" y="172"/>
                    </a:lnTo>
                    <a:lnTo>
                      <a:pt x="197" y="170"/>
                    </a:lnTo>
                    <a:lnTo>
                      <a:pt x="195" y="170"/>
                    </a:lnTo>
                    <a:lnTo>
                      <a:pt x="195" y="168"/>
                    </a:lnTo>
                    <a:lnTo>
                      <a:pt x="193" y="165"/>
                    </a:lnTo>
                    <a:lnTo>
                      <a:pt x="187" y="161"/>
                    </a:lnTo>
                    <a:lnTo>
                      <a:pt x="181" y="161"/>
                    </a:lnTo>
                    <a:lnTo>
                      <a:pt x="181" y="163"/>
                    </a:lnTo>
                    <a:lnTo>
                      <a:pt x="179" y="165"/>
                    </a:lnTo>
                    <a:lnTo>
                      <a:pt x="173" y="171"/>
                    </a:lnTo>
                    <a:lnTo>
                      <a:pt x="171" y="172"/>
                    </a:lnTo>
                    <a:lnTo>
                      <a:pt x="169" y="175"/>
                    </a:lnTo>
                    <a:lnTo>
                      <a:pt x="169" y="180"/>
                    </a:lnTo>
                    <a:lnTo>
                      <a:pt x="165" y="195"/>
                    </a:lnTo>
                    <a:lnTo>
                      <a:pt x="165" y="196"/>
                    </a:lnTo>
                    <a:lnTo>
                      <a:pt x="155" y="195"/>
                    </a:lnTo>
                    <a:lnTo>
                      <a:pt x="127" y="182"/>
                    </a:lnTo>
                    <a:lnTo>
                      <a:pt x="121" y="175"/>
                    </a:lnTo>
                    <a:lnTo>
                      <a:pt x="120" y="171"/>
                    </a:lnTo>
                    <a:lnTo>
                      <a:pt x="106" y="160"/>
                    </a:lnTo>
                    <a:lnTo>
                      <a:pt x="101" y="158"/>
                    </a:lnTo>
                    <a:lnTo>
                      <a:pt x="99" y="156"/>
                    </a:lnTo>
                    <a:lnTo>
                      <a:pt x="95" y="157"/>
                    </a:lnTo>
                    <a:lnTo>
                      <a:pt x="94" y="157"/>
                    </a:lnTo>
                    <a:lnTo>
                      <a:pt x="94" y="156"/>
                    </a:lnTo>
                    <a:lnTo>
                      <a:pt x="92" y="154"/>
                    </a:lnTo>
                    <a:lnTo>
                      <a:pt x="89" y="149"/>
                    </a:lnTo>
                    <a:lnTo>
                      <a:pt x="82" y="143"/>
                    </a:lnTo>
                    <a:lnTo>
                      <a:pt x="75" y="139"/>
                    </a:lnTo>
                    <a:lnTo>
                      <a:pt x="64" y="130"/>
                    </a:lnTo>
                    <a:lnTo>
                      <a:pt x="50" y="139"/>
                    </a:lnTo>
                    <a:lnTo>
                      <a:pt x="49" y="140"/>
                    </a:lnTo>
                    <a:lnTo>
                      <a:pt x="41" y="135"/>
                    </a:lnTo>
                    <a:lnTo>
                      <a:pt x="44" y="133"/>
                    </a:lnTo>
                    <a:lnTo>
                      <a:pt x="47" y="130"/>
                    </a:lnTo>
                    <a:lnTo>
                      <a:pt x="49" y="128"/>
                    </a:lnTo>
                    <a:lnTo>
                      <a:pt x="50" y="126"/>
                    </a:lnTo>
                    <a:lnTo>
                      <a:pt x="53" y="122"/>
                    </a:lnTo>
                    <a:lnTo>
                      <a:pt x="51" y="121"/>
                    </a:lnTo>
                    <a:lnTo>
                      <a:pt x="50" y="108"/>
                    </a:lnTo>
                    <a:lnTo>
                      <a:pt x="41" y="112"/>
                    </a:lnTo>
                    <a:lnTo>
                      <a:pt x="38" y="115"/>
                    </a:lnTo>
                    <a:lnTo>
                      <a:pt x="29" y="115"/>
                    </a:lnTo>
                    <a:lnTo>
                      <a:pt x="28" y="114"/>
                    </a:lnTo>
                    <a:lnTo>
                      <a:pt x="25" y="112"/>
                    </a:lnTo>
                    <a:lnTo>
                      <a:pt x="27" y="111"/>
                    </a:lnTo>
                    <a:lnTo>
                      <a:pt x="27" y="108"/>
                    </a:lnTo>
                    <a:lnTo>
                      <a:pt x="20" y="89"/>
                    </a:lnTo>
                    <a:lnTo>
                      <a:pt x="24" y="82"/>
                    </a:lnTo>
                    <a:lnTo>
                      <a:pt x="31" y="61"/>
                    </a:lnTo>
                    <a:lnTo>
                      <a:pt x="31" y="52"/>
                    </a:lnTo>
                    <a:lnTo>
                      <a:pt x="28" y="53"/>
                    </a:lnTo>
                    <a:lnTo>
                      <a:pt x="27" y="53"/>
                    </a:lnTo>
                    <a:lnTo>
                      <a:pt x="25" y="51"/>
                    </a:lnTo>
                    <a:lnTo>
                      <a:pt x="24" y="45"/>
                    </a:lnTo>
                    <a:lnTo>
                      <a:pt x="24" y="40"/>
                    </a:lnTo>
                    <a:lnTo>
                      <a:pt x="27" y="37"/>
                    </a:lnTo>
                    <a:lnTo>
                      <a:pt x="28" y="33"/>
                    </a:lnTo>
                    <a:lnTo>
                      <a:pt x="31" y="30"/>
                    </a:lnTo>
                    <a:lnTo>
                      <a:pt x="34" y="30"/>
                    </a:lnTo>
                    <a:lnTo>
                      <a:pt x="38" y="26"/>
                    </a:lnTo>
                    <a:lnTo>
                      <a:pt x="38" y="19"/>
                    </a:lnTo>
                    <a:lnTo>
                      <a:pt x="34" y="20"/>
                    </a:lnTo>
                    <a:lnTo>
                      <a:pt x="32" y="20"/>
                    </a:lnTo>
                    <a:lnTo>
                      <a:pt x="18" y="29"/>
                    </a:lnTo>
                    <a:lnTo>
                      <a:pt x="20" y="31"/>
                    </a:lnTo>
                    <a:lnTo>
                      <a:pt x="21" y="36"/>
                    </a:lnTo>
                    <a:lnTo>
                      <a:pt x="20" y="41"/>
                    </a:lnTo>
                    <a:lnTo>
                      <a:pt x="17" y="40"/>
                    </a:lnTo>
                    <a:lnTo>
                      <a:pt x="15" y="40"/>
                    </a:lnTo>
                    <a:lnTo>
                      <a:pt x="11" y="36"/>
                    </a:lnTo>
                    <a:lnTo>
                      <a:pt x="11" y="34"/>
                    </a:lnTo>
                    <a:lnTo>
                      <a:pt x="10" y="33"/>
                    </a:lnTo>
                    <a:lnTo>
                      <a:pt x="10" y="30"/>
                    </a:lnTo>
                    <a:lnTo>
                      <a:pt x="17" y="27"/>
                    </a:lnTo>
                    <a:lnTo>
                      <a:pt x="17" y="26"/>
                    </a:lnTo>
                    <a:lnTo>
                      <a:pt x="10" y="19"/>
                    </a:lnTo>
                    <a:lnTo>
                      <a:pt x="8" y="16"/>
                    </a:lnTo>
                    <a:lnTo>
                      <a:pt x="6" y="15"/>
                    </a:lnTo>
                    <a:lnTo>
                      <a:pt x="4" y="13"/>
                    </a:lnTo>
                    <a:lnTo>
                      <a:pt x="3" y="10"/>
                    </a:lnTo>
                    <a:lnTo>
                      <a:pt x="3" y="8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53" name="Freeform 2994">
                <a:extLst>
                  <a:ext uri="{FF2B5EF4-FFF2-40B4-BE49-F238E27FC236}">
                    <a16:creationId xmlns:a16="http://schemas.microsoft.com/office/drawing/2014/main" id="{8B707F30-6DE4-5C58-E952-84A2E6AE05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4" y="1352"/>
                <a:ext cx="20" cy="34"/>
              </a:xfrm>
              <a:custGeom>
                <a:avLst/>
                <a:gdLst>
                  <a:gd name="T0" fmla="*/ 81 w 81"/>
                  <a:gd name="T1" fmla="*/ 134 h 134"/>
                  <a:gd name="T2" fmla="*/ 78 w 81"/>
                  <a:gd name="T3" fmla="*/ 131 h 134"/>
                  <a:gd name="T4" fmla="*/ 71 w 81"/>
                  <a:gd name="T5" fmla="*/ 127 h 134"/>
                  <a:gd name="T6" fmla="*/ 70 w 81"/>
                  <a:gd name="T7" fmla="*/ 124 h 134"/>
                  <a:gd name="T8" fmla="*/ 74 w 81"/>
                  <a:gd name="T9" fmla="*/ 118 h 134"/>
                  <a:gd name="T10" fmla="*/ 74 w 81"/>
                  <a:gd name="T11" fmla="*/ 114 h 134"/>
                  <a:gd name="T12" fmla="*/ 67 w 81"/>
                  <a:gd name="T13" fmla="*/ 110 h 134"/>
                  <a:gd name="T14" fmla="*/ 57 w 81"/>
                  <a:gd name="T15" fmla="*/ 107 h 134"/>
                  <a:gd name="T16" fmla="*/ 55 w 81"/>
                  <a:gd name="T17" fmla="*/ 103 h 134"/>
                  <a:gd name="T18" fmla="*/ 53 w 81"/>
                  <a:gd name="T19" fmla="*/ 103 h 134"/>
                  <a:gd name="T20" fmla="*/ 45 w 81"/>
                  <a:gd name="T21" fmla="*/ 111 h 134"/>
                  <a:gd name="T22" fmla="*/ 46 w 81"/>
                  <a:gd name="T23" fmla="*/ 116 h 134"/>
                  <a:gd name="T24" fmla="*/ 45 w 81"/>
                  <a:gd name="T25" fmla="*/ 117 h 134"/>
                  <a:gd name="T26" fmla="*/ 36 w 81"/>
                  <a:gd name="T27" fmla="*/ 113 h 134"/>
                  <a:gd name="T28" fmla="*/ 35 w 81"/>
                  <a:gd name="T29" fmla="*/ 111 h 134"/>
                  <a:gd name="T30" fmla="*/ 34 w 81"/>
                  <a:gd name="T31" fmla="*/ 106 h 134"/>
                  <a:gd name="T32" fmla="*/ 29 w 81"/>
                  <a:gd name="T33" fmla="*/ 100 h 134"/>
                  <a:gd name="T34" fmla="*/ 26 w 81"/>
                  <a:gd name="T35" fmla="*/ 97 h 134"/>
                  <a:gd name="T36" fmla="*/ 24 w 81"/>
                  <a:gd name="T37" fmla="*/ 92 h 134"/>
                  <a:gd name="T38" fmla="*/ 26 w 81"/>
                  <a:gd name="T39" fmla="*/ 89 h 134"/>
                  <a:gd name="T40" fmla="*/ 32 w 81"/>
                  <a:gd name="T41" fmla="*/ 87 h 134"/>
                  <a:gd name="T42" fmla="*/ 38 w 81"/>
                  <a:gd name="T43" fmla="*/ 85 h 134"/>
                  <a:gd name="T44" fmla="*/ 42 w 81"/>
                  <a:gd name="T45" fmla="*/ 82 h 134"/>
                  <a:gd name="T46" fmla="*/ 45 w 81"/>
                  <a:gd name="T47" fmla="*/ 81 h 134"/>
                  <a:gd name="T48" fmla="*/ 45 w 81"/>
                  <a:gd name="T49" fmla="*/ 75 h 134"/>
                  <a:gd name="T50" fmla="*/ 42 w 81"/>
                  <a:gd name="T51" fmla="*/ 68 h 134"/>
                  <a:gd name="T52" fmla="*/ 39 w 81"/>
                  <a:gd name="T53" fmla="*/ 53 h 134"/>
                  <a:gd name="T54" fmla="*/ 34 w 81"/>
                  <a:gd name="T55" fmla="*/ 44 h 134"/>
                  <a:gd name="T56" fmla="*/ 38 w 81"/>
                  <a:gd name="T57" fmla="*/ 37 h 134"/>
                  <a:gd name="T58" fmla="*/ 36 w 81"/>
                  <a:gd name="T59" fmla="*/ 36 h 134"/>
                  <a:gd name="T60" fmla="*/ 35 w 81"/>
                  <a:gd name="T61" fmla="*/ 33 h 134"/>
                  <a:gd name="T62" fmla="*/ 32 w 81"/>
                  <a:gd name="T63" fmla="*/ 20 h 134"/>
                  <a:gd name="T64" fmla="*/ 31 w 81"/>
                  <a:gd name="T65" fmla="*/ 15 h 134"/>
                  <a:gd name="T66" fmla="*/ 31 w 81"/>
                  <a:gd name="T67" fmla="*/ 14 h 134"/>
                  <a:gd name="T68" fmla="*/ 28 w 81"/>
                  <a:gd name="T69" fmla="*/ 11 h 134"/>
                  <a:gd name="T70" fmla="*/ 25 w 81"/>
                  <a:gd name="T71" fmla="*/ 10 h 134"/>
                  <a:gd name="T72" fmla="*/ 22 w 81"/>
                  <a:gd name="T73" fmla="*/ 15 h 134"/>
                  <a:gd name="T74" fmla="*/ 12 w 81"/>
                  <a:gd name="T75" fmla="*/ 20 h 134"/>
                  <a:gd name="T76" fmla="*/ 11 w 81"/>
                  <a:gd name="T77" fmla="*/ 20 h 134"/>
                  <a:gd name="T78" fmla="*/ 10 w 81"/>
                  <a:gd name="T79" fmla="*/ 21 h 134"/>
                  <a:gd name="T80" fmla="*/ 5 w 81"/>
                  <a:gd name="T81" fmla="*/ 20 h 134"/>
                  <a:gd name="T82" fmla="*/ 3 w 81"/>
                  <a:gd name="T83" fmla="*/ 18 h 134"/>
                  <a:gd name="T84" fmla="*/ 1 w 81"/>
                  <a:gd name="T85" fmla="*/ 17 h 134"/>
                  <a:gd name="T86" fmla="*/ 1 w 81"/>
                  <a:gd name="T87" fmla="*/ 15 h 134"/>
                  <a:gd name="T88" fmla="*/ 3 w 81"/>
                  <a:gd name="T89" fmla="*/ 14 h 134"/>
                  <a:gd name="T90" fmla="*/ 0 w 81"/>
                  <a:gd name="T91" fmla="*/ 0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81" h="134">
                    <a:moveTo>
                      <a:pt x="81" y="134"/>
                    </a:moveTo>
                    <a:lnTo>
                      <a:pt x="78" y="131"/>
                    </a:lnTo>
                    <a:lnTo>
                      <a:pt x="71" y="127"/>
                    </a:lnTo>
                    <a:lnTo>
                      <a:pt x="70" y="124"/>
                    </a:lnTo>
                    <a:lnTo>
                      <a:pt x="74" y="118"/>
                    </a:lnTo>
                    <a:lnTo>
                      <a:pt x="74" y="114"/>
                    </a:lnTo>
                    <a:lnTo>
                      <a:pt x="67" y="110"/>
                    </a:lnTo>
                    <a:lnTo>
                      <a:pt x="57" y="107"/>
                    </a:lnTo>
                    <a:lnTo>
                      <a:pt x="55" y="103"/>
                    </a:lnTo>
                    <a:lnTo>
                      <a:pt x="53" y="103"/>
                    </a:lnTo>
                    <a:lnTo>
                      <a:pt x="45" y="111"/>
                    </a:lnTo>
                    <a:lnTo>
                      <a:pt x="46" y="116"/>
                    </a:lnTo>
                    <a:lnTo>
                      <a:pt x="45" y="117"/>
                    </a:lnTo>
                    <a:lnTo>
                      <a:pt x="36" y="113"/>
                    </a:lnTo>
                    <a:lnTo>
                      <a:pt x="35" y="111"/>
                    </a:lnTo>
                    <a:lnTo>
                      <a:pt x="34" y="106"/>
                    </a:lnTo>
                    <a:lnTo>
                      <a:pt x="29" y="100"/>
                    </a:lnTo>
                    <a:lnTo>
                      <a:pt x="26" y="97"/>
                    </a:lnTo>
                    <a:lnTo>
                      <a:pt x="24" y="92"/>
                    </a:lnTo>
                    <a:lnTo>
                      <a:pt x="26" y="89"/>
                    </a:lnTo>
                    <a:lnTo>
                      <a:pt x="32" y="87"/>
                    </a:lnTo>
                    <a:lnTo>
                      <a:pt x="38" y="85"/>
                    </a:lnTo>
                    <a:lnTo>
                      <a:pt x="42" y="82"/>
                    </a:lnTo>
                    <a:lnTo>
                      <a:pt x="45" y="81"/>
                    </a:lnTo>
                    <a:lnTo>
                      <a:pt x="45" y="75"/>
                    </a:lnTo>
                    <a:lnTo>
                      <a:pt x="42" y="68"/>
                    </a:lnTo>
                    <a:lnTo>
                      <a:pt x="39" y="53"/>
                    </a:lnTo>
                    <a:lnTo>
                      <a:pt x="34" y="44"/>
                    </a:lnTo>
                    <a:lnTo>
                      <a:pt x="38" y="37"/>
                    </a:lnTo>
                    <a:lnTo>
                      <a:pt x="36" y="36"/>
                    </a:lnTo>
                    <a:lnTo>
                      <a:pt x="35" y="33"/>
                    </a:lnTo>
                    <a:lnTo>
                      <a:pt x="32" y="20"/>
                    </a:lnTo>
                    <a:lnTo>
                      <a:pt x="31" y="15"/>
                    </a:lnTo>
                    <a:lnTo>
                      <a:pt x="31" y="14"/>
                    </a:lnTo>
                    <a:lnTo>
                      <a:pt x="28" y="11"/>
                    </a:lnTo>
                    <a:lnTo>
                      <a:pt x="25" y="10"/>
                    </a:lnTo>
                    <a:lnTo>
                      <a:pt x="22" y="15"/>
                    </a:lnTo>
                    <a:lnTo>
                      <a:pt x="12" y="20"/>
                    </a:lnTo>
                    <a:lnTo>
                      <a:pt x="11" y="20"/>
                    </a:lnTo>
                    <a:lnTo>
                      <a:pt x="10" y="21"/>
                    </a:lnTo>
                    <a:lnTo>
                      <a:pt x="5" y="20"/>
                    </a:lnTo>
                    <a:lnTo>
                      <a:pt x="3" y="18"/>
                    </a:lnTo>
                    <a:lnTo>
                      <a:pt x="1" y="17"/>
                    </a:lnTo>
                    <a:lnTo>
                      <a:pt x="1" y="15"/>
                    </a:lnTo>
                    <a:lnTo>
                      <a:pt x="3" y="14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54" name="Freeform 2995">
                <a:extLst>
                  <a:ext uri="{FF2B5EF4-FFF2-40B4-BE49-F238E27FC236}">
                    <a16:creationId xmlns:a16="http://schemas.microsoft.com/office/drawing/2014/main" id="{E688D3F2-4423-57C6-D3BF-2B75B55711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7" y="1275"/>
                <a:ext cx="52" cy="22"/>
              </a:xfrm>
              <a:custGeom>
                <a:avLst/>
                <a:gdLst>
                  <a:gd name="T0" fmla="*/ 209 w 209"/>
                  <a:gd name="T1" fmla="*/ 23 h 87"/>
                  <a:gd name="T2" fmla="*/ 205 w 209"/>
                  <a:gd name="T3" fmla="*/ 22 h 87"/>
                  <a:gd name="T4" fmla="*/ 201 w 209"/>
                  <a:gd name="T5" fmla="*/ 23 h 87"/>
                  <a:gd name="T6" fmla="*/ 197 w 209"/>
                  <a:gd name="T7" fmla="*/ 23 h 87"/>
                  <a:gd name="T8" fmla="*/ 186 w 209"/>
                  <a:gd name="T9" fmla="*/ 20 h 87"/>
                  <a:gd name="T10" fmla="*/ 186 w 209"/>
                  <a:gd name="T11" fmla="*/ 19 h 87"/>
                  <a:gd name="T12" fmla="*/ 184 w 209"/>
                  <a:gd name="T13" fmla="*/ 19 h 87"/>
                  <a:gd name="T14" fmla="*/ 168 w 209"/>
                  <a:gd name="T15" fmla="*/ 11 h 87"/>
                  <a:gd name="T16" fmla="*/ 166 w 209"/>
                  <a:gd name="T17" fmla="*/ 11 h 87"/>
                  <a:gd name="T18" fmla="*/ 166 w 209"/>
                  <a:gd name="T19" fmla="*/ 8 h 87"/>
                  <a:gd name="T20" fmla="*/ 154 w 209"/>
                  <a:gd name="T21" fmla="*/ 0 h 87"/>
                  <a:gd name="T22" fmla="*/ 145 w 209"/>
                  <a:gd name="T23" fmla="*/ 13 h 87"/>
                  <a:gd name="T24" fmla="*/ 144 w 209"/>
                  <a:gd name="T25" fmla="*/ 15 h 87"/>
                  <a:gd name="T26" fmla="*/ 130 w 209"/>
                  <a:gd name="T27" fmla="*/ 26 h 87"/>
                  <a:gd name="T28" fmla="*/ 119 w 209"/>
                  <a:gd name="T29" fmla="*/ 26 h 87"/>
                  <a:gd name="T30" fmla="*/ 103 w 209"/>
                  <a:gd name="T31" fmla="*/ 37 h 87"/>
                  <a:gd name="T32" fmla="*/ 98 w 209"/>
                  <a:gd name="T33" fmla="*/ 50 h 87"/>
                  <a:gd name="T34" fmla="*/ 59 w 209"/>
                  <a:gd name="T35" fmla="*/ 51 h 87"/>
                  <a:gd name="T36" fmla="*/ 46 w 209"/>
                  <a:gd name="T37" fmla="*/ 54 h 87"/>
                  <a:gd name="T38" fmla="*/ 44 w 209"/>
                  <a:gd name="T39" fmla="*/ 56 h 87"/>
                  <a:gd name="T40" fmla="*/ 31 w 209"/>
                  <a:gd name="T41" fmla="*/ 65 h 87"/>
                  <a:gd name="T42" fmla="*/ 25 w 209"/>
                  <a:gd name="T43" fmla="*/ 72 h 87"/>
                  <a:gd name="T44" fmla="*/ 21 w 209"/>
                  <a:gd name="T45" fmla="*/ 73 h 87"/>
                  <a:gd name="T46" fmla="*/ 21 w 209"/>
                  <a:gd name="T47" fmla="*/ 75 h 87"/>
                  <a:gd name="T48" fmla="*/ 10 w 209"/>
                  <a:gd name="T49" fmla="*/ 85 h 87"/>
                  <a:gd name="T50" fmla="*/ 4 w 209"/>
                  <a:gd name="T51" fmla="*/ 87 h 87"/>
                  <a:gd name="T52" fmla="*/ 0 w 209"/>
                  <a:gd name="T53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09" h="87">
                    <a:moveTo>
                      <a:pt x="209" y="23"/>
                    </a:moveTo>
                    <a:lnTo>
                      <a:pt x="205" y="22"/>
                    </a:lnTo>
                    <a:lnTo>
                      <a:pt x="201" y="23"/>
                    </a:lnTo>
                    <a:lnTo>
                      <a:pt x="197" y="23"/>
                    </a:lnTo>
                    <a:lnTo>
                      <a:pt x="186" y="20"/>
                    </a:lnTo>
                    <a:lnTo>
                      <a:pt x="186" y="19"/>
                    </a:lnTo>
                    <a:lnTo>
                      <a:pt x="184" y="19"/>
                    </a:lnTo>
                    <a:lnTo>
                      <a:pt x="168" y="11"/>
                    </a:lnTo>
                    <a:lnTo>
                      <a:pt x="166" y="11"/>
                    </a:lnTo>
                    <a:lnTo>
                      <a:pt x="166" y="8"/>
                    </a:lnTo>
                    <a:lnTo>
                      <a:pt x="154" y="0"/>
                    </a:lnTo>
                    <a:lnTo>
                      <a:pt x="145" y="13"/>
                    </a:lnTo>
                    <a:lnTo>
                      <a:pt x="144" y="15"/>
                    </a:lnTo>
                    <a:lnTo>
                      <a:pt x="130" y="26"/>
                    </a:lnTo>
                    <a:lnTo>
                      <a:pt x="119" y="26"/>
                    </a:lnTo>
                    <a:lnTo>
                      <a:pt x="103" y="37"/>
                    </a:lnTo>
                    <a:lnTo>
                      <a:pt x="98" y="50"/>
                    </a:lnTo>
                    <a:lnTo>
                      <a:pt x="59" y="51"/>
                    </a:lnTo>
                    <a:lnTo>
                      <a:pt x="46" y="54"/>
                    </a:lnTo>
                    <a:lnTo>
                      <a:pt x="44" y="56"/>
                    </a:lnTo>
                    <a:lnTo>
                      <a:pt x="31" y="65"/>
                    </a:lnTo>
                    <a:lnTo>
                      <a:pt x="25" y="72"/>
                    </a:lnTo>
                    <a:lnTo>
                      <a:pt x="21" y="73"/>
                    </a:lnTo>
                    <a:lnTo>
                      <a:pt x="21" y="75"/>
                    </a:lnTo>
                    <a:lnTo>
                      <a:pt x="10" y="85"/>
                    </a:lnTo>
                    <a:lnTo>
                      <a:pt x="4" y="87"/>
                    </a:lnTo>
                    <a:lnTo>
                      <a:pt x="0" y="8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55" name="Freeform 2996">
                <a:extLst>
                  <a:ext uri="{FF2B5EF4-FFF2-40B4-BE49-F238E27FC236}">
                    <a16:creationId xmlns:a16="http://schemas.microsoft.com/office/drawing/2014/main" id="{BFA773FD-D9A5-58F2-D314-208DC4CA97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4" y="1291"/>
                <a:ext cx="23" cy="7"/>
              </a:xfrm>
              <a:custGeom>
                <a:avLst/>
                <a:gdLst>
                  <a:gd name="T0" fmla="*/ 92 w 92"/>
                  <a:gd name="T1" fmla="*/ 24 h 30"/>
                  <a:gd name="T2" fmla="*/ 86 w 92"/>
                  <a:gd name="T3" fmla="*/ 26 h 30"/>
                  <a:gd name="T4" fmla="*/ 76 w 92"/>
                  <a:gd name="T5" fmla="*/ 30 h 30"/>
                  <a:gd name="T6" fmla="*/ 69 w 92"/>
                  <a:gd name="T7" fmla="*/ 27 h 30"/>
                  <a:gd name="T8" fmla="*/ 66 w 92"/>
                  <a:gd name="T9" fmla="*/ 24 h 30"/>
                  <a:gd name="T10" fmla="*/ 60 w 92"/>
                  <a:gd name="T11" fmla="*/ 26 h 30"/>
                  <a:gd name="T12" fmla="*/ 56 w 92"/>
                  <a:gd name="T13" fmla="*/ 30 h 30"/>
                  <a:gd name="T14" fmla="*/ 56 w 92"/>
                  <a:gd name="T15" fmla="*/ 26 h 30"/>
                  <a:gd name="T16" fmla="*/ 45 w 92"/>
                  <a:gd name="T17" fmla="*/ 16 h 30"/>
                  <a:gd name="T18" fmla="*/ 38 w 92"/>
                  <a:gd name="T19" fmla="*/ 13 h 30"/>
                  <a:gd name="T20" fmla="*/ 33 w 92"/>
                  <a:gd name="T21" fmla="*/ 15 h 30"/>
                  <a:gd name="T22" fmla="*/ 29 w 92"/>
                  <a:gd name="T23" fmla="*/ 12 h 30"/>
                  <a:gd name="T24" fmla="*/ 26 w 92"/>
                  <a:gd name="T25" fmla="*/ 5 h 30"/>
                  <a:gd name="T26" fmla="*/ 25 w 92"/>
                  <a:gd name="T27" fmla="*/ 1 h 30"/>
                  <a:gd name="T28" fmla="*/ 21 w 92"/>
                  <a:gd name="T29" fmla="*/ 0 h 30"/>
                  <a:gd name="T30" fmla="*/ 9 w 92"/>
                  <a:gd name="T31" fmla="*/ 2 h 30"/>
                  <a:gd name="T32" fmla="*/ 7 w 92"/>
                  <a:gd name="T33" fmla="*/ 4 h 30"/>
                  <a:gd name="T34" fmla="*/ 0 w 92"/>
                  <a:gd name="T35" fmla="*/ 9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92" h="30">
                    <a:moveTo>
                      <a:pt x="92" y="24"/>
                    </a:moveTo>
                    <a:lnTo>
                      <a:pt x="86" y="26"/>
                    </a:lnTo>
                    <a:lnTo>
                      <a:pt x="76" y="30"/>
                    </a:lnTo>
                    <a:lnTo>
                      <a:pt x="69" y="27"/>
                    </a:lnTo>
                    <a:lnTo>
                      <a:pt x="66" y="24"/>
                    </a:lnTo>
                    <a:lnTo>
                      <a:pt x="60" y="26"/>
                    </a:lnTo>
                    <a:lnTo>
                      <a:pt x="56" y="30"/>
                    </a:lnTo>
                    <a:lnTo>
                      <a:pt x="56" y="26"/>
                    </a:lnTo>
                    <a:lnTo>
                      <a:pt x="45" y="16"/>
                    </a:lnTo>
                    <a:lnTo>
                      <a:pt x="38" y="13"/>
                    </a:lnTo>
                    <a:lnTo>
                      <a:pt x="33" y="15"/>
                    </a:lnTo>
                    <a:lnTo>
                      <a:pt x="29" y="12"/>
                    </a:lnTo>
                    <a:lnTo>
                      <a:pt x="26" y="5"/>
                    </a:lnTo>
                    <a:lnTo>
                      <a:pt x="25" y="1"/>
                    </a:lnTo>
                    <a:lnTo>
                      <a:pt x="21" y="0"/>
                    </a:lnTo>
                    <a:lnTo>
                      <a:pt x="9" y="2"/>
                    </a:lnTo>
                    <a:lnTo>
                      <a:pt x="7" y="4"/>
                    </a:lnTo>
                    <a:lnTo>
                      <a:pt x="0" y="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56" name="Freeform 2997">
                <a:extLst>
                  <a:ext uri="{FF2B5EF4-FFF2-40B4-BE49-F238E27FC236}">
                    <a16:creationId xmlns:a16="http://schemas.microsoft.com/office/drawing/2014/main" id="{30D37D6B-B2F4-1D7F-1A4B-0281D345A5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1" y="1399"/>
                <a:ext cx="46" cy="26"/>
              </a:xfrm>
              <a:custGeom>
                <a:avLst/>
                <a:gdLst>
                  <a:gd name="T0" fmla="*/ 182 w 182"/>
                  <a:gd name="T1" fmla="*/ 56 h 102"/>
                  <a:gd name="T2" fmla="*/ 175 w 182"/>
                  <a:gd name="T3" fmla="*/ 50 h 102"/>
                  <a:gd name="T4" fmla="*/ 167 w 182"/>
                  <a:gd name="T5" fmla="*/ 48 h 102"/>
                  <a:gd name="T6" fmla="*/ 157 w 182"/>
                  <a:gd name="T7" fmla="*/ 50 h 102"/>
                  <a:gd name="T8" fmla="*/ 154 w 182"/>
                  <a:gd name="T9" fmla="*/ 47 h 102"/>
                  <a:gd name="T10" fmla="*/ 151 w 182"/>
                  <a:gd name="T11" fmla="*/ 46 h 102"/>
                  <a:gd name="T12" fmla="*/ 150 w 182"/>
                  <a:gd name="T13" fmla="*/ 46 h 102"/>
                  <a:gd name="T14" fmla="*/ 151 w 182"/>
                  <a:gd name="T15" fmla="*/ 44 h 102"/>
                  <a:gd name="T16" fmla="*/ 137 w 182"/>
                  <a:gd name="T17" fmla="*/ 29 h 102"/>
                  <a:gd name="T18" fmla="*/ 123 w 182"/>
                  <a:gd name="T19" fmla="*/ 21 h 102"/>
                  <a:gd name="T20" fmla="*/ 112 w 182"/>
                  <a:gd name="T21" fmla="*/ 11 h 102"/>
                  <a:gd name="T22" fmla="*/ 109 w 182"/>
                  <a:gd name="T23" fmla="*/ 10 h 102"/>
                  <a:gd name="T24" fmla="*/ 107 w 182"/>
                  <a:gd name="T25" fmla="*/ 7 h 102"/>
                  <a:gd name="T26" fmla="*/ 105 w 182"/>
                  <a:gd name="T27" fmla="*/ 7 h 102"/>
                  <a:gd name="T28" fmla="*/ 85 w 182"/>
                  <a:gd name="T29" fmla="*/ 0 h 102"/>
                  <a:gd name="T30" fmla="*/ 84 w 182"/>
                  <a:gd name="T31" fmla="*/ 1 h 102"/>
                  <a:gd name="T32" fmla="*/ 77 w 182"/>
                  <a:gd name="T33" fmla="*/ 5 h 102"/>
                  <a:gd name="T34" fmla="*/ 77 w 182"/>
                  <a:gd name="T35" fmla="*/ 7 h 102"/>
                  <a:gd name="T36" fmla="*/ 80 w 182"/>
                  <a:gd name="T37" fmla="*/ 32 h 102"/>
                  <a:gd name="T38" fmla="*/ 85 w 182"/>
                  <a:gd name="T39" fmla="*/ 50 h 102"/>
                  <a:gd name="T40" fmla="*/ 85 w 182"/>
                  <a:gd name="T41" fmla="*/ 51 h 102"/>
                  <a:gd name="T42" fmla="*/ 83 w 182"/>
                  <a:gd name="T43" fmla="*/ 64 h 102"/>
                  <a:gd name="T44" fmla="*/ 81 w 182"/>
                  <a:gd name="T45" fmla="*/ 64 h 102"/>
                  <a:gd name="T46" fmla="*/ 76 w 182"/>
                  <a:gd name="T47" fmla="*/ 65 h 102"/>
                  <a:gd name="T48" fmla="*/ 71 w 182"/>
                  <a:gd name="T49" fmla="*/ 68 h 102"/>
                  <a:gd name="T50" fmla="*/ 55 w 182"/>
                  <a:gd name="T51" fmla="*/ 74 h 102"/>
                  <a:gd name="T52" fmla="*/ 44 w 182"/>
                  <a:gd name="T53" fmla="*/ 74 h 102"/>
                  <a:gd name="T54" fmla="*/ 21 w 182"/>
                  <a:gd name="T55" fmla="*/ 54 h 102"/>
                  <a:gd name="T56" fmla="*/ 20 w 182"/>
                  <a:gd name="T57" fmla="*/ 56 h 102"/>
                  <a:gd name="T58" fmla="*/ 11 w 182"/>
                  <a:gd name="T59" fmla="*/ 68 h 102"/>
                  <a:gd name="T60" fmla="*/ 0 w 182"/>
                  <a:gd name="T61" fmla="*/ 100 h 102"/>
                  <a:gd name="T62" fmla="*/ 0 w 182"/>
                  <a:gd name="T63" fmla="*/ 102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82" h="102">
                    <a:moveTo>
                      <a:pt x="182" y="56"/>
                    </a:moveTo>
                    <a:lnTo>
                      <a:pt x="175" y="50"/>
                    </a:lnTo>
                    <a:lnTo>
                      <a:pt x="167" y="48"/>
                    </a:lnTo>
                    <a:lnTo>
                      <a:pt x="157" y="50"/>
                    </a:lnTo>
                    <a:lnTo>
                      <a:pt x="154" y="47"/>
                    </a:lnTo>
                    <a:lnTo>
                      <a:pt x="151" y="46"/>
                    </a:lnTo>
                    <a:lnTo>
                      <a:pt x="150" y="46"/>
                    </a:lnTo>
                    <a:lnTo>
                      <a:pt x="151" y="44"/>
                    </a:lnTo>
                    <a:lnTo>
                      <a:pt x="137" y="29"/>
                    </a:lnTo>
                    <a:lnTo>
                      <a:pt x="123" y="21"/>
                    </a:lnTo>
                    <a:lnTo>
                      <a:pt x="112" y="11"/>
                    </a:lnTo>
                    <a:lnTo>
                      <a:pt x="109" y="10"/>
                    </a:lnTo>
                    <a:lnTo>
                      <a:pt x="107" y="7"/>
                    </a:lnTo>
                    <a:lnTo>
                      <a:pt x="105" y="7"/>
                    </a:lnTo>
                    <a:lnTo>
                      <a:pt x="85" y="0"/>
                    </a:lnTo>
                    <a:lnTo>
                      <a:pt x="84" y="1"/>
                    </a:lnTo>
                    <a:lnTo>
                      <a:pt x="77" y="5"/>
                    </a:lnTo>
                    <a:lnTo>
                      <a:pt x="77" y="7"/>
                    </a:lnTo>
                    <a:lnTo>
                      <a:pt x="80" y="32"/>
                    </a:lnTo>
                    <a:lnTo>
                      <a:pt x="85" y="50"/>
                    </a:lnTo>
                    <a:lnTo>
                      <a:pt x="85" y="51"/>
                    </a:lnTo>
                    <a:lnTo>
                      <a:pt x="83" y="64"/>
                    </a:lnTo>
                    <a:lnTo>
                      <a:pt x="81" y="64"/>
                    </a:lnTo>
                    <a:lnTo>
                      <a:pt x="76" y="65"/>
                    </a:lnTo>
                    <a:lnTo>
                      <a:pt x="71" y="68"/>
                    </a:lnTo>
                    <a:lnTo>
                      <a:pt x="55" y="74"/>
                    </a:lnTo>
                    <a:lnTo>
                      <a:pt x="44" y="74"/>
                    </a:lnTo>
                    <a:lnTo>
                      <a:pt x="21" y="54"/>
                    </a:lnTo>
                    <a:lnTo>
                      <a:pt x="20" y="56"/>
                    </a:lnTo>
                    <a:lnTo>
                      <a:pt x="11" y="68"/>
                    </a:lnTo>
                    <a:lnTo>
                      <a:pt x="0" y="100"/>
                    </a:lnTo>
                    <a:lnTo>
                      <a:pt x="0" y="10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57" name="Freeform 2998">
                <a:extLst>
                  <a:ext uri="{FF2B5EF4-FFF2-40B4-BE49-F238E27FC236}">
                    <a16:creationId xmlns:a16="http://schemas.microsoft.com/office/drawing/2014/main" id="{B4BB5DEA-6FEE-D1B4-AD8A-DAFDE3488B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2" y="1446"/>
                <a:ext cx="41" cy="44"/>
              </a:xfrm>
              <a:custGeom>
                <a:avLst/>
                <a:gdLst>
                  <a:gd name="T0" fmla="*/ 0 w 165"/>
                  <a:gd name="T1" fmla="*/ 175 h 175"/>
                  <a:gd name="T2" fmla="*/ 2 w 165"/>
                  <a:gd name="T3" fmla="*/ 175 h 175"/>
                  <a:gd name="T4" fmla="*/ 7 w 165"/>
                  <a:gd name="T5" fmla="*/ 172 h 175"/>
                  <a:gd name="T6" fmla="*/ 11 w 165"/>
                  <a:gd name="T7" fmla="*/ 168 h 175"/>
                  <a:gd name="T8" fmla="*/ 13 w 165"/>
                  <a:gd name="T9" fmla="*/ 168 h 175"/>
                  <a:gd name="T10" fmla="*/ 13 w 165"/>
                  <a:gd name="T11" fmla="*/ 165 h 175"/>
                  <a:gd name="T12" fmla="*/ 14 w 165"/>
                  <a:gd name="T13" fmla="*/ 163 h 175"/>
                  <a:gd name="T14" fmla="*/ 17 w 165"/>
                  <a:gd name="T15" fmla="*/ 162 h 175"/>
                  <a:gd name="T16" fmla="*/ 20 w 165"/>
                  <a:gd name="T17" fmla="*/ 162 h 175"/>
                  <a:gd name="T18" fmla="*/ 20 w 165"/>
                  <a:gd name="T19" fmla="*/ 159 h 175"/>
                  <a:gd name="T20" fmla="*/ 24 w 165"/>
                  <a:gd name="T21" fmla="*/ 148 h 175"/>
                  <a:gd name="T22" fmla="*/ 31 w 165"/>
                  <a:gd name="T23" fmla="*/ 141 h 175"/>
                  <a:gd name="T24" fmla="*/ 34 w 165"/>
                  <a:gd name="T25" fmla="*/ 139 h 175"/>
                  <a:gd name="T26" fmla="*/ 37 w 165"/>
                  <a:gd name="T27" fmla="*/ 137 h 175"/>
                  <a:gd name="T28" fmla="*/ 28 w 165"/>
                  <a:gd name="T29" fmla="*/ 116 h 175"/>
                  <a:gd name="T30" fmla="*/ 16 w 165"/>
                  <a:gd name="T31" fmla="*/ 109 h 175"/>
                  <a:gd name="T32" fmla="*/ 16 w 165"/>
                  <a:gd name="T33" fmla="*/ 106 h 175"/>
                  <a:gd name="T34" fmla="*/ 17 w 165"/>
                  <a:gd name="T35" fmla="*/ 105 h 175"/>
                  <a:gd name="T36" fmla="*/ 34 w 165"/>
                  <a:gd name="T37" fmla="*/ 92 h 175"/>
                  <a:gd name="T38" fmla="*/ 35 w 165"/>
                  <a:gd name="T39" fmla="*/ 91 h 175"/>
                  <a:gd name="T40" fmla="*/ 35 w 165"/>
                  <a:gd name="T41" fmla="*/ 82 h 175"/>
                  <a:gd name="T42" fmla="*/ 40 w 165"/>
                  <a:gd name="T43" fmla="*/ 81 h 175"/>
                  <a:gd name="T44" fmla="*/ 37 w 165"/>
                  <a:gd name="T45" fmla="*/ 75 h 175"/>
                  <a:gd name="T46" fmla="*/ 35 w 165"/>
                  <a:gd name="T47" fmla="*/ 74 h 175"/>
                  <a:gd name="T48" fmla="*/ 35 w 165"/>
                  <a:gd name="T49" fmla="*/ 72 h 175"/>
                  <a:gd name="T50" fmla="*/ 31 w 165"/>
                  <a:gd name="T51" fmla="*/ 63 h 175"/>
                  <a:gd name="T52" fmla="*/ 33 w 165"/>
                  <a:gd name="T53" fmla="*/ 58 h 175"/>
                  <a:gd name="T54" fmla="*/ 41 w 165"/>
                  <a:gd name="T55" fmla="*/ 49 h 175"/>
                  <a:gd name="T56" fmla="*/ 44 w 165"/>
                  <a:gd name="T57" fmla="*/ 49 h 175"/>
                  <a:gd name="T58" fmla="*/ 44 w 165"/>
                  <a:gd name="T59" fmla="*/ 48 h 175"/>
                  <a:gd name="T60" fmla="*/ 42 w 165"/>
                  <a:gd name="T61" fmla="*/ 45 h 175"/>
                  <a:gd name="T62" fmla="*/ 42 w 165"/>
                  <a:gd name="T63" fmla="*/ 42 h 175"/>
                  <a:gd name="T64" fmla="*/ 44 w 165"/>
                  <a:gd name="T65" fmla="*/ 41 h 175"/>
                  <a:gd name="T66" fmla="*/ 44 w 165"/>
                  <a:gd name="T67" fmla="*/ 32 h 175"/>
                  <a:gd name="T68" fmla="*/ 45 w 165"/>
                  <a:gd name="T69" fmla="*/ 29 h 175"/>
                  <a:gd name="T70" fmla="*/ 63 w 165"/>
                  <a:gd name="T71" fmla="*/ 12 h 175"/>
                  <a:gd name="T72" fmla="*/ 70 w 165"/>
                  <a:gd name="T73" fmla="*/ 12 h 175"/>
                  <a:gd name="T74" fmla="*/ 77 w 165"/>
                  <a:gd name="T75" fmla="*/ 14 h 175"/>
                  <a:gd name="T76" fmla="*/ 83 w 165"/>
                  <a:gd name="T77" fmla="*/ 14 h 175"/>
                  <a:gd name="T78" fmla="*/ 84 w 165"/>
                  <a:gd name="T79" fmla="*/ 12 h 175"/>
                  <a:gd name="T80" fmla="*/ 91 w 165"/>
                  <a:gd name="T81" fmla="*/ 12 h 175"/>
                  <a:gd name="T82" fmla="*/ 100 w 165"/>
                  <a:gd name="T83" fmla="*/ 15 h 175"/>
                  <a:gd name="T84" fmla="*/ 104 w 165"/>
                  <a:gd name="T85" fmla="*/ 14 h 175"/>
                  <a:gd name="T86" fmla="*/ 111 w 165"/>
                  <a:gd name="T87" fmla="*/ 7 h 175"/>
                  <a:gd name="T88" fmla="*/ 111 w 165"/>
                  <a:gd name="T89" fmla="*/ 5 h 175"/>
                  <a:gd name="T90" fmla="*/ 116 w 165"/>
                  <a:gd name="T91" fmla="*/ 0 h 175"/>
                  <a:gd name="T92" fmla="*/ 122 w 165"/>
                  <a:gd name="T93" fmla="*/ 0 h 175"/>
                  <a:gd name="T94" fmla="*/ 128 w 165"/>
                  <a:gd name="T95" fmla="*/ 3 h 175"/>
                  <a:gd name="T96" fmla="*/ 132 w 165"/>
                  <a:gd name="T97" fmla="*/ 5 h 175"/>
                  <a:gd name="T98" fmla="*/ 132 w 165"/>
                  <a:gd name="T99" fmla="*/ 11 h 175"/>
                  <a:gd name="T100" fmla="*/ 133 w 165"/>
                  <a:gd name="T101" fmla="*/ 12 h 175"/>
                  <a:gd name="T102" fmla="*/ 134 w 165"/>
                  <a:gd name="T103" fmla="*/ 12 h 175"/>
                  <a:gd name="T104" fmla="*/ 146 w 165"/>
                  <a:gd name="T105" fmla="*/ 14 h 175"/>
                  <a:gd name="T106" fmla="*/ 148 w 165"/>
                  <a:gd name="T107" fmla="*/ 14 h 175"/>
                  <a:gd name="T108" fmla="*/ 162 w 165"/>
                  <a:gd name="T109" fmla="*/ 11 h 175"/>
                  <a:gd name="T110" fmla="*/ 165 w 165"/>
                  <a:gd name="T111" fmla="*/ 11 h 175"/>
                  <a:gd name="T112" fmla="*/ 165 w 165"/>
                  <a:gd name="T113" fmla="*/ 12 h 1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65" h="175">
                    <a:moveTo>
                      <a:pt x="0" y="175"/>
                    </a:moveTo>
                    <a:lnTo>
                      <a:pt x="2" y="175"/>
                    </a:lnTo>
                    <a:lnTo>
                      <a:pt x="7" y="172"/>
                    </a:lnTo>
                    <a:lnTo>
                      <a:pt x="11" y="168"/>
                    </a:lnTo>
                    <a:lnTo>
                      <a:pt x="13" y="168"/>
                    </a:lnTo>
                    <a:lnTo>
                      <a:pt x="13" y="165"/>
                    </a:lnTo>
                    <a:lnTo>
                      <a:pt x="14" y="163"/>
                    </a:lnTo>
                    <a:lnTo>
                      <a:pt x="17" y="162"/>
                    </a:lnTo>
                    <a:lnTo>
                      <a:pt x="20" y="162"/>
                    </a:lnTo>
                    <a:lnTo>
                      <a:pt x="20" y="159"/>
                    </a:lnTo>
                    <a:lnTo>
                      <a:pt x="24" y="148"/>
                    </a:lnTo>
                    <a:lnTo>
                      <a:pt x="31" y="141"/>
                    </a:lnTo>
                    <a:lnTo>
                      <a:pt x="34" y="139"/>
                    </a:lnTo>
                    <a:lnTo>
                      <a:pt x="37" y="137"/>
                    </a:lnTo>
                    <a:lnTo>
                      <a:pt x="28" y="116"/>
                    </a:lnTo>
                    <a:lnTo>
                      <a:pt x="16" y="109"/>
                    </a:lnTo>
                    <a:lnTo>
                      <a:pt x="16" y="106"/>
                    </a:lnTo>
                    <a:lnTo>
                      <a:pt x="17" y="105"/>
                    </a:lnTo>
                    <a:lnTo>
                      <a:pt x="34" y="92"/>
                    </a:lnTo>
                    <a:lnTo>
                      <a:pt x="35" y="91"/>
                    </a:lnTo>
                    <a:lnTo>
                      <a:pt x="35" y="82"/>
                    </a:lnTo>
                    <a:lnTo>
                      <a:pt x="40" y="81"/>
                    </a:lnTo>
                    <a:lnTo>
                      <a:pt x="37" y="75"/>
                    </a:lnTo>
                    <a:lnTo>
                      <a:pt x="35" y="74"/>
                    </a:lnTo>
                    <a:lnTo>
                      <a:pt x="35" y="72"/>
                    </a:lnTo>
                    <a:lnTo>
                      <a:pt x="31" y="63"/>
                    </a:lnTo>
                    <a:lnTo>
                      <a:pt x="33" y="58"/>
                    </a:lnTo>
                    <a:lnTo>
                      <a:pt x="41" y="49"/>
                    </a:lnTo>
                    <a:lnTo>
                      <a:pt x="44" y="49"/>
                    </a:lnTo>
                    <a:lnTo>
                      <a:pt x="44" y="48"/>
                    </a:lnTo>
                    <a:lnTo>
                      <a:pt x="42" y="45"/>
                    </a:lnTo>
                    <a:lnTo>
                      <a:pt x="42" y="42"/>
                    </a:lnTo>
                    <a:lnTo>
                      <a:pt x="44" y="41"/>
                    </a:lnTo>
                    <a:lnTo>
                      <a:pt x="44" y="32"/>
                    </a:lnTo>
                    <a:lnTo>
                      <a:pt x="45" y="29"/>
                    </a:lnTo>
                    <a:lnTo>
                      <a:pt x="63" y="12"/>
                    </a:lnTo>
                    <a:lnTo>
                      <a:pt x="70" y="12"/>
                    </a:lnTo>
                    <a:lnTo>
                      <a:pt x="77" y="14"/>
                    </a:lnTo>
                    <a:lnTo>
                      <a:pt x="83" y="14"/>
                    </a:lnTo>
                    <a:lnTo>
                      <a:pt x="84" y="12"/>
                    </a:lnTo>
                    <a:lnTo>
                      <a:pt x="91" y="12"/>
                    </a:lnTo>
                    <a:lnTo>
                      <a:pt x="100" y="15"/>
                    </a:lnTo>
                    <a:lnTo>
                      <a:pt x="104" y="14"/>
                    </a:lnTo>
                    <a:lnTo>
                      <a:pt x="111" y="7"/>
                    </a:lnTo>
                    <a:lnTo>
                      <a:pt x="111" y="5"/>
                    </a:lnTo>
                    <a:lnTo>
                      <a:pt x="116" y="0"/>
                    </a:lnTo>
                    <a:lnTo>
                      <a:pt x="122" y="0"/>
                    </a:lnTo>
                    <a:lnTo>
                      <a:pt x="128" y="3"/>
                    </a:lnTo>
                    <a:lnTo>
                      <a:pt x="132" y="5"/>
                    </a:lnTo>
                    <a:lnTo>
                      <a:pt x="132" y="11"/>
                    </a:lnTo>
                    <a:lnTo>
                      <a:pt x="133" y="12"/>
                    </a:lnTo>
                    <a:lnTo>
                      <a:pt x="134" y="12"/>
                    </a:lnTo>
                    <a:lnTo>
                      <a:pt x="146" y="14"/>
                    </a:lnTo>
                    <a:lnTo>
                      <a:pt x="148" y="14"/>
                    </a:lnTo>
                    <a:lnTo>
                      <a:pt x="162" y="11"/>
                    </a:lnTo>
                    <a:lnTo>
                      <a:pt x="165" y="11"/>
                    </a:lnTo>
                    <a:lnTo>
                      <a:pt x="165" y="1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58" name="Freeform 2999">
                <a:extLst>
                  <a:ext uri="{FF2B5EF4-FFF2-40B4-BE49-F238E27FC236}">
                    <a16:creationId xmlns:a16="http://schemas.microsoft.com/office/drawing/2014/main" id="{E30B4061-CF65-A411-459C-B63EF01F9A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3" y="1425"/>
                <a:ext cx="10" cy="24"/>
              </a:xfrm>
              <a:custGeom>
                <a:avLst/>
                <a:gdLst>
                  <a:gd name="T0" fmla="*/ 0 w 42"/>
                  <a:gd name="T1" fmla="*/ 97 h 97"/>
                  <a:gd name="T2" fmla="*/ 3 w 42"/>
                  <a:gd name="T3" fmla="*/ 95 h 97"/>
                  <a:gd name="T4" fmla="*/ 11 w 42"/>
                  <a:gd name="T5" fmla="*/ 82 h 97"/>
                  <a:gd name="T6" fmla="*/ 11 w 42"/>
                  <a:gd name="T7" fmla="*/ 81 h 97"/>
                  <a:gd name="T8" fmla="*/ 13 w 42"/>
                  <a:gd name="T9" fmla="*/ 79 h 97"/>
                  <a:gd name="T10" fmla="*/ 14 w 42"/>
                  <a:gd name="T11" fmla="*/ 70 h 97"/>
                  <a:gd name="T12" fmla="*/ 10 w 42"/>
                  <a:gd name="T13" fmla="*/ 68 h 97"/>
                  <a:gd name="T14" fmla="*/ 17 w 42"/>
                  <a:gd name="T15" fmla="*/ 60 h 97"/>
                  <a:gd name="T16" fmla="*/ 16 w 42"/>
                  <a:gd name="T17" fmla="*/ 60 h 97"/>
                  <a:gd name="T18" fmla="*/ 21 w 42"/>
                  <a:gd name="T19" fmla="*/ 54 h 97"/>
                  <a:gd name="T20" fmla="*/ 27 w 42"/>
                  <a:gd name="T21" fmla="*/ 50 h 97"/>
                  <a:gd name="T22" fmla="*/ 41 w 42"/>
                  <a:gd name="T23" fmla="*/ 25 h 97"/>
                  <a:gd name="T24" fmla="*/ 42 w 42"/>
                  <a:gd name="T25" fmla="*/ 23 h 97"/>
                  <a:gd name="T26" fmla="*/ 38 w 42"/>
                  <a:gd name="T27" fmla="*/ 21 h 97"/>
                  <a:gd name="T28" fmla="*/ 32 w 42"/>
                  <a:gd name="T29" fmla="*/ 12 h 97"/>
                  <a:gd name="T30" fmla="*/ 32 w 42"/>
                  <a:gd name="T31" fmla="*/ 11 h 97"/>
                  <a:gd name="T32" fmla="*/ 31 w 42"/>
                  <a:gd name="T33" fmla="*/ 8 h 97"/>
                  <a:gd name="T34" fmla="*/ 31 w 42"/>
                  <a:gd name="T35" fmla="*/ 6 h 97"/>
                  <a:gd name="T36" fmla="*/ 32 w 42"/>
                  <a:gd name="T37" fmla="*/ 5 h 97"/>
                  <a:gd name="T38" fmla="*/ 32 w 42"/>
                  <a:gd name="T39" fmla="*/ 0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2" h="97">
                    <a:moveTo>
                      <a:pt x="0" y="97"/>
                    </a:moveTo>
                    <a:lnTo>
                      <a:pt x="3" y="95"/>
                    </a:lnTo>
                    <a:lnTo>
                      <a:pt x="11" y="82"/>
                    </a:lnTo>
                    <a:lnTo>
                      <a:pt x="11" y="81"/>
                    </a:lnTo>
                    <a:lnTo>
                      <a:pt x="13" y="79"/>
                    </a:lnTo>
                    <a:lnTo>
                      <a:pt x="14" y="70"/>
                    </a:lnTo>
                    <a:lnTo>
                      <a:pt x="10" y="68"/>
                    </a:lnTo>
                    <a:lnTo>
                      <a:pt x="17" y="60"/>
                    </a:lnTo>
                    <a:lnTo>
                      <a:pt x="16" y="60"/>
                    </a:lnTo>
                    <a:lnTo>
                      <a:pt x="21" y="54"/>
                    </a:lnTo>
                    <a:lnTo>
                      <a:pt x="27" y="50"/>
                    </a:lnTo>
                    <a:lnTo>
                      <a:pt x="41" y="25"/>
                    </a:lnTo>
                    <a:lnTo>
                      <a:pt x="42" y="23"/>
                    </a:lnTo>
                    <a:lnTo>
                      <a:pt x="38" y="21"/>
                    </a:lnTo>
                    <a:lnTo>
                      <a:pt x="32" y="12"/>
                    </a:lnTo>
                    <a:lnTo>
                      <a:pt x="32" y="11"/>
                    </a:lnTo>
                    <a:lnTo>
                      <a:pt x="31" y="8"/>
                    </a:lnTo>
                    <a:lnTo>
                      <a:pt x="31" y="6"/>
                    </a:lnTo>
                    <a:lnTo>
                      <a:pt x="32" y="5"/>
                    </a:lnTo>
                    <a:lnTo>
                      <a:pt x="32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59" name="Freeform 3000">
                <a:extLst>
                  <a:ext uri="{FF2B5EF4-FFF2-40B4-BE49-F238E27FC236}">
                    <a16:creationId xmlns:a16="http://schemas.microsoft.com/office/drawing/2014/main" id="{E71705F2-DA3C-9D2B-FF57-74E5A2C726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1" y="1440"/>
                <a:ext cx="77" cy="88"/>
              </a:xfrm>
              <a:custGeom>
                <a:avLst/>
                <a:gdLst>
                  <a:gd name="T0" fmla="*/ 9 w 307"/>
                  <a:gd name="T1" fmla="*/ 36 h 352"/>
                  <a:gd name="T2" fmla="*/ 2 w 307"/>
                  <a:gd name="T3" fmla="*/ 56 h 352"/>
                  <a:gd name="T4" fmla="*/ 7 w 307"/>
                  <a:gd name="T5" fmla="*/ 67 h 352"/>
                  <a:gd name="T6" fmla="*/ 38 w 307"/>
                  <a:gd name="T7" fmla="*/ 101 h 352"/>
                  <a:gd name="T8" fmla="*/ 42 w 307"/>
                  <a:gd name="T9" fmla="*/ 106 h 352"/>
                  <a:gd name="T10" fmla="*/ 43 w 307"/>
                  <a:gd name="T11" fmla="*/ 108 h 352"/>
                  <a:gd name="T12" fmla="*/ 59 w 307"/>
                  <a:gd name="T13" fmla="*/ 101 h 352"/>
                  <a:gd name="T14" fmla="*/ 64 w 307"/>
                  <a:gd name="T15" fmla="*/ 72 h 352"/>
                  <a:gd name="T16" fmla="*/ 83 w 307"/>
                  <a:gd name="T17" fmla="*/ 20 h 352"/>
                  <a:gd name="T18" fmla="*/ 83 w 307"/>
                  <a:gd name="T19" fmla="*/ 9 h 352"/>
                  <a:gd name="T20" fmla="*/ 93 w 307"/>
                  <a:gd name="T21" fmla="*/ 0 h 352"/>
                  <a:gd name="T22" fmla="*/ 101 w 307"/>
                  <a:gd name="T23" fmla="*/ 13 h 352"/>
                  <a:gd name="T24" fmla="*/ 117 w 307"/>
                  <a:gd name="T25" fmla="*/ 6 h 352"/>
                  <a:gd name="T26" fmla="*/ 126 w 307"/>
                  <a:gd name="T27" fmla="*/ 14 h 352"/>
                  <a:gd name="T28" fmla="*/ 123 w 307"/>
                  <a:gd name="T29" fmla="*/ 41 h 352"/>
                  <a:gd name="T30" fmla="*/ 129 w 307"/>
                  <a:gd name="T31" fmla="*/ 65 h 352"/>
                  <a:gd name="T32" fmla="*/ 137 w 307"/>
                  <a:gd name="T33" fmla="*/ 76 h 352"/>
                  <a:gd name="T34" fmla="*/ 141 w 307"/>
                  <a:gd name="T35" fmla="*/ 92 h 352"/>
                  <a:gd name="T36" fmla="*/ 129 w 307"/>
                  <a:gd name="T37" fmla="*/ 94 h 352"/>
                  <a:gd name="T38" fmla="*/ 120 w 307"/>
                  <a:gd name="T39" fmla="*/ 95 h 352"/>
                  <a:gd name="T40" fmla="*/ 102 w 307"/>
                  <a:gd name="T41" fmla="*/ 122 h 352"/>
                  <a:gd name="T42" fmla="*/ 94 w 307"/>
                  <a:gd name="T43" fmla="*/ 132 h 352"/>
                  <a:gd name="T44" fmla="*/ 122 w 307"/>
                  <a:gd name="T45" fmla="*/ 156 h 352"/>
                  <a:gd name="T46" fmla="*/ 133 w 307"/>
                  <a:gd name="T47" fmla="*/ 165 h 352"/>
                  <a:gd name="T48" fmla="*/ 160 w 307"/>
                  <a:gd name="T49" fmla="*/ 133 h 352"/>
                  <a:gd name="T50" fmla="*/ 187 w 307"/>
                  <a:gd name="T51" fmla="*/ 152 h 352"/>
                  <a:gd name="T52" fmla="*/ 193 w 307"/>
                  <a:gd name="T53" fmla="*/ 149 h 352"/>
                  <a:gd name="T54" fmla="*/ 221 w 307"/>
                  <a:gd name="T55" fmla="*/ 169 h 352"/>
                  <a:gd name="T56" fmla="*/ 229 w 307"/>
                  <a:gd name="T57" fmla="*/ 168 h 352"/>
                  <a:gd name="T58" fmla="*/ 224 w 307"/>
                  <a:gd name="T59" fmla="*/ 185 h 352"/>
                  <a:gd name="T60" fmla="*/ 231 w 307"/>
                  <a:gd name="T61" fmla="*/ 182 h 352"/>
                  <a:gd name="T62" fmla="*/ 263 w 307"/>
                  <a:gd name="T63" fmla="*/ 215 h 352"/>
                  <a:gd name="T64" fmla="*/ 275 w 307"/>
                  <a:gd name="T65" fmla="*/ 226 h 352"/>
                  <a:gd name="T66" fmla="*/ 273 w 307"/>
                  <a:gd name="T67" fmla="*/ 240 h 352"/>
                  <a:gd name="T68" fmla="*/ 267 w 307"/>
                  <a:gd name="T69" fmla="*/ 252 h 352"/>
                  <a:gd name="T70" fmla="*/ 247 w 307"/>
                  <a:gd name="T71" fmla="*/ 273 h 352"/>
                  <a:gd name="T72" fmla="*/ 249 w 307"/>
                  <a:gd name="T73" fmla="*/ 274 h 352"/>
                  <a:gd name="T74" fmla="*/ 292 w 307"/>
                  <a:gd name="T75" fmla="*/ 313 h 352"/>
                  <a:gd name="T76" fmla="*/ 304 w 307"/>
                  <a:gd name="T77" fmla="*/ 321 h 352"/>
                  <a:gd name="T78" fmla="*/ 289 w 307"/>
                  <a:gd name="T79" fmla="*/ 346 h 352"/>
                  <a:gd name="T80" fmla="*/ 287 w 307"/>
                  <a:gd name="T81" fmla="*/ 348 h 3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307" h="352">
                    <a:moveTo>
                      <a:pt x="7" y="36"/>
                    </a:moveTo>
                    <a:lnTo>
                      <a:pt x="9" y="36"/>
                    </a:lnTo>
                    <a:lnTo>
                      <a:pt x="7" y="42"/>
                    </a:lnTo>
                    <a:lnTo>
                      <a:pt x="2" y="56"/>
                    </a:lnTo>
                    <a:lnTo>
                      <a:pt x="0" y="62"/>
                    </a:lnTo>
                    <a:lnTo>
                      <a:pt x="7" y="67"/>
                    </a:lnTo>
                    <a:lnTo>
                      <a:pt x="11" y="78"/>
                    </a:lnTo>
                    <a:lnTo>
                      <a:pt x="38" y="101"/>
                    </a:lnTo>
                    <a:lnTo>
                      <a:pt x="38" y="102"/>
                    </a:lnTo>
                    <a:lnTo>
                      <a:pt x="42" y="106"/>
                    </a:lnTo>
                    <a:lnTo>
                      <a:pt x="42" y="108"/>
                    </a:lnTo>
                    <a:lnTo>
                      <a:pt x="43" y="108"/>
                    </a:lnTo>
                    <a:lnTo>
                      <a:pt x="57" y="102"/>
                    </a:lnTo>
                    <a:lnTo>
                      <a:pt x="59" y="101"/>
                    </a:lnTo>
                    <a:lnTo>
                      <a:pt x="59" y="84"/>
                    </a:lnTo>
                    <a:lnTo>
                      <a:pt x="64" y="72"/>
                    </a:lnTo>
                    <a:lnTo>
                      <a:pt x="77" y="29"/>
                    </a:lnTo>
                    <a:lnTo>
                      <a:pt x="83" y="20"/>
                    </a:lnTo>
                    <a:lnTo>
                      <a:pt x="80" y="11"/>
                    </a:lnTo>
                    <a:lnTo>
                      <a:pt x="83" y="9"/>
                    </a:lnTo>
                    <a:lnTo>
                      <a:pt x="91" y="2"/>
                    </a:lnTo>
                    <a:lnTo>
                      <a:pt x="93" y="0"/>
                    </a:lnTo>
                    <a:lnTo>
                      <a:pt x="98" y="6"/>
                    </a:lnTo>
                    <a:lnTo>
                      <a:pt x="101" y="13"/>
                    </a:lnTo>
                    <a:lnTo>
                      <a:pt x="113" y="2"/>
                    </a:lnTo>
                    <a:lnTo>
                      <a:pt x="117" y="6"/>
                    </a:lnTo>
                    <a:lnTo>
                      <a:pt x="124" y="11"/>
                    </a:lnTo>
                    <a:lnTo>
                      <a:pt x="126" y="14"/>
                    </a:lnTo>
                    <a:lnTo>
                      <a:pt x="127" y="24"/>
                    </a:lnTo>
                    <a:lnTo>
                      <a:pt x="123" y="41"/>
                    </a:lnTo>
                    <a:lnTo>
                      <a:pt x="127" y="62"/>
                    </a:lnTo>
                    <a:lnTo>
                      <a:pt x="129" y="65"/>
                    </a:lnTo>
                    <a:lnTo>
                      <a:pt x="138" y="66"/>
                    </a:lnTo>
                    <a:lnTo>
                      <a:pt x="137" y="76"/>
                    </a:lnTo>
                    <a:lnTo>
                      <a:pt x="138" y="84"/>
                    </a:lnTo>
                    <a:lnTo>
                      <a:pt x="141" y="92"/>
                    </a:lnTo>
                    <a:lnTo>
                      <a:pt x="131" y="96"/>
                    </a:lnTo>
                    <a:lnTo>
                      <a:pt x="129" y="94"/>
                    </a:lnTo>
                    <a:lnTo>
                      <a:pt x="126" y="92"/>
                    </a:lnTo>
                    <a:lnTo>
                      <a:pt x="120" y="95"/>
                    </a:lnTo>
                    <a:lnTo>
                      <a:pt x="117" y="98"/>
                    </a:lnTo>
                    <a:lnTo>
                      <a:pt x="102" y="122"/>
                    </a:lnTo>
                    <a:lnTo>
                      <a:pt x="93" y="130"/>
                    </a:lnTo>
                    <a:lnTo>
                      <a:pt x="94" y="132"/>
                    </a:lnTo>
                    <a:lnTo>
                      <a:pt x="116" y="149"/>
                    </a:lnTo>
                    <a:lnTo>
                      <a:pt x="122" y="156"/>
                    </a:lnTo>
                    <a:lnTo>
                      <a:pt x="131" y="165"/>
                    </a:lnTo>
                    <a:lnTo>
                      <a:pt x="133" y="165"/>
                    </a:lnTo>
                    <a:lnTo>
                      <a:pt x="158" y="133"/>
                    </a:lnTo>
                    <a:lnTo>
                      <a:pt x="160" y="133"/>
                    </a:lnTo>
                    <a:lnTo>
                      <a:pt x="180" y="151"/>
                    </a:lnTo>
                    <a:lnTo>
                      <a:pt x="187" y="152"/>
                    </a:lnTo>
                    <a:lnTo>
                      <a:pt x="191" y="151"/>
                    </a:lnTo>
                    <a:lnTo>
                      <a:pt x="193" y="149"/>
                    </a:lnTo>
                    <a:lnTo>
                      <a:pt x="204" y="149"/>
                    </a:lnTo>
                    <a:lnTo>
                      <a:pt x="221" y="169"/>
                    </a:lnTo>
                    <a:lnTo>
                      <a:pt x="225" y="165"/>
                    </a:lnTo>
                    <a:lnTo>
                      <a:pt x="229" y="168"/>
                    </a:lnTo>
                    <a:lnTo>
                      <a:pt x="231" y="172"/>
                    </a:lnTo>
                    <a:lnTo>
                      <a:pt x="224" y="185"/>
                    </a:lnTo>
                    <a:lnTo>
                      <a:pt x="229" y="182"/>
                    </a:lnTo>
                    <a:lnTo>
                      <a:pt x="231" y="182"/>
                    </a:lnTo>
                    <a:lnTo>
                      <a:pt x="256" y="201"/>
                    </a:lnTo>
                    <a:lnTo>
                      <a:pt x="263" y="215"/>
                    </a:lnTo>
                    <a:lnTo>
                      <a:pt x="271" y="223"/>
                    </a:lnTo>
                    <a:lnTo>
                      <a:pt x="275" y="226"/>
                    </a:lnTo>
                    <a:lnTo>
                      <a:pt x="274" y="229"/>
                    </a:lnTo>
                    <a:lnTo>
                      <a:pt x="273" y="240"/>
                    </a:lnTo>
                    <a:lnTo>
                      <a:pt x="275" y="243"/>
                    </a:lnTo>
                    <a:lnTo>
                      <a:pt x="267" y="252"/>
                    </a:lnTo>
                    <a:lnTo>
                      <a:pt x="264" y="253"/>
                    </a:lnTo>
                    <a:lnTo>
                      <a:pt x="247" y="273"/>
                    </a:lnTo>
                    <a:lnTo>
                      <a:pt x="247" y="274"/>
                    </a:lnTo>
                    <a:lnTo>
                      <a:pt x="249" y="274"/>
                    </a:lnTo>
                    <a:lnTo>
                      <a:pt x="288" y="310"/>
                    </a:lnTo>
                    <a:lnTo>
                      <a:pt x="292" y="313"/>
                    </a:lnTo>
                    <a:lnTo>
                      <a:pt x="296" y="317"/>
                    </a:lnTo>
                    <a:lnTo>
                      <a:pt x="304" y="321"/>
                    </a:lnTo>
                    <a:lnTo>
                      <a:pt x="307" y="328"/>
                    </a:lnTo>
                    <a:lnTo>
                      <a:pt x="289" y="346"/>
                    </a:lnTo>
                    <a:lnTo>
                      <a:pt x="288" y="346"/>
                    </a:lnTo>
                    <a:lnTo>
                      <a:pt x="287" y="348"/>
                    </a:lnTo>
                    <a:lnTo>
                      <a:pt x="288" y="35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60" name="Freeform 3001">
                <a:extLst>
                  <a:ext uri="{FF2B5EF4-FFF2-40B4-BE49-F238E27FC236}">
                    <a16:creationId xmlns:a16="http://schemas.microsoft.com/office/drawing/2014/main" id="{59DB3BBE-1459-EE7F-05A4-CD093C15FF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2" y="1490"/>
                <a:ext cx="12" cy="28"/>
              </a:xfrm>
              <a:custGeom>
                <a:avLst/>
                <a:gdLst>
                  <a:gd name="T0" fmla="*/ 0 w 48"/>
                  <a:gd name="T1" fmla="*/ 0 h 113"/>
                  <a:gd name="T2" fmla="*/ 3 w 48"/>
                  <a:gd name="T3" fmla="*/ 5 h 113"/>
                  <a:gd name="T4" fmla="*/ 7 w 48"/>
                  <a:gd name="T5" fmla="*/ 9 h 113"/>
                  <a:gd name="T6" fmla="*/ 10 w 48"/>
                  <a:gd name="T7" fmla="*/ 16 h 113"/>
                  <a:gd name="T8" fmla="*/ 10 w 48"/>
                  <a:gd name="T9" fmla="*/ 17 h 113"/>
                  <a:gd name="T10" fmla="*/ 13 w 48"/>
                  <a:gd name="T11" fmla="*/ 17 h 113"/>
                  <a:gd name="T12" fmla="*/ 16 w 48"/>
                  <a:gd name="T13" fmla="*/ 19 h 113"/>
                  <a:gd name="T14" fmla="*/ 20 w 48"/>
                  <a:gd name="T15" fmla="*/ 30 h 113"/>
                  <a:gd name="T16" fmla="*/ 30 w 48"/>
                  <a:gd name="T17" fmla="*/ 37 h 113"/>
                  <a:gd name="T18" fmla="*/ 31 w 48"/>
                  <a:gd name="T19" fmla="*/ 39 h 113"/>
                  <a:gd name="T20" fmla="*/ 30 w 48"/>
                  <a:gd name="T21" fmla="*/ 43 h 113"/>
                  <a:gd name="T22" fmla="*/ 27 w 48"/>
                  <a:gd name="T23" fmla="*/ 44 h 113"/>
                  <a:gd name="T24" fmla="*/ 27 w 48"/>
                  <a:gd name="T25" fmla="*/ 46 h 113"/>
                  <a:gd name="T26" fmla="*/ 30 w 48"/>
                  <a:gd name="T27" fmla="*/ 48 h 113"/>
                  <a:gd name="T28" fmla="*/ 34 w 48"/>
                  <a:gd name="T29" fmla="*/ 50 h 113"/>
                  <a:gd name="T30" fmla="*/ 40 w 48"/>
                  <a:gd name="T31" fmla="*/ 48 h 113"/>
                  <a:gd name="T32" fmla="*/ 48 w 48"/>
                  <a:gd name="T33" fmla="*/ 61 h 113"/>
                  <a:gd name="T34" fmla="*/ 48 w 48"/>
                  <a:gd name="T35" fmla="*/ 62 h 113"/>
                  <a:gd name="T36" fmla="*/ 41 w 48"/>
                  <a:gd name="T37" fmla="*/ 74 h 113"/>
                  <a:gd name="T38" fmla="*/ 41 w 48"/>
                  <a:gd name="T39" fmla="*/ 75 h 113"/>
                  <a:gd name="T40" fmla="*/ 38 w 48"/>
                  <a:gd name="T41" fmla="*/ 79 h 113"/>
                  <a:gd name="T42" fmla="*/ 38 w 48"/>
                  <a:gd name="T43" fmla="*/ 84 h 113"/>
                  <a:gd name="T44" fmla="*/ 42 w 48"/>
                  <a:gd name="T45" fmla="*/ 91 h 113"/>
                  <a:gd name="T46" fmla="*/ 41 w 48"/>
                  <a:gd name="T47" fmla="*/ 100 h 113"/>
                  <a:gd name="T48" fmla="*/ 38 w 48"/>
                  <a:gd name="T49" fmla="*/ 106 h 113"/>
                  <a:gd name="T50" fmla="*/ 30 w 48"/>
                  <a:gd name="T51" fmla="*/ 111 h 113"/>
                  <a:gd name="T52" fmla="*/ 31 w 48"/>
                  <a:gd name="T53" fmla="*/ 113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48" h="113">
                    <a:moveTo>
                      <a:pt x="0" y="0"/>
                    </a:moveTo>
                    <a:lnTo>
                      <a:pt x="3" y="5"/>
                    </a:lnTo>
                    <a:lnTo>
                      <a:pt x="7" y="9"/>
                    </a:lnTo>
                    <a:lnTo>
                      <a:pt x="10" y="16"/>
                    </a:lnTo>
                    <a:lnTo>
                      <a:pt x="10" y="17"/>
                    </a:lnTo>
                    <a:lnTo>
                      <a:pt x="13" y="17"/>
                    </a:lnTo>
                    <a:lnTo>
                      <a:pt x="16" y="19"/>
                    </a:lnTo>
                    <a:lnTo>
                      <a:pt x="20" y="30"/>
                    </a:lnTo>
                    <a:lnTo>
                      <a:pt x="30" y="37"/>
                    </a:lnTo>
                    <a:lnTo>
                      <a:pt x="31" y="39"/>
                    </a:lnTo>
                    <a:lnTo>
                      <a:pt x="30" y="43"/>
                    </a:lnTo>
                    <a:lnTo>
                      <a:pt x="27" y="44"/>
                    </a:lnTo>
                    <a:lnTo>
                      <a:pt x="27" y="46"/>
                    </a:lnTo>
                    <a:lnTo>
                      <a:pt x="30" y="48"/>
                    </a:lnTo>
                    <a:lnTo>
                      <a:pt x="34" y="50"/>
                    </a:lnTo>
                    <a:lnTo>
                      <a:pt x="40" y="48"/>
                    </a:lnTo>
                    <a:lnTo>
                      <a:pt x="48" y="61"/>
                    </a:lnTo>
                    <a:lnTo>
                      <a:pt x="48" y="62"/>
                    </a:lnTo>
                    <a:lnTo>
                      <a:pt x="41" y="74"/>
                    </a:lnTo>
                    <a:lnTo>
                      <a:pt x="41" y="75"/>
                    </a:lnTo>
                    <a:lnTo>
                      <a:pt x="38" y="79"/>
                    </a:lnTo>
                    <a:lnTo>
                      <a:pt x="38" y="84"/>
                    </a:lnTo>
                    <a:lnTo>
                      <a:pt x="42" y="91"/>
                    </a:lnTo>
                    <a:lnTo>
                      <a:pt x="41" y="100"/>
                    </a:lnTo>
                    <a:lnTo>
                      <a:pt x="38" y="106"/>
                    </a:lnTo>
                    <a:lnTo>
                      <a:pt x="30" y="111"/>
                    </a:lnTo>
                    <a:lnTo>
                      <a:pt x="31" y="11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61" name="Freeform 3002">
                <a:extLst>
                  <a:ext uri="{FF2B5EF4-FFF2-40B4-BE49-F238E27FC236}">
                    <a16:creationId xmlns:a16="http://schemas.microsoft.com/office/drawing/2014/main" id="{807E93B3-5EEE-42AA-11BC-613CE9AC20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7" y="1404"/>
                <a:ext cx="73" cy="40"/>
              </a:xfrm>
              <a:custGeom>
                <a:avLst/>
                <a:gdLst>
                  <a:gd name="T0" fmla="*/ 0 w 296"/>
                  <a:gd name="T1" fmla="*/ 39 h 160"/>
                  <a:gd name="T2" fmla="*/ 8 w 296"/>
                  <a:gd name="T3" fmla="*/ 40 h 160"/>
                  <a:gd name="T4" fmla="*/ 23 w 296"/>
                  <a:gd name="T5" fmla="*/ 27 h 160"/>
                  <a:gd name="T6" fmla="*/ 33 w 296"/>
                  <a:gd name="T7" fmla="*/ 31 h 160"/>
                  <a:gd name="T8" fmla="*/ 46 w 296"/>
                  <a:gd name="T9" fmla="*/ 31 h 160"/>
                  <a:gd name="T10" fmla="*/ 63 w 296"/>
                  <a:gd name="T11" fmla="*/ 18 h 160"/>
                  <a:gd name="T12" fmla="*/ 70 w 296"/>
                  <a:gd name="T13" fmla="*/ 5 h 160"/>
                  <a:gd name="T14" fmla="*/ 81 w 296"/>
                  <a:gd name="T15" fmla="*/ 0 h 160"/>
                  <a:gd name="T16" fmla="*/ 92 w 296"/>
                  <a:gd name="T17" fmla="*/ 4 h 160"/>
                  <a:gd name="T18" fmla="*/ 93 w 296"/>
                  <a:gd name="T19" fmla="*/ 5 h 160"/>
                  <a:gd name="T20" fmla="*/ 99 w 296"/>
                  <a:gd name="T21" fmla="*/ 7 h 160"/>
                  <a:gd name="T22" fmla="*/ 100 w 296"/>
                  <a:gd name="T23" fmla="*/ 7 h 160"/>
                  <a:gd name="T24" fmla="*/ 106 w 296"/>
                  <a:gd name="T25" fmla="*/ 16 h 160"/>
                  <a:gd name="T26" fmla="*/ 107 w 296"/>
                  <a:gd name="T27" fmla="*/ 18 h 160"/>
                  <a:gd name="T28" fmla="*/ 114 w 296"/>
                  <a:gd name="T29" fmla="*/ 29 h 160"/>
                  <a:gd name="T30" fmla="*/ 119 w 296"/>
                  <a:gd name="T31" fmla="*/ 39 h 160"/>
                  <a:gd name="T32" fmla="*/ 124 w 296"/>
                  <a:gd name="T33" fmla="*/ 44 h 160"/>
                  <a:gd name="T34" fmla="*/ 137 w 296"/>
                  <a:gd name="T35" fmla="*/ 43 h 160"/>
                  <a:gd name="T36" fmla="*/ 140 w 296"/>
                  <a:gd name="T37" fmla="*/ 44 h 160"/>
                  <a:gd name="T38" fmla="*/ 140 w 296"/>
                  <a:gd name="T39" fmla="*/ 46 h 160"/>
                  <a:gd name="T40" fmla="*/ 135 w 296"/>
                  <a:gd name="T41" fmla="*/ 48 h 160"/>
                  <a:gd name="T42" fmla="*/ 144 w 296"/>
                  <a:gd name="T43" fmla="*/ 62 h 160"/>
                  <a:gd name="T44" fmla="*/ 149 w 296"/>
                  <a:gd name="T45" fmla="*/ 72 h 160"/>
                  <a:gd name="T46" fmla="*/ 145 w 296"/>
                  <a:gd name="T47" fmla="*/ 72 h 160"/>
                  <a:gd name="T48" fmla="*/ 144 w 296"/>
                  <a:gd name="T49" fmla="*/ 74 h 160"/>
                  <a:gd name="T50" fmla="*/ 149 w 296"/>
                  <a:gd name="T51" fmla="*/ 79 h 160"/>
                  <a:gd name="T52" fmla="*/ 162 w 296"/>
                  <a:gd name="T53" fmla="*/ 71 h 160"/>
                  <a:gd name="T54" fmla="*/ 170 w 296"/>
                  <a:gd name="T55" fmla="*/ 72 h 160"/>
                  <a:gd name="T56" fmla="*/ 172 w 296"/>
                  <a:gd name="T57" fmla="*/ 74 h 160"/>
                  <a:gd name="T58" fmla="*/ 172 w 296"/>
                  <a:gd name="T59" fmla="*/ 76 h 160"/>
                  <a:gd name="T60" fmla="*/ 174 w 296"/>
                  <a:gd name="T61" fmla="*/ 82 h 160"/>
                  <a:gd name="T62" fmla="*/ 176 w 296"/>
                  <a:gd name="T63" fmla="*/ 83 h 160"/>
                  <a:gd name="T64" fmla="*/ 176 w 296"/>
                  <a:gd name="T65" fmla="*/ 85 h 160"/>
                  <a:gd name="T66" fmla="*/ 180 w 296"/>
                  <a:gd name="T67" fmla="*/ 93 h 160"/>
                  <a:gd name="T68" fmla="*/ 180 w 296"/>
                  <a:gd name="T69" fmla="*/ 99 h 160"/>
                  <a:gd name="T70" fmla="*/ 184 w 296"/>
                  <a:gd name="T71" fmla="*/ 107 h 160"/>
                  <a:gd name="T72" fmla="*/ 188 w 296"/>
                  <a:gd name="T73" fmla="*/ 107 h 160"/>
                  <a:gd name="T74" fmla="*/ 195 w 296"/>
                  <a:gd name="T75" fmla="*/ 106 h 160"/>
                  <a:gd name="T76" fmla="*/ 202 w 296"/>
                  <a:gd name="T77" fmla="*/ 101 h 160"/>
                  <a:gd name="T78" fmla="*/ 208 w 296"/>
                  <a:gd name="T79" fmla="*/ 104 h 160"/>
                  <a:gd name="T80" fmla="*/ 219 w 296"/>
                  <a:gd name="T81" fmla="*/ 101 h 160"/>
                  <a:gd name="T82" fmla="*/ 226 w 296"/>
                  <a:gd name="T83" fmla="*/ 97 h 160"/>
                  <a:gd name="T84" fmla="*/ 232 w 296"/>
                  <a:gd name="T85" fmla="*/ 96 h 160"/>
                  <a:gd name="T86" fmla="*/ 254 w 296"/>
                  <a:gd name="T87" fmla="*/ 96 h 160"/>
                  <a:gd name="T88" fmla="*/ 257 w 296"/>
                  <a:gd name="T89" fmla="*/ 115 h 160"/>
                  <a:gd name="T90" fmla="*/ 257 w 296"/>
                  <a:gd name="T91" fmla="*/ 117 h 160"/>
                  <a:gd name="T92" fmla="*/ 250 w 296"/>
                  <a:gd name="T93" fmla="*/ 132 h 160"/>
                  <a:gd name="T94" fmla="*/ 239 w 296"/>
                  <a:gd name="T95" fmla="*/ 138 h 160"/>
                  <a:gd name="T96" fmla="*/ 229 w 296"/>
                  <a:gd name="T97" fmla="*/ 148 h 160"/>
                  <a:gd name="T98" fmla="*/ 232 w 296"/>
                  <a:gd name="T99" fmla="*/ 150 h 160"/>
                  <a:gd name="T100" fmla="*/ 233 w 296"/>
                  <a:gd name="T101" fmla="*/ 150 h 160"/>
                  <a:gd name="T102" fmla="*/ 237 w 296"/>
                  <a:gd name="T103" fmla="*/ 152 h 160"/>
                  <a:gd name="T104" fmla="*/ 241 w 296"/>
                  <a:gd name="T105" fmla="*/ 149 h 160"/>
                  <a:gd name="T106" fmla="*/ 248 w 296"/>
                  <a:gd name="T107" fmla="*/ 148 h 160"/>
                  <a:gd name="T108" fmla="*/ 257 w 296"/>
                  <a:gd name="T109" fmla="*/ 153 h 160"/>
                  <a:gd name="T110" fmla="*/ 255 w 296"/>
                  <a:gd name="T111" fmla="*/ 160 h 160"/>
                  <a:gd name="T112" fmla="*/ 264 w 296"/>
                  <a:gd name="T113" fmla="*/ 160 h 160"/>
                  <a:gd name="T114" fmla="*/ 264 w 296"/>
                  <a:gd name="T115" fmla="*/ 159 h 160"/>
                  <a:gd name="T116" fmla="*/ 271 w 296"/>
                  <a:gd name="T117" fmla="*/ 153 h 160"/>
                  <a:gd name="T118" fmla="*/ 277 w 296"/>
                  <a:gd name="T119" fmla="*/ 153 h 160"/>
                  <a:gd name="T120" fmla="*/ 277 w 296"/>
                  <a:gd name="T121" fmla="*/ 159 h 160"/>
                  <a:gd name="T122" fmla="*/ 296 w 296"/>
                  <a:gd name="T123" fmla="*/ 159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96" h="160">
                    <a:moveTo>
                      <a:pt x="0" y="39"/>
                    </a:moveTo>
                    <a:lnTo>
                      <a:pt x="8" y="40"/>
                    </a:lnTo>
                    <a:lnTo>
                      <a:pt x="23" y="27"/>
                    </a:lnTo>
                    <a:lnTo>
                      <a:pt x="33" y="31"/>
                    </a:lnTo>
                    <a:lnTo>
                      <a:pt x="46" y="31"/>
                    </a:lnTo>
                    <a:lnTo>
                      <a:pt x="63" y="18"/>
                    </a:lnTo>
                    <a:lnTo>
                      <a:pt x="70" y="5"/>
                    </a:lnTo>
                    <a:lnTo>
                      <a:pt x="81" y="0"/>
                    </a:lnTo>
                    <a:lnTo>
                      <a:pt x="92" y="4"/>
                    </a:lnTo>
                    <a:lnTo>
                      <a:pt x="93" y="5"/>
                    </a:lnTo>
                    <a:lnTo>
                      <a:pt x="99" y="7"/>
                    </a:lnTo>
                    <a:lnTo>
                      <a:pt x="100" y="7"/>
                    </a:lnTo>
                    <a:lnTo>
                      <a:pt x="106" y="16"/>
                    </a:lnTo>
                    <a:lnTo>
                      <a:pt x="107" y="18"/>
                    </a:lnTo>
                    <a:lnTo>
                      <a:pt x="114" y="29"/>
                    </a:lnTo>
                    <a:lnTo>
                      <a:pt x="119" y="39"/>
                    </a:lnTo>
                    <a:lnTo>
                      <a:pt x="124" y="44"/>
                    </a:lnTo>
                    <a:lnTo>
                      <a:pt x="137" y="43"/>
                    </a:lnTo>
                    <a:lnTo>
                      <a:pt x="140" y="44"/>
                    </a:lnTo>
                    <a:lnTo>
                      <a:pt x="140" y="46"/>
                    </a:lnTo>
                    <a:lnTo>
                      <a:pt x="135" y="48"/>
                    </a:lnTo>
                    <a:lnTo>
                      <a:pt x="144" y="62"/>
                    </a:lnTo>
                    <a:lnTo>
                      <a:pt x="149" y="72"/>
                    </a:lnTo>
                    <a:lnTo>
                      <a:pt x="145" y="72"/>
                    </a:lnTo>
                    <a:lnTo>
                      <a:pt x="144" y="74"/>
                    </a:lnTo>
                    <a:lnTo>
                      <a:pt x="149" y="79"/>
                    </a:lnTo>
                    <a:lnTo>
                      <a:pt x="162" y="71"/>
                    </a:lnTo>
                    <a:lnTo>
                      <a:pt x="170" y="72"/>
                    </a:lnTo>
                    <a:lnTo>
                      <a:pt x="172" y="74"/>
                    </a:lnTo>
                    <a:lnTo>
                      <a:pt x="172" y="76"/>
                    </a:lnTo>
                    <a:lnTo>
                      <a:pt x="174" y="82"/>
                    </a:lnTo>
                    <a:lnTo>
                      <a:pt x="176" y="83"/>
                    </a:lnTo>
                    <a:lnTo>
                      <a:pt x="176" y="85"/>
                    </a:lnTo>
                    <a:lnTo>
                      <a:pt x="180" y="93"/>
                    </a:lnTo>
                    <a:lnTo>
                      <a:pt x="180" y="99"/>
                    </a:lnTo>
                    <a:lnTo>
                      <a:pt x="184" y="107"/>
                    </a:lnTo>
                    <a:lnTo>
                      <a:pt x="188" y="107"/>
                    </a:lnTo>
                    <a:lnTo>
                      <a:pt x="195" y="106"/>
                    </a:lnTo>
                    <a:lnTo>
                      <a:pt x="202" y="101"/>
                    </a:lnTo>
                    <a:lnTo>
                      <a:pt x="208" y="104"/>
                    </a:lnTo>
                    <a:lnTo>
                      <a:pt x="219" y="101"/>
                    </a:lnTo>
                    <a:lnTo>
                      <a:pt x="226" y="97"/>
                    </a:lnTo>
                    <a:lnTo>
                      <a:pt x="232" y="96"/>
                    </a:lnTo>
                    <a:lnTo>
                      <a:pt x="254" y="96"/>
                    </a:lnTo>
                    <a:lnTo>
                      <a:pt x="257" y="115"/>
                    </a:lnTo>
                    <a:lnTo>
                      <a:pt x="257" y="117"/>
                    </a:lnTo>
                    <a:lnTo>
                      <a:pt x="250" y="132"/>
                    </a:lnTo>
                    <a:lnTo>
                      <a:pt x="239" y="138"/>
                    </a:lnTo>
                    <a:lnTo>
                      <a:pt x="229" y="148"/>
                    </a:lnTo>
                    <a:lnTo>
                      <a:pt x="232" y="150"/>
                    </a:lnTo>
                    <a:lnTo>
                      <a:pt x="233" y="150"/>
                    </a:lnTo>
                    <a:lnTo>
                      <a:pt x="237" y="152"/>
                    </a:lnTo>
                    <a:lnTo>
                      <a:pt x="241" y="149"/>
                    </a:lnTo>
                    <a:lnTo>
                      <a:pt x="248" y="148"/>
                    </a:lnTo>
                    <a:lnTo>
                      <a:pt x="257" y="153"/>
                    </a:lnTo>
                    <a:lnTo>
                      <a:pt x="255" y="160"/>
                    </a:lnTo>
                    <a:lnTo>
                      <a:pt x="264" y="160"/>
                    </a:lnTo>
                    <a:lnTo>
                      <a:pt x="264" y="159"/>
                    </a:lnTo>
                    <a:lnTo>
                      <a:pt x="271" y="153"/>
                    </a:lnTo>
                    <a:lnTo>
                      <a:pt x="277" y="153"/>
                    </a:lnTo>
                    <a:lnTo>
                      <a:pt x="277" y="159"/>
                    </a:lnTo>
                    <a:lnTo>
                      <a:pt x="296" y="15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62" name="Freeform 3003">
                <a:extLst>
                  <a:ext uri="{FF2B5EF4-FFF2-40B4-BE49-F238E27FC236}">
                    <a16:creationId xmlns:a16="http://schemas.microsoft.com/office/drawing/2014/main" id="{0742D7D8-D7AA-F7C3-C938-3C3059A990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5" y="1386"/>
                <a:ext cx="11" cy="27"/>
              </a:xfrm>
              <a:custGeom>
                <a:avLst/>
                <a:gdLst>
                  <a:gd name="T0" fmla="*/ 40 w 47"/>
                  <a:gd name="T1" fmla="*/ 0 h 112"/>
                  <a:gd name="T2" fmla="*/ 38 w 47"/>
                  <a:gd name="T3" fmla="*/ 3 h 112"/>
                  <a:gd name="T4" fmla="*/ 34 w 47"/>
                  <a:gd name="T5" fmla="*/ 8 h 112"/>
                  <a:gd name="T6" fmla="*/ 34 w 47"/>
                  <a:gd name="T7" fmla="*/ 11 h 112"/>
                  <a:gd name="T8" fmla="*/ 47 w 47"/>
                  <a:gd name="T9" fmla="*/ 17 h 112"/>
                  <a:gd name="T10" fmla="*/ 45 w 47"/>
                  <a:gd name="T11" fmla="*/ 18 h 112"/>
                  <a:gd name="T12" fmla="*/ 41 w 47"/>
                  <a:gd name="T13" fmla="*/ 27 h 112"/>
                  <a:gd name="T14" fmla="*/ 18 w 47"/>
                  <a:gd name="T15" fmla="*/ 18 h 112"/>
                  <a:gd name="T16" fmla="*/ 11 w 47"/>
                  <a:gd name="T17" fmla="*/ 21 h 112"/>
                  <a:gd name="T18" fmla="*/ 1 w 47"/>
                  <a:gd name="T19" fmla="*/ 27 h 112"/>
                  <a:gd name="T20" fmla="*/ 0 w 47"/>
                  <a:gd name="T21" fmla="*/ 28 h 112"/>
                  <a:gd name="T22" fmla="*/ 1 w 47"/>
                  <a:gd name="T23" fmla="*/ 36 h 112"/>
                  <a:gd name="T24" fmla="*/ 2 w 47"/>
                  <a:gd name="T25" fmla="*/ 37 h 112"/>
                  <a:gd name="T26" fmla="*/ 5 w 47"/>
                  <a:gd name="T27" fmla="*/ 44 h 112"/>
                  <a:gd name="T28" fmla="*/ 5 w 47"/>
                  <a:gd name="T29" fmla="*/ 59 h 112"/>
                  <a:gd name="T30" fmla="*/ 7 w 47"/>
                  <a:gd name="T31" fmla="*/ 57 h 112"/>
                  <a:gd name="T32" fmla="*/ 12 w 47"/>
                  <a:gd name="T33" fmla="*/ 59 h 112"/>
                  <a:gd name="T34" fmla="*/ 16 w 47"/>
                  <a:gd name="T35" fmla="*/ 66 h 112"/>
                  <a:gd name="T36" fmla="*/ 12 w 47"/>
                  <a:gd name="T37" fmla="*/ 75 h 112"/>
                  <a:gd name="T38" fmla="*/ 11 w 47"/>
                  <a:gd name="T39" fmla="*/ 89 h 112"/>
                  <a:gd name="T40" fmla="*/ 9 w 47"/>
                  <a:gd name="T41" fmla="*/ 97 h 112"/>
                  <a:gd name="T42" fmla="*/ 9 w 47"/>
                  <a:gd name="T43" fmla="*/ 103 h 112"/>
                  <a:gd name="T44" fmla="*/ 11 w 47"/>
                  <a:gd name="T45" fmla="*/ 109 h 112"/>
                  <a:gd name="T46" fmla="*/ 8 w 47"/>
                  <a:gd name="T47" fmla="*/ 110 h 112"/>
                  <a:gd name="T48" fmla="*/ 8 w 47"/>
                  <a:gd name="T49" fmla="*/ 112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47" h="112">
                    <a:moveTo>
                      <a:pt x="40" y="0"/>
                    </a:moveTo>
                    <a:lnTo>
                      <a:pt x="38" y="3"/>
                    </a:lnTo>
                    <a:lnTo>
                      <a:pt x="34" y="8"/>
                    </a:lnTo>
                    <a:lnTo>
                      <a:pt x="34" y="11"/>
                    </a:lnTo>
                    <a:lnTo>
                      <a:pt x="47" y="17"/>
                    </a:lnTo>
                    <a:lnTo>
                      <a:pt x="45" y="18"/>
                    </a:lnTo>
                    <a:lnTo>
                      <a:pt x="41" y="27"/>
                    </a:lnTo>
                    <a:lnTo>
                      <a:pt x="18" y="18"/>
                    </a:lnTo>
                    <a:lnTo>
                      <a:pt x="11" y="21"/>
                    </a:lnTo>
                    <a:lnTo>
                      <a:pt x="1" y="27"/>
                    </a:lnTo>
                    <a:lnTo>
                      <a:pt x="0" y="28"/>
                    </a:lnTo>
                    <a:lnTo>
                      <a:pt x="1" y="36"/>
                    </a:lnTo>
                    <a:lnTo>
                      <a:pt x="2" y="37"/>
                    </a:lnTo>
                    <a:lnTo>
                      <a:pt x="5" y="44"/>
                    </a:lnTo>
                    <a:lnTo>
                      <a:pt x="5" y="59"/>
                    </a:lnTo>
                    <a:lnTo>
                      <a:pt x="7" y="57"/>
                    </a:lnTo>
                    <a:lnTo>
                      <a:pt x="12" y="59"/>
                    </a:lnTo>
                    <a:lnTo>
                      <a:pt x="16" y="66"/>
                    </a:lnTo>
                    <a:lnTo>
                      <a:pt x="12" y="75"/>
                    </a:lnTo>
                    <a:lnTo>
                      <a:pt x="11" y="89"/>
                    </a:lnTo>
                    <a:lnTo>
                      <a:pt x="9" y="97"/>
                    </a:lnTo>
                    <a:lnTo>
                      <a:pt x="9" y="103"/>
                    </a:lnTo>
                    <a:lnTo>
                      <a:pt x="11" y="109"/>
                    </a:lnTo>
                    <a:lnTo>
                      <a:pt x="8" y="110"/>
                    </a:lnTo>
                    <a:lnTo>
                      <a:pt x="8" y="11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63" name="Freeform 3004">
                <a:extLst>
                  <a:ext uri="{FF2B5EF4-FFF2-40B4-BE49-F238E27FC236}">
                    <a16:creationId xmlns:a16="http://schemas.microsoft.com/office/drawing/2014/main" id="{8F46C9DF-52C1-C41C-2AF8-6C5C5604E7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3" y="1513"/>
                <a:ext cx="44" cy="28"/>
              </a:xfrm>
              <a:custGeom>
                <a:avLst/>
                <a:gdLst>
                  <a:gd name="T0" fmla="*/ 0 w 174"/>
                  <a:gd name="T1" fmla="*/ 62 h 112"/>
                  <a:gd name="T2" fmla="*/ 3 w 174"/>
                  <a:gd name="T3" fmla="*/ 62 h 112"/>
                  <a:gd name="T4" fmla="*/ 6 w 174"/>
                  <a:gd name="T5" fmla="*/ 60 h 112"/>
                  <a:gd name="T6" fmla="*/ 11 w 174"/>
                  <a:gd name="T7" fmla="*/ 59 h 112"/>
                  <a:gd name="T8" fmla="*/ 32 w 174"/>
                  <a:gd name="T9" fmla="*/ 48 h 112"/>
                  <a:gd name="T10" fmla="*/ 36 w 174"/>
                  <a:gd name="T11" fmla="*/ 45 h 112"/>
                  <a:gd name="T12" fmla="*/ 39 w 174"/>
                  <a:gd name="T13" fmla="*/ 43 h 112"/>
                  <a:gd name="T14" fmla="*/ 47 w 174"/>
                  <a:gd name="T15" fmla="*/ 31 h 112"/>
                  <a:gd name="T16" fmla="*/ 49 w 174"/>
                  <a:gd name="T17" fmla="*/ 22 h 112"/>
                  <a:gd name="T18" fmla="*/ 50 w 174"/>
                  <a:gd name="T19" fmla="*/ 19 h 112"/>
                  <a:gd name="T20" fmla="*/ 49 w 174"/>
                  <a:gd name="T21" fmla="*/ 15 h 112"/>
                  <a:gd name="T22" fmla="*/ 49 w 174"/>
                  <a:gd name="T23" fmla="*/ 12 h 112"/>
                  <a:gd name="T24" fmla="*/ 52 w 174"/>
                  <a:gd name="T25" fmla="*/ 3 h 112"/>
                  <a:gd name="T26" fmla="*/ 54 w 174"/>
                  <a:gd name="T27" fmla="*/ 0 h 112"/>
                  <a:gd name="T28" fmla="*/ 57 w 174"/>
                  <a:gd name="T29" fmla="*/ 5 h 112"/>
                  <a:gd name="T30" fmla="*/ 59 w 174"/>
                  <a:gd name="T31" fmla="*/ 5 h 112"/>
                  <a:gd name="T32" fmla="*/ 89 w 174"/>
                  <a:gd name="T33" fmla="*/ 26 h 112"/>
                  <a:gd name="T34" fmla="*/ 91 w 174"/>
                  <a:gd name="T35" fmla="*/ 26 h 112"/>
                  <a:gd name="T36" fmla="*/ 98 w 174"/>
                  <a:gd name="T37" fmla="*/ 30 h 112"/>
                  <a:gd name="T38" fmla="*/ 103 w 174"/>
                  <a:gd name="T39" fmla="*/ 36 h 112"/>
                  <a:gd name="T40" fmla="*/ 119 w 174"/>
                  <a:gd name="T41" fmla="*/ 41 h 112"/>
                  <a:gd name="T42" fmla="*/ 120 w 174"/>
                  <a:gd name="T43" fmla="*/ 41 h 112"/>
                  <a:gd name="T44" fmla="*/ 127 w 174"/>
                  <a:gd name="T45" fmla="*/ 40 h 112"/>
                  <a:gd name="T46" fmla="*/ 128 w 174"/>
                  <a:gd name="T47" fmla="*/ 40 h 112"/>
                  <a:gd name="T48" fmla="*/ 137 w 174"/>
                  <a:gd name="T49" fmla="*/ 41 h 112"/>
                  <a:gd name="T50" fmla="*/ 138 w 174"/>
                  <a:gd name="T51" fmla="*/ 43 h 112"/>
                  <a:gd name="T52" fmla="*/ 152 w 174"/>
                  <a:gd name="T53" fmla="*/ 51 h 112"/>
                  <a:gd name="T54" fmla="*/ 158 w 174"/>
                  <a:gd name="T55" fmla="*/ 60 h 112"/>
                  <a:gd name="T56" fmla="*/ 158 w 174"/>
                  <a:gd name="T57" fmla="*/ 73 h 112"/>
                  <a:gd name="T58" fmla="*/ 160 w 174"/>
                  <a:gd name="T59" fmla="*/ 82 h 112"/>
                  <a:gd name="T60" fmla="*/ 162 w 174"/>
                  <a:gd name="T61" fmla="*/ 83 h 112"/>
                  <a:gd name="T62" fmla="*/ 169 w 174"/>
                  <a:gd name="T63" fmla="*/ 101 h 112"/>
                  <a:gd name="T64" fmla="*/ 174 w 174"/>
                  <a:gd name="T65" fmla="*/ 112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74" h="112">
                    <a:moveTo>
                      <a:pt x="0" y="62"/>
                    </a:moveTo>
                    <a:lnTo>
                      <a:pt x="3" y="62"/>
                    </a:lnTo>
                    <a:lnTo>
                      <a:pt x="6" y="60"/>
                    </a:lnTo>
                    <a:lnTo>
                      <a:pt x="11" y="59"/>
                    </a:lnTo>
                    <a:lnTo>
                      <a:pt x="32" y="48"/>
                    </a:lnTo>
                    <a:lnTo>
                      <a:pt x="36" y="45"/>
                    </a:lnTo>
                    <a:lnTo>
                      <a:pt x="39" y="43"/>
                    </a:lnTo>
                    <a:lnTo>
                      <a:pt x="47" y="31"/>
                    </a:lnTo>
                    <a:lnTo>
                      <a:pt x="49" y="22"/>
                    </a:lnTo>
                    <a:lnTo>
                      <a:pt x="50" y="19"/>
                    </a:lnTo>
                    <a:lnTo>
                      <a:pt x="49" y="15"/>
                    </a:lnTo>
                    <a:lnTo>
                      <a:pt x="49" y="12"/>
                    </a:lnTo>
                    <a:lnTo>
                      <a:pt x="52" y="3"/>
                    </a:lnTo>
                    <a:lnTo>
                      <a:pt x="54" y="0"/>
                    </a:lnTo>
                    <a:lnTo>
                      <a:pt x="57" y="5"/>
                    </a:lnTo>
                    <a:lnTo>
                      <a:pt x="59" y="5"/>
                    </a:lnTo>
                    <a:lnTo>
                      <a:pt x="89" y="26"/>
                    </a:lnTo>
                    <a:lnTo>
                      <a:pt x="91" y="26"/>
                    </a:lnTo>
                    <a:lnTo>
                      <a:pt x="98" y="30"/>
                    </a:lnTo>
                    <a:lnTo>
                      <a:pt x="103" y="36"/>
                    </a:lnTo>
                    <a:lnTo>
                      <a:pt x="119" y="41"/>
                    </a:lnTo>
                    <a:lnTo>
                      <a:pt x="120" y="41"/>
                    </a:lnTo>
                    <a:lnTo>
                      <a:pt x="127" y="40"/>
                    </a:lnTo>
                    <a:lnTo>
                      <a:pt x="128" y="40"/>
                    </a:lnTo>
                    <a:lnTo>
                      <a:pt x="137" y="41"/>
                    </a:lnTo>
                    <a:lnTo>
                      <a:pt x="138" y="43"/>
                    </a:lnTo>
                    <a:lnTo>
                      <a:pt x="152" y="51"/>
                    </a:lnTo>
                    <a:lnTo>
                      <a:pt x="158" y="60"/>
                    </a:lnTo>
                    <a:lnTo>
                      <a:pt x="158" y="73"/>
                    </a:lnTo>
                    <a:lnTo>
                      <a:pt x="160" y="82"/>
                    </a:lnTo>
                    <a:lnTo>
                      <a:pt x="162" y="83"/>
                    </a:lnTo>
                    <a:lnTo>
                      <a:pt x="169" y="101"/>
                    </a:lnTo>
                    <a:lnTo>
                      <a:pt x="174" y="11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64" name="Freeform 3005">
                <a:extLst>
                  <a:ext uri="{FF2B5EF4-FFF2-40B4-BE49-F238E27FC236}">
                    <a16:creationId xmlns:a16="http://schemas.microsoft.com/office/drawing/2014/main" id="{85B0FAEE-45CC-BC1D-BCE6-59F5B0B870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4" y="1541"/>
                <a:ext cx="8" cy="19"/>
              </a:xfrm>
              <a:custGeom>
                <a:avLst/>
                <a:gdLst>
                  <a:gd name="T0" fmla="*/ 30 w 30"/>
                  <a:gd name="T1" fmla="*/ 78 h 78"/>
                  <a:gd name="T2" fmla="*/ 26 w 30"/>
                  <a:gd name="T3" fmla="*/ 76 h 78"/>
                  <a:gd name="T4" fmla="*/ 23 w 30"/>
                  <a:gd name="T5" fmla="*/ 69 h 78"/>
                  <a:gd name="T6" fmla="*/ 21 w 30"/>
                  <a:gd name="T7" fmla="*/ 52 h 78"/>
                  <a:gd name="T8" fmla="*/ 14 w 30"/>
                  <a:gd name="T9" fmla="*/ 30 h 78"/>
                  <a:gd name="T10" fmla="*/ 14 w 30"/>
                  <a:gd name="T11" fmla="*/ 28 h 78"/>
                  <a:gd name="T12" fmla="*/ 11 w 30"/>
                  <a:gd name="T13" fmla="*/ 24 h 78"/>
                  <a:gd name="T14" fmla="*/ 11 w 30"/>
                  <a:gd name="T15" fmla="*/ 23 h 78"/>
                  <a:gd name="T16" fmla="*/ 9 w 30"/>
                  <a:gd name="T17" fmla="*/ 21 h 78"/>
                  <a:gd name="T18" fmla="*/ 7 w 30"/>
                  <a:gd name="T19" fmla="*/ 21 h 78"/>
                  <a:gd name="T20" fmla="*/ 4 w 30"/>
                  <a:gd name="T21" fmla="*/ 18 h 78"/>
                  <a:gd name="T22" fmla="*/ 4 w 30"/>
                  <a:gd name="T23" fmla="*/ 17 h 78"/>
                  <a:gd name="T24" fmla="*/ 1 w 30"/>
                  <a:gd name="T25" fmla="*/ 13 h 78"/>
                  <a:gd name="T26" fmla="*/ 0 w 30"/>
                  <a:gd name="T27" fmla="*/ 9 h 78"/>
                  <a:gd name="T28" fmla="*/ 0 w 30"/>
                  <a:gd name="T29" fmla="*/ 6 h 78"/>
                  <a:gd name="T30" fmla="*/ 8 w 30"/>
                  <a:gd name="T31" fmla="*/ 2 h 78"/>
                  <a:gd name="T32" fmla="*/ 9 w 30"/>
                  <a:gd name="T33" fmla="*/ 0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0" h="78">
                    <a:moveTo>
                      <a:pt x="30" y="78"/>
                    </a:moveTo>
                    <a:lnTo>
                      <a:pt x="26" y="76"/>
                    </a:lnTo>
                    <a:lnTo>
                      <a:pt x="23" y="69"/>
                    </a:lnTo>
                    <a:lnTo>
                      <a:pt x="21" y="52"/>
                    </a:lnTo>
                    <a:lnTo>
                      <a:pt x="14" y="30"/>
                    </a:lnTo>
                    <a:lnTo>
                      <a:pt x="14" y="28"/>
                    </a:lnTo>
                    <a:lnTo>
                      <a:pt x="11" y="24"/>
                    </a:lnTo>
                    <a:lnTo>
                      <a:pt x="11" y="23"/>
                    </a:lnTo>
                    <a:lnTo>
                      <a:pt x="9" y="21"/>
                    </a:lnTo>
                    <a:lnTo>
                      <a:pt x="7" y="21"/>
                    </a:lnTo>
                    <a:lnTo>
                      <a:pt x="4" y="18"/>
                    </a:lnTo>
                    <a:lnTo>
                      <a:pt x="4" y="17"/>
                    </a:lnTo>
                    <a:lnTo>
                      <a:pt x="1" y="13"/>
                    </a:lnTo>
                    <a:lnTo>
                      <a:pt x="0" y="9"/>
                    </a:lnTo>
                    <a:lnTo>
                      <a:pt x="0" y="6"/>
                    </a:lnTo>
                    <a:lnTo>
                      <a:pt x="8" y="2"/>
                    </a:lnTo>
                    <a:lnTo>
                      <a:pt x="9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65" name="Freeform 3006">
                <a:extLst>
                  <a:ext uri="{FF2B5EF4-FFF2-40B4-BE49-F238E27FC236}">
                    <a16:creationId xmlns:a16="http://schemas.microsoft.com/office/drawing/2014/main" id="{4270DE4E-C2FC-71C3-5239-98EAA0B5EF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6" y="1560"/>
                <a:ext cx="36" cy="67"/>
              </a:xfrm>
              <a:custGeom>
                <a:avLst/>
                <a:gdLst>
                  <a:gd name="T0" fmla="*/ 146 w 146"/>
                  <a:gd name="T1" fmla="*/ 3 h 268"/>
                  <a:gd name="T2" fmla="*/ 141 w 146"/>
                  <a:gd name="T3" fmla="*/ 10 h 268"/>
                  <a:gd name="T4" fmla="*/ 130 w 146"/>
                  <a:gd name="T5" fmla="*/ 33 h 268"/>
                  <a:gd name="T6" fmla="*/ 124 w 146"/>
                  <a:gd name="T7" fmla="*/ 37 h 268"/>
                  <a:gd name="T8" fmla="*/ 116 w 146"/>
                  <a:gd name="T9" fmla="*/ 30 h 268"/>
                  <a:gd name="T10" fmla="*/ 96 w 146"/>
                  <a:gd name="T11" fmla="*/ 23 h 268"/>
                  <a:gd name="T12" fmla="*/ 96 w 146"/>
                  <a:gd name="T13" fmla="*/ 31 h 268"/>
                  <a:gd name="T14" fmla="*/ 95 w 146"/>
                  <a:gd name="T15" fmla="*/ 55 h 268"/>
                  <a:gd name="T16" fmla="*/ 96 w 146"/>
                  <a:gd name="T17" fmla="*/ 66 h 268"/>
                  <a:gd name="T18" fmla="*/ 100 w 146"/>
                  <a:gd name="T19" fmla="*/ 74 h 268"/>
                  <a:gd name="T20" fmla="*/ 102 w 146"/>
                  <a:gd name="T21" fmla="*/ 88 h 268"/>
                  <a:gd name="T22" fmla="*/ 88 w 146"/>
                  <a:gd name="T23" fmla="*/ 74 h 268"/>
                  <a:gd name="T24" fmla="*/ 71 w 146"/>
                  <a:gd name="T25" fmla="*/ 61 h 268"/>
                  <a:gd name="T26" fmla="*/ 57 w 146"/>
                  <a:gd name="T27" fmla="*/ 52 h 268"/>
                  <a:gd name="T28" fmla="*/ 44 w 146"/>
                  <a:gd name="T29" fmla="*/ 54 h 268"/>
                  <a:gd name="T30" fmla="*/ 39 w 146"/>
                  <a:gd name="T31" fmla="*/ 52 h 268"/>
                  <a:gd name="T32" fmla="*/ 26 w 146"/>
                  <a:gd name="T33" fmla="*/ 58 h 268"/>
                  <a:gd name="T34" fmla="*/ 18 w 146"/>
                  <a:gd name="T35" fmla="*/ 69 h 268"/>
                  <a:gd name="T36" fmla="*/ 10 w 146"/>
                  <a:gd name="T37" fmla="*/ 93 h 268"/>
                  <a:gd name="T38" fmla="*/ 15 w 146"/>
                  <a:gd name="T39" fmla="*/ 102 h 268"/>
                  <a:gd name="T40" fmla="*/ 5 w 146"/>
                  <a:gd name="T41" fmla="*/ 119 h 268"/>
                  <a:gd name="T42" fmla="*/ 4 w 146"/>
                  <a:gd name="T43" fmla="*/ 122 h 268"/>
                  <a:gd name="T44" fmla="*/ 0 w 146"/>
                  <a:gd name="T45" fmla="*/ 139 h 268"/>
                  <a:gd name="T46" fmla="*/ 7 w 146"/>
                  <a:gd name="T47" fmla="*/ 143 h 268"/>
                  <a:gd name="T48" fmla="*/ 8 w 146"/>
                  <a:gd name="T49" fmla="*/ 167 h 268"/>
                  <a:gd name="T50" fmla="*/ 31 w 146"/>
                  <a:gd name="T51" fmla="*/ 192 h 268"/>
                  <a:gd name="T52" fmla="*/ 26 w 146"/>
                  <a:gd name="T53" fmla="*/ 193 h 268"/>
                  <a:gd name="T54" fmla="*/ 28 w 146"/>
                  <a:gd name="T55" fmla="*/ 210 h 268"/>
                  <a:gd name="T56" fmla="*/ 18 w 146"/>
                  <a:gd name="T57" fmla="*/ 223 h 268"/>
                  <a:gd name="T58" fmla="*/ 15 w 146"/>
                  <a:gd name="T59" fmla="*/ 230 h 268"/>
                  <a:gd name="T60" fmla="*/ 8 w 146"/>
                  <a:gd name="T61" fmla="*/ 260 h 268"/>
                  <a:gd name="T62" fmla="*/ 10 w 146"/>
                  <a:gd name="T63" fmla="*/ 268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46" h="268">
                    <a:moveTo>
                      <a:pt x="146" y="0"/>
                    </a:moveTo>
                    <a:lnTo>
                      <a:pt x="146" y="3"/>
                    </a:lnTo>
                    <a:lnTo>
                      <a:pt x="142" y="9"/>
                    </a:lnTo>
                    <a:lnTo>
                      <a:pt x="141" y="10"/>
                    </a:lnTo>
                    <a:lnTo>
                      <a:pt x="137" y="17"/>
                    </a:lnTo>
                    <a:lnTo>
                      <a:pt x="130" y="33"/>
                    </a:lnTo>
                    <a:lnTo>
                      <a:pt x="125" y="37"/>
                    </a:lnTo>
                    <a:lnTo>
                      <a:pt x="124" y="37"/>
                    </a:lnTo>
                    <a:lnTo>
                      <a:pt x="121" y="35"/>
                    </a:lnTo>
                    <a:lnTo>
                      <a:pt x="116" y="30"/>
                    </a:lnTo>
                    <a:lnTo>
                      <a:pt x="107" y="27"/>
                    </a:lnTo>
                    <a:lnTo>
                      <a:pt x="96" y="23"/>
                    </a:lnTo>
                    <a:lnTo>
                      <a:pt x="93" y="24"/>
                    </a:lnTo>
                    <a:lnTo>
                      <a:pt x="96" y="31"/>
                    </a:lnTo>
                    <a:lnTo>
                      <a:pt x="96" y="52"/>
                    </a:lnTo>
                    <a:lnTo>
                      <a:pt x="95" y="55"/>
                    </a:lnTo>
                    <a:lnTo>
                      <a:pt x="95" y="62"/>
                    </a:lnTo>
                    <a:lnTo>
                      <a:pt x="96" y="66"/>
                    </a:lnTo>
                    <a:lnTo>
                      <a:pt x="98" y="73"/>
                    </a:lnTo>
                    <a:lnTo>
                      <a:pt x="100" y="74"/>
                    </a:lnTo>
                    <a:lnTo>
                      <a:pt x="102" y="83"/>
                    </a:lnTo>
                    <a:lnTo>
                      <a:pt x="102" y="88"/>
                    </a:lnTo>
                    <a:lnTo>
                      <a:pt x="100" y="88"/>
                    </a:lnTo>
                    <a:lnTo>
                      <a:pt x="88" y="74"/>
                    </a:lnTo>
                    <a:lnTo>
                      <a:pt x="72" y="62"/>
                    </a:lnTo>
                    <a:lnTo>
                      <a:pt x="71" y="61"/>
                    </a:lnTo>
                    <a:lnTo>
                      <a:pt x="60" y="55"/>
                    </a:lnTo>
                    <a:lnTo>
                      <a:pt x="57" y="52"/>
                    </a:lnTo>
                    <a:lnTo>
                      <a:pt x="56" y="52"/>
                    </a:lnTo>
                    <a:lnTo>
                      <a:pt x="44" y="54"/>
                    </a:lnTo>
                    <a:lnTo>
                      <a:pt x="42" y="54"/>
                    </a:lnTo>
                    <a:lnTo>
                      <a:pt x="39" y="52"/>
                    </a:lnTo>
                    <a:lnTo>
                      <a:pt x="37" y="52"/>
                    </a:lnTo>
                    <a:lnTo>
                      <a:pt x="26" y="58"/>
                    </a:lnTo>
                    <a:lnTo>
                      <a:pt x="18" y="67"/>
                    </a:lnTo>
                    <a:lnTo>
                      <a:pt x="18" y="69"/>
                    </a:lnTo>
                    <a:lnTo>
                      <a:pt x="11" y="86"/>
                    </a:lnTo>
                    <a:lnTo>
                      <a:pt x="10" y="93"/>
                    </a:lnTo>
                    <a:lnTo>
                      <a:pt x="10" y="97"/>
                    </a:lnTo>
                    <a:lnTo>
                      <a:pt x="15" y="102"/>
                    </a:lnTo>
                    <a:lnTo>
                      <a:pt x="14" y="108"/>
                    </a:lnTo>
                    <a:lnTo>
                      <a:pt x="5" y="119"/>
                    </a:lnTo>
                    <a:lnTo>
                      <a:pt x="4" y="121"/>
                    </a:lnTo>
                    <a:lnTo>
                      <a:pt x="4" y="122"/>
                    </a:lnTo>
                    <a:lnTo>
                      <a:pt x="0" y="133"/>
                    </a:lnTo>
                    <a:lnTo>
                      <a:pt x="0" y="139"/>
                    </a:lnTo>
                    <a:lnTo>
                      <a:pt x="5" y="141"/>
                    </a:lnTo>
                    <a:lnTo>
                      <a:pt x="7" y="143"/>
                    </a:lnTo>
                    <a:lnTo>
                      <a:pt x="8" y="147"/>
                    </a:lnTo>
                    <a:lnTo>
                      <a:pt x="8" y="167"/>
                    </a:lnTo>
                    <a:lnTo>
                      <a:pt x="12" y="172"/>
                    </a:lnTo>
                    <a:lnTo>
                      <a:pt x="31" y="192"/>
                    </a:lnTo>
                    <a:lnTo>
                      <a:pt x="28" y="193"/>
                    </a:lnTo>
                    <a:lnTo>
                      <a:pt x="26" y="193"/>
                    </a:lnTo>
                    <a:lnTo>
                      <a:pt x="31" y="207"/>
                    </a:lnTo>
                    <a:lnTo>
                      <a:pt x="28" y="210"/>
                    </a:lnTo>
                    <a:lnTo>
                      <a:pt x="25" y="214"/>
                    </a:lnTo>
                    <a:lnTo>
                      <a:pt x="18" y="223"/>
                    </a:lnTo>
                    <a:lnTo>
                      <a:pt x="18" y="224"/>
                    </a:lnTo>
                    <a:lnTo>
                      <a:pt x="15" y="230"/>
                    </a:lnTo>
                    <a:lnTo>
                      <a:pt x="15" y="232"/>
                    </a:lnTo>
                    <a:lnTo>
                      <a:pt x="8" y="260"/>
                    </a:lnTo>
                    <a:lnTo>
                      <a:pt x="10" y="266"/>
                    </a:lnTo>
                    <a:lnTo>
                      <a:pt x="10" y="268"/>
                    </a:lnTo>
                    <a:lnTo>
                      <a:pt x="8" y="26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66" name="Freeform 3007">
                <a:extLst>
                  <a:ext uri="{FF2B5EF4-FFF2-40B4-BE49-F238E27FC236}">
                    <a16:creationId xmlns:a16="http://schemas.microsoft.com/office/drawing/2014/main" id="{2B49B71E-9788-A9FF-2438-C54D82CD48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2" y="1545"/>
                <a:ext cx="51" cy="25"/>
              </a:xfrm>
              <a:custGeom>
                <a:avLst/>
                <a:gdLst>
                  <a:gd name="T0" fmla="*/ 204 w 204"/>
                  <a:gd name="T1" fmla="*/ 32 h 99"/>
                  <a:gd name="T2" fmla="*/ 200 w 204"/>
                  <a:gd name="T3" fmla="*/ 31 h 99"/>
                  <a:gd name="T4" fmla="*/ 193 w 204"/>
                  <a:gd name="T5" fmla="*/ 31 h 99"/>
                  <a:gd name="T6" fmla="*/ 172 w 204"/>
                  <a:gd name="T7" fmla="*/ 24 h 99"/>
                  <a:gd name="T8" fmla="*/ 162 w 204"/>
                  <a:gd name="T9" fmla="*/ 27 h 99"/>
                  <a:gd name="T10" fmla="*/ 150 w 204"/>
                  <a:gd name="T11" fmla="*/ 32 h 99"/>
                  <a:gd name="T12" fmla="*/ 147 w 204"/>
                  <a:gd name="T13" fmla="*/ 31 h 99"/>
                  <a:gd name="T14" fmla="*/ 142 w 204"/>
                  <a:gd name="T15" fmla="*/ 27 h 99"/>
                  <a:gd name="T16" fmla="*/ 140 w 204"/>
                  <a:gd name="T17" fmla="*/ 22 h 99"/>
                  <a:gd name="T18" fmla="*/ 142 w 204"/>
                  <a:gd name="T19" fmla="*/ 14 h 99"/>
                  <a:gd name="T20" fmla="*/ 143 w 204"/>
                  <a:gd name="T21" fmla="*/ 11 h 99"/>
                  <a:gd name="T22" fmla="*/ 144 w 204"/>
                  <a:gd name="T23" fmla="*/ 10 h 99"/>
                  <a:gd name="T24" fmla="*/ 143 w 204"/>
                  <a:gd name="T25" fmla="*/ 6 h 99"/>
                  <a:gd name="T26" fmla="*/ 137 w 204"/>
                  <a:gd name="T27" fmla="*/ 0 h 99"/>
                  <a:gd name="T28" fmla="*/ 136 w 204"/>
                  <a:gd name="T29" fmla="*/ 1 h 99"/>
                  <a:gd name="T30" fmla="*/ 135 w 204"/>
                  <a:gd name="T31" fmla="*/ 1 h 99"/>
                  <a:gd name="T32" fmla="*/ 135 w 204"/>
                  <a:gd name="T33" fmla="*/ 4 h 99"/>
                  <a:gd name="T34" fmla="*/ 132 w 204"/>
                  <a:gd name="T35" fmla="*/ 4 h 99"/>
                  <a:gd name="T36" fmla="*/ 130 w 204"/>
                  <a:gd name="T37" fmla="*/ 6 h 99"/>
                  <a:gd name="T38" fmla="*/ 119 w 204"/>
                  <a:gd name="T39" fmla="*/ 10 h 99"/>
                  <a:gd name="T40" fmla="*/ 120 w 204"/>
                  <a:gd name="T41" fmla="*/ 48 h 99"/>
                  <a:gd name="T42" fmla="*/ 118 w 204"/>
                  <a:gd name="T43" fmla="*/ 63 h 99"/>
                  <a:gd name="T44" fmla="*/ 87 w 204"/>
                  <a:gd name="T45" fmla="*/ 70 h 99"/>
                  <a:gd name="T46" fmla="*/ 82 w 204"/>
                  <a:gd name="T47" fmla="*/ 70 h 99"/>
                  <a:gd name="T48" fmla="*/ 77 w 204"/>
                  <a:gd name="T49" fmla="*/ 71 h 99"/>
                  <a:gd name="T50" fmla="*/ 72 w 204"/>
                  <a:gd name="T51" fmla="*/ 77 h 99"/>
                  <a:gd name="T52" fmla="*/ 70 w 204"/>
                  <a:gd name="T53" fmla="*/ 85 h 99"/>
                  <a:gd name="T54" fmla="*/ 68 w 204"/>
                  <a:gd name="T55" fmla="*/ 91 h 99"/>
                  <a:gd name="T56" fmla="*/ 63 w 204"/>
                  <a:gd name="T57" fmla="*/ 95 h 99"/>
                  <a:gd name="T58" fmla="*/ 62 w 204"/>
                  <a:gd name="T59" fmla="*/ 95 h 99"/>
                  <a:gd name="T60" fmla="*/ 59 w 204"/>
                  <a:gd name="T61" fmla="*/ 98 h 99"/>
                  <a:gd name="T62" fmla="*/ 59 w 204"/>
                  <a:gd name="T63" fmla="*/ 99 h 99"/>
                  <a:gd name="T64" fmla="*/ 58 w 204"/>
                  <a:gd name="T65" fmla="*/ 99 h 99"/>
                  <a:gd name="T66" fmla="*/ 53 w 204"/>
                  <a:gd name="T67" fmla="*/ 98 h 99"/>
                  <a:gd name="T68" fmla="*/ 39 w 204"/>
                  <a:gd name="T69" fmla="*/ 87 h 99"/>
                  <a:gd name="T70" fmla="*/ 39 w 204"/>
                  <a:gd name="T71" fmla="*/ 80 h 99"/>
                  <a:gd name="T72" fmla="*/ 41 w 204"/>
                  <a:gd name="T73" fmla="*/ 77 h 99"/>
                  <a:gd name="T74" fmla="*/ 41 w 204"/>
                  <a:gd name="T75" fmla="*/ 75 h 99"/>
                  <a:gd name="T76" fmla="*/ 38 w 204"/>
                  <a:gd name="T77" fmla="*/ 71 h 99"/>
                  <a:gd name="T78" fmla="*/ 32 w 204"/>
                  <a:gd name="T79" fmla="*/ 68 h 99"/>
                  <a:gd name="T80" fmla="*/ 3 w 204"/>
                  <a:gd name="T81" fmla="*/ 63 h 99"/>
                  <a:gd name="T82" fmla="*/ 2 w 204"/>
                  <a:gd name="T83" fmla="*/ 61 h 99"/>
                  <a:gd name="T84" fmla="*/ 0 w 204"/>
                  <a:gd name="T85" fmla="*/ 61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04" h="99">
                    <a:moveTo>
                      <a:pt x="204" y="32"/>
                    </a:moveTo>
                    <a:lnTo>
                      <a:pt x="200" y="31"/>
                    </a:lnTo>
                    <a:lnTo>
                      <a:pt x="193" y="31"/>
                    </a:lnTo>
                    <a:lnTo>
                      <a:pt x="172" y="24"/>
                    </a:lnTo>
                    <a:lnTo>
                      <a:pt x="162" y="27"/>
                    </a:lnTo>
                    <a:lnTo>
                      <a:pt x="150" y="32"/>
                    </a:lnTo>
                    <a:lnTo>
                      <a:pt x="147" y="31"/>
                    </a:lnTo>
                    <a:lnTo>
                      <a:pt x="142" y="27"/>
                    </a:lnTo>
                    <a:lnTo>
                      <a:pt x="140" y="22"/>
                    </a:lnTo>
                    <a:lnTo>
                      <a:pt x="142" y="14"/>
                    </a:lnTo>
                    <a:lnTo>
                      <a:pt x="143" y="11"/>
                    </a:lnTo>
                    <a:lnTo>
                      <a:pt x="144" y="10"/>
                    </a:lnTo>
                    <a:lnTo>
                      <a:pt x="143" y="6"/>
                    </a:lnTo>
                    <a:lnTo>
                      <a:pt x="137" y="0"/>
                    </a:lnTo>
                    <a:lnTo>
                      <a:pt x="136" y="1"/>
                    </a:lnTo>
                    <a:lnTo>
                      <a:pt x="135" y="1"/>
                    </a:lnTo>
                    <a:lnTo>
                      <a:pt x="135" y="4"/>
                    </a:lnTo>
                    <a:lnTo>
                      <a:pt x="132" y="4"/>
                    </a:lnTo>
                    <a:lnTo>
                      <a:pt x="130" y="6"/>
                    </a:lnTo>
                    <a:lnTo>
                      <a:pt x="119" y="10"/>
                    </a:lnTo>
                    <a:lnTo>
                      <a:pt x="120" y="48"/>
                    </a:lnTo>
                    <a:lnTo>
                      <a:pt x="118" y="63"/>
                    </a:lnTo>
                    <a:lnTo>
                      <a:pt x="87" y="70"/>
                    </a:lnTo>
                    <a:lnTo>
                      <a:pt x="82" y="70"/>
                    </a:lnTo>
                    <a:lnTo>
                      <a:pt x="77" y="71"/>
                    </a:lnTo>
                    <a:lnTo>
                      <a:pt x="72" y="77"/>
                    </a:lnTo>
                    <a:lnTo>
                      <a:pt x="70" y="85"/>
                    </a:lnTo>
                    <a:lnTo>
                      <a:pt x="68" y="91"/>
                    </a:lnTo>
                    <a:lnTo>
                      <a:pt x="63" y="95"/>
                    </a:lnTo>
                    <a:lnTo>
                      <a:pt x="62" y="95"/>
                    </a:lnTo>
                    <a:lnTo>
                      <a:pt x="59" y="98"/>
                    </a:lnTo>
                    <a:lnTo>
                      <a:pt x="59" y="99"/>
                    </a:lnTo>
                    <a:lnTo>
                      <a:pt x="58" y="99"/>
                    </a:lnTo>
                    <a:lnTo>
                      <a:pt x="53" y="98"/>
                    </a:lnTo>
                    <a:lnTo>
                      <a:pt x="39" y="87"/>
                    </a:lnTo>
                    <a:lnTo>
                      <a:pt x="39" y="80"/>
                    </a:lnTo>
                    <a:lnTo>
                      <a:pt x="41" y="77"/>
                    </a:lnTo>
                    <a:lnTo>
                      <a:pt x="41" y="75"/>
                    </a:lnTo>
                    <a:lnTo>
                      <a:pt x="38" y="71"/>
                    </a:lnTo>
                    <a:lnTo>
                      <a:pt x="32" y="68"/>
                    </a:lnTo>
                    <a:lnTo>
                      <a:pt x="3" y="63"/>
                    </a:lnTo>
                    <a:lnTo>
                      <a:pt x="2" y="61"/>
                    </a:lnTo>
                    <a:lnTo>
                      <a:pt x="0" y="6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67" name="Freeform 3008">
                <a:extLst>
                  <a:ext uri="{FF2B5EF4-FFF2-40B4-BE49-F238E27FC236}">
                    <a16:creationId xmlns:a16="http://schemas.microsoft.com/office/drawing/2014/main" id="{1C804EDF-348F-2575-A22E-7A9F280636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3" y="1528"/>
                <a:ext cx="50" cy="37"/>
              </a:xfrm>
              <a:custGeom>
                <a:avLst/>
                <a:gdLst>
                  <a:gd name="T0" fmla="*/ 200 w 200"/>
                  <a:gd name="T1" fmla="*/ 0 h 147"/>
                  <a:gd name="T2" fmla="*/ 196 w 200"/>
                  <a:gd name="T3" fmla="*/ 1 h 147"/>
                  <a:gd name="T4" fmla="*/ 194 w 200"/>
                  <a:gd name="T5" fmla="*/ 1 h 147"/>
                  <a:gd name="T6" fmla="*/ 189 w 200"/>
                  <a:gd name="T7" fmla="*/ 7 h 147"/>
                  <a:gd name="T8" fmla="*/ 187 w 200"/>
                  <a:gd name="T9" fmla="*/ 10 h 147"/>
                  <a:gd name="T10" fmla="*/ 187 w 200"/>
                  <a:gd name="T11" fmla="*/ 18 h 147"/>
                  <a:gd name="T12" fmla="*/ 190 w 200"/>
                  <a:gd name="T13" fmla="*/ 24 h 147"/>
                  <a:gd name="T14" fmla="*/ 194 w 200"/>
                  <a:gd name="T15" fmla="*/ 29 h 147"/>
                  <a:gd name="T16" fmla="*/ 194 w 200"/>
                  <a:gd name="T17" fmla="*/ 41 h 147"/>
                  <a:gd name="T18" fmla="*/ 190 w 200"/>
                  <a:gd name="T19" fmla="*/ 48 h 147"/>
                  <a:gd name="T20" fmla="*/ 186 w 200"/>
                  <a:gd name="T21" fmla="*/ 50 h 147"/>
                  <a:gd name="T22" fmla="*/ 185 w 200"/>
                  <a:gd name="T23" fmla="*/ 52 h 147"/>
                  <a:gd name="T24" fmla="*/ 179 w 200"/>
                  <a:gd name="T25" fmla="*/ 56 h 147"/>
                  <a:gd name="T26" fmla="*/ 178 w 200"/>
                  <a:gd name="T27" fmla="*/ 59 h 147"/>
                  <a:gd name="T28" fmla="*/ 151 w 200"/>
                  <a:gd name="T29" fmla="*/ 66 h 147"/>
                  <a:gd name="T30" fmla="*/ 149 w 200"/>
                  <a:gd name="T31" fmla="*/ 66 h 147"/>
                  <a:gd name="T32" fmla="*/ 149 w 200"/>
                  <a:gd name="T33" fmla="*/ 67 h 147"/>
                  <a:gd name="T34" fmla="*/ 146 w 200"/>
                  <a:gd name="T35" fmla="*/ 71 h 147"/>
                  <a:gd name="T36" fmla="*/ 144 w 200"/>
                  <a:gd name="T37" fmla="*/ 77 h 147"/>
                  <a:gd name="T38" fmla="*/ 146 w 200"/>
                  <a:gd name="T39" fmla="*/ 78 h 147"/>
                  <a:gd name="T40" fmla="*/ 147 w 200"/>
                  <a:gd name="T41" fmla="*/ 81 h 147"/>
                  <a:gd name="T42" fmla="*/ 149 w 200"/>
                  <a:gd name="T43" fmla="*/ 80 h 147"/>
                  <a:gd name="T44" fmla="*/ 154 w 200"/>
                  <a:gd name="T45" fmla="*/ 82 h 147"/>
                  <a:gd name="T46" fmla="*/ 155 w 200"/>
                  <a:gd name="T47" fmla="*/ 84 h 147"/>
                  <a:gd name="T48" fmla="*/ 176 w 200"/>
                  <a:gd name="T49" fmla="*/ 116 h 147"/>
                  <a:gd name="T50" fmla="*/ 179 w 200"/>
                  <a:gd name="T51" fmla="*/ 128 h 147"/>
                  <a:gd name="T52" fmla="*/ 179 w 200"/>
                  <a:gd name="T53" fmla="*/ 133 h 147"/>
                  <a:gd name="T54" fmla="*/ 159 w 200"/>
                  <a:gd name="T55" fmla="*/ 126 h 147"/>
                  <a:gd name="T56" fmla="*/ 156 w 200"/>
                  <a:gd name="T57" fmla="*/ 122 h 147"/>
                  <a:gd name="T58" fmla="*/ 147 w 200"/>
                  <a:gd name="T59" fmla="*/ 118 h 147"/>
                  <a:gd name="T60" fmla="*/ 146 w 200"/>
                  <a:gd name="T61" fmla="*/ 118 h 147"/>
                  <a:gd name="T62" fmla="*/ 140 w 200"/>
                  <a:gd name="T63" fmla="*/ 120 h 147"/>
                  <a:gd name="T64" fmla="*/ 139 w 200"/>
                  <a:gd name="T65" fmla="*/ 120 h 147"/>
                  <a:gd name="T66" fmla="*/ 125 w 200"/>
                  <a:gd name="T67" fmla="*/ 133 h 147"/>
                  <a:gd name="T68" fmla="*/ 125 w 200"/>
                  <a:gd name="T69" fmla="*/ 134 h 147"/>
                  <a:gd name="T70" fmla="*/ 120 w 200"/>
                  <a:gd name="T71" fmla="*/ 133 h 147"/>
                  <a:gd name="T72" fmla="*/ 116 w 200"/>
                  <a:gd name="T73" fmla="*/ 133 h 147"/>
                  <a:gd name="T74" fmla="*/ 116 w 200"/>
                  <a:gd name="T75" fmla="*/ 131 h 147"/>
                  <a:gd name="T76" fmla="*/ 105 w 200"/>
                  <a:gd name="T77" fmla="*/ 115 h 147"/>
                  <a:gd name="T78" fmla="*/ 95 w 200"/>
                  <a:gd name="T79" fmla="*/ 115 h 147"/>
                  <a:gd name="T80" fmla="*/ 74 w 200"/>
                  <a:gd name="T81" fmla="*/ 120 h 147"/>
                  <a:gd name="T82" fmla="*/ 59 w 200"/>
                  <a:gd name="T83" fmla="*/ 128 h 147"/>
                  <a:gd name="T84" fmla="*/ 50 w 200"/>
                  <a:gd name="T85" fmla="*/ 128 h 147"/>
                  <a:gd name="T86" fmla="*/ 48 w 200"/>
                  <a:gd name="T87" fmla="*/ 130 h 147"/>
                  <a:gd name="T88" fmla="*/ 45 w 200"/>
                  <a:gd name="T89" fmla="*/ 130 h 147"/>
                  <a:gd name="T90" fmla="*/ 42 w 200"/>
                  <a:gd name="T91" fmla="*/ 128 h 147"/>
                  <a:gd name="T92" fmla="*/ 41 w 200"/>
                  <a:gd name="T93" fmla="*/ 128 h 147"/>
                  <a:gd name="T94" fmla="*/ 36 w 200"/>
                  <a:gd name="T95" fmla="*/ 127 h 147"/>
                  <a:gd name="T96" fmla="*/ 34 w 200"/>
                  <a:gd name="T97" fmla="*/ 127 h 147"/>
                  <a:gd name="T98" fmla="*/ 29 w 200"/>
                  <a:gd name="T99" fmla="*/ 128 h 147"/>
                  <a:gd name="T100" fmla="*/ 25 w 200"/>
                  <a:gd name="T101" fmla="*/ 128 h 147"/>
                  <a:gd name="T102" fmla="*/ 24 w 200"/>
                  <a:gd name="T103" fmla="*/ 130 h 147"/>
                  <a:gd name="T104" fmla="*/ 22 w 200"/>
                  <a:gd name="T105" fmla="*/ 130 h 147"/>
                  <a:gd name="T106" fmla="*/ 21 w 200"/>
                  <a:gd name="T107" fmla="*/ 131 h 147"/>
                  <a:gd name="T108" fmla="*/ 18 w 200"/>
                  <a:gd name="T109" fmla="*/ 131 h 147"/>
                  <a:gd name="T110" fmla="*/ 14 w 200"/>
                  <a:gd name="T111" fmla="*/ 133 h 147"/>
                  <a:gd name="T112" fmla="*/ 7 w 200"/>
                  <a:gd name="T113" fmla="*/ 140 h 147"/>
                  <a:gd name="T114" fmla="*/ 6 w 200"/>
                  <a:gd name="T115" fmla="*/ 140 h 147"/>
                  <a:gd name="T116" fmla="*/ 2 w 200"/>
                  <a:gd name="T117" fmla="*/ 144 h 147"/>
                  <a:gd name="T118" fmla="*/ 0 w 200"/>
                  <a:gd name="T119" fmla="*/ 147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00" h="147">
                    <a:moveTo>
                      <a:pt x="200" y="0"/>
                    </a:moveTo>
                    <a:lnTo>
                      <a:pt x="196" y="1"/>
                    </a:lnTo>
                    <a:lnTo>
                      <a:pt x="194" y="1"/>
                    </a:lnTo>
                    <a:lnTo>
                      <a:pt x="189" y="7"/>
                    </a:lnTo>
                    <a:lnTo>
                      <a:pt x="187" y="10"/>
                    </a:lnTo>
                    <a:lnTo>
                      <a:pt x="187" y="18"/>
                    </a:lnTo>
                    <a:lnTo>
                      <a:pt x="190" y="24"/>
                    </a:lnTo>
                    <a:lnTo>
                      <a:pt x="194" y="29"/>
                    </a:lnTo>
                    <a:lnTo>
                      <a:pt x="194" y="41"/>
                    </a:lnTo>
                    <a:lnTo>
                      <a:pt x="190" y="48"/>
                    </a:lnTo>
                    <a:lnTo>
                      <a:pt x="186" y="50"/>
                    </a:lnTo>
                    <a:lnTo>
                      <a:pt x="185" y="52"/>
                    </a:lnTo>
                    <a:lnTo>
                      <a:pt x="179" y="56"/>
                    </a:lnTo>
                    <a:lnTo>
                      <a:pt x="178" y="59"/>
                    </a:lnTo>
                    <a:lnTo>
                      <a:pt x="151" y="66"/>
                    </a:lnTo>
                    <a:lnTo>
                      <a:pt x="149" y="66"/>
                    </a:lnTo>
                    <a:lnTo>
                      <a:pt x="149" y="67"/>
                    </a:lnTo>
                    <a:lnTo>
                      <a:pt x="146" y="71"/>
                    </a:lnTo>
                    <a:lnTo>
                      <a:pt x="144" y="77"/>
                    </a:lnTo>
                    <a:lnTo>
                      <a:pt x="146" y="78"/>
                    </a:lnTo>
                    <a:lnTo>
                      <a:pt x="147" y="81"/>
                    </a:lnTo>
                    <a:lnTo>
                      <a:pt x="149" y="80"/>
                    </a:lnTo>
                    <a:lnTo>
                      <a:pt x="154" y="82"/>
                    </a:lnTo>
                    <a:lnTo>
                      <a:pt x="155" y="84"/>
                    </a:lnTo>
                    <a:lnTo>
                      <a:pt x="176" y="116"/>
                    </a:lnTo>
                    <a:lnTo>
                      <a:pt x="179" y="128"/>
                    </a:lnTo>
                    <a:lnTo>
                      <a:pt x="179" y="133"/>
                    </a:lnTo>
                    <a:lnTo>
                      <a:pt x="159" y="126"/>
                    </a:lnTo>
                    <a:lnTo>
                      <a:pt x="156" y="122"/>
                    </a:lnTo>
                    <a:lnTo>
                      <a:pt x="147" y="118"/>
                    </a:lnTo>
                    <a:lnTo>
                      <a:pt x="146" y="118"/>
                    </a:lnTo>
                    <a:lnTo>
                      <a:pt x="140" y="120"/>
                    </a:lnTo>
                    <a:lnTo>
                      <a:pt x="139" y="120"/>
                    </a:lnTo>
                    <a:lnTo>
                      <a:pt x="125" y="133"/>
                    </a:lnTo>
                    <a:lnTo>
                      <a:pt x="125" y="134"/>
                    </a:lnTo>
                    <a:lnTo>
                      <a:pt x="120" y="133"/>
                    </a:lnTo>
                    <a:lnTo>
                      <a:pt x="116" y="133"/>
                    </a:lnTo>
                    <a:lnTo>
                      <a:pt x="116" y="131"/>
                    </a:lnTo>
                    <a:lnTo>
                      <a:pt x="105" y="115"/>
                    </a:lnTo>
                    <a:lnTo>
                      <a:pt x="95" y="115"/>
                    </a:lnTo>
                    <a:lnTo>
                      <a:pt x="74" y="120"/>
                    </a:lnTo>
                    <a:lnTo>
                      <a:pt x="59" y="128"/>
                    </a:lnTo>
                    <a:lnTo>
                      <a:pt x="50" y="128"/>
                    </a:lnTo>
                    <a:lnTo>
                      <a:pt x="48" y="130"/>
                    </a:lnTo>
                    <a:lnTo>
                      <a:pt x="45" y="130"/>
                    </a:lnTo>
                    <a:lnTo>
                      <a:pt x="42" y="128"/>
                    </a:lnTo>
                    <a:lnTo>
                      <a:pt x="41" y="128"/>
                    </a:lnTo>
                    <a:lnTo>
                      <a:pt x="36" y="127"/>
                    </a:lnTo>
                    <a:lnTo>
                      <a:pt x="34" y="127"/>
                    </a:lnTo>
                    <a:lnTo>
                      <a:pt x="29" y="128"/>
                    </a:lnTo>
                    <a:lnTo>
                      <a:pt x="25" y="128"/>
                    </a:lnTo>
                    <a:lnTo>
                      <a:pt x="24" y="130"/>
                    </a:lnTo>
                    <a:lnTo>
                      <a:pt x="22" y="130"/>
                    </a:lnTo>
                    <a:lnTo>
                      <a:pt x="21" y="131"/>
                    </a:lnTo>
                    <a:lnTo>
                      <a:pt x="18" y="131"/>
                    </a:lnTo>
                    <a:lnTo>
                      <a:pt x="14" y="133"/>
                    </a:lnTo>
                    <a:lnTo>
                      <a:pt x="7" y="140"/>
                    </a:lnTo>
                    <a:lnTo>
                      <a:pt x="6" y="140"/>
                    </a:lnTo>
                    <a:lnTo>
                      <a:pt x="2" y="144"/>
                    </a:lnTo>
                    <a:lnTo>
                      <a:pt x="0" y="14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68" name="Freeform 3009">
                <a:extLst>
                  <a:ext uri="{FF2B5EF4-FFF2-40B4-BE49-F238E27FC236}">
                    <a16:creationId xmlns:a16="http://schemas.microsoft.com/office/drawing/2014/main" id="{4873D387-89C8-3A0B-71E8-AF470481B6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4" y="1565"/>
                <a:ext cx="41" cy="86"/>
              </a:xfrm>
              <a:custGeom>
                <a:avLst/>
                <a:gdLst>
                  <a:gd name="T0" fmla="*/ 108 w 165"/>
                  <a:gd name="T1" fmla="*/ 345 h 345"/>
                  <a:gd name="T2" fmla="*/ 115 w 165"/>
                  <a:gd name="T3" fmla="*/ 333 h 345"/>
                  <a:gd name="T4" fmla="*/ 117 w 165"/>
                  <a:gd name="T5" fmla="*/ 333 h 345"/>
                  <a:gd name="T6" fmla="*/ 119 w 165"/>
                  <a:gd name="T7" fmla="*/ 331 h 345"/>
                  <a:gd name="T8" fmla="*/ 123 w 165"/>
                  <a:gd name="T9" fmla="*/ 331 h 345"/>
                  <a:gd name="T10" fmla="*/ 130 w 165"/>
                  <a:gd name="T11" fmla="*/ 322 h 345"/>
                  <a:gd name="T12" fmla="*/ 136 w 165"/>
                  <a:gd name="T13" fmla="*/ 308 h 345"/>
                  <a:gd name="T14" fmla="*/ 136 w 165"/>
                  <a:gd name="T15" fmla="*/ 307 h 345"/>
                  <a:gd name="T16" fmla="*/ 156 w 165"/>
                  <a:gd name="T17" fmla="*/ 273 h 345"/>
                  <a:gd name="T18" fmla="*/ 161 w 165"/>
                  <a:gd name="T19" fmla="*/ 266 h 345"/>
                  <a:gd name="T20" fmla="*/ 163 w 165"/>
                  <a:gd name="T21" fmla="*/ 264 h 345"/>
                  <a:gd name="T22" fmla="*/ 164 w 165"/>
                  <a:gd name="T23" fmla="*/ 259 h 345"/>
                  <a:gd name="T24" fmla="*/ 165 w 165"/>
                  <a:gd name="T25" fmla="*/ 256 h 345"/>
                  <a:gd name="T26" fmla="*/ 165 w 165"/>
                  <a:gd name="T27" fmla="*/ 255 h 345"/>
                  <a:gd name="T28" fmla="*/ 163 w 165"/>
                  <a:gd name="T29" fmla="*/ 241 h 345"/>
                  <a:gd name="T30" fmla="*/ 156 w 165"/>
                  <a:gd name="T31" fmla="*/ 225 h 345"/>
                  <a:gd name="T32" fmla="*/ 156 w 165"/>
                  <a:gd name="T33" fmla="*/ 222 h 345"/>
                  <a:gd name="T34" fmla="*/ 153 w 165"/>
                  <a:gd name="T35" fmla="*/ 222 h 345"/>
                  <a:gd name="T36" fmla="*/ 150 w 165"/>
                  <a:gd name="T37" fmla="*/ 223 h 345"/>
                  <a:gd name="T38" fmla="*/ 137 w 165"/>
                  <a:gd name="T39" fmla="*/ 223 h 345"/>
                  <a:gd name="T40" fmla="*/ 130 w 165"/>
                  <a:gd name="T41" fmla="*/ 222 h 345"/>
                  <a:gd name="T42" fmla="*/ 129 w 165"/>
                  <a:gd name="T43" fmla="*/ 219 h 345"/>
                  <a:gd name="T44" fmla="*/ 130 w 165"/>
                  <a:gd name="T45" fmla="*/ 216 h 345"/>
                  <a:gd name="T46" fmla="*/ 130 w 165"/>
                  <a:gd name="T47" fmla="*/ 215 h 345"/>
                  <a:gd name="T48" fmla="*/ 125 w 165"/>
                  <a:gd name="T49" fmla="*/ 212 h 345"/>
                  <a:gd name="T50" fmla="*/ 122 w 165"/>
                  <a:gd name="T51" fmla="*/ 212 h 345"/>
                  <a:gd name="T52" fmla="*/ 115 w 165"/>
                  <a:gd name="T53" fmla="*/ 211 h 345"/>
                  <a:gd name="T54" fmla="*/ 110 w 165"/>
                  <a:gd name="T55" fmla="*/ 212 h 345"/>
                  <a:gd name="T56" fmla="*/ 97 w 165"/>
                  <a:gd name="T57" fmla="*/ 211 h 345"/>
                  <a:gd name="T58" fmla="*/ 87 w 165"/>
                  <a:gd name="T59" fmla="*/ 189 h 345"/>
                  <a:gd name="T60" fmla="*/ 87 w 165"/>
                  <a:gd name="T61" fmla="*/ 187 h 345"/>
                  <a:gd name="T62" fmla="*/ 86 w 165"/>
                  <a:gd name="T63" fmla="*/ 185 h 345"/>
                  <a:gd name="T64" fmla="*/ 84 w 165"/>
                  <a:gd name="T65" fmla="*/ 185 h 345"/>
                  <a:gd name="T66" fmla="*/ 56 w 165"/>
                  <a:gd name="T67" fmla="*/ 195 h 345"/>
                  <a:gd name="T68" fmla="*/ 55 w 165"/>
                  <a:gd name="T69" fmla="*/ 195 h 345"/>
                  <a:gd name="T70" fmla="*/ 47 w 165"/>
                  <a:gd name="T71" fmla="*/ 196 h 345"/>
                  <a:gd name="T72" fmla="*/ 34 w 165"/>
                  <a:gd name="T73" fmla="*/ 196 h 345"/>
                  <a:gd name="T74" fmla="*/ 26 w 165"/>
                  <a:gd name="T75" fmla="*/ 191 h 345"/>
                  <a:gd name="T76" fmla="*/ 0 w 165"/>
                  <a:gd name="T77" fmla="*/ 165 h 345"/>
                  <a:gd name="T78" fmla="*/ 21 w 165"/>
                  <a:gd name="T79" fmla="*/ 162 h 345"/>
                  <a:gd name="T80" fmla="*/ 24 w 165"/>
                  <a:gd name="T81" fmla="*/ 160 h 345"/>
                  <a:gd name="T82" fmla="*/ 21 w 165"/>
                  <a:gd name="T83" fmla="*/ 139 h 345"/>
                  <a:gd name="T84" fmla="*/ 21 w 165"/>
                  <a:gd name="T85" fmla="*/ 129 h 345"/>
                  <a:gd name="T86" fmla="*/ 24 w 165"/>
                  <a:gd name="T87" fmla="*/ 128 h 345"/>
                  <a:gd name="T88" fmla="*/ 26 w 165"/>
                  <a:gd name="T89" fmla="*/ 128 h 345"/>
                  <a:gd name="T90" fmla="*/ 28 w 165"/>
                  <a:gd name="T91" fmla="*/ 124 h 345"/>
                  <a:gd name="T92" fmla="*/ 26 w 165"/>
                  <a:gd name="T93" fmla="*/ 124 h 345"/>
                  <a:gd name="T94" fmla="*/ 23 w 165"/>
                  <a:gd name="T95" fmla="*/ 114 h 345"/>
                  <a:gd name="T96" fmla="*/ 23 w 165"/>
                  <a:gd name="T97" fmla="*/ 79 h 345"/>
                  <a:gd name="T98" fmla="*/ 24 w 165"/>
                  <a:gd name="T99" fmla="*/ 78 h 345"/>
                  <a:gd name="T100" fmla="*/ 31 w 165"/>
                  <a:gd name="T101" fmla="*/ 79 h 345"/>
                  <a:gd name="T102" fmla="*/ 37 w 165"/>
                  <a:gd name="T103" fmla="*/ 79 h 345"/>
                  <a:gd name="T104" fmla="*/ 41 w 165"/>
                  <a:gd name="T105" fmla="*/ 78 h 345"/>
                  <a:gd name="T106" fmla="*/ 38 w 165"/>
                  <a:gd name="T107" fmla="*/ 74 h 345"/>
                  <a:gd name="T108" fmla="*/ 28 w 165"/>
                  <a:gd name="T109" fmla="*/ 64 h 345"/>
                  <a:gd name="T110" fmla="*/ 21 w 165"/>
                  <a:gd name="T111" fmla="*/ 54 h 345"/>
                  <a:gd name="T112" fmla="*/ 13 w 165"/>
                  <a:gd name="T113" fmla="*/ 48 h 345"/>
                  <a:gd name="T114" fmla="*/ 3 w 165"/>
                  <a:gd name="T115" fmla="*/ 38 h 345"/>
                  <a:gd name="T116" fmla="*/ 37 w 165"/>
                  <a:gd name="T117" fmla="*/ 2 h 345"/>
                  <a:gd name="T118" fmla="*/ 38 w 165"/>
                  <a:gd name="T119" fmla="*/ 0 h 3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65" h="345">
                    <a:moveTo>
                      <a:pt x="108" y="345"/>
                    </a:moveTo>
                    <a:lnTo>
                      <a:pt x="115" y="333"/>
                    </a:lnTo>
                    <a:lnTo>
                      <a:pt x="117" y="333"/>
                    </a:lnTo>
                    <a:lnTo>
                      <a:pt x="119" y="331"/>
                    </a:lnTo>
                    <a:lnTo>
                      <a:pt x="123" y="331"/>
                    </a:lnTo>
                    <a:lnTo>
                      <a:pt x="130" y="322"/>
                    </a:lnTo>
                    <a:lnTo>
                      <a:pt x="136" y="308"/>
                    </a:lnTo>
                    <a:lnTo>
                      <a:pt x="136" y="307"/>
                    </a:lnTo>
                    <a:lnTo>
                      <a:pt x="156" y="273"/>
                    </a:lnTo>
                    <a:lnTo>
                      <a:pt x="161" y="266"/>
                    </a:lnTo>
                    <a:lnTo>
                      <a:pt x="163" y="264"/>
                    </a:lnTo>
                    <a:lnTo>
                      <a:pt x="164" y="259"/>
                    </a:lnTo>
                    <a:lnTo>
                      <a:pt x="165" y="256"/>
                    </a:lnTo>
                    <a:lnTo>
                      <a:pt x="165" y="255"/>
                    </a:lnTo>
                    <a:lnTo>
                      <a:pt x="163" y="241"/>
                    </a:lnTo>
                    <a:lnTo>
                      <a:pt x="156" y="225"/>
                    </a:lnTo>
                    <a:lnTo>
                      <a:pt x="156" y="222"/>
                    </a:lnTo>
                    <a:lnTo>
                      <a:pt x="153" y="222"/>
                    </a:lnTo>
                    <a:lnTo>
                      <a:pt x="150" y="223"/>
                    </a:lnTo>
                    <a:lnTo>
                      <a:pt x="137" y="223"/>
                    </a:lnTo>
                    <a:lnTo>
                      <a:pt x="130" y="222"/>
                    </a:lnTo>
                    <a:lnTo>
                      <a:pt x="129" y="219"/>
                    </a:lnTo>
                    <a:lnTo>
                      <a:pt x="130" y="216"/>
                    </a:lnTo>
                    <a:lnTo>
                      <a:pt x="130" y="215"/>
                    </a:lnTo>
                    <a:lnTo>
                      <a:pt x="125" y="212"/>
                    </a:lnTo>
                    <a:lnTo>
                      <a:pt x="122" y="212"/>
                    </a:lnTo>
                    <a:lnTo>
                      <a:pt x="115" y="211"/>
                    </a:lnTo>
                    <a:lnTo>
                      <a:pt x="110" y="212"/>
                    </a:lnTo>
                    <a:lnTo>
                      <a:pt x="97" y="211"/>
                    </a:lnTo>
                    <a:lnTo>
                      <a:pt x="87" y="189"/>
                    </a:lnTo>
                    <a:lnTo>
                      <a:pt x="87" y="187"/>
                    </a:lnTo>
                    <a:lnTo>
                      <a:pt x="86" y="185"/>
                    </a:lnTo>
                    <a:lnTo>
                      <a:pt x="84" y="185"/>
                    </a:lnTo>
                    <a:lnTo>
                      <a:pt x="56" y="195"/>
                    </a:lnTo>
                    <a:lnTo>
                      <a:pt x="55" y="195"/>
                    </a:lnTo>
                    <a:lnTo>
                      <a:pt x="47" y="196"/>
                    </a:lnTo>
                    <a:lnTo>
                      <a:pt x="34" y="196"/>
                    </a:lnTo>
                    <a:lnTo>
                      <a:pt x="26" y="191"/>
                    </a:lnTo>
                    <a:lnTo>
                      <a:pt x="0" y="165"/>
                    </a:lnTo>
                    <a:lnTo>
                      <a:pt x="21" y="162"/>
                    </a:lnTo>
                    <a:lnTo>
                      <a:pt x="24" y="160"/>
                    </a:lnTo>
                    <a:lnTo>
                      <a:pt x="21" y="139"/>
                    </a:lnTo>
                    <a:lnTo>
                      <a:pt x="21" y="129"/>
                    </a:lnTo>
                    <a:lnTo>
                      <a:pt x="24" y="128"/>
                    </a:lnTo>
                    <a:lnTo>
                      <a:pt x="26" y="128"/>
                    </a:lnTo>
                    <a:lnTo>
                      <a:pt x="28" y="124"/>
                    </a:lnTo>
                    <a:lnTo>
                      <a:pt x="26" y="124"/>
                    </a:lnTo>
                    <a:lnTo>
                      <a:pt x="23" y="114"/>
                    </a:lnTo>
                    <a:lnTo>
                      <a:pt x="23" y="79"/>
                    </a:lnTo>
                    <a:lnTo>
                      <a:pt x="24" y="78"/>
                    </a:lnTo>
                    <a:lnTo>
                      <a:pt x="31" y="79"/>
                    </a:lnTo>
                    <a:lnTo>
                      <a:pt x="37" y="79"/>
                    </a:lnTo>
                    <a:lnTo>
                      <a:pt x="41" y="78"/>
                    </a:lnTo>
                    <a:lnTo>
                      <a:pt x="38" y="74"/>
                    </a:lnTo>
                    <a:lnTo>
                      <a:pt x="28" y="64"/>
                    </a:lnTo>
                    <a:lnTo>
                      <a:pt x="21" y="54"/>
                    </a:lnTo>
                    <a:lnTo>
                      <a:pt x="13" y="48"/>
                    </a:lnTo>
                    <a:lnTo>
                      <a:pt x="3" y="38"/>
                    </a:lnTo>
                    <a:lnTo>
                      <a:pt x="37" y="2"/>
                    </a:lnTo>
                    <a:lnTo>
                      <a:pt x="38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69" name="Freeform 3010">
                <a:extLst>
                  <a:ext uri="{FF2B5EF4-FFF2-40B4-BE49-F238E27FC236}">
                    <a16:creationId xmlns:a16="http://schemas.microsoft.com/office/drawing/2014/main" id="{72B6C65F-EC07-4ED9-C4A0-F149CB649B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5" y="1627"/>
                <a:ext cx="23" cy="22"/>
              </a:xfrm>
              <a:custGeom>
                <a:avLst/>
                <a:gdLst>
                  <a:gd name="T0" fmla="*/ 88 w 88"/>
                  <a:gd name="T1" fmla="*/ 0 h 89"/>
                  <a:gd name="T2" fmla="*/ 74 w 88"/>
                  <a:gd name="T3" fmla="*/ 0 h 89"/>
                  <a:gd name="T4" fmla="*/ 73 w 88"/>
                  <a:gd name="T5" fmla="*/ 2 h 89"/>
                  <a:gd name="T6" fmla="*/ 70 w 88"/>
                  <a:gd name="T7" fmla="*/ 3 h 89"/>
                  <a:gd name="T8" fmla="*/ 63 w 88"/>
                  <a:gd name="T9" fmla="*/ 10 h 89"/>
                  <a:gd name="T10" fmla="*/ 49 w 88"/>
                  <a:gd name="T11" fmla="*/ 31 h 89"/>
                  <a:gd name="T12" fmla="*/ 47 w 88"/>
                  <a:gd name="T13" fmla="*/ 34 h 89"/>
                  <a:gd name="T14" fmla="*/ 27 w 88"/>
                  <a:gd name="T15" fmla="*/ 48 h 89"/>
                  <a:gd name="T16" fmla="*/ 24 w 88"/>
                  <a:gd name="T17" fmla="*/ 50 h 89"/>
                  <a:gd name="T18" fmla="*/ 23 w 88"/>
                  <a:gd name="T19" fmla="*/ 52 h 89"/>
                  <a:gd name="T20" fmla="*/ 20 w 88"/>
                  <a:gd name="T21" fmla="*/ 55 h 89"/>
                  <a:gd name="T22" fmla="*/ 14 w 88"/>
                  <a:gd name="T23" fmla="*/ 62 h 89"/>
                  <a:gd name="T24" fmla="*/ 1 w 88"/>
                  <a:gd name="T25" fmla="*/ 86 h 89"/>
                  <a:gd name="T26" fmla="*/ 0 w 88"/>
                  <a:gd name="T27" fmla="*/ 87 h 89"/>
                  <a:gd name="T28" fmla="*/ 0 w 88"/>
                  <a:gd name="T29" fmla="*/ 89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8" h="89">
                    <a:moveTo>
                      <a:pt x="88" y="0"/>
                    </a:moveTo>
                    <a:lnTo>
                      <a:pt x="74" y="0"/>
                    </a:lnTo>
                    <a:lnTo>
                      <a:pt x="73" y="2"/>
                    </a:lnTo>
                    <a:lnTo>
                      <a:pt x="70" y="3"/>
                    </a:lnTo>
                    <a:lnTo>
                      <a:pt x="63" y="10"/>
                    </a:lnTo>
                    <a:lnTo>
                      <a:pt x="49" y="31"/>
                    </a:lnTo>
                    <a:lnTo>
                      <a:pt x="47" y="34"/>
                    </a:lnTo>
                    <a:lnTo>
                      <a:pt x="27" y="48"/>
                    </a:lnTo>
                    <a:lnTo>
                      <a:pt x="24" y="50"/>
                    </a:lnTo>
                    <a:lnTo>
                      <a:pt x="23" y="52"/>
                    </a:lnTo>
                    <a:lnTo>
                      <a:pt x="20" y="55"/>
                    </a:lnTo>
                    <a:lnTo>
                      <a:pt x="14" y="62"/>
                    </a:lnTo>
                    <a:lnTo>
                      <a:pt x="1" y="86"/>
                    </a:lnTo>
                    <a:lnTo>
                      <a:pt x="0" y="87"/>
                    </a:lnTo>
                    <a:lnTo>
                      <a:pt x="0" y="8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70" name="Freeform 3011">
                <a:extLst>
                  <a:ext uri="{FF2B5EF4-FFF2-40B4-BE49-F238E27FC236}">
                    <a16:creationId xmlns:a16="http://schemas.microsoft.com/office/drawing/2014/main" id="{B8EAFD35-2056-D47A-FE2C-43DE73605C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7" y="1627"/>
                <a:ext cx="77" cy="55"/>
              </a:xfrm>
              <a:custGeom>
                <a:avLst/>
                <a:gdLst>
                  <a:gd name="T0" fmla="*/ 310 w 311"/>
                  <a:gd name="T1" fmla="*/ 171 h 218"/>
                  <a:gd name="T2" fmla="*/ 303 w 311"/>
                  <a:gd name="T3" fmla="*/ 160 h 218"/>
                  <a:gd name="T4" fmla="*/ 291 w 311"/>
                  <a:gd name="T5" fmla="*/ 161 h 218"/>
                  <a:gd name="T6" fmla="*/ 272 w 311"/>
                  <a:gd name="T7" fmla="*/ 156 h 218"/>
                  <a:gd name="T8" fmla="*/ 253 w 311"/>
                  <a:gd name="T9" fmla="*/ 143 h 218"/>
                  <a:gd name="T10" fmla="*/ 240 w 311"/>
                  <a:gd name="T11" fmla="*/ 133 h 218"/>
                  <a:gd name="T12" fmla="*/ 232 w 311"/>
                  <a:gd name="T13" fmla="*/ 128 h 218"/>
                  <a:gd name="T14" fmla="*/ 230 w 311"/>
                  <a:gd name="T15" fmla="*/ 130 h 218"/>
                  <a:gd name="T16" fmla="*/ 210 w 311"/>
                  <a:gd name="T17" fmla="*/ 164 h 218"/>
                  <a:gd name="T18" fmla="*/ 174 w 311"/>
                  <a:gd name="T19" fmla="*/ 191 h 218"/>
                  <a:gd name="T20" fmla="*/ 176 w 311"/>
                  <a:gd name="T21" fmla="*/ 188 h 218"/>
                  <a:gd name="T22" fmla="*/ 177 w 311"/>
                  <a:gd name="T23" fmla="*/ 172 h 218"/>
                  <a:gd name="T24" fmla="*/ 162 w 311"/>
                  <a:gd name="T25" fmla="*/ 175 h 218"/>
                  <a:gd name="T26" fmla="*/ 154 w 311"/>
                  <a:gd name="T27" fmla="*/ 172 h 218"/>
                  <a:gd name="T28" fmla="*/ 130 w 311"/>
                  <a:gd name="T29" fmla="*/ 158 h 218"/>
                  <a:gd name="T30" fmla="*/ 113 w 311"/>
                  <a:gd name="T31" fmla="*/ 168 h 218"/>
                  <a:gd name="T32" fmla="*/ 82 w 311"/>
                  <a:gd name="T33" fmla="*/ 203 h 218"/>
                  <a:gd name="T34" fmla="*/ 77 w 311"/>
                  <a:gd name="T35" fmla="*/ 210 h 218"/>
                  <a:gd name="T36" fmla="*/ 73 w 311"/>
                  <a:gd name="T37" fmla="*/ 213 h 218"/>
                  <a:gd name="T38" fmla="*/ 66 w 311"/>
                  <a:gd name="T39" fmla="*/ 214 h 218"/>
                  <a:gd name="T40" fmla="*/ 47 w 311"/>
                  <a:gd name="T41" fmla="*/ 209 h 218"/>
                  <a:gd name="T42" fmla="*/ 35 w 311"/>
                  <a:gd name="T43" fmla="*/ 217 h 218"/>
                  <a:gd name="T44" fmla="*/ 25 w 311"/>
                  <a:gd name="T45" fmla="*/ 195 h 218"/>
                  <a:gd name="T46" fmla="*/ 8 w 311"/>
                  <a:gd name="T47" fmla="*/ 171 h 218"/>
                  <a:gd name="T48" fmla="*/ 10 w 311"/>
                  <a:gd name="T49" fmla="*/ 153 h 218"/>
                  <a:gd name="T50" fmla="*/ 4 w 311"/>
                  <a:gd name="T51" fmla="*/ 124 h 218"/>
                  <a:gd name="T52" fmla="*/ 27 w 311"/>
                  <a:gd name="T53" fmla="*/ 101 h 218"/>
                  <a:gd name="T54" fmla="*/ 38 w 311"/>
                  <a:gd name="T55" fmla="*/ 91 h 218"/>
                  <a:gd name="T56" fmla="*/ 42 w 311"/>
                  <a:gd name="T57" fmla="*/ 89 h 218"/>
                  <a:gd name="T58" fmla="*/ 43 w 311"/>
                  <a:gd name="T59" fmla="*/ 84 h 218"/>
                  <a:gd name="T60" fmla="*/ 35 w 311"/>
                  <a:gd name="T61" fmla="*/ 69 h 218"/>
                  <a:gd name="T62" fmla="*/ 33 w 311"/>
                  <a:gd name="T63" fmla="*/ 61 h 218"/>
                  <a:gd name="T64" fmla="*/ 24 w 311"/>
                  <a:gd name="T65" fmla="*/ 54 h 218"/>
                  <a:gd name="T66" fmla="*/ 18 w 311"/>
                  <a:gd name="T67" fmla="*/ 55 h 218"/>
                  <a:gd name="T68" fmla="*/ 11 w 311"/>
                  <a:gd name="T69" fmla="*/ 51 h 218"/>
                  <a:gd name="T70" fmla="*/ 7 w 311"/>
                  <a:gd name="T71" fmla="*/ 47 h 218"/>
                  <a:gd name="T72" fmla="*/ 10 w 311"/>
                  <a:gd name="T73" fmla="*/ 43 h 218"/>
                  <a:gd name="T74" fmla="*/ 20 w 311"/>
                  <a:gd name="T75" fmla="*/ 27 h 218"/>
                  <a:gd name="T76" fmla="*/ 13 w 311"/>
                  <a:gd name="T77" fmla="*/ 27 h 218"/>
                  <a:gd name="T78" fmla="*/ 0 w 311"/>
                  <a:gd name="T79" fmla="*/ 26 h 218"/>
                  <a:gd name="T80" fmla="*/ 3 w 311"/>
                  <a:gd name="T81" fmla="*/ 13 h 218"/>
                  <a:gd name="T82" fmla="*/ 6 w 311"/>
                  <a:gd name="T83" fmla="*/ 3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311" h="218">
                    <a:moveTo>
                      <a:pt x="311" y="172"/>
                    </a:moveTo>
                    <a:lnTo>
                      <a:pt x="310" y="171"/>
                    </a:lnTo>
                    <a:lnTo>
                      <a:pt x="304" y="161"/>
                    </a:lnTo>
                    <a:lnTo>
                      <a:pt x="303" y="160"/>
                    </a:lnTo>
                    <a:lnTo>
                      <a:pt x="301" y="160"/>
                    </a:lnTo>
                    <a:lnTo>
                      <a:pt x="291" y="161"/>
                    </a:lnTo>
                    <a:lnTo>
                      <a:pt x="281" y="160"/>
                    </a:lnTo>
                    <a:lnTo>
                      <a:pt x="272" y="156"/>
                    </a:lnTo>
                    <a:lnTo>
                      <a:pt x="258" y="146"/>
                    </a:lnTo>
                    <a:lnTo>
                      <a:pt x="253" y="143"/>
                    </a:lnTo>
                    <a:lnTo>
                      <a:pt x="248" y="139"/>
                    </a:lnTo>
                    <a:lnTo>
                      <a:pt x="240" y="133"/>
                    </a:lnTo>
                    <a:lnTo>
                      <a:pt x="236" y="132"/>
                    </a:lnTo>
                    <a:lnTo>
                      <a:pt x="232" y="128"/>
                    </a:lnTo>
                    <a:lnTo>
                      <a:pt x="230" y="128"/>
                    </a:lnTo>
                    <a:lnTo>
                      <a:pt x="230" y="130"/>
                    </a:lnTo>
                    <a:lnTo>
                      <a:pt x="205" y="160"/>
                    </a:lnTo>
                    <a:lnTo>
                      <a:pt x="210" y="164"/>
                    </a:lnTo>
                    <a:lnTo>
                      <a:pt x="184" y="192"/>
                    </a:lnTo>
                    <a:lnTo>
                      <a:pt x="174" y="191"/>
                    </a:lnTo>
                    <a:lnTo>
                      <a:pt x="176" y="189"/>
                    </a:lnTo>
                    <a:lnTo>
                      <a:pt x="176" y="188"/>
                    </a:lnTo>
                    <a:lnTo>
                      <a:pt x="177" y="174"/>
                    </a:lnTo>
                    <a:lnTo>
                      <a:pt x="177" y="172"/>
                    </a:lnTo>
                    <a:lnTo>
                      <a:pt x="174" y="172"/>
                    </a:lnTo>
                    <a:lnTo>
                      <a:pt x="162" y="175"/>
                    </a:lnTo>
                    <a:lnTo>
                      <a:pt x="155" y="175"/>
                    </a:lnTo>
                    <a:lnTo>
                      <a:pt x="154" y="172"/>
                    </a:lnTo>
                    <a:lnTo>
                      <a:pt x="133" y="157"/>
                    </a:lnTo>
                    <a:lnTo>
                      <a:pt x="130" y="158"/>
                    </a:lnTo>
                    <a:lnTo>
                      <a:pt x="121" y="167"/>
                    </a:lnTo>
                    <a:lnTo>
                      <a:pt x="113" y="168"/>
                    </a:lnTo>
                    <a:lnTo>
                      <a:pt x="92" y="182"/>
                    </a:lnTo>
                    <a:lnTo>
                      <a:pt x="82" y="203"/>
                    </a:lnTo>
                    <a:lnTo>
                      <a:pt x="78" y="207"/>
                    </a:lnTo>
                    <a:lnTo>
                      <a:pt x="77" y="210"/>
                    </a:lnTo>
                    <a:lnTo>
                      <a:pt x="74" y="211"/>
                    </a:lnTo>
                    <a:lnTo>
                      <a:pt x="73" y="213"/>
                    </a:lnTo>
                    <a:lnTo>
                      <a:pt x="67" y="213"/>
                    </a:lnTo>
                    <a:lnTo>
                      <a:pt x="66" y="214"/>
                    </a:lnTo>
                    <a:lnTo>
                      <a:pt x="61" y="214"/>
                    </a:lnTo>
                    <a:lnTo>
                      <a:pt x="47" y="209"/>
                    </a:lnTo>
                    <a:lnTo>
                      <a:pt x="35" y="218"/>
                    </a:lnTo>
                    <a:lnTo>
                      <a:pt x="35" y="217"/>
                    </a:lnTo>
                    <a:lnTo>
                      <a:pt x="36" y="209"/>
                    </a:lnTo>
                    <a:lnTo>
                      <a:pt x="25" y="195"/>
                    </a:lnTo>
                    <a:lnTo>
                      <a:pt x="10" y="179"/>
                    </a:lnTo>
                    <a:lnTo>
                      <a:pt x="8" y="171"/>
                    </a:lnTo>
                    <a:lnTo>
                      <a:pt x="8" y="163"/>
                    </a:lnTo>
                    <a:lnTo>
                      <a:pt x="10" y="153"/>
                    </a:lnTo>
                    <a:lnTo>
                      <a:pt x="10" y="128"/>
                    </a:lnTo>
                    <a:lnTo>
                      <a:pt x="4" y="124"/>
                    </a:lnTo>
                    <a:lnTo>
                      <a:pt x="22" y="111"/>
                    </a:lnTo>
                    <a:lnTo>
                      <a:pt x="27" y="101"/>
                    </a:lnTo>
                    <a:lnTo>
                      <a:pt x="33" y="94"/>
                    </a:lnTo>
                    <a:lnTo>
                      <a:pt x="38" y="91"/>
                    </a:lnTo>
                    <a:lnTo>
                      <a:pt x="40" y="89"/>
                    </a:lnTo>
                    <a:lnTo>
                      <a:pt x="42" y="89"/>
                    </a:lnTo>
                    <a:lnTo>
                      <a:pt x="42" y="86"/>
                    </a:lnTo>
                    <a:lnTo>
                      <a:pt x="43" y="84"/>
                    </a:lnTo>
                    <a:lnTo>
                      <a:pt x="40" y="77"/>
                    </a:lnTo>
                    <a:lnTo>
                      <a:pt x="35" y="69"/>
                    </a:lnTo>
                    <a:lnTo>
                      <a:pt x="35" y="68"/>
                    </a:lnTo>
                    <a:lnTo>
                      <a:pt x="33" y="61"/>
                    </a:lnTo>
                    <a:lnTo>
                      <a:pt x="30" y="57"/>
                    </a:lnTo>
                    <a:lnTo>
                      <a:pt x="24" y="54"/>
                    </a:lnTo>
                    <a:lnTo>
                      <a:pt x="22" y="55"/>
                    </a:lnTo>
                    <a:lnTo>
                      <a:pt x="18" y="55"/>
                    </a:lnTo>
                    <a:lnTo>
                      <a:pt x="18" y="54"/>
                    </a:lnTo>
                    <a:lnTo>
                      <a:pt x="11" y="51"/>
                    </a:lnTo>
                    <a:lnTo>
                      <a:pt x="7" y="48"/>
                    </a:lnTo>
                    <a:lnTo>
                      <a:pt x="7" y="47"/>
                    </a:lnTo>
                    <a:lnTo>
                      <a:pt x="8" y="43"/>
                    </a:lnTo>
                    <a:lnTo>
                      <a:pt x="10" y="43"/>
                    </a:lnTo>
                    <a:lnTo>
                      <a:pt x="22" y="31"/>
                    </a:lnTo>
                    <a:lnTo>
                      <a:pt x="20" y="27"/>
                    </a:lnTo>
                    <a:lnTo>
                      <a:pt x="17" y="26"/>
                    </a:lnTo>
                    <a:lnTo>
                      <a:pt x="13" y="27"/>
                    </a:lnTo>
                    <a:lnTo>
                      <a:pt x="3" y="27"/>
                    </a:lnTo>
                    <a:lnTo>
                      <a:pt x="0" y="26"/>
                    </a:lnTo>
                    <a:lnTo>
                      <a:pt x="0" y="16"/>
                    </a:lnTo>
                    <a:lnTo>
                      <a:pt x="3" y="13"/>
                    </a:lnTo>
                    <a:lnTo>
                      <a:pt x="6" y="6"/>
                    </a:lnTo>
                    <a:lnTo>
                      <a:pt x="6" y="3"/>
                    </a:lnTo>
                    <a:lnTo>
                      <a:pt x="4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71" name="Freeform 3012">
                <a:extLst>
                  <a:ext uri="{FF2B5EF4-FFF2-40B4-BE49-F238E27FC236}">
                    <a16:creationId xmlns:a16="http://schemas.microsoft.com/office/drawing/2014/main" id="{B0DB078E-77EE-15CE-019B-364478F2C7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9" y="1517"/>
                <a:ext cx="54" cy="48"/>
              </a:xfrm>
              <a:custGeom>
                <a:avLst/>
                <a:gdLst>
                  <a:gd name="T0" fmla="*/ 216 w 216"/>
                  <a:gd name="T1" fmla="*/ 190 h 190"/>
                  <a:gd name="T2" fmla="*/ 215 w 216"/>
                  <a:gd name="T3" fmla="*/ 190 h 190"/>
                  <a:gd name="T4" fmla="*/ 183 w 216"/>
                  <a:gd name="T5" fmla="*/ 152 h 190"/>
                  <a:gd name="T6" fmla="*/ 188 w 216"/>
                  <a:gd name="T7" fmla="*/ 142 h 190"/>
                  <a:gd name="T8" fmla="*/ 187 w 216"/>
                  <a:gd name="T9" fmla="*/ 141 h 190"/>
                  <a:gd name="T10" fmla="*/ 174 w 216"/>
                  <a:gd name="T11" fmla="*/ 134 h 190"/>
                  <a:gd name="T12" fmla="*/ 170 w 216"/>
                  <a:gd name="T13" fmla="*/ 130 h 190"/>
                  <a:gd name="T14" fmla="*/ 166 w 216"/>
                  <a:gd name="T15" fmla="*/ 124 h 190"/>
                  <a:gd name="T16" fmla="*/ 166 w 216"/>
                  <a:gd name="T17" fmla="*/ 118 h 190"/>
                  <a:gd name="T18" fmla="*/ 158 w 216"/>
                  <a:gd name="T19" fmla="*/ 111 h 190"/>
                  <a:gd name="T20" fmla="*/ 144 w 216"/>
                  <a:gd name="T21" fmla="*/ 107 h 190"/>
                  <a:gd name="T22" fmla="*/ 139 w 216"/>
                  <a:gd name="T23" fmla="*/ 104 h 190"/>
                  <a:gd name="T24" fmla="*/ 138 w 216"/>
                  <a:gd name="T25" fmla="*/ 104 h 190"/>
                  <a:gd name="T26" fmla="*/ 132 w 216"/>
                  <a:gd name="T27" fmla="*/ 99 h 190"/>
                  <a:gd name="T28" fmla="*/ 127 w 216"/>
                  <a:gd name="T29" fmla="*/ 92 h 190"/>
                  <a:gd name="T30" fmla="*/ 128 w 216"/>
                  <a:gd name="T31" fmla="*/ 75 h 190"/>
                  <a:gd name="T32" fmla="*/ 128 w 216"/>
                  <a:gd name="T33" fmla="*/ 74 h 190"/>
                  <a:gd name="T34" fmla="*/ 127 w 216"/>
                  <a:gd name="T35" fmla="*/ 74 h 190"/>
                  <a:gd name="T36" fmla="*/ 121 w 216"/>
                  <a:gd name="T37" fmla="*/ 70 h 190"/>
                  <a:gd name="T38" fmla="*/ 110 w 216"/>
                  <a:gd name="T39" fmla="*/ 70 h 190"/>
                  <a:gd name="T40" fmla="*/ 107 w 216"/>
                  <a:gd name="T41" fmla="*/ 75 h 190"/>
                  <a:gd name="T42" fmla="*/ 100 w 216"/>
                  <a:gd name="T43" fmla="*/ 70 h 190"/>
                  <a:gd name="T44" fmla="*/ 98 w 216"/>
                  <a:gd name="T45" fmla="*/ 68 h 190"/>
                  <a:gd name="T46" fmla="*/ 98 w 216"/>
                  <a:gd name="T47" fmla="*/ 63 h 190"/>
                  <a:gd name="T48" fmla="*/ 102 w 216"/>
                  <a:gd name="T49" fmla="*/ 60 h 190"/>
                  <a:gd name="T50" fmla="*/ 102 w 216"/>
                  <a:gd name="T51" fmla="*/ 57 h 190"/>
                  <a:gd name="T52" fmla="*/ 92 w 216"/>
                  <a:gd name="T53" fmla="*/ 50 h 190"/>
                  <a:gd name="T54" fmla="*/ 89 w 216"/>
                  <a:gd name="T55" fmla="*/ 49 h 190"/>
                  <a:gd name="T56" fmla="*/ 88 w 216"/>
                  <a:gd name="T57" fmla="*/ 46 h 190"/>
                  <a:gd name="T58" fmla="*/ 84 w 216"/>
                  <a:gd name="T59" fmla="*/ 46 h 190"/>
                  <a:gd name="T60" fmla="*/ 82 w 216"/>
                  <a:gd name="T61" fmla="*/ 47 h 190"/>
                  <a:gd name="T62" fmla="*/ 82 w 216"/>
                  <a:gd name="T63" fmla="*/ 49 h 190"/>
                  <a:gd name="T64" fmla="*/ 75 w 216"/>
                  <a:gd name="T65" fmla="*/ 67 h 190"/>
                  <a:gd name="T66" fmla="*/ 75 w 216"/>
                  <a:gd name="T67" fmla="*/ 68 h 190"/>
                  <a:gd name="T68" fmla="*/ 74 w 216"/>
                  <a:gd name="T69" fmla="*/ 68 h 190"/>
                  <a:gd name="T70" fmla="*/ 71 w 216"/>
                  <a:gd name="T71" fmla="*/ 67 h 190"/>
                  <a:gd name="T72" fmla="*/ 71 w 216"/>
                  <a:gd name="T73" fmla="*/ 58 h 190"/>
                  <a:gd name="T74" fmla="*/ 67 w 216"/>
                  <a:gd name="T75" fmla="*/ 44 h 190"/>
                  <a:gd name="T76" fmla="*/ 65 w 216"/>
                  <a:gd name="T77" fmla="*/ 43 h 190"/>
                  <a:gd name="T78" fmla="*/ 56 w 216"/>
                  <a:gd name="T79" fmla="*/ 36 h 190"/>
                  <a:gd name="T80" fmla="*/ 46 w 216"/>
                  <a:gd name="T81" fmla="*/ 33 h 190"/>
                  <a:gd name="T82" fmla="*/ 36 w 216"/>
                  <a:gd name="T83" fmla="*/ 22 h 190"/>
                  <a:gd name="T84" fmla="*/ 24 w 216"/>
                  <a:gd name="T85" fmla="*/ 0 h 190"/>
                  <a:gd name="T86" fmla="*/ 22 w 216"/>
                  <a:gd name="T87" fmla="*/ 1 h 190"/>
                  <a:gd name="T88" fmla="*/ 18 w 216"/>
                  <a:gd name="T89" fmla="*/ 4 h 190"/>
                  <a:gd name="T90" fmla="*/ 15 w 216"/>
                  <a:gd name="T91" fmla="*/ 10 h 190"/>
                  <a:gd name="T92" fmla="*/ 5 w 216"/>
                  <a:gd name="T93" fmla="*/ 21 h 190"/>
                  <a:gd name="T94" fmla="*/ 3 w 216"/>
                  <a:gd name="T95" fmla="*/ 19 h 190"/>
                  <a:gd name="T96" fmla="*/ 0 w 216"/>
                  <a:gd name="T97" fmla="*/ 14 h 190"/>
                  <a:gd name="T98" fmla="*/ 4 w 216"/>
                  <a:gd name="T99" fmla="*/ 7 h 190"/>
                  <a:gd name="T100" fmla="*/ 1 w 216"/>
                  <a:gd name="T101" fmla="*/ 3 h 1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16" h="190">
                    <a:moveTo>
                      <a:pt x="216" y="190"/>
                    </a:moveTo>
                    <a:lnTo>
                      <a:pt x="215" y="190"/>
                    </a:lnTo>
                    <a:lnTo>
                      <a:pt x="183" y="152"/>
                    </a:lnTo>
                    <a:lnTo>
                      <a:pt x="188" y="142"/>
                    </a:lnTo>
                    <a:lnTo>
                      <a:pt x="187" y="141"/>
                    </a:lnTo>
                    <a:lnTo>
                      <a:pt x="174" y="134"/>
                    </a:lnTo>
                    <a:lnTo>
                      <a:pt x="170" y="130"/>
                    </a:lnTo>
                    <a:lnTo>
                      <a:pt x="166" y="124"/>
                    </a:lnTo>
                    <a:lnTo>
                      <a:pt x="166" y="118"/>
                    </a:lnTo>
                    <a:lnTo>
                      <a:pt x="158" y="111"/>
                    </a:lnTo>
                    <a:lnTo>
                      <a:pt x="144" y="107"/>
                    </a:lnTo>
                    <a:lnTo>
                      <a:pt x="139" y="104"/>
                    </a:lnTo>
                    <a:lnTo>
                      <a:pt x="138" y="104"/>
                    </a:lnTo>
                    <a:lnTo>
                      <a:pt x="132" y="99"/>
                    </a:lnTo>
                    <a:lnTo>
                      <a:pt x="127" y="92"/>
                    </a:lnTo>
                    <a:lnTo>
                      <a:pt x="128" y="75"/>
                    </a:lnTo>
                    <a:lnTo>
                      <a:pt x="128" y="74"/>
                    </a:lnTo>
                    <a:lnTo>
                      <a:pt x="127" y="74"/>
                    </a:lnTo>
                    <a:lnTo>
                      <a:pt x="121" y="70"/>
                    </a:lnTo>
                    <a:lnTo>
                      <a:pt x="110" y="70"/>
                    </a:lnTo>
                    <a:lnTo>
                      <a:pt x="107" y="75"/>
                    </a:lnTo>
                    <a:lnTo>
                      <a:pt x="100" y="70"/>
                    </a:lnTo>
                    <a:lnTo>
                      <a:pt x="98" y="68"/>
                    </a:lnTo>
                    <a:lnTo>
                      <a:pt x="98" y="63"/>
                    </a:lnTo>
                    <a:lnTo>
                      <a:pt x="102" y="60"/>
                    </a:lnTo>
                    <a:lnTo>
                      <a:pt x="102" y="57"/>
                    </a:lnTo>
                    <a:lnTo>
                      <a:pt x="92" y="50"/>
                    </a:lnTo>
                    <a:lnTo>
                      <a:pt x="89" y="49"/>
                    </a:lnTo>
                    <a:lnTo>
                      <a:pt x="88" y="46"/>
                    </a:lnTo>
                    <a:lnTo>
                      <a:pt x="84" y="46"/>
                    </a:lnTo>
                    <a:lnTo>
                      <a:pt x="82" y="47"/>
                    </a:lnTo>
                    <a:lnTo>
                      <a:pt x="82" y="49"/>
                    </a:lnTo>
                    <a:lnTo>
                      <a:pt x="75" y="67"/>
                    </a:lnTo>
                    <a:lnTo>
                      <a:pt x="75" y="68"/>
                    </a:lnTo>
                    <a:lnTo>
                      <a:pt x="74" y="68"/>
                    </a:lnTo>
                    <a:lnTo>
                      <a:pt x="71" y="67"/>
                    </a:lnTo>
                    <a:lnTo>
                      <a:pt x="71" y="58"/>
                    </a:lnTo>
                    <a:lnTo>
                      <a:pt x="67" y="44"/>
                    </a:lnTo>
                    <a:lnTo>
                      <a:pt x="65" y="43"/>
                    </a:lnTo>
                    <a:lnTo>
                      <a:pt x="56" y="36"/>
                    </a:lnTo>
                    <a:lnTo>
                      <a:pt x="46" y="33"/>
                    </a:lnTo>
                    <a:lnTo>
                      <a:pt x="36" y="22"/>
                    </a:lnTo>
                    <a:lnTo>
                      <a:pt x="24" y="0"/>
                    </a:lnTo>
                    <a:lnTo>
                      <a:pt x="22" y="1"/>
                    </a:lnTo>
                    <a:lnTo>
                      <a:pt x="18" y="4"/>
                    </a:lnTo>
                    <a:lnTo>
                      <a:pt x="15" y="10"/>
                    </a:lnTo>
                    <a:lnTo>
                      <a:pt x="5" y="21"/>
                    </a:lnTo>
                    <a:lnTo>
                      <a:pt x="3" y="19"/>
                    </a:lnTo>
                    <a:lnTo>
                      <a:pt x="0" y="14"/>
                    </a:lnTo>
                    <a:lnTo>
                      <a:pt x="4" y="7"/>
                    </a:lnTo>
                    <a:lnTo>
                      <a:pt x="1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72" name="Freeform 3013">
                <a:extLst>
                  <a:ext uri="{FF2B5EF4-FFF2-40B4-BE49-F238E27FC236}">
                    <a16:creationId xmlns:a16="http://schemas.microsoft.com/office/drawing/2014/main" id="{340BE4E4-B785-9D5F-12F0-110A020D33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3" y="1518"/>
                <a:ext cx="77" cy="54"/>
              </a:xfrm>
              <a:custGeom>
                <a:avLst/>
                <a:gdLst>
                  <a:gd name="T0" fmla="*/ 302 w 305"/>
                  <a:gd name="T1" fmla="*/ 2 h 215"/>
                  <a:gd name="T2" fmla="*/ 298 w 305"/>
                  <a:gd name="T3" fmla="*/ 8 h 215"/>
                  <a:gd name="T4" fmla="*/ 285 w 305"/>
                  <a:gd name="T5" fmla="*/ 14 h 215"/>
                  <a:gd name="T6" fmla="*/ 277 w 305"/>
                  <a:gd name="T7" fmla="*/ 19 h 215"/>
                  <a:gd name="T8" fmla="*/ 278 w 305"/>
                  <a:gd name="T9" fmla="*/ 23 h 215"/>
                  <a:gd name="T10" fmla="*/ 254 w 305"/>
                  <a:gd name="T11" fmla="*/ 46 h 215"/>
                  <a:gd name="T12" fmla="*/ 241 w 305"/>
                  <a:gd name="T13" fmla="*/ 54 h 215"/>
                  <a:gd name="T14" fmla="*/ 237 w 305"/>
                  <a:gd name="T15" fmla="*/ 72 h 215"/>
                  <a:gd name="T16" fmla="*/ 230 w 305"/>
                  <a:gd name="T17" fmla="*/ 78 h 215"/>
                  <a:gd name="T18" fmla="*/ 231 w 305"/>
                  <a:gd name="T19" fmla="*/ 83 h 215"/>
                  <a:gd name="T20" fmla="*/ 220 w 305"/>
                  <a:gd name="T21" fmla="*/ 104 h 215"/>
                  <a:gd name="T22" fmla="*/ 221 w 305"/>
                  <a:gd name="T23" fmla="*/ 117 h 215"/>
                  <a:gd name="T24" fmla="*/ 218 w 305"/>
                  <a:gd name="T25" fmla="*/ 121 h 215"/>
                  <a:gd name="T26" fmla="*/ 207 w 305"/>
                  <a:gd name="T27" fmla="*/ 115 h 215"/>
                  <a:gd name="T28" fmla="*/ 191 w 305"/>
                  <a:gd name="T29" fmla="*/ 113 h 215"/>
                  <a:gd name="T30" fmla="*/ 175 w 305"/>
                  <a:gd name="T31" fmla="*/ 104 h 215"/>
                  <a:gd name="T32" fmla="*/ 173 w 305"/>
                  <a:gd name="T33" fmla="*/ 107 h 215"/>
                  <a:gd name="T34" fmla="*/ 165 w 305"/>
                  <a:gd name="T35" fmla="*/ 118 h 215"/>
                  <a:gd name="T36" fmla="*/ 168 w 305"/>
                  <a:gd name="T37" fmla="*/ 125 h 215"/>
                  <a:gd name="T38" fmla="*/ 167 w 305"/>
                  <a:gd name="T39" fmla="*/ 132 h 215"/>
                  <a:gd name="T40" fmla="*/ 161 w 305"/>
                  <a:gd name="T41" fmla="*/ 134 h 215"/>
                  <a:gd name="T42" fmla="*/ 146 w 305"/>
                  <a:gd name="T43" fmla="*/ 136 h 215"/>
                  <a:gd name="T44" fmla="*/ 139 w 305"/>
                  <a:gd name="T45" fmla="*/ 138 h 215"/>
                  <a:gd name="T46" fmla="*/ 131 w 305"/>
                  <a:gd name="T47" fmla="*/ 174 h 215"/>
                  <a:gd name="T48" fmla="*/ 114 w 305"/>
                  <a:gd name="T49" fmla="*/ 191 h 215"/>
                  <a:gd name="T50" fmla="*/ 101 w 305"/>
                  <a:gd name="T51" fmla="*/ 192 h 215"/>
                  <a:gd name="T52" fmla="*/ 104 w 305"/>
                  <a:gd name="T53" fmla="*/ 185 h 215"/>
                  <a:gd name="T54" fmla="*/ 107 w 305"/>
                  <a:gd name="T55" fmla="*/ 178 h 215"/>
                  <a:gd name="T56" fmla="*/ 87 w 305"/>
                  <a:gd name="T57" fmla="*/ 180 h 215"/>
                  <a:gd name="T58" fmla="*/ 69 w 305"/>
                  <a:gd name="T59" fmla="*/ 170 h 215"/>
                  <a:gd name="T60" fmla="*/ 58 w 305"/>
                  <a:gd name="T61" fmla="*/ 175 h 215"/>
                  <a:gd name="T62" fmla="*/ 47 w 305"/>
                  <a:gd name="T63" fmla="*/ 175 h 215"/>
                  <a:gd name="T64" fmla="*/ 40 w 305"/>
                  <a:gd name="T65" fmla="*/ 174 h 215"/>
                  <a:gd name="T66" fmla="*/ 34 w 305"/>
                  <a:gd name="T67" fmla="*/ 177 h 215"/>
                  <a:gd name="T68" fmla="*/ 15 w 305"/>
                  <a:gd name="T69" fmla="*/ 175 h 215"/>
                  <a:gd name="T70" fmla="*/ 1 w 305"/>
                  <a:gd name="T71" fmla="*/ 210 h 215"/>
                  <a:gd name="T72" fmla="*/ 0 w 305"/>
                  <a:gd name="T73" fmla="*/ 215 h 2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05" h="215">
                    <a:moveTo>
                      <a:pt x="305" y="0"/>
                    </a:moveTo>
                    <a:lnTo>
                      <a:pt x="302" y="2"/>
                    </a:lnTo>
                    <a:lnTo>
                      <a:pt x="301" y="5"/>
                    </a:lnTo>
                    <a:lnTo>
                      <a:pt x="298" y="8"/>
                    </a:lnTo>
                    <a:lnTo>
                      <a:pt x="293" y="12"/>
                    </a:lnTo>
                    <a:lnTo>
                      <a:pt x="285" y="14"/>
                    </a:lnTo>
                    <a:lnTo>
                      <a:pt x="281" y="18"/>
                    </a:lnTo>
                    <a:lnTo>
                      <a:pt x="277" y="19"/>
                    </a:lnTo>
                    <a:lnTo>
                      <a:pt x="278" y="22"/>
                    </a:lnTo>
                    <a:lnTo>
                      <a:pt x="278" y="23"/>
                    </a:lnTo>
                    <a:lnTo>
                      <a:pt x="269" y="28"/>
                    </a:lnTo>
                    <a:lnTo>
                      <a:pt x="254" y="46"/>
                    </a:lnTo>
                    <a:lnTo>
                      <a:pt x="248" y="48"/>
                    </a:lnTo>
                    <a:lnTo>
                      <a:pt x="241" y="54"/>
                    </a:lnTo>
                    <a:lnTo>
                      <a:pt x="240" y="62"/>
                    </a:lnTo>
                    <a:lnTo>
                      <a:pt x="237" y="72"/>
                    </a:lnTo>
                    <a:lnTo>
                      <a:pt x="230" y="76"/>
                    </a:lnTo>
                    <a:lnTo>
                      <a:pt x="230" y="78"/>
                    </a:lnTo>
                    <a:lnTo>
                      <a:pt x="231" y="78"/>
                    </a:lnTo>
                    <a:lnTo>
                      <a:pt x="231" y="83"/>
                    </a:lnTo>
                    <a:lnTo>
                      <a:pt x="230" y="89"/>
                    </a:lnTo>
                    <a:lnTo>
                      <a:pt x="220" y="104"/>
                    </a:lnTo>
                    <a:lnTo>
                      <a:pt x="220" y="111"/>
                    </a:lnTo>
                    <a:lnTo>
                      <a:pt x="221" y="117"/>
                    </a:lnTo>
                    <a:lnTo>
                      <a:pt x="221" y="118"/>
                    </a:lnTo>
                    <a:lnTo>
                      <a:pt x="218" y="121"/>
                    </a:lnTo>
                    <a:lnTo>
                      <a:pt x="217" y="120"/>
                    </a:lnTo>
                    <a:lnTo>
                      <a:pt x="207" y="115"/>
                    </a:lnTo>
                    <a:lnTo>
                      <a:pt x="202" y="113"/>
                    </a:lnTo>
                    <a:lnTo>
                      <a:pt x="191" y="113"/>
                    </a:lnTo>
                    <a:lnTo>
                      <a:pt x="181" y="110"/>
                    </a:lnTo>
                    <a:lnTo>
                      <a:pt x="175" y="104"/>
                    </a:lnTo>
                    <a:lnTo>
                      <a:pt x="174" y="104"/>
                    </a:lnTo>
                    <a:lnTo>
                      <a:pt x="173" y="107"/>
                    </a:lnTo>
                    <a:lnTo>
                      <a:pt x="167" y="111"/>
                    </a:lnTo>
                    <a:lnTo>
                      <a:pt x="165" y="118"/>
                    </a:lnTo>
                    <a:lnTo>
                      <a:pt x="165" y="122"/>
                    </a:lnTo>
                    <a:lnTo>
                      <a:pt x="168" y="125"/>
                    </a:lnTo>
                    <a:lnTo>
                      <a:pt x="168" y="129"/>
                    </a:lnTo>
                    <a:lnTo>
                      <a:pt x="167" y="132"/>
                    </a:lnTo>
                    <a:lnTo>
                      <a:pt x="163" y="134"/>
                    </a:lnTo>
                    <a:lnTo>
                      <a:pt x="161" y="134"/>
                    </a:lnTo>
                    <a:lnTo>
                      <a:pt x="150" y="136"/>
                    </a:lnTo>
                    <a:lnTo>
                      <a:pt x="146" y="136"/>
                    </a:lnTo>
                    <a:lnTo>
                      <a:pt x="140" y="138"/>
                    </a:lnTo>
                    <a:lnTo>
                      <a:pt x="139" y="138"/>
                    </a:lnTo>
                    <a:lnTo>
                      <a:pt x="131" y="173"/>
                    </a:lnTo>
                    <a:lnTo>
                      <a:pt x="131" y="174"/>
                    </a:lnTo>
                    <a:lnTo>
                      <a:pt x="134" y="184"/>
                    </a:lnTo>
                    <a:lnTo>
                      <a:pt x="114" y="191"/>
                    </a:lnTo>
                    <a:lnTo>
                      <a:pt x="103" y="192"/>
                    </a:lnTo>
                    <a:lnTo>
                      <a:pt x="101" y="192"/>
                    </a:lnTo>
                    <a:lnTo>
                      <a:pt x="103" y="187"/>
                    </a:lnTo>
                    <a:lnTo>
                      <a:pt x="104" y="185"/>
                    </a:lnTo>
                    <a:lnTo>
                      <a:pt x="107" y="180"/>
                    </a:lnTo>
                    <a:lnTo>
                      <a:pt x="107" y="178"/>
                    </a:lnTo>
                    <a:lnTo>
                      <a:pt x="97" y="178"/>
                    </a:lnTo>
                    <a:lnTo>
                      <a:pt x="87" y="180"/>
                    </a:lnTo>
                    <a:lnTo>
                      <a:pt x="73" y="180"/>
                    </a:lnTo>
                    <a:lnTo>
                      <a:pt x="69" y="170"/>
                    </a:lnTo>
                    <a:lnTo>
                      <a:pt x="68" y="170"/>
                    </a:lnTo>
                    <a:lnTo>
                      <a:pt x="58" y="175"/>
                    </a:lnTo>
                    <a:lnTo>
                      <a:pt x="51" y="177"/>
                    </a:lnTo>
                    <a:lnTo>
                      <a:pt x="47" y="175"/>
                    </a:lnTo>
                    <a:lnTo>
                      <a:pt x="47" y="174"/>
                    </a:lnTo>
                    <a:lnTo>
                      <a:pt x="40" y="174"/>
                    </a:lnTo>
                    <a:lnTo>
                      <a:pt x="40" y="177"/>
                    </a:lnTo>
                    <a:lnTo>
                      <a:pt x="34" y="177"/>
                    </a:lnTo>
                    <a:lnTo>
                      <a:pt x="30" y="174"/>
                    </a:lnTo>
                    <a:lnTo>
                      <a:pt x="15" y="175"/>
                    </a:lnTo>
                    <a:lnTo>
                      <a:pt x="5" y="195"/>
                    </a:lnTo>
                    <a:lnTo>
                      <a:pt x="1" y="210"/>
                    </a:lnTo>
                    <a:lnTo>
                      <a:pt x="1" y="212"/>
                    </a:lnTo>
                    <a:lnTo>
                      <a:pt x="0" y="21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73" name="Freeform 3014">
                <a:extLst>
                  <a:ext uri="{FF2B5EF4-FFF2-40B4-BE49-F238E27FC236}">
                    <a16:creationId xmlns:a16="http://schemas.microsoft.com/office/drawing/2014/main" id="{C8A4E84B-6396-2BC1-C615-6E88E12115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4" y="1628"/>
                <a:ext cx="107" cy="40"/>
              </a:xfrm>
              <a:custGeom>
                <a:avLst/>
                <a:gdLst>
                  <a:gd name="T0" fmla="*/ 9 w 426"/>
                  <a:gd name="T1" fmla="*/ 88 h 161"/>
                  <a:gd name="T2" fmla="*/ 32 w 426"/>
                  <a:gd name="T3" fmla="*/ 102 h 161"/>
                  <a:gd name="T4" fmla="*/ 42 w 426"/>
                  <a:gd name="T5" fmla="*/ 98 h 161"/>
                  <a:gd name="T6" fmla="*/ 49 w 426"/>
                  <a:gd name="T7" fmla="*/ 111 h 161"/>
                  <a:gd name="T8" fmla="*/ 57 w 426"/>
                  <a:gd name="T9" fmla="*/ 109 h 161"/>
                  <a:gd name="T10" fmla="*/ 81 w 426"/>
                  <a:gd name="T11" fmla="*/ 109 h 161"/>
                  <a:gd name="T12" fmla="*/ 104 w 426"/>
                  <a:gd name="T13" fmla="*/ 88 h 161"/>
                  <a:gd name="T14" fmla="*/ 112 w 426"/>
                  <a:gd name="T15" fmla="*/ 109 h 161"/>
                  <a:gd name="T16" fmla="*/ 145 w 426"/>
                  <a:gd name="T17" fmla="*/ 143 h 161"/>
                  <a:gd name="T18" fmla="*/ 162 w 426"/>
                  <a:gd name="T19" fmla="*/ 146 h 161"/>
                  <a:gd name="T20" fmla="*/ 179 w 426"/>
                  <a:gd name="T21" fmla="*/ 154 h 161"/>
                  <a:gd name="T22" fmla="*/ 183 w 426"/>
                  <a:gd name="T23" fmla="*/ 161 h 161"/>
                  <a:gd name="T24" fmla="*/ 226 w 426"/>
                  <a:gd name="T25" fmla="*/ 141 h 161"/>
                  <a:gd name="T26" fmla="*/ 221 w 426"/>
                  <a:gd name="T27" fmla="*/ 118 h 161"/>
                  <a:gd name="T28" fmla="*/ 224 w 426"/>
                  <a:gd name="T29" fmla="*/ 86 h 161"/>
                  <a:gd name="T30" fmla="*/ 207 w 426"/>
                  <a:gd name="T31" fmla="*/ 95 h 161"/>
                  <a:gd name="T32" fmla="*/ 204 w 426"/>
                  <a:gd name="T33" fmla="*/ 84 h 161"/>
                  <a:gd name="T34" fmla="*/ 205 w 426"/>
                  <a:gd name="T35" fmla="*/ 23 h 161"/>
                  <a:gd name="T36" fmla="*/ 200 w 426"/>
                  <a:gd name="T37" fmla="*/ 13 h 161"/>
                  <a:gd name="T38" fmla="*/ 207 w 426"/>
                  <a:gd name="T39" fmla="*/ 13 h 161"/>
                  <a:gd name="T40" fmla="*/ 214 w 426"/>
                  <a:gd name="T41" fmla="*/ 17 h 161"/>
                  <a:gd name="T42" fmla="*/ 222 w 426"/>
                  <a:gd name="T43" fmla="*/ 19 h 161"/>
                  <a:gd name="T44" fmla="*/ 232 w 426"/>
                  <a:gd name="T45" fmla="*/ 16 h 161"/>
                  <a:gd name="T46" fmla="*/ 235 w 426"/>
                  <a:gd name="T47" fmla="*/ 12 h 161"/>
                  <a:gd name="T48" fmla="*/ 242 w 426"/>
                  <a:gd name="T49" fmla="*/ 3 h 161"/>
                  <a:gd name="T50" fmla="*/ 250 w 426"/>
                  <a:gd name="T51" fmla="*/ 0 h 161"/>
                  <a:gd name="T52" fmla="*/ 250 w 426"/>
                  <a:gd name="T53" fmla="*/ 14 h 161"/>
                  <a:gd name="T54" fmla="*/ 257 w 426"/>
                  <a:gd name="T55" fmla="*/ 23 h 161"/>
                  <a:gd name="T56" fmla="*/ 267 w 426"/>
                  <a:gd name="T57" fmla="*/ 27 h 161"/>
                  <a:gd name="T58" fmla="*/ 263 w 426"/>
                  <a:gd name="T59" fmla="*/ 47 h 161"/>
                  <a:gd name="T60" fmla="*/ 278 w 426"/>
                  <a:gd name="T61" fmla="*/ 59 h 161"/>
                  <a:gd name="T62" fmla="*/ 310 w 426"/>
                  <a:gd name="T63" fmla="*/ 48 h 161"/>
                  <a:gd name="T64" fmla="*/ 314 w 426"/>
                  <a:gd name="T65" fmla="*/ 52 h 161"/>
                  <a:gd name="T66" fmla="*/ 313 w 426"/>
                  <a:gd name="T67" fmla="*/ 66 h 161"/>
                  <a:gd name="T68" fmla="*/ 320 w 426"/>
                  <a:gd name="T69" fmla="*/ 67 h 161"/>
                  <a:gd name="T70" fmla="*/ 334 w 426"/>
                  <a:gd name="T71" fmla="*/ 55 h 161"/>
                  <a:gd name="T72" fmla="*/ 338 w 426"/>
                  <a:gd name="T73" fmla="*/ 65 h 161"/>
                  <a:gd name="T74" fmla="*/ 341 w 426"/>
                  <a:gd name="T75" fmla="*/ 76 h 161"/>
                  <a:gd name="T76" fmla="*/ 351 w 426"/>
                  <a:gd name="T77" fmla="*/ 69 h 161"/>
                  <a:gd name="T78" fmla="*/ 355 w 426"/>
                  <a:gd name="T79" fmla="*/ 65 h 161"/>
                  <a:gd name="T80" fmla="*/ 373 w 426"/>
                  <a:gd name="T81" fmla="*/ 95 h 161"/>
                  <a:gd name="T82" fmla="*/ 381 w 426"/>
                  <a:gd name="T83" fmla="*/ 94 h 161"/>
                  <a:gd name="T84" fmla="*/ 394 w 426"/>
                  <a:gd name="T85" fmla="*/ 98 h 161"/>
                  <a:gd name="T86" fmla="*/ 425 w 426"/>
                  <a:gd name="T87" fmla="*/ 95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426" h="161">
                    <a:moveTo>
                      <a:pt x="0" y="87"/>
                    </a:moveTo>
                    <a:lnTo>
                      <a:pt x="1" y="87"/>
                    </a:lnTo>
                    <a:lnTo>
                      <a:pt x="9" y="88"/>
                    </a:lnTo>
                    <a:lnTo>
                      <a:pt x="10" y="88"/>
                    </a:lnTo>
                    <a:lnTo>
                      <a:pt x="28" y="101"/>
                    </a:lnTo>
                    <a:lnTo>
                      <a:pt x="32" y="102"/>
                    </a:lnTo>
                    <a:lnTo>
                      <a:pt x="38" y="100"/>
                    </a:lnTo>
                    <a:lnTo>
                      <a:pt x="42" y="97"/>
                    </a:lnTo>
                    <a:lnTo>
                      <a:pt x="42" y="98"/>
                    </a:lnTo>
                    <a:lnTo>
                      <a:pt x="43" y="104"/>
                    </a:lnTo>
                    <a:lnTo>
                      <a:pt x="46" y="109"/>
                    </a:lnTo>
                    <a:lnTo>
                      <a:pt x="49" y="111"/>
                    </a:lnTo>
                    <a:lnTo>
                      <a:pt x="52" y="111"/>
                    </a:lnTo>
                    <a:lnTo>
                      <a:pt x="54" y="109"/>
                    </a:lnTo>
                    <a:lnTo>
                      <a:pt x="57" y="109"/>
                    </a:lnTo>
                    <a:lnTo>
                      <a:pt x="60" y="108"/>
                    </a:lnTo>
                    <a:lnTo>
                      <a:pt x="73" y="108"/>
                    </a:lnTo>
                    <a:lnTo>
                      <a:pt x="81" y="109"/>
                    </a:lnTo>
                    <a:lnTo>
                      <a:pt x="83" y="109"/>
                    </a:lnTo>
                    <a:lnTo>
                      <a:pt x="99" y="90"/>
                    </a:lnTo>
                    <a:lnTo>
                      <a:pt x="104" y="88"/>
                    </a:lnTo>
                    <a:lnTo>
                      <a:pt x="104" y="93"/>
                    </a:lnTo>
                    <a:lnTo>
                      <a:pt x="109" y="107"/>
                    </a:lnTo>
                    <a:lnTo>
                      <a:pt x="112" y="109"/>
                    </a:lnTo>
                    <a:lnTo>
                      <a:pt x="112" y="112"/>
                    </a:lnTo>
                    <a:lnTo>
                      <a:pt x="117" y="127"/>
                    </a:lnTo>
                    <a:lnTo>
                      <a:pt x="145" y="143"/>
                    </a:lnTo>
                    <a:lnTo>
                      <a:pt x="148" y="146"/>
                    </a:lnTo>
                    <a:lnTo>
                      <a:pt x="154" y="148"/>
                    </a:lnTo>
                    <a:lnTo>
                      <a:pt x="162" y="146"/>
                    </a:lnTo>
                    <a:lnTo>
                      <a:pt x="174" y="151"/>
                    </a:lnTo>
                    <a:lnTo>
                      <a:pt x="177" y="154"/>
                    </a:lnTo>
                    <a:lnTo>
                      <a:pt x="179" y="154"/>
                    </a:lnTo>
                    <a:lnTo>
                      <a:pt x="181" y="158"/>
                    </a:lnTo>
                    <a:lnTo>
                      <a:pt x="181" y="160"/>
                    </a:lnTo>
                    <a:lnTo>
                      <a:pt x="183" y="161"/>
                    </a:lnTo>
                    <a:lnTo>
                      <a:pt x="201" y="148"/>
                    </a:lnTo>
                    <a:lnTo>
                      <a:pt x="218" y="146"/>
                    </a:lnTo>
                    <a:lnTo>
                      <a:pt x="226" y="141"/>
                    </a:lnTo>
                    <a:lnTo>
                      <a:pt x="226" y="140"/>
                    </a:lnTo>
                    <a:lnTo>
                      <a:pt x="221" y="121"/>
                    </a:lnTo>
                    <a:lnTo>
                      <a:pt x="221" y="118"/>
                    </a:lnTo>
                    <a:lnTo>
                      <a:pt x="225" y="87"/>
                    </a:lnTo>
                    <a:lnTo>
                      <a:pt x="225" y="86"/>
                    </a:lnTo>
                    <a:lnTo>
                      <a:pt x="224" y="86"/>
                    </a:lnTo>
                    <a:lnTo>
                      <a:pt x="215" y="88"/>
                    </a:lnTo>
                    <a:lnTo>
                      <a:pt x="208" y="93"/>
                    </a:lnTo>
                    <a:lnTo>
                      <a:pt x="207" y="95"/>
                    </a:lnTo>
                    <a:lnTo>
                      <a:pt x="207" y="91"/>
                    </a:lnTo>
                    <a:lnTo>
                      <a:pt x="205" y="90"/>
                    </a:lnTo>
                    <a:lnTo>
                      <a:pt x="204" y="84"/>
                    </a:lnTo>
                    <a:lnTo>
                      <a:pt x="203" y="67"/>
                    </a:lnTo>
                    <a:lnTo>
                      <a:pt x="207" y="30"/>
                    </a:lnTo>
                    <a:lnTo>
                      <a:pt x="205" y="23"/>
                    </a:lnTo>
                    <a:lnTo>
                      <a:pt x="204" y="19"/>
                    </a:lnTo>
                    <a:lnTo>
                      <a:pt x="201" y="14"/>
                    </a:lnTo>
                    <a:lnTo>
                      <a:pt x="200" y="13"/>
                    </a:lnTo>
                    <a:lnTo>
                      <a:pt x="200" y="12"/>
                    </a:lnTo>
                    <a:lnTo>
                      <a:pt x="205" y="12"/>
                    </a:lnTo>
                    <a:lnTo>
                      <a:pt x="207" y="13"/>
                    </a:lnTo>
                    <a:lnTo>
                      <a:pt x="210" y="14"/>
                    </a:lnTo>
                    <a:lnTo>
                      <a:pt x="211" y="14"/>
                    </a:lnTo>
                    <a:lnTo>
                      <a:pt x="214" y="17"/>
                    </a:lnTo>
                    <a:lnTo>
                      <a:pt x="218" y="17"/>
                    </a:lnTo>
                    <a:lnTo>
                      <a:pt x="219" y="19"/>
                    </a:lnTo>
                    <a:lnTo>
                      <a:pt x="222" y="19"/>
                    </a:lnTo>
                    <a:lnTo>
                      <a:pt x="226" y="17"/>
                    </a:lnTo>
                    <a:lnTo>
                      <a:pt x="231" y="17"/>
                    </a:lnTo>
                    <a:lnTo>
                      <a:pt x="232" y="16"/>
                    </a:lnTo>
                    <a:lnTo>
                      <a:pt x="232" y="14"/>
                    </a:lnTo>
                    <a:lnTo>
                      <a:pt x="233" y="12"/>
                    </a:lnTo>
                    <a:lnTo>
                      <a:pt x="235" y="12"/>
                    </a:lnTo>
                    <a:lnTo>
                      <a:pt x="240" y="7"/>
                    </a:lnTo>
                    <a:lnTo>
                      <a:pt x="240" y="6"/>
                    </a:lnTo>
                    <a:lnTo>
                      <a:pt x="242" y="3"/>
                    </a:lnTo>
                    <a:lnTo>
                      <a:pt x="243" y="3"/>
                    </a:lnTo>
                    <a:lnTo>
                      <a:pt x="244" y="2"/>
                    </a:lnTo>
                    <a:lnTo>
                      <a:pt x="250" y="0"/>
                    </a:lnTo>
                    <a:lnTo>
                      <a:pt x="249" y="10"/>
                    </a:lnTo>
                    <a:lnTo>
                      <a:pt x="250" y="13"/>
                    </a:lnTo>
                    <a:lnTo>
                      <a:pt x="250" y="14"/>
                    </a:lnTo>
                    <a:lnTo>
                      <a:pt x="251" y="16"/>
                    </a:lnTo>
                    <a:lnTo>
                      <a:pt x="253" y="19"/>
                    </a:lnTo>
                    <a:lnTo>
                      <a:pt x="257" y="23"/>
                    </a:lnTo>
                    <a:lnTo>
                      <a:pt x="261" y="23"/>
                    </a:lnTo>
                    <a:lnTo>
                      <a:pt x="264" y="21"/>
                    </a:lnTo>
                    <a:lnTo>
                      <a:pt x="267" y="27"/>
                    </a:lnTo>
                    <a:lnTo>
                      <a:pt x="267" y="35"/>
                    </a:lnTo>
                    <a:lnTo>
                      <a:pt x="263" y="45"/>
                    </a:lnTo>
                    <a:lnTo>
                      <a:pt x="263" y="47"/>
                    </a:lnTo>
                    <a:lnTo>
                      <a:pt x="267" y="52"/>
                    </a:lnTo>
                    <a:lnTo>
                      <a:pt x="277" y="62"/>
                    </a:lnTo>
                    <a:lnTo>
                      <a:pt x="278" y="59"/>
                    </a:lnTo>
                    <a:lnTo>
                      <a:pt x="282" y="58"/>
                    </a:lnTo>
                    <a:lnTo>
                      <a:pt x="293" y="58"/>
                    </a:lnTo>
                    <a:lnTo>
                      <a:pt x="310" y="48"/>
                    </a:lnTo>
                    <a:lnTo>
                      <a:pt x="313" y="48"/>
                    </a:lnTo>
                    <a:lnTo>
                      <a:pt x="314" y="49"/>
                    </a:lnTo>
                    <a:lnTo>
                      <a:pt x="314" y="52"/>
                    </a:lnTo>
                    <a:lnTo>
                      <a:pt x="311" y="62"/>
                    </a:lnTo>
                    <a:lnTo>
                      <a:pt x="313" y="65"/>
                    </a:lnTo>
                    <a:lnTo>
                      <a:pt x="313" y="66"/>
                    </a:lnTo>
                    <a:lnTo>
                      <a:pt x="316" y="69"/>
                    </a:lnTo>
                    <a:lnTo>
                      <a:pt x="317" y="69"/>
                    </a:lnTo>
                    <a:lnTo>
                      <a:pt x="320" y="67"/>
                    </a:lnTo>
                    <a:lnTo>
                      <a:pt x="327" y="62"/>
                    </a:lnTo>
                    <a:lnTo>
                      <a:pt x="330" y="59"/>
                    </a:lnTo>
                    <a:lnTo>
                      <a:pt x="334" y="55"/>
                    </a:lnTo>
                    <a:lnTo>
                      <a:pt x="337" y="54"/>
                    </a:lnTo>
                    <a:lnTo>
                      <a:pt x="337" y="56"/>
                    </a:lnTo>
                    <a:lnTo>
                      <a:pt x="338" y="65"/>
                    </a:lnTo>
                    <a:lnTo>
                      <a:pt x="338" y="77"/>
                    </a:lnTo>
                    <a:lnTo>
                      <a:pt x="339" y="77"/>
                    </a:lnTo>
                    <a:lnTo>
                      <a:pt x="341" y="76"/>
                    </a:lnTo>
                    <a:lnTo>
                      <a:pt x="348" y="73"/>
                    </a:lnTo>
                    <a:lnTo>
                      <a:pt x="349" y="73"/>
                    </a:lnTo>
                    <a:lnTo>
                      <a:pt x="351" y="69"/>
                    </a:lnTo>
                    <a:lnTo>
                      <a:pt x="352" y="67"/>
                    </a:lnTo>
                    <a:lnTo>
                      <a:pt x="352" y="66"/>
                    </a:lnTo>
                    <a:lnTo>
                      <a:pt x="355" y="65"/>
                    </a:lnTo>
                    <a:lnTo>
                      <a:pt x="356" y="84"/>
                    </a:lnTo>
                    <a:lnTo>
                      <a:pt x="362" y="93"/>
                    </a:lnTo>
                    <a:lnTo>
                      <a:pt x="373" y="95"/>
                    </a:lnTo>
                    <a:lnTo>
                      <a:pt x="376" y="93"/>
                    </a:lnTo>
                    <a:lnTo>
                      <a:pt x="380" y="93"/>
                    </a:lnTo>
                    <a:lnTo>
                      <a:pt x="381" y="94"/>
                    </a:lnTo>
                    <a:lnTo>
                      <a:pt x="383" y="94"/>
                    </a:lnTo>
                    <a:lnTo>
                      <a:pt x="390" y="98"/>
                    </a:lnTo>
                    <a:lnTo>
                      <a:pt x="394" y="98"/>
                    </a:lnTo>
                    <a:lnTo>
                      <a:pt x="401" y="95"/>
                    </a:lnTo>
                    <a:lnTo>
                      <a:pt x="415" y="93"/>
                    </a:lnTo>
                    <a:lnTo>
                      <a:pt x="425" y="95"/>
                    </a:lnTo>
                    <a:lnTo>
                      <a:pt x="426" y="9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74" name="Freeform 3015">
                <a:extLst>
                  <a:ext uri="{FF2B5EF4-FFF2-40B4-BE49-F238E27FC236}">
                    <a16:creationId xmlns:a16="http://schemas.microsoft.com/office/drawing/2014/main" id="{0630F09F-60F8-8A51-0640-6EF0AA4637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9" y="1612"/>
                <a:ext cx="25" cy="38"/>
              </a:xfrm>
              <a:custGeom>
                <a:avLst/>
                <a:gdLst>
                  <a:gd name="T0" fmla="*/ 0 w 103"/>
                  <a:gd name="T1" fmla="*/ 0 h 151"/>
                  <a:gd name="T2" fmla="*/ 14 w 103"/>
                  <a:gd name="T3" fmla="*/ 10 h 151"/>
                  <a:gd name="T4" fmla="*/ 28 w 103"/>
                  <a:gd name="T5" fmla="*/ 17 h 151"/>
                  <a:gd name="T6" fmla="*/ 32 w 103"/>
                  <a:gd name="T7" fmla="*/ 32 h 151"/>
                  <a:gd name="T8" fmla="*/ 26 w 103"/>
                  <a:gd name="T9" fmla="*/ 45 h 151"/>
                  <a:gd name="T10" fmla="*/ 26 w 103"/>
                  <a:gd name="T11" fmla="*/ 49 h 151"/>
                  <a:gd name="T12" fmla="*/ 33 w 103"/>
                  <a:gd name="T13" fmla="*/ 63 h 151"/>
                  <a:gd name="T14" fmla="*/ 36 w 103"/>
                  <a:gd name="T15" fmla="*/ 64 h 151"/>
                  <a:gd name="T16" fmla="*/ 39 w 103"/>
                  <a:gd name="T17" fmla="*/ 67 h 151"/>
                  <a:gd name="T18" fmla="*/ 39 w 103"/>
                  <a:gd name="T19" fmla="*/ 68 h 151"/>
                  <a:gd name="T20" fmla="*/ 40 w 103"/>
                  <a:gd name="T21" fmla="*/ 71 h 151"/>
                  <a:gd name="T22" fmla="*/ 49 w 103"/>
                  <a:gd name="T23" fmla="*/ 101 h 151"/>
                  <a:gd name="T24" fmla="*/ 51 w 103"/>
                  <a:gd name="T25" fmla="*/ 104 h 151"/>
                  <a:gd name="T26" fmla="*/ 51 w 103"/>
                  <a:gd name="T27" fmla="*/ 106 h 151"/>
                  <a:gd name="T28" fmla="*/ 57 w 103"/>
                  <a:gd name="T29" fmla="*/ 112 h 151"/>
                  <a:gd name="T30" fmla="*/ 57 w 103"/>
                  <a:gd name="T31" fmla="*/ 113 h 151"/>
                  <a:gd name="T32" fmla="*/ 51 w 103"/>
                  <a:gd name="T33" fmla="*/ 119 h 151"/>
                  <a:gd name="T34" fmla="*/ 49 w 103"/>
                  <a:gd name="T35" fmla="*/ 120 h 151"/>
                  <a:gd name="T36" fmla="*/ 47 w 103"/>
                  <a:gd name="T37" fmla="*/ 126 h 151"/>
                  <a:gd name="T38" fmla="*/ 47 w 103"/>
                  <a:gd name="T39" fmla="*/ 127 h 151"/>
                  <a:gd name="T40" fmla="*/ 50 w 103"/>
                  <a:gd name="T41" fmla="*/ 126 h 151"/>
                  <a:gd name="T42" fmla="*/ 63 w 103"/>
                  <a:gd name="T43" fmla="*/ 122 h 151"/>
                  <a:gd name="T44" fmla="*/ 67 w 103"/>
                  <a:gd name="T45" fmla="*/ 122 h 151"/>
                  <a:gd name="T46" fmla="*/ 78 w 103"/>
                  <a:gd name="T47" fmla="*/ 119 h 151"/>
                  <a:gd name="T48" fmla="*/ 81 w 103"/>
                  <a:gd name="T49" fmla="*/ 119 h 151"/>
                  <a:gd name="T50" fmla="*/ 81 w 103"/>
                  <a:gd name="T51" fmla="*/ 123 h 151"/>
                  <a:gd name="T52" fmla="*/ 82 w 103"/>
                  <a:gd name="T53" fmla="*/ 129 h 151"/>
                  <a:gd name="T54" fmla="*/ 83 w 103"/>
                  <a:gd name="T55" fmla="*/ 131 h 151"/>
                  <a:gd name="T56" fmla="*/ 99 w 103"/>
                  <a:gd name="T57" fmla="*/ 150 h 151"/>
                  <a:gd name="T58" fmla="*/ 102 w 103"/>
                  <a:gd name="T59" fmla="*/ 151 h 151"/>
                  <a:gd name="T60" fmla="*/ 103 w 103"/>
                  <a:gd name="T61" fmla="*/ 151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03" h="151">
                    <a:moveTo>
                      <a:pt x="0" y="0"/>
                    </a:moveTo>
                    <a:lnTo>
                      <a:pt x="14" y="10"/>
                    </a:lnTo>
                    <a:lnTo>
                      <a:pt x="28" y="17"/>
                    </a:lnTo>
                    <a:lnTo>
                      <a:pt x="32" y="32"/>
                    </a:lnTo>
                    <a:lnTo>
                      <a:pt x="26" y="45"/>
                    </a:lnTo>
                    <a:lnTo>
                      <a:pt x="26" y="49"/>
                    </a:lnTo>
                    <a:lnTo>
                      <a:pt x="33" y="63"/>
                    </a:lnTo>
                    <a:lnTo>
                      <a:pt x="36" y="64"/>
                    </a:lnTo>
                    <a:lnTo>
                      <a:pt x="39" y="67"/>
                    </a:lnTo>
                    <a:lnTo>
                      <a:pt x="39" y="68"/>
                    </a:lnTo>
                    <a:lnTo>
                      <a:pt x="40" y="71"/>
                    </a:lnTo>
                    <a:lnTo>
                      <a:pt x="49" y="101"/>
                    </a:lnTo>
                    <a:lnTo>
                      <a:pt x="51" y="104"/>
                    </a:lnTo>
                    <a:lnTo>
                      <a:pt x="51" y="106"/>
                    </a:lnTo>
                    <a:lnTo>
                      <a:pt x="57" y="112"/>
                    </a:lnTo>
                    <a:lnTo>
                      <a:pt x="57" y="113"/>
                    </a:lnTo>
                    <a:lnTo>
                      <a:pt x="51" y="119"/>
                    </a:lnTo>
                    <a:lnTo>
                      <a:pt x="49" y="120"/>
                    </a:lnTo>
                    <a:lnTo>
                      <a:pt x="47" y="126"/>
                    </a:lnTo>
                    <a:lnTo>
                      <a:pt x="47" y="127"/>
                    </a:lnTo>
                    <a:lnTo>
                      <a:pt x="50" y="126"/>
                    </a:lnTo>
                    <a:lnTo>
                      <a:pt x="63" y="122"/>
                    </a:lnTo>
                    <a:lnTo>
                      <a:pt x="67" y="122"/>
                    </a:lnTo>
                    <a:lnTo>
                      <a:pt x="78" y="119"/>
                    </a:lnTo>
                    <a:lnTo>
                      <a:pt x="81" y="119"/>
                    </a:lnTo>
                    <a:lnTo>
                      <a:pt x="81" y="123"/>
                    </a:lnTo>
                    <a:lnTo>
                      <a:pt x="82" y="129"/>
                    </a:lnTo>
                    <a:lnTo>
                      <a:pt x="83" y="131"/>
                    </a:lnTo>
                    <a:lnTo>
                      <a:pt x="99" y="150"/>
                    </a:lnTo>
                    <a:lnTo>
                      <a:pt x="102" y="151"/>
                    </a:lnTo>
                    <a:lnTo>
                      <a:pt x="103" y="15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75" name="Freeform 3016">
                <a:extLst>
                  <a:ext uri="{FF2B5EF4-FFF2-40B4-BE49-F238E27FC236}">
                    <a16:creationId xmlns:a16="http://schemas.microsoft.com/office/drawing/2014/main" id="{48464A69-BB6A-0BAD-DFC8-5E8CDCA2AA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0" y="1650"/>
                <a:ext cx="14" cy="33"/>
              </a:xfrm>
              <a:custGeom>
                <a:avLst/>
                <a:gdLst>
                  <a:gd name="T0" fmla="*/ 24 w 59"/>
                  <a:gd name="T1" fmla="*/ 135 h 135"/>
                  <a:gd name="T2" fmla="*/ 24 w 59"/>
                  <a:gd name="T3" fmla="*/ 134 h 135"/>
                  <a:gd name="T4" fmla="*/ 26 w 59"/>
                  <a:gd name="T5" fmla="*/ 131 h 135"/>
                  <a:gd name="T6" fmla="*/ 31 w 59"/>
                  <a:gd name="T7" fmla="*/ 123 h 135"/>
                  <a:gd name="T8" fmla="*/ 38 w 59"/>
                  <a:gd name="T9" fmla="*/ 121 h 135"/>
                  <a:gd name="T10" fmla="*/ 42 w 59"/>
                  <a:gd name="T11" fmla="*/ 119 h 135"/>
                  <a:gd name="T12" fmla="*/ 44 w 59"/>
                  <a:gd name="T13" fmla="*/ 117 h 135"/>
                  <a:gd name="T14" fmla="*/ 45 w 59"/>
                  <a:gd name="T15" fmla="*/ 101 h 135"/>
                  <a:gd name="T16" fmla="*/ 35 w 59"/>
                  <a:gd name="T17" fmla="*/ 91 h 135"/>
                  <a:gd name="T18" fmla="*/ 34 w 59"/>
                  <a:gd name="T19" fmla="*/ 84 h 135"/>
                  <a:gd name="T20" fmla="*/ 26 w 59"/>
                  <a:gd name="T21" fmla="*/ 67 h 135"/>
                  <a:gd name="T22" fmla="*/ 17 w 59"/>
                  <a:gd name="T23" fmla="*/ 54 h 135"/>
                  <a:gd name="T24" fmla="*/ 7 w 59"/>
                  <a:gd name="T25" fmla="*/ 43 h 135"/>
                  <a:gd name="T26" fmla="*/ 6 w 59"/>
                  <a:gd name="T27" fmla="*/ 43 h 135"/>
                  <a:gd name="T28" fmla="*/ 5 w 59"/>
                  <a:gd name="T29" fmla="*/ 40 h 135"/>
                  <a:gd name="T30" fmla="*/ 0 w 59"/>
                  <a:gd name="T31" fmla="*/ 35 h 135"/>
                  <a:gd name="T32" fmla="*/ 0 w 59"/>
                  <a:gd name="T33" fmla="*/ 32 h 135"/>
                  <a:gd name="T34" fmla="*/ 20 w 59"/>
                  <a:gd name="T35" fmla="*/ 32 h 135"/>
                  <a:gd name="T36" fmla="*/ 34 w 59"/>
                  <a:gd name="T37" fmla="*/ 35 h 135"/>
                  <a:gd name="T38" fmla="*/ 53 w 59"/>
                  <a:gd name="T39" fmla="*/ 10 h 135"/>
                  <a:gd name="T40" fmla="*/ 59 w 59"/>
                  <a:gd name="T41" fmla="*/ 4 h 135"/>
                  <a:gd name="T42" fmla="*/ 59 w 59"/>
                  <a:gd name="T43" fmla="*/ 0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9" h="135">
                    <a:moveTo>
                      <a:pt x="24" y="135"/>
                    </a:moveTo>
                    <a:lnTo>
                      <a:pt x="24" y="134"/>
                    </a:lnTo>
                    <a:lnTo>
                      <a:pt x="26" y="131"/>
                    </a:lnTo>
                    <a:lnTo>
                      <a:pt x="31" y="123"/>
                    </a:lnTo>
                    <a:lnTo>
                      <a:pt x="38" y="121"/>
                    </a:lnTo>
                    <a:lnTo>
                      <a:pt x="42" y="119"/>
                    </a:lnTo>
                    <a:lnTo>
                      <a:pt x="44" y="117"/>
                    </a:lnTo>
                    <a:lnTo>
                      <a:pt x="45" y="101"/>
                    </a:lnTo>
                    <a:lnTo>
                      <a:pt x="35" y="91"/>
                    </a:lnTo>
                    <a:lnTo>
                      <a:pt x="34" y="84"/>
                    </a:lnTo>
                    <a:lnTo>
                      <a:pt x="26" y="67"/>
                    </a:lnTo>
                    <a:lnTo>
                      <a:pt x="17" y="54"/>
                    </a:lnTo>
                    <a:lnTo>
                      <a:pt x="7" y="43"/>
                    </a:lnTo>
                    <a:lnTo>
                      <a:pt x="6" y="43"/>
                    </a:lnTo>
                    <a:lnTo>
                      <a:pt x="5" y="40"/>
                    </a:lnTo>
                    <a:lnTo>
                      <a:pt x="0" y="35"/>
                    </a:lnTo>
                    <a:lnTo>
                      <a:pt x="0" y="32"/>
                    </a:lnTo>
                    <a:lnTo>
                      <a:pt x="20" y="32"/>
                    </a:lnTo>
                    <a:lnTo>
                      <a:pt x="34" y="35"/>
                    </a:lnTo>
                    <a:lnTo>
                      <a:pt x="53" y="10"/>
                    </a:lnTo>
                    <a:lnTo>
                      <a:pt x="59" y="4"/>
                    </a:lnTo>
                    <a:lnTo>
                      <a:pt x="59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76" name="Freeform 3017">
                <a:extLst>
                  <a:ext uri="{FF2B5EF4-FFF2-40B4-BE49-F238E27FC236}">
                    <a16:creationId xmlns:a16="http://schemas.microsoft.com/office/drawing/2014/main" id="{FB935FFB-197F-5FD5-5B56-5DB2F91FF7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1" y="1683"/>
                <a:ext cx="45" cy="46"/>
              </a:xfrm>
              <a:custGeom>
                <a:avLst/>
                <a:gdLst>
                  <a:gd name="T0" fmla="*/ 178 w 181"/>
                  <a:gd name="T1" fmla="*/ 179 h 183"/>
                  <a:gd name="T2" fmla="*/ 179 w 181"/>
                  <a:gd name="T3" fmla="*/ 175 h 183"/>
                  <a:gd name="T4" fmla="*/ 179 w 181"/>
                  <a:gd name="T5" fmla="*/ 167 h 183"/>
                  <a:gd name="T6" fmla="*/ 181 w 181"/>
                  <a:gd name="T7" fmla="*/ 164 h 183"/>
                  <a:gd name="T8" fmla="*/ 179 w 181"/>
                  <a:gd name="T9" fmla="*/ 163 h 183"/>
                  <a:gd name="T10" fmla="*/ 175 w 181"/>
                  <a:gd name="T11" fmla="*/ 154 h 183"/>
                  <a:gd name="T12" fmla="*/ 156 w 181"/>
                  <a:gd name="T13" fmla="*/ 144 h 183"/>
                  <a:gd name="T14" fmla="*/ 154 w 181"/>
                  <a:gd name="T15" fmla="*/ 144 h 183"/>
                  <a:gd name="T16" fmla="*/ 147 w 181"/>
                  <a:gd name="T17" fmla="*/ 147 h 183"/>
                  <a:gd name="T18" fmla="*/ 146 w 181"/>
                  <a:gd name="T19" fmla="*/ 147 h 183"/>
                  <a:gd name="T20" fmla="*/ 146 w 181"/>
                  <a:gd name="T21" fmla="*/ 150 h 183"/>
                  <a:gd name="T22" fmla="*/ 135 w 181"/>
                  <a:gd name="T23" fmla="*/ 154 h 183"/>
                  <a:gd name="T24" fmla="*/ 121 w 181"/>
                  <a:gd name="T25" fmla="*/ 164 h 183"/>
                  <a:gd name="T26" fmla="*/ 119 w 181"/>
                  <a:gd name="T27" fmla="*/ 164 h 183"/>
                  <a:gd name="T28" fmla="*/ 102 w 181"/>
                  <a:gd name="T29" fmla="*/ 157 h 183"/>
                  <a:gd name="T30" fmla="*/ 98 w 181"/>
                  <a:gd name="T31" fmla="*/ 154 h 183"/>
                  <a:gd name="T32" fmla="*/ 97 w 181"/>
                  <a:gd name="T33" fmla="*/ 153 h 183"/>
                  <a:gd name="T34" fmla="*/ 97 w 181"/>
                  <a:gd name="T35" fmla="*/ 156 h 183"/>
                  <a:gd name="T36" fmla="*/ 80 w 181"/>
                  <a:gd name="T37" fmla="*/ 182 h 183"/>
                  <a:gd name="T38" fmla="*/ 80 w 181"/>
                  <a:gd name="T39" fmla="*/ 183 h 183"/>
                  <a:gd name="T40" fmla="*/ 68 w 181"/>
                  <a:gd name="T41" fmla="*/ 168 h 183"/>
                  <a:gd name="T42" fmla="*/ 53 w 181"/>
                  <a:gd name="T43" fmla="*/ 156 h 183"/>
                  <a:gd name="T44" fmla="*/ 48 w 181"/>
                  <a:gd name="T45" fmla="*/ 147 h 183"/>
                  <a:gd name="T46" fmla="*/ 35 w 181"/>
                  <a:gd name="T47" fmla="*/ 140 h 183"/>
                  <a:gd name="T48" fmla="*/ 16 w 181"/>
                  <a:gd name="T49" fmla="*/ 135 h 183"/>
                  <a:gd name="T50" fmla="*/ 15 w 181"/>
                  <a:gd name="T51" fmla="*/ 135 h 183"/>
                  <a:gd name="T52" fmla="*/ 15 w 181"/>
                  <a:gd name="T53" fmla="*/ 132 h 183"/>
                  <a:gd name="T54" fmla="*/ 5 w 181"/>
                  <a:gd name="T55" fmla="*/ 111 h 183"/>
                  <a:gd name="T56" fmla="*/ 5 w 181"/>
                  <a:gd name="T57" fmla="*/ 106 h 183"/>
                  <a:gd name="T58" fmla="*/ 0 w 181"/>
                  <a:gd name="T59" fmla="*/ 79 h 183"/>
                  <a:gd name="T60" fmla="*/ 2 w 181"/>
                  <a:gd name="T61" fmla="*/ 79 h 183"/>
                  <a:gd name="T62" fmla="*/ 13 w 181"/>
                  <a:gd name="T63" fmla="*/ 76 h 183"/>
                  <a:gd name="T64" fmla="*/ 15 w 181"/>
                  <a:gd name="T65" fmla="*/ 75 h 183"/>
                  <a:gd name="T66" fmla="*/ 15 w 181"/>
                  <a:gd name="T67" fmla="*/ 72 h 183"/>
                  <a:gd name="T68" fmla="*/ 23 w 181"/>
                  <a:gd name="T69" fmla="*/ 46 h 183"/>
                  <a:gd name="T70" fmla="*/ 37 w 181"/>
                  <a:gd name="T71" fmla="*/ 34 h 183"/>
                  <a:gd name="T72" fmla="*/ 37 w 181"/>
                  <a:gd name="T73" fmla="*/ 30 h 183"/>
                  <a:gd name="T74" fmla="*/ 35 w 181"/>
                  <a:gd name="T75" fmla="*/ 29 h 183"/>
                  <a:gd name="T76" fmla="*/ 31 w 181"/>
                  <a:gd name="T77" fmla="*/ 23 h 183"/>
                  <a:gd name="T78" fmla="*/ 23 w 181"/>
                  <a:gd name="T79" fmla="*/ 16 h 183"/>
                  <a:gd name="T80" fmla="*/ 16 w 181"/>
                  <a:gd name="T81" fmla="*/ 3 h 183"/>
                  <a:gd name="T82" fmla="*/ 17 w 181"/>
                  <a:gd name="T83" fmla="*/ 2 h 183"/>
                  <a:gd name="T84" fmla="*/ 17 w 181"/>
                  <a:gd name="T85" fmla="*/ 0 h 1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81" h="183">
                    <a:moveTo>
                      <a:pt x="178" y="179"/>
                    </a:moveTo>
                    <a:lnTo>
                      <a:pt x="179" y="175"/>
                    </a:lnTo>
                    <a:lnTo>
                      <a:pt x="179" y="167"/>
                    </a:lnTo>
                    <a:lnTo>
                      <a:pt x="181" y="164"/>
                    </a:lnTo>
                    <a:lnTo>
                      <a:pt x="179" y="163"/>
                    </a:lnTo>
                    <a:lnTo>
                      <a:pt x="175" y="154"/>
                    </a:lnTo>
                    <a:lnTo>
                      <a:pt x="156" y="144"/>
                    </a:lnTo>
                    <a:lnTo>
                      <a:pt x="154" y="144"/>
                    </a:lnTo>
                    <a:lnTo>
                      <a:pt x="147" y="147"/>
                    </a:lnTo>
                    <a:lnTo>
                      <a:pt x="146" y="147"/>
                    </a:lnTo>
                    <a:lnTo>
                      <a:pt x="146" y="150"/>
                    </a:lnTo>
                    <a:lnTo>
                      <a:pt x="135" y="154"/>
                    </a:lnTo>
                    <a:lnTo>
                      <a:pt x="121" y="164"/>
                    </a:lnTo>
                    <a:lnTo>
                      <a:pt x="119" y="164"/>
                    </a:lnTo>
                    <a:lnTo>
                      <a:pt x="102" y="157"/>
                    </a:lnTo>
                    <a:lnTo>
                      <a:pt x="98" y="154"/>
                    </a:lnTo>
                    <a:lnTo>
                      <a:pt x="97" y="153"/>
                    </a:lnTo>
                    <a:lnTo>
                      <a:pt x="97" y="156"/>
                    </a:lnTo>
                    <a:lnTo>
                      <a:pt x="80" y="182"/>
                    </a:lnTo>
                    <a:lnTo>
                      <a:pt x="80" y="183"/>
                    </a:lnTo>
                    <a:lnTo>
                      <a:pt x="68" y="168"/>
                    </a:lnTo>
                    <a:lnTo>
                      <a:pt x="53" y="156"/>
                    </a:lnTo>
                    <a:lnTo>
                      <a:pt x="48" y="147"/>
                    </a:lnTo>
                    <a:lnTo>
                      <a:pt x="35" y="140"/>
                    </a:lnTo>
                    <a:lnTo>
                      <a:pt x="16" y="135"/>
                    </a:lnTo>
                    <a:lnTo>
                      <a:pt x="15" y="135"/>
                    </a:lnTo>
                    <a:lnTo>
                      <a:pt x="15" y="132"/>
                    </a:lnTo>
                    <a:lnTo>
                      <a:pt x="5" y="111"/>
                    </a:lnTo>
                    <a:lnTo>
                      <a:pt x="5" y="106"/>
                    </a:lnTo>
                    <a:lnTo>
                      <a:pt x="0" y="79"/>
                    </a:lnTo>
                    <a:lnTo>
                      <a:pt x="2" y="79"/>
                    </a:lnTo>
                    <a:lnTo>
                      <a:pt x="13" y="76"/>
                    </a:lnTo>
                    <a:lnTo>
                      <a:pt x="15" y="75"/>
                    </a:lnTo>
                    <a:lnTo>
                      <a:pt x="15" y="72"/>
                    </a:lnTo>
                    <a:lnTo>
                      <a:pt x="23" y="46"/>
                    </a:lnTo>
                    <a:lnTo>
                      <a:pt x="37" y="34"/>
                    </a:lnTo>
                    <a:lnTo>
                      <a:pt x="37" y="30"/>
                    </a:lnTo>
                    <a:lnTo>
                      <a:pt x="35" y="29"/>
                    </a:lnTo>
                    <a:lnTo>
                      <a:pt x="31" y="23"/>
                    </a:lnTo>
                    <a:lnTo>
                      <a:pt x="23" y="16"/>
                    </a:lnTo>
                    <a:lnTo>
                      <a:pt x="16" y="3"/>
                    </a:lnTo>
                    <a:lnTo>
                      <a:pt x="17" y="2"/>
                    </a:lnTo>
                    <a:lnTo>
                      <a:pt x="17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77" name="Freeform 3018">
                <a:extLst>
                  <a:ext uri="{FF2B5EF4-FFF2-40B4-BE49-F238E27FC236}">
                    <a16:creationId xmlns:a16="http://schemas.microsoft.com/office/drawing/2014/main" id="{517C89D8-CD3C-8B49-EF1D-8FC54FE49E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8" y="1728"/>
                <a:ext cx="38" cy="26"/>
              </a:xfrm>
              <a:custGeom>
                <a:avLst/>
                <a:gdLst>
                  <a:gd name="T0" fmla="*/ 150 w 150"/>
                  <a:gd name="T1" fmla="*/ 0 h 104"/>
                  <a:gd name="T2" fmla="*/ 147 w 150"/>
                  <a:gd name="T3" fmla="*/ 3 h 104"/>
                  <a:gd name="T4" fmla="*/ 147 w 150"/>
                  <a:gd name="T5" fmla="*/ 10 h 104"/>
                  <a:gd name="T6" fmla="*/ 144 w 150"/>
                  <a:gd name="T7" fmla="*/ 23 h 104"/>
                  <a:gd name="T8" fmla="*/ 140 w 150"/>
                  <a:gd name="T9" fmla="*/ 31 h 104"/>
                  <a:gd name="T10" fmla="*/ 134 w 150"/>
                  <a:gd name="T11" fmla="*/ 37 h 104"/>
                  <a:gd name="T12" fmla="*/ 116 w 150"/>
                  <a:gd name="T13" fmla="*/ 48 h 104"/>
                  <a:gd name="T14" fmla="*/ 111 w 150"/>
                  <a:gd name="T15" fmla="*/ 53 h 104"/>
                  <a:gd name="T16" fmla="*/ 101 w 150"/>
                  <a:gd name="T17" fmla="*/ 88 h 104"/>
                  <a:gd name="T18" fmla="*/ 101 w 150"/>
                  <a:gd name="T19" fmla="*/ 90 h 104"/>
                  <a:gd name="T20" fmla="*/ 100 w 150"/>
                  <a:gd name="T21" fmla="*/ 92 h 104"/>
                  <a:gd name="T22" fmla="*/ 100 w 150"/>
                  <a:gd name="T23" fmla="*/ 94 h 104"/>
                  <a:gd name="T24" fmla="*/ 98 w 150"/>
                  <a:gd name="T25" fmla="*/ 94 h 104"/>
                  <a:gd name="T26" fmla="*/ 93 w 150"/>
                  <a:gd name="T27" fmla="*/ 98 h 104"/>
                  <a:gd name="T28" fmla="*/ 90 w 150"/>
                  <a:gd name="T29" fmla="*/ 99 h 104"/>
                  <a:gd name="T30" fmla="*/ 85 w 150"/>
                  <a:gd name="T31" fmla="*/ 98 h 104"/>
                  <a:gd name="T32" fmla="*/ 80 w 150"/>
                  <a:gd name="T33" fmla="*/ 98 h 104"/>
                  <a:gd name="T34" fmla="*/ 76 w 150"/>
                  <a:gd name="T35" fmla="*/ 99 h 104"/>
                  <a:gd name="T36" fmla="*/ 71 w 150"/>
                  <a:gd name="T37" fmla="*/ 102 h 104"/>
                  <a:gd name="T38" fmla="*/ 67 w 150"/>
                  <a:gd name="T39" fmla="*/ 104 h 104"/>
                  <a:gd name="T40" fmla="*/ 58 w 150"/>
                  <a:gd name="T41" fmla="*/ 104 h 104"/>
                  <a:gd name="T42" fmla="*/ 40 w 150"/>
                  <a:gd name="T43" fmla="*/ 101 h 104"/>
                  <a:gd name="T44" fmla="*/ 37 w 150"/>
                  <a:gd name="T45" fmla="*/ 101 h 104"/>
                  <a:gd name="T46" fmla="*/ 33 w 150"/>
                  <a:gd name="T47" fmla="*/ 99 h 104"/>
                  <a:gd name="T48" fmla="*/ 28 w 150"/>
                  <a:gd name="T49" fmla="*/ 97 h 104"/>
                  <a:gd name="T50" fmla="*/ 16 w 150"/>
                  <a:gd name="T51" fmla="*/ 76 h 104"/>
                  <a:gd name="T52" fmla="*/ 6 w 150"/>
                  <a:gd name="T53" fmla="*/ 70 h 104"/>
                  <a:gd name="T54" fmla="*/ 3 w 150"/>
                  <a:gd name="T55" fmla="*/ 67 h 104"/>
                  <a:gd name="T56" fmla="*/ 3 w 150"/>
                  <a:gd name="T57" fmla="*/ 66 h 104"/>
                  <a:gd name="T58" fmla="*/ 0 w 150"/>
                  <a:gd name="T59" fmla="*/ 61 h 104"/>
                  <a:gd name="T60" fmla="*/ 2 w 150"/>
                  <a:gd name="T61" fmla="*/ 56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50" h="104">
                    <a:moveTo>
                      <a:pt x="150" y="0"/>
                    </a:moveTo>
                    <a:lnTo>
                      <a:pt x="147" y="3"/>
                    </a:lnTo>
                    <a:lnTo>
                      <a:pt x="147" y="10"/>
                    </a:lnTo>
                    <a:lnTo>
                      <a:pt x="144" y="23"/>
                    </a:lnTo>
                    <a:lnTo>
                      <a:pt x="140" y="31"/>
                    </a:lnTo>
                    <a:lnTo>
                      <a:pt x="134" y="37"/>
                    </a:lnTo>
                    <a:lnTo>
                      <a:pt x="116" y="48"/>
                    </a:lnTo>
                    <a:lnTo>
                      <a:pt x="111" y="53"/>
                    </a:lnTo>
                    <a:lnTo>
                      <a:pt x="101" y="88"/>
                    </a:lnTo>
                    <a:lnTo>
                      <a:pt x="101" y="90"/>
                    </a:lnTo>
                    <a:lnTo>
                      <a:pt x="100" y="92"/>
                    </a:lnTo>
                    <a:lnTo>
                      <a:pt x="100" y="94"/>
                    </a:lnTo>
                    <a:lnTo>
                      <a:pt x="98" y="94"/>
                    </a:lnTo>
                    <a:lnTo>
                      <a:pt x="93" y="98"/>
                    </a:lnTo>
                    <a:lnTo>
                      <a:pt x="90" y="99"/>
                    </a:lnTo>
                    <a:lnTo>
                      <a:pt x="85" y="98"/>
                    </a:lnTo>
                    <a:lnTo>
                      <a:pt x="80" y="98"/>
                    </a:lnTo>
                    <a:lnTo>
                      <a:pt x="76" y="99"/>
                    </a:lnTo>
                    <a:lnTo>
                      <a:pt x="71" y="102"/>
                    </a:lnTo>
                    <a:lnTo>
                      <a:pt x="67" y="104"/>
                    </a:lnTo>
                    <a:lnTo>
                      <a:pt x="58" y="104"/>
                    </a:lnTo>
                    <a:lnTo>
                      <a:pt x="40" y="101"/>
                    </a:lnTo>
                    <a:lnTo>
                      <a:pt x="37" y="101"/>
                    </a:lnTo>
                    <a:lnTo>
                      <a:pt x="33" y="99"/>
                    </a:lnTo>
                    <a:lnTo>
                      <a:pt x="28" y="97"/>
                    </a:lnTo>
                    <a:lnTo>
                      <a:pt x="16" y="76"/>
                    </a:lnTo>
                    <a:lnTo>
                      <a:pt x="6" y="70"/>
                    </a:lnTo>
                    <a:lnTo>
                      <a:pt x="3" y="67"/>
                    </a:lnTo>
                    <a:lnTo>
                      <a:pt x="3" y="66"/>
                    </a:lnTo>
                    <a:lnTo>
                      <a:pt x="0" y="61"/>
                    </a:lnTo>
                    <a:lnTo>
                      <a:pt x="2" y="5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</p:grpSp>
        <p:grpSp>
          <p:nvGrpSpPr>
            <p:cNvPr id="21" name="Group 3220">
              <a:extLst>
                <a:ext uri="{FF2B5EF4-FFF2-40B4-BE49-F238E27FC236}">
                  <a16:creationId xmlns:a16="http://schemas.microsoft.com/office/drawing/2014/main" id="{3FDC99D6-3022-B019-6140-5CA2A9D705C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53" y="1017"/>
              <a:ext cx="1662" cy="1097"/>
              <a:chOff x="3353" y="1017"/>
              <a:chExt cx="1662" cy="1097"/>
            </a:xfrm>
          </p:grpSpPr>
          <p:sp>
            <p:nvSpPr>
              <p:cNvPr id="3578" name="Freeform 3020">
                <a:extLst>
                  <a:ext uri="{FF2B5EF4-FFF2-40B4-BE49-F238E27FC236}">
                    <a16:creationId xmlns:a16="http://schemas.microsoft.com/office/drawing/2014/main" id="{0D414BC6-6969-8826-9E66-131B7F07B0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1728"/>
                <a:ext cx="25" cy="41"/>
              </a:xfrm>
              <a:custGeom>
                <a:avLst/>
                <a:gdLst>
                  <a:gd name="T0" fmla="*/ 99 w 99"/>
                  <a:gd name="T1" fmla="*/ 162 h 162"/>
                  <a:gd name="T2" fmla="*/ 99 w 99"/>
                  <a:gd name="T3" fmla="*/ 161 h 162"/>
                  <a:gd name="T4" fmla="*/ 95 w 99"/>
                  <a:gd name="T5" fmla="*/ 151 h 162"/>
                  <a:gd name="T6" fmla="*/ 95 w 99"/>
                  <a:gd name="T7" fmla="*/ 148 h 162"/>
                  <a:gd name="T8" fmla="*/ 93 w 99"/>
                  <a:gd name="T9" fmla="*/ 148 h 162"/>
                  <a:gd name="T10" fmla="*/ 93 w 99"/>
                  <a:gd name="T11" fmla="*/ 145 h 162"/>
                  <a:gd name="T12" fmla="*/ 84 w 99"/>
                  <a:gd name="T13" fmla="*/ 123 h 162"/>
                  <a:gd name="T14" fmla="*/ 78 w 99"/>
                  <a:gd name="T15" fmla="*/ 115 h 162"/>
                  <a:gd name="T16" fmla="*/ 72 w 99"/>
                  <a:gd name="T17" fmla="*/ 104 h 162"/>
                  <a:gd name="T18" fmla="*/ 72 w 99"/>
                  <a:gd name="T19" fmla="*/ 99 h 162"/>
                  <a:gd name="T20" fmla="*/ 71 w 99"/>
                  <a:gd name="T21" fmla="*/ 98 h 162"/>
                  <a:gd name="T22" fmla="*/ 68 w 99"/>
                  <a:gd name="T23" fmla="*/ 85 h 162"/>
                  <a:gd name="T24" fmla="*/ 55 w 99"/>
                  <a:gd name="T25" fmla="*/ 64 h 162"/>
                  <a:gd name="T26" fmla="*/ 55 w 99"/>
                  <a:gd name="T27" fmla="*/ 63 h 162"/>
                  <a:gd name="T28" fmla="*/ 54 w 99"/>
                  <a:gd name="T29" fmla="*/ 61 h 162"/>
                  <a:gd name="T30" fmla="*/ 42 w 99"/>
                  <a:gd name="T31" fmla="*/ 38 h 162"/>
                  <a:gd name="T32" fmla="*/ 31 w 99"/>
                  <a:gd name="T33" fmla="*/ 35 h 162"/>
                  <a:gd name="T34" fmla="*/ 21 w 99"/>
                  <a:gd name="T35" fmla="*/ 24 h 162"/>
                  <a:gd name="T36" fmla="*/ 18 w 99"/>
                  <a:gd name="T37" fmla="*/ 17 h 162"/>
                  <a:gd name="T38" fmla="*/ 4 w 99"/>
                  <a:gd name="T39" fmla="*/ 4 h 162"/>
                  <a:gd name="T40" fmla="*/ 1 w 99"/>
                  <a:gd name="T41" fmla="*/ 3 h 162"/>
                  <a:gd name="T42" fmla="*/ 1 w 99"/>
                  <a:gd name="T43" fmla="*/ 1 h 162"/>
                  <a:gd name="T44" fmla="*/ 0 w 99"/>
                  <a:gd name="T45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99" h="162">
                    <a:moveTo>
                      <a:pt x="99" y="162"/>
                    </a:moveTo>
                    <a:lnTo>
                      <a:pt x="99" y="161"/>
                    </a:lnTo>
                    <a:lnTo>
                      <a:pt x="95" y="151"/>
                    </a:lnTo>
                    <a:lnTo>
                      <a:pt x="95" y="148"/>
                    </a:lnTo>
                    <a:lnTo>
                      <a:pt x="93" y="148"/>
                    </a:lnTo>
                    <a:lnTo>
                      <a:pt x="93" y="145"/>
                    </a:lnTo>
                    <a:lnTo>
                      <a:pt x="84" y="123"/>
                    </a:lnTo>
                    <a:lnTo>
                      <a:pt x="78" y="115"/>
                    </a:lnTo>
                    <a:lnTo>
                      <a:pt x="72" y="104"/>
                    </a:lnTo>
                    <a:lnTo>
                      <a:pt x="72" y="99"/>
                    </a:lnTo>
                    <a:lnTo>
                      <a:pt x="71" y="98"/>
                    </a:lnTo>
                    <a:lnTo>
                      <a:pt x="68" y="85"/>
                    </a:lnTo>
                    <a:lnTo>
                      <a:pt x="55" y="64"/>
                    </a:lnTo>
                    <a:lnTo>
                      <a:pt x="55" y="63"/>
                    </a:lnTo>
                    <a:lnTo>
                      <a:pt x="54" y="61"/>
                    </a:lnTo>
                    <a:lnTo>
                      <a:pt x="42" y="38"/>
                    </a:lnTo>
                    <a:lnTo>
                      <a:pt x="31" y="35"/>
                    </a:lnTo>
                    <a:lnTo>
                      <a:pt x="21" y="24"/>
                    </a:lnTo>
                    <a:lnTo>
                      <a:pt x="18" y="17"/>
                    </a:lnTo>
                    <a:lnTo>
                      <a:pt x="4" y="4"/>
                    </a:lnTo>
                    <a:lnTo>
                      <a:pt x="1" y="3"/>
                    </a:lnTo>
                    <a:lnTo>
                      <a:pt x="1" y="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79" name="Freeform 3021">
                <a:extLst>
                  <a:ext uri="{FF2B5EF4-FFF2-40B4-BE49-F238E27FC236}">
                    <a16:creationId xmlns:a16="http://schemas.microsoft.com/office/drawing/2014/main" id="{7E19A443-D23B-FF81-FAE0-167BD79BDA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1" y="1736"/>
                <a:ext cx="82" cy="33"/>
              </a:xfrm>
              <a:custGeom>
                <a:avLst/>
                <a:gdLst>
                  <a:gd name="T0" fmla="*/ 328 w 328"/>
                  <a:gd name="T1" fmla="*/ 7 h 130"/>
                  <a:gd name="T2" fmla="*/ 327 w 328"/>
                  <a:gd name="T3" fmla="*/ 9 h 130"/>
                  <a:gd name="T4" fmla="*/ 325 w 328"/>
                  <a:gd name="T5" fmla="*/ 9 h 130"/>
                  <a:gd name="T6" fmla="*/ 300 w 328"/>
                  <a:gd name="T7" fmla="*/ 2 h 130"/>
                  <a:gd name="T8" fmla="*/ 297 w 328"/>
                  <a:gd name="T9" fmla="*/ 0 h 130"/>
                  <a:gd name="T10" fmla="*/ 287 w 328"/>
                  <a:gd name="T11" fmla="*/ 0 h 130"/>
                  <a:gd name="T12" fmla="*/ 263 w 328"/>
                  <a:gd name="T13" fmla="*/ 9 h 130"/>
                  <a:gd name="T14" fmla="*/ 254 w 328"/>
                  <a:gd name="T15" fmla="*/ 10 h 130"/>
                  <a:gd name="T16" fmla="*/ 244 w 328"/>
                  <a:gd name="T17" fmla="*/ 10 h 130"/>
                  <a:gd name="T18" fmla="*/ 247 w 328"/>
                  <a:gd name="T19" fmla="*/ 14 h 130"/>
                  <a:gd name="T20" fmla="*/ 247 w 328"/>
                  <a:gd name="T21" fmla="*/ 39 h 130"/>
                  <a:gd name="T22" fmla="*/ 256 w 328"/>
                  <a:gd name="T23" fmla="*/ 60 h 130"/>
                  <a:gd name="T24" fmla="*/ 256 w 328"/>
                  <a:gd name="T25" fmla="*/ 72 h 130"/>
                  <a:gd name="T26" fmla="*/ 251 w 328"/>
                  <a:gd name="T27" fmla="*/ 77 h 130"/>
                  <a:gd name="T28" fmla="*/ 249 w 328"/>
                  <a:gd name="T29" fmla="*/ 76 h 130"/>
                  <a:gd name="T30" fmla="*/ 247 w 328"/>
                  <a:gd name="T31" fmla="*/ 76 h 130"/>
                  <a:gd name="T32" fmla="*/ 247 w 328"/>
                  <a:gd name="T33" fmla="*/ 73 h 130"/>
                  <a:gd name="T34" fmla="*/ 246 w 328"/>
                  <a:gd name="T35" fmla="*/ 67 h 130"/>
                  <a:gd name="T36" fmla="*/ 244 w 328"/>
                  <a:gd name="T37" fmla="*/ 65 h 130"/>
                  <a:gd name="T38" fmla="*/ 244 w 328"/>
                  <a:gd name="T39" fmla="*/ 63 h 130"/>
                  <a:gd name="T40" fmla="*/ 236 w 328"/>
                  <a:gd name="T41" fmla="*/ 58 h 130"/>
                  <a:gd name="T42" fmla="*/ 191 w 328"/>
                  <a:gd name="T43" fmla="*/ 39 h 130"/>
                  <a:gd name="T44" fmla="*/ 159 w 328"/>
                  <a:gd name="T45" fmla="*/ 38 h 130"/>
                  <a:gd name="T46" fmla="*/ 156 w 328"/>
                  <a:gd name="T47" fmla="*/ 39 h 130"/>
                  <a:gd name="T48" fmla="*/ 153 w 328"/>
                  <a:gd name="T49" fmla="*/ 39 h 130"/>
                  <a:gd name="T50" fmla="*/ 152 w 328"/>
                  <a:gd name="T51" fmla="*/ 41 h 130"/>
                  <a:gd name="T52" fmla="*/ 141 w 328"/>
                  <a:gd name="T53" fmla="*/ 45 h 130"/>
                  <a:gd name="T54" fmla="*/ 140 w 328"/>
                  <a:gd name="T55" fmla="*/ 46 h 130"/>
                  <a:gd name="T56" fmla="*/ 133 w 328"/>
                  <a:gd name="T57" fmla="*/ 51 h 130"/>
                  <a:gd name="T58" fmla="*/ 130 w 328"/>
                  <a:gd name="T59" fmla="*/ 51 h 130"/>
                  <a:gd name="T60" fmla="*/ 121 w 328"/>
                  <a:gd name="T61" fmla="*/ 55 h 130"/>
                  <a:gd name="T62" fmla="*/ 117 w 328"/>
                  <a:gd name="T63" fmla="*/ 55 h 130"/>
                  <a:gd name="T64" fmla="*/ 117 w 328"/>
                  <a:gd name="T65" fmla="*/ 56 h 130"/>
                  <a:gd name="T66" fmla="*/ 116 w 328"/>
                  <a:gd name="T67" fmla="*/ 59 h 130"/>
                  <a:gd name="T68" fmla="*/ 107 w 328"/>
                  <a:gd name="T69" fmla="*/ 67 h 130"/>
                  <a:gd name="T70" fmla="*/ 103 w 328"/>
                  <a:gd name="T71" fmla="*/ 76 h 130"/>
                  <a:gd name="T72" fmla="*/ 102 w 328"/>
                  <a:gd name="T73" fmla="*/ 76 h 130"/>
                  <a:gd name="T74" fmla="*/ 84 w 328"/>
                  <a:gd name="T75" fmla="*/ 91 h 130"/>
                  <a:gd name="T76" fmla="*/ 82 w 328"/>
                  <a:gd name="T77" fmla="*/ 91 h 130"/>
                  <a:gd name="T78" fmla="*/ 59 w 328"/>
                  <a:gd name="T79" fmla="*/ 105 h 130"/>
                  <a:gd name="T80" fmla="*/ 56 w 328"/>
                  <a:gd name="T81" fmla="*/ 108 h 130"/>
                  <a:gd name="T82" fmla="*/ 31 w 328"/>
                  <a:gd name="T83" fmla="*/ 118 h 130"/>
                  <a:gd name="T84" fmla="*/ 28 w 328"/>
                  <a:gd name="T85" fmla="*/ 116 h 130"/>
                  <a:gd name="T86" fmla="*/ 18 w 328"/>
                  <a:gd name="T87" fmla="*/ 113 h 130"/>
                  <a:gd name="T88" fmla="*/ 15 w 328"/>
                  <a:gd name="T89" fmla="*/ 113 h 130"/>
                  <a:gd name="T90" fmla="*/ 0 w 328"/>
                  <a:gd name="T91" fmla="*/ 130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328" h="130">
                    <a:moveTo>
                      <a:pt x="328" y="7"/>
                    </a:moveTo>
                    <a:lnTo>
                      <a:pt x="327" y="9"/>
                    </a:lnTo>
                    <a:lnTo>
                      <a:pt x="325" y="9"/>
                    </a:lnTo>
                    <a:lnTo>
                      <a:pt x="300" y="2"/>
                    </a:lnTo>
                    <a:lnTo>
                      <a:pt x="297" y="0"/>
                    </a:lnTo>
                    <a:lnTo>
                      <a:pt x="287" y="0"/>
                    </a:lnTo>
                    <a:lnTo>
                      <a:pt x="263" y="9"/>
                    </a:lnTo>
                    <a:lnTo>
                      <a:pt x="254" y="10"/>
                    </a:lnTo>
                    <a:lnTo>
                      <a:pt x="244" y="10"/>
                    </a:lnTo>
                    <a:lnTo>
                      <a:pt x="247" y="14"/>
                    </a:lnTo>
                    <a:lnTo>
                      <a:pt x="247" y="39"/>
                    </a:lnTo>
                    <a:lnTo>
                      <a:pt x="256" y="60"/>
                    </a:lnTo>
                    <a:lnTo>
                      <a:pt x="256" y="72"/>
                    </a:lnTo>
                    <a:lnTo>
                      <a:pt x="251" y="77"/>
                    </a:lnTo>
                    <a:lnTo>
                      <a:pt x="249" y="76"/>
                    </a:lnTo>
                    <a:lnTo>
                      <a:pt x="247" y="76"/>
                    </a:lnTo>
                    <a:lnTo>
                      <a:pt x="247" y="73"/>
                    </a:lnTo>
                    <a:lnTo>
                      <a:pt x="246" y="67"/>
                    </a:lnTo>
                    <a:lnTo>
                      <a:pt x="244" y="65"/>
                    </a:lnTo>
                    <a:lnTo>
                      <a:pt x="244" y="63"/>
                    </a:lnTo>
                    <a:lnTo>
                      <a:pt x="236" y="58"/>
                    </a:lnTo>
                    <a:lnTo>
                      <a:pt x="191" y="39"/>
                    </a:lnTo>
                    <a:lnTo>
                      <a:pt x="159" y="38"/>
                    </a:lnTo>
                    <a:lnTo>
                      <a:pt x="156" y="39"/>
                    </a:lnTo>
                    <a:lnTo>
                      <a:pt x="153" y="39"/>
                    </a:lnTo>
                    <a:lnTo>
                      <a:pt x="152" y="41"/>
                    </a:lnTo>
                    <a:lnTo>
                      <a:pt x="141" y="45"/>
                    </a:lnTo>
                    <a:lnTo>
                      <a:pt x="140" y="46"/>
                    </a:lnTo>
                    <a:lnTo>
                      <a:pt x="133" y="51"/>
                    </a:lnTo>
                    <a:lnTo>
                      <a:pt x="130" y="51"/>
                    </a:lnTo>
                    <a:lnTo>
                      <a:pt x="121" y="55"/>
                    </a:lnTo>
                    <a:lnTo>
                      <a:pt x="117" y="55"/>
                    </a:lnTo>
                    <a:lnTo>
                      <a:pt x="117" y="56"/>
                    </a:lnTo>
                    <a:lnTo>
                      <a:pt x="116" y="59"/>
                    </a:lnTo>
                    <a:lnTo>
                      <a:pt x="107" y="67"/>
                    </a:lnTo>
                    <a:lnTo>
                      <a:pt x="103" y="76"/>
                    </a:lnTo>
                    <a:lnTo>
                      <a:pt x="102" y="76"/>
                    </a:lnTo>
                    <a:lnTo>
                      <a:pt x="84" y="91"/>
                    </a:lnTo>
                    <a:lnTo>
                      <a:pt x="82" y="91"/>
                    </a:lnTo>
                    <a:lnTo>
                      <a:pt x="59" y="105"/>
                    </a:lnTo>
                    <a:lnTo>
                      <a:pt x="56" y="108"/>
                    </a:lnTo>
                    <a:lnTo>
                      <a:pt x="31" y="118"/>
                    </a:lnTo>
                    <a:lnTo>
                      <a:pt x="28" y="116"/>
                    </a:lnTo>
                    <a:lnTo>
                      <a:pt x="18" y="113"/>
                    </a:lnTo>
                    <a:lnTo>
                      <a:pt x="15" y="113"/>
                    </a:lnTo>
                    <a:lnTo>
                      <a:pt x="0" y="13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80" name="Freeform 3022">
                <a:extLst>
                  <a:ext uri="{FF2B5EF4-FFF2-40B4-BE49-F238E27FC236}">
                    <a16:creationId xmlns:a16="http://schemas.microsoft.com/office/drawing/2014/main" id="{0CED066F-6B31-486B-7B45-7C6C78D975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3" y="1649"/>
                <a:ext cx="53" cy="81"/>
              </a:xfrm>
              <a:custGeom>
                <a:avLst/>
                <a:gdLst>
                  <a:gd name="T0" fmla="*/ 94 w 214"/>
                  <a:gd name="T1" fmla="*/ 9 h 323"/>
                  <a:gd name="T2" fmla="*/ 87 w 214"/>
                  <a:gd name="T3" fmla="*/ 16 h 323"/>
                  <a:gd name="T4" fmla="*/ 83 w 214"/>
                  <a:gd name="T5" fmla="*/ 55 h 323"/>
                  <a:gd name="T6" fmla="*/ 84 w 214"/>
                  <a:gd name="T7" fmla="*/ 65 h 323"/>
                  <a:gd name="T8" fmla="*/ 86 w 214"/>
                  <a:gd name="T9" fmla="*/ 71 h 323"/>
                  <a:gd name="T10" fmla="*/ 84 w 214"/>
                  <a:gd name="T11" fmla="*/ 78 h 323"/>
                  <a:gd name="T12" fmla="*/ 80 w 214"/>
                  <a:gd name="T13" fmla="*/ 93 h 323"/>
                  <a:gd name="T14" fmla="*/ 83 w 214"/>
                  <a:gd name="T15" fmla="*/ 118 h 323"/>
                  <a:gd name="T16" fmla="*/ 75 w 214"/>
                  <a:gd name="T17" fmla="*/ 139 h 323"/>
                  <a:gd name="T18" fmla="*/ 75 w 214"/>
                  <a:gd name="T19" fmla="*/ 141 h 323"/>
                  <a:gd name="T20" fmla="*/ 82 w 214"/>
                  <a:gd name="T21" fmla="*/ 152 h 323"/>
                  <a:gd name="T22" fmla="*/ 83 w 214"/>
                  <a:gd name="T23" fmla="*/ 153 h 323"/>
                  <a:gd name="T24" fmla="*/ 89 w 214"/>
                  <a:gd name="T25" fmla="*/ 152 h 323"/>
                  <a:gd name="T26" fmla="*/ 100 w 214"/>
                  <a:gd name="T27" fmla="*/ 151 h 323"/>
                  <a:gd name="T28" fmla="*/ 108 w 214"/>
                  <a:gd name="T29" fmla="*/ 151 h 323"/>
                  <a:gd name="T30" fmla="*/ 108 w 214"/>
                  <a:gd name="T31" fmla="*/ 148 h 323"/>
                  <a:gd name="T32" fmla="*/ 101 w 214"/>
                  <a:gd name="T33" fmla="*/ 141 h 323"/>
                  <a:gd name="T34" fmla="*/ 104 w 214"/>
                  <a:gd name="T35" fmla="*/ 131 h 323"/>
                  <a:gd name="T36" fmla="*/ 110 w 214"/>
                  <a:gd name="T37" fmla="*/ 129 h 323"/>
                  <a:gd name="T38" fmla="*/ 124 w 214"/>
                  <a:gd name="T39" fmla="*/ 135 h 323"/>
                  <a:gd name="T40" fmla="*/ 125 w 214"/>
                  <a:gd name="T41" fmla="*/ 134 h 323"/>
                  <a:gd name="T42" fmla="*/ 137 w 214"/>
                  <a:gd name="T43" fmla="*/ 122 h 323"/>
                  <a:gd name="T44" fmla="*/ 163 w 214"/>
                  <a:gd name="T45" fmla="*/ 122 h 323"/>
                  <a:gd name="T46" fmla="*/ 181 w 214"/>
                  <a:gd name="T47" fmla="*/ 127 h 323"/>
                  <a:gd name="T48" fmla="*/ 199 w 214"/>
                  <a:gd name="T49" fmla="*/ 132 h 323"/>
                  <a:gd name="T50" fmla="*/ 207 w 214"/>
                  <a:gd name="T51" fmla="*/ 138 h 323"/>
                  <a:gd name="T52" fmla="*/ 210 w 214"/>
                  <a:gd name="T53" fmla="*/ 143 h 323"/>
                  <a:gd name="T54" fmla="*/ 207 w 214"/>
                  <a:gd name="T55" fmla="*/ 160 h 323"/>
                  <a:gd name="T56" fmla="*/ 214 w 214"/>
                  <a:gd name="T57" fmla="*/ 177 h 323"/>
                  <a:gd name="T58" fmla="*/ 204 w 214"/>
                  <a:gd name="T59" fmla="*/ 194 h 323"/>
                  <a:gd name="T60" fmla="*/ 173 w 214"/>
                  <a:gd name="T61" fmla="*/ 203 h 323"/>
                  <a:gd name="T62" fmla="*/ 168 w 214"/>
                  <a:gd name="T63" fmla="*/ 209 h 323"/>
                  <a:gd name="T64" fmla="*/ 170 w 214"/>
                  <a:gd name="T65" fmla="*/ 219 h 323"/>
                  <a:gd name="T66" fmla="*/ 174 w 214"/>
                  <a:gd name="T67" fmla="*/ 226 h 323"/>
                  <a:gd name="T68" fmla="*/ 175 w 214"/>
                  <a:gd name="T69" fmla="*/ 227 h 323"/>
                  <a:gd name="T70" fmla="*/ 180 w 214"/>
                  <a:gd name="T71" fmla="*/ 232 h 323"/>
                  <a:gd name="T72" fmla="*/ 181 w 214"/>
                  <a:gd name="T73" fmla="*/ 239 h 323"/>
                  <a:gd name="T74" fmla="*/ 174 w 214"/>
                  <a:gd name="T75" fmla="*/ 251 h 323"/>
                  <a:gd name="T76" fmla="*/ 171 w 214"/>
                  <a:gd name="T77" fmla="*/ 252 h 323"/>
                  <a:gd name="T78" fmla="*/ 153 w 214"/>
                  <a:gd name="T79" fmla="*/ 259 h 323"/>
                  <a:gd name="T80" fmla="*/ 129 w 214"/>
                  <a:gd name="T81" fmla="*/ 266 h 323"/>
                  <a:gd name="T82" fmla="*/ 125 w 214"/>
                  <a:gd name="T83" fmla="*/ 269 h 323"/>
                  <a:gd name="T84" fmla="*/ 106 w 214"/>
                  <a:gd name="T85" fmla="*/ 255 h 323"/>
                  <a:gd name="T86" fmla="*/ 64 w 214"/>
                  <a:gd name="T87" fmla="*/ 206 h 323"/>
                  <a:gd name="T88" fmla="*/ 62 w 214"/>
                  <a:gd name="T89" fmla="*/ 201 h 323"/>
                  <a:gd name="T90" fmla="*/ 48 w 214"/>
                  <a:gd name="T91" fmla="*/ 198 h 323"/>
                  <a:gd name="T92" fmla="*/ 41 w 214"/>
                  <a:gd name="T93" fmla="*/ 198 h 323"/>
                  <a:gd name="T94" fmla="*/ 40 w 214"/>
                  <a:gd name="T95" fmla="*/ 209 h 323"/>
                  <a:gd name="T96" fmla="*/ 33 w 214"/>
                  <a:gd name="T97" fmla="*/ 219 h 323"/>
                  <a:gd name="T98" fmla="*/ 1 w 214"/>
                  <a:gd name="T99" fmla="*/ 234 h 323"/>
                  <a:gd name="T100" fmla="*/ 20 w 214"/>
                  <a:gd name="T101" fmla="*/ 275 h 323"/>
                  <a:gd name="T102" fmla="*/ 37 w 214"/>
                  <a:gd name="T103" fmla="*/ 293 h 323"/>
                  <a:gd name="T104" fmla="*/ 41 w 214"/>
                  <a:gd name="T105" fmla="*/ 308 h 323"/>
                  <a:gd name="T106" fmla="*/ 64 w 214"/>
                  <a:gd name="T107" fmla="*/ 287 h 323"/>
                  <a:gd name="T108" fmla="*/ 104 w 214"/>
                  <a:gd name="T109" fmla="*/ 280 h 323"/>
                  <a:gd name="T110" fmla="*/ 117 w 214"/>
                  <a:gd name="T111" fmla="*/ 285 h 323"/>
                  <a:gd name="T112" fmla="*/ 127 w 214"/>
                  <a:gd name="T113" fmla="*/ 287 h 323"/>
                  <a:gd name="T114" fmla="*/ 135 w 214"/>
                  <a:gd name="T115" fmla="*/ 283 h 323"/>
                  <a:gd name="T116" fmla="*/ 146 w 214"/>
                  <a:gd name="T117" fmla="*/ 296 h 323"/>
                  <a:gd name="T118" fmla="*/ 143 w 214"/>
                  <a:gd name="T119" fmla="*/ 306 h 323"/>
                  <a:gd name="T120" fmla="*/ 137 w 214"/>
                  <a:gd name="T121" fmla="*/ 323 h 3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14" h="323">
                    <a:moveTo>
                      <a:pt x="90" y="0"/>
                    </a:moveTo>
                    <a:lnTo>
                      <a:pt x="94" y="9"/>
                    </a:lnTo>
                    <a:lnTo>
                      <a:pt x="94" y="11"/>
                    </a:lnTo>
                    <a:lnTo>
                      <a:pt x="87" y="16"/>
                    </a:lnTo>
                    <a:lnTo>
                      <a:pt x="84" y="25"/>
                    </a:lnTo>
                    <a:lnTo>
                      <a:pt x="83" y="55"/>
                    </a:lnTo>
                    <a:lnTo>
                      <a:pt x="84" y="60"/>
                    </a:lnTo>
                    <a:lnTo>
                      <a:pt x="84" y="65"/>
                    </a:lnTo>
                    <a:lnTo>
                      <a:pt x="86" y="68"/>
                    </a:lnTo>
                    <a:lnTo>
                      <a:pt x="86" y="71"/>
                    </a:lnTo>
                    <a:lnTo>
                      <a:pt x="84" y="72"/>
                    </a:lnTo>
                    <a:lnTo>
                      <a:pt x="84" y="78"/>
                    </a:lnTo>
                    <a:lnTo>
                      <a:pt x="83" y="88"/>
                    </a:lnTo>
                    <a:lnTo>
                      <a:pt x="80" y="93"/>
                    </a:lnTo>
                    <a:lnTo>
                      <a:pt x="80" y="103"/>
                    </a:lnTo>
                    <a:lnTo>
                      <a:pt x="83" y="118"/>
                    </a:lnTo>
                    <a:lnTo>
                      <a:pt x="75" y="135"/>
                    </a:lnTo>
                    <a:lnTo>
                      <a:pt x="75" y="139"/>
                    </a:lnTo>
                    <a:lnTo>
                      <a:pt x="73" y="141"/>
                    </a:lnTo>
                    <a:lnTo>
                      <a:pt x="75" y="141"/>
                    </a:lnTo>
                    <a:lnTo>
                      <a:pt x="79" y="145"/>
                    </a:lnTo>
                    <a:lnTo>
                      <a:pt x="82" y="152"/>
                    </a:lnTo>
                    <a:lnTo>
                      <a:pt x="82" y="153"/>
                    </a:lnTo>
                    <a:lnTo>
                      <a:pt x="83" y="153"/>
                    </a:lnTo>
                    <a:lnTo>
                      <a:pt x="86" y="152"/>
                    </a:lnTo>
                    <a:lnTo>
                      <a:pt x="89" y="152"/>
                    </a:lnTo>
                    <a:lnTo>
                      <a:pt x="91" y="151"/>
                    </a:lnTo>
                    <a:lnTo>
                      <a:pt x="100" y="151"/>
                    </a:lnTo>
                    <a:lnTo>
                      <a:pt x="106" y="152"/>
                    </a:lnTo>
                    <a:lnTo>
                      <a:pt x="108" y="151"/>
                    </a:lnTo>
                    <a:lnTo>
                      <a:pt x="110" y="151"/>
                    </a:lnTo>
                    <a:lnTo>
                      <a:pt x="108" y="148"/>
                    </a:lnTo>
                    <a:lnTo>
                      <a:pt x="108" y="146"/>
                    </a:lnTo>
                    <a:lnTo>
                      <a:pt x="101" y="141"/>
                    </a:lnTo>
                    <a:lnTo>
                      <a:pt x="101" y="134"/>
                    </a:lnTo>
                    <a:lnTo>
                      <a:pt x="104" y="131"/>
                    </a:lnTo>
                    <a:lnTo>
                      <a:pt x="108" y="128"/>
                    </a:lnTo>
                    <a:lnTo>
                      <a:pt x="110" y="129"/>
                    </a:lnTo>
                    <a:lnTo>
                      <a:pt x="121" y="132"/>
                    </a:lnTo>
                    <a:lnTo>
                      <a:pt x="124" y="135"/>
                    </a:lnTo>
                    <a:lnTo>
                      <a:pt x="125" y="135"/>
                    </a:lnTo>
                    <a:lnTo>
                      <a:pt x="125" y="134"/>
                    </a:lnTo>
                    <a:lnTo>
                      <a:pt x="132" y="122"/>
                    </a:lnTo>
                    <a:lnTo>
                      <a:pt x="137" y="122"/>
                    </a:lnTo>
                    <a:lnTo>
                      <a:pt x="150" y="124"/>
                    </a:lnTo>
                    <a:lnTo>
                      <a:pt x="163" y="122"/>
                    </a:lnTo>
                    <a:lnTo>
                      <a:pt x="168" y="122"/>
                    </a:lnTo>
                    <a:lnTo>
                      <a:pt x="181" y="127"/>
                    </a:lnTo>
                    <a:lnTo>
                      <a:pt x="188" y="124"/>
                    </a:lnTo>
                    <a:lnTo>
                      <a:pt x="199" y="132"/>
                    </a:lnTo>
                    <a:lnTo>
                      <a:pt x="206" y="138"/>
                    </a:lnTo>
                    <a:lnTo>
                      <a:pt x="207" y="138"/>
                    </a:lnTo>
                    <a:lnTo>
                      <a:pt x="207" y="142"/>
                    </a:lnTo>
                    <a:lnTo>
                      <a:pt x="210" y="143"/>
                    </a:lnTo>
                    <a:lnTo>
                      <a:pt x="210" y="152"/>
                    </a:lnTo>
                    <a:lnTo>
                      <a:pt x="207" y="160"/>
                    </a:lnTo>
                    <a:lnTo>
                      <a:pt x="214" y="170"/>
                    </a:lnTo>
                    <a:lnTo>
                      <a:pt x="214" y="177"/>
                    </a:lnTo>
                    <a:lnTo>
                      <a:pt x="207" y="191"/>
                    </a:lnTo>
                    <a:lnTo>
                      <a:pt x="204" y="194"/>
                    </a:lnTo>
                    <a:lnTo>
                      <a:pt x="178" y="202"/>
                    </a:lnTo>
                    <a:lnTo>
                      <a:pt x="173" y="203"/>
                    </a:lnTo>
                    <a:lnTo>
                      <a:pt x="170" y="205"/>
                    </a:lnTo>
                    <a:lnTo>
                      <a:pt x="168" y="209"/>
                    </a:lnTo>
                    <a:lnTo>
                      <a:pt x="168" y="212"/>
                    </a:lnTo>
                    <a:lnTo>
                      <a:pt x="170" y="219"/>
                    </a:lnTo>
                    <a:lnTo>
                      <a:pt x="171" y="223"/>
                    </a:lnTo>
                    <a:lnTo>
                      <a:pt x="174" y="226"/>
                    </a:lnTo>
                    <a:lnTo>
                      <a:pt x="175" y="226"/>
                    </a:lnTo>
                    <a:lnTo>
                      <a:pt x="175" y="227"/>
                    </a:lnTo>
                    <a:lnTo>
                      <a:pt x="180" y="230"/>
                    </a:lnTo>
                    <a:lnTo>
                      <a:pt x="180" y="232"/>
                    </a:lnTo>
                    <a:lnTo>
                      <a:pt x="181" y="233"/>
                    </a:lnTo>
                    <a:lnTo>
                      <a:pt x="181" y="239"/>
                    </a:lnTo>
                    <a:lnTo>
                      <a:pt x="178" y="248"/>
                    </a:lnTo>
                    <a:lnTo>
                      <a:pt x="174" y="251"/>
                    </a:lnTo>
                    <a:lnTo>
                      <a:pt x="173" y="251"/>
                    </a:lnTo>
                    <a:lnTo>
                      <a:pt x="171" y="252"/>
                    </a:lnTo>
                    <a:lnTo>
                      <a:pt x="167" y="252"/>
                    </a:lnTo>
                    <a:lnTo>
                      <a:pt x="153" y="259"/>
                    </a:lnTo>
                    <a:lnTo>
                      <a:pt x="132" y="265"/>
                    </a:lnTo>
                    <a:lnTo>
                      <a:pt x="129" y="266"/>
                    </a:lnTo>
                    <a:lnTo>
                      <a:pt x="127" y="269"/>
                    </a:lnTo>
                    <a:lnTo>
                      <a:pt x="125" y="269"/>
                    </a:lnTo>
                    <a:lnTo>
                      <a:pt x="111" y="263"/>
                    </a:lnTo>
                    <a:lnTo>
                      <a:pt x="106" y="255"/>
                    </a:lnTo>
                    <a:lnTo>
                      <a:pt x="67" y="211"/>
                    </a:lnTo>
                    <a:lnTo>
                      <a:pt x="64" y="206"/>
                    </a:lnTo>
                    <a:lnTo>
                      <a:pt x="62" y="202"/>
                    </a:lnTo>
                    <a:lnTo>
                      <a:pt x="62" y="201"/>
                    </a:lnTo>
                    <a:lnTo>
                      <a:pt x="61" y="201"/>
                    </a:lnTo>
                    <a:lnTo>
                      <a:pt x="48" y="198"/>
                    </a:lnTo>
                    <a:lnTo>
                      <a:pt x="47" y="196"/>
                    </a:lnTo>
                    <a:lnTo>
                      <a:pt x="41" y="198"/>
                    </a:lnTo>
                    <a:lnTo>
                      <a:pt x="41" y="206"/>
                    </a:lnTo>
                    <a:lnTo>
                      <a:pt x="40" y="209"/>
                    </a:lnTo>
                    <a:lnTo>
                      <a:pt x="40" y="211"/>
                    </a:lnTo>
                    <a:lnTo>
                      <a:pt x="33" y="219"/>
                    </a:lnTo>
                    <a:lnTo>
                      <a:pt x="23" y="227"/>
                    </a:lnTo>
                    <a:lnTo>
                      <a:pt x="1" y="234"/>
                    </a:lnTo>
                    <a:lnTo>
                      <a:pt x="0" y="236"/>
                    </a:lnTo>
                    <a:lnTo>
                      <a:pt x="20" y="275"/>
                    </a:lnTo>
                    <a:lnTo>
                      <a:pt x="30" y="283"/>
                    </a:lnTo>
                    <a:lnTo>
                      <a:pt x="37" y="293"/>
                    </a:lnTo>
                    <a:lnTo>
                      <a:pt x="40" y="304"/>
                    </a:lnTo>
                    <a:lnTo>
                      <a:pt x="41" y="308"/>
                    </a:lnTo>
                    <a:lnTo>
                      <a:pt x="54" y="294"/>
                    </a:lnTo>
                    <a:lnTo>
                      <a:pt x="64" y="287"/>
                    </a:lnTo>
                    <a:lnTo>
                      <a:pt x="99" y="280"/>
                    </a:lnTo>
                    <a:lnTo>
                      <a:pt x="104" y="280"/>
                    </a:lnTo>
                    <a:lnTo>
                      <a:pt x="114" y="283"/>
                    </a:lnTo>
                    <a:lnTo>
                      <a:pt x="117" y="285"/>
                    </a:lnTo>
                    <a:lnTo>
                      <a:pt x="124" y="286"/>
                    </a:lnTo>
                    <a:lnTo>
                      <a:pt x="127" y="287"/>
                    </a:lnTo>
                    <a:lnTo>
                      <a:pt x="134" y="283"/>
                    </a:lnTo>
                    <a:lnTo>
                      <a:pt x="135" y="283"/>
                    </a:lnTo>
                    <a:lnTo>
                      <a:pt x="146" y="287"/>
                    </a:lnTo>
                    <a:lnTo>
                      <a:pt x="146" y="296"/>
                    </a:lnTo>
                    <a:lnTo>
                      <a:pt x="143" y="304"/>
                    </a:lnTo>
                    <a:lnTo>
                      <a:pt x="143" y="306"/>
                    </a:lnTo>
                    <a:lnTo>
                      <a:pt x="137" y="322"/>
                    </a:lnTo>
                    <a:lnTo>
                      <a:pt x="137" y="32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81" name="Freeform 3023">
                <a:extLst>
                  <a:ext uri="{FF2B5EF4-FFF2-40B4-BE49-F238E27FC236}">
                    <a16:creationId xmlns:a16="http://schemas.microsoft.com/office/drawing/2014/main" id="{EF54A0BC-4569-CCCE-F4B9-182ECE4673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1" y="1649"/>
                <a:ext cx="24" cy="7"/>
              </a:xfrm>
              <a:custGeom>
                <a:avLst/>
                <a:gdLst>
                  <a:gd name="T0" fmla="*/ 99 w 99"/>
                  <a:gd name="T1" fmla="*/ 0 h 25"/>
                  <a:gd name="T2" fmla="*/ 59 w 99"/>
                  <a:gd name="T3" fmla="*/ 25 h 25"/>
                  <a:gd name="T4" fmla="*/ 56 w 99"/>
                  <a:gd name="T5" fmla="*/ 23 h 25"/>
                  <a:gd name="T6" fmla="*/ 55 w 99"/>
                  <a:gd name="T7" fmla="*/ 23 h 25"/>
                  <a:gd name="T8" fmla="*/ 40 w 99"/>
                  <a:gd name="T9" fmla="*/ 16 h 25"/>
                  <a:gd name="T10" fmla="*/ 39 w 99"/>
                  <a:gd name="T11" fmla="*/ 16 h 25"/>
                  <a:gd name="T12" fmla="*/ 38 w 99"/>
                  <a:gd name="T13" fmla="*/ 15 h 25"/>
                  <a:gd name="T14" fmla="*/ 35 w 99"/>
                  <a:gd name="T15" fmla="*/ 14 h 25"/>
                  <a:gd name="T16" fmla="*/ 25 w 99"/>
                  <a:gd name="T17" fmla="*/ 11 h 25"/>
                  <a:gd name="T18" fmla="*/ 2 w 99"/>
                  <a:gd name="T19" fmla="*/ 7 h 25"/>
                  <a:gd name="T20" fmla="*/ 0 w 99"/>
                  <a:gd name="T21" fmla="*/ 7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9" h="25">
                    <a:moveTo>
                      <a:pt x="99" y="0"/>
                    </a:moveTo>
                    <a:lnTo>
                      <a:pt x="59" y="25"/>
                    </a:lnTo>
                    <a:lnTo>
                      <a:pt x="56" y="23"/>
                    </a:lnTo>
                    <a:lnTo>
                      <a:pt x="55" y="23"/>
                    </a:lnTo>
                    <a:lnTo>
                      <a:pt x="40" y="16"/>
                    </a:lnTo>
                    <a:lnTo>
                      <a:pt x="39" y="16"/>
                    </a:lnTo>
                    <a:lnTo>
                      <a:pt x="38" y="15"/>
                    </a:lnTo>
                    <a:lnTo>
                      <a:pt x="35" y="14"/>
                    </a:lnTo>
                    <a:lnTo>
                      <a:pt x="25" y="11"/>
                    </a:lnTo>
                    <a:lnTo>
                      <a:pt x="2" y="7"/>
                    </a:lnTo>
                    <a:lnTo>
                      <a:pt x="0" y="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82" name="Freeform 3024">
                <a:extLst>
                  <a:ext uri="{FF2B5EF4-FFF2-40B4-BE49-F238E27FC236}">
                    <a16:creationId xmlns:a16="http://schemas.microsoft.com/office/drawing/2014/main" id="{05C57D3A-1F31-1DEE-490A-DA0C880F5F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7" y="1730"/>
                <a:ext cx="70" cy="27"/>
              </a:xfrm>
              <a:custGeom>
                <a:avLst/>
                <a:gdLst>
                  <a:gd name="T0" fmla="*/ 0 w 281"/>
                  <a:gd name="T1" fmla="*/ 0 h 105"/>
                  <a:gd name="T2" fmla="*/ 2 w 281"/>
                  <a:gd name="T3" fmla="*/ 0 h 105"/>
                  <a:gd name="T4" fmla="*/ 16 w 281"/>
                  <a:gd name="T5" fmla="*/ 5 h 105"/>
                  <a:gd name="T6" fmla="*/ 24 w 281"/>
                  <a:gd name="T7" fmla="*/ 2 h 105"/>
                  <a:gd name="T8" fmla="*/ 33 w 281"/>
                  <a:gd name="T9" fmla="*/ 3 h 105"/>
                  <a:gd name="T10" fmla="*/ 40 w 281"/>
                  <a:gd name="T11" fmla="*/ 6 h 105"/>
                  <a:gd name="T12" fmla="*/ 54 w 281"/>
                  <a:gd name="T13" fmla="*/ 6 h 105"/>
                  <a:gd name="T14" fmla="*/ 54 w 281"/>
                  <a:gd name="T15" fmla="*/ 8 h 105"/>
                  <a:gd name="T16" fmla="*/ 55 w 281"/>
                  <a:gd name="T17" fmla="*/ 9 h 105"/>
                  <a:gd name="T18" fmla="*/ 55 w 281"/>
                  <a:gd name="T19" fmla="*/ 12 h 105"/>
                  <a:gd name="T20" fmla="*/ 51 w 281"/>
                  <a:gd name="T21" fmla="*/ 16 h 105"/>
                  <a:gd name="T22" fmla="*/ 45 w 281"/>
                  <a:gd name="T23" fmla="*/ 17 h 105"/>
                  <a:gd name="T24" fmla="*/ 45 w 281"/>
                  <a:gd name="T25" fmla="*/ 19 h 105"/>
                  <a:gd name="T26" fmla="*/ 44 w 281"/>
                  <a:gd name="T27" fmla="*/ 20 h 105"/>
                  <a:gd name="T28" fmla="*/ 44 w 281"/>
                  <a:gd name="T29" fmla="*/ 22 h 105"/>
                  <a:gd name="T30" fmla="*/ 45 w 281"/>
                  <a:gd name="T31" fmla="*/ 22 h 105"/>
                  <a:gd name="T32" fmla="*/ 50 w 281"/>
                  <a:gd name="T33" fmla="*/ 26 h 105"/>
                  <a:gd name="T34" fmla="*/ 55 w 281"/>
                  <a:gd name="T35" fmla="*/ 27 h 105"/>
                  <a:gd name="T36" fmla="*/ 70 w 281"/>
                  <a:gd name="T37" fmla="*/ 33 h 105"/>
                  <a:gd name="T38" fmla="*/ 75 w 281"/>
                  <a:gd name="T39" fmla="*/ 30 h 105"/>
                  <a:gd name="T40" fmla="*/ 98 w 281"/>
                  <a:gd name="T41" fmla="*/ 24 h 105"/>
                  <a:gd name="T42" fmla="*/ 107 w 281"/>
                  <a:gd name="T43" fmla="*/ 24 h 105"/>
                  <a:gd name="T44" fmla="*/ 115 w 281"/>
                  <a:gd name="T45" fmla="*/ 22 h 105"/>
                  <a:gd name="T46" fmla="*/ 117 w 281"/>
                  <a:gd name="T47" fmla="*/ 22 h 105"/>
                  <a:gd name="T48" fmla="*/ 118 w 281"/>
                  <a:gd name="T49" fmla="*/ 20 h 105"/>
                  <a:gd name="T50" fmla="*/ 119 w 281"/>
                  <a:gd name="T51" fmla="*/ 20 h 105"/>
                  <a:gd name="T52" fmla="*/ 119 w 281"/>
                  <a:gd name="T53" fmla="*/ 13 h 105"/>
                  <a:gd name="T54" fmla="*/ 121 w 281"/>
                  <a:gd name="T55" fmla="*/ 9 h 105"/>
                  <a:gd name="T56" fmla="*/ 131 w 281"/>
                  <a:gd name="T57" fmla="*/ 0 h 105"/>
                  <a:gd name="T58" fmla="*/ 139 w 281"/>
                  <a:gd name="T59" fmla="*/ 8 h 105"/>
                  <a:gd name="T60" fmla="*/ 151 w 281"/>
                  <a:gd name="T61" fmla="*/ 24 h 105"/>
                  <a:gd name="T62" fmla="*/ 160 w 281"/>
                  <a:gd name="T63" fmla="*/ 40 h 105"/>
                  <a:gd name="T64" fmla="*/ 163 w 281"/>
                  <a:gd name="T65" fmla="*/ 43 h 105"/>
                  <a:gd name="T66" fmla="*/ 167 w 281"/>
                  <a:gd name="T67" fmla="*/ 48 h 105"/>
                  <a:gd name="T68" fmla="*/ 172 w 281"/>
                  <a:gd name="T69" fmla="*/ 53 h 105"/>
                  <a:gd name="T70" fmla="*/ 172 w 281"/>
                  <a:gd name="T71" fmla="*/ 55 h 105"/>
                  <a:gd name="T72" fmla="*/ 185 w 281"/>
                  <a:gd name="T73" fmla="*/ 65 h 105"/>
                  <a:gd name="T74" fmla="*/ 204 w 281"/>
                  <a:gd name="T75" fmla="*/ 83 h 105"/>
                  <a:gd name="T76" fmla="*/ 223 w 281"/>
                  <a:gd name="T77" fmla="*/ 83 h 105"/>
                  <a:gd name="T78" fmla="*/ 225 w 281"/>
                  <a:gd name="T79" fmla="*/ 80 h 105"/>
                  <a:gd name="T80" fmla="*/ 225 w 281"/>
                  <a:gd name="T81" fmla="*/ 76 h 105"/>
                  <a:gd name="T82" fmla="*/ 228 w 281"/>
                  <a:gd name="T83" fmla="*/ 72 h 105"/>
                  <a:gd name="T84" fmla="*/ 230 w 281"/>
                  <a:gd name="T85" fmla="*/ 72 h 105"/>
                  <a:gd name="T86" fmla="*/ 230 w 281"/>
                  <a:gd name="T87" fmla="*/ 73 h 105"/>
                  <a:gd name="T88" fmla="*/ 244 w 281"/>
                  <a:gd name="T89" fmla="*/ 79 h 105"/>
                  <a:gd name="T90" fmla="*/ 244 w 281"/>
                  <a:gd name="T91" fmla="*/ 80 h 105"/>
                  <a:gd name="T92" fmla="*/ 247 w 281"/>
                  <a:gd name="T93" fmla="*/ 82 h 105"/>
                  <a:gd name="T94" fmla="*/ 249 w 281"/>
                  <a:gd name="T95" fmla="*/ 86 h 105"/>
                  <a:gd name="T96" fmla="*/ 251 w 281"/>
                  <a:gd name="T97" fmla="*/ 86 h 105"/>
                  <a:gd name="T98" fmla="*/ 251 w 281"/>
                  <a:gd name="T99" fmla="*/ 87 h 105"/>
                  <a:gd name="T100" fmla="*/ 258 w 281"/>
                  <a:gd name="T101" fmla="*/ 94 h 105"/>
                  <a:gd name="T102" fmla="*/ 261 w 281"/>
                  <a:gd name="T103" fmla="*/ 96 h 105"/>
                  <a:gd name="T104" fmla="*/ 262 w 281"/>
                  <a:gd name="T105" fmla="*/ 97 h 105"/>
                  <a:gd name="T106" fmla="*/ 266 w 281"/>
                  <a:gd name="T107" fmla="*/ 98 h 105"/>
                  <a:gd name="T108" fmla="*/ 267 w 281"/>
                  <a:gd name="T109" fmla="*/ 100 h 105"/>
                  <a:gd name="T110" fmla="*/ 280 w 281"/>
                  <a:gd name="T111" fmla="*/ 105 h 105"/>
                  <a:gd name="T112" fmla="*/ 281 w 281"/>
                  <a:gd name="T113" fmla="*/ 105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81" h="105">
                    <a:moveTo>
                      <a:pt x="0" y="0"/>
                    </a:moveTo>
                    <a:lnTo>
                      <a:pt x="2" y="0"/>
                    </a:lnTo>
                    <a:lnTo>
                      <a:pt x="16" y="5"/>
                    </a:lnTo>
                    <a:lnTo>
                      <a:pt x="24" y="2"/>
                    </a:lnTo>
                    <a:lnTo>
                      <a:pt x="33" y="3"/>
                    </a:lnTo>
                    <a:lnTo>
                      <a:pt x="40" y="6"/>
                    </a:lnTo>
                    <a:lnTo>
                      <a:pt x="54" y="6"/>
                    </a:lnTo>
                    <a:lnTo>
                      <a:pt x="54" y="8"/>
                    </a:lnTo>
                    <a:lnTo>
                      <a:pt x="55" y="9"/>
                    </a:lnTo>
                    <a:lnTo>
                      <a:pt x="55" y="12"/>
                    </a:lnTo>
                    <a:lnTo>
                      <a:pt x="51" y="16"/>
                    </a:lnTo>
                    <a:lnTo>
                      <a:pt x="45" y="17"/>
                    </a:lnTo>
                    <a:lnTo>
                      <a:pt x="45" y="19"/>
                    </a:lnTo>
                    <a:lnTo>
                      <a:pt x="44" y="20"/>
                    </a:lnTo>
                    <a:lnTo>
                      <a:pt x="44" y="22"/>
                    </a:lnTo>
                    <a:lnTo>
                      <a:pt x="45" y="22"/>
                    </a:lnTo>
                    <a:lnTo>
                      <a:pt x="50" y="26"/>
                    </a:lnTo>
                    <a:lnTo>
                      <a:pt x="55" y="27"/>
                    </a:lnTo>
                    <a:lnTo>
                      <a:pt x="70" y="33"/>
                    </a:lnTo>
                    <a:lnTo>
                      <a:pt x="75" y="30"/>
                    </a:lnTo>
                    <a:lnTo>
                      <a:pt x="98" y="24"/>
                    </a:lnTo>
                    <a:lnTo>
                      <a:pt x="107" y="24"/>
                    </a:lnTo>
                    <a:lnTo>
                      <a:pt x="115" y="22"/>
                    </a:lnTo>
                    <a:lnTo>
                      <a:pt x="117" y="22"/>
                    </a:lnTo>
                    <a:lnTo>
                      <a:pt x="118" y="20"/>
                    </a:lnTo>
                    <a:lnTo>
                      <a:pt x="119" y="20"/>
                    </a:lnTo>
                    <a:lnTo>
                      <a:pt x="119" y="13"/>
                    </a:lnTo>
                    <a:lnTo>
                      <a:pt x="121" y="9"/>
                    </a:lnTo>
                    <a:lnTo>
                      <a:pt x="131" y="0"/>
                    </a:lnTo>
                    <a:lnTo>
                      <a:pt x="139" y="8"/>
                    </a:lnTo>
                    <a:lnTo>
                      <a:pt x="151" y="24"/>
                    </a:lnTo>
                    <a:lnTo>
                      <a:pt x="160" y="40"/>
                    </a:lnTo>
                    <a:lnTo>
                      <a:pt x="163" y="43"/>
                    </a:lnTo>
                    <a:lnTo>
                      <a:pt x="167" y="48"/>
                    </a:lnTo>
                    <a:lnTo>
                      <a:pt x="172" y="53"/>
                    </a:lnTo>
                    <a:lnTo>
                      <a:pt x="172" y="55"/>
                    </a:lnTo>
                    <a:lnTo>
                      <a:pt x="185" y="65"/>
                    </a:lnTo>
                    <a:lnTo>
                      <a:pt x="204" y="83"/>
                    </a:lnTo>
                    <a:lnTo>
                      <a:pt x="223" y="83"/>
                    </a:lnTo>
                    <a:lnTo>
                      <a:pt x="225" y="80"/>
                    </a:lnTo>
                    <a:lnTo>
                      <a:pt x="225" y="76"/>
                    </a:lnTo>
                    <a:lnTo>
                      <a:pt x="228" y="72"/>
                    </a:lnTo>
                    <a:lnTo>
                      <a:pt x="230" y="72"/>
                    </a:lnTo>
                    <a:lnTo>
                      <a:pt x="230" y="73"/>
                    </a:lnTo>
                    <a:lnTo>
                      <a:pt x="244" y="79"/>
                    </a:lnTo>
                    <a:lnTo>
                      <a:pt x="244" y="80"/>
                    </a:lnTo>
                    <a:lnTo>
                      <a:pt x="247" y="82"/>
                    </a:lnTo>
                    <a:lnTo>
                      <a:pt x="249" y="86"/>
                    </a:lnTo>
                    <a:lnTo>
                      <a:pt x="251" y="86"/>
                    </a:lnTo>
                    <a:lnTo>
                      <a:pt x="251" y="87"/>
                    </a:lnTo>
                    <a:lnTo>
                      <a:pt x="258" y="94"/>
                    </a:lnTo>
                    <a:lnTo>
                      <a:pt x="261" y="96"/>
                    </a:lnTo>
                    <a:lnTo>
                      <a:pt x="262" y="97"/>
                    </a:lnTo>
                    <a:lnTo>
                      <a:pt x="266" y="98"/>
                    </a:lnTo>
                    <a:lnTo>
                      <a:pt x="267" y="100"/>
                    </a:lnTo>
                    <a:lnTo>
                      <a:pt x="280" y="105"/>
                    </a:lnTo>
                    <a:lnTo>
                      <a:pt x="281" y="10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83" name="Freeform 3025">
                <a:extLst>
                  <a:ext uri="{FF2B5EF4-FFF2-40B4-BE49-F238E27FC236}">
                    <a16:creationId xmlns:a16="http://schemas.microsoft.com/office/drawing/2014/main" id="{5C46CD7B-BEC9-C6DF-BD5F-86761E5DD6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3" y="1730"/>
                <a:ext cx="4" cy="8"/>
              </a:xfrm>
              <a:custGeom>
                <a:avLst/>
                <a:gdLst>
                  <a:gd name="T0" fmla="*/ 19 w 19"/>
                  <a:gd name="T1" fmla="*/ 2 h 33"/>
                  <a:gd name="T2" fmla="*/ 16 w 19"/>
                  <a:gd name="T3" fmla="*/ 4 h 33"/>
                  <a:gd name="T4" fmla="*/ 11 w 19"/>
                  <a:gd name="T5" fmla="*/ 4 h 33"/>
                  <a:gd name="T6" fmla="*/ 6 w 19"/>
                  <a:gd name="T7" fmla="*/ 2 h 33"/>
                  <a:gd name="T8" fmla="*/ 0 w 19"/>
                  <a:gd name="T9" fmla="*/ 0 h 33"/>
                  <a:gd name="T10" fmla="*/ 2 w 19"/>
                  <a:gd name="T11" fmla="*/ 31 h 33"/>
                  <a:gd name="T12" fmla="*/ 0 w 19"/>
                  <a:gd name="T13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9" h="33">
                    <a:moveTo>
                      <a:pt x="19" y="2"/>
                    </a:moveTo>
                    <a:lnTo>
                      <a:pt x="16" y="4"/>
                    </a:lnTo>
                    <a:lnTo>
                      <a:pt x="11" y="4"/>
                    </a:lnTo>
                    <a:lnTo>
                      <a:pt x="6" y="2"/>
                    </a:lnTo>
                    <a:lnTo>
                      <a:pt x="0" y="0"/>
                    </a:lnTo>
                    <a:lnTo>
                      <a:pt x="2" y="31"/>
                    </a:lnTo>
                    <a:lnTo>
                      <a:pt x="0" y="3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84" name="Freeform 3026">
                <a:extLst>
                  <a:ext uri="{FF2B5EF4-FFF2-40B4-BE49-F238E27FC236}">
                    <a16:creationId xmlns:a16="http://schemas.microsoft.com/office/drawing/2014/main" id="{C94E688A-564D-1383-37FD-3015C0EDAE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9" y="1738"/>
                <a:ext cx="24" cy="68"/>
              </a:xfrm>
              <a:custGeom>
                <a:avLst/>
                <a:gdLst>
                  <a:gd name="T0" fmla="*/ 95 w 95"/>
                  <a:gd name="T1" fmla="*/ 271 h 271"/>
                  <a:gd name="T2" fmla="*/ 93 w 95"/>
                  <a:gd name="T3" fmla="*/ 271 h 271"/>
                  <a:gd name="T4" fmla="*/ 92 w 95"/>
                  <a:gd name="T5" fmla="*/ 266 h 271"/>
                  <a:gd name="T6" fmla="*/ 92 w 95"/>
                  <a:gd name="T7" fmla="*/ 260 h 271"/>
                  <a:gd name="T8" fmla="*/ 90 w 95"/>
                  <a:gd name="T9" fmla="*/ 259 h 271"/>
                  <a:gd name="T10" fmla="*/ 90 w 95"/>
                  <a:gd name="T11" fmla="*/ 257 h 271"/>
                  <a:gd name="T12" fmla="*/ 89 w 95"/>
                  <a:gd name="T13" fmla="*/ 256 h 271"/>
                  <a:gd name="T14" fmla="*/ 88 w 95"/>
                  <a:gd name="T15" fmla="*/ 256 h 271"/>
                  <a:gd name="T16" fmla="*/ 85 w 95"/>
                  <a:gd name="T17" fmla="*/ 254 h 271"/>
                  <a:gd name="T18" fmla="*/ 80 w 95"/>
                  <a:gd name="T19" fmla="*/ 254 h 271"/>
                  <a:gd name="T20" fmla="*/ 78 w 95"/>
                  <a:gd name="T21" fmla="*/ 252 h 271"/>
                  <a:gd name="T22" fmla="*/ 76 w 95"/>
                  <a:gd name="T23" fmla="*/ 252 h 271"/>
                  <a:gd name="T24" fmla="*/ 76 w 95"/>
                  <a:gd name="T25" fmla="*/ 242 h 271"/>
                  <a:gd name="T26" fmla="*/ 73 w 95"/>
                  <a:gd name="T27" fmla="*/ 225 h 271"/>
                  <a:gd name="T28" fmla="*/ 63 w 95"/>
                  <a:gd name="T29" fmla="*/ 209 h 271"/>
                  <a:gd name="T30" fmla="*/ 63 w 95"/>
                  <a:gd name="T31" fmla="*/ 194 h 271"/>
                  <a:gd name="T32" fmla="*/ 65 w 95"/>
                  <a:gd name="T33" fmla="*/ 190 h 271"/>
                  <a:gd name="T34" fmla="*/ 65 w 95"/>
                  <a:gd name="T35" fmla="*/ 182 h 271"/>
                  <a:gd name="T36" fmla="*/ 58 w 95"/>
                  <a:gd name="T37" fmla="*/ 162 h 271"/>
                  <a:gd name="T38" fmla="*/ 51 w 95"/>
                  <a:gd name="T39" fmla="*/ 155 h 271"/>
                  <a:gd name="T40" fmla="*/ 56 w 95"/>
                  <a:gd name="T41" fmla="*/ 146 h 271"/>
                  <a:gd name="T42" fmla="*/ 57 w 95"/>
                  <a:gd name="T43" fmla="*/ 146 h 271"/>
                  <a:gd name="T44" fmla="*/ 54 w 95"/>
                  <a:gd name="T45" fmla="*/ 141 h 271"/>
                  <a:gd name="T46" fmla="*/ 49 w 95"/>
                  <a:gd name="T47" fmla="*/ 129 h 271"/>
                  <a:gd name="T48" fmla="*/ 46 w 95"/>
                  <a:gd name="T49" fmla="*/ 126 h 271"/>
                  <a:gd name="T50" fmla="*/ 29 w 95"/>
                  <a:gd name="T51" fmla="*/ 118 h 271"/>
                  <a:gd name="T52" fmla="*/ 26 w 95"/>
                  <a:gd name="T53" fmla="*/ 119 h 271"/>
                  <a:gd name="T54" fmla="*/ 19 w 95"/>
                  <a:gd name="T55" fmla="*/ 120 h 271"/>
                  <a:gd name="T56" fmla="*/ 18 w 95"/>
                  <a:gd name="T57" fmla="*/ 126 h 271"/>
                  <a:gd name="T58" fmla="*/ 18 w 95"/>
                  <a:gd name="T59" fmla="*/ 127 h 271"/>
                  <a:gd name="T60" fmla="*/ 9 w 95"/>
                  <a:gd name="T61" fmla="*/ 130 h 271"/>
                  <a:gd name="T62" fmla="*/ 8 w 95"/>
                  <a:gd name="T63" fmla="*/ 130 h 271"/>
                  <a:gd name="T64" fmla="*/ 6 w 95"/>
                  <a:gd name="T65" fmla="*/ 127 h 271"/>
                  <a:gd name="T66" fmla="*/ 0 w 95"/>
                  <a:gd name="T67" fmla="*/ 101 h 271"/>
                  <a:gd name="T68" fmla="*/ 1 w 95"/>
                  <a:gd name="T69" fmla="*/ 83 h 271"/>
                  <a:gd name="T70" fmla="*/ 13 w 95"/>
                  <a:gd name="T71" fmla="*/ 74 h 271"/>
                  <a:gd name="T72" fmla="*/ 20 w 95"/>
                  <a:gd name="T73" fmla="*/ 72 h 271"/>
                  <a:gd name="T74" fmla="*/ 22 w 95"/>
                  <a:gd name="T75" fmla="*/ 70 h 271"/>
                  <a:gd name="T76" fmla="*/ 35 w 95"/>
                  <a:gd name="T77" fmla="*/ 65 h 271"/>
                  <a:gd name="T78" fmla="*/ 35 w 95"/>
                  <a:gd name="T79" fmla="*/ 63 h 271"/>
                  <a:gd name="T80" fmla="*/ 47 w 95"/>
                  <a:gd name="T81" fmla="*/ 55 h 271"/>
                  <a:gd name="T82" fmla="*/ 61 w 95"/>
                  <a:gd name="T83" fmla="*/ 53 h 271"/>
                  <a:gd name="T84" fmla="*/ 60 w 95"/>
                  <a:gd name="T85" fmla="*/ 51 h 271"/>
                  <a:gd name="T86" fmla="*/ 60 w 95"/>
                  <a:gd name="T87" fmla="*/ 35 h 271"/>
                  <a:gd name="T88" fmla="*/ 58 w 95"/>
                  <a:gd name="T89" fmla="*/ 27 h 271"/>
                  <a:gd name="T90" fmla="*/ 56 w 95"/>
                  <a:gd name="T91" fmla="*/ 22 h 271"/>
                  <a:gd name="T92" fmla="*/ 54 w 95"/>
                  <a:gd name="T93" fmla="*/ 16 h 271"/>
                  <a:gd name="T94" fmla="*/ 53 w 95"/>
                  <a:gd name="T95" fmla="*/ 3 h 271"/>
                  <a:gd name="T96" fmla="*/ 54 w 95"/>
                  <a:gd name="T97" fmla="*/ 0 h 2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95" h="271">
                    <a:moveTo>
                      <a:pt x="95" y="271"/>
                    </a:moveTo>
                    <a:lnTo>
                      <a:pt x="93" y="271"/>
                    </a:lnTo>
                    <a:lnTo>
                      <a:pt x="92" y="266"/>
                    </a:lnTo>
                    <a:lnTo>
                      <a:pt x="92" y="260"/>
                    </a:lnTo>
                    <a:lnTo>
                      <a:pt x="90" y="259"/>
                    </a:lnTo>
                    <a:lnTo>
                      <a:pt x="90" y="257"/>
                    </a:lnTo>
                    <a:lnTo>
                      <a:pt x="89" y="256"/>
                    </a:lnTo>
                    <a:lnTo>
                      <a:pt x="88" y="256"/>
                    </a:lnTo>
                    <a:lnTo>
                      <a:pt x="85" y="254"/>
                    </a:lnTo>
                    <a:lnTo>
                      <a:pt x="80" y="254"/>
                    </a:lnTo>
                    <a:lnTo>
                      <a:pt x="78" y="252"/>
                    </a:lnTo>
                    <a:lnTo>
                      <a:pt x="76" y="252"/>
                    </a:lnTo>
                    <a:lnTo>
                      <a:pt x="76" y="242"/>
                    </a:lnTo>
                    <a:lnTo>
                      <a:pt x="73" y="225"/>
                    </a:lnTo>
                    <a:lnTo>
                      <a:pt x="63" y="209"/>
                    </a:lnTo>
                    <a:lnTo>
                      <a:pt x="63" y="194"/>
                    </a:lnTo>
                    <a:lnTo>
                      <a:pt x="65" y="190"/>
                    </a:lnTo>
                    <a:lnTo>
                      <a:pt x="65" y="182"/>
                    </a:lnTo>
                    <a:lnTo>
                      <a:pt x="58" y="162"/>
                    </a:lnTo>
                    <a:lnTo>
                      <a:pt x="51" y="155"/>
                    </a:lnTo>
                    <a:lnTo>
                      <a:pt x="56" y="146"/>
                    </a:lnTo>
                    <a:lnTo>
                      <a:pt x="57" y="146"/>
                    </a:lnTo>
                    <a:lnTo>
                      <a:pt x="54" y="141"/>
                    </a:lnTo>
                    <a:lnTo>
                      <a:pt x="49" y="129"/>
                    </a:lnTo>
                    <a:lnTo>
                      <a:pt x="46" y="126"/>
                    </a:lnTo>
                    <a:lnTo>
                      <a:pt x="29" y="118"/>
                    </a:lnTo>
                    <a:lnTo>
                      <a:pt x="26" y="119"/>
                    </a:lnTo>
                    <a:lnTo>
                      <a:pt x="19" y="120"/>
                    </a:lnTo>
                    <a:lnTo>
                      <a:pt x="18" y="126"/>
                    </a:lnTo>
                    <a:lnTo>
                      <a:pt x="18" y="127"/>
                    </a:lnTo>
                    <a:lnTo>
                      <a:pt x="9" y="130"/>
                    </a:lnTo>
                    <a:lnTo>
                      <a:pt x="8" y="130"/>
                    </a:lnTo>
                    <a:lnTo>
                      <a:pt x="6" y="127"/>
                    </a:lnTo>
                    <a:lnTo>
                      <a:pt x="0" y="101"/>
                    </a:lnTo>
                    <a:lnTo>
                      <a:pt x="1" y="83"/>
                    </a:lnTo>
                    <a:lnTo>
                      <a:pt x="13" y="74"/>
                    </a:lnTo>
                    <a:lnTo>
                      <a:pt x="20" y="72"/>
                    </a:lnTo>
                    <a:lnTo>
                      <a:pt x="22" y="70"/>
                    </a:lnTo>
                    <a:lnTo>
                      <a:pt x="35" y="65"/>
                    </a:lnTo>
                    <a:lnTo>
                      <a:pt x="35" y="63"/>
                    </a:lnTo>
                    <a:lnTo>
                      <a:pt x="47" y="55"/>
                    </a:lnTo>
                    <a:lnTo>
                      <a:pt x="61" y="53"/>
                    </a:lnTo>
                    <a:lnTo>
                      <a:pt x="60" y="51"/>
                    </a:lnTo>
                    <a:lnTo>
                      <a:pt x="60" y="35"/>
                    </a:lnTo>
                    <a:lnTo>
                      <a:pt x="58" y="27"/>
                    </a:lnTo>
                    <a:lnTo>
                      <a:pt x="56" y="22"/>
                    </a:lnTo>
                    <a:lnTo>
                      <a:pt x="54" y="16"/>
                    </a:lnTo>
                    <a:lnTo>
                      <a:pt x="53" y="3"/>
                    </a:lnTo>
                    <a:lnTo>
                      <a:pt x="54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85" name="Freeform 3027">
                <a:extLst>
                  <a:ext uri="{FF2B5EF4-FFF2-40B4-BE49-F238E27FC236}">
                    <a16:creationId xmlns:a16="http://schemas.microsoft.com/office/drawing/2014/main" id="{7BA1EB36-92C2-B521-12FF-729DDBBFBE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9" y="1536"/>
                <a:ext cx="84" cy="44"/>
              </a:xfrm>
              <a:custGeom>
                <a:avLst/>
                <a:gdLst>
                  <a:gd name="T0" fmla="*/ 312 w 336"/>
                  <a:gd name="T1" fmla="*/ 139 h 177"/>
                  <a:gd name="T2" fmla="*/ 307 w 336"/>
                  <a:gd name="T3" fmla="*/ 134 h 177"/>
                  <a:gd name="T4" fmla="*/ 306 w 336"/>
                  <a:gd name="T5" fmla="*/ 127 h 177"/>
                  <a:gd name="T6" fmla="*/ 305 w 336"/>
                  <a:gd name="T7" fmla="*/ 127 h 177"/>
                  <a:gd name="T8" fmla="*/ 293 w 336"/>
                  <a:gd name="T9" fmla="*/ 131 h 177"/>
                  <a:gd name="T10" fmla="*/ 284 w 336"/>
                  <a:gd name="T11" fmla="*/ 130 h 177"/>
                  <a:gd name="T12" fmla="*/ 278 w 336"/>
                  <a:gd name="T13" fmla="*/ 128 h 177"/>
                  <a:gd name="T14" fmla="*/ 263 w 336"/>
                  <a:gd name="T15" fmla="*/ 127 h 177"/>
                  <a:gd name="T16" fmla="*/ 254 w 336"/>
                  <a:gd name="T17" fmla="*/ 123 h 177"/>
                  <a:gd name="T18" fmla="*/ 249 w 336"/>
                  <a:gd name="T19" fmla="*/ 118 h 177"/>
                  <a:gd name="T20" fmla="*/ 246 w 336"/>
                  <a:gd name="T21" fmla="*/ 124 h 177"/>
                  <a:gd name="T22" fmla="*/ 238 w 336"/>
                  <a:gd name="T23" fmla="*/ 137 h 177"/>
                  <a:gd name="T24" fmla="*/ 229 w 336"/>
                  <a:gd name="T25" fmla="*/ 148 h 177"/>
                  <a:gd name="T26" fmla="*/ 222 w 336"/>
                  <a:gd name="T27" fmla="*/ 149 h 177"/>
                  <a:gd name="T28" fmla="*/ 216 w 336"/>
                  <a:gd name="T29" fmla="*/ 159 h 177"/>
                  <a:gd name="T30" fmla="*/ 224 w 336"/>
                  <a:gd name="T31" fmla="*/ 169 h 177"/>
                  <a:gd name="T32" fmla="*/ 212 w 336"/>
                  <a:gd name="T33" fmla="*/ 170 h 177"/>
                  <a:gd name="T34" fmla="*/ 204 w 336"/>
                  <a:gd name="T35" fmla="*/ 174 h 177"/>
                  <a:gd name="T36" fmla="*/ 193 w 336"/>
                  <a:gd name="T37" fmla="*/ 176 h 177"/>
                  <a:gd name="T38" fmla="*/ 176 w 336"/>
                  <a:gd name="T39" fmla="*/ 171 h 177"/>
                  <a:gd name="T40" fmla="*/ 172 w 336"/>
                  <a:gd name="T41" fmla="*/ 154 h 177"/>
                  <a:gd name="T42" fmla="*/ 168 w 336"/>
                  <a:gd name="T43" fmla="*/ 141 h 177"/>
                  <a:gd name="T44" fmla="*/ 176 w 336"/>
                  <a:gd name="T45" fmla="*/ 130 h 177"/>
                  <a:gd name="T46" fmla="*/ 179 w 336"/>
                  <a:gd name="T47" fmla="*/ 116 h 177"/>
                  <a:gd name="T48" fmla="*/ 172 w 336"/>
                  <a:gd name="T49" fmla="*/ 106 h 177"/>
                  <a:gd name="T50" fmla="*/ 161 w 336"/>
                  <a:gd name="T51" fmla="*/ 89 h 177"/>
                  <a:gd name="T52" fmla="*/ 175 w 336"/>
                  <a:gd name="T53" fmla="*/ 61 h 177"/>
                  <a:gd name="T54" fmla="*/ 182 w 336"/>
                  <a:gd name="T55" fmla="*/ 39 h 177"/>
                  <a:gd name="T56" fmla="*/ 179 w 336"/>
                  <a:gd name="T57" fmla="*/ 37 h 177"/>
                  <a:gd name="T58" fmla="*/ 182 w 336"/>
                  <a:gd name="T59" fmla="*/ 24 h 177"/>
                  <a:gd name="T60" fmla="*/ 187 w 336"/>
                  <a:gd name="T61" fmla="*/ 19 h 177"/>
                  <a:gd name="T62" fmla="*/ 180 w 336"/>
                  <a:gd name="T63" fmla="*/ 18 h 177"/>
                  <a:gd name="T64" fmla="*/ 158 w 336"/>
                  <a:gd name="T65" fmla="*/ 32 h 177"/>
                  <a:gd name="T66" fmla="*/ 147 w 336"/>
                  <a:gd name="T67" fmla="*/ 37 h 177"/>
                  <a:gd name="T68" fmla="*/ 126 w 336"/>
                  <a:gd name="T69" fmla="*/ 30 h 177"/>
                  <a:gd name="T70" fmla="*/ 116 w 336"/>
                  <a:gd name="T71" fmla="*/ 32 h 177"/>
                  <a:gd name="T72" fmla="*/ 109 w 336"/>
                  <a:gd name="T73" fmla="*/ 32 h 177"/>
                  <a:gd name="T74" fmla="*/ 87 w 336"/>
                  <a:gd name="T75" fmla="*/ 25 h 177"/>
                  <a:gd name="T76" fmla="*/ 29 w 336"/>
                  <a:gd name="T77" fmla="*/ 0 h 177"/>
                  <a:gd name="T78" fmla="*/ 2 w 336"/>
                  <a:gd name="T79" fmla="*/ 22 h 1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36" h="177">
                    <a:moveTo>
                      <a:pt x="336" y="144"/>
                    </a:moveTo>
                    <a:lnTo>
                      <a:pt x="312" y="139"/>
                    </a:lnTo>
                    <a:lnTo>
                      <a:pt x="307" y="135"/>
                    </a:lnTo>
                    <a:lnTo>
                      <a:pt x="307" y="134"/>
                    </a:lnTo>
                    <a:lnTo>
                      <a:pt x="306" y="131"/>
                    </a:lnTo>
                    <a:lnTo>
                      <a:pt x="306" y="127"/>
                    </a:lnTo>
                    <a:lnTo>
                      <a:pt x="305" y="125"/>
                    </a:lnTo>
                    <a:lnTo>
                      <a:pt x="305" y="127"/>
                    </a:lnTo>
                    <a:lnTo>
                      <a:pt x="303" y="127"/>
                    </a:lnTo>
                    <a:lnTo>
                      <a:pt x="293" y="131"/>
                    </a:lnTo>
                    <a:lnTo>
                      <a:pt x="289" y="131"/>
                    </a:lnTo>
                    <a:lnTo>
                      <a:pt x="284" y="130"/>
                    </a:lnTo>
                    <a:lnTo>
                      <a:pt x="281" y="130"/>
                    </a:lnTo>
                    <a:lnTo>
                      <a:pt x="278" y="128"/>
                    </a:lnTo>
                    <a:lnTo>
                      <a:pt x="276" y="127"/>
                    </a:lnTo>
                    <a:lnTo>
                      <a:pt x="263" y="127"/>
                    </a:lnTo>
                    <a:lnTo>
                      <a:pt x="261" y="125"/>
                    </a:lnTo>
                    <a:lnTo>
                      <a:pt x="254" y="123"/>
                    </a:lnTo>
                    <a:lnTo>
                      <a:pt x="250" y="120"/>
                    </a:lnTo>
                    <a:lnTo>
                      <a:pt x="249" y="118"/>
                    </a:lnTo>
                    <a:lnTo>
                      <a:pt x="249" y="120"/>
                    </a:lnTo>
                    <a:lnTo>
                      <a:pt x="246" y="124"/>
                    </a:lnTo>
                    <a:lnTo>
                      <a:pt x="245" y="127"/>
                    </a:lnTo>
                    <a:lnTo>
                      <a:pt x="238" y="137"/>
                    </a:lnTo>
                    <a:lnTo>
                      <a:pt x="233" y="145"/>
                    </a:lnTo>
                    <a:lnTo>
                      <a:pt x="229" y="148"/>
                    </a:lnTo>
                    <a:lnTo>
                      <a:pt x="224" y="149"/>
                    </a:lnTo>
                    <a:lnTo>
                      <a:pt x="222" y="149"/>
                    </a:lnTo>
                    <a:lnTo>
                      <a:pt x="216" y="155"/>
                    </a:lnTo>
                    <a:lnTo>
                      <a:pt x="216" y="159"/>
                    </a:lnTo>
                    <a:lnTo>
                      <a:pt x="221" y="164"/>
                    </a:lnTo>
                    <a:lnTo>
                      <a:pt x="224" y="169"/>
                    </a:lnTo>
                    <a:lnTo>
                      <a:pt x="224" y="170"/>
                    </a:lnTo>
                    <a:lnTo>
                      <a:pt x="212" y="170"/>
                    </a:lnTo>
                    <a:lnTo>
                      <a:pt x="211" y="171"/>
                    </a:lnTo>
                    <a:lnTo>
                      <a:pt x="204" y="174"/>
                    </a:lnTo>
                    <a:lnTo>
                      <a:pt x="197" y="176"/>
                    </a:lnTo>
                    <a:lnTo>
                      <a:pt x="193" y="176"/>
                    </a:lnTo>
                    <a:lnTo>
                      <a:pt x="180" y="177"/>
                    </a:lnTo>
                    <a:lnTo>
                      <a:pt x="176" y="171"/>
                    </a:lnTo>
                    <a:lnTo>
                      <a:pt x="176" y="162"/>
                    </a:lnTo>
                    <a:lnTo>
                      <a:pt x="172" y="154"/>
                    </a:lnTo>
                    <a:lnTo>
                      <a:pt x="168" y="152"/>
                    </a:lnTo>
                    <a:lnTo>
                      <a:pt x="168" y="141"/>
                    </a:lnTo>
                    <a:lnTo>
                      <a:pt x="171" y="135"/>
                    </a:lnTo>
                    <a:lnTo>
                      <a:pt x="176" y="130"/>
                    </a:lnTo>
                    <a:lnTo>
                      <a:pt x="180" y="120"/>
                    </a:lnTo>
                    <a:lnTo>
                      <a:pt x="179" y="116"/>
                    </a:lnTo>
                    <a:lnTo>
                      <a:pt x="175" y="109"/>
                    </a:lnTo>
                    <a:lnTo>
                      <a:pt x="172" y="106"/>
                    </a:lnTo>
                    <a:lnTo>
                      <a:pt x="168" y="104"/>
                    </a:lnTo>
                    <a:lnTo>
                      <a:pt x="161" y="89"/>
                    </a:lnTo>
                    <a:lnTo>
                      <a:pt x="168" y="71"/>
                    </a:lnTo>
                    <a:lnTo>
                      <a:pt x="175" y="61"/>
                    </a:lnTo>
                    <a:lnTo>
                      <a:pt x="179" y="51"/>
                    </a:lnTo>
                    <a:lnTo>
                      <a:pt x="182" y="39"/>
                    </a:lnTo>
                    <a:lnTo>
                      <a:pt x="180" y="37"/>
                    </a:lnTo>
                    <a:lnTo>
                      <a:pt x="179" y="37"/>
                    </a:lnTo>
                    <a:lnTo>
                      <a:pt x="178" y="36"/>
                    </a:lnTo>
                    <a:lnTo>
                      <a:pt x="182" y="24"/>
                    </a:lnTo>
                    <a:lnTo>
                      <a:pt x="189" y="21"/>
                    </a:lnTo>
                    <a:lnTo>
                      <a:pt x="187" y="19"/>
                    </a:lnTo>
                    <a:lnTo>
                      <a:pt x="187" y="18"/>
                    </a:lnTo>
                    <a:lnTo>
                      <a:pt x="180" y="18"/>
                    </a:lnTo>
                    <a:lnTo>
                      <a:pt x="162" y="28"/>
                    </a:lnTo>
                    <a:lnTo>
                      <a:pt x="158" y="32"/>
                    </a:lnTo>
                    <a:lnTo>
                      <a:pt x="149" y="37"/>
                    </a:lnTo>
                    <a:lnTo>
                      <a:pt x="147" y="37"/>
                    </a:lnTo>
                    <a:lnTo>
                      <a:pt x="137" y="36"/>
                    </a:lnTo>
                    <a:lnTo>
                      <a:pt x="126" y="30"/>
                    </a:lnTo>
                    <a:lnTo>
                      <a:pt x="122" y="28"/>
                    </a:lnTo>
                    <a:lnTo>
                      <a:pt x="116" y="32"/>
                    </a:lnTo>
                    <a:lnTo>
                      <a:pt x="113" y="33"/>
                    </a:lnTo>
                    <a:lnTo>
                      <a:pt x="109" y="32"/>
                    </a:lnTo>
                    <a:lnTo>
                      <a:pt x="99" y="30"/>
                    </a:lnTo>
                    <a:lnTo>
                      <a:pt x="87" y="25"/>
                    </a:lnTo>
                    <a:lnTo>
                      <a:pt x="32" y="0"/>
                    </a:lnTo>
                    <a:lnTo>
                      <a:pt x="29" y="0"/>
                    </a:lnTo>
                    <a:lnTo>
                      <a:pt x="3" y="19"/>
                    </a:lnTo>
                    <a:lnTo>
                      <a:pt x="2" y="22"/>
                    </a:lnTo>
                    <a:lnTo>
                      <a:pt x="0" y="2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86" name="Freeform 3028">
                <a:extLst>
                  <a:ext uri="{FF2B5EF4-FFF2-40B4-BE49-F238E27FC236}">
                    <a16:creationId xmlns:a16="http://schemas.microsoft.com/office/drawing/2014/main" id="{85503682-48A1-8F75-1A94-BECC889E95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1" y="1572"/>
                <a:ext cx="27" cy="40"/>
              </a:xfrm>
              <a:custGeom>
                <a:avLst/>
                <a:gdLst>
                  <a:gd name="T0" fmla="*/ 9 w 110"/>
                  <a:gd name="T1" fmla="*/ 0 h 160"/>
                  <a:gd name="T2" fmla="*/ 9 w 110"/>
                  <a:gd name="T3" fmla="*/ 3 h 160"/>
                  <a:gd name="T4" fmla="*/ 7 w 110"/>
                  <a:gd name="T5" fmla="*/ 4 h 160"/>
                  <a:gd name="T6" fmla="*/ 4 w 110"/>
                  <a:gd name="T7" fmla="*/ 5 h 160"/>
                  <a:gd name="T8" fmla="*/ 1 w 110"/>
                  <a:gd name="T9" fmla="*/ 12 h 160"/>
                  <a:gd name="T10" fmla="*/ 0 w 110"/>
                  <a:gd name="T11" fmla="*/ 26 h 160"/>
                  <a:gd name="T12" fmla="*/ 3 w 110"/>
                  <a:gd name="T13" fmla="*/ 46 h 160"/>
                  <a:gd name="T14" fmla="*/ 4 w 110"/>
                  <a:gd name="T15" fmla="*/ 51 h 160"/>
                  <a:gd name="T16" fmla="*/ 9 w 110"/>
                  <a:gd name="T17" fmla="*/ 55 h 160"/>
                  <a:gd name="T18" fmla="*/ 11 w 110"/>
                  <a:gd name="T19" fmla="*/ 57 h 160"/>
                  <a:gd name="T20" fmla="*/ 15 w 110"/>
                  <a:gd name="T21" fmla="*/ 63 h 160"/>
                  <a:gd name="T22" fmla="*/ 15 w 110"/>
                  <a:gd name="T23" fmla="*/ 64 h 160"/>
                  <a:gd name="T24" fmla="*/ 17 w 110"/>
                  <a:gd name="T25" fmla="*/ 65 h 160"/>
                  <a:gd name="T26" fmla="*/ 18 w 110"/>
                  <a:gd name="T27" fmla="*/ 65 h 160"/>
                  <a:gd name="T28" fmla="*/ 22 w 110"/>
                  <a:gd name="T29" fmla="*/ 64 h 160"/>
                  <a:gd name="T30" fmla="*/ 22 w 110"/>
                  <a:gd name="T31" fmla="*/ 57 h 160"/>
                  <a:gd name="T32" fmla="*/ 25 w 110"/>
                  <a:gd name="T33" fmla="*/ 51 h 160"/>
                  <a:gd name="T34" fmla="*/ 26 w 110"/>
                  <a:gd name="T35" fmla="*/ 50 h 160"/>
                  <a:gd name="T36" fmla="*/ 36 w 110"/>
                  <a:gd name="T37" fmla="*/ 29 h 160"/>
                  <a:gd name="T38" fmla="*/ 42 w 110"/>
                  <a:gd name="T39" fmla="*/ 23 h 160"/>
                  <a:gd name="T40" fmla="*/ 46 w 110"/>
                  <a:gd name="T41" fmla="*/ 22 h 160"/>
                  <a:gd name="T42" fmla="*/ 54 w 110"/>
                  <a:gd name="T43" fmla="*/ 22 h 160"/>
                  <a:gd name="T44" fmla="*/ 60 w 110"/>
                  <a:gd name="T45" fmla="*/ 26 h 160"/>
                  <a:gd name="T46" fmla="*/ 81 w 110"/>
                  <a:gd name="T47" fmla="*/ 58 h 160"/>
                  <a:gd name="T48" fmla="*/ 81 w 110"/>
                  <a:gd name="T49" fmla="*/ 61 h 160"/>
                  <a:gd name="T50" fmla="*/ 92 w 110"/>
                  <a:gd name="T51" fmla="*/ 87 h 160"/>
                  <a:gd name="T52" fmla="*/ 93 w 110"/>
                  <a:gd name="T53" fmla="*/ 97 h 160"/>
                  <a:gd name="T54" fmla="*/ 95 w 110"/>
                  <a:gd name="T55" fmla="*/ 99 h 160"/>
                  <a:gd name="T56" fmla="*/ 96 w 110"/>
                  <a:gd name="T57" fmla="*/ 97 h 160"/>
                  <a:gd name="T58" fmla="*/ 98 w 110"/>
                  <a:gd name="T59" fmla="*/ 97 h 160"/>
                  <a:gd name="T60" fmla="*/ 99 w 110"/>
                  <a:gd name="T61" fmla="*/ 96 h 160"/>
                  <a:gd name="T62" fmla="*/ 99 w 110"/>
                  <a:gd name="T63" fmla="*/ 94 h 160"/>
                  <a:gd name="T64" fmla="*/ 102 w 110"/>
                  <a:gd name="T65" fmla="*/ 92 h 160"/>
                  <a:gd name="T66" fmla="*/ 109 w 110"/>
                  <a:gd name="T67" fmla="*/ 89 h 160"/>
                  <a:gd name="T68" fmla="*/ 110 w 110"/>
                  <a:gd name="T69" fmla="*/ 89 h 160"/>
                  <a:gd name="T70" fmla="*/ 109 w 110"/>
                  <a:gd name="T71" fmla="*/ 104 h 160"/>
                  <a:gd name="T72" fmla="*/ 105 w 110"/>
                  <a:gd name="T73" fmla="*/ 113 h 160"/>
                  <a:gd name="T74" fmla="*/ 98 w 110"/>
                  <a:gd name="T75" fmla="*/ 120 h 160"/>
                  <a:gd name="T76" fmla="*/ 73 w 110"/>
                  <a:gd name="T77" fmla="*/ 149 h 160"/>
                  <a:gd name="T78" fmla="*/ 73 w 110"/>
                  <a:gd name="T79" fmla="*/ 152 h 160"/>
                  <a:gd name="T80" fmla="*/ 71 w 110"/>
                  <a:gd name="T81" fmla="*/ 152 h 160"/>
                  <a:gd name="T82" fmla="*/ 70 w 110"/>
                  <a:gd name="T83" fmla="*/ 160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10" h="160">
                    <a:moveTo>
                      <a:pt x="9" y="0"/>
                    </a:moveTo>
                    <a:lnTo>
                      <a:pt x="9" y="3"/>
                    </a:lnTo>
                    <a:lnTo>
                      <a:pt x="7" y="4"/>
                    </a:lnTo>
                    <a:lnTo>
                      <a:pt x="4" y="5"/>
                    </a:lnTo>
                    <a:lnTo>
                      <a:pt x="1" y="12"/>
                    </a:lnTo>
                    <a:lnTo>
                      <a:pt x="0" y="26"/>
                    </a:lnTo>
                    <a:lnTo>
                      <a:pt x="3" y="46"/>
                    </a:lnTo>
                    <a:lnTo>
                      <a:pt x="4" y="51"/>
                    </a:lnTo>
                    <a:lnTo>
                      <a:pt x="9" y="55"/>
                    </a:lnTo>
                    <a:lnTo>
                      <a:pt x="11" y="57"/>
                    </a:lnTo>
                    <a:lnTo>
                      <a:pt x="15" y="63"/>
                    </a:lnTo>
                    <a:lnTo>
                      <a:pt x="15" y="64"/>
                    </a:lnTo>
                    <a:lnTo>
                      <a:pt x="17" y="65"/>
                    </a:lnTo>
                    <a:lnTo>
                      <a:pt x="18" y="65"/>
                    </a:lnTo>
                    <a:lnTo>
                      <a:pt x="22" y="64"/>
                    </a:lnTo>
                    <a:lnTo>
                      <a:pt x="22" y="57"/>
                    </a:lnTo>
                    <a:lnTo>
                      <a:pt x="25" y="51"/>
                    </a:lnTo>
                    <a:lnTo>
                      <a:pt x="26" y="50"/>
                    </a:lnTo>
                    <a:lnTo>
                      <a:pt x="36" y="29"/>
                    </a:lnTo>
                    <a:lnTo>
                      <a:pt x="42" y="23"/>
                    </a:lnTo>
                    <a:lnTo>
                      <a:pt x="46" y="22"/>
                    </a:lnTo>
                    <a:lnTo>
                      <a:pt x="54" y="22"/>
                    </a:lnTo>
                    <a:lnTo>
                      <a:pt x="60" y="26"/>
                    </a:lnTo>
                    <a:lnTo>
                      <a:pt x="81" y="58"/>
                    </a:lnTo>
                    <a:lnTo>
                      <a:pt x="81" y="61"/>
                    </a:lnTo>
                    <a:lnTo>
                      <a:pt x="92" y="87"/>
                    </a:lnTo>
                    <a:lnTo>
                      <a:pt x="93" y="97"/>
                    </a:lnTo>
                    <a:lnTo>
                      <a:pt x="95" y="99"/>
                    </a:lnTo>
                    <a:lnTo>
                      <a:pt x="96" y="97"/>
                    </a:lnTo>
                    <a:lnTo>
                      <a:pt x="98" y="97"/>
                    </a:lnTo>
                    <a:lnTo>
                      <a:pt x="99" y="96"/>
                    </a:lnTo>
                    <a:lnTo>
                      <a:pt x="99" y="94"/>
                    </a:lnTo>
                    <a:lnTo>
                      <a:pt x="102" y="92"/>
                    </a:lnTo>
                    <a:lnTo>
                      <a:pt x="109" y="89"/>
                    </a:lnTo>
                    <a:lnTo>
                      <a:pt x="110" y="89"/>
                    </a:lnTo>
                    <a:lnTo>
                      <a:pt x="109" y="104"/>
                    </a:lnTo>
                    <a:lnTo>
                      <a:pt x="105" y="113"/>
                    </a:lnTo>
                    <a:lnTo>
                      <a:pt x="98" y="120"/>
                    </a:lnTo>
                    <a:lnTo>
                      <a:pt x="73" y="149"/>
                    </a:lnTo>
                    <a:lnTo>
                      <a:pt x="73" y="152"/>
                    </a:lnTo>
                    <a:lnTo>
                      <a:pt x="71" y="152"/>
                    </a:lnTo>
                    <a:lnTo>
                      <a:pt x="70" y="16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87" name="Freeform 3029">
                <a:extLst>
                  <a:ext uri="{FF2B5EF4-FFF2-40B4-BE49-F238E27FC236}">
                    <a16:creationId xmlns:a16="http://schemas.microsoft.com/office/drawing/2014/main" id="{A48F7BA6-C527-5E82-5FE8-9F0E6C011D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4" y="1604"/>
                <a:ext cx="41" cy="21"/>
              </a:xfrm>
              <a:custGeom>
                <a:avLst/>
                <a:gdLst>
                  <a:gd name="T0" fmla="*/ 164 w 164"/>
                  <a:gd name="T1" fmla="*/ 58 h 85"/>
                  <a:gd name="T2" fmla="*/ 162 w 164"/>
                  <a:gd name="T3" fmla="*/ 60 h 85"/>
                  <a:gd name="T4" fmla="*/ 140 w 164"/>
                  <a:gd name="T5" fmla="*/ 53 h 85"/>
                  <a:gd name="T6" fmla="*/ 131 w 164"/>
                  <a:gd name="T7" fmla="*/ 53 h 85"/>
                  <a:gd name="T8" fmla="*/ 124 w 164"/>
                  <a:gd name="T9" fmla="*/ 54 h 85"/>
                  <a:gd name="T10" fmla="*/ 121 w 164"/>
                  <a:gd name="T11" fmla="*/ 58 h 85"/>
                  <a:gd name="T12" fmla="*/ 112 w 164"/>
                  <a:gd name="T13" fmla="*/ 58 h 85"/>
                  <a:gd name="T14" fmla="*/ 100 w 164"/>
                  <a:gd name="T15" fmla="*/ 53 h 85"/>
                  <a:gd name="T16" fmla="*/ 93 w 164"/>
                  <a:gd name="T17" fmla="*/ 43 h 85"/>
                  <a:gd name="T18" fmla="*/ 85 w 164"/>
                  <a:gd name="T19" fmla="*/ 27 h 85"/>
                  <a:gd name="T20" fmla="*/ 78 w 164"/>
                  <a:gd name="T21" fmla="*/ 15 h 85"/>
                  <a:gd name="T22" fmla="*/ 77 w 164"/>
                  <a:gd name="T23" fmla="*/ 11 h 85"/>
                  <a:gd name="T24" fmla="*/ 77 w 164"/>
                  <a:gd name="T25" fmla="*/ 10 h 85"/>
                  <a:gd name="T26" fmla="*/ 80 w 164"/>
                  <a:gd name="T27" fmla="*/ 1 h 85"/>
                  <a:gd name="T28" fmla="*/ 81 w 164"/>
                  <a:gd name="T29" fmla="*/ 0 h 85"/>
                  <a:gd name="T30" fmla="*/ 80 w 164"/>
                  <a:gd name="T31" fmla="*/ 0 h 85"/>
                  <a:gd name="T32" fmla="*/ 74 w 164"/>
                  <a:gd name="T33" fmla="*/ 1 h 85"/>
                  <a:gd name="T34" fmla="*/ 56 w 164"/>
                  <a:gd name="T35" fmla="*/ 1 h 85"/>
                  <a:gd name="T36" fmla="*/ 55 w 164"/>
                  <a:gd name="T37" fmla="*/ 5 h 85"/>
                  <a:gd name="T38" fmla="*/ 55 w 164"/>
                  <a:gd name="T39" fmla="*/ 8 h 85"/>
                  <a:gd name="T40" fmla="*/ 54 w 164"/>
                  <a:gd name="T41" fmla="*/ 11 h 85"/>
                  <a:gd name="T42" fmla="*/ 49 w 164"/>
                  <a:gd name="T43" fmla="*/ 32 h 85"/>
                  <a:gd name="T44" fmla="*/ 45 w 164"/>
                  <a:gd name="T45" fmla="*/ 37 h 85"/>
                  <a:gd name="T46" fmla="*/ 42 w 164"/>
                  <a:gd name="T47" fmla="*/ 39 h 85"/>
                  <a:gd name="T48" fmla="*/ 35 w 164"/>
                  <a:gd name="T49" fmla="*/ 46 h 85"/>
                  <a:gd name="T50" fmla="*/ 30 w 164"/>
                  <a:gd name="T51" fmla="*/ 60 h 85"/>
                  <a:gd name="T52" fmla="*/ 24 w 164"/>
                  <a:gd name="T53" fmla="*/ 68 h 85"/>
                  <a:gd name="T54" fmla="*/ 11 w 164"/>
                  <a:gd name="T55" fmla="*/ 79 h 85"/>
                  <a:gd name="T56" fmla="*/ 9 w 164"/>
                  <a:gd name="T57" fmla="*/ 85 h 85"/>
                  <a:gd name="T58" fmla="*/ 0 w 164"/>
                  <a:gd name="T59" fmla="*/ 85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64" h="85">
                    <a:moveTo>
                      <a:pt x="164" y="58"/>
                    </a:moveTo>
                    <a:lnTo>
                      <a:pt x="162" y="60"/>
                    </a:lnTo>
                    <a:lnTo>
                      <a:pt x="140" y="53"/>
                    </a:lnTo>
                    <a:lnTo>
                      <a:pt x="131" y="53"/>
                    </a:lnTo>
                    <a:lnTo>
                      <a:pt x="124" y="54"/>
                    </a:lnTo>
                    <a:lnTo>
                      <a:pt x="121" y="58"/>
                    </a:lnTo>
                    <a:lnTo>
                      <a:pt x="112" y="58"/>
                    </a:lnTo>
                    <a:lnTo>
                      <a:pt x="100" y="53"/>
                    </a:lnTo>
                    <a:lnTo>
                      <a:pt x="93" y="43"/>
                    </a:lnTo>
                    <a:lnTo>
                      <a:pt x="85" y="27"/>
                    </a:lnTo>
                    <a:lnTo>
                      <a:pt x="78" y="15"/>
                    </a:lnTo>
                    <a:lnTo>
                      <a:pt x="77" y="11"/>
                    </a:lnTo>
                    <a:lnTo>
                      <a:pt x="77" y="10"/>
                    </a:lnTo>
                    <a:lnTo>
                      <a:pt x="80" y="1"/>
                    </a:lnTo>
                    <a:lnTo>
                      <a:pt x="81" y="0"/>
                    </a:lnTo>
                    <a:lnTo>
                      <a:pt x="80" y="0"/>
                    </a:lnTo>
                    <a:lnTo>
                      <a:pt x="74" y="1"/>
                    </a:lnTo>
                    <a:lnTo>
                      <a:pt x="56" y="1"/>
                    </a:lnTo>
                    <a:lnTo>
                      <a:pt x="55" y="5"/>
                    </a:lnTo>
                    <a:lnTo>
                      <a:pt x="55" y="8"/>
                    </a:lnTo>
                    <a:lnTo>
                      <a:pt x="54" y="11"/>
                    </a:lnTo>
                    <a:lnTo>
                      <a:pt x="49" y="32"/>
                    </a:lnTo>
                    <a:lnTo>
                      <a:pt x="45" y="37"/>
                    </a:lnTo>
                    <a:lnTo>
                      <a:pt x="42" y="39"/>
                    </a:lnTo>
                    <a:lnTo>
                      <a:pt x="35" y="46"/>
                    </a:lnTo>
                    <a:lnTo>
                      <a:pt x="30" y="60"/>
                    </a:lnTo>
                    <a:lnTo>
                      <a:pt x="24" y="68"/>
                    </a:lnTo>
                    <a:lnTo>
                      <a:pt x="11" y="79"/>
                    </a:lnTo>
                    <a:lnTo>
                      <a:pt x="9" y="85"/>
                    </a:lnTo>
                    <a:lnTo>
                      <a:pt x="0" y="8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88" name="Freeform 3030">
                <a:extLst>
                  <a:ext uri="{FF2B5EF4-FFF2-40B4-BE49-F238E27FC236}">
                    <a16:creationId xmlns:a16="http://schemas.microsoft.com/office/drawing/2014/main" id="{1285C146-5CA5-9FEC-446F-356BF1F87B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5" y="1612"/>
                <a:ext cx="54" cy="16"/>
              </a:xfrm>
              <a:custGeom>
                <a:avLst/>
                <a:gdLst>
                  <a:gd name="T0" fmla="*/ 0 w 215"/>
                  <a:gd name="T1" fmla="*/ 25 h 63"/>
                  <a:gd name="T2" fmla="*/ 0 w 215"/>
                  <a:gd name="T3" fmla="*/ 18 h 63"/>
                  <a:gd name="T4" fmla="*/ 4 w 215"/>
                  <a:gd name="T5" fmla="*/ 8 h 63"/>
                  <a:gd name="T6" fmla="*/ 5 w 215"/>
                  <a:gd name="T7" fmla="*/ 8 h 63"/>
                  <a:gd name="T8" fmla="*/ 12 w 215"/>
                  <a:gd name="T9" fmla="*/ 11 h 63"/>
                  <a:gd name="T10" fmla="*/ 14 w 215"/>
                  <a:gd name="T11" fmla="*/ 11 h 63"/>
                  <a:gd name="T12" fmla="*/ 17 w 215"/>
                  <a:gd name="T13" fmla="*/ 13 h 63"/>
                  <a:gd name="T14" fmla="*/ 18 w 215"/>
                  <a:gd name="T15" fmla="*/ 13 h 63"/>
                  <a:gd name="T16" fmla="*/ 29 w 215"/>
                  <a:gd name="T17" fmla="*/ 16 h 63"/>
                  <a:gd name="T18" fmla="*/ 39 w 215"/>
                  <a:gd name="T19" fmla="*/ 17 h 63"/>
                  <a:gd name="T20" fmla="*/ 42 w 215"/>
                  <a:gd name="T21" fmla="*/ 17 h 63"/>
                  <a:gd name="T22" fmla="*/ 49 w 215"/>
                  <a:gd name="T23" fmla="*/ 20 h 63"/>
                  <a:gd name="T24" fmla="*/ 51 w 215"/>
                  <a:gd name="T25" fmla="*/ 23 h 63"/>
                  <a:gd name="T26" fmla="*/ 53 w 215"/>
                  <a:gd name="T27" fmla="*/ 21 h 63"/>
                  <a:gd name="T28" fmla="*/ 56 w 215"/>
                  <a:gd name="T29" fmla="*/ 17 h 63"/>
                  <a:gd name="T30" fmla="*/ 56 w 215"/>
                  <a:gd name="T31" fmla="*/ 14 h 63"/>
                  <a:gd name="T32" fmla="*/ 57 w 215"/>
                  <a:gd name="T33" fmla="*/ 10 h 63"/>
                  <a:gd name="T34" fmla="*/ 57 w 215"/>
                  <a:gd name="T35" fmla="*/ 8 h 63"/>
                  <a:gd name="T36" fmla="*/ 60 w 215"/>
                  <a:gd name="T37" fmla="*/ 8 h 63"/>
                  <a:gd name="T38" fmla="*/ 67 w 215"/>
                  <a:gd name="T39" fmla="*/ 11 h 63"/>
                  <a:gd name="T40" fmla="*/ 72 w 215"/>
                  <a:gd name="T41" fmla="*/ 13 h 63"/>
                  <a:gd name="T42" fmla="*/ 75 w 215"/>
                  <a:gd name="T43" fmla="*/ 13 h 63"/>
                  <a:gd name="T44" fmla="*/ 81 w 215"/>
                  <a:gd name="T45" fmla="*/ 10 h 63"/>
                  <a:gd name="T46" fmla="*/ 85 w 215"/>
                  <a:gd name="T47" fmla="*/ 6 h 63"/>
                  <a:gd name="T48" fmla="*/ 96 w 215"/>
                  <a:gd name="T49" fmla="*/ 3 h 63"/>
                  <a:gd name="T50" fmla="*/ 104 w 215"/>
                  <a:gd name="T51" fmla="*/ 3 h 63"/>
                  <a:gd name="T52" fmla="*/ 116 w 215"/>
                  <a:gd name="T53" fmla="*/ 4 h 63"/>
                  <a:gd name="T54" fmla="*/ 118 w 215"/>
                  <a:gd name="T55" fmla="*/ 4 h 63"/>
                  <a:gd name="T56" fmla="*/ 116 w 215"/>
                  <a:gd name="T57" fmla="*/ 18 h 63"/>
                  <a:gd name="T58" fmla="*/ 116 w 215"/>
                  <a:gd name="T59" fmla="*/ 21 h 63"/>
                  <a:gd name="T60" fmla="*/ 117 w 215"/>
                  <a:gd name="T61" fmla="*/ 27 h 63"/>
                  <a:gd name="T62" fmla="*/ 118 w 215"/>
                  <a:gd name="T63" fmla="*/ 28 h 63"/>
                  <a:gd name="T64" fmla="*/ 120 w 215"/>
                  <a:gd name="T65" fmla="*/ 28 h 63"/>
                  <a:gd name="T66" fmla="*/ 123 w 215"/>
                  <a:gd name="T67" fmla="*/ 30 h 63"/>
                  <a:gd name="T68" fmla="*/ 132 w 215"/>
                  <a:gd name="T69" fmla="*/ 30 h 63"/>
                  <a:gd name="T70" fmla="*/ 149 w 215"/>
                  <a:gd name="T71" fmla="*/ 42 h 63"/>
                  <a:gd name="T72" fmla="*/ 155 w 215"/>
                  <a:gd name="T73" fmla="*/ 56 h 63"/>
                  <a:gd name="T74" fmla="*/ 155 w 215"/>
                  <a:gd name="T75" fmla="*/ 59 h 63"/>
                  <a:gd name="T76" fmla="*/ 156 w 215"/>
                  <a:gd name="T77" fmla="*/ 63 h 63"/>
                  <a:gd name="T78" fmla="*/ 159 w 215"/>
                  <a:gd name="T79" fmla="*/ 61 h 63"/>
                  <a:gd name="T80" fmla="*/ 164 w 215"/>
                  <a:gd name="T81" fmla="*/ 56 h 63"/>
                  <a:gd name="T82" fmla="*/ 169 w 215"/>
                  <a:gd name="T83" fmla="*/ 55 h 63"/>
                  <a:gd name="T84" fmla="*/ 171 w 215"/>
                  <a:gd name="T85" fmla="*/ 53 h 63"/>
                  <a:gd name="T86" fmla="*/ 178 w 215"/>
                  <a:gd name="T87" fmla="*/ 52 h 63"/>
                  <a:gd name="T88" fmla="*/ 183 w 215"/>
                  <a:gd name="T89" fmla="*/ 52 h 63"/>
                  <a:gd name="T90" fmla="*/ 185 w 215"/>
                  <a:gd name="T91" fmla="*/ 51 h 63"/>
                  <a:gd name="T92" fmla="*/ 190 w 215"/>
                  <a:gd name="T93" fmla="*/ 49 h 63"/>
                  <a:gd name="T94" fmla="*/ 191 w 215"/>
                  <a:gd name="T95" fmla="*/ 49 h 63"/>
                  <a:gd name="T96" fmla="*/ 194 w 215"/>
                  <a:gd name="T97" fmla="*/ 48 h 63"/>
                  <a:gd name="T98" fmla="*/ 195 w 215"/>
                  <a:gd name="T99" fmla="*/ 46 h 63"/>
                  <a:gd name="T100" fmla="*/ 201 w 215"/>
                  <a:gd name="T101" fmla="*/ 42 h 63"/>
                  <a:gd name="T102" fmla="*/ 204 w 215"/>
                  <a:gd name="T103" fmla="*/ 41 h 63"/>
                  <a:gd name="T104" fmla="*/ 208 w 215"/>
                  <a:gd name="T105" fmla="*/ 41 h 63"/>
                  <a:gd name="T106" fmla="*/ 211 w 215"/>
                  <a:gd name="T107" fmla="*/ 39 h 63"/>
                  <a:gd name="T108" fmla="*/ 211 w 215"/>
                  <a:gd name="T109" fmla="*/ 38 h 63"/>
                  <a:gd name="T110" fmla="*/ 206 w 215"/>
                  <a:gd name="T111" fmla="*/ 21 h 63"/>
                  <a:gd name="T112" fmla="*/ 204 w 215"/>
                  <a:gd name="T113" fmla="*/ 16 h 63"/>
                  <a:gd name="T114" fmla="*/ 204 w 215"/>
                  <a:gd name="T115" fmla="*/ 7 h 63"/>
                  <a:gd name="T116" fmla="*/ 208 w 215"/>
                  <a:gd name="T117" fmla="*/ 7 h 63"/>
                  <a:gd name="T118" fmla="*/ 209 w 215"/>
                  <a:gd name="T119" fmla="*/ 6 h 63"/>
                  <a:gd name="T120" fmla="*/ 215 w 215"/>
                  <a:gd name="T121" fmla="*/ 1 h 63"/>
                  <a:gd name="T122" fmla="*/ 215 w 215"/>
                  <a:gd name="T123" fmla="*/ 0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15" h="63">
                    <a:moveTo>
                      <a:pt x="0" y="25"/>
                    </a:moveTo>
                    <a:lnTo>
                      <a:pt x="0" y="18"/>
                    </a:lnTo>
                    <a:lnTo>
                      <a:pt x="4" y="8"/>
                    </a:lnTo>
                    <a:lnTo>
                      <a:pt x="5" y="8"/>
                    </a:lnTo>
                    <a:lnTo>
                      <a:pt x="12" y="11"/>
                    </a:lnTo>
                    <a:lnTo>
                      <a:pt x="14" y="11"/>
                    </a:lnTo>
                    <a:lnTo>
                      <a:pt x="17" y="13"/>
                    </a:lnTo>
                    <a:lnTo>
                      <a:pt x="18" y="13"/>
                    </a:lnTo>
                    <a:lnTo>
                      <a:pt x="29" y="16"/>
                    </a:lnTo>
                    <a:lnTo>
                      <a:pt x="39" y="17"/>
                    </a:lnTo>
                    <a:lnTo>
                      <a:pt x="42" y="17"/>
                    </a:lnTo>
                    <a:lnTo>
                      <a:pt x="49" y="20"/>
                    </a:lnTo>
                    <a:lnTo>
                      <a:pt x="51" y="23"/>
                    </a:lnTo>
                    <a:lnTo>
                      <a:pt x="53" y="21"/>
                    </a:lnTo>
                    <a:lnTo>
                      <a:pt x="56" y="17"/>
                    </a:lnTo>
                    <a:lnTo>
                      <a:pt x="56" y="14"/>
                    </a:lnTo>
                    <a:lnTo>
                      <a:pt x="57" y="10"/>
                    </a:lnTo>
                    <a:lnTo>
                      <a:pt x="57" y="8"/>
                    </a:lnTo>
                    <a:lnTo>
                      <a:pt x="60" y="8"/>
                    </a:lnTo>
                    <a:lnTo>
                      <a:pt x="67" y="11"/>
                    </a:lnTo>
                    <a:lnTo>
                      <a:pt x="72" y="13"/>
                    </a:lnTo>
                    <a:lnTo>
                      <a:pt x="75" y="13"/>
                    </a:lnTo>
                    <a:lnTo>
                      <a:pt x="81" y="10"/>
                    </a:lnTo>
                    <a:lnTo>
                      <a:pt x="85" y="6"/>
                    </a:lnTo>
                    <a:lnTo>
                      <a:pt x="96" y="3"/>
                    </a:lnTo>
                    <a:lnTo>
                      <a:pt x="104" y="3"/>
                    </a:lnTo>
                    <a:lnTo>
                      <a:pt x="116" y="4"/>
                    </a:lnTo>
                    <a:lnTo>
                      <a:pt x="118" y="4"/>
                    </a:lnTo>
                    <a:lnTo>
                      <a:pt x="116" y="18"/>
                    </a:lnTo>
                    <a:lnTo>
                      <a:pt x="116" y="21"/>
                    </a:lnTo>
                    <a:lnTo>
                      <a:pt x="117" y="27"/>
                    </a:lnTo>
                    <a:lnTo>
                      <a:pt x="118" y="28"/>
                    </a:lnTo>
                    <a:lnTo>
                      <a:pt x="120" y="28"/>
                    </a:lnTo>
                    <a:lnTo>
                      <a:pt x="123" y="30"/>
                    </a:lnTo>
                    <a:lnTo>
                      <a:pt x="132" y="30"/>
                    </a:lnTo>
                    <a:lnTo>
                      <a:pt x="149" y="42"/>
                    </a:lnTo>
                    <a:lnTo>
                      <a:pt x="155" y="56"/>
                    </a:lnTo>
                    <a:lnTo>
                      <a:pt x="155" y="59"/>
                    </a:lnTo>
                    <a:lnTo>
                      <a:pt x="156" y="63"/>
                    </a:lnTo>
                    <a:lnTo>
                      <a:pt x="159" y="61"/>
                    </a:lnTo>
                    <a:lnTo>
                      <a:pt x="164" y="56"/>
                    </a:lnTo>
                    <a:lnTo>
                      <a:pt x="169" y="55"/>
                    </a:lnTo>
                    <a:lnTo>
                      <a:pt x="171" y="53"/>
                    </a:lnTo>
                    <a:lnTo>
                      <a:pt x="178" y="52"/>
                    </a:lnTo>
                    <a:lnTo>
                      <a:pt x="183" y="52"/>
                    </a:lnTo>
                    <a:lnTo>
                      <a:pt x="185" y="51"/>
                    </a:lnTo>
                    <a:lnTo>
                      <a:pt x="190" y="49"/>
                    </a:lnTo>
                    <a:lnTo>
                      <a:pt x="191" y="49"/>
                    </a:lnTo>
                    <a:lnTo>
                      <a:pt x="194" y="48"/>
                    </a:lnTo>
                    <a:lnTo>
                      <a:pt x="195" y="46"/>
                    </a:lnTo>
                    <a:lnTo>
                      <a:pt x="201" y="42"/>
                    </a:lnTo>
                    <a:lnTo>
                      <a:pt x="204" y="41"/>
                    </a:lnTo>
                    <a:lnTo>
                      <a:pt x="208" y="41"/>
                    </a:lnTo>
                    <a:lnTo>
                      <a:pt x="211" y="39"/>
                    </a:lnTo>
                    <a:lnTo>
                      <a:pt x="211" y="38"/>
                    </a:lnTo>
                    <a:lnTo>
                      <a:pt x="206" y="21"/>
                    </a:lnTo>
                    <a:lnTo>
                      <a:pt x="204" y="16"/>
                    </a:lnTo>
                    <a:lnTo>
                      <a:pt x="204" y="7"/>
                    </a:lnTo>
                    <a:lnTo>
                      <a:pt x="208" y="7"/>
                    </a:lnTo>
                    <a:lnTo>
                      <a:pt x="209" y="6"/>
                    </a:lnTo>
                    <a:lnTo>
                      <a:pt x="215" y="1"/>
                    </a:lnTo>
                    <a:lnTo>
                      <a:pt x="215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89" name="Freeform 3031">
                <a:extLst>
                  <a:ext uri="{FF2B5EF4-FFF2-40B4-BE49-F238E27FC236}">
                    <a16:creationId xmlns:a16="http://schemas.microsoft.com/office/drawing/2014/main" id="{0458F380-91F8-9EAC-6D9E-7534F095E7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2" y="1618"/>
                <a:ext cx="20" cy="62"/>
              </a:xfrm>
              <a:custGeom>
                <a:avLst/>
                <a:gdLst>
                  <a:gd name="T0" fmla="*/ 40 w 80"/>
                  <a:gd name="T1" fmla="*/ 246 h 246"/>
                  <a:gd name="T2" fmla="*/ 32 w 80"/>
                  <a:gd name="T3" fmla="*/ 210 h 246"/>
                  <a:gd name="T4" fmla="*/ 7 w 80"/>
                  <a:gd name="T5" fmla="*/ 210 h 246"/>
                  <a:gd name="T6" fmla="*/ 0 w 80"/>
                  <a:gd name="T7" fmla="*/ 182 h 246"/>
                  <a:gd name="T8" fmla="*/ 0 w 80"/>
                  <a:gd name="T9" fmla="*/ 176 h 246"/>
                  <a:gd name="T10" fmla="*/ 1 w 80"/>
                  <a:gd name="T11" fmla="*/ 166 h 246"/>
                  <a:gd name="T12" fmla="*/ 4 w 80"/>
                  <a:gd name="T13" fmla="*/ 164 h 246"/>
                  <a:gd name="T14" fmla="*/ 7 w 80"/>
                  <a:gd name="T15" fmla="*/ 161 h 246"/>
                  <a:gd name="T16" fmla="*/ 7 w 80"/>
                  <a:gd name="T17" fmla="*/ 155 h 246"/>
                  <a:gd name="T18" fmla="*/ 13 w 80"/>
                  <a:gd name="T19" fmla="*/ 155 h 246"/>
                  <a:gd name="T20" fmla="*/ 14 w 80"/>
                  <a:gd name="T21" fmla="*/ 154 h 246"/>
                  <a:gd name="T22" fmla="*/ 18 w 80"/>
                  <a:gd name="T23" fmla="*/ 151 h 246"/>
                  <a:gd name="T24" fmla="*/ 27 w 80"/>
                  <a:gd name="T25" fmla="*/ 143 h 246"/>
                  <a:gd name="T26" fmla="*/ 36 w 80"/>
                  <a:gd name="T27" fmla="*/ 140 h 246"/>
                  <a:gd name="T28" fmla="*/ 37 w 80"/>
                  <a:gd name="T29" fmla="*/ 139 h 246"/>
                  <a:gd name="T30" fmla="*/ 50 w 80"/>
                  <a:gd name="T31" fmla="*/ 133 h 246"/>
                  <a:gd name="T32" fmla="*/ 66 w 80"/>
                  <a:gd name="T33" fmla="*/ 133 h 246"/>
                  <a:gd name="T34" fmla="*/ 66 w 80"/>
                  <a:gd name="T35" fmla="*/ 122 h 246"/>
                  <a:gd name="T36" fmla="*/ 64 w 80"/>
                  <a:gd name="T37" fmla="*/ 118 h 246"/>
                  <a:gd name="T38" fmla="*/ 64 w 80"/>
                  <a:gd name="T39" fmla="*/ 113 h 246"/>
                  <a:gd name="T40" fmla="*/ 67 w 80"/>
                  <a:gd name="T41" fmla="*/ 113 h 246"/>
                  <a:gd name="T42" fmla="*/ 68 w 80"/>
                  <a:gd name="T43" fmla="*/ 112 h 246"/>
                  <a:gd name="T44" fmla="*/ 68 w 80"/>
                  <a:gd name="T45" fmla="*/ 108 h 246"/>
                  <a:gd name="T46" fmla="*/ 70 w 80"/>
                  <a:gd name="T47" fmla="*/ 106 h 246"/>
                  <a:gd name="T48" fmla="*/ 71 w 80"/>
                  <a:gd name="T49" fmla="*/ 102 h 246"/>
                  <a:gd name="T50" fmla="*/ 73 w 80"/>
                  <a:gd name="T51" fmla="*/ 101 h 246"/>
                  <a:gd name="T52" fmla="*/ 78 w 80"/>
                  <a:gd name="T53" fmla="*/ 97 h 246"/>
                  <a:gd name="T54" fmla="*/ 80 w 80"/>
                  <a:gd name="T55" fmla="*/ 97 h 246"/>
                  <a:gd name="T56" fmla="*/ 78 w 80"/>
                  <a:gd name="T57" fmla="*/ 95 h 246"/>
                  <a:gd name="T58" fmla="*/ 71 w 80"/>
                  <a:gd name="T59" fmla="*/ 84 h 246"/>
                  <a:gd name="T60" fmla="*/ 67 w 80"/>
                  <a:gd name="T61" fmla="*/ 73 h 246"/>
                  <a:gd name="T62" fmla="*/ 67 w 80"/>
                  <a:gd name="T63" fmla="*/ 53 h 246"/>
                  <a:gd name="T64" fmla="*/ 66 w 80"/>
                  <a:gd name="T65" fmla="*/ 52 h 246"/>
                  <a:gd name="T66" fmla="*/ 59 w 80"/>
                  <a:gd name="T67" fmla="*/ 52 h 246"/>
                  <a:gd name="T68" fmla="*/ 52 w 80"/>
                  <a:gd name="T69" fmla="*/ 49 h 246"/>
                  <a:gd name="T70" fmla="*/ 47 w 80"/>
                  <a:gd name="T71" fmla="*/ 46 h 246"/>
                  <a:gd name="T72" fmla="*/ 46 w 80"/>
                  <a:gd name="T73" fmla="*/ 42 h 246"/>
                  <a:gd name="T74" fmla="*/ 47 w 80"/>
                  <a:gd name="T75" fmla="*/ 38 h 246"/>
                  <a:gd name="T76" fmla="*/ 47 w 80"/>
                  <a:gd name="T77" fmla="*/ 35 h 246"/>
                  <a:gd name="T78" fmla="*/ 44 w 80"/>
                  <a:gd name="T79" fmla="*/ 26 h 246"/>
                  <a:gd name="T80" fmla="*/ 43 w 80"/>
                  <a:gd name="T81" fmla="*/ 26 h 246"/>
                  <a:gd name="T82" fmla="*/ 42 w 80"/>
                  <a:gd name="T83" fmla="*/ 24 h 246"/>
                  <a:gd name="T84" fmla="*/ 36 w 80"/>
                  <a:gd name="T85" fmla="*/ 21 h 246"/>
                  <a:gd name="T86" fmla="*/ 32 w 80"/>
                  <a:gd name="T87" fmla="*/ 21 h 246"/>
                  <a:gd name="T88" fmla="*/ 22 w 80"/>
                  <a:gd name="T89" fmla="*/ 16 h 246"/>
                  <a:gd name="T90" fmla="*/ 18 w 80"/>
                  <a:gd name="T91" fmla="*/ 12 h 246"/>
                  <a:gd name="T92" fmla="*/ 17 w 80"/>
                  <a:gd name="T93" fmla="*/ 9 h 246"/>
                  <a:gd name="T94" fmla="*/ 17 w 80"/>
                  <a:gd name="T95" fmla="*/ 3 h 246"/>
                  <a:gd name="T96" fmla="*/ 13 w 80"/>
                  <a:gd name="T97" fmla="*/ 0 h 246"/>
                  <a:gd name="T98" fmla="*/ 10 w 80"/>
                  <a:gd name="T99" fmla="*/ 0 h 2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80" h="246">
                    <a:moveTo>
                      <a:pt x="40" y="246"/>
                    </a:moveTo>
                    <a:lnTo>
                      <a:pt x="32" y="210"/>
                    </a:lnTo>
                    <a:lnTo>
                      <a:pt x="7" y="210"/>
                    </a:lnTo>
                    <a:lnTo>
                      <a:pt x="0" y="182"/>
                    </a:lnTo>
                    <a:lnTo>
                      <a:pt x="0" y="176"/>
                    </a:lnTo>
                    <a:lnTo>
                      <a:pt x="1" y="166"/>
                    </a:lnTo>
                    <a:lnTo>
                      <a:pt x="4" y="164"/>
                    </a:lnTo>
                    <a:lnTo>
                      <a:pt x="7" y="161"/>
                    </a:lnTo>
                    <a:lnTo>
                      <a:pt x="7" y="155"/>
                    </a:lnTo>
                    <a:lnTo>
                      <a:pt x="13" y="155"/>
                    </a:lnTo>
                    <a:lnTo>
                      <a:pt x="14" y="154"/>
                    </a:lnTo>
                    <a:lnTo>
                      <a:pt x="18" y="151"/>
                    </a:lnTo>
                    <a:lnTo>
                      <a:pt x="27" y="143"/>
                    </a:lnTo>
                    <a:lnTo>
                      <a:pt x="36" y="140"/>
                    </a:lnTo>
                    <a:lnTo>
                      <a:pt x="37" y="139"/>
                    </a:lnTo>
                    <a:lnTo>
                      <a:pt x="50" y="133"/>
                    </a:lnTo>
                    <a:lnTo>
                      <a:pt x="66" y="133"/>
                    </a:lnTo>
                    <a:lnTo>
                      <a:pt x="66" y="122"/>
                    </a:lnTo>
                    <a:lnTo>
                      <a:pt x="64" y="118"/>
                    </a:lnTo>
                    <a:lnTo>
                      <a:pt x="64" y="113"/>
                    </a:lnTo>
                    <a:lnTo>
                      <a:pt x="67" y="113"/>
                    </a:lnTo>
                    <a:lnTo>
                      <a:pt x="68" y="112"/>
                    </a:lnTo>
                    <a:lnTo>
                      <a:pt x="68" y="108"/>
                    </a:lnTo>
                    <a:lnTo>
                      <a:pt x="70" y="106"/>
                    </a:lnTo>
                    <a:lnTo>
                      <a:pt x="71" y="102"/>
                    </a:lnTo>
                    <a:lnTo>
                      <a:pt x="73" y="101"/>
                    </a:lnTo>
                    <a:lnTo>
                      <a:pt x="78" y="97"/>
                    </a:lnTo>
                    <a:lnTo>
                      <a:pt x="80" y="97"/>
                    </a:lnTo>
                    <a:lnTo>
                      <a:pt x="78" y="95"/>
                    </a:lnTo>
                    <a:lnTo>
                      <a:pt x="71" y="84"/>
                    </a:lnTo>
                    <a:lnTo>
                      <a:pt x="67" y="73"/>
                    </a:lnTo>
                    <a:lnTo>
                      <a:pt x="67" y="53"/>
                    </a:lnTo>
                    <a:lnTo>
                      <a:pt x="66" y="52"/>
                    </a:lnTo>
                    <a:lnTo>
                      <a:pt x="59" y="52"/>
                    </a:lnTo>
                    <a:lnTo>
                      <a:pt x="52" y="49"/>
                    </a:lnTo>
                    <a:lnTo>
                      <a:pt x="47" y="46"/>
                    </a:lnTo>
                    <a:lnTo>
                      <a:pt x="46" y="42"/>
                    </a:lnTo>
                    <a:lnTo>
                      <a:pt x="47" y="38"/>
                    </a:lnTo>
                    <a:lnTo>
                      <a:pt x="47" y="35"/>
                    </a:lnTo>
                    <a:lnTo>
                      <a:pt x="44" y="26"/>
                    </a:lnTo>
                    <a:lnTo>
                      <a:pt x="43" y="26"/>
                    </a:lnTo>
                    <a:lnTo>
                      <a:pt x="42" y="24"/>
                    </a:lnTo>
                    <a:lnTo>
                      <a:pt x="36" y="21"/>
                    </a:lnTo>
                    <a:lnTo>
                      <a:pt x="32" y="21"/>
                    </a:lnTo>
                    <a:lnTo>
                      <a:pt x="22" y="16"/>
                    </a:lnTo>
                    <a:lnTo>
                      <a:pt x="18" y="12"/>
                    </a:lnTo>
                    <a:lnTo>
                      <a:pt x="17" y="9"/>
                    </a:lnTo>
                    <a:lnTo>
                      <a:pt x="17" y="3"/>
                    </a:lnTo>
                    <a:lnTo>
                      <a:pt x="13" y="0"/>
                    </a:lnTo>
                    <a:lnTo>
                      <a:pt x="1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90" name="Freeform 3032">
                <a:extLst>
                  <a:ext uri="{FF2B5EF4-FFF2-40B4-BE49-F238E27FC236}">
                    <a16:creationId xmlns:a16="http://schemas.microsoft.com/office/drawing/2014/main" id="{91213725-E299-708D-189C-88D036E332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0" y="1529"/>
                <a:ext cx="29" cy="13"/>
              </a:xfrm>
              <a:custGeom>
                <a:avLst/>
                <a:gdLst>
                  <a:gd name="T0" fmla="*/ 116 w 116"/>
                  <a:gd name="T1" fmla="*/ 52 h 52"/>
                  <a:gd name="T2" fmla="*/ 98 w 116"/>
                  <a:gd name="T3" fmla="*/ 43 h 52"/>
                  <a:gd name="T4" fmla="*/ 81 w 116"/>
                  <a:gd name="T5" fmla="*/ 26 h 52"/>
                  <a:gd name="T6" fmla="*/ 74 w 116"/>
                  <a:gd name="T7" fmla="*/ 21 h 52"/>
                  <a:gd name="T8" fmla="*/ 73 w 116"/>
                  <a:gd name="T9" fmla="*/ 19 h 52"/>
                  <a:gd name="T10" fmla="*/ 73 w 116"/>
                  <a:gd name="T11" fmla="*/ 21 h 52"/>
                  <a:gd name="T12" fmla="*/ 62 w 116"/>
                  <a:gd name="T13" fmla="*/ 32 h 52"/>
                  <a:gd name="T14" fmla="*/ 48 w 116"/>
                  <a:gd name="T15" fmla="*/ 42 h 52"/>
                  <a:gd name="T16" fmla="*/ 47 w 116"/>
                  <a:gd name="T17" fmla="*/ 45 h 52"/>
                  <a:gd name="T18" fmla="*/ 47 w 116"/>
                  <a:gd name="T19" fmla="*/ 46 h 52"/>
                  <a:gd name="T20" fmla="*/ 44 w 116"/>
                  <a:gd name="T21" fmla="*/ 45 h 52"/>
                  <a:gd name="T22" fmla="*/ 37 w 116"/>
                  <a:gd name="T23" fmla="*/ 45 h 52"/>
                  <a:gd name="T24" fmla="*/ 34 w 116"/>
                  <a:gd name="T25" fmla="*/ 43 h 52"/>
                  <a:gd name="T26" fmla="*/ 34 w 116"/>
                  <a:gd name="T27" fmla="*/ 38 h 52"/>
                  <a:gd name="T28" fmla="*/ 38 w 116"/>
                  <a:gd name="T29" fmla="*/ 31 h 52"/>
                  <a:gd name="T30" fmla="*/ 45 w 116"/>
                  <a:gd name="T31" fmla="*/ 24 h 52"/>
                  <a:gd name="T32" fmla="*/ 47 w 116"/>
                  <a:gd name="T33" fmla="*/ 21 h 52"/>
                  <a:gd name="T34" fmla="*/ 47 w 116"/>
                  <a:gd name="T35" fmla="*/ 19 h 52"/>
                  <a:gd name="T36" fmla="*/ 41 w 116"/>
                  <a:gd name="T37" fmla="*/ 17 h 52"/>
                  <a:gd name="T38" fmla="*/ 38 w 116"/>
                  <a:gd name="T39" fmla="*/ 17 h 52"/>
                  <a:gd name="T40" fmla="*/ 35 w 116"/>
                  <a:gd name="T41" fmla="*/ 15 h 52"/>
                  <a:gd name="T42" fmla="*/ 34 w 116"/>
                  <a:gd name="T43" fmla="*/ 12 h 52"/>
                  <a:gd name="T44" fmla="*/ 34 w 116"/>
                  <a:gd name="T45" fmla="*/ 7 h 52"/>
                  <a:gd name="T46" fmla="*/ 32 w 116"/>
                  <a:gd name="T47" fmla="*/ 3 h 52"/>
                  <a:gd name="T48" fmla="*/ 30 w 116"/>
                  <a:gd name="T49" fmla="*/ 1 h 52"/>
                  <a:gd name="T50" fmla="*/ 20 w 116"/>
                  <a:gd name="T51" fmla="*/ 0 h 52"/>
                  <a:gd name="T52" fmla="*/ 18 w 116"/>
                  <a:gd name="T53" fmla="*/ 1 h 52"/>
                  <a:gd name="T54" fmla="*/ 17 w 116"/>
                  <a:gd name="T55" fmla="*/ 1 h 52"/>
                  <a:gd name="T56" fmla="*/ 16 w 116"/>
                  <a:gd name="T57" fmla="*/ 4 h 52"/>
                  <a:gd name="T58" fmla="*/ 14 w 116"/>
                  <a:gd name="T59" fmla="*/ 5 h 52"/>
                  <a:gd name="T60" fmla="*/ 13 w 116"/>
                  <a:gd name="T61" fmla="*/ 5 h 52"/>
                  <a:gd name="T62" fmla="*/ 13 w 116"/>
                  <a:gd name="T63" fmla="*/ 8 h 52"/>
                  <a:gd name="T64" fmla="*/ 10 w 116"/>
                  <a:gd name="T65" fmla="*/ 12 h 52"/>
                  <a:gd name="T66" fmla="*/ 3 w 116"/>
                  <a:gd name="T67" fmla="*/ 18 h 52"/>
                  <a:gd name="T68" fmla="*/ 0 w 116"/>
                  <a:gd name="T69" fmla="*/ 26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16" h="52">
                    <a:moveTo>
                      <a:pt x="116" y="52"/>
                    </a:moveTo>
                    <a:lnTo>
                      <a:pt x="98" y="43"/>
                    </a:lnTo>
                    <a:lnTo>
                      <a:pt x="81" y="26"/>
                    </a:lnTo>
                    <a:lnTo>
                      <a:pt x="74" y="21"/>
                    </a:lnTo>
                    <a:lnTo>
                      <a:pt x="73" y="19"/>
                    </a:lnTo>
                    <a:lnTo>
                      <a:pt x="73" y="21"/>
                    </a:lnTo>
                    <a:lnTo>
                      <a:pt x="62" y="32"/>
                    </a:lnTo>
                    <a:lnTo>
                      <a:pt x="48" y="42"/>
                    </a:lnTo>
                    <a:lnTo>
                      <a:pt x="47" y="45"/>
                    </a:lnTo>
                    <a:lnTo>
                      <a:pt x="47" y="46"/>
                    </a:lnTo>
                    <a:lnTo>
                      <a:pt x="44" y="45"/>
                    </a:lnTo>
                    <a:lnTo>
                      <a:pt x="37" y="45"/>
                    </a:lnTo>
                    <a:lnTo>
                      <a:pt x="34" y="43"/>
                    </a:lnTo>
                    <a:lnTo>
                      <a:pt x="34" y="38"/>
                    </a:lnTo>
                    <a:lnTo>
                      <a:pt x="38" y="31"/>
                    </a:lnTo>
                    <a:lnTo>
                      <a:pt x="45" y="24"/>
                    </a:lnTo>
                    <a:lnTo>
                      <a:pt x="47" y="21"/>
                    </a:lnTo>
                    <a:lnTo>
                      <a:pt x="47" y="19"/>
                    </a:lnTo>
                    <a:lnTo>
                      <a:pt x="41" y="17"/>
                    </a:lnTo>
                    <a:lnTo>
                      <a:pt x="38" y="17"/>
                    </a:lnTo>
                    <a:lnTo>
                      <a:pt x="35" y="15"/>
                    </a:lnTo>
                    <a:lnTo>
                      <a:pt x="34" y="12"/>
                    </a:lnTo>
                    <a:lnTo>
                      <a:pt x="34" y="7"/>
                    </a:lnTo>
                    <a:lnTo>
                      <a:pt x="32" y="3"/>
                    </a:lnTo>
                    <a:lnTo>
                      <a:pt x="30" y="1"/>
                    </a:lnTo>
                    <a:lnTo>
                      <a:pt x="20" y="0"/>
                    </a:lnTo>
                    <a:lnTo>
                      <a:pt x="18" y="1"/>
                    </a:lnTo>
                    <a:lnTo>
                      <a:pt x="17" y="1"/>
                    </a:lnTo>
                    <a:lnTo>
                      <a:pt x="16" y="4"/>
                    </a:lnTo>
                    <a:lnTo>
                      <a:pt x="14" y="5"/>
                    </a:lnTo>
                    <a:lnTo>
                      <a:pt x="13" y="5"/>
                    </a:lnTo>
                    <a:lnTo>
                      <a:pt x="13" y="8"/>
                    </a:lnTo>
                    <a:lnTo>
                      <a:pt x="10" y="12"/>
                    </a:lnTo>
                    <a:lnTo>
                      <a:pt x="3" y="18"/>
                    </a:lnTo>
                    <a:lnTo>
                      <a:pt x="0" y="2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91" name="Freeform 3033">
                <a:extLst>
                  <a:ext uri="{FF2B5EF4-FFF2-40B4-BE49-F238E27FC236}">
                    <a16:creationId xmlns:a16="http://schemas.microsoft.com/office/drawing/2014/main" id="{A0670EC6-41C9-7F2A-10D5-04F800D9AB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9" y="1536"/>
                <a:ext cx="72" cy="32"/>
              </a:xfrm>
              <a:custGeom>
                <a:avLst/>
                <a:gdLst>
                  <a:gd name="T0" fmla="*/ 284 w 288"/>
                  <a:gd name="T1" fmla="*/ 0 h 130"/>
                  <a:gd name="T2" fmla="*/ 286 w 288"/>
                  <a:gd name="T3" fmla="*/ 0 h 130"/>
                  <a:gd name="T4" fmla="*/ 288 w 288"/>
                  <a:gd name="T5" fmla="*/ 2 h 130"/>
                  <a:gd name="T6" fmla="*/ 288 w 288"/>
                  <a:gd name="T7" fmla="*/ 7 h 130"/>
                  <a:gd name="T8" fmla="*/ 284 w 288"/>
                  <a:gd name="T9" fmla="*/ 20 h 130"/>
                  <a:gd name="T10" fmla="*/ 283 w 288"/>
                  <a:gd name="T11" fmla="*/ 21 h 130"/>
                  <a:gd name="T12" fmla="*/ 280 w 288"/>
                  <a:gd name="T13" fmla="*/ 21 h 130"/>
                  <a:gd name="T14" fmla="*/ 270 w 288"/>
                  <a:gd name="T15" fmla="*/ 26 h 130"/>
                  <a:gd name="T16" fmla="*/ 265 w 288"/>
                  <a:gd name="T17" fmla="*/ 31 h 130"/>
                  <a:gd name="T18" fmla="*/ 263 w 288"/>
                  <a:gd name="T19" fmla="*/ 34 h 130"/>
                  <a:gd name="T20" fmla="*/ 259 w 288"/>
                  <a:gd name="T21" fmla="*/ 39 h 130"/>
                  <a:gd name="T22" fmla="*/ 249 w 288"/>
                  <a:gd name="T23" fmla="*/ 44 h 130"/>
                  <a:gd name="T24" fmla="*/ 230 w 288"/>
                  <a:gd name="T25" fmla="*/ 45 h 130"/>
                  <a:gd name="T26" fmla="*/ 223 w 288"/>
                  <a:gd name="T27" fmla="*/ 44 h 130"/>
                  <a:gd name="T28" fmla="*/ 217 w 288"/>
                  <a:gd name="T29" fmla="*/ 41 h 130"/>
                  <a:gd name="T30" fmla="*/ 216 w 288"/>
                  <a:gd name="T31" fmla="*/ 41 h 130"/>
                  <a:gd name="T32" fmla="*/ 216 w 288"/>
                  <a:gd name="T33" fmla="*/ 48 h 130"/>
                  <a:gd name="T34" fmla="*/ 214 w 288"/>
                  <a:gd name="T35" fmla="*/ 48 h 130"/>
                  <a:gd name="T36" fmla="*/ 216 w 288"/>
                  <a:gd name="T37" fmla="*/ 49 h 130"/>
                  <a:gd name="T38" fmla="*/ 206 w 288"/>
                  <a:gd name="T39" fmla="*/ 59 h 130"/>
                  <a:gd name="T40" fmla="*/ 206 w 288"/>
                  <a:gd name="T41" fmla="*/ 60 h 130"/>
                  <a:gd name="T42" fmla="*/ 205 w 288"/>
                  <a:gd name="T43" fmla="*/ 60 h 130"/>
                  <a:gd name="T44" fmla="*/ 196 w 288"/>
                  <a:gd name="T45" fmla="*/ 65 h 130"/>
                  <a:gd name="T46" fmla="*/ 195 w 288"/>
                  <a:gd name="T47" fmla="*/ 66 h 130"/>
                  <a:gd name="T48" fmla="*/ 194 w 288"/>
                  <a:gd name="T49" fmla="*/ 66 h 130"/>
                  <a:gd name="T50" fmla="*/ 159 w 288"/>
                  <a:gd name="T51" fmla="*/ 70 h 130"/>
                  <a:gd name="T52" fmla="*/ 154 w 288"/>
                  <a:gd name="T53" fmla="*/ 74 h 130"/>
                  <a:gd name="T54" fmla="*/ 141 w 288"/>
                  <a:gd name="T55" fmla="*/ 83 h 130"/>
                  <a:gd name="T56" fmla="*/ 139 w 288"/>
                  <a:gd name="T57" fmla="*/ 84 h 130"/>
                  <a:gd name="T58" fmla="*/ 139 w 288"/>
                  <a:gd name="T59" fmla="*/ 83 h 130"/>
                  <a:gd name="T60" fmla="*/ 120 w 288"/>
                  <a:gd name="T61" fmla="*/ 86 h 130"/>
                  <a:gd name="T62" fmla="*/ 115 w 288"/>
                  <a:gd name="T63" fmla="*/ 86 h 130"/>
                  <a:gd name="T64" fmla="*/ 114 w 288"/>
                  <a:gd name="T65" fmla="*/ 84 h 130"/>
                  <a:gd name="T66" fmla="*/ 114 w 288"/>
                  <a:gd name="T67" fmla="*/ 77 h 130"/>
                  <a:gd name="T68" fmla="*/ 113 w 288"/>
                  <a:gd name="T69" fmla="*/ 77 h 130"/>
                  <a:gd name="T70" fmla="*/ 108 w 288"/>
                  <a:gd name="T71" fmla="*/ 79 h 130"/>
                  <a:gd name="T72" fmla="*/ 97 w 288"/>
                  <a:gd name="T73" fmla="*/ 84 h 130"/>
                  <a:gd name="T74" fmla="*/ 96 w 288"/>
                  <a:gd name="T75" fmla="*/ 86 h 130"/>
                  <a:gd name="T76" fmla="*/ 97 w 288"/>
                  <a:gd name="T77" fmla="*/ 87 h 130"/>
                  <a:gd name="T78" fmla="*/ 96 w 288"/>
                  <a:gd name="T79" fmla="*/ 87 h 130"/>
                  <a:gd name="T80" fmla="*/ 96 w 288"/>
                  <a:gd name="T81" fmla="*/ 89 h 130"/>
                  <a:gd name="T82" fmla="*/ 93 w 288"/>
                  <a:gd name="T83" fmla="*/ 90 h 130"/>
                  <a:gd name="T84" fmla="*/ 90 w 288"/>
                  <a:gd name="T85" fmla="*/ 93 h 130"/>
                  <a:gd name="T86" fmla="*/ 86 w 288"/>
                  <a:gd name="T87" fmla="*/ 102 h 130"/>
                  <a:gd name="T88" fmla="*/ 86 w 288"/>
                  <a:gd name="T89" fmla="*/ 108 h 130"/>
                  <a:gd name="T90" fmla="*/ 87 w 288"/>
                  <a:gd name="T91" fmla="*/ 115 h 130"/>
                  <a:gd name="T92" fmla="*/ 83 w 288"/>
                  <a:gd name="T93" fmla="*/ 123 h 130"/>
                  <a:gd name="T94" fmla="*/ 83 w 288"/>
                  <a:gd name="T95" fmla="*/ 125 h 130"/>
                  <a:gd name="T96" fmla="*/ 80 w 288"/>
                  <a:gd name="T97" fmla="*/ 129 h 130"/>
                  <a:gd name="T98" fmla="*/ 75 w 288"/>
                  <a:gd name="T99" fmla="*/ 127 h 130"/>
                  <a:gd name="T100" fmla="*/ 68 w 288"/>
                  <a:gd name="T101" fmla="*/ 127 h 130"/>
                  <a:gd name="T102" fmla="*/ 60 w 288"/>
                  <a:gd name="T103" fmla="*/ 129 h 130"/>
                  <a:gd name="T104" fmla="*/ 58 w 288"/>
                  <a:gd name="T105" fmla="*/ 129 h 130"/>
                  <a:gd name="T106" fmla="*/ 54 w 288"/>
                  <a:gd name="T107" fmla="*/ 130 h 130"/>
                  <a:gd name="T108" fmla="*/ 48 w 288"/>
                  <a:gd name="T109" fmla="*/ 130 h 130"/>
                  <a:gd name="T110" fmla="*/ 37 w 288"/>
                  <a:gd name="T111" fmla="*/ 115 h 130"/>
                  <a:gd name="T112" fmla="*/ 31 w 288"/>
                  <a:gd name="T113" fmla="*/ 109 h 130"/>
                  <a:gd name="T114" fmla="*/ 22 w 288"/>
                  <a:gd name="T115" fmla="*/ 97 h 130"/>
                  <a:gd name="T116" fmla="*/ 17 w 288"/>
                  <a:gd name="T117" fmla="*/ 91 h 130"/>
                  <a:gd name="T118" fmla="*/ 16 w 288"/>
                  <a:gd name="T119" fmla="*/ 89 h 130"/>
                  <a:gd name="T120" fmla="*/ 16 w 288"/>
                  <a:gd name="T121" fmla="*/ 87 h 130"/>
                  <a:gd name="T122" fmla="*/ 15 w 288"/>
                  <a:gd name="T123" fmla="*/ 87 h 130"/>
                  <a:gd name="T124" fmla="*/ 0 w 288"/>
                  <a:gd name="T125" fmla="*/ 83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88" h="130">
                    <a:moveTo>
                      <a:pt x="284" y="0"/>
                    </a:moveTo>
                    <a:lnTo>
                      <a:pt x="286" y="0"/>
                    </a:lnTo>
                    <a:lnTo>
                      <a:pt x="288" y="2"/>
                    </a:lnTo>
                    <a:lnTo>
                      <a:pt x="288" y="7"/>
                    </a:lnTo>
                    <a:lnTo>
                      <a:pt x="284" y="20"/>
                    </a:lnTo>
                    <a:lnTo>
                      <a:pt x="283" y="21"/>
                    </a:lnTo>
                    <a:lnTo>
                      <a:pt x="280" y="21"/>
                    </a:lnTo>
                    <a:lnTo>
                      <a:pt x="270" y="26"/>
                    </a:lnTo>
                    <a:lnTo>
                      <a:pt x="265" y="31"/>
                    </a:lnTo>
                    <a:lnTo>
                      <a:pt x="263" y="34"/>
                    </a:lnTo>
                    <a:lnTo>
                      <a:pt x="259" y="39"/>
                    </a:lnTo>
                    <a:lnTo>
                      <a:pt x="249" y="44"/>
                    </a:lnTo>
                    <a:lnTo>
                      <a:pt x="230" y="45"/>
                    </a:lnTo>
                    <a:lnTo>
                      <a:pt x="223" y="44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6" y="48"/>
                    </a:lnTo>
                    <a:lnTo>
                      <a:pt x="214" y="48"/>
                    </a:lnTo>
                    <a:lnTo>
                      <a:pt x="216" y="49"/>
                    </a:lnTo>
                    <a:lnTo>
                      <a:pt x="206" y="59"/>
                    </a:lnTo>
                    <a:lnTo>
                      <a:pt x="206" y="60"/>
                    </a:lnTo>
                    <a:lnTo>
                      <a:pt x="205" y="60"/>
                    </a:lnTo>
                    <a:lnTo>
                      <a:pt x="196" y="65"/>
                    </a:lnTo>
                    <a:lnTo>
                      <a:pt x="195" y="66"/>
                    </a:lnTo>
                    <a:lnTo>
                      <a:pt x="194" y="66"/>
                    </a:lnTo>
                    <a:lnTo>
                      <a:pt x="159" y="70"/>
                    </a:lnTo>
                    <a:lnTo>
                      <a:pt x="154" y="74"/>
                    </a:lnTo>
                    <a:lnTo>
                      <a:pt x="141" y="83"/>
                    </a:lnTo>
                    <a:lnTo>
                      <a:pt x="139" y="84"/>
                    </a:lnTo>
                    <a:lnTo>
                      <a:pt x="139" y="83"/>
                    </a:lnTo>
                    <a:lnTo>
                      <a:pt x="120" y="86"/>
                    </a:lnTo>
                    <a:lnTo>
                      <a:pt x="115" y="86"/>
                    </a:lnTo>
                    <a:lnTo>
                      <a:pt x="114" y="84"/>
                    </a:lnTo>
                    <a:lnTo>
                      <a:pt x="114" y="77"/>
                    </a:lnTo>
                    <a:lnTo>
                      <a:pt x="113" y="77"/>
                    </a:lnTo>
                    <a:lnTo>
                      <a:pt x="108" y="79"/>
                    </a:lnTo>
                    <a:lnTo>
                      <a:pt x="97" y="84"/>
                    </a:lnTo>
                    <a:lnTo>
                      <a:pt x="96" y="86"/>
                    </a:lnTo>
                    <a:lnTo>
                      <a:pt x="97" y="87"/>
                    </a:lnTo>
                    <a:lnTo>
                      <a:pt x="96" y="87"/>
                    </a:lnTo>
                    <a:lnTo>
                      <a:pt x="96" y="89"/>
                    </a:lnTo>
                    <a:lnTo>
                      <a:pt x="93" y="90"/>
                    </a:lnTo>
                    <a:lnTo>
                      <a:pt x="90" y="93"/>
                    </a:lnTo>
                    <a:lnTo>
                      <a:pt x="86" y="102"/>
                    </a:lnTo>
                    <a:lnTo>
                      <a:pt x="86" y="108"/>
                    </a:lnTo>
                    <a:lnTo>
                      <a:pt x="87" y="115"/>
                    </a:lnTo>
                    <a:lnTo>
                      <a:pt x="83" y="123"/>
                    </a:lnTo>
                    <a:lnTo>
                      <a:pt x="83" y="125"/>
                    </a:lnTo>
                    <a:lnTo>
                      <a:pt x="80" y="129"/>
                    </a:lnTo>
                    <a:lnTo>
                      <a:pt x="75" y="127"/>
                    </a:lnTo>
                    <a:lnTo>
                      <a:pt x="68" y="127"/>
                    </a:lnTo>
                    <a:lnTo>
                      <a:pt x="60" y="129"/>
                    </a:lnTo>
                    <a:lnTo>
                      <a:pt x="58" y="129"/>
                    </a:lnTo>
                    <a:lnTo>
                      <a:pt x="54" y="130"/>
                    </a:lnTo>
                    <a:lnTo>
                      <a:pt x="48" y="130"/>
                    </a:lnTo>
                    <a:lnTo>
                      <a:pt x="37" y="115"/>
                    </a:lnTo>
                    <a:lnTo>
                      <a:pt x="31" y="109"/>
                    </a:lnTo>
                    <a:lnTo>
                      <a:pt x="22" y="97"/>
                    </a:lnTo>
                    <a:lnTo>
                      <a:pt x="17" y="91"/>
                    </a:lnTo>
                    <a:lnTo>
                      <a:pt x="16" y="89"/>
                    </a:lnTo>
                    <a:lnTo>
                      <a:pt x="16" y="87"/>
                    </a:lnTo>
                    <a:lnTo>
                      <a:pt x="15" y="87"/>
                    </a:lnTo>
                    <a:lnTo>
                      <a:pt x="0" y="8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92" name="Freeform 3034">
                <a:extLst>
                  <a:ext uri="{FF2B5EF4-FFF2-40B4-BE49-F238E27FC236}">
                    <a16:creationId xmlns:a16="http://schemas.microsoft.com/office/drawing/2014/main" id="{4315A189-ADDE-80C3-37F7-8F4352BCA7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9" y="1542"/>
                <a:ext cx="18" cy="81"/>
              </a:xfrm>
              <a:custGeom>
                <a:avLst/>
                <a:gdLst>
                  <a:gd name="T0" fmla="*/ 39 w 70"/>
                  <a:gd name="T1" fmla="*/ 325 h 325"/>
                  <a:gd name="T2" fmla="*/ 39 w 70"/>
                  <a:gd name="T3" fmla="*/ 324 h 325"/>
                  <a:gd name="T4" fmla="*/ 35 w 70"/>
                  <a:gd name="T5" fmla="*/ 318 h 325"/>
                  <a:gd name="T6" fmla="*/ 27 w 70"/>
                  <a:gd name="T7" fmla="*/ 315 h 325"/>
                  <a:gd name="T8" fmla="*/ 30 w 70"/>
                  <a:gd name="T9" fmla="*/ 301 h 325"/>
                  <a:gd name="T10" fmla="*/ 25 w 70"/>
                  <a:gd name="T11" fmla="*/ 296 h 325"/>
                  <a:gd name="T12" fmla="*/ 7 w 70"/>
                  <a:gd name="T13" fmla="*/ 280 h 325"/>
                  <a:gd name="T14" fmla="*/ 6 w 70"/>
                  <a:gd name="T15" fmla="*/ 280 h 325"/>
                  <a:gd name="T16" fmla="*/ 0 w 70"/>
                  <a:gd name="T17" fmla="*/ 279 h 325"/>
                  <a:gd name="T18" fmla="*/ 0 w 70"/>
                  <a:gd name="T19" fmla="*/ 276 h 325"/>
                  <a:gd name="T20" fmla="*/ 4 w 70"/>
                  <a:gd name="T21" fmla="*/ 264 h 325"/>
                  <a:gd name="T22" fmla="*/ 4 w 70"/>
                  <a:gd name="T23" fmla="*/ 258 h 325"/>
                  <a:gd name="T24" fmla="*/ 7 w 70"/>
                  <a:gd name="T25" fmla="*/ 251 h 325"/>
                  <a:gd name="T26" fmla="*/ 14 w 70"/>
                  <a:gd name="T27" fmla="*/ 238 h 325"/>
                  <a:gd name="T28" fmla="*/ 20 w 70"/>
                  <a:gd name="T29" fmla="*/ 234 h 325"/>
                  <a:gd name="T30" fmla="*/ 21 w 70"/>
                  <a:gd name="T31" fmla="*/ 233 h 325"/>
                  <a:gd name="T32" fmla="*/ 22 w 70"/>
                  <a:gd name="T33" fmla="*/ 233 h 325"/>
                  <a:gd name="T34" fmla="*/ 34 w 70"/>
                  <a:gd name="T35" fmla="*/ 221 h 325"/>
                  <a:gd name="T36" fmla="*/ 34 w 70"/>
                  <a:gd name="T37" fmla="*/ 217 h 325"/>
                  <a:gd name="T38" fmla="*/ 38 w 70"/>
                  <a:gd name="T39" fmla="*/ 206 h 325"/>
                  <a:gd name="T40" fmla="*/ 39 w 70"/>
                  <a:gd name="T41" fmla="*/ 206 h 325"/>
                  <a:gd name="T42" fmla="*/ 57 w 70"/>
                  <a:gd name="T43" fmla="*/ 160 h 325"/>
                  <a:gd name="T44" fmla="*/ 57 w 70"/>
                  <a:gd name="T45" fmla="*/ 147 h 325"/>
                  <a:gd name="T46" fmla="*/ 59 w 70"/>
                  <a:gd name="T47" fmla="*/ 146 h 325"/>
                  <a:gd name="T48" fmla="*/ 61 w 70"/>
                  <a:gd name="T49" fmla="*/ 145 h 325"/>
                  <a:gd name="T50" fmla="*/ 66 w 70"/>
                  <a:gd name="T51" fmla="*/ 135 h 325"/>
                  <a:gd name="T52" fmla="*/ 66 w 70"/>
                  <a:gd name="T53" fmla="*/ 134 h 325"/>
                  <a:gd name="T54" fmla="*/ 67 w 70"/>
                  <a:gd name="T55" fmla="*/ 130 h 325"/>
                  <a:gd name="T56" fmla="*/ 66 w 70"/>
                  <a:gd name="T57" fmla="*/ 130 h 325"/>
                  <a:gd name="T58" fmla="*/ 66 w 70"/>
                  <a:gd name="T59" fmla="*/ 127 h 325"/>
                  <a:gd name="T60" fmla="*/ 67 w 70"/>
                  <a:gd name="T61" fmla="*/ 125 h 325"/>
                  <a:gd name="T62" fmla="*/ 70 w 70"/>
                  <a:gd name="T63" fmla="*/ 117 h 325"/>
                  <a:gd name="T64" fmla="*/ 61 w 70"/>
                  <a:gd name="T65" fmla="*/ 114 h 325"/>
                  <a:gd name="T66" fmla="*/ 54 w 70"/>
                  <a:gd name="T67" fmla="*/ 107 h 325"/>
                  <a:gd name="T68" fmla="*/ 52 w 70"/>
                  <a:gd name="T69" fmla="*/ 103 h 325"/>
                  <a:gd name="T70" fmla="*/ 56 w 70"/>
                  <a:gd name="T71" fmla="*/ 97 h 325"/>
                  <a:gd name="T72" fmla="*/ 57 w 70"/>
                  <a:gd name="T73" fmla="*/ 93 h 325"/>
                  <a:gd name="T74" fmla="*/ 60 w 70"/>
                  <a:gd name="T75" fmla="*/ 76 h 325"/>
                  <a:gd name="T76" fmla="*/ 61 w 70"/>
                  <a:gd name="T77" fmla="*/ 73 h 325"/>
                  <a:gd name="T78" fmla="*/ 64 w 70"/>
                  <a:gd name="T79" fmla="*/ 73 h 325"/>
                  <a:gd name="T80" fmla="*/ 66 w 70"/>
                  <a:gd name="T81" fmla="*/ 72 h 325"/>
                  <a:gd name="T82" fmla="*/ 70 w 70"/>
                  <a:gd name="T83" fmla="*/ 71 h 325"/>
                  <a:gd name="T84" fmla="*/ 70 w 70"/>
                  <a:gd name="T85" fmla="*/ 68 h 325"/>
                  <a:gd name="T86" fmla="*/ 67 w 70"/>
                  <a:gd name="T87" fmla="*/ 60 h 325"/>
                  <a:gd name="T88" fmla="*/ 63 w 70"/>
                  <a:gd name="T89" fmla="*/ 51 h 325"/>
                  <a:gd name="T90" fmla="*/ 60 w 70"/>
                  <a:gd name="T91" fmla="*/ 48 h 325"/>
                  <a:gd name="T92" fmla="*/ 54 w 70"/>
                  <a:gd name="T93" fmla="*/ 48 h 325"/>
                  <a:gd name="T94" fmla="*/ 49 w 70"/>
                  <a:gd name="T95" fmla="*/ 47 h 325"/>
                  <a:gd name="T96" fmla="*/ 46 w 70"/>
                  <a:gd name="T97" fmla="*/ 47 h 325"/>
                  <a:gd name="T98" fmla="*/ 46 w 70"/>
                  <a:gd name="T99" fmla="*/ 46 h 325"/>
                  <a:gd name="T100" fmla="*/ 44 w 70"/>
                  <a:gd name="T101" fmla="*/ 39 h 325"/>
                  <a:gd name="T102" fmla="*/ 30 w 70"/>
                  <a:gd name="T103" fmla="*/ 25 h 325"/>
                  <a:gd name="T104" fmla="*/ 27 w 70"/>
                  <a:gd name="T105" fmla="*/ 18 h 325"/>
                  <a:gd name="T106" fmla="*/ 30 w 70"/>
                  <a:gd name="T107" fmla="*/ 13 h 325"/>
                  <a:gd name="T108" fmla="*/ 32 w 70"/>
                  <a:gd name="T109" fmla="*/ 11 h 325"/>
                  <a:gd name="T110" fmla="*/ 35 w 70"/>
                  <a:gd name="T111" fmla="*/ 6 h 325"/>
                  <a:gd name="T112" fmla="*/ 39 w 70"/>
                  <a:gd name="T113" fmla="*/ 1 h 325"/>
                  <a:gd name="T114" fmla="*/ 39 w 70"/>
                  <a:gd name="T115" fmla="*/ 0 h 3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70" h="325">
                    <a:moveTo>
                      <a:pt x="39" y="325"/>
                    </a:moveTo>
                    <a:lnTo>
                      <a:pt x="39" y="324"/>
                    </a:lnTo>
                    <a:lnTo>
                      <a:pt x="35" y="318"/>
                    </a:lnTo>
                    <a:lnTo>
                      <a:pt x="27" y="315"/>
                    </a:lnTo>
                    <a:lnTo>
                      <a:pt x="30" y="301"/>
                    </a:lnTo>
                    <a:lnTo>
                      <a:pt x="25" y="296"/>
                    </a:lnTo>
                    <a:lnTo>
                      <a:pt x="7" y="280"/>
                    </a:lnTo>
                    <a:lnTo>
                      <a:pt x="6" y="280"/>
                    </a:lnTo>
                    <a:lnTo>
                      <a:pt x="0" y="279"/>
                    </a:lnTo>
                    <a:lnTo>
                      <a:pt x="0" y="276"/>
                    </a:lnTo>
                    <a:lnTo>
                      <a:pt x="4" y="264"/>
                    </a:lnTo>
                    <a:lnTo>
                      <a:pt x="4" y="258"/>
                    </a:lnTo>
                    <a:lnTo>
                      <a:pt x="7" y="251"/>
                    </a:lnTo>
                    <a:lnTo>
                      <a:pt x="14" y="238"/>
                    </a:lnTo>
                    <a:lnTo>
                      <a:pt x="20" y="234"/>
                    </a:lnTo>
                    <a:lnTo>
                      <a:pt x="21" y="233"/>
                    </a:lnTo>
                    <a:lnTo>
                      <a:pt x="22" y="233"/>
                    </a:lnTo>
                    <a:lnTo>
                      <a:pt x="34" y="221"/>
                    </a:lnTo>
                    <a:lnTo>
                      <a:pt x="34" y="217"/>
                    </a:lnTo>
                    <a:lnTo>
                      <a:pt x="38" y="206"/>
                    </a:lnTo>
                    <a:lnTo>
                      <a:pt x="39" y="206"/>
                    </a:lnTo>
                    <a:lnTo>
                      <a:pt x="57" y="160"/>
                    </a:lnTo>
                    <a:lnTo>
                      <a:pt x="57" y="147"/>
                    </a:lnTo>
                    <a:lnTo>
                      <a:pt x="59" y="146"/>
                    </a:lnTo>
                    <a:lnTo>
                      <a:pt x="61" y="145"/>
                    </a:lnTo>
                    <a:lnTo>
                      <a:pt x="66" y="135"/>
                    </a:lnTo>
                    <a:lnTo>
                      <a:pt x="66" y="134"/>
                    </a:lnTo>
                    <a:lnTo>
                      <a:pt x="67" y="130"/>
                    </a:lnTo>
                    <a:lnTo>
                      <a:pt x="66" y="130"/>
                    </a:lnTo>
                    <a:lnTo>
                      <a:pt x="66" y="127"/>
                    </a:lnTo>
                    <a:lnTo>
                      <a:pt x="67" y="125"/>
                    </a:lnTo>
                    <a:lnTo>
                      <a:pt x="70" y="117"/>
                    </a:lnTo>
                    <a:lnTo>
                      <a:pt x="61" y="114"/>
                    </a:lnTo>
                    <a:lnTo>
                      <a:pt x="54" y="107"/>
                    </a:lnTo>
                    <a:lnTo>
                      <a:pt x="52" y="103"/>
                    </a:lnTo>
                    <a:lnTo>
                      <a:pt x="56" y="97"/>
                    </a:lnTo>
                    <a:lnTo>
                      <a:pt x="57" y="93"/>
                    </a:lnTo>
                    <a:lnTo>
                      <a:pt x="60" y="76"/>
                    </a:lnTo>
                    <a:lnTo>
                      <a:pt x="61" y="73"/>
                    </a:lnTo>
                    <a:lnTo>
                      <a:pt x="64" y="73"/>
                    </a:lnTo>
                    <a:lnTo>
                      <a:pt x="66" y="72"/>
                    </a:lnTo>
                    <a:lnTo>
                      <a:pt x="70" y="71"/>
                    </a:lnTo>
                    <a:lnTo>
                      <a:pt x="70" y="68"/>
                    </a:lnTo>
                    <a:lnTo>
                      <a:pt x="67" y="60"/>
                    </a:lnTo>
                    <a:lnTo>
                      <a:pt x="63" y="51"/>
                    </a:lnTo>
                    <a:lnTo>
                      <a:pt x="60" y="48"/>
                    </a:lnTo>
                    <a:lnTo>
                      <a:pt x="54" y="48"/>
                    </a:lnTo>
                    <a:lnTo>
                      <a:pt x="49" y="47"/>
                    </a:lnTo>
                    <a:lnTo>
                      <a:pt x="46" y="47"/>
                    </a:lnTo>
                    <a:lnTo>
                      <a:pt x="46" y="46"/>
                    </a:lnTo>
                    <a:lnTo>
                      <a:pt x="44" y="39"/>
                    </a:lnTo>
                    <a:lnTo>
                      <a:pt x="30" y="25"/>
                    </a:lnTo>
                    <a:lnTo>
                      <a:pt x="27" y="18"/>
                    </a:lnTo>
                    <a:lnTo>
                      <a:pt x="30" y="13"/>
                    </a:lnTo>
                    <a:lnTo>
                      <a:pt x="32" y="11"/>
                    </a:lnTo>
                    <a:lnTo>
                      <a:pt x="35" y="6"/>
                    </a:lnTo>
                    <a:lnTo>
                      <a:pt x="39" y="1"/>
                    </a:lnTo>
                    <a:lnTo>
                      <a:pt x="39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93" name="Freeform 3035">
                <a:extLst>
                  <a:ext uri="{FF2B5EF4-FFF2-40B4-BE49-F238E27FC236}">
                    <a16:creationId xmlns:a16="http://schemas.microsoft.com/office/drawing/2014/main" id="{D855F214-AE76-52B0-F438-9A2D071186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4" y="1585"/>
                <a:ext cx="30" cy="68"/>
              </a:xfrm>
              <a:custGeom>
                <a:avLst/>
                <a:gdLst>
                  <a:gd name="T0" fmla="*/ 109 w 118"/>
                  <a:gd name="T1" fmla="*/ 272 h 272"/>
                  <a:gd name="T2" fmla="*/ 108 w 118"/>
                  <a:gd name="T3" fmla="*/ 271 h 272"/>
                  <a:gd name="T4" fmla="*/ 97 w 118"/>
                  <a:gd name="T5" fmla="*/ 262 h 272"/>
                  <a:gd name="T6" fmla="*/ 93 w 118"/>
                  <a:gd name="T7" fmla="*/ 255 h 272"/>
                  <a:gd name="T8" fmla="*/ 88 w 118"/>
                  <a:gd name="T9" fmla="*/ 240 h 272"/>
                  <a:gd name="T10" fmla="*/ 100 w 118"/>
                  <a:gd name="T11" fmla="*/ 225 h 272"/>
                  <a:gd name="T12" fmla="*/ 111 w 118"/>
                  <a:gd name="T13" fmla="*/ 204 h 272"/>
                  <a:gd name="T14" fmla="*/ 111 w 118"/>
                  <a:gd name="T15" fmla="*/ 202 h 272"/>
                  <a:gd name="T16" fmla="*/ 112 w 118"/>
                  <a:gd name="T17" fmla="*/ 201 h 272"/>
                  <a:gd name="T18" fmla="*/ 114 w 118"/>
                  <a:gd name="T19" fmla="*/ 198 h 272"/>
                  <a:gd name="T20" fmla="*/ 116 w 118"/>
                  <a:gd name="T21" fmla="*/ 197 h 272"/>
                  <a:gd name="T22" fmla="*/ 118 w 118"/>
                  <a:gd name="T23" fmla="*/ 197 h 272"/>
                  <a:gd name="T24" fmla="*/ 116 w 118"/>
                  <a:gd name="T25" fmla="*/ 194 h 272"/>
                  <a:gd name="T26" fmla="*/ 107 w 118"/>
                  <a:gd name="T27" fmla="*/ 184 h 272"/>
                  <a:gd name="T28" fmla="*/ 67 w 118"/>
                  <a:gd name="T29" fmla="*/ 175 h 272"/>
                  <a:gd name="T30" fmla="*/ 38 w 118"/>
                  <a:gd name="T31" fmla="*/ 163 h 272"/>
                  <a:gd name="T32" fmla="*/ 38 w 118"/>
                  <a:gd name="T33" fmla="*/ 162 h 272"/>
                  <a:gd name="T34" fmla="*/ 37 w 118"/>
                  <a:gd name="T35" fmla="*/ 158 h 272"/>
                  <a:gd name="T36" fmla="*/ 37 w 118"/>
                  <a:gd name="T37" fmla="*/ 156 h 272"/>
                  <a:gd name="T38" fmla="*/ 35 w 118"/>
                  <a:gd name="T39" fmla="*/ 155 h 272"/>
                  <a:gd name="T40" fmla="*/ 35 w 118"/>
                  <a:gd name="T41" fmla="*/ 151 h 272"/>
                  <a:gd name="T42" fmla="*/ 38 w 118"/>
                  <a:gd name="T43" fmla="*/ 148 h 272"/>
                  <a:gd name="T44" fmla="*/ 40 w 118"/>
                  <a:gd name="T45" fmla="*/ 144 h 272"/>
                  <a:gd name="T46" fmla="*/ 40 w 118"/>
                  <a:gd name="T47" fmla="*/ 139 h 272"/>
                  <a:gd name="T48" fmla="*/ 41 w 118"/>
                  <a:gd name="T49" fmla="*/ 134 h 272"/>
                  <a:gd name="T50" fmla="*/ 41 w 118"/>
                  <a:gd name="T51" fmla="*/ 117 h 272"/>
                  <a:gd name="T52" fmla="*/ 37 w 118"/>
                  <a:gd name="T53" fmla="*/ 107 h 272"/>
                  <a:gd name="T54" fmla="*/ 30 w 118"/>
                  <a:gd name="T55" fmla="*/ 100 h 272"/>
                  <a:gd name="T56" fmla="*/ 27 w 118"/>
                  <a:gd name="T57" fmla="*/ 99 h 272"/>
                  <a:gd name="T58" fmla="*/ 20 w 118"/>
                  <a:gd name="T59" fmla="*/ 89 h 272"/>
                  <a:gd name="T60" fmla="*/ 26 w 118"/>
                  <a:gd name="T61" fmla="*/ 75 h 272"/>
                  <a:gd name="T62" fmla="*/ 37 w 118"/>
                  <a:gd name="T63" fmla="*/ 58 h 272"/>
                  <a:gd name="T64" fmla="*/ 37 w 118"/>
                  <a:gd name="T65" fmla="*/ 57 h 272"/>
                  <a:gd name="T66" fmla="*/ 38 w 118"/>
                  <a:gd name="T67" fmla="*/ 53 h 272"/>
                  <a:gd name="T68" fmla="*/ 40 w 118"/>
                  <a:gd name="T69" fmla="*/ 53 h 272"/>
                  <a:gd name="T70" fmla="*/ 40 w 118"/>
                  <a:gd name="T71" fmla="*/ 51 h 272"/>
                  <a:gd name="T72" fmla="*/ 41 w 118"/>
                  <a:gd name="T73" fmla="*/ 50 h 272"/>
                  <a:gd name="T74" fmla="*/ 41 w 118"/>
                  <a:gd name="T75" fmla="*/ 48 h 272"/>
                  <a:gd name="T76" fmla="*/ 42 w 118"/>
                  <a:gd name="T77" fmla="*/ 44 h 272"/>
                  <a:gd name="T78" fmla="*/ 33 w 118"/>
                  <a:gd name="T79" fmla="*/ 26 h 272"/>
                  <a:gd name="T80" fmla="*/ 24 w 118"/>
                  <a:gd name="T81" fmla="*/ 17 h 272"/>
                  <a:gd name="T82" fmla="*/ 2 w 118"/>
                  <a:gd name="T83" fmla="*/ 0 h 272"/>
                  <a:gd name="T84" fmla="*/ 0 w 118"/>
                  <a:gd name="T85" fmla="*/ 1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18" h="272">
                    <a:moveTo>
                      <a:pt x="109" y="272"/>
                    </a:moveTo>
                    <a:lnTo>
                      <a:pt x="108" y="271"/>
                    </a:lnTo>
                    <a:lnTo>
                      <a:pt x="97" y="262"/>
                    </a:lnTo>
                    <a:lnTo>
                      <a:pt x="93" y="255"/>
                    </a:lnTo>
                    <a:lnTo>
                      <a:pt x="88" y="240"/>
                    </a:lnTo>
                    <a:lnTo>
                      <a:pt x="100" y="225"/>
                    </a:lnTo>
                    <a:lnTo>
                      <a:pt x="111" y="204"/>
                    </a:lnTo>
                    <a:lnTo>
                      <a:pt x="111" y="202"/>
                    </a:lnTo>
                    <a:lnTo>
                      <a:pt x="112" y="201"/>
                    </a:lnTo>
                    <a:lnTo>
                      <a:pt x="114" y="198"/>
                    </a:lnTo>
                    <a:lnTo>
                      <a:pt x="116" y="197"/>
                    </a:lnTo>
                    <a:lnTo>
                      <a:pt x="118" y="197"/>
                    </a:lnTo>
                    <a:lnTo>
                      <a:pt x="116" y="194"/>
                    </a:lnTo>
                    <a:lnTo>
                      <a:pt x="107" y="184"/>
                    </a:lnTo>
                    <a:lnTo>
                      <a:pt x="67" y="175"/>
                    </a:lnTo>
                    <a:lnTo>
                      <a:pt x="38" y="163"/>
                    </a:lnTo>
                    <a:lnTo>
                      <a:pt x="38" y="162"/>
                    </a:lnTo>
                    <a:lnTo>
                      <a:pt x="37" y="158"/>
                    </a:lnTo>
                    <a:lnTo>
                      <a:pt x="37" y="156"/>
                    </a:lnTo>
                    <a:lnTo>
                      <a:pt x="35" y="155"/>
                    </a:lnTo>
                    <a:lnTo>
                      <a:pt x="35" y="151"/>
                    </a:lnTo>
                    <a:lnTo>
                      <a:pt x="38" y="148"/>
                    </a:lnTo>
                    <a:lnTo>
                      <a:pt x="40" y="144"/>
                    </a:lnTo>
                    <a:lnTo>
                      <a:pt x="40" y="139"/>
                    </a:lnTo>
                    <a:lnTo>
                      <a:pt x="41" y="134"/>
                    </a:lnTo>
                    <a:lnTo>
                      <a:pt x="41" y="117"/>
                    </a:lnTo>
                    <a:lnTo>
                      <a:pt x="37" y="107"/>
                    </a:lnTo>
                    <a:lnTo>
                      <a:pt x="30" y="100"/>
                    </a:lnTo>
                    <a:lnTo>
                      <a:pt x="27" y="99"/>
                    </a:lnTo>
                    <a:lnTo>
                      <a:pt x="20" y="89"/>
                    </a:lnTo>
                    <a:lnTo>
                      <a:pt x="26" y="75"/>
                    </a:lnTo>
                    <a:lnTo>
                      <a:pt x="37" y="58"/>
                    </a:lnTo>
                    <a:lnTo>
                      <a:pt x="37" y="57"/>
                    </a:lnTo>
                    <a:lnTo>
                      <a:pt x="38" y="53"/>
                    </a:lnTo>
                    <a:lnTo>
                      <a:pt x="40" y="53"/>
                    </a:lnTo>
                    <a:lnTo>
                      <a:pt x="40" y="51"/>
                    </a:lnTo>
                    <a:lnTo>
                      <a:pt x="41" y="50"/>
                    </a:lnTo>
                    <a:lnTo>
                      <a:pt x="41" y="48"/>
                    </a:lnTo>
                    <a:lnTo>
                      <a:pt x="42" y="44"/>
                    </a:lnTo>
                    <a:lnTo>
                      <a:pt x="33" y="26"/>
                    </a:lnTo>
                    <a:lnTo>
                      <a:pt x="24" y="17"/>
                    </a:lnTo>
                    <a:lnTo>
                      <a:pt x="2" y="0"/>
                    </a:lnTo>
                    <a:lnTo>
                      <a:pt x="0" y="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94" name="Freeform 3036">
                <a:extLst>
                  <a:ext uri="{FF2B5EF4-FFF2-40B4-BE49-F238E27FC236}">
                    <a16:creationId xmlns:a16="http://schemas.microsoft.com/office/drawing/2014/main" id="{57933321-839A-EECA-C4C5-2FACFFA023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2" y="1623"/>
                <a:ext cx="67" cy="31"/>
              </a:xfrm>
              <a:custGeom>
                <a:avLst/>
                <a:gdLst>
                  <a:gd name="T0" fmla="*/ 271 w 271"/>
                  <a:gd name="T1" fmla="*/ 0 h 123"/>
                  <a:gd name="T2" fmla="*/ 259 w 271"/>
                  <a:gd name="T3" fmla="*/ 3 h 123"/>
                  <a:gd name="T4" fmla="*/ 250 w 271"/>
                  <a:gd name="T5" fmla="*/ 8 h 123"/>
                  <a:gd name="T6" fmla="*/ 215 w 271"/>
                  <a:gd name="T7" fmla="*/ 26 h 123"/>
                  <a:gd name="T8" fmla="*/ 211 w 271"/>
                  <a:gd name="T9" fmla="*/ 29 h 123"/>
                  <a:gd name="T10" fmla="*/ 206 w 271"/>
                  <a:gd name="T11" fmla="*/ 32 h 123"/>
                  <a:gd name="T12" fmla="*/ 204 w 271"/>
                  <a:gd name="T13" fmla="*/ 32 h 123"/>
                  <a:gd name="T14" fmla="*/ 202 w 271"/>
                  <a:gd name="T15" fmla="*/ 31 h 123"/>
                  <a:gd name="T16" fmla="*/ 200 w 271"/>
                  <a:gd name="T17" fmla="*/ 32 h 123"/>
                  <a:gd name="T18" fmla="*/ 199 w 271"/>
                  <a:gd name="T19" fmla="*/ 35 h 123"/>
                  <a:gd name="T20" fmla="*/ 199 w 271"/>
                  <a:gd name="T21" fmla="*/ 39 h 123"/>
                  <a:gd name="T22" fmla="*/ 197 w 271"/>
                  <a:gd name="T23" fmla="*/ 49 h 123"/>
                  <a:gd name="T24" fmla="*/ 192 w 271"/>
                  <a:gd name="T25" fmla="*/ 53 h 123"/>
                  <a:gd name="T26" fmla="*/ 189 w 271"/>
                  <a:gd name="T27" fmla="*/ 57 h 123"/>
                  <a:gd name="T28" fmla="*/ 187 w 271"/>
                  <a:gd name="T29" fmla="*/ 63 h 123"/>
                  <a:gd name="T30" fmla="*/ 183 w 271"/>
                  <a:gd name="T31" fmla="*/ 66 h 123"/>
                  <a:gd name="T32" fmla="*/ 166 w 271"/>
                  <a:gd name="T33" fmla="*/ 70 h 123"/>
                  <a:gd name="T34" fmla="*/ 164 w 271"/>
                  <a:gd name="T35" fmla="*/ 71 h 123"/>
                  <a:gd name="T36" fmla="*/ 158 w 271"/>
                  <a:gd name="T37" fmla="*/ 63 h 123"/>
                  <a:gd name="T38" fmla="*/ 157 w 271"/>
                  <a:gd name="T39" fmla="*/ 60 h 123"/>
                  <a:gd name="T40" fmla="*/ 154 w 271"/>
                  <a:gd name="T41" fmla="*/ 63 h 123"/>
                  <a:gd name="T42" fmla="*/ 150 w 271"/>
                  <a:gd name="T43" fmla="*/ 63 h 123"/>
                  <a:gd name="T44" fmla="*/ 147 w 271"/>
                  <a:gd name="T45" fmla="*/ 66 h 123"/>
                  <a:gd name="T46" fmla="*/ 143 w 271"/>
                  <a:gd name="T47" fmla="*/ 66 h 123"/>
                  <a:gd name="T48" fmla="*/ 129 w 271"/>
                  <a:gd name="T49" fmla="*/ 86 h 123"/>
                  <a:gd name="T50" fmla="*/ 127 w 271"/>
                  <a:gd name="T51" fmla="*/ 92 h 123"/>
                  <a:gd name="T52" fmla="*/ 127 w 271"/>
                  <a:gd name="T53" fmla="*/ 93 h 123"/>
                  <a:gd name="T54" fmla="*/ 125 w 271"/>
                  <a:gd name="T55" fmla="*/ 93 h 123"/>
                  <a:gd name="T56" fmla="*/ 115 w 271"/>
                  <a:gd name="T57" fmla="*/ 91 h 123"/>
                  <a:gd name="T58" fmla="*/ 111 w 271"/>
                  <a:gd name="T59" fmla="*/ 91 h 123"/>
                  <a:gd name="T60" fmla="*/ 104 w 271"/>
                  <a:gd name="T61" fmla="*/ 89 h 123"/>
                  <a:gd name="T62" fmla="*/ 102 w 271"/>
                  <a:gd name="T63" fmla="*/ 89 h 123"/>
                  <a:gd name="T64" fmla="*/ 102 w 271"/>
                  <a:gd name="T65" fmla="*/ 91 h 123"/>
                  <a:gd name="T66" fmla="*/ 106 w 271"/>
                  <a:gd name="T67" fmla="*/ 98 h 123"/>
                  <a:gd name="T68" fmla="*/ 106 w 271"/>
                  <a:gd name="T69" fmla="*/ 100 h 123"/>
                  <a:gd name="T70" fmla="*/ 112 w 271"/>
                  <a:gd name="T71" fmla="*/ 117 h 123"/>
                  <a:gd name="T72" fmla="*/ 111 w 271"/>
                  <a:gd name="T73" fmla="*/ 120 h 123"/>
                  <a:gd name="T74" fmla="*/ 106 w 271"/>
                  <a:gd name="T75" fmla="*/ 121 h 123"/>
                  <a:gd name="T76" fmla="*/ 97 w 271"/>
                  <a:gd name="T77" fmla="*/ 121 h 123"/>
                  <a:gd name="T78" fmla="*/ 92 w 271"/>
                  <a:gd name="T79" fmla="*/ 123 h 123"/>
                  <a:gd name="T80" fmla="*/ 87 w 271"/>
                  <a:gd name="T81" fmla="*/ 120 h 123"/>
                  <a:gd name="T82" fmla="*/ 85 w 271"/>
                  <a:gd name="T83" fmla="*/ 120 h 123"/>
                  <a:gd name="T84" fmla="*/ 82 w 271"/>
                  <a:gd name="T85" fmla="*/ 117 h 123"/>
                  <a:gd name="T86" fmla="*/ 82 w 271"/>
                  <a:gd name="T87" fmla="*/ 113 h 123"/>
                  <a:gd name="T88" fmla="*/ 85 w 271"/>
                  <a:gd name="T89" fmla="*/ 100 h 123"/>
                  <a:gd name="T90" fmla="*/ 85 w 271"/>
                  <a:gd name="T91" fmla="*/ 85 h 123"/>
                  <a:gd name="T92" fmla="*/ 82 w 271"/>
                  <a:gd name="T93" fmla="*/ 74 h 123"/>
                  <a:gd name="T94" fmla="*/ 81 w 271"/>
                  <a:gd name="T95" fmla="*/ 73 h 123"/>
                  <a:gd name="T96" fmla="*/ 76 w 271"/>
                  <a:gd name="T97" fmla="*/ 70 h 123"/>
                  <a:gd name="T98" fmla="*/ 73 w 271"/>
                  <a:gd name="T99" fmla="*/ 70 h 123"/>
                  <a:gd name="T100" fmla="*/ 63 w 271"/>
                  <a:gd name="T101" fmla="*/ 75 h 123"/>
                  <a:gd name="T102" fmla="*/ 49 w 271"/>
                  <a:gd name="T103" fmla="*/ 88 h 123"/>
                  <a:gd name="T104" fmla="*/ 45 w 271"/>
                  <a:gd name="T105" fmla="*/ 98 h 123"/>
                  <a:gd name="T106" fmla="*/ 42 w 271"/>
                  <a:gd name="T107" fmla="*/ 100 h 123"/>
                  <a:gd name="T108" fmla="*/ 41 w 271"/>
                  <a:gd name="T109" fmla="*/ 105 h 123"/>
                  <a:gd name="T110" fmla="*/ 27 w 271"/>
                  <a:gd name="T111" fmla="*/ 113 h 123"/>
                  <a:gd name="T112" fmla="*/ 10 w 271"/>
                  <a:gd name="T113" fmla="*/ 113 h 123"/>
                  <a:gd name="T114" fmla="*/ 3 w 271"/>
                  <a:gd name="T115" fmla="*/ 119 h 123"/>
                  <a:gd name="T116" fmla="*/ 0 w 271"/>
                  <a:gd name="T117" fmla="*/ 120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71" h="123">
                    <a:moveTo>
                      <a:pt x="271" y="0"/>
                    </a:moveTo>
                    <a:lnTo>
                      <a:pt x="259" y="3"/>
                    </a:lnTo>
                    <a:lnTo>
                      <a:pt x="250" y="8"/>
                    </a:lnTo>
                    <a:lnTo>
                      <a:pt x="215" y="26"/>
                    </a:lnTo>
                    <a:lnTo>
                      <a:pt x="211" y="29"/>
                    </a:lnTo>
                    <a:lnTo>
                      <a:pt x="206" y="32"/>
                    </a:lnTo>
                    <a:lnTo>
                      <a:pt x="204" y="32"/>
                    </a:lnTo>
                    <a:lnTo>
                      <a:pt x="202" y="31"/>
                    </a:lnTo>
                    <a:lnTo>
                      <a:pt x="200" y="32"/>
                    </a:lnTo>
                    <a:lnTo>
                      <a:pt x="199" y="35"/>
                    </a:lnTo>
                    <a:lnTo>
                      <a:pt x="199" y="39"/>
                    </a:lnTo>
                    <a:lnTo>
                      <a:pt x="197" y="49"/>
                    </a:lnTo>
                    <a:lnTo>
                      <a:pt x="192" y="53"/>
                    </a:lnTo>
                    <a:lnTo>
                      <a:pt x="189" y="57"/>
                    </a:lnTo>
                    <a:lnTo>
                      <a:pt x="187" y="63"/>
                    </a:lnTo>
                    <a:lnTo>
                      <a:pt x="183" y="66"/>
                    </a:lnTo>
                    <a:lnTo>
                      <a:pt x="166" y="70"/>
                    </a:lnTo>
                    <a:lnTo>
                      <a:pt x="164" y="71"/>
                    </a:lnTo>
                    <a:lnTo>
                      <a:pt x="158" y="63"/>
                    </a:lnTo>
                    <a:lnTo>
                      <a:pt x="157" y="60"/>
                    </a:lnTo>
                    <a:lnTo>
                      <a:pt x="154" y="63"/>
                    </a:lnTo>
                    <a:lnTo>
                      <a:pt x="150" y="63"/>
                    </a:lnTo>
                    <a:lnTo>
                      <a:pt x="147" y="66"/>
                    </a:lnTo>
                    <a:lnTo>
                      <a:pt x="143" y="66"/>
                    </a:lnTo>
                    <a:lnTo>
                      <a:pt x="129" y="86"/>
                    </a:lnTo>
                    <a:lnTo>
                      <a:pt x="127" y="92"/>
                    </a:lnTo>
                    <a:lnTo>
                      <a:pt x="127" y="93"/>
                    </a:lnTo>
                    <a:lnTo>
                      <a:pt x="125" y="93"/>
                    </a:lnTo>
                    <a:lnTo>
                      <a:pt x="115" y="91"/>
                    </a:lnTo>
                    <a:lnTo>
                      <a:pt x="111" y="91"/>
                    </a:lnTo>
                    <a:lnTo>
                      <a:pt x="104" y="89"/>
                    </a:lnTo>
                    <a:lnTo>
                      <a:pt x="102" y="89"/>
                    </a:lnTo>
                    <a:lnTo>
                      <a:pt x="102" y="91"/>
                    </a:lnTo>
                    <a:lnTo>
                      <a:pt x="106" y="98"/>
                    </a:lnTo>
                    <a:lnTo>
                      <a:pt x="106" y="100"/>
                    </a:lnTo>
                    <a:lnTo>
                      <a:pt x="112" y="117"/>
                    </a:lnTo>
                    <a:lnTo>
                      <a:pt x="111" y="120"/>
                    </a:lnTo>
                    <a:lnTo>
                      <a:pt x="106" y="121"/>
                    </a:lnTo>
                    <a:lnTo>
                      <a:pt x="97" y="121"/>
                    </a:lnTo>
                    <a:lnTo>
                      <a:pt x="92" y="123"/>
                    </a:lnTo>
                    <a:lnTo>
                      <a:pt x="87" y="120"/>
                    </a:lnTo>
                    <a:lnTo>
                      <a:pt x="85" y="120"/>
                    </a:lnTo>
                    <a:lnTo>
                      <a:pt x="82" y="117"/>
                    </a:lnTo>
                    <a:lnTo>
                      <a:pt x="82" y="113"/>
                    </a:lnTo>
                    <a:lnTo>
                      <a:pt x="85" y="100"/>
                    </a:lnTo>
                    <a:lnTo>
                      <a:pt x="85" y="85"/>
                    </a:lnTo>
                    <a:lnTo>
                      <a:pt x="82" y="74"/>
                    </a:lnTo>
                    <a:lnTo>
                      <a:pt x="81" y="73"/>
                    </a:lnTo>
                    <a:lnTo>
                      <a:pt x="76" y="70"/>
                    </a:lnTo>
                    <a:lnTo>
                      <a:pt x="73" y="70"/>
                    </a:lnTo>
                    <a:lnTo>
                      <a:pt x="63" y="75"/>
                    </a:lnTo>
                    <a:lnTo>
                      <a:pt x="49" y="88"/>
                    </a:lnTo>
                    <a:lnTo>
                      <a:pt x="45" y="98"/>
                    </a:lnTo>
                    <a:lnTo>
                      <a:pt x="42" y="100"/>
                    </a:lnTo>
                    <a:lnTo>
                      <a:pt x="41" y="105"/>
                    </a:lnTo>
                    <a:lnTo>
                      <a:pt x="27" y="113"/>
                    </a:lnTo>
                    <a:lnTo>
                      <a:pt x="10" y="113"/>
                    </a:lnTo>
                    <a:lnTo>
                      <a:pt x="3" y="119"/>
                    </a:lnTo>
                    <a:lnTo>
                      <a:pt x="0" y="12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95" name="Freeform 3037">
                <a:extLst>
                  <a:ext uri="{FF2B5EF4-FFF2-40B4-BE49-F238E27FC236}">
                    <a16:creationId xmlns:a16="http://schemas.microsoft.com/office/drawing/2014/main" id="{2FBC177D-9784-6238-3FEA-8274892FE1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9" y="1623"/>
                <a:ext cx="5" cy="2"/>
              </a:xfrm>
              <a:custGeom>
                <a:avLst/>
                <a:gdLst>
                  <a:gd name="T0" fmla="*/ 18 w 18"/>
                  <a:gd name="T1" fmla="*/ 7 h 7"/>
                  <a:gd name="T2" fmla="*/ 11 w 18"/>
                  <a:gd name="T3" fmla="*/ 7 h 7"/>
                  <a:gd name="T4" fmla="*/ 0 w 18"/>
                  <a:gd name="T5" fmla="*/ 3 h 7"/>
                  <a:gd name="T6" fmla="*/ 0 w 18"/>
                  <a:gd name="T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8" h="7">
                    <a:moveTo>
                      <a:pt x="18" y="7"/>
                    </a:moveTo>
                    <a:lnTo>
                      <a:pt x="11" y="7"/>
                    </a:lnTo>
                    <a:lnTo>
                      <a:pt x="0" y="3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96" name="Freeform 3038">
                <a:extLst>
                  <a:ext uri="{FF2B5EF4-FFF2-40B4-BE49-F238E27FC236}">
                    <a16:creationId xmlns:a16="http://schemas.microsoft.com/office/drawing/2014/main" id="{B61438D5-9475-1356-F0D5-AF867529CB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4" y="1625"/>
                <a:ext cx="17" cy="75"/>
              </a:xfrm>
              <a:custGeom>
                <a:avLst/>
                <a:gdLst>
                  <a:gd name="T0" fmla="*/ 0 w 70"/>
                  <a:gd name="T1" fmla="*/ 0 h 299"/>
                  <a:gd name="T2" fmla="*/ 6 w 70"/>
                  <a:gd name="T3" fmla="*/ 26 h 299"/>
                  <a:gd name="T4" fmla="*/ 9 w 70"/>
                  <a:gd name="T5" fmla="*/ 32 h 299"/>
                  <a:gd name="T6" fmla="*/ 10 w 70"/>
                  <a:gd name="T7" fmla="*/ 31 h 299"/>
                  <a:gd name="T8" fmla="*/ 30 w 70"/>
                  <a:gd name="T9" fmla="*/ 32 h 299"/>
                  <a:gd name="T10" fmla="*/ 33 w 70"/>
                  <a:gd name="T11" fmla="*/ 33 h 299"/>
                  <a:gd name="T12" fmla="*/ 33 w 70"/>
                  <a:gd name="T13" fmla="*/ 35 h 299"/>
                  <a:gd name="T14" fmla="*/ 31 w 70"/>
                  <a:gd name="T15" fmla="*/ 36 h 299"/>
                  <a:gd name="T16" fmla="*/ 30 w 70"/>
                  <a:gd name="T17" fmla="*/ 40 h 299"/>
                  <a:gd name="T18" fmla="*/ 30 w 70"/>
                  <a:gd name="T19" fmla="*/ 43 h 299"/>
                  <a:gd name="T20" fmla="*/ 33 w 70"/>
                  <a:gd name="T21" fmla="*/ 54 h 299"/>
                  <a:gd name="T22" fmla="*/ 37 w 70"/>
                  <a:gd name="T23" fmla="*/ 59 h 299"/>
                  <a:gd name="T24" fmla="*/ 40 w 70"/>
                  <a:gd name="T25" fmla="*/ 59 h 299"/>
                  <a:gd name="T26" fmla="*/ 40 w 70"/>
                  <a:gd name="T27" fmla="*/ 56 h 299"/>
                  <a:gd name="T28" fmla="*/ 52 w 70"/>
                  <a:gd name="T29" fmla="*/ 56 h 299"/>
                  <a:gd name="T30" fmla="*/ 56 w 70"/>
                  <a:gd name="T31" fmla="*/ 57 h 299"/>
                  <a:gd name="T32" fmla="*/ 62 w 70"/>
                  <a:gd name="T33" fmla="*/ 57 h 299"/>
                  <a:gd name="T34" fmla="*/ 62 w 70"/>
                  <a:gd name="T35" fmla="*/ 59 h 299"/>
                  <a:gd name="T36" fmla="*/ 63 w 70"/>
                  <a:gd name="T37" fmla="*/ 59 h 299"/>
                  <a:gd name="T38" fmla="*/ 70 w 70"/>
                  <a:gd name="T39" fmla="*/ 56 h 299"/>
                  <a:gd name="T40" fmla="*/ 70 w 70"/>
                  <a:gd name="T41" fmla="*/ 59 h 299"/>
                  <a:gd name="T42" fmla="*/ 62 w 70"/>
                  <a:gd name="T43" fmla="*/ 81 h 299"/>
                  <a:gd name="T44" fmla="*/ 66 w 70"/>
                  <a:gd name="T45" fmla="*/ 93 h 299"/>
                  <a:gd name="T46" fmla="*/ 67 w 70"/>
                  <a:gd name="T47" fmla="*/ 96 h 299"/>
                  <a:gd name="T48" fmla="*/ 62 w 70"/>
                  <a:gd name="T49" fmla="*/ 100 h 299"/>
                  <a:gd name="T50" fmla="*/ 60 w 70"/>
                  <a:gd name="T51" fmla="*/ 102 h 299"/>
                  <a:gd name="T52" fmla="*/ 59 w 70"/>
                  <a:gd name="T53" fmla="*/ 102 h 299"/>
                  <a:gd name="T54" fmla="*/ 55 w 70"/>
                  <a:gd name="T55" fmla="*/ 103 h 299"/>
                  <a:gd name="T56" fmla="*/ 51 w 70"/>
                  <a:gd name="T57" fmla="*/ 103 h 299"/>
                  <a:gd name="T58" fmla="*/ 48 w 70"/>
                  <a:gd name="T59" fmla="*/ 105 h 299"/>
                  <a:gd name="T60" fmla="*/ 42 w 70"/>
                  <a:gd name="T61" fmla="*/ 113 h 299"/>
                  <a:gd name="T62" fmla="*/ 42 w 70"/>
                  <a:gd name="T63" fmla="*/ 114 h 299"/>
                  <a:gd name="T64" fmla="*/ 41 w 70"/>
                  <a:gd name="T65" fmla="*/ 117 h 299"/>
                  <a:gd name="T66" fmla="*/ 42 w 70"/>
                  <a:gd name="T67" fmla="*/ 120 h 299"/>
                  <a:gd name="T68" fmla="*/ 44 w 70"/>
                  <a:gd name="T69" fmla="*/ 121 h 299"/>
                  <a:gd name="T70" fmla="*/ 51 w 70"/>
                  <a:gd name="T71" fmla="*/ 160 h 299"/>
                  <a:gd name="T72" fmla="*/ 45 w 70"/>
                  <a:gd name="T73" fmla="*/ 160 h 299"/>
                  <a:gd name="T74" fmla="*/ 28 w 70"/>
                  <a:gd name="T75" fmla="*/ 165 h 299"/>
                  <a:gd name="T76" fmla="*/ 27 w 70"/>
                  <a:gd name="T77" fmla="*/ 165 h 299"/>
                  <a:gd name="T78" fmla="*/ 27 w 70"/>
                  <a:gd name="T79" fmla="*/ 166 h 299"/>
                  <a:gd name="T80" fmla="*/ 24 w 70"/>
                  <a:gd name="T81" fmla="*/ 169 h 299"/>
                  <a:gd name="T82" fmla="*/ 21 w 70"/>
                  <a:gd name="T83" fmla="*/ 174 h 299"/>
                  <a:gd name="T84" fmla="*/ 21 w 70"/>
                  <a:gd name="T85" fmla="*/ 179 h 299"/>
                  <a:gd name="T86" fmla="*/ 23 w 70"/>
                  <a:gd name="T87" fmla="*/ 186 h 299"/>
                  <a:gd name="T88" fmla="*/ 23 w 70"/>
                  <a:gd name="T89" fmla="*/ 187 h 299"/>
                  <a:gd name="T90" fmla="*/ 25 w 70"/>
                  <a:gd name="T91" fmla="*/ 209 h 299"/>
                  <a:gd name="T92" fmla="*/ 30 w 70"/>
                  <a:gd name="T93" fmla="*/ 226 h 299"/>
                  <a:gd name="T94" fmla="*/ 30 w 70"/>
                  <a:gd name="T95" fmla="*/ 227 h 299"/>
                  <a:gd name="T96" fmla="*/ 31 w 70"/>
                  <a:gd name="T97" fmla="*/ 227 h 299"/>
                  <a:gd name="T98" fmla="*/ 31 w 70"/>
                  <a:gd name="T99" fmla="*/ 229 h 299"/>
                  <a:gd name="T100" fmla="*/ 28 w 70"/>
                  <a:gd name="T101" fmla="*/ 229 h 299"/>
                  <a:gd name="T102" fmla="*/ 28 w 70"/>
                  <a:gd name="T103" fmla="*/ 232 h 299"/>
                  <a:gd name="T104" fmla="*/ 25 w 70"/>
                  <a:gd name="T105" fmla="*/ 239 h 299"/>
                  <a:gd name="T106" fmla="*/ 24 w 70"/>
                  <a:gd name="T107" fmla="*/ 260 h 299"/>
                  <a:gd name="T108" fmla="*/ 27 w 70"/>
                  <a:gd name="T109" fmla="*/ 283 h 299"/>
                  <a:gd name="T110" fmla="*/ 28 w 70"/>
                  <a:gd name="T111" fmla="*/ 285 h 299"/>
                  <a:gd name="T112" fmla="*/ 30 w 70"/>
                  <a:gd name="T113" fmla="*/ 287 h 299"/>
                  <a:gd name="T114" fmla="*/ 30 w 70"/>
                  <a:gd name="T115" fmla="*/ 292 h 299"/>
                  <a:gd name="T116" fmla="*/ 31 w 70"/>
                  <a:gd name="T117" fmla="*/ 297 h 299"/>
                  <a:gd name="T118" fmla="*/ 31 w 70"/>
                  <a:gd name="T119" fmla="*/ 299 h 2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70" h="299">
                    <a:moveTo>
                      <a:pt x="0" y="0"/>
                    </a:moveTo>
                    <a:lnTo>
                      <a:pt x="6" y="26"/>
                    </a:lnTo>
                    <a:lnTo>
                      <a:pt x="9" y="32"/>
                    </a:lnTo>
                    <a:lnTo>
                      <a:pt x="10" y="31"/>
                    </a:lnTo>
                    <a:lnTo>
                      <a:pt x="30" y="32"/>
                    </a:lnTo>
                    <a:lnTo>
                      <a:pt x="33" y="33"/>
                    </a:lnTo>
                    <a:lnTo>
                      <a:pt x="33" y="35"/>
                    </a:lnTo>
                    <a:lnTo>
                      <a:pt x="31" y="36"/>
                    </a:lnTo>
                    <a:lnTo>
                      <a:pt x="30" y="40"/>
                    </a:lnTo>
                    <a:lnTo>
                      <a:pt x="30" y="43"/>
                    </a:lnTo>
                    <a:lnTo>
                      <a:pt x="33" y="54"/>
                    </a:lnTo>
                    <a:lnTo>
                      <a:pt x="37" y="59"/>
                    </a:lnTo>
                    <a:lnTo>
                      <a:pt x="40" y="59"/>
                    </a:lnTo>
                    <a:lnTo>
                      <a:pt x="40" y="56"/>
                    </a:lnTo>
                    <a:lnTo>
                      <a:pt x="52" y="56"/>
                    </a:lnTo>
                    <a:lnTo>
                      <a:pt x="56" y="57"/>
                    </a:lnTo>
                    <a:lnTo>
                      <a:pt x="62" y="57"/>
                    </a:lnTo>
                    <a:lnTo>
                      <a:pt x="62" y="59"/>
                    </a:lnTo>
                    <a:lnTo>
                      <a:pt x="63" y="59"/>
                    </a:lnTo>
                    <a:lnTo>
                      <a:pt x="70" y="56"/>
                    </a:lnTo>
                    <a:lnTo>
                      <a:pt x="70" y="59"/>
                    </a:lnTo>
                    <a:lnTo>
                      <a:pt x="62" y="81"/>
                    </a:lnTo>
                    <a:lnTo>
                      <a:pt x="66" y="93"/>
                    </a:lnTo>
                    <a:lnTo>
                      <a:pt x="67" y="96"/>
                    </a:lnTo>
                    <a:lnTo>
                      <a:pt x="62" y="100"/>
                    </a:lnTo>
                    <a:lnTo>
                      <a:pt x="60" y="102"/>
                    </a:lnTo>
                    <a:lnTo>
                      <a:pt x="59" y="102"/>
                    </a:lnTo>
                    <a:lnTo>
                      <a:pt x="55" y="103"/>
                    </a:lnTo>
                    <a:lnTo>
                      <a:pt x="51" y="103"/>
                    </a:lnTo>
                    <a:lnTo>
                      <a:pt x="48" y="105"/>
                    </a:lnTo>
                    <a:lnTo>
                      <a:pt x="42" y="113"/>
                    </a:lnTo>
                    <a:lnTo>
                      <a:pt x="42" y="114"/>
                    </a:lnTo>
                    <a:lnTo>
                      <a:pt x="41" y="117"/>
                    </a:lnTo>
                    <a:lnTo>
                      <a:pt x="42" y="120"/>
                    </a:lnTo>
                    <a:lnTo>
                      <a:pt x="44" y="121"/>
                    </a:lnTo>
                    <a:lnTo>
                      <a:pt x="51" y="160"/>
                    </a:lnTo>
                    <a:lnTo>
                      <a:pt x="45" y="160"/>
                    </a:lnTo>
                    <a:lnTo>
                      <a:pt x="28" y="165"/>
                    </a:lnTo>
                    <a:lnTo>
                      <a:pt x="27" y="165"/>
                    </a:lnTo>
                    <a:lnTo>
                      <a:pt x="27" y="166"/>
                    </a:lnTo>
                    <a:lnTo>
                      <a:pt x="24" y="169"/>
                    </a:lnTo>
                    <a:lnTo>
                      <a:pt x="21" y="174"/>
                    </a:lnTo>
                    <a:lnTo>
                      <a:pt x="21" y="179"/>
                    </a:lnTo>
                    <a:lnTo>
                      <a:pt x="23" y="186"/>
                    </a:lnTo>
                    <a:lnTo>
                      <a:pt x="23" y="187"/>
                    </a:lnTo>
                    <a:lnTo>
                      <a:pt x="25" y="209"/>
                    </a:lnTo>
                    <a:lnTo>
                      <a:pt x="30" y="226"/>
                    </a:lnTo>
                    <a:lnTo>
                      <a:pt x="30" y="227"/>
                    </a:lnTo>
                    <a:lnTo>
                      <a:pt x="31" y="227"/>
                    </a:lnTo>
                    <a:lnTo>
                      <a:pt x="31" y="229"/>
                    </a:lnTo>
                    <a:lnTo>
                      <a:pt x="28" y="229"/>
                    </a:lnTo>
                    <a:lnTo>
                      <a:pt x="28" y="232"/>
                    </a:lnTo>
                    <a:lnTo>
                      <a:pt x="25" y="239"/>
                    </a:lnTo>
                    <a:lnTo>
                      <a:pt x="24" y="260"/>
                    </a:lnTo>
                    <a:lnTo>
                      <a:pt x="27" y="283"/>
                    </a:lnTo>
                    <a:lnTo>
                      <a:pt x="28" y="285"/>
                    </a:lnTo>
                    <a:lnTo>
                      <a:pt x="30" y="287"/>
                    </a:lnTo>
                    <a:lnTo>
                      <a:pt x="30" y="292"/>
                    </a:lnTo>
                    <a:lnTo>
                      <a:pt x="31" y="297"/>
                    </a:lnTo>
                    <a:lnTo>
                      <a:pt x="31" y="29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97" name="Freeform 3039">
                <a:extLst>
                  <a:ext uri="{FF2B5EF4-FFF2-40B4-BE49-F238E27FC236}">
                    <a16:creationId xmlns:a16="http://schemas.microsoft.com/office/drawing/2014/main" id="{25D28991-D5BB-30AB-7AC3-30E5CE4178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3" y="1653"/>
                <a:ext cx="19" cy="47"/>
              </a:xfrm>
              <a:custGeom>
                <a:avLst/>
                <a:gdLst>
                  <a:gd name="T0" fmla="*/ 0 w 76"/>
                  <a:gd name="T1" fmla="*/ 188 h 188"/>
                  <a:gd name="T2" fmla="*/ 7 w 76"/>
                  <a:gd name="T3" fmla="*/ 186 h 188"/>
                  <a:gd name="T4" fmla="*/ 9 w 76"/>
                  <a:gd name="T5" fmla="*/ 186 h 188"/>
                  <a:gd name="T6" fmla="*/ 11 w 76"/>
                  <a:gd name="T7" fmla="*/ 183 h 188"/>
                  <a:gd name="T8" fmla="*/ 14 w 76"/>
                  <a:gd name="T9" fmla="*/ 181 h 188"/>
                  <a:gd name="T10" fmla="*/ 19 w 76"/>
                  <a:gd name="T11" fmla="*/ 174 h 188"/>
                  <a:gd name="T12" fmla="*/ 47 w 76"/>
                  <a:gd name="T13" fmla="*/ 151 h 188"/>
                  <a:gd name="T14" fmla="*/ 47 w 76"/>
                  <a:gd name="T15" fmla="*/ 150 h 188"/>
                  <a:gd name="T16" fmla="*/ 50 w 76"/>
                  <a:gd name="T17" fmla="*/ 145 h 188"/>
                  <a:gd name="T18" fmla="*/ 54 w 76"/>
                  <a:gd name="T19" fmla="*/ 137 h 188"/>
                  <a:gd name="T20" fmla="*/ 62 w 76"/>
                  <a:gd name="T21" fmla="*/ 128 h 188"/>
                  <a:gd name="T22" fmla="*/ 65 w 76"/>
                  <a:gd name="T23" fmla="*/ 127 h 188"/>
                  <a:gd name="T24" fmla="*/ 65 w 76"/>
                  <a:gd name="T25" fmla="*/ 126 h 188"/>
                  <a:gd name="T26" fmla="*/ 64 w 76"/>
                  <a:gd name="T27" fmla="*/ 123 h 188"/>
                  <a:gd name="T28" fmla="*/ 61 w 76"/>
                  <a:gd name="T29" fmla="*/ 107 h 188"/>
                  <a:gd name="T30" fmla="*/ 58 w 76"/>
                  <a:gd name="T31" fmla="*/ 100 h 188"/>
                  <a:gd name="T32" fmla="*/ 58 w 76"/>
                  <a:gd name="T33" fmla="*/ 98 h 188"/>
                  <a:gd name="T34" fmla="*/ 48 w 76"/>
                  <a:gd name="T35" fmla="*/ 75 h 188"/>
                  <a:gd name="T36" fmla="*/ 48 w 76"/>
                  <a:gd name="T37" fmla="*/ 52 h 188"/>
                  <a:gd name="T38" fmla="*/ 33 w 76"/>
                  <a:gd name="T39" fmla="*/ 32 h 188"/>
                  <a:gd name="T40" fmla="*/ 31 w 76"/>
                  <a:gd name="T41" fmla="*/ 29 h 188"/>
                  <a:gd name="T42" fmla="*/ 33 w 76"/>
                  <a:gd name="T43" fmla="*/ 24 h 188"/>
                  <a:gd name="T44" fmla="*/ 33 w 76"/>
                  <a:gd name="T45" fmla="*/ 15 h 188"/>
                  <a:gd name="T46" fmla="*/ 36 w 76"/>
                  <a:gd name="T47" fmla="*/ 13 h 188"/>
                  <a:gd name="T48" fmla="*/ 36 w 76"/>
                  <a:gd name="T49" fmla="*/ 10 h 188"/>
                  <a:gd name="T50" fmla="*/ 45 w 76"/>
                  <a:gd name="T51" fmla="*/ 4 h 188"/>
                  <a:gd name="T52" fmla="*/ 53 w 76"/>
                  <a:gd name="T53" fmla="*/ 4 h 188"/>
                  <a:gd name="T54" fmla="*/ 67 w 76"/>
                  <a:gd name="T55" fmla="*/ 10 h 188"/>
                  <a:gd name="T56" fmla="*/ 68 w 76"/>
                  <a:gd name="T57" fmla="*/ 7 h 188"/>
                  <a:gd name="T58" fmla="*/ 69 w 76"/>
                  <a:gd name="T59" fmla="*/ 6 h 188"/>
                  <a:gd name="T60" fmla="*/ 72 w 76"/>
                  <a:gd name="T61" fmla="*/ 4 h 188"/>
                  <a:gd name="T62" fmla="*/ 75 w 76"/>
                  <a:gd name="T63" fmla="*/ 1 h 188"/>
                  <a:gd name="T64" fmla="*/ 76 w 76"/>
                  <a:gd name="T65" fmla="*/ 1 h 188"/>
                  <a:gd name="T66" fmla="*/ 76 w 76"/>
                  <a:gd name="T67" fmla="*/ 0 h 1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76" h="188">
                    <a:moveTo>
                      <a:pt x="0" y="188"/>
                    </a:moveTo>
                    <a:lnTo>
                      <a:pt x="7" y="186"/>
                    </a:lnTo>
                    <a:lnTo>
                      <a:pt x="9" y="186"/>
                    </a:lnTo>
                    <a:lnTo>
                      <a:pt x="11" y="183"/>
                    </a:lnTo>
                    <a:lnTo>
                      <a:pt x="14" y="181"/>
                    </a:lnTo>
                    <a:lnTo>
                      <a:pt x="19" y="174"/>
                    </a:lnTo>
                    <a:lnTo>
                      <a:pt x="47" y="151"/>
                    </a:lnTo>
                    <a:lnTo>
                      <a:pt x="47" y="150"/>
                    </a:lnTo>
                    <a:lnTo>
                      <a:pt x="50" y="145"/>
                    </a:lnTo>
                    <a:lnTo>
                      <a:pt x="54" y="137"/>
                    </a:lnTo>
                    <a:lnTo>
                      <a:pt x="62" y="128"/>
                    </a:lnTo>
                    <a:lnTo>
                      <a:pt x="65" y="127"/>
                    </a:lnTo>
                    <a:lnTo>
                      <a:pt x="65" y="126"/>
                    </a:lnTo>
                    <a:lnTo>
                      <a:pt x="64" y="123"/>
                    </a:lnTo>
                    <a:lnTo>
                      <a:pt x="61" y="107"/>
                    </a:lnTo>
                    <a:lnTo>
                      <a:pt x="58" y="100"/>
                    </a:lnTo>
                    <a:lnTo>
                      <a:pt x="58" y="98"/>
                    </a:lnTo>
                    <a:lnTo>
                      <a:pt x="48" y="75"/>
                    </a:lnTo>
                    <a:lnTo>
                      <a:pt x="48" y="52"/>
                    </a:lnTo>
                    <a:lnTo>
                      <a:pt x="33" y="32"/>
                    </a:lnTo>
                    <a:lnTo>
                      <a:pt x="31" y="29"/>
                    </a:lnTo>
                    <a:lnTo>
                      <a:pt x="33" y="24"/>
                    </a:lnTo>
                    <a:lnTo>
                      <a:pt x="33" y="15"/>
                    </a:lnTo>
                    <a:lnTo>
                      <a:pt x="36" y="13"/>
                    </a:lnTo>
                    <a:lnTo>
                      <a:pt x="36" y="10"/>
                    </a:lnTo>
                    <a:lnTo>
                      <a:pt x="45" y="4"/>
                    </a:lnTo>
                    <a:lnTo>
                      <a:pt x="53" y="4"/>
                    </a:lnTo>
                    <a:lnTo>
                      <a:pt x="67" y="10"/>
                    </a:lnTo>
                    <a:lnTo>
                      <a:pt x="68" y="7"/>
                    </a:lnTo>
                    <a:lnTo>
                      <a:pt x="69" y="6"/>
                    </a:lnTo>
                    <a:lnTo>
                      <a:pt x="72" y="4"/>
                    </a:lnTo>
                    <a:lnTo>
                      <a:pt x="75" y="1"/>
                    </a:lnTo>
                    <a:lnTo>
                      <a:pt x="76" y="1"/>
                    </a:lnTo>
                    <a:lnTo>
                      <a:pt x="76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98" name="Freeform 3040">
                <a:extLst>
                  <a:ext uri="{FF2B5EF4-FFF2-40B4-BE49-F238E27FC236}">
                    <a16:creationId xmlns:a16="http://schemas.microsoft.com/office/drawing/2014/main" id="{B7977CDD-29B1-1314-15D5-714D07BBA8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3" y="1697"/>
                <a:ext cx="99" cy="27"/>
              </a:xfrm>
              <a:custGeom>
                <a:avLst/>
                <a:gdLst>
                  <a:gd name="T0" fmla="*/ 395 w 396"/>
                  <a:gd name="T1" fmla="*/ 13 h 105"/>
                  <a:gd name="T2" fmla="*/ 390 w 396"/>
                  <a:gd name="T3" fmla="*/ 20 h 105"/>
                  <a:gd name="T4" fmla="*/ 381 w 396"/>
                  <a:gd name="T5" fmla="*/ 23 h 105"/>
                  <a:gd name="T6" fmla="*/ 376 w 396"/>
                  <a:gd name="T7" fmla="*/ 30 h 105"/>
                  <a:gd name="T8" fmla="*/ 371 w 396"/>
                  <a:gd name="T9" fmla="*/ 28 h 105"/>
                  <a:gd name="T10" fmla="*/ 311 w 396"/>
                  <a:gd name="T11" fmla="*/ 37 h 105"/>
                  <a:gd name="T12" fmla="*/ 304 w 396"/>
                  <a:gd name="T13" fmla="*/ 40 h 105"/>
                  <a:gd name="T14" fmla="*/ 301 w 396"/>
                  <a:gd name="T15" fmla="*/ 41 h 105"/>
                  <a:gd name="T16" fmla="*/ 286 w 396"/>
                  <a:gd name="T17" fmla="*/ 48 h 105"/>
                  <a:gd name="T18" fmla="*/ 278 w 396"/>
                  <a:gd name="T19" fmla="*/ 56 h 105"/>
                  <a:gd name="T20" fmla="*/ 268 w 396"/>
                  <a:gd name="T21" fmla="*/ 59 h 105"/>
                  <a:gd name="T22" fmla="*/ 256 w 396"/>
                  <a:gd name="T23" fmla="*/ 57 h 105"/>
                  <a:gd name="T24" fmla="*/ 233 w 396"/>
                  <a:gd name="T25" fmla="*/ 56 h 105"/>
                  <a:gd name="T26" fmla="*/ 216 w 396"/>
                  <a:gd name="T27" fmla="*/ 52 h 105"/>
                  <a:gd name="T28" fmla="*/ 212 w 396"/>
                  <a:gd name="T29" fmla="*/ 50 h 105"/>
                  <a:gd name="T30" fmla="*/ 208 w 396"/>
                  <a:gd name="T31" fmla="*/ 48 h 105"/>
                  <a:gd name="T32" fmla="*/ 167 w 396"/>
                  <a:gd name="T33" fmla="*/ 45 h 105"/>
                  <a:gd name="T34" fmla="*/ 163 w 396"/>
                  <a:gd name="T35" fmla="*/ 53 h 105"/>
                  <a:gd name="T36" fmla="*/ 161 w 396"/>
                  <a:gd name="T37" fmla="*/ 59 h 105"/>
                  <a:gd name="T38" fmla="*/ 146 w 396"/>
                  <a:gd name="T39" fmla="*/ 77 h 105"/>
                  <a:gd name="T40" fmla="*/ 127 w 396"/>
                  <a:gd name="T41" fmla="*/ 91 h 105"/>
                  <a:gd name="T42" fmla="*/ 124 w 396"/>
                  <a:gd name="T43" fmla="*/ 95 h 105"/>
                  <a:gd name="T44" fmla="*/ 115 w 396"/>
                  <a:gd name="T45" fmla="*/ 100 h 105"/>
                  <a:gd name="T46" fmla="*/ 108 w 396"/>
                  <a:gd name="T47" fmla="*/ 102 h 105"/>
                  <a:gd name="T48" fmla="*/ 101 w 396"/>
                  <a:gd name="T49" fmla="*/ 105 h 105"/>
                  <a:gd name="T50" fmla="*/ 88 w 396"/>
                  <a:gd name="T51" fmla="*/ 104 h 105"/>
                  <a:gd name="T52" fmla="*/ 74 w 396"/>
                  <a:gd name="T53" fmla="*/ 94 h 105"/>
                  <a:gd name="T54" fmla="*/ 68 w 396"/>
                  <a:gd name="T55" fmla="*/ 87 h 105"/>
                  <a:gd name="T56" fmla="*/ 58 w 396"/>
                  <a:gd name="T57" fmla="*/ 81 h 105"/>
                  <a:gd name="T58" fmla="*/ 69 w 396"/>
                  <a:gd name="T59" fmla="*/ 66 h 105"/>
                  <a:gd name="T60" fmla="*/ 79 w 396"/>
                  <a:gd name="T61" fmla="*/ 42 h 105"/>
                  <a:gd name="T62" fmla="*/ 76 w 396"/>
                  <a:gd name="T63" fmla="*/ 35 h 105"/>
                  <a:gd name="T64" fmla="*/ 55 w 396"/>
                  <a:gd name="T65" fmla="*/ 19 h 105"/>
                  <a:gd name="T66" fmla="*/ 47 w 396"/>
                  <a:gd name="T67" fmla="*/ 2 h 105"/>
                  <a:gd name="T68" fmla="*/ 40 w 396"/>
                  <a:gd name="T69" fmla="*/ 0 h 105"/>
                  <a:gd name="T70" fmla="*/ 37 w 396"/>
                  <a:gd name="T71" fmla="*/ 2 h 105"/>
                  <a:gd name="T72" fmla="*/ 34 w 396"/>
                  <a:gd name="T73" fmla="*/ 9 h 105"/>
                  <a:gd name="T74" fmla="*/ 26 w 396"/>
                  <a:gd name="T75" fmla="*/ 19 h 105"/>
                  <a:gd name="T76" fmla="*/ 21 w 396"/>
                  <a:gd name="T77" fmla="*/ 20 h 105"/>
                  <a:gd name="T78" fmla="*/ 4 w 396"/>
                  <a:gd name="T79" fmla="*/ 19 h 105"/>
                  <a:gd name="T80" fmla="*/ 1 w 396"/>
                  <a:gd name="T81" fmla="*/ 14 h 105"/>
                  <a:gd name="T82" fmla="*/ 0 w 396"/>
                  <a:gd name="T83" fmla="*/ 11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396" h="105">
                    <a:moveTo>
                      <a:pt x="396" y="9"/>
                    </a:moveTo>
                    <a:lnTo>
                      <a:pt x="395" y="13"/>
                    </a:lnTo>
                    <a:lnTo>
                      <a:pt x="392" y="19"/>
                    </a:lnTo>
                    <a:lnTo>
                      <a:pt x="390" y="20"/>
                    </a:lnTo>
                    <a:lnTo>
                      <a:pt x="386" y="20"/>
                    </a:lnTo>
                    <a:lnTo>
                      <a:pt x="381" y="23"/>
                    </a:lnTo>
                    <a:lnTo>
                      <a:pt x="378" y="27"/>
                    </a:lnTo>
                    <a:lnTo>
                      <a:pt x="376" y="30"/>
                    </a:lnTo>
                    <a:lnTo>
                      <a:pt x="372" y="28"/>
                    </a:lnTo>
                    <a:lnTo>
                      <a:pt x="371" y="28"/>
                    </a:lnTo>
                    <a:lnTo>
                      <a:pt x="326" y="38"/>
                    </a:lnTo>
                    <a:lnTo>
                      <a:pt x="311" y="37"/>
                    </a:lnTo>
                    <a:lnTo>
                      <a:pt x="304" y="37"/>
                    </a:lnTo>
                    <a:lnTo>
                      <a:pt x="304" y="40"/>
                    </a:lnTo>
                    <a:lnTo>
                      <a:pt x="302" y="41"/>
                    </a:lnTo>
                    <a:lnTo>
                      <a:pt x="301" y="41"/>
                    </a:lnTo>
                    <a:lnTo>
                      <a:pt x="295" y="42"/>
                    </a:lnTo>
                    <a:lnTo>
                      <a:pt x="286" y="48"/>
                    </a:lnTo>
                    <a:lnTo>
                      <a:pt x="285" y="50"/>
                    </a:lnTo>
                    <a:lnTo>
                      <a:pt x="278" y="56"/>
                    </a:lnTo>
                    <a:lnTo>
                      <a:pt x="275" y="57"/>
                    </a:lnTo>
                    <a:lnTo>
                      <a:pt x="268" y="59"/>
                    </a:lnTo>
                    <a:lnTo>
                      <a:pt x="261" y="57"/>
                    </a:lnTo>
                    <a:lnTo>
                      <a:pt x="256" y="57"/>
                    </a:lnTo>
                    <a:lnTo>
                      <a:pt x="254" y="56"/>
                    </a:lnTo>
                    <a:lnTo>
                      <a:pt x="233" y="56"/>
                    </a:lnTo>
                    <a:lnTo>
                      <a:pt x="217" y="53"/>
                    </a:lnTo>
                    <a:lnTo>
                      <a:pt x="216" y="52"/>
                    </a:lnTo>
                    <a:lnTo>
                      <a:pt x="213" y="52"/>
                    </a:lnTo>
                    <a:lnTo>
                      <a:pt x="212" y="50"/>
                    </a:lnTo>
                    <a:lnTo>
                      <a:pt x="209" y="50"/>
                    </a:lnTo>
                    <a:lnTo>
                      <a:pt x="208" y="48"/>
                    </a:lnTo>
                    <a:lnTo>
                      <a:pt x="168" y="47"/>
                    </a:lnTo>
                    <a:lnTo>
                      <a:pt x="167" y="45"/>
                    </a:lnTo>
                    <a:lnTo>
                      <a:pt x="166" y="47"/>
                    </a:lnTo>
                    <a:lnTo>
                      <a:pt x="163" y="53"/>
                    </a:lnTo>
                    <a:lnTo>
                      <a:pt x="163" y="57"/>
                    </a:lnTo>
                    <a:lnTo>
                      <a:pt x="161" y="59"/>
                    </a:lnTo>
                    <a:lnTo>
                      <a:pt x="153" y="71"/>
                    </a:lnTo>
                    <a:lnTo>
                      <a:pt x="146" y="77"/>
                    </a:lnTo>
                    <a:lnTo>
                      <a:pt x="139" y="81"/>
                    </a:lnTo>
                    <a:lnTo>
                      <a:pt x="127" y="91"/>
                    </a:lnTo>
                    <a:lnTo>
                      <a:pt x="125" y="93"/>
                    </a:lnTo>
                    <a:lnTo>
                      <a:pt x="124" y="95"/>
                    </a:lnTo>
                    <a:lnTo>
                      <a:pt x="120" y="95"/>
                    </a:lnTo>
                    <a:lnTo>
                      <a:pt x="115" y="100"/>
                    </a:lnTo>
                    <a:lnTo>
                      <a:pt x="114" y="100"/>
                    </a:lnTo>
                    <a:lnTo>
                      <a:pt x="108" y="102"/>
                    </a:lnTo>
                    <a:lnTo>
                      <a:pt x="106" y="102"/>
                    </a:lnTo>
                    <a:lnTo>
                      <a:pt x="101" y="105"/>
                    </a:lnTo>
                    <a:lnTo>
                      <a:pt x="97" y="105"/>
                    </a:lnTo>
                    <a:lnTo>
                      <a:pt x="88" y="104"/>
                    </a:lnTo>
                    <a:lnTo>
                      <a:pt x="76" y="98"/>
                    </a:lnTo>
                    <a:lnTo>
                      <a:pt x="74" y="94"/>
                    </a:lnTo>
                    <a:lnTo>
                      <a:pt x="69" y="90"/>
                    </a:lnTo>
                    <a:lnTo>
                      <a:pt x="68" y="87"/>
                    </a:lnTo>
                    <a:lnTo>
                      <a:pt x="67" y="87"/>
                    </a:lnTo>
                    <a:lnTo>
                      <a:pt x="58" y="81"/>
                    </a:lnTo>
                    <a:lnTo>
                      <a:pt x="65" y="73"/>
                    </a:lnTo>
                    <a:lnTo>
                      <a:pt x="69" y="66"/>
                    </a:lnTo>
                    <a:lnTo>
                      <a:pt x="72" y="55"/>
                    </a:lnTo>
                    <a:lnTo>
                      <a:pt x="79" y="42"/>
                    </a:lnTo>
                    <a:lnTo>
                      <a:pt x="79" y="35"/>
                    </a:lnTo>
                    <a:lnTo>
                      <a:pt x="76" y="35"/>
                    </a:lnTo>
                    <a:lnTo>
                      <a:pt x="65" y="30"/>
                    </a:lnTo>
                    <a:lnTo>
                      <a:pt x="55" y="19"/>
                    </a:lnTo>
                    <a:lnTo>
                      <a:pt x="51" y="6"/>
                    </a:lnTo>
                    <a:lnTo>
                      <a:pt x="47" y="2"/>
                    </a:lnTo>
                    <a:lnTo>
                      <a:pt x="43" y="2"/>
                    </a:lnTo>
                    <a:lnTo>
                      <a:pt x="40" y="0"/>
                    </a:lnTo>
                    <a:lnTo>
                      <a:pt x="38" y="2"/>
                    </a:lnTo>
                    <a:lnTo>
                      <a:pt x="37" y="2"/>
                    </a:lnTo>
                    <a:lnTo>
                      <a:pt x="36" y="3"/>
                    </a:lnTo>
                    <a:lnTo>
                      <a:pt x="34" y="9"/>
                    </a:lnTo>
                    <a:lnTo>
                      <a:pt x="30" y="14"/>
                    </a:lnTo>
                    <a:lnTo>
                      <a:pt x="26" y="19"/>
                    </a:lnTo>
                    <a:lnTo>
                      <a:pt x="24" y="19"/>
                    </a:lnTo>
                    <a:lnTo>
                      <a:pt x="21" y="20"/>
                    </a:lnTo>
                    <a:lnTo>
                      <a:pt x="4" y="20"/>
                    </a:lnTo>
                    <a:lnTo>
                      <a:pt x="4" y="19"/>
                    </a:lnTo>
                    <a:lnTo>
                      <a:pt x="2" y="16"/>
                    </a:lnTo>
                    <a:lnTo>
                      <a:pt x="1" y="14"/>
                    </a:lnTo>
                    <a:lnTo>
                      <a:pt x="1" y="13"/>
                    </a:lnTo>
                    <a:lnTo>
                      <a:pt x="0" y="1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99" name="Freeform 3041">
                <a:extLst>
                  <a:ext uri="{FF2B5EF4-FFF2-40B4-BE49-F238E27FC236}">
                    <a16:creationId xmlns:a16="http://schemas.microsoft.com/office/drawing/2014/main" id="{C625347B-40AE-6440-BD86-2F8053FF61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6" y="1743"/>
                <a:ext cx="96" cy="43"/>
              </a:xfrm>
              <a:custGeom>
                <a:avLst/>
                <a:gdLst>
                  <a:gd name="T0" fmla="*/ 4 w 384"/>
                  <a:gd name="T1" fmla="*/ 44 h 171"/>
                  <a:gd name="T2" fmla="*/ 13 w 384"/>
                  <a:gd name="T3" fmla="*/ 42 h 171"/>
                  <a:gd name="T4" fmla="*/ 22 w 384"/>
                  <a:gd name="T5" fmla="*/ 34 h 171"/>
                  <a:gd name="T6" fmla="*/ 54 w 384"/>
                  <a:gd name="T7" fmla="*/ 21 h 171"/>
                  <a:gd name="T8" fmla="*/ 84 w 384"/>
                  <a:gd name="T9" fmla="*/ 11 h 171"/>
                  <a:gd name="T10" fmla="*/ 88 w 384"/>
                  <a:gd name="T11" fmla="*/ 9 h 171"/>
                  <a:gd name="T12" fmla="*/ 102 w 384"/>
                  <a:gd name="T13" fmla="*/ 0 h 171"/>
                  <a:gd name="T14" fmla="*/ 103 w 384"/>
                  <a:gd name="T15" fmla="*/ 1 h 171"/>
                  <a:gd name="T16" fmla="*/ 96 w 384"/>
                  <a:gd name="T17" fmla="*/ 9 h 171"/>
                  <a:gd name="T18" fmla="*/ 95 w 384"/>
                  <a:gd name="T19" fmla="*/ 11 h 171"/>
                  <a:gd name="T20" fmla="*/ 102 w 384"/>
                  <a:gd name="T21" fmla="*/ 28 h 171"/>
                  <a:gd name="T22" fmla="*/ 126 w 384"/>
                  <a:gd name="T23" fmla="*/ 51 h 171"/>
                  <a:gd name="T24" fmla="*/ 127 w 384"/>
                  <a:gd name="T25" fmla="*/ 51 h 171"/>
                  <a:gd name="T26" fmla="*/ 163 w 384"/>
                  <a:gd name="T27" fmla="*/ 45 h 171"/>
                  <a:gd name="T28" fmla="*/ 186 w 384"/>
                  <a:gd name="T29" fmla="*/ 48 h 171"/>
                  <a:gd name="T30" fmla="*/ 195 w 384"/>
                  <a:gd name="T31" fmla="*/ 37 h 171"/>
                  <a:gd name="T32" fmla="*/ 205 w 384"/>
                  <a:gd name="T33" fmla="*/ 30 h 171"/>
                  <a:gd name="T34" fmla="*/ 205 w 384"/>
                  <a:gd name="T35" fmla="*/ 41 h 171"/>
                  <a:gd name="T36" fmla="*/ 201 w 384"/>
                  <a:gd name="T37" fmla="*/ 71 h 171"/>
                  <a:gd name="T38" fmla="*/ 202 w 384"/>
                  <a:gd name="T39" fmla="*/ 73 h 171"/>
                  <a:gd name="T40" fmla="*/ 227 w 384"/>
                  <a:gd name="T41" fmla="*/ 76 h 171"/>
                  <a:gd name="T42" fmla="*/ 286 w 384"/>
                  <a:gd name="T43" fmla="*/ 84 h 171"/>
                  <a:gd name="T44" fmla="*/ 311 w 384"/>
                  <a:gd name="T45" fmla="*/ 88 h 171"/>
                  <a:gd name="T46" fmla="*/ 314 w 384"/>
                  <a:gd name="T47" fmla="*/ 90 h 171"/>
                  <a:gd name="T48" fmla="*/ 321 w 384"/>
                  <a:gd name="T49" fmla="*/ 95 h 171"/>
                  <a:gd name="T50" fmla="*/ 317 w 384"/>
                  <a:gd name="T51" fmla="*/ 106 h 171"/>
                  <a:gd name="T52" fmla="*/ 307 w 384"/>
                  <a:gd name="T53" fmla="*/ 141 h 171"/>
                  <a:gd name="T54" fmla="*/ 306 w 384"/>
                  <a:gd name="T55" fmla="*/ 155 h 171"/>
                  <a:gd name="T56" fmla="*/ 331 w 384"/>
                  <a:gd name="T57" fmla="*/ 159 h 171"/>
                  <a:gd name="T58" fmla="*/ 345 w 384"/>
                  <a:gd name="T59" fmla="*/ 165 h 171"/>
                  <a:gd name="T60" fmla="*/ 359 w 384"/>
                  <a:gd name="T61" fmla="*/ 171 h 171"/>
                  <a:gd name="T62" fmla="*/ 381 w 384"/>
                  <a:gd name="T63" fmla="*/ 166 h 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384" h="171">
                    <a:moveTo>
                      <a:pt x="0" y="44"/>
                    </a:moveTo>
                    <a:lnTo>
                      <a:pt x="4" y="44"/>
                    </a:lnTo>
                    <a:lnTo>
                      <a:pt x="10" y="42"/>
                    </a:lnTo>
                    <a:lnTo>
                      <a:pt x="13" y="42"/>
                    </a:lnTo>
                    <a:lnTo>
                      <a:pt x="14" y="41"/>
                    </a:lnTo>
                    <a:lnTo>
                      <a:pt x="22" y="34"/>
                    </a:lnTo>
                    <a:lnTo>
                      <a:pt x="51" y="21"/>
                    </a:lnTo>
                    <a:lnTo>
                      <a:pt x="54" y="21"/>
                    </a:lnTo>
                    <a:lnTo>
                      <a:pt x="56" y="20"/>
                    </a:lnTo>
                    <a:lnTo>
                      <a:pt x="84" y="11"/>
                    </a:lnTo>
                    <a:lnTo>
                      <a:pt x="85" y="10"/>
                    </a:lnTo>
                    <a:lnTo>
                      <a:pt x="88" y="9"/>
                    </a:lnTo>
                    <a:lnTo>
                      <a:pt x="96" y="3"/>
                    </a:lnTo>
                    <a:lnTo>
                      <a:pt x="102" y="0"/>
                    </a:lnTo>
                    <a:lnTo>
                      <a:pt x="103" y="0"/>
                    </a:lnTo>
                    <a:lnTo>
                      <a:pt x="103" y="1"/>
                    </a:lnTo>
                    <a:lnTo>
                      <a:pt x="100" y="3"/>
                    </a:lnTo>
                    <a:lnTo>
                      <a:pt x="96" y="9"/>
                    </a:lnTo>
                    <a:lnTo>
                      <a:pt x="96" y="10"/>
                    </a:lnTo>
                    <a:lnTo>
                      <a:pt x="95" y="11"/>
                    </a:lnTo>
                    <a:lnTo>
                      <a:pt x="96" y="17"/>
                    </a:lnTo>
                    <a:lnTo>
                      <a:pt x="102" y="28"/>
                    </a:lnTo>
                    <a:lnTo>
                      <a:pt x="107" y="32"/>
                    </a:lnTo>
                    <a:lnTo>
                      <a:pt x="126" y="51"/>
                    </a:lnTo>
                    <a:lnTo>
                      <a:pt x="126" y="52"/>
                    </a:lnTo>
                    <a:lnTo>
                      <a:pt x="127" y="51"/>
                    </a:lnTo>
                    <a:lnTo>
                      <a:pt x="145" y="45"/>
                    </a:lnTo>
                    <a:lnTo>
                      <a:pt x="163" y="45"/>
                    </a:lnTo>
                    <a:lnTo>
                      <a:pt x="177" y="49"/>
                    </a:lnTo>
                    <a:lnTo>
                      <a:pt x="186" y="48"/>
                    </a:lnTo>
                    <a:lnTo>
                      <a:pt x="188" y="45"/>
                    </a:lnTo>
                    <a:lnTo>
                      <a:pt x="195" y="37"/>
                    </a:lnTo>
                    <a:lnTo>
                      <a:pt x="200" y="30"/>
                    </a:lnTo>
                    <a:lnTo>
                      <a:pt x="205" y="30"/>
                    </a:lnTo>
                    <a:lnTo>
                      <a:pt x="208" y="31"/>
                    </a:lnTo>
                    <a:lnTo>
                      <a:pt x="205" y="41"/>
                    </a:lnTo>
                    <a:lnTo>
                      <a:pt x="205" y="45"/>
                    </a:lnTo>
                    <a:lnTo>
                      <a:pt x="201" y="71"/>
                    </a:lnTo>
                    <a:lnTo>
                      <a:pt x="201" y="73"/>
                    </a:lnTo>
                    <a:lnTo>
                      <a:pt x="202" y="73"/>
                    </a:lnTo>
                    <a:lnTo>
                      <a:pt x="214" y="71"/>
                    </a:lnTo>
                    <a:lnTo>
                      <a:pt x="227" y="76"/>
                    </a:lnTo>
                    <a:lnTo>
                      <a:pt x="283" y="85"/>
                    </a:lnTo>
                    <a:lnTo>
                      <a:pt x="286" y="84"/>
                    </a:lnTo>
                    <a:lnTo>
                      <a:pt x="289" y="84"/>
                    </a:lnTo>
                    <a:lnTo>
                      <a:pt x="311" y="88"/>
                    </a:lnTo>
                    <a:lnTo>
                      <a:pt x="315" y="88"/>
                    </a:lnTo>
                    <a:lnTo>
                      <a:pt x="314" y="90"/>
                    </a:lnTo>
                    <a:lnTo>
                      <a:pt x="313" y="92"/>
                    </a:lnTo>
                    <a:lnTo>
                      <a:pt x="321" y="95"/>
                    </a:lnTo>
                    <a:lnTo>
                      <a:pt x="318" y="105"/>
                    </a:lnTo>
                    <a:lnTo>
                      <a:pt x="317" y="106"/>
                    </a:lnTo>
                    <a:lnTo>
                      <a:pt x="310" y="122"/>
                    </a:lnTo>
                    <a:lnTo>
                      <a:pt x="307" y="141"/>
                    </a:lnTo>
                    <a:lnTo>
                      <a:pt x="307" y="154"/>
                    </a:lnTo>
                    <a:lnTo>
                      <a:pt x="306" y="155"/>
                    </a:lnTo>
                    <a:lnTo>
                      <a:pt x="315" y="155"/>
                    </a:lnTo>
                    <a:lnTo>
                      <a:pt x="331" y="159"/>
                    </a:lnTo>
                    <a:lnTo>
                      <a:pt x="339" y="159"/>
                    </a:lnTo>
                    <a:lnTo>
                      <a:pt x="345" y="165"/>
                    </a:lnTo>
                    <a:lnTo>
                      <a:pt x="351" y="169"/>
                    </a:lnTo>
                    <a:lnTo>
                      <a:pt x="359" y="171"/>
                    </a:lnTo>
                    <a:lnTo>
                      <a:pt x="367" y="171"/>
                    </a:lnTo>
                    <a:lnTo>
                      <a:pt x="381" y="166"/>
                    </a:lnTo>
                    <a:lnTo>
                      <a:pt x="384" y="16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00" name="Freeform 3042">
                <a:extLst>
                  <a:ext uri="{FF2B5EF4-FFF2-40B4-BE49-F238E27FC236}">
                    <a16:creationId xmlns:a16="http://schemas.microsoft.com/office/drawing/2014/main" id="{FBC5062A-E815-3160-4146-81B45DFAA0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2" y="1700"/>
                <a:ext cx="21" cy="10"/>
              </a:xfrm>
              <a:custGeom>
                <a:avLst/>
                <a:gdLst>
                  <a:gd name="T0" fmla="*/ 85 w 85"/>
                  <a:gd name="T1" fmla="*/ 41 h 41"/>
                  <a:gd name="T2" fmla="*/ 74 w 85"/>
                  <a:gd name="T3" fmla="*/ 39 h 41"/>
                  <a:gd name="T4" fmla="*/ 73 w 85"/>
                  <a:gd name="T5" fmla="*/ 39 h 41"/>
                  <a:gd name="T6" fmla="*/ 69 w 85"/>
                  <a:gd name="T7" fmla="*/ 35 h 41"/>
                  <a:gd name="T8" fmla="*/ 67 w 85"/>
                  <a:gd name="T9" fmla="*/ 32 h 41"/>
                  <a:gd name="T10" fmla="*/ 59 w 85"/>
                  <a:gd name="T11" fmla="*/ 25 h 41"/>
                  <a:gd name="T12" fmla="*/ 49 w 85"/>
                  <a:gd name="T13" fmla="*/ 19 h 41"/>
                  <a:gd name="T14" fmla="*/ 42 w 85"/>
                  <a:gd name="T15" fmla="*/ 8 h 41"/>
                  <a:gd name="T16" fmla="*/ 40 w 85"/>
                  <a:gd name="T17" fmla="*/ 7 h 41"/>
                  <a:gd name="T18" fmla="*/ 29 w 85"/>
                  <a:gd name="T19" fmla="*/ 7 h 41"/>
                  <a:gd name="T20" fmla="*/ 25 w 85"/>
                  <a:gd name="T21" fmla="*/ 10 h 41"/>
                  <a:gd name="T22" fmla="*/ 23 w 85"/>
                  <a:gd name="T23" fmla="*/ 10 h 41"/>
                  <a:gd name="T24" fmla="*/ 14 w 85"/>
                  <a:gd name="T25" fmla="*/ 11 h 41"/>
                  <a:gd name="T26" fmla="*/ 11 w 85"/>
                  <a:gd name="T27" fmla="*/ 12 h 41"/>
                  <a:gd name="T28" fmla="*/ 6 w 85"/>
                  <a:gd name="T29" fmla="*/ 7 h 41"/>
                  <a:gd name="T30" fmla="*/ 3 w 85"/>
                  <a:gd name="T31" fmla="*/ 5 h 41"/>
                  <a:gd name="T32" fmla="*/ 2 w 85"/>
                  <a:gd name="T33" fmla="*/ 4 h 41"/>
                  <a:gd name="T34" fmla="*/ 2 w 85"/>
                  <a:gd name="T35" fmla="*/ 2 h 41"/>
                  <a:gd name="T36" fmla="*/ 0 w 85"/>
                  <a:gd name="T37" fmla="*/ 1 h 41"/>
                  <a:gd name="T38" fmla="*/ 0 w 85"/>
                  <a:gd name="T39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85" h="41">
                    <a:moveTo>
                      <a:pt x="85" y="41"/>
                    </a:moveTo>
                    <a:lnTo>
                      <a:pt x="74" y="39"/>
                    </a:lnTo>
                    <a:lnTo>
                      <a:pt x="73" y="39"/>
                    </a:lnTo>
                    <a:lnTo>
                      <a:pt x="69" y="35"/>
                    </a:lnTo>
                    <a:lnTo>
                      <a:pt x="67" y="32"/>
                    </a:lnTo>
                    <a:lnTo>
                      <a:pt x="59" y="25"/>
                    </a:lnTo>
                    <a:lnTo>
                      <a:pt x="49" y="19"/>
                    </a:lnTo>
                    <a:lnTo>
                      <a:pt x="42" y="8"/>
                    </a:lnTo>
                    <a:lnTo>
                      <a:pt x="40" y="7"/>
                    </a:lnTo>
                    <a:lnTo>
                      <a:pt x="29" y="7"/>
                    </a:lnTo>
                    <a:lnTo>
                      <a:pt x="25" y="10"/>
                    </a:lnTo>
                    <a:lnTo>
                      <a:pt x="23" y="10"/>
                    </a:lnTo>
                    <a:lnTo>
                      <a:pt x="14" y="11"/>
                    </a:lnTo>
                    <a:lnTo>
                      <a:pt x="11" y="12"/>
                    </a:lnTo>
                    <a:lnTo>
                      <a:pt x="6" y="7"/>
                    </a:lnTo>
                    <a:lnTo>
                      <a:pt x="3" y="5"/>
                    </a:lnTo>
                    <a:lnTo>
                      <a:pt x="2" y="4"/>
                    </a:lnTo>
                    <a:lnTo>
                      <a:pt x="2" y="2"/>
                    </a:lnTo>
                    <a:lnTo>
                      <a:pt x="0" y="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01" name="Freeform 3043">
                <a:extLst>
                  <a:ext uri="{FF2B5EF4-FFF2-40B4-BE49-F238E27FC236}">
                    <a16:creationId xmlns:a16="http://schemas.microsoft.com/office/drawing/2014/main" id="{B4D29BCB-A1F8-55DC-E66C-9750F98802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3" y="1725"/>
                <a:ext cx="57" cy="60"/>
              </a:xfrm>
              <a:custGeom>
                <a:avLst/>
                <a:gdLst>
                  <a:gd name="T0" fmla="*/ 218 w 226"/>
                  <a:gd name="T1" fmla="*/ 15 h 238"/>
                  <a:gd name="T2" fmla="*/ 186 w 226"/>
                  <a:gd name="T3" fmla="*/ 11 h 238"/>
                  <a:gd name="T4" fmla="*/ 175 w 226"/>
                  <a:gd name="T5" fmla="*/ 9 h 238"/>
                  <a:gd name="T6" fmla="*/ 173 w 226"/>
                  <a:gd name="T7" fmla="*/ 0 h 238"/>
                  <a:gd name="T8" fmla="*/ 170 w 226"/>
                  <a:gd name="T9" fmla="*/ 1 h 238"/>
                  <a:gd name="T10" fmla="*/ 173 w 226"/>
                  <a:gd name="T11" fmla="*/ 26 h 238"/>
                  <a:gd name="T12" fmla="*/ 190 w 226"/>
                  <a:gd name="T13" fmla="*/ 23 h 238"/>
                  <a:gd name="T14" fmla="*/ 187 w 226"/>
                  <a:gd name="T15" fmla="*/ 42 h 238"/>
                  <a:gd name="T16" fmla="*/ 182 w 226"/>
                  <a:gd name="T17" fmla="*/ 54 h 238"/>
                  <a:gd name="T18" fmla="*/ 183 w 226"/>
                  <a:gd name="T19" fmla="*/ 61 h 238"/>
                  <a:gd name="T20" fmla="*/ 186 w 226"/>
                  <a:gd name="T21" fmla="*/ 65 h 238"/>
                  <a:gd name="T22" fmla="*/ 183 w 226"/>
                  <a:gd name="T23" fmla="*/ 68 h 238"/>
                  <a:gd name="T24" fmla="*/ 165 w 226"/>
                  <a:gd name="T25" fmla="*/ 82 h 238"/>
                  <a:gd name="T26" fmla="*/ 160 w 226"/>
                  <a:gd name="T27" fmla="*/ 102 h 238"/>
                  <a:gd name="T28" fmla="*/ 158 w 226"/>
                  <a:gd name="T29" fmla="*/ 106 h 238"/>
                  <a:gd name="T30" fmla="*/ 133 w 226"/>
                  <a:gd name="T31" fmla="*/ 116 h 238"/>
                  <a:gd name="T32" fmla="*/ 119 w 226"/>
                  <a:gd name="T33" fmla="*/ 117 h 238"/>
                  <a:gd name="T34" fmla="*/ 116 w 226"/>
                  <a:gd name="T35" fmla="*/ 137 h 238"/>
                  <a:gd name="T36" fmla="*/ 91 w 226"/>
                  <a:gd name="T37" fmla="*/ 127 h 238"/>
                  <a:gd name="T38" fmla="*/ 70 w 226"/>
                  <a:gd name="T39" fmla="*/ 134 h 238"/>
                  <a:gd name="T40" fmla="*/ 67 w 226"/>
                  <a:gd name="T41" fmla="*/ 139 h 238"/>
                  <a:gd name="T42" fmla="*/ 50 w 226"/>
                  <a:gd name="T43" fmla="*/ 160 h 238"/>
                  <a:gd name="T44" fmla="*/ 15 w 226"/>
                  <a:gd name="T45" fmla="*/ 180 h 238"/>
                  <a:gd name="T46" fmla="*/ 12 w 226"/>
                  <a:gd name="T47" fmla="*/ 181 h 238"/>
                  <a:gd name="T48" fmla="*/ 8 w 226"/>
                  <a:gd name="T49" fmla="*/ 184 h 238"/>
                  <a:gd name="T50" fmla="*/ 0 w 226"/>
                  <a:gd name="T51" fmla="*/ 198 h 238"/>
                  <a:gd name="T52" fmla="*/ 10 w 226"/>
                  <a:gd name="T53" fmla="*/ 205 h 238"/>
                  <a:gd name="T54" fmla="*/ 19 w 226"/>
                  <a:gd name="T55" fmla="*/ 202 h 238"/>
                  <a:gd name="T56" fmla="*/ 25 w 226"/>
                  <a:gd name="T57" fmla="*/ 202 h 238"/>
                  <a:gd name="T58" fmla="*/ 33 w 226"/>
                  <a:gd name="T59" fmla="*/ 198 h 238"/>
                  <a:gd name="T60" fmla="*/ 38 w 226"/>
                  <a:gd name="T61" fmla="*/ 210 h 238"/>
                  <a:gd name="T62" fmla="*/ 33 w 226"/>
                  <a:gd name="T63" fmla="*/ 217 h 238"/>
                  <a:gd name="T64" fmla="*/ 33 w 226"/>
                  <a:gd name="T65" fmla="*/ 233 h 238"/>
                  <a:gd name="T66" fmla="*/ 35 w 226"/>
                  <a:gd name="T67" fmla="*/ 238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26" h="238">
                    <a:moveTo>
                      <a:pt x="226" y="19"/>
                    </a:moveTo>
                    <a:lnTo>
                      <a:pt x="218" y="15"/>
                    </a:lnTo>
                    <a:lnTo>
                      <a:pt x="196" y="8"/>
                    </a:lnTo>
                    <a:lnTo>
                      <a:pt x="186" y="11"/>
                    </a:lnTo>
                    <a:lnTo>
                      <a:pt x="179" y="11"/>
                    </a:lnTo>
                    <a:lnTo>
                      <a:pt x="175" y="9"/>
                    </a:lnTo>
                    <a:lnTo>
                      <a:pt x="173" y="8"/>
                    </a:lnTo>
                    <a:lnTo>
                      <a:pt x="173" y="0"/>
                    </a:lnTo>
                    <a:lnTo>
                      <a:pt x="172" y="0"/>
                    </a:lnTo>
                    <a:lnTo>
                      <a:pt x="170" y="1"/>
                    </a:lnTo>
                    <a:lnTo>
                      <a:pt x="173" y="23"/>
                    </a:lnTo>
                    <a:lnTo>
                      <a:pt x="173" y="26"/>
                    </a:lnTo>
                    <a:lnTo>
                      <a:pt x="176" y="25"/>
                    </a:lnTo>
                    <a:lnTo>
                      <a:pt x="190" y="23"/>
                    </a:lnTo>
                    <a:lnTo>
                      <a:pt x="193" y="23"/>
                    </a:lnTo>
                    <a:lnTo>
                      <a:pt x="187" y="42"/>
                    </a:lnTo>
                    <a:lnTo>
                      <a:pt x="182" y="50"/>
                    </a:lnTo>
                    <a:lnTo>
                      <a:pt x="182" y="54"/>
                    </a:lnTo>
                    <a:lnTo>
                      <a:pt x="183" y="60"/>
                    </a:lnTo>
                    <a:lnTo>
                      <a:pt x="183" y="61"/>
                    </a:lnTo>
                    <a:lnTo>
                      <a:pt x="184" y="63"/>
                    </a:lnTo>
                    <a:lnTo>
                      <a:pt x="186" y="65"/>
                    </a:lnTo>
                    <a:lnTo>
                      <a:pt x="184" y="68"/>
                    </a:lnTo>
                    <a:lnTo>
                      <a:pt x="183" y="68"/>
                    </a:lnTo>
                    <a:lnTo>
                      <a:pt x="169" y="78"/>
                    </a:lnTo>
                    <a:lnTo>
                      <a:pt x="165" y="82"/>
                    </a:lnTo>
                    <a:lnTo>
                      <a:pt x="159" y="92"/>
                    </a:lnTo>
                    <a:lnTo>
                      <a:pt x="160" y="102"/>
                    </a:lnTo>
                    <a:lnTo>
                      <a:pt x="160" y="103"/>
                    </a:lnTo>
                    <a:lnTo>
                      <a:pt x="158" y="106"/>
                    </a:lnTo>
                    <a:lnTo>
                      <a:pt x="149" y="111"/>
                    </a:lnTo>
                    <a:lnTo>
                      <a:pt x="133" y="116"/>
                    </a:lnTo>
                    <a:lnTo>
                      <a:pt x="122" y="116"/>
                    </a:lnTo>
                    <a:lnTo>
                      <a:pt x="119" y="117"/>
                    </a:lnTo>
                    <a:lnTo>
                      <a:pt x="116" y="135"/>
                    </a:lnTo>
                    <a:lnTo>
                      <a:pt x="116" y="137"/>
                    </a:lnTo>
                    <a:lnTo>
                      <a:pt x="103" y="134"/>
                    </a:lnTo>
                    <a:lnTo>
                      <a:pt x="91" y="127"/>
                    </a:lnTo>
                    <a:lnTo>
                      <a:pt x="74" y="132"/>
                    </a:lnTo>
                    <a:lnTo>
                      <a:pt x="70" y="134"/>
                    </a:lnTo>
                    <a:lnTo>
                      <a:pt x="69" y="135"/>
                    </a:lnTo>
                    <a:lnTo>
                      <a:pt x="67" y="139"/>
                    </a:lnTo>
                    <a:lnTo>
                      <a:pt x="60" y="146"/>
                    </a:lnTo>
                    <a:lnTo>
                      <a:pt x="50" y="160"/>
                    </a:lnTo>
                    <a:lnTo>
                      <a:pt x="22" y="177"/>
                    </a:lnTo>
                    <a:lnTo>
                      <a:pt x="15" y="180"/>
                    </a:lnTo>
                    <a:lnTo>
                      <a:pt x="14" y="181"/>
                    </a:lnTo>
                    <a:lnTo>
                      <a:pt x="12" y="181"/>
                    </a:lnTo>
                    <a:lnTo>
                      <a:pt x="10" y="184"/>
                    </a:lnTo>
                    <a:lnTo>
                      <a:pt x="8" y="184"/>
                    </a:lnTo>
                    <a:lnTo>
                      <a:pt x="7" y="188"/>
                    </a:lnTo>
                    <a:lnTo>
                      <a:pt x="0" y="198"/>
                    </a:lnTo>
                    <a:lnTo>
                      <a:pt x="0" y="205"/>
                    </a:lnTo>
                    <a:lnTo>
                      <a:pt x="10" y="205"/>
                    </a:lnTo>
                    <a:lnTo>
                      <a:pt x="14" y="202"/>
                    </a:lnTo>
                    <a:lnTo>
                      <a:pt x="19" y="202"/>
                    </a:lnTo>
                    <a:lnTo>
                      <a:pt x="22" y="205"/>
                    </a:lnTo>
                    <a:lnTo>
                      <a:pt x="25" y="202"/>
                    </a:lnTo>
                    <a:lnTo>
                      <a:pt x="33" y="200"/>
                    </a:lnTo>
                    <a:lnTo>
                      <a:pt x="33" y="198"/>
                    </a:lnTo>
                    <a:lnTo>
                      <a:pt x="38" y="208"/>
                    </a:lnTo>
                    <a:lnTo>
                      <a:pt x="38" y="210"/>
                    </a:lnTo>
                    <a:lnTo>
                      <a:pt x="35" y="213"/>
                    </a:lnTo>
                    <a:lnTo>
                      <a:pt x="33" y="217"/>
                    </a:lnTo>
                    <a:lnTo>
                      <a:pt x="32" y="226"/>
                    </a:lnTo>
                    <a:lnTo>
                      <a:pt x="33" y="233"/>
                    </a:lnTo>
                    <a:lnTo>
                      <a:pt x="35" y="237"/>
                    </a:lnTo>
                    <a:lnTo>
                      <a:pt x="35" y="23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02" name="Freeform 3044">
                <a:extLst>
                  <a:ext uri="{FF2B5EF4-FFF2-40B4-BE49-F238E27FC236}">
                    <a16:creationId xmlns:a16="http://schemas.microsoft.com/office/drawing/2014/main" id="{5143D6C3-0667-EFBF-8C71-0EF0EE78B6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2" y="1680"/>
                <a:ext cx="64" cy="8"/>
              </a:xfrm>
              <a:custGeom>
                <a:avLst/>
                <a:gdLst>
                  <a:gd name="T0" fmla="*/ 253 w 253"/>
                  <a:gd name="T1" fmla="*/ 15 h 31"/>
                  <a:gd name="T2" fmla="*/ 249 w 253"/>
                  <a:gd name="T3" fmla="*/ 14 h 31"/>
                  <a:gd name="T4" fmla="*/ 235 w 253"/>
                  <a:gd name="T5" fmla="*/ 18 h 31"/>
                  <a:gd name="T6" fmla="*/ 231 w 253"/>
                  <a:gd name="T7" fmla="*/ 25 h 31"/>
                  <a:gd name="T8" fmla="*/ 224 w 253"/>
                  <a:gd name="T9" fmla="*/ 31 h 31"/>
                  <a:gd name="T10" fmla="*/ 221 w 253"/>
                  <a:gd name="T11" fmla="*/ 31 h 31"/>
                  <a:gd name="T12" fmla="*/ 220 w 253"/>
                  <a:gd name="T13" fmla="*/ 30 h 31"/>
                  <a:gd name="T14" fmla="*/ 217 w 253"/>
                  <a:gd name="T15" fmla="*/ 30 h 31"/>
                  <a:gd name="T16" fmla="*/ 217 w 253"/>
                  <a:gd name="T17" fmla="*/ 24 h 31"/>
                  <a:gd name="T18" fmla="*/ 210 w 253"/>
                  <a:gd name="T19" fmla="*/ 18 h 31"/>
                  <a:gd name="T20" fmla="*/ 196 w 253"/>
                  <a:gd name="T21" fmla="*/ 14 h 31"/>
                  <a:gd name="T22" fmla="*/ 182 w 253"/>
                  <a:gd name="T23" fmla="*/ 22 h 31"/>
                  <a:gd name="T24" fmla="*/ 175 w 253"/>
                  <a:gd name="T25" fmla="*/ 24 h 31"/>
                  <a:gd name="T26" fmla="*/ 162 w 253"/>
                  <a:gd name="T27" fmla="*/ 22 h 31"/>
                  <a:gd name="T28" fmla="*/ 154 w 253"/>
                  <a:gd name="T29" fmla="*/ 28 h 31"/>
                  <a:gd name="T30" fmla="*/ 153 w 253"/>
                  <a:gd name="T31" fmla="*/ 28 h 31"/>
                  <a:gd name="T32" fmla="*/ 148 w 253"/>
                  <a:gd name="T33" fmla="*/ 22 h 31"/>
                  <a:gd name="T34" fmla="*/ 143 w 253"/>
                  <a:gd name="T35" fmla="*/ 24 h 31"/>
                  <a:gd name="T36" fmla="*/ 140 w 253"/>
                  <a:gd name="T37" fmla="*/ 24 h 31"/>
                  <a:gd name="T38" fmla="*/ 134 w 253"/>
                  <a:gd name="T39" fmla="*/ 21 h 31"/>
                  <a:gd name="T40" fmla="*/ 129 w 253"/>
                  <a:gd name="T41" fmla="*/ 15 h 31"/>
                  <a:gd name="T42" fmla="*/ 115 w 253"/>
                  <a:gd name="T43" fmla="*/ 15 h 31"/>
                  <a:gd name="T44" fmla="*/ 111 w 253"/>
                  <a:gd name="T45" fmla="*/ 21 h 31"/>
                  <a:gd name="T46" fmla="*/ 105 w 253"/>
                  <a:gd name="T47" fmla="*/ 24 h 31"/>
                  <a:gd name="T48" fmla="*/ 102 w 253"/>
                  <a:gd name="T49" fmla="*/ 15 h 31"/>
                  <a:gd name="T50" fmla="*/ 100 w 253"/>
                  <a:gd name="T51" fmla="*/ 13 h 31"/>
                  <a:gd name="T52" fmla="*/ 98 w 253"/>
                  <a:gd name="T53" fmla="*/ 13 h 31"/>
                  <a:gd name="T54" fmla="*/ 97 w 253"/>
                  <a:gd name="T55" fmla="*/ 14 h 31"/>
                  <a:gd name="T56" fmla="*/ 88 w 253"/>
                  <a:gd name="T57" fmla="*/ 14 h 31"/>
                  <a:gd name="T58" fmla="*/ 80 w 253"/>
                  <a:gd name="T59" fmla="*/ 10 h 31"/>
                  <a:gd name="T60" fmla="*/ 67 w 253"/>
                  <a:gd name="T61" fmla="*/ 15 h 31"/>
                  <a:gd name="T62" fmla="*/ 58 w 253"/>
                  <a:gd name="T63" fmla="*/ 15 h 31"/>
                  <a:gd name="T64" fmla="*/ 67 w 253"/>
                  <a:gd name="T65" fmla="*/ 8 h 31"/>
                  <a:gd name="T66" fmla="*/ 67 w 253"/>
                  <a:gd name="T67" fmla="*/ 7 h 31"/>
                  <a:gd name="T68" fmla="*/ 51 w 253"/>
                  <a:gd name="T69" fmla="*/ 7 h 31"/>
                  <a:gd name="T70" fmla="*/ 52 w 253"/>
                  <a:gd name="T71" fmla="*/ 3 h 31"/>
                  <a:gd name="T72" fmla="*/ 54 w 253"/>
                  <a:gd name="T73" fmla="*/ 0 h 31"/>
                  <a:gd name="T74" fmla="*/ 0 w 253"/>
                  <a:gd name="T75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253" h="31">
                    <a:moveTo>
                      <a:pt x="253" y="15"/>
                    </a:moveTo>
                    <a:lnTo>
                      <a:pt x="249" y="14"/>
                    </a:lnTo>
                    <a:lnTo>
                      <a:pt x="235" y="18"/>
                    </a:lnTo>
                    <a:lnTo>
                      <a:pt x="231" y="25"/>
                    </a:lnTo>
                    <a:lnTo>
                      <a:pt x="224" y="31"/>
                    </a:lnTo>
                    <a:lnTo>
                      <a:pt x="221" y="31"/>
                    </a:lnTo>
                    <a:lnTo>
                      <a:pt x="220" y="30"/>
                    </a:lnTo>
                    <a:lnTo>
                      <a:pt x="217" y="30"/>
                    </a:lnTo>
                    <a:lnTo>
                      <a:pt x="217" y="24"/>
                    </a:lnTo>
                    <a:lnTo>
                      <a:pt x="210" y="18"/>
                    </a:lnTo>
                    <a:lnTo>
                      <a:pt x="196" y="14"/>
                    </a:lnTo>
                    <a:lnTo>
                      <a:pt x="182" y="22"/>
                    </a:lnTo>
                    <a:lnTo>
                      <a:pt x="175" y="24"/>
                    </a:lnTo>
                    <a:lnTo>
                      <a:pt x="162" y="22"/>
                    </a:lnTo>
                    <a:lnTo>
                      <a:pt x="154" y="28"/>
                    </a:lnTo>
                    <a:lnTo>
                      <a:pt x="153" y="28"/>
                    </a:lnTo>
                    <a:lnTo>
                      <a:pt x="148" y="22"/>
                    </a:lnTo>
                    <a:lnTo>
                      <a:pt x="143" y="24"/>
                    </a:lnTo>
                    <a:lnTo>
                      <a:pt x="140" y="24"/>
                    </a:lnTo>
                    <a:lnTo>
                      <a:pt x="134" y="21"/>
                    </a:lnTo>
                    <a:lnTo>
                      <a:pt x="129" y="15"/>
                    </a:lnTo>
                    <a:lnTo>
                      <a:pt x="115" y="15"/>
                    </a:lnTo>
                    <a:lnTo>
                      <a:pt x="111" y="21"/>
                    </a:lnTo>
                    <a:lnTo>
                      <a:pt x="105" y="24"/>
                    </a:lnTo>
                    <a:lnTo>
                      <a:pt x="102" y="15"/>
                    </a:lnTo>
                    <a:lnTo>
                      <a:pt x="100" y="13"/>
                    </a:lnTo>
                    <a:lnTo>
                      <a:pt x="98" y="13"/>
                    </a:lnTo>
                    <a:lnTo>
                      <a:pt x="97" y="14"/>
                    </a:lnTo>
                    <a:lnTo>
                      <a:pt x="88" y="14"/>
                    </a:lnTo>
                    <a:lnTo>
                      <a:pt x="80" y="10"/>
                    </a:lnTo>
                    <a:lnTo>
                      <a:pt x="67" y="15"/>
                    </a:lnTo>
                    <a:lnTo>
                      <a:pt x="58" y="15"/>
                    </a:lnTo>
                    <a:lnTo>
                      <a:pt x="67" y="8"/>
                    </a:lnTo>
                    <a:lnTo>
                      <a:pt x="67" y="7"/>
                    </a:lnTo>
                    <a:lnTo>
                      <a:pt x="51" y="7"/>
                    </a:lnTo>
                    <a:lnTo>
                      <a:pt x="52" y="3"/>
                    </a:lnTo>
                    <a:lnTo>
                      <a:pt x="54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03" name="Freeform 3045">
                <a:extLst>
                  <a:ext uri="{FF2B5EF4-FFF2-40B4-BE49-F238E27FC236}">
                    <a16:creationId xmlns:a16="http://schemas.microsoft.com/office/drawing/2014/main" id="{6A789EC2-9279-FBC7-88CD-E935B6291A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8" y="1680"/>
                <a:ext cx="14" cy="30"/>
              </a:xfrm>
              <a:custGeom>
                <a:avLst/>
                <a:gdLst>
                  <a:gd name="T0" fmla="*/ 56 w 56"/>
                  <a:gd name="T1" fmla="*/ 0 h 121"/>
                  <a:gd name="T2" fmla="*/ 56 w 56"/>
                  <a:gd name="T3" fmla="*/ 1 h 121"/>
                  <a:gd name="T4" fmla="*/ 47 w 56"/>
                  <a:gd name="T5" fmla="*/ 4 h 121"/>
                  <a:gd name="T6" fmla="*/ 41 w 56"/>
                  <a:gd name="T7" fmla="*/ 3 h 121"/>
                  <a:gd name="T8" fmla="*/ 30 w 56"/>
                  <a:gd name="T9" fmla="*/ 8 h 121"/>
                  <a:gd name="T10" fmla="*/ 16 w 56"/>
                  <a:gd name="T11" fmla="*/ 18 h 121"/>
                  <a:gd name="T12" fmla="*/ 10 w 56"/>
                  <a:gd name="T13" fmla="*/ 28 h 121"/>
                  <a:gd name="T14" fmla="*/ 16 w 56"/>
                  <a:gd name="T15" fmla="*/ 32 h 121"/>
                  <a:gd name="T16" fmla="*/ 23 w 56"/>
                  <a:gd name="T17" fmla="*/ 35 h 121"/>
                  <a:gd name="T18" fmla="*/ 37 w 56"/>
                  <a:gd name="T19" fmla="*/ 38 h 121"/>
                  <a:gd name="T20" fmla="*/ 38 w 56"/>
                  <a:gd name="T21" fmla="*/ 38 h 121"/>
                  <a:gd name="T22" fmla="*/ 31 w 56"/>
                  <a:gd name="T23" fmla="*/ 49 h 121"/>
                  <a:gd name="T24" fmla="*/ 31 w 56"/>
                  <a:gd name="T25" fmla="*/ 52 h 121"/>
                  <a:gd name="T26" fmla="*/ 30 w 56"/>
                  <a:gd name="T27" fmla="*/ 54 h 121"/>
                  <a:gd name="T28" fmla="*/ 31 w 56"/>
                  <a:gd name="T29" fmla="*/ 56 h 121"/>
                  <a:gd name="T30" fmla="*/ 31 w 56"/>
                  <a:gd name="T31" fmla="*/ 57 h 121"/>
                  <a:gd name="T32" fmla="*/ 30 w 56"/>
                  <a:gd name="T33" fmla="*/ 61 h 121"/>
                  <a:gd name="T34" fmla="*/ 30 w 56"/>
                  <a:gd name="T35" fmla="*/ 63 h 121"/>
                  <a:gd name="T36" fmla="*/ 27 w 56"/>
                  <a:gd name="T37" fmla="*/ 70 h 121"/>
                  <a:gd name="T38" fmla="*/ 24 w 56"/>
                  <a:gd name="T39" fmla="*/ 75 h 121"/>
                  <a:gd name="T40" fmla="*/ 20 w 56"/>
                  <a:gd name="T41" fmla="*/ 87 h 121"/>
                  <a:gd name="T42" fmla="*/ 19 w 56"/>
                  <a:gd name="T43" fmla="*/ 94 h 121"/>
                  <a:gd name="T44" fmla="*/ 17 w 56"/>
                  <a:gd name="T45" fmla="*/ 98 h 121"/>
                  <a:gd name="T46" fmla="*/ 17 w 56"/>
                  <a:gd name="T47" fmla="*/ 102 h 121"/>
                  <a:gd name="T48" fmla="*/ 13 w 56"/>
                  <a:gd name="T49" fmla="*/ 106 h 121"/>
                  <a:gd name="T50" fmla="*/ 5 w 56"/>
                  <a:gd name="T51" fmla="*/ 119 h 121"/>
                  <a:gd name="T52" fmla="*/ 0 w 56"/>
                  <a:gd name="T53" fmla="*/ 121 h 1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56" h="121">
                    <a:moveTo>
                      <a:pt x="56" y="0"/>
                    </a:moveTo>
                    <a:lnTo>
                      <a:pt x="56" y="1"/>
                    </a:lnTo>
                    <a:lnTo>
                      <a:pt x="47" y="4"/>
                    </a:lnTo>
                    <a:lnTo>
                      <a:pt x="41" y="3"/>
                    </a:lnTo>
                    <a:lnTo>
                      <a:pt x="30" y="8"/>
                    </a:lnTo>
                    <a:lnTo>
                      <a:pt x="16" y="18"/>
                    </a:lnTo>
                    <a:lnTo>
                      <a:pt x="10" y="28"/>
                    </a:lnTo>
                    <a:lnTo>
                      <a:pt x="16" y="32"/>
                    </a:lnTo>
                    <a:lnTo>
                      <a:pt x="23" y="35"/>
                    </a:lnTo>
                    <a:lnTo>
                      <a:pt x="37" y="38"/>
                    </a:lnTo>
                    <a:lnTo>
                      <a:pt x="38" y="38"/>
                    </a:lnTo>
                    <a:lnTo>
                      <a:pt x="31" y="49"/>
                    </a:lnTo>
                    <a:lnTo>
                      <a:pt x="31" y="52"/>
                    </a:lnTo>
                    <a:lnTo>
                      <a:pt x="30" y="54"/>
                    </a:lnTo>
                    <a:lnTo>
                      <a:pt x="31" y="56"/>
                    </a:lnTo>
                    <a:lnTo>
                      <a:pt x="31" y="57"/>
                    </a:lnTo>
                    <a:lnTo>
                      <a:pt x="30" y="61"/>
                    </a:lnTo>
                    <a:lnTo>
                      <a:pt x="30" y="63"/>
                    </a:lnTo>
                    <a:lnTo>
                      <a:pt x="27" y="70"/>
                    </a:lnTo>
                    <a:lnTo>
                      <a:pt x="24" y="75"/>
                    </a:lnTo>
                    <a:lnTo>
                      <a:pt x="20" y="87"/>
                    </a:lnTo>
                    <a:lnTo>
                      <a:pt x="19" y="94"/>
                    </a:lnTo>
                    <a:lnTo>
                      <a:pt x="17" y="98"/>
                    </a:lnTo>
                    <a:lnTo>
                      <a:pt x="17" y="102"/>
                    </a:lnTo>
                    <a:lnTo>
                      <a:pt x="13" y="106"/>
                    </a:lnTo>
                    <a:lnTo>
                      <a:pt x="5" y="119"/>
                    </a:lnTo>
                    <a:lnTo>
                      <a:pt x="0" y="12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04" name="Freeform 3046">
                <a:extLst>
                  <a:ext uri="{FF2B5EF4-FFF2-40B4-BE49-F238E27FC236}">
                    <a16:creationId xmlns:a16="http://schemas.microsoft.com/office/drawing/2014/main" id="{6EDE3311-004B-34AF-A89A-6E5CE56245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5" y="1710"/>
                <a:ext cx="13" cy="20"/>
              </a:xfrm>
              <a:custGeom>
                <a:avLst/>
                <a:gdLst>
                  <a:gd name="T0" fmla="*/ 3 w 54"/>
                  <a:gd name="T1" fmla="*/ 0 h 80"/>
                  <a:gd name="T2" fmla="*/ 3 w 54"/>
                  <a:gd name="T3" fmla="*/ 5 h 80"/>
                  <a:gd name="T4" fmla="*/ 2 w 54"/>
                  <a:gd name="T5" fmla="*/ 6 h 80"/>
                  <a:gd name="T6" fmla="*/ 2 w 54"/>
                  <a:gd name="T7" fmla="*/ 7 h 80"/>
                  <a:gd name="T8" fmla="*/ 0 w 54"/>
                  <a:gd name="T9" fmla="*/ 13 h 80"/>
                  <a:gd name="T10" fmla="*/ 2 w 54"/>
                  <a:gd name="T11" fmla="*/ 16 h 80"/>
                  <a:gd name="T12" fmla="*/ 7 w 54"/>
                  <a:gd name="T13" fmla="*/ 17 h 80"/>
                  <a:gd name="T14" fmla="*/ 9 w 54"/>
                  <a:gd name="T15" fmla="*/ 17 h 80"/>
                  <a:gd name="T16" fmla="*/ 29 w 54"/>
                  <a:gd name="T17" fmla="*/ 20 h 80"/>
                  <a:gd name="T18" fmla="*/ 43 w 54"/>
                  <a:gd name="T19" fmla="*/ 24 h 80"/>
                  <a:gd name="T20" fmla="*/ 54 w 54"/>
                  <a:gd name="T21" fmla="*/ 33 h 80"/>
                  <a:gd name="T22" fmla="*/ 54 w 54"/>
                  <a:gd name="T23" fmla="*/ 34 h 80"/>
                  <a:gd name="T24" fmla="*/ 38 w 54"/>
                  <a:gd name="T25" fmla="*/ 57 h 80"/>
                  <a:gd name="T26" fmla="*/ 38 w 54"/>
                  <a:gd name="T27" fmla="*/ 67 h 80"/>
                  <a:gd name="T28" fmla="*/ 40 w 54"/>
                  <a:gd name="T29" fmla="*/ 70 h 80"/>
                  <a:gd name="T30" fmla="*/ 37 w 54"/>
                  <a:gd name="T31" fmla="*/ 72 h 80"/>
                  <a:gd name="T32" fmla="*/ 31 w 54"/>
                  <a:gd name="T33" fmla="*/ 80 h 80"/>
                  <a:gd name="T34" fmla="*/ 20 w 54"/>
                  <a:gd name="T35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54" h="80">
                    <a:moveTo>
                      <a:pt x="3" y="0"/>
                    </a:moveTo>
                    <a:lnTo>
                      <a:pt x="3" y="5"/>
                    </a:lnTo>
                    <a:lnTo>
                      <a:pt x="2" y="6"/>
                    </a:lnTo>
                    <a:lnTo>
                      <a:pt x="2" y="7"/>
                    </a:lnTo>
                    <a:lnTo>
                      <a:pt x="0" y="13"/>
                    </a:lnTo>
                    <a:lnTo>
                      <a:pt x="2" y="16"/>
                    </a:lnTo>
                    <a:lnTo>
                      <a:pt x="7" y="17"/>
                    </a:lnTo>
                    <a:lnTo>
                      <a:pt x="9" y="17"/>
                    </a:lnTo>
                    <a:lnTo>
                      <a:pt x="29" y="20"/>
                    </a:lnTo>
                    <a:lnTo>
                      <a:pt x="43" y="24"/>
                    </a:lnTo>
                    <a:lnTo>
                      <a:pt x="54" y="33"/>
                    </a:lnTo>
                    <a:lnTo>
                      <a:pt x="54" y="34"/>
                    </a:lnTo>
                    <a:lnTo>
                      <a:pt x="38" y="57"/>
                    </a:lnTo>
                    <a:lnTo>
                      <a:pt x="38" y="67"/>
                    </a:lnTo>
                    <a:lnTo>
                      <a:pt x="40" y="70"/>
                    </a:lnTo>
                    <a:lnTo>
                      <a:pt x="37" y="72"/>
                    </a:lnTo>
                    <a:lnTo>
                      <a:pt x="31" y="80"/>
                    </a:lnTo>
                    <a:lnTo>
                      <a:pt x="20" y="8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05" name="Line 3047">
                <a:extLst>
                  <a:ext uri="{FF2B5EF4-FFF2-40B4-BE49-F238E27FC236}">
                    <a16:creationId xmlns:a16="http://schemas.microsoft.com/office/drawing/2014/main" id="{3FD0C916-038A-8876-EF1F-0BE2D6EF885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525" y="1710"/>
                <a:ext cx="3" cy="0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06" name="Line 3048">
                <a:extLst>
                  <a:ext uri="{FF2B5EF4-FFF2-40B4-BE49-F238E27FC236}">
                    <a16:creationId xmlns:a16="http://schemas.microsoft.com/office/drawing/2014/main" id="{ED3BDAAB-8754-2CB2-2965-64271F8B41E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23" y="1710"/>
                <a:ext cx="2" cy="0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07" name="Line 3049">
                <a:extLst>
                  <a:ext uri="{FF2B5EF4-FFF2-40B4-BE49-F238E27FC236}">
                    <a16:creationId xmlns:a16="http://schemas.microsoft.com/office/drawing/2014/main" id="{77CA4BC4-39FF-DFE1-B45A-3CF4C7BCDD8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523" y="1710"/>
                <a:ext cx="5" cy="0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08" name="Freeform 3050">
                <a:extLst>
                  <a:ext uri="{FF2B5EF4-FFF2-40B4-BE49-F238E27FC236}">
                    <a16:creationId xmlns:a16="http://schemas.microsoft.com/office/drawing/2014/main" id="{6D65A0AF-6301-42B8-80D9-914D9CF832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5" y="1730"/>
                <a:ext cx="81" cy="25"/>
              </a:xfrm>
              <a:custGeom>
                <a:avLst/>
                <a:gdLst>
                  <a:gd name="T0" fmla="*/ 322 w 322"/>
                  <a:gd name="T1" fmla="*/ 28 h 101"/>
                  <a:gd name="T2" fmla="*/ 319 w 322"/>
                  <a:gd name="T3" fmla="*/ 39 h 101"/>
                  <a:gd name="T4" fmla="*/ 275 w 322"/>
                  <a:gd name="T5" fmla="*/ 74 h 101"/>
                  <a:gd name="T6" fmla="*/ 273 w 322"/>
                  <a:gd name="T7" fmla="*/ 77 h 101"/>
                  <a:gd name="T8" fmla="*/ 267 w 322"/>
                  <a:gd name="T9" fmla="*/ 74 h 101"/>
                  <a:gd name="T10" fmla="*/ 264 w 322"/>
                  <a:gd name="T11" fmla="*/ 73 h 101"/>
                  <a:gd name="T12" fmla="*/ 229 w 322"/>
                  <a:gd name="T13" fmla="*/ 45 h 101"/>
                  <a:gd name="T14" fmla="*/ 220 w 322"/>
                  <a:gd name="T15" fmla="*/ 41 h 101"/>
                  <a:gd name="T16" fmla="*/ 207 w 322"/>
                  <a:gd name="T17" fmla="*/ 28 h 101"/>
                  <a:gd name="T18" fmla="*/ 199 w 322"/>
                  <a:gd name="T19" fmla="*/ 39 h 101"/>
                  <a:gd name="T20" fmla="*/ 188 w 322"/>
                  <a:gd name="T21" fmla="*/ 34 h 101"/>
                  <a:gd name="T22" fmla="*/ 167 w 322"/>
                  <a:gd name="T23" fmla="*/ 28 h 101"/>
                  <a:gd name="T24" fmla="*/ 161 w 322"/>
                  <a:gd name="T25" fmla="*/ 30 h 101"/>
                  <a:gd name="T26" fmla="*/ 147 w 322"/>
                  <a:gd name="T27" fmla="*/ 34 h 101"/>
                  <a:gd name="T28" fmla="*/ 133 w 322"/>
                  <a:gd name="T29" fmla="*/ 45 h 101"/>
                  <a:gd name="T30" fmla="*/ 105 w 322"/>
                  <a:gd name="T31" fmla="*/ 37 h 101"/>
                  <a:gd name="T32" fmla="*/ 76 w 322"/>
                  <a:gd name="T33" fmla="*/ 28 h 101"/>
                  <a:gd name="T34" fmla="*/ 67 w 322"/>
                  <a:gd name="T35" fmla="*/ 31 h 101"/>
                  <a:gd name="T36" fmla="*/ 66 w 322"/>
                  <a:gd name="T37" fmla="*/ 32 h 101"/>
                  <a:gd name="T38" fmla="*/ 59 w 322"/>
                  <a:gd name="T39" fmla="*/ 37 h 101"/>
                  <a:gd name="T40" fmla="*/ 61 w 322"/>
                  <a:gd name="T41" fmla="*/ 42 h 101"/>
                  <a:gd name="T42" fmla="*/ 66 w 322"/>
                  <a:gd name="T43" fmla="*/ 45 h 101"/>
                  <a:gd name="T44" fmla="*/ 64 w 322"/>
                  <a:gd name="T45" fmla="*/ 56 h 101"/>
                  <a:gd name="T46" fmla="*/ 52 w 322"/>
                  <a:gd name="T47" fmla="*/ 71 h 101"/>
                  <a:gd name="T48" fmla="*/ 48 w 322"/>
                  <a:gd name="T49" fmla="*/ 73 h 101"/>
                  <a:gd name="T50" fmla="*/ 55 w 322"/>
                  <a:gd name="T51" fmla="*/ 92 h 101"/>
                  <a:gd name="T52" fmla="*/ 44 w 322"/>
                  <a:gd name="T53" fmla="*/ 101 h 101"/>
                  <a:gd name="T54" fmla="*/ 33 w 322"/>
                  <a:gd name="T55" fmla="*/ 85 h 101"/>
                  <a:gd name="T56" fmla="*/ 19 w 322"/>
                  <a:gd name="T57" fmla="*/ 95 h 101"/>
                  <a:gd name="T58" fmla="*/ 0 w 322"/>
                  <a:gd name="T59" fmla="*/ 59 h 101"/>
                  <a:gd name="T60" fmla="*/ 7 w 322"/>
                  <a:gd name="T61" fmla="*/ 46 h 101"/>
                  <a:gd name="T62" fmla="*/ 10 w 322"/>
                  <a:gd name="T63" fmla="*/ 41 h 101"/>
                  <a:gd name="T64" fmla="*/ 24 w 322"/>
                  <a:gd name="T65" fmla="*/ 24 h 101"/>
                  <a:gd name="T66" fmla="*/ 20 w 322"/>
                  <a:gd name="T67" fmla="*/ 6 h 101"/>
                  <a:gd name="T68" fmla="*/ 17 w 322"/>
                  <a:gd name="T69" fmla="*/ 0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22" h="101">
                    <a:moveTo>
                      <a:pt x="322" y="30"/>
                    </a:moveTo>
                    <a:lnTo>
                      <a:pt x="322" y="28"/>
                    </a:lnTo>
                    <a:lnTo>
                      <a:pt x="320" y="30"/>
                    </a:lnTo>
                    <a:lnTo>
                      <a:pt x="319" y="39"/>
                    </a:lnTo>
                    <a:lnTo>
                      <a:pt x="277" y="73"/>
                    </a:lnTo>
                    <a:lnTo>
                      <a:pt x="275" y="74"/>
                    </a:lnTo>
                    <a:lnTo>
                      <a:pt x="273" y="76"/>
                    </a:lnTo>
                    <a:lnTo>
                      <a:pt x="273" y="77"/>
                    </a:lnTo>
                    <a:lnTo>
                      <a:pt x="271" y="77"/>
                    </a:lnTo>
                    <a:lnTo>
                      <a:pt x="267" y="74"/>
                    </a:lnTo>
                    <a:lnTo>
                      <a:pt x="266" y="73"/>
                    </a:lnTo>
                    <a:lnTo>
                      <a:pt x="264" y="73"/>
                    </a:lnTo>
                    <a:lnTo>
                      <a:pt x="264" y="71"/>
                    </a:lnTo>
                    <a:lnTo>
                      <a:pt x="229" y="45"/>
                    </a:lnTo>
                    <a:lnTo>
                      <a:pt x="224" y="45"/>
                    </a:lnTo>
                    <a:lnTo>
                      <a:pt x="220" y="41"/>
                    </a:lnTo>
                    <a:lnTo>
                      <a:pt x="210" y="25"/>
                    </a:lnTo>
                    <a:lnTo>
                      <a:pt x="207" y="28"/>
                    </a:lnTo>
                    <a:lnTo>
                      <a:pt x="199" y="38"/>
                    </a:lnTo>
                    <a:lnTo>
                      <a:pt x="199" y="39"/>
                    </a:lnTo>
                    <a:lnTo>
                      <a:pt x="197" y="38"/>
                    </a:lnTo>
                    <a:lnTo>
                      <a:pt x="188" y="34"/>
                    </a:lnTo>
                    <a:lnTo>
                      <a:pt x="168" y="28"/>
                    </a:lnTo>
                    <a:lnTo>
                      <a:pt x="167" y="28"/>
                    </a:lnTo>
                    <a:lnTo>
                      <a:pt x="164" y="30"/>
                    </a:lnTo>
                    <a:lnTo>
                      <a:pt x="161" y="30"/>
                    </a:lnTo>
                    <a:lnTo>
                      <a:pt x="160" y="31"/>
                    </a:lnTo>
                    <a:lnTo>
                      <a:pt x="147" y="34"/>
                    </a:lnTo>
                    <a:lnTo>
                      <a:pt x="136" y="39"/>
                    </a:lnTo>
                    <a:lnTo>
                      <a:pt x="133" y="45"/>
                    </a:lnTo>
                    <a:lnTo>
                      <a:pt x="121" y="48"/>
                    </a:lnTo>
                    <a:lnTo>
                      <a:pt x="105" y="37"/>
                    </a:lnTo>
                    <a:lnTo>
                      <a:pt x="81" y="28"/>
                    </a:lnTo>
                    <a:lnTo>
                      <a:pt x="76" y="28"/>
                    </a:lnTo>
                    <a:lnTo>
                      <a:pt x="76" y="31"/>
                    </a:lnTo>
                    <a:lnTo>
                      <a:pt x="67" y="31"/>
                    </a:lnTo>
                    <a:lnTo>
                      <a:pt x="67" y="32"/>
                    </a:lnTo>
                    <a:lnTo>
                      <a:pt x="66" y="32"/>
                    </a:lnTo>
                    <a:lnTo>
                      <a:pt x="63" y="35"/>
                    </a:lnTo>
                    <a:lnTo>
                      <a:pt x="59" y="37"/>
                    </a:lnTo>
                    <a:lnTo>
                      <a:pt x="59" y="38"/>
                    </a:lnTo>
                    <a:lnTo>
                      <a:pt x="61" y="42"/>
                    </a:lnTo>
                    <a:lnTo>
                      <a:pt x="63" y="44"/>
                    </a:lnTo>
                    <a:lnTo>
                      <a:pt x="66" y="45"/>
                    </a:lnTo>
                    <a:lnTo>
                      <a:pt x="66" y="49"/>
                    </a:lnTo>
                    <a:lnTo>
                      <a:pt x="64" y="56"/>
                    </a:lnTo>
                    <a:lnTo>
                      <a:pt x="56" y="67"/>
                    </a:lnTo>
                    <a:lnTo>
                      <a:pt x="52" y="71"/>
                    </a:lnTo>
                    <a:lnTo>
                      <a:pt x="49" y="73"/>
                    </a:lnTo>
                    <a:lnTo>
                      <a:pt x="48" y="73"/>
                    </a:lnTo>
                    <a:lnTo>
                      <a:pt x="59" y="83"/>
                    </a:lnTo>
                    <a:lnTo>
                      <a:pt x="55" y="92"/>
                    </a:lnTo>
                    <a:lnTo>
                      <a:pt x="54" y="94"/>
                    </a:lnTo>
                    <a:lnTo>
                      <a:pt x="44" y="101"/>
                    </a:lnTo>
                    <a:lnTo>
                      <a:pt x="35" y="92"/>
                    </a:lnTo>
                    <a:lnTo>
                      <a:pt x="33" y="85"/>
                    </a:lnTo>
                    <a:lnTo>
                      <a:pt x="21" y="97"/>
                    </a:lnTo>
                    <a:lnTo>
                      <a:pt x="19" y="95"/>
                    </a:lnTo>
                    <a:lnTo>
                      <a:pt x="10" y="81"/>
                    </a:lnTo>
                    <a:lnTo>
                      <a:pt x="0" y="59"/>
                    </a:lnTo>
                    <a:lnTo>
                      <a:pt x="4" y="49"/>
                    </a:lnTo>
                    <a:lnTo>
                      <a:pt x="7" y="46"/>
                    </a:lnTo>
                    <a:lnTo>
                      <a:pt x="10" y="42"/>
                    </a:lnTo>
                    <a:lnTo>
                      <a:pt x="10" y="41"/>
                    </a:lnTo>
                    <a:lnTo>
                      <a:pt x="21" y="30"/>
                    </a:lnTo>
                    <a:lnTo>
                      <a:pt x="24" y="24"/>
                    </a:lnTo>
                    <a:lnTo>
                      <a:pt x="21" y="7"/>
                    </a:lnTo>
                    <a:lnTo>
                      <a:pt x="20" y="6"/>
                    </a:lnTo>
                    <a:lnTo>
                      <a:pt x="19" y="1"/>
                    </a:lnTo>
                    <a:lnTo>
                      <a:pt x="17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09" name="Freeform 3051">
                <a:extLst>
                  <a:ext uri="{FF2B5EF4-FFF2-40B4-BE49-F238E27FC236}">
                    <a16:creationId xmlns:a16="http://schemas.microsoft.com/office/drawing/2014/main" id="{97EE4634-0903-5F71-1E47-DA7D3823E1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6" y="1738"/>
                <a:ext cx="3" cy="4"/>
              </a:xfrm>
              <a:custGeom>
                <a:avLst/>
                <a:gdLst>
                  <a:gd name="T0" fmla="*/ 11 w 11"/>
                  <a:gd name="T1" fmla="*/ 19 h 19"/>
                  <a:gd name="T2" fmla="*/ 8 w 11"/>
                  <a:gd name="T3" fmla="*/ 12 h 19"/>
                  <a:gd name="T4" fmla="*/ 0 w 11"/>
                  <a:gd name="T5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" h="19">
                    <a:moveTo>
                      <a:pt x="11" y="19"/>
                    </a:moveTo>
                    <a:lnTo>
                      <a:pt x="8" y="12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10" name="Line 3052">
                <a:extLst>
                  <a:ext uri="{FF2B5EF4-FFF2-40B4-BE49-F238E27FC236}">
                    <a16:creationId xmlns:a16="http://schemas.microsoft.com/office/drawing/2014/main" id="{4D10F41B-74B8-941B-893E-24DF8434222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606" y="1738"/>
                <a:ext cx="3" cy="4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11" name="Freeform 3053">
                <a:extLst>
                  <a:ext uri="{FF2B5EF4-FFF2-40B4-BE49-F238E27FC236}">
                    <a16:creationId xmlns:a16="http://schemas.microsoft.com/office/drawing/2014/main" id="{B9E78954-45C6-081D-FD4B-16F9D25337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3" y="1833"/>
                <a:ext cx="62" cy="41"/>
              </a:xfrm>
              <a:custGeom>
                <a:avLst/>
                <a:gdLst>
                  <a:gd name="T0" fmla="*/ 250 w 250"/>
                  <a:gd name="T1" fmla="*/ 38 h 165"/>
                  <a:gd name="T2" fmla="*/ 246 w 250"/>
                  <a:gd name="T3" fmla="*/ 38 h 165"/>
                  <a:gd name="T4" fmla="*/ 243 w 250"/>
                  <a:gd name="T5" fmla="*/ 39 h 165"/>
                  <a:gd name="T6" fmla="*/ 240 w 250"/>
                  <a:gd name="T7" fmla="*/ 43 h 165"/>
                  <a:gd name="T8" fmla="*/ 233 w 250"/>
                  <a:gd name="T9" fmla="*/ 47 h 165"/>
                  <a:gd name="T10" fmla="*/ 230 w 250"/>
                  <a:gd name="T11" fmla="*/ 50 h 165"/>
                  <a:gd name="T12" fmla="*/ 228 w 250"/>
                  <a:gd name="T13" fmla="*/ 50 h 165"/>
                  <a:gd name="T14" fmla="*/ 218 w 250"/>
                  <a:gd name="T15" fmla="*/ 31 h 165"/>
                  <a:gd name="T16" fmla="*/ 199 w 250"/>
                  <a:gd name="T17" fmla="*/ 24 h 165"/>
                  <a:gd name="T18" fmla="*/ 196 w 250"/>
                  <a:gd name="T19" fmla="*/ 25 h 165"/>
                  <a:gd name="T20" fmla="*/ 190 w 250"/>
                  <a:gd name="T21" fmla="*/ 24 h 165"/>
                  <a:gd name="T22" fmla="*/ 189 w 250"/>
                  <a:gd name="T23" fmla="*/ 24 h 165"/>
                  <a:gd name="T24" fmla="*/ 185 w 250"/>
                  <a:gd name="T25" fmla="*/ 21 h 165"/>
                  <a:gd name="T26" fmla="*/ 183 w 250"/>
                  <a:gd name="T27" fmla="*/ 18 h 165"/>
                  <a:gd name="T28" fmla="*/ 183 w 250"/>
                  <a:gd name="T29" fmla="*/ 17 h 165"/>
                  <a:gd name="T30" fmla="*/ 182 w 250"/>
                  <a:gd name="T31" fmla="*/ 17 h 165"/>
                  <a:gd name="T32" fmla="*/ 169 w 250"/>
                  <a:gd name="T33" fmla="*/ 1 h 165"/>
                  <a:gd name="T34" fmla="*/ 168 w 250"/>
                  <a:gd name="T35" fmla="*/ 0 h 165"/>
                  <a:gd name="T36" fmla="*/ 156 w 250"/>
                  <a:gd name="T37" fmla="*/ 0 h 165"/>
                  <a:gd name="T38" fmla="*/ 143 w 250"/>
                  <a:gd name="T39" fmla="*/ 3 h 165"/>
                  <a:gd name="T40" fmla="*/ 115 w 250"/>
                  <a:gd name="T41" fmla="*/ 18 h 165"/>
                  <a:gd name="T42" fmla="*/ 87 w 250"/>
                  <a:gd name="T43" fmla="*/ 28 h 165"/>
                  <a:gd name="T44" fmla="*/ 87 w 250"/>
                  <a:gd name="T45" fmla="*/ 26 h 165"/>
                  <a:gd name="T46" fmla="*/ 83 w 250"/>
                  <a:gd name="T47" fmla="*/ 22 h 165"/>
                  <a:gd name="T48" fmla="*/ 82 w 250"/>
                  <a:gd name="T49" fmla="*/ 19 h 165"/>
                  <a:gd name="T50" fmla="*/ 80 w 250"/>
                  <a:gd name="T51" fmla="*/ 19 h 165"/>
                  <a:gd name="T52" fmla="*/ 49 w 250"/>
                  <a:gd name="T53" fmla="*/ 33 h 165"/>
                  <a:gd name="T54" fmla="*/ 41 w 250"/>
                  <a:gd name="T55" fmla="*/ 43 h 165"/>
                  <a:gd name="T56" fmla="*/ 39 w 250"/>
                  <a:gd name="T57" fmla="*/ 47 h 165"/>
                  <a:gd name="T58" fmla="*/ 35 w 250"/>
                  <a:gd name="T59" fmla="*/ 54 h 165"/>
                  <a:gd name="T60" fmla="*/ 34 w 250"/>
                  <a:gd name="T61" fmla="*/ 61 h 165"/>
                  <a:gd name="T62" fmla="*/ 35 w 250"/>
                  <a:gd name="T63" fmla="*/ 64 h 165"/>
                  <a:gd name="T64" fmla="*/ 35 w 250"/>
                  <a:gd name="T65" fmla="*/ 65 h 165"/>
                  <a:gd name="T66" fmla="*/ 30 w 250"/>
                  <a:gd name="T67" fmla="*/ 70 h 165"/>
                  <a:gd name="T68" fmla="*/ 16 w 250"/>
                  <a:gd name="T69" fmla="*/ 77 h 165"/>
                  <a:gd name="T70" fmla="*/ 12 w 250"/>
                  <a:gd name="T71" fmla="*/ 77 h 165"/>
                  <a:gd name="T72" fmla="*/ 13 w 250"/>
                  <a:gd name="T73" fmla="*/ 79 h 165"/>
                  <a:gd name="T74" fmla="*/ 13 w 250"/>
                  <a:gd name="T75" fmla="*/ 88 h 165"/>
                  <a:gd name="T76" fmla="*/ 12 w 250"/>
                  <a:gd name="T77" fmla="*/ 96 h 165"/>
                  <a:gd name="T78" fmla="*/ 5 w 250"/>
                  <a:gd name="T79" fmla="*/ 103 h 165"/>
                  <a:gd name="T80" fmla="*/ 7 w 250"/>
                  <a:gd name="T81" fmla="*/ 110 h 165"/>
                  <a:gd name="T82" fmla="*/ 7 w 250"/>
                  <a:gd name="T83" fmla="*/ 111 h 165"/>
                  <a:gd name="T84" fmla="*/ 10 w 250"/>
                  <a:gd name="T85" fmla="*/ 113 h 165"/>
                  <a:gd name="T86" fmla="*/ 16 w 250"/>
                  <a:gd name="T87" fmla="*/ 118 h 165"/>
                  <a:gd name="T88" fmla="*/ 16 w 250"/>
                  <a:gd name="T89" fmla="*/ 121 h 165"/>
                  <a:gd name="T90" fmla="*/ 14 w 250"/>
                  <a:gd name="T91" fmla="*/ 121 h 165"/>
                  <a:gd name="T92" fmla="*/ 20 w 250"/>
                  <a:gd name="T93" fmla="*/ 146 h 165"/>
                  <a:gd name="T94" fmla="*/ 9 w 250"/>
                  <a:gd name="T95" fmla="*/ 162 h 165"/>
                  <a:gd name="T96" fmla="*/ 0 w 250"/>
                  <a:gd name="T97" fmla="*/ 165 h 1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50" h="165">
                    <a:moveTo>
                      <a:pt x="250" y="38"/>
                    </a:moveTo>
                    <a:lnTo>
                      <a:pt x="246" y="38"/>
                    </a:lnTo>
                    <a:lnTo>
                      <a:pt x="243" y="39"/>
                    </a:lnTo>
                    <a:lnTo>
                      <a:pt x="240" y="43"/>
                    </a:lnTo>
                    <a:lnTo>
                      <a:pt x="233" y="47"/>
                    </a:lnTo>
                    <a:lnTo>
                      <a:pt x="230" y="50"/>
                    </a:lnTo>
                    <a:lnTo>
                      <a:pt x="228" y="50"/>
                    </a:lnTo>
                    <a:lnTo>
                      <a:pt x="218" y="31"/>
                    </a:lnTo>
                    <a:lnTo>
                      <a:pt x="199" y="24"/>
                    </a:lnTo>
                    <a:lnTo>
                      <a:pt x="196" y="25"/>
                    </a:lnTo>
                    <a:lnTo>
                      <a:pt x="190" y="24"/>
                    </a:lnTo>
                    <a:lnTo>
                      <a:pt x="189" y="24"/>
                    </a:lnTo>
                    <a:lnTo>
                      <a:pt x="185" y="21"/>
                    </a:lnTo>
                    <a:lnTo>
                      <a:pt x="183" y="18"/>
                    </a:lnTo>
                    <a:lnTo>
                      <a:pt x="183" y="17"/>
                    </a:lnTo>
                    <a:lnTo>
                      <a:pt x="182" y="17"/>
                    </a:lnTo>
                    <a:lnTo>
                      <a:pt x="169" y="1"/>
                    </a:lnTo>
                    <a:lnTo>
                      <a:pt x="168" y="0"/>
                    </a:lnTo>
                    <a:lnTo>
                      <a:pt x="156" y="0"/>
                    </a:lnTo>
                    <a:lnTo>
                      <a:pt x="143" y="3"/>
                    </a:lnTo>
                    <a:lnTo>
                      <a:pt x="115" y="18"/>
                    </a:lnTo>
                    <a:lnTo>
                      <a:pt x="87" y="28"/>
                    </a:lnTo>
                    <a:lnTo>
                      <a:pt x="87" y="26"/>
                    </a:lnTo>
                    <a:lnTo>
                      <a:pt x="83" y="22"/>
                    </a:lnTo>
                    <a:lnTo>
                      <a:pt x="82" y="19"/>
                    </a:lnTo>
                    <a:lnTo>
                      <a:pt x="80" y="19"/>
                    </a:lnTo>
                    <a:lnTo>
                      <a:pt x="49" y="33"/>
                    </a:lnTo>
                    <a:lnTo>
                      <a:pt x="41" y="43"/>
                    </a:lnTo>
                    <a:lnTo>
                      <a:pt x="39" y="47"/>
                    </a:lnTo>
                    <a:lnTo>
                      <a:pt x="35" y="54"/>
                    </a:lnTo>
                    <a:lnTo>
                      <a:pt x="34" y="61"/>
                    </a:lnTo>
                    <a:lnTo>
                      <a:pt x="35" y="64"/>
                    </a:lnTo>
                    <a:lnTo>
                      <a:pt x="35" y="65"/>
                    </a:lnTo>
                    <a:lnTo>
                      <a:pt x="30" y="70"/>
                    </a:lnTo>
                    <a:lnTo>
                      <a:pt x="16" y="77"/>
                    </a:lnTo>
                    <a:lnTo>
                      <a:pt x="12" y="77"/>
                    </a:lnTo>
                    <a:lnTo>
                      <a:pt x="13" y="79"/>
                    </a:lnTo>
                    <a:lnTo>
                      <a:pt x="13" y="88"/>
                    </a:lnTo>
                    <a:lnTo>
                      <a:pt x="12" y="96"/>
                    </a:lnTo>
                    <a:lnTo>
                      <a:pt x="5" y="103"/>
                    </a:lnTo>
                    <a:lnTo>
                      <a:pt x="7" y="110"/>
                    </a:lnTo>
                    <a:lnTo>
                      <a:pt x="7" y="111"/>
                    </a:lnTo>
                    <a:lnTo>
                      <a:pt x="10" y="113"/>
                    </a:lnTo>
                    <a:lnTo>
                      <a:pt x="16" y="118"/>
                    </a:lnTo>
                    <a:lnTo>
                      <a:pt x="16" y="121"/>
                    </a:lnTo>
                    <a:lnTo>
                      <a:pt x="14" y="121"/>
                    </a:lnTo>
                    <a:lnTo>
                      <a:pt x="20" y="146"/>
                    </a:lnTo>
                    <a:lnTo>
                      <a:pt x="9" y="162"/>
                    </a:lnTo>
                    <a:lnTo>
                      <a:pt x="0" y="16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12" name="Freeform 3054">
                <a:extLst>
                  <a:ext uri="{FF2B5EF4-FFF2-40B4-BE49-F238E27FC236}">
                    <a16:creationId xmlns:a16="http://schemas.microsoft.com/office/drawing/2014/main" id="{2D2F0244-184C-FA4B-3DBD-39A9836E67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2" y="1875"/>
                <a:ext cx="87" cy="32"/>
              </a:xfrm>
              <a:custGeom>
                <a:avLst/>
                <a:gdLst>
                  <a:gd name="T0" fmla="*/ 2 w 348"/>
                  <a:gd name="T1" fmla="*/ 0 h 128"/>
                  <a:gd name="T2" fmla="*/ 10 w 348"/>
                  <a:gd name="T3" fmla="*/ 13 h 128"/>
                  <a:gd name="T4" fmla="*/ 17 w 348"/>
                  <a:gd name="T5" fmla="*/ 17 h 128"/>
                  <a:gd name="T6" fmla="*/ 41 w 348"/>
                  <a:gd name="T7" fmla="*/ 25 h 128"/>
                  <a:gd name="T8" fmla="*/ 48 w 348"/>
                  <a:gd name="T9" fmla="*/ 46 h 128"/>
                  <a:gd name="T10" fmla="*/ 56 w 348"/>
                  <a:gd name="T11" fmla="*/ 61 h 128"/>
                  <a:gd name="T12" fmla="*/ 64 w 348"/>
                  <a:gd name="T13" fmla="*/ 66 h 128"/>
                  <a:gd name="T14" fmla="*/ 67 w 348"/>
                  <a:gd name="T15" fmla="*/ 68 h 128"/>
                  <a:gd name="T16" fmla="*/ 86 w 348"/>
                  <a:gd name="T17" fmla="*/ 70 h 128"/>
                  <a:gd name="T18" fmla="*/ 90 w 348"/>
                  <a:gd name="T19" fmla="*/ 69 h 128"/>
                  <a:gd name="T20" fmla="*/ 97 w 348"/>
                  <a:gd name="T21" fmla="*/ 77 h 128"/>
                  <a:gd name="T22" fmla="*/ 101 w 348"/>
                  <a:gd name="T23" fmla="*/ 78 h 128"/>
                  <a:gd name="T24" fmla="*/ 106 w 348"/>
                  <a:gd name="T25" fmla="*/ 76 h 128"/>
                  <a:gd name="T26" fmla="*/ 109 w 348"/>
                  <a:gd name="T27" fmla="*/ 66 h 128"/>
                  <a:gd name="T28" fmla="*/ 122 w 348"/>
                  <a:gd name="T29" fmla="*/ 70 h 128"/>
                  <a:gd name="T30" fmla="*/ 127 w 348"/>
                  <a:gd name="T31" fmla="*/ 94 h 128"/>
                  <a:gd name="T32" fmla="*/ 147 w 348"/>
                  <a:gd name="T33" fmla="*/ 113 h 128"/>
                  <a:gd name="T34" fmla="*/ 154 w 348"/>
                  <a:gd name="T35" fmla="*/ 92 h 128"/>
                  <a:gd name="T36" fmla="*/ 157 w 348"/>
                  <a:gd name="T37" fmla="*/ 84 h 128"/>
                  <a:gd name="T38" fmla="*/ 175 w 348"/>
                  <a:gd name="T39" fmla="*/ 65 h 128"/>
                  <a:gd name="T40" fmla="*/ 179 w 348"/>
                  <a:gd name="T41" fmla="*/ 63 h 128"/>
                  <a:gd name="T42" fmla="*/ 199 w 348"/>
                  <a:gd name="T43" fmla="*/ 69 h 128"/>
                  <a:gd name="T44" fmla="*/ 201 w 348"/>
                  <a:gd name="T45" fmla="*/ 68 h 128"/>
                  <a:gd name="T46" fmla="*/ 204 w 348"/>
                  <a:gd name="T47" fmla="*/ 65 h 128"/>
                  <a:gd name="T48" fmla="*/ 207 w 348"/>
                  <a:gd name="T49" fmla="*/ 66 h 128"/>
                  <a:gd name="T50" fmla="*/ 215 w 348"/>
                  <a:gd name="T51" fmla="*/ 73 h 128"/>
                  <a:gd name="T52" fmla="*/ 217 w 348"/>
                  <a:gd name="T53" fmla="*/ 84 h 128"/>
                  <a:gd name="T54" fmla="*/ 218 w 348"/>
                  <a:gd name="T55" fmla="*/ 90 h 128"/>
                  <a:gd name="T56" fmla="*/ 237 w 348"/>
                  <a:gd name="T57" fmla="*/ 92 h 128"/>
                  <a:gd name="T58" fmla="*/ 263 w 348"/>
                  <a:gd name="T59" fmla="*/ 104 h 128"/>
                  <a:gd name="T60" fmla="*/ 268 w 348"/>
                  <a:gd name="T61" fmla="*/ 118 h 128"/>
                  <a:gd name="T62" fmla="*/ 274 w 348"/>
                  <a:gd name="T63" fmla="*/ 128 h 128"/>
                  <a:gd name="T64" fmla="*/ 292 w 348"/>
                  <a:gd name="T65" fmla="*/ 125 h 128"/>
                  <a:gd name="T66" fmla="*/ 296 w 348"/>
                  <a:gd name="T67" fmla="*/ 125 h 128"/>
                  <a:gd name="T68" fmla="*/ 309 w 348"/>
                  <a:gd name="T69" fmla="*/ 121 h 128"/>
                  <a:gd name="T70" fmla="*/ 317 w 348"/>
                  <a:gd name="T71" fmla="*/ 121 h 128"/>
                  <a:gd name="T72" fmla="*/ 345 w 348"/>
                  <a:gd name="T73" fmla="*/ 113 h 128"/>
                  <a:gd name="T74" fmla="*/ 348 w 348"/>
                  <a:gd name="T75" fmla="*/ 106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48" h="128">
                    <a:moveTo>
                      <a:pt x="0" y="0"/>
                    </a:moveTo>
                    <a:lnTo>
                      <a:pt x="2" y="0"/>
                    </a:lnTo>
                    <a:lnTo>
                      <a:pt x="6" y="9"/>
                    </a:lnTo>
                    <a:lnTo>
                      <a:pt x="10" y="13"/>
                    </a:lnTo>
                    <a:lnTo>
                      <a:pt x="16" y="16"/>
                    </a:lnTo>
                    <a:lnTo>
                      <a:pt x="17" y="17"/>
                    </a:lnTo>
                    <a:lnTo>
                      <a:pt x="18" y="17"/>
                    </a:lnTo>
                    <a:lnTo>
                      <a:pt x="41" y="25"/>
                    </a:lnTo>
                    <a:lnTo>
                      <a:pt x="45" y="30"/>
                    </a:lnTo>
                    <a:lnTo>
                      <a:pt x="48" y="46"/>
                    </a:lnTo>
                    <a:lnTo>
                      <a:pt x="55" y="58"/>
                    </a:lnTo>
                    <a:lnTo>
                      <a:pt x="56" y="61"/>
                    </a:lnTo>
                    <a:lnTo>
                      <a:pt x="57" y="62"/>
                    </a:lnTo>
                    <a:lnTo>
                      <a:pt x="64" y="66"/>
                    </a:lnTo>
                    <a:lnTo>
                      <a:pt x="66" y="66"/>
                    </a:lnTo>
                    <a:lnTo>
                      <a:pt x="67" y="68"/>
                    </a:lnTo>
                    <a:lnTo>
                      <a:pt x="70" y="69"/>
                    </a:lnTo>
                    <a:lnTo>
                      <a:pt x="86" y="70"/>
                    </a:lnTo>
                    <a:lnTo>
                      <a:pt x="90" y="70"/>
                    </a:lnTo>
                    <a:lnTo>
                      <a:pt x="90" y="69"/>
                    </a:lnTo>
                    <a:lnTo>
                      <a:pt x="91" y="69"/>
                    </a:lnTo>
                    <a:lnTo>
                      <a:pt x="97" y="77"/>
                    </a:lnTo>
                    <a:lnTo>
                      <a:pt x="100" y="77"/>
                    </a:lnTo>
                    <a:lnTo>
                      <a:pt x="101" y="78"/>
                    </a:lnTo>
                    <a:lnTo>
                      <a:pt x="105" y="77"/>
                    </a:lnTo>
                    <a:lnTo>
                      <a:pt x="106" y="76"/>
                    </a:lnTo>
                    <a:lnTo>
                      <a:pt x="108" y="69"/>
                    </a:lnTo>
                    <a:lnTo>
                      <a:pt x="109" y="66"/>
                    </a:lnTo>
                    <a:lnTo>
                      <a:pt x="120" y="69"/>
                    </a:lnTo>
                    <a:lnTo>
                      <a:pt x="122" y="70"/>
                    </a:lnTo>
                    <a:lnTo>
                      <a:pt x="127" y="92"/>
                    </a:lnTo>
                    <a:lnTo>
                      <a:pt x="127" y="94"/>
                    </a:lnTo>
                    <a:lnTo>
                      <a:pt x="131" y="99"/>
                    </a:lnTo>
                    <a:lnTo>
                      <a:pt x="147" y="113"/>
                    </a:lnTo>
                    <a:lnTo>
                      <a:pt x="147" y="112"/>
                    </a:lnTo>
                    <a:lnTo>
                      <a:pt x="154" y="92"/>
                    </a:lnTo>
                    <a:lnTo>
                      <a:pt x="154" y="91"/>
                    </a:lnTo>
                    <a:lnTo>
                      <a:pt x="157" y="84"/>
                    </a:lnTo>
                    <a:lnTo>
                      <a:pt x="167" y="70"/>
                    </a:lnTo>
                    <a:lnTo>
                      <a:pt x="175" y="65"/>
                    </a:lnTo>
                    <a:lnTo>
                      <a:pt x="177" y="63"/>
                    </a:lnTo>
                    <a:lnTo>
                      <a:pt x="179" y="63"/>
                    </a:lnTo>
                    <a:lnTo>
                      <a:pt x="179" y="62"/>
                    </a:lnTo>
                    <a:lnTo>
                      <a:pt x="199" y="69"/>
                    </a:lnTo>
                    <a:lnTo>
                      <a:pt x="200" y="69"/>
                    </a:lnTo>
                    <a:lnTo>
                      <a:pt x="201" y="68"/>
                    </a:lnTo>
                    <a:lnTo>
                      <a:pt x="204" y="66"/>
                    </a:lnTo>
                    <a:lnTo>
                      <a:pt x="204" y="65"/>
                    </a:lnTo>
                    <a:lnTo>
                      <a:pt x="206" y="65"/>
                    </a:lnTo>
                    <a:lnTo>
                      <a:pt x="207" y="66"/>
                    </a:lnTo>
                    <a:lnTo>
                      <a:pt x="208" y="66"/>
                    </a:lnTo>
                    <a:lnTo>
                      <a:pt x="215" y="73"/>
                    </a:lnTo>
                    <a:lnTo>
                      <a:pt x="217" y="77"/>
                    </a:lnTo>
                    <a:lnTo>
                      <a:pt x="217" y="84"/>
                    </a:lnTo>
                    <a:lnTo>
                      <a:pt x="218" y="88"/>
                    </a:lnTo>
                    <a:lnTo>
                      <a:pt x="218" y="90"/>
                    </a:lnTo>
                    <a:lnTo>
                      <a:pt x="221" y="94"/>
                    </a:lnTo>
                    <a:lnTo>
                      <a:pt x="237" y="92"/>
                    </a:lnTo>
                    <a:lnTo>
                      <a:pt x="257" y="97"/>
                    </a:lnTo>
                    <a:lnTo>
                      <a:pt x="263" y="104"/>
                    </a:lnTo>
                    <a:lnTo>
                      <a:pt x="268" y="116"/>
                    </a:lnTo>
                    <a:lnTo>
                      <a:pt x="268" y="118"/>
                    </a:lnTo>
                    <a:lnTo>
                      <a:pt x="273" y="126"/>
                    </a:lnTo>
                    <a:lnTo>
                      <a:pt x="274" y="128"/>
                    </a:lnTo>
                    <a:lnTo>
                      <a:pt x="277" y="126"/>
                    </a:lnTo>
                    <a:lnTo>
                      <a:pt x="292" y="125"/>
                    </a:lnTo>
                    <a:lnTo>
                      <a:pt x="296" y="126"/>
                    </a:lnTo>
                    <a:lnTo>
                      <a:pt x="296" y="125"/>
                    </a:lnTo>
                    <a:lnTo>
                      <a:pt x="303" y="122"/>
                    </a:lnTo>
                    <a:lnTo>
                      <a:pt x="309" y="121"/>
                    </a:lnTo>
                    <a:lnTo>
                      <a:pt x="310" y="119"/>
                    </a:lnTo>
                    <a:lnTo>
                      <a:pt x="317" y="121"/>
                    </a:lnTo>
                    <a:lnTo>
                      <a:pt x="341" y="118"/>
                    </a:lnTo>
                    <a:lnTo>
                      <a:pt x="345" y="113"/>
                    </a:lnTo>
                    <a:lnTo>
                      <a:pt x="348" y="108"/>
                    </a:lnTo>
                    <a:lnTo>
                      <a:pt x="348" y="10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13" name="Freeform 3055">
                <a:extLst>
                  <a:ext uri="{FF2B5EF4-FFF2-40B4-BE49-F238E27FC236}">
                    <a16:creationId xmlns:a16="http://schemas.microsoft.com/office/drawing/2014/main" id="{84EB84CC-0B24-7FDC-D58C-3F43A8C60D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1" y="1875"/>
                <a:ext cx="20" cy="79"/>
              </a:xfrm>
              <a:custGeom>
                <a:avLst/>
                <a:gdLst>
                  <a:gd name="T0" fmla="*/ 30 w 78"/>
                  <a:gd name="T1" fmla="*/ 314 h 314"/>
                  <a:gd name="T2" fmla="*/ 20 w 78"/>
                  <a:gd name="T3" fmla="*/ 296 h 314"/>
                  <a:gd name="T4" fmla="*/ 20 w 78"/>
                  <a:gd name="T5" fmla="*/ 290 h 314"/>
                  <a:gd name="T6" fmla="*/ 21 w 78"/>
                  <a:gd name="T7" fmla="*/ 286 h 314"/>
                  <a:gd name="T8" fmla="*/ 23 w 78"/>
                  <a:gd name="T9" fmla="*/ 284 h 314"/>
                  <a:gd name="T10" fmla="*/ 25 w 78"/>
                  <a:gd name="T11" fmla="*/ 280 h 314"/>
                  <a:gd name="T12" fmla="*/ 25 w 78"/>
                  <a:gd name="T13" fmla="*/ 275 h 314"/>
                  <a:gd name="T14" fmla="*/ 24 w 78"/>
                  <a:gd name="T15" fmla="*/ 269 h 314"/>
                  <a:gd name="T16" fmla="*/ 23 w 78"/>
                  <a:gd name="T17" fmla="*/ 267 h 314"/>
                  <a:gd name="T18" fmla="*/ 20 w 78"/>
                  <a:gd name="T19" fmla="*/ 267 h 314"/>
                  <a:gd name="T20" fmla="*/ 13 w 78"/>
                  <a:gd name="T21" fmla="*/ 265 h 314"/>
                  <a:gd name="T22" fmla="*/ 4 w 78"/>
                  <a:gd name="T23" fmla="*/ 260 h 314"/>
                  <a:gd name="T24" fmla="*/ 0 w 78"/>
                  <a:gd name="T25" fmla="*/ 250 h 314"/>
                  <a:gd name="T26" fmla="*/ 6 w 78"/>
                  <a:gd name="T27" fmla="*/ 248 h 314"/>
                  <a:gd name="T28" fmla="*/ 16 w 78"/>
                  <a:gd name="T29" fmla="*/ 239 h 314"/>
                  <a:gd name="T30" fmla="*/ 17 w 78"/>
                  <a:gd name="T31" fmla="*/ 239 h 314"/>
                  <a:gd name="T32" fmla="*/ 17 w 78"/>
                  <a:gd name="T33" fmla="*/ 237 h 314"/>
                  <a:gd name="T34" fmla="*/ 18 w 78"/>
                  <a:gd name="T35" fmla="*/ 236 h 314"/>
                  <a:gd name="T36" fmla="*/ 24 w 78"/>
                  <a:gd name="T37" fmla="*/ 233 h 314"/>
                  <a:gd name="T38" fmla="*/ 25 w 78"/>
                  <a:gd name="T39" fmla="*/ 233 h 314"/>
                  <a:gd name="T40" fmla="*/ 27 w 78"/>
                  <a:gd name="T41" fmla="*/ 234 h 314"/>
                  <a:gd name="T42" fmla="*/ 28 w 78"/>
                  <a:gd name="T43" fmla="*/ 232 h 314"/>
                  <a:gd name="T44" fmla="*/ 31 w 78"/>
                  <a:gd name="T45" fmla="*/ 223 h 314"/>
                  <a:gd name="T46" fmla="*/ 31 w 78"/>
                  <a:gd name="T47" fmla="*/ 210 h 314"/>
                  <a:gd name="T48" fmla="*/ 34 w 78"/>
                  <a:gd name="T49" fmla="*/ 197 h 314"/>
                  <a:gd name="T50" fmla="*/ 34 w 78"/>
                  <a:gd name="T51" fmla="*/ 191 h 314"/>
                  <a:gd name="T52" fmla="*/ 35 w 78"/>
                  <a:gd name="T53" fmla="*/ 190 h 314"/>
                  <a:gd name="T54" fmla="*/ 37 w 78"/>
                  <a:gd name="T55" fmla="*/ 187 h 314"/>
                  <a:gd name="T56" fmla="*/ 42 w 78"/>
                  <a:gd name="T57" fmla="*/ 180 h 314"/>
                  <a:gd name="T58" fmla="*/ 49 w 78"/>
                  <a:gd name="T59" fmla="*/ 177 h 314"/>
                  <a:gd name="T60" fmla="*/ 49 w 78"/>
                  <a:gd name="T61" fmla="*/ 176 h 314"/>
                  <a:gd name="T62" fmla="*/ 47 w 78"/>
                  <a:gd name="T63" fmla="*/ 170 h 314"/>
                  <a:gd name="T64" fmla="*/ 47 w 78"/>
                  <a:gd name="T65" fmla="*/ 153 h 314"/>
                  <a:gd name="T66" fmla="*/ 56 w 78"/>
                  <a:gd name="T67" fmla="*/ 116 h 314"/>
                  <a:gd name="T68" fmla="*/ 55 w 78"/>
                  <a:gd name="T69" fmla="*/ 116 h 314"/>
                  <a:gd name="T70" fmla="*/ 55 w 78"/>
                  <a:gd name="T71" fmla="*/ 114 h 314"/>
                  <a:gd name="T72" fmla="*/ 60 w 78"/>
                  <a:gd name="T73" fmla="*/ 95 h 314"/>
                  <a:gd name="T74" fmla="*/ 60 w 78"/>
                  <a:gd name="T75" fmla="*/ 93 h 314"/>
                  <a:gd name="T76" fmla="*/ 63 w 78"/>
                  <a:gd name="T77" fmla="*/ 85 h 314"/>
                  <a:gd name="T78" fmla="*/ 71 w 78"/>
                  <a:gd name="T79" fmla="*/ 36 h 314"/>
                  <a:gd name="T80" fmla="*/ 73 w 78"/>
                  <a:gd name="T81" fmla="*/ 4 h 314"/>
                  <a:gd name="T82" fmla="*/ 74 w 78"/>
                  <a:gd name="T83" fmla="*/ 3 h 314"/>
                  <a:gd name="T84" fmla="*/ 78 w 78"/>
                  <a:gd name="T85" fmla="*/ 0 h 3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78" h="314">
                    <a:moveTo>
                      <a:pt x="30" y="314"/>
                    </a:moveTo>
                    <a:lnTo>
                      <a:pt x="20" y="296"/>
                    </a:lnTo>
                    <a:lnTo>
                      <a:pt x="20" y="290"/>
                    </a:lnTo>
                    <a:lnTo>
                      <a:pt x="21" y="286"/>
                    </a:lnTo>
                    <a:lnTo>
                      <a:pt x="23" y="284"/>
                    </a:lnTo>
                    <a:lnTo>
                      <a:pt x="25" y="280"/>
                    </a:lnTo>
                    <a:lnTo>
                      <a:pt x="25" y="275"/>
                    </a:lnTo>
                    <a:lnTo>
                      <a:pt x="24" y="269"/>
                    </a:lnTo>
                    <a:lnTo>
                      <a:pt x="23" y="267"/>
                    </a:lnTo>
                    <a:lnTo>
                      <a:pt x="20" y="267"/>
                    </a:lnTo>
                    <a:lnTo>
                      <a:pt x="13" y="265"/>
                    </a:lnTo>
                    <a:lnTo>
                      <a:pt x="4" y="260"/>
                    </a:lnTo>
                    <a:lnTo>
                      <a:pt x="0" y="250"/>
                    </a:lnTo>
                    <a:lnTo>
                      <a:pt x="6" y="248"/>
                    </a:lnTo>
                    <a:lnTo>
                      <a:pt x="16" y="239"/>
                    </a:lnTo>
                    <a:lnTo>
                      <a:pt x="17" y="239"/>
                    </a:lnTo>
                    <a:lnTo>
                      <a:pt x="17" y="237"/>
                    </a:lnTo>
                    <a:lnTo>
                      <a:pt x="18" y="236"/>
                    </a:lnTo>
                    <a:lnTo>
                      <a:pt x="24" y="233"/>
                    </a:lnTo>
                    <a:lnTo>
                      <a:pt x="25" y="233"/>
                    </a:lnTo>
                    <a:lnTo>
                      <a:pt x="27" y="234"/>
                    </a:lnTo>
                    <a:lnTo>
                      <a:pt x="28" y="232"/>
                    </a:lnTo>
                    <a:lnTo>
                      <a:pt x="31" y="223"/>
                    </a:lnTo>
                    <a:lnTo>
                      <a:pt x="31" y="210"/>
                    </a:lnTo>
                    <a:lnTo>
                      <a:pt x="34" y="197"/>
                    </a:lnTo>
                    <a:lnTo>
                      <a:pt x="34" y="191"/>
                    </a:lnTo>
                    <a:lnTo>
                      <a:pt x="35" y="190"/>
                    </a:lnTo>
                    <a:lnTo>
                      <a:pt x="37" y="187"/>
                    </a:lnTo>
                    <a:lnTo>
                      <a:pt x="42" y="180"/>
                    </a:lnTo>
                    <a:lnTo>
                      <a:pt x="49" y="177"/>
                    </a:lnTo>
                    <a:lnTo>
                      <a:pt x="49" y="176"/>
                    </a:lnTo>
                    <a:lnTo>
                      <a:pt x="47" y="170"/>
                    </a:lnTo>
                    <a:lnTo>
                      <a:pt x="47" y="153"/>
                    </a:lnTo>
                    <a:lnTo>
                      <a:pt x="56" y="116"/>
                    </a:lnTo>
                    <a:lnTo>
                      <a:pt x="55" y="116"/>
                    </a:lnTo>
                    <a:lnTo>
                      <a:pt x="55" y="114"/>
                    </a:lnTo>
                    <a:lnTo>
                      <a:pt x="60" y="95"/>
                    </a:lnTo>
                    <a:lnTo>
                      <a:pt x="60" y="93"/>
                    </a:lnTo>
                    <a:lnTo>
                      <a:pt x="63" y="85"/>
                    </a:lnTo>
                    <a:lnTo>
                      <a:pt x="71" y="36"/>
                    </a:lnTo>
                    <a:lnTo>
                      <a:pt x="73" y="4"/>
                    </a:lnTo>
                    <a:lnTo>
                      <a:pt x="74" y="3"/>
                    </a:lnTo>
                    <a:lnTo>
                      <a:pt x="78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14" name="Line 3056">
                <a:extLst>
                  <a:ext uri="{FF2B5EF4-FFF2-40B4-BE49-F238E27FC236}">
                    <a16:creationId xmlns:a16="http://schemas.microsoft.com/office/drawing/2014/main" id="{0F2F225D-07A2-E390-DB0B-38FED9CB08B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581" y="1874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15" name="Line 3057">
                <a:extLst>
                  <a:ext uri="{FF2B5EF4-FFF2-40B4-BE49-F238E27FC236}">
                    <a16:creationId xmlns:a16="http://schemas.microsoft.com/office/drawing/2014/main" id="{D349AE32-071E-9307-0759-4C6A449CDE3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582" y="187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16" name="Line 3058">
                <a:extLst>
                  <a:ext uri="{FF2B5EF4-FFF2-40B4-BE49-F238E27FC236}">
                    <a16:creationId xmlns:a16="http://schemas.microsoft.com/office/drawing/2014/main" id="{EEDEF65D-7C9A-ABBF-ACB4-F77D6ECB0C1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581" y="1875"/>
                <a:ext cx="1" cy="0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17" name="Freeform 3059">
                <a:extLst>
                  <a:ext uri="{FF2B5EF4-FFF2-40B4-BE49-F238E27FC236}">
                    <a16:creationId xmlns:a16="http://schemas.microsoft.com/office/drawing/2014/main" id="{E9EC8076-33D5-FBBC-DBC4-D73BB975D9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8" y="1785"/>
                <a:ext cx="45" cy="58"/>
              </a:xfrm>
              <a:custGeom>
                <a:avLst/>
                <a:gdLst>
                  <a:gd name="T0" fmla="*/ 176 w 180"/>
                  <a:gd name="T1" fmla="*/ 0 h 235"/>
                  <a:gd name="T2" fmla="*/ 176 w 180"/>
                  <a:gd name="T3" fmla="*/ 7 h 235"/>
                  <a:gd name="T4" fmla="*/ 177 w 180"/>
                  <a:gd name="T5" fmla="*/ 13 h 235"/>
                  <a:gd name="T6" fmla="*/ 179 w 180"/>
                  <a:gd name="T7" fmla="*/ 15 h 235"/>
                  <a:gd name="T8" fmla="*/ 179 w 180"/>
                  <a:gd name="T9" fmla="*/ 16 h 235"/>
                  <a:gd name="T10" fmla="*/ 180 w 180"/>
                  <a:gd name="T11" fmla="*/ 16 h 235"/>
                  <a:gd name="T12" fmla="*/ 177 w 180"/>
                  <a:gd name="T13" fmla="*/ 17 h 235"/>
                  <a:gd name="T14" fmla="*/ 170 w 180"/>
                  <a:gd name="T15" fmla="*/ 24 h 235"/>
                  <a:gd name="T16" fmla="*/ 169 w 180"/>
                  <a:gd name="T17" fmla="*/ 27 h 235"/>
                  <a:gd name="T18" fmla="*/ 167 w 180"/>
                  <a:gd name="T19" fmla="*/ 27 h 235"/>
                  <a:gd name="T20" fmla="*/ 167 w 180"/>
                  <a:gd name="T21" fmla="*/ 29 h 235"/>
                  <a:gd name="T22" fmla="*/ 149 w 180"/>
                  <a:gd name="T23" fmla="*/ 38 h 235"/>
                  <a:gd name="T24" fmla="*/ 107 w 180"/>
                  <a:gd name="T25" fmla="*/ 77 h 235"/>
                  <a:gd name="T26" fmla="*/ 105 w 180"/>
                  <a:gd name="T27" fmla="*/ 73 h 235"/>
                  <a:gd name="T28" fmla="*/ 103 w 180"/>
                  <a:gd name="T29" fmla="*/ 72 h 235"/>
                  <a:gd name="T30" fmla="*/ 99 w 180"/>
                  <a:gd name="T31" fmla="*/ 69 h 235"/>
                  <a:gd name="T32" fmla="*/ 98 w 180"/>
                  <a:gd name="T33" fmla="*/ 69 h 235"/>
                  <a:gd name="T34" fmla="*/ 92 w 180"/>
                  <a:gd name="T35" fmla="*/ 75 h 235"/>
                  <a:gd name="T36" fmla="*/ 68 w 180"/>
                  <a:gd name="T37" fmla="*/ 93 h 235"/>
                  <a:gd name="T38" fmla="*/ 67 w 180"/>
                  <a:gd name="T39" fmla="*/ 94 h 235"/>
                  <a:gd name="T40" fmla="*/ 63 w 180"/>
                  <a:gd name="T41" fmla="*/ 96 h 235"/>
                  <a:gd name="T42" fmla="*/ 57 w 180"/>
                  <a:gd name="T43" fmla="*/ 96 h 235"/>
                  <a:gd name="T44" fmla="*/ 52 w 180"/>
                  <a:gd name="T45" fmla="*/ 97 h 235"/>
                  <a:gd name="T46" fmla="*/ 43 w 180"/>
                  <a:gd name="T47" fmla="*/ 108 h 235"/>
                  <a:gd name="T48" fmla="*/ 42 w 180"/>
                  <a:gd name="T49" fmla="*/ 113 h 235"/>
                  <a:gd name="T50" fmla="*/ 43 w 180"/>
                  <a:gd name="T51" fmla="*/ 113 h 235"/>
                  <a:gd name="T52" fmla="*/ 54 w 180"/>
                  <a:gd name="T53" fmla="*/ 122 h 235"/>
                  <a:gd name="T54" fmla="*/ 54 w 180"/>
                  <a:gd name="T55" fmla="*/ 132 h 235"/>
                  <a:gd name="T56" fmla="*/ 53 w 180"/>
                  <a:gd name="T57" fmla="*/ 135 h 235"/>
                  <a:gd name="T58" fmla="*/ 52 w 180"/>
                  <a:gd name="T59" fmla="*/ 135 h 235"/>
                  <a:gd name="T60" fmla="*/ 46 w 180"/>
                  <a:gd name="T61" fmla="*/ 139 h 235"/>
                  <a:gd name="T62" fmla="*/ 45 w 180"/>
                  <a:gd name="T63" fmla="*/ 140 h 235"/>
                  <a:gd name="T64" fmla="*/ 45 w 180"/>
                  <a:gd name="T65" fmla="*/ 144 h 235"/>
                  <a:gd name="T66" fmla="*/ 43 w 180"/>
                  <a:gd name="T67" fmla="*/ 146 h 235"/>
                  <a:gd name="T68" fmla="*/ 43 w 180"/>
                  <a:gd name="T69" fmla="*/ 150 h 235"/>
                  <a:gd name="T70" fmla="*/ 50 w 180"/>
                  <a:gd name="T71" fmla="*/ 157 h 235"/>
                  <a:gd name="T72" fmla="*/ 50 w 180"/>
                  <a:gd name="T73" fmla="*/ 163 h 235"/>
                  <a:gd name="T74" fmla="*/ 45 w 180"/>
                  <a:gd name="T75" fmla="*/ 169 h 235"/>
                  <a:gd name="T76" fmla="*/ 42 w 180"/>
                  <a:gd name="T77" fmla="*/ 175 h 235"/>
                  <a:gd name="T78" fmla="*/ 42 w 180"/>
                  <a:gd name="T79" fmla="*/ 180 h 235"/>
                  <a:gd name="T80" fmla="*/ 32 w 180"/>
                  <a:gd name="T81" fmla="*/ 188 h 235"/>
                  <a:gd name="T82" fmla="*/ 13 w 180"/>
                  <a:gd name="T83" fmla="*/ 197 h 235"/>
                  <a:gd name="T84" fmla="*/ 11 w 180"/>
                  <a:gd name="T85" fmla="*/ 199 h 235"/>
                  <a:gd name="T86" fmla="*/ 8 w 180"/>
                  <a:gd name="T87" fmla="*/ 200 h 235"/>
                  <a:gd name="T88" fmla="*/ 0 w 180"/>
                  <a:gd name="T89" fmla="*/ 200 h 235"/>
                  <a:gd name="T90" fmla="*/ 0 w 180"/>
                  <a:gd name="T91" fmla="*/ 203 h 235"/>
                  <a:gd name="T92" fmla="*/ 1 w 180"/>
                  <a:gd name="T93" fmla="*/ 207 h 235"/>
                  <a:gd name="T94" fmla="*/ 6 w 180"/>
                  <a:gd name="T95" fmla="*/ 216 h 235"/>
                  <a:gd name="T96" fmla="*/ 13 w 180"/>
                  <a:gd name="T97" fmla="*/ 225 h 235"/>
                  <a:gd name="T98" fmla="*/ 21 w 180"/>
                  <a:gd name="T99" fmla="*/ 231 h 235"/>
                  <a:gd name="T100" fmla="*/ 22 w 180"/>
                  <a:gd name="T101" fmla="*/ 232 h 235"/>
                  <a:gd name="T102" fmla="*/ 22 w 180"/>
                  <a:gd name="T103" fmla="*/ 235 h 2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80" h="235">
                    <a:moveTo>
                      <a:pt x="176" y="0"/>
                    </a:moveTo>
                    <a:lnTo>
                      <a:pt x="176" y="7"/>
                    </a:lnTo>
                    <a:lnTo>
                      <a:pt x="177" y="13"/>
                    </a:lnTo>
                    <a:lnTo>
                      <a:pt x="179" y="15"/>
                    </a:lnTo>
                    <a:lnTo>
                      <a:pt x="179" y="16"/>
                    </a:lnTo>
                    <a:lnTo>
                      <a:pt x="180" y="16"/>
                    </a:lnTo>
                    <a:lnTo>
                      <a:pt x="177" y="17"/>
                    </a:lnTo>
                    <a:lnTo>
                      <a:pt x="170" y="24"/>
                    </a:lnTo>
                    <a:lnTo>
                      <a:pt x="169" y="27"/>
                    </a:lnTo>
                    <a:lnTo>
                      <a:pt x="167" y="27"/>
                    </a:lnTo>
                    <a:lnTo>
                      <a:pt x="167" y="29"/>
                    </a:lnTo>
                    <a:lnTo>
                      <a:pt x="149" y="38"/>
                    </a:lnTo>
                    <a:lnTo>
                      <a:pt x="107" y="77"/>
                    </a:lnTo>
                    <a:lnTo>
                      <a:pt x="105" y="73"/>
                    </a:lnTo>
                    <a:lnTo>
                      <a:pt x="103" y="72"/>
                    </a:lnTo>
                    <a:lnTo>
                      <a:pt x="99" y="69"/>
                    </a:lnTo>
                    <a:lnTo>
                      <a:pt x="98" y="69"/>
                    </a:lnTo>
                    <a:lnTo>
                      <a:pt x="92" y="75"/>
                    </a:lnTo>
                    <a:lnTo>
                      <a:pt x="68" y="93"/>
                    </a:lnTo>
                    <a:lnTo>
                      <a:pt x="67" y="94"/>
                    </a:lnTo>
                    <a:lnTo>
                      <a:pt x="63" y="96"/>
                    </a:lnTo>
                    <a:lnTo>
                      <a:pt x="57" y="96"/>
                    </a:lnTo>
                    <a:lnTo>
                      <a:pt x="52" y="97"/>
                    </a:lnTo>
                    <a:lnTo>
                      <a:pt x="43" y="108"/>
                    </a:lnTo>
                    <a:lnTo>
                      <a:pt x="42" y="113"/>
                    </a:lnTo>
                    <a:lnTo>
                      <a:pt x="43" y="113"/>
                    </a:lnTo>
                    <a:lnTo>
                      <a:pt x="54" y="122"/>
                    </a:lnTo>
                    <a:lnTo>
                      <a:pt x="54" y="132"/>
                    </a:lnTo>
                    <a:lnTo>
                      <a:pt x="53" y="135"/>
                    </a:lnTo>
                    <a:lnTo>
                      <a:pt x="52" y="135"/>
                    </a:lnTo>
                    <a:lnTo>
                      <a:pt x="46" y="139"/>
                    </a:lnTo>
                    <a:lnTo>
                      <a:pt x="45" y="140"/>
                    </a:lnTo>
                    <a:lnTo>
                      <a:pt x="45" y="144"/>
                    </a:lnTo>
                    <a:lnTo>
                      <a:pt x="43" y="146"/>
                    </a:lnTo>
                    <a:lnTo>
                      <a:pt x="43" y="150"/>
                    </a:lnTo>
                    <a:lnTo>
                      <a:pt x="50" y="157"/>
                    </a:lnTo>
                    <a:lnTo>
                      <a:pt x="50" y="163"/>
                    </a:lnTo>
                    <a:lnTo>
                      <a:pt x="45" y="169"/>
                    </a:lnTo>
                    <a:lnTo>
                      <a:pt x="42" y="175"/>
                    </a:lnTo>
                    <a:lnTo>
                      <a:pt x="42" y="180"/>
                    </a:lnTo>
                    <a:lnTo>
                      <a:pt x="32" y="188"/>
                    </a:lnTo>
                    <a:lnTo>
                      <a:pt x="13" y="197"/>
                    </a:lnTo>
                    <a:lnTo>
                      <a:pt x="11" y="199"/>
                    </a:lnTo>
                    <a:lnTo>
                      <a:pt x="8" y="200"/>
                    </a:lnTo>
                    <a:lnTo>
                      <a:pt x="0" y="200"/>
                    </a:lnTo>
                    <a:lnTo>
                      <a:pt x="0" y="203"/>
                    </a:lnTo>
                    <a:lnTo>
                      <a:pt x="1" y="207"/>
                    </a:lnTo>
                    <a:lnTo>
                      <a:pt x="6" y="216"/>
                    </a:lnTo>
                    <a:lnTo>
                      <a:pt x="13" y="225"/>
                    </a:lnTo>
                    <a:lnTo>
                      <a:pt x="21" y="231"/>
                    </a:lnTo>
                    <a:lnTo>
                      <a:pt x="22" y="232"/>
                    </a:lnTo>
                    <a:lnTo>
                      <a:pt x="22" y="23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18" name="Freeform 3060">
                <a:extLst>
                  <a:ext uri="{FF2B5EF4-FFF2-40B4-BE49-F238E27FC236}">
                    <a16:creationId xmlns:a16="http://schemas.microsoft.com/office/drawing/2014/main" id="{14858F26-4258-3A83-3FDB-392832D097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3" y="1843"/>
                <a:ext cx="93" cy="34"/>
              </a:xfrm>
              <a:custGeom>
                <a:avLst/>
                <a:gdLst>
                  <a:gd name="T0" fmla="*/ 360 w 372"/>
                  <a:gd name="T1" fmla="*/ 0 h 133"/>
                  <a:gd name="T2" fmla="*/ 338 w 372"/>
                  <a:gd name="T3" fmla="*/ 3 h 133"/>
                  <a:gd name="T4" fmla="*/ 332 w 372"/>
                  <a:gd name="T5" fmla="*/ 0 h 133"/>
                  <a:gd name="T6" fmla="*/ 335 w 372"/>
                  <a:gd name="T7" fmla="*/ 14 h 133"/>
                  <a:gd name="T8" fmla="*/ 340 w 372"/>
                  <a:gd name="T9" fmla="*/ 21 h 133"/>
                  <a:gd name="T10" fmla="*/ 339 w 372"/>
                  <a:gd name="T11" fmla="*/ 24 h 133"/>
                  <a:gd name="T12" fmla="*/ 354 w 372"/>
                  <a:gd name="T13" fmla="*/ 48 h 133"/>
                  <a:gd name="T14" fmla="*/ 365 w 372"/>
                  <a:gd name="T15" fmla="*/ 52 h 133"/>
                  <a:gd name="T16" fmla="*/ 372 w 372"/>
                  <a:gd name="T17" fmla="*/ 87 h 133"/>
                  <a:gd name="T18" fmla="*/ 368 w 372"/>
                  <a:gd name="T19" fmla="*/ 89 h 133"/>
                  <a:gd name="T20" fmla="*/ 315 w 372"/>
                  <a:gd name="T21" fmla="*/ 85 h 133"/>
                  <a:gd name="T22" fmla="*/ 314 w 372"/>
                  <a:gd name="T23" fmla="*/ 84 h 133"/>
                  <a:gd name="T24" fmla="*/ 305 w 372"/>
                  <a:gd name="T25" fmla="*/ 81 h 133"/>
                  <a:gd name="T26" fmla="*/ 288 w 372"/>
                  <a:gd name="T27" fmla="*/ 85 h 133"/>
                  <a:gd name="T28" fmla="*/ 280 w 372"/>
                  <a:gd name="T29" fmla="*/ 88 h 133"/>
                  <a:gd name="T30" fmla="*/ 255 w 372"/>
                  <a:gd name="T31" fmla="*/ 81 h 133"/>
                  <a:gd name="T32" fmla="*/ 252 w 372"/>
                  <a:gd name="T33" fmla="*/ 81 h 133"/>
                  <a:gd name="T34" fmla="*/ 233 w 372"/>
                  <a:gd name="T35" fmla="*/ 89 h 133"/>
                  <a:gd name="T36" fmla="*/ 230 w 372"/>
                  <a:gd name="T37" fmla="*/ 91 h 133"/>
                  <a:gd name="T38" fmla="*/ 205 w 372"/>
                  <a:gd name="T39" fmla="*/ 101 h 133"/>
                  <a:gd name="T40" fmla="*/ 178 w 372"/>
                  <a:gd name="T41" fmla="*/ 110 h 133"/>
                  <a:gd name="T42" fmla="*/ 170 w 372"/>
                  <a:gd name="T43" fmla="*/ 133 h 133"/>
                  <a:gd name="T44" fmla="*/ 163 w 372"/>
                  <a:gd name="T45" fmla="*/ 127 h 133"/>
                  <a:gd name="T46" fmla="*/ 146 w 372"/>
                  <a:gd name="T47" fmla="*/ 117 h 133"/>
                  <a:gd name="T48" fmla="*/ 142 w 372"/>
                  <a:gd name="T49" fmla="*/ 116 h 133"/>
                  <a:gd name="T50" fmla="*/ 130 w 372"/>
                  <a:gd name="T51" fmla="*/ 117 h 133"/>
                  <a:gd name="T52" fmla="*/ 110 w 372"/>
                  <a:gd name="T53" fmla="*/ 103 h 133"/>
                  <a:gd name="T54" fmla="*/ 108 w 372"/>
                  <a:gd name="T55" fmla="*/ 105 h 133"/>
                  <a:gd name="T56" fmla="*/ 94 w 372"/>
                  <a:gd name="T57" fmla="*/ 99 h 133"/>
                  <a:gd name="T58" fmla="*/ 82 w 372"/>
                  <a:gd name="T59" fmla="*/ 92 h 133"/>
                  <a:gd name="T60" fmla="*/ 68 w 372"/>
                  <a:gd name="T61" fmla="*/ 102 h 133"/>
                  <a:gd name="T62" fmla="*/ 61 w 372"/>
                  <a:gd name="T63" fmla="*/ 113 h 133"/>
                  <a:gd name="T64" fmla="*/ 48 w 372"/>
                  <a:gd name="T65" fmla="*/ 115 h 133"/>
                  <a:gd name="T66" fmla="*/ 32 w 372"/>
                  <a:gd name="T67" fmla="*/ 124 h 133"/>
                  <a:gd name="T68" fmla="*/ 27 w 372"/>
                  <a:gd name="T69" fmla="*/ 122 h 133"/>
                  <a:gd name="T70" fmla="*/ 11 w 372"/>
                  <a:gd name="T71" fmla="*/ 103 h 133"/>
                  <a:gd name="T72" fmla="*/ 9 w 372"/>
                  <a:gd name="T73" fmla="*/ 96 h 133"/>
                  <a:gd name="T74" fmla="*/ 8 w 372"/>
                  <a:gd name="T75" fmla="*/ 85 h 133"/>
                  <a:gd name="T76" fmla="*/ 4 w 372"/>
                  <a:gd name="T77" fmla="*/ 80 h 133"/>
                  <a:gd name="T78" fmla="*/ 2 w 372"/>
                  <a:gd name="T79" fmla="*/ 78 h 133"/>
                  <a:gd name="T80" fmla="*/ 7 w 372"/>
                  <a:gd name="T81" fmla="*/ 71 h 133"/>
                  <a:gd name="T82" fmla="*/ 1 w 372"/>
                  <a:gd name="T83" fmla="*/ 50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372" h="133">
                    <a:moveTo>
                      <a:pt x="361" y="0"/>
                    </a:moveTo>
                    <a:lnTo>
                      <a:pt x="360" y="0"/>
                    </a:lnTo>
                    <a:lnTo>
                      <a:pt x="343" y="3"/>
                    </a:lnTo>
                    <a:lnTo>
                      <a:pt x="338" y="3"/>
                    </a:lnTo>
                    <a:lnTo>
                      <a:pt x="333" y="0"/>
                    </a:lnTo>
                    <a:lnTo>
                      <a:pt x="332" y="0"/>
                    </a:lnTo>
                    <a:lnTo>
                      <a:pt x="332" y="7"/>
                    </a:lnTo>
                    <a:lnTo>
                      <a:pt x="335" y="14"/>
                    </a:lnTo>
                    <a:lnTo>
                      <a:pt x="339" y="18"/>
                    </a:lnTo>
                    <a:lnTo>
                      <a:pt x="340" y="21"/>
                    </a:lnTo>
                    <a:lnTo>
                      <a:pt x="340" y="24"/>
                    </a:lnTo>
                    <a:lnTo>
                      <a:pt x="339" y="24"/>
                    </a:lnTo>
                    <a:lnTo>
                      <a:pt x="339" y="41"/>
                    </a:lnTo>
                    <a:lnTo>
                      <a:pt x="354" y="48"/>
                    </a:lnTo>
                    <a:lnTo>
                      <a:pt x="360" y="49"/>
                    </a:lnTo>
                    <a:lnTo>
                      <a:pt x="365" y="52"/>
                    </a:lnTo>
                    <a:lnTo>
                      <a:pt x="372" y="59"/>
                    </a:lnTo>
                    <a:lnTo>
                      <a:pt x="372" y="87"/>
                    </a:lnTo>
                    <a:lnTo>
                      <a:pt x="371" y="87"/>
                    </a:lnTo>
                    <a:lnTo>
                      <a:pt x="368" y="89"/>
                    </a:lnTo>
                    <a:lnTo>
                      <a:pt x="333" y="89"/>
                    </a:lnTo>
                    <a:lnTo>
                      <a:pt x="315" y="85"/>
                    </a:lnTo>
                    <a:lnTo>
                      <a:pt x="314" y="85"/>
                    </a:lnTo>
                    <a:lnTo>
                      <a:pt x="314" y="84"/>
                    </a:lnTo>
                    <a:lnTo>
                      <a:pt x="308" y="82"/>
                    </a:lnTo>
                    <a:lnTo>
                      <a:pt x="305" y="81"/>
                    </a:lnTo>
                    <a:lnTo>
                      <a:pt x="295" y="81"/>
                    </a:lnTo>
                    <a:lnTo>
                      <a:pt x="288" y="85"/>
                    </a:lnTo>
                    <a:lnTo>
                      <a:pt x="287" y="87"/>
                    </a:lnTo>
                    <a:lnTo>
                      <a:pt x="280" y="88"/>
                    </a:lnTo>
                    <a:lnTo>
                      <a:pt x="266" y="87"/>
                    </a:lnTo>
                    <a:lnTo>
                      <a:pt x="255" y="81"/>
                    </a:lnTo>
                    <a:lnTo>
                      <a:pt x="254" y="80"/>
                    </a:lnTo>
                    <a:lnTo>
                      <a:pt x="252" y="81"/>
                    </a:lnTo>
                    <a:lnTo>
                      <a:pt x="241" y="87"/>
                    </a:lnTo>
                    <a:lnTo>
                      <a:pt x="233" y="89"/>
                    </a:lnTo>
                    <a:lnTo>
                      <a:pt x="231" y="89"/>
                    </a:lnTo>
                    <a:lnTo>
                      <a:pt x="230" y="91"/>
                    </a:lnTo>
                    <a:lnTo>
                      <a:pt x="211" y="99"/>
                    </a:lnTo>
                    <a:lnTo>
                      <a:pt x="205" y="101"/>
                    </a:lnTo>
                    <a:lnTo>
                      <a:pt x="184" y="110"/>
                    </a:lnTo>
                    <a:lnTo>
                      <a:pt x="178" y="110"/>
                    </a:lnTo>
                    <a:lnTo>
                      <a:pt x="173" y="129"/>
                    </a:lnTo>
                    <a:lnTo>
                      <a:pt x="170" y="133"/>
                    </a:lnTo>
                    <a:lnTo>
                      <a:pt x="170" y="130"/>
                    </a:lnTo>
                    <a:lnTo>
                      <a:pt x="163" y="127"/>
                    </a:lnTo>
                    <a:lnTo>
                      <a:pt x="149" y="119"/>
                    </a:lnTo>
                    <a:lnTo>
                      <a:pt x="146" y="117"/>
                    </a:lnTo>
                    <a:lnTo>
                      <a:pt x="145" y="116"/>
                    </a:lnTo>
                    <a:lnTo>
                      <a:pt x="142" y="116"/>
                    </a:lnTo>
                    <a:lnTo>
                      <a:pt x="131" y="117"/>
                    </a:lnTo>
                    <a:lnTo>
                      <a:pt x="130" y="117"/>
                    </a:lnTo>
                    <a:lnTo>
                      <a:pt x="120" y="112"/>
                    </a:lnTo>
                    <a:lnTo>
                      <a:pt x="110" y="103"/>
                    </a:lnTo>
                    <a:lnTo>
                      <a:pt x="108" y="103"/>
                    </a:lnTo>
                    <a:lnTo>
                      <a:pt x="108" y="105"/>
                    </a:lnTo>
                    <a:lnTo>
                      <a:pt x="104" y="105"/>
                    </a:lnTo>
                    <a:lnTo>
                      <a:pt x="94" y="99"/>
                    </a:lnTo>
                    <a:lnTo>
                      <a:pt x="89" y="95"/>
                    </a:lnTo>
                    <a:lnTo>
                      <a:pt x="82" y="92"/>
                    </a:lnTo>
                    <a:lnTo>
                      <a:pt x="71" y="101"/>
                    </a:lnTo>
                    <a:lnTo>
                      <a:pt x="68" y="102"/>
                    </a:lnTo>
                    <a:lnTo>
                      <a:pt x="64" y="108"/>
                    </a:lnTo>
                    <a:lnTo>
                      <a:pt x="61" y="113"/>
                    </a:lnTo>
                    <a:lnTo>
                      <a:pt x="60" y="115"/>
                    </a:lnTo>
                    <a:lnTo>
                      <a:pt x="48" y="115"/>
                    </a:lnTo>
                    <a:lnTo>
                      <a:pt x="44" y="116"/>
                    </a:lnTo>
                    <a:lnTo>
                      <a:pt x="32" y="124"/>
                    </a:lnTo>
                    <a:lnTo>
                      <a:pt x="29" y="123"/>
                    </a:lnTo>
                    <a:lnTo>
                      <a:pt x="27" y="122"/>
                    </a:lnTo>
                    <a:lnTo>
                      <a:pt x="14" y="112"/>
                    </a:lnTo>
                    <a:lnTo>
                      <a:pt x="11" y="103"/>
                    </a:lnTo>
                    <a:lnTo>
                      <a:pt x="11" y="99"/>
                    </a:lnTo>
                    <a:lnTo>
                      <a:pt x="9" y="96"/>
                    </a:lnTo>
                    <a:lnTo>
                      <a:pt x="9" y="92"/>
                    </a:lnTo>
                    <a:lnTo>
                      <a:pt x="8" y="85"/>
                    </a:lnTo>
                    <a:lnTo>
                      <a:pt x="4" y="81"/>
                    </a:lnTo>
                    <a:lnTo>
                      <a:pt x="4" y="80"/>
                    </a:lnTo>
                    <a:lnTo>
                      <a:pt x="2" y="80"/>
                    </a:lnTo>
                    <a:lnTo>
                      <a:pt x="2" y="78"/>
                    </a:lnTo>
                    <a:lnTo>
                      <a:pt x="4" y="77"/>
                    </a:lnTo>
                    <a:lnTo>
                      <a:pt x="7" y="71"/>
                    </a:lnTo>
                    <a:lnTo>
                      <a:pt x="8" y="62"/>
                    </a:lnTo>
                    <a:lnTo>
                      <a:pt x="1" y="50"/>
                    </a:lnTo>
                    <a:lnTo>
                      <a:pt x="0" y="5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19" name="Freeform 3061">
                <a:extLst>
                  <a:ext uri="{FF2B5EF4-FFF2-40B4-BE49-F238E27FC236}">
                    <a16:creationId xmlns:a16="http://schemas.microsoft.com/office/drawing/2014/main" id="{BE2E5200-7A74-5AC9-A8B8-E9C0F8E159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3" y="1843"/>
                <a:ext cx="42" cy="60"/>
              </a:xfrm>
              <a:custGeom>
                <a:avLst/>
                <a:gdLst>
                  <a:gd name="T0" fmla="*/ 6 w 166"/>
                  <a:gd name="T1" fmla="*/ 3 h 239"/>
                  <a:gd name="T2" fmla="*/ 18 w 166"/>
                  <a:gd name="T3" fmla="*/ 4 h 239"/>
                  <a:gd name="T4" fmla="*/ 30 w 166"/>
                  <a:gd name="T5" fmla="*/ 0 h 239"/>
                  <a:gd name="T6" fmla="*/ 35 w 166"/>
                  <a:gd name="T7" fmla="*/ 3 h 239"/>
                  <a:gd name="T8" fmla="*/ 39 w 166"/>
                  <a:gd name="T9" fmla="*/ 11 h 239"/>
                  <a:gd name="T10" fmla="*/ 38 w 166"/>
                  <a:gd name="T11" fmla="*/ 17 h 239"/>
                  <a:gd name="T12" fmla="*/ 37 w 166"/>
                  <a:gd name="T13" fmla="*/ 23 h 239"/>
                  <a:gd name="T14" fmla="*/ 39 w 166"/>
                  <a:gd name="T15" fmla="*/ 27 h 239"/>
                  <a:gd name="T16" fmla="*/ 42 w 166"/>
                  <a:gd name="T17" fmla="*/ 30 h 239"/>
                  <a:gd name="T18" fmla="*/ 44 w 166"/>
                  <a:gd name="T19" fmla="*/ 34 h 239"/>
                  <a:gd name="T20" fmla="*/ 46 w 166"/>
                  <a:gd name="T21" fmla="*/ 37 h 239"/>
                  <a:gd name="T22" fmla="*/ 56 w 166"/>
                  <a:gd name="T23" fmla="*/ 42 h 239"/>
                  <a:gd name="T24" fmla="*/ 63 w 166"/>
                  <a:gd name="T25" fmla="*/ 38 h 239"/>
                  <a:gd name="T26" fmla="*/ 69 w 166"/>
                  <a:gd name="T27" fmla="*/ 37 h 239"/>
                  <a:gd name="T28" fmla="*/ 78 w 166"/>
                  <a:gd name="T29" fmla="*/ 42 h 239"/>
                  <a:gd name="T30" fmla="*/ 80 w 166"/>
                  <a:gd name="T31" fmla="*/ 45 h 239"/>
                  <a:gd name="T32" fmla="*/ 81 w 166"/>
                  <a:gd name="T33" fmla="*/ 52 h 239"/>
                  <a:gd name="T34" fmla="*/ 95 w 166"/>
                  <a:gd name="T35" fmla="*/ 56 h 239"/>
                  <a:gd name="T36" fmla="*/ 111 w 166"/>
                  <a:gd name="T37" fmla="*/ 58 h 239"/>
                  <a:gd name="T38" fmla="*/ 122 w 166"/>
                  <a:gd name="T39" fmla="*/ 63 h 239"/>
                  <a:gd name="T40" fmla="*/ 123 w 166"/>
                  <a:gd name="T41" fmla="*/ 66 h 239"/>
                  <a:gd name="T42" fmla="*/ 126 w 166"/>
                  <a:gd name="T43" fmla="*/ 71 h 239"/>
                  <a:gd name="T44" fmla="*/ 127 w 166"/>
                  <a:gd name="T45" fmla="*/ 78 h 239"/>
                  <a:gd name="T46" fmla="*/ 126 w 166"/>
                  <a:gd name="T47" fmla="*/ 88 h 239"/>
                  <a:gd name="T48" fmla="*/ 127 w 166"/>
                  <a:gd name="T49" fmla="*/ 97 h 239"/>
                  <a:gd name="T50" fmla="*/ 133 w 166"/>
                  <a:gd name="T51" fmla="*/ 108 h 239"/>
                  <a:gd name="T52" fmla="*/ 137 w 166"/>
                  <a:gd name="T53" fmla="*/ 118 h 239"/>
                  <a:gd name="T54" fmla="*/ 138 w 166"/>
                  <a:gd name="T55" fmla="*/ 130 h 239"/>
                  <a:gd name="T56" fmla="*/ 137 w 166"/>
                  <a:gd name="T57" fmla="*/ 136 h 239"/>
                  <a:gd name="T58" fmla="*/ 136 w 166"/>
                  <a:gd name="T59" fmla="*/ 143 h 239"/>
                  <a:gd name="T60" fmla="*/ 134 w 166"/>
                  <a:gd name="T61" fmla="*/ 154 h 239"/>
                  <a:gd name="T62" fmla="*/ 134 w 166"/>
                  <a:gd name="T63" fmla="*/ 180 h 239"/>
                  <a:gd name="T64" fmla="*/ 134 w 166"/>
                  <a:gd name="T65" fmla="*/ 188 h 239"/>
                  <a:gd name="T66" fmla="*/ 136 w 166"/>
                  <a:gd name="T67" fmla="*/ 195 h 239"/>
                  <a:gd name="T68" fmla="*/ 161 w 166"/>
                  <a:gd name="T69" fmla="*/ 222 h 239"/>
                  <a:gd name="T70" fmla="*/ 164 w 166"/>
                  <a:gd name="T71" fmla="*/ 228 h 239"/>
                  <a:gd name="T72" fmla="*/ 165 w 166"/>
                  <a:gd name="T73" fmla="*/ 231 h 239"/>
                  <a:gd name="T74" fmla="*/ 166 w 166"/>
                  <a:gd name="T75" fmla="*/ 233 h 2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66" h="239">
                    <a:moveTo>
                      <a:pt x="0" y="3"/>
                    </a:moveTo>
                    <a:lnTo>
                      <a:pt x="6" y="3"/>
                    </a:lnTo>
                    <a:lnTo>
                      <a:pt x="13" y="4"/>
                    </a:lnTo>
                    <a:lnTo>
                      <a:pt x="18" y="4"/>
                    </a:lnTo>
                    <a:lnTo>
                      <a:pt x="28" y="0"/>
                    </a:lnTo>
                    <a:lnTo>
                      <a:pt x="30" y="0"/>
                    </a:lnTo>
                    <a:lnTo>
                      <a:pt x="34" y="3"/>
                    </a:lnTo>
                    <a:lnTo>
                      <a:pt x="35" y="3"/>
                    </a:lnTo>
                    <a:lnTo>
                      <a:pt x="41" y="8"/>
                    </a:lnTo>
                    <a:lnTo>
                      <a:pt x="39" y="11"/>
                    </a:lnTo>
                    <a:lnTo>
                      <a:pt x="39" y="14"/>
                    </a:lnTo>
                    <a:lnTo>
                      <a:pt x="38" y="17"/>
                    </a:lnTo>
                    <a:lnTo>
                      <a:pt x="37" y="18"/>
                    </a:lnTo>
                    <a:lnTo>
                      <a:pt x="37" y="23"/>
                    </a:lnTo>
                    <a:lnTo>
                      <a:pt x="38" y="24"/>
                    </a:lnTo>
                    <a:lnTo>
                      <a:pt x="39" y="27"/>
                    </a:lnTo>
                    <a:lnTo>
                      <a:pt x="42" y="28"/>
                    </a:lnTo>
                    <a:lnTo>
                      <a:pt x="42" y="30"/>
                    </a:lnTo>
                    <a:lnTo>
                      <a:pt x="44" y="30"/>
                    </a:lnTo>
                    <a:lnTo>
                      <a:pt x="44" y="34"/>
                    </a:lnTo>
                    <a:lnTo>
                      <a:pt x="45" y="34"/>
                    </a:lnTo>
                    <a:lnTo>
                      <a:pt x="46" y="37"/>
                    </a:lnTo>
                    <a:lnTo>
                      <a:pt x="53" y="42"/>
                    </a:lnTo>
                    <a:lnTo>
                      <a:pt x="56" y="42"/>
                    </a:lnTo>
                    <a:lnTo>
                      <a:pt x="62" y="39"/>
                    </a:lnTo>
                    <a:lnTo>
                      <a:pt x="63" y="38"/>
                    </a:lnTo>
                    <a:lnTo>
                      <a:pt x="66" y="37"/>
                    </a:lnTo>
                    <a:lnTo>
                      <a:pt x="69" y="37"/>
                    </a:lnTo>
                    <a:lnTo>
                      <a:pt x="77" y="41"/>
                    </a:lnTo>
                    <a:lnTo>
                      <a:pt x="78" y="42"/>
                    </a:lnTo>
                    <a:lnTo>
                      <a:pt x="80" y="42"/>
                    </a:lnTo>
                    <a:lnTo>
                      <a:pt x="80" y="45"/>
                    </a:lnTo>
                    <a:lnTo>
                      <a:pt x="81" y="46"/>
                    </a:lnTo>
                    <a:lnTo>
                      <a:pt x="81" y="52"/>
                    </a:lnTo>
                    <a:lnTo>
                      <a:pt x="85" y="56"/>
                    </a:lnTo>
                    <a:lnTo>
                      <a:pt x="95" y="56"/>
                    </a:lnTo>
                    <a:lnTo>
                      <a:pt x="101" y="58"/>
                    </a:lnTo>
                    <a:lnTo>
                      <a:pt x="111" y="58"/>
                    </a:lnTo>
                    <a:lnTo>
                      <a:pt x="121" y="63"/>
                    </a:lnTo>
                    <a:lnTo>
                      <a:pt x="122" y="63"/>
                    </a:lnTo>
                    <a:lnTo>
                      <a:pt x="123" y="65"/>
                    </a:lnTo>
                    <a:lnTo>
                      <a:pt x="123" y="66"/>
                    </a:lnTo>
                    <a:lnTo>
                      <a:pt x="126" y="67"/>
                    </a:lnTo>
                    <a:lnTo>
                      <a:pt x="126" y="71"/>
                    </a:lnTo>
                    <a:lnTo>
                      <a:pt x="127" y="74"/>
                    </a:lnTo>
                    <a:lnTo>
                      <a:pt x="127" y="78"/>
                    </a:lnTo>
                    <a:lnTo>
                      <a:pt x="126" y="80"/>
                    </a:lnTo>
                    <a:lnTo>
                      <a:pt x="126" y="88"/>
                    </a:lnTo>
                    <a:lnTo>
                      <a:pt x="127" y="88"/>
                    </a:lnTo>
                    <a:lnTo>
                      <a:pt x="127" y="97"/>
                    </a:lnTo>
                    <a:lnTo>
                      <a:pt x="133" y="106"/>
                    </a:lnTo>
                    <a:lnTo>
                      <a:pt x="133" y="108"/>
                    </a:lnTo>
                    <a:lnTo>
                      <a:pt x="134" y="109"/>
                    </a:lnTo>
                    <a:lnTo>
                      <a:pt x="137" y="118"/>
                    </a:lnTo>
                    <a:lnTo>
                      <a:pt x="137" y="119"/>
                    </a:lnTo>
                    <a:lnTo>
                      <a:pt x="138" y="130"/>
                    </a:lnTo>
                    <a:lnTo>
                      <a:pt x="138" y="132"/>
                    </a:lnTo>
                    <a:lnTo>
                      <a:pt x="137" y="136"/>
                    </a:lnTo>
                    <a:lnTo>
                      <a:pt x="137" y="138"/>
                    </a:lnTo>
                    <a:lnTo>
                      <a:pt x="136" y="143"/>
                    </a:lnTo>
                    <a:lnTo>
                      <a:pt x="134" y="144"/>
                    </a:lnTo>
                    <a:lnTo>
                      <a:pt x="134" y="154"/>
                    </a:lnTo>
                    <a:lnTo>
                      <a:pt x="136" y="155"/>
                    </a:lnTo>
                    <a:lnTo>
                      <a:pt x="134" y="180"/>
                    </a:lnTo>
                    <a:lnTo>
                      <a:pt x="133" y="183"/>
                    </a:lnTo>
                    <a:lnTo>
                      <a:pt x="134" y="188"/>
                    </a:lnTo>
                    <a:lnTo>
                      <a:pt x="134" y="192"/>
                    </a:lnTo>
                    <a:lnTo>
                      <a:pt x="136" y="195"/>
                    </a:lnTo>
                    <a:lnTo>
                      <a:pt x="137" y="195"/>
                    </a:lnTo>
                    <a:lnTo>
                      <a:pt x="161" y="222"/>
                    </a:lnTo>
                    <a:lnTo>
                      <a:pt x="162" y="226"/>
                    </a:lnTo>
                    <a:lnTo>
                      <a:pt x="164" y="228"/>
                    </a:lnTo>
                    <a:lnTo>
                      <a:pt x="164" y="229"/>
                    </a:lnTo>
                    <a:lnTo>
                      <a:pt x="165" y="231"/>
                    </a:lnTo>
                    <a:lnTo>
                      <a:pt x="165" y="232"/>
                    </a:lnTo>
                    <a:lnTo>
                      <a:pt x="166" y="233"/>
                    </a:lnTo>
                    <a:lnTo>
                      <a:pt x="166" y="23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20" name="Freeform 3062">
                <a:extLst>
                  <a:ext uri="{FF2B5EF4-FFF2-40B4-BE49-F238E27FC236}">
                    <a16:creationId xmlns:a16="http://schemas.microsoft.com/office/drawing/2014/main" id="{C3381979-F216-B902-3DA4-AC51E6654B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0" y="1906"/>
                <a:ext cx="35" cy="55"/>
              </a:xfrm>
              <a:custGeom>
                <a:avLst/>
                <a:gdLst>
                  <a:gd name="T0" fmla="*/ 0 w 142"/>
                  <a:gd name="T1" fmla="*/ 0 h 222"/>
                  <a:gd name="T2" fmla="*/ 3 w 142"/>
                  <a:gd name="T3" fmla="*/ 6 h 222"/>
                  <a:gd name="T4" fmla="*/ 4 w 142"/>
                  <a:gd name="T5" fmla="*/ 11 h 222"/>
                  <a:gd name="T6" fmla="*/ 9 w 142"/>
                  <a:gd name="T7" fmla="*/ 14 h 222"/>
                  <a:gd name="T8" fmla="*/ 15 w 142"/>
                  <a:gd name="T9" fmla="*/ 14 h 222"/>
                  <a:gd name="T10" fmla="*/ 18 w 142"/>
                  <a:gd name="T11" fmla="*/ 11 h 222"/>
                  <a:gd name="T12" fmla="*/ 22 w 142"/>
                  <a:gd name="T13" fmla="*/ 9 h 222"/>
                  <a:gd name="T14" fmla="*/ 23 w 142"/>
                  <a:gd name="T15" fmla="*/ 7 h 222"/>
                  <a:gd name="T16" fmla="*/ 25 w 142"/>
                  <a:gd name="T17" fmla="*/ 7 h 222"/>
                  <a:gd name="T18" fmla="*/ 26 w 142"/>
                  <a:gd name="T19" fmla="*/ 9 h 222"/>
                  <a:gd name="T20" fmla="*/ 27 w 142"/>
                  <a:gd name="T21" fmla="*/ 9 h 222"/>
                  <a:gd name="T22" fmla="*/ 30 w 142"/>
                  <a:gd name="T23" fmla="*/ 11 h 222"/>
                  <a:gd name="T24" fmla="*/ 30 w 142"/>
                  <a:gd name="T25" fmla="*/ 18 h 222"/>
                  <a:gd name="T26" fmla="*/ 27 w 142"/>
                  <a:gd name="T27" fmla="*/ 21 h 222"/>
                  <a:gd name="T28" fmla="*/ 25 w 142"/>
                  <a:gd name="T29" fmla="*/ 22 h 222"/>
                  <a:gd name="T30" fmla="*/ 23 w 142"/>
                  <a:gd name="T31" fmla="*/ 24 h 222"/>
                  <a:gd name="T32" fmla="*/ 23 w 142"/>
                  <a:gd name="T33" fmla="*/ 33 h 222"/>
                  <a:gd name="T34" fmla="*/ 25 w 142"/>
                  <a:gd name="T35" fmla="*/ 35 h 222"/>
                  <a:gd name="T36" fmla="*/ 36 w 142"/>
                  <a:gd name="T37" fmla="*/ 35 h 222"/>
                  <a:gd name="T38" fmla="*/ 47 w 142"/>
                  <a:gd name="T39" fmla="*/ 33 h 222"/>
                  <a:gd name="T40" fmla="*/ 53 w 142"/>
                  <a:gd name="T41" fmla="*/ 33 h 222"/>
                  <a:gd name="T42" fmla="*/ 58 w 142"/>
                  <a:gd name="T43" fmla="*/ 36 h 222"/>
                  <a:gd name="T44" fmla="*/ 58 w 142"/>
                  <a:gd name="T45" fmla="*/ 39 h 222"/>
                  <a:gd name="T46" fmla="*/ 60 w 142"/>
                  <a:gd name="T47" fmla="*/ 42 h 222"/>
                  <a:gd name="T48" fmla="*/ 58 w 142"/>
                  <a:gd name="T49" fmla="*/ 42 h 222"/>
                  <a:gd name="T50" fmla="*/ 58 w 142"/>
                  <a:gd name="T51" fmla="*/ 43 h 222"/>
                  <a:gd name="T52" fmla="*/ 57 w 142"/>
                  <a:gd name="T53" fmla="*/ 45 h 222"/>
                  <a:gd name="T54" fmla="*/ 54 w 142"/>
                  <a:gd name="T55" fmla="*/ 45 h 222"/>
                  <a:gd name="T56" fmla="*/ 49 w 142"/>
                  <a:gd name="T57" fmla="*/ 46 h 222"/>
                  <a:gd name="T58" fmla="*/ 47 w 142"/>
                  <a:gd name="T59" fmla="*/ 47 h 222"/>
                  <a:gd name="T60" fmla="*/ 47 w 142"/>
                  <a:gd name="T61" fmla="*/ 56 h 222"/>
                  <a:gd name="T62" fmla="*/ 49 w 142"/>
                  <a:gd name="T63" fmla="*/ 57 h 222"/>
                  <a:gd name="T64" fmla="*/ 50 w 142"/>
                  <a:gd name="T65" fmla="*/ 62 h 222"/>
                  <a:gd name="T66" fmla="*/ 57 w 142"/>
                  <a:gd name="T67" fmla="*/ 69 h 222"/>
                  <a:gd name="T68" fmla="*/ 58 w 142"/>
                  <a:gd name="T69" fmla="*/ 69 h 222"/>
                  <a:gd name="T70" fmla="*/ 60 w 142"/>
                  <a:gd name="T71" fmla="*/ 70 h 222"/>
                  <a:gd name="T72" fmla="*/ 61 w 142"/>
                  <a:gd name="T73" fmla="*/ 69 h 222"/>
                  <a:gd name="T74" fmla="*/ 65 w 142"/>
                  <a:gd name="T75" fmla="*/ 70 h 222"/>
                  <a:gd name="T76" fmla="*/ 68 w 142"/>
                  <a:gd name="T77" fmla="*/ 70 h 222"/>
                  <a:gd name="T78" fmla="*/ 70 w 142"/>
                  <a:gd name="T79" fmla="*/ 71 h 222"/>
                  <a:gd name="T80" fmla="*/ 71 w 142"/>
                  <a:gd name="T81" fmla="*/ 74 h 222"/>
                  <a:gd name="T82" fmla="*/ 75 w 142"/>
                  <a:gd name="T83" fmla="*/ 77 h 222"/>
                  <a:gd name="T84" fmla="*/ 75 w 142"/>
                  <a:gd name="T85" fmla="*/ 105 h 222"/>
                  <a:gd name="T86" fmla="*/ 80 w 142"/>
                  <a:gd name="T87" fmla="*/ 117 h 222"/>
                  <a:gd name="T88" fmla="*/ 78 w 142"/>
                  <a:gd name="T89" fmla="*/ 126 h 222"/>
                  <a:gd name="T90" fmla="*/ 78 w 142"/>
                  <a:gd name="T91" fmla="*/ 127 h 222"/>
                  <a:gd name="T92" fmla="*/ 76 w 142"/>
                  <a:gd name="T93" fmla="*/ 129 h 222"/>
                  <a:gd name="T94" fmla="*/ 76 w 142"/>
                  <a:gd name="T95" fmla="*/ 137 h 222"/>
                  <a:gd name="T96" fmla="*/ 78 w 142"/>
                  <a:gd name="T97" fmla="*/ 143 h 222"/>
                  <a:gd name="T98" fmla="*/ 78 w 142"/>
                  <a:gd name="T99" fmla="*/ 145 h 222"/>
                  <a:gd name="T100" fmla="*/ 80 w 142"/>
                  <a:gd name="T101" fmla="*/ 148 h 222"/>
                  <a:gd name="T102" fmla="*/ 97 w 142"/>
                  <a:gd name="T103" fmla="*/ 158 h 222"/>
                  <a:gd name="T104" fmla="*/ 97 w 142"/>
                  <a:gd name="T105" fmla="*/ 172 h 222"/>
                  <a:gd name="T106" fmla="*/ 106 w 142"/>
                  <a:gd name="T107" fmla="*/ 180 h 222"/>
                  <a:gd name="T108" fmla="*/ 113 w 142"/>
                  <a:gd name="T109" fmla="*/ 193 h 222"/>
                  <a:gd name="T110" fmla="*/ 125 w 142"/>
                  <a:gd name="T111" fmla="*/ 200 h 222"/>
                  <a:gd name="T112" fmla="*/ 132 w 142"/>
                  <a:gd name="T113" fmla="*/ 207 h 222"/>
                  <a:gd name="T114" fmla="*/ 132 w 142"/>
                  <a:gd name="T115" fmla="*/ 208 h 222"/>
                  <a:gd name="T116" fmla="*/ 138 w 142"/>
                  <a:gd name="T117" fmla="*/ 214 h 222"/>
                  <a:gd name="T118" fmla="*/ 140 w 142"/>
                  <a:gd name="T119" fmla="*/ 219 h 222"/>
                  <a:gd name="T120" fmla="*/ 142 w 142"/>
                  <a:gd name="T121" fmla="*/ 222 h 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42" h="222">
                    <a:moveTo>
                      <a:pt x="0" y="0"/>
                    </a:moveTo>
                    <a:lnTo>
                      <a:pt x="3" y="6"/>
                    </a:lnTo>
                    <a:lnTo>
                      <a:pt x="4" y="11"/>
                    </a:lnTo>
                    <a:lnTo>
                      <a:pt x="9" y="14"/>
                    </a:lnTo>
                    <a:lnTo>
                      <a:pt x="15" y="14"/>
                    </a:lnTo>
                    <a:lnTo>
                      <a:pt x="18" y="11"/>
                    </a:lnTo>
                    <a:lnTo>
                      <a:pt x="22" y="9"/>
                    </a:lnTo>
                    <a:lnTo>
                      <a:pt x="23" y="7"/>
                    </a:lnTo>
                    <a:lnTo>
                      <a:pt x="25" y="7"/>
                    </a:lnTo>
                    <a:lnTo>
                      <a:pt x="26" y="9"/>
                    </a:lnTo>
                    <a:lnTo>
                      <a:pt x="27" y="9"/>
                    </a:lnTo>
                    <a:lnTo>
                      <a:pt x="30" y="11"/>
                    </a:lnTo>
                    <a:lnTo>
                      <a:pt x="30" y="18"/>
                    </a:lnTo>
                    <a:lnTo>
                      <a:pt x="27" y="21"/>
                    </a:lnTo>
                    <a:lnTo>
                      <a:pt x="25" y="22"/>
                    </a:lnTo>
                    <a:lnTo>
                      <a:pt x="23" y="24"/>
                    </a:lnTo>
                    <a:lnTo>
                      <a:pt x="23" y="33"/>
                    </a:lnTo>
                    <a:lnTo>
                      <a:pt x="25" y="35"/>
                    </a:lnTo>
                    <a:lnTo>
                      <a:pt x="36" y="35"/>
                    </a:lnTo>
                    <a:lnTo>
                      <a:pt x="47" y="33"/>
                    </a:lnTo>
                    <a:lnTo>
                      <a:pt x="53" y="33"/>
                    </a:lnTo>
                    <a:lnTo>
                      <a:pt x="58" y="36"/>
                    </a:lnTo>
                    <a:lnTo>
                      <a:pt x="58" y="39"/>
                    </a:lnTo>
                    <a:lnTo>
                      <a:pt x="60" y="42"/>
                    </a:lnTo>
                    <a:lnTo>
                      <a:pt x="58" y="42"/>
                    </a:lnTo>
                    <a:lnTo>
                      <a:pt x="58" y="43"/>
                    </a:lnTo>
                    <a:lnTo>
                      <a:pt x="57" y="45"/>
                    </a:lnTo>
                    <a:lnTo>
                      <a:pt x="54" y="45"/>
                    </a:lnTo>
                    <a:lnTo>
                      <a:pt x="49" y="46"/>
                    </a:lnTo>
                    <a:lnTo>
                      <a:pt x="47" y="47"/>
                    </a:lnTo>
                    <a:lnTo>
                      <a:pt x="47" y="56"/>
                    </a:lnTo>
                    <a:lnTo>
                      <a:pt x="49" y="57"/>
                    </a:lnTo>
                    <a:lnTo>
                      <a:pt x="50" y="62"/>
                    </a:lnTo>
                    <a:lnTo>
                      <a:pt x="57" y="69"/>
                    </a:lnTo>
                    <a:lnTo>
                      <a:pt x="58" y="69"/>
                    </a:lnTo>
                    <a:lnTo>
                      <a:pt x="60" y="70"/>
                    </a:lnTo>
                    <a:lnTo>
                      <a:pt x="61" y="69"/>
                    </a:lnTo>
                    <a:lnTo>
                      <a:pt x="65" y="70"/>
                    </a:lnTo>
                    <a:lnTo>
                      <a:pt x="68" y="70"/>
                    </a:lnTo>
                    <a:lnTo>
                      <a:pt x="70" y="71"/>
                    </a:lnTo>
                    <a:lnTo>
                      <a:pt x="71" y="74"/>
                    </a:lnTo>
                    <a:lnTo>
                      <a:pt x="75" y="77"/>
                    </a:lnTo>
                    <a:lnTo>
                      <a:pt x="75" y="105"/>
                    </a:lnTo>
                    <a:lnTo>
                      <a:pt x="80" y="117"/>
                    </a:lnTo>
                    <a:lnTo>
                      <a:pt x="78" y="126"/>
                    </a:lnTo>
                    <a:lnTo>
                      <a:pt x="78" y="127"/>
                    </a:lnTo>
                    <a:lnTo>
                      <a:pt x="76" y="129"/>
                    </a:lnTo>
                    <a:lnTo>
                      <a:pt x="76" y="137"/>
                    </a:lnTo>
                    <a:lnTo>
                      <a:pt x="78" y="143"/>
                    </a:lnTo>
                    <a:lnTo>
                      <a:pt x="78" y="145"/>
                    </a:lnTo>
                    <a:lnTo>
                      <a:pt x="80" y="148"/>
                    </a:lnTo>
                    <a:lnTo>
                      <a:pt x="97" y="158"/>
                    </a:lnTo>
                    <a:lnTo>
                      <a:pt x="97" y="172"/>
                    </a:lnTo>
                    <a:lnTo>
                      <a:pt x="106" y="180"/>
                    </a:lnTo>
                    <a:lnTo>
                      <a:pt x="113" y="193"/>
                    </a:lnTo>
                    <a:lnTo>
                      <a:pt x="125" y="200"/>
                    </a:lnTo>
                    <a:lnTo>
                      <a:pt x="132" y="207"/>
                    </a:lnTo>
                    <a:lnTo>
                      <a:pt x="132" y="208"/>
                    </a:lnTo>
                    <a:lnTo>
                      <a:pt x="138" y="214"/>
                    </a:lnTo>
                    <a:lnTo>
                      <a:pt x="140" y="219"/>
                    </a:lnTo>
                    <a:lnTo>
                      <a:pt x="142" y="22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21" name="Line 3063">
                <a:extLst>
                  <a:ext uri="{FF2B5EF4-FFF2-40B4-BE49-F238E27FC236}">
                    <a16:creationId xmlns:a16="http://schemas.microsoft.com/office/drawing/2014/main" id="{EA751B8E-D897-9A92-A0FC-94FD153945E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485" y="1903"/>
                <a:ext cx="5" cy="3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22" name="Freeform 3064">
                <a:extLst>
                  <a:ext uri="{FF2B5EF4-FFF2-40B4-BE49-F238E27FC236}">
                    <a16:creationId xmlns:a16="http://schemas.microsoft.com/office/drawing/2014/main" id="{0542F129-D832-EDE9-1556-2CE8428D05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4" y="1941"/>
                <a:ext cx="119" cy="77"/>
              </a:xfrm>
              <a:custGeom>
                <a:avLst/>
                <a:gdLst>
                  <a:gd name="T0" fmla="*/ 473 w 477"/>
                  <a:gd name="T1" fmla="*/ 206 h 310"/>
                  <a:gd name="T2" fmla="*/ 458 w 477"/>
                  <a:gd name="T3" fmla="*/ 221 h 310"/>
                  <a:gd name="T4" fmla="*/ 454 w 477"/>
                  <a:gd name="T5" fmla="*/ 260 h 310"/>
                  <a:gd name="T6" fmla="*/ 455 w 477"/>
                  <a:gd name="T7" fmla="*/ 276 h 310"/>
                  <a:gd name="T8" fmla="*/ 416 w 477"/>
                  <a:gd name="T9" fmla="*/ 286 h 310"/>
                  <a:gd name="T10" fmla="*/ 402 w 477"/>
                  <a:gd name="T11" fmla="*/ 310 h 310"/>
                  <a:gd name="T12" fmla="*/ 374 w 477"/>
                  <a:gd name="T13" fmla="*/ 303 h 310"/>
                  <a:gd name="T14" fmla="*/ 362 w 477"/>
                  <a:gd name="T15" fmla="*/ 288 h 310"/>
                  <a:gd name="T16" fmla="*/ 342 w 477"/>
                  <a:gd name="T17" fmla="*/ 271 h 310"/>
                  <a:gd name="T18" fmla="*/ 304 w 477"/>
                  <a:gd name="T19" fmla="*/ 271 h 310"/>
                  <a:gd name="T20" fmla="*/ 290 w 477"/>
                  <a:gd name="T21" fmla="*/ 263 h 310"/>
                  <a:gd name="T22" fmla="*/ 281 w 477"/>
                  <a:gd name="T23" fmla="*/ 239 h 310"/>
                  <a:gd name="T24" fmla="*/ 274 w 477"/>
                  <a:gd name="T25" fmla="*/ 221 h 310"/>
                  <a:gd name="T26" fmla="*/ 260 w 477"/>
                  <a:gd name="T27" fmla="*/ 224 h 310"/>
                  <a:gd name="T28" fmla="*/ 214 w 477"/>
                  <a:gd name="T29" fmla="*/ 229 h 310"/>
                  <a:gd name="T30" fmla="*/ 202 w 477"/>
                  <a:gd name="T31" fmla="*/ 235 h 310"/>
                  <a:gd name="T32" fmla="*/ 197 w 477"/>
                  <a:gd name="T33" fmla="*/ 238 h 310"/>
                  <a:gd name="T34" fmla="*/ 180 w 477"/>
                  <a:gd name="T35" fmla="*/ 202 h 310"/>
                  <a:gd name="T36" fmla="*/ 178 w 477"/>
                  <a:gd name="T37" fmla="*/ 190 h 310"/>
                  <a:gd name="T38" fmla="*/ 201 w 477"/>
                  <a:gd name="T39" fmla="*/ 168 h 310"/>
                  <a:gd name="T40" fmla="*/ 202 w 477"/>
                  <a:gd name="T41" fmla="*/ 155 h 310"/>
                  <a:gd name="T42" fmla="*/ 188 w 477"/>
                  <a:gd name="T43" fmla="*/ 139 h 310"/>
                  <a:gd name="T44" fmla="*/ 184 w 477"/>
                  <a:gd name="T45" fmla="*/ 137 h 310"/>
                  <a:gd name="T46" fmla="*/ 176 w 477"/>
                  <a:gd name="T47" fmla="*/ 132 h 310"/>
                  <a:gd name="T48" fmla="*/ 173 w 477"/>
                  <a:gd name="T49" fmla="*/ 126 h 310"/>
                  <a:gd name="T50" fmla="*/ 187 w 477"/>
                  <a:gd name="T51" fmla="*/ 112 h 310"/>
                  <a:gd name="T52" fmla="*/ 173 w 477"/>
                  <a:gd name="T53" fmla="*/ 95 h 310"/>
                  <a:gd name="T54" fmla="*/ 165 w 477"/>
                  <a:gd name="T55" fmla="*/ 90 h 310"/>
                  <a:gd name="T56" fmla="*/ 170 w 477"/>
                  <a:gd name="T57" fmla="*/ 88 h 310"/>
                  <a:gd name="T58" fmla="*/ 168 w 477"/>
                  <a:gd name="T59" fmla="*/ 84 h 310"/>
                  <a:gd name="T60" fmla="*/ 156 w 477"/>
                  <a:gd name="T61" fmla="*/ 67 h 310"/>
                  <a:gd name="T62" fmla="*/ 138 w 477"/>
                  <a:gd name="T63" fmla="*/ 56 h 310"/>
                  <a:gd name="T64" fmla="*/ 144 w 477"/>
                  <a:gd name="T65" fmla="*/ 51 h 310"/>
                  <a:gd name="T66" fmla="*/ 141 w 477"/>
                  <a:gd name="T67" fmla="*/ 37 h 310"/>
                  <a:gd name="T68" fmla="*/ 113 w 477"/>
                  <a:gd name="T69" fmla="*/ 32 h 310"/>
                  <a:gd name="T70" fmla="*/ 95 w 477"/>
                  <a:gd name="T71" fmla="*/ 41 h 310"/>
                  <a:gd name="T72" fmla="*/ 81 w 477"/>
                  <a:gd name="T73" fmla="*/ 56 h 310"/>
                  <a:gd name="T74" fmla="*/ 56 w 477"/>
                  <a:gd name="T75" fmla="*/ 38 h 310"/>
                  <a:gd name="T76" fmla="*/ 54 w 477"/>
                  <a:gd name="T77" fmla="*/ 25 h 310"/>
                  <a:gd name="T78" fmla="*/ 65 w 477"/>
                  <a:gd name="T79" fmla="*/ 3 h 310"/>
                  <a:gd name="T80" fmla="*/ 54 w 477"/>
                  <a:gd name="T81" fmla="*/ 0 h 310"/>
                  <a:gd name="T82" fmla="*/ 50 w 477"/>
                  <a:gd name="T83" fmla="*/ 20 h 310"/>
                  <a:gd name="T84" fmla="*/ 38 w 477"/>
                  <a:gd name="T85" fmla="*/ 42 h 310"/>
                  <a:gd name="T86" fmla="*/ 28 w 477"/>
                  <a:gd name="T87" fmla="*/ 46 h 310"/>
                  <a:gd name="T88" fmla="*/ 0 w 477"/>
                  <a:gd name="T89" fmla="*/ 38 h 3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477" h="310">
                    <a:moveTo>
                      <a:pt x="477" y="200"/>
                    </a:moveTo>
                    <a:lnTo>
                      <a:pt x="476" y="200"/>
                    </a:lnTo>
                    <a:lnTo>
                      <a:pt x="473" y="206"/>
                    </a:lnTo>
                    <a:lnTo>
                      <a:pt x="472" y="215"/>
                    </a:lnTo>
                    <a:lnTo>
                      <a:pt x="465" y="219"/>
                    </a:lnTo>
                    <a:lnTo>
                      <a:pt x="458" y="221"/>
                    </a:lnTo>
                    <a:lnTo>
                      <a:pt x="454" y="221"/>
                    </a:lnTo>
                    <a:lnTo>
                      <a:pt x="452" y="229"/>
                    </a:lnTo>
                    <a:lnTo>
                      <a:pt x="454" y="260"/>
                    </a:lnTo>
                    <a:lnTo>
                      <a:pt x="459" y="273"/>
                    </a:lnTo>
                    <a:lnTo>
                      <a:pt x="459" y="274"/>
                    </a:lnTo>
                    <a:lnTo>
                      <a:pt x="455" y="276"/>
                    </a:lnTo>
                    <a:lnTo>
                      <a:pt x="452" y="276"/>
                    </a:lnTo>
                    <a:lnTo>
                      <a:pt x="440" y="277"/>
                    </a:lnTo>
                    <a:lnTo>
                      <a:pt x="416" y="286"/>
                    </a:lnTo>
                    <a:lnTo>
                      <a:pt x="412" y="288"/>
                    </a:lnTo>
                    <a:lnTo>
                      <a:pt x="402" y="307"/>
                    </a:lnTo>
                    <a:lnTo>
                      <a:pt x="402" y="310"/>
                    </a:lnTo>
                    <a:lnTo>
                      <a:pt x="395" y="306"/>
                    </a:lnTo>
                    <a:lnTo>
                      <a:pt x="384" y="303"/>
                    </a:lnTo>
                    <a:lnTo>
                      <a:pt x="374" y="303"/>
                    </a:lnTo>
                    <a:lnTo>
                      <a:pt x="367" y="309"/>
                    </a:lnTo>
                    <a:lnTo>
                      <a:pt x="366" y="306"/>
                    </a:lnTo>
                    <a:lnTo>
                      <a:pt x="362" y="288"/>
                    </a:lnTo>
                    <a:lnTo>
                      <a:pt x="355" y="273"/>
                    </a:lnTo>
                    <a:lnTo>
                      <a:pt x="350" y="273"/>
                    </a:lnTo>
                    <a:lnTo>
                      <a:pt x="342" y="271"/>
                    </a:lnTo>
                    <a:lnTo>
                      <a:pt x="331" y="271"/>
                    </a:lnTo>
                    <a:lnTo>
                      <a:pt x="311" y="269"/>
                    </a:lnTo>
                    <a:lnTo>
                      <a:pt x="304" y="271"/>
                    </a:lnTo>
                    <a:lnTo>
                      <a:pt x="295" y="273"/>
                    </a:lnTo>
                    <a:lnTo>
                      <a:pt x="290" y="264"/>
                    </a:lnTo>
                    <a:lnTo>
                      <a:pt x="290" y="263"/>
                    </a:lnTo>
                    <a:lnTo>
                      <a:pt x="286" y="246"/>
                    </a:lnTo>
                    <a:lnTo>
                      <a:pt x="285" y="243"/>
                    </a:lnTo>
                    <a:lnTo>
                      <a:pt x="281" y="239"/>
                    </a:lnTo>
                    <a:lnTo>
                      <a:pt x="276" y="233"/>
                    </a:lnTo>
                    <a:lnTo>
                      <a:pt x="274" y="228"/>
                    </a:lnTo>
                    <a:lnTo>
                      <a:pt x="274" y="221"/>
                    </a:lnTo>
                    <a:lnTo>
                      <a:pt x="268" y="221"/>
                    </a:lnTo>
                    <a:lnTo>
                      <a:pt x="261" y="224"/>
                    </a:lnTo>
                    <a:lnTo>
                      <a:pt x="260" y="224"/>
                    </a:lnTo>
                    <a:lnTo>
                      <a:pt x="247" y="232"/>
                    </a:lnTo>
                    <a:lnTo>
                      <a:pt x="223" y="229"/>
                    </a:lnTo>
                    <a:lnTo>
                      <a:pt x="214" y="229"/>
                    </a:lnTo>
                    <a:lnTo>
                      <a:pt x="208" y="232"/>
                    </a:lnTo>
                    <a:lnTo>
                      <a:pt x="204" y="233"/>
                    </a:lnTo>
                    <a:lnTo>
                      <a:pt x="202" y="235"/>
                    </a:lnTo>
                    <a:lnTo>
                      <a:pt x="202" y="236"/>
                    </a:lnTo>
                    <a:lnTo>
                      <a:pt x="199" y="239"/>
                    </a:lnTo>
                    <a:lnTo>
                      <a:pt x="197" y="238"/>
                    </a:lnTo>
                    <a:lnTo>
                      <a:pt x="195" y="238"/>
                    </a:lnTo>
                    <a:lnTo>
                      <a:pt x="194" y="236"/>
                    </a:lnTo>
                    <a:lnTo>
                      <a:pt x="180" y="202"/>
                    </a:lnTo>
                    <a:lnTo>
                      <a:pt x="180" y="199"/>
                    </a:lnTo>
                    <a:lnTo>
                      <a:pt x="178" y="196"/>
                    </a:lnTo>
                    <a:lnTo>
                      <a:pt x="178" y="190"/>
                    </a:lnTo>
                    <a:lnTo>
                      <a:pt x="197" y="173"/>
                    </a:lnTo>
                    <a:lnTo>
                      <a:pt x="198" y="171"/>
                    </a:lnTo>
                    <a:lnTo>
                      <a:pt x="201" y="168"/>
                    </a:lnTo>
                    <a:lnTo>
                      <a:pt x="201" y="161"/>
                    </a:lnTo>
                    <a:lnTo>
                      <a:pt x="202" y="157"/>
                    </a:lnTo>
                    <a:lnTo>
                      <a:pt x="202" y="155"/>
                    </a:lnTo>
                    <a:lnTo>
                      <a:pt x="197" y="145"/>
                    </a:lnTo>
                    <a:lnTo>
                      <a:pt x="197" y="143"/>
                    </a:lnTo>
                    <a:lnTo>
                      <a:pt x="188" y="139"/>
                    </a:lnTo>
                    <a:lnTo>
                      <a:pt x="187" y="139"/>
                    </a:lnTo>
                    <a:lnTo>
                      <a:pt x="185" y="137"/>
                    </a:lnTo>
                    <a:lnTo>
                      <a:pt x="184" y="137"/>
                    </a:lnTo>
                    <a:lnTo>
                      <a:pt x="180" y="134"/>
                    </a:lnTo>
                    <a:lnTo>
                      <a:pt x="178" y="134"/>
                    </a:lnTo>
                    <a:lnTo>
                      <a:pt x="176" y="132"/>
                    </a:lnTo>
                    <a:lnTo>
                      <a:pt x="175" y="132"/>
                    </a:lnTo>
                    <a:lnTo>
                      <a:pt x="173" y="129"/>
                    </a:lnTo>
                    <a:lnTo>
                      <a:pt x="173" y="126"/>
                    </a:lnTo>
                    <a:lnTo>
                      <a:pt x="175" y="126"/>
                    </a:lnTo>
                    <a:lnTo>
                      <a:pt x="184" y="119"/>
                    </a:lnTo>
                    <a:lnTo>
                      <a:pt x="187" y="112"/>
                    </a:lnTo>
                    <a:lnTo>
                      <a:pt x="175" y="99"/>
                    </a:lnTo>
                    <a:lnTo>
                      <a:pt x="175" y="98"/>
                    </a:lnTo>
                    <a:lnTo>
                      <a:pt x="173" y="95"/>
                    </a:lnTo>
                    <a:lnTo>
                      <a:pt x="170" y="92"/>
                    </a:lnTo>
                    <a:lnTo>
                      <a:pt x="169" y="92"/>
                    </a:lnTo>
                    <a:lnTo>
                      <a:pt x="165" y="90"/>
                    </a:lnTo>
                    <a:lnTo>
                      <a:pt x="166" y="90"/>
                    </a:lnTo>
                    <a:lnTo>
                      <a:pt x="166" y="88"/>
                    </a:lnTo>
                    <a:lnTo>
                      <a:pt x="170" y="88"/>
                    </a:lnTo>
                    <a:lnTo>
                      <a:pt x="170" y="84"/>
                    </a:lnTo>
                    <a:lnTo>
                      <a:pt x="169" y="85"/>
                    </a:lnTo>
                    <a:lnTo>
                      <a:pt x="168" y="84"/>
                    </a:lnTo>
                    <a:lnTo>
                      <a:pt x="163" y="78"/>
                    </a:lnTo>
                    <a:lnTo>
                      <a:pt x="162" y="74"/>
                    </a:lnTo>
                    <a:lnTo>
                      <a:pt x="156" y="67"/>
                    </a:lnTo>
                    <a:lnTo>
                      <a:pt x="148" y="65"/>
                    </a:lnTo>
                    <a:lnTo>
                      <a:pt x="142" y="59"/>
                    </a:lnTo>
                    <a:lnTo>
                      <a:pt x="138" y="56"/>
                    </a:lnTo>
                    <a:lnTo>
                      <a:pt x="138" y="55"/>
                    </a:lnTo>
                    <a:lnTo>
                      <a:pt x="141" y="52"/>
                    </a:lnTo>
                    <a:lnTo>
                      <a:pt x="144" y="51"/>
                    </a:lnTo>
                    <a:lnTo>
                      <a:pt x="144" y="49"/>
                    </a:lnTo>
                    <a:lnTo>
                      <a:pt x="142" y="39"/>
                    </a:lnTo>
                    <a:lnTo>
                      <a:pt x="141" y="37"/>
                    </a:lnTo>
                    <a:lnTo>
                      <a:pt x="139" y="37"/>
                    </a:lnTo>
                    <a:lnTo>
                      <a:pt x="127" y="32"/>
                    </a:lnTo>
                    <a:lnTo>
                      <a:pt x="113" y="32"/>
                    </a:lnTo>
                    <a:lnTo>
                      <a:pt x="108" y="35"/>
                    </a:lnTo>
                    <a:lnTo>
                      <a:pt x="99" y="39"/>
                    </a:lnTo>
                    <a:lnTo>
                      <a:pt x="95" y="41"/>
                    </a:lnTo>
                    <a:lnTo>
                      <a:pt x="89" y="41"/>
                    </a:lnTo>
                    <a:lnTo>
                      <a:pt x="81" y="55"/>
                    </a:lnTo>
                    <a:lnTo>
                      <a:pt x="81" y="56"/>
                    </a:lnTo>
                    <a:lnTo>
                      <a:pt x="72" y="56"/>
                    </a:lnTo>
                    <a:lnTo>
                      <a:pt x="64" y="51"/>
                    </a:lnTo>
                    <a:lnTo>
                      <a:pt x="56" y="38"/>
                    </a:lnTo>
                    <a:lnTo>
                      <a:pt x="51" y="34"/>
                    </a:lnTo>
                    <a:lnTo>
                      <a:pt x="51" y="30"/>
                    </a:lnTo>
                    <a:lnTo>
                      <a:pt x="54" y="25"/>
                    </a:lnTo>
                    <a:lnTo>
                      <a:pt x="54" y="24"/>
                    </a:lnTo>
                    <a:lnTo>
                      <a:pt x="60" y="17"/>
                    </a:lnTo>
                    <a:lnTo>
                      <a:pt x="65" y="3"/>
                    </a:lnTo>
                    <a:lnTo>
                      <a:pt x="65" y="2"/>
                    </a:lnTo>
                    <a:lnTo>
                      <a:pt x="64" y="2"/>
                    </a:lnTo>
                    <a:lnTo>
                      <a:pt x="54" y="0"/>
                    </a:lnTo>
                    <a:lnTo>
                      <a:pt x="53" y="0"/>
                    </a:lnTo>
                    <a:lnTo>
                      <a:pt x="53" y="2"/>
                    </a:lnTo>
                    <a:lnTo>
                      <a:pt x="50" y="20"/>
                    </a:lnTo>
                    <a:lnTo>
                      <a:pt x="42" y="25"/>
                    </a:lnTo>
                    <a:lnTo>
                      <a:pt x="38" y="38"/>
                    </a:lnTo>
                    <a:lnTo>
                      <a:pt x="38" y="42"/>
                    </a:lnTo>
                    <a:lnTo>
                      <a:pt x="34" y="48"/>
                    </a:lnTo>
                    <a:lnTo>
                      <a:pt x="31" y="48"/>
                    </a:lnTo>
                    <a:lnTo>
                      <a:pt x="28" y="46"/>
                    </a:lnTo>
                    <a:lnTo>
                      <a:pt x="15" y="48"/>
                    </a:lnTo>
                    <a:lnTo>
                      <a:pt x="3" y="41"/>
                    </a:lnTo>
                    <a:lnTo>
                      <a:pt x="0" y="3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23" name="Freeform 3065">
                <a:extLst>
                  <a:ext uri="{FF2B5EF4-FFF2-40B4-BE49-F238E27FC236}">
                    <a16:creationId xmlns:a16="http://schemas.microsoft.com/office/drawing/2014/main" id="{4C97B23E-7EEA-8D27-B118-C5DD4B1307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3" y="1969"/>
                <a:ext cx="52" cy="26"/>
              </a:xfrm>
              <a:custGeom>
                <a:avLst/>
                <a:gdLst>
                  <a:gd name="T0" fmla="*/ 207 w 207"/>
                  <a:gd name="T1" fmla="*/ 95 h 102"/>
                  <a:gd name="T2" fmla="*/ 207 w 207"/>
                  <a:gd name="T3" fmla="*/ 97 h 102"/>
                  <a:gd name="T4" fmla="*/ 206 w 207"/>
                  <a:gd name="T5" fmla="*/ 97 h 102"/>
                  <a:gd name="T6" fmla="*/ 199 w 207"/>
                  <a:gd name="T7" fmla="*/ 102 h 102"/>
                  <a:gd name="T8" fmla="*/ 195 w 207"/>
                  <a:gd name="T9" fmla="*/ 97 h 102"/>
                  <a:gd name="T10" fmla="*/ 185 w 207"/>
                  <a:gd name="T11" fmla="*/ 94 h 102"/>
                  <a:gd name="T12" fmla="*/ 183 w 207"/>
                  <a:gd name="T13" fmla="*/ 92 h 102"/>
                  <a:gd name="T14" fmla="*/ 180 w 207"/>
                  <a:gd name="T15" fmla="*/ 88 h 102"/>
                  <a:gd name="T16" fmla="*/ 179 w 207"/>
                  <a:gd name="T17" fmla="*/ 87 h 102"/>
                  <a:gd name="T18" fmla="*/ 179 w 207"/>
                  <a:gd name="T19" fmla="*/ 79 h 102"/>
                  <a:gd name="T20" fmla="*/ 180 w 207"/>
                  <a:gd name="T21" fmla="*/ 79 h 102"/>
                  <a:gd name="T22" fmla="*/ 178 w 207"/>
                  <a:gd name="T23" fmla="*/ 77 h 102"/>
                  <a:gd name="T24" fmla="*/ 166 w 207"/>
                  <a:gd name="T25" fmla="*/ 85 h 102"/>
                  <a:gd name="T26" fmla="*/ 161 w 207"/>
                  <a:gd name="T27" fmla="*/ 71 h 102"/>
                  <a:gd name="T28" fmla="*/ 161 w 207"/>
                  <a:gd name="T29" fmla="*/ 56 h 102"/>
                  <a:gd name="T30" fmla="*/ 163 w 207"/>
                  <a:gd name="T31" fmla="*/ 54 h 102"/>
                  <a:gd name="T32" fmla="*/ 163 w 207"/>
                  <a:gd name="T33" fmla="*/ 47 h 102"/>
                  <a:gd name="T34" fmla="*/ 161 w 207"/>
                  <a:gd name="T35" fmla="*/ 47 h 102"/>
                  <a:gd name="T36" fmla="*/ 158 w 207"/>
                  <a:gd name="T37" fmla="*/ 44 h 102"/>
                  <a:gd name="T38" fmla="*/ 143 w 207"/>
                  <a:gd name="T39" fmla="*/ 40 h 102"/>
                  <a:gd name="T40" fmla="*/ 140 w 207"/>
                  <a:gd name="T41" fmla="*/ 40 h 102"/>
                  <a:gd name="T42" fmla="*/ 137 w 207"/>
                  <a:gd name="T43" fmla="*/ 39 h 102"/>
                  <a:gd name="T44" fmla="*/ 133 w 207"/>
                  <a:gd name="T45" fmla="*/ 40 h 102"/>
                  <a:gd name="T46" fmla="*/ 129 w 207"/>
                  <a:gd name="T47" fmla="*/ 44 h 102"/>
                  <a:gd name="T48" fmla="*/ 122 w 207"/>
                  <a:gd name="T49" fmla="*/ 44 h 102"/>
                  <a:gd name="T50" fmla="*/ 118 w 207"/>
                  <a:gd name="T51" fmla="*/ 42 h 102"/>
                  <a:gd name="T52" fmla="*/ 111 w 207"/>
                  <a:gd name="T53" fmla="*/ 30 h 102"/>
                  <a:gd name="T54" fmla="*/ 111 w 207"/>
                  <a:gd name="T55" fmla="*/ 28 h 102"/>
                  <a:gd name="T56" fmla="*/ 108 w 207"/>
                  <a:gd name="T57" fmla="*/ 28 h 102"/>
                  <a:gd name="T58" fmla="*/ 102 w 207"/>
                  <a:gd name="T59" fmla="*/ 30 h 102"/>
                  <a:gd name="T60" fmla="*/ 90 w 207"/>
                  <a:gd name="T61" fmla="*/ 37 h 102"/>
                  <a:gd name="T62" fmla="*/ 90 w 207"/>
                  <a:gd name="T63" fmla="*/ 39 h 102"/>
                  <a:gd name="T64" fmla="*/ 89 w 207"/>
                  <a:gd name="T65" fmla="*/ 39 h 102"/>
                  <a:gd name="T66" fmla="*/ 86 w 207"/>
                  <a:gd name="T67" fmla="*/ 40 h 102"/>
                  <a:gd name="T68" fmla="*/ 84 w 207"/>
                  <a:gd name="T69" fmla="*/ 39 h 102"/>
                  <a:gd name="T70" fmla="*/ 82 w 207"/>
                  <a:gd name="T71" fmla="*/ 39 h 102"/>
                  <a:gd name="T72" fmla="*/ 65 w 207"/>
                  <a:gd name="T73" fmla="*/ 14 h 102"/>
                  <a:gd name="T74" fmla="*/ 63 w 207"/>
                  <a:gd name="T75" fmla="*/ 11 h 102"/>
                  <a:gd name="T76" fmla="*/ 63 w 207"/>
                  <a:gd name="T77" fmla="*/ 10 h 102"/>
                  <a:gd name="T78" fmla="*/ 62 w 207"/>
                  <a:gd name="T79" fmla="*/ 5 h 102"/>
                  <a:gd name="T80" fmla="*/ 62 w 207"/>
                  <a:gd name="T81" fmla="*/ 0 h 102"/>
                  <a:gd name="T82" fmla="*/ 59 w 207"/>
                  <a:gd name="T83" fmla="*/ 0 h 102"/>
                  <a:gd name="T84" fmla="*/ 56 w 207"/>
                  <a:gd name="T85" fmla="*/ 1 h 102"/>
                  <a:gd name="T86" fmla="*/ 31 w 207"/>
                  <a:gd name="T87" fmla="*/ 28 h 102"/>
                  <a:gd name="T88" fmla="*/ 31 w 207"/>
                  <a:gd name="T89" fmla="*/ 30 h 102"/>
                  <a:gd name="T90" fmla="*/ 24 w 207"/>
                  <a:gd name="T91" fmla="*/ 54 h 102"/>
                  <a:gd name="T92" fmla="*/ 22 w 207"/>
                  <a:gd name="T93" fmla="*/ 58 h 102"/>
                  <a:gd name="T94" fmla="*/ 3 w 207"/>
                  <a:gd name="T95" fmla="*/ 75 h 102"/>
                  <a:gd name="T96" fmla="*/ 0 w 207"/>
                  <a:gd name="T97" fmla="*/ 85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07" h="102">
                    <a:moveTo>
                      <a:pt x="207" y="95"/>
                    </a:moveTo>
                    <a:lnTo>
                      <a:pt x="207" y="97"/>
                    </a:lnTo>
                    <a:lnTo>
                      <a:pt x="206" y="97"/>
                    </a:lnTo>
                    <a:lnTo>
                      <a:pt x="199" y="102"/>
                    </a:lnTo>
                    <a:lnTo>
                      <a:pt x="195" y="97"/>
                    </a:lnTo>
                    <a:lnTo>
                      <a:pt x="185" y="94"/>
                    </a:lnTo>
                    <a:lnTo>
                      <a:pt x="183" y="92"/>
                    </a:lnTo>
                    <a:lnTo>
                      <a:pt x="180" y="88"/>
                    </a:lnTo>
                    <a:lnTo>
                      <a:pt x="179" y="87"/>
                    </a:lnTo>
                    <a:lnTo>
                      <a:pt x="179" y="79"/>
                    </a:lnTo>
                    <a:lnTo>
                      <a:pt x="180" y="79"/>
                    </a:lnTo>
                    <a:lnTo>
                      <a:pt x="178" y="77"/>
                    </a:lnTo>
                    <a:lnTo>
                      <a:pt x="166" y="85"/>
                    </a:lnTo>
                    <a:lnTo>
                      <a:pt x="161" y="71"/>
                    </a:lnTo>
                    <a:lnTo>
                      <a:pt x="161" y="56"/>
                    </a:lnTo>
                    <a:lnTo>
                      <a:pt x="163" y="54"/>
                    </a:lnTo>
                    <a:lnTo>
                      <a:pt x="163" y="47"/>
                    </a:lnTo>
                    <a:lnTo>
                      <a:pt x="161" y="47"/>
                    </a:lnTo>
                    <a:lnTo>
                      <a:pt x="158" y="44"/>
                    </a:lnTo>
                    <a:lnTo>
                      <a:pt x="143" y="40"/>
                    </a:lnTo>
                    <a:lnTo>
                      <a:pt x="140" y="40"/>
                    </a:lnTo>
                    <a:lnTo>
                      <a:pt x="137" y="39"/>
                    </a:lnTo>
                    <a:lnTo>
                      <a:pt x="133" y="40"/>
                    </a:lnTo>
                    <a:lnTo>
                      <a:pt x="129" y="44"/>
                    </a:lnTo>
                    <a:lnTo>
                      <a:pt x="122" y="44"/>
                    </a:lnTo>
                    <a:lnTo>
                      <a:pt x="118" y="42"/>
                    </a:lnTo>
                    <a:lnTo>
                      <a:pt x="111" y="30"/>
                    </a:lnTo>
                    <a:lnTo>
                      <a:pt x="111" y="28"/>
                    </a:lnTo>
                    <a:lnTo>
                      <a:pt x="108" y="28"/>
                    </a:lnTo>
                    <a:lnTo>
                      <a:pt x="102" y="30"/>
                    </a:lnTo>
                    <a:lnTo>
                      <a:pt x="90" y="37"/>
                    </a:lnTo>
                    <a:lnTo>
                      <a:pt x="90" y="39"/>
                    </a:lnTo>
                    <a:lnTo>
                      <a:pt x="89" y="39"/>
                    </a:lnTo>
                    <a:lnTo>
                      <a:pt x="86" y="40"/>
                    </a:lnTo>
                    <a:lnTo>
                      <a:pt x="84" y="39"/>
                    </a:lnTo>
                    <a:lnTo>
                      <a:pt x="82" y="39"/>
                    </a:lnTo>
                    <a:lnTo>
                      <a:pt x="65" y="14"/>
                    </a:lnTo>
                    <a:lnTo>
                      <a:pt x="63" y="11"/>
                    </a:lnTo>
                    <a:lnTo>
                      <a:pt x="63" y="10"/>
                    </a:lnTo>
                    <a:lnTo>
                      <a:pt x="62" y="5"/>
                    </a:lnTo>
                    <a:lnTo>
                      <a:pt x="62" y="0"/>
                    </a:lnTo>
                    <a:lnTo>
                      <a:pt x="59" y="0"/>
                    </a:lnTo>
                    <a:lnTo>
                      <a:pt x="56" y="1"/>
                    </a:lnTo>
                    <a:lnTo>
                      <a:pt x="31" y="28"/>
                    </a:lnTo>
                    <a:lnTo>
                      <a:pt x="31" y="30"/>
                    </a:lnTo>
                    <a:lnTo>
                      <a:pt x="24" y="54"/>
                    </a:lnTo>
                    <a:lnTo>
                      <a:pt x="22" y="58"/>
                    </a:lnTo>
                    <a:lnTo>
                      <a:pt x="3" y="75"/>
                    </a:lnTo>
                    <a:lnTo>
                      <a:pt x="0" y="8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24" name="Freeform 3066">
                <a:extLst>
                  <a:ext uri="{FF2B5EF4-FFF2-40B4-BE49-F238E27FC236}">
                    <a16:creationId xmlns:a16="http://schemas.microsoft.com/office/drawing/2014/main" id="{B815D9CF-3451-D9B4-A65A-9D1BCBD411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7" y="1991"/>
                <a:ext cx="68" cy="87"/>
              </a:xfrm>
              <a:custGeom>
                <a:avLst/>
                <a:gdLst>
                  <a:gd name="T0" fmla="*/ 9 w 271"/>
                  <a:gd name="T1" fmla="*/ 335 h 352"/>
                  <a:gd name="T2" fmla="*/ 8 w 271"/>
                  <a:gd name="T3" fmla="*/ 332 h 352"/>
                  <a:gd name="T4" fmla="*/ 2 w 271"/>
                  <a:gd name="T5" fmla="*/ 328 h 352"/>
                  <a:gd name="T6" fmla="*/ 3 w 271"/>
                  <a:gd name="T7" fmla="*/ 316 h 352"/>
                  <a:gd name="T8" fmla="*/ 15 w 271"/>
                  <a:gd name="T9" fmla="*/ 317 h 352"/>
                  <a:gd name="T10" fmla="*/ 22 w 271"/>
                  <a:gd name="T11" fmla="*/ 314 h 352"/>
                  <a:gd name="T12" fmla="*/ 27 w 271"/>
                  <a:gd name="T13" fmla="*/ 307 h 352"/>
                  <a:gd name="T14" fmla="*/ 36 w 271"/>
                  <a:gd name="T15" fmla="*/ 306 h 352"/>
                  <a:gd name="T16" fmla="*/ 43 w 271"/>
                  <a:gd name="T17" fmla="*/ 310 h 352"/>
                  <a:gd name="T18" fmla="*/ 51 w 271"/>
                  <a:gd name="T19" fmla="*/ 307 h 352"/>
                  <a:gd name="T20" fmla="*/ 60 w 271"/>
                  <a:gd name="T21" fmla="*/ 282 h 352"/>
                  <a:gd name="T22" fmla="*/ 55 w 271"/>
                  <a:gd name="T23" fmla="*/ 274 h 352"/>
                  <a:gd name="T24" fmla="*/ 50 w 271"/>
                  <a:gd name="T25" fmla="*/ 270 h 352"/>
                  <a:gd name="T26" fmla="*/ 65 w 271"/>
                  <a:gd name="T27" fmla="*/ 253 h 352"/>
                  <a:gd name="T28" fmla="*/ 73 w 271"/>
                  <a:gd name="T29" fmla="*/ 256 h 352"/>
                  <a:gd name="T30" fmla="*/ 96 w 271"/>
                  <a:gd name="T31" fmla="*/ 243 h 352"/>
                  <a:gd name="T32" fmla="*/ 118 w 271"/>
                  <a:gd name="T33" fmla="*/ 270 h 352"/>
                  <a:gd name="T34" fmla="*/ 135 w 271"/>
                  <a:gd name="T35" fmla="*/ 296 h 352"/>
                  <a:gd name="T36" fmla="*/ 142 w 271"/>
                  <a:gd name="T37" fmla="*/ 331 h 352"/>
                  <a:gd name="T38" fmla="*/ 147 w 271"/>
                  <a:gd name="T39" fmla="*/ 345 h 352"/>
                  <a:gd name="T40" fmla="*/ 156 w 271"/>
                  <a:gd name="T41" fmla="*/ 350 h 352"/>
                  <a:gd name="T42" fmla="*/ 161 w 271"/>
                  <a:gd name="T43" fmla="*/ 352 h 352"/>
                  <a:gd name="T44" fmla="*/ 195 w 271"/>
                  <a:gd name="T45" fmla="*/ 346 h 352"/>
                  <a:gd name="T46" fmla="*/ 204 w 271"/>
                  <a:gd name="T47" fmla="*/ 339 h 352"/>
                  <a:gd name="T48" fmla="*/ 210 w 271"/>
                  <a:gd name="T49" fmla="*/ 330 h 352"/>
                  <a:gd name="T50" fmla="*/ 213 w 271"/>
                  <a:gd name="T51" fmla="*/ 297 h 352"/>
                  <a:gd name="T52" fmla="*/ 221 w 271"/>
                  <a:gd name="T53" fmla="*/ 253 h 352"/>
                  <a:gd name="T54" fmla="*/ 220 w 271"/>
                  <a:gd name="T55" fmla="*/ 249 h 352"/>
                  <a:gd name="T56" fmla="*/ 211 w 271"/>
                  <a:gd name="T57" fmla="*/ 243 h 352"/>
                  <a:gd name="T58" fmla="*/ 210 w 271"/>
                  <a:gd name="T59" fmla="*/ 233 h 352"/>
                  <a:gd name="T60" fmla="*/ 217 w 271"/>
                  <a:gd name="T61" fmla="*/ 227 h 352"/>
                  <a:gd name="T62" fmla="*/ 220 w 271"/>
                  <a:gd name="T63" fmla="*/ 220 h 352"/>
                  <a:gd name="T64" fmla="*/ 223 w 271"/>
                  <a:gd name="T65" fmla="*/ 193 h 352"/>
                  <a:gd name="T66" fmla="*/ 227 w 271"/>
                  <a:gd name="T67" fmla="*/ 182 h 352"/>
                  <a:gd name="T68" fmla="*/ 225 w 271"/>
                  <a:gd name="T69" fmla="*/ 175 h 352"/>
                  <a:gd name="T70" fmla="*/ 224 w 271"/>
                  <a:gd name="T71" fmla="*/ 170 h 352"/>
                  <a:gd name="T72" fmla="*/ 220 w 271"/>
                  <a:gd name="T73" fmla="*/ 167 h 352"/>
                  <a:gd name="T74" fmla="*/ 213 w 271"/>
                  <a:gd name="T75" fmla="*/ 169 h 352"/>
                  <a:gd name="T76" fmla="*/ 207 w 271"/>
                  <a:gd name="T77" fmla="*/ 166 h 352"/>
                  <a:gd name="T78" fmla="*/ 188 w 271"/>
                  <a:gd name="T79" fmla="*/ 149 h 352"/>
                  <a:gd name="T80" fmla="*/ 184 w 271"/>
                  <a:gd name="T81" fmla="*/ 140 h 352"/>
                  <a:gd name="T82" fmla="*/ 189 w 271"/>
                  <a:gd name="T83" fmla="*/ 124 h 352"/>
                  <a:gd name="T84" fmla="*/ 192 w 271"/>
                  <a:gd name="T85" fmla="*/ 122 h 352"/>
                  <a:gd name="T86" fmla="*/ 210 w 271"/>
                  <a:gd name="T87" fmla="*/ 114 h 352"/>
                  <a:gd name="T88" fmla="*/ 224 w 271"/>
                  <a:gd name="T89" fmla="*/ 105 h 352"/>
                  <a:gd name="T90" fmla="*/ 231 w 271"/>
                  <a:gd name="T91" fmla="*/ 122 h 352"/>
                  <a:gd name="T92" fmla="*/ 251 w 271"/>
                  <a:gd name="T93" fmla="*/ 114 h 352"/>
                  <a:gd name="T94" fmla="*/ 262 w 271"/>
                  <a:gd name="T95" fmla="*/ 110 h 352"/>
                  <a:gd name="T96" fmla="*/ 270 w 271"/>
                  <a:gd name="T97" fmla="*/ 106 h 352"/>
                  <a:gd name="T98" fmla="*/ 269 w 271"/>
                  <a:gd name="T99" fmla="*/ 66 h 352"/>
                  <a:gd name="T100" fmla="*/ 271 w 271"/>
                  <a:gd name="T101" fmla="*/ 59 h 352"/>
                  <a:gd name="T102" fmla="*/ 264 w 271"/>
                  <a:gd name="T103" fmla="*/ 53 h 352"/>
                  <a:gd name="T104" fmla="*/ 260 w 271"/>
                  <a:gd name="T105" fmla="*/ 38 h 352"/>
                  <a:gd name="T106" fmla="*/ 264 w 271"/>
                  <a:gd name="T107" fmla="*/ 17 h 352"/>
                  <a:gd name="T108" fmla="*/ 251 w 271"/>
                  <a:gd name="T109" fmla="*/ 15 h 352"/>
                  <a:gd name="T110" fmla="*/ 227 w 271"/>
                  <a:gd name="T111" fmla="*/ 2 h 3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71" h="352">
                    <a:moveTo>
                      <a:pt x="6" y="346"/>
                    </a:moveTo>
                    <a:lnTo>
                      <a:pt x="9" y="335"/>
                    </a:lnTo>
                    <a:lnTo>
                      <a:pt x="9" y="334"/>
                    </a:lnTo>
                    <a:lnTo>
                      <a:pt x="8" y="332"/>
                    </a:lnTo>
                    <a:lnTo>
                      <a:pt x="5" y="331"/>
                    </a:lnTo>
                    <a:lnTo>
                      <a:pt x="2" y="328"/>
                    </a:lnTo>
                    <a:lnTo>
                      <a:pt x="0" y="324"/>
                    </a:lnTo>
                    <a:lnTo>
                      <a:pt x="3" y="316"/>
                    </a:lnTo>
                    <a:lnTo>
                      <a:pt x="9" y="316"/>
                    </a:lnTo>
                    <a:lnTo>
                      <a:pt x="15" y="317"/>
                    </a:lnTo>
                    <a:lnTo>
                      <a:pt x="17" y="317"/>
                    </a:lnTo>
                    <a:lnTo>
                      <a:pt x="22" y="314"/>
                    </a:lnTo>
                    <a:lnTo>
                      <a:pt x="27" y="309"/>
                    </a:lnTo>
                    <a:lnTo>
                      <a:pt x="27" y="307"/>
                    </a:lnTo>
                    <a:lnTo>
                      <a:pt x="31" y="307"/>
                    </a:lnTo>
                    <a:lnTo>
                      <a:pt x="36" y="306"/>
                    </a:lnTo>
                    <a:lnTo>
                      <a:pt x="38" y="309"/>
                    </a:lnTo>
                    <a:lnTo>
                      <a:pt x="43" y="310"/>
                    </a:lnTo>
                    <a:lnTo>
                      <a:pt x="51" y="309"/>
                    </a:lnTo>
                    <a:lnTo>
                      <a:pt x="51" y="307"/>
                    </a:lnTo>
                    <a:lnTo>
                      <a:pt x="57" y="295"/>
                    </a:lnTo>
                    <a:lnTo>
                      <a:pt x="60" y="282"/>
                    </a:lnTo>
                    <a:lnTo>
                      <a:pt x="60" y="280"/>
                    </a:lnTo>
                    <a:lnTo>
                      <a:pt x="55" y="274"/>
                    </a:lnTo>
                    <a:lnTo>
                      <a:pt x="54" y="271"/>
                    </a:lnTo>
                    <a:lnTo>
                      <a:pt x="50" y="270"/>
                    </a:lnTo>
                    <a:lnTo>
                      <a:pt x="50" y="268"/>
                    </a:lnTo>
                    <a:lnTo>
                      <a:pt x="65" y="253"/>
                    </a:lnTo>
                    <a:lnTo>
                      <a:pt x="68" y="254"/>
                    </a:lnTo>
                    <a:lnTo>
                      <a:pt x="73" y="256"/>
                    </a:lnTo>
                    <a:lnTo>
                      <a:pt x="77" y="256"/>
                    </a:lnTo>
                    <a:lnTo>
                      <a:pt x="96" y="243"/>
                    </a:lnTo>
                    <a:lnTo>
                      <a:pt x="98" y="250"/>
                    </a:lnTo>
                    <a:lnTo>
                      <a:pt x="118" y="270"/>
                    </a:lnTo>
                    <a:lnTo>
                      <a:pt x="129" y="283"/>
                    </a:lnTo>
                    <a:lnTo>
                      <a:pt x="135" y="296"/>
                    </a:lnTo>
                    <a:lnTo>
                      <a:pt x="142" y="318"/>
                    </a:lnTo>
                    <a:lnTo>
                      <a:pt x="142" y="331"/>
                    </a:lnTo>
                    <a:lnTo>
                      <a:pt x="143" y="339"/>
                    </a:lnTo>
                    <a:lnTo>
                      <a:pt x="147" y="345"/>
                    </a:lnTo>
                    <a:lnTo>
                      <a:pt x="154" y="349"/>
                    </a:lnTo>
                    <a:lnTo>
                      <a:pt x="156" y="350"/>
                    </a:lnTo>
                    <a:lnTo>
                      <a:pt x="158" y="350"/>
                    </a:lnTo>
                    <a:lnTo>
                      <a:pt x="161" y="352"/>
                    </a:lnTo>
                    <a:lnTo>
                      <a:pt x="168" y="352"/>
                    </a:lnTo>
                    <a:lnTo>
                      <a:pt x="195" y="346"/>
                    </a:lnTo>
                    <a:lnTo>
                      <a:pt x="203" y="341"/>
                    </a:lnTo>
                    <a:lnTo>
                      <a:pt x="204" y="339"/>
                    </a:lnTo>
                    <a:lnTo>
                      <a:pt x="206" y="339"/>
                    </a:lnTo>
                    <a:lnTo>
                      <a:pt x="210" y="330"/>
                    </a:lnTo>
                    <a:lnTo>
                      <a:pt x="213" y="313"/>
                    </a:lnTo>
                    <a:lnTo>
                      <a:pt x="213" y="297"/>
                    </a:lnTo>
                    <a:lnTo>
                      <a:pt x="209" y="279"/>
                    </a:lnTo>
                    <a:lnTo>
                      <a:pt x="221" y="253"/>
                    </a:lnTo>
                    <a:lnTo>
                      <a:pt x="221" y="250"/>
                    </a:lnTo>
                    <a:lnTo>
                      <a:pt x="220" y="249"/>
                    </a:lnTo>
                    <a:lnTo>
                      <a:pt x="216" y="247"/>
                    </a:lnTo>
                    <a:lnTo>
                      <a:pt x="211" y="243"/>
                    </a:lnTo>
                    <a:lnTo>
                      <a:pt x="211" y="239"/>
                    </a:lnTo>
                    <a:lnTo>
                      <a:pt x="210" y="233"/>
                    </a:lnTo>
                    <a:lnTo>
                      <a:pt x="214" y="229"/>
                    </a:lnTo>
                    <a:lnTo>
                      <a:pt x="217" y="227"/>
                    </a:lnTo>
                    <a:lnTo>
                      <a:pt x="220" y="225"/>
                    </a:lnTo>
                    <a:lnTo>
                      <a:pt x="220" y="220"/>
                    </a:lnTo>
                    <a:lnTo>
                      <a:pt x="223" y="213"/>
                    </a:lnTo>
                    <a:lnTo>
                      <a:pt x="223" y="193"/>
                    </a:lnTo>
                    <a:lnTo>
                      <a:pt x="225" y="183"/>
                    </a:lnTo>
                    <a:lnTo>
                      <a:pt x="227" y="182"/>
                    </a:lnTo>
                    <a:lnTo>
                      <a:pt x="228" y="179"/>
                    </a:lnTo>
                    <a:lnTo>
                      <a:pt x="225" y="175"/>
                    </a:lnTo>
                    <a:lnTo>
                      <a:pt x="225" y="173"/>
                    </a:lnTo>
                    <a:lnTo>
                      <a:pt x="224" y="170"/>
                    </a:lnTo>
                    <a:lnTo>
                      <a:pt x="221" y="169"/>
                    </a:lnTo>
                    <a:lnTo>
                      <a:pt x="220" y="167"/>
                    </a:lnTo>
                    <a:lnTo>
                      <a:pt x="216" y="167"/>
                    </a:lnTo>
                    <a:lnTo>
                      <a:pt x="213" y="169"/>
                    </a:lnTo>
                    <a:lnTo>
                      <a:pt x="211" y="169"/>
                    </a:lnTo>
                    <a:lnTo>
                      <a:pt x="207" y="166"/>
                    </a:lnTo>
                    <a:lnTo>
                      <a:pt x="188" y="151"/>
                    </a:lnTo>
                    <a:lnTo>
                      <a:pt x="188" y="149"/>
                    </a:lnTo>
                    <a:lnTo>
                      <a:pt x="187" y="145"/>
                    </a:lnTo>
                    <a:lnTo>
                      <a:pt x="184" y="140"/>
                    </a:lnTo>
                    <a:lnTo>
                      <a:pt x="184" y="137"/>
                    </a:lnTo>
                    <a:lnTo>
                      <a:pt x="189" y="124"/>
                    </a:lnTo>
                    <a:lnTo>
                      <a:pt x="189" y="123"/>
                    </a:lnTo>
                    <a:lnTo>
                      <a:pt x="192" y="122"/>
                    </a:lnTo>
                    <a:lnTo>
                      <a:pt x="195" y="122"/>
                    </a:lnTo>
                    <a:lnTo>
                      <a:pt x="210" y="114"/>
                    </a:lnTo>
                    <a:lnTo>
                      <a:pt x="221" y="105"/>
                    </a:lnTo>
                    <a:lnTo>
                      <a:pt x="224" y="105"/>
                    </a:lnTo>
                    <a:lnTo>
                      <a:pt x="230" y="117"/>
                    </a:lnTo>
                    <a:lnTo>
                      <a:pt x="231" y="122"/>
                    </a:lnTo>
                    <a:lnTo>
                      <a:pt x="232" y="122"/>
                    </a:lnTo>
                    <a:lnTo>
                      <a:pt x="251" y="114"/>
                    </a:lnTo>
                    <a:lnTo>
                      <a:pt x="255" y="112"/>
                    </a:lnTo>
                    <a:lnTo>
                      <a:pt x="262" y="110"/>
                    </a:lnTo>
                    <a:lnTo>
                      <a:pt x="263" y="110"/>
                    </a:lnTo>
                    <a:lnTo>
                      <a:pt x="270" y="106"/>
                    </a:lnTo>
                    <a:lnTo>
                      <a:pt x="271" y="102"/>
                    </a:lnTo>
                    <a:lnTo>
                      <a:pt x="269" y="66"/>
                    </a:lnTo>
                    <a:lnTo>
                      <a:pt x="269" y="63"/>
                    </a:lnTo>
                    <a:lnTo>
                      <a:pt x="271" y="59"/>
                    </a:lnTo>
                    <a:lnTo>
                      <a:pt x="267" y="54"/>
                    </a:lnTo>
                    <a:lnTo>
                      <a:pt x="264" y="53"/>
                    </a:lnTo>
                    <a:lnTo>
                      <a:pt x="263" y="50"/>
                    </a:lnTo>
                    <a:lnTo>
                      <a:pt x="260" y="38"/>
                    </a:lnTo>
                    <a:lnTo>
                      <a:pt x="269" y="25"/>
                    </a:lnTo>
                    <a:lnTo>
                      <a:pt x="264" y="17"/>
                    </a:lnTo>
                    <a:lnTo>
                      <a:pt x="260" y="17"/>
                    </a:lnTo>
                    <a:lnTo>
                      <a:pt x="251" y="15"/>
                    </a:lnTo>
                    <a:lnTo>
                      <a:pt x="237" y="10"/>
                    </a:lnTo>
                    <a:lnTo>
                      <a:pt x="227" y="2"/>
                    </a:lnTo>
                    <a:lnTo>
                      <a:pt x="225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25" name="Freeform 3067">
                <a:extLst>
                  <a:ext uri="{FF2B5EF4-FFF2-40B4-BE49-F238E27FC236}">
                    <a16:creationId xmlns:a16="http://schemas.microsoft.com/office/drawing/2014/main" id="{FA73104E-3B79-FB22-9F0C-1B6319C786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5" y="1954"/>
                <a:ext cx="45" cy="13"/>
              </a:xfrm>
              <a:custGeom>
                <a:avLst/>
                <a:gdLst>
                  <a:gd name="T0" fmla="*/ 0 w 177"/>
                  <a:gd name="T1" fmla="*/ 32 h 56"/>
                  <a:gd name="T2" fmla="*/ 21 w 177"/>
                  <a:gd name="T3" fmla="*/ 20 h 56"/>
                  <a:gd name="T4" fmla="*/ 27 w 177"/>
                  <a:gd name="T5" fmla="*/ 20 h 56"/>
                  <a:gd name="T6" fmla="*/ 31 w 177"/>
                  <a:gd name="T7" fmla="*/ 18 h 56"/>
                  <a:gd name="T8" fmla="*/ 60 w 177"/>
                  <a:gd name="T9" fmla="*/ 18 h 56"/>
                  <a:gd name="T10" fmla="*/ 71 w 177"/>
                  <a:gd name="T11" fmla="*/ 17 h 56"/>
                  <a:gd name="T12" fmla="*/ 82 w 177"/>
                  <a:gd name="T13" fmla="*/ 30 h 56"/>
                  <a:gd name="T14" fmla="*/ 96 w 177"/>
                  <a:gd name="T15" fmla="*/ 56 h 56"/>
                  <a:gd name="T16" fmla="*/ 98 w 177"/>
                  <a:gd name="T17" fmla="*/ 56 h 56"/>
                  <a:gd name="T18" fmla="*/ 101 w 177"/>
                  <a:gd name="T19" fmla="*/ 53 h 56"/>
                  <a:gd name="T20" fmla="*/ 103 w 177"/>
                  <a:gd name="T21" fmla="*/ 54 h 56"/>
                  <a:gd name="T22" fmla="*/ 110 w 177"/>
                  <a:gd name="T23" fmla="*/ 54 h 56"/>
                  <a:gd name="T24" fmla="*/ 115 w 177"/>
                  <a:gd name="T25" fmla="*/ 50 h 56"/>
                  <a:gd name="T26" fmla="*/ 123 w 177"/>
                  <a:gd name="T27" fmla="*/ 33 h 56"/>
                  <a:gd name="T28" fmla="*/ 132 w 177"/>
                  <a:gd name="T29" fmla="*/ 28 h 56"/>
                  <a:gd name="T30" fmla="*/ 135 w 177"/>
                  <a:gd name="T31" fmla="*/ 26 h 56"/>
                  <a:gd name="T32" fmla="*/ 137 w 177"/>
                  <a:gd name="T33" fmla="*/ 24 h 56"/>
                  <a:gd name="T34" fmla="*/ 138 w 177"/>
                  <a:gd name="T35" fmla="*/ 24 h 56"/>
                  <a:gd name="T36" fmla="*/ 138 w 177"/>
                  <a:gd name="T37" fmla="*/ 21 h 56"/>
                  <a:gd name="T38" fmla="*/ 149 w 177"/>
                  <a:gd name="T39" fmla="*/ 11 h 56"/>
                  <a:gd name="T40" fmla="*/ 152 w 177"/>
                  <a:gd name="T41" fmla="*/ 13 h 56"/>
                  <a:gd name="T42" fmla="*/ 177 w 177"/>
                  <a:gd name="T43" fmla="*/ 18 h 56"/>
                  <a:gd name="T44" fmla="*/ 177 w 177"/>
                  <a:gd name="T45" fmla="*/ 17 h 56"/>
                  <a:gd name="T46" fmla="*/ 175 w 177"/>
                  <a:gd name="T47" fmla="*/ 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77" h="56">
                    <a:moveTo>
                      <a:pt x="0" y="32"/>
                    </a:moveTo>
                    <a:lnTo>
                      <a:pt x="21" y="20"/>
                    </a:lnTo>
                    <a:lnTo>
                      <a:pt x="27" y="20"/>
                    </a:lnTo>
                    <a:lnTo>
                      <a:pt x="31" y="18"/>
                    </a:lnTo>
                    <a:lnTo>
                      <a:pt x="60" y="18"/>
                    </a:lnTo>
                    <a:lnTo>
                      <a:pt x="71" y="17"/>
                    </a:lnTo>
                    <a:lnTo>
                      <a:pt x="82" y="30"/>
                    </a:lnTo>
                    <a:lnTo>
                      <a:pt x="96" y="56"/>
                    </a:lnTo>
                    <a:lnTo>
                      <a:pt x="98" y="56"/>
                    </a:lnTo>
                    <a:lnTo>
                      <a:pt x="101" y="53"/>
                    </a:lnTo>
                    <a:lnTo>
                      <a:pt x="103" y="54"/>
                    </a:lnTo>
                    <a:lnTo>
                      <a:pt x="110" y="54"/>
                    </a:lnTo>
                    <a:lnTo>
                      <a:pt x="115" y="50"/>
                    </a:lnTo>
                    <a:lnTo>
                      <a:pt x="123" y="33"/>
                    </a:lnTo>
                    <a:lnTo>
                      <a:pt x="132" y="28"/>
                    </a:lnTo>
                    <a:lnTo>
                      <a:pt x="135" y="26"/>
                    </a:lnTo>
                    <a:lnTo>
                      <a:pt x="137" y="24"/>
                    </a:lnTo>
                    <a:lnTo>
                      <a:pt x="138" y="24"/>
                    </a:lnTo>
                    <a:lnTo>
                      <a:pt x="138" y="21"/>
                    </a:lnTo>
                    <a:lnTo>
                      <a:pt x="149" y="11"/>
                    </a:lnTo>
                    <a:lnTo>
                      <a:pt x="152" y="13"/>
                    </a:lnTo>
                    <a:lnTo>
                      <a:pt x="177" y="18"/>
                    </a:lnTo>
                    <a:lnTo>
                      <a:pt x="177" y="17"/>
                    </a:lnTo>
                    <a:lnTo>
                      <a:pt x="175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26" name="Freeform 3068">
                <a:extLst>
                  <a:ext uri="{FF2B5EF4-FFF2-40B4-BE49-F238E27FC236}">
                    <a16:creationId xmlns:a16="http://schemas.microsoft.com/office/drawing/2014/main" id="{23153FBE-493C-C496-BF8B-057D7DA993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5" y="1961"/>
                <a:ext cx="17" cy="32"/>
              </a:xfrm>
              <a:custGeom>
                <a:avLst/>
                <a:gdLst>
                  <a:gd name="T0" fmla="*/ 0 w 68"/>
                  <a:gd name="T1" fmla="*/ 0 h 126"/>
                  <a:gd name="T2" fmla="*/ 0 w 68"/>
                  <a:gd name="T3" fmla="*/ 1 h 126"/>
                  <a:gd name="T4" fmla="*/ 3 w 68"/>
                  <a:gd name="T5" fmla="*/ 6 h 126"/>
                  <a:gd name="T6" fmla="*/ 24 w 68"/>
                  <a:gd name="T7" fmla="*/ 20 h 126"/>
                  <a:gd name="T8" fmla="*/ 34 w 68"/>
                  <a:gd name="T9" fmla="*/ 22 h 126"/>
                  <a:gd name="T10" fmla="*/ 41 w 68"/>
                  <a:gd name="T11" fmla="*/ 22 h 126"/>
                  <a:gd name="T12" fmla="*/ 42 w 68"/>
                  <a:gd name="T13" fmla="*/ 27 h 126"/>
                  <a:gd name="T14" fmla="*/ 42 w 68"/>
                  <a:gd name="T15" fmla="*/ 32 h 126"/>
                  <a:gd name="T16" fmla="*/ 45 w 68"/>
                  <a:gd name="T17" fmla="*/ 36 h 126"/>
                  <a:gd name="T18" fmla="*/ 50 w 68"/>
                  <a:gd name="T19" fmla="*/ 50 h 126"/>
                  <a:gd name="T20" fmla="*/ 52 w 68"/>
                  <a:gd name="T21" fmla="*/ 58 h 126"/>
                  <a:gd name="T22" fmla="*/ 62 w 68"/>
                  <a:gd name="T23" fmla="*/ 81 h 126"/>
                  <a:gd name="T24" fmla="*/ 65 w 68"/>
                  <a:gd name="T25" fmla="*/ 84 h 126"/>
                  <a:gd name="T26" fmla="*/ 68 w 68"/>
                  <a:gd name="T27" fmla="*/ 88 h 126"/>
                  <a:gd name="T28" fmla="*/ 68 w 68"/>
                  <a:gd name="T29" fmla="*/ 101 h 126"/>
                  <a:gd name="T30" fmla="*/ 42 w 68"/>
                  <a:gd name="T31" fmla="*/ 120 h 126"/>
                  <a:gd name="T32" fmla="*/ 39 w 68"/>
                  <a:gd name="T33" fmla="*/ 123 h 126"/>
                  <a:gd name="T34" fmla="*/ 39 w 68"/>
                  <a:gd name="T35" fmla="*/ 126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8" h="126">
                    <a:moveTo>
                      <a:pt x="0" y="0"/>
                    </a:moveTo>
                    <a:lnTo>
                      <a:pt x="0" y="1"/>
                    </a:lnTo>
                    <a:lnTo>
                      <a:pt x="3" y="6"/>
                    </a:lnTo>
                    <a:lnTo>
                      <a:pt x="24" y="20"/>
                    </a:lnTo>
                    <a:lnTo>
                      <a:pt x="34" y="22"/>
                    </a:lnTo>
                    <a:lnTo>
                      <a:pt x="41" y="22"/>
                    </a:lnTo>
                    <a:lnTo>
                      <a:pt x="42" y="27"/>
                    </a:lnTo>
                    <a:lnTo>
                      <a:pt x="42" y="32"/>
                    </a:lnTo>
                    <a:lnTo>
                      <a:pt x="45" y="36"/>
                    </a:lnTo>
                    <a:lnTo>
                      <a:pt x="50" y="50"/>
                    </a:lnTo>
                    <a:lnTo>
                      <a:pt x="52" y="58"/>
                    </a:lnTo>
                    <a:lnTo>
                      <a:pt x="62" y="81"/>
                    </a:lnTo>
                    <a:lnTo>
                      <a:pt x="65" y="84"/>
                    </a:lnTo>
                    <a:lnTo>
                      <a:pt x="68" y="88"/>
                    </a:lnTo>
                    <a:lnTo>
                      <a:pt x="68" y="101"/>
                    </a:lnTo>
                    <a:lnTo>
                      <a:pt x="42" y="120"/>
                    </a:lnTo>
                    <a:lnTo>
                      <a:pt x="39" y="123"/>
                    </a:lnTo>
                    <a:lnTo>
                      <a:pt x="39" y="12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27" name="Freeform 3069">
                <a:extLst>
                  <a:ext uri="{FF2B5EF4-FFF2-40B4-BE49-F238E27FC236}">
                    <a16:creationId xmlns:a16="http://schemas.microsoft.com/office/drawing/2014/main" id="{1D9E8DE7-0C31-7A50-5611-F5538916AE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2" y="1993"/>
                <a:ext cx="37" cy="51"/>
              </a:xfrm>
              <a:custGeom>
                <a:avLst/>
                <a:gdLst>
                  <a:gd name="T0" fmla="*/ 12 w 146"/>
                  <a:gd name="T1" fmla="*/ 0 h 206"/>
                  <a:gd name="T2" fmla="*/ 19 w 146"/>
                  <a:gd name="T3" fmla="*/ 0 h 206"/>
                  <a:gd name="T4" fmla="*/ 21 w 146"/>
                  <a:gd name="T5" fmla="*/ 2 h 206"/>
                  <a:gd name="T6" fmla="*/ 22 w 146"/>
                  <a:gd name="T7" fmla="*/ 2 h 206"/>
                  <a:gd name="T8" fmla="*/ 23 w 146"/>
                  <a:gd name="T9" fmla="*/ 7 h 206"/>
                  <a:gd name="T10" fmla="*/ 23 w 146"/>
                  <a:gd name="T11" fmla="*/ 14 h 206"/>
                  <a:gd name="T12" fmla="*/ 22 w 146"/>
                  <a:gd name="T13" fmla="*/ 15 h 206"/>
                  <a:gd name="T14" fmla="*/ 21 w 146"/>
                  <a:gd name="T15" fmla="*/ 18 h 206"/>
                  <a:gd name="T16" fmla="*/ 18 w 146"/>
                  <a:gd name="T17" fmla="*/ 22 h 206"/>
                  <a:gd name="T18" fmla="*/ 16 w 146"/>
                  <a:gd name="T19" fmla="*/ 22 h 206"/>
                  <a:gd name="T20" fmla="*/ 16 w 146"/>
                  <a:gd name="T21" fmla="*/ 23 h 206"/>
                  <a:gd name="T22" fmla="*/ 19 w 146"/>
                  <a:gd name="T23" fmla="*/ 29 h 206"/>
                  <a:gd name="T24" fmla="*/ 25 w 146"/>
                  <a:gd name="T25" fmla="*/ 37 h 206"/>
                  <a:gd name="T26" fmla="*/ 26 w 146"/>
                  <a:gd name="T27" fmla="*/ 43 h 206"/>
                  <a:gd name="T28" fmla="*/ 28 w 146"/>
                  <a:gd name="T29" fmla="*/ 43 h 206"/>
                  <a:gd name="T30" fmla="*/ 28 w 146"/>
                  <a:gd name="T31" fmla="*/ 44 h 206"/>
                  <a:gd name="T32" fmla="*/ 29 w 146"/>
                  <a:gd name="T33" fmla="*/ 50 h 206"/>
                  <a:gd name="T34" fmla="*/ 26 w 146"/>
                  <a:gd name="T35" fmla="*/ 52 h 206"/>
                  <a:gd name="T36" fmla="*/ 15 w 146"/>
                  <a:gd name="T37" fmla="*/ 54 h 206"/>
                  <a:gd name="T38" fmla="*/ 9 w 146"/>
                  <a:gd name="T39" fmla="*/ 71 h 206"/>
                  <a:gd name="T40" fmla="*/ 4 w 146"/>
                  <a:gd name="T41" fmla="*/ 79 h 206"/>
                  <a:gd name="T42" fmla="*/ 2 w 146"/>
                  <a:gd name="T43" fmla="*/ 81 h 206"/>
                  <a:gd name="T44" fmla="*/ 1 w 146"/>
                  <a:gd name="T45" fmla="*/ 83 h 206"/>
                  <a:gd name="T46" fmla="*/ 0 w 146"/>
                  <a:gd name="T47" fmla="*/ 89 h 206"/>
                  <a:gd name="T48" fmla="*/ 0 w 146"/>
                  <a:gd name="T49" fmla="*/ 95 h 206"/>
                  <a:gd name="T50" fmla="*/ 5 w 146"/>
                  <a:gd name="T51" fmla="*/ 99 h 206"/>
                  <a:gd name="T52" fmla="*/ 15 w 146"/>
                  <a:gd name="T53" fmla="*/ 113 h 206"/>
                  <a:gd name="T54" fmla="*/ 18 w 146"/>
                  <a:gd name="T55" fmla="*/ 135 h 206"/>
                  <a:gd name="T56" fmla="*/ 25 w 146"/>
                  <a:gd name="T57" fmla="*/ 145 h 206"/>
                  <a:gd name="T58" fmla="*/ 25 w 146"/>
                  <a:gd name="T59" fmla="*/ 148 h 206"/>
                  <a:gd name="T60" fmla="*/ 26 w 146"/>
                  <a:gd name="T61" fmla="*/ 148 h 206"/>
                  <a:gd name="T62" fmla="*/ 40 w 146"/>
                  <a:gd name="T63" fmla="*/ 152 h 206"/>
                  <a:gd name="T64" fmla="*/ 53 w 146"/>
                  <a:gd name="T65" fmla="*/ 152 h 206"/>
                  <a:gd name="T66" fmla="*/ 51 w 146"/>
                  <a:gd name="T67" fmla="*/ 156 h 206"/>
                  <a:gd name="T68" fmla="*/ 51 w 146"/>
                  <a:gd name="T69" fmla="*/ 167 h 206"/>
                  <a:gd name="T70" fmla="*/ 54 w 146"/>
                  <a:gd name="T71" fmla="*/ 173 h 206"/>
                  <a:gd name="T72" fmla="*/ 55 w 146"/>
                  <a:gd name="T73" fmla="*/ 174 h 206"/>
                  <a:gd name="T74" fmla="*/ 55 w 146"/>
                  <a:gd name="T75" fmla="*/ 176 h 206"/>
                  <a:gd name="T76" fmla="*/ 57 w 146"/>
                  <a:gd name="T77" fmla="*/ 176 h 206"/>
                  <a:gd name="T78" fmla="*/ 64 w 146"/>
                  <a:gd name="T79" fmla="*/ 180 h 206"/>
                  <a:gd name="T80" fmla="*/ 82 w 146"/>
                  <a:gd name="T81" fmla="*/ 188 h 206"/>
                  <a:gd name="T82" fmla="*/ 102 w 146"/>
                  <a:gd name="T83" fmla="*/ 191 h 206"/>
                  <a:gd name="T84" fmla="*/ 105 w 146"/>
                  <a:gd name="T85" fmla="*/ 191 h 206"/>
                  <a:gd name="T86" fmla="*/ 110 w 146"/>
                  <a:gd name="T87" fmla="*/ 203 h 206"/>
                  <a:gd name="T88" fmla="*/ 113 w 146"/>
                  <a:gd name="T89" fmla="*/ 205 h 206"/>
                  <a:gd name="T90" fmla="*/ 113 w 146"/>
                  <a:gd name="T91" fmla="*/ 206 h 206"/>
                  <a:gd name="T92" fmla="*/ 114 w 146"/>
                  <a:gd name="T93" fmla="*/ 206 h 206"/>
                  <a:gd name="T94" fmla="*/ 128 w 146"/>
                  <a:gd name="T95" fmla="*/ 203 h 206"/>
                  <a:gd name="T96" fmla="*/ 134 w 146"/>
                  <a:gd name="T97" fmla="*/ 203 h 206"/>
                  <a:gd name="T98" fmla="*/ 141 w 146"/>
                  <a:gd name="T99" fmla="*/ 202 h 206"/>
                  <a:gd name="T100" fmla="*/ 146 w 146"/>
                  <a:gd name="T101" fmla="*/ 202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46" h="206">
                    <a:moveTo>
                      <a:pt x="12" y="0"/>
                    </a:moveTo>
                    <a:lnTo>
                      <a:pt x="19" y="0"/>
                    </a:lnTo>
                    <a:lnTo>
                      <a:pt x="21" y="2"/>
                    </a:lnTo>
                    <a:lnTo>
                      <a:pt x="22" y="2"/>
                    </a:lnTo>
                    <a:lnTo>
                      <a:pt x="23" y="7"/>
                    </a:lnTo>
                    <a:lnTo>
                      <a:pt x="23" y="14"/>
                    </a:lnTo>
                    <a:lnTo>
                      <a:pt x="22" y="15"/>
                    </a:lnTo>
                    <a:lnTo>
                      <a:pt x="21" y="18"/>
                    </a:lnTo>
                    <a:lnTo>
                      <a:pt x="18" y="22"/>
                    </a:lnTo>
                    <a:lnTo>
                      <a:pt x="16" y="22"/>
                    </a:lnTo>
                    <a:lnTo>
                      <a:pt x="16" y="23"/>
                    </a:lnTo>
                    <a:lnTo>
                      <a:pt x="19" y="29"/>
                    </a:lnTo>
                    <a:lnTo>
                      <a:pt x="25" y="37"/>
                    </a:lnTo>
                    <a:lnTo>
                      <a:pt x="26" y="43"/>
                    </a:lnTo>
                    <a:lnTo>
                      <a:pt x="28" y="43"/>
                    </a:lnTo>
                    <a:lnTo>
                      <a:pt x="28" y="44"/>
                    </a:lnTo>
                    <a:lnTo>
                      <a:pt x="29" y="50"/>
                    </a:lnTo>
                    <a:lnTo>
                      <a:pt x="26" y="52"/>
                    </a:lnTo>
                    <a:lnTo>
                      <a:pt x="15" y="54"/>
                    </a:lnTo>
                    <a:lnTo>
                      <a:pt x="9" y="71"/>
                    </a:lnTo>
                    <a:lnTo>
                      <a:pt x="4" y="79"/>
                    </a:lnTo>
                    <a:lnTo>
                      <a:pt x="2" y="81"/>
                    </a:lnTo>
                    <a:lnTo>
                      <a:pt x="1" y="83"/>
                    </a:lnTo>
                    <a:lnTo>
                      <a:pt x="0" y="89"/>
                    </a:lnTo>
                    <a:lnTo>
                      <a:pt x="0" y="95"/>
                    </a:lnTo>
                    <a:lnTo>
                      <a:pt x="5" y="99"/>
                    </a:lnTo>
                    <a:lnTo>
                      <a:pt x="15" y="113"/>
                    </a:lnTo>
                    <a:lnTo>
                      <a:pt x="18" y="135"/>
                    </a:lnTo>
                    <a:lnTo>
                      <a:pt x="25" y="145"/>
                    </a:lnTo>
                    <a:lnTo>
                      <a:pt x="25" y="148"/>
                    </a:lnTo>
                    <a:lnTo>
                      <a:pt x="26" y="148"/>
                    </a:lnTo>
                    <a:lnTo>
                      <a:pt x="40" y="152"/>
                    </a:lnTo>
                    <a:lnTo>
                      <a:pt x="53" y="152"/>
                    </a:lnTo>
                    <a:lnTo>
                      <a:pt x="51" y="156"/>
                    </a:lnTo>
                    <a:lnTo>
                      <a:pt x="51" y="167"/>
                    </a:lnTo>
                    <a:lnTo>
                      <a:pt x="54" y="173"/>
                    </a:lnTo>
                    <a:lnTo>
                      <a:pt x="55" y="174"/>
                    </a:lnTo>
                    <a:lnTo>
                      <a:pt x="55" y="176"/>
                    </a:lnTo>
                    <a:lnTo>
                      <a:pt x="57" y="176"/>
                    </a:lnTo>
                    <a:lnTo>
                      <a:pt x="64" y="180"/>
                    </a:lnTo>
                    <a:lnTo>
                      <a:pt x="82" y="188"/>
                    </a:lnTo>
                    <a:lnTo>
                      <a:pt x="102" y="191"/>
                    </a:lnTo>
                    <a:lnTo>
                      <a:pt x="105" y="191"/>
                    </a:lnTo>
                    <a:lnTo>
                      <a:pt x="110" y="203"/>
                    </a:lnTo>
                    <a:lnTo>
                      <a:pt x="113" y="205"/>
                    </a:lnTo>
                    <a:lnTo>
                      <a:pt x="113" y="206"/>
                    </a:lnTo>
                    <a:lnTo>
                      <a:pt x="114" y="206"/>
                    </a:lnTo>
                    <a:lnTo>
                      <a:pt x="128" y="203"/>
                    </a:lnTo>
                    <a:lnTo>
                      <a:pt x="134" y="203"/>
                    </a:lnTo>
                    <a:lnTo>
                      <a:pt x="141" y="202"/>
                    </a:lnTo>
                    <a:lnTo>
                      <a:pt x="146" y="20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28" name="Freeform 3070">
                <a:extLst>
                  <a:ext uri="{FF2B5EF4-FFF2-40B4-BE49-F238E27FC236}">
                    <a16:creationId xmlns:a16="http://schemas.microsoft.com/office/drawing/2014/main" id="{6A1C48D1-D8B9-65FA-AE84-53EA233136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9" y="1951"/>
                <a:ext cx="110" cy="53"/>
              </a:xfrm>
              <a:custGeom>
                <a:avLst/>
                <a:gdLst>
                  <a:gd name="T0" fmla="*/ 438 w 439"/>
                  <a:gd name="T1" fmla="*/ 108 h 210"/>
                  <a:gd name="T2" fmla="*/ 427 w 439"/>
                  <a:gd name="T3" fmla="*/ 144 h 210"/>
                  <a:gd name="T4" fmla="*/ 439 w 439"/>
                  <a:gd name="T5" fmla="*/ 160 h 210"/>
                  <a:gd name="T6" fmla="*/ 438 w 439"/>
                  <a:gd name="T7" fmla="*/ 162 h 210"/>
                  <a:gd name="T8" fmla="*/ 382 w 439"/>
                  <a:gd name="T9" fmla="*/ 205 h 210"/>
                  <a:gd name="T10" fmla="*/ 360 w 439"/>
                  <a:gd name="T11" fmla="*/ 207 h 210"/>
                  <a:gd name="T12" fmla="*/ 347 w 439"/>
                  <a:gd name="T13" fmla="*/ 201 h 210"/>
                  <a:gd name="T14" fmla="*/ 343 w 439"/>
                  <a:gd name="T15" fmla="*/ 196 h 210"/>
                  <a:gd name="T16" fmla="*/ 332 w 439"/>
                  <a:gd name="T17" fmla="*/ 177 h 210"/>
                  <a:gd name="T18" fmla="*/ 325 w 439"/>
                  <a:gd name="T19" fmla="*/ 172 h 210"/>
                  <a:gd name="T20" fmla="*/ 318 w 439"/>
                  <a:gd name="T21" fmla="*/ 173 h 210"/>
                  <a:gd name="T22" fmla="*/ 310 w 439"/>
                  <a:gd name="T23" fmla="*/ 173 h 210"/>
                  <a:gd name="T24" fmla="*/ 317 w 439"/>
                  <a:gd name="T25" fmla="*/ 168 h 210"/>
                  <a:gd name="T26" fmla="*/ 311 w 439"/>
                  <a:gd name="T27" fmla="*/ 140 h 210"/>
                  <a:gd name="T28" fmla="*/ 300 w 439"/>
                  <a:gd name="T29" fmla="*/ 127 h 210"/>
                  <a:gd name="T30" fmla="*/ 295 w 439"/>
                  <a:gd name="T31" fmla="*/ 103 h 210"/>
                  <a:gd name="T32" fmla="*/ 298 w 439"/>
                  <a:gd name="T33" fmla="*/ 98 h 210"/>
                  <a:gd name="T34" fmla="*/ 297 w 439"/>
                  <a:gd name="T35" fmla="*/ 88 h 210"/>
                  <a:gd name="T36" fmla="*/ 286 w 439"/>
                  <a:gd name="T37" fmla="*/ 81 h 210"/>
                  <a:gd name="T38" fmla="*/ 283 w 439"/>
                  <a:gd name="T39" fmla="*/ 70 h 210"/>
                  <a:gd name="T40" fmla="*/ 280 w 439"/>
                  <a:gd name="T41" fmla="*/ 48 h 210"/>
                  <a:gd name="T42" fmla="*/ 273 w 439"/>
                  <a:gd name="T43" fmla="*/ 42 h 210"/>
                  <a:gd name="T44" fmla="*/ 268 w 439"/>
                  <a:gd name="T45" fmla="*/ 46 h 210"/>
                  <a:gd name="T46" fmla="*/ 258 w 439"/>
                  <a:gd name="T47" fmla="*/ 55 h 210"/>
                  <a:gd name="T48" fmla="*/ 245 w 439"/>
                  <a:gd name="T49" fmla="*/ 45 h 210"/>
                  <a:gd name="T50" fmla="*/ 226 w 439"/>
                  <a:gd name="T51" fmla="*/ 31 h 210"/>
                  <a:gd name="T52" fmla="*/ 220 w 439"/>
                  <a:gd name="T53" fmla="*/ 30 h 210"/>
                  <a:gd name="T54" fmla="*/ 202 w 439"/>
                  <a:gd name="T55" fmla="*/ 28 h 210"/>
                  <a:gd name="T56" fmla="*/ 205 w 439"/>
                  <a:gd name="T57" fmla="*/ 34 h 210"/>
                  <a:gd name="T58" fmla="*/ 211 w 439"/>
                  <a:gd name="T59" fmla="*/ 42 h 210"/>
                  <a:gd name="T60" fmla="*/ 208 w 439"/>
                  <a:gd name="T61" fmla="*/ 52 h 210"/>
                  <a:gd name="T62" fmla="*/ 202 w 439"/>
                  <a:gd name="T63" fmla="*/ 49 h 210"/>
                  <a:gd name="T64" fmla="*/ 182 w 439"/>
                  <a:gd name="T65" fmla="*/ 66 h 210"/>
                  <a:gd name="T66" fmla="*/ 170 w 439"/>
                  <a:gd name="T67" fmla="*/ 71 h 210"/>
                  <a:gd name="T68" fmla="*/ 160 w 439"/>
                  <a:gd name="T69" fmla="*/ 76 h 210"/>
                  <a:gd name="T70" fmla="*/ 131 w 439"/>
                  <a:gd name="T71" fmla="*/ 78 h 210"/>
                  <a:gd name="T72" fmla="*/ 124 w 439"/>
                  <a:gd name="T73" fmla="*/ 76 h 210"/>
                  <a:gd name="T74" fmla="*/ 107 w 439"/>
                  <a:gd name="T75" fmla="*/ 80 h 210"/>
                  <a:gd name="T76" fmla="*/ 67 w 439"/>
                  <a:gd name="T77" fmla="*/ 71 h 210"/>
                  <a:gd name="T78" fmla="*/ 65 w 439"/>
                  <a:gd name="T79" fmla="*/ 69 h 210"/>
                  <a:gd name="T80" fmla="*/ 72 w 439"/>
                  <a:gd name="T81" fmla="*/ 36 h 210"/>
                  <a:gd name="T82" fmla="*/ 71 w 439"/>
                  <a:gd name="T83" fmla="*/ 9 h 210"/>
                  <a:gd name="T84" fmla="*/ 54 w 439"/>
                  <a:gd name="T85" fmla="*/ 7 h 210"/>
                  <a:gd name="T86" fmla="*/ 2 w 439"/>
                  <a:gd name="T87" fmla="*/ 7 h 2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439" h="210">
                    <a:moveTo>
                      <a:pt x="439" y="105"/>
                    </a:moveTo>
                    <a:lnTo>
                      <a:pt x="438" y="108"/>
                    </a:lnTo>
                    <a:lnTo>
                      <a:pt x="438" y="109"/>
                    </a:lnTo>
                    <a:lnTo>
                      <a:pt x="427" y="144"/>
                    </a:lnTo>
                    <a:lnTo>
                      <a:pt x="427" y="145"/>
                    </a:lnTo>
                    <a:lnTo>
                      <a:pt x="439" y="160"/>
                    </a:lnTo>
                    <a:lnTo>
                      <a:pt x="439" y="161"/>
                    </a:lnTo>
                    <a:lnTo>
                      <a:pt x="438" y="162"/>
                    </a:lnTo>
                    <a:lnTo>
                      <a:pt x="385" y="203"/>
                    </a:lnTo>
                    <a:lnTo>
                      <a:pt x="382" y="205"/>
                    </a:lnTo>
                    <a:lnTo>
                      <a:pt x="368" y="210"/>
                    </a:lnTo>
                    <a:lnTo>
                      <a:pt x="360" y="207"/>
                    </a:lnTo>
                    <a:lnTo>
                      <a:pt x="349" y="201"/>
                    </a:lnTo>
                    <a:lnTo>
                      <a:pt x="347" y="201"/>
                    </a:lnTo>
                    <a:lnTo>
                      <a:pt x="346" y="198"/>
                    </a:lnTo>
                    <a:lnTo>
                      <a:pt x="343" y="196"/>
                    </a:lnTo>
                    <a:lnTo>
                      <a:pt x="333" y="180"/>
                    </a:lnTo>
                    <a:lnTo>
                      <a:pt x="332" y="177"/>
                    </a:lnTo>
                    <a:lnTo>
                      <a:pt x="328" y="173"/>
                    </a:lnTo>
                    <a:lnTo>
                      <a:pt x="325" y="172"/>
                    </a:lnTo>
                    <a:lnTo>
                      <a:pt x="322" y="172"/>
                    </a:lnTo>
                    <a:lnTo>
                      <a:pt x="318" y="173"/>
                    </a:lnTo>
                    <a:lnTo>
                      <a:pt x="311" y="175"/>
                    </a:lnTo>
                    <a:lnTo>
                      <a:pt x="310" y="173"/>
                    </a:lnTo>
                    <a:lnTo>
                      <a:pt x="312" y="173"/>
                    </a:lnTo>
                    <a:lnTo>
                      <a:pt x="317" y="168"/>
                    </a:lnTo>
                    <a:lnTo>
                      <a:pt x="317" y="145"/>
                    </a:lnTo>
                    <a:lnTo>
                      <a:pt x="311" y="140"/>
                    </a:lnTo>
                    <a:lnTo>
                      <a:pt x="298" y="134"/>
                    </a:lnTo>
                    <a:lnTo>
                      <a:pt x="300" y="127"/>
                    </a:lnTo>
                    <a:lnTo>
                      <a:pt x="295" y="108"/>
                    </a:lnTo>
                    <a:lnTo>
                      <a:pt x="295" y="103"/>
                    </a:lnTo>
                    <a:lnTo>
                      <a:pt x="297" y="100"/>
                    </a:lnTo>
                    <a:lnTo>
                      <a:pt x="298" y="98"/>
                    </a:lnTo>
                    <a:lnTo>
                      <a:pt x="298" y="88"/>
                    </a:lnTo>
                    <a:lnTo>
                      <a:pt x="297" y="88"/>
                    </a:lnTo>
                    <a:lnTo>
                      <a:pt x="291" y="85"/>
                    </a:lnTo>
                    <a:lnTo>
                      <a:pt x="286" y="81"/>
                    </a:lnTo>
                    <a:lnTo>
                      <a:pt x="288" y="77"/>
                    </a:lnTo>
                    <a:lnTo>
                      <a:pt x="283" y="70"/>
                    </a:lnTo>
                    <a:lnTo>
                      <a:pt x="279" y="66"/>
                    </a:lnTo>
                    <a:lnTo>
                      <a:pt x="280" y="48"/>
                    </a:lnTo>
                    <a:lnTo>
                      <a:pt x="278" y="43"/>
                    </a:lnTo>
                    <a:lnTo>
                      <a:pt x="273" y="42"/>
                    </a:lnTo>
                    <a:lnTo>
                      <a:pt x="269" y="45"/>
                    </a:lnTo>
                    <a:lnTo>
                      <a:pt x="268" y="46"/>
                    </a:lnTo>
                    <a:lnTo>
                      <a:pt x="264" y="55"/>
                    </a:lnTo>
                    <a:lnTo>
                      <a:pt x="258" y="55"/>
                    </a:lnTo>
                    <a:lnTo>
                      <a:pt x="251" y="50"/>
                    </a:lnTo>
                    <a:lnTo>
                      <a:pt x="245" y="45"/>
                    </a:lnTo>
                    <a:lnTo>
                      <a:pt x="228" y="32"/>
                    </a:lnTo>
                    <a:lnTo>
                      <a:pt x="226" y="31"/>
                    </a:lnTo>
                    <a:lnTo>
                      <a:pt x="223" y="31"/>
                    </a:lnTo>
                    <a:lnTo>
                      <a:pt x="220" y="30"/>
                    </a:lnTo>
                    <a:lnTo>
                      <a:pt x="202" y="27"/>
                    </a:lnTo>
                    <a:lnTo>
                      <a:pt x="202" y="28"/>
                    </a:lnTo>
                    <a:lnTo>
                      <a:pt x="201" y="31"/>
                    </a:lnTo>
                    <a:lnTo>
                      <a:pt x="205" y="34"/>
                    </a:lnTo>
                    <a:lnTo>
                      <a:pt x="209" y="39"/>
                    </a:lnTo>
                    <a:lnTo>
                      <a:pt x="211" y="42"/>
                    </a:lnTo>
                    <a:lnTo>
                      <a:pt x="211" y="49"/>
                    </a:lnTo>
                    <a:lnTo>
                      <a:pt x="208" y="52"/>
                    </a:lnTo>
                    <a:lnTo>
                      <a:pt x="208" y="50"/>
                    </a:lnTo>
                    <a:lnTo>
                      <a:pt x="202" y="49"/>
                    </a:lnTo>
                    <a:lnTo>
                      <a:pt x="194" y="55"/>
                    </a:lnTo>
                    <a:lnTo>
                      <a:pt x="182" y="66"/>
                    </a:lnTo>
                    <a:lnTo>
                      <a:pt x="182" y="73"/>
                    </a:lnTo>
                    <a:lnTo>
                      <a:pt x="170" y="71"/>
                    </a:lnTo>
                    <a:lnTo>
                      <a:pt x="166" y="73"/>
                    </a:lnTo>
                    <a:lnTo>
                      <a:pt x="160" y="76"/>
                    </a:lnTo>
                    <a:lnTo>
                      <a:pt x="151" y="76"/>
                    </a:lnTo>
                    <a:lnTo>
                      <a:pt x="131" y="78"/>
                    </a:lnTo>
                    <a:lnTo>
                      <a:pt x="129" y="77"/>
                    </a:lnTo>
                    <a:lnTo>
                      <a:pt x="124" y="76"/>
                    </a:lnTo>
                    <a:lnTo>
                      <a:pt x="120" y="76"/>
                    </a:lnTo>
                    <a:lnTo>
                      <a:pt x="107" y="80"/>
                    </a:lnTo>
                    <a:lnTo>
                      <a:pt x="96" y="81"/>
                    </a:lnTo>
                    <a:lnTo>
                      <a:pt x="67" y="71"/>
                    </a:lnTo>
                    <a:lnTo>
                      <a:pt x="65" y="71"/>
                    </a:lnTo>
                    <a:lnTo>
                      <a:pt x="65" y="69"/>
                    </a:lnTo>
                    <a:lnTo>
                      <a:pt x="68" y="45"/>
                    </a:lnTo>
                    <a:lnTo>
                      <a:pt x="72" y="36"/>
                    </a:lnTo>
                    <a:lnTo>
                      <a:pt x="68" y="20"/>
                    </a:lnTo>
                    <a:lnTo>
                      <a:pt x="71" y="9"/>
                    </a:lnTo>
                    <a:lnTo>
                      <a:pt x="71" y="0"/>
                    </a:lnTo>
                    <a:lnTo>
                      <a:pt x="54" y="7"/>
                    </a:lnTo>
                    <a:lnTo>
                      <a:pt x="50" y="6"/>
                    </a:lnTo>
                    <a:lnTo>
                      <a:pt x="2" y="7"/>
                    </a:lnTo>
                    <a:lnTo>
                      <a:pt x="0" y="1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29" name="Freeform 3071">
                <a:extLst>
                  <a:ext uri="{FF2B5EF4-FFF2-40B4-BE49-F238E27FC236}">
                    <a16:creationId xmlns:a16="http://schemas.microsoft.com/office/drawing/2014/main" id="{84793235-8030-CD20-4819-C93FCD7B1C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9" y="1784"/>
                <a:ext cx="38" cy="27"/>
              </a:xfrm>
              <a:custGeom>
                <a:avLst/>
                <a:gdLst>
                  <a:gd name="T0" fmla="*/ 152 w 152"/>
                  <a:gd name="T1" fmla="*/ 46 h 106"/>
                  <a:gd name="T2" fmla="*/ 151 w 152"/>
                  <a:gd name="T3" fmla="*/ 46 h 106"/>
                  <a:gd name="T4" fmla="*/ 130 w 152"/>
                  <a:gd name="T5" fmla="*/ 52 h 106"/>
                  <a:gd name="T6" fmla="*/ 120 w 152"/>
                  <a:gd name="T7" fmla="*/ 60 h 106"/>
                  <a:gd name="T8" fmla="*/ 110 w 152"/>
                  <a:gd name="T9" fmla="*/ 60 h 106"/>
                  <a:gd name="T10" fmla="*/ 115 w 152"/>
                  <a:gd name="T11" fmla="*/ 39 h 106"/>
                  <a:gd name="T12" fmla="*/ 113 w 152"/>
                  <a:gd name="T13" fmla="*/ 25 h 106"/>
                  <a:gd name="T14" fmla="*/ 103 w 152"/>
                  <a:gd name="T15" fmla="*/ 23 h 106"/>
                  <a:gd name="T16" fmla="*/ 102 w 152"/>
                  <a:gd name="T17" fmla="*/ 23 h 106"/>
                  <a:gd name="T18" fmla="*/ 95 w 152"/>
                  <a:gd name="T19" fmla="*/ 6 h 106"/>
                  <a:gd name="T20" fmla="*/ 91 w 152"/>
                  <a:gd name="T21" fmla="*/ 3 h 106"/>
                  <a:gd name="T22" fmla="*/ 91 w 152"/>
                  <a:gd name="T23" fmla="*/ 1 h 106"/>
                  <a:gd name="T24" fmla="*/ 88 w 152"/>
                  <a:gd name="T25" fmla="*/ 0 h 106"/>
                  <a:gd name="T26" fmla="*/ 88 w 152"/>
                  <a:gd name="T27" fmla="*/ 1 h 106"/>
                  <a:gd name="T28" fmla="*/ 87 w 152"/>
                  <a:gd name="T29" fmla="*/ 1 h 106"/>
                  <a:gd name="T30" fmla="*/ 64 w 152"/>
                  <a:gd name="T31" fmla="*/ 11 h 106"/>
                  <a:gd name="T32" fmla="*/ 56 w 152"/>
                  <a:gd name="T33" fmla="*/ 17 h 106"/>
                  <a:gd name="T34" fmla="*/ 31 w 152"/>
                  <a:gd name="T35" fmla="*/ 28 h 106"/>
                  <a:gd name="T36" fmla="*/ 29 w 152"/>
                  <a:gd name="T37" fmla="*/ 30 h 106"/>
                  <a:gd name="T38" fmla="*/ 29 w 152"/>
                  <a:gd name="T39" fmla="*/ 31 h 106"/>
                  <a:gd name="T40" fmla="*/ 28 w 152"/>
                  <a:gd name="T41" fmla="*/ 35 h 106"/>
                  <a:gd name="T42" fmla="*/ 27 w 152"/>
                  <a:gd name="T43" fmla="*/ 35 h 106"/>
                  <a:gd name="T44" fmla="*/ 21 w 152"/>
                  <a:gd name="T45" fmla="*/ 52 h 106"/>
                  <a:gd name="T46" fmla="*/ 6 w 152"/>
                  <a:gd name="T47" fmla="*/ 77 h 106"/>
                  <a:gd name="T48" fmla="*/ 0 w 152"/>
                  <a:gd name="T49" fmla="*/ 84 h 106"/>
                  <a:gd name="T50" fmla="*/ 0 w 152"/>
                  <a:gd name="T51" fmla="*/ 106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52" h="106">
                    <a:moveTo>
                      <a:pt x="152" y="46"/>
                    </a:moveTo>
                    <a:lnTo>
                      <a:pt x="151" y="46"/>
                    </a:lnTo>
                    <a:lnTo>
                      <a:pt x="130" y="52"/>
                    </a:lnTo>
                    <a:lnTo>
                      <a:pt x="120" y="60"/>
                    </a:lnTo>
                    <a:lnTo>
                      <a:pt x="110" y="60"/>
                    </a:lnTo>
                    <a:lnTo>
                      <a:pt x="115" y="39"/>
                    </a:lnTo>
                    <a:lnTo>
                      <a:pt x="113" y="25"/>
                    </a:lnTo>
                    <a:lnTo>
                      <a:pt x="103" y="23"/>
                    </a:lnTo>
                    <a:lnTo>
                      <a:pt x="102" y="23"/>
                    </a:lnTo>
                    <a:lnTo>
                      <a:pt x="95" y="6"/>
                    </a:lnTo>
                    <a:lnTo>
                      <a:pt x="91" y="3"/>
                    </a:lnTo>
                    <a:lnTo>
                      <a:pt x="91" y="1"/>
                    </a:lnTo>
                    <a:lnTo>
                      <a:pt x="88" y="0"/>
                    </a:lnTo>
                    <a:lnTo>
                      <a:pt x="88" y="1"/>
                    </a:lnTo>
                    <a:lnTo>
                      <a:pt x="87" y="1"/>
                    </a:lnTo>
                    <a:lnTo>
                      <a:pt x="64" y="11"/>
                    </a:lnTo>
                    <a:lnTo>
                      <a:pt x="56" y="17"/>
                    </a:lnTo>
                    <a:lnTo>
                      <a:pt x="31" y="28"/>
                    </a:lnTo>
                    <a:lnTo>
                      <a:pt x="29" y="30"/>
                    </a:lnTo>
                    <a:lnTo>
                      <a:pt x="29" y="31"/>
                    </a:lnTo>
                    <a:lnTo>
                      <a:pt x="28" y="35"/>
                    </a:lnTo>
                    <a:lnTo>
                      <a:pt x="27" y="35"/>
                    </a:lnTo>
                    <a:lnTo>
                      <a:pt x="21" y="52"/>
                    </a:lnTo>
                    <a:lnTo>
                      <a:pt x="6" y="77"/>
                    </a:lnTo>
                    <a:lnTo>
                      <a:pt x="0" y="84"/>
                    </a:lnTo>
                    <a:lnTo>
                      <a:pt x="0" y="10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30" name="Freeform 3072">
                <a:extLst>
                  <a:ext uri="{FF2B5EF4-FFF2-40B4-BE49-F238E27FC236}">
                    <a16:creationId xmlns:a16="http://schemas.microsoft.com/office/drawing/2014/main" id="{39BEAEAC-F3A0-23A8-E80C-0B56A065D2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7" y="1757"/>
                <a:ext cx="21" cy="39"/>
              </a:xfrm>
              <a:custGeom>
                <a:avLst/>
                <a:gdLst>
                  <a:gd name="T0" fmla="*/ 81 w 84"/>
                  <a:gd name="T1" fmla="*/ 0 h 158"/>
                  <a:gd name="T2" fmla="*/ 80 w 84"/>
                  <a:gd name="T3" fmla="*/ 3 h 158"/>
                  <a:gd name="T4" fmla="*/ 80 w 84"/>
                  <a:gd name="T5" fmla="*/ 7 h 158"/>
                  <a:gd name="T6" fmla="*/ 81 w 84"/>
                  <a:gd name="T7" fmla="*/ 12 h 158"/>
                  <a:gd name="T8" fmla="*/ 80 w 84"/>
                  <a:gd name="T9" fmla="*/ 28 h 158"/>
                  <a:gd name="T10" fmla="*/ 78 w 84"/>
                  <a:gd name="T11" fmla="*/ 32 h 158"/>
                  <a:gd name="T12" fmla="*/ 78 w 84"/>
                  <a:gd name="T13" fmla="*/ 42 h 158"/>
                  <a:gd name="T14" fmla="*/ 84 w 84"/>
                  <a:gd name="T15" fmla="*/ 75 h 158"/>
                  <a:gd name="T16" fmla="*/ 83 w 84"/>
                  <a:gd name="T17" fmla="*/ 76 h 158"/>
                  <a:gd name="T18" fmla="*/ 67 w 84"/>
                  <a:gd name="T19" fmla="*/ 80 h 158"/>
                  <a:gd name="T20" fmla="*/ 59 w 84"/>
                  <a:gd name="T21" fmla="*/ 83 h 158"/>
                  <a:gd name="T22" fmla="*/ 49 w 84"/>
                  <a:gd name="T23" fmla="*/ 92 h 158"/>
                  <a:gd name="T24" fmla="*/ 48 w 84"/>
                  <a:gd name="T25" fmla="*/ 95 h 158"/>
                  <a:gd name="T26" fmla="*/ 47 w 84"/>
                  <a:gd name="T27" fmla="*/ 95 h 158"/>
                  <a:gd name="T28" fmla="*/ 47 w 84"/>
                  <a:gd name="T29" fmla="*/ 97 h 158"/>
                  <a:gd name="T30" fmla="*/ 44 w 84"/>
                  <a:gd name="T31" fmla="*/ 99 h 158"/>
                  <a:gd name="T32" fmla="*/ 45 w 84"/>
                  <a:gd name="T33" fmla="*/ 101 h 158"/>
                  <a:gd name="T34" fmla="*/ 44 w 84"/>
                  <a:gd name="T35" fmla="*/ 102 h 158"/>
                  <a:gd name="T36" fmla="*/ 44 w 84"/>
                  <a:gd name="T37" fmla="*/ 113 h 158"/>
                  <a:gd name="T38" fmla="*/ 41 w 84"/>
                  <a:gd name="T39" fmla="*/ 119 h 158"/>
                  <a:gd name="T40" fmla="*/ 35 w 84"/>
                  <a:gd name="T41" fmla="*/ 123 h 158"/>
                  <a:gd name="T42" fmla="*/ 32 w 84"/>
                  <a:gd name="T43" fmla="*/ 128 h 158"/>
                  <a:gd name="T44" fmla="*/ 27 w 84"/>
                  <a:gd name="T45" fmla="*/ 130 h 158"/>
                  <a:gd name="T46" fmla="*/ 25 w 84"/>
                  <a:gd name="T47" fmla="*/ 130 h 158"/>
                  <a:gd name="T48" fmla="*/ 25 w 84"/>
                  <a:gd name="T49" fmla="*/ 132 h 158"/>
                  <a:gd name="T50" fmla="*/ 23 w 84"/>
                  <a:gd name="T51" fmla="*/ 133 h 158"/>
                  <a:gd name="T52" fmla="*/ 0 w 84"/>
                  <a:gd name="T53" fmla="*/ 158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84" h="158">
                    <a:moveTo>
                      <a:pt x="81" y="0"/>
                    </a:moveTo>
                    <a:lnTo>
                      <a:pt x="80" y="3"/>
                    </a:lnTo>
                    <a:lnTo>
                      <a:pt x="80" y="7"/>
                    </a:lnTo>
                    <a:lnTo>
                      <a:pt x="81" y="12"/>
                    </a:lnTo>
                    <a:lnTo>
                      <a:pt x="80" y="28"/>
                    </a:lnTo>
                    <a:lnTo>
                      <a:pt x="78" y="32"/>
                    </a:lnTo>
                    <a:lnTo>
                      <a:pt x="78" y="42"/>
                    </a:lnTo>
                    <a:lnTo>
                      <a:pt x="84" y="75"/>
                    </a:lnTo>
                    <a:lnTo>
                      <a:pt x="83" y="76"/>
                    </a:lnTo>
                    <a:lnTo>
                      <a:pt x="67" y="80"/>
                    </a:lnTo>
                    <a:lnTo>
                      <a:pt x="59" y="83"/>
                    </a:lnTo>
                    <a:lnTo>
                      <a:pt x="49" y="92"/>
                    </a:lnTo>
                    <a:lnTo>
                      <a:pt x="48" y="95"/>
                    </a:lnTo>
                    <a:lnTo>
                      <a:pt x="47" y="95"/>
                    </a:lnTo>
                    <a:lnTo>
                      <a:pt x="47" y="97"/>
                    </a:lnTo>
                    <a:lnTo>
                      <a:pt x="44" y="99"/>
                    </a:lnTo>
                    <a:lnTo>
                      <a:pt x="45" y="101"/>
                    </a:lnTo>
                    <a:lnTo>
                      <a:pt x="44" y="102"/>
                    </a:lnTo>
                    <a:lnTo>
                      <a:pt x="44" y="113"/>
                    </a:lnTo>
                    <a:lnTo>
                      <a:pt x="41" y="119"/>
                    </a:lnTo>
                    <a:lnTo>
                      <a:pt x="35" y="123"/>
                    </a:lnTo>
                    <a:lnTo>
                      <a:pt x="32" y="128"/>
                    </a:lnTo>
                    <a:lnTo>
                      <a:pt x="27" y="130"/>
                    </a:lnTo>
                    <a:lnTo>
                      <a:pt x="25" y="130"/>
                    </a:lnTo>
                    <a:lnTo>
                      <a:pt x="25" y="132"/>
                    </a:lnTo>
                    <a:lnTo>
                      <a:pt x="23" y="133"/>
                    </a:lnTo>
                    <a:lnTo>
                      <a:pt x="0" y="15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31" name="Freeform 3073">
                <a:extLst>
                  <a:ext uri="{FF2B5EF4-FFF2-40B4-BE49-F238E27FC236}">
                    <a16:creationId xmlns:a16="http://schemas.microsoft.com/office/drawing/2014/main" id="{DFD3AD96-FA6E-3403-935C-E081395563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9" y="1811"/>
                <a:ext cx="35" cy="86"/>
              </a:xfrm>
              <a:custGeom>
                <a:avLst/>
                <a:gdLst>
                  <a:gd name="T0" fmla="*/ 0 w 138"/>
                  <a:gd name="T1" fmla="*/ 0 h 346"/>
                  <a:gd name="T2" fmla="*/ 3 w 138"/>
                  <a:gd name="T3" fmla="*/ 1 h 346"/>
                  <a:gd name="T4" fmla="*/ 11 w 138"/>
                  <a:gd name="T5" fmla="*/ 8 h 346"/>
                  <a:gd name="T6" fmla="*/ 19 w 138"/>
                  <a:gd name="T7" fmla="*/ 13 h 346"/>
                  <a:gd name="T8" fmla="*/ 21 w 138"/>
                  <a:gd name="T9" fmla="*/ 13 h 346"/>
                  <a:gd name="T10" fmla="*/ 50 w 138"/>
                  <a:gd name="T11" fmla="*/ 28 h 346"/>
                  <a:gd name="T12" fmla="*/ 52 w 138"/>
                  <a:gd name="T13" fmla="*/ 28 h 346"/>
                  <a:gd name="T14" fmla="*/ 52 w 138"/>
                  <a:gd name="T15" fmla="*/ 31 h 346"/>
                  <a:gd name="T16" fmla="*/ 60 w 138"/>
                  <a:gd name="T17" fmla="*/ 39 h 346"/>
                  <a:gd name="T18" fmla="*/ 63 w 138"/>
                  <a:gd name="T19" fmla="*/ 45 h 346"/>
                  <a:gd name="T20" fmla="*/ 60 w 138"/>
                  <a:gd name="T21" fmla="*/ 49 h 346"/>
                  <a:gd name="T22" fmla="*/ 67 w 138"/>
                  <a:gd name="T23" fmla="*/ 64 h 346"/>
                  <a:gd name="T24" fmla="*/ 69 w 138"/>
                  <a:gd name="T25" fmla="*/ 66 h 346"/>
                  <a:gd name="T26" fmla="*/ 69 w 138"/>
                  <a:gd name="T27" fmla="*/ 67 h 346"/>
                  <a:gd name="T28" fmla="*/ 67 w 138"/>
                  <a:gd name="T29" fmla="*/ 73 h 346"/>
                  <a:gd name="T30" fmla="*/ 76 w 138"/>
                  <a:gd name="T31" fmla="*/ 88 h 346"/>
                  <a:gd name="T32" fmla="*/ 78 w 138"/>
                  <a:gd name="T33" fmla="*/ 90 h 346"/>
                  <a:gd name="T34" fmla="*/ 91 w 138"/>
                  <a:gd name="T35" fmla="*/ 99 h 346"/>
                  <a:gd name="T36" fmla="*/ 77 w 138"/>
                  <a:gd name="T37" fmla="*/ 130 h 346"/>
                  <a:gd name="T38" fmla="*/ 76 w 138"/>
                  <a:gd name="T39" fmla="*/ 131 h 346"/>
                  <a:gd name="T40" fmla="*/ 76 w 138"/>
                  <a:gd name="T41" fmla="*/ 133 h 346"/>
                  <a:gd name="T42" fmla="*/ 83 w 138"/>
                  <a:gd name="T43" fmla="*/ 145 h 346"/>
                  <a:gd name="T44" fmla="*/ 83 w 138"/>
                  <a:gd name="T45" fmla="*/ 147 h 346"/>
                  <a:gd name="T46" fmla="*/ 87 w 138"/>
                  <a:gd name="T47" fmla="*/ 155 h 346"/>
                  <a:gd name="T48" fmla="*/ 87 w 138"/>
                  <a:gd name="T49" fmla="*/ 164 h 346"/>
                  <a:gd name="T50" fmla="*/ 88 w 138"/>
                  <a:gd name="T51" fmla="*/ 166 h 346"/>
                  <a:gd name="T52" fmla="*/ 92 w 138"/>
                  <a:gd name="T53" fmla="*/ 185 h 346"/>
                  <a:gd name="T54" fmla="*/ 96 w 138"/>
                  <a:gd name="T55" fmla="*/ 194 h 346"/>
                  <a:gd name="T56" fmla="*/ 120 w 138"/>
                  <a:gd name="T57" fmla="*/ 190 h 346"/>
                  <a:gd name="T58" fmla="*/ 130 w 138"/>
                  <a:gd name="T59" fmla="*/ 190 h 346"/>
                  <a:gd name="T60" fmla="*/ 134 w 138"/>
                  <a:gd name="T61" fmla="*/ 211 h 346"/>
                  <a:gd name="T62" fmla="*/ 138 w 138"/>
                  <a:gd name="T63" fmla="*/ 253 h 346"/>
                  <a:gd name="T64" fmla="*/ 138 w 138"/>
                  <a:gd name="T65" fmla="*/ 257 h 346"/>
                  <a:gd name="T66" fmla="*/ 131 w 138"/>
                  <a:gd name="T67" fmla="*/ 286 h 346"/>
                  <a:gd name="T68" fmla="*/ 127 w 138"/>
                  <a:gd name="T69" fmla="*/ 293 h 346"/>
                  <a:gd name="T70" fmla="*/ 112 w 138"/>
                  <a:gd name="T71" fmla="*/ 345 h 346"/>
                  <a:gd name="T72" fmla="*/ 112 w 138"/>
                  <a:gd name="T73" fmla="*/ 346 h 3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38" h="346">
                    <a:moveTo>
                      <a:pt x="0" y="0"/>
                    </a:moveTo>
                    <a:lnTo>
                      <a:pt x="3" y="1"/>
                    </a:lnTo>
                    <a:lnTo>
                      <a:pt x="11" y="8"/>
                    </a:lnTo>
                    <a:lnTo>
                      <a:pt x="19" y="13"/>
                    </a:lnTo>
                    <a:lnTo>
                      <a:pt x="21" y="13"/>
                    </a:lnTo>
                    <a:lnTo>
                      <a:pt x="50" y="28"/>
                    </a:lnTo>
                    <a:lnTo>
                      <a:pt x="52" y="28"/>
                    </a:lnTo>
                    <a:lnTo>
                      <a:pt x="52" y="31"/>
                    </a:lnTo>
                    <a:lnTo>
                      <a:pt x="60" y="39"/>
                    </a:lnTo>
                    <a:lnTo>
                      <a:pt x="63" y="45"/>
                    </a:lnTo>
                    <a:lnTo>
                      <a:pt x="60" y="49"/>
                    </a:lnTo>
                    <a:lnTo>
                      <a:pt x="67" y="64"/>
                    </a:lnTo>
                    <a:lnTo>
                      <a:pt x="69" y="66"/>
                    </a:lnTo>
                    <a:lnTo>
                      <a:pt x="69" y="67"/>
                    </a:lnTo>
                    <a:lnTo>
                      <a:pt x="67" y="73"/>
                    </a:lnTo>
                    <a:lnTo>
                      <a:pt x="76" y="88"/>
                    </a:lnTo>
                    <a:lnTo>
                      <a:pt x="78" y="90"/>
                    </a:lnTo>
                    <a:lnTo>
                      <a:pt x="91" y="99"/>
                    </a:lnTo>
                    <a:lnTo>
                      <a:pt x="77" y="130"/>
                    </a:lnTo>
                    <a:lnTo>
                      <a:pt x="76" y="131"/>
                    </a:lnTo>
                    <a:lnTo>
                      <a:pt x="76" y="133"/>
                    </a:lnTo>
                    <a:lnTo>
                      <a:pt x="83" y="145"/>
                    </a:lnTo>
                    <a:lnTo>
                      <a:pt x="83" y="147"/>
                    </a:lnTo>
                    <a:lnTo>
                      <a:pt x="87" y="155"/>
                    </a:lnTo>
                    <a:lnTo>
                      <a:pt x="87" y="164"/>
                    </a:lnTo>
                    <a:lnTo>
                      <a:pt x="88" y="166"/>
                    </a:lnTo>
                    <a:lnTo>
                      <a:pt x="92" y="185"/>
                    </a:lnTo>
                    <a:lnTo>
                      <a:pt x="96" y="194"/>
                    </a:lnTo>
                    <a:lnTo>
                      <a:pt x="120" y="190"/>
                    </a:lnTo>
                    <a:lnTo>
                      <a:pt x="130" y="190"/>
                    </a:lnTo>
                    <a:lnTo>
                      <a:pt x="134" y="211"/>
                    </a:lnTo>
                    <a:lnTo>
                      <a:pt x="138" y="253"/>
                    </a:lnTo>
                    <a:lnTo>
                      <a:pt x="138" y="257"/>
                    </a:lnTo>
                    <a:lnTo>
                      <a:pt x="131" y="286"/>
                    </a:lnTo>
                    <a:lnTo>
                      <a:pt x="127" y="293"/>
                    </a:lnTo>
                    <a:lnTo>
                      <a:pt x="112" y="345"/>
                    </a:lnTo>
                    <a:lnTo>
                      <a:pt x="112" y="34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32" name="Freeform 3074">
                <a:extLst>
                  <a:ext uri="{FF2B5EF4-FFF2-40B4-BE49-F238E27FC236}">
                    <a16:creationId xmlns:a16="http://schemas.microsoft.com/office/drawing/2014/main" id="{F93128A8-26FF-5AD9-141B-BD2A85C58C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3" y="1806"/>
                <a:ext cx="6" cy="5"/>
              </a:xfrm>
              <a:custGeom>
                <a:avLst/>
                <a:gdLst>
                  <a:gd name="T0" fmla="*/ 26 w 26"/>
                  <a:gd name="T1" fmla="*/ 21 h 21"/>
                  <a:gd name="T2" fmla="*/ 23 w 26"/>
                  <a:gd name="T3" fmla="*/ 21 h 21"/>
                  <a:gd name="T4" fmla="*/ 23 w 26"/>
                  <a:gd name="T5" fmla="*/ 20 h 21"/>
                  <a:gd name="T6" fmla="*/ 12 w 26"/>
                  <a:gd name="T7" fmla="*/ 2 h 21"/>
                  <a:gd name="T8" fmla="*/ 1 w 26"/>
                  <a:gd name="T9" fmla="*/ 0 h 21"/>
                  <a:gd name="T10" fmla="*/ 0 w 26"/>
                  <a:gd name="T11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6" h="21">
                    <a:moveTo>
                      <a:pt x="26" y="21"/>
                    </a:moveTo>
                    <a:lnTo>
                      <a:pt x="23" y="21"/>
                    </a:lnTo>
                    <a:lnTo>
                      <a:pt x="23" y="20"/>
                    </a:lnTo>
                    <a:lnTo>
                      <a:pt x="12" y="2"/>
                    </a:lnTo>
                    <a:lnTo>
                      <a:pt x="1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33" name="Freeform 3075">
                <a:extLst>
                  <a:ext uri="{FF2B5EF4-FFF2-40B4-BE49-F238E27FC236}">
                    <a16:creationId xmlns:a16="http://schemas.microsoft.com/office/drawing/2014/main" id="{E5A7CBB1-9085-5AEC-7F13-416182C0AF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7" y="1796"/>
                <a:ext cx="68" cy="14"/>
              </a:xfrm>
              <a:custGeom>
                <a:avLst/>
                <a:gdLst>
                  <a:gd name="T0" fmla="*/ 0 w 270"/>
                  <a:gd name="T1" fmla="*/ 0 h 57"/>
                  <a:gd name="T2" fmla="*/ 0 w 270"/>
                  <a:gd name="T3" fmla="*/ 1 h 57"/>
                  <a:gd name="T4" fmla="*/ 3 w 270"/>
                  <a:gd name="T5" fmla="*/ 1 h 57"/>
                  <a:gd name="T6" fmla="*/ 6 w 270"/>
                  <a:gd name="T7" fmla="*/ 3 h 57"/>
                  <a:gd name="T8" fmla="*/ 7 w 270"/>
                  <a:gd name="T9" fmla="*/ 3 h 57"/>
                  <a:gd name="T10" fmla="*/ 7 w 270"/>
                  <a:gd name="T11" fmla="*/ 4 h 57"/>
                  <a:gd name="T12" fmla="*/ 10 w 270"/>
                  <a:gd name="T13" fmla="*/ 6 h 57"/>
                  <a:gd name="T14" fmla="*/ 18 w 270"/>
                  <a:gd name="T15" fmla="*/ 8 h 57"/>
                  <a:gd name="T16" fmla="*/ 18 w 270"/>
                  <a:gd name="T17" fmla="*/ 10 h 57"/>
                  <a:gd name="T18" fmla="*/ 20 w 270"/>
                  <a:gd name="T19" fmla="*/ 10 h 57"/>
                  <a:gd name="T20" fmla="*/ 23 w 270"/>
                  <a:gd name="T21" fmla="*/ 18 h 57"/>
                  <a:gd name="T22" fmla="*/ 32 w 270"/>
                  <a:gd name="T23" fmla="*/ 20 h 57"/>
                  <a:gd name="T24" fmla="*/ 38 w 270"/>
                  <a:gd name="T25" fmla="*/ 18 h 57"/>
                  <a:gd name="T26" fmla="*/ 39 w 270"/>
                  <a:gd name="T27" fmla="*/ 18 h 57"/>
                  <a:gd name="T28" fmla="*/ 41 w 270"/>
                  <a:gd name="T29" fmla="*/ 17 h 57"/>
                  <a:gd name="T30" fmla="*/ 42 w 270"/>
                  <a:gd name="T31" fmla="*/ 17 h 57"/>
                  <a:gd name="T32" fmla="*/ 47 w 270"/>
                  <a:gd name="T33" fmla="*/ 18 h 57"/>
                  <a:gd name="T34" fmla="*/ 48 w 270"/>
                  <a:gd name="T35" fmla="*/ 17 h 57"/>
                  <a:gd name="T36" fmla="*/ 58 w 270"/>
                  <a:gd name="T37" fmla="*/ 17 h 57"/>
                  <a:gd name="T38" fmla="*/ 67 w 270"/>
                  <a:gd name="T39" fmla="*/ 20 h 57"/>
                  <a:gd name="T40" fmla="*/ 78 w 270"/>
                  <a:gd name="T41" fmla="*/ 27 h 57"/>
                  <a:gd name="T42" fmla="*/ 87 w 270"/>
                  <a:gd name="T43" fmla="*/ 37 h 57"/>
                  <a:gd name="T44" fmla="*/ 88 w 270"/>
                  <a:gd name="T45" fmla="*/ 37 h 57"/>
                  <a:gd name="T46" fmla="*/ 104 w 270"/>
                  <a:gd name="T47" fmla="*/ 42 h 57"/>
                  <a:gd name="T48" fmla="*/ 130 w 270"/>
                  <a:gd name="T49" fmla="*/ 57 h 57"/>
                  <a:gd name="T50" fmla="*/ 130 w 270"/>
                  <a:gd name="T51" fmla="*/ 53 h 57"/>
                  <a:gd name="T52" fmla="*/ 134 w 270"/>
                  <a:gd name="T53" fmla="*/ 51 h 57"/>
                  <a:gd name="T54" fmla="*/ 136 w 270"/>
                  <a:gd name="T55" fmla="*/ 51 h 57"/>
                  <a:gd name="T56" fmla="*/ 137 w 270"/>
                  <a:gd name="T57" fmla="*/ 48 h 57"/>
                  <a:gd name="T58" fmla="*/ 138 w 270"/>
                  <a:gd name="T59" fmla="*/ 49 h 57"/>
                  <a:gd name="T60" fmla="*/ 155 w 270"/>
                  <a:gd name="T61" fmla="*/ 44 h 57"/>
                  <a:gd name="T62" fmla="*/ 183 w 270"/>
                  <a:gd name="T63" fmla="*/ 46 h 57"/>
                  <a:gd name="T64" fmla="*/ 186 w 270"/>
                  <a:gd name="T65" fmla="*/ 45 h 57"/>
                  <a:gd name="T66" fmla="*/ 198 w 270"/>
                  <a:gd name="T67" fmla="*/ 38 h 57"/>
                  <a:gd name="T68" fmla="*/ 207 w 270"/>
                  <a:gd name="T69" fmla="*/ 30 h 57"/>
                  <a:gd name="T70" fmla="*/ 210 w 270"/>
                  <a:gd name="T71" fmla="*/ 30 h 57"/>
                  <a:gd name="T72" fmla="*/ 211 w 270"/>
                  <a:gd name="T73" fmla="*/ 28 h 57"/>
                  <a:gd name="T74" fmla="*/ 220 w 270"/>
                  <a:gd name="T75" fmla="*/ 25 h 57"/>
                  <a:gd name="T76" fmla="*/ 227 w 270"/>
                  <a:gd name="T77" fmla="*/ 18 h 57"/>
                  <a:gd name="T78" fmla="*/ 228 w 270"/>
                  <a:gd name="T79" fmla="*/ 15 h 57"/>
                  <a:gd name="T80" fmla="*/ 234 w 270"/>
                  <a:gd name="T81" fmla="*/ 13 h 57"/>
                  <a:gd name="T82" fmla="*/ 235 w 270"/>
                  <a:gd name="T83" fmla="*/ 14 h 57"/>
                  <a:gd name="T84" fmla="*/ 238 w 270"/>
                  <a:gd name="T85" fmla="*/ 14 h 57"/>
                  <a:gd name="T86" fmla="*/ 238 w 270"/>
                  <a:gd name="T87" fmla="*/ 17 h 57"/>
                  <a:gd name="T88" fmla="*/ 236 w 270"/>
                  <a:gd name="T89" fmla="*/ 17 h 57"/>
                  <a:gd name="T90" fmla="*/ 243 w 270"/>
                  <a:gd name="T91" fmla="*/ 18 h 57"/>
                  <a:gd name="T92" fmla="*/ 252 w 270"/>
                  <a:gd name="T93" fmla="*/ 17 h 57"/>
                  <a:gd name="T94" fmla="*/ 270 w 270"/>
                  <a:gd name="T95" fmla="*/ 11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70" h="57">
                    <a:moveTo>
                      <a:pt x="0" y="0"/>
                    </a:moveTo>
                    <a:lnTo>
                      <a:pt x="0" y="1"/>
                    </a:lnTo>
                    <a:lnTo>
                      <a:pt x="3" y="1"/>
                    </a:lnTo>
                    <a:lnTo>
                      <a:pt x="6" y="3"/>
                    </a:lnTo>
                    <a:lnTo>
                      <a:pt x="7" y="3"/>
                    </a:lnTo>
                    <a:lnTo>
                      <a:pt x="7" y="4"/>
                    </a:lnTo>
                    <a:lnTo>
                      <a:pt x="10" y="6"/>
                    </a:lnTo>
                    <a:lnTo>
                      <a:pt x="18" y="8"/>
                    </a:lnTo>
                    <a:lnTo>
                      <a:pt x="18" y="10"/>
                    </a:lnTo>
                    <a:lnTo>
                      <a:pt x="20" y="10"/>
                    </a:lnTo>
                    <a:lnTo>
                      <a:pt x="23" y="18"/>
                    </a:lnTo>
                    <a:lnTo>
                      <a:pt x="32" y="20"/>
                    </a:lnTo>
                    <a:lnTo>
                      <a:pt x="38" y="18"/>
                    </a:lnTo>
                    <a:lnTo>
                      <a:pt x="39" y="18"/>
                    </a:lnTo>
                    <a:lnTo>
                      <a:pt x="41" y="17"/>
                    </a:lnTo>
                    <a:lnTo>
                      <a:pt x="42" y="17"/>
                    </a:lnTo>
                    <a:lnTo>
                      <a:pt x="47" y="18"/>
                    </a:lnTo>
                    <a:lnTo>
                      <a:pt x="48" y="17"/>
                    </a:lnTo>
                    <a:lnTo>
                      <a:pt x="58" y="17"/>
                    </a:lnTo>
                    <a:lnTo>
                      <a:pt x="67" y="20"/>
                    </a:lnTo>
                    <a:lnTo>
                      <a:pt x="78" y="27"/>
                    </a:lnTo>
                    <a:lnTo>
                      <a:pt x="87" y="37"/>
                    </a:lnTo>
                    <a:lnTo>
                      <a:pt x="88" y="37"/>
                    </a:lnTo>
                    <a:lnTo>
                      <a:pt x="104" y="42"/>
                    </a:lnTo>
                    <a:lnTo>
                      <a:pt x="130" y="57"/>
                    </a:lnTo>
                    <a:lnTo>
                      <a:pt x="130" y="53"/>
                    </a:lnTo>
                    <a:lnTo>
                      <a:pt x="134" y="51"/>
                    </a:lnTo>
                    <a:lnTo>
                      <a:pt x="136" y="51"/>
                    </a:lnTo>
                    <a:lnTo>
                      <a:pt x="137" y="48"/>
                    </a:lnTo>
                    <a:lnTo>
                      <a:pt x="138" y="49"/>
                    </a:lnTo>
                    <a:lnTo>
                      <a:pt x="155" y="44"/>
                    </a:lnTo>
                    <a:lnTo>
                      <a:pt x="183" y="46"/>
                    </a:lnTo>
                    <a:lnTo>
                      <a:pt x="186" y="45"/>
                    </a:lnTo>
                    <a:lnTo>
                      <a:pt x="198" y="38"/>
                    </a:lnTo>
                    <a:lnTo>
                      <a:pt x="207" y="30"/>
                    </a:lnTo>
                    <a:lnTo>
                      <a:pt x="210" y="30"/>
                    </a:lnTo>
                    <a:lnTo>
                      <a:pt x="211" y="28"/>
                    </a:lnTo>
                    <a:lnTo>
                      <a:pt x="220" y="25"/>
                    </a:lnTo>
                    <a:lnTo>
                      <a:pt x="227" y="18"/>
                    </a:lnTo>
                    <a:lnTo>
                      <a:pt x="228" y="15"/>
                    </a:lnTo>
                    <a:lnTo>
                      <a:pt x="234" y="13"/>
                    </a:lnTo>
                    <a:lnTo>
                      <a:pt x="235" y="14"/>
                    </a:lnTo>
                    <a:lnTo>
                      <a:pt x="238" y="14"/>
                    </a:lnTo>
                    <a:lnTo>
                      <a:pt x="238" y="17"/>
                    </a:lnTo>
                    <a:lnTo>
                      <a:pt x="236" y="17"/>
                    </a:lnTo>
                    <a:lnTo>
                      <a:pt x="243" y="18"/>
                    </a:lnTo>
                    <a:lnTo>
                      <a:pt x="252" y="17"/>
                    </a:lnTo>
                    <a:lnTo>
                      <a:pt x="270" y="1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34" name="Freeform 3076">
                <a:extLst>
                  <a:ext uri="{FF2B5EF4-FFF2-40B4-BE49-F238E27FC236}">
                    <a16:creationId xmlns:a16="http://schemas.microsoft.com/office/drawing/2014/main" id="{C4914A54-861E-42E9-1867-D5CD730929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8" y="1806"/>
                <a:ext cx="45" cy="52"/>
              </a:xfrm>
              <a:custGeom>
                <a:avLst/>
                <a:gdLst>
                  <a:gd name="T0" fmla="*/ 0 w 179"/>
                  <a:gd name="T1" fmla="*/ 210 h 210"/>
                  <a:gd name="T2" fmla="*/ 3 w 179"/>
                  <a:gd name="T3" fmla="*/ 208 h 210"/>
                  <a:gd name="T4" fmla="*/ 8 w 179"/>
                  <a:gd name="T5" fmla="*/ 203 h 210"/>
                  <a:gd name="T6" fmla="*/ 7 w 179"/>
                  <a:gd name="T7" fmla="*/ 201 h 210"/>
                  <a:gd name="T8" fmla="*/ 4 w 179"/>
                  <a:gd name="T9" fmla="*/ 197 h 210"/>
                  <a:gd name="T10" fmla="*/ 6 w 179"/>
                  <a:gd name="T11" fmla="*/ 192 h 210"/>
                  <a:gd name="T12" fmla="*/ 6 w 179"/>
                  <a:gd name="T13" fmla="*/ 186 h 210"/>
                  <a:gd name="T14" fmla="*/ 8 w 179"/>
                  <a:gd name="T15" fmla="*/ 180 h 210"/>
                  <a:gd name="T16" fmla="*/ 10 w 179"/>
                  <a:gd name="T17" fmla="*/ 179 h 210"/>
                  <a:gd name="T18" fmla="*/ 10 w 179"/>
                  <a:gd name="T19" fmla="*/ 178 h 210"/>
                  <a:gd name="T20" fmla="*/ 28 w 179"/>
                  <a:gd name="T21" fmla="*/ 169 h 210"/>
                  <a:gd name="T22" fmla="*/ 29 w 179"/>
                  <a:gd name="T23" fmla="*/ 171 h 210"/>
                  <a:gd name="T24" fmla="*/ 30 w 179"/>
                  <a:gd name="T25" fmla="*/ 166 h 210"/>
                  <a:gd name="T26" fmla="*/ 36 w 179"/>
                  <a:gd name="T27" fmla="*/ 164 h 210"/>
                  <a:gd name="T28" fmla="*/ 43 w 179"/>
                  <a:gd name="T29" fmla="*/ 162 h 210"/>
                  <a:gd name="T30" fmla="*/ 49 w 179"/>
                  <a:gd name="T31" fmla="*/ 146 h 210"/>
                  <a:gd name="T32" fmla="*/ 49 w 179"/>
                  <a:gd name="T33" fmla="*/ 136 h 210"/>
                  <a:gd name="T34" fmla="*/ 51 w 179"/>
                  <a:gd name="T35" fmla="*/ 126 h 210"/>
                  <a:gd name="T36" fmla="*/ 68 w 179"/>
                  <a:gd name="T37" fmla="*/ 116 h 210"/>
                  <a:gd name="T38" fmla="*/ 70 w 179"/>
                  <a:gd name="T39" fmla="*/ 116 h 210"/>
                  <a:gd name="T40" fmla="*/ 70 w 179"/>
                  <a:gd name="T41" fmla="*/ 115 h 210"/>
                  <a:gd name="T42" fmla="*/ 67 w 179"/>
                  <a:gd name="T43" fmla="*/ 109 h 210"/>
                  <a:gd name="T44" fmla="*/ 67 w 179"/>
                  <a:gd name="T45" fmla="*/ 108 h 210"/>
                  <a:gd name="T46" fmla="*/ 64 w 179"/>
                  <a:gd name="T47" fmla="*/ 108 h 210"/>
                  <a:gd name="T48" fmla="*/ 53 w 179"/>
                  <a:gd name="T49" fmla="*/ 115 h 210"/>
                  <a:gd name="T50" fmla="*/ 47 w 179"/>
                  <a:gd name="T51" fmla="*/ 116 h 210"/>
                  <a:gd name="T52" fmla="*/ 44 w 179"/>
                  <a:gd name="T53" fmla="*/ 112 h 210"/>
                  <a:gd name="T54" fmla="*/ 46 w 179"/>
                  <a:gd name="T55" fmla="*/ 102 h 210"/>
                  <a:gd name="T56" fmla="*/ 44 w 179"/>
                  <a:gd name="T57" fmla="*/ 99 h 210"/>
                  <a:gd name="T58" fmla="*/ 44 w 179"/>
                  <a:gd name="T59" fmla="*/ 92 h 210"/>
                  <a:gd name="T60" fmla="*/ 46 w 179"/>
                  <a:gd name="T61" fmla="*/ 88 h 210"/>
                  <a:gd name="T62" fmla="*/ 46 w 179"/>
                  <a:gd name="T63" fmla="*/ 87 h 210"/>
                  <a:gd name="T64" fmla="*/ 66 w 179"/>
                  <a:gd name="T65" fmla="*/ 76 h 210"/>
                  <a:gd name="T66" fmla="*/ 88 w 179"/>
                  <a:gd name="T67" fmla="*/ 53 h 210"/>
                  <a:gd name="T68" fmla="*/ 97 w 179"/>
                  <a:gd name="T69" fmla="*/ 48 h 210"/>
                  <a:gd name="T70" fmla="*/ 104 w 179"/>
                  <a:gd name="T71" fmla="*/ 39 h 210"/>
                  <a:gd name="T72" fmla="*/ 107 w 179"/>
                  <a:gd name="T73" fmla="*/ 41 h 210"/>
                  <a:gd name="T74" fmla="*/ 109 w 179"/>
                  <a:gd name="T75" fmla="*/ 42 h 210"/>
                  <a:gd name="T76" fmla="*/ 113 w 179"/>
                  <a:gd name="T77" fmla="*/ 52 h 210"/>
                  <a:gd name="T78" fmla="*/ 121 w 179"/>
                  <a:gd name="T79" fmla="*/ 62 h 210"/>
                  <a:gd name="T80" fmla="*/ 123 w 179"/>
                  <a:gd name="T81" fmla="*/ 62 h 210"/>
                  <a:gd name="T82" fmla="*/ 124 w 179"/>
                  <a:gd name="T83" fmla="*/ 63 h 210"/>
                  <a:gd name="T84" fmla="*/ 128 w 179"/>
                  <a:gd name="T85" fmla="*/ 63 h 210"/>
                  <a:gd name="T86" fmla="*/ 131 w 179"/>
                  <a:gd name="T87" fmla="*/ 65 h 210"/>
                  <a:gd name="T88" fmla="*/ 142 w 179"/>
                  <a:gd name="T89" fmla="*/ 87 h 210"/>
                  <a:gd name="T90" fmla="*/ 152 w 179"/>
                  <a:gd name="T91" fmla="*/ 84 h 210"/>
                  <a:gd name="T92" fmla="*/ 154 w 179"/>
                  <a:gd name="T93" fmla="*/ 81 h 210"/>
                  <a:gd name="T94" fmla="*/ 154 w 179"/>
                  <a:gd name="T95" fmla="*/ 74 h 210"/>
                  <a:gd name="T96" fmla="*/ 155 w 179"/>
                  <a:gd name="T97" fmla="*/ 73 h 210"/>
                  <a:gd name="T98" fmla="*/ 160 w 179"/>
                  <a:gd name="T99" fmla="*/ 42 h 210"/>
                  <a:gd name="T100" fmla="*/ 167 w 179"/>
                  <a:gd name="T101" fmla="*/ 25 h 210"/>
                  <a:gd name="T102" fmla="*/ 169 w 179"/>
                  <a:gd name="T103" fmla="*/ 24 h 210"/>
                  <a:gd name="T104" fmla="*/ 173 w 179"/>
                  <a:gd name="T105" fmla="*/ 17 h 210"/>
                  <a:gd name="T106" fmla="*/ 179 w 179"/>
                  <a:gd name="T107" fmla="*/ 2 h 210"/>
                  <a:gd name="T108" fmla="*/ 179 w 179"/>
                  <a:gd name="T109" fmla="*/ 0 h 2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79" h="210">
                    <a:moveTo>
                      <a:pt x="0" y="210"/>
                    </a:moveTo>
                    <a:lnTo>
                      <a:pt x="3" y="208"/>
                    </a:lnTo>
                    <a:lnTo>
                      <a:pt x="8" y="203"/>
                    </a:lnTo>
                    <a:lnTo>
                      <a:pt x="7" y="201"/>
                    </a:lnTo>
                    <a:lnTo>
                      <a:pt x="4" y="197"/>
                    </a:lnTo>
                    <a:lnTo>
                      <a:pt x="6" y="192"/>
                    </a:lnTo>
                    <a:lnTo>
                      <a:pt x="6" y="186"/>
                    </a:lnTo>
                    <a:lnTo>
                      <a:pt x="8" y="180"/>
                    </a:lnTo>
                    <a:lnTo>
                      <a:pt x="10" y="179"/>
                    </a:lnTo>
                    <a:lnTo>
                      <a:pt x="10" y="178"/>
                    </a:lnTo>
                    <a:lnTo>
                      <a:pt x="28" y="169"/>
                    </a:lnTo>
                    <a:lnTo>
                      <a:pt x="29" y="171"/>
                    </a:lnTo>
                    <a:lnTo>
                      <a:pt x="30" y="166"/>
                    </a:lnTo>
                    <a:lnTo>
                      <a:pt x="36" y="164"/>
                    </a:lnTo>
                    <a:lnTo>
                      <a:pt x="43" y="162"/>
                    </a:lnTo>
                    <a:lnTo>
                      <a:pt x="49" y="146"/>
                    </a:lnTo>
                    <a:lnTo>
                      <a:pt x="49" y="136"/>
                    </a:lnTo>
                    <a:lnTo>
                      <a:pt x="51" y="126"/>
                    </a:lnTo>
                    <a:lnTo>
                      <a:pt x="68" y="116"/>
                    </a:lnTo>
                    <a:lnTo>
                      <a:pt x="70" y="116"/>
                    </a:lnTo>
                    <a:lnTo>
                      <a:pt x="70" y="115"/>
                    </a:lnTo>
                    <a:lnTo>
                      <a:pt x="67" y="109"/>
                    </a:lnTo>
                    <a:lnTo>
                      <a:pt x="67" y="108"/>
                    </a:lnTo>
                    <a:lnTo>
                      <a:pt x="64" y="108"/>
                    </a:lnTo>
                    <a:lnTo>
                      <a:pt x="53" y="115"/>
                    </a:lnTo>
                    <a:lnTo>
                      <a:pt x="47" y="116"/>
                    </a:lnTo>
                    <a:lnTo>
                      <a:pt x="44" y="112"/>
                    </a:lnTo>
                    <a:lnTo>
                      <a:pt x="46" y="102"/>
                    </a:lnTo>
                    <a:lnTo>
                      <a:pt x="44" y="99"/>
                    </a:lnTo>
                    <a:lnTo>
                      <a:pt x="44" y="92"/>
                    </a:lnTo>
                    <a:lnTo>
                      <a:pt x="46" y="88"/>
                    </a:lnTo>
                    <a:lnTo>
                      <a:pt x="46" y="87"/>
                    </a:lnTo>
                    <a:lnTo>
                      <a:pt x="66" y="76"/>
                    </a:lnTo>
                    <a:lnTo>
                      <a:pt x="88" y="53"/>
                    </a:lnTo>
                    <a:lnTo>
                      <a:pt x="97" y="48"/>
                    </a:lnTo>
                    <a:lnTo>
                      <a:pt x="104" y="39"/>
                    </a:lnTo>
                    <a:lnTo>
                      <a:pt x="107" y="41"/>
                    </a:lnTo>
                    <a:lnTo>
                      <a:pt x="109" y="42"/>
                    </a:lnTo>
                    <a:lnTo>
                      <a:pt x="113" y="52"/>
                    </a:lnTo>
                    <a:lnTo>
                      <a:pt x="121" y="62"/>
                    </a:lnTo>
                    <a:lnTo>
                      <a:pt x="123" y="62"/>
                    </a:lnTo>
                    <a:lnTo>
                      <a:pt x="124" y="63"/>
                    </a:lnTo>
                    <a:lnTo>
                      <a:pt x="128" y="63"/>
                    </a:lnTo>
                    <a:lnTo>
                      <a:pt x="131" y="65"/>
                    </a:lnTo>
                    <a:lnTo>
                      <a:pt x="142" y="87"/>
                    </a:lnTo>
                    <a:lnTo>
                      <a:pt x="152" y="84"/>
                    </a:lnTo>
                    <a:lnTo>
                      <a:pt x="154" y="81"/>
                    </a:lnTo>
                    <a:lnTo>
                      <a:pt x="154" y="74"/>
                    </a:lnTo>
                    <a:lnTo>
                      <a:pt x="155" y="73"/>
                    </a:lnTo>
                    <a:lnTo>
                      <a:pt x="160" y="42"/>
                    </a:lnTo>
                    <a:lnTo>
                      <a:pt x="167" y="25"/>
                    </a:lnTo>
                    <a:lnTo>
                      <a:pt x="169" y="24"/>
                    </a:lnTo>
                    <a:lnTo>
                      <a:pt x="173" y="17"/>
                    </a:lnTo>
                    <a:lnTo>
                      <a:pt x="179" y="2"/>
                    </a:lnTo>
                    <a:lnTo>
                      <a:pt x="179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35" name="Freeform 3077">
                <a:extLst>
                  <a:ext uri="{FF2B5EF4-FFF2-40B4-BE49-F238E27FC236}">
                    <a16:creationId xmlns:a16="http://schemas.microsoft.com/office/drawing/2014/main" id="{EA95B1E1-D562-4552-ADBA-B8ED657ED1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8" y="1858"/>
                <a:ext cx="36" cy="47"/>
              </a:xfrm>
              <a:custGeom>
                <a:avLst/>
                <a:gdLst>
                  <a:gd name="T0" fmla="*/ 144 w 144"/>
                  <a:gd name="T1" fmla="*/ 188 h 188"/>
                  <a:gd name="T2" fmla="*/ 138 w 144"/>
                  <a:gd name="T3" fmla="*/ 177 h 188"/>
                  <a:gd name="T4" fmla="*/ 133 w 144"/>
                  <a:gd name="T5" fmla="*/ 170 h 188"/>
                  <a:gd name="T6" fmla="*/ 127 w 144"/>
                  <a:gd name="T7" fmla="*/ 166 h 188"/>
                  <a:gd name="T8" fmla="*/ 123 w 144"/>
                  <a:gd name="T9" fmla="*/ 162 h 188"/>
                  <a:gd name="T10" fmla="*/ 116 w 144"/>
                  <a:gd name="T11" fmla="*/ 157 h 188"/>
                  <a:gd name="T12" fmla="*/ 109 w 144"/>
                  <a:gd name="T13" fmla="*/ 156 h 188"/>
                  <a:gd name="T14" fmla="*/ 103 w 144"/>
                  <a:gd name="T15" fmla="*/ 152 h 188"/>
                  <a:gd name="T16" fmla="*/ 74 w 144"/>
                  <a:gd name="T17" fmla="*/ 120 h 188"/>
                  <a:gd name="T18" fmla="*/ 74 w 144"/>
                  <a:gd name="T19" fmla="*/ 118 h 188"/>
                  <a:gd name="T20" fmla="*/ 70 w 144"/>
                  <a:gd name="T21" fmla="*/ 118 h 188"/>
                  <a:gd name="T22" fmla="*/ 66 w 144"/>
                  <a:gd name="T23" fmla="*/ 114 h 188"/>
                  <a:gd name="T24" fmla="*/ 66 w 144"/>
                  <a:gd name="T25" fmla="*/ 113 h 188"/>
                  <a:gd name="T26" fmla="*/ 67 w 144"/>
                  <a:gd name="T27" fmla="*/ 110 h 188"/>
                  <a:gd name="T28" fmla="*/ 68 w 144"/>
                  <a:gd name="T29" fmla="*/ 109 h 188"/>
                  <a:gd name="T30" fmla="*/ 57 w 144"/>
                  <a:gd name="T31" fmla="*/ 93 h 188"/>
                  <a:gd name="T32" fmla="*/ 51 w 144"/>
                  <a:gd name="T33" fmla="*/ 81 h 188"/>
                  <a:gd name="T34" fmla="*/ 51 w 144"/>
                  <a:gd name="T35" fmla="*/ 79 h 188"/>
                  <a:gd name="T36" fmla="*/ 46 w 144"/>
                  <a:gd name="T37" fmla="*/ 75 h 188"/>
                  <a:gd name="T38" fmla="*/ 44 w 144"/>
                  <a:gd name="T39" fmla="*/ 74 h 188"/>
                  <a:gd name="T40" fmla="*/ 39 w 144"/>
                  <a:gd name="T41" fmla="*/ 68 h 188"/>
                  <a:gd name="T42" fmla="*/ 32 w 144"/>
                  <a:gd name="T43" fmla="*/ 65 h 188"/>
                  <a:gd name="T44" fmla="*/ 30 w 144"/>
                  <a:gd name="T45" fmla="*/ 65 h 188"/>
                  <a:gd name="T46" fmla="*/ 22 w 144"/>
                  <a:gd name="T47" fmla="*/ 57 h 188"/>
                  <a:gd name="T48" fmla="*/ 20 w 144"/>
                  <a:gd name="T49" fmla="*/ 56 h 188"/>
                  <a:gd name="T50" fmla="*/ 18 w 144"/>
                  <a:gd name="T51" fmla="*/ 53 h 188"/>
                  <a:gd name="T52" fmla="*/ 11 w 144"/>
                  <a:gd name="T53" fmla="*/ 43 h 188"/>
                  <a:gd name="T54" fmla="*/ 11 w 144"/>
                  <a:gd name="T55" fmla="*/ 42 h 188"/>
                  <a:gd name="T56" fmla="*/ 8 w 144"/>
                  <a:gd name="T57" fmla="*/ 28 h 188"/>
                  <a:gd name="T58" fmla="*/ 8 w 144"/>
                  <a:gd name="T59" fmla="*/ 26 h 188"/>
                  <a:gd name="T60" fmla="*/ 7 w 144"/>
                  <a:gd name="T61" fmla="*/ 23 h 188"/>
                  <a:gd name="T62" fmla="*/ 7 w 144"/>
                  <a:gd name="T63" fmla="*/ 22 h 188"/>
                  <a:gd name="T64" fmla="*/ 3 w 144"/>
                  <a:gd name="T65" fmla="*/ 16 h 188"/>
                  <a:gd name="T66" fmla="*/ 1 w 144"/>
                  <a:gd name="T67" fmla="*/ 14 h 188"/>
                  <a:gd name="T68" fmla="*/ 0 w 144"/>
                  <a:gd name="T69" fmla="*/ 0 h 1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44" h="188">
                    <a:moveTo>
                      <a:pt x="144" y="188"/>
                    </a:moveTo>
                    <a:lnTo>
                      <a:pt x="138" y="177"/>
                    </a:lnTo>
                    <a:lnTo>
                      <a:pt x="133" y="170"/>
                    </a:lnTo>
                    <a:lnTo>
                      <a:pt x="127" y="166"/>
                    </a:lnTo>
                    <a:lnTo>
                      <a:pt x="123" y="162"/>
                    </a:lnTo>
                    <a:lnTo>
                      <a:pt x="116" y="157"/>
                    </a:lnTo>
                    <a:lnTo>
                      <a:pt x="109" y="156"/>
                    </a:lnTo>
                    <a:lnTo>
                      <a:pt x="103" y="152"/>
                    </a:lnTo>
                    <a:lnTo>
                      <a:pt x="74" y="120"/>
                    </a:lnTo>
                    <a:lnTo>
                      <a:pt x="74" y="118"/>
                    </a:lnTo>
                    <a:lnTo>
                      <a:pt x="70" y="118"/>
                    </a:lnTo>
                    <a:lnTo>
                      <a:pt x="66" y="114"/>
                    </a:lnTo>
                    <a:lnTo>
                      <a:pt x="66" y="113"/>
                    </a:lnTo>
                    <a:lnTo>
                      <a:pt x="67" y="110"/>
                    </a:lnTo>
                    <a:lnTo>
                      <a:pt x="68" y="109"/>
                    </a:lnTo>
                    <a:lnTo>
                      <a:pt x="57" y="93"/>
                    </a:lnTo>
                    <a:lnTo>
                      <a:pt x="51" y="81"/>
                    </a:lnTo>
                    <a:lnTo>
                      <a:pt x="51" y="79"/>
                    </a:lnTo>
                    <a:lnTo>
                      <a:pt x="46" y="75"/>
                    </a:lnTo>
                    <a:lnTo>
                      <a:pt x="44" y="74"/>
                    </a:lnTo>
                    <a:lnTo>
                      <a:pt x="39" y="68"/>
                    </a:lnTo>
                    <a:lnTo>
                      <a:pt x="32" y="65"/>
                    </a:lnTo>
                    <a:lnTo>
                      <a:pt x="30" y="65"/>
                    </a:lnTo>
                    <a:lnTo>
                      <a:pt x="22" y="57"/>
                    </a:lnTo>
                    <a:lnTo>
                      <a:pt x="20" y="56"/>
                    </a:lnTo>
                    <a:lnTo>
                      <a:pt x="18" y="53"/>
                    </a:lnTo>
                    <a:lnTo>
                      <a:pt x="11" y="43"/>
                    </a:lnTo>
                    <a:lnTo>
                      <a:pt x="11" y="42"/>
                    </a:lnTo>
                    <a:lnTo>
                      <a:pt x="8" y="28"/>
                    </a:lnTo>
                    <a:lnTo>
                      <a:pt x="8" y="26"/>
                    </a:lnTo>
                    <a:lnTo>
                      <a:pt x="7" y="23"/>
                    </a:lnTo>
                    <a:lnTo>
                      <a:pt x="7" y="22"/>
                    </a:lnTo>
                    <a:lnTo>
                      <a:pt x="3" y="16"/>
                    </a:lnTo>
                    <a:lnTo>
                      <a:pt x="1" y="14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36" name="Freeform 3078">
                <a:extLst>
                  <a:ext uri="{FF2B5EF4-FFF2-40B4-BE49-F238E27FC236}">
                    <a16:creationId xmlns:a16="http://schemas.microsoft.com/office/drawing/2014/main" id="{0B102504-18BB-86F2-F7CE-9AAAF8E764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9" y="1858"/>
                <a:ext cx="39" cy="23"/>
              </a:xfrm>
              <a:custGeom>
                <a:avLst/>
                <a:gdLst>
                  <a:gd name="T0" fmla="*/ 0 w 154"/>
                  <a:gd name="T1" fmla="*/ 91 h 95"/>
                  <a:gd name="T2" fmla="*/ 20 w 154"/>
                  <a:gd name="T3" fmla="*/ 95 h 95"/>
                  <a:gd name="T4" fmla="*/ 23 w 154"/>
                  <a:gd name="T5" fmla="*/ 94 h 95"/>
                  <a:gd name="T6" fmla="*/ 25 w 154"/>
                  <a:gd name="T7" fmla="*/ 90 h 95"/>
                  <a:gd name="T8" fmla="*/ 30 w 154"/>
                  <a:gd name="T9" fmla="*/ 85 h 95"/>
                  <a:gd name="T10" fmla="*/ 35 w 154"/>
                  <a:gd name="T11" fmla="*/ 83 h 95"/>
                  <a:gd name="T12" fmla="*/ 37 w 154"/>
                  <a:gd name="T13" fmla="*/ 83 h 95"/>
                  <a:gd name="T14" fmla="*/ 41 w 154"/>
                  <a:gd name="T15" fmla="*/ 63 h 95"/>
                  <a:gd name="T16" fmla="*/ 31 w 154"/>
                  <a:gd name="T17" fmla="*/ 52 h 95"/>
                  <a:gd name="T18" fmla="*/ 28 w 154"/>
                  <a:gd name="T19" fmla="*/ 41 h 95"/>
                  <a:gd name="T20" fmla="*/ 28 w 154"/>
                  <a:gd name="T21" fmla="*/ 37 h 95"/>
                  <a:gd name="T22" fmla="*/ 32 w 154"/>
                  <a:gd name="T23" fmla="*/ 37 h 95"/>
                  <a:gd name="T24" fmla="*/ 37 w 154"/>
                  <a:gd name="T25" fmla="*/ 38 h 95"/>
                  <a:gd name="T26" fmla="*/ 40 w 154"/>
                  <a:gd name="T27" fmla="*/ 39 h 95"/>
                  <a:gd name="T28" fmla="*/ 41 w 154"/>
                  <a:gd name="T29" fmla="*/ 39 h 95"/>
                  <a:gd name="T30" fmla="*/ 48 w 154"/>
                  <a:gd name="T31" fmla="*/ 42 h 95"/>
                  <a:gd name="T32" fmla="*/ 50 w 154"/>
                  <a:gd name="T33" fmla="*/ 42 h 95"/>
                  <a:gd name="T34" fmla="*/ 62 w 154"/>
                  <a:gd name="T35" fmla="*/ 44 h 95"/>
                  <a:gd name="T36" fmla="*/ 78 w 154"/>
                  <a:gd name="T37" fmla="*/ 48 h 95"/>
                  <a:gd name="T38" fmla="*/ 83 w 154"/>
                  <a:gd name="T39" fmla="*/ 44 h 95"/>
                  <a:gd name="T40" fmla="*/ 84 w 154"/>
                  <a:gd name="T41" fmla="*/ 41 h 95"/>
                  <a:gd name="T42" fmla="*/ 85 w 154"/>
                  <a:gd name="T43" fmla="*/ 39 h 95"/>
                  <a:gd name="T44" fmla="*/ 94 w 154"/>
                  <a:gd name="T45" fmla="*/ 34 h 95"/>
                  <a:gd name="T46" fmla="*/ 107 w 154"/>
                  <a:gd name="T47" fmla="*/ 32 h 95"/>
                  <a:gd name="T48" fmla="*/ 109 w 154"/>
                  <a:gd name="T49" fmla="*/ 32 h 95"/>
                  <a:gd name="T50" fmla="*/ 126 w 154"/>
                  <a:gd name="T51" fmla="*/ 17 h 95"/>
                  <a:gd name="T52" fmla="*/ 126 w 154"/>
                  <a:gd name="T53" fmla="*/ 16 h 95"/>
                  <a:gd name="T54" fmla="*/ 127 w 154"/>
                  <a:gd name="T55" fmla="*/ 14 h 95"/>
                  <a:gd name="T56" fmla="*/ 129 w 154"/>
                  <a:gd name="T57" fmla="*/ 0 h 95"/>
                  <a:gd name="T58" fmla="*/ 130 w 154"/>
                  <a:gd name="T59" fmla="*/ 0 h 95"/>
                  <a:gd name="T60" fmla="*/ 140 w 154"/>
                  <a:gd name="T61" fmla="*/ 5 h 95"/>
                  <a:gd name="T62" fmla="*/ 154 w 154"/>
                  <a:gd name="T63" fmla="*/ 2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54" h="95">
                    <a:moveTo>
                      <a:pt x="0" y="91"/>
                    </a:moveTo>
                    <a:lnTo>
                      <a:pt x="20" y="95"/>
                    </a:lnTo>
                    <a:lnTo>
                      <a:pt x="23" y="94"/>
                    </a:lnTo>
                    <a:lnTo>
                      <a:pt x="25" y="90"/>
                    </a:lnTo>
                    <a:lnTo>
                      <a:pt x="30" y="85"/>
                    </a:lnTo>
                    <a:lnTo>
                      <a:pt x="35" y="83"/>
                    </a:lnTo>
                    <a:lnTo>
                      <a:pt x="37" y="83"/>
                    </a:lnTo>
                    <a:lnTo>
                      <a:pt x="41" y="63"/>
                    </a:lnTo>
                    <a:lnTo>
                      <a:pt x="31" y="52"/>
                    </a:lnTo>
                    <a:lnTo>
                      <a:pt x="28" y="41"/>
                    </a:lnTo>
                    <a:lnTo>
                      <a:pt x="28" y="37"/>
                    </a:lnTo>
                    <a:lnTo>
                      <a:pt x="32" y="37"/>
                    </a:lnTo>
                    <a:lnTo>
                      <a:pt x="37" y="38"/>
                    </a:lnTo>
                    <a:lnTo>
                      <a:pt x="40" y="39"/>
                    </a:lnTo>
                    <a:lnTo>
                      <a:pt x="41" y="39"/>
                    </a:lnTo>
                    <a:lnTo>
                      <a:pt x="48" y="42"/>
                    </a:lnTo>
                    <a:lnTo>
                      <a:pt x="50" y="42"/>
                    </a:lnTo>
                    <a:lnTo>
                      <a:pt x="62" y="44"/>
                    </a:lnTo>
                    <a:lnTo>
                      <a:pt x="78" y="48"/>
                    </a:lnTo>
                    <a:lnTo>
                      <a:pt x="83" y="44"/>
                    </a:lnTo>
                    <a:lnTo>
                      <a:pt x="84" y="41"/>
                    </a:lnTo>
                    <a:lnTo>
                      <a:pt x="85" y="39"/>
                    </a:lnTo>
                    <a:lnTo>
                      <a:pt x="94" y="34"/>
                    </a:lnTo>
                    <a:lnTo>
                      <a:pt x="107" y="32"/>
                    </a:lnTo>
                    <a:lnTo>
                      <a:pt x="109" y="32"/>
                    </a:lnTo>
                    <a:lnTo>
                      <a:pt x="126" y="17"/>
                    </a:lnTo>
                    <a:lnTo>
                      <a:pt x="126" y="16"/>
                    </a:lnTo>
                    <a:lnTo>
                      <a:pt x="127" y="14"/>
                    </a:lnTo>
                    <a:lnTo>
                      <a:pt x="129" y="0"/>
                    </a:lnTo>
                    <a:lnTo>
                      <a:pt x="130" y="0"/>
                    </a:lnTo>
                    <a:lnTo>
                      <a:pt x="140" y="5"/>
                    </a:lnTo>
                    <a:lnTo>
                      <a:pt x="154" y="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37" name="Freeform 3079">
                <a:extLst>
                  <a:ext uri="{FF2B5EF4-FFF2-40B4-BE49-F238E27FC236}">
                    <a16:creationId xmlns:a16="http://schemas.microsoft.com/office/drawing/2014/main" id="{64890496-A6F3-E5F6-2A87-74ECD5922E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5" y="1769"/>
                <a:ext cx="37" cy="73"/>
              </a:xfrm>
              <a:custGeom>
                <a:avLst/>
                <a:gdLst>
                  <a:gd name="T0" fmla="*/ 101 w 147"/>
                  <a:gd name="T1" fmla="*/ 0 h 294"/>
                  <a:gd name="T2" fmla="*/ 102 w 147"/>
                  <a:gd name="T3" fmla="*/ 0 h 294"/>
                  <a:gd name="T4" fmla="*/ 114 w 147"/>
                  <a:gd name="T5" fmla="*/ 14 h 294"/>
                  <a:gd name="T6" fmla="*/ 118 w 147"/>
                  <a:gd name="T7" fmla="*/ 16 h 294"/>
                  <a:gd name="T8" fmla="*/ 120 w 147"/>
                  <a:gd name="T9" fmla="*/ 18 h 294"/>
                  <a:gd name="T10" fmla="*/ 125 w 147"/>
                  <a:gd name="T11" fmla="*/ 31 h 294"/>
                  <a:gd name="T12" fmla="*/ 126 w 147"/>
                  <a:gd name="T13" fmla="*/ 32 h 294"/>
                  <a:gd name="T14" fmla="*/ 129 w 147"/>
                  <a:gd name="T15" fmla="*/ 45 h 294"/>
                  <a:gd name="T16" fmla="*/ 129 w 147"/>
                  <a:gd name="T17" fmla="*/ 46 h 294"/>
                  <a:gd name="T18" fmla="*/ 130 w 147"/>
                  <a:gd name="T19" fmla="*/ 48 h 294"/>
                  <a:gd name="T20" fmla="*/ 130 w 147"/>
                  <a:gd name="T21" fmla="*/ 62 h 294"/>
                  <a:gd name="T22" fmla="*/ 141 w 147"/>
                  <a:gd name="T23" fmla="*/ 84 h 294"/>
                  <a:gd name="T24" fmla="*/ 144 w 147"/>
                  <a:gd name="T25" fmla="*/ 88 h 294"/>
                  <a:gd name="T26" fmla="*/ 146 w 147"/>
                  <a:gd name="T27" fmla="*/ 93 h 294"/>
                  <a:gd name="T28" fmla="*/ 144 w 147"/>
                  <a:gd name="T29" fmla="*/ 93 h 294"/>
                  <a:gd name="T30" fmla="*/ 147 w 147"/>
                  <a:gd name="T31" fmla="*/ 116 h 294"/>
                  <a:gd name="T32" fmla="*/ 139 w 147"/>
                  <a:gd name="T33" fmla="*/ 131 h 294"/>
                  <a:gd name="T34" fmla="*/ 136 w 147"/>
                  <a:gd name="T35" fmla="*/ 134 h 294"/>
                  <a:gd name="T36" fmla="*/ 134 w 147"/>
                  <a:gd name="T37" fmla="*/ 139 h 294"/>
                  <a:gd name="T38" fmla="*/ 134 w 147"/>
                  <a:gd name="T39" fmla="*/ 140 h 294"/>
                  <a:gd name="T40" fmla="*/ 132 w 147"/>
                  <a:gd name="T41" fmla="*/ 141 h 294"/>
                  <a:gd name="T42" fmla="*/ 126 w 147"/>
                  <a:gd name="T43" fmla="*/ 147 h 294"/>
                  <a:gd name="T44" fmla="*/ 116 w 147"/>
                  <a:gd name="T45" fmla="*/ 154 h 294"/>
                  <a:gd name="T46" fmla="*/ 108 w 147"/>
                  <a:gd name="T47" fmla="*/ 154 h 294"/>
                  <a:gd name="T48" fmla="*/ 105 w 147"/>
                  <a:gd name="T49" fmla="*/ 155 h 294"/>
                  <a:gd name="T50" fmla="*/ 100 w 147"/>
                  <a:gd name="T51" fmla="*/ 146 h 294"/>
                  <a:gd name="T52" fmla="*/ 93 w 147"/>
                  <a:gd name="T53" fmla="*/ 143 h 294"/>
                  <a:gd name="T54" fmla="*/ 88 w 147"/>
                  <a:gd name="T55" fmla="*/ 146 h 294"/>
                  <a:gd name="T56" fmla="*/ 88 w 147"/>
                  <a:gd name="T57" fmla="*/ 147 h 294"/>
                  <a:gd name="T58" fmla="*/ 87 w 147"/>
                  <a:gd name="T59" fmla="*/ 147 h 294"/>
                  <a:gd name="T60" fmla="*/ 80 w 147"/>
                  <a:gd name="T61" fmla="*/ 160 h 294"/>
                  <a:gd name="T62" fmla="*/ 83 w 147"/>
                  <a:gd name="T63" fmla="*/ 173 h 294"/>
                  <a:gd name="T64" fmla="*/ 83 w 147"/>
                  <a:gd name="T65" fmla="*/ 175 h 294"/>
                  <a:gd name="T66" fmla="*/ 84 w 147"/>
                  <a:gd name="T67" fmla="*/ 177 h 294"/>
                  <a:gd name="T68" fmla="*/ 86 w 147"/>
                  <a:gd name="T69" fmla="*/ 182 h 294"/>
                  <a:gd name="T70" fmla="*/ 86 w 147"/>
                  <a:gd name="T71" fmla="*/ 186 h 294"/>
                  <a:gd name="T72" fmla="*/ 84 w 147"/>
                  <a:gd name="T73" fmla="*/ 187 h 294"/>
                  <a:gd name="T74" fmla="*/ 80 w 147"/>
                  <a:gd name="T75" fmla="*/ 201 h 294"/>
                  <a:gd name="T76" fmla="*/ 74 w 147"/>
                  <a:gd name="T77" fmla="*/ 203 h 294"/>
                  <a:gd name="T78" fmla="*/ 67 w 147"/>
                  <a:gd name="T79" fmla="*/ 201 h 294"/>
                  <a:gd name="T80" fmla="*/ 62 w 147"/>
                  <a:gd name="T81" fmla="*/ 203 h 294"/>
                  <a:gd name="T82" fmla="*/ 57 w 147"/>
                  <a:gd name="T83" fmla="*/ 203 h 294"/>
                  <a:gd name="T84" fmla="*/ 57 w 147"/>
                  <a:gd name="T85" fmla="*/ 204 h 294"/>
                  <a:gd name="T86" fmla="*/ 55 w 147"/>
                  <a:gd name="T87" fmla="*/ 214 h 294"/>
                  <a:gd name="T88" fmla="*/ 55 w 147"/>
                  <a:gd name="T89" fmla="*/ 215 h 294"/>
                  <a:gd name="T90" fmla="*/ 52 w 147"/>
                  <a:gd name="T91" fmla="*/ 218 h 294"/>
                  <a:gd name="T92" fmla="*/ 52 w 147"/>
                  <a:gd name="T93" fmla="*/ 220 h 294"/>
                  <a:gd name="T94" fmla="*/ 50 w 147"/>
                  <a:gd name="T95" fmla="*/ 220 h 294"/>
                  <a:gd name="T96" fmla="*/ 50 w 147"/>
                  <a:gd name="T97" fmla="*/ 221 h 294"/>
                  <a:gd name="T98" fmla="*/ 33 w 147"/>
                  <a:gd name="T99" fmla="*/ 243 h 294"/>
                  <a:gd name="T100" fmla="*/ 30 w 147"/>
                  <a:gd name="T101" fmla="*/ 264 h 294"/>
                  <a:gd name="T102" fmla="*/ 24 w 147"/>
                  <a:gd name="T103" fmla="*/ 267 h 294"/>
                  <a:gd name="T104" fmla="*/ 23 w 147"/>
                  <a:gd name="T105" fmla="*/ 268 h 294"/>
                  <a:gd name="T106" fmla="*/ 12 w 147"/>
                  <a:gd name="T107" fmla="*/ 284 h 294"/>
                  <a:gd name="T108" fmla="*/ 0 w 147"/>
                  <a:gd name="T109" fmla="*/ 294 h 2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47" h="294">
                    <a:moveTo>
                      <a:pt x="101" y="0"/>
                    </a:moveTo>
                    <a:lnTo>
                      <a:pt x="102" y="0"/>
                    </a:lnTo>
                    <a:lnTo>
                      <a:pt x="114" y="14"/>
                    </a:lnTo>
                    <a:lnTo>
                      <a:pt x="118" y="16"/>
                    </a:lnTo>
                    <a:lnTo>
                      <a:pt x="120" y="18"/>
                    </a:lnTo>
                    <a:lnTo>
                      <a:pt x="125" y="31"/>
                    </a:lnTo>
                    <a:lnTo>
                      <a:pt x="126" y="32"/>
                    </a:lnTo>
                    <a:lnTo>
                      <a:pt x="129" y="45"/>
                    </a:lnTo>
                    <a:lnTo>
                      <a:pt x="129" y="46"/>
                    </a:lnTo>
                    <a:lnTo>
                      <a:pt x="130" y="48"/>
                    </a:lnTo>
                    <a:lnTo>
                      <a:pt x="130" y="62"/>
                    </a:lnTo>
                    <a:lnTo>
                      <a:pt x="141" y="84"/>
                    </a:lnTo>
                    <a:lnTo>
                      <a:pt x="144" y="88"/>
                    </a:lnTo>
                    <a:lnTo>
                      <a:pt x="146" y="93"/>
                    </a:lnTo>
                    <a:lnTo>
                      <a:pt x="144" y="93"/>
                    </a:lnTo>
                    <a:lnTo>
                      <a:pt x="147" y="116"/>
                    </a:lnTo>
                    <a:lnTo>
                      <a:pt x="139" y="131"/>
                    </a:lnTo>
                    <a:lnTo>
                      <a:pt x="136" y="134"/>
                    </a:lnTo>
                    <a:lnTo>
                      <a:pt x="134" y="139"/>
                    </a:lnTo>
                    <a:lnTo>
                      <a:pt x="134" y="140"/>
                    </a:lnTo>
                    <a:lnTo>
                      <a:pt x="132" y="141"/>
                    </a:lnTo>
                    <a:lnTo>
                      <a:pt x="126" y="147"/>
                    </a:lnTo>
                    <a:lnTo>
                      <a:pt x="116" y="154"/>
                    </a:lnTo>
                    <a:lnTo>
                      <a:pt x="108" y="154"/>
                    </a:lnTo>
                    <a:lnTo>
                      <a:pt x="105" y="155"/>
                    </a:lnTo>
                    <a:lnTo>
                      <a:pt x="100" y="146"/>
                    </a:lnTo>
                    <a:lnTo>
                      <a:pt x="93" y="143"/>
                    </a:lnTo>
                    <a:lnTo>
                      <a:pt x="88" y="146"/>
                    </a:lnTo>
                    <a:lnTo>
                      <a:pt x="88" y="147"/>
                    </a:lnTo>
                    <a:lnTo>
                      <a:pt x="87" y="147"/>
                    </a:lnTo>
                    <a:lnTo>
                      <a:pt x="80" y="160"/>
                    </a:lnTo>
                    <a:lnTo>
                      <a:pt x="83" y="173"/>
                    </a:lnTo>
                    <a:lnTo>
                      <a:pt x="83" y="175"/>
                    </a:lnTo>
                    <a:lnTo>
                      <a:pt x="84" y="177"/>
                    </a:lnTo>
                    <a:lnTo>
                      <a:pt x="86" y="182"/>
                    </a:lnTo>
                    <a:lnTo>
                      <a:pt x="86" y="186"/>
                    </a:lnTo>
                    <a:lnTo>
                      <a:pt x="84" y="187"/>
                    </a:lnTo>
                    <a:lnTo>
                      <a:pt x="80" y="201"/>
                    </a:lnTo>
                    <a:lnTo>
                      <a:pt x="74" y="203"/>
                    </a:lnTo>
                    <a:lnTo>
                      <a:pt x="67" y="201"/>
                    </a:lnTo>
                    <a:lnTo>
                      <a:pt x="62" y="203"/>
                    </a:lnTo>
                    <a:lnTo>
                      <a:pt x="57" y="203"/>
                    </a:lnTo>
                    <a:lnTo>
                      <a:pt x="57" y="204"/>
                    </a:lnTo>
                    <a:lnTo>
                      <a:pt x="55" y="214"/>
                    </a:lnTo>
                    <a:lnTo>
                      <a:pt x="55" y="215"/>
                    </a:lnTo>
                    <a:lnTo>
                      <a:pt x="52" y="218"/>
                    </a:lnTo>
                    <a:lnTo>
                      <a:pt x="52" y="220"/>
                    </a:lnTo>
                    <a:lnTo>
                      <a:pt x="50" y="220"/>
                    </a:lnTo>
                    <a:lnTo>
                      <a:pt x="50" y="221"/>
                    </a:lnTo>
                    <a:lnTo>
                      <a:pt x="33" y="243"/>
                    </a:lnTo>
                    <a:lnTo>
                      <a:pt x="30" y="264"/>
                    </a:lnTo>
                    <a:lnTo>
                      <a:pt x="24" y="267"/>
                    </a:lnTo>
                    <a:lnTo>
                      <a:pt x="23" y="268"/>
                    </a:lnTo>
                    <a:lnTo>
                      <a:pt x="12" y="284"/>
                    </a:lnTo>
                    <a:lnTo>
                      <a:pt x="0" y="29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38" name="Freeform 3080">
                <a:extLst>
                  <a:ext uri="{FF2B5EF4-FFF2-40B4-BE49-F238E27FC236}">
                    <a16:creationId xmlns:a16="http://schemas.microsoft.com/office/drawing/2014/main" id="{94A41B50-C1EB-E83D-17A9-F24B8F53B4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5" y="1842"/>
                <a:ext cx="35" cy="38"/>
              </a:xfrm>
              <a:custGeom>
                <a:avLst/>
                <a:gdLst>
                  <a:gd name="T0" fmla="*/ 137 w 141"/>
                  <a:gd name="T1" fmla="*/ 153 h 153"/>
                  <a:gd name="T2" fmla="*/ 137 w 141"/>
                  <a:gd name="T3" fmla="*/ 152 h 153"/>
                  <a:gd name="T4" fmla="*/ 140 w 141"/>
                  <a:gd name="T5" fmla="*/ 149 h 153"/>
                  <a:gd name="T6" fmla="*/ 141 w 141"/>
                  <a:gd name="T7" fmla="*/ 145 h 153"/>
                  <a:gd name="T8" fmla="*/ 141 w 141"/>
                  <a:gd name="T9" fmla="*/ 142 h 153"/>
                  <a:gd name="T10" fmla="*/ 140 w 141"/>
                  <a:gd name="T11" fmla="*/ 138 h 153"/>
                  <a:gd name="T12" fmla="*/ 137 w 141"/>
                  <a:gd name="T13" fmla="*/ 135 h 153"/>
                  <a:gd name="T14" fmla="*/ 120 w 141"/>
                  <a:gd name="T15" fmla="*/ 114 h 153"/>
                  <a:gd name="T16" fmla="*/ 102 w 141"/>
                  <a:gd name="T17" fmla="*/ 101 h 153"/>
                  <a:gd name="T18" fmla="*/ 101 w 141"/>
                  <a:gd name="T19" fmla="*/ 83 h 153"/>
                  <a:gd name="T20" fmla="*/ 98 w 141"/>
                  <a:gd name="T21" fmla="*/ 82 h 153"/>
                  <a:gd name="T22" fmla="*/ 65 w 141"/>
                  <a:gd name="T23" fmla="*/ 37 h 153"/>
                  <a:gd name="T24" fmla="*/ 57 w 141"/>
                  <a:gd name="T25" fmla="*/ 33 h 153"/>
                  <a:gd name="T26" fmla="*/ 45 w 141"/>
                  <a:gd name="T27" fmla="*/ 16 h 153"/>
                  <a:gd name="T28" fmla="*/ 33 w 141"/>
                  <a:gd name="T29" fmla="*/ 8 h 153"/>
                  <a:gd name="T30" fmla="*/ 30 w 141"/>
                  <a:gd name="T31" fmla="*/ 8 h 153"/>
                  <a:gd name="T32" fmla="*/ 26 w 141"/>
                  <a:gd name="T33" fmla="*/ 6 h 153"/>
                  <a:gd name="T34" fmla="*/ 21 w 141"/>
                  <a:gd name="T35" fmla="*/ 8 h 153"/>
                  <a:gd name="T36" fmla="*/ 19 w 141"/>
                  <a:gd name="T37" fmla="*/ 8 h 153"/>
                  <a:gd name="T38" fmla="*/ 13 w 141"/>
                  <a:gd name="T39" fmla="*/ 6 h 153"/>
                  <a:gd name="T40" fmla="*/ 12 w 141"/>
                  <a:gd name="T41" fmla="*/ 6 h 153"/>
                  <a:gd name="T42" fmla="*/ 0 w 141"/>
                  <a:gd name="T43" fmla="*/ 0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41" h="153">
                    <a:moveTo>
                      <a:pt x="137" y="153"/>
                    </a:moveTo>
                    <a:lnTo>
                      <a:pt x="137" y="152"/>
                    </a:lnTo>
                    <a:lnTo>
                      <a:pt x="140" y="149"/>
                    </a:lnTo>
                    <a:lnTo>
                      <a:pt x="141" y="145"/>
                    </a:lnTo>
                    <a:lnTo>
                      <a:pt x="141" y="142"/>
                    </a:lnTo>
                    <a:lnTo>
                      <a:pt x="140" y="138"/>
                    </a:lnTo>
                    <a:lnTo>
                      <a:pt x="137" y="135"/>
                    </a:lnTo>
                    <a:lnTo>
                      <a:pt x="120" y="114"/>
                    </a:lnTo>
                    <a:lnTo>
                      <a:pt x="102" y="101"/>
                    </a:lnTo>
                    <a:lnTo>
                      <a:pt x="101" y="83"/>
                    </a:lnTo>
                    <a:lnTo>
                      <a:pt x="98" y="82"/>
                    </a:lnTo>
                    <a:lnTo>
                      <a:pt x="65" y="37"/>
                    </a:lnTo>
                    <a:lnTo>
                      <a:pt x="57" y="33"/>
                    </a:lnTo>
                    <a:lnTo>
                      <a:pt x="45" y="16"/>
                    </a:lnTo>
                    <a:lnTo>
                      <a:pt x="33" y="8"/>
                    </a:lnTo>
                    <a:lnTo>
                      <a:pt x="30" y="8"/>
                    </a:lnTo>
                    <a:lnTo>
                      <a:pt x="26" y="6"/>
                    </a:lnTo>
                    <a:lnTo>
                      <a:pt x="21" y="8"/>
                    </a:lnTo>
                    <a:lnTo>
                      <a:pt x="19" y="8"/>
                    </a:lnTo>
                    <a:lnTo>
                      <a:pt x="13" y="6"/>
                    </a:lnTo>
                    <a:lnTo>
                      <a:pt x="12" y="6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39" name="Freeform 3081">
                <a:extLst>
                  <a:ext uri="{FF2B5EF4-FFF2-40B4-BE49-F238E27FC236}">
                    <a16:creationId xmlns:a16="http://schemas.microsoft.com/office/drawing/2014/main" id="{D1899196-0189-3A3D-904B-B3761637E1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3" y="1879"/>
                <a:ext cx="16" cy="22"/>
              </a:xfrm>
              <a:custGeom>
                <a:avLst/>
                <a:gdLst>
                  <a:gd name="T0" fmla="*/ 21 w 64"/>
                  <a:gd name="T1" fmla="*/ 89 h 89"/>
                  <a:gd name="T2" fmla="*/ 20 w 64"/>
                  <a:gd name="T3" fmla="*/ 89 h 89"/>
                  <a:gd name="T4" fmla="*/ 3 w 64"/>
                  <a:gd name="T5" fmla="*/ 82 h 89"/>
                  <a:gd name="T6" fmla="*/ 1 w 64"/>
                  <a:gd name="T7" fmla="*/ 82 h 89"/>
                  <a:gd name="T8" fmla="*/ 0 w 64"/>
                  <a:gd name="T9" fmla="*/ 81 h 89"/>
                  <a:gd name="T10" fmla="*/ 0 w 64"/>
                  <a:gd name="T11" fmla="*/ 78 h 89"/>
                  <a:gd name="T12" fmla="*/ 3 w 64"/>
                  <a:gd name="T13" fmla="*/ 64 h 89"/>
                  <a:gd name="T14" fmla="*/ 3 w 64"/>
                  <a:gd name="T15" fmla="*/ 63 h 89"/>
                  <a:gd name="T16" fmla="*/ 6 w 64"/>
                  <a:gd name="T17" fmla="*/ 61 h 89"/>
                  <a:gd name="T18" fmla="*/ 13 w 64"/>
                  <a:gd name="T19" fmla="*/ 49 h 89"/>
                  <a:gd name="T20" fmla="*/ 17 w 64"/>
                  <a:gd name="T21" fmla="*/ 35 h 89"/>
                  <a:gd name="T22" fmla="*/ 24 w 64"/>
                  <a:gd name="T23" fmla="*/ 22 h 89"/>
                  <a:gd name="T24" fmla="*/ 28 w 64"/>
                  <a:gd name="T25" fmla="*/ 7 h 89"/>
                  <a:gd name="T26" fmla="*/ 32 w 64"/>
                  <a:gd name="T27" fmla="*/ 6 h 89"/>
                  <a:gd name="T28" fmla="*/ 36 w 64"/>
                  <a:gd name="T29" fmla="*/ 6 h 89"/>
                  <a:gd name="T30" fmla="*/ 43 w 64"/>
                  <a:gd name="T31" fmla="*/ 4 h 89"/>
                  <a:gd name="T32" fmla="*/ 49 w 64"/>
                  <a:gd name="T33" fmla="*/ 1 h 89"/>
                  <a:gd name="T34" fmla="*/ 50 w 64"/>
                  <a:gd name="T35" fmla="*/ 0 h 89"/>
                  <a:gd name="T36" fmla="*/ 53 w 64"/>
                  <a:gd name="T37" fmla="*/ 0 h 89"/>
                  <a:gd name="T38" fmla="*/ 57 w 64"/>
                  <a:gd name="T39" fmla="*/ 1 h 89"/>
                  <a:gd name="T40" fmla="*/ 60 w 64"/>
                  <a:gd name="T41" fmla="*/ 3 h 89"/>
                  <a:gd name="T42" fmla="*/ 64 w 64"/>
                  <a:gd name="T43" fmla="*/ 7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4" h="89">
                    <a:moveTo>
                      <a:pt x="21" y="89"/>
                    </a:moveTo>
                    <a:lnTo>
                      <a:pt x="20" y="89"/>
                    </a:lnTo>
                    <a:lnTo>
                      <a:pt x="3" y="82"/>
                    </a:lnTo>
                    <a:lnTo>
                      <a:pt x="1" y="82"/>
                    </a:lnTo>
                    <a:lnTo>
                      <a:pt x="0" y="81"/>
                    </a:lnTo>
                    <a:lnTo>
                      <a:pt x="0" y="78"/>
                    </a:lnTo>
                    <a:lnTo>
                      <a:pt x="3" y="64"/>
                    </a:lnTo>
                    <a:lnTo>
                      <a:pt x="3" y="63"/>
                    </a:lnTo>
                    <a:lnTo>
                      <a:pt x="6" y="61"/>
                    </a:lnTo>
                    <a:lnTo>
                      <a:pt x="13" y="49"/>
                    </a:lnTo>
                    <a:lnTo>
                      <a:pt x="17" y="35"/>
                    </a:lnTo>
                    <a:lnTo>
                      <a:pt x="24" y="22"/>
                    </a:lnTo>
                    <a:lnTo>
                      <a:pt x="28" y="7"/>
                    </a:lnTo>
                    <a:lnTo>
                      <a:pt x="32" y="6"/>
                    </a:lnTo>
                    <a:lnTo>
                      <a:pt x="36" y="6"/>
                    </a:lnTo>
                    <a:lnTo>
                      <a:pt x="43" y="4"/>
                    </a:lnTo>
                    <a:lnTo>
                      <a:pt x="49" y="1"/>
                    </a:lnTo>
                    <a:lnTo>
                      <a:pt x="50" y="0"/>
                    </a:lnTo>
                    <a:lnTo>
                      <a:pt x="53" y="0"/>
                    </a:lnTo>
                    <a:lnTo>
                      <a:pt x="57" y="1"/>
                    </a:lnTo>
                    <a:lnTo>
                      <a:pt x="60" y="3"/>
                    </a:lnTo>
                    <a:lnTo>
                      <a:pt x="64" y="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40" name="Freeform 3082">
                <a:extLst>
                  <a:ext uri="{FF2B5EF4-FFF2-40B4-BE49-F238E27FC236}">
                    <a16:creationId xmlns:a16="http://schemas.microsoft.com/office/drawing/2014/main" id="{7DDC394A-5863-52C1-4D0C-1C2CCEC216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1" y="1901"/>
                <a:ext cx="34" cy="76"/>
              </a:xfrm>
              <a:custGeom>
                <a:avLst/>
                <a:gdLst>
                  <a:gd name="T0" fmla="*/ 72 w 134"/>
                  <a:gd name="T1" fmla="*/ 2 h 305"/>
                  <a:gd name="T2" fmla="*/ 102 w 134"/>
                  <a:gd name="T3" fmla="*/ 9 h 305"/>
                  <a:gd name="T4" fmla="*/ 118 w 134"/>
                  <a:gd name="T5" fmla="*/ 9 h 305"/>
                  <a:gd name="T6" fmla="*/ 130 w 134"/>
                  <a:gd name="T7" fmla="*/ 7 h 305"/>
                  <a:gd name="T8" fmla="*/ 132 w 134"/>
                  <a:gd name="T9" fmla="*/ 12 h 305"/>
                  <a:gd name="T10" fmla="*/ 128 w 134"/>
                  <a:gd name="T11" fmla="*/ 19 h 305"/>
                  <a:gd name="T12" fmla="*/ 123 w 134"/>
                  <a:gd name="T13" fmla="*/ 26 h 305"/>
                  <a:gd name="T14" fmla="*/ 121 w 134"/>
                  <a:gd name="T15" fmla="*/ 39 h 305"/>
                  <a:gd name="T16" fmla="*/ 124 w 134"/>
                  <a:gd name="T17" fmla="*/ 48 h 305"/>
                  <a:gd name="T18" fmla="*/ 130 w 134"/>
                  <a:gd name="T19" fmla="*/ 59 h 305"/>
                  <a:gd name="T20" fmla="*/ 125 w 134"/>
                  <a:gd name="T21" fmla="*/ 66 h 305"/>
                  <a:gd name="T22" fmla="*/ 124 w 134"/>
                  <a:gd name="T23" fmla="*/ 77 h 305"/>
                  <a:gd name="T24" fmla="*/ 121 w 134"/>
                  <a:gd name="T25" fmla="*/ 84 h 305"/>
                  <a:gd name="T26" fmla="*/ 107 w 134"/>
                  <a:gd name="T27" fmla="*/ 91 h 305"/>
                  <a:gd name="T28" fmla="*/ 86 w 134"/>
                  <a:gd name="T29" fmla="*/ 100 h 305"/>
                  <a:gd name="T30" fmla="*/ 60 w 134"/>
                  <a:gd name="T31" fmla="*/ 112 h 305"/>
                  <a:gd name="T32" fmla="*/ 44 w 134"/>
                  <a:gd name="T33" fmla="*/ 125 h 305"/>
                  <a:gd name="T34" fmla="*/ 34 w 134"/>
                  <a:gd name="T35" fmla="*/ 140 h 305"/>
                  <a:gd name="T36" fmla="*/ 50 w 134"/>
                  <a:gd name="T37" fmla="*/ 163 h 305"/>
                  <a:gd name="T38" fmla="*/ 47 w 134"/>
                  <a:gd name="T39" fmla="*/ 175 h 305"/>
                  <a:gd name="T40" fmla="*/ 50 w 134"/>
                  <a:gd name="T41" fmla="*/ 190 h 305"/>
                  <a:gd name="T42" fmla="*/ 44 w 134"/>
                  <a:gd name="T43" fmla="*/ 196 h 305"/>
                  <a:gd name="T44" fmla="*/ 26 w 134"/>
                  <a:gd name="T45" fmla="*/ 196 h 305"/>
                  <a:gd name="T46" fmla="*/ 22 w 134"/>
                  <a:gd name="T47" fmla="*/ 200 h 305"/>
                  <a:gd name="T48" fmla="*/ 18 w 134"/>
                  <a:gd name="T49" fmla="*/ 217 h 305"/>
                  <a:gd name="T50" fmla="*/ 15 w 134"/>
                  <a:gd name="T51" fmla="*/ 220 h 305"/>
                  <a:gd name="T52" fmla="*/ 1 w 134"/>
                  <a:gd name="T53" fmla="*/ 234 h 305"/>
                  <a:gd name="T54" fmla="*/ 1 w 134"/>
                  <a:gd name="T55" fmla="*/ 236 h 305"/>
                  <a:gd name="T56" fmla="*/ 5 w 134"/>
                  <a:gd name="T57" fmla="*/ 249 h 305"/>
                  <a:gd name="T58" fmla="*/ 17 w 134"/>
                  <a:gd name="T59" fmla="*/ 271 h 305"/>
                  <a:gd name="T60" fmla="*/ 26 w 134"/>
                  <a:gd name="T61" fmla="*/ 280 h 305"/>
                  <a:gd name="T62" fmla="*/ 82 w 134"/>
                  <a:gd name="T63" fmla="*/ 277 h 305"/>
                  <a:gd name="T64" fmla="*/ 88 w 134"/>
                  <a:gd name="T65" fmla="*/ 278 h 305"/>
                  <a:gd name="T66" fmla="*/ 96 w 134"/>
                  <a:gd name="T67" fmla="*/ 283 h 305"/>
                  <a:gd name="T68" fmla="*/ 99 w 134"/>
                  <a:gd name="T69" fmla="*/ 285 h 305"/>
                  <a:gd name="T70" fmla="*/ 107 w 134"/>
                  <a:gd name="T71" fmla="*/ 287 h 305"/>
                  <a:gd name="T72" fmla="*/ 111 w 134"/>
                  <a:gd name="T73" fmla="*/ 305 h 3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34" h="305">
                    <a:moveTo>
                      <a:pt x="71" y="0"/>
                    </a:moveTo>
                    <a:lnTo>
                      <a:pt x="72" y="2"/>
                    </a:lnTo>
                    <a:lnTo>
                      <a:pt x="81" y="3"/>
                    </a:lnTo>
                    <a:lnTo>
                      <a:pt x="102" y="9"/>
                    </a:lnTo>
                    <a:lnTo>
                      <a:pt x="111" y="10"/>
                    </a:lnTo>
                    <a:lnTo>
                      <a:pt x="118" y="9"/>
                    </a:lnTo>
                    <a:lnTo>
                      <a:pt x="124" y="9"/>
                    </a:lnTo>
                    <a:lnTo>
                      <a:pt x="130" y="7"/>
                    </a:lnTo>
                    <a:lnTo>
                      <a:pt x="134" y="7"/>
                    </a:lnTo>
                    <a:lnTo>
                      <a:pt x="132" y="12"/>
                    </a:lnTo>
                    <a:lnTo>
                      <a:pt x="132" y="13"/>
                    </a:lnTo>
                    <a:lnTo>
                      <a:pt x="128" y="19"/>
                    </a:lnTo>
                    <a:lnTo>
                      <a:pt x="125" y="20"/>
                    </a:lnTo>
                    <a:lnTo>
                      <a:pt x="123" y="26"/>
                    </a:lnTo>
                    <a:lnTo>
                      <a:pt x="120" y="37"/>
                    </a:lnTo>
                    <a:lnTo>
                      <a:pt x="121" y="39"/>
                    </a:lnTo>
                    <a:lnTo>
                      <a:pt x="121" y="41"/>
                    </a:lnTo>
                    <a:lnTo>
                      <a:pt x="124" y="48"/>
                    </a:lnTo>
                    <a:lnTo>
                      <a:pt x="130" y="53"/>
                    </a:lnTo>
                    <a:lnTo>
                      <a:pt x="130" y="59"/>
                    </a:lnTo>
                    <a:lnTo>
                      <a:pt x="128" y="60"/>
                    </a:lnTo>
                    <a:lnTo>
                      <a:pt x="125" y="66"/>
                    </a:lnTo>
                    <a:lnTo>
                      <a:pt x="124" y="72"/>
                    </a:lnTo>
                    <a:lnTo>
                      <a:pt x="124" y="77"/>
                    </a:lnTo>
                    <a:lnTo>
                      <a:pt x="127" y="82"/>
                    </a:lnTo>
                    <a:lnTo>
                      <a:pt x="121" y="84"/>
                    </a:lnTo>
                    <a:lnTo>
                      <a:pt x="120" y="84"/>
                    </a:lnTo>
                    <a:lnTo>
                      <a:pt x="107" y="91"/>
                    </a:lnTo>
                    <a:lnTo>
                      <a:pt x="97" y="94"/>
                    </a:lnTo>
                    <a:lnTo>
                      <a:pt x="86" y="100"/>
                    </a:lnTo>
                    <a:lnTo>
                      <a:pt x="75" y="100"/>
                    </a:lnTo>
                    <a:lnTo>
                      <a:pt x="60" y="112"/>
                    </a:lnTo>
                    <a:lnTo>
                      <a:pt x="54" y="115"/>
                    </a:lnTo>
                    <a:lnTo>
                      <a:pt x="44" y="125"/>
                    </a:lnTo>
                    <a:lnTo>
                      <a:pt x="34" y="139"/>
                    </a:lnTo>
                    <a:lnTo>
                      <a:pt x="34" y="140"/>
                    </a:lnTo>
                    <a:lnTo>
                      <a:pt x="47" y="157"/>
                    </a:lnTo>
                    <a:lnTo>
                      <a:pt x="50" y="163"/>
                    </a:lnTo>
                    <a:lnTo>
                      <a:pt x="50" y="164"/>
                    </a:lnTo>
                    <a:lnTo>
                      <a:pt x="47" y="175"/>
                    </a:lnTo>
                    <a:lnTo>
                      <a:pt x="47" y="176"/>
                    </a:lnTo>
                    <a:lnTo>
                      <a:pt x="50" y="190"/>
                    </a:lnTo>
                    <a:lnTo>
                      <a:pt x="50" y="193"/>
                    </a:lnTo>
                    <a:lnTo>
                      <a:pt x="44" y="196"/>
                    </a:lnTo>
                    <a:lnTo>
                      <a:pt x="39" y="197"/>
                    </a:lnTo>
                    <a:lnTo>
                      <a:pt x="26" y="196"/>
                    </a:lnTo>
                    <a:lnTo>
                      <a:pt x="24" y="196"/>
                    </a:lnTo>
                    <a:lnTo>
                      <a:pt x="22" y="200"/>
                    </a:lnTo>
                    <a:lnTo>
                      <a:pt x="22" y="204"/>
                    </a:lnTo>
                    <a:lnTo>
                      <a:pt x="18" y="217"/>
                    </a:lnTo>
                    <a:lnTo>
                      <a:pt x="18" y="218"/>
                    </a:lnTo>
                    <a:lnTo>
                      <a:pt x="15" y="220"/>
                    </a:lnTo>
                    <a:lnTo>
                      <a:pt x="4" y="227"/>
                    </a:lnTo>
                    <a:lnTo>
                      <a:pt x="1" y="234"/>
                    </a:lnTo>
                    <a:lnTo>
                      <a:pt x="0" y="234"/>
                    </a:lnTo>
                    <a:lnTo>
                      <a:pt x="1" y="236"/>
                    </a:lnTo>
                    <a:lnTo>
                      <a:pt x="4" y="248"/>
                    </a:lnTo>
                    <a:lnTo>
                      <a:pt x="5" y="249"/>
                    </a:lnTo>
                    <a:lnTo>
                      <a:pt x="11" y="257"/>
                    </a:lnTo>
                    <a:lnTo>
                      <a:pt x="17" y="271"/>
                    </a:lnTo>
                    <a:lnTo>
                      <a:pt x="18" y="277"/>
                    </a:lnTo>
                    <a:lnTo>
                      <a:pt x="26" y="280"/>
                    </a:lnTo>
                    <a:lnTo>
                      <a:pt x="33" y="278"/>
                    </a:lnTo>
                    <a:lnTo>
                      <a:pt x="82" y="277"/>
                    </a:lnTo>
                    <a:lnTo>
                      <a:pt x="85" y="278"/>
                    </a:lnTo>
                    <a:lnTo>
                      <a:pt x="88" y="278"/>
                    </a:lnTo>
                    <a:lnTo>
                      <a:pt x="95" y="280"/>
                    </a:lnTo>
                    <a:lnTo>
                      <a:pt x="96" y="283"/>
                    </a:lnTo>
                    <a:lnTo>
                      <a:pt x="99" y="284"/>
                    </a:lnTo>
                    <a:lnTo>
                      <a:pt x="99" y="285"/>
                    </a:lnTo>
                    <a:lnTo>
                      <a:pt x="103" y="287"/>
                    </a:lnTo>
                    <a:lnTo>
                      <a:pt x="107" y="287"/>
                    </a:lnTo>
                    <a:lnTo>
                      <a:pt x="111" y="303"/>
                    </a:lnTo>
                    <a:lnTo>
                      <a:pt x="111" y="30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41" name="Freeform 3083">
                <a:extLst>
                  <a:ext uri="{FF2B5EF4-FFF2-40B4-BE49-F238E27FC236}">
                    <a16:creationId xmlns:a16="http://schemas.microsoft.com/office/drawing/2014/main" id="{29263E4F-DD42-03B7-9F14-C667C1C6A2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9" y="1967"/>
                <a:ext cx="46" cy="16"/>
              </a:xfrm>
              <a:custGeom>
                <a:avLst/>
                <a:gdLst>
                  <a:gd name="T0" fmla="*/ 0 w 185"/>
                  <a:gd name="T1" fmla="*/ 42 h 64"/>
                  <a:gd name="T2" fmla="*/ 7 w 185"/>
                  <a:gd name="T3" fmla="*/ 49 h 64"/>
                  <a:gd name="T4" fmla="*/ 7 w 185"/>
                  <a:gd name="T5" fmla="*/ 50 h 64"/>
                  <a:gd name="T6" fmla="*/ 9 w 185"/>
                  <a:gd name="T7" fmla="*/ 52 h 64"/>
                  <a:gd name="T8" fmla="*/ 12 w 185"/>
                  <a:gd name="T9" fmla="*/ 57 h 64"/>
                  <a:gd name="T10" fmla="*/ 16 w 185"/>
                  <a:gd name="T11" fmla="*/ 61 h 64"/>
                  <a:gd name="T12" fmla="*/ 31 w 185"/>
                  <a:gd name="T13" fmla="*/ 64 h 64"/>
                  <a:gd name="T14" fmla="*/ 38 w 185"/>
                  <a:gd name="T15" fmla="*/ 64 h 64"/>
                  <a:gd name="T16" fmla="*/ 56 w 185"/>
                  <a:gd name="T17" fmla="*/ 59 h 64"/>
                  <a:gd name="T18" fmla="*/ 60 w 185"/>
                  <a:gd name="T19" fmla="*/ 59 h 64"/>
                  <a:gd name="T20" fmla="*/ 76 w 185"/>
                  <a:gd name="T21" fmla="*/ 57 h 64"/>
                  <a:gd name="T22" fmla="*/ 81 w 185"/>
                  <a:gd name="T23" fmla="*/ 57 h 64"/>
                  <a:gd name="T24" fmla="*/ 94 w 185"/>
                  <a:gd name="T25" fmla="*/ 54 h 64"/>
                  <a:gd name="T26" fmla="*/ 112 w 185"/>
                  <a:gd name="T27" fmla="*/ 54 h 64"/>
                  <a:gd name="T28" fmla="*/ 130 w 185"/>
                  <a:gd name="T29" fmla="*/ 64 h 64"/>
                  <a:gd name="T30" fmla="*/ 151 w 185"/>
                  <a:gd name="T31" fmla="*/ 57 h 64"/>
                  <a:gd name="T32" fmla="*/ 151 w 185"/>
                  <a:gd name="T33" fmla="*/ 45 h 64"/>
                  <a:gd name="T34" fmla="*/ 154 w 185"/>
                  <a:gd name="T35" fmla="*/ 15 h 64"/>
                  <a:gd name="T36" fmla="*/ 154 w 185"/>
                  <a:gd name="T37" fmla="*/ 14 h 64"/>
                  <a:gd name="T38" fmla="*/ 158 w 185"/>
                  <a:gd name="T39" fmla="*/ 1 h 64"/>
                  <a:gd name="T40" fmla="*/ 165 w 185"/>
                  <a:gd name="T41" fmla="*/ 0 h 64"/>
                  <a:gd name="T42" fmla="*/ 185 w 185"/>
                  <a:gd name="T43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5" h="64">
                    <a:moveTo>
                      <a:pt x="0" y="42"/>
                    </a:moveTo>
                    <a:lnTo>
                      <a:pt x="7" y="49"/>
                    </a:lnTo>
                    <a:lnTo>
                      <a:pt x="7" y="50"/>
                    </a:lnTo>
                    <a:lnTo>
                      <a:pt x="9" y="52"/>
                    </a:lnTo>
                    <a:lnTo>
                      <a:pt x="12" y="57"/>
                    </a:lnTo>
                    <a:lnTo>
                      <a:pt x="16" y="61"/>
                    </a:lnTo>
                    <a:lnTo>
                      <a:pt x="31" y="64"/>
                    </a:lnTo>
                    <a:lnTo>
                      <a:pt x="38" y="64"/>
                    </a:lnTo>
                    <a:lnTo>
                      <a:pt x="56" y="59"/>
                    </a:lnTo>
                    <a:lnTo>
                      <a:pt x="60" y="59"/>
                    </a:lnTo>
                    <a:lnTo>
                      <a:pt x="76" y="57"/>
                    </a:lnTo>
                    <a:lnTo>
                      <a:pt x="81" y="57"/>
                    </a:lnTo>
                    <a:lnTo>
                      <a:pt x="94" y="54"/>
                    </a:lnTo>
                    <a:lnTo>
                      <a:pt x="112" y="54"/>
                    </a:lnTo>
                    <a:lnTo>
                      <a:pt x="130" y="64"/>
                    </a:lnTo>
                    <a:lnTo>
                      <a:pt x="151" y="57"/>
                    </a:lnTo>
                    <a:lnTo>
                      <a:pt x="151" y="45"/>
                    </a:lnTo>
                    <a:lnTo>
                      <a:pt x="154" y="15"/>
                    </a:lnTo>
                    <a:lnTo>
                      <a:pt x="154" y="14"/>
                    </a:lnTo>
                    <a:lnTo>
                      <a:pt x="158" y="1"/>
                    </a:lnTo>
                    <a:lnTo>
                      <a:pt x="165" y="0"/>
                    </a:lnTo>
                    <a:lnTo>
                      <a:pt x="185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42" name="Freeform 3084">
                <a:extLst>
                  <a:ext uri="{FF2B5EF4-FFF2-40B4-BE49-F238E27FC236}">
                    <a16:creationId xmlns:a16="http://schemas.microsoft.com/office/drawing/2014/main" id="{C3B7CB7D-6B53-CF92-3C69-5EB834B3D0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0" y="1989"/>
                <a:ext cx="48" cy="106"/>
              </a:xfrm>
              <a:custGeom>
                <a:avLst/>
                <a:gdLst>
                  <a:gd name="T0" fmla="*/ 194 w 194"/>
                  <a:gd name="T1" fmla="*/ 7 h 426"/>
                  <a:gd name="T2" fmla="*/ 170 w 194"/>
                  <a:gd name="T3" fmla="*/ 14 h 426"/>
                  <a:gd name="T4" fmla="*/ 155 w 194"/>
                  <a:gd name="T5" fmla="*/ 21 h 426"/>
                  <a:gd name="T6" fmla="*/ 143 w 194"/>
                  <a:gd name="T7" fmla="*/ 19 h 426"/>
                  <a:gd name="T8" fmla="*/ 117 w 194"/>
                  <a:gd name="T9" fmla="*/ 16 h 426"/>
                  <a:gd name="T10" fmla="*/ 97 w 194"/>
                  <a:gd name="T11" fmla="*/ 32 h 426"/>
                  <a:gd name="T12" fmla="*/ 89 w 194"/>
                  <a:gd name="T13" fmla="*/ 49 h 426"/>
                  <a:gd name="T14" fmla="*/ 63 w 194"/>
                  <a:gd name="T15" fmla="*/ 74 h 426"/>
                  <a:gd name="T16" fmla="*/ 49 w 194"/>
                  <a:gd name="T17" fmla="*/ 50 h 426"/>
                  <a:gd name="T18" fmla="*/ 46 w 194"/>
                  <a:gd name="T19" fmla="*/ 49 h 426"/>
                  <a:gd name="T20" fmla="*/ 23 w 194"/>
                  <a:gd name="T21" fmla="*/ 67 h 426"/>
                  <a:gd name="T22" fmla="*/ 11 w 194"/>
                  <a:gd name="T23" fmla="*/ 77 h 426"/>
                  <a:gd name="T24" fmla="*/ 9 w 194"/>
                  <a:gd name="T25" fmla="*/ 89 h 426"/>
                  <a:gd name="T26" fmla="*/ 4 w 194"/>
                  <a:gd name="T27" fmla="*/ 103 h 426"/>
                  <a:gd name="T28" fmla="*/ 0 w 194"/>
                  <a:gd name="T29" fmla="*/ 116 h 426"/>
                  <a:gd name="T30" fmla="*/ 9 w 194"/>
                  <a:gd name="T31" fmla="*/ 120 h 426"/>
                  <a:gd name="T32" fmla="*/ 12 w 194"/>
                  <a:gd name="T33" fmla="*/ 121 h 426"/>
                  <a:gd name="T34" fmla="*/ 22 w 194"/>
                  <a:gd name="T35" fmla="*/ 119 h 426"/>
                  <a:gd name="T36" fmla="*/ 32 w 194"/>
                  <a:gd name="T37" fmla="*/ 112 h 426"/>
                  <a:gd name="T38" fmla="*/ 35 w 194"/>
                  <a:gd name="T39" fmla="*/ 107 h 426"/>
                  <a:gd name="T40" fmla="*/ 43 w 194"/>
                  <a:gd name="T41" fmla="*/ 106 h 426"/>
                  <a:gd name="T42" fmla="*/ 44 w 194"/>
                  <a:gd name="T43" fmla="*/ 107 h 426"/>
                  <a:gd name="T44" fmla="*/ 56 w 194"/>
                  <a:gd name="T45" fmla="*/ 114 h 426"/>
                  <a:gd name="T46" fmla="*/ 72 w 194"/>
                  <a:gd name="T47" fmla="*/ 127 h 426"/>
                  <a:gd name="T48" fmla="*/ 81 w 194"/>
                  <a:gd name="T49" fmla="*/ 129 h 426"/>
                  <a:gd name="T50" fmla="*/ 92 w 194"/>
                  <a:gd name="T51" fmla="*/ 138 h 426"/>
                  <a:gd name="T52" fmla="*/ 86 w 194"/>
                  <a:gd name="T53" fmla="*/ 145 h 426"/>
                  <a:gd name="T54" fmla="*/ 75 w 194"/>
                  <a:gd name="T55" fmla="*/ 166 h 426"/>
                  <a:gd name="T56" fmla="*/ 47 w 194"/>
                  <a:gd name="T57" fmla="*/ 191 h 426"/>
                  <a:gd name="T58" fmla="*/ 46 w 194"/>
                  <a:gd name="T59" fmla="*/ 198 h 426"/>
                  <a:gd name="T60" fmla="*/ 51 w 194"/>
                  <a:gd name="T61" fmla="*/ 214 h 426"/>
                  <a:gd name="T62" fmla="*/ 50 w 194"/>
                  <a:gd name="T63" fmla="*/ 222 h 426"/>
                  <a:gd name="T64" fmla="*/ 51 w 194"/>
                  <a:gd name="T65" fmla="*/ 237 h 426"/>
                  <a:gd name="T66" fmla="*/ 67 w 194"/>
                  <a:gd name="T67" fmla="*/ 233 h 426"/>
                  <a:gd name="T68" fmla="*/ 92 w 194"/>
                  <a:gd name="T69" fmla="*/ 240 h 426"/>
                  <a:gd name="T70" fmla="*/ 112 w 194"/>
                  <a:gd name="T71" fmla="*/ 257 h 426"/>
                  <a:gd name="T72" fmla="*/ 112 w 194"/>
                  <a:gd name="T73" fmla="*/ 261 h 426"/>
                  <a:gd name="T74" fmla="*/ 95 w 194"/>
                  <a:gd name="T75" fmla="*/ 278 h 426"/>
                  <a:gd name="T76" fmla="*/ 93 w 194"/>
                  <a:gd name="T77" fmla="*/ 310 h 426"/>
                  <a:gd name="T78" fmla="*/ 99 w 194"/>
                  <a:gd name="T79" fmla="*/ 317 h 426"/>
                  <a:gd name="T80" fmla="*/ 109 w 194"/>
                  <a:gd name="T81" fmla="*/ 328 h 426"/>
                  <a:gd name="T82" fmla="*/ 120 w 194"/>
                  <a:gd name="T83" fmla="*/ 349 h 426"/>
                  <a:gd name="T84" fmla="*/ 126 w 194"/>
                  <a:gd name="T85" fmla="*/ 345 h 426"/>
                  <a:gd name="T86" fmla="*/ 117 w 194"/>
                  <a:gd name="T87" fmla="*/ 384 h 426"/>
                  <a:gd name="T88" fmla="*/ 120 w 194"/>
                  <a:gd name="T89" fmla="*/ 424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94" h="426">
                    <a:moveTo>
                      <a:pt x="194" y="0"/>
                    </a:moveTo>
                    <a:lnTo>
                      <a:pt x="194" y="7"/>
                    </a:lnTo>
                    <a:lnTo>
                      <a:pt x="188" y="11"/>
                    </a:lnTo>
                    <a:lnTo>
                      <a:pt x="170" y="14"/>
                    </a:lnTo>
                    <a:lnTo>
                      <a:pt x="156" y="19"/>
                    </a:lnTo>
                    <a:lnTo>
                      <a:pt x="155" y="21"/>
                    </a:lnTo>
                    <a:lnTo>
                      <a:pt x="153" y="25"/>
                    </a:lnTo>
                    <a:lnTo>
                      <a:pt x="143" y="19"/>
                    </a:lnTo>
                    <a:lnTo>
                      <a:pt x="127" y="13"/>
                    </a:lnTo>
                    <a:lnTo>
                      <a:pt x="117" y="16"/>
                    </a:lnTo>
                    <a:lnTo>
                      <a:pt x="114" y="16"/>
                    </a:lnTo>
                    <a:lnTo>
                      <a:pt x="97" y="32"/>
                    </a:lnTo>
                    <a:lnTo>
                      <a:pt x="95" y="39"/>
                    </a:lnTo>
                    <a:lnTo>
                      <a:pt x="89" y="49"/>
                    </a:lnTo>
                    <a:lnTo>
                      <a:pt x="83" y="56"/>
                    </a:lnTo>
                    <a:lnTo>
                      <a:pt x="63" y="74"/>
                    </a:lnTo>
                    <a:lnTo>
                      <a:pt x="57" y="63"/>
                    </a:lnTo>
                    <a:lnTo>
                      <a:pt x="49" y="50"/>
                    </a:lnTo>
                    <a:lnTo>
                      <a:pt x="49" y="49"/>
                    </a:lnTo>
                    <a:lnTo>
                      <a:pt x="46" y="49"/>
                    </a:lnTo>
                    <a:lnTo>
                      <a:pt x="36" y="59"/>
                    </a:lnTo>
                    <a:lnTo>
                      <a:pt x="23" y="67"/>
                    </a:lnTo>
                    <a:lnTo>
                      <a:pt x="21" y="70"/>
                    </a:lnTo>
                    <a:lnTo>
                      <a:pt x="11" y="77"/>
                    </a:lnTo>
                    <a:lnTo>
                      <a:pt x="9" y="77"/>
                    </a:lnTo>
                    <a:lnTo>
                      <a:pt x="9" y="89"/>
                    </a:lnTo>
                    <a:lnTo>
                      <a:pt x="8" y="96"/>
                    </a:lnTo>
                    <a:lnTo>
                      <a:pt x="4" y="103"/>
                    </a:lnTo>
                    <a:lnTo>
                      <a:pt x="1" y="113"/>
                    </a:lnTo>
                    <a:lnTo>
                      <a:pt x="0" y="116"/>
                    </a:lnTo>
                    <a:lnTo>
                      <a:pt x="5" y="119"/>
                    </a:lnTo>
                    <a:lnTo>
                      <a:pt x="9" y="120"/>
                    </a:lnTo>
                    <a:lnTo>
                      <a:pt x="11" y="121"/>
                    </a:lnTo>
                    <a:lnTo>
                      <a:pt x="12" y="121"/>
                    </a:lnTo>
                    <a:lnTo>
                      <a:pt x="19" y="120"/>
                    </a:lnTo>
                    <a:lnTo>
                      <a:pt x="22" y="119"/>
                    </a:lnTo>
                    <a:lnTo>
                      <a:pt x="28" y="117"/>
                    </a:lnTo>
                    <a:lnTo>
                      <a:pt x="32" y="112"/>
                    </a:lnTo>
                    <a:lnTo>
                      <a:pt x="32" y="110"/>
                    </a:lnTo>
                    <a:lnTo>
                      <a:pt x="35" y="107"/>
                    </a:lnTo>
                    <a:lnTo>
                      <a:pt x="37" y="106"/>
                    </a:lnTo>
                    <a:lnTo>
                      <a:pt x="43" y="106"/>
                    </a:lnTo>
                    <a:lnTo>
                      <a:pt x="43" y="107"/>
                    </a:lnTo>
                    <a:lnTo>
                      <a:pt x="44" y="107"/>
                    </a:lnTo>
                    <a:lnTo>
                      <a:pt x="46" y="109"/>
                    </a:lnTo>
                    <a:lnTo>
                      <a:pt x="56" y="114"/>
                    </a:lnTo>
                    <a:lnTo>
                      <a:pt x="66" y="124"/>
                    </a:lnTo>
                    <a:lnTo>
                      <a:pt x="72" y="127"/>
                    </a:lnTo>
                    <a:lnTo>
                      <a:pt x="75" y="127"/>
                    </a:lnTo>
                    <a:lnTo>
                      <a:pt x="81" y="129"/>
                    </a:lnTo>
                    <a:lnTo>
                      <a:pt x="81" y="130"/>
                    </a:lnTo>
                    <a:lnTo>
                      <a:pt x="92" y="138"/>
                    </a:lnTo>
                    <a:lnTo>
                      <a:pt x="90" y="140"/>
                    </a:lnTo>
                    <a:lnTo>
                      <a:pt x="86" y="145"/>
                    </a:lnTo>
                    <a:lnTo>
                      <a:pt x="74" y="159"/>
                    </a:lnTo>
                    <a:lnTo>
                      <a:pt x="75" y="166"/>
                    </a:lnTo>
                    <a:lnTo>
                      <a:pt x="51" y="183"/>
                    </a:lnTo>
                    <a:lnTo>
                      <a:pt x="47" y="191"/>
                    </a:lnTo>
                    <a:lnTo>
                      <a:pt x="47" y="194"/>
                    </a:lnTo>
                    <a:lnTo>
                      <a:pt x="46" y="198"/>
                    </a:lnTo>
                    <a:lnTo>
                      <a:pt x="47" y="198"/>
                    </a:lnTo>
                    <a:lnTo>
                      <a:pt x="51" y="214"/>
                    </a:lnTo>
                    <a:lnTo>
                      <a:pt x="50" y="219"/>
                    </a:lnTo>
                    <a:lnTo>
                      <a:pt x="50" y="222"/>
                    </a:lnTo>
                    <a:lnTo>
                      <a:pt x="49" y="225"/>
                    </a:lnTo>
                    <a:lnTo>
                      <a:pt x="51" y="237"/>
                    </a:lnTo>
                    <a:lnTo>
                      <a:pt x="51" y="242"/>
                    </a:lnTo>
                    <a:lnTo>
                      <a:pt x="67" y="233"/>
                    </a:lnTo>
                    <a:lnTo>
                      <a:pt x="75" y="232"/>
                    </a:lnTo>
                    <a:lnTo>
                      <a:pt x="92" y="240"/>
                    </a:lnTo>
                    <a:lnTo>
                      <a:pt x="104" y="249"/>
                    </a:lnTo>
                    <a:lnTo>
                      <a:pt x="112" y="257"/>
                    </a:lnTo>
                    <a:lnTo>
                      <a:pt x="113" y="258"/>
                    </a:lnTo>
                    <a:lnTo>
                      <a:pt x="112" y="261"/>
                    </a:lnTo>
                    <a:lnTo>
                      <a:pt x="95" y="277"/>
                    </a:lnTo>
                    <a:lnTo>
                      <a:pt x="95" y="278"/>
                    </a:lnTo>
                    <a:lnTo>
                      <a:pt x="93" y="278"/>
                    </a:lnTo>
                    <a:lnTo>
                      <a:pt x="93" y="310"/>
                    </a:lnTo>
                    <a:lnTo>
                      <a:pt x="96" y="314"/>
                    </a:lnTo>
                    <a:lnTo>
                      <a:pt x="99" y="317"/>
                    </a:lnTo>
                    <a:lnTo>
                      <a:pt x="107" y="324"/>
                    </a:lnTo>
                    <a:lnTo>
                      <a:pt x="109" y="328"/>
                    </a:lnTo>
                    <a:lnTo>
                      <a:pt x="116" y="344"/>
                    </a:lnTo>
                    <a:lnTo>
                      <a:pt x="120" y="349"/>
                    </a:lnTo>
                    <a:lnTo>
                      <a:pt x="124" y="345"/>
                    </a:lnTo>
                    <a:lnTo>
                      <a:pt x="126" y="345"/>
                    </a:lnTo>
                    <a:lnTo>
                      <a:pt x="126" y="363"/>
                    </a:lnTo>
                    <a:lnTo>
                      <a:pt x="117" y="384"/>
                    </a:lnTo>
                    <a:lnTo>
                      <a:pt x="121" y="416"/>
                    </a:lnTo>
                    <a:lnTo>
                      <a:pt x="120" y="424"/>
                    </a:lnTo>
                    <a:lnTo>
                      <a:pt x="119" y="42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43" name="Line 3085">
                <a:extLst>
                  <a:ext uri="{FF2B5EF4-FFF2-40B4-BE49-F238E27FC236}">
                    <a16:creationId xmlns:a16="http://schemas.microsoft.com/office/drawing/2014/main" id="{D39919AE-9BD1-B5EA-043F-5F3D04FA617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97" y="1897"/>
                <a:ext cx="6" cy="1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44" name="Line 3086">
                <a:extLst>
                  <a:ext uri="{FF2B5EF4-FFF2-40B4-BE49-F238E27FC236}">
                    <a16:creationId xmlns:a16="http://schemas.microsoft.com/office/drawing/2014/main" id="{226AA81C-284F-0627-3340-39BABD2F919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791" y="1897"/>
                <a:ext cx="12" cy="1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45" name="Line 3087">
                <a:extLst>
                  <a:ext uri="{FF2B5EF4-FFF2-40B4-BE49-F238E27FC236}">
                    <a16:creationId xmlns:a16="http://schemas.microsoft.com/office/drawing/2014/main" id="{4823D14D-0877-296C-4862-07672765E6C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791" y="1897"/>
                <a:ext cx="6" cy="0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46" name="Freeform 3088">
                <a:extLst>
                  <a:ext uri="{FF2B5EF4-FFF2-40B4-BE49-F238E27FC236}">
                    <a16:creationId xmlns:a16="http://schemas.microsoft.com/office/drawing/2014/main" id="{4995D912-C972-E09A-69BD-BB768C2C32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3" y="1897"/>
                <a:ext cx="50" cy="66"/>
              </a:xfrm>
              <a:custGeom>
                <a:avLst/>
                <a:gdLst>
                  <a:gd name="T0" fmla="*/ 202 w 202"/>
                  <a:gd name="T1" fmla="*/ 264 h 264"/>
                  <a:gd name="T2" fmla="*/ 200 w 202"/>
                  <a:gd name="T3" fmla="*/ 261 h 264"/>
                  <a:gd name="T4" fmla="*/ 198 w 202"/>
                  <a:gd name="T5" fmla="*/ 261 h 264"/>
                  <a:gd name="T6" fmla="*/ 193 w 202"/>
                  <a:gd name="T7" fmla="*/ 260 h 264"/>
                  <a:gd name="T8" fmla="*/ 188 w 202"/>
                  <a:gd name="T9" fmla="*/ 260 h 264"/>
                  <a:gd name="T10" fmla="*/ 184 w 202"/>
                  <a:gd name="T11" fmla="*/ 257 h 264"/>
                  <a:gd name="T12" fmla="*/ 183 w 202"/>
                  <a:gd name="T13" fmla="*/ 255 h 264"/>
                  <a:gd name="T14" fmla="*/ 180 w 202"/>
                  <a:gd name="T15" fmla="*/ 243 h 264"/>
                  <a:gd name="T16" fmla="*/ 180 w 202"/>
                  <a:gd name="T17" fmla="*/ 242 h 264"/>
                  <a:gd name="T18" fmla="*/ 181 w 202"/>
                  <a:gd name="T19" fmla="*/ 239 h 264"/>
                  <a:gd name="T20" fmla="*/ 191 w 202"/>
                  <a:gd name="T21" fmla="*/ 229 h 264"/>
                  <a:gd name="T22" fmla="*/ 184 w 202"/>
                  <a:gd name="T23" fmla="*/ 215 h 264"/>
                  <a:gd name="T24" fmla="*/ 181 w 202"/>
                  <a:gd name="T25" fmla="*/ 211 h 264"/>
                  <a:gd name="T26" fmla="*/ 181 w 202"/>
                  <a:gd name="T27" fmla="*/ 210 h 264"/>
                  <a:gd name="T28" fmla="*/ 178 w 202"/>
                  <a:gd name="T29" fmla="*/ 210 h 264"/>
                  <a:gd name="T30" fmla="*/ 178 w 202"/>
                  <a:gd name="T31" fmla="*/ 208 h 264"/>
                  <a:gd name="T32" fmla="*/ 187 w 202"/>
                  <a:gd name="T33" fmla="*/ 197 h 264"/>
                  <a:gd name="T34" fmla="*/ 187 w 202"/>
                  <a:gd name="T35" fmla="*/ 194 h 264"/>
                  <a:gd name="T36" fmla="*/ 183 w 202"/>
                  <a:gd name="T37" fmla="*/ 194 h 264"/>
                  <a:gd name="T38" fmla="*/ 160 w 202"/>
                  <a:gd name="T39" fmla="*/ 190 h 264"/>
                  <a:gd name="T40" fmla="*/ 157 w 202"/>
                  <a:gd name="T41" fmla="*/ 186 h 264"/>
                  <a:gd name="T42" fmla="*/ 153 w 202"/>
                  <a:gd name="T43" fmla="*/ 165 h 264"/>
                  <a:gd name="T44" fmla="*/ 147 w 202"/>
                  <a:gd name="T45" fmla="*/ 159 h 264"/>
                  <a:gd name="T46" fmla="*/ 141 w 202"/>
                  <a:gd name="T47" fmla="*/ 140 h 264"/>
                  <a:gd name="T48" fmla="*/ 110 w 202"/>
                  <a:gd name="T49" fmla="*/ 140 h 264"/>
                  <a:gd name="T50" fmla="*/ 107 w 202"/>
                  <a:gd name="T51" fmla="*/ 141 h 264"/>
                  <a:gd name="T52" fmla="*/ 103 w 202"/>
                  <a:gd name="T53" fmla="*/ 134 h 264"/>
                  <a:gd name="T54" fmla="*/ 92 w 202"/>
                  <a:gd name="T55" fmla="*/ 123 h 264"/>
                  <a:gd name="T56" fmla="*/ 82 w 202"/>
                  <a:gd name="T57" fmla="*/ 94 h 264"/>
                  <a:gd name="T58" fmla="*/ 80 w 202"/>
                  <a:gd name="T59" fmla="*/ 80 h 264"/>
                  <a:gd name="T60" fmla="*/ 80 w 202"/>
                  <a:gd name="T61" fmla="*/ 78 h 264"/>
                  <a:gd name="T62" fmla="*/ 78 w 202"/>
                  <a:gd name="T63" fmla="*/ 78 h 264"/>
                  <a:gd name="T64" fmla="*/ 66 w 202"/>
                  <a:gd name="T65" fmla="*/ 70 h 264"/>
                  <a:gd name="T66" fmla="*/ 66 w 202"/>
                  <a:gd name="T67" fmla="*/ 68 h 264"/>
                  <a:gd name="T68" fmla="*/ 64 w 202"/>
                  <a:gd name="T69" fmla="*/ 68 h 264"/>
                  <a:gd name="T70" fmla="*/ 63 w 202"/>
                  <a:gd name="T71" fmla="*/ 59 h 264"/>
                  <a:gd name="T72" fmla="*/ 63 w 202"/>
                  <a:gd name="T73" fmla="*/ 46 h 264"/>
                  <a:gd name="T74" fmla="*/ 67 w 202"/>
                  <a:gd name="T75" fmla="*/ 35 h 264"/>
                  <a:gd name="T76" fmla="*/ 75 w 202"/>
                  <a:gd name="T77" fmla="*/ 24 h 264"/>
                  <a:gd name="T78" fmla="*/ 73 w 202"/>
                  <a:gd name="T79" fmla="*/ 13 h 264"/>
                  <a:gd name="T80" fmla="*/ 66 w 202"/>
                  <a:gd name="T81" fmla="*/ 4 h 264"/>
                  <a:gd name="T82" fmla="*/ 64 w 202"/>
                  <a:gd name="T83" fmla="*/ 4 h 264"/>
                  <a:gd name="T84" fmla="*/ 60 w 202"/>
                  <a:gd name="T85" fmla="*/ 1 h 264"/>
                  <a:gd name="T86" fmla="*/ 53 w 202"/>
                  <a:gd name="T87" fmla="*/ 0 h 264"/>
                  <a:gd name="T88" fmla="*/ 37 w 202"/>
                  <a:gd name="T89" fmla="*/ 6 h 264"/>
                  <a:gd name="T90" fmla="*/ 4 w 202"/>
                  <a:gd name="T91" fmla="*/ 7 h 264"/>
                  <a:gd name="T92" fmla="*/ 4 w 202"/>
                  <a:gd name="T93" fmla="*/ 6 h 264"/>
                  <a:gd name="T94" fmla="*/ 0 w 202"/>
                  <a:gd name="T95" fmla="*/ 4 h 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02" h="264">
                    <a:moveTo>
                      <a:pt x="202" y="264"/>
                    </a:moveTo>
                    <a:lnTo>
                      <a:pt x="200" y="261"/>
                    </a:lnTo>
                    <a:lnTo>
                      <a:pt x="198" y="261"/>
                    </a:lnTo>
                    <a:lnTo>
                      <a:pt x="193" y="260"/>
                    </a:lnTo>
                    <a:lnTo>
                      <a:pt x="188" y="260"/>
                    </a:lnTo>
                    <a:lnTo>
                      <a:pt x="184" y="257"/>
                    </a:lnTo>
                    <a:lnTo>
                      <a:pt x="183" y="255"/>
                    </a:lnTo>
                    <a:lnTo>
                      <a:pt x="180" y="243"/>
                    </a:lnTo>
                    <a:lnTo>
                      <a:pt x="180" y="242"/>
                    </a:lnTo>
                    <a:lnTo>
                      <a:pt x="181" y="239"/>
                    </a:lnTo>
                    <a:lnTo>
                      <a:pt x="191" y="229"/>
                    </a:lnTo>
                    <a:lnTo>
                      <a:pt x="184" y="215"/>
                    </a:lnTo>
                    <a:lnTo>
                      <a:pt x="181" y="211"/>
                    </a:lnTo>
                    <a:lnTo>
                      <a:pt x="181" y="210"/>
                    </a:lnTo>
                    <a:lnTo>
                      <a:pt x="178" y="210"/>
                    </a:lnTo>
                    <a:lnTo>
                      <a:pt x="178" y="208"/>
                    </a:lnTo>
                    <a:lnTo>
                      <a:pt x="187" y="197"/>
                    </a:lnTo>
                    <a:lnTo>
                      <a:pt x="187" y="194"/>
                    </a:lnTo>
                    <a:lnTo>
                      <a:pt x="183" y="194"/>
                    </a:lnTo>
                    <a:lnTo>
                      <a:pt x="160" y="190"/>
                    </a:lnTo>
                    <a:lnTo>
                      <a:pt x="157" y="186"/>
                    </a:lnTo>
                    <a:lnTo>
                      <a:pt x="153" y="165"/>
                    </a:lnTo>
                    <a:lnTo>
                      <a:pt x="147" y="159"/>
                    </a:lnTo>
                    <a:lnTo>
                      <a:pt x="141" y="140"/>
                    </a:lnTo>
                    <a:lnTo>
                      <a:pt x="110" y="140"/>
                    </a:lnTo>
                    <a:lnTo>
                      <a:pt x="107" y="141"/>
                    </a:lnTo>
                    <a:lnTo>
                      <a:pt x="103" y="134"/>
                    </a:lnTo>
                    <a:lnTo>
                      <a:pt x="92" y="123"/>
                    </a:lnTo>
                    <a:lnTo>
                      <a:pt x="82" y="94"/>
                    </a:lnTo>
                    <a:lnTo>
                      <a:pt x="80" y="80"/>
                    </a:lnTo>
                    <a:lnTo>
                      <a:pt x="80" y="78"/>
                    </a:lnTo>
                    <a:lnTo>
                      <a:pt x="78" y="78"/>
                    </a:lnTo>
                    <a:lnTo>
                      <a:pt x="66" y="70"/>
                    </a:lnTo>
                    <a:lnTo>
                      <a:pt x="66" y="68"/>
                    </a:lnTo>
                    <a:lnTo>
                      <a:pt x="64" y="68"/>
                    </a:lnTo>
                    <a:lnTo>
                      <a:pt x="63" y="59"/>
                    </a:lnTo>
                    <a:lnTo>
                      <a:pt x="63" y="46"/>
                    </a:lnTo>
                    <a:lnTo>
                      <a:pt x="67" y="35"/>
                    </a:lnTo>
                    <a:lnTo>
                      <a:pt x="75" y="24"/>
                    </a:lnTo>
                    <a:lnTo>
                      <a:pt x="73" y="13"/>
                    </a:lnTo>
                    <a:lnTo>
                      <a:pt x="66" y="4"/>
                    </a:lnTo>
                    <a:lnTo>
                      <a:pt x="64" y="4"/>
                    </a:lnTo>
                    <a:lnTo>
                      <a:pt x="60" y="1"/>
                    </a:lnTo>
                    <a:lnTo>
                      <a:pt x="53" y="0"/>
                    </a:lnTo>
                    <a:lnTo>
                      <a:pt x="37" y="6"/>
                    </a:lnTo>
                    <a:lnTo>
                      <a:pt x="4" y="7"/>
                    </a:lnTo>
                    <a:lnTo>
                      <a:pt x="4" y="6"/>
                    </a:lnTo>
                    <a:lnTo>
                      <a:pt x="0" y="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47" name="Freeform 3089">
                <a:extLst>
                  <a:ext uri="{FF2B5EF4-FFF2-40B4-BE49-F238E27FC236}">
                    <a16:creationId xmlns:a16="http://schemas.microsoft.com/office/drawing/2014/main" id="{C364D5A5-3B00-DD71-9CF5-854765E671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7" y="1892"/>
                <a:ext cx="14" cy="14"/>
              </a:xfrm>
              <a:custGeom>
                <a:avLst/>
                <a:gdLst>
                  <a:gd name="T0" fmla="*/ 58 w 58"/>
                  <a:gd name="T1" fmla="*/ 21 h 55"/>
                  <a:gd name="T2" fmla="*/ 37 w 58"/>
                  <a:gd name="T3" fmla="*/ 0 h 55"/>
                  <a:gd name="T4" fmla="*/ 33 w 58"/>
                  <a:gd name="T5" fmla="*/ 3 h 55"/>
                  <a:gd name="T6" fmla="*/ 22 w 58"/>
                  <a:gd name="T7" fmla="*/ 15 h 55"/>
                  <a:gd name="T8" fmla="*/ 4 w 58"/>
                  <a:gd name="T9" fmla="*/ 46 h 55"/>
                  <a:gd name="T10" fmla="*/ 0 w 58"/>
                  <a:gd name="T11" fmla="*/ 55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8" h="55">
                    <a:moveTo>
                      <a:pt x="58" y="21"/>
                    </a:moveTo>
                    <a:lnTo>
                      <a:pt x="37" y="0"/>
                    </a:lnTo>
                    <a:lnTo>
                      <a:pt x="33" y="3"/>
                    </a:lnTo>
                    <a:lnTo>
                      <a:pt x="22" y="15"/>
                    </a:lnTo>
                    <a:lnTo>
                      <a:pt x="4" y="46"/>
                    </a:lnTo>
                    <a:lnTo>
                      <a:pt x="0" y="5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48" name="Freeform 3090">
                <a:extLst>
                  <a:ext uri="{FF2B5EF4-FFF2-40B4-BE49-F238E27FC236}">
                    <a16:creationId xmlns:a16="http://schemas.microsoft.com/office/drawing/2014/main" id="{6E2DE100-2EE2-3DB1-E6FD-5C29C96F5D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4" y="1905"/>
                <a:ext cx="21" cy="8"/>
              </a:xfrm>
              <a:custGeom>
                <a:avLst/>
                <a:gdLst>
                  <a:gd name="T0" fmla="*/ 83 w 83"/>
                  <a:gd name="T1" fmla="*/ 22 h 31"/>
                  <a:gd name="T2" fmla="*/ 83 w 83"/>
                  <a:gd name="T3" fmla="*/ 31 h 31"/>
                  <a:gd name="T4" fmla="*/ 77 w 83"/>
                  <a:gd name="T5" fmla="*/ 29 h 31"/>
                  <a:gd name="T6" fmla="*/ 74 w 83"/>
                  <a:gd name="T7" fmla="*/ 27 h 31"/>
                  <a:gd name="T8" fmla="*/ 56 w 83"/>
                  <a:gd name="T9" fmla="*/ 28 h 31"/>
                  <a:gd name="T10" fmla="*/ 53 w 83"/>
                  <a:gd name="T11" fmla="*/ 20 h 31"/>
                  <a:gd name="T12" fmla="*/ 40 w 83"/>
                  <a:gd name="T13" fmla="*/ 16 h 31"/>
                  <a:gd name="T14" fmla="*/ 26 w 83"/>
                  <a:gd name="T15" fmla="*/ 7 h 31"/>
                  <a:gd name="T16" fmla="*/ 11 w 83"/>
                  <a:gd name="T17" fmla="*/ 6 h 31"/>
                  <a:gd name="T18" fmla="*/ 0 w 83"/>
                  <a:gd name="T19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3" h="31">
                    <a:moveTo>
                      <a:pt x="83" y="22"/>
                    </a:moveTo>
                    <a:lnTo>
                      <a:pt x="83" y="31"/>
                    </a:lnTo>
                    <a:lnTo>
                      <a:pt x="77" y="29"/>
                    </a:lnTo>
                    <a:lnTo>
                      <a:pt x="74" y="27"/>
                    </a:lnTo>
                    <a:lnTo>
                      <a:pt x="56" y="28"/>
                    </a:lnTo>
                    <a:lnTo>
                      <a:pt x="53" y="20"/>
                    </a:lnTo>
                    <a:lnTo>
                      <a:pt x="40" y="16"/>
                    </a:lnTo>
                    <a:lnTo>
                      <a:pt x="26" y="7"/>
                    </a:lnTo>
                    <a:lnTo>
                      <a:pt x="11" y="6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49" name="Freeform 3091">
                <a:extLst>
                  <a:ext uri="{FF2B5EF4-FFF2-40B4-BE49-F238E27FC236}">
                    <a16:creationId xmlns:a16="http://schemas.microsoft.com/office/drawing/2014/main" id="{F7BC492C-5E58-2765-B649-70B4B18D17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5" y="1906"/>
                <a:ext cx="2" cy="5"/>
              </a:xfrm>
              <a:custGeom>
                <a:avLst/>
                <a:gdLst>
                  <a:gd name="T0" fmla="*/ 8 w 8"/>
                  <a:gd name="T1" fmla="*/ 0 h 21"/>
                  <a:gd name="T2" fmla="*/ 5 w 8"/>
                  <a:gd name="T3" fmla="*/ 6 h 21"/>
                  <a:gd name="T4" fmla="*/ 0 w 8"/>
                  <a:gd name="T5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21">
                    <a:moveTo>
                      <a:pt x="8" y="0"/>
                    </a:moveTo>
                    <a:lnTo>
                      <a:pt x="5" y="6"/>
                    </a:lnTo>
                    <a:lnTo>
                      <a:pt x="0" y="2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50" name="Line 3092">
                <a:extLst>
                  <a:ext uri="{FF2B5EF4-FFF2-40B4-BE49-F238E27FC236}">
                    <a16:creationId xmlns:a16="http://schemas.microsoft.com/office/drawing/2014/main" id="{27B3FD66-B48F-761F-789D-B42FA7DCFAD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775" y="1906"/>
                <a:ext cx="2" cy="5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51" name="Freeform 3093">
                <a:extLst>
                  <a:ext uri="{FF2B5EF4-FFF2-40B4-BE49-F238E27FC236}">
                    <a16:creationId xmlns:a16="http://schemas.microsoft.com/office/drawing/2014/main" id="{E43ECF9E-3B22-FDE4-C1B9-5DE6A5AA1F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5" y="1905"/>
                <a:ext cx="29" cy="62"/>
              </a:xfrm>
              <a:custGeom>
                <a:avLst/>
                <a:gdLst>
                  <a:gd name="T0" fmla="*/ 0 w 117"/>
                  <a:gd name="T1" fmla="*/ 246 h 246"/>
                  <a:gd name="T2" fmla="*/ 8 w 117"/>
                  <a:gd name="T3" fmla="*/ 245 h 246"/>
                  <a:gd name="T4" fmla="*/ 16 w 117"/>
                  <a:gd name="T5" fmla="*/ 239 h 246"/>
                  <a:gd name="T6" fmla="*/ 19 w 117"/>
                  <a:gd name="T7" fmla="*/ 232 h 246"/>
                  <a:gd name="T8" fmla="*/ 19 w 117"/>
                  <a:gd name="T9" fmla="*/ 228 h 246"/>
                  <a:gd name="T10" fmla="*/ 21 w 117"/>
                  <a:gd name="T11" fmla="*/ 228 h 246"/>
                  <a:gd name="T12" fmla="*/ 22 w 117"/>
                  <a:gd name="T13" fmla="*/ 229 h 246"/>
                  <a:gd name="T14" fmla="*/ 23 w 117"/>
                  <a:gd name="T15" fmla="*/ 229 h 246"/>
                  <a:gd name="T16" fmla="*/ 29 w 117"/>
                  <a:gd name="T17" fmla="*/ 232 h 246"/>
                  <a:gd name="T18" fmla="*/ 36 w 117"/>
                  <a:gd name="T19" fmla="*/ 233 h 246"/>
                  <a:gd name="T20" fmla="*/ 49 w 117"/>
                  <a:gd name="T21" fmla="*/ 233 h 246"/>
                  <a:gd name="T22" fmla="*/ 76 w 117"/>
                  <a:gd name="T23" fmla="*/ 207 h 246"/>
                  <a:gd name="T24" fmla="*/ 76 w 117"/>
                  <a:gd name="T25" fmla="*/ 199 h 246"/>
                  <a:gd name="T26" fmla="*/ 75 w 117"/>
                  <a:gd name="T27" fmla="*/ 194 h 246"/>
                  <a:gd name="T28" fmla="*/ 72 w 117"/>
                  <a:gd name="T29" fmla="*/ 190 h 246"/>
                  <a:gd name="T30" fmla="*/ 72 w 117"/>
                  <a:gd name="T31" fmla="*/ 187 h 246"/>
                  <a:gd name="T32" fmla="*/ 74 w 117"/>
                  <a:gd name="T33" fmla="*/ 182 h 246"/>
                  <a:gd name="T34" fmla="*/ 75 w 117"/>
                  <a:gd name="T35" fmla="*/ 172 h 246"/>
                  <a:gd name="T36" fmla="*/ 91 w 117"/>
                  <a:gd name="T37" fmla="*/ 140 h 246"/>
                  <a:gd name="T38" fmla="*/ 92 w 117"/>
                  <a:gd name="T39" fmla="*/ 139 h 246"/>
                  <a:gd name="T40" fmla="*/ 98 w 117"/>
                  <a:gd name="T41" fmla="*/ 139 h 246"/>
                  <a:gd name="T42" fmla="*/ 98 w 117"/>
                  <a:gd name="T43" fmla="*/ 140 h 246"/>
                  <a:gd name="T44" fmla="*/ 99 w 117"/>
                  <a:gd name="T45" fmla="*/ 140 h 246"/>
                  <a:gd name="T46" fmla="*/ 100 w 117"/>
                  <a:gd name="T47" fmla="*/ 141 h 246"/>
                  <a:gd name="T48" fmla="*/ 107 w 117"/>
                  <a:gd name="T49" fmla="*/ 137 h 246"/>
                  <a:gd name="T50" fmla="*/ 112 w 117"/>
                  <a:gd name="T51" fmla="*/ 132 h 246"/>
                  <a:gd name="T52" fmla="*/ 113 w 117"/>
                  <a:gd name="T53" fmla="*/ 129 h 246"/>
                  <a:gd name="T54" fmla="*/ 114 w 117"/>
                  <a:gd name="T55" fmla="*/ 127 h 246"/>
                  <a:gd name="T56" fmla="*/ 115 w 117"/>
                  <a:gd name="T57" fmla="*/ 125 h 246"/>
                  <a:gd name="T58" fmla="*/ 116 w 117"/>
                  <a:gd name="T59" fmla="*/ 123 h 246"/>
                  <a:gd name="T60" fmla="*/ 117 w 117"/>
                  <a:gd name="T61" fmla="*/ 122 h 246"/>
                  <a:gd name="T62" fmla="*/ 116 w 117"/>
                  <a:gd name="T63" fmla="*/ 118 h 246"/>
                  <a:gd name="T64" fmla="*/ 112 w 117"/>
                  <a:gd name="T65" fmla="*/ 113 h 246"/>
                  <a:gd name="T66" fmla="*/ 107 w 117"/>
                  <a:gd name="T67" fmla="*/ 112 h 246"/>
                  <a:gd name="T68" fmla="*/ 103 w 117"/>
                  <a:gd name="T69" fmla="*/ 112 h 246"/>
                  <a:gd name="T70" fmla="*/ 102 w 117"/>
                  <a:gd name="T71" fmla="*/ 111 h 246"/>
                  <a:gd name="T72" fmla="*/ 100 w 117"/>
                  <a:gd name="T73" fmla="*/ 111 h 246"/>
                  <a:gd name="T74" fmla="*/ 93 w 117"/>
                  <a:gd name="T75" fmla="*/ 101 h 246"/>
                  <a:gd name="T76" fmla="*/ 95 w 117"/>
                  <a:gd name="T77" fmla="*/ 96 h 246"/>
                  <a:gd name="T78" fmla="*/ 96 w 117"/>
                  <a:gd name="T79" fmla="*/ 94 h 246"/>
                  <a:gd name="T80" fmla="*/ 99 w 117"/>
                  <a:gd name="T81" fmla="*/ 62 h 246"/>
                  <a:gd name="T82" fmla="*/ 96 w 117"/>
                  <a:gd name="T83" fmla="*/ 52 h 246"/>
                  <a:gd name="T84" fmla="*/ 93 w 117"/>
                  <a:gd name="T85" fmla="*/ 53 h 246"/>
                  <a:gd name="T86" fmla="*/ 91 w 117"/>
                  <a:gd name="T87" fmla="*/ 53 h 246"/>
                  <a:gd name="T88" fmla="*/ 95 w 117"/>
                  <a:gd name="T89" fmla="*/ 50 h 246"/>
                  <a:gd name="T90" fmla="*/ 95 w 117"/>
                  <a:gd name="T91" fmla="*/ 49 h 246"/>
                  <a:gd name="T92" fmla="*/ 98 w 117"/>
                  <a:gd name="T93" fmla="*/ 46 h 246"/>
                  <a:gd name="T94" fmla="*/ 98 w 117"/>
                  <a:gd name="T95" fmla="*/ 43 h 246"/>
                  <a:gd name="T96" fmla="*/ 100 w 117"/>
                  <a:gd name="T97" fmla="*/ 35 h 246"/>
                  <a:gd name="T98" fmla="*/ 100 w 117"/>
                  <a:gd name="T99" fmla="*/ 31 h 246"/>
                  <a:gd name="T100" fmla="*/ 86 w 117"/>
                  <a:gd name="T101" fmla="*/ 17 h 246"/>
                  <a:gd name="T102" fmla="*/ 86 w 117"/>
                  <a:gd name="T103" fmla="*/ 16 h 246"/>
                  <a:gd name="T104" fmla="*/ 93 w 117"/>
                  <a:gd name="T105" fmla="*/ 13 h 246"/>
                  <a:gd name="T106" fmla="*/ 109 w 117"/>
                  <a:gd name="T107" fmla="*/ 3 h 246"/>
                  <a:gd name="T108" fmla="*/ 116 w 117"/>
                  <a:gd name="T109" fmla="*/ 0 h 2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17" h="246">
                    <a:moveTo>
                      <a:pt x="0" y="246"/>
                    </a:moveTo>
                    <a:lnTo>
                      <a:pt x="8" y="245"/>
                    </a:lnTo>
                    <a:lnTo>
                      <a:pt x="16" y="239"/>
                    </a:lnTo>
                    <a:lnTo>
                      <a:pt x="19" y="232"/>
                    </a:lnTo>
                    <a:lnTo>
                      <a:pt x="19" y="228"/>
                    </a:lnTo>
                    <a:lnTo>
                      <a:pt x="21" y="228"/>
                    </a:lnTo>
                    <a:lnTo>
                      <a:pt x="22" y="229"/>
                    </a:lnTo>
                    <a:lnTo>
                      <a:pt x="23" y="229"/>
                    </a:lnTo>
                    <a:lnTo>
                      <a:pt x="29" y="232"/>
                    </a:lnTo>
                    <a:lnTo>
                      <a:pt x="36" y="233"/>
                    </a:lnTo>
                    <a:lnTo>
                      <a:pt x="49" y="233"/>
                    </a:lnTo>
                    <a:lnTo>
                      <a:pt x="76" y="207"/>
                    </a:lnTo>
                    <a:lnTo>
                      <a:pt x="76" y="199"/>
                    </a:lnTo>
                    <a:lnTo>
                      <a:pt x="75" y="194"/>
                    </a:lnTo>
                    <a:lnTo>
                      <a:pt x="72" y="190"/>
                    </a:lnTo>
                    <a:lnTo>
                      <a:pt x="72" y="187"/>
                    </a:lnTo>
                    <a:lnTo>
                      <a:pt x="74" y="182"/>
                    </a:lnTo>
                    <a:lnTo>
                      <a:pt x="75" y="172"/>
                    </a:lnTo>
                    <a:lnTo>
                      <a:pt x="91" y="140"/>
                    </a:lnTo>
                    <a:lnTo>
                      <a:pt x="92" y="139"/>
                    </a:lnTo>
                    <a:lnTo>
                      <a:pt x="98" y="139"/>
                    </a:lnTo>
                    <a:lnTo>
                      <a:pt x="98" y="140"/>
                    </a:lnTo>
                    <a:lnTo>
                      <a:pt x="99" y="140"/>
                    </a:lnTo>
                    <a:lnTo>
                      <a:pt x="100" y="141"/>
                    </a:lnTo>
                    <a:lnTo>
                      <a:pt x="107" y="137"/>
                    </a:lnTo>
                    <a:lnTo>
                      <a:pt x="112" y="132"/>
                    </a:lnTo>
                    <a:lnTo>
                      <a:pt x="113" y="129"/>
                    </a:lnTo>
                    <a:lnTo>
                      <a:pt x="114" y="127"/>
                    </a:lnTo>
                    <a:lnTo>
                      <a:pt x="115" y="125"/>
                    </a:lnTo>
                    <a:lnTo>
                      <a:pt x="116" y="123"/>
                    </a:lnTo>
                    <a:lnTo>
                      <a:pt x="117" y="122"/>
                    </a:lnTo>
                    <a:lnTo>
                      <a:pt x="116" y="118"/>
                    </a:lnTo>
                    <a:lnTo>
                      <a:pt x="112" y="113"/>
                    </a:lnTo>
                    <a:lnTo>
                      <a:pt x="107" y="112"/>
                    </a:lnTo>
                    <a:lnTo>
                      <a:pt x="103" y="112"/>
                    </a:lnTo>
                    <a:lnTo>
                      <a:pt x="102" y="111"/>
                    </a:lnTo>
                    <a:lnTo>
                      <a:pt x="100" y="111"/>
                    </a:lnTo>
                    <a:lnTo>
                      <a:pt x="93" y="101"/>
                    </a:lnTo>
                    <a:lnTo>
                      <a:pt x="95" y="96"/>
                    </a:lnTo>
                    <a:lnTo>
                      <a:pt x="96" y="94"/>
                    </a:lnTo>
                    <a:lnTo>
                      <a:pt x="99" y="62"/>
                    </a:lnTo>
                    <a:lnTo>
                      <a:pt x="96" y="52"/>
                    </a:lnTo>
                    <a:lnTo>
                      <a:pt x="93" y="53"/>
                    </a:lnTo>
                    <a:lnTo>
                      <a:pt x="91" y="53"/>
                    </a:lnTo>
                    <a:lnTo>
                      <a:pt x="95" y="50"/>
                    </a:lnTo>
                    <a:lnTo>
                      <a:pt x="95" y="49"/>
                    </a:lnTo>
                    <a:lnTo>
                      <a:pt x="98" y="46"/>
                    </a:lnTo>
                    <a:lnTo>
                      <a:pt x="98" y="43"/>
                    </a:lnTo>
                    <a:lnTo>
                      <a:pt x="100" y="35"/>
                    </a:lnTo>
                    <a:lnTo>
                      <a:pt x="100" y="31"/>
                    </a:lnTo>
                    <a:lnTo>
                      <a:pt x="86" y="17"/>
                    </a:lnTo>
                    <a:lnTo>
                      <a:pt x="86" y="16"/>
                    </a:lnTo>
                    <a:lnTo>
                      <a:pt x="93" y="13"/>
                    </a:lnTo>
                    <a:lnTo>
                      <a:pt x="109" y="3"/>
                    </a:lnTo>
                    <a:lnTo>
                      <a:pt x="116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52" name="Freeform 3094">
                <a:extLst>
                  <a:ext uri="{FF2B5EF4-FFF2-40B4-BE49-F238E27FC236}">
                    <a16:creationId xmlns:a16="http://schemas.microsoft.com/office/drawing/2014/main" id="{B0B8F93E-6C46-2997-4031-624A9CDDF4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8" y="1965"/>
                <a:ext cx="44" cy="45"/>
              </a:xfrm>
              <a:custGeom>
                <a:avLst/>
                <a:gdLst>
                  <a:gd name="T0" fmla="*/ 176 w 176"/>
                  <a:gd name="T1" fmla="*/ 179 h 179"/>
                  <a:gd name="T2" fmla="*/ 145 w 176"/>
                  <a:gd name="T3" fmla="*/ 178 h 179"/>
                  <a:gd name="T4" fmla="*/ 137 w 176"/>
                  <a:gd name="T5" fmla="*/ 176 h 179"/>
                  <a:gd name="T6" fmla="*/ 134 w 176"/>
                  <a:gd name="T7" fmla="*/ 176 h 179"/>
                  <a:gd name="T8" fmla="*/ 133 w 176"/>
                  <a:gd name="T9" fmla="*/ 173 h 179"/>
                  <a:gd name="T10" fmla="*/ 133 w 176"/>
                  <a:gd name="T11" fmla="*/ 172 h 179"/>
                  <a:gd name="T12" fmla="*/ 131 w 176"/>
                  <a:gd name="T13" fmla="*/ 169 h 179"/>
                  <a:gd name="T14" fmla="*/ 131 w 176"/>
                  <a:gd name="T15" fmla="*/ 144 h 179"/>
                  <a:gd name="T16" fmla="*/ 133 w 176"/>
                  <a:gd name="T17" fmla="*/ 137 h 179"/>
                  <a:gd name="T18" fmla="*/ 134 w 176"/>
                  <a:gd name="T19" fmla="*/ 134 h 179"/>
                  <a:gd name="T20" fmla="*/ 134 w 176"/>
                  <a:gd name="T21" fmla="*/ 133 h 179"/>
                  <a:gd name="T22" fmla="*/ 148 w 176"/>
                  <a:gd name="T23" fmla="*/ 120 h 179"/>
                  <a:gd name="T24" fmla="*/ 148 w 176"/>
                  <a:gd name="T25" fmla="*/ 119 h 179"/>
                  <a:gd name="T26" fmla="*/ 145 w 176"/>
                  <a:gd name="T27" fmla="*/ 112 h 179"/>
                  <a:gd name="T28" fmla="*/ 143 w 176"/>
                  <a:gd name="T29" fmla="*/ 101 h 179"/>
                  <a:gd name="T30" fmla="*/ 151 w 176"/>
                  <a:gd name="T31" fmla="*/ 81 h 179"/>
                  <a:gd name="T32" fmla="*/ 148 w 176"/>
                  <a:gd name="T33" fmla="*/ 70 h 179"/>
                  <a:gd name="T34" fmla="*/ 152 w 176"/>
                  <a:gd name="T35" fmla="*/ 56 h 179"/>
                  <a:gd name="T36" fmla="*/ 163 w 176"/>
                  <a:gd name="T37" fmla="*/ 35 h 179"/>
                  <a:gd name="T38" fmla="*/ 167 w 176"/>
                  <a:gd name="T39" fmla="*/ 25 h 179"/>
                  <a:gd name="T40" fmla="*/ 133 w 176"/>
                  <a:gd name="T41" fmla="*/ 25 h 179"/>
                  <a:gd name="T42" fmla="*/ 133 w 176"/>
                  <a:gd name="T43" fmla="*/ 24 h 179"/>
                  <a:gd name="T44" fmla="*/ 134 w 176"/>
                  <a:gd name="T45" fmla="*/ 21 h 179"/>
                  <a:gd name="T46" fmla="*/ 134 w 176"/>
                  <a:gd name="T47" fmla="*/ 20 h 179"/>
                  <a:gd name="T48" fmla="*/ 140 w 176"/>
                  <a:gd name="T49" fmla="*/ 10 h 179"/>
                  <a:gd name="T50" fmla="*/ 138 w 176"/>
                  <a:gd name="T51" fmla="*/ 0 h 179"/>
                  <a:gd name="T52" fmla="*/ 130 w 176"/>
                  <a:gd name="T53" fmla="*/ 8 h 179"/>
                  <a:gd name="T54" fmla="*/ 128 w 176"/>
                  <a:gd name="T55" fmla="*/ 8 h 179"/>
                  <a:gd name="T56" fmla="*/ 127 w 176"/>
                  <a:gd name="T57" fmla="*/ 10 h 179"/>
                  <a:gd name="T58" fmla="*/ 109 w 176"/>
                  <a:gd name="T59" fmla="*/ 10 h 179"/>
                  <a:gd name="T60" fmla="*/ 85 w 176"/>
                  <a:gd name="T61" fmla="*/ 13 h 179"/>
                  <a:gd name="T62" fmla="*/ 71 w 176"/>
                  <a:gd name="T63" fmla="*/ 17 h 179"/>
                  <a:gd name="T64" fmla="*/ 68 w 176"/>
                  <a:gd name="T65" fmla="*/ 17 h 179"/>
                  <a:gd name="T66" fmla="*/ 67 w 176"/>
                  <a:gd name="T67" fmla="*/ 18 h 179"/>
                  <a:gd name="T68" fmla="*/ 67 w 176"/>
                  <a:gd name="T69" fmla="*/ 21 h 179"/>
                  <a:gd name="T70" fmla="*/ 66 w 176"/>
                  <a:gd name="T71" fmla="*/ 22 h 179"/>
                  <a:gd name="T72" fmla="*/ 42 w 176"/>
                  <a:gd name="T73" fmla="*/ 70 h 179"/>
                  <a:gd name="T74" fmla="*/ 38 w 176"/>
                  <a:gd name="T75" fmla="*/ 75 h 179"/>
                  <a:gd name="T76" fmla="*/ 29 w 176"/>
                  <a:gd name="T77" fmla="*/ 104 h 179"/>
                  <a:gd name="T78" fmla="*/ 28 w 176"/>
                  <a:gd name="T79" fmla="*/ 105 h 179"/>
                  <a:gd name="T80" fmla="*/ 25 w 176"/>
                  <a:gd name="T81" fmla="*/ 105 h 179"/>
                  <a:gd name="T82" fmla="*/ 18 w 176"/>
                  <a:gd name="T83" fmla="*/ 101 h 179"/>
                  <a:gd name="T84" fmla="*/ 15 w 176"/>
                  <a:gd name="T85" fmla="*/ 96 h 179"/>
                  <a:gd name="T86" fmla="*/ 7 w 176"/>
                  <a:gd name="T87" fmla="*/ 96 h 179"/>
                  <a:gd name="T88" fmla="*/ 0 w 176"/>
                  <a:gd name="T89" fmla="*/ 95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76" h="179">
                    <a:moveTo>
                      <a:pt x="176" y="179"/>
                    </a:moveTo>
                    <a:lnTo>
                      <a:pt x="145" y="178"/>
                    </a:lnTo>
                    <a:lnTo>
                      <a:pt x="137" y="176"/>
                    </a:lnTo>
                    <a:lnTo>
                      <a:pt x="134" y="176"/>
                    </a:lnTo>
                    <a:lnTo>
                      <a:pt x="133" y="173"/>
                    </a:lnTo>
                    <a:lnTo>
                      <a:pt x="133" y="172"/>
                    </a:lnTo>
                    <a:lnTo>
                      <a:pt x="131" y="169"/>
                    </a:lnTo>
                    <a:lnTo>
                      <a:pt x="131" y="144"/>
                    </a:lnTo>
                    <a:lnTo>
                      <a:pt x="133" y="137"/>
                    </a:lnTo>
                    <a:lnTo>
                      <a:pt x="134" y="134"/>
                    </a:lnTo>
                    <a:lnTo>
                      <a:pt x="134" y="133"/>
                    </a:lnTo>
                    <a:lnTo>
                      <a:pt x="148" y="120"/>
                    </a:lnTo>
                    <a:lnTo>
                      <a:pt x="148" y="119"/>
                    </a:lnTo>
                    <a:lnTo>
                      <a:pt x="145" y="112"/>
                    </a:lnTo>
                    <a:lnTo>
                      <a:pt x="143" y="101"/>
                    </a:lnTo>
                    <a:lnTo>
                      <a:pt x="151" y="81"/>
                    </a:lnTo>
                    <a:lnTo>
                      <a:pt x="148" y="70"/>
                    </a:lnTo>
                    <a:lnTo>
                      <a:pt x="152" y="56"/>
                    </a:lnTo>
                    <a:lnTo>
                      <a:pt x="163" y="35"/>
                    </a:lnTo>
                    <a:lnTo>
                      <a:pt x="167" y="25"/>
                    </a:lnTo>
                    <a:lnTo>
                      <a:pt x="133" y="25"/>
                    </a:lnTo>
                    <a:lnTo>
                      <a:pt x="133" y="24"/>
                    </a:lnTo>
                    <a:lnTo>
                      <a:pt x="134" y="21"/>
                    </a:lnTo>
                    <a:lnTo>
                      <a:pt x="134" y="20"/>
                    </a:lnTo>
                    <a:lnTo>
                      <a:pt x="140" y="10"/>
                    </a:lnTo>
                    <a:lnTo>
                      <a:pt x="138" y="0"/>
                    </a:lnTo>
                    <a:lnTo>
                      <a:pt x="130" y="8"/>
                    </a:lnTo>
                    <a:lnTo>
                      <a:pt x="128" y="8"/>
                    </a:lnTo>
                    <a:lnTo>
                      <a:pt x="127" y="10"/>
                    </a:lnTo>
                    <a:lnTo>
                      <a:pt x="109" y="10"/>
                    </a:lnTo>
                    <a:lnTo>
                      <a:pt x="85" y="13"/>
                    </a:lnTo>
                    <a:lnTo>
                      <a:pt x="71" y="17"/>
                    </a:lnTo>
                    <a:lnTo>
                      <a:pt x="68" y="17"/>
                    </a:lnTo>
                    <a:lnTo>
                      <a:pt x="67" y="18"/>
                    </a:lnTo>
                    <a:lnTo>
                      <a:pt x="67" y="21"/>
                    </a:lnTo>
                    <a:lnTo>
                      <a:pt x="66" y="22"/>
                    </a:lnTo>
                    <a:lnTo>
                      <a:pt x="42" y="70"/>
                    </a:lnTo>
                    <a:lnTo>
                      <a:pt x="38" y="75"/>
                    </a:lnTo>
                    <a:lnTo>
                      <a:pt x="29" y="104"/>
                    </a:lnTo>
                    <a:lnTo>
                      <a:pt x="28" y="105"/>
                    </a:lnTo>
                    <a:lnTo>
                      <a:pt x="25" y="105"/>
                    </a:lnTo>
                    <a:lnTo>
                      <a:pt x="18" y="101"/>
                    </a:lnTo>
                    <a:lnTo>
                      <a:pt x="15" y="96"/>
                    </a:lnTo>
                    <a:lnTo>
                      <a:pt x="7" y="96"/>
                    </a:lnTo>
                    <a:lnTo>
                      <a:pt x="0" y="9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53" name="Freeform 3095">
                <a:extLst>
                  <a:ext uri="{FF2B5EF4-FFF2-40B4-BE49-F238E27FC236}">
                    <a16:creationId xmlns:a16="http://schemas.microsoft.com/office/drawing/2014/main" id="{A095C825-3A48-FCBA-DFFB-AA2166A0C9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5" y="1967"/>
                <a:ext cx="13" cy="22"/>
              </a:xfrm>
              <a:custGeom>
                <a:avLst/>
                <a:gdLst>
                  <a:gd name="T0" fmla="*/ 0 w 53"/>
                  <a:gd name="T1" fmla="*/ 0 h 88"/>
                  <a:gd name="T2" fmla="*/ 1 w 53"/>
                  <a:gd name="T3" fmla="*/ 37 h 88"/>
                  <a:gd name="T4" fmla="*/ 2 w 53"/>
                  <a:gd name="T5" fmla="*/ 42 h 88"/>
                  <a:gd name="T6" fmla="*/ 5 w 53"/>
                  <a:gd name="T7" fmla="*/ 46 h 88"/>
                  <a:gd name="T8" fmla="*/ 15 w 53"/>
                  <a:gd name="T9" fmla="*/ 46 h 88"/>
                  <a:gd name="T10" fmla="*/ 35 w 53"/>
                  <a:gd name="T11" fmla="*/ 68 h 88"/>
                  <a:gd name="T12" fmla="*/ 39 w 53"/>
                  <a:gd name="T13" fmla="*/ 80 h 88"/>
                  <a:gd name="T14" fmla="*/ 46 w 53"/>
                  <a:gd name="T15" fmla="*/ 87 h 88"/>
                  <a:gd name="T16" fmla="*/ 47 w 53"/>
                  <a:gd name="T17" fmla="*/ 87 h 88"/>
                  <a:gd name="T18" fmla="*/ 52 w 53"/>
                  <a:gd name="T19" fmla="*/ 88 h 88"/>
                  <a:gd name="T20" fmla="*/ 53 w 53"/>
                  <a:gd name="T21" fmla="*/ 88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3" h="88">
                    <a:moveTo>
                      <a:pt x="0" y="0"/>
                    </a:moveTo>
                    <a:lnTo>
                      <a:pt x="1" y="37"/>
                    </a:lnTo>
                    <a:lnTo>
                      <a:pt x="2" y="42"/>
                    </a:lnTo>
                    <a:lnTo>
                      <a:pt x="5" y="46"/>
                    </a:lnTo>
                    <a:lnTo>
                      <a:pt x="15" y="46"/>
                    </a:lnTo>
                    <a:lnTo>
                      <a:pt x="35" y="68"/>
                    </a:lnTo>
                    <a:lnTo>
                      <a:pt x="39" y="80"/>
                    </a:lnTo>
                    <a:lnTo>
                      <a:pt x="46" y="87"/>
                    </a:lnTo>
                    <a:lnTo>
                      <a:pt x="47" y="87"/>
                    </a:lnTo>
                    <a:lnTo>
                      <a:pt x="52" y="88"/>
                    </a:lnTo>
                    <a:lnTo>
                      <a:pt x="53" y="8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54" name="Freeform 3096">
                <a:extLst>
                  <a:ext uri="{FF2B5EF4-FFF2-40B4-BE49-F238E27FC236}">
                    <a16:creationId xmlns:a16="http://schemas.microsoft.com/office/drawing/2014/main" id="{AB4A25E2-2FC8-7CA2-B59F-A9D0B68B03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2" y="2010"/>
                <a:ext cx="2" cy="6"/>
              </a:xfrm>
              <a:custGeom>
                <a:avLst/>
                <a:gdLst>
                  <a:gd name="T0" fmla="*/ 7 w 7"/>
                  <a:gd name="T1" fmla="*/ 25 h 25"/>
                  <a:gd name="T2" fmla="*/ 0 w 7"/>
                  <a:gd name="T3" fmla="*/ 2 h 25"/>
                  <a:gd name="T4" fmla="*/ 0 w 7"/>
                  <a:gd name="T5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" h="25">
                    <a:moveTo>
                      <a:pt x="7" y="25"/>
                    </a:move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55" name="Freeform 3097">
                <a:extLst>
                  <a:ext uri="{FF2B5EF4-FFF2-40B4-BE49-F238E27FC236}">
                    <a16:creationId xmlns:a16="http://schemas.microsoft.com/office/drawing/2014/main" id="{E86CE5EA-7471-377B-1BE4-06E679ACA6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2" y="1988"/>
                <a:ext cx="60" cy="23"/>
              </a:xfrm>
              <a:custGeom>
                <a:avLst/>
                <a:gdLst>
                  <a:gd name="T0" fmla="*/ 238 w 238"/>
                  <a:gd name="T1" fmla="*/ 4 h 93"/>
                  <a:gd name="T2" fmla="*/ 221 w 238"/>
                  <a:gd name="T3" fmla="*/ 0 h 93"/>
                  <a:gd name="T4" fmla="*/ 204 w 238"/>
                  <a:gd name="T5" fmla="*/ 13 h 93"/>
                  <a:gd name="T6" fmla="*/ 204 w 238"/>
                  <a:gd name="T7" fmla="*/ 14 h 93"/>
                  <a:gd name="T8" fmla="*/ 192 w 238"/>
                  <a:gd name="T9" fmla="*/ 21 h 93"/>
                  <a:gd name="T10" fmla="*/ 184 w 238"/>
                  <a:gd name="T11" fmla="*/ 23 h 93"/>
                  <a:gd name="T12" fmla="*/ 184 w 238"/>
                  <a:gd name="T13" fmla="*/ 29 h 93"/>
                  <a:gd name="T14" fmla="*/ 183 w 238"/>
                  <a:gd name="T15" fmla="*/ 36 h 93"/>
                  <a:gd name="T16" fmla="*/ 176 w 238"/>
                  <a:gd name="T17" fmla="*/ 49 h 93"/>
                  <a:gd name="T18" fmla="*/ 176 w 238"/>
                  <a:gd name="T19" fmla="*/ 53 h 93"/>
                  <a:gd name="T20" fmla="*/ 177 w 238"/>
                  <a:gd name="T21" fmla="*/ 54 h 93"/>
                  <a:gd name="T22" fmla="*/ 177 w 238"/>
                  <a:gd name="T23" fmla="*/ 56 h 93"/>
                  <a:gd name="T24" fmla="*/ 181 w 238"/>
                  <a:gd name="T25" fmla="*/ 58 h 93"/>
                  <a:gd name="T26" fmla="*/ 183 w 238"/>
                  <a:gd name="T27" fmla="*/ 58 h 93"/>
                  <a:gd name="T28" fmla="*/ 183 w 238"/>
                  <a:gd name="T29" fmla="*/ 60 h 93"/>
                  <a:gd name="T30" fmla="*/ 180 w 238"/>
                  <a:gd name="T31" fmla="*/ 61 h 93"/>
                  <a:gd name="T32" fmla="*/ 178 w 238"/>
                  <a:gd name="T33" fmla="*/ 63 h 93"/>
                  <a:gd name="T34" fmla="*/ 159 w 238"/>
                  <a:gd name="T35" fmla="*/ 68 h 93"/>
                  <a:gd name="T36" fmla="*/ 161 w 238"/>
                  <a:gd name="T37" fmla="*/ 67 h 93"/>
                  <a:gd name="T38" fmla="*/ 161 w 238"/>
                  <a:gd name="T39" fmla="*/ 64 h 93"/>
                  <a:gd name="T40" fmla="*/ 159 w 238"/>
                  <a:gd name="T41" fmla="*/ 63 h 93"/>
                  <a:gd name="T42" fmla="*/ 141 w 238"/>
                  <a:gd name="T43" fmla="*/ 60 h 93"/>
                  <a:gd name="T44" fmla="*/ 139 w 238"/>
                  <a:gd name="T45" fmla="*/ 61 h 93"/>
                  <a:gd name="T46" fmla="*/ 138 w 238"/>
                  <a:gd name="T47" fmla="*/ 65 h 93"/>
                  <a:gd name="T48" fmla="*/ 135 w 238"/>
                  <a:gd name="T49" fmla="*/ 67 h 93"/>
                  <a:gd name="T50" fmla="*/ 131 w 238"/>
                  <a:gd name="T51" fmla="*/ 70 h 93"/>
                  <a:gd name="T52" fmla="*/ 128 w 238"/>
                  <a:gd name="T53" fmla="*/ 71 h 93"/>
                  <a:gd name="T54" fmla="*/ 128 w 238"/>
                  <a:gd name="T55" fmla="*/ 77 h 93"/>
                  <a:gd name="T56" fmla="*/ 131 w 238"/>
                  <a:gd name="T57" fmla="*/ 80 h 93"/>
                  <a:gd name="T58" fmla="*/ 132 w 238"/>
                  <a:gd name="T59" fmla="*/ 82 h 93"/>
                  <a:gd name="T60" fmla="*/ 134 w 238"/>
                  <a:gd name="T61" fmla="*/ 84 h 93"/>
                  <a:gd name="T62" fmla="*/ 132 w 238"/>
                  <a:gd name="T63" fmla="*/ 85 h 93"/>
                  <a:gd name="T64" fmla="*/ 124 w 238"/>
                  <a:gd name="T65" fmla="*/ 90 h 93"/>
                  <a:gd name="T66" fmla="*/ 114 w 238"/>
                  <a:gd name="T67" fmla="*/ 93 h 93"/>
                  <a:gd name="T68" fmla="*/ 99 w 238"/>
                  <a:gd name="T69" fmla="*/ 93 h 93"/>
                  <a:gd name="T70" fmla="*/ 102 w 238"/>
                  <a:gd name="T71" fmla="*/ 87 h 93"/>
                  <a:gd name="T72" fmla="*/ 74 w 238"/>
                  <a:gd name="T73" fmla="*/ 80 h 93"/>
                  <a:gd name="T74" fmla="*/ 70 w 238"/>
                  <a:gd name="T75" fmla="*/ 80 h 93"/>
                  <a:gd name="T76" fmla="*/ 63 w 238"/>
                  <a:gd name="T77" fmla="*/ 78 h 93"/>
                  <a:gd name="T78" fmla="*/ 58 w 238"/>
                  <a:gd name="T79" fmla="*/ 77 h 93"/>
                  <a:gd name="T80" fmla="*/ 50 w 238"/>
                  <a:gd name="T81" fmla="*/ 75 h 93"/>
                  <a:gd name="T82" fmla="*/ 44 w 238"/>
                  <a:gd name="T83" fmla="*/ 73 h 93"/>
                  <a:gd name="T84" fmla="*/ 39 w 238"/>
                  <a:gd name="T85" fmla="*/ 71 h 93"/>
                  <a:gd name="T86" fmla="*/ 33 w 238"/>
                  <a:gd name="T87" fmla="*/ 77 h 93"/>
                  <a:gd name="T88" fmla="*/ 3 w 238"/>
                  <a:gd name="T89" fmla="*/ 85 h 93"/>
                  <a:gd name="T90" fmla="*/ 1 w 238"/>
                  <a:gd name="T91" fmla="*/ 85 h 93"/>
                  <a:gd name="T92" fmla="*/ 1 w 238"/>
                  <a:gd name="T93" fmla="*/ 87 h 93"/>
                  <a:gd name="T94" fmla="*/ 0 w 238"/>
                  <a:gd name="T95" fmla="*/ 87 h 93"/>
                  <a:gd name="T96" fmla="*/ 0 w 238"/>
                  <a:gd name="T97" fmla="*/ 88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38" h="93">
                    <a:moveTo>
                      <a:pt x="238" y="4"/>
                    </a:moveTo>
                    <a:lnTo>
                      <a:pt x="221" y="0"/>
                    </a:lnTo>
                    <a:lnTo>
                      <a:pt x="204" y="13"/>
                    </a:lnTo>
                    <a:lnTo>
                      <a:pt x="204" y="14"/>
                    </a:lnTo>
                    <a:lnTo>
                      <a:pt x="192" y="21"/>
                    </a:lnTo>
                    <a:lnTo>
                      <a:pt x="184" y="23"/>
                    </a:lnTo>
                    <a:lnTo>
                      <a:pt x="184" y="29"/>
                    </a:lnTo>
                    <a:lnTo>
                      <a:pt x="183" y="36"/>
                    </a:lnTo>
                    <a:lnTo>
                      <a:pt x="176" y="49"/>
                    </a:lnTo>
                    <a:lnTo>
                      <a:pt x="176" y="53"/>
                    </a:lnTo>
                    <a:lnTo>
                      <a:pt x="177" y="54"/>
                    </a:lnTo>
                    <a:lnTo>
                      <a:pt x="177" y="56"/>
                    </a:lnTo>
                    <a:lnTo>
                      <a:pt x="181" y="58"/>
                    </a:lnTo>
                    <a:lnTo>
                      <a:pt x="183" y="58"/>
                    </a:lnTo>
                    <a:lnTo>
                      <a:pt x="183" y="60"/>
                    </a:lnTo>
                    <a:lnTo>
                      <a:pt x="180" y="61"/>
                    </a:lnTo>
                    <a:lnTo>
                      <a:pt x="178" y="63"/>
                    </a:lnTo>
                    <a:lnTo>
                      <a:pt x="159" y="68"/>
                    </a:lnTo>
                    <a:lnTo>
                      <a:pt x="161" y="67"/>
                    </a:lnTo>
                    <a:lnTo>
                      <a:pt x="161" y="64"/>
                    </a:lnTo>
                    <a:lnTo>
                      <a:pt x="159" y="63"/>
                    </a:lnTo>
                    <a:lnTo>
                      <a:pt x="141" y="60"/>
                    </a:lnTo>
                    <a:lnTo>
                      <a:pt x="139" y="61"/>
                    </a:lnTo>
                    <a:lnTo>
                      <a:pt x="138" y="65"/>
                    </a:lnTo>
                    <a:lnTo>
                      <a:pt x="135" y="67"/>
                    </a:lnTo>
                    <a:lnTo>
                      <a:pt x="131" y="70"/>
                    </a:lnTo>
                    <a:lnTo>
                      <a:pt x="128" y="71"/>
                    </a:lnTo>
                    <a:lnTo>
                      <a:pt x="128" y="77"/>
                    </a:lnTo>
                    <a:lnTo>
                      <a:pt x="131" y="80"/>
                    </a:lnTo>
                    <a:lnTo>
                      <a:pt x="132" y="82"/>
                    </a:lnTo>
                    <a:lnTo>
                      <a:pt x="134" y="84"/>
                    </a:lnTo>
                    <a:lnTo>
                      <a:pt x="132" y="85"/>
                    </a:lnTo>
                    <a:lnTo>
                      <a:pt x="124" y="90"/>
                    </a:lnTo>
                    <a:lnTo>
                      <a:pt x="114" y="93"/>
                    </a:lnTo>
                    <a:lnTo>
                      <a:pt x="99" y="93"/>
                    </a:lnTo>
                    <a:lnTo>
                      <a:pt x="102" y="87"/>
                    </a:lnTo>
                    <a:lnTo>
                      <a:pt x="74" y="80"/>
                    </a:lnTo>
                    <a:lnTo>
                      <a:pt x="70" y="80"/>
                    </a:lnTo>
                    <a:lnTo>
                      <a:pt x="63" y="78"/>
                    </a:lnTo>
                    <a:lnTo>
                      <a:pt x="58" y="77"/>
                    </a:lnTo>
                    <a:lnTo>
                      <a:pt x="50" y="75"/>
                    </a:lnTo>
                    <a:lnTo>
                      <a:pt x="44" y="73"/>
                    </a:lnTo>
                    <a:lnTo>
                      <a:pt x="39" y="71"/>
                    </a:lnTo>
                    <a:lnTo>
                      <a:pt x="33" y="77"/>
                    </a:lnTo>
                    <a:lnTo>
                      <a:pt x="3" y="85"/>
                    </a:lnTo>
                    <a:lnTo>
                      <a:pt x="1" y="85"/>
                    </a:lnTo>
                    <a:lnTo>
                      <a:pt x="1" y="87"/>
                    </a:lnTo>
                    <a:lnTo>
                      <a:pt x="0" y="87"/>
                    </a:lnTo>
                    <a:lnTo>
                      <a:pt x="0" y="8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56" name="Freeform 3098">
                <a:extLst>
                  <a:ext uri="{FF2B5EF4-FFF2-40B4-BE49-F238E27FC236}">
                    <a16:creationId xmlns:a16="http://schemas.microsoft.com/office/drawing/2014/main" id="{0FFB3B6C-9F64-7306-ABB3-3375A0EBAE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6" y="1516"/>
                <a:ext cx="39" cy="92"/>
              </a:xfrm>
              <a:custGeom>
                <a:avLst/>
                <a:gdLst>
                  <a:gd name="T0" fmla="*/ 10 w 157"/>
                  <a:gd name="T1" fmla="*/ 16 h 364"/>
                  <a:gd name="T2" fmla="*/ 12 w 157"/>
                  <a:gd name="T3" fmla="*/ 25 h 364"/>
                  <a:gd name="T4" fmla="*/ 9 w 157"/>
                  <a:gd name="T5" fmla="*/ 41 h 364"/>
                  <a:gd name="T6" fmla="*/ 0 w 157"/>
                  <a:gd name="T7" fmla="*/ 64 h 364"/>
                  <a:gd name="T8" fmla="*/ 0 w 157"/>
                  <a:gd name="T9" fmla="*/ 79 h 364"/>
                  <a:gd name="T10" fmla="*/ 12 w 157"/>
                  <a:gd name="T11" fmla="*/ 88 h 364"/>
                  <a:gd name="T12" fmla="*/ 31 w 157"/>
                  <a:gd name="T13" fmla="*/ 79 h 364"/>
                  <a:gd name="T14" fmla="*/ 39 w 157"/>
                  <a:gd name="T15" fmla="*/ 78 h 364"/>
                  <a:gd name="T16" fmla="*/ 44 w 157"/>
                  <a:gd name="T17" fmla="*/ 96 h 364"/>
                  <a:gd name="T18" fmla="*/ 42 w 157"/>
                  <a:gd name="T19" fmla="*/ 106 h 364"/>
                  <a:gd name="T20" fmla="*/ 46 w 157"/>
                  <a:gd name="T21" fmla="*/ 107 h 364"/>
                  <a:gd name="T22" fmla="*/ 52 w 157"/>
                  <a:gd name="T23" fmla="*/ 111 h 364"/>
                  <a:gd name="T24" fmla="*/ 58 w 157"/>
                  <a:gd name="T25" fmla="*/ 113 h 364"/>
                  <a:gd name="T26" fmla="*/ 68 w 157"/>
                  <a:gd name="T27" fmla="*/ 118 h 364"/>
                  <a:gd name="T28" fmla="*/ 83 w 157"/>
                  <a:gd name="T29" fmla="*/ 134 h 364"/>
                  <a:gd name="T30" fmla="*/ 91 w 157"/>
                  <a:gd name="T31" fmla="*/ 145 h 364"/>
                  <a:gd name="T32" fmla="*/ 88 w 157"/>
                  <a:gd name="T33" fmla="*/ 160 h 364"/>
                  <a:gd name="T34" fmla="*/ 87 w 157"/>
                  <a:gd name="T35" fmla="*/ 163 h 364"/>
                  <a:gd name="T36" fmla="*/ 95 w 157"/>
                  <a:gd name="T37" fmla="*/ 181 h 364"/>
                  <a:gd name="T38" fmla="*/ 111 w 157"/>
                  <a:gd name="T39" fmla="*/ 184 h 364"/>
                  <a:gd name="T40" fmla="*/ 113 w 157"/>
                  <a:gd name="T41" fmla="*/ 188 h 364"/>
                  <a:gd name="T42" fmla="*/ 128 w 157"/>
                  <a:gd name="T43" fmla="*/ 208 h 364"/>
                  <a:gd name="T44" fmla="*/ 106 w 157"/>
                  <a:gd name="T45" fmla="*/ 223 h 364"/>
                  <a:gd name="T46" fmla="*/ 108 w 157"/>
                  <a:gd name="T47" fmla="*/ 229 h 364"/>
                  <a:gd name="T48" fmla="*/ 102 w 157"/>
                  <a:gd name="T49" fmla="*/ 241 h 364"/>
                  <a:gd name="T50" fmla="*/ 106 w 157"/>
                  <a:gd name="T51" fmla="*/ 254 h 364"/>
                  <a:gd name="T52" fmla="*/ 118 w 157"/>
                  <a:gd name="T53" fmla="*/ 275 h 364"/>
                  <a:gd name="T54" fmla="*/ 115 w 157"/>
                  <a:gd name="T55" fmla="*/ 279 h 364"/>
                  <a:gd name="T56" fmla="*/ 115 w 157"/>
                  <a:gd name="T57" fmla="*/ 300 h 364"/>
                  <a:gd name="T58" fmla="*/ 130 w 157"/>
                  <a:gd name="T59" fmla="*/ 307 h 364"/>
                  <a:gd name="T60" fmla="*/ 137 w 157"/>
                  <a:gd name="T61" fmla="*/ 315 h 364"/>
                  <a:gd name="T62" fmla="*/ 140 w 157"/>
                  <a:gd name="T63" fmla="*/ 325 h 364"/>
                  <a:gd name="T64" fmla="*/ 139 w 157"/>
                  <a:gd name="T65" fmla="*/ 332 h 364"/>
                  <a:gd name="T66" fmla="*/ 142 w 157"/>
                  <a:gd name="T67" fmla="*/ 336 h 364"/>
                  <a:gd name="T68" fmla="*/ 154 w 157"/>
                  <a:gd name="T69" fmla="*/ 338 h 364"/>
                  <a:gd name="T70" fmla="*/ 155 w 157"/>
                  <a:gd name="T71" fmla="*/ 345 h 364"/>
                  <a:gd name="T72" fmla="*/ 140 w 157"/>
                  <a:gd name="T73" fmla="*/ 353 h 364"/>
                  <a:gd name="T74" fmla="*/ 133 w 157"/>
                  <a:gd name="T75" fmla="*/ 364 h 3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57" h="364">
                    <a:moveTo>
                      <a:pt x="10" y="0"/>
                    </a:moveTo>
                    <a:lnTo>
                      <a:pt x="10" y="16"/>
                    </a:lnTo>
                    <a:lnTo>
                      <a:pt x="14" y="21"/>
                    </a:lnTo>
                    <a:lnTo>
                      <a:pt x="12" y="25"/>
                    </a:lnTo>
                    <a:lnTo>
                      <a:pt x="12" y="28"/>
                    </a:lnTo>
                    <a:lnTo>
                      <a:pt x="9" y="41"/>
                    </a:lnTo>
                    <a:lnTo>
                      <a:pt x="3" y="53"/>
                    </a:lnTo>
                    <a:lnTo>
                      <a:pt x="0" y="64"/>
                    </a:lnTo>
                    <a:lnTo>
                      <a:pt x="2" y="65"/>
                    </a:lnTo>
                    <a:lnTo>
                      <a:pt x="0" y="79"/>
                    </a:lnTo>
                    <a:lnTo>
                      <a:pt x="5" y="81"/>
                    </a:lnTo>
                    <a:lnTo>
                      <a:pt x="12" y="88"/>
                    </a:lnTo>
                    <a:lnTo>
                      <a:pt x="23" y="85"/>
                    </a:lnTo>
                    <a:lnTo>
                      <a:pt x="31" y="79"/>
                    </a:lnTo>
                    <a:lnTo>
                      <a:pt x="35" y="75"/>
                    </a:lnTo>
                    <a:lnTo>
                      <a:pt x="39" y="78"/>
                    </a:lnTo>
                    <a:lnTo>
                      <a:pt x="44" y="83"/>
                    </a:lnTo>
                    <a:lnTo>
                      <a:pt x="44" y="96"/>
                    </a:lnTo>
                    <a:lnTo>
                      <a:pt x="42" y="100"/>
                    </a:lnTo>
                    <a:lnTo>
                      <a:pt x="42" y="106"/>
                    </a:lnTo>
                    <a:lnTo>
                      <a:pt x="44" y="107"/>
                    </a:lnTo>
                    <a:lnTo>
                      <a:pt x="46" y="107"/>
                    </a:lnTo>
                    <a:lnTo>
                      <a:pt x="51" y="110"/>
                    </a:lnTo>
                    <a:lnTo>
                      <a:pt x="52" y="111"/>
                    </a:lnTo>
                    <a:lnTo>
                      <a:pt x="55" y="113"/>
                    </a:lnTo>
                    <a:lnTo>
                      <a:pt x="58" y="113"/>
                    </a:lnTo>
                    <a:lnTo>
                      <a:pt x="63" y="117"/>
                    </a:lnTo>
                    <a:lnTo>
                      <a:pt x="68" y="118"/>
                    </a:lnTo>
                    <a:lnTo>
                      <a:pt x="73" y="125"/>
                    </a:lnTo>
                    <a:lnTo>
                      <a:pt x="83" y="134"/>
                    </a:lnTo>
                    <a:lnTo>
                      <a:pt x="90" y="139"/>
                    </a:lnTo>
                    <a:lnTo>
                      <a:pt x="91" y="145"/>
                    </a:lnTo>
                    <a:lnTo>
                      <a:pt x="91" y="149"/>
                    </a:lnTo>
                    <a:lnTo>
                      <a:pt x="88" y="160"/>
                    </a:lnTo>
                    <a:lnTo>
                      <a:pt x="88" y="162"/>
                    </a:lnTo>
                    <a:lnTo>
                      <a:pt x="87" y="163"/>
                    </a:lnTo>
                    <a:lnTo>
                      <a:pt x="85" y="163"/>
                    </a:lnTo>
                    <a:lnTo>
                      <a:pt x="95" y="181"/>
                    </a:lnTo>
                    <a:lnTo>
                      <a:pt x="108" y="184"/>
                    </a:lnTo>
                    <a:lnTo>
                      <a:pt x="111" y="184"/>
                    </a:lnTo>
                    <a:lnTo>
                      <a:pt x="113" y="187"/>
                    </a:lnTo>
                    <a:lnTo>
                      <a:pt x="113" y="188"/>
                    </a:lnTo>
                    <a:lnTo>
                      <a:pt x="129" y="206"/>
                    </a:lnTo>
                    <a:lnTo>
                      <a:pt x="128" y="208"/>
                    </a:lnTo>
                    <a:lnTo>
                      <a:pt x="116" y="215"/>
                    </a:lnTo>
                    <a:lnTo>
                      <a:pt x="106" y="223"/>
                    </a:lnTo>
                    <a:lnTo>
                      <a:pt x="108" y="226"/>
                    </a:lnTo>
                    <a:lnTo>
                      <a:pt x="108" y="229"/>
                    </a:lnTo>
                    <a:lnTo>
                      <a:pt x="106" y="230"/>
                    </a:lnTo>
                    <a:lnTo>
                      <a:pt x="102" y="241"/>
                    </a:lnTo>
                    <a:lnTo>
                      <a:pt x="106" y="242"/>
                    </a:lnTo>
                    <a:lnTo>
                      <a:pt x="106" y="254"/>
                    </a:lnTo>
                    <a:lnTo>
                      <a:pt x="118" y="273"/>
                    </a:lnTo>
                    <a:lnTo>
                      <a:pt x="118" y="275"/>
                    </a:lnTo>
                    <a:lnTo>
                      <a:pt x="116" y="276"/>
                    </a:lnTo>
                    <a:lnTo>
                      <a:pt x="115" y="279"/>
                    </a:lnTo>
                    <a:lnTo>
                      <a:pt x="109" y="290"/>
                    </a:lnTo>
                    <a:lnTo>
                      <a:pt x="115" y="300"/>
                    </a:lnTo>
                    <a:lnTo>
                      <a:pt x="121" y="307"/>
                    </a:lnTo>
                    <a:lnTo>
                      <a:pt x="130" y="307"/>
                    </a:lnTo>
                    <a:lnTo>
                      <a:pt x="132" y="308"/>
                    </a:lnTo>
                    <a:lnTo>
                      <a:pt x="137" y="315"/>
                    </a:lnTo>
                    <a:lnTo>
                      <a:pt x="140" y="322"/>
                    </a:lnTo>
                    <a:lnTo>
                      <a:pt x="140" y="325"/>
                    </a:lnTo>
                    <a:lnTo>
                      <a:pt x="137" y="330"/>
                    </a:lnTo>
                    <a:lnTo>
                      <a:pt x="139" y="332"/>
                    </a:lnTo>
                    <a:lnTo>
                      <a:pt x="139" y="333"/>
                    </a:lnTo>
                    <a:lnTo>
                      <a:pt x="142" y="336"/>
                    </a:lnTo>
                    <a:lnTo>
                      <a:pt x="151" y="336"/>
                    </a:lnTo>
                    <a:lnTo>
                      <a:pt x="154" y="338"/>
                    </a:lnTo>
                    <a:lnTo>
                      <a:pt x="157" y="343"/>
                    </a:lnTo>
                    <a:lnTo>
                      <a:pt x="155" y="345"/>
                    </a:lnTo>
                    <a:lnTo>
                      <a:pt x="147" y="349"/>
                    </a:lnTo>
                    <a:lnTo>
                      <a:pt x="140" y="353"/>
                    </a:lnTo>
                    <a:lnTo>
                      <a:pt x="139" y="353"/>
                    </a:lnTo>
                    <a:lnTo>
                      <a:pt x="133" y="36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57" name="Freeform 3099">
                <a:extLst>
                  <a:ext uri="{FF2B5EF4-FFF2-40B4-BE49-F238E27FC236}">
                    <a16:creationId xmlns:a16="http://schemas.microsoft.com/office/drawing/2014/main" id="{B35D271D-3C27-7028-447D-D037EE8F63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5" y="1604"/>
                <a:ext cx="34" cy="17"/>
              </a:xfrm>
              <a:custGeom>
                <a:avLst/>
                <a:gdLst>
                  <a:gd name="T0" fmla="*/ 137 w 137"/>
                  <a:gd name="T1" fmla="*/ 14 h 68"/>
                  <a:gd name="T2" fmla="*/ 87 w 137"/>
                  <a:gd name="T3" fmla="*/ 0 h 68"/>
                  <a:gd name="T4" fmla="*/ 84 w 137"/>
                  <a:gd name="T5" fmla="*/ 0 h 68"/>
                  <a:gd name="T6" fmla="*/ 79 w 137"/>
                  <a:gd name="T7" fmla="*/ 6 h 68"/>
                  <a:gd name="T8" fmla="*/ 79 w 137"/>
                  <a:gd name="T9" fmla="*/ 7 h 68"/>
                  <a:gd name="T10" fmla="*/ 77 w 137"/>
                  <a:gd name="T11" fmla="*/ 10 h 68"/>
                  <a:gd name="T12" fmla="*/ 77 w 137"/>
                  <a:gd name="T13" fmla="*/ 13 h 68"/>
                  <a:gd name="T14" fmla="*/ 74 w 137"/>
                  <a:gd name="T15" fmla="*/ 14 h 68"/>
                  <a:gd name="T16" fmla="*/ 70 w 137"/>
                  <a:gd name="T17" fmla="*/ 17 h 68"/>
                  <a:gd name="T18" fmla="*/ 56 w 137"/>
                  <a:gd name="T19" fmla="*/ 24 h 68"/>
                  <a:gd name="T20" fmla="*/ 35 w 137"/>
                  <a:gd name="T21" fmla="*/ 24 h 68"/>
                  <a:gd name="T22" fmla="*/ 35 w 137"/>
                  <a:gd name="T23" fmla="*/ 29 h 68"/>
                  <a:gd name="T24" fmla="*/ 36 w 137"/>
                  <a:gd name="T25" fmla="*/ 29 h 68"/>
                  <a:gd name="T26" fmla="*/ 36 w 137"/>
                  <a:gd name="T27" fmla="*/ 35 h 68"/>
                  <a:gd name="T28" fmla="*/ 35 w 137"/>
                  <a:gd name="T29" fmla="*/ 36 h 68"/>
                  <a:gd name="T30" fmla="*/ 34 w 137"/>
                  <a:gd name="T31" fmla="*/ 36 h 68"/>
                  <a:gd name="T32" fmla="*/ 27 w 137"/>
                  <a:gd name="T33" fmla="*/ 35 h 68"/>
                  <a:gd name="T34" fmla="*/ 20 w 137"/>
                  <a:gd name="T35" fmla="*/ 31 h 68"/>
                  <a:gd name="T36" fmla="*/ 21 w 137"/>
                  <a:gd name="T37" fmla="*/ 28 h 68"/>
                  <a:gd name="T38" fmla="*/ 20 w 137"/>
                  <a:gd name="T39" fmla="*/ 21 h 68"/>
                  <a:gd name="T40" fmla="*/ 16 w 137"/>
                  <a:gd name="T41" fmla="*/ 21 h 68"/>
                  <a:gd name="T42" fmla="*/ 14 w 137"/>
                  <a:gd name="T43" fmla="*/ 24 h 68"/>
                  <a:gd name="T44" fmla="*/ 7 w 137"/>
                  <a:gd name="T45" fmla="*/ 33 h 68"/>
                  <a:gd name="T46" fmla="*/ 6 w 137"/>
                  <a:gd name="T47" fmla="*/ 33 h 68"/>
                  <a:gd name="T48" fmla="*/ 4 w 137"/>
                  <a:gd name="T49" fmla="*/ 36 h 68"/>
                  <a:gd name="T50" fmla="*/ 0 w 137"/>
                  <a:gd name="T51" fmla="*/ 38 h 68"/>
                  <a:gd name="T52" fmla="*/ 2 w 137"/>
                  <a:gd name="T53" fmla="*/ 40 h 68"/>
                  <a:gd name="T54" fmla="*/ 2 w 137"/>
                  <a:gd name="T55" fmla="*/ 42 h 68"/>
                  <a:gd name="T56" fmla="*/ 3 w 137"/>
                  <a:gd name="T57" fmla="*/ 48 h 68"/>
                  <a:gd name="T58" fmla="*/ 3 w 137"/>
                  <a:gd name="T59" fmla="*/ 49 h 68"/>
                  <a:gd name="T60" fmla="*/ 4 w 137"/>
                  <a:gd name="T61" fmla="*/ 50 h 68"/>
                  <a:gd name="T62" fmla="*/ 6 w 137"/>
                  <a:gd name="T63" fmla="*/ 53 h 68"/>
                  <a:gd name="T64" fmla="*/ 9 w 137"/>
                  <a:gd name="T65" fmla="*/ 55 h 68"/>
                  <a:gd name="T66" fmla="*/ 23 w 137"/>
                  <a:gd name="T67" fmla="*/ 68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37" h="68">
                    <a:moveTo>
                      <a:pt x="137" y="14"/>
                    </a:moveTo>
                    <a:lnTo>
                      <a:pt x="87" y="0"/>
                    </a:lnTo>
                    <a:lnTo>
                      <a:pt x="84" y="0"/>
                    </a:lnTo>
                    <a:lnTo>
                      <a:pt x="79" y="6"/>
                    </a:lnTo>
                    <a:lnTo>
                      <a:pt x="79" y="7"/>
                    </a:lnTo>
                    <a:lnTo>
                      <a:pt x="77" y="10"/>
                    </a:lnTo>
                    <a:lnTo>
                      <a:pt x="77" y="13"/>
                    </a:lnTo>
                    <a:lnTo>
                      <a:pt x="74" y="14"/>
                    </a:lnTo>
                    <a:lnTo>
                      <a:pt x="70" y="17"/>
                    </a:lnTo>
                    <a:lnTo>
                      <a:pt x="56" y="24"/>
                    </a:lnTo>
                    <a:lnTo>
                      <a:pt x="35" y="24"/>
                    </a:lnTo>
                    <a:lnTo>
                      <a:pt x="35" y="29"/>
                    </a:lnTo>
                    <a:lnTo>
                      <a:pt x="36" y="29"/>
                    </a:lnTo>
                    <a:lnTo>
                      <a:pt x="36" y="35"/>
                    </a:lnTo>
                    <a:lnTo>
                      <a:pt x="35" y="36"/>
                    </a:lnTo>
                    <a:lnTo>
                      <a:pt x="34" y="36"/>
                    </a:lnTo>
                    <a:lnTo>
                      <a:pt x="27" y="35"/>
                    </a:lnTo>
                    <a:lnTo>
                      <a:pt x="20" y="31"/>
                    </a:lnTo>
                    <a:lnTo>
                      <a:pt x="21" y="28"/>
                    </a:lnTo>
                    <a:lnTo>
                      <a:pt x="20" y="21"/>
                    </a:lnTo>
                    <a:lnTo>
                      <a:pt x="16" y="21"/>
                    </a:lnTo>
                    <a:lnTo>
                      <a:pt x="14" y="24"/>
                    </a:lnTo>
                    <a:lnTo>
                      <a:pt x="7" y="33"/>
                    </a:lnTo>
                    <a:lnTo>
                      <a:pt x="6" y="33"/>
                    </a:lnTo>
                    <a:lnTo>
                      <a:pt x="4" y="36"/>
                    </a:lnTo>
                    <a:lnTo>
                      <a:pt x="0" y="38"/>
                    </a:lnTo>
                    <a:lnTo>
                      <a:pt x="2" y="40"/>
                    </a:lnTo>
                    <a:lnTo>
                      <a:pt x="2" y="42"/>
                    </a:lnTo>
                    <a:lnTo>
                      <a:pt x="3" y="48"/>
                    </a:lnTo>
                    <a:lnTo>
                      <a:pt x="3" y="49"/>
                    </a:lnTo>
                    <a:lnTo>
                      <a:pt x="4" y="50"/>
                    </a:lnTo>
                    <a:lnTo>
                      <a:pt x="6" y="53"/>
                    </a:lnTo>
                    <a:lnTo>
                      <a:pt x="9" y="55"/>
                    </a:lnTo>
                    <a:lnTo>
                      <a:pt x="23" y="6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58" name="Freeform 3100">
                <a:extLst>
                  <a:ext uri="{FF2B5EF4-FFF2-40B4-BE49-F238E27FC236}">
                    <a16:creationId xmlns:a16="http://schemas.microsoft.com/office/drawing/2014/main" id="{B1C872F0-4918-CE03-CE38-DDEC4C51DA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4" y="1616"/>
                <a:ext cx="80" cy="25"/>
              </a:xfrm>
              <a:custGeom>
                <a:avLst/>
                <a:gdLst>
                  <a:gd name="T0" fmla="*/ 319 w 319"/>
                  <a:gd name="T1" fmla="*/ 32 h 98"/>
                  <a:gd name="T2" fmla="*/ 318 w 319"/>
                  <a:gd name="T3" fmla="*/ 32 h 98"/>
                  <a:gd name="T4" fmla="*/ 318 w 319"/>
                  <a:gd name="T5" fmla="*/ 34 h 98"/>
                  <a:gd name="T6" fmla="*/ 314 w 319"/>
                  <a:gd name="T7" fmla="*/ 36 h 98"/>
                  <a:gd name="T8" fmla="*/ 296 w 319"/>
                  <a:gd name="T9" fmla="*/ 43 h 98"/>
                  <a:gd name="T10" fmla="*/ 290 w 319"/>
                  <a:gd name="T11" fmla="*/ 43 h 98"/>
                  <a:gd name="T12" fmla="*/ 280 w 319"/>
                  <a:gd name="T13" fmla="*/ 46 h 98"/>
                  <a:gd name="T14" fmla="*/ 273 w 319"/>
                  <a:gd name="T15" fmla="*/ 51 h 98"/>
                  <a:gd name="T16" fmla="*/ 271 w 319"/>
                  <a:gd name="T17" fmla="*/ 53 h 98"/>
                  <a:gd name="T18" fmla="*/ 268 w 319"/>
                  <a:gd name="T19" fmla="*/ 56 h 98"/>
                  <a:gd name="T20" fmla="*/ 268 w 319"/>
                  <a:gd name="T21" fmla="*/ 57 h 98"/>
                  <a:gd name="T22" fmla="*/ 262 w 319"/>
                  <a:gd name="T23" fmla="*/ 70 h 98"/>
                  <a:gd name="T24" fmla="*/ 259 w 319"/>
                  <a:gd name="T25" fmla="*/ 73 h 98"/>
                  <a:gd name="T26" fmla="*/ 259 w 319"/>
                  <a:gd name="T27" fmla="*/ 74 h 98"/>
                  <a:gd name="T28" fmla="*/ 238 w 319"/>
                  <a:gd name="T29" fmla="*/ 78 h 98"/>
                  <a:gd name="T30" fmla="*/ 234 w 319"/>
                  <a:gd name="T31" fmla="*/ 78 h 98"/>
                  <a:gd name="T32" fmla="*/ 225 w 319"/>
                  <a:gd name="T33" fmla="*/ 74 h 98"/>
                  <a:gd name="T34" fmla="*/ 218 w 319"/>
                  <a:gd name="T35" fmla="*/ 57 h 98"/>
                  <a:gd name="T36" fmla="*/ 202 w 319"/>
                  <a:gd name="T37" fmla="*/ 36 h 98"/>
                  <a:gd name="T38" fmla="*/ 190 w 319"/>
                  <a:gd name="T39" fmla="*/ 27 h 98"/>
                  <a:gd name="T40" fmla="*/ 176 w 319"/>
                  <a:gd name="T41" fmla="*/ 24 h 98"/>
                  <a:gd name="T42" fmla="*/ 173 w 319"/>
                  <a:gd name="T43" fmla="*/ 25 h 98"/>
                  <a:gd name="T44" fmla="*/ 165 w 319"/>
                  <a:gd name="T45" fmla="*/ 25 h 98"/>
                  <a:gd name="T46" fmla="*/ 162 w 319"/>
                  <a:gd name="T47" fmla="*/ 24 h 98"/>
                  <a:gd name="T48" fmla="*/ 158 w 319"/>
                  <a:gd name="T49" fmla="*/ 20 h 98"/>
                  <a:gd name="T50" fmla="*/ 152 w 319"/>
                  <a:gd name="T51" fmla="*/ 13 h 98"/>
                  <a:gd name="T52" fmla="*/ 149 w 319"/>
                  <a:gd name="T53" fmla="*/ 6 h 98"/>
                  <a:gd name="T54" fmla="*/ 149 w 319"/>
                  <a:gd name="T55" fmla="*/ 4 h 98"/>
                  <a:gd name="T56" fmla="*/ 148 w 319"/>
                  <a:gd name="T57" fmla="*/ 3 h 98"/>
                  <a:gd name="T58" fmla="*/ 146 w 319"/>
                  <a:gd name="T59" fmla="*/ 0 h 98"/>
                  <a:gd name="T60" fmla="*/ 145 w 319"/>
                  <a:gd name="T61" fmla="*/ 0 h 98"/>
                  <a:gd name="T62" fmla="*/ 144 w 319"/>
                  <a:gd name="T63" fmla="*/ 1 h 98"/>
                  <a:gd name="T64" fmla="*/ 141 w 319"/>
                  <a:gd name="T65" fmla="*/ 3 h 98"/>
                  <a:gd name="T66" fmla="*/ 139 w 319"/>
                  <a:gd name="T67" fmla="*/ 4 h 98"/>
                  <a:gd name="T68" fmla="*/ 138 w 319"/>
                  <a:gd name="T69" fmla="*/ 20 h 98"/>
                  <a:gd name="T70" fmla="*/ 134 w 319"/>
                  <a:gd name="T71" fmla="*/ 29 h 98"/>
                  <a:gd name="T72" fmla="*/ 137 w 319"/>
                  <a:gd name="T73" fmla="*/ 49 h 98"/>
                  <a:gd name="T74" fmla="*/ 134 w 319"/>
                  <a:gd name="T75" fmla="*/ 59 h 98"/>
                  <a:gd name="T76" fmla="*/ 135 w 319"/>
                  <a:gd name="T77" fmla="*/ 64 h 98"/>
                  <a:gd name="T78" fmla="*/ 137 w 319"/>
                  <a:gd name="T79" fmla="*/ 67 h 98"/>
                  <a:gd name="T80" fmla="*/ 139 w 319"/>
                  <a:gd name="T81" fmla="*/ 70 h 98"/>
                  <a:gd name="T82" fmla="*/ 139 w 319"/>
                  <a:gd name="T83" fmla="*/ 71 h 98"/>
                  <a:gd name="T84" fmla="*/ 138 w 319"/>
                  <a:gd name="T85" fmla="*/ 77 h 98"/>
                  <a:gd name="T86" fmla="*/ 135 w 319"/>
                  <a:gd name="T87" fmla="*/ 78 h 98"/>
                  <a:gd name="T88" fmla="*/ 130 w 319"/>
                  <a:gd name="T89" fmla="*/ 82 h 98"/>
                  <a:gd name="T90" fmla="*/ 121 w 319"/>
                  <a:gd name="T91" fmla="*/ 87 h 98"/>
                  <a:gd name="T92" fmla="*/ 103 w 319"/>
                  <a:gd name="T93" fmla="*/ 91 h 98"/>
                  <a:gd name="T94" fmla="*/ 92 w 319"/>
                  <a:gd name="T95" fmla="*/ 98 h 98"/>
                  <a:gd name="T96" fmla="*/ 82 w 319"/>
                  <a:gd name="T97" fmla="*/ 98 h 98"/>
                  <a:gd name="T98" fmla="*/ 74 w 319"/>
                  <a:gd name="T99" fmla="*/ 95 h 98"/>
                  <a:gd name="T100" fmla="*/ 68 w 319"/>
                  <a:gd name="T101" fmla="*/ 95 h 98"/>
                  <a:gd name="T102" fmla="*/ 57 w 319"/>
                  <a:gd name="T103" fmla="*/ 89 h 98"/>
                  <a:gd name="T104" fmla="*/ 54 w 319"/>
                  <a:gd name="T105" fmla="*/ 84 h 98"/>
                  <a:gd name="T106" fmla="*/ 54 w 319"/>
                  <a:gd name="T107" fmla="*/ 54 h 98"/>
                  <a:gd name="T108" fmla="*/ 53 w 319"/>
                  <a:gd name="T109" fmla="*/ 50 h 98"/>
                  <a:gd name="T110" fmla="*/ 46 w 319"/>
                  <a:gd name="T111" fmla="*/ 43 h 98"/>
                  <a:gd name="T112" fmla="*/ 26 w 319"/>
                  <a:gd name="T113" fmla="*/ 36 h 98"/>
                  <a:gd name="T114" fmla="*/ 12 w 319"/>
                  <a:gd name="T115" fmla="*/ 28 h 98"/>
                  <a:gd name="T116" fmla="*/ 4 w 319"/>
                  <a:gd name="T117" fmla="*/ 25 h 98"/>
                  <a:gd name="T118" fmla="*/ 0 w 319"/>
                  <a:gd name="T119" fmla="*/ 21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19" h="98">
                    <a:moveTo>
                      <a:pt x="319" y="32"/>
                    </a:moveTo>
                    <a:lnTo>
                      <a:pt x="318" y="32"/>
                    </a:lnTo>
                    <a:lnTo>
                      <a:pt x="318" y="34"/>
                    </a:lnTo>
                    <a:lnTo>
                      <a:pt x="314" y="36"/>
                    </a:lnTo>
                    <a:lnTo>
                      <a:pt x="296" y="43"/>
                    </a:lnTo>
                    <a:lnTo>
                      <a:pt x="290" y="43"/>
                    </a:lnTo>
                    <a:lnTo>
                      <a:pt x="280" y="46"/>
                    </a:lnTo>
                    <a:lnTo>
                      <a:pt x="273" y="51"/>
                    </a:lnTo>
                    <a:lnTo>
                      <a:pt x="271" y="53"/>
                    </a:lnTo>
                    <a:lnTo>
                      <a:pt x="268" y="56"/>
                    </a:lnTo>
                    <a:lnTo>
                      <a:pt x="268" y="57"/>
                    </a:lnTo>
                    <a:lnTo>
                      <a:pt x="262" y="70"/>
                    </a:lnTo>
                    <a:lnTo>
                      <a:pt x="259" y="73"/>
                    </a:lnTo>
                    <a:lnTo>
                      <a:pt x="259" y="74"/>
                    </a:lnTo>
                    <a:lnTo>
                      <a:pt x="238" y="78"/>
                    </a:lnTo>
                    <a:lnTo>
                      <a:pt x="234" y="78"/>
                    </a:lnTo>
                    <a:lnTo>
                      <a:pt x="225" y="74"/>
                    </a:lnTo>
                    <a:lnTo>
                      <a:pt x="218" y="57"/>
                    </a:lnTo>
                    <a:lnTo>
                      <a:pt x="202" y="36"/>
                    </a:lnTo>
                    <a:lnTo>
                      <a:pt x="190" y="27"/>
                    </a:lnTo>
                    <a:lnTo>
                      <a:pt x="176" y="24"/>
                    </a:lnTo>
                    <a:lnTo>
                      <a:pt x="173" y="25"/>
                    </a:lnTo>
                    <a:lnTo>
                      <a:pt x="165" y="25"/>
                    </a:lnTo>
                    <a:lnTo>
                      <a:pt x="162" y="24"/>
                    </a:lnTo>
                    <a:lnTo>
                      <a:pt x="158" y="20"/>
                    </a:lnTo>
                    <a:lnTo>
                      <a:pt x="152" y="13"/>
                    </a:lnTo>
                    <a:lnTo>
                      <a:pt x="149" y="6"/>
                    </a:lnTo>
                    <a:lnTo>
                      <a:pt x="149" y="4"/>
                    </a:lnTo>
                    <a:lnTo>
                      <a:pt x="148" y="3"/>
                    </a:lnTo>
                    <a:lnTo>
                      <a:pt x="146" y="0"/>
                    </a:lnTo>
                    <a:lnTo>
                      <a:pt x="145" y="0"/>
                    </a:lnTo>
                    <a:lnTo>
                      <a:pt x="144" y="1"/>
                    </a:lnTo>
                    <a:lnTo>
                      <a:pt x="141" y="3"/>
                    </a:lnTo>
                    <a:lnTo>
                      <a:pt x="139" y="4"/>
                    </a:lnTo>
                    <a:lnTo>
                      <a:pt x="138" y="20"/>
                    </a:lnTo>
                    <a:lnTo>
                      <a:pt x="134" y="29"/>
                    </a:lnTo>
                    <a:lnTo>
                      <a:pt x="137" y="49"/>
                    </a:lnTo>
                    <a:lnTo>
                      <a:pt x="134" y="59"/>
                    </a:lnTo>
                    <a:lnTo>
                      <a:pt x="135" y="64"/>
                    </a:lnTo>
                    <a:lnTo>
                      <a:pt x="137" y="67"/>
                    </a:lnTo>
                    <a:lnTo>
                      <a:pt x="139" y="70"/>
                    </a:lnTo>
                    <a:lnTo>
                      <a:pt x="139" y="71"/>
                    </a:lnTo>
                    <a:lnTo>
                      <a:pt x="138" y="77"/>
                    </a:lnTo>
                    <a:lnTo>
                      <a:pt x="135" y="78"/>
                    </a:lnTo>
                    <a:lnTo>
                      <a:pt x="130" y="82"/>
                    </a:lnTo>
                    <a:lnTo>
                      <a:pt x="121" y="87"/>
                    </a:lnTo>
                    <a:lnTo>
                      <a:pt x="103" y="91"/>
                    </a:lnTo>
                    <a:lnTo>
                      <a:pt x="92" y="98"/>
                    </a:lnTo>
                    <a:lnTo>
                      <a:pt x="82" y="98"/>
                    </a:lnTo>
                    <a:lnTo>
                      <a:pt x="74" y="95"/>
                    </a:lnTo>
                    <a:lnTo>
                      <a:pt x="68" y="95"/>
                    </a:lnTo>
                    <a:lnTo>
                      <a:pt x="57" y="89"/>
                    </a:lnTo>
                    <a:lnTo>
                      <a:pt x="54" y="84"/>
                    </a:lnTo>
                    <a:lnTo>
                      <a:pt x="54" y="54"/>
                    </a:lnTo>
                    <a:lnTo>
                      <a:pt x="53" y="50"/>
                    </a:lnTo>
                    <a:lnTo>
                      <a:pt x="46" y="43"/>
                    </a:lnTo>
                    <a:lnTo>
                      <a:pt x="26" y="36"/>
                    </a:lnTo>
                    <a:lnTo>
                      <a:pt x="12" y="28"/>
                    </a:lnTo>
                    <a:lnTo>
                      <a:pt x="4" y="25"/>
                    </a:lnTo>
                    <a:lnTo>
                      <a:pt x="0" y="2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59" name="Line 3101">
                <a:extLst>
                  <a:ext uri="{FF2B5EF4-FFF2-40B4-BE49-F238E27FC236}">
                    <a16:creationId xmlns:a16="http://schemas.microsoft.com/office/drawing/2014/main" id="{4CB91B05-0A8B-2005-A58F-04B0E8C78D1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144" y="1624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60" name="Freeform 3102">
                <a:extLst>
                  <a:ext uri="{FF2B5EF4-FFF2-40B4-BE49-F238E27FC236}">
                    <a16:creationId xmlns:a16="http://schemas.microsoft.com/office/drawing/2014/main" id="{29C1BD70-EB01-1CB8-8B5E-6FA1824DFC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2" y="1626"/>
                <a:ext cx="31" cy="110"/>
              </a:xfrm>
              <a:custGeom>
                <a:avLst/>
                <a:gdLst>
                  <a:gd name="T0" fmla="*/ 16 w 125"/>
                  <a:gd name="T1" fmla="*/ 5 h 441"/>
                  <a:gd name="T2" fmla="*/ 23 w 125"/>
                  <a:gd name="T3" fmla="*/ 15 h 441"/>
                  <a:gd name="T4" fmla="*/ 24 w 125"/>
                  <a:gd name="T5" fmla="*/ 18 h 441"/>
                  <a:gd name="T6" fmla="*/ 27 w 125"/>
                  <a:gd name="T7" fmla="*/ 28 h 441"/>
                  <a:gd name="T8" fmla="*/ 28 w 125"/>
                  <a:gd name="T9" fmla="*/ 32 h 441"/>
                  <a:gd name="T10" fmla="*/ 30 w 125"/>
                  <a:gd name="T11" fmla="*/ 39 h 441"/>
                  <a:gd name="T12" fmla="*/ 33 w 125"/>
                  <a:gd name="T13" fmla="*/ 44 h 441"/>
                  <a:gd name="T14" fmla="*/ 34 w 125"/>
                  <a:gd name="T15" fmla="*/ 50 h 441"/>
                  <a:gd name="T16" fmla="*/ 36 w 125"/>
                  <a:gd name="T17" fmla="*/ 57 h 441"/>
                  <a:gd name="T18" fmla="*/ 51 w 125"/>
                  <a:gd name="T19" fmla="*/ 78 h 441"/>
                  <a:gd name="T20" fmla="*/ 55 w 125"/>
                  <a:gd name="T21" fmla="*/ 82 h 441"/>
                  <a:gd name="T22" fmla="*/ 56 w 125"/>
                  <a:gd name="T23" fmla="*/ 86 h 441"/>
                  <a:gd name="T24" fmla="*/ 62 w 125"/>
                  <a:gd name="T25" fmla="*/ 102 h 441"/>
                  <a:gd name="T26" fmla="*/ 63 w 125"/>
                  <a:gd name="T27" fmla="*/ 109 h 441"/>
                  <a:gd name="T28" fmla="*/ 65 w 125"/>
                  <a:gd name="T29" fmla="*/ 113 h 441"/>
                  <a:gd name="T30" fmla="*/ 73 w 125"/>
                  <a:gd name="T31" fmla="*/ 130 h 441"/>
                  <a:gd name="T32" fmla="*/ 76 w 125"/>
                  <a:gd name="T33" fmla="*/ 153 h 441"/>
                  <a:gd name="T34" fmla="*/ 73 w 125"/>
                  <a:gd name="T35" fmla="*/ 157 h 441"/>
                  <a:gd name="T36" fmla="*/ 67 w 125"/>
                  <a:gd name="T37" fmla="*/ 162 h 441"/>
                  <a:gd name="T38" fmla="*/ 65 w 125"/>
                  <a:gd name="T39" fmla="*/ 167 h 441"/>
                  <a:gd name="T40" fmla="*/ 62 w 125"/>
                  <a:gd name="T41" fmla="*/ 171 h 441"/>
                  <a:gd name="T42" fmla="*/ 60 w 125"/>
                  <a:gd name="T43" fmla="*/ 198 h 441"/>
                  <a:gd name="T44" fmla="*/ 52 w 125"/>
                  <a:gd name="T45" fmla="*/ 213 h 441"/>
                  <a:gd name="T46" fmla="*/ 38 w 125"/>
                  <a:gd name="T47" fmla="*/ 234 h 441"/>
                  <a:gd name="T48" fmla="*/ 37 w 125"/>
                  <a:gd name="T49" fmla="*/ 238 h 441"/>
                  <a:gd name="T50" fmla="*/ 33 w 125"/>
                  <a:gd name="T51" fmla="*/ 257 h 441"/>
                  <a:gd name="T52" fmla="*/ 31 w 125"/>
                  <a:gd name="T53" fmla="*/ 260 h 441"/>
                  <a:gd name="T54" fmla="*/ 27 w 125"/>
                  <a:gd name="T55" fmla="*/ 270 h 441"/>
                  <a:gd name="T56" fmla="*/ 13 w 125"/>
                  <a:gd name="T57" fmla="*/ 290 h 441"/>
                  <a:gd name="T58" fmla="*/ 9 w 125"/>
                  <a:gd name="T59" fmla="*/ 297 h 441"/>
                  <a:gd name="T60" fmla="*/ 5 w 125"/>
                  <a:gd name="T61" fmla="*/ 303 h 441"/>
                  <a:gd name="T62" fmla="*/ 0 w 125"/>
                  <a:gd name="T63" fmla="*/ 315 h 441"/>
                  <a:gd name="T64" fmla="*/ 5 w 125"/>
                  <a:gd name="T65" fmla="*/ 328 h 441"/>
                  <a:gd name="T66" fmla="*/ 6 w 125"/>
                  <a:gd name="T67" fmla="*/ 342 h 441"/>
                  <a:gd name="T68" fmla="*/ 20 w 125"/>
                  <a:gd name="T69" fmla="*/ 361 h 441"/>
                  <a:gd name="T70" fmla="*/ 38 w 125"/>
                  <a:gd name="T71" fmla="*/ 367 h 441"/>
                  <a:gd name="T72" fmla="*/ 50 w 125"/>
                  <a:gd name="T73" fmla="*/ 373 h 441"/>
                  <a:gd name="T74" fmla="*/ 56 w 125"/>
                  <a:gd name="T75" fmla="*/ 377 h 441"/>
                  <a:gd name="T76" fmla="*/ 59 w 125"/>
                  <a:gd name="T77" fmla="*/ 382 h 441"/>
                  <a:gd name="T78" fmla="*/ 74 w 125"/>
                  <a:gd name="T79" fmla="*/ 398 h 441"/>
                  <a:gd name="T80" fmla="*/ 76 w 125"/>
                  <a:gd name="T81" fmla="*/ 403 h 441"/>
                  <a:gd name="T82" fmla="*/ 79 w 125"/>
                  <a:gd name="T83" fmla="*/ 406 h 441"/>
                  <a:gd name="T84" fmla="*/ 125 w 125"/>
                  <a:gd name="T85" fmla="*/ 441 h 4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25" h="441">
                    <a:moveTo>
                      <a:pt x="13" y="0"/>
                    </a:moveTo>
                    <a:lnTo>
                      <a:pt x="16" y="5"/>
                    </a:lnTo>
                    <a:lnTo>
                      <a:pt x="23" y="12"/>
                    </a:lnTo>
                    <a:lnTo>
                      <a:pt x="23" y="15"/>
                    </a:lnTo>
                    <a:lnTo>
                      <a:pt x="24" y="16"/>
                    </a:lnTo>
                    <a:lnTo>
                      <a:pt x="24" y="18"/>
                    </a:lnTo>
                    <a:lnTo>
                      <a:pt x="26" y="19"/>
                    </a:lnTo>
                    <a:lnTo>
                      <a:pt x="27" y="28"/>
                    </a:lnTo>
                    <a:lnTo>
                      <a:pt x="27" y="30"/>
                    </a:lnTo>
                    <a:lnTo>
                      <a:pt x="28" y="32"/>
                    </a:lnTo>
                    <a:lnTo>
                      <a:pt x="28" y="36"/>
                    </a:lnTo>
                    <a:lnTo>
                      <a:pt x="30" y="39"/>
                    </a:lnTo>
                    <a:lnTo>
                      <a:pt x="31" y="43"/>
                    </a:lnTo>
                    <a:lnTo>
                      <a:pt x="33" y="44"/>
                    </a:lnTo>
                    <a:lnTo>
                      <a:pt x="33" y="47"/>
                    </a:lnTo>
                    <a:lnTo>
                      <a:pt x="34" y="50"/>
                    </a:lnTo>
                    <a:lnTo>
                      <a:pt x="34" y="57"/>
                    </a:lnTo>
                    <a:lnTo>
                      <a:pt x="36" y="57"/>
                    </a:lnTo>
                    <a:lnTo>
                      <a:pt x="48" y="76"/>
                    </a:lnTo>
                    <a:lnTo>
                      <a:pt x="51" y="78"/>
                    </a:lnTo>
                    <a:lnTo>
                      <a:pt x="52" y="81"/>
                    </a:lnTo>
                    <a:lnTo>
                      <a:pt x="55" y="82"/>
                    </a:lnTo>
                    <a:lnTo>
                      <a:pt x="55" y="83"/>
                    </a:lnTo>
                    <a:lnTo>
                      <a:pt x="56" y="86"/>
                    </a:lnTo>
                    <a:lnTo>
                      <a:pt x="58" y="92"/>
                    </a:lnTo>
                    <a:lnTo>
                      <a:pt x="62" y="102"/>
                    </a:lnTo>
                    <a:lnTo>
                      <a:pt x="62" y="107"/>
                    </a:lnTo>
                    <a:lnTo>
                      <a:pt x="63" y="109"/>
                    </a:lnTo>
                    <a:lnTo>
                      <a:pt x="63" y="111"/>
                    </a:lnTo>
                    <a:lnTo>
                      <a:pt x="65" y="113"/>
                    </a:lnTo>
                    <a:lnTo>
                      <a:pt x="65" y="114"/>
                    </a:lnTo>
                    <a:lnTo>
                      <a:pt x="73" y="130"/>
                    </a:lnTo>
                    <a:lnTo>
                      <a:pt x="76" y="149"/>
                    </a:lnTo>
                    <a:lnTo>
                      <a:pt x="76" y="153"/>
                    </a:lnTo>
                    <a:lnTo>
                      <a:pt x="74" y="155"/>
                    </a:lnTo>
                    <a:lnTo>
                      <a:pt x="73" y="157"/>
                    </a:lnTo>
                    <a:lnTo>
                      <a:pt x="69" y="160"/>
                    </a:lnTo>
                    <a:lnTo>
                      <a:pt x="67" y="162"/>
                    </a:lnTo>
                    <a:lnTo>
                      <a:pt x="65" y="166"/>
                    </a:lnTo>
                    <a:lnTo>
                      <a:pt x="65" y="167"/>
                    </a:lnTo>
                    <a:lnTo>
                      <a:pt x="63" y="169"/>
                    </a:lnTo>
                    <a:lnTo>
                      <a:pt x="62" y="171"/>
                    </a:lnTo>
                    <a:lnTo>
                      <a:pt x="62" y="197"/>
                    </a:lnTo>
                    <a:lnTo>
                      <a:pt x="60" y="198"/>
                    </a:lnTo>
                    <a:lnTo>
                      <a:pt x="60" y="200"/>
                    </a:lnTo>
                    <a:lnTo>
                      <a:pt x="52" y="213"/>
                    </a:lnTo>
                    <a:lnTo>
                      <a:pt x="43" y="226"/>
                    </a:lnTo>
                    <a:lnTo>
                      <a:pt x="38" y="234"/>
                    </a:lnTo>
                    <a:lnTo>
                      <a:pt x="38" y="237"/>
                    </a:lnTo>
                    <a:lnTo>
                      <a:pt x="37" y="238"/>
                    </a:lnTo>
                    <a:lnTo>
                      <a:pt x="37" y="240"/>
                    </a:lnTo>
                    <a:lnTo>
                      <a:pt x="33" y="257"/>
                    </a:lnTo>
                    <a:lnTo>
                      <a:pt x="31" y="258"/>
                    </a:lnTo>
                    <a:lnTo>
                      <a:pt x="31" y="260"/>
                    </a:lnTo>
                    <a:lnTo>
                      <a:pt x="28" y="265"/>
                    </a:lnTo>
                    <a:lnTo>
                      <a:pt x="27" y="270"/>
                    </a:lnTo>
                    <a:lnTo>
                      <a:pt x="24" y="273"/>
                    </a:lnTo>
                    <a:lnTo>
                      <a:pt x="13" y="290"/>
                    </a:lnTo>
                    <a:lnTo>
                      <a:pt x="13" y="293"/>
                    </a:lnTo>
                    <a:lnTo>
                      <a:pt x="9" y="297"/>
                    </a:lnTo>
                    <a:lnTo>
                      <a:pt x="9" y="298"/>
                    </a:lnTo>
                    <a:lnTo>
                      <a:pt x="5" y="303"/>
                    </a:lnTo>
                    <a:lnTo>
                      <a:pt x="2" y="313"/>
                    </a:lnTo>
                    <a:lnTo>
                      <a:pt x="0" y="315"/>
                    </a:lnTo>
                    <a:lnTo>
                      <a:pt x="0" y="321"/>
                    </a:lnTo>
                    <a:lnTo>
                      <a:pt x="5" y="328"/>
                    </a:lnTo>
                    <a:lnTo>
                      <a:pt x="6" y="337"/>
                    </a:lnTo>
                    <a:lnTo>
                      <a:pt x="6" y="342"/>
                    </a:lnTo>
                    <a:lnTo>
                      <a:pt x="9" y="350"/>
                    </a:lnTo>
                    <a:lnTo>
                      <a:pt x="20" y="361"/>
                    </a:lnTo>
                    <a:lnTo>
                      <a:pt x="37" y="367"/>
                    </a:lnTo>
                    <a:lnTo>
                      <a:pt x="38" y="367"/>
                    </a:lnTo>
                    <a:lnTo>
                      <a:pt x="47" y="370"/>
                    </a:lnTo>
                    <a:lnTo>
                      <a:pt x="50" y="373"/>
                    </a:lnTo>
                    <a:lnTo>
                      <a:pt x="52" y="374"/>
                    </a:lnTo>
                    <a:lnTo>
                      <a:pt x="56" y="377"/>
                    </a:lnTo>
                    <a:lnTo>
                      <a:pt x="58" y="381"/>
                    </a:lnTo>
                    <a:lnTo>
                      <a:pt x="59" y="382"/>
                    </a:lnTo>
                    <a:lnTo>
                      <a:pt x="66" y="388"/>
                    </a:lnTo>
                    <a:lnTo>
                      <a:pt x="74" y="398"/>
                    </a:lnTo>
                    <a:lnTo>
                      <a:pt x="74" y="399"/>
                    </a:lnTo>
                    <a:lnTo>
                      <a:pt x="76" y="403"/>
                    </a:lnTo>
                    <a:lnTo>
                      <a:pt x="77" y="403"/>
                    </a:lnTo>
                    <a:lnTo>
                      <a:pt x="79" y="406"/>
                    </a:lnTo>
                    <a:lnTo>
                      <a:pt x="83" y="411"/>
                    </a:lnTo>
                    <a:lnTo>
                      <a:pt x="125" y="44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61" name="Line 3103">
                <a:extLst>
                  <a:ext uri="{FF2B5EF4-FFF2-40B4-BE49-F238E27FC236}">
                    <a16:creationId xmlns:a16="http://schemas.microsoft.com/office/drawing/2014/main" id="{4948077F-A258-E7FA-972B-5E30341F79E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4140" y="1621"/>
                <a:ext cx="5" cy="5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62" name="Line 3104">
                <a:extLst>
                  <a:ext uri="{FF2B5EF4-FFF2-40B4-BE49-F238E27FC236}">
                    <a16:creationId xmlns:a16="http://schemas.microsoft.com/office/drawing/2014/main" id="{DB55BA50-6159-54C8-0FB5-FF55CF68026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140" y="1621"/>
                <a:ext cx="4" cy="3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63" name="Freeform 3105">
                <a:extLst>
                  <a:ext uri="{FF2B5EF4-FFF2-40B4-BE49-F238E27FC236}">
                    <a16:creationId xmlns:a16="http://schemas.microsoft.com/office/drawing/2014/main" id="{A47604B4-C7EE-88EB-06CB-9C10D420B5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9" y="1608"/>
                <a:ext cx="75" cy="46"/>
              </a:xfrm>
              <a:custGeom>
                <a:avLst/>
                <a:gdLst>
                  <a:gd name="T0" fmla="*/ 0 w 300"/>
                  <a:gd name="T1" fmla="*/ 2 h 187"/>
                  <a:gd name="T2" fmla="*/ 6 w 300"/>
                  <a:gd name="T3" fmla="*/ 15 h 187"/>
                  <a:gd name="T4" fmla="*/ 14 w 300"/>
                  <a:gd name="T5" fmla="*/ 28 h 187"/>
                  <a:gd name="T6" fmla="*/ 15 w 300"/>
                  <a:gd name="T7" fmla="*/ 39 h 187"/>
                  <a:gd name="T8" fmla="*/ 14 w 300"/>
                  <a:gd name="T9" fmla="*/ 56 h 187"/>
                  <a:gd name="T10" fmla="*/ 19 w 300"/>
                  <a:gd name="T11" fmla="*/ 84 h 187"/>
                  <a:gd name="T12" fmla="*/ 11 w 300"/>
                  <a:gd name="T13" fmla="*/ 95 h 187"/>
                  <a:gd name="T14" fmla="*/ 10 w 300"/>
                  <a:gd name="T15" fmla="*/ 96 h 187"/>
                  <a:gd name="T16" fmla="*/ 15 w 300"/>
                  <a:gd name="T17" fmla="*/ 108 h 187"/>
                  <a:gd name="T18" fmla="*/ 25 w 300"/>
                  <a:gd name="T19" fmla="*/ 109 h 187"/>
                  <a:gd name="T20" fmla="*/ 32 w 300"/>
                  <a:gd name="T21" fmla="*/ 116 h 187"/>
                  <a:gd name="T22" fmla="*/ 32 w 300"/>
                  <a:gd name="T23" fmla="*/ 127 h 187"/>
                  <a:gd name="T24" fmla="*/ 36 w 300"/>
                  <a:gd name="T25" fmla="*/ 136 h 187"/>
                  <a:gd name="T26" fmla="*/ 36 w 300"/>
                  <a:gd name="T27" fmla="*/ 138 h 187"/>
                  <a:gd name="T28" fmla="*/ 45 w 300"/>
                  <a:gd name="T29" fmla="*/ 136 h 187"/>
                  <a:gd name="T30" fmla="*/ 59 w 300"/>
                  <a:gd name="T31" fmla="*/ 133 h 187"/>
                  <a:gd name="T32" fmla="*/ 71 w 300"/>
                  <a:gd name="T33" fmla="*/ 147 h 187"/>
                  <a:gd name="T34" fmla="*/ 82 w 300"/>
                  <a:gd name="T35" fmla="*/ 172 h 187"/>
                  <a:gd name="T36" fmla="*/ 84 w 300"/>
                  <a:gd name="T37" fmla="*/ 175 h 187"/>
                  <a:gd name="T38" fmla="*/ 89 w 300"/>
                  <a:gd name="T39" fmla="*/ 177 h 187"/>
                  <a:gd name="T40" fmla="*/ 99 w 300"/>
                  <a:gd name="T41" fmla="*/ 177 h 187"/>
                  <a:gd name="T42" fmla="*/ 102 w 300"/>
                  <a:gd name="T43" fmla="*/ 176 h 187"/>
                  <a:gd name="T44" fmla="*/ 123 w 300"/>
                  <a:gd name="T45" fmla="*/ 161 h 187"/>
                  <a:gd name="T46" fmla="*/ 144 w 300"/>
                  <a:gd name="T47" fmla="*/ 169 h 187"/>
                  <a:gd name="T48" fmla="*/ 151 w 300"/>
                  <a:gd name="T49" fmla="*/ 166 h 187"/>
                  <a:gd name="T50" fmla="*/ 155 w 300"/>
                  <a:gd name="T51" fmla="*/ 151 h 187"/>
                  <a:gd name="T52" fmla="*/ 166 w 300"/>
                  <a:gd name="T53" fmla="*/ 152 h 187"/>
                  <a:gd name="T54" fmla="*/ 170 w 300"/>
                  <a:gd name="T55" fmla="*/ 155 h 187"/>
                  <a:gd name="T56" fmla="*/ 175 w 300"/>
                  <a:gd name="T57" fmla="*/ 161 h 187"/>
                  <a:gd name="T58" fmla="*/ 196 w 300"/>
                  <a:gd name="T59" fmla="*/ 172 h 187"/>
                  <a:gd name="T60" fmla="*/ 215 w 300"/>
                  <a:gd name="T61" fmla="*/ 163 h 187"/>
                  <a:gd name="T62" fmla="*/ 216 w 300"/>
                  <a:gd name="T63" fmla="*/ 172 h 187"/>
                  <a:gd name="T64" fmla="*/ 233 w 300"/>
                  <a:gd name="T65" fmla="*/ 187 h 187"/>
                  <a:gd name="T66" fmla="*/ 237 w 300"/>
                  <a:gd name="T67" fmla="*/ 186 h 187"/>
                  <a:gd name="T68" fmla="*/ 242 w 300"/>
                  <a:gd name="T69" fmla="*/ 184 h 187"/>
                  <a:gd name="T70" fmla="*/ 251 w 300"/>
                  <a:gd name="T71" fmla="*/ 182 h 187"/>
                  <a:gd name="T72" fmla="*/ 261 w 300"/>
                  <a:gd name="T73" fmla="*/ 183 h 187"/>
                  <a:gd name="T74" fmla="*/ 286 w 300"/>
                  <a:gd name="T75" fmla="*/ 180 h 187"/>
                  <a:gd name="T76" fmla="*/ 297 w 300"/>
                  <a:gd name="T77" fmla="*/ 182 h 1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300" h="187">
                    <a:moveTo>
                      <a:pt x="0" y="0"/>
                    </a:moveTo>
                    <a:lnTo>
                      <a:pt x="0" y="2"/>
                    </a:lnTo>
                    <a:lnTo>
                      <a:pt x="4" y="10"/>
                    </a:lnTo>
                    <a:lnTo>
                      <a:pt x="6" y="15"/>
                    </a:lnTo>
                    <a:lnTo>
                      <a:pt x="9" y="22"/>
                    </a:lnTo>
                    <a:lnTo>
                      <a:pt x="14" y="28"/>
                    </a:lnTo>
                    <a:lnTo>
                      <a:pt x="15" y="36"/>
                    </a:lnTo>
                    <a:lnTo>
                      <a:pt x="15" y="39"/>
                    </a:lnTo>
                    <a:lnTo>
                      <a:pt x="14" y="42"/>
                    </a:lnTo>
                    <a:lnTo>
                      <a:pt x="14" y="56"/>
                    </a:lnTo>
                    <a:lnTo>
                      <a:pt x="17" y="64"/>
                    </a:lnTo>
                    <a:lnTo>
                      <a:pt x="19" y="84"/>
                    </a:lnTo>
                    <a:lnTo>
                      <a:pt x="18" y="86"/>
                    </a:lnTo>
                    <a:lnTo>
                      <a:pt x="11" y="95"/>
                    </a:lnTo>
                    <a:lnTo>
                      <a:pt x="10" y="95"/>
                    </a:lnTo>
                    <a:lnTo>
                      <a:pt x="10" y="96"/>
                    </a:lnTo>
                    <a:lnTo>
                      <a:pt x="11" y="103"/>
                    </a:lnTo>
                    <a:lnTo>
                      <a:pt x="15" y="108"/>
                    </a:lnTo>
                    <a:lnTo>
                      <a:pt x="25" y="108"/>
                    </a:lnTo>
                    <a:lnTo>
                      <a:pt x="25" y="109"/>
                    </a:lnTo>
                    <a:lnTo>
                      <a:pt x="28" y="113"/>
                    </a:lnTo>
                    <a:lnTo>
                      <a:pt x="32" y="116"/>
                    </a:lnTo>
                    <a:lnTo>
                      <a:pt x="35" y="119"/>
                    </a:lnTo>
                    <a:lnTo>
                      <a:pt x="32" y="127"/>
                    </a:lnTo>
                    <a:lnTo>
                      <a:pt x="35" y="131"/>
                    </a:lnTo>
                    <a:lnTo>
                      <a:pt x="36" y="136"/>
                    </a:lnTo>
                    <a:lnTo>
                      <a:pt x="35" y="138"/>
                    </a:lnTo>
                    <a:lnTo>
                      <a:pt x="36" y="138"/>
                    </a:lnTo>
                    <a:lnTo>
                      <a:pt x="42" y="137"/>
                    </a:lnTo>
                    <a:lnTo>
                      <a:pt x="45" y="136"/>
                    </a:lnTo>
                    <a:lnTo>
                      <a:pt x="46" y="134"/>
                    </a:lnTo>
                    <a:lnTo>
                      <a:pt x="59" y="133"/>
                    </a:lnTo>
                    <a:lnTo>
                      <a:pt x="64" y="133"/>
                    </a:lnTo>
                    <a:lnTo>
                      <a:pt x="71" y="147"/>
                    </a:lnTo>
                    <a:lnTo>
                      <a:pt x="74" y="156"/>
                    </a:lnTo>
                    <a:lnTo>
                      <a:pt x="82" y="172"/>
                    </a:lnTo>
                    <a:lnTo>
                      <a:pt x="82" y="173"/>
                    </a:lnTo>
                    <a:lnTo>
                      <a:pt x="84" y="175"/>
                    </a:lnTo>
                    <a:lnTo>
                      <a:pt x="85" y="175"/>
                    </a:lnTo>
                    <a:lnTo>
                      <a:pt x="89" y="177"/>
                    </a:lnTo>
                    <a:lnTo>
                      <a:pt x="99" y="179"/>
                    </a:lnTo>
                    <a:lnTo>
                      <a:pt x="99" y="177"/>
                    </a:lnTo>
                    <a:lnTo>
                      <a:pt x="101" y="177"/>
                    </a:lnTo>
                    <a:lnTo>
                      <a:pt x="102" y="176"/>
                    </a:lnTo>
                    <a:lnTo>
                      <a:pt x="110" y="162"/>
                    </a:lnTo>
                    <a:lnTo>
                      <a:pt x="123" y="161"/>
                    </a:lnTo>
                    <a:lnTo>
                      <a:pt x="134" y="166"/>
                    </a:lnTo>
                    <a:lnTo>
                      <a:pt x="144" y="169"/>
                    </a:lnTo>
                    <a:lnTo>
                      <a:pt x="149" y="166"/>
                    </a:lnTo>
                    <a:lnTo>
                      <a:pt x="151" y="166"/>
                    </a:lnTo>
                    <a:lnTo>
                      <a:pt x="155" y="154"/>
                    </a:lnTo>
                    <a:lnTo>
                      <a:pt x="155" y="151"/>
                    </a:lnTo>
                    <a:lnTo>
                      <a:pt x="163" y="151"/>
                    </a:lnTo>
                    <a:lnTo>
                      <a:pt x="166" y="152"/>
                    </a:lnTo>
                    <a:lnTo>
                      <a:pt x="168" y="154"/>
                    </a:lnTo>
                    <a:lnTo>
                      <a:pt x="170" y="155"/>
                    </a:lnTo>
                    <a:lnTo>
                      <a:pt x="175" y="159"/>
                    </a:lnTo>
                    <a:lnTo>
                      <a:pt x="175" y="161"/>
                    </a:lnTo>
                    <a:lnTo>
                      <a:pt x="191" y="172"/>
                    </a:lnTo>
                    <a:lnTo>
                      <a:pt x="196" y="172"/>
                    </a:lnTo>
                    <a:lnTo>
                      <a:pt x="210" y="159"/>
                    </a:lnTo>
                    <a:lnTo>
                      <a:pt x="215" y="163"/>
                    </a:lnTo>
                    <a:lnTo>
                      <a:pt x="215" y="168"/>
                    </a:lnTo>
                    <a:lnTo>
                      <a:pt x="216" y="172"/>
                    </a:lnTo>
                    <a:lnTo>
                      <a:pt x="222" y="182"/>
                    </a:lnTo>
                    <a:lnTo>
                      <a:pt x="233" y="187"/>
                    </a:lnTo>
                    <a:lnTo>
                      <a:pt x="236" y="187"/>
                    </a:lnTo>
                    <a:lnTo>
                      <a:pt x="237" y="186"/>
                    </a:lnTo>
                    <a:lnTo>
                      <a:pt x="239" y="186"/>
                    </a:lnTo>
                    <a:lnTo>
                      <a:pt x="242" y="184"/>
                    </a:lnTo>
                    <a:lnTo>
                      <a:pt x="243" y="183"/>
                    </a:lnTo>
                    <a:lnTo>
                      <a:pt x="251" y="182"/>
                    </a:lnTo>
                    <a:lnTo>
                      <a:pt x="261" y="182"/>
                    </a:lnTo>
                    <a:lnTo>
                      <a:pt x="261" y="183"/>
                    </a:lnTo>
                    <a:lnTo>
                      <a:pt x="275" y="183"/>
                    </a:lnTo>
                    <a:lnTo>
                      <a:pt x="286" y="180"/>
                    </a:lnTo>
                    <a:lnTo>
                      <a:pt x="293" y="180"/>
                    </a:lnTo>
                    <a:lnTo>
                      <a:pt x="297" y="182"/>
                    </a:lnTo>
                    <a:lnTo>
                      <a:pt x="300" y="18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64" name="Freeform 3106">
                <a:extLst>
                  <a:ext uri="{FF2B5EF4-FFF2-40B4-BE49-F238E27FC236}">
                    <a16:creationId xmlns:a16="http://schemas.microsoft.com/office/drawing/2014/main" id="{5F7A8488-0AD3-72E4-2A14-30FE2F5CBE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1" y="1584"/>
                <a:ext cx="40" cy="19"/>
              </a:xfrm>
              <a:custGeom>
                <a:avLst/>
                <a:gdLst>
                  <a:gd name="T0" fmla="*/ 157 w 157"/>
                  <a:gd name="T1" fmla="*/ 76 h 76"/>
                  <a:gd name="T2" fmla="*/ 157 w 157"/>
                  <a:gd name="T3" fmla="*/ 74 h 76"/>
                  <a:gd name="T4" fmla="*/ 154 w 157"/>
                  <a:gd name="T5" fmla="*/ 73 h 76"/>
                  <a:gd name="T6" fmla="*/ 151 w 157"/>
                  <a:gd name="T7" fmla="*/ 69 h 76"/>
                  <a:gd name="T8" fmla="*/ 138 w 157"/>
                  <a:gd name="T9" fmla="*/ 64 h 76"/>
                  <a:gd name="T10" fmla="*/ 124 w 157"/>
                  <a:gd name="T11" fmla="*/ 64 h 76"/>
                  <a:gd name="T12" fmla="*/ 87 w 157"/>
                  <a:gd name="T13" fmla="*/ 74 h 76"/>
                  <a:gd name="T14" fmla="*/ 84 w 157"/>
                  <a:gd name="T15" fmla="*/ 76 h 76"/>
                  <a:gd name="T16" fmla="*/ 70 w 157"/>
                  <a:gd name="T17" fmla="*/ 76 h 76"/>
                  <a:gd name="T18" fmla="*/ 64 w 157"/>
                  <a:gd name="T19" fmla="*/ 74 h 76"/>
                  <a:gd name="T20" fmla="*/ 63 w 157"/>
                  <a:gd name="T21" fmla="*/ 73 h 76"/>
                  <a:gd name="T22" fmla="*/ 52 w 157"/>
                  <a:gd name="T23" fmla="*/ 59 h 76"/>
                  <a:gd name="T24" fmla="*/ 44 w 157"/>
                  <a:gd name="T25" fmla="*/ 54 h 76"/>
                  <a:gd name="T26" fmla="*/ 17 w 157"/>
                  <a:gd name="T27" fmla="*/ 23 h 76"/>
                  <a:gd name="T28" fmla="*/ 17 w 157"/>
                  <a:gd name="T29" fmla="*/ 17 h 76"/>
                  <a:gd name="T30" fmla="*/ 13 w 157"/>
                  <a:gd name="T31" fmla="*/ 6 h 76"/>
                  <a:gd name="T32" fmla="*/ 6 w 157"/>
                  <a:gd name="T33" fmla="*/ 3 h 76"/>
                  <a:gd name="T34" fmla="*/ 2 w 157"/>
                  <a:gd name="T35" fmla="*/ 0 h 76"/>
                  <a:gd name="T36" fmla="*/ 0 w 157"/>
                  <a:gd name="T37" fmla="*/ 0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57" h="76">
                    <a:moveTo>
                      <a:pt x="157" y="76"/>
                    </a:moveTo>
                    <a:lnTo>
                      <a:pt x="157" y="74"/>
                    </a:lnTo>
                    <a:lnTo>
                      <a:pt x="154" y="73"/>
                    </a:lnTo>
                    <a:lnTo>
                      <a:pt x="151" y="69"/>
                    </a:lnTo>
                    <a:lnTo>
                      <a:pt x="138" y="64"/>
                    </a:lnTo>
                    <a:lnTo>
                      <a:pt x="124" y="64"/>
                    </a:lnTo>
                    <a:lnTo>
                      <a:pt x="87" y="74"/>
                    </a:lnTo>
                    <a:lnTo>
                      <a:pt x="84" y="76"/>
                    </a:lnTo>
                    <a:lnTo>
                      <a:pt x="70" y="76"/>
                    </a:lnTo>
                    <a:lnTo>
                      <a:pt x="64" y="74"/>
                    </a:lnTo>
                    <a:lnTo>
                      <a:pt x="63" y="73"/>
                    </a:lnTo>
                    <a:lnTo>
                      <a:pt x="52" y="59"/>
                    </a:lnTo>
                    <a:lnTo>
                      <a:pt x="44" y="54"/>
                    </a:lnTo>
                    <a:lnTo>
                      <a:pt x="17" y="23"/>
                    </a:lnTo>
                    <a:lnTo>
                      <a:pt x="17" y="17"/>
                    </a:lnTo>
                    <a:lnTo>
                      <a:pt x="13" y="6"/>
                    </a:lnTo>
                    <a:lnTo>
                      <a:pt x="6" y="3"/>
                    </a:ln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65" name="Freeform 3107">
                <a:extLst>
                  <a:ext uri="{FF2B5EF4-FFF2-40B4-BE49-F238E27FC236}">
                    <a16:creationId xmlns:a16="http://schemas.microsoft.com/office/drawing/2014/main" id="{D04A1DA4-EB91-2A63-195F-51EA919675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1" y="1603"/>
                <a:ext cx="14" cy="19"/>
              </a:xfrm>
              <a:custGeom>
                <a:avLst/>
                <a:gdLst>
                  <a:gd name="T0" fmla="*/ 53 w 58"/>
                  <a:gd name="T1" fmla="*/ 75 h 75"/>
                  <a:gd name="T2" fmla="*/ 53 w 58"/>
                  <a:gd name="T3" fmla="*/ 74 h 75"/>
                  <a:gd name="T4" fmla="*/ 56 w 58"/>
                  <a:gd name="T5" fmla="*/ 68 h 75"/>
                  <a:gd name="T6" fmla="*/ 58 w 58"/>
                  <a:gd name="T7" fmla="*/ 57 h 75"/>
                  <a:gd name="T8" fmla="*/ 58 w 58"/>
                  <a:gd name="T9" fmla="*/ 48 h 75"/>
                  <a:gd name="T10" fmla="*/ 51 w 58"/>
                  <a:gd name="T11" fmla="*/ 41 h 75"/>
                  <a:gd name="T12" fmla="*/ 48 w 58"/>
                  <a:gd name="T13" fmla="*/ 37 h 75"/>
                  <a:gd name="T14" fmla="*/ 47 w 58"/>
                  <a:gd name="T15" fmla="*/ 34 h 75"/>
                  <a:gd name="T16" fmla="*/ 46 w 58"/>
                  <a:gd name="T17" fmla="*/ 34 h 75"/>
                  <a:gd name="T18" fmla="*/ 41 w 58"/>
                  <a:gd name="T19" fmla="*/ 30 h 75"/>
                  <a:gd name="T20" fmla="*/ 39 w 58"/>
                  <a:gd name="T21" fmla="*/ 25 h 75"/>
                  <a:gd name="T22" fmla="*/ 25 w 58"/>
                  <a:gd name="T23" fmla="*/ 18 h 75"/>
                  <a:gd name="T24" fmla="*/ 17 w 58"/>
                  <a:gd name="T25" fmla="*/ 18 h 75"/>
                  <a:gd name="T26" fmla="*/ 10 w 58"/>
                  <a:gd name="T27" fmla="*/ 16 h 75"/>
                  <a:gd name="T28" fmla="*/ 7 w 58"/>
                  <a:gd name="T29" fmla="*/ 15 h 75"/>
                  <a:gd name="T30" fmla="*/ 4 w 58"/>
                  <a:gd name="T31" fmla="*/ 12 h 75"/>
                  <a:gd name="T32" fmla="*/ 1 w 58"/>
                  <a:gd name="T33" fmla="*/ 2 h 75"/>
                  <a:gd name="T34" fmla="*/ 1 w 58"/>
                  <a:gd name="T35" fmla="*/ 0 h 75"/>
                  <a:gd name="T36" fmla="*/ 0 w 58"/>
                  <a:gd name="T37" fmla="*/ 0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8" h="75">
                    <a:moveTo>
                      <a:pt x="53" y="75"/>
                    </a:moveTo>
                    <a:lnTo>
                      <a:pt x="53" y="74"/>
                    </a:lnTo>
                    <a:lnTo>
                      <a:pt x="56" y="68"/>
                    </a:lnTo>
                    <a:lnTo>
                      <a:pt x="58" y="57"/>
                    </a:lnTo>
                    <a:lnTo>
                      <a:pt x="58" y="48"/>
                    </a:lnTo>
                    <a:lnTo>
                      <a:pt x="51" y="41"/>
                    </a:lnTo>
                    <a:lnTo>
                      <a:pt x="48" y="37"/>
                    </a:lnTo>
                    <a:lnTo>
                      <a:pt x="47" y="34"/>
                    </a:lnTo>
                    <a:lnTo>
                      <a:pt x="46" y="34"/>
                    </a:lnTo>
                    <a:lnTo>
                      <a:pt x="41" y="30"/>
                    </a:lnTo>
                    <a:lnTo>
                      <a:pt x="39" y="25"/>
                    </a:lnTo>
                    <a:lnTo>
                      <a:pt x="25" y="18"/>
                    </a:lnTo>
                    <a:lnTo>
                      <a:pt x="17" y="18"/>
                    </a:lnTo>
                    <a:lnTo>
                      <a:pt x="10" y="16"/>
                    </a:lnTo>
                    <a:lnTo>
                      <a:pt x="7" y="15"/>
                    </a:lnTo>
                    <a:lnTo>
                      <a:pt x="4" y="12"/>
                    </a:lnTo>
                    <a:lnTo>
                      <a:pt x="1" y="2"/>
                    </a:lnTo>
                    <a:lnTo>
                      <a:pt x="1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66" name="Freeform 3108">
                <a:extLst>
                  <a:ext uri="{FF2B5EF4-FFF2-40B4-BE49-F238E27FC236}">
                    <a16:creationId xmlns:a16="http://schemas.microsoft.com/office/drawing/2014/main" id="{BBBB79F6-D057-D4CD-7EDF-B88D2B6805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2" y="1622"/>
                <a:ext cx="22" cy="69"/>
              </a:xfrm>
              <a:custGeom>
                <a:avLst/>
                <a:gdLst>
                  <a:gd name="T0" fmla="*/ 76 w 88"/>
                  <a:gd name="T1" fmla="*/ 279 h 279"/>
                  <a:gd name="T2" fmla="*/ 76 w 88"/>
                  <a:gd name="T3" fmla="*/ 278 h 279"/>
                  <a:gd name="T4" fmla="*/ 75 w 88"/>
                  <a:gd name="T5" fmla="*/ 278 h 279"/>
                  <a:gd name="T6" fmla="*/ 71 w 88"/>
                  <a:gd name="T7" fmla="*/ 277 h 279"/>
                  <a:gd name="T8" fmla="*/ 69 w 88"/>
                  <a:gd name="T9" fmla="*/ 275 h 279"/>
                  <a:gd name="T10" fmla="*/ 65 w 88"/>
                  <a:gd name="T11" fmla="*/ 275 h 279"/>
                  <a:gd name="T12" fmla="*/ 65 w 88"/>
                  <a:gd name="T13" fmla="*/ 274 h 279"/>
                  <a:gd name="T14" fmla="*/ 67 w 88"/>
                  <a:gd name="T15" fmla="*/ 270 h 279"/>
                  <a:gd name="T16" fmla="*/ 69 w 88"/>
                  <a:gd name="T17" fmla="*/ 257 h 279"/>
                  <a:gd name="T18" fmla="*/ 69 w 88"/>
                  <a:gd name="T19" fmla="*/ 254 h 279"/>
                  <a:gd name="T20" fmla="*/ 68 w 88"/>
                  <a:gd name="T21" fmla="*/ 254 h 279"/>
                  <a:gd name="T22" fmla="*/ 68 w 88"/>
                  <a:gd name="T23" fmla="*/ 255 h 279"/>
                  <a:gd name="T24" fmla="*/ 67 w 88"/>
                  <a:gd name="T25" fmla="*/ 255 h 279"/>
                  <a:gd name="T26" fmla="*/ 65 w 88"/>
                  <a:gd name="T27" fmla="*/ 257 h 279"/>
                  <a:gd name="T28" fmla="*/ 64 w 88"/>
                  <a:gd name="T29" fmla="*/ 255 h 279"/>
                  <a:gd name="T30" fmla="*/ 62 w 88"/>
                  <a:gd name="T31" fmla="*/ 255 h 279"/>
                  <a:gd name="T32" fmla="*/ 54 w 88"/>
                  <a:gd name="T33" fmla="*/ 251 h 279"/>
                  <a:gd name="T34" fmla="*/ 43 w 88"/>
                  <a:gd name="T35" fmla="*/ 241 h 279"/>
                  <a:gd name="T36" fmla="*/ 36 w 88"/>
                  <a:gd name="T37" fmla="*/ 233 h 279"/>
                  <a:gd name="T38" fmla="*/ 23 w 88"/>
                  <a:gd name="T39" fmla="*/ 230 h 279"/>
                  <a:gd name="T40" fmla="*/ 11 w 88"/>
                  <a:gd name="T41" fmla="*/ 233 h 279"/>
                  <a:gd name="T42" fmla="*/ 9 w 88"/>
                  <a:gd name="T43" fmla="*/ 232 h 279"/>
                  <a:gd name="T44" fmla="*/ 7 w 88"/>
                  <a:gd name="T45" fmla="*/ 226 h 279"/>
                  <a:gd name="T46" fmla="*/ 2 w 88"/>
                  <a:gd name="T47" fmla="*/ 220 h 279"/>
                  <a:gd name="T48" fmla="*/ 0 w 88"/>
                  <a:gd name="T49" fmla="*/ 217 h 279"/>
                  <a:gd name="T50" fmla="*/ 1 w 88"/>
                  <a:gd name="T51" fmla="*/ 214 h 279"/>
                  <a:gd name="T52" fmla="*/ 7 w 88"/>
                  <a:gd name="T53" fmla="*/ 210 h 279"/>
                  <a:gd name="T54" fmla="*/ 15 w 88"/>
                  <a:gd name="T55" fmla="*/ 207 h 279"/>
                  <a:gd name="T56" fmla="*/ 21 w 88"/>
                  <a:gd name="T57" fmla="*/ 201 h 279"/>
                  <a:gd name="T58" fmla="*/ 25 w 88"/>
                  <a:gd name="T59" fmla="*/ 194 h 279"/>
                  <a:gd name="T60" fmla="*/ 25 w 88"/>
                  <a:gd name="T61" fmla="*/ 188 h 279"/>
                  <a:gd name="T62" fmla="*/ 23 w 88"/>
                  <a:gd name="T63" fmla="*/ 187 h 279"/>
                  <a:gd name="T64" fmla="*/ 26 w 88"/>
                  <a:gd name="T65" fmla="*/ 186 h 279"/>
                  <a:gd name="T66" fmla="*/ 25 w 88"/>
                  <a:gd name="T67" fmla="*/ 184 h 279"/>
                  <a:gd name="T68" fmla="*/ 11 w 88"/>
                  <a:gd name="T69" fmla="*/ 165 h 279"/>
                  <a:gd name="T70" fmla="*/ 11 w 88"/>
                  <a:gd name="T71" fmla="*/ 163 h 279"/>
                  <a:gd name="T72" fmla="*/ 5 w 88"/>
                  <a:gd name="T73" fmla="*/ 138 h 279"/>
                  <a:gd name="T74" fmla="*/ 4 w 88"/>
                  <a:gd name="T75" fmla="*/ 102 h 279"/>
                  <a:gd name="T76" fmla="*/ 7 w 88"/>
                  <a:gd name="T77" fmla="*/ 98 h 279"/>
                  <a:gd name="T78" fmla="*/ 12 w 88"/>
                  <a:gd name="T79" fmla="*/ 93 h 279"/>
                  <a:gd name="T80" fmla="*/ 19 w 88"/>
                  <a:gd name="T81" fmla="*/ 91 h 279"/>
                  <a:gd name="T82" fmla="*/ 18 w 88"/>
                  <a:gd name="T83" fmla="*/ 89 h 279"/>
                  <a:gd name="T84" fmla="*/ 19 w 88"/>
                  <a:gd name="T85" fmla="*/ 56 h 279"/>
                  <a:gd name="T86" fmla="*/ 16 w 88"/>
                  <a:gd name="T87" fmla="*/ 54 h 279"/>
                  <a:gd name="T88" fmla="*/ 9 w 88"/>
                  <a:gd name="T89" fmla="*/ 52 h 279"/>
                  <a:gd name="T90" fmla="*/ 9 w 88"/>
                  <a:gd name="T91" fmla="*/ 50 h 279"/>
                  <a:gd name="T92" fmla="*/ 16 w 88"/>
                  <a:gd name="T93" fmla="*/ 45 h 279"/>
                  <a:gd name="T94" fmla="*/ 31 w 88"/>
                  <a:gd name="T95" fmla="*/ 38 h 279"/>
                  <a:gd name="T96" fmla="*/ 38 w 88"/>
                  <a:gd name="T97" fmla="*/ 36 h 279"/>
                  <a:gd name="T98" fmla="*/ 45 w 88"/>
                  <a:gd name="T99" fmla="*/ 32 h 279"/>
                  <a:gd name="T100" fmla="*/ 47 w 88"/>
                  <a:gd name="T101" fmla="*/ 29 h 279"/>
                  <a:gd name="T102" fmla="*/ 49 w 88"/>
                  <a:gd name="T103" fmla="*/ 29 h 279"/>
                  <a:gd name="T104" fmla="*/ 75 w 88"/>
                  <a:gd name="T105" fmla="*/ 22 h 279"/>
                  <a:gd name="T106" fmla="*/ 83 w 88"/>
                  <a:gd name="T107" fmla="*/ 6 h 279"/>
                  <a:gd name="T108" fmla="*/ 83 w 88"/>
                  <a:gd name="T109" fmla="*/ 4 h 279"/>
                  <a:gd name="T110" fmla="*/ 85 w 88"/>
                  <a:gd name="T111" fmla="*/ 1 h 279"/>
                  <a:gd name="T112" fmla="*/ 88 w 88"/>
                  <a:gd name="T113" fmla="*/ 0 h 2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88" h="279">
                    <a:moveTo>
                      <a:pt x="76" y="279"/>
                    </a:moveTo>
                    <a:lnTo>
                      <a:pt x="76" y="278"/>
                    </a:lnTo>
                    <a:lnTo>
                      <a:pt x="75" y="278"/>
                    </a:lnTo>
                    <a:lnTo>
                      <a:pt x="71" y="277"/>
                    </a:lnTo>
                    <a:lnTo>
                      <a:pt x="69" y="275"/>
                    </a:lnTo>
                    <a:lnTo>
                      <a:pt x="65" y="275"/>
                    </a:lnTo>
                    <a:lnTo>
                      <a:pt x="65" y="274"/>
                    </a:lnTo>
                    <a:lnTo>
                      <a:pt x="67" y="270"/>
                    </a:lnTo>
                    <a:lnTo>
                      <a:pt x="69" y="257"/>
                    </a:lnTo>
                    <a:lnTo>
                      <a:pt x="69" y="254"/>
                    </a:lnTo>
                    <a:lnTo>
                      <a:pt x="68" y="254"/>
                    </a:lnTo>
                    <a:lnTo>
                      <a:pt x="68" y="255"/>
                    </a:lnTo>
                    <a:lnTo>
                      <a:pt x="67" y="255"/>
                    </a:lnTo>
                    <a:lnTo>
                      <a:pt x="65" y="257"/>
                    </a:lnTo>
                    <a:lnTo>
                      <a:pt x="64" y="255"/>
                    </a:lnTo>
                    <a:lnTo>
                      <a:pt x="62" y="255"/>
                    </a:lnTo>
                    <a:lnTo>
                      <a:pt x="54" y="251"/>
                    </a:lnTo>
                    <a:lnTo>
                      <a:pt x="43" y="241"/>
                    </a:lnTo>
                    <a:lnTo>
                      <a:pt x="36" y="233"/>
                    </a:lnTo>
                    <a:lnTo>
                      <a:pt x="23" y="230"/>
                    </a:lnTo>
                    <a:lnTo>
                      <a:pt x="11" y="233"/>
                    </a:lnTo>
                    <a:lnTo>
                      <a:pt x="9" y="232"/>
                    </a:lnTo>
                    <a:lnTo>
                      <a:pt x="7" y="226"/>
                    </a:lnTo>
                    <a:lnTo>
                      <a:pt x="2" y="220"/>
                    </a:lnTo>
                    <a:lnTo>
                      <a:pt x="0" y="217"/>
                    </a:lnTo>
                    <a:lnTo>
                      <a:pt x="1" y="214"/>
                    </a:lnTo>
                    <a:lnTo>
                      <a:pt x="7" y="210"/>
                    </a:lnTo>
                    <a:lnTo>
                      <a:pt x="15" y="207"/>
                    </a:lnTo>
                    <a:lnTo>
                      <a:pt x="21" y="201"/>
                    </a:lnTo>
                    <a:lnTo>
                      <a:pt x="25" y="194"/>
                    </a:lnTo>
                    <a:lnTo>
                      <a:pt x="25" y="188"/>
                    </a:lnTo>
                    <a:lnTo>
                      <a:pt x="23" y="187"/>
                    </a:lnTo>
                    <a:lnTo>
                      <a:pt x="26" y="186"/>
                    </a:lnTo>
                    <a:lnTo>
                      <a:pt x="25" y="184"/>
                    </a:lnTo>
                    <a:lnTo>
                      <a:pt x="11" y="165"/>
                    </a:lnTo>
                    <a:lnTo>
                      <a:pt x="11" y="163"/>
                    </a:lnTo>
                    <a:lnTo>
                      <a:pt x="5" y="138"/>
                    </a:lnTo>
                    <a:lnTo>
                      <a:pt x="4" y="102"/>
                    </a:lnTo>
                    <a:lnTo>
                      <a:pt x="7" y="98"/>
                    </a:lnTo>
                    <a:lnTo>
                      <a:pt x="12" y="93"/>
                    </a:lnTo>
                    <a:lnTo>
                      <a:pt x="19" y="91"/>
                    </a:lnTo>
                    <a:lnTo>
                      <a:pt x="18" y="89"/>
                    </a:lnTo>
                    <a:lnTo>
                      <a:pt x="19" y="56"/>
                    </a:lnTo>
                    <a:lnTo>
                      <a:pt x="16" y="54"/>
                    </a:lnTo>
                    <a:lnTo>
                      <a:pt x="9" y="52"/>
                    </a:lnTo>
                    <a:lnTo>
                      <a:pt x="9" y="50"/>
                    </a:lnTo>
                    <a:lnTo>
                      <a:pt x="16" y="45"/>
                    </a:lnTo>
                    <a:lnTo>
                      <a:pt x="31" y="38"/>
                    </a:lnTo>
                    <a:lnTo>
                      <a:pt x="38" y="36"/>
                    </a:lnTo>
                    <a:lnTo>
                      <a:pt x="45" y="32"/>
                    </a:lnTo>
                    <a:lnTo>
                      <a:pt x="47" y="29"/>
                    </a:lnTo>
                    <a:lnTo>
                      <a:pt x="49" y="29"/>
                    </a:lnTo>
                    <a:lnTo>
                      <a:pt x="75" y="22"/>
                    </a:lnTo>
                    <a:lnTo>
                      <a:pt x="83" y="6"/>
                    </a:lnTo>
                    <a:lnTo>
                      <a:pt x="83" y="4"/>
                    </a:lnTo>
                    <a:lnTo>
                      <a:pt x="85" y="1"/>
                    </a:lnTo>
                    <a:lnTo>
                      <a:pt x="88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67" name="Freeform 3109">
                <a:extLst>
                  <a:ext uri="{FF2B5EF4-FFF2-40B4-BE49-F238E27FC236}">
                    <a16:creationId xmlns:a16="http://schemas.microsoft.com/office/drawing/2014/main" id="{6254299C-767F-87D7-F9F7-0C3E0CF86D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5" y="1691"/>
                <a:ext cx="86" cy="56"/>
              </a:xfrm>
              <a:custGeom>
                <a:avLst/>
                <a:gdLst>
                  <a:gd name="T0" fmla="*/ 10 w 342"/>
                  <a:gd name="T1" fmla="*/ 183 h 224"/>
                  <a:gd name="T2" fmla="*/ 16 w 342"/>
                  <a:gd name="T3" fmla="*/ 204 h 224"/>
                  <a:gd name="T4" fmla="*/ 14 w 342"/>
                  <a:gd name="T5" fmla="*/ 209 h 224"/>
                  <a:gd name="T6" fmla="*/ 13 w 342"/>
                  <a:gd name="T7" fmla="*/ 214 h 224"/>
                  <a:gd name="T8" fmla="*/ 14 w 342"/>
                  <a:gd name="T9" fmla="*/ 217 h 224"/>
                  <a:gd name="T10" fmla="*/ 20 w 342"/>
                  <a:gd name="T11" fmla="*/ 219 h 224"/>
                  <a:gd name="T12" fmla="*/ 35 w 342"/>
                  <a:gd name="T13" fmla="*/ 224 h 224"/>
                  <a:gd name="T14" fmla="*/ 52 w 342"/>
                  <a:gd name="T15" fmla="*/ 218 h 224"/>
                  <a:gd name="T16" fmla="*/ 57 w 342"/>
                  <a:gd name="T17" fmla="*/ 219 h 224"/>
                  <a:gd name="T18" fmla="*/ 55 w 342"/>
                  <a:gd name="T19" fmla="*/ 214 h 224"/>
                  <a:gd name="T20" fmla="*/ 84 w 342"/>
                  <a:gd name="T21" fmla="*/ 186 h 224"/>
                  <a:gd name="T22" fmla="*/ 143 w 342"/>
                  <a:gd name="T23" fmla="*/ 162 h 224"/>
                  <a:gd name="T24" fmla="*/ 147 w 342"/>
                  <a:gd name="T25" fmla="*/ 139 h 224"/>
                  <a:gd name="T26" fmla="*/ 176 w 342"/>
                  <a:gd name="T27" fmla="*/ 115 h 224"/>
                  <a:gd name="T28" fmla="*/ 186 w 342"/>
                  <a:gd name="T29" fmla="*/ 126 h 224"/>
                  <a:gd name="T30" fmla="*/ 190 w 342"/>
                  <a:gd name="T31" fmla="*/ 130 h 224"/>
                  <a:gd name="T32" fmla="*/ 190 w 342"/>
                  <a:gd name="T33" fmla="*/ 132 h 224"/>
                  <a:gd name="T34" fmla="*/ 194 w 342"/>
                  <a:gd name="T35" fmla="*/ 133 h 224"/>
                  <a:gd name="T36" fmla="*/ 196 w 342"/>
                  <a:gd name="T37" fmla="*/ 132 h 224"/>
                  <a:gd name="T38" fmla="*/ 200 w 342"/>
                  <a:gd name="T39" fmla="*/ 130 h 224"/>
                  <a:gd name="T40" fmla="*/ 210 w 342"/>
                  <a:gd name="T41" fmla="*/ 125 h 224"/>
                  <a:gd name="T42" fmla="*/ 242 w 342"/>
                  <a:gd name="T43" fmla="*/ 78 h 224"/>
                  <a:gd name="T44" fmla="*/ 248 w 342"/>
                  <a:gd name="T45" fmla="*/ 77 h 224"/>
                  <a:gd name="T46" fmla="*/ 273 w 342"/>
                  <a:gd name="T47" fmla="*/ 88 h 224"/>
                  <a:gd name="T48" fmla="*/ 291 w 342"/>
                  <a:gd name="T49" fmla="*/ 105 h 224"/>
                  <a:gd name="T50" fmla="*/ 299 w 342"/>
                  <a:gd name="T51" fmla="*/ 120 h 224"/>
                  <a:gd name="T52" fmla="*/ 311 w 342"/>
                  <a:gd name="T53" fmla="*/ 126 h 224"/>
                  <a:gd name="T54" fmla="*/ 312 w 342"/>
                  <a:gd name="T55" fmla="*/ 126 h 224"/>
                  <a:gd name="T56" fmla="*/ 292 w 342"/>
                  <a:gd name="T57" fmla="*/ 52 h 224"/>
                  <a:gd name="T58" fmla="*/ 294 w 342"/>
                  <a:gd name="T59" fmla="*/ 35 h 224"/>
                  <a:gd name="T60" fmla="*/ 320 w 342"/>
                  <a:gd name="T61" fmla="*/ 18 h 224"/>
                  <a:gd name="T62" fmla="*/ 331 w 342"/>
                  <a:gd name="T63" fmla="*/ 14 h 2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342" h="224">
                    <a:moveTo>
                      <a:pt x="0" y="175"/>
                    </a:moveTo>
                    <a:lnTo>
                      <a:pt x="10" y="183"/>
                    </a:lnTo>
                    <a:lnTo>
                      <a:pt x="16" y="196"/>
                    </a:lnTo>
                    <a:lnTo>
                      <a:pt x="16" y="204"/>
                    </a:lnTo>
                    <a:lnTo>
                      <a:pt x="14" y="206"/>
                    </a:lnTo>
                    <a:lnTo>
                      <a:pt x="14" y="209"/>
                    </a:lnTo>
                    <a:lnTo>
                      <a:pt x="13" y="212"/>
                    </a:lnTo>
                    <a:lnTo>
                      <a:pt x="13" y="214"/>
                    </a:lnTo>
                    <a:lnTo>
                      <a:pt x="14" y="215"/>
                    </a:lnTo>
                    <a:lnTo>
                      <a:pt x="14" y="217"/>
                    </a:lnTo>
                    <a:lnTo>
                      <a:pt x="16" y="217"/>
                    </a:lnTo>
                    <a:lnTo>
                      <a:pt x="20" y="219"/>
                    </a:lnTo>
                    <a:lnTo>
                      <a:pt x="21" y="219"/>
                    </a:lnTo>
                    <a:lnTo>
                      <a:pt x="35" y="224"/>
                    </a:lnTo>
                    <a:lnTo>
                      <a:pt x="42" y="224"/>
                    </a:lnTo>
                    <a:lnTo>
                      <a:pt x="52" y="218"/>
                    </a:lnTo>
                    <a:lnTo>
                      <a:pt x="54" y="218"/>
                    </a:lnTo>
                    <a:lnTo>
                      <a:pt x="57" y="219"/>
                    </a:lnTo>
                    <a:lnTo>
                      <a:pt x="59" y="219"/>
                    </a:lnTo>
                    <a:lnTo>
                      <a:pt x="55" y="214"/>
                    </a:lnTo>
                    <a:lnTo>
                      <a:pt x="79" y="197"/>
                    </a:lnTo>
                    <a:lnTo>
                      <a:pt x="84" y="186"/>
                    </a:lnTo>
                    <a:lnTo>
                      <a:pt x="94" y="161"/>
                    </a:lnTo>
                    <a:lnTo>
                      <a:pt x="143" y="162"/>
                    </a:lnTo>
                    <a:lnTo>
                      <a:pt x="144" y="149"/>
                    </a:lnTo>
                    <a:lnTo>
                      <a:pt x="147" y="139"/>
                    </a:lnTo>
                    <a:lnTo>
                      <a:pt x="147" y="115"/>
                    </a:lnTo>
                    <a:lnTo>
                      <a:pt x="176" y="115"/>
                    </a:lnTo>
                    <a:lnTo>
                      <a:pt x="184" y="122"/>
                    </a:lnTo>
                    <a:lnTo>
                      <a:pt x="186" y="126"/>
                    </a:lnTo>
                    <a:lnTo>
                      <a:pt x="190" y="129"/>
                    </a:lnTo>
                    <a:lnTo>
                      <a:pt x="190" y="130"/>
                    </a:lnTo>
                    <a:lnTo>
                      <a:pt x="192" y="130"/>
                    </a:lnTo>
                    <a:lnTo>
                      <a:pt x="190" y="132"/>
                    </a:lnTo>
                    <a:lnTo>
                      <a:pt x="193" y="134"/>
                    </a:lnTo>
                    <a:lnTo>
                      <a:pt x="194" y="133"/>
                    </a:lnTo>
                    <a:lnTo>
                      <a:pt x="194" y="132"/>
                    </a:lnTo>
                    <a:lnTo>
                      <a:pt x="196" y="132"/>
                    </a:lnTo>
                    <a:lnTo>
                      <a:pt x="199" y="130"/>
                    </a:lnTo>
                    <a:lnTo>
                      <a:pt x="200" y="130"/>
                    </a:lnTo>
                    <a:lnTo>
                      <a:pt x="204" y="129"/>
                    </a:lnTo>
                    <a:lnTo>
                      <a:pt x="210" y="125"/>
                    </a:lnTo>
                    <a:lnTo>
                      <a:pt x="227" y="106"/>
                    </a:lnTo>
                    <a:lnTo>
                      <a:pt x="242" y="78"/>
                    </a:lnTo>
                    <a:lnTo>
                      <a:pt x="246" y="77"/>
                    </a:lnTo>
                    <a:lnTo>
                      <a:pt x="248" y="77"/>
                    </a:lnTo>
                    <a:lnTo>
                      <a:pt x="266" y="82"/>
                    </a:lnTo>
                    <a:lnTo>
                      <a:pt x="273" y="88"/>
                    </a:lnTo>
                    <a:lnTo>
                      <a:pt x="284" y="101"/>
                    </a:lnTo>
                    <a:lnTo>
                      <a:pt x="291" y="105"/>
                    </a:lnTo>
                    <a:lnTo>
                      <a:pt x="297" y="112"/>
                    </a:lnTo>
                    <a:lnTo>
                      <a:pt x="299" y="120"/>
                    </a:lnTo>
                    <a:lnTo>
                      <a:pt x="309" y="126"/>
                    </a:lnTo>
                    <a:lnTo>
                      <a:pt x="311" y="126"/>
                    </a:lnTo>
                    <a:lnTo>
                      <a:pt x="313" y="127"/>
                    </a:lnTo>
                    <a:lnTo>
                      <a:pt x="312" y="126"/>
                    </a:lnTo>
                    <a:lnTo>
                      <a:pt x="311" y="99"/>
                    </a:lnTo>
                    <a:lnTo>
                      <a:pt x="292" y="52"/>
                    </a:lnTo>
                    <a:lnTo>
                      <a:pt x="292" y="45"/>
                    </a:lnTo>
                    <a:lnTo>
                      <a:pt x="294" y="35"/>
                    </a:lnTo>
                    <a:lnTo>
                      <a:pt x="302" y="28"/>
                    </a:lnTo>
                    <a:lnTo>
                      <a:pt x="320" y="18"/>
                    </a:lnTo>
                    <a:lnTo>
                      <a:pt x="324" y="18"/>
                    </a:lnTo>
                    <a:lnTo>
                      <a:pt x="331" y="14"/>
                    </a:lnTo>
                    <a:lnTo>
                      <a:pt x="342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68" name="Freeform 3110">
                <a:extLst>
                  <a:ext uri="{FF2B5EF4-FFF2-40B4-BE49-F238E27FC236}">
                    <a16:creationId xmlns:a16="http://schemas.microsoft.com/office/drawing/2014/main" id="{52B61634-A20F-9A51-1EB0-96D6BFF103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1" y="1691"/>
                <a:ext cx="47" cy="79"/>
              </a:xfrm>
              <a:custGeom>
                <a:avLst/>
                <a:gdLst>
                  <a:gd name="T0" fmla="*/ 188 w 190"/>
                  <a:gd name="T1" fmla="*/ 316 h 316"/>
                  <a:gd name="T2" fmla="*/ 189 w 190"/>
                  <a:gd name="T3" fmla="*/ 313 h 316"/>
                  <a:gd name="T4" fmla="*/ 190 w 190"/>
                  <a:gd name="T5" fmla="*/ 295 h 316"/>
                  <a:gd name="T6" fmla="*/ 189 w 190"/>
                  <a:gd name="T7" fmla="*/ 295 h 316"/>
                  <a:gd name="T8" fmla="*/ 186 w 190"/>
                  <a:gd name="T9" fmla="*/ 292 h 316"/>
                  <a:gd name="T10" fmla="*/ 185 w 190"/>
                  <a:gd name="T11" fmla="*/ 292 h 316"/>
                  <a:gd name="T12" fmla="*/ 164 w 190"/>
                  <a:gd name="T13" fmla="*/ 284 h 316"/>
                  <a:gd name="T14" fmla="*/ 163 w 190"/>
                  <a:gd name="T15" fmla="*/ 284 h 316"/>
                  <a:gd name="T16" fmla="*/ 161 w 190"/>
                  <a:gd name="T17" fmla="*/ 282 h 316"/>
                  <a:gd name="T18" fmla="*/ 157 w 190"/>
                  <a:gd name="T19" fmla="*/ 277 h 316"/>
                  <a:gd name="T20" fmla="*/ 156 w 190"/>
                  <a:gd name="T21" fmla="*/ 275 h 316"/>
                  <a:gd name="T22" fmla="*/ 161 w 190"/>
                  <a:gd name="T23" fmla="*/ 245 h 316"/>
                  <a:gd name="T24" fmla="*/ 161 w 190"/>
                  <a:gd name="T25" fmla="*/ 243 h 316"/>
                  <a:gd name="T26" fmla="*/ 160 w 190"/>
                  <a:gd name="T27" fmla="*/ 243 h 316"/>
                  <a:gd name="T28" fmla="*/ 160 w 190"/>
                  <a:gd name="T29" fmla="*/ 240 h 316"/>
                  <a:gd name="T30" fmla="*/ 158 w 190"/>
                  <a:gd name="T31" fmla="*/ 239 h 316"/>
                  <a:gd name="T32" fmla="*/ 156 w 190"/>
                  <a:gd name="T33" fmla="*/ 238 h 316"/>
                  <a:gd name="T34" fmla="*/ 143 w 190"/>
                  <a:gd name="T35" fmla="*/ 228 h 316"/>
                  <a:gd name="T36" fmla="*/ 122 w 190"/>
                  <a:gd name="T37" fmla="*/ 194 h 316"/>
                  <a:gd name="T38" fmla="*/ 122 w 190"/>
                  <a:gd name="T39" fmla="*/ 193 h 316"/>
                  <a:gd name="T40" fmla="*/ 126 w 190"/>
                  <a:gd name="T41" fmla="*/ 193 h 316"/>
                  <a:gd name="T42" fmla="*/ 133 w 190"/>
                  <a:gd name="T43" fmla="*/ 189 h 316"/>
                  <a:gd name="T44" fmla="*/ 136 w 190"/>
                  <a:gd name="T45" fmla="*/ 186 h 316"/>
                  <a:gd name="T46" fmla="*/ 136 w 190"/>
                  <a:gd name="T47" fmla="*/ 183 h 316"/>
                  <a:gd name="T48" fmla="*/ 137 w 190"/>
                  <a:gd name="T49" fmla="*/ 180 h 316"/>
                  <a:gd name="T50" fmla="*/ 140 w 190"/>
                  <a:gd name="T51" fmla="*/ 179 h 316"/>
                  <a:gd name="T52" fmla="*/ 154 w 190"/>
                  <a:gd name="T53" fmla="*/ 169 h 316"/>
                  <a:gd name="T54" fmla="*/ 160 w 190"/>
                  <a:gd name="T55" fmla="*/ 159 h 316"/>
                  <a:gd name="T56" fmla="*/ 158 w 190"/>
                  <a:gd name="T57" fmla="*/ 159 h 316"/>
                  <a:gd name="T58" fmla="*/ 158 w 190"/>
                  <a:gd name="T59" fmla="*/ 155 h 316"/>
                  <a:gd name="T60" fmla="*/ 136 w 190"/>
                  <a:gd name="T61" fmla="*/ 129 h 316"/>
                  <a:gd name="T62" fmla="*/ 136 w 190"/>
                  <a:gd name="T63" fmla="*/ 126 h 316"/>
                  <a:gd name="T64" fmla="*/ 135 w 190"/>
                  <a:gd name="T65" fmla="*/ 125 h 316"/>
                  <a:gd name="T66" fmla="*/ 133 w 190"/>
                  <a:gd name="T67" fmla="*/ 125 h 316"/>
                  <a:gd name="T68" fmla="*/ 127 w 190"/>
                  <a:gd name="T69" fmla="*/ 116 h 316"/>
                  <a:gd name="T70" fmla="*/ 127 w 190"/>
                  <a:gd name="T71" fmla="*/ 115 h 316"/>
                  <a:gd name="T72" fmla="*/ 125 w 190"/>
                  <a:gd name="T73" fmla="*/ 109 h 316"/>
                  <a:gd name="T74" fmla="*/ 98 w 190"/>
                  <a:gd name="T75" fmla="*/ 99 h 316"/>
                  <a:gd name="T76" fmla="*/ 94 w 190"/>
                  <a:gd name="T77" fmla="*/ 96 h 316"/>
                  <a:gd name="T78" fmla="*/ 82 w 190"/>
                  <a:gd name="T79" fmla="*/ 94 h 316"/>
                  <a:gd name="T80" fmla="*/ 67 w 190"/>
                  <a:gd name="T81" fmla="*/ 82 h 316"/>
                  <a:gd name="T82" fmla="*/ 62 w 190"/>
                  <a:gd name="T83" fmla="*/ 75 h 316"/>
                  <a:gd name="T84" fmla="*/ 56 w 190"/>
                  <a:gd name="T85" fmla="*/ 72 h 316"/>
                  <a:gd name="T86" fmla="*/ 49 w 190"/>
                  <a:gd name="T87" fmla="*/ 72 h 316"/>
                  <a:gd name="T88" fmla="*/ 33 w 190"/>
                  <a:gd name="T89" fmla="*/ 55 h 316"/>
                  <a:gd name="T90" fmla="*/ 33 w 190"/>
                  <a:gd name="T91" fmla="*/ 42 h 316"/>
                  <a:gd name="T92" fmla="*/ 31 w 190"/>
                  <a:gd name="T93" fmla="*/ 41 h 316"/>
                  <a:gd name="T94" fmla="*/ 31 w 190"/>
                  <a:gd name="T95" fmla="*/ 31 h 316"/>
                  <a:gd name="T96" fmla="*/ 30 w 190"/>
                  <a:gd name="T97" fmla="*/ 21 h 316"/>
                  <a:gd name="T98" fmla="*/ 26 w 190"/>
                  <a:gd name="T99" fmla="*/ 17 h 316"/>
                  <a:gd name="T100" fmla="*/ 22 w 190"/>
                  <a:gd name="T101" fmla="*/ 18 h 316"/>
                  <a:gd name="T102" fmla="*/ 20 w 190"/>
                  <a:gd name="T103" fmla="*/ 15 h 316"/>
                  <a:gd name="T104" fmla="*/ 16 w 190"/>
                  <a:gd name="T105" fmla="*/ 11 h 316"/>
                  <a:gd name="T106" fmla="*/ 0 w 190"/>
                  <a:gd name="T107" fmla="*/ 0 h 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90" h="316">
                    <a:moveTo>
                      <a:pt x="188" y="316"/>
                    </a:moveTo>
                    <a:lnTo>
                      <a:pt x="189" y="313"/>
                    </a:lnTo>
                    <a:lnTo>
                      <a:pt x="190" y="295"/>
                    </a:lnTo>
                    <a:lnTo>
                      <a:pt x="189" y="295"/>
                    </a:lnTo>
                    <a:lnTo>
                      <a:pt x="186" y="292"/>
                    </a:lnTo>
                    <a:lnTo>
                      <a:pt x="185" y="292"/>
                    </a:lnTo>
                    <a:lnTo>
                      <a:pt x="164" y="284"/>
                    </a:lnTo>
                    <a:lnTo>
                      <a:pt x="163" y="284"/>
                    </a:lnTo>
                    <a:lnTo>
                      <a:pt x="161" y="282"/>
                    </a:lnTo>
                    <a:lnTo>
                      <a:pt x="157" y="277"/>
                    </a:lnTo>
                    <a:lnTo>
                      <a:pt x="156" y="275"/>
                    </a:lnTo>
                    <a:lnTo>
                      <a:pt x="161" y="245"/>
                    </a:lnTo>
                    <a:lnTo>
                      <a:pt x="161" y="243"/>
                    </a:lnTo>
                    <a:lnTo>
                      <a:pt x="160" y="243"/>
                    </a:lnTo>
                    <a:lnTo>
                      <a:pt x="160" y="240"/>
                    </a:lnTo>
                    <a:lnTo>
                      <a:pt x="158" y="239"/>
                    </a:lnTo>
                    <a:lnTo>
                      <a:pt x="156" y="238"/>
                    </a:lnTo>
                    <a:lnTo>
                      <a:pt x="143" y="228"/>
                    </a:lnTo>
                    <a:lnTo>
                      <a:pt x="122" y="194"/>
                    </a:lnTo>
                    <a:lnTo>
                      <a:pt x="122" y="193"/>
                    </a:lnTo>
                    <a:lnTo>
                      <a:pt x="126" y="193"/>
                    </a:lnTo>
                    <a:lnTo>
                      <a:pt x="133" y="189"/>
                    </a:lnTo>
                    <a:lnTo>
                      <a:pt x="136" y="186"/>
                    </a:lnTo>
                    <a:lnTo>
                      <a:pt x="136" y="183"/>
                    </a:lnTo>
                    <a:lnTo>
                      <a:pt x="137" y="180"/>
                    </a:lnTo>
                    <a:lnTo>
                      <a:pt x="140" y="179"/>
                    </a:lnTo>
                    <a:lnTo>
                      <a:pt x="154" y="169"/>
                    </a:lnTo>
                    <a:lnTo>
                      <a:pt x="160" y="159"/>
                    </a:lnTo>
                    <a:lnTo>
                      <a:pt x="158" y="159"/>
                    </a:lnTo>
                    <a:lnTo>
                      <a:pt x="158" y="155"/>
                    </a:lnTo>
                    <a:lnTo>
                      <a:pt x="136" y="129"/>
                    </a:lnTo>
                    <a:lnTo>
                      <a:pt x="136" y="126"/>
                    </a:lnTo>
                    <a:lnTo>
                      <a:pt x="135" y="125"/>
                    </a:lnTo>
                    <a:lnTo>
                      <a:pt x="133" y="125"/>
                    </a:lnTo>
                    <a:lnTo>
                      <a:pt x="127" y="116"/>
                    </a:lnTo>
                    <a:lnTo>
                      <a:pt x="127" y="115"/>
                    </a:lnTo>
                    <a:lnTo>
                      <a:pt x="125" y="109"/>
                    </a:lnTo>
                    <a:lnTo>
                      <a:pt x="98" y="99"/>
                    </a:lnTo>
                    <a:lnTo>
                      <a:pt x="94" y="96"/>
                    </a:lnTo>
                    <a:lnTo>
                      <a:pt x="82" y="94"/>
                    </a:lnTo>
                    <a:lnTo>
                      <a:pt x="67" y="82"/>
                    </a:lnTo>
                    <a:lnTo>
                      <a:pt x="62" y="75"/>
                    </a:lnTo>
                    <a:lnTo>
                      <a:pt x="56" y="72"/>
                    </a:lnTo>
                    <a:lnTo>
                      <a:pt x="49" y="72"/>
                    </a:lnTo>
                    <a:lnTo>
                      <a:pt x="33" y="55"/>
                    </a:lnTo>
                    <a:lnTo>
                      <a:pt x="33" y="42"/>
                    </a:lnTo>
                    <a:lnTo>
                      <a:pt x="31" y="41"/>
                    </a:lnTo>
                    <a:lnTo>
                      <a:pt x="31" y="31"/>
                    </a:lnTo>
                    <a:lnTo>
                      <a:pt x="30" y="21"/>
                    </a:lnTo>
                    <a:lnTo>
                      <a:pt x="26" y="17"/>
                    </a:lnTo>
                    <a:lnTo>
                      <a:pt x="22" y="18"/>
                    </a:lnTo>
                    <a:lnTo>
                      <a:pt x="20" y="15"/>
                    </a:lnTo>
                    <a:lnTo>
                      <a:pt x="16" y="1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69" name="Freeform 3111">
                <a:extLst>
                  <a:ext uri="{FF2B5EF4-FFF2-40B4-BE49-F238E27FC236}">
                    <a16:creationId xmlns:a16="http://schemas.microsoft.com/office/drawing/2014/main" id="{09F302F6-86AC-4CD9-C058-283B5F9B2F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8" y="1737"/>
                <a:ext cx="66" cy="34"/>
              </a:xfrm>
              <a:custGeom>
                <a:avLst/>
                <a:gdLst>
                  <a:gd name="T0" fmla="*/ 250 w 263"/>
                  <a:gd name="T1" fmla="*/ 0 h 138"/>
                  <a:gd name="T2" fmla="*/ 233 w 263"/>
                  <a:gd name="T3" fmla="*/ 1 h 138"/>
                  <a:gd name="T4" fmla="*/ 208 w 263"/>
                  <a:gd name="T5" fmla="*/ 8 h 138"/>
                  <a:gd name="T6" fmla="*/ 202 w 263"/>
                  <a:gd name="T7" fmla="*/ 11 h 138"/>
                  <a:gd name="T8" fmla="*/ 196 w 263"/>
                  <a:gd name="T9" fmla="*/ 21 h 138"/>
                  <a:gd name="T10" fmla="*/ 194 w 263"/>
                  <a:gd name="T11" fmla="*/ 26 h 138"/>
                  <a:gd name="T12" fmla="*/ 186 w 263"/>
                  <a:gd name="T13" fmla="*/ 27 h 138"/>
                  <a:gd name="T14" fmla="*/ 183 w 263"/>
                  <a:gd name="T15" fmla="*/ 26 h 138"/>
                  <a:gd name="T16" fmla="*/ 181 w 263"/>
                  <a:gd name="T17" fmla="*/ 24 h 138"/>
                  <a:gd name="T18" fmla="*/ 174 w 263"/>
                  <a:gd name="T19" fmla="*/ 26 h 138"/>
                  <a:gd name="T20" fmla="*/ 173 w 263"/>
                  <a:gd name="T21" fmla="*/ 27 h 138"/>
                  <a:gd name="T22" fmla="*/ 170 w 263"/>
                  <a:gd name="T23" fmla="*/ 37 h 138"/>
                  <a:gd name="T24" fmla="*/ 169 w 263"/>
                  <a:gd name="T25" fmla="*/ 49 h 138"/>
                  <a:gd name="T26" fmla="*/ 167 w 263"/>
                  <a:gd name="T27" fmla="*/ 58 h 138"/>
                  <a:gd name="T28" fmla="*/ 172 w 263"/>
                  <a:gd name="T29" fmla="*/ 68 h 138"/>
                  <a:gd name="T30" fmla="*/ 174 w 263"/>
                  <a:gd name="T31" fmla="*/ 75 h 138"/>
                  <a:gd name="T32" fmla="*/ 173 w 263"/>
                  <a:gd name="T33" fmla="*/ 79 h 138"/>
                  <a:gd name="T34" fmla="*/ 169 w 263"/>
                  <a:gd name="T35" fmla="*/ 89 h 138"/>
                  <a:gd name="T36" fmla="*/ 162 w 263"/>
                  <a:gd name="T37" fmla="*/ 109 h 138"/>
                  <a:gd name="T38" fmla="*/ 163 w 263"/>
                  <a:gd name="T39" fmla="*/ 134 h 138"/>
                  <a:gd name="T40" fmla="*/ 152 w 263"/>
                  <a:gd name="T41" fmla="*/ 138 h 138"/>
                  <a:gd name="T42" fmla="*/ 128 w 263"/>
                  <a:gd name="T43" fmla="*/ 118 h 138"/>
                  <a:gd name="T44" fmla="*/ 119 w 263"/>
                  <a:gd name="T45" fmla="*/ 109 h 138"/>
                  <a:gd name="T46" fmla="*/ 106 w 263"/>
                  <a:gd name="T47" fmla="*/ 102 h 138"/>
                  <a:gd name="T48" fmla="*/ 99 w 263"/>
                  <a:gd name="T49" fmla="*/ 95 h 138"/>
                  <a:gd name="T50" fmla="*/ 96 w 263"/>
                  <a:gd name="T51" fmla="*/ 84 h 138"/>
                  <a:gd name="T52" fmla="*/ 79 w 263"/>
                  <a:gd name="T53" fmla="*/ 61 h 138"/>
                  <a:gd name="T54" fmla="*/ 76 w 263"/>
                  <a:gd name="T55" fmla="*/ 65 h 138"/>
                  <a:gd name="T56" fmla="*/ 61 w 263"/>
                  <a:gd name="T57" fmla="*/ 89 h 138"/>
                  <a:gd name="T58" fmla="*/ 46 w 263"/>
                  <a:gd name="T59" fmla="*/ 102 h 138"/>
                  <a:gd name="T60" fmla="*/ 28 w 263"/>
                  <a:gd name="T61" fmla="*/ 116 h 138"/>
                  <a:gd name="T62" fmla="*/ 0 w 263"/>
                  <a:gd name="T63" fmla="*/ 134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63" h="138">
                    <a:moveTo>
                      <a:pt x="263" y="0"/>
                    </a:moveTo>
                    <a:lnTo>
                      <a:pt x="250" y="0"/>
                    </a:lnTo>
                    <a:lnTo>
                      <a:pt x="241" y="1"/>
                    </a:lnTo>
                    <a:lnTo>
                      <a:pt x="233" y="1"/>
                    </a:lnTo>
                    <a:lnTo>
                      <a:pt x="230" y="3"/>
                    </a:lnTo>
                    <a:lnTo>
                      <a:pt x="208" y="8"/>
                    </a:lnTo>
                    <a:lnTo>
                      <a:pt x="206" y="10"/>
                    </a:lnTo>
                    <a:lnTo>
                      <a:pt x="202" y="11"/>
                    </a:lnTo>
                    <a:lnTo>
                      <a:pt x="199" y="15"/>
                    </a:lnTo>
                    <a:lnTo>
                      <a:pt x="196" y="21"/>
                    </a:lnTo>
                    <a:lnTo>
                      <a:pt x="194" y="24"/>
                    </a:lnTo>
                    <a:lnTo>
                      <a:pt x="194" y="26"/>
                    </a:lnTo>
                    <a:lnTo>
                      <a:pt x="192" y="26"/>
                    </a:lnTo>
                    <a:lnTo>
                      <a:pt x="186" y="27"/>
                    </a:lnTo>
                    <a:lnTo>
                      <a:pt x="183" y="27"/>
                    </a:lnTo>
                    <a:lnTo>
                      <a:pt x="183" y="26"/>
                    </a:lnTo>
                    <a:lnTo>
                      <a:pt x="181" y="26"/>
                    </a:lnTo>
                    <a:lnTo>
                      <a:pt x="181" y="24"/>
                    </a:lnTo>
                    <a:lnTo>
                      <a:pt x="177" y="24"/>
                    </a:lnTo>
                    <a:lnTo>
                      <a:pt x="174" y="26"/>
                    </a:lnTo>
                    <a:lnTo>
                      <a:pt x="174" y="27"/>
                    </a:lnTo>
                    <a:lnTo>
                      <a:pt x="173" y="27"/>
                    </a:lnTo>
                    <a:lnTo>
                      <a:pt x="173" y="29"/>
                    </a:lnTo>
                    <a:lnTo>
                      <a:pt x="170" y="37"/>
                    </a:lnTo>
                    <a:lnTo>
                      <a:pt x="170" y="40"/>
                    </a:lnTo>
                    <a:lnTo>
                      <a:pt x="169" y="49"/>
                    </a:lnTo>
                    <a:lnTo>
                      <a:pt x="167" y="51"/>
                    </a:lnTo>
                    <a:lnTo>
                      <a:pt x="167" y="58"/>
                    </a:lnTo>
                    <a:lnTo>
                      <a:pt x="169" y="65"/>
                    </a:lnTo>
                    <a:lnTo>
                      <a:pt x="172" y="68"/>
                    </a:lnTo>
                    <a:lnTo>
                      <a:pt x="173" y="72"/>
                    </a:lnTo>
                    <a:lnTo>
                      <a:pt x="174" y="75"/>
                    </a:lnTo>
                    <a:lnTo>
                      <a:pt x="173" y="77"/>
                    </a:lnTo>
                    <a:lnTo>
                      <a:pt x="173" y="79"/>
                    </a:lnTo>
                    <a:lnTo>
                      <a:pt x="169" y="88"/>
                    </a:lnTo>
                    <a:lnTo>
                      <a:pt x="169" y="89"/>
                    </a:lnTo>
                    <a:lnTo>
                      <a:pt x="163" y="102"/>
                    </a:lnTo>
                    <a:lnTo>
                      <a:pt x="162" y="109"/>
                    </a:lnTo>
                    <a:lnTo>
                      <a:pt x="166" y="131"/>
                    </a:lnTo>
                    <a:lnTo>
                      <a:pt x="163" y="134"/>
                    </a:lnTo>
                    <a:lnTo>
                      <a:pt x="155" y="137"/>
                    </a:lnTo>
                    <a:lnTo>
                      <a:pt x="152" y="138"/>
                    </a:lnTo>
                    <a:lnTo>
                      <a:pt x="141" y="131"/>
                    </a:lnTo>
                    <a:lnTo>
                      <a:pt x="128" y="118"/>
                    </a:lnTo>
                    <a:lnTo>
                      <a:pt x="121" y="118"/>
                    </a:lnTo>
                    <a:lnTo>
                      <a:pt x="119" y="109"/>
                    </a:lnTo>
                    <a:lnTo>
                      <a:pt x="113" y="103"/>
                    </a:lnTo>
                    <a:lnTo>
                      <a:pt x="106" y="102"/>
                    </a:lnTo>
                    <a:lnTo>
                      <a:pt x="102" y="99"/>
                    </a:lnTo>
                    <a:lnTo>
                      <a:pt x="99" y="95"/>
                    </a:lnTo>
                    <a:lnTo>
                      <a:pt x="96" y="86"/>
                    </a:lnTo>
                    <a:lnTo>
                      <a:pt x="96" y="84"/>
                    </a:lnTo>
                    <a:lnTo>
                      <a:pt x="92" y="74"/>
                    </a:lnTo>
                    <a:lnTo>
                      <a:pt x="79" y="61"/>
                    </a:lnTo>
                    <a:lnTo>
                      <a:pt x="78" y="61"/>
                    </a:lnTo>
                    <a:lnTo>
                      <a:pt x="76" y="65"/>
                    </a:lnTo>
                    <a:lnTo>
                      <a:pt x="69" y="79"/>
                    </a:lnTo>
                    <a:lnTo>
                      <a:pt x="61" y="89"/>
                    </a:lnTo>
                    <a:lnTo>
                      <a:pt x="50" y="99"/>
                    </a:lnTo>
                    <a:lnTo>
                      <a:pt x="46" y="102"/>
                    </a:lnTo>
                    <a:lnTo>
                      <a:pt x="30" y="114"/>
                    </a:lnTo>
                    <a:lnTo>
                      <a:pt x="28" y="116"/>
                    </a:lnTo>
                    <a:lnTo>
                      <a:pt x="19" y="130"/>
                    </a:lnTo>
                    <a:lnTo>
                      <a:pt x="0" y="13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70" name="Line 3112">
                <a:extLst>
                  <a:ext uri="{FF2B5EF4-FFF2-40B4-BE49-F238E27FC236}">
                    <a16:creationId xmlns:a16="http://schemas.microsoft.com/office/drawing/2014/main" id="{E670ABDA-5118-CD14-2D5A-33D15C15E3B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173" y="1736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71" name="Freeform 3113">
                <a:extLst>
                  <a:ext uri="{FF2B5EF4-FFF2-40B4-BE49-F238E27FC236}">
                    <a16:creationId xmlns:a16="http://schemas.microsoft.com/office/drawing/2014/main" id="{615EBE81-39C8-6266-C1A3-B3E7CA22DA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0" y="1715"/>
                <a:ext cx="100" cy="52"/>
              </a:xfrm>
              <a:custGeom>
                <a:avLst/>
                <a:gdLst>
                  <a:gd name="T0" fmla="*/ 401 w 402"/>
                  <a:gd name="T1" fmla="*/ 2 h 211"/>
                  <a:gd name="T2" fmla="*/ 393 w 402"/>
                  <a:gd name="T3" fmla="*/ 10 h 211"/>
                  <a:gd name="T4" fmla="*/ 380 w 402"/>
                  <a:gd name="T5" fmla="*/ 11 h 211"/>
                  <a:gd name="T6" fmla="*/ 376 w 402"/>
                  <a:gd name="T7" fmla="*/ 33 h 211"/>
                  <a:gd name="T8" fmla="*/ 364 w 402"/>
                  <a:gd name="T9" fmla="*/ 60 h 211"/>
                  <a:gd name="T10" fmla="*/ 361 w 402"/>
                  <a:gd name="T11" fmla="*/ 64 h 211"/>
                  <a:gd name="T12" fmla="*/ 358 w 402"/>
                  <a:gd name="T13" fmla="*/ 67 h 211"/>
                  <a:gd name="T14" fmla="*/ 357 w 402"/>
                  <a:gd name="T15" fmla="*/ 70 h 211"/>
                  <a:gd name="T16" fmla="*/ 350 w 402"/>
                  <a:gd name="T17" fmla="*/ 93 h 211"/>
                  <a:gd name="T18" fmla="*/ 340 w 402"/>
                  <a:gd name="T19" fmla="*/ 106 h 211"/>
                  <a:gd name="T20" fmla="*/ 338 w 402"/>
                  <a:gd name="T21" fmla="*/ 112 h 211"/>
                  <a:gd name="T22" fmla="*/ 340 w 402"/>
                  <a:gd name="T23" fmla="*/ 121 h 211"/>
                  <a:gd name="T24" fmla="*/ 337 w 402"/>
                  <a:gd name="T25" fmla="*/ 124 h 211"/>
                  <a:gd name="T26" fmla="*/ 320 w 402"/>
                  <a:gd name="T27" fmla="*/ 109 h 211"/>
                  <a:gd name="T28" fmla="*/ 310 w 402"/>
                  <a:gd name="T29" fmla="*/ 102 h 211"/>
                  <a:gd name="T30" fmla="*/ 292 w 402"/>
                  <a:gd name="T31" fmla="*/ 100 h 211"/>
                  <a:gd name="T32" fmla="*/ 280 w 402"/>
                  <a:gd name="T33" fmla="*/ 98 h 211"/>
                  <a:gd name="T34" fmla="*/ 266 w 402"/>
                  <a:gd name="T35" fmla="*/ 103 h 211"/>
                  <a:gd name="T36" fmla="*/ 260 w 402"/>
                  <a:gd name="T37" fmla="*/ 96 h 211"/>
                  <a:gd name="T38" fmla="*/ 263 w 402"/>
                  <a:gd name="T39" fmla="*/ 88 h 211"/>
                  <a:gd name="T40" fmla="*/ 260 w 402"/>
                  <a:gd name="T41" fmla="*/ 82 h 211"/>
                  <a:gd name="T42" fmla="*/ 242 w 402"/>
                  <a:gd name="T43" fmla="*/ 85 h 211"/>
                  <a:gd name="T44" fmla="*/ 229 w 402"/>
                  <a:gd name="T45" fmla="*/ 99 h 211"/>
                  <a:gd name="T46" fmla="*/ 227 w 402"/>
                  <a:gd name="T47" fmla="*/ 103 h 211"/>
                  <a:gd name="T48" fmla="*/ 217 w 402"/>
                  <a:gd name="T49" fmla="*/ 99 h 211"/>
                  <a:gd name="T50" fmla="*/ 215 w 402"/>
                  <a:gd name="T51" fmla="*/ 95 h 211"/>
                  <a:gd name="T52" fmla="*/ 208 w 402"/>
                  <a:gd name="T53" fmla="*/ 93 h 211"/>
                  <a:gd name="T54" fmla="*/ 197 w 402"/>
                  <a:gd name="T55" fmla="*/ 95 h 211"/>
                  <a:gd name="T56" fmla="*/ 193 w 402"/>
                  <a:gd name="T57" fmla="*/ 75 h 211"/>
                  <a:gd name="T58" fmla="*/ 172 w 402"/>
                  <a:gd name="T59" fmla="*/ 79 h 211"/>
                  <a:gd name="T60" fmla="*/ 168 w 402"/>
                  <a:gd name="T61" fmla="*/ 81 h 211"/>
                  <a:gd name="T62" fmla="*/ 165 w 402"/>
                  <a:gd name="T63" fmla="*/ 95 h 211"/>
                  <a:gd name="T64" fmla="*/ 168 w 402"/>
                  <a:gd name="T65" fmla="*/ 102 h 211"/>
                  <a:gd name="T66" fmla="*/ 168 w 402"/>
                  <a:gd name="T67" fmla="*/ 125 h 211"/>
                  <a:gd name="T68" fmla="*/ 158 w 402"/>
                  <a:gd name="T69" fmla="*/ 124 h 211"/>
                  <a:gd name="T70" fmla="*/ 112 w 402"/>
                  <a:gd name="T71" fmla="*/ 105 h 211"/>
                  <a:gd name="T72" fmla="*/ 103 w 402"/>
                  <a:gd name="T73" fmla="*/ 117 h 211"/>
                  <a:gd name="T74" fmla="*/ 81 w 402"/>
                  <a:gd name="T75" fmla="*/ 123 h 211"/>
                  <a:gd name="T76" fmla="*/ 72 w 402"/>
                  <a:gd name="T77" fmla="*/ 121 h 211"/>
                  <a:gd name="T78" fmla="*/ 60 w 402"/>
                  <a:gd name="T79" fmla="*/ 130 h 211"/>
                  <a:gd name="T80" fmla="*/ 59 w 402"/>
                  <a:gd name="T81" fmla="*/ 134 h 211"/>
                  <a:gd name="T82" fmla="*/ 60 w 402"/>
                  <a:gd name="T83" fmla="*/ 139 h 211"/>
                  <a:gd name="T84" fmla="*/ 62 w 402"/>
                  <a:gd name="T85" fmla="*/ 142 h 211"/>
                  <a:gd name="T86" fmla="*/ 58 w 402"/>
                  <a:gd name="T87" fmla="*/ 177 h 211"/>
                  <a:gd name="T88" fmla="*/ 55 w 402"/>
                  <a:gd name="T89" fmla="*/ 183 h 211"/>
                  <a:gd name="T90" fmla="*/ 53 w 402"/>
                  <a:gd name="T91" fmla="*/ 187 h 211"/>
                  <a:gd name="T92" fmla="*/ 55 w 402"/>
                  <a:gd name="T93" fmla="*/ 195 h 211"/>
                  <a:gd name="T94" fmla="*/ 53 w 402"/>
                  <a:gd name="T95" fmla="*/ 197 h 211"/>
                  <a:gd name="T96" fmla="*/ 6 w 402"/>
                  <a:gd name="T97" fmla="*/ 211 h 211"/>
                  <a:gd name="T98" fmla="*/ 2 w 402"/>
                  <a:gd name="T99" fmla="*/ 204 h 211"/>
                  <a:gd name="T100" fmla="*/ 0 w 402"/>
                  <a:gd name="T101" fmla="*/ 201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402" h="211">
                    <a:moveTo>
                      <a:pt x="402" y="0"/>
                    </a:moveTo>
                    <a:lnTo>
                      <a:pt x="401" y="2"/>
                    </a:lnTo>
                    <a:lnTo>
                      <a:pt x="397" y="7"/>
                    </a:lnTo>
                    <a:lnTo>
                      <a:pt x="393" y="10"/>
                    </a:lnTo>
                    <a:lnTo>
                      <a:pt x="387" y="10"/>
                    </a:lnTo>
                    <a:lnTo>
                      <a:pt x="380" y="11"/>
                    </a:lnTo>
                    <a:lnTo>
                      <a:pt x="373" y="17"/>
                    </a:lnTo>
                    <a:lnTo>
                      <a:pt x="376" y="33"/>
                    </a:lnTo>
                    <a:lnTo>
                      <a:pt x="373" y="42"/>
                    </a:lnTo>
                    <a:lnTo>
                      <a:pt x="364" y="60"/>
                    </a:lnTo>
                    <a:lnTo>
                      <a:pt x="361" y="62"/>
                    </a:lnTo>
                    <a:lnTo>
                      <a:pt x="361" y="64"/>
                    </a:lnTo>
                    <a:lnTo>
                      <a:pt x="359" y="67"/>
                    </a:lnTo>
                    <a:lnTo>
                      <a:pt x="358" y="67"/>
                    </a:lnTo>
                    <a:lnTo>
                      <a:pt x="358" y="68"/>
                    </a:lnTo>
                    <a:lnTo>
                      <a:pt x="357" y="70"/>
                    </a:lnTo>
                    <a:lnTo>
                      <a:pt x="357" y="74"/>
                    </a:lnTo>
                    <a:lnTo>
                      <a:pt x="350" y="93"/>
                    </a:lnTo>
                    <a:lnTo>
                      <a:pt x="340" y="105"/>
                    </a:lnTo>
                    <a:lnTo>
                      <a:pt x="340" y="106"/>
                    </a:lnTo>
                    <a:lnTo>
                      <a:pt x="338" y="110"/>
                    </a:lnTo>
                    <a:lnTo>
                      <a:pt x="338" y="112"/>
                    </a:lnTo>
                    <a:lnTo>
                      <a:pt x="340" y="114"/>
                    </a:lnTo>
                    <a:lnTo>
                      <a:pt x="340" y="121"/>
                    </a:lnTo>
                    <a:lnTo>
                      <a:pt x="338" y="121"/>
                    </a:lnTo>
                    <a:lnTo>
                      <a:pt x="337" y="124"/>
                    </a:lnTo>
                    <a:lnTo>
                      <a:pt x="324" y="110"/>
                    </a:lnTo>
                    <a:lnTo>
                      <a:pt x="320" y="109"/>
                    </a:lnTo>
                    <a:lnTo>
                      <a:pt x="316" y="105"/>
                    </a:lnTo>
                    <a:lnTo>
                      <a:pt x="310" y="102"/>
                    </a:lnTo>
                    <a:lnTo>
                      <a:pt x="307" y="102"/>
                    </a:lnTo>
                    <a:lnTo>
                      <a:pt x="292" y="100"/>
                    </a:lnTo>
                    <a:lnTo>
                      <a:pt x="281" y="98"/>
                    </a:lnTo>
                    <a:lnTo>
                      <a:pt x="280" y="98"/>
                    </a:lnTo>
                    <a:lnTo>
                      <a:pt x="267" y="103"/>
                    </a:lnTo>
                    <a:lnTo>
                      <a:pt x="266" y="103"/>
                    </a:lnTo>
                    <a:lnTo>
                      <a:pt x="263" y="100"/>
                    </a:lnTo>
                    <a:lnTo>
                      <a:pt x="260" y="96"/>
                    </a:lnTo>
                    <a:lnTo>
                      <a:pt x="263" y="92"/>
                    </a:lnTo>
                    <a:lnTo>
                      <a:pt x="263" y="88"/>
                    </a:lnTo>
                    <a:lnTo>
                      <a:pt x="264" y="85"/>
                    </a:lnTo>
                    <a:lnTo>
                      <a:pt x="260" y="82"/>
                    </a:lnTo>
                    <a:lnTo>
                      <a:pt x="246" y="82"/>
                    </a:lnTo>
                    <a:lnTo>
                      <a:pt x="242" y="85"/>
                    </a:lnTo>
                    <a:lnTo>
                      <a:pt x="239" y="92"/>
                    </a:lnTo>
                    <a:lnTo>
                      <a:pt x="229" y="99"/>
                    </a:lnTo>
                    <a:lnTo>
                      <a:pt x="227" y="102"/>
                    </a:lnTo>
                    <a:lnTo>
                      <a:pt x="227" y="103"/>
                    </a:lnTo>
                    <a:lnTo>
                      <a:pt x="221" y="102"/>
                    </a:lnTo>
                    <a:lnTo>
                      <a:pt x="217" y="99"/>
                    </a:lnTo>
                    <a:lnTo>
                      <a:pt x="215" y="96"/>
                    </a:lnTo>
                    <a:lnTo>
                      <a:pt x="215" y="95"/>
                    </a:lnTo>
                    <a:lnTo>
                      <a:pt x="214" y="93"/>
                    </a:lnTo>
                    <a:lnTo>
                      <a:pt x="208" y="93"/>
                    </a:lnTo>
                    <a:lnTo>
                      <a:pt x="203" y="95"/>
                    </a:lnTo>
                    <a:lnTo>
                      <a:pt x="197" y="95"/>
                    </a:lnTo>
                    <a:lnTo>
                      <a:pt x="193" y="92"/>
                    </a:lnTo>
                    <a:lnTo>
                      <a:pt x="193" y="75"/>
                    </a:lnTo>
                    <a:lnTo>
                      <a:pt x="192" y="74"/>
                    </a:lnTo>
                    <a:lnTo>
                      <a:pt x="172" y="79"/>
                    </a:lnTo>
                    <a:lnTo>
                      <a:pt x="168" y="79"/>
                    </a:lnTo>
                    <a:lnTo>
                      <a:pt x="168" y="81"/>
                    </a:lnTo>
                    <a:lnTo>
                      <a:pt x="165" y="84"/>
                    </a:lnTo>
                    <a:lnTo>
                      <a:pt x="165" y="95"/>
                    </a:lnTo>
                    <a:lnTo>
                      <a:pt x="167" y="99"/>
                    </a:lnTo>
                    <a:lnTo>
                      <a:pt x="168" y="102"/>
                    </a:lnTo>
                    <a:lnTo>
                      <a:pt x="170" y="120"/>
                    </a:lnTo>
                    <a:lnTo>
                      <a:pt x="168" y="125"/>
                    </a:lnTo>
                    <a:lnTo>
                      <a:pt x="165" y="125"/>
                    </a:lnTo>
                    <a:lnTo>
                      <a:pt x="158" y="124"/>
                    </a:lnTo>
                    <a:lnTo>
                      <a:pt x="116" y="105"/>
                    </a:lnTo>
                    <a:lnTo>
                      <a:pt x="112" y="105"/>
                    </a:lnTo>
                    <a:lnTo>
                      <a:pt x="105" y="115"/>
                    </a:lnTo>
                    <a:lnTo>
                      <a:pt x="103" y="117"/>
                    </a:lnTo>
                    <a:lnTo>
                      <a:pt x="90" y="125"/>
                    </a:lnTo>
                    <a:lnTo>
                      <a:pt x="81" y="123"/>
                    </a:lnTo>
                    <a:lnTo>
                      <a:pt x="79" y="121"/>
                    </a:lnTo>
                    <a:lnTo>
                      <a:pt x="72" y="121"/>
                    </a:lnTo>
                    <a:lnTo>
                      <a:pt x="60" y="128"/>
                    </a:lnTo>
                    <a:lnTo>
                      <a:pt x="60" y="130"/>
                    </a:lnTo>
                    <a:lnTo>
                      <a:pt x="59" y="130"/>
                    </a:lnTo>
                    <a:lnTo>
                      <a:pt x="59" y="134"/>
                    </a:lnTo>
                    <a:lnTo>
                      <a:pt x="60" y="138"/>
                    </a:lnTo>
                    <a:lnTo>
                      <a:pt x="60" y="139"/>
                    </a:lnTo>
                    <a:lnTo>
                      <a:pt x="62" y="139"/>
                    </a:lnTo>
                    <a:lnTo>
                      <a:pt x="62" y="142"/>
                    </a:lnTo>
                    <a:lnTo>
                      <a:pt x="60" y="144"/>
                    </a:lnTo>
                    <a:lnTo>
                      <a:pt x="58" y="177"/>
                    </a:lnTo>
                    <a:lnTo>
                      <a:pt x="58" y="181"/>
                    </a:lnTo>
                    <a:lnTo>
                      <a:pt x="55" y="183"/>
                    </a:lnTo>
                    <a:lnTo>
                      <a:pt x="55" y="184"/>
                    </a:lnTo>
                    <a:lnTo>
                      <a:pt x="53" y="187"/>
                    </a:lnTo>
                    <a:lnTo>
                      <a:pt x="53" y="192"/>
                    </a:lnTo>
                    <a:lnTo>
                      <a:pt x="55" y="195"/>
                    </a:lnTo>
                    <a:lnTo>
                      <a:pt x="55" y="197"/>
                    </a:lnTo>
                    <a:lnTo>
                      <a:pt x="53" y="197"/>
                    </a:lnTo>
                    <a:lnTo>
                      <a:pt x="16" y="209"/>
                    </a:lnTo>
                    <a:lnTo>
                      <a:pt x="6" y="211"/>
                    </a:lnTo>
                    <a:lnTo>
                      <a:pt x="5" y="209"/>
                    </a:lnTo>
                    <a:lnTo>
                      <a:pt x="2" y="204"/>
                    </a:lnTo>
                    <a:lnTo>
                      <a:pt x="2" y="202"/>
                    </a:lnTo>
                    <a:lnTo>
                      <a:pt x="0" y="20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72" name="Freeform 3114">
                <a:extLst>
                  <a:ext uri="{FF2B5EF4-FFF2-40B4-BE49-F238E27FC236}">
                    <a16:creationId xmlns:a16="http://schemas.microsoft.com/office/drawing/2014/main" id="{459D43D1-6B4F-432D-99B6-737A4A24BA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5" y="1738"/>
                <a:ext cx="5" cy="27"/>
              </a:xfrm>
              <a:custGeom>
                <a:avLst/>
                <a:gdLst>
                  <a:gd name="T0" fmla="*/ 19 w 19"/>
                  <a:gd name="T1" fmla="*/ 109 h 109"/>
                  <a:gd name="T2" fmla="*/ 7 w 19"/>
                  <a:gd name="T3" fmla="*/ 87 h 109"/>
                  <a:gd name="T4" fmla="*/ 5 w 19"/>
                  <a:gd name="T5" fmla="*/ 81 h 109"/>
                  <a:gd name="T6" fmla="*/ 4 w 19"/>
                  <a:gd name="T7" fmla="*/ 78 h 109"/>
                  <a:gd name="T8" fmla="*/ 1 w 19"/>
                  <a:gd name="T9" fmla="*/ 64 h 109"/>
                  <a:gd name="T10" fmla="*/ 1 w 19"/>
                  <a:gd name="T11" fmla="*/ 54 h 109"/>
                  <a:gd name="T12" fmla="*/ 5 w 19"/>
                  <a:gd name="T13" fmla="*/ 28 h 109"/>
                  <a:gd name="T14" fmla="*/ 5 w 19"/>
                  <a:gd name="T15" fmla="*/ 22 h 109"/>
                  <a:gd name="T16" fmla="*/ 7 w 19"/>
                  <a:gd name="T17" fmla="*/ 18 h 109"/>
                  <a:gd name="T18" fmla="*/ 7 w 19"/>
                  <a:gd name="T19" fmla="*/ 11 h 109"/>
                  <a:gd name="T20" fmla="*/ 5 w 19"/>
                  <a:gd name="T21" fmla="*/ 8 h 109"/>
                  <a:gd name="T22" fmla="*/ 1 w 19"/>
                  <a:gd name="T23" fmla="*/ 3 h 109"/>
                  <a:gd name="T24" fmla="*/ 0 w 19"/>
                  <a:gd name="T25" fmla="*/ 0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9" h="109">
                    <a:moveTo>
                      <a:pt x="19" y="109"/>
                    </a:moveTo>
                    <a:lnTo>
                      <a:pt x="7" y="87"/>
                    </a:lnTo>
                    <a:lnTo>
                      <a:pt x="5" y="81"/>
                    </a:lnTo>
                    <a:lnTo>
                      <a:pt x="4" y="78"/>
                    </a:lnTo>
                    <a:lnTo>
                      <a:pt x="1" y="64"/>
                    </a:lnTo>
                    <a:lnTo>
                      <a:pt x="1" y="54"/>
                    </a:lnTo>
                    <a:lnTo>
                      <a:pt x="5" y="28"/>
                    </a:lnTo>
                    <a:lnTo>
                      <a:pt x="5" y="22"/>
                    </a:lnTo>
                    <a:lnTo>
                      <a:pt x="7" y="18"/>
                    </a:lnTo>
                    <a:lnTo>
                      <a:pt x="7" y="11"/>
                    </a:lnTo>
                    <a:lnTo>
                      <a:pt x="5" y="8"/>
                    </a:lnTo>
                    <a:lnTo>
                      <a:pt x="1" y="3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73" name="Line 3115">
                <a:extLst>
                  <a:ext uri="{FF2B5EF4-FFF2-40B4-BE49-F238E27FC236}">
                    <a16:creationId xmlns:a16="http://schemas.microsoft.com/office/drawing/2014/main" id="{05C04E86-50B7-30A3-0CD7-C20BA1B3D45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173" y="1736"/>
                <a:ext cx="2" cy="2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74" name="Line 3116">
                <a:extLst>
                  <a:ext uri="{FF2B5EF4-FFF2-40B4-BE49-F238E27FC236}">
                    <a16:creationId xmlns:a16="http://schemas.microsoft.com/office/drawing/2014/main" id="{B48342B9-637F-943B-CBF7-D9AAFBEE285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4174" y="173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75" name="Freeform 3117">
                <a:extLst>
                  <a:ext uri="{FF2B5EF4-FFF2-40B4-BE49-F238E27FC236}">
                    <a16:creationId xmlns:a16="http://schemas.microsoft.com/office/drawing/2014/main" id="{53EAA07E-8E54-117A-1D91-D2E533107C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3" y="1527"/>
                <a:ext cx="18" cy="25"/>
              </a:xfrm>
              <a:custGeom>
                <a:avLst/>
                <a:gdLst>
                  <a:gd name="T0" fmla="*/ 0 w 74"/>
                  <a:gd name="T1" fmla="*/ 0 h 102"/>
                  <a:gd name="T2" fmla="*/ 7 w 74"/>
                  <a:gd name="T3" fmla="*/ 9 h 102"/>
                  <a:gd name="T4" fmla="*/ 18 w 74"/>
                  <a:gd name="T5" fmla="*/ 21 h 102"/>
                  <a:gd name="T6" fmla="*/ 22 w 74"/>
                  <a:gd name="T7" fmla="*/ 30 h 102"/>
                  <a:gd name="T8" fmla="*/ 46 w 74"/>
                  <a:gd name="T9" fmla="*/ 54 h 102"/>
                  <a:gd name="T10" fmla="*/ 49 w 74"/>
                  <a:gd name="T11" fmla="*/ 54 h 102"/>
                  <a:gd name="T12" fmla="*/ 53 w 74"/>
                  <a:gd name="T13" fmla="*/ 55 h 102"/>
                  <a:gd name="T14" fmla="*/ 59 w 74"/>
                  <a:gd name="T15" fmla="*/ 62 h 102"/>
                  <a:gd name="T16" fmla="*/ 65 w 74"/>
                  <a:gd name="T17" fmla="*/ 74 h 102"/>
                  <a:gd name="T18" fmla="*/ 70 w 74"/>
                  <a:gd name="T19" fmla="*/ 95 h 102"/>
                  <a:gd name="T20" fmla="*/ 73 w 74"/>
                  <a:gd name="T21" fmla="*/ 101 h 102"/>
                  <a:gd name="T22" fmla="*/ 74 w 74"/>
                  <a:gd name="T23" fmla="*/ 102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4" h="102">
                    <a:moveTo>
                      <a:pt x="0" y="0"/>
                    </a:moveTo>
                    <a:lnTo>
                      <a:pt x="7" y="9"/>
                    </a:lnTo>
                    <a:lnTo>
                      <a:pt x="18" y="21"/>
                    </a:lnTo>
                    <a:lnTo>
                      <a:pt x="22" y="30"/>
                    </a:lnTo>
                    <a:lnTo>
                      <a:pt x="46" y="54"/>
                    </a:lnTo>
                    <a:lnTo>
                      <a:pt x="49" y="54"/>
                    </a:lnTo>
                    <a:lnTo>
                      <a:pt x="53" y="55"/>
                    </a:lnTo>
                    <a:lnTo>
                      <a:pt x="59" y="62"/>
                    </a:lnTo>
                    <a:lnTo>
                      <a:pt x="65" y="74"/>
                    </a:lnTo>
                    <a:lnTo>
                      <a:pt x="70" y="95"/>
                    </a:lnTo>
                    <a:lnTo>
                      <a:pt x="73" y="101"/>
                    </a:lnTo>
                    <a:lnTo>
                      <a:pt x="74" y="10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76" name="Freeform 3118">
                <a:extLst>
                  <a:ext uri="{FF2B5EF4-FFF2-40B4-BE49-F238E27FC236}">
                    <a16:creationId xmlns:a16="http://schemas.microsoft.com/office/drawing/2014/main" id="{3FD7F8BE-F386-AAC2-57B8-AB581BFA27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3" y="1550"/>
                <a:ext cx="88" cy="10"/>
              </a:xfrm>
              <a:custGeom>
                <a:avLst/>
                <a:gdLst>
                  <a:gd name="T0" fmla="*/ 351 w 352"/>
                  <a:gd name="T1" fmla="*/ 8 h 39"/>
                  <a:gd name="T2" fmla="*/ 312 w 352"/>
                  <a:gd name="T3" fmla="*/ 20 h 39"/>
                  <a:gd name="T4" fmla="*/ 285 w 352"/>
                  <a:gd name="T5" fmla="*/ 22 h 39"/>
                  <a:gd name="T6" fmla="*/ 277 w 352"/>
                  <a:gd name="T7" fmla="*/ 18 h 39"/>
                  <a:gd name="T8" fmla="*/ 273 w 352"/>
                  <a:gd name="T9" fmla="*/ 10 h 39"/>
                  <a:gd name="T10" fmla="*/ 259 w 352"/>
                  <a:gd name="T11" fmla="*/ 7 h 39"/>
                  <a:gd name="T12" fmla="*/ 240 w 352"/>
                  <a:gd name="T13" fmla="*/ 22 h 39"/>
                  <a:gd name="T14" fmla="*/ 235 w 352"/>
                  <a:gd name="T15" fmla="*/ 13 h 39"/>
                  <a:gd name="T16" fmla="*/ 222 w 352"/>
                  <a:gd name="T17" fmla="*/ 6 h 39"/>
                  <a:gd name="T18" fmla="*/ 209 w 352"/>
                  <a:gd name="T19" fmla="*/ 7 h 39"/>
                  <a:gd name="T20" fmla="*/ 196 w 352"/>
                  <a:gd name="T21" fmla="*/ 1 h 39"/>
                  <a:gd name="T22" fmla="*/ 193 w 352"/>
                  <a:gd name="T23" fmla="*/ 0 h 39"/>
                  <a:gd name="T24" fmla="*/ 185 w 352"/>
                  <a:gd name="T25" fmla="*/ 14 h 39"/>
                  <a:gd name="T26" fmla="*/ 171 w 352"/>
                  <a:gd name="T27" fmla="*/ 11 h 39"/>
                  <a:gd name="T28" fmla="*/ 152 w 352"/>
                  <a:gd name="T29" fmla="*/ 8 h 39"/>
                  <a:gd name="T30" fmla="*/ 140 w 352"/>
                  <a:gd name="T31" fmla="*/ 11 h 39"/>
                  <a:gd name="T32" fmla="*/ 127 w 352"/>
                  <a:gd name="T33" fmla="*/ 10 h 39"/>
                  <a:gd name="T34" fmla="*/ 122 w 352"/>
                  <a:gd name="T35" fmla="*/ 8 h 39"/>
                  <a:gd name="T36" fmla="*/ 108 w 352"/>
                  <a:gd name="T37" fmla="*/ 8 h 39"/>
                  <a:gd name="T38" fmla="*/ 102 w 352"/>
                  <a:gd name="T39" fmla="*/ 13 h 39"/>
                  <a:gd name="T40" fmla="*/ 104 w 352"/>
                  <a:gd name="T41" fmla="*/ 15 h 39"/>
                  <a:gd name="T42" fmla="*/ 99 w 352"/>
                  <a:gd name="T43" fmla="*/ 31 h 39"/>
                  <a:gd name="T44" fmla="*/ 84 w 352"/>
                  <a:gd name="T45" fmla="*/ 28 h 39"/>
                  <a:gd name="T46" fmla="*/ 70 w 352"/>
                  <a:gd name="T47" fmla="*/ 31 h 39"/>
                  <a:gd name="T48" fmla="*/ 56 w 352"/>
                  <a:gd name="T49" fmla="*/ 39 h 39"/>
                  <a:gd name="T50" fmla="*/ 52 w 352"/>
                  <a:gd name="T51" fmla="*/ 34 h 39"/>
                  <a:gd name="T52" fmla="*/ 42 w 352"/>
                  <a:gd name="T53" fmla="*/ 38 h 39"/>
                  <a:gd name="T54" fmla="*/ 34 w 352"/>
                  <a:gd name="T55" fmla="*/ 35 h 39"/>
                  <a:gd name="T56" fmla="*/ 35 w 352"/>
                  <a:gd name="T57" fmla="*/ 30 h 39"/>
                  <a:gd name="T58" fmla="*/ 37 w 352"/>
                  <a:gd name="T59" fmla="*/ 22 h 39"/>
                  <a:gd name="T60" fmla="*/ 29 w 352"/>
                  <a:gd name="T61" fmla="*/ 25 h 39"/>
                  <a:gd name="T62" fmla="*/ 25 w 352"/>
                  <a:gd name="T63" fmla="*/ 22 h 39"/>
                  <a:gd name="T64" fmla="*/ 29 w 352"/>
                  <a:gd name="T65" fmla="*/ 24 h 39"/>
                  <a:gd name="T66" fmla="*/ 34 w 352"/>
                  <a:gd name="T67" fmla="*/ 14 h 39"/>
                  <a:gd name="T68" fmla="*/ 35 w 352"/>
                  <a:gd name="T69" fmla="*/ 10 h 39"/>
                  <a:gd name="T70" fmla="*/ 25 w 352"/>
                  <a:gd name="T71" fmla="*/ 3 h 39"/>
                  <a:gd name="T72" fmla="*/ 13 w 352"/>
                  <a:gd name="T73" fmla="*/ 4 h 39"/>
                  <a:gd name="T74" fmla="*/ 3 w 352"/>
                  <a:gd name="T75" fmla="*/ 10 h 39"/>
                  <a:gd name="T76" fmla="*/ 0 w 352"/>
                  <a:gd name="T77" fmla="*/ 11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352" h="39">
                    <a:moveTo>
                      <a:pt x="352" y="8"/>
                    </a:moveTo>
                    <a:lnTo>
                      <a:pt x="351" y="8"/>
                    </a:lnTo>
                    <a:lnTo>
                      <a:pt x="323" y="15"/>
                    </a:lnTo>
                    <a:lnTo>
                      <a:pt x="312" y="20"/>
                    </a:lnTo>
                    <a:lnTo>
                      <a:pt x="288" y="21"/>
                    </a:lnTo>
                    <a:lnTo>
                      <a:pt x="285" y="22"/>
                    </a:lnTo>
                    <a:lnTo>
                      <a:pt x="278" y="18"/>
                    </a:lnTo>
                    <a:lnTo>
                      <a:pt x="277" y="18"/>
                    </a:lnTo>
                    <a:lnTo>
                      <a:pt x="277" y="17"/>
                    </a:lnTo>
                    <a:lnTo>
                      <a:pt x="273" y="10"/>
                    </a:lnTo>
                    <a:lnTo>
                      <a:pt x="266" y="7"/>
                    </a:lnTo>
                    <a:lnTo>
                      <a:pt x="259" y="7"/>
                    </a:lnTo>
                    <a:lnTo>
                      <a:pt x="249" y="13"/>
                    </a:lnTo>
                    <a:lnTo>
                      <a:pt x="240" y="22"/>
                    </a:lnTo>
                    <a:lnTo>
                      <a:pt x="236" y="18"/>
                    </a:lnTo>
                    <a:lnTo>
                      <a:pt x="235" y="13"/>
                    </a:lnTo>
                    <a:lnTo>
                      <a:pt x="235" y="10"/>
                    </a:lnTo>
                    <a:lnTo>
                      <a:pt x="222" y="6"/>
                    </a:lnTo>
                    <a:lnTo>
                      <a:pt x="215" y="7"/>
                    </a:lnTo>
                    <a:lnTo>
                      <a:pt x="209" y="7"/>
                    </a:lnTo>
                    <a:lnTo>
                      <a:pt x="197" y="1"/>
                    </a:lnTo>
                    <a:lnTo>
                      <a:pt x="196" y="1"/>
                    </a:lnTo>
                    <a:lnTo>
                      <a:pt x="194" y="0"/>
                    </a:lnTo>
                    <a:lnTo>
                      <a:pt x="193" y="0"/>
                    </a:lnTo>
                    <a:lnTo>
                      <a:pt x="186" y="11"/>
                    </a:lnTo>
                    <a:lnTo>
                      <a:pt x="185" y="14"/>
                    </a:lnTo>
                    <a:lnTo>
                      <a:pt x="183" y="14"/>
                    </a:lnTo>
                    <a:lnTo>
                      <a:pt x="171" y="11"/>
                    </a:lnTo>
                    <a:lnTo>
                      <a:pt x="169" y="11"/>
                    </a:lnTo>
                    <a:lnTo>
                      <a:pt x="152" y="8"/>
                    </a:lnTo>
                    <a:lnTo>
                      <a:pt x="144" y="10"/>
                    </a:lnTo>
                    <a:lnTo>
                      <a:pt x="140" y="11"/>
                    </a:lnTo>
                    <a:lnTo>
                      <a:pt x="134" y="11"/>
                    </a:lnTo>
                    <a:lnTo>
                      <a:pt x="127" y="10"/>
                    </a:lnTo>
                    <a:lnTo>
                      <a:pt x="123" y="10"/>
                    </a:lnTo>
                    <a:lnTo>
                      <a:pt x="122" y="8"/>
                    </a:lnTo>
                    <a:lnTo>
                      <a:pt x="115" y="7"/>
                    </a:lnTo>
                    <a:lnTo>
                      <a:pt x="108" y="8"/>
                    </a:lnTo>
                    <a:lnTo>
                      <a:pt x="106" y="8"/>
                    </a:lnTo>
                    <a:lnTo>
                      <a:pt x="102" y="13"/>
                    </a:lnTo>
                    <a:lnTo>
                      <a:pt x="102" y="14"/>
                    </a:lnTo>
                    <a:lnTo>
                      <a:pt x="104" y="15"/>
                    </a:lnTo>
                    <a:lnTo>
                      <a:pt x="106" y="22"/>
                    </a:lnTo>
                    <a:lnTo>
                      <a:pt x="99" y="31"/>
                    </a:lnTo>
                    <a:lnTo>
                      <a:pt x="89" y="35"/>
                    </a:lnTo>
                    <a:lnTo>
                      <a:pt x="84" y="28"/>
                    </a:lnTo>
                    <a:lnTo>
                      <a:pt x="82" y="28"/>
                    </a:lnTo>
                    <a:lnTo>
                      <a:pt x="70" y="31"/>
                    </a:lnTo>
                    <a:lnTo>
                      <a:pt x="65" y="38"/>
                    </a:lnTo>
                    <a:lnTo>
                      <a:pt x="56" y="39"/>
                    </a:lnTo>
                    <a:lnTo>
                      <a:pt x="52" y="35"/>
                    </a:lnTo>
                    <a:lnTo>
                      <a:pt x="52" y="34"/>
                    </a:lnTo>
                    <a:lnTo>
                      <a:pt x="49" y="34"/>
                    </a:lnTo>
                    <a:lnTo>
                      <a:pt x="42" y="38"/>
                    </a:lnTo>
                    <a:lnTo>
                      <a:pt x="35" y="38"/>
                    </a:lnTo>
                    <a:lnTo>
                      <a:pt x="34" y="35"/>
                    </a:lnTo>
                    <a:lnTo>
                      <a:pt x="35" y="32"/>
                    </a:lnTo>
                    <a:lnTo>
                      <a:pt x="35" y="30"/>
                    </a:lnTo>
                    <a:lnTo>
                      <a:pt x="37" y="25"/>
                    </a:lnTo>
                    <a:lnTo>
                      <a:pt x="37" y="22"/>
                    </a:lnTo>
                    <a:lnTo>
                      <a:pt x="35" y="22"/>
                    </a:lnTo>
                    <a:lnTo>
                      <a:pt x="29" y="25"/>
                    </a:lnTo>
                    <a:lnTo>
                      <a:pt x="25" y="25"/>
                    </a:lnTo>
                    <a:lnTo>
                      <a:pt x="25" y="22"/>
                    </a:lnTo>
                    <a:lnTo>
                      <a:pt x="27" y="24"/>
                    </a:lnTo>
                    <a:lnTo>
                      <a:pt x="29" y="24"/>
                    </a:lnTo>
                    <a:lnTo>
                      <a:pt x="31" y="22"/>
                    </a:lnTo>
                    <a:lnTo>
                      <a:pt x="34" y="14"/>
                    </a:lnTo>
                    <a:lnTo>
                      <a:pt x="34" y="11"/>
                    </a:lnTo>
                    <a:lnTo>
                      <a:pt x="35" y="10"/>
                    </a:lnTo>
                    <a:lnTo>
                      <a:pt x="32" y="7"/>
                    </a:lnTo>
                    <a:lnTo>
                      <a:pt x="25" y="3"/>
                    </a:lnTo>
                    <a:lnTo>
                      <a:pt x="17" y="4"/>
                    </a:lnTo>
                    <a:lnTo>
                      <a:pt x="13" y="4"/>
                    </a:lnTo>
                    <a:lnTo>
                      <a:pt x="6" y="7"/>
                    </a:lnTo>
                    <a:lnTo>
                      <a:pt x="3" y="10"/>
                    </a:lnTo>
                    <a:lnTo>
                      <a:pt x="3" y="11"/>
                    </a:lnTo>
                    <a:lnTo>
                      <a:pt x="0" y="1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77" name="Freeform 3119">
                <a:extLst>
                  <a:ext uri="{FF2B5EF4-FFF2-40B4-BE49-F238E27FC236}">
                    <a16:creationId xmlns:a16="http://schemas.microsoft.com/office/drawing/2014/main" id="{795E6BBF-E171-E8C1-5754-6342A30A52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1" y="1552"/>
                <a:ext cx="11" cy="26"/>
              </a:xfrm>
              <a:custGeom>
                <a:avLst/>
                <a:gdLst>
                  <a:gd name="T0" fmla="*/ 42 w 45"/>
                  <a:gd name="T1" fmla="*/ 104 h 104"/>
                  <a:gd name="T2" fmla="*/ 43 w 45"/>
                  <a:gd name="T3" fmla="*/ 99 h 104"/>
                  <a:gd name="T4" fmla="*/ 42 w 45"/>
                  <a:gd name="T5" fmla="*/ 98 h 104"/>
                  <a:gd name="T6" fmla="*/ 42 w 45"/>
                  <a:gd name="T7" fmla="*/ 89 h 104"/>
                  <a:gd name="T8" fmla="*/ 43 w 45"/>
                  <a:gd name="T9" fmla="*/ 79 h 104"/>
                  <a:gd name="T10" fmla="*/ 45 w 45"/>
                  <a:gd name="T11" fmla="*/ 74 h 104"/>
                  <a:gd name="T12" fmla="*/ 45 w 45"/>
                  <a:gd name="T13" fmla="*/ 67 h 104"/>
                  <a:gd name="T14" fmla="*/ 43 w 45"/>
                  <a:gd name="T15" fmla="*/ 66 h 104"/>
                  <a:gd name="T16" fmla="*/ 42 w 45"/>
                  <a:gd name="T17" fmla="*/ 66 h 104"/>
                  <a:gd name="T18" fmla="*/ 42 w 45"/>
                  <a:gd name="T19" fmla="*/ 63 h 104"/>
                  <a:gd name="T20" fmla="*/ 40 w 45"/>
                  <a:gd name="T21" fmla="*/ 58 h 104"/>
                  <a:gd name="T22" fmla="*/ 36 w 45"/>
                  <a:gd name="T23" fmla="*/ 49 h 104"/>
                  <a:gd name="T24" fmla="*/ 35 w 45"/>
                  <a:gd name="T25" fmla="*/ 48 h 104"/>
                  <a:gd name="T26" fmla="*/ 35 w 45"/>
                  <a:gd name="T27" fmla="*/ 46 h 104"/>
                  <a:gd name="T28" fmla="*/ 28 w 45"/>
                  <a:gd name="T29" fmla="*/ 39 h 104"/>
                  <a:gd name="T30" fmla="*/ 25 w 45"/>
                  <a:gd name="T31" fmla="*/ 31 h 104"/>
                  <a:gd name="T32" fmla="*/ 19 w 45"/>
                  <a:gd name="T33" fmla="*/ 19 h 104"/>
                  <a:gd name="T34" fmla="*/ 15 w 45"/>
                  <a:gd name="T35" fmla="*/ 20 h 104"/>
                  <a:gd name="T36" fmla="*/ 12 w 45"/>
                  <a:gd name="T37" fmla="*/ 23 h 104"/>
                  <a:gd name="T38" fmla="*/ 12 w 45"/>
                  <a:gd name="T39" fmla="*/ 30 h 104"/>
                  <a:gd name="T40" fmla="*/ 11 w 45"/>
                  <a:gd name="T41" fmla="*/ 31 h 104"/>
                  <a:gd name="T42" fmla="*/ 4 w 45"/>
                  <a:gd name="T43" fmla="*/ 31 h 104"/>
                  <a:gd name="T44" fmla="*/ 2 w 45"/>
                  <a:gd name="T45" fmla="*/ 30 h 104"/>
                  <a:gd name="T46" fmla="*/ 2 w 45"/>
                  <a:gd name="T47" fmla="*/ 6 h 104"/>
                  <a:gd name="T48" fmla="*/ 4 w 45"/>
                  <a:gd name="T49" fmla="*/ 5 h 104"/>
                  <a:gd name="T50" fmla="*/ 1 w 45"/>
                  <a:gd name="T51" fmla="*/ 3 h 104"/>
                  <a:gd name="T52" fmla="*/ 0 w 45"/>
                  <a:gd name="T53" fmla="*/ 3 h 104"/>
                  <a:gd name="T54" fmla="*/ 0 w 45"/>
                  <a:gd name="T55" fmla="*/ 2 h 104"/>
                  <a:gd name="T56" fmla="*/ 1 w 45"/>
                  <a:gd name="T57" fmla="*/ 0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5" h="104">
                    <a:moveTo>
                      <a:pt x="42" y="104"/>
                    </a:moveTo>
                    <a:lnTo>
                      <a:pt x="43" y="99"/>
                    </a:lnTo>
                    <a:lnTo>
                      <a:pt x="42" y="98"/>
                    </a:lnTo>
                    <a:lnTo>
                      <a:pt x="42" y="89"/>
                    </a:lnTo>
                    <a:lnTo>
                      <a:pt x="43" y="79"/>
                    </a:lnTo>
                    <a:lnTo>
                      <a:pt x="45" y="74"/>
                    </a:lnTo>
                    <a:lnTo>
                      <a:pt x="45" y="67"/>
                    </a:lnTo>
                    <a:lnTo>
                      <a:pt x="43" y="66"/>
                    </a:lnTo>
                    <a:lnTo>
                      <a:pt x="42" y="66"/>
                    </a:lnTo>
                    <a:lnTo>
                      <a:pt x="42" y="63"/>
                    </a:lnTo>
                    <a:lnTo>
                      <a:pt x="40" y="58"/>
                    </a:lnTo>
                    <a:lnTo>
                      <a:pt x="36" y="49"/>
                    </a:lnTo>
                    <a:lnTo>
                      <a:pt x="35" y="48"/>
                    </a:lnTo>
                    <a:lnTo>
                      <a:pt x="35" y="46"/>
                    </a:lnTo>
                    <a:lnTo>
                      <a:pt x="28" y="39"/>
                    </a:lnTo>
                    <a:lnTo>
                      <a:pt x="25" y="31"/>
                    </a:lnTo>
                    <a:lnTo>
                      <a:pt x="19" y="19"/>
                    </a:lnTo>
                    <a:lnTo>
                      <a:pt x="15" y="20"/>
                    </a:lnTo>
                    <a:lnTo>
                      <a:pt x="12" y="23"/>
                    </a:lnTo>
                    <a:lnTo>
                      <a:pt x="12" y="30"/>
                    </a:lnTo>
                    <a:lnTo>
                      <a:pt x="11" y="31"/>
                    </a:lnTo>
                    <a:lnTo>
                      <a:pt x="4" y="31"/>
                    </a:lnTo>
                    <a:lnTo>
                      <a:pt x="2" y="30"/>
                    </a:lnTo>
                    <a:lnTo>
                      <a:pt x="2" y="6"/>
                    </a:lnTo>
                    <a:lnTo>
                      <a:pt x="4" y="5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78" name="Freeform 3120">
                <a:extLst>
                  <a:ext uri="{FF2B5EF4-FFF2-40B4-BE49-F238E27FC236}">
                    <a16:creationId xmlns:a16="http://schemas.microsoft.com/office/drawing/2014/main" id="{19D388A7-21AC-B337-098B-8BCB232E2B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8" y="1575"/>
                <a:ext cx="8" cy="2"/>
              </a:xfrm>
              <a:custGeom>
                <a:avLst/>
                <a:gdLst>
                  <a:gd name="T0" fmla="*/ 29 w 29"/>
                  <a:gd name="T1" fmla="*/ 0 h 8"/>
                  <a:gd name="T2" fmla="*/ 25 w 29"/>
                  <a:gd name="T3" fmla="*/ 1 h 8"/>
                  <a:gd name="T4" fmla="*/ 0 w 29"/>
                  <a:gd name="T5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9" h="8">
                    <a:moveTo>
                      <a:pt x="29" y="0"/>
                    </a:moveTo>
                    <a:lnTo>
                      <a:pt x="25" y="1"/>
                    </a:lnTo>
                    <a:lnTo>
                      <a:pt x="0" y="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79" name="Line 3121">
                <a:extLst>
                  <a:ext uri="{FF2B5EF4-FFF2-40B4-BE49-F238E27FC236}">
                    <a16:creationId xmlns:a16="http://schemas.microsoft.com/office/drawing/2014/main" id="{1EEB456B-EC54-2D9F-6F31-ABEEB82F119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958" y="1575"/>
                <a:ext cx="8" cy="2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80" name="Freeform 3122">
                <a:extLst>
                  <a:ext uri="{FF2B5EF4-FFF2-40B4-BE49-F238E27FC236}">
                    <a16:creationId xmlns:a16="http://schemas.microsoft.com/office/drawing/2014/main" id="{3C8E79A9-7B1F-5704-BD28-CA91A264C2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6" y="1575"/>
                <a:ext cx="45" cy="19"/>
              </a:xfrm>
              <a:custGeom>
                <a:avLst/>
                <a:gdLst>
                  <a:gd name="T0" fmla="*/ 184 w 184"/>
                  <a:gd name="T1" fmla="*/ 36 h 79"/>
                  <a:gd name="T2" fmla="*/ 181 w 184"/>
                  <a:gd name="T3" fmla="*/ 36 h 79"/>
                  <a:gd name="T4" fmla="*/ 180 w 184"/>
                  <a:gd name="T5" fmla="*/ 37 h 79"/>
                  <a:gd name="T6" fmla="*/ 141 w 184"/>
                  <a:gd name="T7" fmla="*/ 54 h 79"/>
                  <a:gd name="T8" fmla="*/ 131 w 184"/>
                  <a:gd name="T9" fmla="*/ 64 h 79"/>
                  <a:gd name="T10" fmla="*/ 130 w 184"/>
                  <a:gd name="T11" fmla="*/ 67 h 79"/>
                  <a:gd name="T12" fmla="*/ 127 w 184"/>
                  <a:gd name="T13" fmla="*/ 67 h 79"/>
                  <a:gd name="T14" fmla="*/ 104 w 184"/>
                  <a:gd name="T15" fmla="*/ 79 h 79"/>
                  <a:gd name="T16" fmla="*/ 100 w 184"/>
                  <a:gd name="T17" fmla="*/ 74 h 79"/>
                  <a:gd name="T18" fmla="*/ 84 w 184"/>
                  <a:gd name="T19" fmla="*/ 63 h 79"/>
                  <a:gd name="T20" fmla="*/ 78 w 184"/>
                  <a:gd name="T21" fmla="*/ 56 h 79"/>
                  <a:gd name="T22" fmla="*/ 75 w 184"/>
                  <a:gd name="T23" fmla="*/ 53 h 79"/>
                  <a:gd name="T24" fmla="*/ 74 w 184"/>
                  <a:gd name="T25" fmla="*/ 49 h 79"/>
                  <a:gd name="T26" fmla="*/ 68 w 184"/>
                  <a:gd name="T27" fmla="*/ 43 h 79"/>
                  <a:gd name="T28" fmla="*/ 59 w 184"/>
                  <a:gd name="T29" fmla="*/ 40 h 79"/>
                  <a:gd name="T30" fmla="*/ 52 w 184"/>
                  <a:gd name="T31" fmla="*/ 40 h 79"/>
                  <a:gd name="T32" fmla="*/ 36 w 184"/>
                  <a:gd name="T33" fmla="*/ 29 h 79"/>
                  <a:gd name="T34" fmla="*/ 32 w 184"/>
                  <a:gd name="T35" fmla="*/ 25 h 79"/>
                  <a:gd name="T36" fmla="*/ 25 w 184"/>
                  <a:gd name="T37" fmla="*/ 22 h 79"/>
                  <a:gd name="T38" fmla="*/ 25 w 184"/>
                  <a:gd name="T39" fmla="*/ 21 h 79"/>
                  <a:gd name="T40" fmla="*/ 21 w 184"/>
                  <a:gd name="T41" fmla="*/ 18 h 79"/>
                  <a:gd name="T42" fmla="*/ 20 w 184"/>
                  <a:gd name="T43" fmla="*/ 18 h 79"/>
                  <a:gd name="T44" fmla="*/ 14 w 184"/>
                  <a:gd name="T45" fmla="*/ 15 h 79"/>
                  <a:gd name="T46" fmla="*/ 13 w 184"/>
                  <a:gd name="T47" fmla="*/ 15 h 79"/>
                  <a:gd name="T48" fmla="*/ 7 w 184"/>
                  <a:gd name="T49" fmla="*/ 11 h 79"/>
                  <a:gd name="T50" fmla="*/ 6 w 184"/>
                  <a:gd name="T51" fmla="*/ 9 h 79"/>
                  <a:gd name="T52" fmla="*/ 4 w 184"/>
                  <a:gd name="T53" fmla="*/ 4 h 79"/>
                  <a:gd name="T54" fmla="*/ 4 w 184"/>
                  <a:gd name="T55" fmla="*/ 0 h 79"/>
                  <a:gd name="T56" fmla="*/ 0 w 184"/>
                  <a:gd name="T57" fmla="*/ 0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84" h="79">
                    <a:moveTo>
                      <a:pt x="184" y="36"/>
                    </a:moveTo>
                    <a:lnTo>
                      <a:pt x="181" y="36"/>
                    </a:lnTo>
                    <a:lnTo>
                      <a:pt x="180" y="37"/>
                    </a:lnTo>
                    <a:lnTo>
                      <a:pt x="141" y="54"/>
                    </a:lnTo>
                    <a:lnTo>
                      <a:pt x="131" y="64"/>
                    </a:lnTo>
                    <a:lnTo>
                      <a:pt x="130" y="67"/>
                    </a:lnTo>
                    <a:lnTo>
                      <a:pt x="127" y="67"/>
                    </a:lnTo>
                    <a:lnTo>
                      <a:pt x="104" y="79"/>
                    </a:lnTo>
                    <a:lnTo>
                      <a:pt x="100" y="74"/>
                    </a:lnTo>
                    <a:lnTo>
                      <a:pt x="84" y="63"/>
                    </a:lnTo>
                    <a:lnTo>
                      <a:pt x="78" y="56"/>
                    </a:lnTo>
                    <a:lnTo>
                      <a:pt x="75" y="53"/>
                    </a:lnTo>
                    <a:lnTo>
                      <a:pt x="74" y="49"/>
                    </a:lnTo>
                    <a:lnTo>
                      <a:pt x="68" y="43"/>
                    </a:lnTo>
                    <a:lnTo>
                      <a:pt x="59" y="40"/>
                    </a:lnTo>
                    <a:lnTo>
                      <a:pt x="52" y="40"/>
                    </a:lnTo>
                    <a:lnTo>
                      <a:pt x="36" y="29"/>
                    </a:lnTo>
                    <a:lnTo>
                      <a:pt x="32" y="25"/>
                    </a:lnTo>
                    <a:lnTo>
                      <a:pt x="25" y="22"/>
                    </a:lnTo>
                    <a:lnTo>
                      <a:pt x="25" y="21"/>
                    </a:lnTo>
                    <a:lnTo>
                      <a:pt x="21" y="18"/>
                    </a:lnTo>
                    <a:lnTo>
                      <a:pt x="20" y="18"/>
                    </a:lnTo>
                    <a:lnTo>
                      <a:pt x="14" y="15"/>
                    </a:lnTo>
                    <a:lnTo>
                      <a:pt x="13" y="15"/>
                    </a:lnTo>
                    <a:lnTo>
                      <a:pt x="7" y="11"/>
                    </a:lnTo>
                    <a:lnTo>
                      <a:pt x="6" y="9"/>
                    </a:lnTo>
                    <a:lnTo>
                      <a:pt x="4" y="4"/>
                    </a:lnTo>
                    <a:lnTo>
                      <a:pt x="4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81" name="Freeform 3123">
                <a:extLst>
                  <a:ext uri="{FF2B5EF4-FFF2-40B4-BE49-F238E27FC236}">
                    <a16:creationId xmlns:a16="http://schemas.microsoft.com/office/drawing/2014/main" id="{10118C35-72C6-1380-D2DE-1F249A57BF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5" y="1578"/>
                <a:ext cx="36" cy="17"/>
              </a:xfrm>
              <a:custGeom>
                <a:avLst/>
                <a:gdLst>
                  <a:gd name="T0" fmla="*/ 0 w 146"/>
                  <a:gd name="T1" fmla="*/ 67 h 67"/>
                  <a:gd name="T2" fmla="*/ 3 w 146"/>
                  <a:gd name="T3" fmla="*/ 67 h 67"/>
                  <a:gd name="T4" fmla="*/ 10 w 146"/>
                  <a:gd name="T5" fmla="*/ 64 h 67"/>
                  <a:gd name="T6" fmla="*/ 46 w 146"/>
                  <a:gd name="T7" fmla="*/ 35 h 67"/>
                  <a:gd name="T8" fmla="*/ 52 w 146"/>
                  <a:gd name="T9" fmla="*/ 35 h 67"/>
                  <a:gd name="T10" fmla="*/ 59 w 146"/>
                  <a:gd name="T11" fmla="*/ 33 h 67"/>
                  <a:gd name="T12" fmla="*/ 109 w 146"/>
                  <a:gd name="T13" fmla="*/ 18 h 67"/>
                  <a:gd name="T14" fmla="*/ 125 w 146"/>
                  <a:gd name="T15" fmla="*/ 8 h 67"/>
                  <a:gd name="T16" fmla="*/ 143 w 146"/>
                  <a:gd name="T17" fmla="*/ 1 h 67"/>
                  <a:gd name="T18" fmla="*/ 144 w 146"/>
                  <a:gd name="T19" fmla="*/ 1 h 67"/>
                  <a:gd name="T20" fmla="*/ 146 w 146"/>
                  <a:gd name="T21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6" h="67">
                    <a:moveTo>
                      <a:pt x="0" y="67"/>
                    </a:moveTo>
                    <a:lnTo>
                      <a:pt x="3" y="67"/>
                    </a:lnTo>
                    <a:lnTo>
                      <a:pt x="10" y="64"/>
                    </a:lnTo>
                    <a:lnTo>
                      <a:pt x="46" y="35"/>
                    </a:lnTo>
                    <a:lnTo>
                      <a:pt x="52" y="35"/>
                    </a:lnTo>
                    <a:lnTo>
                      <a:pt x="59" y="33"/>
                    </a:lnTo>
                    <a:lnTo>
                      <a:pt x="109" y="18"/>
                    </a:lnTo>
                    <a:lnTo>
                      <a:pt x="125" y="8"/>
                    </a:lnTo>
                    <a:lnTo>
                      <a:pt x="143" y="1"/>
                    </a:lnTo>
                    <a:lnTo>
                      <a:pt x="144" y="1"/>
                    </a:lnTo>
                    <a:lnTo>
                      <a:pt x="146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82" name="Freeform 3124">
                <a:extLst>
                  <a:ext uri="{FF2B5EF4-FFF2-40B4-BE49-F238E27FC236}">
                    <a16:creationId xmlns:a16="http://schemas.microsoft.com/office/drawing/2014/main" id="{D9BAA4BA-443C-E254-B4A8-4E0884E31E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1" y="1577"/>
                <a:ext cx="7" cy="1"/>
              </a:xfrm>
              <a:custGeom>
                <a:avLst/>
                <a:gdLst>
                  <a:gd name="T0" fmla="*/ 28 w 28"/>
                  <a:gd name="T1" fmla="*/ 0 h 6"/>
                  <a:gd name="T2" fmla="*/ 3 w 28"/>
                  <a:gd name="T3" fmla="*/ 6 h 6"/>
                  <a:gd name="T4" fmla="*/ 0 w 28"/>
                  <a:gd name="T5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8" h="6">
                    <a:moveTo>
                      <a:pt x="28" y="0"/>
                    </a:moveTo>
                    <a:lnTo>
                      <a:pt x="3" y="6"/>
                    </a:lnTo>
                    <a:lnTo>
                      <a:pt x="0" y="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83" name="Freeform 3125">
                <a:extLst>
                  <a:ext uri="{FF2B5EF4-FFF2-40B4-BE49-F238E27FC236}">
                    <a16:creationId xmlns:a16="http://schemas.microsoft.com/office/drawing/2014/main" id="{6EF8A2A5-00AA-6DEF-57BB-26D3D231A8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7" y="1595"/>
                <a:ext cx="46" cy="127"/>
              </a:xfrm>
              <a:custGeom>
                <a:avLst/>
                <a:gdLst>
                  <a:gd name="T0" fmla="*/ 71 w 184"/>
                  <a:gd name="T1" fmla="*/ 505 h 508"/>
                  <a:gd name="T2" fmla="*/ 68 w 184"/>
                  <a:gd name="T3" fmla="*/ 501 h 508"/>
                  <a:gd name="T4" fmla="*/ 56 w 184"/>
                  <a:gd name="T5" fmla="*/ 480 h 508"/>
                  <a:gd name="T6" fmla="*/ 37 w 184"/>
                  <a:gd name="T7" fmla="*/ 462 h 508"/>
                  <a:gd name="T8" fmla="*/ 36 w 184"/>
                  <a:gd name="T9" fmla="*/ 450 h 508"/>
                  <a:gd name="T10" fmla="*/ 25 w 184"/>
                  <a:gd name="T11" fmla="*/ 447 h 508"/>
                  <a:gd name="T12" fmla="*/ 33 w 184"/>
                  <a:gd name="T13" fmla="*/ 436 h 508"/>
                  <a:gd name="T14" fmla="*/ 35 w 184"/>
                  <a:gd name="T15" fmla="*/ 426 h 508"/>
                  <a:gd name="T16" fmla="*/ 28 w 184"/>
                  <a:gd name="T17" fmla="*/ 406 h 508"/>
                  <a:gd name="T18" fmla="*/ 21 w 184"/>
                  <a:gd name="T19" fmla="*/ 387 h 508"/>
                  <a:gd name="T20" fmla="*/ 8 w 184"/>
                  <a:gd name="T21" fmla="*/ 384 h 508"/>
                  <a:gd name="T22" fmla="*/ 5 w 184"/>
                  <a:gd name="T23" fmla="*/ 350 h 508"/>
                  <a:gd name="T24" fmla="*/ 12 w 184"/>
                  <a:gd name="T25" fmla="*/ 335 h 508"/>
                  <a:gd name="T26" fmla="*/ 23 w 184"/>
                  <a:gd name="T27" fmla="*/ 310 h 508"/>
                  <a:gd name="T28" fmla="*/ 35 w 184"/>
                  <a:gd name="T29" fmla="*/ 301 h 508"/>
                  <a:gd name="T30" fmla="*/ 46 w 184"/>
                  <a:gd name="T31" fmla="*/ 316 h 508"/>
                  <a:gd name="T32" fmla="*/ 112 w 184"/>
                  <a:gd name="T33" fmla="*/ 261 h 508"/>
                  <a:gd name="T34" fmla="*/ 124 w 184"/>
                  <a:gd name="T35" fmla="*/ 300 h 508"/>
                  <a:gd name="T36" fmla="*/ 131 w 184"/>
                  <a:gd name="T37" fmla="*/ 318 h 508"/>
                  <a:gd name="T38" fmla="*/ 152 w 184"/>
                  <a:gd name="T39" fmla="*/ 314 h 508"/>
                  <a:gd name="T40" fmla="*/ 156 w 184"/>
                  <a:gd name="T41" fmla="*/ 316 h 508"/>
                  <a:gd name="T42" fmla="*/ 162 w 184"/>
                  <a:gd name="T43" fmla="*/ 314 h 508"/>
                  <a:gd name="T44" fmla="*/ 183 w 184"/>
                  <a:gd name="T45" fmla="*/ 254 h 508"/>
                  <a:gd name="T46" fmla="*/ 180 w 184"/>
                  <a:gd name="T47" fmla="*/ 223 h 508"/>
                  <a:gd name="T48" fmla="*/ 177 w 184"/>
                  <a:gd name="T49" fmla="*/ 187 h 508"/>
                  <a:gd name="T50" fmla="*/ 184 w 184"/>
                  <a:gd name="T51" fmla="*/ 165 h 508"/>
                  <a:gd name="T52" fmla="*/ 174 w 184"/>
                  <a:gd name="T53" fmla="*/ 159 h 508"/>
                  <a:gd name="T54" fmla="*/ 160 w 184"/>
                  <a:gd name="T55" fmla="*/ 155 h 508"/>
                  <a:gd name="T56" fmla="*/ 148 w 184"/>
                  <a:gd name="T57" fmla="*/ 158 h 508"/>
                  <a:gd name="T58" fmla="*/ 145 w 184"/>
                  <a:gd name="T59" fmla="*/ 159 h 508"/>
                  <a:gd name="T60" fmla="*/ 124 w 184"/>
                  <a:gd name="T61" fmla="*/ 172 h 508"/>
                  <a:gd name="T62" fmla="*/ 127 w 184"/>
                  <a:gd name="T63" fmla="*/ 162 h 508"/>
                  <a:gd name="T64" fmla="*/ 131 w 184"/>
                  <a:gd name="T65" fmla="*/ 149 h 508"/>
                  <a:gd name="T66" fmla="*/ 142 w 184"/>
                  <a:gd name="T67" fmla="*/ 127 h 508"/>
                  <a:gd name="T68" fmla="*/ 134 w 184"/>
                  <a:gd name="T69" fmla="*/ 89 h 508"/>
                  <a:gd name="T70" fmla="*/ 124 w 184"/>
                  <a:gd name="T71" fmla="*/ 67 h 508"/>
                  <a:gd name="T72" fmla="*/ 97 w 184"/>
                  <a:gd name="T73" fmla="*/ 62 h 508"/>
                  <a:gd name="T74" fmla="*/ 78 w 184"/>
                  <a:gd name="T75" fmla="*/ 57 h 508"/>
                  <a:gd name="T76" fmla="*/ 71 w 184"/>
                  <a:gd name="T77" fmla="*/ 56 h 508"/>
                  <a:gd name="T78" fmla="*/ 47 w 184"/>
                  <a:gd name="T79" fmla="*/ 57 h 508"/>
                  <a:gd name="T80" fmla="*/ 40 w 184"/>
                  <a:gd name="T81" fmla="*/ 56 h 508"/>
                  <a:gd name="T82" fmla="*/ 35 w 184"/>
                  <a:gd name="T83" fmla="*/ 40 h 508"/>
                  <a:gd name="T84" fmla="*/ 39 w 184"/>
                  <a:gd name="T85" fmla="*/ 32 h 508"/>
                  <a:gd name="T86" fmla="*/ 40 w 184"/>
                  <a:gd name="T87" fmla="*/ 26 h 508"/>
                  <a:gd name="T88" fmla="*/ 39 w 184"/>
                  <a:gd name="T89" fmla="*/ 18 h 508"/>
                  <a:gd name="T90" fmla="*/ 33 w 184"/>
                  <a:gd name="T91" fmla="*/ 8 h 508"/>
                  <a:gd name="T92" fmla="*/ 30 w 184"/>
                  <a:gd name="T93" fmla="*/ 0 h 5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84" h="508">
                    <a:moveTo>
                      <a:pt x="71" y="508"/>
                    </a:moveTo>
                    <a:lnTo>
                      <a:pt x="71" y="505"/>
                    </a:lnTo>
                    <a:lnTo>
                      <a:pt x="69" y="503"/>
                    </a:lnTo>
                    <a:lnTo>
                      <a:pt x="68" y="501"/>
                    </a:lnTo>
                    <a:lnTo>
                      <a:pt x="64" y="489"/>
                    </a:lnTo>
                    <a:lnTo>
                      <a:pt x="56" y="480"/>
                    </a:lnTo>
                    <a:lnTo>
                      <a:pt x="43" y="469"/>
                    </a:lnTo>
                    <a:lnTo>
                      <a:pt x="37" y="462"/>
                    </a:lnTo>
                    <a:lnTo>
                      <a:pt x="37" y="455"/>
                    </a:lnTo>
                    <a:lnTo>
                      <a:pt x="36" y="450"/>
                    </a:lnTo>
                    <a:lnTo>
                      <a:pt x="30" y="447"/>
                    </a:lnTo>
                    <a:lnTo>
                      <a:pt x="25" y="447"/>
                    </a:lnTo>
                    <a:lnTo>
                      <a:pt x="32" y="437"/>
                    </a:lnTo>
                    <a:lnTo>
                      <a:pt x="33" y="436"/>
                    </a:lnTo>
                    <a:lnTo>
                      <a:pt x="35" y="429"/>
                    </a:lnTo>
                    <a:lnTo>
                      <a:pt x="35" y="426"/>
                    </a:lnTo>
                    <a:lnTo>
                      <a:pt x="28" y="412"/>
                    </a:lnTo>
                    <a:lnTo>
                      <a:pt x="28" y="406"/>
                    </a:lnTo>
                    <a:lnTo>
                      <a:pt x="26" y="403"/>
                    </a:lnTo>
                    <a:lnTo>
                      <a:pt x="21" y="387"/>
                    </a:lnTo>
                    <a:lnTo>
                      <a:pt x="15" y="384"/>
                    </a:lnTo>
                    <a:lnTo>
                      <a:pt x="8" y="384"/>
                    </a:lnTo>
                    <a:lnTo>
                      <a:pt x="0" y="385"/>
                    </a:lnTo>
                    <a:lnTo>
                      <a:pt x="5" y="350"/>
                    </a:lnTo>
                    <a:lnTo>
                      <a:pt x="9" y="338"/>
                    </a:lnTo>
                    <a:lnTo>
                      <a:pt x="12" y="335"/>
                    </a:lnTo>
                    <a:lnTo>
                      <a:pt x="12" y="333"/>
                    </a:lnTo>
                    <a:lnTo>
                      <a:pt x="23" y="310"/>
                    </a:lnTo>
                    <a:lnTo>
                      <a:pt x="22" y="289"/>
                    </a:lnTo>
                    <a:lnTo>
                      <a:pt x="35" y="301"/>
                    </a:lnTo>
                    <a:lnTo>
                      <a:pt x="42" y="311"/>
                    </a:lnTo>
                    <a:lnTo>
                      <a:pt x="46" y="316"/>
                    </a:lnTo>
                    <a:lnTo>
                      <a:pt x="53" y="313"/>
                    </a:lnTo>
                    <a:lnTo>
                      <a:pt x="112" y="261"/>
                    </a:lnTo>
                    <a:lnTo>
                      <a:pt x="123" y="293"/>
                    </a:lnTo>
                    <a:lnTo>
                      <a:pt x="124" y="300"/>
                    </a:lnTo>
                    <a:lnTo>
                      <a:pt x="128" y="311"/>
                    </a:lnTo>
                    <a:lnTo>
                      <a:pt x="131" y="318"/>
                    </a:lnTo>
                    <a:lnTo>
                      <a:pt x="139" y="318"/>
                    </a:lnTo>
                    <a:lnTo>
                      <a:pt x="152" y="314"/>
                    </a:lnTo>
                    <a:lnTo>
                      <a:pt x="153" y="314"/>
                    </a:lnTo>
                    <a:lnTo>
                      <a:pt x="156" y="316"/>
                    </a:lnTo>
                    <a:lnTo>
                      <a:pt x="162" y="316"/>
                    </a:lnTo>
                    <a:lnTo>
                      <a:pt x="162" y="314"/>
                    </a:lnTo>
                    <a:lnTo>
                      <a:pt x="177" y="303"/>
                    </a:lnTo>
                    <a:lnTo>
                      <a:pt x="183" y="254"/>
                    </a:lnTo>
                    <a:lnTo>
                      <a:pt x="177" y="240"/>
                    </a:lnTo>
                    <a:lnTo>
                      <a:pt x="180" y="223"/>
                    </a:lnTo>
                    <a:lnTo>
                      <a:pt x="172" y="199"/>
                    </a:lnTo>
                    <a:lnTo>
                      <a:pt x="177" y="187"/>
                    </a:lnTo>
                    <a:lnTo>
                      <a:pt x="177" y="177"/>
                    </a:lnTo>
                    <a:lnTo>
                      <a:pt x="184" y="165"/>
                    </a:lnTo>
                    <a:lnTo>
                      <a:pt x="183" y="165"/>
                    </a:lnTo>
                    <a:lnTo>
                      <a:pt x="174" y="159"/>
                    </a:lnTo>
                    <a:lnTo>
                      <a:pt x="166" y="155"/>
                    </a:lnTo>
                    <a:lnTo>
                      <a:pt x="160" y="155"/>
                    </a:lnTo>
                    <a:lnTo>
                      <a:pt x="150" y="158"/>
                    </a:lnTo>
                    <a:lnTo>
                      <a:pt x="148" y="158"/>
                    </a:lnTo>
                    <a:lnTo>
                      <a:pt x="146" y="159"/>
                    </a:lnTo>
                    <a:lnTo>
                      <a:pt x="145" y="159"/>
                    </a:lnTo>
                    <a:lnTo>
                      <a:pt x="134" y="167"/>
                    </a:lnTo>
                    <a:lnTo>
                      <a:pt x="124" y="172"/>
                    </a:lnTo>
                    <a:lnTo>
                      <a:pt x="121" y="170"/>
                    </a:lnTo>
                    <a:lnTo>
                      <a:pt x="127" y="162"/>
                    </a:lnTo>
                    <a:lnTo>
                      <a:pt x="128" y="153"/>
                    </a:lnTo>
                    <a:lnTo>
                      <a:pt x="131" y="149"/>
                    </a:lnTo>
                    <a:lnTo>
                      <a:pt x="131" y="148"/>
                    </a:lnTo>
                    <a:lnTo>
                      <a:pt x="142" y="127"/>
                    </a:lnTo>
                    <a:lnTo>
                      <a:pt x="145" y="110"/>
                    </a:lnTo>
                    <a:lnTo>
                      <a:pt x="134" y="89"/>
                    </a:lnTo>
                    <a:lnTo>
                      <a:pt x="131" y="79"/>
                    </a:lnTo>
                    <a:lnTo>
                      <a:pt x="124" y="67"/>
                    </a:lnTo>
                    <a:lnTo>
                      <a:pt x="121" y="62"/>
                    </a:lnTo>
                    <a:lnTo>
                      <a:pt x="97" y="62"/>
                    </a:lnTo>
                    <a:lnTo>
                      <a:pt x="81" y="60"/>
                    </a:lnTo>
                    <a:lnTo>
                      <a:pt x="78" y="57"/>
                    </a:lnTo>
                    <a:lnTo>
                      <a:pt x="74" y="57"/>
                    </a:lnTo>
                    <a:lnTo>
                      <a:pt x="71" y="56"/>
                    </a:lnTo>
                    <a:lnTo>
                      <a:pt x="52" y="56"/>
                    </a:lnTo>
                    <a:lnTo>
                      <a:pt x="47" y="57"/>
                    </a:lnTo>
                    <a:lnTo>
                      <a:pt x="42" y="57"/>
                    </a:lnTo>
                    <a:lnTo>
                      <a:pt x="40" y="56"/>
                    </a:lnTo>
                    <a:lnTo>
                      <a:pt x="35" y="45"/>
                    </a:lnTo>
                    <a:lnTo>
                      <a:pt x="35" y="40"/>
                    </a:lnTo>
                    <a:lnTo>
                      <a:pt x="36" y="36"/>
                    </a:lnTo>
                    <a:lnTo>
                      <a:pt x="39" y="32"/>
                    </a:lnTo>
                    <a:lnTo>
                      <a:pt x="40" y="31"/>
                    </a:lnTo>
                    <a:lnTo>
                      <a:pt x="40" y="26"/>
                    </a:lnTo>
                    <a:lnTo>
                      <a:pt x="39" y="19"/>
                    </a:lnTo>
                    <a:lnTo>
                      <a:pt x="39" y="18"/>
                    </a:lnTo>
                    <a:lnTo>
                      <a:pt x="35" y="9"/>
                    </a:lnTo>
                    <a:lnTo>
                      <a:pt x="33" y="8"/>
                    </a:lnTo>
                    <a:lnTo>
                      <a:pt x="32" y="2"/>
                    </a:lnTo>
                    <a:lnTo>
                      <a:pt x="3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84" name="Freeform 3126">
                <a:extLst>
                  <a:ext uri="{FF2B5EF4-FFF2-40B4-BE49-F238E27FC236}">
                    <a16:creationId xmlns:a16="http://schemas.microsoft.com/office/drawing/2014/main" id="{AF0B2E1E-2B72-9A2D-7CE1-EF8970829B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3" y="1553"/>
                <a:ext cx="51" cy="93"/>
              </a:xfrm>
              <a:custGeom>
                <a:avLst/>
                <a:gdLst>
                  <a:gd name="T0" fmla="*/ 81 w 205"/>
                  <a:gd name="T1" fmla="*/ 2 h 373"/>
                  <a:gd name="T2" fmla="*/ 78 w 205"/>
                  <a:gd name="T3" fmla="*/ 20 h 373"/>
                  <a:gd name="T4" fmla="*/ 77 w 205"/>
                  <a:gd name="T5" fmla="*/ 31 h 373"/>
                  <a:gd name="T6" fmla="*/ 63 w 205"/>
                  <a:gd name="T7" fmla="*/ 36 h 373"/>
                  <a:gd name="T8" fmla="*/ 43 w 205"/>
                  <a:gd name="T9" fmla="*/ 29 h 373"/>
                  <a:gd name="T10" fmla="*/ 40 w 205"/>
                  <a:gd name="T11" fmla="*/ 31 h 373"/>
                  <a:gd name="T12" fmla="*/ 32 w 205"/>
                  <a:gd name="T13" fmla="*/ 50 h 373"/>
                  <a:gd name="T14" fmla="*/ 49 w 205"/>
                  <a:gd name="T15" fmla="*/ 71 h 373"/>
                  <a:gd name="T16" fmla="*/ 47 w 205"/>
                  <a:gd name="T17" fmla="*/ 91 h 373"/>
                  <a:gd name="T18" fmla="*/ 29 w 205"/>
                  <a:gd name="T19" fmla="*/ 109 h 373"/>
                  <a:gd name="T20" fmla="*/ 24 w 205"/>
                  <a:gd name="T21" fmla="*/ 122 h 373"/>
                  <a:gd name="T22" fmla="*/ 22 w 205"/>
                  <a:gd name="T23" fmla="*/ 130 h 373"/>
                  <a:gd name="T24" fmla="*/ 10 w 205"/>
                  <a:gd name="T25" fmla="*/ 133 h 373"/>
                  <a:gd name="T26" fmla="*/ 8 w 205"/>
                  <a:gd name="T27" fmla="*/ 153 h 373"/>
                  <a:gd name="T28" fmla="*/ 0 w 205"/>
                  <a:gd name="T29" fmla="*/ 158 h 373"/>
                  <a:gd name="T30" fmla="*/ 1 w 205"/>
                  <a:gd name="T31" fmla="*/ 165 h 373"/>
                  <a:gd name="T32" fmla="*/ 11 w 205"/>
                  <a:gd name="T33" fmla="*/ 175 h 373"/>
                  <a:gd name="T34" fmla="*/ 36 w 205"/>
                  <a:gd name="T35" fmla="*/ 183 h 373"/>
                  <a:gd name="T36" fmla="*/ 50 w 205"/>
                  <a:gd name="T37" fmla="*/ 189 h 373"/>
                  <a:gd name="T38" fmla="*/ 60 w 205"/>
                  <a:gd name="T39" fmla="*/ 192 h 373"/>
                  <a:gd name="T40" fmla="*/ 64 w 205"/>
                  <a:gd name="T41" fmla="*/ 201 h 373"/>
                  <a:gd name="T42" fmla="*/ 80 w 205"/>
                  <a:gd name="T43" fmla="*/ 182 h 373"/>
                  <a:gd name="T44" fmla="*/ 84 w 205"/>
                  <a:gd name="T45" fmla="*/ 179 h 373"/>
                  <a:gd name="T46" fmla="*/ 92 w 205"/>
                  <a:gd name="T47" fmla="*/ 177 h 373"/>
                  <a:gd name="T48" fmla="*/ 110 w 205"/>
                  <a:gd name="T49" fmla="*/ 192 h 373"/>
                  <a:gd name="T50" fmla="*/ 119 w 205"/>
                  <a:gd name="T51" fmla="*/ 190 h 373"/>
                  <a:gd name="T52" fmla="*/ 127 w 205"/>
                  <a:gd name="T53" fmla="*/ 188 h 373"/>
                  <a:gd name="T54" fmla="*/ 138 w 205"/>
                  <a:gd name="T55" fmla="*/ 184 h 373"/>
                  <a:gd name="T56" fmla="*/ 152 w 205"/>
                  <a:gd name="T57" fmla="*/ 183 h 373"/>
                  <a:gd name="T58" fmla="*/ 142 w 205"/>
                  <a:gd name="T59" fmla="*/ 207 h 373"/>
                  <a:gd name="T60" fmla="*/ 142 w 205"/>
                  <a:gd name="T61" fmla="*/ 217 h 373"/>
                  <a:gd name="T62" fmla="*/ 159 w 205"/>
                  <a:gd name="T63" fmla="*/ 235 h 373"/>
                  <a:gd name="T64" fmla="*/ 162 w 205"/>
                  <a:gd name="T65" fmla="*/ 264 h 373"/>
                  <a:gd name="T66" fmla="*/ 154 w 205"/>
                  <a:gd name="T67" fmla="*/ 277 h 373"/>
                  <a:gd name="T68" fmla="*/ 159 w 205"/>
                  <a:gd name="T69" fmla="*/ 297 h 373"/>
                  <a:gd name="T70" fmla="*/ 162 w 205"/>
                  <a:gd name="T71" fmla="*/ 303 h 373"/>
                  <a:gd name="T72" fmla="*/ 179 w 205"/>
                  <a:gd name="T73" fmla="*/ 330 h 373"/>
                  <a:gd name="T74" fmla="*/ 205 w 205"/>
                  <a:gd name="T75" fmla="*/ 373 h 3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205" h="373">
                    <a:moveTo>
                      <a:pt x="82" y="0"/>
                    </a:moveTo>
                    <a:lnTo>
                      <a:pt x="81" y="2"/>
                    </a:lnTo>
                    <a:lnTo>
                      <a:pt x="78" y="13"/>
                    </a:lnTo>
                    <a:lnTo>
                      <a:pt x="78" y="20"/>
                    </a:lnTo>
                    <a:lnTo>
                      <a:pt x="77" y="24"/>
                    </a:lnTo>
                    <a:lnTo>
                      <a:pt x="77" y="31"/>
                    </a:lnTo>
                    <a:lnTo>
                      <a:pt x="66" y="36"/>
                    </a:lnTo>
                    <a:lnTo>
                      <a:pt x="63" y="36"/>
                    </a:lnTo>
                    <a:lnTo>
                      <a:pt x="53" y="35"/>
                    </a:lnTo>
                    <a:lnTo>
                      <a:pt x="43" y="29"/>
                    </a:lnTo>
                    <a:lnTo>
                      <a:pt x="42" y="29"/>
                    </a:lnTo>
                    <a:lnTo>
                      <a:pt x="40" y="31"/>
                    </a:lnTo>
                    <a:lnTo>
                      <a:pt x="32" y="48"/>
                    </a:lnTo>
                    <a:lnTo>
                      <a:pt x="32" y="50"/>
                    </a:lnTo>
                    <a:lnTo>
                      <a:pt x="43" y="66"/>
                    </a:lnTo>
                    <a:lnTo>
                      <a:pt x="49" y="71"/>
                    </a:lnTo>
                    <a:lnTo>
                      <a:pt x="49" y="79"/>
                    </a:lnTo>
                    <a:lnTo>
                      <a:pt x="47" y="91"/>
                    </a:lnTo>
                    <a:lnTo>
                      <a:pt x="39" y="102"/>
                    </a:lnTo>
                    <a:lnTo>
                      <a:pt x="29" y="109"/>
                    </a:lnTo>
                    <a:lnTo>
                      <a:pt x="22" y="112"/>
                    </a:lnTo>
                    <a:lnTo>
                      <a:pt x="24" y="122"/>
                    </a:lnTo>
                    <a:lnTo>
                      <a:pt x="24" y="126"/>
                    </a:lnTo>
                    <a:lnTo>
                      <a:pt x="22" y="130"/>
                    </a:lnTo>
                    <a:lnTo>
                      <a:pt x="21" y="133"/>
                    </a:lnTo>
                    <a:lnTo>
                      <a:pt x="10" y="133"/>
                    </a:lnTo>
                    <a:lnTo>
                      <a:pt x="10" y="148"/>
                    </a:lnTo>
                    <a:lnTo>
                      <a:pt x="8" y="153"/>
                    </a:lnTo>
                    <a:lnTo>
                      <a:pt x="1" y="157"/>
                    </a:lnTo>
                    <a:lnTo>
                      <a:pt x="0" y="158"/>
                    </a:lnTo>
                    <a:lnTo>
                      <a:pt x="1" y="161"/>
                    </a:lnTo>
                    <a:lnTo>
                      <a:pt x="1" y="165"/>
                    </a:lnTo>
                    <a:lnTo>
                      <a:pt x="6" y="172"/>
                    </a:lnTo>
                    <a:lnTo>
                      <a:pt x="11" y="175"/>
                    </a:lnTo>
                    <a:lnTo>
                      <a:pt x="27" y="176"/>
                    </a:lnTo>
                    <a:lnTo>
                      <a:pt x="36" y="183"/>
                    </a:lnTo>
                    <a:lnTo>
                      <a:pt x="39" y="183"/>
                    </a:lnTo>
                    <a:lnTo>
                      <a:pt x="50" y="189"/>
                    </a:lnTo>
                    <a:lnTo>
                      <a:pt x="53" y="189"/>
                    </a:lnTo>
                    <a:lnTo>
                      <a:pt x="60" y="192"/>
                    </a:lnTo>
                    <a:lnTo>
                      <a:pt x="64" y="200"/>
                    </a:lnTo>
                    <a:lnTo>
                      <a:pt x="64" y="201"/>
                    </a:lnTo>
                    <a:lnTo>
                      <a:pt x="68" y="199"/>
                    </a:lnTo>
                    <a:lnTo>
                      <a:pt x="80" y="182"/>
                    </a:lnTo>
                    <a:lnTo>
                      <a:pt x="82" y="180"/>
                    </a:lnTo>
                    <a:lnTo>
                      <a:pt x="84" y="179"/>
                    </a:lnTo>
                    <a:lnTo>
                      <a:pt x="87" y="177"/>
                    </a:lnTo>
                    <a:lnTo>
                      <a:pt x="92" y="177"/>
                    </a:lnTo>
                    <a:lnTo>
                      <a:pt x="103" y="189"/>
                    </a:lnTo>
                    <a:lnTo>
                      <a:pt x="110" y="192"/>
                    </a:lnTo>
                    <a:lnTo>
                      <a:pt x="116" y="192"/>
                    </a:lnTo>
                    <a:lnTo>
                      <a:pt x="119" y="190"/>
                    </a:lnTo>
                    <a:lnTo>
                      <a:pt x="126" y="189"/>
                    </a:lnTo>
                    <a:lnTo>
                      <a:pt x="127" y="188"/>
                    </a:lnTo>
                    <a:lnTo>
                      <a:pt x="133" y="186"/>
                    </a:lnTo>
                    <a:lnTo>
                      <a:pt x="138" y="184"/>
                    </a:lnTo>
                    <a:lnTo>
                      <a:pt x="151" y="183"/>
                    </a:lnTo>
                    <a:lnTo>
                      <a:pt x="152" y="183"/>
                    </a:lnTo>
                    <a:lnTo>
                      <a:pt x="149" y="193"/>
                    </a:lnTo>
                    <a:lnTo>
                      <a:pt x="142" y="207"/>
                    </a:lnTo>
                    <a:lnTo>
                      <a:pt x="141" y="213"/>
                    </a:lnTo>
                    <a:lnTo>
                      <a:pt x="142" y="217"/>
                    </a:lnTo>
                    <a:lnTo>
                      <a:pt x="142" y="218"/>
                    </a:lnTo>
                    <a:lnTo>
                      <a:pt x="159" y="235"/>
                    </a:lnTo>
                    <a:lnTo>
                      <a:pt x="164" y="247"/>
                    </a:lnTo>
                    <a:lnTo>
                      <a:pt x="162" y="264"/>
                    </a:lnTo>
                    <a:lnTo>
                      <a:pt x="155" y="271"/>
                    </a:lnTo>
                    <a:lnTo>
                      <a:pt x="154" y="277"/>
                    </a:lnTo>
                    <a:lnTo>
                      <a:pt x="156" y="291"/>
                    </a:lnTo>
                    <a:lnTo>
                      <a:pt x="159" y="297"/>
                    </a:lnTo>
                    <a:lnTo>
                      <a:pt x="161" y="302"/>
                    </a:lnTo>
                    <a:lnTo>
                      <a:pt x="162" y="303"/>
                    </a:lnTo>
                    <a:lnTo>
                      <a:pt x="176" y="326"/>
                    </a:lnTo>
                    <a:lnTo>
                      <a:pt x="179" y="330"/>
                    </a:lnTo>
                    <a:lnTo>
                      <a:pt x="183" y="341"/>
                    </a:lnTo>
                    <a:lnTo>
                      <a:pt x="205" y="37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85" name="Freeform 3127">
                <a:extLst>
                  <a:ext uri="{FF2B5EF4-FFF2-40B4-BE49-F238E27FC236}">
                    <a16:creationId xmlns:a16="http://schemas.microsoft.com/office/drawing/2014/main" id="{275EDCBE-5BE7-CB9B-0104-4451E84C7B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4" y="1592"/>
                <a:ext cx="31" cy="54"/>
              </a:xfrm>
              <a:custGeom>
                <a:avLst/>
                <a:gdLst>
                  <a:gd name="T0" fmla="*/ 0 w 124"/>
                  <a:gd name="T1" fmla="*/ 216 h 216"/>
                  <a:gd name="T2" fmla="*/ 9 w 124"/>
                  <a:gd name="T3" fmla="*/ 216 h 216"/>
                  <a:gd name="T4" fmla="*/ 23 w 124"/>
                  <a:gd name="T5" fmla="*/ 212 h 216"/>
                  <a:gd name="T6" fmla="*/ 35 w 124"/>
                  <a:gd name="T7" fmla="*/ 206 h 216"/>
                  <a:gd name="T8" fmla="*/ 39 w 124"/>
                  <a:gd name="T9" fmla="*/ 205 h 216"/>
                  <a:gd name="T10" fmla="*/ 48 w 124"/>
                  <a:gd name="T11" fmla="*/ 197 h 216"/>
                  <a:gd name="T12" fmla="*/ 46 w 124"/>
                  <a:gd name="T13" fmla="*/ 195 h 216"/>
                  <a:gd name="T14" fmla="*/ 38 w 124"/>
                  <a:gd name="T15" fmla="*/ 183 h 216"/>
                  <a:gd name="T16" fmla="*/ 35 w 124"/>
                  <a:gd name="T17" fmla="*/ 177 h 216"/>
                  <a:gd name="T18" fmla="*/ 35 w 124"/>
                  <a:gd name="T19" fmla="*/ 171 h 216"/>
                  <a:gd name="T20" fmla="*/ 36 w 124"/>
                  <a:gd name="T21" fmla="*/ 167 h 216"/>
                  <a:gd name="T22" fmla="*/ 41 w 124"/>
                  <a:gd name="T23" fmla="*/ 163 h 216"/>
                  <a:gd name="T24" fmla="*/ 49 w 124"/>
                  <a:gd name="T25" fmla="*/ 149 h 216"/>
                  <a:gd name="T26" fmla="*/ 57 w 124"/>
                  <a:gd name="T27" fmla="*/ 146 h 216"/>
                  <a:gd name="T28" fmla="*/ 62 w 124"/>
                  <a:gd name="T29" fmla="*/ 146 h 216"/>
                  <a:gd name="T30" fmla="*/ 64 w 124"/>
                  <a:gd name="T31" fmla="*/ 145 h 216"/>
                  <a:gd name="T32" fmla="*/ 66 w 124"/>
                  <a:gd name="T33" fmla="*/ 145 h 216"/>
                  <a:gd name="T34" fmla="*/ 71 w 124"/>
                  <a:gd name="T35" fmla="*/ 128 h 216"/>
                  <a:gd name="T36" fmla="*/ 76 w 124"/>
                  <a:gd name="T37" fmla="*/ 125 h 216"/>
                  <a:gd name="T38" fmla="*/ 78 w 124"/>
                  <a:gd name="T39" fmla="*/ 124 h 216"/>
                  <a:gd name="T40" fmla="*/ 94 w 124"/>
                  <a:gd name="T41" fmla="*/ 124 h 216"/>
                  <a:gd name="T42" fmla="*/ 94 w 124"/>
                  <a:gd name="T43" fmla="*/ 117 h 216"/>
                  <a:gd name="T44" fmla="*/ 92 w 124"/>
                  <a:gd name="T45" fmla="*/ 114 h 216"/>
                  <a:gd name="T46" fmla="*/ 86 w 124"/>
                  <a:gd name="T47" fmla="*/ 95 h 216"/>
                  <a:gd name="T48" fmla="*/ 83 w 124"/>
                  <a:gd name="T49" fmla="*/ 68 h 216"/>
                  <a:gd name="T50" fmla="*/ 83 w 124"/>
                  <a:gd name="T51" fmla="*/ 65 h 216"/>
                  <a:gd name="T52" fmla="*/ 81 w 124"/>
                  <a:gd name="T53" fmla="*/ 60 h 216"/>
                  <a:gd name="T54" fmla="*/ 66 w 124"/>
                  <a:gd name="T55" fmla="*/ 46 h 216"/>
                  <a:gd name="T56" fmla="*/ 62 w 124"/>
                  <a:gd name="T57" fmla="*/ 40 h 216"/>
                  <a:gd name="T58" fmla="*/ 60 w 124"/>
                  <a:gd name="T59" fmla="*/ 36 h 216"/>
                  <a:gd name="T60" fmla="*/ 71 w 124"/>
                  <a:gd name="T61" fmla="*/ 19 h 216"/>
                  <a:gd name="T62" fmla="*/ 76 w 124"/>
                  <a:gd name="T63" fmla="*/ 16 h 216"/>
                  <a:gd name="T64" fmla="*/ 83 w 124"/>
                  <a:gd name="T65" fmla="*/ 6 h 216"/>
                  <a:gd name="T66" fmla="*/ 84 w 124"/>
                  <a:gd name="T67" fmla="*/ 1 h 216"/>
                  <a:gd name="T68" fmla="*/ 86 w 124"/>
                  <a:gd name="T69" fmla="*/ 0 h 216"/>
                  <a:gd name="T70" fmla="*/ 86 w 124"/>
                  <a:gd name="T71" fmla="*/ 1 h 216"/>
                  <a:gd name="T72" fmla="*/ 92 w 124"/>
                  <a:gd name="T73" fmla="*/ 1 h 216"/>
                  <a:gd name="T74" fmla="*/ 92 w 124"/>
                  <a:gd name="T75" fmla="*/ 4 h 216"/>
                  <a:gd name="T76" fmla="*/ 95 w 124"/>
                  <a:gd name="T77" fmla="*/ 11 h 216"/>
                  <a:gd name="T78" fmla="*/ 95 w 124"/>
                  <a:gd name="T79" fmla="*/ 15 h 216"/>
                  <a:gd name="T80" fmla="*/ 96 w 124"/>
                  <a:gd name="T81" fmla="*/ 18 h 216"/>
                  <a:gd name="T82" fmla="*/ 98 w 124"/>
                  <a:gd name="T83" fmla="*/ 19 h 216"/>
                  <a:gd name="T84" fmla="*/ 99 w 124"/>
                  <a:gd name="T85" fmla="*/ 19 h 216"/>
                  <a:gd name="T86" fmla="*/ 124 w 124"/>
                  <a:gd name="T87" fmla="*/ 11 h 2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24" h="216">
                    <a:moveTo>
                      <a:pt x="0" y="216"/>
                    </a:moveTo>
                    <a:lnTo>
                      <a:pt x="9" y="216"/>
                    </a:lnTo>
                    <a:lnTo>
                      <a:pt x="23" y="212"/>
                    </a:lnTo>
                    <a:lnTo>
                      <a:pt x="35" y="206"/>
                    </a:lnTo>
                    <a:lnTo>
                      <a:pt x="39" y="205"/>
                    </a:lnTo>
                    <a:lnTo>
                      <a:pt x="48" y="197"/>
                    </a:lnTo>
                    <a:lnTo>
                      <a:pt x="46" y="195"/>
                    </a:lnTo>
                    <a:lnTo>
                      <a:pt x="38" y="183"/>
                    </a:lnTo>
                    <a:lnTo>
                      <a:pt x="35" y="177"/>
                    </a:lnTo>
                    <a:lnTo>
                      <a:pt x="35" y="171"/>
                    </a:lnTo>
                    <a:lnTo>
                      <a:pt x="36" y="167"/>
                    </a:lnTo>
                    <a:lnTo>
                      <a:pt x="41" y="163"/>
                    </a:lnTo>
                    <a:lnTo>
                      <a:pt x="49" y="149"/>
                    </a:lnTo>
                    <a:lnTo>
                      <a:pt x="57" y="146"/>
                    </a:lnTo>
                    <a:lnTo>
                      <a:pt x="62" y="146"/>
                    </a:lnTo>
                    <a:lnTo>
                      <a:pt x="64" y="145"/>
                    </a:lnTo>
                    <a:lnTo>
                      <a:pt x="66" y="145"/>
                    </a:lnTo>
                    <a:lnTo>
                      <a:pt x="71" y="128"/>
                    </a:lnTo>
                    <a:lnTo>
                      <a:pt x="76" y="125"/>
                    </a:lnTo>
                    <a:lnTo>
                      <a:pt x="78" y="124"/>
                    </a:lnTo>
                    <a:lnTo>
                      <a:pt x="94" y="124"/>
                    </a:lnTo>
                    <a:lnTo>
                      <a:pt x="94" y="117"/>
                    </a:lnTo>
                    <a:lnTo>
                      <a:pt x="92" y="114"/>
                    </a:lnTo>
                    <a:lnTo>
                      <a:pt x="86" y="95"/>
                    </a:lnTo>
                    <a:lnTo>
                      <a:pt x="83" y="68"/>
                    </a:lnTo>
                    <a:lnTo>
                      <a:pt x="83" y="65"/>
                    </a:lnTo>
                    <a:lnTo>
                      <a:pt x="81" y="60"/>
                    </a:lnTo>
                    <a:lnTo>
                      <a:pt x="66" y="46"/>
                    </a:lnTo>
                    <a:lnTo>
                      <a:pt x="62" y="40"/>
                    </a:lnTo>
                    <a:lnTo>
                      <a:pt x="60" y="36"/>
                    </a:lnTo>
                    <a:lnTo>
                      <a:pt x="71" y="19"/>
                    </a:lnTo>
                    <a:lnTo>
                      <a:pt x="76" y="16"/>
                    </a:lnTo>
                    <a:lnTo>
                      <a:pt x="83" y="6"/>
                    </a:lnTo>
                    <a:lnTo>
                      <a:pt x="84" y="1"/>
                    </a:lnTo>
                    <a:lnTo>
                      <a:pt x="86" y="0"/>
                    </a:lnTo>
                    <a:lnTo>
                      <a:pt x="86" y="1"/>
                    </a:lnTo>
                    <a:lnTo>
                      <a:pt x="92" y="1"/>
                    </a:lnTo>
                    <a:lnTo>
                      <a:pt x="92" y="4"/>
                    </a:lnTo>
                    <a:lnTo>
                      <a:pt x="95" y="11"/>
                    </a:lnTo>
                    <a:lnTo>
                      <a:pt x="95" y="15"/>
                    </a:lnTo>
                    <a:lnTo>
                      <a:pt x="96" y="18"/>
                    </a:lnTo>
                    <a:lnTo>
                      <a:pt x="98" y="19"/>
                    </a:lnTo>
                    <a:lnTo>
                      <a:pt x="99" y="19"/>
                    </a:lnTo>
                    <a:lnTo>
                      <a:pt x="124" y="1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86" name="Freeform 3128">
                <a:extLst>
                  <a:ext uri="{FF2B5EF4-FFF2-40B4-BE49-F238E27FC236}">
                    <a16:creationId xmlns:a16="http://schemas.microsoft.com/office/drawing/2014/main" id="{7E1DABB5-96F5-AE43-B513-0E4F567A5C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4" y="1645"/>
                <a:ext cx="40" cy="25"/>
              </a:xfrm>
              <a:custGeom>
                <a:avLst/>
                <a:gdLst>
                  <a:gd name="T0" fmla="*/ 158 w 158"/>
                  <a:gd name="T1" fmla="*/ 4 h 100"/>
                  <a:gd name="T2" fmla="*/ 151 w 158"/>
                  <a:gd name="T3" fmla="*/ 7 h 100"/>
                  <a:gd name="T4" fmla="*/ 148 w 158"/>
                  <a:gd name="T5" fmla="*/ 10 h 100"/>
                  <a:gd name="T6" fmla="*/ 146 w 158"/>
                  <a:gd name="T7" fmla="*/ 14 h 100"/>
                  <a:gd name="T8" fmla="*/ 144 w 158"/>
                  <a:gd name="T9" fmla="*/ 15 h 100"/>
                  <a:gd name="T10" fmla="*/ 146 w 158"/>
                  <a:gd name="T11" fmla="*/ 21 h 100"/>
                  <a:gd name="T12" fmla="*/ 134 w 158"/>
                  <a:gd name="T13" fmla="*/ 33 h 100"/>
                  <a:gd name="T14" fmla="*/ 133 w 158"/>
                  <a:gd name="T15" fmla="*/ 33 h 100"/>
                  <a:gd name="T16" fmla="*/ 130 w 158"/>
                  <a:gd name="T17" fmla="*/ 36 h 100"/>
                  <a:gd name="T18" fmla="*/ 129 w 158"/>
                  <a:gd name="T19" fmla="*/ 39 h 100"/>
                  <a:gd name="T20" fmla="*/ 69 w 158"/>
                  <a:gd name="T21" fmla="*/ 3 h 100"/>
                  <a:gd name="T22" fmla="*/ 66 w 158"/>
                  <a:gd name="T23" fmla="*/ 3 h 100"/>
                  <a:gd name="T24" fmla="*/ 59 w 158"/>
                  <a:gd name="T25" fmla="*/ 1 h 100"/>
                  <a:gd name="T26" fmla="*/ 57 w 158"/>
                  <a:gd name="T27" fmla="*/ 1 h 100"/>
                  <a:gd name="T28" fmla="*/ 53 w 158"/>
                  <a:gd name="T29" fmla="*/ 0 h 100"/>
                  <a:gd name="T30" fmla="*/ 53 w 158"/>
                  <a:gd name="T31" fmla="*/ 3 h 100"/>
                  <a:gd name="T32" fmla="*/ 56 w 158"/>
                  <a:gd name="T33" fmla="*/ 8 h 100"/>
                  <a:gd name="T34" fmla="*/ 56 w 158"/>
                  <a:gd name="T35" fmla="*/ 14 h 100"/>
                  <a:gd name="T36" fmla="*/ 45 w 158"/>
                  <a:gd name="T37" fmla="*/ 24 h 100"/>
                  <a:gd name="T38" fmla="*/ 42 w 158"/>
                  <a:gd name="T39" fmla="*/ 28 h 100"/>
                  <a:gd name="T40" fmla="*/ 44 w 158"/>
                  <a:gd name="T41" fmla="*/ 32 h 100"/>
                  <a:gd name="T42" fmla="*/ 47 w 158"/>
                  <a:gd name="T43" fmla="*/ 36 h 100"/>
                  <a:gd name="T44" fmla="*/ 48 w 158"/>
                  <a:gd name="T45" fmla="*/ 36 h 100"/>
                  <a:gd name="T46" fmla="*/ 35 w 158"/>
                  <a:gd name="T47" fmla="*/ 43 h 100"/>
                  <a:gd name="T48" fmla="*/ 21 w 158"/>
                  <a:gd name="T49" fmla="*/ 55 h 100"/>
                  <a:gd name="T50" fmla="*/ 21 w 158"/>
                  <a:gd name="T51" fmla="*/ 61 h 100"/>
                  <a:gd name="T52" fmla="*/ 24 w 158"/>
                  <a:gd name="T53" fmla="*/ 70 h 100"/>
                  <a:gd name="T54" fmla="*/ 24 w 158"/>
                  <a:gd name="T55" fmla="*/ 86 h 100"/>
                  <a:gd name="T56" fmla="*/ 21 w 158"/>
                  <a:gd name="T57" fmla="*/ 91 h 100"/>
                  <a:gd name="T58" fmla="*/ 17 w 158"/>
                  <a:gd name="T59" fmla="*/ 95 h 100"/>
                  <a:gd name="T60" fmla="*/ 14 w 158"/>
                  <a:gd name="T61" fmla="*/ 96 h 100"/>
                  <a:gd name="T62" fmla="*/ 2 w 158"/>
                  <a:gd name="T63" fmla="*/ 100 h 100"/>
                  <a:gd name="T64" fmla="*/ 0 w 158"/>
                  <a:gd name="T65" fmla="*/ 10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58" h="100">
                    <a:moveTo>
                      <a:pt x="158" y="4"/>
                    </a:moveTo>
                    <a:lnTo>
                      <a:pt x="151" y="7"/>
                    </a:lnTo>
                    <a:lnTo>
                      <a:pt x="148" y="10"/>
                    </a:lnTo>
                    <a:lnTo>
                      <a:pt x="146" y="14"/>
                    </a:lnTo>
                    <a:lnTo>
                      <a:pt x="144" y="15"/>
                    </a:lnTo>
                    <a:lnTo>
                      <a:pt x="146" y="21"/>
                    </a:lnTo>
                    <a:lnTo>
                      <a:pt x="134" y="33"/>
                    </a:lnTo>
                    <a:lnTo>
                      <a:pt x="133" y="33"/>
                    </a:lnTo>
                    <a:lnTo>
                      <a:pt x="130" y="36"/>
                    </a:lnTo>
                    <a:lnTo>
                      <a:pt x="129" y="39"/>
                    </a:lnTo>
                    <a:lnTo>
                      <a:pt x="69" y="3"/>
                    </a:lnTo>
                    <a:lnTo>
                      <a:pt x="66" y="3"/>
                    </a:lnTo>
                    <a:lnTo>
                      <a:pt x="59" y="1"/>
                    </a:lnTo>
                    <a:lnTo>
                      <a:pt x="57" y="1"/>
                    </a:lnTo>
                    <a:lnTo>
                      <a:pt x="53" y="0"/>
                    </a:lnTo>
                    <a:lnTo>
                      <a:pt x="53" y="3"/>
                    </a:lnTo>
                    <a:lnTo>
                      <a:pt x="56" y="8"/>
                    </a:lnTo>
                    <a:lnTo>
                      <a:pt x="56" y="14"/>
                    </a:lnTo>
                    <a:lnTo>
                      <a:pt x="45" y="24"/>
                    </a:lnTo>
                    <a:lnTo>
                      <a:pt x="42" y="28"/>
                    </a:lnTo>
                    <a:lnTo>
                      <a:pt x="44" y="32"/>
                    </a:lnTo>
                    <a:lnTo>
                      <a:pt x="47" y="36"/>
                    </a:lnTo>
                    <a:lnTo>
                      <a:pt x="48" y="36"/>
                    </a:lnTo>
                    <a:lnTo>
                      <a:pt x="35" y="43"/>
                    </a:lnTo>
                    <a:lnTo>
                      <a:pt x="21" y="55"/>
                    </a:lnTo>
                    <a:lnTo>
                      <a:pt x="21" y="61"/>
                    </a:lnTo>
                    <a:lnTo>
                      <a:pt x="24" y="70"/>
                    </a:lnTo>
                    <a:lnTo>
                      <a:pt x="24" y="86"/>
                    </a:lnTo>
                    <a:lnTo>
                      <a:pt x="21" y="91"/>
                    </a:lnTo>
                    <a:lnTo>
                      <a:pt x="17" y="95"/>
                    </a:lnTo>
                    <a:lnTo>
                      <a:pt x="14" y="96"/>
                    </a:lnTo>
                    <a:lnTo>
                      <a:pt x="2" y="100"/>
                    </a:lnTo>
                    <a:lnTo>
                      <a:pt x="0" y="10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87" name="Freeform 3129">
                <a:extLst>
                  <a:ext uri="{FF2B5EF4-FFF2-40B4-BE49-F238E27FC236}">
                    <a16:creationId xmlns:a16="http://schemas.microsoft.com/office/drawing/2014/main" id="{4F4D21F4-C907-9D0B-9000-594545DAFA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5" y="1670"/>
                <a:ext cx="35" cy="62"/>
              </a:xfrm>
              <a:custGeom>
                <a:avLst/>
                <a:gdLst>
                  <a:gd name="T0" fmla="*/ 138 w 138"/>
                  <a:gd name="T1" fmla="*/ 246 h 246"/>
                  <a:gd name="T2" fmla="*/ 132 w 138"/>
                  <a:gd name="T3" fmla="*/ 233 h 246"/>
                  <a:gd name="T4" fmla="*/ 130 w 138"/>
                  <a:gd name="T5" fmla="*/ 220 h 246"/>
                  <a:gd name="T6" fmla="*/ 131 w 138"/>
                  <a:gd name="T7" fmla="*/ 214 h 246"/>
                  <a:gd name="T8" fmla="*/ 134 w 138"/>
                  <a:gd name="T9" fmla="*/ 209 h 246"/>
                  <a:gd name="T10" fmla="*/ 131 w 138"/>
                  <a:gd name="T11" fmla="*/ 193 h 246"/>
                  <a:gd name="T12" fmla="*/ 131 w 138"/>
                  <a:gd name="T13" fmla="*/ 175 h 246"/>
                  <a:gd name="T14" fmla="*/ 132 w 138"/>
                  <a:gd name="T15" fmla="*/ 173 h 246"/>
                  <a:gd name="T16" fmla="*/ 131 w 138"/>
                  <a:gd name="T17" fmla="*/ 166 h 246"/>
                  <a:gd name="T18" fmla="*/ 132 w 138"/>
                  <a:gd name="T19" fmla="*/ 159 h 246"/>
                  <a:gd name="T20" fmla="*/ 124 w 138"/>
                  <a:gd name="T21" fmla="*/ 150 h 246"/>
                  <a:gd name="T22" fmla="*/ 114 w 138"/>
                  <a:gd name="T23" fmla="*/ 143 h 246"/>
                  <a:gd name="T24" fmla="*/ 113 w 138"/>
                  <a:gd name="T25" fmla="*/ 143 h 246"/>
                  <a:gd name="T26" fmla="*/ 99 w 138"/>
                  <a:gd name="T27" fmla="*/ 139 h 246"/>
                  <a:gd name="T28" fmla="*/ 85 w 138"/>
                  <a:gd name="T29" fmla="*/ 139 h 246"/>
                  <a:gd name="T30" fmla="*/ 81 w 138"/>
                  <a:gd name="T31" fmla="*/ 137 h 246"/>
                  <a:gd name="T32" fmla="*/ 72 w 138"/>
                  <a:gd name="T33" fmla="*/ 143 h 246"/>
                  <a:gd name="T34" fmla="*/ 70 w 138"/>
                  <a:gd name="T35" fmla="*/ 151 h 246"/>
                  <a:gd name="T36" fmla="*/ 56 w 138"/>
                  <a:gd name="T37" fmla="*/ 164 h 246"/>
                  <a:gd name="T38" fmla="*/ 54 w 138"/>
                  <a:gd name="T39" fmla="*/ 164 h 246"/>
                  <a:gd name="T40" fmla="*/ 50 w 138"/>
                  <a:gd name="T41" fmla="*/ 162 h 246"/>
                  <a:gd name="T42" fmla="*/ 47 w 138"/>
                  <a:gd name="T43" fmla="*/ 161 h 246"/>
                  <a:gd name="T44" fmla="*/ 41 w 138"/>
                  <a:gd name="T45" fmla="*/ 159 h 246"/>
                  <a:gd name="T46" fmla="*/ 32 w 138"/>
                  <a:gd name="T47" fmla="*/ 154 h 246"/>
                  <a:gd name="T48" fmla="*/ 26 w 138"/>
                  <a:gd name="T49" fmla="*/ 149 h 246"/>
                  <a:gd name="T50" fmla="*/ 14 w 138"/>
                  <a:gd name="T51" fmla="*/ 130 h 246"/>
                  <a:gd name="T52" fmla="*/ 12 w 138"/>
                  <a:gd name="T53" fmla="*/ 129 h 246"/>
                  <a:gd name="T54" fmla="*/ 12 w 138"/>
                  <a:gd name="T55" fmla="*/ 128 h 246"/>
                  <a:gd name="T56" fmla="*/ 10 w 138"/>
                  <a:gd name="T57" fmla="*/ 125 h 246"/>
                  <a:gd name="T58" fmla="*/ 1 w 138"/>
                  <a:gd name="T59" fmla="*/ 120 h 246"/>
                  <a:gd name="T60" fmla="*/ 0 w 138"/>
                  <a:gd name="T61" fmla="*/ 119 h 246"/>
                  <a:gd name="T62" fmla="*/ 1 w 138"/>
                  <a:gd name="T63" fmla="*/ 118 h 246"/>
                  <a:gd name="T64" fmla="*/ 3 w 138"/>
                  <a:gd name="T65" fmla="*/ 115 h 246"/>
                  <a:gd name="T66" fmla="*/ 4 w 138"/>
                  <a:gd name="T67" fmla="*/ 113 h 246"/>
                  <a:gd name="T68" fmla="*/ 4 w 138"/>
                  <a:gd name="T69" fmla="*/ 109 h 246"/>
                  <a:gd name="T70" fmla="*/ 5 w 138"/>
                  <a:gd name="T71" fmla="*/ 105 h 246"/>
                  <a:gd name="T72" fmla="*/ 1 w 138"/>
                  <a:gd name="T73" fmla="*/ 72 h 246"/>
                  <a:gd name="T74" fmla="*/ 0 w 138"/>
                  <a:gd name="T75" fmla="*/ 69 h 246"/>
                  <a:gd name="T76" fmla="*/ 11 w 138"/>
                  <a:gd name="T77" fmla="*/ 62 h 246"/>
                  <a:gd name="T78" fmla="*/ 12 w 138"/>
                  <a:gd name="T79" fmla="*/ 62 h 246"/>
                  <a:gd name="T80" fmla="*/ 19 w 138"/>
                  <a:gd name="T81" fmla="*/ 52 h 246"/>
                  <a:gd name="T82" fmla="*/ 22 w 138"/>
                  <a:gd name="T83" fmla="*/ 48 h 246"/>
                  <a:gd name="T84" fmla="*/ 27 w 138"/>
                  <a:gd name="T85" fmla="*/ 41 h 246"/>
                  <a:gd name="T86" fmla="*/ 33 w 138"/>
                  <a:gd name="T87" fmla="*/ 31 h 246"/>
                  <a:gd name="T88" fmla="*/ 34 w 138"/>
                  <a:gd name="T89" fmla="*/ 25 h 246"/>
                  <a:gd name="T90" fmla="*/ 37 w 138"/>
                  <a:gd name="T91" fmla="*/ 17 h 246"/>
                  <a:gd name="T92" fmla="*/ 37 w 138"/>
                  <a:gd name="T93" fmla="*/ 0 h 2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38" h="246">
                    <a:moveTo>
                      <a:pt x="138" y="246"/>
                    </a:moveTo>
                    <a:lnTo>
                      <a:pt x="132" y="233"/>
                    </a:lnTo>
                    <a:lnTo>
                      <a:pt x="130" y="220"/>
                    </a:lnTo>
                    <a:lnTo>
                      <a:pt x="131" y="214"/>
                    </a:lnTo>
                    <a:lnTo>
                      <a:pt x="134" y="209"/>
                    </a:lnTo>
                    <a:lnTo>
                      <a:pt x="131" y="193"/>
                    </a:lnTo>
                    <a:lnTo>
                      <a:pt x="131" y="175"/>
                    </a:lnTo>
                    <a:lnTo>
                      <a:pt x="132" y="173"/>
                    </a:lnTo>
                    <a:lnTo>
                      <a:pt x="131" y="166"/>
                    </a:lnTo>
                    <a:lnTo>
                      <a:pt x="132" y="159"/>
                    </a:lnTo>
                    <a:lnTo>
                      <a:pt x="124" y="150"/>
                    </a:lnTo>
                    <a:lnTo>
                      <a:pt x="114" y="143"/>
                    </a:lnTo>
                    <a:lnTo>
                      <a:pt x="113" y="143"/>
                    </a:lnTo>
                    <a:lnTo>
                      <a:pt x="99" y="139"/>
                    </a:lnTo>
                    <a:lnTo>
                      <a:pt x="85" y="139"/>
                    </a:lnTo>
                    <a:lnTo>
                      <a:pt x="81" y="137"/>
                    </a:lnTo>
                    <a:lnTo>
                      <a:pt x="72" y="143"/>
                    </a:lnTo>
                    <a:lnTo>
                      <a:pt x="70" y="151"/>
                    </a:lnTo>
                    <a:lnTo>
                      <a:pt x="56" y="164"/>
                    </a:lnTo>
                    <a:lnTo>
                      <a:pt x="54" y="164"/>
                    </a:lnTo>
                    <a:lnTo>
                      <a:pt x="50" y="162"/>
                    </a:lnTo>
                    <a:lnTo>
                      <a:pt x="47" y="161"/>
                    </a:lnTo>
                    <a:lnTo>
                      <a:pt x="41" y="159"/>
                    </a:lnTo>
                    <a:lnTo>
                      <a:pt x="32" y="154"/>
                    </a:lnTo>
                    <a:lnTo>
                      <a:pt x="26" y="149"/>
                    </a:lnTo>
                    <a:lnTo>
                      <a:pt x="14" y="130"/>
                    </a:lnTo>
                    <a:lnTo>
                      <a:pt x="12" y="129"/>
                    </a:lnTo>
                    <a:lnTo>
                      <a:pt x="12" y="128"/>
                    </a:lnTo>
                    <a:lnTo>
                      <a:pt x="10" y="125"/>
                    </a:lnTo>
                    <a:lnTo>
                      <a:pt x="1" y="120"/>
                    </a:lnTo>
                    <a:lnTo>
                      <a:pt x="0" y="119"/>
                    </a:lnTo>
                    <a:lnTo>
                      <a:pt x="1" y="118"/>
                    </a:lnTo>
                    <a:lnTo>
                      <a:pt x="3" y="115"/>
                    </a:lnTo>
                    <a:lnTo>
                      <a:pt x="4" y="113"/>
                    </a:lnTo>
                    <a:lnTo>
                      <a:pt x="4" y="109"/>
                    </a:lnTo>
                    <a:lnTo>
                      <a:pt x="5" y="105"/>
                    </a:lnTo>
                    <a:lnTo>
                      <a:pt x="1" y="72"/>
                    </a:lnTo>
                    <a:lnTo>
                      <a:pt x="0" y="69"/>
                    </a:lnTo>
                    <a:lnTo>
                      <a:pt x="11" y="62"/>
                    </a:lnTo>
                    <a:lnTo>
                      <a:pt x="12" y="62"/>
                    </a:lnTo>
                    <a:lnTo>
                      <a:pt x="19" y="52"/>
                    </a:lnTo>
                    <a:lnTo>
                      <a:pt x="22" y="48"/>
                    </a:lnTo>
                    <a:lnTo>
                      <a:pt x="27" y="41"/>
                    </a:lnTo>
                    <a:lnTo>
                      <a:pt x="33" y="31"/>
                    </a:lnTo>
                    <a:lnTo>
                      <a:pt x="34" y="25"/>
                    </a:lnTo>
                    <a:lnTo>
                      <a:pt x="37" y="17"/>
                    </a:lnTo>
                    <a:lnTo>
                      <a:pt x="37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88" name="Freeform 3130">
                <a:extLst>
                  <a:ext uri="{FF2B5EF4-FFF2-40B4-BE49-F238E27FC236}">
                    <a16:creationId xmlns:a16="http://schemas.microsoft.com/office/drawing/2014/main" id="{A9526139-ECBD-3140-7707-D3148FB4D9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7" y="1725"/>
                <a:ext cx="43" cy="38"/>
              </a:xfrm>
              <a:custGeom>
                <a:avLst/>
                <a:gdLst>
                  <a:gd name="T0" fmla="*/ 0 w 168"/>
                  <a:gd name="T1" fmla="*/ 127 h 154"/>
                  <a:gd name="T2" fmla="*/ 13 w 168"/>
                  <a:gd name="T3" fmla="*/ 127 h 154"/>
                  <a:gd name="T4" fmla="*/ 20 w 168"/>
                  <a:gd name="T5" fmla="*/ 126 h 154"/>
                  <a:gd name="T6" fmla="*/ 31 w 168"/>
                  <a:gd name="T7" fmla="*/ 136 h 154"/>
                  <a:gd name="T8" fmla="*/ 38 w 168"/>
                  <a:gd name="T9" fmla="*/ 148 h 154"/>
                  <a:gd name="T10" fmla="*/ 38 w 168"/>
                  <a:gd name="T11" fmla="*/ 151 h 154"/>
                  <a:gd name="T12" fmla="*/ 40 w 168"/>
                  <a:gd name="T13" fmla="*/ 154 h 154"/>
                  <a:gd name="T14" fmla="*/ 78 w 168"/>
                  <a:gd name="T15" fmla="*/ 134 h 154"/>
                  <a:gd name="T16" fmla="*/ 84 w 168"/>
                  <a:gd name="T17" fmla="*/ 126 h 154"/>
                  <a:gd name="T18" fmla="*/ 86 w 168"/>
                  <a:gd name="T19" fmla="*/ 119 h 154"/>
                  <a:gd name="T20" fmla="*/ 94 w 168"/>
                  <a:gd name="T21" fmla="*/ 99 h 154"/>
                  <a:gd name="T22" fmla="*/ 94 w 168"/>
                  <a:gd name="T23" fmla="*/ 98 h 154"/>
                  <a:gd name="T24" fmla="*/ 90 w 168"/>
                  <a:gd name="T25" fmla="*/ 91 h 154"/>
                  <a:gd name="T26" fmla="*/ 88 w 168"/>
                  <a:gd name="T27" fmla="*/ 90 h 154"/>
                  <a:gd name="T28" fmla="*/ 86 w 168"/>
                  <a:gd name="T29" fmla="*/ 85 h 154"/>
                  <a:gd name="T30" fmla="*/ 84 w 168"/>
                  <a:gd name="T31" fmla="*/ 85 h 154"/>
                  <a:gd name="T32" fmla="*/ 71 w 168"/>
                  <a:gd name="T33" fmla="*/ 81 h 154"/>
                  <a:gd name="T34" fmla="*/ 70 w 168"/>
                  <a:gd name="T35" fmla="*/ 80 h 154"/>
                  <a:gd name="T36" fmla="*/ 66 w 168"/>
                  <a:gd name="T37" fmla="*/ 77 h 154"/>
                  <a:gd name="T38" fmla="*/ 66 w 168"/>
                  <a:gd name="T39" fmla="*/ 75 h 154"/>
                  <a:gd name="T40" fmla="*/ 69 w 168"/>
                  <a:gd name="T41" fmla="*/ 65 h 154"/>
                  <a:gd name="T42" fmla="*/ 71 w 168"/>
                  <a:gd name="T43" fmla="*/ 65 h 154"/>
                  <a:gd name="T44" fmla="*/ 83 w 168"/>
                  <a:gd name="T45" fmla="*/ 60 h 154"/>
                  <a:gd name="T46" fmla="*/ 98 w 168"/>
                  <a:gd name="T47" fmla="*/ 51 h 154"/>
                  <a:gd name="T48" fmla="*/ 104 w 168"/>
                  <a:gd name="T49" fmla="*/ 42 h 154"/>
                  <a:gd name="T50" fmla="*/ 101 w 168"/>
                  <a:gd name="T51" fmla="*/ 38 h 154"/>
                  <a:gd name="T52" fmla="*/ 104 w 168"/>
                  <a:gd name="T53" fmla="*/ 31 h 154"/>
                  <a:gd name="T54" fmla="*/ 112 w 168"/>
                  <a:gd name="T55" fmla="*/ 22 h 154"/>
                  <a:gd name="T56" fmla="*/ 117 w 168"/>
                  <a:gd name="T57" fmla="*/ 17 h 154"/>
                  <a:gd name="T58" fmla="*/ 120 w 168"/>
                  <a:gd name="T59" fmla="*/ 11 h 154"/>
                  <a:gd name="T60" fmla="*/ 124 w 168"/>
                  <a:gd name="T61" fmla="*/ 5 h 154"/>
                  <a:gd name="T62" fmla="*/ 126 w 168"/>
                  <a:gd name="T63" fmla="*/ 2 h 154"/>
                  <a:gd name="T64" fmla="*/ 127 w 168"/>
                  <a:gd name="T65" fmla="*/ 0 h 154"/>
                  <a:gd name="T66" fmla="*/ 129 w 168"/>
                  <a:gd name="T67" fmla="*/ 0 h 154"/>
                  <a:gd name="T68" fmla="*/ 130 w 168"/>
                  <a:gd name="T69" fmla="*/ 5 h 154"/>
                  <a:gd name="T70" fmla="*/ 133 w 168"/>
                  <a:gd name="T71" fmla="*/ 8 h 154"/>
                  <a:gd name="T72" fmla="*/ 168 w 168"/>
                  <a:gd name="T73" fmla="*/ 28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68" h="154">
                    <a:moveTo>
                      <a:pt x="0" y="127"/>
                    </a:moveTo>
                    <a:lnTo>
                      <a:pt x="13" y="127"/>
                    </a:lnTo>
                    <a:lnTo>
                      <a:pt x="20" y="126"/>
                    </a:lnTo>
                    <a:lnTo>
                      <a:pt x="31" y="136"/>
                    </a:lnTo>
                    <a:lnTo>
                      <a:pt x="38" y="148"/>
                    </a:lnTo>
                    <a:lnTo>
                      <a:pt x="38" y="151"/>
                    </a:lnTo>
                    <a:lnTo>
                      <a:pt x="40" y="154"/>
                    </a:lnTo>
                    <a:lnTo>
                      <a:pt x="78" y="134"/>
                    </a:lnTo>
                    <a:lnTo>
                      <a:pt x="84" y="126"/>
                    </a:lnTo>
                    <a:lnTo>
                      <a:pt x="86" y="119"/>
                    </a:lnTo>
                    <a:lnTo>
                      <a:pt x="94" y="99"/>
                    </a:lnTo>
                    <a:lnTo>
                      <a:pt x="94" y="98"/>
                    </a:lnTo>
                    <a:lnTo>
                      <a:pt x="90" y="91"/>
                    </a:lnTo>
                    <a:lnTo>
                      <a:pt x="88" y="90"/>
                    </a:lnTo>
                    <a:lnTo>
                      <a:pt x="86" y="85"/>
                    </a:lnTo>
                    <a:lnTo>
                      <a:pt x="84" y="85"/>
                    </a:lnTo>
                    <a:lnTo>
                      <a:pt x="71" y="81"/>
                    </a:lnTo>
                    <a:lnTo>
                      <a:pt x="70" y="80"/>
                    </a:lnTo>
                    <a:lnTo>
                      <a:pt x="66" y="77"/>
                    </a:lnTo>
                    <a:lnTo>
                      <a:pt x="66" y="75"/>
                    </a:lnTo>
                    <a:lnTo>
                      <a:pt x="69" y="65"/>
                    </a:lnTo>
                    <a:lnTo>
                      <a:pt x="71" y="65"/>
                    </a:lnTo>
                    <a:lnTo>
                      <a:pt x="83" y="60"/>
                    </a:lnTo>
                    <a:lnTo>
                      <a:pt x="98" y="51"/>
                    </a:lnTo>
                    <a:lnTo>
                      <a:pt x="104" y="42"/>
                    </a:lnTo>
                    <a:lnTo>
                      <a:pt x="101" y="38"/>
                    </a:lnTo>
                    <a:lnTo>
                      <a:pt x="104" y="31"/>
                    </a:lnTo>
                    <a:lnTo>
                      <a:pt x="112" y="22"/>
                    </a:lnTo>
                    <a:lnTo>
                      <a:pt x="117" y="17"/>
                    </a:lnTo>
                    <a:lnTo>
                      <a:pt x="120" y="11"/>
                    </a:lnTo>
                    <a:lnTo>
                      <a:pt x="124" y="5"/>
                    </a:lnTo>
                    <a:lnTo>
                      <a:pt x="126" y="2"/>
                    </a:lnTo>
                    <a:lnTo>
                      <a:pt x="127" y="0"/>
                    </a:lnTo>
                    <a:lnTo>
                      <a:pt x="129" y="0"/>
                    </a:lnTo>
                    <a:lnTo>
                      <a:pt x="130" y="5"/>
                    </a:lnTo>
                    <a:lnTo>
                      <a:pt x="133" y="8"/>
                    </a:lnTo>
                    <a:lnTo>
                      <a:pt x="168" y="2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89" name="Freeform 3131">
                <a:extLst>
                  <a:ext uri="{FF2B5EF4-FFF2-40B4-BE49-F238E27FC236}">
                    <a16:creationId xmlns:a16="http://schemas.microsoft.com/office/drawing/2014/main" id="{35BF02CD-AB1E-C99B-5BFB-82566068ED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0" y="1722"/>
                <a:ext cx="55" cy="15"/>
              </a:xfrm>
              <a:custGeom>
                <a:avLst/>
                <a:gdLst>
                  <a:gd name="T0" fmla="*/ 222 w 222"/>
                  <a:gd name="T1" fmla="*/ 0 h 60"/>
                  <a:gd name="T2" fmla="*/ 220 w 222"/>
                  <a:gd name="T3" fmla="*/ 2 h 60"/>
                  <a:gd name="T4" fmla="*/ 218 w 222"/>
                  <a:gd name="T5" fmla="*/ 2 h 60"/>
                  <a:gd name="T6" fmla="*/ 204 w 222"/>
                  <a:gd name="T7" fmla="*/ 6 h 60"/>
                  <a:gd name="T8" fmla="*/ 197 w 222"/>
                  <a:gd name="T9" fmla="*/ 13 h 60"/>
                  <a:gd name="T10" fmla="*/ 197 w 222"/>
                  <a:gd name="T11" fmla="*/ 16 h 60"/>
                  <a:gd name="T12" fmla="*/ 198 w 222"/>
                  <a:gd name="T13" fmla="*/ 21 h 60"/>
                  <a:gd name="T14" fmla="*/ 198 w 222"/>
                  <a:gd name="T15" fmla="*/ 28 h 60"/>
                  <a:gd name="T16" fmla="*/ 194 w 222"/>
                  <a:gd name="T17" fmla="*/ 32 h 60"/>
                  <a:gd name="T18" fmla="*/ 191 w 222"/>
                  <a:gd name="T19" fmla="*/ 32 h 60"/>
                  <a:gd name="T20" fmla="*/ 190 w 222"/>
                  <a:gd name="T21" fmla="*/ 33 h 60"/>
                  <a:gd name="T22" fmla="*/ 176 w 222"/>
                  <a:gd name="T23" fmla="*/ 36 h 60"/>
                  <a:gd name="T24" fmla="*/ 166 w 222"/>
                  <a:gd name="T25" fmla="*/ 36 h 60"/>
                  <a:gd name="T26" fmla="*/ 166 w 222"/>
                  <a:gd name="T27" fmla="*/ 33 h 60"/>
                  <a:gd name="T28" fmla="*/ 165 w 222"/>
                  <a:gd name="T29" fmla="*/ 28 h 60"/>
                  <a:gd name="T30" fmla="*/ 159 w 222"/>
                  <a:gd name="T31" fmla="*/ 24 h 60"/>
                  <a:gd name="T32" fmla="*/ 156 w 222"/>
                  <a:gd name="T33" fmla="*/ 24 h 60"/>
                  <a:gd name="T34" fmla="*/ 149 w 222"/>
                  <a:gd name="T35" fmla="*/ 25 h 60"/>
                  <a:gd name="T36" fmla="*/ 145 w 222"/>
                  <a:gd name="T37" fmla="*/ 26 h 60"/>
                  <a:gd name="T38" fmla="*/ 144 w 222"/>
                  <a:gd name="T39" fmla="*/ 25 h 60"/>
                  <a:gd name="T40" fmla="*/ 126 w 222"/>
                  <a:gd name="T41" fmla="*/ 25 h 60"/>
                  <a:gd name="T42" fmla="*/ 116 w 222"/>
                  <a:gd name="T43" fmla="*/ 26 h 60"/>
                  <a:gd name="T44" fmla="*/ 102 w 222"/>
                  <a:gd name="T45" fmla="*/ 33 h 60"/>
                  <a:gd name="T46" fmla="*/ 93 w 222"/>
                  <a:gd name="T47" fmla="*/ 36 h 60"/>
                  <a:gd name="T48" fmla="*/ 89 w 222"/>
                  <a:gd name="T49" fmla="*/ 39 h 60"/>
                  <a:gd name="T50" fmla="*/ 86 w 222"/>
                  <a:gd name="T51" fmla="*/ 41 h 60"/>
                  <a:gd name="T52" fmla="*/ 67 w 222"/>
                  <a:gd name="T53" fmla="*/ 52 h 60"/>
                  <a:gd name="T54" fmla="*/ 60 w 222"/>
                  <a:gd name="T55" fmla="*/ 57 h 60"/>
                  <a:gd name="T56" fmla="*/ 59 w 222"/>
                  <a:gd name="T57" fmla="*/ 60 h 60"/>
                  <a:gd name="T58" fmla="*/ 54 w 222"/>
                  <a:gd name="T59" fmla="*/ 56 h 60"/>
                  <a:gd name="T60" fmla="*/ 47 w 222"/>
                  <a:gd name="T61" fmla="*/ 53 h 60"/>
                  <a:gd name="T62" fmla="*/ 39 w 222"/>
                  <a:gd name="T63" fmla="*/ 53 h 60"/>
                  <a:gd name="T64" fmla="*/ 26 w 222"/>
                  <a:gd name="T65" fmla="*/ 59 h 60"/>
                  <a:gd name="T66" fmla="*/ 10 w 222"/>
                  <a:gd name="T67" fmla="*/ 46 h 60"/>
                  <a:gd name="T68" fmla="*/ 0 w 222"/>
                  <a:gd name="T69" fmla="*/ 41 h 60"/>
                  <a:gd name="T70" fmla="*/ 0 w 222"/>
                  <a:gd name="T71" fmla="*/ 39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22" h="60">
                    <a:moveTo>
                      <a:pt x="222" y="0"/>
                    </a:moveTo>
                    <a:lnTo>
                      <a:pt x="220" y="2"/>
                    </a:lnTo>
                    <a:lnTo>
                      <a:pt x="218" y="2"/>
                    </a:lnTo>
                    <a:lnTo>
                      <a:pt x="204" y="6"/>
                    </a:lnTo>
                    <a:lnTo>
                      <a:pt x="197" y="13"/>
                    </a:lnTo>
                    <a:lnTo>
                      <a:pt x="197" y="16"/>
                    </a:lnTo>
                    <a:lnTo>
                      <a:pt x="198" y="21"/>
                    </a:lnTo>
                    <a:lnTo>
                      <a:pt x="198" y="28"/>
                    </a:lnTo>
                    <a:lnTo>
                      <a:pt x="194" y="32"/>
                    </a:lnTo>
                    <a:lnTo>
                      <a:pt x="191" y="32"/>
                    </a:lnTo>
                    <a:lnTo>
                      <a:pt x="190" y="33"/>
                    </a:lnTo>
                    <a:lnTo>
                      <a:pt x="176" y="36"/>
                    </a:lnTo>
                    <a:lnTo>
                      <a:pt x="166" y="36"/>
                    </a:lnTo>
                    <a:lnTo>
                      <a:pt x="166" y="33"/>
                    </a:lnTo>
                    <a:lnTo>
                      <a:pt x="165" y="28"/>
                    </a:lnTo>
                    <a:lnTo>
                      <a:pt x="159" y="24"/>
                    </a:lnTo>
                    <a:lnTo>
                      <a:pt x="156" y="24"/>
                    </a:lnTo>
                    <a:lnTo>
                      <a:pt x="149" y="25"/>
                    </a:lnTo>
                    <a:lnTo>
                      <a:pt x="145" y="26"/>
                    </a:lnTo>
                    <a:lnTo>
                      <a:pt x="144" y="25"/>
                    </a:lnTo>
                    <a:lnTo>
                      <a:pt x="126" y="25"/>
                    </a:lnTo>
                    <a:lnTo>
                      <a:pt x="116" y="26"/>
                    </a:lnTo>
                    <a:lnTo>
                      <a:pt x="102" y="33"/>
                    </a:lnTo>
                    <a:lnTo>
                      <a:pt x="93" y="36"/>
                    </a:lnTo>
                    <a:lnTo>
                      <a:pt x="89" y="39"/>
                    </a:lnTo>
                    <a:lnTo>
                      <a:pt x="86" y="41"/>
                    </a:lnTo>
                    <a:lnTo>
                      <a:pt x="67" y="52"/>
                    </a:lnTo>
                    <a:lnTo>
                      <a:pt x="60" y="57"/>
                    </a:lnTo>
                    <a:lnTo>
                      <a:pt x="59" y="60"/>
                    </a:lnTo>
                    <a:lnTo>
                      <a:pt x="54" y="56"/>
                    </a:lnTo>
                    <a:lnTo>
                      <a:pt x="47" y="53"/>
                    </a:lnTo>
                    <a:lnTo>
                      <a:pt x="39" y="53"/>
                    </a:lnTo>
                    <a:lnTo>
                      <a:pt x="26" y="59"/>
                    </a:lnTo>
                    <a:lnTo>
                      <a:pt x="10" y="46"/>
                    </a:lnTo>
                    <a:lnTo>
                      <a:pt x="0" y="41"/>
                    </a:lnTo>
                    <a:lnTo>
                      <a:pt x="0" y="3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90" name="Freeform 3132">
                <a:extLst>
                  <a:ext uri="{FF2B5EF4-FFF2-40B4-BE49-F238E27FC236}">
                    <a16:creationId xmlns:a16="http://schemas.microsoft.com/office/drawing/2014/main" id="{67876806-C51B-315D-4709-A6D738C793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5" y="1689"/>
                <a:ext cx="51" cy="44"/>
              </a:xfrm>
              <a:custGeom>
                <a:avLst/>
                <a:gdLst>
                  <a:gd name="T0" fmla="*/ 195 w 206"/>
                  <a:gd name="T1" fmla="*/ 177 h 177"/>
                  <a:gd name="T2" fmla="*/ 195 w 206"/>
                  <a:gd name="T3" fmla="*/ 176 h 177"/>
                  <a:gd name="T4" fmla="*/ 197 w 206"/>
                  <a:gd name="T5" fmla="*/ 175 h 177"/>
                  <a:gd name="T6" fmla="*/ 202 w 206"/>
                  <a:gd name="T7" fmla="*/ 156 h 177"/>
                  <a:gd name="T8" fmla="*/ 206 w 206"/>
                  <a:gd name="T9" fmla="*/ 148 h 177"/>
                  <a:gd name="T10" fmla="*/ 206 w 206"/>
                  <a:gd name="T11" fmla="*/ 143 h 177"/>
                  <a:gd name="T12" fmla="*/ 205 w 206"/>
                  <a:gd name="T13" fmla="*/ 138 h 177"/>
                  <a:gd name="T14" fmla="*/ 205 w 206"/>
                  <a:gd name="T15" fmla="*/ 136 h 177"/>
                  <a:gd name="T16" fmla="*/ 201 w 206"/>
                  <a:gd name="T17" fmla="*/ 113 h 177"/>
                  <a:gd name="T18" fmla="*/ 206 w 206"/>
                  <a:gd name="T19" fmla="*/ 89 h 177"/>
                  <a:gd name="T20" fmla="*/ 201 w 206"/>
                  <a:gd name="T21" fmla="*/ 63 h 177"/>
                  <a:gd name="T22" fmla="*/ 201 w 206"/>
                  <a:gd name="T23" fmla="*/ 49 h 177"/>
                  <a:gd name="T24" fmla="*/ 204 w 206"/>
                  <a:gd name="T25" fmla="*/ 40 h 177"/>
                  <a:gd name="T26" fmla="*/ 204 w 206"/>
                  <a:gd name="T27" fmla="*/ 33 h 177"/>
                  <a:gd name="T28" fmla="*/ 186 w 206"/>
                  <a:gd name="T29" fmla="*/ 32 h 177"/>
                  <a:gd name="T30" fmla="*/ 176 w 206"/>
                  <a:gd name="T31" fmla="*/ 29 h 177"/>
                  <a:gd name="T32" fmla="*/ 172 w 206"/>
                  <a:gd name="T33" fmla="*/ 26 h 177"/>
                  <a:gd name="T34" fmla="*/ 141 w 206"/>
                  <a:gd name="T35" fmla="*/ 25 h 177"/>
                  <a:gd name="T36" fmla="*/ 139 w 206"/>
                  <a:gd name="T37" fmla="*/ 24 h 177"/>
                  <a:gd name="T38" fmla="*/ 135 w 206"/>
                  <a:gd name="T39" fmla="*/ 16 h 177"/>
                  <a:gd name="T40" fmla="*/ 139 w 206"/>
                  <a:gd name="T41" fmla="*/ 4 h 177"/>
                  <a:gd name="T42" fmla="*/ 124 w 206"/>
                  <a:gd name="T43" fmla="*/ 0 h 177"/>
                  <a:gd name="T44" fmla="*/ 105 w 206"/>
                  <a:gd name="T45" fmla="*/ 7 h 177"/>
                  <a:gd name="T46" fmla="*/ 98 w 206"/>
                  <a:gd name="T47" fmla="*/ 29 h 177"/>
                  <a:gd name="T48" fmla="*/ 85 w 206"/>
                  <a:gd name="T49" fmla="*/ 29 h 177"/>
                  <a:gd name="T50" fmla="*/ 81 w 206"/>
                  <a:gd name="T51" fmla="*/ 45 h 177"/>
                  <a:gd name="T52" fmla="*/ 94 w 206"/>
                  <a:gd name="T53" fmla="*/ 54 h 177"/>
                  <a:gd name="T54" fmla="*/ 107 w 206"/>
                  <a:gd name="T55" fmla="*/ 47 h 177"/>
                  <a:gd name="T56" fmla="*/ 107 w 206"/>
                  <a:gd name="T57" fmla="*/ 86 h 177"/>
                  <a:gd name="T58" fmla="*/ 86 w 206"/>
                  <a:gd name="T59" fmla="*/ 105 h 177"/>
                  <a:gd name="T60" fmla="*/ 72 w 206"/>
                  <a:gd name="T61" fmla="*/ 93 h 177"/>
                  <a:gd name="T62" fmla="*/ 47 w 206"/>
                  <a:gd name="T63" fmla="*/ 93 h 177"/>
                  <a:gd name="T64" fmla="*/ 47 w 206"/>
                  <a:gd name="T65" fmla="*/ 105 h 177"/>
                  <a:gd name="T66" fmla="*/ 23 w 206"/>
                  <a:gd name="T67" fmla="*/ 133 h 177"/>
                  <a:gd name="T68" fmla="*/ 10 w 206"/>
                  <a:gd name="T69" fmla="*/ 127 h 177"/>
                  <a:gd name="T70" fmla="*/ 0 w 206"/>
                  <a:gd name="T71" fmla="*/ 134 h 1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06" h="177">
                    <a:moveTo>
                      <a:pt x="195" y="177"/>
                    </a:moveTo>
                    <a:lnTo>
                      <a:pt x="195" y="176"/>
                    </a:lnTo>
                    <a:lnTo>
                      <a:pt x="197" y="175"/>
                    </a:lnTo>
                    <a:lnTo>
                      <a:pt x="202" y="156"/>
                    </a:lnTo>
                    <a:lnTo>
                      <a:pt x="206" y="148"/>
                    </a:lnTo>
                    <a:lnTo>
                      <a:pt x="206" y="143"/>
                    </a:lnTo>
                    <a:lnTo>
                      <a:pt x="205" y="138"/>
                    </a:lnTo>
                    <a:lnTo>
                      <a:pt x="205" y="136"/>
                    </a:lnTo>
                    <a:lnTo>
                      <a:pt x="201" y="113"/>
                    </a:lnTo>
                    <a:lnTo>
                      <a:pt x="206" y="89"/>
                    </a:lnTo>
                    <a:lnTo>
                      <a:pt x="201" y="63"/>
                    </a:lnTo>
                    <a:lnTo>
                      <a:pt x="201" y="49"/>
                    </a:lnTo>
                    <a:lnTo>
                      <a:pt x="204" y="40"/>
                    </a:lnTo>
                    <a:lnTo>
                      <a:pt x="204" y="33"/>
                    </a:lnTo>
                    <a:lnTo>
                      <a:pt x="186" y="32"/>
                    </a:lnTo>
                    <a:lnTo>
                      <a:pt x="176" y="29"/>
                    </a:lnTo>
                    <a:lnTo>
                      <a:pt x="172" y="26"/>
                    </a:lnTo>
                    <a:lnTo>
                      <a:pt x="141" y="25"/>
                    </a:lnTo>
                    <a:lnTo>
                      <a:pt x="139" y="24"/>
                    </a:lnTo>
                    <a:lnTo>
                      <a:pt x="135" y="16"/>
                    </a:lnTo>
                    <a:lnTo>
                      <a:pt x="139" y="4"/>
                    </a:lnTo>
                    <a:lnTo>
                      <a:pt x="124" y="0"/>
                    </a:lnTo>
                    <a:lnTo>
                      <a:pt x="105" y="7"/>
                    </a:lnTo>
                    <a:lnTo>
                      <a:pt x="98" y="29"/>
                    </a:lnTo>
                    <a:lnTo>
                      <a:pt x="85" y="29"/>
                    </a:lnTo>
                    <a:lnTo>
                      <a:pt x="81" y="45"/>
                    </a:lnTo>
                    <a:lnTo>
                      <a:pt x="94" y="54"/>
                    </a:lnTo>
                    <a:lnTo>
                      <a:pt x="107" y="47"/>
                    </a:lnTo>
                    <a:lnTo>
                      <a:pt x="107" y="86"/>
                    </a:lnTo>
                    <a:lnTo>
                      <a:pt x="86" y="105"/>
                    </a:lnTo>
                    <a:lnTo>
                      <a:pt x="72" y="93"/>
                    </a:lnTo>
                    <a:lnTo>
                      <a:pt x="47" y="93"/>
                    </a:lnTo>
                    <a:lnTo>
                      <a:pt x="47" y="105"/>
                    </a:lnTo>
                    <a:lnTo>
                      <a:pt x="23" y="133"/>
                    </a:lnTo>
                    <a:lnTo>
                      <a:pt x="10" y="127"/>
                    </a:lnTo>
                    <a:lnTo>
                      <a:pt x="0" y="13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91" name="Freeform 3133">
                <a:extLst>
                  <a:ext uri="{FF2B5EF4-FFF2-40B4-BE49-F238E27FC236}">
                    <a16:creationId xmlns:a16="http://schemas.microsoft.com/office/drawing/2014/main" id="{238A9591-249E-B58B-1453-C494C0716F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1" y="1730"/>
                <a:ext cx="42" cy="54"/>
              </a:xfrm>
              <a:custGeom>
                <a:avLst/>
                <a:gdLst>
                  <a:gd name="T0" fmla="*/ 16 w 165"/>
                  <a:gd name="T1" fmla="*/ 217 h 217"/>
                  <a:gd name="T2" fmla="*/ 16 w 165"/>
                  <a:gd name="T3" fmla="*/ 216 h 217"/>
                  <a:gd name="T4" fmla="*/ 10 w 165"/>
                  <a:gd name="T5" fmla="*/ 210 h 217"/>
                  <a:gd name="T6" fmla="*/ 6 w 165"/>
                  <a:gd name="T7" fmla="*/ 204 h 217"/>
                  <a:gd name="T8" fmla="*/ 4 w 165"/>
                  <a:gd name="T9" fmla="*/ 203 h 217"/>
                  <a:gd name="T10" fmla="*/ 4 w 165"/>
                  <a:gd name="T11" fmla="*/ 202 h 217"/>
                  <a:gd name="T12" fmla="*/ 1 w 165"/>
                  <a:gd name="T13" fmla="*/ 197 h 217"/>
                  <a:gd name="T14" fmla="*/ 0 w 165"/>
                  <a:gd name="T15" fmla="*/ 195 h 217"/>
                  <a:gd name="T16" fmla="*/ 0 w 165"/>
                  <a:gd name="T17" fmla="*/ 189 h 217"/>
                  <a:gd name="T18" fmla="*/ 6 w 165"/>
                  <a:gd name="T19" fmla="*/ 186 h 217"/>
                  <a:gd name="T20" fmla="*/ 11 w 165"/>
                  <a:gd name="T21" fmla="*/ 181 h 217"/>
                  <a:gd name="T22" fmla="*/ 14 w 165"/>
                  <a:gd name="T23" fmla="*/ 175 h 217"/>
                  <a:gd name="T24" fmla="*/ 11 w 165"/>
                  <a:gd name="T25" fmla="*/ 170 h 217"/>
                  <a:gd name="T26" fmla="*/ 13 w 165"/>
                  <a:gd name="T27" fmla="*/ 165 h 217"/>
                  <a:gd name="T28" fmla="*/ 24 w 165"/>
                  <a:gd name="T29" fmla="*/ 158 h 217"/>
                  <a:gd name="T30" fmla="*/ 31 w 165"/>
                  <a:gd name="T31" fmla="*/ 156 h 217"/>
                  <a:gd name="T32" fmla="*/ 35 w 165"/>
                  <a:gd name="T33" fmla="*/ 160 h 217"/>
                  <a:gd name="T34" fmla="*/ 40 w 165"/>
                  <a:gd name="T35" fmla="*/ 165 h 217"/>
                  <a:gd name="T36" fmla="*/ 45 w 165"/>
                  <a:gd name="T37" fmla="*/ 168 h 217"/>
                  <a:gd name="T38" fmla="*/ 49 w 165"/>
                  <a:gd name="T39" fmla="*/ 165 h 217"/>
                  <a:gd name="T40" fmla="*/ 54 w 165"/>
                  <a:gd name="T41" fmla="*/ 160 h 217"/>
                  <a:gd name="T42" fmla="*/ 56 w 165"/>
                  <a:gd name="T43" fmla="*/ 156 h 217"/>
                  <a:gd name="T44" fmla="*/ 56 w 165"/>
                  <a:gd name="T45" fmla="*/ 154 h 217"/>
                  <a:gd name="T46" fmla="*/ 61 w 165"/>
                  <a:gd name="T47" fmla="*/ 149 h 217"/>
                  <a:gd name="T48" fmla="*/ 71 w 165"/>
                  <a:gd name="T49" fmla="*/ 143 h 217"/>
                  <a:gd name="T50" fmla="*/ 74 w 165"/>
                  <a:gd name="T51" fmla="*/ 143 h 217"/>
                  <a:gd name="T52" fmla="*/ 77 w 165"/>
                  <a:gd name="T53" fmla="*/ 146 h 217"/>
                  <a:gd name="T54" fmla="*/ 77 w 165"/>
                  <a:gd name="T55" fmla="*/ 147 h 217"/>
                  <a:gd name="T56" fmla="*/ 78 w 165"/>
                  <a:gd name="T57" fmla="*/ 146 h 217"/>
                  <a:gd name="T58" fmla="*/ 80 w 165"/>
                  <a:gd name="T59" fmla="*/ 146 h 217"/>
                  <a:gd name="T60" fmla="*/ 90 w 165"/>
                  <a:gd name="T61" fmla="*/ 135 h 217"/>
                  <a:gd name="T62" fmla="*/ 91 w 165"/>
                  <a:gd name="T63" fmla="*/ 132 h 217"/>
                  <a:gd name="T64" fmla="*/ 92 w 165"/>
                  <a:gd name="T65" fmla="*/ 130 h 217"/>
                  <a:gd name="T66" fmla="*/ 94 w 165"/>
                  <a:gd name="T67" fmla="*/ 98 h 217"/>
                  <a:gd name="T68" fmla="*/ 92 w 165"/>
                  <a:gd name="T69" fmla="*/ 96 h 217"/>
                  <a:gd name="T70" fmla="*/ 92 w 165"/>
                  <a:gd name="T71" fmla="*/ 94 h 217"/>
                  <a:gd name="T72" fmla="*/ 94 w 165"/>
                  <a:gd name="T73" fmla="*/ 79 h 217"/>
                  <a:gd name="T74" fmla="*/ 95 w 165"/>
                  <a:gd name="T75" fmla="*/ 75 h 217"/>
                  <a:gd name="T76" fmla="*/ 107 w 165"/>
                  <a:gd name="T77" fmla="*/ 59 h 217"/>
                  <a:gd name="T78" fmla="*/ 109 w 165"/>
                  <a:gd name="T79" fmla="*/ 59 h 217"/>
                  <a:gd name="T80" fmla="*/ 112 w 165"/>
                  <a:gd name="T81" fmla="*/ 56 h 217"/>
                  <a:gd name="T82" fmla="*/ 116 w 165"/>
                  <a:gd name="T83" fmla="*/ 53 h 217"/>
                  <a:gd name="T84" fmla="*/ 117 w 165"/>
                  <a:gd name="T85" fmla="*/ 53 h 217"/>
                  <a:gd name="T86" fmla="*/ 121 w 165"/>
                  <a:gd name="T87" fmla="*/ 52 h 217"/>
                  <a:gd name="T88" fmla="*/ 127 w 165"/>
                  <a:gd name="T89" fmla="*/ 48 h 217"/>
                  <a:gd name="T90" fmla="*/ 127 w 165"/>
                  <a:gd name="T91" fmla="*/ 44 h 217"/>
                  <a:gd name="T92" fmla="*/ 129 w 165"/>
                  <a:gd name="T93" fmla="*/ 40 h 217"/>
                  <a:gd name="T94" fmla="*/ 133 w 165"/>
                  <a:gd name="T95" fmla="*/ 9 h 217"/>
                  <a:gd name="T96" fmla="*/ 133 w 165"/>
                  <a:gd name="T97" fmla="*/ 8 h 217"/>
                  <a:gd name="T98" fmla="*/ 134 w 165"/>
                  <a:gd name="T99" fmla="*/ 8 h 217"/>
                  <a:gd name="T100" fmla="*/ 136 w 165"/>
                  <a:gd name="T101" fmla="*/ 5 h 217"/>
                  <a:gd name="T102" fmla="*/ 143 w 165"/>
                  <a:gd name="T103" fmla="*/ 0 h 217"/>
                  <a:gd name="T104" fmla="*/ 151 w 165"/>
                  <a:gd name="T105" fmla="*/ 0 h 217"/>
                  <a:gd name="T106" fmla="*/ 164 w 165"/>
                  <a:gd name="T107" fmla="*/ 6 h 217"/>
                  <a:gd name="T108" fmla="*/ 165 w 165"/>
                  <a:gd name="T109" fmla="*/ 6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65" h="217">
                    <a:moveTo>
                      <a:pt x="16" y="217"/>
                    </a:moveTo>
                    <a:lnTo>
                      <a:pt x="16" y="216"/>
                    </a:lnTo>
                    <a:lnTo>
                      <a:pt x="10" y="210"/>
                    </a:lnTo>
                    <a:lnTo>
                      <a:pt x="6" y="204"/>
                    </a:lnTo>
                    <a:lnTo>
                      <a:pt x="4" y="203"/>
                    </a:lnTo>
                    <a:lnTo>
                      <a:pt x="4" y="202"/>
                    </a:lnTo>
                    <a:lnTo>
                      <a:pt x="1" y="197"/>
                    </a:lnTo>
                    <a:lnTo>
                      <a:pt x="0" y="195"/>
                    </a:lnTo>
                    <a:lnTo>
                      <a:pt x="0" y="189"/>
                    </a:lnTo>
                    <a:lnTo>
                      <a:pt x="6" y="186"/>
                    </a:lnTo>
                    <a:lnTo>
                      <a:pt x="11" y="181"/>
                    </a:lnTo>
                    <a:lnTo>
                      <a:pt x="14" y="175"/>
                    </a:lnTo>
                    <a:lnTo>
                      <a:pt x="11" y="170"/>
                    </a:lnTo>
                    <a:lnTo>
                      <a:pt x="13" y="165"/>
                    </a:lnTo>
                    <a:lnTo>
                      <a:pt x="24" y="158"/>
                    </a:lnTo>
                    <a:lnTo>
                      <a:pt x="31" y="156"/>
                    </a:lnTo>
                    <a:lnTo>
                      <a:pt x="35" y="160"/>
                    </a:lnTo>
                    <a:lnTo>
                      <a:pt x="40" y="165"/>
                    </a:lnTo>
                    <a:lnTo>
                      <a:pt x="45" y="168"/>
                    </a:lnTo>
                    <a:lnTo>
                      <a:pt x="49" y="165"/>
                    </a:lnTo>
                    <a:lnTo>
                      <a:pt x="54" y="160"/>
                    </a:lnTo>
                    <a:lnTo>
                      <a:pt x="56" y="156"/>
                    </a:lnTo>
                    <a:lnTo>
                      <a:pt x="56" y="154"/>
                    </a:lnTo>
                    <a:lnTo>
                      <a:pt x="61" y="149"/>
                    </a:lnTo>
                    <a:lnTo>
                      <a:pt x="71" y="143"/>
                    </a:lnTo>
                    <a:lnTo>
                      <a:pt x="74" y="143"/>
                    </a:lnTo>
                    <a:lnTo>
                      <a:pt x="77" y="146"/>
                    </a:lnTo>
                    <a:lnTo>
                      <a:pt x="77" y="147"/>
                    </a:lnTo>
                    <a:lnTo>
                      <a:pt x="78" y="146"/>
                    </a:lnTo>
                    <a:lnTo>
                      <a:pt x="80" y="146"/>
                    </a:lnTo>
                    <a:lnTo>
                      <a:pt x="90" y="135"/>
                    </a:lnTo>
                    <a:lnTo>
                      <a:pt x="91" y="132"/>
                    </a:lnTo>
                    <a:lnTo>
                      <a:pt x="92" y="130"/>
                    </a:lnTo>
                    <a:lnTo>
                      <a:pt x="94" y="98"/>
                    </a:lnTo>
                    <a:lnTo>
                      <a:pt x="92" y="96"/>
                    </a:lnTo>
                    <a:lnTo>
                      <a:pt x="92" y="94"/>
                    </a:lnTo>
                    <a:lnTo>
                      <a:pt x="94" y="79"/>
                    </a:lnTo>
                    <a:lnTo>
                      <a:pt x="95" y="75"/>
                    </a:lnTo>
                    <a:lnTo>
                      <a:pt x="107" y="59"/>
                    </a:lnTo>
                    <a:lnTo>
                      <a:pt x="109" y="59"/>
                    </a:lnTo>
                    <a:lnTo>
                      <a:pt x="112" y="56"/>
                    </a:lnTo>
                    <a:lnTo>
                      <a:pt x="116" y="53"/>
                    </a:lnTo>
                    <a:lnTo>
                      <a:pt x="117" y="53"/>
                    </a:lnTo>
                    <a:lnTo>
                      <a:pt x="121" y="52"/>
                    </a:lnTo>
                    <a:lnTo>
                      <a:pt x="127" y="48"/>
                    </a:lnTo>
                    <a:lnTo>
                      <a:pt x="127" y="44"/>
                    </a:lnTo>
                    <a:lnTo>
                      <a:pt x="129" y="40"/>
                    </a:lnTo>
                    <a:lnTo>
                      <a:pt x="133" y="9"/>
                    </a:lnTo>
                    <a:lnTo>
                      <a:pt x="133" y="8"/>
                    </a:lnTo>
                    <a:lnTo>
                      <a:pt x="134" y="8"/>
                    </a:lnTo>
                    <a:lnTo>
                      <a:pt x="136" y="5"/>
                    </a:lnTo>
                    <a:lnTo>
                      <a:pt x="143" y="0"/>
                    </a:lnTo>
                    <a:lnTo>
                      <a:pt x="151" y="0"/>
                    </a:lnTo>
                    <a:lnTo>
                      <a:pt x="164" y="6"/>
                    </a:lnTo>
                    <a:lnTo>
                      <a:pt x="165" y="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92" name="Line 3134">
                <a:extLst>
                  <a:ext uri="{FF2B5EF4-FFF2-40B4-BE49-F238E27FC236}">
                    <a16:creationId xmlns:a16="http://schemas.microsoft.com/office/drawing/2014/main" id="{B5DA8D7C-D40A-E40E-AA74-AC044926F2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73" y="1732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93" name="Line 3135">
                <a:extLst>
                  <a:ext uri="{FF2B5EF4-FFF2-40B4-BE49-F238E27FC236}">
                    <a16:creationId xmlns:a16="http://schemas.microsoft.com/office/drawing/2014/main" id="{66D4A8D0-8D61-9FC5-A287-A5062E4BE92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974" y="1733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94" name="Line 3136">
                <a:extLst>
                  <a:ext uri="{FF2B5EF4-FFF2-40B4-BE49-F238E27FC236}">
                    <a16:creationId xmlns:a16="http://schemas.microsoft.com/office/drawing/2014/main" id="{7926733C-A748-2E31-F165-2375E7AC642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73" y="1732"/>
                <a:ext cx="2" cy="3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95" name="Freeform 3137">
                <a:extLst>
                  <a:ext uri="{FF2B5EF4-FFF2-40B4-BE49-F238E27FC236}">
                    <a16:creationId xmlns:a16="http://schemas.microsoft.com/office/drawing/2014/main" id="{1220EA67-DEEF-368C-F220-BEA5BAED8C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5" y="1781"/>
                <a:ext cx="103" cy="38"/>
              </a:xfrm>
              <a:custGeom>
                <a:avLst/>
                <a:gdLst>
                  <a:gd name="T0" fmla="*/ 369 w 412"/>
                  <a:gd name="T1" fmla="*/ 147 h 149"/>
                  <a:gd name="T2" fmla="*/ 382 w 412"/>
                  <a:gd name="T3" fmla="*/ 136 h 149"/>
                  <a:gd name="T4" fmla="*/ 381 w 412"/>
                  <a:gd name="T5" fmla="*/ 118 h 149"/>
                  <a:gd name="T6" fmla="*/ 389 w 412"/>
                  <a:gd name="T7" fmla="*/ 110 h 149"/>
                  <a:gd name="T8" fmla="*/ 399 w 412"/>
                  <a:gd name="T9" fmla="*/ 104 h 149"/>
                  <a:gd name="T10" fmla="*/ 402 w 412"/>
                  <a:gd name="T11" fmla="*/ 91 h 149"/>
                  <a:gd name="T12" fmla="*/ 409 w 412"/>
                  <a:gd name="T13" fmla="*/ 84 h 149"/>
                  <a:gd name="T14" fmla="*/ 407 w 412"/>
                  <a:gd name="T15" fmla="*/ 81 h 149"/>
                  <a:gd name="T16" fmla="*/ 399 w 412"/>
                  <a:gd name="T17" fmla="*/ 84 h 149"/>
                  <a:gd name="T18" fmla="*/ 396 w 412"/>
                  <a:gd name="T19" fmla="*/ 87 h 149"/>
                  <a:gd name="T20" fmla="*/ 393 w 412"/>
                  <a:gd name="T21" fmla="*/ 86 h 149"/>
                  <a:gd name="T22" fmla="*/ 388 w 412"/>
                  <a:gd name="T23" fmla="*/ 81 h 149"/>
                  <a:gd name="T24" fmla="*/ 379 w 412"/>
                  <a:gd name="T25" fmla="*/ 73 h 149"/>
                  <a:gd name="T26" fmla="*/ 382 w 412"/>
                  <a:gd name="T27" fmla="*/ 70 h 149"/>
                  <a:gd name="T28" fmla="*/ 389 w 412"/>
                  <a:gd name="T29" fmla="*/ 55 h 149"/>
                  <a:gd name="T30" fmla="*/ 390 w 412"/>
                  <a:gd name="T31" fmla="*/ 44 h 149"/>
                  <a:gd name="T32" fmla="*/ 393 w 412"/>
                  <a:gd name="T33" fmla="*/ 21 h 149"/>
                  <a:gd name="T34" fmla="*/ 382 w 412"/>
                  <a:gd name="T35" fmla="*/ 14 h 149"/>
                  <a:gd name="T36" fmla="*/ 362 w 412"/>
                  <a:gd name="T37" fmla="*/ 0 h 149"/>
                  <a:gd name="T38" fmla="*/ 330 w 412"/>
                  <a:gd name="T39" fmla="*/ 26 h 149"/>
                  <a:gd name="T40" fmla="*/ 333 w 412"/>
                  <a:gd name="T41" fmla="*/ 33 h 149"/>
                  <a:gd name="T42" fmla="*/ 321 w 412"/>
                  <a:gd name="T43" fmla="*/ 40 h 149"/>
                  <a:gd name="T44" fmla="*/ 311 w 412"/>
                  <a:gd name="T45" fmla="*/ 48 h 149"/>
                  <a:gd name="T46" fmla="*/ 314 w 412"/>
                  <a:gd name="T47" fmla="*/ 52 h 149"/>
                  <a:gd name="T48" fmla="*/ 316 w 412"/>
                  <a:gd name="T49" fmla="*/ 55 h 149"/>
                  <a:gd name="T50" fmla="*/ 316 w 412"/>
                  <a:gd name="T51" fmla="*/ 58 h 149"/>
                  <a:gd name="T52" fmla="*/ 312 w 412"/>
                  <a:gd name="T53" fmla="*/ 65 h 149"/>
                  <a:gd name="T54" fmla="*/ 311 w 412"/>
                  <a:gd name="T55" fmla="*/ 79 h 149"/>
                  <a:gd name="T56" fmla="*/ 308 w 412"/>
                  <a:gd name="T57" fmla="*/ 81 h 149"/>
                  <a:gd name="T58" fmla="*/ 266 w 412"/>
                  <a:gd name="T59" fmla="*/ 76 h 149"/>
                  <a:gd name="T60" fmla="*/ 256 w 412"/>
                  <a:gd name="T61" fmla="*/ 73 h 149"/>
                  <a:gd name="T62" fmla="*/ 241 w 412"/>
                  <a:gd name="T63" fmla="*/ 74 h 149"/>
                  <a:gd name="T64" fmla="*/ 235 w 412"/>
                  <a:gd name="T65" fmla="*/ 79 h 149"/>
                  <a:gd name="T66" fmla="*/ 233 w 412"/>
                  <a:gd name="T67" fmla="*/ 74 h 149"/>
                  <a:gd name="T68" fmla="*/ 228 w 412"/>
                  <a:gd name="T69" fmla="*/ 63 h 149"/>
                  <a:gd name="T70" fmla="*/ 212 w 412"/>
                  <a:gd name="T71" fmla="*/ 59 h 149"/>
                  <a:gd name="T72" fmla="*/ 170 w 412"/>
                  <a:gd name="T73" fmla="*/ 55 h 149"/>
                  <a:gd name="T74" fmla="*/ 168 w 412"/>
                  <a:gd name="T75" fmla="*/ 40 h 149"/>
                  <a:gd name="T76" fmla="*/ 157 w 412"/>
                  <a:gd name="T77" fmla="*/ 27 h 149"/>
                  <a:gd name="T78" fmla="*/ 151 w 412"/>
                  <a:gd name="T79" fmla="*/ 24 h 149"/>
                  <a:gd name="T80" fmla="*/ 121 w 412"/>
                  <a:gd name="T81" fmla="*/ 3 h 149"/>
                  <a:gd name="T82" fmla="*/ 105 w 412"/>
                  <a:gd name="T83" fmla="*/ 0 h 149"/>
                  <a:gd name="T84" fmla="*/ 101 w 412"/>
                  <a:gd name="T85" fmla="*/ 5 h 149"/>
                  <a:gd name="T86" fmla="*/ 91 w 412"/>
                  <a:gd name="T87" fmla="*/ 23 h 149"/>
                  <a:gd name="T88" fmla="*/ 89 w 412"/>
                  <a:gd name="T89" fmla="*/ 31 h 149"/>
                  <a:gd name="T90" fmla="*/ 60 w 412"/>
                  <a:gd name="T91" fmla="*/ 31 h 149"/>
                  <a:gd name="T92" fmla="*/ 41 w 412"/>
                  <a:gd name="T93" fmla="*/ 34 h 149"/>
                  <a:gd name="T94" fmla="*/ 36 w 412"/>
                  <a:gd name="T95" fmla="*/ 31 h 149"/>
                  <a:gd name="T96" fmla="*/ 34 w 412"/>
                  <a:gd name="T97" fmla="*/ 21 h 149"/>
                  <a:gd name="T98" fmla="*/ 19 w 412"/>
                  <a:gd name="T99" fmla="*/ 12 h 149"/>
                  <a:gd name="T100" fmla="*/ 4 w 412"/>
                  <a:gd name="T101" fmla="*/ 14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412" h="149">
                    <a:moveTo>
                      <a:pt x="369" y="149"/>
                    </a:moveTo>
                    <a:lnTo>
                      <a:pt x="369" y="147"/>
                    </a:lnTo>
                    <a:lnTo>
                      <a:pt x="376" y="140"/>
                    </a:lnTo>
                    <a:lnTo>
                      <a:pt x="382" y="136"/>
                    </a:lnTo>
                    <a:lnTo>
                      <a:pt x="379" y="123"/>
                    </a:lnTo>
                    <a:lnTo>
                      <a:pt x="381" y="118"/>
                    </a:lnTo>
                    <a:lnTo>
                      <a:pt x="383" y="111"/>
                    </a:lnTo>
                    <a:lnTo>
                      <a:pt x="389" y="110"/>
                    </a:lnTo>
                    <a:lnTo>
                      <a:pt x="397" y="105"/>
                    </a:lnTo>
                    <a:lnTo>
                      <a:pt x="399" y="104"/>
                    </a:lnTo>
                    <a:lnTo>
                      <a:pt x="399" y="98"/>
                    </a:lnTo>
                    <a:lnTo>
                      <a:pt x="402" y="91"/>
                    </a:lnTo>
                    <a:lnTo>
                      <a:pt x="406" y="86"/>
                    </a:lnTo>
                    <a:lnTo>
                      <a:pt x="409" y="84"/>
                    </a:lnTo>
                    <a:lnTo>
                      <a:pt x="412" y="84"/>
                    </a:lnTo>
                    <a:lnTo>
                      <a:pt x="407" y="81"/>
                    </a:lnTo>
                    <a:lnTo>
                      <a:pt x="403" y="80"/>
                    </a:lnTo>
                    <a:lnTo>
                      <a:pt x="399" y="84"/>
                    </a:lnTo>
                    <a:lnTo>
                      <a:pt x="396" y="86"/>
                    </a:lnTo>
                    <a:lnTo>
                      <a:pt x="396" y="87"/>
                    </a:lnTo>
                    <a:lnTo>
                      <a:pt x="393" y="87"/>
                    </a:lnTo>
                    <a:lnTo>
                      <a:pt x="393" y="86"/>
                    </a:lnTo>
                    <a:lnTo>
                      <a:pt x="390" y="84"/>
                    </a:lnTo>
                    <a:lnTo>
                      <a:pt x="388" y="81"/>
                    </a:lnTo>
                    <a:lnTo>
                      <a:pt x="383" y="79"/>
                    </a:lnTo>
                    <a:lnTo>
                      <a:pt x="379" y="73"/>
                    </a:lnTo>
                    <a:lnTo>
                      <a:pt x="379" y="72"/>
                    </a:lnTo>
                    <a:lnTo>
                      <a:pt x="382" y="70"/>
                    </a:lnTo>
                    <a:lnTo>
                      <a:pt x="383" y="66"/>
                    </a:lnTo>
                    <a:lnTo>
                      <a:pt x="389" y="55"/>
                    </a:lnTo>
                    <a:lnTo>
                      <a:pt x="390" y="45"/>
                    </a:lnTo>
                    <a:lnTo>
                      <a:pt x="390" y="44"/>
                    </a:lnTo>
                    <a:lnTo>
                      <a:pt x="389" y="33"/>
                    </a:lnTo>
                    <a:lnTo>
                      <a:pt x="393" y="21"/>
                    </a:lnTo>
                    <a:lnTo>
                      <a:pt x="390" y="19"/>
                    </a:lnTo>
                    <a:lnTo>
                      <a:pt x="382" y="14"/>
                    </a:lnTo>
                    <a:lnTo>
                      <a:pt x="364" y="0"/>
                    </a:lnTo>
                    <a:lnTo>
                      <a:pt x="362" y="0"/>
                    </a:lnTo>
                    <a:lnTo>
                      <a:pt x="337" y="19"/>
                    </a:lnTo>
                    <a:lnTo>
                      <a:pt x="330" y="26"/>
                    </a:lnTo>
                    <a:lnTo>
                      <a:pt x="333" y="27"/>
                    </a:lnTo>
                    <a:lnTo>
                      <a:pt x="333" y="33"/>
                    </a:lnTo>
                    <a:lnTo>
                      <a:pt x="323" y="37"/>
                    </a:lnTo>
                    <a:lnTo>
                      <a:pt x="321" y="40"/>
                    </a:lnTo>
                    <a:lnTo>
                      <a:pt x="314" y="44"/>
                    </a:lnTo>
                    <a:lnTo>
                      <a:pt x="311" y="48"/>
                    </a:lnTo>
                    <a:lnTo>
                      <a:pt x="312" y="49"/>
                    </a:lnTo>
                    <a:lnTo>
                      <a:pt x="314" y="52"/>
                    </a:lnTo>
                    <a:lnTo>
                      <a:pt x="316" y="53"/>
                    </a:lnTo>
                    <a:lnTo>
                      <a:pt x="316" y="55"/>
                    </a:lnTo>
                    <a:lnTo>
                      <a:pt x="318" y="58"/>
                    </a:lnTo>
                    <a:lnTo>
                      <a:pt x="316" y="58"/>
                    </a:lnTo>
                    <a:lnTo>
                      <a:pt x="315" y="60"/>
                    </a:lnTo>
                    <a:lnTo>
                      <a:pt x="312" y="65"/>
                    </a:lnTo>
                    <a:lnTo>
                      <a:pt x="311" y="69"/>
                    </a:lnTo>
                    <a:lnTo>
                      <a:pt x="311" y="79"/>
                    </a:lnTo>
                    <a:lnTo>
                      <a:pt x="309" y="79"/>
                    </a:lnTo>
                    <a:lnTo>
                      <a:pt x="308" y="81"/>
                    </a:lnTo>
                    <a:lnTo>
                      <a:pt x="277" y="79"/>
                    </a:lnTo>
                    <a:lnTo>
                      <a:pt x="266" y="76"/>
                    </a:lnTo>
                    <a:lnTo>
                      <a:pt x="256" y="70"/>
                    </a:lnTo>
                    <a:lnTo>
                      <a:pt x="256" y="73"/>
                    </a:lnTo>
                    <a:lnTo>
                      <a:pt x="254" y="72"/>
                    </a:lnTo>
                    <a:lnTo>
                      <a:pt x="241" y="74"/>
                    </a:lnTo>
                    <a:lnTo>
                      <a:pt x="237" y="77"/>
                    </a:lnTo>
                    <a:lnTo>
                      <a:pt x="235" y="79"/>
                    </a:lnTo>
                    <a:lnTo>
                      <a:pt x="234" y="76"/>
                    </a:lnTo>
                    <a:lnTo>
                      <a:pt x="233" y="74"/>
                    </a:lnTo>
                    <a:lnTo>
                      <a:pt x="231" y="69"/>
                    </a:lnTo>
                    <a:lnTo>
                      <a:pt x="228" y="63"/>
                    </a:lnTo>
                    <a:lnTo>
                      <a:pt x="225" y="63"/>
                    </a:lnTo>
                    <a:lnTo>
                      <a:pt x="212" y="59"/>
                    </a:lnTo>
                    <a:lnTo>
                      <a:pt x="196" y="56"/>
                    </a:lnTo>
                    <a:lnTo>
                      <a:pt x="170" y="55"/>
                    </a:lnTo>
                    <a:lnTo>
                      <a:pt x="170" y="45"/>
                    </a:lnTo>
                    <a:lnTo>
                      <a:pt x="168" y="40"/>
                    </a:lnTo>
                    <a:lnTo>
                      <a:pt x="158" y="29"/>
                    </a:lnTo>
                    <a:lnTo>
                      <a:pt x="157" y="27"/>
                    </a:lnTo>
                    <a:lnTo>
                      <a:pt x="157" y="26"/>
                    </a:lnTo>
                    <a:lnTo>
                      <a:pt x="151" y="24"/>
                    </a:lnTo>
                    <a:lnTo>
                      <a:pt x="134" y="14"/>
                    </a:lnTo>
                    <a:lnTo>
                      <a:pt x="121" y="3"/>
                    </a:lnTo>
                    <a:lnTo>
                      <a:pt x="114" y="0"/>
                    </a:lnTo>
                    <a:lnTo>
                      <a:pt x="105" y="0"/>
                    </a:lnTo>
                    <a:lnTo>
                      <a:pt x="101" y="2"/>
                    </a:lnTo>
                    <a:lnTo>
                      <a:pt x="101" y="5"/>
                    </a:lnTo>
                    <a:lnTo>
                      <a:pt x="97" y="16"/>
                    </a:lnTo>
                    <a:lnTo>
                      <a:pt x="91" y="23"/>
                    </a:lnTo>
                    <a:lnTo>
                      <a:pt x="89" y="29"/>
                    </a:lnTo>
                    <a:lnTo>
                      <a:pt x="89" y="31"/>
                    </a:lnTo>
                    <a:lnTo>
                      <a:pt x="71" y="33"/>
                    </a:lnTo>
                    <a:lnTo>
                      <a:pt x="60" y="31"/>
                    </a:lnTo>
                    <a:lnTo>
                      <a:pt x="50" y="31"/>
                    </a:lnTo>
                    <a:lnTo>
                      <a:pt x="41" y="34"/>
                    </a:lnTo>
                    <a:lnTo>
                      <a:pt x="38" y="37"/>
                    </a:lnTo>
                    <a:lnTo>
                      <a:pt x="36" y="31"/>
                    </a:lnTo>
                    <a:lnTo>
                      <a:pt x="34" y="24"/>
                    </a:lnTo>
                    <a:lnTo>
                      <a:pt x="34" y="21"/>
                    </a:lnTo>
                    <a:lnTo>
                      <a:pt x="26" y="14"/>
                    </a:lnTo>
                    <a:lnTo>
                      <a:pt x="19" y="12"/>
                    </a:lnTo>
                    <a:lnTo>
                      <a:pt x="16" y="12"/>
                    </a:lnTo>
                    <a:lnTo>
                      <a:pt x="4" y="14"/>
                    </a:lnTo>
                    <a:lnTo>
                      <a:pt x="0" y="1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96" name="Freeform 3138">
                <a:extLst>
                  <a:ext uri="{FF2B5EF4-FFF2-40B4-BE49-F238E27FC236}">
                    <a16:creationId xmlns:a16="http://schemas.microsoft.com/office/drawing/2014/main" id="{0DB7F0D7-6122-F74E-3FF6-CA89F566AE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3" y="1817"/>
                <a:ext cx="37" cy="63"/>
              </a:xfrm>
              <a:custGeom>
                <a:avLst/>
                <a:gdLst>
                  <a:gd name="T0" fmla="*/ 57 w 148"/>
                  <a:gd name="T1" fmla="*/ 6 h 251"/>
                  <a:gd name="T2" fmla="*/ 38 w 148"/>
                  <a:gd name="T3" fmla="*/ 0 h 251"/>
                  <a:gd name="T4" fmla="*/ 25 w 148"/>
                  <a:gd name="T5" fmla="*/ 1 h 251"/>
                  <a:gd name="T6" fmla="*/ 28 w 148"/>
                  <a:gd name="T7" fmla="*/ 36 h 251"/>
                  <a:gd name="T8" fmla="*/ 28 w 148"/>
                  <a:gd name="T9" fmla="*/ 46 h 251"/>
                  <a:gd name="T10" fmla="*/ 15 w 148"/>
                  <a:gd name="T11" fmla="*/ 56 h 251"/>
                  <a:gd name="T12" fmla="*/ 5 w 148"/>
                  <a:gd name="T13" fmla="*/ 68 h 251"/>
                  <a:gd name="T14" fmla="*/ 8 w 148"/>
                  <a:gd name="T15" fmla="*/ 78 h 251"/>
                  <a:gd name="T16" fmla="*/ 10 w 148"/>
                  <a:gd name="T17" fmla="*/ 81 h 251"/>
                  <a:gd name="T18" fmla="*/ 18 w 148"/>
                  <a:gd name="T19" fmla="*/ 98 h 251"/>
                  <a:gd name="T20" fmla="*/ 14 w 148"/>
                  <a:gd name="T21" fmla="*/ 102 h 251"/>
                  <a:gd name="T22" fmla="*/ 1 w 148"/>
                  <a:gd name="T23" fmla="*/ 113 h 251"/>
                  <a:gd name="T24" fmla="*/ 0 w 148"/>
                  <a:gd name="T25" fmla="*/ 124 h 251"/>
                  <a:gd name="T26" fmla="*/ 4 w 148"/>
                  <a:gd name="T27" fmla="*/ 127 h 251"/>
                  <a:gd name="T28" fmla="*/ 10 w 148"/>
                  <a:gd name="T29" fmla="*/ 128 h 251"/>
                  <a:gd name="T30" fmla="*/ 8 w 148"/>
                  <a:gd name="T31" fmla="*/ 126 h 251"/>
                  <a:gd name="T32" fmla="*/ 18 w 148"/>
                  <a:gd name="T33" fmla="*/ 121 h 251"/>
                  <a:gd name="T34" fmla="*/ 34 w 148"/>
                  <a:gd name="T35" fmla="*/ 131 h 251"/>
                  <a:gd name="T36" fmla="*/ 49 w 148"/>
                  <a:gd name="T37" fmla="*/ 133 h 251"/>
                  <a:gd name="T38" fmla="*/ 63 w 148"/>
                  <a:gd name="T39" fmla="*/ 147 h 251"/>
                  <a:gd name="T40" fmla="*/ 89 w 148"/>
                  <a:gd name="T41" fmla="*/ 135 h 251"/>
                  <a:gd name="T42" fmla="*/ 101 w 148"/>
                  <a:gd name="T43" fmla="*/ 149 h 251"/>
                  <a:gd name="T44" fmla="*/ 88 w 148"/>
                  <a:gd name="T45" fmla="*/ 161 h 251"/>
                  <a:gd name="T46" fmla="*/ 95 w 148"/>
                  <a:gd name="T47" fmla="*/ 176 h 251"/>
                  <a:gd name="T48" fmla="*/ 99 w 148"/>
                  <a:gd name="T49" fmla="*/ 181 h 251"/>
                  <a:gd name="T50" fmla="*/ 103 w 148"/>
                  <a:gd name="T51" fmla="*/ 179 h 251"/>
                  <a:gd name="T52" fmla="*/ 101 w 148"/>
                  <a:gd name="T53" fmla="*/ 174 h 251"/>
                  <a:gd name="T54" fmla="*/ 121 w 148"/>
                  <a:gd name="T55" fmla="*/ 163 h 251"/>
                  <a:gd name="T56" fmla="*/ 125 w 148"/>
                  <a:gd name="T57" fmla="*/ 170 h 251"/>
                  <a:gd name="T58" fmla="*/ 121 w 148"/>
                  <a:gd name="T59" fmla="*/ 188 h 251"/>
                  <a:gd name="T60" fmla="*/ 123 w 148"/>
                  <a:gd name="T61" fmla="*/ 194 h 251"/>
                  <a:gd name="T62" fmla="*/ 120 w 148"/>
                  <a:gd name="T63" fmla="*/ 197 h 251"/>
                  <a:gd name="T64" fmla="*/ 118 w 148"/>
                  <a:gd name="T65" fmla="*/ 200 h 251"/>
                  <a:gd name="T66" fmla="*/ 145 w 148"/>
                  <a:gd name="T67" fmla="*/ 223 h 251"/>
                  <a:gd name="T68" fmla="*/ 148 w 148"/>
                  <a:gd name="T69" fmla="*/ 235 h 251"/>
                  <a:gd name="T70" fmla="*/ 138 w 148"/>
                  <a:gd name="T71" fmla="*/ 240 h 2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48" h="251">
                    <a:moveTo>
                      <a:pt x="58" y="6"/>
                    </a:moveTo>
                    <a:lnTo>
                      <a:pt x="57" y="6"/>
                    </a:lnTo>
                    <a:lnTo>
                      <a:pt x="42" y="1"/>
                    </a:lnTo>
                    <a:lnTo>
                      <a:pt x="38" y="0"/>
                    </a:lnTo>
                    <a:lnTo>
                      <a:pt x="25" y="0"/>
                    </a:lnTo>
                    <a:lnTo>
                      <a:pt x="25" y="1"/>
                    </a:lnTo>
                    <a:lnTo>
                      <a:pt x="26" y="4"/>
                    </a:lnTo>
                    <a:lnTo>
                      <a:pt x="28" y="36"/>
                    </a:lnTo>
                    <a:lnTo>
                      <a:pt x="29" y="42"/>
                    </a:lnTo>
                    <a:lnTo>
                      <a:pt x="28" y="46"/>
                    </a:lnTo>
                    <a:lnTo>
                      <a:pt x="17" y="56"/>
                    </a:lnTo>
                    <a:lnTo>
                      <a:pt x="15" y="56"/>
                    </a:lnTo>
                    <a:lnTo>
                      <a:pt x="14" y="57"/>
                    </a:lnTo>
                    <a:lnTo>
                      <a:pt x="5" y="68"/>
                    </a:lnTo>
                    <a:lnTo>
                      <a:pt x="4" y="74"/>
                    </a:lnTo>
                    <a:lnTo>
                      <a:pt x="8" y="78"/>
                    </a:lnTo>
                    <a:lnTo>
                      <a:pt x="8" y="80"/>
                    </a:lnTo>
                    <a:lnTo>
                      <a:pt x="10" y="81"/>
                    </a:lnTo>
                    <a:lnTo>
                      <a:pt x="17" y="94"/>
                    </a:lnTo>
                    <a:lnTo>
                      <a:pt x="18" y="98"/>
                    </a:lnTo>
                    <a:lnTo>
                      <a:pt x="18" y="99"/>
                    </a:lnTo>
                    <a:lnTo>
                      <a:pt x="14" y="102"/>
                    </a:lnTo>
                    <a:lnTo>
                      <a:pt x="11" y="103"/>
                    </a:lnTo>
                    <a:lnTo>
                      <a:pt x="1" y="113"/>
                    </a:lnTo>
                    <a:lnTo>
                      <a:pt x="0" y="113"/>
                    </a:lnTo>
                    <a:lnTo>
                      <a:pt x="0" y="124"/>
                    </a:lnTo>
                    <a:lnTo>
                      <a:pt x="1" y="124"/>
                    </a:lnTo>
                    <a:lnTo>
                      <a:pt x="4" y="127"/>
                    </a:lnTo>
                    <a:lnTo>
                      <a:pt x="7" y="127"/>
                    </a:lnTo>
                    <a:lnTo>
                      <a:pt x="10" y="128"/>
                    </a:lnTo>
                    <a:lnTo>
                      <a:pt x="10" y="127"/>
                    </a:lnTo>
                    <a:lnTo>
                      <a:pt x="8" y="126"/>
                    </a:lnTo>
                    <a:lnTo>
                      <a:pt x="7" y="126"/>
                    </a:lnTo>
                    <a:lnTo>
                      <a:pt x="18" y="121"/>
                    </a:lnTo>
                    <a:lnTo>
                      <a:pt x="28" y="134"/>
                    </a:lnTo>
                    <a:lnTo>
                      <a:pt x="34" y="131"/>
                    </a:lnTo>
                    <a:lnTo>
                      <a:pt x="43" y="131"/>
                    </a:lnTo>
                    <a:lnTo>
                      <a:pt x="49" y="133"/>
                    </a:lnTo>
                    <a:lnTo>
                      <a:pt x="63" y="145"/>
                    </a:lnTo>
                    <a:lnTo>
                      <a:pt x="63" y="147"/>
                    </a:lnTo>
                    <a:lnTo>
                      <a:pt x="84" y="137"/>
                    </a:lnTo>
                    <a:lnTo>
                      <a:pt x="89" y="135"/>
                    </a:lnTo>
                    <a:lnTo>
                      <a:pt x="92" y="138"/>
                    </a:lnTo>
                    <a:lnTo>
                      <a:pt x="101" y="149"/>
                    </a:lnTo>
                    <a:lnTo>
                      <a:pt x="101" y="151"/>
                    </a:lnTo>
                    <a:lnTo>
                      <a:pt x="88" y="161"/>
                    </a:lnTo>
                    <a:lnTo>
                      <a:pt x="86" y="162"/>
                    </a:lnTo>
                    <a:lnTo>
                      <a:pt x="95" y="176"/>
                    </a:lnTo>
                    <a:lnTo>
                      <a:pt x="99" y="180"/>
                    </a:lnTo>
                    <a:lnTo>
                      <a:pt x="99" y="181"/>
                    </a:lnTo>
                    <a:lnTo>
                      <a:pt x="101" y="180"/>
                    </a:lnTo>
                    <a:lnTo>
                      <a:pt x="103" y="179"/>
                    </a:lnTo>
                    <a:lnTo>
                      <a:pt x="106" y="179"/>
                    </a:lnTo>
                    <a:lnTo>
                      <a:pt x="101" y="174"/>
                    </a:lnTo>
                    <a:lnTo>
                      <a:pt x="109" y="170"/>
                    </a:lnTo>
                    <a:lnTo>
                      <a:pt x="121" y="163"/>
                    </a:lnTo>
                    <a:lnTo>
                      <a:pt x="125" y="168"/>
                    </a:lnTo>
                    <a:lnTo>
                      <a:pt x="125" y="170"/>
                    </a:lnTo>
                    <a:lnTo>
                      <a:pt x="121" y="184"/>
                    </a:lnTo>
                    <a:lnTo>
                      <a:pt x="121" y="188"/>
                    </a:lnTo>
                    <a:lnTo>
                      <a:pt x="123" y="191"/>
                    </a:lnTo>
                    <a:lnTo>
                      <a:pt x="123" y="194"/>
                    </a:lnTo>
                    <a:lnTo>
                      <a:pt x="121" y="197"/>
                    </a:lnTo>
                    <a:lnTo>
                      <a:pt x="120" y="197"/>
                    </a:lnTo>
                    <a:lnTo>
                      <a:pt x="118" y="198"/>
                    </a:lnTo>
                    <a:lnTo>
                      <a:pt x="118" y="200"/>
                    </a:lnTo>
                    <a:lnTo>
                      <a:pt x="138" y="219"/>
                    </a:lnTo>
                    <a:lnTo>
                      <a:pt x="145" y="223"/>
                    </a:lnTo>
                    <a:lnTo>
                      <a:pt x="148" y="226"/>
                    </a:lnTo>
                    <a:lnTo>
                      <a:pt x="148" y="235"/>
                    </a:lnTo>
                    <a:lnTo>
                      <a:pt x="147" y="241"/>
                    </a:lnTo>
                    <a:lnTo>
                      <a:pt x="138" y="240"/>
                    </a:lnTo>
                    <a:lnTo>
                      <a:pt x="132" y="25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97" name="Freeform 3139">
                <a:extLst>
                  <a:ext uri="{FF2B5EF4-FFF2-40B4-BE49-F238E27FC236}">
                    <a16:creationId xmlns:a16="http://schemas.microsoft.com/office/drawing/2014/main" id="{1610F50A-1C96-3A21-1368-679A88A5E4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5" y="1762"/>
                <a:ext cx="55" cy="37"/>
              </a:xfrm>
              <a:custGeom>
                <a:avLst/>
                <a:gdLst>
                  <a:gd name="T0" fmla="*/ 0 w 223"/>
                  <a:gd name="T1" fmla="*/ 146 h 146"/>
                  <a:gd name="T2" fmla="*/ 10 w 223"/>
                  <a:gd name="T3" fmla="*/ 135 h 146"/>
                  <a:gd name="T4" fmla="*/ 24 w 223"/>
                  <a:gd name="T5" fmla="*/ 142 h 146"/>
                  <a:gd name="T6" fmla="*/ 42 w 223"/>
                  <a:gd name="T7" fmla="*/ 119 h 146"/>
                  <a:gd name="T8" fmla="*/ 64 w 223"/>
                  <a:gd name="T9" fmla="*/ 119 h 146"/>
                  <a:gd name="T10" fmla="*/ 57 w 223"/>
                  <a:gd name="T11" fmla="*/ 106 h 146"/>
                  <a:gd name="T12" fmla="*/ 44 w 223"/>
                  <a:gd name="T13" fmla="*/ 99 h 146"/>
                  <a:gd name="T14" fmla="*/ 39 w 223"/>
                  <a:gd name="T15" fmla="*/ 61 h 146"/>
                  <a:gd name="T16" fmla="*/ 45 w 223"/>
                  <a:gd name="T17" fmla="*/ 36 h 146"/>
                  <a:gd name="T18" fmla="*/ 45 w 223"/>
                  <a:gd name="T19" fmla="*/ 14 h 146"/>
                  <a:gd name="T20" fmla="*/ 42 w 223"/>
                  <a:gd name="T21" fmla="*/ 5 h 146"/>
                  <a:gd name="T22" fmla="*/ 52 w 223"/>
                  <a:gd name="T23" fmla="*/ 0 h 146"/>
                  <a:gd name="T24" fmla="*/ 70 w 223"/>
                  <a:gd name="T25" fmla="*/ 1 h 146"/>
                  <a:gd name="T26" fmla="*/ 75 w 223"/>
                  <a:gd name="T27" fmla="*/ 4 h 146"/>
                  <a:gd name="T28" fmla="*/ 77 w 223"/>
                  <a:gd name="T29" fmla="*/ 5 h 146"/>
                  <a:gd name="T30" fmla="*/ 81 w 223"/>
                  <a:gd name="T31" fmla="*/ 8 h 146"/>
                  <a:gd name="T32" fmla="*/ 88 w 223"/>
                  <a:gd name="T33" fmla="*/ 19 h 146"/>
                  <a:gd name="T34" fmla="*/ 93 w 223"/>
                  <a:gd name="T35" fmla="*/ 33 h 146"/>
                  <a:gd name="T36" fmla="*/ 102 w 223"/>
                  <a:gd name="T37" fmla="*/ 44 h 146"/>
                  <a:gd name="T38" fmla="*/ 123 w 223"/>
                  <a:gd name="T39" fmla="*/ 35 h 146"/>
                  <a:gd name="T40" fmla="*/ 123 w 223"/>
                  <a:gd name="T41" fmla="*/ 29 h 146"/>
                  <a:gd name="T42" fmla="*/ 122 w 223"/>
                  <a:gd name="T43" fmla="*/ 23 h 146"/>
                  <a:gd name="T44" fmla="*/ 120 w 223"/>
                  <a:gd name="T45" fmla="*/ 23 h 146"/>
                  <a:gd name="T46" fmla="*/ 124 w 223"/>
                  <a:gd name="T47" fmla="*/ 21 h 146"/>
                  <a:gd name="T48" fmla="*/ 138 w 223"/>
                  <a:gd name="T49" fmla="*/ 21 h 146"/>
                  <a:gd name="T50" fmla="*/ 139 w 223"/>
                  <a:gd name="T51" fmla="*/ 22 h 146"/>
                  <a:gd name="T52" fmla="*/ 139 w 223"/>
                  <a:gd name="T53" fmla="*/ 23 h 146"/>
                  <a:gd name="T54" fmla="*/ 144 w 223"/>
                  <a:gd name="T55" fmla="*/ 25 h 146"/>
                  <a:gd name="T56" fmla="*/ 145 w 223"/>
                  <a:gd name="T57" fmla="*/ 25 h 146"/>
                  <a:gd name="T58" fmla="*/ 146 w 223"/>
                  <a:gd name="T59" fmla="*/ 22 h 146"/>
                  <a:gd name="T60" fmla="*/ 149 w 223"/>
                  <a:gd name="T61" fmla="*/ 22 h 146"/>
                  <a:gd name="T62" fmla="*/ 155 w 223"/>
                  <a:gd name="T63" fmla="*/ 28 h 146"/>
                  <a:gd name="T64" fmla="*/ 156 w 223"/>
                  <a:gd name="T65" fmla="*/ 35 h 146"/>
                  <a:gd name="T66" fmla="*/ 162 w 223"/>
                  <a:gd name="T67" fmla="*/ 47 h 146"/>
                  <a:gd name="T68" fmla="*/ 190 w 223"/>
                  <a:gd name="T69" fmla="*/ 75 h 146"/>
                  <a:gd name="T70" fmla="*/ 197 w 223"/>
                  <a:gd name="T71" fmla="*/ 83 h 146"/>
                  <a:gd name="T72" fmla="*/ 201 w 223"/>
                  <a:gd name="T73" fmla="*/ 95 h 146"/>
                  <a:gd name="T74" fmla="*/ 205 w 223"/>
                  <a:gd name="T75" fmla="*/ 99 h 146"/>
                  <a:gd name="T76" fmla="*/ 212 w 223"/>
                  <a:gd name="T77" fmla="*/ 99 h 146"/>
                  <a:gd name="T78" fmla="*/ 219 w 223"/>
                  <a:gd name="T79" fmla="*/ 97 h 146"/>
                  <a:gd name="T80" fmla="*/ 223 w 223"/>
                  <a:gd name="T81" fmla="*/ 102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23" h="146">
                    <a:moveTo>
                      <a:pt x="0" y="146"/>
                    </a:moveTo>
                    <a:lnTo>
                      <a:pt x="10" y="135"/>
                    </a:lnTo>
                    <a:lnTo>
                      <a:pt x="24" y="142"/>
                    </a:lnTo>
                    <a:lnTo>
                      <a:pt x="42" y="119"/>
                    </a:lnTo>
                    <a:lnTo>
                      <a:pt x="64" y="119"/>
                    </a:lnTo>
                    <a:lnTo>
                      <a:pt x="57" y="106"/>
                    </a:lnTo>
                    <a:lnTo>
                      <a:pt x="44" y="99"/>
                    </a:lnTo>
                    <a:lnTo>
                      <a:pt x="39" y="61"/>
                    </a:lnTo>
                    <a:lnTo>
                      <a:pt x="45" y="36"/>
                    </a:lnTo>
                    <a:lnTo>
                      <a:pt x="45" y="14"/>
                    </a:lnTo>
                    <a:lnTo>
                      <a:pt x="42" y="5"/>
                    </a:lnTo>
                    <a:lnTo>
                      <a:pt x="52" y="0"/>
                    </a:lnTo>
                    <a:lnTo>
                      <a:pt x="70" y="1"/>
                    </a:lnTo>
                    <a:lnTo>
                      <a:pt x="75" y="4"/>
                    </a:lnTo>
                    <a:lnTo>
                      <a:pt x="77" y="5"/>
                    </a:lnTo>
                    <a:lnTo>
                      <a:pt x="81" y="8"/>
                    </a:lnTo>
                    <a:lnTo>
                      <a:pt x="88" y="19"/>
                    </a:lnTo>
                    <a:lnTo>
                      <a:pt x="93" y="33"/>
                    </a:lnTo>
                    <a:lnTo>
                      <a:pt x="102" y="44"/>
                    </a:lnTo>
                    <a:lnTo>
                      <a:pt x="123" y="35"/>
                    </a:lnTo>
                    <a:lnTo>
                      <a:pt x="123" y="29"/>
                    </a:lnTo>
                    <a:lnTo>
                      <a:pt x="122" y="23"/>
                    </a:lnTo>
                    <a:lnTo>
                      <a:pt x="120" y="23"/>
                    </a:lnTo>
                    <a:lnTo>
                      <a:pt x="124" y="21"/>
                    </a:lnTo>
                    <a:lnTo>
                      <a:pt x="138" y="21"/>
                    </a:lnTo>
                    <a:lnTo>
                      <a:pt x="139" y="22"/>
                    </a:lnTo>
                    <a:lnTo>
                      <a:pt x="139" y="23"/>
                    </a:lnTo>
                    <a:lnTo>
                      <a:pt x="144" y="25"/>
                    </a:lnTo>
                    <a:lnTo>
                      <a:pt x="145" y="25"/>
                    </a:lnTo>
                    <a:lnTo>
                      <a:pt x="146" y="22"/>
                    </a:lnTo>
                    <a:lnTo>
                      <a:pt x="149" y="22"/>
                    </a:lnTo>
                    <a:lnTo>
                      <a:pt x="155" y="28"/>
                    </a:lnTo>
                    <a:lnTo>
                      <a:pt x="156" y="35"/>
                    </a:lnTo>
                    <a:lnTo>
                      <a:pt x="162" y="47"/>
                    </a:lnTo>
                    <a:lnTo>
                      <a:pt x="190" y="75"/>
                    </a:lnTo>
                    <a:lnTo>
                      <a:pt x="197" y="83"/>
                    </a:lnTo>
                    <a:lnTo>
                      <a:pt x="201" y="95"/>
                    </a:lnTo>
                    <a:lnTo>
                      <a:pt x="205" y="99"/>
                    </a:lnTo>
                    <a:lnTo>
                      <a:pt x="212" y="99"/>
                    </a:lnTo>
                    <a:lnTo>
                      <a:pt x="219" y="97"/>
                    </a:lnTo>
                    <a:lnTo>
                      <a:pt x="223" y="10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98" name="Freeform 3140">
                <a:extLst>
                  <a:ext uri="{FF2B5EF4-FFF2-40B4-BE49-F238E27FC236}">
                    <a16:creationId xmlns:a16="http://schemas.microsoft.com/office/drawing/2014/main" id="{5A16CF40-09E3-32FB-5E39-113B03BD37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0" y="1788"/>
                <a:ext cx="24" cy="43"/>
              </a:xfrm>
              <a:custGeom>
                <a:avLst/>
                <a:gdLst>
                  <a:gd name="T0" fmla="*/ 89 w 98"/>
                  <a:gd name="T1" fmla="*/ 171 h 173"/>
                  <a:gd name="T2" fmla="*/ 94 w 98"/>
                  <a:gd name="T3" fmla="*/ 173 h 173"/>
                  <a:gd name="T4" fmla="*/ 98 w 98"/>
                  <a:gd name="T5" fmla="*/ 173 h 173"/>
                  <a:gd name="T6" fmla="*/ 98 w 98"/>
                  <a:gd name="T7" fmla="*/ 164 h 173"/>
                  <a:gd name="T8" fmla="*/ 94 w 98"/>
                  <a:gd name="T9" fmla="*/ 160 h 173"/>
                  <a:gd name="T10" fmla="*/ 77 w 98"/>
                  <a:gd name="T11" fmla="*/ 138 h 173"/>
                  <a:gd name="T12" fmla="*/ 65 w 98"/>
                  <a:gd name="T13" fmla="*/ 108 h 173"/>
                  <a:gd name="T14" fmla="*/ 53 w 98"/>
                  <a:gd name="T15" fmla="*/ 97 h 173"/>
                  <a:gd name="T16" fmla="*/ 49 w 98"/>
                  <a:gd name="T17" fmla="*/ 92 h 173"/>
                  <a:gd name="T18" fmla="*/ 46 w 98"/>
                  <a:gd name="T19" fmla="*/ 92 h 173"/>
                  <a:gd name="T20" fmla="*/ 44 w 98"/>
                  <a:gd name="T21" fmla="*/ 93 h 173"/>
                  <a:gd name="T22" fmla="*/ 41 w 98"/>
                  <a:gd name="T23" fmla="*/ 93 h 173"/>
                  <a:gd name="T24" fmla="*/ 30 w 98"/>
                  <a:gd name="T25" fmla="*/ 85 h 173"/>
                  <a:gd name="T26" fmla="*/ 24 w 98"/>
                  <a:gd name="T27" fmla="*/ 67 h 173"/>
                  <a:gd name="T28" fmla="*/ 27 w 98"/>
                  <a:gd name="T29" fmla="*/ 65 h 173"/>
                  <a:gd name="T30" fmla="*/ 29 w 98"/>
                  <a:gd name="T31" fmla="*/ 64 h 173"/>
                  <a:gd name="T32" fmla="*/ 22 w 98"/>
                  <a:gd name="T33" fmla="*/ 51 h 173"/>
                  <a:gd name="T34" fmla="*/ 20 w 98"/>
                  <a:gd name="T35" fmla="*/ 50 h 173"/>
                  <a:gd name="T36" fmla="*/ 17 w 98"/>
                  <a:gd name="T37" fmla="*/ 39 h 173"/>
                  <a:gd name="T38" fmla="*/ 16 w 98"/>
                  <a:gd name="T39" fmla="*/ 36 h 173"/>
                  <a:gd name="T40" fmla="*/ 13 w 98"/>
                  <a:gd name="T41" fmla="*/ 25 h 173"/>
                  <a:gd name="T42" fmla="*/ 3 w 98"/>
                  <a:gd name="T43" fmla="*/ 7 h 173"/>
                  <a:gd name="T44" fmla="*/ 2 w 98"/>
                  <a:gd name="T45" fmla="*/ 5 h 173"/>
                  <a:gd name="T46" fmla="*/ 0 w 98"/>
                  <a:gd name="T47" fmla="*/ 3 h 173"/>
                  <a:gd name="T48" fmla="*/ 3 w 98"/>
                  <a:gd name="T49" fmla="*/ 0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98" h="173">
                    <a:moveTo>
                      <a:pt x="89" y="171"/>
                    </a:moveTo>
                    <a:lnTo>
                      <a:pt x="94" y="173"/>
                    </a:lnTo>
                    <a:lnTo>
                      <a:pt x="98" y="173"/>
                    </a:lnTo>
                    <a:lnTo>
                      <a:pt x="98" y="164"/>
                    </a:lnTo>
                    <a:lnTo>
                      <a:pt x="94" y="160"/>
                    </a:lnTo>
                    <a:lnTo>
                      <a:pt x="77" y="138"/>
                    </a:lnTo>
                    <a:lnTo>
                      <a:pt x="65" y="108"/>
                    </a:lnTo>
                    <a:lnTo>
                      <a:pt x="53" y="97"/>
                    </a:lnTo>
                    <a:lnTo>
                      <a:pt x="49" y="92"/>
                    </a:lnTo>
                    <a:lnTo>
                      <a:pt x="46" y="92"/>
                    </a:lnTo>
                    <a:lnTo>
                      <a:pt x="44" y="93"/>
                    </a:lnTo>
                    <a:lnTo>
                      <a:pt x="41" y="93"/>
                    </a:lnTo>
                    <a:lnTo>
                      <a:pt x="30" y="85"/>
                    </a:lnTo>
                    <a:lnTo>
                      <a:pt x="24" y="67"/>
                    </a:lnTo>
                    <a:lnTo>
                      <a:pt x="27" y="65"/>
                    </a:lnTo>
                    <a:lnTo>
                      <a:pt x="29" y="64"/>
                    </a:lnTo>
                    <a:lnTo>
                      <a:pt x="22" y="51"/>
                    </a:lnTo>
                    <a:lnTo>
                      <a:pt x="20" y="50"/>
                    </a:lnTo>
                    <a:lnTo>
                      <a:pt x="17" y="39"/>
                    </a:lnTo>
                    <a:lnTo>
                      <a:pt x="16" y="36"/>
                    </a:lnTo>
                    <a:lnTo>
                      <a:pt x="13" y="25"/>
                    </a:lnTo>
                    <a:lnTo>
                      <a:pt x="3" y="7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3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99" name="Freeform 3141">
                <a:extLst>
                  <a:ext uri="{FF2B5EF4-FFF2-40B4-BE49-F238E27FC236}">
                    <a16:creationId xmlns:a16="http://schemas.microsoft.com/office/drawing/2014/main" id="{8DA06841-B0BE-18E1-4FBD-95D197EB51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0" y="1784"/>
                <a:ext cx="5" cy="4"/>
              </a:xfrm>
              <a:custGeom>
                <a:avLst/>
                <a:gdLst>
                  <a:gd name="T0" fmla="*/ 0 w 19"/>
                  <a:gd name="T1" fmla="*/ 13 h 13"/>
                  <a:gd name="T2" fmla="*/ 4 w 19"/>
                  <a:gd name="T3" fmla="*/ 8 h 13"/>
                  <a:gd name="T4" fmla="*/ 4 w 19"/>
                  <a:gd name="T5" fmla="*/ 7 h 13"/>
                  <a:gd name="T6" fmla="*/ 3 w 19"/>
                  <a:gd name="T7" fmla="*/ 7 h 13"/>
                  <a:gd name="T8" fmla="*/ 3 w 19"/>
                  <a:gd name="T9" fmla="*/ 6 h 13"/>
                  <a:gd name="T10" fmla="*/ 6 w 19"/>
                  <a:gd name="T11" fmla="*/ 4 h 13"/>
                  <a:gd name="T12" fmla="*/ 9 w 19"/>
                  <a:gd name="T13" fmla="*/ 1 h 13"/>
                  <a:gd name="T14" fmla="*/ 11 w 19"/>
                  <a:gd name="T15" fmla="*/ 0 h 13"/>
                  <a:gd name="T16" fmla="*/ 19 w 19"/>
                  <a:gd name="T1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" h="13">
                    <a:moveTo>
                      <a:pt x="0" y="13"/>
                    </a:moveTo>
                    <a:lnTo>
                      <a:pt x="4" y="8"/>
                    </a:lnTo>
                    <a:lnTo>
                      <a:pt x="4" y="7"/>
                    </a:lnTo>
                    <a:lnTo>
                      <a:pt x="3" y="7"/>
                    </a:lnTo>
                    <a:lnTo>
                      <a:pt x="3" y="6"/>
                    </a:lnTo>
                    <a:lnTo>
                      <a:pt x="6" y="4"/>
                    </a:lnTo>
                    <a:lnTo>
                      <a:pt x="9" y="1"/>
                    </a:lnTo>
                    <a:lnTo>
                      <a:pt x="11" y="0"/>
                    </a:lnTo>
                    <a:lnTo>
                      <a:pt x="19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00" name="Freeform 3142">
                <a:extLst>
                  <a:ext uri="{FF2B5EF4-FFF2-40B4-BE49-F238E27FC236}">
                    <a16:creationId xmlns:a16="http://schemas.microsoft.com/office/drawing/2014/main" id="{8793A996-8398-5968-A70E-88C894B64C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5" y="1823"/>
                <a:ext cx="47" cy="27"/>
              </a:xfrm>
              <a:custGeom>
                <a:avLst/>
                <a:gdLst>
                  <a:gd name="T0" fmla="*/ 0 w 189"/>
                  <a:gd name="T1" fmla="*/ 110 h 110"/>
                  <a:gd name="T2" fmla="*/ 3 w 189"/>
                  <a:gd name="T3" fmla="*/ 107 h 110"/>
                  <a:gd name="T4" fmla="*/ 11 w 189"/>
                  <a:gd name="T5" fmla="*/ 99 h 110"/>
                  <a:gd name="T6" fmla="*/ 19 w 189"/>
                  <a:gd name="T7" fmla="*/ 92 h 110"/>
                  <a:gd name="T8" fmla="*/ 26 w 189"/>
                  <a:gd name="T9" fmla="*/ 82 h 110"/>
                  <a:gd name="T10" fmla="*/ 26 w 189"/>
                  <a:gd name="T11" fmla="*/ 70 h 110"/>
                  <a:gd name="T12" fmla="*/ 24 w 189"/>
                  <a:gd name="T13" fmla="*/ 61 h 110"/>
                  <a:gd name="T14" fmla="*/ 38 w 189"/>
                  <a:gd name="T15" fmla="*/ 53 h 110"/>
                  <a:gd name="T16" fmla="*/ 45 w 189"/>
                  <a:gd name="T17" fmla="*/ 32 h 110"/>
                  <a:gd name="T18" fmla="*/ 46 w 189"/>
                  <a:gd name="T19" fmla="*/ 32 h 110"/>
                  <a:gd name="T20" fmla="*/ 62 w 189"/>
                  <a:gd name="T21" fmla="*/ 25 h 110"/>
                  <a:gd name="T22" fmla="*/ 66 w 189"/>
                  <a:gd name="T23" fmla="*/ 22 h 110"/>
                  <a:gd name="T24" fmla="*/ 69 w 189"/>
                  <a:gd name="T25" fmla="*/ 8 h 110"/>
                  <a:gd name="T26" fmla="*/ 75 w 189"/>
                  <a:gd name="T27" fmla="*/ 0 h 110"/>
                  <a:gd name="T28" fmla="*/ 75 w 189"/>
                  <a:gd name="T29" fmla="*/ 1 h 110"/>
                  <a:gd name="T30" fmla="*/ 78 w 189"/>
                  <a:gd name="T31" fmla="*/ 5 h 110"/>
                  <a:gd name="T32" fmla="*/ 84 w 189"/>
                  <a:gd name="T33" fmla="*/ 8 h 110"/>
                  <a:gd name="T34" fmla="*/ 88 w 189"/>
                  <a:gd name="T35" fmla="*/ 8 h 110"/>
                  <a:gd name="T36" fmla="*/ 86 w 189"/>
                  <a:gd name="T37" fmla="*/ 12 h 110"/>
                  <a:gd name="T38" fmla="*/ 86 w 189"/>
                  <a:gd name="T39" fmla="*/ 18 h 110"/>
                  <a:gd name="T40" fmla="*/ 88 w 189"/>
                  <a:gd name="T41" fmla="*/ 19 h 110"/>
                  <a:gd name="T42" fmla="*/ 103 w 189"/>
                  <a:gd name="T43" fmla="*/ 26 h 110"/>
                  <a:gd name="T44" fmla="*/ 107 w 189"/>
                  <a:gd name="T45" fmla="*/ 32 h 110"/>
                  <a:gd name="T46" fmla="*/ 114 w 189"/>
                  <a:gd name="T47" fmla="*/ 54 h 110"/>
                  <a:gd name="T48" fmla="*/ 116 w 189"/>
                  <a:gd name="T49" fmla="*/ 57 h 110"/>
                  <a:gd name="T50" fmla="*/ 117 w 189"/>
                  <a:gd name="T51" fmla="*/ 57 h 110"/>
                  <a:gd name="T52" fmla="*/ 123 w 189"/>
                  <a:gd name="T53" fmla="*/ 53 h 110"/>
                  <a:gd name="T54" fmla="*/ 126 w 189"/>
                  <a:gd name="T55" fmla="*/ 51 h 110"/>
                  <a:gd name="T56" fmla="*/ 129 w 189"/>
                  <a:gd name="T57" fmla="*/ 46 h 110"/>
                  <a:gd name="T58" fmla="*/ 141 w 189"/>
                  <a:gd name="T59" fmla="*/ 37 h 110"/>
                  <a:gd name="T60" fmla="*/ 166 w 189"/>
                  <a:gd name="T61" fmla="*/ 29 h 110"/>
                  <a:gd name="T62" fmla="*/ 169 w 189"/>
                  <a:gd name="T63" fmla="*/ 29 h 110"/>
                  <a:gd name="T64" fmla="*/ 180 w 189"/>
                  <a:gd name="T65" fmla="*/ 26 h 110"/>
                  <a:gd name="T66" fmla="*/ 187 w 189"/>
                  <a:gd name="T67" fmla="*/ 29 h 110"/>
                  <a:gd name="T68" fmla="*/ 189 w 189"/>
                  <a:gd name="T69" fmla="*/ 30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89" h="110">
                    <a:moveTo>
                      <a:pt x="0" y="110"/>
                    </a:moveTo>
                    <a:lnTo>
                      <a:pt x="3" y="107"/>
                    </a:lnTo>
                    <a:lnTo>
                      <a:pt x="11" y="99"/>
                    </a:lnTo>
                    <a:lnTo>
                      <a:pt x="19" y="92"/>
                    </a:lnTo>
                    <a:lnTo>
                      <a:pt x="26" y="82"/>
                    </a:lnTo>
                    <a:lnTo>
                      <a:pt x="26" y="70"/>
                    </a:lnTo>
                    <a:lnTo>
                      <a:pt x="24" y="61"/>
                    </a:lnTo>
                    <a:lnTo>
                      <a:pt x="38" y="53"/>
                    </a:lnTo>
                    <a:lnTo>
                      <a:pt x="45" y="32"/>
                    </a:lnTo>
                    <a:lnTo>
                      <a:pt x="46" y="32"/>
                    </a:lnTo>
                    <a:lnTo>
                      <a:pt x="62" y="25"/>
                    </a:lnTo>
                    <a:lnTo>
                      <a:pt x="66" y="22"/>
                    </a:lnTo>
                    <a:lnTo>
                      <a:pt x="69" y="8"/>
                    </a:lnTo>
                    <a:lnTo>
                      <a:pt x="75" y="0"/>
                    </a:lnTo>
                    <a:lnTo>
                      <a:pt x="75" y="1"/>
                    </a:lnTo>
                    <a:lnTo>
                      <a:pt x="78" y="5"/>
                    </a:lnTo>
                    <a:lnTo>
                      <a:pt x="84" y="8"/>
                    </a:lnTo>
                    <a:lnTo>
                      <a:pt x="88" y="8"/>
                    </a:lnTo>
                    <a:lnTo>
                      <a:pt x="86" y="12"/>
                    </a:lnTo>
                    <a:lnTo>
                      <a:pt x="86" y="18"/>
                    </a:lnTo>
                    <a:lnTo>
                      <a:pt x="88" y="19"/>
                    </a:lnTo>
                    <a:lnTo>
                      <a:pt x="103" y="26"/>
                    </a:lnTo>
                    <a:lnTo>
                      <a:pt x="107" y="32"/>
                    </a:lnTo>
                    <a:lnTo>
                      <a:pt x="114" y="54"/>
                    </a:lnTo>
                    <a:lnTo>
                      <a:pt x="116" y="57"/>
                    </a:lnTo>
                    <a:lnTo>
                      <a:pt x="117" y="57"/>
                    </a:lnTo>
                    <a:lnTo>
                      <a:pt x="123" y="53"/>
                    </a:lnTo>
                    <a:lnTo>
                      <a:pt x="126" y="51"/>
                    </a:lnTo>
                    <a:lnTo>
                      <a:pt x="129" y="46"/>
                    </a:lnTo>
                    <a:lnTo>
                      <a:pt x="141" y="37"/>
                    </a:lnTo>
                    <a:lnTo>
                      <a:pt x="166" y="29"/>
                    </a:lnTo>
                    <a:lnTo>
                      <a:pt x="169" y="29"/>
                    </a:lnTo>
                    <a:lnTo>
                      <a:pt x="180" y="26"/>
                    </a:lnTo>
                    <a:lnTo>
                      <a:pt x="187" y="29"/>
                    </a:lnTo>
                    <a:lnTo>
                      <a:pt x="189" y="3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01" name="Freeform 3143">
                <a:extLst>
                  <a:ext uri="{FF2B5EF4-FFF2-40B4-BE49-F238E27FC236}">
                    <a16:creationId xmlns:a16="http://schemas.microsoft.com/office/drawing/2014/main" id="{66C42656-0A9A-DE7D-8726-69A9066DD9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9" y="1830"/>
                <a:ext cx="27" cy="52"/>
              </a:xfrm>
              <a:custGeom>
                <a:avLst/>
                <a:gdLst>
                  <a:gd name="T0" fmla="*/ 86 w 109"/>
                  <a:gd name="T1" fmla="*/ 208 h 208"/>
                  <a:gd name="T2" fmla="*/ 86 w 109"/>
                  <a:gd name="T3" fmla="*/ 207 h 208"/>
                  <a:gd name="T4" fmla="*/ 90 w 109"/>
                  <a:gd name="T5" fmla="*/ 200 h 208"/>
                  <a:gd name="T6" fmla="*/ 91 w 109"/>
                  <a:gd name="T7" fmla="*/ 199 h 208"/>
                  <a:gd name="T8" fmla="*/ 98 w 109"/>
                  <a:gd name="T9" fmla="*/ 187 h 208"/>
                  <a:gd name="T10" fmla="*/ 99 w 109"/>
                  <a:gd name="T11" fmla="*/ 178 h 208"/>
                  <a:gd name="T12" fmla="*/ 96 w 109"/>
                  <a:gd name="T13" fmla="*/ 174 h 208"/>
                  <a:gd name="T14" fmla="*/ 91 w 109"/>
                  <a:gd name="T15" fmla="*/ 165 h 208"/>
                  <a:gd name="T16" fmla="*/ 91 w 109"/>
                  <a:gd name="T17" fmla="*/ 162 h 208"/>
                  <a:gd name="T18" fmla="*/ 90 w 109"/>
                  <a:gd name="T19" fmla="*/ 157 h 208"/>
                  <a:gd name="T20" fmla="*/ 101 w 109"/>
                  <a:gd name="T21" fmla="*/ 157 h 208"/>
                  <a:gd name="T22" fmla="*/ 105 w 109"/>
                  <a:gd name="T23" fmla="*/ 155 h 208"/>
                  <a:gd name="T24" fmla="*/ 105 w 109"/>
                  <a:gd name="T25" fmla="*/ 154 h 208"/>
                  <a:gd name="T26" fmla="*/ 109 w 109"/>
                  <a:gd name="T27" fmla="*/ 141 h 208"/>
                  <a:gd name="T28" fmla="*/ 109 w 109"/>
                  <a:gd name="T29" fmla="*/ 139 h 208"/>
                  <a:gd name="T30" fmla="*/ 108 w 109"/>
                  <a:gd name="T31" fmla="*/ 134 h 208"/>
                  <a:gd name="T32" fmla="*/ 102 w 109"/>
                  <a:gd name="T33" fmla="*/ 123 h 208"/>
                  <a:gd name="T34" fmla="*/ 98 w 109"/>
                  <a:gd name="T35" fmla="*/ 119 h 208"/>
                  <a:gd name="T36" fmla="*/ 91 w 109"/>
                  <a:gd name="T37" fmla="*/ 125 h 208"/>
                  <a:gd name="T38" fmla="*/ 81 w 109"/>
                  <a:gd name="T39" fmla="*/ 129 h 208"/>
                  <a:gd name="T40" fmla="*/ 69 w 109"/>
                  <a:gd name="T41" fmla="*/ 129 h 208"/>
                  <a:gd name="T42" fmla="*/ 67 w 109"/>
                  <a:gd name="T43" fmla="*/ 127 h 208"/>
                  <a:gd name="T44" fmla="*/ 65 w 109"/>
                  <a:gd name="T45" fmla="*/ 126 h 208"/>
                  <a:gd name="T46" fmla="*/ 65 w 109"/>
                  <a:gd name="T47" fmla="*/ 125 h 208"/>
                  <a:gd name="T48" fmla="*/ 69 w 109"/>
                  <a:gd name="T49" fmla="*/ 123 h 208"/>
                  <a:gd name="T50" fmla="*/ 60 w 109"/>
                  <a:gd name="T51" fmla="*/ 97 h 208"/>
                  <a:gd name="T52" fmla="*/ 59 w 109"/>
                  <a:gd name="T53" fmla="*/ 94 h 208"/>
                  <a:gd name="T54" fmla="*/ 59 w 109"/>
                  <a:gd name="T55" fmla="*/ 91 h 208"/>
                  <a:gd name="T56" fmla="*/ 60 w 109"/>
                  <a:gd name="T57" fmla="*/ 90 h 208"/>
                  <a:gd name="T58" fmla="*/ 53 w 109"/>
                  <a:gd name="T59" fmla="*/ 77 h 208"/>
                  <a:gd name="T60" fmla="*/ 41 w 109"/>
                  <a:gd name="T61" fmla="*/ 72 h 208"/>
                  <a:gd name="T62" fmla="*/ 35 w 109"/>
                  <a:gd name="T63" fmla="*/ 67 h 208"/>
                  <a:gd name="T64" fmla="*/ 34 w 109"/>
                  <a:gd name="T65" fmla="*/ 67 h 208"/>
                  <a:gd name="T66" fmla="*/ 28 w 109"/>
                  <a:gd name="T67" fmla="*/ 72 h 208"/>
                  <a:gd name="T68" fmla="*/ 27 w 109"/>
                  <a:gd name="T69" fmla="*/ 72 h 208"/>
                  <a:gd name="T70" fmla="*/ 17 w 109"/>
                  <a:gd name="T71" fmla="*/ 56 h 208"/>
                  <a:gd name="T72" fmla="*/ 12 w 109"/>
                  <a:gd name="T73" fmla="*/ 40 h 208"/>
                  <a:gd name="T74" fmla="*/ 0 w 109"/>
                  <a:gd name="T75" fmla="*/ 24 h 208"/>
                  <a:gd name="T76" fmla="*/ 5 w 109"/>
                  <a:gd name="T77" fmla="*/ 5 h 208"/>
                  <a:gd name="T78" fmla="*/ 6 w 109"/>
                  <a:gd name="T79" fmla="*/ 2 h 208"/>
                  <a:gd name="T80" fmla="*/ 7 w 109"/>
                  <a:gd name="T81" fmla="*/ 0 h 208"/>
                  <a:gd name="T82" fmla="*/ 12 w 109"/>
                  <a:gd name="T83" fmla="*/ 0 h 2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09" h="208">
                    <a:moveTo>
                      <a:pt x="86" y="208"/>
                    </a:moveTo>
                    <a:lnTo>
                      <a:pt x="86" y="207"/>
                    </a:lnTo>
                    <a:lnTo>
                      <a:pt x="90" y="200"/>
                    </a:lnTo>
                    <a:lnTo>
                      <a:pt x="91" y="199"/>
                    </a:lnTo>
                    <a:lnTo>
                      <a:pt x="98" y="187"/>
                    </a:lnTo>
                    <a:lnTo>
                      <a:pt x="99" y="178"/>
                    </a:lnTo>
                    <a:lnTo>
                      <a:pt x="96" y="174"/>
                    </a:lnTo>
                    <a:lnTo>
                      <a:pt x="91" y="165"/>
                    </a:lnTo>
                    <a:lnTo>
                      <a:pt x="91" y="162"/>
                    </a:lnTo>
                    <a:lnTo>
                      <a:pt x="90" y="157"/>
                    </a:lnTo>
                    <a:lnTo>
                      <a:pt x="101" y="157"/>
                    </a:lnTo>
                    <a:lnTo>
                      <a:pt x="105" y="155"/>
                    </a:lnTo>
                    <a:lnTo>
                      <a:pt x="105" y="154"/>
                    </a:lnTo>
                    <a:lnTo>
                      <a:pt x="109" y="141"/>
                    </a:lnTo>
                    <a:lnTo>
                      <a:pt x="109" y="139"/>
                    </a:lnTo>
                    <a:lnTo>
                      <a:pt x="108" y="134"/>
                    </a:lnTo>
                    <a:lnTo>
                      <a:pt x="102" y="123"/>
                    </a:lnTo>
                    <a:lnTo>
                      <a:pt x="98" y="119"/>
                    </a:lnTo>
                    <a:lnTo>
                      <a:pt x="91" y="125"/>
                    </a:lnTo>
                    <a:lnTo>
                      <a:pt x="81" y="129"/>
                    </a:lnTo>
                    <a:lnTo>
                      <a:pt x="69" y="129"/>
                    </a:lnTo>
                    <a:lnTo>
                      <a:pt x="67" y="127"/>
                    </a:lnTo>
                    <a:lnTo>
                      <a:pt x="65" y="126"/>
                    </a:lnTo>
                    <a:lnTo>
                      <a:pt x="65" y="125"/>
                    </a:lnTo>
                    <a:lnTo>
                      <a:pt x="69" y="123"/>
                    </a:lnTo>
                    <a:lnTo>
                      <a:pt x="60" y="97"/>
                    </a:lnTo>
                    <a:lnTo>
                      <a:pt x="59" y="94"/>
                    </a:lnTo>
                    <a:lnTo>
                      <a:pt x="59" y="91"/>
                    </a:lnTo>
                    <a:lnTo>
                      <a:pt x="60" y="90"/>
                    </a:lnTo>
                    <a:lnTo>
                      <a:pt x="53" y="77"/>
                    </a:lnTo>
                    <a:lnTo>
                      <a:pt x="41" y="72"/>
                    </a:lnTo>
                    <a:lnTo>
                      <a:pt x="35" y="67"/>
                    </a:lnTo>
                    <a:lnTo>
                      <a:pt x="34" y="67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17" y="56"/>
                    </a:lnTo>
                    <a:lnTo>
                      <a:pt x="12" y="40"/>
                    </a:lnTo>
                    <a:lnTo>
                      <a:pt x="0" y="24"/>
                    </a:lnTo>
                    <a:lnTo>
                      <a:pt x="5" y="5"/>
                    </a:lnTo>
                    <a:lnTo>
                      <a:pt x="6" y="2"/>
                    </a:lnTo>
                    <a:lnTo>
                      <a:pt x="7" y="0"/>
                    </a:lnTo>
                    <a:lnTo>
                      <a:pt x="12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02" name="Freeform 3144">
                <a:extLst>
                  <a:ext uri="{FF2B5EF4-FFF2-40B4-BE49-F238E27FC236}">
                    <a16:creationId xmlns:a16="http://schemas.microsoft.com/office/drawing/2014/main" id="{4333A2A3-DB30-28B1-BC54-61986B1A0A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0" y="1850"/>
                <a:ext cx="32" cy="79"/>
              </a:xfrm>
              <a:custGeom>
                <a:avLst/>
                <a:gdLst>
                  <a:gd name="T0" fmla="*/ 86 w 127"/>
                  <a:gd name="T1" fmla="*/ 311 h 313"/>
                  <a:gd name="T2" fmla="*/ 76 w 127"/>
                  <a:gd name="T3" fmla="*/ 307 h 313"/>
                  <a:gd name="T4" fmla="*/ 70 w 127"/>
                  <a:gd name="T5" fmla="*/ 299 h 313"/>
                  <a:gd name="T6" fmla="*/ 70 w 127"/>
                  <a:gd name="T7" fmla="*/ 291 h 313"/>
                  <a:gd name="T8" fmla="*/ 67 w 127"/>
                  <a:gd name="T9" fmla="*/ 257 h 313"/>
                  <a:gd name="T10" fmla="*/ 66 w 127"/>
                  <a:gd name="T11" fmla="*/ 253 h 313"/>
                  <a:gd name="T12" fmla="*/ 59 w 127"/>
                  <a:gd name="T13" fmla="*/ 243 h 313"/>
                  <a:gd name="T14" fmla="*/ 55 w 127"/>
                  <a:gd name="T15" fmla="*/ 236 h 313"/>
                  <a:gd name="T16" fmla="*/ 84 w 127"/>
                  <a:gd name="T17" fmla="*/ 195 h 313"/>
                  <a:gd name="T18" fmla="*/ 91 w 127"/>
                  <a:gd name="T19" fmla="*/ 184 h 313"/>
                  <a:gd name="T20" fmla="*/ 102 w 127"/>
                  <a:gd name="T21" fmla="*/ 187 h 313"/>
                  <a:gd name="T22" fmla="*/ 113 w 127"/>
                  <a:gd name="T23" fmla="*/ 181 h 313"/>
                  <a:gd name="T24" fmla="*/ 127 w 127"/>
                  <a:gd name="T25" fmla="*/ 176 h 313"/>
                  <a:gd name="T26" fmla="*/ 126 w 127"/>
                  <a:gd name="T27" fmla="*/ 173 h 313"/>
                  <a:gd name="T28" fmla="*/ 112 w 127"/>
                  <a:gd name="T29" fmla="*/ 166 h 313"/>
                  <a:gd name="T30" fmla="*/ 101 w 127"/>
                  <a:gd name="T31" fmla="*/ 141 h 313"/>
                  <a:gd name="T32" fmla="*/ 98 w 127"/>
                  <a:gd name="T33" fmla="*/ 137 h 313"/>
                  <a:gd name="T34" fmla="*/ 97 w 127"/>
                  <a:gd name="T35" fmla="*/ 133 h 313"/>
                  <a:gd name="T36" fmla="*/ 106 w 127"/>
                  <a:gd name="T37" fmla="*/ 124 h 313"/>
                  <a:gd name="T38" fmla="*/ 109 w 127"/>
                  <a:gd name="T39" fmla="*/ 119 h 313"/>
                  <a:gd name="T40" fmla="*/ 112 w 127"/>
                  <a:gd name="T41" fmla="*/ 112 h 313"/>
                  <a:gd name="T42" fmla="*/ 104 w 127"/>
                  <a:gd name="T43" fmla="*/ 106 h 313"/>
                  <a:gd name="T44" fmla="*/ 94 w 127"/>
                  <a:gd name="T45" fmla="*/ 105 h 313"/>
                  <a:gd name="T46" fmla="*/ 89 w 127"/>
                  <a:gd name="T47" fmla="*/ 106 h 313"/>
                  <a:gd name="T48" fmla="*/ 77 w 127"/>
                  <a:gd name="T49" fmla="*/ 102 h 313"/>
                  <a:gd name="T50" fmla="*/ 72 w 127"/>
                  <a:gd name="T51" fmla="*/ 98 h 313"/>
                  <a:gd name="T52" fmla="*/ 58 w 127"/>
                  <a:gd name="T53" fmla="*/ 102 h 313"/>
                  <a:gd name="T54" fmla="*/ 44 w 127"/>
                  <a:gd name="T55" fmla="*/ 99 h 313"/>
                  <a:gd name="T56" fmla="*/ 28 w 127"/>
                  <a:gd name="T57" fmla="*/ 96 h 313"/>
                  <a:gd name="T58" fmla="*/ 2 w 127"/>
                  <a:gd name="T59" fmla="*/ 99 h 313"/>
                  <a:gd name="T60" fmla="*/ 0 w 127"/>
                  <a:gd name="T61" fmla="*/ 98 h 313"/>
                  <a:gd name="T62" fmla="*/ 5 w 127"/>
                  <a:gd name="T63" fmla="*/ 95 h 313"/>
                  <a:gd name="T64" fmla="*/ 9 w 127"/>
                  <a:gd name="T65" fmla="*/ 92 h 313"/>
                  <a:gd name="T66" fmla="*/ 12 w 127"/>
                  <a:gd name="T67" fmla="*/ 87 h 313"/>
                  <a:gd name="T68" fmla="*/ 13 w 127"/>
                  <a:gd name="T69" fmla="*/ 81 h 313"/>
                  <a:gd name="T70" fmla="*/ 17 w 127"/>
                  <a:gd name="T71" fmla="*/ 59 h 313"/>
                  <a:gd name="T72" fmla="*/ 26 w 127"/>
                  <a:gd name="T73" fmla="*/ 59 h 313"/>
                  <a:gd name="T74" fmla="*/ 46 w 127"/>
                  <a:gd name="T75" fmla="*/ 57 h 313"/>
                  <a:gd name="T76" fmla="*/ 73 w 127"/>
                  <a:gd name="T77" fmla="*/ 63 h 313"/>
                  <a:gd name="T78" fmla="*/ 80 w 127"/>
                  <a:gd name="T79" fmla="*/ 54 h 313"/>
                  <a:gd name="T80" fmla="*/ 95 w 127"/>
                  <a:gd name="T81" fmla="*/ 25 h 313"/>
                  <a:gd name="T82" fmla="*/ 94 w 127"/>
                  <a:gd name="T83" fmla="*/ 14 h 313"/>
                  <a:gd name="T84" fmla="*/ 73 w 127"/>
                  <a:gd name="T85" fmla="*/ 8 h 313"/>
                  <a:gd name="T86" fmla="*/ 59 w 127"/>
                  <a:gd name="T87" fmla="*/ 21 h 313"/>
                  <a:gd name="T88" fmla="*/ 49 w 127"/>
                  <a:gd name="T89" fmla="*/ 22 h 313"/>
                  <a:gd name="T90" fmla="*/ 35 w 127"/>
                  <a:gd name="T91" fmla="*/ 27 h 313"/>
                  <a:gd name="T92" fmla="*/ 34 w 127"/>
                  <a:gd name="T93" fmla="*/ 22 h 313"/>
                  <a:gd name="T94" fmla="*/ 22 w 127"/>
                  <a:gd name="T95" fmla="*/ 1 h 3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27" h="313">
                    <a:moveTo>
                      <a:pt x="90" y="313"/>
                    </a:moveTo>
                    <a:lnTo>
                      <a:pt x="86" y="311"/>
                    </a:lnTo>
                    <a:lnTo>
                      <a:pt x="79" y="310"/>
                    </a:lnTo>
                    <a:lnTo>
                      <a:pt x="76" y="307"/>
                    </a:lnTo>
                    <a:lnTo>
                      <a:pt x="72" y="300"/>
                    </a:lnTo>
                    <a:lnTo>
                      <a:pt x="70" y="299"/>
                    </a:lnTo>
                    <a:lnTo>
                      <a:pt x="69" y="295"/>
                    </a:lnTo>
                    <a:lnTo>
                      <a:pt x="70" y="291"/>
                    </a:lnTo>
                    <a:lnTo>
                      <a:pt x="72" y="281"/>
                    </a:lnTo>
                    <a:lnTo>
                      <a:pt x="67" y="257"/>
                    </a:lnTo>
                    <a:lnTo>
                      <a:pt x="66" y="254"/>
                    </a:lnTo>
                    <a:lnTo>
                      <a:pt x="66" y="253"/>
                    </a:lnTo>
                    <a:lnTo>
                      <a:pt x="59" y="244"/>
                    </a:lnTo>
                    <a:lnTo>
                      <a:pt x="59" y="243"/>
                    </a:lnTo>
                    <a:lnTo>
                      <a:pt x="55" y="239"/>
                    </a:lnTo>
                    <a:lnTo>
                      <a:pt x="55" y="236"/>
                    </a:lnTo>
                    <a:lnTo>
                      <a:pt x="70" y="222"/>
                    </a:lnTo>
                    <a:lnTo>
                      <a:pt x="84" y="195"/>
                    </a:lnTo>
                    <a:lnTo>
                      <a:pt x="90" y="181"/>
                    </a:lnTo>
                    <a:lnTo>
                      <a:pt x="91" y="184"/>
                    </a:lnTo>
                    <a:lnTo>
                      <a:pt x="94" y="186"/>
                    </a:lnTo>
                    <a:lnTo>
                      <a:pt x="102" y="187"/>
                    </a:lnTo>
                    <a:lnTo>
                      <a:pt x="111" y="187"/>
                    </a:lnTo>
                    <a:lnTo>
                      <a:pt x="113" y="181"/>
                    </a:lnTo>
                    <a:lnTo>
                      <a:pt x="122" y="176"/>
                    </a:lnTo>
                    <a:lnTo>
                      <a:pt x="127" y="176"/>
                    </a:lnTo>
                    <a:lnTo>
                      <a:pt x="127" y="174"/>
                    </a:lnTo>
                    <a:lnTo>
                      <a:pt x="126" y="173"/>
                    </a:lnTo>
                    <a:lnTo>
                      <a:pt x="118" y="168"/>
                    </a:lnTo>
                    <a:lnTo>
                      <a:pt x="112" y="166"/>
                    </a:lnTo>
                    <a:lnTo>
                      <a:pt x="106" y="158"/>
                    </a:lnTo>
                    <a:lnTo>
                      <a:pt x="101" y="141"/>
                    </a:lnTo>
                    <a:lnTo>
                      <a:pt x="98" y="138"/>
                    </a:lnTo>
                    <a:lnTo>
                      <a:pt x="98" y="137"/>
                    </a:lnTo>
                    <a:lnTo>
                      <a:pt x="97" y="135"/>
                    </a:lnTo>
                    <a:lnTo>
                      <a:pt x="97" y="133"/>
                    </a:lnTo>
                    <a:lnTo>
                      <a:pt x="102" y="127"/>
                    </a:lnTo>
                    <a:lnTo>
                      <a:pt x="106" y="124"/>
                    </a:lnTo>
                    <a:lnTo>
                      <a:pt x="109" y="120"/>
                    </a:lnTo>
                    <a:lnTo>
                      <a:pt x="109" y="119"/>
                    </a:lnTo>
                    <a:lnTo>
                      <a:pt x="112" y="113"/>
                    </a:lnTo>
                    <a:lnTo>
                      <a:pt x="112" y="112"/>
                    </a:lnTo>
                    <a:lnTo>
                      <a:pt x="105" y="107"/>
                    </a:lnTo>
                    <a:lnTo>
                      <a:pt x="104" y="106"/>
                    </a:lnTo>
                    <a:lnTo>
                      <a:pt x="102" y="106"/>
                    </a:lnTo>
                    <a:lnTo>
                      <a:pt x="94" y="105"/>
                    </a:lnTo>
                    <a:lnTo>
                      <a:pt x="91" y="105"/>
                    </a:lnTo>
                    <a:lnTo>
                      <a:pt x="89" y="106"/>
                    </a:lnTo>
                    <a:lnTo>
                      <a:pt x="82" y="105"/>
                    </a:lnTo>
                    <a:lnTo>
                      <a:pt x="77" y="102"/>
                    </a:lnTo>
                    <a:lnTo>
                      <a:pt x="72" y="99"/>
                    </a:lnTo>
                    <a:lnTo>
                      <a:pt x="72" y="98"/>
                    </a:lnTo>
                    <a:lnTo>
                      <a:pt x="69" y="98"/>
                    </a:lnTo>
                    <a:lnTo>
                      <a:pt x="58" y="102"/>
                    </a:lnTo>
                    <a:lnTo>
                      <a:pt x="48" y="101"/>
                    </a:lnTo>
                    <a:lnTo>
                      <a:pt x="44" y="99"/>
                    </a:lnTo>
                    <a:lnTo>
                      <a:pt x="42" y="99"/>
                    </a:lnTo>
                    <a:lnTo>
                      <a:pt x="28" y="96"/>
                    </a:lnTo>
                    <a:lnTo>
                      <a:pt x="20" y="96"/>
                    </a:lnTo>
                    <a:lnTo>
                      <a:pt x="2" y="99"/>
                    </a:lnTo>
                    <a:lnTo>
                      <a:pt x="0" y="99"/>
                    </a:lnTo>
                    <a:lnTo>
                      <a:pt x="0" y="98"/>
                    </a:lnTo>
                    <a:lnTo>
                      <a:pt x="3" y="96"/>
                    </a:lnTo>
                    <a:lnTo>
                      <a:pt x="5" y="95"/>
                    </a:lnTo>
                    <a:lnTo>
                      <a:pt x="9" y="94"/>
                    </a:lnTo>
                    <a:lnTo>
                      <a:pt x="9" y="92"/>
                    </a:lnTo>
                    <a:lnTo>
                      <a:pt x="10" y="91"/>
                    </a:lnTo>
                    <a:lnTo>
                      <a:pt x="12" y="87"/>
                    </a:lnTo>
                    <a:lnTo>
                      <a:pt x="12" y="84"/>
                    </a:lnTo>
                    <a:lnTo>
                      <a:pt x="13" y="81"/>
                    </a:lnTo>
                    <a:lnTo>
                      <a:pt x="14" y="60"/>
                    </a:lnTo>
                    <a:lnTo>
                      <a:pt x="17" y="59"/>
                    </a:lnTo>
                    <a:lnTo>
                      <a:pt x="17" y="57"/>
                    </a:lnTo>
                    <a:lnTo>
                      <a:pt x="26" y="59"/>
                    </a:lnTo>
                    <a:lnTo>
                      <a:pt x="41" y="57"/>
                    </a:lnTo>
                    <a:lnTo>
                      <a:pt x="46" y="57"/>
                    </a:lnTo>
                    <a:lnTo>
                      <a:pt x="51" y="59"/>
                    </a:lnTo>
                    <a:lnTo>
                      <a:pt x="73" y="63"/>
                    </a:lnTo>
                    <a:lnTo>
                      <a:pt x="76" y="59"/>
                    </a:lnTo>
                    <a:lnTo>
                      <a:pt x="80" y="54"/>
                    </a:lnTo>
                    <a:lnTo>
                      <a:pt x="89" y="49"/>
                    </a:lnTo>
                    <a:lnTo>
                      <a:pt x="95" y="25"/>
                    </a:lnTo>
                    <a:lnTo>
                      <a:pt x="95" y="15"/>
                    </a:lnTo>
                    <a:lnTo>
                      <a:pt x="94" y="14"/>
                    </a:lnTo>
                    <a:lnTo>
                      <a:pt x="86" y="4"/>
                    </a:lnTo>
                    <a:lnTo>
                      <a:pt x="73" y="8"/>
                    </a:lnTo>
                    <a:lnTo>
                      <a:pt x="62" y="20"/>
                    </a:lnTo>
                    <a:lnTo>
                      <a:pt x="59" y="21"/>
                    </a:lnTo>
                    <a:lnTo>
                      <a:pt x="53" y="22"/>
                    </a:lnTo>
                    <a:lnTo>
                      <a:pt x="49" y="22"/>
                    </a:lnTo>
                    <a:lnTo>
                      <a:pt x="37" y="27"/>
                    </a:lnTo>
                    <a:lnTo>
                      <a:pt x="35" y="27"/>
                    </a:lnTo>
                    <a:lnTo>
                      <a:pt x="34" y="25"/>
                    </a:lnTo>
                    <a:lnTo>
                      <a:pt x="34" y="22"/>
                    </a:lnTo>
                    <a:lnTo>
                      <a:pt x="32" y="21"/>
                    </a:lnTo>
                    <a:lnTo>
                      <a:pt x="22" y="1"/>
                    </a:lnTo>
                    <a:lnTo>
                      <a:pt x="2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03" name="Freeform 3145">
                <a:extLst>
                  <a:ext uri="{FF2B5EF4-FFF2-40B4-BE49-F238E27FC236}">
                    <a16:creationId xmlns:a16="http://schemas.microsoft.com/office/drawing/2014/main" id="{D9EF3379-D216-4C11-9F70-67C87FF9D9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2" y="1882"/>
                <a:ext cx="49" cy="47"/>
              </a:xfrm>
              <a:custGeom>
                <a:avLst/>
                <a:gdLst>
                  <a:gd name="T0" fmla="*/ 193 w 193"/>
                  <a:gd name="T1" fmla="*/ 0 h 185"/>
                  <a:gd name="T2" fmla="*/ 190 w 193"/>
                  <a:gd name="T3" fmla="*/ 0 h 185"/>
                  <a:gd name="T4" fmla="*/ 179 w 193"/>
                  <a:gd name="T5" fmla="*/ 9 h 185"/>
                  <a:gd name="T6" fmla="*/ 177 w 193"/>
                  <a:gd name="T7" fmla="*/ 10 h 185"/>
                  <a:gd name="T8" fmla="*/ 167 w 193"/>
                  <a:gd name="T9" fmla="*/ 16 h 185"/>
                  <a:gd name="T10" fmla="*/ 160 w 193"/>
                  <a:gd name="T11" fmla="*/ 26 h 185"/>
                  <a:gd name="T12" fmla="*/ 159 w 193"/>
                  <a:gd name="T13" fmla="*/ 27 h 185"/>
                  <a:gd name="T14" fmla="*/ 160 w 193"/>
                  <a:gd name="T15" fmla="*/ 34 h 185"/>
                  <a:gd name="T16" fmla="*/ 160 w 193"/>
                  <a:gd name="T17" fmla="*/ 46 h 185"/>
                  <a:gd name="T18" fmla="*/ 157 w 193"/>
                  <a:gd name="T19" fmla="*/ 48 h 185"/>
                  <a:gd name="T20" fmla="*/ 155 w 193"/>
                  <a:gd name="T21" fmla="*/ 48 h 185"/>
                  <a:gd name="T22" fmla="*/ 141 w 193"/>
                  <a:gd name="T23" fmla="*/ 51 h 185"/>
                  <a:gd name="T24" fmla="*/ 133 w 193"/>
                  <a:gd name="T25" fmla="*/ 51 h 185"/>
                  <a:gd name="T26" fmla="*/ 127 w 193"/>
                  <a:gd name="T27" fmla="*/ 55 h 185"/>
                  <a:gd name="T28" fmla="*/ 123 w 193"/>
                  <a:gd name="T29" fmla="*/ 62 h 185"/>
                  <a:gd name="T30" fmla="*/ 119 w 193"/>
                  <a:gd name="T31" fmla="*/ 72 h 185"/>
                  <a:gd name="T32" fmla="*/ 119 w 193"/>
                  <a:gd name="T33" fmla="*/ 74 h 185"/>
                  <a:gd name="T34" fmla="*/ 120 w 193"/>
                  <a:gd name="T35" fmla="*/ 76 h 185"/>
                  <a:gd name="T36" fmla="*/ 121 w 193"/>
                  <a:gd name="T37" fmla="*/ 76 h 185"/>
                  <a:gd name="T38" fmla="*/ 120 w 193"/>
                  <a:gd name="T39" fmla="*/ 77 h 185"/>
                  <a:gd name="T40" fmla="*/ 117 w 193"/>
                  <a:gd name="T41" fmla="*/ 84 h 185"/>
                  <a:gd name="T42" fmla="*/ 117 w 193"/>
                  <a:gd name="T43" fmla="*/ 86 h 185"/>
                  <a:gd name="T44" fmla="*/ 120 w 193"/>
                  <a:gd name="T45" fmla="*/ 93 h 185"/>
                  <a:gd name="T46" fmla="*/ 123 w 193"/>
                  <a:gd name="T47" fmla="*/ 96 h 185"/>
                  <a:gd name="T48" fmla="*/ 124 w 193"/>
                  <a:gd name="T49" fmla="*/ 98 h 185"/>
                  <a:gd name="T50" fmla="*/ 123 w 193"/>
                  <a:gd name="T51" fmla="*/ 111 h 185"/>
                  <a:gd name="T52" fmla="*/ 109 w 193"/>
                  <a:gd name="T53" fmla="*/ 122 h 185"/>
                  <a:gd name="T54" fmla="*/ 109 w 193"/>
                  <a:gd name="T55" fmla="*/ 123 h 185"/>
                  <a:gd name="T56" fmla="*/ 82 w 193"/>
                  <a:gd name="T57" fmla="*/ 118 h 185"/>
                  <a:gd name="T58" fmla="*/ 61 w 193"/>
                  <a:gd name="T59" fmla="*/ 108 h 185"/>
                  <a:gd name="T60" fmla="*/ 49 w 193"/>
                  <a:gd name="T61" fmla="*/ 96 h 185"/>
                  <a:gd name="T62" fmla="*/ 42 w 193"/>
                  <a:gd name="T63" fmla="*/ 104 h 185"/>
                  <a:gd name="T64" fmla="*/ 44 w 193"/>
                  <a:gd name="T65" fmla="*/ 116 h 185"/>
                  <a:gd name="T66" fmla="*/ 25 w 193"/>
                  <a:gd name="T67" fmla="*/ 154 h 185"/>
                  <a:gd name="T68" fmla="*/ 9 w 193"/>
                  <a:gd name="T69" fmla="*/ 171 h 185"/>
                  <a:gd name="T70" fmla="*/ 1 w 193"/>
                  <a:gd name="T71" fmla="*/ 185 h 185"/>
                  <a:gd name="T72" fmla="*/ 0 w 193"/>
                  <a:gd name="T73" fmla="*/ 185 h 1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93" h="185">
                    <a:moveTo>
                      <a:pt x="193" y="0"/>
                    </a:moveTo>
                    <a:lnTo>
                      <a:pt x="190" y="0"/>
                    </a:lnTo>
                    <a:lnTo>
                      <a:pt x="179" y="9"/>
                    </a:lnTo>
                    <a:lnTo>
                      <a:pt x="177" y="10"/>
                    </a:lnTo>
                    <a:lnTo>
                      <a:pt x="167" y="16"/>
                    </a:lnTo>
                    <a:lnTo>
                      <a:pt x="160" y="26"/>
                    </a:lnTo>
                    <a:lnTo>
                      <a:pt x="159" y="27"/>
                    </a:lnTo>
                    <a:lnTo>
                      <a:pt x="160" y="34"/>
                    </a:lnTo>
                    <a:lnTo>
                      <a:pt x="160" y="46"/>
                    </a:lnTo>
                    <a:lnTo>
                      <a:pt x="157" y="48"/>
                    </a:lnTo>
                    <a:lnTo>
                      <a:pt x="155" y="48"/>
                    </a:lnTo>
                    <a:lnTo>
                      <a:pt x="141" y="51"/>
                    </a:lnTo>
                    <a:lnTo>
                      <a:pt x="133" y="51"/>
                    </a:lnTo>
                    <a:lnTo>
                      <a:pt x="127" y="55"/>
                    </a:lnTo>
                    <a:lnTo>
                      <a:pt x="123" y="62"/>
                    </a:lnTo>
                    <a:lnTo>
                      <a:pt x="119" y="72"/>
                    </a:lnTo>
                    <a:lnTo>
                      <a:pt x="119" y="74"/>
                    </a:lnTo>
                    <a:lnTo>
                      <a:pt x="120" y="76"/>
                    </a:lnTo>
                    <a:lnTo>
                      <a:pt x="121" y="76"/>
                    </a:lnTo>
                    <a:lnTo>
                      <a:pt x="120" y="77"/>
                    </a:lnTo>
                    <a:lnTo>
                      <a:pt x="117" y="84"/>
                    </a:lnTo>
                    <a:lnTo>
                      <a:pt x="117" y="86"/>
                    </a:lnTo>
                    <a:lnTo>
                      <a:pt x="120" y="93"/>
                    </a:lnTo>
                    <a:lnTo>
                      <a:pt x="123" y="96"/>
                    </a:lnTo>
                    <a:lnTo>
                      <a:pt x="124" y="98"/>
                    </a:lnTo>
                    <a:lnTo>
                      <a:pt x="123" y="111"/>
                    </a:lnTo>
                    <a:lnTo>
                      <a:pt x="109" y="122"/>
                    </a:lnTo>
                    <a:lnTo>
                      <a:pt x="109" y="123"/>
                    </a:lnTo>
                    <a:lnTo>
                      <a:pt x="82" y="118"/>
                    </a:lnTo>
                    <a:lnTo>
                      <a:pt x="61" y="108"/>
                    </a:lnTo>
                    <a:lnTo>
                      <a:pt x="49" y="96"/>
                    </a:lnTo>
                    <a:lnTo>
                      <a:pt x="42" y="104"/>
                    </a:lnTo>
                    <a:lnTo>
                      <a:pt x="44" y="116"/>
                    </a:lnTo>
                    <a:lnTo>
                      <a:pt x="25" y="154"/>
                    </a:lnTo>
                    <a:lnTo>
                      <a:pt x="9" y="171"/>
                    </a:lnTo>
                    <a:lnTo>
                      <a:pt x="1" y="185"/>
                    </a:lnTo>
                    <a:lnTo>
                      <a:pt x="0" y="18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04" name="Freeform 3146">
                <a:extLst>
                  <a:ext uri="{FF2B5EF4-FFF2-40B4-BE49-F238E27FC236}">
                    <a16:creationId xmlns:a16="http://schemas.microsoft.com/office/drawing/2014/main" id="{BBF5D281-ECB2-4411-EB62-AA3380B294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1" y="1876"/>
                <a:ext cx="31" cy="14"/>
              </a:xfrm>
              <a:custGeom>
                <a:avLst/>
                <a:gdLst>
                  <a:gd name="T0" fmla="*/ 124 w 124"/>
                  <a:gd name="T1" fmla="*/ 0 h 58"/>
                  <a:gd name="T2" fmla="*/ 115 w 124"/>
                  <a:gd name="T3" fmla="*/ 0 h 58"/>
                  <a:gd name="T4" fmla="*/ 108 w 124"/>
                  <a:gd name="T5" fmla="*/ 1 h 58"/>
                  <a:gd name="T6" fmla="*/ 104 w 124"/>
                  <a:gd name="T7" fmla="*/ 8 h 58"/>
                  <a:gd name="T8" fmla="*/ 104 w 124"/>
                  <a:gd name="T9" fmla="*/ 11 h 58"/>
                  <a:gd name="T10" fmla="*/ 92 w 124"/>
                  <a:gd name="T11" fmla="*/ 11 h 58"/>
                  <a:gd name="T12" fmla="*/ 83 w 124"/>
                  <a:gd name="T13" fmla="*/ 8 h 58"/>
                  <a:gd name="T14" fmla="*/ 64 w 124"/>
                  <a:gd name="T15" fmla="*/ 8 h 58"/>
                  <a:gd name="T16" fmla="*/ 61 w 124"/>
                  <a:gd name="T17" fmla="*/ 9 h 58"/>
                  <a:gd name="T18" fmla="*/ 60 w 124"/>
                  <a:gd name="T19" fmla="*/ 9 h 58"/>
                  <a:gd name="T20" fmla="*/ 55 w 124"/>
                  <a:gd name="T21" fmla="*/ 11 h 58"/>
                  <a:gd name="T22" fmla="*/ 50 w 124"/>
                  <a:gd name="T23" fmla="*/ 16 h 58"/>
                  <a:gd name="T24" fmla="*/ 46 w 124"/>
                  <a:gd name="T25" fmla="*/ 25 h 58"/>
                  <a:gd name="T26" fmla="*/ 46 w 124"/>
                  <a:gd name="T27" fmla="*/ 39 h 58"/>
                  <a:gd name="T28" fmla="*/ 44 w 124"/>
                  <a:gd name="T29" fmla="*/ 39 h 58"/>
                  <a:gd name="T30" fmla="*/ 41 w 124"/>
                  <a:gd name="T31" fmla="*/ 41 h 58"/>
                  <a:gd name="T32" fmla="*/ 40 w 124"/>
                  <a:gd name="T33" fmla="*/ 44 h 58"/>
                  <a:gd name="T34" fmla="*/ 40 w 124"/>
                  <a:gd name="T35" fmla="*/ 46 h 58"/>
                  <a:gd name="T36" fmla="*/ 39 w 124"/>
                  <a:gd name="T37" fmla="*/ 47 h 58"/>
                  <a:gd name="T38" fmla="*/ 39 w 124"/>
                  <a:gd name="T39" fmla="*/ 48 h 58"/>
                  <a:gd name="T40" fmla="*/ 30 w 124"/>
                  <a:gd name="T41" fmla="*/ 54 h 58"/>
                  <a:gd name="T42" fmla="*/ 29 w 124"/>
                  <a:gd name="T43" fmla="*/ 54 h 58"/>
                  <a:gd name="T44" fmla="*/ 24 w 124"/>
                  <a:gd name="T45" fmla="*/ 57 h 58"/>
                  <a:gd name="T46" fmla="*/ 17 w 124"/>
                  <a:gd name="T47" fmla="*/ 58 h 58"/>
                  <a:gd name="T48" fmla="*/ 16 w 124"/>
                  <a:gd name="T49" fmla="*/ 58 h 58"/>
                  <a:gd name="T50" fmla="*/ 16 w 124"/>
                  <a:gd name="T51" fmla="*/ 57 h 58"/>
                  <a:gd name="T52" fmla="*/ 13 w 124"/>
                  <a:gd name="T53" fmla="*/ 51 h 58"/>
                  <a:gd name="T54" fmla="*/ 12 w 124"/>
                  <a:gd name="T55" fmla="*/ 46 h 58"/>
                  <a:gd name="T56" fmla="*/ 12 w 124"/>
                  <a:gd name="T57" fmla="*/ 43 h 58"/>
                  <a:gd name="T58" fmla="*/ 5 w 124"/>
                  <a:gd name="T59" fmla="*/ 26 h 58"/>
                  <a:gd name="T60" fmla="*/ 0 w 124"/>
                  <a:gd name="T61" fmla="*/ 27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24" h="58">
                    <a:moveTo>
                      <a:pt x="124" y="0"/>
                    </a:moveTo>
                    <a:lnTo>
                      <a:pt x="115" y="0"/>
                    </a:lnTo>
                    <a:lnTo>
                      <a:pt x="108" y="1"/>
                    </a:lnTo>
                    <a:lnTo>
                      <a:pt x="104" y="8"/>
                    </a:lnTo>
                    <a:lnTo>
                      <a:pt x="104" y="11"/>
                    </a:lnTo>
                    <a:lnTo>
                      <a:pt x="92" y="11"/>
                    </a:lnTo>
                    <a:lnTo>
                      <a:pt x="83" y="8"/>
                    </a:lnTo>
                    <a:lnTo>
                      <a:pt x="64" y="8"/>
                    </a:lnTo>
                    <a:lnTo>
                      <a:pt x="61" y="9"/>
                    </a:lnTo>
                    <a:lnTo>
                      <a:pt x="60" y="9"/>
                    </a:lnTo>
                    <a:lnTo>
                      <a:pt x="55" y="11"/>
                    </a:lnTo>
                    <a:lnTo>
                      <a:pt x="50" y="16"/>
                    </a:lnTo>
                    <a:lnTo>
                      <a:pt x="46" y="25"/>
                    </a:lnTo>
                    <a:lnTo>
                      <a:pt x="46" y="39"/>
                    </a:lnTo>
                    <a:lnTo>
                      <a:pt x="44" y="39"/>
                    </a:lnTo>
                    <a:lnTo>
                      <a:pt x="41" y="41"/>
                    </a:lnTo>
                    <a:lnTo>
                      <a:pt x="40" y="44"/>
                    </a:lnTo>
                    <a:lnTo>
                      <a:pt x="40" y="46"/>
                    </a:lnTo>
                    <a:lnTo>
                      <a:pt x="39" y="47"/>
                    </a:lnTo>
                    <a:lnTo>
                      <a:pt x="39" y="48"/>
                    </a:lnTo>
                    <a:lnTo>
                      <a:pt x="30" y="54"/>
                    </a:lnTo>
                    <a:lnTo>
                      <a:pt x="29" y="54"/>
                    </a:lnTo>
                    <a:lnTo>
                      <a:pt x="24" y="57"/>
                    </a:lnTo>
                    <a:lnTo>
                      <a:pt x="17" y="58"/>
                    </a:lnTo>
                    <a:lnTo>
                      <a:pt x="16" y="58"/>
                    </a:lnTo>
                    <a:lnTo>
                      <a:pt x="16" y="57"/>
                    </a:lnTo>
                    <a:lnTo>
                      <a:pt x="13" y="51"/>
                    </a:lnTo>
                    <a:lnTo>
                      <a:pt x="12" y="46"/>
                    </a:lnTo>
                    <a:lnTo>
                      <a:pt x="12" y="43"/>
                    </a:lnTo>
                    <a:lnTo>
                      <a:pt x="5" y="26"/>
                    </a:lnTo>
                    <a:lnTo>
                      <a:pt x="0" y="2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05" name="Freeform 3147">
                <a:extLst>
                  <a:ext uri="{FF2B5EF4-FFF2-40B4-BE49-F238E27FC236}">
                    <a16:creationId xmlns:a16="http://schemas.microsoft.com/office/drawing/2014/main" id="{9AA7955E-CCD6-9FE9-B344-CB6B0AB284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2" y="1867"/>
                <a:ext cx="44" cy="29"/>
              </a:xfrm>
              <a:custGeom>
                <a:avLst/>
                <a:gdLst>
                  <a:gd name="T0" fmla="*/ 170 w 178"/>
                  <a:gd name="T1" fmla="*/ 50 h 117"/>
                  <a:gd name="T2" fmla="*/ 155 w 178"/>
                  <a:gd name="T3" fmla="*/ 62 h 117"/>
                  <a:gd name="T4" fmla="*/ 145 w 178"/>
                  <a:gd name="T5" fmla="*/ 53 h 117"/>
                  <a:gd name="T6" fmla="*/ 144 w 178"/>
                  <a:gd name="T7" fmla="*/ 29 h 117"/>
                  <a:gd name="T8" fmla="*/ 137 w 178"/>
                  <a:gd name="T9" fmla="*/ 19 h 117"/>
                  <a:gd name="T10" fmla="*/ 132 w 178"/>
                  <a:gd name="T11" fmla="*/ 15 h 117"/>
                  <a:gd name="T12" fmla="*/ 131 w 178"/>
                  <a:gd name="T13" fmla="*/ 12 h 117"/>
                  <a:gd name="T14" fmla="*/ 137 w 178"/>
                  <a:gd name="T15" fmla="*/ 5 h 117"/>
                  <a:gd name="T16" fmla="*/ 135 w 178"/>
                  <a:gd name="T17" fmla="*/ 0 h 117"/>
                  <a:gd name="T18" fmla="*/ 130 w 178"/>
                  <a:gd name="T19" fmla="*/ 1 h 117"/>
                  <a:gd name="T20" fmla="*/ 125 w 178"/>
                  <a:gd name="T21" fmla="*/ 5 h 117"/>
                  <a:gd name="T22" fmla="*/ 99 w 178"/>
                  <a:gd name="T23" fmla="*/ 23 h 117"/>
                  <a:gd name="T24" fmla="*/ 90 w 178"/>
                  <a:gd name="T25" fmla="*/ 26 h 117"/>
                  <a:gd name="T26" fmla="*/ 93 w 178"/>
                  <a:gd name="T27" fmla="*/ 35 h 117"/>
                  <a:gd name="T28" fmla="*/ 106 w 178"/>
                  <a:gd name="T29" fmla="*/ 53 h 117"/>
                  <a:gd name="T30" fmla="*/ 116 w 178"/>
                  <a:gd name="T31" fmla="*/ 67 h 117"/>
                  <a:gd name="T32" fmla="*/ 111 w 178"/>
                  <a:gd name="T33" fmla="*/ 81 h 117"/>
                  <a:gd name="T34" fmla="*/ 106 w 178"/>
                  <a:gd name="T35" fmla="*/ 89 h 117"/>
                  <a:gd name="T36" fmla="*/ 96 w 178"/>
                  <a:gd name="T37" fmla="*/ 95 h 117"/>
                  <a:gd name="T38" fmla="*/ 81 w 178"/>
                  <a:gd name="T39" fmla="*/ 98 h 117"/>
                  <a:gd name="T40" fmla="*/ 78 w 178"/>
                  <a:gd name="T41" fmla="*/ 113 h 117"/>
                  <a:gd name="T42" fmla="*/ 71 w 178"/>
                  <a:gd name="T43" fmla="*/ 117 h 117"/>
                  <a:gd name="T44" fmla="*/ 50 w 178"/>
                  <a:gd name="T45" fmla="*/ 117 h 117"/>
                  <a:gd name="T46" fmla="*/ 43 w 178"/>
                  <a:gd name="T47" fmla="*/ 113 h 117"/>
                  <a:gd name="T48" fmla="*/ 43 w 178"/>
                  <a:gd name="T49" fmla="*/ 99 h 117"/>
                  <a:gd name="T50" fmla="*/ 44 w 178"/>
                  <a:gd name="T51" fmla="*/ 93 h 117"/>
                  <a:gd name="T52" fmla="*/ 39 w 178"/>
                  <a:gd name="T53" fmla="*/ 71 h 117"/>
                  <a:gd name="T54" fmla="*/ 51 w 178"/>
                  <a:gd name="T55" fmla="*/ 55 h 117"/>
                  <a:gd name="T56" fmla="*/ 50 w 178"/>
                  <a:gd name="T57" fmla="*/ 43 h 117"/>
                  <a:gd name="T58" fmla="*/ 54 w 178"/>
                  <a:gd name="T59" fmla="*/ 36 h 117"/>
                  <a:gd name="T60" fmla="*/ 58 w 178"/>
                  <a:gd name="T61" fmla="*/ 33 h 117"/>
                  <a:gd name="T62" fmla="*/ 70 w 178"/>
                  <a:gd name="T63" fmla="*/ 25 h 117"/>
                  <a:gd name="T64" fmla="*/ 75 w 178"/>
                  <a:gd name="T65" fmla="*/ 19 h 117"/>
                  <a:gd name="T66" fmla="*/ 77 w 178"/>
                  <a:gd name="T67" fmla="*/ 16 h 117"/>
                  <a:gd name="T68" fmla="*/ 75 w 178"/>
                  <a:gd name="T69" fmla="*/ 7 h 117"/>
                  <a:gd name="T70" fmla="*/ 71 w 178"/>
                  <a:gd name="T71" fmla="*/ 5 h 117"/>
                  <a:gd name="T72" fmla="*/ 57 w 178"/>
                  <a:gd name="T73" fmla="*/ 8 h 117"/>
                  <a:gd name="T74" fmla="*/ 35 w 178"/>
                  <a:gd name="T75" fmla="*/ 7 h 117"/>
                  <a:gd name="T76" fmla="*/ 17 w 178"/>
                  <a:gd name="T77" fmla="*/ 29 h 117"/>
                  <a:gd name="T78" fmla="*/ 3 w 178"/>
                  <a:gd name="T79" fmla="*/ 36 h 117"/>
                  <a:gd name="T80" fmla="*/ 0 w 178"/>
                  <a:gd name="T81" fmla="*/ 35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78" h="117">
                    <a:moveTo>
                      <a:pt x="178" y="51"/>
                    </a:moveTo>
                    <a:lnTo>
                      <a:pt x="170" y="50"/>
                    </a:lnTo>
                    <a:lnTo>
                      <a:pt x="171" y="55"/>
                    </a:lnTo>
                    <a:lnTo>
                      <a:pt x="155" y="62"/>
                    </a:lnTo>
                    <a:lnTo>
                      <a:pt x="145" y="57"/>
                    </a:lnTo>
                    <a:lnTo>
                      <a:pt x="145" y="53"/>
                    </a:lnTo>
                    <a:lnTo>
                      <a:pt x="147" y="51"/>
                    </a:lnTo>
                    <a:lnTo>
                      <a:pt x="144" y="29"/>
                    </a:lnTo>
                    <a:lnTo>
                      <a:pt x="140" y="21"/>
                    </a:lnTo>
                    <a:lnTo>
                      <a:pt x="137" y="19"/>
                    </a:lnTo>
                    <a:lnTo>
                      <a:pt x="132" y="16"/>
                    </a:lnTo>
                    <a:lnTo>
                      <a:pt x="132" y="15"/>
                    </a:lnTo>
                    <a:lnTo>
                      <a:pt x="131" y="14"/>
                    </a:lnTo>
                    <a:lnTo>
                      <a:pt x="131" y="12"/>
                    </a:lnTo>
                    <a:lnTo>
                      <a:pt x="134" y="8"/>
                    </a:lnTo>
                    <a:lnTo>
                      <a:pt x="137" y="5"/>
                    </a:lnTo>
                    <a:lnTo>
                      <a:pt x="137" y="1"/>
                    </a:lnTo>
                    <a:lnTo>
                      <a:pt x="135" y="0"/>
                    </a:lnTo>
                    <a:lnTo>
                      <a:pt x="134" y="0"/>
                    </a:lnTo>
                    <a:lnTo>
                      <a:pt x="130" y="1"/>
                    </a:lnTo>
                    <a:lnTo>
                      <a:pt x="127" y="2"/>
                    </a:lnTo>
                    <a:lnTo>
                      <a:pt x="125" y="5"/>
                    </a:lnTo>
                    <a:lnTo>
                      <a:pt x="114" y="16"/>
                    </a:lnTo>
                    <a:lnTo>
                      <a:pt x="99" y="23"/>
                    </a:lnTo>
                    <a:lnTo>
                      <a:pt x="95" y="26"/>
                    </a:lnTo>
                    <a:lnTo>
                      <a:pt x="90" y="26"/>
                    </a:lnTo>
                    <a:lnTo>
                      <a:pt x="90" y="29"/>
                    </a:lnTo>
                    <a:lnTo>
                      <a:pt x="93" y="35"/>
                    </a:lnTo>
                    <a:lnTo>
                      <a:pt x="102" y="48"/>
                    </a:lnTo>
                    <a:lnTo>
                      <a:pt x="106" y="53"/>
                    </a:lnTo>
                    <a:lnTo>
                      <a:pt x="109" y="54"/>
                    </a:lnTo>
                    <a:lnTo>
                      <a:pt x="116" y="67"/>
                    </a:lnTo>
                    <a:lnTo>
                      <a:pt x="118" y="79"/>
                    </a:lnTo>
                    <a:lnTo>
                      <a:pt x="111" y="81"/>
                    </a:lnTo>
                    <a:lnTo>
                      <a:pt x="104" y="85"/>
                    </a:lnTo>
                    <a:lnTo>
                      <a:pt x="106" y="89"/>
                    </a:lnTo>
                    <a:lnTo>
                      <a:pt x="100" y="92"/>
                    </a:lnTo>
                    <a:lnTo>
                      <a:pt x="96" y="95"/>
                    </a:lnTo>
                    <a:lnTo>
                      <a:pt x="88" y="92"/>
                    </a:lnTo>
                    <a:lnTo>
                      <a:pt x="81" y="98"/>
                    </a:lnTo>
                    <a:lnTo>
                      <a:pt x="81" y="103"/>
                    </a:lnTo>
                    <a:lnTo>
                      <a:pt x="78" y="113"/>
                    </a:lnTo>
                    <a:lnTo>
                      <a:pt x="72" y="117"/>
                    </a:lnTo>
                    <a:lnTo>
                      <a:pt x="71" y="117"/>
                    </a:lnTo>
                    <a:lnTo>
                      <a:pt x="58" y="115"/>
                    </a:lnTo>
                    <a:lnTo>
                      <a:pt x="50" y="117"/>
                    </a:lnTo>
                    <a:lnTo>
                      <a:pt x="46" y="117"/>
                    </a:lnTo>
                    <a:lnTo>
                      <a:pt x="43" y="113"/>
                    </a:lnTo>
                    <a:lnTo>
                      <a:pt x="49" y="99"/>
                    </a:lnTo>
                    <a:lnTo>
                      <a:pt x="43" y="99"/>
                    </a:lnTo>
                    <a:lnTo>
                      <a:pt x="44" y="96"/>
                    </a:lnTo>
                    <a:lnTo>
                      <a:pt x="44" y="93"/>
                    </a:lnTo>
                    <a:lnTo>
                      <a:pt x="43" y="85"/>
                    </a:lnTo>
                    <a:lnTo>
                      <a:pt x="39" y="71"/>
                    </a:lnTo>
                    <a:lnTo>
                      <a:pt x="47" y="67"/>
                    </a:lnTo>
                    <a:lnTo>
                      <a:pt x="51" y="55"/>
                    </a:lnTo>
                    <a:lnTo>
                      <a:pt x="51" y="54"/>
                    </a:lnTo>
                    <a:lnTo>
                      <a:pt x="50" y="43"/>
                    </a:lnTo>
                    <a:lnTo>
                      <a:pt x="51" y="40"/>
                    </a:lnTo>
                    <a:lnTo>
                      <a:pt x="54" y="36"/>
                    </a:lnTo>
                    <a:lnTo>
                      <a:pt x="54" y="35"/>
                    </a:lnTo>
                    <a:lnTo>
                      <a:pt x="58" y="33"/>
                    </a:lnTo>
                    <a:lnTo>
                      <a:pt x="61" y="30"/>
                    </a:lnTo>
                    <a:lnTo>
                      <a:pt x="70" y="25"/>
                    </a:lnTo>
                    <a:lnTo>
                      <a:pt x="72" y="21"/>
                    </a:lnTo>
                    <a:lnTo>
                      <a:pt x="75" y="19"/>
                    </a:lnTo>
                    <a:lnTo>
                      <a:pt x="75" y="18"/>
                    </a:lnTo>
                    <a:lnTo>
                      <a:pt x="77" y="16"/>
                    </a:lnTo>
                    <a:lnTo>
                      <a:pt x="77" y="8"/>
                    </a:lnTo>
                    <a:lnTo>
                      <a:pt x="75" y="7"/>
                    </a:lnTo>
                    <a:lnTo>
                      <a:pt x="74" y="7"/>
                    </a:lnTo>
                    <a:lnTo>
                      <a:pt x="71" y="5"/>
                    </a:lnTo>
                    <a:lnTo>
                      <a:pt x="70" y="5"/>
                    </a:lnTo>
                    <a:lnTo>
                      <a:pt x="57" y="8"/>
                    </a:lnTo>
                    <a:lnTo>
                      <a:pt x="47" y="8"/>
                    </a:lnTo>
                    <a:lnTo>
                      <a:pt x="35" y="7"/>
                    </a:lnTo>
                    <a:lnTo>
                      <a:pt x="17" y="7"/>
                    </a:lnTo>
                    <a:lnTo>
                      <a:pt x="17" y="29"/>
                    </a:lnTo>
                    <a:lnTo>
                      <a:pt x="7" y="35"/>
                    </a:lnTo>
                    <a:lnTo>
                      <a:pt x="3" y="36"/>
                    </a:lnTo>
                    <a:lnTo>
                      <a:pt x="0" y="33"/>
                    </a:lnTo>
                    <a:lnTo>
                      <a:pt x="0" y="3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06" name="Freeform 3148">
                <a:extLst>
                  <a:ext uri="{FF2B5EF4-FFF2-40B4-BE49-F238E27FC236}">
                    <a16:creationId xmlns:a16="http://schemas.microsoft.com/office/drawing/2014/main" id="{A1A5712B-AE2C-8757-8F9F-B2FADEB37D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6" y="1805"/>
                <a:ext cx="29" cy="45"/>
              </a:xfrm>
              <a:custGeom>
                <a:avLst/>
                <a:gdLst>
                  <a:gd name="T0" fmla="*/ 0 w 115"/>
                  <a:gd name="T1" fmla="*/ 0 h 184"/>
                  <a:gd name="T2" fmla="*/ 3 w 115"/>
                  <a:gd name="T3" fmla="*/ 0 h 184"/>
                  <a:gd name="T4" fmla="*/ 12 w 115"/>
                  <a:gd name="T5" fmla="*/ 4 h 184"/>
                  <a:gd name="T6" fmla="*/ 12 w 115"/>
                  <a:gd name="T7" fmla="*/ 7 h 184"/>
                  <a:gd name="T8" fmla="*/ 9 w 115"/>
                  <a:gd name="T9" fmla="*/ 11 h 184"/>
                  <a:gd name="T10" fmla="*/ 7 w 115"/>
                  <a:gd name="T11" fmla="*/ 15 h 184"/>
                  <a:gd name="T12" fmla="*/ 6 w 115"/>
                  <a:gd name="T13" fmla="*/ 18 h 184"/>
                  <a:gd name="T14" fmla="*/ 3 w 115"/>
                  <a:gd name="T15" fmla="*/ 29 h 184"/>
                  <a:gd name="T16" fmla="*/ 3 w 115"/>
                  <a:gd name="T17" fmla="*/ 36 h 184"/>
                  <a:gd name="T18" fmla="*/ 6 w 115"/>
                  <a:gd name="T19" fmla="*/ 37 h 184"/>
                  <a:gd name="T20" fmla="*/ 10 w 115"/>
                  <a:gd name="T21" fmla="*/ 36 h 184"/>
                  <a:gd name="T22" fmla="*/ 20 w 115"/>
                  <a:gd name="T23" fmla="*/ 36 h 184"/>
                  <a:gd name="T24" fmla="*/ 24 w 115"/>
                  <a:gd name="T25" fmla="*/ 34 h 184"/>
                  <a:gd name="T26" fmla="*/ 34 w 115"/>
                  <a:gd name="T27" fmla="*/ 34 h 184"/>
                  <a:gd name="T28" fmla="*/ 35 w 115"/>
                  <a:gd name="T29" fmla="*/ 32 h 184"/>
                  <a:gd name="T30" fmla="*/ 31 w 115"/>
                  <a:gd name="T31" fmla="*/ 25 h 184"/>
                  <a:gd name="T32" fmla="*/ 30 w 115"/>
                  <a:gd name="T33" fmla="*/ 19 h 184"/>
                  <a:gd name="T34" fmla="*/ 30 w 115"/>
                  <a:gd name="T35" fmla="*/ 17 h 184"/>
                  <a:gd name="T36" fmla="*/ 48 w 115"/>
                  <a:gd name="T37" fmla="*/ 17 h 184"/>
                  <a:gd name="T38" fmla="*/ 52 w 115"/>
                  <a:gd name="T39" fmla="*/ 15 h 184"/>
                  <a:gd name="T40" fmla="*/ 59 w 115"/>
                  <a:gd name="T41" fmla="*/ 15 h 184"/>
                  <a:gd name="T42" fmla="*/ 65 w 115"/>
                  <a:gd name="T43" fmla="*/ 19 h 184"/>
                  <a:gd name="T44" fmla="*/ 66 w 115"/>
                  <a:gd name="T45" fmla="*/ 23 h 184"/>
                  <a:gd name="T46" fmla="*/ 65 w 115"/>
                  <a:gd name="T47" fmla="*/ 25 h 184"/>
                  <a:gd name="T48" fmla="*/ 62 w 115"/>
                  <a:gd name="T49" fmla="*/ 32 h 184"/>
                  <a:gd name="T50" fmla="*/ 60 w 115"/>
                  <a:gd name="T51" fmla="*/ 41 h 184"/>
                  <a:gd name="T52" fmla="*/ 63 w 115"/>
                  <a:gd name="T53" fmla="*/ 44 h 184"/>
                  <a:gd name="T54" fmla="*/ 65 w 115"/>
                  <a:gd name="T55" fmla="*/ 48 h 184"/>
                  <a:gd name="T56" fmla="*/ 66 w 115"/>
                  <a:gd name="T57" fmla="*/ 50 h 184"/>
                  <a:gd name="T58" fmla="*/ 67 w 115"/>
                  <a:gd name="T59" fmla="*/ 58 h 184"/>
                  <a:gd name="T60" fmla="*/ 67 w 115"/>
                  <a:gd name="T61" fmla="*/ 77 h 184"/>
                  <a:gd name="T62" fmla="*/ 65 w 115"/>
                  <a:gd name="T63" fmla="*/ 79 h 184"/>
                  <a:gd name="T64" fmla="*/ 59 w 115"/>
                  <a:gd name="T65" fmla="*/ 82 h 184"/>
                  <a:gd name="T66" fmla="*/ 52 w 115"/>
                  <a:gd name="T67" fmla="*/ 86 h 184"/>
                  <a:gd name="T68" fmla="*/ 48 w 115"/>
                  <a:gd name="T69" fmla="*/ 93 h 184"/>
                  <a:gd name="T70" fmla="*/ 45 w 115"/>
                  <a:gd name="T71" fmla="*/ 101 h 184"/>
                  <a:gd name="T72" fmla="*/ 45 w 115"/>
                  <a:gd name="T73" fmla="*/ 103 h 184"/>
                  <a:gd name="T74" fmla="*/ 40 w 115"/>
                  <a:gd name="T75" fmla="*/ 116 h 184"/>
                  <a:gd name="T76" fmla="*/ 37 w 115"/>
                  <a:gd name="T77" fmla="*/ 118 h 184"/>
                  <a:gd name="T78" fmla="*/ 34 w 115"/>
                  <a:gd name="T79" fmla="*/ 120 h 184"/>
                  <a:gd name="T80" fmla="*/ 35 w 115"/>
                  <a:gd name="T81" fmla="*/ 128 h 184"/>
                  <a:gd name="T82" fmla="*/ 37 w 115"/>
                  <a:gd name="T83" fmla="*/ 130 h 184"/>
                  <a:gd name="T84" fmla="*/ 38 w 115"/>
                  <a:gd name="T85" fmla="*/ 128 h 184"/>
                  <a:gd name="T86" fmla="*/ 49 w 115"/>
                  <a:gd name="T87" fmla="*/ 128 h 184"/>
                  <a:gd name="T88" fmla="*/ 54 w 115"/>
                  <a:gd name="T89" fmla="*/ 130 h 184"/>
                  <a:gd name="T90" fmla="*/ 62 w 115"/>
                  <a:gd name="T91" fmla="*/ 134 h 184"/>
                  <a:gd name="T92" fmla="*/ 62 w 115"/>
                  <a:gd name="T93" fmla="*/ 135 h 184"/>
                  <a:gd name="T94" fmla="*/ 63 w 115"/>
                  <a:gd name="T95" fmla="*/ 137 h 184"/>
                  <a:gd name="T96" fmla="*/ 65 w 115"/>
                  <a:gd name="T97" fmla="*/ 137 h 184"/>
                  <a:gd name="T98" fmla="*/ 81 w 115"/>
                  <a:gd name="T99" fmla="*/ 159 h 184"/>
                  <a:gd name="T100" fmla="*/ 90 w 115"/>
                  <a:gd name="T101" fmla="*/ 160 h 184"/>
                  <a:gd name="T102" fmla="*/ 97 w 115"/>
                  <a:gd name="T103" fmla="*/ 167 h 184"/>
                  <a:gd name="T104" fmla="*/ 98 w 115"/>
                  <a:gd name="T105" fmla="*/ 167 h 184"/>
                  <a:gd name="T106" fmla="*/ 98 w 115"/>
                  <a:gd name="T107" fmla="*/ 170 h 184"/>
                  <a:gd name="T108" fmla="*/ 100 w 115"/>
                  <a:gd name="T109" fmla="*/ 173 h 184"/>
                  <a:gd name="T110" fmla="*/ 108 w 115"/>
                  <a:gd name="T111" fmla="*/ 176 h 184"/>
                  <a:gd name="T112" fmla="*/ 115 w 115"/>
                  <a:gd name="T113" fmla="*/ 183 h 184"/>
                  <a:gd name="T114" fmla="*/ 115 w 115"/>
                  <a:gd name="T115" fmla="*/ 184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15" h="184">
                    <a:moveTo>
                      <a:pt x="0" y="0"/>
                    </a:moveTo>
                    <a:lnTo>
                      <a:pt x="3" y="0"/>
                    </a:lnTo>
                    <a:lnTo>
                      <a:pt x="12" y="4"/>
                    </a:lnTo>
                    <a:lnTo>
                      <a:pt x="12" y="7"/>
                    </a:lnTo>
                    <a:lnTo>
                      <a:pt x="9" y="11"/>
                    </a:lnTo>
                    <a:lnTo>
                      <a:pt x="7" y="15"/>
                    </a:lnTo>
                    <a:lnTo>
                      <a:pt x="6" y="18"/>
                    </a:lnTo>
                    <a:lnTo>
                      <a:pt x="3" y="29"/>
                    </a:lnTo>
                    <a:lnTo>
                      <a:pt x="3" y="36"/>
                    </a:lnTo>
                    <a:lnTo>
                      <a:pt x="6" y="37"/>
                    </a:lnTo>
                    <a:lnTo>
                      <a:pt x="10" y="36"/>
                    </a:lnTo>
                    <a:lnTo>
                      <a:pt x="20" y="36"/>
                    </a:lnTo>
                    <a:lnTo>
                      <a:pt x="24" y="34"/>
                    </a:lnTo>
                    <a:lnTo>
                      <a:pt x="34" y="34"/>
                    </a:lnTo>
                    <a:lnTo>
                      <a:pt x="35" y="32"/>
                    </a:lnTo>
                    <a:lnTo>
                      <a:pt x="31" y="25"/>
                    </a:lnTo>
                    <a:lnTo>
                      <a:pt x="30" y="19"/>
                    </a:lnTo>
                    <a:lnTo>
                      <a:pt x="30" y="17"/>
                    </a:lnTo>
                    <a:lnTo>
                      <a:pt x="48" y="17"/>
                    </a:lnTo>
                    <a:lnTo>
                      <a:pt x="52" y="15"/>
                    </a:lnTo>
                    <a:lnTo>
                      <a:pt x="59" y="15"/>
                    </a:lnTo>
                    <a:lnTo>
                      <a:pt x="65" y="19"/>
                    </a:lnTo>
                    <a:lnTo>
                      <a:pt x="66" y="23"/>
                    </a:lnTo>
                    <a:lnTo>
                      <a:pt x="65" y="25"/>
                    </a:lnTo>
                    <a:lnTo>
                      <a:pt x="62" y="32"/>
                    </a:lnTo>
                    <a:lnTo>
                      <a:pt x="60" y="41"/>
                    </a:lnTo>
                    <a:lnTo>
                      <a:pt x="63" y="44"/>
                    </a:lnTo>
                    <a:lnTo>
                      <a:pt x="65" y="48"/>
                    </a:lnTo>
                    <a:lnTo>
                      <a:pt x="66" y="50"/>
                    </a:lnTo>
                    <a:lnTo>
                      <a:pt x="67" y="58"/>
                    </a:lnTo>
                    <a:lnTo>
                      <a:pt x="67" y="77"/>
                    </a:lnTo>
                    <a:lnTo>
                      <a:pt x="65" y="79"/>
                    </a:lnTo>
                    <a:lnTo>
                      <a:pt x="59" y="82"/>
                    </a:lnTo>
                    <a:lnTo>
                      <a:pt x="52" y="86"/>
                    </a:lnTo>
                    <a:lnTo>
                      <a:pt x="48" y="93"/>
                    </a:lnTo>
                    <a:lnTo>
                      <a:pt x="45" y="101"/>
                    </a:lnTo>
                    <a:lnTo>
                      <a:pt x="45" y="103"/>
                    </a:lnTo>
                    <a:lnTo>
                      <a:pt x="40" y="116"/>
                    </a:lnTo>
                    <a:lnTo>
                      <a:pt x="37" y="118"/>
                    </a:lnTo>
                    <a:lnTo>
                      <a:pt x="34" y="120"/>
                    </a:lnTo>
                    <a:lnTo>
                      <a:pt x="35" y="128"/>
                    </a:lnTo>
                    <a:lnTo>
                      <a:pt x="37" y="130"/>
                    </a:lnTo>
                    <a:lnTo>
                      <a:pt x="38" y="128"/>
                    </a:lnTo>
                    <a:lnTo>
                      <a:pt x="49" y="128"/>
                    </a:lnTo>
                    <a:lnTo>
                      <a:pt x="54" y="130"/>
                    </a:lnTo>
                    <a:lnTo>
                      <a:pt x="62" y="134"/>
                    </a:lnTo>
                    <a:lnTo>
                      <a:pt x="62" y="135"/>
                    </a:lnTo>
                    <a:lnTo>
                      <a:pt x="63" y="137"/>
                    </a:lnTo>
                    <a:lnTo>
                      <a:pt x="65" y="137"/>
                    </a:lnTo>
                    <a:lnTo>
                      <a:pt x="81" y="159"/>
                    </a:lnTo>
                    <a:lnTo>
                      <a:pt x="90" y="160"/>
                    </a:lnTo>
                    <a:lnTo>
                      <a:pt x="97" y="167"/>
                    </a:lnTo>
                    <a:lnTo>
                      <a:pt x="98" y="167"/>
                    </a:lnTo>
                    <a:lnTo>
                      <a:pt x="98" y="170"/>
                    </a:lnTo>
                    <a:lnTo>
                      <a:pt x="100" y="173"/>
                    </a:lnTo>
                    <a:lnTo>
                      <a:pt x="108" y="176"/>
                    </a:lnTo>
                    <a:lnTo>
                      <a:pt x="115" y="183"/>
                    </a:lnTo>
                    <a:lnTo>
                      <a:pt x="115" y="18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07" name="Freeform 3149">
                <a:extLst>
                  <a:ext uri="{FF2B5EF4-FFF2-40B4-BE49-F238E27FC236}">
                    <a16:creationId xmlns:a16="http://schemas.microsoft.com/office/drawing/2014/main" id="{12793FF1-0192-DC0C-B315-0D1F7B68CA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5" y="1799"/>
                <a:ext cx="1" cy="6"/>
              </a:xfrm>
              <a:custGeom>
                <a:avLst/>
                <a:gdLst>
                  <a:gd name="T0" fmla="*/ 0 w 5"/>
                  <a:gd name="T1" fmla="*/ 0 h 23"/>
                  <a:gd name="T2" fmla="*/ 1 w 5"/>
                  <a:gd name="T3" fmla="*/ 0 h 23"/>
                  <a:gd name="T4" fmla="*/ 1 w 5"/>
                  <a:gd name="T5" fmla="*/ 2 h 23"/>
                  <a:gd name="T6" fmla="*/ 4 w 5"/>
                  <a:gd name="T7" fmla="*/ 20 h 23"/>
                  <a:gd name="T8" fmla="*/ 4 w 5"/>
                  <a:gd name="T9" fmla="*/ 21 h 23"/>
                  <a:gd name="T10" fmla="*/ 5 w 5"/>
                  <a:gd name="T11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23">
                    <a:moveTo>
                      <a:pt x="0" y="0"/>
                    </a:moveTo>
                    <a:lnTo>
                      <a:pt x="1" y="0"/>
                    </a:lnTo>
                    <a:lnTo>
                      <a:pt x="1" y="2"/>
                    </a:lnTo>
                    <a:lnTo>
                      <a:pt x="4" y="20"/>
                    </a:lnTo>
                    <a:lnTo>
                      <a:pt x="4" y="21"/>
                    </a:lnTo>
                    <a:lnTo>
                      <a:pt x="5" y="2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08" name="Freeform 3150">
                <a:extLst>
                  <a:ext uri="{FF2B5EF4-FFF2-40B4-BE49-F238E27FC236}">
                    <a16:creationId xmlns:a16="http://schemas.microsoft.com/office/drawing/2014/main" id="{19F50F29-9B14-CE91-E23E-2FBCB89AC3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3" y="1805"/>
                <a:ext cx="76" cy="143"/>
              </a:xfrm>
              <a:custGeom>
                <a:avLst/>
                <a:gdLst>
                  <a:gd name="T0" fmla="*/ 170 w 303"/>
                  <a:gd name="T1" fmla="*/ 11 h 576"/>
                  <a:gd name="T2" fmla="*/ 151 w 303"/>
                  <a:gd name="T3" fmla="*/ 53 h 576"/>
                  <a:gd name="T4" fmla="*/ 131 w 303"/>
                  <a:gd name="T5" fmla="*/ 70 h 576"/>
                  <a:gd name="T6" fmla="*/ 125 w 303"/>
                  <a:gd name="T7" fmla="*/ 68 h 576"/>
                  <a:gd name="T8" fmla="*/ 107 w 303"/>
                  <a:gd name="T9" fmla="*/ 81 h 576"/>
                  <a:gd name="T10" fmla="*/ 106 w 303"/>
                  <a:gd name="T11" fmla="*/ 92 h 576"/>
                  <a:gd name="T12" fmla="*/ 79 w 303"/>
                  <a:gd name="T13" fmla="*/ 120 h 576"/>
                  <a:gd name="T14" fmla="*/ 70 w 303"/>
                  <a:gd name="T15" fmla="*/ 124 h 576"/>
                  <a:gd name="T16" fmla="*/ 51 w 303"/>
                  <a:gd name="T17" fmla="*/ 120 h 576"/>
                  <a:gd name="T18" fmla="*/ 7 w 303"/>
                  <a:gd name="T19" fmla="*/ 114 h 576"/>
                  <a:gd name="T20" fmla="*/ 0 w 303"/>
                  <a:gd name="T21" fmla="*/ 130 h 576"/>
                  <a:gd name="T22" fmla="*/ 3 w 303"/>
                  <a:gd name="T23" fmla="*/ 141 h 576"/>
                  <a:gd name="T24" fmla="*/ 19 w 303"/>
                  <a:gd name="T25" fmla="*/ 181 h 576"/>
                  <a:gd name="T26" fmla="*/ 92 w 303"/>
                  <a:gd name="T27" fmla="*/ 178 h 576"/>
                  <a:gd name="T28" fmla="*/ 99 w 303"/>
                  <a:gd name="T29" fmla="*/ 211 h 576"/>
                  <a:gd name="T30" fmla="*/ 96 w 303"/>
                  <a:gd name="T31" fmla="*/ 227 h 576"/>
                  <a:gd name="T32" fmla="*/ 100 w 303"/>
                  <a:gd name="T33" fmla="*/ 241 h 576"/>
                  <a:gd name="T34" fmla="*/ 92 w 303"/>
                  <a:gd name="T35" fmla="*/ 257 h 576"/>
                  <a:gd name="T36" fmla="*/ 82 w 303"/>
                  <a:gd name="T37" fmla="*/ 285 h 576"/>
                  <a:gd name="T38" fmla="*/ 92 w 303"/>
                  <a:gd name="T39" fmla="*/ 290 h 576"/>
                  <a:gd name="T40" fmla="*/ 120 w 303"/>
                  <a:gd name="T41" fmla="*/ 300 h 576"/>
                  <a:gd name="T42" fmla="*/ 135 w 303"/>
                  <a:gd name="T43" fmla="*/ 305 h 576"/>
                  <a:gd name="T44" fmla="*/ 120 w 303"/>
                  <a:gd name="T45" fmla="*/ 338 h 576"/>
                  <a:gd name="T46" fmla="*/ 134 w 303"/>
                  <a:gd name="T47" fmla="*/ 356 h 576"/>
                  <a:gd name="T48" fmla="*/ 151 w 303"/>
                  <a:gd name="T49" fmla="*/ 353 h 576"/>
                  <a:gd name="T50" fmla="*/ 173 w 303"/>
                  <a:gd name="T51" fmla="*/ 365 h 576"/>
                  <a:gd name="T52" fmla="*/ 184 w 303"/>
                  <a:gd name="T53" fmla="*/ 368 h 576"/>
                  <a:gd name="T54" fmla="*/ 174 w 303"/>
                  <a:gd name="T55" fmla="*/ 338 h 576"/>
                  <a:gd name="T56" fmla="*/ 202 w 303"/>
                  <a:gd name="T57" fmla="*/ 307 h 576"/>
                  <a:gd name="T58" fmla="*/ 227 w 303"/>
                  <a:gd name="T59" fmla="*/ 285 h 576"/>
                  <a:gd name="T60" fmla="*/ 237 w 303"/>
                  <a:gd name="T61" fmla="*/ 289 h 576"/>
                  <a:gd name="T62" fmla="*/ 255 w 303"/>
                  <a:gd name="T63" fmla="*/ 298 h 576"/>
                  <a:gd name="T64" fmla="*/ 252 w 303"/>
                  <a:gd name="T65" fmla="*/ 324 h 576"/>
                  <a:gd name="T66" fmla="*/ 283 w 303"/>
                  <a:gd name="T67" fmla="*/ 350 h 576"/>
                  <a:gd name="T68" fmla="*/ 303 w 303"/>
                  <a:gd name="T69" fmla="*/ 361 h 576"/>
                  <a:gd name="T70" fmla="*/ 285 w 303"/>
                  <a:gd name="T71" fmla="*/ 370 h 576"/>
                  <a:gd name="T72" fmla="*/ 264 w 303"/>
                  <a:gd name="T73" fmla="*/ 384 h 576"/>
                  <a:gd name="T74" fmla="*/ 241 w 303"/>
                  <a:gd name="T75" fmla="*/ 386 h 576"/>
                  <a:gd name="T76" fmla="*/ 236 w 303"/>
                  <a:gd name="T77" fmla="*/ 392 h 576"/>
                  <a:gd name="T78" fmla="*/ 230 w 303"/>
                  <a:gd name="T79" fmla="*/ 427 h 576"/>
                  <a:gd name="T80" fmla="*/ 241 w 303"/>
                  <a:gd name="T81" fmla="*/ 449 h 576"/>
                  <a:gd name="T82" fmla="*/ 241 w 303"/>
                  <a:gd name="T83" fmla="*/ 465 h 576"/>
                  <a:gd name="T84" fmla="*/ 252 w 303"/>
                  <a:gd name="T85" fmla="*/ 494 h 576"/>
                  <a:gd name="T86" fmla="*/ 252 w 303"/>
                  <a:gd name="T87" fmla="*/ 499 h 576"/>
                  <a:gd name="T88" fmla="*/ 228 w 303"/>
                  <a:gd name="T89" fmla="*/ 501 h 576"/>
                  <a:gd name="T90" fmla="*/ 223 w 303"/>
                  <a:gd name="T91" fmla="*/ 511 h 576"/>
                  <a:gd name="T92" fmla="*/ 268 w 303"/>
                  <a:gd name="T93" fmla="*/ 557 h 576"/>
                  <a:gd name="T94" fmla="*/ 292 w 303"/>
                  <a:gd name="T95" fmla="*/ 575 h 5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303" h="576">
                    <a:moveTo>
                      <a:pt x="171" y="0"/>
                    </a:moveTo>
                    <a:lnTo>
                      <a:pt x="171" y="4"/>
                    </a:lnTo>
                    <a:lnTo>
                      <a:pt x="170" y="11"/>
                    </a:lnTo>
                    <a:lnTo>
                      <a:pt x="156" y="47"/>
                    </a:lnTo>
                    <a:lnTo>
                      <a:pt x="155" y="47"/>
                    </a:lnTo>
                    <a:lnTo>
                      <a:pt x="151" y="53"/>
                    </a:lnTo>
                    <a:lnTo>
                      <a:pt x="148" y="54"/>
                    </a:lnTo>
                    <a:lnTo>
                      <a:pt x="141" y="60"/>
                    </a:lnTo>
                    <a:lnTo>
                      <a:pt x="131" y="70"/>
                    </a:lnTo>
                    <a:lnTo>
                      <a:pt x="131" y="71"/>
                    </a:lnTo>
                    <a:lnTo>
                      <a:pt x="128" y="71"/>
                    </a:lnTo>
                    <a:lnTo>
                      <a:pt x="125" y="68"/>
                    </a:lnTo>
                    <a:lnTo>
                      <a:pt x="118" y="68"/>
                    </a:lnTo>
                    <a:lnTo>
                      <a:pt x="110" y="77"/>
                    </a:lnTo>
                    <a:lnTo>
                      <a:pt x="107" y="81"/>
                    </a:lnTo>
                    <a:lnTo>
                      <a:pt x="107" y="86"/>
                    </a:lnTo>
                    <a:lnTo>
                      <a:pt x="106" y="90"/>
                    </a:lnTo>
                    <a:lnTo>
                      <a:pt x="106" y="92"/>
                    </a:lnTo>
                    <a:lnTo>
                      <a:pt x="104" y="92"/>
                    </a:lnTo>
                    <a:lnTo>
                      <a:pt x="82" y="117"/>
                    </a:lnTo>
                    <a:lnTo>
                      <a:pt x="79" y="120"/>
                    </a:lnTo>
                    <a:lnTo>
                      <a:pt x="75" y="123"/>
                    </a:lnTo>
                    <a:lnTo>
                      <a:pt x="71" y="124"/>
                    </a:lnTo>
                    <a:lnTo>
                      <a:pt x="70" y="124"/>
                    </a:lnTo>
                    <a:lnTo>
                      <a:pt x="61" y="127"/>
                    </a:lnTo>
                    <a:lnTo>
                      <a:pt x="57" y="123"/>
                    </a:lnTo>
                    <a:lnTo>
                      <a:pt x="51" y="120"/>
                    </a:lnTo>
                    <a:lnTo>
                      <a:pt x="30" y="123"/>
                    </a:lnTo>
                    <a:lnTo>
                      <a:pt x="25" y="120"/>
                    </a:lnTo>
                    <a:lnTo>
                      <a:pt x="7" y="114"/>
                    </a:lnTo>
                    <a:lnTo>
                      <a:pt x="1" y="124"/>
                    </a:lnTo>
                    <a:lnTo>
                      <a:pt x="0" y="128"/>
                    </a:lnTo>
                    <a:lnTo>
                      <a:pt x="0" y="130"/>
                    </a:lnTo>
                    <a:lnTo>
                      <a:pt x="1" y="137"/>
                    </a:lnTo>
                    <a:lnTo>
                      <a:pt x="3" y="138"/>
                    </a:lnTo>
                    <a:lnTo>
                      <a:pt x="3" y="141"/>
                    </a:lnTo>
                    <a:lnTo>
                      <a:pt x="7" y="151"/>
                    </a:lnTo>
                    <a:lnTo>
                      <a:pt x="17" y="167"/>
                    </a:lnTo>
                    <a:lnTo>
                      <a:pt x="19" y="181"/>
                    </a:lnTo>
                    <a:lnTo>
                      <a:pt x="57" y="183"/>
                    </a:lnTo>
                    <a:lnTo>
                      <a:pt x="78" y="178"/>
                    </a:lnTo>
                    <a:lnTo>
                      <a:pt x="92" y="178"/>
                    </a:lnTo>
                    <a:lnTo>
                      <a:pt x="92" y="181"/>
                    </a:lnTo>
                    <a:lnTo>
                      <a:pt x="100" y="208"/>
                    </a:lnTo>
                    <a:lnTo>
                      <a:pt x="99" y="211"/>
                    </a:lnTo>
                    <a:lnTo>
                      <a:pt x="94" y="215"/>
                    </a:lnTo>
                    <a:lnTo>
                      <a:pt x="92" y="220"/>
                    </a:lnTo>
                    <a:lnTo>
                      <a:pt x="96" y="227"/>
                    </a:lnTo>
                    <a:lnTo>
                      <a:pt x="99" y="229"/>
                    </a:lnTo>
                    <a:lnTo>
                      <a:pt x="100" y="234"/>
                    </a:lnTo>
                    <a:lnTo>
                      <a:pt x="100" y="241"/>
                    </a:lnTo>
                    <a:lnTo>
                      <a:pt x="96" y="250"/>
                    </a:lnTo>
                    <a:lnTo>
                      <a:pt x="94" y="255"/>
                    </a:lnTo>
                    <a:lnTo>
                      <a:pt x="92" y="257"/>
                    </a:lnTo>
                    <a:lnTo>
                      <a:pt x="92" y="264"/>
                    </a:lnTo>
                    <a:lnTo>
                      <a:pt x="84" y="280"/>
                    </a:lnTo>
                    <a:lnTo>
                      <a:pt x="82" y="285"/>
                    </a:lnTo>
                    <a:lnTo>
                      <a:pt x="82" y="286"/>
                    </a:lnTo>
                    <a:lnTo>
                      <a:pt x="84" y="289"/>
                    </a:lnTo>
                    <a:lnTo>
                      <a:pt x="92" y="290"/>
                    </a:lnTo>
                    <a:lnTo>
                      <a:pt x="106" y="294"/>
                    </a:lnTo>
                    <a:lnTo>
                      <a:pt x="113" y="298"/>
                    </a:lnTo>
                    <a:lnTo>
                      <a:pt x="120" y="300"/>
                    </a:lnTo>
                    <a:lnTo>
                      <a:pt x="127" y="300"/>
                    </a:lnTo>
                    <a:lnTo>
                      <a:pt x="134" y="303"/>
                    </a:lnTo>
                    <a:lnTo>
                      <a:pt x="135" y="305"/>
                    </a:lnTo>
                    <a:lnTo>
                      <a:pt x="132" y="318"/>
                    </a:lnTo>
                    <a:lnTo>
                      <a:pt x="120" y="335"/>
                    </a:lnTo>
                    <a:lnTo>
                      <a:pt x="120" y="338"/>
                    </a:lnTo>
                    <a:lnTo>
                      <a:pt x="118" y="339"/>
                    </a:lnTo>
                    <a:lnTo>
                      <a:pt x="117" y="342"/>
                    </a:lnTo>
                    <a:lnTo>
                      <a:pt x="134" y="356"/>
                    </a:lnTo>
                    <a:lnTo>
                      <a:pt x="137" y="357"/>
                    </a:lnTo>
                    <a:lnTo>
                      <a:pt x="144" y="357"/>
                    </a:lnTo>
                    <a:lnTo>
                      <a:pt x="151" y="353"/>
                    </a:lnTo>
                    <a:lnTo>
                      <a:pt x="155" y="353"/>
                    </a:lnTo>
                    <a:lnTo>
                      <a:pt x="167" y="363"/>
                    </a:lnTo>
                    <a:lnTo>
                      <a:pt x="173" y="365"/>
                    </a:lnTo>
                    <a:lnTo>
                      <a:pt x="183" y="367"/>
                    </a:lnTo>
                    <a:lnTo>
                      <a:pt x="183" y="368"/>
                    </a:lnTo>
                    <a:lnTo>
                      <a:pt x="184" y="368"/>
                    </a:lnTo>
                    <a:lnTo>
                      <a:pt x="187" y="365"/>
                    </a:lnTo>
                    <a:lnTo>
                      <a:pt x="187" y="363"/>
                    </a:lnTo>
                    <a:lnTo>
                      <a:pt x="174" y="338"/>
                    </a:lnTo>
                    <a:lnTo>
                      <a:pt x="198" y="321"/>
                    </a:lnTo>
                    <a:lnTo>
                      <a:pt x="198" y="319"/>
                    </a:lnTo>
                    <a:lnTo>
                      <a:pt x="202" y="307"/>
                    </a:lnTo>
                    <a:lnTo>
                      <a:pt x="209" y="296"/>
                    </a:lnTo>
                    <a:lnTo>
                      <a:pt x="223" y="285"/>
                    </a:lnTo>
                    <a:lnTo>
                      <a:pt x="227" y="285"/>
                    </a:lnTo>
                    <a:lnTo>
                      <a:pt x="230" y="286"/>
                    </a:lnTo>
                    <a:lnTo>
                      <a:pt x="233" y="286"/>
                    </a:lnTo>
                    <a:lnTo>
                      <a:pt x="237" y="289"/>
                    </a:lnTo>
                    <a:lnTo>
                      <a:pt x="244" y="289"/>
                    </a:lnTo>
                    <a:lnTo>
                      <a:pt x="254" y="286"/>
                    </a:lnTo>
                    <a:lnTo>
                      <a:pt x="255" y="298"/>
                    </a:lnTo>
                    <a:lnTo>
                      <a:pt x="255" y="303"/>
                    </a:lnTo>
                    <a:lnTo>
                      <a:pt x="252" y="311"/>
                    </a:lnTo>
                    <a:lnTo>
                      <a:pt x="252" y="324"/>
                    </a:lnTo>
                    <a:lnTo>
                      <a:pt x="254" y="324"/>
                    </a:lnTo>
                    <a:lnTo>
                      <a:pt x="282" y="348"/>
                    </a:lnTo>
                    <a:lnTo>
                      <a:pt x="283" y="350"/>
                    </a:lnTo>
                    <a:lnTo>
                      <a:pt x="285" y="350"/>
                    </a:lnTo>
                    <a:lnTo>
                      <a:pt x="301" y="361"/>
                    </a:lnTo>
                    <a:lnTo>
                      <a:pt x="303" y="361"/>
                    </a:lnTo>
                    <a:lnTo>
                      <a:pt x="303" y="363"/>
                    </a:lnTo>
                    <a:lnTo>
                      <a:pt x="288" y="368"/>
                    </a:lnTo>
                    <a:lnTo>
                      <a:pt x="285" y="370"/>
                    </a:lnTo>
                    <a:lnTo>
                      <a:pt x="285" y="371"/>
                    </a:lnTo>
                    <a:lnTo>
                      <a:pt x="272" y="384"/>
                    </a:lnTo>
                    <a:lnTo>
                      <a:pt x="264" y="384"/>
                    </a:lnTo>
                    <a:lnTo>
                      <a:pt x="250" y="382"/>
                    </a:lnTo>
                    <a:lnTo>
                      <a:pt x="247" y="381"/>
                    </a:lnTo>
                    <a:lnTo>
                      <a:pt x="241" y="386"/>
                    </a:lnTo>
                    <a:lnTo>
                      <a:pt x="238" y="388"/>
                    </a:lnTo>
                    <a:lnTo>
                      <a:pt x="237" y="389"/>
                    </a:lnTo>
                    <a:lnTo>
                      <a:pt x="236" y="392"/>
                    </a:lnTo>
                    <a:lnTo>
                      <a:pt x="223" y="410"/>
                    </a:lnTo>
                    <a:lnTo>
                      <a:pt x="225" y="413"/>
                    </a:lnTo>
                    <a:lnTo>
                      <a:pt x="230" y="427"/>
                    </a:lnTo>
                    <a:lnTo>
                      <a:pt x="237" y="441"/>
                    </a:lnTo>
                    <a:lnTo>
                      <a:pt x="241" y="446"/>
                    </a:lnTo>
                    <a:lnTo>
                      <a:pt x="241" y="449"/>
                    </a:lnTo>
                    <a:lnTo>
                      <a:pt x="243" y="449"/>
                    </a:lnTo>
                    <a:lnTo>
                      <a:pt x="243" y="453"/>
                    </a:lnTo>
                    <a:lnTo>
                      <a:pt x="241" y="465"/>
                    </a:lnTo>
                    <a:lnTo>
                      <a:pt x="241" y="475"/>
                    </a:lnTo>
                    <a:lnTo>
                      <a:pt x="250" y="492"/>
                    </a:lnTo>
                    <a:lnTo>
                      <a:pt x="252" y="494"/>
                    </a:lnTo>
                    <a:lnTo>
                      <a:pt x="254" y="495"/>
                    </a:lnTo>
                    <a:lnTo>
                      <a:pt x="254" y="499"/>
                    </a:lnTo>
                    <a:lnTo>
                      <a:pt x="252" y="499"/>
                    </a:lnTo>
                    <a:lnTo>
                      <a:pt x="250" y="502"/>
                    </a:lnTo>
                    <a:lnTo>
                      <a:pt x="237" y="502"/>
                    </a:lnTo>
                    <a:lnTo>
                      <a:pt x="228" y="501"/>
                    </a:lnTo>
                    <a:lnTo>
                      <a:pt x="227" y="499"/>
                    </a:lnTo>
                    <a:lnTo>
                      <a:pt x="223" y="499"/>
                    </a:lnTo>
                    <a:lnTo>
                      <a:pt x="223" y="511"/>
                    </a:lnTo>
                    <a:lnTo>
                      <a:pt x="244" y="536"/>
                    </a:lnTo>
                    <a:lnTo>
                      <a:pt x="259" y="551"/>
                    </a:lnTo>
                    <a:lnTo>
                      <a:pt x="268" y="557"/>
                    </a:lnTo>
                    <a:lnTo>
                      <a:pt x="290" y="572"/>
                    </a:lnTo>
                    <a:lnTo>
                      <a:pt x="290" y="574"/>
                    </a:lnTo>
                    <a:lnTo>
                      <a:pt x="292" y="575"/>
                    </a:lnTo>
                    <a:lnTo>
                      <a:pt x="292" y="57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09" name="Freeform 3151">
                <a:extLst>
                  <a:ext uri="{FF2B5EF4-FFF2-40B4-BE49-F238E27FC236}">
                    <a16:creationId xmlns:a16="http://schemas.microsoft.com/office/drawing/2014/main" id="{1C7EC109-2D9B-6F0D-93A3-3ECCC262D8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4" y="1948"/>
                <a:ext cx="16" cy="23"/>
              </a:xfrm>
              <a:custGeom>
                <a:avLst/>
                <a:gdLst>
                  <a:gd name="T0" fmla="*/ 48 w 63"/>
                  <a:gd name="T1" fmla="*/ 0 h 91"/>
                  <a:gd name="T2" fmla="*/ 46 w 63"/>
                  <a:gd name="T3" fmla="*/ 2 h 91"/>
                  <a:gd name="T4" fmla="*/ 50 w 63"/>
                  <a:gd name="T5" fmla="*/ 7 h 91"/>
                  <a:gd name="T6" fmla="*/ 60 w 63"/>
                  <a:gd name="T7" fmla="*/ 19 h 91"/>
                  <a:gd name="T8" fmla="*/ 61 w 63"/>
                  <a:gd name="T9" fmla="*/ 21 h 91"/>
                  <a:gd name="T10" fmla="*/ 63 w 63"/>
                  <a:gd name="T11" fmla="*/ 23 h 91"/>
                  <a:gd name="T12" fmla="*/ 63 w 63"/>
                  <a:gd name="T13" fmla="*/ 31 h 91"/>
                  <a:gd name="T14" fmla="*/ 61 w 63"/>
                  <a:gd name="T15" fmla="*/ 34 h 91"/>
                  <a:gd name="T16" fmla="*/ 54 w 63"/>
                  <a:gd name="T17" fmla="*/ 41 h 91"/>
                  <a:gd name="T18" fmla="*/ 48 w 63"/>
                  <a:gd name="T19" fmla="*/ 53 h 91"/>
                  <a:gd name="T20" fmla="*/ 38 w 63"/>
                  <a:gd name="T21" fmla="*/ 65 h 91"/>
                  <a:gd name="T22" fmla="*/ 32 w 63"/>
                  <a:gd name="T23" fmla="*/ 69 h 91"/>
                  <a:gd name="T24" fmla="*/ 22 w 63"/>
                  <a:gd name="T25" fmla="*/ 73 h 91"/>
                  <a:gd name="T26" fmla="*/ 20 w 63"/>
                  <a:gd name="T27" fmla="*/ 73 h 91"/>
                  <a:gd name="T28" fmla="*/ 15 w 63"/>
                  <a:gd name="T29" fmla="*/ 74 h 91"/>
                  <a:gd name="T30" fmla="*/ 13 w 63"/>
                  <a:gd name="T31" fmla="*/ 73 h 91"/>
                  <a:gd name="T32" fmla="*/ 1 w 63"/>
                  <a:gd name="T33" fmla="*/ 83 h 91"/>
                  <a:gd name="T34" fmla="*/ 1 w 63"/>
                  <a:gd name="T35" fmla="*/ 88 h 91"/>
                  <a:gd name="T36" fmla="*/ 0 w 63"/>
                  <a:gd name="T37" fmla="*/ 91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63" h="91">
                    <a:moveTo>
                      <a:pt x="48" y="0"/>
                    </a:moveTo>
                    <a:lnTo>
                      <a:pt x="46" y="2"/>
                    </a:lnTo>
                    <a:lnTo>
                      <a:pt x="50" y="7"/>
                    </a:lnTo>
                    <a:lnTo>
                      <a:pt x="60" y="19"/>
                    </a:lnTo>
                    <a:lnTo>
                      <a:pt x="61" y="21"/>
                    </a:lnTo>
                    <a:lnTo>
                      <a:pt x="63" y="23"/>
                    </a:lnTo>
                    <a:lnTo>
                      <a:pt x="63" y="31"/>
                    </a:lnTo>
                    <a:lnTo>
                      <a:pt x="61" y="34"/>
                    </a:lnTo>
                    <a:lnTo>
                      <a:pt x="54" y="41"/>
                    </a:lnTo>
                    <a:lnTo>
                      <a:pt x="48" y="53"/>
                    </a:lnTo>
                    <a:lnTo>
                      <a:pt x="38" y="65"/>
                    </a:lnTo>
                    <a:lnTo>
                      <a:pt x="32" y="69"/>
                    </a:lnTo>
                    <a:lnTo>
                      <a:pt x="22" y="73"/>
                    </a:lnTo>
                    <a:lnTo>
                      <a:pt x="20" y="73"/>
                    </a:lnTo>
                    <a:lnTo>
                      <a:pt x="15" y="74"/>
                    </a:lnTo>
                    <a:lnTo>
                      <a:pt x="13" y="73"/>
                    </a:lnTo>
                    <a:lnTo>
                      <a:pt x="1" y="83"/>
                    </a:lnTo>
                    <a:lnTo>
                      <a:pt x="1" y="88"/>
                    </a:lnTo>
                    <a:lnTo>
                      <a:pt x="0" y="9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10" name="Freeform 3152">
                <a:extLst>
                  <a:ext uri="{FF2B5EF4-FFF2-40B4-BE49-F238E27FC236}">
                    <a16:creationId xmlns:a16="http://schemas.microsoft.com/office/drawing/2014/main" id="{D254577E-0BF5-51C7-A7F7-FFAD01C9CC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6" y="1946"/>
                <a:ext cx="10" cy="3"/>
              </a:xfrm>
              <a:custGeom>
                <a:avLst/>
                <a:gdLst>
                  <a:gd name="T0" fmla="*/ 40 w 40"/>
                  <a:gd name="T1" fmla="*/ 0 h 10"/>
                  <a:gd name="T2" fmla="*/ 36 w 40"/>
                  <a:gd name="T3" fmla="*/ 1 h 10"/>
                  <a:gd name="T4" fmla="*/ 25 w 40"/>
                  <a:gd name="T5" fmla="*/ 8 h 10"/>
                  <a:gd name="T6" fmla="*/ 12 w 40"/>
                  <a:gd name="T7" fmla="*/ 10 h 10"/>
                  <a:gd name="T8" fmla="*/ 0 w 40"/>
                  <a:gd name="T9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10">
                    <a:moveTo>
                      <a:pt x="40" y="0"/>
                    </a:moveTo>
                    <a:lnTo>
                      <a:pt x="36" y="1"/>
                    </a:lnTo>
                    <a:lnTo>
                      <a:pt x="25" y="8"/>
                    </a:lnTo>
                    <a:lnTo>
                      <a:pt x="12" y="10"/>
                    </a:lnTo>
                    <a:lnTo>
                      <a:pt x="0" y="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11" name="Freeform 3153">
                <a:extLst>
                  <a:ext uri="{FF2B5EF4-FFF2-40B4-BE49-F238E27FC236}">
                    <a16:creationId xmlns:a16="http://schemas.microsoft.com/office/drawing/2014/main" id="{F20BA07F-2D55-3D6D-802D-3DD26D33F7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6" y="1945"/>
                <a:ext cx="70" cy="32"/>
              </a:xfrm>
              <a:custGeom>
                <a:avLst/>
                <a:gdLst>
                  <a:gd name="T0" fmla="*/ 272 w 277"/>
                  <a:gd name="T1" fmla="*/ 87 h 130"/>
                  <a:gd name="T2" fmla="*/ 267 w 277"/>
                  <a:gd name="T3" fmla="*/ 83 h 130"/>
                  <a:gd name="T4" fmla="*/ 253 w 277"/>
                  <a:gd name="T5" fmla="*/ 80 h 130"/>
                  <a:gd name="T6" fmla="*/ 239 w 277"/>
                  <a:gd name="T7" fmla="*/ 86 h 130"/>
                  <a:gd name="T8" fmla="*/ 229 w 277"/>
                  <a:gd name="T9" fmla="*/ 83 h 130"/>
                  <a:gd name="T10" fmla="*/ 227 w 277"/>
                  <a:gd name="T11" fmla="*/ 79 h 130"/>
                  <a:gd name="T12" fmla="*/ 212 w 277"/>
                  <a:gd name="T13" fmla="*/ 41 h 130"/>
                  <a:gd name="T14" fmla="*/ 212 w 277"/>
                  <a:gd name="T15" fmla="*/ 21 h 130"/>
                  <a:gd name="T16" fmla="*/ 187 w 277"/>
                  <a:gd name="T17" fmla="*/ 4 h 130"/>
                  <a:gd name="T18" fmla="*/ 174 w 277"/>
                  <a:gd name="T19" fmla="*/ 2 h 130"/>
                  <a:gd name="T20" fmla="*/ 167 w 277"/>
                  <a:gd name="T21" fmla="*/ 6 h 130"/>
                  <a:gd name="T22" fmla="*/ 155 w 277"/>
                  <a:gd name="T23" fmla="*/ 24 h 130"/>
                  <a:gd name="T24" fmla="*/ 147 w 277"/>
                  <a:gd name="T25" fmla="*/ 44 h 130"/>
                  <a:gd name="T26" fmla="*/ 140 w 277"/>
                  <a:gd name="T27" fmla="*/ 47 h 130"/>
                  <a:gd name="T28" fmla="*/ 127 w 277"/>
                  <a:gd name="T29" fmla="*/ 72 h 130"/>
                  <a:gd name="T30" fmla="*/ 110 w 277"/>
                  <a:gd name="T31" fmla="*/ 88 h 130"/>
                  <a:gd name="T32" fmla="*/ 107 w 277"/>
                  <a:gd name="T33" fmla="*/ 93 h 130"/>
                  <a:gd name="T34" fmla="*/ 102 w 277"/>
                  <a:gd name="T35" fmla="*/ 88 h 130"/>
                  <a:gd name="T36" fmla="*/ 90 w 277"/>
                  <a:gd name="T37" fmla="*/ 94 h 130"/>
                  <a:gd name="T38" fmla="*/ 80 w 277"/>
                  <a:gd name="T39" fmla="*/ 114 h 130"/>
                  <a:gd name="T40" fmla="*/ 56 w 277"/>
                  <a:gd name="T41" fmla="*/ 129 h 130"/>
                  <a:gd name="T42" fmla="*/ 53 w 277"/>
                  <a:gd name="T43" fmla="*/ 130 h 130"/>
                  <a:gd name="T44" fmla="*/ 50 w 277"/>
                  <a:gd name="T45" fmla="*/ 109 h 130"/>
                  <a:gd name="T46" fmla="*/ 39 w 277"/>
                  <a:gd name="T47" fmla="*/ 105 h 130"/>
                  <a:gd name="T48" fmla="*/ 28 w 277"/>
                  <a:gd name="T49" fmla="*/ 86 h 130"/>
                  <a:gd name="T50" fmla="*/ 23 w 277"/>
                  <a:gd name="T51" fmla="*/ 80 h 130"/>
                  <a:gd name="T52" fmla="*/ 20 w 277"/>
                  <a:gd name="T53" fmla="*/ 79 h 130"/>
                  <a:gd name="T54" fmla="*/ 16 w 277"/>
                  <a:gd name="T55" fmla="*/ 81 h 130"/>
                  <a:gd name="T56" fmla="*/ 10 w 277"/>
                  <a:gd name="T57" fmla="*/ 79 h 130"/>
                  <a:gd name="T58" fmla="*/ 4 w 277"/>
                  <a:gd name="T59" fmla="*/ 54 h 130"/>
                  <a:gd name="T60" fmla="*/ 7 w 277"/>
                  <a:gd name="T61" fmla="*/ 33 h 130"/>
                  <a:gd name="T62" fmla="*/ 0 w 277"/>
                  <a:gd name="T63" fmla="*/ 6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77" h="130">
                    <a:moveTo>
                      <a:pt x="277" y="105"/>
                    </a:moveTo>
                    <a:lnTo>
                      <a:pt x="272" y="87"/>
                    </a:lnTo>
                    <a:lnTo>
                      <a:pt x="270" y="84"/>
                    </a:lnTo>
                    <a:lnTo>
                      <a:pt x="267" y="83"/>
                    </a:lnTo>
                    <a:lnTo>
                      <a:pt x="254" y="80"/>
                    </a:lnTo>
                    <a:lnTo>
                      <a:pt x="253" y="80"/>
                    </a:lnTo>
                    <a:lnTo>
                      <a:pt x="247" y="83"/>
                    </a:lnTo>
                    <a:lnTo>
                      <a:pt x="239" y="86"/>
                    </a:lnTo>
                    <a:lnTo>
                      <a:pt x="237" y="84"/>
                    </a:lnTo>
                    <a:lnTo>
                      <a:pt x="229" y="83"/>
                    </a:lnTo>
                    <a:lnTo>
                      <a:pt x="229" y="81"/>
                    </a:lnTo>
                    <a:lnTo>
                      <a:pt x="227" y="79"/>
                    </a:lnTo>
                    <a:lnTo>
                      <a:pt x="218" y="52"/>
                    </a:lnTo>
                    <a:lnTo>
                      <a:pt x="212" y="41"/>
                    </a:lnTo>
                    <a:lnTo>
                      <a:pt x="211" y="33"/>
                    </a:lnTo>
                    <a:lnTo>
                      <a:pt x="212" y="21"/>
                    </a:lnTo>
                    <a:lnTo>
                      <a:pt x="212" y="20"/>
                    </a:lnTo>
                    <a:lnTo>
                      <a:pt x="187" y="4"/>
                    </a:lnTo>
                    <a:lnTo>
                      <a:pt x="177" y="2"/>
                    </a:lnTo>
                    <a:lnTo>
                      <a:pt x="174" y="2"/>
                    </a:lnTo>
                    <a:lnTo>
                      <a:pt x="173" y="0"/>
                    </a:lnTo>
                    <a:lnTo>
                      <a:pt x="167" y="6"/>
                    </a:lnTo>
                    <a:lnTo>
                      <a:pt x="159" y="16"/>
                    </a:lnTo>
                    <a:lnTo>
                      <a:pt x="155" y="24"/>
                    </a:lnTo>
                    <a:lnTo>
                      <a:pt x="154" y="30"/>
                    </a:lnTo>
                    <a:lnTo>
                      <a:pt x="147" y="44"/>
                    </a:lnTo>
                    <a:lnTo>
                      <a:pt x="141" y="47"/>
                    </a:lnTo>
                    <a:lnTo>
                      <a:pt x="140" y="47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19" y="77"/>
                    </a:lnTo>
                    <a:lnTo>
                      <a:pt x="110" y="88"/>
                    </a:lnTo>
                    <a:lnTo>
                      <a:pt x="110" y="93"/>
                    </a:lnTo>
                    <a:lnTo>
                      <a:pt x="107" y="93"/>
                    </a:lnTo>
                    <a:lnTo>
                      <a:pt x="107" y="91"/>
                    </a:lnTo>
                    <a:lnTo>
                      <a:pt x="102" y="88"/>
                    </a:lnTo>
                    <a:lnTo>
                      <a:pt x="98" y="88"/>
                    </a:lnTo>
                    <a:lnTo>
                      <a:pt x="90" y="94"/>
                    </a:lnTo>
                    <a:lnTo>
                      <a:pt x="81" y="112"/>
                    </a:lnTo>
                    <a:lnTo>
                      <a:pt x="80" y="114"/>
                    </a:lnTo>
                    <a:lnTo>
                      <a:pt x="73" y="119"/>
                    </a:lnTo>
                    <a:lnTo>
                      <a:pt x="56" y="129"/>
                    </a:lnTo>
                    <a:lnTo>
                      <a:pt x="54" y="129"/>
                    </a:lnTo>
                    <a:lnTo>
                      <a:pt x="53" y="130"/>
                    </a:lnTo>
                    <a:lnTo>
                      <a:pt x="53" y="114"/>
                    </a:lnTo>
                    <a:lnTo>
                      <a:pt x="50" y="109"/>
                    </a:lnTo>
                    <a:lnTo>
                      <a:pt x="45" y="108"/>
                    </a:lnTo>
                    <a:lnTo>
                      <a:pt x="39" y="105"/>
                    </a:lnTo>
                    <a:lnTo>
                      <a:pt x="31" y="97"/>
                    </a:lnTo>
                    <a:lnTo>
                      <a:pt x="28" y="86"/>
                    </a:lnTo>
                    <a:lnTo>
                      <a:pt x="28" y="84"/>
                    </a:lnTo>
                    <a:lnTo>
                      <a:pt x="23" y="80"/>
                    </a:lnTo>
                    <a:lnTo>
                      <a:pt x="23" y="79"/>
                    </a:lnTo>
                    <a:lnTo>
                      <a:pt x="20" y="79"/>
                    </a:lnTo>
                    <a:lnTo>
                      <a:pt x="17" y="81"/>
                    </a:lnTo>
                    <a:lnTo>
                      <a:pt x="16" y="81"/>
                    </a:lnTo>
                    <a:lnTo>
                      <a:pt x="10" y="80"/>
                    </a:lnTo>
                    <a:lnTo>
                      <a:pt x="10" y="79"/>
                    </a:lnTo>
                    <a:lnTo>
                      <a:pt x="4" y="63"/>
                    </a:lnTo>
                    <a:lnTo>
                      <a:pt x="4" y="54"/>
                    </a:lnTo>
                    <a:lnTo>
                      <a:pt x="7" y="41"/>
                    </a:lnTo>
                    <a:lnTo>
                      <a:pt x="7" y="33"/>
                    </a:lnTo>
                    <a:lnTo>
                      <a:pt x="0" y="7"/>
                    </a:lnTo>
                    <a:lnTo>
                      <a:pt x="0" y="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12" name="Freeform 3154">
                <a:extLst>
                  <a:ext uri="{FF2B5EF4-FFF2-40B4-BE49-F238E27FC236}">
                    <a16:creationId xmlns:a16="http://schemas.microsoft.com/office/drawing/2014/main" id="{55F5C5D9-BE29-AAC6-2C01-A0EB01D8B3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6" y="1929"/>
                <a:ext cx="7" cy="17"/>
              </a:xfrm>
              <a:custGeom>
                <a:avLst/>
                <a:gdLst>
                  <a:gd name="T0" fmla="*/ 24 w 28"/>
                  <a:gd name="T1" fmla="*/ 0 h 71"/>
                  <a:gd name="T2" fmla="*/ 25 w 28"/>
                  <a:gd name="T3" fmla="*/ 4 h 71"/>
                  <a:gd name="T4" fmla="*/ 25 w 28"/>
                  <a:gd name="T5" fmla="*/ 5 h 71"/>
                  <a:gd name="T6" fmla="*/ 28 w 28"/>
                  <a:gd name="T7" fmla="*/ 11 h 71"/>
                  <a:gd name="T8" fmla="*/ 25 w 28"/>
                  <a:gd name="T9" fmla="*/ 15 h 71"/>
                  <a:gd name="T10" fmla="*/ 25 w 28"/>
                  <a:gd name="T11" fmla="*/ 18 h 71"/>
                  <a:gd name="T12" fmla="*/ 21 w 28"/>
                  <a:gd name="T13" fmla="*/ 35 h 71"/>
                  <a:gd name="T14" fmla="*/ 21 w 28"/>
                  <a:gd name="T15" fmla="*/ 36 h 71"/>
                  <a:gd name="T16" fmla="*/ 20 w 28"/>
                  <a:gd name="T17" fmla="*/ 36 h 71"/>
                  <a:gd name="T18" fmla="*/ 20 w 28"/>
                  <a:gd name="T19" fmla="*/ 38 h 71"/>
                  <a:gd name="T20" fmla="*/ 16 w 28"/>
                  <a:gd name="T21" fmla="*/ 54 h 71"/>
                  <a:gd name="T22" fmla="*/ 16 w 28"/>
                  <a:gd name="T23" fmla="*/ 56 h 71"/>
                  <a:gd name="T24" fmla="*/ 8 w 28"/>
                  <a:gd name="T25" fmla="*/ 60 h 71"/>
                  <a:gd name="T26" fmla="*/ 0 w 28"/>
                  <a:gd name="T27" fmla="*/ 68 h 71"/>
                  <a:gd name="T28" fmla="*/ 0 w 28"/>
                  <a:gd name="T29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8" h="71">
                    <a:moveTo>
                      <a:pt x="24" y="0"/>
                    </a:moveTo>
                    <a:lnTo>
                      <a:pt x="25" y="4"/>
                    </a:lnTo>
                    <a:lnTo>
                      <a:pt x="25" y="5"/>
                    </a:lnTo>
                    <a:lnTo>
                      <a:pt x="28" y="11"/>
                    </a:lnTo>
                    <a:lnTo>
                      <a:pt x="25" y="15"/>
                    </a:lnTo>
                    <a:lnTo>
                      <a:pt x="25" y="18"/>
                    </a:lnTo>
                    <a:lnTo>
                      <a:pt x="21" y="35"/>
                    </a:lnTo>
                    <a:lnTo>
                      <a:pt x="21" y="36"/>
                    </a:lnTo>
                    <a:lnTo>
                      <a:pt x="20" y="36"/>
                    </a:lnTo>
                    <a:lnTo>
                      <a:pt x="20" y="38"/>
                    </a:lnTo>
                    <a:lnTo>
                      <a:pt x="16" y="54"/>
                    </a:lnTo>
                    <a:lnTo>
                      <a:pt x="16" y="56"/>
                    </a:lnTo>
                    <a:lnTo>
                      <a:pt x="8" y="60"/>
                    </a:lnTo>
                    <a:lnTo>
                      <a:pt x="0" y="68"/>
                    </a:lnTo>
                    <a:lnTo>
                      <a:pt x="0" y="7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13" name="Freeform 3155">
                <a:extLst>
                  <a:ext uri="{FF2B5EF4-FFF2-40B4-BE49-F238E27FC236}">
                    <a16:creationId xmlns:a16="http://schemas.microsoft.com/office/drawing/2014/main" id="{AA66C13F-DD8B-7744-BD3B-E180C5A9B2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2" y="1963"/>
                <a:ext cx="11" cy="26"/>
              </a:xfrm>
              <a:custGeom>
                <a:avLst/>
                <a:gdLst>
                  <a:gd name="T0" fmla="*/ 45 w 45"/>
                  <a:gd name="T1" fmla="*/ 0 h 102"/>
                  <a:gd name="T2" fmla="*/ 45 w 45"/>
                  <a:gd name="T3" fmla="*/ 3 h 102"/>
                  <a:gd name="T4" fmla="*/ 40 w 45"/>
                  <a:gd name="T5" fmla="*/ 7 h 102"/>
                  <a:gd name="T6" fmla="*/ 20 w 45"/>
                  <a:gd name="T7" fmla="*/ 24 h 102"/>
                  <a:gd name="T8" fmla="*/ 17 w 45"/>
                  <a:gd name="T9" fmla="*/ 29 h 102"/>
                  <a:gd name="T10" fmla="*/ 17 w 45"/>
                  <a:gd name="T11" fmla="*/ 36 h 102"/>
                  <a:gd name="T12" fmla="*/ 19 w 45"/>
                  <a:gd name="T13" fmla="*/ 36 h 102"/>
                  <a:gd name="T14" fmla="*/ 19 w 45"/>
                  <a:gd name="T15" fmla="*/ 38 h 102"/>
                  <a:gd name="T16" fmla="*/ 20 w 45"/>
                  <a:gd name="T17" fmla="*/ 38 h 102"/>
                  <a:gd name="T18" fmla="*/ 16 w 45"/>
                  <a:gd name="T19" fmla="*/ 57 h 102"/>
                  <a:gd name="T20" fmla="*/ 3 w 45"/>
                  <a:gd name="T21" fmla="*/ 84 h 102"/>
                  <a:gd name="T22" fmla="*/ 0 w 45"/>
                  <a:gd name="T23" fmla="*/ 102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5" h="102">
                    <a:moveTo>
                      <a:pt x="45" y="0"/>
                    </a:moveTo>
                    <a:lnTo>
                      <a:pt x="45" y="3"/>
                    </a:lnTo>
                    <a:lnTo>
                      <a:pt x="40" y="7"/>
                    </a:lnTo>
                    <a:lnTo>
                      <a:pt x="20" y="24"/>
                    </a:lnTo>
                    <a:lnTo>
                      <a:pt x="17" y="29"/>
                    </a:lnTo>
                    <a:lnTo>
                      <a:pt x="17" y="36"/>
                    </a:lnTo>
                    <a:lnTo>
                      <a:pt x="19" y="36"/>
                    </a:lnTo>
                    <a:lnTo>
                      <a:pt x="19" y="38"/>
                    </a:lnTo>
                    <a:lnTo>
                      <a:pt x="20" y="38"/>
                    </a:lnTo>
                    <a:lnTo>
                      <a:pt x="16" y="57"/>
                    </a:lnTo>
                    <a:lnTo>
                      <a:pt x="3" y="84"/>
                    </a:lnTo>
                    <a:lnTo>
                      <a:pt x="0" y="10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14" name="Freeform 3156">
                <a:extLst>
                  <a:ext uri="{FF2B5EF4-FFF2-40B4-BE49-F238E27FC236}">
                    <a16:creationId xmlns:a16="http://schemas.microsoft.com/office/drawing/2014/main" id="{9A463EC2-144A-6D0E-CED4-9C7AB36588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3" y="1961"/>
                <a:ext cx="41" cy="16"/>
              </a:xfrm>
              <a:custGeom>
                <a:avLst/>
                <a:gdLst>
                  <a:gd name="T0" fmla="*/ 165 w 165"/>
                  <a:gd name="T1" fmla="*/ 41 h 65"/>
                  <a:gd name="T2" fmla="*/ 164 w 165"/>
                  <a:gd name="T3" fmla="*/ 41 h 65"/>
                  <a:gd name="T4" fmla="*/ 164 w 165"/>
                  <a:gd name="T5" fmla="*/ 40 h 65"/>
                  <a:gd name="T6" fmla="*/ 162 w 165"/>
                  <a:gd name="T7" fmla="*/ 41 h 65"/>
                  <a:gd name="T8" fmla="*/ 148 w 165"/>
                  <a:gd name="T9" fmla="*/ 58 h 65"/>
                  <a:gd name="T10" fmla="*/ 139 w 165"/>
                  <a:gd name="T11" fmla="*/ 54 h 65"/>
                  <a:gd name="T12" fmla="*/ 133 w 165"/>
                  <a:gd name="T13" fmla="*/ 45 h 65"/>
                  <a:gd name="T14" fmla="*/ 132 w 165"/>
                  <a:gd name="T15" fmla="*/ 41 h 65"/>
                  <a:gd name="T16" fmla="*/ 129 w 165"/>
                  <a:gd name="T17" fmla="*/ 44 h 65"/>
                  <a:gd name="T18" fmla="*/ 127 w 165"/>
                  <a:gd name="T19" fmla="*/ 44 h 65"/>
                  <a:gd name="T20" fmla="*/ 123 w 165"/>
                  <a:gd name="T21" fmla="*/ 47 h 65"/>
                  <a:gd name="T22" fmla="*/ 123 w 165"/>
                  <a:gd name="T23" fmla="*/ 45 h 65"/>
                  <a:gd name="T24" fmla="*/ 112 w 165"/>
                  <a:gd name="T25" fmla="*/ 48 h 65"/>
                  <a:gd name="T26" fmla="*/ 106 w 165"/>
                  <a:gd name="T27" fmla="*/ 57 h 65"/>
                  <a:gd name="T28" fmla="*/ 106 w 165"/>
                  <a:gd name="T29" fmla="*/ 61 h 65"/>
                  <a:gd name="T30" fmla="*/ 104 w 165"/>
                  <a:gd name="T31" fmla="*/ 65 h 65"/>
                  <a:gd name="T32" fmla="*/ 101 w 165"/>
                  <a:gd name="T33" fmla="*/ 65 h 65"/>
                  <a:gd name="T34" fmla="*/ 94 w 165"/>
                  <a:gd name="T35" fmla="*/ 60 h 65"/>
                  <a:gd name="T36" fmla="*/ 92 w 165"/>
                  <a:gd name="T37" fmla="*/ 58 h 65"/>
                  <a:gd name="T38" fmla="*/ 91 w 165"/>
                  <a:gd name="T39" fmla="*/ 55 h 65"/>
                  <a:gd name="T40" fmla="*/ 91 w 165"/>
                  <a:gd name="T41" fmla="*/ 52 h 65"/>
                  <a:gd name="T42" fmla="*/ 89 w 165"/>
                  <a:gd name="T43" fmla="*/ 52 h 65"/>
                  <a:gd name="T44" fmla="*/ 89 w 165"/>
                  <a:gd name="T45" fmla="*/ 51 h 65"/>
                  <a:gd name="T46" fmla="*/ 88 w 165"/>
                  <a:gd name="T47" fmla="*/ 50 h 65"/>
                  <a:gd name="T48" fmla="*/ 79 w 165"/>
                  <a:gd name="T49" fmla="*/ 48 h 65"/>
                  <a:gd name="T50" fmla="*/ 77 w 165"/>
                  <a:gd name="T51" fmla="*/ 44 h 65"/>
                  <a:gd name="T52" fmla="*/ 76 w 165"/>
                  <a:gd name="T53" fmla="*/ 37 h 65"/>
                  <a:gd name="T54" fmla="*/ 76 w 165"/>
                  <a:gd name="T55" fmla="*/ 27 h 65"/>
                  <a:gd name="T56" fmla="*/ 72 w 165"/>
                  <a:gd name="T57" fmla="*/ 9 h 65"/>
                  <a:gd name="T58" fmla="*/ 66 w 165"/>
                  <a:gd name="T59" fmla="*/ 2 h 65"/>
                  <a:gd name="T60" fmla="*/ 66 w 165"/>
                  <a:gd name="T61" fmla="*/ 0 h 65"/>
                  <a:gd name="T62" fmla="*/ 38 w 165"/>
                  <a:gd name="T63" fmla="*/ 8 h 65"/>
                  <a:gd name="T64" fmla="*/ 37 w 165"/>
                  <a:gd name="T65" fmla="*/ 9 h 65"/>
                  <a:gd name="T66" fmla="*/ 17 w 165"/>
                  <a:gd name="T67" fmla="*/ 10 h 65"/>
                  <a:gd name="T68" fmla="*/ 5 w 165"/>
                  <a:gd name="T69" fmla="*/ 9 h 65"/>
                  <a:gd name="T70" fmla="*/ 0 w 165"/>
                  <a:gd name="T71" fmla="*/ 9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65" h="65">
                    <a:moveTo>
                      <a:pt x="165" y="41"/>
                    </a:moveTo>
                    <a:lnTo>
                      <a:pt x="164" y="41"/>
                    </a:lnTo>
                    <a:lnTo>
                      <a:pt x="164" y="40"/>
                    </a:lnTo>
                    <a:lnTo>
                      <a:pt x="162" y="41"/>
                    </a:lnTo>
                    <a:lnTo>
                      <a:pt x="148" y="58"/>
                    </a:lnTo>
                    <a:lnTo>
                      <a:pt x="139" y="54"/>
                    </a:lnTo>
                    <a:lnTo>
                      <a:pt x="133" y="45"/>
                    </a:lnTo>
                    <a:lnTo>
                      <a:pt x="132" y="41"/>
                    </a:lnTo>
                    <a:lnTo>
                      <a:pt x="129" y="44"/>
                    </a:lnTo>
                    <a:lnTo>
                      <a:pt x="127" y="44"/>
                    </a:lnTo>
                    <a:lnTo>
                      <a:pt x="123" y="47"/>
                    </a:lnTo>
                    <a:lnTo>
                      <a:pt x="123" y="45"/>
                    </a:lnTo>
                    <a:lnTo>
                      <a:pt x="112" y="48"/>
                    </a:lnTo>
                    <a:lnTo>
                      <a:pt x="106" y="57"/>
                    </a:lnTo>
                    <a:lnTo>
                      <a:pt x="106" y="61"/>
                    </a:lnTo>
                    <a:lnTo>
                      <a:pt x="104" y="65"/>
                    </a:lnTo>
                    <a:lnTo>
                      <a:pt x="101" y="65"/>
                    </a:lnTo>
                    <a:lnTo>
                      <a:pt x="94" y="60"/>
                    </a:lnTo>
                    <a:lnTo>
                      <a:pt x="92" y="58"/>
                    </a:lnTo>
                    <a:lnTo>
                      <a:pt x="91" y="55"/>
                    </a:lnTo>
                    <a:lnTo>
                      <a:pt x="91" y="52"/>
                    </a:lnTo>
                    <a:lnTo>
                      <a:pt x="89" y="52"/>
                    </a:lnTo>
                    <a:lnTo>
                      <a:pt x="89" y="51"/>
                    </a:lnTo>
                    <a:lnTo>
                      <a:pt x="88" y="50"/>
                    </a:lnTo>
                    <a:lnTo>
                      <a:pt x="79" y="48"/>
                    </a:lnTo>
                    <a:lnTo>
                      <a:pt x="77" y="44"/>
                    </a:lnTo>
                    <a:lnTo>
                      <a:pt x="76" y="37"/>
                    </a:lnTo>
                    <a:lnTo>
                      <a:pt x="76" y="27"/>
                    </a:lnTo>
                    <a:lnTo>
                      <a:pt x="72" y="9"/>
                    </a:lnTo>
                    <a:lnTo>
                      <a:pt x="66" y="2"/>
                    </a:lnTo>
                    <a:lnTo>
                      <a:pt x="66" y="0"/>
                    </a:lnTo>
                    <a:lnTo>
                      <a:pt x="38" y="8"/>
                    </a:lnTo>
                    <a:lnTo>
                      <a:pt x="37" y="9"/>
                    </a:lnTo>
                    <a:lnTo>
                      <a:pt x="17" y="10"/>
                    </a:lnTo>
                    <a:lnTo>
                      <a:pt x="5" y="9"/>
                    </a:lnTo>
                    <a:lnTo>
                      <a:pt x="0" y="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15" name="Freeform 3157">
                <a:extLst>
                  <a:ext uri="{FF2B5EF4-FFF2-40B4-BE49-F238E27FC236}">
                    <a16:creationId xmlns:a16="http://schemas.microsoft.com/office/drawing/2014/main" id="{55C91642-12D2-F127-107C-5179446B71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5" y="1989"/>
                <a:ext cx="21" cy="68"/>
              </a:xfrm>
              <a:custGeom>
                <a:avLst/>
                <a:gdLst>
                  <a:gd name="T0" fmla="*/ 18 w 83"/>
                  <a:gd name="T1" fmla="*/ 274 h 274"/>
                  <a:gd name="T2" fmla="*/ 21 w 83"/>
                  <a:gd name="T3" fmla="*/ 272 h 274"/>
                  <a:gd name="T4" fmla="*/ 22 w 83"/>
                  <a:gd name="T5" fmla="*/ 260 h 274"/>
                  <a:gd name="T6" fmla="*/ 31 w 83"/>
                  <a:gd name="T7" fmla="*/ 249 h 274"/>
                  <a:gd name="T8" fmla="*/ 33 w 83"/>
                  <a:gd name="T9" fmla="*/ 249 h 274"/>
                  <a:gd name="T10" fmla="*/ 35 w 83"/>
                  <a:gd name="T11" fmla="*/ 247 h 274"/>
                  <a:gd name="T12" fmla="*/ 32 w 83"/>
                  <a:gd name="T13" fmla="*/ 236 h 274"/>
                  <a:gd name="T14" fmla="*/ 31 w 83"/>
                  <a:gd name="T15" fmla="*/ 237 h 274"/>
                  <a:gd name="T16" fmla="*/ 24 w 83"/>
                  <a:gd name="T17" fmla="*/ 242 h 274"/>
                  <a:gd name="T18" fmla="*/ 22 w 83"/>
                  <a:gd name="T19" fmla="*/ 242 h 274"/>
                  <a:gd name="T20" fmla="*/ 14 w 83"/>
                  <a:gd name="T21" fmla="*/ 239 h 274"/>
                  <a:gd name="T22" fmla="*/ 9 w 83"/>
                  <a:gd name="T23" fmla="*/ 232 h 274"/>
                  <a:gd name="T24" fmla="*/ 6 w 83"/>
                  <a:gd name="T25" fmla="*/ 211 h 274"/>
                  <a:gd name="T26" fmla="*/ 6 w 83"/>
                  <a:gd name="T27" fmla="*/ 208 h 274"/>
                  <a:gd name="T28" fmla="*/ 4 w 83"/>
                  <a:gd name="T29" fmla="*/ 204 h 274"/>
                  <a:gd name="T30" fmla="*/ 2 w 83"/>
                  <a:gd name="T31" fmla="*/ 190 h 274"/>
                  <a:gd name="T32" fmla="*/ 0 w 83"/>
                  <a:gd name="T33" fmla="*/ 187 h 274"/>
                  <a:gd name="T34" fmla="*/ 9 w 83"/>
                  <a:gd name="T35" fmla="*/ 176 h 274"/>
                  <a:gd name="T36" fmla="*/ 10 w 83"/>
                  <a:gd name="T37" fmla="*/ 158 h 274"/>
                  <a:gd name="T38" fmla="*/ 63 w 83"/>
                  <a:gd name="T39" fmla="*/ 140 h 274"/>
                  <a:gd name="T40" fmla="*/ 69 w 83"/>
                  <a:gd name="T41" fmla="*/ 137 h 274"/>
                  <a:gd name="T42" fmla="*/ 69 w 83"/>
                  <a:gd name="T43" fmla="*/ 136 h 274"/>
                  <a:gd name="T44" fmla="*/ 66 w 83"/>
                  <a:gd name="T45" fmla="*/ 127 h 274"/>
                  <a:gd name="T46" fmla="*/ 63 w 83"/>
                  <a:gd name="T47" fmla="*/ 123 h 274"/>
                  <a:gd name="T48" fmla="*/ 59 w 83"/>
                  <a:gd name="T49" fmla="*/ 110 h 274"/>
                  <a:gd name="T50" fmla="*/ 81 w 83"/>
                  <a:gd name="T51" fmla="*/ 57 h 274"/>
                  <a:gd name="T52" fmla="*/ 80 w 83"/>
                  <a:gd name="T53" fmla="*/ 53 h 274"/>
                  <a:gd name="T54" fmla="*/ 80 w 83"/>
                  <a:gd name="T55" fmla="*/ 33 h 274"/>
                  <a:gd name="T56" fmla="*/ 83 w 83"/>
                  <a:gd name="T57" fmla="*/ 25 h 274"/>
                  <a:gd name="T58" fmla="*/ 83 w 83"/>
                  <a:gd name="T59" fmla="*/ 9 h 274"/>
                  <a:gd name="T60" fmla="*/ 81 w 83"/>
                  <a:gd name="T61" fmla="*/ 7 h 274"/>
                  <a:gd name="T62" fmla="*/ 80 w 83"/>
                  <a:gd name="T63" fmla="*/ 7 h 274"/>
                  <a:gd name="T64" fmla="*/ 59 w 83"/>
                  <a:gd name="T65" fmla="*/ 1 h 274"/>
                  <a:gd name="T66" fmla="*/ 33 w 83"/>
                  <a:gd name="T67" fmla="*/ 21 h 274"/>
                  <a:gd name="T68" fmla="*/ 33 w 83"/>
                  <a:gd name="T69" fmla="*/ 10 h 274"/>
                  <a:gd name="T70" fmla="*/ 28 w 83"/>
                  <a:gd name="T71" fmla="*/ 1 h 274"/>
                  <a:gd name="T72" fmla="*/ 26 w 83"/>
                  <a:gd name="T73" fmla="*/ 0 h 2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83" h="274">
                    <a:moveTo>
                      <a:pt x="18" y="274"/>
                    </a:moveTo>
                    <a:lnTo>
                      <a:pt x="21" y="272"/>
                    </a:lnTo>
                    <a:lnTo>
                      <a:pt x="22" y="260"/>
                    </a:lnTo>
                    <a:lnTo>
                      <a:pt x="31" y="249"/>
                    </a:lnTo>
                    <a:lnTo>
                      <a:pt x="33" y="249"/>
                    </a:lnTo>
                    <a:lnTo>
                      <a:pt x="35" y="247"/>
                    </a:lnTo>
                    <a:lnTo>
                      <a:pt x="32" y="236"/>
                    </a:lnTo>
                    <a:lnTo>
                      <a:pt x="31" y="237"/>
                    </a:lnTo>
                    <a:lnTo>
                      <a:pt x="24" y="242"/>
                    </a:lnTo>
                    <a:lnTo>
                      <a:pt x="22" y="242"/>
                    </a:lnTo>
                    <a:lnTo>
                      <a:pt x="14" y="239"/>
                    </a:lnTo>
                    <a:lnTo>
                      <a:pt x="9" y="232"/>
                    </a:lnTo>
                    <a:lnTo>
                      <a:pt x="6" y="211"/>
                    </a:lnTo>
                    <a:lnTo>
                      <a:pt x="6" y="208"/>
                    </a:lnTo>
                    <a:lnTo>
                      <a:pt x="4" y="204"/>
                    </a:lnTo>
                    <a:lnTo>
                      <a:pt x="2" y="190"/>
                    </a:lnTo>
                    <a:lnTo>
                      <a:pt x="0" y="187"/>
                    </a:lnTo>
                    <a:lnTo>
                      <a:pt x="9" y="176"/>
                    </a:lnTo>
                    <a:lnTo>
                      <a:pt x="10" y="158"/>
                    </a:lnTo>
                    <a:lnTo>
                      <a:pt x="63" y="140"/>
                    </a:lnTo>
                    <a:lnTo>
                      <a:pt x="69" y="137"/>
                    </a:lnTo>
                    <a:lnTo>
                      <a:pt x="69" y="136"/>
                    </a:lnTo>
                    <a:lnTo>
                      <a:pt x="66" y="127"/>
                    </a:lnTo>
                    <a:lnTo>
                      <a:pt x="63" y="123"/>
                    </a:lnTo>
                    <a:lnTo>
                      <a:pt x="59" y="110"/>
                    </a:lnTo>
                    <a:lnTo>
                      <a:pt x="81" y="57"/>
                    </a:lnTo>
                    <a:lnTo>
                      <a:pt x="80" y="53"/>
                    </a:lnTo>
                    <a:lnTo>
                      <a:pt x="80" y="33"/>
                    </a:lnTo>
                    <a:lnTo>
                      <a:pt x="83" y="25"/>
                    </a:lnTo>
                    <a:lnTo>
                      <a:pt x="83" y="9"/>
                    </a:lnTo>
                    <a:lnTo>
                      <a:pt x="81" y="7"/>
                    </a:lnTo>
                    <a:lnTo>
                      <a:pt x="80" y="7"/>
                    </a:lnTo>
                    <a:lnTo>
                      <a:pt x="59" y="1"/>
                    </a:lnTo>
                    <a:lnTo>
                      <a:pt x="33" y="21"/>
                    </a:lnTo>
                    <a:lnTo>
                      <a:pt x="33" y="10"/>
                    </a:lnTo>
                    <a:lnTo>
                      <a:pt x="28" y="1"/>
                    </a:lnTo>
                    <a:lnTo>
                      <a:pt x="26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16" name="Freeform 3158">
                <a:extLst>
                  <a:ext uri="{FF2B5EF4-FFF2-40B4-BE49-F238E27FC236}">
                    <a16:creationId xmlns:a16="http://schemas.microsoft.com/office/drawing/2014/main" id="{1FC68609-2DFF-DCFA-9C75-1E91944A29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4" y="1971"/>
                <a:ext cx="42" cy="143"/>
              </a:xfrm>
              <a:custGeom>
                <a:avLst/>
                <a:gdLst>
                  <a:gd name="T0" fmla="*/ 6 w 165"/>
                  <a:gd name="T1" fmla="*/ 9 h 573"/>
                  <a:gd name="T2" fmla="*/ 21 w 165"/>
                  <a:gd name="T3" fmla="*/ 22 h 573"/>
                  <a:gd name="T4" fmla="*/ 29 w 165"/>
                  <a:gd name="T5" fmla="*/ 27 h 573"/>
                  <a:gd name="T6" fmla="*/ 31 w 165"/>
                  <a:gd name="T7" fmla="*/ 31 h 573"/>
                  <a:gd name="T8" fmla="*/ 32 w 165"/>
                  <a:gd name="T9" fmla="*/ 34 h 573"/>
                  <a:gd name="T10" fmla="*/ 25 w 165"/>
                  <a:gd name="T11" fmla="*/ 52 h 573"/>
                  <a:gd name="T12" fmla="*/ 27 w 165"/>
                  <a:gd name="T13" fmla="*/ 53 h 573"/>
                  <a:gd name="T14" fmla="*/ 52 w 165"/>
                  <a:gd name="T15" fmla="*/ 57 h 573"/>
                  <a:gd name="T16" fmla="*/ 59 w 165"/>
                  <a:gd name="T17" fmla="*/ 56 h 573"/>
                  <a:gd name="T18" fmla="*/ 74 w 165"/>
                  <a:gd name="T19" fmla="*/ 63 h 573"/>
                  <a:gd name="T20" fmla="*/ 78 w 165"/>
                  <a:gd name="T21" fmla="*/ 67 h 573"/>
                  <a:gd name="T22" fmla="*/ 91 w 165"/>
                  <a:gd name="T23" fmla="*/ 84 h 573"/>
                  <a:gd name="T24" fmla="*/ 108 w 165"/>
                  <a:gd name="T25" fmla="*/ 92 h 573"/>
                  <a:gd name="T26" fmla="*/ 106 w 165"/>
                  <a:gd name="T27" fmla="*/ 98 h 573"/>
                  <a:gd name="T28" fmla="*/ 89 w 165"/>
                  <a:gd name="T29" fmla="*/ 116 h 573"/>
                  <a:gd name="T30" fmla="*/ 85 w 165"/>
                  <a:gd name="T31" fmla="*/ 120 h 573"/>
                  <a:gd name="T32" fmla="*/ 84 w 165"/>
                  <a:gd name="T33" fmla="*/ 126 h 573"/>
                  <a:gd name="T34" fmla="*/ 89 w 165"/>
                  <a:gd name="T35" fmla="*/ 139 h 573"/>
                  <a:gd name="T36" fmla="*/ 95 w 165"/>
                  <a:gd name="T37" fmla="*/ 143 h 573"/>
                  <a:gd name="T38" fmla="*/ 101 w 165"/>
                  <a:gd name="T39" fmla="*/ 147 h 573"/>
                  <a:gd name="T40" fmla="*/ 116 w 165"/>
                  <a:gd name="T41" fmla="*/ 159 h 573"/>
                  <a:gd name="T42" fmla="*/ 145 w 165"/>
                  <a:gd name="T43" fmla="*/ 182 h 573"/>
                  <a:gd name="T44" fmla="*/ 149 w 165"/>
                  <a:gd name="T45" fmla="*/ 183 h 573"/>
                  <a:gd name="T46" fmla="*/ 143 w 165"/>
                  <a:gd name="T47" fmla="*/ 206 h 573"/>
                  <a:gd name="T48" fmla="*/ 142 w 165"/>
                  <a:gd name="T49" fmla="*/ 217 h 573"/>
                  <a:gd name="T50" fmla="*/ 147 w 165"/>
                  <a:gd name="T51" fmla="*/ 229 h 573"/>
                  <a:gd name="T52" fmla="*/ 144 w 165"/>
                  <a:gd name="T53" fmla="*/ 235 h 573"/>
                  <a:gd name="T54" fmla="*/ 142 w 165"/>
                  <a:gd name="T55" fmla="*/ 240 h 573"/>
                  <a:gd name="T56" fmla="*/ 145 w 165"/>
                  <a:gd name="T57" fmla="*/ 244 h 573"/>
                  <a:gd name="T58" fmla="*/ 140 w 165"/>
                  <a:gd name="T59" fmla="*/ 256 h 573"/>
                  <a:gd name="T60" fmla="*/ 138 w 165"/>
                  <a:gd name="T61" fmla="*/ 254 h 573"/>
                  <a:gd name="T62" fmla="*/ 134 w 165"/>
                  <a:gd name="T63" fmla="*/ 253 h 573"/>
                  <a:gd name="T64" fmla="*/ 123 w 165"/>
                  <a:gd name="T65" fmla="*/ 267 h 573"/>
                  <a:gd name="T66" fmla="*/ 121 w 165"/>
                  <a:gd name="T67" fmla="*/ 278 h 573"/>
                  <a:gd name="T68" fmla="*/ 126 w 165"/>
                  <a:gd name="T69" fmla="*/ 321 h 573"/>
                  <a:gd name="T70" fmla="*/ 109 w 165"/>
                  <a:gd name="T71" fmla="*/ 333 h 573"/>
                  <a:gd name="T72" fmla="*/ 111 w 165"/>
                  <a:gd name="T73" fmla="*/ 337 h 573"/>
                  <a:gd name="T74" fmla="*/ 134 w 165"/>
                  <a:gd name="T75" fmla="*/ 381 h 573"/>
                  <a:gd name="T76" fmla="*/ 140 w 165"/>
                  <a:gd name="T77" fmla="*/ 419 h 573"/>
                  <a:gd name="T78" fmla="*/ 142 w 165"/>
                  <a:gd name="T79" fmla="*/ 425 h 573"/>
                  <a:gd name="T80" fmla="*/ 145 w 165"/>
                  <a:gd name="T81" fmla="*/ 426 h 573"/>
                  <a:gd name="T82" fmla="*/ 152 w 165"/>
                  <a:gd name="T83" fmla="*/ 426 h 573"/>
                  <a:gd name="T84" fmla="*/ 158 w 165"/>
                  <a:gd name="T85" fmla="*/ 440 h 573"/>
                  <a:gd name="T86" fmla="*/ 165 w 165"/>
                  <a:gd name="T87" fmla="*/ 453 h 573"/>
                  <a:gd name="T88" fmla="*/ 162 w 165"/>
                  <a:gd name="T89" fmla="*/ 468 h 573"/>
                  <a:gd name="T90" fmla="*/ 159 w 165"/>
                  <a:gd name="T91" fmla="*/ 474 h 573"/>
                  <a:gd name="T92" fmla="*/ 151 w 165"/>
                  <a:gd name="T93" fmla="*/ 490 h 573"/>
                  <a:gd name="T94" fmla="*/ 147 w 165"/>
                  <a:gd name="T95" fmla="*/ 492 h 573"/>
                  <a:gd name="T96" fmla="*/ 105 w 165"/>
                  <a:gd name="T97" fmla="*/ 506 h 573"/>
                  <a:gd name="T98" fmla="*/ 99 w 165"/>
                  <a:gd name="T99" fmla="*/ 513 h 573"/>
                  <a:gd name="T100" fmla="*/ 102 w 165"/>
                  <a:gd name="T101" fmla="*/ 553 h 573"/>
                  <a:gd name="T102" fmla="*/ 112 w 165"/>
                  <a:gd name="T103" fmla="*/ 566 h 573"/>
                  <a:gd name="T104" fmla="*/ 117 w 165"/>
                  <a:gd name="T105" fmla="*/ 568 h 573"/>
                  <a:gd name="T106" fmla="*/ 120 w 165"/>
                  <a:gd name="T107" fmla="*/ 571 h 5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65" h="573">
                    <a:moveTo>
                      <a:pt x="0" y="0"/>
                    </a:moveTo>
                    <a:lnTo>
                      <a:pt x="6" y="9"/>
                    </a:lnTo>
                    <a:lnTo>
                      <a:pt x="11" y="14"/>
                    </a:lnTo>
                    <a:lnTo>
                      <a:pt x="21" y="22"/>
                    </a:lnTo>
                    <a:lnTo>
                      <a:pt x="25" y="22"/>
                    </a:lnTo>
                    <a:lnTo>
                      <a:pt x="29" y="27"/>
                    </a:lnTo>
                    <a:lnTo>
                      <a:pt x="29" y="28"/>
                    </a:lnTo>
                    <a:lnTo>
                      <a:pt x="31" y="31"/>
                    </a:lnTo>
                    <a:lnTo>
                      <a:pt x="32" y="32"/>
                    </a:lnTo>
                    <a:lnTo>
                      <a:pt x="32" y="34"/>
                    </a:lnTo>
                    <a:lnTo>
                      <a:pt x="29" y="36"/>
                    </a:lnTo>
                    <a:lnTo>
                      <a:pt x="25" y="52"/>
                    </a:lnTo>
                    <a:lnTo>
                      <a:pt x="25" y="55"/>
                    </a:lnTo>
                    <a:lnTo>
                      <a:pt x="27" y="53"/>
                    </a:lnTo>
                    <a:lnTo>
                      <a:pt x="29" y="55"/>
                    </a:lnTo>
                    <a:lnTo>
                      <a:pt x="52" y="57"/>
                    </a:lnTo>
                    <a:lnTo>
                      <a:pt x="56" y="56"/>
                    </a:lnTo>
                    <a:lnTo>
                      <a:pt x="59" y="56"/>
                    </a:lnTo>
                    <a:lnTo>
                      <a:pt x="63" y="59"/>
                    </a:lnTo>
                    <a:lnTo>
                      <a:pt x="74" y="63"/>
                    </a:lnTo>
                    <a:lnTo>
                      <a:pt x="78" y="66"/>
                    </a:lnTo>
                    <a:lnTo>
                      <a:pt x="78" y="67"/>
                    </a:lnTo>
                    <a:lnTo>
                      <a:pt x="89" y="84"/>
                    </a:lnTo>
                    <a:lnTo>
                      <a:pt x="91" y="84"/>
                    </a:lnTo>
                    <a:lnTo>
                      <a:pt x="106" y="91"/>
                    </a:lnTo>
                    <a:lnTo>
                      <a:pt x="108" y="92"/>
                    </a:lnTo>
                    <a:lnTo>
                      <a:pt x="108" y="96"/>
                    </a:lnTo>
                    <a:lnTo>
                      <a:pt x="106" y="98"/>
                    </a:lnTo>
                    <a:lnTo>
                      <a:pt x="99" y="109"/>
                    </a:lnTo>
                    <a:lnTo>
                      <a:pt x="89" y="116"/>
                    </a:lnTo>
                    <a:lnTo>
                      <a:pt x="85" y="116"/>
                    </a:lnTo>
                    <a:lnTo>
                      <a:pt x="85" y="120"/>
                    </a:lnTo>
                    <a:lnTo>
                      <a:pt x="84" y="123"/>
                    </a:lnTo>
                    <a:lnTo>
                      <a:pt x="84" y="126"/>
                    </a:lnTo>
                    <a:lnTo>
                      <a:pt x="85" y="127"/>
                    </a:lnTo>
                    <a:lnTo>
                      <a:pt x="89" y="139"/>
                    </a:lnTo>
                    <a:lnTo>
                      <a:pt x="92" y="143"/>
                    </a:lnTo>
                    <a:lnTo>
                      <a:pt x="95" y="143"/>
                    </a:lnTo>
                    <a:lnTo>
                      <a:pt x="98" y="146"/>
                    </a:lnTo>
                    <a:lnTo>
                      <a:pt x="101" y="147"/>
                    </a:lnTo>
                    <a:lnTo>
                      <a:pt x="104" y="150"/>
                    </a:lnTo>
                    <a:lnTo>
                      <a:pt x="116" y="159"/>
                    </a:lnTo>
                    <a:lnTo>
                      <a:pt x="138" y="180"/>
                    </a:lnTo>
                    <a:lnTo>
                      <a:pt x="145" y="182"/>
                    </a:lnTo>
                    <a:lnTo>
                      <a:pt x="149" y="182"/>
                    </a:lnTo>
                    <a:lnTo>
                      <a:pt x="149" y="183"/>
                    </a:lnTo>
                    <a:lnTo>
                      <a:pt x="144" y="200"/>
                    </a:lnTo>
                    <a:lnTo>
                      <a:pt x="143" y="206"/>
                    </a:lnTo>
                    <a:lnTo>
                      <a:pt x="142" y="208"/>
                    </a:lnTo>
                    <a:lnTo>
                      <a:pt x="142" y="217"/>
                    </a:lnTo>
                    <a:lnTo>
                      <a:pt x="147" y="228"/>
                    </a:lnTo>
                    <a:lnTo>
                      <a:pt x="147" y="229"/>
                    </a:lnTo>
                    <a:lnTo>
                      <a:pt x="145" y="229"/>
                    </a:lnTo>
                    <a:lnTo>
                      <a:pt x="144" y="235"/>
                    </a:lnTo>
                    <a:lnTo>
                      <a:pt x="142" y="237"/>
                    </a:lnTo>
                    <a:lnTo>
                      <a:pt x="142" y="240"/>
                    </a:lnTo>
                    <a:lnTo>
                      <a:pt x="144" y="242"/>
                    </a:lnTo>
                    <a:lnTo>
                      <a:pt x="145" y="244"/>
                    </a:lnTo>
                    <a:lnTo>
                      <a:pt x="145" y="250"/>
                    </a:lnTo>
                    <a:lnTo>
                      <a:pt x="140" y="256"/>
                    </a:lnTo>
                    <a:lnTo>
                      <a:pt x="138" y="256"/>
                    </a:lnTo>
                    <a:lnTo>
                      <a:pt x="138" y="254"/>
                    </a:lnTo>
                    <a:lnTo>
                      <a:pt x="137" y="253"/>
                    </a:lnTo>
                    <a:lnTo>
                      <a:pt x="134" y="253"/>
                    </a:lnTo>
                    <a:lnTo>
                      <a:pt x="134" y="254"/>
                    </a:lnTo>
                    <a:lnTo>
                      <a:pt x="123" y="267"/>
                    </a:lnTo>
                    <a:lnTo>
                      <a:pt x="121" y="274"/>
                    </a:lnTo>
                    <a:lnTo>
                      <a:pt x="121" y="278"/>
                    </a:lnTo>
                    <a:lnTo>
                      <a:pt x="128" y="317"/>
                    </a:lnTo>
                    <a:lnTo>
                      <a:pt x="126" y="321"/>
                    </a:lnTo>
                    <a:lnTo>
                      <a:pt x="111" y="333"/>
                    </a:lnTo>
                    <a:lnTo>
                      <a:pt x="109" y="333"/>
                    </a:lnTo>
                    <a:lnTo>
                      <a:pt x="111" y="335"/>
                    </a:lnTo>
                    <a:lnTo>
                      <a:pt x="111" y="337"/>
                    </a:lnTo>
                    <a:lnTo>
                      <a:pt x="127" y="372"/>
                    </a:lnTo>
                    <a:lnTo>
                      <a:pt x="134" y="381"/>
                    </a:lnTo>
                    <a:lnTo>
                      <a:pt x="138" y="395"/>
                    </a:lnTo>
                    <a:lnTo>
                      <a:pt x="140" y="419"/>
                    </a:lnTo>
                    <a:lnTo>
                      <a:pt x="141" y="422"/>
                    </a:lnTo>
                    <a:lnTo>
                      <a:pt x="142" y="425"/>
                    </a:lnTo>
                    <a:lnTo>
                      <a:pt x="144" y="426"/>
                    </a:lnTo>
                    <a:lnTo>
                      <a:pt x="145" y="426"/>
                    </a:lnTo>
                    <a:lnTo>
                      <a:pt x="149" y="427"/>
                    </a:lnTo>
                    <a:lnTo>
                      <a:pt x="152" y="426"/>
                    </a:lnTo>
                    <a:lnTo>
                      <a:pt x="154" y="426"/>
                    </a:lnTo>
                    <a:lnTo>
                      <a:pt x="158" y="440"/>
                    </a:lnTo>
                    <a:lnTo>
                      <a:pt x="164" y="451"/>
                    </a:lnTo>
                    <a:lnTo>
                      <a:pt x="165" y="453"/>
                    </a:lnTo>
                    <a:lnTo>
                      <a:pt x="165" y="464"/>
                    </a:lnTo>
                    <a:lnTo>
                      <a:pt x="162" y="468"/>
                    </a:lnTo>
                    <a:lnTo>
                      <a:pt x="159" y="471"/>
                    </a:lnTo>
                    <a:lnTo>
                      <a:pt x="159" y="474"/>
                    </a:lnTo>
                    <a:lnTo>
                      <a:pt x="152" y="489"/>
                    </a:lnTo>
                    <a:lnTo>
                      <a:pt x="151" y="490"/>
                    </a:lnTo>
                    <a:lnTo>
                      <a:pt x="148" y="492"/>
                    </a:lnTo>
                    <a:lnTo>
                      <a:pt x="147" y="492"/>
                    </a:lnTo>
                    <a:lnTo>
                      <a:pt x="105" y="504"/>
                    </a:lnTo>
                    <a:lnTo>
                      <a:pt x="105" y="506"/>
                    </a:lnTo>
                    <a:lnTo>
                      <a:pt x="99" y="511"/>
                    </a:lnTo>
                    <a:lnTo>
                      <a:pt x="99" y="513"/>
                    </a:lnTo>
                    <a:lnTo>
                      <a:pt x="101" y="518"/>
                    </a:lnTo>
                    <a:lnTo>
                      <a:pt x="102" y="553"/>
                    </a:lnTo>
                    <a:lnTo>
                      <a:pt x="105" y="559"/>
                    </a:lnTo>
                    <a:lnTo>
                      <a:pt x="112" y="566"/>
                    </a:lnTo>
                    <a:lnTo>
                      <a:pt x="116" y="567"/>
                    </a:lnTo>
                    <a:lnTo>
                      <a:pt x="117" y="568"/>
                    </a:lnTo>
                    <a:lnTo>
                      <a:pt x="119" y="571"/>
                    </a:lnTo>
                    <a:lnTo>
                      <a:pt x="120" y="571"/>
                    </a:lnTo>
                    <a:lnTo>
                      <a:pt x="120" y="57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17" name="Freeform 3159">
                <a:extLst>
                  <a:ext uri="{FF2B5EF4-FFF2-40B4-BE49-F238E27FC236}">
                    <a16:creationId xmlns:a16="http://schemas.microsoft.com/office/drawing/2014/main" id="{105080A3-BDE4-D1B7-6F79-35F7F344D9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8" y="1876"/>
                <a:ext cx="38" cy="55"/>
              </a:xfrm>
              <a:custGeom>
                <a:avLst/>
                <a:gdLst>
                  <a:gd name="T0" fmla="*/ 39 w 151"/>
                  <a:gd name="T1" fmla="*/ 65 h 220"/>
                  <a:gd name="T2" fmla="*/ 33 w 151"/>
                  <a:gd name="T3" fmla="*/ 78 h 220"/>
                  <a:gd name="T4" fmla="*/ 0 w 151"/>
                  <a:gd name="T5" fmla="*/ 110 h 220"/>
                  <a:gd name="T6" fmla="*/ 4 w 151"/>
                  <a:gd name="T7" fmla="*/ 113 h 220"/>
                  <a:gd name="T8" fmla="*/ 15 w 151"/>
                  <a:gd name="T9" fmla="*/ 120 h 220"/>
                  <a:gd name="T10" fmla="*/ 39 w 151"/>
                  <a:gd name="T11" fmla="*/ 116 h 220"/>
                  <a:gd name="T12" fmla="*/ 40 w 151"/>
                  <a:gd name="T13" fmla="*/ 128 h 220"/>
                  <a:gd name="T14" fmla="*/ 42 w 151"/>
                  <a:gd name="T15" fmla="*/ 131 h 220"/>
                  <a:gd name="T16" fmla="*/ 49 w 151"/>
                  <a:gd name="T17" fmla="*/ 142 h 220"/>
                  <a:gd name="T18" fmla="*/ 47 w 151"/>
                  <a:gd name="T19" fmla="*/ 153 h 220"/>
                  <a:gd name="T20" fmla="*/ 37 w 151"/>
                  <a:gd name="T21" fmla="*/ 160 h 220"/>
                  <a:gd name="T22" fmla="*/ 25 w 151"/>
                  <a:gd name="T23" fmla="*/ 171 h 220"/>
                  <a:gd name="T24" fmla="*/ 24 w 151"/>
                  <a:gd name="T25" fmla="*/ 174 h 220"/>
                  <a:gd name="T26" fmla="*/ 33 w 151"/>
                  <a:gd name="T27" fmla="*/ 181 h 220"/>
                  <a:gd name="T28" fmla="*/ 39 w 151"/>
                  <a:gd name="T29" fmla="*/ 183 h 220"/>
                  <a:gd name="T30" fmla="*/ 43 w 151"/>
                  <a:gd name="T31" fmla="*/ 185 h 220"/>
                  <a:gd name="T32" fmla="*/ 46 w 151"/>
                  <a:gd name="T33" fmla="*/ 194 h 220"/>
                  <a:gd name="T34" fmla="*/ 56 w 151"/>
                  <a:gd name="T35" fmla="*/ 192 h 220"/>
                  <a:gd name="T36" fmla="*/ 61 w 151"/>
                  <a:gd name="T37" fmla="*/ 187 h 220"/>
                  <a:gd name="T38" fmla="*/ 67 w 151"/>
                  <a:gd name="T39" fmla="*/ 183 h 220"/>
                  <a:gd name="T40" fmla="*/ 72 w 151"/>
                  <a:gd name="T41" fmla="*/ 192 h 220"/>
                  <a:gd name="T42" fmla="*/ 77 w 151"/>
                  <a:gd name="T43" fmla="*/ 205 h 220"/>
                  <a:gd name="T44" fmla="*/ 79 w 151"/>
                  <a:gd name="T45" fmla="*/ 205 h 220"/>
                  <a:gd name="T46" fmla="*/ 81 w 151"/>
                  <a:gd name="T47" fmla="*/ 199 h 220"/>
                  <a:gd name="T48" fmla="*/ 86 w 151"/>
                  <a:gd name="T49" fmla="*/ 195 h 220"/>
                  <a:gd name="T50" fmla="*/ 95 w 151"/>
                  <a:gd name="T51" fmla="*/ 194 h 220"/>
                  <a:gd name="T52" fmla="*/ 103 w 151"/>
                  <a:gd name="T53" fmla="*/ 198 h 220"/>
                  <a:gd name="T54" fmla="*/ 110 w 151"/>
                  <a:gd name="T55" fmla="*/ 213 h 220"/>
                  <a:gd name="T56" fmla="*/ 123 w 151"/>
                  <a:gd name="T57" fmla="*/ 217 h 220"/>
                  <a:gd name="T58" fmla="*/ 125 w 151"/>
                  <a:gd name="T59" fmla="*/ 210 h 220"/>
                  <a:gd name="T60" fmla="*/ 131 w 151"/>
                  <a:gd name="T61" fmla="*/ 209 h 220"/>
                  <a:gd name="T62" fmla="*/ 138 w 151"/>
                  <a:gd name="T63" fmla="*/ 214 h 220"/>
                  <a:gd name="T64" fmla="*/ 142 w 151"/>
                  <a:gd name="T65" fmla="*/ 219 h 220"/>
                  <a:gd name="T66" fmla="*/ 151 w 151"/>
                  <a:gd name="T67" fmla="*/ 219 h 2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51" h="220">
                    <a:moveTo>
                      <a:pt x="14" y="0"/>
                    </a:moveTo>
                    <a:lnTo>
                      <a:pt x="39" y="65"/>
                    </a:lnTo>
                    <a:lnTo>
                      <a:pt x="39" y="67"/>
                    </a:lnTo>
                    <a:lnTo>
                      <a:pt x="33" y="78"/>
                    </a:lnTo>
                    <a:lnTo>
                      <a:pt x="0" y="108"/>
                    </a:lnTo>
                    <a:lnTo>
                      <a:pt x="0" y="110"/>
                    </a:lnTo>
                    <a:lnTo>
                      <a:pt x="3" y="113"/>
                    </a:lnTo>
                    <a:lnTo>
                      <a:pt x="4" y="113"/>
                    </a:lnTo>
                    <a:lnTo>
                      <a:pt x="8" y="117"/>
                    </a:lnTo>
                    <a:lnTo>
                      <a:pt x="15" y="120"/>
                    </a:lnTo>
                    <a:lnTo>
                      <a:pt x="25" y="120"/>
                    </a:lnTo>
                    <a:lnTo>
                      <a:pt x="39" y="116"/>
                    </a:lnTo>
                    <a:lnTo>
                      <a:pt x="39" y="127"/>
                    </a:lnTo>
                    <a:lnTo>
                      <a:pt x="40" y="128"/>
                    </a:lnTo>
                    <a:lnTo>
                      <a:pt x="40" y="131"/>
                    </a:lnTo>
                    <a:lnTo>
                      <a:pt x="42" y="131"/>
                    </a:lnTo>
                    <a:lnTo>
                      <a:pt x="46" y="135"/>
                    </a:lnTo>
                    <a:lnTo>
                      <a:pt x="49" y="142"/>
                    </a:lnTo>
                    <a:lnTo>
                      <a:pt x="49" y="145"/>
                    </a:lnTo>
                    <a:lnTo>
                      <a:pt x="47" y="153"/>
                    </a:lnTo>
                    <a:lnTo>
                      <a:pt x="47" y="154"/>
                    </a:lnTo>
                    <a:lnTo>
                      <a:pt x="37" y="160"/>
                    </a:lnTo>
                    <a:lnTo>
                      <a:pt x="28" y="167"/>
                    </a:lnTo>
                    <a:lnTo>
                      <a:pt x="25" y="171"/>
                    </a:lnTo>
                    <a:lnTo>
                      <a:pt x="24" y="173"/>
                    </a:lnTo>
                    <a:lnTo>
                      <a:pt x="24" y="174"/>
                    </a:lnTo>
                    <a:lnTo>
                      <a:pt x="29" y="180"/>
                    </a:lnTo>
                    <a:lnTo>
                      <a:pt x="33" y="181"/>
                    </a:lnTo>
                    <a:lnTo>
                      <a:pt x="35" y="183"/>
                    </a:lnTo>
                    <a:lnTo>
                      <a:pt x="39" y="183"/>
                    </a:lnTo>
                    <a:lnTo>
                      <a:pt x="42" y="184"/>
                    </a:lnTo>
                    <a:lnTo>
                      <a:pt x="43" y="185"/>
                    </a:lnTo>
                    <a:lnTo>
                      <a:pt x="44" y="192"/>
                    </a:lnTo>
                    <a:lnTo>
                      <a:pt x="46" y="194"/>
                    </a:lnTo>
                    <a:lnTo>
                      <a:pt x="54" y="194"/>
                    </a:lnTo>
                    <a:lnTo>
                      <a:pt x="56" y="192"/>
                    </a:lnTo>
                    <a:lnTo>
                      <a:pt x="61" y="190"/>
                    </a:lnTo>
                    <a:lnTo>
                      <a:pt x="61" y="187"/>
                    </a:lnTo>
                    <a:lnTo>
                      <a:pt x="63" y="185"/>
                    </a:lnTo>
                    <a:lnTo>
                      <a:pt x="67" y="183"/>
                    </a:lnTo>
                    <a:lnTo>
                      <a:pt x="72" y="183"/>
                    </a:lnTo>
                    <a:lnTo>
                      <a:pt x="72" y="192"/>
                    </a:lnTo>
                    <a:lnTo>
                      <a:pt x="75" y="202"/>
                    </a:lnTo>
                    <a:lnTo>
                      <a:pt x="77" y="205"/>
                    </a:lnTo>
                    <a:lnTo>
                      <a:pt x="79" y="206"/>
                    </a:lnTo>
                    <a:lnTo>
                      <a:pt x="79" y="205"/>
                    </a:lnTo>
                    <a:lnTo>
                      <a:pt x="81" y="202"/>
                    </a:lnTo>
                    <a:lnTo>
                      <a:pt x="81" y="199"/>
                    </a:lnTo>
                    <a:lnTo>
                      <a:pt x="85" y="195"/>
                    </a:lnTo>
                    <a:lnTo>
                      <a:pt x="86" y="195"/>
                    </a:lnTo>
                    <a:lnTo>
                      <a:pt x="88" y="194"/>
                    </a:lnTo>
                    <a:lnTo>
                      <a:pt x="95" y="194"/>
                    </a:lnTo>
                    <a:lnTo>
                      <a:pt x="100" y="195"/>
                    </a:lnTo>
                    <a:lnTo>
                      <a:pt x="103" y="198"/>
                    </a:lnTo>
                    <a:lnTo>
                      <a:pt x="103" y="201"/>
                    </a:lnTo>
                    <a:lnTo>
                      <a:pt x="110" y="213"/>
                    </a:lnTo>
                    <a:lnTo>
                      <a:pt x="120" y="220"/>
                    </a:lnTo>
                    <a:lnTo>
                      <a:pt x="123" y="217"/>
                    </a:lnTo>
                    <a:lnTo>
                      <a:pt x="123" y="216"/>
                    </a:lnTo>
                    <a:lnTo>
                      <a:pt x="125" y="210"/>
                    </a:lnTo>
                    <a:lnTo>
                      <a:pt x="127" y="209"/>
                    </a:lnTo>
                    <a:lnTo>
                      <a:pt x="131" y="209"/>
                    </a:lnTo>
                    <a:lnTo>
                      <a:pt x="132" y="210"/>
                    </a:lnTo>
                    <a:lnTo>
                      <a:pt x="138" y="214"/>
                    </a:lnTo>
                    <a:lnTo>
                      <a:pt x="139" y="217"/>
                    </a:lnTo>
                    <a:lnTo>
                      <a:pt x="142" y="219"/>
                    </a:lnTo>
                    <a:lnTo>
                      <a:pt x="148" y="220"/>
                    </a:lnTo>
                    <a:lnTo>
                      <a:pt x="151" y="21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18" name="Freeform 3160">
                <a:extLst>
                  <a:ext uri="{FF2B5EF4-FFF2-40B4-BE49-F238E27FC236}">
                    <a16:creationId xmlns:a16="http://schemas.microsoft.com/office/drawing/2014/main" id="{34CAB8C7-EC97-D68C-6C95-B2C4EC9B36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6" y="1930"/>
                <a:ext cx="50" cy="50"/>
              </a:xfrm>
              <a:custGeom>
                <a:avLst/>
                <a:gdLst>
                  <a:gd name="T0" fmla="*/ 201 w 201"/>
                  <a:gd name="T1" fmla="*/ 0 h 198"/>
                  <a:gd name="T2" fmla="*/ 201 w 201"/>
                  <a:gd name="T3" fmla="*/ 10 h 198"/>
                  <a:gd name="T4" fmla="*/ 192 w 201"/>
                  <a:gd name="T5" fmla="*/ 11 h 198"/>
                  <a:gd name="T6" fmla="*/ 189 w 201"/>
                  <a:gd name="T7" fmla="*/ 11 h 198"/>
                  <a:gd name="T8" fmla="*/ 160 w 201"/>
                  <a:gd name="T9" fmla="*/ 21 h 198"/>
                  <a:gd name="T10" fmla="*/ 148 w 201"/>
                  <a:gd name="T11" fmla="*/ 39 h 198"/>
                  <a:gd name="T12" fmla="*/ 142 w 201"/>
                  <a:gd name="T13" fmla="*/ 53 h 198"/>
                  <a:gd name="T14" fmla="*/ 144 w 201"/>
                  <a:gd name="T15" fmla="*/ 61 h 198"/>
                  <a:gd name="T16" fmla="*/ 144 w 201"/>
                  <a:gd name="T17" fmla="*/ 67 h 198"/>
                  <a:gd name="T18" fmla="*/ 139 w 201"/>
                  <a:gd name="T19" fmla="*/ 71 h 198"/>
                  <a:gd name="T20" fmla="*/ 128 w 201"/>
                  <a:gd name="T21" fmla="*/ 75 h 198"/>
                  <a:gd name="T22" fmla="*/ 127 w 201"/>
                  <a:gd name="T23" fmla="*/ 75 h 198"/>
                  <a:gd name="T24" fmla="*/ 115 w 201"/>
                  <a:gd name="T25" fmla="*/ 81 h 198"/>
                  <a:gd name="T26" fmla="*/ 101 w 201"/>
                  <a:gd name="T27" fmla="*/ 82 h 198"/>
                  <a:gd name="T28" fmla="*/ 99 w 201"/>
                  <a:gd name="T29" fmla="*/ 82 h 198"/>
                  <a:gd name="T30" fmla="*/ 85 w 201"/>
                  <a:gd name="T31" fmla="*/ 81 h 198"/>
                  <a:gd name="T32" fmla="*/ 83 w 201"/>
                  <a:gd name="T33" fmla="*/ 81 h 198"/>
                  <a:gd name="T34" fmla="*/ 81 w 201"/>
                  <a:gd name="T35" fmla="*/ 64 h 198"/>
                  <a:gd name="T36" fmla="*/ 78 w 201"/>
                  <a:gd name="T37" fmla="*/ 60 h 198"/>
                  <a:gd name="T38" fmla="*/ 69 w 201"/>
                  <a:gd name="T39" fmla="*/ 60 h 198"/>
                  <a:gd name="T40" fmla="*/ 69 w 201"/>
                  <a:gd name="T41" fmla="*/ 40 h 198"/>
                  <a:gd name="T42" fmla="*/ 64 w 201"/>
                  <a:gd name="T43" fmla="*/ 42 h 198"/>
                  <a:gd name="T44" fmla="*/ 57 w 201"/>
                  <a:gd name="T45" fmla="*/ 46 h 198"/>
                  <a:gd name="T46" fmla="*/ 26 w 201"/>
                  <a:gd name="T47" fmla="*/ 57 h 198"/>
                  <a:gd name="T48" fmla="*/ 27 w 201"/>
                  <a:gd name="T49" fmla="*/ 58 h 198"/>
                  <a:gd name="T50" fmla="*/ 43 w 201"/>
                  <a:gd name="T51" fmla="*/ 67 h 198"/>
                  <a:gd name="T52" fmla="*/ 47 w 201"/>
                  <a:gd name="T53" fmla="*/ 71 h 198"/>
                  <a:gd name="T54" fmla="*/ 53 w 201"/>
                  <a:gd name="T55" fmla="*/ 75 h 198"/>
                  <a:gd name="T56" fmla="*/ 69 w 201"/>
                  <a:gd name="T57" fmla="*/ 100 h 198"/>
                  <a:gd name="T58" fmla="*/ 69 w 201"/>
                  <a:gd name="T59" fmla="*/ 103 h 198"/>
                  <a:gd name="T60" fmla="*/ 67 w 201"/>
                  <a:gd name="T61" fmla="*/ 107 h 198"/>
                  <a:gd name="T62" fmla="*/ 65 w 201"/>
                  <a:gd name="T63" fmla="*/ 109 h 198"/>
                  <a:gd name="T64" fmla="*/ 65 w 201"/>
                  <a:gd name="T65" fmla="*/ 110 h 198"/>
                  <a:gd name="T66" fmla="*/ 60 w 201"/>
                  <a:gd name="T67" fmla="*/ 110 h 198"/>
                  <a:gd name="T68" fmla="*/ 55 w 201"/>
                  <a:gd name="T69" fmla="*/ 112 h 198"/>
                  <a:gd name="T70" fmla="*/ 51 w 201"/>
                  <a:gd name="T71" fmla="*/ 114 h 198"/>
                  <a:gd name="T72" fmla="*/ 39 w 201"/>
                  <a:gd name="T73" fmla="*/ 132 h 198"/>
                  <a:gd name="T74" fmla="*/ 37 w 201"/>
                  <a:gd name="T75" fmla="*/ 137 h 198"/>
                  <a:gd name="T76" fmla="*/ 37 w 201"/>
                  <a:gd name="T77" fmla="*/ 142 h 198"/>
                  <a:gd name="T78" fmla="*/ 39 w 201"/>
                  <a:gd name="T79" fmla="*/ 144 h 198"/>
                  <a:gd name="T80" fmla="*/ 34 w 201"/>
                  <a:gd name="T81" fmla="*/ 156 h 198"/>
                  <a:gd name="T82" fmla="*/ 32 w 201"/>
                  <a:gd name="T83" fmla="*/ 159 h 198"/>
                  <a:gd name="T84" fmla="*/ 30 w 201"/>
                  <a:gd name="T85" fmla="*/ 159 h 198"/>
                  <a:gd name="T86" fmla="*/ 33 w 201"/>
                  <a:gd name="T87" fmla="*/ 169 h 198"/>
                  <a:gd name="T88" fmla="*/ 32 w 201"/>
                  <a:gd name="T89" fmla="*/ 180 h 198"/>
                  <a:gd name="T90" fmla="*/ 29 w 201"/>
                  <a:gd name="T91" fmla="*/ 191 h 198"/>
                  <a:gd name="T92" fmla="*/ 27 w 201"/>
                  <a:gd name="T93" fmla="*/ 192 h 198"/>
                  <a:gd name="T94" fmla="*/ 27 w 201"/>
                  <a:gd name="T95" fmla="*/ 195 h 198"/>
                  <a:gd name="T96" fmla="*/ 26 w 201"/>
                  <a:gd name="T97" fmla="*/ 195 h 198"/>
                  <a:gd name="T98" fmla="*/ 24 w 201"/>
                  <a:gd name="T99" fmla="*/ 197 h 198"/>
                  <a:gd name="T100" fmla="*/ 24 w 201"/>
                  <a:gd name="T101" fmla="*/ 198 h 198"/>
                  <a:gd name="T102" fmla="*/ 23 w 201"/>
                  <a:gd name="T103" fmla="*/ 198 h 198"/>
                  <a:gd name="T104" fmla="*/ 20 w 201"/>
                  <a:gd name="T105" fmla="*/ 197 h 198"/>
                  <a:gd name="T106" fmla="*/ 15 w 201"/>
                  <a:gd name="T107" fmla="*/ 194 h 198"/>
                  <a:gd name="T108" fmla="*/ 14 w 201"/>
                  <a:gd name="T109" fmla="*/ 194 h 198"/>
                  <a:gd name="T110" fmla="*/ 14 w 201"/>
                  <a:gd name="T111" fmla="*/ 183 h 198"/>
                  <a:gd name="T112" fmla="*/ 2 w 201"/>
                  <a:gd name="T113" fmla="*/ 167 h 198"/>
                  <a:gd name="T114" fmla="*/ 1 w 201"/>
                  <a:gd name="T115" fmla="*/ 166 h 198"/>
                  <a:gd name="T116" fmla="*/ 0 w 201"/>
                  <a:gd name="T117" fmla="*/ 163 h 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01" h="198">
                    <a:moveTo>
                      <a:pt x="201" y="0"/>
                    </a:moveTo>
                    <a:lnTo>
                      <a:pt x="201" y="10"/>
                    </a:lnTo>
                    <a:lnTo>
                      <a:pt x="192" y="11"/>
                    </a:lnTo>
                    <a:lnTo>
                      <a:pt x="189" y="11"/>
                    </a:lnTo>
                    <a:lnTo>
                      <a:pt x="160" y="21"/>
                    </a:lnTo>
                    <a:lnTo>
                      <a:pt x="148" y="39"/>
                    </a:lnTo>
                    <a:lnTo>
                      <a:pt x="142" y="53"/>
                    </a:lnTo>
                    <a:lnTo>
                      <a:pt x="144" y="61"/>
                    </a:lnTo>
                    <a:lnTo>
                      <a:pt x="144" y="67"/>
                    </a:lnTo>
                    <a:lnTo>
                      <a:pt x="139" y="71"/>
                    </a:lnTo>
                    <a:lnTo>
                      <a:pt x="128" y="75"/>
                    </a:lnTo>
                    <a:lnTo>
                      <a:pt x="127" y="75"/>
                    </a:lnTo>
                    <a:lnTo>
                      <a:pt x="115" y="81"/>
                    </a:lnTo>
                    <a:lnTo>
                      <a:pt x="101" y="82"/>
                    </a:lnTo>
                    <a:lnTo>
                      <a:pt x="99" y="82"/>
                    </a:lnTo>
                    <a:lnTo>
                      <a:pt x="85" y="81"/>
                    </a:lnTo>
                    <a:lnTo>
                      <a:pt x="83" y="81"/>
                    </a:lnTo>
                    <a:lnTo>
                      <a:pt x="81" y="64"/>
                    </a:lnTo>
                    <a:lnTo>
                      <a:pt x="78" y="60"/>
                    </a:lnTo>
                    <a:lnTo>
                      <a:pt x="69" y="60"/>
                    </a:lnTo>
                    <a:lnTo>
                      <a:pt x="69" y="40"/>
                    </a:lnTo>
                    <a:lnTo>
                      <a:pt x="64" y="42"/>
                    </a:lnTo>
                    <a:lnTo>
                      <a:pt x="57" y="46"/>
                    </a:lnTo>
                    <a:lnTo>
                      <a:pt x="26" y="57"/>
                    </a:lnTo>
                    <a:lnTo>
                      <a:pt x="27" y="58"/>
                    </a:lnTo>
                    <a:lnTo>
                      <a:pt x="43" y="67"/>
                    </a:lnTo>
                    <a:lnTo>
                      <a:pt x="47" y="71"/>
                    </a:lnTo>
                    <a:lnTo>
                      <a:pt x="53" y="75"/>
                    </a:lnTo>
                    <a:lnTo>
                      <a:pt x="69" y="100"/>
                    </a:lnTo>
                    <a:lnTo>
                      <a:pt x="69" y="103"/>
                    </a:lnTo>
                    <a:lnTo>
                      <a:pt x="67" y="107"/>
                    </a:lnTo>
                    <a:lnTo>
                      <a:pt x="65" y="109"/>
                    </a:lnTo>
                    <a:lnTo>
                      <a:pt x="65" y="110"/>
                    </a:lnTo>
                    <a:lnTo>
                      <a:pt x="60" y="110"/>
                    </a:lnTo>
                    <a:lnTo>
                      <a:pt x="55" y="112"/>
                    </a:lnTo>
                    <a:lnTo>
                      <a:pt x="51" y="114"/>
                    </a:lnTo>
                    <a:lnTo>
                      <a:pt x="39" y="132"/>
                    </a:lnTo>
                    <a:lnTo>
                      <a:pt x="37" y="137"/>
                    </a:lnTo>
                    <a:lnTo>
                      <a:pt x="37" y="142"/>
                    </a:lnTo>
                    <a:lnTo>
                      <a:pt x="39" y="144"/>
                    </a:lnTo>
                    <a:lnTo>
                      <a:pt x="34" y="156"/>
                    </a:lnTo>
                    <a:lnTo>
                      <a:pt x="32" y="159"/>
                    </a:lnTo>
                    <a:lnTo>
                      <a:pt x="30" y="159"/>
                    </a:lnTo>
                    <a:lnTo>
                      <a:pt x="33" y="169"/>
                    </a:lnTo>
                    <a:lnTo>
                      <a:pt x="32" y="180"/>
                    </a:lnTo>
                    <a:lnTo>
                      <a:pt x="29" y="191"/>
                    </a:lnTo>
                    <a:lnTo>
                      <a:pt x="27" y="192"/>
                    </a:lnTo>
                    <a:lnTo>
                      <a:pt x="27" y="195"/>
                    </a:lnTo>
                    <a:lnTo>
                      <a:pt x="26" y="195"/>
                    </a:lnTo>
                    <a:lnTo>
                      <a:pt x="24" y="197"/>
                    </a:lnTo>
                    <a:lnTo>
                      <a:pt x="24" y="198"/>
                    </a:lnTo>
                    <a:lnTo>
                      <a:pt x="23" y="198"/>
                    </a:lnTo>
                    <a:lnTo>
                      <a:pt x="20" y="197"/>
                    </a:lnTo>
                    <a:lnTo>
                      <a:pt x="15" y="194"/>
                    </a:lnTo>
                    <a:lnTo>
                      <a:pt x="14" y="194"/>
                    </a:lnTo>
                    <a:lnTo>
                      <a:pt x="14" y="183"/>
                    </a:lnTo>
                    <a:lnTo>
                      <a:pt x="2" y="167"/>
                    </a:lnTo>
                    <a:lnTo>
                      <a:pt x="1" y="166"/>
                    </a:lnTo>
                    <a:lnTo>
                      <a:pt x="0" y="16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19" name="Freeform 3161">
                <a:extLst>
                  <a:ext uri="{FF2B5EF4-FFF2-40B4-BE49-F238E27FC236}">
                    <a16:creationId xmlns:a16="http://schemas.microsoft.com/office/drawing/2014/main" id="{930BC698-CB54-8D22-F729-FD45D1F55E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1" y="1971"/>
                <a:ext cx="78" cy="39"/>
              </a:xfrm>
              <a:custGeom>
                <a:avLst/>
                <a:gdLst>
                  <a:gd name="T0" fmla="*/ 51 w 315"/>
                  <a:gd name="T1" fmla="*/ 4 h 154"/>
                  <a:gd name="T2" fmla="*/ 46 w 315"/>
                  <a:gd name="T3" fmla="*/ 27 h 154"/>
                  <a:gd name="T4" fmla="*/ 32 w 315"/>
                  <a:gd name="T5" fmla="*/ 53 h 154"/>
                  <a:gd name="T6" fmla="*/ 1 w 315"/>
                  <a:gd name="T7" fmla="*/ 99 h 154"/>
                  <a:gd name="T8" fmla="*/ 1 w 315"/>
                  <a:gd name="T9" fmla="*/ 102 h 154"/>
                  <a:gd name="T10" fmla="*/ 4 w 315"/>
                  <a:gd name="T11" fmla="*/ 113 h 154"/>
                  <a:gd name="T12" fmla="*/ 7 w 315"/>
                  <a:gd name="T13" fmla="*/ 143 h 154"/>
                  <a:gd name="T14" fmla="*/ 5 w 315"/>
                  <a:gd name="T15" fmla="*/ 148 h 154"/>
                  <a:gd name="T16" fmla="*/ 17 w 315"/>
                  <a:gd name="T17" fmla="*/ 150 h 154"/>
                  <a:gd name="T18" fmla="*/ 26 w 315"/>
                  <a:gd name="T19" fmla="*/ 148 h 154"/>
                  <a:gd name="T20" fmla="*/ 33 w 315"/>
                  <a:gd name="T21" fmla="*/ 146 h 154"/>
                  <a:gd name="T22" fmla="*/ 64 w 315"/>
                  <a:gd name="T23" fmla="*/ 122 h 154"/>
                  <a:gd name="T24" fmla="*/ 69 w 315"/>
                  <a:gd name="T25" fmla="*/ 126 h 154"/>
                  <a:gd name="T26" fmla="*/ 74 w 315"/>
                  <a:gd name="T27" fmla="*/ 124 h 154"/>
                  <a:gd name="T28" fmla="*/ 92 w 315"/>
                  <a:gd name="T29" fmla="*/ 106 h 154"/>
                  <a:gd name="T30" fmla="*/ 93 w 315"/>
                  <a:gd name="T31" fmla="*/ 99 h 154"/>
                  <a:gd name="T32" fmla="*/ 96 w 315"/>
                  <a:gd name="T33" fmla="*/ 103 h 154"/>
                  <a:gd name="T34" fmla="*/ 108 w 315"/>
                  <a:gd name="T35" fmla="*/ 102 h 154"/>
                  <a:gd name="T36" fmla="*/ 161 w 315"/>
                  <a:gd name="T37" fmla="*/ 80 h 154"/>
                  <a:gd name="T38" fmla="*/ 163 w 315"/>
                  <a:gd name="T39" fmla="*/ 80 h 154"/>
                  <a:gd name="T40" fmla="*/ 168 w 315"/>
                  <a:gd name="T41" fmla="*/ 83 h 154"/>
                  <a:gd name="T42" fmla="*/ 173 w 315"/>
                  <a:gd name="T43" fmla="*/ 84 h 154"/>
                  <a:gd name="T44" fmla="*/ 174 w 315"/>
                  <a:gd name="T45" fmla="*/ 87 h 154"/>
                  <a:gd name="T46" fmla="*/ 194 w 315"/>
                  <a:gd name="T47" fmla="*/ 81 h 154"/>
                  <a:gd name="T48" fmla="*/ 214 w 315"/>
                  <a:gd name="T49" fmla="*/ 73 h 154"/>
                  <a:gd name="T50" fmla="*/ 217 w 315"/>
                  <a:gd name="T51" fmla="*/ 69 h 154"/>
                  <a:gd name="T52" fmla="*/ 219 w 315"/>
                  <a:gd name="T53" fmla="*/ 63 h 154"/>
                  <a:gd name="T54" fmla="*/ 233 w 315"/>
                  <a:gd name="T55" fmla="*/ 70 h 154"/>
                  <a:gd name="T56" fmla="*/ 237 w 315"/>
                  <a:gd name="T57" fmla="*/ 76 h 154"/>
                  <a:gd name="T58" fmla="*/ 224 w 315"/>
                  <a:gd name="T59" fmla="*/ 92 h 154"/>
                  <a:gd name="T60" fmla="*/ 235 w 315"/>
                  <a:gd name="T61" fmla="*/ 105 h 154"/>
                  <a:gd name="T62" fmla="*/ 245 w 315"/>
                  <a:gd name="T63" fmla="*/ 123 h 154"/>
                  <a:gd name="T64" fmla="*/ 261 w 315"/>
                  <a:gd name="T65" fmla="*/ 108 h 154"/>
                  <a:gd name="T66" fmla="*/ 265 w 315"/>
                  <a:gd name="T67" fmla="*/ 105 h 154"/>
                  <a:gd name="T68" fmla="*/ 266 w 315"/>
                  <a:gd name="T69" fmla="*/ 102 h 154"/>
                  <a:gd name="T70" fmla="*/ 272 w 315"/>
                  <a:gd name="T71" fmla="*/ 103 h 154"/>
                  <a:gd name="T72" fmla="*/ 276 w 315"/>
                  <a:gd name="T73" fmla="*/ 106 h 154"/>
                  <a:gd name="T74" fmla="*/ 273 w 315"/>
                  <a:gd name="T75" fmla="*/ 109 h 154"/>
                  <a:gd name="T76" fmla="*/ 271 w 315"/>
                  <a:gd name="T77" fmla="*/ 110 h 154"/>
                  <a:gd name="T78" fmla="*/ 272 w 315"/>
                  <a:gd name="T79" fmla="*/ 113 h 154"/>
                  <a:gd name="T80" fmla="*/ 298 w 315"/>
                  <a:gd name="T81" fmla="*/ 116 h 154"/>
                  <a:gd name="T82" fmla="*/ 304 w 315"/>
                  <a:gd name="T83" fmla="*/ 115 h 154"/>
                  <a:gd name="T84" fmla="*/ 315 w 315"/>
                  <a:gd name="T85" fmla="*/ 134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315" h="154">
                    <a:moveTo>
                      <a:pt x="60" y="0"/>
                    </a:moveTo>
                    <a:lnTo>
                      <a:pt x="51" y="4"/>
                    </a:lnTo>
                    <a:lnTo>
                      <a:pt x="50" y="14"/>
                    </a:lnTo>
                    <a:lnTo>
                      <a:pt x="46" y="27"/>
                    </a:lnTo>
                    <a:lnTo>
                      <a:pt x="33" y="49"/>
                    </a:lnTo>
                    <a:lnTo>
                      <a:pt x="32" y="53"/>
                    </a:lnTo>
                    <a:lnTo>
                      <a:pt x="24" y="67"/>
                    </a:lnTo>
                    <a:lnTo>
                      <a:pt x="1" y="99"/>
                    </a:lnTo>
                    <a:lnTo>
                      <a:pt x="0" y="101"/>
                    </a:lnTo>
                    <a:lnTo>
                      <a:pt x="1" y="102"/>
                    </a:lnTo>
                    <a:lnTo>
                      <a:pt x="4" y="112"/>
                    </a:lnTo>
                    <a:lnTo>
                      <a:pt x="4" y="113"/>
                    </a:lnTo>
                    <a:lnTo>
                      <a:pt x="7" y="141"/>
                    </a:lnTo>
                    <a:lnTo>
                      <a:pt x="7" y="143"/>
                    </a:lnTo>
                    <a:lnTo>
                      <a:pt x="5" y="147"/>
                    </a:lnTo>
                    <a:lnTo>
                      <a:pt x="5" y="148"/>
                    </a:lnTo>
                    <a:lnTo>
                      <a:pt x="15" y="148"/>
                    </a:lnTo>
                    <a:lnTo>
                      <a:pt x="17" y="150"/>
                    </a:lnTo>
                    <a:lnTo>
                      <a:pt x="22" y="150"/>
                    </a:lnTo>
                    <a:lnTo>
                      <a:pt x="26" y="148"/>
                    </a:lnTo>
                    <a:lnTo>
                      <a:pt x="27" y="148"/>
                    </a:lnTo>
                    <a:lnTo>
                      <a:pt x="33" y="146"/>
                    </a:lnTo>
                    <a:lnTo>
                      <a:pt x="36" y="143"/>
                    </a:lnTo>
                    <a:lnTo>
                      <a:pt x="64" y="122"/>
                    </a:lnTo>
                    <a:lnTo>
                      <a:pt x="69" y="124"/>
                    </a:lnTo>
                    <a:lnTo>
                      <a:pt x="69" y="126"/>
                    </a:lnTo>
                    <a:lnTo>
                      <a:pt x="71" y="124"/>
                    </a:lnTo>
                    <a:lnTo>
                      <a:pt x="74" y="124"/>
                    </a:lnTo>
                    <a:lnTo>
                      <a:pt x="87" y="112"/>
                    </a:lnTo>
                    <a:lnTo>
                      <a:pt x="92" y="106"/>
                    </a:lnTo>
                    <a:lnTo>
                      <a:pt x="92" y="101"/>
                    </a:lnTo>
                    <a:lnTo>
                      <a:pt x="93" y="99"/>
                    </a:lnTo>
                    <a:lnTo>
                      <a:pt x="96" y="102"/>
                    </a:lnTo>
                    <a:lnTo>
                      <a:pt x="96" y="103"/>
                    </a:lnTo>
                    <a:lnTo>
                      <a:pt x="104" y="103"/>
                    </a:lnTo>
                    <a:lnTo>
                      <a:pt x="108" y="102"/>
                    </a:lnTo>
                    <a:lnTo>
                      <a:pt x="118" y="96"/>
                    </a:lnTo>
                    <a:lnTo>
                      <a:pt x="161" y="80"/>
                    </a:lnTo>
                    <a:lnTo>
                      <a:pt x="163" y="79"/>
                    </a:lnTo>
                    <a:lnTo>
                      <a:pt x="163" y="80"/>
                    </a:lnTo>
                    <a:lnTo>
                      <a:pt x="167" y="83"/>
                    </a:lnTo>
                    <a:lnTo>
                      <a:pt x="168" y="83"/>
                    </a:lnTo>
                    <a:lnTo>
                      <a:pt x="171" y="81"/>
                    </a:lnTo>
                    <a:lnTo>
                      <a:pt x="173" y="84"/>
                    </a:lnTo>
                    <a:lnTo>
                      <a:pt x="174" y="86"/>
                    </a:lnTo>
                    <a:lnTo>
                      <a:pt x="174" y="87"/>
                    </a:lnTo>
                    <a:lnTo>
                      <a:pt x="178" y="87"/>
                    </a:lnTo>
                    <a:lnTo>
                      <a:pt x="194" y="81"/>
                    </a:lnTo>
                    <a:lnTo>
                      <a:pt x="206" y="79"/>
                    </a:lnTo>
                    <a:lnTo>
                      <a:pt x="214" y="73"/>
                    </a:lnTo>
                    <a:lnTo>
                      <a:pt x="216" y="70"/>
                    </a:lnTo>
                    <a:lnTo>
                      <a:pt x="217" y="69"/>
                    </a:lnTo>
                    <a:lnTo>
                      <a:pt x="217" y="63"/>
                    </a:lnTo>
                    <a:lnTo>
                      <a:pt x="219" y="63"/>
                    </a:lnTo>
                    <a:lnTo>
                      <a:pt x="231" y="70"/>
                    </a:lnTo>
                    <a:lnTo>
                      <a:pt x="233" y="70"/>
                    </a:lnTo>
                    <a:lnTo>
                      <a:pt x="233" y="73"/>
                    </a:lnTo>
                    <a:lnTo>
                      <a:pt x="237" y="76"/>
                    </a:lnTo>
                    <a:lnTo>
                      <a:pt x="237" y="77"/>
                    </a:lnTo>
                    <a:lnTo>
                      <a:pt x="224" y="92"/>
                    </a:lnTo>
                    <a:lnTo>
                      <a:pt x="224" y="94"/>
                    </a:lnTo>
                    <a:lnTo>
                      <a:pt x="235" y="105"/>
                    </a:lnTo>
                    <a:lnTo>
                      <a:pt x="242" y="110"/>
                    </a:lnTo>
                    <a:lnTo>
                      <a:pt x="245" y="123"/>
                    </a:lnTo>
                    <a:lnTo>
                      <a:pt x="245" y="124"/>
                    </a:lnTo>
                    <a:lnTo>
                      <a:pt x="261" y="108"/>
                    </a:lnTo>
                    <a:lnTo>
                      <a:pt x="264" y="108"/>
                    </a:lnTo>
                    <a:lnTo>
                      <a:pt x="265" y="105"/>
                    </a:lnTo>
                    <a:lnTo>
                      <a:pt x="265" y="103"/>
                    </a:lnTo>
                    <a:lnTo>
                      <a:pt x="266" y="102"/>
                    </a:lnTo>
                    <a:lnTo>
                      <a:pt x="269" y="101"/>
                    </a:lnTo>
                    <a:lnTo>
                      <a:pt x="272" y="103"/>
                    </a:lnTo>
                    <a:lnTo>
                      <a:pt x="273" y="106"/>
                    </a:lnTo>
                    <a:lnTo>
                      <a:pt x="276" y="106"/>
                    </a:lnTo>
                    <a:lnTo>
                      <a:pt x="273" y="108"/>
                    </a:lnTo>
                    <a:lnTo>
                      <a:pt x="273" y="109"/>
                    </a:lnTo>
                    <a:lnTo>
                      <a:pt x="272" y="109"/>
                    </a:lnTo>
                    <a:lnTo>
                      <a:pt x="271" y="110"/>
                    </a:lnTo>
                    <a:lnTo>
                      <a:pt x="271" y="112"/>
                    </a:lnTo>
                    <a:lnTo>
                      <a:pt x="272" y="113"/>
                    </a:lnTo>
                    <a:lnTo>
                      <a:pt x="283" y="113"/>
                    </a:lnTo>
                    <a:lnTo>
                      <a:pt x="298" y="116"/>
                    </a:lnTo>
                    <a:lnTo>
                      <a:pt x="300" y="115"/>
                    </a:lnTo>
                    <a:lnTo>
                      <a:pt x="304" y="115"/>
                    </a:lnTo>
                    <a:lnTo>
                      <a:pt x="312" y="130"/>
                    </a:lnTo>
                    <a:lnTo>
                      <a:pt x="315" y="134"/>
                    </a:lnTo>
                    <a:lnTo>
                      <a:pt x="315" y="15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20" name="Freeform 3162">
                <a:extLst>
                  <a:ext uri="{FF2B5EF4-FFF2-40B4-BE49-F238E27FC236}">
                    <a16:creationId xmlns:a16="http://schemas.microsoft.com/office/drawing/2014/main" id="{1F6BCC68-412A-0F0D-A511-44325D0AEB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8" y="1765"/>
                <a:ext cx="23" cy="44"/>
              </a:xfrm>
              <a:custGeom>
                <a:avLst/>
                <a:gdLst>
                  <a:gd name="T0" fmla="*/ 92 w 92"/>
                  <a:gd name="T1" fmla="*/ 177 h 177"/>
                  <a:gd name="T2" fmla="*/ 90 w 92"/>
                  <a:gd name="T3" fmla="*/ 139 h 177"/>
                  <a:gd name="T4" fmla="*/ 89 w 92"/>
                  <a:gd name="T5" fmla="*/ 138 h 177"/>
                  <a:gd name="T6" fmla="*/ 89 w 92"/>
                  <a:gd name="T7" fmla="*/ 137 h 177"/>
                  <a:gd name="T8" fmla="*/ 86 w 92"/>
                  <a:gd name="T9" fmla="*/ 135 h 177"/>
                  <a:gd name="T10" fmla="*/ 82 w 92"/>
                  <a:gd name="T11" fmla="*/ 130 h 177"/>
                  <a:gd name="T12" fmla="*/ 82 w 92"/>
                  <a:gd name="T13" fmla="*/ 128 h 177"/>
                  <a:gd name="T14" fmla="*/ 81 w 92"/>
                  <a:gd name="T15" fmla="*/ 127 h 177"/>
                  <a:gd name="T16" fmla="*/ 81 w 92"/>
                  <a:gd name="T17" fmla="*/ 125 h 177"/>
                  <a:gd name="T18" fmla="*/ 77 w 92"/>
                  <a:gd name="T19" fmla="*/ 105 h 177"/>
                  <a:gd name="T20" fmla="*/ 78 w 92"/>
                  <a:gd name="T21" fmla="*/ 91 h 177"/>
                  <a:gd name="T22" fmla="*/ 78 w 92"/>
                  <a:gd name="T23" fmla="*/ 89 h 177"/>
                  <a:gd name="T24" fmla="*/ 74 w 92"/>
                  <a:gd name="T25" fmla="*/ 85 h 177"/>
                  <a:gd name="T26" fmla="*/ 70 w 92"/>
                  <a:gd name="T27" fmla="*/ 85 h 177"/>
                  <a:gd name="T28" fmla="*/ 43 w 92"/>
                  <a:gd name="T29" fmla="*/ 92 h 177"/>
                  <a:gd name="T30" fmla="*/ 25 w 92"/>
                  <a:gd name="T31" fmla="*/ 85 h 177"/>
                  <a:gd name="T32" fmla="*/ 11 w 92"/>
                  <a:gd name="T33" fmla="*/ 91 h 177"/>
                  <a:gd name="T34" fmla="*/ 11 w 92"/>
                  <a:gd name="T35" fmla="*/ 88 h 177"/>
                  <a:gd name="T36" fmla="*/ 10 w 92"/>
                  <a:gd name="T37" fmla="*/ 72 h 177"/>
                  <a:gd name="T38" fmla="*/ 11 w 92"/>
                  <a:gd name="T39" fmla="*/ 57 h 177"/>
                  <a:gd name="T40" fmla="*/ 11 w 92"/>
                  <a:gd name="T41" fmla="*/ 51 h 177"/>
                  <a:gd name="T42" fmla="*/ 10 w 92"/>
                  <a:gd name="T43" fmla="*/ 46 h 177"/>
                  <a:gd name="T44" fmla="*/ 4 w 92"/>
                  <a:gd name="T45" fmla="*/ 41 h 177"/>
                  <a:gd name="T46" fmla="*/ 3 w 92"/>
                  <a:gd name="T47" fmla="*/ 38 h 177"/>
                  <a:gd name="T48" fmla="*/ 0 w 92"/>
                  <a:gd name="T49" fmla="*/ 35 h 177"/>
                  <a:gd name="T50" fmla="*/ 1 w 92"/>
                  <a:gd name="T51" fmla="*/ 33 h 177"/>
                  <a:gd name="T52" fmla="*/ 6 w 92"/>
                  <a:gd name="T53" fmla="*/ 28 h 177"/>
                  <a:gd name="T54" fmla="*/ 23 w 92"/>
                  <a:gd name="T55" fmla="*/ 14 h 177"/>
                  <a:gd name="T56" fmla="*/ 44 w 92"/>
                  <a:gd name="T57" fmla="*/ 3 h 177"/>
                  <a:gd name="T58" fmla="*/ 47 w 92"/>
                  <a:gd name="T59" fmla="*/ 0 h 1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92" h="177">
                    <a:moveTo>
                      <a:pt x="92" y="177"/>
                    </a:moveTo>
                    <a:lnTo>
                      <a:pt x="90" y="139"/>
                    </a:lnTo>
                    <a:lnTo>
                      <a:pt x="89" y="138"/>
                    </a:lnTo>
                    <a:lnTo>
                      <a:pt x="89" y="137"/>
                    </a:lnTo>
                    <a:lnTo>
                      <a:pt x="86" y="135"/>
                    </a:lnTo>
                    <a:lnTo>
                      <a:pt x="82" y="130"/>
                    </a:lnTo>
                    <a:lnTo>
                      <a:pt x="82" y="128"/>
                    </a:lnTo>
                    <a:lnTo>
                      <a:pt x="81" y="127"/>
                    </a:lnTo>
                    <a:lnTo>
                      <a:pt x="81" y="125"/>
                    </a:lnTo>
                    <a:lnTo>
                      <a:pt x="77" y="105"/>
                    </a:lnTo>
                    <a:lnTo>
                      <a:pt x="78" y="91"/>
                    </a:lnTo>
                    <a:lnTo>
                      <a:pt x="78" y="89"/>
                    </a:lnTo>
                    <a:lnTo>
                      <a:pt x="74" y="85"/>
                    </a:lnTo>
                    <a:lnTo>
                      <a:pt x="70" y="85"/>
                    </a:lnTo>
                    <a:lnTo>
                      <a:pt x="43" y="92"/>
                    </a:lnTo>
                    <a:lnTo>
                      <a:pt x="25" y="85"/>
                    </a:lnTo>
                    <a:lnTo>
                      <a:pt x="11" y="91"/>
                    </a:lnTo>
                    <a:lnTo>
                      <a:pt x="11" y="88"/>
                    </a:lnTo>
                    <a:lnTo>
                      <a:pt x="10" y="72"/>
                    </a:lnTo>
                    <a:lnTo>
                      <a:pt x="11" y="57"/>
                    </a:lnTo>
                    <a:lnTo>
                      <a:pt x="11" y="51"/>
                    </a:lnTo>
                    <a:lnTo>
                      <a:pt x="10" y="46"/>
                    </a:lnTo>
                    <a:lnTo>
                      <a:pt x="4" y="41"/>
                    </a:lnTo>
                    <a:lnTo>
                      <a:pt x="3" y="38"/>
                    </a:lnTo>
                    <a:lnTo>
                      <a:pt x="0" y="35"/>
                    </a:lnTo>
                    <a:lnTo>
                      <a:pt x="1" y="33"/>
                    </a:lnTo>
                    <a:lnTo>
                      <a:pt x="6" y="28"/>
                    </a:lnTo>
                    <a:lnTo>
                      <a:pt x="23" y="14"/>
                    </a:lnTo>
                    <a:lnTo>
                      <a:pt x="44" y="3"/>
                    </a:lnTo>
                    <a:lnTo>
                      <a:pt x="47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21" name="Freeform 3163">
                <a:extLst>
                  <a:ext uri="{FF2B5EF4-FFF2-40B4-BE49-F238E27FC236}">
                    <a16:creationId xmlns:a16="http://schemas.microsoft.com/office/drawing/2014/main" id="{69F2E99F-528A-31D3-8CEC-CD7B2AE77C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5" y="1820"/>
                <a:ext cx="44" cy="9"/>
              </a:xfrm>
              <a:custGeom>
                <a:avLst/>
                <a:gdLst>
                  <a:gd name="T0" fmla="*/ 174 w 174"/>
                  <a:gd name="T1" fmla="*/ 8 h 39"/>
                  <a:gd name="T2" fmla="*/ 169 w 174"/>
                  <a:gd name="T3" fmla="*/ 5 h 39"/>
                  <a:gd name="T4" fmla="*/ 169 w 174"/>
                  <a:gd name="T5" fmla="*/ 3 h 39"/>
                  <a:gd name="T6" fmla="*/ 167 w 174"/>
                  <a:gd name="T7" fmla="*/ 1 h 39"/>
                  <a:gd name="T8" fmla="*/ 167 w 174"/>
                  <a:gd name="T9" fmla="*/ 0 h 39"/>
                  <a:gd name="T10" fmla="*/ 153 w 174"/>
                  <a:gd name="T11" fmla="*/ 4 h 39"/>
                  <a:gd name="T12" fmla="*/ 146 w 174"/>
                  <a:gd name="T13" fmla="*/ 10 h 39"/>
                  <a:gd name="T14" fmla="*/ 145 w 174"/>
                  <a:gd name="T15" fmla="*/ 11 h 39"/>
                  <a:gd name="T16" fmla="*/ 144 w 174"/>
                  <a:gd name="T17" fmla="*/ 11 h 39"/>
                  <a:gd name="T18" fmla="*/ 142 w 174"/>
                  <a:gd name="T19" fmla="*/ 12 h 39"/>
                  <a:gd name="T20" fmla="*/ 139 w 174"/>
                  <a:gd name="T21" fmla="*/ 12 h 39"/>
                  <a:gd name="T22" fmla="*/ 124 w 174"/>
                  <a:gd name="T23" fmla="*/ 10 h 39"/>
                  <a:gd name="T24" fmla="*/ 115 w 174"/>
                  <a:gd name="T25" fmla="*/ 7 h 39"/>
                  <a:gd name="T26" fmla="*/ 113 w 174"/>
                  <a:gd name="T27" fmla="*/ 5 h 39"/>
                  <a:gd name="T28" fmla="*/ 110 w 174"/>
                  <a:gd name="T29" fmla="*/ 5 h 39"/>
                  <a:gd name="T30" fmla="*/ 110 w 174"/>
                  <a:gd name="T31" fmla="*/ 7 h 39"/>
                  <a:gd name="T32" fmla="*/ 107 w 174"/>
                  <a:gd name="T33" fmla="*/ 15 h 39"/>
                  <a:gd name="T34" fmla="*/ 103 w 174"/>
                  <a:gd name="T35" fmla="*/ 25 h 39"/>
                  <a:gd name="T36" fmla="*/ 96 w 174"/>
                  <a:gd name="T37" fmla="*/ 29 h 39"/>
                  <a:gd name="T38" fmla="*/ 93 w 174"/>
                  <a:gd name="T39" fmla="*/ 29 h 39"/>
                  <a:gd name="T40" fmla="*/ 93 w 174"/>
                  <a:gd name="T41" fmla="*/ 26 h 39"/>
                  <a:gd name="T42" fmla="*/ 92 w 174"/>
                  <a:gd name="T43" fmla="*/ 25 h 39"/>
                  <a:gd name="T44" fmla="*/ 88 w 174"/>
                  <a:gd name="T45" fmla="*/ 19 h 39"/>
                  <a:gd name="T46" fmla="*/ 86 w 174"/>
                  <a:gd name="T47" fmla="*/ 18 h 39"/>
                  <a:gd name="T48" fmla="*/ 78 w 174"/>
                  <a:gd name="T49" fmla="*/ 18 h 39"/>
                  <a:gd name="T50" fmla="*/ 74 w 174"/>
                  <a:gd name="T51" fmla="*/ 19 h 39"/>
                  <a:gd name="T52" fmla="*/ 69 w 174"/>
                  <a:gd name="T53" fmla="*/ 19 h 39"/>
                  <a:gd name="T54" fmla="*/ 61 w 174"/>
                  <a:gd name="T55" fmla="*/ 24 h 39"/>
                  <a:gd name="T56" fmla="*/ 61 w 174"/>
                  <a:gd name="T57" fmla="*/ 25 h 39"/>
                  <a:gd name="T58" fmla="*/ 46 w 174"/>
                  <a:gd name="T59" fmla="*/ 25 h 39"/>
                  <a:gd name="T60" fmla="*/ 46 w 174"/>
                  <a:gd name="T61" fmla="*/ 26 h 39"/>
                  <a:gd name="T62" fmla="*/ 40 w 174"/>
                  <a:gd name="T63" fmla="*/ 36 h 39"/>
                  <a:gd name="T64" fmla="*/ 39 w 174"/>
                  <a:gd name="T65" fmla="*/ 37 h 39"/>
                  <a:gd name="T66" fmla="*/ 36 w 174"/>
                  <a:gd name="T67" fmla="*/ 37 h 39"/>
                  <a:gd name="T68" fmla="*/ 35 w 174"/>
                  <a:gd name="T69" fmla="*/ 39 h 39"/>
                  <a:gd name="T70" fmla="*/ 31 w 174"/>
                  <a:gd name="T71" fmla="*/ 39 h 39"/>
                  <a:gd name="T72" fmla="*/ 25 w 174"/>
                  <a:gd name="T73" fmla="*/ 36 h 39"/>
                  <a:gd name="T74" fmla="*/ 19 w 174"/>
                  <a:gd name="T75" fmla="*/ 34 h 39"/>
                  <a:gd name="T76" fmla="*/ 2 w 174"/>
                  <a:gd name="T77" fmla="*/ 36 h 39"/>
                  <a:gd name="T78" fmla="*/ 0 w 174"/>
                  <a:gd name="T79" fmla="*/ 36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74" h="39">
                    <a:moveTo>
                      <a:pt x="174" y="8"/>
                    </a:moveTo>
                    <a:lnTo>
                      <a:pt x="169" y="5"/>
                    </a:lnTo>
                    <a:lnTo>
                      <a:pt x="169" y="3"/>
                    </a:lnTo>
                    <a:lnTo>
                      <a:pt x="167" y="1"/>
                    </a:lnTo>
                    <a:lnTo>
                      <a:pt x="167" y="0"/>
                    </a:lnTo>
                    <a:lnTo>
                      <a:pt x="153" y="4"/>
                    </a:lnTo>
                    <a:lnTo>
                      <a:pt x="146" y="10"/>
                    </a:lnTo>
                    <a:lnTo>
                      <a:pt x="145" y="11"/>
                    </a:lnTo>
                    <a:lnTo>
                      <a:pt x="144" y="11"/>
                    </a:lnTo>
                    <a:lnTo>
                      <a:pt x="142" y="12"/>
                    </a:lnTo>
                    <a:lnTo>
                      <a:pt x="139" y="12"/>
                    </a:lnTo>
                    <a:lnTo>
                      <a:pt x="124" y="10"/>
                    </a:lnTo>
                    <a:lnTo>
                      <a:pt x="115" y="7"/>
                    </a:lnTo>
                    <a:lnTo>
                      <a:pt x="113" y="5"/>
                    </a:lnTo>
                    <a:lnTo>
                      <a:pt x="110" y="5"/>
                    </a:lnTo>
                    <a:lnTo>
                      <a:pt x="110" y="7"/>
                    </a:lnTo>
                    <a:lnTo>
                      <a:pt x="107" y="15"/>
                    </a:lnTo>
                    <a:lnTo>
                      <a:pt x="103" y="25"/>
                    </a:lnTo>
                    <a:lnTo>
                      <a:pt x="96" y="29"/>
                    </a:lnTo>
                    <a:lnTo>
                      <a:pt x="93" y="29"/>
                    </a:lnTo>
                    <a:lnTo>
                      <a:pt x="93" y="26"/>
                    </a:lnTo>
                    <a:lnTo>
                      <a:pt x="92" y="25"/>
                    </a:lnTo>
                    <a:lnTo>
                      <a:pt x="88" y="19"/>
                    </a:lnTo>
                    <a:lnTo>
                      <a:pt x="86" y="18"/>
                    </a:lnTo>
                    <a:lnTo>
                      <a:pt x="78" y="18"/>
                    </a:lnTo>
                    <a:lnTo>
                      <a:pt x="74" y="19"/>
                    </a:lnTo>
                    <a:lnTo>
                      <a:pt x="69" y="19"/>
                    </a:lnTo>
                    <a:lnTo>
                      <a:pt x="61" y="24"/>
                    </a:lnTo>
                    <a:lnTo>
                      <a:pt x="61" y="25"/>
                    </a:lnTo>
                    <a:lnTo>
                      <a:pt x="46" y="25"/>
                    </a:lnTo>
                    <a:lnTo>
                      <a:pt x="46" y="26"/>
                    </a:lnTo>
                    <a:lnTo>
                      <a:pt x="40" y="36"/>
                    </a:lnTo>
                    <a:lnTo>
                      <a:pt x="39" y="37"/>
                    </a:lnTo>
                    <a:lnTo>
                      <a:pt x="36" y="37"/>
                    </a:lnTo>
                    <a:lnTo>
                      <a:pt x="35" y="39"/>
                    </a:lnTo>
                    <a:lnTo>
                      <a:pt x="31" y="39"/>
                    </a:lnTo>
                    <a:lnTo>
                      <a:pt x="25" y="36"/>
                    </a:lnTo>
                    <a:lnTo>
                      <a:pt x="19" y="34"/>
                    </a:lnTo>
                    <a:lnTo>
                      <a:pt x="2" y="36"/>
                    </a:lnTo>
                    <a:lnTo>
                      <a:pt x="0" y="3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22" name="Freeform 3164">
                <a:extLst>
                  <a:ext uri="{FF2B5EF4-FFF2-40B4-BE49-F238E27FC236}">
                    <a16:creationId xmlns:a16="http://schemas.microsoft.com/office/drawing/2014/main" id="{C862B405-6B81-24BC-6792-EA683E3A09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1" y="1801"/>
                <a:ext cx="30" cy="17"/>
              </a:xfrm>
              <a:custGeom>
                <a:avLst/>
                <a:gdLst>
                  <a:gd name="T0" fmla="*/ 119 w 119"/>
                  <a:gd name="T1" fmla="*/ 0 h 67"/>
                  <a:gd name="T2" fmla="*/ 116 w 119"/>
                  <a:gd name="T3" fmla="*/ 2 h 67"/>
                  <a:gd name="T4" fmla="*/ 115 w 119"/>
                  <a:gd name="T5" fmla="*/ 8 h 67"/>
                  <a:gd name="T6" fmla="*/ 110 w 119"/>
                  <a:gd name="T7" fmla="*/ 15 h 67"/>
                  <a:gd name="T8" fmla="*/ 106 w 119"/>
                  <a:gd name="T9" fmla="*/ 19 h 67"/>
                  <a:gd name="T10" fmla="*/ 101 w 119"/>
                  <a:gd name="T11" fmla="*/ 26 h 67"/>
                  <a:gd name="T12" fmla="*/ 94 w 119"/>
                  <a:gd name="T13" fmla="*/ 40 h 67"/>
                  <a:gd name="T14" fmla="*/ 92 w 119"/>
                  <a:gd name="T15" fmla="*/ 40 h 67"/>
                  <a:gd name="T16" fmla="*/ 91 w 119"/>
                  <a:gd name="T17" fmla="*/ 41 h 67"/>
                  <a:gd name="T18" fmla="*/ 85 w 119"/>
                  <a:gd name="T19" fmla="*/ 41 h 67"/>
                  <a:gd name="T20" fmla="*/ 82 w 119"/>
                  <a:gd name="T21" fmla="*/ 44 h 67"/>
                  <a:gd name="T22" fmla="*/ 78 w 119"/>
                  <a:gd name="T23" fmla="*/ 51 h 67"/>
                  <a:gd name="T24" fmla="*/ 77 w 119"/>
                  <a:gd name="T25" fmla="*/ 55 h 67"/>
                  <a:gd name="T26" fmla="*/ 75 w 119"/>
                  <a:gd name="T27" fmla="*/ 57 h 67"/>
                  <a:gd name="T28" fmla="*/ 74 w 119"/>
                  <a:gd name="T29" fmla="*/ 55 h 67"/>
                  <a:gd name="T30" fmla="*/ 73 w 119"/>
                  <a:gd name="T31" fmla="*/ 55 h 67"/>
                  <a:gd name="T32" fmla="*/ 71 w 119"/>
                  <a:gd name="T33" fmla="*/ 60 h 67"/>
                  <a:gd name="T34" fmla="*/ 65 w 119"/>
                  <a:gd name="T35" fmla="*/ 65 h 67"/>
                  <a:gd name="T36" fmla="*/ 63 w 119"/>
                  <a:gd name="T37" fmla="*/ 67 h 67"/>
                  <a:gd name="T38" fmla="*/ 63 w 119"/>
                  <a:gd name="T39" fmla="*/ 65 h 67"/>
                  <a:gd name="T40" fmla="*/ 60 w 119"/>
                  <a:gd name="T41" fmla="*/ 64 h 67"/>
                  <a:gd name="T42" fmla="*/ 55 w 119"/>
                  <a:gd name="T43" fmla="*/ 60 h 67"/>
                  <a:gd name="T44" fmla="*/ 48 w 119"/>
                  <a:gd name="T45" fmla="*/ 47 h 67"/>
                  <a:gd name="T46" fmla="*/ 48 w 119"/>
                  <a:gd name="T47" fmla="*/ 48 h 67"/>
                  <a:gd name="T48" fmla="*/ 46 w 119"/>
                  <a:gd name="T49" fmla="*/ 48 h 67"/>
                  <a:gd name="T50" fmla="*/ 45 w 119"/>
                  <a:gd name="T51" fmla="*/ 50 h 67"/>
                  <a:gd name="T52" fmla="*/ 42 w 119"/>
                  <a:gd name="T53" fmla="*/ 51 h 67"/>
                  <a:gd name="T54" fmla="*/ 39 w 119"/>
                  <a:gd name="T55" fmla="*/ 51 h 67"/>
                  <a:gd name="T56" fmla="*/ 39 w 119"/>
                  <a:gd name="T57" fmla="*/ 48 h 67"/>
                  <a:gd name="T58" fmla="*/ 38 w 119"/>
                  <a:gd name="T59" fmla="*/ 46 h 67"/>
                  <a:gd name="T60" fmla="*/ 38 w 119"/>
                  <a:gd name="T61" fmla="*/ 43 h 67"/>
                  <a:gd name="T62" fmla="*/ 35 w 119"/>
                  <a:gd name="T63" fmla="*/ 40 h 67"/>
                  <a:gd name="T64" fmla="*/ 31 w 119"/>
                  <a:gd name="T65" fmla="*/ 39 h 67"/>
                  <a:gd name="T66" fmla="*/ 29 w 119"/>
                  <a:gd name="T67" fmla="*/ 39 h 67"/>
                  <a:gd name="T68" fmla="*/ 20 w 119"/>
                  <a:gd name="T69" fmla="*/ 37 h 67"/>
                  <a:gd name="T70" fmla="*/ 10 w 119"/>
                  <a:gd name="T71" fmla="*/ 37 h 67"/>
                  <a:gd name="T72" fmla="*/ 0 w 119"/>
                  <a:gd name="T73" fmla="*/ 33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9" h="67">
                    <a:moveTo>
                      <a:pt x="119" y="0"/>
                    </a:moveTo>
                    <a:lnTo>
                      <a:pt x="116" y="2"/>
                    </a:lnTo>
                    <a:lnTo>
                      <a:pt x="115" y="8"/>
                    </a:lnTo>
                    <a:lnTo>
                      <a:pt x="110" y="15"/>
                    </a:lnTo>
                    <a:lnTo>
                      <a:pt x="106" y="19"/>
                    </a:lnTo>
                    <a:lnTo>
                      <a:pt x="101" y="26"/>
                    </a:lnTo>
                    <a:lnTo>
                      <a:pt x="94" y="40"/>
                    </a:lnTo>
                    <a:lnTo>
                      <a:pt x="92" y="40"/>
                    </a:lnTo>
                    <a:lnTo>
                      <a:pt x="91" y="41"/>
                    </a:lnTo>
                    <a:lnTo>
                      <a:pt x="85" y="41"/>
                    </a:lnTo>
                    <a:lnTo>
                      <a:pt x="82" y="44"/>
                    </a:lnTo>
                    <a:lnTo>
                      <a:pt x="78" y="51"/>
                    </a:lnTo>
                    <a:lnTo>
                      <a:pt x="77" y="55"/>
                    </a:lnTo>
                    <a:lnTo>
                      <a:pt x="75" y="57"/>
                    </a:lnTo>
                    <a:lnTo>
                      <a:pt x="74" y="55"/>
                    </a:lnTo>
                    <a:lnTo>
                      <a:pt x="73" y="55"/>
                    </a:lnTo>
                    <a:lnTo>
                      <a:pt x="71" y="60"/>
                    </a:lnTo>
                    <a:lnTo>
                      <a:pt x="65" y="65"/>
                    </a:lnTo>
                    <a:lnTo>
                      <a:pt x="63" y="67"/>
                    </a:lnTo>
                    <a:lnTo>
                      <a:pt x="63" y="65"/>
                    </a:lnTo>
                    <a:lnTo>
                      <a:pt x="60" y="64"/>
                    </a:lnTo>
                    <a:lnTo>
                      <a:pt x="55" y="60"/>
                    </a:lnTo>
                    <a:lnTo>
                      <a:pt x="48" y="47"/>
                    </a:lnTo>
                    <a:lnTo>
                      <a:pt x="48" y="48"/>
                    </a:lnTo>
                    <a:lnTo>
                      <a:pt x="46" y="48"/>
                    </a:lnTo>
                    <a:lnTo>
                      <a:pt x="45" y="50"/>
                    </a:lnTo>
                    <a:lnTo>
                      <a:pt x="42" y="51"/>
                    </a:lnTo>
                    <a:lnTo>
                      <a:pt x="39" y="51"/>
                    </a:lnTo>
                    <a:lnTo>
                      <a:pt x="39" y="48"/>
                    </a:lnTo>
                    <a:lnTo>
                      <a:pt x="38" y="46"/>
                    </a:lnTo>
                    <a:lnTo>
                      <a:pt x="38" y="43"/>
                    </a:lnTo>
                    <a:lnTo>
                      <a:pt x="35" y="40"/>
                    </a:lnTo>
                    <a:lnTo>
                      <a:pt x="31" y="39"/>
                    </a:lnTo>
                    <a:lnTo>
                      <a:pt x="29" y="39"/>
                    </a:lnTo>
                    <a:lnTo>
                      <a:pt x="20" y="37"/>
                    </a:lnTo>
                    <a:lnTo>
                      <a:pt x="10" y="37"/>
                    </a:lnTo>
                    <a:lnTo>
                      <a:pt x="0" y="3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23" name="Freeform 3165">
                <a:extLst>
                  <a:ext uri="{FF2B5EF4-FFF2-40B4-BE49-F238E27FC236}">
                    <a16:creationId xmlns:a16="http://schemas.microsoft.com/office/drawing/2014/main" id="{E7A28C7A-2026-F17D-7FF7-A31804B0A5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809"/>
                <a:ext cx="2" cy="13"/>
              </a:xfrm>
              <a:custGeom>
                <a:avLst/>
                <a:gdLst>
                  <a:gd name="T0" fmla="*/ 10 w 11"/>
                  <a:gd name="T1" fmla="*/ 0 h 49"/>
                  <a:gd name="T2" fmla="*/ 10 w 11"/>
                  <a:gd name="T3" fmla="*/ 7 h 49"/>
                  <a:gd name="T4" fmla="*/ 11 w 11"/>
                  <a:gd name="T5" fmla="*/ 13 h 49"/>
                  <a:gd name="T6" fmla="*/ 11 w 11"/>
                  <a:gd name="T7" fmla="*/ 31 h 49"/>
                  <a:gd name="T8" fmla="*/ 4 w 11"/>
                  <a:gd name="T9" fmla="*/ 44 h 49"/>
                  <a:gd name="T10" fmla="*/ 4 w 11"/>
                  <a:gd name="T11" fmla="*/ 45 h 49"/>
                  <a:gd name="T12" fmla="*/ 0 w 11"/>
                  <a:gd name="T13" fmla="*/ 4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49">
                    <a:moveTo>
                      <a:pt x="10" y="0"/>
                    </a:moveTo>
                    <a:lnTo>
                      <a:pt x="10" y="7"/>
                    </a:lnTo>
                    <a:lnTo>
                      <a:pt x="11" y="13"/>
                    </a:lnTo>
                    <a:lnTo>
                      <a:pt x="11" y="31"/>
                    </a:lnTo>
                    <a:lnTo>
                      <a:pt x="4" y="44"/>
                    </a:lnTo>
                    <a:lnTo>
                      <a:pt x="4" y="45"/>
                    </a:lnTo>
                    <a:lnTo>
                      <a:pt x="0" y="4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24" name="Freeform 3166">
                <a:extLst>
                  <a:ext uri="{FF2B5EF4-FFF2-40B4-BE49-F238E27FC236}">
                    <a16:creationId xmlns:a16="http://schemas.microsoft.com/office/drawing/2014/main" id="{921902E7-1542-6C9A-9FAC-F8C70AC3DC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1822"/>
                <a:ext cx="18" cy="82"/>
              </a:xfrm>
              <a:custGeom>
                <a:avLst/>
                <a:gdLst>
                  <a:gd name="T0" fmla="*/ 52 w 75"/>
                  <a:gd name="T1" fmla="*/ 325 h 328"/>
                  <a:gd name="T2" fmla="*/ 43 w 75"/>
                  <a:gd name="T3" fmla="*/ 317 h 328"/>
                  <a:gd name="T4" fmla="*/ 39 w 75"/>
                  <a:gd name="T5" fmla="*/ 302 h 328"/>
                  <a:gd name="T6" fmla="*/ 46 w 75"/>
                  <a:gd name="T7" fmla="*/ 288 h 328"/>
                  <a:gd name="T8" fmla="*/ 52 w 75"/>
                  <a:gd name="T9" fmla="*/ 277 h 328"/>
                  <a:gd name="T10" fmla="*/ 53 w 75"/>
                  <a:gd name="T11" fmla="*/ 271 h 328"/>
                  <a:gd name="T12" fmla="*/ 55 w 75"/>
                  <a:gd name="T13" fmla="*/ 267 h 328"/>
                  <a:gd name="T14" fmla="*/ 56 w 75"/>
                  <a:gd name="T15" fmla="*/ 257 h 328"/>
                  <a:gd name="T16" fmla="*/ 57 w 75"/>
                  <a:gd name="T17" fmla="*/ 254 h 328"/>
                  <a:gd name="T18" fmla="*/ 74 w 75"/>
                  <a:gd name="T19" fmla="*/ 228 h 328"/>
                  <a:gd name="T20" fmla="*/ 75 w 75"/>
                  <a:gd name="T21" fmla="*/ 226 h 328"/>
                  <a:gd name="T22" fmla="*/ 72 w 75"/>
                  <a:gd name="T23" fmla="*/ 214 h 328"/>
                  <a:gd name="T24" fmla="*/ 67 w 75"/>
                  <a:gd name="T25" fmla="*/ 210 h 328"/>
                  <a:gd name="T26" fmla="*/ 64 w 75"/>
                  <a:gd name="T27" fmla="*/ 207 h 328"/>
                  <a:gd name="T28" fmla="*/ 59 w 75"/>
                  <a:gd name="T29" fmla="*/ 197 h 328"/>
                  <a:gd name="T30" fmla="*/ 55 w 75"/>
                  <a:gd name="T31" fmla="*/ 163 h 328"/>
                  <a:gd name="T32" fmla="*/ 57 w 75"/>
                  <a:gd name="T33" fmla="*/ 148 h 328"/>
                  <a:gd name="T34" fmla="*/ 67 w 75"/>
                  <a:gd name="T35" fmla="*/ 123 h 328"/>
                  <a:gd name="T36" fmla="*/ 69 w 75"/>
                  <a:gd name="T37" fmla="*/ 115 h 328"/>
                  <a:gd name="T38" fmla="*/ 70 w 75"/>
                  <a:gd name="T39" fmla="*/ 110 h 328"/>
                  <a:gd name="T40" fmla="*/ 69 w 75"/>
                  <a:gd name="T41" fmla="*/ 91 h 328"/>
                  <a:gd name="T42" fmla="*/ 62 w 75"/>
                  <a:gd name="T43" fmla="*/ 76 h 328"/>
                  <a:gd name="T44" fmla="*/ 60 w 75"/>
                  <a:gd name="T45" fmla="*/ 70 h 328"/>
                  <a:gd name="T46" fmla="*/ 53 w 75"/>
                  <a:gd name="T47" fmla="*/ 63 h 328"/>
                  <a:gd name="T48" fmla="*/ 43 w 75"/>
                  <a:gd name="T49" fmla="*/ 59 h 328"/>
                  <a:gd name="T50" fmla="*/ 38 w 75"/>
                  <a:gd name="T51" fmla="*/ 52 h 328"/>
                  <a:gd name="T52" fmla="*/ 31 w 75"/>
                  <a:gd name="T53" fmla="*/ 48 h 328"/>
                  <a:gd name="T54" fmla="*/ 24 w 75"/>
                  <a:gd name="T55" fmla="*/ 45 h 328"/>
                  <a:gd name="T56" fmla="*/ 10 w 75"/>
                  <a:gd name="T57" fmla="*/ 36 h 328"/>
                  <a:gd name="T58" fmla="*/ 7 w 75"/>
                  <a:gd name="T59" fmla="*/ 33 h 328"/>
                  <a:gd name="T60" fmla="*/ 4 w 75"/>
                  <a:gd name="T61" fmla="*/ 31 h 328"/>
                  <a:gd name="T62" fmla="*/ 2 w 75"/>
                  <a:gd name="T63" fmla="*/ 28 h 328"/>
                  <a:gd name="T64" fmla="*/ 0 w 75"/>
                  <a:gd name="T65" fmla="*/ 24 h 328"/>
                  <a:gd name="T66" fmla="*/ 2 w 75"/>
                  <a:gd name="T67" fmla="*/ 7 h 328"/>
                  <a:gd name="T68" fmla="*/ 3 w 75"/>
                  <a:gd name="T69" fmla="*/ 2 h 3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75" h="328">
                    <a:moveTo>
                      <a:pt x="52" y="328"/>
                    </a:moveTo>
                    <a:lnTo>
                      <a:pt x="52" y="325"/>
                    </a:lnTo>
                    <a:lnTo>
                      <a:pt x="45" y="320"/>
                    </a:lnTo>
                    <a:lnTo>
                      <a:pt x="43" y="317"/>
                    </a:lnTo>
                    <a:lnTo>
                      <a:pt x="39" y="313"/>
                    </a:lnTo>
                    <a:lnTo>
                      <a:pt x="39" y="302"/>
                    </a:lnTo>
                    <a:lnTo>
                      <a:pt x="45" y="289"/>
                    </a:lnTo>
                    <a:lnTo>
                      <a:pt x="46" y="288"/>
                    </a:lnTo>
                    <a:lnTo>
                      <a:pt x="48" y="282"/>
                    </a:lnTo>
                    <a:lnTo>
                      <a:pt x="52" y="277"/>
                    </a:lnTo>
                    <a:lnTo>
                      <a:pt x="53" y="274"/>
                    </a:lnTo>
                    <a:lnTo>
                      <a:pt x="53" y="271"/>
                    </a:lnTo>
                    <a:lnTo>
                      <a:pt x="55" y="271"/>
                    </a:lnTo>
                    <a:lnTo>
                      <a:pt x="55" y="267"/>
                    </a:lnTo>
                    <a:lnTo>
                      <a:pt x="56" y="265"/>
                    </a:lnTo>
                    <a:lnTo>
                      <a:pt x="56" y="257"/>
                    </a:lnTo>
                    <a:lnTo>
                      <a:pt x="57" y="256"/>
                    </a:lnTo>
                    <a:lnTo>
                      <a:pt x="57" y="254"/>
                    </a:lnTo>
                    <a:lnTo>
                      <a:pt x="59" y="254"/>
                    </a:lnTo>
                    <a:lnTo>
                      <a:pt x="74" y="228"/>
                    </a:lnTo>
                    <a:lnTo>
                      <a:pt x="74" y="226"/>
                    </a:lnTo>
                    <a:lnTo>
                      <a:pt x="75" y="226"/>
                    </a:lnTo>
                    <a:lnTo>
                      <a:pt x="75" y="215"/>
                    </a:lnTo>
                    <a:lnTo>
                      <a:pt x="72" y="214"/>
                    </a:lnTo>
                    <a:lnTo>
                      <a:pt x="70" y="214"/>
                    </a:lnTo>
                    <a:lnTo>
                      <a:pt x="67" y="210"/>
                    </a:lnTo>
                    <a:lnTo>
                      <a:pt x="64" y="208"/>
                    </a:lnTo>
                    <a:lnTo>
                      <a:pt x="64" y="207"/>
                    </a:lnTo>
                    <a:lnTo>
                      <a:pt x="62" y="204"/>
                    </a:lnTo>
                    <a:lnTo>
                      <a:pt x="59" y="197"/>
                    </a:lnTo>
                    <a:lnTo>
                      <a:pt x="55" y="179"/>
                    </a:lnTo>
                    <a:lnTo>
                      <a:pt x="55" y="163"/>
                    </a:lnTo>
                    <a:lnTo>
                      <a:pt x="57" y="150"/>
                    </a:lnTo>
                    <a:lnTo>
                      <a:pt x="57" y="148"/>
                    </a:lnTo>
                    <a:lnTo>
                      <a:pt x="64" y="126"/>
                    </a:lnTo>
                    <a:lnTo>
                      <a:pt x="67" y="123"/>
                    </a:lnTo>
                    <a:lnTo>
                      <a:pt x="67" y="117"/>
                    </a:lnTo>
                    <a:lnTo>
                      <a:pt x="69" y="115"/>
                    </a:lnTo>
                    <a:lnTo>
                      <a:pt x="69" y="112"/>
                    </a:lnTo>
                    <a:lnTo>
                      <a:pt x="70" y="110"/>
                    </a:lnTo>
                    <a:lnTo>
                      <a:pt x="70" y="102"/>
                    </a:lnTo>
                    <a:lnTo>
                      <a:pt x="69" y="91"/>
                    </a:lnTo>
                    <a:lnTo>
                      <a:pt x="64" y="80"/>
                    </a:lnTo>
                    <a:lnTo>
                      <a:pt x="62" y="76"/>
                    </a:lnTo>
                    <a:lnTo>
                      <a:pt x="62" y="71"/>
                    </a:lnTo>
                    <a:lnTo>
                      <a:pt x="60" y="70"/>
                    </a:lnTo>
                    <a:lnTo>
                      <a:pt x="55" y="62"/>
                    </a:lnTo>
                    <a:lnTo>
                      <a:pt x="53" y="63"/>
                    </a:lnTo>
                    <a:lnTo>
                      <a:pt x="46" y="60"/>
                    </a:lnTo>
                    <a:lnTo>
                      <a:pt x="43" y="59"/>
                    </a:lnTo>
                    <a:lnTo>
                      <a:pt x="43" y="57"/>
                    </a:lnTo>
                    <a:lnTo>
                      <a:pt x="38" y="52"/>
                    </a:lnTo>
                    <a:lnTo>
                      <a:pt x="32" y="49"/>
                    </a:lnTo>
                    <a:lnTo>
                      <a:pt x="31" y="48"/>
                    </a:lnTo>
                    <a:lnTo>
                      <a:pt x="29" y="48"/>
                    </a:lnTo>
                    <a:lnTo>
                      <a:pt x="24" y="45"/>
                    </a:lnTo>
                    <a:lnTo>
                      <a:pt x="19" y="43"/>
                    </a:lnTo>
                    <a:lnTo>
                      <a:pt x="10" y="36"/>
                    </a:lnTo>
                    <a:lnTo>
                      <a:pt x="8" y="36"/>
                    </a:lnTo>
                    <a:lnTo>
                      <a:pt x="7" y="33"/>
                    </a:lnTo>
                    <a:lnTo>
                      <a:pt x="4" y="32"/>
                    </a:lnTo>
                    <a:lnTo>
                      <a:pt x="4" y="31"/>
                    </a:lnTo>
                    <a:lnTo>
                      <a:pt x="3" y="31"/>
                    </a:lnTo>
                    <a:lnTo>
                      <a:pt x="2" y="28"/>
                    </a:lnTo>
                    <a:lnTo>
                      <a:pt x="2" y="25"/>
                    </a:lnTo>
                    <a:lnTo>
                      <a:pt x="0" y="24"/>
                    </a:lnTo>
                    <a:lnTo>
                      <a:pt x="0" y="9"/>
                    </a:lnTo>
                    <a:lnTo>
                      <a:pt x="2" y="7"/>
                    </a:lnTo>
                    <a:lnTo>
                      <a:pt x="3" y="4"/>
                    </a:lnTo>
                    <a:lnTo>
                      <a:pt x="3" y="2"/>
                    </a:lnTo>
                    <a:lnTo>
                      <a:pt x="4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25" name="Freeform 3167">
                <a:extLst>
                  <a:ext uri="{FF2B5EF4-FFF2-40B4-BE49-F238E27FC236}">
                    <a16:creationId xmlns:a16="http://schemas.microsoft.com/office/drawing/2014/main" id="{F898DCB5-1D73-E45A-4403-5340387AB6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1" y="1798"/>
                <a:ext cx="5" cy="3"/>
              </a:xfrm>
              <a:custGeom>
                <a:avLst/>
                <a:gdLst>
                  <a:gd name="T0" fmla="*/ 23 w 23"/>
                  <a:gd name="T1" fmla="*/ 0 h 13"/>
                  <a:gd name="T2" fmla="*/ 4 w 23"/>
                  <a:gd name="T3" fmla="*/ 10 h 13"/>
                  <a:gd name="T4" fmla="*/ 0 w 23"/>
                  <a:gd name="T5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3" h="13">
                    <a:moveTo>
                      <a:pt x="23" y="0"/>
                    </a:moveTo>
                    <a:lnTo>
                      <a:pt x="4" y="10"/>
                    </a:lnTo>
                    <a:lnTo>
                      <a:pt x="0" y="1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26" name="Freeform 3168">
                <a:extLst>
                  <a:ext uri="{FF2B5EF4-FFF2-40B4-BE49-F238E27FC236}">
                    <a16:creationId xmlns:a16="http://schemas.microsoft.com/office/drawing/2014/main" id="{231A5D4A-5475-425E-A6CD-2F7371DC53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7" y="1771"/>
                <a:ext cx="29" cy="51"/>
              </a:xfrm>
              <a:custGeom>
                <a:avLst/>
                <a:gdLst>
                  <a:gd name="T0" fmla="*/ 111 w 115"/>
                  <a:gd name="T1" fmla="*/ 206 h 206"/>
                  <a:gd name="T2" fmla="*/ 115 w 115"/>
                  <a:gd name="T3" fmla="*/ 189 h 206"/>
                  <a:gd name="T4" fmla="*/ 113 w 115"/>
                  <a:gd name="T5" fmla="*/ 182 h 206"/>
                  <a:gd name="T6" fmla="*/ 113 w 115"/>
                  <a:gd name="T7" fmla="*/ 180 h 206"/>
                  <a:gd name="T8" fmla="*/ 108 w 115"/>
                  <a:gd name="T9" fmla="*/ 186 h 206"/>
                  <a:gd name="T10" fmla="*/ 102 w 115"/>
                  <a:gd name="T11" fmla="*/ 187 h 206"/>
                  <a:gd name="T12" fmla="*/ 88 w 115"/>
                  <a:gd name="T13" fmla="*/ 187 h 206"/>
                  <a:gd name="T14" fmla="*/ 78 w 115"/>
                  <a:gd name="T15" fmla="*/ 183 h 206"/>
                  <a:gd name="T16" fmla="*/ 76 w 115"/>
                  <a:gd name="T17" fmla="*/ 183 h 206"/>
                  <a:gd name="T18" fmla="*/ 70 w 115"/>
                  <a:gd name="T19" fmla="*/ 180 h 206"/>
                  <a:gd name="T20" fmla="*/ 55 w 115"/>
                  <a:gd name="T21" fmla="*/ 176 h 206"/>
                  <a:gd name="T22" fmla="*/ 52 w 115"/>
                  <a:gd name="T23" fmla="*/ 176 h 206"/>
                  <a:gd name="T24" fmla="*/ 51 w 115"/>
                  <a:gd name="T25" fmla="*/ 173 h 206"/>
                  <a:gd name="T26" fmla="*/ 49 w 115"/>
                  <a:gd name="T27" fmla="*/ 173 h 206"/>
                  <a:gd name="T28" fmla="*/ 39 w 115"/>
                  <a:gd name="T29" fmla="*/ 158 h 206"/>
                  <a:gd name="T30" fmla="*/ 39 w 115"/>
                  <a:gd name="T31" fmla="*/ 155 h 206"/>
                  <a:gd name="T32" fmla="*/ 37 w 115"/>
                  <a:gd name="T33" fmla="*/ 147 h 206"/>
                  <a:gd name="T34" fmla="*/ 37 w 115"/>
                  <a:gd name="T35" fmla="*/ 136 h 206"/>
                  <a:gd name="T36" fmla="*/ 38 w 115"/>
                  <a:gd name="T37" fmla="*/ 136 h 206"/>
                  <a:gd name="T38" fmla="*/ 45 w 115"/>
                  <a:gd name="T39" fmla="*/ 134 h 206"/>
                  <a:gd name="T40" fmla="*/ 55 w 115"/>
                  <a:gd name="T41" fmla="*/ 129 h 206"/>
                  <a:gd name="T42" fmla="*/ 56 w 115"/>
                  <a:gd name="T43" fmla="*/ 129 h 206"/>
                  <a:gd name="T44" fmla="*/ 56 w 115"/>
                  <a:gd name="T45" fmla="*/ 127 h 206"/>
                  <a:gd name="T46" fmla="*/ 49 w 115"/>
                  <a:gd name="T47" fmla="*/ 120 h 206"/>
                  <a:gd name="T48" fmla="*/ 49 w 115"/>
                  <a:gd name="T49" fmla="*/ 117 h 206"/>
                  <a:gd name="T50" fmla="*/ 48 w 115"/>
                  <a:gd name="T51" fmla="*/ 117 h 206"/>
                  <a:gd name="T52" fmla="*/ 48 w 115"/>
                  <a:gd name="T53" fmla="*/ 115 h 206"/>
                  <a:gd name="T54" fmla="*/ 49 w 115"/>
                  <a:gd name="T55" fmla="*/ 115 h 206"/>
                  <a:gd name="T56" fmla="*/ 51 w 115"/>
                  <a:gd name="T57" fmla="*/ 110 h 206"/>
                  <a:gd name="T58" fmla="*/ 52 w 115"/>
                  <a:gd name="T59" fmla="*/ 109 h 206"/>
                  <a:gd name="T60" fmla="*/ 62 w 115"/>
                  <a:gd name="T61" fmla="*/ 98 h 206"/>
                  <a:gd name="T62" fmla="*/ 63 w 115"/>
                  <a:gd name="T63" fmla="*/ 94 h 206"/>
                  <a:gd name="T64" fmla="*/ 64 w 115"/>
                  <a:gd name="T65" fmla="*/ 92 h 206"/>
                  <a:gd name="T66" fmla="*/ 66 w 115"/>
                  <a:gd name="T67" fmla="*/ 80 h 206"/>
                  <a:gd name="T68" fmla="*/ 67 w 115"/>
                  <a:gd name="T69" fmla="*/ 79 h 206"/>
                  <a:gd name="T70" fmla="*/ 41 w 115"/>
                  <a:gd name="T71" fmla="*/ 64 h 206"/>
                  <a:gd name="T72" fmla="*/ 35 w 115"/>
                  <a:gd name="T73" fmla="*/ 59 h 206"/>
                  <a:gd name="T74" fmla="*/ 34 w 115"/>
                  <a:gd name="T75" fmla="*/ 55 h 206"/>
                  <a:gd name="T76" fmla="*/ 34 w 115"/>
                  <a:gd name="T77" fmla="*/ 52 h 206"/>
                  <a:gd name="T78" fmla="*/ 32 w 115"/>
                  <a:gd name="T79" fmla="*/ 46 h 206"/>
                  <a:gd name="T80" fmla="*/ 25 w 115"/>
                  <a:gd name="T81" fmla="*/ 43 h 206"/>
                  <a:gd name="T82" fmla="*/ 25 w 115"/>
                  <a:gd name="T83" fmla="*/ 35 h 206"/>
                  <a:gd name="T84" fmla="*/ 27 w 115"/>
                  <a:gd name="T85" fmla="*/ 31 h 206"/>
                  <a:gd name="T86" fmla="*/ 27 w 115"/>
                  <a:gd name="T87" fmla="*/ 21 h 206"/>
                  <a:gd name="T88" fmla="*/ 25 w 115"/>
                  <a:gd name="T89" fmla="*/ 21 h 206"/>
                  <a:gd name="T90" fmla="*/ 18 w 115"/>
                  <a:gd name="T91" fmla="*/ 19 h 206"/>
                  <a:gd name="T92" fmla="*/ 3 w 115"/>
                  <a:gd name="T93" fmla="*/ 16 h 206"/>
                  <a:gd name="T94" fmla="*/ 0 w 115"/>
                  <a:gd name="T95" fmla="*/ 14 h 206"/>
                  <a:gd name="T96" fmla="*/ 2 w 115"/>
                  <a:gd name="T97" fmla="*/ 2 h 206"/>
                  <a:gd name="T98" fmla="*/ 2 w 115"/>
                  <a:gd name="T99" fmla="*/ 0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15" h="206">
                    <a:moveTo>
                      <a:pt x="111" y="206"/>
                    </a:moveTo>
                    <a:lnTo>
                      <a:pt x="115" y="189"/>
                    </a:lnTo>
                    <a:lnTo>
                      <a:pt x="113" y="182"/>
                    </a:lnTo>
                    <a:lnTo>
                      <a:pt x="113" y="180"/>
                    </a:lnTo>
                    <a:lnTo>
                      <a:pt x="108" y="186"/>
                    </a:lnTo>
                    <a:lnTo>
                      <a:pt x="102" y="187"/>
                    </a:lnTo>
                    <a:lnTo>
                      <a:pt x="88" y="187"/>
                    </a:lnTo>
                    <a:lnTo>
                      <a:pt x="78" y="183"/>
                    </a:lnTo>
                    <a:lnTo>
                      <a:pt x="76" y="183"/>
                    </a:lnTo>
                    <a:lnTo>
                      <a:pt x="70" y="180"/>
                    </a:lnTo>
                    <a:lnTo>
                      <a:pt x="55" y="176"/>
                    </a:lnTo>
                    <a:lnTo>
                      <a:pt x="52" y="176"/>
                    </a:lnTo>
                    <a:lnTo>
                      <a:pt x="51" y="173"/>
                    </a:lnTo>
                    <a:lnTo>
                      <a:pt x="49" y="173"/>
                    </a:lnTo>
                    <a:lnTo>
                      <a:pt x="39" y="158"/>
                    </a:lnTo>
                    <a:lnTo>
                      <a:pt x="39" y="155"/>
                    </a:lnTo>
                    <a:lnTo>
                      <a:pt x="37" y="147"/>
                    </a:lnTo>
                    <a:lnTo>
                      <a:pt x="37" y="136"/>
                    </a:lnTo>
                    <a:lnTo>
                      <a:pt x="38" y="136"/>
                    </a:lnTo>
                    <a:lnTo>
                      <a:pt x="45" y="134"/>
                    </a:lnTo>
                    <a:lnTo>
                      <a:pt x="55" y="129"/>
                    </a:lnTo>
                    <a:lnTo>
                      <a:pt x="56" y="129"/>
                    </a:lnTo>
                    <a:lnTo>
                      <a:pt x="56" y="127"/>
                    </a:lnTo>
                    <a:lnTo>
                      <a:pt x="49" y="120"/>
                    </a:lnTo>
                    <a:lnTo>
                      <a:pt x="49" y="117"/>
                    </a:lnTo>
                    <a:lnTo>
                      <a:pt x="48" y="117"/>
                    </a:lnTo>
                    <a:lnTo>
                      <a:pt x="48" y="115"/>
                    </a:lnTo>
                    <a:lnTo>
                      <a:pt x="49" y="115"/>
                    </a:lnTo>
                    <a:lnTo>
                      <a:pt x="51" y="110"/>
                    </a:lnTo>
                    <a:lnTo>
                      <a:pt x="52" y="109"/>
                    </a:lnTo>
                    <a:lnTo>
                      <a:pt x="62" y="98"/>
                    </a:lnTo>
                    <a:lnTo>
                      <a:pt x="63" y="94"/>
                    </a:lnTo>
                    <a:lnTo>
                      <a:pt x="64" y="92"/>
                    </a:lnTo>
                    <a:lnTo>
                      <a:pt x="66" y="80"/>
                    </a:lnTo>
                    <a:lnTo>
                      <a:pt x="67" y="79"/>
                    </a:lnTo>
                    <a:lnTo>
                      <a:pt x="41" y="64"/>
                    </a:lnTo>
                    <a:lnTo>
                      <a:pt x="35" y="59"/>
                    </a:lnTo>
                    <a:lnTo>
                      <a:pt x="34" y="55"/>
                    </a:lnTo>
                    <a:lnTo>
                      <a:pt x="34" y="52"/>
                    </a:lnTo>
                    <a:lnTo>
                      <a:pt x="32" y="46"/>
                    </a:lnTo>
                    <a:lnTo>
                      <a:pt x="25" y="43"/>
                    </a:lnTo>
                    <a:lnTo>
                      <a:pt x="25" y="35"/>
                    </a:lnTo>
                    <a:lnTo>
                      <a:pt x="27" y="31"/>
                    </a:lnTo>
                    <a:lnTo>
                      <a:pt x="27" y="21"/>
                    </a:lnTo>
                    <a:lnTo>
                      <a:pt x="25" y="21"/>
                    </a:lnTo>
                    <a:lnTo>
                      <a:pt x="18" y="19"/>
                    </a:lnTo>
                    <a:lnTo>
                      <a:pt x="3" y="16"/>
                    </a:lnTo>
                    <a:lnTo>
                      <a:pt x="0" y="14"/>
                    </a:lnTo>
                    <a:lnTo>
                      <a:pt x="2" y="2"/>
                    </a:lnTo>
                    <a:lnTo>
                      <a:pt x="2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27" name="Freeform 3169">
                <a:extLst>
                  <a:ext uri="{FF2B5EF4-FFF2-40B4-BE49-F238E27FC236}">
                    <a16:creationId xmlns:a16="http://schemas.microsoft.com/office/drawing/2014/main" id="{A8A7A6E2-ADF0-69A2-C1D3-A82944F995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8" y="1822"/>
                <a:ext cx="57" cy="40"/>
              </a:xfrm>
              <a:custGeom>
                <a:avLst/>
                <a:gdLst>
                  <a:gd name="T0" fmla="*/ 33 w 227"/>
                  <a:gd name="T1" fmla="*/ 160 h 161"/>
                  <a:gd name="T2" fmla="*/ 26 w 227"/>
                  <a:gd name="T3" fmla="*/ 148 h 161"/>
                  <a:gd name="T4" fmla="*/ 5 w 227"/>
                  <a:gd name="T5" fmla="*/ 131 h 161"/>
                  <a:gd name="T6" fmla="*/ 10 w 227"/>
                  <a:gd name="T7" fmla="*/ 122 h 161"/>
                  <a:gd name="T8" fmla="*/ 30 w 227"/>
                  <a:gd name="T9" fmla="*/ 111 h 161"/>
                  <a:gd name="T10" fmla="*/ 56 w 227"/>
                  <a:gd name="T11" fmla="*/ 103 h 161"/>
                  <a:gd name="T12" fmla="*/ 65 w 227"/>
                  <a:gd name="T13" fmla="*/ 111 h 161"/>
                  <a:gd name="T14" fmla="*/ 72 w 227"/>
                  <a:gd name="T15" fmla="*/ 113 h 161"/>
                  <a:gd name="T16" fmla="*/ 80 w 227"/>
                  <a:gd name="T17" fmla="*/ 99 h 161"/>
                  <a:gd name="T18" fmla="*/ 88 w 227"/>
                  <a:gd name="T19" fmla="*/ 97 h 161"/>
                  <a:gd name="T20" fmla="*/ 110 w 227"/>
                  <a:gd name="T21" fmla="*/ 87 h 161"/>
                  <a:gd name="T22" fmla="*/ 110 w 227"/>
                  <a:gd name="T23" fmla="*/ 90 h 161"/>
                  <a:gd name="T24" fmla="*/ 122 w 227"/>
                  <a:gd name="T25" fmla="*/ 97 h 161"/>
                  <a:gd name="T26" fmla="*/ 123 w 227"/>
                  <a:gd name="T27" fmla="*/ 107 h 161"/>
                  <a:gd name="T28" fmla="*/ 123 w 227"/>
                  <a:gd name="T29" fmla="*/ 114 h 161"/>
                  <a:gd name="T30" fmla="*/ 127 w 227"/>
                  <a:gd name="T31" fmla="*/ 117 h 161"/>
                  <a:gd name="T32" fmla="*/ 139 w 227"/>
                  <a:gd name="T33" fmla="*/ 113 h 161"/>
                  <a:gd name="T34" fmla="*/ 147 w 227"/>
                  <a:gd name="T35" fmla="*/ 114 h 161"/>
                  <a:gd name="T36" fmla="*/ 171 w 227"/>
                  <a:gd name="T37" fmla="*/ 108 h 161"/>
                  <a:gd name="T38" fmla="*/ 178 w 227"/>
                  <a:gd name="T39" fmla="*/ 101 h 161"/>
                  <a:gd name="T40" fmla="*/ 182 w 227"/>
                  <a:gd name="T41" fmla="*/ 100 h 161"/>
                  <a:gd name="T42" fmla="*/ 183 w 227"/>
                  <a:gd name="T43" fmla="*/ 90 h 161"/>
                  <a:gd name="T44" fmla="*/ 186 w 227"/>
                  <a:gd name="T45" fmla="*/ 69 h 161"/>
                  <a:gd name="T46" fmla="*/ 171 w 227"/>
                  <a:gd name="T47" fmla="*/ 50 h 161"/>
                  <a:gd name="T48" fmla="*/ 167 w 227"/>
                  <a:gd name="T49" fmla="*/ 48 h 161"/>
                  <a:gd name="T50" fmla="*/ 161 w 227"/>
                  <a:gd name="T51" fmla="*/ 46 h 161"/>
                  <a:gd name="T52" fmla="*/ 162 w 227"/>
                  <a:gd name="T53" fmla="*/ 39 h 161"/>
                  <a:gd name="T54" fmla="*/ 176 w 227"/>
                  <a:gd name="T55" fmla="*/ 31 h 161"/>
                  <a:gd name="T56" fmla="*/ 211 w 227"/>
                  <a:gd name="T57" fmla="*/ 24 h 161"/>
                  <a:gd name="T58" fmla="*/ 221 w 227"/>
                  <a:gd name="T59" fmla="*/ 15 h 161"/>
                  <a:gd name="T60" fmla="*/ 225 w 227"/>
                  <a:gd name="T61" fmla="*/ 1 h 161"/>
                  <a:gd name="T62" fmla="*/ 227 w 227"/>
                  <a:gd name="T63" fmla="*/ 0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27" h="161">
                    <a:moveTo>
                      <a:pt x="33" y="161"/>
                    </a:moveTo>
                    <a:lnTo>
                      <a:pt x="33" y="160"/>
                    </a:lnTo>
                    <a:lnTo>
                      <a:pt x="30" y="154"/>
                    </a:lnTo>
                    <a:lnTo>
                      <a:pt x="26" y="148"/>
                    </a:lnTo>
                    <a:lnTo>
                      <a:pt x="17" y="139"/>
                    </a:lnTo>
                    <a:lnTo>
                      <a:pt x="5" y="131"/>
                    </a:lnTo>
                    <a:lnTo>
                      <a:pt x="0" y="122"/>
                    </a:lnTo>
                    <a:lnTo>
                      <a:pt x="10" y="122"/>
                    </a:lnTo>
                    <a:lnTo>
                      <a:pt x="23" y="117"/>
                    </a:lnTo>
                    <a:lnTo>
                      <a:pt x="30" y="111"/>
                    </a:lnTo>
                    <a:lnTo>
                      <a:pt x="55" y="101"/>
                    </a:lnTo>
                    <a:lnTo>
                      <a:pt x="56" y="103"/>
                    </a:lnTo>
                    <a:lnTo>
                      <a:pt x="63" y="106"/>
                    </a:lnTo>
                    <a:lnTo>
                      <a:pt x="65" y="111"/>
                    </a:lnTo>
                    <a:lnTo>
                      <a:pt x="66" y="111"/>
                    </a:lnTo>
                    <a:lnTo>
                      <a:pt x="72" y="113"/>
                    </a:lnTo>
                    <a:lnTo>
                      <a:pt x="73" y="113"/>
                    </a:lnTo>
                    <a:lnTo>
                      <a:pt x="80" y="99"/>
                    </a:lnTo>
                    <a:lnTo>
                      <a:pt x="88" y="99"/>
                    </a:lnTo>
                    <a:lnTo>
                      <a:pt x="88" y="97"/>
                    </a:lnTo>
                    <a:lnTo>
                      <a:pt x="87" y="93"/>
                    </a:lnTo>
                    <a:lnTo>
                      <a:pt x="110" y="87"/>
                    </a:lnTo>
                    <a:lnTo>
                      <a:pt x="112" y="87"/>
                    </a:lnTo>
                    <a:lnTo>
                      <a:pt x="110" y="90"/>
                    </a:lnTo>
                    <a:lnTo>
                      <a:pt x="110" y="94"/>
                    </a:lnTo>
                    <a:lnTo>
                      <a:pt x="122" y="97"/>
                    </a:lnTo>
                    <a:lnTo>
                      <a:pt x="126" y="97"/>
                    </a:lnTo>
                    <a:lnTo>
                      <a:pt x="123" y="107"/>
                    </a:lnTo>
                    <a:lnTo>
                      <a:pt x="122" y="108"/>
                    </a:lnTo>
                    <a:lnTo>
                      <a:pt x="123" y="114"/>
                    </a:lnTo>
                    <a:lnTo>
                      <a:pt x="125" y="115"/>
                    </a:lnTo>
                    <a:lnTo>
                      <a:pt x="127" y="117"/>
                    </a:lnTo>
                    <a:lnTo>
                      <a:pt x="137" y="111"/>
                    </a:lnTo>
                    <a:lnTo>
                      <a:pt x="139" y="113"/>
                    </a:lnTo>
                    <a:lnTo>
                      <a:pt x="141" y="113"/>
                    </a:lnTo>
                    <a:lnTo>
                      <a:pt x="147" y="114"/>
                    </a:lnTo>
                    <a:lnTo>
                      <a:pt x="161" y="114"/>
                    </a:lnTo>
                    <a:lnTo>
                      <a:pt x="171" y="108"/>
                    </a:lnTo>
                    <a:lnTo>
                      <a:pt x="178" y="103"/>
                    </a:lnTo>
                    <a:lnTo>
                      <a:pt x="178" y="101"/>
                    </a:lnTo>
                    <a:lnTo>
                      <a:pt x="179" y="100"/>
                    </a:lnTo>
                    <a:lnTo>
                      <a:pt x="182" y="100"/>
                    </a:lnTo>
                    <a:lnTo>
                      <a:pt x="182" y="99"/>
                    </a:lnTo>
                    <a:lnTo>
                      <a:pt x="183" y="90"/>
                    </a:lnTo>
                    <a:lnTo>
                      <a:pt x="183" y="76"/>
                    </a:lnTo>
                    <a:lnTo>
                      <a:pt x="186" y="69"/>
                    </a:lnTo>
                    <a:lnTo>
                      <a:pt x="186" y="62"/>
                    </a:lnTo>
                    <a:lnTo>
                      <a:pt x="171" y="50"/>
                    </a:lnTo>
                    <a:lnTo>
                      <a:pt x="169" y="50"/>
                    </a:lnTo>
                    <a:lnTo>
                      <a:pt x="167" y="48"/>
                    </a:lnTo>
                    <a:lnTo>
                      <a:pt x="162" y="48"/>
                    </a:lnTo>
                    <a:lnTo>
                      <a:pt x="161" y="46"/>
                    </a:lnTo>
                    <a:lnTo>
                      <a:pt x="162" y="40"/>
                    </a:lnTo>
                    <a:lnTo>
                      <a:pt x="162" y="39"/>
                    </a:lnTo>
                    <a:lnTo>
                      <a:pt x="168" y="33"/>
                    </a:lnTo>
                    <a:lnTo>
                      <a:pt x="176" y="31"/>
                    </a:lnTo>
                    <a:lnTo>
                      <a:pt x="204" y="29"/>
                    </a:lnTo>
                    <a:lnTo>
                      <a:pt x="211" y="24"/>
                    </a:lnTo>
                    <a:lnTo>
                      <a:pt x="218" y="15"/>
                    </a:lnTo>
                    <a:lnTo>
                      <a:pt x="221" y="15"/>
                    </a:lnTo>
                    <a:lnTo>
                      <a:pt x="221" y="14"/>
                    </a:lnTo>
                    <a:lnTo>
                      <a:pt x="225" y="1"/>
                    </a:lnTo>
                    <a:lnTo>
                      <a:pt x="227" y="1"/>
                    </a:lnTo>
                    <a:lnTo>
                      <a:pt x="227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28" name="Freeform 3170">
                <a:extLst>
                  <a:ext uri="{FF2B5EF4-FFF2-40B4-BE49-F238E27FC236}">
                    <a16:creationId xmlns:a16="http://schemas.microsoft.com/office/drawing/2014/main" id="{93EC69C5-5C2E-67E1-834C-32595A45EF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5" y="1822"/>
                <a:ext cx="10" cy="6"/>
              </a:xfrm>
              <a:custGeom>
                <a:avLst/>
                <a:gdLst>
                  <a:gd name="T0" fmla="*/ 39 w 39"/>
                  <a:gd name="T1" fmla="*/ 26 h 26"/>
                  <a:gd name="T2" fmla="*/ 32 w 39"/>
                  <a:gd name="T3" fmla="*/ 19 h 26"/>
                  <a:gd name="T4" fmla="*/ 22 w 39"/>
                  <a:gd name="T5" fmla="*/ 15 h 26"/>
                  <a:gd name="T6" fmla="*/ 5 w 39"/>
                  <a:gd name="T7" fmla="*/ 8 h 26"/>
                  <a:gd name="T8" fmla="*/ 1 w 39"/>
                  <a:gd name="T9" fmla="*/ 0 h 26"/>
                  <a:gd name="T10" fmla="*/ 0 w 39"/>
                  <a:gd name="T11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9" h="26">
                    <a:moveTo>
                      <a:pt x="39" y="26"/>
                    </a:moveTo>
                    <a:lnTo>
                      <a:pt x="32" y="19"/>
                    </a:lnTo>
                    <a:lnTo>
                      <a:pt x="22" y="15"/>
                    </a:lnTo>
                    <a:lnTo>
                      <a:pt x="5" y="8"/>
                    </a:lnTo>
                    <a:lnTo>
                      <a:pt x="1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29" name="Freeform 3171">
                <a:extLst>
                  <a:ext uri="{FF2B5EF4-FFF2-40B4-BE49-F238E27FC236}">
                    <a16:creationId xmlns:a16="http://schemas.microsoft.com/office/drawing/2014/main" id="{75D35258-72BF-B188-B15D-9B70E33120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7" y="1828"/>
                <a:ext cx="25" cy="82"/>
              </a:xfrm>
              <a:custGeom>
                <a:avLst/>
                <a:gdLst>
                  <a:gd name="T0" fmla="*/ 70 w 98"/>
                  <a:gd name="T1" fmla="*/ 0 h 328"/>
                  <a:gd name="T2" fmla="*/ 68 w 98"/>
                  <a:gd name="T3" fmla="*/ 1 h 328"/>
                  <a:gd name="T4" fmla="*/ 67 w 98"/>
                  <a:gd name="T5" fmla="*/ 10 h 328"/>
                  <a:gd name="T6" fmla="*/ 70 w 98"/>
                  <a:gd name="T7" fmla="*/ 13 h 328"/>
                  <a:gd name="T8" fmla="*/ 72 w 98"/>
                  <a:gd name="T9" fmla="*/ 17 h 328"/>
                  <a:gd name="T10" fmla="*/ 74 w 98"/>
                  <a:gd name="T11" fmla="*/ 18 h 328"/>
                  <a:gd name="T12" fmla="*/ 74 w 98"/>
                  <a:gd name="T13" fmla="*/ 21 h 328"/>
                  <a:gd name="T14" fmla="*/ 75 w 98"/>
                  <a:gd name="T15" fmla="*/ 28 h 328"/>
                  <a:gd name="T16" fmla="*/ 71 w 98"/>
                  <a:gd name="T17" fmla="*/ 29 h 328"/>
                  <a:gd name="T18" fmla="*/ 70 w 98"/>
                  <a:gd name="T19" fmla="*/ 31 h 328"/>
                  <a:gd name="T20" fmla="*/ 67 w 98"/>
                  <a:gd name="T21" fmla="*/ 36 h 328"/>
                  <a:gd name="T22" fmla="*/ 74 w 98"/>
                  <a:gd name="T23" fmla="*/ 56 h 328"/>
                  <a:gd name="T24" fmla="*/ 70 w 98"/>
                  <a:gd name="T25" fmla="*/ 63 h 328"/>
                  <a:gd name="T26" fmla="*/ 67 w 98"/>
                  <a:gd name="T27" fmla="*/ 63 h 328"/>
                  <a:gd name="T28" fmla="*/ 67 w 98"/>
                  <a:gd name="T29" fmla="*/ 67 h 328"/>
                  <a:gd name="T30" fmla="*/ 68 w 98"/>
                  <a:gd name="T31" fmla="*/ 71 h 328"/>
                  <a:gd name="T32" fmla="*/ 68 w 98"/>
                  <a:gd name="T33" fmla="*/ 84 h 328"/>
                  <a:gd name="T34" fmla="*/ 71 w 98"/>
                  <a:gd name="T35" fmla="*/ 85 h 328"/>
                  <a:gd name="T36" fmla="*/ 74 w 98"/>
                  <a:gd name="T37" fmla="*/ 89 h 328"/>
                  <a:gd name="T38" fmla="*/ 86 w 98"/>
                  <a:gd name="T39" fmla="*/ 105 h 328"/>
                  <a:gd name="T40" fmla="*/ 98 w 98"/>
                  <a:gd name="T41" fmla="*/ 127 h 328"/>
                  <a:gd name="T42" fmla="*/ 98 w 98"/>
                  <a:gd name="T43" fmla="*/ 128 h 328"/>
                  <a:gd name="T44" fmla="*/ 94 w 98"/>
                  <a:gd name="T45" fmla="*/ 133 h 328"/>
                  <a:gd name="T46" fmla="*/ 71 w 98"/>
                  <a:gd name="T47" fmla="*/ 145 h 328"/>
                  <a:gd name="T48" fmla="*/ 71 w 98"/>
                  <a:gd name="T49" fmla="*/ 148 h 328"/>
                  <a:gd name="T50" fmla="*/ 82 w 98"/>
                  <a:gd name="T51" fmla="*/ 170 h 328"/>
                  <a:gd name="T52" fmla="*/ 84 w 98"/>
                  <a:gd name="T53" fmla="*/ 187 h 328"/>
                  <a:gd name="T54" fmla="*/ 86 w 98"/>
                  <a:gd name="T55" fmla="*/ 194 h 328"/>
                  <a:gd name="T56" fmla="*/ 85 w 98"/>
                  <a:gd name="T57" fmla="*/ 216 h 328"/>
                  <a:gd name="T58" fmla="*/ 79 w 98"/>
                  <a:gd name="T59" fmla="*/ 219 h 328"/>
                  <a:gd name="T60" fmla="*/ 77 w 98"/>
                  <a:gd name="T61" fmla="*/ 222 h 328"/>
                  <a:gd name="T62" fmla="*/ 61 w 98"/>
                  <a:gd name="T63" fmla="*/ 226 h 328"/>
                  <a:gd name="T64" fmla="*/ 54 w 98"/>
                  <a:gd name="T65" fmla="*/ 223 h 328"/>
                  <a:gd name="T66" fmla="*/ 39 w 98"/>
                  <a:gd name="T67" fmla="*/ 228 h 328"/>
                  <a:gd name="T68" fmla="*/ 35 w 98"/>
                  <a:gd name="T69" fmla="*/ 232 h 328"/>
                  <a:gd name="T70" fmla="*/ 33 w 98"/>
                  <a:gd name="T71" fmla="*/ 232 h 328"/>
                  <a:gd name="T72" fmla="*/ 33 w 98"/>
                  <a:gd name="T73" fmla="*/ 235 h 328"/>
                  <a:gd name="T74" fmla="*/ 36 w 98"/>
                  <a:gd name="T75" fmla="*/ 239 h 328"/>
                  <a:gd name="T76" fmla="*/ 39 w 98"/>
                  <a:gd name="T77" fmla="*/ 242 h 328"/>
                  <a:gd name="T78" fmla="*/ 49 w 98"/>
                  <a:gd name="T79" fmla="*/ 249 h 328"/>
                  <a:gd name="T80" fmla="*/ 41 w 98"/>
                  <a:gd name="T81" fmla="*/ 268 h 328"/>
                  <a:gd name="T82" fmla="*/ 21 w 98"/>
                  <a:gd name="T83" fmla="*/ 283 h 328"/>
                  <a:gd name="T84" fmla="*/ 18 w 98"/>
                  <a:gd name="T85" fmla="*/ 283 h 328"/>
                  <a:gd name="T86" fmla="*/ 19 w 98"/>
                  <a:gd name="T87" fmla="*/ 285 h 328"/>
                  <a:gd name="T88" fmla="*/ 4 w 98"/>
                  <a:gd name="T89" fmla="*/ 324 h 328"/>
                  <a:gd name="T90" fmla="*/ 1 w 98"/>
                  <a:gd name="T91" fmla="*/ 328 h 328"/>
                  <a:gd name="T92" fmla="*/ 0 w 98"/>
                  <a:gd name="T93" fmla="*/ 328 h 3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98" h="328">
                    <a:moveTo>
                      <a:pt x="70" y="0"/>
                    </a:moveTo>
                    <a:lnTo>
                      <a:pt x="68" y="1"/>
                    </a:lnTo>
                    <a:lnTo>
                      <a:pt x="67" y="10"/>
                    </a:lnTo>
                    <a:lnTo>
                      <a:pt x="70" y="13"/>
                    </a:lnTo>
                    <a:lnTo>
                      <a:pt x="72" y="17"/>
                    </a:lnTo>
                    <a:lnTo>
                      <a:pt x="74" y="18"/>
                    </a:lnTo>
                    <a:lnTo>
                      <a:pt x="74" y="21"/>
                    </a:lnTo>
                    <a:lnTo>
                      <a:pt x="75" y="28"/>
                    </a:lnTo>
                    <a:lnTo>
                      <a:pt x="71" y="29"/>
                    </a:lnTo>
                    <a:lnTo>
                      <a:pt x="70" y="31"/>
                    </a:lnTo>
                    <a:lnTo>
                      <a:pt x="67" y="36"/>
                    </a:lnTo>
                    <a:lnTo>
                      <a:pt x="74" y="56"/>
                    </a:lnTo>
                    <a:lnTo>
                      <a:pt x="70" y="63"/>
                    </a:lnTo>
                    <a:lnTo>
                      <a:pt x="67" y="63"/>
                    </a:lnTo>
                    <a:lnTo>
                      <a:pt x="67" y="67"/>
                    </a:lnTo>
                    <a:lnTo>
                      <a:pt x="68" y="71"/>
                    </a:lnTo>
                    <a:lnTo>
                      <a:pt x="68" y="84"/>
                    </a:lnTo>
                    <a:lnTo>
                      <a:pt x="71" y="85"/>
                    </a:lnTo>
                    <a:lnTo>
                      <a:pt x="74" y="89"/>
                    </a:lnTo>
                    <a:lnTo>
                      <a:pt x="86" y="105"/>
                    </a:lnTo>
                    <a:lnTo>
                      <a:pt x="98" y="127"/>
                    </a:lnTo>
                    <a:lnTo>
                      <a:pt x="98" y="128"/>
                    </a:lnTo>
                    <a:lnTo>
                      <a:pt x="94" y="133"/>
                    </a:lnTo>
                    <a:lnTo>
                      <a:pt x="71" y="145"/>
                    </a:lnTo>
                    <a:lnTo>
                      <a:pt x="71" y="148"/>
                    </a:lnTo>
                    <a:lnTo>
                      <a:pt x="82" y="170"/>
                    </a:lnTo>
                    <a:lnTo>
                      <a:pt x="84" y="187"/>
                    </a:lnTo>
                    <a:lnTo>
                      <a:pt x="86" y="194"/>
                    </a:lnTo>
                    <a:lnTo>
                      <a:pt x="85" y="216"/>
                    </a:lnTo>
                    <a:lnTo>
                      <a:pt x="79" y="219"/>
                    </a:lnTo>
                    <a:lnTo>
                      <a:pt x="77" y="222"/>
                    </a:lnTo>
                    <a:lnTo>
                      <a:pt x="61" y="226"/>
                    </a:lnTo>
                    <a:lnTo>
                      <a:pt x="54" y="223"/>
                    </a:lnTo>
                    <a:lnTo>
                      <a:pt x="39" y="228"/>
                    </a:lnTo>
                    <a:lnTo>
                      <a:pt x="35" y="232"/>
                    </a:lnTo>
                    <a:lnTo>
                      <a:pt x="33" y="232"/>
                    </a:lnTo>
                    <a:lnTo>
                      <a:pt x="33" y="235"/>
                    </a:lnTo>
                    <a:lnTo>
                      <a:pt x="36" y="239"/>
                    </a:lnTo>
                    <a:lnTo>
                      <a:pt x="39" y="242"/>
                    </a:lnTo>
                    <a:lnTo>
                      <a:pt x="49" y="249"/>
                    </a:lnTo>
                    <a:lnTo>
                      <a:pt x="41" y="268"/>
                    </a:lnTo>
                    <a:lnTo>
                      <a:pt x="21" y="283"/>
                    </a:lnTo>
                    <a:lnTo>
                      <a:pt x="18" y="283"/>
                    </a:lnTo>
                    <a:lnTo>
                      <a:pt x="19" y="285"/>
                    </a:lnTo>
                    <a:lnTo>
                      <a:pt x="4" y="324"/>
                    </a:lnTo>
                    <a:lnTo>
                      <a:pt x="1" y="328"/>
                    </a:lnTo>
                    <a:lnTo>
                      <a:pt x="0" y="32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30" name="Freeform 3172">
                <a:extLst>
                  <a:ext uri="{FF2B5EF4-FFF2-40B4-BE49-F238E27FC236}">
                    <a16:creationId xmlns:a16="http://schemas.microsoft.com/office/drawing/2014/main" id="{0B02FE61-E845-41CC-D708-2AD85644A6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7" y="1771"/>
                <a:ext cx="81" cy="55"/>
              </a:xfrm>
              <a:custGeom>
                <a:avLst/>
                <a:gdLst>
                  <a:gd name="T0" fmla="*/ 319 w 322"/>
                  <a:gd name="T1" fmla="*/ 4 h 222"/>
                  <a:gd name="T2" fmla="*/ 316 w 322"/>
                  <a:gd name="T3" fmla="*/ 10 h 222"/>
                  <a:gd name="T4" fmla="*/ 297 w 322"/>
                  <a:gd name="T5" fmla="*/ 35 h 222"/>
                  <a:gd name="T6" fmla="*/ 290 w 322"/>
                  <a:gd name="T7" fmla="*/ 35 h 222"/>
                  <a:gd name="T8" fmla="*/ 256 w 322"/>
                  <a:gd name="T9" fmla="*/ 43 h 222"/>
                  <a:gd name="T10" fmla="*/ 230 w 322"/>
                  <a:gd name="T11" fmla="*/ 41 h 222"/>
                  <a:gd name="T12" fmla="*/ 204 w 322"/>
                  <a:gd name="T13" fmla="*/ 36 h 222"/>
                  <a:gd name="T14" fmla="*/ 193 w 322"/>
                  <a:gd name="T15" fmla="*/ 46 h 222"/>
                  <a:gd name="T16" fmla="*/ 190 w 322"/>
                  <a:gd name="T17" fmla="*/ 48 h 222"/>
                  <a:gd name="T18" fmla="*/ 178 w 322"/>
                  <a:gd name="T19" fmla="*/ 56 h 222"/>
                  <a:gd name="T20" fmla="*/ 190 w 322"/>
                  <a:gd name="T21" fmla="*/ 74 h 222"/>
                  <a:gd name="T22" fmla="*/ 193 w 322"/>
                  <a:gd name="T23" fmla="*/ 76 h 222"/>
                  <a:gd name="T24" fmla="*/ 228 w 322"/>
                  <a:gd name="T25" fmla="*/ 79 h 222"/>
                  <a:gd name="T26" fmla="*/ 232 w 322"/>
                  <a:gd name="T27" fmla="*/ 96 h 222"/>
                  <a:gd name="T28" fmla="*/ 232 w 322"/>
                  <a:gd name="T29" fmla="*/ 99 h 222"/>
                  <a:gd name="T30" fmla="*/ 216 w 322"/>
                  <a:gd name="T31" fmla="*/ 117 h 222"/>
                  <a:gd name="T32" fmla="*/ 199 w 322"/>
                  <a:gd name="T33" fmla="*/ 151 h 222"/>
                  <a:gd name="T34" fmla="*/ 194 w 322"/>
                  <a:gd name="T35" fmla="*/ 154 h 222"/>
                  <a:gd name="T36" fmla="*/ 183 w 322"/>
                  <a:gd name="T37" fmla="*/ 175 h 222"/>
                  <a:gd name="T38" fmla="*/ 182 w 322"/>
                  <a:gd name="T39" fmla="*/ 176 h 222"/>
                  <a:gd name="T40" fmla="*/ 168 w 322"/>
                  <a:gd name="T41" fmla="*/ 180 h 222"/>
                  <a:gd name="T42" fmla="*/ 160 w 322"/>
                  <a:gd name="T43" fmla="*/ 176 h 222"/>
                  <a:gd name="T44" fmla="*/ 141 w 322"/>
                  <a:gd name="T45" fmla="*/ 168 h 222"/>
                  <a:gd name="T46" fmla="*/ 115 w 322"/>
                  <a:gd name="T47" fmla="*/ 141 h 222"/>
                  <a:gd name="T48" fmla="*/ 96 w 322"/>
                  <a:gd name="T49" fmla="*/ 136 h 222"/>
                  <a:gd name="T50" fmla="*/ 79 w 322"/>
                  <a:gd name="T51" fmla="*/ 139 h 222"/>
                  <a:gd name="T52" fmla="*/ 65 w 322"/>
                  <a:gd name="T53" fmla="*/ 154 h 222"/>
                  <a:gd name="T54" fmla="*/ 59 w 322"/>
                  <a:gd name="T55" fmla="*/ 166 h 222"/>
                  <a:gd name="T56" fmla="*/ 70 w 322"/>
                  <a:gd name="T57" fmla="*/ 183 h 222"/>
                  <a:gd name="T58" fmla="*/ 69 w 322"/>
                  <a:gd name="T59" fmla="*/ 200 h 222"/>
                  <a:gd name="T60" fmla="*/ 74 w 322"/>
                  <a:gd name="T61" fmla="*/ 222 h 222"/>
                  <a:gd name="T62" fmla="*/ 49 w 322"/>
                  <a:gd name="T63" fmla="*/ 220 h 222"/>
                  <a:gd name="T64" fmla="*/ 27 w 322"/>
                  <a:gd name="T65" fmla="*/ 204 h 222"/>
                  <a:gd name="T66" fmla="*/ 12 w 322"/>
                  <a:gd name="T67" fmla="*/ 203 h 222"/>
                  <a:gd name="T68" fmla="*/ 2 w 322"/>
                  <a:gd name="T69" fmla="*/ 197 h 222"/>
                  <a:gd name="T70" fmla="*/ 0 w 322"/>
                  <a:gd name="T71" fmla="*/ 192 h 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22" h="222">
                    <a:moveTo>
                      <a:pt x="322" y="0"/>
                    </a:moveTo>
                    <a:lnTo>
                      <a:pt x="319" y="4"/>
                    </a:lnTo>
                    <a:lnTo>
                      <a:pt x="316" y="7"/>
                    </a:lnTo>
                    <a:lnTo>
                      <a:pt x="316" y="10"/>
                    </a:lnTo>
                    <a:lnTo>
                      <a:pt x="311" y="17"/>
                    </a:lnTo>
                    <a:lnTo>
                      <a:pt x="297" y="35"/>
                    </a:lnTo>
                    <a:lnTo>
                      <a:pt x="294" y="36"/>
                    </a:lnTo>
                    <a:lnTo>
                      <a:pt x="290" y="35"/>
                    </a:lnTo>
                    <a:lnTo>
                      <a:pt x="267" y="39"/>
                    </a:lnTo>
                    <a:lnTo>
                      <a:pt x="256" y="43"/>
                    </a:lnTo>
                    <a:lnTo>
                      <a:pt x="238" y="43"/>
                    </a:lnTo>
                    <a:lnTo>
                      <a:pt x="230" y="41"/>
                    </a:lnTo>
                    <a:lnTo>
                      <a:pt x="214" y="39"/>
                    </a:lnTo>
                    <a:lnTo>
                      <a:pt x="204" y="36"/>
                    </a:lnTo>
                    <a:lnTo>
                      <a:pt x="199" y="36"/>
                    </a:lnTo>
                    <a:lnTo>
                      <a:pt x="193" y="46"/>
                    </a:lnTo>
                    <a:lnTo>
                      <a:pt x="192" y="48"/>
                    </a:lnTo>
                    <a:lnTo>
                      <a:pt x="190" y="48"/>
                    </a:lnTo>
                    <a:lnTo>
                      <a:pt x="178" y="55"/>
                    </a:lnTo>
                    <a:lnTo>
                      <a:pt x="178" y="56"/>
                    </a:lnTo>
                    <a:lnTo>
                      <a:pt x="185" y="67"/>
                    </a:lnTo>
                    <a:lnTo>
                      <a:pt x="190" y="74"/>
                    </a:lnTo>
                    <a:lnTo>
                      <a:pt x="193" y="77"/>
                    </a:lnTo>
                    <a:lnTo>
                      <a:pt x="193" y="76"/>
                    </a:lnTo>
                    <a:lnTo>
                      <a:pt x="197" y="73"/>
                    </a:lnTo>
                    <a:lnTo>
                      <a:pt x="228" y="79"/>
                    </a:lnTo>
                    <a:lnTo>
                      <a:pt x="234" y="92"/>
                    </a:lnTo>
                    <a:lnTo>
                      <a:pt x="232" y="96"/>
                    </a:lnTo>
                    <a:lnTo>
                      <a:pt x="231" y="98"/>
                    </a:lnTo>
                    <a:lnTo>
                      <a:pt x="232" y="99"/>
                    </a:lnTo>
                    <a:lnTo>
                      <a:pt x="223" y="113"/>
                    </a:lnTo>
                    <a:lnTo>
                      <a:pt x="216" y="117"/>
                    </a:lnTo>
                    <a:lnTo>
                      <a:pt x="203" y="146"/>
                    </a:lnTo>
                    <a:lnTo>
                      <a:pt x="199" y="151"/>
                    </a:lnTo>
                    <a:lnTo>
                      <a:pt x="196" y="154"/>
                    </a:lnTo>
                    <a:lnTo>
                      <a:pt x="194" y="154"/>
                    </a:lnTo>
                    <a:lnTo>
                      <a:pt x="189" y="161"/>
                    </a:lnTo>
                    <a:lnTo>
                      <a:pt x="183" y="175"/>
                    </a:lnTo>
                    <a:lnTo>
                      <a:pt x="182" y="175"/>
                    </a:lnTo>
                    <a:lnTo>
                      <a:pt x="182" y="176"/>
                    </a:lnTo>
                    <a:lnTo>
                      <a:pt x="175" y="179"/>
                    </a:lnTo>
                    <a:lnTo>
                      <a:pt x="168" y="180"/>
                    </a:lnTo>
                    <a:lnTo>
                      <a:pt x="160" y="177"/>
                    </a:lnTo>
                    <a:lnTo>
                      <a:pt x="160" y="176"/>
                    </a:lnTo>
                    <a:lnTo>
                      <a:pt x="150" y="170"/>
                    </a:lnTo>
                    <a:lnTo>
                      <a:pt x="141" y="168"/>
                    </a:lnTo>
                    <a:lnTo>
                      <a:pt x="127" y="159"/>
                    </a:lnTo>
                    <a:lnTo>
                      <a:pt x="115" y="141"/>
                    </a:lnTo>
                    <a:lnTo>
                      <a:pt x="98" y="133"/>
                    </a:lnTo>
                    <a:lnTo>
                      <a:pt x="96" y="136"/>
                    </a:lnTo>
                    <a:lnTo>
                      <a:pt x="94" y="136"/>
                    </a:lnTo>
                    <a:lnTo>
                      <a:pt x="79" y="139"/>
                    </a:lnTo>
                    <a:lnTo>
                      <a:pt x="72" y="150"/>
                    </a:lnTo>
                    <a:lnTo>
                      <a:pt x="65" y="154"/>
                    </a:lnTo>
                    <a:lnTo>
                      <a:pt x="62" y="158"/>
                    </a:lnTo>
                    <a:lnTo>
                      <a:pt x="59" y="166"/>
                    </a:lnTo>
                    <a:lnTo>
                      <a:pt x="65" y="176"/>
                    </a:lnTo>
                    <a:lnTo>
                      <a:pt x="70" y="183"/>
                    </a:lnTo>
                    <a:lnTo>
                      <a:pt x="70" y="184"/>
                    </a:lnTo>
                    <a:lnTo>
                      <a:pt x="69" y="200"/>
                    </a:lnTo>
                    <a:lnTo>
                      <a:pt x="72" y="221"/>
                    </a:lnTo>
                    <a:lnTo>
                      <a:pt x="74" y="222"/>
                    </a:lnTo>
                    <a:lnTo>
                      <a:pt x="62" y="222"/>
                    </a:lnTo>
                    <a:lnTo>
                      <a:pt x="49" y="220"/>
                    </a:lnTo>
                    <a:lnTo>
                      <a:pt x="37" y="214"/>
                    </a:lnTo>
                    <a:lnTo>
                      <a:pt x="27" y="204"/>
                    </a:lnTo>
                    <a:lnTo>
                      <a:pt x="21" y="204"/>
                    </a:lnTo>
                    <a:lnTo>
                      <a:pt x="12" y="203"/>
                    </a:lnTo>
                    <a:lnTo>
                      <a:pt x="10" y="203"/>
                    </a:lnTo>
                    <a:lnTo>
                      <a:pt x="2" y="197"/>
                    </a:lnTo>
                    <a:lnTo>
                      <a:pt x="0" y="196"/>
                    </a:lnTo>
                    <a:lnTo>
                      <a:pt x="0" y="19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31" name="Line 3173">
                <a:extLst>
                  <a:ext uri="{FF2B5EF4-FFF2-40B4-BE49-F238E27FC236}">
                    <a16:creationId xmlns:a16="http://schemas.microsoft.com/office/drawing/2014/main" id="{17660E13-F5DB-9C29-1801-A2455934E4A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108" y="1770"/>
                <a:ext cx="0" cy="1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32" name="Freeform 3174">
                <a:extLst>
                  <a:ext uri="{FF2B5EF4-FFF2-40B4-BE49-F238E27FC236}">
                    <a16:creationId xmlns:a16="http://schemas.microsoft.com/office/drawing/2014/main" id="{745E15DB-7AAD-EA80-7E02-90563D56F5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6" y="1862"/>
                <a:ext cx="41" cy="24"/>
              </a:xfrm>
              <a:custGeom>
                <a:avLst/>
                <a:gdLst>
                  <a:gd name="T0" fmla="*/ 0 w 163"/>
                  <a:gd name="T1" fmla="*/ 70 h 93"/>
                  <a:gd name="T2" fmla="*/ 2 w 163"/>
                  <a:gd name="T3" fmla="*/ 73 h 93"/>
                  <a:gd name="T4" fmla="*/ 13 w 163"/>
                  <a:gd name="T5" fmla="*/ 87 h 93"/>
                  <a:gd name="T6" fmla="*/ 16 w 163"/>
                  <a:gd name="T7" fmla="*/ 93 h 93"/>
                  <a:gd name="T8" fmla="*/ 17 w 163"/>
                  <a:gd name="T9" fmla="*/ 93 h 93"/>
                  <a:gd name="T10" fmla="*/ 48 w 163"/>
                  <a:gd name="T11" fmla="*/ 80 h 93"/>
                  <a:gd name="T12" fmla="*/ 53 w 163"/>
                  <a:gd name="T13" fmla="*/ 80 h 93"/>
                  <a:gd name="T14" fmla="*/ 58 w 163"/>
                  <a:gd name="T15" fmla="*/ 83 h 93"/>
                  <a:gd name="T16" fmla="*/ 63 w 163"/>
                  <a:gd name="T17" fmla="*/ 93 h 93"/>
                  <a:gd name="T18" fmla="*/ 69 w 163"/>
                  <a:gd name="T19" fmla="*/ 88 h 93"/>
                  <a:gd name="T20" fmla="*/ 69 w 163"/>
                  <a:gd name="T21" fmla="*/ 87 h 93"/>
                  <a:gd name="T22" fmla="*/ 73 w 163"/>
                  <a:gd name="T23" fmla="*/ 84 h 93"/>
                  <a:gd name="T24" fmla="*/ 75 w 163"/>
                  <a:gd name="T25" fmla="*/ 81 h 93"/>
                  <a:gd name="T26" fmla="*/ 75 w 163"/>
                  <a:gd name="T27" fmla="*/ 80 h 93"/>
                  <a:gd name="T28" fmla="*/ 76 w 163"/>
                  <a:gd name="T29" fmla="*/ 77 h 93"/>
                  <a:gd name="T30" fmla="*/ 89 w 163"/>
                  <a:gd name="T31" fmla="*/ 55 h 93"/>
                  <a:gd name="T32" fmla="*/ 112 w 163"/>
                  <a:gd name="T33" fmla="*/ 63 h 93"/>
                  <a:gd name="T34" fmla="*/ 115 w 163"/>
                  <a:gd name="T35" fmla="*/ 65 h 93"/>
                  <a:gd name="T36" fmla="*/ 126 w 163"/>
                  <a:gd name="T37" fmla="*/ 55 h 93"/>
                  <a:gd name="T38" fmla="*/ 132 w 163"/>
                  <a:gd name="T39" fmla="*/ 47 h 93"/>
                  <a:gd name="T40" fmla="*/ 133 w 163"/>
                  <a:gd name="T41" fmla="*/ 47 h 93"/>
                  <a:gd name="T42" fmla="*/ 137 w 163"/>
                  <a:gd name="T43" fmla="*/ 23 h 93"/>
                  <a:gd name="T44" fmla="*/ 142 w 163"/>
                  <a:gd name="T45" fmla="*/ 19 h 93"/>
                  <a:gd name="T46" fmla="*/ 143 w 163"/>
                  <a:gd name="T47" fmla="*/ 19 h 93"/>
                  <a:gd name="T48" fmla="*/ 144 w 163"/>
                  <a:gd name="T49" fmla="*/ 16 h 93"/>
                  <a:gd name="T50" fmla="*/ 149 w 163"/>
                  <a:gd name="T51" fmla="*/ 12 h 93"/>
                  <a:gd name="T52" fmla="*/ 156 w 163"/>
                  <a:gd name="T53" fmla="*/ 2 h 93"/>
                  <a:gd name="T54" fmla="*/ 161 w 163"/>
                  <a:gd name="T55" fmla="*/ 0 h 93"/>
                  <a:gd name="T56" fmla="*/ 163 w 163"/>
                  <a:gd name="T57" fmla="*/ 0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63" h="93">
                    <a:moveTo>
                      <a:pt x="0" y="70"/>
                    </a:moveTo>
                    <a:lnTo>
                      <a:pt x="2" y="73"/>
                    </a:lnTo>
                    <a:lnTo>
                      <a:pt x="13" y="87"/>
                    </a:lnTo>
                    <a:lnTo>
                      <a:pt x="16" y="93"/>
                    </a:lnTo>
                    <a:lnTo>
                      <a:pt x="17" y="93"/>
                    </a:lnTo>
                    <a:lnTo>
                      <a:pt x="48" y="80"/>
                    </a:lnTo>
                    <a:lnTo>
                      <a:pt x="53" y="80"/>
                    </a:lnTo>
                    <a:lnTo>
                      <a:pt x="58" y="83"/>
                    </a:lnTo>
                    <a:lnTo>
                      <a:pt x="63" y="93"/>
                    </a:lnTo>
                    <a:lnTo>
                      <a:pt x="69" y="88"/>
                    </a:lnTo>
                    <a:lnTo>
                      <a:pt x="69" y="87"/>
                    </a:lnTo>
                    <a:lnTo>
                      <a:pt x="73" y="84"/>
                    </a:lnTo>
                    <a:lnTo>
                      <a:pt x="75" y="81"/>
                    </a:lnTo>
                    <a:lnTo>
                      <a:pt x="75" y="80"/>
                    </a:lnTo>
                    <a:lnTo>
                      <a:pt x="76" y="77"/>
                    </a:lnTo>
                    <a:lnTo>
                      <a:pt x="89" y="55"/>
                    </a:lnTo>
                    <a:lnTo>
                      <a:pt x="112" y="63"/>
                    </a:lnTo>
                    <a:lnTo>
                      <a:pt x="115" y="65"/>
                    </a:lnTo>
                    <a:lnTo>
                      <a:pt x="126" y="55"/>
                    </a:lnTo>
                    <a:lnTo>
                      <a:pt x="132" y="47"/>
                    </a:lnTo>
                    <a:lnTo>
                      <a:pt x="133" y="47"/>
                    </a:lnTo>
                    <a:lnTo>
                      <a:pt x="137" y="23"/>
                    </a:lnTo>
                    <a:lnTo>
                      <a:pt x="142" y="19"/>
                    </a:lnTo>
                    <a:lnTo>
                      <a:pt x="143" y="19"/>
                    </a:lnTo>
                    <a:lnTo>
                      <a:pt x="144" y="16"/>
                    </a:lnTo>
                    <a:lnTo>
                      <a:pt x="149" y="12"/>
                    </a:lnTo>
                    <a:lnTo>
                      <a:pt x="156" y="2"/>
                    </a:lnTo>
                    <a:lnTo>
                      <a:pt x="161" y="0"/>
                    </a:lnTo>
                    <a:lnTo>
                      <a:pt x="163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33" name="Freeform 3175">
                <a:extLst>
                  <a:ext uri="{FF2B5EF4-FFF2-40B4-BE49-F238E27FC236}">
                    <a16:creationId xmlns:a16="http://schemas.microsoft.com/office/drawing/2014/main" id="{9D6FB7BC-E0BC-45EC-02D7-CFF0AE299F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1" y="1862"/>
                <a:ext cx="23" cy="62"/>
              </a:xfrm>
              <a:custGeom>
                <a:avLst/>
                <a:gdLst>
                  <a:gd name="T0" fmla="*/ 86 w 92"/>
                  <a:gd name="T1" fmla="*/ 242 h 245"/>
                  <a:gd name="T2" fmla="*/ 82 w 92"/>
                  <a:gd name="T3" fmla="*/ 245 h 245"/>
                  <a:gd name="T4" fmla="*/ 79 w 92"/>
                  <a:gd name="T5" fmla="*/ 244 h 245"/>
                  <a:gd name="T6" fmla="*/ 75 w 92"/>
                  <a:gd name="T7" fmla="*/ 235 h 245"/>
                  <a:gd name="T8" fmla="*/ 58 w 92"/>
                  <a:gd name="T9" fmla="*/ 200 h 245"/>
                  <a:gd name="T10" fmla="*/ 56 w 92"/>
                  <a:gd name="T11" fmla="*/ 199 h 245"/>
                  <a:gd name="T12" fmla="*/ 47 w 92"/>
                  <a:gd name="T13" fmla="*/ 208 h 245"/>
                  <a:gd name="T14" fmla="*/ 44 w 92"/>
                  <a:gd name="T15" fmla="*/ 210 h 245"/>
                  <a:gd name="T16" fmla="*/ 19 w 92"/>
                  <a:gd name="T17" fmla="*/ 194 h 245"/>
                  <a:gd name="T18" fmla="*/ 15 w 92"/>
                  <a:gd name="T19" fmla="*/ 177 h 245"/>
                  <a:gd name="T20" fmla="*/ 12 w 92"/>
                  <a:gd name="T21" fmla="*/ 174 h 245"/>
                  <a:gd name="T22" fmla="*/ 11 w 92"/>
                  <a:gd name="T23" fmla="*/ 175 h 245"/>
                  <a:gd name="T24" fmla="*/ 1 w 92"/>
                  <a:gd name="T25" fmla="*/ 181 h 245"/>
                  <a:gd name="T26" fmla="*/ 3 w 92"/>
                  <a:gd name="T27" fmla="*/ 177 h 245"/>
                  <a:gd name="T28" fmla="*/ 8 w 92"/>
                  <a:gd name="T29" fmla="*/ 168 h 245"/>
                  <a:gd name="T30" fmla="*/ 18 w 92"/>
                  <a:gd name="T31" fmla="*/ 150 h 245"/>
                  <a:gd name="T32" fmla="*/ 24 w 92"/>
                  <a:gd name="T33" fmla="*/ 141 h 245"/>
                  <a:gd name="T34" fmla="*/ 22 w 92"/>
                  <a:gd name="T35" fmla="*/ 139 h 245"/>
                  <a:gd name="T36" fmla="*/ 19 w 92"/>
                  <a:gd name="T37" fmla="*/ 137 h 245"/>
                  <a:gd name="T38" fmla="*/ 24 w 92"/>
                  <a:gd name="T39" fmla="*/ 132 h 245"/>
                  <a:gd name="T40" fmla="*/ 29 w 92"/>
                  <a:gd name="T41" fmla="*/ 133 h 245"/>
                  <a:gd name="T42" fmla="*/ 32 w 92"/>
                  <a:gd name="T43" fmla="*/ 134 h 245"/>
                  <a:gd name="T44" fmla="*/ 37 w 92"/>
                  <a:gd name="T45" fmla="*/ 132 h 245"/>
                  <a:gd name="T46" fmla="*/ 36 w 92"/>
                  <a:gd name="T47" fmla="*/ 129 h 245"/>
                  <a:gd name="T48" fmla="*/ 28 w 92"/>
                  <a:gd name="T49" fmla="*/ 127 h 245"/>
                  <a:gd name="T50" fmla="*/ 31 w 92"/>
                  <a:gd name="T51" fmla="*/ 126 h 245"/>
                  <a:gd name="T52" fmla="*/ 68 w 92"/>
                  <a:gd name="T53" fmla="*/ 107 h 245"/>
                  <a:gd name="T54" fmla="*/ 71 w 92"/>
                  <a:gd name="T55" fmla="*/ 102 h 245"/>
                  <a:gd name="T56" fmla="*/ 58 w 92"/>
                  <a:gd name="T57" fmla="*/ 97 h 245"/>
                  <a:gd name="T58" fmla="*/ 44 w 92"/>
                  <a:gd name="T59" fmla="*/ 84 h 245"/>
                  <a:gd name="T60" fmla="*/ 24 w 92"/>
                  <a:gd name="T61" fmla="*/ 63 h 245"/>
                  <a:gd name="T62" fmla="*/ 24 w 92"/>
                  <a:gd name="T63" fmla="*/ 62 h 245"/>
                  <a:gd name="T64" fmla="*/ 43 w 92"/>
                  <a:gd name="T65" fmla="*/ 67 h 245"/>
                  <a:gd name="T66" fmla="*/ 40 w 92"/>
                  <a:gd name="T67" fmla="*/ 55 h 245"/>
                  <a:gd name="T68" fmla="*/ 39 w 92"/>
                  <a:gd name="T69" fmla="*/ 51 h 245"/>
                  <a:gd name="T70" fmla="*/ 37 w 92"/>
                  <a:gd name="T71" fmla="*/ 41 h 245"/>
                  <a:gd name="T72" fmla="*/ 43 w 92"/>
                  <a:gd name="T73" fmla="*/ 33 h 245"/>
                  <a:gd name="T74" fmla="*/ 50 w 92"/>
                  <a:gd name="T75" fmla="*/ 21 h 245"/>
                  <a:gd name="T76" fmla="*/ 48 w 92"/>
                  <a:gd name="T77" fmla="*/ 7 h 245"/>
                  <a:gd name="T78" fmla="*/ 40 w 92"/>
                  <a:gd name="T79" fmla="*/ 5 h 245"/>
                  <a:gd name="T80" fmla="*/ 28 w 92"/>
                  <a:gd name="T81" fmla="*/ 3 h 2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2" h="245">
                    <a:moveTo>
                      <a:pt x="92" y="244"/>
                    </a:moveTo>
                    <a:lnTo>
                      <a:pt x="86" y="242"/>
                    </a:lnTo>
                    <a:lnTo>
                      <a:pt x="85" y="242"/>
                    </a:lnTo>
                    <a:lnTo>
                      <a:pt x="82" y="245"/>
                    </a:lnTo>
                    <a:lnTo>
                      <a:pt x="79" y="245"/>
                    </a:lnTo>
                    <a:lnTo>
                      <a:pt x="79" y="244"/>
                    </a:lnTo>
                    <a:lnTo>
                      <a:pt x="78" y="239"/>
                    </a:lnTo>
                    <a:lnTo>
                      <a:pt x="75" y="235"/>
                    </a:lnTo>
                    <a:lnTo>
                      <a:pt x="67" y="211"/>
                    </a:lnTo>
                    <a:lnTo>
                      <a:pt x="58" y="200"/>
                    </a:lnTo>
                    <a:lnTo>
                      <a:pt x="57" y="200"/>
                    </a:lnTo>
                    <a:lnTo>
                      <a:pt x="56" y="199"/>
                    </a:lnTo>
                    <a:lnTo>
                      <a:pt x="47" y="207"/>
                    </a:lnTo>
                    <a:lnTo>
                      <a:pt x="47" y="208"/>
                    </a:lnTo>
                    <a:lnTo>
                      <a:pt x="46" y="210"/>
                    </a:lnTo>
                    <a:lnTo>
                      <a:pt x="44" y="210"/>
                    </a:lnTo>
                    <a:lnTo>
                      <a:pt x="31" y="200"/>
                    </a:lnTo>
                    <a:lnTo>
                      <a:pt x="19" y="194"/>
                    </a:lnTo>
                    <a:lnTo>
                      <a:pt x="18" y="189"/>
                    </a:lnTo>
                    <a:lnTo>
                      <a:pt x="15" y="177"/>
                    </a:lnTo>
                    <a:lnTo>
                      <a:pt x="15" y="175"/>
                    </a:lnTo>
                    <a:lnTo>
                      <a:pt x="12" y="174"/>
                    </a:lnTo>
                    <a:lnTo>
                      <a:pt x="12" y="175"/>
                    </a:lnTo>
                    <a:lnTo>
                      <a:pt x="11" y="175"/>
                    </a:lnTo>
                    <a:lnTo>
                      <a:pt x="3" y="181"/>
                    </a:lnTo>
                    <a:lnTo>
                      <a:pt x="1" y="181"/>
                    </a:lnTo>
                    <a:lnTo>
                      <a:pt x="0" y="177"/>
                    </a:lnTo>
                    <a:lnTo>
                      <a:pt x="3" y="177"/>
                    </a:lnTo>
                    <a:lnTo>
                      <a:pt x="7" y="174"/>
                    </a:lnTo>
                    <a:lnTo>
                      <a:pt x="8" y="168"/>
                    </a:lnTo>
                    <a:lnTo>
                      <a:pt x="18" y="160"/>
                    </a:lnTo>
                    <a:lnTo>
                      <a:pt x="18" y="150"/>
                    </a:lnTo>
                    <a:lnTo>
                      <a:pt x="22" y="148"/>
                    </a:lnTo>
                    <a:lnTo>
                      <a:pt x="24" y="141"/>
                    </a:lnTo>
                    <a:lnTo>
                      <a:pt x="24" y="139"/>
                    </a:lnTo>
                    <a:lnTo>
                      <a:pt x="22" y="139"/>
                    </a:lnTo>
                    <a:lnTo>
                      <a:pt x="22" y="137"/>
                    </a:lnTo>
                    <a:lnTo>
                      <a:pt x="19" y="137"/>
                    </a:lnTo>
                    <a:lnTo>
                      <a:pt x="22" y="133"/>
                    </a:lnTo>
                    <a:lnTo>
                      <a:pt x="24" y="132"/>
                    </a:lnTo>
                    <a:lnTo>
                      <a:pt x="25" y="132"/>
                    </a:lnTo>
                    <a:lnTo>
                      <a:pt x="29" y="133"/>
                    </a:lnTo>
                    <a:lnTo>
                      <a:pt x="31" y="134"/>
                    </a:lnTo>
                    <a:lnTo>
                      <a:pt x="32" y="134"/>
                    </a:lnTo>
                    <a:lnTo>
                      <a:pt x="34" y="133"/>
                    </a:lnTo>
                    <a:lnTo>
                      <a:pt x="37" y="132"/>
                    </a:lnTo>
                    <a:lnTo>
                      <a:pt x="37" y="130"/>
                    </a:lnTo>
                    <a:lnTo>
                      <a:pt x="36" y="129"/>
                    </a:lnTo>
                    <a:lnTo>
                      <a:pt x="32" y="129"/>
                    </a:lnTo>
                    <a:lnTo>
                      <a:pt x="28" y="127"/>
                    </a:lnTo>
                    <a:lnTo>
                      <a:pt x="29" y="126"/>
                    </a:lnTo>
                    <a:lnTo>
                      <a:pt x="31" y="126"/>
                    </a:lnTo>
                    <a:lnTo>
                      <a:pt x="40" y="118"/>
                    </a:lnTo>
                    <a:lnTo>
                      <a:pt x="68" y="107"/>
                    </a:lnTo>
                    <a:lnTo>
                      <a:pt x="71" y="104"/>
                    </a:lnTo>
                    <a:lnTo>
                      <a:pt x="71" y="102"/>
                    </a:lnTo>
                    <a:lnTo>
                      <a:pt x="61" y="97"/>
                    </a:lnTo>
                    <a:lnTo>
                      <a:pt x="58" y="97"/>
                    </a:lnTo>
                    <a:lnTo>
                      <a:pt x="56" y="95"/>
                    </a:lnTo>
                    <a:lnTo>
                      <a:pt x="44" y="84"/>
                    </a:lnTo>
                    <a:lnTo>
                      <a:pt x="34" y="79"/>
                    </a:lnTo>
                    <a:lnTo>
                      <a:pt x="24" y="63"/>
                    </a:lnTo>
                    <a:lnTo>
                      <a:pt x="22" y="62"/>
                    </a:lnTo>
                    <a:lnTo>
                      <a:pt x="24" y="62"/>
                    </a:lnTo>
                    <a:lnTo>
                      <a:pt x="39" y="67"/>
                    </a:lnTo>
                    <a:lnTo>
                      <a:pt x="43" y="67"/>
                    </a:lnTo>
                    <a:lnTo>
                      <a:pt x="41" y="59"/>
                    </a:lnTo>
                    <a:lnTo>
                      <a:pt x="40" y="55"/>
                    </a:lnTo>
                    <a:lnTo>
                      <a:pt x="40" y="52"/>
                    </a:lnTo>
                    <a:lnTo>
                      <a:pt x="39" y="51"/>
                    </a:lnTo>
                    <a:lnTo>
                      <a:pt x="37" y="45"/>
                    </a:lnTo>
                    <a:lnTo>
                      <a:pt x="37" y="41"/>
                    </a:lnTo>
                    <a:lnTo>
                      <a:pt x="41" y="34"/>
                    </a:lnTo>
                    <a:lnTo>
                      <a:pt x="43" y="33"/>
                    </a:lnTo>
                    <a:lnTo>
                      <a:pt x="48" y="28"/>
                    </a:lnTo>
                    <a:lnTo>
                      <a:pt x="50" y="21"/>
                    </a:lnTo>
                    <a:lnTo>
                      <a:pt x="50" y="10"/>
                    </a:lnTo>
                    <a:lnTo>
                      <a:pt x="48" y="7"/>
                    </a:lnTo>
                    <a:lnTo>
                      <a:pt x="41" y="5"/>
                    </a:lnTo>
                    <a:lnTo>
                      <a:pt x="40" y="5"/>
                    </a:lnTo>
                    <a:lnTo>
                      <a:pt x="36" y="3"/>
                    </a:lnTo>
                    <a:lnTo>
                      <a:pt x="28" y="3"/>
                    </a:lnTo>
                    <a:lnTo>
                      <a:pt x="24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34" name="Freeform 3176">
                <a:extLst>
                  <a:ext uri="{FF2B5EF4-FFF2-40B4-BE49-F238E27FC236}">
                    <a16:creationId xmlns:a16="http://schemas.microsoft.com/office/drawing/2014/main" id="{6477FA6E-8588-5D27-BFA0-377349CB6F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4" y="1910"/>
                <a:ext cx="23" cy="16"/>
              </a:xfrm>
              <a:custGeom>
                <a:avLst/>
                <a:gdLst>
                  <a:gd name="T0" fmla="*/ 95 w 95"/>
                  <a:gd name="T1" fmla="*/ 0 h 62"/>
                  <a:gd name="T2" fmla="*/ 88 w 95"/>
                  <a:gd name="T3" fmla="*/ 0 h 62"/>
                  <a:gd name="T4" fmla="*/ 86 w 95"/>
                  <a:gd name="T5" fmla="*/ 1 h 62"/>
                  <a:gd name="T6" fmla="*/ 86 w 95"/>
                  <a:gd name="T7" fmla="*/ 3 h 62"/>
                  <a:gd name="T8" fmla="*/ 85 w 95"/>
                  <a:gd name="T9" fmla="*/ 3 h 62"/>
                  <a:gd name="T10" fmla="*/ 84 w 95"/>
                  <a:gd name="T11" fmla="*/ 4 h 62"/>
                  <a:gd name="T12" fmla="*/ 73 w 95"/>
                  <a:gd name="T13" fmla="*/ 11 h 62"/>
                  <a:gd name="T14" fmla="*/ 70 w 95"/>
                  <a:gd name="T15" fmla="*/ 13 h 62"/>
                  <a:gd name="T16" fmla="*/ 67 w 95"/>
                  <a:gd name="T17" fmla="*/ 18 h 62"/>
                  <a:gd name="T18" fmla="*/ 52 w 95"/>
                  <a:gd name="T19" fmla="*/ 15 h 62"/>
                  <a:gd name="T20" fmla="*/ 50 w 95"/>
                  <a:gd name="T21" fmla="*/ 15 h 62"/>
                  <a:gd name="T22" fmla="*/ 46 w 95"/>
                  <a:gd name="T23" fmla="*/ 22 h 62"/>
                  <a:gd name="T24" fmla="*/ 45 w 95"/>
                  <a:gd name="T25" fmla="*/ 28 h 62"/>
                  <a:gd name="T26" fmla="*/ 47 w 95"/>
                  <a:gd name="T27" fmla="*/ 34 h 62"/>
                  <a:gd name="T28" fmla="*/ 45 w 95"/>
                  <a:gd name="T29" fmla="*/ 37 h 62"/>
                  <a:gd name="T30" fmla="*/ 42 w 95"/>
                  <a:gd name="T31" fmla="*/ 42 h 62"/>
                  <a:gd name="T32" fmla="*/ 42 w 95"/>
                  <a:gd name="T33" fmla="*/ 46 h 62"/>
                  <a:gd name="T34" fmla="*/ 39 w 95"/>
                  <a:gd name="T35" fmla="*/ 52 h 62"/>
                  <a:gd name="T36" fmla="*/ 31 w 95"/>
                  <a:gd name="T37" fmla="*/ 56 h 62"/>
                  <a:gd name="T38" fmla="*/ 26 w 95"/>
                  <a:gd name="T39" fmla="*/ 58 h 62"/>
                  <a:gd name="T40" fmla="*/ 18 w 95"/>
                  <a:gd name="T41" fmla="*/ 62 h 62"/>
                  <a:gd name="T42" fmla="*/ 15 w 95"/>
                  <a:gd name="T43" fmla="*/ 60 h 62"/>
                  <a:gd name="T44" fmla="*/ 14 w 95"/>
                  <a:gd name="T45" fmla="*/ 58 h 62"/>
                  <a:gd name="T46" fmla="*/ 12 w 95"/>
                  <a:gd name="T47" fmla="*/ 58 h 62"/>
                  <a:gd name="T48" fmla="*/ 12 w 95"/>
                  <a:gd name="T49" fmla="*/ 56 h 62"/>
                  <a:gd name="T50" fmla="*/ 11 w 95"/>
                  <a:gd name="T51" fmla="*/ 55 h 62"/>
                  <a:gd name="T52" fmla="*/ 3 w 95"/>
                  <a:gd name="T53" fmla="*/ 49 h 62"/>
                  <a:gd name="T54" fmla="*/ 0 w 95"/>
                  <a:gd name="T55" fmla="*/ 51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95" h="62">
                    <a:moveTo>
                      <a:pt x="95" y="0"/>
                    </a:moveTo>
                    <a:lnTo>
                      <a:pt x="88" y="0"/>
                    </a:lnTo>
                    <a:lnTo>
                      <a:pt x="86" y="1"/>
                    </a:lnTo>
                    <a:lnTo>
                      <a:pt x="86" y="3"/>
                    </a:lnTo>
                    <a:lnTo>
                      <a:pt x="85" y="3"/>
                    </a:lnTo>
                    <a:lnTo>
                      <a:pt x="84" y="4"/>
                    </a:lnTo>
                    <a:lnTo>
                      <a:pt x="73" y="11"/>
                    </a:lnTo>
                    <a:lnTo>
                      <a:pt x="70" y="13"/>
                    </a:lnTo>
                    <a:lnTo>
                      <a:pt x="67" y="18"/>
                    </a:lnTo>
                    <a:lnTo>
                      <a:pt x="52" y="15"/>
                    </a:lnTo>
                    <a:lnTo>
                      <a:pt x="50" y="15"/>
                    </a:lnTo>
                    <a:lnTo>
                      <a:pt x="46" y="22"/>
                    </a:lnTo>
                    <a:lnTo>
                      <a:pt x="45" y="28"/>
                    </a:lnTo>
                    <a:lnTo>
                      <a:pt x="47" y="34"/>
                    </a:lnTo>
                    <a:lnTo>
                      <a:pt x="45" y="37"/>
                    </a:lnTo>
                    <a:lnTo>
                      <a:pt x="42" y="42"/>
                    </a:lnTo>
                    <a:lnTo>
                      <a:pt x="42" y="46"/>
                    </a:lnTo>
                    <a:lnTo>
                      <a:pt x="39" y="52"/>
                    </a:lnTo>
                    <a:lnTo>
                      <a:pt x="31" y="56"/>
                    </a:lnTo>
                    <a:lnTo>
                      <a:pt x="26" y="58"/>
                    </a:lnTo>
                    <a:lnTo>
                      <a:pt x="18" y="62"/>
                    </a:lnTo>
                    <a:lnTo>
                      <a:pt x="15" y="60"/>
                    </a:lnTo>
                    <a:lnTo>
                      <a:pt x="14" y="58"/>
                    </a:lnTo>
                    <a:lnTo>
                      <a:pt x="12" y="58"/>
                    </a:lnTo>
                    <a:lnTo>
                      <a:pt x="12" y="56"/>
                    </a:lnTo>
                    <a:lnTo>
                      <a:pt x="11" y="55"/>
                    </a:lnTo>
                    <a:lnTo>
                      <a:pt x="3" y="49"/>
                    </a:lnTo>
                    <a:lnTo>
                      <a:pt x="0" y="5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35" name="Freeform 3177">
                <a:extLst>
                  <a:ext uri="{FF2B5EF4-FFF2-40B4-BE49-F238E27FC236}">
                    <a16:creationId xmlns:a16="http://schemas.microsoft.com/office/drawing/2014/main" id="{694A2A4E-272F-4433-3F35-9B799B8AED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6" y="1929"/>
                <a:ext cx="70" cy="30"/>
              </a:xfrm>
              <a:custGeom>
                <a:avLst/>
                <a:gdLst>
                  <a:gd name="T0" fmla="*/ 279 w 281"/>
                  <a:gd name="T1" fmla="*/ 102 h 119"/>
                  <a:gd name="T2" fmla="*/ 276 w 281"/>
                  <a:gd name="T3" fmla="*/ 115 h 119"/>
                  <a:gd name="T4" fmla="*/ 261 w 281"/>
                  <a:gd name="T5" fmla="*/ 115 h 119"/>
                  <a:gd name="T6" fmla="*/ 254 w 281"/>
                  <a:gd name="T7" fmla="*/ 119 h 119"/>
                  <a:gd name="T8" fmla="*/ 248 w 281"/>
                  <a:gd name="T9" fmla="*/ 118 h 119"/>
                  <a:gd name="T10" fmla="*/ 244 w 281"/>
                  <a:gd name="T11" fmla="*/ 108 h 119"/>
                  <a:gd name="T12" fmla="*/ 245 w 281"/>
                  <a:gd name="T13" fmla="*/ 98 h 119"/>
                  <a:gd name="T14" fmla="*/ 244 w 281"/>
                  <a:gd name="T15" fmla="*/ 95 h 119"/>
                  <a:gd name="T16" fmla="*/ 243 w 281"/>
                  <a:gd name="T17" fmla="*/ 90 h 119"/>
                  <a:gd name="T18" fmla="*/ 230 w 281"/>
                  <a:gd name="T19" fmla="*/ 80 h 119"/>
                  <a:gd name="T20" fmla="*/ 208 w 281"/>
                  <a:gd name="T21" fmla="*/ 77 h 119"/>
                  <a:gd name="T22" fmla="*/ 206 w 281"/>
                  <a:gd name="T23" fmla="*/ 81 h 119"/>
                  <a:gd name="T24" fmla="*/ 208 w 281"/>
                  <a:gd name="T25" fmla="*/ 84 h 119"/>
                  <a:gd name="T26" fmla="*/ 206 w 281"/>
                  <a:gd name="T27" fmla="*/ 87 h 119"/>
                  <a:gd name="T28" fmla="*/ 198 w 281"/>
                  <a:gd name="T29" fmla="*/ 92 h 119"/>
                  <a:gd name="T30" fmla="*/ 188 w 281"/>
                  <a:gd name="T31" fmla="*/ 91 h 119"/>
                  <a:gd name="T32" fmla="*/ 185 w 281"/>
                  <a:gd name="T33" fmla="*/ 90 h 119"/>
                  <a:gd name="T34" fmla="*/ 174 w 281"/>
                  <a:gd name="T35" fmla="*/ 88 h 119"/>
                  <a:gd name="T36" fmla="*/ 171 w 281"/>
                  <a:gd name="T37" fmla="*/ 87 h 119"/>
                  <a:gd name="T38" fmla="*/ 167 w 281"/>
                  <a:gd name="T39" fmla="*/ 81 h 119"/>
                  <a:gd name="T40" fmla="*/ 124 w 281"/>
                  <a:gd name="T41" fmla="*/ 99 h 119"/>
                  <a:gd name="T42" fmla="*/ 120 w 281"/>
                  <a:gd name="T43" fmla="*/ 81 h 119"/>
                  <a:gd name="T44" fmla="*/ 117 w 281"/>
                  <a:gd name="T45" fmla="*/ 63 h 119"/>
                  <a:gd name="T46" fmla="*/ 101 w 281"/>
                  <a:gd name="T47" fmla="*/ 64 h 119"/>
                  <a:gd name="T48" fmla="*/ 83 w 281"/>
                  <a:gd name="T49" fmla="*/ 52 h 119"/>
                  <a:gd name="T50" fmla="*/ 56 w 281"/>
                  <a:gd name="T51" fmla="*/ 35 h 119"/>
                  <a:gd name="T52" fmla="*/ 48 w 281"/>
                  <a:gd name="T53" fmla="*/ 27 h 119"/>
                  <a:gd name="T54" fmla="*/ 58 w 281"/>
                  <a:gd name="T55" fmla="*/ 18 h 119"/>
                  <a:gd name="T56" fmla="*/ 68 w 281"/>
                  <a:gd name="T57" fmla="*/ 17 h 119"/>
                  <a:gd name="T58" fmla="*/ 67 w 281"/>
                  <a:gd name="T59" fmla="*/ 8 h 119"/>
                  <a:gd name="T60" fmla="*/ 58 w 281"/>
                  <a:gd name="T61" fmla="*/ 7 h 119"/>
                  <a:gd name="T62" fmla="*/ 26 w 281"/>
                  <a:gd name="T63" fmla="*/ 10 h 119"/>
                  <a:gd name="T64" fmla="*/ 22 w 281"/>
                  <a:gd name="T65" fmla="*/ 8 h 119"/>
                  <a:gd name="T66" fmla="*/ 20 w 281"/>
                  <a:gd name="T67" fmla="*/ 8 h 119"/>
                  <a:gd name="T68" fmla="*/ 7 w 281"/>
                  <a:gd name="T69" fmla="*/ 0 h 119"/>
                  <a:gd name="T70" fmla="*/ 3 w 281"/>
                  <a:gd name="T71" fmla="*/ 1 h 119"/>
                  <a:gd name="T72" fmla="*/ 1 w 281"/>
                  <a:gd name="T73" fmla="*/ 3 h 119"/>
                  <a:gd name="T74" fmla="*/ 0 w 281"/>
                  <a:gd name="T75" fmla="*/ 6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281" h="119">
                    <a:moveTo>
                      <a:pt x="281" y="101"/>
                    </a:moveTo>
                    <a:lnTo>
                      <a:pt x="279" y="102"/>
                    </a:lnTo>
                    <a:lnTo>
                      <a:pt x="278" y="105"/>
                    </a:lnTo>
                    <a:lnTo>
                      <a:pt x="276" y="115"/>
                    </a:lnTo>
                    <a:lnTo>
                      <a:pt x="275" y="118"/>
                    </a:lnTo>
                    <a:lnTo>
                      <a:pt x="261" y="115"/>
                    </a:lnTo>
                    <a:lnTo>
                      <a:pt x="257" y="118"/>
                    </a:lnTo>
                    <a:lnTo>
                      <a:pt x="254" y="119"/>
                    </a:lnTo>
                    <a:lnTo>
                      <a:pt x="251" y="119"/>
                    </a:lnTo>
                    <a:lnTo>
                      <a:pt x="248" y="118"/>
                    </a:lnTo>
                    <a:lnTo>
                      <a:pt x="247" y="116"/>
                    </a:lnTo>
                    <a:lnTo>
                      <a:pt x="244" y="108"/>
                    </a:lnTo>
                    <a:lnTo>
                      <a:pt x="244" y="101"/>
                    </a:lnTo>
                    <a:lnTo>
                      <a:pt x="245" y="98"/>
                    </a:lnTo>
                    <a:lnTo>
                      <a:pt x="245" y="97"/>
                    </a:lnTo>
                    <a:lnTo>
                      <a:pt x="244" y="95"/>
                    </a:lnTo>
                    <a:lnTo>
                      <a:pt x="244" y="92"/>
                    </a:lnTo>
                    <a:lnTo>
                      <a:pt x="243" y="90"/>
                    </a:lnTo>
                    <a:lnTo>
                      <a:pt x="234" y="84"/>
                    </a:lnTo>
                    <a:lnTo>
                      <a:pt x="230" y="80"/>
                    </a:lnTo>
                    <a:lnTo>
                      <a:pt x="224" y="77"/>
                    </a:lnTo>
                    <a:lnTo>
                      <a:pt x="208" y="77"/>
                    </a:lnTo>
                    <a:lnTo>
                      <a:pt x="208" y="78"/>
                    </a:lnTo>
                    <a:lnTo>
                      <a:pt x="206" y="81"/>
                    </a:lnTo>
                    <a:lnTo>
                      <a:pt x="206" y="83"/>
                    </a:lnTo>
                    <a:lnTo>
                      <a:pt x="208" y="84"/>
                    </a:lnTo>
                    <a:lnTo>
                      <a:pt x="206" y="85"/>
                    </a:lnTo>
                    <a:lnTo>
                      <a:pt x="206" y="87"/>
                    </a:lnTo>
                    <a:lnTo>
                      <a:pt x="201" y="91"/>
                    </a:lnTo>
                    <a:lnTo>
                      <a:pt x="198" y="92"/>
                    </a:lnTo>
                    <a:lnTo>
                      <a:pt x="194" y="92"/>
                    </a:lnTo>
                    <a:lnTo>
                      <a:pt x="188" y="91"/>
                    </a:lnTo>
                    <a:lnTo>
                      <a:pt x="187" y="91"/>
                    </a:lnTo>
                    <a:lnTo>
                      <a:pt x="185" y="90"/>
                    </a:lnTo>
                    <a:lnTo>
                      <a:pt x="177" y="90"/>
                    </a:lnTo>
                    <a:lnTo>
                      <a:pt x="174" y="88"/>
                    </a:lnTo>
                    <a:lnTo>
                      <a:pt x="173" y="88"/>
                    </a:lnTo>
                    <a:lnTo>
                      <a:pt x="171" y="87"/>
                    </a:lnTo>
                    <a:lnTo>
                      <a:pt x="168" y="81"/>
                    </a:lnTo>
                    <a:lnTo>
                      <a:pt x="167" y="81"/>
                    </a:lnTo>
                    <a:lnTo>
                      <a:pt x="137" y="95"/>
                    </a:lnTo>
                    <a:lnTo>
                      <a:pt x="124" y="99"/>
                    </a:lnTo>
                    <a:lnTo>
                      <a:pt x="124" y="97"/>
                    </a:lnTo>
                    <a:lnTo>
                      <a:pt x="120" y="81"/>
                    </a:lnTo>
                    <a:lnTo>
                      <a:pt x="118" y="66"/>
                    </a:lnTo>
                    <a:lnTo>
                      <a:pt x="117" y="63"/>
                    </a:lnTo>
                    <a:lnTo>
                      <a:pt x="113" y="63"/>
                    </a:lnTo>
                    <a:lnTo>
                      <a:pt x="101" y="64"/>
                    </a:lnTo>
                    <a:lnTo>
                      <a:pt x="92" y="61"/>
                    </a:lnTo>
                    <a:lnTo>
                      <a:pt x="83" y="52"/>
                    </a:lnTo>
                    <a:lnTo>
                      <a:pt x="71" y="44"/>
                    </a:lnTo>
                    <a:lnTo>
                      <a:pt x="56" y="35"/>
                    </a:lnTo>
                    <a:lnTo>
                      <a:pt x="50" y="30"/>
                    </a:lnTo>
                    <a:lnTo>
                      <a:pt x="48" y="27"/>
                    </a:lnTo>
                    <a:lnTo>
                      <a:pt x="53" y="21"/>
                    </a:lnTo>
                    <a:lnTo>
                      <a:pt x="58" y="18"/>
                    </a:lnTo>
                    <a:lnTo>
                      <a:pt x="65" y="18"/>
                    </a:lnTo>
                    <a:lnTo>
                      <a:pt x="68" y="17"/>
                    </a:lnTo>
                    <a:lnTo>
                      <a:pt x="68" y="10"/>
                    </a:lnTo>
                    <a:lnTo>
                      <a:pt x="67" y="8"/>
                    </a:lnTo>
                    <a:lnTo>
                      <a:pt x="65" y="6"/>
                    </a:lnTo>
                    <a:lnTo>
                      <a:pt x="58" y="7"/>
                    </a:lnTo>
                    <a:lnTo>
                      <a:pt x="48" y="7"/>
                    </a:lnTo>
                    <a:lnTo>
                      <a:pt x="26" y="10"/>
                    </a:lnTo>
                    <a:lnTo>
                      <a:pt x="23" y="10"/>
                    </a:lnTo>
                    <a:lnTo>
                      <a:pt x="22" y="8"/>
                    </a:lnTo>
                    <a:lnTo>
                      <a:pt x="20" y="10"/>
                    </a:lnTo>
                    <a:lnTo>
                      <a:pt x="20" y="8"/>
                    </a:lnTo>
                    <a:lnTo>
                      <a:pt x="18" y="7"/>
                    </a:lnTo>
                    <a:lnTo>
                      <a:pt x="7" y="0"/>
                    </a:lnTo>
                    <a:lnTo>
                      <a:pt x="4" y="0"/>
                    </a:lnTo>
                    <a:lnTo>
                      <a:pt x="3" y="1"/>
                    </a:ln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0" y="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36" name="Freeform 3178">
                <a:extLst>
                  <a:ext uri="{FF2B5EF4-FFF2-40B4-BE49-F238E27FC236}">
                    <a16:creationId xmlns:a16="http://schemas.microsoft.com/office/drawing/2014/main" id="{553B3BA4-0D08-7DC0-C2D4-5ABB5C34D4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2" y="1923"/>
                <a:ext cx="5" cy="31"/>
              </a:xfrm>
              <a:custGeom>
                <a:avLst/>
                <a:gdLst>
                  <a:gd name="T0" fmla="*/ 7 w 19"/>
                  <a:gd name="T1" fmla="*/ 0 h 124"/>
                  <a:gd name="T2" fmla="*/ 8 w 19"/>
                  <a:gd name="T3" fmla="*/ 1 h 124"/>
                  <a:gd name="T4" fmla="*/ 6 w 19"/>
                  <a:gd name="T5" fmla="*/ 7 h 124"/>
                  <a:gd name="T6" fmla="*/ 3 w 19"/>
                  <a:gd name="T7" fmla="*/ 11 h 124"/>
                  <a:gd name="T8" fmla="*/ 1 w 19"/>
                  <a:gd name="T9" fmla="*/ 15 h 124"/>
                  <a:gd name="T10" fmla="*/ 0 w 19"/>
                  <a:gd name="T11" fmla="*/ 22 h 124"/>
                  <a:gd name="T12" fmla="*/ 0 w 19"/>
                  <a:gd name="T13" fmla="*/ 26 h 124"/>
                  <a:gd name="T14" fmla="*/ 1 w 19"/>
                  <a:gd name="T15" fmla="*/ 26 h 124"/>
                  <a:gd name="T16" fmla="*/ 1 w 19"/>
                  <a:gd name="T17" fmla="*/ 37 h 124"/>
                  <a:gd name="T18" fmla="*/ 3 w 19"/>
                  <a:gd name="T19" fmla="*/ 39 h 124"/>
                  <a:gd name="T20" fmla="*/ 3 w 19"/>
                  <a:gd name="T21" fmla="*/ 41 h 124"/>
                  <a:gd name="T22" fmla="*/ 6 w 19"/>
                  <a:gd name="T23" fmla="*/ 41 h 124"/>
                  <a:gd name="T24" fmla="*/ 7 w 19"/>
                  <a:gd name="T25" fmla="*/ 43 h 124"/>
                  <a:gd name="T26" fmla="*/ 10 w 19"/>
                  <a:gd name="T27" fmla="*/ 48 h 124"/>
                  <a:gd name="T28" fmla="*/ 11 w 19"/>
                  <a:gd name="T29" fmla="*/ 50 h 124"/>
                  <a:gd name="T30" fmla="*/ 16 w 19"/>
                  <a:gd name="T31" fmla="*/ 60 h 124"/>
                  <a:gd name="T32" fmla="*/ 16 w 19"/>
                  <a:gd name="T33" fmla="*/ 62 h 124"/>
                  <a:gd name="T34" fmla="*/ 13 w 19"/>
                  <a:gd name="T35" fmla="*/ 72 h 124"/>
                  <a:gd name="T36" fmla="*/ 7 w 19"/>
                  <a:gd name="T37" fmla="*/ 86 h 124"/>
                  <a:gd name="T38" fmla="*/ 14 w 19"/>
                  <a:gd name="T39" fmla="*/ 103 h 124"/>
                  <a:gd name="T40" fmla="*/ 19 w 19"/>
                  <a:gd name="T41" fmla="*/ 118 h 124"/>
                  <a:gd name="T42" fmla="*/ 18 w 19"/>
                  <a:gd name="T43" fmla="*/ 120 h 124"/>
                  <a:gd name="T44" fmla="*/ 16 w 19"/>
                  <a:gd name="T45" fmla="*/ 122 h 124"/>
                  <a:gd name="T46" fmla="*/ 16 w 19"/>
                  <a:gd name="T47" fmla="*/ 124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9" h="124">
                    <a:moveTo>
                      <a:pt x="7" y="0"/>
                    </a:moveTo>
                    <a:lnTo>
                      <a:pt x="8" y="1"/>
                    </a:lnTo>
                    <a:lnTo>
                      <a:pt x="6" y="7"/>
                    </a:lnTo>
                    <a:lnTo>
                      <a:pt x="3" y="11"/>
                    </a:lnTo>
                    <a:lnTo>
                      <a:pt x="1" y="15"/>
                    </a:lnTo>
                    <a:lnTo>
                      <a:pt x="0" y="22"/>
                    </a:lnTo>
                    <a:lnTo>
                      <a:pt x="0" y="26"/>
                    </a:lnTo>
                    <a:lnTo>
                      <a:pt x="1" y="26"/>
                    </a:lnTo>
                    <a:lnTo>
                      <a:pt x="1" y="37"/>
                    </a:lnTo>
                    <a:lnTo>
                      <a:pt x="3" y="39"/>
                    </a:lnTo>
                    <a:lnTo>
                      <a:pt x="3" y="41"/>
                    </a:lnTo>
                    <a:lnTo>
                      <a:pt x="6" y="41"/>
                    </a:lnTo>
                    <a:lnTo>
                      <a:pt x="7" y="43"/>
                    </a:lnTo>
                    <a:lnTo>
                      <a:pt x="10" y="48"/>
                    </a:lnTo>
                    <a:lnTo>
                      <a:pt x="11" y="50"/>
                    </a:lnTo>
                    <a:lnTo>
                      <a:pt x="16" y="60"/>
                    </a:lnTo>
                    <a:lnTo>
                      <a:pt x="16" y="62"/>
                    </a:lnTo>
                    <a:lnTo>
                      <a:pt x="13" y="72"/>
                    </a:lnTo>
                    <a:lnTo>
                      <a:pt x="7" y="86"/>
                    </a:lnTo>
                    <a:lnTo>
                      <a:pt x="14" y="103"/>
                    </a:lnTo>
                    <a:lnTo>
                      <a:pt x="19" y="118"/>
                    </a:lnTo>
                    <a:lnTo>
                      <a:pt x="18" y="120"/>
                    </a:lnTo>
                    <a:lnTo>
                      <a:pt x="16" y="122"/>
                    </a:lnTo>
                    <a:lnTo>
                      <a:pt x="16" y="12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37" name="Freeform 3179">
                <a:extLst>
                  <a:ext uri="{FF2B5EF4-FFF2-40B4-BE49-F238E27FC236}">
                    <a16:creationId xmlns:a16="http://schemas.microsoft.com/office/drawing/2014/main" id="{15D1411C-863C-6360-2983-A9A118116B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9" y="1970"/>
                <a:ext cx="79" cy="41"/>
              </a:xfrm>
              <a:custGeom>
                <a:avLst/>
                <a:gdLst>
                  <a:gd name="T0" fmla="*/ 2 w 317"/>
                  <a:gd name="T1" fmla="*/ 159 h 164"/>
                  <a:gd name="T2" fmla="*/ 35 w 317"/>
                  <a:gd name="T3" fmla="*/ 145 h 164"/>
                  <a:gd name="T4" fmla="*/ 49 w 317"/>
                  <a:gd name="T5" fmla="*/ 153 h 164"/>
                  <a:gd name="T6" fmla="*/ 67 w 317"/>
                  <a:gd name="T7" fmla="*/ 164 h 164"/>
                  <a:gd name="T8" fmla="*/ 76 w 317"/>
                  <a:gd name="T9" fmla="*/ 141 h 164"/>
                  <a:gd name="T10" fmla="*/ 71 w 317"/>
                  <a:gd name="T11" fmla="*/ 132 h 164"/>
                  <a:gd name="T12" fmla="*/ 63 w 317"/>
                  <a:gd name="T13" fmla="*/ 125 h 164"/>
                  <a:gd name="T14" fmla="*/ 62 w 317"/>
                  <a:gd name="T15" fmla="*/ 115 h 164"/>
                  <a:gd name="T16" fmla="*/ 66 w 317"/>
                  <a:gd name="T17" fmla="*/ 107 h 164"/>
                  <a:gd name="T18" fmla="*/ 73 w 317"/>
                  <a:gd name="T19" fmla="*/ 104 h 164"/>
                  <a:gd name="T20" fmla="*/ 88 w 317"/>
                  <a:gd name="T21" fmla="*/ 104 h 164"/>
                  <a:gd name="T22" fmla="*/ 96 w 317"/>
                  <a:gd name="T23" fmla="*/ 107 h 164"/>
                  <a:gd name="T24" fmla="*/ 106 w 317"/>
                  <a:gd name="T25" fmla="*/ 92 h 164"/>
                  <a:gd name="T26" fmla="*/ 131 w 317"/>
                  <a:gd name="T27" fmla="*/ 79 h 164"/>
                  <a:gd name="T28" fmla="*/ 131 w 317"/>
                  <a:gd name="T29" fmla="*/ 76 h 164"/>
                  <a:gd name="T30" fmla="*/ 130 w 317"/>
                  <a:gd name="T31" fmla="*/ 74 h 164"/>
                  <a:gd name="T32" fmla="*/ 129 w 317"/>
                  <a:gd name="T33" fmla="*/ 69 h 164"/>
                  <a:gd name="T34" fmla="*/ 138 w 317"/>
                  <a:gd name="T35" fmla="*/ 62 h 164"/>
                  <a:gd name="T36" fmla="*/ 145 w 317"/>
                  <a:gd name="T37" fmla="*/ 50 h 164"/>
                  <a:gd name="T38" fmla="*/ 154 w 317"/>
                  <a:gd name="T39" fmla="*/ 46 h 164"/>
                  <a:gd name="T40" fmla="*/ 158 w 317"/>
                  <a:gd name="T41" fmla="*/ 47 h 164"/>
                  <a:gd name="T42" fmla="*/ 166 w 317"/>
                  <a:gd name="T43" fmla="*/ 48 h 164"/>
                  <a:gd name="T44" fmla="*/ 165 w 317"/>
                  <a:gd name="T45" fmla="*/ 39 h 164"/>
                  <a:gd name="T46" fmla="*/ 166 w 317"/>
                  <a:gd name="T47" fmla="*/ 18 h 164"/>
                  <a:gd name="T48" fmla="*/ 177 w 317"/>
                  <a:gd name="T49" fmla="*/ 11 h 164"/>
                  <a:gd name="T50" fmla="*/ 196 w 317"/>
                  <a:gd name="T51" fmla="*/ 1 h 164"/>
                  <a:gd name="T52" fmla="*/ 197 w 317"/>
                  <a:gd name="T53" fmla="*/ 1 h 164"/>
                  <a:gd name="T54" fmla="*/ 201 w 317"/>
                  <a:gd name="T55" fmla="*/ 2 h 164"/>
                  <a:gd name="T56" fmla="*/ 203 w 317"/>
                  <a:gd name="T57" fmla="*/ 5 h 164"/>
                  <a:gd name="T58" fmla="*/ 214 w 317"/>
                  <a:gd name="T59" fmla="*/ 34 h 164"/>
                  <a:gd name="T60" fmla="*/ 217 w 317"/>
                  <a:gd name="T61" fmla="*/ 39 h 164"/>
                  <a:gd name="T62" fmla="*/ 221 w 317"/>
                  <a:gd name="T63" fmla="*/ 41 h 164"/>
                  <a:gd name="T64" fmla="*/ 230 w 317"/>
                  <a:gd name="T65" fmla="*/ 43 h 164"/>
                  <a:gd name="T66" fmla="*/ 239 w 317"/>
                  <a:gd name="T67" fmla="*/ 51 h 164"/>
                  <a:gd name="T68" fmla="*/ 249 w 317"/>
                  <a:gd name="T69" fmla="*/ 48 h 164"/>
                  <a:gd name="T70" fmla="*/ 253 w 317"/>
                  <a:gd name="T71" fmla="*/ 53 h 164"/>
                  <a:gd name="T72" fmla="*/ 285 w 317"/>
                  <a:gd name="T73" fmla="*/ 27 h 164"/>
                  <a:gd name="T74" fmla="*/ 317 w 317"/>
                  <a:gd name="T75" fmla="*/ 24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17" h="164">
                    <a:moveTo>
                      <a:pt x="0" y="159"/>
                    </a:moveTo>
                    <a:lnTo>
                      <a:pt x="2" y="159"/>
                    </a:lnTo>
                    <a:lnTo>
                      <a:pt x="24" y="148"/>
                    </a:lnTo>
                    <a:lnTo>
                      <a:pt x="35" y="145"/>
                    </a:lnTo>
                    <a:lnTo>
                      <a:pt x="43" y="144"/>
                    </a:lnTo>
                    <a:lnTo>
                      <a:pt x="49" y="153"/>
                    </a:lnTo>
                    <a:lnTo>
                      <a:pt x="63" y="164"/>
                    </a:lnTo>
                    <a:lnTo>
                      <a:pt x="67" y="164"/>
                    </a:lnTo>
                    <a:lnTo>
                      <a:pt x="76" y="146"/>
                    </a:lnTo>
                    <a:lnTo>
                      <a:pt x="76" y="141"/>
                    </a:lnTo>
                    <a:lnTo>
                      <a:pt x="74" y="136"/>
                    </a:lnTo>
                    <a:lnTo>
                      <a:pt x="71" y="132"/>
                    </a:lnTo>
                    <a:lnTo>
                      <a:pt x="66" y="129"/>
                    </a:lnTo>
                    <a:lnTo>
                      <a:pt x="63" y="125"/>
                    </a:lnTo>
                    <a:lnTo>
                      <a:pt x="63" y="121"/>
                    </a:lnTo>
                    <a:lnTo>
                      <a:pt x="62" y="115"/>
                    </a:lnTo>
                    <a:lnTo>
                      <a:pt x="62" y="114"/>
                    </a:lnTo>
                    <a:lnTo>
                      <a:pt x="66" y="107"/>
                    </a:lnTo>
                    <a:lnTo>
                      <a:pt x="70" y="104"/>
                    </a:lnTo>
                    <a:lnTo>
                      <a:pt x="73" y="104"/>
                    </a:lnTo>
                    <a:lnTo>
                      <a:pt x="76" y="103"/>
                    </a:lnTo>
                    <a:lnTo>
                      <a:pt x="88" y="104"/>
                    </a:lnTo>
                    <a:lnTo>
                      <a:pt x="91" y="107"/>
                    </a:lnTo>
                    <a:lnTo>
                      <a:pt x="96" y="107"/>
                    </a:lnTo>
                    <a:lnTo>
                      <a:pt x="105" y="92"/>
                    </a:lnTo>
                    <a:lnTo>
                      <a:pt x="106" y="92"/>
                    </a:lnTo>
                    <a:lnTo>
                      <a:pt x="109" y="89"/>
                    </a:lnTo>
                    <a:lnTo>
                      <a:pt x="131" y="79"/>
                    </a:lnTo>
                    <a:lnTo>
                      <a:pt x="133" y="78"/>
                    </a:lnTo>
                    <a:lnTo>
                      <a:pt x="131" y="76"/>
                    </a:lnTo>
                    <a:lnTo>
                      <a:pt x="131" y="75"/>
                    </a:lnTo>
                    <a:lnTo>
                      <a:pt x="130" y="74"/>
                    </a:lnTo>
                    <a:lnTo>
                      <a:pt x="127" y="72"/>
                    </a:lnTo>
                    <a:lnTo>
                      <a:pt x="129" y="69"/>
                    </a:lnTo>
                    <a:lnTo>
                      <a:pt x="133" y="65"/>
                    </a:lnTo>
                    <a:lnTo>
                      <a:pt x="138" y="62"/>
                    </a:lnTo>
                    <a:lnTo>
                      <a:pt x="141" y="60"/>
                    </a:lnTo>
                    <a:lnTo>
                      <a:pt x="145" y="50"/>
                    </a:lnTo>
                    <a:lnTo>
                      <a:pt x="150" y="47"/>
                    </a:lnTo>
                    <a:lnTo>
                      <a:pt x="154" y="46"/>
                    </a:lnTo>
                    <a:lnTo>
                      <a:pt x="155" y="47"/>
                    </a:lnTo>
                    <a:lnTo>
                      <a:pt x="158" y="47"/>
                    </a:lnTo>
                    <a:lnTo>
                      <a:pt x="162" y="50"/>
                    </a:lnTo>
                    <a:lnTo>
                      <a:pt x="166" y="48"/>
                    </a:lnTo>
                    <a:lnTo>
                      <a:pt x="167" y="44"/>
                    </a:lnTo>
                    <a:lnTo>
                      <a:pt x="165" y="39"/>
                    </a:lnTo>
                    <a:lnTo>
                      <a:pt x="165" y="30"/>
                    </a:lnTo>
                    <a:lnTo>
                      <a:pt x="166" y="18"/>
                    </a:lnTo>
                    <a:lnTo>
                      <a:pt x="167" y="16"/>
                    </a:lnTo>
                    <a:lnTo>
                      <a:pt x="177" y="11"/>
                    </a:lnTo>
                    <a:lnTo>
                      <a:pt x="183" y="9"/>
                    </a:lnTo>
                    <a:lnTo>
                      <a:pt x="196" y="1"/>
                    </a:lnTo>
                    <a:lnTo>
                      <a:pt x="196" y="0"/>
                    </a:lnTo>
                    <a:lnTo>
                      <a:pt x="197" y="1"/>
                    </a:lnTo>
                    <a:lnTo>
                      <a:pt x="200" y="2"/>
                    </a:lnTo>
                    <a:lnTo>
                      <a:pt x="201" y="2"/>
                    </a:lnTo>
                    <a:lnTo>
                      <a:pt x="203" y="4"/>
                    </a:lnTo>
                    <a:lnTo>
                      <a:pt x="203" y="5"/>
                    </a:lnTo>
                    <a:lnTo>
                      <a:pt x="207" y="9"/>
                    </a:lnTo>
                    <a:lnTo>
                      <a:pt x="214" y="34"/>
                    </a:lnTo>
                    <a:lnTo>
                      <a:pt x="217" y="37"/>
                    </a:lnTo>
                    <a:lnTo>
                      <a:pt x="217" y="39"/>
                    </a:lnTo>
                    <a:lnTo>
                      <a:pt x="219" y="40"/>
                    </a:lnTo>
                    <a:lnTo>
                      <a:pt x="221" y="41"/>
                    </a:lnTo>
                    <a:lnTo>
                      <a:pt x="222" y="41"/>
                    </a:lnTo>
                    <a:lnTo>
                      <a:pt x="230" y="43"/>
                    </a:lnTo>
                    <a:lnTo>
                      <a:pt x="233" y="55"/>
                    </a:lnTo>
                    <a:lnTo>
                      <a:pt x="239" y="51"/>
                    </a:lnTo>
                    <a:lnTo>
                      <a:pt x="244" y="48"/>
                    </a:lnTo>
                    <a:lnTo>
                      <a:pt x="249" y="48"/>
                    </a:lnTo>
                    <a:lnTo>
                      <a:pt x="253" y="54"/>
                    </a:lnTo>
                    <a:lnTo>
                      <a:pt x="253" y="53"/>
                    </a:lnTo>
                    <a:lnTo>
                      <a:pt x="268" y="37"/>
                    </a:lnTo>
                    <a:lnTo>
                      <a:pt x="285" y="27"/>
                    </a:lnTo>
                    <a:lnTo>
                      <a:pt x="304" y="24"/>
                    </a:lnTo>
                    <a:lnTo>
                      <a:pt x="317" y="2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38" name="Freeform 3180">
                <a:extLst>
                  <a:ext uri="{FF2B5EF4-FFF2-40B4-BE49-F238E27FC236}">
                    <a16:creationId xmlns:a16="http://schemas.microsoft.com/office/drawing/2014/main" id="{19F726F7-CDC0-7CD5-0859-6A5B4F6752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8" y="2010"/>
                <a:ext cx="13" cy="39"/>
              </a:xfrm>
              <a:custGeom>
                <a:avLst/>
                <a:gdLst>
                  <a:gd name="T0" fmla="*/ 4 w 51"/>
                  <a:gd name="T1" fmla="*/ 0 h 156"/>
                  <a:gd name="T2" fmla="*/ 4 w 51"/>
                  <a:gd name="T3" fmla="*/ 7 h 156"/>
                  <a:gd name="T4" fmla="*/ 3 w 51"/>
                  <a:gd name="T5" fmla="*/ 8 h 156"/>
                  <a:gd name="T6" fmla="*/ 3 w 51"/>
                  <a:gd name="T7" fmla="*/ 9 h 156"/>
                  <a:gd name="T8" fmla="*/ 1 w 51"/>
                  <a:gd name="T9" fmla="*/ 9 h 156"/>
                  <a:gd name="T10" fmla="*/ 0 w 51"/>
                  <a:gd name="T11" fmla="*/ 11 h 156"/>
                  <a:gd name="T12" fmla="*/ 0 w 51"/>
                  <a:gd name="T13" fmla="*/ 14 h 156"/>
                  <a:gd name="T14" fmla="*/ 18 w 51"/>
                  <a:gd name="T15" fmla="*/ 19 h 156"/>
                  <a:gd name="T16" fmla="*/ 27 w 51"/>
                  <a:gd name="T17" fmla="*/ 21 h 156"/>
                  <a:gd name="T18" fmla="*/ 28 w 51"/>
                  <a:gd name="T19" fmla="*/ 21 h 156"/>
                  <a:gd name="T20" fmla="*/ 29 w 51"/>
                  <a:gd name="T21" fmla="*/ 22 h 156"/>
                  <a:gd name="T22" fmla="*/ 32 w 51"/>
                  <a:gd name="T23" fmla="*/ 22 h 156"/>
                  <a:gd name="T24" fmla="*/ 32 w 51"/>
                  <a:gd name="T25" fmla="*/ 23 h 156"/>
                  <a:gd name="T26" fmla="*/ 33 w 51"/>
                  <a:gd name="T27" fmla="*/ 25 h 156"/>
                  <a:gd name="T28" fmla="*/ 36 w 51"/>
                  <a:gd name="T29" fmla="*/ 33 h 156"/>
                  <a:gd name="T30" fmla="*/ 36 w 51"/>
                  <a:gd name="T31" fmla="*/ 40 h 156"/>
                  <a:gd name="T32" fmla="*/ 29 w 51"/>
                  <a:gd name="T33" fmla="*/ 52 h 156"/>
                  <a:gd name="T34" fmla="*/ 29 w 51"/>
                  <a:gd name="T35" fmla="*/ 53 h 156"/>
                  <a:gd name="T36" fmla="*/ 28 w 51"/>
                  <a:gd name="T37" fmla="*/ 54 h 156"/>
                  <a:gd name="T38" fmla="*/ 22 w 51"/>
                  <a:gd name="T39" fmla="*/ 66 h 156"/>
                  <a:gd name="T40" fmla="*/ 25 w 51"/>
                  <a:gd name="T41" fmla="*/ 76 h 156"/>
                  <a:gd name="T42" fmla="*/ 25 w 51"/>
                  <a:gd name="T43" fmla="*/ 79 h 156"/>
                  <a:gd name="T44" fmla="*/ 24 w 51"/>
                  <a:gd name="T45" fmla="*/ 81 h 156"/>
                  <a:gd name="T46" fmla="*/ 22 w 51"/>
                  <a:gd name="T47" fmla="*/ 81 h 156"/>
                  <a:gd name="T48" fmla="*/ 10 w 51"/>
                  <a:gd name="T49" fmla="*/ 86 h 156"/>
                  <a:gd name="T50" fmla="*/ 8 w 51"/>
                  <a:gd name="T51" fmla="*/ 88 h 156"/>
                  <a:gd name="T52" fmla="*/ 1 w 51"/>
                  <a:gd name="T53" fmla="*/ 89 h 156"/>
                  <a:gd name="T54" fmla="*/ 1 w 51"/>
                  <a:gd name="T55" fmla="*/ 90 h 156"/>
                  <a:gd name="T56" fmla="*/ 3 w 51"/>
                  <a:gd name="T57" fmla="*/ 90 h 156"/>
                  <a:gd name="T58" fmla="*/ 7 w 51"/>
                  <a:gd name="T59" fmla="*/ 93 h 156"/>
                  <a:gd name="T60" fmla="*/ 13 w 51"/>
                  <a:gd name="T61" fmla="*/ 100 h 156"/>
                  <a:gd name="T62" fmla="*/ 13 w 51"/>
                  <a:gd name="T63" fmla="*/ 105 h 156"/>
                  <a:gd name="T64" fmla="*/ 14 w 51"/>
                  <a:gd name="T65" fmla="*/ 107 h 156"/>
                  <a:gd name="T66" fmla="*/ 14 w 51"/>
                  <a:gd name="T67" fmla="*/ 112 h 156"/>
                  <a:gd name="T68" fmla="*/ 17 w 51"/>
                  <a:gd name="T69" fmla="*/ 117 h 156"/>
                  <a:gd name="T70" fmla="*/ 17 w 51"/>
                  <a:gd name="T71" fmla="*/ 119 h 156"/>
                  <a:gd name="T72" fmla="*/ 21 w 51"/>
                  <a:gd name="T73" fmla="*/ 119 h 156"/>
                  <a:gd name="T74" fmla="*/ 22 w 51"/>
                  <a:gd name="T75" fmla="*/ 117 h 156"/>
                  <a:gd name="T76" fmla="*/ 32 w 51"/>
                  <a:gd name="T77" fmla="*/ 114 h 156"/>
                  <a:gd name="T78" fmla="*/ 40 w 51"/>
                  <a:gd name="T79" fmla="*/ 114 h 156"/>
                  <a:gd name="T80" fmla="*/ 43 w 51"/>
                  <a:gd name="T81" fmla="*/ 116 h 156"/>
                  <a:gd name="T82" fmla="*/ 43 w 51"/>
                  <a:gd name="T83" fmla="*/ 126 h 156"/>
                  <a:gd name="T84" fmla="*/ 46 w 51"/>
                  <a:gd name="T85" fmla="*/ 145 h 156"/>
                  <a:gd name="T86" fmla="*/ 50 w 51"/>
                  <a:gd name="T87" fmla="*/ 155 h 156"/>
                  <a:gd name="T88" fmla="*/ 50 w 51"/>
                  <a:gd name="T89" fmla="*/ 156 h 156"/>
                  <a:gd name="T90" fmla="*/ 51 w 51"/>
                  <a:gd name="T91" fmla="*/ 156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51" h="156">
                    <a:moveTo>
                      <a:pt x="4" y="0"/>
                    </a:moveTo>
                    <a:lnTo>
                      <a:pt x="4" y="7"/>
                    </a:lnTo>
                    <a:lnTo>
                      <a:pt x="3" y="8"/>
                    </a:lnTo>
                    <a:lnTo>
                      <a:pt x="3" y="9"/>
                    </a:lnTo>
                    <a:lnTo>
                      <a:pt x="1" y="9"/>
                    </a:lnTo>
                    <a:lnTo>
                      <a:pt x="0" y="11"/>
                    </a:lnTo>
                    <a:lnTo>
                      <a:pt x="0" y="14"/>
                    </a:lnTo>
                    <a:lnTo>
                      <a:pt x="18" y="19"/>
                    </a:lnTo>
                    <a:lnTo>
                      <a:pt x="27" y="21"/>
                    </a:lnTo>
                    <a:lnTo>
                      <a:pt x="28" y="21"/>
                    </a:lnTo>
                    <a:lnTo>
                      <a:pt x="29" y="22"/>
                    </a:lnTo>
                    <a:lnTo>
                      <a:pt x="32" y="22"/>
                    </a:lnTo>
                    <a:lnTo>
                      <a:pt x="32" y="23"/>
                    </a:lnTo>
                    <a:lnTo>
                      <a:pt x="33" y="25"/>
                    </a:lnTo>
                    <a:lnTo>
                      <a:pt x="36" y="33"/>
                    </a:lnTo>
                    <a:lnTo>
                      <a:pt x="36" y="40"/>
                    </a:lnTo>
                    <a:lnTo>
                      <a:pt x="29" y="52"/>
                    </a:lnTo>
                    <a:lnTo>
                      <a:pt x="29" y="53"/>
                    </a:lnTo>
                    <a:lnTo>
                      <a:pt x="28" y="54"/>
                    </a:lnTo>
                    <a:lnTo>
                      <a:pt x="22" y="66"/>
                    </a:lnTo>
                    <a:lnTo>
                      <a:pt x="25" y="76"/>
                    </a:lnTo>
                    <a:lnTo>
                      <a:pt x="25" y="79"/>
                    </a:lnTo>
                    <a:lnTo>
                      <a:pt x="24" y="81"/>
                    </a:lnTo>
                    <a:lnTo>
                      <a:pt x="22" y="81"/>
                    </a:lnTo>
                    <a:lnTo>
                      <a:pt x="10" y="86"/>
                    </a:lnTo>
                    <a:lnTo>
                      <a:pt x="8" y="88"/>
                    </a:lnTo>
                    <a:lnTo>
                      <a:pt x="1" y="89"/>
                    </a:lnTo>
                    <a:lnTo>
                      <a:pt x="1" y="90"/>
                    </a:lnTo>
                    <a:lnTo>
                      <a:pt x="3" y="90"/>
                    </a:lnTo>
                    <a:lnTo>
                      <a:pt x="7" y="93"/>
                    </a:lnTo>
                    <a:lnTo>
                      <a:pt x="13" y="100"/>
                    </a:lnTo>
                    <a:lnTo>
                      <a:pt x="13" y="105"/>
                    </a:lnTo>
                    <a:lnTo>
                      <a:pt x="14" y="107"/>
                    </a:lnTo>
                    <a:lnTo>
                      <a:pt x="14" y="112"/>
                    </a:lnTo>
                    <a:lnTo>
                      <a:pt x="17" y="117"/>
                    </a:lnTo>
                    <a:lnTo>
                      <a:pt x="17" y="119"/>
                    </a:lnTo>
                    <a:lnTo>
                      <a:pt x="21" y="119"/>
                    </a:lnTo>
                    <a:lnTo>
                      <a:pt x="22" y="117"/>
                    </a:lnTo>
                    <a:lnTo>
                      <a:pt x="32" y="114"/>
                    </a:lnTo>
                    <a:lnTo>
                      <a:pt x="40" y="114"/>
                    </a:lnTo>
                    <a:lnTo>
                      <a:pt x="43" y="116"/>
                    </a:lnTo>
                    <a:lnTo>
                      <a:pt x="43" y="126"/>
                    </a:lnTo>
                    <a:lnTo>
                      <a:pt x="46" y="145"/>
                    </a:lnTo>
                    <a:lnTo>
                      <a:pt x="50" y="155"/>
                    </a:lnTo>
                    <a:lnTo>
                      <a:pt x="50" y="156"/>
                    </a:lnTo>
                    <a:lnTo>
                      <a:pt x="51" y="15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39" name="Freeform 3181">
                <a:extLst>
                  <a:ext uri="{FF2B5EF4-FFF2-40B4-BE49-F238E27FC236}">
                    <a16:creationId xmlns:a16="http://schemas.microsoft.com/office/drawing/2014/main" id="{DC1A2337-F9B1-3735-9BE3-E52C4BFA39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6" y="1954"/>
                <a:ext cx="22" cy="22"/>
              </a:xfrm>
              <a:custGeom>
                <a:avLst/>
                <a:gdLst>
                  <a:gd name="T0" fmla="*/ 90 w 90"/>
                  <a:gd name="T1" fmla="*/ 87 h 87"/>
                  <a:gd name="T2" fmla="*/ 90 w 90"/>
                  <a:gd name="T3" fmla="*/ 84 h 87"/>
                  <a:gd name="T4" fmla="*/ 89 w 90"/>
                  <a:gd name="T5" fmla="*/ 82 h 87"/>
                  <a:gd name="T6" fmla="*/ 87 w 90"/>
                  <a:gd name="T7" fmla="*/ 78 h 87"/>
                  <a:gd name="T8" fmla="*/ 84 w 90"/>
                  <a:gd name="T9" fmla="*/ 74 h 87"/>
                  <a:gd name="T10" fmla="*/ 82 w 90"/>
                  <a:gd name="T11" fmla="*/ 68 h 87"/>
                  <a:gd name="T12" fmla="*/ 72 w 90"/>
                  <a:gd name="T13" fmla="*/ 61 h 87"/>
                  <a:gd name="T14" fmla="*/ 66 w 90"/>
                  <a:gd name="T15" fmla="*/ 49 h 87"/>
                  <a:gd name="T16" fmla="*/ 59 w 90"/>
                  <a:gd name="T17" fmla="*/ 43 h 87"/>
                  <a:gd name="T18" fmla="*/ 57 w 90"/>
                  <a:gd name="T19" fmla="*/ 39 h 87"/>
                  <a:gd name="T20" fmla="*/ 51 w 90"/>
                  <a:gd name="T21" fmla="*/ 35 h 87"/>
                  <a:gd name="T22" fmla="*/ 50 w 90"/>
                  <a:gd name="T23" fmla="*/ 33 h 87"/>
                  <a:gd name="T24" fmla="*/ 47 w 90"/>
                  <a:gd name="T25" fmla="*/ 32 h 87"/>
                  <a:gd name="T26" fmla="*/ 45 w 90"/>
                  <a:gd name="T27" fmla="*/ 29 h 87"/>
                  <a:gd name="T28" fmla="*/ 44 w 90"/>
                  <a:gd name="T29" fmla="*/ 27 h 87"/>
                  <a:gd name="T30" fmla="*/ 19 w 90"/>
                  <a:gd name="T31" fmla="*/ 17 h 87"/>
                  <a:gd name="T32" fmla="*/ 17 w 90"/>
                  <a:gd name="T33" fmla="*/ 15 h 87"/>
                  <a:gd name="T34" fmla="*/ 10 w 90"/>
                  <a:gd name="T35" fmla="*/ 10 h 87"/>
                  <a:gd name="T36" fmla="*/ 5 w 90"/>
                  <a:gd name="T37" fmla="*/ 3 h 87"/>
                  <a:gd name="T38" fmla="*/ 3 w 90"/>
                  <a:gd name="T39" fmla="*/ 3 h 87"/>
                  <a:gd name="T40" fmla="*/ 2 w 90"/>
                  <a:gd name="T41" fmla="*/ 0 h 87"/>
                  <a:gd name="T42" fmla="*/ 0 w 90"/>
                  <a:gd name="T43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0" h="87">
                    <a:moveTo>
                      <a:pt x="90" y="87"/>
                    </a:moveTo>
                    <a:lnTo>
                      <a:pt x="90" y="84"/>
                    </a:lnTo>
                    <a:lnTo>
                      <a:pt x="89" y="82"/>
                    </a:lnTo>
                    <a:lnTo>
                      <a:pt x="87" y="78"/>
                    </a:lnTo>
                    <a:lnTo>
                      <a:pt x="84" y="74"/>
                    </a:lnTo>
                    <a:lnTo>
                      <a:pt x="82" y="68"/>
                    </a:lnTo>
                    <a:lnTo>
                      <a:pt x="72" y="61"/>
                    </a:lnTo>
                    <a:lnTo>
                      <a:pt x="66" y="49"/>
                    </a:lnTo>
                    <a:lnTo>
                      <a:pt x="59" y="43"/>
                    </a:lnTo>
                    <a:lnTo>
                      <a:pt x="57" y="39"/>
                    </a:lnTo>
                    <a:lnTo>
                      <a:pt x="51" y="35"/>
                    </a:lnTo>
                    <a:lnTo>
                      <a:pt x="50" y="33"/>
                    </a:lnTo>
                    <a:lnTo>
                      <a:pt x="47" y="32"/>
                    </a:lnTo>
                    <a:lnTo>
                      <a:pt x="45" y="29"/>
                    </a:lnTo>
                    <a:lnTo>
                      <a:pt x="44" y="27"/>
                    </a:lnTo>
                    <a:lnTo>
                      <a:pt x="19" y="17"/>
                    </a:lnTo>
                    <a:lnTo>
                      <a:pt x="17" y="15"/>
                    </a:lnTo>
                    <a:lnTo>
                      <a:pt x="10" y="10"/>
                    </a:lnTo>
                    <a:lnTo>
                      <a:pt x="5" y="3"/>
                    </a:lnTo>
                    <a:lnTo>
                      <a:pt x="3" y="3"/>
                    </a:ln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40" name="Freeform 3182">
                <a:extLst>
                  <a:ext uri="{FF2B5EF4-FFF2-40B4-BE49-F238E27FC236}">
                    <a16:creationId xmlns:a16="http://schemas.microsoft.com/office/drawing/2014/main" id="{AA2B0752-C365-DD9D-33B7-C5E22815C0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1852"/>
                <a:ext cx="55" cy="58"/>
              </a:xfrm>
              <a:custGeom>
                <a:avLst/>
                <a:gdLst>
                  <a:gd name="T0" fmla="*/ 217 w 221"/>
                  <a:gd name="T1" fmla="*/ 2 h 234"/>
                  <a:gd name="T2" fmla="*/ 198 w 221"/>
                  <a:gd name="T3" fmla="*/ 2 h 234"/>
                  <a:gd name="T4" fmla="*/ 189 w 221"/>
                  <a:gd name="T5" fmla="*/ 0 h 234"/>
                  <a:gd name="T6" fmla="*/ 178 w 221"/>
                  <a:gd name="T7" fmla="*/ 7 h 234"/>
                  <a:gd name="T8" fmla="*/ 175 w 221"/>
                  <a:gd name="T9" fmla="*/ 11 h 234"/>
                  <a:gd name="T10" fmla="*/ 174 w 221"/>
                  <a:gd name="T11" fmla="*/ 15 h 234"/>
                  <a:gd name="T12" fmla="*/ 168 w 221"/>
                  <a:gd name="T13" fmla="*/ 18 h 234"/>
                  <a:gd name="T14" fmla="*/ 161 w 221"/>
                  <a:gd name="T15" fmla="*/ 18 h 234"/>
                  <a:gd name="T16" fmla="*/ 159 w 221"/>
                  <a:gd name="T17" fmla="*/ 19 h 234"/>
                  <a:gd name="T18" fmla="*/ 156 w 221"/>
                  <a:gd name="T19" fmla="*/ 26 h 234"/>
                  <a:gd name="T20" fmla="*/ 164 w 221"/>
                  <a:gd name="T21" fmla="*/ 41 h 234"/>
                  <a:gd name="T22" fmla="*/ 167 w 221"/>
                  <a:gd name="T23" fmla="*/ 61 h 234"/>
                  <a:gd name="T24" fmla="*/ 164 w 221"/>
                  <a:gd name="T25" fmla="*/ 68 h 234"/>
                  <a:gd name="T26" fmla="*/ 171 w 221"/>
                  <a:gd name="T27" fmla="*/ 71 h 234"/>
                  <a:gd name="T28" fmla="*/ 177 w 221"/>
                  <a:gd name="T29" fmla="*/ 75 h 234"/>
                  <a:gd name="T30" fmla="*/ 188 w 221"/>
                  <a:gd name="T31" fmla="*/ 90 h 234"/>
                  <a:gd name="T32" fmla="*/ 189 w 221"/>
                  <a:gd name="T33" fmla="*/ 95 h 234"/>
                  <a:gd name="T34" fmla="*/ 189 w 221"/>
                  <a:gd name="T35" fmla="*/ 96 h 234"/>
                  <a:gd name="T36" fmla="*/ 177 w 221"/>
                  <a:gd name="T37" fmla="*/ 111 h 234"/>
                  <a:gd name="T38" fmla="*/ 173 w 221"/>
                  <a:gd name="T39" fmla="*/ 128 h 234"/>
                  <a:gd name="T40" fmla="*/ 161 w 221"/>
                  <a:gd name="T41" fmla="*/ 155 h 234"/>
                  <a:gd name="T42" fmla="*/ 170 w 221"/>
                  <a:gd name="T43" fmla="*/ 178 h 234"/>
                  <a:gd name="T44" fmla="*/ 168 w 221"/>
                  <a:gd name="T45" fmla="*/ 180 h 234"/>
                  <a:gd name="T46" fmla="*/ 131 w 221"/>
                  <a:gd name="T47" fmla="*/ 177 h 234"/>
                  <a:gd name="T48" fmla="*/ 124 w 221"/>
                  <a:gd name="T49" fmla="*/ 166 h 234"/>
                  <a:gd name="T50" fmla="*/ 120 w 221"/>
                  <a:gd name="T51" fmla="*/ 171 h 234"/>
                  <a:gd name="T52" fmla="*/ 99 w 221"/>
                  <a:gd name="T53" fmla="*/ 173 h 234"/>
                  <a:gd name="T54" fmla="*/ 79 w 221"/>
                  <a:gd name="T55" fmla="*/ 177 h 234"/>
                  <a:gd name="T56" fmla="*/ 74 w 221"/>
                  <a:gd name="T57" fmla="*/ 208 h 234"/>
                  <a:gd name="T58" fmla="*/ 69 w 221"/>
                  <a:gd name="T59" fmla="*/ 218 h 234"/>
                  <a:gd name="T60" fmla="*/ 58 w 221"/>
                  <a:gd name="T61" fmla="*/ 225 h 234"/>
                  <a:gd name="T62" fmla="*/ 48 w 221"/>
                  <a:gd name="T63" fmla="*/ 234 h 234"/>
                  <a:gd name="T64" fmla="*/ 32 w 221"/>
                  <a:gd name="T65" fmla="*/ 230 h 234"/>
                  <a:gd name="T66" fmla="*/ 12 w 221"/>
                  <a:gd name="T67" fmla="*/ 218 h 234"/>
                  <a:gd name="T68" fmla="*/ 5 w 221"/>
                  <a:gd name="T69" fmla="*/ 223 h 234"/>
                  <a:gd name="T70" fmla="*/ 0 w 221"/>
                  <a:gd name="T71" fmla="*/ 219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21" h="234">
                    <a:moveTo>
                      <a:pt x="221" y="0"/>
                    </a:moveTo>
                    <a:lnTo>
                      <a:pt x="217" y="2"/>
                    </a:lnTo>
                    <a:lnTo>
                      <a:pt x="206" y="4"/>
                    </a:lnTo>
                    <a:lnTo>
                      <a:pt x="198" y="2"/>
                    </a:lnTo>
                    <a:lnTo>
                      <a:pt x="194" y="0"/>
                    </a:lnTo>
                    <a:lnTo>
                      <a:pt x="189" y="0"/>
                    </a:lnTo>
                    <a:lnTo>
                      <a:pt x="188" y="1"/>
                    </a:lnTo>
                    <a:lnTo>
                      <a:pt x="178" y="7"/>
                    </a:lnTo>
                    <a:lnTo>
                      <a:pt x="177" y="9"/>
                    </a:lnTo>
                    <a:lnTo>
                      <a:pt x="175" y="11"/>
                    </a:lnTo>
                    <a:lnTo>
                      <a:pt x="175" y="12"/>
                    </a:lnTo>
                    <a:lnTo>
                      <a:pt x="174" y="15"/>
                    </a:lnTo>
                    <a:lnTo>
                      <a:pt x="173" y="16"/>
                    </a:lnTo>
                    <a:lnTo>
                      <a:pt x="168" y="18"/>
                    </a:lnTo>
                    <a:lnTo>
                      <a:pt x="166" y="19"/>
                    </a:lnTo>
                    <a:lnTo>
                      <a:pt x="161" y="18"/>
                    </a:lnTo>
                    <a:lnTo>
                      <a:pt x="161" y="19"/>
                    </a:lnTo>
                    <a:lnTo>
                      <a:pt x="159" y="19"/>
                    </a:lnTo>
                    <a:lnTo>
                      <a:pt x="156" y="22"/>
                    </a:lnTo>
                    <a:lnTo>
                      <a:pt x="156" y="26"/>
                    </a:lnTo>
                    <a:lnTo>
                      <a:pt x="160" y="39"/>
                    </a:lnTo>
                    <a:lnTo>
                      <a:pt x="164" y="41"/>
                    </a:lnTo>
                    <a:lnTo>
                      <a:pt x="167" y="48"/>
                    </a:lnTo>
                    <a:lnTo>
                      <a:pt x="167" y="61"/>
                    </a:lnTo>
                    <a:lnTo>
                      <a:pt x="164" y="67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71" y="71"/>
                    </a:lnTo>
                    <a:lnTo>
                      <a:pt x="173" y="72"/>
                    </a:lnTo>
                    <a:lnTo>
                      <a:pt x="177" y="75"/>
                    </a:lnTo>
                    <a:lnTo>
                      <a:pt x="185" y="83"/>
                    </a:lnTo>
                    <a:lnTo>
                      <a:pt x="188" y="90"/>
                    </a:lnTo>
                    <a:lnTo>
                      <a:pt x="188" y="92"/>
                    </a:lnTo>
                    <a:lnTo>
                      <a:pt x="189" y="95"/>
                    </a:lnTo>
                    <a:lnTo>
                      <a:pt x="191" y="95"/>
                    </a:lnTo>
                    <a:lnTo>
                      <a:pt x="189" y="96"/>
                    </a:lnTo>
                    <a:lnTo>
                      <a:pt x="178" y="111"/>
                    </a:lnTo>
                    <a:lnTo>
                      <a:pt x="177" y="111"/>
                    </a:lnTo>
                    <a:lnTo>
                      <a:pt x="173" y="121"/>
                    </a:lnTo>
                    <a:lnTo>
                      <a:pt x="173" y="128"/>
                    </a:lnTo>
                    <a:lnTo>
                      <a:pt x="164" y="142"/>
                    </a:lnTo>
                    <a:lnTo>
                      <a:pt x="161" y="155"/>
                    </a:lnTo>
                    <a:lnTo>
                      <a:pt x="170" y="177"/>
                    </a:lnTo>
                    <a:lnTo>
                      <a:pt x="170" y="178"/>
                    </a:lnTo>
                    <a:lnTo>
                      <a:pt x="168" y="178"/>
                    </a:lnTo>
                    <a:lnTo>
                      <a:pt x="168" y="180"/>
                    </a:lnTo>
                    <a:lnTo>
                      <a:pt x="136" y="180"/>
                    </a:lnTo>
                    <a:lnTo>
                      <a:pt x="131" y="177"/>
                    </a:lnTo>
                    <a:lnTo>
                      <a:pt x="125" y="171"/>
                    </a:lnTo>
                    <a:lnTo>
                      <a:pt x="124" y="166"/>
                    </a:lnTo>
                    <a:lnTo>
                      <a:pt x="122" y="166"/>
                    </a:lnTo>
                    <a:lnTo>
                      <a:pt x="120" y="171"/>
                    </a:lnTo>
                    <a:lnTo>
                      <a:pt x="115" y="174"/>
                    </a:lnTo>
                    <a:lnTo>
                      <a:pt x="99" y="173"/>
                    </a:lnTo>
                    <a:lnTo>
                      <a:pt x="86" y="178"/>
                    </a:lnTo>
                    <a:lnTo>
                      <a:pt x="79" y="177"/>
                    </a:lnTo>
                    <a:lnTo>
                      <a:pt x="72" y="178"/>
                    </a:lnTo>
                    <a:lnTo>
                      <a:pt x="74" y="208"/>
                    </a:lnTo>
                    <a:lnTo>
                      <a:pt x="72" y="213"/>
                    </a:lnTo>
                    <a:lnTo>
                      <a:pt x="69" y="218"/>
                    </a:lnTo>
                    <a:lnTo>
                      <a:pt x="68" y="219"/>
                    </a:lnTo>
                    <a:lnTo>
                      <a:pt x="58" y="225"/>
                    </a:lnTo>
                    <a:lnTo>
                      <a:pt x="50" y="233"/>
                    </a:lnTo>
                    <a:lnTo>
                      <a:pt x="48" y="234"/>
                    </a:lnTo>
                    <a:lnTo>
                      <a:pt x="36" y="234"/>
                    </a:lnTo>
                    <a:lnTo>
                      <a:pt x="32" y="230"/>
                    </a:lnTo>
                    <a:lnTo>
                      <a:pt x="20" y="218"/>
                    </a:lnTo>
                    <a:lnTo>
                      <a:pt x="12" y="218"/>
                    </a:lnTo>
                    <a:lnTo>
                      <a:pt x="8" y="222"/>
                    </a:lnTo>
                    <a:lnTo>
                      <a:pt x="5" y="223"/>
                    </a:lnTo>
                    <a:lnTo>
                      <a:pt x="2" y="222"/>
                    </a:lnTo>
                    <a:lnTo>
                      <a:pt x="0" y="21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41" name="Freeform 3183">
                <a:extLst>
                  <a:ext uri="{FF2B5EF4-FFF2-40B4-BE49-F238E27FC236}">
                    <a16:creationId xmlns:a16="http://schemas.microsoft.com/office/drawing/2014/main" id="{5F76246C-C33E-0878-18EB-A188F0E269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1904"/>
                <a:ext cx="0" cy="3"/>
              </a:xfrm>
              <a:custGeom>
                <a:avLst/>
                <a:gdLst>
                  <a:gd name="T0" fmla="*/ 3 w 3"/>
                  <a:gd name="T1" fmla="*/ 13 h 13"/>
                  <a:gd name="T2" fmla="*/ 1 w 3"/>
                  <a:gd name="T3" fmla="*/ 3 h 13"/>
                  <a:gd name="T4" fmla="*/ 0 w 3"/>
                  <a:gd name="T5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3">
                    <a:moveTo>
                      <a:pt x="3" y="13"/>
                    </a:moveTo>
                    <a:lnTo>
                      <a:pt x="1" y="3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42" name="Freeform 3184">
                <a:extLst>
                  <a:ext uri="{FF2B5EF4-FFF2-40B4-BE49-F238E27FC236}">
                    <a16:creationId xmlns:a16="http://schemas.microsoft.com/office/drawing/2014/main" id="{703F0445-3D30-F655-A9C3-66FBEA8ADC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9" y="1907"/>
                <a:ext cx="4" cy="26"/>
              </a:xfrm>
              <a:custGeom>
                <a:avLst/>
                <a:gdLst>
                  <a:gd name="T0" fmla="*/ 4 w 17"/>
                  <a:gd name="T1" fmla="*/ 105 h 105"/>
                  <a:gd name="T2" fmla="*/ 3 w 17"/>
                  <a:gd name="T3" fmla="*/ 102 h 105"/>
                  <a:gd name="T4" fmla="*/ 0 w 17"/>
                  <a:gd name="T5" fmla="*/ 97 h 105"/>
                  <a:gd name="T6" fmla="*/ 0 w 17"/>
                  <a:gd name="T7" fmla="*/ 89 h 105"/>
                  <a:gd name="T8" fmla="*/ 1 w 17"/>
                  <a:gd name="T9" fmla="*/ 88 h 105"/>
                  <a:gd name="T10" fmla="*/ 3 w 17"/>
                  <a:gd name="T11" fmla="*/ 85 h 105"/>
                  <a:gd name="T12" fmla="*/ 4 w 17"/>
                  <a:gd name="T13" fmla="*/ 83 h 105"/>
                  <a:gd name="T14" fmla="*/ 7 w 17"/>
                  <a:gd name="T15" fmla="*/ 82 h 105"/>
                  <a:gd name="T16" fmla="*/ 11 w 17"/>
                  <a:gd name="T17" fmla="*/ 78 h 105"/>
                  <a:gd name="T18" fmla="*/ 12 w 17"/>
                  <a:gd name="T19" fmla="*/ 77 h 105"/>
                  <a:gd name="T20" fmla="*/ 14 w 17"/>
                  <a:gd name="T21" fmla="*/ 77 h 105"/>
                  <a:gd name="T22" fmla="*/ 14 w 17"/>
                  <a:gd name="T23" fmla="*/ 75 h 105"/>
                  <a:gd name="T24" fmla="*/ 15 w 17"/>
                  <a:gd name="T25" fmla="*/ 74 h 105"/>
                  <a:gd name="T26" fmla="*/ 15 w 17"/>
                  <a:gd name="T27" fmla="*/ 73 h 105"/>
                  <a:gd name="T28" fmla="*/ 17 w 17"/>
                  <a:gd name="T29" fmla="*/ 70 h 105"/>
                  <a:gd name="T30" fmla="*/ 17 w 17"/>
                  <a:gd name="T31" fmla="*/ 66 h 105"/>
                  <a:gd name="T32" fmla="*/ 14 w 17"/>
                  <a:gd name="T33" fmla="*/ 52 h 105"/>
                  <a:gd name="T34" fmla="*/ 14 w 17"/>
                  <a:gd name="T35" fmla="*/ 32 h 105"/>
                  <a:gd name="T36" fmla="*/ 15 w 17"/>
                  <a:gd name="T37" fmla="*/ 30 h 105"/>
                  <a:gd name="T38" fmla="*/ 15 w 17"/>
                  <a:gd name="T39" fmla="*/ 22 h 105"/>
                  <a:gd name="T40" fmla="*/ 10 w 17"/>
                  <a:gd name="T41" fmla="*/ 3 h 105"/>
                  <a:gd name="T42" fmla="*/ 10 w 17"/>
                  <a:gd name="T43" fmla="*/ 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7" h="105">
                    <a:moveTo>
                      <a:pt x="4" y="105"/>
                    </a:moveTo>
                    <a:lnTo>
                      <a:pt x="3" y="102"/>
                    </a:lnTo>
                    <a:lnTo>
                      <a:pt x="0" y="97"/>
                    </a:lnTo>
                    <a:lnTo>
                      <a:pt x="0" y="89"/>
                    </a:lnTo>
                    <a:lnTo>
                      <a:pt x="1" y="88"/>
                    </a:lnTo>
                    <a:lnTo>
                      <a:pt x="3" y="85"/>
                    </a:lnTo>
                    <a:lnTo>
                      <a:pt x="4" y="83"/>
                    </a:lnTo>
                    <a:lnTo>
                      <a:pt x="7" y="82"/>
                    </a:lnTo>
                    <a:lnTo>
                      <a:pt x="11" y="78"/>
                    </a:lnTo>
                    <a:lnTo>
                      <a:pt x="12" y="77"/>
                    </a:lnTo>
                    <a:lnTo>
                      <a:pt x="14" y="77"/>
                    </a:lnTo>
                    <a:lnTo>
                      <a:pt x="14" y="75"/>
                    </a:lnTo>
                    <a:lnTo>
                      <a:pt x="15" y="74"/>
                    </a:lnTo>
                    <a:lnTo>
                      <a:pt x="15" y="73"/>
                    </a:lnTo>
                    <a:lnTo>
                      <a:pt x="17" y="70"/>
                    </a:lnTo>
                    <a:lnTo>
                      <a:pt x="17" y="66"/>
                    </a:lnTo>
                    <a:lnTo>
                      <a:pt x="14" y="52"/>
                    </a:lnTo>
                    <a:lnTo>
                      <a:pt x="14" y="32"/>
                    </a:lnTo>
                    <a:lnTo>
                      <a:pt x="15" y="30"/>
                    </a:lnTo>
                    <a:lnTo>
                      <a:pt x="15" y="22"/>
                    </a:lnTo>
                    <a:lnTo>
                      <a:pt x="10" y="3"/>
                    </a:lnTo>
                    <a:lnTo>
                      <a:pt x="1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43" name="Freeform 3185">
                <a:extLst>
                  <a:ext uri="{FF2B5EF4-FFF2-40B4-BE49-F238E27FC236}">
                    <a16:creationId xmlns:a16="http://schemas.microsoft.com/office/drawing/2014/main" id="{03AC006A-9BB8-0A6E-16FD-AA7764160B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7" y="1902"/>
                <a:ext cx="74" cy="15"/>
              </a:xfrm>
              <a:custGeom>
                <a:avLst/>
                <a:gdLst>
                  <a:gd name="T0" fmla="*/ 0 w 292"/>
                  <a:gd name="T1" fmla="*/ 33 h 58"/>
                  <a:gd name="T2" fmla="*/ 0 w 292"/>
                  <a:gd name="T3" fmla="*/ 34 h 58"/>
                  <a:gd name="T4" fmla="*/ 3 w 292"/>
                  <a:gd name="T5" fmla="*/ 34 h 58"/>
                  <a:gd name="T6" fmla="*/ 8 w 292"/>
                  <a:gd name="T7" fmla="*/ 33 h 58"/>
                  <a:gd name="T8" fmla="*/ 26 w 292"/>
                  <a:gd name="T9" fmla="*/ 25 h 58"/>
                  <a:gd name="T10" fmla="*/ 33 w 292"/>
                  <a:gd name="T11" fmla="*/ 19 h 58"/>
                  <a:gd name="T12" fmla="*/ 39 w 292"/>
                  <a:gd name="T13" fmla="*/ 12 h 58"/>
                  <a:gd name="T14" fmla="*/ 38 w 292"/>
                  <a:gd name="T15" fmla="*/ 11 h 58"/>
                  <a:gd name="T16" fmla="*/ 38 w 292"/>
                  <a:gd name="T17" fmla="*/ 10 h 58"/>
                  <a:gd name="T18" fmla="*/ 35 w 292"/>
                  <a:gd name="T19" fmla="*/ 5 h 58"/>
                  <a:gd name="T20" fmla="*/ 39 w 292"/>
                  <a:gd name="T21" fmla="*/ 2 h 58"/>
                  <a:gd name="T22" fmla="*/ 53 w 292"/>
                  <a:gd name="T23" fmla="*/ 0 h 58"/>
                  <a:gd name="T24" fmla="*/ 60 w 292"/>
                  <a:gd name="T25" fmla="*/ 0 h 58"/>
                  <a:gd name="T26" fmla="*/ 67 w 292"/>
                  <a:gd name="T27" fmla="*/ 2 h 58"/>
                  <a:gd name="T28" fmla="*/ 75 w 292"/>
                  <a:gd name="T29" fmla="*/ 8 h 58"/>
                  <a:gd name="T30" fmla="*/ 81 w 292"/>
                  <a:gd name="T31" fmla="*/ 10 h 58"/>
                  <a:gd name="T32" fmla="*/ 81 w 292"/>
                  <a:gd name="T33" fmla="*/ 8 h 58"/>
                  <a:gd name="T34" fmla="*/ 84 w 292"/>
                  <a:gd name="T35" fmla="*/ 7 h 58"/>
                  <a:gd name="T36" fmla="*/ 88 w 292"/>
                  <a:gd name="T37" fmla="*/ 7 h 58"/>
                  <a:gd name="T38" fmla="*/ 98 w 292"/>
                  <a:gd name="T39" fmla="*/ 11 h 58"/>
                  <a:gd name="T40" fmla="*/ 103 w 292"/>
                  <a:gd name="T41" fmla="*/ 18 h 58"/>
                  <a:gd name="T42" fmla="*/ 103 w 292"/>
                  <a:gd name="T43" fmla="*/ 19 h 58"/>
                  <a:gd name="T44" fmla="*/ 106 w 292"/>
                  <a:gd name="T45" fmla="*/ 19 h 58"/>
                  <a:gd name="T46" fmla="*/ 117 w 292"/>
                  <a:gd name="T47" fmla="*/ 14 h 58"/>
                  <a:gd name="T48" fmla="*/ 118 w 292"/>
                  <a:gd name="T49" fmla="*/ 14 h 58"/>
                  <a:gd name="T50" fmla="*/ 137 w 292"/>
                  <a:gd name="T51" fmla="*/ 11 h 58"/>
                  <a:gd name="T52" fmla="*/ 142 w 292"/>
                  <a:gd name="T53" fmla="*/ 14 h 58"/>
                  <a:gd name="T54" fmla="*/ 144 w 292"/>
                  <a:gd name="T55" fmla="*/ 15 h 58"/>
                  <a:gd name="T56" fmla="*/ 144 w 292"/>
                  <a:gd name="T57" fmla="*/ 17 h 58"/>
                  <a:gd name="T58" fmla="*/ 142 w 292"/>
                  <a:gd name="T59" fmla="*/ 19 h 58"/>
                  <a:gd name="T60" fmla="*/ 146 w 292"/>
                  <a:gd name="T61" fmla="*/ 25 h 58"/>
                  <a:gd name="T62" fmla="*/ 155 w 292"/>
                  <a:gd name="T63" fmla="*/ 34 h 58"/>
                  <a:gd name="T64" fmla="*/ 169 w 292"/>
                  <a:gd name="T65" fmla="*/ 40 h 58"/>
                  <a:gd name="T66" fmla="*/ 173 w 292"/>
                  <a:gd name="T67" fmla="*/ 44 h 58"/>
                  <a:gd name="T68" fmla="*/ 176 w 292"/>
                  <a:gd name="T69" fmla="*/ 53 h 58"/>
                  <a:gd name="T70" fmla="*/ 191 w 292"/>
                  <a:gd name="T71" fmla="*/ 58 h 58"/>
                  <a:gd name="T72" fmla="*/ 199 w 292"/>
                  <a:gd name="T73" fmla="*/ 50 h 58"/>
                  <a:gd name="T74" fmla="*/ 201 w 292"/>
                  <a:gd name="T75" fmla="*/ 43 h 58"/>
                  <a:gd name="T76" fmla="*/ 201 w 292"/>
                  <a:gd name="T77" fmla="*/ 34 h 58"/>
                  <a:gd name="T78" fmla="*/ 199 w 292"/>
                  <a:gd name="T79" fmla="*/ 29 h 58"/>
                  <a:gd name="T80" fmla="*/ 199 w 292"/>
                  <a:gd name="T81" fmla="*/ 28 h 58"/>
                  <a:gd name="T82" fmla="*/ 198 w 292"/>
                  <a:gd name="T83" fmla="*/ 26 h 58"/>
                  <a:gd name="T84" fmla="*/ 202 w 292"/>
                  <a:gd name="T85" fmla="*/ 25 h 58"/>
                  <a:gd name="T86" fmla="*/ 205 w 292"/>
                  <a:gd name="T87" fmla="*/ 25 h 58"/>
                  <a:gd name="T88" fmla="*/ 208 w 292"/>
                  <a:gd name="T89" fmla="*/ 24 h 58"/>
                  <a:gd name="T90" fmla="*/ 212 w 292"/>
                  <a:gd name="T91" fmla="*/ 26 h 58"/>
                  <a:gd name="T92" fmla="*/ 212 w 292"/>
                  <a:gd name="T93" fmla="*/ 28 h 58"/>
                  <a:gd name="T94" fmla="*/ 219 w 292"/>
                  <a:gd name="T95" fmla="*/ 32 h 58"/>
                  <a:gd name="T96" fmla="*/ 225 w 292"/>
                  <a:gd name="T97" fmla="*/ 32 h 58"/>
                  <a:gd name="T98" fmla="*/ 230 w 292"/>
                  <a:gd name="T99" fmla="*/ 24 h 58"/>
                  <a:gd name="T100" fmla="*/ 233 w 292"/>
                  <a:gd name="T101" fmla="*/ 21 h 58"/>
                  <a:gd name="T102" fmla="*/ 264 w 292"/>
                  <a:gd name="T103" fmla="*/ 21 h 58"/>
                  <a:gd name="T104" fmla="*/ 274 w 292"/>
                  <a:gd name="T105" fmla="*/ 17 h 58"/>
                  <a:gd name="T106" fmla="*/ 275 w 292"/>
                  <a:gd name="T107" fmla="*/ 17 h 58"/>
                  <a:gd name="T108" fmla="*/ 285 w 292"/>
                  <a:gd name="T109" fmla="*/ 12 h 58"/>
                  <a:gd name="T110" fmla="*/ 292 w 292"/>
                  <a:gd name="T111" fmla="*/ 5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92" h="58">
                    <a:moveTo>
                      <a:pt x="0" y="33"/>
                    </a:moveTo>
                    <a:lnTo>
                      <a:pt x="0" y="34"/>
                    </a:lnTo>
                    <a:lnTo>
                      <a:pt x="3" y="34"/>
                    </a:lnTo>
                    <a:lnTo>
                      <a:pt x="8" y="33"/>
                    </a:lnTo>
                    <a:lnTo>
                      <a:pt x="26" y="25"/>
                    </a:lnTo>
                    <a:lnTo>
                      <a:pt x="33" y="19"/>
                    </a:lnTo>
                    <a:lnTo>
                      <a:pt x="39" y="12"/>
                    </a:lnTo>
                    <a:lnTo>
                      <a:pt x="38" y="11"/>
                    </a:lnTo>
                    <a:lnTo>
                      <a:pt x="38" y="10"/>
                    </a:lnTo>
                    <a:lnTo>
                      <a:pt x="35" y="5"/>
                    </a:lnTo>
                    <a:lnTo>
                      <a:pt x="39" y="2"/>
                    </a:lnTo>
                    <a:lnTo>
                      <a:pt x="53" y="0"/>
                    </a:lnTo>
                    <a:lnTo>
                      <a:pt x="60" y="0"/>
                    </a:lnTo>
                    <a:lnTo>
                      <a:pt x="67" y="2"/>
                    </a:lnTo>
                    <a:lnTo>
                      <a:pt x="75" y="8"/>
                    </a:lnTo>
                    <a:lnTo>
                      <a:pt x="81" y="10"/>
                    </a:lnTo>
                    <a:lnTo>
                      <a:pt x="81" y="8"/>
                    </a:lnTo>
                    <a:lnTo>
                      <a:pt x="84" y="7"/>
                    </a:lnTo>
                    <a:lnTo>
                      <a:pt x="88" y="7"/>
                    </a:lnTo>
                    <a:lnTo>
                      <a:pt x="98" y="11"/>
                    </a:lnTo>
                    <a:lnTo>
                      <a:pt x="103" y="18"/>
                    </a:lnTo>
                    <a:lnTo>
                      <a:pt x="103" y="19"/>
                    </a:lnTo>
                    <a:lnTo>
                      <a:pt x="106" y="19"/>
                    </a:lnTo>
                    <a:lnTo>
                      <a:pt x="117" y="14"/>
                    </a:lnTo>
                    <a:lnTo>
                      <a:pt x="118" y="14"/>
                    </a:lnTo>
                    <a:lnTo>
                      <a:pt x="137" y="11"/>
                    </a:lnTo>
                    <a:lnTo>
                      <a:pt x="142" y="14"/>
                    </a:lnTo>
                    <a:lnTo>
                      <a:pt x="144" y="15"/>
                    </a:lnTo>
                    <a:lnTo>
                      <a:pt x="144" y="17"/>
                    </a:lnTo>
                    <a:lnTo>
                      <a:pt x="142" y="19"/>
                    </a:lnTo>
                    <a:lnTo>
                      <a:pt x="146" y="25"/>
                    </a:lnTo>
                    <a:lnTo>
                      <a:pt x="155" y="34"/>
                    </a:lnTo>
                    <a:lnTo>
                      <a:pt x="169" y="40"/>
                    </a:lnTo>
                    <a:lnTo>
                      <a:pt x="173" y="44"/>
                    </a:lnTo>
                    <a:lnTo>
                      <a:pt x="176" y="53"/>
                    </a:lnTo>
                    <a:lnTo>
                      <a:pt x="191" y="58"/>
                    </a:lnTo>
                    <a:lnTo>
                      <a:pt x="199" y="50"/>
                    </a:lnTo>
                    <a:lnTo>
                      <a:pt x="201" y="43"/>
                    </a:lnTo>
                    <a:lnTo>
                      <a:pt x="201" y="34"/>
                    </a:lnTo>
                    <a:lnTo>
                      <a:pt x="199" y="29"/>
                    </a:lnTo>
                    <a:lnTo>
                      <a:pt x="199" y="28"/>
                    </a:lnTo>
                    <a:lnTo>
                      <a:pt x="198" y="26"/>
                    </a:lnTo>
                    <a:lnTo>
                      <a:pt x="202" y="25"/>
                    </a:lnTo>
                    <a:lnTo>
                      <a:pt x="205" y="25"/>
                    </a:lnTo>
                    <a:lnTo>
                      <a:pt x="208" y="24"/>
                    </a:lnTo>
                    <a:lnTo>
                      <a:pt x="212" y="26"/>
                    </a:lnTo>
                    <a:lnTo>
                      <a:pt x="212" y="28"/>
                    </a:lnTo>
                    <a:lnTo>
                      <a:pt x="219" y="32"/>
                    </a:lnTo>
                    <a:lnTo>
                      <a:pt x="225" y="32"/>
                    </a:lnTo>
                    <a:lnTo>
                      <a:pt x="230" y="24"/>
                    </a:lnTo>
                    <a:lnTo>
                      <a:pt x="233" y="21"/>
                    </a:lnTo>
                    <a:lnTo>
                      <a:pt x="264" y="21"/>
                    </a:lnTo>
                    <a:lnTo>
                      <a:pt x="274" y="17"/>
                    </a:lnTo>
                    <a:lnTo>
                      <a:pt x="275" y="17"/>
                    </a:lnTo>
                    <a:lnTo>
                      <a:pt x="285" y="12"/>
                    </a:lnTo>
                    <a:lnTo>
                      <a:pt x="292" y="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44" name="Freeform 3186">
                <a:extLst>
                  <a:ext uri="{FF2B5EF4-FFF2-40B4-BE49-F238E27FC236}">
                    <a16:creationId xmlns:a16="http://schemas.microsoft.com/office/drawing/2014/main" id="{0AB618D9-E33D-A82C-7339-7C8046A1FB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2" y="1933"/>
                <a:ext cx="8" cy="16"/>
              </a:xfrm>
              <a:custGeom>
                <a:avLst/>
                <a:gdLst>
                  <a:gd name="T0" fmla="*/ 0 w 33"/>
                  <a:gd name="T1" fmla="*/ 65 h 65"/>
                  <a:gd name="T2" fmla="*/ 0 w 33"/>
                  <a:gd name="T3" fmla="*/ 64 h 65"/>
                  <a:gd name="T4" fmla="*/ 7 w 33"/>
                  <a:gd name="T5" fmla="*/ 43 h 65"/>
                  <a:gd name="T6" fmla="*/ 10 w 33"/>
                  <a:gd name="T7" fmla="*/ 36 h 65"/>
                  <a:gd name="T8" fmla="*/ 29 w 33"/>
                  <a:gd name="T9" fmla="*/ 14 h 65"/>
                  <a:gd name="T10" fmla="*/ 31 w 33"/>
                  <a:gd name="T11" fmla="*/ 12 h 65"/>
                  <a:gd name="T12" fmla="*/ 32 w 33"/>
                  <a:gd name="T13" fmla="*/ 9 h 65"/>
                  <a:gd name="T14" fmla="*/ 33 w 33"/>
                  <a:gd name="T15" fmla="*/ 8 h 65"/>
                  <a:gd name="T16" fmla="*/ 33 w 33"/>
                  <a:gd name="T17" fmla="*/ 4 h 65"/>
                  <a:gd name="T18" fmla="*/ 32 w 33"/>
                  <a:gd name="T19" fmla="*/ 2 h 65"/>
                  <a:gd name="T20" fmla="*/ 32 w 33"/>
                  <a:gd name="T21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3" h="65">
                    <a:moveTo>
                      <a:pt x="0" y="65"/>
                    </a:moveTo>
                    <a:lnTo>
                      <a:pt x="0" y="64"/>
                    </a:lnTo>
                    <a:lnTo>
                      <a:pt x="7" y="43"/>
                    </a:lnTo>
                    <a:lnTo>
                      <a:pt x="10" y="36"/>
                    </a:lnTo>
                    <a:lnTo>
                      <a:pt x="29" y="14"/>
                    </a:lnTo>
                    <a:lnTo>
                      <a:pt x="31" y="12"/>
                    </a:lnTo>
                    <a:lnTo>
                      <a:pt x="32" y="9"/>
                    </a:lnTo>
                    <a:lnTo>
                      <a:pt x="33" y="8"/>
                    </a:lnTo>
                    <a:lnTo>
                      <a:pt x="33" y="4"/>
                    </a:lnTo>
                    <a:lnTo>
                      <a:pt x="32" y="2"/>
                    </a:lnTo>
                    <a:lnTo>
                      <a:pt x="32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45" name="Freeform 3187">
                <a:extLst>
                  <a:ext uri="{FF2B5EF4-FFF2-40B4-BE49-F238E27FC236}">
                    <a16:creationId xmlns:a16="http://schemas.microsoft.com/office/drawing/2014/main" id="{367D33FD-9789-C5BA-E022-A966A1C1F1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4" y="1945"/>
                <a:ext cx="58" cy="35"/>
              </a:xfrm>
              <a:custGeom>
                <a:avLst/>
                <a:gdLst>
                  <a:gd name="T0" fmla="*/ 232 w 232"/>
                  <a:gd name="T1" fmla="*/ 15 h 138"/>
                  <a:gd name="T2" fmla="*/ 230 w 232"/>
                  <a:gd name="T3" fmla="*/ 17 h 138"/>
                  <a:gd name="T4" fmla="*/ 222 w 232"/>
                  <a:gd name="T5" fmla="*/ 14 h 138"/>
                  <a:gd name="T6" fmla="*/ 219 w 232"/>
                  <a:gd name="T7" fmla="*/ 11 h 138"/>
                  <a:gd name="T8" fmla="*/ 214 w 232"/>
                  <a:gd name="T9" fmla="*/ 8 h 138"/>
                  <a:gd name="T10" fmla="*/ 214 w 232"/>
                  <a:gd name="T11" fmla="*/ 7 h 138"/>
                  <a:gd name="T12" fmla="*/ 210 w 232"/>
                  <a:gd name="T13" fmla="*/ 7 h 138"/>
                  <a:gd name="T14" fmla="*/ 196 w 232"/>
                  <a:gd name="T15" fmla="*/ 10 h 138"/>
                  <a:gd name="T16" fmla="*/ 179 w 232"/>
                  <a:gd name="T17" fmla="*/ 8 h 138"/>
                  <a:gd name="T18" fmla="*/ 179 w 232"/>
                  <a:gd name="T19" fmla="*/ 7 h 138"/>
                  <a:gd name="T20" fmla="*/ 177 w 232"/>
                  <a:gd name="T21" fmla="*/ 5 h 138"/>
                  <a:gd name="T22" fmla="*/ 174 w 232"/>
                  <a:gd name="T23" fmla="*/ 4 h 138"/>
                  <a:gd name="T24" fmla="*/ 173 w 232"/>
                  <a:gd name="T25" fmla="*/ 2 h 138"/>
                  <a:gd name="T26" fmla="*/ 170 w 232"/>
                  <a:gd name="T27" fmla="*/ 1 h 138"/>
                  <a:gd name="T28" fmla="*/ 167 w 232"/>
                  <a:gd name="T29" fmla="*/ 1 h 138"/>
                  <a:gd name="T30" fmla="*/ 165 w 232"/>
                  <a:gd name="T31" fmla="*/ 0 h 138"/>
                  <a:gd name="T32" fmla="*/ 143 w 232"/>
                  <a:gd name="T33" fmla="*/ 0 h 138"/>
                  <a:gd name="T34" fmla="*/ 143 w 232"/>
                  <a:gd name="T35" fmla="*/ 1 h 138"/>
                  <a:gd name="T36" fmla="*/ 134 w 232"/>
                  <a:gd name="T37" fmla="*/ 21 h 138"/>
                  <a:gd name="T38" fmla="*/ 134 w 232"/>
                  <a:gd name="T39" fmla="*/ 22 h 138"/>
                  <a:gd name="T40" fmla="*/ 127 w 232"/>
                  <a:gd name="T41" fmla="*/ 24 h 138"/>
                  <a:gd name="T42" fmla="*/ 119 w 232"/>
                  <a:gd name="T43" fmla="*/ 19 h 138"/>
                  <a:gd name="T44" fmla="*/ 116 w 232"/>
                  <a:gd name="T45" fmla="*/ 14 h 138"/>
                  <a:gd name="T46" fmla="*/ 99 w 232"/>
                  <a:gd name="T47" fmla="*/ 17 h 138"/>
                  <a:gd name="T48" fmla="*/ 98 w 232"/>
                  <a:gd name="T49" fmla="*/ 18 h 138"/>
                  <a:gd name="T50" fmla="*/ 84 w 232"/>
                  <a:gd name="T51" fmla="*/ 24 h 138"/>
                  <a:gd name="T52" fmla="*/ 78 w 232"/>
                  <a:gd name="T53" fmla="*/ 28 h 138"/>
                  <a:gd name="T54" fmla="*/ 78 w 232"/>
                  <a:gd name="T55" fmla="*/ 32 h 138"/>
                  <a:gd name="T56" fmla="*/ 80 w 232"/>
                  <a:gd name="T57" fmla="*/ 35 h 138"/>
                  <a:gd name="T58" fmla="*/ 81 w 232"/>
                  <a:gd name="T59" fmla="*/ 36 h 138"/>
                  <a:gd name="T60" fmla="*/ 81 w 232"/>
                  <a:gd name="T61" fmla="*/ 43 h 138"/>
                  <a:gd name="T62" fmla="*/ 70 w 232"/>
                  <a:gd name="T63" fmla="*/ 50 h 138"/>
                  <a:gd name="T64" fmla="*/ 64 w 232"/>
                  <a:gd name="T65" fmla="*/ 50 h 138"/>
                  <a:gd name="T66" fmla="*/ 45 w 232"/>
                  <a:gd name="T67" fmla="*/ 60 h 138"/>
                  <a:gd name="T68" fmla="*/ 43 w 232"/>
                  <a:gd name="T69" fmla="*/ 61 h 138"/>
                  <a:gd name="T70" fmla="*/ 40 w 232"/>
                  <a:gd name="T71" fmla="*/ 62 h 138"/>
                  <a:gd name="T72" fmla="*/ 40 w 232"/>
                  <a:gd name="T73" fmla="*/ 77 h 138"/>
                  <a:gd name="T74" fmla="*/ 38 w 232"/>
                  <a:gd name="T75" fmla="*/ 81 h 138"/>
                  <a:gd name="T76" fmla="*/ 36 w 232"/>
                  <a:gd name="T77" fmla="*/ 81 h 138"/>
                  <a:gd name="T78" fmla="*/ 28 w 232"/>
                  <a:gd name="T79" fmla="*/ 86 h 138"/>
                  <a:gd name="T80" fmla="*/ 25 w 232"/>
                  <a:gd name="T81" fmla="*/ 86 h 138"/>
                  <a:gd name="T82" fmla="*/ 1 w 232"/>
                  <a:gd name="T83" fmla="*/ 109 h 138"/>
                  <a:gd name="T84" fmla="*/ 0 w 232"/>
                  <a:gd name="T85" fmla="*/ 109 h 138"/>
                  <a:gd name="T86" fmla="*/ 0 w 232"/>
                  <a:gd name="T87" fmla="*/ 122 h 138"/>
                  <a:gd name="T88" fmla="*/ 3 w 232"/>
                  <a:gd name="T89" fmla="*/ 132 h 138"/>
                  <a:gd name="T90" fmla="*/ 3 w 232"/>
                  <a:gd name="T91" fmla="*/ 134 h 138"/>
                  <a:gd name="T92" fmla="*/ 1 w 232"/>
                  <a:gd name="T93" fmla="*/ 138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32" h="138">
                    <a:moveTo>
                      <a:pt x="232" y="15"/>
                    </a:moveTo>
                    <a:lnTo>
                      <a:pt x="230" y="17"/>
                    </a:lnTo>
                    <a:lnTo>
                      <a:pt x="222" y="14"/>
                    </a:lnTo>
                    <a:lnTo>
                      <a:pt x="219" y="11"/>
                    </a:lnTo>
                    <a:lnTo>
                      <a:pt x="214" y="8"/>
                    </a:lnTo>
                    <a:lnTo>
                      <a:pt x="214" y="7"/>
                    </a:lnTo>
                    <a:lnTo>
                      <a:pt x="210" y="7"/>
                    </a:lnTo>
                    <a:lnTo>
                      <a:pt x="196" y="10"/>
                    </a:lnTo>
                    <a:lnTo>
                      <a:pt x="179" y="8"/>
                    </a:lnTo>
                    <a:lnTo>
                      <a:pt x="179" y="7"/>
                    </a:lnTo>
                    <a:lnTo>
                      <a:pt x="177" y="5"/>
                    </a:lnTo>
                    <a:lnTo>
                      <a:pt x="174" y="4"/>
                    </a:lnTo>
                    <a:lnTo>
                      <a:pt x="173" y="2"/>
                    </a:lnTo>
                    <a:lnTo>
                      <a:pt x="170" y="1"/>
                    </a:lnTo>
                    <a:lnTo>
                      <a:pt x="167" y="1"/>
                    </a:lnTo>
                    <a:lnTo>
                      <a:pt x="165" y="0"/>
                    </a:lnTo>
                    <a:lnTo>
                      <a:pt x="143" y="0"/>
                    </a:lnTo>
                    <a:lnTo>
                      <a:pt x="143" y="1"/>
                    </a:lnTo>
                    <a:lnTo>
                      <a:pt x="134" y="21"/>
                    </a:lnTo>
                    <a:lnTo>
                      <a:pt x="134" y="22"/>
                    </a:lnTo>
                    <a:lnTo>
                      <a:pt x="127" y="24"/>
                    </a:lnTo>
                    <a:lnTo>
                      <a:pt x="119" y="19"/>
                    </a:lnTo>
                    <a:lnTo>
                      <a:pt x="116" y="14"/>
                    </a:lnTo>
                    <a:lnTo>
                      <a:pt x="99" y="17"/>
                    </a:lnTo>
                    <a:lnTo>
                      <a:pt x="98" y="18"/>
                    </a:lnTo>
                    <a:lnTo>
                      <a:pt x="84" y="24"/>
                    </a:lnTo>
                    <a:lnTo>
                      <a:pt x="78" y="28"/>
                    </a:lnTo>
                    <a:lnTo>
                      <a:pt x="78" y="32"/>
                    </a:lnTo>
                    <a:lnTo>
                      <a:pt x="80" y="35"/>
                    </a:lnTo>
                    <a:lnTo>
                      <a:pt x="81" y="36"/>
                    </a:lnTo>
                    <a:lnTo>
                      <a:pt x="81" y="43"/>
                    </a:lnTo>
                    <a:lnTo>
                      <a:pt x="70" y="50"/>
                    </a:lnTo>
                    <a:lnTo>
                      <a:pt x="64" y="50"/>
                    </a:lnTo>
                    <a:lnTo>
                      <a:pt x="45" y="60"/>
                    </a:lnTo>
                    <a:lnTo>
                      <a:pt x="43" y="61"/>
                    </a:lnTo>
                    <a:lnTo>
                      <a:pt x="40" y="62"/>
                    </a:lnTo>
                    <a:lnTo>
                      <a:pt x="40" y="77"/>
                    </a:lnTo>
                    <a:lnTo>
                      <a:pt x="38" y="81"/>
                    </a:lnTo>
                    <a:lnTo>
                      <a:pt x="36" y="81"/>
                    </a:lnTo>
                    <a:lnTo>
                      <a:pt x="28" y="86"/>
                    </a:lnTo>
                    <a:lnTo>
                      <a:pt x="25" y="86"/>
                    </a:lnTo>
                    <a:lnTo>
                      <a:pt x="1" y="109"/>
                    </a:lnTo>
                    <a:lnTo>
                      <a:pt x="0" y="109"/>
                    </a:lnTo>
                    <a:lnTo>
                      <a:pt x="0" y="122"/>
                    </a:lnTo>
                    <a:lnTo>
                      <a:pt x="3" y="132"/>
                    </a:lnTo>
                    <a:lnTo>
                      <a:pt x="3" y="134"/>
                    </a:lnTo>
                    <a:lnTo>
                      <a:pt x="1" y="13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46" name="Freeform 3188">
                <a:extLst>
                  <a:ext uri="{FF2B5EF4-FFF2-40B4-BE49-F238E27FC236}">
                    <a16:creationId xmlns:a16="http://schemas.microsoft.com/office/drawing/2014/main" id="{33AFB3E2-CCBB-948C-B1EC-1B12FFC9C9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0" y="1897"/>
                <a:ext cx="63" cy="42"/>
              </a:xfrm>
              <a:custGeom>
                <a:avLst/>
                <a:gdLst>
                  <a:gd name="T0" fmla="*/ 253 w 254"/>
                  <a:gd name="T1" fmla="*/ 2 h 167"/>
                  <a:gd name="T2" fmla="*/ 250 w 254"/>
                  <a:gd name="T3" fmla="*/ 3 h 167"/>
                  <a:gd name="T4" fmla="*/ 243 w 254"/>
                  <a:gd name="T5" fmla="*/ 12 h 167"/>
                  <a:gd name="T6" fmla="*/ 239 w 254"/>
                  <a:gd name="T7" fmla="*/ 45 h 167"/>
                  <a:gd name="T8" fmla="*/ 248 w 254"/>
                  <a:gd name="T9" fmla="*/ 59 h 167"/>
                  <a:gd name="T10" fmla="*/ 250 w 254"/>
                  <a:gd name="T11" fmla="*/ 70 h 167"/>
                  <a:gd name="T12" fmla="*/ 240 w 254"/>
                  <a:gd name="T13" fmla="*/ 77 h 167"/>
                  <a:gd name="T14" fmla="*/ 236 w 254"/>
                  <a:gd name="T15" fmla="*/ 74 h 167"/>
                  <a:gd name="T16" fmla="*/ 232 w 254"/>
                  <a:gd name="T17" fmla="*/ 72 h 167"/>
                  <a:gd name="T18" fmla="*/ 229 w 254"/>
                  <a:gd name="T19" fmla="*/ 70 h 167"/>
                  <a:gd name="T20" fmla="*/ 227 w 254"/>
                  <a:gd name="T21" fmla="*/ 70 h 167"/>
                  <a:gd name="T22" fmla="*/ 211 w 254"/>
                  <a:gd name="T23" fmla="*/ 91 h 167"/>
                  <a:gd name="T24" fmla="*/ 221 w 254"/>
                  <a:gd name="T25" fmla="*/ 112 h 167"/>
                  <a:gd name="T26" fmla="*/ 227 w 254"/>
                  <a:gd name="T27" fmla="*/ 127 h 167"/>
                  <a:gd name="T28" fmla="*/ 217 w 254"/>
                  <a:gd name="T29" fmla="*/ 137 h 167"/>
                  <a:gd name="T30" fmla="*/ 207 w 254"/>
                  <a:gd name="T31" fmla="*/ 153 h 167"/>
                  <a:gd name="T32" fmla="*/ 201 w 254"/>
                  <a:gd name="T33" fmla="*/ 156 h 167"/>
                  <a:gd name="T34" fmla="*/ 198 w 254"/>
                  <a:gd name="T35" fmla="*/ 158 h 167"/>
                  <a:gd name="T36" fmla="*/ 187 w 254"/>
                  <a:gd name="T37" fmla="*/ 167 h 167"/>
                  <a:gd name="T38" fmla="*/ 178 w 254"/>
                  <a:gd name="T39" fmla="*/ 156 h 167"/>
                  <a:gd name="T40" fmla="*/ 177 w 254"/>
                  <a:gd name="T41" fmla="*/ 151 h 167"/>
                  <a:gd name="T42" fmla="*/ 176 w 254"/>
                  <a:gd name="T43" fmla="*/ 149 h 167"/>
                  <a:gd name="T44" fmla="*/ 160 w 254"/>
                  <a:gd name="T45" fmla="*/ 153 h 167"/>
                  <a:gd name="T46" fmla="*/ 128 w 254"/>
                  <a:gd name="T47" fmla="*/ 158 h 167"/>
                  <a:gd name="T48" fmla="*/ 106 w 254"/>
                  <a:gd name="T49" fmla="*/ 149 h 167"/>
                  <a:gd name="T50" fmla="*/ 93 w 254"/>
                  <a:gd name="T51" fmla="*/ 143 h 167"/>
                  <a:gd name="T52" fmla="*/ 84 w 254"/>
                  <a:gd name="T53" fmla="*/ 144 h 167"/>
                  <a:gd name="T54" fmla="*/ 80 w 254"/>
                  <a:gd name="T55" fmla="*/ 143 h 167"/>
                  <a:gd name="T56" fmla="*/ 67 w 254"/>
                  <a:gd name="T57" fmla="*/ 127 h 167"/>
                  <a:gd name="T58" fmla="*/ 60 w 254"/>
                  <a:gd name="T59" fmla="*/ 127 h 167"/>
                  <a:gd name="T60" fmla="*/ 46 w 254"/>
                  <a:gd name="T61" fmla="*/ 133 h 167"/>
                  <a:gd name="T62" fmla="*/ 35 w 254"/>
                  <a:gd name="T63" fmla="*/ 147 h 167"/>
                  <a:gd name="T64" fmla="*/ 28 w 254"/>
                  <a:gd name="T65" fmla="*/ 140 h 167"/>
                  <a:gd name="T66" fmla="*/ 7 w 254"/>
                  <a:gd name="T67" fmla="*/ 139 h 167"/>
                  <a:gd name="T68" fmla="*/ 0 w 254"/>
                  <a:gd name="T69" fmla="*/ 142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54" h="167">
                    <a:moveTo>
                      <a:pt x="254" y="0"/>
                    </a:moveTo>
                    <a:lnTo>
                      <a:pt x="253" y="2"/>
                    </a:lnTo>
                    <a:lnTo>
                      <a:pt x="251" y="2"/>
                    </a:lnTo>
                    <a:lnTo>
                      <a:pt x="250" y="3"/>
                    </a:lnTo>
                    <a:lnTo>
                      <a:pt x="250" y="5"/>
                    </a:lnTo>
                    <a:lnTo>
                      <a:pt x="243" y="12"/>
                    </a:lnTo>
                    <a:lnTo>
                      <a:pt x="240" y="16"/>
                    </a:lnTo>
                    <a:lnTo>
                      <a:pt x="239" y="45"/>
                    </a:lnTo>
                    <a:lnTo>
                      <a:pt x="240" y="48"/>
                    </a:lnTo>
                    <a:lnTo>
                      <a:pt x="248" y="59"/>
                    </a:lnTo>
                    <a:lnTo>
                      <a:pt x="253" y="66"/>
                    </a:lnTo>
                    <a:lnTo>
                      <a:pt x="250" y="70"/>
                    </a:lnTo>
                    <a:lnTo>
                      <a:pt x="241" y="79"/>
                    </a:lnTo>
                    <a:lnTo>
                      <a:pt x="240" y="77"/>
                    </a:lnTo>
                    <a:lnTo>
                      <a:pt x="237" y="77"/>
                    </a:lnTo>
                    <a:lnTo>
                      <a:pt x="236" y="74"/>
                    </a:lnTo>
                    <a:lnTo>
                      <a:pt x="233" y="72"/>
                    </a:lnTo>
                    <a:lnTo>
                      <a:pt x="232" y="72"/>
                    </a:lnTo>
                    <a:lnTo>
                      <a:pt x="232" y="70"/>
                    </a:lnTo>
                    <a:lnTo>
                      <a:pt x="229" y="70"/>
                    </a:lnTo>
                    <a:lnTo>
                      <a:pt x="227" y="69"/>
                    </a:lnTo>
                    <a:lnTo>
                      <a:pt x="227" y="70"/>
                    </a:lnTo>
                    <a:lnTo>
                      <a:pt x="212" y="90"/>
                    </a:lnTo>
                    <a:lnTo>
                      <a:pt x="211" y="91"/>
                    </a:lnTo>
                    <a:lnTo>
                      <a:pt x="211" y="98"/>
                    </a:lnTo>
                    <a:lnTo>
                      <a:pt x="221" y="112"/>
                    </a:lnTo>
                    <a:lnTo>
                      <a:pt x="227" y="119"/>
                    </a:lnTo>
                    <a:lnTo>
                      <a:pt x="227" y="127"/>
                    </a:lnTo>
                    <a:lnTo>
                      <a:pt x="225" y="129"/>
                    </a:lnTo>
                    <a:lnTo>
                      <a:pt x="217" y="137"/>
                    </a:lnTo>
                    <a:lnTo>
                      <a:pt x="208" y="153"/>
                    </a:lnTo>
                    <a:lnTo>
                      <a:pt x="207" y="153"/>
                    </a:lnTo>
                    <a:lnTo>
                      <a:pt x="202" y="156"/>
                    </a:lnTo>
                    <a:lnTo>
                      <a:pt x="201" y="156"/>
                    </a:lnTo>
                    <a:lnTo>
                      <a:pt x="200" y="157"/>
                    </a:lnTo>
                    <a:lnTo>
                      <a:pt x="198" y="158"/>
                    </a:lnTo>
                    <a:lnTo>
                      <a:pt x="195" y="164"/>
                    </a:lnTo>
                    <a:lnTo>
                      <a:pt x="187" y="167"/>
                    </a:lnTo>
                    <a:lnTo>
                      <a:pt x="183" y="165"/>
                    </a:lnTo>
                    <a:lnTo>
                      <a:pt x="178" y="156"/>
                    </a:lnTo>
                    <a:lnTo>
                      <a:pt x="177" y="156"/>
                    </a:lnTo>
                    <a:lnTo>
                      <a:pt x="177" y="151"/>
                    </a:lnTo>
                    <a:lnTo>
                      <a:pt x="176" y="150"/>
                    </a:lnTo>
                    <a:lnTo>
                      <a:pt x="176" y="149"/>
                    </a:lnTo>
                    <a:lnTo>
                      <a:pt x="174" y="149"/>
                    </a:lnTo>
                    <a:lnTo>
                      <a:pt x="160" y="153"/>
                    </a:lnTo>
                    <a:lnTo>
                      <a:pt x="148" y="158"/>
                    </a:lnTo>
                    <a:lnTo>
                      <a:pt x="128" y="158"/>
                    </a:lnTo>
                    <a:lnTo>
                      <a:pt x="113" y="154"/>
                    </a:lnTo>
                    <a:lnTo>
                      <a:pt x="106" y="149"/>
                    </a:lnTo>
                    <a:lnTo>
                      <a:pt x="98" y="144"/>
                    </a:lnTo>
                    <a:lnTo>
                      <a:pt x="93" y="143"/>
                    </a:lnTo>
                    <a:lnTo>
                      <a:pt x="87" y="144"/>
                    </a:lnTo>
                    <a:lnTo>
                      <a:pt x="84" y="144"/>
                    </a:lnTo>
                    <a:lnTo>
                      <a:pt x="82" y="143"/>
                    </a:lnTo>
                    <a:lnTo>
                      <a:pt x="80" y="143"/>
                    </a:lnTo>
                    <a:lnTo>
                      <a:pt x="71" y="136"/>
                    </a:lnTo>
                    <a:lnTo>
                      <a:pt x="67" y="127"/>
                    </a:lnTo>
                    <a:lnTo>
                      <a:pt x="67" y="126"/>
                    </a:lnTo>
                    <a:lnTo>
                      <a:pt x="60" y="127"/>
                    </a:lnTo>
                    <a:lnTo>
                      <a:pt x="54" y="130"/>
                    </a:lnTo>
                    <a:lnTo>
                      <a:pt x="46" y="133"/>
                    </a:lnTo>
                    <a:lnTo>
                      <a:pt x="38" y="144"/>
                    </a:lnTo>
                    <a:lnTo>
                      <a:pt x="35" y="147"/>
                    </a:lnTo>
                    <a:lnTo>
                      <a:pt x="30" y="146"/>
                    </a:lnTo>
                    <a:lnTo>
                      <a:pt x="28" y="140"/>
                    </a:lnTo>
                    <a:lnTo>
                      <a:pt x="20" y="137"/>
                    </a:lnTo>
                    <a:lnTo>
                      <a:pt x="7" y="139"/>
                    </a:lnTo>
                    <a:lnTo>
                      <a:pt x="1" y="142"/>
                    </a:lnTo>
                    <a:lnTo>
                      <a:pt x="0" y="14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47" name="Freeform 3189">
                <a:extLst>
                  <a:ext uri="{FF2B5EF4-FFF2-40B4-BE49-F238E27FC236}">
                    <a16:creationId xmlns:a16="http://schemas.microsoft.com/office/drawing/2014/main" id="{CF47D4FC-E7F0-1372-7394-3968DB28EF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8" y="1976"/>
                <a:ext cx="6" cy="4"/>
              </a:xfrm>
              <a:custGeom>
                <a:avLst/>
                <a:gdLst>
                  <a:gd name="T0" fmla="*/ 0 w 22"/>
                  <a:gd name="T1" fmla="*/ 0 h 16"/>
                  <a:gd name="T2" fmla="*/ 1 w 22"/>
                  <a:gd name="T3" fmla="*/ 0 h 16"/>
                  <a:gd name="T4" fmla="*/ 7 w 22"/>
                  <a:gd name="T5" fmla="*/ 9 h 16"/>
                  <a:gd name="T6" fmla="*/ 21 w 22"/>
                  <a:gd name="T7" fmla="*/ 16 h 16"/>
                  <a:gd name="T8" fmla="*/ 22 w 22"/>
                  <a:gd name="T9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" h="16">
                    <a:moveTo>
                      <a:pt x="0" y="0"/>
                    </a:moveTo>
                    <a:lnTo>
                      <a:pt x="1" y="0"/>
                    </a:lnTo>
                    <a:lnTo>
                      <a:pt x="7" y="9"/>
                    </a:lnTo>
                    <a:lnTo>
                      <a:pt x="21" y="16"/>
                    </a:lnTo>
                    <a:lnTo>
                      <a:pt x="22" y="1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48" name="Freeform 3190">
                <a:extLst>
                  <a:ext uri="{FF2B5EF4-FFF2-40B4-BE49-F238E27FC236}">
                    <a16:creationId xmlns:a16="http://schemas.microsoft.com/office/drawing/2014/main" id="{821FA601-5D89-9225-849B-24273C8BCD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4" y="1980"/>
                <a:ext cx="40" cy="26"/>
              </a:xfrm>
              <a:custGeom>
                <a:avLst/>
                <a:gdLst>
                  <a:gd name="T0" fmla="*/ 0 w 161"/>
                  <a:gd name="T1" fmla="*/ 0 h 105"/>
                  <a:gd name="T2" fmla="*/ 5 w 161"/>
                  <a:gd name="T3" fmla="*/ 4 h 105"/>
                  <a:gd name="T4" fmla="*/ 6 w 161"/>
                  <a:gd name="T5" fmla="*/ 4 h 105"/>
                  <a:gd name="T6" fmla="*/ 28 w 161"/>
                  <a:gd name="T7" fmla="*/ 17 h 105"/>
                  <a:gd name="T8" fmla="*/ 30 w 161"/>
                  <a:gd name="T9" fmla="*/ 17 h 105"/>
                  <a:gd name="T10" fmla="*/ 58 w 161"/>
                  <a:gd name="T11" fmla="*/ 27 h 105"/>
                  <a:gd name="T12" fmla="*/ 66 w 161"/>
                  <a:gd name="T13" fmla="*/ 32 h 105"/>
                  <a:gd name="T14" fmla="*/ 72 w 161"/>
                  <a:gd name="T15" fmla="*/ 39 h 105"/>
                  <a:gd name="T16" fmla="*/ 79 w 161"/>
                  <a:gd name="T17" fmla="*/ 42 h 105"/>
                  <a:gd name="T18" fmla="*/ 90 w 161"/>
                  <a:gd name="T19" fmla="*/ 49 h 105"/>
                  <a:gd name="T20" fmla="*/ 102 w 161"/>
                  <a:gd name="T21" fmla="*/ 71 h 105"/>
                  <a:gd name="T22" fmla="*/ 104 w 161"/>
                  <a:gd name="T23" fmla="*/ 75 h 105"/>
                  <a:gd name="T24" fmla="*/ 104 w 161"/>
                  <a:gd name="T25" fmla="*/ 77 h 105"/>
                  <a:gd name="T26" fmla="*/ 102 w 161"/>
                  <a:gd name="T27" fmla="*/ 78 h 105"/>
                  <a:gd name="T28" fmla="*/ 102 w 161"/>
                  <a:gd name="T29" fmla="*/ 80 h 105"/>
                  <a:gd name="T30" fmla="*/ 105 w 161"/>
                  <a:gd name="T31" fmla="*/ 82 h 105"/>
                  <a:gd name="T32" fmla="*/ 108 w 161"/>
                  <a:gd name="T33" fmla="*/ 84 h 105"/>
                  <a:gd name="T34" fmla="*/ 116 w 161"/>
                  <a:gd name="T35" fmla="*/ 87 h 105"/>
                  <a:gd name="T36" fmla="*/ 119 w 161"/>
                  <a:gd name="T37" fmla="*/ 85 h 105"/>
                  <a:gd name="T38" fmla="*/ 122 w 161"/>
                  <a:gd name="T39" fmla="*/ 82 h 105"/>
                  <a:gd name="T40" fmla="*/ 128 w 161"/>
                  <a:gd name="T41" fmla="*/ 80 h 105"/>
                  <a:gd name="T42" fmla="*/ 147 w 161"/>
                  <a:gd name="T43" fmla="*/ 74 h 105"/>
                  <a:gd name="T44" fmla="*/ 150 w 161"/>
                  <a:gd name="T45" fmla="*/ 74 h 105"/>
                  <a:gd name="T46" fmla="*/ 151 w 161"/>
                  <a:gd name="T47" fmla="*/ 80 h 105"/>
                  <a:gd name="T48" fmla="*/ 151 w 161"/>
                  <a:gd name="T49" fmla="*/ 88 h 105"/>
                  <a:gd name="T50" fmla="*/ 155 w 161"/>
                  <a:gd name="T51" fmla="*/ 95 h 105"/>
                  <a:gd name="T52" fmla="*/ 161 w 161"/>
                  <a:gd name="T53" fmla="*/ 102 h 105"/>
                  <a:gd name="T54" fmla="*/ 161 w 161"/>
                  <a:gd name="T55" fmla="*/ 105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61" h="105">
                    <a:moveTo>
                      <a:pt x="0" y="0"/>
                    </a:moveTo>
                    <a:lnTo>
                      <a:pt x="5" y="4"/>
                    </a:lnTo>
                    <a:lnTo>
                      <a:pt x="6" y="4"/>
                    </a:lnTo>
                    <a:lnTo>
                      <a:pt x="28" y="17"/>
                    </a:lnTo>
                    <a:lnTo>
                      <a:pt x="30" y="17"/>
                    </a:lnTo>
                    <a:lnTo>
                      <a:pt x="58" y="27"/>
                    </a:lnTo>
                    <a:lnTo>
                      <a:pt x="66" y="32"/>
                    </a:lnTo>
                    <a:lnTo>
                      <a:pt x="72" y="39"/>
                    </a:lnTo>
                    <a:lnTo>
                      <a:pt x="79" y="42"/>
                    </a:lnTo>
                    <a:lnTo>
                      <a:pt x="90" y="49"/>
                    </a:lnTo>
                    <a:lnTo>
                      <a:pt x="102" y="71"/>
                    </a:lnTo>
                    <a:lnTo>
                      <a:pt x="104" y="75"/>
                    </a:lnTo>
                    <a:lnTo>
                      <a:pt x="104" y="77"/>
                    </a:lnTo>
                    <a:lnTo>
                      <a:pt x="102" y="78"/>
                    </a:lnTo>
                    <a:lnTo>
                      <a:pt x="102" y="80"/>
                    </a:lnTo>
                    <a:lnTo>
                      <a:pt x="105" y="82"/>
                    </a:lnTo>
                    <a:lnTo>
                      <a:pt x="108" y="84"/>
                    </a:lnTo>
                    <a:lnTo>
                      <a:pt x="116" y="87"/>
                    </a:lnTo>
                    <a:lnTo>
                      <a:pt x="119" y="85"/>
                    </a:lnTo>
                    <a:lnTo>
                      <a:pt x="122" y="82"/>
                    </a:lnTo>
                    <a:lnTo>
                      <a:pt x="128" y="80"/>
                    </a:lnTo>
                    <a:lnTo>
                      <a:pt x="147" y="74"/>
                    </a:lnTo>
                    <a:lnTo>
                      <a:pt x="150" y="74"/>
                    </a:lnTo>
                    <a:lnTo>
                      <a:pt x="151" y="80"/>
                    </a:lnTo>
                    <a:lnTo>
                      <a:pt x="151" y="88"/>
                    </a:lnTo>
                    <a:lnTo>
                      <a:pt x="155" y="95"/>
                    </a:lnTo>
                    <a:lnTo>
                      <a:pt x="161" y="102"/>
                    </a:lnTo>
                    <a:lnTo>
                      <a:pt x="161" y="10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49" name="Freeform 3191">
                <a:extLst>
                  <a:ext uri="{FF2B5EF4-FFF2-40B4-BE49-F238E27FC236}">
                    <a16:creationId xmlns:a16="http://schemas.microsoft.com/office/drawing/2014/main" id="{AC006F8A-1471-F120-EE2C-579E255CC3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1" y="2006"/>
                <a:ext cx="63" cy="70"/>
              </a:xfrm>
              <a:custGeom>
                <a:avLst/>
                <a:gdLst>
                  <a:gd name="T0" fmla="*/ 252 w 254"/>
                  <a:gd name="T1" fmla="*/ 3 h 279"/>
                  <a:gd name="T2" fmla="*/ 225 w 254"/>
                  <a:gd name="T3" fmla="*/ 29 h 279"/>
                  <a:gd name="T4" fmla="*/ 208 w 254"/>
                  <a:gd name="T5" fmla="*/ 29 h 279"/>
                  <a:gd name="T6" fmla="*/ 195 w 254"/>
                  <a:gd name="T7" fmla="*/ 30 h 279"/>
                  <a:gd name="T8" fmla="*/ 166 w 254"/>
                  <a:gd name="T9" fmla="*/ 39 h 279"/>
                  <a:gd name="T10" fmla="*/ 156 w 254"/>
                  <a:gd name="T11" fmla="*/ 47 h 279"/>
                  <a:gd name="T12" fmla="*/ 153 w 254"/>
                  <a:gd name="T13" fmla="*/ 59 h 279"/>
                  <a:gd name="T14" fmla="*/ 156 w 254"/>
                  <a:gd name="T15" fmla="*/ 92 h 279"/>
                  <a:gd name="T16" fmla="*/ 173 w 254"/>
                  <a:gd name="T17" fmla="*/ 97 h 279"/>
                  <a:gd name="T18" fmla="*/ 183 w 254"/>
                  <a:gd name="T19" fmla="*/ 114 h 279"/>
                  <a:gd name="T20" fmla="*/ 190 w 254"/>
                  <a:gd name="T21" fmla="*/ 124 h 279"/>
                  <a:gd name="T22" fmla="*/ 201 w 254"/>
                  <a:gd name="T23" fmla="*/ 141 h 279"/>
                  <a:gd name="T24" fmla="*/ 190 w 254"/>
                  <a:gd name="T25" fmla="*/ 147 h 279"/>
                  <a:gd name="T26" fmla="*/ 192 w 254"/>
                  <a:gd name="T27" fmla="*/ 162 h 279"/>
                  <a:gd name="T28" fmla="*/ 194 w 254"/>
                  <a:gd name="T29" fmla="*/ 166 h 279"/>
                  <a:gd name="T30" fmla="*/ 191 w 254"/>
                  <a:gd name="T31" fmla="*/ 170 h 279"/>
                  <a:gd name="T32" fmla="*/ 183 w 254"/>
                  <a:gd name="T33" fmla="*/ 174 h 279"/>
                  <a:gd name="T34" fmla="*/ 170 w 254"/>
                  <a:gd name="T35" fmla="*/ 177 h 279"/>
                  <a:gd name="T36" fmla="*/ 159 w 254"/>
                  <a:gd name="T37" fmla="*/ 191 h 279"/>
                  <a:gd name="T38" fmla="*/ 152 w 254"/>
                  <a:gd name="T39" fmla="*/ 194 h 279"/>
                  <a:gd name="T40" fmla="*/ 137 w 254"/>
                  <a:gd name="T41" fmla="*/ 202 h 279"/>
                  <a:gd name="T42" fmla="*/ 130 w 254"/>
                  <a:gd name="T43" fmla="*/ 205 h 279"/>
                  <a:gd name="T44" fmla="*/ 124 w 254"/>
                  <a:gd name="T45" fmla="*/ 204 h 279"/>
                  <a:gd name="T46" fmla="*/ 114 w 254"/>
                  <a:gd name="T47" fmla="*/ 197 h 279"/>
                  <a:gd name="T48" fmla="*/ 81 w 254"/>
                  <a:gd name="T49" fmla="*/ 187 h 279"/>
                  <a:gd name="T50" fmla="*/ 78 w 254"/>
                  <a:gd name="T51" fmla="*/ 186 h 279"/>
                  <a:gd name="T52" fmla="*/ 58 w 254"/>
                  <a:gd name="T53" fmla="*/ 194 h 279"/>
                  <a:gd name="T54" fmla="*/ 56 w 254"/>
                  <a:gd name="T55" fmla="*/ 209 h 279"/>
                  <a:gd name="T56" fmla="*/ 49 w 254"/>
                  <a:gd name="T57" fmla="*/ 222 h 279"/>
                  <a:gd name="T58" fmla="*/ 49 w 254"/>
                  <a:gd name="T59" fmla="*/ 246 h 279"/>
                  <a:gd name="T60" fmla="*/ 40 w 254"/>
                  <a:gd name="T61" fmla="*/ 251 h 279"/>
                  <a:gd name="T62" fmla="*/ 15 w 254"/>
                  <a:gd name="T63" fmla="*/ 248 h 279"/>
                  <a:gd name="T64" fmla="*/ 4 w 254"/>
                  <a:gd name="T65" fmla="*/ 258 h 279"/>
                  <a:gd name="T66" fmla="*/ 1 w 254"/>
                  <a:gd name="T67" fmla="*/ 261 h 279"/>
                  <a:gd name="T68" fmla="*/ 1 w 254"/>
                  <a:gd name="T69" fmla="*/ 271 h 279"/>
                  <a:gd name="T70" fmla="*/ 7 w 254"/>
                  <a:gd name="T71" fmla="*/ 279 h 2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4" h="279">
                    <a:moveTo>
                      <a:pt x="254" y="0"/>
                    </a:moveTo>
                    <a:lnTo>
                      <a:pt x="252" y="3"/>
                    </a:lnTo>
                    <a:lnTo>
                      <a:pt x="237" y="23"/>
                    </a:lnTo>
                    <a:lnTo>
                      <a:pt x="225" y="29"/>
                    </a:lnTo>
                    <a:lnTo>
                      <a:pt x="212" y="30"/>
                    </a:lnTo>
                    <a:lnTo>
                      <a:pt x="208" y="29"/>
                    </a:lnTo>
                    <a:lnTo>
                      <a:pt x="199" y="29"/>
                    </a:lnTo>
                    <a:lnTo>
                      <a:pt x="195" y="30"/>
                    </a:lnTo>
                    <a:lnTo>
                      <a:pt x="187" y="35"/>
                    </a:lnTo>
                    <a:lnTo>
                      <a:pt x="166" y="39"/>
                    </a:lnTo>
                    <a:lnTo>
                      <a:pt x="161" y="42"/>
                    </a:lnTo>
                    <a:lnTo>
                      <a:pt x="156" y="47"/>
                    </a:lnTo>
                    <a:lnTo>
                      <a:pt x="156" y="50"/>
                    </a:lnTo>
                    <a:lnTo>
                      <a:pt x="153" y="59"/>
                    </a:lnTo>
                    <a:lnTo>
                      <a:pt x="153" y="86"/>
                    </a:lnTo>
                    <a:lnTo>
                      <a:pt x="156" y="92"/>
                    </a:lnTo>
                    <a:lnTo>
                      <a:pt x="162" y="92"/>
                    </a:lnTo>
                    <a:lnTo>
                      <a:pt x="173" y="97"/>
                    </a:lnTo>
                    <a:lnTo>
                      <a:pt x="175" y="103"/>
                    </a:lnTo>
                    <a:lnTo>
                      <a:pt x="183" y="114"/>
                    </a:lnTo>
                    <a:lnTo>
                      <a:pt x="187" y="119"/>
                    </a:lnTo>
                    <a:lnTo>
                      <a:pt x="190" y="124"/>
                    </a:lnTo>
                    <a:lnTo>
                      <a:pt x="192" y="126"/>
                    </a:lnTo>
                    <a:lnTo>
                      <a:pt x="201" y="141"/>
                    </a:lnTo>
                    <a:lnTo>
                      <a:pt x="199" y="141"/>
                    </a:lnTo>
                    <a:lnTo>
                      <a:pt x="190" y="147"/>
                    </a:lnTo>
                    <a:lnTo>
                      <a:pt x="190" y="153"/>
                    </a:lnTo>
                    <a:lnTo>
                      <a:pt x="192" y="162"/>
                    </a:lnTo>
                    <a:lnTo>
                      <a:pt x="194" y="163"/>
                    </a:lnTo>
                    <a:lnTo>
                      <a:pt x="194" y="166"/>
                    </a:lnTo>
                    <a:lnTo>
                      <a:pt x="192" y="167"/>
                    </a:lnTo>
                    <a:lnTo>
                      <a:pt x="191" y="170"/>
                    </a:lnTo>
                    <a:lnTo>
                      <a:pt x="188" y="173"/>
                    </a:lnTo>
                    <a:lnTo>
                      <a:pt x="183" y="174"/>
                    </a:lnTo>
                    <a:lnTo>
                      <a:pt x="175" y="174"/>
                    </a:lnTo>
                    <a:lnTo>
                      <a:pt x="170" y="177"/>
                    </a:lnTo>
                    <a:lnTo>
                      <a:pt x="163" y="188"/>
                    </a:lnTo>
                    <a:lnTo>
                      <a:pt x="159" y="191"/>
                    </a:lnTo>
                    <a:lnTo>
                      <a:pt x="153" y="194"/>
                    </a:lnTo>
                    <a:lnTo>
                      <a:pt x="152" y="194"/>
                    </a:lnTo>
                    <a:lnTo>
                      <a:pt x="139" y="200"/>
                    </a:lnTo>
                    <a:lnTo>
                      <a:pt x="137" y="202"/>
                    </a:lnTo>
                    <a:lnTo>
                      <a:pt x="137" y="204"/>
                    </a:lnTo>
                    <a:lnTo>
                      <a:pt x="130" y="205"/>
                    </a:lnTo>
                    <a:lnTo>
                      <a:pt x="128" y="205"/>
                    </a:lnTo>
                    <a:lnTo>
                      <a:pt x="124" y="204"/>
                    </a:lnTo>
                    <a:lnTo>
                      <a:pt x="121" y="201"/>
                    </a:lnTo>
                    <a:lnTo>
                      <a:pt x="114" y="197"/>
                    </a:lnTo>
                    <a:lnTo>
                      <a:pt x="92" y="191"/>
                    </a:lnTo>
                    <a:lnTo>
                      <a:pt x="81" y="187"/>
                    </a:lnTo>
                    <a:lnTo>
                      <a:pt x="81" y="186"/>
                    </a:lnTo>
                    <a:lnTo>
                      <a:pt x="78" y="186"/>
                    </a:lnTo>
                    <a:lnTo>
                      <a:pt x="60" y="194"/>
                    </a:lnTo>
                    <a:lnTo>
                      <a:pt x="58" y="194"/>
                    </a:lnTo>
                    <a:lnTo>
                      <a:pt x="58" y="197"/>
                    </a:lnTo>
                    <a:lnTo>
                      <a:pt x="56" y="209"/>
                    </a:lnTo>
                    <a:lnTo>
                      <a:pt x="53" y="217"/>
                    </a:lnTo>
                    <a:lnTo>
                      <a:pt x="49" y="222"/>
                    </a:lnTo>
                    <a:lnTo>
                      <a:pt x="51" y="239"/>
                    </a:lnTo>
                    <a:lnTo>
                      <a:pt x="49" y="246"/>
                    </a:lnTo>
                    <a:lnTo>
                      <a:pt x="45" y="248"/>
                    </a:lnTo>
                    <a:lnTo>
                      <a:pt x="40" y="251"/>
                    </a:lnTo>
                    <a:lnTo>
                      <a:pt x="38" y="251"/>
                    </a:lnTo>
                    <a:lnTo>
                      <a:pt x="15" y="248"/>
                    </a:lnTo>
                    <a:lnTo>
                      <a:pt x="14" y="248"/>
                    </a:lnTo>
                    <a:lnTo>
                      <a:pt x="4" y="258"/>
                    </a:lnTo>
                    <a:lnTo>
                      <a:pt x="1" y="260"/>
                    </a:lnTo>
                    <a:lnTo>
                      <a:pt x="1" y="261"/>
                    </a:lnTo>
                    <a:lnTo>
                      <a:pt x="0" y="262"/>
                    </a:lnTo>
                    <a:lnTo>
                      <a:pt x="1" y="271"/>
                    </a:lnTo>
                    <a:lnTo>
                      <a:pt x="5" y="278"/>
                    </a:lnTo>
                    <a:lnTo>
                      <a:pt x="7" y="27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50" name="Freeform 3192">
                <a:extLst>
                  <a:ext uri="{FF2B5EF4-FFF2-40B4-BE49-F238E27FC236}">
                    <a16:creationId xmlns:a16="http://schemas.microsoft.com/office/drawing/2014/main" id="{91308346-952B-7636-4DB6-DB5FD6AF25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2" y="1949"/>
                <a:ext cx="94" cy="52"/>
              </a:xfrm>
              <a:custGeom>
                <a:avLst/>
                <a:gdLst>
                  <a:gd name="T0" fmla="*/ 376 w 377"/>
                  <a:gd name="T1" fmla="*/ 38 h 208"/>
                  <a:gd name="T2" fmla="*/ 374 w 377"/>
                  <a:gd name="T3" fmla="*/ 43 h 208"/>
                  <a:gd name="T4" fmla="*/ 376 w 377"/>
                  <a:gd name="T5" fmla="*/ 49 h 208"/>
                  <a:gd name="T6" fmla="*/ 371 w 377"/>
                  <a:gd name="T7" fmla="*/ 62 h 208"/>
                  <a:gd name="T8" fmla="*/ 362 w 377"/>
                  <a:gd name="T9" fmla="*/ 70 h 208"/>
                  <a:gd name="T10" fmla="*/ 347 w 377"/>
                  <a:gd name="T11" fmla="*/ 76 h 208"/>
                  <a:gd name="T12" fmla="*/ 339 w 377"/>
                  <a:gd name="T13" fmla="*/ 88 h 208"/>
                  <a:gd name="T14" fmla="*/ 335 w 377"/>
                  <a:gd name="T15" fmla="*/ 94 h 208"/>
                  <a:gd name="T16" fmla="*/ 328 w 377"/>
                  <a:gd name="T17" fmla="*/ 95 h 208"/>
                  <a:gd name="T18" fmla="*/ 314 w 377"/>
                  <a:gd name="T19" fmla="*/ 137 h 208"/>
                  <a:gd name="T20" fmla="*/ 307 w 377"/>
                  <a:gd name="T21" fmla="*/ 143 h 208"/>
                  <a:gd name="T22" fmla="*/ 293 w 377"/>
                  <a:gd name="T23" fmla="*/ 140 h 208"/>
                  <a:gd name="T24" fmla="*/ 286 w 377"/>
                  <a:gd name="T25" fmla="*/ 150 h 208"/>
                  <a:gd name="T26" fmla="*/ 251 w 377"/>
                  <a:gd name="T27" fmla="*/ 174 h 208"/>
                  <a:gd name="T28" fmla="*/ 247 w 377"/>
                  <a:gd name="T29" fmla="*/ 175 h 208"/>
                  <a:gd name="T30" fmla="*/ 232 w 377"/>
                  <a:gd name="T31" fmla="*/ 197 h 208"/>
                  <a:gd name="T32" fmla="*/ 222 w 377"/>
                  <a:gd name="T33" fmla="*/ 203 h 208"/>
                  <a:gd name="T34" fmla="*/ 212 w 377"/>
                  <a:gd name="T35" fmla="*/ 208 h 208"/>
                  <a:gd name="T36" fmla="*/ 205 w 377"/>
                  <a:gd name="T37" fmla="*/ 207 h 208"/>
                  <a:gd name="T38" fmla="*/ 194 w 377"/>
                  <a:gd name="T39" fmla="*/ 201 h 208"/>
                  <a:gd name="T40" fmla="*/ 170 w 377"/>
                  <a:gd name="T41" fmla="*/ 190 h 208"/>
                  <a:gd name="T42" fmla="*/ 165 w 377"/>
                  <a:gd name="T43" fmla="*/ 186 h 208"/>
                  <a:gd name="T44" fmla="*/ 151 w 377"/>
                  <a:gd name="T45" fmla="*/ 168 h 208"/>
                  <a:gd name="T46" fmla="*/ 144 w 377"/>
                  <a:gd name="T47" fmla="*/ 155 h 208"/>
                  <a:gd name="T48" fmla="*/ 141 w 377"/>
                  <a:gd name="T49" fmla="*/ 152 h 208"/>
                  <a:gd name="T50" fmla="*/ 137 w 377"/>
                  <a:gd name="T51" fmla="*/ 148 h 208"/>
                  <a:gd name="T52" fmla="*/ 124 w 377"/>
                  <a:gd name="T53" fmla="*/ 127 h 208"/>
                  <a:gd name="T54" fmla="*/ 117 w 377"/>
                  <a:gd name="T55" fmla="*/ 120 h 208"/>
                  <a:gd name="T56" fmla="*/ 109 w 377"/>
                  <a:gd name="T57" fmla="*/ 117 h 208"/>
                  <a:gd name="T58" fmla="*/ 100 w 377"/>
                  <a:gd name="T59" fmla="*/ 116 h 208"/>
                  <a:gd name="T60" fmla="*/ 89 w 377"/>
                  <a:gd name="T61" fmla="*/ 112 h 208"/>
                  <a:gd name="T62" fmla="*/ 84 w 377"/>
                  <a:gd name="T63" fmla="*/ 108 h 208"/>
                  <a:gd name="T64" fmla="*/ 64 w 377"/>
                  <a:gd name="T65" fmla="*/ 102 h 208"/>
                  <a:gd name="T66" fmla="*/ 21 w 377"/>
                  <a:gd name="T67" fmla="*/ 67 h 208"/>
                  <a:gd name="T68" fmla="*/ 7 w 377"/>
                  <a:gd name="T69" fmla="*/ 39 h 208"/>
                  <a:gd name="T70" fmla="*/ 5 w 377"/>
                  <a:gd name="T71" fmla="*/ 37 h 208"/>
                  <a:gd name="T72" fmla="*/ 4 w 377"/>
                  <a:gd name="T73" fmla="*/ 11 h 208"/>
                  <a:gd name="T74" fmla="*/ 0 w 377"/>
                  <a:gd name="T75" fmla="*/ 3 h 2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77" h="208">
                    <a:moveTo>
                      <a:pt x="377" y="37"/>
                    </a:moveTo>
                    <a:lnTo>
                      <a:pt x="376" y="38"/>
                    </a:lnTo>
                    <a:lnTo>
                      <a:pt x="376" y="39"/>
                    </a:lnTo>
                    <a:lnTo>
                      <a:pt x="374" y="43"/>
                    </a:lnTo>
                    <a:lnTo>
                      <a:pt x="376" y="45"/>
                    </a:lnTo>
                    <a:lnTo>
                      <a:pt x="376" y="49"/>
                    </a:lnTo>
                    <a:lnTo>
                      <a:pt x="374" y="55"/>
                    </a:lnTo>
                    <a:lnTo>
                      <a:pt x="371" y="62"/>
                    </a:lnTo>
                    <a:lnTo>
                      <a:pt x="366" y="69"/>
                    </a:lnTo>
                    <a:lnTo>
                      <a:pt x="362" y="70"/>
                    </a:lnTo>
                    <a:lnTo>
                      <a:pt x="357" y="73"/>
                    </a:lnTo>
                    <a:lnTo>
                      <a:pt x="347" y="76"/>
                    </a:lnTo>
                    <a:lnTo>
                      <a:pt x="340" y="81"/>
                    </a:lnTo>
                    <a:lnTo>
                      <a:pt x="339" y="88"/>
                    </a:lnTo>
                    <a:lnTo>
                      <a:pt x="339" y="90"/>
                    </a:lnTo>
                    <a:lnTo>
                      <a:pt x="335" y="94"/>
                    </a:lnTo>
                    <a:lnTo>
                      <a:pt x="332" y="94"/>
                    </a:lnTo>
                    <a:lnTo>
                      <a:pt x="328" y="95"/>
                    </a:lnTo>
                    <a:lnTo>
                      <a:pt x="326" y="97"/>
                    </a:lnTo>
                    <a:lnTo>
                      <a:pt x="314" y="137"/>
                    </a:lnTo>
                    <a:lnTo>
                      <a:pt x="309" y="143"/>
                    </a:lnTo>
                    <a:lnTo>
                      <a:pt x="307" y="143"/>
                    </a:lnTo>
                    <a:lnTo>
                      <a:pt x="302" y="140"/>
                    </a:lnTo>
                    <a:lnTo>
                      <a:pt x="293" y="140"/>
                    </a:lnTo>
                    <a:lnTo>
                      <a:pt x="287" y="145"/>
                    </a:lnTo>
                    <a:lnTo>
                      <a:pt x="286" y="150"/>
                    </a:lnTo>
                    <a:lnTo>
                      <a:pt x="255" y="171"/>
                    </a:lnTo>
                    <a:lnTo>
                      <a:pt x="251" y="174"/>
                    </a:lnTo>
                    <a:lnTo>
                      <a:pt x="249" y="175"/>
                    </a:lnTo>
                    <a:lnTo>
                      <a:pt x="247" y="175"/>
                    </a:lnTo>
                    <a:lnTo>
                      <a:pt x="237" y="191"/>
                    </a:lnTo>
                    <a:lnTo>
                      <a:pt x="232" y="197"/>
                    </a:lnTo>
                    <a:lnTo>
                      <a:pt x="226" y="201"/>
                    </a:lnTo>
                    <a:lnTo>
                      <a:pt x="222" y="203"/>
                    </a:lnTo>
                    <a:lnTo>
                      <a:pt x="218" y="203"/>
                    </a:lnTo>
                    <a:lnTo>
                      <a:pt x="212" y="208"/>
                    </a:lnTo>
                    <a:lnTo>
                      <a:pt x="211" y="208"/>
                    </a:lnTo>
                    <a:lnTo>
                      <a:pt x="205" y="207"/>
                    </a:lnTo>
                    <a:lnTo>
                      <a:pt x="204" y="207"/>
                    </a:lnTo>
                    <a:lnTo>
                      <a:pt x="194" y="201"/>
                    </a:lnTo>
                    <a:lnTo>
                      <a:pt x="188" y="197"/>
                    </a:lnTo>
                    <a:lnTo>
                      <a:pt x="170" y="190"/>
                    </a:lnTo>
                    <a:lnTo>
                      <a:pt x="167" y="187"/>
                    </a:lnTo>
                    <a:lnTo>
                      <a:pt x="165" y="186"/>
                    </a:lnTo>
                    <a:lnTo>
                      <a:pt x="162" y="183"/>
                    </a:lnTo>
                    <a:lnTo>
                      <a:pt x="151" y="168"/>
                    </a:lnTo>
                    <a:lnTo>
                      <a:pt x="145" y="157"/>
                    </a:lnTo>
                    <a:lnTo>
                      <a:pt x="144" y="155"/>
                    </a:lnTo>
                    <a:lnTo>
                      <a:pt x="142" y="152"/>
                    </a:lnTo>
                    <a:lnTo>
                      <a:pt x="141" y="152"/>
                    </a:lnTo>
                    <a:lnTo>
                      <a:pt x="141" y="151"/>
                    </a:lnTo>
                    <a:lnTo>
                      <a:pt x="137" y="148"/>
                    </a:lnTo>
                    <a:lnTo>
                      <a:pt x="125" y="129"/>
                    </a:lnTo>
                    <a:lnTo>
                      <a:pt x="124" y="127"/>
                    </a:lnTo>
                    <a:lnTo>
                      <a:pt x="120" y="122"/>
                    </a:lnTo>
                    <a:lnTo>
                      <a:pt x="117" y="120"/>
                    </a:lnTo>
                    <a:lnTo>
                      <a:pt x="114" y="120"/>
                    </a:lnTo>
                    <a:lnTo>
                      <a:pt x="109" y="117"/>
                    </a:lnTo>
                    <a:lnTo>
                      <a:pt x="105" y="117"/>
                    </a:lnTo>
                    <a:lnTo>
                      <a:pt x="100" y="116"/>
                    </a:lnTo>
                    <a:lnTo>
                      <a:pt x="98" y="116"/>
                    </a:lnTo>
                    <a:lnTo>
                      <a:pt x="89" y="112"/>
                    </a:lnTo>
                    <a:lnTo>
                      <a:pt x="88" y="112"/>
                    </a:lnTo>
                    <a:lnTo>
                      <a:pt x="84" y="108"/>
                    </a:lnTo>
                    <a:lnTo>
                      <a:pt x="81" y="108"/>
                    </a:lnTo>
                    <a:lnTo>
                      <a:pt x="64" y="102"/>
                    </a:lnTo>
                    <a:lnTo>
                      <a:pt x="49" y="92"/>
                    </a:lnTo>
                    <a:lnTo>
                      <a:pt x="21" y="67"/>
                    </a:lnTo>
                    <a:lnTo>
                      <a:pt x="15" y="59"/>
                    </a:lnTo>
                    <a:lnTo>
                      <a:pt x="7" y="39"/>
                    </a:lnTo>
                    <a:lnTo>
                      <a:pt x="7" y="38"/>
                    </a:lnTo>
                    <a:lnTo>
                      <a:pt x="5" y="37"/>
                    </a:lnTo>
                    <a:lnTo>
                      <a:pt x="5" y="14"/>
                    </a:lnTo>
                    <a:lnTo>
                      <a:pt x="4" y="11"/>
                    </a:lnTo>
                    <a:lnTo>
                      <a:pt x="4" y="10"/>
                    </a:lnTo>
                    <a:lnTo>
                      <a:pt x="0" y="3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51" name="Freeform 3193">
                <a:extLst>
                  <a:ext uri="{FF2B5EF4-FFF2-40B4-BE49-F238E27FC236}">
                    <a16:creationId xmlns:a16="http://schemas.microsoft.com/office/drawing/2014/main" id="{92F1B2D3-DD69-F68C-2745-59D90DCBE5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4" y="2000"/>
                <a:ext cx="61" cy="29"/>
              </a:xfrm>
              <a:custGeom>
                <a:avLst/>
                <a:gdLst>
                  <a:gd name="T0" fmla="*/ 1 w 242"/>
                  <a:gd name="T1" fmla="*/ 25 h 117"/>
                  <a:gd name="T2" fmla="*/ 21 w 242"/>
                  <a:gd name="T3" fmla="*/ 22 h 117"/>
                  <a:gd name="T4" fmla="*/ 25 w 242"/>
                  <a:gd name="T5" fmla="*/ 28 h 117"/>
                  <a:gd name="T6" fmla="*/ 29 w 242"/>
                  <a:gd name="T7" fmla="*/ 29 h 117"/>
                  <a:gd name="T8" fmla="*/ 38 w 242"/>
                  <a:gd name="T9" fmla="*/ 19 h 117"/>
                  <a:gd name="T10" fmla="*/ 36 w 242"/>
                  <a:gd name="T11" fmla="*/ 14 h 117"/>
                  <a:gd name="T12" fmla="*/ 39 w 242"/>
                  <a:gd name="T13" fmla="*/ 9 h 117"/>
                  <a:gd name="T14" fmla="*/ 46 w 242"/>
                  <a:gd name="T15" fmla="*/ 7 h 117"/>
                  <a:gd name="T16" fmla="*/ 68 w 242"/>
                  <a:gd name="T17" fmla="*/ 0 h 117"/>
                  <a:gd name="T18" fmla="*/ 71 w 242"/>
                  <a:gd name="T19" fmla="*/ 11 h 117"/>
                  <a:gd name="T20" fmla="*/ 75 w 242"/>
                  <a:gd name="T21" fmla="*/ 19 h 117"/>
                  <a:gd name="T22" fmla="*/ 87 w 242"/>
                  <a:gd name="T23" fmla="*/ 26 h 117"/>
                  <a:gd name="T24" fmla="*/ 95 w 242"/>
                  <a:gd name="T25" fmla="*/ 31 h 117"/>
                  <a:gd name="T26" fmla="*/ 102 w 242"/>
                  <a:gd name="T27" fmla="*/ 32 h 117"/>
                  <a:gd name="T28" fmla="*/ 112 w 242"/>
                  <a:gd name="T29" fmla="*/ 26 h 117"/>
                  <a:gd name="T30" fmla="*/ 117 w 242"/>
                  <a:gd name="T31" fmla="*/ 31 h 117"/>
                  <a:gd name="T32" fmla="*/ 119 w 242"/>
                  <a:gd name="T33" fmla="*/ 35 h 117"/>
                  <a:gd name="T34" fmla="*/ 134 w 242"/>
                  <a:gd name="T35" fmla="*/ 46 h 117"/>
                  <a:gd name="T36" fmla="*/ 135 w 242"/>
                  <a:gd name="T37" fmla="*/ 48 h 117"/>
                  <a:gd name="T38" fmla="*/ 134 w 242"/>
                  <a:gd name="T39" fmla="*/ 51 h 117"/>
                  <a:gd name="T40" fmla="*/ 128 w 242"/>
                  <a:gd name="T41" fmla="*/ 76 h 117"/>
                  <a:gd name="T42" fmla="*/ 132 w 242"/>
                  <a:gd name="T43" fmla="*/ 92 h 117"/>
                  <a:gd name="T44" fmla="*/ 131 w 242"/>
                  <a:gd name="T45" fmla="*/ 96 h 117"/>
                  <a:gd name="T46" fmla="*/ 137 w 242"/>
                  <a:gd name="T47" fmla="*/ 107 h 117"/>
                  <a:gd name="T48" fmla="*/ 148 w 242"/>
                  <a:gd name="T49" fmla="*/ 111 h 117"/>
                  <a:gd name="T50" fmla="*/ 147 w 242"/>
                  <a:gd name="T51" fmla="*/ 117 h 117"/>
                  <a:gd name="T52" fmla="*/ 179 w 242"/>
                  <a:gd name="T53" fmla="*/ 99 h 117"/>
                  <a:gd name="T54" fmla="*/ 197 w 242"/>
                  <a:gd name="T55" fmla="*/ 79 h 117"/>
                  <a:gd name="T56" fmla="*/ 215 w 242"/>
                  <a:gd name="T57" fmla="*/ 72 h 117"/>
                  <a:gd name="T58" fmla="*/ 222 w 242"/>
                  <a:gd name="T59" fmla="*/ 68 h 117"/>
                  <a:gd name="T60" fmla="*/ 226 w 242"/>
                  <a:gd name="T61" fmla="*/ 57 h 117"/>
                  <a:gd name="T62" fmla="*/ 225 w 242"/>
                  <a:gd name="T63" fmla="*/ 55 h 117"/>
                  <a:gd name="T64" fmla="*/ 242 w 242"/>
                  <a:gd name="T65" fmla="*/ 67 h 117"/>
                  <a:gd name="T66" fmla="*/ 240 w 242"/>
                  <a:gd name="T67" fmla="*/ 76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42" h="117">
                    <a:moveTo>
                      <a:pt x="0" y="25"/>
                    </a:moveTo>
                    <a:lnTo>
                      <a:pt x="1" y="25"/>
                    </a:lnTo>
                    <a:lnTo>
                      <a:pt x="7" y="22"/>
                    </a:lnTo>
                    <a:lnTo>
                      <a:pt x="21" y="22"/>
                    </a:lnTo>
                    <a:lnTo>
                      <a:pt x="24" y="25"/>
                    </a:lnTo>
                    <a:lnTo>
                      <a:pt x="25" y="28"/>
                    </a:lnTo>
                    <a:lnTo>
                      <a:pt x="28" y="29"/>
                    </a:lnTo>
                    <a:lnTo>
                      <a:pt x="29" y="29"/>
                    </a:lnTo>
                    <a:lnTo>
                      <a:pt x="35" y="24"/>
                    </a:lnTo>
                    <a:lnTo>
                      <a:pt x="38" y="19"/>
                    </a:lnTo>
                    <a:lnTo>
                      <a:pt x="36" y="16"/>
                    </a:lnTo>
                    <a:lnTo>
                      <a:pt x="36" y="14"/>
                    </a:lnTo>
                    <a:lnTo>
                      <a:pt x="38" y="11"/>
                    </a:lnTo>
                    <a:lnTo>
                      <a:pt x="39" y="9"/>
                    </a:lnTo>
                    <a:lnTo>
                      <a:pt x="41" y="7"/>
                    </a:lnTo>
                    <a:lnTo>
                      <a:pt x="46" y="7"/>
                    </a:lnTo>
                    <a:lnTo>
                      <a:pt x="61" y="1"/>
                    </a:lnTo>
                    <a:lnTo>
                      <a:pt x="68" y="0"/>
                    </a:lnTo>
                    <a:lnTo>
                      <a:pt x="70" y="7"/>
                    </a:lnTo>
                    <a:lnTo>
                      <a:pt x="71" y="11"/>
                    </a:lnTo>
                    <a:lnTo>
                      <a:pt x="72" y="18"/>
                    </a:lnTo>
                    <a:lnTo>
                      <a:pt x="75" y="19"/>
                    </a:lnTo>
                    <a:lnTo>
                      <a:pt x="77" y="21"/>
                    </a:lnTo>
                    <a:lnTo>
                      <a:pt x="87" y="26"/>
                    </a:lnTo>
                    <a:lnTo>
                      <a:pt x="92" y="31"/>
                    </a:lnTo>
                    <a:lnTo>
                      <a:pt x="95" y="31"/>
                    </a:lnTo>
                    <a:lnTo>
                      <a:pt x="101" y="33"/>
                    </a:lnTo>
                    <a:lnTo>
                      <a:pt x="102" y="32"/>
                    </a:lnTo>
                    <a:lnTo>
                      <a:pt x="108" y="31"/>
                    </a:lnTo>
                    <a:lnTo>
                      <a:pt x="112" y="26"/>
                    </a:lnTo>
                    <a:lnTo>
                      <a:pt x="115" y="28"/>
                    </a:lnTo>
                    <a:lnTo>
                      <a:pt x="117" y="31"/>
                    </a:lnTo>
                    <a:lnTo>
                      <a:pt x="117" y="33"/>
                    </a:lnTo>
                    <a:lnTo>
                      <a:pt x="119" y="35"/>
                    </a:lnTo>
                    <a:lnTo>
                      <a:pt x="120" y="35"/>
                    </a:lnTo>
                    <a:lnTo>
                      <a:pt x="134" y="46"/>
                    </a:lnTo>
                    <a:lnTo>
                      <a:pt x="134" y="47"/>
                    </a:lnTo>
                    <a:lnTo>
                      <a:pt x="135" y="48"/>
                    </a:lnTo>
                    <a:lnTo>
                      <a:pt x="135" y="50"/>
                    </a:lnTo>
                    <a:lnTo>
                      <a:pt x="134" y="51"/>
                    </a:lnTo>
                    <a:lnTo>
                      <a:pt x="128" y="75"/>
                    </a:lnTo>
                    <a:lnTo>
                      <a:pt x="128" y="76"/>
                    </a:lnTo>
                    <a:lnTo>
                      <a:pt x="132" y="91"/>
                    </a:lnTo>
                    <a:lnTo>
                      <a:pt x="132" y="92"/>
                    </a:lnTo>
                    <a:lnTo>
                      <a:pt x="131" y="95"/>
                    </a:lnTo>
                    <a:lnTo>
                      <a:pt x="131" y="96"/>
                    </a:lnTo>
                    <a:lnTo>
                      <a:pt x="132" y="96"/>
                    </a:lnTo>
                    <a:lnTo>
                      <a:pt x="137" y="107"/>
                    </a:lnTo>
                    <a:lnTo>
                      <a:pt x="141" y="111"/>
                    </a:lnTo>
                    <a:lnTo>
                      <a:pt x="148" y="111"/>
                    </a:lnTo>
                    <a:lnTo>
                      <a:pt x="148" y="113"/>
                    </a:lnTo>
                    <a:lnTo>
                      <a:pt x="147" y="117"/>
                    </a:lnTo>
                    <a:lnTo>
                      <a:pt x="151" y="117"/>
                    </a:lnTo>
                    <a:lnTo>
                      <a:pt x="179" y="99"/>
                    </a:lnTo>
                    <a:lnTo>
                      <a:pt x="184" y="95"/>
                    </a:lnTo>
                    <a:lnTo>
                      <a:pt x="197" y="79"/>
                    </a:lnTo>
                    <a:lnTo>
                      <a:pt x="212" y="74"/>
                    </a:lnTo>
                    <a:lnTo>
                      <a:pt x="215" y="72"/>
                    </a:lnTo>
                    <a:lnTo>
                      <a:pt x="219" y="71"/>
                    </a:lnTo>
                    <a:lnTo>
                      <a:pt x="222" y="68"/>
                    </a:lnTo>
                    <a:lnTo>
                      <a:pt x="226" y="62"/>
                    </a:lnTo>
                    <a:lnTo>
                      <a:pt x="226" y="57"/>
                    </a:lnTo>
                    <a:lnTo>
                      <a:pt x="225" y="57"/>
                    </a:lnTo>
                    <a:lnTo>
                      <a:pt x="225" y="55"/>
                    </a:lnTo>
                    <a:lnTo>
                      <a:pt x="230" y="55"/>
                    </a:lnTo>
                    <a:lnTo>
                      <a:pt x="242" y="67"/>
                    </a:lnTo>
                    <a:lnTo>
                      <a:pt x="242" y="74"/>
                    </a:lnTo>
                    <a:lnTo>
                      <a:pt x="240" y="76"/>
                    </a:lnTo>
                    <a:lnTo>
                      <a:pt x="239" y="8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52" name="Freeform 3194">
                <a:extLst>
                  <a:ext uri="{FF2B5EF4-FFF2-40B4-BE49-F238E27FC236}">
                    <a16:creationId xmlns:a16="http://schemas.microsoft.com/office/drawing/2014/main" id="{B55BA883-5479-C4A2-A062-32A122FBFA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8" y="1037"/>
                <a:ext cx="17" cy="23"/>
              </a:xfrm>
              <a:custGeom>
                <a:avLst/>
                <a:gdLst>
                  <a:gd name="T0" fmla="*/ 0 w 66"/>
                  <a:gd name="T1" fmla="*/ 94 h 94"/>
                  <a:gd name="T2" fmla="*/ 3 w 66"/>
                  <a:gd name="T3" fmla="*/ 89 h 94"/>
                  <a:gd name="T4" fmla="*/ 9 w 66"/>
                  <a:gd name="T5" fmla="*/ 90 h 94"/>
                  <a:gd name="T6" fmla="*/ 20 w 66"/>
                  <a:gd name="T7" fmla="*/ 88 h 94"/>
                  <a:gd name="T8" fmla="*/ 26 w 66"/>
                  <a:gd name="T9" fmla="*/ 85 h 94"/>
                  <a:gd name="T10" fmla="*/ 30 w 66"/>
                  <a:gd name="T11" fmla="*/ 74 h 94"/>
                  <a:gd name="T12" fmla="*/ 26 w 66"/>
                  <a:gd name="T13" fmla="*/ 71 h 94"/>
                  <a:gd name="T14" fmla="*/ 24 w 66"/>
                  <a:gd name="T15" fmla="*/ 71 h 94"/>
                  <a:gd name="T16" fmla="*/ 23 w 66"/>
                  <a:gd name="T17" fmla="*/ 72 h 94"/>
                  <a:gd name="T18" fmla="*/ 20 w 66"/>
                  <a:gd name="T19" fmla="*/ 71 h 94"/>
                  <a:gd name="T20" fmla="*/ 17 w 66"/>
                  <a:gd name="T21" fmla="*/ 68 h 94"/>
                  <a:gd name="T22" fmla="*/ 17 w 66"/>
                  <a:gd name="T23" fmla="*/ 64 h 94"/>
                  <a:gd name="T24" fmla="*/ 19 w 66"/>
                  <a:gd name="T25" fmla="*/ 55 h 94"/>
                  <a:gd name="T26" fmla="*/ 23 w 66"/>
                  <a:gd name="T27" fmla="*/ 50 h 94"/>
                  <a:gd name="T28" fmla="*/ 54 w 66"/>
                  <a:gd name="T29" fmla="*/ 16 h 94"/>
                  <a:gd name="T30" fmla="*/ 55 w 66"/>
                  <a:gd name="T31" fmla="*/ 16 h 94"/>
                  <a:gd name="T32" fmla="*/ 63 w 66"/>
                  <a:gd name="T33" fmla="*/ 15 h 94"/>
                  <a:gd name="T34" fmla="*/ 65 w 66"/>
                  <a:gd name="T35" fmla="*/ 16 h 94"/>
                  <a:gd name="T36" fmla="*/ 66 w 66"/>
                  <a:gd name="T37" fmla="*/ 9 h 94"/>
                  <a:gd name="T38" fmla="*/ 66 w 66"/>
                  <a:gd name="T39" fmla="*/ 0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6" h="94">
                    <a:moveTo>
                      <a:pt x="0" y="94"/>
                    </a:moveTo>
                    <a:lnTo>
                      <a:pt x="3" y="89"/>
                    </a:lnTo>
                    <a:lnTo>
                      <a:pt x="9" y="90"/>
                    </a:lnTo>
                    <a:lnTo>
                      <a:pt x="20" y="88"/>
                    </a:lnTo>
                    <a:lnTo>
                      <a:pt x="26" y="85"/>
                    </a:lnTo>
                    <a:lnTo>
                      <a:pt x="30" y="74"/>
                    </a:lnTo>
                    <a:lnTo>
                      <a:pt x="26" y="71"/>
                    </a:lnTo>
                    <a:lnTo>
                      <a:pt x="24" y="71"/>
                    </a:lnTo>
                    <a:lnTo>
                      <a:pt x="23" y="72"/>
                    </a:lnTo>
                    <a:lnTo>
                      <a:pt x="20" y="71"/>
                    </a:lnTo>
                    <a:lnTo>
                      <a:pt x="17" y="68"/>
                    </a:lnTo>
                    <a:lnTo>
                      <a:pt x="17" y="64"/>
                    </a:lnTo>
                    <a:lnTo>
                      <a:pt x="19" y="55"/>
                    </a:lnTo>
                    <a:lnTo>
                      <a:pt x="23" y="50"/>
                    </a:lnTo>
                    <a:lnTo>
                      <a:pt x="54" y="16"/>
                    </a:lnTo>
                    <a:lnTo>
                      <a:pt x="55" y="16"/>
                    </a:lnTo>
                    <a:lnTo>
                      <a:pt x="63" y="15"/>
                    </a:lnTo>
                    <a:lnTo>
                      <a:pt x="65" y="16"/>
                    </a:lnTo>
                    <a:lnTo>
                      <a:pt x="66" y="9"/>
                    </a:lnTo>
                    <a:lnTo>
                      <a:pt x="66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53" name="Freeform 3195">
                <a:extLst>
                  <a:ext uri="{FF2B5EF4-FFF2-40B4-BE49-F238E27FC236}">
                    <a16:creationId xmlns:a16="http://schemas.microsoft.com/office/drawing/2014/main" id="{5372557C-8DCB-C7A9-34DB-561E64F34C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9" y="1018"/>
                <a:ext cx="49" cy="42"/>
              </a:xfrm>
              <a:custGeom>
                <a:avLst/>
                <a:gdLst>
                  <a:gd name="T0" fmla="*/ 17 w 195"/>
                  <a:gd name="T1" fmla="*/ 0 h 169"/>
                  <a:gd name="T2" fmla="*/ 17 w 195"/>
                  <a:gd name="T3" fmla="*/ 3 h 169"/>
                  <a:gd name="T4" fmla="*/ 15 w 195"/>
                  <a:gd name="T5" fmla="*/ 6 h 169"/>
                  <a:gd name="T6" fmla="*/ 15 w 195"/>
                  <a:gd name="T7" fmla="*/ 13 h 169"/>
                  <a:gd name="T8" fmla="*/ 14 w 195"/>
                  <a:gd name="T9" fmla="*/ 14 h 169"/>
                  <a:gd name="T10" fmla="*/ 10 w 195"/>
                  <a:gd name="T11" fmla="*/ 27 h 169"/>
                  <a:gd name="T12" fmla="*/ 5 w 195"/>
                  <a:gd name="T13" fmla="*/ 30 h 169"/>
                  <a:gd name="T14" fmla="*/ 1 w 195"/>
                  <a:gd name="T15" fmla="*/ 30 h 169"/>
                  <a:gd name="T16" fmla="*/ 0 w 195"/>
                  <a:gd name="T17" fmla="*/ 35 h 169"/>
                  <a:gd name="T18" fmla="*/ 0 w 195"/>
                  <a:gd name="T19" fmla="*/ 37 h 169"/>
                  <a:gd name="T20" fmla="*/ 4 w 195"/>
                  <a:gd name="T21" fmla="*/ 42 h 169"/>
                  <a:gd name="T22" fmla="*/ 11 w 195"/>
                  <a:gd name="T23" fmla="*/ 41 h 169"/>
                  <a:gd name="T24" fmla="*/ 12 w 195"/>
                  <a:gd name="T25" fmla="*/ 41 h 169"/>
                  <a:gd name="T26" fmla="*/ 14 w 195"/>
                  <a:gd name="T27" fmla="*/ 39 h 169"/>
                  <a:gd name="T28" fmla="*/ 22 w 195"/>
                  <a:gd name="T29" fmla="*/ 39 h 169"/>
                  <a:gd name="T30" fmla="*/ 42 w 195"/>
                  <a:gd name="T31" fmla="*/ 22 h 169"/>
                  <a:gd name="T32" fmla="*/ 43 w 195"/>
                  <a:gd name="T33" fmla="*/ 19 h 169"/>
                  <a:gd name="T34" fmla="*/ 45 w 195"/>
                  <a:gd name="T35" fmla="*/ 19 h 169"/>
                  <a:gd name="T36" fmla="*/ 50 w 195"/>
                  <a:gd name="T37" fmla="*/ 23 h 169"/>
                  <a:gd name="T38" fmla="*/ 50 w 195"/>
                  <a:gd name="T39" fmla="*/ 24 h 169"/>
                  <a:gd name="T40" fmla="*/ 48 w 195"/>
                  <a:gd name="T41" fmla="*/ 30 h 169"/>
                  <a:gd name="T42" fmla="*/ 42 w 195"/>
                  <a:gd name="T43" fmla="*/ 38 h 169"/>
                  <a:gd name="T44" fmla="*/ 41 w 195"/>
                  <a:gd name="T45" fmla="*/ 46 h 169"/>
                  <a:gd name="T46" fmla="*/ 41 w 195"/>
                  <a:gd name="T47" fmla="*/ 48 h 169"/>
                  <a:gd name="T48" fmla="*/ 42 w 195"/>
                  <a:gd name="T49" fmla="*/ 51 h 169"/>
                  <a:gd name="T50" fmla="*/ 45 w 195"/>
                  <a:gd name="T51" fmla="*/ 53 h 169"/>
                  <a:gd name="T52" fmla="*/ 57 w 195"/>
                  <a:gd name="T53" fmla="*/ 58 h 169"/>
                  <a:gd name="T54" fmla="*/ 64 w 195"/>
                  <a:gd name="T55" fmla="*/ 63 h 169"/>
                  <a:gd name="T56" fmla="*/ 65 w 195"/>
                  <a:gd name="T57" fmla="*/ 67 h 169"/>
                  <a:gd name="T58" fmla="*/ 65 w 195"/>
                  <a:gd name="T59" fmla="*/ 69 h 169"/>
                  <a:gd name="T60" fmla="*/ 68 w 195"/>
                  <a:gd name="T61" fmla="*/ 86 h 169"/>
                  <a:gd name="T62" fmla="*/ 68 w 195"/>
                  <a:gd name="T63" fmla="*/ 87 h 169"/>
                  <a:gd name="T64" fmla="*/ 70 w 195"/>
                  <a:gd name="T65" fmla="*/ 87 h 169"/>
                  <a:gd name="T66" fmla="*/ 77 w 195"/>
                  <a:gd name="T67" fmla="*/ 91 h 169"/>
                  <a:gd name="T68" fmla="*/ 79 w 195"/>
                  <a:gd name="T69" fmla="*/ 91 h 169"/>
                  <a:gd name="T70" fmla="*/ 84 w 195"/>
                  <a:gd name="T71" fmla="*/ 96 h 169"/>
                  <a:gd name="T72" fmla="*/ 91 w 195"/>
                  <a:gd name="T73" fmla="*/ 96 h 169"/>
                  <a:gd name="T74" fmla="*/ 95 w 195"/>
                  <a:gd name="T75" fmla="*/ 102 h 169"/>
                  <a:gd name="T76" fmla="*/ 98 w 195"/>
                  <a:gd name="T77" fmla="*/ 105 h 169"/>
                  <a:gd name="T78" fmla="*/ 105 w 195"/>
                  <a:gd name="T79" fmla="*/ 105 h 169"/>
                  <a:gd name="T80" fmla="*/ 110 w 195"/>
                  <a:gd name="T81" fmla="*/ 108 h 169"/>
                  <a:gd name="T82" fmla="*/ 116 w 195"/>
                  <a:gd name="T83" fmla="*/ 109 h 169"/>
                  <a:gd name="T84" fmla="*/ 120 w 195"/>
                  <a:gd name="T85" fmla="*/ 111 h 169"/>
                  <a:gd name="T86" fmla="*/ 117 w 195"/>
                  <a:gd name="T87" fmla="*/ 115 h 169"/>
                  <a:gd name="T88" fmla="*/ 117 w 195"/>
                  <a:gd name="T89" fmla="*/ 116 h 169"/>
                  <a:gd name="T90" fmla="*/ 113 w 195"/>
                  <a:gd name="T91" fmla="*/ 127 h 169"/>
                  <a:gd name="T92" fmla="*/ 115 w 195"/>
                  <a:gd name="T93" fmla="*/ 129 h 169"/>
                  <a:gd name="T94" fmla="*/ 116 w 195"/>
                  <a:gd name="T95" fmla="*/ 129 h 169"/>
                  <a:gd name="T96" fmla="*/ 125 w 195"/>
                  <a:gd name="T97" fmla="*/ 144 h 169"/>
                  <a:gd name="T98" fmla="*/ 131 w 195"/>
                  <a:gd name="T99" fmla="*/ 149 h 169"/>
                  <a:gd name="T100" fmla="*/ 134 w 195"/>
                  <a:gd name="T101" fmla="*/ 149 h 169"/>
                  <a:gd name="T102" fmla="*/ 147 w 195"/>
                  <a:gd name="T103" fmla="*/ 146 h 169"/>
                  <a:gd name="T104" fmla="*/ 151 w 195"/>
                  <a:gd name="T105" fmla="*/ 146 h 169"/>
                  <a:gd name="T106" fmla="*/ 172 w 195"/>
                  <a:gd name="T107" fmla="*/ 156 h 169"/>
                  <a:gd name="T108" fmla="*/ 184 w 195"/>
                  <a:gd name="T109" fmla="*/ 164 h 169"/>
                  <a:gd name="T110" fmla="*/ 195 w 195"/>
                  <a:gd name="T111" fmla="*/ 169 h 1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95" h="169">
                    <a:moveTo>
                      <a:pt x="17" y="0"/>
                    </a:moveTo>
                    <a:lnTo>
                      <a:pt x="17" y="3"/>
                    </a:lnTo>
                    <a:lnTo>
                      <a:pt x="15" y="6"/>
                    </a:lnTo>
                    <a:lnTo>
                      <a:pt x="15" y="13"/>
                    </a:lnTo>
                    <a:lnTo>
                      <a:pt x="14" y="14"/>
                    </a:lnTo>
                    <a:lnTo>
                      <a:pt x="10" y="27"/>
                    </a:lnTo>
                    <a:lnTo>
                      <a:pt x="5" y="30"/>
                    </a:lnTo>
                    <a:lnTo>
                      <a:pt x="1" y="30"/>
                    </a:lnTo>
                    <a:lnTo>
                      <a:pt x="0" y="35"/>
                    </a:lnTo>
                    <a:lnTo>
                      <a:pt x="0" y="37"/>
                    </a:lnTo>
                    <a:lnTo>
                      <a:pt x="4" y="42"/>
                    </a:lnTo>
                    <a:lnTo>
                      <a:pt x="11" y="41"/>
                    </a:lnTo>
                    <a:lnTo>
                      <a:pt x="12" y="41"/>
                    </a:lnTo>
                    <a:lnTo>
                      <a:pt x="14" y="39"/>
                    </a:lnTo>
                    <a:lnTo>
                      <a:pt x="22" y="39"/>
                    </a:lnTo>
                    <a:lnTo>
                      <a:pt x="42" y="22"/>
                    </a:lnTo>
                    <a:lnTo>
                      <a:pt x="43" y="19"/>
                    </a:lnTo>
                    <a:lnTo>
                      <a:pt x="45" y="19"/>
                    </a:lnTo>
                    <a:lnTo>
                      <a:pt x="50" y="23"/>
                    </a:lnTo>
                    <a:lnTo>
                      <a:pt x="50" y="24"/>
                    </a:lnTo>
                    <a:lnTo>
                      <a:pt x="48" y="30"/>
                    </a:lnTo>
                    <a:lnTo>
                      <a:pt x="42" y="38"/>
                    </a:lnTo>
                    <a:lnTo>
                      <a:pt x="41" y="46"/>
                    </a:lnTo>
                    <a:lnTo>
                      <a:pt x="41" y="48"/>
                    </a:lnTo>
                    <a:lnTo>
                      <a:pt x="42" y="51"/>
                    </a:lnTo>
                    <a:lnTo>
                      <a:pt x="45" y="53"/>
                    </a:lnTo>
                    <a:lnTo>
                      <a:pt x="57" y="58"/>
                    </a:lnTo>
                    <a:lnTo>
                      <a:pt x="64" y="63"/>
                    </a:lnTo>
                    <a:lnTo>
                      <a:pt x="65" y="67"/>
                    </a:lnTo>
                    <a:lnTo>
                      <a:pt x="65" y="69"/>
                    </a:lnTo>
                    <a:lnTo>
                      <a:pt x="68" y="86"/>
                    </a:lnTo>
                    <a:lnTo>
                      <a:pt x="68" y="87"/>
                    </a:lnTo>
                    <a:lnTo>
                      <a:pt x="70" y="87"/>
                    </a:lnTo>
                    <a:lnTo>
                      <a:pt x="77" y="91"/>
                    </a:lnTo>
                    <a:lnTo>
                      <a:pt x="79" y="91"/>
                    </a:lnTo>
                    <a:lnTo>
                      <a:pt x="84" y="96"/>
                    </a:lnTo>
                    <a:lnTo>
                      <a:pt x="91" y="96"/>
                    </a:lnTo>
                    <a:lnTo>
                      <a:pt x="95" y="102"/>
                    </a:lnTo>
                    <a:lnTo>
                      <a:pt x="98" y="105"/>
                    </a:lnTo>
                    <a:lnTo>
                      <a:pt x="105" y="105"/>
                    </a:lnTo>
                    <a:lnTo>
                      <a:pt x="110" y="108"/>
                    </a:lnTo>
                    <a:lnTo>
                      <a:pt x="116" y="109"/>
                    </a:lnTo>
                    <a:lnTo>
                      <a:pt x="120" y="111"/>
                    </a:lnTo>
                    <a:lnTo>
                      <a:pt x="117" y="115"/>
                    </a:lnTo>
                    <a:lnTo>
                      <a:pt x="117" y="116"/>
                    </a:lnTo>
                    <a:lnTo>
                      <a:pt x="113" y="127"/>
                    </a:lnTo>
                    <a:lnTo>
                      <a:pt x="115" y="129"/>
                    </a:lnTo>
                    <a:lnTo>
                      <a:pt x="116" y="129"/>
                    </a:lnTo>
                    <a:lnTo>
                      <a:pt x="125" y="144"/>
                    </a:lnTo>
                    <a:lnTo>
                      <a:pt x="131" y="149"/>
                    </a:lnTo>
                    <a:lnTo>
                      <a:pt x="134" y="149"/>
                    </a:lnTo>
                    <a:lnTo>
                      <a:pt x="147" y="146"/>
                    </a:lnTo>
                    <a:lnTo>
                      <a:pt x="151" y="146"/>
                    </a:lnTo>
                    <a:lnTo>
                      <a:pt x="172" y="156"/>
                    </a:lnTo>
                    <a:lnTo>
                      <a:pt x="184" y="164"/>
                    </a:lnTo>
                    <a:lnTo>
                      <a:pt x="195" y="16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54" name="Freeform 3196">
                <a:extLst>
                  <a:ext uri="{FF2B5EF4-FFF2-40B4-BE49-F238E27FC236}">
                    <a16:creationId xmlns:a16="http://schemas.microsoft.com/office/drawing/2014/main" id="{70438C95-4797-FD3D-E033-15A6C6DF58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6" y="1060"/>
                <a:ext cx="29" cy="60"/>
              </a:xfrm>
              <a:custGeom>
                <a:avLst/>
                <a:gdLst>
                  <a:gd name="T0" fmla="*/ 108 w 114"/>
                  <a:gd name="T1" fmla="*/ 238 h 238"/>
                  <a:gd name="T2" fmla="*/ 114 w 114"/>
                  <a:gd name="T3" fmla="*/ 218 h 238"/>
                  <a:gd name="T4" fmla="*/ 114 w 114"/>
                  <a:gd name="T5" fmla="*/ 217 h 238"/>
                  <a:gd name="T6" fmla="*/ 112 w 114"/>
                  <a:gd name="T7" fmla="*/ 217 h 238"/>
                  <a:gd name="T8" fmla="*/ 108 w 114"/>
                  <a:gd name="T9" fmla="*/ 214 h 238"/>
                  <a:gd name="T10" fmla="*/ 101 w 114"/>
                  <a:gd name="T11" fmla="*/ 211 h 238"/>
                  <a:gd name="T12" fmla="*/ 94 w 114"/>
                  <a:gd name="T13" fmla="*/ 215 h 238"/>
                  <a:gd name="T14" fmla="*/ 93 w 114"/>
                  <a:gd name="T15" fmla="*/ 215 h 238"/>
                  <a:gd name="T16" fmla="*/ 87 w 114"/>
                  <a:gd name="T17" fmla="*/ 220 h 238"/>
                  <a:gd name="T18" fmla="*/ 81 w 114"/>
                  <a:gd name="T19" fmla="*/ 225 h 238"/>
                  <a:gd name="T20" fmla="*/ 79 w 114"/>
                  <a:gd name="T21" fmla="*/ 227 h 238"/>
                  <a:gd name="T22" fmla="*/ 77 w 114"/>
                  <a:gd name="T23" fmla="*/ 228 h 238"/>
                  <a:gd name="T24" fmla="*/ 70 w 114"/>
                  <a:gd name="T25" fmla="*/ 231 h 238"/>
                  <a:gd name="T26" fmla="*/ 69 w 114"/>
                  <a:gd name="T27" fmla="*/ 231 h 238"/>
                  <a:gd name="T28" fmla="*/ 67 w 114"/>
                  <a:gd name="T29" fmla="*/ 229 h 238"/>
                  <a:gd name="T30" fmla="*/ 66 w 114"/>
                  <a:gd name="T31" fmla="*/ 229 h 238"/>
                  <a:gd name="T32" fmla="*/ 63 w 114"/>
                  <a:gd name="T33" fmla="*/ 227 h 238"/>
                  <a:gd name="T34" fmla="*/ 61 w 114"/>
                  <a:gd name="T35" fmla="*/ 227 h 238"/>
                  <a:gd name="T36" fmla="*/ 61 w 114"/>
                  <a:gd name="T37" fmla="*/ 206 h 238"/>
                  <a:gd name="T38" fmla="*/ 56 w 114"/>
                  <a:gd name="T39" fmla="*/ 201 h 238"/>
                  <a:gd name="T40" fmla="*/ 56 w 114"/>
                  <a:gd name="T41" fmla="*/ 199 h 238"/>
                  <a:gd name="T42" fmla="*/ 55 w 114"/>
                  <a:gd name="T43" fmla="*/ 196 h 238"/>
                  <a:gd name="T44" fmla="*/ 54 w 114"/>
                  <a:gd name="T45" fmla="*/ 193 h 238"/>
                  <a:gd name="T46" fmla="*/ 54 w 114"/>
                  <a:gd name="T47" fmla="*/ 189 h 238"/>
                  <a:gd name="T48" fmla="*/ 52 w 114"/>
                  <a:gd name="T49" fmla="*/ 189 h 238"/>
                  <a:gd name="T50" fmla="*/ 44 w 114"/>
                  <a:gd name="T51" fmla="*/ 171 h 238"/>
                  <a:gd name="T52" fmla="*/ 42 w 114"/>
                  <a:gd name="T53" fmla="*/ 164 h 238"/>
                  <a:gd name="T54" fmla="*/ 42 w 114"/>
                  <a:gd name="T55" fmla="*/ 162 h 238"/>
                  <a:gd name="T56" fmla="*/ 44 w 114"/>
                  <a:gd name="T57" fmla="*/ 162 h 238"/>
                  <a:gd name="T58" fmla="*/ 45 w 114"/>
                  <a:gd name="T59" fmla="*/ 160 h 238"/>
                  <a:gd name="T60" fmla="*/ 45 w 114"/>
                  <a:gd name="T61" fmla="*/ 151 h 238"/>
                  <a:gd name="T62" fmla="*/ 47 w 114"/>
                  <a:gd name="T63" fmla="*/ 148 h 238"/>
                  <a:gd name="T64" fmla="*/ 47 w 114"/>
                  <a:gd name="T65" fmla="*/ 146 h 238"/>
                  <a:gd name="T66" fmla="*/ 45 w 114"/>
                  <a:gd name="T67" fmla="*/ 146 h 238"/>
                  <a:gd name="T68" fmla="*/ 44 w 114"/>
                  <a:gd name="T69" fmla="*/ 143 h 238"/>
                  <a:gd name="T70" fmla="*/ 42 w 114"/>
                  <a:gd name="T71" fmla="*/ 138 h 238"/>
                  <a:gd name="T72" fmla="*/ 41 w 114"/>
                  <a:gd name="T73" fmla="*/ 137 h 238"/>
                  <a:gd name="T74" fmla="*/ 42 w 114"/>
                  <a:gd name="T75" fmla="*/ 137 h 238"/>
                  <a:gd name="T76" fmla="*/ 52 w 114"/>
                  <a:gd name="T77" fmla="*/ 105 h 238"/>
                  <a:gd name="T78" fmla="*/ 52 w 114"/>
                  <a:gd name="T79" fmla="*/ 102 h 238"/>
                  <a:gd name="T80" fmla="*/ 54 w 114"/>
                  <a:gd name="T81" fmla="*/ 100 h 238"/>
                  <a:gd name="T82" fmla="*/ 54 w 114"/>
                  <a:gd name="T83" fmla="*/ 98 h 238"/>
                  <a:gd name="T84" fmla="*/ 55 w 114"/>
                  <a:gd name="T85" fmla="*/ 93 h 238"/>
                  <a:gd name="T86" fmla="*/ 62 w 114"/>
                  <a:gd name="T87" fmla="*/ 83 h 238"/>
                  <a:gd name="T88" fmla="*/ 59 w 114"/>
                  <a:gd name="T89" fmla="*/ 81 h 238"/>
                  <a:gd name="T90" fmla="*/ 54 w 114"/>
                  <a:gd name="T91" fmla="*/ 77 h 238"/>
                  <a:gd name="T92" fmla="*/ 48 w 114"/>
                  <a:gd name="T93" fmla="*/ 71 h 238"/>
                  <a:gd name="T94" fmla="*/ 40 w 114"/>
                  <a:gd name="T95" fmla="*/ 55 h 238"/>
                  <a:gd name="T96" fmla="*/ 40 w 114"/>
                  <a:gd name="T97" fmla="*/ 54 h 238"/>
                  <a:gd name="T98" fmla="*/ 37 w 114"/>
                  <a:gd name="T99" fmla="*/ 51 h 238"/>
                  <a:gd name="T100" fmla="*/ 33 w 114"/>
                  <a:gd name="T101" fmla="*/ 48 h 238"/>
                  <a:gd name="T102" fmla="*/ 24 w 114"/>
                  <a:gd name="T103" fmla="*/ 44 h 238"/>
                  <a:gd name="T104" fmla="*/ 24 w 114"/>
                  <a:gd name="T105" fmla="*/ 42 h 238"/>
                  <a:gd name="T106" fmla="*/ 23 w 114"/>
                  <a:gd name="T107" fmla="*/ 42 h 238"/>
                  <a:gd name="T108" fmla="*/ 7 w 114"/>
                  <a:gd name="T109" fmla="*/ 28 h 238"/>
                  <a:gd name="T110" fmla="*/ 9 w 114"/>
                  <a:gd name="T111" fmla="*/ 27 h 238"/>
                  <a:gd name="T112" fmla="*/ 10 w 114"/>
                  <a:gd name="T113" fmla="*/ 20 h 238"/>
                  <a:gd name="T114" fmla="*/ 6 w 114"/>
                  <a:gd name="T115" fmla="*/ 11 h 238"/>
                  <a:gd name="T116" fmla="*/ 0 w 114"/>
                  <a:gd name="T117" fmla="*/ 7 h 238"/>
                  <a:gd name="T118" fmla="*/ 2 w 114"/>
                  <a:gd name="T119" fmla="*/ 7 h 238"/>
                  <a:gd name="T120" fmla="*/ 6 w 114"/>
                  <a:gd name="T121" fmla="*/ 2 h 238"/>
                  <a:gd name="T122" fmla="*/ 7 w 114"/>
                  <a:gd name="T123" fmla="*/ 0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14" h="238">
                    <a:moveTo>
                      <a:pt x="108" y="238"/>
                    </a:moveTo>
                    <a:lnTo>
                      <a:pt x="114" y="218"/>
                    </a:lnTo>
                    <a:lnTo>
                      <a:pt x="114" y="217"/>
                    </a:lnTo>
                    <a:lnTo>
                      <a:pt x="112" y="217"/>
                    </a:lnTo>
                    <a:lnTo>
                      <a:pt x="108" y="214"/>
                    </a:lnTo>
                    <a:lnTo>
                      <a:pt x="101" y="211"/>
                    </a:lnTo>
                    <a:lnTo>
                      <a:pt x="94" y="215"/>
                    </a:lnTo>
                    <a:lnTo>
                      <a:pt x="93" y="215"/>
                    </a:lnTo>
                    <a:lnTo>
                      <a:pt x="87" y="220"/>
                    </a:lnTo>
                    <a:lnTo>
                      <a:pt x="81" y="225"/>
                    </a:lnTo>
                    <a:lnTo>
                      <a:pt x="79" y="227"/>
                    </a:lnTo>
                    <a:lnTo>
                      <a:pt x="77" y="228"/>
                    </a:lnTo>
                    <a:lnTo>
                      <a:pt x="70" y="231"/>
                    </a:lnTo>
                    <a:lnTo>
                      <a:pt x="69" y="231"/>
                    </a:lnTo>
                    <a:lnTo>
                      <a:pt x="67" y="229"/>
                    </a:lnTo>
                    <a:lnTo>
                      <a:pt x="66" y="229"/>
                    </a:lnTo>
                    <a:lnTo>
                      <a:pt x="63" y="227"/>
                    </a:lnTo>
                    <a:lnTo>
                      <a:pt x="61" y="227"/>
                    </a:lnTo>
                    <a:lnTo>
                      <a:pt x="61" y="206"/>
                    </a:lnTo>
                    <a:lnTo>
                      <a:pt x="56" y="201"/>
                    </a:lnTo>
                    <a:lnTo>
                      <a:pt x="56" y="199"/>
                    </a:lnTo>
                    <a:lnTo>
                      <a:pt x="55" y="196"/>
                    </a:lnTo>
                    <a:lnTo>
                      <a:pt x="54" y="193"/>
                    </a:lnTo>
                    <a:lnTo>
                      <a:pt x="54" y="189"/>
                    </a:lnTo>
                    <a:lnTo>
                      <a:pt x="52" y="189"/>
                    </a:lnTo>
                    <a:lnTo>
                      <a:pt x="44" y="171"/>
                    </a:lnTo>
                    <a:lnTo>
                      <a:pt x="42" y="164"/>
                    </a:lnTo>
                    <a:lnTo>
                      <a:pt x="42" y="162"/>
                    </a:lnTo>
                    <a:lnTo>
                      <a:pt x="44" y="162"/>
                    </a:lnTo>
                    <a:lnTo>
                      <a:pt x="45" y="160"/>
                    </a:lnTo>
                    <a:lnTo>
                      <a:pt x="45" y="151"/>
                    </a:lnTo>
                    <a:lnTo>
                      <a:pt x="47" y="148"/>
                    </a:lnTo>
                    <a:lnTo>
                      <a:pt x="47" y="146"/>
                    </a:lnTo>
                    <a:lnTo>
                      <a:pt x="45" y="146"/>
                    </a:lnTo>
                    <a:lnTo>
                      <a:pt x="44" y="143"/>
                    </a:lnTo>
                    <a:lnTo>
                      <a:pt x="42" y="138"/>
                    </a:lnTo>
                    <a:lnTo>
                      <a:pt x="41" y="137"/>
                    </a:lnTo>
                    <a:lnTo>
                      <a:pt x="42" y="137"/>
                    </a:lnTo>
                    <a:lnTo>
                      <a:pt x="52" y="105"/>
                    </a:lnTo>
                    <a:lnTo>
                      <a:pt x="52" y="102"/>
                    </a:lnTo>
                    <a:lnTo>
                      <a:pt x="54" y="100"/>
                    </a:lnTo>
                    <a:lnTo>
                      <a:pt x="54" y="98"/>
                    </a:lnTo>
                    <a:lnTo>
                      <a:pt x="55" y="93"/>
                    </a:lnTo>
                    <a:lnTo>
                      <a:pt x="62" y="83"/>
                    </a:lnTo>
                    <a:lnTo>
                      <a:pt x="59" y="81"/>
                    </a:lnTo>
                    <a:lnTo>
                      <a:pt x="54" y="77"/>
                    </a:lnTo>
                    <a:lnTo>
                      <a:pt x="48" y="71"/>
                    </a:lnTo>
                    <a:lnTo>
                      <a:pt x="40" y="55"/>
                    </a:lnTo>
                    <a:lnTo>
                      <a:pt x="40" y="54"/>
                    </a:lnTo>
                    <a:lnTo>
                      <a:pt x="37" y="51"/>
                    </a:lnTo>
                    <a:lnTo>
                      <a:pt x="33" y="48"/>
                    </a:lnTo>
                    <a:lnTo>
                      <a:pt x="24" y="44"/>
                    </a:lnTo>
                    <a:lnTo>
                      <a:pt x="24" y="42"/>
                    </a:lnTo>
                    <a:lnTo>
                      <a:pt x="23" y="42"/>
                    </a:lnTo>
                    <a:lnTo>
                      <a:pt x="7" y="28"/>
                    </a:lnTo>
                    <a:lnTo>
                      <a:pt x="9" y="27"/>
                    </a:lnTo>
                    <a:lnTo>
                      <a:pt x="10" y="20"/>
                    </a:lnTo>
                    <a:lnTo>
                      <a:pt x="6" y="11"/>
                    </a:lnTo>
                    <a:lnTo>
                      <a:pt x="0" y="7"/>
                    </a:lnTo>
                    <a:lnTo>
                      <a:pt x="2" y="7"/>
                    </a:lnTo>
                    <a:lnTo>
                      <a:pt x="6" y="2"/>
                    </a:lnTo>
                    <a:lnTo>
                      <a:pt x="7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55" name="Freeform 3197">
                <a:extLst>
                  <a:ext uri="{FF2B5EF4-FFF2-40B4-BE49-F238E27FC236}">
                    <a16:creationId xmlns:a16="http://schemas.microsoft.com/office/drawing/2014/main" id="{9F531502-EBF8-2DD3-A63F-137F849BAF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1" y="1117"/>
                <a:ext cx="69" cy="68"/>
              </a:xfrm>
              <a:custGeom>
                <a:avLst/>
                <a:gdLst>
                  <a:gd name="T0" fmla="*/ 272 w 279"/>
                  <a:gd name="T1" fmla="*/ 249 h 270"/>
                  <a:gd name="T2" fmla="*/ 275 w 279"/>
                  <a:gd name="T3" fmla="*/ 246 h 270"/>
                  <a:gd name="T4" fmla="*/ 279 w 279"/>
                  <a:gd name="T5" fmla="*/ 245 h 270"/>
                  <a:gd name="T6" fmla="*/ 265 w 279"/>
                  <a:gd name="T7" fmla="*/ 230 h 270"/>
                  <a:gd name="T8" fmla="*/ 257 w 279"/>
                  <a:gd name="T9" fmla="*/ 199 h 270"/>
                  <a:gd name="T10" fmla="*/ 260 w 279"/>
                  <a:gd name="T11" fmla="*/ 192 h 270"/>
                  <a:gd name="T12" fmla="*/ 263 w 279"/>
                  <a:gd name="T13" fmla="*/ 189 h 270"/>
                  <a:gd name="T14" fmla="*/ 267 w 279"/>
                  <a:gd name="T15" fmla="*/ 179 h 270"/>
                  <a:gd name="T16" fmla="*/ 260 w 279"/>
                  <a:gd name="T17" fmla="*/ 171 h 270"/>
                  <a:gd name="T18" fmla="*/ 256 w 279"/>
                  <a:gd name="T19" fmla="*/ 165 h 270"/>
                  <a:gd name="T20" fmla="*/ 230 w 279"/>
                  <a:gd name="T21" fmla="*/ 169 h 270"/>
                  <a:gd name="T22" fmla="*/ 227 w 279"/>
                  <a:gd name="T23" fmla="*/ 167 h 270"/>
                  <a:gd name="T24" fmla="*/ 234 w 279"/>
                  <a:gd name="T25" fmla="*/ 134 h 270"/>
                  <a:gd name="T26" fmla="*/ 244 w 279"/>
                  <a:gd name="T27" fmla="*/ 112 h 270"/>
                  <a:gd name="T28" fmla="*/ 237 w 279"/>
                  <a:gd name="T29" fmla="*/ 104 h 270"/>
                  <a:gd name="T30" fmla="*/ 213 w 279"/>
                  <a:gd name="T31" fmla="*/ 111 h 270"/>
                  <a:gd name="T32" fmla="*/ 197 w 279"/>
                  <a:gd name="T33" fmla="*/ 100 h 270"/>
                  <a:gd name="T34" fmla="*/ 187 w 279"/>
                  <a:gd name="T35" fmla="*/ 104 h 270"/>
                  <a:gd name="T36" fmla="*/ 189 w 279"/>
                  <a:gd name="T37" fmla="*/ 79 h 270"/>
                  <a:gd name="T38" fmla="*/ 191 w 279"/>
                  <a:gd name="T39" fmla="*/ 74 h 270"/>
                  <a:gd name="T40" fmla="*/ 196 w 279"/>
                  <a:gd name="T41" fmla="*/ 67 h 270"/>
                  <a:gd name="T42" fmla="*/ 205 w 279"/>
                  <a:gd name="T43" fmla="*/ 56 h 270"/>
                  <a:gd name="T44" fmla="*/ 208 w 279"/>
                  <a:gd name="T45" fmla="*/ 53 h 270"/>
                  <a:gd name="T46" fmla="*/ 198 w 279"/>
                  <a:gd name="T47" fmla="*/ 30 h 270"/>
                  <a:gd name="T48" fmla="*/ 196 w 279"/>
                  <a:gd name="T49" fmla="*/ 27 h 270"/>
                  <a:gd name="T50" fmla="*/ 189 w 279"/>
                  <a:gd name="T51" fmla="*/ 35 h 270"/>
                  <a:gd name="T52" fmla="*/ 180 w 279"/>
                  <a:gd name="T53" fmla="*/ 41 h 270"/>
                  <a:gd name="T54" fmla="*/ 172 w 279"/>
                  <a:gd name="T55" fmla="*/ 37 h 270"/>
                  <a:gd name="T56" fmla="*/ 169 w 279"/>
                  <a:gd name="T57" fmla="*/ 31 h 270"/>
                  <a:gd name="T58" fmla="*/ 169 w 279"/>
                  <a:gd name="T59" fmla="*/ 26 h 270"/>
                  <a:gd name="T60" fmla="*/ 162 w 279"/>
                  <a:gd name="T61" fmla="*/ 16 h 270"/>
                  <a:gd name="T62" fmla="*/ 148 w 279"/>
                  <a:gd name="T63" fmla="*/ 13 h 270"/>
                  <a:gd name="T64" fmla="*/ 140 w 279"/>
                  <a:gd name="T65" fmla="*/ 10 h 270"/>
                  <a:gd name="T66" fmla="*/ 129 w 279"/>
                  <a:gd name="T67" fmla="*/ 13 h 270"/>
                  <a:gd name="T68" fmla="*/ 95 w 279"/>
                  <a:gd name="T69" fmla="*/ 26 h 270"/>
                  <a:gd name="T70" fmla="*/ 84 w 279"/>
                  <a:gd name="T71" fmla="*/ 27 h 270"/>
                  <a:gd name="T72" fmla="*/ 81 w 279"/>
                  <a:gd name="T73" fmla="*/ 26 h 270"/>
                  <a:gd name="T74" fmla="*/ 69 w 279"/>
                  <a:gd name="T75" fmla="*/ 19 h 270"/>
                  <a:gd name="T76" fmla="*/ 38 w 279"/>
                  <a:gd name="T77" fmla="*/ 26 h 270"/>
                  <a:gd name="T78" fmla="*/ 29 w 279"/>
                  <a:gd name="T79" fmla="*/ 23 h 270"/>
                  <a:gd name="T80" fmla="*/ 22 w 279"/>
                  <a:gd name="T81" fmla="*/ 14 h 270"/>
                  <a:gd name="T82" fmla="*/ 12 w 279"/>
                  <a:gd name="T83" fmla="*/ 5 h 270"/>
                  <a:gd name="T84" fmla="*/ 0 w 279"/>
                  <a:gd name="T85" fmla="*/ 0 h 2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9" h="270">
                    <a:moveTo>
                      <a:pt x="278" y="270"/>
                    </a:moveTo>
                    <a:lnTo>
                      <a:pt x="272" y="249"/>
                    </a:lnTo>
                    <a:lnTo>
                      <a:pt x="272" y="247"/>
                    </a:lnTo>
                    <a:lnTo>
                      <a:pt x="275" y="246"/>
                    </a:lnTo>
                    <a:lnTo>
                      <a:pt x="278" y="246"/>
                    </a:lnTo>
                    <a:lnTo>
                      <a:pt x="279" y="245"/>
                    </a:lnTo>
                    <a:lnTo>
                      <a:pt x="279" y="243"/>
                    </a:lnTo>
                    <a:lnTo>
                      <a:pt x="265" y="230"/>
                    </a:lnTo>
                    <a:lnTo>
                      <a:pt x="246" y="218"/>
                    </a:lnTo>
                    <a:lnTo>
                      <a:pt x="257" y="199"/>
                    </a:lnTo>
                    <a:lnTo>
                      <a:pt x="258" y="193"/>
                    </a:lnTo>
                    <a:lnTo>
                      <a:pt x="260" y="192"/>
                    </a:lnTo>
                    <a:lnTo>
                      <a:pt x="260" y="190"/>
                    </a:lnTo>
                    <a:lnTo>
                      <a:pt x="263" y="189"/>
                    </a:lnTo>
                    <a:lnTo>
                      <a:pt x="267" y="185"/>
                    </a:lnTo>
                    <a:lnTo>
                      <a:pt x="267" y="179"/>
                    </a:lnTo>
                    <a:lnTo>
                      <a:pt x="264" y="175"/>
                    </a:lnTo>
                    <a:lnTo>
                      <a:pt x="260" y="171"/>
                    </a:lnTo>
                    <a:lnTo>
                      <a:pt x="258" y="165"/>
                    </a:lnTo>
                    <a:lnTo>
                      <a:pt x="256" y="165"/>
                    </a:lnTo>
                    <a:lnTo>
                      <a:pt x="234" y="172"/>
                    </a:lnTo>
                    <a:lnTo>
                      <a:pt x="230" y="169"/>
                    </a:lnTo>
                    <a:lnTo>
                      <a:pt x="227" y="169"/>
                    </a:lnTo>
                    <a:lnTo>
                      <a:pt x="227" y="167"/>
                    </a:lnTo>
                    <a:lnTo>
                      <a:pt x="223" y="157"/>
                    </a:lnTo>
                    <a:lnTo>
                      <a:pt x="234" y="134"/>
                    </a:lnTo>
                    <a:lnTo>
                      <a:pt x="240" y="116"/>
                    </a:lnTo>
                    <a:lnTo>
                      <a:pt x="244" y="112"/>
                    </a:lnTo>
                    <a:lnTo>
                      <a:pt x="242" y="108"/>
                    </a:lnTo>
                    <a:lnTo>
                      <a:pt x="237" y="104"/>
                    </a:lnTo>
                    <a:lnTo>
                      <a:pt x="236" y="104"/>
                    </a:lnTo>
                    <a:lnTo>
                      <a:pt x="213" y="111"/>
                    </a:lnTo>
                    <a:lnTo>
                      <a:pt x="208" y="111"/>
                    </a:lnTo>
                    <a:lnTo>
                      <a:pt x="197" y="100"/>
                    </a:lnTo>
                    <a:lnTo>
                      <a:pt x="191" y="104"/>
                    </a:lnTo>
                    <a:lnTo>
                      <a:pt x="187" y="104"/>
                    </a:lnTo>
                    <a:lnTo>
                      <a:pt x="189" y="98"/>
                    </a:lnTo>
                    <a:lnTo>
                      <a:pt x="189" y="79"/>
                    </a:lnTo>
                    <a:lnTo>
                      <a:pt x="191" y="76"/>
                    </a:lnTo>
                    <a:lnTo>
                      <a:pt x="191" y="74"/>
                    </a:lnTo>
                    <a:lnTo>
                      <a:pt x="194" y="70"/>
                    </a:lnTo>
                    <a:lnTo>
                      <a:pt x="196" y="67"/>
                    </a:lnTo>
                    <a:lnTo>
                      <a:pt x="203" y="60"/>
                    </a:lnTo>
                    <a:lnTo>
                      <a:pt x="205" y="56"/>
                    </a:lnTo>
                    <a:lnTo>
                      <a:pt x="208" y="56"/>
                    </a:lnTo>
                    <a:lnTo>
                      <a:pt x="208" y="53"/>
                    </a:lnTo>
                    <a:lnTo>
                      <a:pt x="203" y="35"/>
                    </a:lnTo>
                    <a:lnTo>
                      <a:pt x="198" y="30"/>
                    </a:lnTo>
                    <a:lnTo>
                      <a:pt x="198" y="29"/>
                    </a:lnTo>
                    <a:lnTo>
                      <a:pt x="196" y="27"/>
                    </a:lnTo>
                    <a:lnTo>
                      <a:pt x="194" y="27"/>
                    </a:lnTo>
                    <a:lnTo>
                      <a:pt x="189" y="35"/>
                    </a:lnTo>
                    <a:lnTo>
                      <a:pt x="186" y="41"/>
                    </a:lnTo>
                    <a:lnTo>
                      <a:pt x="180" y="41"/>
                    </a:lnTo>
                    <a:lnTo>
                      <a:pt x="176" y="39"/>
                    </a:lnTo>
                    <a:lnTo>
                      <a:pt x="172" y="37"/>
                    </a:lnTo>
                    <a:lnTo>
                      <a:pt x="170" y="37"/>
                    </a:lnTo>
                    <a:lnTo>
                      <a:pt x="169" y="31"/>
                    </a:lnTo>
                    <a:lnTo>
                      <a:pt x="167" y="30"/>
                    </a:lnTo>
                    <a:lnTo>
                      <a:pt x="169" y="26"/>
                    </a:lnTo>
                    <a:lnTo>
                      <a:pt x="167" y="21"/>
                    </a:lnTo>
                    <a:lnTo>
                      <a:pt x="162" y="16"/>
                    </a:lnTo>
                    <a:lnTo>
                      <a:pt x="153" y="13"/>
                    </a:lnTo>
                    <a:lnTo>
                      <a:pt x="148" y="13"/>
                    </a:lnTo>
                    <a:lnTo>
                      <a:pt x="145" y="9"/>
                    </a:lnTo>
                    <a:lnTo>
                      <a:pt x="140" y="10"/>
                    </a:lnTo>
                    <a:lnTo>
                      <a:pt x="138" y="10"/>
                    </a:lnTo>
                    <a:lnTo>
                      <a:pt x="129" y="13"/>
                    </a:lnTo>
                    <a:lnTo>
                      <a:pt x="127" y="13"/>
                    </a:lnTo>
                    <a:lnTo>
                      <a:pt x="95" y="26"/>
                    </a:lnTo>
                    <a:lnTo>
                      <a:pt x="89" y="27"/>
                    </a:lnTo>
                    <a:lnTo>
                      <a:pt x="84" y="27"/>
                    </a:lnTo>
                    <a:lnTo>
                      <a:pt x="84" y="26"/>
                    </a:lnTo>
                    <a:lnTo>
                      <a:pt x="81" y="26"/>
                    </a:lnTo>
                    <a:lnTo>
                      <a:pt x="73" y="23"/>
                    </a:lnTo>
                    <a:lnTo>
                      <a:pt x="69" y="19"/>
                    </a:lnTo>
                    <a:lnTo>
                      <a:pt x="56" y="19"/>
                    </a:lnTo>
                    <a:lnTo>
                      <a:pt x="38" y="26"/>
                    </a:lnTo>
                    <a:lnTo>
                      <a:pt x="29" y="27"/>
                    </a:lnTo>
                    <a:lnTo>
                      <a:pt x="29" y="23"/>
                    </a:lnTo>
                    <a:lnTo>
                      <a:pt x="28" y="21"/>
                    </a:lnTo>
                    <a:lnTo>
                      <a:pt x="22" y="14"/>
                    </a:lnTo>
                    <a:lnTo>
                      <a:pt x="19" y="9"/>
                    </a:lnTo>
                    <a:lnTo>
                      <a:pt x="12" y="5"/>
                    </a:lnTo>
                    <a:lnTo>
                      <a:pt x="1" y="2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56" name="Freeform 3198">
                <a:extLst>
                  <a:ext uri="{FF2B5EF4-FFF2-40B4-BE49-F238E27FC236}">
                    <a16:creationId xmlns:a16="http://schemas.microsoft.com/office/drawing/2014/main" id="{80BD4661-6547-FC7D-3E9D-0276BDA199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9" y="1120"/>
                <a:ext cx="25" cy="53"/>
              </a:xfrm>
              <a:custGeom>
                <a:avLst/>
                <a:gdLst>
                  <a:gd name="T0" fmla="*/ 67 w 98"/>
                  <a:gd name="T1" fmla="*/ 212 h 212"/>
                  <a:gd name="T2" fmla="*/ 66 w 98"/>
                  <a:gd name="T3" fmla="*/ 205 h 212"/>
                  <a:gd name="T4" fmla="*/ 64 w 98"/>
                  <a:gd name="T5" fmla="*/ 190 h 212"/>
                  <a:gd name="T6" fmla="*/ 63 w 98"/>
                  <a:gd name="T7" fmla="*/ 188 h 212"/>
                  <a:gd name="T8" fmla="*/ 62 w 98"/>
                  <a:gd name="T9" fmla="*/ 184 h 212"/>
                  <a:gd name="T10" fmla="*/ 62 w 98"/>
                  <a:gd name="T11" fmla="*/ 177 h 212"/>
                  <a:gd name="T12" fmla="*/ 63 w 98"/>
                  <a:gd name="T13" fmla="*/ 177 h 212"/>
                  <a:gd name="T14" fmla="*/ 63 w 98"/>
                  <a:gd name="T15" fmla="*/ 176 h 212"/>
                  <a:gd name="T16" fmla="*/ 62 w 98"/>
                  <a:gd name="T17" fmla="*/ 174 h 212"/>
                  <a:gd name="T18" fmla="*/ 62 w 98"/>
                  <a:gd name="T19" fmla="*/ 171 h 212"/>
                  <a:gd name="T20" fmla="*/ 60 w 98"/>
                  <a:gd name="T21" fmla="*/ 169 h 212"/>
                  <a:gd name="T22" fmla="*/ 60 w 98"/>
                  <a:gd name="T23" fmla="*/ 167 h 212"/>
                  <a:gd name="T24" fmla="*/ 66 w 98"/>
                  <a:gd name="T25" fmla="*/ 147 h 212"/>
                  <a:gd name="T26" fmla="*/ 71 w 98"/>
                  <a:gd name="T27" fmla="*/ 142 h 212"/>
                  <a:gd name="T28" fmla="*/ 77 w 98"/>
                  <a:gd name="T29" fmla="*/ 132 h 212"/>
                  <a:gd name="T30" fmla="*/ 77 w 98"/>
                  <a:gd name="T31" fmla="*/ 131 h 212"/>
                  <a:gd name="T32" fmla="*/ 76 w 98"/>
                  <a:gd name="T33" fmla="*/ 131 h 212"/>
                  <a:gd name="T34" fmla="*/ 62 w 98"/>
                  <a:gd name="T35" fmla="*/ 123 h 212"/>
                  <a:gd name="T36" fmla="*/ 59 w 98"/>
                  <a:gd name="T37" fmla="*/ 123 h 212"/>
                  <a:gd name="T38" fmla="*/ 44 w 98"/>
                  <a:gd name="T39" fmla="*/ 116 h 212"/>
                  <a:gd name="T40" fmla="*/ 28 w 98"/>
                  <a:gd name="T41" fmla="*/ 111 h 212"/>
                  <a:gd name="T42" fmla="*/ 20 w 98"/>
                  <a:gd name="T43" fmla="*/ 111 h 212"/>
                  <a:gd name="T44" fmla="*/ 13 w 98"/>
                  <a:gd name="T45" fmla="*/ 106 h 212"/>
                  <a:gd name="T46" fmla="*/ 4 w 98"/>
                  <a:gd name="T47" fmla="*/ 97 h 212"/>
                  <a:gd name="T48" fmla="*/ 4 w 98"/>
                  <a:gd name="T49" fmla="*/ 96 h 212"/>
                  <a:gd name="T50" fmla="*/ 3 w 98"/>
                  <a:gd name="T51" fmla="*/ 96 h 212"/>
                  <a:gd name="T52" fmla="*/ 2 w 98"/>
                  <a:gd name="T53" fmla="*/ 91 h 212"/>
                  <a:gd name="T54" fmla="*/ 2 w 98"/>
                  <a:gd name="T55" fmla="*/ 74 h 212"/>
                  <a:gd name="T56" fmla="*/ 0 w 98"/>
                  <a:gd name="T57" fmla="*/ 70 h 212"/>
                  <a:gd name="T58" fmla="*/ 0 w 98"/>
                  <a:gd name="T59" fmla="*/ 63 h 212"/>
                  <a:gd name="T60" fmla="*/ 6 w 98"/>
                  <a:gd name="T61" fmla="*/ 46 h 212"/>
                  <a:gd name="T62" fmla="*/ 6 w 98"/>
                  <a:gd name="T63" fmla="*/ 44 h 212"/>
                  <a:gd name="T64" fmla="*/ 4 w 98"/>
                  <a:gd name="T65" fmla="*/ 43 h 212"/>
                  <a:gd name="T66" fmla="*/ 14 w 98"/>
                  <a:gd name="T67" fmla="*/ 42 h 212"/>
                  <a:gd name="T68" fmla="*/ 37 w 98"/>
                  <a:gd name="T69" fmla="*/ 32 h 212"/>
                  <a:gd name="T70" fmla="*/ 39 w 98"/>
                  <a:gd name="T71" fmla="*/ 29 h 212"/>
                  <a:gd name="T72" fmla="*/ 42 w 98"/>
                  <a:gd name="T73" fmla="*/ 21 h 212"/>
                  <a:gd name="T74" fmla="*/ 42 w 98"/>
                  <a:gd name="T75" fmla="*/ 18 h 212"/>
                  <a:gd name="T76" fmla="*/ 56 w 98"/>
                  <a:gd name="T77" fmla="*/ 10 h 212"/>
                  <a:gd name="T78" fmla="*/ 57 w 98"/>
                  <a:gd name="T79" fmla="*/ 8 h 212"/>
                  <a:gd name="T80" fmla="*/ 57 w 98"/>
                  <a:gd name="T81" fmla="*/ 10 h 212"/>
                  <a:gd name="T82" fmla="*/ 59 w 98"/>
                  <a:gd name="T83" fmla="*/ 12 h 212"/>
                  <a:gd name="T84" fmla="*/ 60 w 98"/>
                  <a:gd name="T85" fmla="*/ 12 h 212"/>
                  <a:gd name="T86" fmla="*/ 66 w 98"/>
                  <a:gd name="T87" fmla="*/ 11 h 212"/>
                  <a:gd name="T88" fmla="*/ 90 w 98"/>
                  <a:gd name="T89" fmla="*/ 12 h 212"/>
                  <a:gd name="T90" fmla="*/ 92 w 98"/>
                  <a:gd name="T91" fmla="*/ 10 h 212"/>
                  <a:gd name="T92" fmla="*/ 98 w 98"/>
                  <a:gd name="T93" fmla="*/ 1 h 212"/>
                  <a:gd name="T94" fmla="*/ 98 w 98"/>
                  <a:gd name="T95" fmla="*/ 0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98" h="212">
                    <a:moveTo>
                      <a:pt x="67" y="212"/>
                    </a:moveTo>
                    <a:lnTo>
                      <a:pt x="66" y="205"/>
                    </a:lnTo>
                    <a:lnTo>
                      <a:pt x="64" y="190"/>
                    </a:lnTo>
                    <a:lnTo>
                      <a:pt x="63" y="188"/>
                    </a:lnTo>
                    <a:lnTo>
                      <a:pt x="62" y="184"/>
                    </a:lnTo>
                    <a:lnTo>
                      <a:pt x="62" y="177"/>
                    </a:lnTo>
                    <a:lnTo>
                      <a:pt x="63" y="177"/>
                    </a:lnTo>
                    <a:lnTo>
                      <a:pt x="63" y="176"/>
                    </a:lnTo>
                    <a:lnTo>
                      <a:pt x="62" y="174"/>
                    </a:lnTo>
                    <a:lnTo>
                      <a:pt x="62" y="171"/>
                    </a:lnTo>
                    <a:lnTo>
                      <a:pt x="60" y="169"/>
                    </a:lnTo>
                    <a:lnTo>
                      <a:pt x="60" y="167"/>
                    </a:lnTo>
                    <a:lnTo>
                      <a:pt x="66" y="147"/>
                    </a:lnTo>
                    <a:lnTo>
                      <a:pt x="71" y="142"/>
                    </a:lnTo>
                    <a:lnTo>
                      <a:pt x="77" y="132"/>
                    </a:lnTo>
                    <a:lnTo>
                      <a:pt x="77" y="131"/>
                    </a:lnTo>
                    <a:lnTo>
                      <a:pt x="76" y="131"/>
                    </a:lnTo>
                    <a:lnTo>
                      <a:pt x="62" y="123"/>
                    </a:lnTo>
                    <a:lnTo>
                      <a:pt x="59" y="123"/>
                    </a:lnTo>
                    <a:lnTo>
                      <a:pt x="44" y="116"/>
                    </a:lnTo>
                    <a:lnTo>
                      <a:pt x="28" y="111"/>
                    </a:lnTo>
                    <a:lnTo>
                      <a:pt x="20" y="111"/>
                    </a:lnTo>
                    <a:lnTo>
                      <a:pt x="13" y="106"/>
                    </a:lnTo>
                    <a:lnTo>
                      <a:pt x="4" y="97"/>
                    </a:lnTo>
                    <a:lnTo>
                      <a:pt x="4" y="96"/>
                    </a:lnTo>
                    <a:lnTo>
                      <a:pt x="3" y="96"/>
                    </a:lnTo>
                    <a:lnTo>
                      <a:pt x="2" y="91"/>
                    </a:lnTo>
                    <a:lnTo>
                      <a:pt x="2" y="74"/>
                    </a:lnTo>
                    <a:lnTo>
                      <a:pt x="0" y="70"/>
                    </a:lnTo>
                    <a:lnTo>
                      <a:pt x="0" y="63"/>
                    </a:lnTo>
                    <a:lnTo>
                      <a:pt x="6" y="46"/>
                    </a:lnTo>
                    <a:lnTo>
                      <a:pt x="6" y="44"/>
                    </a:lnTo>
                    <a:lnTo>
                      <a:pt x="4" y="43"/>
                    </a:lnTo>
                    <a:lnTo>
                      <a:pt x="14" y="42"/>
                    </a:lnTo>
                    <a:lnTo>
                      <a:pt x="37" y="32"/>
                    </a:lnTo>
                    <a:lnTo>
                      <a:pt x="39" y="29"/>
                    </a:lnTo>
                    <a:lnTo>
                      <a:pt x="42" y="21"/>
                    </a:lnTo>
                    <a:lnTo>
                      <a:pt x="42" y="18"/>
                    </a:lnTo>
                    <a:lnTo>
                      <a:pt x="56" y="10"/>
                    </a:lnTo>
                    <a:lnTo>
                      <a:pt x="57" y="8"/>
                    </a:lnTo>
                    <a:lnTo>
                      <a:pt x="57" y="10"/>
                    </a:lnTo>
                    <a:lnTo>
                      <a:pt x="59" y="12"/>
                    </a:lnTo>
                    <a:lnTo>
                      <a:pt x="60" y="12"/>
                    </a:lnTo>
                    <a:lnTo>
                      <a:pt x="66" y="11"/>
                    </a:lnTo>
                    <a:lnTo>
                      <a:pt x="90" y="12"/>
                    </a:lnTo>
                    <a:lnTo>
                      <a:pt x="92" y="10"/>
                    </a:lnTo>
                    <a:lnTo>
                      <a:pt x="98" y="1"/>
                    </a:lnTo>
                    <a:lnTo>
                      <a:pt x="98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57" name="Freeform 3199">
                <a:extLst>
                  <a:ext uri="{FF2B5EF4-FFF2-40B4-BE49-F238E27FC236}">
                    <a16:creationId xmlns:a16="http://schemas.microsoft.com/office/drawing/2014/main" id="{F5A78384-04AD-3E57-5206-213EFE18EA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7" y="1017"/>
                <a:ext cx="47" cy="28"/>
              </a:xfrm>
              <a:custGeom>
                <a:avLst/>
                <a:gdLst>
                  <a:gd name="T0" fmla="*/ 187 w 187"/>
                  <a:gd name="T1" fmla="*/ 2 h 111"/>
                  <a:gd name="T2" fmla="*/ 182 w 187"/>
                  <a:gd name="T3" fmla="*/ 0 h 111"/>
                  <a:gd name="T4" fmla="*/ 175 w 187"/>
                  <a:gd name="T5" fmla="*/ 0 h 111"/>
                  <a:gd name="T6" fmla="*/ 168 w 187"/>
                  <a:gd name="T7" fmla="*/ 2 h 111"/>
                  <a:gd name="T8" fmla="*/ 149 w 187"/>
                  <a:gd name="T9" fmla="*/ 16 h 111"/>
                  <a:gd name="T10" fmla="*/ 134 w 187"/>
                  <a:gd name="T11" fmla="*/ 24 h 111"/>
                  <a:gd name="T12" fmla="*/ 122 w 187"/>
                  <a:gd name="T13" fmla="*/ 25 h 111"/>
                  <a:gd name="T14" fmla="*/ 120 w 187"/>
                  <a:gd name="T15" fmla="*/ 25 h 111"/>
                  <a:gd name="T16" fmla="*/ 118 w 187"/>
                  <a:gd name="T17" fmla="*/ 26 h 111"/>
                  <a:gd name="T18" fmla="*/ 120 w 187"/>
                  <a:gd name="T19" fmla="*/ 26 h 111"/>
                  <a:gd name="T20" fmla="*/ 121 w 187"/>
                  <a:gd name="T21" fmla="*/ 28 h 111"/>
                  <a:gd name="T22" fmla="*/ 122 w 187"/>
                  <a:gd name="T23" fmla="*/ 28 h 111"/>
                  <a:gd name="T24" fmla="*/ 124 w 187"/>
                  <a:gd name="T25" fmla="*/ 29 h 111"/>
                  <a:gd name="T26" fmla="*/ 131 w 187"/>
                  <a:gd name="T27" fmla="*/ 40 h 111"/>
                  <a:gd name="T28" fmla="*/ 129 w 187"/>
                  <a:gd name="T29" fmla="*/ 54 h 111"/>
                  <a:gd name="T30" fmla="*/ 134 w 187"/>
                  <a:gd name="T31" fmla="*/ 61 h 111"/>
                  <a:gd name="T32" fmla="*/ 135 w 187"/>
                  <a:gd name="T33" fmla="*/ 61 h 111"/>
                  <a:gd name="T34" fmla="*/ 134 w 187"/>
                  <a:gd name="T35" fmla="*/ 62 h 111"/>
                  <a:gd name="T36" fmla="*/ 125 w 187"/>
                  <a:gd name="T37" fmla="*/ 72 h 111"/>
                  <a:gd name="T38" fmla="*/ 101 w 187"/>
                  <a:gd name="T39" fmla="*/ 84 h 111"/>
                  <a:gd name="T40" fmla="*/ 99 w 187"/>
                  <a:gd name="T41" fmla="*/ 86 h 111"/>
                  <a:gd name="T42" fmla="*/ 94 w 187"/>
                  <a:gd name="T43" fmla="*/ 82 h 111"/>
                  <a:gd name="T44" fmla="*/ 81 w 187"/>
                  <a:gd name="T45" fmla="*/ 88 h 111"/>
                  <a:gd name="T46" fmla="*/ 53 w 187"/>
                  <a:gd name="T47" fmla="*/ 96 h 111"/>
                  <a:gd name="T48" fmla="*/ 47 w 187"/>
                  <a:gd name="T49" fmla="*/ 93 h 111"/>
                  <a:gd name="T50" fmla="*/ 46 w 187"/>
                  <a:gd name="T51" fmla="*/ 93 h 111"/>
                  <a:gd name="T52" fmla="*/ 33 w 187"/>
                  <a:gd name="T53" fmla="*/ 106 h 111"/>
                  <a:gd name="T54" fmla="*/ 32 w 187"/>
                  <a:gd name="T55" fmla="*/ 106 h 111"/>
                  <a:gd name="T56" fmla="*/ 22 w 187"/>
                  <a:gd name="T57" fmla="*/ 108 h 111"/>
                  <a:gd name="T58" fmla="*/ 19 w 187"/>
                  <a:gd name="T59" fmla="*/ 110 h 111"/>
                  <a:gd name="T60" fmla="*/ 18 w 187"/>
                  <a:gd name="T61" fmla="*/ 111 h 111"/>
                  <a:gd name="T62" fmla="*/ 18 w 187"/>
                  <a:gd name="T63" fmla="*/ 110 h 111"/>
                  <a:gd name="T64" fmla="*/ 16 w 187"/>
                  <a:gd name="T65" fmla="*/ 108 h 111"/>
                  <a:gd name="T66" fmla="*/ 14 w 187"/>
                  <a:gd name="T67" fmla="*/ 104 h 111"/>
                  <a:gd name="T68" fmla="*/ 1 w 187"/>
                  <a:gd name="T69" fmla="*/ 91 h 111"/>
                  <a:gd name="T70" fmla="*/ 0 w 187"/>
                  <a:gd name="T71" fmla="*/ 91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87" h="111">
                    <a:moveTo>
                      <a:pt x="187" y="2"/>
                    </a:moveTo>
                    <a:lnTo>
                      <a:pt x="182" y="0"/>
                    </a:lnTo>
                    <a:lnTo>
                      <a:pt x="175" y="0"/>
                    </a:lnTo>
                    <a:lnTo>
                      <a:pt x="168" y="2"/>
                    </a:lnTo>
                    <a:lnTo>
                      <a:pt x="149" y="16"/>
                    </a:lnTo>
                    <a:lnTo>
                      <a:pt x="134" y="24"/>
                    </a:lnTo>
                    <a:lnTo>
                      <a:pt x="122" y="25"/>
                    </a:lnTo>
                    <a:lnTo>
                      <a:pt x="120" y="25"/>
                    </a:lnTo>
                    <a:lnTo>
                      <a:pt x="118" y="26"/>
                    </a:lnTo>
                    <a:lnTo>
                      <a:pt x="120" y="26"/>
                    </a:lnTo>
                    <a:lnTo>
                      <a:pt x="121" y="28"/>
                    </a:lnTo>
                    <a:lnTo>
                      <a:pt x="122" y="28"/>
                    </a:lnTo>
                    <a:lnTo>
                      <a:pt x="124" y="29"/>
                    </a:lnTo>
                    <a:lnTo>
                      <a:pt x="131" y="40"/>
                    </a:lnTo>
                    <a:lnTo>
                      <a:pt x="129" y="54"/>
                    </a:lnTo>
                    <a:lnTo>
                      <a:pt x="134" y="61"/>
                    </a:lnTo>
                    <a:lnTo>
                      <a:pt x="135" y="61"/>
                    </a:lnTo>
                    <a:lnTo>
                      <a:pt x="134" y="62"/>
                    </a:lnTo>
                    <a:lnTo>
                      <a:pt x="125" y="72"/>
                    </a:lnTo>
                    <a:lnTo>
                      <a:pt x="101" y="84"/>
                    </a:lnTo>
                    <a:lnTo>
                      <a:pt x="99" y="86"/>
                    </a:lnTo>
                    <a:lnTo>
                      <a:pt x="94" y="82"/>
                    </a:lnTo>
                    <a:lnTo>
                      <a:pt x="81" y="88"/>
                    </a:lnTo>
                    <a:lnTo>
                      <a:pt x="53" y="96"/>
                    </a:lnTo>
                    <a:lnTo>
                      <a:pt x="47" y="93"/>
                    </a:lnTo>
                    <a:lnTo>
                      <a:pt x="46" y="93"/>
                    </a:lnTo>
                    <a:lnTo>
                      <a:pt x="33" y="106"/>
                    </a:lnTo>
                    <a:lnTo>
                      <a:pt x="32" y="106"/>
                    </a:lnTo>
                    <a:lnTo>
                      <a:pt x="22" y="108"/>
                    </a:lnTo>
                    <a:lnTo>
                      <a:pt x="19" y="110"/>
                    </a:lnTo>
                    <a:lnTo>
                      <a:pt x="18" y="111"/>
                    </a:lnTo>
                    <a:lnTo>
                      <a:pt x="18" y="110"/>
                    </a:lnTo>
                    <a:lnTo>
                      <a:pt x="16" y="108"/>
                    </a:lnTo>
                    <a:lnTo>
                      <a:pt x="14" y="104"/>
                    </a:lnTo>
                    <a:lnTo>
                      <a:pt x="1" y="91"/>
                    </a:lnTo>
                    <a:lnTo>
                      <a:pt x="0" y="9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58" name="Freeform 3200">
                <a:extLst>
                  <a:ext uri="{FF2B5EF4-FFF2-40B4-BE49-F238E27FC236}">
                    <a16:creationId xmlns:a16="http://schemas.microsoft.com/office/drawing/2014/main" id="{8DA797A3-D1A7-D607-B4D6-09AF1CEF03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4" y="1039"/>
                <a:ext cx="23" cy="8"/>
              </a:xfrm>
              <a:custGeom>
                <a:avLst/>
                <a:gdLst>
                  <a:gd name="T0" fmla="*/ 90 w 90"/>
                  <a:gd name="T1" fmla="*/ 6 h 33"/>
                  <a:gd name="T2" fmla="*/ 90 w 90"/>
                  <a:gd name="T3" fmla="*/ 4 h 33"/>
                  <a:gd name="T4" fmla="*/ 76 w 90"/>
                  <a:gd name="T5" fmla="*/ 0 h 33"/>
                  <a:gd name="T6" fmla="*/ 74 w 90"/>
                  <a:gd name="T7" fmla="*/ 0 h 33"/>
                  <a:gd name="T8" fmla="*/ 53 w 90"/>
                  <a:gd name="T9" fmla="*/ 7 h 33"/>
                  <a:gd name="T10" fmla="*/ 42 w 90"/>
                  <a:gd name="T11" fmla="*/ 8 h 33"/>
                  <a:gd name="T12" fmla="*/ 28 w 90"/>
                  <a:gd name="T13" fmla="*/ 8 h 33"/>
                  <a:gd name="T14" fmla="*/ 27 w 90"/>
                  <a:gd name="T15" fmla="*/ 10 h 33"/>
                  <a:gd name="T16" fmla="*/ 21 w 90"/>
                  <a:gd name="T17" fmla="*/ 10 h 33"/>
                  <a:gd name="T18" fmla="*/ 17 w 90"/>
                  <a:gd name="T19" fmla="*/ 11 h 33"/>
                  <a:gd name="T20" fmla="*/ 7 w 90"/>
                  <a:gd name="T21" fmla="*/ 18 h 33"/>
                  <a:gd name="T22" fmla="*/ 3 w 90"/>
                  <a:gd name="T23" fmla="*/ 22 h 33"/>
                  <a:gd name="T24" fmla="*/ 0 w 90"/>
                  <a:gd name="T25" fmla="*/ 26 h 33"/>
                  <a:gd name="T26" fmla="*/ 0 w 90"/>
                  <a:gd name="T27" fmla="*/ 28 h 33"/>
                  <a:gd name="T28" fmla="*/ 2 w 90"/>
                  <a:gd name="T29" fmla="*/ 32 h 33"/>
                  <a:gd name="T30" fmla="*/ 2 w 90"/>
                  <a:gd name="T31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90" h="33">
                    <a:moveTo>
                      <a:pt x="90" y="6"/>
                    </a:moveTo>
                    <a:lnTo>
                      <a:pt x="90" y="4"/>
                    </a:lnTo>
                    <a:lnTo>
                      <a:pt x="76" y="0"/>
                    </a:lnTo>
                    <a:lnTo>
                      <a:pt x="74" y="0"/>
                    </a:lnTo>
                    <a:lnTo>
                      <a:pt x="53" y="7"/>
                    </a:lnTo>
                    <a:lnTo>
                      <a:pt x="42" y="8"/>
                    </a:lnTo>
                    <a:lnTo>
                      <a:pt x="28" y="8"/>
                    </a:lnTo>
                    <a:lnTo>
                      <a:pt x="27" y="10"/>
                    </a:lnTo>
                    <a:lnTo>
                      <a:pt x="21" y="10"/>
                    </a:lnTo>
                    <a:lnTo>
                      <a:pt x="17" y="11"/>
                    </a:lnTo>
                    <a:lnTo>
                      <a:pt x="7" y="18"/>
                    </a:lnTo>
                    <a:lnTo>
                      <a:pt x="3" y="22"/>
                    </a:lnTo>
                    <a:lnTo>
                      <a:pt x="0" y="26"/>
                    </a:lnTo>
                    <a:lnTo>
                      <a:pt x="0" y="28"/>
                    </a:lnTo>
                    <a:lnTo>
                      <a:pt x="2" y="32"/>
                    </a:lnTo>
                    <a:lnTo>
                      <a:pt x="2" y="3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59" name="Freeform 3201">
                <a:extLst>
                  <a:ext uri="{FF2B5EF4-FFF2-40B4-BE49-F238E27FC236}">
                    <a16:creationId xmlns:a16="http://schemas.microsoft.com/office/drawing/2014/main" id="{1397FE4A-8F57-B1BB-0627-E48BF9FC88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5" y="1019"/>
                <a:ext cx="80" cy="33"/>
              </a:xfrm>
              <a:custGeom>
                <a:avLst/>
                <a:gdLst>
                  <a:gd name="T0" fmla="*/ 317 w 320"/>
                  <a:gd name="T1" fmla="*/ 110 h 131"/>
                  <a:gd name="T2" fmla="*/ 314 w 320"/>
                  <a:gd name="T3" fmla="*/ 110 h 131"/>
                  <a:gd name="T4" fmla="*/ 307 w 320"/>
                  <a:gd name="T5" fmla="*/ 100 h 131"/>
                  <a:gd name="T6" fmla="*/ 305 w 320"/>
                  <a:gd name="T7" fmla="*/ 99 h 131"/>
                  <a:gd name="T8" fmla="*/ 296 w 320"/>
                  <a:gd name="T9" fmla="*/ 110 h 131"/>
                  <a:gd name="T10" fmla="*/ 282 w 320"/>
                  <a:gd name="T11" fmla="*/ 117 h 131"/>
                  <a:gd name="T12" fmla="*/ 279 w 320"/>
                  <a:gd name="T13" fmla="*/ 119 h 131"/>
                  <a:gd name="T14" fmla="*/ 275 w 320"/>
                  <a:gd name="T15" fmla="*/ 121 h 131"/>
                  <a:gd name="T16" fmla="*/ 271 w 320"/>
                  <a:gd name="T17" fmla="*/ 128 h 131"/>
                  <a:gd name="T18" fmla="*/ 265 w 320"/>
                  <a:gd name="T19" fmla="*/ 131 h 131"/>
                  <a:gd name="T20" fmla="*/ 262 w 320"/>
                  <a:gd name="T21" fmla="*/ 130 h 131"/>
                  <a:gd name="T22" fmla="*/ 254 w 320"/>
                  <a:gd name="T23" fmla="*/ 120 h 131"/>
                  <a:gd name="T24" fmla="*/ 250 w 320"/>
                  <a:gd name="T25" fmla="*/ 113 h 131"/>
                  <a:gd name="T26" fmla="*/ 251 w 320"/>
                  <a:gd name="T27" fmla="*/ 105 h 131"/>
                  <a:gd name="T28" fmla="*/ 251 w 320"/>
                  <a:gd name="T29" fmla="*/ 100 h 131"/>
                  <a:gd name="T30" fmla="*/ 250 w 320"/>
                  <a:gd name="T31" fmla="*/ 98 h 131"/>
                  <a:gd name="T32" fmla="*/ 245 w 320"/>
                  <a:gd name="T33" fmla="*/ 100 h 131"/>
                  <a:gd name="T34" fmla="*/ 238 w 320"/>
                  <a:gd name="T35" fmla="*/ 99 h 131"/>
                  <a:gd name="T36" fmla="*/ 236 w 320"/>
                  <a:gd name="T37" fmla="*/ 92 h 131"/>
                  <a:gd name="T38" fmla="*/ 214 w 320"/>
                  <a:gd name="T39" fmla="*/ 64 h 131"/>
                  <a:gd name="T40" fmla="*/ 218 w 320"/>
                  <a:gd name="T41" fmla="*/ 60 h 131"/>
                  <a:gd name="T42" fmla="*/ 236 w 320"/>
                  <a:gd name="T43" fmla="*/ 46 h 131"/>
                  <a:gd name="T44" fmla="*/ 261 w 320"/>
                  <a:gd name="T45" fmla="*/ 39 h 131"/>
                  <a:gd name="T46" fmla="*/ 275 w 320"/>
                  <a:gd name="T47" fmla="*/ 32 h 131"/>
                  <a:gd name="T48" fmla="*/ 282 w 320"/>
                  <a:gd name="T49" fmla="*/ 29 h 131"/>
                  <a:gd name="T50" fmla="*/ 275 w 320"/>
                  <a:gd name="T51" fmla="*/ 25 h 131"/>
                  <a:gd name="T52" fmla="*/ 255 w 320"/>
                  <a:gd name="T53" fmla="*/ 21 h 131"/>
                  <a:gd name="T54" fmla="*/ 250 w 320"/>
                  <a:gd name="T55" fmla="*/ 14 h 131"/>
                  <a:gd name="T56" fmla="*/ 228 w 320"/>
                  <a:gd name="T57" fmla="*/ 18 h 131"/>
                  <a:gd name="T58" fmla="*/ 212 w 320"/>
                  <a:gd name="T59" fmla="*/ 29 h 131"/>
                  <a:gd name="T60" fmla="*/ 200 w 320"/>
                  <a:gd name="T61" fmla="*/ 38 h 131"/>
                  <a:gd name="T62" fmla="*/ 198 w 320"/>
                  <a:gd name="T63" fmla="*/ 25 h 131"/>
                  <a:gd name="T64" fmla="*/ 176 w 320"/>
                  <a:gd name="T65" fmla="*/ 25 h 131"/>
                  <a:gd name="T66" fmla="*/ 170 w 320"/>
                  <a:gd name="T67" fmla="*/ 18 h 131"/>
                  <a:gd name="T68" fmla="*/ 166 w 320"/>
                  <a:gd name="T69" fmla="*/ 17 h 131"/>
                  <a:gd name="T70" fmla="*/ 159 w 320"/>
                  <a:gd name="T71" fmla="*/ 18 h 131"/>
                  <a:gd name="T72" fmla="*/ 132 w 320"/>
                  <a:gd name="T73" fmla="*/ 28 h 131"/>
                  <a:gd name="T74" fmla="*/ 121 w 320"/>
                  <a:gd name="T75" fmla="*/ 35 h 131"/>
                  <a:gd name="T76" fmla="*/ 118 w 320"/>
                  <a:gd name="T77" fmla="*/ 36 h 131"/>
                  <a:gd name="T78" fmla="*/ 116 w 320"/>
                  <a:gd name="T79" fmla="*/ 33 h 131"/>
                  <a:gd name="T80" fmla="*/ 106 w 320"/>
                  <a:gd name="T81" fmla="*/ 24 h 131"/>
                  <a:gd name="T82" fmla="*/ 87 w 320"/>
                  <a:gd name="T83" fmla="*/ 21 h 131"/>
                  <a:gd name="T84" fmla="*/ 82 w 320"/>
                  <a:gd name="T85" fmla="*/ 14 h 131"/>
                  <a:gd name="T86" fmla="*/ 67 w 320"/>
                  <a:gd name="T87" fmla="*/ 17 h 131"/>
                  <a:gd name="T88" fmla="*/ 60 w 320"/>
                  <a:gd name="T89" fmla="*/ 20 h 131"/>
                  <a:gd name="T90" fmla="*/ 50 w 320"/>
                  <a:gd name="T91" fmla="*/ 23 h 131"/>
                  <a:gd name="T92" fmla="*/ 43 w 320"/>
                  <a:gd name="T93" fmla="*/ 24 h 131"/>
                  <a:gd name="T94" fmla="*/ 36 w 320"/>
                  <a:gd name="T95" fmla="*/ 23 h 131"/>
                  <a:gd name="T96" fmla="*/ 12 w 320"/>
                  <a:gd name="T97" fmla="*/ 0 h 131"/>
                  <a:gd name="T98" fmla="*/ 1 w 320"/>
                  <a:gd name="T99" fmla="*/ 6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320" h="131">
                    <a:moveTo>
                      <a:pt x="320" y="110"/>
                    </a:moveTo>
                    <a:lnTo>
                      <a:pt x="317" y="110"/>
                    </a:lnTo>
                    <a:lnTo>
                      <a:pt x="315" y="112"/>
                    </a:lnTo>
                    <a:lnTo>
                      <a:pt x="314" y="110"/>
                    </a:lnTo>
                    <a:lnTo>
                      <a:pt x="311" y="105"/>
                    </a:lnTo>
                    <a:lnTo>
                      <a:pt x="307" y="100"/>
                    </a:lnTo>
                    <a:lnTo>
                      <a:pt x="307" y="99"/>
                    </a:lnTo>
                    <a:lnTo>
                      <a:pt x="305" y="99"/>
                    </a:lnTo>
                    <a:lnTo>
                      <a:pt x="303" y="102"/>
                    </a:lnTo>
                    <a:lnTo>
                      <a:pt x="296" y="110"/>
                    </a:lnTo>
                    <a:lnTo>
                      <a:pt x="289" y="116"/>
                    </a:lnTo>
                    <a:lnTo>
                      <a:pt x="282" y="117"/>
                    </a:lnTo>
                    <a:lnTo>
                      <a:pt x="281" y="117"/>
                    </a:lnTo>
                    <a:lnTo>
                      <a:pt x="279" y="119"/>
                    </a:lnTo>
                    <a:lnTo>
                      <a:pt x="276" y="120"/>
                    </a:lnTo>
                    <a:lnTo>
                      <a:pt x="275" y="121"/>
                    </a:lnTo>
                    <a:lnTo>
                      <a:pt x="275" y="123"/>
                    </a:lnTo>
                    <a:lnTo>
                      <a:pt x="271" y="128"/>
                    </a:lnTo>
                    <a:lnTo>
                      <a:pt x="268" y="131"/>
                    </a:lnTo>
                    <a:lnTo>
                      <a:pt x="265" y="131"/>
                    </a:lnTo>
                    <a:lnTo>
                      <a:pt x="264" y="130"/>
                    </a:lnTo>
                    <a:lnTo>
                      <a:pt x="262" y="130"/>
                    </a:lnTo>
                    <a:lnTo>
                      <a:pt x="255" y="123"/>
                    </a:lnTo>
                    <a:lnTo>
                      <a:pt x="254" y="120"/>
                    </a:lnTo>
                    <a:lnTo>
                      <a:pt x="252" y="119"/>
                    </a:lnTo>
                    <a:lnTo>
                      <a:pt x="250" y="113"/>
                    </a:lnTo>
                    <a:lnTo>
                      <a:pt x="250" y="105"/>
                    </a:lnTo>
                    <a:lnTo>
                      <a:pt x="251" y="105"/>
                    </a:lnTo>
                    <a:lnTo>
                      <a:pt x="250" y="103"/>
                    </a:lnTo>
                    <a:lnTo>
                      <a:pt x="251" y="100"/>
                    </a:lnTo>
                    <a:lnTo>
                      <a:pt x="251" y="98"/>
                    </a:lnTo>
                    <a:lnTo>
                      <a:pt x="250" y="98"/>
                    </a:lnTo>
                    <a:lnTo>
                      <a:pt x="247" y="100"/>
                    </a:lnTo>
                    <a:lnTo>
                      <a:pt x="245" y="100"/>
                    </a:lnTo>
                    <a:lnTo>
                      <a:pt x="244" y="102"/>
                    </a:lnTo>
                    <a:lnTo>
                      <a:pt x="238" y="99"/>
                    </a:lnTo>
                    <a:lnTo>
                      <a:pt x="236" y="96"/>
                    </a:lnTo>
                    <a:lnTo>
                      <a:pt x="236" y="92"/>
                    </a:lnTo>
                    <a:lnTo>
                      <a:pt x="226" y="90"/>
                    </a:lnTo>
                    <a:lnTo>
                      <a:pt x="214" y="64"/>
                    </a:lnTo>
                    <a:lnTo>
                      <a:pt x="214" y="63"/>
                    </a:lnTo>
                    <a:lnTo>
                      <a:pt x="218" y="60"/>
                    </a:lnTo>
                    <a:lnTo>
                      <a:pt x="223" y="52"/>
                    </a:lnTo>
                    <a:lnTo>
                      <a:pt x="236" y="46"/>
                    </a:lnTo>
                    <a:lnTo>
                      <a:pt x="254" y="42"/>
                    </a:lnTo>
                    <a:lnTo>
                      <a:pt x="261" y="39"/>
                    </a:lnTo>
                    <a:lnTo>
                      <a:pt x="269" y="33"/>
                    </a:lnTo>
                    <a:lnTo>
                      <a:pt x="275" y="32"/>
                    </a:lnTo>
                    <a:lnTo>
                      <a:pt x="279" y="33"/>
                    </a:lnTo>
                    <a:lnTo>
                      <a:pt x="282" y="29"/>
                    </a:lnTo>
                    <a:lnTo>
                      <a:pt x="283" y="29"/>
                    </a:lnTo>
                    <a:lnTo>
                      <a:pt x="275" y="25"/>
                    </a:lnTo>
                    <a:lnTo>
                      <a:pt x="257" y="21"/>
                    </a:lnTo>
                    <a:lnTo>
                      <a:pt x="255" y="21"/>
                    </a:lnTo>
                    <a:lnTo>
                      <a:pt x="251" y="18"/>
                    </a:lnTo>
                    <a:lnTo>
                      <a:pt x="250" y="14"/>
                    </a:lnTo>
                    <a:lnTo>
                      <a:pt x="245" y="11"/>
                    </a:lnTo>
                    <a:lnTo>
                      <a:pt x="228" y="18"/>
                    </a:lnTo>
                    <a:lnTo>
                      <a:pt x="218" y="24"/>
                    </a:lnTo>
                    <a:lnTo>
                      <a:pt x="212" y="29"/>
                    </a:lnTo>
                    <a:lnTo>
                      <a:pt x="211" y="38"/>
                    </a:lnTo>
                    <a:lnTo>
                      <a:pt x="200" y="38"/>
                    </a:lnTo>
                    <a:lnTo>
                      <a:pt x="200" y="36"/>
                    </a:lnTo>
                    <a:lnTo>
                      <a:pt x="198" y="25"/>
                    </a:lnTo>
                    <a:lnTo>
                      <a:pt x="184" y="28"/>
                    </a:lnTo>
                    <a:lnTo>
                      <a:pt x="176" y="25"/>
                    </a:lnTo>
                    <a:lnTo>
                      <a:pt x="173" y="24"/>
                    </a:lnTo>
                    <a:lnTo>
                      <a:pt x="170" y="18"/>
                    </a:lnTo>
                    <a:lnTo>
                      <a:pt x="170" y="17"/>
                    </a:lnTo>
                    <a:lnTo>
                      <a:pt x="166" y="17"/>
                    </a:lnTo>
                    <a:lnTo>
                      <a:pt x="159" y="16"/>
                    </a:lnTo>
                    <a:lnTo>
                      <a:pt x="159" y="18"/>
                    </a:lnTo>
                    <a:lnTo>
                      <a:pt x="148" y="18"/>
                    </a:lnTo>
                    <a:lnTo>
                      <a:pt x="132" y="28"/>
                    </a:lnTo>
                    <a:lnTo>
                      <a:pt x="130" y="31"/>
                    </a:lnTo>
                    <a:lnTo>
                      <a:pt x="121" y="35"/>
                    </a:lnTo>
                    <a:lnTo>
                      <a:pt x="120" y="36"/>
                    </a:lnTo>
                    <a:lnTo>
                      <a:pt x="118" y="36"/>
                    </a:lnTo>
                    <a:lnTo>
                      <a:pt x="116" y="35"/>
                    </a:lnTo>
                    <a:lnTo>
                      <a:pt x="116" y="33"/>
                    </a:lnTo>
                    <a:lnTo>
                      <a:pt x="109" y="25"/>
                    </a:lnTo>
                    <a:lnTo>
                      <a:pt x="106" y="24"/>
                    </a:lnTo>
                    <a:lnTo>
                      <a:pt x="98" y="24"/>
                    </a:lnTo>
                    <a:lnTo>
                      <a:pt x="87" y="21"/>
                    </a:lnTo>
                    <a:lnTo>
                      <a:pt x="84" y="16"/>
                    </a:lnTo>
                    <a:lnTo>
                      <a:pt x="82" y="14"/>
                    </a:lnTo>
                    <a:lnTo>
                      <a:pt x="79" y="14"/>
                    </a:lnTo>
                    <a:lnTo>
                      <a:pt x="67" y="17"/>
                    </a:lnTo>
                    <a:lnTo>
                      <a:pt x="64" y="18"/>
                    </a:lnTo>
                    <a:lnTo>
                      <a:pt x="60" y="20"/>
                    </a:lnTo>
                    <a:lnTo>
                      <a:pt x="53" y="20"/>
                    </a:lnTo>
                    <a:lnTo>
                      <a:pt x="50" y="23"/>
                    </a:lnTo>
                    <a:lnTo>
                      <a:pt x="49" y="23"/>
                    </a:lnTo>
                    <a:lnTo>
                      <a:pt x="43" y="24"/>
                    </a:lnTo>
                    <a:lnTo>
                      <a:pt x="37" y="24"/>
                    </a:lnTo>
                    <a:lnTo>
                      <a:pt x="36" y="23"/>
                    </a:lnTo>
                    <a:lnTo>
                      <a:pt x="18" y="4"/>
                    </a:lnTo>
                    <a:lnTo>
                      <a:pt x="12" y="0"/>
                    </a:lnTo>
                    <a:lnTo>
                      <a:pt x="7" y="0"/>
                    </a:lnTo>
                    <a:lnTo>
                      <a:pt x="1" y="6"/>
                    </a:lnTo>
                    <a:lnTo>
                      <a:pt x="0" y="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60" name="Freeform 3202">
                <a:extLst>
                  <a:ext uri="{FF2B5EF4-FFF2-40B4-BE49-F238E27FC236}">
                    <a16:creationId xmlns:a16="http://schemas.microsoft.com/office/drawing/2014/main" id="{90FA12E2-759F-9F85-CF6F-6D428E9375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5" y="1047"/>
                <a:ext cx="28" cy="70"/>
              </a:xfrm>
              <a:custGeom>
                <a:avLst/>
                <a:gdLst>
                  <a:gd name="T0" fmla="*/ 103 w 113"/>
                  <a:gd name="T1" fmla="*/ 275 h 282"/>
                  <a:gd name="T2" fmla="*/ 93 w 113"/>
                  <a:gd name="T3" fmla="*/ 261 h 282"/>
                  <a:gd name="T4" fmla="*/ 85 w 113"/>
                  <a:gd name="T5" fmla="*/ 264 h 282"/>
                  <a:gd name="T6" fmla="*/ 68 w 113"/>
                  <a:gd name="T7" fmla="*/ 266 h 282"/>
                  <a:gd name="T8" fmla="*/ 67 w 113"/>
                  <a:gd name="T9" fmla="*/ 245 h 282"/>
                  <a:gd name="T10" fmla="*/ 67 w 113"/>
                  <a:gd name="T11" fmla="*/ 242 h 282"/>
                  <a:gd name="T12" fmla="*/ 81 w 113"/>
                  <a:gd name="T13" fmla="*/ 235 h 282"/>
                  <a:gd name="T14" fmla="*/ 97 w 113"/>
                  <a:gd name="T15" fmla="*/ 229 h 282"/>
                  <a:gd name="T16" fmla="*/ 100 w 113"/>
                  <a:gd name="T17" fmla="*/ 225 h 282"/>
                  <a:gd name="T18" fmla="*/ 99 w 113"/>
                  <a:gd name="T19" fmla="*/ 224 h 282"/>
                  <a:gd name="T20" fmla="*/ 109 w 113"/>
                  <a:gd name="T21" fmla="*/ 186 h 282"/>
                  <a:gd name="T22" fmla="*/ 113 w 113"/>
                  <a:gd name="T23" fmla="*/ 167 h 282"/>
                  <a:gd name="T24" fmla="*/ 92 w 113"/>
                  <a:gd name="T25" fmla="*/ 154 h 282"/>
                  <a:gd name="T26" fmla="*/ 89 w 113"/>
                  <a:gd name="T27" fmla="*/ 150 h 282"/>
                  <a:gd name="T28" fmla="*/ 43 w 113"/>
                  <a:gd name="T29" fmla="*/ 158 h 282"/>
                  <a:gd name="T30" fmla="*/ 40 w 113"/>
                  <a:gd name="T31" fmla="*/ 158 h 282"/>
                  <a:gd name="T32" fmla="*/ 32 w 113"/>
                  <a:gd name="T33" fmla="*/ 160 h 282"/>
                  <a:gd name="T34" fmla="*/ 19 w 113"/>
                  <a:gd name="T35" fmla="*/ 144 h 282"/>
                  <a:gd name="T36" fmla="*/ 8 w 113"/>
                  <a:gd name="T37" fmla="*/ 141 h 282"/>
                  <a:gd name="T38" fmla="*/ 2 w 113"/>
                  <a:gd name="T39" fmla="*/ 143 h 282"/>
                  <a:gd name="T40" fmla="*/ 1 w 113"/>
                  <a:gd name="T41" fmla="*/ 139 h 282"/>
                  <a:gd name="T42" fmla="*/ 0 w 113"/>
                  <a:gd name="T43" fmla="*/ 134 h 282"/>
                  <a:gd name="T44" fmla="*/ 1 w 113"/>
                  <a:gd name="T45" fmla="*/ 129 h 282"/>
                  <a:gd name="T46" fmla="*/ 8 w 113"/>
                  <a:gd name="T47" fmla="*/ 105 h 282"/>
                  <a:gd name="T48" fmla="*/ 9 w 113"/>
                  <a:gd name="T49" fmla="*/ 88 h 282"/>
                  <a:gd name="T50" fmla="*/ 25 w 113"/>
                  <a:gd name="T51" fmla="*/ 67 h 282"/>
                  <a:gd name="T52" fmla="*/ 28 w 113"/>
                  <a:gd name="T53" fmla="*/ 60 h 282"/>
                  <a:gd name="T54" fmla="*/ 21 w 113"/>
                  <a:gd name="T55" fmla="*/ 33 h 282"/>
                  <a:gd name="T56" fmla="*/ 21 w 113"/>
                  <a:gd name="T57" fmla="*/ 27 h 282"/>
                  <a:gd name="T58" fmla="*/ 22 w 113"/>
                  <a:gd name="T59" fmla="*/ 23 h 282"/>
                  <a:gd name="T60" fmla="*/ 23 w 113"/>
                  <a:gd name="T61" fmla="*/ 18 h 282"/>
                  <a:gd name="T62" fmla="*/ 21 w 113"/>
                  <a:gd name="T63" fmla="*/ 14 h 282"/>
                  <a:gd name="T64" fmla="*/ 2 w 113"/>
                  <a:gd name="T65" fmla="*/ 0 h 2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13" h="282">
                    <a:moveTo>
                      <a:pt x="103" y="282"/>
                    </a:moveTo>
                    <a:lnTo>
                      <a:pt x="103" y="275"/>
                    </a:lnTo>
                    <a:lnTo>
                      <a:pt x="102" y="268"/>
                    </a:lnTo>
                    <a:lnTo>
                      <a:pt x="93" y="261"/>
                    </a:lnTo>
                    <a:lnTo>
                      <a:pt x="92" y="263"/>
                    </a:lnTo>
                    <a:lnTo>
                      <a:pt x="85" y="264"/>
                    </a:lnTo>
                    <a:lnTo>
                      <a:pt x="75" y="263"/>
                    </a:lnTo>
                    <a:lnTo>
                      <a:pt x="68" y="266"/>
                    </a:lnTo>
                    <a:lnTo>
                      <a:pt x="68" y="254"/>
                    </a:lnTo>
                    <a:lnTo>
                      <a:pt x="67" y="245"/>
                    </a:lnTo>
                    <a:lnTo>
                      <a:pt x="65" y="242"/>
                    </a:lnTo>
                    <a:lnTo>
                      <a:pt x="67" y="242"/>
                    </a:lnTo>
                    <a:lnTo>
                      <a:pt x="76" y="235"/>
                    </a:lnTo>
                    <a:lnTo>
                      <a:pt x="81" y="235"/>
                    </a:lnTo>
                    <a:lnTo>
                      <a:pt x="86" y="232"/>
                    </a:lnTo>
                    <a:lnTo>
                      <a:pt x="97" y="229"/>
                    </a:lnTo>
                    <a:lnTo>
                      <a:pt x="99" y="228"/>
                    </a:lnTo>
                    <a:lnTo>
                      <a:pt x="100" y="225"/>
                    </a:lnTo>
                    <a:lnTo>
                      <a:pt x="99" y="225"/>
                    </a:lnTo>
                    <a:lnTo>
                      <a:pt x="99" y="224"/>
                    </a:lnTo>
                    <a:lnTo>
                      <a:pt x="103" y="200"/>
                    </a:lnTo>
                    <a:lnTo>
                      <a:pt x="109" y="186"/>
                    </a:lnTo>
                    <a:lnTo>
                      <a:pt x="113" y="172"/>
                    </a:lnTo>
                    <a:lnTo>
                      <a:pt x="113" y="167"/>
                    </a:lnTo>
                    <a:lnTo>
                      <a:pt x="110" y="167"/>
                    </a:lnTo>
                    <a:lnTo>
                      <a:pt x="92" y="154"/>
                    </a:lnTo>
                    <a:lnTo>
                      <a:pt x="89" y="151"/>
                    </a:lnTo>
                    <a:lnTo>
                      <a:pt x="89" y="150"/>
                    </a:lnTo>
                    <a:lnTo>
                      <a:pt x="88" y="150"/>
                    </a:lnTo>
                    <a:lnTo>
                      <a:pt x="43" y="158"/>
                    </a:lnTo>
                    <a:lnTo>
                      <a:pt x="43" y="157"/>
                    </a:lnTo>
                    <a:lnTo>
                      <a:pt x="40" y="158"/>
                    </a:lnTo>
                    <a:lnTo>
                      <a:pt x="32" y="161"/>
                    </a:lnTo>
                    <a:lnTo>
                      <a:pt x="32" y="160"/>
                    </a:lnTo>
                    <a:lnTo>
                      <a:pt x="26" y="155"/>
                    </a:lnTo>
                    <a:lnTo>
                      <a:pt x="19" y="144"/>
                    </a:lnTo>
                    <a:lnTo>
                      <a:pt x="14" y="141"/>
                    </a:lnTo>
                    <a:lnTo>
                      <a:pt x="8" y="141"/>
                    </a:lnTo>
                    <a:lnTo>
                      <a:pt x="5" y="143"/>
                    </a:lnTo>
                    <a:lnTo>
                      <a:pt x="2" y="143"/>
                    </a:lnTo>
                    <a:lnTo>
                      <a:pt x="2" y="141"/>
                    </a:lnTo>
                    <a:lnTo>
                      <a:pt x="1" y="139"/>
                    </a:lnTo>
                    <a:lnTo>
                      <a:pt x="1" y="134"/>
                    </a:lnTo>
                    <a:lnTo>
                      <a:pt x="0" y="134"/>
                    </a:lnTo>
                    <a:lnTo>
                      <a:pt x="0" y="133"/>
                    </a:lnTo>
                    <a:lnTo>
                      <a:pt x="1" y="129"/>
                    </a:lnTo>
                    <a:lnTo>
                      <a:pt x="5" y="120"/>
                    </a:lnTo>
                    <a:lnTo>
                      <a:pt x="8" y="105"/>
                    </a:lnTo>
                    <a:lnTo>
                      <a:pt x="7" y="94"/>
                    </a:lnTo>
                    <a:lnTo>
                      <a:pt x="9" y="88"/>
                    </a:lnTo>
                    <a:lnTo>
                      <a:pt x="16" y="77"/>
                    </a:lnTo>
                    <a:lnTo>
                      <a:pt x="25" y="67"/>
                    </a:lnTo>
                    <a:lnTo>
                      <a:pt x="28" y="64"/>
                    </a:lnTo>
                    <a:lnTo>
                      <a:pt x="28" y="60"/>
                    </a:lnTo>
                    <a:lnTo>
                      <a:pt x="21" y="35"/>
                    </a:lnTo>
                    <a:lnTo>
                      <a:pt x="21" y="33"/>
                    </a:lnTo>
                    <a:lnTo>
                      <a:pt x="19" y="31"/>
                    </a:lnTo>
                    <a:lnTo>
                      <a:pt x="21" y="27"/>
                    </a:lnTo>
                    <a:lnTo>
                      <a:pt x="21" y="24"/>
                    </a:lnTo>
                    <a:lnTo>
                      <a:pt x="22" y="23"/>
                    </a:lnTo>
                    <a:lnTo>
                      <a:pt x="22" y="21"/>
                    </a:lnTo>
                    <a:lnTo>
                      <a:pt x="23" y="18"/>
                    </a:lnTo>
                    <a:lnTo>
                      <a:pt x="23" y="14"/>
                    </a:lnTo>
                    <a:lnTo>
                      <a:pt x="21" y="14"/>
                    </a:lnTo>
                    <a:lnTo>
                      <a:pt x="8" y="3"/>
                    </a:ln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61" name="Freeform 3203">
                <a:extLst>
                  <a:ext uri="{FF2B5EF4-FFF2-40B4-BE49-F238E27FC236}">
                    <a16:creationId xmlns:a16="http://schemas.microsoft.com/office/drawing/2014/main" id="{80F66271-1BFB-57F4-BB3C-FAB23D2828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0" y="1072"/>
                <a:ext cx="121" cy="58"/>
              </a:xfrm>
              <a:custGeom>
                <a:avLst/>
                <a:gdLst>
                  <a:gd name="T0" fmla="*/ 5 w 483"/>
                  <a:gd name="T1" fmla="*/ 45 h 233"/>
                  <a:gd name="T2" fmla="*/ 8 w 483"/>
                  <a:gd name="T3" fmla="*/ 23 h 233"/>
                  <a:gd name="T4" fmla="*/ 21 w 483"/>
                  <a:gd name="T5" fmla="*/ 10 h 233"/>
                  <a:gd name="T6" fmla="*/ 33 w 483"/>
                  <a:gd name="T7" fmla="*/ 7 h 233"/>
                  <a:gd name="T8" fmla="*/ 50 w 483"/>
                  <a:gd name="T9" fmla="*/ 10 h 233"/>
                  <a:gd name="T10" fmla="*/ 58 w 483"/>
                  <a:gd name="T11" fmla="*/ 18 h 233"/>
                  <a:gd name="T12" fmla="*/ 77 w 483"/>
                  <a:gd name="T13" fmla="*/ 14 h 233"/>
                  <a:gd name="T14" fmla="*/ 87 w 483"/>
                  <a:gd name="T15" fmla="*/ 1 h 233"/>
                  <a:gd name="T16" fmla="*/ 100 w 483"/>
                  <a:gd name="T17" fmla="*/ 7 h 233"/>
                  <a:gd name="T18" fmla="*/ 120 w 483"/>
                  <a:gd name="T19" fmla="*/ 7 h 233"/>
                  <a:gd name="T20" fmla="*/ 135 w 483"/>
                  <a:gd name="T21" fmla="*/ 18 h 233"/>
                  <a:gd name="T22" fmla="*/ 139 w 483"/>
                  <a:gd name="T23" fmla="*/ 13 h 233"/>
                  <a:gd name="T24" fmla="*/ 156 w 483"/>
                  <a:gd name="T25" fmla="*/ 6 h 233"/>
                  <a:gd name="T26" fmla="*/ 178 w 483"/>
                  <a:gd name="T27" fmla="*/ 4 h 233"/>
                  <a:gd name="T28" fmla="*/ 183 w 483"/>
                  <a:gd name="T29" fmla="*/ 32 h 233"/>
                  <a:gd name="T30" fmla="*/ 194 w 483"/>
                  <a:gd name="T31" fmla="*/ 29 h 233"/>
                  <a:gd name="T32" fmla="*/ 207 w 483"/>
                  <a:gd name="T33" fmla="*/ 49 h 233"/>
                  <a:gd name="T34" fmla="*/ 229 w 483"/>
                  <a:gd name="T35" fmla="*/ 75 h 233"/>
                  <a:gd name="T36" fmla="*/ 226 w 483"/>
                  <a:gd name="T37" fmla="*/ 81 h 233"/>
                  <a:gd name="T38" fmla="*/ 219 w 483"/>
                  <a:gd name="T39" fmla="*/ 95 h 233"/>
                  <a:gd name="T40" fmla="*/ 221 w 483"/>
                  <a:gd name="T41" fmla="*/ 109 h 233"/>
                  <a:gd name="T42" fmla="*/ 229 w 483"/>
                  <a:gd name="T43" fmla="*/ 116 h 233"/>
                  <a:gd name="T44" fmla="*/ 265 w 483"/>
                  <a:gd name="T45" fmla="*/ 114 h 233"/>
                  <a:gd name="T46" fmla="*/ 283 w 483"/>
                  <a:gd name="T47" fmla="*/ 90 h 233"/>
                  <a:gd name="T48" fmla="*/ 297 w 483"/>
                  <a:gd name="T49" fmla="*/ 88 h 233"/>
                  <a:gd name="T50" fmla="*/ 293 w 483"/>
                  <a:gd name="T51" fmla="*/ 109 h 233"/>
                  <a:gd name="T52" fmla="*/ 290 w 483"/>
                  <a:gd name="T53" fmla="*/ 116 h 233"/>
                  <a:gd name="T54" fmla="*/ 300 w 483"/>
                  <a:gd name="T55" fmla="*/ 119 h 233"/>
                  <a:gd name="T56" fmla="*/ 312 w 483"/>
                  <a:gd name="T57" fmla="*/ 112 h 233"/>
                  <a:gd name="T58" fmla="*/ 321 w 483"/>
                  <a:gd name="T59" fmla="*/ 107 h 233"/>
                  <a:gd name="T60" fmla="*/ 300 w 483"/>
                  <a:gd name="T61" fmla="*/ 120 h 233"/>
                  <a:gd name="T62" fmla="*/ 283 w 483"/>
                  <a:gd name="T63" fmla="*/ 127 h 233"/>
                  <a:gd name="T64" fmla="*/ 285 w 483"/>
                  <a:gd name="T65" fmla="*/ 144 h 233"/>
                  <a:gd name="T66" fmla="*/ 290 w 483"/>
                  <a:gd name="T67" fmla="*/ 148 h 233"/>
                  <a:gd name="T68" fmla="*/ 303 w 483"/>
                  <a:gd name="T69" fmla="*/ 176 h 233"/>
                  <a:gd name="T70" fmla="*/ 285 w 483"/>
                  <a:gd name="T71" fmla="*/ 193 h 233"/>
                  <a:gd name="T72" fmla="*/ 286 w 483"/>
                  <a:gd name="T73" fmla="*/ 207 h 233"/>
                  <a:gd name="T74" fmla="*/ 283 w 483"/>
                  <a:gd name="T75" fmla="*/ 211 h 233"/>
                  <a:gd name="T76" fmla="*/ 279 w 483"/>
                  <a:gd name="T77" fmla="*/ 216 h 233"/>
                  <a:gd name="T78" fmla="*/ 282 w 483"/>
                  <a:gd name="T79" fmla="*/ 230 h 233"/>
                  <a:gd name="T80" fmla="*/ 288 w 483"/>
                  <a:gd name="T81" fmla="*/ 233 h 233"/>
                  <a:gd name="T82" fmla="*/ 332 w 483"/>
                  <a:gd name="T83" fmla="*/ 208 h 233"/>
                  <a:gd name="T84" fmla="*/ 329 w 483"/>
                  <a:gd name="T85" fmla="*/ 198 h 233"/>
                  <a:gd name="T86" fmla="*/ 320 w 483"/>
                  <a:gd name="T87" fmla="*/ 201 h 233"/>
                  <a:gd name="T88" fmla="*/ 314 w 483"/>
                  <a:gd name="T89" fmla="*/ 195 h 233"/>
                  <a:gd name="T90" fmla="*/ 315 w 483"/>
                  <a:gd name="T91" fmla="*/ 190 h 233"/>
                  <a:gd name="T92" fmla="*/ 327 w 483"/>
                  <a:gd name="T93" fmla="*/ 163 h 233"/>
                  <a:gd name="T94" fmla="*/ 341 w 483"/>
                  <a:gd name="T95" fmla="*/ 165 h 233"/>
                  <a:gd name="T96" fmla="*/ 350 w 483"/>
                  <a:gd name="T97" fmla="*/ 174 h 233"/>
                  <a:gd name="T98" fmla="*/ 368 w 483"/>
                  <a:gd name="T99" fmla="*/ 204 h 233"/>
                  <a:gd name="T100" fmla="*/ 388 w 483"/>
                  <a:gd name="T101" fmla="*/ 216 h 233"/>
                  <a:gd name="T102" fmla="*/ 402 w 483"/>
                  <a:gd name="T103" fmla="*/ 198 h 233"/>
                  <a:gd name="T104" fmla="*/ 420 w 483"/>
                  <a:gd name="T105" fmla="*/ 207 h 233"/>
                  <a:gd name="T106" fmla="*/ 477 w 483"/>
                  <a:gd name="T107" fmla="*/ 184 h 233"/>
                  <a:gd name="T108" fmla="*/ 483 w 483"/>
                  <a:gd name="T109" fmla="*/ 181 h 2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483" h="233">
                    <a:moveTo>
                      <a:pt x="0" y="47"/>
                    </a:moveTo>
                    <a:lnTo>
                      <a:pt x="4" y="47"/>
                    </a:lnTo>
                    <a:lnTo>
                      <a:pt x="5" y="45"/>
                    </a:lnTo>
                    <a:lnTo>
                      <a:pt x="5" y="28"/>
                    </a:lnTo>
                    <a:lnTo>
                      <a:pt x="7" y="25"/>
                    </a:lnTo>
                    <a:lnTo>
                      <a:pt x="8" y="23"/>
                    </a:lnTo>
                    <a:lnTo>
                      <a:pt x="10" y="21"/>
                    </a:lnTo>
                    <a:lnTo>
                      <a:pt x="17" y="13"/>
                    </a:lnTo>
                    <a:lnTo>
                      <a:pt x="21" y="10"/>
                    </a:lnTo>
                    <a:lnTo>
                      <a:pt x="24" y="10"/>
                    </a:lnTo>
                    <a:lnTo>
                      <a:pt x="32" y="7"/>
                    </a:lnTo>
                    <a:lnTo>
                      <a:pt x="33" y="7"/>
                    </a:lnTo>
                    <a:lnTo>
                      <a:pt x="37" y="8"/>
                    </a:lnTo>
                    <a:lnTo>
                      <a:pt x="47" y="8"/>
                    </a:lnTo>
                    <a:lnTo>
                      <a:pt x="50" y="10"/>
                    </a:lnTo>
                    <a:lnTo>
                      <a:pt x="54" y="18"/>
                    </a:lnTo>
                    <a:lnTo>
                      <a:pt x="53" y="19"/>
                    </a:lnTo>
                    <a:lnTo>
                      <a:pt x="58" y="18"/>
                    </a:lnTo>
                    <a:lnTo>
                      <a:pt x="68" y="16"/>
                    </a:lnTo>
                    <a:lnTo>
                      <a:pt x="74" y="16"/>
                    </a:lnTo>
                    <a:lnTo>
                      <a:pt x="77" y="14"/>
                    </a:lnTo>
                    <a:lnTo>
                      <a:pt x="81" y="10"/>
                    </a:lnTo>
                    <a:lnTo>
                      <a:pt x="81" y="8"/>
                    </a:lnTo>
                    <a:lnTo>
                      <a:pt x="87" y="1"/>
                    </a:lnTo>
                    <a:lnTo>
                      <a:pt x="89" y="0"/>
                    </a:lnTo>
                    <a:lnTo>
                      <a:pt x="97" y="4"/>
                    </a:lnTo>
                    <a:lnTo>
                      <a:pt x="100" y="7"/>
                    </a:lnTo>
                    <a:lnTo>
                      <a:pt x="109" y="10"/>
                    </a:lnTo>
                    <a:lnTo>
                      <a:pt x="113" y="8"/>
                    </a:lnTo>
                    <a:lnTo>
                      <a:pt x="120" y="7"/>
                    </a:lnTo>
                    <a:lnTo>
                      <a:pt x="128" y="8"/>
                    </a:lnTo>
                    <a:lnTo>
                      <a:pt x="134" y="11"/>
                    </a:lnTo>
                    <a:lnTo>
                      <a:pt x="135" y="18"/>
                    </a:lnTo>
                    <a:lnTo>
                      <a:pt x="138" y="18"/>
                    </a:lnTo>
                    <a:lnTo>
                      <a:pt x="138" y="16"/>
                    </a:lnTo>
                    <a:lnTo>
                      <a:pt x="139" y="13"/>
                    </a:lnTo>
                    <a:lnTo>
                      <a:pt x="139" y="11"/>
                    </a:lnTo>
                    <a:lnTo>
                      <a:pt x="142" y="11"/>
                    </a:lnTo>
                    <a:lnTo>
                      <a:pt x="156" y="6"/>
                    </a:lnTo>
                    <a:lnTo>
                      <a:pt x="176" y="1"/>
                    </a:lnTo>
                    <a:lnTo>
                      <a:pt x="177" y="1"/>
                    </a:lnTo>
                    <a:lnTo>
                      <a:pt x="178" y="4"/>
                    </a:lnTo>
                    <a:lnTo>
                      <a:pt x="180" y="4"/>
                    </a:lnTo>
                    <a:lnTo>
                      <a:pt x="183" y="16"/>
                    </a:lnTo>
                    <a:lnTo>
                      <a:pt x="183" y="32"/>
                    </a:lnTo>
                    <a:lnTo>
                      <a:pt x="184" y="32"/>
                    </a:lnTo>
                    <a:lnTo>
                      <a:pt x="185" y="30"/>
                    </a:lnTo>
                    <a:lnTo>
                      <a:pt x="194" y="29"/>
                    </a:lnTo>
                    <a:lnTo>
                      <a:pt x="204" y="32"/>
                    </a:lnTo>
                    <a:lnTo>
                      <a:pt x="207" y="33"/>
                    </a:lnTo>
                    <a:lnTo>
                      <a:pt x="207" y="49"/>
                    </a:lnTo>
                    <a:lnTo>
                      <a:pt x="221" y="63"/>
                    </a:lnTo>
                    <a:lnTo>
                      <a:pt x="227" y="74"/>
                    </a:lnTo>
                    <a:lnTo>
                      <a:pt x="229" y="75"/>
                    </a:lnTo>
                    <a:lnTo>
                      <a:pt x="227" y="77"/>
                    </a:lnTo>
                    <a:lnTo>
                      <a:pt x="227" y="78"/>
                    </a:lnTo>
                    <a:lnTo>
                      <a:pt x="226" y="81"/>
                    </a:lnTo>
                    <a:lnTo>
                      <a:pt x="222" y="92"/>
                    </a:lnTo>
                    <a:lnTo>
                      <a:pt x="221" y="92"/>
                    </a:lnTo>
                    <a:lnTo>
                      <a:pt x="219" y="95"/>
                    </a:lnTo>
                    <a:lnTo>
                      <a:pt x="218" y="96"/>
                    </a:lnTo>
                    <a:lnTo>
                      <a:pt x="218" y="99"/>
                    </a:lnTo>
                    <a:lnTo>
                      <a:pt x="221" y="109"/>
                    </a:lnTo>
                    <a:lnTo>
                      <a:pt x="223" y="110"/>
                    </a:lnTo>
                    <a:lnTo>
                      <a:pt x="226" y="113"/>
                    </a:lnTo>
                    <a:lnTo>
                      <a:pt x="229" y="116"/>
                    </a:lnTo>
                    <a:lnTo>
                      <a:pt x="231" y="116"/>
                    </a:lnTo>
                    <a:lnTo>
                      <a:pt x="264" y="120"/>
                    </a:lnTo>
                    <a:lnTo>
                      <a:pt x="265" y="114"/>
                    </a:lnTo>
                    <a:lnTo>
                      <a:pt x="267" y="112"/>
                    </a:lnTo>
                    <a:lnTo>
                      <a:pt x="268" y="107"/>
                    </a:lnTo>
                    <a:lnTo>
                      <a:pt x="283" y="90"/>
                    </a:lnTo>
                    <a:lnTo>
                      <a:pt x="289" y="86"/>
                    </a:lnTo>
                    <a:lnTo>
                      <a:pt x="297" y="86"/>
                    </a:lnTo>
                    <a:lnTo>
                      <a:pt x="297" y="88"/>
                    </a:lnTo>
                    <a:lnTo>
                      <a:pt x="296" y="89"/>
                    </a:lnTo>
                    <a:lnTo>
                      <a:pt x="296" y="93"/>
                    </a:lnTo>
                    <a:lnTo>
                      <a:pt x="293" y="109"/>
                    </a:lnTo>
                    <a:lnTo>
                      <a:pt x="293" y="112"/>
                    </a:lnTo>
                    <a:lnTo>
                      <a:pt x="290" y="114"/>
                    </a:lnTo>
                    <a:lnTo>
                      <a:pt x="290" y="116"/>
                    </a:lnTo>
                    <a:lnTo>
                      <a:pt x="288" y="120"/>
                    </a:lnTo>
                    <a:lnTo>
                      <a:pt x="290" y="121"/>
                    </a:lnTo>
                    <a:lnTo>
                      <a:pt x="300" y="119"/>
                    </a:lnTo>
                    <a:lnTo>
                      <a:pt x="304" y="116"/>
                    </a:lnTo>
                    <a:lnTo>
                      <a:pt x="308" y="114"/>
                    </a:lnTo>
                    <a:lnTo>
                      <a:pt x="312" y="112"/>
                    </a:lnTo>
                    <a:lnTo>
                      <a:pt x="317" y="110"/>
                    </a:lnTo>
                    <a:lnTo>
                      <a:pt x="318" y="109"/>
                    </a:lnTo>
                    <a:lnTo>
                      <a:pt x="321" y="107"/>
                    </a:lnTo>
                    <a:lnTo>
                      <a:pt x="320" y="112"/>
                    </a:lnTo>
                    <a:lnTo>
                      <a:pt x="308" y="117"/>
                    </a:lnTo>
                    <a:lnTo>
                      <a:pt x="300" y="120"/>
                    </a:lnTo>
                    <a:lnTo>
                      <a:pt x="296" y="123"/>
                    </a:lnTo>
                    <a:lnTo>
                      <a:pt x="286" y="126"/>
                    </a:lnTo>
                    <a:lnTo>
                      <a:pt x="283" y="127"/>
                    </a:lnTo>
                    <a:lnTo>
                      <a:pt x="283" y="138"/>
                    </a:lnTo>
                    <a:lnTo>
                      <a:pt x="285" y="142"/>
                    </a:lnTo>
                    <a:lnTo>
                      <a:pt x="285" y="144"/>
                    </a:lnTo>
                    <a:lnTo>
                      <a:pt x="286" y="147"/>
                    </a:lnTo>
                    <a:lnTo>
                      <a:pt x="286" y="148"/>
                    </a:lnTo>
                    <a:lnTo>
                      <a:pt x="290" y="148"/>
                    </a:lnTo>
                    <a:lnTo>
                      <a:pt x="300" y="160"/>
                    </a:lnTo>
                    <a:lnTo>
                      <a:pt x="304" y="173"/>
                    </a:lnTo>
                    <a:lnTo>
                      <a:pt x="303" y="176"/>
                    </a:lnTo>
                    <a:lnTo>
                      <a:pt x="300" y="180"/>
                    </a:lnTo>
                    <a:lnTo>
                      <a:pt x="296" y="188"/>
                    </a:lnTo>
                    <a:lnTo>
                      <a:pt x="285" y="193"/>
                    </a:lnTo>
                    <a:lnTo>
                      <a:pt x="283" y="194"/>
                    </a:lnTo>
                    <a:lnTo>
                      <a:pt x="285" y="197"/>
                    </a:lnTo>
                    <a:lnTo>
                      <a:pt x="286" y="207"/>
                    </a:lnTo>
                    <a:lnTo>
                      <a:pt x="286" y="210"/>
                    </a:lnTo>
                    <a:lnTo>
                      <a:pt x="285" y="211"/>
                    </a:lnTo>
                    <a:lnTo>
                      <a:pt x="283" y="211"/>
                    </a:lnTo>
                    <a:lnTo>
                      <a:pt x="281" y="212"/>
                    </a:lnTo>
                    <a:lnTo>
                      <a:pt x="281" y="214"/>
                    </a:lnTo>
                    <a:lnTo>
                      <a:pt x="279" y="216"/>
                    </a:lnTo>
                    <a:lnTo>
                      <a:pt x="279" y="225"/>
                    </a:lnTo>
                    <a:lnTo>
                      <a:pt x="281" y="229"/>
                    </a:lnTo>
                    <a:lnTo>
                      <a:pt x="282" y="230"/>
                    </a:lnTo>
                    <a:lnTo>
                      <a:pt x="283" y="230"/>
                    </a:lnTo>
                    <a:lnTo>
                      <a:pt x="283" y="232"/>
                    </a:lnTo>
                    <a:lnTo>
                      <a:pt x="288" y="233"/>
                    </a:lnTo>
                    <a:lnTo>
                      <a:pt x="298" y="230"/>
                    </a:lnTo>
                    <a:lnTo>
                      <a:pt x="318" y="216"/>
                    </a:lnTo>
                    <a:lnTo>
                      <a:pt x="332" y="208"/>
                    </a:lnTo>
                    <a:lnTo>
                      <a:pt x="332" y="205"/>
                    </a:lnTo>
                    <a:lnTo>
                      <a:pt x="329" y="200"/>
                    </a:lnTo>
                    <a:lnTo>
                      <a:pt x="329" y="198"/>
                    </a:lnTo>
                    <a:lnTo>
                      <a:pt x="327" y="198"/>
                    </a:lnTo>
                    <a:lnTo>
                      <a:pt x="322" y="200"/>
                    </a:lnTo>
                    <a:lnTo>
                      <a:pt x="320" y="201"/>
                    </a:lnTo>
                    <a:lnTo>
                      <a:pt x="318" y="200"/>
                    </a:lnTo>
                    <a:lnTo>
                      <a:pt x="315" y="198"/>
                    </a:lnTo>
                    <a:lnTo>
                      <a:pt x="314" y="195"/>
                    </a:lnTo>
                    <a:lnTo>
                      <a:pt x="312" y="194"/>
                    </a:lnTo>
                    <a:lnTo>
                      <a:pt x="314" y="191"/>
                    </a:lnTo>
                    <a:lnTo>
                      <a:pt x="315" y="190"/>
                    </a:lnTo>
                    <a:lnTo>
                      <a:pt x="325" y="169"/>
                    </a:lnTo>
                    <a:lnTo>
                      <a:pt x="327" y="165"/>
                    </a:lnTo>
                    <a:lnTo>
                      <a:pt x="327" y="163"/>
                    </a:lnTo>
                    <a:lnTo>
                      <a:pt x="329" y="160"/>
                    </a:lnTo>
                    <a:lnTo>
                      <a:pt x="331" y="162"/>
                    </a:lnTo>
                    <a:lnTo>
                      <a:pt x="341" y="165"/>
                    </a:lnTo>
                    <a:lnTo>
                      <a:pt x="343" y="165"/>
                    </a:lnTo>
                    <a:lnTo>
                      <a:pt x="348" y="167"/>
                    </a:lnTo>
                    <a:lnTo>
                      <a:pt x="350" y="174"/>
                    </a:lnTo>
                    <a:lnTo>
                      <a:pt x="361" y="190"/>
                    </a:lnTo>
                    <a:lnTo>
                      <a:pt x="363" y="191"/>
                    </a:lnTo>
                    <a:lnTo>
                      <a:pt x="368" y="204"/>
                    </a:lnTo>
                    <a:lnTo>
                      <a:pt x="368" y="205"/>
                    </a:lnTo>
                    <a:lnTo>
                      <a:pt x="373" y="210"/>
                    </a:lnTo>
                    <a:lnTo>
                      <a:pt x="388" y="216"/>
                    </a:lnTo>
                    <a:lnTo>
                      <a:pt x="399" y="202"/>
                    </a:lnTo>
                    <a:lnTo>
                      <a:pt x="401" y="198"/>
                    </a:lnTo>
                    <a:lnTo>
                      <a:pt x="402" y="198"/>
                    </a:lnTo>
                    <a:lnTo>
                      <a:pt x="405" y="200"/>
                    </a:lnTo>
                    <a:lnTo>
                      <a:pt x="419" y="214"/>
                    </a:lnTo>
                    <a:lnTo>
                      <a:pt x="420" y="207"/>
                    </a:lnTo>
                    <a:lnTo>
                      <a:pt x="431" y="207"/>
                    </a:lnTo>
                    <a:lnTo>
                      <a:pt x="463" y="193"/>
                    </a:lnTo>
                    <a:lnTo>
                      <a:pt x="477" y="184"/>
                    </a:lnTo>
                    <a:lnTo>
                      <a:pt x="479" y="184"/>
                    </a:lnTo>
                    <a:lnTo>
                      <a:pt x="483" y="183"/>
                    </a:lnTo>
                    <a:lnTo>
                      <a:pt x="483" y="18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62" name="Freeform 3204">
                <a:extLst>
                  <a:ext uri="{FF2B5EF4-FFF2-40B4-BE49-F238E27FC236}">
                    <a16:creationId xmlns:a16="http://schemas.microsoft.com/office/drawing/2014/main" id="{3E262DAB-9192-094F-0346-09F7137F8A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3" y="1163"/>
                <a:ext cx="76" cy="46"/>
              </a:xfrm>
              <a:custGeom>
                <a:avLst/>
                <a:gdLst>
                  <a:gd name="T0" fmla="*/ 300 w 300"/>
                  <a:gd name="T1" fmla="*/ 186 h 186"/>
                  <a:gd name="T2" fmla="*/ 300 w 300"/>
                  <a:gd name="T3" fmla="*/ 183 h 186"/>
                  <a:gd name="T4" fmla="*/ 299 w 300"/>
                  <a:gd name="T5" fmla="*/ 183 h 186"/>
                  <a:gd name="T6" fmla="*/ 299 w 300"/>
                  <a:gd name="T7" fmla="*/ 179 h 186"/>
                  <a:gd name="T8" fmla="*/ 298 w 300"/>
                  <a:gd name="T9" fmla="*/ 179 h 186"/>
                  <a:gd name="T10" fmla="*/ 295 w 300"/>
                  <a:gd name="T11" fmla="*/ 176 h 186"/>
                  <a:gd name="T12" fmla="*/ 289 w 300"/>
                  <a:gd name="T13" fmla="*/ 182 h 186"/>
                  <a:gd name="T14" fmla="*/ 281 w 300"/>
                  <a:gd name="T15" fmla="*/ 182 h 186"/>
                  <a:gd name="T16" fmla="*/ 274 w 300"/>
                  <a:gd name="T17" fmla="*/ 179 h 186"/>
                  <a:gd name="T18" fmla="*/ 272 w 300"/>
                  <a:gd name="T19" fmla="*/ 179 h 186"/>
                  <a:gd name="T20" fmla="*/ 271 w 300"/>
                  <a:gd name="T21" fmla="*/ 178 h 186"/>
                  <a:gd name="T22" fmla="*/ 271 w 300"/>
                  <a:gd name="T23" fmla="*/ 174 h 186"/>
                  <a:gd name="T24" fmla="*/ 269 w 300"/>
                  <a:gd name="T25" fmla="*/ 172 h 186"/>
                  <a:gd name="T26" fmla="*/ 264 w 300"/>
                  <a:gd name="T27" fmla="*/ 161 h 186"/>
                  <a:gd name="T28" fmla="*/ 264 w 300"/>
                  <a:gd name="T29" fmla="*/ 160 h 186"/>
                  <a:gd name="T30" fmla="*/ 261 w 300"/>
                  <a:gd name="T31" fmla="*/ 160 h 186"/>
                  <a:gd name="T32" fmla="*/ 261 w 300"/>
                  <a:gd name="T33" fmla="*/ 161 h 186"/>
                  <a:gd name="T34" fmla="*/ 254 w 300"/>
                  <a:gd name="T35" fmla="*/ 161 h 186"/>
                  <a:gd name="T36" fmla="*/ 247 w 300"/>
                  <a:gd name="T37" fmla="*/ 158 h 186"/>
                  <a:gd name="T38" fmla="*/ 229 w 300"/>
                  <a:gd name="T39" fmla="*/ 146 h 186"/>
                  <a:gd name="T40" fmla="*/ 226 w 300"/>
                  <a:gd name="T41" fmla="*/ 143 h 186"/>
                  <a:gd name="T42" fmla="*/ 221 w 300"/>
                  <a:gd name="T43" fmla="*/ 130 h 186"/>
                  <a:gd name="T44" fmla="*/ 221 w 300"/>
                  <a:gd name="T45" fmla="*/ 114 h 186"/>
                  <a:gd name="T46" fmla="*/ 222 w 300"/>
                  <a:gd name="T47" fmla="*/ 108 h 186"/>
                  <a:gd name="T48" fmla="*/ 222 w 300"/>
                  <a:gd name="T49" fmla="*/ 107 h 186"/>
                  <a:gd name="T50" fmla="*/ 219 w 300"/>
                  <a:gd name="T51" fmla="*/ 102 h 186"/>
                  <a:gd name="T52" fmla="*/ 216 w 300"/>
                  <a:gd name="T53" fmla="*/ 100 h 186"/>
                  <a:gd name="T54" fmla="*/ 216 w 300"/>
                  <a:gd name="T55" fmla="*/ 98 h 186"/>
                  <a:gd name="T56" fmla="*/ 200 w 300"/>
                  <a:gd name="T57" fmla="*/ 95 h 186"/>
                  <a:gd name="T58" fmla="*/ 195 w 300"/>
                  <a:gd name="T59" fmla="*/ 97 h 186"/>
                  <a:gd name="T60" fmla="*/ 193 w 300"/>
                  <a:gd name="T61" fmla="*/ 98 h 186"/>
                  <a:gd name="T62" fmla="*/ 190 w 300"/>
                  <a:gd name="T63" fmla="*/ 97 h 186"/>
                  <a:gd name="T64" fmla="*/ 187 w 300"/>
                  <a:gd name="T65" fmla="*/ 97 h 186"/>
                  <a:gd name="T66" fmla="*/ 184 w 300"/>
                  <a:gd name="T67" fmla="*/ 95 h 186"/>
                  <a:gd name="T68" fmla="*/ 184 w 300"/>
                  <a:gd name="T69" fmla="*/ 94 h 186"/>
                  <a:gd name="T70" fmla="*/ 180 w 300"/>
                  <a:gd name="T71" fmla="*/ 91 h 186"/>
                  <a:gd name="T72" fmla="*/ 180 w 300"/>
                  <a:gd name="T73" fmla="*/ 90 h 186"/>
                  <a:gd name="T74" fmla="*/ 179 w 300"/>
                  <a:gd name="T75" fmla="*/ 88 h 186"/>
                  <a:gd name="T76" fmla="*/ 179 w 300"/>
                  <a:gd name="T77" fmla="*/ 90 h 186"/>
                  <a:gd name="T78" fmla="*/ 177 w 300"/>
                  <a:gd name="T79" fmla="*/ 88 h 186"/>
                  <a:gd name="T80" fmla="*/ 158 w 300"/>
                  <a:gd name="T81" fmla="*/ 83 h 186"/>
                  <a:gd name="T82" fmla="*/ 154 w 300"/>
                  <a:gd name="T83" fmla="*/ 80 h 186"/>
                  <a:gd name="T84" fmla="*/ 147 w 300"/>
                  <a:gd name="T85" fmla="*/ 64 h 186"/>
                  <a:gd name="T86" fmla="*/ 131 w 300"/>
                  <a:gd name="T87" fmla="*/ 44 h 186"/>
                  <a:gd name="T88" fmla="*/ 128 w 300"/>
                  <a:gd name="T89" fmla="*/ 35 h 186"/>
                  <a:gd name="T90" fmla="*/ 111 w 300"/>
                  <a:gd name="T91" fmla="*/ 30 h 186"/>
                  <a:gd name="T92" fmla="*/ 99 w 300"/>
                  <a:gd name="T93" fmla="*/ 20 h 186"/>
                  <a:gd name="T94" fmla="*/ 99 w 300"/>
                  <a:gd name="T95" fmla="*/ 21 h 186"/>
                  <a:gd name="T96" fmla="*/ 98 w 300"/>
                  <a:gd name="T97" fmla="*/ 23 h 186"/>
                  <a:gd name="T98" fmla="*/ 89 w 300"/>
                  <a:gd name="T99" fmla="*/ 34 h 186"/>
                  <a:gd name="T100" fmla="*/ 88 w 300"/>
                  <a:gd name="T101" fmla="*/ 34 h 186"/>
                  <a:gd name="T102" fmla="*/ 82 w 300"/>
                  <a:gd name="T103" fmla="*/ 31 h 186"/>
                  <a:gd name="T104" fmla="*/ 81 w 300"/>
                  <a:gd name="T105" fmla="*/ 31 h 186"/>
                  <a:gd name="T106" fmla="*/ 80 w 300"/>
                  <a:gd name="T107" fmla="*/ 30 h 186"/>
                  <a:gd name="T108" fmla="*/ 63 w 300"/>
                  <a:gd name="T109" fmla="*/ 23 h 186"/>
                  <a:gd name="T110" fmla="*/ 51 w 300"/>
                  <a:gd name="T111" fmla="*/ 16 h 186"/>
                  <a:gd name="T112" fmla="*/ 50 w 300"/>
                  <a:gd name="T113" fmla="*/ 14 h 186"/>
                  <a:gd name="T114" fmla="*/ 21 w 300"/>
                  <a:gd name="T115" fmla="*/ 6 h 186"/>
                  <a:gd name="T116" fmla="*/ 13 w 300"/>
                  <a:gd name="T117" fmla="*/ 2 h 186"/>
                  <a:gd name="T118" fmla="*/ 13 w 300"/>
                  <a:gd name="T119" fmla="*/ 0 h 186"/>
                  <a:gd name="T120" fmla="*/ 0 w 300"/>
                  <a:gd name="T121" fmla="*/ 4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00" h="186">
                    <a:moveTo>
                      <a:pt x="300" y="186"/>
                    </a:moveTo>
                    <a:lnTo>
                      <a:pt x="300" y="183"/>
                    </a:lnTo>
                    <a:lnTo>
                      <a:pt x="299" y="183"/>
                    </a:lnTo>
                    <a:lnTo>
                      <a:pt x="299" y="179"/>
                    </a:lnTo>
                    <a:lnTo>
                      <a:pt x="298" y="179"/>
                    </a:lnTo>
                    <a:lnTo>
                      <a:pt x="295" y="176"/>
                    </a:lnTo>
                    <a:lnTo>
                      <a:pt x="289" y="182"/>
                    </a:lnTo>
                    <a:lnTo>
                      <a:pt x="281" y="182"/>
                    </a:lnTo>
                    <a:lnTo>
                      <a:pt x="274" y="179"/>
                    </a:lnTo>
                    <a:lnTo>
                      <a:pt x="272" y="179"/>
                    </a:lnTo>
                    <a:lnTo>
                      <a:pt x="271" y="178"/>
                    </a:lnTo>
                    <a:lnTo>
                      <a:pt x="271" y="174"/>
                    </a:lnTo>
                    <a:lnTo>
                      <a:pt x="269" y="172"/>
                    </a:lnTo>
                    <a:lnTo>
                      <a:pt x="264" y="161"/>
                    </a:lnTo>
                    <a:lnTo>
                      <a:pt x="264" y="160"/>
                    </a:lnTo>
                    <a:lnTo>
                      <a:pt x="261" y="160"/>
                    </a:lnTo>
                    <a:lnTo>
                      <a:pt x="261" y="161"/>
                    </a:lnTo>
                    <a:lnTo>
                      <a:pt x="254" y="161"/>
                    </a:lnTo>
                    <a:lnTo>
                      <a:pt x="247" y="158"/>
                    </a:lnTo>
                    <a:lnTo>
                      <a:pt x="229" y="146"/>
                    </a:lnTo>
                    <a:lnTo>
                      <a:pt x="226" y="143"/>
                    </a:lnTo>
                    <a:lnTo>
                      <a:pt x="221" y="130"/>
                    </a:lnTo>
                    <a:lnTo>
                      <a:pt x="221" y="114"/>
                    </a:lnTo>
                    <a:lnTo>
                      <a:pt x="222" y="108"/>
                    </a:lnTo>
                    <a:lnTo>
                      <a:pt x="222" y="107"/>
                    </a:lnTo>
                    <a:lnTo>
                      <a:pt x="219" y="102"/>
                    </a:lnTo>
                    <a:lnTo>
                      <a:pt x="216" y="100"/>
                    </a:lnTo>
                    <a:lnTo>
                      <a:pt x="216" y="98"/>
                    </a:lnTo>
                    <a:lnTo>
                      <a:pt x="200" y="95"/>
                    </a:lnTo>
                    <a:lnTo>
                      <a:pt x="195" y="97"/>
                    </a:lnTo>
                    <a:lnTo>
                      <a:pt x="193" y="98"/>
                    </a:lnTo>
                    <a:lnTo>
                      <a:pt x="190" y="97"/>
                    </a:lnTo>
                    <a:lnTo>
                      <a:pt x="187" y="97"/>
                    </a:lnTo>
                    <a:lnTo>
                      <a:pt x="184" y="95"/>
                    </a:lnTo>
                    <a:lnTo>
                      <a:pt x="184" y="94"/>
                    </a:lnTo>
                    <a:lnTo>
                      <a:pt x="180" y="91"/>
                    </a:lnTo>
                    <a:lnTo>
                      <a:pt x="180" y="90"/>
                    </a:lnTo>
                    <a:lnTo>
                      <a:pt x="179" y="88"/>
                    </a:lnTo>
                    <a:lnTo>
                      <a:pt x="179" y="90"/>
                    </a:lnTo>
                    <a:lnTo>
                      <a:pt x="177" y="88"/>
                    </a:lnTo>
                    <a:lnTo>
                      <a:pt x="158" y="83"/>
                    </a:lnTo>
                    <a:lnTo>
                      <a:pt x="154" y="80"/>
                    </a:lnTo>
                    <a:lnTo>
                      <a:pt x="147" y="64"/>
                    </a:lnTo>
                    <a:lnTo>
                      <a:pt x="131" y="44"/>
                    </a:lnTo>
                    <a:lnTo>
                      <a:pt x="128" y="35"/>
                    </a:lnTo>
                    <a:lnTo>
                      <a:pt x="111" y="30"/>
                    </a:lnTo>
                    <a:lnTo>
                      <a:pt x="99" y="20"/>
                    </a:lnTo>
                    <a:lnTo>
                      <a:pt x="99" y="21"/>
                    </a:lnTo>
                    <a:lnTo>
                      <a:pt x="98" y="23"/>
                    </a:lnTo>
                    <a:lnTo>
                      <a:pt x="89" y="34"/>
                    </a:lnTo>
                    <a:lnTo>
                      <a:pt x="88" y="34"/>
                    </a:lnTo>
                    <a:lnTo>
                      <a:pt x="82" y="31"/>
                    </a:lnTo>
                    <a:lnTo>
                      <a:pt x="81" y="31"/>
                    </a:lnTo>
                    <a:lnTo>
                      <a:pt x="80" y="30"/>
                    </a:lnTo>
                    <a:lnTo>
                      <a:pt x="63" y="23"/>
                    </a:lnTo>
                    <a:lnTo>
                      <a:pt x="51" y="16"/>
                    </a:lnTo>
                    <a:lnTo>
                      <a:pt x="50" y="14"/>
                    </a:lnTo>
                    <a:lnTo>
                      <a:pt x="21" y="6"/>
                    </a:lnTo>
                    <a:lnTo>
                      <a:pt x="13" y="2"/>
                    </a:lnTo>
                    <a:lnTo>
                      <a:pt x="13" y="0"/>
                    </a:lnTo>
                    <a:lnTo>
                      <a:pt x="0" y="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63" name="Freeform 3205">
                <a:extLst>
                  <a:ext uri="{FF2B5EF4-FFF2-40B4-BE49-F238E27FC236}">
                    <a16:creationId xmlns:a16="http://schemas.microsoft.com/office/drawing/2014/main" id="{71460B7C-7DF7-B68E-F457-8628EF0693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2" y="1083"/>
                <a:ext cx="71" cy="81"/>
              </a:xfrm>
              <a:custGeom>
                <a:avLst/>
                <a:gdLst>
                  <a:gd name="T0" fmla="*/ 283 w 285"/>
                  <a:gd name="T1" fmla="*/ 323 h 323"/>
                  <a:gd name="T2" fmla="*/ 274 w 285"/>
                  <a:gd name="T3" fmla="*/ 319 h 323"/>
                  <a:gd name="T4" fmla="*/ 268 w 285"/>
                  <a:gd name="T5" fmla="*/ 301 h 323"/>
                  <a:gd name="T6" fmla="*/ 253 w 285"/>
                  <a:gd name="T7" fmla="*/ 303 h 323"/>
                  <a:gd name="T8" fmla="*/ 254 w 285"/>
                  <a:gd name="T9" fmla="*/ 287 h 323"/>
                  <a:gd name="T10" fmla="*/ 231 w 285"/>
                  <a:gd name="T11" fmla="*/ 275 h 323"/>
                  <a:gd name="T12" fmla="*/ 222 w 285"/>
                  <a:gd name="T13" fmla="*/ 261 h 323"/>
                  <a:gd name="T14" fmla="*/ 215 w 285"/>
                  <a:gd name="T15" fmla="*/ 256 h 323"/>
                  <a:gd name="T16" fmla="*/ 193 w 285"/>
                  <a:gd name="T17" fmla="*/ 262 h 323"/>
                  <a:gd name="T18" fmla="*/ 189 w 285"/>
                  <a:gd name="T19" fmla="*/ 261 h 323"/>
                  <a:gd name="T20" fmla="*/ 182 w 285"/>
                  <a:gd name="T21" fmla="*/ 251 h 323"/>
                  <a:gd name="T22" fmla="*/ 179 w 285"/>
                  <a:gd name="T23" fmla="*/ 247 h 323"/>
                  <a:gd name="T24" fmla="*/ 168 w 285"/>
                  <a:gd name="T25" fmla="*/ 226 h 323"/>
                  <a:gd name="T26" fmla="*/ 166 w 285"/>
                  <a:gd name="T27" fmla="*/ 227 h 323"/>
                  <a:gd name="T28" fmla="*/ 158 w 285"/>
                  <a:gd name="T29" fmla="*/ 222 h 323"/>
                  <a:gd name="T30" fmla="*/ 161 w 285"/>
                  <a:gd name="T31" fmla="*/ 206 h 323"/>
                  <a:gd name="T32" fmla="*/ 158 w 285"/>
                  <a:gd name="T33" fmla="*/ 203 h 323"/>
                  <a:gd name="T34" fmla="*/ 131 w 285"/>
                  <a:gd name="T35" fmla="*/ 209 h 323"/>
                  <a:gd name="T36" fmla="*/ 102 w 285"/>
                  <a:gd name="T37" fmla="*/ 205 h 323"/>
                  <a:gd name="T38" fmla="*/ 99 w 285"/>
                  <a:gd name="T39" fmla="*/ 199 h 323"/>
                  <a:gd name="T40" fmla="*/ 98 w 285"/>
                  <a:gd name="T41" fmla="*/ 196 h 323"/>
                  <a:gd name="T42" fmla="*/ 85 w 285"/>
                  <a:gd name="T43" fmla="*/ 143 h 323"/>
                  <a:gd name="T44" fmla="*/ 81 w 285"/>
                  <a:gd name="T45" fmla="*/ 138 h 323"/>
                  <a:gd name="T46" fmla="*/ 61 w 285"/>
                  <a:gd name="T47" fmla="*/ 160 h 323"/>
                  <a:gd name="T48" fmla="*/ 55 w 285"/>
                  <a:gd name="T49" fmla="*/ 173 h 323"/>
                  <a:gd name="T50" fmla="*/ 49 w 285"/>
                  <a:gd name="T51" fmla="*/ 175 h 323"/>
                  <a:gd name="T52" fmla="*/ 34 w 285"/>
                  <a:gd name="T53" fmla="*/ 181 h 323"/>
                  <a:gd name="T54" fmla="*/ 25 w 285"/>
                  <a:gd name="T55" fmla="*/ 180 h 323"/>
                  <a:gd name="T56" fmla="*/ 21 w 285"/>
                  <a:gd name="T57" fmla="*/ 177 h 323"/>
                  <a:gd name="T58" fmla="*/ 15 w 285"/>
                  <a:gd name="T59" fmla="*/ 173 h 323"/>
                  <a:gd name="T60" fmla="*/ 11 w 285"/>
                  <a:gd name="T61" fmla="*/ 165 h 323"/>
                  <a:gd name="T62" fmla="*/ 10 w 285"/>
                  <a:gd name="T63" fmla="*/ 159 h 323"/>
                  <a:gd name="T64" fmla="*/ 20 w 285"/>
                  <a:gd name="T65" fmla="*/ 146 h 323"/>
                  <a:gd name="T66" fmla="*/ 22 w 285"/>
                  <a:gd name="T67" fmla="*/ 135 h 323"/>
                  <a:gd name="T68" fmla="*/ 10 w 285"/>
                  <a:gd name="T69" fmla="*/ 117 h 323"/>
                  <a:gd name="T70" fmla="*/ 7 w 285"/>
                  <a:gd name="T71" fmla="*/ 95 h 323"/>
                  <a:gd name="T72" fmla="*/ 8 w 285"/>
                  <a:gd name="T73" fmla="*/ 90 h 323"/>
                  <a:gd name="T74" fmla="*/ 15 w 285"/>
                  <a:gd name="T75" fmla="*/ 85 h 323"/>
                  <a:gd name="T76" fmla="*/ 22 w 285"/>
                  <a:gd name="T77" fmla="*/ 79 h 323"/>
                  <a:gd name="T78" fmla="*/ 27 w 285"/>
                  <a:gd name="T79" fmla="*/ 76 h 323"/>
                  <a:gd name="T80" fmla="*/ 24 w 285"/>
                  <a:gd name="T81" fmla="*/ 58 h 323"/>
                  <a:gd name="T82" fmla="*/ 20 w 285"/>
                  <a:gd name="T83" fmla="*/ 53 h 323"/>
                  <a:gd name="T84" fmla="*/ 8 w 285"/>
                  <a:gd name="T85" fmla="*/ 51 h 323"/>
                  <a:gd name="T86" fmla="*/ 0 w 285"/>
                  <a:gd name="T87" fmla="*/ 48 h 323"/>
                  <a:gd name="T88" fmla="*/ 1 w 285"/>
                  <a:gd name="T89" fmla="*/ 45 h 323"/>
                  <a:gd name="T90" fmla="*/ 8 w 285"/>
                  <a:gd name="T91" fmla="*/ 32 h 323"/>
                  <a:gd name="T92" fmla="*/ 20 w 285"/>
                  <a:gd name="T93" fmla="*/ 21 h 323"/>
                  <a:gd name="T94" fmla="*/ 13 w 285"/>
                  <a:gd name="T95" fmla="*/ 8 h 323"/>
                  <a:gd name="T96" fmla="*/ 10 w 285"/>
                  <a:gd name="T97" fmla="*/ 2 h 323"/>
                  <a:gd name="T98" fmla="*/ 14 w 285"/>
                  <a:gd name="T99" fmla="*/ 0 h 323"/>
                  <a:gd name="T100" fmla="*/ 22 w 285"/>
                  <a:gd name="T101" fmla="*/ 5 h 323"/>
                  <a:gd name="T102" fmla="*/ 29 w 285"/>
                  <a:gd name="T103" fmla="*/ 4 h 323"/>
                  <a:gd name="T104" fmla="*/ 31 w 285"/>
                  <a:gd name="T105" fmla="*/ 2 h 3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85" h="323">
                    <a:moveTo>
                      <a:pt x="285" y="323"/>
                    </a:moveTo>
                    <a:lnTo>
                      <a:pt x="283" y="323"/>
                    </a:lnTo>
                    <a:lnTo>
                      <a:pt x="282" y="322"/>
                    </a:lnTo>
                    <a:lnTo>
                      <a:pt x="274" y="319"/>
                    </a:lnTo>
                    <a:lnTo>
                      <a:pt x="274" y="314"/>
                    </a:lnTo>
                    <a:lnTo>
                      <a:pt x="268" y="301"/>
                    </a:lnTo>
                    <a:lnTo>
                      <a:pt x="265" y="301"/>
                    </a:lnTo>
                    <a:lnTo>
                      <a:pt x="253" y="303"/>
                    </a:lnTo>
                    <a:lnTo>
                      <a:pt x="253" y="289"/>
                    </a:lnTo>
                    <a:lnTo>
                      <a:pt x="254" y="287"/>
                    </a:lnTo>
                    <a:lnTo>
                      <a:pt x="253" y="287"/>
                    </a:lnTo>
                    <a:lnTo>
                      <a:pt x="231" y="275"/>
                    </a:lnTo>
                    <a:lnTo>
                      <a:pt x="222" y="262"/>
                    </a:lnTo>
                    <a:lnTo>
                      <a:pt x="222" y="261"/>
                    </a:lnTo>
                    <a:lnTo>
                      <a:pt x="218" y="256"/>
                    </a:lnTo>
                    <a:lnTo>
                      <a:pt x="215" y="256"/>
                    </a:lnTo>
                    <a:lnTo>
                      <a:pt x="207" y="259"/>
                    </a:lnTo>
                    <a:lnTo>
                      <a:pt x="193" y="262"/>
                    </a:lnTo>
                    <a:lnTo>
                      <a:pt x="191" y="261"/>
                    </a:lnTo>
                    <a:lnTo>
                      <a:pt x="189" y="261"/>
                    </a:lnTo>
                    <a:lnTo>
                      <a:pt x="189" y="259"/>
                    </a:lnTo>
                    <a:lnTo>
                      <a:pt x="182" y="251"/>
                    </a:lnTo>
                    <a:lnTo>
                      <a:pt x="179" y="248"/>
                    </a:lnTo>
                    <a:lnTo>
                      <a:pt x="179" y="247"/>
                    </a:lnTo>
                    <a:lnTo>
                      <a:pt x="169" y="230"/>
                    </a:lnTo>
                    <a:lnTo>
                      <a:pt x="168" y="226"/>
                    </a:lnTo>
                    <a:lnTo>
                      <a:pt x="166" y="226"/>
                    </a:lnTo>
                    <a:lnTo>
                      <a:pt x="166" y="227"/>
                    </a:lnTo>
                    <a:lnTo>
                      <a:pt x="163" y="227"/>
                    </a:lnTo>
                    <a:lnTo>
                      <a:pt x="158" y="222"/>
                    </a:lnTo>
                    <a:lnTo>
                      <a:pt x="158" y="213"/>
                    </a:lnTo>
                    <a:lnTo>
                      <a:pt x="161" y="206"/>
                    </a:lnTo>
                    <a:lnTo>
                      <a:pt x="159" y="202"/>
                    </a:lnTo>
                    <a:lnTo>
                      <a:pt x="158" y="203"/>
                    </a:lnTo>
                    <a:lnTo>
                      <a:pt x="134" y="208"/>
                    </a:lnTo>
                    <a:lnTo>
                      <a:pt x="131" y="209"/>
                    </a:lnTo>
                    <a:lnTo>
                      <a:pt x="122" y="209"/>
                    </a:lnTo>
                    <a:lnTo>
                      <a:pt x="102" y="205"/>
                    </a:lnTo>
                    <a:lnTo>
                      <a:pt x="101" y="203"/>
                    </a:lnTo>
                    <a:lnTo>
                      <a:pt x="99" y="199"/>
                    </a:lnTo>
                    <a:lnTo>
                      <a:pt x="98" y="198"/>
                    </a:lnTo>
                    <a:lnTo>
                      <a:pt x="98" y="196"/>
                    </a:lnTo>
                    <a:lnTo>
                      <a:pt x="88" y="167"/>
                    </a:lnTo>
                    <a:lnTo>
                      <a:pt x="85" y="143"/>
                    </a:lnTo>
                    <a:lnTo>
                      <a:pt x="84" y="139"/>
                    </a:lnTo>
                    <a:lnTo>
                      <a:pt x="81" y="138"/>
                    </a:lnTo>
                    <a:lnTo>
                      <a:pt x="75" y="141"/>
                    </a:lnTo>
                    <a:lnTo>
                      <a:pt x="61" y="160"/>
                    </a:lnTo>
                    <a:lnTo>
                      <a:pt x="56" y="171"/>
                    </a:lnTo>
                    <a:lnTo>
                      <a:pt x="55" y="173"/>
                    </a:lnTo>
                    <a:lnTo>
                      <a:pt x="55" y="174"/>
                    </a:lnTo>
                    <a:lnTo>
                      <a:pt x="49" y="175"/>
                    </a:lnTo>
                    <a:lnTo>
                      <a:pt x="46" y="177"/>
                    </a:lnTo>
                    <a:lnTo>
                      <a:pt x="34" y="181"/>
                    </a:lnTo>
                    <a:lnTo>
                      <a:pt x="32" y="181"/>
                    </a:lnTo>
                    <a:lnTo>
                      <a:pt x="25" y="180"/>
                    </a:lnTo>
                    <a:lnTo>
                      <a:pt x="24" y="178"/>
                    </a:lnTo>
                    <a:lnTo>
                      <a:pt x="21" y="177"/>
                    </a:lnTo>
                    <a:lnTo>
                      <a:pt x="18" y="174"/>
                    </a:lnTo>
                    <a:lnTo>
                      <a:pt x="15" y="173"/>
                    </a:lnTo>
                    <a:lnTo>
                      <a:pt x="13" y="166"/>
                    </a:lnTo>
                    <a:lnTo>
                      <a:pt x="11" y="165"/>
                    </a:lnTo>
                    <a:lnTo>
                      <a:pt x="10" y="160"/>
                    </a:lnTo>
                    <a:lnTo>
                      <a:pt x="10" y="159"/>
                    </a:lnTo>
                    <a:lnTo>
                      <a:pt x="18" y="146"/>
                    </a:lnTo>
                    <a:lnTo>
                      <a:pt x="20" y="146"/>
                    </a:lnTo>
                    <a:lnTo>
                      <a:pt x="22" y="138"/>
                    </a:lnTo>
                    <a:lnTo>
                      <a:pt x="22" y="135"/>
                    </a:lnTo>
                    <a:lnTo>
                      <a:pt x="13" y="117"/>
                    </a:lnTo>
                    <a:lnTo>
                      <a:pt x="10" y="117"/>
                    </a:lnTo>
                    <a:lnTo>
                      <a:pt x="10" y="106"/>
                    </a:lnTo>
                    <a:lnTo>
                      <a:pt x="7" y="95"/>
                    </a:lnTo>
                    <a:lnTo>
                      <a:pt x="7" y="93"/>
                    </a:lnTo>
                    <a:lnTo>
                      <a:pt x="8" y="90"/>
                    </a:lnTo>
                    <a:lnTo>
                      <a:pt x="14" y="85"/>
                    </a:lnTo>
                    <a:lnTo>
                      <a:pt x="15" y="85"/>
                    </a:lnTo>
                    <a:lnTo>
                      <a:pt x="20" y="82"/>
                    </a:lnTo>
                    <a:lnTo>
                      <a:pt x="22" y="79"/>
                    </a:lnTo>
                    <a:lnTo>
                      <a:pt x="25" y="78"/>
                    </a:lnTo>
                    <a:lnTo>
                      <a:pt x="27" y="76"/>
                    </a:lnTo>
                    <a:lnTo>
                      <a:pt x="25" y="58"/>
                    </a:lnTo>
                    <a:lnTo>
                      <a:pt x="24" y="58"/>
                    </a:lnTo>
                    <a:lnTo>
                      <a:pt x="24" y="57"/>
                    </a:lnTo>
                    <a:lnTo>
                      <a:pt x="20" y="53"/>
                    </a:lnTo>
                    <a:lnTo>
                      <a:pt x="17" y="51"/>
                    </a:lnTo>
                    <a:lnTo>
                      <a:pt x="8" y="51"/>
                    </a:lnTo>
                    <a:lnTo>
                      <a:pt x="3" y="50"/>
                    </a:lnTo>
                    <a:lnTo>
                      <a:pt x="0" y="48"/>
                    </a:lnTo>
                    <a:lnTo>
                      <a:pt x="1" y="48"/>
                    </a:lnTo>
                    <a:lnTo>
                      <a:pt x="1" y="45"/>
                    </a:lnTo>
                    <a:lnTo>
                      <a:pt x="3" y="44"/>
                    </a:lnTo>
                    <a:lnTo>
                      <a:pt x="8" y="32"/>
                    </a:lnTo>
                    <a:lnTo>
                      <a:pt x="20" y="22"/>
                    </a:lnTo>
                    <a:lnTo>
                      <a:pt x="20" y="21"/>
                    </a:lnTo>
                    <a:lnTo>
                      <a:pt x="21" y="21"/>
                    </a:lnTo>
                    <a:lnTo>
                      <a:pt x="13" y="8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13" y="0"/>
                    </a:lnTo>
                    <a:lnTo>
                      <a:pt x="14" y="0"/>
                    </a:lnTo>
                    <a:lnTo>
                      <a:pt x="20" y="2"/>
                    </a:lnTo>
                    <a:lnTo>
                      <a:pt x="22" y="5"/>
                    </a:lnTo>
                    <a:lnTo>
                      <a:pt x="27" y="7"/>
                    </a:lnTo>
                    <a:lnTo>
                      <a:pt x="29" y="4"/>
                    </a:lnTo>
                    <a:lnTo>
                      <a:pt x="31" y="4"/>
                    </a:lnTo>
                    <a:lnTo>
                      <a:pt x="31" y="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64" name="Freeform 3206">
                <a:extLst>
                  <a:ext uri="{FF2B5EF4-FFF2-40B4-BE49-F238E27FC236}">
                    <a16:creationId xmlns:a16="http://schemas.microsoft.com/office/drawing/2014/main" id="{FFF7D994-8E1B-EF0A-9BE1-B06F355739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7" y="1164"/>
                <a:ext cx="143" cy="69"/>
              </a:xfrm>
              <a:custGeom>
                <a:avLst/>
                <a:gdLst>
                  <a:gd name="T0" fmla="*/ 546 w 572"/>
                  <a:gd name="T1" fmla="*/ 5 h 276"/>
                  <a:gd name="T2" fmla="*/ 555 w 572"/>
                  <a:gd name="T3" fmla="*/ 15 h 276"/>
                  <a:gd name="T4" fmla="*/ 551 w 572"/>
                  <a:gd name="T5" fmla="*/ 29 h 276"/>
                  <a:gd name="T6" fmla="*/ 560 w 572"/>
                  <a:gd name="T7" fmla="*/ 41 h 276"/>
                  <a:gd name="T8" fmla="*/ 559 w 572"/>
                  <a:gd name="T9" fmla="*/ 60 h 276"/>
                  <a:gd name="T10" fmla="*/ 572 w 572"/>
                  <a:gd name="T11" fmla="*/ 82 h 276"/>
                  <a:gd name="T12" fmla="*/ 566 w 572"/>
                  <a:gd name="T13" fmla="*/ 93 h 276"/>
                  <a:gd name="T14" fmla="*/ 552 w 572"/>
                  <a:gd name="T15" fmla="*/ 97 h 276"/>
                  <a:gd name="T16" fmla="*/ 543 w 572"/>
                  <a:gd name="T17" fmla="*/ 101 h 276"/>
                  <a:gd name="T18" fmla="*/ 502 w 572"/>
                  <a:gd name="T19" fmla="*/ 89 h 276"/>
                  <a:gd name="T20" fmla="*/ 485 w 572"/>
                  <a:gd name="T21" fmla="*/ 87 h 276"/>
                  <a:gd name="T22" fmla="*/ 481 w 572"/>
                  <a:gd name="T23" fmla="*/ 73 h 276"/>
                  <a:gd name="T24" fmla="*/ 442 w 572"/>
                  <a:gd name="T25" fmla="*/ 77 h 276"/>
                  <a:gd name="T26" fmla="*/ 426 w 572"/>
                  <a:gd name="T27" fmla="*/ 56 h 276"/>
                  <a:gd name="T28" fmla="*/ 419 w 572"/>
                  <a:gd name="T29" fmla="*/ 62 h 276"/>
                  <a:gd name="T30" fmla="*/ 391 w 572"/>
                  <a:gd name="T31" fmla="*/ 70 h 276"/>
                  <a:gd name="T32" fmla="*/ 376 w 572"/>
                  <a:gd name="T33" fmla="*/ 97 h 276"/>
                  <a:gd name="T34" fmla="*/ 362 w 572"/>
                  <a:gd name="T35" fmla="*/ 108 h 276"/>
                  <a:gd name="T36" fmla="*/ 358 w 572"/>
                  <a:gd name="T37" fmla="*/ 112 h 276"/>
                  <a:gd name="T38" fmla="*/ 327 w 572"/>
                  <a:gd name="T39" fmla="*/ 118 h 276"/>
                  <a:gd name="T40" fmla="*/ 310 w 572"/>
                  <a:gd name="T41" fmla="*/ 116 h 276"/>
                  <a:gd name="T42" fmla="*/ 298 w 572"/>
                  <a:gd name="T43" fmla="*/ 118 h 276"/>
                  <a:gd name="T44" fmla="*/ 316 w 572"/>
                  <a:gd name="T45" fmla="*/ 151 h 276"/>
                  <a:gd name="T46" fmla="*/ 331 w 572"/>
                  <a:gd name="T47" fmla="*/ 165 h 276"/>
                  <a:gd name="T48" fmla="*/ 319 w 572"/>
                  <a:gd name="T49" fmla="*/ 163 h 276"/>
                  <a:gd name="T50" fmla="*/ 310 w 572"/>
                  <a:gd name="T51" fmla="*/ 158 h 276"/>
                  <a:gd name="T52" fmla="*/ 303 w 572"/>
                  <a:gd name="T53" fmla="*/ 161 h 276"/>
                  <a:gd name="T54" fmla="*/ 308 w 572"/>
                  <a:gd name="T55" fmla="*/ 168 h 276"/>
                  <a:gd name="T56" fmla="*/ 316 w 572"/>
                  <a:gd name="T57" fmla="*/ 172 h 276"/>
                  <a:gd name="T58" fmla="*/ 310 w 572"/>
                  <a:gd name="T59" fmla="*/ 197 h 276"/>
                  <a:gd name="T60" fmla="*/ 299 w 572"/>
                  <a:gd name="T61" fmla="*/ 203 h 276"/>
                  <a:gd name="T62" fmla="*/ 298 w 572"/>
                  <a:gd name="T63" fmla="*/ 228 h 276"/>
                  <a:gd name="T64" fmla="*/ 292 w 572"/>
                  <a:gd name="T65" fmla="*/ 230 h 276"/>
                  <a:gd name="T66" fmla="*/ 280 w 572"/>
                  <a:gd name="T67" fmla="*/ 228 h 276"/>
                  <a:gd name="T68" fmla="*/ 281 w 572"/>
                  <a:gd name="T69" fmla="*/ 220 h 276"/>
                  <a:gd name="T70" fmla="*/ 271 w 572"/>
                  <a:gd name="T71" fmla="*/ 213 h 276"/>
                  <a:gd name="T72" fmla="*/ 253 w 572"/>
                  <a:gd name="T73" fmla="*/ 216 h 276"/>
                  <a:gd name="T74" fmla="*/ 228 w 572"/>
                  <a:gd name="T75" fmla="*/ 202 h 276"/>
                  <a:gd name="T76" fmla="*/ 186 w 572"/>
                  <a:gd name="T77" fmla="*/ 188 h 276"/>
                  <a:gd name="T78" fmla="*/ 171 w 572"/>
                  <a:gd name="T79" fmla="*/ 175 h 276"/>
                  <a:gd name="T80" fmla="*/ 164 w 572"/>
                  <a:gd name="T81" fmla="*/ 168 h 276"/>
                  <a:gd name="T82" fmla="*/ 153 w 572"/>
                  <a:gd name="T83" fmla="*/ 161 h 276"/>
                  <a:gd name="T84" fmla="*/ 130 w 572"/>
                  <a:gd name="T85" fmla="*/ 146 h 276"/>
                  <a:gd name="T86" fmla="*/ 122 w 572"/>
                  <a:gd name="T87" fmla="*/ 156 h 276"/>
                  <a:gd name="T88" fmla="*/ 116 w 572"/>
                  <a:gd name="T89" fmla="*/ 165 h 276"/>
                  <a:gd name="T90" fmla="*/ 129 w 572"/>
                  <a:gd name="T91" fmla="*/ 193 h 276"/>
                  <a:gd name="T92" fmla="*/ 136 w 572"/>
                  <a:gd name="T93" fmla="*/ 221 h 276"/>
                  <a:gd name="T94" fmla="*/ 147 w 572"/>
                  <a:gd name="T95" fmla="*/ 228 h 276"/>
                  <a:gd name="T96" fmla="*/ 146 w 572"/>
                  <a:gd name="T97" fmla="*/ 235 h 276"/>
                  <a:gd name="T98" fmla="*/ 140 w 572"/>
                  <a:gd name="T99" fmla="*/ 249 h 276"/>
                  <a:gd name="T100" fmla="*/ 140 w 572"/>
                  <a:gd name="T101" fmla="*/ 255 h 276"/>
                  <a:gd name="T102" fmla="*/ 133 w 572"/>
                  <a:gd name="T103" fmla="*/ 262 h 276"/>
                  <a:gd name="T104" fmla="*/ 115 w 572"/>
                  <a:gd name="T105" fmla="*/ 269 h 276"/>
                  <a:gd name="T106" fmla="*/ 88 w 572"/>
                  <a:gd name="T107" fmla="*/ 267 h 276"/>
                  <a:gd name="T108" fmla="*/ 55 w 572"/>
                  <a:gd name="T109" fmla="*/ 252 h 276"/>
                  <a:gd name="T110" fmla="*/ 21 w 572"/>
                  <a:gd name="T111" fmla="*/ 234 h 276"/>
                  <a:gd name="T112" fmla="*/ 10 w 572"/>
                  <a:gd name="T113" fmla="*/ 223 h 276"/>
                  <a:gd name="T114" fmla="*/ 0 w 572"/>
                  <a:gd name="T115" fmla="*/ 263 h 2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572" h="276">
                    <a:moveTo>
                      <a:pt x="545" y="0"/>
                    </a:moveTo>
                    <a:lnTo>
                      <a:pt x="545" y="3"/>
                    </a:lnTo>
                    <a:lnTo>
                      <a:pt x="546" y="5"/>
                    </a:lnTo>
                    <a:lnTo>
                      <a:pt x="552" y="9"/>
                    </a:lnTo>
                    <a:lnTo>
                      <a:pt x="555" y="12"/>
                    </a:lnTo>
                    <a:lnTo>
                      <a:pt x="555" y="15"/>
                    </a:lnTo>
                    <a:lnTo>
                      <a:pt x="552" y="20"/>
                    </a:lnTo>
                    <a:lnTo>
                      <a:pt x="552" y="23"/>
                    </a:lnTo>
                    <a:lnTo>
                      <a:pt x="551" y="29"/>
                    </a:lnTo>
                    <a:lnTo>
                      <a:pt x="553" y="36"/>
                    </a:lnTo>
                    <a:lnTo>
                      <a:pt x="559" y="41"/>
                    </a:lnTo>
                    <a:lnTo>
                      <a:pt x="560" y="41"/>
                    </a:lnTo>
                    <a:lnTo>
                      <a:pt x="560" y="45"/>
                    </a:lnTo>
                    <a:lnTo>
                      <a:pt x="559" y="47"/>
                    </a:lnTo>
                    <a:lnTo>
                      <a:pt x="559" y="60"/>
                    </a:lnTo>
                    <a:lnTo>
                      <a:pt x="562" y="67"/>
                    </a:lnTo>
                    <a:lnTo>
                      <a:pt x="567" y="73"/>
                    </a:lnTo>
                    <a:lnTo>
                      <a:pt x="572" y="82"/>
                    </a:lnTo>
                    <a:lnTo>
                      <a:pt x="567" y="90"/>
                    </a:lnTo>
                    <a:lnTo>
                      <a:pt x="566" y="91"/>
                    </a:lnTo>
                    <a:lnTo>
                      <a:pt x="566" y="93"/>
                    </a:lnTo>
                    <a:lnTo>
                      <a:pt x="563" y="93"/>
                    </a:lnTo>
                    <a:lnTo>
                      <a:pt x="558" y="94"/>
                    </a:lnTo>
                    <a:lnTo>
                      <a:pt x="552" y="97"/>
                    </a:lnTo>
                    <a:lnTo>
                      <a:pt x="551" y="98"/>
                    </a:lnTo>
                    <a:lnTo>
                      <a:pt x="545" y="101"/>
                    </a:lnTo>
                    <a:lnTo>
                      <a:pt x="543" y="101"/>
                    </a:lnTo>
                    <a:lnTo>
                      <a:pt x="536" y="98"/>
                    </a:lnTo>
                    <a:lnTo>
                      <a:pt x="518" y="94"/>
                    </a:lnTo>
                    <a:lnTo>
                      <a:pt x="502" y="89"/>
                    </a:lnTo>
                    <a:lnTo>
                      <a:pt x="492" y="90"/>
                    </a:lnTo>
                    <a:lnTo>
                      <a:pt x="489" y="91"/>
                    </a:lnTo>
                    <a:lnTo>
                      <a:pt x="485" y="87"/>
                    </a:lnTo>
                    <a:lnTo>
                      <a:pt x="482" y="82"/>
                    </a:lnTo>
                    <a:lnTo>
                      <a:pt x="481" y="82"/>
                    </a:lnTo>
                    <a:lnTo>
                      <a:pt x="481" y="73"/>
                    </a:lnTo>
                    <a:lnTo>
                      <a:pt x="479" y="75"/>
                    </a:lnTo>
                    <a:lnTo>
                      <a:pt x="464" y="77"/>
                    </a:lnTo>
                    <a:lnTo>
                      <a:pt x="442" y="77"/>
                    </a:lnTo>
                    <a:lnTo>
                      <a:pt x="435" y="58"/>
                    </a:lnTo>
                    <a:lnTo>
                      <a:pt x="430" y="53"/>
                    </a:lnTo>
                    <a:lnTo>
                      <a:pt x="426" y="56"/>
                    </a:lnTo>
                    <a:lnTo>
                      <a:pt x="425" y="56"/>
                    </a:lnTo>
                    <a:lnTo>
                      <a:pt x="425" y="58"/>
                    </a:lnTo>
                    <a:lnTo>
                      <a:pt x="419" y="62"/>
                    </a:lnTo>
                    <a:lnTo>
                      <a:pt x="414" y="65"/>
                    </a:lnTo>
                    <a:lnTo>
                      <a:pt x="411" y="65"/>
                    </a:lnTo>
                    <a:lnTo>
                      <a:pt x="391" y="70"/>
                    </a:lnTo>
                    <a:lnTo>
                      <a:pt x="390" y="70"/>
                    </a:lnTo>
                    <a:lnTo>
                      <a:pt x="378" y="90"/>
                    </a:lnTo>
                    <a:lnTo>
                      <a:pt x="376" y="97"/>
                    </a:lnTo>
                    <a:lnTo>
                      <a:pt x="369" y="104"/>
                    </a:lnTo>
                    <a:lnTo>
                      <a:pt x="363" y="107"/>
                    </a:lnTo>
                    <a:lnTo>
                      <a:pt x="362" y="108"/>
                    </a:lnTo>
                    <a:lnTo>
                      <a:pt x="359" y="108"/>
                    </a:lnTo>
                    <a:lnTo>
                      <a:pt x="358" y="110"/>
                    </a:lnTo>
                    <a:lnTo>
                      <a:pt x="358" y="112"/>
                    </a:lnTo>
                    <a:lnTo>
                      <a:pt x="354" y="112"/>
                    </a:lnTo>
                    <a:lnTo>
                      <a:pt x="341" y="116"/>
                    </a:lnTo>
                    <a:lnTo>
                      <a:pt x="327" y="118"/>
                    </a:lnTo>
                    <a:lnTo>
                      <a:pt x="321" y="118"/>
                    </a:lnTo>
                    <a:lnTo>
                      <a:pt x="312" y="116"/>
                    </a:lnTo>
                    <a:lnTo>
                      <a:pt x="310" y="116"/>
                    </a:lnTo>
                    <a:lnTo>
                      <a:pt x="301" y="111"/>
                    </a:lnTo>
                    <a:lnTo>
                      <a:pt x="299" y="112"/>
                    </a:lnTo>
                    <a:lnTo>
                      <a:pt x="298" y="118"/>
                    </a:lnTo>
                    <a:lnTo>
                      <a:pt x="299" y="144"/>
                    </a:lnTo>
                    <a:lnTo>
                      <a:pt x="302" y="146"/>
                    </a:lnTo>
                    <a:lnTo>
                      <a:pt x="316" y="151"/>
                    </a:lnTo>
                    <a:lnTo>
                      <a:pt x="333" y="161"/>
                    </a:lnTo>
                    <a:lnTo>
                      <a:pt x="333" y="163"/>
                    </a:lnTo>
                    <a:lnTo>
                      <a:pt x="331" y="165"/>
                    </a:lnTo>
                    <a:lnTo>
                      <a:pt x="324" y="164"/>
                    </a:lnTo>
                    <a:lnTo>
                      <a:pt x="320" y="164"/>
                    </a:lnTo>
                    <a:lnTo>
                      <a:pt x="319" y="163"/>
                    </a:lnTo>
                    <a:lnTo>
                      <a:pt x="312" y="160"/>
                    </a:lnTo>
                    <a:lnTo>
                      <a:pt x="312" y="158"/>
                    </a:lnTo>
                    <a:lnTo>
                      <a:pt x="310" y="158"/>
                    </a:lnTo>
                    <a:lnTo>
                      <a:pt x="310" y="160"/>
                    </a:lnTo>
                    <a:lnTo>
                      <a:pt x="306" y="160"/>
                    </a:lnTo>
                    <a:lnTo>
                      <a:pt x="303" y="161"/>
                    </a:lnTo>
                    <a:lnTo>
                      <a:pt x="302" y="164"/>
                    </a:lnTo>
                    <a:lnTo>
                      <a:pt x="305" y="165"/>
                    </a:lnTo>
                    <a:lnTo>
                      <a:pt x="308" y="168"/>
                    </a:lnTo>
                    <a:lnTo>
                      <a:pt x="310" y="168"/>
                    </a:lnTo>
                    <a:lnTo>
                      <a:pt x="315" y="170"/>
                    </a:lnTo>
                    <a:lnTo>
                      <a:pt x="316" y="172"/>
                    </a:lnTo>
                    <a:lnTo>
                      <a:pt x="323" y="178"/>
                    </a:lnTo>
                    <a:lnTo>
                      <a:pt x="315" y="189"/>
                    </a:lnTo>
                    <a:lnTo>
                      <a:pt x="310" y="197"/>
                    </a:lnTo>
                    <a:lnTo>
                      <a:pt x="308" y="200"/>
                    </a:lnTo>
                    <a:lnTo>
                      <a:pt x="302" y="203"/>
                    </a:lnTo>
                    <a:lnTo>
                      <a:pt x="299" y="203"/>
                    </a:lnTo>
                    <a:lnTo>
                      <a:pt x="299" y="220"/>
                    </a:lnTo>
                    <a:lnTo>
                      <a:pt x="301" y="224"/>
                    </a:lnTo>
                    <a:lnTo>
                      <a:pt x="298" y="228"/>
                    </a:lnTo>
                    <a:lnTo>
                      <a:pt x="296" y="228"/>
                    </a:lnTo>
                    <a:lnTo>
                      <a:pt x="294" y="230"/>
                    </a:lnTo>
                    <a:lnTo>
                      <a:pt x="292" y="230"/>
                    </a:lnTo>
                    <a:lnTo>
                      <a:pt x="292" y="231"/>
                    </a:lnTo>
                    <a:lnTo>
                      <a:pt x="289" y="232"/>
                    </a:lnTo>
                    <a:lnTo>
                      <a:pt x="280" y="228"/>
                    </a:lnTo>
                    <a:lnTo>
                      <a:pt x="280" y="227"/>
                    </a:lnTo>
                    <a:lnTo>
                      <a:pt x="282" y="224"/>
                    </a:lnTo>
                    <a:lnTo>
                      <a:pt x="281" y="220"/>
                    </a:lnTo>
                    <a:lnTo>
                      <a:pt x="274" y="214"/>
                    </a:lnTo>
                    <a:lnTo>
                      <a:pt x="273" y="213"/>
                    </a:lnTo>
                    <a:lnTo>
                      <a:pt x="271" y="213"/>
                    </a:lnTo>
                    <a:lnTo>
                      <a:pt x="271" y="216"/>
                    </a:lnTo>
                    <a:lnTo>
                      <a:pt x="261" y="220"/>
                    </a:lnTo>
                    <a:lnTo>
                      <a:pt x="253" y="216"/>
                    </a:lnTo>
                    <a:lnTo>
                      <a:pt x="245" y="220"/>
                    </a:lnTo>
                    <a:lnTo>
                      <a:pt x="245" y="218"/>
                    </a:lnTo>
                    <a:lnTo>
                      <a:pt x="228" y="202"/>
                    </a:lnTo>
                    <a:lnTo>
                      <a:pt x="200" y="189"/>
                    </a:lnTo>
                    <a:lnTo>
                      <a:pt x="189" y="188"/>
                    </a:lnTo>
                    <a:lnTo>
                      <a:pt x="186" y="188"/>
                    </a:lnTo>
                    <a:lnTo>
                      <a:pt x="172" y="179"/>
                    </a:lnTo>
                    <a:lnTo>
                      <a:pt x="172" y="177"/>
                    </a:lnTo>
                    <a:lnTo>
                      <a:pt x="171" y="175"/>
                    </a:lnTo>
                    <a:lnTo>
                      <a:pt x="168" y="174"/>
                    </a:lnTo>
                    <a:lnTo>
                      <a:pt x="168" y="172"/>
                    </a:lnTo>
                    <a:lnTo>
                      <a:pt x="164" y="168"/>
                    </a:lnTo>
                    <a:lnTo>
                      <a:pt x="164" y="167"/>
                    </a:lnTo>
                    <a:lnTo>
                      <a:pt x="162" y="165"/>
                    </a:lnTo>
                    <a:lnTo>
                      <a:pt x="153" y="161"/>
                    </a:lnTo>
                    <a:lnTo>
                      <a:pt x="147" y="160"/>
                    </a:lnTo>
                    <a:lnTo>
                      <a:pt x="131" y="149"/>
                    </a:lnTo>
                    <a:lnTo>
                      <a:pt x="130" y="146"/>
                    </a:lnTo>
                    <a:lnTo>
                      <a:pt x="127" y="147"/>
                    </a:lnTo>
                    <a:lnTo>
                      <a:pt x="124" y="150"/>
                    </a:lnTo>
                    <a:lnTo>
                      <a:pt x="122" y="156"/>
                    </a:lnTo>
                    <a:lnTo>
                      <a:pt x="119" y="158"/>
                    </a:lnTo>
                    <a:lnTo>
                      <a:pt x="119" y="164"/>
                    </a:lnTo>
                    <a:lnTo>
                      <a:pt x="116" y="165"/>
                    </a:lnTo>
                    <a:lnTo>
                      <a:pt x="116" y="170"/>
                    </a:lnTo>
                    <a:lnTo>
                      <a:pt x="124" y="186"/>
                    </a:lnTo>
                    <a:lnTo>
                      <a:pt x="129" y="193"/>
                    </a:lnTo>
                    <a:lnTo>
                      <a:pt x="131" y="202"/>
                    </a:lnTo>
                    <a:lnTo>
                      <a:pt x="133" y="211"/>
                    </a:lnTo>
                    <a:lnTo>
                      <a:pt x="136" y="221"/>
                    </a:lnTo>
                    <a:lnTo>
                      <a:pt x="137" y="224"/>
                    </a:lnTo>
                    <a:lnTo>
                      <a:pt x="141" y="228"/>
                    </a:lnTo>
                    <a:lnTo>
                      <a:pt x="147" y="228"/>
                    </a:lnTo>
                    <a:lnTo>
                      <a:pt x="147" y="231"/>
                    </a:lnTo>
                    <a:lnTo>
                      <a:pt x="146" y="234"/>
                    </a:lnTo>
                    <a:lnTo>
                      <a:pt x="146" y="235"/>
                    </a:lnTo>
                    <a:lnTo>
                      <a:pt x="144" y="241"/>
                    </a:lnTo>
                    <a:lnTo>
                      <a:pt x="141" y="247"/>
                    </a:lnTo>
                    <a:lnTo>
                      <a:pt x="140" y="249"/>
                    </a:lnTo>
                    <a:lnTo>
                      <a:pt x="140" y="252"/>
                    </a:lnTo>
                    <a:lnTo>
                      <a:pt x="138" y="252"/>
                    </a:lnTo>
                    <a:lnTo>
                      <a:pt x="140" y="255"/>
                    </a:lnTo>
                    <a:lnTo>
                      <a:pt x="138" y="255"/>
                    </a:lnTo>
                    <a:lnTo>
                      <a:pt x="137" y="257"/>
                    </a:lnTo>
                    <a:lnTo>
                      <a:pt x="133" y="262"/>
                    </a:lnTo>
                    <a:lnTo>
                      <a:pt x="120" y="267"/>
                    </a:lnTo>
                    <a:lnTo>
                      <a:pt x="119" y="269"/>
                    </a:lnTo>
                    <a:lnTo>
                      <a:pt x="115" y="269"/>
                    </a:lnTo>
                    <a:lnTo>
                      <a:pt x="100" y="273"/>
                    </a:lnTo>
                    <a:lnTo>
                      <a:pt x="95" y="276"/>
                    </a:lnTo>
                    <a:lnTo>
                      <a:pt x="88" y="267"/>
                    </a:lnTo>
                    <a:lnTo>
                      <a:pt x="78" y="260"/>
                    </a:lnTo>
                    <a:lnTo>
                      <a:pt x="66" y="257"/>
                    </a:lnTo>
                    <a:lnTo>
                      <a:pt x="55" y="252"/>
                    </a:lnTo>
                    <a:lnTo>
                      <a:pt x="49" y="250"/>
                    </a:lnTo>
                    <a:lnTo>
                      <a:pt x="27" y="239"/>
                    </a:lnTo>
                    <a:lnTo>
                      <a:pt x="21" y="234"/>
                    </a:lnTo>
                    <a:lnTo>
                      <a:pt x="18" y="228"/>
                    </a:lnTo>
                    <a:lnTo>
                      <a:pt x="14" y="223"/>
                    </a:lnTo>
                    <a:lnTo>
                      <a:pt x="10" y="223"/>
                    </a:lnTo>
                    <a:lnTo>
                      <a:pt x="7" y="227"/>
                    </a:lnTo>
                    <a:lnTo>
                      <a:pt x="2" y="262"/>
                    </a:lnTo>
                    <a:lnTo>
                      <a:pt x="0" y="26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65" name="Freeform 3207">
                <a:extLst>
                  <a:ext uri="{FF2B5EF4-FFF2-40B4-BE49-F238E27FC236}">
                    <a16:creationId xmlns:a16="http://schemas.microsoft.com/office/drawing/2014/main" id="{771500AD-6BD0-2863-78B3-9B82FF22DE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9" y="1230"/>
                <a:ext cx="78" cy="28"/>
              </a:xfrm>
              <a:custGeom>
                <a:avLst/>
                <a:gdLst>
                  <a:gd name="T0" fmla="*/ 0 w 314"/>
                  <a:gd name="T1" fmla="*/ 105 h 111"/>
                  <a:gd name="T2" fmla="*/ 6 w 314"/>
                  <a:gd name="T3" fmla="*/ 97 h 111"/>
                  <a:gd name="T4" fmla="*/ 7 w 314"/>
                  <a:gd name="T5" fmla="*/ 94 h 111"/>
                  <a:gd name="T6" fmla="*/ 8 w 314"/>
                  <a:gd name="T7" fmla="*/ 90 h 111"/>
                  <a:gd name="T8" fmla="*/ 13 w 314"/>
                  <a:gd name="T9" fmla="*/ 87 h 111"/>
                  <a:gd name="T10" fmla="*/ 17 w 314"/>
                  <a:gd name="T11" fmla="*/ 84 h 111"/>
                  <a:gd name="T12" fmla="*/ 21 w 314"/>
                  <a:gd name="T13" fmla="*/ 77 h 111"/>
                  <a:gd name="T14" fmla="*/ 20 w 314"/>
                  <a:gd name="T15" fmla="*/ 74 h 111"/>
                  <a:gd name="T16" fmla="*/ 7 w 314"/>
                  <a:gd name="T17" fmla="*/ 72 h 111"/>
                  <a:gd name="T18" fmla="*/ 0 w 314"/>
                  <a:gd name="T19" fmla="*/ 70 h 111"/>
                  <a:gd name="T20" fmla="*/ 4 w 314"/>
                  <a:gd name="T21" fmla="*/ 56 h 111"/>
                  <a:gd name="T22" fmla="*/ 10 w 314"/>
                  <a:gd name="T23" fmla="*/ 48 h 111"/>
                  <a:gd name="T24" fmla="*/ 21 w 314"/>
                  <a:gd name="T25" fmla="*/ 44 h 111"/>
                  <a:gd name="T26" fmla="*/ 40 w 314"/>
                  <a:gd name="T27" fmla="*/ 40 h 111"/>
                  <a:gd name="T28" fmla="*/ 60 w 314"/>
                  <a:gd name="T29" fmla="*/ 38 h 111"/>
                  <a:gd name="T30" fmla="*/ 64 w 314"/>
                  <a:gd name="T31" fmla="*/ 28 h 111"/>
                  <a:gd name="T32" fmla="*/ 77 w 314"/>
                  <a:gd name="T33" fmla="*/ 7 h 111"/>
                  <a:gd name="T34" fmla="*/ 84 w 314"/>
                  <a:gd name="T35" fmla="*/ 3 h 111"/>
                  <a:gd name="T36" fmla="*/ 106 w 314"/>
                  <a:gd name="T37" fmla="*/ 6 h 111"/>
                  <a:gd name="T38" fmla="*/ 107 w 314"/>
                  <a:gd name="T39" fmla="*/ 5 h 111"/>
                  <a:gd name="T40" fmla="*/ 128 w 314"/>
                  <a:gd name="T41" fmla="*/ 9 h 111"/>
                  <a:gd name="T42" fmla="*/ 141 w 314"/>
                  <a:gd name="T43" fmla="*/ 2 h 111"/>
                  <a:gd name="T44" fmla="*/ 142 w 314"/>
                  <a:gd name="T45" fmla="*/ 3 h 111"/>
                  <a:gd name="T46" fmla="*/ 148 w 314"/>
                  <a:gd name="T47" fmla="*/ 14 h 111"/>
                  <a:gd name="T48" fmla="*/ 156 w 314"/>
                  <a:gd name="T49" fmla="*/ 16 h 111"/>
                  <a:gd name="T50" fmla="*/ 161 w 314"/>
                  <a:gd name="T51" fmla="*/ 17 h 111"/>
                  <a:gd name="T52" fmla="*/ 161 w 314"/>
                  <a:gd name="T53" fmla="*/ 28 h 111"/>
                  <a:gd name="T54" fmla="*/ 152 w 314"/>
                  <a:gd name="T55" fmla="*/ 33 h 111"/>
                  <a:gd name="T56" fmla="*/ 145 w 314"/>
                  <a:gd name="T57" fmla="*/ 35 h 111"/>
                  <a:gd name="T58" fmla="*/ 131 w 314"/>
                  <a:gd name="T59" fmla="*/ 40 h 111"/>
                  <a:gd name="T60" fmla="*/ 126 w 314"/>
                  <a:gd name="T61" fmla="*/ 43 h 111"/>
                  <a:gd name="T62" fmla="*/ 128 w 314"/>
                  <a:gd name="T63" fmla="*/ 53 h 111"/>
                  <a:gd name="T64" fmla="*/ 133 w 314"/>
                  <a:gd name="T65" fmla="*/ 58 h 111"/>
                  <a:gd name="T66" fmla="*/ 140 w 314"/>
                  <a:gd name="T67" fmla="*/ 70 h 111"/>
                  <a:gd name="T68" fmla="*/ 142 w 314"/>
                  <a:gd name="T69" fmla="*/ 80 h 111"/>
                  <a:gd name="T70" fmla="*/ 158 w 314"/>
                  <a:gd name="T71" fmla="*/ 101 h 111"/>
                  <a:gd name="T72" fmla="*/ 162 w 314"/>
                  <a:gd name="T73" fmla="*/ 100 h 111"/>
                  <a:gd name="T74" fmla="*/ 163 w 314"/>
                  <a:gd name="T75" fmla="*/ 83 h 111"/>
                  <a:gd name="T76" fmla="*/ 169 w 314"/>
                  <a:gd name="T77" fmla="*/ 74 h 111"/>
                  <a:gd name="T78" fmla="*/ 176 w 314"/>
                  <a:gd name="T79" fmla="*/ 69 h 111"/>
                  <a:gd name="T80" fmla="*/ 184 w 314"/>
                  <a:gd name="T81" fmla="*/ 63 h 111"/>
                  <a:gd name="T82" fmla="*/ 195 w 314"/>
                  <a:gd name="T83" fmla="*/ 62 h 111"/>
                  <a:gd name="T84" fmla="*/ 194 w 314"/>
                  <a:gd name="T85" fmla="*/ 72 h 111"/>
                  <a:gd name="T86" fmla="*/ 193 w 314"/>
                  <a:gd name="T87" fmla="*/ 76 h 111"/>
                  <a:gd name="T88" fmla="*/ 183 w 314"/>
                  <a:gd name="T89" fmla="*/ 90 h 111"/>
                  <a:gd name="T90" fmla="*/ 187 w 314"/>
                  <a:gd name="T91" fmla="*/ 97 h 111"/>
                  <a:gd name="T92" fmla="*/ 194 w 314"/>
                  <a:gd name="T93" fmla="*/ 103 h 111"/>
                  <a:gd name="T94" fmla="*/ 219 w 314"/>
                  <a:gd name="T95" fmla="*/ 104 h 111"/>
                  <a:gd name="T96" fmla="*/ 244 w 314"/>
                  <a:gd name="T97" fmla="*/ 101 h 111"/>
                  <a:gd name="T98" fmla="*/ 250 w 314"/>
                  <a:gd name="T99" fmla="*/ 93 h 111"/>
                  <a:gd name="T100" fmla="*/ 240 w 314"/>
                  <a:gd name="T101" fmla="*/ 70 h 111"/>
                  <a:gd name="T102" fmla="*/ 223 w 314"/>
                  <a:gd name="T103" fmla="*/ 48 h 111"/>
                  <a:gd name="T104" fmla="*/ 219 w 314"/>
                  <a:gd name="T105" fmla="*/ 41 h 111"/>
                  <a:gd name="T106" fmla="*/ 248 w 314"/>
                  <a:gd name="T107" fmla="*/ 40 h 111"/>
                  <a:gd name="T108" fmla="*/ 262 w 314"/>
                  <a:gd name="T109" fmla="*/ 59 h 111"/>
                  <a:gd name="T110" fmla="*/ 265 w 314"/>
                  <a:gd name="T111" fmla="*/ 63 h 111"/>
                  <a:gd name="T112" fmla="*/ 274 w 314"/>
                  <a:gd name="T113" fmla="*/ 69 h 111"/>
                  <a:gd name="T114" fmla="*/ 301 w 314"/>
                  <a:gd name="T115" fmla="*/ 74 h 111"/>
                  <a:gd name="T116" fmla="*/ 311 w 314"/>
                  <a:gd name="T117" fmla="*/ 83 h 111"/>
                  <a:gd name="T118" fmla="*/ 314 w 314"/>
                  <a:gd name="T119" fmla="*/ 80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14" h="111">
                    <a:moveTo>
                      <a:pt x="0" y="111"/>
                    </a:moveTo>
                    <a:lnTo>
                      <a:pt x="0" y="105"/>
                    </a:lnTo>
                    <a:lnTo>
                      <a:pt x="1" y="104"/>
                    </a:lnTo>
                    <a:lnTo>
                      <a:pt x="6" y="97"/>
                    </a:lnTo>
                    <a:lnTo>
                      <a:pt x="6" y="96"/>
                    </a:lnTo>
                    <a:lnTo>
                      <a:pt x="7" y="94"/>
                    </a:lnTo>
                    <a:lnTo>
                      <a:pt x="7" y="91"/>
                    </a:lnTo>
                    <a:lnTo>
                      <a:pt x="8" y="90"/>
                    </a:lnTo>
                    <a:lnTo>
                      <a:pt x="11" y="88"/>
                    </a:lnTo>
                    <a:lnTo>
                      <a:pt x="13" y="87"/>
                    </a:lnTo>
                    <a:lnTo>
                      <a:pt x="14" y="87"/>
                    </a:lnTo>
                    <a:lnTo>
                      <a:pt x="17" y="84"/>
                    </a:lnTo>
                    <a:lnTo>
                      <a:pt x="21" y="81"/>
                    </a:lnTo>
                    <a:lnTo>
                      <a:pt x="21" y="77"/>
                    </a:lnTo>
                    <a:lnTo>
                      <a:pt x="20" y="76"/>
                    </a:lnTo>
                    <a:lnTo>
                      <a:pt x="20" y="74"/>
                    </a:lnTo>
                    <a:lnTo>
                      <a:pt x="14" y="70"/>
                    </a:lnTo>
                    <a:lnTo>
                      <a:pt x="7" y="72"/>
                    </a:lnTo>
                    <a:lnTo>
                      <a:pt x="1" y="72"/>
                    </a:lnTo>
                    <a:lnTo>
                      <a:pt x="0" y="70"/>
                    </a:lnTo>
                    <a:lnTo>
                      <a:pt x="0" y="67"/>
                    </a:lnTo>
                    <a:lnTo>
                      <a:pt x="4" y="56"/>
                    </a:lnTo>
                    <a:lnTo>
                      <a:pt x="8" y="48"/>
                    </a:lnTo>
                    <a:lnTo>
                      <a:pt x="10" y="48"/>
                    </a:lnTo>
                    <a:lnTo>
                      <a:pt x="10" y="47"/>
                    </a:lnTo>
                    <a:lnTo>
                      <a:pt x="21" y="44"/>
                    </a:lnTo>
                    <a:lnTo>
                      <a:pt x="37" y="37"/>
                    </a:lnTo>
                    <a:lnTo>
                      <a:pt x="40" y="40"/>
                    </a:lnTo>
                    <a:lnTo>
                      <a:pt x="58" y="40"/>
                    </a:lnTo>
                    <a:lnTo>
                      <a:pt x="60" y="38"/>
                    </a:lnTo>
                    <a:lnTo>
                      <a:pt x="60" y="35"/>
                    </a:lnTo>
                    <a:lnTo>
                      <a:pt x="64" y="28"/>
                    </a:lnTo>
                    <a:lnTo>
                      <a:pt x="64" y="26"/>
                    </a:lnTo>
                    <a:lnTo>
                      <a:pt x="77" y="7"/>
                    </a:lnTo>
                    <a:lnTo>
                      <a:pt x="80" y="5"/>
                    </a:lnTo>
                    <a:lnTo>
                      <a:pt x="84" y="3"/>
                    </a:lnTo>
                    <a:lnTo>
                      <a:pt x="100" y="6"/>
                    </a:lnTo>
                    <a:lnTo>
                      <a:pt x="106" y="6"/>
                    </a:lnTo>
                    <a:lnTo>
                      <a:pt x="106" y="5"/>
                    </a:lnTo>
                    <a:lnTo>
                      <a:pt x="107" y="5"/>
                    </a:lnTo>
                    <a:lnTo>
                      <a:pt x="127" y="9"/>
                    </a:lnTo>
                    <a:lnTo>
                      <a:pt x="128" y="9"/>
                    </a:lnTo>
                    <a:lnTo>
                      <a:pt x="128" y="7"/>
                    </a:lnTo>
                    <a:lnTo>
                      <a:pt x="141" y="2"/>
                    </a:lnTo>
                    <a:lnTo>
                      <a:pt x="142" y="0"/>
                    </a:lnTo>
                    <a:lnTo>
                      <a:pt x="142" y="3"/>
                    </a:lnTo>
                    <a:lnTo>
                      <a:pt x="145" y="12"/>
                    </a:lnTo>
                    <a:lnTo>
                      <a:pt x="148" y="14"/>
                    </a:lnTo>
                    <a:lnTo>
                      <a:pt x="154" y="14"/>
                    </a:lnTo>
                    <a:lnTo>
                      <a:pt x="156" y="16"/>
                    </a:lnTo>
                    <a:lnTo>
                      <a:pt x="158" y="16"/>
                    </a:lnTo>
                    <a:lnTo>
                      <a:pt x="161" y="17"/>
                    </a:lnTo>
                    <a:lnTo>
                      <a:pt x="166" y="21"/>
                    </a:lnTo>
                    <a:lnTo>
                      <a:pt x="161" y="28"/>
                    </a:lnTo>
                    <a:lnTo>
                      <a:pt x="155" y="33"/>
                    </a:lnTo>
                    <a:lnTo>
                      <a:pt x="152" y="33"/>
                    </a:lnTo>
                    <a:lnTo>
                      <a:pt x="149" y="34"/>
                    </a:lnTo>
                    <a:lnTo>
                      <a:pt x="145" y="35"/>
                    </a:lnTo>
                    <a:lnTo>
                      <a:pt x="144" y="35"/>
                    </a:lnTo>
                    <a:lnTo>
                      <a:pt x="131" y="40"/>
                    </a:lnTo>
                    <a:lnTo>
                      <a:pt x="127" y="40"/>
                    </a:lnTo>
                    <a:lnTo>
                      <a:pt x="126" y="43"/>
                    </a:lnTo>
                    <a:lnTo>
                      <a:pt x="126" y="45"/>
                    </a:lnTo>
                    <a:lnTo>
                      <a:pt x="128" y="53"/>
                    </a:lnTo>
                    <a:lnTo>
                      <a:pt x="130" y="53"/>
                    </a:lnTo>
                    <a:lnTo>
                      <a:pt x="133" y="58"/>
                    </a:lnTo>
                    <a:lnTo>
                      <a:pt x="138" y="69"/>
                    </a:lnTo>
                    <a:lnTo>
                      <a:pt x="140" y="70"/>
                    </a:lnTo>
                    <a:lnTo>
                      <a:pt x="141" y="73"/>
                    </a:lnTo>
                    <a:lnTo>
                      <a:pt x="142" y="80"/>
                    </a:lnTo>
                    <a:lnTo>
                      <a:pt x="156" y="100"/>
                    </a:lnTo>
                    <a:lnTo>
                      <a:pt x="158" y="101"/>
                    </a:lnTo>
                    <a:lnTo>
                      <a:pt x="159" y="101"/>
                    </a:lnTo>
                    <a:lnTo>
                      <a:pt x="162" y="100"/>
                    </a:lnTo>
                    <a:lnTo>
                      <a:pt x="163" y="100"/>
                    </a:lnTo>
                    <a:lnTo>
                      <a:pt x="163" y="83"/>
                    </a:lnTo>
                    <a:lnTo>
                      <a:pt x="167" y="79"/>
                    </a:lnTo>
                    <a:lnTo>
                      <a:pt x="169" y="74"/>
                    </a:lnTo>
                    <a:lnTo>
                      <a:pt x="173" y="70"/>
                    </a:lnTo>
                    <a:lnTo>
                      <a:pt x="176" y="69"/>
                    </a:lnTo>
                    <a:lnTo>
                      <a:pt x="183" y="63"/>
                    </a:lnTo>
                    <a:lnTo>
                      <a:pt x="184" y="63"/>
                    </a:lnTo>
                    <a:lnTo>
                      <a:pt x="187" y="62"/>
                    </a:lnTo>
                    <a:lnTo>
                      <a:pt x="195" y="62"/>
                    </a:lnTo>
                    <a:lnTo>
                      <a:pt x="195" y="63"/>
                    </a:lnTo>
                    <a:lnTo>
                      <a:pt x="194" y="72"/>
                    </a:lnTo>
                    <a:lnTo>
                      <a:pt x="194" y="73"/>
                    </a:lnTo>
                    <a:lnTo>
                      <a:pt x="193" y="76"/>
                    </a:lnTo>
                    <a:lnTo>
                      <a:pt x="191" y="77"/>
                    </a:lnTo>
                    <a:lnTo>
                      <a:pt x="183" y="90"/>
                    </a:lnTo>
                    <a:lnTo>
                      <a:pt x="181" y="97"/>
                    </a:lnTo>
                    <a:lnTo>
                      <a:pt x="187" y="97"/>
                    </a:lnTo>
                    <a:lnTo>
                      <a:pt x="193" y="103"/>
                    </a:lnTo>
                    <a:lnTo>
                      <a:pt x="194" y="103"/>
                    </a:lnTo>
                    <a:lnTo>
                      <a:pt x="200" y="105"/>
                    </a:lnTo>
                    <a:lnTo>
                      <a:pt x="219" y="104"/>
                    </a:lnTo>
                    <a:lnTo>
                      <a:pt x="228" y="100"/>
                    </a:lnTo>
                    <a:lnTo>
                      <a:pt x="244" y="101"/>
                    </a:lnTo>
                    <a:lnTo>
                      <a:pt x="251" y="96"/>
                    </a:lnTo>
                    <a:lnTo>
                      <a:pt x="250" y="93"/>
                    </a:lnTo>
                    <a:lnTo>
                      <a:pt x="250" y="90"/>
                    </a:lnTo>
                    <a:lnTo>
                      <a:pt x="240" y="70"/>
                    </a:lnTo>
                    <a:lnTo>
                      <a:pt x="228" y="58"/>
                    </a:lnTo>
                    <a:lnTo>
                      <a:pt x="223" y="48"/>
                    </a:lnTo>
                    <a:lnTo>
                      <a:pt x="218" y="41"/>
                    </a:lnTo>
                    <a:lnTo>
                      <a:pt x="219" y="41"/>
                    </a:lnTo>
                    <a:lnTo>
                      <a:pt x="248" y="27"/>
                    </a:lnTo>
                    <a:lnTo>
                      <a:pt x="248" y="40"/>
                    </a:lnTo>
                    <a:lnTo>
                      <a:pt x="254" y="45"/>
                    </a:lnTo>
                    <a:lnTo>
                      <a:pt x="262" y="59"/>
                    </a:lnTo>
                    <a:lnTo>
                      <a:pt x="264" y="60"/>
                    </a:lnTo>
                    <a:lnTo>
                      <a:pt x="265" y="63"/>
                    </a:lnTo>
                    <a:lnTo>
                      <a:pt x="272" y="67"/>
                    </a:lnTo>
                    <a:lnTo>
                      <a:pt x="274" y="69"/>
                    </a:lnTo>
                    <a:lnTo>
                      <a:pt x="276" y="69"/>
                    </a:lnTo>
                    <a:lnTo>
                      <a:pt x="301" y="74"/>
                    </a:lnTo>
                    <a:lnTo>
                      <a:pt x="311" y="81"/>
                    </a:lnTo>
                    <a:lnTo>
                      <a:pt x="311" y="83"/>
                    </a:lnTo>
                    <a:lnTo>
                      <a:pt x="313" y="83"/>
                    </a:lnTo>
                    <a:lnTo>
                      <a:pt x="314" y="8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66" name="Freeform 3208">
                <a:extLst>
                  <a:ext uri="{FF2B5EF4-FFF2-40B4-BE49-F238E27FC236}">
                    <a16:creationId xmlns:a16="http://schemas.microsoft.com/office/drawing/2014/main" id="{8B6557FE-2507-0457-27BC-D9680D1128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9" y="1198"/>
                <a:ext cx="45" cy="16"/>
              </a:xfrm>
              <a:custGeom>
                <a:avLst/>
                <a:gdLst>
                  <a:gd name="T0" fmla="*/ 0 w 183"/>
                  <a:gd name="T1" fmla="*/ 45 h 62"/>
                  <a:gd name="T2" fmla="*/ 2 w 183"/>
                  <a:gd name="T3" fmla="*/ 45 h 62"/>
                  <a:gd name="T4" fmla="*/ 39 w 183"/>
                  <a:gd name="T5" fmla="*/ 62 h 62"/>
                  <a:gd name="T6" fmla="*/ 46 w 183"/>
                  <a:gd name="T7" fmla="*/ 62 h 62"/>
                  <a:gd name="T8" fmla="*/ 53 w 183"/>
                  <a:gd name="T9" fmla="*/ 60 h 62"/>
                  <a:gd name="T10" fmla="*/ 55 w 183"/>
                  <a:gd name="T11" fmla="*/ 60 h 62"/>
                  <a:gd name="T12" fmla="*/ 53 w 183"/>
                  <a:gd name="T13" fmla="*/ 59 h 62"/>
                  <a:gd name="T14" fmla="*/ 53 w 183"/>
                  <a:gd name="T15" fmla="*/ 58 h 62"/>
                  <a:gd name="T16" fmla="*/ 52 w 183"/>
                  <a:gd name="T17" fmla="*/ 56 h 62"/>
                  <a:gd name="T18" fmla="*/ 51 w 183"/>
                  <a:gd name="T19" fmla="*/ 48 h 62"/>
                  <a:gd name="T20" fmla="*/ 53 w 183"/>
                  <a:gd name="T21" fmla="*/ 27 h 62"/>
                  <a:gd name="T22" fmla="*/ 55 w 183"/>
                  <a:gd name="T23" fmla="*/ 24 h 62"/>
                  <a:gd name="T24" fmla="*/ 56 w 183"/>
                  <a:gd name="T25" fmla="*/ 24 h 62"/>
                  <a:gd name="T26" fmla="*/ 59 w 183"/>
                  <a:gd name="T27" fmla="*/ 21 h 62"/>
                  <a:gd name="T28" fmla="*/ 60 w 183"/>
                  <a:gd name="T29" fmla="*/ 21 h 62"/>
                  <a:gd name="T30" fmla="*/ 65 w 183"/>
                  <a:gd name="T31" fmla="*/ 20 h 62"/>
                  <a:gd name="T32" fmla="*/ 69 w 183"/>
                  <a:gd name="T33" fmla="*/ 20 h 62"/>
                  <a:gd name="T34" fmla="*/ 71 w 183"/>
                  <a:gd name="T35" fmla="*/ 21 h 62"/>
                  <a:gd name="T36" fmla="*/ 85 w 183"/>
                  <a:gd name="T37" fmla="*/ 17 h 62"/>
                  <a:gd name="T38" fmla="*/ 91 w 183"/>
                  <a:gd name="T39" fmla="*/ 14 h 62"/>
                  <a:gd name="T40" fmla="*/ 91 w 183"/>
                  <a:gd name="T41" fmla="*/ 12 h 62"/>
                  <a:gd name="T42" fmla="*/ 95 w 183"/>
                  <a:gd name="T43" fmla="*/ 7 h 62"/>
                  <a:gd name="T44" fmla="*/ 96 w 183"/>
                  <a:gd name="T45" fmla="*/ 7 h 62"/>
                  <a:gd name="T46" fmla="*/ 108 w 183"/>
                  <a:gd name="T47" fmla="*/ 5 h 62"/>
                  <a:gd name="T48" fmla="*/ 108 w 183"/>
                  <a:gd name="T49" fmla="*/ 3 h 62"/>
                  <a:gd name="T50" fmla="*/ 113 w 183"/>
                  <a:gd name="T51" fmla="*/ 5 h 62"/>
                  <a:gd name="T52" fmla="*/ 118 w 183"/>
                  <a:gd name="T53" fmla="*/ 7 h 62"/>
                  <a:gd name="T54" fmla="*/ 118 w 183"/>
                  <a:gd name="T55" fmla="*/ 10 h 62"/>
                  <a:gd name="T56" fmla="*/ 116 w 183"/>
                  <a:gd name="T57" fmla="*/ 13 h 62"/>
                  <a:gd name="T58" fmla="*/ 116 w 183"/>
                  <a:gd name="T59" fmla="*/ 17 h 62"/>
                  <a:gd name="T60" fmla="*/ 118 w 183"/>
                  <a:gd name="T61" fmla="*/ 19 h 62"/>
                  <a:gd name="T62" fmla="*/ 122 w 183"/>
                  <a:gd name="T63" fmla="*/ 19 h 62"/>
                  <a:gd name="T64" fmla="*/ 125 w 183"/>
                  <a:gd name="T65" fmla="*/ 20 h 62"/>
                  <a:gd name="T66" fmla="*/ 127 w 183"/>
                  <a:gd name="T67" fmla="*/ 20 h 62"/>
                  <a:gd name="T68" fmla="*/ 127 w 183"/>
                  <a:gd name="T69" fmla="*/ 19 h 62"/>
                  <a:gd name="T70" fmla="*/ 132 w 183"/>
                  <a:gd name="T71" fmla="*/ 7 h 62"/>
                  <a:gd name="T72" fmla="*/ 133 w 183"/>
                  <a:gd name="T73" fmla="*/ 6 h 62"/>
                  <a:gd name="T74" fmla="*/ 141 w 183"/>
                  <a:gd name="T75" fmla="*/ 2 h 62"/>
                  <a:gd name="T76" fmla="*/ 145 w 183"/>
                  <a:gd name="T77" fmla="*/ 0 h 62"/>
                  <a:gd name="T78" fmla="*/ 166 w 183"/>
                  <a:gd name="T79" fmla="*/ 0 h 62"/>
                  <a:gd name="T80" fmla="*/ 168 w 183"/>
                  <a:gd name="T81" fmla="*/ 2 h 62"/>
                  <a:gd name="T82" fmla="*/ 168 w 183"/>
                  <a:gd name="T83" fmla="*/ 3 h 62"/>
                  <a:gd name="T84" fmla="*/ 173 w 183"/>
                  <a:gd name="T85" fmla="*/ 3 h 62"/>
                  <a:gd name="T86" fmla="*/ 175 w 183"/>
                  <a:gd name="T87" fmla="*/ 5 h 62"/>
                  <a:gd name="T88" fmla="*/ 175 w 183"/>
                  <a:gd name="T89" fmla="*/ 17 h 62"/>
                  <a:gd name="T90" fmla="*/ 178 w 183"/>
                  <a:gd name="T91" fmla="*/ 23 h 62"/>
                  <a:gd name="T92" fmla="*/ 178 w 183"/>
                  <a:gd name="T93" fmla="*/ 24 h 62"/>
                  <a:gd name="T94" fmla="*/ 182 w 183"/>
                  <a:gd name="T95" fmla="*/ 28 h 62"/>
                  <a:gd name="T96" fmla="*/ 183 w 183"/>
                  <a:gd name="T97" fmla="*/ 24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83" h="62">
                    <a:moveTo>
                      <a:pt x="0" y="45"/>
                    </a:moveTo>
                    <a:lnTo>
                      <a:pt x="2" y="45"/>
                    </a:lnTo>
                    <a:lnTo>
                      <a:pt x="39" y="62"/>
                    </a:lnTo>
                    <a:lnTo>
                      <a:pt x="46" y="62"/>
                    </a:lnTo>
                    <a:lnTo>
                      <a:pt x="53" y="60"/>
                    </a:lnTo>
                    <a:lnTo>
                      <a:pt x="55" y="60"/>
                    </a:lnTo>
                    <a:lnTo>
                      <a:pt x="53" y="59"/>
                    </a:lnTo>
                    <a:lnTo>
                      <a:pt x="53" y="58"/>
                    </a:lnTo>
                    <a:lnTo>
                      <a:pt x="52" y="56"/>
                    </a:lnTo>
                    <a:lnTo>
                      <a:pt x="51" y="48"/>
                    </a:lnTo>
                    <a:lnTo>
                      <a:pt x="53" y="27"/>
                    </a:lnTo>
                    <a:lnTo>
                      <a:pt x="55" y="24"/>
                    </a:lnTo>
                    <a:lnTo>
                      <a:pt x="56" y="24"/>
                    </a:lnTo>
                    <a:lnTo>
                      <a:pt x="59" y="21"/>
                    </a:lnTo>
                    <a:lnTo>
                      <a:pt x="60" y="21"/>
                    </a:lnTo>
                    <a:lnTo>
                      <a:pt x="65" y="20"/>
                    </a:lnTo>
                    <a:lnTo>
                      <a:pt x="69" y="20"/>
                    </a:lnTo>
                    <a:lnTo>
                      <a:pt x="71" y="21"/>
                    </a:lnTo>
                    <a:lnTo>
                      <a:pt x="85" y="17"/>
                    </a:lnTo>
                    <a:lnTo>
                      <a:pt x="91" y="14"/>
                    </a:lnTo>
                    <a:lnTo>
                      <a:pt x="91" y="12"/>
                    </a:lnTo>
                    <a:lnTo>
                      <a:pt x="95" y="7"/>
                    </a:lnTo>
                    <a:lnTo>
                      <a:pt x="96" y="7"/>
                    </a:lnTo>
                    <a:lnTo>
                      <a:pt x="108" y="5"/>
                    </a:lnTo>
                    <a:lnTo>
                      <a:pt x="108" y="3"/>
                    </a:lnTo>
                    <a:lnTo>
                      <a:pt x="113" y="5"/>
                    </a:lnTo>
                    <a:lnTo>
                      <a:pt x="118" y="7"/>
                    </a:lnTo>
                    <a:lnTo>
                      <a:pt x="118" y="10"/>
                    </a:lnTo>
                    <a:lnTo>
                      <a:pt x="116" y="13"/>
                    </a:lnTo>
                    <a:lnTo>
                      <a:pt x="116" y="17"/>
                    </a:lnTo>
                    <a:lnTo>
                      <a:pt x="118" y="19"/>
                    </a:lnTo>
                    <a:lnTo>
                      <a:pt x="122" y="19"/>
                    </a:lnTo>
                    <a:lnTo>
                      <a:pt x="125" y="20"/>
                    </a:lnTo>
                    <a:lnTo>
                      <a:pt x="127" y="20"/>
                    </a:lnTo>
                    <a:lnTo>
                      <a:pt x="127" y="19"/>
                    </a:lnTo>
                    <a:lnTo>
                      <a:pt x="132" y="7"/>
                    </a:lnTo>
                    <a:lnTo>
                      <a:pt x="133" y="6"/>
                    </a:lnTo>
                    <a:lnTo>
                      <a:pt x="141" y="2"/>
                    </a:lnTo>
                    <a:lnTo>
                      <a:pt x="145" y="0"/>
                    </a:lnTo>
                    <a:lnTo>
                      <a:pt x="166" y="0"/>
                    </a:lnTo>
                    <a:lnTo>
                      <a:pt x="168" y="2"/>
                    </a:lnTo>
                    <a:lnTo>
                      <a:pt x="168" y="3"/>
                    </a:lnTo>
                    <a:lnTo>
                      <a:pt x="173" y="3"/>
                    </a:lnTo>
                    <a:lnTo>
                      <a:pt x="175" y="5"/>
                    </a:lnTo>
                    <a:lnTo>
                      <a:pt x="175" y="17"/>
                    </a:lnTo>
                    <a:lnTo>
                      <a:pt x="178" y="23"/>
                    </a:lnTo>
                    <a:lnTo>
                      <a:pt x="178" y="24"/>
                    </a:lnTo>
                    <a:lnTo>
                      <a:pt x="182" y="28"/>
                    </a:lnTo>
                    <a:lnTo>
                      <a:pt x="183" y="2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67" name="Freeform 3209">
                <a:extLst>
                  <a:ext uri="{FF2B5EF4-FFF2-40B4-BE49-F238E27FC236}">
                    <a16:creationId xmlns:a16="http://schemas.microsoft.com/office/drawing/2014/main" id="{2519DC34-0356-1F15-3E66-17F8BB4096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7" y="1209"/>
                <a:ext cx="22" cy="41"/>
              </a:xfrm>
              <a:custGeom>
                <a:avLst/>
                <a:gdLst>
                  <a:gd name="T0" fmla="*/ 42 w 88"/>
                  <a:gd name="T1" fmla="*/ 162 h 162"/>
                  <a:gd name="T2" fmla="*/ 42 w 88"/>
                  <a:gd name="T3" fmla="*/ 161 h 162"/>
                  <a:gd name="T4" fmla="*/ 32 w 88"/>
                  <a:gd name="T5" fmla="*/ 147 h 162"/>
                  <a:gd name="T6" fmla="*/ 31 w 88"/>
                  <a:gd name="T7" fmla="*/ 141 h 162"/>
                  <a:gd name="T8" fmla="*/ 31 w 88"/>
                  <a:gd name="T9" fmla="*/ 137 h 162"/>
                  <a:gd name="T10" fmla="*/ 32 w 88"/>
                  <a:gd name="T11" fmla="*/ 134 h 162"/>
                  <a:gd name="T12" fmla="*/ 34 w 88"/>
                  <a:gd name="T13" fmla="*/ 122 h 162"/>
                  <a:gd name="T14" fmla="*/ 32 w 88"/>
                  <a:gd name="T15" fmla="*/ 109 h 162"/>
                  <a:gd name="T16" fmla="*/ 34 w 88"/>
                  <a:gd name="T17" fmla="*/ 106 h 162"/>
                  <a:gd name="T18" fmla="*/ 35 w 88"/>
                  <a:gd name="T19" fmla="*/ 102 h 162"/>
                  <a:gd name="T20" fmla="*/ 48 w 88"/>
                  <a:gd name="T21" fmla="*/ 88 h 162"/>
                  <a:gd name="T22" fmla="*/ 52 w 88"/>
                  <a:gd name="T23" fmla="*/ 81 h 162"/>
                  <a:gd name="T24" fmla="*/ 52 w 88"/>
                  <a:gd name="T25" fmla="*/ 80 h 162"/>
                  <a:gd name="T26" fmla="*/ 57 w 88"/>
                  <a:gd name="T27" fmla="*/ 77 h 162"/>
                  <a:gd name="T28" fmla="*/ 59 w 88"/>
                  <a:gd name="T29" fmla="*/ 75 h 162"/>
                  <a:gd name="T30" fmla="*/ 57 w 88"/>
                  <a:gd name="T31" fmla="*/ 74 h 162"/>
                  <a:gd name="T32" fmla="*/ 55 w 88"/>
                  <a:gd name="T33" fmla="*/ 73 h 162"/>
                  <a:gd name="T34" fmla="*/ 53 w 88"/>
                  <a:gd name="T35" fmla="*/ 73 h 162"/>
                  <a:gd name="T36" fmla="*/ 42 w 88"/>
                  <a:gd name="T37" fmla="*/ 70 h 162"/>
                  <a:gd name="T38" fmla="*/ 18 w 88"/>
                  <a:gd name="T39" fmla="*/ 70 h 162"/>
                  <a:gd name="T40" fmla="*/ 11 w 88"/>
                  <a:gd name="T41" fmla="*/ 65 h 162"/>
                  <a:gd name="T42" fmla="*/ 9 w 88"/>
                  <a:gd name="T43" fmla="*/ 62 h 162"/>
                  <a:gd name="T44" fmla="*/ 0 w 88"/>
                  <a:gd name="T45" fmla="*/ 55 h 162"/>
                  <a:gd name="T46" fmla="*/ 0 w 88"/>
                  <a:gd name="T47" fmla="*/ 53 h 162"/>
                  <a:gd name="T48" fmla="*/ 2 w 88"/>
                  <a:gd name="T49" fmla="*/ 53 h 162"/>
                  <a:gd name="T50" fmla="*/ 7 w 88"/>
                  <a:gd name="T51" fmla="*/ 50 h 162"/>
                  <a:gd name="T52" fmla="*/ 10 w 88"/>
                  <a:gd name="T53" fmla="*/ 50 h 162"/>
                  <a:gd name="T54" fmla="*/ 14 w 88"/>
                  <a:gd name="T55" fmla="*/ 53 h 162"/>
                  <a:gd name="T56" fmla="*/ 16 w 88"/>
                  <a:gd name="T57" fmla="*/ 53 h 162"/>
                  <a:gd name="T58" fmla="*/ 18 w 88"/>
                  <a:gd name="T59" fmla="*/ 52 h 162"/>
                  <a:gd name="T60" fmla="*/ 20 w 88"/>
                  <a:gd name="T61" fmla="*/ 50 h 162"/>
                  <a:gd name="T62" fmla="*/ 31 w 88"/>
                  <a:gd name="T63" fmla="*/ 46 h 162"/>
                  <a:gd name="T64" fmla="*/ 38 w 88"/>
                  <a:gd name="T65" fmla="*/ 36 h 162"/>
                  <a:gd name="T66" fmla="*/ 50 w 88"/>
                  <a:gd name="T67" fmla="*/ 22 h 162"/>
                  <a:gd name="T68" fmla="*/ 59 w 88"/>
                  <a:gd name="T69" fmla="*/ 15 h 162"/>
                  <a:gd name="T70" fmla="*/ 83 w 88"/>
                  <a:gd name="T71" fmla="*/ 1 h 162"/>
                  <a:gd name="T72" fmla="*/ 88 w 88"/>
                  <a:gd name="T73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88" h="162">
                    <a:moveTo>
                      <a:pt x="42" y="162"/>
                    </a:moveTo>
                    <a:lnTo>
                      <a:pt x="42" y="161"/>
                    </a:lnTo>
                    <a:lnTo>
                      <a:pt x="32" y="147"/>
                    </a:lnTo>
                    <a:lnTo>
                      <a:pt x="31" y="141"/>
                    </a:lnTo>
                    <a:lnTo>
                      <a:pt x="31" y="137"/>
                    </a:lnTo>
                    <a:lnTo>
                      <a:pt x="32" y="134"/>
                    </a:lnTo>
                    <a:lnTo>
                      <a:pt x="34" y="122"/>
                    </a:lnTo>
                    <a:lnTo>
                      <a:pt x="32" y="109"/>
                    </a:lnTo>
                    <a:lnTo>
                      <a:pt x="34" y="106"/>
                    </a:lnTo>
                    <a:lnTo>
                      <a:pt x="35" y="102"/>
                    </a:lnTo>
                    <a:lnTo>
                      <a:pt x="48" y="88"/>
                    </a:lnTo>
                    <a:lnTo>
                      <a:pt x="52" y="81"/>
                    </a:lnTo>
                    <a:lnTo>
                      <a:pt x="52" y="80"/>
                    </a:lnTo>
                    <a:lnTo>
                      <a:pt x="57" y="77"/>
                    </a:lnTo>
                    <a:lnTo>
                      <a:pt x="59" y="75"/>
                    </a:lnTo>
                    <a:lnTo>
                      <a:pt x="57" y="74"/>
                    </a:lnTo>
                    <a:lnTo>
                      <a:pt x="55" y="73"/>
                    </a:lnTo>
                    <a:lnTo>
                      <a:pt x="53" y="73"/>
                    </a:lnTo>
                    <a:lnTo>
                      <a:pt x="42" y="70"/>
                    </a:lnTo>
                    <a:lnTo>
                      <a:pt x="18" y="70"/>
                    </a:lnTo>
                    <a:lnTo>
                      <a:pt x="11" y="65"/>
                    </a:lnTo>
                    <a:lnTo>
                      <a:pt x="9" y="62"/>
                    </a:lnTo>
                    <a:lnTo>
                      <a:pt x="0" y="55"/>
                    </a:lnTo>
                    <a:lnTo>
                      <a:pt x="0" y="53"/>
                    </a:lnTo>
                    <a:lnTo>
                      <a:pt x="2" y="53"/>
                    </a:lnTo>
                    <a:lnTo>
                      <a:pt x="7" y="50"/>
                    </a:lnTo>
                    <a:lnTo>
                      <a:pt x="10" y="50"/>
                    </a:lnTo>
                    <a:lnTo>
                      <a:pt x="14" y="53"/>
                    </a:lnTo>
                    <a:lnTo>
                      <a:pt x="16" y="53"/>
                    </a:lnTo>
                    <a:lnTo>
                      <a:pt x="18" y="52"/>
                    </a:lnTo>
                    <a:lnTo>
                      <a:pt x="20" y="50"/>
                    </a:lnTo>
                    <a:lnTo>
                      <a:pt x="31" y="46"/>
                    </a:lnTo>
                    <a:lnTo>
                      <a:pt x="38" y="36"/>
                    </a:lnTo>
                    <a:lnTo>
                      <a:pt x="50" y="22"/>
                    </a:lnTo>
                    <a:lnTo>
                      <a:pt x="59" y="15"/>
                    </a:lnTo>
                    <a:lnTo>
                      <a:pt x="83" y="1"/>
                    </a:lnTo>
                    <a:lnTo>
                      <a:pt x="88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68" name="Freeform 3210">
                <a:extLst>
                  <a:ext uri="{FF2B5EF4-FFF2-40B4-BE49-F238E27FC236}">
                    <a16:creationId xmlns:a16="http://schemas.microsoft.com/office/drawing/2014/main" id="{F4889892-38EC-04D6-3101-F09856C1AC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7" y="1238"/>
                <a:ext cx="80" cy="55"/>
              </a:xfrm>
              <a:custGeom>
                <a:avLst/>
                <a:gdLst>
                  <a:gd name="T0" fmla="*/ 309 w 320"/>
                  <a:gd name="T1" fmla="*/ 216 h 220"/>
                  <a:gd name="T2" fmla="*/ 305 w 320"/>
                  <a:gd name="T3" fmla="*/ 220 h 220"/>
                  <a:gd name="T4" fmla="*/ 262 w 320"/>
                  <a:gd name="T5" fmla="*/ 198 h 220"/>
                  <a:gd name="T6" fmla="*/ 265 w 320"/>
                  <a:gd name="T7" fmla="*/ 183 h 220"/>
                  <a:gd name="T8" fmla="*/ 267 w 320"/>
                  <a:gd name="T9" fmla="*/ 180 h 220"/>
                  <a:gd name="T10" fmla="*/ 275 w 320"/>
                  <a:gd name="T11" fmla="*/ 153 h 220"/>
                  <a:gd name="T12" fmla="*/ 275 w 320"/>
                  <a:gd name="T13" fmla="*/ 149 h 220"/>
                  <a:gd name="T14" fmla="*/ 253 w 320"/>
                  <a:gd name="T15" fmla="*/ 131 h 220"/>
                  <a:gd name="T16" fmla="*/ 235 w 320"/>
                  <a:gd name="T17" fmla="*/ 120 h 220"/>
                  <a:gd name="T18" fmla="*/ 226 w 320"/>
                  <a:gd name="T19" fmla="*/ 113 h 220"/>
                  <a:gd name="T20" fmla="*/ 225 w 320"/>
                  <a:gd name="T21" fmla="*/ 110 h 220"/>
                  <a:gd name="T22" fmla="*/ 224 w 320"/>
                  <a:gd name="T23" fmla="*/ 111 h 220"/>
                  <a:gd name="T24" fmla="*/ 221 w 320"/>
                  <a:gd name="T25" fmla="*/ 115 h 220"/>
                  <a:gd name="T26" fmla="*/ 215 w 320"/>
                  <a:gd name="T27" fmla="*/ 120 h 220"/>
                  <a:gd name="T28" fmla="*/ 198 w 320"/>
                  <a:gd name="T29" fmla="*/ 142 h 220"/>
                  <a:gd name="T30" fmla="*/ 197 w 320"/>
                  <a:gd name="T31" fmla="*/ 145 h 220"/>
                  <a:gd name="T32" fmla="*/ 191 w 320"/>
                  <a:gd name="T33" fmla="*/ 159 h 220"/>
                  <a:gd name="T34" fmla="*/ 179 w 320"/>
                  <a:gd name="T35" fmla="*/ 167 h 220"/>
                  <a:gd name="T36" fmla="*/ 168 w 320"/>
                  <a:gd name="T37" fmla="*/ 180 h 220"/>
                  <a:gd name="T38" fmla="*/ 159 w 320"/>
                  <a:gd name="T39" fmla="*/ 160 h 220"/>
                  <a:gd name="T40" fmla="*/ 144 w 320"/>
                  <a:gd name="T41" fmla="*/ 164 h 220"/>
                  <a:gd name="T42" fmla="*/ 134 w 320"/>
                  <a:gd name="T43" fmla="*/ 149 h 220"/>
                  <a:gd name="T44" fmla="*/ 105 w 320"/>
                  <a:gd name="T45" fmla="*/ 113 h 220"/>
                  <a:gd name="T46" fmla="*/ 98 w 320"/>
                  <a:gd name="T47" fmla="*/ 86 h 220"/>
                  <a:gd name="T48" fmla="*/ 91 w 320"/>
                  <a:gd name="T49" fmla="*/ 74 h 220"/>
                  <a:gd name="T50" fmla="*/ 89 w 320"/>
                  <a:gd name="T51" fmla="*/ 68 h 220"/>
                  <a:gd name="T52" fmla="*/ 106 w 320"/>
                  <a:gd name="T53" fmla="*/ 61 h 220"/>
                  <a:gd name="T54" fmla="*/ 126 w 320"/>
                  <a:gd name="T55" fmla="*/ 54 h 220"/>
                  <a:gd name="T56" fmla="*/ 128 w 320"/>
                  <a:gd name="T57" fmla="*/ 51 h 220"/>
                  <a:gd name="T58" fmla="*/ 124 w 320"/>
                  <a:gd name="T59" fmla="*/ 44 h 220"/>
                  <a:gd name="T60" fmla="*/ 119 w 320"/>
                  <a:gd name="T61" fmla="*/ 40 h 220"/>
                  <a:gd name="T62" fmla="*/ 113 w 320"/>
                  <a:gd name="T63" fmla="*/ 25 h 220"/>
                  <a:gd name="T64" fmla="*/ 115 w 320"/>
                  <a:gd name="T65" fmla="*/ 20 h 220"/>
                  <a:gd name="T66" fmla="*/ 120 w 320"/>
                  <a:gd name="T67" fmla="*/ 14 h 220"/>
                  <a:gd name="T68" fmla="*/ 99 w 320"/>
                  <a:gd name="T69" fmla="*/ 10 h 220"/>
                  <a:gd name="T70" fmla="*/ 70 w 320"/>
                  <a:gd name="T71" fmla="*/ 0 h 220"/>
                  <a:gd name="T72" fmla="*/ 59 w 320"/>
                  <a:gd name="T73" fmla="*/ 2 h 220"/>
                  <a:gd name="T74" fmla="*/ 57 w 320"/>
                  <a:gd name="T75" fmla="*/ 5 h 220"/>
                  <a:gd name="T76" fmla="*/ 56 w 320"/>
                  <a:gd name="T77" fmla="*/ 7 h 220"/>
                  <a:gd name="T78" fmla="*/ 46 w 320"/>
                  <a:gd name="T79" fmla="*/ 10 h 220"/>
                  <a:gd name="T80" fmla="*/ 35 w 320"/>
                  <a:gd name="T81" fmla="*/ 15 h 220"/>
                  <a:gd name="T82" fmla="*/ 21 w 320"/>
                  <a:gd name="T83" fmla="*/ 36 h 220"/>
                  <a:gd name="T84" fmla="*/ 0 w 320"/>
                  <a:gd name="T85" fmla="*/ 47 h 2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320" h="220">
                    <a:moveTo>
                      <a:pt x="320" y="209"/>
                    </a:moveTo>
                    <a:lnTo>
                      <a:pt x="309" y="216"/>
                    </a:lnTo>
                    <a:lnTo>
                      <a:pt x="306" y="220"/>
                    </a:lnTo>
                    <a:lnTo>
                      <a:pt x="305" y="220"/>
                    </a:lnTo>
                    <a:lnTo>
                      <a:pt x="289" y="209"/>
                    </a:lnTo>
                    <a:lnTo>
                      <a:pt x="262" y="198"/>
                    </a:lnTo>
                    <a:lnTo>
                      <a:pt x="262" y="194"/>
                    </a:lnTo>
                    <a:lnTo>
                      <a:pt x="265" y="183"/>
                    </a:lnTo>
                    <a:lnTo>
                      <a:pt x="267" y="181"/>
                    </a:lnTo>
                    <a:lnTo>
                      <a:pt x="267" y="180"/>
                    </a:lnTo>
                    <a:lnTo>
                      <a:pt x="271" y="175"/>
                    </a:lnTo>
                    <a:lnTo>
                      <a:pt x="275" y="153"/>
                    </a:lnTo>
                    <a:lnTo>
                      <a:pt x="277" y="149"/>
                    </a:lnTo>
                    <a:lnTo>
                      <a:pt x="275" y="149"/>
                    </a:lnTo>
                    <a:lnTo>
                      <a:pt x="271" y="148"/>
                    </a:lnTo>
                    <a:lnTo>
                      <a:pt x="253" y="131"/>
                    </a:lnTo>
                    <a:lnTo>
                      <a:pt x="246" y="128"/>
                    </a:lnTo>
                    <a:lnTo>
                      <a:pt x="235" y="120"/>
                    </a:lnTo>
                    <a:lnTo>
                      <a:pt x="228" y="113"/>
                    </a:lnTo>
                    <a:lnTo>
                      <a:pt x="226" y="113"/>
                    </a:lnTo>
                    <a:lnTo>
                      <a:pt x="226" y="111"/>
                    </a:lnTo>
                    <a:lnTo>
                      <a:pt x="225" y="110"/>
                    </a:lnTo>
                    <a:lnTo>
                      <a:pt x="224" y="110"/>
                    </a:lnTo>
                    <a:lnTo>
                      <a:pt x="224" y="111"/>
                    </a:lnTo>
                    <a:lnTo>
                      <a:pt x="222" y="114"/>
                    </a:lnTo>
                    <a:lnTo>
                      <a:pt x="221" y="115"/>
                    </a:lnTo>
                    <a:lnTo>
                      <a:pt x="215" y="118"/>
                    </a:lnTo>
                    <a:lnTo>
                      <a:pt x="215" y="120"/>
                    </a:lnTo>
                    <a:lnTo>
                      <a:pt x="209" y="124"/>
                    </a:lnTo>
                    <a:lnTo>
                      <a:pt x="198" y="142"/>
                    </a:lnTo>
                    <a:lnTo>
                      <a:pt x="197" y="142"/>
                    </a:lnTo>
                    <a:lnTo>
                      <a:pt x="197" y="145"/>
                    </a:lnTo>
                    <a:lnTo>
                      <a:pt x="191" y="157"/>
                    </a:lnTo>
                    <a:lnTo>
                      <a:pt x="191" y="159"/>
                    </a:lnTo>
                    <a:lnTo>
                      <a:pt x="190" y="159"/>
                    </a:lnTo>
                    <a:lnTo>
                      <a:pt x="179" y="167"/>
                    </a:lnTo>
                    <a:lnTo>
                      <a:pt x="169" y="180"/>
                    </a:lnTo>
                    <a:lnTo>
                      <a:pt x="168" y="180"/>
                    </a:lnTo>
                    <a:lnTo>
                      <a:pt x="161" y="160"/>
                    </a:lnTo>
                    <a:lnTo>
                      <a:pt x="159" y="160"/>
                    </a:lnTo>
                    <a:lnTo>
                      <a:pt x="149" y="164"/>
                    </a:lnTo>
                    <a:lnTo>
                      <a:pt x="144" y="164"/>
                    </a:lnTo>
                    <a:lnTo>
                      <a:pt x="141" y="156"/>
                    </a:lnTo>
                    <a:lnTo>
                      <a:pt x="134" y="149"/>
                    </a:lnTo>
                    <a:lnTo>
                      <a:pt x="119" y="139"/>
                    </a:lnTo>
                    <a:lnTo>
                      <a:pt x="105" y="113"/>
                    </a:lnTo>
                    <a:lnTo>
                      <a:pt x="104" y="113"/>
                    </a:lnTo>
                    <a:lnTo>
                      <a:pt x="98" y="86"/>
                    </a:lnTo>
                    <a:lnTo>
                      <a:pt x="97" y="82"/>
                    </a:lnTo>
                    <a:lnTo>
                      <a:pt x="91" y="74"/>
                    </a:lnTo>
                    <a:lnTo>
                      <a:pt x="89" y="70"/>
                    </a:lnTo>
                    <a:lnTo>
                      <a:pt x="89" y="68"/>
                    </a:lnTo>
                    <a:lnTo>
                      <a:pt x="99" y="58"/>
                    </a:lnTo>
                    <a:lnTo>
                      <a:pt x="106" y="61"/>
                    </a:lnTo>
                    <a:lnTo>
                      <a:pt x="123" y="57"/>
                    </a:lnTo>
                    <a:lnTo>
                      <a:pt x="126" y="54"/>
                    </a:lnTo>
                    <a:lnTo>
                      <a:pt x="128" y="54"/>
                    </a:lnTo>
                    <a:lnTo>
                      <a:pt x="128" y="51"/>
                    </a:lnTo>
                    <a:lnTo>
                      <a:pt x="126" y="46"/>
                    </a:lnTo>
                    <a:lnTo>
                      <a:pt x="124" y="44"/>
                    </a:lnTo>
                    <a:lnTo>
                      <a:pt x="121" y="43"/>
                    </a:lnTo>
                    <a:lnTo>
                      <a:pt x="119" y="40"/>
                    </a:lnTo>
                    <a:lnTo>
                      <a:pt x="113" y="26"/>
                    </a:lnTo>
                    <a:lnTo>
                      <a:pt x="113" y="25"/>
                    </a:lnTo>
                    <a:lnTo>
                      <a:pt x="115" y="23"/>
                    </a:lnTo>
                    <a:lnTo>
                      <a:pt x="115" y="20"/>
                    </a:lnTo>
                    <a:lnTo>
                      <a:pt x="119" y="17"/>
                    </a:lnTo>
                    <a:lnTo>
                      <a:pt x="120" y="14"/>
                    </a:lnTo>
                    <a:lnTo>
                      <a:pt x="119" y="14"/>
                    </a:lnTo>
                    <a:lnTo>
                      <a:pt x="99" y="10"/>
                    </a:lnTo>
                    <a:lnTo>
                      <a:pt x="87" y="2"/>
                    </a:lnTo>
                    <a:lnTo>
                      <a:pt x="70" y="0"/>
                    </a:lnTo>
                    <a:lnTo>
                      <a:pt x="66" y="0"/>
                    </a:lnTo>
                    <a:lnTo>
                      <a:pt x="59" y="2"/>
                    </a:lnTo>
                    <a:lnTo>
                      <a:pt x="57" y="2"/>
                    </a:lnTo>
                    <a:lnTo>
                      <a:pt x="57" y="5"/>
                    </a:lnTo>
                    <a:lnTo>
                      <a:pt x="56" y="5"/>
                    </a:lnTo>
                    <a:lnTo>
                      <a:pt x="56" y="7"/>
                    </a:lnTo>
                    <a:lnTo>
                      <a:pt x="50" y="12"/>
                    </a:lnTo>
                    <a:lnTo>
                      <a:pt x="46" y="10"/>
                    </a:lnTo>
                    <a:lnTo>
                      <a:pt x="42" y="8"/>
                    </a:lnTo>
                    <a:lnTo>
                      <a:pt x="35" y="15"/>
                    </a:lnTo>
                    <a:lnTo>
                      <a:pt x="24" y="32"/>
                    </a:lnTo>
                    <a:lnTo>
                      <a:pt x="21" y="36"/>
                    </a:lnTo>
                    <a:lnTo>
                      <a:pt x="1" y="47"/>
                    </a:lnTo>
                    <a:lnTo>
                      <a:pt x="0" y="4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69" name="Freeform 3211">
                <a:extLst>
                  <a:ext uri="{FF2B5EF4-FFF2-40B4-BE49-F238E27FC236}">
                    <a16:creationId xmlns:a16="http://schemas.microsoft.com/office/drawing/2014/main" id="{47E66A3B-7F05-1C9C-F7C4-BFFD6601D7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0" y="1173"/>
                <a:ext cx="36" cy="16"/>
              </a:xfrm>
              <a:custGeom>
                <a:avLst/>
                <a:gdLst>
                  <a:gd name="T0" fmla="*/ 142 w 142"/>
                  <a:gd name="T1" fmla="*/ 0 h 67"/>
                  <a:gd name="T2" fmla="*/ 132 w 142"/>
                  <a:gd name="T3" fmla="*/ 7 h 67"/>
                  <a:gd name="T4" fmla="*/ 131 w 142"/>
                  <a:gd name="T5" fmla="*/ 7 h 67"/>
                  <a:gd name="T6" fmla="*/ 131 w 142"/>
                  <a:gd name="T7" fmla="*/ 9 h 67"/>
                  <a:gd name="T8" fmla="*/ 124 w 142"/>
                  <a:gd name="T9" fmla="*/ 24 h 67"/>
                  <a:gd name="T10" fmla="*/ 124 w 142"/>
                  <a:gd name="T11" fmla="*/ 29 h 67"/>
                  <a:gd name="T12" fmla="*/ 120 w 142"/>
                  <a:gd name="T13" fmla="*/ 36 h 67"/>
                  <a:gd name="T14" fmla="*/ 120 w 142"/>
                  <a:gd name="T15" fmla="*/ 38 h 67"/>
                  <a:gd name="T16" fmla="*/ 116 w 142"/>
                  <a:gd name="T17" fmla="*/ 41 h 67"/>
                  <a:gd name="T18" fmla="*/ 114 w 142"/>
                  <a:gd name="T19" fmla="*/ 41 h 67"/>
                  <a:gd name="T20" fmla="*/ 113 w 142"/>
                  <a:gd name="T21" fmla="*/ 49 h 67"/>
                  <a:gd name="T22" fmla="*/ 113 w 142"/>
                  <a:gd name="T23" fmla="*/ 56 h 67"/>
                  <a:gd name="T24" fmla="*/ 105 w 142"/>
                  <a:gd name="T25" fmla="*/ 56 h 67"/>
                  <a:gd name="T26" fmla="*/ 95 w 142"/>
                  <a:gd name="T27" fmla="*/ 62 h 67"/>
                  <a:gd name="T28" fmla="*/ 89 w 142"/>
                  <a:gd name="T29" fmla="*/ 67 h 67"/>
                  <a:gd name="T30" fmla="*/ 71 w 142"/>
                  <a:gd name="T31" fmla="*/ 64 h 67"/>
                  <a:gd name="T32" fmla="*/ 69 w 142"/>
                  <a:gd name="T33" fmla="*/ 64 h 67"/>
                  <a:gd name="T34" fmla="*/ 60 w 142"/>
                  <a:gd name="T35" fmla="*/ 62 h 67"/>
                  <a:gd name="T36" fmla="*/ 59 w 142"/>
                  <a:gd name="T37" fmla="*/ 62 h 67"/>
                  <a:gd name="T38" fmla="*/ 53 w 142"/>
                  <a:gd name="T39" fmla="*/ 55 h 67"/>
                  <a:gd name="T40" fmla="*/ 46 w 142"/>
                  <a:gd name="T41" fmla="*/ 53 h 67"/>
                  <a:gd name="T42" fmla="*/ 45 w 142"/>
                  <a:gd name="T43" fmla="*/ 50 h 67"/>
                  <a:gd name="T44" fmla="*/ 43 w 142"/>
                  <a:gd name="T45" fmla="*/ 49 h 67"/>
                  <a:gd name="T46" fmla="*/ 40 w 142"/>
                  <a:gd name="T47" fmla="*/ 49 h 67"/>
                  <a:gd name="T48" fmla="*/ 35 w 142"/>
                  <a:gd name="T49" fmla="*/ 48 h 67"/>
                  <a:gd name="T50" fmla="*/ 28 w 142"/>
                  <a:gd name="T51" fmla="*/ 48 h 67"/>
                  <a:gd name="T52" fmla="*/ 21 w 142"/>
                  <a:gd name="T53" fmla="*/ 49 h 67"/>
                  <a:gd name="T54" fmla="*/ 12 w 142"/>
                  <a:gd name="T55" fmla="*/ 53 h 67"/>
                  <a:gd name="T56" fmla="*/ 5 w 142"/>
                  <a:gd name="T57" fmla="*/ 52 h 67"/>
                  <a:gd name="T58" fmla="*/ 1 w 142"/>
                  <a:gd name="T59" fmla="*/ 49 h 67"/>
                  <a:gd name="T60" fmla="*/ 0 w 142"/>
                  <a:gd name="T61" fmla="*/ 49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42" h="67">
                    <a:moveTo>
                      <a:pt x="142" y="0"/>
                    </a:moveTo>
                    <a:lnTo>
                      <a:pt x="132" y="7"/>
                    </a:lnTo>
                    <a:lnTo>
                      <a:pt x="131" y="7"/>
                    </a:lnTo>
                    <a:lnTo>
                      <a:pt x="131" y="9"/>
                    </a:lnTo>
                    <a:lnTo>
                      <a:pt x="124" y="24"/>
                    </a:lnTo>
                    <a:lnTo>
                      <a:pt x="124" y="29"/>
                    </a:lnTo>
                    <a:lnTo>
                      <a:pt x="120" y="36"/>
                    </a:lnTo>
                    <a:lnTo>
                      <a:pt x="120" y="38"/>
                    </a:lnTo>
                    <a:lnTo>
                      <a:pt x="116" y="41"/>
                    </a:lnTo>
                    <a:lnTo>
                      <a:pt x="114" y="41"/>
                    </a:lnTo>
                    <a:lnTo>
                      <a:pt x="113" y="49"/>
                    </a:lnTo>
                    <a:lnTo>
                      <a:pt x="113" y="56"/>
                    </a:lnTo>
                    <a:lnTo>
                      <a:pt x="105" y="56"/>
                    </a:lnTo>
                    <a:lnTo>
                      <a:pt x="95" y="62"/>
                    </a:lnTo>
                    <a:lnTo>
                      <a:pt x="89" y="67"/>
                    </a:lnTo>
                    <a:lnTo>
                      <a:pt x="71" y="64"/>
                    </a:lnTo>
                    <a:lnTo>
                      <a:pt x="69" y="64"/>
                    </a:lnTo>
                    <a:lnTo>
                      <a:pt x="60" y="62"/>
                    </a:lnTo>
                    <a:lnTo>
                      <a:pt x="59" y="62"/>
                    </a:lnTo>
                    <a:lnTo>
                      <a:pt x="53" y="55"/>
                    </a:lnTo>
                    <a:lnTo>
                      <a:pt x="46" y="53"/>
                    </a:lnTo>
                    <a:lnTo>
                      <a:pt x="45" y="50"/>
                    </a:lnTo>
                    <a:lnTo>
                      <a:pt x="43" y="49"/>
                    </a:lnTo>
                    <a:lnTo>
                      <a:pt x="40" y="49"/>
                    </a:lnTo>
                    <a:lnTo>
                      <a:pt x="35" y="48"/>
                    </a:lnTo>
                    <a:lnTo>
                      <a:pt x="28" y="48"/>
                    </a:lnTo>
                    <a:lnTo>
                      <a:pt x="21" y="49"/>
                    </a:lnTo>
                    <a:lnTo>
                      <a:pt x="12" y="53"/>
                    </a:lnTo>
                    <a:lnTo>
                      <a:pt x="5" y="52"/>
                    </a:lnTo>
                    <a:lnTo>
                      <a:pt x="1" y="49"/>
                    </a:lnTo>
                    <a:lnTo>
                      <a:pt x="0" y="4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70" name="Freeform 3212">
                <a:extLst>
                  <a:ext uri="{FF2B5EF4-FFF2-40B4-BE49-F238E27FC236}">
                    <a16:creationId xmlns:a16="http://schemas.microsoft.com/office/drawing/2014/main" id="{D400FB16-D327-AABA-BFB6-9EC3C9373E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3" y="1185"/>
                <a:ext cx="9" cy="15"/>
              </a:xfrm>
              <a:custGeom>
                <a:avLst/>
                <a:gdLst>
                  <a:gd name="T0" fmla="*/ 2 w 40"/>
                  <a:gd name="T1" fmla="*/ 62 h 62"/>
                  <a:gd name="T2" fmla="*/ 2 w 40"/>
                  <a:gd name="T3" fmla="*/ 60 h 62"/>
                  <a:gd name="T4" fmla="*/ 0 w 40"/>
                  <a:gd name="T5" fmla="*/ 55 h 62"/>
                  <a:gd name="T6" fmla="*/ 2 w 40"/>
                  <a:gd name="T7" fmla="*/ 53 h 62"/>
                  <a:gd name="T8" fmla="*/ 10 w 40"/>
                  <a:gd name="T9" fmla="*/ 44 h 62"/>
                  <a:gd name="T10" fmla="*/ 10 w 40"/>
                  <a:gd name="T11" fmla="*/ 43 h 62"/>
                  <a:gd name="T12" fmla="*/ 11 w 40"/>
                  <a:gd name="T13" fmla="*/ 43 h 62"/>
                  <a:gd name="T14" fmla="*/ 14 w 40"/>
                  <a:gd name="T15" fmla="*/ 38 h 62"/>
                  <a:gd name="T16" fmla="*/ 16 w 40"/>
                  <a:gd name="T17" fmla="*/ 38 h 62"/>
                  <a:gd name="T18" fmla="*/ 16 w 40"/>
                  <a:gd name="T19" fmla="*/ 37 h 62"/>
                  <a:gd name="T20" fmla="*/ 18 w 40"/>
                  <a:gd name="T21" fmla="*/ 36 h 62"/>
                  <a:gd name="T22" fmla="*/ 24 w 40"/>
                  <a:gd name="T23" fmla="*/ 34 h 62"/>
                  <a:gd name="T24" fmla="*/ 25 w 40"/>
                  <a:gd name="T25" fmla="*/ 34 h 62"/>
                  <a:gd name="T26" fmla="*/ 28 w 40"/>
                  <a:gd name="T27" fmla="*/ 33 h 62"/>
                  <a:gd name="T28" fmla="*/ 36 w 40"/>
                  <a:gd name="T29" fmla="*/ 33 h 62"/>
                  <a:gd name="T30" fmla="*/ 38 w 40"/>
                  <a:gd name="T31" fmla="*/ 30 h 62"/>
                  <a:gd name="T32" fmla="*/ 38 w 40"/>
                  <a:gd name="T33" fmla="*/ 29 h 62"/>
                  <a:gd name="T34" fmla="*/ 40 w 40"/>
                  <a:gd name="T35" fmla="*/ 26 h 62"/>
                  <a:gd name="T36" fmla="*/ 38 w 40"/>
                  <a:gd name="T37" fmla="*/ 19 h 62"/>
                  <a:gd name="T38" fmla="*/ 32 w 40"/>
                  <a:gd name="T39" fmla="*/ 12 h 62"/>
                  <a:gd name="T40" fmla="*/ 29 w 40"/>
                  <a:gd name="T41" fmla="*/ 7 h 62"/>
                  <a:gd name="T42" fmla="*/ 28 w 40"/>
                  <a:gd name="T43" fmla="*/ 1 h 62"/>
                  <a:gd name="T44" fmla="*/ 28 w 40"/>
                  <a:gd name="T45" fmla="*/ 0 h 62"/>
                  <a:gd name="T46" fmla="*/ 29 w 40"/>
                  <a:gd name="T47" fmla="*/ 0 h 62"/>
                  <a:gd name="T48" fmla="*/ 31 w 40"/>
                  <a:gd name="T49" fmla="*/ 1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40" h="62">
                    <a:moveTo>
                      <a:pt x="2" y="62"/>
                    </a:moveTo>
                    <a:lnTo>
                      <a:pt x="2" y="60"/>
                    </a:lnTo>
                    <a:lnTo>
                      <a:pt x="0" y="55"/>
                    </a:lnTo>
                    <a:lnTo>
                      <a:pt x="2" y="53"/>
                    </a:lnTo>
                    <a:lnTo>
                      <a:pt x="10" y="44"/>
                    </a:lnTo>
                    <a:lnTo>
                      <a:pt x="10" y="43"/>
                    </a:lnTo>
                    <a:lnTo>
                      <a:pt x="11" y="43"/>
                    </a:lnTo>
                    <a:lnTo>
                      <a:pt x="14" y="38"/>
                    </a:lnTo>
                    <a:lnTo>
                      <a:pt x="16" y="38"/>
                    </a:lnTo>
                    <a:lnTo>
                      <a:pt x="16" y="37"/>
                    </a:lnTo>
                    <a:lnTo>
                      <a:pt x="18" y="36"/>
                    </a:lnTo>
                    <a:lnTo>
                      <a:pt x="24" y="34"/>
                    </a:lnTo>
                    <a:lnTo>
                      <a:pt x="25" y="34"/>
                    </a:lnTo>
                    <a:lnTo>
                      <a:pt x="28" y="33"/>
                    </a:lnTo>
                    <a:lnTo>
                      <a:pt x="36" y="33"/>
                    </a:lnTo>
                    <a:lnTo>
                      <a:pt x="38" y="30"/>
                    </a:lnTo>
                    <a:lnTo>
                      <a:pt x="38" y="29"/>
                    </a:lnTo>
                    <a:lnTo>
                      <a:pt x="40" y="26"/>
                    </a:lnTo>
                    <a:lnTo>
                      <a:pt x="38" y="19"/>
                    </a:lnTo>
                    <a:lnTo>
                      <a:pt x="32" y="12"/>
                    </a:lnTo>
                    <a:lnTo>
                      <a:pt x="29" y="7"/>
                    </a:lnTo>
                    <a:lnTo>
                      <a:pt x="28" y="1"/>
                    </a:lnTo>
                    <a:lnTo>
                      <a:pt x="28" y="0"/>
                    </a:lnTo>
                    <a:lnTo>
                      <a:pt x="29" y="0"/>
                    </a:lnTo>
                    <a:lnTo>
                      <a:pt x="31" y="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71" name="Freeform 3213">
                <a:extLst>
                  <a:ext uri="{FF2B5EF4-FFF2-40B4-BE49-F238E27FC236}">
                    <a16:creationId xmlns:a16="http://schemas.microsoft.com/office/drawing/2014/main" id="{AD7A3653-3DA6-5915-3A16-5D8193E609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3" y="1200"/>
                <a:ext cx="1" cy="4"/>
              </a:xfrm>
              <a:custGeom>
                <a:avLst/>
                <a:gdLst>
                  <a:gd name="T0" fmla="*/ 0 w 5"/>
                  <a:gd name="T1" fmla="*/ 0 h 17"/>
                  <a:gd name="T2" fmla="*/ 2 w 5"/>
                  <a:gd name="T3" fmla="*/ 10 h 17"/>
                  <a:gd name="T4" fmla="*/ 5 w 5"/>
                  <a:gd name="T5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7">
                    <a:moveTo>
                      <a:pt x="0" y="0"/>
                    </a:moveTo>
                    <a:lnTo>
                      <a:pt x="2" y="10"/>
                    </a:lnTo>
                    <a:lnTo>
                      <a:pt x="5" y="1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72" name="Line 3214">
                <a:extLst>
                  <a:ext uri="{FF2B5EF4-FFF2-40B4-BE49-F238E27FC236}">
                    <a16:creationId xmlns:a16="http://schemas.microsoft.com/office/drawing/2014/main" id="{9163BF3C-120A-8BC0-00F5-84B74DCB70C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4963" y="1200"/>
                <a:ext cx="1" cy="4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73" name="Freeform 3215">
                <a:extLst>
                  <a:ext uri="{FF2B5EF4-FFF2-40B4-BE49-F238E27FC236}">
                    <a16:creationId xmlns:a16="http://schemas.microsoft.com/office/drawing/2014/main" id="{A4546EF3-569F-9762-AA0D-5ED0D04529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9" y="1021"/>
                <a:ext cx="30" cy="45"/>
              </a:xfrm>
              <a:custGeom>
                <a:avLst/>
                <a:gdLst>
                  <a:gd name="T0" fmla="*/ 103 w 118"/>
                  <a:gd name="T1" fmla="*/ 0 h 183"/>
                  <a:gd name="T2" fmla="*/ 101 w 118"/>
                  <a:gd name="T3" fmla="*/ 0 h 183"/>
                  <a:gd name="T4" fmla="*/ 104 w 118"/>
                  <a:gd name="T5" fmla="*/ 10 h 183"/>
                  <a:gd name="T6" fmla="*/ 106 w 118"/>
                  <a:gd name="T7" fmla="*/ 10 h 183"/>
                  <a:gd name="T8" fmla="*/ 111 w 118"/>
                  <a:gd name="T9" fmla="*/ 11 h 183"/>
                  <a:gd name="T10" fmla="*/ 114 w 118"/>
                  <a:gd name="T11" fmla="*/ 14 h 183"/>
                  <a:gd name="T12" fmla="*/ 117 w 118"/>
                  <a:gd name="T13" fmla="*/ 18 h 183"/>
                  <a:gd name="T14" fmla="*/ 118 w 118"/>
                  <a:gd name="T15" fmla="*/ 23 h 183"/>
                  <a:gd name="T16" fmla="*/ 113 w 118"/>
                  <a:gd name="T17" fmla="*/ 32 h 183"/>
                  <a:gd name="T18" fmla="*/ 108 w 118"/>
                  <a:gd name="T19" fmla="*/ 36 h 183"/>
                  <a:gd name="T20" fmla="*/ 106 w 118"/>
                  <a:gd name="T21" fmla="*/ 41 h 183"/>
                  <a:gd name="T22" fmla="*/ 108 w 118"/>
                  <a:gd name="T23" fmla="*/ 55 h 183"/>
                  <a:gd name="T24" fmla="*/ 108 w 118"/>
                  <a:gd name="T25" fmla="*/ 61 h 183"/>
                  <a:gd name="T26" fmla="*/ 110 w 118"/>
                  <a:gd name="T27" fmla="*/ 65 h 183"/>
                  <a:gd name="T28" fmla="*/ 107 w 118"/>
                  <a:gd name="T29" fmla="*/ 70 h 183"/>
                  <a:gd name="T30" fmla="*/ 101 w 118"/>
                  <a:gd name="T31" fmla="*/ 74 h 183"/>
                  <a:gd name="T32" fmla="*/ 86 w 118"/>
                  <a:gd name="T33" fmla="*/ 81 h 183"/>
                  <a:gd name="T34" fmla="*/ 83 w 118"/>
                  <a:gd name="T35" fmla="*/ 85 h 183"/>
                  <a:gd name="T36" fmla="*/ 82 w 118"/>
                  <a:gd name="T37" fmla="*/ 86 h 183"/>
                  <a:gd name="T38" fmla="*/ 68 w 118"/>
                  <a:gd name="T39" fmla="*/ 113 h 183"/>
                  <a:gd name="T40" fmla="*/ 68 w 118"/>
                  <a:gd name="T41" fmla="*/ 114 h 183"/>
                  <a:gd name="T42" fmla="*/ 75 w 118"/>
                  <a:gd name="T43" fmla="*/ 117 h 183"/>
                  <a:gd name="T44" fmla="*/ 83 w 118"/>
                  <a:gd name="T45" fmla="*/ 124 h 183"/>
                  <a:gd name="T46" fmla="*/ 89 w 118"/>
                  <a:gd name="T47" fmla="*/ 127 h 183"/>
                  <a:gd name="T48" fmla="*/ 90 w 118"/>
                  <a:gd name="T49" fmla="*/ 130 h 183"/>
                  <a:gd name="T50" fmla="*/ 72 w 118"/>
                  <a:gd name="T51" fmla="*/ 146 h 183"/>
                  <a:gd name="T52" fmla="*/ 65 w 118"/>
                  <a:gd name="T53" fmla="*/ 149 h 183"/>
                  <a:gd name="T54" fmla="*/ 62 w 118"/>
                  <a:gd name="T55" fmla="*/ 149 h 183"/>
                  <a:gd name="T56" fmla="*/ 51 w 118"/>
                  <a:gd name="T57" fmla="*/ 151 h 183"/>
                  <a:gd name="T58" fmla="*/ 47 w 118"/>
                  <a:gd name="T59" fmla="*/ 151 h 183"/>
                  <a:gd name="T60" fmla="*/ 30 w 118"/>
                  <a:gd name="T61" fmla="*/ 160 h 183"/>
                  <a:gd name="T62" fmla="*/ 29 w 118"/>
                  <a:gd name="T63" fmla="*/ 161 h 183"/>
                  <a:gd name="T64" fmla="*/ 25 w 118"/>
                  <a:gd name="T65" fmla="*/ 163 h 183"/>
                  <a:gd name="T66" fmla="*/ 19 w 118"/>
                  <a:gd name="T67" fmla="*/ 168 h 183"/>
                  <a:gd name="T68" fmla="*/ 15 w 118"/>
                  <a:gd name="T69" fmla="*/ 175 h 183"/>
                  <a:gd name="T70" fmla="*/ 8 w 118"/>
                  <a:gd name="T71" fmla="*/ 183 h 183"/>
                  <a:gd name="T72" fmla="*/ 0 w 118"/>
                  <a:gd name="T73" fmla="*/ 183 h 1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8" h="183">
                    <a:moveTo>
                      <a:pt x="103" y="0"/>
                    </a:moveTo>
                    <a:lnTo>
                      <a:pt x="101" y="0"/>
                    </a:lnTo>
                    <a:lnTo>
                      <a:pt x="104" y="10"/>
                    </a:lnTo>
                    <a:lnTo>
                      <a:pt x="106" y="10"/>
                    </a:lnTo>
                    <a:lnTo>
                      <a:pt x="111" y="11"/>
                    </a:lnTo>
                    <a:lnTo>
                      <a:pt x="114" y="14"/>
                    </a:lnTo>
                    <a:lnTo>
                      <a:pt x="117" y="18"/>
                    </a:lnTo>
                    <a:lnTo>
                      <a:pt x="118" y="23"/>
                    </a:lnTo>
                    <a:lnTo>
                      <a:pt x="113" y="32"/>
                    </a:lnTo>
                    <a:lnTo>
                      <a:pt x="108" y="36"/>
                    </a:lnTo>
                    <a:lnTo>
                      <a:pt x="106" y="41"/>
                    </a:lnTo>
                    <a:lnTo>
                      <a:pt x="108" y="55"/>
                    </a:lnTo>
                    <a:lnTo>
                      <a:pt x="108" y="61"/>
                    </a:lnTo>
                    <a:lnTo>
                      <a:pt x="110" y="65"/>
                    </a:lnTo>
                    <a:lnTo>
                      <a:pt x="107" y="70"/>
                    </a:lnTo>
                    <a:lnTo>
                      <a:pt x="101" y="74"/>
                    </a:lnTo>
                    <a:lnTo>
                      <a:pt x="86" y="81"/>
                    </a:lnTo>
                    <a:lnTo>
                      <a:pt x="83" y="85"/>
                    </a:lnTo>
                    <a:lnTo>
                      <a:pt x="82" y="86"/>
                    </a:lnTo>
                    <a:lnTo>
                      <a:pt x="68" y="113"/>
                    </a:lnTo>
                    <a:lnTo>
                      <a:pt x="68" y="114"/>
                    </a:lnTo>
                    <a:lnTo>
                      <a:pt x="75" y="117"/>
                    </a:lnTo>
                    <a:lnTo>
                      <a:pt x="83" y="124"/>
                    </a:lnTo>
                    <a:lnTo>
                      <a:pt x="89" y="127"/>
                    </a:lnTo>
                    <a:lnTo>
                      <a:pt x="90" y="130"/>
                    </a:lnTo>
                    <a:lnTo>
                      <a:pt x="72" y="146"/>
                    </a:lnTo>
                    <a:lnTo>
                      <a:pt x="65" y="149"/>
                    </a:lnTo>
                    <a:lnTo>
                      <a:pt x="62" y="149"/>
                    </a:lnTo>
                    <a:lnTo>
                      <a:pt x="51" y="151"/>
                    </a:lnTo>
                    <a:lnTo>
                      <a:pt x="47" y="151"/>
                    </a:lnTo>
                    <a:lnTo>
                      <a:pt x="30" y="160"/>
                    </a:lnTo>
                    <a:lnTo>
                      <a:pt x="29" y="161"/>
                    </a:lnTo>
                    <a:lnTo>
                      <a:pt x="25" y="163"/>
                    </a:lnTo>
                    <a:lnTo>
                      <a:pt x="19" y="168"/>
                    </a:lnTo>
                    <a:lnTo>
                      <a:pt x="15" y="175"/>
                    </a:lnTo>
                    <a:lnTo>
                      <a:pt x="8" y="183"/>
                    </a:lnTo>
                    <a:lnTo>
                      <a:pt x="0" y="18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74" name="Freeform 3216">
                <a:extLst>
                  <a:ext uri="{FF2B5EF4-FFF2-40B4-BE49-F238E27FC236}">
                    <a16:creationId xmlns:a16="http://schemas.microsoft.com/office/drawing/2014/main" id="{56C238B6-F280-B8D2-CD36-78F8E0EFED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0" y="1058"/>
                <a:ext cx="41" cy="18"/>
              </a:xfrm>
              <a:custGeom>
                <a:avLst/>
                <a:gdLst>
                  <a:gd name="T0" fmla="*/ 162 w 162"/>
                  <a:gd name="T1" fmla="*/ 0 h 71"/>
                  <a:gd name="T2" fmla="*/ 134 w 162"/>
                  <a:gd name="T3" fmla="*/ 8 h 71"/>
                  <a:gd name="T4" fmla="*/ 119 w 162"/>
                  <a:gd name="T5" fmla="*/ 22 h 71"/>
                  <a:gd name="T6" fmla="*/ 115 w 162"/>
                  <a:gd name="T7" fmla="*/ 23 h 71"/>
                  <a:gd name="T8" fmla="*/ 109 w 162"/>
                  <a:gd name="T9" fmla="*/ 23 h 71"/>
                  <a:gd name="T10" fmla="*/ 103 w 162"/>
                  <a:gd name="T11" fmla="*/ 20 h 71"/>
                  <a:gd name="T12" fmla="*/ 99 w 162"/>
                  <a:gd name="T13" fmla="*/ 19 h 71"/>
                  <a:gd name="T14" fmla="*/ 86 w 162"/>
                  <a:gd name="T15" fmla="*/ 22 h 71"/>
                  <a:gd name="T16" fmla="*/ 86 w 162"/>
                  <a:gd name="T17" fmla="*/ 13 h 71"/>
                  <a:gd name="T18" fmla="*/ 79 w 162"/>
                  <a:gd name="T19" fmla="*/ 13 h 71"/>
                  <a:gd name="T20" fmla="*/ 79 w 162"/>
                  <a:gd name="T21" fmla="*/ 15 h 71"/>
                  <a:gd name="T22" fmla="*/ 78 w 162"/>
                  <a:gd name="T23" fmla="*/ 19 h 71"/>
                  <a:gd name="T24" fmla="*/ 78 w 162"/>
                  <a:gd name="T25" fmla="*/ 23 h 71"/>
                  <a:gd name="T26" fmla="*/ 79 w 162"/>
                  <a:gd name="T27" fmla="*/ 25 h 71"/>
                  <a:gd name="T28" fmla="*/ 79 w 162"/>
                  <a:gd name="T29" fmla="*/ 29 h 71"/>
                  <a:gd name="T30" fmla="*/ 74 w 162"/>
                  <a:gd name="T31" fmla="*/ 30 h 71"/>
                  <a:gd name="T32" fmla="*/ 71 w 162"/>
                  <a:gd name="T33" fmla="*/ 30 h 71"/>
                  <a:gd name="T34" fmla="*/ 67 w 162"/>
                  <a:gd name="T35" fmla="*/ 26 h 71"/>
                  <a:gd name="T36" fmla="*/ 63 w 162"/>
                  <a:gd name="T37" fmla="*/ 25 h 71"/>
                  <a:gd name="T38" fmla="*/ 52 w 162"/>
                  <a:gd name="T39" fmla="*/ 20 h 71"/>
                  <a:gd name="T40" fmla="*/ 48 w 162"/>
                  <a:gd name="T41" fmla="*/ 18 h 71"/>
                  <a:gd name="T42" fmla="*/ 46 w 162"/>
                  <a:gd name="T43" fmla="*/ 18 h 71"/>
                  <a:gd name="T44" fmla="*/ 38 w 162"/>
                  <a:gd name="T45" fmla="*/ 33 h 71"/>
                  <a:gd name="T46" fmla="*/ 34 w 162"/>
                  <a:gd name="T47" fmla="*/ 37 h 71"/>
                  <a:gd name="T48" fmla="*/ 28 w 162"/>
                  <a:gd name="T49" fmla="*/ 37 h 71"/>
                  <a:gd name="T50" fmla="*/ 15 w 162"/>
                  <a:gd name="T51" fmla="*/ 32 h 71"/>
                  <a:gd name="T52" fmla="*/ 15 w 162"/>
                  <a:gd name="T53" fmla="*/ 33 h 71"/>
                  <a:gd name="T54" fmla="*/ 10 w 162"/>
                  <a:gd name="T55" fmla="*/ 40 h 71"/>
                  <a:gd name="T56" fmla="*/ 1 w 162"/>
                  <a:gd name="T57" fmla="*/ 42 h 71"/>
                  <a:gd name="T58" fmla="*/ 0 w 162"/>
                  <a:gd name="T59" fmla="*/ 42 h 71"/>
                  <a:gd name="T60" fmla="*/ 1 w 162"/>
                  <a:gd name="T61" fmla="*/ 46 h 71"/>
                  <a:gd name="T62" fmla="*/ 3 w 162"/>
                  <a:gd name="T63" fmla="*/ 61 h 71"/>
                  <a:gd name="T64" fmla="*/ 3 w 162"/>
                  <a:gd name="T65" fmla="*/ 63 h 71"/>
                  <a:gd name="T66" fmla="*/ 11 w 162"/>
                  <a:gd name="T67" fmla="*/ 63 h 71"/>
                  <a:gd name="T68" fmla="*/ 14 w 162"/>
                  <a:gd name="T69" fmla="*/ 64 h 71"/>
                  <a:gd name="T70" fmla="*/ 17 w 162"/>
                  <a:gd name="T71" fmla="*/ 67 h 71"/>
                  <a:gd name="T72" fmla="*/ 14 w 162"/>
                  <a:gd name="T73" fmla="*/ 68 h 71"/>
                  <a:gd name="T74" fmla="*/ 17 w 162"/>
                  <a:gd name="T75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62" h="71">
                    <a:moveTo>
                      <a:pt x="162" y="0"/>
                    </a:moveTo>
                    <a:lnTo>
                      <a:pt x="134" y="8"/>
                    </a:lnTo>
                    <a:lnTo>
                      <a:pt x="119" y="22"/>
                    </a:lnTo>
                    <a:lnTo>
                      <a:pt x="115" y="23"/>
                    </a:lnTo>
                    <a:lnTo>
                      <a:pt x="109" y="23"/>
                    </a:lnTo>
                    <a:lnTo>
                      <a:pt x="103" y="20"/>
                    </a:lnTo>
                    <a:lnTo>
                      <a:pt x="99" y="19"/>
                    </a:lnTo>
                    <a:lnTo>
                      <a:pt x="86" y="22"/>
                    </a:lnTo>
                    <a:lnTo>
                      <a:pt x="86" y="13"/>
                    </a:lnTo>
                    <a:lnTo>
                      <a:pt x="79" y="13"/>
                    </a:lnTo>
                    <a:lnTo>
                      <a:pt x="79" y="15"/>
                    </a:lnTo>
                    <a:lnTo>
                      <a:pt x="78" y="19"/>
                    </a:lnTo>
                    <a:lnTo>
                      <a:pt x="78" y="23"/>
                    </a:lnTo>
                    <a:lnTo>
                      <a:pt x="79" y="25"/>
                    </a:lnTo>
                    <a:lnTo>
                      <a:pt x="79" y="29"/>
                    </a:lnTo>
                    <a:lnTo>
                      <a:pt x="74" y="30"/>
                    </a:lnTo>
                    <a:lnTo>
                      <a:pt x="71" y="30"/>
                    </a:lnTo>
                    <a:lnTo>
                      <a:pt x="67" y="26"/>
                    </a:lnTo>
                    <a:lnTo>
                      <a:pt x="63" y="25"/>
                    </a:lnTo>
                    <a:lnTo>
                      <a:pt x="52" y="20"/>
                    </a:lnTo>
                    <a:lnTo>
                      <a:pt x="48" y="18"/>
                    </a:lnTo>
                    <a:lnTo>
                      <a:pt x="46" y="18"/>
                    </a:lnTo>
                    <a:lnTo>
                      <a:pt x="38" y="33"/>
                    </a:lnTo>
                    <a:lnTo>
                      <a:pt x="34" y="37"/>
                    </a:lnTo>
                    <a:lnTo>
                      <a:pt x="28" y="37"/>
                    </a:lnTo>
                    <a:lnTo>
                      <a:pt x="15" y="32"/>
                    </a:lnTo>
                    <a:lnTo>
                      <a:pt x="15" y="33"/>
                    </a:lnTo>
                    <a:lnTo>
                      <a:pt x="10" y="40"/>
                    </a:lnTo>
                    <a:lnTo>
                      <a:pt x="1" y="42"/>
                    </a:lnTo>
                    <a:lnTo>
                      <a:pt x="0" y="42"/>
                    </a:lnTo>
                    <a:lnTo>
                      <a:pt x="1" y="46"/>
                    </a:lnTo>
                    <a:lnTo>
                      <a:pt x="3" y="61"/>
                    </a:lnTo>
                    <a:lnTo>
                      <a:pt x="3" y="63"/>
                    </a:lnTo>
                    <a:lnTo>
                      <a:pt x="11" y="63"/>
                    </a:lnTo>
                    <a:lnTo>
                      <a:pt x="14" y="64"/>
                    </a:lnTo>
                    <a:lnTo>
                      <a:pt x="17" y="67"/>
                    </a:lnTo>
                    <a:lnTo>
                      <a:pt x="14" y="68"/>
                    </a:lnTo>
                    <a:lnTo>
                      <a:pt x="17" y="7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75" name="Freeform 3217">
                <a:extLst>
                  <a:ext uri="{FF2B5EF4-FFF2-40B4-BE49-F238E27FC236}">
                    <a16:creationId xmlns:a16="http://schemas.microsoft.com/office/drawing/2014/main" id="{C110F2E6-0336-6667-48F2-D51F1CD24A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1" y="1058"/>
                <a:ext cx="8" cy="8"/>
              </a:xfrm>
              <a:custGeom>
                <a:avLst/>
                <a:gdLst>
                  <a:gd name="T0" fmla="*/ 34 w 34"/>
                  <a:gd name="T1" fmla="*/ 35 h 35"/>
                  <a:gd name="T2" fmla="*/ 34 w 34"/>
                  <a:gd name="T3" fmla="*/ 33 h 35"/>
                  <a:gd name="T4" fmla="*/ 31 w 34"/>
                  <a:gd name="T5" fmla="*/ 29 h 35"/>
                  <a:gd name="T6" fmla="*/ 31 w 34"/>
                  <a:gd name="T7" fmla="*/ 27 h 35"/>
                  <a:gd name="T8" fmla="*/ 29 w 34"/>
                  <a:gd name="T9" fmla="*/ 27 h 35"/>
                  <a:gd name="T10" fmla="*/ 24 w 34"/>
                  <a:gd name="T11" fmla="*/ 22 h 35"/>
                  <a:gd name="T12" fmla="*/ 18 w 34"/>
                  <a:gd name="T13" fmla="*/ 18 h 35"/>
                  <a:gd name="T14" fmla="*/ 8 w 34"/>
                  <a:gd name="T15" fmla="*/ 8 h 35"/>
                  <a:gd name="T16" fmla="*/ 6 w 34"/>
                  <a:gd name="T17" fmla="*/ 3 h 35"/>
                  <a:gd name="T18" fmla="*/ 4 w 34"/>
                  <a:gd name="T19" fmla="*/ 1 h 35"/>
                  <a:gd name="T20" fmla="*/ 1 w 34"/>
                  <a:gd name="T21" fmla="*/ 0 h 35"/>
                  <a:gd name="T22" fmla="*/ 0 w 34"/>
                  <a:gd name="T23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4" h="35">
                    <a:moveTo>
                      <a:pt x="34" y="35"/>
                    </a:moveTo>
                    <a:lnTo>
                      <a:pt x="34" y="33"/>
                    </a:lnTo>
                    <a:lnTo>
                      <a:pt x="31" y="29"/>
                    </a:lnTo>
                    <a:lnTo>
                      <a:pt x="31" y="27"/>
                    </a:lnTo>
                    <a:lnTo>
                      <a:pt x="29" y="27"/>
                    </a:lnTo>
                    <a:lnTo>
                      <a:pt x="24" y="22"/>
                    </a:lnTo>
                    <a:lnTo>
                      <a:pt x="18" y="18"/>
                    </a:lnTo>
                    <a:lnTo>
                      <a:pt x="8" y="8"/>
                    </a:lnTo>
                    <a:lnTo>
                      <a:pt x="6" y="3"/>
                    </a:lnTo>
                    <a:lnTo>
                      <a:pt x="4" y="1"/>
                    </a:lnTo>
                    <a:lnTo>
                      <a:pt x="1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76" name="Freeform 3218">
                <a:extLst>
                  <a:ext uri="{FF2B5EF4-FFF2-40B4-BE49-F238E27FC236}">
                    <a16:creationId xmlns:a16="http://schemas.microsoft.com/office/drawing/2014/main" id="{44224656-F79F-B0A2-B4FD-03B6601C21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9" y="1066"/>
                <a:ext cx="11" cy="18"/>
              </a:xfrm>
              <a:custGeom>
                <a:avLst/>
                <a:gdLst>
                  <a:gd name="T0" fmla="*/ 0 w 43"/>
                  <a:gd name="T1" fmla="*/ 0 h 69"/>
                  <a:gd name="T2" fmla="*/ 0 w 43"/>
                  <a:gd name="T3" fmla="*/ 5 h 69"/>
                  <a:gd name="T4" fmla="*/ 1 w 43"/>
                  <a:gd name="T5" fmla="*/ 7 h 69"/>
                  <a:gd name="T6" fmla="*/ 8 w 43"/>
                  <a:gd name="T7" fmla="*/ 9 h 69"/>
                  <a:gd name="T8" fmla="*/ 9 w 43"/>
                  <a:gd name="T9" fmla="*/ 11 h 69"/>
                  <a:gd name="T10" fmla="*/ 12 w 43"/>
                  <a:gd name="T11" fmla="*/ 12 h 69"/>
                  <a:gd name="T12" fmla="*/ 15 w 43"/>
                  <a:gd name="T13" fmla="*/ 11 h 69"/>
                  <a:gd name="T14" fmla="*/ 30 w 43"/>
                  <a:gd name="T15" fmla="*/ 11 h 69"/>
                  <a:gd name="T16" fmla="*/ 34 w 43"/>
                  <a:gd name="T17" fmla="*/ 12 h 69"/>
                  <a:gd name="T18" fmla="*/ 34 w 43"/>
                  <a:gd name="T19" fmla="*/ 35 h 69"/>
                  <a:gd name="T20" fmla="*/ 33 w 43"/>
                  <a:gd name="T21" fmla="*/ 41 h 69"/>
                  <a:gd name="T22" fmla="*/ 33 w 43"/>
                  <a:gd name="T23" fmla="*/ 54 h 69"/>
                  <a:gd name="T24" fmla="*/ 40 w 43"/>
                  <a:gd name="T25" fmla="*/ 67 h 69"/>
                  <a:gd name="T26" fmla="*/ 43 w 43"/>
                  <a:gd name="T27" fmla="*/ 6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3" h="69">
                    <a:moveTo>
                      <a:pt x="0" y="0"/>
                    </a:moveTo>
                    <a:lnTo>
                      <a:pt x="0" y="5"/>
                    </a:lnTo>
                    <a:lnTo>
                      <a:pt x="1" y="7"/>
                    </a:lnTo>
                    <a:lnTo>
                      <a:pt x="8" y="9"/>
                    </a:lnTo>
                    <a:lnTo>
                      <a:pt x="9" y="11"/>
                    </a:lnTo>
                    <a:lnTo>
                      <a:pt x="12" y="12"/>
                    </a:lnTo>
                    <a:lnTo>
                      <a:pt x="15" y="11"/>
                    </a:lnTo>
                    <a:lnTo>
                      <a:pt x="30" y="11"/>
                    </a:lnTo>
                    <a:lnTo>
                      <a:pt x="34" y="12"/>
                    </a:lnTo>
                    <a:lnTo>
                      <a:pt x="34" y="35"/>
                    </a:lnTo>
                    <a:lnTo>
                      <a:pt x="33" y="41"/>
                    </a:lnTo>
                    <a:lnTo>
                      <a:pt x="33" y="54"/>
                    </a:lnTo>
                    <a:lnTo>
                      <a:pt x="40" y="67"/>
                    </a:lnTo>
                    <a:lnTo>
                      <a:pt x="43" y="6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77" name="Freeform 3219">
                <a:extLst>
                  <a:ext uri="{FF2B5EF4-FFF2-40B4-BE49-F238E27FC236}">
                    <a16:creationId xmlns:a16="http://schemas.microsoft.com/office/drawing/2014/main" id="{9A03B1BA-7A96-BED8-F9E3-C6A09561E6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9" y="1070"/>
                <a:ext cx="55" cy="24"/>
              </a:xfrm>
              <a:custGeom>
                <a:avLst/>
                <a:gdLst>
                  <a:gd name="T0" fmla="*/ 222 w 224"/>
                  <a:gd name="T1" fmla="*/ 26 h 99"/>
                  <a:gd name="T2" fmla="*/ 218 w 224"/>
                  <a:gd name="T3" fmla="*/ 31 h 99"/>
                  <a:gd name="T4" fmla="*/ 202 w 224"/>
                  <a:gd name="T5" fmla="*/ 33 h 99"/>
                  <a:gd name="T6" fmla="*/ 180 w 224"/>
                  <a:gd name="T7" fmla="*/ 40 h 99"/>
                  <a:gd name="T8" fmla="*/ 173 w 224"/>
                  <a:gd name="T9" fmla="*/ 40 h 99"/>
                  <a:gd name="T10" fmla="*/ 172 w 224"/>
                  <a:gd name="T11" fmla="*/ 39 h 99"/>
                  <a:gd name="T12" fmla="*/ 159 w 224"/>
                  <a:gd name="T13" fmla="*/ 40 h 99"/>
                  <a:gd name="T14" fmla="*/ 157 w 224"/>
                  <a:gd name="T15" fmla="*/ 43 h 99"/>
                  <a:gd name="T16" fmla="*/ 155 w 224"/>
                  <a:gd name="T17" fmla="*/ 49 h 99"/>
                  <a:gd name="T18" fmla="*/ 147 w 224"/>
                  <a:gd name="T19" fmla="*/ 52 h 99"/>
                  <a:gd name="T20" fmla="*/ 141 w 224"/>
                  <a:gd name="T21" fmla="*/ 31 h 99"/>
                  <a:gd name="T22" fmla="*/ 135 w 224"/>
                  <a:gd name="T23" fmla="*/ 23 h 99"/>
                  <a:gd name="T24" fmla="*/ 128 w 224"/>
                  <a:gd name="T25" fmla="*/ 18 h 99"/>
                  <a:gd name="T26" fmla="*/ 112 w 224"/>
                  <a:gd name="T27" fmla="*/ 6 h 99"/>
                  <a:gd name="T28" fmla="*/ 101 w 224"/>
                  <a:gd name="T29" fmla="*/ 0 h 99"/>
                  <a:gd name="T30" fmla="*/ 95 w 224"/>
                  <a:gd name="T31" fmla="*/ 4 h 99"/>
                  <a:gd name="T32" fmla="*/ 99 w 224"/>
                  <a:gd name="T33" fmla="*/ 7 h 99"/>
                  <a:gd name="T34" fmla="*/ 97 w 224"/>
                  <a:gd name="T35" fmla="*/ 14 h 99"/>
                  <a:gd name="T36" fmla="*/ 95 w 224"/>
                  <a:gd name="T37" fmla="*/ 21 h 99"/>
                  <a:gd name="T38" fmla="*/ 73 w 224"/>
                  <a:gd name="T39" fmla="*/ 28 h 99"/>
                  <a:gd name="T40" fmla="*/ 59 w 224"/>
                  <a:gd name="T41" fmla="*/ 18 h 99"/>
                  <a:gd name="T42" fmla="*/ 56 w 224"/>
                  <a:gd name="T43" fmla="*/ 26 h 99"/>
                  <a:gd name="T44" fmla="*/ 55 w 224"/>
                  <a:gd name="T45" fmla="*/ 36 h 99"/>
                  <a:gd name="T46" fmla="*/ 53 w 224"/>
                  <a:gd name="T47" fmla="*/ 39 h 99"/>
                  <a:gd name="T48" fmla="*/ 62 w 224"/>
                  <a:gd name="T49" fmla="*/ 49 h 99"/>
                  <a:gd name="T50" fmla="*/ 76 w 224"/>
                  <a:gd name="T51" fmla="*/ 52 h 99"/>
                  <a:gd name="T52" fmla="*/ 78 w 224"/>
                  <a:gd name="T53" fmla="*/ 57 h 99"/>
                  <a:gd name="T54" fmla="*/ 72 w 224"/>
                  <a:gd name="T55" fmla="*/ 74 h 99"/>
                  <a:gd name="T56" fmla="*/ 73 w 224"/>
                  <a:gd name="T57" fmla="*/ 76 h 99"/>
                  <a:gd name="T58" fmla="*/ 44 w 224"/>
                  <a:gd name="T59" fmla="*/ 84 h 99"/>
                  <a:gd name="T60" fmla="*/ 34 w 224"/>
                  <a:gd name="T61" fmla="*/ 99 h 99"/>
                  <a:gd name="T62" fmla="*/ 28 w 224"/>
                  <a:gd name="T63" fmla="*/ 98 h 99"/>
                  <a:gd name="T64" fmla="*/ 27 w 224"/>
                  <a:gd name="T65" fmla="*/ 83 h 99"/>
                  <a:gd name="T66" fmla="*/ 17 w 224"/>
                  <a:gd name="T67" fmla="*/ 77 h 99"/>
                  <a:gd name="T68" fmla="*/ 5 w 224"/>
                  <a:gd name="T69" fmla="*/ 50 h 99"/>
                  <a:gd name="T70" fmla="*/ 3 w 224"/>
                  <a:gd name="T71" fmla="*/ 43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24" h="99">
                    <a:moveTo>
                      <a:pt x="224" y="24"/>
                    </a:moveTo>
                    <a:lnTo>
                      <a:pt x="222" y="26"/>
                    </a:lnTo>
                    <a:lnTo>
                      <a:pt x="221" y="31"/>
                    </a:lnTo>
                    <a:lnTo>
                      <a:pt x="218" y="31"/>
                    </a:lnTo>
                    <a:lnTo>
                      <a:pt x="212" y="32"/>
                    </a:lnTo>
                    <a:lnTo>
                      <a:pt x="202" y="33"/>
                    </a:lnTo>
                    <a:lnTo>
                      <a:pt x="186" y="40"/>
                    </a:lnTo>
                    <a:lnTo>
                      <a:pt x="180" y="40"/>
                    </a:lnTo>
                    <a:lnTo>
                      <a:pt x="178" y="42"/>
                    </a:lnTo>
                    <a:lnTo>
                      <a:pt x="173" y="40"/>
                    </a:lnTo>
                    <a:lnTo>
                      <a:pt x="173" y="39"/>
                    </a:lnTo>
                    <a:lnTo>
                      <a:pt x="172" y="39"/>
                    </a:lnTo>
                    <a:lnTo>
                      <a:pt x="164" y="40"/>
                    </a:lnTo>
                    <a:lnTo>
                      <a:pt x="159" y="40"/>
                    </a:lnTo>
                    <a:lnTo>
                      <a:pt x="158" y="43"/>
                    </a:lnTo>
                    <a:lnTo>
                      <a:pt x="157" y="43"/>
                    </a:lnTo>
                    <a:lnTo>
                      <a:pt x="155" y="46"/>
                    </a:lnTo>
                    <a:lnTo>
                      <a:pt x="155" y="49"/>
                    </a:lnTo>
                    <a:lnTo>
                      <a:pt x="150" y="50"/>
                    </a:lnTo>
                    <a:lnTo>
                      <a:pt x="147" y="52"/>
                    </a:lnTo>
                    <a:lnTo>
                      <a:pt x="147" y="50"/>
                    </a:lnTo>
                    <a:lnTo>
                      <a:pt x="141" y="31"/>
                    </a:lnTo>
                    <a:lnTo>
                      <a:pt x="141" y="26"/>
                    </a:lnTo>
                    <a:lnTo>
                      <a:pt x="135" y="23"/>
                    </a:lnTo>
                    <a:lnTo>
                      <a:pt x="129" y="18"/>
                    </a:lnTo>
                    <a:lnTo>
                      <a:pt x="128" y="18"/>
                    </a:lnTo>
                    <a:lnTo>
                      <a:pt x="128" y="17"/>
                    </a:lnTo>
                    <a:lnTo>
                      <a:pt x="112" y="6"/>
                    </a:lnTo>
                    <a:lnTo>
                      <a:pt x="109" y="3"/>
                    </a:lnTo>
                    <a:lnTo>
                      <a:pt x="101" y="0"/>
                    </a:lnTo>
                    <a:lnTo>
                      <a:pt x="95" y="3"/>
                    </a:lnTo>
                    <a:lnTo>
                      <a:pt x="95" y="4"/>
                    </a:lnTo>
                    <a:lnTo>
                      <a:pt x="98" y="6"/>
                    </a:lnTo>
                    <a:lnTo>
                      <a:pt x="99" y="7"/>
                    </a:lnTo>
                    <a:lnTo>
                      <a:pt x="99" y="11"/>
                    </a:lnTo>
                    <a:lnTo>
                      <a:pt x="97" y="14"/>
                    </a:lnTo>
                    <a:lnTo>
                      <a:pt x="95" y="20"/>
                    </a:lnTo>
                    <a:lnTo>
                      <a:pt x="95" y="21"/>
                    </a:lnTo>
                    <a:lnTo>
                      <a:pt x="78" y="28"/>
                    </a:lnTo>
                    <a:lnTo>
                      <a:pt x="73" y="28"/>
                    </a:lnTo>
                    <a:lnTo>
                      <a:pt x="66" y="24"/>
                    </a:lnTo>
                    <a:lnTo>
                      <a:pt x="59" y="18"/>
                    </a:lnTo>
                    <a:lnTo>
                      <a:pt x="59" y="20"/>
                    </a:lnTo>
                    <a:lnTo>
                      <a:pt x="56" y="26"/>
                    </a:lnTo>
                    <a:lnTo>
                      <a:pt x="55" y="33"/>
                    </a:lnTo>
                    <a:lnTo>
                      <a:pt x="55" y="36"/>
                    </a:lnTo>
                    <a:lnTo>
                      <a:pt x="56" y="39"/>
                    </a:lnTo>
                    <a:lnTo>
                      <a:pt x="53" y="39"/>
                    </a:lnTo>
                    <a:lnTo>
                      <a:pt x="53" y="45"/>
                    </a:lnTo>
                    <a:lnTo>
                      <a:pt x="62" y="49"/>
                    </a:lnTo>
                    <a:lnTo>
                      <a:pt x="73" y="52"/>
                    </a:lnTo>
                    <a:lnTo>
                      <a:pt x="76" y="52"/>
                    </a:lnTo>
                    <a:lnTo>
                      <a:pt x="78" y="53"/>
                    </a:lnTo>
                    <a:lnTo>
                      <a:pt x="78" y="57"/>
                    </a:lnTo>
                    <a:lnTo>
                      <a:pt x="72" y="67"/>
                    </a:lnTo>
                    <a:lnTo>
                      <a:pt x="72" y="74"/>
                    </a:lnTo>
                    <a:lnTo>
                      <a:pt x="73" y="74"/>
                    </a:lnTo>
                    <a:lnTo>
                      <a:pt x="73" y="76"/>
                    </a:lnTo>
                    <a:lnTo>
                      <a:pt x="53" y="80"/>
                    </a:lnTo>
                    <a:lnTo>
                      <a:pt x="44" y="84"/>
                    </a:lnTo>
                    <a:lnTo>
                      <a:pt x="38" y="90"/>
                    </a:lnTo>
                    <a:lnTo>
                      <a:pt x="34" y="99"/>
                    </a:lnTo>
                    <a:lnTo>
                      <a:pt x="32" y="99"/>
                    </a:lnTo>
                    <a:lnTo>
                      <a:pt x="28" y="98"/>
                    </a:lnTo>
                    <a:lnTo>
                      <a:pt x="27" y="90"/>
                    </a:lnTo>
                    <a:lnTo>
                      <a:pt x="27" y="83"/>
                    </a:lnTo>
                    <a:lnTo>
                      <a:pt x="23" y="77"/>
                    </a:lnTo>
                    <a:lnTo>
                      <a:pt x="17" y="77"/>
                    </a:lnTo>
                    <a:lnTo>
                      <a:pt x="6" y="63"/>
                    </a:lnTo>
                    <a:lnTo>
                      <a:pt x="5" y="50"/>
                    </a:lnTo>
                    <a:lnTo>
                      <a:pt x="5" y="49"/>
                    </a:lnTo>
                    <a:lnTo>
                      <a:pt x="3" y="43"/>
                    </a:lnTo>
                    <a:lnTo>
                      <a:pt x="0" y="4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</p:grpSp>
        <p:grpSp>
          <p:nvGrpSpPr>
            <p:cNvPr id="22" name="Group 3421">
              <a:extLst>
                <a:ext uri="{FF2B5EF4-FFF2-40B4-BE49-F238E27FC236}">
                  <a16:creationId xmlns:a16="http://schemas.microsoft.com/office/drawing/2014/main" id="{C4E82957-B737-B867-E1A0-3447980BD76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26" y="1015"/>
              <a:ext cx="774" cy="1007"/>
              <a:chOff x="4226" y="1015"/>
              <a:chExt cx="774" cy="1007"/>
            </a:xfrm>
          </p:grpSpPr>
          <p:sp>
            <p:nvSpPr>
              <p:cNvPr id="3378" name="Freeform 3221">
                <a:extLst>
                  <a:ext uri="{FF2B5EF4-FFF2-40B4-BE49-F238E27FC236}">
                    <a16:creationId xmlns:a16="http://schemas.microsoft.com/office/drawing/2014/main" id="{2ED8B0DF-EF14-63F3-9872-678188652D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4" y="1021"/>
                <a:ext cx="25" cy="59"/>
              </a:xfrm>
              <a:custGeom>
                <a:avLst/>
                <a:gdLst>
                  <a:gd name="T0" fmla="*/ 96 w 96"/>
                  <a:gd name="T1" fmla="*/ 236 h 236"/>
                  <a:gd name="T2" fmla="*/ 94 w 96"/>
                  <a:gd name="T3" fmla="*/ 236 h 236"/>
                  <a:gd name="T4" fmla="*/ 92 w 96"/>
                  <a:gd name="T5" fmla="*/ 233 h 236"/>
                  <a:gd name="T6" fmla="*/ 92 w 96"/>
                  <a:gd name="T7" fmla="*/ 231 h 236"/>
                  <a:gd name="T8" fmla="*/ 80 w 96"/>
                  <a:gd name="T9" fmla="*/ 224 h 236"/>
                  <a:gd name="T10" fmla="*/ 77 w 96"/>
                  <a:gd name="T11" fmla="*/ 224 h 236"/>
                  <a:gd name="T12" fmla="*/ 74 w 96"/>
                  <a:gd name="T13" fmla="*/ 222 h 236"/>
                  <a:gd name="T14" fmla="*/ 64 w 96"/>
                  <a:gd name="T15" fmla="*/ 225 h 236"/>
                  <a:gd name="T16" fmla="*/ 64 w 96"/>
                  <a:gd name="T17" fmla="*/ 222 h 236"/>
                  <a:gd name="T18" fmla="*/ 61 w 96"/>
                  <a:gd name="T19" fmla="*/ 216 h 236"/>
                  <a:gd name="T20" fmla="*/ 57 w 96"/>
                  <a:gd name="T21" fmla="*/ 211 h 236"/>
                  <a:gd name="T22" fmla="*/ 42 w 96"/>
                  <a:gd name="T23" fmla="*/ 206 h 236"/>
                  <a:gd name="T24" fmla="*/ 36 w 96"/>
                  <a:gd name="T25" fmla="*/ 207 h 236"/>
                  <a:gd name="T26" fmla="*/ 34 w 96"/>
                  <a:gd name="T27" fmla="*/ 207 h 236"/>
                  <a:gd name="T28" fmla="*/ 27 w 96"/>
                  <a:gd name="T29" fmla="*/ 200 h 236"/>
                  <a:gd name="T30" fmla="*/ 27 w 96"/>
                  <a:gd name="T31" fmla="*/ 199 h 236"/>
                  <a:gd name="T32" fmla="*/ 28 w 96"/>
                  <a:gd name="T33" fmla="*/ 197 h 236"/>
                  <a:gd name="T34" fmla="*/ 28 w 96"/>
                  <a:gd name="T35" fmla="*/ 196 h 236"/>
                  <a:gd name="T36" fmla="*/ 25 w 96"/>
                  <a:gd name="T37" fmla="*/ 196 h 236"/>
                  <a:gd name="T38" fmla="*/ 17 w 96"/>
                  <a:gd name="T39" fmla="*/ 195 h 236"/>
                  <a:gd name="T40" fmla="*/ 17 w 96"/>
                  <a:gd name="T41" fmla="*/ 192 h 236"/>
                  <a:gd name="T42" fmla="*/ 25 w 96"/>
                  <a:gd name="T43" fmla="*/ 183 h 236"/>
                  <a:gd name="T44" fmla="*/ 29 w 96"/>
                  <a:gd name="T45" fmla="*/ 181 h 236"/>
                  <a:gd name="T46" fmla="*/ 34 w 96"/>
                  <a:gd name="T47" fmla="*/ 179 h 236"/>
                  <a:gd name="T48" fmla="*/ 36 w 96"/>
                  <a:gd name="T49" fmla="*/ 168 h 236"/>
                  <a:gd name="T50" fmla="*/ 36 w 96"/>
                  <a:gd name="T51" fmla="*/ 166 h 236"/>
                  <a:gd name="T52" fmla="*/ 49 w 96"/>
                  <a:gd name="T53" fmla="*/ 158 h 236"/>
                  <a:gd name="T54" fmla="*/ 56 w 96"/>
                  <a:gd name="T55" fmla="*/ 155 h 236"/>
                  <a:gd name="T56" fmla="*/ 57 w 96"/>
                  <a:gd name="T57" fmla="*/ 154 h 236"/>
                  <a:gd name="T58" fmla="*/ 53 w 96"/>
                  <a:gd name="T59" fmla="*/ 149 h 236"/>
                  <a:gd name="T60" fmla="*/ 50 w 96"/>
                  <a:gd name="T61" fmla="*/ 144 h 236"/>
                  <a:gd name="T62" fmla="*/ 49 w 96"/>
                  <a:gd name="T63" fmla="*/ 144 h 236"/>
                  <a:gd name="T64" fmla="*/ 42 w 96"/>
                  <a:gd name="T65" fmla="*/ 137 h 236"/>
                  <a:gd name="T66" fmla="*/ 36 w 96"/>
                  <a:gd name="T67" fmla="*/ 135 h 236"/>
                  <a:gd name="T68" fmla="*/ 36 w 96"/>
                  <a:gd name="T69" fmla="*/ 133 h 236"/>
                  <a:gd name="T70" fmla="*/ 29 w 96"/>
                  <a:gd name="T71" fmla="*/ 126 h 236"/>
                  <a:gd name="T72" fmla="*/ 24 w 96"/>
                  <a:gd name="T73" fmla="*/ 119 h 236"/>
                  <a:gd name="T74" fmla="*/ 17 w 96"/>
                  <a:gd name="T75" fmla="*/ 104 h 236"/>
                  <a:gd name="T76" fmla="*/ 13 w 96"/>
                  <a:gd name="T77" fmla="*/ 98 h 236"/>
                  <a:gd name="T78" fmla="*/ 0 w 96"/>
                  <a:gd name="T79" fmla="*/ 88 h 236"/>
                  <a:gd name="T80" fmla="*/ 1 w 96"/>
                  <a:gd name="T81" fmla="*/ 88 h 236"/>
                  <a:gd name="T82" fmla="*/ 3 w 96"/>
                  <a:gd name="T83" fmla="*/ 87 h 236"/>
                  <a:gd name="T84" fmla="*/ 8 w 96"/>
                  <a:gd name="T85" fmla="*/ 82 h 236"/>
                  <a:gd name="T86" fmla="*/ 17 w 96"/>
                  <a:gd name="T87" fmla="*/ 70 h 236"/>
                  <a:gd name="T88" fmla="*/ 20 w 96"/>
                  <a:gd name="T89" fmla="*/ 69 h 236"/>
                  <a:gd name="T90" fmla="*/ 20 w 96"/>
                  <a:gd name="T91" fmla="*/ 66 h 236"/>
                  <a:gd name="T92" fmla="*/ 24 w 96"/>
                  <a:gd name="T93" fmla="*/ 56 h 236"/>
                  <a:gd name="T94" fmla="*/ 35 w 96"/>
                  <a:gd name="T95" fmla="*/ 41 h 236"/>
                  <a:gd name="T96" fmla="*/ 35 w 96"/>
                  <a:gd name="T97" fmla="*/ 37 h 236"/>
                  <a:gd name="T98" fmla="*/ 31 w 96"/>
                  <a:gd name="T99" fmla="*/ 28 h 236"/>
                  <a:gd name="T100" fmla="*/ 28 w 96"/>
                  <a:gd name="T101" fmla="*/ 17 h 236"/>
                  <a:gd name="T102" fmla="*/ 28 w 96"/>
                  <a:gd name="T103" fmla="*/ 16 h 236"/>
                  <a:gd name="T104" fmla="*/ 34 w 96"/>
                  <a:gd name="T105" fmla="*/ 13 h 236"/>
                  <a:gd name="T106" fmla="*/ 35 w 96"/>
                  <a:gd name="T107" fmla="*/ 13 h 236"/>
                  <a:gd name="T108" fmla="*/ 39 w 96"/>
                  <a:gd name="T109" fmla="*/ 10 h 236"/>
                  <a:gd name="T110" fmla="*/ 39 w 96"/>
                  <a:gd name="T111" fmla="*/ 9 h 236"/>
                  <a:gd name="T112" fmla="*/ 40 w 96"/>
                  <a:gd name="T113" fmla="*/ 8 h 236"/>
                  <a:gd name="T114" fmla="*/ 40 w 96"/>
                  <a:gd name="T115" fmla="*/ 0 h 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96" h="236">
                    <a:moveTo>
                      <a:pt x="96" y="236"/>
                    </a:moveTo>
                    <a:lnTo>
                      <a:pt x="94" y="236"/>
                    </a:lnTo>
                    <a:lnTo>
                      <a:pt x="92" y="233"/>
                    </a:lnTo>
                    <a:lnTo>
                      <a:pt x="92" y="231"/>
                    </a:lnTo>
                    <a:lnTo>
                      <a:pt x="80" y="224"/>
                    </a:lnTo>
                    <a:lnTo>
                      <a:pt x="77" y="224"/>
                    </a:lnTo>
                    <a:lnTo>
                      <a:pt x="74" y="222"/>
                    </a:lnTo>
                    <a:lnTo>
                      <a:pt x="64" y="225"/>
                    </a:lnTo>
                    <a:lnTo>
                      <a:pt x="64" y="222"/>
                    </a:lnTo>
                    <a:lnTo>
                      <a:pt x="61" y="216"/>
                    </a:lnTo>
                    <a:lnTo>
                      <a:pt x="57" y="211"/>
                    </a:lnTo>
                    <a:lnTo>
                      <a:pt x="42" y="206"/>
                    </a:lnTo>
                    <a:lnTo>
                      <a:pt x="36" y="207"/>
                    </a:lnTo>
                    <a:lnTo>
                      <a:pt x="34" y="207"/>
                    </a:lnTo>
                    <a:lnTo>
                      <a:pt x="27" y="200"/>
                    </a:lnTo>
                    <a:lnTo>
                      <a:pt x="27" y="199"/>
                    </a:lnTo>
                    <a:lnTo>
                      <a:pt x="28" y="197"/>
                    </a:lnTo>
                    <a:lnTo>
                      <a:pt x="28" y="196"/>
                    </a:lnTo>
                    <a:lnTo>
                      <a:pt x="25" y="196"/>
                    </a:lnTo>
                    <a:lnTo>
                      <a:pt x="17" y="195"/>
                    </a:lnTo>
                    <a:lnTo>
                      <a:pt x="17" y="192"/>
                    </a:lnTo>
                    <a:lnTo>
                      <a:pt x="25" y="183"/>
                    </a:lnTo>
                    <a:lnTo>
                      <a:pt x="29" y="181"/>
                    </a:lnTo>
                    <a:lnTo>
                      <a:pt x="34" y="179"/>
                    </a:lnTo>
                    <a:lnTo>
                      <a:pt x="36" y="168"/>
                    </a:lnTo>
                    <a:lnTo>
                      <a:pt x="36" y="166"/>
                    </a:lnTo>
                    <a:lnTo>
                      <a:pt x="49" y="158"/>
                    </a:lnTo>
                    <a:lnTo>
                      <a:pt x="56" y="155"/>
                    </a:lnTo>
                    <a:lnTo>
                      <a:pt x="57" y="154"/>
                    </a:lnTo>
                    <a:lnTo>
                      <a:pt x="53" y="149"/>
                    </a:lnTo>
                    <a:lnTo>
                      <a:pt x="50" y="144"/>
                    </a:lnTo>
                    <a:lnTo>
                      <a:pt x="49" y="144"/>
                    </a:lnTo>
                    <a:lnTo>
                      <a:pt x="42" y="137"/>
                    </a:lnTo>
                    <a:lnTo>
                      <a:pt x="36" y="135"/>
                    </a:lnTo>
                    <a:lnTo>
                      <a:pt x="36" y="133"/>
                    </a:lnTo>
                    <a:lnTo>
                      <a:pt x="29" y="126"/>
                    </a:lnTo>
                    <a:lnTo>
                      <a:pt x="24" y="119"/>
                    </a:lnTo>
                    <a:lnTo>
                      <a:pt x="17" y="104"/>
                    </a:lnTo>
                    <a:lnTo>
                      <a:pt x="13" y="98"/>
                    </a:lnTo>
                    <a:lnTo>
                      <a:pt x="0" y="88"/>
                    </a:lnTo>
                    <a:lnTo>
                      <a:pt x="1" y="88"/>
                    </a:lnTo>
                    <a:lnTo>
                      <a:pt x="3" y="87"/>
                    </a:lnTo>
                    <a:lnTo>
                      <a:pt x="8" y="82"/>
                    </a:lnTo>
                    <a:lnTo>
                      <a:pt x="17" y="70"/>
                    </a:lnTo>
                    <a:lnTo>
                      <a:pt x="20" y="69"/>
                    </a:lnTo>
                    <a:lnTo>
                      <a:pt x="20" y="66"/>
                    </a:lnTo>
                    <a:lnTo>
                      <a:pt x="24" y="56"/>
                    </a:lnTo>
                    <a:lnTo>
                      <a:pt x="35" y="41"/>
                    </a:lnTo>
                    <a:lnTo>
                      <a:pt x="35" y="37"/>
                    </a:lnTo>
                    <a:lnTo>
                      <a:pt x="31" y="28"/>
                    </a:lnTo>
                    <a:lnTo>
                      <a:pt x="28" y="17"/>
                    </a:lnTo>
                    <a:lnTo>
                      <a:pt x="28" y="16"/>
                    </a:lnTo>
                    <a:lnTo>
                      <a:pt x="34" y="13"/>
                    </a:lnTo>
                    <a:lnTo>
                      <a:pt x="35" y="13"/>
                    </a:lnTo>
                    <a:lnTo>
                      <a:pt x="39" y="10"/>
                    </a:lnTo>
                    <a:lnTo>
                      <a:pt x="39" y="9"/>
                    </a:lnTo>
                    <a:lnTo>
                      <a:pt x="40" y="8"/>
                    </a:lnTo>
                    <a:lnTo>
                      <a:pt x="4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79" name="Freeform 3222">
                <a:extLst>
                  <a:ext uri="{FF2B5EF4-FFF2-40B4-BE49-F238E27FC236}">
                    <a16:creationId xmlns:a16="http://schemas.microsoft.com/office/drawing/2014/main" id="{730017E1-E881-EF00-3A33-BE748658A4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1" y="1015"/>
                <a:ext cx="73" cy="57"/>
              </a:xfrm>
              <a:custGeom>
                <a:avLst/>
                <a:gdLst>
                  <a:gd name="T0" fmla="*/ 271 w 293"/>
                  <a:gd name="T1" fmla="*/ 14 h 230"/>
                  <a:gd name="T2" fmla="*/ 259 w 293"/>
                  <a:gd name="T3" fmla="*/ 0 h 230"/>
                  <a:gd name="T4" fmla="*/ 233 w 293"/>
                  <a:gd name="T5" fmla="*/ 17 h 230"/>
                  <a:gd name="T6" fmla="*/ 220 w 293"/>
                  <a:gd name="T7" fmla="*/ 15 h 230"/>
                  <a:gd name="T8" fmla="*/ 201 w 293"/>
                  <a:gd name="T9" fmla="*/ 38 h 230"/>
                  <a:gd name="T10" fmla="*/ 179 w 293"/>
                  <a:gd name="T11" fmla="*/ 53 h 230"/>
                  <a:gd name="T12" fmla="*/ 177 w 293"/>
                  <a:gd name="T13" fmla="*/ 54 h 230"/>
                  <a:gd name="T14" fmla="*/ 180 w 293"/>
                  <a:gd name="T15" fmla="*/ 57 h 230"/>
                  <a:gd name="T16" fmla="*/ 175 w 293"/>
                  <a:gd name="T17" fmla="*/ 63 h 230"/>
                  <a:gd name="T18" fmla="*/ 172 w 293"/>
                  <a:gd name="T19" fmla="*/ 65 h 230"/>
                  <a:gd name="T20" fmla="*/ 176 w 293"/>
                  <a:gd name="T21" fmla="*/ 67 h 230"/>
                  <a:gd name="T22" fmla="*/ 180 w 293"/>
                  <a:gd name="T23" fmla="*/ 77 h 230"/>
                  <a:gd name="T24" fmla="*/ 184 w 293"/>
                  <a:gd name="T25" fmla="*/ 98 h 230"/>
                  <a:gd name="T26" fmla="*/ 182 w 293"/>
                  <a:gd name="T27" fmla="*/ 105 h 230"/>
                  <a:gd name="T28" fmla="*/ 132 w 293"/>
                  <a:gd name="T29" fmla="*/ 130 h 230"/>
                  <a:gd name="T30" fmla="*/ 129 w 293"/>
                  <a:gd name="T31" fmla="*/ 128 h 230"/>
                  <a:gd name="T32" fmla="*/ 120 w 293"/>
                  <a:gd name="T33" fmla="*/ 127 h 230"/>
                  <a:gd name="T34" fmla="*/ 109 w 293"/>
                  <a:gd name="T35" fmla="*/ 131 h 230"/>
                  <a:gd name="T36" fmla="*/ 88 w 293"/>
                  <a:gd name="T37" fmla="*/ 141 h 230"/>
                  <a:gd name="T38" fmla="*/ 88 w 293"/>
                  <a:gd name="T39" fmla="*/ 154 h 230"/>
                  <a:gd name="T40" fmla="*/ 117 w 293"/>
                  <a:gd name="T41" fmla="*/ 180 h 230"/>
                  <a:gd name="T42" fmla="*/ 98 w 293"/>
                  <a:gd name="T43" fmla="*/ 192 h 230"/>
                  <a:gd name="T44" fmla="*/ 95 w 293"/>
                  <a:gd name="T45" fmla="*/ 194 h 230"/>
                  <a:gd name="T46" fmla="*/ 83 w 293"/>
                  <a:gd name="T47" fmla="*/ 197 h 230"/>
                  <a:gd name="T48" fmla="*/ 70 w 293"/>
                  <a:gd name="T49" fmla="*/ 202 h 230"/>
                  <a:gd name="T50" fmla="*/ 66 w 293"/>
                  <a:gd name="T51" fmla="*/ 201 h 230"/>
                  <a:gd name="T52" fmla="*/ 69 w 293"/>
                  <a:gd name="T53" fmla="*/ 199 h 230"/>
                  <a:gd name="T54" fmla="*/ 67 w 293"/>
                  <a:gd name="T55" fmla="*/ 190 h 230"/>
                  <a:gd name="T56" fmla="*/ 48 w 293"/>
                  <a:gd name="T57" fmla="*/ 202 h 230"/>
                  <a:gd name="T58" fmla="*/ 28 w 293"/>
                  <a:gd name="T59" fmla="*/ 204 h 230"/>
                  <a:gd name="T60" fmla="*/ 7 w 293"/>
                  <a:gd name="T61" fmla="*/ 216 h 230"/>
                  <a:gd name="T62" fmla="*/ 7 w 293"/>
                  <a:gd name="T63" fmla="*/ 222 h 230"/>
                  <a:gd name="T64" fmla="*/ 2 w 293"/>
                  <a:gd name="T65" fmla="*/ 229 h 2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93" h="230">
                    <a:moveTo>
                      <a:pt x="293" y="26"/>
                    </a:moveTo>
                    <a:lnTo>
                      <a:pt x="271" y="14"/>
                    </a:lnTo>
                    <a:lnTo>
                      <a:pt x="260" y="4"/>
                    </a:lnTo>
                    <a:lnTo>
                      <a:pt x="259" y="0"/>
                    </a:lnTo>
                    <a:lnTo>
                      <a:pt x="249" y="5"/>
                    </a:lnTo>
                    <a:lnTo>
                      <a:pt x="233" y="17"/>
                    </a:lnTo>
                    <a:lnTo>
                      <a:pt x="226" y="15"/>
                    </a:lnTo>
                    <a:lnTo>
                      <a:pt x="220" y="15"/>
                    </a:lnTo>
                    <a:lnTo>
                      <a:pt x="220" y="17"/>
                    </a:lnTo>
                    <a:lnTo>
                      <a:pt x="201" y="38"/>
                    </a:lnTo>
                    <a:lnTo>
                      <a:pt x="184" y="47"/>
                    </a:lnTo>
                    <a:lnTo>
                      <a:pt x="179" y="53"/>
                    </a:lnTo>
                    <a:lnTo>
                      <a:pt x="177" y="53"/>
                    </a:lnTo>
                    <a:lnTo>
                      <a:pt x="177" y="54"/>
                    </a:lnTo>
                    <a:lnTo>
                      <a:pt x="180" y="56"/>
                    </a:lnTo>
                    <a:lnTo>
                      <a:pt x="180" y="57"/>
                    </a:lnTo>
                    <a:lnTo>
                      <a:pt x="179" y="60"/>
                    </a:lnTo>
                    <a:lnTo>
                      <a:pt x="175" y="63"/>
                    </a:lnTo>
                    <a:lnTo>
                      <a:pt x="172" y="64"/>
                    </a:lnTo>
                    <a:lnTo>
                      <a:pt x="172" y="65"/>
                    </a:lnTo>
                    <a:lnTo>
                      <a:pt x="175" y="68"/>
                    </a:lnTo>
                    <a:lnTo>
                      <a:pt x="176" y="67"/>
                    </a:lnTo>
                    <a:lnTo>
                      <a:pt x="177" y="68"/>
                    </a:lnTo>
                    <a:lnTo>
                      <a:pt x="180" y="77"/>
                    </a:lnTo>
                    <a:lnTo>
                      <a:pt x="180" y="82"/>
                    </a:lnTo>
                    <a:lnTo>
                      <a:pt x="184" y="98"/>
                    </a:lnTo>
                    <a:lnTo>
                      <a:pt x="184" y="101"/>
                    </a:lnTo>
                    <a:lnTo>
                      <a:pt x="182" y="105"/>
                    </a:lnTo>
                    <a:lnTo>
                      <a:pt x="180" y="105"/>
                    </a:lnTo>
                    <a:lnTo>
                      <a:pt x="132" y="130"/>
                    </a:lnTo>
                    <a:lnTo>
                      <a:pt x="130" y="130"/>
                    </a:lnTo>
                    <a:lnTo>
                      <a:pt x="129" y="128"/>
                    </a:lnTo>
                    <a:lnTo>
                      <a:pt x="123" y="128"/>
                    </a:lnTo>
                    <a:lnTo>
                      <a:pt x="120" y="127"/>
                    </a:lnTo>
                    <a:lnTo>
                      <a:pt x="117" y="128"/>
                    </a:lnTo>
                    <a:lnTo>
                      <a:pt x="109" y="131"/>
                    </a:lnTo>
                    <a:lnTo>
                      <a:pt x="105" y="131"/>
                    </a:lnTo>
                    <a:lnTo>
                      <a:pt x="88" y="141"/>
                    </a:lnTo>
                    <a:lnTo>
                      <a:pt x="84" y="145"/>
                    </a:lnTo>
                    <a:lnTo>
                      <a:pt x="88" y="154"/>
                    </a:lnTo>
                    <a:lnTo>
                      <a:pt x="102" y="149"/>
                    </a:lnTo>
                    <a:lnTo>
                      <a:pt x="117" y="180"/>
                    </a:lnTo>
                    <a:lnTo>
                      <a:pt x="116" y="181"/>
                    </a:lnTo>
                    <a:lnTo>
                      <a:pt x="98" y="192"/>
                    </a:lnTo>
                    <a:lnTo>
                      <a:pt x="96" y="192"/>
                    </a:lnTo>
                    <a:lnTo>
                      <a:pt x="95" y="194"/>
                    </a:lnTo>
                    <a:lnTo>
                      <a:pt x="94" y="194"/>
                    </a:lnTo>
                    <a:lnTo>
                      <a:pt x="83" y="197"/>
                    </a:lnTo>
                    <a:lnTo>
                      <a:pt x="76" y="201"/>
                    </a:lnTo>
                    <a:lnTo>
                      <a:pt x="70" y="202"/>
                    </a:lnTo>
                    <a:lnTo>
                      <a:pt x="66" y="202"/>
                    </a:lnTo>
                    <a:lnTo>
                      <a:pt x="66" y="201"/>
                    </a:lnTo>
                    <a:lnTo>
                      <a:pt x="67" y="201"/>
                    </a:lnTo>
                    <a:lnTo>
                      <a:pt x="69" y="199"/>
                    </a:lnTo>
                    <a:lnTo>
                      <a:pt x="69" y="188"/>
                    </a:lnTo>
                    <a:lnTo>
                      <a:pt x="67" y="190"/>
                    </a:lnTo>
                    <a:lnTo>
                      <a:pt x="52" y="198"/>
                    </a:lnTo>
                    <a:lnTo>
                      <a:pt x="48" y="202"/>
                    </a:lnTo>
                    <a:lnTo>
                      <a:pt x="35" y="204"/>
                    </a:lnTo>
                    <a:lnTo>
                      <a:pt x="28" y="204"/>
                    </a:lnTo>
                    <a:lnTo>
                      <a:pt x="10" y="215"/>
                    </a:lnTo>
                    <a:lnTo>
                      <a:pt x="7" y="216"/>
                    </a:lnTo>
                    <a:lnTo>
                      <a:pt x="6" y="219"/>
                    </a:lnTo>
                    <a:lnTo>
                      <a:pt x="7" y="222"/>
                    </a:lnTo>
                    <a:lnTo>
                      <a:pt x="6" y="226"/>
                    </a:lnTo>
                    <a:lnTo>
                      <a:pt x="2" y="229"/>
                    </a:lnTo>
                    <a:lnTo>
                      <a:pt x="0" y="23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80" name="Freeform 3223">
                <a:extLst>
                  <a:ext uri="{FF2B5EF4-FFF2-40B4-BE49-F238E27FC236}">
                    <a16:creationId xmlns:a16="http://schemas.microsoft.com/office/drawing/2014/main" id="{9DA2445F-A44B-FFDB-C097-0B428BD64F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4" y="1080"/>
                <a:ext cx="36" cy="76"/>
              </a:xfrm>
              <a:custGeom>
                <a:avLst/>
                <a:gdLst>
                  <a:gd name="T0" fmla="*/ 145 w 147"/>
                  <a:gd name="T1" fmla="*/ 301 h 304"/>
                  <a:gd name="T2" fmla="*/ 128 w 147"/>
                  <a:gd name="T3" fmla="*/ 297 h 304"/>
                  <a:gd name="T4" fmla="*/ 107 w 147"/>
                  <a:gd name="T5" fmla="*/ 299 h 304"/>
                  <a:gd name="T6" fmla="*/ 92 w 147"/>
                  <a:gd name="T7" fmla="*/ 292 h 304"/>
                  <a:gd name="T8" fmla="*/ 78 w 147"/>
                  <a:gd name="T9" fmla="*/ 288 h 304"/>
                  <a:gd name="T10" fmla="*/ 53 w 147"/>
                  <a:gd name="T11" fmla="*/ 273 h 304"/>
                  <a:gd name="T12" fmla="*/ 51 w 147"/>
                  <a:gd name="T13" fmla="*/ 271 h 304"/>
                  <a:gd name="T14" fmla="*/ 26 w 147"/>
                  <a:gd name="T15" fmla="*/ 271 h 304"/>
                  <a:gd name="T16" fmla="*/ 20 w 147"/>
                  <a:gd name="T17" fmla="*/ 267 h 304"/>
                  <a:gd name="T18" fmla="*/ 25 w 147"/>
                  <a:gd name="T19" fmla="*/ 252 h 304"/>
                  <a:gd name="T20" fmla="*/ 27 w 147"/>
                  <a:gd name="T21" fmla="*/ 237 h 304"/>
                  <a:gd name="T22" fmla="*/ 39 w 147"/>
                  <a:gd name="T23" fmla="*/ 213 h 304"/>
                  <a:gd name="T24" fmla="*/ 33 w 147"/>
                  <a:gd name="T25" fmla="*/ 213 h 304"/>
                  <a:gd name="T26" fmla="*/ 22 w 147"/>
                  <a:gd name="T27" fmla="*/ 208 h 304"/>
                  <a:gd name="T28" fmla="*/ 10 w 147"/>
                  <a:gd name="T29" fmla="*/ 203 h 304"/>
                  <a:gd name="T30" fmla="*/ 4 w 147"/>
                  <a:gd name="T31" fmla="*/ 207 h 304"/>
                  <a:gd name="T32" fmla="*/ 1 w 147"/>
                  <a:gd name="T33" fmla="*/ 199 h 304"/>
                  <a:gd name="T34" fmla="*/ 4 w 147"/>
                  <a:gd name="T35" fmla="*/ 197 h 304"/>
                  <a:gd name="T36" fmla="*/ 8 w 147"/>
                  <a:gd name="T37" fmla="*/ 194 h 304"/>
                  <a:gd name="T38" fmla="*/ 16 w 147"/>
                  <a:gd name="T39" fmla="*/ 192 h 304"/>
                  <a:gd name="T40" fmla="*/ 33 w 147"/>
                  <a:gd name="T41" fmla="*/ 187 h 304"/>
                  <a:gd name="T42" fmla="*/ 60 w 147"/>
                  <a:gd name="T43" fmla="*/ 169 h 304"/>
                  <a:gd name="T44" fmla="*/ 68 w 147"/>
                  <a:gd name="T45" fmla="*/ 165 h 304"/>
                  <a:gd name="T46" fmla="*/ 79 w 147"/>
                  <a:gd name="T47" fmla="*/ 164 h 304"/>
                  <a:gd name="T48" fmla="*/ 97 w 147"/>
                  <a:gd name="T49" fmla="*/ 181 h 304"/>
                  <a:gd name="T50" fmla="*/ 102 w 147"/>
                  <a:gd name="T51" fmla="*/ 175 h 304"/>
                  <a:gd name="T52" fmla="*/ 99 w 147"/>
                  <a:gd name="T53" fmla="*/ 162 h 304"/>
                  <a:gd name="T54" fmla="*/ 114 w 147"/>
                  <a:gd name="T55" fmla="*/ 148 h 304"/>
                  <a:gd name="T56" fmla="*/ 131 w 147"/>
                  <a:gd name="T57" fmla="*/ 154 h 304"/>
                  <a:gd name="T58" fmla="*/ 142 w 147"/>
                  <a:gd name="T59" fmla="*/ 148 h 304"/>
                  <a:gd name="T60" fmla="*/ 139 w 147"/>
                  <a:gd name="T61" fmla="*/ 143 h 304"/>
                  <a:gd name="T62" fmla="*/ 132 w 147"/>
                  <a:gd name="T63" fmla="*/ 140 h 304"/>
                  <a:gd name="T64" fmla="*/ 125 w 147"/>
                  <a:gd name="T65" fmla="*/ 130 h 304"/>
                  <a:gd name="T66" fmla="*/ 123 w 147"/>
                  <a:gd name="T67" fmla="*/ 120 h 304"/>
                  <a:gd name="T68" fmla="*/ 117 w 147"/>
                  <a:gd name="T69" fmla="*/ 112 h 304"/>
                  <a:gd name="T70" fmla="*/ 104 w 147"/>
                  <a:gd name="T71" fmla="*/ 111 h 304"/>
                  <a:gd name="T72" fmla="*/ 100 w 147"/>
                  <a:gd name="T73" fmla="*/ 109 h 304"/>
                  <a:gd name="T74" fmla="*/ 99 w 147"/>
                  <a:gd name="T75" fmla="*/ 108 h 304"/>
                  <a:gd name="T76" fmla="*/ 100 w 147"/>
                  <a:gd name="T77" fmla="*/ 101 h 304"/>
                  <a:gd name="T78" fmla="*/ 102 w 147"/>
                  <a:gd name="T79" fmla="*/ 91 h 304"/>
                  <a:gd name="T80" fmla="*/ 106 w 147"/>
                  <a:gd name="T81" fmla="*/ 88 h 304"/>
                  <a:gd name="T82" fmla="*/ 109 w 147"/>
                  <a:gd name="T83" fmla="*/ 87 h 304"/>
                  <a:gd name="T84" fmla="*/ 117 w 147"/>
                  <a:gd name="T85" fmla="*/ 83 h 304"/>
                  <a:gd name="T86" fmla="*/ 124 w 147"/>
                  <a:gd name="T87" fmla="*/ 73 h 304"/>
                  <a:gd name="T88" fmla="*/ 123 w 147"/>
                  <a:gd name="T89" fmla="*/ 72 h 304"/>
                  <a:gd name="T90" fmla="*/ 117 w 147"/>
                  <a:gd name="T91" fmla="*/ 67 h 304"/>
                  <a:gd name="T92" fmla="*/ 116 w 147"/>
                  <a:gd name="T93" fmla="*/ 62 h 304"/>
                  <a:gd name="T94" fmla="*/ 113 w 147"/>
                  <a:gd name="T95" fmla="*/ 63 h 304"/>
                  <a:gd name="T96" fmla="*/ 106 w 147"/>
                  <a:gd name="T97" fmla="*/ 62 h 304"/>
                  <a:gd name="T98" fmla="*/ 117 w 147"/>
                  <a:gd name="T99" fmla="*/ 27 h 304"/>
                  <a:gd name="T100" fmla="*/ 118 w 147"/>
                  <a:gd name="T101" fmla="*/ 23 h 304"/>
                  <a:gd name="T102" fmla="*/ 125 w 147"/>
                  <a:gd name="T103" fmla="*/ 16 h 304"/>
                  <a:gd name="T104" fmla="*/ 132 w 147"/>
                  <a:gd name="T105" fmla="*/ 19 h 304"/>
                  <a:gd name="T106" fmla="*/ 137 w 147"/>
                  <a:gd name="T107" fmla="*/ 16 h 304"/>
                  <a:gd name="T108" fmla="*/ 139 w 147"/>
                  <a:gd name="T109" fmla="*/ 0 h 3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47" h="304">
                    <a:moveTo>
                      <a:pt x="147" y="304"/>
                    </a:moveTo>
                    <a:lnTo>
                      <a:pt x="145" y="301"/>
                    </a:lnTo>
                    <a:lnTo>
                      <a:pt x="138" y="301"/>
                    </a:lnTo>
                    <a:lnTo>
                      <a:pt x="128" y="297"/>
                    </a:lnTo>
                    <a:lnTo>
                      <a:pt x="127" y="297"/>
                    </a:lnTo>
                    <a:lnTo>
                      <a:pt x="107" y="299"/>
                    </a:lnTo>
                    <a:lnTo>
                      <a:pt x="100" y="299"/>
                    </a:lnTo>
                    <a:lnTo>
                      <a:pt x="92" y="292"/>
                    </a:lnTo>
                    <a:lnTo>
                      <a:pt x="82" y="288"/>
                    </a:lnTo>
                    <a:lnTo>
                      <a:pt x="78" y="288"/>
                    </a:lnTo>
                    <a:lnTo>
                      <a:pt x="56" y="285"/>
                    </a:lnTo>
                    <a:lnTo>
                      <a:pt x="53" y="273"/>
                    </a:lnTo>
                    <a:lnTo>
                      <a:pt x="53" y="270"/>
                    </a:lnTo>
                    <a:lnTo>
                      <a:pt x="51" y="271"/>
                    </a:lnTo>
                    <a:lnTo>
                      <a:pt x="42" y="274"/>
                    </a:lnTo>
                    <a:lnTo>
                      <a:pt x="26" y="271"/>
                    </a:lnTo>
                    <a:lnTo>
                      <a:pt x="19" y="268"/>
                    </a:lnTo>
                    <a:lnTo>
                      <a:pt x="20" y="267"/>
                    </a:lnTo>
                    <a:lnTo>
                      <a:pt x="23" y="260"/>
                    </a:lnTo>
                    <a:lnTo>
                      <a:pt x="25" y="252"/>
                    </a:lnTo>
                    <a:lnTo>
                      <a:pt x="26" y="246"/>
                    </a:lnTo>
                    <a:lnTo>
                      <a:pt x="27" y="237"/>
                    </a:lnTo>
                    <a:lnTo>
                      <a:pt x="36" y="222"/>
                    </a:lnTo>
                    <a:lnTo>
                      <a:pt x="39" y="213"/>
                    </a:lnTo>
                    <a:lnTo>
                      <a:pt x="35" y="214"/>
                    </a:lnTo>
                    <a:lnTo>
                      <a:pt x="33" y="213"/>
                    </a:lnTo>
                    <a:lnTo>
                      <a:pt x="29" y="213"/>
                    </a:lnTo>
                    <a:lnTo>
                      <a:pt x="22" y="208"/>
                    </a:lnTo>
                    <a:lnTo>
                      <a:pt x="11" y="207"/>
                    </a:lnTo>
                    <a:lnTo>
                      <a:pt x="10" y="203"/>
                    </a:lnTo>
                    <a:lnTo>
                      <a:pt x="8" y="204"/>
                    </a:lnTo>
                    <a:lnTo>
                      <a:pt x="4" y="207"/>
                    </a:lnTo>
                    <a:lnTo>
                      <a:pt x="0" y="201"/>
                    </a:lnTo>
                    <a:lnTo>
                      <a:pt x="1" y="199"/>
                    </a:lnTo>
                    <a:lnTo>
                      <a:pt x="3" y="199"/>
                    </a:lnTo>
                    <a:lnTo>
                      <a:pt x="4" y="197"/>
                    </a:lnTo>
                    <a:lnTo>
                      <a:pt x="8" y="196"/>
                    </a:lnTo>
                    <a:lnTo>
                      <a:pt x="8" y="194"/>
                    </a:lnTo>
                    <a:lnTo>
                      <a:pt x="10" y="194"/>
                    </a:lnTo>
                    <a:lnTo>
                      <a:pt x="16" y="192"/>
                    </a:lnTo>
                    <a:lnTo>
                      <a:pt x="20" y="193"/>
                    </a:lnTo>
                    <a:lnTo>
                      <a:pt x="33" y="187"/>
                    </a:lnTo>
                    <a:lnTo>
                      <a:pt x="57" y="172"/>
                    </a:lnTo>
                    <a:lnTo>
                      <a:pt x="60" y="169"/>
                    </a:lnTo>
                    <a:lnTo>
                      <a:pt x="67" y="165"/>
                    </a:lnTo>
                    <a:lnTo>
                      <a:pt x="68" y="165"/>
                    </a:lnTo>
                    <a:lnTo>
                      <a:pt x="70" y="164"/>
                    </a:lnTo>
                    <a:lnTo>
                      <a:pt x="79" y="164"/>
                    </a:lnTo>
                    <a:lnTo>
                      <a:pt x="95" y="183"/>
                    </a:lnTo>
                    <a:lnTo>
                      <a:pt x="97" y="181"/>
                    </a:lnTo>
                    <a:lnTo>
                      <a:pt x="102" y="177"/>
                    </a:lnTo>
                    <a:lnTo>
                      <a:pt x="102" y="175"/>
                    </a:lnTo>
                    <a:lnTo>
                      <a:pt x="99" y="168"/>
                    </a:lnTo>
                    <a:lnTo>
                      <a:pt x="99" y="162"/>
                    </a:lnTo>
                    <a:lnTo>
                      <a:pt x="103" y="157"/>
                    </a:lnTo>
                    <a:lnTo>
                      <a:pt x="114" y="148"/>
                    </a:lnTo>
                    <a:lnTo>
                      <a:pt x="124" y="147"/>
                    </a:lnTo>
                    <a:lnTo>
                      <a:pt x="131" y="154"/>
                    </a:lnTo>
                    <a:lnTo>
                      <a:pt x="135" y="154"/>
                    </a:lnTo>
                    <a:lnTo>
                      <a:pt x="142" y="148"/>
                    </a:lnTo>
                    <a:lnTo>
                      <a:pt x="144" y="147"/>
                    </a:lnTo>
                    <a:lnTo>
                      <a:pt x="139" y="143"/>
                    </a:lnTo>
                    <a:lnTo>
                      <a:pt x="137" y="141"/>
                    </a:lnTo>
                    <a:lnTo>
                      <a:pt x="132" y="140"/>
                    </a:lnTo>
                    <a:lnTo>
                      <a:pt x="127" y="134"/>
                    </a:lnTo>
                    <a:lnTo>
                      <a:pt x="125" y="130"/>
                    </a:lnTo>
                    <a:lnTo>
                      <a:pt x="125" y="129"/>
                    </a:lnTo>
                    <a:lnTo>
                      <a:pt x="123" y="120"/>
                    </a:lnTo>
                    <a:lnTo>
                      <a:pt x="118" y="114"/>
                    </a:lnTo>
                    <a:lnTo>
                      <a:pt x="117" y="112"/>
                    </a:lnTo>
                    <a:lnTo>
                      <a:pt x="110" y="112"/>
                    </a:lnTo>
                    <a:lnTo>
                      <a:pt x="104" y="111"/>
                    </a:lnTo>
                    <a:lnTo>
                      <a:pt x="102" y="109"/>
                    </a:lnTo>
                    <a:lnTo>
                      <a:pt x="100" y="109"/>
                    </a:lnTo>
                    <a:lnTo>
                      <a:pt x="100" y="108"/>
                    </a:lnTo>
                    <a:lnTo>
                      <a:pt x="99" y="108"/>
                    </a:lnTo>
                    <a:lnTo>
                      <a:pt x="99" y="105"/>
                    </a:lnTo>
                    <a:lnTo>
                      <a:pt x="100" y="101"/>
                    </a:lnTo>
                    <a:lnTo>
                      <a:pt x="102" y="93"/>
                    </a:lnTo>
                    <a:lnTo>
                      <a:pt x="102" y="91"/>
                    </a:lnTo>
                    <a:lnTo>
                      <a:pt x="103" y="90"/>
                    </a:lnTo>
                    <a:lnTo>
                      <a:pt x="106" y="88"/>
                    </a:lnTo>
                    <a:lnTo>
                      <a:pt x="107" y="88"/>
                    </a:lnTo>
                    <a:lnTo>
                      <a:pt x="109" y="87"/>
                    </a:lnTo>
                    <a:lnTo>
                      <a:pt x="113" y="87"/>
                    </a:lnTo>
                    <a:lnTo>
                      <a:pt x="117" y="83"/>
                    </a:lnTo>
                    <a:lnTo>
                      <a:pt x="118" y="80"/>
                    </a:lnTo>
                    <a:lnTo>
                      <a:pt x="124" y="73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0"/>
                    </a:lnTo>
                    <a:lnTo>
                      <a:pt x="117" y="67"/>
                    </a:lnTo>
                    <a:lnTo>
                      <a:pt x="116" y="63"/>
                    </a:lnTo>
                    <a:lnTo>
                      <a:pt x="116" y="62"/>
                    </a:lnTo>
                    <a:lnTo>
                      <a:pt x="114" y="63"/>
                    </a:lnTo>
                    <a:lnTo>
                      <a:pt x="113" y="63"/>
                    </a:lnTo>
                    <a:lnTo>
                      <a:pt x="106" y="65"/>
                    </a:lnTo>
                    <a:lnTo>
                      <a:pt x="106" y="62"/>
                    </a:lnTo>
                    <a:lnTo>
                      <a:pt x="117" y="28"/>
                    </a:lnTo>
                    <a:lnTo>
                      <a:pt x="117" y="27"/>
                    </a:lnTo>
                    <a:lnTo>
                      <a:pt x="118" y="26"/>
                    </a:lnTo>
                    <a:lnTo>
                      <a:pt x="118" y="23"/>
                    </a:lnTo>
                    <a:lnTo>
                      <a:pt x="121" y="19"/>
                    </a:lnTo>
                    <a:lnTo>
                      <a:pt x="125" y="16"/>
                    </a:lnTo>
                    <a:lnTo>
                      <a:pt x="130" y="17"/>
                    </a:lnTo>
                    <a:lnTo>
                      <a:pt x="132" y="19"/>
                    </a:lnTo>
                    <a:lnTo>
                      <a:pt x="137" y="17"/>
                    </a:lnTo>
                    <a:lnTo>
                      <a:pt x="137" y="16"/>
                    </a:lnTo>
                    <a:lnTo>
                      <a:pt x="139" y="5"/>
                    </a:lnTo>
                    <a:lnTo>
                      <a:pt x="139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81" name="Freeform 3224">
                <a:extLst>
                  <a:ext uri="{FF2B5EF4-FFF2-40B4-BE49-F238E27FC236}">
                    <a16:creationId xmlns:a16="http://schemas.microsoft.com/office/drawing/2014/main" id="{858F825A-49EB-0CA0-3E9F-3538518F76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9" y="1076"/>
                <a:ext cx="51" cy="90"/>
              </a:xfrm>
              <a:custGeom>
                <a:avLst/>
                <a:gdLst>
                  <a:gd name="T0" fmla="*/ 3 w 204"/>
                  <a:gd name="T1" fmla="*/ 359 h 361"/>
                  <a:gd name="T2" fmla="*/ 7 w 204"/>
                  <a:gd name="T3" fmla="*/ 350 h 361"/>
                  <a:gd name="T4" fmla="*/ 39 w 204"/>
                  <a:gd name="T5" fmla="*/ 352 h 361"/>
                  <a:gd name="T6" fmla="*/ 64 w 204"/>
                  <a:gd name="T7" fmla="*/ 343 h 361"/>
                  <a:gd name="T8" fmla="*/ 66 w 204"/>
                  <a:gd name="T9" fmla="*/ 345 h 361"/>
                  <a:gd name="T10" fmla="*/ 70 w 204"/>
                  <a:gd name="T11" fmla="*/ 346 h 361"/>
                  <a:gd name="T12" fmla="*/ 83 w 204"/>
                  <a:gd name="T13" fmla="*/ 347 h 361"/>
                  <a:gd name="T14" fmla="*/ 133 w 204"/>
                  <a:gd name="T15" fmla="*/ 356 h 361"/>
                  <a:gd name="T16" fmla="*/ 138 w 204"/>
                  <a:gd name="T17" fmla="*/ 360 h 361"/>
                  <a:gd name="T18" fmla="*/ 151 w 204"/>
                  <a:gd name="T19" fmla="*/ 361 h 361"/>
                  <a:gd name="T20" fmla="*/ 154 w 204"/>
                  <a:gd name="T21" fmla="*/ 359 h 361"/>
                  <a:gd name="T22" fmla="*/ 134 w 204"/>
                  <a:gd name="T23" fmla="*/ 320 h 361"/>
                  <a:gd name="T24" fmla="*/ 137 w 204"/>
                  <a:gd name="T25" fmla="*/ 313 h 361"/>
                  <a:gd name="T26" fmla="*/ 150 w 204"/>
                  <a:gd name="T27" fmla="*/ 293 h 361"/>
                  <a:gd name="T28" fmla="*/ 147 w 204"/>
                  <a:gd name="T29" fmla="*/ 290 h 361"/>
                  <a:gd name="T30" fmla="*/ 138 w 204"/>
                  <a:gd name="T31" fmla="*/ 290 h 361"/>
                  <a:gd name="T32" fmla="*/ 131 w 204"/>
                  <a:gd name="T33" fmla="*/ 294 h 361"/>
                  <a:gd name="T34" fmla="*/ 126 w 204"/>
                  <a:gd name="T35" fmla="*/ 297 h 361"/>
                  <a:gd name="T36" fmla="*/ 119 w 204"/>
                  <a:gd name="T37" fmla="*/ 282 h 361"/>
                  <a:gd name="T38" fmla="*/ 117 w 204"/>
                  <a:gd name="T39" fmla="*/ 264 h 361"/>
                  <a:gd name="T40" fmla="*/ 116 w 204"/>
                  <a:gd name="T41" fmla="*/ 256 h 361"/>
                  <a:gd name="T42" fmla="*/ 110 w 204"/>
                  <a:gd name="T43" fmla="*/ 247 h 361"/>
                  <a:gd name="T44" fmla="*/ 113 w 204"/>
                  <a:gd name="T45" fmla="*/ 243 h 361"/>
                  <a:gd name="T46" fmla="*/ 115 w 204"/>
                  <a:gd name="T47" fmla="*/ 244 h 361"/>
                  <a:gd name="T48" fmla="*/ 122 w 204"/>
                  <a:gd name="T49" fmla="*/ 248 h 361"/>
                  <a:gd name="T50" fmla="*/ 133 w 204"/>
                  <a:gd name="T51" fmla="*/ 239 h 361"/>
                  <a:gd name="T52" fmla="*/ 148 w 204"/>
                  <a:gd name="T53" fmla="*/ 241 h 361"/>
                  <a:gd name="T54" fmla="*/ 146 w 204"/>
                  <a:gd name="T55" fmla="*/ 230 h 361"/>
                  <a:gd name="T56" fmla="*/ 136 w 204"/>
                  <a:gd name="T57" fmla="*/ 225 h 361"/>
                  <a:gd name="T58" fmla="*/ 136 w 204"/>
                  <a:gd name="T59" fmla="*/ 220 h 361"/>
                  <a:gd name="T60" fmla="*/ 146 w 204"/>
                  <a:gd name="T61" fmla="*/ 208 h 361"/>
                  <a:gd name="T62" fmla="*/ 150 w 204"/>
                  <a:gd name="T63" fmla="*/ 191 h 361"/>
                  <a:gd name="T64" fmla="*/ 144 w 204"/>
                  <a:gd name="T65" fmla="*/ 198 h 361"/>
                  <a:gd name="T66" fmla="*/ 134 w 204"/>
                  <a:gd name="T67" fmla="*/ 197 h 361"/>
                  <a:gd name="T68" fmla="*/ 126 w 204"/>
                  <a:gd name="T69" fmla="*/ 193 h 361"/>
                  <a:gd name="T70" fmla="*/ 123 w 204"/>
                  <a:gd name="T71" fmla="*/ 188 h 361"/>
                  <a:gd name="T72" fmla="*/ 119 w 204"/>
                  <a:gd name="T73" fmla="*/ 186 h 361"/>
                  <a:gd name="T74" fmla="*/ 103 w 204"/>
                  <a:gd name="T75" fmla="*/ 196 h 361"/>
                  <a:gd name="T76" fmla="*/ 88 w 204"/>
                  <a:gd name="T77" fmla="*/ 200 h 361"/>
                  <a:gd name="T78" fmla="*/ 81 w 204"/>
                  <a:gd name="T79" fmla="*/ 197 h 361"/>
                  <a:gd name="T80" fmla="*/ 90 w 204"/>
                  <a:gd name="T81" fmla="*/ 165 h 361"/>
                  <a:gd name="T82" fmla="*/ 109 w 204"/>
                  <a:gd name="T83" fmla="*/ 146 h 361"/>
                  <a:gd name="T84" fmla="*/ 115 w 204"/>
                  <a:gd name="T85" fmla="*/ 144 h 361"/>
                  <a:gd name="T86" fmla="*/ 117 w 204"/>
                  <a:gd name="T87" fmla="*/ 133 h 361"/>
                  <a:gd name="T88" fmla="*/ 126 w 204"/>
                  <a:gd name="T89" fmla="*/ 119 h 361"/>
                  <a:gd name="T90" fmla="*/ 127 w 204"/>
                  <a:gd name="T91" fmla="*/ 110 h 361"/>
                  <a:gd name="T92" fmla="*/ 140 w 204"/>
                  <a:gd name="T93" fmla="*/ 109 h 361"/>
                  <a:gd name="T94" fmla="*/ 147 w 204"/>
                  <a:gd name="T95" fmla="*/ 98 h 361"/>
                  <a:gd name="T96" fmla="*/ 144 w 204"/>
                  <a:gd name="T97" fmla="*/ 93 h 361"/>
                  <a:gd name="T98" fmla="*/ 138 w 204"/>
                  <a:gd name="T99" fmla="*/ 72 h 361"/>
                  <a:gd name="T100" fmla="*/ 131 w 204"/>
                  <a:gd name="T101" fmla="*/ 59 h 361"/>
                  <a:gd name="T102" fmla="*/ 134 w 204"/>
                  <a:gd name="T103" fmla="*/ 53 h 361"/>
                  <a:gd name="T104" fmla="*/ 140 w 204"/>
                  <a:gd name="T105" fmla="*/ 46 h 361"/>
                  <a:gd name="T106" fmla="*/ 151 w 204"/>
                  <a:gd name="T107" fmla="*/ 43 h 361"/>
                  <a:gd name="T108" fmla="*/ 169 w 204"/>
                  <a:gd name="T109" fmla="*/ 39 h 361"/>
                  <a:gd name="T110" fmla="*/ 189 w 204"/>
                  <a:gd name="T111" fmla="*/ 43 h 361"/>
                  <a:gd name="T112" fmla="*/ 194 w 204"/>
                  <a:gd name="T113" fmla="*/ 46 h 361"/>
                  <a:gd name="T114" fmla="*/ 204 w 204"/>
                  <a:gd name="T115" fmla="*/ 32 h 361"/>
                  <a:gd name="T116" fmla="*/ 204 w 204"/>
                  <a:gd name="T117" fmla="*/ 14 h 361"/>
                  <a:gd name="T118" fmla="*/ 203 w 204"/>
                  <a:gd name="T119" fmla="*/ 9 h 361"/>
                  <a:gd name="T120" fmla="*/ 191 w 204"/>
                  <a:gd name="T121" fmla="*/ 4 h 3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04" h="361">
                    <a:moveTo>
                      <a:pt x="0" y="361"/>
                    </a:moveTo>
                    <a:lnTo>
                      <a:pt x="3" y="359"/>
                    </a:lnTo>
                    <a:lnTo>
                      <a:pt x="6" y="350"/>
                    </a:lnTo>
                    <a:lnTo>
                      <a:pt x="7" y="350"/>
                    </a:lnTo>
                    <a:lnTo>
                      <a:pt x="7" y="352"/>
                    </a:lnTo>
                    <a:lnTo>
                      <a:pt x="39" y="352"/>
                    </a:lnTo>
                    <a:lnTo>
                      <a:pt x="46" y="349"/>
                    </a:lnTo>
                    <a:lnTo>
                      <a:pt x="64" y="343"/>
                    </a:lnTo>
                    <a:lnTo>
                      <a:pt x="66" y="343"/>
                    </a:lnTo>
                    <a:lnTo>
                      <a:pt x="66" y="345"/>
                    </a:lnTo>
                    <a:lnTo>
                      <a:pt x="67" y="346"/>
                    </a:lnTo>
                    <a:lnTo>
                      <a:pt x="70" y="346"/>
                    </a:lnTo>
                    <a:lnTo>
                      <a:pt x="74" y="347"/>
                    </a:lnTo>
                    <a:lnTo>
                      <a:pt x="83" y="347"/>
                    </a:lnTo>
                    <a:lnTo>
                      <a:pt x="99" y="352"/>
                    </a:lnTo>
                    <a:lnTo>
                      <a:pt x="133" y="356"/>
                    </a:lnTo>
                    <a:lnTo>
                      <a:pt x="138" y="359"/>
                    </a:lnTo>
                    <a:lnTo>
                      <a:pt x="138" y="360"/>
                    </a:lnTo>
                    <a:lnTo>
                      <a:pt x="141" y="360"/>
                    </a:lnTo>
                    <a:lnTo>
                      <a:pt x="151" y="361"/>
                    </a:lnTo>
                    <a:lnTo>
                      <a:pt x="154" y="361"/>
                    </a:lnTo>
                    <a:lnTo>
                      <a:pt x="154" y="359"/>
                    </a:lnTo>
                    <a:lnTo>
                      <a:pt x="148" y="343"/>
                    </a:lnTo>
                    <a:lnTo>
                      <a:pt x="134" y="320"/>
                    </a:lnTo>
                    <a:lnTo>
                      <a:pt x="134" y="316"/>
                    </a:lnTo>
                    <a:lnTo>
                      <a:pt x="137" y="313"/>
                    </a:lnTo>
                    <a:lnTo>
                      <a:pt x="148" y="294"/>
                    </a:lnTo>
                    <a:lnTo>
                      <a:pt x="150" y="293"/>
                    </a:lnTo>
                    <a:lnTo>
                      <a:pt x="148" y="293"/>
                    </a:lnTo>
                    <a:lnTo>
                      <a:pt x="147" y="290"/>
                    </a:lnTo>
                    <a:lnTo>
                      <a:pt x="146" y="289"/>
                    </a:lnTo>
                    <a:lnTo>
                      <a:pt x="138" y="290"/>
                    </a:lnTo>
                    <a:lnTo>
                      <a:pt x="134" y="293"/>
                    </a:lnTo>
                    <a:lnTo>
                      <a:pt x="131" y="294"/>
                    </a:lnTo>
                    <a:lnTo>
                      <a:pt x="129" y="297"/>
                    </a:lnTo>
                    <a:lnTo>
                      <a:pt x="126" y="297"/>
                    </a:lnTo>
                    <a:lnTo>
                      <a:pt x="122" y="290"/>
                    </a:lnTo>
                    <a:lnTo>
                      <a:pt x="119" y="282"/>
                    </a:lnTo>
                    <a:lnTo>
                      <a:pt x="119" y="269"/>
                    </a:lnTo>
                    <a:lnTo>
                      <a:pt x="117" y="264"/>
                    </a:lnTo>
                    <a:lnTo>
                      <a:pt x="117" y="260"/>
                    </a:lnTo>
                    <a:lnTo>
                      <a:pt x="116" y="256"/>
                    </a:lnTo>
                    <a:lnTo>
                      <a:pt x="112" y="251"/>
                    </a:lnTo>
                    <a:lnTo>
                      <a:pt x="110" y="247"/>
                    </a:lnTo>
                    <a:lnTo>
                      <a:pt x="110" y="246"/>
                    </a:lnTo>
                    <a:lnTo>
                      <a:pt x="113" y="243"/>
                    </a:lnTo>
                    <a:lnTo>
                      <a:pt x="115" y="243"/>
                    </a:lnTo>
                    <a:lnTo>
                      <a:pt x="115" y="244"/>
                    </a:lnTo>
                    <a:lnTo>
                      <a:pt x="119" y="248"/>
                    </a:lnTo>
                    <a:lnTo>
                      <a:pt x="122" y="248"/>
                    </a:lnTo>
                    <a:lnTo>
                      <a:pt x="124" y="247"/>
                    </a:lnTo>
                    <a:lnTo>
                      <a:pt x="133" y="239"/>
                    </a:lnTo>
                    <a:lnTo>
                      <a:pt x="141" y="241"/>
                    </a:lnTo>
                    <a:lnTo>
                      <a:pt x="148" y="241"/>
                    </a:lnTo>
                    <a:lnTo>
                      <a:pt x="154" y="239"/>
                    </a:lnTo>
                    <a:lnTo>
                      <a:pt x="146" y="230"/>
                    </a:lnTo>
                    <a:lnTo>
                      <a:pt x="141" y="229"/>
                    </a:lnTo>
                    <a:lnTo>
                      <a:pt x="136" y="225"/>
                    </a:lnTo>
                    <a:lnTo>
                      <a:pt x="134" y="223"/>
                    </a:lnTo>
                    <a:lnTo>
                      <a:pt x="136" y="220"/>
                    </a:lnTo>
                    <a:lnTo>
                      <a:pt x="143" y="213"/>
                    </a:lnTo>
                    <a:lnTo>
                      <a:pt x="146" y="208"/>
                    </a:lnTo>
                    <a:lnTo>
                      <a:pt x="150" y="193"/>
                    </a:lnTo>
                    <a:lnTo>
                      <a:pt x="150" y="191"/>
                    </a:lnTo>
                    <a:lnTo>
                      <a:pt x="148" y="194"/>
                    </a:lnTo>
                    <a:lnTo>
                      <a:pt x="144" y="198"/>
                    </a:lnTo>
                    <a:lnTo>
                      <a:pt x="138" y="197"/>
                    </a:lnTo>
                    <a:lnTo>
                      <a:pt x="134" y="197"/>
                    </a:lnTo>
                    <a:lnTo>
                      <a:pt x="130" y="194"/>
                    </a:lnTo>
                    <a:lnTo>
                      <a:pt x="126" y="193"/>
                    </a:lnTo>
                    <a:lnTo>
                      <a:pt x="126" y="191"/>
                    </a:lnTo>
                    <a:lnTo>
                      <a:pt x="123" y="188"/>
                    </a:lnTo>
                    <a:lnTo>
                      <a:pt x="120" y="187"/>
                    </a:lnTo>
                    <a:lnTo>
                      <a:pt x="119" y="186"/>
                    </a:lnTo>
                    <a:lnTo>
                      <a:pt x="106" y="193"/>
                    </a:lnTo>
                    <a:lnTo>
                      <a:pt x="103" y="196"/>
                    </a:lnTo>
                    <a:lnTo>
                      <a:pt x="94" y="200"/>
                    </a:lnTo>
                    <a:lnTo>
                      <a:pt x="88" y="200"/>
                    </a:lnTo>
                    <a:lnTo>
                      <a:pt x="87" y="198"/>
                    </a:lnTo>
                    <a:lnTo>
                      <a:pt x="81" y="197"/>
                    </a:lnTo>
                    <a:lnTo>
                      <a:pt x="81" y="194"/>
                    </a:lnTo>
                    <a:lnTo>
                      <a:pt x="90" y="165"/>
                    </a:lnTo>
                    <a:lnTo>
                      <a:pt x="94" y="158"/>
                    </a:lnTo>
                    <a:lnTo>
                      <a:pt x="109" y="146"/>
                    </a:lnTo>
                    <a:lnTo>
                      <a:pt x="110" y="145"/>
                    </a:lnTo>
                    <a:lnTo>
                      <a:pt x="115" y="144"/>
                    </a:lnTo>
                    <a:lnTo>
                      <a:pt x="117" y="144"/>
                    </a:lnTo>
                    <a:lnTo>
                      <a:pt x="117" y="133"/>
                    </a:lnTo>
                    <a:lnTo>
                      <a:pt x="120" y="130"/>
                    </a:lnTo>
                    <a:lnTo>
                      <a:pt x="126" y="119"/>
                    </a:lnTo>
                    <a:lnTo>
                      <a:pt x="127" y="112"/>
                    </a:lnTo>
                    <a:lnTo>
                      <a:pt x="127" y="110"/>
                    </a:lnTo>
                    <a:lnTo>
                      <a:pt x="133" y="110"/>
                    </a:lnTo>
                    <a:lnTo>
                      <a:pt x="140" y="109"/>
                    </a:lnTo>
                    <a:lnTo>
                      <a:pt x="146" y="105"/>
                    </a:lnTo>
                    <a:lnTo>
                      <a:pt x="147" y="98"/>
                    </a:lnTo>
                    <a:lnTo>
                      <a:pt x="147" y="96"/>
                    </a:lnTo>
                    <a:lnTo>
                      <a:pt x="144" y="93"/>
                    </a:lnTo>
                    <a:lnTo>
                      <a:pt x="140" y="84"/>
                    </a:lnTo>
                    <a:lnTo>
                      <a:pt x="138" y="72"/>
                    </a:lnTo>
                    <a:lnTo>
                      <a:pt x="133" y="60"/>
                    </a:lnTo>
                    <a:lnTo>
                      <a:pt x="131" y="59"/>
                    </a:lnTo>
                    <a:lnTo>
                      <a:pt x="133" y="54"/>
                    </a:lnTo>
                    <a:lnTo>
                      <a:pt x="134" y="53"/>
                    </a:lnTo>
                    <a:lnTo>
                      <a:pt x="137" y="53"/>
                    </a:lnTo>
                    <a:lnTo>
                      <a:pt x="140" y="46"/>
                    </a:lnTo>
                    <a:lnTo>
                      <a:pt x="144" y="43"/>
                    </a:lnTo>
                    <a:lnTo>
                      <a:pt x="151" y="43"/>
                    </a:lnTo>
                    <a:lnTo>
                      <a:pt x="165" y="39"/>
                    </a:lnTo>
                    <a:lnTo>
                      <a:pt x="169" y="39"/>
                    </a:lnTo>
                    <a:lnTo>
                      <a:pt x="179" y="40"/>
                    </a:lnTo>
                    <a:lnTo>
                      <a:pt x="189" y="43"/>
                    </a:lnTo>
                    <a:lnTo>
                      <a:pt x="193" y="46"/>
                    </a:lnTo>
                    <a:lnTo>
                      <a:pt x="194" y="46"/>
                    </a:lnTo>
                    <a:lnTo>
                      <a:pt x="199" y="42"/>
                    </a:lnTo>
                    <a:lnTo>
                      <a:pt x="204" y="32"/>
                    </a:lnTo>
                    <a:lnTo>
                      <a:pt x="203" y="22"/>
                    </a:lnTo>
                    <a:lnTo>
                      <a:pt x="204" y="14"/>
                    </a:lnTo>
                    <a:lnTo>
                      <a:pt x="204" y="11"/>
                    </a:lnTo>
                    <a:lnTo>
                      <a:pt x="203" y="9"/>
                    </a:lnTo>
                    <a:lnTo>
                      <a:pt x="201" y="9"/>
                    </a:lnTo>
                    <a:lnTo>
                      <a:pt x="191" y="4"/>
                    </a:lnTo>
                    <a:lnTo>
                      <a:pt x="182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82" name="Freeform 3225">
                <a:extLst>
                  <a:ext uri="{FF2B5EF4-FFF2-40B4-BE49-F238E27FC236}">
                    <a16:creationId xmlns:a16="http://schemas.microsoft.com/office/drawing/2014/main" id="{6D4479D8-9E12-091E-F803-C20EDCE5E3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9" y="1156"/>
                <a:ext cx="10" cy="10"/>
              </a:xfrm>
              <a:custGeom>
                <a:avLst/>
                <a:gdLst>
                  <a:gd name="T0" fmla="*/ 42 w 42"/>
                  <a:gd name="T1" fmla="*/ 38 h 38"/>
                  <a:gd name="T2" fmla="*/ 42 w 42"/>
                  <a:gd name="T3" fmla="*/ 34 h 38"/>
                  <a:gd name="T4" fmla="*/ 41 w 42"/>
                  <a:gd name="T5" fmla="*/ 30 h 38"/>
                  <a:gd name="T6" fmla="*/ 38 w 42"/>
                  <a:gd name="T7" fmla="*/ 27 h 38"/>
                  <a:gd name="T8" fmla="*/ 27 w 42"/>
                  <a:gd name="T9" fmla="*/ 27 h 38"/>
                  <a:gd name="T10" fmla="*/ 23 w 42"/>
                  <a:gd name="T11" fmla="*/ 29 h 38"/>
                  <a:gd name="T12" fmla="*/ 21 w 42"/>
                  <a:gd name="T13" fmla="*/ 29 h 38"/>
                  <a:gd name="T14" fmla="*/ 20 w 42"/>
                  <a:gd name="T15" fmla="*/ 30 h 38"/>
                  <a:gd name="T16" fmla="*/ 20 w 42"/>
                  <a:gd name="T17" fmla="*/ 26 h 38"/>
                  <a:gd name="T18" fmla="*/ 17 w 42"/>
                  <a:gd name="T19" fmla="*/ 23 h 38"/>
                  <a:gd name="T20" fmla="*/ 14 w 42"/>
                  <a:gd name="T21" fmla="*/ 22 h 38"/>
                  <a:gd name="T22" fmla="*/ 2 w 42"/>
                  <a:gd name="T23" fmla="*/ 17 h 38"/>
                  <a:gd name="T24" fmla="*/ 0 w 42"/>
                  <a:gd name="T25" fmla="*/ 17 h 38"/>
                  <a:gd name="T26" fmla="*/ 0 w 42"/>
                  <a:gd name="T27" fmla="*/ 15 h 38"/>
                  <a:gd name="T28" fmla="*/ 10 w 42"/>
                  <a:gd name="T29" fmla="*/ 0 h 38"/>
                  <a:gd name="T30" fmla="*/ 8 w 42"/>
                  <a:gd name="T31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2" h="38">
                    <a:moveTo>
                      <a:pt x="42" y="38"/>
                    </a:moveTo>
                    <a:lnTo>
                      <a:pt x="42" y="34"/>
                    </a:lnTo>
                    <a:lnTo>
                      <a:pt x="41" y="30"/>
                    </a:lnTo>
                    <a:lnTo>
                      <a:pt x="38" y="27"/>
                    </a:lnTo>
                    <a:lnTo>
                      <a:pt x="27" y="27"/>
                    </a:lnTo>
                    <a:lnTo>
                      <a:pt x="23" y="29"/>
                    </a:lnTo>
                    <a:lnTo>
                      <a:pt x="21" y="29"/>
                    </a:lnTo>
                    <a:lnTo>
                      <a:pt x="20" y="30"/>
                    </a:lnTo>
                    <a:lnTo>
                      <a:pt x="20" y="26"/>
                    </a:lnTo>
                    <a:lnTo>
                      <a:pt x="17" y="23"/>
                    </a:lnTo>
                    <a:lnTo>
                      <a:pt x="14" y="22"/>
                    </a:lnTo>
                    <a:lnTo>
                      <a:pt x="2" y="17"/>
                    </a:lnTo>
                    <a:lnTo>
                      <a:pt x="0" y="17"/>
                    </a:lnTo>
                    <a:lnTo>
                      <a:pt x="0" y="15"/>
                    </a:lnTo>
                    <a:lnTo>
                      <a:pt x="10" y="0"/>
                    </a:lnTo>
                    <a:lnTo>
                      <a:pt x="8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83" name="Freeform 3226">
                <a:extLst>
                  <a:ext uri="{FF2B5EF4-FFF2-40B4-BE49-F238E27FC236}">
                    <a16:creationId xmlns:a16="http://schemas.microsoft.com/office/drawing/2014/main" id="{4F08E52A-D293-DDE9-7ABB-C0732B21DC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1156"/>
                <a:ext cx="64" cy="14"/>
              </a:xfrm>
              <a:custGeom>
                <a:avLst/>
                <a:gdLst>
                  <a:gd name="T0" fmla="*/ 0 w 259"/>
                  <a:gd name="T1" fmla="*/ 4 h 53"/>
                  <a:gd name="T2" fmla="*/ 4 w 259"/>
                  <a:gd name="T3" fmla="*/ 5 h 53"/>
                  <a:gd name="T4" fmla="*/ 7 w 259"/>
                  <a:gd name="T5" fmla="*/ 5 h 53"/>
                  <a:gd name="T6" fmla="*/ 18 w 259"/>
                  <a:gd name="T7" fmla="*/ 11 h 53"/>
                  <a:gd name="T8" fmla="*/ 25 w 259"/>
                  <a:gd name="T9" fmla="*/ 13 h 53"/>
                  <a:gd name="T10" fmla="*/ 36 w 259"/>
                  <a:gd name="T11" fmla="*/ 13 h 53"/>
                  <a:gd name="T12" fmla="*/ 46 w 259"/>
                  <a:gd name="T13" fmla="*/ 15 h 53"/>
                  <a:gd name="T14" fmla="*/ 48 w 259"/>
                  <a:gd name="T15" fmla="*/ 16 h 53"/>
                  <a:gd name="T16" fmla="*/ 52 w 259"/>
                  <a:gd name="T17" fmla="*/ 16 h 53"/>
                  <a:gd name="T18" fmla="*/ 60 w 259"/>
                  <a:gd name="T19" fmla="*/ 17 h 53"/>
                  <a:gd name="T20" fmla="*/ 75 w 259"/>
                  <a:gd name="T21" fmla="*/ 26 h 53"/>
                  <a:gd name="T22" fmla="*/ 77 w 259"/>
                  <a:gd name="T23" fmla="*/ 27 h 53"/>
                  <a:gd name="T24" fmla="*/ 78 w 259"/>
                  <a:gd name="T25" fmla="*/ 27 h 53"/>
                  <a:gd name="T26" fmla="*/ 85 w 259"/>
                  <a:gd name="T27" fmla="*/ 30 h 53"/>
                  <a:gd name="T28" fmla="*/ 88 w 259"/>
                  <a:gd name="T29" fmla="*/ 29 h 53"/>
                  <a:gd name="T30" fmla="*/ 91 w 259"/>
                  <a:gd name="T31" fmla="*/ 26 h 53"/>
                  <a:gd name="T32" fmla="*/ 96 w 259"/>
                  <a:gd name="T33" fmla="*/ 22 h 53"/>
                  <a:gd name="T34" fmla="*/ 99 w 259"/>
                  <a:gd name="T35" fmla="*/ 19 h 53"/>
                  <a:gd name="T36" fmla="*/ 101 w 259"/>
                  <a:gd name="T37" fmla="*/ 16 h 53"/>
                  <a:gd name="T38" fmla="*/ 103 w 259"/>
                  <a:gd name="T39" fmla="*/ 15 h 53"/>
                  <a:gd name="T40" fmla="*/ 103 w 259"/>
                  <a:gd name="T41" fmla="*/ 13 h 53"/>
                  <a:gd name="T42" fmla="*/ 106 w 259"/>
                  <a:gd name="T43" fmla="*/ 16 h 53"/>
                  <a:gd name="T44" fmla="*/ 115 w 259"/>
                  <a:gd name="T45" fmla="*/ 19 h 53"/>
                  <a:gd name="T46" fmla="*/ 116 w 259"/>
                  <a:gd name="T47" fmla="*/ 19 h 53"/>
                  <a:gd name="T48" fmla="*/ 116 w 259"/>
                  <a:gd name="T49" fmla="*/ 27 h 53"/>
                  <a:gd name="T50" fmla="*/ 123 w 259"/>
                  <a:gd name="T51" fmla="*/ 27 h 53"/>
                  <a:gd name="T52" fmla="*/ 124 w 259"/>
                  <a:gd name="T53" fmla="*/ 31 h 53"/>
                  <a:gd name="T54" fmla="*/ 122 w 259"/>
                  <a:gd name="T55" fmla="*/ 38 h 53"/>
                  <a:gd name="T56" fmla="*/ 122 w 259"/>
                  <a:gd name="T57" fmla="*/ 43 h 53"/>
                  <a:gd name="T58" fmla="*/ 123 w 259"/>
                  <a:gd name="T59" fmla="*/ 47 h 53"/>
                  <a:gd name="T60" fmla="*/ 131 w 259"/>
                  <a:gd name="T61" fmla="*/ 47 h 53"/>
                  <a:gd name="T62" fmla="*/ 135 w 259"/>
                  <a:gd name="T63" fmla="*/ 48 h 53"/>
                  <a:gd name="T64" fmla="*/ 137 w 259"/>
                  <a:gd name="T65" fmla="*/ 48 h 53"/>
                  <a:gd name="T66" fmla="*/ 141 w 259"/>
                  <a:gd name="T67" fmla="*/ 51 h 53"/>
                  <a:gd name="T68" fmla="*/ 144 w 259"/>
                  <a:gd name="T69" fmla="*/ 53 h 53"/>
                  <a:gd name="T70" fmla="*/ 145 w 259"/>
                  <a:gd name="T71" fmla="*/ 53 h 53"/>
                  <a:gd name="T72" fmla="*/ 147 w 259"/>
                  <a:gd name="T73" fmla="*/ 48 h 53"/>
                  <a:gd name="T74" fmla="*/ 148 w 259"/>
                  <a:gd name="T75" fmla="*/ 47 h 53"/>
                  <a:gd name="T76" fmla="*/ 148 w 259"/>
                  <a:gd name="T77" fmla="*/ 46 h 53"/>
                  <a:gd name="T78" fmla="*/ 147 w 259"/>
                  <a:gd name="T79" fmla="*/ 46 h 53"/>
                  <a:gd name="T80" fmla="*/ 147 w 259"/>
                  <a:gd name="T81" fmla="*/ 36 h 53"/>
                  <a:gd name="T82" fmla="*/ 148 w 259"/>
                  <a:gd name="T83" fmla="*/ 33 h 53"/>
                  <a:gd name="T84" fmla="*/ 149 w 259"/>
                  <a:gd name="T85" fmla="*/ 33 h 53"/>
                  <a:gd name="T86" fmla="*/ 161 w 259"/>
                  <a:gd name="T87" fmla="*/ 20 h 53"/>
                  <a:gd name="T88" fmla="*/ 172 w 259"/>
                  <a:gd name="T89" fmla="*/ 13 h 53"/>
                  <a:gd name="T90" fmla="*/ 182 w 259"/>
                  <a:gd name="T91" fmla="*/ 8 h 53"/>
                  <a:gd name="T92" fmla="*/ 186 w 259"/>
                  <a:gd name="T93" fmla="*/ 11 h 53"/>
                  <a:gd name="T94" fmla="*/ 187 w 259"/>
                  <a:gd name="T95" fmla="*/ 11 h 53"/>
                  <a:gd name="T96" fmla="*/ 211 w 259"/>
                  <a:gd name="T97" fmla="*/ 2 h 53"/>
                  <a:gd name="T98" fmla="*/ 226 w 259"/>
                  <a:gd name="T99" fmla="*/ 0 h 53"/>
                  <a:gd name="T100" fmla="*/ 228 w 259"/>
                  <a:gd name="T101" fmla="*/ 0 h 53"/>
                  <a:gd name="T102" fmla="*/ 237 w 259"/>
                  <a:gd name="T103" fmla="*/ 1 h 53"/>
                  <a:gd name="T104" fmla="*/ 259 w 259"/>
                  <a:gd name="T105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59" h="53">
                    <a:moveTo>
                      <a:pt x="0" y="4"/>
                    </a:moveTo>
                    <a:lnTo>
                      <a:pt x="4" y="5"/>
                    </a:lnTo>
                    <a:lnTo>
                      <a:pt x="7" y="5"/>
                    </a:lnTo>
                    <a:lnTo>
                      <a:pt x="18" y="11"/>
                    </a:lnTo>
                    <a:lnTo>
                      <a:pt x="25" y="13"/>
                    </a:lnTo>
                    <a:lnTo>
                      <a:pt x="36" y="13"/>
                    </a:lnTo>
                    <a:lnTo>
                      <a:pt x="46" y="15"/>
                    </a:lnTo>
                    <a:lnTo>
                      <a:pt x="48" y="16"/>
                    </a:lnTo>
                    <a:lnTo>
                      <a:pt x="52" y="16"/>
                    </a:lnTo>
                    <a:lnTo>
                      <a:pt x="60" y="17"/>
                    </a:lnTo>
                    <a:lnTo>
                      <a:pt x="75" y="26"/>
                    </a:lnTo>
                    <a:lnTo>
                      <a:pt x="77" y="27"/>
                    </a:lnTo>
                    <a:lnTo>
                      <a:pt x="78" y="27"/>
                    </a:lnTo>
                    <a:lnTo>
                      <a:pt x="85" y="30"/>
                    </a:lnTo>
                    <a:lnTo>
                      <a:pt x="88" y="29"/>
                    </a:lnTo>
                    <a:lnTo>
                      <a:pt x="91" y="26"/>
                    </a:lnTo>
                    <a:lnTo>
                      <a:pt x="96" y="22"/>
                    </a:lnTo>
                    <a:lnTo>
                      <a:pt x="99" y="19"/>
                    </a:lnTo>
                    <a:lnTo>
                      <a:pt x="101" y="16"/>
                    </a:lnTo>
                    <a:lnTo>
                      <a:pt x="103" y="15"/>
                    </a:lnTo>
                    <a:lnTo>
                      <a:pt x="103" y="13"/>
                    </a:lnTo>
                    <a:lnTo>
                      <a:pt x="106" y="16"/>
                    </a:lnTo>
                    <a:lnTo>
                      <a:pt x="115" y="19"/>
                    </a:lnTo>
                    <a:lnTo>
                      <a:pt x="116" y="19"/>
                    </a:lnTo>
                    <a:lnTo>
                      <a:pt x="116" y="27"/>
                    </a:lnTo>
                    <a:lnTo>
                      <a:pt x="123" y="27"/>
                    </a:lnTo>
                    <a:lnTo>
                      <a:pt x="124" y="31"/>
                    </a:lnTo>
                    <a:lnTo>
                      <a:pt x="122" y="38"/>
                    </a:lnTo>
                    <a:lnTo>
                      <a:pt x="122" y="43"/>
                    </a:lnTo>
                    <a:lnTo>
                      <a:pt x="123" y="47"/>
                    </a:lnTo>
                    <a:lnTo>
                      <a:pt x="131" y="47"/>
                    </a:lnTo>
                    <a:lnTo>
                      <a:pt x="135" y="48"/>
                    </a:lnTo>
                    <a:lnTo>
                      <a:pt x="137" y="48"/>
                    </a:lnTo>
                    <a:lnTo>
                      <a:pt x="141" y="51"/>
                    </a:lnTo>
                    <a:lnTo>
                      <a:pt x="144" y="53"/>
                    </a:lnTo>
                    <a:lnTo>
                      <a:pt x="145" y="53"/>
                    </a:lnTo>
                    <a:lnTo>
                      <a:pt x="147" y="48"/>
                    </a:lnTo>
                    <a:lnTo>
                      <a:pt x="148" y="47"/>
                    </a:lnTo>
                    <a:lnTo>
                      <a:pt x="148" y="46"/>
                    </a:lnTo>
                    <a:lnTo>
                      <a:pt x="147" y="46"/>
                    </a:lnTo>
                    <a:lnTo>
                      <a:pt x="147" y="36"/>
                    </a:lnTo>
                    <a:lnTo>
                      <a:pt x="148" y="33"/>
                    </a:lnTo>
                    <a:lnTo>
                      <a:pt x="149" y="33"/>
                    </a:lnTo>
                    <a:lnTo>
                      <a:pt x="161" y="20"/>
                    </a:lnTo>
                    <a:lnTo>
                      <a:pt x="172" y="13"/>
                    </a:lnTo>
                    <a:lnTo>
                      <a:pt x="182" y="8"/>
                    </a:lnTo>
                    <a:lnTo>
                      <a:pt x="186" y="11"/>
                    </a:lnTo>
                    <a:lnTo>
                      <a:pt x="187" y="11"/>
                    </a:lnTo>
                    <a:lnTo>
                      <a:pt x="211" y="2"/>
                    </a:lnTo>
                    <a:lnTo>
                      <a:pt x="226" y="0"/>
                    </a:lnTo>
                    <a:lnTo>
                      <a:pt x="228" y="0"/>
                    </a:lnTo>
                    <a:lnTo>
                      <a:pt x="237" y="1"/>
                    </a:lnTo>
                    <a:lnTo>
                      <a:pt x="259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84" name="Freeform 3227">
                <a:extLst>
                  <a:ext uri="{FF2B5EF4-FFF2-40B4-BE49-F238E27FC236}">
                    <a16:creationId xmlns:a16="http://schemas.microsoft.com/office/drawing/2014/main" id="{4FE417F7-767D-D8D1-9578-68A9F7D06C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7" y="1166"/>
                <a:ext cx="15" cy="43"/>
              </a:xfrm>
              <a:custGeom>
                <a:avLst/>
                <a:gdLst>
                  <a:gd name="T0" fmla="*/ 60 w 60"/>
                  <a:gd name="T1" fmla="*/ 171 h 171"/>
                  <a:gd name="T2" fmla="*/ 59 w 60"/>
                  <a:gd name="T3" fmla="*/ 161 h 171"/>
                  <a:gd name="T4" fmla="*/ 58 w 60"/>
                  <a:gd name="T5" fmla="*/ 160 h 171"/>
                  <a:gd name="T6" fmla="*/ 58 w 60"/>
                  <a:gd name="T7" fmla="*/ 157 h 171"/>
                  <a:gd name="T8" fmla="*/ 56 w 60"/>
                  <a:gd name="T9" fmla="*/ 157 h 171"/>
                  <a:gd name="T10" fmla="*/ 53 w 60"/>
                  <a:gd name="T11" fmla="*/ 154 h 171"/>
                  <a:gd name="T12" fmla="*/ 28 w 60"/>
                  <a:gd name="T13" fmla="*/ 142 h 171"/>
                  <a:gd name="T14" fmla="*/ 13 w 60"/>
                  <a:gd name="T15" fmla="*/ 137 h 171"/>
                  <a:gd name="T16" fmla="*/ 12 w 60"/>
                  <a:gd name="T17" fmla="*/ 136 h 171"/>
                  <a:gd name="T18" fmla="*/ 10 w 60"/>
                  <a:gd name="T19" fmla="*/ 136 h 171"/>
                  <a:gd name="T20" fmla="*/ 0 w 60"/>
                  <a:gd name="T21" fmla="*/ 118 h 171"/>
                  <a:gd name="T22" fmla="*/ 0 w 60"/>
                  <a:gd name="T23" fmla="*/ 115 h 171"/>
                  <a:gd name="T24" fmla="*/ 21 w 60"/>
                  <a:gd name="T25" fmla="*/ 111 h 171"/>
                  <a:gd name="T26" fmla="*/ 32 w 60"/>
                  <a:gd name="T27" fmla="*/ 111 h 171"/>
                  <a:gd name="T28" fmla="*/ 31 w 60"/>
                  <a:gd name="T29" fmla="*/ 105 h 171"/>
                  <a:gd name="T30" fmla="*/ 31 w 60"/>
                  <a:gd name="T31" fmla="*/ 91 h 171"/>
                  <a:gd name="T32" fmla="*/ 38 w 60"/>
                  <a:gd name="T33" fmla="*/ 72 h 171"/>
                  <a:gd name="T34" fmla="*/ 35 w 60"/>
                  <a:gd name="T35" fmla="*/ 59 h 171"/>
                  <a:gd name="T36" fmla="*/ 35 w 60"/>
                  <a:gd name="T37" fmla="*/ 53 h 171"/>
                  <a:gd name="T38" fmla="*/ 37 w 60"/>
                  <a:gd name="T39" fmla="*/ 49 h 171"/>
                  <a:gd name="T40" fmla="*/ 37 w 60"/>
                  <a:gd name="T41" fmla="*/ 46 h 171"/>
                  <a:gd name="T42" fmla="*/ 39 w 60"/>
                  <a:gd name="T43" fmla="*/ 42 h 171"/>
                  <a:gd name="T44" fmla="*/ 39 w 60"/>
                  <a:gd name="T45" fmla="*/ 40 h 171"/>
                  <a:gd name="T46" fmla="*/ 42 w 60"/>
                  <a:gd name="T47" fmla="*/ 38 h 171"/>
                  <a:gd name="T48" fmla="*/ 44 w 60"/>
                  <a:gd name="T49" fmla="*/ 38 h 171"/>
                  <a:gd name="T50" fmla="*/ 46 w 60"/>
                  <a:gd name="T51" fmla="*/ 37 h 171"/>
                  <a:gd name="T52" fmla="*/ 48 w 60"/>
                  <a:gd name="T53" fmla="*/ 38 h 171"/>
                  <a:gd name="T54" fmla="*/ 49 w 60"/>
                  <a:gd name="T55" fmla="*/ 38 h 171"/>
                  <a:gd name="T56" fmla="*/ 49 w 60"/>
                  <a:gd name="T57" fmla="*/ 37 h 171"/>
                  <a:gd name="T58" fmla="*/ 52 w 60"/>
                  <a:gd name="T59" fmla="*/ 33 h 171"/>
                  <a:gd name="T60" fmla="*/ 55 w 60"/>
                  <a:gd name="T61" fmla="*/ 27 h 171"/>
                  <a:gd name="T62" fmla="*/ 58 w 60"/>
                  <a:gd name="T63" fmla="*/ 23 h 171"/>
                  <a:gd name="T64" fmla="*/ 56 w 60"/>
                  <a:gd name="T65" fmla="*/ 15 h 171"/>
                  <a:gd name="T66" fmla="*/ 56 w 60"/>
                  <a:gd name="T67" fmla="*/ 13 h 171"/>
                  <a:gd name="T68" fmla="*/ 52 w 60"/>
                  <a:gd name="T69" fmla="*/ 8 h 171"/>
                  <a:gd name="T70" fmla="*/ 51 w 60"/>
                  <a:gd name="T71" fmla="*/ 2 h 171"/>
                  <a:gd name="T72" fmla="*/ 49 w 60"/>
                  <a:gd name="T73" fmla="*/ 0 h 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60" h="171">
                    <a:moveTo>
                      <a:pt x="60" y="171"/>
                    </a:moveTo>
                    <a:lnTo>
                      <a:pt x="59" y="161"/>
                    </a:lnTo>
                    <a:lnTo>
                      <a:pt x="58" y="160"/>
                    </a:lnTo>
                    <a:lnTo>
                      <a:pt x="58" y="157"/>
                    </a:lnTo>
                    <a:lnTo>
                      <a:pt x="56" y="157"/>
                    </a:lnTo>
                    <a:lnTo>
                      <a:pt x="53" y="154"/>
                    </a:lnTo>
                    <a:lnTo>
                      <a:pt x="28" y="142"/>
                    </a:lnTo>
                    <a:lnTo>
                      <a:pt x="13" y="137"/>
                    </a:lnTo>
                    <a:lnTo>
                      <a:pt x="12" y="136"/>
                    </a:lnTo>
                    <a:lnTo>
                      <a:pt x="10" y="136"/>
                    </a:lnTo>
                    <a:lnTo>
                      <a:pt x="0" y="118"/>
                    </a:lnTo>
                    <a:lnTo>
                      <a:pt x="0" y="115"/>
                    </a:lnTo>
                    <a:lnTo>
                      <a:pt x="21" y="111"/>
                    </a:lnTo>
                    <a:lnTo>
                      <a:pt x="32" y="111"/>
                    </a:lnTo>
                    <a:lnTo>
                      <a:pt x="31" y="105"/>
                    </a:lnTo>
                    <a:lnTo>
                      <a:pt x="31" y="91"/>
                    </a:lnTo>
                    <a:lnTo>
                      <a:pt x="38" y="72"/>
                    </a:lnTo>
                    <a:lnTo>
                      <a:pt x="35" y="59"/>
                    </a:lnTo>
                    <a:lnTo>
                      <a:pt x="35" y="53"/>
                    </a:lnTo>
                    <a:lnTo>
                      <a:pt x="37" y="49"/>
                    </a:lnTo>
                    <a:lnTo>
                      <a:pt x="37" y="46"/>
                    </a:lnTo>
                    <a:lnTo>
                      <a:pt x="39" y="42"/>
                    </a:lnTo>
                    <a:lnTo>
                      <a:pt x="39" y="40"/>
                    </a:lnTo>
                    <a:lnTo>
                      <a:pt x="42" y="38"/>
                    </a:lnTo>
                    <a:lnTo>
                      <a:pt x="44" y="38"/>
                    </a:lnTo>
                    <a:lnTo>
                      <a:pt x="46" y="37"/>
                    </a:lnTo>
                    <a:lnTo>
                      <a:pt x="48" y="38"/>
                    </a:lnTo>
                    <a:lnTo>
                      <a:pt x="49" y="38"/>
                    </a:lnTo>
                    <a:lnTo>
                      <a:pt x="49" y="37"/>
                    </a:lnTo>
                    <a:lnTo>
                      <a:pt x="52" y="33"/>
                    </a:lnTo>
                    <a:lnTo>
                      <a:pt x="55" y="27"/>
                    </a:lnTo>
                    <a:lnTo>
                      <a:pt x="58" y="23"/>
                    </a:lnTo>
                    <a:lnTo>
                      <a:pt x="56" y="15"/>
                    </a:lnTo>
                    <a:lnTo>
                      <a:pt x="56" y="13"/>
                    </a:lnTo>
                    <a:lnTo>
                      <a:pt x="52" y="8"/>
                    </a:lnTo>
                    <a:lnTo>
                      <a:pt x="51" y="2"/>
                    </a:lnTo>
                    <a:lnTo>
                      <a:pt x="49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85" name="Freeform 3228">
                <a:extLst>
                  <a:ext uri="{FF2B5EF4-FFF2-40B4-BE49-F238E27FC236}">
                    <a16:creationId xmlns:a16="http://schemas.microsoft.com/office/drawing/2014/main" id="{ABBF5764-17C2-4987-1368-A396DC03A9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0" y="1209"/>
                <a:ext cx="72" cy="63"/>
              </a:xfrm>
              <a:custGeom>
                <a:avLst/>
                <a:gdLst>
                  <a:gd name="T0" fmla="*/ 280 w 285"/>
                  <a:gd name="T1" fmla="*/ 0 h 254"/>
                  <a:gd name="T2" fmla="*/ 262 w 285"/>
                  <a:gd name="T3" fmla="*/ 8 h 254"/>
                  <a:gd name="T4" fmla="*/ 259 w 285"/>
                  <a:gd name="T5" fmla="*/ 14 h 254"/>
                  <a:gd name="T6" fmla="*/ 256 w 285"/>
                  <a:gd name="T7" fmla="*/ 18 h 254"/>
                  <a:gd name="T8" fmla="*/ 252 w 285"/>
                  <a:gd name="T9" fmla="*/ 21 h 254"/>
                  <a:gd name="T10" fmla="*/ 252 w 285"/>
                  <a:gd name="T11" fmla="*/ 26 h 254"/>
                  <a:gd name="T12" fmla="*/ 248 w 285"/>
                  <a:gd name="T13" fmla="*/ 32 h 254"/>
                  <a:gd name="T14" fmla="*/ 188 w 285"/>
                  <a:gd name="T15" fmla="*/ 25 h 254"/>
                  <a:gd name="T16" fmla="*/ 164 w 285"/>
                  <a:gd name="T17" fmla="*/ 22 h 254"/>
                  <a:gd name="T18" fmla="*/ 165 w 285"/>
                  <a:gd name="T19" fmla="*/ 22 h 254"/>
                  <a:gd name="T20" fmla="*/ 175 w 285"/>
                  <a:gd name="T21" fmla="*/ 50 h 254"/>
                  <a:gd name="T22" fmla="*/ 172 w 285"/>
                  <a:gd name="T23" fmla="*/ 63 h 254"/>
                  <a:gd name="T24" fmla="*/ 178 w 285"/>
                  <a:gd name="T25" fmla="*/ 86 h 254"/>
                  <a:gd name="T26" fmla="*/ 178 w 285"/>
                  <a:gd name="T27" fmla="*/ 92 h 254"/>
                  <a:gd name="T28" fmla="*/ 182 w 285"/>
                  <a:gd name="T29" fmla="*/ 96 h 254"/>
                  <a:gd name="T30" fmla="*/ 186 w 285"/>
                  <a:gd name="T31" fmla="*/ 107 h 254"/>
                  <a:gd name="T32" fmla="*/ 193 w 285"/>
                  <a:gd name="T33" fmla="*/ 119 h 254"/>
                  <a:gd name="T34" fmla="*/ 171 w 285"/>
                  <a:gd name="T35" fmla="*/ 123 h 254"/>
                  <a:gd name="T36" fmla="*/ 160 w 285"/>
                  <a:gd name="T37" fmla="*/ 124 h 254"/>
                  <a:gd name="T38" fmla="*/ 157 w 285"/>
                  <a:gd name="T39" fmla="*/ 138 h 254"/>
                  <a:gd name="T40" fmla="*/ 150 w 285"/>
                  <a:gd name="T41" fmla="*/ 141 h 254"/>
                  <a:gd name="T42" fmla="*/ 150 w 285"/>
                  <a:gd name="T43" fmla="*/ 142 h 254"/>
                  <a:gd name="T44" fmla="*/ 143 w 285"/>
                  <a:gd name="T45" fmla="*/ 149 h 254"/>
                  <a:gd name="T46" fmla="*/ 142 w 285"/>
                  <a:gd name="T47" fmla="*/ 160 h 254"/>
                  <a:gd name="T48" fmla="*/ 144 w 285"/>
                  <a:gd name="T49" fmla="*/ 182 h 254"/>
                  <a:gd name="T50" fmla="*/ 150 w 285"/>
                  <a:gd name="T51" fmla="*/ 177 h 254"/>
                  <a:gd name="T52" fmla="*/ 161 w 285"/>
                  <a:gd name="T53" fmla="*/ 184 h 254"/>
                  <a:gd name="T54" fmla="*/ 168 w 285"/>
                  <a:gd name="T55" fmla="*/ 196 h 254"/>
                  <a:gd name="T56" fmla="*/ 175 w 285"/>
                  <a:gd name="T57" fmla="*/ 193 h 254"/>
                  <a:gd name="T58" fmla="*/ 182 w 285"/>
                  <a:gd name="T59" fmla="*/ 191 h 254"/>
                  <a:gd name="T60" fmla="*/ 188 w 285"/>
                  <a:gd name="T61" fmla="*/ 190 h 254"/>
                  <a:gd name="T62" fmla="*/ 214 w 285"/>
                  <a:gd name="T63" fmla="*/ 191 h 254"/>
                  <a:gd name="T64" fmla="*/ 213 w 285"/>
                  <a:gd name="T65" fmla="*/ 204 h 254"/>
                  <a:gd name="T66" fmla="*/ 200 w 285"/>
                  <a:gd name="T67" fmla="*/ 208 h 254"/>
                  <a:gd name="T68" fmla="*/ 199 w 285"/>
                  <a:gd name="T69" fmla="*/ 220 h 254"/>
                  <a:gd name="T70" fmla="*/ 190 w 285"/>
                  <a:gd name="T71" fmla="*/ 222 h 254"/>
                  <a:gd name="T72" fmla="*/ 186 w 285"/>
                  <a:gd name="T73" fmla="*/ 219 h 254"/>
                  <a:gd name="T74" fmla="*/ 178 w 285"/>
                  <a:gd name="T75" fmla="*/ 213 h 254"/>
                  <a:gd name="T76" fmla="*/ 168 w 285"/>
                  <a:gd name="T77" fmla="*/ 218 h 254"/>
                  <a:gd name="T78" fmla="*/ 165 w 285"/>
                  <a:gd name="T79" fmla="*/ 219 h 254"/>
                  <a:gd name="T80" fmla="*/ 164 w 285"/>
                  <a:gd name="T81" fmla="*/ 234 h 254"/>
                  <a:gd name="T82" fmla="*/ 149 w 285"/>
                  <a:gd name="T83" fmla="*/ 247 h 254"/>
                  <a:gd name="T84" fmla="*/ 139 w 285"/>
                  <a:gd name="T85" fmla="*/ 251 h 254"/>
                  <a:gd name="T86" fmla="*/ 112 w 285"/>
                  <a:gd name="T87" fmla="*/ 239 h 254"/>
                  <a:gd name="T88" fmla="*/ 97 w 285"/>
                  <a:gd name="T89" fmla="*/ 222 h 254"/>
                  <a:gd name="T90" fmla="*/ 89 w 285"/>
                  <a:gd name="T91" fmla="*/ 242 h 254"/>
                  <a:gd name="T92" fmla="*/ 70 w 285"/>
                  <a:gd name="T93" fmla="*/ 254 h 254"/>
                  <a:gd name="T94" fmla="*/ 56 w 285"/>
                  <a:gd name="T95" fmla="*/ 251 h 254"/>
                  <a:gd name="T96" fmla="*/ 37 w 285"/>
                  <a:gd name="T97" fmla="*/ 246 h 254"/>
                  <a:gd name="T98" fmla="*/ 31 w 285"/>
                  <a:gd name="T99" fmla="*/ 247 h 254"/>
                  <a:gd name="T100" fmla="*/ 9 w 285"/>
                  <a:gd name="T101" fmla="*/ 247 h 254"/>
                  <a:gd name="T102" fmla="*/ 2 w 285"/>
                  <a:gd name="T103" fmla="*/ 237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85" h="254">
                    <a:moveTo>
                      <a:pt x="285" y="0"/>
                    </a:moveTo>
                    <a:lnTo>
                      <a:pt x="280" y="0"/>
                    </a:lnTo>
                    <a:lnTo>
                      <a:pt x="269" y="4"/>
                    </a:lnTo>
                    <a:lnTo>
                      <a:pt x="262" y="8"/>
                    </a:lnTo>
                    <a:lnTo>
                      <a:pt x="260" y="10"/>
                    </a:lnTo>
                    <a:lnTo>
                      <a:pt x="259" y="14"/>
                    </a:lnTo>
                    <a:lnTo>
                      <a:pt x="257" y="15"/>
                    </a:lnTo>
                    <a:lnTo>
                      <a:pt x="256" y="18"/>
                    </a:lnTo>
                    <a:lnTo>
                      <a:pt x="255" y="18"/>
                    </a:lnTo>
                    <a:lnTo>
                      <a:pt x="252" y="21"/>
                    </a:lnTo>
                    <a:lnTo>
                      <a:pt x="250" y="24"/>
                    </a:lnTo>
                    <a:lnTo>
                      <a:pt x="252" y="26"/>
                    </a:lnTo>
                    <a:lnTo>
                      <a:pt x="249" y="32"/>
                    </a:lnTo>
                    <a:lnTo>
                      <a:pt x="248" y="32"/>
                    </a:lnTo>
                    <a:lnTo>
                      <a:pt x="240" y="26"/>
                    </a:lnTo>
                    <a:lnTo>
                      <a:pt x="188" y="25"/>
                    </a:lnTo>
                    <a:lnTo>
                      <a:pt x="167" y="21"/>
                    </a:lnTo>
                    <a:lnTo>
                      <a:pt x="164" y="22"/>
                    </a:lnTo>
                    <a:lnTo>
                      <a:pt x="164" y="24"/>
                    </a:lnTo>
                    <a:lnTo>
                      <a:pt x="165" y="22"/>
                    </a:lnTo>
                    <a:lnTo>
                      <a:pt x="175" y="49"/>
                    </a:lnTo>
                    <a:lnTo>
                      <a:pt x="175" y="50"/>
                    </a:lnTo>
                    <a:lnTo>
                      <a:pt x="172" y="52"/>
                    </a:lnTo>
                    <a:lnTo>
                      <a:pt x="172" y="63"/>
                    </a:lnTo>
                    <a:lnTo>
                      <a:pt x="178" y="75"/>
                    </a:lnTo>
                    <a:lnTo>
                      <a:pt x="178" y="86"/>
                    </a:lnTo>
                    <a:lnTo>
                      <a:pt x="179" y="88"/>
                    </a:lnTo>
                    <a:lnTo>
                      <a:pt x="178" y="92"/>
                    </a:lnTo>
                    <a:lnTo>
                      <a:pt x="179" y="96"/>
                    </a:lnTo>
                    <a:lnTo>
                      <a:pt x="182" y="96"/>
                    </a:lnTo>
                    <a:lnTo>
                      <a:pt x="183" y="98"/>
                    </a:lnTo>
                    <a:lnTo>
                      <a:pt x="186" y="107"/>
                    </a:lnTo>
                    <a:lnTo>
                      <a:pt x="192" y="116"/>
                    </a:lnTo>
                    <a:lnTo>
                      <a:pt x="193" y="119"/>
                    </a:lnTo>
                    <a:lnTo>
                      <a:pt x="189" y="119"/>
                    </a:lnTo>
                    <a:lnTo>
                      <a:pt x="171" y="123"/>
                    </a:lnTo>
                    <a:lnTo>
                      <a:pt x="163" y="123"/>
                    </a:lnTo>
                    <a:lnTo>
                      <a:pt x="160" y="124"/>
                    </a:lnTo>
                    <a:lnTo>
                      <a:pt x="156" y="134"/>
                    </a:lnTo>
                    <a:lnTo>
                      <a:pt x="157" y="138"/>
                    </a:lnTo>
                    <a:lnTo>
                      <a:pt x="151" y="138"/>
                    </a:lnTo>
                    <a:lnTo>
                      <a:pt x="150" y="141"/>
                    </a:lnTo>
                    <a:lnTo>
                      <a:pt x="151" y="142"/>
                    </a:lnTo>
                    <a:lnTo>
                      <a:pt x="150" y="142"/>
                    </a:lnTo>
                    <a:lnTo>
                      <a:pt x="143" y="146"/>
                    </a:lnTo>
                    <a:lnTo>
                      <a:pt x="143" y="149"/>
                    </a:lnTo>
                    <a:lnTo>
                      <a:pt x="142" y="155"/>
                    </a:lnTo>
                    <a:lnTo>
                      <a:pt x="142" y="160"/>
                    </a:lnTo>
                    <a:lnTo>
                      <a:pt x="144" y="180"/>
                    </a:lnTo>
                    <a:lnTo>
                      <a:pt x="144" y="182"/>
                    </a:lnTo>
                    <a:lnTo>
                      <a:pt x="147" y="179"/>
                    </a:lnTo>
                    <a:lnTo>
                      <a:pt x="150" y="177"/>
                    </a:lnTo>
                    <a:lnTo>
                      <a:pt x="154" y="176"/>
                    </a:lnTo>
                    <a:lnTo>
                      <a:pt x="161" y="184"/>
                    </a:lnTo>
                    <a:lnTo>
                      <a:pt x="165" y="193"/>
                    </a:lnTo>
                    <a:lnTo>
                      <a:pt x="168" y="196"/>
                    </a:lnTo>
                    <a:lnTo>
                      <a:pt x="172" y="194"/>
                    </a:lnTo>
                    <a:lnTo>
                      <a:pt x="175" y="193"/>
                    </a:lnTo>
                    <a:lnTo>
                      <a:pt x="176" y="193"/>
                    </a:lnTo>
                    <a:lnTo>
                      <a:pt x="182" y="191"/>
                    </a:lnTo>
                    <a:lnTo>
                      <a:pt x="186" y="191"/>
                    </a:lnTo>
                    <a:lnTo>
                      <a:pt x="188" y="190"/>
                    </a:lnTo>
                    <a:lnTo>
                      <a:pt x="211" y="189"/>
                    </a:lnTo>
                    <a:lnTo>
                      <a:pt x="214" y="191"/>
                    </a:lnTo>
                    <a:lnTo>
                      <a:pt x="213" y="196"/>
                    </a:lnTo>
                    <a:lnTo>
                      <a:pt x="213" y="204"/>
                    </a:lnTo>
                    <a:lnTo>
                      <a:pt x="210" y="204"/>
                    </a:lnTo>
                    <a:lnTo>
                      <a:pt x="200" y="208"/>
                    </a:lnTo>
                    <a:lnTo>
                      <a:pt x="200" y="219"/>
                    </a:lnTo>
                    <a:lnTo>
                      <a:pt x="199" y="220"/>
                    </a:lnTo>
                    <a:lnTo>
                      <a:pt x="196" y="222"/>
                    </a:lnTo>
                    <a:lnTo>
                      <a:pt x="190" y="222"/>
                    </a:lnTo>
                    <a:lnTo>
                      <a:pt x="186" y="220"/>
                    </a:lnTo>
                    <a:lnTo>
                      <a:pt x="186" y="219"/>
                    </a:lnTo>
                    <a:lnTo>
                      <a:pt x="183" y="216"/>
                    </a:lnTo>
                    <a:lnTo>
                      <a:pt x="178" y="213"/>
                    </a:lnTo>
                    <a:lnTo>
                      <a:pt x="176" y="213"/>
                    </a:lnTo>
                    <a:lnTo>
                      <a:pt x="168" y="218"/>
                    </a:lnTo>
                    <a:lnTo>
                      <a:pt x="167" y="218"/>
                    </a:lnTo>
                    <a:lnTo>
                      <a:pt x="165" y="219"/>
                    </a:lnTo>
                    <a:lnTo>
                      <a:pt x="165" y="234"/>
                    </a:lnTo>
                    <a:lnTo>
                      <a:pt x="164" y="234"/>
                    </a:lnTo>
                    <a:lnTo>
                      <a:pt x="150" y="244"/>
                    </a:lnTo>
                    <a:lnTo>
                      <a:pt x="149" y="247"/>
                    </a:lnTo>
                    <a:lnTo>
                      <a:pt x="147" y="247"/>
                    </a:lnTo>
                    <a:lnTo>
                      <a:pt x="139" y="251"/>
                    </a:lnTo>
                    <a:lnTo>
                      <a:pt x="129" y="251"/>
                    </a:lnTo>
                    <a:lnTo>
                      <a:pt x="112" y="239"/>
                    </a:lnTo>
                    <a:lnTo>
                      <a:pt x="109" y="234"/>
                    </a:lnTo>
                    <a:lnTo>
                      <a:pt x="97" y="222"/>
                    </a:lnTo>
                    <a:lnTo>
                      <a:pt x="96" y="222"/>
                    </a:lnTo>
                    <a:lnTo>
                      <a:pt x="89" y="242"/>
                    </a:lnTo>
                    <a:lnTo>
                      <a:pt x="82" y="254"/>
                    </a:lnTo>
                    <a:lnTo>
                      <a:pt x="70" y="254"/>
                    </a:lnTo>
                    <a:lnTo>
                      <a:pt x="60" y="253"/>
                    </a:lnTo>
                    <a:lnTo>
                      <a:pt x="56" y="251"/>
                    </a:lnTo>
                    <a:lnTo>
                      <a:pt x="52" y="247"/>
                    </a:lnTo>
                    <a:lnTo>
                      <a:pt x="37" y="246"/>
                    </a:lnTo>
                    <a:lnTo>
                      <a:pt x="36" y="247"/>
                    </a:lnTo>
                    <a:lnTo>
                      <a:pt x="31" y="247"/>
                    </a:lnTo>
                    <a:lnTo>
                      <a:pt x="17" y="249"/>
                    </a:lnTo>
                    <a:lnTo>
                      <a:pt x="9" y="247"/>
                    </a:lnTo>
                    <a:lnTo>
                      <a:pt x="3" y="243"/>
                    </a:lnTo>
                    <a:lnTo>
                      <a:pt x="2" y="237"/>
                    </a:lnTo>
                    <a:lnTo>
                      <a:pt x="0" y="23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86" name="Freeform 3229">
                <a:extLst>
                  <a:ext uri="{FF2B5EF4-FFF2-40B4-BE49-F238E27FC236}">
                    <a16:creationId xmlns:a16="http://schemas.microsoft.com/office/drawing/2014/main" id="{2D8F1042-00E3-A9C9-8BFD-8375FB06AB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2" y="1209"/>
                <a:ext cx="25" cy="21"/>
              </a:xfrm>
              <a:custGeom>
                <a:avLst/>
                <a:gdLst>
                  <a:gd name="T0" fmla="*/ 102 w 102"/>
                  <a:gd name="T1" fmla="*/ 85 h 85"/>
                  <a:gd name="T2" fmla="*/ 88 w 102"/>
                  <a:gd name="T3" fmla="*/ 79 h 85"/>
                  <a:gd name="T4" fmla="*/ 84 w 102"/>
                  <a:gd name="T5" fmla="*/ 78 h 85"/>
                  <a:gd name="T6" fmla="*/ 49 w 102"/>
                  <a:gd name="T7" fmla="*/ 74 h 85"/>
                  <a:gd name="T8" fmla="*/ 35 w 102"/>
                  <a:gd name="T9" fmla="*/ 78 h 85"/>
                  <a:gd name="T10" fmla="*/ 35 w 102"/>
                  <a:gd name="T11" fmla="*/ 77 h 85"/>
                  <a:gd name="T12" fmla="*/ 31 w 102"/>
                  <a:gd name="T13" fmla="*/ 72 h 85"/>
                  <a:gd name="T14" fmla="*/ 32 w 102"/>
                  <a:gd name="T15" fmla="*/ 71 h 85"/>
                  <a:gd name="T16" fmla="*/ 35 w 102"/>
                  <a:gd name="T17" fmla="*/ 64 h 85"/>
                  <a:gd name="T18" fmla="*/ 41 w 102"/>
                  <a:gd name="T19" fmla="*/ 61 h 85"/>
                  <a:gd name="T20" fmla="*/ 39 w 102"/>
                  <a:gd name="T21" fmla="*/ 61 h 85"/>
                  <a:gd name="T22" fmla="*/ 27 w 102"/>
                  <a:gd name="T23" fmla="*/ 43 h 85"/>
                  <a:gd name="T24" fmla="*/ 25 w 102"/>
                  <a:gd name="T25" fmla="*/ 40 h 85"/>
                  <a:gd name="T26" fmla="*/ 23 w 102"/>
                  <a:gd name="T27" fmla="*/ 38 h 85"/>
                  <a:gd name="T28" fmla="*/ 17 w 102"/>
                  <a:gd name="T29" fmla="*/ 35 h 85"/>
                  <a:gd name="T30" fmla="*/ 16 w 102"/>
                  <a:gd name="T31" fmla="*/ 35 h 85"/>
                  <a:gd name="T32" fmla="*/ 15 w 102"/>
                  <a:gd name="T33" fmla="*/ 33 h 85"/>
                  <a:gd name="T34" fmla="*/ 13 w 102"/>
                  <a:gd name="T35" fmla="*/ 33 h 85"/>
                  <a:gd name="T36" fmla="*/ 6 w 102"/>
                  <a:gd name="T37" fmla="*/ 36 h 85"/>
                  <a:gd name="T38" fmla="*/ 6 w 102"/>
                  <a:gd name="T39" fmla="*/ 35 h 85"/>
                  <a:gd name="T40" fmla="*/ 15 w 102"/>
                  <a:gd name="T41" fmla="*/ 24 h 85"/>
                  <a:gd name="T42" fmla="*/ 7 w 102"/>
                  <a:gd name="T43" fmla="*/ 11 h 85"/>
                  <a:gd name="T44" fmla="*/ 2 w 102"/>
                  <a:gd name="T45" fmla="*/ 7 h 85"/>
                  <a:gd name="T46" fmla="*/ 0 w 102"/>
                  <a:gd name="T47" fmla="*/ 1 h 85"/>
                  <a:gd name="T48" fmla="*/ 0 w 102"/>
                  <a:gd name="T49" fmla="*/ 0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02" h="85">
                    <a:moveTo>
                      <a:pt x="102" y="85"/>
                    </a:moveTo>
                    <a:lnTo>
                      <a:pt x="88" y="79"/>
                    </a:lnTo>
                    <a:lnTo>
                      <a:pt x="84" y="78"/>
                    </a:lnTo>
                    <a:lnTo>
                      <a:pt x="49" y="74"/>
                    </a:lnTo>
                    <a:lnTo>
                      <a:pt x="35" y="78"/>
                    </a:lnTo>
                    <a:lnTo>
                      <a:pt x="35" y="77"/>
                    </a:lnTo>
                    <a:lnTo>
                      <a:pt x="31" y="72"/>
                    </a:lnTo>
                    <a:lnTo>
                      <a:pt x="32" y="71"/>
                    </a:lnTo>
                    <a:lnTo>
                      <a:pt x="35" y="64"/>
                    </a:lnTo>
                    <a:lnTo>
                      <a:pt x="41" y="61"/>
                    </a:lnTo>
                    <a:lnTo>
                      <a:pt x="39" y="61"/>
                    </a:lnTo>
                    <a:lnTo>
                      <a:pt x="27" y="43"/>
                    </a:lnTo>
                    <a:lnTo>
                      <a:pt x="25" y="40"/>
                    </a:lnTo>
                    <a:lnTo>
                      <a:pt x="23" y="38"/>
                    </a:lnTo>
                    <a:lnTo>
                      <a:pt x="17" y="35"/>
                    </a:lnTo>
                    <a:lnTo>
                      <a:pt x="16" y="35"/>
                    </a:lnTo>
                    <a:lnTo>
                      <a:pt x="15" y="33"/>
                    </a:lnTo>
                    <a:lnTo>
                      <a:pt x="13" y="33"/>
                    </a:lnTo>
                    <a:lnTo>
                      <a:pt x="6" y="36"/>
                    </a:lnTo>
                    <a:lnTo>
                      <a:pt x="6" y="35"/>
                    </a:lnTo>
                    <a:lnTo>
                      <a:pt x="15" y="24"/>
                    </a:lnTo>
                    <a:lnTo>
                      <a:pt x="7" y="11"/>
                    </a:lnTo>
                    <a:lnTo>
                      <a:pt x="2" y="7"/>
                    </a:lnTo>
                    <a:lnTo>
                      <a:pt x="0" y="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87" name="Freeform 3230">
                <a:extLst>
                  <a:ext uri="{FF2B5EF4-FFF2-40B4-BE49-F238E27FC236}">
                    <a16:creationId xmlns:a16="http://schemas.microsoft.com/office/drawing/2014/main" id="{217E0C1A-0C47-736E-36A4-11FEB6D595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6" y="1230"/>
                <a:ext cx="29" cy="40"/>
              </a:xfrm>
              <a:custGeom>
                <a:avLst/>
                <a:gdLst>
                  <a:gd name="T0" fmla="*/ 5 w 117"/>
                  <a:gd name="T1" fmla="*/ 0 h 162"/>
                  <a:gd name="T2" fmla="*/ 5 w 117"/>
                  <a:gd name="T3" fmla="*/ 7 h 162"/>
                  <a:gd name="T4" fmla="*/ 0 w 117"/>
                  <a:gd name="T5" fmla="*/ 38 h 162"/>
                  <a:gd name="T6" fmla="*/ 2 w 117"/>
                  <a:gd name="T7" fmla="*/ 38 h 162"/>
                  <a:gd name="T8" fmla="*/ 7 w 117"/>
                  <a:gd name="T9" fmla="*/ 39 h 162"/>
                  <a:gd name="T10" fmla="*/ 15 w 117"/>
                  <a:gd name="T11" fmla="*/ 45 h 162"/>
                  <a:gd name="T12" fmla="*/ 16 w 117"/>
                  <a:gd name="T13" fmla="*/ 46 h 162"/>
                  <a:gd name="T14" fmla="*/ 19 w 117"/>
                  <a:gd name="T15" fmla="*/ 48 h 162"/>
                  <a:gd name="T16" fmla="*/ 19 w 117"/>
                  <a:gd name="T17" fmla="*/ 49 h 162"/>
                  <a:gd name="T18" fmla="*/ 29 w 117"/>
                  <a:gd name="T19" fmla="*/ 57 h 162"/>
                  <a:gd name="T20" fmla="*/ 40 w 117"/>
                  <a:gd name="T21" fmla="*/ 59 h 162"/>
                  <a:gd name="T22" fmla="*/ 42 w 117"/>
                  <a:gd name="T23" fmla="*/ 57 h 162"/>
                  <a:gd name="T24" fmla="*/ 45 w 117"/>
                  <a:gd name="T25" fmla="*/ 57 h 162"/>
                  <a:gd name="T26" fmla="*/ 46 w 117"/>
                  <a:gd name="T27" fmla="*/ 56 h 162"/>
                  <a:gd name="T28" fmla="*/ 47 w 117"/>
                  <a:gd name="T29" fmla="*/ 56 h 162"/>
                  <a:gd name="T30" fmla="*/ 50 w 117"/>
                  <a:gd name="T31" fmla="*/ 57 h 162"/>
                  <a:gd name="T32" fmla="*/ 67 w 117"/>
                  <a:gd name="T33" fmla="*/ 71 h 162"/>
                  <a:gd name="T34" fmla="*/ 72 w 117"/>
                  <a:gd name="T35" fmla="*/ 74 h 162"/>
                  <a:gd name="T36" fmla="*/ 82 w 117"/>
                  <a:gd name="T37" fmla="*/ 77 h 162"/>
                  <a:gd name="T38" fmla="*/ 91 w 117"/>
                  <a:gd name="T39" fmla="*/ 74 h 162"/>
                  <a:gd name="T40" fmla="*/ 105 w 117"/>
                  <a:gd name="T41" fmla="*/ 84 h 162"/>
                  <a:gd name="T42" fmla="*/ 103 w 117"/>
                  <a:gd name="T43" fmla="*/ 85 h 162"/>
                  <a:gd name="T44" fmla="*/ 91 w 117"/>
                  <a:gd name="T45" fmla="*/ 94 h 162"/>
                  <a:gd name="T46" fmla="*/ 86 w 117"/>
                  <a:gd name="T47" fmla="*/ 98 h 162"/>
                  <a:gd name="T48" fmla="*/ 82 w 117"/>
                  <a:gd name="T49" fmla="*/ 104 h 162"/>
                  <a:gd name="T50" fmla="*/ 82 w 117"/>
                  <a:gd name="T51" fmla="*/ 105 h 162"/>
                  <a:gd name="T52" fmla="*/ 74 w 117"/>
                  <a:gd name="T53" fmla="*/ 113 h 162"/>
                  <a:gd name="T54" fmla="*/ 74 w 117"/>
                  <a:gd name="T55" fmla="*/ 115 h 162"/>
                  <a:gd name="T56" fmla="*/ 76 w 117"/>
                  <a:gd name="T57" fmla="*/ 120 h 162"/>
                  <a:gd name="T58" fmla="*/ 83 w 117"/>
                  <a:gd name="T59" fmla="*/ 128 h 162"/>
                  <a:gd name="T60" fmla="*/ 88 w 117"/>
                  <a:gd name="T61" fmla="*/ 145 h 162"/>
                  <a:gd name="T62" fmla="*/ 88 w 117"/>
                  <a:gd name="T63" fmla="*/ 152 h 162"/>
                  <a:gd name="T64" fmla="*/ 89 w 117"/>
                  <a:gd name="T65" fmla="*/ 151 h 162"/>
                  <a:gd name="T66" fmla="*/ 96 w 117"/>
                  <a:gd name="T67" fmla="*/ 149 h 162"/>
                  <a:gd name="T68" fmla="*/ 106 w 117"/>
                  <a:gd name="T69" fmla="*/ 159 h 162"/>
                  <a:gd name="T70" fmla="*/ 109 w 117"/>
                  <a:gd name="T71" fmla="*/ 159 h 162"/>
                  <a:gd name="T72" fmla="*/ 112 w 117"/>
                  <a:gd name="T73" fmla="*/ 161 h 162"/>
                  <a:gd name="T74" fmla="*/ 117 w 117"/>
                  <a:gd name="T75" fmla="*/ 162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17" h="162">
                    <a:moveTo>
                      <a:pt x="5" y="0"/>
                    </a:moveTo>
                    <a:lnTo>
                      <a:pt x="5" y="7"/>
                    </a:lnTo>
                    <a:lnTo>
                      <a:pt x="0" y="38"/>
                    </a:lnTo>
                    <a:lnTo>
                      <a:pt x="2" y="38"/>
                    </a:lnTo>
                    <a:lnTo>
                      <a:pt x="7" y="39"/>
                    </a:lnTo>
                    <a:lnTo>
                      <a:pt x="15" y="45"/>
                    </a:lnTo>
                    <a:lnTo>
                      <a:pt x="16" y="46"/>
                    </a:lnTo>
                    <a:lnTo>
                      <a:pt x="19" y="48"/>
                    </a:lnTo>
                    <a:lnTo>
                      <a:pt x="19" y="49"/>
                    </a:lnTo>
                    <a:lnTo>
                      <a:pt x="29" y="57"/>
                    </a:lnTo>
                    <a:lnTo>
                      <a:pt x="40" y="59"/>
                    </a:lnTo>
                    <a:lnTo>
                      <a:pt x="42" y="57"/>
                    </a:lnTo>
                    <a:lnTo>
                      <a:pt x="45" y="57"/>
                    </a:lnTo>
                    <a:lnTo>
                      <a:pt x="46" y="56"/>
                    </a:lnTo>
                    <a:lnTo>
                      <a:pt x="47" y="56"/>
                    </a:lnTo>
                    <a:lnTo>
                      <a:pt x="50" y="57"/>
                    </a:lnTo>
                    <a:lnTo>
                      <a:pt x="67" y="71"/>
                    </a:lnTo>
                    <a:lnTo>
                      <a:pt x="72" y="74"/>
                    </a:lnTo>
                    <a:lnTo>
                      <a:pt x="82" y="77"/>
                    </a:lnTo>
                    <a:lnTo>
                      <a:pt x="91" y="74"/>
                    </a:lnTo>
                    <a:lnTo>
                      <a:pt x="105" y="84"/>
                    </a:lnTo>
                    <a:lnTo>
                      <a:pt x="103" y="85"/>
                    </a:lnTo>
                    <a:lnTo>
                      <a:pt x="91" y="94"/>
                    </a:lnTo>
                    <a:lnTo>
                      <a:pt x="86" y="98"/>
                    </a:lnTo>
                    <a:lnTo>
                      <a:pt x="82" y="104"/>
                    </a:lnTo>
                    <a:lnTo>
                      <a:pt x="82" y="105"/>
                    </a:lnTo>
                    <a:lnTo>
                      <a:pt x="74" y="113"/>
                    </a:lnTo>
                    <a:lnTo>
                      <a:pt x="74" y="115"/>
                    </a:lnTo>
                    <a:lnTo>
                      <a:pt x="76" y="120"/>
                    </a:lnTo>
                    <a:lnTo>
                      <a:pt x="83" y="128"/>
                    </a:lnTo>
                    <a:lnTo>
                      <a:pt x="88" y="145"/>
                    </a:lnTo>
                    <a:lnTo>
                      <a:pt x="88" y="152"/>
                    </a:lnTo>
                    <a:lnTo>
                      <a:pt x="89" y="151"/>
                    </a:lnTo>
                    <a:lnTo>
                      <a:pt x="96" y="149"/>
                    </a:lnTo>
                    <a:lnTo>
                      <a:pt x="106" y="159"/>
                    </a:lnTo>
                    <a:lnTo>
                      <a:pt x="109" y="159"/>
                    </a:lnTo>
                    <a:lnTo>
                      <a:pt x="112" y="161"/>
                    </a:lnTo>
                    <a:lnTo>
                      <a:pt x="117" y="16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88" name="Freeform 3231">
                <a:extLst>
                  <a:ext uri="{FF2B5EF4-FFF2-40B4-BE49-F238E27FC236}">
                    <a16:creationId xmlns:a16="http://schemas.microsoft.com/office/drawing/2014/main" id="{0996B1EE-91DF-401F-FE79-9A1604348B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5" y="1247"/>
                <a:ext cx="94" cy="25"/>
              </a:xfrm>
              <a:custGeom>
                <a:avLst/>
                <a:gdLst>
                  <a:gd name="T0" fmla="*/ 2 w 373"/>
                  <a:gd name="T1" fmla="*/ 93 h 101"/>
                  <a:gd name="T2" fmla="*/ 38 w 373"/>
                  <a:gd name="T3" fmla="*/ 96 h 101"/>
                  <a:gd name="T4" fmla="*/ 52 w 373"/>
                  <a:gd name="T5" fmla="*/ 101 h 101"/>
                  <a:gd name="T6" fmla="*/ 59 w 373"/>
                  <a:gd name="T7" fmla="*/ 93 h 101"/>
                  <a:gd name="T8" fmla="*/ 66 w 373"/>
                  <a:gd name="T9" fmla="*/ 81 h 101"/>
                  <a:gd name="T10" fmla="*/ 70 w 373"/>
                  <a:gd name="T11" fmla="*/ 81 h 101"/>
                  <a:gd name="T12" fmla="*/ 79 w 373"/>
                  <a:gd name="T13" fmla="*/ 84 h 101"/>
                  <a:gd name="T14" fmla="*/ 101 w 373"/>
                  <a:gd name="T15" fmla="*/ 77 h 101"/>
                  <a:gd name="T16" fmla="*/ 137 w 373"/>
                  <a:gd name="T17" fmla="*/ 72 h 101"/>
                  <a:gd name="T18" fmla="*/ 156 w 373"/>
                  <a:gd name="T19" fmla="*/ 63 h 101"/>
                  <a:gd name="T20" fmla="*/ 161 w 373"/>
                  <a:gd name="T21" fmla="*/ 66 h 101"/>
                  <a:gd name="T22" fmla="*/ 173 w 373"/>
                  <a:gd name="T23" fmla="*/ 80 h 101"/>
                  <a:gd name="T24" fmla="*/ 180 w 373"/>
                  <a:gd name="T25" fmla="*/ 93 h 101"/>
                  <a:gd name="T26" fmla="*/ 207 w 373"/>
                  <a:gd name="T27" fmla="*/ 91 h 101"/>
                  <a:gd name="T28" fmla="*/ 223 w 373"/>
                  <a:gd name="T29" fmla="*/ 81 h 101"/>
                  <a:gd name="T30" fmla="*/ 228 w 373"/>
                  <a:gd name="T31" fmla="*/ 72 h 101"/>
                  <a:gd name="T32" fmla="*/ 229 w 373"/>
                  <a:gd name="T33" fmla="*/ 66 h 101"/>
                  <a:gd name="T34" fmla="*/ 233 w 373"/>
                  <a:gd name="T35" fmla="*/ 60 h 101"/>
                  <a:gd name="T36" fmla="*/ 237 w 373"/>
                  <a:gd name="T37" fmla="*/ 53 h 101"/>
                  <a:gd name="T38" fmla="*/ 239 w 373"/>
                  <a:gd name="T39" fmla="*/ 52 h 101"/>
                  <a:gd name="T40" fmla="*/ 244 w 373"/>
                  <a:gd name="T41" fmla="*/ 26 h 101"/>
                  <a:gd name="T42" fmla="*/ 260 w 373"/>
                  <a:gd name="T43" fmla="*/ 2 h 101"/>
                  <a:gd name="T44" fmla="*/ 261 w 373"/>
                  <a:gd name="T45" fmla="*/ 0 h 101"/>
                  <a:gd name="T46" fmla="*/ 266 w 373"/>
                  <a:gd name="T47" fmla="*/ 3 h 101"/>
                  <a:gd name="T48" fmla="*/ 270 w 373"/>
                  <a:gd name="T49" fmla="*/ 7 h 101"/>
                  <a:gd name="T50" fmla="*/ 275 w 373"/>
                  <a:gd name="T51" fmla="*/ 9 h 101"/>
                  <a:gd name="T52" fmla="*/ 285 w 373"/>
                  <a:gd name="T53" fmla="*/ 10 h 101"/>
                  <a:gd name="T54" fmla="*/ 290 w 373"/>
                  <a:gd name="T55" fmla="*/ 9 h 101"/>
                  <a:gd name="T56" fmla="*/ 296 w 373"/>
                  <a:gd name="T57" fmla="*/ 13 h 101"/>
                  <a:gd name="T58" fmla="*/ 297 w 373"/>
                  <a:gd name="T59" fmla="*/ 20 h 101"/>
                  <a:gd name="T60" fmla="*/ 299 w 373"/>
                  <a:gd name="T61" fmla="*/ 36 h 101"/>
                  <a:gd name="T62" fmla="*/ 321 w 373"/>
                  <a:gd name="T63" fmla="*/ 41 h 101"/>
                  <a:gd name="T64" fmla="*/ 359 w 373"/>
                  <a:gd name="T65" fmla="*/ 48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73" h="101">
                    <a:moveTo>
                      <a:pt x="0" y="94"/>
                    </a:moveTo>
                    <a:lnTo>
                      <a:pt x="2" y="93"/>
                    </a:lnTo>
                    <a:lnTo>
                      <a:pt x="11" y="90"/>
                    </a:lnTo>
                    <a:lnTo>
                      <a:pt x="38" y="96"/>
                    </a:lnTo>
                    <a:lnTo>
                      <a:pt x="49" y="100"/>
                    </a:lnTo>
                    <a:lnTo>
                      <a:pt x="52" y="101"/>
                    </a:lnTo>
                    <a:lnTo>
                      <a:pt x="52" y="100"/>
                    </a:lnTo>
                    <a:lnTo>
                      <a:pt x="59" y="93"/>
                    </a:lnTo>
                    <a:lnTo>
                      <a:pt x="59" y="90"/>
                    </a:lnTo>
                    <a:lnTo>
                      <a:pt x="66" y="81"/>
                    </a:lnTo>
                    <a:lnTo>
                      <a:pt x="69" y="80"/>
                    </a:lnTo>
                    <a:lnTo>
                      <a:pt x="70" y="81"/>
                    </a:lnTo>
                    <a:lnTo>
                      <a:pt x="78" y="84"/>
                    </a:lnTo>
                    <a:lnTo>
                      <a:pt x="79" y="84"/>
                    </a:lnTo>
                    <a:lnTo>
                      <a:pt x="86" y="83"/>
                    </a:lnTo>
                    <a:lnTo>
                      <a:pt x="101" y="77"/>
                    </a:lnTo>
                    <a:lnTo>
                      <a:pt x="136" y="70"/>
                    </a:lnTo>
                    <a:lnTo>
                      <a:pt x="137" y="72"/>
                    </a:lnTo>
                    <a:lnTo>
                      <a:pt x="142" y="72"/>
                    </a:lnTo>
                    <a:lnTo>
                      <a:pt x="156" y="63"/>
                    </a:lnTo>
                    <a:lnTo>
                      <a:pt x="158" y="63"/>
                    </a:lnTo>
                    <a:lnTo>
                      <a:pt x="161" y="66"/>
                    </a:lnTo>
                    <a:lnTo>
                      <a:pt x="165" y="69"/>
                    </a:lnTo>
                    <a:lnTo>
                      <a:pt x="173" y="80"/>
                    </a:lnTo>
                    <a:lnTo>
                      <a:pt x="179" y="91"/>
                    </a:lnTo>
                    <a:lnTo>
                      <a:pt x="180" y="93"/>
                    </a:lnTo>
                    <a:lnTo>
                      <a:pt x="200" y="93"/>
                    </a:lnTo>
                    <a:lnTo>
                      <a:pt x="207" y="91"/>
                    </a:lnTo>
                    <a:lnTo>
                      <a:pt x="212" y="89"/>
                    </a:lnTo>
                    <a:lnTo>
                      <a:pt x="223" y="81"/>
                    </a:lnTo>
                    <a:lnTo>
                      <a:pt x="226" y="77"/>
                    </a:lnTo>
                    <a:lnTo>
                      <a:pt x="228" y="72"/>
                    </a:lnTo>
                    <a:lnTo>
                      <a:pt x="228" y="67"/>
                    </a:lnTo>
                    <a:lnTo>
                      <a:pt x="229" y="66"/>
                    </a:lnTo>
                    <a:lnTo>
                      <a:pt x="232" y="60"/>
                    </a:lnTo>
                    <a:lnTo>
                      <a:pt x="233" y="60"/>
                    </a:lnTo>
                    <a:lnTo>
                      <a:pt x="235" y="59"/>
                    </a:lnTo>
                    <a:lnTo>
                      <a:pt x="237" y="53"/>
                    </a:lnTo>
                    <a:lnTo>
                      <a:pt x="239" y="53"/>
                    </a:lnTo>
                    <a:lnTo>
                      <a:pt x="239" y="52"/>
                    </a:lnTo>
                    <a:lnTo>
                      <a:pt x="244" y="27"/>
                    </a:lnTo>
                    <a:lnTo>
                      <a:pt x="244" y="26"/>
                    </a:lnTo>
                    <a:lnTo>
                      <a:pt x="251" y="13"/>
                    </a:lnTo>
                    <a:lnTo>
                      <a:pt x="260" y="2"/>
                    </a:lnTo>
                    <a:lnTo>
                      <a:pt x="261" y="2"/>
                    </a:lnTo>
                    <a:lnTo>
                      <a:pt x="261" y="0"/>
                    </a:lnTo>
                    <a:lnTo>
                      <a:pt x="264" y="2"/>
                    </a:lnTo>
                    <a:lnTo>
                      <a:pt x="266" y="3"/>
                    </a:lnTo>
                    <a:lnTo>
                      <a:pt x="266" y="5"/>
                    </a:lnTo>
                    <a:lnTo>
                      <a:pt x="270" y="7"/>
                    </a:lnTo>
                    <a:lnTo>
                      <a:pt x="272" y="7"/>
                    </a:lnTo>
                    <a:lnTo>
                      <a:pt x="275" y="9"/>
                    </a:lnTo>
                    <a:lnTo>
                      <a:pt x="282" y="10"/>
                    </a:lnTo>
                    <a:lnTo>
                      <a:pt x="285" y="10"/>
                    </a:lnTo>
                    <a:lnTo>
                      <a:pt x="286" y="9"/>
                    </a:lnTo>
                    <a:lnTo>
                      <a:pt x="290" y="9"/>
                    </a:lnTo>
                    <a:lnTo>
                      <a:pt x="293" y="10"/>
                    </a:lnTo>
                    <a:lnTo>
                      <a:pt x="296" y="13"/>
                    </a:lnTo>
                    <a:lnTo>
                      <a:pt x="296" y="16"/>
                    </a:lnTo>
                    <a:lnTo>
                      <a:pt x="297" y="20"/>
                    </a:lnTo>
                    <a:lnTo>
                      <a:pt x="297" y="29"/>
                    </a:lnTo>
                    <a:lnTo>
                      <a:pt x="299" y="36"/>
                    </a:lnTo>
                    <a:lnTo>
                      <a:pt x="320" y="41"/>
                    </a:lnTo>
                    <a:lnTo>
                      <a:pt x="321" y="41"/>
                    </a:lnTo>
                    <a:lnTo>
                      <a:pt x="348" y="51"/>
                    </a:lnTo>
                    <a:lnTo>
                      <a:pt x="359" y="48"/>
                    </a:lnTo>
                    <a:lnTo>
                      <a:pt x="373" y="4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89" name="Freeform 3232">
                <a:extLst>
                  <a:ext uri="{FF2B5EF4-FFF2-40B4-BE49-F238E27FC236}">
                    <a16:creationId xmlns:a16="http://schemas.microsoft.com/office/drawing/2014/main" id="{C0F958D9-6D35-BE56-5075-60EAC1B420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9" y="1258"/>
                <a:ext cx="86" cy="103"/>
              </a:xfrm>
              <a:custGeom>
                <a:avLst/>
                <a:gdLst>
                  <a:gd name="T0" fmla="*/ 339 w 345"/>
                  <a:gd name="T1" fmla="*/ 366 h 414"/>
                  <a:gd name="T2" fmla="*/ 324 w 345"/>
                  <a:gd name="T3" fmla="*/ 381 h 414"/>
                  <a:gd name="T4" fmla="*/ 310 w 345"/>
                  <a:gd name="T5" fmla="*/ 395 h 414"/>
                  <a:gd name="T6" fmla="*/ 320 w 345"/>
                  <a:gd name="T7" fmla="*/ 402 h 414"/>
                  <a:gd name="T8" fmla="*/ 318 w 345"/>
                  <a:gd name="T9" fmla="*/ 406 h 414"/>
                  <a:gd name="T10" fmla="*/ 311 w 345"/>
                  <a:gd name="T11" fmla="*/ 410 h 414"/>
                  <a:gd name="T12" fmla="*/ 306 w 345"/>
                  <a:gd name="T13" fmla="*/ 413 h 414"/>
                  <a:gd name="T14" fmla="*/ 296 w 345"/>
                  <a:gd name="T15" fmla="*/ 412 h 414"/>
                  <a:gd name="T16" fmla="*/ 289 w 345"/>
                  <a:gd name="T17" fmla="*/ 409 h 414"/>
                  <a:gd name="T18" fmla="*/ 295 w 345"/>
                  <a:gd name="T19" fmla="*/ 392 h 414"/>
                  <a:gd name="T20" fmla="*/ 286 w 345"/>
                  <a:gd name="T21" fmla="*/ 377 h 414"/>
                  <a:gd name="T22" fmla="*/ 295 w 345"/>
                  <a:gd name="T23" fmla="*/ 359 h 414"/>
                  <a:gd name="T24" fmla="*/ 292 w 345"/>
                  <a:gd name="T25" fmla="*/ 339 h 414"/>
                  <a:gd name="T26" fmla="*/ 288 w 345"/>
                  <a:gd name="T27" fmla="*/ 328 h 414"/>
                  <a:gd name="T28" fmla="*/ 285 w 345"/>
                  <a:gd name="T29" fmla="*/ 294 h 414"/>
                  <a:gd name="T30" fmla="*/ 272 w 345"/>
                  <a:gd name="T31" fmla="*/ 271 h 414"/>
                  <a:gd name="T32" fmla="*/ 264 w 345"/>
                  <a:gd name="T33" fmla="*/ 275 h 414"/>
                  <a:gd name="T34" fmla="*/ 226 w 345"/>
                  <a:gd name="T35" fmla="*/ 300 h 414"/>
                  <a:gd name="T36" fmla="*/ 219 w 345"/>
                  <a:gd name="T37" fmla="*/ 307 h 414"/>
                  <a:gd name="T38" fmla="*/ 208 w 345"/>
                  <a:gd name="T39" fmla="*/ 310 h 414"/>
                  <a:gd name="T40" fmla="*/ 191 w 345"/>
                  <a:gd name="T41" fmla="*/ 313 h 414"/>
                  <a:gd name="T42" fmla="*/ 156 w 345"/>
                  <a:gd name="T43" fmla="*/ 332 h 414"/>
                  <a:gd name="T44" fmla="*/ 154 w 345"/>
                  <a:gd name="T45" fmla="*/ 335 h 414"/>
                  <a:gd name="T46" fmla="*/ 155 w 345"/>
                  <a:gd name="T47" fmla="*/ 317 h 414"/>
                  <a:gd name="T48" fmla="*/ 174 w 345"/>
                  <a:gd name="T49" fmla="*/ 301 h 414"/>
                  <a:gd name="T50" fmla="*/ 163 w 345"/>
                  <a:gd name="T51" fmla="*/ 294 h 414"/>
                  <a:gd name="T52" fmla="*/ 149 w 345"/>
                  <a:gd name="T53" fmla="*/ 296 h 414"/>
                  <a:gd name="T54" fmla="*/ 141 w 345"/>
                  <a:gd name="T55" fmla="*/ 310 h 414"/>
                  <a:gd name="T56" fmla="*/ 138 w 345"/>
                  <a:gd name="T57" fmla="*/ 320 h 414"/>
                  <a:gd name="T58" fmla="*/ 128 w 345"/>
                  <a:gd name="T59" fmla="*/ 325 h 414"/>
                  <a:gd name="T60" fmla="*/ 123 w 345"/>
                  <a:gd name="T61" fmla="*/ 327 h 414"/>
                  <a:gd name="T62" fmla="*/ 104 w 345"/>
                  <a:gd name="T63" fmla="*/ 311 h 414"/>
                  <a:gd name="T64" fmla="*/ 63 w 345"/>
                  <a:gd name="T65" fmla="*/ 292 h 414"/>
                  <a:gd name="T66" fmla="*/ 44 w 345"/>
                  <a:gd name="T67" fmla="*/ 250 h 414"/>
                  <a:gd name="T68" fmla="*/ 47 w 345"/>
                  <a:gd name="T69" fmla="*/ 227 h 414"/>
                  <a:gd name="T70" fmla="*/ 70 w 345"/>
                  <a:gd name="T71" fmla="*/ 220 h 414"/>
                  <a:gd name="T72" fmla="*/ 80 w 345"/>
                  <a:gd name="T73" fmla="*/ 208 h 414"/>
                  <a:gd name="T74" fmla="*/ 81 w 345"/>
                  <a:gd name="T75" fmla="*/ 204 h 414"/>
                  <a:gd name="T76" fmla="*/ 70 w 345"/>
                  <a:gd name="T77" fmla="*/ 193 h 414"/>
                  <a:gd name="T78" fmla="*/ 75 w 345"/>
                  <a:gd name="T79" fmla="*/ 180 h 414"/>
                  <a:gd name="T80" fmla="*/ 70 w 345"/>
                  <a:gd name="T81" fmla="*/ 143 h 414"/>
                  <a:gd name="T82" fmla="*/ 53 w 345"/>
                  <a:gd name="T83" fmla="*/ 146 h 414"/>
                  <a:gd name="T84" fmla="*/ 47 w 345"/>
                  <a:gd name="T85" fmla="*/ 146 h 414"/>
                  <a:gd name="T86" fmla="*/ 46 w 345"/>
                  <a:gd name="T87" fmla="*/ 138 h 414"/>
                  <a:gd name="T88" fmla="*/ 61 w 345"/>
                  <a:gd name="T89" fmla="*/ 123 h 414"/>
                  <a:gd name="T90" fmla="*/ 49 w 345"/>
                  <a:gd name="T91" fmla="*/ 116 h 414"/>
                  <a:gd name="T92" fmla="*/ 29 w 345"/>
                  <a:gd name="T93" fmla="*/ 99 h 414"/>
                  <a:gd name="T94" fmla="*/ 14 w 345"/>
                  <a:gd name="T95" fmla="*/ 76 h 414"/>
                  <a:gd name="T96" fmla="*/ 13 w 345"/>
                  <a:gd name="T97" fmla="*/ 39 h 414"/>
                  <a:gd name="T98" fmla="*/ 14 w 345"/>
                  <a:gd name="T99" fmla="*/ 30 h 414"/>
                  <a:gd name="T100" fmla="*/ 14 w 345"/>
                  <a:gd name="T101" fmla="*/ 12 h 4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345" h="414">
                    <a:moveTo>
                      <a:pt x="345" y="364"/>
                    </a:moveTo>
                    <a:lnTo>
                      <a:pt x="343" y="364"/>
                    </a:lnTo>
                    <a:lnTo>
                      <a:pt x="339" y="366"/>
                    </a:lnTo>
                    <a:lnTo>
                      <a:pt x="336" y="366"/>
                    </a:lnTo>
                    <a:lnTo>
                      <a:pt x="334" y="368"/>
                    </a:lnTo>
                    <a:lnTo>
                      <a:pt x="324" y="381"/>
                    </a:lnTo>
                    <a:lnTo>
                      <a:pt x="313" y="387"/>
                    </a:lnTo>
                    <a:lnTo>
                      <a:pt x="310" y="391"/>
                    </a:lnTo>
                    <a:lnTo>
                      <a:pt x="310" y="395"/>
                    </a:lnTo>
                    <a:lnTo>
                      <a:pt x="315" y="399"/>
                    </a:lnTo>
                    <a:lnTo>
                      <a:pt x="318" y="402"/>
                    </a:lnTo>
                    <a:lnTo>
                      <a:pt x="320" y="402"/>
                    </a:lnTo>
                    <a:lnTo>
                      <a:pt x="322" y="406"/>
                    </a:lnTo>
                    <a:lnTo>
                      <a:pt x="322" y="409"/>
                    </a:lnTo>
                    <a:lnTo>
                      <a:pt x="318" y="406"/>
                    </a:lnTo>
                    <a:lnTo>
                      <a:pt x="315" y="406"/>
                    </a:lnTo>
                    <a:lnTo>
                      <a:pt x="314" y="405"/>
                    </a:lnTo>
                    <a:lnTo>
                      <a:pt x="311" y="410"/>
                    </a:lnTo>
                    <a:lnTo>
                      <a:pt x="310" y="412"/>
                    </a:lnTo>
                    <a:lnTo>
                      <a:pt x="310" y="413"/>
                    </a:lnTo>
                    <a:lnTo>
                      <a:pt x="306" y="413"/>
                    </a:lnTo>
                    <a:lnTo>
                      <a:pt x="301" y="414"/>
                    </a:lnTo>
                    <a:lnTo>
                      <a:pt x="296" y="414"/>
                    </a:lnTo>
                    <a:lnTo>
                      <a:pt x="296" y="412"/>
                    </a:lnTo>
                    <a:lnTo>
                      <a:pt x="292" y="410"/>
                    </a:lnTo>
                    <a:lnTo>
                      <a:pt x="290" y="410"/>
                    </a:lnTo>
                    <a:lnTo>
                      <a:pt x="289" y="409"/>
                    </a:lnTo>
                    <a:lnTo>
                      <a:pt x="289" y="406"/>
                    </a:lnTo>
                    <a:lnTo>
                      <a:pt x="290" y="398"/>
                    </a:lnTo>
                    <a:lnTo>
                      <a:pt x="295" y="392"/>
                    </a:lnTo>
                    <a:lnTo>
                      <a:pt x="295" y="387"/>
                    </a:lnTo>
                    <a:lnTo>
                      <a:pt x="293" y="385"/>
                    </a:lnTo>
                    <a:lnTo>
                      <a:pt x="286" y="377"/>
                    </a:lnTo>
                    <a:lnTo>
                      <a:pt x="286" y="371"/>
                    </a:lnTo>
                    <a:lnTo>
                      <a:pt x="288" y="371"/>
                    </a:lnTo>
                    <a:lnTo>
                      <a:pt x="295" y="359"/>
                    </a:lnTo>
                    <a:lnTo>
                      <a:pt x="293" y="354"/>
                    </a:lnTo>
                    <a:lnTo>
                      <a:pt x="293" y="345"/>
                    </a:lnTo>
                    <a:lnTo>
                      <a:pt x="292" y="339"/>
                    </a:lnTo>
                    <a:lnTo>
                      <a:pt x="292" y="338"/>
                    </a:lnTo>
                    <a:lnTo>
                      <a:pt x="290" y="337"/>
                    </a:lnTo>
                    <a:lnTo>
                      <a:pt x="288" y="328"/>
                    </a:lnTo>
                    <a:lnTo>
                      <a:pt x="285" y="324"/>
                    </a:lnTo>
                    <a:lnTo>
                      <a:pt x="283" y="300"/>
                    </a:lnTo>
                    <a:lnTo>
                      <a:pt x="285" y="294"/>
                    </a:lnTo>
                    <a:lnTo>
                      <a:pt x="285" y="293"/>
                    </a:lnTo>
                    <a:lnTo>
                      <a:pt x="274" y="272"/>
                    </a:lnTo>
                    <a:lnTo>
                      <a:pt x="272" y="271"/>
                    </a:lnTo>
                    <a:lnTo>
                      <a:pt x="271" y="272"/>
                    </a:lnTo>
                    <a:lnTo>
                      <a:pt x="267" y="275"/>
                    </a:lnTo>
                    <a:lnTo>
                      <a:pt x="264" y="275"/>
                    </a:lnTo>
                    <a:lnTo>
                      <a:pt x="243" y="282"/>
                    </a:lnTo>
                    <a:lnTo>
                      <a:pt x="240" y="283"/>
                    </a:lnTo>
                    <a:lnTo>
                      <a:pt x="226" y="300"/>
                    </a:lnTo>
                    <a:lnTo>
                      <a:pt x="226" y="303"/>
                    </a:lnTo>
                    <a:lnTo>
                      <a:pt x="223" y="304"/>
                    </a:lnTo>
                    <a:lnTo>
                      <a:pt x="219" y="307"/>
                    </a:lnTo>
                    <a:lnTo>
                      <a:pt x="214" y="310"/>
                    </a:lnTo>
                    <a:lnTo>
                      <a:pt x="211" y="308"/>
                    </a:lnTo>
                    <a:lnTo>
                      <a:pt x="208" y="310"/>
                    </a:lnTo>
                    <a:lnTo>
                      <a:pt x="204" y="310"/>
                    </a:lnTo>
                    <a:lnTo>
                      <a:pt x="200" y="311"/>
                    </a:lnTo>
                    <a:lnTo>
                      <a:pt x="191" y="313"/>
                    </a:lnTo>
                    <a:lnTo>
                      <a:pt x="169" y="322"/>
                    </a:lnTo>
                    <a:lnTo>
                      <a:pt x="161" y="327"/>
                    </a:lnTo>
                    <a:lnTo>
                      <a:pt x="156" y="332"/>
                    </a:lnTo>
                    <a:lnTo>
                      <a:pt x="156" y="334"/>
                    </a:lnTo>
                    <a:lnTo>
                      <a:pt x="155" y="335"/>
                    </a:lnTo>
                    <a:lnTo>
                      <a:pt x="154" y="335"/>
                    </a:lnTo>
                    <a:lnTo>
                      <a:pt x="152" y="327"/>
                    </a:lnTo>
                    <a:lnTo>
                      <a:pt x="152" y="318"/>
                    </a:lnTo>
                    <a:lnTo>
                      <a:pt x="155" y="317"/>
                    </a:lnTo>
                    <a:lnTo>
                      <a:pt x="156" y="315"/>
                    </a:lnTo>
                    <a:lnTo>
                      <a:pt x="170" y="308"/>
                    </a:lnTo>
                    <a:lnTo>
                      <a:pt x="174" y="301"/>
                    </a:lnTo>
                    <a:lnTo>
                      <a:pt x="171" y="300"/>
                    </a:lnTo>
                    <a:lnTo>
                      <a:pt x="170" y="299"/>
                    </a:lnTo>
                    <a:lnTo>
                      <a:pt x="163" y="294"/>
                    </a:lnTo>
                    <a:lnTo>
                      <a:pt x="161" y="293"/>
                    </a:lnTo>
                    <a:lnTo>
                      <a:pt x="155" y="293"/>
                    </a:lnTo>
                    <a:lnTo>
                      <a:pt x="149" y="296"/>
                    </a:lnTo>
                    <a:lnTo>
                      <a:pt x="149" y="297"/>
                    </a:lnTo>
                    <a:lnTo>
                      <a:pt x="142" y="310"/>
                    </a:lnTo>
                    <a:lnTo>
                      <a:pt x="141" y="310"/>
                    </a:lnTo>
                    <a:lnTo>
                      <a:pt x="140" y="313"/>
                    </a:lnTo>
                    <a:lnTo>
                      <a:pt x="140" y="314"/>
                    </a:lnTo>
                    <a:lnTo>
                      <a:pt x="138" y="320"/>
                    </a:lnTo>
                    <a:lnTo>
                      <a:pt x="131" y="334"/>
                    </a:lnTo>
                    <a:lnTo>
                      <a:pt x="131" y="332"/>
                    </a:lnTo>
                    <a:lnTo>
                      <a:pt x="128" y="325"/>
                    </a:lnTo>
                    <a:lnTo>
                      <a:pt x="128" y="321"/>
                    </a:lnTo>
                    <a:lnTo>
                      <a:pt x="127" y="321"/>
                    </a:lnTo>
                    <a:lnTo>
                      <a:pt x="123" y="327"/>
                    </a:lnTo>
                    <a:lnTo>
                      <a:pt x="113" y="320"/>
                    </a:lnTo>
                    <a:lnTo>
                      <a:pt x="111" y="317"/>
                    </a:lnTo>
                    <a:lnTo>
                      <a:pt x="104" y="311"/>
                    </a:lnTo>
                    <a:lnTo>
                      <a:pt x="87" y="303"/>
                    </a:lnTo>
                    <a:lnTo>
                      <a:pt x="71" y="300"/>
                    </a:lnTo>
                    <a:lnTo>
                      <a:pt x="63" y="292"/>
                    </a:lnTo>
                    <a:lnTo>
                      <a:pt x="50" y="286"/>
                    </a:lnTo>
                    <a:lnTo>
                      <a:pt x="39" y="278"/>
                    </a:lnTo>
                    <a:lnTo>
                      <a:pt x="44" y="250"/>
                    </a:lnTo>
                    <a:lnTo>
                      <a:pt x="46" y="229"/>
                    </a:lnTo>
                    <a:lnTo>
                      <a:pt x="44" y="229"/>
                    </a:lnTo>
                    <a:lnTo>
                      <a:pt x="47" y="227"/>
                    </a:lnTo>
                    <a:lnTo>
                      <a:pt x="47" y="229"/>
                    </a:lnTo>
                    <a:lnTo>
                      <a:pt x="67" y="220"/>
                    </a:lnTo>
                    <a:lnTo>
                      <a:pt x="70" y="220"/>
                    </a:lnTo>
                    <a:lnTo>
                      <a:pt x="74" y="216"/>
                    </a:lnTo>
                    <a:lnTo>
                      <a:pt x="74" y="215"/>
                    </a:lnTo>
                    <a:lnTo>
                      <a:pt x="80" y="208"/>
                    </a:lnTo>
                    <a:lnTo>
                      <a:pt x="82" y="208"/>
                    </a:lnTo>
                    <a:lnTo>
                      <a:pt x="82" y="205"/>
                    </a:lnTo>
                    <a:lnTo>
                      <a:pt x="81" y="204"/>
                    </a:lnTo>
                    <a:lnTo>
                      <a:pt x="78" y="200"/>
                    </a:lnTo>
                    <a:lnTo>
                      <a:pt x="74" y="195"/>
                    </a:lnTo>
                    <a:lnTo>
                      <a:pt x="70" y="193"/>
                    </a:lnTo>
                    <a:lnTo>
                      <a:pt x="67" y="187"/>
                    </a:lnTo>
                    <a:lnTo>
                      <a:pt x="73" y="186"/>
                    </a:lnTo>
                    <a:lnTo>
                      <a:pt x="75" y="180"/>
                    </a:lnTo>
                    <a:lnTo>
                      <a:pt x="74" y="145"/>
                    </a:lnTo>
                    <a:lnTo>
                      <a:pt x="70" y="145"/>
                    </a:lnTo>
                    <a:lnTo>
                      <a:pt x="70" y="143"/>
                    </a:lnTo>
                    <a:lnTo>
                      <a:pt x="66" y="138"/>
                    </a:lnTo>
                    <a:lnTo>
                      <a:pt x="58" y="141"/>
                    </a:lnTo>
                    <a:lnTo>
                      <a:pt x="53" y="146"/>
                    </a:lnTo>
                    <a:lnTo>
                      <a:pt x="50" y="148"/>
                    </a:lnTo>
                    <a:lnTo>
                      <a:pt x="49" y="146"/>
                    </a:lnTo>
                    <a:lnTo>
                      <a:pt x="47" y="146"/>
                    </a:lnTo>
                    <a:lnTo>
                      <a:pt x="44" y="141"/>
                    </a:lnTo>
                    <a:lnTo>
                      <a:pt x="44" y="138"/>
                    </a:lnTo>
                    <a:lnTo>
                      <a:pt x="46" y="138"/>
                    </a:lnTo>
                    <a:lnTo>
                      <a:pt x="60" y="124"/>
                    </a:lnTo>
                    <a:lnTo>
                      <a:pt x="60" y="123"/>
                    </a:lnTo>
                    <a:lnTo>
                      <a:pt x="61" y="123"/>
                    </a:lnTo>
                    <a:lnTo>
                      <a:pt x="60" y="120"/>
                    </a:lnTo>
                    <a:lnTo>
                      <a:pt x="56" y="116"/>
                    </a:lnTo>
                    <a:lnTo>
                      <a:pt x="49" y="116"/>
                    </a:lnTo>
                    <a:lnTo>
                      <a:pt x="46" y="113"/>
                    </a:lnTo>
                    <a:lnTo>
                      <a:pt x="42" y="110"/>
                    </a:lnTo>
                    <a:lnTo>
                      <a:pt x="29" y="99"/>
                    </a:lnTo>
                    <a:lnTo>
                      <a:pt x="15" y="81"/>
                    </a:lnTo>
                    <a:lnTo>
                      <a:pt x="14" y="79"/>
                    </a:lnTo>
                    <a:lnTo>
                      <a:pt x="14" y="76"/>
                    </a:lnTo>
                    <a:lnTo>
                      <a:pt x="13" y="75"/>
                    </a:lnTo>
                    <a:lnTo>
                      <a:pt x="11" y="49"/>
                    </a:lnTo>
                    <a:lnTo>
                      <a:pt x="13" y="39"/>
                    </a:lnTo>
                    <a:lnTo>
                      <a:pt x="13" y="35"/>
                    </a:lnTo>
                    <a:lnTo>
                      <a:pt x="14" y="32"/>
                    </a:lnTo>
                    <a:lnTo>
                      <a:pt x="14" y="30"/>
                    </a:lnTo>
                    <a:lnTo>
                      <a:pt x="18" y="26"/>
                    </a:lnTo>
                    <a:lnTo>
                      <a:pt x="17" y="18"/>
                    </a:lnTo>
                    <a:lnTo>
                      <a:pt x="14" y="12"/>
                    </a:lnTo>
                    <a:lnTo>
                      <a:pt x="3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90" name="Freeform 3233">
                <a:extLst>
                  <a:ext uri="{FF2B5EF4-FFF2-40B4-BE49-F238E27FC236}">
                    <a16:creationId xmlns:a16="http://schemas.microsoft.com/office/drawing/2014/main" id="{A94D90FD-2A84-4C25-B35F-4F65373740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2" y="1291"/>
                <a:ext cx="8" cy="49"/>
              </a:xfrm>
              <a:custGeom>
                <a:avLst/>
                <a:gdLst>
                  <a:gd name="T0" fmla="*/ 10 w 34"/>
                  <a:gd name="T1" fmla="*/ 0 h 193"/>
                  <a:gd name="T2" fmla="*/ 10 w 34"/>
                  <a:gd name="T3" fmla="*/ 1 h 193"/>
                  <a:gd name="T4" fmla="*/ 8 w 34"/>
                  <a:gd name="T5" fmla="*/ 3 h 193"/>
                  <a:gd name="T6" fmla="*/ 11 w 34"/>
                  <a:gd name="T7" fmla="*/ 3 h 193"/>
                  <a:gd name="T8" fmla="*/ 11 w 34"/>
                  <a:gd name="T9" fmla="*/ 7 h 193"/>
                  <a:gd name="T10" fmla="*/ 7 w 34"/>
                  <a:gd name="T11" fmla="*/ 18 h 193"/>
                  <a:gd name="T12" fmla="*/ 14 w 34"/>
                  <a:gd name="T13" fmla="*/ 19 h 193"/>
                  <a:gd name="T14" fmla="*/ 23 w 34"/>
                  <a:gd name="T15" fmla="*/ 36 h 193"/>
                  <a:gd name="T16" fmla="*/ 18 w 34"/>
                  <a:gd name="T17" fmla="*/ 40 h 193"/>
                  <a:gd name="T18" fmla="*/ 14 w 34"/>
                  <a:gd name="T19" fmla="*/ 42 h 193"/>
                  <a:gd name="T20" fmla="*/ 3 w 34"/>
                  <a:gd name="T21" fmla="*/ 47 h 193"/>
                  <a:gd name="T22" fmla="*/ 1 w 34"/>
                  <a:gd name="T23" fmla="*/ 49 h 193"/>
                  <a:gd name="T24" fmla="*/ 0 w 34"/>
                  <a:gd name="T25" fmla="*/ 49 h 193"/>
                  <a:gd name="T26" fmla="*/ 0 w 34"/>
                  <a:gd name="T27" fmla="*/ 50 h 193"/>
                  <a:gd name="T28" fmla="*/ 1 w 34"/>
                  <a:gd name="T29" fmla="*/ 53 h 193"/>
                  <a:gd name="T30" fmla="*/ 1 w 34"/>
                  <a:gd name="T31" fmla="*/ 54 h 193"/>
                  <a:gd name="T32" fmla="*/ 4 w 34"/>
                  <a:gd name="T33" fmla="*/ 59 h 193"/>
                  <a:gd name="T34" fmla="*/ 4 w 34"/>
                  <a:gd name="T35" fmla="*/ 60 h 193"/>
                  <a:gd name="T36" fmla="*/ 7 w 34"/>
                  <a:gd name="T37" fmla="*/ 61 h 193"/>
                  <a:gd name="T38" fmla="*/ 8 w 34"/>
                  <a:gd name="T39" fmla="*/ 63 h 193"/>
                  <a:gd name="T40" fmla="*/ 10 w 34"/>
                  <a:gd name="T41" fmla="*/ 63 h 193"/>
                  <a:gd name="T42" fmla="*/ 27 w 34"/>
                  <a:gd name="T43" fmla="*/ 67 h 193"/>
                  <a:gd name="T44" fmla="*/ 34 w 34"/>
                  <a:gd name="T45" fmla="*/ 75 h 193"/>
                  <a:gd name="T46" fmla="*/ 34 w 34"/>
                  <a:gd name="T47" fmla="*/ 85 h 193"/>
                  <a:gd name="T48" fmla="*/ 32 w 34"/>
                  <a:gd name="T49" fmla="*/ 93 h 193"/>
                  <a:gd name="T50" fmla="*/ 30 w 34"/>
                  <a:gd name="T51" fmla="*/ 95 h 193"/>
                  <a:gd name="T52" fmla="*/ 27 w 34"/>
                  <a:gd name="T53" fmla="*/ 99 h 193"/>
                  <a:gd name="T54" fmla="*/ 27 w 34"/>
                  <a:gd name="T55" fmla="*/ 102 h 193"/>
                  <a:gd name="T56" fmla="*/ 26 w 34"/>
                  <a:gd name="T57" fmla="*/ 102 h 193"/>
                  <a:gd name="T58" fmla="*/ 26 w 34"/>
                  <a:gd name="T59" fmla="*/ 105 h 193"/>
                  <a:gd name="T60" fmla="*/ 18 w 34"/>
                  <a:gd name="T61" fmla="*/ 117 h 193"/>
                  <a:gd name="T62" fmla="*/ 15 w 34"/>
                  <a:gd name="T63" fmla="*/ 124 h 193"/>
                  <a:gd name="T64" fmla="*/ 17 w 34"/>
                  <a:gd name="T65" fmla="*/ 126 h 193"/>
                  <a:gd name="T66" fmla="*/ 19 w 34"/>
                  <a:gd name="T67" fmla="*/ 131 h 193"/>
                  <a:gd name="T68" fmla="*/ 15 w 34"/>
                  <a:gd name="T69" fmla="*/ 133 h 193"/>
                  <a:gd name="T70" fmla="*/ 12 w 34"/>
                  <a:gd name="T71" fmla="*/ 135 h 193"/>
                  <a:gd name="T72" fmla="*/ 5 w 34"/>
                  <a:gd name="T73" fmla="*/ 145 h 193"/>
                  <a:gd name="T74" fmla="*/ 4 w 34"/>
                  <a:gd name="T75" fmla="*/ 148 h 193"/>
                  <a:gd name="T76" fmla="*/ 3 w 34"/>
                  <a:gd name="T77" fmla="*/ 156 h 193"/>
                  <a:gd name="T78" fmla="*/ 3 w 34"/>
                  <a:gd name="T79" fmla="*/ 158 h 193"/>
                  <a:gd name="T80" fmla="*/ 5 w 34"/>
                  <a:gd name="T81" fmla="*/ 167 h 193"/>
                  <a:gd name="T82" fmla="*/ 7 w 34"/>
                  <a:gd name="T83" fmla="*/ 170 h 193"/>
                  <a:gd name="T84" fmla="*/ 8 w 34"/>
                  <a:gd name="T85" fmla="*/ 179 h 193"/>
                  <a:gd name="T86" fmla="*/ 17 w 34"/>
                  <a:gd name="T87" fmla="*/ 184 h 193"/>
                  <a:gd name="T88" fmla="*/ 22 w 34"/>
                  <a:gd name="T89" fmla="*/ 193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34" h="193">
                    <a:moveTo>
                      <a:pt x="10" y="0"/>
                    </a:moveTo>
                    <a:lnTo>
                      <a:pt x="10" y="1"/>
                    </a:lnTo>
                    <a:lnTo>
                      <a:pt x="8" y="3"/>
                    </a:lnTo>
                    <a:lnTo>
                      <a:pt x="11" y="3"/>
                    </a:lnTo>
                    <a:lnTo>
                      <a:pt x="11" y="7"/>
                    </a:lnTo>
                    <a:lnTo>
                      <a:pt x="7" y="18"/>
                    </a:lnTo>
                    <a:lnTo>
                      <a:pt x="14" y="19"/>
                    </a:lnTo>
                    <a:lnTo>
                      <a:pt x="23" y="36"/>
                    </a:lnTo>
                    <a:lnTo>
                      <a:pt x="18" y="40"/>
                    </a:lnTo>
                    <a:lnTo>
                      <a:pt x="14" y="42"/>
                    </a:lnTo>
                    <a:lnTo>
                      <a:pt x="3" y="47"/>
                    </a:lnTo>
                    <a:lnTo>
                      <a:pt x="1" y="49"/>
                    </a:lnTo>
                    <a:lnTo>
                      <a:pt x="0" y="49"/>
                    </a:lnTo>
                    <a:lnTo>
                      <a:pt x="0" y="50"/>
                    </a:lnTo>
                    <a:lnTo>
                      <a:pt x="1" y="53"/>
                    </a:lnTo>
                    <a:lnTo>
                      <a:pt x="1" y="54"/>
                    </a:lnTo>
                    <a:lnTo>
                      <a:pt x="4" y="59"/>
                    </a:lnTo>
                    <a:lnTo>
                      <a:pt x="4" y="60"/>
                    </a:lnTo>
                    <a:lnTo>
                      <a:pt x="7" y="61"/>
                    </a:lnTo>
                    <a:lnTo>
                      <a:pt x="8" y="63"/>
                    </a:lnTo>
                    <a:lnTo>
                      <a:pt x="10" y="63"/>
                    </a:lnTo>
                    <a:lnTo>
                      <a:pt x="27" y="67"/>
                    </a:lnTo>
                    <a:lnTo>
                      <a:pt x="34" y="75"/>
                    </a:lnTo>
                    <a:lnTo>
                      <a:pt x="34" y="85"/>
                    </a:lnTo>
                    <a:lnTo>
                      <a:pt x="32" y="93"/>
                    </a:lnTo>
                    <a:lnTo>
                      <a:pt x="30" y="95"/>
                    </a:lnTo>
                    <a:lnTo>
                      <a:pt x="27" y="99"/>
                    </a:lnTo>
                    <a:lnTo>
                      <a:pt x="27" y="102"/>
                    </a:lnTo>
                    <a:lnTo>
                      <a:pt x="26" y="102"/>
                    </a:lnTo>
                    <a:lnTo>
                      <a:pt x="26" y="105"/>
                    </a:lnTo>
                    <a:lnTo>
                      <a:pt x="18" y="117"/>
                    </a:lnTo>
                    <a:lnTo>
                      <a:pt x="15" y="124"/>
                    </a:lnTo>
                    <a:lnTo>
                      <a:pt x="17" y="126"/>
                    </a:lnTo>
                    <a:lnTo>
                      <a:pt x="19" y="131"/>
                    </a:lnTo>
                    <a:lnTo>
                      <a:pt x="15" y="133"/>
                    </a:lnTo>
                    <a:lnTo>
                      <a:pt x="12" y="135"/>
                    </a:lnTo>
                    <a:lnTo>
                      <a:pt x="5" y="145"/>
                    </a:lnTo>
                    <a:lnTo>
                      <a:pt x="4" y="148"/>
                    </a:lnTo>
                    <a:lnTo>
                      <a:pt x="3" y="156"/>
                    </a:lnTo>
                    <a:lnTo>
                      <a:pt x="3" y="158"/>
                    </a:lnTo>
                    <a:lnTo>
                      <a:pt x="5" y="167"/>
                    </a:lnTo>
                    <a:lnTo>
                      <a:pt x="7" y="170"/>
                    </a:lnTo>
                    <a:lnTo>
                      <a:pt x="8" y="179"/>
                    </a:lnTo>
                    <a:lnTo>
                      <a:pt x="17" y="184"/>
                    </a:lnTo>
                    <a:lnTo>
                      <a:pt x="22" y="19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91" name="Freeform 3234">
                <a:extLst>
                  <a:ext uri="{FF2B5EF4-FFF2-40B4-BE49-F238E27FC236}">
                    <a16:creationId xmlns:a16="http://schemas.microsoft.com/office/drawing/2014/main" id="{A5EA5C11-1023-0285-2FBE-72EBD8A6BA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7" y="1312"/>
                <a:ext cx="114" cy="94"/>
              </a:xfrm>
              <a:custGeom>
                <a:avLst/>
                <a:gdLst>
                  <a:gd name="T0" fmla="*/ 10 w 457"/>
                  <a:gd name="T1" fmla="*/ 113 h 373"/>
                  <a:gd name="T2" fmla="*/ 19 w 457"/>
                  <a:gd name="T3" fmla="*/ 101 h 373"/>
                  <a:gd name="T4" fmla="*/ 29 w 457"/>
                  <a:gd name="T5" fmla="*/ 92 h 373"/>
                  <a:gd name="T6" fmla="*/ 29 w 457"/>
                  <a:gd name="T7" fmla="*/ 68 h 373"/>
                  <a:gd name="T8" fmla="*/ 32 w 457"/>
                  <a:gd name="T9" fmla="*/ 56 h 373"/>
                  <a:gd name="T10" fmla="*/ 18 w 457"/>
                  <a:gd name="T11" fmla="*/ 36 h 373"/>
                  <a:gd name="T12" fmla="*/ 28 w 457"/>
                  <a:gd name="T13" fmla="*/ 21 h 373"/>
                  <a:gd name="T14" fmla="*/ 71 w 457"/>
                  <a:gd name="T15" fmla="*/ 0 h 373"/>
                  <a:gd name="T16" fmla="*/ 84 w 457"/>
                  <a:gd name="T17" fmla="*/ 3 h 373"/>
                  <a:gd name="T18" fmla="*/ 112 w 457"/>
                  <a:gd name="T19" fmla="*/ 41 h 373"/>
                  <a:gd name="T20" fmla="*/ 129 w 457"/>
                  <a:gd name="T21" fmla="*/ 36 h 373"/>
                  <a:gd name="T22" fmla="*/ 144 w 457"/>
                  <a:gd name="T23" fmla="*/ 41 h 373"/>
                  <a:gd name="T24" fmla="*/ 145 w 457"/>
                  <a:gd name="T25" fmla="*/ 48 h 373"/>
                  <a:gd name="T26" fmla="*/ 129 w 457"/>
                  <a:gd name="T27" fmla="*/ 60 h 373"/>
                  <a:gd name="T28" fmla="*/ 129 w 457"/>
                  <a:gd name="T29" fmla="*/ 75 h 373"/>
                  <a:gd name="T30" fmla="*/ 179 w 457"/>
                  <a:gd name="T31" fmla="*/ 112 h 373"/>
                  <a:gd name="T32" fmla="*/ 190 w 457"/>
                  <a:gd name="T33" fmla="*/ 106 h 373"/>
                  <a:gd name="T34" fmla="*/ 196 w 457"/>
                  <a:gd name="T35" fmla="*/ 108 h 373"/>
                  <a:gd name="T36" fmla="*/ 202 w 457"/>
                  <a:gd name="T37" fmla="*/ 116 h 373"/>
                  <a:gd name="T38" fmla="*/ 214 w 457"/>
                  <a:gd name="T39" fmla="*/ 135 h 373"/>
                  <a:gd name="T40" fmla="*/ 212 w 457"/>
                  <a:gd name="T41" fmla="*/ 142 h 373"/>
                  <a:gd name="T42" fmla="*/ 209 w 457"/>
                  <a:gd name="T43" fmla="*/ 162 h 373"/>
                  <a:gd name="T44" fmla="*/ 201 w 457"/>
                  <a:gd name="T45" fmla="*/ 176 h 373"/>
                  <a:gd name="T46" fmla="*/ 194 w 457"/>
                  <a:gd name="T47" fmla="*/ 178 h 373"/>
                  <a:gd name="T48" fmla="*/ 194 w 457"/>
                  <a:gd name="T49" fmla="*/ 205 h 373"/>
                  <a:gd name="T50" fmla="*/ 183 w 457"/>
                  <a:gd name="T51" fmla="*/ 211 h 373"/>
                  <a:gd name="T52" fmla="*/ 187 w 457"/>
                  <a:gd name="T53" fmla="*/ 219 h 373"/>
                  <a:gd name="T54" fmla="*/ 191 w 457"/>
                  <a:gd name="T55" fmla="*/ 223 h 373"/>
                  <a:gd name="T56" fmla="*/ 205 w 457"/>
                  <a:gd name="T57" fmla="*/ 228 h 373"/>
                  <a:gd name="T58" fmla="*/ 222 w 457"/>
                  <a:gd name="T59" fmla="*/ 258 h 373"/>
                  <a:gd name="T60" fmla="*/ 232 w 457"/>
                  <a:gd name="T61" fmla="*/ 282 h 373"/>
                  <a:gd name="T62" fmla="*/ 242 w 457"/>
                  <a:gd name="T63" fmla="*/ 283 h 373"/>
                  <a:gd name="T64" fmla="*/ 254 w 457"/>
                  <a:gd name="T65" fmla="*/ 306 h 373"/>
                  <a:gd name="T66" fmla="*/ 271 w 457"/>
                  <a:gd name="T67" fmla="*/ 302 h 373"/>
                  <a:gd name="T68" fmla="*/ 275 w 457"/>
                  <a:gd name="T69" fmla="*/ 289 h 373"/>
                  <a:gd name="T70" fmla="*/ 279 w 457"/>
                  <a:gd name="T71" fmla="*/ 283 h 373"/>
                  <a:gd name="T72" fmla="*/ 290 w 457"/>
                  <a:gd name="T73" fmla="*/ 283 h 373"/>
                  <a:gd name="T74" fmla="*/ 293 w 457"/>
                  <a:gd name="T75" fmla="*/ 288 h 373"/>
                  <a:gd name="T76" fmla="*/ 289 w 457"/>
                  <a:gd name="T77" fmla="*/ 292 h 373"/>
                  <a:gd name="T78" fmla="*/ 292 w 457"/>
                  <a:gd name="T79" fmla="*/ 307 h 373"/>
                  <a:gd name="T80" fmla="*/ 300 w 457"/>
                  <a:gd name="T81" fmla="*/ 329 h 373"/>
                  <a:gd name="T82" fmla="*/ 311 w 457"/>
                  <a:gd name="T83" fmla="*/ 341 h 373"/>
                  <a:gd name="T84" fmla="*/ 321 w 457"/>
                  <a:gd name="T85" fmla="*/ 349 h 373"/>
                  <a:gd name="T86" fmla="*/ 335 w 457"/>
                  <a:gd name="T87" fmla="*/ 356 h 373"/>
                  <a:gd name="T88" fmla="*/ 386 w 457"/>
                  <a:gd name="T89" fmla="*/ 339 h 373"/>
                  <a:gd name="T90" fmla="*/ 391 w 457"/>
                  <a:gd name="T91" fmla="*/ 335 h 373"/>
                  <a:gd name="T92" fmla="*/ 430 w 457"/>
                  <a:gd name="T93" fmla="*/ 324 h 373"/>
                  <a:gd name="T94" fmla="*/ 433 w 457"/>
                  <a:gd name="T95" fmla="*/ 328 h 373"/>
                  <a:gd name="T96" fmla="*/ 453 w 457"/>
                  <a:gd name="T97" fmla="*/ 355 h 373"/>
                  <a:gd name="T98" fmla="*/ 457 w 457"/>
                  <a:gd name="T99" fmla="*/ 372 h 3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457" h="373">
                    <a:moveTo>
                      <a:pt x="0" y="108"/>
                    </a:moveTo>
                    <a:lnTo>
                      <a:pt x="4" y="112"/>
                    </a:lnTo>
                    <a:lnTo>
                      <a:pt x="10" y="113"/>
                    </a:lnTo>
                    <a:lnTo>
                      <a:pt x="12" y="109"/>
                    </a:lnTo>
                    <a:lnTo>
                      <a:pt x="17" y="105"/>
                    </a:lnTo>
                    <a:lnTo>
                      <a:pt x="19" y="101"/>
                    </a:lnTo>
                    <a:lnTo>
                      <a:pt x="21" y="99"/>
                    </a:lnTo>
                    <a:lnTo>
                      <a:pt x="22" y="99"/>
                    </a:lnTo>
                    <a:lnTo>
                      <a:pt x="29" y="92"/>
                    </a:lnTo>
                    <a:lnTo>
                      <a:pt x="31" y="89"/>
                    </a:lnTo>
                    <a:lnTo>
                      <a:pt x="31" y="80"/>
                    </a:lnTo>
                    <a:lnTo>
                      <a:pt x="29" y="68"/>
                    </a:lnTo>
                    <a:lnTo>
                      <a:pt x="31" y="67"/>
                    </a:lnTo>
                    <a:lnTo>
                      <a:pt x="38" y="56"/>
                    </a:lnTo>
                    <a:lnTo>
                      <a:pt x="32" y="56"/>
                    </a:lnTo>
                    <a:lnTo>
                      <a:pt x="29" y="52"/>
                    </a:lnTo>
                    <a:lnTo>
                      <a:pt x="28" y="49"/>
                    </a:lnTo>
                    <a:lnTo>
                      <a:pt x="18" y="36"/>
                    </a:lnTo>
                    <a:lnTo>
                      <a:pt x="12" y="18"/>
                    </a:lnTo>
                    <a:lnTo>
                      <a:pt x="15" y="18"/>
                    </a:lnTo>
                    <a:lnTo>
                      <a:pt x="28" y="21"/>
                    </a:lnTo>
                    <a:lnTo>
                      <a:pt x="36" y="18"/>
                    </a:lnTo>
                    <a:lnTo>
                      <a:pt x="55" y="7"/>
                    </a:lnTo>
                    <a:lnTo>
                      <a:pt x="71" y="0"/>
                    </a:lnTo>
                    <a:lnTo>
                      <a:pt x="77" y="0"/>
                    </a:lnTo>
                    <a:lnTo>
                      <a:pt x="84" y="1"/>
                    </a:lnTo>
                    <a:lnTo>
                      <a:pt x="84" y="3"/>
                    </a:lnTo>
                    <a:lnTo>
                      <a:pt x="95" y="15"/>
                    </a:lnTo>
                    <a:lnTo>
                      <a:pt x="108" y="36"/>
                    </a:lnTo>
                    <a:lnTo>
                      <a:pt x="112" y="41"/>
                    </a:lnTo>
                    <a:lnTo>
                      <a:pt x="113" y="41"/>
                    </a:lnTo>
                    <a:lnTo>
                      <a:pt x="120" y="38"/>
                    </a:lnTo>
                    <a:lnTo>
                      <a:pt x="129" y="36"/>
                    </a:lnTo>
                    <a:lnTo>
                      <a:pt x="138" y="36"/>
                    </a:lnTo>
                    <a:lnTo>
                      <a:pt x="141" y="39"/>
                    </a:lnTo>
                    <a:lnTo>
                      <a:pt x="144" y="41"/>
                    </a:lnTo>
                    <a:lnTo>
                      <a:pt x="144" y="42"/>
                    </a:lnTo>
                    <a:lnTo>
                      <a:pt x="145" y="42"/>
                    </a:lnTo>
                    <a:lnTo>
                      <a:pt x="145" y="48"/>
                    </a:lnTo>
                    <a:lnTo>
                      <a:pt x="141" y="52"/>
                    </a:lnTo>
                    <a:lnTo>
                      <a:pt x="141" y="53"/>
                    </a:lnTo>
                    <a:lnTo>
                      <a:pt x="129" y="60"/>
                    </a:lnTo>
                    <a:lnTo>
                      <a:pt x="123" y="64"/>
                    </a:lnTo>
                    <a:lnTo>
                      <a:pt x="123" y="71"/>
                    </a:lnTo>
                    <a:lnTo>
                      <a:pt x="129" y="75"/>
                    </a:lnTo>
                    <a:lnTo>
                      <a:pt x="162" y="105"/>
                    </a:lnTo>
                    <a:lnTo>
                      <a:pt x="173" y="110"/>
                    </a:lnTo>
                    <a:lnTo>
                      <a:pt x="179" y="112"/>
                    </a:lnTo>
                    <a:lnTo>
                      <a:pt x="186" y="112"/>
                    </a:lnTo>
                    <a:lnTo>
                      <a:pt x="191" y="110"/>
                    </a:lnTo>
                    <a:lnTo>
                      <a:pt x="190" y="106"/>
                    </a:lnTo>
                    <a:lnTo>
                      <a:pt x="189" y="105"/>
                    </a:lnTo>
                    <a:lnTo>
                      <a:pt x="190" y="103"/>
                    </a:lnTo>
                    <a:lnTo>
                      <a:pt x="196" y="108"/>
                    </a:lnTo>
                    <a:lnTo>
                      <a:pt x="200" y="109"/>
                    </a:lnTo>
                    <a:lnTo>
                      <a:pt x="201" y="110"/>
                    </a:lnTo>
                    <a:lnTo>
                      <a:pt x="202" y="116"/>
                    </a:lnTo>
                    <a:lnTo>
                      <a:pt x="212" y="134"/>
                    </a:lnTo>
                    <a:lnTo>
                      <a:pt x="214" y="134"/>
                    </a:lnTo>
                    <a:lnTo>
                      <a:pt x="214" y="135"/>
                    </a:lnTo>
                    <a:lnTo>
                      <a:pt x="215" y="137"/>
                    </a:lnTo>
                    <a:lnTo>
                      <a:pt x="215" y="138"/>
                    </a:lnTo>
                    <a:lnTo>
                      <a:pt x="212" y="142"/>
                    </a:lnTo>
                    <a:lnTo>
                      <a:pt x="211" y="149"/>
                    </a:lnTo>
                    <a:lnTo>
                      <a:pt x="211" y="158"/>
                    </a:lnTo>
                    <a:lnTo>
                      <a:pt x="209" y="162"/>
                    </a:lnTo>
                    <a:lnTo>
                      <a:pt x="209" y="165"/>
                    </a:lnTo>
                    <a:lnTo>
                      <a:pt x="205" y="173"/>
                    </a:lnTo>
                    <a:lnTo>
                      <a:pt x="201" y="176"/>
                    </a:lnTo>
                    <a:lnTo>
                      <a:pt x="200" y="176"/>
                    </a:lnTo>
                    <a:lnTo>
                      <a:pt x="197" y="178"/>
                    </a:lnTo>
                    <a:lnTo>
                      <a:pt x="194" y="178"/>
                    </a:lnTo>
                    <a:lnTo>
                      <a:pt x="193" y="179"/>
                    </a:lnTo>
                    <a:lnTo>
                      <a:pt x="191" y="193"/>
                    </a:lnTo>
                    <a:lnTo>
                      <a:pt x="194" y="205"/>
                    </a:lnTo>
                    <a:lnTo>
                      <a:pt x="189" y="208"/>
                    </a:lnTo>
                    <a:lnTo>
                      <a:pt x="187" y="208"/>
                    </a:lnTo>
                    <a:lnTo>
                      <a:pt x="183" y="211"/>
                    </a:lnTo>
                    <a:lnTo>
                      <a:pt x="183" y="212"/>
                    </a:lnTo>
                    <a:lnTo>
                      <a:pt x="186" y="215"/>
                    </a:lnTo>
                    <a:lnTo>
                      <a:pt x="187" y="219"/>
                    </a:lnTo>
                    <a:lnTo>
                      <a:pt x="189" y="219"/>
                    </a:lnTo>
                    <a:lnTo>
                      <a:pt x="190" y="223"/>
                    </a:lnTo>
                    <a:lnTo>
                      <a:pt x="191" y="223"/>
                    </a:lnTo>
                    <a:lnTo>
                      <a:pt x="191" y="225"/>
                    </a:lnTo>
                    <a:lnTo>
                      <a:pt x="200" y="225"/>
                    </a:lnTo>
                    <a:lnTo>
                      <a:pt x="205" y="228"/>
                    </a:lnTo>
                    <a:lnTo>
                      <a:pt x="218" y="239"/>
                    </a:lnTo>
                    <a:lnTo>
                      <a:pt x="222" y="246"/>
                    </a:lnTo>
                    <a:lnTo>
                      <a:pt x="222" y="258"/>
                    </a:lnTo>
                    <a:lnTo>
                      <a:pt x="226" y="271"/>
                    </a:lnTo>
                    <a:lnTo>
                      <a:pt x="226" y="272"/>
                    </a:lnTo>
                    <a:lnTo>
                      <a:pt x="232" y="282"/>
                    </a:lnTo>
                    <a:lnTo>
                      <a:pt x="233" y="282"/>
                    </a:lnTo>
                    <a:lnTo>
                      <a:pt x="235" y="283"/>
                    </a:lnTo>
                    <a:lnTo>
                      <a:pt x="242" y="283"/>
                    </a:lnTo>
                    <a:lnTo>
                      <a:pt x="247" y="288"/>
                    </a:lnTo>
                    <a:lnTo>
                      <a:pt x="251" y="296"/>
                    </a:lnTo>
                    <a:lnTo>
                      <a:pt x="254" y="306"/>
                    </a:lnTo>
                    <a:lnTo>
                      <a:pt x="256" y="307"/>
                    </a:lnTo>
                    <a:lnTo>
                      <a:pt x="261" y="309"/>
                    </a:lnTo>
                    <a:lnTo>
                      <a:pt x="271" y="302"/>
                    </a:lnTo>
                    <a:lnTo>
                      <a:pt x="274" y="298"/>
                    </a:lnTo>
                    <a:lnTo>
                      <a:pt x="276" y="292"/>
                    </a:lnTo>
                    <a:lnTo>
                      <a:pt x="275" y="289"/>
                    </a:lnTo>
                    <a:lnTo>
                      <a:pt x="276" y="285"/>
                    </a:lnTo>
                    <a:lnTo>
                      <a:pt x="278" y="285"/>
                    </a:lnTo>
                    <a:lnTo>
                      <a:pt x="279" y="283"/>
                    </a:lnTo>
                    <a:lnTo>
                      <a:pt x="285" y="282"/>
                    </a:lnTo>
                    <a:lnTo>
                      <a:pt x="286" y="282"/>
                    </a:lnTo>
                    <a:lnTo>
                      <a:pt x="290" y="283"/>
                    </a:lnTo>
                    <a:lnTo>
                      <a:pt x="295" y="283"/>
                    </a:lnTo>
                    <a:lnTo>
                      <a:pt x="295" y="286"/>
                    </a:lnTo>
                    <a:lnTo>
                      <a:pt x="293" y="288"/>
                    </a:lnTo>
                    <a:lnTo>
                      <a:pt x="293" y="289"/>
                    </a:lnTo>
                    <a:lnTo>
                      <a:pt x="290" y="292"/>
                    </a:lnTo>
                    <a:lnTo>
                      <a:pt x="289" y="292"/>
                    </a:lnTo>
                    <a:lnTo>
                      <a:pt x="289" y="295"/>
                    </a:lnTo>
                    <a:lnTo>
                      <a:pt x="292" y="298"/>
                    </a:lnTo>
                    <a:lnTo>
                      <a:pt x="292" y="307"/>
                    </a:lnTo>
                    <a:lnTo>
                      <a:pt x="290" y="316"/>
                    </a:lnTo>
                    <a:lnTo>
                      <a:pt x="290" y="320"/>
                    </a:lnTo>
                    <a:lnTo>
                      <a:pt x="300" y="329"/>
                    </a:lnTo>
                    <a:lnTo>
                      <a:pt x="303" y="331"/>
                    </a:lnTo>
                    <a:lnTo>
                      <a:pt x="311" y="331"/>
                    </a:lnTo>
                    <a:lnTo>
                      <a:pt x="311" y="341"/>
                    </a:lnTo>
                    <a:lnTo>
                      <a:pt x="307" y="341"/>
                    </a:lnTo>
                    <a:lnTo>
                      <a:pt x="314" y="344"/>
                    </a:lnTo>
                    <a:lnTo>
                      <a:pt x="321" y="349"/>
                    </a:lnTo>
                    <a:lnTo>
                      <a:pt x="327" y="355"/>
                    </a:lnTo>
                    <a:lnTo>
                      <a:pt x="334" y="356"/>
                    </a:lnTo>
                    <a:lnTo>
                      <a:pt x="335" y="356"/>
                    </a:lnTo>
                    <a:lnTo>
                      <a:pt x="372" y="341"/>
                    </a:lnTo>
                    <a:lnTo>
                      <a:pt x="380" y="341"/>
                    </a:lnTo>
                    <a:lnTo>
                      <a:pt x="386" y="339"/>
                    </a:lnTo>
                    <a:lnTo>
                      <a:pt x="387" y="339"/>
                    </a:lnTo>
                    <a:lnTo>
                      <a:pt x="391" y="336"/>
                    </a:lnTo>
                    <a:lnTo>
                      <a:pt x="391" y="335"/>
                    </a:lnTo>
                    <a:lnTo>
                      <a:pt x="405" y="329"/>
                    </a:lnTo>
                    <a:lnTo>
                      <a:pt x="423" y="324"/>
                    </a:lnTo>
                    <a:lnTo>
                      <a:pt x="430" y="324"/>
                    </a:lnTo>
                    <a:lnTo>
                      <a:pt x="432" y="325"/>
                    </a:lnTo>
                    <a:lnTo>
                      <a:pt x="432" y="327"/>
                    </a:lnTo>
                    <a:lnTo>
                      <a:pt x="433" y="328"/>
                    </a:lnTo>
                    <a:lnTo>
                      <a:pt x="436" y="335"/>
                    </a:lnTo>
                    <a:lnTo>
                      <a:pt x="446" y="348"/>
                    </a:lnTo>
                    <a:lnTo>
                      <a:pt x="453" y="355"/>
                    </a:lnTo>
                    <a:lnTo>
                      <a:pt x="455" y="359"/>
                    </a:lnTo>
                    <a:lnTo>
                      <a:pt x="455" y="362"/>
                    </a:lnTo>
                    <a:lnTo>
                      <a:pt x="457" y="372"/>
                    </a:lnTo>
                    <a:lnTo>
                      <a:pt x="457" y="37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92" name="Freeform 3235">
                <a:extLst>
                  <a:ext uri="{FF2B5EF4-FFF2-40B4-BE49-F238E27FC236}">
                    <a16:creationId xmlns:a16="http://schemas.microsoft.com/office/drawing/2014/main" id="{B6157282-4FEA-094A-37C3-AF222D4A5D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3" y="1270"/>
                <a:ext cx="5" cy="21"/>
              </a:xfrm>
              <a:custGeom>
                <a:avLst/>
                <a:gdLst>
                  <a:gd name="T0" fmla="*/ 10 w 22"/>
                  <a:gd name="T1" fmla="*/ 0 h 84"/>
                  <a:gd name="T2" fmla="*/ 10 w 22"/>
                  <a:gd name="T3" fmla="*/ 2 h 84"/>
                  <a:gd name="T4" fmla="*/ 6 w 22"/>
                  <a:gd name="T5" fmla="*/ 9 h 84"/>
                  <a:gd name="T6" fmla="*/ 5 w 22"/>
                  <a:gd name="T7" fmla="*/ 11 h 84"/>
                  <a:gd name="T8" fmla="*/ 3 w 22"/>
                  <a:gd name="T9" fmla="*/ 13 h 84"/>
                  <a:gd name="T10" fmla="*/ 2 w 22"/>
                  <a:gd name="T11" fmla="*/ 16 h 84"/>
                  <a:gd name="T12" fmla="*/ 0 w 22"/>
                  <a:gd name="T13" fmla="*/ 24 h 84"/>
                  <a:gd name="T14" fmla="*/ 2 w 22"/>
                  <a:gd name="T15" fmla="*/ 25 h 84"/>
                  <a:gd name="T16" fmla="*/ 2 w 22"/>
                  <a:gd name="T17" fmla="*/ 26 h 84"/>
                  <a:gd name="T18" fmla="*/ 3 w 22"/>
                  <a:gd name="T19" fmla="*/ 28 h 84"/>
                  <a:gd name="T20" fmla="*/ 7 w 22"/>
                  <a:gd name="T21" fmla="*/ 35 h 84"/>
                  <a:gd name="T22" fmla="*/ 7 w 22"/>
                  <a:gd name="T23" fmla="*/ 38 h 84"/>
                  <a:gd name="T24" fmla="*/ 14 w 22"/>
                  <a:gd name="T25" fmla="*/ 45 h 84"/>
                  <a:gd name="T26" fmla="*/ 21 w 22"/>
                  <a:gd name="T27" fmla="*/ 49 h 84"/>
                  <a:gd name="T28" fmla="*/ 22 w 22"/>
                  <a:gd name="T29" fmla="*/ 57 h 84"/>
                  <a:gd name="T30" fmla="*/ 18 w 22"/>
                  <a:gd name="T31" fmla="*/ 66 h 84"/>
                  <a:gd name="T32" fmla="*/ 13 w 22"/>
                  <a:gd name="T33" fmla="*/ 67 h 84"/>
                  <a:gd name="T34" fmla="*/ 7 w 22"/>
                  <a:gd name="T35" fmla="*/ 78 h 84"/>
                  <a:gd name="T36" fmla="*/ 6 w 22"/>
                  <a:gd name="T37" fmla="*/ 83 h 84"/>
                  <a:gd name="T38" fmla="*/ 5 w 22"/>
                  <a:gd name="T39" fmla="*/ 84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2" h="84">
                    <a:moveTo>
                      <a:pt x="10" y="0"/>
                    </a:moveTo>
                    <a:lnTo>
                      <a:pt x="10" y="2"/>
                    </a:lnTo>
                    <a:lnTo>
                      <a:pt x="6" y="9"/>
                    </a:lnTo>
                    <a:lnTo>
                      <a:pt x="5" y="11"/>
                    </a:lnTo>
                    <a:lnTo>
                      <a:pt x="3" y="13"/>
                    </a:lnTo>
                    <a:lnTo>
                      <a:pt x="2" y="16"/>
                    </a:lnTo>
                    <a:lnTo>
                      <a:pt x="0" y="24"/>
                    </a:lnTo>
                    <a:lnTo>
                      <a:pt x="2" y="25"/>
                    </a:lnTo>
                    <a:lnTo>
                      <a:pt x="2" y="26"/>
                    </a:lnTo>
                    <a:lnTo>
                      <a:pt x="3" y="28"/>
                    </a:lnTo>
                    <a:lnTo>
                      <a:pt x="7" y="35"/>
                    </a:lnTo>
                    <a:lnTo>
                      <a:pt x="7" y="38"/>
                    </a:lnTo>
                    <a:lnTo>
                      <a:pt x="14" y="45"/>
                    </a:lnTo>
                    <a:lnTo>
                      <a:pt x="21" y="49"/>
                    </a:lnTo>
                    <a:lnTo>
                      <a:pt x="22" y="57"/>
                    </a:lnTo>
                    <a:lnTo>
                      <a:pt x="18" y="66"/>
                    </a:lnTo>
                    <a:lnTo>
                      <a:pt x="13" y="67"/>
                    </a:lnTo>
                    <a:lnTo>
                      <a:pt x="7" y="78"/>
                    </a:lnTo>
                    <a:lnTo>
                      <a:pt x="6" y="83"/>
                    </a:lnTo>
                    <a:lnTo>
                      <a:pt x="5" y="8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93" name="Freeform 3236">
                <a:extLst>
                  <a:ext uri="{FF2B5EF4-FFF2-40B4-BE49-F238E27FC236}">
                    <a16:creationId xmlns:a16="http://schemas.microsoft.com/office/drawing/2014/main" id="{C1EF420D-9775-0405-1372-975430DAE1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4" y="1270"/>
                <a:ext cx="90" cy="55"/>
              </a:xfrm>
              <a:custGeom>
                <a:avLst/>
                <a:gdLst>
                  <a:gd name="T0" fmla="*/ 359 w 361"/>
                  <a:gd name="T1" fmla="*/ 83 h 218"/>
                  <a:gd name="T2" fmla="*/ 340 w 361"/>
                  <a:gd name="T3" fmla="*/ 77 h 218"/>
                  <a:gd name="T4" fmla="*/ 338 w 361"/>
                  <a:gd name="T5" fmla="*/ 53 h 218"/>
                  <a:gd name="T6" fmla="*/ 332 w 361"/>
                  <a:gd name="T7" fmla="*/ 39 h 218"/>
                  <a:gd name="T8" fmla="*/ 334 w 361"/>
                  <a:gd name="T9" fmla="*/ 33 h 218"/>
                  <a:gd name="T10" fmla="*/ 331 w 361"/>
                  <a:gd name="T11" fmla="*/ 28 h 218"/>
                  <a:gd name="T12" fmla="*/ 327 w 361"/>
                  <a:gd name="T13" fmla="*/ 21 h 218"/>
                  <a:gd name="T14" fmla="*/ 324 w 361"/>
                  <a:gd name="T15" fmla="*/ 28 h 218"/>
                  <a:gd name="T16" fmla="*/ 328 w 361"/>
                  <a:gd name="T17" fmla="*/ 43 h 218"/>
                  <a:gd name="T18" fmla="*/ 323 w 361"/>
                  <a:gd name="T19" fmla="*/ 52 h 218"/>
                  <a:gd name="T20" fmla="*/ 313 w 361"/>
                  <a:gd name="T21" fmla="*/ 60 h 218"/>
                  <a:gd name="T22" fmla="*/ 285 w 361"/>
                  <a:gd name="T23" fmla="*/ 70 h 218"/>
                  <a:gd name="T24" fmla="*/ 277 w 361"/>
                  <a:gd name="T25" fmla="*/ 83 h 218"/>
                  <a:gd name="T26" fmla="*/ 267 w 361"/>
                  <a:gd name="T27" fmla="*/ 84 h 218"/>
                  <a:gd name="T28" fmla="*/ 265 w 361"/>
                  <a:gd name="T29" fmla="*/ 81 h 218"/>
                  <a:gd name="T30" fmla="*/ 263 w 361"/>
                  <a:gd name="T31" fmla="*/ 76 h 218"/>
                  <a:gd name="T32" fmla="*/ 264 w 361"/>
                  <a:gd name="T33" fmla="*/ 63 h 218"/>
                  <a:gd name="T34" fmla="*/ 264 w 361"/>
                  <a:gd name="T35" fmla="*/ 60 h 218"/>
                  <a:gd name="T36" fmla="*/ 272 w 361"/>
                  <a:gd name="T37" fmla="*/ 42 h 218"/>
                  <a:gd name="T38" fmla="*/ 282 w 361"/>
                  <a:gd name="T39" fmla="*/ 31 h 218"/>
                  <a:gd name="T40" fmla="*/ 287 w 361"/>
                  <a:gd name="T41" fmla="*/ 28 h 218"/>
                  <a:gd name="T42" fmla="*/ 282 w 361"/>
                  <a:gd name="T43" fmla="*/ 20 h 218"/>
                  <a:gd name="T44" fmla="*/ 263 w 361"/>
                  <a:gd name="T45" fmla="*/ 7 h 218"/>
                  <a:gd name="T46" fmla="*/ 253 w 361"/>
                  <a:gd name="T47" fmla="*/ 6 h 218"/>
                  <a:gd name="T48" fmla="*/ 247 w 361"/>
                  <a:gd name="T49" fmla="*/ 7 h 218"/>
                  <a:gd name="T50" fmla="*/ 236 w 361"/>
                  <a:gd name="T51" fmla="*/ 10 h 218"/>
                  <a:gd name="T52" fmla="*/ 234 w 361"/>
                  <a:gd name="T53" fmla="*/ 9 h 218"/>
                  <a:gd name="T54" fmla="*/ 225 w 361"/>
                  <a:gd name="T55" fmla="*/ 7 h 218"/>
                  <a:gd name="T56" fmla="*/ 210 w 361"/>
                  <a:gd name="T57" fmla="*/ 26 h 218"/>
                  <a:gd name="T58" fmla="*/ 207 w 361"/>
                  <a:gd name="T59" fmla="*/ 31 h 218"/>
                  <a:gd name="T60" fmla="*/ 200 w 361"/>
                  <a:gd name="T61" fmla="*/ 33 h 218"/>
                  <a:gd name="T62" fmla="*/ 187 w 361"/>
                  <a:gd name="T63" fmla="*/ 29 h 218"/>
                  <a:gd name="T64" fmla="*/ 180 w 361"/>
                  <a:gd name="T65" fmla="*/ 26 h 218"/>
                  <a:gd name="T66" fmla="*/ 154 w 361"/>
                  <a:gd name="T67" fmla="*/ 21 h 218"/>
                  <a:gd name="T68" fmla="*/ 151 w 361"/>
                  <a:gd name="T69" fmla="*/ 7 h 218"/>
                  <a:gd name="T70" fmla="*/ 145 w 361"/>
                  <a:gd name="T71" fmla="*/ 0 h 218"/>
                  <a:gd name="T72" fmla="*/ 123 w 361"/>
                  <a:gd name="T73" fmla="*/ 13 h 218"/>
                  <a:gd name="T74" fmla="*/ 117 w 361"/>
                  <a:gd name="T75" fmla="*/ 21 h 218"/>
                  <a:gd name="T76" fmla="*/ 109 w 361"/>
                  <a:gd name="T77" fmla="*/ 32 h 218"/>
                  <a:gd name="T78" fmla="*/ 105 w 361"/>
                  <a:gd name="T79" fmla="*/ 36 h 218"/>
                  <a:gd name="T80" fmla="*/ 91 w 361"/>
                  <a:gd name="T81" fmla="*/ 76 h 218"/>
                  <a:gd name="T82" fmla="*/ 90 w 361"/>
                  <a:gd name="T83" fmla="*/ 77 h 218"/>
                  <a:gd name="T84" fmla="*/ 95 w 361"/>
                  <a:gd name="T85" fmla="*/ 92 h 218"/>
                  <a:gd name="T86" fmla="*/ 105 w 361"/>
                  <a:gd name="T87" fmla="*/ 96 h 218"/>
                  <a:gd name="T88" fmla="*/ 101 w 361"/>
                  <a:gd name="T89" fmla="*/ 100 h 218"/>
                  <a:gd name="T90" fmla="*/ 99 w 361"/>
                  <a:gd name="T91" fmla="*/ 100 h 218"/>
                  <a:gd name="T92" fmla="*/ 85 w 361"/>
                  <a:gd name="T93" fmla="*/ 105 h 218"/>
                  <a:gd name="T94" fmla="*/ 52 w 361"/>
                  <a:gd name="T95" fmla="*/ 116 h 218"/>
                  <a:gd name="T96" fmla="*/ 47 w 361"/>
                  <a:gd name="T97" fmla="*/ 117 h 218"/>
                  <a:gd name="T98" fmla="*/ 42 w 361"/>
                  <a:gd name="T99" fmla="*/ 127 h 218"/>
                  <a:gd name="T100" fmla="*/ 34 w 361"/>
                  <a:gd name="T101" fmla="*/ 158 h 218"/>
                  <a:gd name="T102" fmla="*/ 31 w 361"/>
                  <a:gd name="T103" fmla="*/ 163 h 218"/>
                  <a:gd name="T104" fmla="*/ 27 w 361"/>
                  <a:gd name="T105" fmla="*/ 166 h 218"/>
                  <a:gd name="T106" fmla="*/ 25 w 361"/>
                  <a:gd name="T107" fmla="*/ 168 h 218"/>
                  <a:gd name="T108" fmla="*/ 30 w 361"/>
                  <a:gd name="T109" fmla="*/ 183 h 218"/>
                  <a:gd name="T110" fmla="*/ 28 w 361"/>
                  <a:gd name="T111" fmla="*/ 187 h 218"/>
                  <a:gd name="T112" fmla="*/ 25 w 361"/>
                  <a:gd name="T113" fmla="*/ 193 h 218"/>
                  <a:gd name="T114" fmla="*/ 21 w 361"/>
                  <a:gd name="T115" fmla="*/ 198 h 218"/>
                  <a:gd name="T116" fmla="*/ 11 w 361"/>
                  <a:gd name="T117" fmla="*/ 200 h 218"/>
                  <a:gd name="T118" fmla="*/ 2 w 361"/>
                  <a:gd name="T119" fmla="*/ 203 h 218"/>
                  <a:gd name="T120" fmla="*/ 0 w 361"/>
                  <a:gd name="T121" fmla="*/ 207 h 218"/>
                  <a:gd name="T122" fmla="*/ 2 w 361"/>
                  <a:gd name="T123" fmla="*/ 218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61" h="218">
                    <a:moveTo>
                      <a:pt x="361" y="84"/>
                    </a:moveTo>
                    <a:lnTo>
                      <a:pt x="359" y="83"/>
                    </a:lnTo>
                    <a:lnTo>
                      <a:pt x="341" y="78"/>
                    </a:lnTo>
                    <a:lnTo>
                      <a:pt x="340" y="77"/>
                    </a:lnTo>
                    <a:lnTo>
                      <a:pt x="340" y="60"/>
                    </a:lnTo>
                    <a:lnTo>
                      <a:pt x="338" y="53"/>
                    </a:lnTo>
                    <a:lnTo>
                      <a:pt x="332" y="47"/>
                    </a:lnTo>
                    <a:lnTo>
                      <a:pt x="332" y="39"/>
                    </a:lnTo>
                    <a:lnTo>
                      <a:pt x="334" y="35"/>
                    </a:lnTo>
                    <a:lnTo>
                      <a:pt x="334" y="33"/>
                    </a:lnTo>
                    <a:lnTo>
                      <a:pt x="332" y="29"/>
                    </a:lnTo>
                    <a:lnTo>
                      <a:pt x="331" y="28"/>
                    </a:lnTo>
                    <a:lnTo>
                      <a:pt x="331" y="26"/>
                    </a:lnTo>
                    <a:lnTo>
                      <a:pt x="327" y="21"/>
                    </a:lnTo>
                    <a:lnTo>
                      <a:pt x="325" y="21"/>
                    </a:lnTo>
                    <a:lnTo>
                      <a:pt x="324" y="28"/>
                    </a:lnTo>
                    <a:lnTo>
                      <a:pt x="324" y="29"/>
                    </a:lnTo>
                    <a:lnTo>
                      <a:pt x="328" y="43"/>
                    </a:lnTo>
                    <a:lnTo>
                      <a:pt x="328" y="45"/>
                    </a:lnTo>
                    <a:lnTo>
                      <a:pt x="323" y="52"/>
                    </a:lnTo>
                    <a:lnTo>
                      <a:pt x="314" y="59"/>
                    </a:lnTo>
                    <a:lnTo>
                      <a:pt x="313" y="60"/>
                    </a:lnTo>
                    <a:lnTo>
                      <a:pt x="311" y="60"/>
                    </a:lnTo>
                    <a:lnTo>
                      <a:pt x="285" y="70"/>
                    </a:lnTo>
                    <a:lnTo>
                      <a:pt x="277" y="81"/>
                    </a:lnTo>
                    <a:lnTo>
                      <a:pt x="277" y="83"/>
                    </a:lnTo>
                    <a:lnTo>
                      <a:pt x="270" y="83"/>
                    </a:lnTo>
                    <a:lnTo>
                      <a:pt x="267" y="84"/>
                    </a:lnTo>
                    <a:lnTo>
                      <a:pt x="265" y="83"/>
                    </a:lnTo>
                    <a:lnTo>
                      <a:pt x="265" y="81"/>
                    </a:lnTo>
                    <a:lnTo>
                      <a:pt x="264" y="80"/>
                    </a:lnTo>
                    <a:lnTo>
                      <a:pt x="263" y="76"/>
                    </a:lnTo>
                    <a:lnTo>
                      <a:pt x="264" y="67"/>
                    </a:lnTo>
                    <a:lnTo>
                      <a:pt x="264" y="63"/>
                    </a:lnTo>
                    <a:lnTo>
                      <a:pt x="265" y="60"/>
                    </a:lnTo>
                    <a:lnTo>
                      <a:pt x="264" y="60"/>
                    </a:lnTo>
                    <a:lnTo>
                      <a:pt x="264" y="59"/>
                    </a:lnTo>
                    <a:lnTo>
                      <a:pt x="272" y="42"/>
                    </a:lnTo>
                    <a:lnTo>
                      <a:pt x="275" y="38"/>
                    </a:lnTo>
                    <a:lnTo>
                      <a:pt x="282" y="31"/>
                    </a:lnTo>
                    <a:lnTo>
                      <a:pt x="285" y="29"/>
                    </a:lnTo>
                    <a:lnTo>
                      <a:pt x="287" y="28"/>
                    </a:lnTo>
                    <a:lnTo>
                      <a:pt x="285" y="26"/>
                    </a:lnTo>
                    <a:lnTo>
                      <a:pt x="282" y="20"/>
                    </a:lnTo>
                    <a:lnTo>
                      <a:pt x="278" y="16"/>
                    </a:lnTo>
                    <a:lnTo>
                      <a:pt x="263" y="7"/>
                    </a:lnTo>
                    <a:lnTo>
                      <a:pt x="257" y="7"/>
                    </a:lnTo>
                    <a:lnTo>
                      <a:pt x="253" y="6"/>
                    </a:lnTo>
                    <a:lnTo>
                      <a:pt x="250" y="6"/>
                    </a:lnTo>
                    <a:lnTo>
                      <a:pt x="247" y="7"/>
                    </a:lnTo>
                    <a:lnTo>
                      <a:pt x="244" y="10"/>
                    </a:lnTo>
                    <a:lnTo>
                      <a:pt x="236" y="10"/>
                    </a:lnTo>
                    <a:lnTo>
                      <a:pt x="235" y="9"/>
                    </a:lnTo>
                    <a:lnTo>
                      <a:pt x="234" y="9"/>
                    </a:lnTo>
                    <a:lnTo>
                      <a:pt x="229" y="7"/>
                    </a:lnTo>
                    <a:lnTo>
                      <a:pt x="225" y="7"/>
                    </a:lnTo>
                    <a:lnTo>
                      <a:pt x="224" y="9"/>
                    </a:lnTo>
                    <a:lnTo>
                      <a:pt x="210" y="26"/>
                    </a:lnTo>
                    <a:lnTo>
                      <a:pt x="208" y="29"/>
                    </a:lnTo>
                    <a:lnTo>
                      <a:pt x="207" y="31"/>
                    </a:lnTo>
                    <a:lnTo>
                      <a:pt x="207" y="33"/>
                    </a:lnTo>
                    <a:lnTo>
                      <a:pt x="200" y="33"/>
                    </a:lnTo>
                    <a:lnTo>
                      <a:pt x="194" y="32"/>
                    </a:lnTo>
                    <a:lnTo>
                      <a:pt x="187" y="29"/>
                    </a:lnTo>
                    <a:lnTo>
                      <a:pt x="186" y="28"/>
                    </a:lnTo>
                    <a:lnTo>
                      <a:pt x="180" y="26"/>
                    </a:lnTo>
                    <a:lnTo>
                      <a:pt x="161" y="26"/>
                    </a:lnTo>
                    <a:lnTo>
                      <a:pt x="154" y="21"/>
                    </a:lnTo>
                    <a:lnTo>
                      <a:pt x="151" y="18"/>
                    </a:lnTo>
                    <a:lnTo>
                      <a:pt x="151" y="7"/>
                    </a:lnTo>
                    <a:lnTo>
                      <a:pt x="147" y="0"/>
                    </a:lnTo>
                    <a:lnTo>
                      <a:pt x="145" y="0"/>
                    </a:lnTo>
                    <a:lnTo>
                      <a:pt x="138" y="2"/>
                    </a:lnTo>
                    <a:lnTo>
                      <a:pt x="123" y="13"/>
                    </a:lnTo>
                    <a:lnTo>
                      <a:pt x="119" y="18"/>
                    </a:lnTo>
                    <a:lnTo>
                      <a:pt x="117" y="21"/>
                    </a:lnTo>
                    <a:lnTo>
                      <a:pt x="113" y="28"/>
                    </a:lnTo>
                    <a:lnTo>
                      <a:pt x="109" y="32"/>
                    </a:lnTo>
                    <a:lnTo>
                      <a:pt x="107" y="32"/>
                    </a:lnTo>
                    <a:lnTo>
                      <a:pt x="105" y="36"/>
                    </a:lnTo>
                    <a:lnTo>
                      <a:pt x="107" y="36"/>
                    </a:lnTo>
                    <a:lnTo>
                      <a:pt x="91" y="76"/>
                    </a:lnTo>
                    <a:lnTo>
                      <a:pt x="91" y="77"/>
                    </a:lnTo>
                    <a:lnTo>
                      <a:pt x="90" y="77"/>
                    </a:lnTo>
                    <a:lnTo>
                      <a:pt x="91" y="78"/>
                    </a:lnTo>
                    <a:lnTo>
                      <a:pt x="95" y="92"/>
                    </a:lnTo>
                    <a:lnTo>
                      <a:pt x="102" y="96"/>
                    </a:lnTo>
                    <a:lnTo>
                      <a:pt x="105" y="96"/>
                    </a:lnTo>
                    <a:lnTo>
                      <a:pt x="104" y="99"/>
                    </a:lnTo>
                    <a:lnTo>
                      <a:pt x="101" y="100"/>
                    </a:lnTo>
                    <a:lnTo>
                      <a:pt x="101" y="102"/>
                    </a:lnTo>
                    <a:lnTo>
                      <a:pt x="99" y="100"/>
                    </a:lnTo>
                    <a:lnTo>
                      <a:pt x="98" y="100"/>
                    </a:lnTo>
                    <a:lnTo>
                      <a:pt x="85" y="105"/>
                    </a:lnTo>
                    <a:lnTo>
                      <a:pt x="71" y="112"/>
                    </a:lnTo>
                    <a:lnTo>
                      <a:pt x="52" y="116"/>
                    </a:lnTo>
                    <a:lnTo>
                      <a:pt x="50" y="116"/>
                    </a:lnTo>
                    <a:lnTo>
                      <a:pt x="47" y="117"/>
                    </a:lnTo>
                    <a:lnTo>
                      <a:pt x="43" y="127"/>
                    </a:lnTo>
                    <a:lnTo>
                      <a:pt x="42" y="127"/>
                    </a:lnTo>
                    <a:lnTo>
                      <a:pt x="42" y="136"/>
                    </a:lnTo>
                    <a:lnTo>
                      <a:pt x="34" y="158"/>
                    </a:lnTo>
                    <a:lnTo>
                      <a:pt x="34" y="159"/>
                    </a:lnTo>
                    <a:lnTo>
                      <a:pt x="31" y="163"/>
                    </a:lnTo>
                    <a:lnTo>
                      <a:pt x="30" y="165"/>
                    </a:lnTo>
                    <a:lnTo>
                      <a:pt x="27" y="166"/>
                    </a:lnTo>
                    <a:lnTo>
                      <a:pt x="25" y="166"/>
                    </a:lnTo>
                    <a:lnTo>
                      <a:pt x="25" y="168"/>
                    </a:lnTo>
                    <a:lnTo>
                      <a:pt x="28" y="176"/>
                    </a:lnTo>
                    <a:lnTo>
                      <a:pt x="30" y="183"/>
                    </a:lnTo>
                    <a:lnTo>
                      <a:pt x="30" y="186"/>
                    </a:lnTo>
                    <a:lnTo>
                      <a:pt x="28" y="187"/>
                    </a:lnTo>
                    <a:lnTo>
                      <a:pt x="28" y="189"/>
                    </a:lnTo>
                    <a:lnTo>
                      <a:pt x="25" y="193"/>
                    </a:lnTo>
                    <a:lnTo>
                      <a:pt x="24" y="196"/>
                    </a:lnTo>
                    <a:lnTo>
                      <a:pt x="21" y="198"/>
                    </a:lnTo>
                    <a:lnTo>
                      <a:pt x="18" y="200"/>
                    </a:lnTo>
                    <a:lnTo>
                      <a:pt x="11" y="200"/>
                    </a:lnTo>
                    <a:lnTo>
                      <a:pt x="4" y="203"/>
                    </a:lnTo>
                    <a:lnTo>
                      <a:pt x="2" y="203"/>
                    </a:lnTo>
                    <a:lnTo>
                      <a:pt x="2" y="204"/>
                    </a:lnTo>
                    <a:lnTo>
                      <a:pt x="0" y="207"/>
                    </a:lnTo>
                    <a:lnTo>
                      <a:pt x="3" y="215"/>
                    </a:lnTo>
                    <a:lnTo>
                      <a:pt x="2" y="21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94" name="Freeform 3237">
                <a:extLst>
                  <a:ext uri="{FF2B5EF4-FFF2-40B4-BE49-F238E27FC236}">
                    <a16:creationId xmlns:a16="http://schemas.microsoft.com/office/drawing/2014/main" id="{BAC1F319-DDD1-17CD-66F6-0AB171BA1E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4" y="1325"/>
                <a:ext cx="45" cy="40"/>
              </a:xfrm>
              <a:custGeom>
                <a:avLst/>
                <a:gdLst>
                  <a:gd name="T0" fmla="*/ 181 w 181"/>
                  <a:gd name="T1" fmla="*/ 163 h 163"/>
                  <a:gd name="T2" fmla="*/ 181 w 181"/>
                  <a:gd name="T3" fmla="*/ 162 h 163"/>
                  <a:gd name="T4" fmla="*/ 178 w 181"/>
                  <a:gd name="T5" fmla="*/ 162 h 163"/>
                  <a:gd name="T6" fmla="*/ 177 w 181"/>
                  <a:gd name="T7" fmla="*/ 160 h 163"/>
                  <a:gd name="T8" fmla="*/ 175 w 181"/>
                  <a:gd name="T9" fmla="*/ 160 h 163"/>
                  <a:gd name="T10" fmla="*/ 173 w 181"/>
                  <a:gd name="T11" fmla="*/ 156 h 163"/>
                  <a:gd name="T12" fmla="*/ 173 w 181"/>
                  <a:gd name="T13" fmla="*/ 149 h 163"/>
                  <a:gd name="T14" fmla="*/ 174 w 181"/>
                  <a:gd name="T15" fmla="*/ 145 h 163"/>
                  <a:gd name="T16" fmla="*/ 174 w 181"/>
                  <a:gd name="T17" fmla="*/ 141 h 163"/>
                  <a:gd name="T18" fmla="*/ 170 w 181"/>
                  <a:gd name="T19" fmla="*/ 138 h 163"/>
                  <a:gd name="T20" fmla="*/ 153 w 181"/>
                  <a:gd name="T21" fmla="*/ 134 h 163"/>
                  <a:gd name="T22" fmla="*/ 145 w 181"/>
                  <a:gd name="T23" fmla="*/ 134 h 163"/>
                  <a:gd name="T24" fmla="*/ 135 w 181"/>
                  <a:gd name="T25" fmla="*/ 141 h 163"/>
                  <a:gd name="T26" fmla="*/ 129 w 181"/>
                  <a:gd name="T27" fmla="*/ 138 h 163"/>
                  <a:gd name="T28" fmla="*/ 128 w 181"/>
                  <a:gd name="T29" fmla="*/ 138 h 163"/>
                  <a:gd name="T30" fmla="*/ 113 w 181"/>
                  <a:gd name="T31" fmla="*/ 114 h 163"/>
                  <a:gd name="T32" fmla="*/ 111 w 181"/>
                  <a:gd name="T33" fmla="*/ 110 h 163"/>
                  <a:gd name="T34" fmla="*/ 110 w 181"/>
                  <a:gd name="T35" fmla="*/ 109 h 163"/>
                  <a:gd name="T36" fmla="*/ 103 w 181"/>
                  <a:gd name="T37" fmla="*/ 106 h 163"/>
                  <a:gd name="T38" fmla="*/ 102 w 181"/>
                  <a:gd name="T39" fmla="*/ 106 h 163"/>
                  <a:gd name="T40" fmla="*/ 102 w 181"/>
                  <a:gd name="T41" fmla="*/ 105 h 163"/>
                  <a:gd name="T42" fmla="*/ 97 w 181"/>
                  <a:gd name="T43" fmla="*/ 74 h 163"/>
                  <a:gd name="T44" fmla="*/ 85 w 181"/>
                  <a:gd name="T45" fmla="*/ 59 h 163"/>
                  <a:gd name="T46" fmla="*/ 79 w 181"/>
                  <a:gd name="T47" fmla="*/ 49 h 163"/>
                  <a:gd name="T48" fmla="*/ 55 w 181"/>
                  <a:gd name="T49" fmla="*/ 17 h 163"/>
                  <a:gd name="T50" fmla="*/ 50 w 181"/>
                  <a:gd name="T51" fmla="*/ 11 h 163"/>
                  <a:gd name="T52" fmla="*/ 37 w 181"/>
                  <a:gd name="T53" fmla="*/ 4 h 163"/>
                  <a:gd name="T54" fmla="*/ 33 w 181"/>
                  <a:gd name="T55" fmla="*/ 3 h 163"/>
                  <a:gd name="T56" fmla="*/ 16 w 181"/>
                  <a:gd name="T57" fmla="*/ 3 h 163"/>
                  <a:gd name="T58" fmla="*/ 1 w 181"/>
                  <a:gd name="T59" fmla="*/ 0 h 163"/>
                  <a:gd name="T60" fmla="*/ 0 w 181"/>
                  <a:gd name="T61" fmla="*/ 0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81" h="163">
                    <a:moveTo>
                      <a:pt x="181" y="163"/>
                    </a:moveTo>
                    <a:lnTo>
                      <a:pt x="181" y="162"/>
                    </a:lnTo>
                    <a:lnTo>
                      <a:pt x="178" y="162"/>
                    </a:lnTo>
                    <a:lnTo>
                      <a:pt x="177" y="160"/>
                    </a:lnTo>
                    <a:lnTo>
                      <a:pt x="175" y="160"/>
                    </a:lnTo>
                    <a:lnTo>
                      <a:pt x="173" y="156"/>
                    </a:lnTo>
                    <a:lnTo>
                      <a:pt x="173" y="149"/>
                    </a:lnTo>
                    <a:lnTo>
                      <a:pt x="174" y="145"/>
                    </a:lnTo>
                    <a:lnTo>
                      <a:pt x="174" y="141"/>
                    </a:lnTo>
                    <a:lnTo>
                      <a:pt x="170" y="138"/>
                    </a:lnTo>
                    <a:lnTo>
                      <a:pt x="153" y="134"/>
                    </a:lnTo>
                    <a:lnTo>
                      <a:pt x="145" y="134"/>
                    </a:lnTo>
                    <a:lnTo>
                      <a:pt x="135" y="141"/>
                    </a:lnTo>
                    <a:lnTo>
                      <a:pt x="129" y="138"/>
                    </a:lnTo>
                    <a:lnTo>
                      <a:pt x="128" y="138"/>
                    </a:lnTo>
                    <a:lnTo>
                      <a:pt x="113" y="114"/>
                    </a:lnTo>
                    <a:lnTo>
                      <a:pt x="111" y="110"/>
                    </a:lnTo>
                    <a:lnTo>
                      <a:pt x="110" y="109"/>
                    </a:lnTo>
                    <a:lnTo>
                      <a:pt x="103" y="106"/>
                    </a:lnTo>
                    <a:lnTo>
                      <a:pt x="102" y="106"/>
                    </a:lnTo>
                    <a:lnTo>
                      <a:pt x="102" y="105"/>
                    </a:lnTo>
                    <a:lnTo>
                      <a:pt x="97" y="74"/>
                    </a:lnTo>
                    <a:lnTo>
                      <a:pt x="85" y="59"/>
                    </a:lnTo>
                    <a:lnTo>
                      <a:pt x="79" y="49"/>
                    </a:lnTo>
                    <a:lnTo>
                      <a:pt x="55" y="17"/>
                    </a:lnTo>
                    <a:lnTo>
                      <a:pt x="50" y="11"/>
                    </a:lnTo>
                    <a:lnTo>
                      <a:pt x="37" y="4"/>
                    </a:lnTo>
                    <a:lnTo>
                      <a:pt x="33" y="3"/>
                    </a:lnTo>
                    <a:lnTo>
                      <a:pt x="16" y="3"/>
                    </a:lnTo>
                    <a:lnTo>
                      <a:pt x="1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95" name="Freeform 3238">
                <a:extLst>
                  <a:ext uri="{FF2B5EF4-FFF2-40B4-BE49-F238E27FC236}">
                    <a16:creationId xmlns:a16="http://schemas.microsoft.com/office/drawing/2014/main" id="{4E9EFA6A-5914-8C56-DC0A-726D6C747F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5" y="1305"/>
                <a:ext cx="49" cy="32"/>
              </a:xfrm>
              <a:custGeom>
                <a:avLst/>
                <a:gdLst>
                  <a:gd name="T0" fmla="*/ 198 w 198"/>
                  <a:gd name="T1" fmla="*/ 79 h 129"/>
                  <a:gd name="T2" fmla="*/ 195 w 198"/>
                  <a:gd name="T3" fmla="*/ 82 h 129"/>
                  <a:gd name="T4" fmla="*/ 195 w 198"/>
                  <a:gd name="T5" fmla="*/ 83 h 129"/>
                  <a:gd name="T6" fmla="*/ 192 w 198"/>
                  <a:gd name="T7" fmla="*/ 87 h 129"/>
                  <a:gd name="T8" fmla="*/ 192 w 198"/>
                  <a:gd name="T9" fmla="*/ 90 h 129"/>
                  <a:gd name="T10" fmla="*/ 191 w 198"/>
                  <a:gd name="T11" fmla="*/ 91 h 129"/>
                  <a:gd name="T12" fmla="*/ 188 w 198"/>
                  <a:gd name="T13" fmla="*/ 98 h 129"/>
                  <a:gd name="T14" fmla="*/ 188 w 198"/>
                  <a:gd name="T15" fmla="*/ 104 h 129"/>
                  <a:gd name="T16" fmla="*/ 189 w 198"/>
                  <a:gd name="T17" fmla="*/ 110 h 129"/>
                  <a:gd name="T18" fmla="*/ 164 w 198"/>
                  <a:gd name="T19" fmla="*/ 110 h 129"/>
                  <a:gd name="T20" fmla="*/ 163 w 198"/>
                  <a:gd name="T21" fmla="*/ 108 h 129"/>
                  <a:gd name="T22" fmla="*/ 157 w 198"/>
                  <a:gd name="T23" fmla="*/ 107 h 129"/>
                  <a:gd name="T24" fmla="*/ 142 w 198"/>
                  <a:gd name="T25" fmla="*/ 110 h 129"/>
                  <a:gd name="T26" fmla="*/ 140 w 198"/>
                  <a:gd name="T27" fmla="*/ 110 h 129"/>
                  <a:gd name="T28" fmla="*/ 135 w 198"/>
                  <a:gd name="T29" fmla="*/ 111 h 129"/>
                  <a:gd name="T30" fmla="*/ 132 w 198"/>
                  <a:gd name="T31" fmla="*/ 111 h 129"/>
                  <a:gd name="T32" fmla="*/ 123 w 198"/>
                  <a:gd name="T33" fmla="*/ 117 h 129"/>
                  <a:gd name="T34" fmla="*/ 119 w 198"/>
                  <a:gd name="T35" fmla="*/ 125 h 129"/>
                  <a:gd name="T36" fmla="*/ 114 w 198"/>
                  <a:gd name="T37" fmla="*/ 129 h 129"/>
                  <a:gd name="T38" fmla="*/ 112 w 198"/>
                  <a:gd name="T39" fmla="*/ 129 h 129"/>
                  <a:gd name="T40" fmla="*/ 107 w 198"/>
                  <a:gd name="T41" fmla="*/ 126 h 129"/>
                  <a:gd name="T42" fmla="*/ 87 w 198"/>
                  <a:gd name="T43" fmla="*/ 119 h 129"/>
                  <a:gd name="T44" fmla="*/ 86 w 198"/>
                  <a:gd name="T45" fmla="*/ 119 h 129"/>
                  <a:gd name="T46" fmla="*/ 86 w 198"/>
                  <a:gd name="T47" fmla="*/ 118 h 129"/>
                  <a:gd name="T48" fmla="*/ 79 w 198"/>
                  <a:gd name="T49" fmla="*/ 82 h 129"/>
                  <a:gd name="T50" fmla="*/ 73 w 198"/>
                  <a:gd name="T51" fmla="*/ 79 h 129"/>
                  <a:gd name="T52" fmla="*/ 73 w 198"/>
                  <a:gd name="T53" fmla="*/ 73 h 129"/>
                  <a:gd name="T54" fmla="*/ 86 w 198"/>
                  <a:gd name="T55" fmla="*/ 55 h 129"/>
                  <a:gd name="T56" fmla="*/ 99 w 198"/>
                  <a:gd name="T57" fmla="*/ 45 h 129"/>
                  <a:gd name="T58" fmla="*/ 100 w 198"/>
                  <a:gd name="T59" fmla="*/ 45 h 129"/>
                  <a:gd name="T60" fmla="*/ 101 w 198"/>
                  <a:gd name="T61" fmla="*/ 40 h 129"/>
                  <a:gd name="T62" fmla="*/ 100 w 198"/>
                  <a:gd name="T63" fmla="*/ 36 h 129"/>
                  <a:gd name="T64" fmla="*/ 94 w 198"/>
                  <a:gd name="T65" fmla="*/ 33 h 129"/>
                  <a:gd name="T66" fmla="*/ 83 w 198"/>
                  <a:gd name="T67" fmla="*/ 21 h 129"/>
                  <a:gd name="T68" fmla="*/ 73 w 198"/>
                  <a:gd name="T69" fmla="*/ 16 h 129"/>
                  <a:gd name="T70" fmla="*/ 66 w 198"/>
                  <a:gd name="T71" fmla="*/ 15 h 129"/>
                  <a:gd name="T72" fmla="*/ 65 w 198"/>
                  <a:gd name="T73" fmla="*/ 15 h 129"/>
                  <a:gd name="T74" fmla="*/ 63 w 198"/>
                  <a:gd name="T75" fmla="*/ 16 h 129"/>
                  <a:gd name="T76" fmla="*/ 61 w 198"/>
                  <a:gd name="T77" fmla="*/ 16 h 129"/>
                  <a:gd name="T78" fmla="*/ 58 w 198"/>
                  <a:gd name="T79" fmla="*/ 19 h 129"/>
                  <a:gd name="T80" fmla="*/ 48 w 198"/>
                  <a:gd name="T81" fmla="*/ 12 h 129"/>
                  <a:gd name="T82" fmla="*/ 47 w 198"/>
                  <a:gd name="T83" fmla="*/ 11 h 129"/>
                  <a:gd name="T84" fmla="*/ 38 w 198"/>
                  <a:gd name="T85" fmla="*/ 15 h 129"/>
                  <a:gd name="T86" fmla="*/ 30 w 198"/>
                  <a:gd name="T87" fmla="*/ 12 h 129"/>
                  <a:gd name="T88" fmla="*/ 25 w 198"/>
                  <a:gd name="T89" fmla="*/ 5 h 129"/>
                  <a:gd name="T90" fmla="*/ 20 w 198"/>
                  <a:gd name="T91" fmla="*/ 2 h 129"/>
                  <a:gd name="T92" fmla="*/ 16 w 198"/>
                  <a:gd name="T93" fmla="*/ 2 h 129"/>
                  <a:gd name="T94" fmla="*/ 16 w 198"/>
                  <a:gd name="T95" fmla="*/ 4 h 129"/>
                  <a:gd name="T96" fmla="*/ 12 w 198"/>
                  <a:gd name="T97" fmla="*/ 4 h 129"/>
                  <a:gd name="T98" fmla="*/ 9 w 198"/>
                  <a:gd name="T99" fmla="*/ 6 h 129"/>
                  <a:gd name="T100" fmla="*/ 8 w 198"/>
                  <a:gd name="T101" fmla="*/ 6 h 129"/>
                  <a:gd name="T102" fmla="*/ 5 w 198"/>
                  <a:gd name="T103" fmla="*/ 8 h 129"/>
                  <a:gd name="T104" fmla="*/ 5 w 198"/>
                  <a:gd name="T105" fmla="*/ 6 h 129"/>
                  <a:gd name="T106" fmla="*/ 2 w 198"/>
                  <a:gd name="T107" fmla="*/ 4 h 129"/>
                  <a:gd name="T108" fmla="*/ 0 w 198"/>
                  <a:gd name="T109" fmla="*/ 0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98" h="129">
                    <a:moveTo>
                      <a:pt x="198" y="79"/>
                    </a:moveTo>
                    <a:lnTo>
                      <a:pt x="195" y="82"/>
                    </a:lnTo>
                    <a:lnTo>
                      <a:pt x="195" y="83"/>
                    </a:lnTo>
                    <a:lnTo>
                      <a:pt x="192" y="87"/>
                    </a:lnTo>
                    <a:lnTo>
                      <a:pt x="192" y="90"/>
                    </a:lnTo>
                    <a:lnTo>
                      <a:pt x="191" y="91"/>
                    </a:lnTo>
                    <a:lnTo>
                      <a:pt x="188" y="98"/>
                    </a:lnTo>
                    <a:lnTo>
                      <a:pt x="188" y="104"/>
                    </a:lnTo>
                    <a:lnTo>
                      <a:pt x="189" y="110"/>
                    </a:lnTo>
                    <a:lnTo>
                      <a:pt x="164" y="110"/>
                    </a:lnTo>
                    <a:lnTo>
                      <a:pt x="163" y="108"/>
                    </a:lnTo>
                    <a:lnTo>
                      <a:pt x="157" y="107"/>
                    </a:lnTo>
                    <a:lnTo>
                      <a:pt x="142" y="110"/>
                    </a:lnTo>
                    <a:lnTo>
                      <a:pt x="140" y="110"/>
                    </a:lnTo>
                    <a:lnTo>
                      <a:pt x="135" y="111"/>
                    </a:lnTo>
                    <a:lnTo>
                      <a:pt x="132" y="111"/>
                    </a:lnTo>
                    <a:lnTo>
                      <a:pt x="123" y="117"/>
                    </a:lnTo>
                    <a:lnTo>
                      <a:pt x="119" y="125"/>
                    </a:lnTo>
                    <a:lnTo>
                      <a:pt x="114" y="129"/>
                    </a:lnTo>
                    <a:lnTo>
                      <a:pt x="112" y="129"/>
                    </a:lnTo>
                    <a:lnTo>
                      <a:pt x="107" y="126"/>
                    </a:lnTo>
                    <a:lnTo>
                      <a:pt x="87" y="119"/>
                    </a:lnTo>
                    <a:lnTo>
                      <a:pt x="86" y="119"/>
                    </a:lnTo>
                    <a:lnTo>
                      <a:pt x="86" y="118"/>
                    </a:lnTo>
                    <a:lnTo>
                      <a:pt x="79" y="82"/>
                    </a:lnTo>
                    <a:lnTo>
                      <a:pt x="73" y="79"/>
                    </a:lnTo>
                    <a:lnTo>
                      <a:pt x="73" y="73"/>
                    </a:lnTo>
                    <a:lnTo>
                      <a:pt x="86" y="55"/>
                    </a:lnTo>
                    <a:lnTo>
                      <a:pt x="99" y="45"/>
                    </a:lnTo>
                    <a:lnTo>
                      <a:pt x="100" y="45"/>
                    </a:lnTo>
                    <a:lnTo>
                      <a:pt x="101" y="40"/>
                    </a:lnTo>
                    <a:lnTo>
                      <a:pt x="100" y="36"/>
                    </a:lnTo>
                    <a:lnTo>
                      <a:pt x="94" y="33"/>
                    </a:lnTo>
                    <a:lnTo>
                      <a:pt x="83" y="21"/>
                    </a:lnTo>
                    <a:lnTo>
                      <a:pt x="73" y="16"/>
                    </a:lnTo>
                    <a:lnTo>
                      <a:pt x="66" y="15"/>
                    </a:lnTo>
                    <a:lnTo>
                      <a:pt x="65" y="15"/>
                    </a:lnTo>
                    <a:lnTo>
                      <a:pt x="63" y="16"/>
                    </a:lnTo>
                    <a:lnTo>
                      <a:pt x="61" y="16"/>
                    </a:lnTo>
                    <a:lnTo>
                      <a:pt x="58" y="19"/>
                    </a:lnTo>
                    <a:lnTo>
                      <a:pt x="48" y="12"/>
                    </a:lnTo>
                    <a:lnTo>
                      <a:pt x="47" y="11"/>
                    </a:lnTo>
                    <a:lnTo>
                      <a:pt x="38" y="15"/>
                    </a:lnTo>
                    <a:lnTo>
                      <a:pt x="30" y="12"/>
                    </a:lnTo>
                    <a:lnTo>
                      <a:pt x="25" y="5"/>
                    </a:lnTo>
                    <a:lnTo>
                      <a:pt x="20" y="2"/>
                    </a:lnTo>
                    <a:lnTo>
                      <a:pt x="16" y="2"/>
                    </a:lnTo>
                    <a:lnTo>
                      <a:pt x="16" y="4"/>
                    </a:lnTo>
                    <a:lnTo>
                      <a:pt x="12" y="4"/>
                    </a:lnTo>
                    <a:lnTo>
                      <a:pt x="9" y="6"/>
                    </a:lnTo>
                    <a:lnTo>
                      <a:pt x="8" y="6"/>
                    </a:lnTo>
                    <a:lnTo>
                      <a:pt x="5" y="8"/>
                    </a:lnTo>
                    <a:lnTo>
                      <a:pt x="5" y="6"/>
                    </a:lnTo>
                    <a:lnTo>
                      <a:pt x="2" y="4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96" name="Freeform 3239">
                <a:extLst>
                  <a:ext uri="{FF2B5EF4-FFF2-40B4-BE49-F238E27FC236}">
                    <a16:creationId xmlns:a16="http://schemas.microsoft.com/office/drawing/2014/main" id="{762107FA-A338-5DCF-A591-2CE8A8A149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0" y="1365"/>
                <a:ext cx="20" cy="30"/>
              </a:xfrm>
              <a:custGeom>
                <a:avLst/>
                <a:gdLst>
                  <a:gd name="T0" fmla="*/ 59 w 80"/>
                  <a:gd name="T1" fmla="*/ 117 h 117"/>
                  <a:gd name="T2" fmla="*/ 61 w 80"/>
                  <a:gd name="T3" fmla="*/ 113 h 117"/>
                  <a:gd name="T4" fmla="*/ 60 w 80"/>
                  <a:gd name="T5" fmla="*/ 108 h 117"/>
                  <a:gd name="T6" fmla="*/ 59 w 80"/>
                  <a:gd name="T7" fmla="*/ 107 h 117"/>
                  <a:gd name="T8" fmla="*/ 59 w 80"/>
                  <a:gd name="T9" fmla="*/ 104 h 117"/>
                  <a:gd name="T10" fmla="*/ 61 w 80"/>
                  <a:gd name="T11" fmla="*/ 95 h 117"/>
                  <a:gd name="T12" fmla="*/ 61 w 80"/>
                  <a:gd name="T13" fmla="*/ 94 h 117"/>
                  <a:gd name="T14" fmla="*/ 64 w 80"/>
                  <a:gd name="T15" fmla="*/ 91 h 117"/>
                  <a:gd name="T16" fmla="*/ 67 w 80"/>
                  <a:gd name="T17" fmla="*/ 87 h 117"/>
                  <a:gd name="T18" fmla="*/ 74 w 80"/>
                  <a:gd name="T19" fmla="*/ 80 h 117"/>
                  <a:gd name="T20" fmla="*/ 78 w 80"/>
                  <a:gd name="T21" fmla="*/ 81 h 117"/>
                  <a:gd name="T22" fmla="*/ 80 w 80"/>
                  <a:gd name="T23" fmla="*/ 71 h 117"/>
                  <a:gd name="T24" fmla="*/ 71 w 80"/>
                  <a:gd name="T25" fmla="*/ 69 h 117"/>
                  <a:gd name="T26" fmla="*/ 68 w 80"/>
                  <a:gd name="T27" fmla="*/ 67 h 117"/>
                  <a:gd name="T28" fmla="*/ 64 w 80"/>
                  <a:gd name="T29" fmla="*/ 64 h 117"/>
                  <a:gd name="T30" fmla="*/ 64 w 80"/>
                  <a:gd name="T31" fmla="*/ 63 h 117"/>
                  <a:gd name="T32" fmla="*/ 63 w 80"/>
                  <a:gd name="T33" fmla="*/ 59 h 117"/>
                  <a:gd name="T34" fmla="*/ 57 w 80"/>
                  <a:gd name="T35" fmla="*/ 48 h 117"/>
                  <a:gd name="T36" fmla="*/ 47 w 80"/>
                  <a:gd name="T37" fmla="*/ 33 h 117"/>
                  <a:gd name="T38" fmla="*/ 38 w 80"/>
                  <a:gd name="T39" fmla="*/ 23 h 117"/>
                  <a:gd name="T40" fmla="*/ 6 w 80"/>
                  <a:gd name="T41" fmla="*/ 17 h 117"/>
                  <a:gd name="T42" fmla="*/ 3 w 80"/>
                  <a:gd name="T43" fmla="*/ 16 h 117"/>
                  <a:gd name="T44" fmla="*/ 1 w 80"/>
                  <a:gd name="T45" fmla="*/ 14 h 117"/>
                  <a:gd name="T46" fmla="*/ 0 w 80"/>
                  <a:gd name="T47" fmla="*/ 14 h 117"/>
                  <a:gd name="T48" fmla="*/ 0 w 80"/>
                  <a:gd name="T49" fmla="*/ 13 h 117"/>
                  <a:gd name="T50" fmla="*/ 1 w 80"/>
                  <a:gd name="T51" fmla="*/ 10 h 117"/>
                  <a:gd name="T52" fmla="*/ 3 w 80"/>
                  <a:gd name="T53" fmla="*/ 9 h 117"/>
                  <a:gd name="T54" fmla="*/ 11 w 80"/>
                  <a:gd name="T55" fmla="*/ 6 h 117"/>
                  <a:gd name="T56" fmla="*/ 14 w 80"/>
                  <a:gd name="T57" fmla="*/ 6 h 117"/>
                  <a:gd name="T58" fmla="*/ 23 w 80"/>
                  <a:gd name="T59" fmla="*/ 9 h 117"/>
                  <a:gd name="T60" fmla="*/ 30 w 80"/>
                  <a:gd name="T61" fmla="*/ 6 h 117"/>
                  <a:gd name="T62" fmla="*/ 38 w 80"/>
                  <a:gd name="T63" fmla="*/ 2 h 117"/>
                  <a:gd name="T64" fmla="*/ 39 w 80"/>
                  <a:gd name="T65" fmla="*/ 0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80" h="117">
                    <a:moveTo>
                      <a:pt x="59" y="117"/>
                    </a:moveTo>
                    <a:lnTo>
                      <a:pt x="61" y="113"/>
                    </a:lnTo>
                    <a:lnTo>
                      <a:pt x="60" y="108"/>
                    </a:lnTo>
                    <a:lnTo>
                      <a:pt x="59" y="107"/>
                    </a:lnTo>
                    <a:lnTo>
                      <a:pt x="59" y="104"/>
                    </a:lnTo>
                    <a:lnTo>
                      <a:pt x="61" y="95"/>
                    </a:lnTo>
                    <a:lnTo>
                      <a:pt x="61" y="94"/>
                    </a:lnTo>
                    <a:lnTo>
                      <a:pt x="64" y="91"/>
                    </a:lnTo>
                    <a:lnTo>
                      <a:pt x="67" y="87"/>
                    </a:lnTo>
                    <a:lnTo>
                      <a:pt x="74" y="80"/>
                    </a:lnTo>
                    <a:lnTo>
                      <a:pt x="78" y="81"/>
                    </a:lnTo>
                    <a:lnTo>
                      <a:pt x="80" y="71"/>
                    </a:lnTo>
                    <a:lnTo>
                      <a:pt x="71" y="69"/>
                    </a:lnTo>
                    <a:lnTo>
                      <a:pt x="68" y="67"/>
                    </a:lnTo>
                    <a:lnTo>
                      <a:pt x="64" y="64"/>
                    </a:lnTo>
                    <a:lnTo>
                      <a:pt x="64" y="63"/>
                    </a:lnTo>
                    <a:lnTo>
                      <a:pt x="63" y="59"/>
                    </a:lnTo>
                    <a:lnTo>
                      <a:pt x="57" y="48"/>
                    </a:lnTo>
                    <a:lnTo>
                      <a:pt x="47" y="33"/>
                    </a:lnTo>
                    <a:lnTo>
                      <a:pt x="38" y="23"/>
                    </a:lnTo>
                    <a:lnTo>
                      <a:pt x="6" y="17"/>
                    </a:lnTo>
                    <a:lnTo>
                      <a:pt x="3" y="16"/>
                    </a:lnTo>
                    <a:lnTo>
                      <a:pt x="1" y="14"/>
                    </a:lnTo>
                    <a:lnTo>
                      <a:pt x="0" y="14"/>
                    </a:lnTo>
                    <a:lnTo>
                      <a:pt x="0" y="13"/>
                    </a:lnTo>
                    <a:lnTo>
                      <a:pt x="1" y="10"/>
                    </a:lnTo>
                    <a:lnTo>
                      <a:pt x="3" y="9"/>
                    </a:lnTo>
                    <a:lnTo>
                      <a:pt x="11" y="6"/>
                    </a:lnTo>
                    <a:lnTo>
                      <a:pt x="14" y="6"/>
                    </a:lnTo>
                    <a:lnTo>
                      <a:pt x="23" y="9"/>
                    </a:lnTo>
                    <a:lnTo>
                      <a:pt x="30" y="6"/>
                    </a:lnTo>
                    <a:lnTo>
                      <a:pt x="38" y="2"/>
                    </a:lnTo>
                    <a:lnTo>
                      <a:pt x="39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97" name="Freeform 3240">
                <a:extLst>
                  <a:ext uri="{FF2B5EF4-FFF2-40B4-BE49-F238E27FC236}">
                    <a16:creationId xmlns:a16="http://schemas.microsoft.com/office/drawing/2014/main" id="{4A677684-F40E-D70D-1008-718565CD21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9" y="1340"/>
                <a:ext cx="48" cy="25"/>
              </a:xfrm>
              <a:custGeom>
                <a:avLst/>
                <a:gdLst>
                  <a:gd name="T0" fmla="*/ 0 w 190"/>
                  <a:gd name="T1" fmla="*/ 104 h 104"/>
                  <a:gd name="T2" fmla="*/ 1 w 190"/>
                  <a:gd name="T3" fmla="*/ 104 h 104"/>
                  <a:gd name="T4" fmla="*/ 1 w 190"/>
                  <a:gd name="T5" fmla="*/ 103 h 104"/>
                  <a:gd name="T6" fmla="*/ 17 w 190"/>
                  <a:gd name="T7" fmla="*/ 99 h 104"/>
                  <a:gd name="T8" fmla="*/ 18 w 190"/>
                  <a:gd name="T9" fmla="*/ 96 h 104"/>
                  <a:gd name="T10" fmla="*/ 20 w 190"/>
                  <a:gd name="T11" fmla="*/ 90 h 104"/>
                  <a:gd name="T12" fmla="*/ 20 w 190"/>
                  <a:gd name="T13" fmla="*/ 87 h 104"/>
                  <a:gd name="T14" fmla="*/ 18 w 190"/>
                  <a:gd name="T15" fmla="*/ 87 h 104"/>
                  <a:gd name="T16" fmla="*/ 21 w 190"/>
                  <a:gd name="T17" fmla="*/ 78 h 104"/>
                  <a:gd name="T18" fmla="*/ 22 w 190"/>
                  <a:gd name="T19" fmla="*/ 78 h 104"/>
                  <a:gd name="T20" fmla="*/ 27 w 190"/>
                  <a:gd name="T21" fmla="*/ 77 h 104"/>
                  <a:gd name="T22" fmla="*/ 28 w 190"/>
                  <a:gd name="T23" fmla="*/ 75 h 104"/>
                  <a:gd name="T24" fmla="*/ 31 w 190"/>
                  <a:gd name="T25" fmla="*/ 75 h 104"/>
                  <a:gd name="T26" fmla="*/ 31 w 190"/>
                  <a:gd name="T27" fmla="*/ 74 h 104"/>
                  <a:gd name="T28" fmla="*/ 39 w 190"/>
                  <a:gd name="T29" fmla="*/ 67 h 104"/>
                  <a:gd name="T30" fmla="*/ 39 w 190"/>
                  <a:gd name="T31" fmla="*/ 65 h 104"/>
                  <a:gd name="T32" fmla="*/ 42 w 190"/>
                  <a:gd name="T33" fmla="*/ 63 h 104"/>
                  <a:gd name="T34" fmla="*/ 44 w 190"/>
                  <a:gd name="T35" fmla="*/ 58 h 104"/>
                  <a:gd name="T36" fmla="*/ 44 w 190"/>
                  <a:gd name="T37" fmla="*/ 54 h 104"/>
                  <a:gd name="T38" fmla="*/ 45 w 190"/>
                  <a:gd name="T39" fmla="*/ 51 h 104"/>
                  <a:gd name="T40" fmla="*/ 45 w 190"/>
                  <a:gd name="T41" fmla="*/ 48 h 104"/>
                  <a:gd name="T42" fmla="*/ 46 w 190"/>
                  <a:gd name="T43" fmla="*/ 46 h 104"/>
                  <a:gd name="T44" fmla="*/ 46 w 190"/>
                  <a:gd name="T45" fmla="*/ 44 h 104"/>
                  <a:gd name="T46" fmla="*/ 48 w 190"/>
                  <a:gd name="T47" fmla="*/ 43 h 104"/>
                  <a:gd name="T48" fmla="*/ 49 w 190"/>
                  <a:gd name="T49" fmla="*/ 44 h 104"/>
                  <a:gd name="T50" fmla="*/ 59 w 190"/>
                  <a:gd name="T51" fmla="*/ 48 h 104"/>
                  <a:gd name="T52" fmla="*/ 68 w 190"/>
                  <a:gd name="T53" fmla="*/ 51 h 104"/>
                  <a:gd name="T54" fmla="*/ 94 w 190"/>
                  <a:gd name="T55" fmla="*/ 51 h 104"/>
                  <a:gd name="T56" fmla="*/ 112 w 190"/>
                  <a:gd name="T57" fmla="*/ 58 h 104"/>
                  <a:gd name="T58" fmla="*/ 115 w 190"/>
                  <a:gd name="T59" fmla="*/ 60 h 104"/>
                  <a:gd name="T60" fmla="*/ 118 w 190"/>
                  <a:gd name="T61" fmla="*/ 63 h 104"/>
                  <a:gd name="T62" fmla="*/ 135 w 190"/>
                  <a:gd name="T63" fmla="*/ 67 h 104"/>
                  <a:gd name="T64" fmla="*/ 137 w 190"/>
                  <a:gd name="T65" fmla="*/ 67 h 104"/>
                  <a:gd name="T66" fmla="*/ 152 w 190"/>
                  <a:gd name="T67" fmla="*/ 70 h 104"/>
                  <a:gd name="T68" fmla="*/ 154 w 190"/>
                  <a:gd name="T69" fmla="*/ 70 h 104"/>
                  <a:gd name="T70" fmla="*/ 161 w 190"/>
                  <a:gd name="T71" fmla="*/ 67 h 104"/>
                  <a:gd name="T72" fmla="*/ 168 w 190"/>
                  <a:gd name="T73" fmla="*/ 65 h 104"/>
                  <a:gd name="T74" fmla="*/ 172 w 190"/>
                  <a:gd name="T75" fmla="*/ 65 h 104"/>
                  <a:gd name="T76" fmla="*/ 172 w 190"/>
                  <a:gd name="T77" fmla="*/ 61 h 104"/>
                  <a:gd name="T78" fmla="*/ 173 w 190"/>
                  <a:gd name="T79" fmla="*/ 60 h 104"/>
                  <a:gd name="T80" fmla="*/ 172 w 190"/>
                  <a:gd name="T81" fmla="*/ 55 h 104"/>
                  <a:gd name="T82" fmla="*/ 172 w 190"/>
                  <a:gd name="T83" fmla="*/ 51 h 104"/>
                  <a:gd name="T84" fmla="*/ 171 w 190"/>
                  <a:gd name="T85" fmla="*/ 46 h 104"/>
                  <a:gd name="T86" fmla="*/ 171 w 190"/>
                  <a:gd name="T87" fmla="*/ 44 h 104"/>
                  <a:gd name="T88" fmla="*/ 168 w 190"/>
                  <a:gd name="T89" fmla="*/ 41 h 104"/>
                  <a:gd name="T90" fmla="*/ 166 w 190"/>
                  <a:gd name="T91" fmla="*/ 37 h 104"/>
                  <a:gd name="T92" fmla="*/ 168 w 190"/>
                  <a:gd name="T93" fmla="*/ 32 h 104"/>
                  <a:gd name="T94" fmla="*/ 168 w 190"/>
                  <a:gd name="T95" fmla="*/ 29 h 104"/>
                  <a:gd name="T96" fmla="*/ 166 w 190"/>
                  <a:gd name="T97" fmla="*/ 27 h 104"/>
                  <a:gd name="T98" fmla="*/ 164 w 190"/>
                  <a:gd name="T99" fmla="*/ 23 h 104"/>
                  <a:gd name="T100" fmla="*/ 165 w 190"/>
                  <a:gd name="T101" fmla="*/ 22 h 104"/>
                  <a:gd name="T102" fmla="*/ 172 w 190"/>
                  <a:gd name="T103" fmla="*/ 19 h 104"/>
                  <a:gd name="T104" fmla="*/ 182 w 190"/>
                  <a:gd name="T105" fmla="*/ 4 h 104"/>
                  <a:gd name="T106" fmla="*/ 190 w 190"/>
                  <a:gd name="T107" fmla="*/ 0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90" h="104">
                    <a:moveTo>
                      <a:pt x="0" y="104"/>
                    </a:moveTo>
                    <a:lnTo>
                      <a:pt x="1" y="104"/>
                    </a:lnTo>
                    <a:lnTo>
                      <a:pt x="1" y="103"/>
                    </a:lnTo>
                    <a:lnTo>
                      <a:pt x="17" y="99"/>
                    </a:lnTo>
                    <a:lnTo>
                      <a:pt x="18" y="96"/>
                    </a:lnTo>
                    <a:lnTo>
                      <a:pt x="20" y="90"/>
                    </a:lnTo>
                    <a:lnTo>
                      <a:pt x="20" y="87"/>
                    </a:lnTo>
                    <a:lnTo>
                      <a:pt x="18" y="87"/>
                    </a:lnTo>
                    <a:lnTo>
                      <a:pt x="21" y="78"/>
                    </a:lnTo>
                    <a:lnTo>
                      <a:pt x="22" y="78"/>
                    </a:lnTo>
                    <a:lnTo>
                      <a:pt x="27" y="77"/>
                    </a:lnTo>
                    <a:lnTo>
                      <a:pt x="28" y="75"/>
                    </a:lnTo>
                    <a:lnTo>
                      <a:pt x="31" y="75"/>
                    </a:lnTo>
                    <a:lnTo>
                      <a:pt x="31" y="74"/>
                    </a:lnTo>
                    <a:lnTo>
                      <a:pt x="39" y="67"/>
                    </a:lnTo>
                    <a:lnTo>
                      <a:pt x="39" y="65"/>
                    </a:lnTo>
                    <a:lnTo>
                      <a:pt x="42" y="63"/>
                    </a:lnTo>
                    <a:lnTo>
                      <a:pt x="44" y="58"/>
                    </a:lnTo>
                    <a:lnTo>
                      <a:pt x="44" y="54"/>
                    </a:lnTo>
                    <a:lnTo>
                      <a:pt x="45" y="51"/>
                    </a:lnTo>
                    <a:lnTo>
                      <a:pt x="45" y="48"/>
                    </a:lnTo>
                    <a:lnTo>
                      <a:pt x="46" y="46"/>
                    </a:lnTo>
                    <a:lnTo>
                      <a:pt x="46" y="44"/>
                    </a:lnTo>
                    <a:lnTo>
                      <a:pt x="48" y="43"/>
                    </a:lnTo>
                    <a:lnTo>
                      <a:pt x="49" y="44"/>
                    </a:lnTo>
                    <a:lnTo>
                      <a:pt x="59" y="48"/>
                    </a:lnTo>
                    <a:lnTo>
                      <a:pt x="68" y="51"/>
                    </a:lnTo>
                    <a:lnTo>
                      <a:pt x="94" y="51"/>
                    </a:lnTo>
                    <a:lnTo>
                      <a:pt x="112" y="58"/>
                    </a:lnTo>
                    <a:lnTo>
                      <a:pt x="115" y="60"/>
                    </a:lnTo>
                    <a:lnTo>
                      <a:pt x="118" y="63"/>
                    </a:lnTo>
                    <a:lnTo>
                      <a:pt x="135" y="67"/>
                    </a:lnTo>
                    <a:lnTo>
                      <a:pt x="137" y="67"/>
                    </a:lnTo>
                    <a:lnTo>
                      <a:pt x="152" y="70"/>
                    </a:lnTo>
                    <a:lnTo>
                      <a:pt x="154" y="70"/>
                    </a:lnTo>
                    <a:lnTo>
                      <a:pt x="161" y="67"/>
                    </a:lnTo>
                    <a:lnTo>
                      <a:pt x="168" y="65"/>
                    </a:lnTo>
                    <a:lnTo>
                      <a:pt x="172" y="65"/>
                    </a:lnTo>
                    <a:lnTo>
                      <a:pt x="172" y="61"/>
                    </a:lnTo>
                    <a:lnTo>
                      <a:pt x="173" y="60"/>
                    </a:lnTo>
                    <a:lnTo>
                      <a:pt x="172" y="55"/>
                    </a:lnTo>
                    <a:lnTo>
                      <a:pt x="172" y="51"/>
                    </a:lnTo>
                    <a:lnTo>
                      <a:pt x="171" y="46"/>
                    </a:lnTo>
                    <a:lnTo>
                      <a:pt x="171" y="44"/>
                    </a:lnTo>
                    <a:lnTo>
                      <a:pt x="168" y="41"/>
                    </a:lnTo>
                    <a:lnTo>
                      <a:pt x="166" y="37"/>
                    </a:lnTo>
                    <a:lnTo>
                      <a:pt x="168" y="32"/>
                    </a:lnTo>
                    <a:lnTo>
                      <a:pt x="168" y="29"/>
                    </a:lnTo>
                    <a:lnTo>
                      <a:pt x="166" y="27"/>
                    </a:lnTo>
                    <a:lnTo>
                      <a:pt x="164" y="23"/>
                    </a:lnTo>
                    <a:lnTo>
                      <a:pt x="165" y="22"/>
                    </a:lnTo>
                    <a:lnTo>
                      <a:pt x="172" y="19"/>
                    </a:lnTo>
                    <a:lnTo>
                      <a:pt x="182" y="4"/>
                    </a:lnTo>
                    <a:lnTo>
                      <a:pt x="19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98" name="Freeform 3241">
                <a:extLst>
                  <a:ext uri="{FF2B5EF4-FFF2-40B4-BE49-F238E27FC236}">
                    <a16:creationId xmlns:a16="http://schemas.microsoft.com/office/drawing/2014/main" id="{646D600E-44CD-6197-120A-B26CDE2CE8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4" y="1395"/>
                <a:ext cx="77" cy="67"/>
              </a:xfrm>
              <a:custGeom>
                <a:avLst/>
                <a:gdLst>
                  <a:gd name="T0" fmla="*/ 304 w 307"/>
                  <a:gd name="T1" fmla="*/ 269 h 270"/>
                  <a:gd name="T2" fmla="*/ 275 w 307"/>
                  <a:gd name="T3" fmla="*/ 262 h 270"/>
                  <a:gd name="T4" fmla="*/ 275 w 307"/>
                  <a:gd name="T5" fmla="*/ 260 h 270"/>
                  <a:gd name="T6" fmla="*/ 273 w 307"/>
                  <a:gd name="T7" fmla="*/ 232 h 270"/>
                  <a:gd name="T8" fmla="*/ 272 w 307"/>
                  <a:gd name="T9" fmla="*/ 227 h 270"/>
                  <a:gd name="T10" fmla="*/ 266 w 307"/>
                  <a:gd name="T11" fmla="*/ 223 h 270"/>
                  <a:gd name="T12" fmla="*/ 248 w 307"/>
                  <a:gd name="T13" fmla="*/ 188 h 270"/>
                  <a:gd name="T14" fmla="*/ 247 w 307"/>
                  <a:gd name="T15" fmla="*/ 181 h 270"/>
                  <a:gd name="T16" fmla="*/ 245 w 307"/>
                  <a:gd name="T17" fmla="*/ 179 h 270"/>
                  <a:gd name="T18" fmla="*/ 244 w 307"/>
                  <a:gd name="T19" fmla="*/ 177 h 270"/>
                  <a:gd name="T20" fmla="*/ 237 w 307"/>
                  <a:gd name="T21" fmla="*/ 171 h 270"/>
                  <a:gd name="T22" fmla="*/ 229 w 307"/>
                  <a:gd name="T23" fmla="*/ 170 h 270"/>
                  <a:gd name="T24" fmla="*/ 211 w 307"/>
                  <a:gd name="T25" fmla="*/ 175 h 270"/>
                  <a:gd name="T26" fmla="*/ 204 w 307"/>
                  <a:gd name="T27" fmla="*/ 179 h 270"/>
                  <a:gd name="T28" fmla="*/ 197 w 307"/>
                  <a:gd name="T29" fmla="*/ 199 h 270"/>
                  <a:gd name="T30" fmla="*/ 191 w 307"/>
                  <a:gd name="T31" fmla="*/ 209 h 270"/>
                  <a:gd name="T32" fmla="*/ 185 w 307"/>
                  <a:gd name="T33" fmla="*/ 217 h 270"/>
                  <a:gd name="T34" fmla="*/ 155 w 307"/>
                  <a:gd name="T35" fmla="*/ 193 h 270"/>
                  <a:gd name="T36" fmla="*/ 153 w 307"/>
                  <a:gd name="T37" fmla="*/ 185 h 270"/>
                  <a:gd name="T38" fmla="*/ 163 w 307"/>
                  <a:gd name="T39" fmla="*/ 175 h 270"/>
                  <a:gd name="T40" fmla="*/ 174 w 307"/>
                  <a:gd name="T41" fmla="*/ 168 h 270"/>
                  <a:gd name="T42" fmla="*/ 179 w 307"/>
                  <a:gd name="T43" fmla="*/ 157 h 270"/>
                  <a:gd name="T44" fmla="*/ 197 w 307"/>
                  <a:gd name="T45" fmla="*/ 139 h 270"/>
                  <a:gd name="T46" fmla="*/ 195 w 307"/>
                  <a:gd name="T47" fmla="*/ 136 h 270"/>
                  <a:gd name="T48" fmla="*/ 185 w 307"/>
                  <a:gd name="T49" fmla="*/ 117 h 270"/>
                  <a:gd name="T50" fmla="*/ 184 w 307"/>
                  <a:gd name="T51" fmla="*/ 115 h 270"/>
                  <a:gd name="T52" fmla="*/ 166 w 307"/>
                  <a:gd name="T53" fmla="*/ 103 h 270"/>
                  <a:gd name="T54" fmla="*/ 127 w 307"/>
                  <a:gd name="T55" fmla="*/ 103 h 270"/>
                  <a:gd name="T56" fmla="*/ 117 w 307"/>
                  <a:gd name="T57" fmla="*/ 101 h 270"/>
                  <a:gd name="T58" fmla="*/ 98 w 307"/>
                  <a:gd name="T59" fmla="*/ 90 h 270"/>
                  <a:gd name="T60" fmla="*/ 99 w 307"/>
                  <a:gd name="T61" fmla="*/ 86 h 270"/>
                  <a:gd name="T62" fmla="*/ 103 w 307"/>
                  <a:gd name="T63" fmla="*/ 83 h 270"/>
                  <a:gd name="T64" fmla="*/ 107 w 307"/>
                  <a:gd name="T65" fmla="*/ 72 h 270"/>
                  <a:gd name="T66" fmla="*/ 110 w 307"/>
                  <a:gd name="T67" fmla="*/ 65 h 270"/>
                  <a:gd name="T68" fmla="*/ 118 w 307"/>
                  <a:gd name="T69" fmla="*/ 62 h 270"/>
                  <a:gd name="T70" fmla="*/ 125 w 307"/>
                  <a:gd name="T71" fmla="*/ 57 h 270"/>
                  <a:gd name="T72" fmla="*/ 128 w 307"/>
                  <a:gd name="T73" fmla="*/ 54 h 270"/>
                  <a:gd name="T74" fmla="*/ 127 w 307"/>
                  <a:gd name="T75" fmla="*/ 51 h 270"/>
                  <a:gd name="T76" fmla="*/ 107 w 307"/>
                  <a:gd name="T77" fmla="*/ 40 h 270"/>
                  <a:gd name="T78" fmla="*/ 106 w 307"/>
                  <a:gd name="T79" fmla="*/ 24 h 270"/>
                  <a:gd name="T80" fmla="*/ 100 w 307"/>
                  <a:gd name="T81" fmla="*/ 20 h 270"/>
                  <a:gd name="T82" fmla="*/ 41 w 307"/>
                  <a:gd name="T83" fmla="*/ 27 h 270"/>
                  <a:gd name="T84" fmla="*/ 18 w 307"/>
                  <a:gd name="T85" fmla="*/ 20 h 270"/>
                  <a:gd name="T86" fmla="*/ 1 w 307"/>
                  <a:gd name="T87" fmla="*/ 2 h 2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307" h="270">
                    <a:moveTo>
                      <a:pt x="307" y="269"/>
                    </a:moveTo>
                    <a:lnTo>
                      <a:pt x="304" y="269"/>
                    </a:lnTo>
                    <a:lnTo>
                      <a:pt x="300" y="270"/>
                    </a:lnTo>
                    <a:lnTo>
                      <a:pt x="275" y="262"/>
                    </a:lnTo>
                    <a:lnTo>
                      <a:pt x="273" y="262"/>
                    </a:lnTo>
                    <a:lnTo>
                      <a:pt x="275" y="260"/>
                    </a:lnTo>
                    <a:lnTo>
                      <a:pt x="275" y="237"/>
                    </a:lnTo>
                    <a:lnTo>
                      <a:pt x="273" y="232"/>
                    </a:lnTo>
                    <a:lnTo>
                      <a:pt x="273" y="230"/>
                    </a:lnTo>
                    <a:lnTo>
                      <a:pt x="272" y="227"/>
                    </a:lnTo>
                    <a:lnTo>
                      <a:pt x="269" y="224"/>
                    </a:lnTo>
                    <a:lnTo>
                      <a:pt x="266" y="223"/>
                    </a:lnTo>
                    <a:lnTo>
                      <a:pt x="264" y="220"/>
                    </a:lnTo>
                    <a:lnTo>
                      <a:pt x="248" y="188"/>
                    </a:lnTo>
                    <a:lnTo>
                      <a:pt x="247" y="184"/>
                    </a:lnTo>
                    <a:lnTo>
                      <a:pt x="247" y="181"/>
                    </a:lnTo>
                    <a:lnTo>
                      <a:pt x="245" y="181"/>
                    </a:lnTo>
                    <a:lnTo>
                      <a:pt x="245" y="179"/>
                    </a:lnTo>
                    <a:lnTo>
                      <a:pt x="244" y="178"/>
                    </a:lnTo>
                    <a:lnTo>
                      <a:pt x="244" y="177"/>
                    </a:lnTo>
                    <a:lnTo>
                      <a:pt x="241" y="172"/>
                    </a:lnTo>
                    <a:lnTo>
                      <a:pt x="237" y="171"/>
                    </a:lnTo>
                    <a:lnTo>
                      <a:pt x="234" y="170"/>
                    </a:lnTo>
                    <a:lnTo>
                      <a:pt x="229" y="170"/>
                    </a:lnTo>
                    <a:lnTo>
                      <a:pt x="226" y="171"/>
                    </a:lnTo>
                    <a:lnTo>
                      <a:pt x="211" y="175"/>
                    </a:lnTo>
                    <a:lnTo>
                      <a:pt x="208" y="175"/>
                    </a:lnTo>
                    <a:lnTo>
                      <a:pt x="204" y="179"/>
                    </a:lnTo>
                    <a:lnTo>
                      <a:pt x="202" y="179"/>
                    </a:lnTo>
                    <a:lnTo>
                      <a:pt x="197" y="199"/>
                    </a:lnTo>
                    <a:lnTo>
                      <a:pt x="191" y="207"/>
                    </a:lnTo>
                    <a:lnTo>
                      <a:pt x="191" y="209"/>
                    </a:lnTo>
                    <a:lnTo>
                      <a:pt x="188" y="220"/>
                    </a:lnTo>
                    <a:lnTo>
                      <a:pt x="185" y="217"/>
                    </a:lnTo>
                    <a:lnTo>
                      <a:pt x="159" y="200"/>
                    </a:lnTo>
                    <a:lnTo>
                      <a:pt x="155" y="193"/>
                    </a:lnTo>
                    <a:lnTo>
                      <a:pt x="153" y="191"/>
                    </a:lnTo>
                    <a:lnTo>
                      <a:pt x="153" y="185"/>
                    </a:lnTo>
                    <a:lnTo>
                      <a:pt x="155" y="181"/>
                    </a:lnTo>
                    <a:lnTo>
                      <a:pt x="163" y="175"/>
                    </a:lnTo>
                    <a:lnTo>
                      <a:pt x="166" y="172"/>
                    </a:lnTo>
                    <a:lnTo>
                      <a:pt x="174" y="168"/>
                    </a:lnTo>
                    <a:lnTo>
                      <a:pt x="178" y="158"/>
                    </a:lnTo>
                    <a:lnTo>
                      <a:pt x="179" y="157"/>
                    </a:lnTo>
                    <a:lnTo>
                      <a:pt x="187" y="151"/>
                    </a:lnTo>
                    <a:lnTo>
                      <a:pt x="197" y="139"/>
                    </a:lnTo>
                    <a:lnTo>
                      <a:pt x="197" y="137"/>
                    </a:lnTo>
                    <a:lnTo>
                      <a:pt x="195" y="136"/>
                    </a:lnTo>
                    <a:lnTo>
                      <a:pt x="188" y="119"/>
                    </a:lnTo>
                    <a:lnTo>
                      <a:pt x="185" y="117"/>
                    </a:lnTo>
                    <a:lnTo>
                      <a:pt x="185" y="115"/>
                    </a:lnTo>
                    <a:lnTo>
                      <a:pt x="184" y="115"/>
                    </a:lnTo>
                    <a:lnTo>
                      <a:pt x="180" y="111"/>
                    </a:lnTo>
                    <a:lnTo>
                      <a:pt x="166" y="103"/>
                    </a:lnTo>
                    <a:lnTo>
                      <a:pt x="134" y="104"/>
                    </a:lnTo>
                    <a:lnTo>
                      <a:pt x="127" y="103"/>
                    </a:lnTo>
                    <a:lnTo>
                      <a:pt x="122" y="101"/>
                    </a:lnTo>
                    <a:lnTo>
                      <a:pt x="117" y="101"/>
                    </a:lnTo>
                    <a:lnTo>
                      <a:pt x="100" y="98"/>
                    </a:lnTo>
                    <a:lnTo>
                      <a:pt x="98" y="90"/>
                    </a:lnTo>
                    <a:lnTo>
                      <a:pt x="98" y="87"/>
                    </a:lnTo>
                    <a:lnTo>
                      <a:pt x="99" y="86"/>
                    </a:lnTo>
                    <a:lnTo>
                      <a:pt x="100" y="86"/>
                    </a:lnTo>
                    <a:lnTo>
                      <a:pt x="103" y="83"/>
                    </a:lnTo>
                    <a:lnTo>
                      <a:pt x="104" y="77"/>
                    </a:lnTo>
                    <a:lnTo>
                      <a:pt x="107" y="72"/>
                    </a:lnTo>
                    <a:lnTo>
                      <a:pt x="107" y="69"/>
                    </a:lnTo>
                    <a:lnTo>
                      <a:pt x="110" y="65"/>
                    </a:lnTo>
                    <a:lnTo>
                      <a:pt x="111" y="62"/>
                    </a:lnTo>
                    <a:lnTo>
                      <a:pt x="118" y="62"/>
                    </a:lnTo>
                    <a:lnTo>
                      <a:pt x="122" y="60"/>
                    </a:lnTo>
                    <a:lnTo>
                      <a:pt x="125" y="57"/>
                    </a:lnTo>
                    <a:lnTo>
                      <a:pt x="127" y="57"/>
                    </a:lnTo>
                    <a:lnTo>
                      <a:pt x="128" y="54"/>
                    </a:lnTo>
                    <a:lnTo>
                      <a:pt x="127" y="52"/>
                    </a:lnTo>
                    <a:lnTo>
                      <a:pt x="127" y="51"/>
                    </a:lnTo>
                    <a:lnTo>
                      <a:pt x="111" y="44"/>
                    </a:lnTo>
                    <a:lnTo>
                      <a:pt x="107" y="40"/>
                    </a:lnTo>
                    <a:lnTo>
                      <a:pt x="107" y="30"/>
                    </a:lnTo>
                    <a:lnTo>
                      <a:pt x="106" y="24"/>
                    </a:lnTo>
                    <a:lnTo>
                      <a:pt x="103" y="20"/>
                    </a:lnTo>
                    <a:lnTo>
                      <a:pt x="100" y="20"/>
                    </a:lnTo>
                    <a:lnTo>
                      <a:pt x="64" y="27"/>
                    </a:lnTo>
                    <a:lnTo>
                      <a:pt x="41" y="27"/>
                    </a:lnTo>
                    <a:lnTo>
                      <a:pt x="24" y="23"/>
                    </a:lnTo>
                    <a:lnTo>
                      <a:pt x="18" y="20"/>
                    </a:lnTo>
                    <a:lnTo>
                      <a:pt x="5" y="7"/>
                    </a:lnTo>
                    <a:lnTo>
                      <a:pt x="1" y="2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99" name="Freeform 3242">
                <a:extLst>
                  <a:ext uri="{FF2B5EF4-FFF2-40B4-BE49-F238E27FC236}">
                    <a16:creationId xmlns:a16="http://schemas.microsoft.com/office/drawing/2014/main" id="{E20920EF-5029-F099-41EF-FC7868A4F8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1" y="1391"/>
                <a:ext cx="123" cy="49"/>
              </a:xfrm>
              <a:custGeom>
                <a:avLst/>
                <a:gdLst>
                  <a:gd name="T0" fmla="*/ 0 w 492"/>
                  <a:gd name="T1" fmla="*/ 195 h 196"/>
                  <a:gd name="T2" fmla="*/ 4 w 492"/>
                  <a:gd name="T3" fmla="*/ 184 h 196"/>
                  <a:gd name="T4" fmla="*/ 10 w 492"/>
                  <a:gd name="T5" fmla="*/ 171 h 196"/>
                  <a:gd name="T6" fmla="*/ 7 w 492"/>
                  <a:gd name="T7" fmla="*/ 157 h 196"/>
                  <a:gd name="T8" fmla="*/ 6 w 492"/>
                  <a:gd name="T9" fmla="*/ 154 h 196"/>
                  <a:gd name="T10" fmla="*/ 14 w 492"/>
                  <a:gd name="T11" fmla="*/ 144 h 196"/>
                  <a:gd name="T12" fmla="*/ 18 w 492"/>
                  <a:gd name="T13" fmla="*/ 132 h 196"/>
                  <a:gd name="T14" fmla="*/ 21 w 492"/>
                  <a:gd name="T15" fmla="*/ 129 h 196"/>
                  <a:gd name="T16" fmla="*/ 22 w 492"/>
                  <a:gd name="T17" fmla="*/ 131 h 196"/>
                  <a:gd name="T18" fmla="*/ 31 w 492"/>
                  <a:gd name="T19" fmla="*/ 135 h 196"/>
                  <a:gd name="T20" fmla="*/ 56 w 492"/>
                  <a:gd name="T21" fmla="*/ 138 h 196"/>
                  <a:gd name="T22" fmla="*/ 75 w 492"/>
                  <a:gd name="T23" fmla="*/ 139 h 196"/>
                  <a:gd name="T24" fmla="*/ 88 w 492"/>
                  <a:gd name="T25" fmla="*/ 135 h 196"/>
                  <a:gd name="T26" fmla="*/ 115 w 492"/>
                  <a:gd name="T27" fmla="*/ 128 h 196"/>
                  <a:gd name="T28" fmla="*/ 144 w 492"/>
                  <a:gd name="T29" fmla="*/ 117 h 196"/>
                  <a:gd name="T30" fmla="*/ 151 w 492"/>
                  <a:gd name="T31" fmla="*/ 118 h 196"/>
                  <a:gd name="T32" fmla="*/ 161 w 492"/>
                  <a:gd name="T33" fmla="*/ 121 h 196"/>
                  <a:gd name="T34" fmla="*/ 173 w 492"/>
                  <a:gd name="T35" fmla="*/ 132 h 196"/>
                  <a:gd name="T36" fmla="*/ 175 w 492"/>
                  <a:gd name="T37" fmla="*/ 135 h 196"/>
                  <a:gd name="T38" fmla="*/ 183 w 492"/>
                  <a:gd name="T39" fmla="*/ 138 h 196"/>
                  <a:gd name="T40" fmla="*/ 226 w 492"/>
                  <a:gd name="T41" fmla="*/ 125 h 196"/>
                  <a:gd name="T42" fmla="*/ 269 w 492"/>
                  <a:gd name="T43" fmla="*/ 118 h 196"/>
                  <a:gd name="T44" fmla="*/ 288 w 492"/>
                  <a:gd name="T45" fmla="*/ 111 h 196"/>
                  <a:gd name="T46" fmla="*/ 300 w 492"/>
                  <a:gd name="T47" fmla="*/ 113 h 196"/>
                  <a:gd name="T48" fmla="*/ 310 w 492"/>
                  <a:gd name="T49" fmla="*/ 115 h 196"/>
                  <a:gd name="T50" fmla="*/ 317 w 492"/>
                  <a:gd name="T51" fmla="*/ 110 h 196"/>
                  <a:gd name="T52" fmla="*/ 319 w 492"/>
                  <a:gd name="T53" fmla="*/ 108 h 196"/>
                  <a:gd name="T54" fmla="*/ 317 w 492"/>
                  <a:gd name="T55" fmla="*/ 106 h 196"/>
                  <a:gd name="T56" fmla="*/ 314 w 492"/>
                  <a:gd name="T57" fmla="*/ 90 h 196"/>
                  <a:gd name="T58" fmla="*/ 312 w 492"/>
                  <a:gd name="T59" fmla="*/ 83 h 196"/>
                  <a:gd name="T60" fmla="*/ 303 w 492"/>
                  <a:gd name="T61" fmla="*/ 80 h 196"/>
                  <a:gd name="T62" fmla="*/ 296 w 492"/>
                  <a:gd name="T63" fmla="*/ 71 h 196"/>
                  <a:gd name="T64" fmla="*/ 289 w 492"/>
                  <a:gd name="T65" fmla="*/ 55 h 196"/>
                  <a:gd name="T66" fmla="*/ 305 w 492"/>
                  <a:gd name="T67" fmla="*/ 50 h 196"/>
                  <a:gd name="T68" fmla="*/ 310 w 492"/>
                  <a:gd name="T69" fmla="*/ 37 h 196"/>
                  <a:gd name="T70" fmla="*/ 320 w 492"/>
                  <a:gd name="T71" fmla="*/ 30 h 196"/>
                  <a:gd name="T72" fmla="*/ 328 w 492"/>
                  <a:gd name="T73" fmla="*/ 19 h 196"/>
                  <a:gd name="T74" fmla="*/ 331 w 492"/>
                  <a:gd name="T75" fmla="*/ 13 h 196"/>
                  <a:gd name="T76" fmla="*/ 345 w 492"/>
                  <a:gd name="T77" fmla="*/ 4 h 196"/>
                  <a:gd name="T78" fmla="*/ 381 w 492"/>
                  <a:gd name="T79" fmla="*/ 0 h 196"/>
                  <a:gd name="T80" fmla="*/ 386 w 492"/>
                  <a:gd name="T81" fmla="*/ 5 h 196"/>
                  <a:gd name="T82" fmla="*/ 391 w 492"/>
                  <a:gd name="T83" fmla="*/ 13 h 196"/>
                  <a:gd name="T84" fmla="*/ 413 w 492"/>
                  <a:gd name="T85" fmla="*/ 10 h 196"/>
                  <a:gd name="T86" fmla="*/ 448 w 492"/>
                  <a:gd name="T87" fmla="*/ 23 h 196"/>
                  <a:gd name="T88" fmla="*/ 454 w 492"/>
                  <a:gd name="T89" fmla="*/ 27 h 196"/>
                  <a:gd name="T90" fmla="*/ 464 w 492"/>
                  <a:gd name="T91" fmla="*/ 22 h 196"/>
                  <a:gd name="T92" fmla="*/ 485 w 492"/>
                  <a:gd name="T93" fmla="*/ 12 h 196"/>
                  <a:gd name="T94" fmla="*/ 490 w 492"/>
                  <a:gd name="T95" fmla="*/ 17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92" h="196">
                    <a:moveTo>
                      <a:pt x="0" y="196"/>
                    </a:moveTo>
                    <a:lnTo>
                      <a:pt x="0" y="195"/>
                    </a:lnTo>
                    <a:lnTo>
                      <a:pt x="3" y="189"/>
                    </a:lnTo>
                    <a:lnTo>
                      <a:pt x="4" y="184"/>
                    </a:lnTo>
                    <a:lnTo>
                      <a:pt x="6" y="182"/>
                    </a:lnTo>
                    <a:lnTo>
                      <a:pt x="10" y="171"/>
                    </a:lnTo>
                    <a:lnTo>
                      <a:pt x="8" y="159"/>
                    </a:lnTo>
                    <a:lnTo>
                      <a:pt x="7" y="157"/>
                    </a:lnTo>
                    <a:lnTo>
                      <a:pt x="7" y="156"/>
                    </a:lnTo>
                    <a:lnTo>
                      <a:pt x="6" y="154"/>
                    </a:lnTo>
                    <a:lnTo>
                      <a:pt x="14" y="146"/>
                    </a:lnTo>
                    <a:lnTo>
                      <a:pt x="14" y="144"/>
                    </a:lnTo>
                    <a:lnTo>
                      <a:pt x="17" y="135"/>
                    </a:lnTo>
                    <a:lnTo>
                      <a:pt x="18" y="132"/>
                    </a:lnTo>
                    <a:lnTo>
                      <a:pt x="18" y="131"/>
                    </a:lnTo>
                    <a:lnTo>
                      <a:pt x="21" y="129"/>
                    </a:lnTo>
                    <a:lnTo>
                      <a:pt x="22" y="129"/>
                    </a:lnTo>
                    <a:lnTo>
                      <a:pt x="22" y="131"/>
                    </a:lnTo>
                    <a:lnTo>
                      <a:pt x="24" y="132"/>
                    </a:lnTo>
                    <a:lnTo>
                      <a:pt x="31" y="135"/>
                    </a:lnTo>
                    <a:lnTo>
                      <a:pt x="48" y="135"/>
                    </a:lnTo>
                    <a:lnTo>
                      <a:pt x="56" y="138"/>
                    </a:lnTo>
                    <a:lnTo>
                      <a:pt x="68" y="139"/>
                    </a:lnTo>
                    <a:lnTo>
                      <a:pt x="75" y="139"/>
                    </a:lnTo>
                    <a:lnTo>
                      <a:pt x="87" y="136"/>
                    </a:lnTo>
                    <a:lnTo>
                      <a:pt x="88" y="135"/>
                    </a:lnTo>
                    <a:lnTo>
                      <a:pt x="108" y="131"/>
                    </a:lnTo>
                    <a:lnTo>
                      <a:pt x="115" y="128"/>
                    </a:lnTo>
                    <a:lnTo>
                      <a:pt x="125" y="127"/>
                    </a:lnTo>
                    <a:lnTo>
                      <a:pt x="144" y="117"/>
                    </a:lnTo>
                    <a:lnTo>
                      <a:pt x="148" y="117"/>
                    </a:lnTo>
                    <a:lnTo>
                      <a:pt x="151" y="118"/>
                    </a:lnTo>
                    <a:lnTo>
                      <a:pt x="158" y="120"/>
                    </a:lnTo>
                    <a:lnTo>
                      <a:pt x="161" y="121"/>
                    </a:lnTo>
                    <a:lnTo>
                      <a:pt x="172" y="132"/>
                    </a:lnTo>
                    <a:lnTo>
                      <a:pt x="173" y="132"/>
                    </a:lnTo>
                    <a:lnTo>
                      <a:pt x="173" y="134"/>
                    </a:lnTo>
                    <a:lnTo>
                      <a:pt x="175" y="135"/>
                    </a:lnTo>
                    <a:lnTo>
                      <a:pt x="182" y="135"/>
                    </a:lnTo>
                    <a:lnTo>
                      <a:pt x="183" y="138"/>
                    </a:lnTo>
                    <a:lnTo>
                      <a:pt x="197" y="132"/>
                    </a:lnTo>
                    <a:lnTo>
                      <a:pt x="226" y="125"/>
                    </a:lnTo>
                    <a:lnTo>
                      <a:pt x="236" y="117"/>
                    </a:lnTo>
                    <a:lnTo>
                      <a:pt x="269" y="118"/>
                    </a:lnTo>
                    <a:lnTo>
                      <a:pt x="285" y="111"/>
                    </a:lnTo>
                    <a:lnTo>
                      <a:pt x="288" y="111"/>
                    </a:lnTo>
                    <a:lnTo>
                      <a:pt x="295" y="113"/>
                    </a:lnTo>
                    <a:lnTo>
                      <a:pt x="300" y="113"/>
                    </a:lnTo>
                    <a:lnTo>
                      <a:pt x="307" y="114"/>
                    </a:lnTo>
                    <a:lnTo>
                      <a:pt x="310" y="115"/>
                    </a:lnTo>
                    <a:lnTo>
                      <a:pt x="312" y="115"/>
                    </a:lnTo>
                    <a:lnTo>
                      <a:pt x="317" y="110"/>
                    </a:lnTo>
                    <a:lnTo>
                      <a:pt x="317" y="108"/>
                    </a:lnTo>
                    <a:lnTo>
                      <a:pt x="319" y="108"/>
                    </a:lnTo>
                    <a:lnTo>
                      <a:pt x="319" y="107"/>
                    </a:lnTo>
                    <a:lnTo>
                      <a:pt x="317" y="106"/>
                    </a:lnTo>
                    <a:lnTo>
                      <a:pt x="317" y="97"/>
                    </a:lnTo>
                    <a:lnTo>
                      <a:pt x="314" y="90"/>
                    </a:lnTo>
                    <a:lnTo>
                      <a:pt x="313" y="83"/>
                    </a:lnTo>
                    <a:lnTo>
                      <a:pt x="312" y="83"/>
                    </a:lnTo>
                    <a:lnTo>
                      <a:pt x="306" y="80"/>
                    </a:lnTo>
                    <a:lnTo>
                      <a:pt x="303" y="80"/>
                    </a:lnTo>
                    <a:lnTo>
                      <a:pt x="300" y="77"/>
                    </a:lnTo>
                    <a:lnTo>
                      <a:pt x="296" y="71"/>
                    </a:lnTo>
                    <a:lnTo>
                      <a:pt x="295" y="71"/>
                    </a:lnTo>
                    <a:lnTo>
                      <a:pt x="289" y="55"/>
                    </a:lnTo>
                    <a:lnTo>
                      <a:pt x="289" y="46"/>
                    </a:lnTo>
                    <a:lnTo>
                      <a:pt x="305" y="50"/>
                    </a:lnTo>
                    <a:lnTo>
                      <a:pt x="307" y="46"/>
                    </a:lnTo>
                    <a:lnTo>
                      <a:pt x="310" y="37"/>
                    </a:lnTo>
                    <a:lnTo>
                      <a:pt x="312" y="36"/>
                    </a:lnTo>
                    <a:lnTo>
                      <a:pt x="320" y="30"/>
                    </a:lnTo>
                    <a:lnTo>
                      <a:pt x="323" y="27"/>
                    </a:lnTo>
                    <a:lnTo>
                      <a:pt x="328" y="19"/>
                    </a:lnTo>
                    <a:lnTo>
                      <a:pt x="331" y="15"/>
                    </a:lnTo>
                    <a:lnTo>
                      <a:pt x="331" y="13"/>
                    </a:lnTo>
                    <a:lnTo>
                      <a:pt x="332" y="12"/>
                    </a:lnTo>
                    <a:lnTo>
                      <a:pt x="345" y="4"/>
                    </a:lnTo>
                    <a:lnTo>
                      <a:pt x="380" y="1"/>
                    </a:lnTo>
                    <a:lnTo>
                      <a:pt x="381" y="0"/>
                    </a:lnTo>
                    <a:lnTo>
                      <a:pt x="386" y="0"/>
                    </a:lnTo>
                    <a:lnTo>
                      <a:pt x="386" y="5"/>
                    </a:lnTo>
                    <a:lnTo>
                      <a:pt x="391" y="12"/>
                    </a:lnTo>
                    <a:lnTo>
                      <a:pt x="391" y="13"/>
                    </a:lnTo>
                    <a:lnTo>
                      <a:pt x="393" y="10"/>
                    </a:lnTo>
                    <a:lnTo>
                      <a:pt x="413" y="10"/>
                    </a:lnTo>
                    <a:lnTo>
                      <a:pt x="441" y="19"/>
                    </a:lnTo>
                    <a:lnTo>
                      <a:pt x="448" y="23"/>
                    </a:lnTo>
                    <a:lnTo>
                      <a:pt x="453" y="27"/>
                    </a:lnTo>
                    <a:lnTo>
                      <a:pt x="454" y="27"/>
                    </a:lnTo>
                    <a:lnTo>
                      <a:pt x="460" y="24"/>
                    </a:lnTo>
                    <a:lnTo>
                      <a:pt x="464" y="22"/>
                    </a:lnTo>
                    <a:lnTo>
                      <a:pt x="473" y="16"/>
                    </a:lnTo>
                    <a:lnTo>
                      <a:pt x="485" y="12"/>
                    </a:lnTo>
                    <a:lnTo>
                      <a:pt x="487" y="12"/>
                    </a:lnTo>
                    <a:lnTo>
                      <a:pt x="490" y="17"/>
                    </a:lnTo>
                    <a:lnTo>
                      <a:pt x="492" y="1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00" name="Freeform 3243">
                <a:extLst>
                  <a:ext uri="{FF2B5EF4-FFF2-40B4-BE49-F238E27FC236}">
                    <a16:creationId xmlns:a16="http://schemas.microsoft.com/office/drawing/2014/main" id="{47846860-459A-D14A-2E11-A02899A53D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7" y="1406"/>
                <a:ext cx="35" cy="25"/>
              </a:xfrm>
              <a:custGeom>
                <a:avLst/>
                <a:gdLst>
                  <a:gd name="T0" fmla="*/ 138 w 139"/>
                  <a:gd name="T1" fmla="*/ 0 h 102"/>
                  <a:gd name="T2" fmla="*/ 138 w 139"/>
                  <a:gd name="T3" fmla="*/ 1 h 102"/>
                  <a:gd name="T4" fmla="*/ 139 w 139"/>
                  <a:gd name="T5" fmla="*/ 10 h 102"/>
                  <a:gd name="T6" fmla="*/ 138 w 139"/>
                  <a:gd name="T7" fmla="*/ 25 h 102"/>
                  <a:gd name="T8" fmla="*/ 134 w 139"/>
                  <a:gd name="T9" fmla="*/ 33 h 102"/>
                  <a:gd name="T10" fmla="*/ 114 w 139"/>
                  <a:gd name="T11" fmla="*/ 49 h 102"/>
                  <a:gd name="T12" fmla="*/ 107 w 139"/>
                  <a:gd name="T13" fmla="*/ 53 h 102"/>
                  <a:gd name="T14" fmla="*/ 105 w 139"/>
                  <a:gd name="T15" fmla="*/ 54 h 102"/>
                  <a:gd name="T16" fmla="*/ 100 w 139"/>
                  <a:gd name="T17" fmla="*/ 56 h 102"/>
                  <a:gd name="T18" fmla="*/ 96 w 139"/>
                  <a:gd name="T19" fmla="*/ 56 h 102"/>
                  <a:gd name="T20" fmla="*/ 90 w 139"/>
                  <a:gd name="T21" fmla="*/ 60 h 102"/>
                  <a:gd name="T22" fmla="*/ 74 w 139"/>
                  <a:gd name="T23" fmla="*/ 66 h 102"/>
                  <a:gd name="T24" fmla="*/ 60 w 139"/>
                  <a:gd name="T25" fmla="*/ 68 h 102"/>
                  <a:gd name="T26" fmla="*/ 55 w 139"/>
                  <a:gd name="T27" fmla="*/ 68 h 102"/>
                  <a:gd name="T28" fmla="*/ 54 w 139"/>
                  <a:gd name="T29" fmla="*/ 73 h 102"/>
                  <a:gd name="T30" fmla="*/ 54 w 139"/>
                  <a:gd name="T31" fmla="*/ 74 h 102"/>
                  <a:gd name="T32" fmla="*/ 51 w 139"/>
                  <a:gd name="T33" fmla="*/ 78 h 102"/>
                  <a:gd name="T34" fmla="*/ 51 w 139"/>
                  <a:gd name="T35" fmla="*/ 80 h 102"/>
                  <a:gd name="T36" fmla="*/ 48 w 139"/>
                  <a:gd name="T37" fmla="*/ 82 h 102"/>
                  <a:gd name="T38" fmla="*/ 47 w 139"/>
                  <a:gd name="T39" fmla="*/ 82 h 102"/>
                  <a:gd name="T40" fmla="*/ 30 w 139"/>
                  <a:gd name="T41" fmla="*/ 67 h 102"/>
                  <a:gd name="T42" fmla="*/ 29 w 139"/>
                  <a:gd name="T43" fmla="*/ 67 h 102"/>
                  <a:gd name="T44" fmla="*/ 26 w 139"/>
                  <a:gd name="T45" fmla="*/ 70 h 102"/>
                  <a:gd name="T46" fmla="*/ 23 w 139"/>
                  <a:gd name="T47" fmla="*/ 75 h 102"/>
                  <a:gd name="T48" fmla="*/ 17 w 139"/>
                  <a:gd name="T49" fmla="*/ 82 h 102"/>
                  <a:gd name="T50" fmla="*/ 15 w 139"/>
                  <a:gd name="T51" fmla="*/ 82 h 102"/>
                  <a:gd name="T52" fmla="*/ 7 w 139"/>
                  <a:gd name="T53" fmla="*/ 80 h 102"/>
                  <a:gd name="T54" fmla="*/ 0 w 139"/>
                  <a:gd name="T55" fmla="*/ 80 h 102"/>
                  <a:gd name="T56" fmla="*/ 0 w 139"/>
                  <a:gd name="T57" fmla="*/ 99 h 102"/>
                  <a:gd name="T58" fmla="*/ 13 w 139"/>
                  <a:gd name="T59" fmla="*/ 99 h 102"/>
                  <a:gd name="T60" fmla="*/ 17 w 139"/>
                  <a:gd name="T61" fmla="*/ 100 h 102"/>
                  <a:gd name="T62" fmla="*/ 17 w 139"/>
                  <a:gd name="T63" fmla="*/ 102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39" h="102">
                    <a:moveTo>
                      <a:pt x="138" y="0"/>
                    </a:moveTo>
                    <a:lnTo>
                      <a:pt x="138" y="1"/>
                    </a:lnTo>
                    <a:lnTo>
                      <a:pt x="139" y="10"/>
                    </a:lnTo>
                    <a:lnTo>
                      <a:pt x="138" y="25"/>
                    </a:lnTo>
                    <a:lnTo>
                      <a:pt x="134" y="33"/>
                    </a:lnTo>
                    <a:lnTo>
                      <a:pt x="114" y="49"/>
                    </a:lnTo>
                    <a:lnTo>
                      <a:pt x="107" y="53"/>
                    </a:lnTo>
                    <a:lnTo>
                      <a:pt x="105" y="54"/>
                    </a:lnTo>
                    <a:lnTo>
                      <a:pt x="100" y="56"/>
                    </a:lnTo>
                    <a:lnTo>
                      <a:pt x="96" y="56"/>
                    </a:lnTo>
                    <a:lnTo>
                      <a:pt x="90" y="60"/>
                    </a:lnTo>
                    <a:lnTo>
                      <a:pt x="74" y="66"/>
                    </a:lnTo>
                    <a:lnTo>
                      <a:pt x="60" y="68"/>
                    </a:lnTo>
                    <a:lnTo>
                      <a:pt x="55" y="68"/>
                    </a:lnTo>
                    <a:lnTo>
                      <a:pt x="54" y="73"/>
                    </a:lnTo>
                    <a:lnTo>
                      <a:pt x="54" y="74"/>
                    </a:lnTo>
                    <a:lnTo>
                      <a:pt x="51" y="78"/>
                    </a:lnTo>
                    <a:lnTo>
                      <a:pt x="51" y="80"/>
                    </a:lnTo>
                    <a:lnTo>
                      <a:pt x="48" y="82"/>
                    </a:lnTo>
                    <a:lnTo>
                      <a:pt x="47" y="82"/>
                    </a:lnTo>
                    <a:lnTo>
                      <a:pt x="30" y="67"/>
                    </a:lnTo>
                    <a:lnTo>
                      <a:pt x="29" y="67"/>
                    </a:lnTo>
                    <a:lnTo>
                      <a:pt x="26" y="70"/>
                    </a:lnTo>
                    <a:lnTo>
                      <a:pt x="23" y="75"/>
                    </a:lnTo>
                    <a:lnTo>
                      <a:pt x="17" y="82"/>
                    </a:lnTo>
                    <a:lnTo>
                      <a:pt x="15" y="82"/>
                    </a:lnTo>
                    <a:lnTo>
                      <a:pt x="7" y="80"/>
                    </a:lnTo>
                    <a:lnTo>
                      <a:pt x="0" y="80"/>
                    </a:lnTo>
                    <a:lnTo>
                      <a:pt x="0" y="99"/>
                    </a:lnTo>
                    <a:lnTo>
                      <a:pt x="13" y="99"/>
                    </a:lnTo>
                    <a:lnTo>
                      <a:pt x="17" y="100"/>
                    </a:lnTo>
                    <a:lnTo>
                      <a:pt x="17" y="10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01" name="Freeform 3244">
                <a:extLst>
                  <a:ext uri="{FF2B5EF4-FFF2-40B4-BE49-F238E27FC236}">
                    <a16:creationId xmlns:a16="http://schemas.microsoft.com/office/drawing/2014/main" id="{D6AE51ED-40FA-278B-E0E1-B7A662260C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1" y="1431"/>
                <a:ext cx="50" cy="31"/>
              </a:xfrm>
              <a:custGeom>
                <a:avLst/>
                <a:gdLst>
                  <a:gd name="T0" fmla="*/ 199 w 199"/>
                  <a:gd name="T1" fmla="*/ 0 h 123"/>
                  <a:gd name="T2" fmla="*/ 197 w 199"/>
                  <a:gd name="T3" fmla="*/ 5 h 123"/>
                  <a:gd name="T4" fmla="*/ 195 w 199"/>
                  <a:gd name="T5" fmla="*/ 7 h 123"/>
                  <a:gd name="T6" fmla="*/ 195 w 199"/>
                  <a:gd name="T7" fmla="*/ 8 h 123"/>
                  <a:gd name="T8" fmla="*/ 193 w 199"/>
                  <a:gd name="T9" fmla="*/ 8 h 123"/>
                  <a:gd name="T10" fmla="*/ 182 w 199"/>
                  <a:gd name="T11" fmla="*/ 28 h 123"/>
                  <a:gd name="T12" fmla="*/ 183 w 199"/>
                  <a:gd name="T13" fmla="*/ 32 h 123"/>
                  <a:gd name="T14" fmla="*/ 176 w 199"/>
                  <a:gd name="T15" fmla="*/ 33 h 123"/>
                  <a:gd name="T16" fmla="*/ 173 w 199"/>
                  <a:gd name="T17" fmla="*/ 33 h 123"/>
                  <a:gd name="T18" fmla="*/ 162 w 199"/>
                  <a:gd name="T19" fmla="*/ 56 h 123"/>
                  <a:gd name="T20" fmla="*/ 151 w 199"/>
                  <a:gd name="T21" fmla="*/ 68 h 123"/>
                  <a:gd name="T22" fmla="*/ 146 w 199"/>
                  <a:gd name="T23" fmla="*/ 68 h 123"/>
                  <a:gd name="T24" fmla="*/ 134 w 199"/>
                  <a:gd name="T25" fmla="*/ 77 h 123"/>
                  <a:gd name="T26" fmla="*/ 113 w 199"/>
                  <a:gd name="T27" fmla="*/ 95 h 123"/>
                  <a:gd name="T28" fmla="*/ 96 w 199"/>
                  <a:gd name="T29" fmla="*/ 103 h 123"/>
                  <a:gd name="T30" fmla="*/ 88 w 199"/>
                  <a:gd name="T31" fmla="*/ 103 h 123"/>
                  <a:gd name="T32" fmla="*/ 88 w 199"/>
                  <a:gd name="T33" fmla="*/ 105 h 123"/>
                  <a:gd name="T34" fmla="*/ 86 w 199"/>
                  <a:gd name="T35" fmla="*/ 105 h 123"/>
                  <a:gd name="T36" fmla="*/ 82 w 199"/>
                  <a:gd name="T37" fmla="*/ 98 h 123"/>
                  <a:gd name="T38" fmla="*/ 82 w 199"/>
                  <a:gd name="T39" fmla="*/ 96 h 123"/>
                  <a:gd name="T40" fmla="*/ 81 w 199"/>
                  <a:gd name="T41" fmla="*/ 96 h 123"/>
                  <a:gd name="T42" fmla="*/ 79 w 199"/>
                  <a:gd name="T43" fmla="*/ 95 h 123"/>
                  <a:gd name="T44" fmla="*/ 77 w 199"/>
                  <a:gd name="T45" fmla="*/ 95 h 123"/>
                  <a:gd name="T46" fmla="*/ 70 w 199"/>
                  <a:gd name="T47" fmla="*/ 93 h 123"/>
                  <a:gd name="T48" fmla="*/ 54 w 199"/>
                  <a:gd name="T49" fmla="*/ 86 h 123"/>
                  <a:gd name="T50" fmla="*/ 50 w 199"/>
                  <a:gd name="T51" fmla="*/ 82 h 123"/>
                  <a:gd name="T52" fmla="*/ 50 w 199"/>
                  <a:gd name="T53" fmla="*/ 84 h 123"/>
                  <a:gd name="T54" fmla="*/ 26 w 199"/>
                  <a:gd name="T55" fmla="*/ 96 h 123"/>
                  <a:gd name="T56" fmla="*/ 18 w 199"/>
                  <a:gd name="T57" fmla="*/ 102 h 123"/>
                  <a:gd name="T58" fmla="*/ 0 w 199"/>
                  <a:gd name="T59" fmla="*/ 123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99" h="123">
                    <a:moveTo>
                      <a:pt x="199" y="0"/>
                    </a:moveTo>
                    <a:lnTo>
                      <a:pt x="197" y="5"/>
                    </a:lnTo>
                    <a:lnTo>
                      <a:pt x="195" y="7"/>
                    </a:lnTo>
                    <a:lnTo>
                      <a:pt x="195" y="8"/>
                    </a:lnTo>
                    <a:lnTo>
                      <a:pt x="193" y="8"/>
                    </a:lnTo>
                    <a:lnTo>
                      <a:pt x="182" y="28"/>
                    </a:lnTo>
                    <a:lnTo>
                      <a:pt x="183" y="32"/>
                    </a:lnTo>
                    <a:lnTo>
                      <a:pt x="176" y="33"/>
                    </a:lnTo>
                    <a:lnTo>
                      <a:pt x="173" y="33"/>
                    </a:lnTo>
                    <a:lnTo>
                      <a:pt x="162" y="56"/>
                    </a:lnTo>
                    <a:lnTo>
                      <a:pt x="151" y="68"/>
                    </a:lnTo>
                    <a:lnTo>
                      <a:pt x="146" y="68"/>
                    </a:lnTo>
                    <a:lnTo>
                      <a:pt x="134" y="77"/>
                    </a:lnTo>
                    <a:lnTo>
                      <a:pt x="113" y="95"/>
                    </a:lnTo>
                    <a:lnTo>
                      <a:pt x="96" y="103"/>
                    </a:lnTo>
                    <a:lnTo>
                      <a:pt x="88" y="103"/>
                    </a:lnTo>
                    <a:lnTo>
                      <a:pt x="88" y="105"/>
                    </a:lnTo>
                    <a:lnTo>
                      <a:pt x="86" y="105"/>
                    </a:lnTo>
                    <a:lnTo>
                      <a:pt x="82" y="98"/>
                    </a:lnTo>
                    <a:lnTo>
                      <a:pt x="82" y="96"/>
                    </a:lnTo>
                    <a:lnTo>
                      <a:pt x="81" y="96"/>
                    </a:lnTo>
                    <a:lnTo>
                      <a:pt x="79" y="95"/>
                    </a:lnTo>
                    <a:lnTo>
                      <a:pt x="77" y="95"/>
                    </a:lnTo>
                    <a:lnTo>
                      <a:pt x="70" y="93"/>
                    </a:lnTo>
                    <a:lnTo>
                      <a:pt x="54" y="86"/>
                    </a:lnTo>
                    <a:lnTo>
                      <a:pt x="50" y="82"/>
                    </a:lnTo>
                    <a:lnTo>
                      <a:pt x="50" y="84"/>
                    </a:lnTo>
                    <a:lnTo>
                      <a:pt x="26" y="96"/>
                    </a:lnTo>
                    <a:lnTo>
                      <a:pt x="18" y="102"/>
                    </a:lnTo>
                    <a:lnTo>
                      <a:pt x="0" y="12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02" name="Freeform 3245">
                <a:extLst>
                  <a:ext uri="{FF2B5EF4-FFF2-40B4-BE49-F238E27FC236}">
                    <a16:creationId xmlns:a16="http://schemas.microsoft.com/office/drawing/2014/main" id="{003640A2-47A5-3064-5369-3AFDE6B44A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1" y="1431"/>
                <a:ext cx="17" cy="46"/>
              </a:xfrm>
              <a:custGeom>
                <a:avLst/>
                <a:gdLst>
                  <a:gd name="T0" fmla="*/ 50 w 67"/>
                  <a:gd name="T1" fmla="*/ 184 h 184"/>
                  <a:gd name="T2" fmla="*/ 50 w 67"/>
                  <a:gd name="T3" fmla="*/ 177 h 184"/>
                  <a:gd name="T4" fmla="*/ 51 w 67"/>
                  <a:gd name="T5" fmla="*/ 172 h 184"/>
                  <a:gd name="T6" fmla="*/ 51 w 67"/>
                  <a:gd name="T7" fmla="*/ 170 h 184"/>
                  <a:gd name="T8" fmla="*/ 52 w 67"/>
                  <a:gd name="T9" fmla="*/ 169 h 184"/>
                  <a:gd name="T10" fmla="*/ 54 w 67"/>
                  <a:gd name="T11" fmla="*/ 169 h 184"/>
                  <a:gd name="T12" fmla="*/ 55 w 67"/>
                  <a:gd name="T13" fmla="*/ 168 h 184"/>
                  <a:gd name="T14" fmla="*/ 55 w 67"/>
                  <a:gd name="T15" fmla="*/ 166 h 184"/>
                  <a:gd name="T16" fmla="*/ 57 w 67"/>
                  <a:gd name="T17" fmla="*/ 163 h 184"/>
                  <a:gd name="T18" fmla="*/ 54 w 67"/>
                  <a:gd name="T19" fmla="*/ 161 h 184"/>
                  <a:gd name="T20" fmla="*/ 48 w 67"/>
                  <a:gd name="T21" fmla="*/ 158 h 184"/>
                  <a:gd name="T22" fmla="*/ 47 w 67"/>
                  <a:gd name="T23" fmla="*/ 156 h 184"/>
                  <a:gd name="T24" fmla="*/ 43 w 67"/>
                  <a:gd name="T25" fmla="*/ 156 h 184"/>
                  <a:gd name="T26" fmla="*/ 38 w 67"/>
                  <a:gd name="T27" fmla="*/ 155 h 184"/>
                  <a:gd name="T28" fmla="*/ 36 w 67"/>
                  <a:gd name="T29" fmla="*/ 155 h 184"/>
                  <a:gd name="T30" fmla="*/ 26 w 67"/>
                  <a:gd name="T31" fmla="*/ 158 h 184"/>
                  <a:gd name="T32" fmla="*/ 24 w 67"/>
                  <a:gd name="T33" fmla="*/ 158 h 184"/>
                  <a:gd name="T34" fmla="*/ 20 w 67"/>
                  <a:gd name="T35" fmla="*/ 153 h 184"/>
                  <a:gd name="T36" fmla="*/ 23 w 67"/>
                  <a:gd name="T37" fmla="*/ 152 h 184"/>
                  <a:gd name="T38" fmla="*/ 26 w 67"/>
                  <a:gd name="T39" fmla="*/ 149 h 184"/>
                  <a:gd name="T40" fmla="*/ 26 w 67"/>
                  <a:gd name="T41" fmla="*/ 148 h 184"/>
                  <a:gd name="T42" fmla="*/ 27 w 67"/>
                  <a:gd name="T43" fmla="*/ 148 h 184"/>
                  <a:gd name="T44" fmla="*/ 30 w 67"/>
                  <a:gd name="T45" fmla="*/ 146 h 184"/>
                  <a:gd name="T46" fmla="*/ 34 w 67"/>
                  <a:gd name="T47" fmla="*/ 145 h 184"/>
                  <a:gd name="T48" fmla="*/ 37 w 67"/>
                  <a:gd name="T49" fmla="*/ 145 h 184"/>
                  <a:gd name="T50" fmla="*/ 45 w 67"/>
                  <a:gd name="T51" fmla="*/ 141 h 184"/>
                  <a:gd name="T52" fmla="*/ 54 w 67"/>
                  <a:gd name="T53" fmla="*/ 141 h 184"/>
                  <a:gd name="T54" fmla="*/ 54 w 67"/>
                  <a:gd name="T55" fmla="*/ 139 h 184"/>
                  <a:gd name="T56" fmla="*/ 55 w 67"/>
                  <a:gd name="T57" fmla="*/ 137 h 184"/>
                  <a:gd name="T58" fmla="*/ 55 w 67"/>
                  <a:gd name="T59" fmla="*/ 135 h 184"/>
                  <a:gd name="T60" fmla="*/ 57 w 67"/>
                  <a:gd name="T61" fmla="*/ 131 h 184"/>
                  <a:gd name="T62" fmla="*/ 52 w 67"/>
                  <a:gd name="T63" fmla="*/ 117 h 184"/>
                  <a:gd name="T64" fmla="*/ 48 w 67"/>
                  <a:gd name="T65" fmla="*/ 112 h 184"/>
                  <a:gd name="T66" fmla="*/ 45 w 67"/>
                  <a:gd name="T67" fmla="*/ 112 h 184"/>
                  <a:gd name="T68" fmla="*/ 52 w 67"/>
                  <a:gd name="T69" fmla="*/ 106 h 184"/>
                  <a:gd name="T70" fmla="*/ 62 w 67"/>
                  <a:gd name="T71" fmla="*/ 93 h 184"/>
                  <a:gd name="T72" fmla="*/ 63 w 67"/>
                  <a:gd name="T73" fmla="*/ 92 h 184"/>
                  <a:gd name="T74" fmla="*/ 63 w 67"/>
                  <a:gd name="T75" fmla="*/ 91 h 184"/>
                  <a:gd name="T76" fmla="*/ 65 w 67"/>
                  <a:gd name="T77" fmla="*/ 86 h 184"/>
                  <a:gd name="T78" fmla="*/ 67 w 67"/>
                  <a:gd name="T79" fmla="*/ 72 h 184"/>
                  <a:gd name="T80" fmla="*/ 65 w 67"/>
                  <a:gd name="T81" fmla="*/ 72 h 184"/>
                  <a:gd name="T82" fmla="*/ 52 w 67"/>
                  <a:gd name="T83" fmla="*/ 77 h 184"/>
                  <a:gd name="T84" fmla="*/ 48 w 67"/>
                  <a:gd name="T85" fmla="*/ 77 h 184"/>
                  <a:gd name="T86" fmla="*/ 40 w 67"/>
                  <a:gd name="T87" fmla="*/ 71 h 184"/>
                  <a:gd name="T88" fmla="*/ 33 w 67"/>
                  <a:gd name="T89" fmla="*/ 63 h 184"/>
                  <a:gd name="T90" fmla="*/ 33 w 67"/>
                  <a:gd name="T91" fmla="*/ 61 h 184"/>
                  <a:gd name="T92" fmla="*/ 30 w 67"/>
                  <a:gd name="T93" fmla="*/ 61 h 184"/>
                  <a:gd name="T94" fmla="*/ 30 w 67"/>
                  <a:gd name="T95" fmla="*/ 56 h 184"/>
                  <a:gd name="T96" fmla="*/ 31 w 67"/>
                  <a:gd name="T97" fmla="*/ 49 h 184"/>
                  <a:gd name="T98" fmla="*/ 31 w 67"/>
                  <a:gd name="T99" fmla="*/ 42 h 184"/>
                  <a:gd name="T100" fmla="*/ 26 w 67"/>
                  <a:gd name="T101" fmla="*/ 26 h 184"/>
                  <a:gd name="T102" fmla="*/ 26 w 67"/>
                  <a:gd name="T103" fmla="*/ 25 h 184"/>
                  <a:gd name="T104" fmla="*/ 21 w 67"/>
                  <a:gd name="T105" fmla="*/ 21 h 184"/>
                  <a:gd name="T106" fmla="*/ 19 w 67"/>
                  <a:gd name="T107" fmla="*/ 21 h 184"/>
                  <a:gd name="T108" fmla="*/ 19 w 67"/>
                  <a:gd name="T109" fmla="*/ 11 h 184"/>
                  <a:gd name="T110" fmla="*/ 10 w 67"/>
                  <a:gd name="T111" fmla="*/ 3 h 184"/>
                  <a:gd name="T112" fmla="*/ 0 w 67"/>
                  <a:gd name="T113" fmla="*/ 0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67" h="184">
                    <a:moveTo>
                      <a:pt x="50" y="184"/>
                    </a:moveTo>
                    <a:lnTo>
                      <a:pt x="50" y="177"/>
                    </a:lnTo>
                    <a:lnTo>
                      <a:pt x="51" y="172"/>
                    </a:lnTo>
                    <a:lnTo>
                      <a:pt x="51" y="170"/>
                    </a:lnTo>
                    <a:lnTo>
                      <a:pt x="52" y="169"/>
                    </a:lnTo>
                    <a:lnTo>
                      <a:pt x="54" y="169"/>
                    </a:lnTo>
                    <a:lnTo>
                      <a:pt x="55" y="168"/>
                    </a:lnTo>
                    <a:lnTo>
                      <a:pt x="55" y="166"/>
                    </a:lnTo>
                    <a:lnTo>
                      <a:pt x="57" y="163"/>
                    </a:lnTo>
                    <a:lnTo>
                      <a:pt x="54" y="161"/>
                    </a:lnTo>
                    <a:lnTo>
                      <a:pt x="48" y="158"/>
                    </a:lnTo>
                    <a:lnTo>
                      <a:pt x="47" y="156"/>
                    </a:lnTo>
                    <a:lnTo>
                      <a:pt x="43" y="156"/>
                    </a:lnTo>
                    <a:lnTo>
                      <a:pt x="38" y="155"/>
                    </a:lnTo>
                    <a:lnTo>
                      <a:pt x="36" y="155"/>
                    </a:lnTo>
                    <a:lnTo>
                      <a:pt x="26" y="158"/>
                    </a:lnTo>
                    <a:lnTo>
                      <a:pt x="24" y="158"/>
                    </a:lnTo>
                    <a:lnTo>
                      <a:pt x="20" y="153"/>
                    </a:lnTo>
                    <a:lnTo>
                      <a:pt x="23" y="152"/>
                    </a:lnTo>
                    <a:lnTo>
                      <a:pt x="26" y="149"/>
                    </a:lnTo>
                    <a:lnTo>
                      <a:pt x="26" y="148"/>
                    </a:lnTo>
                    <a:lnTo>
                      <a:pt x="27" y="148"/>
                    </a:lnTo>
                    <a:lnTo>
                      <a:pt x="30" y="146"/>
                    </a:lnTo>
                    <a:lnTo>
                      <a:pt x="34" y="145"/>
                    </a:lnTo>
                    <a:lnTo>
                      <a:pt x="37" y="145"/>
                    </a:lnTo>
                    <a:lnTo>
                      <a:pt x="45" y="141"/>
                    </a:lnTo>
                    <a:lnTo>
                      <a:pt x="54" y="141"/>
                    </a:lnTo>
                    <a:lnTo>
                      <a:pt x="54" y="139"/>
                    </a:lnTo>
                    <a:lnTo>
                      <a:pt x="55" y="137"/>
                    </a:lnTo>
                    <a:lnTo>
                      <a:pt x="55" y="135"/>
                    </a:lnTo>
                    <a:lnTo>
                      <a:pt x="57" y="131"/>
                    </a:lnTo>
                    <a:lnTo>
                      <a:pt x="52" y="117"/>
                    </a:lnTo>
                    <a:lnTo>
                      <a:pt x="48" y="112"/>
                    </a:lnTo>
                    <a:lnTo>
                      <a:pt x="45" y="112"/>
                    </a:lnTo>
                    <a:lnTo>
                      <a:pt x="52" y="106"/>
                    </a:lnTo>
                    <a:lnTo>
                      <a:pt x="62" y="93"/>
                    </a:lnTo>
                    <a:lnTo>
                      <a:pt x="63" y="92"/>
                    </a:lnTo>
                    <a:lnTo>
                      <a:pt x="63" y="91"/>
                    </a:lnTo>
                    <a:lnTo>
                      <a:pt x="65" y="86"/>
                    </a:lnTo>
                    <a:lnTo>
                      <a:pt x="67" y="72"/>
                    </a:lnTo>
                    <a:lnTo>
                      <a:pt x="65" y="72"/>
                    </a:lnTo>
                    <a:lnTo>
                      <a:pt x="52" y="77"/>
                    </a:lnTo>
                    <a:lnTo>
                      <a:pt x="48" y="77"/>
                    </a:lnTo>
                    <a:lnTo>
                      <a:pt x="40" y="71"/>
                    </a:lnTo>
                    <a:lnTo>
                      <a:pt x="33" y="63"/>
                    </a:lnTo>
                    <a:lnTo>
                      <a:pt x="33" y="61"/>
                    </a:lnTo>
                    <a:lnTo>
                      <a:pt x="30" y="61"/>
                    </a:lnTo>
                    <a:lnTo>
                      <a:pt x="30" y="56"/>
                    </a:lnTo>
                    <a:lnTo>
                      <a:pt x="31" y="49"/>
                    </a:lnTo>
                    <a:lnTo>
                      <a:pt x="31" y="42"/>
                    </a:lnTo>
                    <a:lnTo>
                      <a:pt x="26" y="26"/>
                    </a:lnTo>
                    <a:lnTo>
                      <a:pt x="26" y="25"/>
                    </a:lnTo>
                    <a:lnTo>
                      <a:pt x="21" y="21"/>
                    </a:lnTo>
                    <a:lnTo>
                      <a:pt x="19" y="21"/>
                    </a:lnTo>
                    <a:lnTo>
                      <a:pt x="19" y="11"/>
                    </a:lnTo>
                    <a:lnTo>
                      <a:pt x="10" y="3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03" name="Freeform 3246">
                <a:extLst>
                  <a:ext uri="{FF2B5EF4-FFF2-40B4-BE49-F238E27FC236}">
                    <a16:creationId xmlns:a16="http://schemas.microsoft.com/office/drawing/2014/main" id="{D4882746-8C47-86F9-5B49-312F8699FF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1" y="1462"/>
                <a:ext cx="23" cy="80"/>
              </a:xfrm>
              <a:custGeom>
                <a:avLst/>
                <a:gdLst>
                  <a:gd name="T0" fmla="*/ 42 w 91"/>
                  <a:gd name="T1" fmla="*/ 1 h 320"/>
                  <a:gd name="T2" fmla="*/ 53 w 91"/>
                  <a:gd name="T3" fmla="*/ 32 h 320"/>
                  <a:gd name="T4" fmla="*/ 60 w 91"/>
                  <a:gd name="T5" fmla="*/ 62 h 320"/>
                  <a:gd name="T6" fmla="*/ 74 w 91"/>
                  <a:gd name="T7" fmla="*/ 65 h 320"/>
                  <a:gd name="T8" fmla="*/ 80 w 91"/>
                  <a:gd name="T9" fmla="*/ 67 h 320"/>
                  <a:gd name="T10" fmla="*/ 81 w 91"/>
                  <a:gd name="T11" fmla="*/ 74 h 320"/>
                  <a:gd name="T12" fmla="*/ 88 w 91"/>
                  <a:gd name="T13" fmla="*/ 81 h 320"/>
                  <a:gd name="T14" fmla="*/ 91 w 91"/>
                  <a:gd name="T15" fmla="*/ 83 h 320"/>
                  <a:gd name="T16" fmla="*/ 88 w 91"/>
                  <a:gd name="T17" fmla="*/ 105 h 320"/>
                  <a:gd name="T18" fmla="*/ 78 w 91"/>
                  <a:gd name="T19" fmla="*/ 117 h 320"/>
                  <a:gd name="T20" fmla="*/ 56 w 91"/>
                  <a:gd name="T21" fmla="*/ 128 h 320"/>
                  <a:gd name="T22" fmla="*/ 53 w 91"/>
                  <a:gd name="T23" fmla="*/ 132 h 320"/>
                  <a:gd name="T24" fmla="*/ 46 w 91"/>
                  <a:gd name="T25" fmla="*/ 138 h 320"/>
                  <a:gd name="T26" fmla="*/ 31 w 91"/>
                  <a:gd name="T27" fmla="*/ 145 h 320"/>
                  <a:gd name="T28" fmla="*/ 14 w 91"/>
                  <a:gd name="T29" fmla="*/ 153 h 320"/>
                  <a:gd name="T30" fmla="*/ 7 w 91"/>
                  <a:gd name="T31" fmla="*/ 158 h 320"/>
                  <a:gd name="T32" fmla="*/ 1 w 91"/>
                  <a:gd name="T33" fmla="*/ 162 h 320"/>
                  <a:gd name="T34" fmla="*/ 7 w 91"/>
                  <a:gd name="T35" fmla="*/ 172 h 320"/>
                  <a:gd name="T36" fmla="*/ 1 w 91"/>
                  <a:gd name="T37" fmla="*/ 179 h 320"/>
                  <a:gd name="T38" fmla="*/ 1 w 91"/>
                  <a:gd name="T39" fmla="*/ 180 h 320"/>
                  <a:gd name="T40" fmla="*/ 17 w 91"/>
                  <a:gd name="T41" fmla="*/ 188 h 320"/>
                  <a:gd name="T42" fmla="*/ 28 w 91"/>
                  <a:gd name="T43" fmla="*/ 187 h 320"/>
                  <a:gd name="T44" fmla="*/ 40 w 91"/>
                  <a:gd name="T45" fmla="*/ 181 h 320"/>
                  <a:gd name="T46" fmla="*/ 52 w 91"/>
                  <a:gd name="T47" fmla="*/ 195 h 320"/>
                  <a:gd name="T48" fmla="*/ 60 w 91"/>
                  <a:gd name="T49" fmla="*/ 218 h 320"/>
                  <a:gd name="T50" fmla="*/ 61 w 91"/>
                  <a:gd name="T51" fmla="*/ 222 h 320"/>
                  <a:gd name="T52" fmla="*/ 54 w 91"/>
                  <a:gd name="T53" fmla="*/ 233 h 320"/>
                  <a:gd name="T54" fmla="*/ 53 w 91"/>
                  <a:gd name="T55" fmla="*/ 236 h 320"/>
                  <a:gd name="T56" fmla="*/ 56 w 91"/>
                  <a:gd name="T57" fmla="*/ 239 h 320"/>
                  <a:gd name="T58" fmla="*/ 57 w 91"/>
                  <a:gd name="T59" fmla="*/ 236 h 320"/>
                  <a:gd name="T60" fmla="*/ 64 w 91"/>
                  <a:gd name="T61" fmla="*/ 234 h 320"/>
                  <a:gd name="T62" fmla="*/ 68 w 91"/>
                  <a:gd name="T63" fmla="*/ 241 h 320"/>
                  <a:gd name="T64" fmla="*/ 67 w 91"/>
                  <a:gd name="T65" fmla="*/ 248 h 320"/>
                  <a:gd name="T66" fmla="*/ 52 w 91"/>
                  <a:gd name="T67" fmla="*/ 283 h 320"/>
                  <a:gd name="T68" fmla="*/ 49 w 91"/>
                  <a:gd name="T69" fmla="*/ 296 h 320"/>
                  <a:gd name="T70" fmla="*/ 68 w 91"/>
                  <a:gd name="T71" fmla="*/ 311 h 320"/>
                  <a:gd name="T72" fmla="*/ 71 w 91"/>
                  <a:gd name="T73" fmla="*/ 315 h 320"/>
                  <a:gd name="T74" fmla="*/ 67 w 91"/>
                  <a:gd name="T75" fmla="*/ 320 h 3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91" h="320">
                    <a:moveTo>
                      <a:pt x="42" y="0"/>
                    </a:moveTo>
                    <a:lnTo>
                      <a:pt x="42" y="1"/>
                    </a:lnTo>
                    <a:lnTo>
                      <a:pt x="50" y="16"/>
                    </a:lnTo>
                    <a:lnTo>
                      <a:pt x="53" y="32"/>
                    </a:lnTo>
                    <a:lnTo>
                      <a:pt x="53" y="47"/>
                    </a:lnTo>
                    <a:lnTo>
                      <a:pt x="60" y="62"/>
                    </a:lnTo>
                    <a:lnTo>
                      <a:pt x="66" y="62"/>
                    </a:lnTo>
                    <a:lnTo>
                      <a:pt x="74" y="65"/>
                    </a:lnTo>
                    <a:lnTo>
                      <a:pt x="77" y="65"/>
                    </a:lnTo>
                    <a:lnTo>
                      <a:pt x="80" y="67"/>
                    </a:lnTo>
                    <a:lnTo>
                      <a:pt x="80" y="74"/>
                    </a:lnTo>
                    <a:lnTo>
                      <a:pt x="81" y="74"/>
                    </a:lnTo>
                    <a:lnTo>
                      <a:pt x="81" y="75"/>
                    </a:lnTo>
                    <a:lnTo>
                      <a:pt x="88" y="81"/>
                    </a:lnTo>
                    <a:lnTo>
                      <a:pt x="91" y="82"/>
                    </a:lnTo>
                    <a:lnTo>
                      <a:pt x="91" y="83"/>
                    </a:lnTo>
                    <a:lnTo>
                      <a:pt x="88" y="89"/>
                    </a:lnTo>
                    <a:lnTo>
                      <a:pt x="88" y="105"/>
                    </a:lnTo>
                    <a:lnTo>
                      <a:pt x="85" y="110"/>
                    </a:lnTo>
                    <a:lnTo>
                      <a:pt x="78" y="117"/>
                    </a:lnTo>
                    <a:lnTo>
                      <a:pt x="57" y="128"/>
                    </a:lnTo>
                    <a:lnTo>
                      <a:pt x="56" y="128"/>
                    </a:lnTo>
                    <a:lnTo>
                      <a:pt x="54" y="129"/>
                    </a:lnTo>
                    <a:lnTo>
                      <a:pt x="53" y="132"/>
                    </a:lnTo>
                    <a:lnTo>
                      <a:pt x="47" y="138"/>
                    </a:lnTo>
                    <a:lnTo>
                      <a:pt x="46" y="138"/>
                    </a:lnTo>
                    <a:lnTo>
                      <a:pt x="44" y="139"/>
                    </a:lnTo>
                    <a:lnTo>
                      <a:pt x="31" y="145"/>
                    </a:lnTo>
                    <a:lnTo>
                      <a:pt x="29" y="146"/>
                    </a:lnTo>
                    <a:lnTo>
                      <a:pt x="14" y="153"/>
                    </a:lnTo>
                    <a:lnTo>
                      <a:pt x="13" y="153"/>
                    </a:lnTo>
                    <a:lnTo>
                      <a:pt x="7" y="158"/>
                    </a:lnTo>
                    <a:lnTo>
                      <a:pt x="1" y="160"/>
                    </a:lnTo>
                    <a:lnTo>
                      <a:pt x="1" y="162"/>
                    </a:lnTo>
                    <a:lnTo>
                      <a:pt x="3" y="162"/>
                    </a:lnTo>
                    <a:lnTo>
                      <a:pt x="7" y="172"/>
                    </a:lnTo>
                    <a:lnTo>
                      <a:pt x="3" y="179"/>
                    </a:lnTo>
                    <a:lnTo>
                      <a:pt x="1" y="179"/>
                    </a:lnTo>
                    <a:lnTo>
                      <a:pt x="0" y="180"/>
                    </a:lnTo>
                    <a:lnTo>
                      <a:pt x="1" y="180"/>
                    </a:lnTo>
                    <a:lnTo>
                      <a:pt x="13" y="184"/>
                    </a:lnTo>
                    <a:lnTo>
                      <a:pt x="17" y="188"/>
                    </a:lnTo>
                    <a:lnTo>
                      <a:pt x="27" y="187"/>
                    </a:lnTo>
                    <a:lnTo>
                      <a:pt x="28" y="187"/>
                    </a:lnTo>
                    <a:lnTo>
                      <a:pt x="34" y="181"/>
                    </a:lnTo>
                    <a:lnTo>
                      <a:pt x="40" y="181"/>
                    </a:lnTo>
                    <a:lnTo>
                      <a:pt x="52" y="187"/>
                    </a:lnTo>
                    <a:lnTo>
                      <a:pt x="52" y="195"/>
                    </a:lnTo>
                    <a:lnTo>
                      <a:pt x="56" y="209"/>
                    </a:lnTo>
                    <a:lnTo>
                      <a:pt x="60" y="218"/>
                    </a:lnTo>
                    <a:lnTo>
                      <a:pt x="60" y="219"/>
                    </a:lnTo>
                    <a:lnTo>
                      <a:pt x="61" y="222"/>
                    </a:lnTo>
                    <a:lnTo>
                      <a:pt x="61" y="226"/>
                    </a:lnTo>
                    <a:lnTo>
                      <a:pt x="54" y="233"/>
                    </a:lnTo>
                    <a:lnTo>
                      <a:pt x="54" y="234"/>
                    </a:lnTo>
                    <a:lnTo>
                      <a:pt x="53" y="236"/>
                    </a:lnTo>
                    <a:lnTo>
                      <a:pt x="52" y="239"/>
                    </a:lnTo>
                    <a:lnTo>
                      <a:pt x="56" y="239"/>
                    </a:lnTo>
                    <a:lnTo>
                      <a:pt x="56" y="237"/>
                    </a:lnTo>
                    <a:lnTo>
                      <a:pt x="57" y="236"/>
                    </a:lnTo>
                    <a:lnTo>
                      <a:pt x="60" y="234"/>
                    </a:lnTo>
                    <a:lnTo>
                      <a:pt x="64" y="234"/>
                    </a:lnTo>
                    <a:lnTo>
                      <a:pt x="67" y="237"/>
                    </a:lnTo>
                    <a:lnTo>
                      <a:pt x="68" y="241"/>
                    </a:lnTo>
                    <a:lnTo>
                      <a:pt x="68" y="247"/>
                    </a:lnTo>
                    <a:lnTo>
                      <a:pt x="67" y="248"/>
                    </a:lnTo>
                    <a:lnTo>
                      <a:pt x="52" y="282"/>
                    </a:lnTo>
                    <a:lnTo>
                      <a:pt x="52" y="283"/>
                    </a:lnTo>
                    <a:lnTo>
                      <a:pt x="49" y="286"/>
                    </a:lnTo>
                    <a:lnTo>
                      <a:pt x="49" y="296"/>
                    </a:lnTo>
                    <a:lnTo>
                      <a:pt x="56" y="303"/>
                    </a:lnTo>
                    <a:lnTo>
                      <a:pt x="68" y="311"/>
                    </a:lnTo>
                    <a:lnTo>
                      <a:pt x="71" y="313"/>
                    </a:lnTo>
                    <a:lnTo>
                      <a:pt x="71" y="315"/>
                    </a:lnTo>
                    <a:lnTo>
                      <a:pt x="68" y="320"/>
                    </a:lnTo>
                    <a:lnTo>
                      <a:pt x="67" y="32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04" name="Freeform 3247">
                <a:extLst>
                  <a:ext uri="{FF2B5EF4-FFF2-40B4-BE49-F238E27FC236}">
                    <a16:creationId xmlns:a16="http://schemas.microsoft.com/office/drawing/2014/main" id="{0A34570A-0EE0-EC3D-1C90-66F09A10F1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4" y="1477"/>
                <a:ext cx="3" cy="3"/>
              </a:xfrm>
              <a:custGeom>
                <a:avLst/>
                <a:gdLst>
                  <a:gd name="T0" fmla="*/ 13 w 13"/>
                  <a:gd name="T1" fmla="*/ 11 h 11"/>
                  <a:gd name="T2" fmla="*/ 2 w 13"/>
                  <a:gd name="T3" fmla="*/ 3 h 11"/>
                  <a:gd name="T4" fmla="*/ 0 w 13"/>
                  <a:gd name="T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3" h="11">
                    <a:moveTo>
                      <a:pt x="13" y="11"/>
                    </a:moveTo>
                    <a:lnTo>
                      <a:pt x="2" y="3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05" name="Freeform 3248">
                <a:extLst>
                  <a:ext uri="{FF2B5EF4-FFF2-40B4-BE49-F238E27FC236}">
                    <a16:creationId xmlns:a16="http://schemas.microsoft.com/office/drawing/2014/main" id="{4A6109F6-EE8B-861B-7809-6750E67C1B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7" y="1479"/>
                <a:ext cx="58" cy="23"/>
              </a:xfrm>
              <a:custGeom>
                <a:avLst/>
                <a:gdLst>
                  <a:gd name="T0" fmla="*/ 232 w 232"/>
                  <a:gd name="T1" fmla="*/ 32 h 90"/>
                  <a:gd name="T2" fmla="*/ 231 w 232"/>
                  <a:gd name="T3" fmla="*/ 32 h 90"/>
                  <a:gd name="T4" fmla="*/ 211 w 232"/>
                  <a:gd name="T5" fmla="*/ 13 h 90"/>
                  <a:gd name="T6" fmla="*/ 208 w 232"/>
                  <a:gd name="T7" fmla="*/ 13 h 90"/>
                  <a:gd name="T8" fmla="*/ 208 w 232"/>
                  <a:gd name="T9" fmla="*/ 14 h 90"/>
                  <a:gd name="T10" fmla="*/ 204 w 232"/>
                  <a:gd name="T11" fmla="*/ 20 h 90"/>
                  <a:gd name="T12" fmla="*/ 195 w 232"/>
                  <a:gd name="T13" fmla="*/ 27 h 90"/>
                  <a:gd name="T14" fmla="*/ 193 w 232"/>
                  <a:gd name="T15" fmla="*/ 28 h 90"/>
                  <a:gd name="T16" fmla="*/ 189 w 232"/>
                  <a:gd name="T17" fmla="*/ 52 h 90"/>
                  <a:gd name="T18" fmla="*/ 189 w 232"/>
                  <a:gd name="T19" fmla="*/ 60 h 90"/>
                  <a:gd name="T20" fmla="*/ 188 w 232"/>
                  <a:gd name="T21" fmla="*/ 66 h 90"/>
                  <a:gd name="T22" fmla="*/ 188 w 232"/>
                  <a:gd name="T23" fmla="*/ 68 h 90"/>
                  <a:gd name="T24" fmla="*/ 186 w 232"/>
                  <a:gd name="T25" fmla="*/ 70 h 90"/>
                  <a:gd name="T26" fmla="*/ 183 w 232"/>
                  <a:gd name="T27" fmla="*/ 75 h 90"/>
                  <a:gd name="T28" fmla="*/ 176 w 232"/>
                  <a:gd name="T29" fmla="*/ 77 h 90"/>
                  <a:gd name="T30" fmla="*/ 176 w 232"/>
                  <a:gd name="T31" fmla="*/ 81 h 90"/>
                  <a:gd name="T32" fmla="*/ 175 w 232"/>
                  <a:gd name="T33" fmla="*/ 83 h 90"/>
                  <a:gd name="T34" fmla="*/ 175 w 232"/>
                  <a:gd name="T35" fmla="*/ 84 h 90"/>
                  <a:gd name="T36" fmla="*/ 172 w 232"/>
                  <a:gd name="T37" fmla="*/ 90 h 90"/>
                  <a:gd name="T38" fmla="*/ 171 w 232"/>
                  <a:gd name="T39" fmla="*/ 90 h 90"/>
                  <a:gd name="T40" fmla="*/ 169 w 232"/>
                  <a:gd name="T41" fmla="*/ 88 h 90"/>
                  <a:gd name="T42" fmla="*/ 168 w 232"/>
                  <a:gd name="T43" fmla="*/ 88 h 90"/>
                  <a:gd name="T44" fmla="*/ 165 w 232"/>
                  <a:gd name="T45" fmla="*/ 84 h 90"/>
                  <a:gd name="T46" fmla="*/ 165 w 232"/>
                  <a:gd name="T47" fmla="*/ 83 h 90"/>
                  <a:gd name="T48" fmla="*/ 164 w 232"/>
                  <a:gd name="T49" fmla="*/ 83 h 90"/>
                  <a:gd name="T50" fmla="*/ 164 w 232"/>
                  <a:gd name="T51" fmla="*/ 71 h 90"/>
                  <a:gd name="T52" fmla="*/ 158 w 232"/>
                  <a:gd name="T53" fmla="*/ 45 h 90"/>
                  <a:gd name="T54" fmla="*/ 157 w 232"/>
                  <a:gd name="T55" fmla="*/ 25 h 90"/>
                  <a:gd name="T56" fmla="*/ 157 w 232"/>
                  <a:gd name="T57" fmla="*/ 24 h 90"/>
                  <a:gd name="T58" fmla="*/ 150 w 232"/>
                  <a:gd name="T59" fmla="*/ 7 h 90"/>
                  <a:gd name="T60" fmla="*/ 147 w 232"/>
                  <a:gd name="T61" fmla="*/ 7 h 90"/>
                  <a:gd name="T62" fmla="*/ 143 w 232"/>
                  <a:gd name="T63" fmla="*/ 6 h 90"/>
                  <a:gd name="T64" fmla="*/ 143 w 232"/>
                  <a:gd name="T65" fmla="*/ 7 h 90"/>
                  <a:gd name="T66" fmla="*/ 141 w 232"/>
                  <a:gd name="T67" fmla="*/ 11 h 90"/>
                  <a:gd name="T68" fmla="*/ 134 w 232"/>
                  <a:gd name="T69" fmla="*/ 13 h 90"/>
                  <a:gd name="T70" fmla="*/ 125 w 232"/>
                  <a:gd name="T71" fmla="*/ 17 h 90"/>
                  <a:gd name="T72" fmla="*/ 104 w 232"/>
                  <a:gd name="T73" fmla="*/ 37 h 90"/>
                  <a:gd name="T74" fmla="*/ 101 w 232"/>
                  <a:gd name="T75" fmla="*/ 38 h 90"/>
                  <a:gd name="T76" fmla="*/ 97 w 232"/>
                  <a:gd name="T77" fmla="*/ 41 h 90"/>
                  <a:gd name="T78" fmla="*/ 76 w 232"/>
                  <a:gd name="T79" fmla="*/ 42 h 90"/>
                  <a:gd name="T80" fmla="*/ 74 w 232"/>
                  <a:gd name="T81" fmla="*/ 42 h 90"/>
                  <a:gd name="T82" fmla="*/ 70 w 232"/>
                  <a:gd name="T83" fmla="*/ 39 h 90"/>
                  <a:gd name="T84" fmla="*/ 66 w 232"/>
                  <a:gd name="T85" fmla="*/ 30 h 90"/>
                  <a:gd name="T86" fmla="*/ 66 w 232"/>
                  <a:gd name="T87" fmla="*/ 20 h 90"/>
                  <a:gd name="T88" fmla="*/ 71 w 232"/>
                  <a:gd name="T89" fmla="*/ 4 h 90"/>
                  <a:gd name="T90" fmla="*/ 56 w 232"/>
                  <a:gd name="T91" fmla="*/ 0 h 90"/>
                  <a:gd name="T92" fmla="*/ 41 w 232"/>
                  <a:gd name="T93" fmla="*/ 4 h 90"/>
                  <a:gd name="T94" fmla="*/ 4 w 232"/>
                  <a:gd name="T95" fmla="*/ 6 h 90"/>
                  <a:gd name="T96" fmla="*/ 0 w 232"/>
                  <a:gd name="T97" fmla="*/ 4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32" h="90">
                    <a:moveTo>
                      <a:pt x="232" y="32"/>
                    </a:moveTo>
                    <a:lnTo>
                      <a:pt x="231" y="32"/>
                    </a:lnTo>
                    <a:lnTo>
                      <a:pt x="211" y="13"/>
                    </a:lnTo>
                    <a:lnTo>
                      <a:pt x="208" y="13"/>
                    </a:lnTo>
                    <a:lnTo>
                      <a:pt x="208" y="14"/>
                    </a:lnTo>
                    <a:lnTo>
                      <a:pt x="204" y="20"/>
                    </a:lnTo>
                    <a:lnTo>
                      <a:pt x="195" y="27"/>
                    </a:lnTo>
                    <a:lnTo>
                      <a:pt x="193" y="28"/>
                    </a:lnTo>
                    <a:lnTo>
                      <a:pt x="189" y="52"/>
                    </a:lnTo>
                    <a:lnTo>
                      <a:pt x="189" y="60"/>
                    </a:lnTo>
                    <a:lnTo>
                      <a:pt x="188" y="66"/>
                    </a:lnTo>
                    <a:lnTo>
                      <a:pt x="188" y="68"/>
                    </a:lnTo>
                    <a:lnTo>
                      <a:pt x="186" y="70"/>
                    </a:lnTo>
                    <a:lnTo>
                      <a:pt x="183" y="75"/>
                    </a:lnTo>
                    <a:lnTo>
                      <a:pt x="176" y="77"/>
                    </a:lnTo>
                    <a:lnTo>
                      <a:pt x="176" y="81"/>
                    </a:lnTo>
                    <a:lnTo>
                      <a:pt x="175" y="83"/>
                    </a:lnTo>
                    <a:lnTo>
                      <a:pt x="175" y="84"/>
                    </a:lnTo>
                    <a:lnTo>
                      <a:pt x="172" y="90"/>
                    </a:lnTo>
                    <a:lnTo>
                      <a:pt x="171" y="90"/>
                    </a:lnTo>
                    <a:lnTo>
                      <a:pt x="169" y="88"/>
                    </a:lnTo>
                    <a:lnTo>
                      <a:pt x="168" y="88"/>
                    </a:lnTo>
                    <a:lnTo>
                      <a:pt x="165" y="84"/>
                    </a:lnTo>
                    <a:lnTo>
                      <a:pt x="165" y="83"/>
                    </a:lnTo>
                    <a:lnTo>
                      <a:pt x="164" y="83"/>
                    </a:lnTo>
                    <a:lnTo>
                      <a:pt x="164" y="71"/>
                    </a:lnTo>
                    <a:lnTo>
                      <a:pt x="158" y="45"/>
                    </a:lnTo>
                    <a:lnTo>
                      <a:pt x="157" y="25"/>
                    </a:lnTo>
                    <a:lnTo>
                      <a:pt x="157" y="24"/>
                    </a:lnTo>
                    <a:lnTo>
                      <a:pt x="150" y="7"/>
                    </a:lnTo>
                    <a:lnTo>
                      <a:pt x="147" y="7"/>
                    </a:lnTo>
                    <a:lnTo>
                      <a:pt x="143" y="6"/>
                    </a:lnTo>
                    <a:lnTo>
                      <a:pt x="143" y="7"/>
                    </a:lnTo>
                    <a:lnTo>
                      <a:pt x="141" y="11"/>
                    </a:lnTo>
                    <a:lnTo>
                      <a:pt x="134" y="13"/>
                    </a:lnTo>
                    <a:lnTo>
                      <a:pt x="125" y="17"/>
                    </a:lnTo>
                    <a:lnTo>
                      <a:pt x="104" y="37"/>
                    </a:lnTo>
                    <a:lnTo>
                      <a:pt x="101" y="38"/>
                    </a:lnTo>
                    <a:lnTo>
                      <a:pt x="97" y="41"/>
                    </a:lnTo>
                    <a:lnTo>
                      <a:pt x="76" y="42"/>
                    </a:lnTo>
                    <a:lnTo>
                      <a:pt x="74" y="42"/>
                    </a:lnTo>
                    <a:lnTo>
                      <a:pt x="70" y="39"/>
                    </a:lnTo>
                    <a:lnTo>
                      <a:pt x="66" y="30"/>
                    </a:lnTo>
                    <a:lnTo>
                      <a:pt x="66" y="20"/>
                    </a:lnTo>
                    <a:lnTo>
                      <a:pt x="71" y="4"/>
                    </a:lnTo>
                    <a:lnTo>
                      <a:pt x="56" y="0"/>
                    </a:lnTo>
                    <a:lnTo>
                      <a:pt x="41" y="4"/>
                    </a:lnTo>
                    <a:lnTo>
                      <a:pt x="4" y="6"/>
                    </a:lnTo>
                    <a:lnTo>
                      <a:pt x="0" y="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06" name="Line 3249">
                <a:extLst>
                  <a:ext uri="{FF2B5EF4-FFF2-40B4-BE49-F238E27FC236}">
                    <a16:creationId xmlns:a16="http://schemas.microsoft.com/office/drawing/2014/main" id="{7C3C9BA5-16D0-561B-8BA7-9FFFA58166C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4834" y="1477"/>
                <a:ext cx="3" cy="3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07" name="Freeform 3250">
                <a:extLst>
                  <a:ext uri="{FF2B5EF4-FFF2-40B4-BE49-F238E27FC236}">
                    <a16:creationId xmlns:a16="http://schemas.microsoft.com/office/drawing/2014/main" id="{C5B9F0B9-5E61-166C-1957-461E965924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6" y="1291"/>
                <a:ext cx="14" cy="37"/>
              </a:xfrm>
              <a:custGeom>
                <a:avLst/>
                <a:gdLst>
                  <a:gd name="T0" fmla="*/ 6 w 59"/>
                  <a:gd name="T1" fmla="*/ 0 h 151"/>
                  <a:gd name="T2" fmla="*/ 8 w 59"/>
                  <a:gd name="T3" fmla="*/ 4 h 151"/>
                  <a:gd name="T4" fmla="*/ 24 w 59"/>
                  <a:gd name="T5" fmla="*/ 19 h 151"/>
                  <a:gd name="T6" fmla="*/ 32 w 59"/>
                  <a:gd name="T7" fmla="*/ 25 h 151"/>
                  <a:gd name="T8" fmla="*/ 32 w 59"/>
                  <a:gd name="T9" fmla="*/ 26 h 151"/>
                  <a:gd name="T10" fmla="*/ 35 w 59"/>
                  <a:gd name="T11" fmla="*/ 29 h 151"/>
                  <a:gd name="T12" fmla="*/ 48 w 59"/>
                  <a:gd name="T13" fmla="*/ 50 h 151"/>
                  <a:gd name="T14" fmla="*/ 49 w 59"/>
                  <a:gd name="T15" fmla="*/ 53 h 151"/>
                  <a:gd name="T16" fmla="*/ 49 w 59"/>
                  <a:gd name="T17" fmla="*/ 55 h 151"/>
                  <a:gd name="T18" fmla="*/ 51 w 59"/>
                  <a:gd name="T19" fmla="*/ 55 h 151"/>
                  <a:gd name="T20" fmla="*/ 51 w 59"/>
                  <a:gd name="T21" fmla="*/ 57 h 151"/>
                  <a:gd name="T22" fmla="*/ 53 w 59"/>
                  <a:gd name="T23" fmla="*/ 59 h 151"/>
                  <a:gd name="T24" fmla="*/ 56 w 59"/>
                  <a:gd name="T25" fmla="*/ 63 h 151"/>
                  <a:gd name="T26" fmla="*/ 58 w 59"/>
                  <a:gd name="T27" fmla="*/ 63 h 151"/>
                  <a:gd name="T28" fmla="*/ 58 w 59"/>
                  <a:gd name="T29" fmla="*/ 69 h 151"/>
                  <a:gd name="T30" fmla="*/ 59 w 59"/>
                  <a:gd name="T31" fmla="*/ 77 h 151"/>
                  <a:gd name="T32" fmla="*/ 59 w 59"/>
                  <a:gd name="T33" fmla="*/ 79 h 151"/>
                  <a:gd name="T34" fmla="*/ 27 w 59"/>
                  <a:gd name="T35" fmla="*/ 79 h 151"/>
                  <a:gd name="T36" fmla="*/ 18 w 59"/>
                  <a:gd name="T37" fmla="*/ 82 h 151"/>
                  <a:gd name="T38" fmla="*/ 17 w 59"/>
                  <a:gd name="T39" fmla="*/ 84 h 151"/>
                  <a:gd name="T40" fmla="*/ 14 w 59"/>
                  <a:gd name="T41" fmla="*/ 89 h 151"/>
                  <a:gd name="T42" fmla="*/ 4 w 59"/>
                  <a:gd name="T43" fmla="*/ 99 h 151"/>
                  <a:gd name="T44" fmla="*/ 0 w 59"/>
                  <a:gd name="T45" fmla="*/ 106 h 151"/>
                  <a:gd name="T46" fmla="*/ 3 w 59"/>
                  <a:gd name="T47" fmla="*/ 108 h 151"/>
                  <a:gd name="T48" fmla="*/ 3 w 59"/>
                  <a:gd name="T49" fmla="*/ 110 h 151"/>
                  <a:gd name="T50" fmla="*/ 6 w 59"/>
                  <a:gd name="T51" fmla="*/ 119 h 151"/>
                  <a:gd name="T52" fmla="*/ 7 w 59"/>
                  <a:gd name="T53" fmla="*/ 130 h 151"/>
                  <a:gd name="T54" fmla="*/ 6 w 59"/>
                  <a:gd name="T55" fmla="*/ 131 h 151"/>
                  <a:gd name="T56" fmla="*/ 6 w 59"/>
                  <a:gd name="T57" fmla="*/ 137 h 151"/>
                  <a:gd name="T58" fmla="*/ 3 w 59"/>
                  <a:gd name="T59" fmla="*/ 151 h 151"/>
                  <a:gd name="T60" fmla="*/ 7 w 59"/>
                  <a:gd name="T61" fmla="*/ 151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59" h="151">
                    <a:moveTo>
                      <a:pt x="6" y="0"/>
                    </a:moveTo>
                    <a:lnTo>
                      <a:pt x="8" y="4"/>
                    </a:lnTo>
                    <a:lnTo>
                      <a:pt x="24" y="19"/>
                    </a:lnTo>
                    <a:lnTo>
                      <a:pt x="32" y="25"/>
                    </a:lnTo>
                    <a:lnTo>
                      <a:pt x="32" y="26"/>
                    </a:lnTo>
                    <a:lnTo>
                      <a:pt x="35" y="29"/>
                    </a:lnTo>
                    <a:lnTo>
                      <a:pt x="48" y="50"/>
                    </a:lnTo>
                    <a:lnTo>
                      <a:pt x="49" y="53"/>
                    </a:lnTo>
                    <a:lnTo>
                      <a:pt x="49" y="55"/>
                    </a:lnTo>
                    <a:lnTo>
                      <a:pt x="51" y="55"/>
                    </a:lnTo>
                    <a:lnTo>
                      <a:pt x="51" y="57"/>
                    </a:lnTo>
                    <a:lnTo>
                      <a:pt x="53" y="59"/>
                    </a:lnTo>
                    <a:lnTo>
                      <a:pt x="56" y="63"/>
                    </a:lnTo>
                    <a:lnTo>
                      <a:pt x="58" y="63"/>
                    </a:lnTo>
                    <a:lnTo>
                      <a:pt x="58" y="69"/>
                    </a:lnTo>
                    <a:lnTo>
                      <a:pt x="59" y="77"/>
                    </a:lnTo>
                    <a:lnTo>
                      <a:pt x="59" y="79"/>
                    </a:lnTo>
                    <a:lnTo>
                      <a:pt x="27" y="79"/>
                    </a:lnTo>
                    <a:lnTo>
                      <a:pt x="18" y="82"/>
                    </a:lnTo>
                    <a:lnTo>
                      <a:pt x="17" y="84"/>
                    </a:lnTo>
                    <a:lnTo>
                      <a:pt x="14" y="89"/>
                    </a:lnTo>
                    <a:lnTo>
                      <a:pt x="4" y="99"/>
                    </a:lnTo>
                    <a:lnTo>
                      <a:pt x="0" y="106"/>
                    </a:lnTo>
                    <a:lnTo>
                      <a:pt x="3" y="108"/>
                    </a:lnTo>
                    <a:lnTo>
                      <a:pt x="3" y="110"/>
                    </a:lnTo>
                    <a:lnTo>
                      <a:pt x="6" y="119"/>
                    </a:lnTo>
                    <a:lnTo>
                      <a:pt x="7" y="130"/>
                    </a:lnTo>
                    <a:lnTo>
                      <a:pt x="6" y="131"/>
                    </a:lnTo>
                    <a:lnTo>
                      <a:pt x="6" y="137"/>
                    </a:lnTo>
                    <a:lnTo>
                      <a:pt x="3" y="151"/>
                    </a:lnTo>
                    <a:lnTo>
                      <a:pt x="7" y="15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08" name="Freeform 3251">
                <a:extLst>
                  <a:ext uri="{FF2B5EF4-FFF2-40B4-BE49-F238E27FC236}">
                    <a16:creationId xmlns:a16="http://schemas.microsoft.com/office/drawing/2014/main" id="{AA314BF0-8193-8893-AA9A-DAF1B5C3C1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2" y="1328"/>
                <a:ext cx="26" cy="41"/>
              </a:xfrm>
              <a:custGeom>
                <a:avLst/>
                <a:gdLst>
                  <a:gd name="T0" fmla="*/ 103 w 103"/>
                  <a:gd name="T1" fmla="*/ 163 h 163"/>
                  <a:gd name="T2" fmla="*/ 89 w 103"/>
                  <a:gd name="T3" fmla="*/ 151 h 163"/>
                  <a:gd name="T4" fmla="*/ 84 w 103"/>
                  <a:gd name="T5" fmla="*/ 151 h 163"/>
                  <a:gd name="T6" fmla="*/ 82 w 103"/>
                  <a:gd name="T7" fmla="*/ 148 h 163"/>
                  <a:gd name="T8" fmla="*/ 79 w 103"/>
                  <a:gd name="T9" fmla="*/ 135 h 163"/>
                  <a:gd name="T10" fmla="*/ 79 w 103"/>
                  <a:gd name="T11" fmla="*/ 131 h 163"/>
                  <a:gd name="T12" fmla="*/ 78 w 103"/>
                  <a:gd name="T13" fmla="*/ 131 h 163"/>
                  <a:gd name="T14" fmla="*/ 74 w 103"/>
                  <a:gd name="T15" fmla="*/ 135 h 163"/>
                  <a:gd name="T16" fmla="*/ 70 w 103"/>
                  <a:gd name="T17" fmla="*/ 135 h 163"/>
                  <a:gd name="T18" fmla="*/ 62 w 103"/>
                  <a:gd name="T19" fmla="*/ 128 h 163"/>
                  <a:gd name="T20" fmla="*/ 61 w 103"/>
                  <a:gd name="T21" fmla="*/ 124 h 163"/>
                  <a:gd name="T22" fmla="*/ 54 w 103"/>
                  <a:gd name="T23" fmla="*/ 124 h 163"/>
                  <a:gd name="T24" fmla="*/ 53 w 103"/>
                  <a:gd name="T25" fmla="*/ 127 h 163"/>
                  <a:gd name="T26" fmla="*/ 53 w 103"/>
                  <a:gd name="T27" fmla="*/ 130 h 163"/>
                  <a:gd name="T28" fmla="*/ 50 w 103"/>
                  <a:gd name="T29" fmla="*/ 130 h 163"/>
                  <a:gd name="T30" fmla="*/ 49 w 103"/>
                  <a:gd name="T31" fmla="*/ 128 h 163"/>
                  <a:gd name="T32" fmla="*/ 46 w 103"/>
                  <a:gd name="T33" fmla="*/ 123 h 163"/>
                  <a:gd name="T34" fmla="*/ 33 w 103"/>
                  <a:gd name="T35" fmla="*/ 119 h 163"/>
                  <a:gd name="T36" fmla="*/ 29 w 103"/>
                  <a:gd name="T37" fmla="*/ 119 h 163"/>
                  <a:gd name="T38" fmla="*/ 26 w 103"/>
                  <a:gd name="T39" fmla="*/ 120 h 163"/>
                  <a:gd name="T40" fmla="*/ 26 w 103"/>
                  <a:gd name="T41" fmla="*/ 128 h 163"/>
                  <a:gd name="T42" fmla="*/ 28 w 103"/>
                  <a:gd name="T43" fmla="*/ 132 h 163"/>
                  <a:gd name="T44" fmla="*/ 29 w 103"/>
                  <a:gd name="T45" fmla="*/ 134 h 163"/>
                  <a:gd name="T46" fmla="*/ 31 w 103"/>
                  <a:gd name="T47" fmla="*/ 134 h 163"/>
                  <a:gd name="T48" fmla="*/ 36 w 103"/>
                  <a:gd name="T49" fmla="*/ 139 h 163"/>
                  <a:gd name="T50" fmla="*/ 36 w 103"/>
                  <a:gd name="T51" fmla="*/ 142 h 163"/>
                  <a:gd name="T52" fmla="*/ 33 w 103"/>
                  <a:gd name="T53" fmla="*/ 148 h 163"/>
                  <a:gd name="T54" fmla="*/ 21 w 103"/>
                  <a:gd name="T55" fmla="*/ 144 h 163"/>
                  <a:gd name="T56" fmla="*/ 21 w 103"/>
                  <a:gd name="T57" fmla="*/ 142 h 163"/>
                  <a:gd name="T58" fmla="*/ 18 w 103"/>
                  <a:gd name="T59" fmla="*/ 139 h 163"/>
                  <a:gd name="T60" fmla="*/ 18 w 103"/>
                  <a:gd name="T61" fmla="*/ 132 h 163"/>
                  <a:gd name="T62" fmla="*/ 15 w 103"/>
                  <a:gd name="T63" fmla="*/ 130 h 163"/>
                  <a:gd name="T64" fmla="*/ 4 w 103"/>
                  <a:gd name="T65" fmla="*/ 124 h 163"/>
                  <a:gd name="T66" fmla="*/ 0 w 103"/>
                  <a:gd name="T67" fmla="*/ 122 h 163"/>
                  <a:gd name="T68" fmla="*/ 0 w 103"/>
                  <a:gd name="T69" fmla="*/ 117 h 163"/>
                  <a:gd name="T70" fmla="*/ 2 w 103"/>
                  <a:gd name="T71" fmla="*/ 113 h 163"/>
                  <a:gd name="T72" fmla="*/ 5 w 103"/>
                  <a:gd name="T73" fmla="*/ 112 h 163"/>
                  <a:gd name="T74" fmla="*/ 7 w 103"/>
                  <a:gd name="T75" fmla="*/ 112 h 163"/>
                  <a:gd name="T76" fmla="*/ 8 w 103"/>
                  <a:gd name="T77" fmla="*/ 109 h 163"/>
                  <a:gd name="T78" fmla="*/ 8 w 103"/>
                  <a:gd name="T79" fmla="*/ 96 h 163"/>
                  <a:gd name="T80" fmla="*/ 12 w 103"/>
                  <a:gd name="T81" fmla="*/ 92 h 163"/>
                  <a:gd name="T82" fmla="*/ 14 w 103"/>
                  <a:gd name="T83" fmla="*/ 92 h 163"/>
                  <a:gd name="T84" fmla="*/ 18 w 103"/>
                  <a:gd name="T85" fmla="*/ 85 h 163"/>
                  <a:gd name="T86" fmla="*/ 21 w 103"/>
                  <a:gd name="T87" fmla="*/ 84 h 163"/>
                  <a:gd name="T88" fmla="*/ 29 w 103"/>
                  <a:gd name="T89" fmla="*/ 81 h 163"/>
                  <a:gd name="T90" fmla="*/ 36 w 103"/>
                  <a:gd name="T91" fmla="*/ 81 h 163"/>
                  <a:gd name="T92" fmla="*/ 45 w 103"/>
                  <a:gd name="T93" fmla="*/ 78 h 163"/>
                  <a:gd name="T94" fmla="*/ 46 w 103"/>
                  <a:gd name="T95" fmla="*/ 78 h 163"/>
                  <a:gd name="T96" fmla="*/ 46 w 103"/>
                  <a:gd name="T97" fmla="*/ 77 h 163"/>
                  <a:gd name="T98" fmla="*/ 47 w 103"/>
                  <a:gd name="T99" fmla="*/ 75 h 163"/>
                  <a:gd name="T100" fmla="*/ 47 w 103"/>
                  <a:gd name="T101" fmla="*/ 74 h 163"/>
                  <a:gd name="T102" fmla="*/ 43 w 103"/>
                  <a:gd name="T103" fmla="*/ 68 h 163"/>
                  <a:gd name="T104" fmla="*/ 28 w 103"/>
                  <a:gd name="T105" fmla="*/ 55 h 163"/>
                  <a:gd name="T106" fmla="*/ 29 w 103"/>
                  <a:gd name="T107" fmla="*/ 53 h 163"/>
                  <a:gd name="T108" fmla="*/ 29 w 103"/>
                  <a:gd name="T109" fmla="*/ 52 h 163"/>
                  <a:gd name="T110" fmla="*/ 35 w 103"/>
                  <a:gd name="T111" fmla="*/ 39 h 163"/>
                  <a:gd name="T112" fmla="*/ 38 w 103"/>
                  <a:gd name="T113" fmla="*/ 39 h 163"/>
                  <a:gd name="T114" fmla="*/ 52 w 103"/>
                  <a:gd name="T115" fmla="*/ 25 h 163"/>
                  <a:gd name="T116" fmla="*/ 61 w 103"/>
                  <a:gd name="T117" fmla="*/ 7 h 163"/>
                  <a:gd name="T118" fmla="*/ 61 w 103"/>
                  <a:gd name="T119" fmla="*/ 0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03" h="163">
                    <a:moveTo>
                      <a:pt x="103" y="163"/>
                    </a:moveTo>
                    <a:lnTo>
                      <a:pt x="89" y="151"/>
                    </a:lnTo>
                    <a:lnTo>
                      <a:pt x="84" y="151"/>
                    </a:lnTo>
                    <a:lnTo>
                      <a:pt x="82" y="148"/>
                    </a:lnTo>
                    <a:lnTo>
                      <a:pt x="79" y="135"/>
                    </a:lnTo>
                    <a:lnTo>
                      <a:pt x="79" y="131"/>
                    </a:lnTo>
                    <a:lnTo>
                      <a:pt x="78" y="131"/>
                    </a:lnTo>
                    <a:lnTo>
                      <a:pt x="74" y="135"/>
                    </a:lnTo>
                    <a:lnTo>
                      <a:pt x="70" y="135"/>
                    </a:lnTo>
                    <a:lnTo>
                      <a:pt x="62" y="128"/>
                    </a:lnTo>
                    <a:lnTo>
                      <a:pt x="61" y="124"/>
                    </a:lnTo>
                    <a:lnTo>
                      <a:pt x="54" y="124"/>
                    </a:lnTo>
                    <a:lnTo>
                      <a:pt x="53" y="127"/>
                    </a:lnTo>
                    <a:lnTo>
                      <a:pt x="53" y="130"/>
                    </a:lnTo>
                    <a:lnTo>
                      <a:pt x="50" y="130"/>
                    </a:lnTo>
                    <a:lnTo>
                      <a:pt x="49" y="128"/>
                    </a:lnTo>
                    <a:lnTo>
                      <a:pt x="46" y="123"/>
                    </a:lnTo>
                    <a:lnTo>
                      <a:pt x="33" y="119"/>
                    </a:lnTo>
                    <a:lnTo>
                      <a:pt x="29" y="119"/>
                    </a:lnTo>
                    <a:lnTo>
                      <a:pt x="26" y="120"/>
                    </a:lnTo>
                    <a:lnTo>
                      <a:pt x="26" y="128"/>
                    </a:lnTo>
                    <a:lnTo>
                      <a:pt x="28" y="132"/>
                    </a:lnTo>
                    <a:lnTo>
                      <a:pt x="29" y="134"/>
                    </a:lnTo>
                    <a:lnTo>
                      <a:pt x="31" y="134"/>
                    </a:lnTo>
                    <a:lnTo>
                      <a:pt x="36" y="139"/>
                    </a:lnTo>
                    <a:lnTo>
                      <a:pt x="36" y="142"/>
                    </a:lnTo>
                    <a:lnTo>
                      <a:pt x="33" y="148"/>
                    </a:lnTo>
                    <a:lnTo>
                      <a:pt x="21" y="144"/>
                    </a:lnTo>
                    <a:lnTo>
                      <a:pt x="21" y="142"/>
                    </a:lnTo>
                    <a:lnTo>
                      <a:pt x="18" y="139"/>
                    </a:lnTo>
                    <a:lnTo>
                      <a:pt x="18" y="132"/>
                    </a:lnTo>
                    <a:lnTo>
                      <a:pt x="15" y="130"/>
                    </a:lnTo>
                    <a:lnTo>
                      <a:pt x="4" y="124"/>
                    </a:lnTo>
                    <a:lnTo>
                      <a:pt x="0" y="122"/>
                    </a:lnTo>
                    <a:lnTo>
                      <a:pt x="0" y="117"/>
                    </a:lnTo>
                    <a:lnTo>
                      <a:pt x="2" y="113"/>
                    </a:lnTo>
                    <a:lnTo>
                      <a:pt x="5" y="112"/>
                    </a:lnTo>
                    <a:lnTo>
                      <a:pt x="7" y="112"/>
                    </a:lnTo>
                    <a:lnTo>
                      <a:pt x="8" y="109"/>
                    </a:lnTo>
                    <a:lnTo>
                      <a:pt x="8" y="96"/>
                    </a:lnTo>
                    <a:lnTo>
                      <a:pt x="12" y="92"/>
                    </a:lnTo>
                    <a:lnTo>
                      <a:pt x="14" y="92"/>
                    </a:lnTo>
                    <a:lnTo>
                      <a:pt x="18" y="85"/>
                    </a:lnTo>
                    <a:lnTo>
                      <a:pt x="21" y="84"/>
                    </a:lnTo>
                    <a:lnTo>
                      <a:pt x="29" y="81"/>
                    </a:lnTo>
                    <a:lnTo>
                      <a:pt x="36" y="81"/>
                    </a:lnTo>
                    <a:lnTo>
                      <a:pt x="45" y="78"/>
                    </a:lnTo>
                    <a:lnTo>
                      <a:pt x="46" y="78"/>
                    </a:lnTo>
                    <a:lnTo>
                      <a:pt x="46" y="77"/>
                    </a:lnTo>
                    <a:lnTo>
                      <a:pt x="47" y="75"/>
                    </a:lnTo>
                    <a:lnTo>
                      <a:pt x="47" y="74"/>
                    </a:lnTo>
                    <a:lnTo>
                      <a:pt x="43" y="68"/>
                    </a:lnTo>
                    <a:lnTo>
                      <a:pt x="28" y="55"/>
                    </a:lnTo>
                    <a:lnTo>
                      <a:pt x="29" y="53"/>
                    </a:lnTo>
                    <a:lnTo>
                      <a:pt x="29" y="52"/>
                    </a:lnTo>
                    <a:lnTo>
                      <a:pt x="35" y="39"/>
                    </a:lnTo>
                    <a:lnTo>
                      <a:pt x="38" y="39"/>
                    </a:lnTo>
                    <a:lnTo>
                      <a:pt x="52" y="25"/>
                    </a:lnTo>
                    <a:lnTo>
                      <a:pt x="61" y="7"/>
                    </a:lnTo>
                    <a:lnTo>
                      <a:pt x="61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09" name="Freeform 3252">
                <a:extLst>
                  <a:ext uri="{FF2B5EF4-FFF2-40B4-BE49-F238E27FC236}">
                    <a16:creationId xmlns:a16="http://schemas.microsoft.com/office/drawing/2014/main" id="{D4AEB3E0-327B-8082-9C5E-E7DE074847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5" y="1335"/>
                <a:ext cx="56" cy="47"/>
              </a:xfrm>
              <a:custGeom>
                <a:avLst/>
                <a:gdLst>
                  <a:gd name="T0" fmla="*/ 223 w 224"/>
                  <a:gd name="T1" fmla="*/ 161 h 190"/>
                  <a:gd name="T2" fmla="*/ 215 w 224"/>
                  <a:gd name="T3" fmla="*/ 164 h 190"/>
                  <a:gd name="T4" fmla="*/ 207 w 224"/>
                  <a:gd name="T5" fmla="*/ 167 h 190"/>
                  <a:gd name="T6" fmla="*/ 205 w 224"/>
                  <a:gd name="T7" fmla="*/ 170 h 190"/>
                  <a:gd name="T8" fmla="*/ 191 w 224"/>
                  <a:gd name="T9" fmla="*/ 172 h 190"/>
                  <a:gd name="T10" fmla="*/ 183 w 224"/>
                  <a:gd name="T11" fmla="*/ 177 h 190"/>
                  <a:gd name="T12" fmla="*/ 174 w 224"/>
                  <a:gd name="T13" fmla="*/ 190 h 190"/>
                  <a:gd name="T14" fmla="*/ 167 w 224"/>
                  <a:gd name="T15" fmla="*/ 169 h 190"/>
                  <a:gd name="T16" fmla="*/ 164 w 224"/>
                  <a:gd name="T17" fmla="*/ 158 h 190"/>
                  <a:gd name="T18" fmla="*/ 169 w 224"/>
                  <a:gd name="T19" fmla="*/ 138 h 190"/>
                  <a:gd name="T20" fmla="*/ 174 w 224"/>
                  <a:gd name="T21" fmla="*/ 134 h 190"/>
                  <a:gd name="T22" fmla="*/ 187 w 224"/>
                  <a:gd name="T23" fmla="*/ 120 h 190"/>
                  <a:gd name="T24" fmla="*/ 188 w 224"/>
                  <a:gd name="T25" fmla="*/ 112 h 190"/>
                  <a:gd name="T26" fmla="*/ 176 w 224"/>
                  <a:gd name="T27" fmla="*/ 109 h 190"/>
                  <a:gd name="T28" fmla="*/ 163 w 224"/>
                  <a:gd name="T29" fmla="*/ 112 h 190"/>
                  <a:gd name="T30" fmla="*/ 159 w 224"/>
                  <a:gd name="T31" fmla="*/ 116 h 190"/>
                  <a:gd name="T32" fmla="*/ 157 w 224"/>
                  <a:gd name="T33" fmla="*/ 123 h 190"/>
                  <a:gd name="T34" fmla="*/ 159 w 224"/>
                  <a:gd name="T35" fmla="*/ 131 h 190"/>
                  <a:gd name="T36" fmla="*/ 141 w 224"/>
                  <a:gd name="T37" fmla="*/ 138 h 190"/>
                  <a:gd name="T38" fmla="*/ 138 w 224"/>
                  <a:gd name="T39" fmla="*/ 140 h 190"/>
                  <a:gd name="T40" fmla="*/ 134 w 224"/>
                  <a:gd name="T41" fmla="*/ 138 h 190"/>
                  <a:gd name="T42" fmla="*/ 107 w 224"/>
                  <a:gd name="T43" fmla="*/ 141 h 190"/>
                  <a:gd name="T44" fmla="*/ 103 w 224"/>
                  <a:gd name="T45" fmla="*/ 138 h 190"/>
                  <a:gd name="T46" fmla="*/ 110 w 224"/>
                  <a:gd name="T47" fmla="*/ 127 h 190"/>
                  <a:gd name="T48" fmla="*/ 110 w 224"/>
                  <a:gd name="T49" fmla="*/ 120 h 190"/>
                  <a:gd name="T50" fmla="*/ 106 w 224"/>
                  <a:gd name="T51" fmla="*/ 119 h 190"/>
                  <a:gd name="T52" fmla="*/ 96 w 224"/>
                  <a:gd name="T53" fmla="*/ 109 h 190"/>
                  <a:gd name="T54" fmla="*/ 93 w 224"/>
                  <a:gd name="T55" fmla="*/ 103 h 190"/>
                  <a:gd name="T56" fmla="*/ 90 w 224"/>
                  <a:gd name="T57" fmla="*/ 98 h 190"/>
                  <a:gd name="T58" fmla="*/ 89 w 224"/>
                  <a:gd name="T59" fmla="*/ 94 h 190"/>
                  <a:gd name="T60" fmla="*/ 93 w 224"/>
                  <a:gd name="T61" fmla="*/ 91 h 190"/>
                  <a:gd name="T62" fmla="*/ 100 w 224"/>
                  <a:gd name="T63" fmla="*/ 92 h 190"/>
                  <a:gd name="T64" fmla="*/ 109 w 224"/>
                  <a:gd name="T65" fmla="*/ 88 h 190"/>
                  <a:gd name="T66" fmla="*/ 120 w 224"/>
                  <a:gd name="T67" fmla="*/ 74 h 190"/>
                  <a:gd name="T68" fmla="*/ 137 w 224"/>
                  <a:gd name="T69" fmla="*/ 68 h 190"/>
                  <a:gd name="T70" fmla="*/ 144 w 224"/>
                  <a:gd name="T71" fmla="*/ 52 h 190"/>
                  <a:gd name="T72" fmla="*/ 130 w 224"/>
                  <a:gd name="T73" fmla="*/ 63 h 190"/>
                  <a:gd name="T74" fmla="*/ 123 w 224"/>
                  <a:gd name="T75" fmla="*/ 67 h 190"/>
                  <a:gd name="T76" fmla="*/ 110 w 224"/>
                  <a:gd name="T77" fmla="*/ 73 h 190"/>
                  <a:gd name="T78" fmla="*/ 102 w 224"/>
                  <a:gd name="T79" fmla="*/ 74 h 190"/>
                  <a:gd name="T80" fmla="*/ 96 w 224"/>
                  <a:gd name="T81" fmla="*/ 73 h 190"/>
                  <a:gd name="T82" fmla="*/ 84 w 224"/>
                  <a:gd name="T83" fmla="*/ 68 h 190"/>
                  <a:gd name="T84" fmla="*/ 80 w 224"/>
                  <a:gd name="T85" fmla="*/ 67 h 190"/>
                  <a:gd name="T86" fmla="*/ 75 w 224"/>
                  <a:gd name="T87" fmla="*/ 57 h 190"/>
                  <a:gd name="T88" fmla="*/ 78 w 224"/>
                  <a:gd name="T89" fmla="*/ 49 h 190"/>
                  <a:gd name="T90" fmla="*/ 82 w 224"/>
                  <a:gd name="T91" fmla="*/ 24 h 190"/>
                  <a:gd name="T92" fmla="*/ 81 w 224"/>
                  <a:gd name="T93" fmla="*/ 21 h 190"/>
                  <a:gd name="T94" fmla="*/ 78 w 224"/>
                  <a:gd name="T95" fmla="*/ 17 h 190"/>
                  <a:gd name="T96" fmla="*/ 66 w 224"/>
                  <a:gd name="T97" fmla="*/ 6 h 190"/>
                  <a:gd name="T98" fmla="*/ 47 w 224"/>
                  <a:gd name="T99" fmla="*/ 10 h 190"/>
                  <a:gd name="T100" fmla="*/ 25 w 224"/>
                  <a:gd name="T101" fmla="*/ 3 h 190"/>
                  <a:gd name="T102" fmla="*/ 15 w 224"/>
                  <a:gd name="T103" fmla="*/ 11 h 190"/>
                  <a:gd name="T104" fmla="*/ 14 w 224"/>
                  <a:gd name="T105" fmla="*/ 28 h 190"/>
                  <a:gd name="T106" fmla="*/ 10 w 224"/>
                  <a:gd name="T107" fmla="*/ 59 h 190"/>
                  <a:gd name="T108" fmla="*/ 1 w 224"/>
                  <a:gd name="T109" fmla="*/ 56 h 190"/>
                  <a:gd name="T110" fmla="*/ 0 w 224"/>
                  <a:gd name="T111" fmla="*/ 57 h 1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24" h="190">
                    <a:moveTo>
                      <a:pt x="224" y="162"/>
                    </a:moveTo>
                    <a:lnTo>
                      <a:pt x="223" y="161"/>
                    </a:lnTo>
                    <a:lnTo>
                      <a:pt x="216" y="161"/>
                    </a:lnTo>
                    <a:lnTo>
                      <a:pt x="215" y="164"/>
                    </a:lnTo>
                    <a:lnTo>
                      <a:pt x="209" y="165"/>
                    </a:lnTo>
                    <a:lnTo>
                      <a:pt x="207" y="167"/>
                    </a:lnTo>
                    <a:lnTo>
                      <a:pt x="205" y="169"/>
                    </a:lnTo>
                    <a:lnTo>
                      <a:pt x="205" y="170"/>
                    </a:lnTo>
                    <a:lnTo>
                      <a:pt x="200" y="170"/>
                    </a:lnTo>
                    <a:lnTo>
                      <a:pt x="191" y="172"/>
                    </a:lnTo>
                    <a:lnTo>
                      <a:pt x="186" y="176"/>
                    </a:lnTo>
                    <a:lnTo>
                      <a:pt x="183" y="177"/>
                    </a:lnTo>
                    <a:lnTo>
                      <a:pt x="181" y="180"/>
                    </a:lnTo>
                    <a:lnTo>
                      <a:pt x="174" y="190"/>
                    </a:lnTo>
                    <a:lnTo>
                      <a:pt x="173" y="190"/>
                    </a:lnTo>
                    <a:lnTo>
                      <a:pt x="167" y="169"/>
                    </a:lnTo>
                    <a:lnTo>
                      <a:pt x="164" y="162"/>
                    </a:lnTo>
                    <a:lnTo>
                      <a:pt x="164" y="158"/>
                    </a:lnTo>
                    <a:lnTo>
                      <a:pt x="163" y="147"/>
                    </a:lnTo>
                    <a:lnTo>
                      <a:pt x="169" y="138"/>
                    </a:lnTo>
                    <a:lnTo>
                      <a:pt x="173" y="134"/>
                    </a:lnTo>
                    <a:lnTo>
                      <a:pt x="174" y="134"/>
                    </a:lnTo>
                    <a:lnTo>
                      <a:pt x="186" y="123"/>
                    </a:lnTo>
                    <a:lnTo>
                      <a:pt x="187" y="120"/>
                    </a:lnTo>
                    <a:lnTo>
                      <a:pt x="188" y="119"/>
                    </a:lnTo>
                    <a:lnTo>
                      <a:pt x="188" y="112"/>
                    </a:lnTo>
                    <a:lnTo>
                      <a:pt x="178" y="106"/>
                    </a:lnTo>
                    <a:lnTo>
                      <a:pt x="176" y="109"/>
                    </a:lnTo>
                    <a:lnTo>
                      <a:pt x="170" y="112"/>
                    </a:lnTo>
                    <a:lnTo>
                      <a:pt x="163" y="112"/>
                    </a:lnTo>
                    <a:lnTo>
                      <a:pt x="160" y="113"/>
                    </a:lnTo>
                    <a:lnTo>
                      <a:pt x="159" y="116"/>
                    </a:lnTo>
                    <a:lnTo>
                      <a:pt x="157" y="117"/>
                    </a:lnTo>
                    <a:lnTo>
                      <a:pt x="157" y="123"/>
                    </a:lnTo>
                    <a:lnTo>
                      <a:pt x="159" y="126"/>
                    </a:lnTo>
                    <a:lnTo>
                      <a:pt x="159" y="131"/>
                    </a:lnTo>
                    <a:lnTo>
                      <a:pt x="152" y="135"/>
                    </a:lnTo>
                    <a:lnTo>
                      <a:pt x="141" y="138"/>
                    </a:lnTo>
                    <a:lnTo>
                      <a:pt x="140" y="138"/>
                    </a:lnTo>
                    <a:lnTo>
                      <a:pt x="138" y="140"/>
                    </a:lnTo>
                    <a:lnTo>
                      <a:pt x="135" y="138"/>
                    </a:lnTo>
                    <a:lnTo>
                      <a:pt x="134" y="138"/>
                    </a:lnTo>
                    <a:lnTo>
                      <a:pt x="117" y="141"/>
                    </a:lnTo>
                    <a:lnTo>
                      <a:pt x="107" y="141"/>
                    </a:lnTo>
                    <a:lnTo>
                      <a:pt x="104" y="140"/>
                    </a:lnTo>
                    <a:lnTo>
                      <a:pt x="103" y="138"/>
                    </a:lnTo>
                    <a:lnTo>
                      <a:pt x="107" y="133"/>
                    </a:lnTo>
                    <a:lnTo>
                      <a:pt x="110" y="127"/>
                    </a:lnTo>
                    <a:lnTo>
                      <a:pt x="113" y="124"/>
                    </a:lnTo>
                    <a:lnTo>
                      <a:pt x="110" y="120"/>
                    </a:lnTo>
                    <a:lnTo>
                      <a:pt x="110" y="117"/>
                    </a:lnTo>
                    <a:lnTo>
                      <a:pt x="106" y="119"/>
                    </a:lnTo>
                    <a:lnTo>
                      <a:pt x="102" y="116"/>
                    </a:lnTo>
                    <a:lnTo>
                      <a:pt x="96" y="109"/>
                    </a:lnTo>
                    <a:lnTo>
                      <a:pt x="93" y="106"/>
                    </a:lnTo>
                    <a:lnTo>
                      <a:pt x="93" y="103"/>
                    </a:lnTo>
                    <a:lnTo>
                      <a:pt x="92" y="98"/>
                    </a:lnTo>
                    <a:lnTo>
                      <a:pt x="90" y="98"/>
                    </a:lnTo>
                    <a:lnTo>
                      <a:pt x="89" y="97"/>
                    </a:lnTo>
                    <a:lnTo>
                      <a:pt x="89" y="94"/>
                    </a:lnTo>
                    <a:lnTo>
                      <a:pt x="90" y="91"/>
                    </a:lnTo>
                    <a:lnTo>
                      <a:pt x="93" y="91"/>
                    </a:lnTo>
                    <a:lnTo>
                      <a:pt x="97" y="92"/>
                    </a:lnTo>
                    <a:lnTo>
                      <a:pt x="100" y="92"/>
                    </a:lnTo>
                    <a:lnTo>
                      <a:pt x="106" y="91"/>
                    </a:lnTo>
                    <a:lnTo>
                      <a:pt x="109" y="88"/>
                    </a:lnTo>
                    <a:lnTo>
                      <a:pt x="111" y="81"/>
                    </a:lnTo>
                    <a:lnTo>
                      <a:pt x="120" y="74"/>
                    </a:lnTo>
                    <a:lnTo>
                      <a:pt x="127" y="73"/>
                    </a:lnTo>
                    <a:lnTo>
                      <a:pt x="137" y="68"/>
                    </a:lnTo>
                    <a:lnTo>
                      <a:pt x="147" y="52"/>
                    </a:lnTo>
                    <a:lnTo>
                      <a:pt x="144" y="52"/>
                    </a:lnTo>
                    <a:lnTo>
                      <a:pt x="140" y="53"/>
                    </a:lnTo>
                    <a:lnTo>
                      <a:pt x="130" y="63"/>
                    </a:lnTo>
                    <a:lnTo>
                      <a:pt x="126" y="66"/>
                    </a:lnTo>
                    <a:lnTo>
                      <a:pt x="123" y="67"/>
                    </a:lnTo>
                    <a:lnTo>
                      <a:pt x="111" y="71"/>
                    </a:lnTo>
                    <a:lnTo>
                      <a:pt x="110" y="73"/>
                    </a:lnTo>
                    <a:lnTo>
                      <a:pt x="106" y="73"/>
                    </a:lnTo>
                    <a:lnTo>
                      <a:pt x="102" y="74"/>
                    </a:lnTo>
                    <a:lnTo>
                      <a:pt x="100" y="74"/>
                    </a:lnTo>
                    <a:lnTo>
                      <a:pt x="96" y="73"/>
                    </a:lnTo>
                    <a:lnTo>
                      <a:pt x="95" y="73"/>
                    </a:lnTo>
                    <a:lnTo>
                      <a:pt x="84" y="68"/>
                    </a:lnTo>
                    <a:lnTo>
                      <a:pt x="81" y="68"/>
                    </a:lnTo>
                    <a:lnTo>
                      <a:pt x="80" y="67"/>
                    </a:lnTo>
                    <a:lnTo>
                      <a:pt x="75" y="60"/>
                    </a:lnTo>
                    <a:lnTo>
                      <a:pt x="75" y="57"/>
                    </a:lnTo>
                    <a:lnTo>
                      <a:pt x="77" y="52"/>
                    </a:lnTo>
                    <a:lnTo>
                      <a:pt x="78" y="49"/>
                    </a:lnTo>
                    <a:lnTo>
                      <a:pt x="78" y="38"/>
                    </a:lnTo>
                    <a:lnTo>
                      <a:pt x="82" y="24"/>
                    </a:lnTo>
                    <a:lnTo>
                      <a:pt x="82" y="22"/>
                    </a:lnTo>
                    <a:lnTo>
                      <a:pt x="81" y="21"/>
                    </a:lnTo>
                    <a:lnTo>
                      <a:pt x="81" y="20"/>
                    </a:lnTo>
                    <a:lnTo>
                      <a:pt x="78" y="17"/>
                    </a:lnTo>
                    <a:lnTo>
                      <a:pt x="66" y="7"/>
                    </a:lnTo>
                    <a:lnTo>
                      <a:pt x="66" y="6"/>
                    </a:lnTo>
                    <a:lnTo>
                      <a:pt x="64" y="7"/>
                    </a:lnTo>
                    <a:lnTo>
                      <a:pt x="47" y="10"/>
                    </a:lnTo>
                    <a:lnTo>
                      <a:pt x="29" y="6"/>
                    </a:lnTo>
                    <a:lnTo>
                      <a:pt x="25" y="3"/>
                    </a:lnTo>
                    <a:lnTo>
                      <a:pt x="17" y="0"/>
                    </a:lnTo>
                    <a:lnTo>
                      <a:pt x="15" y="11"/>
                    </a:lnTo>
                    <a:lnTo>
                      <a:pt x="15" y="14"/>
                    </a:lnTo>
                    <a:lnTo>
                      <a:pt x="14" y="28"/>
                    </a:lnTo>
                    <a:lnTo>
                      <a:pt x="8" y="47"/>
                    </a:lnTo>
                    <a:lnTo>
                      <a:pt x="10" y="59"/>
                    </a:lnTo>
                    <a:lnTo>
                      <a:pt x="7" y="59"/>
                    </a:lnTo>
                    <a:lnTo>
                      <a:pt x="1" y="56"/>
                    </a:lnTo>
                    <a:lnTo>
                      <a:pt x="0" y="56"/>
                    </a:lnTo>
                    <a:lnTo>
                      <a:pt x="0" y="5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10" name="Freeform 3253">
                <a:extLst>
                  <a:ext uri="{FF2B5EF4-FFF2-40B4-BE49-F238E27FC236}">
                    <a16:creationId xmlns:a16="http://schemas.microsoft.com/office/drawing/2014/main" id="{F090BEF3-6032-8C02-2C16-C040D43295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5" y="1375"/>
                <a:ext cx="79" cy="113"/>
              </a:xfrm>
              <a:custGeom>
                <a:avLst/>
                <a:gdLst>
                  <a:gd name="T0" fmla="*/ 21 w 317"/>
                  <a:gd name="T1" fmla="*/ 447 h 451"/>
                  <a:gd name="T2" fmla="*/ 30 w 317"/>
                  <a:gd name="T3" fmla="*/ 448 h 451"/>
                  <a:gd name="T4" fmla="*/ 35 w 317"/>
                  <a:gd name="T5" fmla="*/ 451 h 451"/>
                  <a:gd name="T6" fmla="*/ 41 w 317"/>
                  <a:gd name="T7" fmla="*/ 450 h 451"/>
                  <a:gd name="T8" fmla="*/ 50 w 317"/>
                  <a:gd name="T9" fmla="*/ 424 h 451"/>
                  <a:gd name="T10" fmla="*/ 53 w 317"/>
                  <a:gd name="T11" fmla="*/ 417 h 451"/>
                  <a:gd name="T12" fmla="*/ 55 w 317"/>
                  <a:gd name="T13" fmla="*/ 409 h 451"/>
                  <a:gd name="T14" fmla="*/ 31 w 317"/>
                  <a:gd name="T15" fmla="*/ 401 h 451"/>
                  <a:gd name="T16" fmla="*/ 16 w 317"/>
                  <a:gd name="T17" fmla="*/ 376 h 451"/>
                  <a:gd name="T18" fmla="*/ 20 w 317"/>
                  <a:gd name="T19" fmla="*/ 369 h 451"/>
                  <a:gd name="T20" fmla="*/ 48 w 317"/>
                  <a:gd name="T21" fmla="*/ 378 h 451"/>
                  <a:gd name="T22" fmla="*/ 56 w 317"/>
                  <a:gd name="T23" fmla="*/ 380 h 451"/>
                  <a:gd name="T24" fmla="*/ 84 w 317"/>
                  <a:gd name="T25" fmla="*/ 381 h 451"/>
                  <a:gd name="T26" fmla="*/ 119 w 317"/>
                  <a:gd name="T27" fmla="*/ 371 h 451"/>
                  <a:gd name="T28" fmla="*/ 119 w 317"/>
                  <a:gd name="T29" fmla="*/ 370 h 451"/>
                  <a:gd name="T30" fmla="*/ 126 w 317"/>
                  <a:gd name="T31" fmla="*/ 341 h 451"/>
                  <a:gd name="T32" fmla="*/ 134 w 317"/>
                  <a:gd name="T33" fmla="*/ 327 h 451"/>
                  <a:gd name="T34" fmla="*/ 138 w 317"/>
                  <a:gd name="T35" fmla="*/ 320 h 451"/>
                  <a:gd name="T36" fmla="*/ 151 w 317"/>
                  <a:gd name="T37" fmla="*/ 320 h 451"/>
                  <a:gd name="T38" fmla="*/ 162 w 317"/>
                  <a:gd name="T39" fmla="*/ 304 h 451"/>
                  <a:gd name="T40" fmla="*/ 170 w 317"/>
                  <a:gd name="T41" fmla="*/ 292 h 451"/>
                  <a:gd name="T42" fmla="*/ 196 w 317"/>
                  <a:gd name="T43" fmla="*/ 307 h 451"/>
                  <a:gd name="T44" fmla="*/ 215 w 317"/>
                  <a:gd name="T45" fmla="*/ 331 h 451"/>
                  <a:gd name="T46" fmla="*/ 227 w 317"/>
                  <a:gd name="T47" fmla="*/ 323 h 451"/>
                  <a:gd name="T48" fmla="*/ 236 w 317"/>
                  <a:gd name="T49" fmla="*/ 320 h 451"/>
                  <a:gd name="T50" fmla="*/ 244 w 317"/>
                  <a:gd name="T51" fmla="*/ 326 h 451"/>
                  <a:gd name="T52" fmla="*/ 261 w 317"/>
                  <a:gd name="T53" fmla="*/ 328 h 451"/>
                  <a:gd name="T54" fmla="*/ 266 w 317"/>
                  <a:gd name="T55" fmla="*/ 320 h 451"/>
                  <a:gd name="T56" fmla="*/ 263 w 317"/>
                  <a:gd name="T57" fmla="*/ 309 h 451"/>
                  <a:gd name="T58" fmla="*/ 268 w 317"/>
                  <a:gd name="T59" fmla="*/ 285 h 451"/>
                  <a:gd name="T60" fmla="*/ 258 w 317"/>
                  <a:gd name="T61" fmla="*/ 265 h 451"/>
                  <a:gd name="T62" fmla="*/ 264 w 317"/>
                  <a:gd name="T63" fmla="*/ 261 h 451"/>
                  <a:gd name="T64" fmla="*/ 274 w 317"/>
                  <a:gd name="T65" fmla="*/ 243 h 451"/>
                  <a:gd name="T66" fmla="*/ 267 w 317"/>
                  <a:gd name="T67" fmla="*/ 243 h 451"/>
                  <a:gd name="T68" fmla="*/ 264 w 317"/>
                  <a:gd name="T69" fmla="*/ 239 h 451"/>
                  <a:gd name="T70" fmla="*/ 261 w 317"/>
                  <a:gd name="T71" fmla="*/ 226 h 451"/>
                  <a:gd name="T72" fmla="*/ 251 w 317"/>
                  <a:gd name="T73" fmla="*/ 215 h 451"/>
                  <a:gd name="T74" fmla="*/ 264 w 317"/>
                  <a:gd name="T75" fmla="*/ 197 h 451"/>
                  <a:gd name="T76" fmla="*/ 274 w 317"/>
                  <a:gd name="T77" fmla="*/ 189 h 451"/>
                  <a:gd name="T78" fmla="*/ 288 w 317"/>
                  <a:gd name="T79" fmla="*/ 183 h 451"/>
                  <a:gd name="T80" fmla="*/ 284 w 317"/>
                  <a:gd name="T81" fmla="*/ 169 h 451"/>
                  <a:gd name="T82" fmla="*/ 288 w 317"/>
                  <a:gd name="T83" fmla="*/ 162 h 451"/>
                  <a:gd name="T84" fmla="*/ 289 w 317"/>
                  <a:gd name="T85" fmla="*/ 154 h 451"/>
                  <a:gd name="T86" fmla="*/ 299 w 317"/>
                  <a:gd name="T87" fmla="*/ 137 h 451"/>
                  <a:gd name="T88" fmla="*/ 295 w 317"/>
                  <a:gd name="T89" fmla="*/ 119 h 451"/>
                  <a:gd name="T90" fmla="*/ 289 w 317"/>
                  <a:gd name="T91" fmla="*/ 120 h 451"/>
                  <a:gd name="T92" fmla="*/ 284 w 317"/>
                  <a:gd name="T93" fmla="*/ 115 h 451"/>
                  <a:gd name="T94" fmla="*/ 289 w 317"/>
                  <a:gd name="T95" fmla="*/ 92 h 451"/>
                  <a:gd name="T96" fmla="*/ 287 w 317"/>
                  <a:gd name="T97" fmla="*/ 82 h 451"/>
                  <a:gd name="T98" fmla="*/ 292 w 317"/>
                  <a:gd name="T99" fmla="*/ 74 h 451"/>
                  <a:gd name="T100" fmla="*/ 313 w 317"/>
                  <a:gd name="T101" fmla="*/ 45 h 451"/>
                  <a:gd name="T102" fmla="*/ 314 w 317"/>
                  <a:gd name="T103" fmla="*/ 25 h 451"/>
                  <a:gd name="T104" fmla="*/ 304 w 317"/>
                  <a:gd name="T105" fmla="*/ 0 h 4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17" h="451">
                    <a:moveTo>
                      <a:pt x="0" y="448"/>
                    </a:moveTo>
                    <a:lnTo>
                      <a:pt x="4" y="450"/>
                    </a:lnTo>
                    <a:lnTo>
                      <a:pt x="21" y="447"/>
                    </a:lnTo>
                    <a:lnTo>
                      <a:pt x="24" y="446"/>
                    </a:lnTo>
                    <a:lnTo>
                      <a:pt x="25" y="446"/>
                    </a:lnTo>
                    <a:lnTo>
                      <a:pt x="30" y="448"/>
                    </a:lnTo>
                    <a:lnTo>
                      <a:pt x="31" y="450"/>
                    </a:lnTo>
                    <a:lnTo>
                      <a:pt x="34" y="450"/>
                    </a:lnTo>
                    <a:lnTo>
                      <a:pt x="35" y="451"/>
                    </a:lnTo>
                    <a:lnTo>
                      <a:pt x="36" y="451"/>
                    </a:lnTo>
                    <a:lnTo>
                      <a:pt x="39" y="450"/>
                    </a:lnTo>
                    <a:lnTo>
                      <a:pt x="41" y="450"/>
                    </a:lnTo>
                    <a:lnTo>
                      <a:pt x="43" y="447"/>
                    </a:lnTo>
                    <a:lnTo>
                      <a:pt x="46" y="446"/>
                    </a:lnTo>
                    <a:lnTo>
                      <a:pt x="50" y="424"/>
                    </a:lnTo>
                    <a:lnTo>
                      <a:pt x="50" y="423"/>
                    </a:lnTo>
                    <a:lnTo>
                      <a:pt x="52" y="422"/>
                    </a:lnTo>
                    <a:lnTo>
                      <a:pt x="53" y="417"/>
                    </a:lnTo>
                    <a:lnTo>
                      <a:pt x="53" y="416"/>
                    </a:lnTo>
                    <a:lnTo>
                      <a:pt x="55" y="416"/>
                    </a:lnTo>
                    <a:lnTo>
                      <a:pt x="55" y="409"/>
                    </a:lnTo>
                    <a:lnTo>
                      <a:pt x="53" y="404"/>
                    </a:lnTo>
                    <a:lnTo>
                      <a:pt x="41" y="404"/>
                    </a:lnTo>
                    <a:lnTo>
                      <a:pt x="31" y="401"/>
                    </a:lnTo>
                    <a:lnTo>
                      <a:pt x="14" y="390"/>
                    </a:lnTo>
                    <a:lnTo>
                      <a:pt x="14" y="388"/>
                    </a:lnTo>
                    <a:lnTo>
                      <a:pt x="16" y="376"/>
                    </a:lnTo>
                    <a:lnTo>
                      <a:pt x="16" y="371"/>
                    </a:lnTo>
                    <a:lnTo>
                      <a:pt x="17" y="369"/>
                    </a:lnTo>
                    <a:lnTo>
                      <a:pt x="20" y="369"/>
                    </a:lnTo>
                    <a:lnTo>
                      <a:pt x="28" y="371"/>
                    </a:lnTo>
                    <a:lnTo>
                      <a:pt x="38" y="376"/>
                    </a:lnTo>
                    <a:lnTo>
                      <a:pt x="48" y="378"/>
                    </a:lnTo>
                    <a:lnTo>
                      <a:pt x="48" y="377"/>
                    </a:lnTo>
                    <a:lnTo>
                      <a:pt x="52" y="377"/>
                    </a:lnTo>
                    <a:lnTo>
                      <a:pt x="56" y="380"/>
                    </a:lnTo>
                    <a:lnTo>
                      <a:pt x="59" y="380"/>
                    </a:lnTo>
                    <a:lnTo>
                      <a:pt x="60" y="381"/>
                    </a:lnTo>
                    <a:lnTo>
                      <a:pt x="84" y="381"/>
                    </a:lnTo>
                    <a:lnTo>
                      <a:pt x="91" y="371"/>
                    </a:lnTo>
                    <a:lnTo>
                      <a:pt x="103" y="370"/>
                    </a:lnTo>
                    <a:lnTo>
                      <a:pt x="119" y="371"/>
                    </a:lnTo>
                    <a:lnTo>
                      <a:pt x="120" y="373"/>
                    </a:lnTo>
                    <a:lnTo>
                      <a:pt x="120" y="371"/>
                    </a:lnTo>
                    <a:lnTo>
                      <a:pt x="119" y="370"/>
                    </a:lnTo>
                    <a:lnTo>
                      <a:pt x="120" y="343"/>
                    </a:lnTo>
                    <a:lnTo>
                      <a:pt x="122" y="342"/>
                    </a:lnTo>
                    <a:lnTo>
                      <a:pt x="126" y="341"/>
                    </a:lnTo>
                    <a:lnTo>
                      <a:pt x="127" y="337"/>
                    </a:lnTo>
                    <a:lnTo>
                      <a:pt x="134" y="328"/>
                    </a:lnTo>
                    <a:lnTo>
                      <a:pt x="134" y="327"/>
                    </a:lnTo>
                    <a:lnTo>
                      <a:pt x="137" y="324"/>
                    </a:lnTo>
                    <a:lnTo>
                      <a:pt x="138" y="321"/>
                    </a:lnTo>
                    <a:lnTo>
                      <a:pt x="138" y="320"/>
                    </a:lnTo>
                    <a:lnTo>
                      <a:pt x="140" y="320"/>
                    </a:lnTo>
                    <a:lnTo>
                      <a:pt x="146" y="323"/>
                    </a:lnTo>
                    <a:lnTo>
                      <a:pt x="151" y="320"/>
                    </a:lnTo>
                    <a:lnTo>
                      <a:pt x="153" y="317"/>
                    </a:lnTo>
                    <a:lnTo>
                      <a:pt x="158" y="313"/>
                    </a:lnTo>
                    <a:lnTo>
                      <a:pt x="162" y="304"/>
                    </a:lnTo>
                    <a:lnTo>
                      <a:pt x="162" y="299"/>
                    </a:lnTo>
                    <a:lnTo>
                      <a:pt x="164" y="296"/>
                    </a:lnTo>
                    <a:lnTo>
                      <a:pt x="170" y="292"/>
                    </a:lnTo>
                    <a:lnTo>
                      <a:pt x="179" y="292"/>
                    </a:lnTo>
                    <a:lnTo>
                      <a:pt x="189" y="297"/>
                    </a:lnTo>
                    <a:lnTo>
                      <a:pt x="196" y="307"/>
                    </a:lnTo>
                    <a:lnTo>
                      <a:pt x="207" y="331"/>
                    </a:lnTo>
                    <a:lnTo>
                      <a:pt x="210" y="334"/>
                    </a:lnTo>
                    <a:lnTo>
                      <a:pt x="215" y="331"/>
                    </a:lnTo>
                    <a:lnTo>
                      <a:pt x="222" y="326"/>
                    </a:lnTo>
                    <a:lnTo>
                      <a:pt x="225" y="323"/>
                    </a:lnTo>
                    <a:lnTo>
                      <a:pt x="227" y="323"/>
                    </a:lnTo>
                    <a:lnTo>
                      <a:pt x="228" y="321"/>
                    </a:lnTo>
                    <a:lnTo>
                      <a:pt x="235" y="320"/>
                    </a:lnTo>
                    <a:lnTo>
                      <a:pt x="236" y="320"/>
                    </a:lnTo>
                    <a:lnTo>
                      <a:pt x="242" y="323"/>
                    </a:lnTo>
                    <a:lnTo>
                      <a:pt x="243" y="326"/>
                    </a:lnTo>
                    <a:lnTo>
                      <a:pt x="244" y="326"/>
                    </a:lnTo>
                    <a:lnTo>
                      <a:pt x="250" y="330"/>
                    </a:lnTo>
                    <a:lnTo>
                      <a:pt x="254" y="330"/>
                    </a:lnTo>
                    <a:lnTo>
                      <a:pt x="261" y="328"/>
                    </a:lnTo>
                    <a:lnTo>
                      <a:pt x="263" y="326"/>
                    </a:lnTo>
                    <a:lnTo>
                      <a:pt x="266" y="323"/>
                    </a:lnTo>
                    <a:lnTo>
                      <a:pt x="266" y="320"/>
                    </a:lnTo>
                    <a:lnTo>
                      <a:pt x="261" y="320"/>
                    </a:lnTo>
                    <a:lnTo>
                      <a:pt x="261" y="317"/>
                    </a:lnTo>
                    <a:lnTo>
                      <a:pt x="263" y="309"/>
                    </a:lnTo>
                    <a:lnTo>
                      <a:pt x="263" y="304"/>
                    </a:lnTo>
                    <a:lnTo>
                      <a:pt x="264" y="304"/>
                    </a:lnTo>
                    <a:lnTo>
                      <a:pt x="268" y="285"/>
                    </a:lnTo>
                    <a:lnTo>
                      <a:pt x="263" y="279"/>
                    </a:lnTo>
                    <a:lnTo>
                      <a:pt x="261" y="276"/>
                    </a:lnTo>
                    <a:lnTo>
                      <a:pt x="258" y="265"/>
                    </a:lnTo>
                    <a:lnTo>
                      <a:pt x="258" y="263"/>
                    </a:lnTo>
                    <a:lnTo>
                      <a:pt x="263" y="263"/>
                    </a:lnTo>
                    <a:lnTo>
                      <a:pt x="264" y="261"/>
                    </a:lnTo>
                    <a:lnTo>
                      <a:pt x="266" y="261"/>
                    </a:lnTo>
                    <a:lnTo>
                      <a:pt x="273" y="253"/>
                    </a:lnTo>
                    <a:lnTo>
                      <a:pt x="274" y="243"/>
                    </a:lnTo>
                    <a:lnTo>
                      <a:pt x="270" y="244"/>
                    </a:lnTo>
                    <a:lnTo>
                      <a:pt x="268" y="244"/>
                    </a:lnTo>
                    <a:lnTo>
                      <a:pt x="267" y="243"/>
                    </a:lnTo>
                    <a:lnTo>
                      <a:pt x="266" y="243"/>
                    </a:lnTo>
                    <a:lnTo>
                      <a:pt x="264" y="242"/>
                    </a:lnTo>
                    <a:lnTo>
                      <a:pt x="264" y="239"/>
                    </a:lnTo>
                    <a:lnTo>
                      <a:pt x="263" y="237"/>
                    </a:lnTo>
                    <a:lnTo>
                      <a:pt x="263" y="230"/>
                    </a:lnTo>
                    <a:lnTo>
                      <a:pt x="261" y="226"/>
                    </a:lnTo>
                    <a:lnTo>
                      <a:pt x="256" y="216"/>
                    </a:lnTo>
                    <a:lnTo>
                      <a:pt x="254" y="216"/>
                    </a:lnTo>
                    <a:lnTo>
                      <a:pt x="251" y="215"/>
                    </a:lnTo>
                    <a:lnTo>
                      <a:pt x="251" y="214"/>
                    </a:lnTo>
                    <a:lnTo>
                      <a:pt x="254" y="209"/>
                    </a:lnTo>
                    <a:lnTo>
                      <a:pt x="264" y="197"/>
                    </a:lnTo>
                    <a:lnTo>
                      <a:pt x="264" y="196"/>
                    </a:lnTo>
                    <a:lnTo>
                      <a:pt x="266" y="196"/>
                    </a:lnTo>
                    <a:lnTo>
                      <a:pt x="274" y="189"/>
                    </a:lnTo>
                    <a:lnTo>
                      <a:pt x="284" y="186"/>
                    </a:lnTo>
                    <a:lnTo>
                      <a:pt x="288" y="186"/>
                    </a:lnTo>
                    <a:lnTo>
                      <a:pt x="288" y="183"/>
                    </a:lnTo>
                    <a:lnTo>
                      <a:pt x="287" y="183"/>
                    </a:lnTo>
                    <a:lnTo>
                      <a:pt x="284" y="180"/>
                    </a:lnTo>
                    <a:lnTo>
                      <a:pt x="284" y="169"/>
                    </a:lnTo>
                    <a:lnTo>
                      <a:pt x="285" y="163"/>
                    </a:lnTo>
                    <a:lnTo>
                      <a:pt x="287" y="162"/>
                    </a:lnTo>
                    <a:lnTo>
                      <a:pt x="288" y="162"/>
                    </a:lnTo>
                    <a:lnTo>
                      <a:pt x="288" y="161"/>
                    </a:lnTo>
                    <a:lnTo>
                      <a:pt x="289" y="161"/>
                    </a:lnTo>
                    <a:lnTo>
                      <a:pt x="289" y="154"/>
                    </a:lnTo>
                    <a:lnTo>
                      <a:pt x="292" y="146"/>
                    </a:lnTo>
                    <a:lnTo>
                      <a:pt x="296" y="139"/>
                    </a:lnTo>
                    <a:lnTo>
                      <a:pt x="299" y="137"/>
                    </a:lnTo>
                    <a:lnTo>
                      <a:pt x="299" y="127"/>
                    </a:lnTo>
                    <a:lnTo>
                      <a:pt x="295" y="120"/>
                    </a:lnTo>
                    <a:lnTo>
                      <a:pt x="295" y="119"/>
                    </a:lnTo>
                    <a:lnTo>
                      <a:pt x="294" y="119"/>
                    </a:lnTo>
                    <a:lnTo>
                      <a:pt x="291" y="120"/>
                    </a:lnTo>
                    <a:lnTo>
                      <a:pt x="289" y="120"/>
                    </a:lnTo>
                    <a:lnTo>
                      <a:pt x="287" y="119"/>
                    </a:lnTo>
                    <a:lnTo>
                      <a:pt x="284" y="116"/>
                    </a:lnTo>
                    <a:lnTo>
                      <a:pt x="284" y="115"/>
                    </a:lnTo>
                    <a:lnTo>
                      <a:pt x="280" y="106"/>
                    </a:lnTo>
                    <a:lnTo>
                      <a:pt x="282" y="101"/>
                    </a:lnTo>
                    <a:lnTo>
                      <a:pt x="289" y="92"/>
                    </a:lnTo>
                    <a:lnTo>
                      <a:pt x="289" y="86"/>
                    </a:lnTo>
                    <a:lnTo>
                      <a:pt x="288" y="84"/>
                    </a:lnTo>
                    <a:lnTo>
                      <a:pt x="287" y="82"/>
                    </a:lnTo>
                    <a:lnTo>
                      <a:pt x="288" y="82"/>
                    </a:lnTo>
                    <a:lnTo>
                      <a:pt x="288" y="81"/>
                    </a:lnTo>
                    <a:lnTo>
                      <a:pt x="292" y="74"/>
                    </a:lnTo>
                    <a:lnTo>
                      <a:pt x="303" y="50"/>
                    </a:lnTo>
                    <a:lnTo>
                      <a:pt x="307" y="46"/>
                    </a:lnTo>
                    <a:lnTo>
                      <a:pt x="313" y="45"/>
                    </a:lnTo>
                    <a:lnTo>
                      <a:pt x="316" y="39"/>
                    </a:lnTo>
                    <a:lnTo>
                      <a:pt x="317" y="33"/>
                    </a:lnTo>
                    <a:lnTo>
                      <a:pt x="314" y="25"/>
                    </a:lnTo>
                    <a:lnTo>
                      <a:pt x="306" y="10"/>
                    </a:lnTo>
                    <a:lnTo>
                      <a:pt x="303" y="2"/>
                    </a:lnTo>
                    <a:lnTo>
                      <a:pt x="304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11" name="Freeform 3254">
                <a:extLst>
                  <a:ext uri="{FF2B5EF4-FFF2-40B4-BE49-F238E27FC236}">
                    <a16:creationId xmlns:a16="http://schemas.microsoft.com/office/drawing/2014/main" id="{F8332978-66D4-671A-331F-FB2DA2F1F0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1" y="1364"/>
                <a:ext cx="28" cy="11"/>
              </a:xfrm>
              <a:custGeom>
                <a:avLst/>
                <a:gdLst>
                  <a:gd name="T0" fmla="*/ 0 w 111"/>
                  <a:gd name="T1" fmla="*/ 43 h 43"/>
                  <a:gd name="T2" fmla="*/ 0 w 111"/>
                  <a:gd name="T3" fmla="*/ 42 h 43"/>
                  <a:gd name="T4" fmla="*/ 16 w 111"/>
                  <a:gd name="T5" fmla="*/ 25 h 43"/>
                  <a:gd name="T6" fmla="*/ 36 w 111"/>
                  <a:gd name="T7" fmla="*/ 8 h 43"/>
                  <a:gd name="T8" fmla="*/ 43 w 111"/>
                  <a:gd name="T9" fmla="*/ 11 h 43"/>
                  <a:gd name="T10" fmla="*/ 44 w 111"/>
                  <a:gd name="T11" fmla="*/ 14 h 43"/>
                  <a:gd name="T12" fmla="*/ 48 w 111"/>
                  <a:gd name="T13" fmla="*/ 18 h 43"/>
                  <a:gd name="T14" fmla="*/ 52 w 111"/>
                  <a:gd name="T15" fmla="*/ 19 h 43"/>
                  <a:gd name="T16" fmla="*/ 54 w 111"/>
                  <a:gd name="T17" fmla="*/ 18 h 43"/>
                  <a:gd name="T18" fmla="*/ 55 w 111"/>
                  <a:gd name="T19" fmla="*/ 18 h 43"/>
                  <a:gd name="T20" fmla="*/ 59 w 111"/>
                  <a:gd name="T21" fmla="*/ 9 h 43"/>
                  <a:gd name="T22" fmla="*/ 58 w 111"/>
                  <a:gd name="T23" fmla="*/ 7 h 43"/>
                  <a:gd name="T24" fmla="*/ 58 w 111"/>
                  <a:gd name="T25" fmla="*/ 4 h 43"/>
                  <a:gd name="T26" fmla="*/ 50 w 111"/>
                  <a:gd name="T27" fmla="*/ 4 h 43"/>
                  <a:gd name="T28" fmla="*/ 50 w 111"/>
                  <a:gd name="T29" fmla="*/ 1 h 43"/>
                  <a:gd name="T30" fmla="*/ 59 w 111"/>
                  <a:gd name="T31" fmla="*/ 0 h 43"/>
                  <a:gd name="T32" fmla="*/ 59 w 111"/>
                  <a:gd name="T33" fmla="*/ 8 h 43"/>
                  <a:gd name="T34" fmla="*/ 65 w 111"/>
                  <a:gd name="T35" fmla="*/ 12 h 43"/>
                  <a:gd name="T36" fmla="*/ 67 w 111"/>
                  <a:gd name="T37" fmla="*/ 16 h 43"/>
                  <a:gd name="T38" fmla="*/ 72 w 111"/>
                  <a:gd name="T39" fmla="*/ 16 h 43"/>
                  <a:gd name="T40" fmla="*/ 76 w 111"/>
                  <a:gd name="T41" fmla="*/ 18 h 43"/>
                  <a:gd name="T42" fmla="*/ 84 w 111"/>
                  <a:gd name="T43" fmla="*/ 24 h 43"/>
                  <a:gd name="T44" fmla="*/ 97 w 111"/>
                  <a:gd name="T45" fmla="*/ 28 h 43"/>
                  <a:gd name="T46" fmla="*/ 100 w 111"/>
                  <a:gd name="T47" fmla="*/ 26 h 43"/>
                  <a:gd name="T48" fmla="*/ 104 w 111"/>
                  <a:gd name="T49" fmla="*/ 26 h 43"/>
                  <a:gd name="T50" fmla="*/ 104 w 111"/>
                  <a:gd name="T51" fmla="*/ 25 h 43"/>
                  <a:gd name="T52" fmla="*/ 107 w 111"/>
                  <a:gd name="T53" fmla="*/ 25 h 43"/>
                  <a:gd name="T54" fmla="*/ 110 w 111"/>
                  <a:gd name="T55" fmla="*/ 26 h 43"/>
                  <a:gd name="T56" fmla="*/ 111 w 111"/>
                  <a:gd name="T57" fmla="*/ 26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11" h="43">
                    <a:moveTo>
                      <a:pt x="0" y="43"/>
                    </a:moveTo>
                    <a:lnTo>
                      <a:pt x="0" y="42"/>
                    </a:lnTo>
                    <a:lnTo>
                      <a:pt x="16" y="25"/>
                    </a:lnTo>
                    <a:lnTo>
                      <a:pt x="36" y="8"/>
                    </a:lnTo>
                    <a:lnTo>
                      <a:pt x="43" y="11"/>
                    </a:lnTo>
                    <a:lnTo>
                      <a:pt x="44" y="14"/>
                    </a:lnTo>
                    <a:lnTo>
                      <a:pt x="48" y="18"/>
                    </a:lnTo>
                    <a:lnTo>
                      <a:pt x="52" y="19"/>
                    </a:lnTo>
                    <a:lnTo>
                      <a:pt x="54" y="18"/>
                    </a:lnTo>
                    <a:lnTo>
                      <a:pt x="55" y="18"/>
                    </a:lnTo>
                    <a:lnTo>
                      <a:pt x="59" y="9"/>
                    </a:lnTo>
                    <a:lnTo>
                      <a:pt x="58" y="7"/>
                    </a:lnTo>
                    <a:lnTo>
                      <a:pt x="58" y="4"/>
                    </a:lnTo>
                    <a:lnTo>
                      <a:pt x="50" y="4"/>
                    </a:lnTo>
                    <a:lnTo>
                      <a:pt x="50" y="1"/>
                    </a:lnTo>
                    <a:lnTo>
                      <a:pt x="59" y="0"/>
                    </a:lnTo>
                    <a:lnTo>
                      <a:pt x="59" y="8"/>
                    </a:lnTo>
                    <a:lnTo>
                      <a:pt x="65" y="12"/>
                    </a:lnTo>
                    <a:lnTo>
                      <a:pt x="67" y="16"/>
                    </a:lnTo>
                    <a:lnTo>
                      <a:pt x="72" y="16"/>
                    </a:lnTo>
                    <a:lnTo>
                      <a:pt x="76" y="18"/>
                    </a:lnTo>
                    <a:lnTo>
                      <a:pt x="84" y="24"/>
                    </a:lnTo>
                    <a:lnTo>
                      <a:pt x="97" y="28"/>
                    </a:lnTo>
                    <a:lnTo>
                      <a:pt x="100" y="26"/>
                    </a:lnTo>
                    <a:lnTo>
                      <a:pt x="104" y="26"/>
                    </a:lnTo>
                    <a:lnTo>
                      <a:pt x="104" y="25"/>
                    </a:lnTo>
                    <a:lnTo>
                      <a:pt x="107" y="25"/>
                    </a:lnTo>
                    <a:lnTo>
                      <a:pt x="110" y="26"/>
                    </a:lnTo>
                    <a:lnTo>
                      <a:pt x="111" y="2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12" name="Line 3255">
                <a:extLst>
                  <a:ext uri="{FF2B5EF4-FFF2-40B4-BE49-F238E27FC236}">
                    <a16:creationId xmlns:a16="http://schemas.microsoft.com/office/drawing/2014/main" id="{DD568A63-51A8-BD13-947A-7EC28B3767E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999" y="1371"/>
                <a:ext cx="0" cy="1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13" name="Line 3256">
                <a:extLst>
                  <a:ext uri="{FF2B5EF4-FFF2-40B4-BE49-F238E27FC236}">
                    <a16:creationId xmlns:a16="http://schemas.microsoft.com/office/drawing/2014/main" id="{7035E6A0-5D8D-CE56-541D-0AFF726FD13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999" y="1371"/>
                <a:ext cx="0" cy="0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14" name="Freeform 3257">
                <a:extLst>
                  <a:ext uri="{FF2B5EF4-FFF2-40B4-BE49-F238E27FC236}">
                    <a16:creationId xmlns:a16="http://schemas.microsoft.com/office/drawing/2014/main" id="{8376F8F5-56BA-8F9F-8979-3EBBE457CD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8" y="1369"/>
                <a:ext cx="1" cy="3"/>
              </a:xfrm>
              <a:custGeom>
                <a:avLst/>
                <a:gdLst>
                  <a:gd name="T0" fmla="*/ 6 w 6"/>
                  <a:gd name="T1" fmla="*/ 12 h 12"/>
                  <a:gd name="T2" fmla="*/ 6 w 6"/>
                  <a:gd name="T3" fmla="*/ 10 h 12"/>
                  <a:gd name="T4" fmla="*/ 0 w 6"/>
                  <a:gd name="T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12">
                    <a:moveTo>
                      <a:pt x="6" y="12"/>
                    </a:moveTo>
                    <a:lnTo>
                      <a:pt x="6" y="1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15" name="Line 3258">
                <a:extLst>
                  <a:ext uri="{FF2B5EF4-FFF2-40B4-BE49-F238E27FC236}">
                    <a16:creationId xmlns:a16="http://schemas.microsoft.com/office/drawing/2014/main" id="{31090A7B-60D6-732F-7F93-1A9AF69AB73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999" y="1372"/>
                <a:ext cx="0" cy="0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16" name="Freeform 3259">
                <a:extLst>
                  <a:ext uri="{FF2B5EF4-FFF2-40B4-BE49-F238E27FC236}">
                    <a16:creationId xmlns:a16="http://schemas.microsoft.com/office/drawing/2014/main" id="{B9896897-C896-7A10-5B71-FB8D6D77B5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9" y="1371"/>
                <a:ext cx="0" cy="1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1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17" name="Line 3260">
                <a:extLst>
                  <a:ext uri="{FF2B5EF4-FFF2-40B4-BE49-F238E27FC236}">
                    <a16:creationId xmlns:a16="http://schemas.microsoft.com/office/drawing/2014/main" id="{12E16B82-8532-E50A-786F-427F5D80DA9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998" y="1369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18" name="Freeform 3261">
                <a:extLst>
                  <a:ext uri="{FF2B5EF4-FFF2-40B4-BE49-F238E27FC236}">
                    <a16:creationId xmlns:a16="http://schemas.microsoft.com/office/drawing/2014/main" id="{641DD6D5-8658-4BA4-6DCE-8FE52DB881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1" y="1349"/>
                <a:ext cx="73" cy="66"/>
              </a:xfrm>
              <a:custGeom>
                <a:avLst/>
                <a:gdLst>
                  <a:gd name="T0" fmla="*/ 4 w 290"/>
                  <a:gd name="T1" fmla="*/ 228 h 267"/>
                  <a:gd name="T2" fmla="*/ 12 w 290"/>
                  <a:gd name="T3" fmla="*/ 227 h 267"/>
                  <a:gd name="T4" fmla="*/ 20 w 290"/>
                  <a:gd name="T5" fmla="*/ 228 h 267"/>
                  <a:gd name="T6" fmla="*/ 23 w 290"/>
                  <a:gd name="T7" fmla="*/ 241 h 267"/>
                  <a:gd name="T8" fmla="*/ 30 w 290"/>
                  <a:gd name="T9" fmla="*/ 246 h 267"/>
                  <a:gd name="T10" fmla="*/ 39 w 290"/>
                  <a:gd name="T11" fmla="*/ 241 h 267"/>
                  <a:gd name="T12" fmla="*/ 53 w 290"/>
                  <a:gd name="T13" fmla="*/ 242 h 267"/>
                  <a:gd name="T14" fmla="*/ 102 w 290"/>
                  <a:gd name="T15" fmla="*/ 244 h 267"/>
                  <a:gd name="T16" fmla="*/ 110 w 290"/>
                  <a:gd name="T17" fmla="*/ 249 h 267"/>
                  <a:gd name="T18" fmla="*/ 111 w 290"/>
                  <a:gd name="T19" fmla="*/ 250 h 267"/>
                  <a:gd name="T20" fmla="*/ 120 w 290"/>
                  <a:gd name="T21" fmla="*/ 267 h 267"/>
                  <a:gd name="T22" fmla="*/ 131 w 290"/>
                  <a:gd name="T23" fmla="*/ 260 h 267"/>
                  <a:gd name="T24" fmla="*/ 134 w 290"/>
                  <a:gd name="T25" fmla="*/ 259 h 267"/>
                  <a:gd name="T26" fmla="*/ 162 w 290"/>
                  <a:gd name="T27" fmla="*/ 251 h 267"/>
                  <a:gd name="T28" fmla="*/ 166 w 290"/>
                  <a:gd name="T29" fmla="*/ 249 h 267"/>
                  <a:gd name="T30" fmla="*/ 167 w 290"/>
                  <a:gd name="T31" fmla="*/ 244 h 267"/>
                  <a:gd name="T32" fmla="*/ 169 w 290"/>
                  <a:gd name="T33" fmla="*/ 242 h 267"/>
                  <a:gd name="T34" fmla="*/ 180 w 290"/>
                  <a:gd name="T35" fmla="*/ 244 h 267"/>
                  <a:gd name="T36" fmla="*/ 198 w 290"/>
                  <a:gd name="T37" fmla="*/ 241 h 267"/>
                  <a:gd name="T38" fmla="*/ 219 w 290"/>
                  <a:gd name="T39" fmla="*/ 229 h 267"/>
                  <a:gd name="T40" fmla="*/ 220 w 290"/>
                  <a:gd name="T41" fmla="*/ 225 h 267"/>
                  <a:gd name="T42" fmla="*/ 210 w 290"/>
                  <a:gd name="T43" fmla="*/ 201 h 267"/>
                  <a:gd name="T44" fmla="*/ 202 w 290"/>
                  <a:gd name="T45" fmla="*/ 183 h 267"/>
                  <a:gd name="T46" fmla="*/ 205 w 290"/>
                  <a:gd name="T47" fmla="*/ 177 h 267"/>
                  <a:gd name="T48" fmla="*/ 219 w 290"/>
                  <a:gd name="T49" fmla="*/ 161 h 267"/>
                  <a:gd name="T50" fmla="*/ 226 w 290"/>
                  <a:gd name="T51" fmla="*/ 155 h 267"/>
                  <a:gd name="T52" fmla="*/ 215 w 290"/>
                  <a:gd name="T53" fmla="*/ 133 h 267"/>
                  <a:gd name="T54" fmla="*/ 220 w 290"/>
                  <a:gd name="T55" fmla="*/ 124 h 267"/>
                  <a:gd name="T56" fmla="*/ 226 w 290"/>
                  <a:gd name="T57" fmla="*/ 117 h 267"/>
                  <a:gd name="T58" fmla="*/ 230 w 290"/>
                  <a:gd name="T59" fmla="*/ 117 h 267"/>
                  <a:gd name="T60" fmla="*/ 237 w 290"/>
                  <a:gd name="T61" fmla="*/ 119 h 267"/>
                  <a:gd name="T62" fmla="*/ 241 w 290"/>
                  <a:gd name="T63" fmla="*/ 113 h 267"/>
                  <a:gd name="T64" fmla="*/ 244 w 290"/>
                  <a:gd name="T65" fmla="*/ 101 h 267"/>
                  <a:gd name="T66" fmla="*/ 252 w 290"/>
                  <a:gd name="T67" fmla="*/ 94 h 267"/>
                  <a:gd name="T68" fmla="*/ 258 w 290"/>
                  <a:gd name="T69" fmla="*/ 90 h 267"/>
                  <a:gd name="T70" fmla="*/ 271 w 290"/>
                  <a:gd name="T71" fmla="*/ 94 h 267"/>
                  <a:gd name="T72" fmla="*/ 273 w 290"/>
                  <a:gd name="T73" fmla="*/ 93 h 267"/>
                  <a:gd name="T74" fmla="*/ 268 w 290"/>
                  <a:gd name="T75" fmla="*/ 91 h 267"/>
                  <a:gd name="T76" fmla="*/ 259 w 290"/>
                  <a:gd name="T77" fmla="*/ 90 h 267"/>
                  <a:gd name="T78" fmla="*/ 269 w 290"/>
                  <a:gd name="T79" fmla="*/ 84 h 267"/>
                  <a:gd name="T80" fmla="*/ 287 w 290"/>
                  <a:gd name="T81" fmla="*/ 83 h 267"/>
                  <a:gd name="T82" fmla="*/ 289 w 290"/>
                  <a:gd name="T83" fmla="*/ 71 h 267"/>
                  <a:gd name="T84" fmla="*/ 287 w 290"/>
                  <a:gd name="T85" fmla="*/ 67 h 267"/>
                  <a:gd name="T86" fmla="*/ 268 w 290"/>
                  <a:gd name="T87" fmla="*/ 52 h 267"/>
                  <a:gd name="T88" fmla="*/ 264 w 290"/>
                  <a:gd name="T89" fmla="*/ 50 h 267"/>
                  <a:gd name="T90" fmla="*/ 261 w 290"/>
                  <a:gd name="T91" fmla="*/ 27 h 267"/>
                  <a:gd name="T92" fmla="*/ 255 w 290"/>
                  <a:gd name="T93" fmla="*/ 6 h 2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90" h="267">
                    <a:moveTo>
                      <a:pt x="0" y="228"/>
                    </a:moveTo>
                    <a:lnTo>
                      <a:pt x="4" y="228"/>
                    </a:lnTo>
                    <a:lnTo>
                      <a:pt x="11" y="227"/>
                    </a:lnTo>
                    <a:lnTo>
                      <a:pt x="12" y="227"/>
                    </a:lnTo>
                    <a:lnTo>
                      <a:pt x="16" y="224"/>
                    </a:lnTo>
                    <a:lnTo>
                      <a:pt x="20" y="228"/>
                    </a:lnTo>
                    <a:lnTo>
                      <a:pt x="23" y="234"/>
                    </a:lnTo>
                    <a:lnTo>
                      <a:pt x="23" y="241"/>
                    </a:lnTo>
                    <a:lnTo>
                      <a:pt x="27" y="246"/>
                    </a:lnTo>
                    <a:lnTo>
                      <a:pt x="30" y="246"/>
                    </a:lnTo>
                    <a:lnTo>
                      <a:pt x="37" y="242"/>
                    </a:lnTo>
                    <a:lnTo>
                      <a:pt x="39" y="241"/>
                    </a:lnTo>
                    <a:lnTo>
                      <a:pt x="51" y="241"/>
                    </a:lnTo>
                    <a:lnTo>
                      <a:pt x="53" y="242"/>
                    </a:lnTo>
                    <a:lnTo>
                      <a:pt x="78" y="246"/>
                    </a:lnTo>
                    <a:lnTo>
                      <a:pt x="102" y="244"/>
                    </a:lnTo>
                    <a:lnTo>
                      <a:pt x="109" y="247"/>
                    </a:lnTo>
                    <a:lnTo>
                      <a:pt x="110" y="249"/>
                    </a:lnTo>
                    <a:lnTo>
                      <a:pt x="111" y="249"/>
                    </a:lnTo>
                    <a:lnTo>
                      <a:pt x="111" y="250"/>
                    </a:lnTo>
                    <a:lnTo>
                      <a:pt x="114" y="266"/>
                    </a:lnTo>
                    <a:lnTo>
                      <a:pt x="120" y="267"/>
                    </a:lnTo>
                    <a:lnTo>
                      <a:pt x="127" y="267"/>
                    </a:lnTo>
                    <a:lnTo>
                      <a:pt x="131" y="260"/>
                    </a:lnTo>
                    <a:lnTo>
                      <a:pt x="132" y="259"/>
                    </a:lnTo>
                    <a:lnTo>
                      <a:pt x="134" y="259"/>
                    </a:lnTo>
                    <a:lnTo>
                      <a:pt x="135" y="257"/>
                    </a:lnTo>
                    <a:lnTo>
                      <a:pt x="162" y="251"/>
                    </a:lnTo>
                    <a:lnTo>
                      <a:pt x="163" y="250"/>
                    </a:lnTo>
                    <a:lnTo>
                      <a:pt x="166" y="249"/>
                    </a:lnTo>
                    <a:lnTo>
                      <a:pt x="166" y="247"/>
                    </a:lnTo>
                    <a:lnTo>
                      <a:pt x="167" y="244"/>
                    </a:lnTo>
                    <a:lnTo>
                      <a:pt x="169" y="244"/>
                    </a:lnTo>
                    <a:lnTo>
                      <a:pt x="169" y="242"/>
                    </a:lnTo>
                    <a:lnTo>
                      <a:pt x="174" y="241"/>
                    </a:lnTo>
                    <a:lnTo>
                      <a:pt x="180" y="244"/>
                    </a:lnTo>
                    <a:lnTo>
                      <a:pt x="187" y="244"/>
                    </a:lnTo>
                    <a:lnTo>
                      <a:pt x="198" y="241"/>
                    </a:lnTo>
                    <a:lnTo>
                      <a:pt x="217" y="231"/>
                    </a:lnTo>
                    <a:lnTo>
                      <a:pt x="219" y="229"/>
                    </a:lnTo>
                    <a:lnTo>
                      <a:pt x="219" y="228"/>
                    </a:lnTo>
                    <a:lnTo>
                      <a:pt x="220" y="225"/>
                    </a:lnTo>
                    <a:lnTo>
                      <a:pt x="220" y="220"/>
                    </a:lnTo>
                    <a:lnTo>
                      <a:pt x="210" y="201"/>
                    </a:lnTo>
                    <a:lnTo>
                      <a:pt x="199" y="187"/>
                    </a:lnTo>
                    <a:lnTo>
                      <a:pt x="202" y="183"/>
                    </a:lnTo>
                    <a:lnTo>
                      <a:pt x="205" y="180"/>
                    </a:lnTo>
                    <a:lnTo>
                      <a:pt x="205" y="177"/>
                    </a:lnTo>
                    <a:lnTo>
                      <a:pt x="209" y="171"/>
                    </a:lnTo>
                    <a:lnTo>
                      <a:pt x="219" y="161"/>
                    </a:lnTo>
                    <a:lnTo>
                      <a:pt x="224" y="157"/>
                    </a:lnTo>
                    <a:lnTo>
                      <a:pt x="226" y="155"/>
                    </a:lnTo>
                    <a:lnTo>
                      <a:pt x="220" y="140"/>
                    </a:lnTo>
                    <a:lnTo>
                      <a:pt x="215" y="133"/>
                    </a:lnTo>
                    <a:lnTo>
                      <a:pt x="216" y="130"/>
                    </a:lnTo>
                    <a:lnTo>
                      <a:pt x="220" y="124"/>
                    </a:lnTo>
                    <a:lnTo>
                      <a:pt x="224" y="120"/>
                    </a:lnTo>
                    <a:lnTo>
                      <a:pt x="226" y="117"/>
                    </a:lnTo>
                    <a:lnTo>
                      <a:pt x="230" y="115"/>
                    </a:lnTo>
                    <a:lnTo>
                      <a:pt x="230" y="117"/>
                    </a:lnTo>
                    <a:lnTo>
                      <a:pt x="231" y="120"/>
                    </a:lnTo>
                    <a:lnTo>
                      <a:pt x="237" y="119"/>
                    </a:lnTo>
                    <a:lnTo>
                      <a:pt x="240" y="116"/>
                    </a:lnTo>
                    <a:lnTo>
                      <a:pt x="241" y="113"/>
                    </a:lnTo>
                    <a:lnTo>
                      <a:pt x="244" y="102"/>
                    </a:lnTo>
                    <a:lnTo>
                      <a:pt x="244" y="101"/>
                    </a:lnTo>
                    <a:lnTo>
                      <a:pt x="251" y="94"/>
                    </a:lnTo>
                    <a:lnTo>
                      <a:pt x="252" y="94"/>
                    </a:lnTo>
                    <a:lnTo>
                      <a:pt x="255" y="91"/>
                    </a:lnTo>
                    <a:lnTo>
                      <a:pt x="258" y="90"/>
                    </a:lnTo>
                    <a:lnTo>
                      <a:pt x="264" y="93"/>
                    </a:lnTo>
                    <a:lnTo>
                      <a:pt x="271" y="94"/>
                    </a:lnTo>
                    <a:lnTo>
                      <a:pt x="273" y="94"/>
                    </a:lnTo>
                    <a:lnTo>
                      <a:pt x="273" y="93"/>
                    </a:lnTo>
                    <a:lnTo>
                      <a:pt x="275" y="91"/>
                    </a:lnTo>
                    <a:lnTo>
                      <a:pt x="268" y="91"/>
                    </a:lnTo>
                    <a:lnTo>
                      <a:pt x="265" y="93"/>
                    </a:lnTo>
                    <a:lnTo>
                      <a:pt x="259" y="90"/>
                    </a:lnTo>
                    <a:lnTo>
                      <a:pt x="259" y="86"/>
                    </a:lnTo>
                    <a:lnTo>
                      <a:pt x="269" y="84"/>
                    </a:lnTo>
                    <a:lnTo>
                      <a:pt x="280" y="84"/>
                    </a:lnTo>
                    <a:lnTo>
                      <a:pt x="287" y="83"/>
                    </a:lnTo>
                    <a:lnTo>
                      <a:pt x="290" y="74"/>
                    </a:lnTo>
                    <a:lnTo>
                      <a:pt x="289" y="71"/>
                    </a:lnTo>
                    <a:lnTo>
                      <a:pt x="289" y="69"/>
                    </a:lnTo>
                    <a:lnTo>
                      <a:pt x="287" y="67"/>
                    </a:lnTo>
                    <a:lnTo>
                      <a:pt x="287" y="66"/>
                    </a:lnTo>
                    <a:lnTo>
                      <a:pt x="268" y="52"/>
                    </a:lnTo>
                    <a:lnTo>
                      <a:pt x="267" y="50"/>
                    </a:lnTo>
                    <a:lnTo>
                      <a:pt x="264" y="50"/>
                    </a:lnTo>
                    <a:lnTo>
                      <a:pt x="264" y="34"/>
                    </a:lnTo>
                    <a:lnTo>
                      <a:pt x="261" y="27"/>
                    </a:lnTo>
                    <a:lnTo>
                      <a:pt x="255" y="7"/>
                    </a:lnTo>
                    <a:lnTo>
                      <a:pt x="255" y="6"/>
                    </a:lnTo>
                    <a:lnTo>
                      <a:pt x="254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19" name="Freeform 3262">
                <a:extLst>
                  <a:ext uri="{FF2B5EF4-FFF2-40B4-BE49-F238E27FC236}">
                    <a16:creationId xmlns:a16="http://schemas.microsoft.com/office/drawing/2014/main" id="{ED03088B-C488-987A-D3FB-80992E8E48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5" y="1487"/>
                <a:ext cx="39" cy="52"/>
              </a:xfrm>
              <a:custGeom>
                <a:avLst/>
                <a:gdLst>
                  <a:gd name="T0" fmla="*/ 154 w 156"/>
                  <a:gd name="T1" fmla="*/ 207 h 207"/>
                  <a:gd name="T2" fmla="*/ 155 w 156"/>
                  <a:gd name="T3" fmla="*/ 207 h 207"/>
                  <a:gd name="T4" fmla="*/ 156 w 156"/>
                  <a:gd name="T5" fmla="*/ 206 h 207"/>
                  <a:gd name="T6" fmla="*/ 156 w 156"/>
                  <a:gd name="T7" fmla="*/ 204 h 207"/>
                  <a:gd name="T8" fmla="*/ 139 w 156"/>
                  <a:gd name="T9" fmla="*/ 163 h 207"/>
                  <a:gd name="T10" fmla="*/ 139 w 156"/>
                  <a:gd name="T11" fmla="*/ 161 h 207"/>
                  <a:gd name="T12" fmla="*/ 141 w 156"/>
                  <a:gd name="T13" fmla="*/ 159 h 207"/>
                  <a:gd name="T14" fmla="*/ 141 w 156"/>
                  <a:gd name="T15" fmla="*/ 158 h 207"/>
                  <a:gd name="T16" fmla="*/ 149 w 156"/>
                  <a:gd name="T17" fmla="*/ 146 h 207"/>
                  <a:gd name="T18" fmla="*/ 154 w 156"/>
                  <a:gd name="T19" fmla="*/ 137 h 207"/>
                  <a:gd name="T20" fmla="*/ 154 w 156"/>
                  <a:gd name="T21" fmla="*/ 112 h 207"/>
                  <a:gd name="T22" fmla="*/ 152 w 156"/>
                  <a:gd name="T23" fmla="*/ 112 h 207"/>
                  <a:gd name="T24" fmla="*/ 147 w 156"/>
                  <a:gd name="T25" fmla="*/ 113 h 207"/>
                  <a:gd name="T26" fmla="*/ 144 w 156"/>
                  <a:gd name="T27" fmla="*/ 113 h 207"/>
                  <a:gd name="T28" fmla="*/ 139 w 156"/>
                  <a:gd name="T29" fmla="*/ 109 h 207"/>
                  <a:gd name="T30" fmla="*/ 134 w 156"/>
                  <a:gd name="T31" fmla="*/ 109 h 207"/>
                  <a:gd name="T32" fmla="*/ 131 w 156"/>
                  <a:gd name="T33" fmla="*/ 112 h 207"/>
                  <a:gd name="T34" fmla="*/ 130 w 156"/>
                  <a:gd name="T35" fmla="*/ 112 h 207"/>
                  <a:gd name="T36" fmla="*/ 128 w 156"/>
                  <a:gd name="T37" fmla="*/ 119 h 207"/>
                  <a:gd name="T38" fmla="*/ 127 w 156"/>
                  <a:gd name="T39" fmla="*/ 120 h 207"/>
                  <a:gd name="T40" fmla="*/ 125 w 156"/>
                  <a:gd name="T41" fmla="*/ 119 h 207"/>
                  <a:gd name="T42" fmla="*/ 116 w 156"/>
                  <a:gd name="T43" fmla="*/ 122 h 207"/>
                  <a:gd name="T44" fmla="*/ 104 w 156"/>
                  <a:gd name="T45" fmla="*/ 129 h 207"/>
                  <a:gd name="T46" fmla="*/ 91 w 156"/>
                  <a:gd name="T47" fmla="*/ 133 h 207"/>
                  <a:gd name="T48" fmla="*/ 89 w 156"/>
                  <a:gd name="T49" fmla="*/ 133 h 207"/>
                  <a:gd name="T50" fmla="*/ 89 w 156"/>
                  <a:gd name="T51" fmla="*/ 134 h 207"/>
                  <a:gd name="T52" fmla="*/ 86 w 156"/>
                  <a:gd name="T53" fmla="*/ 146 h 207"/>
                  <a:gd name="T54" fmla="*/ 82 w 156"/>
                  <a:gd name="T55" fmla="*/ 154 h 207"/>
                  <a:gd name="T56" fmla="*/ 79 w 156"/>
                  <a:gd name="T57" fmla="*/ 155 h 207"/>
                  <a:gd name="T58" fmla="*/ 70 w 156"/>
                  <a:gd name="T59" fmla="*/ 155 h 207"/>
                  <a:gd name="T60" fmla="*/ 71 w 156"/>
                  <a:gd name="T61" fmla="*/ 154 h 207"/>
                  <a:gd name="T62" fmla="*/ 70 w 156"/>
                  <a:gd name="T63" fmla="*/ 153 h 207"/>
                  <a:gd name="T64" fmla="*/ 57 w 156"/>
                  <a:gd name="T65" fmla="*/ 137 h 207"/>
                  <a:gd name="T66" fmla="*/ 63 w 156"/>
                  <a:gd name="T67" fmla="*/ 125 h 207"/>
                  <a:gd name="T68" fmla="*/ 63 w 156"/>
                  <a:gd name="T69" fmla="*/ 122 h 207"/>
                  <a:gd name="T70" fmla="*/ 37 w 156"/>
                  <a:gd name="T71" fmla="*/ 116 h 207"/>
                  <a:gd name="T72" fmla="*/ 19 w 156"/>
                  <a:gd name="T73" fmla="*/ 116 h 207"/>
                  <a:gd name="T74" fmla="*/ 10 w 156"/>
                  <a:gd name="T75" fmla="*/ 115 h 207"/>
                  <a:gd name="T76" fmla="*/ 8 w 156"/>
                  <a:gd name="T77" fmla="*/ 115 h 207"/>
                  <a:gd name="T78" fmla="*/ 8 w 156"/>
                  <a:gd name="T79" fmla="*/ 106 h 207"/>
                  <a:gd name="T80" fmla="*/ 15 w 156"/>
                  <a:gd name="T81" fmla="*/ 91 h 207"/>
                  <a:gd name="T82" fmla="*/ 29 w 156"/>
                  <a:gd name="T83" fmla="*/ 76 h 207"/>
                  <a:gd name="T84" fmla="*/ 29 w 156"/>
                  <a:gd name="T85" fmla="*/ 69 h 207"/>
                  <a:gd name="T86" fmla="*/ 31 w 156"/>
                  <a:gd name="T87" fmla="*/ 65 h 207"/>
                  <a:gd name="T88" fmla="*/ 29 w 156"/>
                  <a:gd name="T89" fmla="*/ 60 h 207"/>
                  <a:gd name="T90" fmla="*/ 29 w 156"/>
                  <a:gd name="T91" fmla="*/ 49 h 207"/>
                  <a:gd name="T92" fmla="*/ 31 w 156"/>
                  <a:gd name="T93" fmla="*/ 45 h 207"/>
                  <a:gd name="T94" fmla="*/ 31 w 156"/>
                  <a:gd name="T95" fmla="*/ 42 h 207"/>
                  <a:gd name="T96" fmla="*/ 26 w 156"/>
                  <a:gd name="T97" fmla="*/ 38 h 207"/>
                  <a:gd name="T98" fmla="*/ 24 w 156"/>
                  <a:gd name="T99" fmla="*/ 36 h 207"/>
                  <a:gd name="T100" fmla="*/ 18 w 156"/>
                  <a:gd name="T101" fmla="*/ 35 h 207"/>
                  <a:gd name="T102" fmla="*/ 15 w 156"/>
                  <a:gd name="T103" fmla="*/ 34 h 207"/>
                  <a:gd name="T104" fmla="*/ 0 w 156"/>
                  <a:gd name="T105" fmla="*/ 34 h 207"/>
                  <a:gd name="T106" fmla="*/ 0 w 156"/>
                  <a:gd name="T107" fmla="*/ 32 h 207"/>
                  <a:gd name="T108" fmla="*/ 1 w 156"/>
                  <a:gd name="T109" fmla="*/ 29 h 207"/>
                  <a:gd name="T110" fmla="*/ 0 w 156"/>
                  <a:gd name="T111" fmla="*/ 20 h 207"/>
                  <a:gd name="T112" fmla="*/ 1 w 156"/>
                  <a:gd name="T113" fmla="*/ 2 h 207"/>
                  <a:gd name="T114" fmla="*/ 1 w 156"/>
                  <a:gd name="T115" fmla="*/ 0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56" h="207">
                    <a:moveTo>
                      <a:pt x="154" y="207"/>
                    </a:moveTo>
                    <a:lnTo>
                      <a:pt x="155" y="207"/>
                    </a:lnTo>
                    <a:lnTo>
                      <a:pt x="156" y="206"/>
                    </a:lnTo>
                    <a:lnTo>
                      <a:pt x="156" y="204"/>
                    </a:lnTo>
                    <a:lnTo>
                      <a:pt x="139" y="163"/>
                    </a:lnTo>
                    <a:lnTo>
                      <a:pt x="139" y="161"/>
                    </a:lnTo>
                    <a:lnTo>
                      <a:pt x="141" y="159"/>
                    </a:lnTo>
                    <a:lnTo>
                      <a:pt x="141" y="158"/>
                    </a:lnTo>
                    <a:lnTo>
                      <a:pt x="149" y="146"/>
                    </a:lnTo>
                    <a:lnTo>
                      <a:pt x="154" y="137"/>
                    </a:lnTo>
                    <a:lnTo>
                      <a:pt x="154" y="112"/>
                    </a:lnTo>
                    <a:lnTo>
                      <a:pt x="152" y="112"/>
                    </a:lnTo>
                    <a:lnTo>
                      <a:pt x="147" y="113"/>
                    </a:lnTo>
                    <a:lnTo>
                      <a:pt x="144" y="113"/>
                    </a:lnTo>
                    <a:lnTo>
                      <a:pt x="139" y="109"/>
                    </a:lnTo>
                    <a:lnTo>
                      <a:pt x="134" y="109"/>
                    </a:lnTo>
                    <a:lnTo>
                      <a:pt x="131" y="112"/>
                    </a:lnTo>
                    <a:lnTo>
                      <a:pt x="130" y="112"/>
                    </a:lnTo>
                    <a:lnTo>
                      <a:pt x="128" y="119"/>
                    </a:lnTo>
                    <a:lnTo>
                      <a:pt x="127" y="120"/>
                    </a:lnTo>
                    <a:lnTo>
                      <a:pt x="125" y="119"/>
                    </a:lnTo>
                    <a:lnTo>
                      <a:pt x="116" y="122"/>
                    </a:lnTo>
                    <a:lnTo>
                      <a:pt x="104" y="129"/>
                    </a:lnTo>
                    <a:lnTo>
                      <a:pt x="91" y="133"/>
                    </a:lnTo>
                    <a:lnTo>
                      <a:pt x="89" y="133"/>
                    </a:lnTo>
                    <a:lnTo>
                      <a:pt x="89" y="134"/>
                    </a:lnTo>
                    <a:lnTo>
                      <a:pt x="86" y="146"/>
                    </a:lnTo>
                    <a:lnTo>
                      <a:pt x="82" y="154"/>
                    </a:lnTo>
                    <a:lnTo>
                      <a:pt x="79" y="155"/>
                    </a:lnTo>
                    <a:lnTo>
                      <a:pt x="70" y="155"/>
                    </a:lnTo>
                    <a:lnTo>
                      <a:pt x="71" y="154"/>
                    </a:lnTo>
                    <a:lnTo>
                      <a:pt x="70" y="153"/>
                    </a:lnTo>
                    <a:lnTo>
                      <a:pt x="57" y="137"/>
                    </a:lnTo>
                    <a:lnTo>
                      <a:pt x="63" y="125"/>
                    </a:lnTo>
                    <a:lnTo>
                      <a:pt x="63" y="122"/>
                    </a:lnTo>
                    <a:lnTo>
                      <a:pt x="37" y="116"/>
                    </a:lnTo>
                    <a:lnTo>
                      <a:pt x="19" y="116"/>
                    </a:lnTo>
                    <a:lnTo>
                      <a:pt x="10" y="115"/>
                    </a:lnTo>
                    <a:lnTo>
                      <a:pt x="8" y="115"/>
                    </a:lnTo>
                    <a:lnTo>
                      <a:pt x="8" y="106"/>
                    </a:lnTo>
                    <a:lnTo>
                      <a:pt x="15" y="91"/>
                    </a:lnTo>
                    <a:lnTo>
                      <a:pt x="29" y="76"/>
                    </a:lnTo>
                    <a:lnTo>
                      <a:pt x="29" y="69"/>
                    </a:lnTo>
                    <a:lnTo>
                      <a:pt x="31" y="65"/>
                    </a:lnTo>
                    <a:lnTo>
                      <a:pt x="29" y="60"/>
                    </a:lnTo>
                    <a:lnTo>
                      <a:pt x="29" y="49"/>
                    </a:lnTo>
                    <a:lnTo>
                      <a:pt x="31" y="45"/>
                    </a:lnTo>
                    <a:lnTo>
                      <a:pt x="31" y="42"/>
                    </a:lnTo>
                    <a:lnTo>
                      <a:pt x="26" y="38"/>
                    </a:lnTo>
                    <a:lnTo>
                      <a:pt x="24" y="36"/>
                    </a:lnTo>
                    <a:lnTo>
                      <a:pt x="18" y="35"/>
                    </a:lnTo>
                    <a:lnTo>
                      <a:pt x="15" y="34"/>
                    </a:lnTo>
                    <a:lnTo>
                      <a:pt x="0" y="34"/>
                    </a:lnTo>
                    <a:lnTo>
                      <a:pt x="0" y="32"/>
                    </a:lnTo>
                    <a:lnTo>
                      <a:pt x="1" y="29"/>
                    </a:lnTo>
                    <a:lnTo>
                      <a:pt x="0" y="20"/>
                    </a:lnTo>
                    <a:lnTo>
                      <a:pt x="1" y="2"/>
                    </a:lnTo>
                    <a:lnTo>
                      <a:pt x="1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20" name="Freeform 3263">
                <a:extLst>
                  <a:ext uri="{FF2B5EF4-FFF2-40B4-BE49-F238E27FC236}">
                    <a16:creationId xmlns:a16="http://schemas.microsoft.com/office/drawing/2014/main" id="{9992E84E-18E0-1582-C71A-E4A864219D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6" y="1072"/>
                <a:ext cx="8" cy="21"/>
              </a:xfrm>
              <a:custGeom>
                <a:avLst/>
                <a:gdLst>
                  <a:gd name="T0" fmla="*/ 22 w 32"/>
                  <a:gd name="T1" fmla="*/ 0 h 85"/>
                  <a:gd name="T2" fmla="*/ 25 w 32"/>
                  <a:gd name="T3" fmla="*/ 3 h 85"/>
                  <a:gd name="T4" fmla="*/ 31 w 32"/>
                  <a:gd name="T5" fmla="*/ 15 h 85"/>
                  <a:gd name="T6" fmla="*/ 32 w 32"/>
                  <a:gd name="T7" fmla="*/ 21 h 85"/>
                  <a:gd name="T8" fmla="*/ 29 w 32"/>
                  <a:gd name="T9" fmla="*/ 22 h 85"/>
                  <a:gd name="T10" fmla="*/ 21 w 32"/>
                  <a:gd name="T11" fmla="*/ 29 h 85"/>
                  <a:gd name="T12" fmla="*/ 18 w 32"/>
                  <a:gd name="T13" fmla="*/ 34 h 85"/>
                  <a:gd name="T14" fmla="*/ 11 w 32"/>
                  <a:gd name="T15" fmla="*/ 41 h 85"/>
                  <a:gd name="T16" fmla="*/ 11 w 32"/>
                  <a:gd name="T17" fmla="*/ 49 h 85"/>
                  <a:gd name="T18" fmla="*/ 18 w 32"/>
                  <a:gd name="T19" fmla="*/ 56 h 85"/>
                  <a:gd name="T20" fmla="*/ 21 w 32"/>
                  <a:gd name="T21" fmla="*/ 60 h 85"/>
                  <a:gd name="T22" fmla="*/ 21 w 32"/>
                  <a:gd name="T23" fmla="*/ 72 h 85"/>
                  <a:gd name="T24" fmla="*/ 19 w 32"/>
                  <a:gd name="T25" fmla="*/ 77 h 85"/>
                  <a:gd name="T26" fmla="*/ 15 w 32"/>
                  <a:gd name="T27" fmla="*/ 79 h 85"/>
                  <a:gd name="T28" fmla="*/ 15 w 32"/>
                  <a:gd name="T29" fmla="*/ 80 h 85"/>
                  <a:gd name="T30" fmla="*/ 11 w 32"/>
                  <a:gd name="T31" fmla="*/ 80 h 85"/>
                  <a:gd name="T32" fmla="*/ 0 w 32"/>
                  <a:gd name="T33" fmla="*/ 85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2" h="85">
                    <a:moveTo>
                      <a:pt x="22" y="0"/>
                    </a:moveTo>
                    <a:lnTo>
                      <a:pt x="25" y="3"/>
                    </a:lnTo>
                    <a:lnTo>
                      <a:pt x="31" y="15"/>
                    </a:lnTo>
                    <a:lnTo>
                      <a:pt x="32" y="21"/>
                    </a:lnTo>
                    <a:lnTo>
                      <a:pt x="29" y="22"/>
                    </a:lnTo>
                    <a:lnTo>
                      <a:pt x="21" y="29"/>
                    </a:lnTo>
                    <a:lnTo>
                      <a:pt x="18" y="34"/>
                    </a:lnTo>
                    <a:lnTo>
                      <a:pt x="11" y="41"/>
                    </a:lnTo>
                    <a:lnTo>
                      <a:pt x="11" y="49"/>
                    </a:lnTo>
                    <a:lnTo>
                      <a:pt x="18" y="56"/>
                    </a:lnTo>
                    <a:lnTo>
                      <a:pt x="21" y="60"/>
                    </a:lnTo>
                    <a:lnTo>
                      <a:pt x="21" y="72"/>
                    </a:lnTo>
                    <a:lnTo>
                      <a:pt x="19" y="77"/>
                    </a:lnTo>
                    <a:lnTo>
                      <a:pt x="15" y="79"/>
                    </a:lnTo>
                    <a:lnTo>
                      <a:pt x="15" y="80"/>
                    </a:lnTo>
                    <a:lnTo>
                      <a:pt x="11" y="80"/>
                    </a:lnTo>
                    <a:lnTo>
                      <a:pt x="0" y="8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21" name="Freeform 3264">
                <a:extLst>
                  <a:ext uri="{FF2B5EF4-FFF2-40B4-BE49-F238E27FC236}">
                    <a16:creationId xmlns:a16="http://schemas.microsoft.com/office/drawing/2014/main" id="{8089EA10-1668-CF5B-97A3-22CCE53277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9" y="1085"/>
                <a:ext cx="67" cy="14"/>
              </a:xfrm>
              <a:custGeom>
                <a:avLst/>
                <a:gdLst>
                  <a:gd name="T0" fmla="*/ 265 w 265"/>
                  <a:gd name="T1" fmla="*/ 33 h 57"/>
                  <a:gd name="T2" fmla="*/ 265 w 265"/>
                  <a:gd name="T3" fmla="*/ 32 h 57"/>
                  <a:gd name="T4" fmla="*/ 263 w 265"/>
                  <a:gd name="T5" fmla="*/ 27 h 57"/>
                  <a:gd name="T6" fmla="*/ 258 w 265"/>
                  <a:gd name="T7" fmla="*/ 21 h 57"/>
                  <a:gd name="T8" fmla="*/ 254 w 265"/>
                  <a:gd name="T9" fmla="*/ 15 h 57"/>
                  <a:gd name="T10" fmla="*/ 236 w 265"/>
                  <a:gd name="T11" fmla="*/ 7 h 57"/>
                  <a:gd name="T12" fmla="*/ 227 w 265"/>
                  <a:gd name="T13" fmla="*/ 6 h 57"/>
                  <a:gd name="T14" fmla="*/ 202 w 265"/>
                  <a:gd name="T15" fmla="*/ 11 h 57"/>
                  <a:gd name="T16" fmla="*/ 189 w 265"/>
                  <a:gd name="T17" fmla="*/ 18 h 57"/>
                  <a:gd name="T18" fmla="*/ 176 w 265"/>
                  <a:gd name="T19" fmla="*/ 14 h 57"/>
                  <a:gd name="T20" fmla="*/ 170 w 265"/>
                  <a:gd name="T21" fmla="*/ 8 h 57"/>
                  <a:gd name="T22" fmla="*/ 170 w 265"/>
                  <a:gd name="T23" fmla="*/ 4 h 57"/>
                  <a:gd name="T24" fmla="*/ 171 w 265"/>
                  <a:gd name="T25" fmla="*/ 3 h 57"/>
                  <a:gd name="T26" fmla="*/ 170 w 265"/>
                  <a:gd name="T27" fmla="*/ 3 h 57"/>
                  <a:gd name="T28" fmla="*/ 164 w 265"/>
                  <a:gd name="T29" fmla="*/ 0 h 57"/>
                  <a:gd name="T30" fmla="*/ 163 w 265"/>
                  <a:gd name="T31" fmla="*/ 1 h 57"/>
                  <a:gd name="T32" fmla="*/ 155 w 265"/>
                  <a:gd name="T33" fmla="*/ 24 h 57"/>
                  <a:gd name="T34" fmla="*/ 153 w 265"/>
                  <a:gd name="T35" fmla="*/ 25 h 57"/>
                  <a:gd name="T36" fmla="*/ 152 w 265"/>
                  <a:gd name="T37" fmla="*/ 25 h 57"/>
                  <a:gd name="T38" fmla="*/ 150 w 265"/>
                  <a:gd name="T39" fmla="*/ 24 h 57"/>
                  <a:gd name="T40" fmla="*/ 141 w 265"/>
                  <a:gd name="T41" fmla="*/ 24 h 57"/>
                  <a:gd name="T42" fmla="*/ 124 w 265"/>
                  <a:gd name="T43" fmla="*/ 21 h 57"/>
                  <a:gd name="T44" fmla="*/ 119 w 265"/>
                  <a:gd name="T45" fmla="*/ 21 h 57"/>
                  <a:gd name="T46" fmla="*/ 86 w 265"/>
                  <a:gd name="T47" fmla="*/ 18 h 57"/>
                  <a:gd name="T48" fmla="*/ 74 w 265"/>
                  <a:gd name="T49" fmla="*/ 18 h 57"/>
                  <a:gd name="T50" fmla="*/ 64 w 265"/>
                  <a:gd name="T51" fmla="*/ 24 h 57"/>
                  <a:gd name="T52" fmla="*/ 62 w 265"/>
                  <a:gd name="T53" fmla="*/ 24 h 57"/>
                  <a:gd name="T54" fmla="*/ 54 w 265"/>
                  <a:gd name="T55" fmla="*/ 30 h 57"/>
                  <a:gd name="T56" fmla="*/ 47 w 265"/>
                  <a:gd name="T57" fmla="*/ 37 h 57"/>
                  <a:gd name="T58" fmla="*/ 32 w 265"/>
                  <a:gd name="T59" fmla="*/ 57 h 57"/>
                  <a:gd name="T60" fmla="*/ 26 w 265"/>
                  <a:gd name="T61" fmla="*/ 53 h 57"/>
                  <a:gd name="T62" fmla="*/ 0 w 265"/>
                  <a:gd name="T63" fmla="*/ 43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65" h="57">
                    <a:moveTo>
                      <a:pt x="265" y="33"/>
                    </a:moveTo>
                    <a:lnTo>
                      <a:pt x="265" y="32"/>
                    </a:lnTo>
                    <a:lnTo>
                      <a:pt x="263" y="27"/>
                    </a:lnTo>
                    <a:lnTo>
                      <a:pt x="258" y="21"/>
                    </a:lnTo>
                    <a:lnTo>
                      <a:pt x="254" y="15"/>
                    </a:lnTo>
                    <a:lnTo>
                      <a:pt x="236" y="7"/>
                    </a:lnTo>
                    <a:lnTo>
                      <a:pt x="227" y="6"/>
                    </a:lnTo>
                    <a:lnTo>
                      <a:pt x="202" y="11"/>
                    </a:lnTo>
                    <a:lnTo>
                      <a:pt x="189" y="18"/>
                    </a:lnTo>
                    <a:lnTo>
                      <a:pt x="176" y="14"/>
                    </a:lnTo>
                    <a:lnTo>
                      <a:pt x="170" y="8"/>
                    </a:lnTo>
                    <a:lnTo>
                      <a:pt x="170" y="4"/>
                    </a:lnTo>
                    <a:lnTo>
                      <a:pt x="171" y="3"/>
                    </a:lnTo>
                    <a:lnTo>
                      <a:pt x="170" y="3"/>
                    </a:lnTo>
                    <a:lnTo>
                      <a:pt x="164" y="0"/>
                    </a:lnTo>
                    <a:lnTo>
                      <a:pt x="163" y="1"/>
                    </a:lnTo>
                    <a:lnTo>
                      <a:pt x="155" y="24"/>
                    </a:lnTo>
                    <a:lnTo>
                      <a:pt x="153" y="25"/>
                    </a:lnTo>
                    <a:lnTo>
                      <a:pt x="152" y="25"/>
                    </a:lnTo>
                    <a:lnTo>
                      <a:pt x="150" y="24"/>
                    </a:lnTo>
                    <a:lnTo>
                      <a:pt x="141" y="24"/>
                    </a:lnTo>
                    <a:lnTo>
                      <a:pt x="124" y="21"/>
                    </a:lnTo>
                    <a:lnTo>
                      <a:pt x="119" y="21"/>
                    </a:lnTo>
                    <a:lnTo>
                      <a:pt x="86" y="18"/>
                    </a:lnTo>
                    <a:lnTo>
                      <a:pt x="74" y="18"/>
                    </a:lnTo>
                    <a:lnTo>
                      <a:pt x="64" y="24"/>
                    </a:lnTo>
                    <a:lnTo>
                      <a:pt x="62" y="24"/>
                    </a:lnTo>
                    <a:lnTo>
                      <a:pt x="54" y="30"/>
                    </a:lnTo>
                    <a:lnTo>
                      <a:pt x="47" y="37"/>
                    </a:lnTo>
                    <a:lnTo>
                      <a:pt x="32" y="57"/>
                    </a:lnTo>
                    <a:lnTo>
                      <a:pt x="26" y="53"/>
                    </a:lnTo>
                    <a:lnTo>
                      <a:pt x="0" y="4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22" name="Freeform 3265">
                <a:extLst>
                  <a:ext uri="{FF2B5EF4-FFF2-40B4-BE49-F238E27FC236}">
                    <a16:creationId xmlns:a16="http://schemas.microsoft.com/office/drawing/2014/main" id="{CF736D4B-0389-690E-3039-BD012B67C3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3" y="1093"/>
                <a:ext cx="33" cy="64"/>
              </a:xfrm>
              <a:custGeom>
                <a:avLst/>
                <a:gdLst>
                  <a:gd name="T0" fmla="*/ 11 w 131"/>
                  <a:gd name="T1" fmla="*/ 0 h 255"/>
                  <a:gd name="T2" fmla="*/ 11 w 131"/>
                  <a:gd name="T3" fmla="*/ 10 h 255"/>
                  <a:gd name="T4" fmla="*/ 7 w 131"/>
                  <a:gd name="T5" fmla="*/ 24 h 255"/>
                  <a:gd name="T6" fmla="*/ 9 w 131"/>
                  <a:gd name="T7" fmla="*/ 31 h 255"/>
                  <a:gd name="T8" fmla="*/ 11 w 131"/>
                  <a:gd name="T9" fmla="*/ 30 h 255"/>
                  <a:gd name="T10" fmla="*/ 14 w 131"/>
                  <a:gd name="T11" fmla="*/ 30 h 255"/>
                  <a:gd name="T12" fmla="*/ 15 w 131"/>
                  <a:gd name="T13" fmla="*/ 28 h 255"/>
                  <a:gd name="T14" fmla="*/ 19 w 131"/>
                  <a:gd name="T15" fmla="*/ 35 h 255"/>
                  <a:gd name="T16" fmla="*/ 19 w 131"/>
                  <a:gd name="T17" fmla="*/ 37 h 255"/>
                  <a:gd name="T18" fmla="*/ 21 w 131"/>
                  <a:gd name="T19" fmla="*/ 40 h 255"/>
                  <a:gd name="T20" fmla="*/ 21 w 131"/>
                  <a:gd name="T21" fmla="*/ 41 h 255"/>
                  <a:gd name="T22" fmla="*/ 12 w 131"/>
                  <a:gd name="T23" fmla="*/ 55 h 255"/>
                  <a:gd name="T24" fmla="*/ 8 w 131"/>
                  <a:gd name="T25" fmla="*/ 59 h 255"/>
                  <a:gd name="T26" fmla="*/ 7 w 131"/>
                  <a:gd name="T27" fmla="*/ 59 h 255"/>
                  <a:gd name="T28" fmla="*/ 9 w 131"/>
                  <a:gd name="T29" fmla="*/ 62 h 255"/>
                  <a:gd name="T30" fmla="*/ 9 w 131"/>
                  <a:gd name="T31" fmla="*/ 65 h 255"/>
                  <a:gd name="T32" fmla="*/ 12 w 131"/>
                  <a:gd name="T33" fmla="*/ 67 h 255"/>
                  <a:gd name="T34" fmla="*/ 14 w 131"/>
                  <a:gd name="T35" fmla="*/ 74 h 255"/>
                  <a:gd name="T36" fmla="*/ 7 w 131"/>
                  <a:gd name="T37" fmla="*/ 79 h 255"/>
                  <a:gd name="T38" fmla="*/ 5 w 131"/>
                  <a:gd name="T39" fmla="*/ 84 h 255"/>
                  <a:gd name="T40" fmla="*/ 7 w 131"/>
                  <a:gd name="T41" fmla="*/ 91 h 255"/>
                  <a:gd name="T42" fmla="*/ 7 w 131"/>
                  <a:gd name="T43" fmla="*/ 93 h 255"/>
                  <a:gd name="T44" fmla="*/ 8 w 131"/>
                  <a:gd name="T45" fmla="*/ 94 h 255"/>
                  <a:gd name="T46" fmla="*/ 8 w 131"/>
                  <a:gd name="T47" fmla="*/ 95 h 255"/>
                  <a:gd name="T48" fmla="*/ 9 w 131"/>
                  <a:gd name="T49" fmla="*/ 97 h 255"/>
                  <a:gd name="T50" fmla="*/ 11 w 131"/>
                  <a:gd name="T51" fmla="*/ 100 h 255"/>
                  <a:gd name="T52" fmla="*/ 11 w 131"/>
                  <a:gd name="T53" fmla="*/ 101 h 255"/>
                  <a:gd name="T54" fmla="*/ 12 w 131"/>
                  <a:gd name="T55" fmla="*/ 102 h 255"/>
                  <a:gd name="T56" fmla="*/ 14 w 131"/>
                  <a:gd name="T57" fmla="*/ 107 h 255"/>
                  <a:gd name="T58" fmla="*/ 15 w 131"/>
                  <a:gd name="T59" fmla="*/ 108 h 255"/>
                  <a:gd name="T60" fmla="*/ 15 w 131"/>
                  <a:gd name="T61" fmla="*/ 109 h 255"/>
                  <a:gd name="T62" fmla="*/ 16 w 131"/>
                  <a:gd name="T63" fmla="*/ 112 h 255"/>
                  <a:gd name="T64" fmla="*/ 18 w 131"/>
                  <a:gd name="T65" fmla="*/ 114 h 255"/>
                  <a:gd name="T66" fmla="*/ 19 w 131"/>
                  <a:gd name="T67" fmla="*/ 119 h 255"/>
                  <a:gd name="T68" fmla="*/ 11 w 131"/>
                  <a:gd name="T69" fmla="*/ 133 h 255"/>
                  <a:gd name="T70" fmla="*/ 0 w 131"/>
                  <a:gd name="T71" fmla="*/ 144 h 255"/>
                  <a:gd name="T72" fmla="*/ 0 w 131"/>
                  <a:gd name="T73" fmla="*/ 146 h 255"/>
                  <a:gd name="T74" fmla="*/ 1 w 131"/>
                  <a:gd name="T75" fmla="*/ 147 h 255"/>
                  <a:gd name="T76" fmla="*/ 18 w 131"/>
                  <a:gd name="T77" fmla="*/ 171 h 255"/>
                  <a:gd name="T78" fmla="*/ 19 w 131"/>
                  <a:gd name="T79" fmla="*/ 171 h 255"/>
                  <a:gd name="T80" fmla="*/ 26 w 131"/>
                  <a:gd name="T81" fmla="*/ 175 h 255"/>
                  <a:gd name="T82" fmla="*/ 37 w 131"/>
                  <a:gd name="T83" fmla="*/ 178 h 255"/>
                  <a:gd name="T84" fmla="*/ 40 w 131"/>
                  <a:gd name="T85" fmla="*/ 178 h 255"/>
                  <a:gd name="T86" fmla="*/ 40 w 131"/>
                  <a:gd name="T87" fmla="*/ 182 h 255"/>
                  <a:gd name="T88" fmla="*/ 47 w 131"/>
                  <a:gd name="T89" fmla="*/ 188 h 255"/>
                  <a:gd name="T90" fmla="*/ 68 w 131"/>
                  <a:gd name="T91" fmla="*/ 208 h 255"/>
                  <a:gd name="T92" fmla="*/ 75 w 131"/>
                  <a:gd name="T93" fmla="*/ 213 h 255"/>
                  <a:gd name="T94" fmla="*/ 99 w 131"/>
                  <a:gd name="T95" fmla="*/ 238 h 255"/>
                  <a:gd name="T96" fmla="*/ 125 w 131"/>
                  <a:gd name="T97" fmla="*/ 252 h 255"/>
                  <a:gd name="T98" fmla="*/ 127 w 131"/>
                  <a:gd name="T99" fmla="*/ 253 h 255"/>
                  <a:gd name="T100" fmla="*/ 131 w 131"/>
                  <a:gd name="T101" fmla="*/ 255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31" h="255">
                    <a:moveTo>
                      <a:pt x="11" y="0"/>
                    </a:moveTo>
                    <a:lnTo>
                      <a:pt x="11" y="10"/>
                    </a:lnTo>
                    <a:lnTo>
                      <a:pt x="7" y="24"/>
                    </a:lnTo>
                    <a:lnTo>
                      <a:pt x="9" y="31"/>
                    </a:lnTo>
                    <a:lnTo>
                      <a:pt x="11" y="30"/>
                    </a:lnTo>
                    <a:lnTo>
                      <a:pt x="14" y="30"/>
                    </a:lnTo>
                    <a:lnTo>
                      <a:pt x="15" y="28"/>
                    </a:lnTo>
                    <a:lnTo>
                      <a:pt x="19" y="35"/>
                    </a:lnTo>
                    <a:lnTo>
                      <a:pt x="19" y="37"/>
                    </a:lnTo>
                    <a:lnTo>
                      <a:pt x="21" y="40"/>
                    </a:lnTo>
                    <a:lnTo>
                      <a:pt x="21" y="41"/>
                    </a:lnTo>
                    <a:lnTo>
                      <a:pt x="12" y="55"/>
                    </a:lnTo>
                    <a:lnTo>
                      <a:pt x="8" y="59"/>
                    </a:lnTo>
                    <a:lnTo>
                      <a:pt x="7" y="59"/>
                    </a:lnTo>
                    <a:lnTo>
                      <a:pt x="9" y="62"/>
                    </a:lnTo>
                    <a:lnTo>
                      <a:pt x="9" y="65"/>
                    </a:lnTo>
                    <a:lnTo>
                      <a:pt x="12" y="67"/>
                    </a:lnTo>
                    <a:lnTo>
                      <a:pt x="14" y="74"/>
                    </a:lnTo>
                    <a:lnTo>
                      <a:pt x="7" y="79"/>
                    </a:lnTo>
                    <a:lnTo>
                      <a:pt x="5" y="84"/>
                    </a:lnTo>
                    <a:lnTo>
                      <a:pt x="7" y="91"/>
                    </a:lnTo>
                    <a:lnTo>
                      <a:pt x="7" y="93"/>
                    </a:lnTo>
                    <a:lnTo>
                      <a:pt x="8" y="94"/>
                    </a:lnTo>
                    <a:lnTo>
                      <a:pt x="8" y="95"/>
                    </a:lnTo>
                    <a:lnTo>
                      <a:pt x="9" y="97"/>
                    </a:lnTo>
                    <a:lnTo>
                      <a:pt x="11" y="100"/>
                    </a:lnTo>
                    <a:lnTo>
                      <a:pt x="11" y="101"/>
                    </a:lnTo>
                    <a:lnTo>
                      <a:pt x="12" y="102"/>
                    </a:lnTo>
                    <a:lnTo>
                      <a:pt x="14" y="107"/>
                    </a:lnTo>
                    <a:lnTo>
                      <a:pt x="15" y="108"/>
                    </a:lnTo>
                    <a:lnTo>
                      <a:pt x="15" y="109"/>
                    </a:lnTo>
                    <a:lnTo>
                      <a:pt x="16" y="112"/>
                    </a:lnTo>
                    <a:lnTo>
                      <a:pt x="18" y="114"/>
                    </a:lnTo>
                    <a:lnTo>
                      <a:pt x="19" y="119"/>
                    </a:lnTo>
                    <a:lnTo>
                      <a:pt x="11" y="133"/>
                    </a:lnTo>
                    <a:lnTo>
                      <a:pt x="0" y="144"/>
                    </a:lnTo>
                    <a:lnTo>
                      <a:pt x="0" y="146"/>
                    </a:lnTo>
                    <a:lnTo>
                      <a:pt x="1" y="147"/>
                    </a:lnTo>
                    <a:lnTo>
                      <a:pt x="18" y="171"/>
                    </a:lnTo>
                    <a:lnTo>
                      <a:pt x="19" y="171"/>
                    </a:lnTo>
                    <a:lnTo>
                      <a:pt x="26" y="175"/>
                    </a:lnTo>
                    <a:lnTo>
                      <a:pt x="37" y="178"/>
                    </a:lnTo>
                    <a:lnTo>
                      <a:pt x="40" y="178"/>
                    </a:lnTo>
                    <a:lnTo>
                      <a:pt x="40" y="182"/>
                    </a:lnTo>
                    <a:lnTo>
                      <a:pt x="47" y="188"/>
                    </a:lnTo>
                    <a:lnTo>
                      <a:pt x="68" y="208"/>
                    </a:lnTo>
                    <a:lnTo>
                      <a:pt x="75" y="213"/>
                    </a:lnTo>
                    <a:lnTo>
                      <a:pt x="99" y="238"/>
                    </a:lnTo>
                    <a:lnTo>
                      <a:pt x="125" y="252"/>
                    </a:lnTo>
                    <a:lnTo>
                      <a:pt x="127" y="253"/>
                    </a:lnTo>
                    <a:lnTo>
                      <a:pt x="131" y="25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23" name="Freeform 3266">
                <a:extLst>
                  <a:ext uri="{FF2B5EF4-FFF2-40B4-BE49-F238E27FC236}">
                    <a16:creationId xmlns:a16="http://schemas.microsoft.com/office/drawing/2014/main" id="{B87028DC-7B9D-507E-B5F8-BD5DB8C0B1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0" y="1041"/>
                <a:ext cx="27" cy="6"/>
              </a:xfrm>
              <a:custGeom>
                <a:avLst/>
                <a:gdLst>
                  <a:gd name="T0" fmla="*/ 104 w 104"/>
                  <a:gd name="T1" fmla="*/ 10 h 25"/>
                  <a:gd name="T2" fmla="*/ 99 w 104"/>
                  <a:gd name="T3" fmla="*/ 11 h 25"/>
                  <a:gd name="T4" fmla="*/ 98 w 104"/>
                  <a:gd name="T5" fmla="*/ 12 h 25"/>
                  <a:gd name="T6" fmla="*/ 78 w 104"/>
                  <a:gd name="T7" fmla="*/ 19 h 25"/>
                  <a:gd name="T8" fmla="*/ 77 w 104"/>
                  <a:gd name="T9" fmla="*/ 19 h 25"/>
                  <a:gd name="T10" fmla="*/ 61 w 104"/>
                  <a:gd name="T11" fmla="*/ 11 h 25"/>
                  <a:gd name="T12" fmla="*/ 45 w 104"/>
                  <a:gd name="T13" fmla="*/ 10 h 25"/>
                  <a:gd name="T14" fmla="*/ 38 w 104"/>
                  <a:gd name="T15" fmla="*/ 0 h 25"/>
                  <a:gd name="T16" fmla="*/ 37 w 104"/>
                  <a:gd name="T17" fmla="*/ 0 h 25"/>
                  <a:gd name="T18" fmla="*/ 20 w 104"/>
                  <a:gd name="T19" fmla="*/ 10 h 25"/>
                  <a:gd name="T20" fmla="*/ 18 w 104"/>
                  <a:gd name="T21" fmla="*/ 10 h 25"/>
                  <a:gd name="T22" fmla="*/ 10 w 104"/>
                  <a:gd name="T23" fmla="*/ 18 h 25"/>
                  <a:gd name="T24" fmla="*/ 7 w 104"/>
                  <a:gd name="T25" fmla="*/ 19 h 25"/>
                  <a:gd name="T26" fmla="*/ 3 w 104"/>
                  <a:gd name="T27" fmla="*/ 22 h 25"/>
                  <a:gd name="T28" fmla="*/ 0 w 104"/>
                  <a:gd name="T29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04" h="25">
                    <a:moveTo>
                      <a:pt x="104" y="10"/>
                    </a:moveTo>
                    <a:lnTo>
                      <a:pt x="99" y="11"/>
                    </a:lnTo>
                    <a:lnTo>
                      <a:pt x="98" y="12"/>
                    </a:lnTo>
                    <a:lnTo>
                      <a:pt x="78" y="19"/>
                    </a:lnTo>
                    <a:lnTo>
                      <a:pt x="77" y="19"/>
                    </a:lnTo>
                    <a:lnTo>
                      <a:pt x="61" y="11"/>
                    </a:lnTo>
                    <a:lnTo>
                      <a:pt x="45" y="10"/>
                    </a:lnTo>
                    <a:lnTo>
                      <a:pt x="38" y="0"/>
                    </a:lnTo>
                    <a:lnTo>
                      <a:pt x="37" y="0"/>
                    </a:lnTo>
                    <a:lnTo>
                      <a:pt x="20" y="10"/>
                    </a:lnTo>
                    <a:lnTo>
                      <a:pt x="18" y="10"/>
                    </a:lnTo>
                    <a:lnTo>
                      <a:pt x="10" y="18"/>
                    </a:lnTo>
                    <a:lnTo>
                      <a:pt x="7" y="19"/>
                    </a:lnTo>
                    <a:lnTo>
                      <a:pt x="3" y="22"/>
                    </a:lnTo>
                    <a:lnTo>
                      <a:pt x="0" y="2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24" name="Freeform 3267">
                <a:extLst>
                  <a:ext uri="{FF2B5EF4-FFF2-40B4-BE49-F238E27FC236}">
                    <a16:creationId xmlns:a16="http://schemas.microsoft.com/office/drawing/2014/main" id="{EBB2AA2D-2788-22BD-9CC9-7F3DAF0472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5" y="1040"/>
                <a:ext cx="43" cy="16"/>
              </a:xfrm>
              <a:custGeom>
                <a:avLst/>
                <a:gdLst>
                  <a:gd name="T0" fmla="*/ 170 w 170"/>
                  <a:gd name="T1" fmla="*/ 38 h 64"/>
                  <a:gd name="T2" fmla="*/ 158 w 170"/>
                  <a:gd name="T3" fmla="*/ 46 h 64"/>
                  <a:gd name="T4" fmla="*/ 155 w 170"/>
                  <a:gd name="T5" fmla="*/ 49 h 64"/>
                  <a:gd name="T6" fmla="*/ 138 w 170"/>
                  <a:gd name="T7" fmla="*/ 59 h 64"/>
                  <a:gd name="T8" fmla="*/ 136 w 170"/>
                  <a:gd name="T9" fmla="*/ 57 h 64"/>
                  <a:gd name="T10" fmla="*/ 134 w 170"/>
                  <a:gd name="T11" fmla="*/ 53 h 64"/>
                  <a:gd name="T12" fmla="*/ 131 w 170"/>
                  <a:gd name="T13" fmla="*/ 52 h 64"/>
                  <a:gd name="T14" fmla="*/ 131 w 170"/>
                  <a:gd name="T15" fmla="*/ 50 h 64"/>
                  <a:gd name="T16" fmla="*/ 100 w 170"/>
                  <a:gd name="T17" fmla="*/ 64 h 64"/>
                  <a:gd name="T18" fmla="*/ 99 w 170"/>
                  <a:gd name="T19" fmla="*/ 64 h 64"/>
                  <a:gd name="T20" fmla="*/ 89 w 170"/>
                  <a:gd name="T21" fmla="*/ 47 h 64"/>
                  <a:gd name="T22" fmla="*/ 85 w 170"/>
                  <a:gd name="T23" fmla="*/ 43 h 64"/>
                  <a:gd name="T24" fmla="*/ 83 w 170"/>
                  <a:gd name="T25" fmla="*/ 39 h 64"/>
                  <a:gd name="T26" fmla="*/ 79 w 170"/>
                  <a:gd name="T27" fmla="*/ 33 h 64"/>
                  <a:gd name="T28" fmla="*/ 79 w 170"/>
                  <a:gd name="T29" fmla="*/ 26 h 64"/>
                  <a:gd name="T30" fmla="*/ 74 w 170"/>
                  <a:gd name="T31" fmla="*/ 19 h 64"/>
                  <a:gd name="T32" fmla="*/ 55 w 170"/>
                  <a:gd name="T33" fmla="*/ 12 h 64"/>
                  <a:gd name="T34" fmla="*/ 50 w 170"/>
                  <a:gd name="T35" fmla="*/ 8 h 64"/>
                  <a:gd name="T36" fmla="*/ 48 w 170"/>
                  <a:gd name="T37" fmla="*/ 8 h 64"/>
                  <a:gd name="T38" fmla="*/ 26 w 170"/>
                  <a:gd name="T39" fmla="*/ 7 h 64"/>
                  <a:gd name="T40" fmla="*/ 25 w 170"/>
                  <a:gd name="T41" fmla="*/ 7 h 64"/>
                  <a:gd name="T42" fmla="*/ 14 w 170"/>
                  <a:gd name="T43" fmla="*/ 6 h 64"/>
                  <a:gd name="T44" fmla="*/ 14 w 170"/>
                  <a:gd name="T45" fmla="*/ 14 h 64"/>
                  <a:gd name="T46" fmla="*/ 0 w 170"/>
                  <a:gd name="T47" fmla="*/ 14 h 64"/>
                  <a:gd name="T48" fmla="*/ 0 w 170"/>
                  <a:gd name="T4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70" h="64">
                    <a:moveTo>
                      <a:pt x="170" y="38"/>
                    </a:moveTo>
                    <a:lnTo>
                      <a:pt x="158" y="46"/>
                    </a:lnTo>
                    <a:lnTo>
                      <a:pt x="155" y="49"/>
                    </a:lnTo>
                    <a:lnTo>
                      <a:pt x="138" y="59"/>
                    </a:lnTo>
                    <a:lnTo>
                      <a:pt x="136" y="57"/>
                    </a:lnTo>
                    <a:lnTo>
                      <a:pt x="134" y="53"/>
                    </a:lnTo>
                    <a:lnTo>
                      <a:pt x="131" y="52"/>
                    </a:lnTo>
                    <a:lnTo>
                      <a:pt x="131" y="50"/>
                    </a:lnTo>
                    <a:lnTo>
                      <a:pt x="100" y="64"/>
                    </a:lnTo>
                    <a:lnTo>
                      <a:pt x="99" y="64"/>
                    </a:lnTo>
                    <a:lnTo>
                      <a:pt x="89" y="47"/>
                    </a:lnTo>
                    <a:lnTo>
                      <a:pt x="85" y="43"/>
                    </a:lnTo>
                    <a:lnTo>
                      <a:pt x="83" y="39"/>
                    </a:lnTo>
                    <a:lnTo>
                      <a:pt x="79" y="33"/>
                    </a:lnTo>
                    <a:lnTo>
                      <a:pt x="79" y="26"/>
                    </a:lnTo>
                    <a:lnTo>
                      <a:pt x="74" y="19"/>
                    </a:lnTo>
                    <a:lnTo>
                      <a:pt x="55" y="12"/>
                    </a:lnTo>
                    <a:lnTo>
                      <a:pt x="50" y="8"/>
                    </a:lnTo>
                    <a:lnTo>
                      <a:pt x="48" y="8"/>
                    </a:lnTo>
                    <a:lnTo>
                      <a:pt x="26" y="7"/>
                    </a:lnTo>
                    <a:lnTo>
                      <a:pt x="25" y="7"/>
                    </a:lnTo>
                    <a:lnTo>
                      <a:pt x="14" y="6"/>
                    </a:lnTo>
                    <a:lnTo>
                      <a:pt x="14" y="14"/>
                    </a:lnTo>
                    <a:lnTo>
                      <a:pt x="0" y="14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25" name="Freeform 3268">
                <a:extLst>
                  <a:ext uri="{FF2B5EF4-FFF2-40B4-BE49-F238E27FC236}">
                    <a16:creationId xmlns:a16="http://schemas.microsoft.com/office/drawing/2014/main" id="{7D7C67B5-B2F7-7EF4-45B8-2FDF4D7430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8" y="1047"/>
                <a:ext cx="2" cy="3"/>
              </a:xfrm>
              <a:custGeom>
                <a:avLst/>
                <a:gdLst>
                  <a:gd name="T0" fmla="*/ 11 w 11"/>
                  <a:gd name="T1" fmla="*/ 0 h 9"/>
                  <a:gd name="T2" fmla="*/ 1 w 11"/>
                  <a:gd name="T3" fmla="*/ 8 h 9"/>
                  <a:gd name="T4" fmla="*/ 0 w 11"/>
                  <a:gd name="T5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" h="9">
                    <a:moveTo>
                      <a:pt x="11" y="0"/>
                    </a:moveTo>
                    <a:lnTo>
                      <a:pt x="1" y="8"/>
                    </a:lnTo>
                    <a:lnTo>
                      <a:pt x="0" y="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26" name="Line 3269">
                <a:extLst>
                  <a:ext uri="{FF2B5EF4-FFF2-40B4-BE49-F238E27FC236}">
                    <a16:creationId xmlns:a16="http://schemas.microsoft.com/office/drawing/2014/main" id="{DB92D5FA-18D6-3B36-3A06-A9E07A5DF48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488" y="1047"/>
                <a:ext cx="2" cy="3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27" name="Freeform 3270">
                <a:extLst>
                  <a:ext uri="{FF2B5EF4-FFF2-40B4-BE49-F238E27FC236}">
                    <a16:creationId xmlns:a16="http://schemas.microsoft.com/office/drawing/2014/main" id="{34D81628-84C5-8036-436E-8EBFDBF945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0" y="1044"/>
                <a:ext cx="19" cy="50"/>
              </a:xfrm>
              <a:custGeom>
                <a:avLst/>
                <a:gdLst>
                  <a:gd name="T0" fmla="*/ 66 w 75"/>
                  <a:gd name="T1" fmla="*/ 0 h 201"/>
                  <a:gd name="T2" fmla="*/ 67 w 75"/>
                  <a:gd name="T3" fmla="*/ 1 h 201"/>
                  <a:gd name="T4" fmla="*/ 68 w 75"/>
                  <a:gd name="T5" fmla="*/ 4 h 201"/>
                  <a:gd name="T6" fmla="*/ 68 w 75"/>
                  <a:gd name="T7" fmla="*/ 5 h 201"/>
                  <a:gd name="T8" fmla="*/ 74 w 75"/>
                  <a:gd name="T9" fmla="*/ 5 h 201"/>
                  <a:gd name="T10" fmla="*/ 74 w 75"/>
                  <a:gd name="T11" fmla="*/ 7 h 201"/>
                  <a:gd name="T12" fmla="*/ 75 w 75"/>
                  <a:gd name="T13" fmla="*/ 8 h 201"/>
                  <a:gd name="T14" fmla="*/ 74 w 75"/>
                  <a:gd name="T15" fmla="*/ 8 h 201"/>
                  <a:gd name="T16" fmla="*/ 70 w 75"/>
                  <a:gd name="T17" fmla="*/ 11 h 201"/>
                  <a:gd name="T18" fmla="*/ 21 w 75"/>
                  <a:gd name="T19" fmla="*/ 47 h 201"/>
                  <a:gd name="T20" fmla="*/ 19 w 75"/>
                  <a:gd name="T21" fmla="*/ 49 h 201"/>
                  <a:gd name="T22" fmla="*/ 21 w 75"/>
                  <a:gd name="T23" fmla="*/ 52 h 201"/>
                  <a:gd name="T24" fmla="*/ 1 w 75"/>
                  <a:gd name="T25" fmla="*/ 78 h 201"/>
                  <a:gd name="T26" fmla="*/ 0 w 75"/>
                  <a:gd name="T27" fmla="*/ 81 h 201"/>
                  <a:gd name="T28" fmla="*/ 0 w 75"/>
                  <a:gd name="T29" fmla="*/ 82 h 201"/>
                  <a:gd name="T30" fmla="*/ 18 w 75"/>
                  <a:gd name="T31" fmla="*/ 96 h 201"/>
                  <a:gd name="T32" fmla="*/ 21 w 75"/>
                  <a:gd name="T33" fmla="*/ 100 h 201"/>
                  <a:gd name="T34" fmla="*/ 28 w 75"/>
                  <a:gd name="T35" fmla="*/ 107 h 201"/>
                  <a:gd name="T36" fmla="*/ 23 w 75"/>
                  <a:gd name="T37" fmla="*/ 116 h 201"/>
                  <a:gd name="T38" fmla="*/ 21 w 75"/>
                  <a:gd name="T39" fmla="*/ 126 h 201"/>
                  <a:gd name="T40" fmla="*/ 22 w 75"/>
                  <a:gd name="T41" fmla="*/ 131 h 201"/>
                  <a:gd name="T42" fmla="*/ 25 w 75"/>
                  <a:gd name="T43" fmla="*/ 134 h 201"/>
                  <a:gd name="T44" fmla="*/ 43 w 75"/>
                  <a:gd name="T45" fmla="*/ 134 h 201"/>
                  <a:gd name="T46" fmla="*/ 44 w 75"/>
                  <a:gd name="T47" fmla="*/ 135 h 201"/>
                  <a:gd name="T48" fmla="*/ 44 w 75"/>
                  <a:gd name="T49" fmla="*/ 136 h 201"/>
                  <a:gd name="T50" fmla="*/ 42 w 75"/>
                  <a:gd name="T51" fmla="*/ 145 h 201"/>
                  <a:gd name="T52" fmla="*/ 40 w 75"/>
                  <a:gd name="T53" fmla="*/ 146 h 201"/>
                  <a:gd name="T54" fmla="*/ 36 w 75"/>
                  <a:gd name="T55" fmla="*/ 165 h 201"/>
                  <a:gd name="T56" fmla="*/ 33 w 75"/>
                  <a:gd name="T57" fmla="*/ 170 h 201"/>
                  <a:gd name="T58" fmla="*/ 32 w 75"/>
                  <a:gd name="T59" fmla="*/ 172 h 201"/>
                  <a:gd name="T60" fmla="*/ 32 w 75"/>
                  <a:gd name="T61" fmla="*/ 173 h 201"/>
                  <a:gd name="T62" fmla="*/ 29 w 75"/>
                  <a:gd name="T63" fmla="*/ 177 h 201"/>
                  <a:gd name="T64" fmla="*/ 28 w 75"/>
                  <a:gd name="T65" fmla="*/ 177 h 201"/>
                  <a:gd name="T66" fmla="*/ 28 w 75"/>
                  <a:gd name="T67" fmla="*/ 179 h 201"/>
                  <a:gd name="T68" fmla="*/ 26 w 75"/>
                  <a:gd name="T69" fmla="*/ 180 h 201"/>
                  <a:gd name="T70" fmla="*/ 22 w 75"/>
                  <a:gd name="T71" fmla="*/ 188 h 201"/>
                  <a:gd name="T72" fmla="*/ 21 w 75"/>
                  <a:gd name="T73" fmla="*/ 199 h 201"/>
                  <a:gd name="T74" fmla="*/ 19 w 75"/>
                  <a:gd name="T75" fmla="*/ 201 h 2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75" h="201">
                    <a:moveTo>
                      <a:pt x="66" y="0"/>
                    </a:moveTo>
                    <a:lnTo>
                      <a:pt x="67" y="1"/>
                    </a:lnTo>
                    <a:lnTo>
                      <a:pt x="68" y="4"/>
                    </a:lnTo>
                    <a:lnTo>
                      <a:pt x="68" y="5"/>
                    </a:lnTo>
                    <a:lnTo>
                      <a:pt x="74" y="5"/>
                    </a:lnTo>
                    <a:lnTo>
                      <a:pt x="74" y="7"/>
                    </a:lnTo>
                    <a:lnTo>
                      <a:pt x="75" y="8"/>
                    </a:lnTo>
                    <a:lnTo>
                      <a:pt x="74" y="8"/>
                    </a:lnTo>
                    <a:lnTo>
                      <a:pt x="70" y="11"/>
                    </a:lnTo>
                    <a:lnTo>
                      <a:pt x="21" y="47"/>
                    </a:lnTo>
                    <a:lnTo>
                      <a:pt x="19" y="49"/>
                    </a:lnTo>
                    <a:lnTo>
                      <a:pt x="21" y="52"/>
                    </a:lnTo>
                    <a:lnTo>
                      <a:pt x="1" y="78"/>
                    </a:lnTo>
                    <a:lnTo>
                      <a:pt x="0" y="81"/>
                    </a:lnTo>
                    <a:lnTo>
                      <a:pt x="0" y="82"/>
                    </a:lnTo>
                    <a:lnTo>
                      <a:pt x="18" y="96"/>
                    </a:lnTo>
                    <a:lnTo>
                      <a:pt x="21" y="100"/>
                    </a:lnTo>
                    <a:lnTo>
                      <a:pt x="28" y="107"/>
                    </a:lnTo>
                    <a:lnTo>
                      <a:pt x="23" y="116"/>
                    </a:lnTo>
                    <a:lnTo>
                      <a:pt x="21" y="126"/>
                    </a:lnTo>
                    <a:lnTo>
                      <a:pt x="22" y="131"/>
                    </a:lnTo>
                    <a:lnTo>
                      <a:pt x="25" y="134"/>
                    </a:lnTo>
                    <a:lnTo>
                      <a:pt x="43" y="134"/>
                    </a:lnTo>
                    <a:lnTo>
                      <a:pt x="44" y="135"/>
                    </a:lnTo>
                    <a:lnTo>
                      <a:pt x="44" y="136"/>
                    </a:lnTo>
                    <a:lnTo>
                      <a:pt x="42" y="145"/>
                    </a:lnTo>
                    <a:lnTo>
                      <a:pt x="40" y="146"/>
                    </a:lnTo>
                    <a:lnTo>
                      <a:pt x="36" y="165"/>
                    </a:lnTo>
                    <a:lnTo>
                      <a:pt x="33" y="170"/>
                    </a:lnTo>
                    <a:lnTo>
                      <a:pt x="32" y="172"/>
                    </a:lnTo>
                    <a:lnTo>
                      <a:pt x="32" y="173"/>
                    </a:lnTo>
                    <a:lnTo>
                      <a:pt x="29" y="177"/>
                    </a:lnTo>
                    <a:lnTo>
                      <a:pt x="28" y="177"/>
                    </a:lnTo>
                    <a:lnTo>
                      <a:pt x="28" y="179"/>
                    </a:lnTo>
                    <a:lnTo>
                      <a:pt x="26" y="180"/>
                    </a:lnTo>
                    <a:lnTo>
                      <a:pt x="22" y="188"/>
                    </a:lnTo>
                    <a:lnTo>
                      <a:pt x="21" y="199"/>
                    </a:lnTo>
                    <a:lnTo>
                      <a:pt x="19" y="20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28" name="Freeform 3271">
                <a:extLst>
                  <a:ext uri="{FF2B5EF4-FFF2-40B4-BE49-F238E27FC236}">
                    <a16:creationId xmlns:a16="http://schemas.microsoft.com/office/drawing/2014/main" id="{46EF8EC6-B9BE-77AC-21A1-548212B548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8" y="1041"/>
                <a:ext cx="14" cy="5"/>
              </a:xfrm>
              <a:custGeom>
                <a:avLst/>
                <a:gdLst>
                  <a:gd name="T0" fmla="*/ 11 w 55"/>
                  <a:gd name="T1" fmla="*/ 20 h 22"/>
                  <a:gd name="T2" fmla="*/ 10 w 55"/>
                  <a:gd name="T3" fmla="*/ 16 h 22"/>
                  <a:gd name="T4" fmla="*/ 4 w 55"/>
                  <a:gd name="T5" fmla="*/ 13 h 22"/>
                  <a:gd name="T6" fmla="*/ 3 w 55"/>
                  <a:gd name="T7" fmla="*/ 13 h 22"/>
                  <a:gd name="T8" fmla="*/ 2 w 55"/>
                  <a:gd name="T9" fmla="*/ 15 h 22"/>
                  <a:gd name="T10" fmla="*/ 0 w 55"/>
                  <a:gd name="T11" fmla="*/ 13 h 22"/>
                  <a:gd name="T12" fmla="*/ 2 w 55"/>
                  <a:gd name="T13" fmla="*/ 4 h 22"/>
                  <a:gd name="T14" fmla="*/ 3 w 55"/>
                  <a:gd name="T15" fmla="*/ 4 h 22"/>
                  <a:gd name="T16" fmla="*/ 10 w 55"/>
                  <a:gd name="T17" fmla="*/ 1 h 22"/>
                  <a:gd name="T18" fmla="*/ 21 w 55"/>
                  <a:gd name="T19" fmla="*/ 1 h 22"/>
                  <a:gd name="T20" fmla="*/ 21 w 55"/>
                  <a:gd name="T21" fmla="*/ 5 h 22"/>
                  <a:gd name="T22" fmla="*/ 24 w 55"/>
                  <a:gd name="T23" fmla="*/ 9 h 22"/>
                  <a:gd name="T24" fmla="*/ 25 w 55"/>
                  <a:gd name="T25" fmla="*/ 13 h 22"/>
                  <a:gd name="T26" fmla="*/ 28 w 55"/>
                  <a:gd name="T27" fmla="*/ 16 h 22"/>
                  <a:gd name="T28" fmla="*/ 35 w 55"/>
                  <a:gd name="T29" fmla="*/ 22 h 22"/>
                  <a:gd name="T30" fmla="*/ 37 w 55"/>
                  <a:gd name="T31" fmla="*/ 22 h 22"/>
                  <a:gd name="T32" fmla="*/ 43 w 55"/>
                  <a:gd name="T33" fmla="*/ 20 h 22"/>
                  <a:gd name="T34" fmla="*/ 45 w 55"/>
                  <a:gd name="T35" fmla="*/ 0 h 22"/>
                  <a:gd name="T36" fmla="*/ 49 w 55"/>
                  <a:gd name="T37" fmla="*/ 1 h 22"/>
                  <a:gd name="T38" fmla="*/ 55 w 55"/>
                  <a:gd name="T39" fmla="*/ 1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5" h="22">
                    <a:moveTo>
                      <a:pt x="11" y="20"/>
                    </a:moveTo>
                    <a:lnTo>
                      <a:pt x="10" y="16"/>
                    </a:lnTo>
                    <a:lnTo>
                      <a:pt x="4" y="13"/>
                    </a:lnTo>
                    <a:lnTo>
                      <a:pt x="3" y="13"/>
                    </a:lnTo>
                    <a:lnTo>
                      <a:pt x="2" y="15"/>
                    </a:lnTo>
                    <a:lnTo>
                      <a:pt x="0" y="13"/>
                    </a:lnTo>
                    <a:lnTo>
                      <a:pt x="2" y="4"/>
                    </a:lnTo>
                    <a:lnTo>
                      <a:pt x="3" y="4"/>
                    </a:lnTo>
                    <a:lnTo>
                      <a:pt x="10" y="1"/>
                    </a:lnTo>
                    <a:lnTo>
                      <a:pt x="21" y="1"/>
                    </a:lnTo>
                    <a:lnTo>
                      <a:pt x="21" y="5"/>
                    </a:lnTo>
                    <a:lnTo>
                      <a:pt x="24" y="9"/>
                    </a:lnTo>
                    <a:lnTo>
                      <a:pt x="25" y="13"/>
                    </a:lnTo>
                    <a:lnTo>
                      <a:pt x="28" y="16"/>
                    </a:lnTo>
                    <a:lnTo>
                      <a:pt x="35" y="22"/>
                    </a:lnTo>
                    <a:lnTo>
                      <a:pt x="37" y="22"/>
                    </a:lnTo>
                    <a:lnTo>
                      <a:pt x="43" y="20"/>
                    </a:lnTo>
                    <a:lnTo>
                      <a:pt x="45" y="0"/>
                    </a:lnTo>
                    <a:lnTo>
                      <a:pt x="49" y="1"/>
                    </a:lnTo>
                    <a:lnTo>
                      <a:pt x="55" y="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29" name="Freeform 3272">
                <a:extLst>
                  <a:ext uri="{FF2B5EF4-FFF2-40B4-BE49-F238E27FC236}">
                    <a16:creationId xmlns:a16="http://schemas.microsoft.com/office/drawing/2014/main" id="{FE0FF180-4AB0-71D6-5178-2E20BF40A6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1" y="1046"/>
                <a:ext cx="11" cy="59"/>
              </a:xfrm>
              <a:custGeom>
                <a:avLst/>
                <a:gdLst>
                  <a:gd name="T0" fmla="*/ 0 w 46"/>
                  <a:gd name="T1" fmla="*/ 237 h 237"/>
                  <a:gd name="T2" fmla="*/ 0 w 46"/>
                  <a:gd name="T3" fmla="*/ 234 h 237"/>
                  <a:gd name="T4" fmla="*/ 2 w 46"/>
                  <a:gd name="T5" fmla="*/ 231 h 237"/>
                  <a:gd name="T6" fmla="*/ 0 w 46"/>
                  <a:gd name="T7" fmla="*/ 231 h 237"/>
                  <a:gd name="T8" fmla="*/ 3 w 46"/>
                  <a:gd name="T9" fmla="*/ 217 h 237"/>
                  <a:gd name="T10" fmla="*/ 3 w 46"/>
                  <a:gd name="T11" fmla="*/ 210 h 237"/>
                  <a:gd name="T12" fmla="*/ 2 w 46"/>
                  <a:gd name="T13" fmla="*/ 197 h 237"/>
                  <a:gd name="T14" fmla="*/ 0 w 46"/>
                  <a:gd name="T15" fmla="*/ 197 h 237"/>
                  <a:gd name="T16" fmla="*/ 2 w 46"/>
                  <a:gd name="T17" fmla="*/ 192 h 237"/>
                  <a:gd name="T18" fmla="*/ 6 w 46"/>
                  <a:gd name="T19" fmla="*/ 187 h 237"/>
                  <a:gd name="T20" fmla="*/ 13 w 46"/>
                  <a:gd name="T21" fmla="*/ 182 h 237"/>
                  <a:gd name="T22" fmla="*/ 20 w 46"/>
                  <a:gd name="T23" fmla="*/ 168 h 237"/>
                  <a:gd name="T24" fmla="*/ 19 w 46"/>
                  <a:gd name="T25" fmla="*/ 167 h 237"/>
                  <a:gd name="T26" fmla="*/ 20 w 46"/>
                  <a:gd name="T27" fmla="*/ 164 h 237"/>
                  <a:gd name="T28" fmla="*/ 20 w 46"/>
                  <a:gd name="T29" fmla="*/ 163 h 237"/>
                  <a:gd name="T30" fmla="*/ 26 w 46"/>
                  <a:gd name="T31" fmla="*/ 156 h 237"/>
                  <a:gd name="T32" fmla="*/ 31 w 46"/>
                  <a:gd name="T33" fmla="*/ 154 h 237"/>
                  <a:gd name="T34" fmla="*/ 37 w 46"/>
                  <a:gd name="T35" fmla="*/ 156 h 237"/>
                  <a:gd name="T36" fmla="*/ 42 w 46"/>
                  <a:gd name="T37" fmla="*/ 154 h 237"/>
                  <a:gd name="T38" fmla="*/ 44 w 46"/>
                  <a:gd name="T39" fmla="*/ 153 h 237"/>
                  <a:gd name="T40" fmla="*/ 44 w 46"/>
                  <a:gd name="T41" fmla="*/ 147 h 237"/>
                  <a:gd name="T42" fmla="*/ 46 w 46"/>
                  <a:gd name="T43" fmla="*/ 132 h 237"/>
                  <a:gd name="T44" fmla="*/ 35 w 46"/>
                  <a:gd name="T45" fmla="*/ 117 h 237"/>
                  <a:gd name="T46" fmla="*/ 37 w 46"/>
                  <a:gd name="T47" fmla="*/ 104 h 237"/>
                  <a:gd name="T48" fmla="*/ 34 w 46"/>
                  <a:gd name="T49" fmla="*/ 100 h 237"/>
                  <a:gd name="T50" fmla="*/ 35 w 46"/>
                  <a:gd name="T51" fmla="*/ 100 h 237"/>
                  <a:gd name="T52" fmla="*/ 27 w 46"/>
                  <a:gd name="T53" fmla="*/ 87 h 237"/>
                  <a:gd name="T54" fmla="*/ 19 w 46"/>
                  <a:gd name="T55" fmla="*/ 86 h 237"/>
                  <a:gd name="T56" fmla="*/ 12 w 46"/>
                  <a:gd name="T57" fmla="*/ 83 h 237"/>
                  <a:gd name="T58" fmla="*/ 26 w 46"/>
                  <a:gd name="T59" fmla="*/ 74 h 237"/>
                  <a:gd name="T60" fmla="*/ 19 w 46"/>
                  <a:gd name="T61" fmla="*/ 62 h 237"/>
                  <a:gd name="T62" fmla="*/ 16 w 46"/>
                  <a:gd name="T63" fmla="*/ 63 h 237"/>
                  <a:gd name="T64" fmla="*/ 12 w 46"/>
                  <a:gd name="T65" fmla="*/ 58 h 237"/>
                  <a:gd name="T66" fmla="*/ 9 w 46"/>
                  <a:gd name="T67" fmla="*/ 51 h 237"/>
                  <a:gd name="T68" fmla="*/ 7 w 46"/>
                  <a:gd name="T69" fmla="*/ 50 h 237"/>
                  <a:gd name="T70" fmla="*/ 7 w 46"/>
                  <a:gd name="T71" fmla="*/ 45 h 237"/>
                  <a:gd name="T72" fmla="*/ 9 w 46"/>
                  <a:gd name="T73" fmla="*/ 30 h 237"/>
                  <a:gd name="T74" fmla="*/ 5 w 46"/>
                  <a:gd name="T75" fmla="*/ 24 h 237"/>
                  <a:gd name="T76" fmla="*/ 3 w 46"/>
                  <a:gd name="T77" fmla="*/ 13 h 237"/>
                  <a:gd name="T78" fmla="*/ 3 w 46"/>
                  <a:gd name="T79" fmla="*/ 7 h 237"/>
                  <a:gd name="T80" fmla="*/ 0 w 46"/>
                  <a:gd name="T81" fmla="*/ 3 h 237"/>
                  <a:gd name="T82" fmla="*/ 0 w 46"/>
                  <a:gd name="T83" fmla="*/ 0 h 2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46" h="237">
                    <a:moveTo>
                      <a:pt x="0" y="237"/>
                    </a:moveTo>
                    <a:lnTo>
                      <a:pt x="0" y="234"/>
                    </a:lnTo>
                    <a:lnTo>
                      <a:pt x="2" y="231"/>
                    </a:lnTo>
                    <a:lnTo>
                      <a:pt x="0" y="231"/>
                    </a:lnTo>
                    <a:lnTo>
                      <a:pt x="3" y="217"/>
                    </a:lnTo>
                    <a:lnTo>
                      <a:pt x="3" y="210"/>
                    </a:lnTo>
                    <a:lnTo>
                      <a:pt x="2" y="197"/>
                    </a:lnTo>
                    <a:lnTo>
                      <a:pt x="0" y="197"/>
                    </a:lnTo>
                    <a:lnTo>
                      <a:pt x="2" y="192"/>
                    </a:lnTo>
                    <a:lnTo>
                      <a:pt x="6" y="187"/>
                    </a:lnTo>
                    <a:lnTo>
                      <a:pt x="13" y="182"/>
                    </a:lnTo>
                    <a:lnTo>
                      <a:pt x="20" y="168"/>
                    </a:lnTo>
                    <a:lnTo>
                      <a:pt x="19" y="167"/>
                    </a:lnTo>
                    <a:lnTo>
                      <a:pt x="20" y="164"/>
                    </a:lnTo>
                    <a:lnTo>
                      <a:pt x="20" y="163"/>
                    </a:lnTo>
                    <a:lnTo>
                      <a:pt x="26" y="156"/>
                    </a:lnTo>
                    <a:lnTo>
                      <a:pt x="31" y="154"/>
                    </a:lnTo>
                    <a:lnTo>
                      <a:pt x="37" y="156"/>
                    </a:lnTo>
                    <a:lnTo>
                      <a:pt x="42" y="154"/>
                    </a:lnTo>
                    <a:lnTo>
                      <a:pt x="44" y="153"/>
                    </a:lnTo>
                    <a:lnTo>
                      <a:pt x="44" y="147"/>
                    </a:lnTo>
                    <a:lnTo>
                      <a:pt x="46" y="132"/>
                    </a:lnTo>
                    <a:lnTo>
                      <a:pt x="35" y="117"/>
                    </a:lnTo>
                    <a:lnTo>
                      <a:pt x="37" y="104"/>
                    </a:lnTo>
                    <a:lnTo>
                      <a:pt x="34" y="100"/>
                    </a:lnTo>
                    <a:lnTo>
                      <a:pt x="35" y="100"/>
                    </a:lnTo>
                    <a:lnTo>
                      <a:pt x="27" y="87"/>
                    </a:lnTo>
                    <a:lnTo>
                      <a:pt x="19" y="86"/>
                    </a:lnTo>
                    <a:lnTo>
                      <a:pt x="12" y="83"/>
                    </a:lnTo>
                    <a:lnTo>
                      <a:pt x="26" y="74"/>
                    </a:lnTo>
                    <a:lnTo>
                      <a:pt x="19" y="62"/>
                    </a:lnTo>
                    <a:lnTo>
                      <a:pt x="16" y="63"/>
                    </a:lnTo>
                    <a:lnTo>
                      <a:pt x="12" y="58"/>
                    </a:lnTo>
                    <a:lnTo>
                      <a:pt x="9" y="51"/>
                    </a:lnTo>
                    <a:lnTo>
                      <a:pt x="7" y="50"/>
                    </a:lnTo>
                    <a:lnTo>
                      <a:pt x="7" y="45"/>
                    </a:lnTo>
                    <a:lnTo>
                      <a:pt x="9" y="30"/>
                    </a:lnTo>
                    <a:lnTo>
                      <a:pt x="5" y="24"/>
                    </a:lnTo>
                    <a:lnTo>
                      <a:pt x="3" y="13"/>
                    </a:lnTo>
                    <a:lnTo>
                      <a:pt x="3" y="7"/>
                    </a:lnTo>
                    <a:lnTo>
                      <a:pt x="0" y="3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30" name="Line 3273">
                <a:extLst>
                  <a:ext uri="{FF2B5EF4-FFF2-40B4-BE49-F238E27FC236}">
                    <a16:creationId xmlns:a16="http://schemas.microsoft.com/office/drawing/2014/main" id="{DA681ECC-3D8D-107A-8A21-923737FE8FB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442" y="1040"/>
                <a:ext cx="3" cy="1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31" name="Line 3274">
                <a:extLst>
                  <a:ext uri="{FF2B5EF4-FFF2-40B4-BE49-F238E27FC236}">
                    <a16:creationId xmlns:a16="http://schemas.microsoft.com/office/drawing/2014/main" id="{6BFC8953-1E0C-B981-5147-7A8F2576376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442" y="1039"/>
                <a:ext cx="7" cy="2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32" name="Line 3275">
                <a:extLst>
                  <a:ext uri="{FF2B5EF4-FFF2-40B4-BE49-F238E27FC236}">
                    <a16:creationId xmlns:a16="http://schemas.microsoft.com/office/drawing/2014/main" id="{67AEFC97-714B-2AA4-C1FE-8B0A611CEEF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445" y="1039"/>
                <a:ext cx="4" cy="1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33" name="Freeform 3276">
                <a:extLst>
                  <a:ext uri="{FF2B5EF4-FFF2-40B4-BE49-F238E27FC236}">
                    <a16:creationId xmlns:a16="http://schemas.microsoft.com/office/drawing/2014/main" id="{5CD01C44-6ED3-B896-C8A8-69DBE21563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4" y="1113"/>
                <a:ext cx="45" cy="16"/>
              </a:xfrm>
              <a:custGeom>
                <a:avLst/>
                <a:gdLst>
                  <a:gd name="T0" fmla="*/ 179 w 179"/>
                  <a:gd name="T1" fmla="*/ 47 h 62"/>
                  <a:gd name="T2" fmla="*/ 144 w 179"/>
                  <a:gd name="T3" fmla="*/ 47 h 62"/>
                  <a:gd name="T4" fmla="*/ 137 w 179"/>
                  <a:gd name="T5" fmla="*/ 46 h 62"/>
                  <a:gd name="T6" fmla="*/ 113 w 179"/>
                  <a:gd name="T7" fmla="*/ 46 h 62"/>
                  <a:gd name="T8" fmla="*/ 109 w 179"/>
                  <a:gd name="T9" fmla="*/ 47 h 62"/>
                  <a:gd name="T10" fmla="*/ 102 w 179"/>
                  <a:gd name="T11" fmla="*/ 47 h 62"/>
                  <a:gd name="T12" fmla="*/ 102 w 179"/>
                  <a:gd name="T13" fmla="*/ 46 h 62"/>
                  <a:gd name="T14" fmla="*/ 103 w 179"/>
                  <a:gd name="T15" fmla="*/ 46 h 62"/>
                  <a:gd name="T16" fmla="*/ 102 w 179"/>
                  <a:gd name="T17" fmla="*/ 45 h 62"/>
                  <a:gd name="T18" fmla="*/ 98 w 179"/>
                  <a:gd name="T19" fmla="*/ 46 h 62"/>
                  <a:gd name="T20" fmla="*/ 95 w 179"/>
                  <a:gd name="T21" fmla="*/ 46 h 62"/>
                  <a:gd name="T22" fmla="*/ 72 w 179"/>
                  <a:gd name="T23" fmla="*/ 55 h 62"/>
                  <a:gd name="T24" fmla="*/ 70 w 179"/>
                  <a:gd name="T25" fmla="*/ 55 h 62"/>
                  <a:gd name="T26" fmla="*/ 65 w 179"/>
                  <a:gd name="T27" fmla="*/ 58 h 62"/>
                  <a:gd name="T28" fmla="*/ 57 w 179"/>
                  <a:gd name="T29" fmla="*/ 62 h 62"/>
                  <a:gd name="T30" fmla="*/ 52 w 179"/>
                  <a:gd name="T31" fmla="*/ 58 h 62"/>
                  <a:gd name="T32" fmla="*/ 45 w 179"/>
                  <a:gd name="T33" fmla="*/ 54 h 62"/>
                  <a:gd name="T34" fmla="*/ 43 w 179"/>
                  <a:gd name="T35" fmla="*/ 54 h 62"/>
                  <a:gd name="T36" fmla="*/ 39 w 179"/>
                  <a:gd name="T37" fmla="*/ 49 h 62"/>
                  <a:gd name="T38" fmla="*/ 28 w 179"/>
                  <a:gd name="T39" fmla="*/ 32 h 62"/>
                  <a:gd name="T40" fmla="*/ 2 w 179"/>
                  <a:gd name="T41" fmla="*/ 5 h 62"/>
                  <a:gd name="T42" fmla="*/ 0 w 179"/>
                  <a:gd name="T43" fmla="*/ 4 h 62"/>
                  <a:gd name="T44" fmla="*/ 1 w 179"/>
                  <a:gd name="T45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79" h="62">
                    <a:moveTo>
                      <a:pt x="179" y="47"/>
                    </a:moveTo>
                    <a:lnTo>
                      <a:pt x="144" y="47"/>
                    </a:lnTo>
                    <a:lnTo>
                      <a:pt x="137" y="46"/>
                    </a:lnTo>
                    <a:lnTo>
                      <a:pt x="113" y="46"/>
                    </a:lnTo>
                    <a:lnTo>
                      <a:pt x="109" y="47"/>
                    </a:lnTo>
                    <a:lnTo>
                      <a:pt x="102" y="47"/>
                    </a:lnTo>
                    <a:lnTo>
                      <a:pt x="102" y="46"/>
                    </a:lnTo>
                    <a:lnTo>
                      <a:pt x="103" y="46"/>
                    </a:lnTo>
                    <a:lnTo>
                      <a:pt x="102" y="45"/>
                    </a:lnTo>
                    <a:lnTo>
                      <a:pt x="98" y="46"/>
                    </a:lnTo>
                    <a:lnTo>
                      <a:pt x="95" y="46"/>
                    </a:lnTo>
                    <a:lnTo>
                      <a:pt x="72" y="55"/>
                    </a:lnTo>
                    <a:lnTo>
                      <a:pt x="70" y="55"/>
                    </a:lnTo>
                    <a:lnTo>
                      <a:pt x="65" y="58"/>
                    </a:lnTo>
                    <a:lnTo>
                      <a:pt x="57" y="62"/>
                    </a:lnTo>
                    <a:lnTo>
                      <a:pt x="52" y="58"/>
                    </a:lnTo>
                    <a:lnTo>
                      <a:pt x="45" y="54"/>
                    </a:lnTo>
                    <a:lnTo>
                      <a:pt x="43" y="54"/>
                    </a:lnTo>
                    <a:lnTo>
                      <a:pt x="39" y="49"/>
                    </a:lnTo>
                    <a:lnTo>
                      <a:pt x="28" y="32"/>
                    </a:lnTo>
                    <a:lnTo>
                      <a:pt x="2" y="5"/>
                    </a:lnTo>
                    <a:lnTo>
                      <a:pt x="0" y="4"/>
                    </a:lnTo>
                    <a:lnTo>
                      <a:pt x="1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34" name="Freeform 3277">
                <a:extLst>
                  <a:ext uri="{FF2B5EF4-FFF2-40B4-BE49-F238E27FC236}">
                    <a16:creationId xmlns:a16="http://schemas.microsoft.com/office/drawing/2014/main" id="{DC28E610-2E8E-B8B0-01F1-4460BA234E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9" y="1110"/>
                <a:ext cx="23" cy="17"/>
              </a:xfrm>
              <a:custGeom>
                <a:avLst/>
                <a:gdLst>
                  <a:gd name="T0" fmla="*/ 92 w 92"/>
                  <a:gd name="T1" fmla="*/ 4 h 68"/>
                  <a:gd name="T2" fmla="*/ 89 w 92"/>
                  <a:gd name="T3" fmla="*/ 4 h 68"/>
                  <a:gd name="T4" fmla="*/ 78 w 92"/>
                  <a:gd name="T5" fmla="*/ 7 h 68"/>
                  <a:gd name="T6" fmla="*/ 67 w 92"/>
                  <a:gd name="T7" fmla="*/ 3 h 68"/>
                  <a:gd name="T8" fmla="*/ 65 w 92"/>
                  <a:gd name="T9" fmla="*/ 3 h 68"/>
                  <a:gd name="T10" fmla="*/ 43 w 92"/>
                  <a:gd name="T11" fmla="*/ 0 h 68"/>
                  <a:gd name="T12" fmla="*/ 41 w 92"/>
                  <a:gd name="T13" fmla="*/ 0 h 68"/>
                  <a:gd name="T14" fmla="*/ 41 w 92"/>
                  <a:gd name="T15" fmla="*/ 3 h 68"/>
                  <a:gd name="T16" fmla="*/ 32 w 92"/>
                  <a:gd name="T17" fmla="*/ 11 h 68"/>
                  <a:gd name="T18" fmla="*/ 27 w 92"/>
                  <a:gd name="T19" fmla="*/ 13 h 68"/>
                  <a:gd name="T20" fmla="*/ 23 w 92"/>
                  <a:gd name="T21" fmla="*/ 15 h 68"/>
                  <a:gd name="T22" fmla="*/ 23 w 92"/>
                  <a:gd name="T23" fmla="*/ 17 h 68"/>
                  <a:gd name="T24" fmla="*/ 20 w 92"/>
                  <a:gd name="T25" fmla="*/ 22 h 68"/>
                  <a:gd name="T26" fmla="*/ 19 w 92"/>
                  <a:gd name="T27" fmla="*/ 27 h 68"/>
                  <a:gd name="T28" fmla="*/ 13 w 92"/>
                  <a:gd name="T29" fmla="*/ 56 h 68"/>
                  <a:gd name="T30" fmla="*/ 13 w 92"/>
                  <a:gd name="T31" fmla="*/ 62 h 68"/>
                  <a:gd name="T32" fmla="*/ 18 w 92"/>
                  <a:gd name="T33" fmla="*/ 62 h 68"/>
                  <a:gd name="T34" fmla="*/ 18 w 92"/>
                  <a:gd name="T35" fmla="*/ 64 h 68"/>
                  <a:gd name="T36" fmla="*/ 15 w 92"/>
                  <a:gd name="T37" fmla="*/ 68 h 68"/>
                  <a:gd name="T38" fmla="*/ 7 w 92"/>
                  <a:gd name="T39" fmla="*/ 68 h 68"/>
                  <a:gd name="T40" fmla="*/ 4 w 92"/>
                  <a:gd name="T41" fmla="*/ 67 h 68"/>
                  <a:gd name="T42" fmla="*/ 3 w 92"/>
                  <a:gd name="T43" fmla="*/ 58 h 68"/>
                  <a:gd name="T44" fmla="*/ 1 w 92"/>
                  <a:gd name="T45" fmla="*/ 58 h 68"/>
                  <a:gd name="T46" fmla="*/ 0 w 92"/>
                  <a:gd name="T47" fmla="*/ 60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2" h="68">
                    <a:moveTo>
                      <a:pt x="92" y="4"/>
                    </a:moveTo>
                    <a:lnTo>
                      <a:pt x="89" y="4"/>
                    </a:lnTo>
                    <a:lnTo>
                      <a:pt x="78" y="7"/>
                    </a:lnTo>
                    <a:lnTo>
                      <a:pt x="67" y="3"/>
                    </a:lnTo>
                    <a:lnTo>
                      <a:pt x="65" y="3"/>
                    </a:lnTo>
                    <a:lnTo>
                      <a:pt x="43" y="0"/>
                    </a:lnTo>
                    <a:lnTo>
                      <a:pt x="41" y="0"/>
                    </a:lnTo>
                    <a:lnTo>
                      <a:pt x="41" y="3"/>
                    </a:lnTo>
                    <a:lnTo>
                      <a:pt x="32" y="11"/>
                    </a:lnTo>
                    <a:lnTo>
                      <a:pt x="27" y="13"/>
                    </a:lnTo>
                    <a:lnTo>
                      <a:pt x="23" y="15"/>
                    </a:lnTo>
                    <a:lnTo>
                      <a:pt x="23" y="17"/>
                    </a:lnTo>
                    <a:lnTo>
                      <a:pt x="20" y="22"/>
                    </a:lnTo>
                    <a:lnTo>
                      <a:pt x="19" y="27"/>
                    </a:lnTo>
                    <a:lnTo>
                      <a:pt x="13" y="56"/>
                    </a:lnTo>
                    <a:lnTo>
                      <a:pt x="13" y="62"/>
                    </a:lnTo>
                    <a:lnTo>
                      <a:pt x="18" y="62"/>
                    </a:lnTo>
                    <a:lnTo>
                      <a:pt x="18" y="64"/>
                    </a:lnTo>
                    <a:lnTo>
                      <a:pt x="15" y="68"/>
                    </a:lnTo>
                    <a:lnTo>
                      <a:pt x="7" y="68"/>
                    </a:lnTo>
                    <a:lnTo>
                      <a:pt x="4" y="67"/>
                    </a:lnTo>
                    <a:lnTo>
                      <a:pt x="3" y="58"/>
                    </a:lnTo>
                    <a:lnTo>
                      <a:pt x="1" y="58"/>
                    </a:lnTo>
                    <a:lnTo>
                      <a:pt x="0" y="6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35" name="Freeform 3278">
                <a:extLst>
                  <a:ext uri="{FF2B5EF4-FFF2-40B4-BE49-F238E27FC236}">
                    <a16:creationId xmlns:a16="http://schemas.microsoft.com/office/drawing/2014/main" id="{2F42D6C1-1B4D-F8DB-6CD4-F5FB373EC0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8" y="1125"/>
                <a:ext cx="41" cy="52"/>
              </a:xfrm>
              <a:custGeom>
                <a:avLst/>
                <a:gdLst>
                  <a:gd name="T0" fmla="*/ 0 w 165"/>
                  <a:gd name="T1" fmla="*/ 209 h 209"/>
                  <a:gd name="T2" fmla="*/ 1 w 165"/>
                  <a:gd name="T3" fmla="*/ 209 h 209"/>
                  <a:gd name="T4" fmla="*/ 3 w 165"/>
                  <a:gd name="T5" fmla="*/ 207 h 209"/>
                  <a:gd name="T6" fmla="*/ 10 w 165"/>
                  <a:gd name="T7" fmla="*/ 205 h 209"/>
                  <a:gd name="T8" fmla="*/ 11 w 165"/>
                  <a:gd name="T9" fmla="*/ 205 h 209"/>
                  <a:gd name="T10" fmla="*/ 11 w 165"/>
                  <a:gd name="T11" fmla="*/ 203 h 209"/>
                  <a:gd name="T12" fmla="*/ 12 w 165"/>
                  <a:gd name="T13" fmla="*/ 200 h 209"/>
                  <a:gd name="T14" fmla="*/ 32 w 165"/>
                  <a:gd name="T15" fmla="*/ 190 h 209"/>
                  <a:gd name="T16" fmla="*/ 47 w 165"/>
                  <a:gd name="T17" fmla="*/ 159 h 209"/>
                  <a:gd name="T18" fmla="*/ 47 w 165"/>
                  <a:gd name="T19" fmla="*/ 158 h 209"/>
                  <a:gd name="T20" fmla="*/ 41 w 165"/>
                  <a:gd name="T21" fmla="*/ 158 h 209"/>
                  <a:gd name="T22" fmla="*/ 38 w 165"/>
                  <a:gd name="T23" fmla="*/ 132 h 209"/>
                  <a:gd name="T24" fmla="*/ 38 w 165"/>
                  <a:gd name="T25" fmla="*/ 127 h 209"/>
                  <a:gd name="T26" fmla="*/ 44 w 165"/>
                  <a:gd name="T27" fmla="*/ 116 h 209"/>
                  <a:gd name="T28" fmla="*/ 36 w 165"/>
                  <a:gd name="T29" fmla="*/ 106 h 209"/>
                  <a:gd name="T30" fmla="*/ 33 w 165"/>
                  <a:gd name="T31" fmla="*/ 105 h 209"/>
                  <a:gd name="T32" fmla="*/ 33 w 165"/>
                  <a:gd name="T33" fmla="*/ 103 h 209"/>
                  <a:gd name="T34" fmla="*/ 32 w 165"/>
                  <a:gd name="T35" fmla="*/ 98 h 209"/>
                  <a:gd name="T36" fmla="*/ 35 w 165"/>
                  <a:gd name="T37" fmla="*/ 92 h 209"/>
                  <a:gd name="T38" fmla="*/ 38 w 165"/>
                  <a:gd name="T39" fmla="*/ 94 h 209"/>
                  <a:gd name="T40" fmla="*/ 44 w 165"/>
                  <a:gd name="T41" fmla="*/ 95 h 209"/>
                  <a:gd name="T42" fmla="*/ 47 w 165"/>
                  <a:gd name="T43" fmla="*/ 94 h 209"/>
                  <a:gd name="T44" fmla="*/ 56 w 165"/>
                  <a:gd name="T45" fmla="*/ 91 h 209"/>
                  <a:gd name="T46" fmla="*/ 60 w 165"/>
                  <a:gd name="T47" fmla="*/ 92 h 209"/>
                  <a:gd name="T48" fmla="*/ 65 w 165"/>
                  <a:gd name="T49" fmla="*/ 95 h 209"/>
                  <a:gd name="T50" fmla="*/ 67 w 165"/>
                  <a:gd name="T51" fmla="*/ 96 h 209"/>
                  <a:gd name="T52" fmla="*/ 68 w 165"/>
                  <a:gd name="T53" fmla="*/ 95 h 209"/>
                  <a:gd name="T54" fmla="*/ 70 w 165"/>
                  <a:gd name="T55" fmla="*/ 95 h 209"/>
                  <a:gd name="T56" fmla="*/ 75 w 165"/>
                  <a:gd name="T57" fmla="*/ 98 h 209"/>
                  <a:gd name="T58" fmla="*/ 77 w 165"/>
                  <a:gd name="T59" fmla="*/ 99 h 209"/>
                  <a:gd name="T60" fmla="*/ 78 w 165"/>
                  <a:gd name="T61" fmla="*/ 99 h 209"/>
                  <a:gd name="T62" fmla="*/ 79 w 165"/>
                  <a:gd name="T63" fmla="*/ 101 h 209"/>
                  <a:gd name="T64" fmla="*/ 88 w 165"/>
                  <a:gd name="T65" fmla="*/ 101 h 209"/>
                  <a:gd name="T66" fmla="*/ 88 w 165"/>
                  <a:gd name="T67" fmla="*/ 92 h 209"/>
                  <a:gd name="T68" fmla="*/ 89 w 165"/>
                  <a:gd name="T69" fmla="*/ 87 h 209"/>
                  <a:gd name="T70" fmla="*/ 92 w 165"/>
                  <a:gd name="T71" fmla="*/ 80 h 209"/>
                  <a:gd name="T72" fmla="*/ 93 w 165"/>
                  <a:gd name="T73" fmla="*/ 78 h 209"/>
                  <a:gd name="T74" fmla="*/ 95 w 165"/>
                  <a:gd name="T75" fmla="*/ 73 h 209"/>
                  <a:gd name="T76" fmla="*/ 95 w 165"/>
                  <a:gd name="T77" fmla="*/ 63 h 209"/>
                  <a:gd name="T78" fmla="*/ 96 w 165"/>
                  <a:gd name="T79" fmla="*/ 56 h 209"/>
                  <a:gd name="T80" fmla="*/ 96 w 165"/>
                  <a:gd name="T81" fmla="*/ 52 h 209"/>
                  <a:gd name="T82" fmla="*/ 105 w 165"/>
                  <a:gd name="T83" fmla="*/ 52 h 209"/>
                  <a:gd name="T84" fmla="*/ 105 w 165"/>
                  <a:gd name="T85" fmla="*/ 50 h 209"/>
                  <a:gd name="T86" fmla="*/ 106 w 165"/>
                  <a:gd name="T87" fmla="*/ 50 h 209"/>
                  <a:gd name="T88" fmla="*/ 106 w 165"/>
                  <a:gd name="T89" fmla="*/ 49 h 209"/>
                  <a:gd name="T90" fmla="*/ 114 w 165"/>
                  <a:gd name="T91" fmla="*/ 45 h 209"/>
                  <a:gd name="T92" fmla="*/ 139 w 165"/>
                  <a:gd name="T93" fmla="*/ 48 h 209"/>
                  <a:gd name="T94" fmla="*/ 145 w 165"/>
                  <a:gd name="T95" fmla="*/ 49 h 209"/>
                  <a:gd name="T96" fmla="*/ 145 w 165"/>
                  <a:gd name="T97" fmla="*/ 46 h 209"/>
                  <a:gd name="T98" fmla="*/ 153 w 165"/>
                  <a:gd name="T99" fmla="*/ 20 h 209"/>
                  <a:gd name="T100" fmla="*/ 165 w 165"/>
                  <a:gd name="T101" fmla="*/ 2 h 209"/>
                  <a:gd name="T102" fmla="*/ 165 w 165"/>
                  <a:gd name="T103" fmla="*/ 0 h 2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65" h="209">
                    <a:moveTo>
                      <a:pt x="0" y="209"/>
                    </a:moveTo>
                    <a:lnTo>
                      <a:pt x="1" y="209"/>
                    </a:lnTo>
                    <a:lnTo>
                      <a:pt x="3" y="207"/>
                    </a:lnTo>
                    <a:lnTo>
                      <a:pt x="10" y="205"/>
                    </a:lnTo>
                    <a:lnTo>
                      <a:pt x="11" y="205"/>
                    </a:lnTo>
                    <a:lnTo>
                      <a:pt x="11" y="203"/>
                    </a:lnTo>
                    <a:lnTo>
                      <a:pt x="12" y="200"/>
                    </a:lnTo>
                    <a:lnTo>
                      <a:pt x="32" y="190"/>
                    </a:lnTo>
                    <a:lnTo>
                      <a:pt x="47" y="159"/>
                    </a:lnTo>
                    <a:lnTo>
                      <a:pt x="47" y="158"/>
                    </a:lnTo>
                    <a:lnTo>
                      <a:pt x="41" y="158"/>
                    </a:lnTo>
                    <a:lnTo>
                      <a:pt x="38" y="132"/>
                    </a:lnTo>
                    <a:lnTo>
                      <a:pt x="38" y="127"/>
                    </a:lnTo>
                    <a:lnTo>
                      <a:pt x="44" y="116"/>
                    </a:lnTo>
                    <a:lnTo>
                      <a:pt x="36" y="106"/>
                    </a:lnTo>
                    <a:lnTo>
                      <a:pt x="33" y="105"/>
                    </a:lnTo>
                    <a:lnTo>
                      <a:pt x="33" y="103"/>
                    </a:lnTo>
                    <a:lnTo>
                      <a:pt x="32" y="98"/>
                    </a:lnTo>
                    <a:lnTo>
                      <a:pt x="35" y="92"/>
                    </a:lnTo>
                    <a:lnTo>
                      <a:pt x="38" y="94"/>
                    </a:lnTo>
                    <a:lnTo>
                      <a:pt x="44" y="95"/>
                    </a:lnTo>
                    <a:lnTo>
                      <a:pt x="47" y="94"/>
                    </a:lnTo>
                    <a:lnTo>
                      <a:pt x="56" y="91"/>
                    </a:lnTo>
                    <a:lnTo>
                      <a:pt x="60" y="92"/>
                    </a:lnTo>
                    <a:lnTo>
                      <a:pt x="65" y="95"/>
                    </a:lnTo>
                    <a:lnTo>
                      <a:pt x="67" y="96"/>
                    </a:lnTo>
                    <a:lnTo>
                      <a:pt x="68" y="95"/>
                    </a:lnTo>
                    <a:lnTo>
                      <a:pt x="70" y="95"/>
                    </a:lnTo>
                    <a:lnTo>
                      <a:pt x="75" y="98"/>
                    </a:lnTo>
                    <a:lnTo>
                      <a:pt x="77" y="99"/>
                    </a:lnTo>
                    <a:lnTo>
                      <a:pt x="78" y="99"/>
                    </a:lnTo>
                    <a:lnTo>
                      <a:pt x="79" y="101"/>
                    </a:lnTo>
                    <a:lnTo>
                      <a:pt x="88" y="101"/>
                    </a:lnTo>
                    <a:lnTo>
                      <a:pt x="88" y="92"/>
                    </a:lnTo>
                    <a:lnTo>
                      <a:pt x="89" y="87"/>
                    </a:lnTo>
                    <a:lnTo>
                      <a:pt x="92" y="80"/>
                    </a:lnTo>
                    <a:lnTo>
                      <a:pt x="93" y="78"/>
                    </a:lnTo>
                    <a:lnTo>
                      <a:pt x="95" y="73"/>
                    </a:lnTo>
                    <a:lnTo>
                      <a:pt x="95" y="63"/>
                    </a:lnTo>
                    <a:lnTo>
                      <a:pt x="96" y="56"/>
                    </a:lnTo>
                    <a:lnTo>
                      <a:pt x="96" y="52"/>
                    </a:lnTo>
                    <a:lnTo>
                      <a:pt x="105" y="52"/>
                    </a:lnTo>
                    <a:lnTo>
                      <a:pt x="105" y="50"/>
                    </a:lnTo>
                    <a:lnTo>
                      <a:pt x="106" y="50"/>
                    </a:lnTo>
                    <a:lnTo>
                      <a:pt x="106" y="49"/>
                    </a:lnTo>
                    <a:lnTo>
                      <a:pt x="114" y="45"/>
                    </a:lnTo>
                    <a:lnTo>
                      <a:pt x="139" y="48"/>
                    </a:lnTo>
                    <a:lnTo>
                      <a:pt x="145" y="49"/>
                    </a:lnTo>
                    <a:lnTo>
                      <a:pt x="145" y="46"/>
                    </a:lnTo>
                    <a:lnTo>
                      <a:pt x="153" y="20"/>
                    </a:lnTo>
                    <a:lnTo>
                      <a:pt x="165" y="2"/>
                    </a:lnTo>
                    <a:lnTo>
                      <a:pt x="165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36" name="Line 3279">
                <a:extLst>
                  <a:ext uri="{FF2B5EF4-FFF2-40B4-BE49-F238E27FC236}">
                    <a16:creationId xmlns:a16="http://schemas.microsoft.com/office/drawing/2014/main" id="{BE2C3207-D1F4-63F0-3AB6-FED332975B2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4503" y="1093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37" name="Freeform 3280">
                <a:extLst>
                  <a:ext uri="{FF2B5EF4-FFF2-40B4-BE49-F238E27FC236}">
                    <a16:creationId xmlns:a16="http://schemas.microsoft.com/office/drawing/2014/main" id="{0C55A413-9F14-642E-A363-0E0DC3EB2F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2" y="1093"/>
                <a:ext cx="11" cy="18"/>
              </a:xfrm>
              <a:custGeom>
                <a:avLst/>
                <a:gdLst>
                  <a:gd name="T0" fmla="*/ 42 w 42"/>
                  <a:gd name="T1" fmla="*/ 2 h 73"/>
                  <a:gd name="T2" fmla="*/ 40 w 42"/>
                  <a:gd name="T3" fmla="*/ 0 h 73"/>
                  <a:gd name="T4" fmla="*/ 39 w 42"/>
                  <a:gd name="T5" fmla="*/ 2 h 73"/>
                  <a:gd name="T6" fmla="*/ 24 w 42"/>
                  <a:gd name="T7" fmla="*/ 26 h 73"/>
                  <a:gd name="T8" fmla="*/ 22 w 42"/>
                  <a:gd name="T9" fmla="*/ 33 h 73"/>
                  <a:gd name="T10" fmla="*/ 21 w 42"/>
                  <a:gd name="T11" fmla="*/ 36 h 73"/>
                  <a:gd name="T12" fmla="*/ 29 w 42"/>
                  <a:gd name="T13" fmla="*/ 36 h 73"/>
                  <a:gd name="T14" fmla="*/ 29 w 42"/>
                  <a:gd name="T15" fmla="*/ 40 h 73"/>
                  <a:gd name="T16" fmla="*/ 22 w 42"/>
                  <a:gd name="T17" fmla="*/ 52 h 73"/>
                  <a:gd name="T18" fmla="*/ 14 w 42"/>
                  <a:gd name="T19" fmla="*/ 62 h 73"/>
                  <a:gd name="T20" fmla="*/ 1 w 42"/>
                  <a:gd name="T21" fmla="*/ 72 h 73"/>
                  <a:gd name="T22" fmla="*/ 0 w 42"/>
                  <a:gd name="T23" fmla="*/ 73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2" h="73">
                    <a:moveTo>
                      <a:pt x="42" y="2"/>
                    </a:moveTo>
                    <a:lnTo>
                      <a:pt x="40" y="0"/>
                    </a:lnTo>
                    <a:lnTo>
                      <a:pt x="39" y="2"/>
                    </a:lnTo>
                    <a:lnTo>
                      <a:pt x="24" y="26"/>
                    </a:lnTo>
                    <a:lnTo>
                      <a:pt x="22" y="33"/>
                    </a:lnTo>
                    <a:lnTo>
                      <a:pt x="21" y="36"/>
                    </a:lnTo>
                    <a:lnTo>
                      <a:pt x="29" y="36"/>
                    </a:lnTo>
                    <a:lnTo>
                      <a:pt x="29" y="40"/>
                    </a:lnTo>
                    <a:lnTo>
                      <a:pt x="22" y="52"/>
                    </a:lnTo>
                    <a:lnTo>
                      <a:pt x="14" y="62"/>
                    </a:lnTo>
                    <a:lnTo>
                      <a:pt x="1" y="72"/>
                    </a:lnTo>
                    <a:lnTo>
                      <a:pt x="0" y="7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38" name="Freeform 3281">
                <a:extLst>
                  <a:ext uri="{FF2B5EF4-FFF2-40B4-BE49-F238E27FC236}">
                    <a16:creationId xmlns:a16="http://schemas.microsoft.com/office/drawing/2014/main" id="{4CDE08A8-CB84-022D-D87A-BCDE8EB78A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0" y="1111"/>
                <a:ext cx="15" cy="98"/>
              </a:xfrm>
              <a:custGeom>
                <a:avLst/>
                <a:gdLst>
                  <a:gd name="T0" fmla="*/ 7 w 57"/>
                  <a:gd name="T1" fmla="*/ 3 h 392"/>
                  <a:gd name="T2" fmla="*/ 34 w 57"/>
                  <a:gd name="T3" fmla="*/ 5 h 392"/>
                  <a:gd name="T4" fmla="*/ 35 w 57"/>
                  <a:gd name="T5" fmla="*/ 7 h 392"/>
                  <a:gd name="T6" fmla="*/ 17 w 57"/>
                  <a:gd name="T7" fmla="*/ 47 h 392"/>
                  <a:gd name="T8" fmla="*/ 15 w 57"/>
                  <a:gd name="T9" fmla="*/ 50 h 392"/>
                  <a:gd name="T10" fmla="*/ 32 w 57"/>
                  <a:gd name="T11" fmla="*/ 49 h 392"/>
                  <a:gd name="T12" fmla="*/ 44 w 57"/>
                  <a:gd name="T13" fmla="*/ 52 h 392"/>
                  <a:gd name="T14" fmla="*/ 45 w 57"/>
                  <a:gd name="T15" fmla="*/ 53 h 392"/>
                  <a:gd name="T16" fmla="*/ 34 w 57"/>
                  <a:gd name="T17" fmla="*/ 74 h 392"/>
                  <a:gd name="T18" fmla="*/ 41 w 57"/>
                  <a:gd name="T19" fmla="*/ 88 h 392"/>
                  <a:gd name="T20" fmla="*/ 53 w 57"/>
                  <a:gd name="T21" fmla="*/ 95 h 392"/>
                  <a:gd name="T22" fmla="*/ 52 w 57"/>
                  <a:gd name="T23" fmla="*/ 102 h 392"/>
                  <a:gd name="T24" fmla="*/ 51 w 57"/>
                  <a:gd name="T25" fmla="*/ 103 h 392"/>
                  <a:gd name="T26" fmla="*/ 46 w 57"/>
                  <a:gd name="T27" fmla="*/ 110 h 392"/>
                  <a:gd name="T28" fmla="*/ 35 w 57"/>
                  <a:gd name="T29" fmla="*/ 132 h 392"/>
                  <a:gd name="T30" fmla="*/ 32 w 57"/>
                  <a:gd name="T31" fmla="*/ 138 h 392"/>
                  <a:gd name="T32" fmla="*/ 30 w 57"/>
                  <a:gd name="T33" fmla="*/ 159 h 392"/>
                  <a:gd name="T34" fmla="*/ 15 w 57"/>
                  <a:gd name="T35" fmla="*/ 186 h 392"/>
                  <a:gd name="T36" fmla="*/ 8 w 57"/>
                  <a:gd name="T37" fmla="*/ 190 h 392"/>
                  <a:gd name="T38" fmla="*/ 3 w 57"/>
                  <a:gd name="T39" fmla="*/ 193 h 392"/>
                  <a:gd name="T40" fmla="*/ 4 w 57"/>
                  <a:gd name="T41" fmla="*/ 254 h 392"/>
                  <a:gd name="T42" fmla="*/ 21 w 57"/>
                  <a:gd name="T43" fmla="*/ 275 h 392"/>
                  <a:gd name="T44" fmla="*/ 34 w 57"/>
                  <a:gd name="T45" fmla="*/ 280 h 392"/>
                  <a:gd name="T46" fmla="*/ 32 w 57"/>
                  <a:gd name="T47" fmla="*/ 283 h 392"/>
                  <a:gd name="T48" fmla="*/ 31 w 57"/>
                  <a:gd name="T49" fmla="*/ 290 h 392"/>
                  <a:gd name="T50" fmla="*/ 11 w 57"/>
                  <a:gd name="T51" fmla="*/ 313 h 392"/>
                  <a:gd name="T52" fmla="*/ 22 w 57"/>
                  <a:gd name="T53" fmla="*/ 329 h 392"/>
                  <a:gd name="T54" fmla="*/ 41 w 57"/>
                  <a:gd name="T55" fmla="*/ 345 h 392"/>
                  <a:gd name="T56" fmla="*/ 45 w 57"/>
                  <a:gd name="T57" fmla="*/ 350 h 392"/>
                  <a:gd name="T58" fmla="*/ 51 w 57"/>
                  <a:gd name="T59" fmla="*/ 355 h 392"/>
                  <a:gd name="T60" fmla="*/ 41 w 57"/>
                  <a:gd name="T61" fmla="*/ 363 h 392"/>
                  <a:gd name="T62" fmla="*/ 53 w 57"/>
                  <a:gd name="T63" fmla="*/ 378 h 392"/>
                  <a:gd name="T64" fmla="*/ 51 w 57"/>
                  <a:gd name="T65" fmla="*/ 388 h 3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57" h="392">
                    <a:moveTo>
                      <a:pt x="6" y="1"/>
                    </a:moveTo>
                    <a:lnTo>
                      <a:pt x="7" y="3"/>
                    </a:lnTo>
                    <a:lnTo>
                      <a:pt x="11" y="0"/>
                    </a:lnTo>
                    <a:lnTo>
                      <a:pt x="34" y="5"/>
                    </a:lnTo>
                    <a:lnTo>
                      <a:pt x="35" y="5"/>
                    </a:lnTo>
                    <a:lnTo>
                      <a:pt x="35" y="7"/>
                    </a:lnTo>
                    <a:lnTo>
                      <a:pt x="32" y="10"/>
                    </a:lnTo>
                    <a:lnTo>
                      <a:pt x="17" y="47"/>
                    </a:lnTo>
                    <a:lnTo>
                      <a:pt x="15" y="49"/>
                    </a:lnTo>
                    <a:lnTo>
                      <a:pt x="15" y="50"/>
                    </a:lnTo>
                    <a:lnTo>
                      <a:pt x="20" y="49"/>
                    </a:lnTo>
                    <a:lnTo>
                      <a:pt x="32" y="49"/>
                    </a:lnTo>
                    <a:lnTo>
                      <a:pt x="42" y="50"/>
                    </a:lnTo>
                    <a:lnTo>
                      <a:pt x="44" y="52"/>
                    </a:lnTo>
                    <a:lnTo>
                      <a:pt x="46" y="53"/>
                    </a:lnTo>
                    <a:lnTo>
                      <a:pt x="45" y="53"/>
                    </a:lnTo>
                    <a:lnTo>
                      <a:pt x="38" y="68"/>
                    </a:lnTo>
                    <a:lnTo>
                      <a:pt x="34" y="74"/>
                    </a:lnTo>
                    <a:lnTo>
                      <a:pt x="41" y="86"/>
                    </a:lnTo>
                    <a:lnTo>
                      <a:pt x="41" y="88"/>
                    </a:lnTo>
                    <a:lnTo>
                      <a:pt x="42" y="88"/>
                    </a:lnTo>
                    <a:lnTo>
                      <a:pt x="53" y="95"/>
                    </a:lnTo>
                    <a:lnTo>
                      <a:pt x="57" y="98"/>
                    </a:lnTo>
                    <a:lnTo>
                      <a:pt x="52" y="102"/>
                    </a:lnTo>
                    <a:lnTo>
                      <a:pt x="52" y="103"/>
                    </a:lnTo>
                    <a:lnTo>
                      <a:pt x="51" y="103"/>
                    </a:lnTo>
                    <a:lnTo>
                      <a:pt x="48" y="107"/>
                    </a:lnTo>
                    <a:lnTo>
                      <a:pt x="46" y="110"/>
                    </a:lnTo>
                    <a:lnTo>
                      <a:pt x="42" y="116"/>
                    </a:lnTo>
                    <a:lnTo>
                      <a:pt x="35" y="132"/>
                    </a:lnTo>
                    <a:lnTo>
                      <a:pt x="35" y="134"/>
                    </a:lnTo>
                    <a:lnTo>
                      <a:pt x="32" y="138"/>
                    </a:lnTo>
                    <a:lnTo>
                      <a:pt x="30" y="145"/>
                    </a:lnTo>
                    <a:lnTo>
                      <a:pt x="30" y="159"/>
                    </a:lnTo>
                    <a:lnTo>
                      <a:pt x="18" y="186"/>
                    </a:lnTo>
                    <a:lnTo>
                      <a:pt x="15" y="186"/>
                    </a:lnTo>
                    <a:lnTo>
                      <a:pt x="10" y="187"/>
                    </a:lnTo>
                    <a:lnTo>
                      <a:pt x="8" y="190"/>
                    </a:lnTo>
                    <a:lnTo>
                      <a:pt x="4" y="190"/>
                    </a:lnTo>
                    <a:lnTo>
                      <a:pt x="3" y="193"/>
                    </a:lnTo>
                    <a:lnTo>
                      <a:pt x="0" y="244"/>
                    </a:lnTo>
                    <a:lnTo>
                      <a:pt x="4" y="254"/>
                    </a:lnTo>
                    <a:lnTo>
                      <a:pt x="11" y="266"/>
                    </a:lnTo>
                    <a:lnTo>
                      <a:pt x="21" y="275"/>
                    </a:lnTo>
                    <a:lnTo>
                      <a:pt x="32" y="280"/>
                    </a:lnTo>
                    <a:lnTo>
                      <a:pt x="34" y="280"/>
                    </a:lnTo>
                    <a:lnTo>
                      <a:pt x="34" y="282"/>
                    </a:lnTo>
                    <a:lnTo>
                      <a:pt x="32" y="283"/>
                    </a:lnTo>
                    <a:lnTo>
                      <a:pt x="31" y="289"/>
                    </a:lnTo>
                    <a:lnTo>
                      <a:pt x="31" y="290"/>
                    </a:lnTo>
                    <a:lnTo>
                      <a:pt x="30" y="290"/>
                    </a:lnTo>
                    <a:lnTo>
                      <a:pt x="11" y="313"/>
                    </a:lnTo>
                    <a:lnTo>
                      <a:pt x="27" y="328"/>
                    </a:lnTo>
                    <a:lnTo>
                      <a:pt x="22" y="329"/>
                    </a:lnTo>
                    <a:lnTo>
                      <a:pt x="35" y="345"/>
                    </a:lnTo>
                    <a:lnTo>
                      <a:pt x="41" y="345"/>
                    </a:lnTo>
                    <a:lnTo>
                      <a:pt x="45" y="349"/>
                    </a:lnTo>
                    <a:lnTo>
                      <a:pt x="45" y="350"/>
                    </a:lnTo>
                    <a:lnTo>
                      <a:pt x="48" y="353"/>
                    </a:lnTo>
                    <a:lnTo>
                      <a:pt x="51" y="355"/>
                    </a:lnTo>
                    <a:lnTo>
                      <a:pt x="42" y="362"/>
                    </a:lnTo>
                    <a:lnTo>
                      <a:pt x="41" y="363"/>
                    </a:lnTo>
                    <a:lnTo>
                      <a:pt x="41" y="364"/>
                    </a:lnTo>
                    <a:lnTo>
                      <a:pt x="53" y="378"/>
                    </a:lnTo>
                    <a:lnTo>
                      <a:pt x="51" y="387"/>
                    </a:lnTo>
                    <a:lnTo>
                      <a:pt x="51" y="388"/>
                    </a:lnTo>
                    <a:lnTo>
                      <a:pt x="52" y="39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39" name="Line 3282">
                <a:extLst>
                  <a:ext uri="{FF2B5EF4-FFF2-40B4-BE49-F238E27FC236}">
                    <a16:creationId xmlns:a16="http://schemas.microsoft.com/office/drawing/2014/main" id="{883EC276-6C43-6A7D-1A81-6CDAE9E0683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05" y="1094"/>
                <a:ext cx="4" cy="2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40" name="Line 3283">
                <a:extLst>
                  <a:ext uri="{FF2B5EF4-FFF2-40B4-BE49-F238E27FC236}">
                    <a16:creationId xmlns:a16="http://schemas.microsoft.com/office/drawing/2014/main" id="{AD8FED80-4718-6321-C0F9-EC81949A10A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4503" y="1093"/>
                <a:ext cx="6" cy="3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41" name="Freeform 3284">
                <a:extLst>
                  <a:ext uri="{FF2B5EF4-FFF2-40B4-BE49-F238E27FC236}">
                    <a16:creationId xmlns:a16="http://schemas.microsoft.com/office/drawing/2014/main" id="{F54AA4A7-C4D7-7768-4848-E9A6B2E51C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2" y="1209"/>
                <a:ext cx="62" cy="29"/>
              </a:xfrm>
              <a:custGeom>
                <a:avLst/>
                <a:gdLst>
                  <a:gd name="T0" fmla="*/ 247 w 247"/>
                  <a:gd name="T1" fmla="*/ 0 h 116"/>
                  <a:gd name="T2" fmla="*/ 232 w 247"/>
                  <a:gd name="T3" fmla="*/ 6 h 116"/>
                  <a:gd name="T4" fmla="*/ 226 w 247"/>
                  <a:gd name="T5" fmla="*/ 10 h 116"/>
                  <a:gd name="T6" fmla="*/ 226 w 247"/>
                  <a:gd name="T7" fmla="*/ 14 h 116"/>
                  <a:gd name="T8" fmla="*/ 229 w 247"/>
                  <a:gd name="T9" fmla="*/ 23 h 116"/>
                  <a:gd name="T10" fmla="*/ 234 w 247"/>
                  <a:gd name="T11" fmla="*/ 30 h 116"/>
                  <a:gd name="T12" fmla="*/ 234 w 247"/>
                  <a:gd name="T13" fmla="*/ 31 h 116"/>
                  <a:gd name="T14" fmla="*/ 236 w 247"/>
                  <a:gd name="T15" fmla="*/ 32 h 116"/>
                  <a:gd name="T16" fmla="*/ 236 w 247"/>
                  <a:gd name="T17" fmla="*/ 34 h 116"/>
                  <a:gd name="T18" fmla="*/ 243 w 247"/>
                  <a:gd name="T19" fmla="*/ 46 h 116"/>
                  <a:gd name="T20" fmla="*/ 247 w 247"/>
                  <a:gd name="T21" fmla="*/ 58 h 116"/>
                  <a:gd name="T22" fmla="*/ 247 w 247"/>
                  <a:gd name="T23" fmla="*/ 59 h 116"/>
                  <a:gd name="T24" fmla="*/ 241 w 247"/>
                  <a:gd name="T25" fmla="*/ 60 h 116"/>
                  <a:gd name="T26" fmla="*/ 232 w 247"/>
                  <a:gd name="T27" fmla="*/ 65 h 116"/>
                  <a:gd name="T28" fmla="*/ 230 w 247"/>
                  <a:gd name="T29" fmla="*/ 65 h 116"/>
                  <a:gd name="T30" fmla="*/ 225 w 247"/>
                  <a:gd name="T31" fmla="*/ 55 h 116"/>
                  <a:gd name="T32" fmla="*/ 223 w 247"/>
                  <a:gd name="T33" fmla="*/ 49 h 116"/>
                  <a:gd name="T34" fmla="*/ 219 w 247"/>
                  <a:gd name="T35" fmla="*/ 41 h 116"/>
                  <a:gd name="T36" fmla="*/ 216 w 247"/>
                  <a:gd name="T37" fmla="*/ 41 h 116"/>
                  <a:gd name="T38" fmla="*/ 215 w 247"/>
                  <a:gd name="T39" fmla="*/ 42 h 116"/>
                  <a:gd name="T40" fmla="*/ 213 w 247"/>
                  <a:gd name="T41" fmla="*/ 42 h 116"/>
                  <a:gd name="T42" fmla="*/ 203 w 247"/>
                  <a:gd name="T43" fmla="*/ 55 h 116"/>
                  <a:gd name="T44" fmla="*/ 203 w 247"/>
                  <a:gd name="T45" fmla="*/ 56 h 116"/>
                  <a:gd name="T46" fmla="*/ 202 w 247"/>
                  <a:gd name="T47" fmla="*/ 56 h 116"/>
                  <a:gd name="T48" fmla="*/ 196 w 247"/>
                  <a:gd name="T49" fmla="*/ 44 h 116"/>
                  <a:gd name="T50" fmla="*/ 180 w 247"/>
                  <a:gd name="T51" fmla="*/ 44 h 116"/>
                  <a:gd name="T52" fmla="*/ 164 w 247"/>
                  <a:gd name="T53" fmla="*/ 37 h 116"/>
                  <a:gd name="T54" fmla="*/ 160 w 247"/>
                  <a:gd name="T55" fmla="*/ 39 h 116"/>
                  <a:gd name="T56" fmla="*/ 157 w 247"/>
                  <a:gd name="T57" fmla="*/ 42 h 116"/>
                  <a:gd name="T58" fmla="*/ 157 w 247"/>
                  <a:gd name="T59" fmla="*/ 45 h 116"/>
                  <a:gd name="T60" fmla="*/ 153 w 247"/>
                  <a:gd name="T61" fmla="*/ 48 h 116"/>
                  <a:gd name="T62" fmla="*/ 152 w 247"/>
                  <a:gd name="T63" fmla="*/ 49 h 116"/>
                  <a:gd name="T64" fmla="*/ 139 w 247"/>
                  <a:gd name="T65" fmla="*/ 55 h 116"/>
                  <a:gd name="T66" fmla="*/ 136 w 247"/>
                  <a:gd name="T67" fmla="*/ 55 h 116"/>
                  <a:gd name="T68" fmla="*/ 135 w 247"/>
                  <a:gd name="T69" fmla="*/ 56 h 116"/>
                  <a:gd name="T70" fmla="*/ 131 w 247"/>
                  <a:gd name="T71" fmla="*/ 56 h 116"/>
                  <a:gd name="T72" fmla="*/ 125 w 247"/>
                  <a:gd name="T73" fmla="*/ 55 h 116"/>
                  <a:gd name="T74" fmla="*/ 121 w 247"/>
                  <a:gd name="T75" fmla="*/ 55 h 116"/>
                  <a:gd name="T76" fmla="*/ 118 w 247"/>
                  <a:gd name="T77" fmla="*/ 56 h 116"/>
                  <a:gd name="T78" fmla="*/ 116 w 247"/>
                  <a:gd name="T79" fmla="*/ 56 h 116"/>
                  <a:gd name="T80" fmla="*/ 116 w 247"/>
                  <a:gd name="T81" fmla="*/ 58 h 116"/>
                  <a:gd name="T82" fmla="*/ 118 w 247"/>
                  <a:gd name="T83" fmla="*/ 62 h 116"/>
                  <a:gd name="T84" fmla="*/ 124 w 247"/>
                  <a:gd name="T85" fmla="*/ 74 h 116"/>
                  <a:gd name="T86" fmla="*/ 122 w 247"/>
                  <a:gd name="T87" fmla="*/ 76 h 116"/>
                  <a:gd name="T88" fmla="*/ 118 w 247"/>
                  <a:gd name="T89" fmla="*/ 78 h 116"/>
                  <a:gd name="T90" fmla="*/ 106 w 247"/>
                  <a:gd name="T91" fmla="*/ 83 h 116"/>
                  <a:gd name="T92" fmla="*/ 100 w 247"/>
                  <a:gd name="T93" fmla="*/ 88 h 116"/>
                  <a:gd name="T94" fmla="*/ 95 w 247"/>
                  <a:gd name="T95" fmla="*/ 95 h 116"/>
                  <a:gd name="T96" fmla="*/ 64 w 247"/>
                  <a:gd name="T97" fmla="*/ 115 h 116"/>
                  <a:gd name="T98" fmla="*/ 62 w 247"/>
                  <a:gd name="T99" fmla="*/ 115 h 116"/>
                  <a:gd name="T100" fmla="*/ 62 w 247"/>
                  <a:gd name="T101" fmla="*/ 116 h 116"/>
                  <a:gd name="T102" fmla="*/ 44 w 247"/>
                  <a:gd name="T103" fmla="*/ 102 h 116"/>
                  <a:gd name="T104" fmla="*/ 42 w 247"/>
                  <a:gd name="T105" fmla="*/ 98 h 116"/>
                  <a:gd name="T106" fmla="*/ 40 w 247"/>
                  <a:gd name="T107" fmla="*/ 94 h 116"/>
                  <a:gd name="T108" fmla="*/ 35 w 247"/>
                  <a:gd name="T109" fmla="*/ 88 h 116"/>
                  <a:gd name="T110" fmla="*/ 33 w 247"/>
                  <a:gd name="T111" fmla="*/ 84 h 116"/>
                  <a:gd name="T112" fmla="*/ 29 w 247"/>
                  <a:gd name="T113" fmla="*/ 81 h 116"/>
                  <a:gd name="T114" fmla="*/ 26 w 247"/>
                  <a:gd name="T115" fmla="*/ 83 h 116"/>
                  <a:gd name="T116" fmla="*/ 21 w 247"/>
                  <a:gd name="T117" fmla="*/ 87 h 116"/>
                  <a:gd name="T118" fmla="*/ 12 w 247"/>
                  <a:gd name="T119" fmla="*/ 91 h 116"/>
                  <a:gd name="T120" fmla="*/ 7 w 247"/>
                  <a:gd name="T121" fmla="*/ 92 h 116"/>
                  <a:gd name="T122" fmla="*/ 2 w 247"/>
                  <a:gd name="T123" fmla="*/ 92 h 116"/>
                  <a:gd name="T124" fmla="*/ 0 w 247"/>
                  <a:gd name="T125" fmla="*/ 88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47" h="116">
                    <a:moveTo>
                      <a:pt x="247" y="0"/>
                    </a:moveTo>
                    <a:lnTo>
                      <a:pt x="232" y="6"/>
                    </a:lnTo>
                    <a:lnTo>
                      <a:pt x="226" y="10"/>
                    </a:lnTo>
                    <a:lnTo>
                      <a:pt x="226" y="14"/>
                    </a:lnTo>
                    <a:lnTo>
                      <a:pt x="229" y="23"/>
                    </a:lnTo>
                    <a:lnTo>
                      <a:pt x="234" y="30"/>
                    </a:lnTo>
                    <a:lnTo>
                      <a:pt x="234" y="31"/>
                    </a:lnTo>
                    <a:lnTo>
                      <a:pt x="236" y="32"/>
                    </a:lnTo>
                    <a:lnTo>
                      <a:pt x="236" y="34"/>
                    </a:lnTo>
                    <a:lnTo>
                      <a:pt x="243" y="46"/>
                    </a:lnTo>
                    <a:lnTo>
                      <a:pt x="247" y="58"/>
                    </a:lnTo>
                    <a:lnTo>
                      <a:pt x="247" y="59"/>
                    </a:lnTo>
                    <a:lnTo>
                      <a:pt x="241" y="60"/>
                    </a:lnTo>
                    <a:lnTo>
                      <a:pt x="232" y="65"/>
                    </a:lnTo>
                    <a:lnTo>
                      <a:pt x="230" y="65"/>
                    </a:lnTo>
                    <a:lnTo>
                      <a:pt x="225" y="55"/>
                    </a:lnTo>
                    <a:lnTo>
                      <a:pt x="223" y="49"/>
                    </a:lnTo>
                    <a:lnTo>
                      <a:pt x="219" y="41"/>
                    </a:lnTo>
                    <a:lnTo>
                      <a:pt x="216" y="41"/>
                    </a:lnTo>
                    <a:lnTo>
                      <a:pt x="215" y="42"/>
                    </a:lnTo>
                    <a:lnTo>
                      <a:pt x="213" y="42"/>
                    </a:lnTo>
                    <a:lnTo>
                      <a:pt x="203" y="55"/>
                    </a:lnTo>
                    <a:lnTo>
                      <a:pt x="203" y="56"/>
                    </a:lnTo>
                    <a:lnTo>
                      <a:pt x="202" y="56"/>
                    </a:lnTo>
                    <a:lnTo>
                      <a:pt x="196" y="44"/>
                    </a:lnTo>
                    <a:lnTo>
                      <a:pt x="180" y="44"/>
                    </a:lnTo>
                    <a:lnTo>
                      <a:pt x="164" y="37"/>
                    </a:lnTo>
                    <a:lnTo>
                      <a:pt x="160" y="39"/>
                    </a:lnTo>
                    <a:lnTo>
                      <a:pt x="157" y="42"/>
                    </a:lnTo>
                    <a:lnTo>
                      <a:pt x="157" y="45"/>
                    </a:lnTo>
                    <a:lnTo>
                      <a:pt x="153" y="48"/>
                    </a:lnTo>
                    <a:lnTo>
                      <a:pt x="152" y="49"/>
                    </a:lnTo>
                    <a:lnTo>
                      <a:pt x="139" y="55"/>
                    </a:lnTo>
                    <a:lnTo>
                      <a:pt x="136" y="55"/>
                    </a:lnTo>
                    <a:lnTo>
                      <a:pt x="135" y="56"/>
                    </a:lnTo>
                    <a:lnTo>
                      <a:pt x="131" y="56"/>
                    </a:lnTo>
                    <a:lnTo>
                      <a:pt x="125" y="55"/>
                    </a:lnTo>
                    <a:lnTo>
                      <a:pt x="121" y="55"/>
                    </a:lnTo>
                    <a:lnTo>
                      <a:pt x="118" y="56"/>
                    </a:lnTo>
                    <a:lnTo>
                      <a:pt x="116" y="56"/>
                    </a:lnTo>
                    <a:lnTo>
                      <a:pt x="116" y="58"/>
                    </a:lnTo>
                    <a:lnTo>
                      <a:pt x="118" y="62"/>
                    </a:lnTo>
                    <a:lnTo>
                      <a:pt x="124" y="74"/>
                    </a:lnTo>
                    <a:lnTo>
                      <a:pt x="122" y="76"/>
                    </a:lnTo>
                    <a:lnTo>
                      <a:pt x="118" y="78"/>
                    </a:lnTo>
                    <a:lnTo>
                      <a:pt x="106" y="83"/>
                    </a:lnTo>
                    <a:lnTo>
                      <a:pt x="100" y="88"/>
                    </a:lnTo>
                    <a:lnTo>
                      <a:pt x="95" y="95"/>
                    </a:lnTo>
                    <a:lnTo>
                      <a:pt x="64" y="115"/>
                    </a:lnTo>
                    <a:lnTo>
                      <a:pt x="62" y="115"/>
                    </a:lnTo>
                    <a:lnTo>
                      <a:pt x="62" y="116"/>
                    </a:lnTo>
                    <a:lnTo>
                      <a:pt x="44" y="102"/>
                    </a:lnTo>
                    <a:lnTo>
                      <a:pt x="42" y="98"/>
                    </a:lnTo>
                    <a:lnTo>
                      <a:pt x="40" y="94"/>
                    </a:lnTo>
                    <a:lnTo>
                      <a:pt x="35" y="88"/>
                    </a:lnTo>
                    <a:lnTo>
                      <a:pt x="33" y="84"/>
                    </a:lnTo>
                    <a:lnTo>
                      <a:pt x="29" y="81"/>
                    </a:lnTo>
                    <a:lnTo>
                      <a:pt x="26" y="83"/>
                    </a:lnTo>
                    <a:lnTo>
                      <a:pt x="21" y="87"/>
                    </a:lnTo>
                    <a:lnTo>
                      <a:pt x="12" y="91"/>
                    </a:lnTo>
                    <a:lnTo>
                      <a:pt x="7" y="92"/>
                    </a:lnTo>
                    <a:lnTo>
                      <a:pt x="2" y="92"/>
                    </a:lnTo>
                    <a:lnTo>
                      <a:pt x="0" y="8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42" name="Freeform 3285">
                <a:extLst>
                  <a:ext uri="{FF2B5EF4-FFF2-40B4-BE49-F238E27FC236}">
                    <a16:creationId xmlns:a16="http://schemas.microsoft.com/office/drawing/2014/main" id="{2550A487-B28C-4F79-2DE4-A997B6E068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2" y="1194"/>
                <a:ext cx="20" cy="37"/>
              </a:xfrm>
              <a:custGeom>
                <a:avLst/>
                <a:gdLst>
                  <a:gd name="T0" fmla="*/ 77 w 77"/>
                  <a:gd name="T1" fmla="*/ 148 h 148"/>
                  <a:gd name="T2" fmla="*/ 75 w 77"/>
                  <a:gd name="T3" fmla="*/ 137 h 148"/>
                  <a:gd name="T4" fmla="*/ 64 w 77"/>
                  <a:gd name="T5" fmla="*/ 130 h 148"/>
                  <a:gd name="T6" fmla="*/ 62 w 77"/>
                  <a:gd name="T7" fmla="*/ 131 h 148"/>
                  <a:gd name="T8" fmla="*/ 60 w 77"/>
                  <a:gd name="T9" fmla="*/ 131 h 148"/>
                  <a:gd name="T10" fmla="*/ 53 w 77"/>
                  <a:gd name="T11" fmla="*/ 123 h 148"/>
                  <a:gd name="T12" fmla="*/ 52 w 77"/>
                  <a:gd name="T13" fmla="*/ 120 h 148"/>
                  <a:gd name="T14" fmla="*/ 49 w 77"/>
                  <a:gd name="T15" fmla="*/ 111 h 148"/>
                  <a:gd name="T16" fmla="*/ 46 w 77"/>
                  <a:gd name="T17" fmla="*/ 106 h 148"/>
                  <a:gd name="T18" fmla="*/ 46 w 77"/>
                  <a:gd name="T19" fmla="*/ 105 h 148"/>
                  <a:gd name="T20" fmla="*/ 43 w 77"/>
                  <a:gd name="T21" fmla="*/ 101 h 148"/>
                  <a:gd name="T22" fmla="*/ 52 w 77"/>
                  <a:gd name="T23" fmla="*/ 92 h 148"/>
                  <a:gd name="T24" fmla="*/ 57 w 77"/>
                  <a:gd name="T25" fmla="*/ 88 h 148"/>
                  <a:gd name="T26" fmla="*/ 59 w 77"/>
                  <a:gd name="T27" fmla="*/ 87 h 148"/>
                  <a:gd name="T28" fmla="*/ 62 w 77"/>
                  <a:gd name="T29" fmla="*/ 85 h 148"/>
                  <a:gd name="T30" fmla="*/ 65 w 77"/>
                  <a:gd name="T31" fmla="*/ 83 h 148"/>
                  <a:gd name="T32" fmla="*/ 52 w 77"/>
                  <a:gd name="T33" fmla="*/ 77 h 148"/>
                  <a:gd name="T34" fmla="*/ 54 w 77"/>
                  <a:gd name="T35" fmla="*/ 70 h 148"/>
                  <a:gd name="T36" fmla="*/ 56 w 77"/>
                  <a:gd name="T37" fmla="*/ 53 h 148"/>
                  <a:gd name="T38" fmla="*/ 52 w 77"/>
                  <a:gd name="T39" fmla="*/ 39 h 148"/>
                  <a:gd name="T40" fmla="*/ 52 w 77"/>
                  <a:gd name="T41" fmla="*/ 34 h 148"/>
                  <a:gd name="T42" fmla="*/ 54 w 77"/>
                  <a:gd name="T43" fmla="*/ 28 h 148"/>
                  <a:gd name="T44" fmla="*/ 46 w 77"/>
                  <a:gd name="T45" fmla="*/ 20 h 148"/>
                  <a:gd name="T46" fmla="*/ 39 w 77"/>
                  <a:gd name="T47" fmla="*/ 25 h 148"/>
                  <a:gd name="T48" fmla="*/ 33 w 77"/>
                  <a:gd name="T49" fmla="*/ 18 h 148"/>
                  <a:gd name="T50" fmla="*/ 32 w 77"/>
                  <a:gd name="T51" fmla="*/ 17 h 148"/>
                  <a:gd name="T52" fmla="*/ 25 w 77"/>
                  <a:gd name="T53" fmla="*/ 11 h 148"/>
                  <a:gd name="T54" fmla="*/ 15 w 77"/>
                  <a:gd name="T55" fmla="*/ 21 h 148"/>
                  <a:gd name="T56" fmla="*/ 15 w 77"/>
                  <a:gd name="T57" fmla="*/ 23 h 148"/>
                  <a:gd name="T58" fmla="*/ 2 w 77"/>
                  <a:gd name="T59" fmla="*/ 13 h 148"/>
                  <a:gd name="T60" fmla="*/ 4 w 77"/>
                  <a:gd name="T61" fmla="*/ 8 h 148"/>
                  <a:gd name="T62" fmla="*/ 4 w 77"/>
                  <a:gd name="T63" fmla="*/ 1 h 148"/>
                  <a:gd name="T64" fmla="*/ 0 w 77"/>
                  <a:gd name="T65" fmla="*/ 0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77" h="148">
                    <a:moveTo>
                      <a:pt x="77" y="148"/>
                    </a:moveTo>
                    <a:lnTo>
                      <a:pt x="75" y="137"/>
                    </a:lnTo>
                    <a:lnTo>
                      <a:pt x="64" y="130"/>
                    </a:lnTo>
                    <a:lnTo>
                      <a:pt x="62" y="131"/>
                    </a:lnTo>
                    <a:lnTo>
                      <a:pt x="60" y="131"/>
                    </a:lnTo>
                    <a:lnTo>
                      <a:pt x="53" y="123"/>
                    </a:lnTo>
                    <a:lnTo>
                      <a:pt x="52" y="120"/>
                    </a:lnTo>
                    <a:lnTo>
                      <a:pt x="49" y="111"/>
                    </a:lnTo>
                    <a:lnTo>
                      <a:pt x="46" y="106"/>
                    </a:lnTo>
                    <a:lnTo>
                      <a:pt x="46" y="105"/>
                    </a:lnTo>
                    <a:lnTo>
                      <a:pt x="43" y="101"/>
                    </a:lnTo>
                    <a:lnTo>
                      <a:pt x="52" y="92"/>
                    </a:lnTo>
                    <a:lnTo>
                      <a:pt x="57" y="88"/>
                    </a:lnTo>
                    <a:lnTo>
                      <a:pt x="59" y="87"/>
                    </a:lnTo>
                    <a:lnTo>
                      <a:pt x="62" y="85"/>
                    </a:lnTo>
                    <a:lnTo>
                      <a:pt x="65" y="83"/>
                    </a:lnTo>
                    <a:lnTo>
                      <a:pt x="52" y="77"/>
                    </a:lnTo>
                    <a:lnTo>
                      <a:pt x="54" y="70"/>
                    </a:lnTo>
                    <a:lnTo>
                      <a:pt x="56" y="53"/>
                    </a:lnTo>
                    <a:lnTo>
                      <a:pt x="52" y="39"/>
                    </a:lnTo>
                    <a:lnTo>
                      <a:pt x="52" y="34"/>
                    </a:lnTo>
                    <a:lnTo>
                      <a:pt x="54" y="28"/>
                    </a:lnTo>
                    <a:lnTo>
                      <a:pt x="46" y="20"/>
                    </a:lnTo>
                    <a:lnTo>
                      <a:pt x="39" y="25"/>
                    </a:lnTo>
                    <a:lnTo>
                      <a:pt x="33" y="18"/>
                    </a:lnTo>
                    <a:lnTo>
                      <a:pt x="32" y="17"/>
                    </a:lnTo>
                    <a:lnTo>
                      <a:pt x="25" y="11"/>
                    </a:lnTo>
                    <a:lnTo>
                      <a:pt x="15" y="21"/>
                    </a:lnTo>
                    <a:lnTo>
                      <a:pt x="15" y="23"/>
                    </a:lnTo>
                    <a:lnTo>
                      <a:pt x="2" y="13"/>
                    </a:lnTo>
                    <a:lnTo>
                      <a:pt x="4" y="8"/>
                    </a:lnTo>
                    <a:lnTo>
                      <a:pt x="4" y="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43" name="Freeform 3286">
                <a:extLst>
                  <a:ext uri="{FF2B5EF4-FFF2-40B4-BE49-F238E27FC236}">
                    <a16:creationId xmlns:a16="http://schemas.microsoft.com/office/drawing/2014/main" id="{761DAC5F-3E57-8F23-D57B-BC9B181617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4" y="1231"/>
                <a:ext cx="34" cy="53"/>
              </a:xfrm>
              <a:custGeom>
                <a:avLst/>
                <a:gdLst>
                  <a:gd name="T0" fmla="*/ 105 w 137"/>
                  <a:gd name="T1" fmla="*/ 4 h 213"/>
                  <a:gd name="T2" fmla="*/ 92 w 137"/>
                  <a:gd name="T3" fmla="*/ 14 h 213"/>
                  <a:gd name="T4" fmla="*/ 97 w 137"/>
                  <a:gd name="T5" fmla="*/ 20 h 213"/>
                  <a:gd name="T6" fmla="*/ 105 w 137"/>
                  <a:gd name="T7" fmla="*/ 27 h 213"/>
                  <a:gd name="T8" fmla="*/ 97 w 137"/>
                  <a:gd name="T9" fmla="*/ 38 h 213"/>
                  <a:gd name="T10" fmla="*/ 88 w 137"/>
                  <a:gd name="T11" fmla="*/ 37 h 213"/>
                  <a:gd name="T12" fmla="*/ 75 w 137"/>
                  <a:gd name="T13" fmla="*/ 42 h 213"/>
                  <a:gd name="T14" fmla="*/ 64 w 137"/>
                  <a:gd name="T15" fmla="*/ 62 h 213"/>
                  <a:gd name="T16" fmla="*/ 63 w 137"/>
                  <a:gd name="T17" fmla="*/ 66 h 213"/>
                  <a:gd name="T18" fmla="*/ 59 w 137"/>
                  <a:gd name="T19" fmla="*/ 76 h 213"/>
                  <a:gd name="T20" fmla="*/ 14 w 137"/>
                  <a:gd name="T21" fmla="*/ 98 h 213"/>
                  <a:gd name="T22" fmla="*/ 10 w 137"/>
                  <a:gd name="T23" fmla="*/ 104 h 213"/>
                  <a:gd name="T24" fmla="*/ 4 w 137"/>
                  <a:gd name="T25" fmla="*/ 111 h 213"/>
                  <a:gd name="T26" fmla="*/ 15 w 137"/>
                  <a:gd name="T27" fmla="*/ 111 h 213"/>
                  <a:gd name="T28" fmla="*/ 13 w 137"/>
                  <a:gd name="T29" fmla="*/ 127 h 213"/>
                  <a:gd name="T30" fmla="*/ 11 w 137"/>
                  <a:gd name="T31" fmla="*/ 147 h 213"/>
                  <a:gd name="T32" fmla="*/ 10 w 137"/>
                  <a:gd name="T33" fmla="*/ 160 h 213"/>
                  <a:gd name="T34" fmla="*/ 11 w 137"/>
                  <a:gd name="T35" fmla="*/ 162 h 213"/>
                  <a:gd name="T36" fmla="*/ 25 w 137"/>
                  <a:gd name="T37" fmla="*/ 153 h 213"/>
                  <a:gd name="T38" fmla="*/ 52 w 137"/>
                  <a:gd name="T39" fmla="*/ 133 h 213"/>
                  <a:gd name="T40" fmla="*/ 61 w 137"/>
                  <a:gd name="T41" fmla="*/ 130 h 213"/>
                  <a:gd name="T42" fmla="*/ 80 w 137"/>
                  <a:gd name="T43" fmla="*/ 129 h 213"/>
                  <a:gd name="T44" fmla="*/ 88 w 137"/>
                  <a:gd name="T45" fmla="*/ 134 h 213"/>
                  <a:gd name="T46" fmla="*/ 105 w 137"/>
                  <a:gd name="T47" fmla="*/ 136 h 213"/>
                  <a:gd name="T48" fmla="*/ 107 w 137"/>
                  <a:gd name="T49" fmla="*/ 131 h 213"/>
                  <a:gd name="T50" fmla="*/ 117 w 137"/>
                  <a:gd name="T51" fmla="*/ 126 h 213"/>
                  <a:gd name="T52" fmla="*/ 127 w 137"/>
                  <a:gd name="T53" fmla="*/ 131 h 213"/>
                  <a:gd name="T54" fmla="*/ 121 w 137"/>
                  <a:gd name="T55" fmla="*/ 157 h 213"/>
                  <a:gd name="T56" fmla="*/ 119 w 137"/>
                  <a:gd name="T57" fmla="*/ 158 h 213"/>
                  <a:gd name="T58" fmla="*/ 113 w 137"/>
                  <a:gd name="T59" fmla="*/ 160 h 213"/>
                  <a:gd name="T60" fmla="*/ 113 w 137"/>
                  <a:gd name="T61" fmla="*/ 165 h 213"/>
                  <a:gd name="T62" fmla="*/ 112 w 137"/>
                  <a:gd name="T63" fmla="*/ 167 h 213"/>
                  <a:gd name="T64" fmla="*/ 103 w 137"/>
                  <a:gd name="T65" fmla="*/ 174 h 213"/>
                  <a:gd name="T66" fmla="*/ 91 w 137"/>
                  <a:gd name="T67" fmla="*/ 179 h 213"/>
                  <a:gd name="T68" fmla="*/ 78 w 137"/>
                  <a:gd name="T69" fmla="*/ 197 h 213"/>
                  <a:gd name="T70" fmla="*/ 77 w 137"/>
                  <a:gd name="T71" fmla="*/ 203 h 213"/>
                  <a:gd name="T72" fmla="*/ 56 w 137"/>
                  <a:gd name="T73" fmla="*/ 211 h 213"/>
                  <a:gd name="T74" fmla="*/ 46 w 137"/>
                  <a:gd name="T75" fmla="*/ 211 h 213"/>
                  <a:gd name="T76" fmla="*/ 42 w 137"/>
                  <a:gd name="T77" fmla="*/ 210 h 213"/>
                  <a:gd name="T78" fmla="*/ 46 w 137"/>
                  <a:gd name="T79" fmla="*/ 207 h 213"/>
                  <a:gd name="T80" fmla="*/ 50 w 137"/>
                  <a:gd name="T81" fmla="*/ 204 h 213"/>
                  <a:gd name="T82" fmla="*/ 52 w 137"/>
                  <a:gd name="T83" fmla="*/ 203 h 213"/>
                  <a:gd name="T84" fmla="*/ 40 w 137"/>
                  <a:gd name="T85" fmla="*/ 194 h 213"/>
                  <a:gd name="T86" fmla="*/ 17 w 137"/>
                  <a:gd name="T87" fmla="*/ 178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37" h="213">
                    <a:moveTo>
                      <a:pt x="112" y="0"/>
                    </a:moveTo>
                    <a:lnTo>
                      <a:pt x="105" y="4"/>
                    </a:lnTo>
                    <a:lnTo>
                      <a:pt x="100" y="9"/>
                    </a:lnTo>
                    <a:lnTo>
                      <a:pt x="92" y="14"/>
                    </a:lnTo>
                    <a:lnTo>
                      <a:pt x="94" y="18"/>
                    </a:lnTo>
                    <a:lnTo>
                      <a:pt x="97" y="20"/>
                    </a:lnTo>
                    <a:lnTo>
                      <a:pt x="103" y="21"/>
                    </a:lnTo>
                    <a:lnTo>
                      <a:pt x="105" y="27"/>
                    </a:lnTo>
                    <a:lnTo>
                      <a:pt x="99" y="35"/>
                    </a:lnTo>
                    <a:lnTo>
                      <a:pt x="97" y="38"/>
                    </a:lnTo>
                    <a:lnTo>
                      <a:pt x="91" y="38"/>
                    </a:lnTo>
                    <a:lnTo>
                      <a:pt x="88" y="37"/>
                    </a:lnTo>
                    <a:lnTo>
                      <a:pt x="87" y="35"/>
                    </a:lnTo>
                    <a:lnTo>
                      <a:pt x="75" y="42"/>
                    </a:lnTo>
                    <a:lnTo>
                      <a:pt x="75" y="52"/>
                    </a:lnTo>
                    <a:lnTo>
                      <a:pt x="64" y="62"/>
                    </a:lnTo>
                    <a:lnTo>
                      <a:pt x="64" y="63"/>
                    </a:lnTo>
                    <a:lnTo>
                      <a:pt x="63" y="66"/>
                    </a:lnTo>
                    <a:lnTo>
                      <a:pt x="63" y="71"/>
                    </a:lnTo>
                    <a:lnTo>
                      <a:pt x="59" y="76"/>
                    </a:lnTo>
                    <a:lnTo>
                      <a:pt x="27" y="90"/>
                    </a:lnTo>
                    <a:lnTo>
                      <a:pt x="14" y="98"/>
                    </a:lnTo>
                    <a:lnTo>
                      <a:pt x="11" y="101"/>
                    </a:lnTo>
                    <a:lnTo>
                      <a:pt x="10" y="104"/>
                    </a:lnTo>
                    <a:lnTo>
                      <a:pt x="7" y="105"/>
                    </a:lnTo>
                    <a:lnTo>
                      <a:pt x="4" y="111"/>
                    </a:lnTo>
                    <a:lnTo>
                      <a:pt x="10" y="109"/>
                    </a:lnTo>
                    <a:lnTo>
                      <a:pt x="15" y="111"/>
                    </a:lnTo>
                    <a:lnTo>
                      <a:pt x="22" y="122"/>
                    </a:lnTo>
                    <a:lnTo>
                      <a:pt x="13" y="127"/>
                    </a:lnTo>
                    <a:lnTo>
                      <a:pt x="17" y="141"/>
                    </a:lnTo>
                    <a:lnTo>
                      <a:pt x="11" y="147"/>
                    </a:lnTo>
                    <a:lnTo>
                      <a:pt x="10" y="150"/>
                    </a:lnTo>
                    <a:lnTo>
                      <a:pt x="10" y="160"/>
                    </a:lnTo>
                    <a:lnTo>
                      <a:pt x="11" y="161"/>
                    </a:lnTo>
                    <a:lnTo>
                      <a:pt x="11" y="162"/>
                    </a:lnTo>
                    <a:lnTo>
                      <a:pt x="21" y="157"/>
                    </a:lnTo>
                    <a:lnTo>
                      <a:pt x="25" y="153"/>
                    </a:lnTo>
                    <a:lnTo>
                      <a:pt x="47" y="137"/>
                    </a:lnTo>
                    <a:lnTo>
                      <a:pt x="52" y="133"/>
                    </a:lnTo>
                    <a:lnTo>
                      <a:pt x="57" y="130"/>
                    </a:lnTo>
                    <a:lnTo>
                      <a:pt x="61" y="130"/>
                    </a:lnTo>
                    <a:lnTo>
                      <a:pt x="61" y="134"/>
                    </a:lnTo>
                    <a:lnTo>
                      <a:pt x="80" y="129"/>
                    </a:lnTo>
                    <a:lnTo>
                      <a:pt x="87" y="131"/>
                    </a:lnTo>
                    <a:lnTo>
                      <a:pt x="88" y="134"/>
                    </a:lnTo>
                    <a:lnTo>
                      <a:pt x="94" y="141"/>
                    </a:lnTo>
                    <a:lnTo>
                      <a:pt x="105" y="136"/>
                    </a:lnTo>
                    <a:lnTo>
                      <a:pt x="107" y="133"/>
                    </a:lnTo>
                    <a:lnTo>
                      <a:pt x="107" y="131"/>
                    </a:lnTo>
                    <a:lnTo>
                      <a:pt x="113" y="129"/>
                    </a:lnTo>
                    <a:lnTo>
                      <a:pt x="117" y="126"/>
                    </a:lnTo>
                    <a:lnTo>
                      <a:pt x="121" y="127"/>
                    </a:lnTo>
                    <a:lnTo>
                      <a:pt x="127" y="131"/>
                    </a:lnTo>
                    <a:lnTo>
                      <a:pt x="137" y="141"/>
                    </a:lnTo>
                    <a:lnTo>
                      <a:pt x="121" y="157"/>
                    </a:lnTo>
                    <a:lnTo>
                      <a:pt x="120" y="157"/>
                    </a:lnTo>
                    <a:lnTo>
                      <a:pt x="119" y="158"/>
                    </a:lnTo>
                    <a:lnTo>
                      <a:pt x="114" y="160"/>
                    </a:lnTo>
                    <a:lnTo>
                      <a:pt x="113" y="160"/>
                    </a:lnTo>
                    <a:lnTo>
                      <a:pt x="112" y="161"/>
                    </a:lnTo>
                    <a:lnTo>
                      <a:pt x="113" y="165"/>
                    </a:lnTo>
                    <a:lnTo>
                      <a:pt x="112" y="165"/>
                    </a:lnTo>
                    <a:lnTo>
                      <a:pt x="112" y="167"/>
                    </a:lnTo>
                    <a:lnTo>
                      <a:pt x="105" y="172"/>
                    </a:lnTo>
                    <a:lnTo>
                      <a:pt x="103" y="174"/>
                    </a:lnTo>
                    <a:lnTo>
                      <a:pt x="95" y="178"/>
                    </a:lnTo>
                    <a:lnTo>
                      <a:pt x="91" y="179"/>
                    </a:lnTo>
                    <a:lnTo>
                      <a:pt x="82" y="189"/>
                    </a:lnTo>
                    <a:lnTo>
                      <a:pt x="78" y="197"/>
                    </a:lnTo>
                    <a:lnTo>
                      <a:pt x="77" y="198"/>
                    </a:lnTo>
                    <a:lnTo>
                      <a:pt x="77" y="203"/>
                    </a:lnTo>
                    <a:lnTo>
                      <a:pt x="68" y="198"/>
                    </a:lnTo>
                    <a:lnTo>
                      <a:pt x="56" y="211"/>
                    </a:lnTo>
                    <a:lnTo>
                      <a:pt x="47" y="213"/>
                    </a:lnTo>
                    <a:lnTo>
                      <a:pt x="46" y="211"/>
                    </a:lnTo>
                    <a:lnTo>
                      <a:pt x="42" y="211"/>
                    </a:lnTo>
                    <a:lnTo>
                      <a:pt x="42" y="210"/>
                    </a:lnTo>
                    <a:lnTo>
                      <a:pt x="44" y="208"/>
                    </a:lnTo>
                    <a:lnTo>
                      <a:pt x="46" y="207"/>
                    </a:lnTo>
                    <a:lnTo>
                      <a:pt x="47" y="207"/>
                    </a:lnTo>
                    <a:lnTo>
                      <a:pt x="50" y="204"/>
                    </a:lnTo>
                    <a:lnTo>
                      <a:pt x="52" y="204"/>
                    </a:lnTo>
                    <a:lnTo>
                      <a:pt x="52" y="203"/>
                    </a:lnTo>
                    <a:lnTo>
                      <a:pt x="50" y="203"/>
                    </a:lnTo>
                    <a:lnTo>
                      <a:pt x="40" y="194"/>
                    </a:lnTo>
                    <a:lnTo>
                      <a:pt x="35" y="191"/>
                    </a:lnTo>
                    <a:lnTo>
                      <a:pt x="17" y="178"/>
                    </a:lnTo>
                    <a:lnTo>
                      <a:pt x="0" y="19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44" name="Freeform 3287">
                <a:extLst>
                  <a:ext uri="{FF2B5EF4-FFF2-40B4-BE49-F238E27FC236}">
                    <a16:creationId xmlns:a16="http://schemas.microsoft.com/office/drawing/2014/main" id="{145A4730-9182-A888-F494-6EB8EBE4A3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4" y="1196"/>
                <a:ext cx="36" cy="14"/>
              </a:xfrm>
              <a:custGeom>
                <a:avLst/>
                <a:gdLst>
                  <a:gd name="T0" fmla="*/ 145 w 145"/>
                  <a:gd name="T1" fmla="*/ 30 h 56"/>
                  <a:gd name="T2" fmla="*/ 143 w 145"/>
                  <a:gd name="T3" fmla="*/ 24 h 56"/>
                  <a:gd name="T4" fmla="*/ 141 w 145"/>
                  <a:gd name="T5" fmla="*/ 21 h 56"/>
                  <a:gd name="T6" fmla="*/ 141 w 145"/>
                  <a:gd name="T7" fmla="*/ 20 h 56"/>
                  <a:gd name="T8" fmla="*/ 138 w 145"/>
                  <a:gd name="T9" fmla="*/ 16 h 56"/>
                  <a:gd name="T10" fmla="*/ 135 w 145"/>
                  <a:gd name="T11" fmla="*/ 9 h 56"/>
                  <a:gd name="T12" fmla="*/ 138 w 145"/>
                  <a:gd name="T13" fmla="*/ 3 h 56"/>
                  <a:gd name="T14" fmla="*/ 133 w 145"/>
                  <a:gd name="T15" fmla="*/ 0 h 56"/>
                  <a:gd name="T16" fmla="*/ 131 w 145"/>
                  <a:gd name="T17" fmla="*/ 0 h 56"/>
                  <a:gd name="T18" fmla="*/ 126 w 145"/>
                  <a:gd name="T19" fmla="*/ 5 h 56"/>
                  <a:gd name="T20" fmla="*/ 123 w 145"/>
                  <a:gd name="T21" fmla="*/ 5 h 56"/>
                  <a:gd name="T22" fmla="*/ 82 w 145"/>
                  <a:gd name="T23" fmla="*/ 19 h 56"/>
                  <a:gd name="T24" fmla="*/ 74 w 145"/>
                  <a:gd name="T25" fmla="*/ 26 h 56"/>
                  <a:gd name="T26" fmla="*/ 60 w 145"/>
                  <a:gd name="T27" fmla="*/ 33 h 56"/>
                  <a:gd name="T28" fmla="*/ 57 w 145"/>
                  <a:gd name="T29" fmla="*/ 31 h 56"/>
                  <a:gd name="T30" fmla="*/ 50 w 145"/>
                  <a:gd name="T31" fmla="*/ 33 h 56"/>
                  <a:gd name="T32" fmla="*/ 49 w 145"/>
                  <a:gd name="T33" fmla="*/ 34 h 56"/>
                  <a:gd name="T34" fmla="*/ 4 w 145"/>
                  <a:gd name="T35" fmla="*/ 56 h 56"/>
                  <a:gd name="T36" fmla="*/ 1 w 145"/>
                  <a:gd name="T37" fmla="*/ 52 h 56"/>
                  <a:gd name="T38" fmla="*/ 0 w 145"/>
                  <a:gd name="T39" fmla="*/ 49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45" h="56">
                    <a:moveTo>
                      <a:pt x="145" y="30"/>
                    </a:moveTo>
                    <a:lnTo>
                      <a:pt x="143" y="24"/>
                    </a:lnTo>
                    <a:lnTo>
                      <a:pt x="141" y="21"/>
                    </a:lnTo>
                    <a:lnTo>
                      <a:pt x="141" y="20"/>
                    </a:lnTo>
                    <a:lnTo>
                      <a:pt x="138" y="16"/>
                    </a:lnTo>
                    <a:lnTo>
                      <a:pt x="135" y="9"/>
                    </a:lnTo>
                    <a:lnTo>
                      <a:pt x="138" y="3"/>
                    </a:lnTo>
                    <a:lnTo>
                      <a:pt x="133" y="0"/>
                    </a:lnTo>
                    <a:lnTo>
                      <a:pt x="131" y="0"/>
                    </a:lnTo>
                    <a:lnTo>
                      <a:pt x="126" y="5"/>
                    </a:lnTo>
                    <a:lnTo>
                      <a:pt x="123" y="5"/>
                    </a:lnTo>
                    <a:lnTo>
                      <a:pt x="82" y="19"/>
                    </a:lnTo>
                    <a:lnTo>
                      <a:pt x="74" y="26"/>
                    </a:lnTo>
                    <a:lnTo>
                      <a:pt x="60" y="33"/>
                    </a:lnTo>
                    <a:lnTo>
                      <a:pt x="57" y="31"/>
                    </a:lnTo>
                    <a:lnTo>
                      <a:pt x="50" y="33"/>
                    </a:lnTo>
                    <a:lnTo>
                      <a:pt x="49" y="34"/>
                    </a:lnTo>
                    <a:lnTo>
                      <a:pt x="4" y="56"/>
                    </a:lnTo>
                    <a:lnTo>
                      <a:pt x="1" y="52"/>
                    </a:lnTo>
                    <a:lnTo>
                      <a:pt x="0" y="4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45" name="Freeform 3288">
                <a:extLst>
                  <a:ext uri="{FF2B5EF4-FFF2-40B4-BE49-F238E27FC236}">
                    <a16:creationId xmlns:a16="http://schemas.microsoft.com/office/drawing/2014/main" id="{EA785C12-B369-564E-2A58-71526F6CF9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7" y="1204"/>
                <a:ext cx="74" cy="85"/>
              </a:xfrm>
              <a:custGeom>
                <a:avLst/>
                <a:gdLst>
                  <a:gd name="T0" fmla="*/ 292 w 297"/>
                  <a:gd name="T1" fmla="*/ 338 h 341"/>
                  <a:gd name="T2" fmla="*/ 286 w 297"/>
                  <a:gd name="T3" fmla="*/ 328 h 341"/>
                  <a:gd name="T4" fmla="*/ 278 w 297"/>
                  <a:gd name="T5" fmla="*/ 320 h 341"/>
                  <a:gd name="T6" fmla="*/ 270 w 297"/>
                  <a:gd name="T7" fmla="*/ 314 h 341"/>
                  <a:gd name="T8" fmla="*/ 265 w 297"/>
                  <a:gd name="T9" fmla="*/ 312 h 341"/>
                  <a:gd name="T10" fmla="*/ 264 w 297"/>
                  <a:gd name="T11" fmla="*/ 310 h 341"/>
                  <a:gd name="T12" fmla="*/ 262 w 297"/>
                  <a:gd name="T13" fmla="*/ 307 h 341"/>
                  <a:gd name="T14" fmla="*/ 257 w 297"/>
                  <a:gd name="T15" fmla="*/ 307 h 341"/>
                  <a:gd name="T16" fmla="*/ 250 w 297"/>
                  <a:gd name="T17" fmla="*/ 308 h 341"/>
                  <a:gd name="T18" fmla="*/ 237 w 297"/>
                  <a:gd name="T19" fmla="*/ 311 h 341"/>
                  <a:gd name="T20" fmla="*/ 233 w 297"/>
                  <a:gd name="T21" fmla="*/ 310 h 341"/>
                  <a:gd name="T22" fmla="*/ 234 w 297"/>
                  <a:gd name="T23" fmla="*/ 304 h 341"/>
                  <a:gd name="T24" fmla="*/ 239 w 297"/>
                  <a:gd name="T25" fmla="*/ 303 h 341"/>
                  <a:gd name="T26" fmla="*/ 244 w 297"/>
                  <a:gd name="T27" fmla="*/ 301 h 341"/>
                  <a:gd name="T28" fmla="*/ 237 w 297"/>
                  <a:gd name="T29" fmla="*/ 296 h 341"/>
                  <a:gd name="T30" fmla="*/ 229 w 297"/>
                  <a:gd name="T31" fmla="*/ 285 h 341"/>
                  <a:gd name="T32" fmla="*/ 219 w 297"/>
                  <a:gd name="T33" fmla="*/ 282 h 341"/>
                  <a:gd name="T34" fmla="*/ 204 w 297"/>
                  <a:gd name="T35" fmla="*/ 293 h 341"/>
                  <a:gd name="T36" fmla="*/ 197 w 297"/>
                  <a:gd name="T37" fmla="*/ 294 h 341"/>
                  <a:gd name="T38" fmla="*/ 191 w 297"/>
                  <a:gd name="T39" fmla="*/ 291 h 341"/>
                  <a:gd name="T40" fmla="*/ 190 w 297"/>
                  <a:gd name="T41" fmla="*/ 283 h 341"/>
                  <a:gd name="T42" fmla="*/ 181 w 297"/>
                  <a:gd name="T43" fmla="*/ 278 h 341"/>
                  <a:gd name="T44" fmla="*/ 170 w 297"/>
                  <a:gd name="T45" fmla="*/ 264 h 341"/>
                  <a:gd name="T46" fmla="*/ 163 w 297"/>
                  <a:gd name="T47" fmla="*/ 261 h 341"/>
                  <a:gd name="T48" fmla="*/ 134 w 297"/>
                  <a:gd name="T49" fmla="*/ 247 h 341"/>
                  <a:gd name="T50" fmla="*/ 127 w 297"/>
                  <a:gd name="T51" fmla="*/ 238 h 341"/>
                  <a:gd name="T52" fmla="*/ 124 w 297"/>
                  <a:gd name="T53" fmla="*/ 227 h 341"/>
                  <a:gd name="T54" fmla="*/ 113 w 297"/>
                  <a:gd name="T55" fmla="*/ 231 h 341"/>
                  <a:gd name="T56" fmla="*/ 100 w 297"/>
                  <a:gd name="T57" fmla="*/ 240 h 341"/>
                  <a:gd name="T58" fmla="*/ 95 w 297"/>
                  <a:gd name="T59" fmla="*/ 230 h 341"/>
                  <a:gd name="T60" fmla="*/ 77 w 297"/>
                  <a:gd name="T61" fmla="*/ 212 h 341"/>
                  <a:gd name="T62" fmla="*/ 64 w 297"/>
                  <a:gd name="T63" fmla="*/ 204 h 341"/>
                  <a:gd name="T64" fmla="*/ 73 w 297"/>
                  <a:gd name="T65" fmla="*/ 194 h 341"/>
                  <a:gd name="T66" fmla="*/ 67 w 297"/>
                  <a:gd name="T67" fmla="*/ 171 h 341"/>
                  <a:gd name="T68" fmla="*/ 61 w 297"/>
                  <a:gd name="T69" fmla="*/ 167 h 341"/>
                  <a:gd name="T70" fmla="*/ 45 w 297"/>
                  <a:gd name="T71" fmla="*/ 173 h 341"/>
                  <a:gd name="T72" fmla="*/ 42 w 297"/>
                  <a:gd name="T73" fmla="*/ 170 h 341"/>
                  <a:gd name="T74" fmla="*/ 32 w 297"/>
                  <a:gd name="T75" fmla="*/ 159 h 341"/>
                  <a:gd name="T76" fmla="*/ 35 w 297"/>
                  <a:gd name="T77" fmla="*/ 154 h 341"/>
                  <a:gd name="T78" fmla="*/ 40 w 297"/>
                  <a:gd name="T79" fmla="*/ 145 h 341"/>
                  <a:gd name="T80" fmla="*/ 36 w 297"/>
                  <a:gd name="T81" fmla="*/ 139 h 341"/>
                  <a:gd name="T82" fmla="*/ 26 w 297"/>
                  <a:gd name="T83" fmla="*/ 104 h 341"/>
                  <a:gd name="T84" fmla="*/ 13 w 297"/>
                  <a:gd name="T85" fmla="*/ 87 h 341"/>
                  <a:gd name="T86" fmla="*/ 1 w 297"/>
                  <a:gd name="T87" fmla="*/ 78 h 341"/>
                  <a:gd name="T88" fmla="*/ 10 w 297"/>
                  <a:gd name="T89" fmla="*/ 70 h 341"/>
                  <a:gd name="T90" fmla="*/ 22 w 297"/>
                  <a:gd name="T91" fmla="*/ 50 h 341"/>
                  <a:gd name="T92" fmla="*/ 45 w 297"/>
                  <a:gd name="T93" fmla="*/ 29 h 341"/>
                  <a:gd name="T94" fmla="*/ 92 w 297"/>
                  <a:gd name="T95" fmla="*/ 0 h 3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97" h="341">
                    <a:moveTo>
                      <a:pt x="297" y="341"/>
                    </a:moveTo>
                    <a:lnTo>
                      <a:pt x="292" y="338"/>
                    </a:lnTo>
                    <a:lnTo>
                      <a:pt x="289" y="334"/>
                    </a:lnTo>
                    <a:lnTo>
                      <a:pt x="286" y="328"/>
                    </a:lnTo>
                    <a:lnTo>
                      <a:pt x="281" y="322"/>
                    </a:lnTo>
                    <a:lnTo>
                      <a:pt x="278" y="320"/>
                    </a:lnTo>
                    <a:lnTo>
                      <a:pt x="270" y="315"/>
                    </a:lnTo>
                    <a:lnTo>
                      <a:pt x="270" y="314"/>
                    </a:lnTo>
                    <a:lnTo>
                      <a:pt x="264" y="314"/>
                    </a:lnTo>
                    <a:lnTo>
                      <a:pt x="265" y="312"/>
                    </a:lnTo>
                    <a:lnTo>
                      <a:pt x="265" y="311"/>
                    </a:lnTo>
                    <a:lnTo>
                      <a:pt x="264" y="310"/>
                    </a:lnTo>
                    <a:lnTo>
                      <a:pt x="264" y="308"/>
                    </a:lnTo>
                    <a:lnTo>
                      <a:pt x="262" y="307"/>
                    </a:lnTo>
                    <a:lnTo>
                      <a:pt x="258" y="304"/>
                    </a:lnTo>
                    <a:lnTo>
                      <a:pt x="257" y="307"/>
                    </a:lnTo>
                    <a:lnTo>
                      <a:pt x="257" y="308"/>
                    </a:lnTo>
                    <a:lnTo>
                      <a:pt x="250" y="308"/>
                    </a:lnTo>
                    <a:lnTo>
                      <a:pt x="241" y="310"/>
                    </a:lnTo>
                    <a:lnTo>
                      <a:pt x="237" y="311"/>
                    </a:lnTo>
                    <a:lnTo>
                      <a:pt x="233" y="311"/>
                    </a:lnTo>
                    <a:lnTo>
                      <a:pt x="233" y="310"/>
                    </a:lnTo>
                    <a:lnTo>
                      <a:pt x="234" y="305"/>
                    </a:lnTo>
                    <a:lnTo>
                      <a:pt x="234" y="304"/>
                    </a:lnTo>
                    <a:lnTo>
                      <a:pt x="237" y="303"/>
                    </a:lnTo>
                    <a:lnTo>
                      <a:pt x="239" y="303"/>
                    </a:lnTo>
                    <a:lnTo>
                      <a:pt x="241" y="304"/>
                    </a:lnTo>
                    <a:lnTo>
                      <a:pt x="244" y="301"/>
                    </a:lnTo>
                    <a:lnTo>
                      <a:pt x="246" y="298"/>
                    </a:lnTo>
                    <a:lnTo>
                      <a:pt x="237" y="296"/>
                    </a:lnTo>
                    <a:lnTo>
                      <a:pt x="232" y="290"/>
                    </a:lnTo>
                    <a:lnTo>
                      <a:pt x="229" y="285"/>
                    </a:lnTo>
                    <a:lnTo>
                      <a:pt x="226" y="283"/>
                    </a:lnTo>
                    <a:lnTo>
                      <a:pt x="219" y="282"/>
                    </a:lnTo>
                    <a:lnTo>
                      <a:pt x="209" y="286"/>
                    </a:lnTo>
                    <a:lnTo>
                      <a:pt x="204" y="293"/>
                    </a:lnTo>
                    <a:lnTo>
                      <a:pt x="201" y="294"/>
                    </a:lnTo>
                    <a:lnTo>
                      <a:pt x="197" y="294"/>
                    </a:lnTo>
                    <a:lnTo>
                      <a:pt x="193" y="293"/>
                    </a:lnTo>
                    <a:lnTo>
                      <a:pt x="191" y="291"/>
                    </a:lnTo>
                    <a:lnTo>
                      <a:pt x="191" y="289"/>
                    </a:lnTo>
                    <a:lnTo>
                      <a:pt x="190" y="283"/>
                    </a:lnTo>
                    <a:lnTo>
                      <a:pt x="186" y="279"/>
                    </a:lnTo>
                    <a:lnTo>
                      <a:pt x="181" y="278"/>
                    </a:lnTo>
                    <a:lnTo>
                      <a:pt x="180" y="276"/>
                    </a:lnTo>
                    <a:lnTo>
                      <a:pt x="170" y="264"/>
                    </a:lnTo>
                    <a:lnTo>
                      <a:pt x="166" y="261"/>
                    </a:lnTo>
                    <a:lnTo>
                      <a:pt x="163" y="261"/>
                    </a:lnTo>
                    <a:lnTo>
                      <a:pt x="140" y="251"/>
                    </a:lnTo>
                    <a:lnTo>
                      <a:pt x="134" y="247"/>
                    </a:lnTo>
                    <a:lnTo>
                      <a:pt x="133" y="245"/>
                    </a:lnTo>
                    <a:lnTo>
                      <a:pt x="127" y="238"/>
                    </a:lnTo>
                    <a:lnTo>
                      <a:pt x="126" y="234"/>
                    </a:lnTo>
                    <a:lnTo>
                      <a:pt x="124" y="227"/>
                    </a:lnTo>
                    <a:lnTo>
                      <a:pt x="121" y="229"/>
                    </a:lnTo>
                    <a:lnTo>
                      <a:pt x="113" y="231"/>
                    </a:lnTo>
                    <a:lnTo>
                      <a:pt x="105" y="238"/>
                    </a:lnTo>
                    <a:lnTo>
                      <a:pt x="100" y="240"/>
                    </a:lnTo>
                    <a:lnTo>
                      <a:pt x="96" y="230"/>
                    </a:lnTo>
                    <a:lnTo>
                      <a:pt x="95" y="230"/>
                    </a:lnTo>
                    <a:lnTo>
                      <a:pt x="90" y="222"/>
                    </a:lnTo>
                    <a:lnTo>
                      <a:pt x="77" y="212"/>
                    </a:lnTo>
                    <a:lnTo>
                      <a:pt x="68" y="214"/>
                    </a:lnTo>
                    <a:lnTo>
                      <a:pt x="64" y="204"/>
                    </a:lnTo>
                    <a:lnTo>
                      <a:pt x="73" y="195"/>
                    </a:lnTo>
                    <a:lnTo>
                      <a:pt x="73" y="194"/>
                    </a:lnTo>
                    <a:lnTo>
                      <a:pt x="71" y="190"/>
                    </a:lnTo>
                    <a:lnTo>
                      <a:pt x="67" y="171"/>
                    </a:lnTo>
                    <a:lnTo>
                      <a:pt x="66" y="170"/>
                    </a:lnTo>
                    <a:lnTo>
                      <a:pt x="61" y="167"/>
                    </a:lnTo>
                    <a:lnTo>
                      <a:pt x="52" y="176"/>
                    </a:lnTo>
                    <a:lnTo>
                      <a:pt x="45" y="173"/>
                    </a:lnTo>
                    <a:lnTo>
                      <a:pt x="43" y="173"/>
                    </a:lnTo>
                    <a:lnTo>
                      <a:pt x="42" y="170"/>
                    </a:lnTo>
                    <a:lnTo>
                      <a:pt x="35" y="163"/>
                    </a:lnTo>
                    <a:lnTo>
                      <a:pt x="32" y="159"/>
                    </a:lnTo>
                    <a:lnTo>
                      <a:pt x="33" y="156"/>
                    </a:lnTo>
                    <a:lnTo>
                      <a:pt x="35" y="154"/>
                    </a:lnTo>
                    <a:lnTo>
                      <a:pt x="35" y="152"/>
                    </a:lnTo>
                    <a:lnTo>
                      <a:pt x="40" y="145"/>
                    </a:lnTo>
                    <a:lnTo>
                      <a:pt x="39" y="142"/>
                    </a:lnTo>
                    <a:lnTo>
                      <a:pt x="36" y="139"/>
                    </a:lnTo>
                    <a:lnTo>
                      <a:pt x="29" y="104"/>
                    </a:lnTo>
                    <a:lnTo>
                      <a:pt x="26" y="104"/>
                    </a:lnTo>
                    <a:lnTo>
                      <a:pt x="25" y="102"/>
                    </a:lnTo>
                    <a:lnTo>
                      <a:pt x="13" y="87"/>
                    </a:lnTo>
                    <a:lnTo>
                      <a:pt x="6" y="84"/>
                    </a:lnTo>
                    <a:lnTo>
                      <a:pt x="1" y="78"/>
                    </a:lnTo>
                    <a:lnTo>
                      <a:pt x="0" y="75"/>
                    </a:lnTo>
                    <a:lnTo>
                      <a:pt x="10" y="70"/>
                    </a:lnTo>
                    <a:lnTo>
                      <a:pt x="18" y="56"/>
                    </a:lnTo>
                    <a:lnTo>
                      <a:pt x="22" y="50"/>
                    </a:lnTo>
                    <a:lnTo>
                      <a:pt x="29" y="44"/>
                    </a:lnTo>
                    <a:lnTo>
                      <a:pt x="45" y="29"/>
                    </a:lnTo>
                    <a:lnTo>
                      <a:pt x="56" y="19"/>
                    </a:lnTo>
                    <a:lnTo>
                      <a:pt x="92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46" name="Freeform 3289">
                <a:extLst>
                  <a:ext uri="{FF2B5EF4-FFF2-40B4-BE49-F238E27FC236}">
                    <a16:creationId xmlns:a16="http://schemas.microsoft.com/office/drawing/2014/main" id="{C6E2BBBF-CA43-9AD6-9B97-4E5C2E69EB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6" y="1157"/>
                <a:ext cx="20" cy="46"/>
              </a:xfrm>
              <a:custGeom>
                <a:avLst/>
                <a:gdLst>
                  <a:gd name="T0" fmla="*/ 8 w 78"/>
                  <a:gd name="T1" fmla="*/ 181 h 181"/>
                  <a:gd name="T2" fmla="*/ 5 w 78"/>
                  <a:gd name="T3" fmla="*/ 178 h 181"/>
                  <a:gd name="T4" fmla="*/ 3 w 78"/>
                  <a:gd name="T5" fmla="*/ 176 h 181"/>
                  <a:gd name="T6" fmla="*/ 0 w 78"/>
                  <a:gd name="T7" fmla="*/ 174 h 181"/>
                  <a:gd name="T8" fmla="*/ 0 w 78"/>
                  <a:gd name="T9" fmla="*/ 166 h 181"/>
                  <a:gd name="T10" fmla="*/ 1 w 78"/>
                  <a:gd name="T11" fmla="*/ 164 h 181"/>
                  <a:gd name="T12" fmla="*/ 1 w 78"/>
                  <a:gd name="T13" fmla="*/ 159 h 181"/>
                  <a:gd name="T14" fmla="*/ 5 w 78"/>
                  <a:gd name="T15" fmla="*/ 156 h 181"/>
                  <a:gd name="T16" fmla="*/ 14 w 78"/>
                  <a:gd name="T17" fmla="*/ 154 h 181"/>
                  <a:gd name="T18" fmla="*/ 44 w 78"/>
                  <a:gd name="T19" fmla="*/ 154 h 181"/>
                  <a:gd name="T20" fmla="*/ 44 w 78"/>
                  <a:gd name="T21" fmla="*/ 152 h 181"/>
                  <a:gd name="T22" fmla="*/ 43 w 78"/>
                  <a:gd name="T23" fmla="*/ 139 h 181"/>
                  <a:gd name="T24" fmla="*/ 43 w 78"/>
                  <a:gd name="T25" fmla="*/ 138 h 181"/>
                  <a:gd name="T26" fmla="*/ 39 w 78"/>
                  <a:gd name="T27" fmla="*/ 130 h 181"/>
                  <a:gd name="T28" fmla="*/ 33 w 78"/>
                  <a:gd name="T29" fmla="*/ 124 h 181"/>
                  <a:gd name="T30" fmla="*/ 22 w 78"/>
                  <a:gd name="T31" fmla="*/ 117 h 181"/>
                  <a:gd name="T32" fmla="*/ 22 w 78"/>
                  <a:gd name="T33" fmla="*/ 116 h 181"/>
                  <a:gd name="T34" fmla="*/ 19 w 78"/>
                  <a:gd name="T35" fmla="*/ 114 h 181"/>
                  <a:gd name="T36" fmla="*/ 16 w 78"/>
                  <a:gd name="T37" fmla="*/ 111 h 181"/>
                  <a:gd name="T38" fmla="*/ 16 w 78"/>
                  <a:gd name="T39" fmla="*/ 110 h 181"/>
                  <a:gd name="T40" fmla="*/ 11 w 78"/>
                  <a:gd name="T41" fmla="*/ 100 h 181"/>
                  <a:gd name="T42" fmla="*/ 18 w 78"/>
                  <a:gd name="T43" fmla="*/ 89 h 181"/>
                  <a:gd name="T44" fmla="*/ 18 w 78"/>
                  <a:gd name="T45" fmla="*/ 80 h 181"/>
                  <a:gd name="T46" fmla="*/ 14 w 78"/>
                  <a:gd name="T47" fmla="*/ 74 h 181"/>
                  <a:gd name="T48" fmla="*/ 9 w 78"/>
                  <a:gd name="T49" fmla="*/ 72 h 181"/>
                  <a:gd name="T50" fmla="*/ 8 w 78"/>
                  <a:gd name="T51" fmla="*/ 72 h 181"/>
                  <a:gd name="T52" fmla="*/ 8 w 78"/>
                  <a:gd name="T53" fmla="*/ 71 h 181"/>
                  <a:gd name="T54" fmla="*/ 12 w 78"/>
                  <a:gd name="T55" fmla="*/ 68 h 181"/>
                  <a:gd name="T56" fmla="*/ 26 w 78"/>
                  <a:gd name="T57" fmla="*/ 46 h 181"/>
                  <a:gd name="T58" fmla="*/ 37 w 78"/>
                  <a:gd name="T59" fmla="*/ 34 h 181"/>
                  <a:gd name="T60" fmla="*/ 42 w 78"/>
                  <a:gd name="T61" fmla="*/ 34 h 181"/>
                  <a:gd name="T62" fmla="*/ 42 w 78"/>
                  <a:gd name="T63" fmla="*/ 33 h 181"/>
                  <a:gd name="T64" fmla="*/ 43 w 78"/>
                  <a:gd name="T65" fmla="*/ 32 h 181"/>
                  <a:gd name="T66" fmla="*/ 67 w 78"/>
                  <a:gd name="T67" fmla="*/ 20 h 181"/>
                  <a:gd name="T68" fmla="*/ 68 w 78"/>
                  <a:gd name="T69" fmla="*/ 18 h 181"/>
                  <a:gd name="T70" fmla="*/ 76 w 78"/>
                  <a:gd name="T71" fmla="*/ 11 h 181"/>
                  <a:gd name="T72" fmla="*/ 76 w 78"/>
                  <a:gd name="T73" fmla="*/ 4 h 181"/>
                  <a:gd name="T74" fmla="*/ 78 w 78"/>
                  <a:gd name="T75" fmla="*/ 1 h 181"/>
                  <a:gd name="T76" fmla="*/ 78 w 78"/>
                  <a:gd name="T77" fmla="*/ 0 h 1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78" h="181">
                    <a:moveTo>
                      <a:pt x="8" y="181"/>
                    </a:moveTo>
                    <a:lnTo>
                      <a:pt x="5" y="178"/>
                    </a:lnTo>
                    <a:lnTo>
                      <a:pt x="3" y="176"/>
                    </a:lnTo>
                    <a:lnTo>
                      <a:pt x="0" y="174"/>
                    </a:lnTo>
                    <a:lnTo>
                      <a:pt x="0" y="166"/>
                    </a:lnTo>
                    <a:lnTo>
                      <a:pt x="1" y="164"/>
                    </a:lnTo>
                    <a:lnTo>
                      <a:pt x="1" y="159"/>
                    </a:lnTo>
                    <a:lnTo>
                      <a:pt x="5" y="156"/>
                    </a:lnTo>
                    <a:lnTo>
                      <a:pt x="14" y="154"/>
                    </a:lnTo>
                    <a:lnTo>
                      <a:pt x="44" y="154"/>
                    </a:lnTo>
                    <a:lnTo>
                      <a:pt x="44" y="152"/>
                    </a:lnTo>
                    <a:lnTo>
                      <a:pt x="43" y="139"/>
                    </a:lnTo>
                    <a:lnTo>
                      <a:pt x="43" y="138"/>
                    </a:lnTo>
                    <a:lnTo>
                      <a:pt x="39" y="130"/>
                    </a:lnTo>
                    <a:lnTo>
                      <a:pt x="33" y="124"/>
                    </a:lnTo>
                    <a:lnTo>
                      <a:pt x="22" y="117"/>
                    </a:lnTo>
                    <a:lnTo>
                      <a:pt x="22" y="116"/>
                    </a:lnTo>
                    <a:lnTo>
                      <a:pt x="19" y="114"/>
                    </a:lnTo>
                    <a:lnTo>
                      <a:pt x="16" y="111"/>
                    </a:lnTo>
                    <a:lnTo>
                      <a:pt x="16" y="110"/>
                    </a:lnTo>
                    <a:lnTo>
                      <a:pt x="11" y="100"/>
                    </a:lnTo>
                    <a:lnTo>
                      <a:pt x="18" y="89"/>
                    </a:lnTo>
                    <a:lnTo>
                      <a:pt x="18" y="80"/>
                    </a:lnTo>
                    <a:lnTo>
                      <a:pt x="14" y="74"/>
                    </a:lnTo>
                    <a:lnTo>
                      <a:pt x="9" y="72"/>
                    </a:lnTo>
                    <a:lnTo>
                      <a:pt x="8" y="72"/>
                    </a:lnTo>
                    <a:lnTo>
                      <a:pt x="8" y="71"/>
                    </a:lnTo>
                    <a:lnTo>
                      <a:pt x="12" y="68"/>
                    </a:lnTo>
                    <a:lnTo>
                      <a:pt x="26" y="46"/>
                    </a:lnTo>
                    <a:lnTo>
                      <a:pt x="37" y="34"/>
                    </a:lnTo>
                    <a:lnTo>
                      <a:pt x="42" y="34"/>
                    </a:lnTo>
                    <a:lnTo>
                      <a:pt x="42" y="33"/>
                    </a:lnTo>
                    <a:lnTo>
                      <a:pt x="43" y="32"/>
                    </a:lnTo>
                    <a:lnTo>
                      <a:pt x="67" y="20"/>
                    </a:lnTo>
                    <a:lnTo>
                      <a:pt x="68" y="18"/>
                    </a:lnTo>
                    <a:lnTo>
                      <a:pt x="76" y="11"/>
                    </a:lnTo>
                    <a:lnTo>
                      <a:pt x="76" y="4"/>
                    </a:lnTo>
                    <a:lnTo>
                      <a:pt x="78" y="1"/>
                    </a:lnTo>
                    <a:lnTo>
                      <a:pt x="78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47" name="Freeform 3290">
                <a:extLst>
                  <a:ext uri="{FF2B5EF4-FFF2-40B4-BE49-F238E27FC236}">
                    <a16:creationId xmlns:a16="http://schemas.microsoft.com/office/drawing/2014/main" id="{F9C489D0-975A-AF42-BF00-E45C33B82A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0" y="1193"/>
                <a:ext cx="48" cy="16"/>
              </a:xfrm>
              <a:custGeom>
                <a:avLst/>
                <a:gdLst>
                  <a:gd name="T0" fmla="*/ 194 w 194"/>
                  <a:gd name="T1" fmla="*/ 38 h 63"/>
                  <a:gd name="T2" fmla="*/ 193 w 194"/>
                  <a:gd name="T3" fmla="*/ 38 h 63"/>
                  <a:gd name="T4" fmla="*/ 169 w 194"/>
                  <a:gd name="T5" fmla="*/ 55 h 63"/>
                  <a:gd name="T6" fmla="*/ 149 w 194"/>
                  <a:gd name="T7" fmla="*/ 62 h 63"/>
                  <a:gd name="T8" fmla="*/ 144 w 194"/>
                  <a:gd name="T9" fmla="*/ 63 h 63"/>
                  <a:gd name="T10" fmla="*/ 141 w 194"/>
                  <a:gd name="T11" fmla="*/ 63 h 63"/>
                  <a:gd name="T12" fmla="*/ 140 w 194"/>
                  <a:gd name="T13" fmla="*/ 62 h 63"/>
                  <a:gd name="T14" fmla="*/ 138 w 194"/>
                  <a:gd name="T15" fmla="*/ 62 h 63"/>
                  <a:gd name="T16" fmla="*/ 140 w 194"/>
                  <a:gd name="T17" fmla="*/ 55 h 63"/>
                  <a:gd name="T18" fmla="*/ 140 w 194"/>
                  <a:gd name="T19" fmla="*/ 54 h 63"/>
                  <a:gd name="T20" fmla="*/ 133 w 194"/>
                  <a:gd name="T21" fmla="*/ 42 h 63"/>
                  <a:gd name="T22" fmla="*/ 131 w 194"/>
                  <a:gd name="T23" fmla="*/ 30 h 63"/>
                  <a:gd name="T24" fmla="*/ 134 w 194"/>
                  <a:gd name="T25" fmla="*/ 28 h 63"/>
                  <a:gd name="T26" fmla="*/ 134 w 194"/>
                  <a:gd name="T27" fmla="*/ 27 h 63"/>
                  <a:gd name="T28" fmla="*/ 130 w 194"/>
                  <a:gd name="T29" fmla="*/ 24 h 63"/>
                  <a:gd name="T30" fmla="*/ 127 w 194"/>
                  <a:gd name="T31" fmla="*/ 20 h 63"/>
                  <a:gd name="T32" fmla="*/ 126 w 194"/>
                  <a:gd name="T33" fmla="*/ 19 h 63"/>
                  <a:gd name="T34" fmla="*/ 123 w 194"/>
                  <a:gd name="T35" fmla="*/ 19 h 63"/>
                  <a:gd name="T36" fmla="*/ 122 w 194"/>
                  <a:gd name="T37" fmla="*/ 20 h 63"/>
                  <a:gd name="T38" fmla="*/ 120 w 194"/>
                  <a:gd name="T39" fmla="*/ 17 h 63"/>
                  <a:gd name="T40" fmla="*/ 116 w 194"/>
                  <a:gd name="T41" fmla="*/ 19 h 63"/>
                  <a:gd name="T42" fmla="*/ 113 w 194"/>
                  <a:gd name="T43" fmla="*/ 19 h 63"/>
                  <a:gd name="T44" fmla="*/ 112 w 194"/>
                  <a:gd name="T45" fmla="*/ 21 h 63"/>
                  <a:gd name="T46" fmla="*/ 85 w 194"/>
                  <a:gd name="T47" fmla="*/ 38 h 63"/>
                  <a:gd name="T48" fmla="*/ 82 w 194"/>
                  <a:gd name="T49" fmla="*/ 41 h 63"/>
                  <a:gd name="T50" fmla="*/ 77 w 194"/>
                  <a:gd name="T51" fmla="*/ 44 h 63"/>
                  <a:gd name="T52" fmla="*/ 73 w 194"/>
                  <a:gd name="T53" fmla="*/ 47 h 63"/>
                  <a:gd name="T54" fmla="*/ 67 w 194"/>
                  <a:gd name="T55" fmla="*/ 49 h 63"/>
                  <a:gd name="T56" fmla="*/ 63 w 194"/>
                  <a:gd name="T57" fmla="*/ 52 h 63"/>
                  <a:gd name="T58" fmla="*/ 61 w 194"/>
                  <a:gd name="T59" fmla="*/ 52 h 63"/>
                  <a:gd name="T60" fmla="*/ 56 w 194"/>
                  <a:gd name="T61" fmla="*/ 54 h 63"/>
                  <a:gd name="T62" fmla="*/ 53 w 194"/>
                  <a:gd name="T63" fmla="*/ 56 h 63"/>
                  <a:gd name="T64" fmla="*/ 49 w 194"/>
                  <a:gd name="T65" fmla="*/ 58 h 63"/>
                  <a:gd name="T66" fmla="*/ 45 w 194"/>
                  <a:gd name="T67" fmla="*/ 61 h 63"/>
                  <a:gd name="T68" fmla="*/ 38 w 194"/>
                  <a:gd name="T69" fmla="*/ 55 h 63"/>
                  <a:gd name="T70" fmla="*/ 36 w 194"/>
                  <a:gd name="T71" fmla="*/ 54 h 63"/>
                  <a:gd name="T72" fmla="*/ 35 w 194"/>
                  <a:gd name="T73" fmla="*/ 51 h 63"/>
                  <a:gd name="T74" fmla="*/ 34 w 194"/>
                  <a:gd name="T75" fmla="*/ 49 h 63"/>
                  <a:gd name="T76" fmla="*/ 28 w 194"/>
                  <a:gd name="T77" fmla="*/ 45 h 63"/>
                  <a:gd name="T78" fmla="*/ 31 w 194"/>
                  <a:gd name="T79" fmla="*/ 44 h 63"/>
                  <a:gd name="T80" fmla="*/ 36 w 194"/>
                  <a:gd name="T81" fmla="*/ 40 h 63"/>
                  <a:gd name="T82" fmla="*/ 41 w 194"/>
                  <a:gd name="T83" fmla="*/ 38 h 63"/>
                  <a:gd name="T84" fmla="*/ 43 w 194"/>
                  <a:gd name="T85" fmla="*/ 35 h 63"/>
                  <a:gd name="T86" fmla="*/ 49 w 194"/>
                  <a:gd name="T87" fmla="*/ 33 h 63"/>
                  <a:gd name="T88" fmla="*/ 53 w 194"/>
                  <a:gd name="T89" fmla="*/ 27 h 63"/>
                  <a:gd name="T90" fmla="*/ 64 w 194"/>
                  <a:gd name="T91" fmla="*/ 19 h 63"/>
                  <a:gd name="T92" fmla="*/ 66 w 194"/>
                  <a:gd name="T93" fmla="*/ 14 h 63"/>
                  <a:gd name="T94" fmla="*/ 60 w 194"/>
                  <a:gd name="T95" fmla="*/ 9 h 63"/>
                  <a:gd name="T96" fmla="*/ 60 w 194"/>
                  <a:gd name="T97" fmla="*/ 7 h 63"/>
                  <a:gd name="T98" fmla="*/ 56 w 194"/>
                  <a:gd name="T99" fmla="*/ 0 h 63"/>
                  <a:gd name="T100" fmla="*/ 55 w 194"/>
                  <a:gd name="T101" fmla="*/ 0 h 63"/>
                  <a:gd name="T102" fmla="*/ 43 w 194"/>
                  <a:gd name="T103" fmla="*/ 10 h 63"/>
                  <a:gd name="T104" fmla="*/ 36 w 194"/>
                  <a:gd name="T105" fmla="*/ 19 h 63"/>
                  <a:gd name="T106" fmla="*/ 27 w 194"/>
                  <a:gd name="T107" fmla="*/ 26 h 63"/>
                  <a:gd name="T108" fmla="*/ 24 w 194"/>
                  <a:gd name="T109" fmla="*/ 26 h 63"/>
                  <a:gd name="T110" fmla="*/ 17 w 194"/>
                  <a:gd name="T111" fmla="*/ 30 h 63"/>
                  <a:gd name="T112" fmla="*/ 11 w 194"/>
                  <a:gd name="T113" fmla="*/ 31 h 63"/>
                  <a:gd name="T114" fmla="*/ 7 w 194"/>
                  <a:gd name="T115" fmla="*/ 35 h 63"/>
                  <a:gd name="T116" fmla="*/ 7 w 194"/>
                  <a:gd name="T117" fmla="*/ 37 h 63"/>
                  <a:gd name="T118" fmla="*/ 3 w 194"/>
                  <a:gd name="T119" fmla="*/ 48 h 63"/>
                  <a:gd name="T120" fmla="*/ 1 w 194"/>
                  <a:gd name="T121" fmla="*/ 48 h 63"/>
                  <a:gd name="T122" fmla="*/ 0 w 194"/>
                  <a:gd name="T123" fmla="*/ 47 h 63"/>
                  <a:gd name="T124" fmla="*/ 0 w 194"/>
                  <a:gd name="T125" fmla="*/ 44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94" h="63">
                    <a:moveTo>
                      <a:pt x="194" y="38"/>
                    </a:moveTo>
                    <a:lnTo>
                      <a:pt x="193" y="38"/>
                    </a:lnTo>
                    <a:lnTo>
                      <a:pt x="169" y="55"/>
                    </a:lnTo>
                    <a:lnTo>
                      <a:pt x="149" y="62"/>
                    </a:lnTo>
                    <a:lnTo>
                      <a:pt x="144" y="63"/>
                    </a:lnTo>
                    <a:lnTo>
                      <a:pt x="141" y="63"/>
                    </a:lnTo>
                    <a:lnTo>
                      <a:pt x="140" y="62"/>
                    </a:lnTo>
                    <a:lnTo>
                      <a:pt x="138" y="62"/>
                    </a:lnTo>
                    <a:lnTo>
                      <a:pt x="140" y="55"/>
                    </a:lnTo>
                    <a:lnTo>
                      <a:pt x="140" y="54"/>
                    </a:lnTo>
                    <a:lnTo>
                      <a:pt x="133" y="42"/>
                    </a:lnTo>
                    <a:lnTo>
                      <a:pt x="131" y="30"/>
                    </a:lnTo>
                    <a:lnTo>
                      <a:pt x="134" y="28"/>
                    </a:lnTo>
                    <a:lnTo>
                      <a:pt x="134" y="27"/>
                    </a:lnTo>
                    <a:lnTo>
                      <a:pt x="130" y="24"/>
                    </a:lnTo>
                    <a:lnTo>
                      <a:pt x="127" y="20"/>
                    </a:lnTo>
                    <a:lnTo>
                      <a:pt x="126" y="19"/>
                    </a:lnTo>
                    <a:lnTo>
                      <a:pt x="123" y="19"/>
                    </a:lnTo>
                    <a:lnTo>
                      <a:pt x="122" y="20"/>
                    </a:lnTo>
                    <a:lnTo>
                      <a:pt x="120" y="17"/>
                    </a:lnTo>
                    <a:lnTo>
                      <a:pt x="116" y="19"/>
                    </a:lnTo>
                    <a:lnTo>
                      <a:pt x="113" y="19"/>
                    </a:lnTo>
                    <a:lnTo>
                      <a:pt x="112" y="21"/>
                    </a:lnTo>
                    <a:lnTo>
                      <a:pt x="85" y="38"/>
                    </a:lnTo>
                    <a:lnTo>
                      <a:pt x="82" y="41"/>
                    </a:lnTo>
                    <a:lnTo>
                      <a:pt x="77" y="44"/>
                    </a:lnTo>
                    <a:lnTo>
                      <a:pt x="73" y="47"/>
                    </a:lnTo>
                    <a:lnTo>
                      <a:pt x="67" y="49"/>
                    </a:lnTo>
                    <a:lnTo>
                      <a:pt x="63" y="52"/>
                    </a:lnTo>
                    <a:lnTo>
                      <a:pt x="61" y="52"/>
                    </a:lnTo>
                    <a:lnTo>
                      <a:pt x="56" y="54"/>
                    </a:lnTo>
                    <a:lnTo>
                      <a:pt x="53" y="56"/>
                    </a:lnTo>
                    <a:lnTo>
                      <a:pt x="49" y="58"/>
                    </a:lnTo>
                    <a:lnTo>
                      <a:pt x="45" y="61"/>
                    </a:lnTo>
                    <a:lnTo>
                      <a:pt x="38" y="55"/>
                    </a:lnTo>
                    <a:lnTo>
                      <a:pt x="36" y="54"/>
                    </a:lnTo>
                    <a:lnTo>
                      <a:pt x="35" y="51"/>
                    </a:lnTo>
                    <a:lnTo>
                      <a:pt x="34" y="49"/>
                    </a:lnTo>
                    <a:lnTo>
                      <a:pt x="28" y="45"/>
                    </a:lnTo>
                    <a:lnTo>
                      <a:pt x="31" y="44"/>
                    </a:lnTo>
                    <a:lnTo>
                      <a:pt x="36" y="40"/>
                    </a:lnTo>
                    <a:lnTo>
                      <a:pt x="41" y="38"/>
                    </a:lnTo>
                    <a:lnTo>
                      <a:pt x="43" y="35"/>
                    </a:lnTo>
                    <a:lnTo>
                      <a:pt x="49" y="33"/>
                    </a:lnTo>
                    <a:lnTo>
                      <a:pt x="53" y="27"/>
                    </a:lnTo>
                    <a:lnTo>
                      <a:pt x="64" y="19"/>
                    </a:lnTo>
                    <a:lnTo>
                      <a:pt x="66" y="14"/>
                    </a:lnTo>
                    <a:lnTo>
                      <a:pt x="60" y="9"/>
                    </a:lnTo>
                    <a:lnTo>
                      <a:pt x="60" y="7"/>
                    </a:lnTo>
                    <a:lnTo>
                      <a:pt x="56" y="0"/>
                    </a:lnTo>
                    <a:lnTo>
                      <a:pt x="55" y="0"/>
                    </a:lnTo>
                    <a:lnTo>
                      <a:pt x="43" y="10"/>
                    </a:lnTo>
                    <a:lnTo>
                      <a:pt x="36" y="19"/>
                    </a:lnTo>
                    <a:lnTo>
                      <a:pt x="27" y="26"/>
                    </a:lnTo>
                    <a:lnTo>
                      <a:pt x="24" y="26"/>
                    </a:lnTo>
                    <a:lnTo>
                      <a:pt x="17" y="30"/>
                    </a:lnTo>
                    <a:lnTo>
                      <a:pt x="11" y="31"/>
                    </a:lnTo>
                    <a:lnTo>
                      <a:pt x="7" y="35"/>
                    </a:lnTo>
                    <a:lnTo>
                      <a:pt x="7" y="37"/>
                    </a:lnTo>
                    <a:lnTo>
                      <a:pt x="3" y="48"/>
                    </a:lnTo>
                    <a:lnTo>
                      <a:pt x="1" y="48"/>
                    </a:lnTo>
                    <a:lnTo>
                      <a:pt x="0" y="47"/>
                    </a:lnTo>
                    <a:lnTo>
                      <a:pt x="0" y="4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48" name="Freeform 3291">
                <a:extLst>
                  <a:ext uri="{FF2B5EF4-FFF2-40B4-BE49-F238E27FC236}">
                    <a16:creationId xmlns:a16="http://schemas.microsoft.com/office/drawing/2014/main" id="{6AE0E726-2176-358F-CF78-CF7AD93E1C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8" y="1203"/>
                <a:ext cx="25" cy="64"/>
              </a:xfrm>
              <a:custGeom>
                <a:avLst/>
                <a:gdLst>
                  <a:gd name="T0" fmla="*/ 89 w 98"/>
                  <a:gd name="T1" fmla="*/ 260 h 260"/>
                  <a:gd name="T2" fmla="*/ 89 w 98"/>
                  <a:gd name="T3" fmla="*/ 254 h 260"/>
                  <a:gd name="T4" fmla="*/ 84 w 98"/>
                  <a:gd name="T5" fmla="*/ 249 h 260"/>
                  <a:gd name="T6" fmla="*/ 81 w 98"/>
                  <a:gd name="T7" fmla="*/ 244 h 260"/>
                  <a:gd name="T8" fmla="*/ 80 w 98"/>
                  <a:gd name="T9" fmla="*/ 240 h 260"/>
                  <a:gd name="T10" fmla="*/ 80 w 98"/>
                  <a:gd name="T11" fmla="*/ 237 h 260"/>
                  <a:gd name="T12" fmla="*/ 88 w 98"/>
                  <a:gd name="T13" fmla="*/ 222 h 260"/>
                  <a:gd name="T14" fmla="*/ 89 w 98"/>
                  <a:gd name="T15" fmla="*/ 220 h 260"/>
                  <a:gd name="T16" fmla="*/ 91 w 98"/>
                  <a:gd name="T17" fmla="*/ 220 h 260"/>
                  <a:gd name="T18" fmla="*/ 91 w 98"/>
                  <a:gd name="T19" fmla="*/ 218 h 260"/>
                  <a:gd name="T20" fmla="*/ 98 w 98"/>
                  <a:gd name="T21" fmla="*/ 200 h 260"/>
                  <a:gd name="T22" fmla="*/ 96 w 98"/>
                  <a:gd name="T23" fmla="*/ 183 h 260"/>
                  <a:gd name="T24" fmla="*/ 95 w 98"/>
                  <a:gd name="T25" fmla="*/ 182 h 260"/>
                  <a:gd name="T26" fmla="*/ 92 w 98"/>
                  <a:gd name="T27" fmla="*/ 176 h 260"/>
                  <a:gd name="T28" fmla="*/ 89 w 98"/>
                  <a:gd name="T29" fmla="*/ 166 h 260"/>
                  <a:gd name="T30" fmla="*/ 89 w 98"/>
                  <a:gd name="T31" fmla="*/ 160 h 260"/>
                  <a:gd name="T32" fmla="*/ 92 w 98"/>
                  <a:gd name="T33" fmla="*/ 154 h 260"/>
                  <a:gd name="T34" fmla="*/ 91 w 98"/>
                  <a:gd name="T35" fmla="*/ 154 h 260"/>
                  <a:gd name="T36" fmla="*/ 85 w 98"/>
                  <a:gd name="T37" fmla="*/ 150 h 260"/>
                  <a:gd name="T38" fmla="*/ 81 w 98"/>
                  <a:gd name="T39" fmla="*/ 145 h 260"/>
                  <a:gd name="T40" fmla="*/ 74 w 98"/>
                  <a:gd name="T41" fmla="*/ 143 h 260"/>
                  <a:gd name="T42" fmla="*/ 66 w 98"/>
                  <a:gd name="T43" fmla="*/ 141 h 260"/>
                  <a:gd name="T44" fmla="*/ 66 w 98"/>
                  <a:gd name="T45" fmla="*/ 140 h 260"/>
                  <a:gd name="T46" fmla="*/ 35 w 98"/>
                  <a:gd name="T47" fmla="*/ 112 h 260"/>
                  <a:gd name="T48" fmla="*/ 28 w 98"/>
                  <a:gd name="T49" fmla="*/ 96 h 260"/>
                  <a:gd name="T50" fmla="*/ 25 w 98"/>
                  <a:gd name="T51" fmla="*/ 80 h 260"/>
                  <a:gd name="T52" fmla="*/ 34 w 98"/>
                  <a:gd name="T53" fmla="*/ 70 h 260"/>
                  <a:gd name="T54" fmla="*/ 22 w 98"/>
                  <a:gd name="T55" fmla="*/ 63 h 260"/>
                  <a:gd name="T56" fmla="*/ 20 w 98"/>
                  <a:gd name="T57" fmla="*/ 57 h 260"/>
                  <a:gd name="T58" fmla="*/ 18 w 98"/>
                  <a:gd name="T59" fmla="*/ 56 h 260"/>
                  <a:gd name="T60" fmla="*/ 18 w 98"/>
                  <a:gd name="T61" fmla="*/ 53 h 260"/>
                  <a:gd name="T62" fmla="*/ 20 w 98"/>
                  <a:gd name="T63" fmla="*/ 48 h 260"/>
                  <a:gd name="T64" fmla="*/ 20 w 98"/>
                  <a:gd name="T65" fmla="*/ 43 h 260"/>
                  <a:gd name="T66" fmla="*/ 18 w 98"/>
                  <a:gd name="T67" fmla="*/ 42 h 260"/>
                  <a:gd name="T68" fmla="*/ 13 w 98"/>
                  <a:gd name="T69" fmla="*/ 45 h 260"/>
                  <a:gd name="T70" fmla="*/ 11 w 98"/>
                  <a:gd name="T71" fmla="*/ 45 h 260"/>
                  <a:gd name="T72" fmla="*/ 7 w 98"/>
                  <a:gd name="T73" fmla="*/ 46 h 260"/>
                  <a:gd name="T74" fmla="*/ 4 w 98"/>
                  <a:gd name="T75" fmla="*/ 46 h 260"/>
                  <a:gd name="T76" fmla="*/ 3 w 98"/>
                  <a:gd name="T77" fmla="*/ 43 h 260"/>
                  <a:gd name="T78" fmla="*/ 3 w 98"/>
                  <a:gd name="T79" fmla="*/ 42 h 260"/>
                  <a:gd name="T80" fmla="*/ 11 w 98"/>
                  <a:gd name="T81" fmla="*/ 36 h 260"/>
                  <a:gd name="T82" fmla="*/ 14 w 98"/>
                  <a:gd name="T83" fmla="*/ 32 h 260"/>
                  <a:gd name="T84" fmla="*/ 15 w 98"/>
                  <a:gd name="T85" fmla="*/ 23 h 260"/>
                  <a:gd name="T86" fmla="*/ 18 w 98"/>
                  <a:gd name="T87" fmla="*/ 14 h 260"/>
                  <a:gd name="T88" fmla="*/ 17 w 98"/>
                  <a:gd name="T89" fmla="*/ 13 h 260"/>
                  <a:gd name="T90" fmla="*/ 14 w 98"/>
                  <a:gd name="T91" fmla="*/ 13 h 260"/>
                  <a:gd name="T92" fmla="*/ 11 w 98"/>
                  <a:gd name="T93" fmla="*/ 10 h 260"/>
                  <a:gd name="T94" fmla="*/ 10 w 98"/>
                  <a:gd name="T95" fmla="*/ 10 h 260"/>
                  <a:gd name="T96" fmla="*/ 7 w 98"/>
                  <a:gd name="T97" fmla="*/ 7 h 260"/>
                  <a:gd name="T98" fmla="*/ 6 w 98"/>
                  <a:gd name="T99" fmla="*/ 4 h 260"/>
                  <a:gd name="T100" fmla="*/ 6 w 98"/>
                  <a:gd name="T101" fmla="*/ 2 h 260"/>
                  <a:gd name="T102" fmla="*/ 3 w 98"/>
                  <a:gd name="T103" fmla="*/ 0 h 260"/>
                  <a:gd name="T104" fmla="*/ 0 w 98"/>
                  <a:gd name="T105" fmla="*/ 0 h 2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98" h="260">
                    <a:moveTo>
                      <a:pt x="89" y="260"/>
                    </a:moveTo>
                    <a:lnTo>
                      <a:pt x="89" y="254"/>
                    </a:lnTo>
                    <a:lnTo>
                      <a:pt x="84" y="249"/>
                    </a:lnTo>
                    <a:lnTo>
                      <a:pt x="81" y="244"/>
                    </a:lnTo>
                    <a:lnTo>
                      <a:pt x="80" y="240"/>
                    </a:lnTo>
                    <a:lnTo>
                      <a:pt x="80" y="237"/>
                    </a:lnTo>
                    <a:lnTo>
                      <a:pt x="88" y="222"/>
                    </a:lnTo>
                    <a:lnTo>
                      <a:pt x="89" y="220"/>
                    </a:lnTo>
                    <a:lnTo>
                      <a:pt x="91" y="220"/>
                    </a:lnTo>
                    <a:lnTo>
                      <a:pt x="91" y="218"/>
                    </a:lnTo>
                    <a:lnTo>
                      <a:pt x="98" y="200"/>
                    </a:lnTo>
                    <a:lnTo>
                      <a:pt x="96" y="183"/>
                    </a:lnTo>
                    <a:lnTo>
                      <a:pt x="95" y="182"/>
                    </a:lnTo>
                    <a:lnTo>
                      <a:pt x="92" y="176"/>
                    </a:lnTo>
                    <a:lnTo>
                      <a:pt x="89" y="166"/>
                    </a:lnTo>
                    <a:lnTo>
                      <a:pt x="89" y="160"/>
                    </a:lnTo>
                    <a:lnTo>
                      <a:pt x="92" y="154"/>
                    </a:lnTo>
                    <a:lnTo>
                      <a:pt x="91" y="154"/>
                    </a:lnTo>
                    <a:lnTo>
                      <a:pt x="85" y="150"/>
                    </a:lnTo>
                    <a:lnTo>
                      <a:pt x="81" y="145"/>
                    </a:lnTo>
                    <a:lnTo>
                      <a:pt x="74" y="143"/>
                    </a:lnTo>
                    <a:lnTo>
                      <a:pt x="66" y="141"/>
                    </a:lnTo>
                    <a:lnTo>
                      <a:pt x="66" y="140"/>
                    </a:lnTo>
                    <a:lnTo>
                      <a:pt x="35" y="112"/>
                    </a:lnTo>
                    <a:lnTo>
                      <a:pt x="28" y="96"/>
                    </a:lnTo>
                    <a:lnTo>
                      <a:pt x="25" y="80"/>
                    </a:lnTo>
                    <a:lnTo>
                      <a:pt x="34" y="70"/>
                    </a:lnTo>
                    <a:lnTo>
                      <a:pt x="22" y="63"/>
                    </a:lnTo>
                    <a:lnTo>
                      <a:pt x="20" y="57"/>
                    </a:lnTo>
                    <a:lnTo>
                      <a:pt x="18" y="56"/>
                    </a:lnTo>
                    <a:lnTo>
                      <a:pt x="18" y="53"/>
                    </a:lnTo>
                    <a:lnTo>
                      <a:pt x="20" y="48"/>
                    </a:lnTo>
                    <a:lnTo>
                      <a:pt x="20" y="43"/>
                    </a:lnTo>
                    <a:lnTo>
                      <a:pt x="18" y="42"/>
                    </a:lnTo>
                    <a:lnTo>
                      <a:pt x="13" y="45"/>
                    </a:lnTo>
                    <a:lnTo>
                      <a:pt x="11" y="45"/>
                    </a:lnTo>
                    <a:lnTo>
                      <a:pt x="7" y="46"/>
                    </a:lnTo>
                    <a:lnTo>
                      <a:pt x="4" y="46"/>
                    </a:lnTo>
                    <a:lnTo>
                      <a:pt x="3" y="43"/>
                    </a:lnTo>
                    <a:lnTo>
                      <a:pt x="3" y="42"/>
                    </a:lnTo>
                    <a:lnTo>
                      <a:pt x="11" y="36"/>
                    </a:lnTo>
                    <a:lnTo>
                      <a:pt x="14" y="32"/>
                    </a:lnTo>
                    <a:lnTo>
                      <a:pt x="15" y="23"/>
                    </a:lnTo>
                    <a:lnTo>
                      <a:pt x="18" y="14"/>
                    </a:lnTo>
                    <a:lnTo>
                      <a:pt x="17" y="13"/>
                    </a:lnTo>
                    <a:lnTo>
                      <a:pt x="14" y="13"/>
                    </a:lnTo>
                    <a:lnTo>
                      <a:pt x="11" y="10"/>
                    </a:lnTo>
                    <a:lnTo>
                      <a:pt x="10" y="10"/>
                    </a:lnTo>
                    <a:lnTo>
                      <a:pt x="7" y="7"/>
                    </a:lnTo>
                    <a:lnTo>
                      <a:pt x="6" y="4"/>
                    </a:lnTo>
                    <a:lnTo>
                      <a:pt x="6" y="2"/>
                    </a:lnTo>
                    <a:lnTo>
                      <a:pt x="3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49" name="Freeform 3292">
                <a:extLst>
                  <a:ext uri="{FF2B5EF4-FFF2-40B4-BE49-F238E27FC236}">
                    <a16:creationId xmlns:a16="http://schemas.microsoft.com/office/drawing/2014/main" id="{4E6BC4B0-B1A0-F8CC-21A5-D8D44FC727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8" y="1039"/>
                <a:ext cx="33" cy="8"/>
              </a:xfrm>
              <a:custGeom>
                <a:avLst/>
                <a:gdLst>
                  <a:gd name="T0" fmla="*/ 132 w 132"/>
                  <a:gd name="T1" fmla="*/ 29 h 35"/>
                  <a:gd name="T2" fmla="*/ 128 w 132"/>
                  <a:gd name="T3" fmla="*/ 29 h 35"/>
                  <a:gd name="T4" fmla="*/ 127 w 132"/>
                  <a:gd name="T5" fmla="*/ 35 h 35"/>
                  <a:gd name="T6" fmla="*/ 108 w 132"/>
                  <a:gd name="T7" fmla="*/ 27 h 35"/>
                  <a:gd name="T8" fmla="*/ 107 w 132"/>
                  <a:gd name="T9" fmla="*/ 25 h 35"/>
                  <a:gd name="T10" fmla="*/ 107 w 132"/>
                  <a:gd name="T11" fmla="*/ 24 h 35"/>
                  <a:gd name="T12" fmla="*/ 106 w 132"/>
                  <a:gd name="T13" fmla="*/ 20 h 35"/>
                  <a:gd name="T14" fmla="*/ 103 w 132"/>
                  <a:gd name="T15" fmla="*/ 20 h 35"/>
                  <a:gd name="T16" fmla="*/ 81 w 132"/>
                  <a:gd name="T17" fmla="*/ 12 h 35"/>
                  <a:gd name="T18" fmla="*/ 79 w 132"/>
                  <a:gd name="T19" fmla="*/ 12 h 35"/>
                  <a:gd name="T20" fmla="*/ 53 w 132"/>
                  <a:gd name="T21" fmla="*/ 5 h 35"/>
                  <a:gd name="T22" fmla="*/ 51 w 132"/>
                  <a:gd name="T23" fmla="*/ 5 h 35"/>
                  <a:gd name="T24" fmla="*/ 51 w 132"/>
                  <a:gd name="T25" fmla="*/ 6 h 35"/>
                  <a:gd name="T26" fmla="*/ 47 w 132"/>
                  <a:gd name="T27" fmla="*/ 10 h 35"/>
                  <a:gd name="T28" fmla="*/ 44 w 132"/>
                  <a:gd name="T29" fmla="*/ 12 h 35"/>
                  <a:gd name="T30" fmla="*/ 43 w 132"/>
                  <a:gd name="T31" fmla="*/ 13 h 35"/>
                  <a:gd name="T32" fmla="*/ 36 w 132"/>
                  <a:gd name="T33" fmla="*/ 14 h 35"/>
                  <a:gd name="T34" fmla="*/ 34 w 132"/>
                  <a:gd name="T35" fmla="*/ 14 h 35"/>
                  <a:gd name="T36" fmla="*/ 29 w 132"/>
                  <a:gd name="T37" fmla="*/ 12 h 35"/>
                  <a:gd name="T38" fmla="*/ 26 w 132"/>
                  <a:gd name="T39" fmla="*/ 12 h 35"/>
                  <a:gd name="T40" fmla="*/ 19 w 132"/>
                  <a:gd name="T41" fmla="*/ 5 h 35"/>
                  <a:gd name="T42" fmla="*/ 18 w 132"/>
                  <a:gd name="T43" fmla="*/ 5 h 35"/>
                  <a:gd name="T44" fmla="*/ 17 w 132"/>
                  <a:gd name="T45" fmla="*/ 3 h 35"/>
                  <a:gd name="T46" fmla="*/ 11 w 132"/>
                  <a:gd name="T47" fmla="*/ 2 h 35"/>
                  <a:gd name="T48" fmla="*/ 10 w 132"/>
                  <a:gd name="T49" fmla="*/ 2 h 35"/>
                  <a:gd name="T50" fmla="*/ 1 w 132"/>
                  <a:gd name="T51" fmla="*/ 0 h 35"/>
                  <a:gd name="T52" fmla="*/ 0 w 132"/>
                  <a:gd name="T53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32" h="35">
                    <a:moveTo>
                      <a:pt x="132" y="29"/>
                    </a:moveTo>
                    <a:lnTo>
                      <a:pt x="128" y="29"/>
                    </a:lnTo>
                    <a:lnTo>
                      <a:pt x="127" y="35"/>
                    </a:lnTo>
                    <a:lnTo>
                      <a:pt x="108" y="27"/>
                    </a:lnTo>
                    <a:lnTo>
                      <a:pt x="107" y="25"/>
                    </a:lnTo>
                    <a:lnTo>
                      <a:pt x="107" y="24"/>
                    </a:lnTo>
                    <a:lnTo>
                      <a:pt x="106" y="20"/>
                    </a:lnTo>
                    <a:lnTo>
                      <a:pt x="103" y="20"/>
                    </a:lnTo>
                    <a:lnTo>
                      <a:pt x="81" y="12"/>
                    </a:lnTo>
                    <a:lnTo>
                      <a:pt x="79" y="12"/>
                    </a:lnTo>
                    <a:lnTo>
                      <a:pt x="53" y="5"/>
                    </a:lnTo>
                    <a:lnTo>
                      <a:pt x="51" y="5"/>
                    </a:lnTo>
                    <a:lnTo>
                      <a:pt x="51" y="6"/>
                    </a:lnTo>
                    <a:lnTo>
                      <a:pt x="47" y="10"/>
                    </a:lnTo>
                    <a:lnTo>
                      <a:pt x="44" y="12"/>
                    </a:lnTo>
                    <a:lnTo>
                      <a:pt x="43" y="13"/>
                    </a:lnTo>
                    <a:lnTo>
                      <a:pt x="36" y="14"/>
                    </a:lnTo>
                    <a:lnTo>
                      <a:pt x="34" y="14"/>
                    </a:lnTo>
                    <a:lnTo>
                      <a:pt x="29" y="12"/>
                    </a:lnTo>
                    <a:lnTo>
                      <a:pt x="26" y="12"/>
                    </a:lnTo>
                    <a:lnTo>
                      <a:pt x="19" y="5"/>
                    </a:lnTo>
                    <a:lnTo>
                      <a:pt x="18" y="5"/>
                    </a:lnTo>
                    <a:lnTo>
                      <a:pt x="17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50" name="Freeform 3293">
                <a:extLst>
                  <a:ext uri="{FF2B5EF4-FFF2-40B4-BE49-F238E27FC236}">
                    <a16:creationId xmlns:a16="http://schemas.microsoft.com/office/drawing/2014/main" id="{7D6C9EA8-F380-BEF0-0B37-1A98197B4E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3" y="1039"/>
                <a:ext cx="91" cy="23"/>
              </a:xfrm>
              <a:custGeom>
                <a:avLst/>
                <a:gdLst>
                  <a:gd name="T0" fmla="*/ 341 w 366"/>
                  <a:gd name="T1" fmla="*/ 2 h 94"/>
                  <a:gd name="T2" fmla="*/ 366 w 366"/>
                  <a:gd name="T3" fmla="*/ 27 h 94"/>
                  <a:gd name="T4" fmla="*/ 365 w 366"/>
                  <a:gd name="T5" fmla="*/ 35 h 94"/>
                  <a:gd name="T6" fmla="*/ 357 w 366"/>
                  <a:gd name="T7" fmla="*/ 53 h 94"/>
                  <a:gd name="T8" fmla="*/ 351 w 366"/>
                  <a:gd name="T9" fmla="*/ 73 h 94"/>
                  <a:gd name="T10" fmla="*/ 350 w 366"/>
                  <a:gd name="T11" fmla="*/ 87 h 94"/>
                  <a:gd name="T12" fmla="*/ 340 w 366"/>
                  <a:gd name="T13" fmla="*/ 85 h 94"/>
                  <a:gd name="T14" fmla="*/ 330 w 366"/>
                  <a:gd name="T15" fmla="*/ 70 h 94"/>
                  <a:gd name="T16" fmla="*/ 326 w 366"/>
                  <a:gd name="T17" fmla="*/ 74 h 94"/>
                  <a:gd name="T18" fmla="*/ 324 w 366"/>
                  <a:gd name="T19" fmla="*/ 77 h 94"/>
                  <a:gd name="T20" fmla="*/ 323 w 366"/>
                  <a:gd name="T21" fmla="*/ 85 h 94"/>
                  <a:gd name="T22" fmla="*/ 314 w 366"/>
                  <a:gd name="T23" fmla="*/ 87 h 94"/>
                  <a:gd name="T24" fmla="*/ 302 w 366"/>
                  <a:gd name="T25" fmla="*/ 74 h 94"/>
                  <a:gd name="T26" fmla="*/ 306 w 366"/>
                  <a:gd name="T27" fmla="*/ 72 h 94"/>
                  <a:gd name="T28" fmla="*/ 310 w 366"/>
                  <a:gd name="T29" fmla="*/ 55 h 94"/>
                  <a:gd name="T30" fmla="*/ 307 w 366"/>
                  <a:gd name="T31" fmla="*/ 53 h 94"/>
                  <a:gd name="T32" fmla="*/ 287 w 366"/>
                  <a:gd name="T33" fmla="*/ 50 h 94"/>
                  <a:gd name="T34" fmla="*/ 284 w 366"/>
                  <a:gd name="T35" fmla="*/ 53 h 94"/>
                  <a:gd name="T36" fmla="*/ 284 w 366"/>
                  <a:gd name="T37" fmla="*/ 70 h 94"/>
                  <a:gd name="T38" fmla="*/ 277 w 366"/>
                  <a:gd name="T39" fmla="*/ 79 h 94"/>
                  <a:gd name="T40" fmla="*/ 263 w 366"/>
                  <a:gd name="T41" fmla="*/ 87 h 94"/>
                  <a:gd name="T42" fmla="*/ 256 w 366"/>
                  <a:gd name="T43" fmla="*/ 84 h 94"/>
                  <a:gd name="T44" fmla="*/ 239 w 366"/>
                  <a:gd name="T45" fmla="*/ 81 h 94"/>
                  <a:gd name="T46" fmla="*/ 194 w 366"/>
                  <a:gd name="T47" fmla="*/ 69 h 94"/>
                  <a:gd name="T48" fmla="*/ 193 w 366"/>
                  <a:gd name="T49" fmla="*/ 81 h 94"/>
                  <a:gd name="T50" fmla="*/ 190 w 366"/>
                  <a:gd name="T51" fmla="*/ 84 h 94"/>
                  <a:gd name="T52" fmla="*/ 157 w 366"/>
                  <a:gd name="T53" fmla="*/ 74 h 94"/>
                  <a:gd name="T54" fmla="*/ 150 w 366"/>
                  <a:gd name="T55" fmla="*/ 81 h 94"/>
                  <a:gd name="T56" fmla="*/ 141 w 366"/>
                  <a:gd name="T57" fmla="*/ 62 h 94"/>
                  <a:gd name="T58" fmla="*/ 125 w 366"/>
                  <a:gd name="T59" fmla="*/ 59 h 94"/>
                  <a:gd name="T60" fmla="*/ 115 w 366"/>
                  <a:gd name="T61" fmla="*/ 69 h 94"/>
                  <a:gd name="T62" fmla="*/ 100 w 366"/>
                  <a:gd name="T63" fmla="*/ 76 h 94"/>
                  <a:gd name="T64" fmla="*/ 97 w 366"/>
                  <a:gd name="T65" fmla="*/ 84 h 94"/>
                  <a:gd name="T66" fmla="*/ 86 w 366"/>
                  <a:gd name="T67" fmla="*/ 81 h 94"/>
                  <a:gd name="T68" fmla="*/ 67 w 366"/>
                  <a:gd name="T69" fmla="*/ 91 h 94"/>
                  <a:gd name="T70" fmla="*/ 39 w 366"/>
                  <a:gd name="T71" fmla="*/ 91 h 94"/>
                  <a:gd name="T72" fmla="*/ 38 w 366"/>
                  <a:gd name="T73" fmla="*/ 84 h 94"/>
                  <a:gd name="T74" fmla="*/ 38 w 366"/>
                  <a:gd name="T75" fmla="*/ 77 h 94"/>
                  <a:gd name="T76" fmla="*/ 7 w 366"/>
                  <a:gd name="T77" fmla="*/ 67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366" h="94">
                    <a:moveTo>
                      <a:pt x="340" y="0"/>
                    </a:moveTo>
                    <a:lnTo>
                      <a:pt x="341" y="2"/>
                    </a:lnTo>
                    <a:lnTo>
                      <a:pt x="343" y="2"/>
                    </a:lnTo>
                    <a:lnTo>
                      <a:pt x="366" y="27"/>
                    </a:lnTo>
                    <a:lnTo>
                      <a:pt x="366" y="35"/>
                    </a:lnTo>
                    <a:lnTo>
                      <a:pt x="365" y="35"/>
                    </a:lnTo>
                    <a:lnTo>
                      <a:pt x="357" y="50"/>
                    </a:lnTo>
                    <a:lnTo>
                      <a:pt x="357" y="53"/>
                    </a:lnTo>
                    <a:lnTo>
                      <a:pt x="355" y="53"/>
                    </a:lnTo>
                    <a:lnTo>
                      <a:pt x="351" y="73"/>
                    </a:lnTo>
                    <a:lnTo>
                      <a:pt x="352" y="76"/>
                    </a:lnTo>
                    <a:lnTo>
                      <a:pt x="350" y="87"/>
                    </a:lnTo>
                    <a:lnTo>
                      <a:pt x="347" y="89"/>
                    </a:lnTo>
                    <a:lnTo>
                      <a:pt x="340" y="85"/>
                    </a:lnTo>
                    <a:lnTo>
                      <a:pt x="338" y="85"/>
                    </a:lnTo>
                    <a:lnTo>
                      <a:pt x="330" y="70"/>
                    </a:lnTo>
                    <a:lnTo>
                      <a:pt x="328" y="70"/>
                    </a:lnTo>
                    <a:lnTo>
                      <a:pt x="326" y="74"/>
                    </a:lnTo>
                    <a:lnTo>
                      <a:pt x="324" y="74"/>
                    </a:lnTo>
                    <a:lnTo>
                      <a:pt x="324" y="77"/>
                    </a:lnTo>
                    <a:lnTo>
                      <a:pt x="323" y="80"/>
                    </a:lnTo>
                    <a:lnTo>
                      <a:pt x="323" y="85"/>
                    </a:lnTo>
                    <a:lnTo>
                      <a:pt x="321" y="88"/>
                    </a:lnTo>
                    <a:lnTo>
                      <a:pt x="314" y="87"/>
                    </a:lnTo>
                    <a:lnTo>
                      <a:pt x="302" y="80"/>
                    </a:lnTo>
                    <a:lnTo>
                      <a:pt x="302" y="74"/>
                    </a:lnTo>
                    <a:lnTo>
                      <a:pt x="303" y="72"/>
                    </a:lnTo>
                    <a:lnTo>
                      <a:pt x="306" y="72"/>
                    </a:lnTo>
                    <a:lnTo>
                      <a:pt x="309" y="66"/>
                    </a:lnTo>
                    <a:lnTo>
                      <a:pt x="310" y="55"/>
                    </a:lnTo>
                    <a:lnTo>
                      <a:pt x="310" y="53"/>
                    </a:lnTo>
                    <a:lnTo>
                      <a:pt x="307" y="53"/>
                    </a:lnTo>
                    <a:lnTo>
                      <a:pt x="288" y="49"/>
                    </a:lnTo>
                    <a:lnTo>
                      <a:pt x="287" y="50"/>
                    </a:lnTo>
                    <a:lnTo>
                      <a:pt x="284" y="52"/>
                    </a:lnTo>
                    <a:lnTo>
                      <a:pt x="284" y="53"/>
                    </a:lnTo>
                    <a:lnTo>
                      <a:pt x="283" y="53"/>
                    </a:lnTo>
                    <a:lnTo>
                      <a:pt x="284" y="70"/>
                    </a:lnTo>
                    <a:lnTo>
                      <a:pt x="283" y="76"/>
                    </a:lnTo>
                    <a:lnTo>
                      <a:pt x="277" y="79"/>
                    </a:lnTo>
                    <a:lnTo>
                      <a:pt x="270" y="80"/>
                    </a:lnTo>
                    <a:lnTo>
                      <a:pt x="263" y="87"/>
                    </a:lnTo>
                    <a:lnTo>
                      <a:pt x="261" y="87"/>
                    </a:lnTo>
                    <a:lnTo>
                      <a:pt x="256" y="84"/>
                    </a:lnTo>
                    <a:lnTo>
                      <a:pt x="240" y="84"/>
                    </a:lnTo>
                    <a:lnTo>
                      <a:pt x="239" y="81"/>
                    </a:lnTo>
                    <a:lnTo>
                      <a:pt x="236" y="81"/>
                    </a:lnTo>
                    <a:lnTo>
                      <a:pt x="194" y="69"/>
                    </a:lnTo>
                    <a:lnTo>
                      <a:pt x="193" y="67"/>
                    </a:lnTo>
                    <a:lnTo>
                      <a:pt x="193" y="81"/>
                    </a:lnTo>
                    <a:lnTo>
                      <a:pt x="192" y="84"/>
                    </a:lnTo>
                    <a:lnTo>
                      <a:pt x="190" y="84"/>
                    </a:lnTo>
                    <a:lnTo>
                      <a:pt x="164" y="73"/>
                    </a:lnTo>
                    <a:lnTo>
                      <a:pt x="157" y="74"/>
                    </a:lnTo>
                    <a:lnTo>
                      <a:pt x="157" y="79"/>
                    </a:lnTo>
                    <a:lnTo>
                      <a:pt x="150" y="81"/>
                    </a:lnTo>
                    <a:lnTo>
                      <a:pt x="144" y="70"/>
                    </a:lnTo>
                    <a:lnTo>
                      <a:pt x="141" y="62"/>
                    </a:lnTo>
                    <a:lnTo>
                      <a:pt x="136" y="59"/>
                    </a:lnTo>
                    <a:lnTo>
                      <a:pt x="125" y="59"/>
                    </a:lnTo>
                    <a:lnTo>
                      <a:pt x="118" y="65"/>
                    </a:lnTo>
                    <a:lnTo>
                      <a:pt x="115" y="69"/>
                    </a:lnTo>
                    <a:lnTo>
                      <a:pt x="105" y="73"/>
                    </a:lnTo>
                    <a:lnTo>
                      <a:pt x="100" y="76"/>
                    </a:lnTo>
                    <a:lnTo>
                      <a:pt x="97" y="81"/>
                    </a:lnTo>
                    <a:lnTo>
                      <a:pt x="97" y="84"/>
                    </a:lnTo>
                    <a:lnTo>
                      <a:pt x="91" y="84"/>
                    </a:lnTo>
                    <a:lnTo>
                      <a:pt x="86" y="81"/>
                    </a:lnTo>
                    <a:lnTo>
                      <a:pt x="77" y="85"/>
                    </a:lnTo>
                    <a:lnTo>
                      <a:pt x="67" y="91"/>
                    </a:lnTo>
                    <a:lnTo>
                      <a:pt x="59" y="94"/>
                    </a:lnTo>
                    <a:lnTo>
                      <a:pt x="39" y="91"/>
                    </a:lnTo>
                    <a:lnTo>
                      <a:pt x="39" y="88"/>
                    </a:lnTo>
                    <a:lnTo>
                      <a:pt x="38" y="84"/>
                    </a:lnTo>
                    <a:lnTo>
                      <a:pt x="36" y="80"/>
                    </a:lnTo>
                    <a:lnTo>
                      <a:pt x="38" y="77"/>
                    </a:lnTo>
                    <a:lnTo>
                      <a:pt x="33" y="79"/>
                    </a:lnTo>
                    <a:lnTo>
                      <a:pt x="7" y="67"/>
                    </a:lnTo>
                    <a:lnTo>
                      <a:pt x="0" y="6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51" name="Freeform 3294">
                <a:extLst>
                  <a:ext uri="{FF2B5EF4-FFF2-40B4-BE49-F238E27FC236}">
                    <a16:creationId xmlns:a16="http://schemas.microsoft.com/office/drawing/2014/main" id="{2F759225-B354-98B3-8C95-23B89CF9CF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0" y="1070"/>
                <a:ext cx="47" cy="61"/>
              </a:xfrm>
              <a:custGeom>
                <a:avLst/>
                <a:gdLst>
                  <a:gd name="T0" fmla="*/ 188 w 188"/>
                  <a:gd name="T1" fmla="*/ 241 h 243"/>
                  <a:gd name="T2" fmla="*/ 177 w 188"/>
                  <a:gd name="T3" fmla="*/ 229 h 243"/>
                  <a:gd name="T4" fmla="*/ 173 w 188"/>
                  <a:gd name="T5" fmla="*/ 226 h 243"/>
                  <a:gd name="T6" fmla="*/ 157 w 188"/>
                  <a:gd name="T7" fmla="*/ 219 h 243"/>
                  <a:gd name="T8" fmla="*/ 144 w 188"/>
                  <a:gd name="T9" fmla="*/ 218 h 243"/>
                  <a:gd name="T10" fmla="*/ 142 w 188"/>
                  <a:gd name="T11" fmla="*/ 211 h 243"/>
                  <a:gd name="T12" fmla="*/ 146 w 188"/>
                  <a:gd name="T13" fmla="*/ 209 h 243"/>
                  <a:gd name="T14" fmla="*/ 162 w 188"/>
                  <a:gd name="T15" fmla="*/ 195 h 243"/>
                  <a:gd name="T16" fmla="*/ 142 w 188"/>
                  <a:gd name="T17" fmla="*/ 201 h 243"/>
                  <a:gd name="T18" fmla="*/ 125 w 188"/>
                  <a:gd name="T19" fmla="*/ 197 h 243"/>
                  <a:gd name="T20" fmla="*/ 107 w 188"/>
                  <a:gd name="T21" fmla="*/ 198 h 243"/>
                  <a:gd name="T22" fmla="*/ 104 w 188"/>
                  <a:gd name="T23" fmla="*/ 204 h 243"/>
                  <a:gd name="T24" fmla="*/ 94 w 188"/>
                  <a:gd name="T25" fmla="*/ 212 h 243"/>
                  <a:gd name="T26" fmla="*/ 63 w 188"/>
                  <a:gd name="T27" fmla="*/ 217 h 243"/>
                  <a:gd name="T28" fmla="*/ 67 w 188"/>
                  <a:gd name="T29" fmla="*/ 214 h 243"/>
                  <a:gd name="T30" fmla="*/ 70 w 188"/>
                  <a:gd name="T31" fmla="*/ 180 h 243"/>
                  <a:gd name="T32" fmla="*/ 51 w 188"/>
                  <a:gd name="T33" fmla="*/ 167 h 243"/>
                  <a:gd name="T34" fmla="*/ 57 w 188"/>
                  <a:gd name="T35" fmla="*/ 160 h 243"/>
                  <a:gd name="T36" fmla="*/ 54 w 188"/>
                  <a:gd name="T37" fmla="*/ 151 h 243"/>
                  <a:gd name="T38" fmla="*/ 53 w 188"/>
                  <a:gd name="T39" fmla="*/ 149 h 243"/>
                  <a:gd name="T40" fmla="*/ 60 w 188"/>
                  <a:gd name="T41" fmla="*/ 140 h 243"/>
                  <a:gd name="T42" fmla="*/ 68 w 188"/>
                  <a:gd name="T43" fmla="*/ 131 h 243"/>
                  <a:gd name="T44" fmla="*/ 77 w 188"/>
                  <a:gd name="T45" fmla="*/ 126 h 243"/>
                  <a:gd name="T46" fmla="*/ 79 w 188"/>
                  <a:gd name="T47" fmla="*/ 124 h 243"/>
                  <a:gd name="T48" fmla="*/ 93 w 188"/>
                  <a:gd name="T49" fmla="*/ 105 h 243"/>
                  <a:gd name="T50" fmla="*/ 94 w 188"/>
                  <a:gd name="T51" fmla="*/ 102 h 243"/>
                  <a:gd name="T52" fmla="*/ 81 w 188"/>
                  <a:gd name="T53" fmla="*/ 92 h 243"/>
                  <a:gd name="T54" fmla="*/ 79 w 188"/>
                  <a:gd name="T55" fmla="*/ 78 h 243"/>
                  <a:gd name="T56" fmla="*/ 81 w 188"/>
                  <a:gd name="T57" fmla="*/ 61 h 243"/>
                  <a:gd name="T58" fmla="*/ 84 w 188"/>
                  <a:gd name="T59" fmla="*/ 32 h 243"/>
                  <a:gd name="T60" fmla="*/ 78 w 188"/>
                  <a:gd name="T61" fmla="*/ 32 h 243"/>
                  <a:gd name="T62" fmla="*/ 57 w 188"/>
                  <a:gd name="T63" fmla="*/ 35 h 243"/>
                  <a:gd name="T64" fmla="*/ 53 w 188"/>
                  <a:gd name="T65" fmla="*/ 33 h 243"/>
                  <a:gd name="T66" fmla="*/ 46 w 188"/>
                  <a:gd name="T67" fmla="*/ 20 h 243"/>
                  <a:gd name="T68" fmla="*/ 46 w 188"/>
                  <a:gd name="T69" fmla="*/ 4 h 243"/>
                  <a:gd name="T70" fmla="*/ 32 w 188"/>
                  <a:gd name="T71" fmla="*/ 0 h 243"/>
                  <a:gd name="T72" fmla="*/ 5 w 188"/>
                  <a:gd name="T73" fmla="*/ 3 h 243"/>
                  <a:gd name="T74" fmla="*/ 0 w 188"/>
                  <a:gd name="T75" fmla="*/ 1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88" h="243">
                    <a:moveTo>
                      <a:pt x="188" y="243"/>
                    </a:moveTo>
                    <a:lnTo>
                      <a:pt x="188" y="241"/>
                    </a:lnTo>
                    <a:lnTo>
                      <a:pt x="178" y="232"/>
                    </a:lnTo>
                    <a:lnTo>
                      <a:pt x="177" y="229"/>
                    </a:lnTo>
                    <a:lnTo>
                      <a:pt x="174" y="227"/>
                    </a:lnTo>
                    <a:lnTo>
                      <a:pt x="173" y="226"/>
                    </a:lnTo>
                    <a:lnTo>
                      <a:pt x="163" y="221"/>
                    </a:lnTo>
                    <a:lnTo>
                      <a:pt x="157" y="219"/>
                    </a:lnTo>
                    <a:lnTo>
                      <a:pt x="146" y="219"/>
                    </a:lnTo>
                    <a:lnTo>
                      <a:pt x="144" y="218"/>
                    </a:lnTo>
                    <a:lnTo>
                      <a:pt x="144" y="214"/>
                    </a:lnTo>
                    <a:lnTo>
                      <a:pt x="142" y="211"/>
                    </a:lnTo>
                    <a:lnTo>
                      <a:pt x="146" y="211"/>
                    </a:lnTo>
                    <a:lnTo>
                      <a:pt x="146" y="209"/>
                    </a:lnTo>
                    <a:lnTo>
                      <a:pt x="148" y="209"/>
                    </a:lnTo>
                    <a:lnTo>
                      <a:pt x="162" y="195"/>
                    </a:lnTo>
                    <a:lnTo>
                      <a:pt x="145" y="200"/>
                    </a:lnTo>
                    <a:lnTo>
                      <a:pt x="142" y="201"/>
                    </a:lnTo>
                    <a:lnTo>
                      <a:pt x="128" y="198"/>
                    </a:lnTo>
                    <a:lnTo>
                      <a:pt x="125" y="197"/>
                    </a:lnTo>
                    <a:lnTo>
                      <a:pt x="116" y="197"/>
                    </a:lnTo>
                    <a:lnTo>
                      <a:pt x="107" y="198"/>
                    </a:lnTo>
                    <a:lnTo>
                      <a:pt x="104" y="202"/>
                    </a:lnTo>
                    <a:lnTo>
                      <a:pt x="104" y="204"/>
                    </a:lnTo>
                    <a:lnTo>
                      <a:pt x="103" y="205"/>
                    </a:lnTo>
                    <a:lnTo>
                      <a:pt x="94" y="212"/>
                    </a:lnTo>
                    <a:lnTo>
                      <a:pt x="65" y="218"/>
                    </a:lnTo>
                    <a:lnTo>
                      <a:pt x="63" y="217"/>
                    </a:lnTo>
                    <a:lnTo>
                      <a:pt x="65" y="214"/>
                    </a:lnTo>
                    <a:lnTo>
                      <a:pt x="67" y="214"/>
                    </a:lnTo>
                    <a:lnTo>
                      <a:pt x="74" y="184"/>
                    </a:lnTo>
                    <a:lnTo>
                      <a:pt x="70" y="180"/>
                    </a:lnTo>
                    <a:lnTo>
                      <a:pt x="53" y="167"/>
                    </a:lnTo>
                    <a:lnTo>
                      <a:pt x="51" y="167"/>
                    </a:lnTo>
                    <a:lnTo>
                      <a:pt x="51" y="166"/>
                    </a:lnTo>
                    <a:lnTo>
                      <a:pt x="57" y="160"/>
                    </a:lnTo>
                    <a:lnTo>
                      <a:pt x="56" y="152"/>
                    </a:lnTo>
                    <a:lnTo>
                      <a:pt x="54" y="151"/>
                    </a:lnTo>
                    <a:lnTo>
                      <a:pt x="54" y="149"/>
                    </a:lnTo>
                    <a:lnTo>
                      <a:pt x="53" y="149"/>
                    </a:lnTo>
                    <a:lnTo>
                      <a:pt x="58" y="144"/>
                    </a:lnTo>
                    <a:lnTo>
                      <a:pt x="60" y="140"/>
                    </a:lnTo>
                    <a:lnTo>
                      <a:pt x="67" y="131"/>
                    </a:lnTo>
                    <a:lnTo>
                      <a:pt x="68" y="131"/>
                    </a:lnTo>
                    <a:lnTo>
                      <a:pt x="68" y="130"/>
                    </a:lnTo>
                    <a:lnTo>
                      <a:pt x="77" y="126"/>
                    </a:lnTo>
                    <a:lnTo>
                      <a:pt x="78" y="126"/>
                    </a:lnTo>
                    <a:lnTo>
                      <a:pt x="79" y="124"/>
                    </a:lnTo>
                    <a:lnTo>
                      <a:pt x="87" y="116"/>
                    </a:lnTo>
                    <a:lnTo>
                      <a:pt x="93" y="105"/>
                    </a:lnTo>
                    <a:lnTo>
                      <a:pt x="94" y="103"/>
                    </a:lnTo>
                    <a:lnTo>
                      <a:pt x="94" y="102"/>
                    </a:lnTo>
                    <a:lnTo>
                      <a:pt x="84" y="95"/>
                    </a:lnTo>
                    <a:lnTo>
                      <a:pt x="81" y="92"/>
                    </a:lnTo>
                    <a:lnTo>
                      <a:pt x="78" y="87"/>
                    </a:lnTo>
                    <a:lnTo>
                      <a:pt x="79" y="78"/>
                    </a:lnTo>
                    <a:lnTo>
                      <a:pt x="79" y="74"/>
                    </a:lnTo>
                    <a:lnTo>
                      <a:pt x="81" y="61"/>
                    </a:lnTo>
                    <a:lnTo>
                      <a:pt x="81" y="37"/>
                    </a:lnTo>
                    <a:lnTo>
                      <a:pt x="84" y="32"/>
                    </a:lnTo>
                    <a:lnTo>
                      <a:pt x="81" y="30"/>
                    </a:lnTo>
                    <a:lnTo>
                      <a:pt x="78" y="32"/>
                    </a:lnTo>
                    <a:lnTo>
                      <a:pt x="63" y="36"/>
                    </a:lnTo>
                    <a:lnTo>
                      <a:pt x="57" y="35"/>
                    </a:lnTo>
                    <a:lnTo>
                      <a:pt x="54" y="35"/>
                    </a:lnTo>
                    <a:lnTo>
                      <a:pt x="53" y="33"/>
                    </a:lnTo>
                    <a:lnTo>
                      <a:pt x="51" y="33"/>
                    </a:lnTo>
                    <a:lnTo>
                      <a:pt x="46" y="20"/>
                    </a:lnTo>
                    <a:lnTo>
                      <a:pt x="44" y="6"/>
                    </a:lnTo>
                    <a:lnTo>
                      <a:pt x="46" y="4"/>
                    </a:lnTo>
                    <a:lnTo>
                      <a:pt x="44" y="4"/>
                    </a:lnTo>
                    <a:lnTo>
                      <a:pt x="32" y="0"/>
                    </a:lnTo>
                    <a:lnTo>
                      <a:pt x="17" y="3"/>
                    </a:lnTo>
                    <a:lnTo>
                      <a:pt x="5" y="3"/>
                    </a:lnTo>
                    <a:lnTo>
                      <a:pt x="3" y="1"/>
                    </a:lnTo>
                    <a:lnTo>
                      <a:pt x="0" y="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52" name="Freeform 3295">
                <a:extLst>
                  <a:ext uri="{FF2B5EF4-FFF2-40B4-BE49-F238E27FC236}">
                    <a16:creationId xmlns:a16="http://schemas.microsoft.com/office/drawing/2014/main" id="{FBDC8D9F-ADA1-FB01-6164-FE8CC8BC1E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6" y="1131"/>
                <a:ext cx="51" cy="64"/>
              </a:xfrm>
              <a:custGeom>
                <a:avLst/>
                <a:gdLst>
                  <a:gd name="T0" fmla="*/ 202 w 202"/>
                  <a:gd name="T1" fmla="*/ 0 h 255"/>
                  <a:gd name="T2" fmla="*/ 201 w 202"/>
                  <a:gd name="T3" fmla="*/ 0 h 255"/>
                  <a:gd name="T4" fmla="*/ 197 w 202"/>
                  <a:gd name="T5" fmla="*/ 4 h 255"/>
                  <a:gd name="T6" fmla="*/ 191 w 202"/>
                  <a:gd name="T7" fmla="*/ 7 h 255"/>
                  <a:gd name="T8" fmla="*/ 183 w 202"/>
                  <a:gd name="T9" fmla="*/ 14 h 255"/>
                  <a:gd name="T10" fmla="*/ 177 w 202"/>
                  <a:gd name="T11" fmla="*/ 17 h 255"/>
                  <a:gd name="T12" fmla="*/ 155 w 202"/>
                  <a:gd name="T13" fmla="*/ 24 h 255"/>
                  <a:gd name="T14" fmla="*/ 141 w 202"/>
                  <a:gd name="T15" fmla="*/ 26 h 255"/>
                  <a:gd name="T16" fmla="*/ 139 w 202"/>
                  <a:gd name="T17" fmla="*/ 28 h 255"/>
                  <a:gd name="T18" fmla="*/ 141 w 202"/>
                  <a:gd name="T19" fmla="*/ 29 h 255"/>
                  <a:gd name="T20" fmla="*/ 141 w 202"/>
                  <a:gd name="T21" fmla="*/ 31 h 255"/>
                  <a:gd name="T22" fmla="*/ 148 w 202"/>
                  <a:gd name="T23" fmla="*/ 39 h 255"/>
                  <a:gd name="T24" fmla="*/ 152 w 202"/>
                  <a:gd name="T25" fmla="*/ 49 h 255"/>
                  <a:gd name="T26" fmla="*/ 153 w 202"/>
                  <a:gd name="T27" fmla="*/ 53 h 255"/>
                  <a:gd name="T28" fmla="*/ 155 w 202"/>
                  <a:gd name="T29" fmla="*/ 54 h 255"/>
                  <a:gd name="T30" fmla="*/ 149 w 202"/>
                  <a:gd name="T31" fmla="*/ 56 h 255"/>
                  <a:gd name="T32" fmla="*/ 144 w 202"/>
                  <a:gd name="T33" fmla="*/ 56 h 255"/>
                  <a:gd name="T34" fmla="*/ 132 w 202"/>
                  <a:gd name="T35" fmla="*/ 54 h 255"/>
                  <a:gd name="T36" fmla="*/ 125 w 202"/>
                  <a:gd name="T37" fmla="*/ 60 h 255"/>
                  <a:gd name="T38" fmla="*/ 121 w 202"/>
                  <a:gd name="T39" fmla="*/ 65 h 255"/>
                  <a:gd name="T40" fmla="*/ 118 w 202"/>
                  <a:gd name="T41" fmla="*/ 71 h 255"/>
                  <a:gd name="T42" fmla="*/ 114 w 202"/>
                  <a:gd name="T43" fmla="*/ 72 h 255"/>
                  <a:gd name="T44" fmla="*/ 104 w 202"/>
                  <a:gd name="T45" fmla="*/ 78 h 255"/>
                  <a:gd name="T46" fmla="*/ 99 w 202"/>
                  <a:gd name="T47" fmla="*/ 85 h 255"/>
                  <a:gd name="T48" fmla="*/ 95 w 202"/>
                  <a:gd name="T49" fmla="*/ 89 h 255"/>
                  <a:gd name="T50" fmla="*/ 96 w 202"/>
                  <a:gd name="T51" fmla="*/ 91 h 255"/>
                  <a:gd name="T52" fmla="*/ 104 w 202"/>
                  <a:gd name="T53" fmla="*/ 99 h 255"/>
                  <a:gd name="T54" fmla="*/ 113 w 202"/>
                  <a:gd name="T55" fmla="*/ 125 h 255"/>
                  <a:gd name="T56" fmla="*/ 113 w 202"/>
                  <a:gd name="T57" fmla="*/ 135 h 255"/>
                  <a:gd name="T58" fmla="*/ 114 w 202"/>
                  <a:gd name="T59" fmla="*/ 138 h 255"/>
                  <a:gd name="T60" fmla="*/ 114 w 202"/>
                  <a:gd name="T61" fmla="*/ 139 h 255"/>
                  <a:gd name="T62" fmla="*/ 116 w 202"/>
                  <a:gd name="T63" fmla="*/ 141 h 255"/>
                  <a:gd name="T64" fmla="*/ 108 w 202"/>
                  <a:gd name="T65" fmla="*/ 141 h 255"/>
                  <a:gd name="T66" fmla="*/ 106 w 202"/>
                  <a:gd name="T67" fmla="*/ 142 h 255"/>
                  <a:gd name="T68" fmla="*/ 88 w 202"/>
                  <a:gd name="T69" fmla="*/ 161 h 255"/>
                  <a:gd name="T70" fmla="*/ 85 w 202"/>
                  <a:gd name="T71" fmla="*/ 162 h 255"/>
                  <a:gd name="T72" fmla="*/ 78 w 202"/>
                  <a:gd name="T73" fmla="*/ 163 h 255"/>
                  <a:gd name="T74" fmla="*/ 77 w 202"/>
                  <a:gd name="T75" fmla="*/ 161 h 255"/>
                  <a:gd name="T76" fmla="*/ 74 w 202"/>
                  <a:gd name="T77" fmla="*/ 163 h 255"/>
                  <a:gd name="T78" fmla="*/ 65 w 202"/>
                  <a:gd name="T79" fmla="*/ 165 h 255"/>
                  <a:gd name="T80" fmla="*/ 63 w 202"/>
                  <a:gd name="T81" fmla="*/ 165 h 255"/>
                  <a:gd name="T82" fmla="*/ 57 w 202"/>
                  <a:gd name="T83" fmla="*/ 162 h 255"/>
                  <a:gd name="T84" fmla="*/ 54 w 202"/>
                  <a:gd name="T85" fmla="*/ 159 h 255"/>
                  <a:gd name="T86" fmla="*/ 46 w 202"/>
                  <a:gd name="T87" fmla="*/ 155 h 255"/>
                  <a:gd name="T88" fmla="*/ 36 w 202"/>
                  <a:gd name="T89" fmla="*/ 158 h 255"/>
                  <a:gd name="T90" fmla="*/ 33 w 202"/>
                  <a:gd name="T91" fmla="*/ 156 h 255"/>
                  <a:gd name="T92" fmla="*/ 24 w 202"/>
                  <a:gd name="T93" fmla="*/ 165 h 255"/>
                  <a:gd name="T94" fmla="*/ 43 w 202"/>
                  <a:gd name="T95" fmla="*/ 185 h 255"/>
                  <a:gd name="T96" fmla="*/ 46 w 202"/>
                  <a:gd name="T97" fmla="*/ 190 h 255"/>
                  <a:gd name="T98" fmla="*/ 47 w 202"/>
                  <a:gd name="T99" fmla="*/ 191 h 255"/>
                  <a:gd name="T100" fmla="*/ 58 w 202"/>
                  <a:gd name="T101" fmla="*/ 228 h 255"/>
                  <a:gd name="T102" fmla="*/ 58 w 202"/>
                  <a:gd name="T103" fmla="*/ 229 h 255"/>
                  <a:gd name="T104" fmla="*/ 60 w 202"/>
                  <a:gd name="T105" fmla="*/ 233 h 255"/>
                  <a:gd name="T106" fmla="*/ 57 w 202"/>
                  <a:gd name="T107" fmla="*/ 233 h 255"/>
                  <a:gd name="T108" fmla="*/ 43 w 202"/>
                  <a:gd name="T109" fmla="*/ 230 h 255"/>
                  <a:gd name="T110" fmla="*/ 39 w 202"/>
                  <a:gd name="T111" fmla="*/ 233 h 255"/>
                  <a:gd name="T112" fmla="*/ 37 w 202"/>
                  <a:gd name="T113" fmla="*/ 237 h 255"/>
                  <a:gd name="T114" fmla="*/ 32 w 202"/>
                  <a:gd name="T115" fmla="*/ 239 h 255"/>
                  <a:gd name="T116" fmla="*/ 22 w 202"/>
                  <a:gd name="T117" fmla="*/ 240 h 255"/>
                  <a:gd name="T118" fmla="*/ 14 w 202"/>
                  <a:gd name="T119" fmla="*/ 247 h 255"/>
                  <a:gd name="T120" fmla="*/ 4 w 202"/>
                  <a:gd name="T121" fmla="*/ 251 h 255"/>
                  <a:gd name="T122" fmla="*/ 0 w 202"/>
                  <a:gd name="T123" fmla="*/ 255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02" h="255">
                    <a:moveTo>
                      <a:pt x="202" y="0"/>
                    </a:moveTo>
                    <a:lnTo>
                      <a:pt x="201" y="0"/>
                    </a:lnTo>
                    <a:lnTo>
                      <a:pt x="197" y="4"/>
                    </a:lnTo>
                    <a:lnTo>
                      <a:pt x="191" y="7"/>
                    </a:lnTo>
                    <a:lnTo>
                      <a:pt x="183" y="14"/>
                    </a:lnTo>
                    <a:lnTo>
                      <a:pt x="177" y="17"/>
                    </a:lnTo>
                    <a:lnTo>
                      <a:pt x="155" y="24"/>
                    </a:lnTo>
                    <a:lnTo>
                      <a:pt x="141" y="26"/>
                    </a:lnTo>
                    <a:lnTo>
                      <a:pt x="139" y="28"/>
                    </a:lnTo>
                    <a:lnTo>
                      <a:pt x="141" y="29"/>
                    </a:lnTo>
                    <a:lnTo>
                      <a:pt x="141" y="31"/>
                    </a:lnTo>
                    <a:lnTo>
                      <a:pt x="148" y="39"/>
                    </a:lnTo>
                    <a:lnTo>
                      <a:pt x="152" y="49"/>
                    </a:lnTo>
                    <a:lnTo>
                      <a:pt x="153" y="53"/>
                    </a:lnTo>
                    <a:lnTo>
                      <a:pt x="155" y="54"/>
                    </a:lnTo>
                    <a:lnTo>
                      <a:pt x="149" y="56"/>
                    </a:lnTo>
                    <a:lnTo>
                      <a:pt x="144" y="56"/>
                    </a:lnTo>
                    <a:lnTo>
                      <a:pt x="132" y="54"/>
                    </a:lnTo>
                    <a:lnTo>
                      <a:pt x="125" y="60"/>
                    </a:lnTo>
                    <a:lnTo>
                      <a:pt x="121" y="65"/>
                    </a:lnTo>
                    <a:lnTo>
                      <a:pt x="118" y="71"/>
                    </a:lnTo>
                    <a:lnTo>
                      <a:pt x="114" y="72"/>
                    </a:lnTo>
                    <a:lnTo>
                      <a:pt x="104" y="78"/>
                    </a:lnTo>
                    <a:lnTo>
                      <a:pt x="99" y="85"/>
                    </a:lnTo>
                    <a:lnTo>
                      <a:pt x="95" y="89"/>
                    </a:lnTo>
                    <a:lnTo>
                      <a:pt x="96" y="91"/>
                    </a:lnTo>
                    <a:lnTo>
                      <a:pt x="104" y="99"/>
                    </a:lnTo>
                    <a:lnTo>
                      <a:pt x="113" y="125"/>
                    </a:lnTo>
                    <a:lnTo>
                      <a:pt x="113" y="135"/>
                    </a:lnTo>
                    <a:lnTo>
                      <a:pt x="114" y="138"/>
                    </a:lnTo>
                    <a:lnTo>
                      <a:pt x="114" y="139"/>
                    </a:lnTo>
                    <a:lnTo>
                      <a:pt x="116" y="141"/>
                    </a:lnTo>
                    <a:lnTo>
                      <a:pt x="108" y="141"/>
                    </a:lnTo>
                    <a:lnTo>
                      <a:pt x="106" y="142"/>
                    </a:lnTo>
                    <a:lnTo>
                      <a:pt x="88" y="161"/>
                    </a:lnTo>
                    <a:lnTo>
                      <a:pt x="85" y="162"/>
                    </a:lnTo>
                    <a:lnTo>
                      <a:pt x="78" y="163"/>
                    </a:lnTo>
                    <a:lnTo>
                      <a:pt x="77" y="161"/>
                    </a:lnTo>
                    <a:lnTo>
                      <a:pt x="74" y="163"/>
                    </a:lnTo>
                    <a:lnTo>
                      <a:pt x="65" y="165"/>
                    </a:lnTo>
                    <a:lnTo>
                      <a:pt x="63" y="165"/>
                    </a:lnTo>
                    <a:lnTo>
                      <a:pt x="57" y="162"/>
                    </a:lnTo>
                    <a:lnTo>
                      <a:pt x="54" y="159"/>
                    </a:lnTo>
                    <a:lnTo>
                      <a:pt x="46" y="155"/>
                    </a:lnTo>
                    <a:lnTo>
                      <a:pt x="36" y="158"/>
                    </a:lnTo>
                    <a:lnTo>
                      <a:pt x="33" y="156"/>
                    </a:lnTo>
                    <a:lnTo>
                      <a:pt x="24" y="165"/>
                    </a:lnTo>
                    <a:lnTo>
                      <a:pt x="43" y="185"/>
                    </a:lnTo>
                    <a:lnTo>
                      <a:pt x="46" y="190"/>
                    </a:lnTo>
                    <a:lnTo>
                      <a:pt x="47" y="191"/>
                    </a:lnTo>
                    <a:lnTo>
                      <a:pt x="58" y="228"/>
                    </a:lnTo>
                    <a:lnTo>
                      <a:pt x="58" y="229"/>
                    </a:lnTo>
                    <a:lnTo>
                      <a:pt x="60" y="233"/>
                    </a:lnTo>
                    <a:lnTo>
                      <a:pt x="57" y="233"/>
                    </a:lnTo>
                    <a:lnTo>
                      <a:pt x="43" y="230"/>
                    </a:lnTo>
                    <a:lnTo>
                      <a:pt x="39" y="233"/>
                    </a:lnTo>
                    <a:lnTo>
                      <a:pt x="37" y="237"/>
                    </a:lnTo>
                    <a:lnTo>
                      <a:pt x="32" y="239"/>
                    </a:lnTo>
                    <a:lnTo>
                      <a:pt x="22" y="240"/>
                    </a:lnTo>
                    <a:lnTo>
                      <a:pt x="14" y="247"/>
                    </a:lnTo>
                    <a:lnTo>
                      <a:pt x="4" y="251"/>
                    </a:lnTo>
                    <a:lnTo>
                      <a:pt x="0" y="25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53" name="Freeform 3296">
                <a:extLst>
                  <a:ext uri="{FF2B5EF4-FFF2-40B4-BE49-F238E27FC236}">
                    <a16:creationId xmlns:a16="http://schemas.microsoft.com/office/drawing/2014/main" id="{240AD7FE-5873-27F1-294B-B4B45AEDFF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7" y="1131"/>
                <a:ext cx="26" cy="37"/>
              </a:xfrm>
              <a:custGeom>
                <a:avLst/>
                <a:gdLst>
                  <a:gd name="T0" fmla="*/ 106 w 106"/>
                  <a:gd name="T1" fmla="*/ 149 h 149"/>
                  <a:gd name="T2" fmla="*/ 106 w 106"/>
                  <a:gd name="T3" fmla="*/ 148 h 149"/>
                  <a:gd name="T4" fmla="*/ 103 w 106"/>
                  <a:gd name="T5" fmla="*/ 145 h 149"/>
                  <a:gd name="T6" fmla="*/ 102 w 106"/>
                  <a:gd name="T7" fmla="*/ 147 h 149"/>
                  <a:gd name="T8" fmla="*/ 102 w 106"/>
                  <a:gd name="T9" fmla="*/ 145 h 149"/>
                  <a:gd name="T10" fmla="*/ 95 w 106"/>
                  <a:gd name="T11" fmla="*/ 142 h 149"/>
                  <a:gd name="T12" fmla="*/ 94 w 106"/>
                  <a:gd name="T13" fmla="*/ 141 h 149"/>
                  <a:gd name="T14" fmla="*/ 93 w 106"/>
                  <a:gd name="T15" fmla="*/ 138 h 149"/>
                  <a:gd name="T16" fmla="*/ 93 w 106"/>
                  <a:gd name="T17" fmla="*/ 130 h 149"/>
                  <a:gd name="T18" fmla="*/ 94 w 106"/>
                  <a:gd name="T19" fmla="*/ 128 h 149"/>
                  <a:gd name="T20" fmla="*/ 93 w 106"/>
                  <a:gd name="T21" fmla="*/ 120 h 149"/>
                  <a:gd name="T22" fmla="*/ 88 w 106"/>
                  <a:gd name="T23" fmla="*/ 106 h 149"/>
                  <a:gd name="T24" fmla="*/ 88 w 106"/>
                  <a:gd name="T25" fmla="*/ 98 h 149"/>
                  <a:gd name="T26" fmla="*/ 91 w 106"/>
                  <a:gd name="T27" fmla="*/ 92 h 149"/>
                  <a:gd name="T28" fmla="*/ 91 w 106"/>
                  <a:gd name="T29" fmla="*/ 86 h 149"/>
                  <a:gd name="T30" fmla="*/ 90 w 106"/>
                  <a:gd name="T31" fmla="*/ 85 h 149"/>
                  <a:gd name="T32" fmla="*/ 90 w 106"/>
                  <a:gd name="T33" fmla="*/ 84 h 149"/>
                  <a:gd name="T34" fmla="*/ 86 w 106"/>
                  <a:gd name="T35" fmla="*/ 78 h 149"/>
                  <a:gd name="T36" fmla="*/ 78 w 106"/>
                  <a:gd name="T37" fmla="*/ 75 h 149"/>
                  <a:gd name="T38" fmla="*/ 71 w 106"/>
                  <a:gd name="T39" fmla="*/ 74 h 149"/>
                  <a:gd name="T40" fmla="*/ 70 w 106"/>
                  <a:gd name="T41" fmla="*/ 74 h 149"/>
                  <a:gd name="T42" fmla="*/ 63 w 106"/>
                  <a:gd name="T43" fmla="*/ 81 h 149"/>
                  <a:gd name="T44" fmla="*/ 62 w 106"/>
                  <a:gd name="T45" fmla="*/ 81 h 149"/>
                  <a:gd name="T46" fmla="*/ 60 w 106"/>
                  <a:gd name="T47" fmla="*/ 82 h 149"/>
                  <a:gd name="T48" fmla="*/ 59 w 106"/>
                  <a:gd name="T49" fmla="*/ 85 h 149"/>
                  <a:gd name="T50" fmla="*/ 57 w 106"/>
                  <a:gd name="T51" fmla="*/ 84 h 149"/>
                  <a:gd name="T52" fmla="*/ 53 w 106"/>
                  <a:gd name="T53" fmla="*/ 68 h 149"/>
                  <a:gd name="T54" fmla="*/ 45 w 106"/>
                  <a:gd name="T55" fmla="*/ 58 h 149"/>
                  <a:gd name="T56" fmla="*/ 34 w 106"/>
                  <a:gd name="T57" fmla="*/ 61 h 149"/>
                  <a:gd name="T58" fmla="*/ 32 w 106"/>
                  <a:gd name="T59" fmla="*/ 56 h 149"/>
                  <a:gd name="T60" fmla="*/ 32 w 106"/>
                  <a:gd name="T61" fmla="*/ 35 h 149"/>
                  <a:gd name="T62" fmla="*/ 30 w 106"/>
                  <a:gd name="T63" fmla="*/ 32 h 149"/>
                  <a:gd name="T64" fmla="*/ 30 w 106"/>
                  <a:gd name="T65" fmla="*/ 29 h 149"/>
                  <a:gd name="T66" fmla="*/ 28 w 106"/>
                  <a:gd name="T67" fmla="*/ 26 h 149"/>
                  <a:gd name="T68" fmla="*/ 27 w 106"/>
                  <a:gd name="T69" fmla="*/ 26 h 149"/>
                  <a:gd name="T70" fmla="*/ 18 w 106"/>
                  <a:gd name="T71" fmla="*/ 28 h 149"/>
                  <a:gd name="T72" fmla="*/ 13 w 106"/>
                  <a:gd name="T73" fmla="*/ 26 h 149"/>
                  <a:gd name="T74" fmla="*/ 9 w 106"/>
                  <a:gd name="T75" fmla="*/ 24 h 149"/>
                  <a:gd name="T76" fmla="*/ 10 w 106"/>
                  <a:gd name="T77" fmla="*/ 22 h 149"/>
                  <a:gd name="T78" fmla="*/ 10 w 106"/>
                  <a:gd name="T79" fmla="*/ 15 h 149"/>
                  <a:gd name="T80" fmla="*/ 3 w 106"/>
                  <a:gd name="T81" fmla="*/ 1 h 149"/>
                  <a:gd name="T82" fmla="*/ 0 w 106"/>
                  <a:gd name="T83" fmla="*/ 0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06" h="149">
                    <a:moveTo>
                      <a:pt x="106" y="149"/>
                    </a:moveTo>
                    <a:lnTo>
                      <a:pt x="106" y="148"/>
                    </a:lnTo>
                    <a:lnTo>
                      <a:pt x="103" y="145"/>
                    </a:lnTo>
                    <a:lnTo>
                      <a:pt x="102" y="147"/>
                    </a:lnTo>
                    <a:lnTo>
                      <a:pt x="102" y="145"/>
                    </a:lnTo>
                    <a:lnTo>
                      <a:pt x="95" y="142"/>
                    </a:lnTo>
                    <a:lnTo>
                      <a:pt x="94" y="141"/>
                    </a:lnTo>
                    <a:lnTo>
                      <a:pt x="93" y="138"/>
                    </a:lnTo>
                    <a:lnTo>
                      <a:pt x="93" y="130"/>
                    </a:lnTo>
                    <a:lnTo>
                      <a:pt x="94" y="128"/>
                    </a:lnTo>
                    <a:lnTo>
                      <a:pt x="93" y="120"/>
                    </a:lnTo>
                    <a:lnTo>
                      <a:pt x="88" y="106"/>
                    </a:lnTo>
                    <a:lnTo>
                      <a:pt x="88" y="98"/>
                    </a:lnTo>
                    <a:lnTo>
                      <a:pt x="91" y="92"/>
                    </a:lnTo>
                    <a:lnTo>
                      <a:pt x="91" y="86"/>
                    </a:lnTo>
                    <a:lnTo>
                      <a:pt x="90" y="85"/>
                    </a:lnTo>
                    <a:lnTo>
                      <a:pt x="90" y="84"/>
                    </a:lnTo>
                    <a:lnTo>
                      <a:pt x="86" y="78"/>
                    </a:lnTo>
                    <a:lnTo>
                      <a:pt x="78" y="75"/>
                    </a:lnTo>
                    <a:lnTo>
                      <a:pt x="71" y="74"/>
                    </a:lnTo>
                    <a:lnTo>
                      <a:pt x="70" y="74"/>
                    </a:lnTo>
                    <a:lnTo>
                      <a:pt x="63" y="81"/>
                    </a:lnTo>
                    <a:lnTo>
                      <a:pt x="62" y="81"/>
                    </a:lnTo>
                    <a:lnTo>
                      <a:pt x="60" y="82"/>
                    </a:lnTo>
                    <a:lnTo>
                      <a:pt x="59" y="85"/>
                    </a:lnTo>
                    <a:lnTo>
                      <a:pt x="57" y="84"/>
                    </a:lnTo>
                    <a:lnTo>
                      <a:pt x="53" y="68"/>
                    </a:lnTo>
                    <a:lnTo>
                      <a:pt x="45" y="58"/>
                    </a:lnTo>
                    <a:lnTo>
                      <a:pt x="34" y="61"/>
                    </a:lnTo>
                    <a:lnTo>
                      <a:pt x="32" y="56"/>
                    </a:lnTo>
                    <a:lnTo>
                      <a:pt x="32" y="35"/>
                    </a:lnTo>
                    <a:lnTo>
                      <a:pt x="30" y="32"/>
                    </a:lnTo>
                    <a:lnTo>
                      <a:pt x="30" y="29"/>
                    </a:lnTo>
                    <a:lnTo>
                      <a:pt x="28" y="26"/>
                    </a:lnTo>
                    <a:lnTo>
                      <a:pt x="27" y="26"/>
                    </a:lnTo>
                    <a:lnTo>
                      <a:pt x="18" y="28"/>
                    </a:lnTo>
                    <a:lnTo>
                      <a:pt x="13" y="26"/>
                    </a:lnTo>
                    <a:lnTo>
                      <a:pt x="9" y="24"/>
                    </a:lnTo>
                    <a:lnTo>
                      <a:pt x="10" y="22"/>
                    </a:lnTo>
                    <a:lnTo>
                      <a:pt x="10" y="15"/>
                    </a:lnTo>
                    <a:lnTo>
                      <a:pt x="3" y="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54" name="Freeform 3297">
                <a:extLst>
                  <a:ext uri="{FF2B5EF4-FFF2-40B4-BE49-F238E27FC236}">
                    <a16:creationId xmlns:a16="http://schemas.microsoft.com/office/drawing/2014/main" id="{3AD21EF2-D9BF-C5D8-B335-E391A36678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4" y="1105"/>
                <a:ext cx="7" cy="8"/>
              </a:xfrm>
              <a:custGeom>
                <a:avLst/>
                <a:gdLst>
                  <a:gd name="T0" fmla="*/ 0 w 25"/>
                  <a:gd name="T1" fmla="*/ 32 h 32"/>
                  <a:gd name="T2" fmla="*/ 16 w 25"/>
                  <a:gd name="T3" fmla="*/ 14 h 32"/>
                  <a:gd name="T4" fmla="*/ 25 w 25"/>
                  <a:gd name="T5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5" h="32">
                    <a:moveTo>
                      <a:pt x="0" y="32"/>
                    </a:moveTo>
                    <a:lnTo>
                      <a:pt x="16" y="14"/>
                    </a:lnTo>
                    <a:lnTo>
                      <a:pt x="25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55" name="Line 3298">
                <a:extLst>
                  <a:ext uri="{FF2B5EF4-FFF2-40B4-BE49-F238E27FC236}">
                    <a16:creationId xmlns:a16="http://schemas.microsoft.com/office/drawing/2014/main" id="{AC43E20E-090B-C16F-1256-ADB3F6E7B30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424" y="1105"/>
                <a:ext cx="7" cy="8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56" name="Freeform 3299">
                <a:extLst>
                  <a:ext uri="{FF2B5EF4-FFF2-40B4-BE49-F238E27FC236}">
                    <a16:creationId xmlns:a16="http://schemas.microsoft.com/office/drawing/2014/main" id="{55E52C43-8142-D39B-53FE-75F067F55C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4" y="1025"/>
                <a:ext cx="11" cy="8"/>
              </a:xfrm>
              <a:custGeom>
                <a:avLst/>
                <a:gdLst>
                  <a:gd name="T0" fmla="*/ 48 w 48"/>
                  <a:gd name="T1" fmla="*/ 9 h 34"/>
                  <a:gd name="T2" fmla="*/ 30 w 48"/>
                  <a:gd name="T3" fmla="*/ 10 h 34"/>
                  <a:gd name="T4" fmla="*/ 28 w 48"/>
                  <a:gd name="T5" fmla="*/ 15 h 34"/>
                  <a:gd name="T6" fmla="*/ 21 w 48"/>
                  <a:gd name="T7" fmla="*/ 30 h 34"/>
                  <a:gd name="T8" fmla="*/ 21 w 48"/>
                  <a:gd name="T9" fmla="*/ 31 h 34"/>
                  <a:gd name="T10" fmla="*/ 20 w 48"/>
                  <a:gd name="T11" fmla="*/ 33 h 34"/>
                  <a:gd name="T12" fmla="*/ 21 w 48"/>
                  <a:gd name="T13" fmla="*/ 34 h 34"/>
                  <a:gd name="T14" fmla="*/ 20 w 48"/>
                  <a:gd name="T15" fmla="*/ 34 h 34"/>
                  <a:gd name="T16" fmla="*/ 3 w 48"/>
                  <a:gd name="T17" fmla="*/ 24 h 34"/>
                  <a:gd name="T18" fmla="*/ 0 w 48"/>
                  <a:gd name="T19" fmla="*/ 24 h 34"/>
                  <a:gd name="T20" fmla="*/ 0 w 48"/>
                  <a:gd name="T21" fmla="*/ 20 h 34"/>
                  <a:gd name="T22" fmla="*/ 2 w 48"/>
                  <a:gd name="T23" fmla="*/ 17 h 34"/>
                  <a:gd name="T24" fmla="*/ 2 w 48"/>
                  <a:gd name="T25" fmla="*/ 15 h 34"/>
                  <a:gd name="T26" fmla="*/ 9 w 48"/>
                  <a:gd name="T27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8" h="34">
                    <a:moveTo>
                      <a:pt x="48" y="9"/>
                    </a:moveTo>
                    <a:lnTo>
                      <a:pt x="30" y="10"/>
                    </a:lnTo>
                    <a:lnTo>
                      <a:pt x="28" y="15"/>
                    </a:lnTo>
                    <a:lnTo>
                      <a:pt x="21" y="30"/>
                    </a:lnTo>
                    <a:lnTo>
                      <a:pt x="21" y="31"/>
                    </a:lnTo>
                    <a:lnTo>
                      <a:pt x="20" y="33"/>
                    </a:lnTo>
                    <a:lnTo>
                      <a:pt x="21" y="34"/>
                    </a:lnTo>
                    <a:lnTo>
                      <a:pt x="20" y="34"/>
                    </a:lnTo>
                    <a:lnTo>
                      <a:pt x="3" y="24"/>
                    </a:lnTo>
                    <a:lnTo>
                      <a:pt x="0" y="24"/>
                    </a:lnTo>
                    <a:lnTo>
                      <a:pt x="0" y="20"/>
                    </a:lnTo>
                    <a:lnTo>
                      <a:pt x="2" y="17"/>
                    </a:lnTo>
                    <a:lnTo>
                      <a:pt x="2" y="15"/>
                    </a:lnTo>
                    <a:lnTo>
                      <a:pt x="9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57" name="Freeform 3300">
                <a:extLst>
                  <a:ext uri="{FF2B5EF4-FFF2-40B4-BE49-F238E27FC236}">
                    <a16:creationId xmlns:a16="http://schemas.microsoft.com/office/drawing/2014/main" id="{8FD84E99-6716-4820-74AE-3DDA996BD7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1" y="1027"/>
                <a:ext cx="26" cy="29"/>
              </a:xfrm>
              <a:custGeom>
                <a:avLst/>
                <a:gdLst>
                  <a:gd name="T0" fmla="*/ 46 w 102"/>
                  <a:gd name="T1" fmla="*/ 113 h 113"/>
                  <a:gd name="T2" fmla="*/ 46 w 102"/>
                  <a:gd name="T3" fmla="*/ 102 h 113"/>
                  <a:gd name="T4" fmla="*/ 45 w 102"/>
                  <a:gd name="T5" fmla="*/ 91 h 113"/>
                  <a:gd name="T6" fmla="*/ 44 w 102"/>
                  <a:gd name="T7" fmla="*/ 88 h 113"/>
                  <a:gd name="T8" fmla="*/ 39 w 102"/>
                  <a:gd name="T9" fmla="*/ 87 h 113"/>
                  <a:gd name="T10" fmla="*/ 37 w 102"/>
                  <a:gd name="T11" fmla="*/ 88 h 113"/>
                  <a:gd name="T12" fmla="*/ 35 w 102"/>
                  <a:gd name="T13" fmla="*/ 88 h 113"/>
                  <a:gd name="T14" fmla="*/ 34 w 102"/>
                  <a:gd name="T15" fmla="*/ 89 h 113"/>
                  <a:gd name="T16" fmla="*/ 32 w 102"/>
                  <a:gd name="T17" fmla="*/ 89 h 113"/>
                  <a:gd name="T18" fmla="*/ 27 w 102"/>
                  <a:gd name="T19" fmla="*/ 91 h 113"/>
                  <a:gd name="T20" fmla="*/ 13 w 102"/>
                  <a:gd name="T21" fmla="*/ 87 h 113"/>
                  <a:gd name="T22" fmla="*/ 9 w 102"/>
                  <a:gd name="T23" fmla="*/ 87 h 113"/>
                  <a:gd name="T24" fmla="*/ 9 w 102"/>
                  <a:gd name="T25" fmla="*/ 85 h 113"/>
                  <a:gd name="T26" fmla="*/ 2 w 102"/>
                  <a:gd name="T27" fmla="*/ 77 h 113"/>
                  <a:gd name="T28" fmla="*/ 0 w 102"/>
                  <a:gd name="T29" fmla="*/ 77 h 113"/>
                  <a:gd name="T30" fmla="*/ 17 w 102"/>
                  <a:gd name="T31" fmla="*/ 60 h 113"/>
                  <a:gd name="T32" fmla="*/ 20 w 102"/>
                  <a:gd name="T33" fmla="*/ 64 h 113"/>
                  <a:gd name="T34" fmla="*/ 34 w 102"/>
                  <a:gd name="T35" fmla="*/ 71 h 113"/>
                  <a:gd name="T36" fmla="*/ 46 w 102"/>
                  <a:gd name="T37" fmla="*/ 71 h 113"/>
                  <a:gd name="T38" fmla="*/ 58 w 102"/>
                  <a:gd name="T39" fmla="*/ 70 h 113"/>
                  <a:gd name="T40" fmla="*/ 60 w 102"/>
                  <a:gd name="T41" fmla="*/ 68 h 113"/>
                  <a:gd name="T42" fmla="*/ 70 w 102"/>
                  <a:gd name="T43" fmla="*/ 59 h 113"/>
                  <a:gd name="T44" fmla="*/ 79 w 102"/>
                  <a:gd name="T45" fmla="*/ 55 h 113"/>
                  <a:gd name="T46" fmla="*/ 85 w 102"/>
                  <a:gd name="T47" fmla="*/ 58 h 113"/>
                  <a:gd name="T48" fmla="*/ 84 w 102"/>
                  <a:gd name="T49" fmla="*/ 58 h 113"/>
                  <a:gd name="T50" fmla="*/ 84 w 102"/>
                  <a:gd name="T51" fmla="*/ 59 h 113"/>
                  <a:gd name="T52" fmla="*/ 88 w 102"/>
                  <a:gd name="T53" fmla="*/ 67 h 113"/>
                  <a:gd name="T54" fmla="*/ 92 w 102"/>
                  <a:gd name="T55" fmla="*/ 71 h 113"/>
                  <a:gd name="T56" fmla="*/ 97 w 102"/>
                  <a:gd name="T57" fmla="*/ 67 h 113"/>
                  <a:gd name="T58" fmla="*/ 99 w 102"/>
                  <a:gd name="T59" fmla="*/ 66 h 113"/>
                  <a:gd name="T60" fmla="*/ 98 w 102"/>
                  <a:gd name="T61" fmla="*/ 63 h 113"/>
                  <a:gd name="T62" fmla="*/ 98 w 102"/>
                  <a:gd name="T63" fmla="*/ 56 h 113"/>
                  <a:gd name="T64" fmla="*/ 97 w 102"/>
                  <a:gd name="T65" fmla="*/ 48 h 113"/>
                  <a:gd name="T66" fmla="*/ 101 w 102"/>
                  <a:gd name="T67" fmla="*/ 36 h 113"/>
                  <a:gd name="T68" fmla="*/ 102 w 102"/>
                  <a:gd name="T69" fmla="*/ 21 h 113"/>
                  <a:gd name="T70" fmla="*/ 99 w 102"/>
                  <a:gd name="T71" fmla="*/ 4 h 113"/>
                  <a:gd name="T72" fmla="*/ 97 w 102"/>
                  <a:gd name="T73" fmla="*/ 0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2" h="113">
                    <a:moveTo>
                      <a:pt x="46" y="113"/>
                    </a:moveTo>
                    <a:lnTo>
                      <a:pt x="46" y="102"/>
                    </a:lnTo>
                    <a:lnTo>
                      <a:pt x="45" y="91"/>
                    </a:lnTo>
                    <a:lnTo>
                      <a:pt x="44" y="88"/>
                    </a:lnTo>
                    <a:lnTo>
                      <a:pt x="39" y="87"/>
                    </a:lnTo>
                    <a:lnTo>
                      <a:pt x="37" y="88"/>
                    </a:lnTo>
                    <a:lnTo>
                      <a:pt x="35" y="88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27" y="91"/>
                    </a:lnTo>
                    <a:lnTo>
                      <a:pt x="13" y="87"/>
                    </a:lnTo>
                    <a:lnTo>
                      <a:pt x="9" y="87"/>
                    </a:lnTo>
                    <a:lnTo>
                      <a:pt x="9" y="85"/>
                    </a:lnTo>
                    <a:lnTo>
                      <a:pt x="2" y="77"/>
                    </a:lnTo>
                    <a:lnTo>
                      <a:pt x="0" y="77"/>
                    </a:lnTo>
                    <a:lnTo>
                      <a:pt x="17" y="60"/>
                    </a:lnTo>
                    <a:lnTo>
                      <a:pt x="20" y="64"/>
                    </a:lnTo>
                    <a:lnTo>
                      <a:pt x="34" y="71"/>
                    </a:lnTo>
                    <a:lnTo>
                      <a:pt x="46" y="71"/>
                    </a:lnTo>
                    <a:lnTo>
                      <a:pt x="58" y="70"/>
                    </a:lnTo>
                    <a:lnTo>
                      <a:pt x="60" y="68"/>
                    </a:lnTo>
                    <a:lnTo>
                      <a:pt x="70" y="59"/>
                    </a:lnTo>
                    <a:lnTo>
                      <a:pt x="79" y="55"/>
                    </a:lnTo>
                    <a:lnTo>
                      <a:pt x="85" y="58"/>
                    </a:lnTo>
                    <a:lnTo>
                      <a:pt x="84" y="58"/>
                    </a:lnTo>
                    <a:lnTo>
                      <a:pt x="84" y="59"/>
                    </a:lnTo>
                    <a:lnTo>
                      <a:pt x="88" y="67"/>
                    </a:lnTo>
                    <a:lnTo>
                      <a:pt x="92" y="71"/>
                    </a:lnTo>
                    <a:lnTo>
                      <a:pt x="97" y="67"/>
                    </a:lnTo>
                    <a:lnTo>
                      <a:pt x="99" y="66"/>
                    </a:lnTo>
                    <a:lnTo>
                      <a:pt x="98" y="63"/>
                    </a:lnTo>
                    <a:lnTo>
                      <a:pt x="98" y="56"/>
                    </a:lnTo>
                    <a:lnTo>
                      <a:pt x="97" y="48"/>
                    </a:lnTo>
                    <a:lnTo>
                      <a:pt x="101" y="36"/>
                    </a:lnTo>
                    <a:lnTo>
                      <a:pt x="102" y="21"/>
                    </a:lnTo>
                    <a:lnTo>
                      <a:pt x="99" y="4"/>
                    </a:lnTo>
                    <a:lnTo>
                      <a:pt x="97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58" name="Freeform 3301">
                <a:extLst>
                  <a:ext uri="{FF2B5EF4-FFF2-40B4-BE49-F238E27FC236}">
                    <a16:creationId xmlns:a16="http://schemas.microsoft.com/office/drawing/2014/main" id="{FDA078CA-2AD6-6A43-8D38-7CE6FFDB0B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0" y="1056"/>
                <a:ext cx="13" cy="15"/>
              </a:xfrm>
              <a:custGeom>
                <a:avLst/>
                <a:gdLst>
                  <a:gd name="T0" fmla="*/ 0 w 53"/>
                  <a:gd name="T1" fmla="*/ 60 h 60"/>
                  <a:gd name="T2" fmla="*/ 0 w 53"/>
                  <a:gd name="T3" fmla="*/ 59 h 60"/>
                  <a:gd name="T4" fmla="*/ 3 w 53"/>
                  <a:gd name="T5" fmla="*/ 39 h 60"/>
                  <a:gd name="T6" fmla="*/ 10 w 53"/>
                  <a:gd name="T7" fmla="*/ 20 h 60"/>
                  <a:gd name="T8" fmla="*/ 10 w 53"/>
                  <a:gd name="T9" fmla="*/ 18 h 60"/>
                  <a:gd name="T10" fmla="*/ 11 w 53"/>
                  <a:gd name="T11" fmla="*/ 17 h 60"/>
                  <a:gd name="T12" fmla="*/ 11 w 53"/>
                  <a:gd name="T13" fmla="*/ 12 h 60"/>
                  <a:gd name="T14" fmla="*/ 12 w 53"/>
                  <a:gd name="T15" fmla="*/ 9 h 60"/>
                  <a:gd name="T16" fmla="*/ 23 w 53"/>
                  <a:gd name="T17" fmla="*/ 7 h 60"/>
                  <a:gd name="T18" fmla="*/ 32 w 53"/>
                  <a:gd name="T19" fmla="*/ 13 h 60"/>
                  <a:gd name="T20" fmla="*/ 34 w 53"/>
                  <a:gd name="T21" fmla="*/ 17 h 60"/>
                  <a:gd name="T22" fmla="*/ 37 w 53"/>
                  <a:gd name="T23" fmla="*/ 17 h 60"/>
                  <a:gd name="T24" fmla="*/ 40 w 53"/>
                  <a:gd name="T25" fmla="*/ 14 h 60"/>
                  <a:gd name="T26" fmla="*/ 51 w 53"/>
                  <a:gd name="T27" fmla="*/ 7 h 60"/>
                  <a:gd name="T28" fmla="*/ 53 w 53"/>
                  <a:gd name="T29" fmla="*/ 5 h 60"/>
                  <a:gd name="T30" fmla="*/ 51 w 53"/>
                  <a:gd name="T31" fmla="*/ 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3" h="60">
                    <a:moveTo>
                      <a:pt x="0" y="60"/>
                    </a:moveTo>
                    <a:lnTo>
                      <a:pt x="0" y="59"/>
                    </a:lnTo>
                    <a:lnTo>
                      <a:pt x="3" y="39"/>
                    </a:lnTo>
                    <a:lnTo>
                      <a:pt x="10" y="20"/>
                    </a:lnTo>
                    <a:lnTo>
                      <a:pt x="10" y="18"/>
                    </a:lnTo>
                    <a:lnTo>
                      <a:pt x="11" y="17"/>
                    </a:lnTo>
                    <a:lnTo>
                      <a:pt x="11" y="12"/>
                    </a:lnTo>
                    <a:lnTo>
                      <a:pt x="12" y="9"/>
                    </a:lnTo>
                    <a:lnTo>
                      <a:pt x="23" y="7"/>
                    </a:lnTo>
                    <a:lnTo>
                      <a:pt x="32" y="13"/>
                    </a:lnTo>
                    <a:lnTo>
                      <a:pt x="34" y="17"/>
                    </a:lnTo>
                    <a:lnTo>
                      <a:pt x="37" y="17"/>
                    </a:lnTo>
                    <a:lnTo>
                      <a:pt x="40" y="14"/>
                    </a:lnTo>
                    <a:lnTo>
                      <a:pt x="51" y="7"/>
                    </a:lnTo>
                    <a:lnTo>
                      <a:pt x="53" y="5"/>
                    </a:lnTo>
                    <a:lnTo>
                      <a:pt x="51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59" name="Freeform 3302">
                <a:extLst>
                  <a:ext uri="{FF2B5EF4-FFF2-40B4-BE49-F238E27FC236}">
                    <a16:creationId xmlns:a16="http://schemas.microsoft.com/office/drawing/2014/main" id="{9129645D-FE1F-50B1-6BF2-ED881B4A23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2" y="1071"/>
                <a:ext cx="48" cy="18"/>
              </a:xfrm>
              <a:custGeom>
                <a:avLst/>
                <a:gdLst>
                  <a:gd name="T0" fmla="*/ 194 w 194"/>
                  <a:gd name="T1" fmla="*/ 0 h 74"/>
                  <a:gd name="T2" fmla="*/ 191 w 194"/>
                  <a:gd name="T3" fmla="*/ 10 h 74"/>
                  <a:gd name="T4" fmla="*/ 183 w 194"/>
                  <a:gd name="T5" fmla="*/ 16 h 74"/>
                  <a:gd name="T6" fmla="*/ 181 w 194"/>
                  <a:gd name="T7" fmla="*/ 20 h 74"/>
                  <a:gd name="T8" fmla="*/ 181 w 194"/>
                  <a:gd name="T9" fmla="*/ 27 h 74"/>
                  <a:gd name="T10" fmla="*/ 177 w 194"/>
                  <a:gd name="T11" fmla="*/ 28 h 74"/>
                  <a:gd name="T12" fmla="*/ 170 w 194"/>
                  <a:gd name="T13" fmla="*/ 27 h 74"/>
                  <a:gd name="T14" fmla="*/ 164 w 194"/>
                  <a:gd name="T15" fmla="*/ 24 h 74"/>
                  <a:gd name="T16" fmla="*/ 164 w 194"/>
                  <a:gd name="T17" fmla="*/ 22 h 74"/>
                  <a:gd name="T18" fmla="*/ 154 w 194"/>
                  <a:gd name="T19" fmla="*/ 22 h 74"/>
                  <a:gd name="T20" fmla="*/ 152 w 194"/>
                  <a:gd name="T21" fmla="*/ 46 h 74"/>
                  <a:gd name="T22" fmla="*/ 141 w 194"/>
                  <a:gd name="T23" fmla="*/ 62 h 74"/>
                  <a:gd name="T24" fmla="*/ 134 w 194"/>
                  <a:gd name="T25" fmla="*/ 63 h 74"/>
                  <a:gd name="T26" fmla="*/ 130 w 194"/>
                  <a:gd name="T27" fmla="*/ 66 h 74"/>
                  <a:gd name="T28" fmla="*/ 123 w 194"/>
                  <a:gd name="T29" fmla="*/ 66 h 74"/>
                  <a:gd name="T30" fmla="*/ 115 w 194"/>
                  <a:gd name="T31" fmla="*/ 65 h 74"/>
                  <a:gd name="T32" fmla="*/ 108 w 194"/>
                  <a:gd name="T33" fmla="*/ 65 h 74"/>
                  <a:gd name="T34" fmla="*/ 93 w 194"/>
                  <a:gd name="T35" fmla="*/ 67 h 74"/>
                  <a:gd name="T36" fmla="*/ 92 w 194"/>
                  <a:gd name="T37" fmla="*/ 67 h 74"/>
                  <a:gd name="T38" fmla="*/ 77 w 194"/>
                  <a:gd name="T39" fmla="*/ 53 h 74"/>
                  <a:gd name="T40" fmla="*/ 68 w 194"/>
                  <a:gd name="T41" fmla="*/ 51 h 74"/>
                  <a:gd name="T42" fmla="*/ 67 w 194"/>
                  <a:gd name="T43" fmla="*/ 49 h 74"/>
                  <a:gd name="T44" fmla="*/ 61 w 194"/>
                  <a:gd name="T45" fmla="*/ 52 h 74"/>
                  <a:gd name="T46" fmla="*/ 50 w 194"/>
                  <a:gd name="T47" fmla="*/ 74 h 74"/>
                  <a:gd name="T48" fmla="*/ 46 w 194"/>
                  <a:gd name="T49" fmla="*/ 74 h 74"/>
                  <a:gd name="T50" fmla="*/ 46 w 194"/>
                  <a:gd name="T51" fmla="*/ 67 h 74"/>
                  <a:gd name="T52" fmla="*/ 44 w 194"/>
                  <a:gd name="T53" fmla="*/ 58 h 74"/>
                  <a:gd name="T54" fmla="*/ 19 w 194"/>
                  <a:gd name="T55" fmla="*/ 42 h 74"/>
                  <a:gd name="T56" fmla="*/ 0 w 194"/>
                  <a:gd name="T57" fmla="*/ 42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94" h="74">
                    <a:moveTo>
                      <a:pt x="194" y="0"/>
                    </a:moveTo>
                    <a:lnTo>
                      <a:pt x="191" y="10"/>
                    </a:lnTo>
                    <a:lnTo>
                      <a:pt x="183" y="16"/>
                    </a:lnTo>
                    <a:lnTo>
                      <a:pt x="181" y="20"/>
                    </a:lnTo>
                    <a:lnTo>
                      <a:pt x="181" y="27"/>
                    </a:lnTo>
                    <a:lnTo>
                      <a:pt x="177" y="28"/>
                    </a:lnTo>
                    <a:lnTo>
                      <a:pt x="170" y="27"/>
                    </a:lnTo>
                    <a:lnTo>
                      <a:pt x="164" y="24"/>
                    </a:lnTo>
                    <a:lnTo>
                      <a:pt x="164" y="22"/>
                    </a:lnTo>
                    <a:lnTo>
                      <a:pt x="154" y="22"/>
                    </a:lnTo>
                    <a:lnTo>
                      <a:pt x="152" y="46"/>
                    </a:lnTo>
                    <a:lnTo>
                      <a:pt x="141" y="62"/>
                    </a:lnTo>
                    <a:lnTo>
                      <a:pt x="134" y="63"/>
                    </a:lnTo>
                    <a:lnTo>
                      <a:pt x="130" y="66"/>
                    </a:lnTo>
                    <a:lnTo>
                      <a:pt x="123" y="66"/>
                    </a:lnTo>
                    <a:lnTo>
                      <a:pt x="115" y="65"/>
                    </a:lnTo>
                    <a:lnTo>
                      <a:pt x="108" y="65"/>
                    </a:lnTo>
                    <a:lnTo>
                      <a:pt x="93" y="67"/>
                    </a:lnTo>
                    <a:lnTo>
                      <a:pt x="92" y="67"/>
                    </a:lnTo>
                    <a:lnTo>
                      <a:pt x="77" y="53"/>
                    </a:lnTo>
                    <a:lnTo>
                      <a:pt x="68" y="51"/>
                    </a:lnTo>
                    <a:lnTo>
                      <a:pt x="67" y="49"/>
                    </a:lnTo>
                    <a:lnTo>
                      <a:pt x="61" y="52"/>
                    </a:lnTo>
                    <a:lnTo>
                      <a:pt x="50" y="74"/>
                    </a:lnTo>
                    <a:lnTo>
                      <a:pt x="46" y="74"/>
                    </a:lnTo>
                    <a:lnTo>
                      <a:pt x="46" y="67"/>
                    </a:lnTo>
                    <a:lnTo>
                      <a:pt x="44" y="58"/>
                    </a:lnTo>
                    <a:lnTo>
                      <a:pt x="19" y="42"/>
                    </a:lnTo>
                    <a:lnTo>
                      <a:pt x="0" y="4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60" name="Freeform 3303">
                <a:extLst>
                  <a:ext uri="{FF2B5EF4-FFF2-40B4-BE49-F238E27FC236}">
                    <a16:creationId xmlns:a16="http://schemas.microsoft.com/office/drawing/2014/main" id="{F467155D-DB58-1CFE-65AF-AFE96AF560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6" y="1195"/>
                <a:ext cx="12" cy="39"/>
              </a:xfrm>
              <a:custGeom>
                <a:avLst/>
                <a:gdLst>
                  <a:gd name="T0" fmla="*/ 0 w 46"/>
                  <a:gd name="T1" fmla="*/ 0 h 158"/>
                  <a:gd name="T2" fmla="*/ 1 w 46"/>
                  <a:gd name="T3" fmla="*/ 2 h 158"/>
                  <a:gd name="T4" fmla="*/ 4 w 46"/>
                  <a:gd name="T5" fmla="*/ 2 h 158"/>
                  <a:gd name="T6" fmla="*/ 14 w 46"/>
                  <a:gd name="T7" fmla="*/ 26 h 158"/>
                  <a:gd name="T8" fmla="*/ 25 w 46"/>
                  <a:gd name="T9" fmla="*/ 44 h 158"/>
                  <a:gd name="T10" fmla="*/ 25 w 46"/>
                  <a:gd name="T11" fmla="*/ 45 h 158"/>
                  <a:gd name="T12" fmla="*/ 26 w 46"/>
                  <a:gd name="T13" fmla="*/ 51 h 158"/>
                  <a:gd name="T14" fmla="*/ 26 w 46"/>
                  <a:gd name="T15" fmla="*/ 52 h 158"/>
                  <a:gd name="T16" fmla="*/ 24 w 46"/>
                  <a:gd name="T17" fmla="*/ 62 h 158"/>
                  <a:gd name="T18" fmla="*/ 22 w 46"/>
                  <a:gd name="T19" fmla="*/ 72 h 158"/>
                  <a:gd name="T20" fmla="*/ 19 w 46"/>
                  <a:gd name="T21" fmla="*/ 74 h 158"/>
                  <a:gd name="T22" fmla="*/ 17 w 46"/>
                  <a:gd name="T23" fmla="*/ 76 h 158"/>
                  <a:gd name="T24" fmla="*/ 12 w 46"/>
                  <a:gd name="T25" fmla="*/ 74 h 158"/>
                  <a:gd name="T26" fmla="*/ 12 w 46"/>
                  <a:gd name="T27" fmla="*/ 76 h 158"/>
                  <a:gd name="T28" fmla="*/ 15 w 46"/>
                  <a:gd name="T29" fmla="*/ 79 h 158"/>
                  <a:gd name="T30" fmla="*/ 12 w 46"/>
                  <a:gd name="T31" fmla="*/ 86 h 158"/>
                  <a:gd name="T32" fmla="*/ 10 w 46"/>
                  <a:gd name="T33" fmla="*/ 95 h 158"/>
                  <a:gd name="T34" fmla="*/ 8 w 46"/>
                  <a:gd name="T35" fmla="*/ 97 h 158"/>
                  <a:gd name="T36" fmla="*/ 19 w 46"/>
                  <a:gd name="T37" fmla="*/ 97 h 158"/>
                  <a:gd name="T38" fmla="*/ 28 w 46"/>
                  <a:gd name="T39" fmla="*/ 100 h 158"/>
                  <a:gd name="T40" fmla="*/ 32 w 46"/>
                  <a:gd name="T41" fmla="*/ 102 h 158"/>
                  <a:gd name="T42" fmla="*/ 32 w 46"/>
                  <a:gd name="T43" fmla="*/ 104 h 158"/>
                  <a:gd name="T44" fmla="*/ 31 w 46"/>
                  <a:gd name="T45" fmla="*/ 107 h 158"/>
                  <a:gd name="T46" fmla="*/ 29 w 46"/>
                  <a:gd name="T47" fmla="*/ 108 h 158"/>
                  <a:gd name="T48" fmla="*/ 24 w 46"/>
                  <a:gd name="T49" fmla="*/ 109 h 158"/>
                  <a:gd name="T50" fmla="*/ 21 w 46"/>
                  <a:gd name="T51" fmla="*/ 108 h 158"/>
                  <a:gd name="T52" fmla="*/ 21 w 46"/>
                  <a:gd name="T53" fmla="*/ 112 h 158"/>
                  <a:gd name="T54" fmla="*/ 22 w 46"/>
                  <a:gd name="T55" fmla="*/ 114 h 158"/>
                  <a:gd name="T56" fmla="*/ 28 w 46"/>
                  <a:gd name="T57" fmla="*/ 114 h 158"/>
                  <a:gd name="T58" fmla="*/ 29 w 46"/>
                  <a:gd name="T59" fmla="*/ 115 h 158"/>
                  <a:gd name="T60" fmla="*/ 36 w 46"/>
                  <a:gd name="T61" fmla="*/ 115 h 158"/>
                  <a:gd name="T62" fmla="*/ 36 w 46"/>
                  <a:gd name="T63" fmla="*/ 114 h 158"/>
                  <a:gd name="T64" fmla="*/ 37 w 46"/>
                  <a:gd name="T65" fmla="*/ 112 h 158"/>
                  <a:gd name="T66" fmla="*/ 43 w 46"/>
                  <a:gd name="T67" fmla="*/ 111 h 158"/>
                  <a:gd name="T68" fmla="*/ 44 w 46"/>
                  <a:gd name="T69" fmla="*/ 109 h 158"/>
                  <a:gd name="T70" fmla="*/ 46 w 46"/>
                  <a:gd name="T71" fmla="*/ 111 h 158"/>
                  <a:gd name="T72" fmla="*/ 46 w 46"/>
                  <a:gd name="T73" fmla="*/ 116 h 158"/>
                  <a:gd name="T74" fmla="*/ 44 w 46"/>
                  <a:gd name="T75" fmla="*/ 121 h 158"/>
                  <a:gd name="T76" fmla="*/ 44 w 46"/>
                  <a:gd name="T77" fmla="*/ 126 h 158"/>
                  <a:gd name="T78" fmla="*/ 43 w 46"/>
                  <a:gd name="T79" fmla="*/ 127 h 158"/>
                  <a:gd name="T80" fmla="*/ 41 w 46"/>
                  <a:gd name="T81" fmla="*/ 130 h 158"/>
                  <a:gd name="T82" fmla="*/ 41 w 46"/>
                  <a:gd name="T83" fmla="*/ 134 h 158"/>
                  <a:gd name="T84" fmla="*/ 37 w 46"/>
                  <a:gd name="T85" fmla="*/ 151 h 158"/>
                  <a:gd name="T86" fmla="*/ 37 w 46"/>
                  <a:gd name="T87" fmla="*/ 158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46" h="158">
                    <a:moveTo>
                      <a:pt x="0" y="0"/>
                    </a:moveTo>
                    <a:lnTo>
                      <a:pt x="1" y="2"/>
                    </a:lnTo>
                    <a:lnTo>
                      <a:pt x="4" y="2"/>
                    </a:lnTo>
                    <a:lnTo>
                      <a:pt x="14" y="26"/>
                    </a:lnTo>
                    <a:lnTo>
                      <a:pt x="25" y="44"/>
                    </a:lnTo>
                    <a:lnTo>
                      <a:pt x="25" y="45"/>
                    </a:lnTo>
                    <a:lnTo>
                      <a:pt x="26" y="51"/>
                    </a:lnTo>
                    <a:lnTo>
                      <a:pt x="26" y="52"/>
                    </a:lnTo>
                    <a:lnTo>
                      <a:pt x="24" y="62"/>
                    </a:lnTo>
                    <a:lnTo>
                      <a:pt x="22" y="72"/>
                    </a:lnTo>
                    <a:lnTo>
                      <a:pt x="19" y="74"/>
                    </a:lnTo>
                    <a:lnTo>
                      <a:pt x="17" y="76"/>
                    </a:lnTo>
                    <a:lnTo>
                      <a:pt x="12" y="74"/>
                    </a:lnTo>
                    <a:lnTo>
                      <a:pt x="12" y="76"/>
                    </a:lnTo>
                    <a:lnTo>
                      <a:pt x="15" y="79"/>
                    </a:lnTo>
                    <a:lnTo>
                      <a:pt x="12" y="86"/>
                    </a:lnTo>
                    <a:lnTo>
                      <a:pt x="10" y="95"/>
                    </a:lnTo>
                    <a:lnTo>
                      <a:pt x="8" y="97"/>
                    </a:lnTo>
                    <a:lnTo>
                      <a:pt x="19" y="97"/>
                    </a:lnTo>
                    <a:lnTo>
                      <a:pt x="28" y="100"/>
                    </a:lnTo>
                    <a:lnTo>
                      <a:pt x="32" y="102"/>
                    </a:lnTo>
                    <a:lnTo>
                      <a:pt x="32" y="104"/>
                    </a:lnTo>
                    <a:lnTo>
                      <a:pt x="31" y="107"/>
                    </a:lnTo>
                    <a:lnTo>
                      <a:pt x="29" y="108"/>
                    </a:lnTo>
                    <a:lnTo>
                      <a:pt x="24" y="109"/>
                    </a:lnTo>
                    <a:lnTo>
                      <a:pt x="21" y="108"/>
                    </a:lnTo>
                    <a:lnTo>
                      <a:pt x="21" y="112"/>
                    </a:lnTo>
                    <a:lnTo>
                      <a:pt x="22" y="114"/>
                    </a:lnTo>
                    <a:lnTo>
                      <a:pt x="28" y="114"/>
                    </a:lnTo>
                    <a:lnTo>
                      <a:pt x="29" y="115"/>
                    </a:lnTo>
                    <a:lnTo>
                      <a:pt x="36" y="115"/>
                    </a:lnTo>
                    <a:lnTo>
                      <a:pt x="36" y="114"/>
                    </a:lnTo>
                    <a:lnTo>
                      <a:pt x="37" y="112"/>
                    </a:lnTo>
                    <a:lnTo>
                      <a:pt x="43" y="111"/>
                    </a:lnTo>
                    <a:lnTo>
                      <a:pt x="44" y="109"/>
                    </a:lnTo>
                    <a:lnTo>
                      <a:pt x="46" y="111"/>
                    </a:lnTo>
                    <a:lnTo>
                      <a:pt x="46" y="116"/>
                    </a:lnTo>
                    <a:lnTo>
                      <a:pt x="44" y="121"/>
                    </a:lnTo>
                    <a:lnTo>
                      <a:pt x="44" y="126"/>
                    </a:lnTo>
                    <a:lnTo>
                      <a:pt x="43" y="127"/>
                    </a:lnTo>
                    <a:lnTo>
                      <a:pt x="41" y="130"/>
                    </a:lnTo>
                    <a:lnTo>
                      <a:pt x="41" y="134"/>
                    </a:lnTo>
                    <a:lnTo>
                      <a:pt x="37" y="151"/>
                    </a:lnTo>
                    <a:lnTo>
                      <a:pt x="37" y="15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61" name="Freeform 3304">
                <a:extLst>
                  <a:ext uri="{FF2B5EF4-FFF2-40B4-BE49-F238E27FC236}">
                    <a16:creationId xmlns:a16="http://schemas.microsoft.com/office/drawing/2014/main" id="{40F0BAB8-9030-76FC-F2EC-AC14E4B314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5" y="1234"/>
                <a:ext cx="17" cy="14"/>
              </a:xfrm>
              <a:custGeom>
                <a:avLst/>
                <a:gdLst>
                  <a:gd name="T0" fmla="*/ 4 w 71"/>
                  <a:gd name="T1" fmla="*/ 0 h 55"/>
                  <a:gd name="T2" fmla="*/ 3 w 71"/>
                  <a:gd name="T3" fmla="*/ 7 h 55"/>
                  <a:gd name="T4" fmla="*/ 3 w 71"/>
                  <a:gd name="T5" fmla="*/ 11 h 55"/>
                  <a:gd name="T6" fmla="*/ 0 w 71"/>
                  <a:gd name="T7" fmla="*/ 16 h 55"/>
                  <a:gd name="T8" fmla="*/ 0 w 71"/>
                  <a:gd name="T9" fmla="*/ 21 h 55"/>
                  <a:gd name="T10" fmla="*/ 3 w 71"/>
                  <a:gd name="T11" fmla="*/ 24 h 55"/>
                  <a:gd name="T12" fmla="*/ 3 w 71"/>
                  <a:gd name="T13" fmla="*/ 26 h 55"/>
                  <a:gd name="T14" fmla="*/ 4 w 71"/>
                  <a:gd name="T15" fmla="*/ 27 h 55"/>
                  <a:gd name="T16" fmla="*/ 6 w 71"/>
                  <a:gd name="T17" fmla="*/ 27 h 55"/>
                  <a:gd name="T18" fmla="*/ 13 w 71"/>
                  <a:gd name="T19" fmla="*/ 33 h 55"/>
                  <a:gd name="T20" fmla="*/ 13 w 71"/>
                  <a:gd name="T21" fmla="*/ 39 h 55"/>
                  <a:gd name="T22" fmla="*/ 14 w 71"/>
                  <a:gd name="T23" fmla="*/ 43 h 55"/>
                  <a:gd name="T24" fmla="*/ 15 w 71"/>
                  <a:gd name="T25" fmla="*/ 45 h 55"/>
                  <a:gd name="T26" fmla="*/ 20 w 71"/>
                  <a:gd name="T27" fmla="*/ 55 h 55"/>
                  <a:gd name="T28" fmla="*/ 27 w 71"/>
                  <a:gd name="T29" fmla="*/ 52 h 55"/>
                  <a:gd name="T30" fmla="*/ 28 w 71"/>
                  <a:gd name="T31" fmla="*/ 50 h 55"/>
                  <a:gd name="T32" fmla="*/ 30 w 71"/>
                  <a:gd name="T33" fmla="*/ 48 h 55"/>
                  <a:gd name="T34" fmla="*/ 35 w 71"/>
                  <a:gd name="T35" fmla="*/ 42 h 55"/>
                  <a:gd name="T36" fmla="*/ 38 w 71"/>
                  <a:gd name="T37" fmla="*/ 41 h 55"/>
                  <a:gd name="T38" fmla="*/ 42 w 71"/>
                  <a:gd name="T39" fmla="*/ 30 h 55"/>
                  <a:gd name="T40" fmla="*/ 46 w 71"/>
                  <a:gd name="T41" fmla="*/ 28 h 55"/>
                  <a:gd name="T42" fmla="*/ 48 w 71"/>
                  <a:gd name="T43" fmla="*/ 28 h 55"/>
                  <a:gd name="T44" fmla="*/ 49 w 71"/>
                  <a:gd name="T45" fmla="*/ 27 h 55"/>
                  <a:gd name="T46" fmla="*/ 62 w 71"/>
                  <a:gd name="T47" fmla="*/ 27 h 55"/>
                  <a:gd name="T48" fmla="*/ 68 w 71"/>
                  <a:gd name="T49" fmla="*/ 28 h 55"/>
                  <a:gd name="T50" fmla="*/ 71 w 71"/>
                  <a:gd name="T51" fmla="*/ 27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71" h="55">
                    <a:moveTo>
                      <a:pt x="4" y="0"/>
                    </a:moveTo>
                    <a:lnTo>
                      <a:pt x="3" y="7"/>
                    </a:lnTo>
                    <a:lnTo>
                      <a:pt x="3" y="11"/>
                    </a:lnTo>
                    <a:lnTo>
                      <a:pt x="0" y="16"/>
                    </a:lnTo>
                    <a:lnTo>
                      <a:pt x="0" y="21"/>
                    </a:lnTo>
                    <a:lnTo>
                      <a:pt x="3" y="24"/>
                    </a:lnTo>
                    <a:lnTo>
                      <a:pt x="3" y="26"/>
                    </a:lnTo>
                    <a:lnTo>
                      <a:pt x="4" y="27"/>
                    </a:lnTo>
                    <a:lnTo>
                      <a:pt x="6" y="27"/>
                    </a:lnTo>
                    <a:lnTo>
                      <a:pt x="13" y="33"/>
                    </a:lnTo>
                    <a:lnTo>
                      <a:pt x="13" y="39"/>
                    </a:lnTo>
                    <a:lnTo>
                      <a:pt x="14" y="43"/>
                    </a:lnTo>
                    <a:lnTo>
                      <a:pt x="15" y="45"/>
                    </a:lnTo>
                    <a:lnTo>
                      <a:pt x="20" y="55"/>
                    </a:lnTo>
                    <a:lnTo>
                      <a:pt x="27" y="52"/>
                    </a:lnTo>
                    <a:lnTo>
                      <a:pt x="28" y="50"/>
                    </a:lnTo>
                    <a:lnTo>
                      <a:pt x="30" y="48"/>
                    </a:lnTo>
                    <a:lnTo>
                      <a:pt x="35" y="42"/>
                    </a:lnTo>
                    <a:lnTo>
                      <a:pt x="38" y="41"/>
                    </a:lnTo>
                    <a:lnTo>
                      <a:pt x="42" y="30"/>
                    </a:lnTo>
                    <a:lnTo>
                      <a:pt x="46" y="28"/>
                    </a:lnTo>
                    <a:lnTo>
                      <a:pt x="48" y="28"/>
                    </a:lnTo>
                    <a:lnTo>
                      <a:pt x="49" y="27"/>
                    </a:lnTo>
                    <a:lnTo>
                      <a:pt x="62" y="27"/>
                    </a:lnTo>
                    <a:lnTo>
                      <a:pt x="68" y="28"/>
                    </a:lnTo>
                    <a:lnTo>
                      <a:pt x="71" y="2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62" name="Freeform 3305">
                <a:extLst>
                  <a:ext uri="{FF2B5EF4-FFF2-40B4-BE49-F238E27FC236}">
                    <a16:creationId xmlns:a16="http://schemas.microsoft.com/office/drawing/2014/main" id="{6EB1BF09-68EC-2D0D-A36E-00ED59FEFE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2" y="1198"/>
                <a:ext cx="49" cy="43"/>
              </a:xfrm>
              <a:custGeom>
                <a:avLst/>
                <a:gdLst>
                  <a:gd name="T0" fmla="*/ 0 w 192"/>
                  <a:gd name="T1" fmla="*/ 172 h 172"/>
                  <a:gd name="T2" fmla="*/ 2 w 192"/>
                  <a:gd name="T3" fmla="*/ 172 h 172"/>
                  <a:gd name="T4" fmla="*/ 4 w 192"/>
                  <a:gd name="T5" fmla="*/ 171 h 172"/>
                  <a:gd name="T6" fmla="*/ 6 w 192"/>
                  <a:gd name="T7" fmla="*/ 169 h 172"/>
                  <a:gd name="T8" fmla="*/ 6 w 192"/>
                  <a:gd name="T9" fmla="*/ 168 h 172"/>
                  <a:gd name="T10" fmla="*/ 7 w 192"/>
                  <a:gd name="T11" fmla="*/ 159 h 172"/>
                  <a:gd name="T12" fmla="*/ 7 w 192"/>
                  <a:gd name="T13" fmla="*/ 156 h 172"/>
                  <a:gd name="T14" fmla="*/ 9 w 192"/>
                  <a:gd name="T15" fmla="*/ 156 h 172"/>
                  <a:gd name="T16" fmla="*/ 14 w 192"/>
                  <a:gd name="T17" fmla="*/ 158 h 172"/>
                  <a:gd name="T18" fmla="*/ 49 w 192"/>
                  <a:gd name="T19" fmla="*/ 145 h 172"/>
                  <a:gd name="T20" fmla="*/ 70 w 192"/>
                  <a:gd name="T21" fmla="*/ 149 h 172"/>
                  <a:gd name="T22" fmla="*/ 77 w 192"/>
                  <a:gd name="T23" fmla="*/ 147 h 172"/>
                  <a:gd name="T24" fmla="*/ 87 w 192"/>
                  <a:gd name="T25" fmla="*/ 138 h 172"/>
                  <a:gd name="T26" fmla="*/ 95 w 192"/>
                  <a:gd name="T27" fmla="*/ 127 h 172"/>
                  <a:gd name="T28" fmla="*/ 98 w 192"/>
                  <a:gd name="T29" fmla="*/ 120 h 172"/>
                  <a:gd name="T30" fmla="*/ 98 w 192"/>
                  <a:gd name="T31" fmla="*/ 113 h 172"/>
                  <a:gd name="T32" fmla="*/ 93 w 192"/>
                  <a:gd name="T33" fmla="*/ 99 h 172"/>
                  <a:gd name="T34" fmla="*/ 86 w 192"/>
                  <a:gd name="T35" fmla="*/ 88 h 172"/>
                  <a:gd name="T36" fmla="*/ 81 w 192"/>
                  <a:gd name="T37" fmla="*/ 87 h 172"/>
                  <a:gd name="T38" fmla="*/ 73 w 192"/>
                  <a:gd name="T39" fmla="*/ 89 h 172"/>
                  <a:gd name="T40" fmla="*/ 62 w 192"/>
                  <a:gd name="T41" fmla="*/ 95 h 172"/>
                  <a:gd name="T42" fmla="*/ 61 w 192"/>
                  <a:gd name="T43" fmla="*/ 95 h 172"/>
                  <a:gd name="T44" fmla="*/ 59 w 192"/>
                  <a:gd name="T45" fmla="*/ 94 h 172"/>
                  <a:gd name="T46" fmla="*/ 55 w 192"/>
                  <a:gd name="T47" fmla="*/ 91 h 172"/>
                  <a:gd name="T48" fmla="*/ 54 w 192"/>
                  <a:gd name="T49" fmla="*/ 88 h 172"/>
                  <a:gd name="T50" fmla="*/ 51 w 192"/>
                  <a:gd name="T51" fmla="*/ 87 h 172"/>
                  <a:gd name="T52" fmla="*/ 51 w 192"/>
                  <a:gd name="T53" fmla="*/ 85 h 172"/>
                  <a:gd name="T54" fmla="*/ 48 w 192"/>
                  <a:gd name="T55" fmla="*/ 80 h 172"/>
                  <a:gd name="T56" fmla="*/ 48 w 192"/>
                  <a:gd name="T57" fmla="*/ 78 h 172"/>
                  <a:gd name="T58" fmla="*/ 49 w 192"/>
                  <a:gd name="T59" fmla="*/ 77 h 172"/>
                  <a:gd name="T60" fmla="*/ 49 w 192"/>
                  <a:gd name="T61" fmla="*/ 54 h 172"/>
                  <a:gd name="T62" fmla="*/ 51 w 192"/>
                  <a:gd name="T63" fmla="*/ 49 h 172"/>
                  <a:gd name="T64" fmla="*/ 66 w 192"/>
                  <a:gd name="T65" fmla="*/ 46 h 172"/>
                  <a:gd name="T66" fmla="*/ 77 w 192"/>
                  <a:gd name="T67" fmla="*/ 38 h 172"/>
                  <a:gd name="T68" fmla="*/ 77 w 192"/>
                  <a:gd name="T69" fmla="*/ 36 h 172"/>
                  <a:gd name="T70" fmla="*/ 79 w 192"/>
                  <a:gd name="T71" fmla="*/ 36 h 172"/>
                  <a:gd name="T72" fmla="*/ 79 w 192"/>
                  <a:gd name="T73" fmla="*/ 34 h 172"/>
                  <a:gd name="T74" fmla="*/ 80 w 192"/>
                  <a:gd name="T75" fmla="*/ 32 h 172"/>
                  <a:gd name="T76" fmla="*/ 80 w 192"/>
                  <a:gd name="T77" fmla="*/ 21 h 172"/>
                  <a:gd name="T78" fmla="*/ 86 w 192"/>
                  <a:gd name="T79" fmla="*/ 21 h 172"/>
                  <a:gd name="T80" fmla="*/ 97 w 192"/>
                  <a:gd name="T81" fmla="*/ 24 h 172"/>
                  <a:gd name="T82" fmla="*/ 111 w 192"/>
                  <a:gd name="T83" fmla="*/ 24 h 172"/>
                  <a:gd name="T84" fmla="*/ 114 w 192"/>
                  <a:gd name="T85" fmla="*/ 22 h 172"/>
                  <a:gd name="T86" fmla="*/ 122 w 192"/>
                  <a:gd name="T87" fmla="*/ 22 h 172"/>
                  <a:gd name="T88" fmla="*/ 137 w 192"/>
                  <a:gd name="T89" fmla="*/ 28 h 172"/>
                  <a:gd name="T90" fmla="*/ 140 w 192"/>
                  <a:gd name="T91" fmla="*/ 38 h 172"/>
                  <a:gd name="T92" fmla="*/ 148 w 192"/>
                  <a:gd name="T93" fmla="*/ 57 h 172"/>
                  <a:gd name="T94" fmla="*/ 154 w 192"/>
                  <a:gd name="T95" fmla="*/ 66 h 172"/>
                  <a:gd name="T96" fmla="*/ 157 w 192"/>
                  <a:gd name="T97" fmla="*/ 68 h 172"/>
                  <a:gd name="T98" fmla="*/ 158 w 192"/>
                  <a:gd name="T99" fmla="*/ 68 h 172"/>
                  <a:gd name="T100" fmla="*/ 176 w 192"/>
                  <a:gd name="T101" fmla="*/ 43 h 172"/>
                  <a:gd name="T102" fmla="*/ 176 w 192"/>
                  <a:gd name="T103" fmla="*/ 41 h 172"/>
                  <a:gd name="T104" fmla="*/ 178 w 192"/>
                  <a:gd name="T105" fmla="*/ 39 h 172"/>
                  <a:gd name="T106" fmla="*/ 178 w 192"/>
                  <a:gd name="T107" fmla="*/ 35 h 172"/>
                  <a:gd name="T108" fmla="*/ 176 w 192"/>
                  <a:gd name="T109" fmla="*/ 34 h 172"/>
                  <a:gd name="T110" fmla="*/ 184 w 192"/>
                  <a:gd name="T111" fmla="*/ 13 h 172"/>
                  <a:gd name="T112" fmla="*/ 189 w 192"/>
                  <a:gd name="T113" fmla="*/ 7 h 172"/>
                  <a:gd name="T114" fmla="*/ 192 w 192"/>
                  <a:gd name="T115" fmla="*/ 0 h 1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2" h="172">
                    <a:moveTo>
                      <a:pt x="0" y="172"/>
                    </a:moveTo>
                    <a:lnTo>
                      <a:pt x="2" y="172"/>
                    </a:lnTo>
                    <a:lnTo>
                      <a:pt x="4" y="171"/>
                    </a:lnTo>
                    <a:lnTo>
                      <a:pt x="6" y="169"/>
                    </a:lnTo>
                    <a:lnTo>
                      <a:pt x="6" y="168"/>
                    </a:lnTo>
                    <a:lnTo>
                      <a:pt x="7" y="159"/>
                    </a:lnTo>
                    <a:lnTo>
                      <a:pt x="7" y="156"/>
                    </a:lnTo>
                    <a:lnTo>
                      <a:pt x="9" y="156"/>
                    </a:lnTo>
                    <a:lnTo>
                      <a:pt x="14" y="158"/>
                    </a:lnTo>
                    <a:lnTo>
                      <a:pt x="49" y="145"/>
                    </a:lnTo>
                    <a:lnTo>
                      <a:pt x="70" y="149"/>
                    </a:lnTo>
                    <a:lnTo>
                      <a:pt x="77" y="147"/>
                    </a:lnTo>
                    <a:lnTo>
                      <a:pt x="87" y="138"/>
                    </a:lnTo>
                    <a:lnTo>
                      <a:pt x="95" y="127"/>
                    </a:lnTo>
                    <a:lnTo>
                      <a:pt x="98" y="120"/>
                    </a:lnTo>
                    <a:lnTo>
                      <a:pt x="98" y="113"/>
                    </a:lnTo>
                    <a:lnTo>
                      <a:pt x="93" y="99"/>
                    </a:lnTo>
                    <a:lnTo>
                      <a:pt x="86" y="88"/>
                    </a:lnTo>
                    <a:lnTo>
                      <a:pt x="81" y="87"/>
                    </a:lnTo>
                    <a:lnTo>
                      <a:pt x="73" y="89"/>
                    </a:lnTo>
                    <a:lnTo>
                      <a:pt x="62" y="95"/>
                    </a:lnTo>
                    <a:lnTo>
                      <a:pt x="61" y="95"/>
                    </a:lnTo>
                    <a:lnTo>
                      <a:pt x="59" y="94"/>
                    </a:lnTo>
                    <a:lnTo>
                      <a:pt x="55" y="91"/>
                    </a:lnTo>
                    <a:lnTo>
                      <a:pt x="54" y="88"/>
                    </a:lnTo>
                    <a:lnTo>
                      <a:pt x="51" y="87"/>
                    </a:lnTo>
                    <a:lnTo>
                      <a:pt x="51" y="85"/>
                    </a:lnTo>
                    <a:lnTo>
                      <a:pt x="48" y="80"/>
                    </a:lnTo>
                    <a:lnTo>
                      <a:pt x="48" y="78"/>
                    </a:lnTo>
                    <a:lnTo>
                      <a:pt x="49" y="77"/>
                    </a:lnTo>
                    <a:lnTo>
                      <a:pt x="49" y="54"/>
                    </a:lnTo>
                    <a:lnTo>
                      <a:pt x="51" y="49"/>
                    </a:lnTo>
                    <a:lnTo>
                      <a:pt x="66" y="46"/>
                    </a:lnTo>
                    <a:lnTo>
                      <a:pt x="77" y="38"/>
                    </a:lnTo>
                    <a:lnTo>
                      <a:pt x="77" y="36"/>
                    </a:lnTo>
                    <a:lnTo>
                      <a:pt x="79" y="36"/>
                    </a:lnTo>
                    <a:lnTo>
                      <a:pt x="79" y="34"/>
                    </a:lnTo>
                    <a:lnTo>
                      <a:pt x="80" y="32"/>
                    </a:lnTo>
                    <a:lnTo>
                      <a:pt x="80" y="21"/>
                    </a:lnTo>
                    <a:lnTo>
                      <a:pt x="86" y="21"/>
                    </a:lnTo>
                    <a:lnTo>
                      <a:pt x="97" y="24"/>
                    </a:lnTo>
                    <a:lnTo>
                      <a:pt x="111" y="24"/>
                    </a:lnTo>
                    <a:lnTo>
                      <a:pt x="114" y="22"/>
                    </a:lnTo>
                    <a:lnTo>
                      <a:pt x="122" y="22"/>
                    </a:lnTo>
                    <a:lnTo>
                      <a:pt x="137" y="28"/>
                    </a:lnTo>
                    <a:lnTo>
                      <a:pt x="140" y="38"/>
                    </a:lnTo>
                    <a:lnTo>
                      <a:pt x="148" y="57"/>
                    </a:lnTo>
                    <a:lnTo>
                      <a:pt x="154" y="66"/>
                    </a:lnTo>
                    <a:lnTo>
                      <a:pt x="157" y="68"/>
                    </a:lnTo>
                    <a:lnTo>
                      <a:pt x="158" y="68"/>
                    </a:lnTo>
                    <a:lnTo>
                      <a:pt x="176" y="43"/>
                    </a:lnTo>
                    <a:lnTo>
                      <a:pt x="176" y="41"/>
                    </a:lnTo>
                    <a:lnTo>
                      <a:pt x="178" y="39"/>
                    </a:lnTo>
                    <a:lnTo>
                      <a:pt x="178" y="35"/>
                    </a:lnTo>
                    <a:lnTo>
                      <a:pt x="176" y="34"/>
                    </a:lnTo>
                    <a:lnTo>
                      <a:pt x="184" y="13"/>
                    </a:lnTo>
                    <a:lnTo>
                      <a:pt x="189" y="7"/>
                    </a:lnTo>
                    <a:lnTo>
                      <a:pt x="192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63" name="Freeform 3306">
                <a:extLst>
                  <a:ext uri="{FF2B5EF4-FFF2-40B4-BE49-F238E27FC236}">
                    <a16:creationId xmlns:a16="http://schemas.microsoft.com/office/drawing/2014/main" id="{9CF25AD5-2729-2392-1134-0DF31C1743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2" y="1241"/>
                <a:ext cx="1" cy="3"/>
              </a:xfrm>
              <a:custGeom>
                <a:avLst/>
                <a:gdLst>
                  <a:gd name="T0" fmla="*/ 0 w 4"/>
                  <a:gd name="T1" fmla="*/ 0 h 11"/>
                  <a:gd name="T2" fmla="*/ 0 w 4"/>
                  <a:gd name="T3" fmla="*/ 1 h 11"/>
                  <a:gd name="T4" fmla="*/ 3 w 4"/>
                  <a:gd name="T5" fmla="*/ 4 h 11"/>
                  <a:gd name="T6" fmla="*/ 4 w 4"/>
                  <a:gd name="T7" fmla="*/ 9 h 11"/>
                  <a:gd name="T8" fmla="*/ 4 w 4"/>
                  <a:gd name="T9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11">
                    <a:moveTo>
                      <a:pt x="0" y="0"/>
                    </a:moveTo>
                    <a:lnTo>
                      <a:pt x="0" y="1"/>
                    </a:lnTo>
                    <a:lnTo>
                      <a:pt x="3" y="4"/>
                    </a:lnTo>
                    <a:lnTo>
                      <a:pt x="4" y="9"/>
                    </a:lnTo>
                    <a:lnTo>
                      <a:pt x="4" y="1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64" name="Freeform 3307">
                <a:extLst>
                  <a:ext uri="{FF2B5EF4-FFF2-40B4-BE49-F238E27FC236}">
                    <a16:creationId xmlns:a16="http://schemas.microsoft.com/office/drawing/2014/main" id="{122CEC1F-3C41-8274-598B-5F15FC60A8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7" y="1244"/>
                <a:ext cx="18" cy="44"/>
              </a:xfrm>
              <a:custGeom>
                <a:avLst/>
                <a:gdLst>
                  <a:gd name="T0" fmla="*/ 64 w 72"/>
                  <a:gd name="T1" fmla="*/ 0 h 176"/>
                  <a:gd name="T2" fmla="*/ 66 w 72"/>
                  <a:gd name="T3" fmla="*/ 1 h 176"/>
                  <a:gd name="T4" fmla="*/ 69 w 72"/>
                  <a:gd name="T5" fmla="*/ 7 h 176"/>
                  <a:gd name="T6" fmla="*/ 72 w 72"/>
                  <a:gd name="T7" fmla="*/ 18 h 176"/>
                  <a:gd name="T8" fmla="*/ 69 w 72"/>
                  <a:gd name="T9" fmla="*/ 38 h 176"/>
                  <a:gd name="T10" fmla="*/ 69 w 72"/>
                  <a:gd name="T11" fmla="*/ 48 h 176"/>
                  <a:gd name="T12" fmla="*/ 51 w 72"/>
                  <a:gd name="T13" fmla="*/ 59 h 176"/>
                  <a:gd name="T14" fmla="*/ 47 w 72"/>
                  <a:gd name="T15" fmla="*/ 65 h 176"/>
                  <a:gd name="T16" fmla="*/ 47 w 72"/>
                  <a:gd name="T17" fmla="*/ 74 h 176"/>
                  <a:gd name="T18" fmla="*/ 48 w 72"/>
                  <a:gd name="T19" fmla="*/ 84 h 176"/>
                  <a:gd name="T20" fmla="*/ 54 w 72"/>
                  <a:gd name="T21" fmla="*/ 89 h 176"/>
                  <a:gd name="T22" fmla="*/ 55 w 72"/>
                  <a:gd name="T23" fmla="*/ 96 h 176"/>
                  <a:gd name="T24" fmla="*/ 55 w 72"/>
                  <a:gd name="T25" fmla="*/ 102 h 176"/>
                  <a:gd name="T26" fmla="*/ 54 w 72"/>
                  <a:gd name="T27" fmla="*/ 103 h 176"/>
                  <a:gd name="T28" fmla="*/ 54 w 72"/>
                  <a:gd name="T29" fmla="*/ 115 h 176"/>
                  <a:gd name="T30" fmla="*/ 55 w 72"/>
                  <a:gd name="T31" fmla="*/ 119 h 176"/>
                  <a:gd name="T32" fmla="*/ 55 w 72"/>
                  <a:gd name="T33" fmla="*/ 134 h 176"/>
                  <a:gd name="T34" fmla="*/ 54 w 72"/>
                  <a:gd name="T35" fmla="*/ 134 h 176"/>
                  <a:gd name="T36" fmla="*/ 37 w 72"/>
                  <a:gd name="T37" fmla="*/ 119 h 176"/>
                  <a:gd name="T38" fmla="*/ 34 w 72"/>
                  <a:gd name="T39" fmla="*/ 115 h 176"/>
                  <a:gd name="T40" fmla="*/ 33 w 72"/>
                  <a:gd name="T41" fmla="*/ 112 h 176"/>
                  <a:gd name="T42" fmla="*/ 33 w 72"/>
                  <a:gd name="T43" fmla="*/ 110 h 176"/>
                  <a:gd name="T44" fmla="*/ 28 w 72"/>
                  <a:gd name="T45" fmla="*/ 110 h 176"/>
                  <a:gd name="T46" fmla="*/ 28 w 72"/>
                  <a:gd name="T47" fmla="*/ 132 h 176"/>
                  <a:gd name="T48" fmla="*/ 24 w 72"/>
                  <a:gd name="T49" fmla="*/ 134 h 176"/>
                  <a:gd name="T50" fmla="*/ 17 w 72"/>
                  <a:gd name="T51" fmla="*/ 139 h 176"/>
                  <a:gd name="T52" fmla="*/ 13 w 72"/>
                  <a:gd name="T53" fmla="*/ 148 h 176"/>
                  <a:gd name="T54" fmla="*/ 12 w 72"/>
                  <a:gd name="T55" fmla="*/ 149 h 176"/>
                  <a:gd name="T56" fmla="*/ 13 w 72"/>
                  <a:gd name="T57" fmla="*/ 151 h 176"/>
                  <a:gd name="T58" fmla="*/ 12 w 72"/>
                  <a:gd name="T59" fmla="*/ 156 h 176"/>
                  <a:gd name="T60" fmla="*/ 9 w 72"/>
                  <a:gd name="T61" fmla="*/ 163 h 176"/>
                  <a:gd name="T62" fmla="*/ 9 w 72"/>
                  <a:gd name="T63" fmla="*/ 165 h 176"/>
                  <a:gd name="T64" fmla="*/ 4 w 72"/>
                  <a:gd name="T65" fmla="*/ 169 h 176"/>
                  <a:gd name="T66" fmla="*/ 0 w 72"/>
                  <a:gd name="T67" fmla="*/ 175 h 176"/>
                  <a:gd name="T68" fmla="*/ 0 w 72"/>
                  <a:gd name="T69" fmla="*/ 176 h 1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72" h="176">
                    <a:moveTo>
                      <a:pt x="64" y="0"/>
                    </a:moveTo>
                    <a:lnTo>
                      <a:pt x="66" y="1"/>
                    </a:lnTo>
                    <a:lnTo>
                      <a:pt x="69" y="7"/>
                    </a:lnTo>
                    <a:lnTo>
                      <a:pt x="72" y="18"/>
                    </a:lnTo>
                    <a:lnTo>
                      <a:pt x="69" y="38"/>
                    </a:lnTo>
                    <a:lnTo>
                      <a:pt x="69" y="48"/>
                    </a:lnTo>
                    <a:lnTo>
                      <a:pt x="51" y="59"/>
                    </a:lnTo>
                    <a:lnTo>
                      <a:pt x="47" y="65"/>
                    </a:lnTo>
                    <a:lnTo>
                      <a:pt x="47" y="74"/>
                    </a:lnTo>
                    <a:lnTo>
                      <a:pt x="48" y="84"/>
                    </a:lnTo>
                    <a:lnTo>
                      <a:pt x="54" y="89"/>
                    </a:lnTo>
                    <a:lnTo>
                      <a:pt x="55" y="96"/>
                    </a:lnTo>
                    <a:lnTo>
                      <a:pt x="55" y="102"/>
                    </a:lnTo>
                    <a:lnTo>
                      <a:pt x="54" y="103"/>
                    </a:lnTo>
                    <a:lnTo>
                      <a:pt x="54" y="115"/>
                    </a:lnTo>
                    <a:lnTo>
                      <a:pt x="55" y="119"/>
                    </a:lnTo>
                    <a:lnTo>
                      <a:pt x="55" y="134"/>
                    </a:lnTo>
                    <a:lnTo>
                      <a:pt x="54" y="134"/>
                    </a:lnTo>
                    <a:lnTo>
                      <a:pt x="37" y="119"/>
                    </a:lnTo>
                    <a:lnTo>
                      <a:pt x="34" y="115"/>
                    </a:lnTo>
                    <a:lnTo>
                      <a:pt x="33" y="112"/>
                    </a:lnTo>
                    <a:lnTo>
                      <a:pt x="33" y="110"/>
                    </a:lnTo>
                    <a:lnTo>
                      <a:pt x="28" y="110"/>
                    </a:lnTo>
                    <a:lnTo>
                      <a:pt x="28" y="132"/>
                    </a:lnTo>
                    <a:lnTo>
                      <a:pt x="24" y="134"/>
                    </a:lnTo>
                    <a:lnTo>
                      <a:pt x="17" y="139"/>
                    </a:lnTo>
                    <a:lnTo>
                      <a:pt x="13" y="148"/>
                    </a:lnTo>
                    <a:lnTo>
                      <a:pt x="12" y="149"/>
                    </a:lnTo>
                    <a:lnTo>
                      <a:pt x="13" y="151"/>
                    </a:lnTo>
                    <a:lnTo>
                      <a:pt x="12" y="156"/>
                    </a:lnTo>
                    <a:lnTo>
                      <a:pt x="9" y="163"/>
                    </a:lnTo>
                    <a:lnTo>
                      <a:pt x="9" y="165"/>
                    </a:lnTo>
                    <a:lnTo>
                      <a:pt x="4" y="169"/>
                    </a:lnTo>
                    <a:lnTo>
                      <a:pt x="0" y="175"/>
                    </a:lnTo>
                    <a:lnTo>
                      <a:pt x="0" y="17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65" name="Freeform 3308">
                <a:extLst>
                  <a:ext uri="{FF2B5EF4-FFF2-40B4-BE49-F238E27FC236}">
                    <a16:creationId xmlns:a16="http://schemas.microsoft.com/office/drawing/2014/main" id="{82E4A78F-168B-5035-26E0-1AF9B09B00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3" y="1167"/>
                <a:ext cx="55" cy="10"/>
              </a:xfrm>
              <a:custGeom>
                <a:avLst/>
                <a:gdLst>
                  <a:gd name="T0" fmla="*/ 217 w 217"/>
                  <a:gd name="T1" fmla="*/ 41 h 41"/>
                  <a:gd name="T2" fmla="*/ 214 w 217"/>
                  <a:gd name="T3" fmla="*/ 40 h 41"/>
                  <a:gd name="T4" fmla="*/ 213 w 217"/>
                  <a:gd name="T5" fmla="*/ 39 h 41"/>
                  <a:gd name="T6" fmla="*/ 205 w 217"/>
                  <a:gd name="T7" fmla="*/ 32 h 41"/>
                  <a:gd name="T8" fmla="*/ 193 w 217"/>
                  <a:gd name="T9" fmla="*/ 26 h 41"/>
                  <a:gd name="T10" fmla="*/ 183 w 217"/>
                  <a:gd name="T11" fmla="*/ 21 h 41"/>
                  <a:gd name="T12" fmla="*/ 171 w 217"/>
                  <a:gd name="T13" fmla="*/ 17 h 41"/>
                  <a:gd name="T14" fmla="*/ 169 w 217"/>
                  <a:gd name="T15" fmla="*/ 17 h 41"/>
                  <a:gd name="T16" fmla="*/ 169 w 217"/>
                  <a:gd name="T17" fmla="*/ 18 h 41"/>
                  <a:gd name="T18" fmla="*/ 162 w 217"/>
                  <a:gd name="T19" fmla="*/ 18 h 41"/>
                  <a:gd name="T20" fmla="*/ 154 w 217"/>
                  <a:gd name="T21" fmla="*/ 15 h 41"/>
                  <a:gd name="T22" fmla="*/ 147 w 217"/>
                  <a:gd name="T23" fmla="*/ 19 h 41"/>
                  <a:gd name="T24" fmla="*/ 145 w 217"/>
                  <a:gd name="T25" fmla="*/ 18 h 41"/>
                  <a:gd name="T26" fmla="*/ 143 w 217"/>
                  <a:gd name="T27" fmla="*/ 14 h 41"/>
                  <a:gd name="T28" fmla="*/ 130 w 217"/>
                  <a:gd name="T29" fmla="*/ 8 h 41"/>
                  <a:gd name="T30" fmla="*/ 116 w 217"/>
                  <a:gd name="T31" fmla="*/ 8 h 41"/>
                  <a:gd name="T32" fmla="*/ 105 w 217"/>
                  <a:gd name="T33" fmla="*/ 3 h 41"/>
                  <a:gd name="T34" fmla="*/ 104 w 217"/>
                  <a:gd name="T35" fmla="*/ 3 h 41"/>
                  <a:gd name="T36" fmla="*/ 76 w 217"/>
                  <a:gd name="T37" fmla="*/ 8 h 41"/>
                  <a:gd name="T38" fmla="*/ 74 w 217"/>
                  <a:gd name="T39" fmla="*/ 7 h 41"/>
                  <a:gd name="T40" fmla="*/ 74 w 217"/>
                  <a:gd name="T41" fmla="*/ 8 h 41"/>
                  <a:gd name="T42" fmla="*/ 73 w 217"/>
                  <a:gd name="T43" fmla="*/ 10 h 41"/>
                  <a:gd name="T44" fmla="*/ 71 w 217"/>
                  <a:gd name="T45" fmla="*/ 10 h 41"/>
                  <a:gd name="T46" fmla="*/ 64 w 217"/>
                  <a:gd name="T47" fmla="*/ 7 h 41"/>
                  <a:gd name="T48" fmla="*/ 63 w 217"/>
                  <a:gd name="T49" fmla="*/ 7 h 41"/>
                  <a:gd name="T50" fmla="*/ 48 w 217"/>
                  <a:gd name="T51" fmla="*/ 0 h 41"/>
                  <a:gd name="T52" fmla="*/ 41 w 217"/>
                  <a:gd name="T53" fmla="*/ 3 h 41"/>
                  <a:gd name="T54" fmla="*/ 25 w 217"/>
                  <a:gd name="T55" fmla="*/ 5 h 41"/>
                  <a:gd name="T56" fmla="*/ 23 w 217"/>
                  <a:gd name="T57" fmla="*/ 5 h 41"/>
                  <a:gd name="T58" fmla="*/ 23 w 217"/>
                  <a:gd name="T59" fmla="*/ 7 h 41"/>
                  <a:gd name="T60" fmla="*/ 21 w 217"/>
                  <a:gd name="T61" fmla="*/ 7 h 41"/>
                  <a:gd name="T62" fmla="*/ 21 w 217"/>
                  <a:gd name="T63" fmla="*/ 8 h 41"/>
                  <a:gd name="T64" fmla="*/ 18 w 217"/>
                  <a:gd name="T65" fmla="*/ 8 h 41"/>
                  <a:gd name="T66" fmla="*/ 17 w 217"/>
                  <a:gd name="T67" fmla="*/ 7 h 41"/>
                  <a:gd name="T68" fmla="*/ 17 w 217"/>
                  <a:gd name="T69" fmla="*/ 3 h 41"/>
                  <a:gd name="T70" fmla="*/ 16 w 217"/>
                  <a:gd name="T71" fmla="*/ 3 h 41"/>
                  <a:gd name="T72" fmla="*/ 9 w 217"/>
                  <a:gd name="T73" fmla="*/ 0 h 41"/>
                  <a:gd name="T74" fmla="*/ 2 w 217"/>
                  <a:gd name="T75" fmla="*/ 4 h 41"/>
                  <a:gd name="T76" fmla="*/ 0 w 217"/>
                  <a:gd name="T77" fmla="*/ 5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17" h="41">
                    <a:moveTo>
                      <a:pt x="217" y="41"/>
                    </a:moveTo>
                    <a:lnTo>
                      <a:pt x="214" y="40"/>
                    </a:lnTo>
                    <a:lnTo>
                      <a:pt x="213" y="39"/>
                    </a:lnTo>
                    <a:lnTo>
                      <a:pt x="205" y="32"/>
                    </a:lnTo>
                    <a:lnTo>
                      <a:pt x="193" y="26"/>
                    </a:lnTo>
                    <a:lnTo>
                      <a:pt x="183" y="21"/>
                    </a:lnTo>
                    <a:lnTo>
                      <a:pt x="171" y="17"/>
                    </a:lnTo>
                    <a:lnTo>
                      <a:pt x="169" y="17"/>
                    </a:lnTo>
                    <a:lnTo>
                      <a:pt x="169" y="18"/>
                    </a:lnTo>
                    <a:lnTo>
                      <a:pt x="162" y="18"/>
                    </a:lnTo>
                    <a:lnTo>
                      <a:pt x="154" y="15"/>
                    </a:lnTo>
                    <a:lnTo>
                      <a:pt x="147" y="19"/>
                    </a:lnTo>
                    <a:lnTo>
                      <a:pt x="145" y="18"/>
                    </a:lnTo>
                    <a:lnTo>
                      <a:pt x="143" y="14"/>
                    </a:lnTo>
                    <a:lnTo>
                      <a:pt x="130" y="8"/>
                    </a:lnTo>
                    <a:lnTo>
                      <a:pt x="116" y="8"/>
                    </a:lnTo>
                    <a:lnTo>
                      <a:pt x="105" y="3"/>
                    </a:lnTo>
                    <a:lnTo>
                      <a:pt x="104" y="3"/>
                    </a:lnTo>
                    <a:lnTo>
                      <a:pt x="76" y="8"/>
                    </a:lnTo>
                    <a:lnTo>
                      <a:pt x="74" y="7"/>
                    </a:lnTo>
                    <a:lnTo>
                      <a:pt x="74" y="8"/>
                    </a:lnTo>
                    <a:lnTo>
                      <a:pt x="73" y="10"/>
                    </a:lnTo>
                    <a:lnTo>
                      <a:pt x="71" y="10"/>
                    </a:lnTo>
                    <a:lnTo>
                      <a:pt x="64" y="7"/>
                    </a:lnTo>
                    <a:lnTo>
                      <a:pt x="63" y="7"/>
                    </a:lnTo>
                    <a:lnTo>
                      <a:pt x="48" y="0"/>
                    </a:lnTo>
                    <a:lnTo>
                      <a:pt x="41" y="3"/>
                    </a:lnTo>
                    <a:lnTo>
                      <a:pt x="25" y="5"/>
                    </a:lnTo>
                    <a:lnTo>
                      <a:pt x="23" y="5"/>
                    </a:lnTo>
                    <a:lnTo>
                      <a:pt x="23" y="7"/>
                    </a:lnTo>
                    <a:lnTo>
                      <a:pt x="21" y="7"/>
                    </a:lnTo>
                    <a:lnTo>
                      <a:pt x="21" y="8"/>
                    </a:lnTo>
                    <a:lnTo>
                      <a:pt x="18" y="8"/>
                    </a:lnTo>
                    <a:lnTo>
                      <a:pt x="17" y="7"/>
                    </a:lnTo>
                    <a:lnTo>
                      <a:pt x="17" y="3"/>
                    </a:lnTo>
                    <a:lnTo>
                      <a:pt x="16" y="3"/>
                    </a:lnTo>
                    <a:lnTo>
                      <a:pt x="9" y="0"/>
                    </a:lnTo>
                    <a:lnTo>
                      <a:pt x="2" y="4"/>
                    </a:lnTo>
                    <a:lnTo>
                      <a:pt x="0" y="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66" name="Freeform 3309">
                <a:extLst>
                  <a:ext uri="{FF2B5EF4-FFF2-40B4-BE49-F238E27FC236}">
                    <a16:creationId xmlns:a16="http://schemas.microsoft.com/office/drawing/2014/main" id="{5F6AF99B-4FCB-DA5F-496B-8C05DF0BF1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2" y="1177"/>
                <a:ext cx="6" cy="17"/>
              </a:xfrm>
              <a:custGeom>
                <a:avLst/>
                <a:gdLst>
                  <a:gd name="T0" fmla="*/ 0 w 21"/>
                  <a:gd name="T1" fmla="*/ 66 h 66"/>
                  <a:gd name="T2" fmla="*/ 1 w 21"/>
                  <a:gd name="T3" fmla="*/ 65 h 66"/>
                  <a:gd name="T4" fmla="*/ 21 w 21"/>
                  <a:gd name="T5" fmla="*/ 3 h 66"/>
                  <a:gd name="T6" fmla="*/ 21 w 21"/>
                  <a:gd name="T7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" h="66">
                    <a:moveTo>
                      <a:pt x="0" y="66"/>
                    </a:moveTo>
                    <a:lnTo>
                      <a:pt x="1" y="65"/>
                    </a:lnTo>
                    <a:lnTo>
                      <a:pt x="21" y="3"/>
                    </a:lnTo>
                    <a:lnTo>
                      <a:pt x="21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67" name="Freeform 3310">
                <a:extLst>
                  <a:ext uri="{FF2B5EF4-FFF2-40B4-BE49-F238E27FC236}">
                    <a16:creationId xmlns:a16="http://schemas.microsoft.com/office/drawing/2014/main" id="{E947E5AB-1563-3001-23D7-BA2CC87609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1" y="1192"/>
                <a:ext cx="51" cy="13"/>
              </a:xfrm>
              <a:custGeom>
                <a:avLst/>
                <a:gdLst>
                  <a:gd name="T0" fmla="*/ 0 w 208"/>
                  <a:gd name="T1" fmla="*/ 26 h 53"/>
                  <a:gd name="T2" fmla="*/ 0 w 208"/>
                  <a:gd name="T3" fmla="*/ 27 h 53"/>
                  <a:gd name="T4" fmla="*/ 8 w 208"/>
                  <a:gd name="T5" fmla="*/ 34 h 53"/>
                  <a:gd name="T6" fmla="*/ 11 w 208"/>
                  <a:gd name="T7" fmla="*/ 30 h 53"/>
                  <a:gd name="T8" fmla="*/ 11 w 208"/>
                  <a:gd name="T9" fmla="*/ 32 h 53"/>
                  <a:gd name="T10" fmla="*/ 9 w 208"/>
                  <a:gd name="T11" fmla="*/ 34 h 53"/>
                  <a:gd name="T12" fmla="*/ 19 w 208"/>
                  <a:gd name="T13" fmla="*/ 39 h 53"/>
                  <a:gd name="T14" fmla="*/ 22 w 208"/>
                  <a:gd name="T15" fmla="*/ 33 h 53"/>
                  <a:gd name="T16" fmla="*/ 23 w 208"/>
                  <a:gd name="T17" fmla="*/ 33 h 53"/>
                  <a:gd name="T18" fmla="*/ 32 w 208"/>
                  <a:gd name="T19" fmla="*/ 40 h 53"/>
                  <a:gd name="T20" fmla="*/ 28 w 208"/>
                  <a:gd name="T21" fmla="*/ 51 h 53"/>
                  <a:gd name="T22" fmla="*/ 33 w 208"/>
                  <a:gd name="T23" fmla="*/ 53 h 53"/>
                  <a:gd name="T24" fmla="*/ 37 w 208"/>
                  <a:gd name="T25" fmla="*/ 41 h 53"/>
                  <a:gd name="T26" fmla="*/ 59 w 208"/>
                  <a:gd name="T27" fmla="*/ 39 h 53"/>
                  <a:gd name="T28" fmla="*/ 78 w 208"/>
                  <a:gd name="T29" fmla="*/ 26 h 53"/>
                  <a:gd name="T30" fmla="*/ 83 w 208"/>
                  <a:gd name="T31" fmla="*/ 23 h 53"/>
                  <a:gd name="T32" fmla="*/ 83 w 208"/>
                  <a:gd name="T33" fmla="*/ 26 h 53"/>
                  <a:gd name="T34" fmla="*/ 82 w 208"/>
                  <a:gd name="T35" fmla="*/ 33 h 53"/>
                  <a:gd name="T36" fmla="*/ 93 w 208"/>
                  <a:gd name="T37" fmla="*/ 39 h 53"/>
                  <a:gd name="T38" fmla="*/ 93 w 208"/>
                  <a:gd name="T39" fmla="*/ 43 h 53"/>
                  <a:gd name="T40" fmla="*/ 97 w 208"/>
                  <a:gd name="T41" fmla="*/ 46 h 53"/>
                  <a:gd name="T42" fmla="*/ 100 w 208"/>
                  <a:gd name="T43" fmla="*/ 47 h 53"/>
                  <a:gd name="T44" fmla="*/ 100 w 208"/>
                  <a:gd name="T45" fmla="*/ 46 h 53"/>
                  <a:gd name="T46" fmla="*/ 117 w 208"/>
                  <a:gd name="T47" fmla="*/ 36 h 53"/>
                  <a:gd name="T48" fmla="*/ 120 w 208"/>
                  <a:gd name="T49" fmla="*/ 36 h 53"/>
                  <a:gd name="T50" fmla="*/ 133 w 208"/>
                  <a:gd name="T51" fmla="*/ 34 h 53"/>
                  <a:gd name="T52" fmla="*/ 139 w 208"/>
                  <a:gd name="T53" fmla="*/ 34 h 53"/>
                  <a:gd name="T54" fmla="*/ 148 w 208"/>
                  <a:gd name="T55" fmla="*/ 36 h 53"/>
                  <a:gd name="T56" fmla="*/ 150 w 208"/>
                  <a:gd name="T57" fmla="*/ 36 h 53"/>
                  <a:gd name="T58" fmla="*/ 160 w 208"/>
                  <a:gd name="T59" fmla="*/ 0 h 53"/>
                  <a:gd name="T60" fmla="*/ 162 w 208"/>
                  <a:gd name="T61" fmla="*/ 1 h 53"/>
                  <a:gd name="T62" fmla="*/ 170 w 208"/>
                  <a:gd name="T63" fmla="*/ 5 h 53"/>
                  <a:gd name="T64" fmla="*/ 186 w 208"/>
                  <a:gd name="T65" fmla="*/ 5 h 53"/>
                  <a:gd name="T66" fmla="*/ 201 w 208"/>
                  <a:gd name="T67" fmla="*/ 8 h 53"/>
                  <a:gd name="T68" fmla="*/ 208 w 208"/>
                  <a:gd name="T69" fmla="*/ 10 h 53"/>
                  <a:gd name="T70" fmla="*/ 208 w 208"/>
                  <a:gd name="T71" fmla="*/ 9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08" h="53">
                    <a:moveTo>
                      <a:pt x="0" y="26"/>
                    </a:moveTo>
                    <a:lnTo>
                      <a:pt x="0" y="27"/>
                    </a:lnTo>
                    <a:lnTo>
                      <a:pt x="8" y="34"/>
                    </a:lnTo>
                    <a:lnTo>
                      <a:pt x="11" y="30"/>
                    </a:lnTo>
                    <a:lnTo>
                      <a:pt x="11" y="32"/>
                    </a:lnTo>
                    <a:lnTo>
                      <a:pt x="9" y="34"/>
                    </a:lnTo>
                    <a:lnTo>
                      <a:pt x="19" y="39"/>
                    </a:lnTo>
                    <a:lnTo>
                      <a:pt x="22" y="33"/>
                    </a:lnTo>
                    <a:lnTo>
                      <a:pt x="23" y="33"/>
                    </a:lnTo>
                    <a:lnTo>
                      <a:pt x="32" y="40"/>
                    </a:lnTo>
                    <a:lnTo>
                      <a:pt x="28" y="51"/>
                    </a:lnTo>
                    <a:lnTo>
                      <a:pt x="33" y="53"/>
                    </a:lnTo>
                    <a:lnTo>
                      <a:pt x="37" y="41"/>
                    </a:lnTo>
                    <a:lnTo>
                      <a:pt x="59" y="39"/>
                    </a:lnTo>
                    <a:lnTo>
                      <a:pt x="78" y="26"/>
                    </a:lnTo>
                    <a:lnTo>
                      <a:pt x="83" y="23"/>
                    </a:lnTo>
                    <a:lnTo>
                      <a:pt x="83" y="26"/>
                    </a:lnTo>
                    <a:lnTo>
                      <a:pt x="82" y="33"/>
                    </a:lnTo>
                    <a:lnTo>
                      <a:pt x="93" y="39"/>
                    </a:lnTo>
                    <a:lnTo>
                      <a:pt x="93" y="43"/>
                    </a:lnTo>
                    <a:lnTo>
                      <a:pt x="97" y="46"/>
                    </a:lnTo>
                    <a:lnTo>
                      <a:pt x="100" y="47"/>
                    </a:lnTo>
                    <a:lnTo>
                      <a:pt x="100" y="46"/>
                    </a:lnTo>
                    <a:lnTo>
                      <a:pt x="117" y="36"/>
                    </a:lnTo>
                    <a:lnTo>
                      <a:pt x="120" y="36"/>
                    </a:lnTo>
                    <a:lnTo>
                      <a:pt x="133" y="34"/>
                    </a:lnTo>
                    <a:lnTo>
                      <a:pt x="139" y="34"/>
                    </a:lnTo>
                    <a:lnTo>
                      <a:pt x="148" y="36"/>
                    </a:lnTo>
                    <a:lnTo>
                      <a:pt x="150" y="36"/>
                    </a:lnTo>
                    <a:lnTo>
                      <a:pt x="160" y="0"/>
                    </a:lnTo>
                    <a:lnTo>
                      <a:pt x="162" y="1"/>
                    </a:lnTo>
                    <a:lnTo>
                      <a:pt x="170" y="5"/>
                    </a:lnTo>
                    <a:lnTo>
                      <a:pt x="186" y="5"/>
                    </a:lnTo>
                    <a:lnTo>
                      <a:pt x="201" y="8"/>
                    </a:lnTo>
                    <a:lnTo>
                      <a:pt x="208" y="10"/>
                    </a:lnTo>
                    <a:lnTo>
                      <a:pt x="208" y="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68" name="Freeform 3311">
                <a:extLst>
                  <a:ext uri="{FF2B5EF4-FFF2-40B4-BE49-F238E27FC236}">
                    <a16:creationId xmlns:a16="http://schemas.microsoft.com/office/drawing/2014/main" id="{B752B69D-5144-1A62-4CF3-588629A5E2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4" y="1168"/>
                <a:ext cx="9" cy="30"/>
              </a:xfrm>
              <a:custGeom>
                <a:avLst/>
                <a:gdLst>
                  <a:gd name="T0" fmla="*/ 40 w 40"/>
                  <a:gd name="T1" fmla="*/ 0 h 119"/>
                  <a:gd name="T2" fmla="*/ 39 w 40"/>
                  <a:gd name="T3" fmla="*/ 2 h 119"/>
                  <a:gd name="T4" fmla="*/ 27 w 40"/>
                  <a:gd name="T5" fmla="*/ 10 h 119"/>
                  <a:gd name="T6" fmla="*/ 15 w 40"/>
                  <a:gd name="T7" fmla="*/ 14 h 119"/>
                  <a:gd name="T8" fmla="*/ 12 w 40"/>
                  <a:gd name="T9" fmla="*/ 14 h 119"/>
                  <a:gd name="T10" fmla="*/ 8 w 40"/>
                  <a:gd name="T11" fmla="*/ 16 h 119"/>
                  <a:gd name="T12" fmla="*/ 7 w 40"/>
                  <a:gd name="T13" fmla="*/ 17 h 119"/>
                  <a:gd name="T14" fmla="*/ 7 w 40"/>
                  <a:gd name="T15" fmla="*/ 19 h 119"/>
                  <a:gd name="T16" fmla="*/ 8 w 40"/>
                  <a:gd name="T17" fmla="*/ 19 h 119"/>
                  <a:gd name="T18" fmla="*/ 8 w 40"/>
                  <a:gd name="T19" fmla="*/ 20 h 119"/>
                  <a:gd name="T20" fmla="*/ 10 w 40"/>
                  <a:gd name="T21" fmla="*/ 20 h 119"/>
                  <a:gd name="T22" fmla="*/ 7 w 40"/>
                  <a:gd name="T23" fmla="*/ 43 h 119"/>
                  <a:gd name="T24" fmla="*/ 3 w 40"/>
                  <a:gd name="T25" fmla="*/ 56 h 119"/>
                  <a:gd name="T26" fmla="*/ 3 w 40"/>
                  <a:gd name="T27" fmla="*/ 58 h 119"/>
                  <a:gd name="T28" fmla="*/ 0 w 40"/>
                  <a:gd name="T29" fmla="*/ 59 h 119"/>
                  <a:gd name="T30" fmla="*/ 0 w 40"/>
                  <a:gd name="T31" fmla="*/ 60 h 119"/>
                  <a:gd name="T32" fmla="*/ 1 w 40"/>
                  <a:gd name="T33" fmla="*/ 63 h 119"/>
                  <a:gd name="T34" fmla="*/ 4 w 40"/>
                  <a:gd name="T35" fmla="*/ 67 h 119"/>
                  <a:gd name="T36" fmla="*/ 5 w 40"/>
                  <a:gd name="T37" fmla="*/ 73 h 119"/>
                  <a:gd name="T38" fmla="*/ 7 w 40"/>
                  <a:gd name="T39" fmla="*/ 73 h 119"/>
                  <a:gd name="T40" fmla="*/ 10 w 40"/>
                  <a:gd name="T41" fmla="*/ 76 h 119"/>
                  <a:gd name="T42" fmla="*/ 12 w 40"/>
                  <a:gd name="T43" fmla="*/ 72 h 119"/>
                  <a:gd name="T44" fmla="*/ 14 w 40"/>
                  <a:gd name="T45" fmla="*/ 72 h 119"/>
                  <a:gd name="T46" fmla="*/ 15 w 40"/>
                  <a:gd name="T47" fmla="*/ 74 h 119"/>
                  <a:gd name="T48" fmla="*/ 17 w 40"/>
                  <a:gd name="T49" fmla="*/ 74 h 119"/>
                  <a:gd name="T50" fmla="*/ 15 w 40"/>
                  <a:gd name="T51" fmla="*/ 76 h 119"/>
                  <a:gd name="T52" fmla="*/ 11 w 40"/>
                  <a:gd name="T53" fmla="*/ 83 h 119"/>
                  <a:gd name="T54" fmla="*/ 5 w 40"/>
                  <a:gd name="T55" fmla="*/ 88 h 119"/>
                  <a:gd name="T56" fmla="*/ 7 w 40"/>
                  <a:gd name="T57" fmla="*/ 95 h 119"/>
                  <a:gd name="T58" fmla="*/ 7 w 40"/>
                  <a:gd name="T59" fmla="*/ 102 h 119"/>
                  <a:gd name="T60" fmla="*/ 8 w 40"/>
                  <a:gd name="T61" fmla="*/ 109 h 119"/>
                  <a:gd name="T62" fmla="*/ 8 w 40"/>
                  <a:gd name="T63" fmla="*/ 110 h 119"/>
                  <a:gd name="T64" fmla="*/ 11 w 40"/>
                  <a:gd name="T65" fmla="*/ 112 h 119"/>
                  <a:gd name="T66" fmla="*/ 27 w 40"/>
                  <a:gd name="T67" fmla="*/ 118 h 119"/>
                  <a:gd name="T68" fmla="*/ 28 w 40"/>
                  <a:gd name="T69" fmla="*/ 119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40" h="119">
                    <a:moveTo>
                      <a:pt x="40" y="0"/>
                    </a:moveTo>
                    <a:lnTo>
                      <a:pt x="39" y="2"/>
                    </a:lnTo>
                    <a:lnTo>
                      <a:pt x="27" y="10"/>
                    </a:lnTo>
                    <a:lnTo>
                      <a:pt x="15" y="14"/>
                    </a:lnTo>
                    <a:lnTo>
                      <a:pt x="12" y="14"/>
                    </a:lnTo>
                    <a:lnTo>
                      <a:pt x="8" y="16"/>
                    </a:lnTo>
                    <a:lnTo>
                      <a:pt x="7" y="17"/>
                    </a:lnTo>
                    <a:lnTo>
                      <a:pt x="7" y="19"/>
                    </a:lnTo>
                    <a:lnTo>
                      <a:pt x="8" y="19"/>
                    </a:lnTo>
                    <a:lnTo>
                      <a:pt x="8" y="20"/>
                    </a:lnTo>
                    <a:lnTo>
                      <a:pt x="10" y="20"/>
                    </a:lnTo>
                    <a:lnTo>
                      <a:pt x="7" y="43"/>
                    </a:lnTo>
                    <a:lnTo>
                      <a:pt x="3" y="56"/>
                    </a:lnTo>
                    <a:lnTo>
                      <a:pt x="3" y="58"/>
                    </a:lnTo>
                    <a:lnTo>
                      <a:pt x="0" y="59"/>
                    </a:lnTo>
                    <a:lnTo>
                      <a:pt x="0" y="60"/>
                    </a:lnTo>
                    <a:lnTo>
                      <a:pt x="1" y="63"/>
                    </a:lnTo>
                    <a:lnTo>
                      <a:pt x="4" y="67"/>
                    </a:lnTo>
                    <a:lnTo>
                      <a:pt x="5" y="73"/>
                    </a:lnTo>
                    <a:lnTo>
                      <a:pt x="7" y="73"/>
                    </a:lnTo>
                    <a:lnTo>
                      <a:pt x="10" y="76"/>
                    </a:lnTo>
                    <a:lnTo>
                      <a:pt x="12" y="72"/>
                    </a:lnTo>
                    <a:lnTo>
                      <a:pt x="14" y="72"/>
                    </a:lnTo>
                    <a:lnTo>
                      <a:pt x="15" y="74"/>
                    </a:lnTo>
                    <a:lnTo>
                      <a:pt x="17" y="74"/>
                    </a:lnTo>
                    <a:lnTo>
                      <a:pt x="15" y="76"/>
                    </a:lnTo>
                    <a:lnTo>
                      <a:pt x="11" y="83"/>
                    </a:lnTo>
                    <a:lnTo>
                      <a:pt x="5" y="88"/>
                    </a:lnTo>
                    <a:lnTo>
                      <a:pt x="7" y="95"/>
                    </a:lnTo>
                    <a:lnTo>
                      <a:pt x="7" y="102"/>
                    </a:lnTo>
                    <a:lnTo>
                      <a:pt x="8" y="109"/>
                    </a:lnTo>
                    <a:lnTo>
                      <a:pt x="8" y="110"/>
                    </a:lnTo>
                    <a:lnTo>
                      <a:pt x="11" y="112"/>
                    </a:lnTo>
                    <a:lnTo>
                      <a:pt x="27" y="118"/>
                    </a:lnTo>
                    <a:lnTo>
                      <a:pt x="28" y="11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69" name="Freeform 3312">
                <a:extLst>
                  <a:ext uri="{FF2B5EF4-FFF2-40B4-BE49-F238E27FC236}">
                    <a16:creationId xmlns:a16="http://schemas.microsoft.com/office/drawing/2014/main" id="{AC4D5390-A500-5FDB-3C43-6F926E6C34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3" y="1244"/>
                <a:ext cx="43" cy="42"/>
              </a:xfrm>
              <a:custGeom>
                <a:avLst/>
                <a:gdLst>
                  <a:gd name="T0" fmla="*/ 170 w 170"/>
                  <a:gd name="T1" fmla="*/ 170 h 170"/>
                  <a:gd name="T2" fmla="*/ 167 w 170"/>
                  <a:gd name="T3" fmla="*/ 169 h 170"/>
                  <a:gd name="T4" fmla="*/ 165 w 170"/>
                  <a:gd name="T5" fmla="*/ 168 h 170"/>
                  <a:gd name="T6" fmla="*/ 164 w 170"/>
                  <a:gd name="T7" fmla="*/ 168 h 170"/>
                  <a:gd name="T8" fmla="*/ 161 w 170"/>
                  <a:gd name="T9" fmla="*/ 166 h 170"/>
                  <a:gd name="T10" fmla="*/ 144 w 170"/>
                  <a:gd name="T11" fmla="*/ 159 h 170"/>
                  <a:gd name="T12" fmla="*/ 137 w 170"/>
                  <a:gd name="T13" fmla="*/ 158 h 170"/>
                  <a:gd name="T14" fmla="*/ 128 w 170"/>
                  <a:gd name="T15" fmla="*/ 152 h 170"/>
                  <a:gd name="T16" fmla="*/ 126 w 170"/>
                  <a:gd name="T17" fmla="*/ 151 h 170"/>
                  <a:gd name="T18" fmla="*/ 124 w 170"/>
                  <a:gd name="T19" fmla="*/ 151 h 170"/>
                  <a:gd name="T20" fmla="*/ 124 w 170"/>
                  <a:gd name="T21" fmla="*/ 146 h 170"/>
                  <a:gd name="T22" fmla="*/ 126 w 170"/>
                  <a:gd name="T23" fmla="*/ 145 h 170"/>
                  <a:gd name="T24" fmla="*/ 135 w 170"/>
                  <a:gd name="T25" fmla="*/ 141 h 170"/>
                  <a:gd name="T26" fmla="*/ 135 w 170"/>
                  <a:gd name="T27" fmla="*/ 139 h 170"/>
                  <a:gd name="T28" fmla="*/ 136 w 170"/>
                  <a:gd name="T29" fmla="*/ 137 h 170"/>
                  <a:gd name="T30" fmla="*/ 136 w 170"/>
                  <a:gd name="T31" fmla="*/ 135 h 170"/>
                  <a:gd name="T32" fmla="*/ 137 w 170"/>
                  <a:gd name="T33" fmla="*/ 130 h 170"/>
                  <a:gd name="T34" fmla="*/ 137 w 170"/>
                  <a:gd name="T35" fmla="*/ 120 h 170"/>
                  <a:gd name="T36" fmla="*/ 136 w 170"/>
                  <a:gd name="T37" fmla="*/ 119 h 170"/>
                  <a:gd name="T38" fmla="*/ 121 w 170"/>
                  <a:gd name="T39" fmla="*/ 112 h 170"/>
                  <a:gd name="T40" fmla="*/ 115 w 170"/>
                  <a:gd name="T41" fmla="*/ 112 h 170"/>
                  <a:gd name="T42" fmla="*/ 111 w 170"/>
                  <a:gd name="T43" fmla="*/ 109 h 170"/>
                  <a:gd name="T44" fmla="*/ 105 w 170"/>
                  <a:gd name="T45" fmla="*/ 102 h 170"/>
                  <a:gd name="T46" fmla="*/ 104 w 170"/>
                  <a:gd name="T47" fmla="*/ 101 h 170"/>
                  <a:gd name="T48" fmla="*/ 105 w 170"/>
                  <a:gd name="T49" fmla="*/ 101 h 170"/>
                  <a:gd name="T50" fmla="*/ 108 w 170"/>
                  <a:gd name="T51" fmla="*/ 86 h 170"/>
                  <a:gd name="T52" fmla="*/ 107 w 170"/>
                  <a:gd name="T53" fmla="*/ 85 h 170"/>
                  <a:gd name="T54" fmla="*/ 107 w 170"/>
                  <a:gd name="T55" fmla="*/ 84 h 170"/>
                  <a:gd name="T56" fmla="*/ 96 w 170"/>
                  <a:gd name="T57" fmla="*/ 88 h 170"/>
                  <a:gd name="T58" fmla="*/ 84 w 170"/>
                  <a:gd name="T59" fmla="*/ 88 h 170"/>
                  <a:gd name="T60" fmla="*/ 84 w 170"/>
                  <a:gd name="T61" fmla="*/ 60 h 170"/>
                  <a:gd name="T62" fmla="*/ 83 w 170"/>
                  <a:gd name="T63" fmla="*/ 57 h 170"/>
                  <a:gd name="T64" fmla="*/ 77 w 170"/>
                  <a:gd name="T65" fmla="*/ 55 h 170"/>
                  <a:gd name="T66" fmla="*/ 68 w 170"/>
                  <a:gd name="T67" fmla="*/ 46 h 170"/>
                  <a:gd name="T68" fmla="*/ 61 w 170"/>
                  <a:gd name="T69" fmla="*/ 38 h 170"/>
                  <a:gd name="T70" fmla="*/ 57 w 170"/>
                  <a:gd name="T71" fmla="*/ 31 h 170"/>
                  <a:gd name="T72" fmla="*/ 45 w 170"/>
                  <a:gd name="T73" fmla="*/ 14 h 170"/>
                  <a:gd name="T74" fmla="*/ 29 w 170"/>
                  <a:gd name="T75" fmla="*/ 0 h 170"/>
                  <a:gd name="T76" fmla="*/ 0 w 170"/>
                  <a:gd name="T77" fmla="*/ 0 h 1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70" h="170">
                    <a:moveTo>
                      <a:pt x="170" y="170"/>
                    </a:moveTo>
                    <a:lnTo>
                      <a:pt x="167" y="169"/>
                    </a:lnTo>
                    <a:lnTo>
                      <a:pt x="165" y="168"/>
                    </a:lnTo>
                    <a:lnTo>
                      <a:pt x="164" y="168"/>
                    </a:lnTo>
                    <a:lnTo>
                      <a:pt x="161" y="166"/>
                    </a:lnTo>
                    <a:lnTo>
                      <a:pt x="144" y="159"/>
                    </a:lnTo>
                    <a:lnTo>
                      <a:pt x="137" y="158"/>
                    </a:lnTo>
                    <a:lnTo>
                      <a:pt x="128" y="152"/>
                    </a:lnTo>
                    <a:lnTo>
                      <a:pt x="126" y="151"/>
                    </a:lnTo>
                    <a:lnTo>
                      <a:pt x="124" y="151"/>
                    </a:lnTo>
                    <a:lnTo>
                      <a:pt x="124" y="146"/>
                    </a:lnTo>
                    <a:lnTo>
                      <a:pt x="126" y="145"/>
                    </a:lnTo>
                    <a:lnTo>
                      <a:pt x="135" y="141"/>
                    </a:lnTo>
                    <a:lnTo>
                      <a:pt x="135" y="139"/>
                    </a:lnTo>
                    <a:lnTo>
                      <a:pt x="136" y="137"/>
                    </a:lnTo>
                    <a:lnTo>
                      <a:pt x="136" y="135"/>
                    </a:lnTo>
                    <a:lnTo>
                      <a:pt x="137" y="130"/>
                    </a:lnTo>
                    <a:lnTo>
                      <a:pt x="137" y="120"/>
                    </a:lnTo>
                    <a:lnTo>
                      <a:pt x="136" y="119"/>
                    </a:lnTo>
                    <a:lnTo>
                      <a:pt x="121" y="112"/>
                    </a:lnTo>
                    <a:lnTo>
                      <a:pt x="115" y="112"/>
                    </a:lnTo>
                    <a:lnTo>
                      <a:pt x="111" y="109"/>
                    </a:lnTo>
                    <a:lnTo>
                      <a:pt x="105" y="102"/>
                    </a:lnTo>
                    <a:lnTo>
                      <a:pt x="104" y="101"/>
                    </a:lnTo>
                    <a:lnTo>
                      <a:pt x="105" y="101"/>
                    </a:lnTo>
                    <a:lnTo>
                      <a:pt x="108" y="86"/>
                    </a:lnTo>
                    <a:lnTo>
                      <a:pt x="107" y="85"/>
                    </a:lnTo>
                    <a:lnTo>
                      <a:pt x="107" y="84"/>
                    </a:lnTo>
                    <a:lnTo>
                      <a:pt x="96" y="88"/>
                    </a:lnTo>
                    <a:lnTo>
                      <a:pt x="84" y="88"/>
                    </a:lnTo>
                    <a:lnTo>
                      <a:pt x="84" y="60"/>
                    </a:lnTo>
                    <a:lnTo>
                      <a:pt x="83" y="57"/>
                    </a:lnTo>
                    <a:lnTo>
                      <a:pt x="77" y="55"/>
                    </a:lnTo>
                    <a:lnTo>
                      <a:pt x="68" y="46"/>
                    </a:lnTo>
                    <a:lnTo>
                      <a:pt x="61" y="38"/>
                    </a:lnTo>
                    <a:lnTo>
                      <a:pt x="57" y="31"/>
                    </a:lnTo>
                    <a:lnTo>
                      <a:pt x="45" y="14"/>
                    </a:lnTo>
                    <a:lnTo>
                      <a:pt x="29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70" name="Freeform 3313">
                <a:extLst>
                  <a:ext uri="{FF2B5EF4-FFF2-40B4-BE49-F238E27FC236}">
                    <a16:creationId xmlns:a16="http://schemas.microsoft.com/office/drawing/2014/main" id="{962725C9-ABF7-76C1-8E27-DCA5F210FC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6" y="1270"/>
                <a:ext cx="48" cy="16"/>
              </a:xfrm>
              <a:custGeom>
                <a:avLst/>
                <a:gdLst>
                  <a:gd name="T0" fmla="*/ 191 w 191"/>
                  <a:gd name="T1" fmla="*/ 33 h 65"/>
                  <a:gd name="T2" fmla="*/ 190 w 191"/>
                  <a:gd name="T3" fmla="*/ 33 h 65"/>
                  <a:gd name="T4" fmla="*/ 188 w 191"/>
                  <a:gd name="T5" fmla="*/ 34 h 65"/>
                  <a:gd name="T6" fmla="*/ 174 w 191"/>
                  <a:gd name="T7" fmla="*/ 47 h 65"/>
                  <a:gd name="T8" fmla="*/ 168 w 191"/>
                  <a:gd name="T9" fmla="*/ 43 h 65"/>
                  <a:gd name="T10" fmla="*/ 166 w 191"/>
                  <a:gd name="T11" fmla="*/ 39 h 65"/>
                  <a:gd name="T12" fmla="*/ 167 w 191"/>
                  <a:gd name="T13" fmla="*/ 32 h 65"/>
                  <a:gd name="T14" fmla="*/ 167 w 191"/>
                  <a:gd name="T15" fmla="*/ 30 h 65"/>
                  <a:gd name="T16" fmla="*/ 171 w 191"/>
                  <a:gd name="T17" fmla="*/ 26 h 65"/>
                  <a:gd name="T18" fmla="*/ 171 w 191"/>
                  <a:gd name="T19" fmla="*/ 18 h 65"/>
                  <a:gd name="T20" fmla="*/ 170 w 191"/>
                  <a:gd name="T21" fmla="*/ 18 h 65"/>
                  <a:gd name="T22" fmla="*/ 167 w 191"/>
                  <a:gd name="T23" fmla="*/ 19 h 65"/>
                  <a:gd name="T24" fmla="*/ 163 w 191"/>
                  <a:gd name="T25" fmla="*/ 21 h 65"/>
                  <a:gd name="T26" fmla="*/ 157 w 191"/>
                  <a:gd name="T27" fmla="*/ 26 h 65"/>
                  <a:gd name="T28" fmla="*/ 153 w 191"/>
                  <a:gd name="T29" fmla="*/ 21 h 65"/>
                  <a:gd name="T30" fmla="*/ 153 w 191"/>
                  <a:gd name="T31" fmla="*/ 19 h 65"/>
                  <a:gd name="T32" fmla="*/ 152 w 191"/>
                  <a:gd name="T33" fmla="*/ 19 h 65"/>
                  <a:gd name="T34" fmla="*/ 151 w 191"/>
                  <a:gd name="T35" fmla="*/ 18 h 65"/>
                  <a:gd name="T36" fmla="*/ 151 w 191"/>
                  <a:gd name="T37" fmla="*/ 17 h 65"/>
                  <a:gd name="T38" fmla="*/ 149 w 191"/>
                  <a:gd name="T39" fmla="*/ 15 h 65"/>
                  <a:gd name="T40" fmla="*/ 139 w 191"/>
                  <a:gd name="T41" fmla="*/ 7 h 65"/>
                  <a:gd name="T42" fmla="*/ 130 w 191"/>
                  <a:gd name="T43" fmla="*/ 4 h 65"/>
                  <a:gd name="T44" fmla="*/ 125 w 191"/>
                  <a:gd name="T45" fmla="*/ 4 h 65"/>
                  <a:gd name="T46" fmla="*/ 121 w 191"/>
                  <a:gd name="T47" fmla="*/ 5 h 65"/>
                  <a:gd name="T48" fmla="*/ 106 w 191"/>
                  <a:gd name="T49" fmla="*/ 1 h 65"/>
                  <a:gd name="T50" fmla="*/ 103 w 191"/>
                  <a:gd name="T51" fmla="*/ 1 h 65"/>
                  <a:gd name="T52" fmla="*/ 100 w 191"/>
                  <a:gd name="T53" fmla="*/ 0 h 65"/>
                  <a:gd name="T54" fmla="*/ 99 w 191"/>
                  <a:gd name="T55" fmla="*/ 0 h 65"/>
                  <a:gd name="T56" fmla="*/ 94 w 191"/>
                  <a:gd name="T57" fmla="*/ 1 h 65"/>
                  <a:gd name="T58" fmla="*/ 84 w 191"/>
                  <a:gd name="T59" fmla="*/ 8 h 65"/>
                  <a:gd name="T60" fmla="*/ 77 w 191"/>
                  <a:gd name="T61" fmla="*/ 17 h 65"/>
                  <a:gd name="T62" fmla="*/ 72 w 191"/>
                  <a:gd name="T63" fmla="*/ 21 h 65"/>
                  <a:gd name="T64" fmla="*/ 57 w 191"/>
                  <a:gd name="T65" fmla="*/ 29 h 65"/>
                  <a:gd name="T66" fmla="*/ 54 w 191"/>
                  <a:gd name="T67" fmla="*/ 29 h 65"/>
                  <a:gd name="T68" fmla="*/ 53 w 191"/>
                  <a:gd name="T69" fmla="*/ 30 h 65"/>
                  <a:gd name="T70" fmla="*/ 51 w 191"/>
                  <a:gd name="T71" fmla="*/ 30 h 65"/>
                  <a:gd name="T72" fmla="*/ 50 w 191"/>
                  <a:gd name="T73" fmla="*/ 32 h 65"/>
                  <a:gd name="T74" fmla="*/ 50 w 191"/>
                  <a:gd name="T75" fmla="*/ 33 h 65"/>
                  <a:gd name="T76" fmla="*/ 48 w 191"/>
                  <a:gd name="T77" fmla="*/ 33 h 65"/>
                  <a:gd name="T78" fmla="*/ 39 w 191"/>
                  <a:gd name="T79" fmla="*/ 39 h 65"/>
                  <a:gd name="T80" fmla="*/ 26 w 191"/>
                  <a:gd name="T81" fmla="*/ 50 h 65"/>
                  <a:gd name="T82" fmla="*/ 23 w 191"/>
                  <a:gd name="T83" fmla="*/ 50 h 65"/>
                  <a:gd name="T84" fmla="*/ 23 w 191"/>
                  <a:gd name="T85" fmla="*/ 61 h 65"/>
                  <a:gd name="T86" fmla="*/ 17 w 191"/>
                  <a:gd name="T87" fmla="*/ 64 h 65"/>
                  <a:gd name="T88" fmla="*/ 11 w 191"/>
                  <a:gd name="T89" fmla="*/ 65 h 65"/>
                  <a:gd name="T90" fmla="*/ 7 w 191"/>
                  <a:gd name="T91" fmla="*/ 65 h 65"/>
                  <a:gd name="T92" fmla="*/ 2 w 191"/>
                  <a:gd name="T93" fmla="*/ 63 h 65"/>
                  <a:gd name="T94" fmla="*/ 0 w 191"/>
                  <a:gd name="T95" fmla="*/ 6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91" h="65">
                    <a:moveTo>
                      <a:pt x="191" y="33"/>
                    </a:moveTo>
                    <a:lnTo>
                      <a:pt x="190" y="33"/>
                    </a:lnTo>
                    <a:lnTo>
                      <a:pt x="188" y="34"/>
                    </a:lnTo>
                    <a:lnTo>
                      <a:pt x="174" y="47"/>
                    </a:lnTo>
                    <a:lnTo>
                      <a:pt x="168" y="43"/>
                    </a:lnTo>
                    <a:lnTo>
                      <a:pt x="166" y="39"/>
                    </a:lnTo>
                    <a:lnTo>
                      <a:pt x="167" y="32"/>
                    </a:lnTo>
                    <a:lnTo>
                      <a:pt x="167" y="30"/>
                    </a:lnTo>
                    <a:lnTo>
                      <a:pt x="171" y="26"/>
                    </a:lnTo>
                    <a:lnTo>
                      <a:pt x="171" y="18"/>
                    </a:lnTo>
                    <a:lnTo>
                      <a:pt x="170" y="18"/>
                    </a:lnTo>
                    <a:lnTo>
                      <a:pt x="167" y="19"/>
                    </a:lnTo>
                    <a:lnTo>
                      <a:pt x="163" y="21"/>
                    </a:lnTo>
                    <a:lnTo>
                      <a:pt x="157" y="26"/>
                    </a:lnTo>
                    <a:lnTo>
                      <a:pt x="153" y="21"/>
                    </a:lnTo>
                    <a:lnTo>
                      <a:pt x="153" y="19"/>
                    </a:lnTo>
                    <a:lnTo>
                      <a:pt x="152" y="19"/>
                    </a:lnTo>
                    <a:lnTo>
                      <a:pt x="151" y="18"/>
                    </a:lnTo>
                    <a:lnTo>
                      <a:pt x="151" y="17"/>
                    </a:lnTo>
                    <a:lnTo>
                      <a:pt x="149" y="15"/>
                    </a:lnTo>
                    <a:lnTo>
                      <a:pt x="139" y="7"/>
                    </a:lnTo>
                    <a:lnTo>
                      <a:pt x="130" y="4"/>
                    </a:lnTo>
                    <a:lnTo>
                      <a:pt x="125" y="4"/>
                    </a:lnTo>
                    <a:lnTo>
                      <a:pt x="121" y="5"/>
                    </a:lnTo>
                    <a:lnTo>
                      <a:pt x="106" y="1"/>
                    </a:lnTo>
                    <a:lnTo>
                      <a:pt x="103" y="1"/>
                    </a:lnTo>
                    <a:lnTo>
                      <a:pt x="100" y="0"/>
                    </a:lnTo>
                    <a:lnTo>
                      <a:pt x="99" y="0"/>
                    </a:lnTo>
                    <a:lnTo>
                      <a:pt x="94" y="1"/>
                    </a:lnTo>
                    <a:lnTo>
                      <a:pt x="84" y="8"/>
                    </a:lnTo>
                    <a:lnTo>
                      <a:pt x="77" y="17"/>
                    </a:lnTo>
                    <a:lnTo>
                      <a:pt x="72" y="21"/>
                    </a:lnTo>
                    <a:lnTo>
                      <a:pt x="57" y="29"/>
                    </a:lnTo>
                    <a:lnTo>
                      <a:pt x="54" y="29"/>
                    </a:lnTo>
                    <a:lnTo>
                      <a:pt x="53" y="30"/>
                    </a:lnTo>
                    <a:lnTo>
                      <a:pt x="51" y="30"/>
                    </a:lnTo>
                    <a:lnTo>
                      <a:pt x="50" y="32"/>
                    </a:lnTo>
                    <a:lnTo>
                      <a:pt x="50" y="33"/>
                    </a:lnTo>
                    <a:lnTo>
                      <a:pt x="48" y="33"/>
                    </a:lnTo>
                    <a:lnTo>
                      <a:pt x="39" y="39"/>
                    </a:lnTo>
                    <a:lnTo>
                      <a:pt x="26" y="50"/>
                    </a:lnTo>
                    <a:lnTo>
                      <a:pt x="23" y="50"/>
                    </a:lnTo>
                    <a:lnTo>
                      <a:pt x="23" y="61"/>
                    </a:lnTo>
                    <a:lnTo>
                      <a:pt x="17" y="64"/>
                    </a:lnTo>
                    <a:lnTo>
                      <a:pt x="11" y="65"/>
                    </a:lnTo>
                    <a:lnTo>
                      <a:pt x="7" y="65"/>
                    </a:lnTo>
                    <a:lnTo>
                      <a:pt x="2" y="63"/>
                    </a:lnTo>
                    <a:lnTo>
                      <a:pt x="0" y="6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71" name="Freeform 3314">
                <a:extLst>
                  <a:ext uri="{FF2B5EF4-FFF2-40B4-BE49-F238E27FC236}">
                    <a16:creationId xmlns:a16="http://schemas.microsoft.com/office/drawing/2014/main" id="{7BE8EE7E-66FB-5647-A571-1C79615AAF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4" y="1278"/>
                <a:ext cx="47" cy="62"/>
              </a:xfrm>
              <a:custGeom>
                <a:avLst/>
                <a:gdLst>
                  <a:gd name="T0" fmla="*/ 1 w 191"/>
                  <a:gd name="T1" fmla="*/ 1 h 246"/>
                  <a:gd name="T2" fmla="*/ 6 w 191"/>
                  <a:gd name="T3" fmla="*/ 17 h 246"/>
                  <a:gd name="T4" fmla="*/ 18 w 191"/>
                  <a:gd name="T5" fmla="*/ 32 h 246"/>
                  <a:gd name="T6" fmla="*/ 25 w 191"/>
                  <a:gd name="T7" fmla="*/ 63 h 246"/>
                  <a:gd name="T8" fmla="*/ 21 w 191"/>
                  <a:gd name="T9" fmla="*/ 78 h 246"/>
                  <a:gd name="T10" fmla="*/ 25 w 191"/>
                  <a:gd name="T11" fmla="*/ 102 h 246"/>
                  <a:gd name="T12" fmla="*/ 22 w 191"/>
                  <a:gd name="T13" fmla="*/ 123 h 246"/>
                  <a:gd name="T14" fmla="*/ 21 w 191"/>
                  <a:gd name="T15" fmla="*/ 127 h 246"/>
                  <a:gd name="T16" fmla="*/ 33 w 191"/>
                  <a:gd name="T17" fmla="*/ 134 h 246"/>
                  <a:gd name="T18" fmla="*/ 40 w 191"/>
                  <a:gd name="T19" fmla="*/ 148 h 246"/>
                  <a:gd name="T20" fmla="*/ 49 w 191"/>
                  <a:gd name="T21" fmla="*/ 154 h 246"/>
                  <a:gd name="T22" fmla="*/ 47 w 191"/>
                  <a:gd name="T23" fmla="*/ 145 h 246"/>
                  <a:gd name="T24" fmla="*/ 54 w 191"/>
                  <a:gd name="T25" fmla="*/ 116 h 246"/>
                  <a:gd name="T26" fmla="*/ 61 w 191"/>
                  <a:gd name="T27" fmla="*/ 98 h 246"/>
                  <a:gd name="T28" fmla="*/ 87 w 191"/>
                  <a:gd name="T29" fmla="*/ 71 h 246"/>
                  <a:gd name="T30" fmla="*/ 88 w 191"/>
                  <a:gd name="T31" fmla="*/ 73 h 246"/>
                  <a:gd name="T32" fmla="*/ 97 w 191"/>
                  <a:gd name="T33" fmla="*/ 84 h 246"/>
                  <a:gd name="T34" fmla="*/ 126 w 191"/>
                  <a:gd name="T35" fmla="*/ 94 h 246"/>
                  <a:gd name="T36" fmla="*/ 128 w 191"/>
                  <a:gd name="T37" fmla="*/ 106 h 246"/>
                  <a:gd name="T38" fmla="*/ 127 w 191"/>
                  <a:gd name="T39" fmla="*/ 111 h 246"/>
                  <a:gd name="T40" fmla="*/ 138 w 191"/>
                  <a:gd name="T41" fmla="*/ 109 h 246"/>
                  <a:gd name="T42" fmla="*/ 144 w 191"/>
                  <a:gd name="T43" fmla="*/ 112 h 246"/>
                  <a:gd name="T44" fmla="*/ 147 w 191"/>
                  <a:gd name="T45" fmla="*/ 116 h 246"/>
                  <a:gd name="T46" fmla="*/ 149 w 191"/>
                  <a:gd name="T47" fmla="*/ 123 h 246"/>
                  <a:gd name="T48" fmla="*/ 149 w 191"/>
                  <a:gd name="T49" fmla="*/ 127 h 246"/>
                  <a:gd name="T50" fmla="*/ 154 w 191"/>
                  <a:gd name="T51" fmla="*/ 147 h 246"/>
                  <a:gd name="T52" fmla="*/ 166 w 191"/>
                  <a:gd name="T53" fmla="*/ 158 h 246"/>
                  <a:gd name="T54" fmla="*/ 181 w 191"/>
                  <a:gd name="T55" fmla="*/ 165 h 246"/>
                  <a:gd name="T56" fmla="*/ 184 w 191"/>
                  <a:gd name="T57" fmla="*/ 187 h 246"/>
                  <a:gd name="T58" fmla="*/ 179 w 191"/>
                  <a:gd name="T59" fmla="*/ 198 h 246"/>
                  <a:gd name="T60" fmla="*/ 176 w 191"/>
                  <a:gd name="T61" fmla="*/ 204 h 246"/>
                  <a:gd name="T62" fmla="*/ 183 w 191"/>
                  <a:gd name="T63" fmla="*/ 218 h 246"/>
                  <a:gd name="T64" fmla="*/ 184 w 191"/>
                  <a:gd name="T65" fmla="*/ 221 h 246"/>
                  <a:gd name="T66" fmla="*/ 191 w 191"/>
                  <a:gd name="T67" fmla="*/ 229 h 2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91" h="246">
                    <a:moveTo>
                      <a:pt x="0" y="0"/>
                    </a:moveTo>
                    <a:lnTo>
                      <a:pt x="1" y="1"/>
                    </a:lnTo>
                    <a:lnTo>
                      <a:pt x="1" y="4"/>
                    </a:lnTo>
                    <a:lnTo>
                      <a:pt x="6" y="17"/>
                    </a:lnTo>
                    <a:lnTo>
                      <a:pt x="11" y="25"/>
                    </a:lnTo>
                    <a:lnTo>
                      <a:pt x="18" y="32"/>
                    </a:lnTo>
                    <a:lnTo>
                      <a:pt x="22" y="53"/>
                    </a:lnTo>
                    <a:lnTo>
                      <a:pt x="25" y="63"/>
                    </a:lnTo>
                    <a:lnTo>
                      <a:pt x="22" y="75"/>
                    </a:lnTo>
                    <a:lnTo>
                      <a:pt x="21" y="78"/>
                    </a:lnTo>
                    <a:lnTo>
                      <a:pt x="21" y="85"/>
                    </a:lnTo>
                    <a:lnTo>
                      <a:pt x="25" y="102"/>
                    </a:lnTo>
                    <a:lnTo>
                      <a:pt x="25" y="113"/>
                    </a:lnTo>
                    <a:lnTo>
                      <a:pt x="22" y="123"/>
                    </a:lnTo>
                    <a:lnTo>
                      <a:pt x="21" y="126"/>
                    </a:lnTo>
                    <a:lnTo>
                      <a:pt x="21" y="127"/>
                    </a:lnTo>
                    <a:lnTo>
                      <a:pt x="22" y="127"/>
                    </a:lnTo>
                    <a:lnTo>
                      <a:pt x="33" y="134"/>
                    </a:lnTo>
                    <a:lnTo>
                      <a:pt x="40" y="145"/>
                    </a:lnTo>
                    <a:lnTo>
                      <a:pt x="40" y="148"/>
                    </a:lnTo>
                    <a:lnTo>
                      <a:pt x="44" y="154"/>
                    </a:lnTo>
                    <a:lnTo>
                      <a:pt x="49" y="154"/>
                    </a:lnTo>
                    <a:lnTo>
                      <a:pt x="49" y="152"/>
                    </a:lnTo>
                    <a:lnTo>
                      <a:pt x="47" y="145"/>
                    </a:lnTo>
                    <a:lnTo>
                      <a:pt x="53" y="118"/>
                    </a:lnTo>
                    <a:lnTo>
                      <a:pt x="54" y="116"/>
                    </a:lnTo>
                    <a:lnTo>
                      <a:pt x="60" y="99"/>
                    </a:lnTo>
                    <a:lnTo>
                      <a:pt x="61" y="98"/>
                    </a:lnTo>
                    <a:lnTo>
                      <a:pt x="67" y="94"/>
                    </a:lnTo>
                    <a:lnTo>
                      <a:pt x="87" y="71"/>
                    </a:lnTo>
                    <a:lnTo>
                      <a:pt x="88" y="71"/>
                    </a:lnTo>
                    <a:lnTo>
                      <a:pt x="88" y="73"/>
                    </a:lnTo>
                    <a:lnTo>
                      <a:pt x="89" y="80"/>
                    </a:lnTo>
                    <a:lnTo>
                      <a:pt x="97" y="84"/>
                    </a:lnTo>
                    <a:lnTo>
                      <a:pt x="119" y="88"/>
                    </a:lnTo>
                    <a:lnTo>
                      <a:pt x="126" y="94"/>
                    </a:lnTo>
                    <a:lnTo>
                      <a:pt x="128" y="97"/>
                    </a:lnTo>
                    <a:lnTo>
                      <a:pt x="128" y="106"/>
                    </a:lnTo>
                    <a:lnTo>
                      <a:pt x="127" y="108"/>
                    </a:lnTo>
                    <a:lnTo>
                      <a:pt x="127" y="111"/>
                    </a:lnTo>
                    <a:lnTo>
                      <a:pt x="135" y="111"/>
                    </a:lnTo>
                    <a:lnTo>
                      <a:pt x="138" y="109"/>
                    </a:lnTo>
                    <a:lnTo>
                      <a:pt x="142" y="111"/>
                    </a:lnTo>
                    <a:lnTo>
                      <a:pt x="144" y="112"/>
                    </a:lnTo>
                    <a:lnTo>
                      <a:pt x="145" y="115"/>
                    </a:lnTo>
                    <a:lnTo>
                      <a:pt x="147" y="116"/>
                    </a:lnTo>
                    <a:lnTo>
                      <a:pt x="149" y="122"/>
                    </a:lnTo>
                    <a:lnTo>
                      <a:pt x="149" y="123"/>
                    </a:lnTo>
                    <a:lnTo>
                      <a:pt x="151" y="126"/>
                    </a:lnTo>
                    <a:lnTo>
                      <a:pt x="149" y="127"/>
                    </a:lnTo>
                    <a:lnTo>
                      <a:pt x="151" y="137"/>
                    </a:lnTo>
                    <a:lnTo>
                      <a:pt x="154" y="147"/>
                    </a:lnTo>
                    <a:lnTo>
                      <a:pt x="156" y="152"/>
                    </a:lnTo>
                    <a:lnTo>
                      <a:pt x="166" y="158"/>
                    </a:lnTo>
                    <a:lnTo>
                      <a:pt x="177" y="161"/>
                    </a:lnTo>
                    <a:lnTo>
                      <a:pt x="181" y="165"/>
                    </a:lnTo>
                    <a:lnTo>
                      <a:pt x="186" y="180"/>
                    </a:lnTo>
                    <a:lnTo>
                      <a:pt x="184" y="187"/>
                    </a:lnTo>
                    <a:lnTo>
                      <a:pt x="181" y="193"/>
                    </a:lnTo>
                    <a:lnTo>
                      <a:pt x="179" y="198"/>
                    </a:lnTo>
                    <a:lnTo>
                      <a:pt x="176" y="203"/>
                    </a:lnTo>
                    <a:lnTo>
                      <a:pt x="176" y="204"/>
                    </a:lnTo>
                    <a:lnTo>
                      <a:pt x="174" y="215"/>
                    </a:lnTo>
                    <a:lnTo>
                      <a:pt x="183" y="218"/>
                    </a:lnTo>
                    <a:lnTo>
                      <a:pt x="184" y="219"/>
                    </a:lnTo>
                    <a:lnTo>
                      <a:pt x="184" y="221"/>
                    </a:lnTo>
                    <a:lnTo>
                      <a:pt x="186" y="222"/>
                    </a:lnTo>
                    <a:lnTo>
                      <a:pt x="191" y="229"/>
                    </a:lnTo>
                    <a:lnTo>
                      <a:pt x="183" y="24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72" name="Freeform 3315">
                <a:extLst>
                  <a:ext uri="{FF2B5EF4-FFF2-40B4-BE49-F238E27FC236}">
                    <a16:creationId xmlns:a16="http://schemas.microsoft.com/office/drawing/2014/main" id="{20E34D1D-5225-906B-B529-92E23FCDC7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4" y="1286"/>
                <a:ext cx="54" cy="60"/>
              </a:xfrm>
              <a:custGeom>
                <a:avLst/>
                <a:gdLst>
                  <a:gd name="T0" fmla="*/ 200 w 216"/>
                  <a:gd name="T1" fmla="*/ 239 h 240"/>
                  <a:gd name="T2" fmla="*/ 216 w 216"/>
                  <a:gd name="T3" fmla="*/ 218 h 240"/>
                  <a:gd name="T4" fmla="*/ 214 w 216"/>
                  <a:gd name="T5" fmla="*/ 200 h 240"/>
                  <a:gd name="T6" fmla="*/ 207 w 216"/>
                  <a:gd name="T7" fmla="*/ 189 h 240"/>
                  <a:gd name="T8" fmla="*/ 205 w 216"/>
                  <a:gd name="T9" fmla="*/ 187 h 240"/>
                  <a:gd name="T10" fmla="*/ 189 w 216"/>
                  <a:gd name="T11" fmla="*/ 182 h 240"/>
                  <a:gd name="T12" fmla="*/ 173 w 216"/>
                  <a:gd name="T13" fmla="*/ 175 h 240"/>
                  <a:gd name="T14" fmla="*/ 166 w 216"/>
                  <a:gd name="T15" fmla="*/ 178 h 240"/>
                  <a:gd name="T16" fmla="*/ 168 w 216"/>
                  <a:gd name="T17" fmla="*/ 182 h 240"/>
                  <a:gd name="T18" fmla="*/ 169 w 216"/>
                  <a:gd name="T19" fmla="*/ 187 h 240"/>
                  <a:gd name="T20" fmla="*/ 178 w 216"/>
                  <a:gd name="T21" fmla="*/ 208 h 240"/>
                  <a:gd name="T22" fmla="*/ 175 w 216"/>
                  <a:gd name="T23" fmla="*/ 213 h 240"/>
                  <a:gd name="T24" fmla="*/ 169 w 216"/>
                  <a:gd name="T25" fmla="*/ 217 h 240"/>
                  <a:gd name="T26" fmla="*/ 165 w 216"/>
                  <a:gd name="T27" fmla="*/ 220 h 240"/>
                  <a:gd name="T28" fmla="*/ 159 w 216"/>
                  <a:gd name="T29" fmla="*/ 229 h 240"/>
                  <a:gd name="T30" fmla="*/ 154 w 216"/>
                  <a:gd name="T31" fmla="*/ 231 h 240"/>
                  <a:gd name="T32" fmla="*/ 145 w 216"/>
                  <a:gd name="T33" fmla="*/ 213 h 240"/>
                  <a:gd name="T34" fmla="*/ 142 w 216"/>
                  <a:gd name="T35" fmla="*/ 211 h 240"/>
                  <a:gd name="T36" fmla="*/ 144 w 216"/>
                  <a:gd name="T37" fmla="*/ 224 h 240"/>
                  <a:gd name="T38" fmla="*/ 141 w 216"/>
                  <a:gd name="T39" fmla="*/ 229 h 240"/>
                  <a:gd name="T40" fmla="*/ 115 w 216"/>
                  <a:gd name="T41" fmla="*/ 239 h 240"/>
                  <a:gd name="T42" fmla="*/ 112 w 216"/>
                  <a:gd name="T43" fmla="*/ 236 h 240"/>
                  <a:gd name="T44" fmla="*/ 105 w 216"/>
                  <a:gd name="T45" fmla="*/ 208 h 240"/>
                  <a:gd name="T46" fmla="*/ 92 w 216"/>
                  <a:gd name="T47" fmla="*/ 189 h 240"/>
                  <a:gd name="T48" fmla="*/ 87 w 216"/>
                  <a:gd name="T49" fmla="*/ 172 h 240"/>
                  <a:gd name="T50" fmla="*/ 80 w 216"/>
                  <a:gd name="T51" fmla="*/ 158 h 240"/>
                  <a:gd name="T52" fmla="*/ 69 w 216"/>
                  <a:gd name="T53" fmla="*/ 150 h 240"/>
                  <a:gd name="T54" fmla="*/ 53 w 216"/>
                  <a:gd name="T55" fmla="*/ 147 h 240"/>
                  <a:gd name="T56" fmla="*/ 29 w 216"/>
                  <a:gd name="T57" fmla="*/ 165 h 240"/>
                  <a:gd name="T58" fmla="*/ 24 w 216"/>
                  <a:gd name="T59" fmla="*/ 169 h 240"/>
                  <a:gd name="T60" fmla="*/ 22 w 216"/>
                  <a:gd name="T61" fmla="*/ 169 h 240"/>
                  <a:gd name="T62" fmla="*/ 4 w 216"/>
                  <a:gd name="T63" fmla="*/ 155 h 240"/>
                  <a:gd name="T64" fmla="*/ 7 w 216"/>
                  <a:gd name="T65" fmla="*/ 148 h 240"/>
                  <a:gd name="T66" fmla="*/ 41 w 216"/>
                  <a:gd name="T67" fmla="*/ 115 h 240"/>
                  <a:gd name="T68" fmla="*/ 43 w 216"/>
                  <a:gd name="T69" fmla="*/ 111 h 240"/>
                  <a:gd name="T70" fmla="*/ 46 w 216"/>
                  <a:gd name="T71" fmla="*/ 95 h 240"/>
                  <a:gd name="T72" fmla="*/ 48 w 216"/>
                  <a:gd name="T73" fmla="*/ 94 h 240"/>
                  <a:gd name="T74" fmla="*/ 50 w 216"/>
                  <a:gd name="T75" fmla="*/ 79 h 240"/>
                  <a:gd name="T76" fmla="*/ 42 w 216"/>
                  <a:gd name="T77" fmla="*/ 74 h 240"/>
                  <a:gd name="T78" fmla="*/ 36 w 216"/>
                  <a:gd name="T79" fmla="*/ 77 h 240"/>
                  <a:gd name="T80" fmla="*/ 31 w 216"/>
                  <a:gd name="T81" fmla="*/ 73 h 240"/>
                  <a:gd name="T82" fmla="*/ 29 w 216"/>
                  <a:gd name="T83" fmla="*/ 67 h 240"/>
                  <a:gd name="T84" fmla="*/ 34 w 216"/>
                  <a:gd name="T85" fmla="*/ 58 h 240"/>
                  <a:gd name="T86" fmla="*/ 58 w 216"/>
                  <a:gd name="T87" fmla="*/ 35 h 240"/>
                  <a:gd name="T88" fmla="*/ 59 w 216"/>
                  <a:gd name="T89" fmla="*/ 31 h 240"/>
                  <a:gd name="T90" fmla="*/ 55 w 216"/>
                  <a:gd name="T91" fmla="*/ 17 h 240"/>
                  <a:gd name="T92" fmla="*/ 52 w 216"/>
                  <a:gd name="T93" fmla="*/ 7 h 240"/>
                  <a:gd name="T94" fmla="*/ 48 w 216"/>
                  <a:gd name="T95" fmla="*/ 2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16" h="240">
                    <a:moveTo>
                      <a:pt x="199" y="240"/>
                    </a:moveTo>
                    <a:lnTo>
                      <a:pt x="200" y="239"/>
                    </a:lnTo>
                    <a:lnTo>
                      <a:pt x="214" y="223"/>
                    </a:lnTo>
                    <a:lnTo>
                      <a:pt x="216" y="218"/>
                    </a:lnTo>
                    <a:lnTo>
                      <a:pt x="216" y="213"/>
                    </a:lnTo>
                    <a:lnTo>
                      <a:pt x="214" y="200"/>
                    </a:lnTo>
                    <a:lnTo>
                      <a:pt x="214" y="199"/>
                    </a:lnTo>
                    <a:lnTo>
                      <a:pt x="207" y="189"/>
                    </a:lnTo>
                    <a:lnTo>
                      <a:pt x="205" y="189"/>
                    </a:lnTo>
                    <a:lnTo>
                      <a:pt x="205" y="187"/>
                    </a:lnTo>
                    <a:lnTo>
                      <a:pt x="199" y="185"/>
                    </a:lnTo>
                    <a:lnTo>
                      <a:pt x="189" y="182"/>
                    </a:lnTo>
                    <a:lnTo>
                      <a:pt x="175" y="175"/>
                    </a:lnTo>
                    <a:lnTo>
                      <a:pt x="173" y="175"/>
                    </a:lnTo>
                    <a:lnTo>
                      <a:pt x="168" y="178"/>
                    </a:lnTo>
                    <a:lnTo>
                      <a:pt x="166" y="178"/>
                    </a:lnTo>
                    <a:lnTo>
                      <a:pt x="166" y="179"/>
                    </a:lnTo>
                    <a:lnTo>
                      <a:pt x="168" y="182"/>
                    </a:lnTo>
                    <a:lnTo>
                      <a:pt x="168" y="183"/>
                    </a:lnTo>
                    <a:lnTo>
                      <a:pt x="169" y="187"/>
                    </a:lnTo>
                    <a:lnTo>
                      <a:pt x="178" y="201"/>
                    </a:lnTo>
                    <a:lnTo>
                      <a:pt x="178" y="208"/>
                    </a:lnTo>
                    <a:lnTo>
                      <a:pt x="176" y="210"/>
                    </a:lnTo>
                    <a:lnTo>
                      <a:pt x="175" y="213"/>
                    </a:lnTo>
                    <a:lnTo>
                      <a:pt x="173" y="214"/>
                    </a:lnTo>
                    <a:lnTo>
                      <a:pt x="169" y="217"/>
                    </a:lnTo>
                    <a:lnTo>
                      <a:pt x="166" y="217"/>
                    </a:lnTo>
                    <a:lnTo>
                      <a:pt x="165" y="220"/>
                    </a:lnTo>
                    <a:lnTo>
                      <a:pt x="162" y="223"/>
                    </a:lnTo>
                    <a:lnTo>
                      <a:pt x="159" y="229"/>
                    </a:lnTo>
                    <a:lnTo>
                      <a:pt x="158" y="231"/>
                    </a:lnTo>
                    <a:lnTo>
                      <a:pt x="154" y="231"/>
                    </a:lnTo>
                    <a:lnTo>
                      <a:pt x="152" y="229"/>
                    </a:lnTo>
                    <a:lnTo>
                      <a:pt x="145" y="213"/>
                    </a:lnTo>
                    <a:lnTo>
                      <a:pt x="145" y="211"/>
                    </a:lnTo>
                    <a:lnTo>
                      <a:pt x="142" y="211"/>
                    </a:lnTo>
                    <a:lnTo>
                      <a:pt x="144" y="213"/>
                    </a:lnTo>
                    <a:lnTo>
                      <a:pt x="144" y="224"/>
                    </a:lnTo>
                    <a:lnTo>
                      <a:pt x="142" y="225"/>
                    </a:lnTo>
                    <a:lnTo>
                      <a:pt x="141" y="229"/>
                    </a:lnTo>
                    <a:lnTo>
                      <a:pt x="122" y="238"/>
                    </a:lnTo>
                    <a:lnTo>
                      <a:pt x="115" y="239"/>
                    </a:lnTo>
                    <a:lnTo>
                      <a:pt x="112" y="240"/>
                    </a:lnTo>
                    <a:lnTo>
                      <a:pt x="112" y="236"/>
                    </a:lnTo>
                    <a:lnTo>
                      <a:pt x="105" y="211"/>
                    </a:lnTo>
                    <a:lnTo>
                      <a:pt x="105" y="208"/>
                    </a:lnTo>
                    <a:lnTo>
                      <a:pt x="102" y="203"/>
                    </a:lnTo>
                    <a:lnTo>
                      <a:pt x="92" y="189"/>
                    </a:lnTo>
                    <a:lnTo>
                      <a:pt x="92" y="187"/>
                    </a:lnTo>
                    <a:lnTo>
                      <a:pt x="87" y="172"/>
                    </a:lnTo>
                    <a:lnTo>
                      <a:pt x="87" y="171"/>
                    </a:lnTo>
                    <a:lnTo>
                      <a:pt x="80" y="158"/>
                    </a:lnTo>
                    <a:lnTo>
                      <a:pt x="77" y="157"/>
                    </a:lnTo>
                    <a:lnTo>
                      <a:pt x="69" y="150"/>
                    </a:lnTo>
                    <a:lnTo>
                      <a:pt x="62" y="147"/>
                    </a:lnTo>
                    <a:lnTo>
                      <a:pt x="53" y="147"/>
                    </a:lnTo>
                    <a:lnTo>
                      <a:pt x="45" y="154"/>
                    </a:lnTo>
                    <a:lnTo>
                      <a:pt x="29" y="165"/>
                    </a:lnTo>
                    <a:lnTo>
                      <a:pt x="27" y="168"/>
                    </a:lnTo>
                    <a:lnTo>
                      <a:pt x="24" y="169"/>
                    </a:lnTo>
                    <a:lnTo>
                      <a:pt x="24" y="171"/>
                    </a:lnTo>
                    <a:lnTo>
                      <a:pt x="22" y="169"/>
                    </a:lnTo>
                    <a:lnTo>
                      <a:pt x="13" y="164"/>
                    </a:lnTo>
                    <a:lnTo>
                      <a:pt x="4" y="155"/>
                    </a:lnTo>
                    <a:lnTo>
                      <a:pt x="0" y="151"/>
                    </a:lnTo>
                    <a:lnTo>
                      <a:pt x="7" y="148"/>
                    </a:lnTo>
                    <a:lnTo>
                      <a:pt x="32" y="125"/>
                    </a:lnTo>
                    <a:lnTo>
                      <a:pt x="41" y="115"/>
                    </a:lnTo>
                    <a:lnTo>
                      <a:pt x="42" y="112"/>
                    </a:lnTo>
                    <a:lnTo>
                      <a:pt x="43" y="111"/>
                    </a:lnTo>
                    <a:lnTo>
                      <a:pt x="46" y="102"/>
                    </a:lnTo>
                    <a:lnTo>
                      <a:pt x="46" y="95"/>
                    </a:lnTo>
                    <a:lnTo>
                      <a:pt x="48" y="95"/>
                    </a:lnTo>
                    <a:lnTo>
                      <a:pt x="48" y="94"/>
                    </a:lnTo>
                    <a:lnTo>
                      <a:pt x="56" y="84"/>
                    </a:lnTo>
                    <a:lnTo>
                      <a:pt x="50" y="79"/>
                    </a:lnTo>
                    <a:lnTo>
                      <a:pt x="46" y="73"/>
                    </a:lnTo>
                    <a:lnTo>
                      <a:pt x="42" y="74"/>
                    </a:lnTo>
                    <a:lnTo>
                      <a:pt x="38" y="74"/>
                    </a:lnTo>
                    <a:lnTo>
                      <a:pt x="36" y="77"/>
                    </a:lnTo>
                    <a:lnTo>
                      <a:pt x="35" y="77"/>
                    </a:lnTo>
                    <a:lnTo>
                      <a:pt x="31" y="73"/>
                    </a:lnTo>
                    <a:lnTo>
                      <a:pt x="31" y="72"/>
                    </a:lnTo>
                    <a:lnTo>
                      <a:pt x="29" y="67"/>
                    </a:lnTo>
                    <a:lnTo>
                      <a:pt x="29" y="65"/>
                    </a:lnTo>
                    <a:lnTo>
                      <a:pt x="34" y="58"/>
                    </a:lnTo>
                    <a:lnTo>
                      <a:pt x="46" y="43"/>
                    </a:lnTo>
                    <a:lnTo>
                      <a:pt x="58" y="35"/>
                    </a:lnTo>
                    <a:lnTo>
                      <a:pt x="59" y="34"/>
                    </a:lnTo>
                    <a:lnTo>
                      <a:pt x="59" y="31"/>
                    </a:lnTo>
                    <a:lnTo>
                      <a:pt x="58" y="24"/>
                    </a:lnTo>
                    <a:lnTo>
                      <a:pt x="55" y="17"/>
                    </a:lnTo>
                    <a:lnTo>
                      <a:pt x="55" y="14"/>
                    </a:lnTo>
                    <a:lnTo>
                      <a:pt x="52" y="7"/>
                    </a:lnTo>
                    <a:lnTo>
                      <a:pt x="49" y="3"/>
                    </a:lnTo>
                    <a:lnTo>
                      <a:pt x="48" y="2"/>
                    </a:lnTo>
                    <a:lnTo>
                      <a:pt x="48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73" name="Freeform 3316">
                <a:extLst>
                  <a:ext uri="{FF2B5EF4-FFF2-40B4-BE49-F238E27FC236}">
                    <a16:creationId xmlns:a16="http://schemas.microsoft.com/office/drawing/2014/main" id="{F3A4344F-26CE-A0C7-FDB5-76E4242B2F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5" y="1345"/>
                <a:ext cx="59" cy="34"/>
              </a:xfrm>
              <a:custGeom>
                <a:avLst/>
                <a:gdLst>
                  <a:gd name="T0" fmla="*/ 235 w 235"/>
                  <a:gd name="T1" fmla="*/ 4 h 134"/>
                  <a:gd name="T2" fmla="*/ 228 w 235"/>
                  <a:gd name="T3" fmla="*/ 2 h 134"/>
                  <a:gd name="T4" fmla="*/ 221 w 235"/>
                  <a:gd name="T5" fmla="*/ 0 h 134"/>
                  <a:gd name="T6" fmla="*/ 219 w 235"/>
                  <a:gd name="T7" fmla="*/ 0 h 134"/>
                  <a:gd name="T8" fmla="*/ 212 w 235"/>
                  <a:gd name="T9" fmla="*/ 17 h 134"/>
                  <a:gd name="T10" fmla="*/ 212 w 235"/>
                  <a:gd name="T11" fmla="*/ 20 h 134"/>
                  <a:gd name="T12" fmla="*/ 208 w 235"/>
                  <a:gd name="T13" fmla="*/ 25 h 134"/>
                  <a:gd name="T14" fmla="*/ 201 w 235"/>
                  <a:gd name="T15" fmla="*/ 45 h 134"/>
                  <a:gd name="T16" fmla="*/ 201 w 235"/>
                  <a:gd name="T17" fmla="*/ 51 h 134"/>
                  <a:gd name="T18" fmla="*/ 199 w 235"/>
                  <a:gd name="T19" fmla="*/ 51 h 134"/>
                  <a:gd name="T20" fmla="*/ 191 w 235"/>
                  <a:gd name="T21" fmla="*/ 49 h 134"/>
                  <a:gd name="T22" fmla="*/ 187 w 235"/>
                  <a:gd name="T23" fmla="*/ 49 h 134"/>
                  <a:gd name="T24" fmla="*/ 184 w 235"/>
                  <a:gd name="T25" fmla="*/ 48 h 134"/>
                  <a:gd name="T26" fmla="*/ 178 w 235"/>
                  <a:gd name="T27" fmla="*/ 48 h 134"/>
                  <a:gd name="T28" fmla="*/ 161 w 235"/>
                  <a:gd name="T29" fmla="*/ 42 h 134"/>
                  <a:gd name="T30" fmla="*/ 159 w 235"/>
                  <a:gd name="T31" fmla="*/ 42 h 134"/>
                  <a:gd name="T32" fmla="*/ 154 w 235"/>
                  <a:gd name="T33" fmla="*/ 40 h 134"/>
                  <a:gd name="T34" fmla="*/ 148 w 235"/>
                  <a:gd name="T35" fmla="*/ 40 h 134"/>
                  <a:gd name="T36" fmla="*/ 139 w 235"/>
                  <a:gd name="T37" fmla="*/ 37 h 134"/>
                  <a:gd name="T38" fmla="*/ 137 w 235"/>
                  <a:gd name="T39" fmla="*/ 31 h 134"/>
                  <a:gd name="T40" fmla="*/ 135 w 235"/>
                  <a:gd name="T41" fmla="*/ 24 h 134"/>
                  <a:gd name="T42" fmla="*/ 134 w 235"/>
                  <a:gd name="T43" fmla="*/ 21 h 134"/>
                  <a:gd name="T44" fmla="*/ 134 w 235"/>
                  <a:gd name="T45" fmla="*/ 18 h 134"/>
                  <a:gd name="T46" fmla="*/ 131 w 235"/>
                  <a:gd name="T47" fmla="*/ 18 h 134"/>
                  <a:gd name="T48" fmla="*/ 125 w 235"/>
                  <a:gd name="T49" fmla="*/ 20 h 134"/>
                  <a:gd name="T50" fmla="*/ 124 w 235"/>
                  <a:gd name="T51" fmla="*/ 20 h 134"/>
                  <a:gd name="T52" fmla="*/ 114 w 235"/>
                  <a:gd name="T53" fmla="*/ 24 h 134"/>
                  <a:gd name="T54" fmla="*/ 113 w 235"/>
                  <a:gd name="T55" fmla="*/ 24 h 134"/>
                  <a:gd name="T56" fmla="*/ 114 w 235"/>
                  <a:gd name="T57" fmla="*/ 25 h 134"/>
                  <a:gd name="T58" fmla="*/ 114 w 235"/>
                  <a:gd name="T59" fmla="*/ 27 h 134"/>
                  <a:gd name="T60" fmla="*/ 116 w 235"/>
                  <a:gd name="T61" fmla="*/ 28 h 134"/>
                  <a:gd name="T62" fmla="*/ 105 w 235"/>
                  <a:gd name="T63" fmla="*/ 41 h 134"/>
                  <a:gd name="T64" fmla="*/ 101 w 235"/>
                  <a:gd name="T65" fmla="*/ 44 h 134"/>
                  <a:gd name="T66" fmla="*/ 92 w 235"/>
                  <a:gd name="T67" fmla="*/ 55 h 134"/>
                  <a:gd name="T68" fmla="*/ 89 w 235"/>
                  <a:gd name="T69" fmla="*/ 59 h 134"/>
                  <a:gd name="T70" fmla="*/ 95 w 235"/>
                  <a:gd name="T71" fmla="*/ 67 h 134"/>
                  <a:gd name="T72" fmla="*/ 95 w 235"/>
                  <a:gd name="T73" fmla="*/ 69 h 134"/>
                  <a:gd name="T74" fmla="*/ 96 w 235"/>
                  <a:gd name="T75" fmla="*/ 76 h 134"/>
                  <a:gd name="T76" fmla="*/ 96 w 235"/>
                  <a:gd name="T77" fmla="*/ 85 h 134"/>
                  <a:gd name="T78" fmla="*/ 91 w 235"/>
                  <a:gd name="T79" fmla="*/ 91 h 134"/>
                  <a:gd name="T80" fmla="*/ 86 w 235"/>
                  <a:gd name="T81" fmla="*/ 100 h 134"/>
                  <a:gd name="T82" fmla="*/ 84 w 235"/>
                  <a:gd name="T83" fmla="*/ 101 h 134"/>
                  <a:gd name="T84" fmla="*/ 82 w 235"/>
                  <a:gd name="T85" fmla="*/ 104 h 134"/>
                  <a:gd name="T86" fmla="*/ 81 w 235"/>
                  <a:gd name="T87" fmla="*/ 105 h 134"/>
                  <a:gd name="T88" fmla="*/ 71 w 235"/>
                  <a:gd name="T89" fmla="*/ 109 h 134"/>
                  <a:gd name="T90" fmla="*/ 70 w 235"/>
                  <a:gd name="T91" fmla="*/ 111 h 134"/>
                  <a:gd name="T92" fmla="*/ 81 w 235"/>
                  <a:gd name="T93" fmla="*/ 122 h 134"/>
                  <a:gd name="T94" fmla="*/ 84 w 235"/>
                  <a:gd name="T95" fmla="*/ 124 h 134"/>
                  <a:gd name="T96" fmla="*/ 84 w 235"/>
                  <a:gd name="T97" fmla="*/ 129 h 134"/>
                  <a:gd name="T98" fmla="*/ 85 w 235"/>
                  <a:gd name="T99" fmla="*/ 130 h 134"/>
                  <a:gd name="T100" fmla="*/ 35 w 235"/>
                  <a:gd name="T101" fmla="*/ 134 h 134"/>
                  <a:gd name="T102" fmla="*/ 25 w 235"/>
                  <a:gd name="T103" fmla="*/ 131 h 134"/>
                  <a:gd name="T104" fmla="*/ 17 w 235"/>
                  <a:gd name="T105" fmla="*/ 127 h 134"/>
                  <a:gd name="T106" fmla="*/ 11 w 235"/>
                  <a:gd name="T107" fmla="*/ 118 h 134"/>
                  <a:gd name="T108" fmla="*/ 0 w 235"/>
                  <a:gd name="T109" fmla="*/ 111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35" h="134">
                    <a:moveTo>
                      <a:pt x="235" y="4"/>
                    </a:moveTo>
                    <a:lnTo>
                      <a:pt x="228" y="2"/>
                    </a:lnTo>
                    <a:lnTo>
                      <a:pt x="221" y="0"/>
                    </a:lnTo>
                    <a:lnTo>
                      <a:pt x="219" y="0"/>
                    </a:lnTo>
                    <a:lnTo>
                      <a:pt x="212" y="17"/>
                    </a:lnTo>
                    <a:lnTo>
                      <a:pt x="212" y="20"/>
                    </a:lnTo>
                    <a:lnTo>
                      <a:pt x="208" y="25"/>
                    </a:lnTo>
                    <a:lnTo>
                      <a:pt x="201" y="45"/>
                    </a:lnTo>
                    <a:lnTo>
                      <a:pt x="201" y="51"/>
                    </a:lnTo>
                    <a:lnTo>
                      <a:pt x="199" y="51"/>
                    </a:lnTo>
                    <a:lnTo>
                      <a:pt x="191" y="49"/>
                    </a:lnTo>
                    <a:lnTo>
                      <a:pt x="187" y="49"/>
                    </a:lnTo>
                    <a:lnTo>
                      <a:pt x="184" y="48"/>
                    </a:lnTo>
                    <a:lnTo>
                      <a:pt x="178" y="48"/>
                    </a:lnTo>
                    <a:lnTo>
                      <a:pt x="161" y="42"/>
                    </a:lnTo>
                    <a:lnTo>
                      <a:pt x="159" y="42"/>
                    </a:lnTo>
                    <a:lnTo>
                      <a:pt x="154" y="40"/>
                    </a:lnTo>
                    <a:lnTo>
                      <a:pt x="148" y="40"/>
                    </a:lnTo>
                    <a:lnTo>
                      <a:pt x="139" y="37"/>
                    </a:lnTo>
                    <a:lnTo>
                      <a:pt x="137" y="31"/>
                    </a:lnTo>
                    <a:lnTo>
                      <a:pt x="135" y="24"/>
                    </a:lnTo>
                    <a:lnTo>
                      <a:pt x="134" y="21"/>
                    </a:lnTo>
                    <a:lnTo>
                      <a:pt x="134" y="18"/>
                    </a:lnTo>
                    <a:lnTo>
                      <a:pt x="131" y="18"/>
                    </a:lnTo>
                    <a:lnTo>
                      <a:pt x="125" y="20"/>
                    </a:lnTo>
                    <a:lnTo>
                      <a:pt x="124" y="20"/>
                    </a:lnTo>
                    <a:lnTo>
                      <a:pt x="114" y="24"/>
                    </a:lnTo>
                    <a:lnTo>
                      <a:pt x="113" y="24"/>
                    </a:lnTo>
                    <a:lnTo>
                      <a:pt x="114" y="25"/>
                    </a:lnTo>
                    <a:lnTo>
                      <a:pt x="114" y="27"/>
                    </a:lnTo>
                    <a:lnTo>
                      <a:pt x="116" y="28"/>
                    </a:lnTo>
                    <a:lnTo>
                      <a:pt x="105" y="41"/>
                    </a:lnTo>
                    <a:lnTo>
                      <a:pt x="101" y="44"/>
                    </a:lnTo>
                    <a:lnTo>
                      <a:pt x="92" y="55"/>
                    </a:lnTo>
                    <a:lnTo>
                      <a:pt x="89" y="59"/>
                    </a:lnTo>
                    <a:lnTo>
                      <a:pt x="95" y="67"/>
                    </a:lnTo>
                    <a:lnTo>
                      <a:pt x="95" y="69"/>
                    </a:lnTo>
                    <a:lnTo>
                      <a:pt x="96" y="76"/>
                    </a:lnTo>
                    <a:lnTo>
                      <a:pt x="96" y="85"/>
                    </a:lnTo>
                    <a:lnTo>
                      <a:pt x="91" y="91"/>
                    </a:lnTo>
                    <a:lnTo>
                      <a:pt x="86" y="100"/>
                    </a:lnTo>
                    <a:lnTo>
                      <a:pt x="84" y="101"/>
                    </a:lnTo>
                    <a:lnTo>
                      <a:pt x="82" y="104"/>
                    </a:lnTo>
                    <a:lnTo>
                      <a:pt x="81" y="105"/>
                    </a:lnTo>
                    <a:lnTo>
                      <a:pt x="71" y="109"/>
                    </a:lnTo>
                    <a:lnTo>
                      <a:pt x="70" y="111"/>
                    </a:lnTo>
                    <a:lnTo>
                      <a:pt x="81" y="122"/>
                    </a:lnTo>
                    <a:lnTo>
                      <a:pt x="84" y="124"/>
                    </a:lnTo>
                    <a:lnTo>
                      <a:pt x="84" y="129"/>
                    </a:lnTo>
                    <a:lnTo>
                      <a:pt x="85" y="130"/>
                    </a:lnTo>
                    <a:lnTo>
                      <a:pt x="35" y="134"/>
                    </a:lnTo>
                    <a:lnTo>
                      <a:pt x="25" y="131"/>
                    </a:lnTo>
                    <a:lnTo>
                      <a:pt x="17" y="127"/>
                    </a:lnTo>
                    <a:lnTo>
                      <a:pt x="11" y="118"/>
                    </a:lnTo>
                    <a:lnTo>
                      <a:pt x="0" y="11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74" name="Freeform 3317">
                <a:extLst>
                  <a:ext uri="{FF2B5EF4-FFF2-40B4-BE49-F238E27FC236}">
                    <a16:creationId xmlns:a16="http://schemas.microsoft.com/office/drawing/2014/main" id="{B56DB1D3-32FD-B156-1248-D9DD1DA805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7" y="1369"/>
                <a:ext cx="18" cy="4"/>
              </a:xfrm>
              <a:custGeom>
                <a:avLst/>
                <a:gdLst>
                  <a:gd name="T0" fmla="*/ 0 w 71"/>
                  <a:gd name="T1" fmla="*/ 0 h 16"/>
                  <a:gd name="T2" fmla="*/ 2 w 71"/>
                  <a:gd name="T3" fmla="*/ 3 h 16"/>
                  <a:gd name="T4" fmla="*/ 19 w 71"/>
                  <a:gd name="T5" fmla="*/ 6 h 16"/>
                  <a:gd name="T6" fmla="*/ 25 w 71"/>
                  <a:gd name="T7" fmla="*/ 6 h 16"/>
                  <a:gd name="T8" fmla="*/ 30 w 71"/>
                  <a:gd name="T9" fmla="*/ 3 h 16"/>
                  <a:gd name="T10" fmla="*/ 36 w 71"/>
                  <a:gd name="T11" fmla="*/ 2 h 16"/>
                  <a:gd name="T12" fmla="*/ 42 w 71"/>
                  <a:gd name="T13" fmla="*/ 2 h 16"/>
                  <a:gd name="T14" fmla="*/ 43 w 71"/>
                  <a:gd name="T15" fmla="*/ 3 h 16"/>
                  <a:gd name="T16" fmla="*/ 47 w 71"/>
                  <a:gd name="T17" fmla="*/ 3 h 16"/>
                  <a:gd name="T18" fmla="*/ 48 w 71"/>
                  <a:gd name="T19" fmla="*/ 5 h 16"/>
                  <a:gd name="T20" fmla="*/ 50 w 71"/>
                  <a:gd name="T21" fmla="*/ 5 h 16"/>
                  <a:gd name="T22" fmla="*/ 62 w 71"/>
                  <a:gd name="T23" fmla="*/ 14 h 16"/>
                  <a:gd name="T24" fmla="*/ 64 w 71"/>
                  <a:gd name="T25" fmla="*/ 14 h 16"/>
                  <a:gd name="T26" fmla="*/ 71 w 71"/>
                  <a:gd name="T27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1" h="16">
                    <a:moveTo>
                      <a:pt x="0" y="0"/>
                    </a:moveTo>
                    <a:lnTo>
                      <a:pt x="2" y="3"/>
                    </a:lnTo>
                    <a:lnTo>
                      <a:pt x="19" y="6"/>
                    </a:lnTo>
                    <a:lnTo>
                      <a:pt x="25" y="6"/>
                    </a:lnTo>
                    <a:lnTo>
                      <a:pt x="30" y="3"/>
                    </a:lnTo>
                    <a:lnTo>
                      <a:pt x="36" y="2"/>
                    </a:lnTo>
                    <a:lnTo>
                      <a:pt x="42" y="2"/>
                    </a:lnTo>
                    <a:lnTo>
                      <a:pt x="43" y="3"/>
                    </a:lnTo>
                    <a:lnTo>
                      <a:pt x="47" y="3"/>
                    </a:lnTo>
                    <a:lnTo>
                      <a:pt x="48" y="5"/>
                    </a:lnTo>
                    <a:lnTo>
                      <a:pt x="50" y="5"/>
                    </a:lnTo>
                    <a:lnTo>
                      <a:pt x="62" y="14"/>
                    </a:lnTo>
                    <a:lnTo>
                      <a:pt x="64" y="14"/>
                    </a:lnTo>
                    <a:lnTo>
                      <a:pt x="71" y="1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75" name="Freeform 3318">
                <a:extLst>
                  <a:ext uri="{FF2B5EF4-FFF2-40B4-BE49-F238E27FC236}">
                    <a16:creationId xmlns:a16="http://schemas.microsoft.com/office/drawing/2014/main" id="{FBF3B532-4887-0E15-8ABD-CAFD91A498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1" y="1373"/>
                <a:ext cx="13" cy="38"/>
              </a:xfrm>
              <a:custGeom>
                <a:avLst/>
                <a:gdLst>
                  <a:gd name="T0" fmla="*/ 17 w 52"/>
                  <a:gd name="T1" fmla="*/ 0 h 153"/>
                  <a:gd name="T2" fmla="*/ 11 w 52"/>
                  <a:gd name="T3" fmla="*/ 13 h 153"/>
                  <a:gd name="T4" fmla="*/ 4 w 52"/>
                  <a:gd name="T5" fmla="*/ 23 h 153"/>
                  <a:gd name="T6" fmla="*/ 3 w 52"/>
                  <a:gd name="T7" fmla="*/ 26 h 153"/>
                  <a:gd name="T8" fmla="*/ 0 w 52"/>
                  <a:gd name="T9" fmla="*/ 34 h 153"/>
                  <a:gd name="T10" fmla="*/ 0 w 52"/>
                  <a:gd name="T11" fmla="*/ 36 h 153"/>
                  <a:gd name="T12" fmla="*/ 3 w 52"/>
                  <a:gd name="T13" fmla="*/ 46 h 153"/>
                  <a:gd name="T14" fmla="*/ 8 w 52"/>
                  <a:gd name="T15" fmla="*/ 49 h 153"/>
                  <a:gd name="T16" fmla="*/ 18 w 52"/>
                  <a:gd name="T17" fmla="*/ 58 h 153"/>
                  <a:gd name="T18" fmla="*/ 18 w 52"/>
                  <a:gd name="T19" fmla="*/ 60 h 153"/>
                  <a:gd name="T20" fmla="*/ 15 w 52"/>
                  <a:gd name="T21" fmla="*/ 63 h 153"/>
                  <a:gd name="T22" fmla="*/ 13 w 52"/>
                  <a:gd name="T23" fmla="*/ 68 h 153"/>
                  <a:gd name="T24" fmla="*/ 11 w 52"/>
                  <a:gd name="T25" fmla="*/ 74 h 153"/>
                  <a:gd name="T26" fmla="*/ 17 w 52"/>
                  <a:gd name="T27" fmla="*/ 80 h 153"/>
                  <a:gd name="T28" fmla="*/ 18 w 52"/>
                  <a:gd name="T29" fmla="*/ 85 h 153"/>
                  <a:gd name="T30" fmla="*/ 20 w 52"/>
                  <a:gd name="T31" fmla="*/ 86 h 153"/>
                  <a:gd name="T32" fmla="*/ 20 w 52"/>
                  <a:gd name="T33" fmla="*/ 106 h 153"/>
                  <a:gd name="T34" fmla="*/ 22 w 52"/>
                  <a:gd name="T35" fmla="*/ 109 h 153"/>
                  <a:gd name="T36" fmla="*/ 25 w 52"/>
                  <a:gd name="T37" fmla="*/ 110 h 153"/>
                  <a:gd name="T38" fmla="*/ 36 w 52"/>
                  <a:gd name="T39" fmla="*/ 110 h 153"/>
                  <a:gd name="T40" fmla="*/ 38 w 52"/>
                  <a:gd name="T41" fmla="*/ 111 h 153"/>
                  <a:gd name="T42" fmla="*/ 43 w 52"/>
                  <a:gd name="T43" fmla="*/ 116 h 153"/>
                  <a:gd name="T44" fmla="*/ 45 w 52"/>
                  <a:gd name="T45" fmla="*/ 116 h 153"/>
                  <a:gd name="T46" fmla="*/ 49 w 52"/>
                  <a:gd name="T47" fmla="*/ 118 h 153"/>
                  <a:gd name="T48" fmla="*/ 51 w 52"/>
                  <a:gd name="T49" fmla="*/ 120 h 153"/>
                  <a:gd name="T50" fmla="*/ 52 w 52"/>
                  <a:gd name="T51" fmla="*/ 123 h 153"/>
                  <a:gd name="T52" fmla="*/ 51 w 52"/>
                  <a:gd name="T53" fmla="*/ 123 h 153"/>
                  <a:gd name="T54" fmla="*/ 49 w 52"/>
                  <a:gd name="T55" fmla="*/ 124 h 153"/>
                  <a:gd name="T56" fmla="*/ 43 w 52"/>
                  <a:gd name="T57" fmla="*/ 131 h 153"/>
                  <a:gd name="T58" fmla="*/ 41 w 52"/>
                  <a:gd name="T59" fmla="*/ 137 h 153"/>
                  <a:gd name="T60" fmla="*/ 41 w 52"/>
                  <a:gd name="T61" fmla="*/ 153 h 153"/>
                  <a:gd name="T62" fmla="*/ 36 w 52"/>
                  <a:gd name="T63" fmla="*/ 153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52" h="153">
                    <a:moveTo>
                      <a:pt x="17" y="0"/>
                    </a:moveTo>
                    <a:lnTo>
                      <a:pt x="11" y="13"/>
                    </a:lnTo>
                    <a:lnTo>
                      <a:pt x="4" y="23"/>
                    </a:lnTo>
                    <a:lnTo>
                      <a:pt x="3" y="26"/>
                    </a:lnTo>
                    <a:lnTo>
                      <a:pt x="0" y="34"/>
                    </a:lnTo>
                    <a:lnTo>
                      <a:pt x="0" y="36"/>
                    </a:lnTo>
                    <a:lnTo>
                      <a:pt x="3" y="46"/>
                    </a:lnTo>
                    <a:lnTo>
                      <a:pt x="8" y="49"/>
                    </a:lnTo>
                    <a:lnTo>
                      <a:pt x="18" y="58"/>
                    </a:lnTo>
                    <a:lnTo>
                      <a:pt x="18" y="60"/>
                    </a:lnTo>
                    <a:lnTo>
                      <a:pt x="15" y="63"/>
                    </a:lnTo>
                    <a:lnTo>
                      <a:pt x="13" y="68"/>
                    </a:lnTo>
                    <a:lnTo>
                      <a:pt x="11" y="74"/>
                    </a:lnTo>
                    <a:lnTo>
                      <a:pt x="17" y="80"/>
                    </a:lnTo>
                    <a:lnTo>
                      <a:pt x="18" y="85"/>
                    </a:lnTo>
                    <a:lnTo>
                      <a:pt x="20" y="86"/>
                    </a:lnTo>
                    <a:lnTo>
                      <a:pt x="20" y="106"/>
                    </a:lnTo>
                    <a:lnTo>
                      <a:pt x="22" y="109"/>
                    </a:lnTo>
                    <a:lnTo>
                      <a:pt x="25" y="110"/>
                    </a:lnTo>
                    <a:lnTo>
                      <a:pt x="36" y="110"/>
                    </a:lnTo>
                    <a:lnTo>
                      <a:pt x="38" y="111"/>
                    </a:lnTo>
                    <a:lnTo>
                      <a:pt x="43" y="116"/>
                    </a:lnTo>
                    <a:lnTo>
                      <a:pt x="45" y="116"/>
                    </a:lnTo>
                    <a:lnTo>
                      <a:pt x="49" y="118"/>
                    </a:lnTo>
                    <a:lnTo>
                      <a:pt x="51" y="120"/>
                    </a:lnTo>
                    <a:lnTo>
                      <a:pt x="52" y="123"/>
                    </a:lnTo>
                    <a:lnTo>
                      <a:pt x="51" y="123"/>
                    </a:lnTo>
                    <a:lnTo>
                      <a:pt x="49" y="124"/>
                    </a:lnTo>
                    <a:lnTo>
                      <a:pt x="43" y="131"/>
                    </a:lnTo>
                    <a:lnTo>
                      <a:pt x="41" y="137"/>
                    </a:lnTo>
                    <a:lnTo>
                      <a:pt x="41" y="153"/>
                    </a:lnTo>
                    <a:lnTo>
                      <a:pt x="36" y="15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76" name="Freeform 3319">
                <a:extLst>
                  <a:ext uri="{FF2B5EF4-FFF2-40B4-BE49-F238E27FC236}">
                    <a16:creationId xmlns:a16="http://schemas.microsoft.com/office/drawing/2014/main" id="{34CDFF87-7FB3-F120-4547-DF481A782A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3" y="1346"/>
                <a:ext cx="19" cy="15"/>
              </a:xfrm>
              <a:custGeom>
                <a:avLst/>
                <a:gdLst>
                  <a:gd name="T0" fmla="*/ 77 w 77"/>
                  <a:gd name="T1" fmla="*/ 58 h 58"/>
                  <a:gd name="T2" fmla="*/ 67 w 77"/>
                  <a:gd name="T3" fmla="*/ 48 h 58"/>
                  <a:gd name="T4" fmla="*/ 66 w 77"/>
                  <a:gd name="T5" fmla="*/ 44 h 58"/>
                  <a:gd name="T6" fmla="*/ 46 w 77"/>
                  <a:gd name="T7" fmla="*/ 24 h 58"/>
                  <a:gd name="T8" fmla="*/ 38 w 77"/>
                  <a:gd name="T9" fmla="*/ 12 h 58"/>
                  <a:gd name="T10" fmla="*/ 38 w 77"/>
                  <a:gd name="T11" fmla="*/ 10 h 58"/>
                  <a:gd name="T12" fmla="*/ 36 w 77"/>
                  <a:gd name="T13" fmla="*/ 9 h 58"/>
                  <a:gd name="T14" fmla="*/ 31 w 77"/>
                  <a:gd name="T15" fmla="*/ 12 h 58"/>
                  <a:gd name="T16" fmla="*/ 28 w 77"/>
                  <a:gd name="T17" fmla="*/ 16 h 58"/>
                  <a:gd name="T18" fmla="*/ 24 w 77"/>
                  <a:gd name="T19" fmla="*/ 24 h 58"/>
                  <a:gd name="T20" fmla="*/ 21 w 77"/>
                  <a:gd name="T21" fmla="*/ 24 h 58"/>
                  <a:gd name="T22" fmla="*/ 17 w 77"/>
                  <a:gd name="T23" fmla="*/ 23 h 58"/>
                  <a:gd name="T24" fmla="*/ 4 w 77"/>
                  <a:gd name="T25" fmla="*/ 14 h 58"/>
                  <a:gd name="T26" fmla="*/ 2 w 77"/>
                  <a:gd name="T27" fmla="*/ 12 h 58"/>
                  <a:gd name="T28" fmla="*/ 2 w 77"/>
                  <a:gd name="T29" fmla="*/ 10 h 58"/>
                  <a:gd name="T30" fmla="*/ 0 w 77"/>
                  <a:gd name="T31" fmla="*/ 5 h 58"/>
                  <a:gd name="T32" fmla="*/ 0 w 77"/>
                  <a:gd name="T33" fmla="*/ 3 h 58"/>
                  <a:gd name="T34" fmla="*/ 2 w 77"/>
                  <a:gd name="T35" fmla="*/ 2 h 58"/>
                  <a:gd name="T36" fmla="*/ 2 w 77"/>
                  <a:gd name="T37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77" h="58">
                    <a:moveTo>
                      <a:pt x="77" y="58"/>
                    </a:moveTo>
                    <a:lnTo>
                      <a:pt x="67" y="48"/>
                    </a:lnTo>
                    <a:lnTo>
                      <a:pt x="66" y="44"/>
                    </a:lnTo>
                    <a:lnTo>
                      <a:pt x="46" y="24"/>
                    </a:lnTo>
                    <a:lnTo>
                      <a:pt x="38" y="12"/>
                    </a:lnTo>
                    <a:lnTo>
                      <a:pt x="38" y="10"/>
                    </a:lnTo>
                    <a:lnTo>
                      <a:pt x="36" y="9"/>
                    </a:lnTo>
                    <a:lnTo>
                      <a:pt x="31" y="12"/>
                    </a:lnTo>
                    <a:lnTo>
                      <a:pt x="28" y="16"/>
                    </a:lnTo>
                    <a:lnTo>
                      <a:pt x="24" y="24"/>
                    </a:lnTo>
                    <a:lnTo>
                      <a:pt x="21" y="24"/>
                    </a:lnTo>
                    <a:lnTo>
                      <a:pt x="17" y="23"/>
                    </a:lnTo>
                    <a:lnTo>
                      <a:pt x="4" y="14"/>
                    </a:lnTo>
                    <a:lnTo>
                      <a:pt x="2" y="12"/>
                    </a:lnTo>
                    <a:lnTo>
                      <a:pt x="2" y="10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2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77" name="Freeform 3320">
                <a:extLst>
                  <a:ext uri="{FF2B5EF4-FFF2-40B4-BE49-F238E27FC236}">
                    <a16:creationId xmlns:a16="http://schemas.microsoft.com/office/drawing/2014/main" id="{C8E136AB-5A9E-4A71-FB80-694B8FFE69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2" y="1340"/>
                <a:ext cx="37" cy="21"/>
              </a:xfrm>
              <a:custGeom>
                <a:avLst/>
                <a:gdLst>
                  <a:gd name="T0" fmla="*/ 148 w 148"/>
                  <a:gd name="T1" fmla="*/ 0 h 84"/>
                  <a:gd name="T2" fmla="*/ 141 w 148"/>
                  <a:gd name="T3" fmla="*/ 0 h 84"/>
                  <a:gd name="T4" fmla="*/ 138 w 148"/>
                  <a:gd name="T5" fmla="*/ 10 h 84"/>
                  <a:gd name="T6" fmla="*/ 124 w 148"/>
                  <a:gd name="T7" fmla="*/ 29 h 84"/>
                  <a:gd name="T8" fmla="*/ 123 w 148"/>
                  <a:gd name="T9" fmla="*/ 35 h 84"/>
                  <a:gd name="T10" fmla="*/ 121 w 148"/>
                  <a:gd name="T11" fmla="*/ 35 h 84"/>
                  <a:gd name="T12" fmla="*/ 117 w 148"/>
                  <a:gd name="T13" fmla="*/ 31 h 84"/>
                  <a:gd name="T14" fmla="*/ 113 w 148"/>
                  <a:gd name="T15" fmla="*/ 28 h 84"/>
                  <a:gd name="T16" fmla="*/ 112 w 148"/>
                  <a:gd name="T17" fmla="*/ 29 h 84"/>
                  <a:gd name="T18" fmla="*/ 99 w 148"/>
                  <a:gd name="T19" fmla="*/ 35 h 84"/>
                  <a:gd name="T20" fmla="*/ 91 w 148"/>
                  <a:gd name="T21" fmla="*/ 47 h 84"/>
                  <a:gd name="T22" fmla="*/ 91 w 148"/>
                  <a:gd name="T23" fmla="*/ 57 h 84"/>
                  <a:gd name="T24" fmla="*/ 88 w 148"/>
                  <a:gd name="T25" fmla="*/ 60 h 84"/>
                  <a:gd name="T26" fmla="*/ 85 w 148"/>
                  <a:gd name="T27" fmla="*/ 62 h 84"/>
                  <a:gd name="T28" fmla="*/ 84 w 148"/>
                  <a:gd name="T29" fmla="*/ 63 h 84"/>
                  <a:gd name="T30" fmla="*/ 75 w 148"/>
                  <a:gd name="T31" fmla="*/ 64 h 84"/>
                  <a:gd name="T32" fmla="*/ 65 w 148"/>
                  <a:gd name="T33" fmla="*/ 63 h 84"/>
                  <a:gd name="T34" fmla="*/ 64 w 148"/>
                  <a:gd name="T35" fmla="*/ 62 h 84"/>
                  <a:gd name="T36" fmla="*/ 64 w 148"/>
                  <a:gd name="T37" fmla="*/ 54 h 84"/>
                  <a:gd name="T38" fmla="*/ 60 w 148"/>
                  <a:gd name="T39" fmla="*/ 52 h 84"/>
                  <a:gd name="T40" fmla="*/ 60 w 148"/>
                  <a:gd name="T41" fmla="*/ 50 h 84"/>
                  <a:gd name="T42" fmla="*/ 59 w 148"/>
                  <a:gd name="T43" fmla="*/ 50 h 84"/>
                  <a:gd name="T44" fmla="*/ 47 w 148"/>
                  <a:gd name="T45" fmla="*/ 49 h 84"/>
                  <a:gd name="T46" fmla="*/ 45 w 148"/>
                  <a:gd name="T47" fmla="*/ 49 h 84"/>
                  <a:gd name="T48" fmla="*/ 42 w 148"/>
                  <a:gd name="T49" fmla="*/ 52 h 84"/>
                  <a:gd name="T50" fmla="*/ 35 w 148"/>
                  <a:gd name="T51" fmla="*/ 57 h 84"/>
                  <a:gd name="T52" fmla="*/ 33 w 148"/>
                  <a:gd name="T53" fmla="*/ 57 h 84"/>
                  <a:gd name="T54" fmla="*/ 32 w 148"/>
                  <a:gd name="T55" fmla="*/ 59 h 84"/>
                  <a:gd name="T56" fmla="*/ 31 w 148"/>
                  <a:gd name="T57" fmla="*/ 59 h 84"/>
                  <a:gd name="T58" fmla="*/ 28 w 148"/>
                  <a:gd name="T59" fmla="*/ 56 h 84"/>
                  <a:gd name="T60" fmla="*/ 15 w 148"/>
                  <a:gd name="T61" fmla="*/ 47 h 84"/>
                  <a:gd name="T62" fmla="*/ 14 w 148"/>
                  <a:gd name="T63" fmla="*/ 49 h 84"/>
                  <a:gd name="T64" fmla="*/ 9 w 148"/>
                  <a:gd name="T65" fmla="*/ 63 h 84"/>
                  <a:gd name="T66" fmla="*/ 5 w 148"/>
                  <a:gd name="T67" fmla="*/ 70 h 84"/>
                  <a:gd name="T68" fmla="*/ 4 w 148"/>
                  <a:gd name="T69" fmla="*/ 71 h 84"/>
                  <a:gd name="T70" fmla="*/ 2 w 148"/>
                  <a:gd name="T71" fmla="*/ 74 h 84"/>
                  <a:gd name="T72" fmla="*/ 0 w 148"/>
                  <a:gd name="T73" fmla="*/ 77 h 84"/>
                  <a:gd name="T74" fmla="*/ 0 w 148"/>
                  <a:gd name="T75" fmla="*/ 84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48" h="84">
                    <a:moveTo>
                      <a:pt x="148" y="0"/>
                    </a:moveTo>
                    <a:lnTo>
                      <a:pt x="141" y="0"/>
                    </a:lnTo>
                    <a:lnTo>
                      <a:pt x="138" y="10"/>
                    </a:lnTo>
                    <a:lnTo>
                      <a:pt x="124" y="29"/>
                    </a:lnTo>
                    <a:lnTo>
                      <a:pt x="123" y="35"/>
                    </a:lnTo>
                    <a:lnTo>
                      <a:pt x="121" y="35"/>
                    </a:lnTo>
                    <a:lnTo>
                      <a:pt x="117" y="31"/>
                    </a:lnTo>
                    <a:lnTo>
                      <a:pt x="113" y="28"/>
                    </a:lnTo>
                    <a:lnTo>
                      <a:pt x="112" y="29"/>
                    </a:lnTo>
                    <a:lnTo>
                      <a:pt x="99" y="35"/>
                    </a:lnTo>
                    <a:lnTo>
                      <a:pt x="91" y="47"/>
                    </a:lnTo>
                    <a:lnTo>
                      <a:pt x="91" y="57"/>
                    </a:lnTo>
                    <a:lnTo>
                      <a:pt x="88" y="60"/>
                    </a:lnTo>
                    <a:lnTo>
                      <a:pt x="85" y="62"/>
                    </a:lnTo>
                    <a:lnTo>
                      <a:pt x="84" y="63"/>
                    </a:lnTo>
                    <a:lnTo>
                      <a:pt x="75" y="64"/>
                    </a:lnTo>
                    <a:lnTo>
                      <a:pt x="65" y="63"/>
                    </a:lnTo>
                    <a:lnTo>
                      <a:pt x="64" y="62"/>
                    </a:lnTo>
                    <a:lnTo>
                      <a:pt x="64" y="54"/>
                    </a:lnTo>
                    <a:lnTo>
                      <a:pt x="60" y="52"/>
                    </a:lnTo>
                    <a:lnTo>
                      <a:pt x="60" y="50"/>
                    </a:lnTo>
                    <a:lnTo>
                      <a:pt x="59" y="50"/>
                    </a:lnTo>
                    <a:lnTo>
                      <a:pt x="47" y="49"/>
                    </a:lnTo>
                    <a:lnTo>
                      <a:pt x="45" y="49"/>
                    </a:lnTo>
                    <a:lnTo>
                      <a:pt x="42" y="52"/>
                    </a:lnTo>
                    <a:lnTo>
                      <a:pt x="35" y="57"/>
                    </a:lnTo>
                    <a:lnTo>
                      <a:pt x="33" y="57"/>
                    </a:lnTo>
                    <a:lnTo>
                      <a:pt x="32" y="59"/>
                    </a:lnTo>
                    <a:lnTo>
                      <a:pt x="31" y="59"/>
                    </a:lnTo>
                    <a:lnTo>
                      <a:pt x="28" y="56"/>
                    </a:lnTo>
                    <a:lnTo>
                      <a:pt x="15" y="47"/>
                    </a:lnTo>
                    <a:lnTo>
                      <a:pt x="14" y="49"/>
                    </a:lnTo>
                    <a:lnTo>
                      <a:pt x="9" y="63"/>
                    </a:lnTo>
                    <a:lnTo>
                      <a:pt x="5" y="70"/>
                    </a:lnTo>
                    <a:lnTo>
                      <a:pt x="4" y="71"/>
                    </a:lnTo>
                    <a:lnTo>
                      <a:pt x="2" y="74"/>
                    </a:lnTo>
                    <a:lnTo>
                      <a:pt x="0" y="77"/>
                    </a:lnTo>
                    <a:lnTo>
                      <a:pt x="0" y="8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78" name="Freeform 3321">
                <a:extLst>
                  <a:ext uri="{FF2B5EF4-FFF2-40B4-BE49-F238E27FC236}">
                    <a16:creationId xmlns:a16="http://schemas.microsoft.com/office/drawing/2014/main" id="{494DFFB7-3212-1E2A-4852-96E6BB5C14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2" y="1361"/>
                <a:ext cx="22" cy="58"/>
              </a:xfrm>
              <a:custGeom>
                <a:avLst/>
                <a:gdLst>
                  <a:gd name="T0" fmla="*/ 78 w 88"/>
                  <a:gd name="T1" fmla="*/ 232 h 232"/>
                  <a:gd name="T2" fmla="*/ 81 w 88"/>
                  <a:gd name="T3" fmla="*/ 218 h 232"/>
                  <a:gd name="T4" fmla="*/ 73 w 88"/>
                  <a:gd name="T5" fmla="*/ 218 h 232"/>
                  <a:gd name="T6" fmla="*/ 65 w 88"/>
                  <a:gd name="T7" fmla="*/ 219 h 232"/>
                  <a:gd name="T8" fmla="*/ 63 w 88"/>
                  <a:gd name="T9" fmla="*/ 219 h 232"/>
                  <a:gd name="T10" fmla="*/ 59 w 88"/>
                  <a:gd name="T11" fmla="*/ 203 h 232"/>
                  <a:gd name="T12" fmla="*/ 55 w 88"/>
                  <a:gd name="T13" fmla="*/ 198 h 232"/>
                  <a:gd name="T14" fmla="*/ 52 w 88"/>
                  <a:gd name="T15" fmla="*/ 194 h 232"/>
                  <a:gd name="T16" fmla="*/ 49 w 88"/>
                  <a:gd name="T17" fmla="*/ 184 h 232"/>
                  <a:gd name="T18" fmla="*/ 50 w 88"/>
                  <a:gd name="T19" fmla="*/ 183 h 232"/>
                  <a:gd name="T20" fmla="*/ 57 w 88"/>
                  <a:gd name="T21" fmla="*/ 183 h 232"/>
                  <a:gd name="T22" fmla="*/ 70 w 88"/>
                  <a:gd name="T23" fmla="*/ 181 h 232"/>
                  <a:gd name="T24" fmla="*/ 78 w 88"/>
                  <a:gd name="T25" fmla="*/ 181 h 232"/>
                  <a:gd name="T26" fmla="*/ 85 w 88"/>
                  <a:gd name="T27" fmla="*/ 183 h 232"/>
                  <a:gd name="T28" fmla="*/ 85 w 88"/>
                  <a:gd name="T29" fmla="*/ 184 h 232"/>
                  <a:gd name="T30" fmla="*/ 88 w 88"/>
                  <a:gd name="T31" fmla="*/ 184 h 232"/>
                  <a:gd name="T32" fmla="*/ 88 w 88"/>
                  <a:gd name="T33" fmla="*/ 183 h 232"/>
                  <a:gd name="T34" fmla="*/ 87 w 88"/>
                  <a:gd name="T35" fmla="*/ 181 h 232"/>
                  <a:gd name="T36" fmla="*/ 87 w 88"/>
                  <a:gd name="T37" fmla="*/ 180 h 232"/>
                  <a:gd name="T38" fmla="*/ 88 w 88"/>
                  <a:gd name="T39" fmla="*/ 177 h 232"/>
                  <a:gd name="T40" fmla="*/ 88 w 88"/>
                  <a:gd name="T41" fmla="*/ 160 h 232"/>
                  <a:gd name="T42" fmla="*/ 82 w 88"/>
                  <a:gd name="T43" fmla="*/ 155 h 232"/>
                  <a:gd name="T44" fmla="*/ 62 w 88"/>
                  <a:gd name="T45" fmla="*/ 139 h 232"/>
                  <a:gd name="T46" fmla="*/ 55 w 88"/>
                  <a:gd name="T47" fmla="*/ 126 h 232"/>
                  <a:gd name="T48" fmla="*/ 53 w 88"/>
                  <a:gd name="T49" fmla="*/ 124 h 232"/>
                  <a:gd name="T50" fmla="*/ 45 w 88"/>
                  <a:gd name="T51" fmla="*/ 123 h 232"/>
                  <a:gd name="T52" fmla="*/ 41 w 88"/>
                  <a:gd name="T53" fmla="*/ 124 h 232"/>
                  <a:gd name="T54" fmla="*/ 39 w 88"/>
                  <a:gd name="T55" fmla="*/ 123 h 232"/>
                  <a:gd name="T56" fmla="*/ 31 w 88"/>
                  <a:gd name="T57" fmla="*/ 113 h 232"/>
                  <a:gd name="T58" fmla="*/ 31 w 88"/>
                  <a:gd name="T59" fmla="*/ 112 h 232"/>
                  <a:gd name="T60" fmla="*/ 28 w 88"/>
                  <a:gd name="T61" fmla="*/ 110 h 232"/>
                  <a:gd name="T62" fmla="*/ 29 w 88"/>
                  <a:gd name="T63" fmla="*/ 110 h 232"/>
                  <a:gd name="T64" fmla="*/ 35 w 88"/>
                  <a:gd name="T65" fmla="*/ 105 h 232"/>
                  <a:gd name="T66" fmla="*/ 35 w 88"/>
                  <a:gd name="T67" fmla="*/ 89 h 232"/>
                  <a:gd name="T68" fmla="*/ 34 w 88"/>
                  <a:gd name="T69" fmla="*/ 82 h 232"/>
                  <a:gd name="T70" fmla="*/ 31 w 88"/>
                  <a:gd name="T71" fmla="*/ 79 h 232"/>
                  <a:gd name="T72" fmla="*/ 34 w 88"/>
                  <a:gd name="T73" fmla="*/ 76 h 232"/>
                  <a:gd name="T74" fmla="*/ 34 w 88"/>
                  <a:gd name="T75" fmla="*/ 75 h 232"/>
                  <a:gd name="T76" fmla="*/ 27 w 88"/>
                  <a:gd name="T77" fmla="*/ 69 h 232"/>
                  <a:gd name="T78" fmla="*/ 21 w 88"/>
                  <a:gd name="T79" fmla="*/ 62 h 232"/>
                  <a:gd name="T80" fmla="*/ 17 w 88"/>
                  <a:gd name="T81" fmla="*/ 54 h 232"/>
                  <a:gd name="T82" fmla="*/ 10 w 88"/>
                  <a:gd name="T83" fmla="*/ 39 h 232"/>
                  <a:gd name="T84" fmla="*/ 3 w 88"/>
                  <a:gd name="T85" fmla="*/ 36 h 232"/>
                  <a:gd name="T86" fmla="*/ 1 w 88"/>
                  <a:gd name="T87" fmla="*/ 36 h 232"/>
                  <a:gd name="T88" fmla="*/ 0 w 88"/>
                  <a:gd name="T89" fmla="*/ 35 h 232"/>
                  <a:gd name="T90" fmla="*/ 0 w 88"/>
                  <a:gd name="T91" fmla="*/ 22 h 232"/>
                  <a:gd name="T92" fmla="*/ 1 w 88"/>
                  <a:gd name="T93" fmla="*/ 16 h 232"/>
                  <a:gd name="T94" fmla="*/ 8 w 88"/>
                  <a:gd name="T95" fmla="*/ 9 h 232"/>
                  <a:gd name="T96" fmla="*/ 7 w 88"/>
                  <a:gd name="T97" fmla="*/ 7 h 232"/>
                  <a:gd name="T98" fmla="*/ 7 w 88"/>
                  <a:gd name="T99" fmla="*/ 5 h 232"/>
                  <a:gd name="T100" fmla="*/ 3 w 88"/>
                  <a:gd name="T101" fmla="*/ 1 h 232"/>
                  <a:gd name="T102" fmla="*/ 3 w 88"/>
                  <a:gd name="T103" fmla="*/ 0 h 2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88" h="232">
                    <a:moveTo>
                      <a:pt x="78" y="232"/>
                    </a:moveTo>
                    <a:lnTo>
                      <a:pt x="81" y="218"/>
                    </a:lnTo>
                    <a:lnTo>
                      <a:pt x="73" y="218"/>
                    </a:lnTo>
                    <a:lnTo>
                      <a:pt x="65" y="219"/>
                    </a:lnTo>
                    <a:lnTo>
                      <a:pt x="63" y="219"/>
                    </a:lnTo>
                    <a:lnTo>
                      <a:pt x="59" y="203"/>
                    </a:lnTo>
                    <a:lnTo>
                      <a:pt x="55" y="198"/>
                    </a:lnTo>
                    <a:lnTo>
                      <a:pt x="52" y="194"/>
                    </a:lnTo>
                    <a:lnTo>
                      <a:pt x="49" y="184"/>
                    </a:lnTo>
                    <a:lnTo>
                      <a:pt x="50" y="183"/>
                    </a:lnTo>
                    <a:lnTo>
                      <a:pt x="57" y="183"/>
                    </a:lnTo>
                    <a:lnTo>
                      <a:pt x="70" y="181"/>
                    </a:lnTo>
                    <a:lnTo>
                      <a:pt x="78" y="181"/>
                    </a:lnTo>
                    <a:lnTo>
                      <a:pt x="85" y="183"/>
                    </a:lnTo>
                    <a:lnTo>
                      <a:pt x="85" y="184"/>
                    </a:lnTo>
                    <a:lnTo>
                      <a:pt x="88" y="184"/>
                    </a:lnTo>
                    <a:lnTo>
                      <a:pt x="88" y="183"/>
                    </a:lnTo>
                    <a:lnTo>
                      <a:pt x="87" y="181"/>
                    </a:lnTo>
                    <a:lnTo>
                      <a:pt x="87" y="180"/>
                    </a:lnTo>
                    <a:lnTo>
                      <a:pt x="88" y="177"/>
                    </a:lnTo>
                    <a:lnTo>
                      <a:pt x="88" y="160"/>
                    </a:lnTo>
                    <a:lnTo>
                      <a:pt x="82" y="155"/>
                    </a:lnTo>
                    <a:lnTo>
                      <a:pt x="62" y="139"/>
                    </a:lnTo>
                    <a:lnTo>
                      <a:pt x="55" y="126"/>
                    </a:lnTo>
                    <a:lnTo>
                      <a:pt x="53" y="124"/>
                    </a:lnTo>
                    <a:lnTo>
                      <a:pt x="45" y="123"/>
                    </a:lnTo>
                    <a:lnTo>
                      <a:pt x="41" y="124"/>
                    </a:lnTo>
                    <a:lnTo>
                      <a:pt x="39" y="123"/>
                    </a:lnTo>
                    <a:lnTo>
                      <a:pt x="31" y="113"/>
                    </a:lnTo>
                    <a:lnTo>
                      <a:pt x="31" y="112"/>
                    </a:lnTo>
                    <a:lnTo>
                      <a:pt x="28" y="110"/>
                    </a:lnTo>
                    <a:lnTo>
                      <a:pt x="29" y="110"/>
                    </a:lnTo>
                    <a:lnTo>
                      <a:pt x="35" y="105"/>
                    </a:lnTo>
                    <a:lnTo>
                      <a:pt x="35" y="89"/>
                    </a:lnTo>
                    <a:lnTo>
                      <a:pt x="34" y="82"/>
                    </a:lnTo>
                    <a:lnTo>
                      <a:pt x="31" y="79"/>
                    </a:lnTo>
                    <a:lnTo>
                      <a:pt x="34" y="76"/>
                    </a:lnTo>
                    <a:lnTo>
                      <a:pt x="34" y="75"/>
                    </a:lnTo>
                    <a:lnTo>
                      <a:pt x="27" y="69"/>
                    </a:lnTo>
                    <a:lnTo>
                      <a:pt x="21" y="62"/>
                    </a:lnTo>
                    <a:lnTo>
                      <a:pt x="17" y="54"/>
                    </a:lnTo>
                    <a:lnTo>
                      <a:pt x="10" y="39"/>
                    </a:lnTo>
                    <a:lnTo>
                      <a:pt x="3" y="36"/>
                    </a:lnTo>
                    <a:lnTo>
                      <a:pt x="1" y="36"/>
                    </a:lnTo>
                    <a:lnTo>
                      <a:pt x="0" y="35"/>
                    </a:lnTo>
                    <a:lnTo>
                      <a:pt x="0" y="22"/>
                    </a:lnTo>
                    <a:lnTo>
                      <a:pt x="1" y="16"/>
                    </a:lnTo>
                    <a:lnTo>
                      <a:pt x="8" y="9"/>
                    </a:lnTo>
                    <a:lnTo>
                      <a:pt x="7" y="7"/>
                    </a:lnTo>
                    <a:lnTo>
                      <a:pt x="7" y="5"/>
                    </a:lnTo>
                    <a:lnTo>
                      <a:pt x="3" y="1"/>
                    </a:lnTo>
                    <a:lnTo>
                      <a:pt x="3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79" name="Freeform 3322">
                <a:extLst>
                  <a:ext uri="{FF2B5EF4-FFF2-40B4-BE49-F238E27FC236}">
                    <a16:creationId xmlns:a16="http://schemas.microsoft.com/office/drawing/2014/main" id="{85D1B83C-0F6E-DE83-2BAA-57A18820AC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4" y="1288"/>
                <a:ext cx="23" cy="81"/>
              </a:xfrm>
              <a:custGeom>
                <a:avLst/>
                <a:gdLst>
                  <a:gd name="T0" fmla="*/ 15 w 94"/>
                  <a:gd name="T1" fmla="*/ 1 h 326"/>
                  <a:gd name="T2" fmla="*/ 24 w 94"/>
                  <a:gd name="T3" fmla="*/ 1 h 326"/>
                  <a:gd name="T4" fmla="*/ 27 w 94"/>
                  <a:gd name="T5" fmla="*/ 2 h 326"/>
                  <a:gd name="T6" fmla="*/ 43 w 94"/>
                  <a:gd name="T7" fmla="*/ 4 h 326"/>
                  <a:gd name="T8" fmla="*/ 55 w 94"/>
                  <a:gd name="T9" fmla="*/ 1 h 326"/>
                  <a:gd name="T10" fmla="*/ 74 w 94"/>
                  <a:gd name="T11" fmla="*/ 0 h 326"/>
                  <a:gd name="T12" fmla="*/ 77 w 94"/>
                  <a:gd name="T13" fmla="*/ 4 h 326"/>
                  <a:gd name="T14" fmla="*/ 72 w 94"/>
                  <a:gd name="T15" fmla="*/ 18 h 326"/>
                  <a:gd name="T16" fmla="*/ 62 w 94"/>
                  <a:gd name="T17" fmla="*/ 33 h 326"/>
                  <a:gd name="T18" fmla="*/ 60 w 94"/>
                  <a:gd name="T19" fmla="*/ 34 h 326"/>
                  <a:gd name="T20" fmla="*/ 52 w 94"/>
                  <a:gd name="T21" fmla="*/ 41 h 326"/>
                  <a:gd name="T22" fmla="*/ 34 w 94"/>
                  <a:gd name="T23" fmla="*/ 67 h 326"/>
                  <a:gd name="T24" fmla="*/ 32 w 94"/>
                  <a:gd name="T25" fmla="*/ 69 h 326"/>
                  <a:gd name="T26" fmla="*/ 32 w 94"/>
                  <a:gd name="T27" fmla="*/ 76 h 326"/>
                  <a:gd name="T28" fmla="*/ 34 w 94"/>
                  <a:gd name="T29" fmla="*/ 86 h 326"/>
                  <a:gd name="T30" fmla="*/ 32 w 94"/>
                  <a:gd name="T31" fmla="*/ 86 h 326"/>
                  <a:gd name="T32" fmla="*/ 21 w 94"/>
                  <a:gd name="T33" fmla="*/ 91 h 326"/>
                  <a:gd name="T34" fmla="*/ 19 w 94"/>
                  <a:gd name="T35" fmla="*/ 91 h 326"/>
                  <a:gd name="T36" fmla="*/ 19 w 94"/>
                  <a:gd name="T37" fmla="*/ 93 h 326"/>
                  <a:gd name="T38" fmla="*/ 15 w 94"/>
                  <a:gd name="T39" fmla="*/ 111 h 326"/>
                  <a:gd name="T40" fmla="*/ 17 w 94"/>
                  <a:gd name="T41" fmla="*/ 122 h 326"/>
                  <a:gd name="T42" fmla="*/ 18 w 94"/>
                  <a:gd name="T43" fmla="*/ 127 h 326"/>
                  <a:gd name="T44" fmla="*/ 21 w 94"/>
                  <a:gd name="T45" fmla="*/ 143 h 326"/>
                  <a:gd name="T46" fmla="*/ 21 w 94"/>
                  <a:gd name="T47" fmla="*/ 145 h 326"/>
                  <a:gd name="T48" fmla="*/ 15 w 94"/>
                  <a:gd name="T49" fmla="*/ 163 h 326"/>
                  <a:gd name="T50" fmla="*/ 11 w 94"/>
                  <a:gd name="T51" fmla="*/ 171 h 326"/>
                  <a:gd name="T52" fmla="*/ 14 w 94"/>
                  <a:gd name="T53" fmla="*/ 175 h 326"/>
                  <a:gd name="T54" fmla="*/ 14 w 94"/>
                  <a:gd name="T55" fmla="*/ 177 h 326"/>
                  <a:gd name="T56" fmla="*/ 10 w 94"/>
                  <a:gd name="T57" fmla="*/ 178 h 326"/>
                  <a:gd name="T58" fmla="*/ 8 w 94"/>
                  <a:gd name="T59" fmla="*/ 180 h 326"/>
                  <a:gd name="T60" fmla="*/ 0 w 94"/>
                  <a:gd name="T61" fmla="*/ 180 h 326"/>
                  <a:gd name="T62" fmla="*/ 0 w 94"/>
                  <a:gd name="T63" fmla="*/ 182 h 326"/>
                  <a:gd name="T64" fmla="*/ 2 w 94"/>
                  <a:gd name="T65" fmla="*/ 191 h 326"/>
                  <a:gd name="T66" fmla="*/ 3 w 94"/>
                  <a:gd name="T67" fmla="*/ 195 h 326"/>
                  <a:gd name="T68" fmla="*/ 4 w 94"/>
                  <a:gd name="T69" fmla="*/ 224 h 326"/>
                  <a:gd name="T70" fmla="*/ 7 w 94"/>
                  <a:gd name="T71" fmla="*/ 230 h 326"/>
                  <a:gd name="T72" fmla="*/ 8 w 94"/>
                  <a:gd name="T73" fmla="*/ 240 h 326"/>
                  <a:gd name="T74" fmla="*/ 10 w 94"/>
                  <a:gd name="T75" fmla="*/ 244 h 326"/>
                  <a:gd name="T76" fmla="*/ 11 w 94"/>
                  <a:gd name="T77" fmla="*/ 245 h 326"/>
                  <a:gd name="T78" fmla="*/ 10 w 94"/>
                  <a:gd name="T79" fmla="*/ 245 h 326"/>
                  <a:gd name="T80" fmla="*/ 7 w 94"/>
                  <a:gd name="T81" fmla="*/ 249 h 326"/>
                  <a:gd name="T82" fmla="*/ 4 w 94"/>
                  <a:gd name="T83" fmla="*/ 252 h 326"/>
                  <a:gd name="T84" fmla="*/ 25 w 94"/>
                  <a:gd name="T85" fmla="*/ 271 h 326"/>
                  <a:gd name="T86" fmla="*/ 29 w 94"/>
                  <a:gd name="T87" fmla="*/ 272 h 326"/>
                  <a:gd name="T88" fmla="*/ 57 w 94"/>
                  <a:gd name="T89" fmla="*/ 291 h 326"/>
                  <a:gd name="T90" fmla="*/ 59 w 94"/>
                  <a:gd name="T91" fmla="*/ 291 h 326"/>
                  <a:gd name="T92" fmla="*/ 88 w 94"/>
                  <a:gd name="T93" fmla="*/ 307 h 326"/>
                  <a:gd name="T94" fmla="*/ 87 w 94"/>
                  <a:gd name="T95" fmla="*/ 308 h 326"/>
                  <a:gd name="T96" fmla="*/ 87 w 94"/>
                  <a:gd name="T97" fmla="*/ 312 h 326"/>
                  <a:gd name="T98" fmla="*/ 89 w 94"/>
                  <a:gd name="T99" fmla="*/ 318 h 326"/>
                  <a:gd name="T100" fmla="*/ 92 w 94"/>
                  <a:gd name="T101" fmla="*/ 322 h 326"/>
                  <a:gd name="T102" fmla="*/ 94 w 94"/>
                  <a:gd name="T103" fmla="*/ 326 h 3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94" h="326">
                    <a:moveTo>
                      <a:pt x="15" y="1"/>
                    </a:moveTo>
                    <a:lnTo>
                      <a:pt x="24" y="1"/>
                    </a:lnTo>
                    <a:lnTo>
                      <a:pt x="27" y="2"/>
                    </a:lnTo>
                    <a:lnTo>
                      <a:pt x="43" y="4"/>
                    </a:lnTo>
                    <a:lnTo>
                      <a:pt x="55" y="1"/>
                    </a:lnTo>
                    <a:lnTo>
                      <a:pt x="74" y="0"/>
                    </a:lnTo>
                    <a:lnTo>
                      <a:pt x="77" y="4"/>
                    </a:lnTo>
                    <a:lnTo>
                      <a:pt x="72" y="18"/>
                    </a:lnTo>
                    <a:lnTo>
                      <a:pt x="62" y="33"/>
                    </a:lnTo>
                    <a:lnTo>
                      <a:pt x="60" y="34"/>
                    </a:lnTo>
                    <a:lnTo>
                      <a:pt x="52" y="41"/>
                    </a:lnTo>
                    <a:lnTo>
                      <a:pt x="34" y="67"/>
                    </a:lnTo>
                    <a:lnTo>
                      <a:pt x="32" y="69"/>
                    </a:lnTo>
                    <a:lnTo>
                      <a:pt x="32" y="76"/>
                    </a:lnTo>
                    <a:lnTo>
                      <a:pt x="34" y="86"/>
                    </a:lnTo>
                    <a:lnTo>
                      <a:pt x="32" y="86"/>
                    </a:lnTo>
                    <a:lnTo>
                      <a:pt x="21" y="91"/>
                    </a:lnTo>
                    <a:lnTo>
                      <a:pt x="19" y="91"/>
                    </a:lnTo>
                    <a:lnTo>
                      <a:pt x="19" y="93"/>
                    </a:lnTo>
                    <a:lnTo>
                      <a:pt x="15" y="111"/>
                    </a:lnTo>
                    <a:lnTo>
                      <a:pt x="17" y="122"/>
                    </a:lnTo>
                    <a:lnTo>
                      <a:pt x="18" y="127"/>
                    </a:lnTo>
                    <a:lnTo>
                      <a:pt x="21" y="143"/>
                    </a:lnTo>
                    <a:lnTo>
                      <a:pt x="21" y="145"/>
                    </a:lnTo>
                    <a:lnTo>
                      <a:pt x="15" y="163"/>
                    </a:lnTo>
                    <a:lnTo>
                      <a:pt x="11" y="171"/>
                    </a:lnTo>
                    <a:lnTo>
                      <a:pt x="14" y="175"/>
                    </a:lnTo>
                    <a:lnTo>
                      <a:pt x="14" y="177"/>
                    </a:lnTo>
                    <a:lnTo>
                      <a:pt x="10" y="178"/>
                    </a:lnTo>
                    <a:lnTo>
                      <a:pt x="8" y="180"/>
                    </a:lnTo>
                    <a:lnTo>
                      <a:pt x="0" y="180"/>
                    </a:lnTo>
                    <a:lnTo>
                      <a:pt x="0" y="182"/>
                    </a:lnTo>
                    <a:lnTo>
                      <a:pt x="2" y="191"/>
                    </a:lnTo>
                    <a:lnTo>
                      <a:pt x="3" y="195"/>
                    </a:lnTo>
                    <a:lnTo>
                      <a:pt x="4" y="224"/>
                    </a:lnTo>
                    <a:lnTo>
                      <a:pt x="7" y="230"/>
                    </a:lnTo>
                    <a:lnTo>
                      <a:pt x="8" y="240"/>
                    </a:lnTo>
                    <a:lnTo>
                      <a:pt x="10" y="244"/>
                    </a:lnTo>
                    <a:lnTo>
                      <a:pt x="11" y="245"/>
                    </a:lnTo>
                    <a:lnTo>
                      <a:pt x="10" y="245"/>
                    </a:lnTo>
                    <a:lnTo>
                      <a:pt x="7" y="249"/>
                    </a:lnTo>
                    <a:lnTo>
                      <a:pt x="4" y="252"/>
                    </a:lnTo>
                    <a:lnTo>
                      <a:pt x="25" y="271"/>
                    </a:lnTo>
                    <a:lnTo>
                      <a:pt x="29" y="272"/>
                    </a:lnTo>
                    <a:lnTo>
                      <a:pt x="57" y="291"/>
                    </a:lnTo>
                    <a:lnTo>
                      <a:pt x="59" y="291"/>
                    </a:lnTo>
                    <a:lnTo>
                      <a:pt x="88" y="307"/>
                    </a:lnTo>
                    <a:lnTo>
                      <a:pt x="87" y="308"/>
                    </a:lnTo>
                    <a:lnTo>
                      <a:pt x="87" y="312"/>
                    </a:lnTo>
                    <a:lnTo>
                      <a:pt x="89" y="318"/>
                    </a:lnTo>
                    <a:lnTo>
                      <a:pt x="92" y="322"/>
                    </a:lnTo>
                    <a:lnTo>
                      <a:pt x="94" y="32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80" name="Freeform 3323">
                <a:extLst>
                  <a:ext uri="{FF2B5EF4-FFF2-40B4-BE49-F238E27FC236}">
                    <a16:creationId xmlns:a16="http://schemas.microsoft.com/office/drawing/2014/main" id="{44D3562D-23DD-B189-F91C-366AA1888D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2" y="1285"/>
                <a:ext cx="55" cy="19"/>
              </a:xfrm>
              <a:custGeom>
                <a:avLst/>
                <a:gdLst>
                  <a:gd name="T0" fmla="*/ 224 w 224"/>
                  <a:gd name="T1" fmla="*/ 13 h 79"/>
                  <a:gd name="T2" fmla="*/ 187 w 224"/>
                  <a:gd name="T3" fmla="*/ 10 h 79"/>
                  <a:gd name="T4" fmla="*/ 184 w 224"/>
                  <a:gd name="T5" fmla="*/ 9 h 79"/>
                  <a:gd name="T6" fmla="*/ 180 w 224"/>
                  <a:gd name="T7" fmla="*/ 9 h 79"/>
                  <a:gd name="T8" fmla="*/ 173 w 224"/>
                  <a:gd name="T9" fmla="*/ 10 h 79"/>
                  <a:gd name="T10" fmla="*/ 170 w 224"/>
                  <a:gd name="T11" fmla="*/ 10 h 79"/>
                  <a:gd name="T12" fmla="*/ 160 w 224"/>
                  <a:gd name="T13" fmla="*/ 21 h 79"/>
                  <a:gd name="T14" fmla="*/ 159 w 224"/>
                  <a:gd name="T15" fmla="*/ 21 h 79"/>
                  <a:gd name="T16" fmla="*/ 156 w 224"/>
                  <a:gd name="T17" fmla="*/ 23 h 79"/>
                  <a:gd name="T18" fmla="*/ 146 w 224"/>
                  <a:gd name="T19" fmla="*/ 24 h 79"/>
                  <a:gd name="T20" fmla="*/ 138 w 224"/>
                  <a:gd name="T21" fmla="*/ 23 h 79"/>
                  <a:gd name="T22" fmla="*/ 138 w 224"/>
                  <a:gd name="T23" fmla="*/ 21 h 79"/>
                  <a:gd name="T24" fmla="*/ 137 w 224"/>
                  <a:gd name="T25" fmla="*/ 19 h 79"/>
                  <a:gd name="T26" fmla="*/ 135 w 224"/>
                  <a:gd name="T27" fmla="*/ 17 h 79"/>
                  <a:gd name="T28" fmla="*/ 135 w 224"/>
                  <a:gd name="T29" fmla="*/ 13 h 79"/>
                  <a:gd name="T30" fmla="*/ 134 w 224"/>
                  <a:gd name="T31" fmla="*/ 10 h 79"/>
                  <a:gd name="T32" fmla="*/ 132 w 224"/>
                  <a:gd name="T33" fmla="*/ 5 h 79"/>
                  <a:gd name="T34" fmla="*/ 131 w 224"/>
                  <a:gd name="T35" fmla="*/ 3 h 79"/>
                  <a:gd name="T36" fmla="*/ 130 w 224"/>
                  <a:gd name="T37" fmla="*/ 0 h 79"/>
                  <a:gd name="T38" fmla="*/ 124 w 224"/>
                  <a:gd name="T39" fmla="*/ 0 h 79"/>
                  <a:gd name="T40" fmla="*/ 110 w 224"/>
                  <a:gd name="T41" fmla="*/ 6 h 79"/>
                  <a:gd name="T42" fmla="*/ 107 w 224"/>
                  <a:gd name="T43" fmla="*/ 7 h 79"/>
                  <a:gd name="T44" fmla="*/ 107 w 224"/>
                  <a:gd name="T45" fmla="*/ 9 h 79"/>
                  <a:gd name="T46" fmla="*/ 106 w 224"/>
                  <a:gd name="T47" fmla="*/ 10 h 79"/>
                  <a:gd name="T48" fmla="*/ 100 w 224"/>
                  <a:gd name="T49" fmla="*/ 23 h 79"/>
                  <a:gd name="T50" fmla="*/ 99 w 224"/>
                  <a:gd name="T51" fmla="*/ 24 h 79"/>
                  <a:gd name="T52" fmla="*/ 97 w 224"/>
                  <a:gd name="T53" fmla="*/ 24 h 79"/>
                  <a:gd name="T54" fmla="*/ 93 w 224"/>
                  <a:gd name="T55" fmla="*/ 26 h 79"/>
                  <a:gd name="T56" fmla="*/ 78 w 224"/>
                  <a:gd name="T57" fmla="*/ 27 h 79"/>
                  <a:gd name="T58" fmla="*/ 72 w 224"/>
                  <a:gd name="T59" fmla="*/ 41 h 79"/>
                  <a:gd name="T60" fmla="*/ 68 w 224"/>
                  <a:gd name="T61" fmla="*/ 58 h 79"/>
                  <a:gd name="T62" fmla="*/ 68 w 224"/>
                  <a:gd name="T63" fmla="*/ 59 h 79"/>
                  <a:gd name="T64" fmla="*/ 63 w 224"/>
                  <a:gd name="T65" fmla="*/ 59 h 79"/>
                  <a:gd name="T66" fmla="*/ 63 w 224"/>
                  <a:gd name="T67" fmla="*/ 58 h 79"/>
                  <a:gd name="T68" fmla="*/ 58 w 224"/>
                  <a:gd name="T69" fmla="*/ 58 h 79"/>
                  <a:gd name="T70" fmla="*/ 46 w 224"/>
                  <a:gd name="T71" fmla="*/ 65 h 79"/>
                  <a:gd name="T72" fmla="*/ 41 w 224"/>
                  <a:gd name="T73" fmla="*/ 65 h 79"/>
                  <a:gd name="T74" fmla="*/ 39 w 224"/>
                  <a:gd name="T75" fmla="*/ 53 h 79"/>
                  <a:gd name="T76" fmla="*/ 23 w 224"/>
                  <a:gd name="T77" fmla="*/ 46 h 79"/>
                  <a:gd name="T78" fmla="*/ 11 w 224"/>
                  <a:gd name="T79" fmla="*/ 46 h 79"/>
                  <a:gd name="T80" fmla="*/ 11 w 224"/>
                  <a:gd name="T81" fmla="*/ 49 h 79"/>
                  <a:gd name="T82" fmla="*/ 12 w 224"/>
                  <a:gd name="T83" fmla="*/ 52 h 79"/>
                  <a:gd name="T84" fmla="*/ 12 w 224"/>
                  <a:gd name="T85" fmla="*/ 55 h 79"/>
                  <a:gd name="T86" fmla="*/ 14 w 224"/>
                  <a:gd name="T87" fmla="*/ 56 h 79"/>
                  <a:gd name="T88" fmla="*/ 18 w 224"/>
                  <a:gd name="T89" fmla="*/ 62 h 79"/>
                  <a:gd name="T90" fmla="*/ 10 w 224"/>
                  <a:gd name="T91" fmla="*/ 66 h 79"/>
                  <a:gd name="T92" fmla="*/ 5 w 224"/>
                  <a:gd name="T93" fmla="*/ 67 h 79"/>
                  <a:gd name="T94" fmla="*/ 3 w 224"/>
                  <a:gd name="T95" fmla="*/ 70 h 79"/>
                  <a:gd name="T96" fmla="*/ 1 w 224"/>
                  <a:gd name="T97" fmla="*/ 73 h 79"/>
                  <a:gd name="T98" fmla="*/ 1 w 224"/>
                  <a:gd name="T99" fmla="*/ 79 h 79"/>
                  <a:gd name="T100" fmla="*/ 0 w 224"/>
                  <a:gd name="T101" fmla="*/ 79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24" h="79">
                    <a:moveTo>
                      <a:pt x="224" y="13"/>
                    </a:moveTo>
                    <a:lnTo>
                      <a:pt x="187" y="10"/>
                    </a:lnTo>
                    <a:lnTo>
                      <a:pt x="184" y="9"/>
                    </a:lnTo>
                    <a:lnTo>
                      <a:pt x="180" y="9"/>
                    </a:lnTo>
                    <a:lnTo>
                      <a:pt x="173" y="10"/>
                    </a:lnTo>
                    <a:lnTo>
                      <a:pt x="170" y="10"/>
                    </a:lnTo>
                    <a:lnTo>
                      <a:pt x="160" y="21"/>
                    </a:lnTo>
                    <a:lnTo>
                      <a:pt x="159" y="21"/>
                    </a:lnTo>
                    <a:lnTo>
                      <a:pt x="156" y="23"/>
                    </a:lnTo>
                    <a:lnTo>
                      <a:pt x="146" y="24"/>
                    </a:lnTo>
                    <a:lnTo>
                      <a:pt x="138" y="23"/>
                    </a:lnTo>
                    <a:lnTo>
                      <a:pt x="138" y="21"/>
                    </a:lnTo>
                    <a:lnTo>
                      <a:pt x="137" y="19"/>
                    </a:lnTo>
                    <a:lnTo>
                      <a:pt x="135" y="17"/>
                    </a:lnTo>
                    <a:lnTo>
                      <a:pt x="135" y="13"/>
                    </a:lnTo>
                    <a:lnTo>
                      <a:pt x="134" y="10"/>
                    </a:lnTo>
                    <a:lnTo>
                      <a:pt x="132" y="5"/>
                    </a:lnTo>
                    <a:lnTo>
                      <a:pt x="131" y="3"/>
                    </a:lnTo>
                    <a:lnTo>
                      <a:pt x="130" y="0"/>
                    </a:lnTo>
                    <a:lnTo>
                      <a:pt x="124" y="0"/>
                    </a:lnTo>
                    <a:lnTo>
                      <a:pt x="110" y="6"/>
                    </a:lnTo>
                    <a:lnTo>
                      <a:pt x="107" y="7"/>
                    </a:lnTo>
                    <a:lnTo>
                      <a:pt x="107" y="9"/>
                    </a:lnTo>
                    <a:lnTo>
                      <a:pt x="106" y="10"/>
                    </a:lnTo>
                    <a:lnTo>
                      <a:pt x="100" y="23"/>
                    </a:lnTo>
                    <a:lnTo>
                      <a:pt x="99" y="24"/>
                    </a:lnTo>
                    <a:lnTo>
                      <a:pt x="97" y="24"/>
                    </a:lnTo>
                    <a:lnTo>
                      <a:pt x="93" y="26"/>
                    </a:lnTo>
                    <a:lnTo>
                      <a:pt x="78" y="27"/>
                    </a:lnTo>
                    <a:lnTo>
                      <a:pt x="72" y="41"/>
                    </a:lnTo>
                    <a:lnTo>
                      <a:pt x="68" y="58"/>
                    </a:lnTo>
                    <a:lnTo>
                      <a:pt x="68" y="59"/>
                    </a:lnTo>
                    <a:lnTo>
                      <a:pt x="63" y="59"/>
                    </a:lnTo>
                    <a:lnTo>
                      <a:pt x="63" y="58"/>
                    </a:lnTo>
                    <a:lnTo>
                      <a:pt x="58" y="58"/>
                    </a:lnTo>
                    <a:lnTo>
                      <a:pt x="46" y="65"/>
                    </a:lnTo>
                    <a:lnTo>
                      <a:pt x="41" y="65"/>
                    </a:lnTo>
                    <a:lnTo>
                      <a:pt x="39" y="53"/>
                    </a:lnTo>
                    <a:lnTo>
                      <a:pt x="23" y="46"/>
                    </a:lnTo>
                    <a:lnTo>
                      <a:pt x="11" y="46"/>
                    </a:lnTo>
                    <a:lnTo>
                      <a:pt x="11" y="49"/>
                    </a:lnTo>
                    <a:lnTo>
                      <a:pt x="12" y="52"/>
                    </a:lnTo>
                    <a:lnTo>
                      <a:pt x="12" y="55"/>
                    </a:lnTo>
                    <a:lnTo>
                      <a:pt x="14" y="56"/>
                    </a:lnTo>
                    <a:lnTo>
                      <a:pt x="18" y="62"/>
                    </a:lnTo>
                    <a:lnTo>
                      <a:pt x="10" y="66"/>
                    </a:lnTo>
                    <a:lnTo>
                      <a:pt x="5" y="67"/>
                    </a:lnTo>
                    <a:lnTo>
                      <a:pt x="3" y="70"/>
                    </a:lnTo>
                    <a:lnTo>
                      <a:pt x="1" y="73"/>
                    </a:lnTo>
                    <a:lnTo>
                      <a:pt x="1" y="79"/>
                    </a:lnTo>
                    <a:lnTo>
                      <a:pt x="0" y="7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81" name="Freeform 3324">
                <a:extLst>
                  <a:ext uri="{FF2B5EF4-FFF2-40B4-BE49-F238E27FC236}">
                    <a16:creationId xmlns:a16="http://schemas.microsoft.com/office/drawing/2014/main" id="{3D393CD4-BCE5-780F-3002-7685A72F4B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5" y="1304"/>
                <a:ext cx="30" cy="77"/>
              </a:xfrm>
              <a:custGeom>
                <a:avLst/>
                <a:gdLst>
                  <a:gd name="T0" fmla="*/ 71 w 119"/>
                  <a:gd name="T1" fmla="*/ 9 h 308"/>
                  <a:gd name="T2" fmla="*/ 77 w 119"/>
                  <a:gd name="T3" fmla="*/ 23 h 308"/>
                  <a:gd name="T4" fmla="*/ 78 w 119"/>
                  <a:gd name="T5" fmla="*/ 33 h 308"/>
                  <a:gd name="T6" fmla="*/ 69 w 119"/>
                  <a:gd name="T7" fmla="*/ 44 h 308"/>
                  <a:gd name="T8" fmla="*/ 57 w 119"/>
                  <a:gd name="T9" fmla="*/ 51 h 308"/>
                  <a:gd name="T10" fmla="*/ 39 w 119"/>
                  <a:gd name="T11" fmla="*/ 64 h 308"/>
                  <a:gd name="T12" fmla="*/ 35 w 119"/>
                  <a:gd name="T13" fmla="*/ 76 h 308"/>
                  <a:gd name="T14" fmla="*/ 32 w 119"/>
                  <a:gd name="T15" fmla="*/ 82 h 308"/>
                  <a:gd name="T16" fmla="*/ 39 w 119"/>
                  <a:gd name="T17" fmla="*/ 86 h 308"/>
                  <a:gd name="T18" fmla="*/ 49 w 119"/>
                  <a:gd name="T19" fmla="*/ 106 h 308"/>
                  <a:gd name="T20" fmla="*/ 56 w 119"/>
                  <a:gd name="T21" fmla="*/ 118 h 308"/>
                  <a:gd name="T22" fmla="*/ 46 w 119"/>
                  <a:gd name="T23" fmla="*/ 135 h 308"/>
                  <a:gd name="T24" fmla="*/ 28 w 119"/>
                  <a:gd name="T25" fmla="*/ 139 h 308"/>
                  <a:gd name="T26" fmla="*/ 19 w 119"/>
                  <a:gd name="T27" fmla="*/ 146 h 308"/>
                  <a:gd name="T28" fmla="*/ 15 w 119"/>
                  <a:gd name="T29" fmla="*/ 149 h 308"/>
                  <a:gd name="T30" fmla="*/ 3 w 119"/>
                  <a:gd name="T31" fmla="*/ 152 h 308"/>
                  <a:gd name="T32" fmla="*/ 3 w 119"/>
                  <a:gd name="T33" fmla="*/ 160 h 308"/>
                  <a:gd name="T34" fmla="*/ 10 w 119"/>
                  <a:gd name="T35" fmla="*/ 166 h 308"/>
                  <a:gd name="T36" fmla="*/ 33 w 119"/>
                  <a:gd name="T37" fmla="*/ 168 h 308"/>
                  <a:gd name="T38" fmla="*/ 40 w 119"/>
                  <a:gd name="T39" fmla="*/ 177 h 308"/>
                  <a:gd name="T40" fmla="*/ 46 w 119"/>
                  <a:gd name="T41" fmla="*/ 175 h 308"/>
                  <a:gd name="T42" fmla="*/ 53 w 119"/>
                  <a:gd name="T43" fmla="*/ 180 h 308"/>
                  <a:gd name="T44" fmla="*/ 57 w 119"/>
                  <a:gd name="T45" fmla="*/ 182 h 308"/>
                  <a:gd name="T46" fmla="*/ 52 w 119"/>
                  <a:gd name="T47" fmla="*/ 211 h 308"/>
                  <a:gd name="T48" fmla="*/ 40 w 119"/>
                  <a:gd name="T49" fmla="*/ 237 h 308"/>
                  <a:gd name="T50" fmla="*/ 45 w 119"/>
                  <a:gd name="T51" fmla="*/ 240 h 308"/>
                  <a:gd name="T52" fmla="*/ 53 w 119"/>
                  <a:gd name="T53" fmla="*/ 241 h 308"/>
                  <a:gd name="T54" fmla="*/ 89 w 119"/>
                  <a:gd name="T55" fmla="*/ 248 h 308"/>
                  <a:gd name="T56" fmla="*/ 85 w 119"/>
                  <a:gd name="T57" fmla="*/ 249 h 308"/>
                  <a:gd name="T58" fmla="*/ 74 w 119"/>
                  <a:gd name="T59" fmla="*/ 255 h 308"/>
                  <a:gd name="T60" fmla="*/ 76 w 119"/>
                  <a:gd name="T61" fmla="*/ 262 h 308"/>
                  <a:gd name="T62" fmla="*/ 76 w 119"/>
                  <a:gd name="T63" fmla="*/ 273 h 308"/>
                  <a:gd name="T64" fmla="*/ 84 w 119"/>
                  <a:gd name="T65" fmla="*/ 280 h 308"/>
                  <a:gd name="T66" fmla="*/ 103 w 119"/>
                  <a:gd name="T67" fmla="*/ 297 h 308"/>
                  <a:gd name="T68" fmla="*/ 113 w 119"/>
                  <a:gd name="T69" fmla="*/ 308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19" h="308">
                    <a:moveTo>
                      <a:pt x="66" y="0"/>
                    </a:moveTo>
                    <a:lnTo>
                      <a:pt x="71" y="9"/>
                    </a:lnTo>
                    <a:lnTo>
                      <a:pt x="73" y="11"/>
                    </a:lnTo>
                    <a:lnTo>
                      <a:pt x="77" y="23"/>
                    </a:lnTo>
                    <a:lnTo>
                      <a:pt x="77" y="32"/>
                    </a:lnTo>
                    <a:lnTo>
                      <a:pt x="78" y="33"/>
                    </a:lnTo>
                    <a:lnTo>
                      <a:pt x="70" y="44"/>
                    </a:lnTo>
                    <a:lnTo>
                      <a:pt x="69" y="44"/>
                    </a:lnTo>
                    <a:lnTo>
                      <a:pt x="66" y="46"/>
                    </a:lnTo>
                    <a:lnTo>
                      <a:pt x="57" y="51"/>
                    </a:lnTo>
                    <a:lnTo>
                      <a:pt x="47" y="55"/>
                    </a:lnTo>
                    <a:lnTo>
                      <a:pt x="39" y="64"/>
                    </a:lnTo>
                    <a:lnTo>
                      <a:pt x="36" y="71"/>
                    </a:lnTo>
                    <a:lnTo>
                      <a:pt x="35" y="76"/>
                    </a:lnTo>
                    <a:lnTo>
                      <a:pt x="35" y="81"/>
                    </a:lnTo>
                    <a:lnTo>
                      <a:pt x="32" y="82"/>
                    </a:lnTo>
                    <a:lnTo>
                      <a:pt x="28" y="86"/>
                    </a:lnTo>
                    <a:lnTo>
                      <a:pt x="39" y="86"/>
                    </a:lnTo>
                    <a:lnTo>
                      <a:pt x="43" y="90"/>
                    </a:lnTo>
                    <a:lnTo>
                      <a:pt x="49" y="106"/>
                    </a:lnTo>
                    <a:lnTo>
                      <a:pt x="56" y="117"/>
                    </a:lnTo>
                    <a:lnTo>
                      <a:pt x="56" y="118"/>
                    </a:lnTo>
                    <a:lnTo>
                      <a:pt x="49" y="129"/>
                    </a:lnTo>
                    <a:lnTo>
                      <a:pt x="46" y="135"/>
                    </a:lnTo>
                    <a:lnTo>
                      <a:pt x="38" y="138"/>
                    </a:lnTo>
                    <a:lnTo>
                      <a:pt x="28" y="139"/>
                    </a:lnTo>
                    <a:lnTo>
                      <a:pt x="24" y="141"/>
                    </a:lnTo>
                    <a:lnTo>
                      <a:pt x="19" y="146"/>
                    </a:lnTo>
                    <a:lnTo>
                      <a:pt x="17" y="148"/>
                    </a:lnTo>
                    <a:lnTo>
                      <a:pt x="15" y="149"/>
                    </a:lnTo>
                    <a:lnTo>
                      <a:pt x="10" y="151"/>
                    </a:lnTo>
                    <a:lnTo>
                      <a:pt x="3" y="152"/>
                    </a:lnTo>
                    <a:lnTo>
                      <a:pt x="0" y="153"/>
                    </a:lnTo>
                    <a:lnTo>
                      <a:pt x="3" y="160"/>
                    </a:lnTo>
                    <a:lnTo>
                      <a:pt x="4" y="160"/>
                    </a:lnTo>
                    <a:lnTo>
                      <a:pt x="10" y="166"/>
                    </a:lnTo>
                    <a:lnTo>
                      <a:pt x="28" y="166"/>
                    </a:lnTo>
                    <a:lnTo>
                      <a:pt x="33" y="168"/>
                    </a:lnTo>
                    <a:lnTo>
                      <a:pt x="38" y="173"/>
                    </a:lnTo>
                    <a:lnTo>
                      <a:pt x="40" y="177"/>
                    </a:lnTo>
                    <a:lnTo>
                      <a:pt x="42" y="178"/>
                    </a:lnTo>
                    <a:lnTo>
                      <a:pt x="46" y="175"/>
                    </a:lnTo>
                    <a:lnTo>
                      <a:pt x="47" y="174"/>
                    </a:lnTo>
                    <a:lnTo>
                      <a:pt x="53" y="180"/>
                    </a:lnTo>
                    <a:lnTo>
                      <a:pt x="57" y="181"/>
                    </a:lnTo>
                    <a:lnTo>
                      <a:pt x="57" y="182"/>
                    </a:lnTo>
                    <a:lnTo>
                      <a:pt x="59" y="195"/>
                    </a:lnTo>
                    <a:lnTo>
                      <a:pt x="52" y="211"/>
                    </a:lnTo>
                    <a:lnTo>
                      <a:pt x="42" y="227"/>
                    </a:lnTo>
                    <a:lnTo>
                      <a:pt x="40" y="237"/>
                    </a:lnTo>
                    <a:lnTo>
                      <a:pt x="43" y="238"/>
                    </a:lnTo>
                    <a:lnTo>
                      <a:pt x="45" y="240"/>
                    </a:lnTo>
                    <a:lnTo>
                      <a:pt x="50" y="240"/>
                    </a:lnTo>
                    <a:lnTo>
                      <a:pt x="53" y="241"/>
                    </a:lnTo>
                    <a:lnTo>
                      <a:pt x="88" y="247"/>
                    </a:lnTo>
                    <a:lnTo>
                      <a:pt x="89" y="248"/>
                    </a:lnTo>
                    <a:lnTo>
                      <a:pt x="86" y="249"/>
                    </a:lnTo>
                    <a:lnTo>
                      <a:pt x="85" y="249"/>
                    </a:lnTo>
                    <a:lnTo>
                      <a:pt x="76" y="254"/>
                    </a:lnTo>
                    <a:lnTo>
                      <a:pt x="74" y="255"/>
                    </a:lnTo>
                    <a:lnTo>
                      <a:pt x="74" y="256"/>
                    </a:lnTo>
                    <a:lnTo>
                      <a:pt x="76" y="262"/>
                    </a:lnTo>
                    <a:lnTo>
                      <a:pt x="73" y="265"/>
                    </a:lnTo>
                    <a:lnTo>
                      <a:pt x="76" y="273"/>
                    </a:lnTo>
                    <a:lnTo>
                      <a:pt x="82" y="280"/>
                    </a:lnTo>
                    <a:lnTo>
                      <a:pt x="84" y="280"/>
                    </a:lnTo>
                    <a:lnTo>
                      <a:pt x="93" y="291"/>
                    </a:lnTo>
                    <a:lnTo>
                      <a:pt x="103" y="297"/>
                    </a:lnTo>
                    <a:lnTo>
                      <a:pt x="112" y="307"/>
                    </a:lnTo>
                    <a:lnTo>
                      <a:pt x="113" y="308"/>
                    </a:lnTo>
                    <a:lnTo>
                      <a:pt x="119" y="30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82" name="Freeform 3325">
                <a:extLst>
                  <a:ext uri="{FF2B5EF4-FFF2-40B4-BE49-F238E27FC236}">
                    <a16:creationId xmlns:a16="http://schemas.microsoft.com/office/drawing/2014/main" id="{9D8DB16D-472D-2DBF-B78B-537E1BE8CB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5" y="1381"/>
                <a:ext cx="7" cy="3"/>
              </a:xfrm>
              <a:custGeom>
                <a:avLst/>
                <a:gdLst>
                  <a:gd name="T0" fmla="*/ 0 w 29"/>
                  <a:gd name="T1" fmla="*/ 1 h 13"/>
                  <a:gd name="T2" fmla="*/ 1 w 29"/>
                  <a:gd name="T3" fmla="*/ 0 h 13"/>
                  <a:gd name="T4" fmla="*/ 5 w 29"/>
                  <a:gd name="T5" fmla="*/ 0 h 13"/>
                  <a:gd name="T6" fmla="*/ 8 w 29"/>
                  <a:gd name="T7" fmla="*/ 2 h 13"/>
                  <a:gd name="T8" fmla="*/ 22 w 29"/>
                  <a:gd name="T9" fmla="*/ 9 h 13"/>
                  <a:gd name="T10" fmla="*/ 29 w 29"/>
                  <a:gd name="T11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9" h="13">
                    <a:moveTo>
                      <a:pt x="0" y="1"/>
                    </a:moveTo>
                    <a:lnTo>
                      <a:pt x="1" y="0"/>
                    </a:lnTo>
                    <a:lnTo>
                      <a:pt x="5" y="0"/>
                    </a:lnTo>
                    <a:lnTo>
                      <a:pt x="8" y="2"/>
                    </a:lnTo>
                    <a:lnTo>
                      <a:pt x="22" y="9"/>
                    </a:lnTo>
                    <a:lnTo>
                      <a:pt x="29" y="1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83" name="Freeform 3326">
                <a:extLst>
                  <a:ext uri="{FF2B5EF4-FFF2-40B4-BE49-F238E27FC236}">
                    <a16:creationId xmlns:a16="http://schemas.microsoft.com/office/drawing/2014/main" id="{FB3148A9-4387-E9D1-7D76-492D753BE0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4" y="1369"/>
                <a:ext cx="53" cy="26"/>
              </a:xfrm>
              <a:custGeom>
                <a:avLst/>
                <a:gdLst>
                  <a:gd name="T0" fmla="*/ 11 w 213"/>
                  <a:gd name="T1" fmla="*/ 77 h 105"/>
                  <a:gd name="T2" fmla="*/ 14 w 213"/>
                  <a:gd name="T3" fmla="*/ 98 h 105"/>
                  <a:gd name="T4" fmla="*/ 17 w 213"/>
                  <a:gd name="T5" fmla="*/ 99 h 105"/>
                  <a:gd name="T6" fmla="*/ 35 w 213"/>
                  <a:gd name="T7" fmla="*/ 105 h 105"/>
                  <a:gd name="T8" fmla="*/ 38 w 213"/>
                  <a:gd name="T9" fmla="*/ 103 h 105"/>
                  <a:gd name="T10" fmla="*/ 49 w 213"/>
                  <a:gd name="T11" fmla="*/ 90 h 105"/>
                  <a:gd name="T12" fmla="*/ 62 w 213"/>
                  <a:gd name="T13" fmla="*/ 90 h 105"/>
                  <a:gd name="T14" fmla="*/ 70 w 213"/>
                  <a:gd name="T15" fmla="*/ 94 h 105"/>
                  <a:gd name="T16" fmla="*/ 80 w 213"/>
                  <a:gd name="T17" fmla="*/ 93 h 105"/>
                  <a:gd name="T18" fmla="*/ 83 w 213"/>
                  <a:gd name="T19" fmla="*/ 91 h 105"/>
                  <a:gd name="T20" fmla="*/ 101 w 213"/>
                  <a:gd name="T21" fmla="*/ 98 h 105"/>
                  <a:gd name="T22" fmla="*/ 104 w 213"/>
                  <a:gd name="T23" fmla="*/ 98 h 105"/>
                  <a:gd name="T24" fmla="*/ 101 w 213"/>
                  <a:gd name="T25" fmla="*/ 86 h 105"/>
                  <a:gd name="T26" fmla="*/ 100 w 213"/>
                  <a:gd name="T27" fmla="*/ 81 h 105"/>
                  <a:gd name="T28" fmla="*/ 101 w 213"/>
                  <a:gd name="T29" fmla="*/ 72 h 105"/>
                  <a:gd name="T30" fmla="*/ 104 w 213"/>
                  <a:gd name="T31" fmla="*/ 70 h 105"/>
                  <a:gd name="T32" fmla="*/ 111 w 213"/>
                  <a:gd name="T33" fmla="*/ 80 h 105"/>
                  <a:gd name="T34" fmla="*/ 116 w 213"/>
                  <a:gd name="T35" fmla="*/ 73 h 105"/>
                  <a:gd name="T36" fmla="*/ 118 w 213"/>
                  <a:gd name="T37" fmla="*/ 66 h 105"/>
                  <a:gd name="T38" fmla="*/ 111 w 213"/>
                  <a:gd name="T39" fmla="*/ 60 h 105"/>
                  <a:gd name="T40" fmla="*/ 107 w 213"/>
                  <a:gd name="T41" fmla="*/ 56 h 105"/>
                  <a:gd name="T42" fmla="*/ 108 w 213"/>
                  <a:gd name="T43" fmla="*/ 53 h 105"/>
                  <a:gd name="T44" fmla="*/ 116 w 213"/>
                  <a:gd name="T45" fmla="*/ 52 h 105"/>
                  <a:gd name="T46" fmla="*/ 123 w 213"/>
                  <a:gd name="T47" fmla="*/ 55 h 105"/>
                  <a:gd name="T48" fmla="*/ 147 w 213"/>
                  <a:gd name="T49" fmla="*/ 66 h 105"/>
                  <a:gd name="T50" fmla="*/ 155 w 213"/>
                  <a:gd name="T51" fmla="*/ 69 h 105"/>
                  <a:gd name="T52" fmla="*/ 167 w 213"/>
                  <a:gd name="T53" fmla="*/ 60 h 105"/>
                  <a:gd name="T54" fmla="*/ 183 w 213"/>
                  <a:gd name="T55" fmla="*/ 72 h 105"/>
                  <a:gd name="T56" fmla="*/ 188 w 213"/>
                  <a:gd name="T57" fmla="*/ 76 h 105"/>
                  <a:gd name="T58" fmla="*/ 198 w 213"/>
                  <a:gd name="T59" fmla="*/ 66 h 105"/>
                  <a:gd name="T60" fmla="*/ 196 w 213"/>
                  <a:gd name="T61" fmla="*/ 55 h 105"/>
                  <a:gd name="T62" fmla="*/ 193 w 213"/>
                  <a:gd name="T63" fmla="*/ 53 h 105"/>
                  <a:gd name="T64" fmla="*/ 186 w 213"/>
                  <a:gd name="T65" fmla="*/ 46 h 105"/>
                  <a:gd name="T66" fmla="*/ 175 w 213"/>
                  <a:gd name="T67" fmla="*/ 26 h 105"/>
                  <a:gd name="T68" fmla="*/ 191 w 213"/>
                  <a:gd name="T69" fmla="*/ 9 h 105"/>
                  <a:gd name="T70" fmla="*/ 203 w 213"/>
                  <a:gd name="T71" fmla="*/ 6 h 105"/>
                  <a:gd name="T72" fmla="*/ 213 w 213"/>
                  <a:gd name="T73" fmla="*/ 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13" h="105">
                    <a:moveTo>
                      <a:pt x="0" y="66"/>
                    </a:moveTo>
                    <a:lnTo>
                      <a:pt x="11" y="77"/>
                    </a:lnTo>
                    <a:lnTo>
                      <a:pt x="14" y="87"/>
                    </a:lnTo>
                    <a:lnTo>
                      <a:pt x="14" y="98"/>
                    </a:lnTo>
                    <a:lnTo>
                      <a:pt x="16" y="98"/>
                    </a:lnTo>
                    <a:lnTo>
                      <a:pt x="17" y="99"/>
                    </a:lnTo>
                    <a:lnTo>
                      <a:pt x="20" y="101"/>
                    </a:lnTo>
                    <a:lnTo>
                      <a:pt x="35" y="105"/>
                    </a:lnTo>
                    <a:lnTo>
                      <a:pt x="37" y="103"/>
                    </a:lnTo>
                    <a:lnTo>
                      <a:pt x="38" y="103"/>
                    </a:lnTo>
                    <a:lnTo>
                      <a:pt x="45" y="96"/>
                    </a:lnTo>
                    <a:lnTo>
                      <a:pt x="49" y="90"/>
                    </a:lnTo>
                    <a:lnTo>
                      <a:pt x="54" y="88"/>
                    </a:lnTo>
                    <a:lnTo>
                      <a:pt x="62" y="90"/>
                    </a:lnTo>
                    <a:lnTo>
                      <a:pt x="66" y="93"/>
                    </a:lnTo>
                    <a:lnTo>
                      <a:pt x="70" y="94"/>
                    </a:lnTo>
                    <a:lnTo>
                      <a:pt x="76" y="93"/>
                    </a:lnTo>
                    <a:lnTo>
                      <a:pt x="80" y="93"/>
                    </a:lnTo>
                    <a:lnTo>
                      <a:pt x="80" y="91"/>
                    </a:lnTo>
                    <a:lnTo>
                      <a:pt x="83" y="91"/>
                    </a:lnTo>
                    <a:lnTo>
                      <a:pt x="93" y="93"/>
                    </a:lnTo>
                    <a:lnTo>
                      <a:pt x="101" y="98"/>
                    </a:lnTo>
                    <a:lnTo>
                      <a:pt x="102" y="99"/>
                    </a:lnTo>
                    <a:lnTo>
                      <a:pt x="104" y="98"/>
                    </a:lnTo>
                    <a:lnTo>
                      <a:pt x="102" y="90"/>
                    </a:lnTo>
                    <a:lnTo>
                      <a:pt x="101" y="86"/>
                    </a:lnTo>
                    <a:lnTo>
                      <a:pt x="101" y="84"/>
                    </a:lnTo>
                    <a:lnTo>
                      <a:pt x="100" y="81"/>
                    </a:lnTo>
                    <a:lnTo>
                      <a:pt x="100" y="77"/>
                    </a:lnTo>
                    <a:lnTo>
                      <a:pt x="101" y="72"/>
                    </a:lnTo>
                    <a:lnTo>
                      <a:pt x="101" y="70"/>
                    </a:lnTo>
                    <a:lnTo>
                      <a:pt x="104" y="70"/>
                    </a:lnTo>
                    <a:lnTo>
                      <a:pt x="105" y="72"/>
                    </a:lnTo>
                    <a:lnTo>
                      <a:pt x="111" y="80"/>
                    </a:lnTo>
                    <a:lnTo>
                      <a:pt x="111" y="79"/>
                    </a:lnTo>
                    <a:lnTo>
                      <a:pt x="116" y="73"/>
                    </a:lnTo>
                    <a:lnTo>
                      <a:pt x="118" y="69"/>
                    </a:lnTo>
                    <a:lnTo>
                      <a:pt x="118" y="66"/>
                    </a:lnTo>
                    <a:lnTo>
                      <a:pt x="116" y="63"/>
                    </a:lnTo>
                    <a:lnTo>
                      <a:pt x="111" y="60"/>
                    </a:lnTo>
                    <a:lnTo>
                      <a:pt x="108" y="60"/>
                    </a:lnTo>
                    <a:lnTo>
                      <a:pt x="107" y="56"/>
                    </a:lnTo>
                    <a:lnTo>
                      <a:pt x="107" y="55"/>
                    </a:lnTo>
                    <a:lnTo>
                      <a:pt x="108" y="53"/>
                    </a:lnTo>
                    <a:lnTo>
                      <a:pt x="111" y="53"/>
                    </a:lnTo>
                    <a:lnTo>
                      <a:pt x="116" y="52"/>
                    </a:lnTo>
                    <a:lnTo>
                      <a:pt x="116" y="53"/>
                    </a:lnTo>
                    <a:lnTo>
                      <a:pt x="123" y="55"/>
                    </a:lnTo>
                    <a:lnTo>
                      <a:pt x="141" y="60"/>
                    </a:lnTo>
                    <a:lnTo>
                      <a:pt x="147" y="66"/>
                    </a:lnTo>
                    <a:lnTo>
                      <a:pt x="150" y="66"/>
                    </a:lnTo>
                    <a:lnTo>
                      <a:pt x="155" y="69"/>
                    </a:lnTo>
                    <a:lnTo>
                      <a:pt x="160" y="69"/>
                    </a:lnTo>
                    <a:lnTo>
                      <a:pt x="167" y="60"/>
                    </a:lnTo>
                    <a:lnTo>
                      <a:pt x="181" y="72"/>
                    </a:lnTo>
                    <a:lnTo>
                      <a:pt x="183" y="72"/>
                    </a:lnTo>
                    <a:lnTo>
                      <a:pt x="186" y="73"/>
                    </a:lnTo>
                    <a:lnTo>
                      <a:pt x="188" y="76"/>
                    </a:lnTo>
                    <a:lnTo>
                      <a:pt x="189" y="76"/>
                    </a:lnTo>
                    <a:lnTo>
                      <a:pt x="198" y="66"/>
                    </a:lnTo>
                    <a:lnTo>
                      <a:pt x="198" y="60"/>
                    </a:lnTo>
                    <a:lnTo>
                      <a:pt x="196" y="55"/>
                    </a:lnTo>
                    <a:lnTo>
                      <a:pt x="196" y="53"/>
                    </a:lnTo>
                    <a:lnTo>
                      <a:pt x="193" y="53"/>
                    </a:lnTo>
                    <a:lnTo>
                      <a:pt x="191" y="50"/>
                    </a:lnTo>
                    <a:lnTo>
                      <a:pt x="186" y="46"/>
                    </a:lnTo>
                    <a:lnTo>
                      <a:pt x="178" y="34"/>
                    </a:lnTo>
                    <a:lnTo>
                      <a:pt x="175" y="26"/>
                    </a:lnTo>
                    <a:lnTo>
                      <a:pt x="175" y="24"/>
                    </a:lnTo>
                    <a:lnTo>
                      <a:pt x="191" y="9"/>
                    </a:lnTo>
                    <a:lnTo>
                      <a:pt x="193" y="9"/>
                    </a:lnTo>
                    <a:lnTo>
                      <a:pt x="203" y="6"/>
                    </a:lnTo>
                    <a:lnTo>
                      <a:pt x="211" y="0"/>
                    </a:lnTo>
                    <a:lnTo>
                      <a:pt x="213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84" name="Freeform 3327">
                <a:extLst>
                  <a:ext uri="{FF2B5EF4-FFF2-40B4-BE49-F238E27FC236}">
                    <a16:creationId xmlns:a16="http://schemas.microsoft.com/office/drawing/2014/main" id="{F3CE63CE-16FD-AFCB-A6CC-E8F5D7DBD2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3" y="1411"/>
                <a:ext cx="37" cy="31"/>
              </a:xfrm>
              <a:custGeom>
                <a:avLst/>
                <a:gdLst>
                  <a:gd name="T0" fmla="*/ 148 w 148"/>
                  <a:gd name="T1" fmla="*/ 0 h 122"/>
                  <a:gd name="T2" fmla="*/ 94 w 148"/>
                  <a:gd name="T3" fmla="*/ 3 h 122"/>
                  <a:gd name="T4" fmla="*/ 97 w 148"/>
                  <a:gd name="T5" fmla="*/ 14 h 122"/>
                  <a:gd name="T6" fmla="*/ 87 w 148"/>
                  <a:gd name="T7" fmla="*/ 24 h 122"/>
                  <a:gd name="T8" fmla="*/ 77 w 148"/>
                  <a:gd name="T9" fmla="*/ 27 h 122"/>
                  <a:gd name="T10" fmla="*/ 43 w 148"/>
                  <a:gd name="T11" fmla="*/ 27 h 122"/>
                  <a:gd name="T12" fmla="*/ 34 w 148"/>
                  <a:gd name="T13" fmla="*/ 25 h 122"/>
                  <a:gd name="T14" fmla="*/ 31 w 148"/>
                  <a:gd name="T15" fmla="*/ 16 h 122"/>
                  <a:gd name="T16" fmla="*/ 27 w 148"/>
                  <a:gd name="T17" fmla="*/ 16 h 122"/>
                  <a:gd name="T18" fmla="*/ 5 w 148"/>
                  <a:gd name="T19" fmla="*/ 24 h 122"/>
                  <a:gd name="T20" fmla="*/ 5 w 148"/>
                  <a:gd name="T21" fmla="*/ 25 h 122"/>
                  <a:gd name="T22" fmla="*/ 6 w 148"/>
                  <a:gd name="T23" fmla="*/ 34 h 122"/>
                  <a:gd name="T24" fmla="*/ 6 w 148"/>
                  <a:gd name="T25" fmla="*/ 38 h 122"/>
                  <a:gd name="T26" fmla="*/ 3 w 148"/>
                  <a:gd name="T27" fmla="*/ 45 h 122"/>
                  <a:gd name="T28" fmla="*/ 3 w 148"/>
                  <a:gd name="T29" fmla="*/ 46 h 122"/>
                  <a:gd name="T30" fmla="*/ 0 w 148"/>
                  <a:gd name="T31" fmla="*/ 46 h 122"/>
                  <a:gd name="T32" fmla="*/ 0 w 148"/>
                  <a:gd name="T33" fmla="*/ 48 h 122"/>
                  <a:gd name="T34" fmla="*/ 6 w 148"/>
                  <a:gd name="T35" fmla="*/ 48 h 122"/>
                  <a:gd name="T36" fmla="*/ 26 w 148"/>
                  <a:gd name="T37" fmla="*/ 53 h 122"/>
                  <a:gd name="T38" fmla="*/ 27 w 148"/>
                  <a:gd name="T39" fmla="*/ 53 h 122"/>
                  <a:gd name="T40" fmla="*/ 28 w 148"/>
                  <a:gd name="T41" fmla="*/ 55 h 122"/>
                  <a:gd name="T42" fmla="*/ 30 w 148"/>
                  <a:gd name="T43" fmla="*/ 64 h 122"/>
                  <a:gd name="T44" fmla="*/ 30 w 148"/>
                  <a:gd name="T45" fmla="*/ 76 h 122"/>
                  <a:gd name="T46" fmla="*/ 27 w 148"/>
                  <a:gd name="T47" fmla="*/ 97 h 122"/>
                  <a:gd name="T48" fmla="*/ 26 w 148"/>
                  <a:gd name="T49" fmla="*/ 102 h 122"/>
                  <a:gd name="T50" fmla="*/ 23 w 148"/>
                  <a:gd name="T51" fmla="*/ 106 h 122"/>
                  <a:gd name="T52" fmla="*/ 24 w 148"/>
                  <a:gd name="T53" fmla="*/ 113 h 122"/>
                  <a:gd name="T54" fmla="*/ 26 w 148"/>
                  <a:gd name="T55" fmla="*/ 116 h 122"/>
                  <a:gd name="T56" fmla="*/ 26 w 148"/>
                  <a:gd name="T57" fmla="*/ 118 h 122"/>
                  <a:gd name="T58" fmla="*/ 27 w 148"/>
                  <a:gd name="T59" fmla="*/ 119 h 122"/>
                  <a:gd name="T60" fmla="*/ 28 w 148"/>
                  <a:gd name="T61" fmla="*/ 122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48" h="122">
                    <a:moveTo>
                      <a:pt x="148" y="0"/>
                    </a:moveTo>
                    <a:lnTo>
                      <a:pt x="94" y="3"/>
                    </a:lnTo>
                    <a:lnTo>
                      <a:pt x="97" y="14"/>
                    </a:lnTo>
                    <a:lnTo>
                      <a:pt x="87" y="24"/>
                    </a:lnTo>
                    <a:lnTo>
                      <a:pt x="77" y="27"/>
                    </a:lnTo>
                    <a:lnTo>
                      <a:pt x="43" y="27"/>
                    </a:lnTo>
                    <a:lnTo>
                      <a:pt x="34" y="25"/>
                    </a:lnTo>
                    <a:lnTo>
                      <a:pt x="31" y="16"/>
                    </a:lnTo>
                    <a:lnTo>
                      <a:pt x="27" y="16"/>
                    </a:lnTo>
                    <a:lnTo>
                      <a:pt x="5" y="24"/>
                    </a:lnTo>
                    <a:lnTo>
                      <a:pt x="5" y="25"/>
                    </a:lnTo>
                    <a:lnTo>
                      <a:pt x="6" y="34"/>
                    </a:lnTo>
                    <a:lnTo>
                      <a:pt x="6" y="38"/>
                    </a:lnTo>
                    <a:lnTo>
                      <a:pt x="3" y="45"/>
                    </a:lnTo>
                    <a:lnTo>
                      <a:pt x="3" y="46"/>
                    </a:lnTo>
                    <a:lnTo>
                      <a:pt x="0" y="46"/>
                    </a:lnTo>
                    <a:lnTo>
                      <a:pt x="0" y="48"/>
                    </a:lnTo>
                    <a:lnTo>
                      <a:pt x="6" y="48"/>
                    </a:lnTo>
                    <a:lnTo>
                      <a:pt x="26" y="53"/>
                    </a:lnTo>
                    <a:lnTo>
                      <a:pt x="27" y="53"/>
                    </a:lnTo>
                    <a:lnTo>
                      <a:pt x="28" y="55"/>
                    </a:lnTo>
                    <a:lnTo>
                      <a:pt x="30" y="64"/>
                    </a:lnTo>
                    <a:lnTo>
                      <a:pt x="30" y="76"/>
                    </a:lnTo>
                    <a:lnTo>
                      <a:pt x="27" y="97"/>
                    </a:lnTo>
                    <a:lnTo>
                      <a:pt x="26" y="102"/>
                    </a:lnTo>
                    <a:lnTo>
                      <a:pt x="23" y="106"/>
                    </a:lnTo>
                    <a:lnTo>
                      <a:pt x="24" y="113"/>
                    </a:lnTo>
                    <a:lnTo>
                      <a:pt x="26" y="116"/>
                    </a:lnTo>
                    <a:lnTo>
                      <a:pt x="26" y="118"/>
                    </a:lnTo>
                    <a:lnTo>
                      <a:pt x="27" y="119"/>
                    </a:lnTo>
                    <a:lnTo>
                      <a:pt x="28" y="12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85" name="Freeform 3328">
                <a:extLst>
                  <a:ext uri="{FF2B5EF4-FFF2-40B4-BE49-F238E27FC236}">
                    <a16:creationId xmlns:a16="http://schemas.microsoft.com/office/drawing/2014/main" id="{E5284CF9-E25B-1C67-ACF9-C168543574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5" y="1434"/>
                <a:ext cx="75" cy="17"/>
              </a:xfrm>
              <a:custGeom>
                <a:avLst/>
                <a:gdLst>
                  <a:gd name="T0" fmla="*/ 300 w 300"/>
                  <a:gd name="T1" fmla="*/ 32 h 68"/>
                  <a:gd name="T2" fmla="*/ 300 w 300"/>
                  <a:gd name="T3" fmla="*/ 33 h 68"/>
                  <a:gd name="T4" fmla="*/ 296 w 300"/>
                  <a:gd name="T5" fmla="*/ 33 h 68"/>
                  <a:gd name="T6" fmla="*/ 292 w 300"/>
                  <a:gd name="T7" fmla="*/ 32 h 68"/>
                  <a:gd name="T8" fmla="*/ 292 w 300"/>
                  <a:gd name="T9" fmla="*/ 29 h 68"/>
                  <a:gd name="T10" fmla="*/ 291 w 300"/>
                  <a:gd name="T11" fmla="*/ 28 h 68"/>
                  <a:gd name="T12" fmla="*/ 285 w 300"/>
                  <a:gd name="T13" fmla="*/ 18 h 68"/>
                  <a:gd name="T14" fmla="*/ 272 w 300"/>
                  <a:gd name="T15" fmla="*/ 12 h 68"/>
                  <a:gd name="T16" fmla="*/ 271 w 300"/>
                  <a:gd name="T17" fmla="*/ 12 h 68"/>
                  <a:gd name="T18" fmla="*/ 261 w 300"/>
                  <a:gd name="T19" fmla="*/ 19 h 68"/>
                  <a:gd name="T20" fmla="*/ 257 w 300"/>
                  <a:gd name="T21" fmla="*/ 25 h 68"/>
                  <a:gd name="T22" fmla="*/ 253 w 300"/>
                  <a:gd name="T23" fmla="*/ 33 h 68"/>
                  <a:gd name="T24" fmla="*/ 244 w 300"/>
                  <a:gd name="T25" fmla="*/ 39 h 68"/>
                  <a:gd name="T26" fmla="*/ 238 w 300"/>
                  <a:gd name="T27" fmla="*/ 37 h 68"/>
                  <a:gd name="T28" fmla="*/ 231 w 300"/>
                  <a:gd name="T29" fmla="*/ 33 h 68"/>
                  <a:gd name="T30" fmla="*/ 228 w 300"/>
                  <a:gd name="T31" fmla="*/ 30 h 68"/>
                  <a:gd name="T32" fmla="*/ 214 w 300"/>
                  <a:gd name="T33" fmla="*/ 22 h 68"/>
                  <a:gd name="T34" fmla="*/ 212 w 300"/>
                  <a:gd name="T35" fmla="*/ 21 h 68"/>
                  <a:gd name="T36" fmla="*/ 197 w 300"/>
                  <a:gd name="T37" fmla="*/ 11 h 68"/>
                  <a:gd name="T38" fmla="*/ 195 w 300"/>
                  <a:gd name="T39" fmla="*/ 9 h 68"/>
                  <a:gd name="T40" fmla="*/ 194 w 300"/>
                  <a:gd name="T41" fmla="*/ 9 h 68"/>
                  <a:gd name="T42" fmla="*/ 194 w 300"/>
                  <a:gd name="T43" fmla="*/ 7 h 68"/>
                  <a:gd name="T44" fmla="*/ 176 w 300"/>
                  <a:gd name="T45" fmla="*/ 0 h 68"/>
                  <a:gd name="T46" fmla="*/ 155 w 300"/>
                  <a:gd name="T47" fmla="*/ 0 h 68"/>
                  <a:gd name="T48" fmla="*/ 142 w 300"/>
                  <a:gd name="T49" fmla="*/ 7 h 68"/>
                  <a:gd name="T50" fmla="*/ 141 w 300"/>
                  <a:gd name="T51" fmla="*/ 7 h 68"/>
                  <a:gd name="T52" fmla="*/ 135 w 300"/>
                  <a:gd name="T53" fmla="*/ 11 h 68"/>
                  <a:gd name="T54" fmla="*/ 131 w 300"/>
                  <a:gd name="T55" fmla="*/ 16 h 68"/>
                  <a:gd name="T56" fmla="*/ 127 w 300"/>
                  <a:gd name="T57" fmla="*/ 25 h 68"/>
                  <a:gd name="T58" fmla="*/ 124 w 300"/>
                  <a:gd name="T59" fmla="*/ 25 h 68"/>
                  <a:gd name="T60" fmla="*/ 119 w 300"/>
                  <a:gd name="T61" fmla="*/ 28 h 68"/>
                  <a:gd name="T62" fmla="*/ 109 w 300"/>
                  <a:gd name="T63" fmla="*/ 35 h 68"/>
                  <a:gd name="T64" fmla="*/ 101 w 300"/>
                  <a:gd name="T65" fmla="*/ 46 h 68"/>
                  <a:gd name="T66" fmla="*/ 91 w 300"/>
                  <a:gd name="T67" fmla="*/ 53 h 68"/>
                  <a:gd name="T68" fmla="*/ 87 w 300"/>
                  <a:gd name="T69" fmla="*/ 53 h 68"/>
                  <a:gd name="T70" fmla="*/ 84 w 300"/>
                  <a:gd name="T71" fmla="*/ 55 h 68"/>
                  <a:gd name="T72" fmla="*/ 82 w 300"/>
                  <a:gd name="T73" fmla="*/ 55 h 68"/>
                  <a:gd name="T74" fmla="*/ 78 w 300"/>
                  <a:gd name="T75" fmla="*/ 58 h 68"/>
                  <a:gd name="T76" fmla="*/ 74 w 300"/>
                  <a:gd name="T77" fmla="*/ 62 h 68"/>
                  <a:gd name="T78" fmla="*/ 66 w 300"/>
                  <a:gd name="T79" fmla="*/ 67 h 68"/>
                  <a:gd name="T80" fmla="*/ 66 w 300"/>
                  <a:gd name="T81" fmla="*/ 68 h 68"/>
                  <a:gd name="T82" fmla="*/ 64 w 300"/>
                  <a:gd name="T83" fmla="*/ 68 h 68"/>
                  <a:gd name="T84" fmla="*/ 46 w 300"/>
                  <a:gd name="T85" fmla="*/ 58 h 68"/>
                  <a:gd name="T86" fmla="*/ 34 w 300"/>
                  <a:gd name="T87" fmla="*/ 50 h 68"/>
                  <a:gd name="T88" fmla="*/ 28 w 300"/>
                  <a:gd name="T89" fmla="*/ 50 h 68"/>
                  <a:gd name="T90" fmla="*/ 22 w 300"/>
                  <a:gd name="T91" fmla="*/ 51 h 68"/>
                  <a:gd name="T92" fmla="*/ 10 w 300"/>
                  <a:gd name="T93" fmla="*/ 53 h 68"/>
                  <a:gd name="T94" fmla="*/ 10 w 300"/>
                  <a:gd name="T95" fmla="*/ 50 h 68"/>
                  <a:gd name="T96" fmla="*/ 0 w 300"/>
                  <a:gd name="T97" fmla="*/ 50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00" h="68">
                    <a:moveTo>
                      <a:pt x="300" y="32"/>
                    </a:moveTo>
                    <a:lnTo>
                      <a:pt x="300" y="33"/>
                    </a:lnTo>
                    <a:lnTo>
                      <a:pt x="296" y="33"/>
                    </a:lnTo>
                    <a:lnTo>
                      <a:pt x="292" y="32"/>
                    </a:lnTo>
                    <a:lnTo>
                      <a:pt x="292" y="29"/>
                    </a:lnTo>
                    <a:lnTo>
                      <a:pt x="291" y="28"/>
                    </a:lnTo>
                    <a:lnTo>
                      <a:pt x="285" y="18"/>
                    </a:lnTo>
                    <a:lnTo>
                      <a:pt x="272" y="12"/>
                    </a:lnTo>
                    <a:lnTo>
                      <a:pt x="271" y="12"/>
                    </a:lnTo>
                    <a:lnTo>
                      <a:pt x="261" y="19"/>
                    </a:lnTo>
                    <a:lnTo>
                      <a:pt x="257" y="25"/>
                    </a:lnTo>
                    <a:lnTo>
                      <a:pt x="253" y="33"/>
                    </a:lnTo>
                    <a:lnTo>
                      <a:pt x="244" y="39"/>
                    </a:lnTo>
                    <a:lnTo>
                      <a:pt x="238" y="37"/>
                    </a:lnTo>
                    <a:lnTo>
                      <a:pt x="231" y="33"/>
                    </a:lnTo>
                    <a:lnTo>
                      <a:pt x="228" y="30"/>
                    </a:lnTo>
                    <a:lnTo>
                      <a:pt x="214" y="22"/>
                    </a:lnTo>
                    <a:lnTo>
                      <a:pt x="212" y="21"/>
                    </a:lnTo>
                    <a:lnTo>
                      <a:pt x="197" y="11"/>
                    </a:lnTo>
                    <a:lnTo>
                      <a:pt x="195" y="9"/>
                    </a:lnTo>
                    <a:lnTo>
                      <a:pt x="194" y="9"/>
                    </a:lnTo>
                    <a:lnTo>
                      <a:pt x="194" y="7"/>
                    </a:lnTo>
                    <a:lnTo>
                      <a:pt x="176" y="0"/>
                    </a:lnTo>
                    <a:lnTo>
                      <a:pt x="155" y="0"/>
                    </a:lnTo>
                    <a:lnTo>
                      <a:pt x="142" y="7"/>
                    </a:lnTo>
                    <a:lnTo>
                      <a:pt x="141" y="7"/>
                    </a:lnTo>
                    <a:lnTo>
                      <a:pt x="135" y="11"/>
                    </a:lnTo>
                    <a:lnTo>
                      <a:pt x="131" y="16"/>
                    </a:lnTo>
                    <a:lnTo>
                      <a:pt x="127" y="25"/>
                    </a:lnTo>
                    <a:lnTo>
                      <a:pt x="124" y="25"/>
                    </a:lnTo>
                    <a:lnTo>
                      <a:pt x="119" y="28"/>
                    </a:lnTo>
                    <a:lnTo>
                      <a:pt x="109" y="35"/>
                    </a:lnTo>
                    <a:lnTo>
                      <a:pt x="101" y="46"/>
                    </a:lnTo>
                    <a:lnTo>
                      <a:pt x="91" y="53"/>
                    </a:lnTo>
                    <a:lnTo>
                      <a:pt x="87" y="53"/>
                    </a:lnTo>
                    <a:lnTo>
                      <a:pt x="84" y="55"/>
                    </a:lnTo>
                    <a:lnTo>
                      <a:pt x="82" y="55"/>
                    </a:lnTo>
                    <a:lnTo>
                      <a:pt x="78" y="58"/>
                    </a:lnTo>
                    <a:lnTo>
                      <a:pt x="74" y="62"/>
                    </a:lnTo>
                    <a:lnTo>
                      <a:pt x="66" y="67"/>
                    </a:lnTo>
                    <a:lnTo>
                      <a:pt x="66" y="68"/>
                    </a:lnTo>
                    <a:lnTo>
                      <a:pt x="64" y="68"/>
                    </a:lnTo>
                    <a:lnTo>
                      <a:pt x="46" y="58"/>
                    </a:lnTo>
                    <a:lnTo>
                      <a:pt x="34" y="50"/>
                    </a:lnTo>
                    <a:lnTo>
                      <a:pt x="28" y="50"/>
                    </a:lnTo>
                    <a:lnTo>
                      <a:pt x="22" y="51"/>
                    </a:lnTo>
                    <a:lnTo>
                      <a:pt x="10" y="53"/>
                    </a:lnTo>
                    <a:lnTo>
                      <a:pt x="10" y="50"/>
                    </a:lnTo>
                    <a:lnTo>
                      <a:pt x="0" y="5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86" name="Freeform 3329">
                <a:extLst>
                  <a:ext uri="{FF2B5EF4-FFF2-40B4-BE49-F238E27FC236}">
                    <a16:creationId xmlns:a16="http://schemas.microsoft.com/office/drawing/2014/main" id="{73CA6DAC-515D-B526-68C7-13CA6985BD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0" y="1440"/>
                <a:ext cx="10" cy="12"/>
              </a:xfrm>
              <a:custGeom>
                <a:avLst/>
                <a:gdLst>
                  <a:gd name="T0" fmla="*/ 0 w 41"/>
                  <a:gd name="T1" fmla="*/ 7 h 47"/>
                  <a:gd name="T2" fmla="*/ 2 w 41"/>
                  <a:gd name="T3" fmla="*/ 7 h 47"/>
                  <a:gd name="T4" fmla="*/ 3 w 41"/>
                  <a:gd name="T5" fmla="*/ 8 h 47"/>
                  <a:gd name="T6" fmla="*/ 3 w 41"/>
                  <a:gd name="T7" fmla="*/ 10 h 47"/>
                  <a:gd name="T8" fmla="*/ 5 w 41"/>
                  <a:gd name="T9" fmla="*/ 12 h 47"/>
                  <a:gd name="T10" fmla="*/ 6 w 41"/>
                  <a:gd name="T11" fmla="*/ 10 h 47"/>
                  <a:gd name="T12" fmla="*/ 21 w 41"/>
                  <a:gd name="T13" fmla="*/ 0 h 47"/>
                  <a:gd name="T14" fmla="*/ 25 w 41"/>
                  <a:gd name="T15" fmla="*/ 4 h 47"/>
                  <a:gd name="T16" fmla="*/ 28 w 41"/>
                  <a:gd name="T17" fmla="*/ 5 h 47"/>
                  <a:gd name="T18" fmla="*/ 30 w 41"/>
                  <a:gd name="T19" fmla="*/ 5 h 47"/>
                  <a:gd name="T20" fmla="*/ 32 w 41"/>
                  <a:gd name="T21" fmla="*/ 7 h 47"/>
                  <a:gd name="T22" fmla="*/ 37 w 41"/>
                  <a:gd name="T23" fmla="*/ 12 h 47"/>
                  <a:gd name="T24" fmla="*/ 38 w 41"/>
                  <a:gd name="T25" fmla="*/ 12 h 47"/>
                  <a:gd name="T26" fmla="*/ 39 w 41"/>
                  <a:gd name="T27" fmla="*/ 16 h 47"/>
                  <a:gd name="T28" fmla="*/ 39 w 41"/>
                  <a:gd name="T29" fmla="*/ 21 h 47"/>
                  <a:gd name="T30" fmla="*/ 41 w 41"/>
                  <a:gd name="T31" fmla="*/ 22 h 47"/>
                  <a:gd name="T32" fmla="*/ 41 w 41"/>
                  <a:gd name="T33" fmla="*/ 23 h 47"/>
                  <a:gd name="T34" fmla="*/ 39 w 41"/>
                  <a:gd name="T35" fmla="*/ 25 h 47"/>
                  <a:gd name="T36" fmla="*/ 37 w 41"/>
                  <a:gd name="T37" fmla="*/ 33 h 47"/>
                  <a:gd name="T38" fmla="*/ 37 w 41"/>
                  <a:gd name="T39" fmla="*/ 35 h 47"/>
                  <a:gd name="T40" fmla="*/ 35 w 41"/>
                  <a:gd name="T41" fmla="*/ 43 h 47"/>
                  <a:gd name="T42" fmla="*/ 37 w 41"/>
                  <a:gd name="T43" fmla="*/ 47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1" h="47">
                    <a:moveTo>
                      <a:pt x="0" y="7"/>
                    </a:moveTo>
                    <a:lnTo>
                      <a:pt x="2" y="7"/>
                    </a:lnTo>
                    <a:lnTo>
                      <a:pt x="3" y="8"/>
                    </a:lnTo>
                    <a:lnTo>
                      <a:pt x="3" y="10"/>
                    </a:lnTo>
                    <a:lnTo>
                      <a:pt x="5" y="12"/>
                    </a:lnTo>
                    <a:lnTo>
                      <a:pt x="6" y="10"/>
                    </a:lnTo>
                    <a:lnTo>
                      <a:pt x="21" y="0"/>
                    </a:lnTo>
                    <a:lnTo>
                      <a:pt x="25" y="4"/>
                    </a:lnTo>
                    <a:lnTo>
                      <a:pt x="28" y="5"/>
                    </a:lnTo>
                    <a:lnTo>
                      <a:pt x="30" y="5"/>
                    </a:lnTo>
                    <a:lnTo>
                      <a:pt x="32" y="7"/>
                    </a:lnTo>
                    <a:lnTo>
                      <a:pt x="37" y="12"/>
                    </a:lnTo>
                    <a:lnTo>
                      <a:pt x="38" y="12"/>
                    </a:lnTo>
                    <a:lnTo>
                      <a:pt x="39" y="16"/>
                    </a:lnTo>
                    <a:lnTo>
                      <a:pt x="39" y="21"/>
                    </a:lnTo>
                    <a:lnTo>
                      <a:pt x="41" y="22"/>
                    </a:lnTo>
                    <a:lnTo>
                      <a:pt x="41" y="23"/>
                    </a:lnTo>
                    <a:lnTo>
                      <a:pt x="39" y="25"/>
                    </a:lnTo>
                    <a:lnTo>
                      <a:pt x="37" y="33"/>
                    </a:lnTo>
                    <a:lnTo>
                      <a:pt x="37" y="35"/>
                    </a:lnTo>
                    <a:lnTo>
                      <a:pt x="35" y="43"/>
                    </a:lnTo>
                    <a:lnTo>
                      <a:pt x="37" y="4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87" name="Freeform 3330">
                <a:extLst>
                  <a:ext uri="{FF2B5EF4-FFF2-40B4-BE49-F238E27FC236}">
                    <a16:creationId xmlns:a16="http://schemas.microsoft.com/office/drawing/2014/main" id="{07A05949-201F-F1DB-9310-4F4062753C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2" y="1384"/>
                <a:ext cx="2" cy="2"/>
              </a:xfrm>
              <a:custGeom>
                <a:avLst/>
                <a:gdLst>
                  <a:gd name="T0" fmla="*/ 0 w 8"/>
                  <a:gd name="T1" fmla="*/ 0 h 5"/>
                  <a:gd name="T2" fmla="*/ 5 w 8"/>
                  <a:gd name="T3" fmla="*/ 4 h 5"/>
                  <a:gd name="T4" fmla="*/ 8 w 8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0" y="0"/>
                    </a:moveTo>
                    <a:lnTo>
                      <a:pt x="5" y="4"/>
                    </a:lnTo>
                    <a:lnTo>
                      <a:pt x="8" y="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88" name="Freeform 3331">
                <a:extLst>
                  <a:ext uri="{FF2B5EF4-FFF2-40B4-BE49-F238E27FC236}">
                    <a16:creationId xmlns:a16="http://schemas.microsoft.com/office/drawing/2014/main" id="{55E2EEDC-0070-BCF1-144E-2F4E4627B7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9" y="1446"/>
                <a:ext cx="66" cy="67"/>
              </a:xfrm>
              <a:custGeom>
                <a:avLst/>
                <a:gdLst>
                  <a:gd name="T0" fmla="*/ 262 w 262"/>
                  <a:gd name="T1" fmla="*/ 173 h 269"/>
                  <a:gd name="T2" fmla="*/ 257 w 262"/>
                  <a:gd name="T3" fmla="*/ 166 h 269"/>
                  <a:gd name="T4" fmla="*/ 250 w 262"/>
                  <a:gd name="T5" fmla="*/ 163 h 269"/>
                  <a:gd name="T6" fmla="*/ 247 w 262"/>
                  <a:gd name="T7" fmla="*/ 168 h 269"/>
                  <a:gd name="T8" fmla="*/ 240 w 262"/>
                  <a:gd name="T9" fmla="*/ 173 h 269"/>
                  <a:gd name="T10" fmla="*/ 227 w 262"/>
                  <a:gd name="T11" fmla="*/ 175 h 269"/>
                  <a:gd name="T12" fmla="*/ 205 w 262"/>
                  <a:gd name="T13" fmla="*/ 183 h 269"/>
                  <a:gd name="T14" fmla="*/ 183 w 262"/>
                  <a:gd name="T15" fmla="*/ 199 h 269"/>
                  <a:gd name="T16" fmla="*/ 194 w 262"/>
                  <a:gd name="T17" fmla="*/ 214 h 269"/>
                  <a:gd name="T18" fmla="*/ 198 w 262"/>
                  <a:gd name="T19" fmla="*/ 237 h 269"/>
                  <a:gd name="T20" fmla="*/ 162 w 262"/>
                  <a:gd name="T21" fmla="*/ 259 h 269"/>
                  <a:gd name="T22" fmla="*/ 132 w 262"/>
                  <a:gd name="T23" fmla="*/ 269 h 269"/>
                  <a:gd name="T24" fmla="*/ 112 w 262"/>
                  <a:gd name="T25" fmla="*/ 266 h 269"/>
                  <a:gd name="T26" fmla="*/ 110 w 262"/>
                  <a:gd name="T27" fmla="*/ 239 h 269"/>
                  <a:gd name="T28" fmla="*/ 109 w 262"/>
                  <a:gd name="T29" fmla="*/ 230 h 269"/>
                  <a:gd name="T30" fmla="*/ 97 w 262"/>
                  <a:gd name="T31" fmla="*/ 216 h 269"/>
                  <a:gd name="T32" fmla="*/ 93 w 262"/>
                  <a:gd name="T33" fmla="*/ 212 h 269"/>
                  <a:gd name="T34" fmla="*/ 69 w 262"/>
                  <a:gd name="T35" fmla="*/ 211 h 269"/>
                  <a:gd name="T36" fmla="*/ 59 w 262"/>
                  <a:gd name="T37" fmla="*/ 199 h 269"/>
                  <a:gd name="T38" fmla="*/ 57 w 262"/>
                  <a:gd name="T39" fmla="*/ 188 h 269"/>
                  <a:gd name="T40" fmla="*/ 59 w 262"/>
                  <a:gd name="T41" fmla="*/ 183 h 269"/>
                  <a:gd name="T42" fmla="*/ 47 w 262"/>
                  <a:gd name="T43" fmla="*/ 179 h 269"/>
                  <a:gd name="T44" fmla="*/ 30 w 262"/>
                  <a:gd name="T45" fmla="*/ 180 h 269"/>
                  <a:gd name="T46" fmla="*/ 28 w 262"/>
                  <a:gd name="T47" fmla="*/ 176 h 269"/>
                  <a:gd name="T48" fmla="*/ 22 w 262"/>
                  <a:gd name="T49" fmla="*/ 177 h 269"/>
                  <a:gd name="T50" fmla="*/ 15 w 262"/>
                  <a:gd name="T51" fmla="*/ 159 h 269"/>
                  <a:gd name="T52" fmla="*/ 18 w 262"/>
                  <a:gd name="T53" fmla="*/ 153 h 269"/>
                  <a:gd name="T54" fmla="*/ 12 w 262"/>
                  <a:gd name="T55" fmla="*/ 146 h 269"/>
                  <a:gd name="T56" fmla="*/ 9 w 262"/>
                  <a:gd name="T57" fmla="*/ 139 h 269"/>
                  <a:gd name="T58" fmla="*/ 2 w 262"/>
                  <a:gd name="T59" fmla="*/ 124 h 269"/>
                  <a:gd name="T60" fmla="*/ 33 w 262"/>
                  <a:gd name="T61" fmla="*/ 105 h 269"/>
                  <a:gd name="T62" fmla="*/ 32 w 262"/>
                  <a:gd name="T63" fmla="*/ 103 h 269"/>
                  <a:gd name="T64" fmla="*/ 30 w 262"/>
                  <a:gd name="T65" fmla="*/ 89 h 269"/>
                  <a:gd name="T66" fmla="*/ 28 w 262"/>
                  <a:gd name="T67" fmla="*/ 81 h 269"/>
                  <a:gd name="T68" fmla="*/ 28 w 262"/>
                  <a:gd name="T69" fmla="*/ 63 h 269"/>
                  <a:gd name="T70" fmla="*/ 23 w 262"/>
                  <a:gd name="T71" fmla="*/ 65 h 269"/>
                  <a:gd name="T72" fmla="*/ 15 w 262"/>
                  <a:gd name="T73" fmla="*/ 70 h 269"/>
                  <a:gd name="T74" fmla="*/ 0 w 262"/>
                  <a:gd name="T75" fmla="*/ 64 h 269"/>
                  <a:gd name="T76" fmla="*/ 4 w 262"/>
                  <a:gd name="T77" fmla="*/ 60 h 269"/>
                  <a:gd name="T78" fmla="*/ 19 w 262"/>
                  <a:gd name="T79" fmla="*/ 32 h 269"/>
                  <a:gd name="T80" fmla="*/ 16 w 262"/>
                  <a:gd name="T81" fmla="*/ 21 h 269"/>
                  <a:gd name="T82" fmla="*/ 21 w 262"/>
                  <a:gd name="T83" fmla="*/ 4 h 269"/>
                  <a:gd name="T84" fmla="*/ 22 w 262"/>
                  <a:gd name="T85" fmla="*/ 0 h 2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62" h="269">
                    <a:moveTo>
                      <a:pt x="262" y="175"/>
                    </a:moveTo>
                    <a:lnTo>
                      <a:pt x="262" y="173"/>
                    </a:lnTo>
                    <a:lnTo>
                      <a:pt x="260" y="169"/>
                    </a:lnTo>
                    <a:lnTo>
                      <a:pt x="257" y="166"/>
                    </a:lnTo>
                    <a:lnTo>
                      <a:pt x="255" y="163"/>
                    </a:lnTo>
                    <a:lnTo>
                      <a:pt x="250" y="163"/>
                    </a:lnTo>
                    <a:lnTo>
                      <a:pt x="248" y="168"/>
                    </a:lnTo>
                    <a:lnTo>
                      <a:pt x="247" y="168"/>
                    </a:lnTo>
                    <a:lnTo>
                      <a:pt x="244" y="170"/>
                    </a:lnTo>
                    <a:lnTo>
                      <a:pt x="240" y="173"/>
                    </a:lnTo>
                    <a:lnTo>
                      <a:pt x="239" y="173"/>
                    </a:lnTo>
                    <a:lnTo>
                      <a:pt x="227" y="175"/>
                    </a:lnTo>
                    <a:lnTo>
                      <a:pt x="206" y="183"/>
                    </a:lnTo>
                    <a:lnTo>
                      <a:pt x="205" y="183"/>
                    </a:lnTo>
                    <a:lnTo>
                      <a:pt x="198" y="188"/>
                    </a:lnTo>
                    <a:lnTo>
                      <a:pt x="183" y="199"/>
                    </a:lnTo>
                    <a:lnTo>
                      <a:pt x="183" y="201"/>
                    </a:lnTo>
                    <a:lnTo>
                      <a:pt x="194" y="214"/>
                    </a:lnTo>
                    <a:lnTo>
                      <a:pt x="198" y="215"/>
                    </a:lnTo>
                    <a:lnTo>
                      <a:pt x="198" y="237"/>
                    </a:lnTo>
                    <a:lnTo>
                      <a:pt x="195" y="239"/>
                    </a:lnTo>
                    <a:lnTo>
                      <a:pt x="162" y="259"/>
                    </a:lnTo>
                    <a:lnTo>
                      <a:pt x="152" y="268"/>
                    </a:lnTo>
                    <a:lnTo>
                      <a:pt x="132" y="269"/>
                    </a:lnTo>
                    <a:lnTo>
                      <a:pt x="128" y="266"/>
                    </a:lnTo>
                    <a:lnTo>
                      <a:pt x="112" y="266"/>
                    </a:lnTo>
                    <a:lnTo>
                      <a:pt x="113" y="262"/>
                    </a:lnTo>
                    <a:lnTo>
                      <a:pt x="110" y="239"/>
                    </a:lnTo>
                    <a:lnTo>
                      <a:pt x="110" y="230"/>
                    </a:lnTo>
                    <a:lnTo>
                      <a:pt x="109" y="230"/>
                    </a:lnTo>
                    <a:lnTo>
                      <a:pt x="103" y="222"/>
                    </a:lnTo>
                    <a:lnTo>
                      <a:pt x="97" y="216"/>
                    </a:lnTo>
                    <a:lnTo>
                      <a:pt x="96" y="214"/>
                    </a:lnTo>
                    <a:lnTo>
                      <a:pt x="93" y="212"/>
                    </a:lnTo>
                    <a:lnTo>
                      <a:pt x="92" y="211"/>
                    </a:lnTo>
                    <a:lnTo>
                      <a:pt x="69" y="211"/>
                    </a:lnTo>
                    <a:lnTo>
                      <a:pt x="63" y="208"/>
                    </a:lnTo>
                    <a:lnTo>
                      <a:pt x="59" y="199"/>
                    </a:lnTo>
                    <a:lnTo>
                      <a:pt x="57" y="191"/>
                    </a:lnTo>
                    <a:lnTo>
                      <a:pt x="57" y="188"/>
                    </a:lnTo>
                    <a:lnTo>
                      <a:pt x="59" y="184"/>
                    </a:lnTo>
                    <a:lnTo>
                      <a:pt x="59" y="183"/>
                    </a:lnTo>
                    <a:lnTo>
                      <a:pt x="56" y="176"/>
                    </a:lnTo>
                    <a:lnTo>
                      <a:pt x="47" y="179"/>
                    </a:lnTo>
                    <a:lnTo>
                      <a:pt x="40" y="180"/>
                    </a:lnTo>
                    <a:lnTo>
                      <a:pt x="30" y="180"/>
                    </a:lnTo>
                    <a:lnTo>
                      <a:pt x="29" y="177"/>
                    </a:lnTo>
                    <a:lnTo>
                      <a:pt x="28" y="176"/>
                    </a:lnTo>
                    <a:lnTo>
                      <a:pt x="26" y="176"/>
                    </a:lnTo>
                    <a:lnTo>
                      <a:pt x="22" y="177"/>
                    </a:lnTo>
                    <a:lnTo>
                      <a:pt x="22" y="176"/>
                    </a:lnTo>
                    <a:lnTo>
                      <a:pt x="15" y="159"/>
                    </a:lnTo>
                    <a:lnTo>
                      <a:pt x="18" y="156"/>
                    </a:lnTo>
                    <a:lnTo>
                      <a:pt x="18" y="153"/>
                    </a:lnTo>
                    <a:lnTo>
                      <a:pt x="16" y="152"/>
                    </a:lnTo>
                    <a:lnTo>
                      <a:pt x="12" y="146"/>
                    </a:lnTo>
                    <a:lnTo>
                      <a:pt x="11" y="145"/>
                    </a:lnTo>
                    <a:lnTo>
                      <a:pt x="9" y="139"/>
                    </a:lnTo>
                    <a:lnTo>
                      <a:pt x="5" y="132"/>
                    </a:lnTo>
                    <a:lnTo>
                      <a:pt x="2" y="124"/>
                    </a:lnTo>
                    <a:lnTo>
                      <a:pt x="11" y="109"/>
                    </a:lnTo>
                    <a:lnTo>
                      <a:pt x="33" y="105"/>
                    </a:lnTo>
                    <a:lnTo>
                      <a:pt x="32" y="105"/>
                    </a:lnTo>
                    <a:lnTo>
                      <a:pt x="32" y="103"/>
                    </a:lnTo>
                    <a:lnTo>
                      <a:pt x="33" y="101"/>
                    </a:lnTo>
                    <a:lnTo>
                      <a:pt x="30" y="89"/>
                    </a:lnTo>
                    <a:lnTo>
                      <a:pt x="28" y="85"/>
                    </a:lnTo>
                    <a:lnTo>
                      <a:pt x="28" y="81"/>
                    </a:lnTo>
                    <a:lnTo>
                      <a:pt x="30" y="67"/>
                    </a:lnTo>
                    <a:lnTo>
                      <a:pt x="28" y="63"/>
                    </a:lnTo>
                    <a:lnTo>
                      <a:pt x="25" y="64"/>
                    </a:lnTo>
                    <a:lnTo>
                      <a:pt x="23" y="65"/>
                    </a:lnTo>
                    <a:lnTo>
                      <a:pt x="19" y="67"/>
                    </a:lnTo>
                    <a:lnTo>
                      <a:pt x="15" y="70"/>
                    </a:lnTo>
                    <a:lnTo>
                      <a:pt x="5" y="67"/>
                    </a:lnTo>
                    <a:lnTo>
                      <a:pt x="0" y="64"/>
                    </a:lnTo>
                    <a:lnTo>
                      <a:pt x="0" y="63"/>
                    </a:lnTo>
                    <a:lnTo>
                      <a:pt x="4" y="60"/>
                    </a:lnTo>
                    <a:lnTo>
                      <a:pt x="15" y="42"/>
                    </a:lnTo>
                    <a:lnTo>
                      <a:pt x="19" y="32"/>
                    </a:lnTo>
                    <a:lnTo>
                      <a:pt x="19" y="31"/>
                    </a:lnTo>
                    <a:lnTo>
                      <a:pt x="16" y="21"/>
                    </a:lnTo>
                    <a:lnTo>
                      <a:pt x="19" y="5"/>
                    </a:lnTo>
                    <a:lnTo>
                      <a:pt x="21" y="4"/>
                    </a:lnTo>
                    <a:lnTo>
                      <a:pt x="21" y="0"/>
                    </a:lnTo>
                    <a:lnTo>
                      <a:pt x="22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89" name="Freeform 3332">
                <a:extLst>
                  <a:ext uri="{FF2B5EF4-FFF2-40B4-BE49-F238E27FC236}">
                    <a16:creationId xmlns:a16="http://schemas.microsoft.com/office/drawing/2014/main" id="{C8B468BC-05B5-9BC1-DC86-D411280AB1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5" y="1452"/>
                <a:ext cx="24" cy="38"/>
              </a:xfrm>
              <a:custGeom>
                <a:avLst/>
                <a:gdLst>
                  <a:gd name="T0" fmla="*/ 97 w 97"/>
                  <a:gd name="T1" fmla="*/ 1 h 154"/>
                  <a:gd name="T2" fmla="*/ 95 w 97"/>
                  <a:gd name="T3" fmla="*/ 1 h 154"/>
                  <a:gd name="T4" fmla="*/ 80 w 97"/>
                  <a:gd name="T5" fmla="*/ 0 h 154"/>
                  <a:gd name="T6" fmla="*/ 73 w 97"/>
                  <a:gd name="T7" fmla="*/ 0 h 154"/>
                  <a:gd name="T8" fmla="*/ 71 w 97"/>
                  <a:gd name="T9" fmla="*/ 11 h 154"/>
                  <a:gd name="T10" fmla="*/ 71 w 97"/>
                  <a:gd name="T11" fmla="*/ 14 h 154"/>
                  <a:gd name="T12" fmla="*/ 70 w 97"/>
                  <a:gd name="T13" fmla="*/ 17 h 154"/>
                  <a:gd name="T14" fmla="*/ 68 w 97"/>
                  <a:gd name="T15" fmla="*/ 18 h 154"/>
                  <a:gd name="T16" fmla="*/ 71 w 97"/>
                  <a:gd name="T17" fmla="*/ 21 h 154"/>
                  <a:gd name="T18" fmla="*/ 71 w 97"/>
                  <a:gd name="T19" fmla="*/ 31 h 154"/>
                  <a:gd name="T20" fmla="*/ 70 w 97"/>
                  <a:gd name="T21" fmla="*/ 33 h 154"/>
                  <a:gd name="T22" fmla="*/ 66 w 97"/>
                  <a:gd name="T23" fmla="*/ 39 h 154"/>
                  <a:gd name="T24" fmla="*/ 65 w 97"/>
                  <a:gd name="T25" fmla="*/ 40 h 154"/>
                  <a:gd name="T26" fmla="*/ 68 w 97"/>
                  <a:gd name="T27" fmla="*/ 42 h 154"/>
                  <a:gd name="T28" fmla="*/ 70 w 97"/>
                  <a:gd name="T29" fmla="*/ 44 h 154"/>
                  <a:gd name="T30" fmla="*/ 70 w 97"/>
                  <a:gd name="T31" fmla="*/ 46 h 154"/>
                  <a:gd name="T32" fmla="*/ 77 w 97"/>
                  <a:gd name="T33" fmla="*/ 57 h 154"/>
                  <a:gd name="T34" fmla="*/ 81 w 97"/>
                  <a:gd name="T35" fmla="*/ 61 h 154"/>
                  <a:gd name="T36" fmla="*/ 83 w 97"/>
                  <a:gd name="T37" fmla="*/ 78 h 154"/>
                  <a:gd name="T38" fmla="*/ 84 w 97"/>
                  <a:gd name="T39" fmla="*/ 84 h 154"/>
                  <a:gd name="T40" fmla="*/ 84 w 97"/>
                  <a:gd name="T41" fmla="*/ 95 h 154"/>
                  <a:gd name="T42" fmla="*/ 81 w 97"/>
                  <a:gd name="T43" fmla="*/ 98 h 154"/>
                  <a:gd name="T44" fmla="*/ 81 w 97"/>
                  <a:gd name="T45" fmla="*/ 96 h 154"/>
                  <a:gd name="T46" fmla="*/ 78 w 97"/>
                  <a:gd name="T47" fmla="*/ 95 h 154"/>
                  <a:gd name="T48" fmla="*/ 73 w 97"/>
                  <a:gd name="T49" fmla="*/ 91 h 154"/>
                  <a:gd name="T50" fmla="*/ 68 w 97"/>
                  <a:gd name="T51" fmla="*/ 89 h 154"/>
                  <a:gd name="T52" fmla="*/ 55 w 97"/>
                  <a:gd name="T53" fmla="*/ 94 h 154"/>
                  <a:gd name="T54" fmla="*/ 38 w 97"/>
                  <a:gd name="T55" fmla="*/ 106 h 154"/>
                  <a:gd name="T56" fmla="*/ 27 w 97"/>
                  <a:gd name="T57" fmla="*/ 116 h 154"/>
                  <a:gd name="T58" fmla="*/ 25 w 97"/>
                  <a:gd name="T59" fmla="*/ 116 h 154"/>
                  <a:gd name="T60" fmla="*/ 28 w 97"/>
                  <a:gd name="T61" fmla="*/ 121 h 154"/>
                  <a:gd name="T62" fmla="*/ 31 w 97"/>
                  <a:gd name="T63" fmla="*/ 130 h 154"/>
                  <a:gd name="T64" fmla="*/ 31 w 97"/>
                  <a:gd name="T65" fmla="*/ 134 h 154"/>
                  <a:gd name="T66" fmla="*/ 28 w 97"/>
                  <a:gd name="T67" fmla="*/ 135 h 154"/>
                  <a:gd name="T68" fmla="*/ 24 w 97"/>
                  <a:gd name="T69" fmla="*/ 140 h 154"/>
                  <a:gd name="T70" fmla="*/ 13 w 97"/>
                  <a:gd name="T71" fmla="*/ 144 h 154"/>
                  <a:gd name="T72" fmla="*/ 11 w 97"/>
                  <a:gd name="T73" fmla="*/ 147 h 154"/>
                  <a:gd name="T74" fmla="*/ 3 w 97"/>
                  <a:gd name="T75" fmla="*/ 152 h 154"/>
                  <a:gd name="T76" fmla="*/ 0 w 97"/>
                  <a:gd name="T77" fmla="*/ 154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97" h="154">
                    <a:moveTo>
                      <a:pt x="97" y="1"/>
                    </a:moveTo>
                    <a:lnTo>
                      <a:pt x="95" y="1"/>
                    </a:lnTo>
                    <a:lnTo>
                      <a:pt x="80" y="0"/>
                    </a:lnTo>
                    <a:lnTo>
                      <a:pt x="73" y="0"/>
                    </a:lnTo>
                    <a:lnTo>
                      <a:pt x="71" y="11"/>
                    </a:lnTo>
                    <a:lnTo>
                      <a:pt x="71" y="14"/>
                    </a:lnTo>
                    <a:lnTo>
                      <a:pt x="70" y="17"/>
                    </a:lnTo>
                    <a:lnTo>
                      <a:pt x="68" y="18"/>
                    </a:lnTo>
                    <a:lnTo>
                      <a:pt x="71" y="21"/>
                    </a:lnTo>
                    <a:lnTo>
                      <a:pt x="71" y="31"/>
                    </a:lnTo>
                    <a:lnTo>
                      <a:pt x="70" y="33"/>
                    </a:lnTo>
                    <a:lnTo>
                      <a:pt x="66" y="39"/>
                    </a:lnTo>
                    <a:lnTo>
                      <a:pt x="65" y="40"/>
                    </a:lnTo>
                    <a:lnTo>
                      <a:pt x="68" y="42"/>
                    </a:lnTo>
                    <a:lnTo>
                      <a:pt x="70" y="44"/>
                    </a:lnTo>
                    <a:lnTo>
                      <a:pt x="70" y="46"/>
                    </a:lnTo>
                    <a:lnTo>
                      <a:pt x="77" y="57"/>
                    </a:lnTo>
                    <a:lnTo>
                      <a:pt x="81" y="61"/>
                    </a:lnTo>
                    <a:lnTo>
                      <a:pt x="83" y="78"/>
                    </a:lnTo>
                    <a:lnTo>
                      <a:pt x="84" y="84"/>
                    </a:lnTo>
                    <a:lnTo>
                      <a:pt x="84" y="95"/>
                    </a:lnTo>
                    <a:lnTo>
                      <a:pt x="81" y="98"/>
                    </a:lnTo>
                    <a:lnTo>
                      <a:pt x="81" y="96"/>
                    </a:lnTo>
                    <a:lnTo>
                      <a:pt x="78" y="95"/>
                    </a:lnTo>
                    <a:lnTo>
                      <a:pt x="73" y="91"/>
                    </a:lnTo>
                    <a:lnTo>
                      <a:pt x="68" y="89"/>
                    </a:lnTo>
                    <a:lnTo>
                      <a:pt x="55" y="94"/>
                    </a:lnTo>
                    <a:lnTo>
                      <a:pt x="38" y="106"/>
                    </a:lnTo>
                    <a:lnTo>
                      <a:pt x="27" y="116"/>
                    </a:lnTo>
                    <a:lnTo>
                      <a:pt x="25" y="116"/>
                    </a:lnTo>
                    <a:lnTo>
                      <a:pt x="28" y="121"/>
                    </a:lnTo>
                    <a:lnTo>
                      <a:pt x="31" y="130"/>
                    </a:lnTo>
                    <a:lnTo>
                      <a:pt x="31" y="134"/>
                    </a:lnTo>
                    <a:lnTo>
                      <a:pt x="28" y="135"/>
                    </a:lnTo>
                    <a:lnTo>
                      <a:pt x="24" y="140"/>
                    </a:lnTo>
                    <a:lnTo>
                      <a:pt x="13" y="144"/>
                    </a:lnTo>
                    <a:lnTo>
                      <a:pt x="11" y="147"/>
                    </a:lnTo>
                    <a:lnTo>
                      <a:pt x="3" y="152"/>
                    </a:lnTo>
                    <a:lnTo>
                      <a:pt x="0" y="15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90" name="Freeform 3333">
                <a:extLst>
                  <a:ext uri="{FF2B5EF4-FFF2-40B4-BE49-F238E27FC236}">
                    <a16:creationId xmlns:a16="http://schemas.microsoft.com/office/drawing/2014/main" id="{8F24DB75-9AC5-D86E-801A-A7A86A1A60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1" y="1490"/>
                <a:ext cx="69" cy="71"/>
              </a:xfrm>
              <a:custGeom>
                <a:avLst/>
                <a:gdLst>
                  <a:gd name="T0" fmla="*/ 265 w 276"/>
                  <a:gd name="T1" fmla="*/ 281 h 283"/>
                  <a:gd name="T2" fmla="*/ 262 w 276"/>
                  <a:gd name="T3" fmla="*/ 266 h 283"/>
                  <a:gd name="T4" fmla="*/ 266 w 276"/>
                  <a:gd name="T5" fmla="*/ 238 h 283"/>
                  <a:gd name="T6" fmla="*/ 242 w 276"/>
                  <a:gd name="T7" fmla="*/ 233 h 283"/>
                  <a:gd name="T8" fmla="*/ 231 w 276"/>
                  <a:gd name="T9" fmla="*/ 237 h 283"/>
                  <a:gd name="T10" fmla="*/ 226 w 276"/>
                  <a:gd name="T11" fmla="*/ 241 h 283"/>
                  <a:gd name="T12" fmla="*/ 220 w 276"/>
                  <a:gd name="T13" fmla="*/ 245 h 283"/>
                  <a:gd name="T14" fmla="*/ 205 w 276"/>
                  <a:gd name="T15" fmla="*/ 251 h 283"/>
                  <a:gd name="T16" fmla="*/ 203 w 276"/>
                  <a:gd name="T17" fmla="*/ 248 h 283"/>
                  <a:gd name="T18" fmla="*/ 199 w 276"/>
                  <a:gd name="T19" fmla="*/ 238 h 283"/>
                  <a:gd name="T20" fmla="*/ 187 w 276"/>
                  <a:gd name="T21" fmla="*/ 237 h 283"/>
                  <a:gd name="T22" fmla="*/ 182 w 276"/>
                  <a:gd name="T23" fmla="*/ 231 h 283"/>
                  <a:gd name="T24" fmla="*/ 175 w 276"/>
                  <a:gd name="T25" fmla="*/ 230 h 283"/>
                  <a:gd name="T26" fmla="*/ 170 w 276"/>
                  <a:gd name="T27" fmla="*/ 226 h 283"/>
                  <a:gd name="T28" fmla="*/ 152 w 276"/>
                  <a:gd name="T29" fmla="*/ 221 h 283"/>
                  <a:gd name="T30" fmla="*/ 146 w 276"/>
                  <a:gd name="T31" fmla="*/ 227 h 283"/>
                  <a:gd name="T32" fmla="*/ 145 w 276"/>
                  <a:gd name="T33" fmla="*/ 230 h 283"/>
                  <a:gd name="T34" fmla="*/ 135 w 276"/>
                  <a:gd name="T35" fmla="*/ 233 h 283"/>
                  <a:gd name="T36" fmla="*/ 127 w 276"/>
                  <a:gd name="T37" fmla="*/ 231 h 283"/>
                  <a:gd name="T38" fmla="*/ 124 w 276"/>
                  <a:gd name="T39" fmla="*/ 227 h 283"/>
                  <a:gd name="T40" fmla="*/ 122 w 276"/>
                  <a:gd name="T41" fmla="*/ 226 h 283"/>
                  <a:gd name="T42" fmla="*/ 113 w 276"/>
                  <a:gd name="T43" fmla="*/ 219 h 283"/>
                  <a:gd name="T44" fmla="*/ 101 w 276"/>
                  <a:gd name="T45" fmla="*/ 209 h 283"/>
                  <a:gd name="T46" fmla="*/ 99 w 276"/>
                  <a:gd name="T47" fmla="*/ 212 h 283"/>
                  <a:gd name="T48" fmla="*/ 97 w 276"/>
                  <a:gd name="T49" fmla="*/ 214 h 283"/>
                  <a:gd name="T50" fmla="*/ 93 w 276"/>
                  <a:gd name="T51" fmla="*/ 226 h 283"/>
                  <a:gd name="T52" fmla="*/ 79 w 276"/>
                  <a:gd name="T53" fmla="*/ 234 h 283"/>
                  <a:gd name="T54" fmla="*/ 74 w 276"/>
                  <a:gd name="T55" fmla="*/ 231 h 283"/>
                  <a:gd name="T56" fmla="*/ 72 w 276"/>
                  <a:gd name="T57" fmla="*/ 226 h 283"/>
                  <a:gd name="T58" fmla="*/ 68 w 276"/>
                  <a:gd name="T59" fmla="*/ 223 h 283"/>
                  <a:gd name="T60" fmla="*/ 69 w 276"/>
                  <a:gd name="T61" fmla="*/ 214 h 283"/>
                  <a:gd name="T62" fmla="*/ 71 w 276"/>
                  <a:gd name="T63" fmla="*/ 195 h 283"/>
                  <a:gd name="T64" fmla="*/ 62 w 276"/>
                  <a:gd name="T65" fmla="*/ 174 h 283"/>
                  <a:gd name="T66" fmla="*/ 65 w 276"/>
                  <a:gd name="T67" fmla="*/ 161 h 283"/>
                  <a:gd name="T68" fmla="*/ 68 w 276"/>
                  <a:gd name="T69" fmla="*/ 153 h 283"/>
                  <a:gd name="T70" fmla="*/ 68 w 276"/>
                  <a:gd name="T71" fmla="*/ 147 h 283"/>
                  <a:gd name="T72" fmla="*/ 67 w 276"/>
                  <a:gd name="T73" fmla="*/ 143 h 283"/>
                  <a:gd name="T74" fmla="*/ 51 w 276"/>
                  <a:gd name="T75" fmla="*/ 127 h 283"/>
                  <a:gd name="T76" fmla="*/ 44 w 276"/>
                  <a:gd name="T77" fmla="*/ 124 h 283"/>
                  <a:gd name="T78" fmla="*/ 44 w 276"/>
                  <a:gd name="T79" fmla="*/ 120 h 283"/>
                  <a:gd name="T80" fmla="*/ 50 w 276"/>
                  <a:gd name="T81" fmla="*/ 121 h 283"/>
                  <a:gd name="T82" fmla="*/ 62 w 276"/>
                  <a:gd name="T83" fmla="*/ 122 h 283"/>
                  <a:gd name="T84" fmla="*/ 71 w 276"/>
                  <a:gd name="T85" fmla="*/ 118 h 283"/>
                  <a:gd name="T86" fmla="*/ 75 w 276"/>
                  <a:gd name="T87" fmla="*/ 117 h 283"/>
                  <a:gd name="T88" fmla="*/ 76 w 276"/>
                  <a:gd name="T89" fmla="*/ 114 h 283"/>
                  <a:gd name="T90" fmla="*/ 76 w 276"/>
                  <a:gd name="T91" fmla="*/ 101 h 283"/>
                  <a:gd name="T92" fmla="*/ 74 w 276"/>
                  <a:gd name="T93" fmla="*/ 96 h 283"/>
                  <a:gd name="T94" fmla="*/ 64 w 276"/>
                  <a:gd name="T95" fmla="*/ 80 h 283"/>
                  <a:gd name="T96" fmla="*/ 37 w 276"/>
                  <a:gd name="T97" fmla="*/ 64 h 283"/>
                  <a:gd name="T98" fmla="*/ 24 w 276"/>
                  <a:gd name="T99" fmla="*/ 55 h 283"/>
                  <a:gd name="T100" fmla="*/ 23 w 276"/>
                  <a:gd name="T101" fmla="*/ 43 h 283"/>
                  <a:gd name="T102" fmla="*/ 19 w 276"/>
                  <a:gd name="T103" fmla="*/ 40 h 283"/>
                  <a:gd name="T104" fmla="*/ 14 w 276"/>
                  <a:gd name="T105" fmla="*/ 33 h 283"/>
                  <a:gd name="T106" fmla="*/ 0 w 276"/>
                  <a:gd name="T107" fmla="*/ 33 h 283"/>
                  <a:gd name="T108" fmla="*/ 1 w 276"/>
                  <a:gd name="T109" fmla="*/ 15 h 283"/>
                  <a:gd name="T110" fmla="*/ 16 w 276"/>
                  <a:gd name="T111" fmla="*/ 0 h 2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76" h="283">
                    <a:moveTo>
                      <a:pt x="265" y="283"/>
                    </a:moveTo>
                    <a:lnTo>
                      <a:pt x="265" y="281"/>
                    </a:lnTo>
                    <a:lnTo>
                      <a:pt x="262" y="276"/>
                    </a:lnTo>
                    <a:lnTo>
                      <a:pt x="262" y="266"/>
                    </a:lnTo>
                    <a:lnTo>
                      <a:pt x="276" y="252"/>
                    </a:lnTo>
                    <a:lnTo>
                      <a:pt x="266" y="238"/>
                    </a:lnTo>
                    <a:lnTo>
                      <a:pt x="255" y="238"/>
                    </a:lnTo>
                    <a:lnTo>
                      <a:pt x="242" y="233"/>
                    </a:lnTo>
                    <a:lnTo>
                      <a:pt x="237" y="231"/>
                    </a:lnTo>
                    <a:lnTo>
                      <a:pt x="231" y="237"/>
                    </a:lnTo>
                    <a:lnTo>
                      <a:pt x="227" y="240"/>
                    </a:lnTo>
                    <a:lnTo>
                      <a:pt x="226" y="241"/>
                    </a:lnTo>
                    <a:lnTo>
                      <a:pt x="221" y="244"/>
                    </a:lnTo>
                    <a:lnTo>
                      <a:pt x="220" y="245"/>
                    </a:lnTo>
                    <a:lnTo>
                      <a:pt x="217" y="245"/>
                    </a:lnTo>
                    <a:lnTo>
                      <a:pt x="205" y="251"/>
                    </a:lnTo>
                    <a:lnTo>
                      <a:pt x="205" y="249"/>
                    </a:lnTo>
                    <a:lnTo>
                      <a:pt x="203" y="248"/>
                    </a:lnTo>
                    <a:lnTo>
                      <a:pt x="198" y="238"/>
                    </a:lnTo>
                    <a:lnTo>
                      <a:pt x="199" y="238"/>
                    </a:lnTo>
                    <a:lnTo>
                      <a:pt x="196" y="237"/>
                    </a:lnTo>
                    <a:lnTo>
                      <a:pt x="187" y="237"/>
                    </a:lnTo>
                    <a:lnTo>
                      <a:pt x="182" y="233"/>
                    </a:lnTo>
                    <a:lnTo>
                      <a:pt x="182" y="231"/>
                    </a:lnTo>
                    <a:lnTo>
                      <a:pt x="177" y="231"/>
                    </a:lnTo>
                    <a:lnTo>
                      <a:pt x="175" y="230"/>
                    </a:lnTo>
                    <a:lnTo>
                      <a:pt x="173" y="230"/>
                    </a:lnTo>
                    <a:lnTo>
                      <a:pt x="170" y="226"/>
                    </a:lnTo>
                    <a:lnTo>
                      <a:pt x="166" y="223"/>
                    </a:lnTo>
                    <a:lnTo>
                      <a:pt x="152" y="221"/>
                    </a:lnTo>
                    <a:lnTo>
                      <a:pt x="149" y="221"/>
                    </a:lnTo>
                    <a:lnTo>
                      <a:pt x="146" y="227"/>
                    </a:lnTo>
                    <a:lnTo>
                      <a:pt x="146" y="228"/>
                    </a:lnTo>
                    <a:lnTo>
                      <a:pt x="145" y="230"/>
                    </a:lnTo>
                    <a:lnTo>
                      <a:pt x="143" y="230"/>
                    </a:lnTo>
                    <a:lnTo>
                      <a:pt x="135" y="233"/>
                    </a:lnTo>
                    <a:lnTo>
                      <a:pt x="129" y="233"/>
                    </a:lnTo>
                    <a:lnTo>
                      <a:pt x="127" y="231"/>
                    </a:lnTo>
                    <a:lnTo>
                      <a:pt x="127" y="230"/>
                    </a:lnTo>
                    <a:lnTo>
                      <a:pt x="124" y="227"/>
                    </a:lnTo>
                    <a:lnTo>
                      <a:pt x="122" y="227"/>
                    </a:lnTo>
                    <a:lnTo>
                      <a:pt x="122" y="226"/>
                    </a:lnTo>
                    <a:lnTo>
                      <a:pt x="118" y="221"/>
                    </a:lnTo>
                    <a:lnTo>
                      <a:pt x="113" y="219"/>
                    </a:lnTo>
                    <a:lnTo>
                      <a:pt x="104" y="212"/>
                    </a:lnTo>
                    <a:lnTo>
                      <a:pt x="101" y="209"/>
                    </a:lnTo>
                    <a:lnTo>
                      <a:pt x="100" y="209"/>
                    </a:lnTo>
                    <a:lnTo>
                      <a:pt x="99" y="212"/>
                    </a:lnTo>
                    <a:lnTo>
                      <a:pt x="99" y="214"/>
                    </a:lnTo>
                    <a:lnTo>
                      <a:pt x="97" y="214"/>
                    </a:lnTo>
                    <a:lnTo>
                      <a:pt x="97" y="217"/>
                    </a:lnTo>
                    <a:lnTo>
                      <a:pt x="93" y="226"/>
                    </a:lnTo>
                    <a:lnTo>
                      <a:pt x="86" y="231"/>
                    </a:lnTo>
                    <a:lnTo>
                      <a:pt x="79" y="234"/>
                    </a:lnTo>
                    <a:lnTo>
                      <a:pt x="78" y="234"/>
                    </a:lnTo>
                    <a:lnTo>
                      <a:pt x="74" y="231"/>
                    </a:lnTo>
                    <a:lnTo>
                      <a:pt x="74" y="230"/>
                    </a:lnTo>
                    <a:lnTo>
                      <a:pt x="72" y="226"/>
                    </a:lnTo>
                    <a:lnTo>
                      <a:pt x="68" y="224"/>
                    </a:lnTo>
                    <a:lnTo>
                      <a:pt x="68" y="223"/>
                    </a:lnTo>
                    <a:lnTo>
                      <a:pt x="69" y="220"/>
                    </a:lnTo>
                    <a:lnTo>
                      <a:pt x="69" y="214"/>
                    </a:lnTo>
                    <a:lnTo>
                      <a:pt x="71" y="196"/>
                    </a:lnTo>
                    <a:lnTo>
                      <a:pt x="71" y="195"/>
                    </a:lnTo>
                    <a:lnTo>
                      <a:pt x="65" y="184"/>
                    </a:lnTo>
                    <a:lnTo>
                      <a:pt x="62" y="174"/>
                    </a:lnTo>
                    <a:lnTo>
                      <a:pt x="62" y="164"/>
                    </a:lnTo>
                    <a:lnTo>
                      <a:pt x="65" y="161"/>
                    </a:lnTo>
                    <a:lnTo>
                      <a:pt x="68" y="156"/>
                    </a:lnTo>
                    <a:lnTo>
                      <a:pt x="68" y="153"/>
                    </a:lnTo>
                    <a:lnTo>
                      <a:pt x="69" y="150"/>
                    </a:lnTo>
                    <a:lnTo>
                      <a:pt x="68" y="147"/>
                    </a:lnTo>
                    <a:lnTo>
                      <a:pt x="67" y="146"/>
                    </a:lnTo>
                    <a:lnTo>
                      <a:pt x="67" y="143"/>
                    </a:lnTo>
                    <a:lnTo>
                      <a:pt x="58" y="143"/>
                    </a:lnTo>
                    <a:lnTo>
                      <a:pt x="51" y="127"/>
                    </a:lnTo>
                    <a:lnTo>
                      <a:pt x="46" y="125"/>
                    </a:lnTo>
                    <a:lnTo>
                      <a:pt x="44" y="124"/>
                    </a:lnTo>
                    <a:lnTo>
                      <a:pt x="43" y="124"/>
                    </a:lnTo>
                    <a:lnTo>
                      <a:pt x="44" y="120"/>
                    </a:lnTo>
                    <a:lnTo>
                      <a:pt x="44" y="118"/>
                    </a:lnTo>
                    <a:lnTo>
                      <a:pt x="50" y="121"/>
                    </a:lnTo>
                    <a:lnTo>
                      <a:pt x="51" y="121"/>
                    </a:lnTo>
                    <a:lnTo>
                      <a:pt x="62" y="122"/>
                    </a:lnTo>
                    <a:lnTo>
                      <a:pt x="69" y="120"/>
                    </a:lnTo>
                    <a:lnTo>
                      <a:pt x="71" y="118"/>
                    </a:lnTo>
                    <a:lnTo>
                      <a:pt x="72" y="115"/>
                    </a:lnTo>
                    <a:lnTo>
                      <a:pt x="75" y="117"/>
                    </a:lnTo>
                    <a:lnTo>
                      <a:pt x="76" y="117"/>
                    </a:lnTo>
                    <a:lnTo>
                      <a:pt x="76" y="114"/>
                    </a:lnTo>
                    <a:lnTo>
                      <a:pt x="78" y="103"/>
                    </a:lnTo>
                    <a:lnTo>
                      <a:pt x="76" y="101"/>
                    </a:lnTo>
                    <a:lnTo>
                      <a:pt x="76" y="100"/>
                    </a:lnTo>
                    <a:lnTo>
                      <a:pt x="74" y="96"/>
                    </a:lnTo>
                    <a:lnTo>
                      <a:pt x="72" y="96"/>
                    </a:lnTo>
                    <a:lnTo>
                      <a:pt x="64" y="80"/>
                    </a:lnTo>
                    <a:lnTo>
                      <a:pt x="55" y="71"/>
                    </a:lnTo>
                    <a:lnTo>
                      <a:pt x="37" y="64"/>
                    </a:lnTo>
                    <a:lnTo>
                      <a:pt x="29" y="62"/>
                    </a:lnTo>
                    <a:lnTo>
                      <a:pt x="24" y="55"/>
                    </a:lnTo>
                    <a:lnTo>
                      <a:pt x="23" y="48"/>
                    </a:lnTo>
                    <a:lnTo>
                      <a:pt x="23" y="43"/>
                    </a:lnTo>
                    <a:lnTo>
                      <a:pt x="22" y="43"/>
                    </a:lnTo>
                    <a:lnTo>
                      <a:pt x="19" y="40"/>
                    </a:lnTo>
                    <a:lnTo>
                      <a:pt x="19" y="39"/>
                    </a:lnTo>
                    <a:lnTo>
                      <a:pt x="14" y="33"/>
                    </a:lnTo>
                    <a:lnTo>
                      <a:pt x="1" y="31"/>
                    </a:lnTo>
                    <a:lnTo>
                      <a:pt x="0" y="33"/>
                    </a:lnTo>
                    <a:lnTo>
                      <a:pt x="0" y="22"/>
                    </a:lnTo>
                    <a:lnTo>
                      <a:pt x="1" y="15"/>
                    </a:lnTo>
                    <a:lnTo>
                      <a:pt x="5" y="8"/>
                    </a:lnTo>
                    <a:lnTo>
                      <a:pt x="16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91" name="Freeform 3334">
                <a:extLst>
                  <a:ext uri="{FF2B5EF4-FFF2-40B4-BE49-F238E27FC236}">
                    <a16:creationId xmlns:a16="http://schemas.microsoft.com/office/drawing/2014/main" id="{32FEC633-FDCA-046B-FE9A-4F17EAE930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8" y="1424"/>
                <a:ext cx="64" cy="42"/>
              </a:xfrm>
              <a:custGeom>
                <a:avLst/>
                <a:gdLst>
                  <a:gd name="T0" fmla="*/ 257 w 257"/>
                  <a:gd name="T1" fmla="*/ 47 h 168"/>
                  <a:gd name="T2" fmla="*/ 251 w 257"/>
                  <a:gd name="T3" fmla="*/ 44 h 168"/>
                  <a:gd name="T4" fmla="*/ 250 w 257"/>
                  <a:gd name="T5" fmla="*/ 44 h 168"/>
                  <a:gd name="T6" fmla="*/ 247 w 257"/>
                  <a:gd name="T7" fmla="*/ 47 h 168"/>
                  <a:gd name="T8" fmla="*/ 236 w 257"/>
                  <a:gd name="T9" fmla="*/ 53 h 168"/>
                  <a:gd name="T10" fmla="*/ 225 w 257"/>
                  <a:gd name="T11" fmla="*/ 57 h 168"/>
                  <a:gd name="T12" fmla="*/ 218 w 257"/>
                  <a:gd name="T13" fmla="*/ 58 h 168"/>
                  <a:gd name="T14" fmla="*/ 212 w 257"/>
                  <a:gd name="T15" fmla="*/ 58 h 168"/>
                  <a:gd name="T16" fmla="*/ 208 w 257"/>
                  <a:gd name="T17" fmla="*/ 60 h 168"/>
                  <a:gd name="T18" fmla="*/ 204 w 257"/>
                  <a:gd name="T19" fmla="*/ 60 h 168"/>
                  <a:gd name="T20" fmla="*/ 197 w 257"/>
                  <a:gd name="T21" fmla="*/ 67 h 168"/>
                  <a:gd name="T22" fmla="*/ 197 w 257"/>
                  <a:gd name="T23" fmla="*/ 69 h 168"/>
                  <a:gd name="T24" fmla="*/ 196 w 257"/>
                  <a:gd name="T25" fmla="*/ 68 h 168"/>
                  <a:gd name="T26" fmla="*/ 197 w 257"/>
                  <a:gd name="T27" fmla="*/ 65 h 168"/>
                  <a:gd name="T28" fmla="*/ 191 w 257"/>
                  <a:gd name="T29" fmla="*/ 62 h 168"/>
                  <a:gd name="T30" fmla="*/ 183 w 257"/>
                  <a:gd name="T31" fmla="*/ 61 h 168"/>
                  <a:gd name="T32" fmla="*/ 176 w 257"/>
                  <a:gd name="T33" fmla="*/ 62 h 168"/>
                  <a:gd name="T34" fmla="*/ 172 w 257"/>
                  <a:gd name="T35" fmla="*/ 62 h 168"/>
                  <a:gd name="T36" fmla="*/ 168 w 257"/>
                  <a:gd name="T37" fmla="*/ 58 h 168"/>
                  <a:gd name="T38" fmla="*/ 161 w 257"/>
                  <a:gd name="T39" fmla="*/ 54 h 168"/>
                  <a:gd name="T40" fmla="*/ 155 w 257"/>
                  <a:gd name="T41" fmla="*/ 54 h 168"/>
                  <a:gd name="T42" fmla="*/ 151 w 257"/>
                  <a:gd name="T43" fmla="*/ 58 h 168"/>
                  <a:gd name="T44" fmla="*/ 144 w 257"/>
                  <a:gd name="T45" fmla="*/ 61 h 168"/>
                  <a:gd name="T46" fmla="*/ 143 w 257"/>
                  <a:gd name="T47" fmla="*/ 58 h 168"/>
                  <a:gd name="T48" fmla="*/ 143 w 257"/>
                  <a:gd name="T49" fmla="*/ 54 h 168"/>
                  <a:gd name="T50" fmla="*/ 144 w 257"/>
                  <a:gd name="T51" fmla="*/ 54 h 168"/>
                  <a:gd name="T52" fmla="*/ 147 w 257"/>
                  <a:gd name="T53" fmla="*/ 47 h 168"/>
                  <a:gd name="T54" fmla="*/ 152 w 257"/>
                  <a:gd name="T55" fmla="*/ 22 h 168"/>
                  <a:gd name="T56" fmla="*/ 147 w 257"/>
                  <a:gd name="T57" fmla="*/ 19 h 168"/>
                  <a:gd name="T58" fmla="*/ 147 w 257"/>
                  <a:gd name="T59" fmla="*/ 18 h 168"/>
                  <a:gd name="T60" fmla="*/ 143 w 257"/>
                  <a:gd name="T61" fmla="*/ 16 h 168"/>
                  <a:gd name="T62" fmla="*/ 138 w 257"/>
                  <a:gd name="T63" fmla="*/ 16 h 168"/>
                  <a:gd name="T64" fmla="*/ 137 w 257"/>
                  <a:gd name="T65" fmla="*/ 15 h 168"/>
                  <a:gd name="T66" fmla="*/ 131 w 257"/>
                  <a:gd name="T67" fmla="*/ 13 h 168"/>
                  <a:gd name="T68" fmla="*/ 106 w 257"/>
                  <a:gd name="T69" fmla="*/ 1 h 168"/>
                  <a:gd name="T70" fmla="*/ 105 w 257"/>
                  <a:gd name="T71" fmla="*/ 0 h 168"/>
                  <a:gd name="T72" fmla="*/ 104 w 257"/>
                  <a:gd name="T73" fmla="*/ 0 h 168"/>
                  <a:gd name="T74" fmla="*/ 101 w 257"/>
                  <a:gd name="T75" fmla="*/ 12 h 168"/>
                  <a:gd name="T76" fmla="*/ 84 w 257"/>
                  <a:gd name="T77" fmla="*/ 15 h 168"/>
                  <a:gd name="T78" fmla="*/ 84 w 257"/>
                  <a:gd name="T79" fmla="*/ 18 h 168"/>
                  <a:gd name="T80" fmla="*/ 85 w 257"/>
                  <a:gd name="T81" fmla="*/ 22 h 168"/>
                  <a:gd name="T82" fmla="*/ 87 w 257"/>
                  <a:gd name="T83" fmla="*/ 33 h 168"/>
                  <a:gd name="T84" fmla="*/ 98 w 257"/>
                  <a:gd name="T85" fmla="*/ 48 h 168"/>
                  <a:gd name="T86" fmla="*/ 101 w 257"/>
                  <a:gd name="T87" fmla="*/ 62 h 168"/>
                  <a:gd name="T88" fmla="*/ 95 w 257"/>
                  <a:gd name="T89" fmla="*/ 78 h 168"/>
                  <a:gd name="T90" fmla="*/ 94 w 257"/>
                  <a:gd name="T91" fmla="*/ 78 h 168"/>
                  <a:gd name="T92" fmla="*/ 91 w 257"/>
                  <a:gd name="T93" fmla="*/ 74 h 168"/>
                  <a:gd name="T94" fmla="*/ 85 w 257"/>
                  <a:gd name="T95" fmla="*/ 71 h 168"/>
                  <a:gd name="T96" fmla="*/ 84 w 257"/>
                  <a:gd name="T97" fmla="*/ 69 h 168"/>
                  <a:gd name="T98" fmla="*/ 70 w 257"/>
                  <a:gd name="T99" fmla="*/ 65 h 168"/>
                  <a:gd name="T100" fmla="*/ 57 w 257"/>
                  <a:gd name="T101" fmla="*/ 65 h 168"/>
                  <a:gd name="T102" fmla="*/ 47 w 257"/>
                  <a:gd name="T103" fmla="*/ 67 h 168"/>
                  <a:gd name="T104" fmla="*/ 35 w 257"/>
                  <a:gd name="T105" fmla="*/ 72 h 168"/>
                  <a:gd name="T106" fmla="*/ 37 w 257"/>
                  <a:gd name="T107" fmla="*/ 72 h 168"/>
                  <a:gd name="T108" fmla="*/ 37 w 257"/>
                  <a:gd name="T109" fmla="*/ 74 h 168"/>
                  <a:gd name="T110" fmla="*/ 31 w 257"/>
                  <a:gd name="T111" fmla="*/ 79 h 168"/>
                  <a:gd name="T112" fmla="*/ 27 w 257"/>
                  <a:gd name="T113" fmla="*/ 87 h 168"/>
                  <a:gd name="T114" fmla="*/ 27 w 257"/>
                  <a:gd name="T115" fmla="*/ 89 h 168"/>
                  <a:gd name="T116" fmla="*/ 23 w 257"/>
                  <a:gd name="T117" fmla="*/ 93 h 168"/>
                  <a:gd name="T118" fmla="*/ 18 w 257"/>
                  <a:gd name="T119" fmla="*/ 93 h 168"/>
                  <a:gd name="T120" fmla="*/ 18 w 257"/>
                  <a:gd name="T121" fmla="*/ 90 h 168"/>
                  <a:gd name="T122" fmla="*/ 15 w 257"/>
                  <a:gd name="T123" fmla="*/ 90 h 168"/>
                  <a:gd name="T124" fmla="*/ 0 w 257"/>
                  <a:gd name="T125" fmla="*/ 168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57" h="168">
                    <a:moveTo>
                      <a:pt x="257" y="47"/>
                    </a:moveTo>
                    <a:lnTo>
                      <a:pt x="251" y="44"/>
                    </a:lnTo>
                    <a:lnTo>
                      <a:pt x="250" y="44"/>
                    </a:lnTo>
                    <a:lnTo>
                      <a:pt x="247" y="47"/>
                    </a:lnTo>
                    <a:lnTo>
                      <a:pt x="236" y="53"/>
                    </a:lnTo>
                    <a:lnTo>
                      <a:pt x="225" y="57"/>
                    </a:lnTo>
                    <a:lnTo>
                      <a:pt x="218" y="58"/>
                    </a:lnTo>
                    <a:lnTo>
                      <a:pt x="212" y="58"/>
                    </a:lnTo>
                    <a:lnTo>
                      <a:pt x="208" y="60"/>
                    </a:lnTo>
                    <a:lnTo>
                      <a:pt x="204" y="60"/>
                    </a:lnTo>
                    <a:lnTo>
                      <a:pt x="197" y="67"/>
                    </a:lnTo>
                    <a:lnTo>
                      <a:pt x="197" y="69"/>
                    </a:lnTo>
                    <a:lnTo>
                      <a:pt x="196" y="68"/>
                    </a:lnTo>
                    <a:lnTo>
                      <a:pt x="197" y="65"/>
                    </a:lnTo>
                    <a:lnTo>
                      <a:pt x="191" y="62"/>
                    </a:lnTo>
                    <a:lnTo>
                      <a:pt x="183" y="61"/>
                    </a:lnTo>
                    <a:lnTo>
                      <a:pt x="176" y="62"/>
                    </a:lnTo>
                    <a:lnTo>
                      <a:pt x="172" y="62"/>
                    </a:lnTo>
                    <a:lnTo>
                      <a:pt x="168" y="58"/>
                    </a:lnTo>
                    <a:lnTo>
                      <a:pt x="161" y="54"/>
                    </a:lnTo>
                    <a:lnTo>
                      <a:pt x="155" y="54"/>
                    </a:lnTo>
                    <a:lnTo>
                      <a:pt x="151" y="58"/>
                    </a:lnTo>
                    <a:lnTo>
                      <a:pt x="144" y="61"/>
                    </a:lnTo>
                    <a:lnTo>
                      <a:pt x="143" y="58"/>
                    </a:lnTo>
                    <a:lnTo>
                      <a:pt x="143" y="54"/>
                    </a:lnTo>
                    <a:lnTo>
                      <a:pt x="144" y="54"/>
                    </a:lnTo>
                    <a:lnTo>
                      <a:pt x="147" y="47"/>
                    </a:lnTo>
                    <a:lnTo>
                      <a:pt x="152" y="22"/>
                    </a:lnTo>
                    <a:lnTo>
                      <a:pt x="147" y="19"/>
                    </a:lnTo>
                    <a:lnTo>
                      <a:pt x="147" y="18"/>
                    </a:lnTo>
                    <a:lnTo>
                      <a:pt x="143" y="16"/>
                    </a:lnTo>
                    <a:lnTo>
                      <a:pt x="138" y="16"/>
                    </a:lnTo>
                    <a:lnTo>
                      <a:pt x="137" y="15"/>
                    </a:lnTo>
                    <a:lnTo>
                      <a:pt x="131" y="13"/>
                    </a:lnTo>
                    <a:lnTo>
                      <a:pt x="106" y="1"/>
                    </a:lnTo>
                    <a:lnTo>
                      <a:pt x="105" y="0"/>
                    </a:lnTo>
                    <a:lnTo>
                      <a:pt x="104" y="0"/>
                    </a:lnTo>
                    <a:lnTo>
                      <a:pt x="101" y="12"/>
                    </a:lnTo>
                    <a:lnTo>
                      <a:pt x="84" y="15"/>
                    </a:lnTo>
                    <a:lnTo>
                      <a:pt x="84" y="18"/>
                    </a:lnTo>
                    <a:lnTo>
                      <a:pt x="85" y="22"/>
                    </a:lnTo>
                    <a:lnTo>
                      <a:pt x="87" y="33"/>
                    </a:lnTo>
                    <a:lnTo>
                      <a:pt x="98" y="48"/>
                    </a:lnTo>
                    <a:lnTo>
                      <a:pt x="101" y="62"/>
                    </a:lnTo>
                    <a:lnTo>
                      <a:pt x="95" y="78"/>
                    </a:lnTo>
                    <a:lnTo>
                      <a:pt x="94" y="78"/>
                    </a:lnTo>
                    <a:lnTo>
                      <a:pt x="91" y="74"/>
                    </a:lnTo>
                    <a:lnTo>
                      <a:pt x="85" y="71"/>
                    </a:lnTo>
                    <a:lnTo>
                      <a:pt x="84" y="69"/>
                    </a:lnTo>
                    <a:lnTo>
                      <a:pt x="70" y="65"/>
                    </a:lnTo>
                    <a:lnTo>
                      <a:pt x="57" y="65"/>
                    </a:lnTo>
                    <a:lnTo>
                      <a:pt x="47" y="67"/>
                    </a:lnTo>
                    <a:lnTo>
                      <a:pt x="35" y="72"/>
                    </a:lnTo>
                    <a:lnTo>
                      <a:pt x="37" y="72"/>
                    </a:lnTo>
                    <a:lnTo>
                      <a:pt x="37" y="74"/>
                    </a:lnTo>
                    <a:lnTo>
                      <a:pt x="31" y="79"/>
                    </a:lnTo>
                    <a:lnTo>
                      <a:pt x="27" y="87"/>
                    </a:lnTo>
                    <a:lnTo>
                      <a:pt x="27" y="89"/>
                    </a:lnTo>
                    <a:lnTo>
                      <a:pt x="23" y="93"/>
                    </a:lnTo>
                    <a:lnTo>
                      <a:pt x="18" y="93"/>
                    </a:lnTo>
                    <a:lnTo>
                      <a:pt x="18" y="90"/>
                    </a:lnTo>
                    <a:lnTo>
                      <a:pt x="15" y="90"/>
                    </a:lnTo>
                    <a:lnTo>
                      <a:pt x="0" y="16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92" name="Freeform 3335">
                <a:extLst>
                  <a:ext uri="{FF2B5EF4-FFF2-40B4-BE49-F238E27FC236}">
                    <a16:creationId xmlns:a16="http://schemas.microsoft.com/office/drawing/2014/main" id="{E02E9BE8-A34B-935E-ABFC-DD3EDBDCC2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9" y="1411"/>
                <a:ext cx="14" cy="38"/>
              </a:xfrm>
              <a:custGeom>
                <a:avLst/>
                <a:gdLst>
                  <a:gd name="T0" fmla="*/ 43 w 56"/>
                  <a:gd name="T1" fmla="*/ 0 h 152"/>
                  <a:gd name="T2" fmla="*/ 56 w 56"/>
                  <a:gd name="T3" fmla="*/ 32 h 152"/>
                  <a:gd name="T4" fmla="*/ 55 w 56"/>
                  <a:gd name="T5" fmla="*/ 34 h 152"/>
                  <a:gd name="T6" fmla="*/ 50 w 56"/>
                  <a:gd name="T7" fmla="*/ 37 h 152"/>
                  <a:gd name="T8" fmla="*/ 45 w 56"/>
                  <a:gd name="T9" fmla="*/ 39 h 152"/>
                  <a:gd name="T10" fmla="*/ 36 w 56"/>
                  <a:gd name="T11" fmla="*/ 41 h 152"/>
                  <a:gd name="T12" fmla="*/ 35 w 56"/>
                  <a:gd name="T13" fmla="*/ 46 h 152"/>
                  <a:gd name="T14" fmla="*/ 35 w 56"/>
                  <a:gd name="T15" fmla="*/ 52 h 152"/>
                  <a:gd name="T16" fmla="*/ 38 w 56"/>
                  <a:gd name="T17" fmla="*/ 56 h 152"/>
                  <a:gd name="T18" fmla="*/ 38 w 56"/>
                  <a:gd name="T19" fmla="*/ 58 h 152"/>
                  <a:gd name="T20" fmla="*/ 39 w 56"/>
                  <a:gd name="T21" fmla="*/ 58 h 152"/>
                  <a:gd name="T22" fmla="*/ 41 w 56"/>
                  <a:gd name="T23" fmla="*/ 60 h 152"/>
                  <a:gd name="T24" fmla="*/ 43 w 56"/>
                  <a:gd name="T25" fmla="*/ 69 h 152"/>
                  <a:gd name="T26" fmla="*/ 43 w 56"/>
                  <a:gd name="T27" fmla="*/ 71 h 152"/>
                  <a:gd name="T28" fmla="*/ 39 w 56"/>
                  <a:gd name="T29" fmla="*/ 77 h 152"/>
                  <a:gd name="T30" fmla="*/ 36 w 56"/>
                  <a:gd name="T31" fmla="*/ 83 h 152"/>
                  <a:gd name="T32" fmla="*/ 36 w 56"/>
                  <a:gd name="T33" fmla="*/ 88 h 152"/>
                  <a:gd name="T34" fmla="*/ 49 w 56"/>
                  <a:gd name="T35" fmla="*/ 109 h 152"/>
                  <a:gd name="T36" fmla="*/ 50 w 56"/>
                  <a:gd name="T37" fmla="*/ 120 h 152"/>
                  <a:gd name="T38" fmla="*/ 50 w 56"/>
                  <a:gd name="T39" fmla="*/ 122 h 152"/>
                  <a:gd name="T40" fmla="*/ 42 w 56"/>
                  <a:gd name="T41" fmla="*/ 122 h 152"/>
                  <a:gd name="T42" fmla="*/ 42 w 56"/>
                  <a:gd name="T43" fmla="*/ 129 h 152"/>
                  <a:gd name="T44" fmla="*/ 39 w 56"/>
                  <a:gd name="T45" fmla="*/ 131 h 152"/>
                  <a:gd name="T46" fmla="*/ 38 w 56"/>
                  <a:gd name="T47" fmla="*/ 131 h 152"/>
                  <a:gd name="T48" fmla="*/ 35 w 56"/>
                  <a:gd name="T49" fmla="*/ 133 h 152"/>
                  <a:gd name="T50" fmla="*/ 31 w 56"/>
                  <a:gd name="T51" fmla="*/ 133 h 152"/>
                  <a:gd name="T52" fmla="*/ 25 w 56"/>
                  <a:gd name="T53" fmla="*/ 131 h 152"/>
                  <a:gd name="T54" fmla="*/ 14 w 56"/>
                  <a:gd name="T55" fmla="*/ 131 h 152"/>
                  <a:gd name="T56" fmla="*/ 7 w 56"/>
                  <a:gd name="T57" fmla="*/ 133 h 152"/>
                  <a:gd name="T58" fmla="*/ 6 w 56"/>
                  <a:gd name="T59" fmla="*/ 133 h 152"/>
                  <a:gd name="T60" fmla="*/ 3 w 56"/>
                  <a:gd name="T61" fmla="*/ 134 h 152"/>
                  <a:gd name="T62" fmla="*/ 1 w 56"/>
                  <a:gd name="T63" fmla="*/ 136 h 152"/>
                  <a:gd name="T64" fmla="*/ 0 w 56"/>
                  <a:gd name="T65" fmla="*/ 136 h 152"/>
                  <a:gd name="T66" fmla="*/ 0 w 56"/>
                  <a:gd name="T67" fmla="*/ 138 h 152"/>
                  <a:gd name="T68" fmla="*/ 1 w 56"/>
                  <a:gd name="T69" fmla="*/ 138 h 152"/>
                  <a:gd name="T70" fmla="*/ 3 w 56"/>
                  <a:gd name="T71" fmla="*/ 140 h 152"/>
                  <a:gd name="T72" fmla="*/ 4 w 56"/>
                  <a:gd name="T73" fmla="*/ 140 h 152"/>
                  <a:gd name="T74" fmla="*/ 8 w 56"/>
                  <a:gd name="T75" fmla="*/ 144 h 152"/>
                  <a:gd name="T76" fmla="*/ 8 w 56"/>
                  <a:gd name="T77" fmla="*/ 147 h 152"/>
                  <a:gd name="T78" fmla="*/ 10 w 56"/>
                  <a:gd name="T79" fmla="*/ 147 h 152"/>
                  <a:gd name="T80" fmla="*/ 14 w 56"/>
                  <a:gd name="T81" fmla="*/ 151 h 152"/>
                  <a:gd name="T82" fmla="*/ 14 w 56"/>
                  <a:gd name="T83" fmla="*/ 152 h 152"/>
                  <a:gd name="T84" fmla="*/ 13 w 56"/>
                  <a:gd name="T85" fmla="*/ 152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56" h="152">
                    <a:moveTo>
                      <a:pt x="43" y="0"/>
                    </a:moveTo>
                    <a:lnTo>
                      <a:pt x="56" y="32"/>
                    </a:lnTo>
                    <a:lnTo>
                      <a:pt x="55" y="34"/>
                    </a:lnTo>
                    <a:lnTo>
                      <a:pt x="50" y="37"/>
                    </a:lnTo>
                    <a:lnTo>
                      <a:pt x="45" y="39"/>
                    </a:lnTo>
                    <a:lnTo>
                      <a:pt x="36" y="41"/>
                    </a:lnTo>
                    <a:lnTo>
                      <a:pt x="35" y="46"/>
                    </a:lnTo>
                    <a:lnTo>
                      <a:pt x="35" y="52"/>
                    </a:lnTo>
                    <a:lnTo>
                      <a:pt x="38" y="56"/>
                    </a:lnTo>
                    <a:lnTo>
                      <a:pt x="38" y="58"/>
                    </a:lnTo>
                    <a:lnTo>
                      <a:pt x="39" y="58"/>
                    </a:lnTo>
                    <a:lnTo>
                      <a:pt x="41" y="60"/>
                    </a:lnTo>
                    <a:lnTo>
                      <a:pt x="43" y="69"/>
                    </a:lnTo>
                    <a:lnTo>
                      <a:pt x="43" y="71"/>
                    </a:lnTo>
                    <a:lnTo>
                      <a:pt x="39" y="77"/>
                    </a:lnTo>
                    <a:lnTo>
                      <a:pt x="36" y="83"/>
                    </a:lnTo>
                    <a:lnTo>
                      <a:pt x="36" y="88"/>
                    </a:lnTo>
                    <a:lnTo>
                      <a:pt x="49" y="10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42" y="122"/>
                    </a:lnTo>
                    <a:lnTo>
                      <a:pt x="42" y="129"/>
                    </a:lnTo>
                    <a:lnTo>
                      <a:pt x="39" y="131"/>
                    </a:lnTo>
                    <a:lnTo>
                      <a:pt x="38" y="131"/>
                    </a:lnTo>
                    <a:lnTo>
                      <a:pt x="35" y="133"/>
                    </a:lnTo>
                    <a:lnTo>
                      <a:pt x="31" y="133"/>
                    </a:lnTo>
                    <a:lnTo>
                      <a:pt x="25" y="131"/>
                    </a:lnTo>
                    <a:lnTo>
                      <a:pt x="14" y="131"/>
                    </a:lnTo>
                    <a:lnTo>
                      <a:pt x="7" y="133"/>
                    </a:lnTo>
                    <a:lnTo>
                      <a:pt x="6" y="133"/>
                    </a:lnTo>
                    <a:lnTo>
                      <a:pt x="3" y="134"/>
                    </a:lnTo>
                    <a:lnTo>
                      <a:pt x="1" y="136"/>
                    </a:lnTo>
                    <a:lnTo>
                      <a:pt x="0" y="136"/>
                    </a:lnTo>
                    <a:lnTo>
                      <a:pt x="0" y="138"/>
                    </a:lnTo>
                    <a:lnTo>
                      <a:pt x="1" y="138"/>
                    </a:lnTo>
                    <a:lnTo>
                      <a:pt x="3" y="140"/>
                    </a:lnTo>
                    <a:lnTo>
                      <a:pt x="4" y="140"/>
                    </a:lnTo>
                    <a:lnTo>
                      <a:pt x="8" y="144"/>
                    </a:lnTo>
                    <a:lnTo>
                      <a:pt x="8" y="147"/>
                    </a:lnTo>
                    <a:lnTo>
                      <a:pt x="10" y="147"/>
                    </a:lnTo>
                    <a:lnTo>
                      <a:pt x="14" y="151"/>
                    </a:lnTo>
                    <a:lnTo>
                      <a:pt x="14" y="152"/>
                    </a:lnTo>
                    <a:lnTo>
                      <a:pt x="13" y="15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93" name="Freeform 3336">
                <a:extLst>
                  <a:ext uri="{FF2B5EF4-FFF2-40B4-BE49-F238E27FC236}">
                    <a16:creationId xmlns:a16="http://schemas.microsoft.com/office/drawing/2014/main" id="{29B6E1CF-4BA6-1B6F-DEF1-5C11318F06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2" y="1449"/>
                <a:ext cx="36" cy="21"/>
              </a:xfrm>
              <a:custGeom>
                <a:avLst/>
                <a:gdLst>
                  <a:gd name="T0" fmla="*/ 0 w 142"/>
                  <a:gd name="T1" fmla="*/ 0 h 83"/>
                  <a:gd name="T2" fmla="*/ 1 w 142"/>
                  <a:gd name="T3" fmla="*/ 2 h 83"/>
                  <a:gd name="T4" fmla="*/ 14 w 142"/>
                  <a:gd name="T5" fmla="*/ 12 h 83"/>
                  <a:gd name="T6" fmla="*/ 16 w 142"/>
                  <a:gd name="T7" fmla="*/ 16 h 83"/>
                  <a:gd name="T8" fmla="*/ 18 w 142"/>
                  <a:gd name="T9" fmla="*/ 21 h 83"/>
                  <a:gd name="T10" fmla="*/ 30 w 142"/>
                  <a:gd name="T11" fmla="*/ 51 h 83"/>
                  <a:gd name="T12" fmla="*/ 45 w 142"/>
                  <a:gd name="T13" fmla="*/ 59 h 83"/>
                  <a:gd name="T14" fmla="*/ 58 w 142"/>
                  <a:gd name="T15" fmla="*/ 53 h 83"/>
                  <a:gd name="T16" fmla="*/ 61 w 142"/>
                  <a:gd name="T17" fmla="*/ 53 h 83"/>
                  <a:gd name="T18" fmla="*/ 69 w 142"/>
                  <a:gd name="T19" fmla="*/ 55 h 83"/>
                  <a:gd name="T20" fmla="*/ 71 w 142"/>
                  <a:gd name="T21" fmla="*/ 55 h 83"/>
                  <a:gd name="T22" fmla="*/ 75 w 142"/>
                  <a:gd name="T23" fmla="*/ 58 h 83"/>
                  <a:gd name="T24" fmla="*/ 81 w 142"/>
                  <a:gd name="T25" fmla="*/ 59 h 83"/>
                  <a:gd name="T26" fmla="*/ 97 w 142"/>
                  <a:gd name="T27" fmla="*/ 66 h 83"/>
                  <a:gd name="T28" fmla="*/ 100 w 142"/>
                  <a:gd name="T29" fmla="*/ 66 h 83"/>
                  <a:gd name="T30" fmla="*/ 105 w 142"/>
                  <a:gd name="T31" fmla="*/ 69 h 83"/>
                  <a:gd name="T32" fmla="*/ 106 w 142"/>
                  <a:gd name="T33" fmla="*/ 69 h 83"/>
                  <a:gd name="T34" fmla="*/ 138 w 142"/>
                  <a:gd name="T35" fmla="*/ 81 h 83"/>
                  <a:gd name="T36" fmla="*/ 141 w 142"/>
                  <a:gd name="T37" fmla="*/ 83 h 83"/>
                  <a:gd name="T38" fmla="*/ 142 w 142"/>
                  <a:gd name="T39" fmla="*/ 74 h 83"/>
                  <a:gd name="T40" fmla="*/ 141 w 142"/>
                  <a:gd name="T41" fmla="*/ 69 h 83"/>
                  <a:gd name="T42" fmla="*/ 142 w 142"/>
                  <a:gd name="T43" fmla="*/ 67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42" h="83">
                    <a:moveTo>
                      <a:pt x="0" y="0"/>
                    </a:moveTo>
                    <a:lnTo>
                      <a:pt x="1" y="2"/>
                    </a:lnTo>
                    <a:lnTo>
                      <a:pt x="14" y="12"/>
                    </a:lnTo>
                    <a:lnTo>
                      <a:pt x="16" y="16"/>
                    </a:lnTo>
                    <a:lnTo>
                      <a:pt x="18" y="21"/>
                    </a:lnTo>
                    <a:lnTo>
                      <a:pt x="30" y="51"/>
                    </a:lnTo>
                    <a:lnTo>
                      <a:pt x="45" y="59"/>
                    </a:lnTo>
                    <a:lnTo>
                      <a:pt x="58" y="53"/>
                    </a:lnTo>
                    <a:lnTo>
                      <a:pt x="61" y="53"/>
                    </a:lnTo>
                    <a:lnTo>
                      <a:pt x="69" y="55"/>
                    </a:lnTo>
                    <a:lnTo>
                      <a:pt x="71" y="55"/>
                    </a:lnTo>
                    <a:lnTo>
                      <a:pt x="75" y="58"/>
                    </a:lnTo>
                    <a:lnTo>
                      <a:pt x="81" y="59"/>
                    </a:lnTo>
                    <a:lnTo>
                      <a:pt x="97" y="66"/>
                    </a:lnTo>
                    <a:lnTo>
                      <a:pt x="100" y="66"/>
                    </a:lnTo>
                    <a:lnTo>
                      <a:pt x="105" y="69"/>
                    </a:lnTo>
                    <a:lnTo>
                      <a:pt x="106" y="69"/>
                    </a:lnTo>
                    <a:lnTo>
                      <a:pt x="138" y="81"/>
                    </a:lnTo>
                    <a:lnTo>
                      <a:pt x="141" y="83"/>
                    </a:lnTo>
                    <a:lnTo>
                      <a:pt x="142" y="74"/>
                    </a:lnTo>
                    <a:lnTo>
                      <a:pt x="141" y="69"/>
                    </a:lnTo>
                    <a:lnTo>
                      <a:pt x="142" y="6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94" name="Freeform 3337">
                <a:extLst>
                  <a:ext uri="{FF2B5EF4-FFF2-40B4-BE49-F238E27FC236}">
                    <a16:creationId xmlns:a16="http://schemas.microsoft.com/office/drawing/2014/main" id="{06ACB583-A76C-8E07-EF0A-1513CFEF89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7" y="1461"/>
                <a:ext cx="45" cy="100"/>
              </a:xfrm>
              <a:custGeom>
                <a:avLst/>
                <a:gdLst>
                  <a:gd name="T0" fmla="*/ 49 w 179"/>
                  <a:gd name="T1" fmla="*/ 18 h 397"/>
                  <a:gd name="T2" fmla="*/ 51 w 179"/>
                  <a:gd name="T3" fmla="*/ 13 h 397"/>
                  <a:gd name="T4" fmla="*/ 53 w 179"/>
                  <a:gd name="T5" fmla="*/ 10 h 397"/>
                  <a:gd name="T6" fmla="*/ 61 w 179"/>
                  <a:gd name="T7" fmla="*/ 3 h 397"/>
                  <a:gd name="T8" fmla="*/ 73 w 179"/>
                  <a:gd name="T9" fmla="*/ 0 h 397"/>
                  <a:gd name="T10" fmla="*/ 106 w 179"/>
                  <a:gd name="T11" fmla="*/ 6 h 397"/>
                  <a:gd name="T12" fmla="*/ 107 w 179"/>
                  <a:gd name="T13" fmla="*/ 7 h 397"/>
                  <a:gd name="T14" fmla="*/ 109 w 179"/>
                  <a:gd name="T15" fmla="*/ 9 h 397"/>
                  <a:gd name="T16" fmla="*/ 117 w 179"/>
                  <a:gd name="T17" fmla="*/ 28 h 397"/>
                  <a:gd name="T18" fmla="*/ 114 w 179"/>
                  <a:gd name="T19" fmla="*/ 51 h 397"/>
                  <a:gd name="T20" fmla="*/ 113 w 179"/>
                  <a:gd name="T21" fmla="*/ 73 h 397"/>
                  <a:gd name="T22" fmla="*/ 111 w 179"/>
                  <a:gd name="T23" fmla="*/ 81 h 397"/>
                  <a:gd name="T24" fmla="*/ 92 w 179"/>
                  <a:gd name="T25" fmla="*/ 105 h 397"/>
                  <a:gd name="T26" fmla="*/ 90 w 179"/>
                  <a:gd name="T27" fmla="*/ 118 h 397"/>
                  <a:gd name="T28" fmla="*/ 92 w 179"/>
                  <a:gd name="T29" fmla="*/ 121 h 397"/>
                  <a:gd name="T30" fmla="*/ 93 w 179"/>
                  <a:gd name="T31" fmla="*/ 126 h 397"/>
                  <a:gd name="T32" fmla="*/ 113 w 179"/>
                  <a:gd name="T33" fmla="*/ 160 h 397"/>
                  <a:gd name="T34" fmla="*/ 120 w 179"/>
                  <a:gd name="T35" fmla="*/ 179 h 397"/>
                  <a:gd name="T36" fmla="*/ 133 w 179"/>
                  <a:gd name="T37" fmla="*/ 183 h 397"/>
                  <a:gd name="T38" fmla="*/ 137 w 179"/>
                  <a:gd name="T39" fmla="*/ 185 h 397"/>
                  <a:gd name="T40" fmla="*/ 142 w 179"/>
                  <a:gd name="T41" fmla="*/ 190 h 397"/>
                  <a:gd name="T42" fmla="*/ 145 w 179"/>
                  <a:gd name="T43" fmla="*/ 218 h 397"/>
                  <a:gd name="T44" fmla="*/ 121 w 179"/>
                  <a:gd name="T45" fmla="*/ 234 h 397"/>
                  <a:gd name="T46" fmla="*/ 106 w 179"/>
                  <a:gd name="T47" fmla="*/ 235 h 397"/>
                  <a:gd name="T48" fmla="*/ 103 w 179"/>
                  <a:gd name="T49" fmla="*/ 255 h 397"/>
                  <a:gd name="T50" fmla="*/ 114 w 179"/>
                  <a:gd name="T51" fmla="*/ 264 h 397"/>
                  <a:gd name="T52" fmla="*/ 126 w 179"/>
                  <a:gd name="T53" fmla="*/ 260 h 397"/>
                  <a:gd name="T54" fmla="*/ 131 w 179"/>
                  <a:gd name="T55" fmla="*/ 257 h 397"/>
                  <a:gd name="T56" fmla="*/ 130 w 179"/>
                  <a:gd name="T57" fmla="*/ 273 h 397"/>
                  <a:gd name="T58" fmla="*/ 120 w 179"/>
                  <a:gd name="T59" fmla="*/ 284 h 397"/>
                  <a:gd name="T60" fmla="*/ 116 w 179"/>
                  <a:gd name="T61" fmla="*/ 294 h 397"/>
                  <a:gd name="T62" fmla="*/ 126 w 179"/>
                  <a:gd name="T63" fmla="*/ 298 h 397"/>
                  <a:gd name="T64" fmla="*/ 162 w 179"/>
                  <a:gd name="T65" fmla="*/ 299 h 397"/>
                  <a:gd name="T66" fmla="*/ 179 w 179"/>
                  <a:gd name="T67" fmla="*/ 305 h 397"/>
                  <a:gd name="T68" fmla="*/ 163 w 179"/>
                  <a:gd name="T69" fmla="*/ 316 h 397"/>
                  <a:gd name="T70" fmla="*/ 157 w 179"/>
                  <a:gd name="T71" fmla="*/ 319 h 397"/>
                  <a:gd name="T72" fmla="*/ 133 w 179"/>
                  <a:gd name="T73" fmla="*/ 313 h 397"/>
                  <a:gd name="T74" fmla="*/ 100 w 179"/>
                  <a:gd name="T75" fmla="*/ 310 h 397"/>
                  <a:gd name="T76" fmla="*/ 82 w 179"/>
                  <a:gd name="T77" fmla="*/ 313 h 397"/>
                  <a:gd name="T78" fmla="*/ 58 w 179"/>
                  <a:gd name="T79" fmla="*/ 328 h 397"/>
                  <a:gd name="T80" fmla="*/ 56 w 179"/>
                  <a:gd name="T81" fmla="*/ 337 h 397"/>
                  <a:gd name="T82" fmla="*/ 56 w 179"/>
                  <a:gd name="T83" fmla="*/ 340 h 397"/>
                  <a:gd name="T84" fmla="*/ 57 w 179"/>
                  <a:gd name="T85" fmla="*/ 344 h 397"/>
                  <a:gd name="T86" fmla="*/ 58 w 179"/>
                  <a:gd name="T87" fmla="*/ 355 h 397"/>
                  <a:gd name="T88" fmla="*/ 50 w 179"/>
                  <a:gd name="T89" fmla="*/ 372 h 397"/>
                  <a:gd name="T90" fmla="*/ 39 w 179"/>
                  <a:gd name="T91" fmla="*/ 370 h 397"/>
                  <a:gd name="T92" fmla="*/ 33 w 179"/>
                  <a:gd name="T93" fmla="*/ 369 h 397"/>
                  <a:gd name="T94" fmla="*/ 26 w 179"/>
                  <a:gd name="T95" fmla="*/ 373 h 397"/>
                  <a:gd name="T96" fmla="*/ 23 w 179"/>
                  <a:gd name="T97" fmla="*/ 379 h 397"/>
                  <a:gd name="T98" fmla="*/ 17 w 179"/>
                  <a:gd name="T99" fmla="*/ 385 h 397"/>
                  <a:gd name="T100" fmla="*/ 1 w 179"/>
                  <a:gd name="T101" fmla="*/ 397 h 3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79" h="397">
                    <a:moveTo>
                      <a:pt x="43" y="18"/>
                    </a:moveTo>
                    <a:lnTo>
                      <a:pt x="49" y="18"/>
                    </a:lnTo>
                    <a:lnTo>
                      <a:pt x="49" y="17"/>
                    </a:lnTo>
                    <a:lnTo>
                      <a:pt x="51" y="13"/>
                    </a:lnTo>
                    <a:lnTo>
                      <a:pt x="51" y="11"/>
                    </a:lnTo>
                    <a:lnTo>
                      <a:pt x="53" y="10"/>
                    </a:lnTo>
                    <a:lnTo>
                      <a:pt x="58" y="6"/>
                    </a:lnTo>
                    <a:lnTo>
                      <a:pt x="61" y="3"/>
                    </a:lnTo>
                    <a:lnTo>
                      <a:pt x="71" y="0"/>
                    </a:lnTo>
                    <a:lnTo>
                      <a:pt x="73" y="0"/>
                    </a:lnTo>
                    <a:lnTo>
                      <a:pt x="77" y="2"/>
                    </a:lnTo>
                    <a:lnTo>
                      <a:pt x="106" y="6"/>
                    </a:lnTo>
                    <a:lnTo>
                      <a:pt x="107" y="6"/>
                    </a:lnTo>
                    <a:lnTo>
                      <a:pt x="107" y="7"/>
                    </a:lnTo>
                    <a:lnTo>
                      <a:pt x="109" y="7"/>
                    </a:lnTo>
                    <a:lnTo>
                      <a:pt x="109" y="9"/>
                    </a:lnTo>
                    <a:lnTo>
                      <a:pt x="114" y="17"/>
                    </a:lnTo>
                    <a:lnTo>
                      <a:pt x="117" y="28"/>
                    </a:lnTo>
                    <a:lnTo>
                      <a:pt x="117" y="41"/>
                    </a:lnTo>
                    <a:lnTo>
                      <a:pt x="114" y="51"/>
                    </a:lnTo>
                    <a:lnTo>
                      <a:pt x="113" y="64"/>
                    </a:lnTo>
                    <a:lnTo>
                      <a:pt x="113" y="73"/>
                    </a:lnTo>
                    <a:lnTo>
                      <a:pt x="111" y="77"/>
                    </a:lnTo>
                    <a:lnTo>
                      <a:pt x="111" y="81"/>
                    </a:lnTo>
                    <a:lnTo>
                      <a:pt x="103" y="95"/>
                    </a:lnTo>
                    <a:lnTo>
                      <a:pt x="92" y="105"/>
                    </a:lnTo>
                    <a:lnTo>
                      <a:pt x="90" y="107"/>
                    </a:lnTo>
                    <a:lnTo>
                      <a:pt x="90" y="118"/>
                    </a:lnTo>
                    <a:lnTo>
                      <a:pt x="92" y="119"/>
                    </a:lnTo>
                    <a:lnTo>
                      <a:pt x="92" y="121"/>
                    </a:lnTo>
                    <a:lnTo>
                      <a:pt x="93" y="122"/>
                    </a:lnTo>
                    <a:lnTo>
                      <a:pt x="93" y="126"/>
                    </a:lnTo>
                    <a:lnTo>
                      <a:pt x="103" y="147"/>
                    </a:lnTo>
                    <a:lnTo>
                      <a:pt x="113" y="160"/>
                    </a:lnTo>
                    <a:lnTo>
                      <a:pt x="114" y="161"/>
                    </a:lnTo>
                    <a:lnTo>
                      <a:pt x="120" y="179"/>
                    </a:lnTo>
                    <a:lnTo>
                      <a:pt x="126" y="182"/>
                    </a:lnTo>
                    <a:lnTo>
                      <a:pt x="133" y="183"/>
                    </a:lnTo>
                    <a:lnTo>
                      <a:pt x="135" y="183"/>
                    </a:lnTo>
                    <a:lnTo>
                      <a:pt x="137" y="185"/>
                    </a:lnTo>
                    <a:lnTo>
                      <a:pt x="142" y="189"/>
                    </a:lnTo>
                    <a:lnTo>
                      <a:pt x="142" y="190"/>
                    </a:lnTo>
                    <a:lnTo>
                      <a:pt x="145" y="217"/>
                    </a:lnTo>
                    <a:lnTo>
                      <a:pt x="145" y="218"/>
                    </a:lnTo>
                    <a:lnTo>
                      <a:pt x="141" y="218"/>
                    </a:lnTo>
                    <a:lnTo>
                      <a:pt x="121" y="234"/>
                    </a:lnTo>
                    <a:lnTo>
                      <a:pt x="114" y="235"/>
                    </a:lnTo>
                    <a:lnTo>
                      <a:pt x="106" y="235"/>
                    </a:lnTo>
                    <a:lnTo>
                      <a:pt x="103" y="246"/>
                    </a:lnTo>
                    <a:lnTo>
                      <a:pt x="103" y="255"/>
                    </a:lnTo>
                    <a:lnTo>
                      <a:pt x="109" y="261"/>
                    </a:lnTo>
                    <a:lnTo>
                      <a:pt x="114" y="264"/>
                    </a:lnTo>
                    <a:lnTo>
                      <a:pt x="120" y="264"/>
                    </a:lnTo>
                    <a:lnTo>
                      <a:pt x="126" y="260"/>
                    </a:lnTo>
                    <a:lnTo>
                      <a:pt x="130" y="257"/>
                    </a:lnTo>
                    <a:lnTo>
                      <a:pt x="131" y="257"/>
                    </a:lnTo>
                    <a:lnTo>
                      <a:pt x="131" y="263"/>
                    </a:lnTo>
                    <a:lnTo>
                      <a:pt x="130" y="273"/>
                    </a:lnTo>
                    <a:lnTo>
                      <a:pt x="124" y="280"/>
                    </a:lnTo>
                    <a:lnTo>
                      <a:pt x="120" y="284"/>
                    </a:lnTo>
                    <a:lnTo>
                      <a:pt x="116" y="292"/>
                    </a:lnTo>
                    <a:lnTo>
                      <a:pt x="116" y="294"/>
                    </a:lnTo>
                    <a:lnTo>
                      <a:pt x="114" y="295"/>
                    </a:lnTo>
                    <a:lnTo>
                      <a:pt x="126" y="298"/>
                    </a:lnTo>
                    <a:lnTo>
                      <a:pt x="141" y="296"/>
                    </a:lnTo>
                    <a:lnTo>
                      <a:pt x="162" y="299"/>
                    </a:lnTo>
                    <a:lnTo>
                      <a:pt x="176" y="305"/>
                    </a:lnTo>
                    <a:lnTo>
                      <a:pt x="179" y="305"/>
                    </a:lnTo>
                    <a:lnTo>
                      <a:pt x="167" y="315"/>
                    </a:lnTo>
                    <a:lnTo>
                      <a:pt x="163" y="316"/>
                    </a:lnTo>
                    <a:lnTo>
                      <a:pt x="159" y="319"/>
                    </a:lnTo>
                    <a:lnTo>
                      <a:pt x="157" y="319"/>
                    </a:lnTo>
                    <a:lnTo>
                      <a:pt x="156" y="317"/>
                    </a:lnTo>
                    <a:lnTo>
                      <a:pt x="133" y="313"/>
                    </a:lnTo>
                    <a:lnTo>
                      <a:pt x="124" y="313"/>
                    </a:lnTo>
                    <a:lnTo>
                      <a:pt x="100" y="310"/>
                    </a:lnTo>
                    <a:lnTo>
                      <a:pt x="99" y="310"/>
                    </a:lnTo>
                    <a:lnTo>
                      <a:pt x="82" y="313"/>
                    </a:lnTo>
                    <a:lnTo>
                      <a:pt x="60" y="328"/>
                    </a:lnTo>
                    <a:lnTo>
                      <a:pt x="58" y="328"/>
                    </a:lnTo>
                    <a:lnTo>
                      <a:pt x="56" y="335"/>
                    </a:lnTo>
                    <a:lnTo>
                      <a:pt x="56" y="337"/>
                    </a:lnTo>
                    <a:lnTo>
                      <a:pt x="54" y="338"/>
                    </a:lnTo>
                    <a:lnTo>
                      <a:pt x="56" y="340"/>
                    </a:lnTo>
                    <a:lnTo>
                      <a:pt x="56" y="344"/>
                    </a:lnTo>
                    <a:lnTo>
                      <a:pt x="57" y="344"/>
                    </a:lnTo>
                    <a:lnTo>
                      <a:pt x="57" y="345"/>
                    </a:lnTo>
                    <a:lnTo>
                      <a:pt x="58" y="355"/>
                    </a:lnTo>
                    <a:lnTo>
                      <a:pt x="54" y="369"/>
                    </a:lnTo>
                    <a:lnTo>
                      <a:pt x="50" y="372"/>
                    </a:lnTo>
                    <a:lnTo>
                      <a:pt x="42" y="372"/>
                    </a:lnTo>
                    <a:lnTo>
                      <a:pt x="39" y="370"/>
                    </a:lnTo>
                    <a:lnTo>
                      <a:pt x="37" y="369"/>
                    </a:lnTo>
                    <a:lnTo>
                      <a:pt x="33" y="369"/>
                    </a:lnTo>
                    <a:lnTo>
                      <a:pt x="30" y="370"/>
                    </a:lnTo>
                    <a:lnTo>
                      <a:pt x="26" y="373"/>
                    </a:lnTo>
                    <a:lnTo>
                      <a:pt x="23" y="376"/>
                    </a:lnTo>
                    <a:lnTo>
                      <a:pt x="23" y="379"/>
                    </a:lnTo>
                    <a:lnTo>
                      <a:pt x="22" y="383"/>
                    </a:lnTo>
                    <a:lnTo>
                      <a:pt x="17" y="385"/>
                    </a:lnTo>
                    <a:lnTo>
                      <a:pt x="13" y="389"/>
                    </a:lnTo>
                    <a:lnTo>
                      <a:pt x="1" y="397"/>
                    </a:lnTo>
                    <a:lnTo>
                      <a:pt x="0" y="39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95" name="Freeform 3338">
                <a:extLst>
                  <a:ext uri="{FF2B5EF4-FFF2-40B4-BE49-F238E27FC236}">
                    <a16:creationId xmlns:a16="http://schemas.microsoft.com/office/drawing/2014/main" id="{31941A88-F79B-841F-FF45-B197ED23A4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9" y="1449"/>
                <a:ext cx="13" cy="8"/>
              </a:xfrm>
              <a:custGeom>
                <a:avLst/>
                <a:gdLst>
                  <a:gd name="T0" fmla="*/ 0 w 53"/>
                  <a:gd name="T1" fmla="*/ 10 h 31"/>
                  <a:gd name="T2" fmla="*/ 0 w 53"/>
                  <a:gd name="T3" fmla="*/ 12 h 31"/>
                  <a:gd name="T4" fmla="*/ 1 w 53"/>
                  <a:gd name="T5" fmla="*/ 13 h 31"/>
                  <a:gd name="T6" fmla="*/ 1 w 53"/>
                  <a:gd name="T7" fmla="*/ 21 h 31"/>
                  <a:gd name="T8" fmla="*/ 15 w 53"/>
                  <a:gd name="T9" fmla="*/ 31 h 31"/>
                  <a:gd name="T10" fmla="*/ 30 w 53"/>
                  <a:gd name="T11" fmla="*/ 27 h 31"/>
                  <a:gd name="T12" fmla="*/ 41 w 53"/>
                  <a:gd name="T13" fmla="*/ 27 h 31"/>
                  <a:gd name="T14" fmla="*/ 43 w 53"/>
                  <a:gd name="T15" fmla="*/ 26 h 31"/>
                  <a:gd name="T16" fmla="*/ 46 w 53"/>
                  <a:gd name="T17" fmla="*/ 20 h 31"/>
                  <a:gd name="T18" fmla="*/ 46 w 53"/>
                  <a:gd name="T19" fmla="*/ 17 h 31"/>
                  <a:gd name="T20" fmla="*/ 47 w 53"/>
                  <a:gd name="T21" fmla="*/ 9 h 31"/>
                  <a:gd name="T22" fmla="*/ 51 w 53"/>
                  <a:gd name="T23" fmla="*/ 0 h 31"/>
                  <a:gd name="T24" fmla="*/ 53 w 53"/>
                  <a:gd name="T25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3" h="31">
                    <a:moveTo>
                      <a:pt x="0" y="10"/>
                    </a:moveTo>
                    <a:lnTo>
                      <a:pt x="0" y="12"/>
                    </a:lnTo>
                    <a:lnTo>
                      <a:pt x="1" y="13"/>
                    </a:lnTo>
                    <a:lnTo>
                      <a:pt x="1" y="21"/>
                    </a:lnTo>
                    <a:lnTo>
                      <a:pt x="15" y="31"/>
                    </a:lnTo>
                    <a:lnTo>
                      <a:pt x="30" y="27"/>
                    </a:lnTo>
                    <a:lnTo>
                      <a:pt x="41" y="27"/>
                    </a:lnTo>
                    <a:lnTo>
                      <a:pt x="43" y="26"/>
                    </a:lnTo>
                    <a:lnTo>
                      <a:pt x="46" y="20"/>
                    </a:lnTo>
                    <a:lnTo>
                      <a:pt x="46" y="17"/>
                    </a:lnTo>
                    <a:lnTo>
                      <a:pt x="47" y="9"/>
                    </a:lnTo>
                    <a:lnTo>
                      <a:pt x="51" y="0"/>
                    </a:lnTo>
                    <a:lnTo>
                      <a:pt x="53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96" name="Line 3339">
                <a:extLst>
                  <a:ext uri="{FF2B5EF4-FFF2-40B4-BE49-F238E27FC236}">
                    <a16:creationId xmlns:a16="http://schemas.microsoft.com/office/drawing/2014/main" id="{D71A0E41-F77E-F16A-DC45-683B126A1CD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72" y="1384"/>
                <a:ext cx="2" cy="2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97" name="Freeform 3340">
                <a:extLst>
                  <a:ext uri="{FF2B5EF4-FFF2-40B4-BE49-F238E27FC236}">
                    <a16:creationId xmlns:a16="http://schemas.microsoft.com/office/drawing/2014/main" id="{E0B1A548-C75D-1FE8-4CE6-220DCA682D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1" y="1267"/>
                <a:ext cx="19" cy="22"/>
              </a:xfrm>
              <a:custGeom>
                <a:avLst/>
                <a:gdLst>
                  <a:gd name="T0" fmla="*/ 78 w 78"/>
                  <a:gd name="T1" fmla="*/ 0 h 87"/>
                  <a:gd name="T2" fmla="*/ 74 w 78"/>
                  <a:gd name="T3" fmla="*/ 3 h 87"/>
                  <a:gd name="T4" fmla="*/ 73 w 78"/>
                  <a:gd name="T5" fmla="*/ 3 h 87"/>
                  <a:gd name="T6" fmla="*/ 66 w 78"/>
                  <a:gd name="T7" fmla="*/ 7 h 87"/>
                  <a:gd name="T8" fmla="*/ 62 w 78"/>
                  <a:gd name="T9" fmla="*/ 14 h 87"/>
                  <a:gd name="T10" fmla="*/ 57 w 78"/>
                  <a:gd name="T11" fmla="*/ 27 h 87"/>
                  <a:gd name="T12" fmla="*/ 59 w 78"/>
                  <a:gd name="T13" fmla="*/ 28 h 87"/>
                  <a:gd name="T14" fmla="*/ 60 w 78"/>
                  <a:gd name="T15" fmla="*/ 31 h 87"/>
                  <a:gd name="T16" fmla="*/ 55 w 78"/>
                  <a:gd name="T17" fmla="*/ 31 h 87"/>
                  <a:gd name="T18" fmla="*/ 0 w 78"/>
                  <a:gd name="T19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8" h="87">
                    <a:moveTo>
                      <a:pt x="78" y="0"/>
                    </a:moveTo>
                    <a:lnTo>
                      <a:pt x="74" y="3"/>
                    </a:lnTo>
                    <a:lnTo>
                      <a:pt x="73" y="3"/>
                    </a:lnTo>
                    <a:lnTo>
                      <a:pt x="66" y="7"/>
                    </a:lnTo>
                    <a:lnTo>
                      <a:pt x="62" y="14"/>
                    </a:lnTo>
                    <a:lnTo>
                      <a:pt x="57" y="27"/>
                    </a:lnTo>
                    <a:lnTo>
                      <a:pt x="59" y="28"/>
                    </a:lnTo>
                    <a:lnTo>
                      <a:pt x="60" y="31"/>
                    </a:lnTo>
                    <a:lnTo>
                      <a:pt x="55" y="31"/>
                    </a:lnTo>
                    <a:lnTo>
                      <a:pt x="0" y="8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98" name="Freeform 3341">
                <a:extLst>
                  <a:ext uri="{FF2B5EF4-FFF2-40B4-BE49-F238E27FC236}">
                    <a16:creationId xmlns:a16="http://schemas.microsoft.com/office/drawing/2014/main" id="{96975E96-F46B-F36A-02DF-95FF434AB6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1" y="1289"/>
                <a:ext cx="4" cy="13"/>
              </a:xfrm>
              <a:custGeom>
                <a:avLst/>
                <a:gdLst>
                  <a:gd name="T0" fmla="*/ 10 w 17"/>
                  <a:gd name="T1" fmla="*/ 54 h 54"/>
                  <a:gd name="T2" fmla="*/ 9 w 17"/>
                  <a:gd name="T3" fmla="*/ 29 h 54"/>
                  <a:gd name="T4" fmla="*/ 10 w 17"/>
                  <a:gd name="T5" fmla="*/ 26 h 54"/>
                  <a:gd name="T6" fmla="*/ 11 w 17"/>
                  <a:gd name="T7" fmla="*/ 22 h 54"/>
                  <a:gd name="T8" fmla="*/ 14 w 17"/>
                  <a:gd name="T9" fmla="*/ 20 h 54"/>
                  <a:gd name="T10" fmla="*/ 14 w 17"/>
                  <a:gd name="T11" fmla="*/ 19 h 54"/>
                  <a:gd name="T12" fmla="*/ 17 w 17"/>
                  <a:gd name="T13" fmla="*/ 14 h 54"/>
                  <a:gd name="T14" fmla="*/ 17 w 17"/>
                  <a:gd name="T15" fmla="*/ 7 h 54"/>
                  <a:gd name="T16" fmla="*/ 16 w 17"/>
                  <a:gd name="T17" fmla="*/ 4 h 54"/>
                  <a:gd name="T18" fmla="*/ 16 w 17"/>
                  <a:gd name="T19" fmla="*/ 0 h 54"/>
                  <a:gd name="T20" fmla="*/ 13 w 17"/>
                  <a:gd name="T21" fmla="*/ 0 h 54"/>
                  <a:gd name="T22" fmla="*/ 10 w 17"/>
                  <a:gd name="T23" fmla="*/ 1 h 54"/>
                  <a:gd name="T24" fmla="*/ 6 w 17"/>
                  <a:gd name="T25" fmla="*/ 3 h 54"/>
                  <a:gd name="T26" fmla="*/ 0 w 17"/>
                  <a:gd name="T27" fmla="*/ 3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7" h="54">
                    <a:moveTo>
                      <a:pt x="10" y="54"/>
                    </a:moveTo>
                    <a:lnTo>
                      <a:pt x="9" y="29"/>
                    </a:lnTo>
                    <a:lnTo>
                      <a:pt x="10" y="26"/>
                    </a:lnTo>
                    <a:lnTo>
                      <a:pt x="11" y="22"/>
                    </a:lnTo>
                    <a:lnTo>
                      <a:pt x="14" y="20"/>
                    </a:lnTo>
                    <a:lnTo>
                      <a:pt x="14" y="19"/>
                    </a:lnTo>
                    <a:lnTo>
                      <a:pt x="17" y="14"/>
                    </a:lnTo>
                    <a:lnTo>
                      <a:pt x="17" y="7"/>
                    </a:lnTo>
                    <a:lnTo>
                      <a:pt x="16" y="4"/>
                    </a:lnTo>
                    <a:lnTo>
                      <a:pt x="16" y="0"/>
                    </a:lnTo>
                    <a:lnTo>
                      <a:pt x="13" y="0"/>
                    </a:lnTo>
                    <a:lnTo>
                      <a:pt x="10" y="1"/>
                    </a:lnTo>
                    <a:lnTo>
                      <a:pt x="6" y="3"/>
                    </a:lnTo>
                    <a:lnTo>
                      <a:pt x="0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99" name="Line 3342">
                <a:extLst>
                  <a:ext uri="{FF2B5EF4-FFF2-40B4-BE49-F238E27FC236}">
                    <a16:creationId xmlns:a16="http://schemas.microsoft.com/office/drawing/2014/main" id="{F31630E6-323D-7AC1-F400-A0F5ACAD303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4593" y="1302"/>
                <a:ext cx="2" cy="3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00" name="Line 3343">
                <a:extLst>
                  <a:ext uri="{FF2B5EF4-FFF2-40B4-BE49-F238E27FC236}">
                    <a16:creationId xmlns:a16="http://schemas.microsoft.com/office/drawing/2014/main" id="{6D08C268-766F-E5FE-8806-924B5F22E8C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593" y="1302"/>
                <a:ext cx="0" cy="0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01" name="Freeform 3344">
                <a:extLst>
                  <a:ext uri="{FF2B5EF4-FFF2-40B4-BE49-F238E27FC236}">
                    <a16:creationId xmlns:a16="http://schemas.microsoft.com/office/drawing/2014/main" id="{508912FB-1C88-AE0D-D18F-F148319B76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7" y="1302"/>
                <a:ext cx="66" cy="47"/>
              </a:xfrm>
              <a:custGeom>
                <a:avLst/>
                <a:gdLst>
                  <a:gd name="T0" fmla="*/ 11 w 265"/>
                  <a:gd name="T1" fmla="*/ 189 h 190"/>
                  <a:gd name="T2" fmla="*/ 15 w 265"/>
                  <a:gd name="T3" fmla="*/ 166 h 190"/>
                  <a:gd name="T4" fmla="*/ 24 w 265"/>
                  <a:gd name="T5" fmla="*/ 160 h 190"/>
                  <a:gd name="T6" fmla="*/ 38 w 265"/>
                  <a:gd name="T7" fmla="*/ 155 h 190"/>
                  <a:gd name="T8" fmla="*/ 40 w 265"/>
                  <a:gd name="T9" fmla="*/ 143 h 190"/>
                  <a:gd name="T10" fmla="*/ 43 w 265"/>
                  <a:gd name="T11" fmla="*/ 127 h 190"/>
                  <a:gd name="T12" fmla="*/ 12 w 265"/>
                  <a:gd name="T13" fmla="*/ 116 h 190"/>
                  <a:gd name="T14" fmla="*/ 0 w 265"/>
                  <a:gd name="T15" fmla="*/ 113 h 190"/>
                  <a:gd name="T16" fmla="*/ 14 w 265"/>
                  <a:gd name="T17" fmla="*/ 98 h 190"/>
                  <a:gd name="T18" fmla="*/ 25 w 265"/>
                  <a:gd name="T19" fmla="*/ 84 h 190"/>
                  <a:gd name="T20" fmla="*/ 38 w 265"/>
                  <a:gd name="T21" fmla="*/ 85 h 190"/>
                  <a:gd name="T22" fmla="*/ 58 w 265"/>
                  <a:gd name="T23" fmla="*/ 84 h 190"/>
                  <a:gd name="T24" fmla="*/ 68 w 265"/>
                  <a:gd name="T25" fmla="*/ 91 h 190"/>
                  <a:gd name="T26" fmla="*/ 70 w 265"/>
                  <a:gd name="T27" fmla="*/ 92 h 190"/>
                  <a:gd name="T28" fmla="*/ 71 w 265"/>
                  <a:gd name="T29" fmla="*/ 81 h 190"/>
                  <a:gd name="T30" fmla="*/ 70 w 265"/>
                  <a:gd name="T31" fmla="*/ 80 h 190"/>
                  <a:gd name="T32" fmla="*/ 77 w 265"/>
                  <a:gd name="T33" fmla="*/ 73 h 190"/>
                  <a:gd name="T34" fmla="*/ 93 w 265"/>
                  <a:gd name="T35" fmla="*/ 67 h 190"/>
                  <a:gd name="T36" fmla="*/ 96 w 265"/>
                  <a:gd name="T37" fmla="*/ 63 h 190"/>
                  <a:gd name="T38" fmla="*/ 103 w 265"/>
                  <a:gd name="T39" fmla="*/ 55 h 190"/>
                  <a:gd name="T40" fmla="*/ 118 w 265"/>
                  <a:gd name="T41" fmla="*/ 56 h 190"/>
                  <a:gd name="T42" fmla="*/ 127 w 265"/>
                  <a:gd name="T43" fmla="*/ 59 h 190"/>
                  <a:gd name="T44" fmla="*/ 130 w 265"/>
                  <a:gd name="T45" fmla="*/ 55 h 190"/>
                  <a:gd name="T46" fmla="*/ 146 w 265"/>
                  <a:gd name="T47" fmla="*/ 50 h 190"/>
                  <a:gd name="T48" fmla="*/ 151 w 265"/>
                  <a:gd name="T49" fmla="*/ 50 h 190"/>
                  <a:gd name="T50" fmla="*/ 202 w 265"/>
                  <a:gd name="T51" fmla="*/ 39 h 190"/>
                  <a:gd name="T52" fmla="*/ 205 w 265"/>
                  <a:gd name="T53" fmla="*/ 35 h 190"/>
                  <a:gd name="T54" fmla="*/ 213 w 265"/>
                  <a:gd name="T55" fmla="*/ 27 h 190"/>
                  <a:gd name="T56" fmla="*/ 218 w 265"/>
                  <a:gd name="T57" fmla="*/ 24 h 190"/>
                  <a:gd name="T58" fmla="*/ 219 w 265"/>
                  <a:gd name="T59" fmla="*/ 23 h 190"/>
                  <a:gd name="T60" fmla="*/ 228 w 265"/>
                  <a:gd name="T61" fmla="*/ 13 h 190"/>
                  <a:gd name="T62" fmla="*/ 232 w 265"/>
                  <a:gd name="T63" fmla="*/ 3 h 190"/>
                  <a:gd name="T64" fmla="*/ 232 w 265"/>
                  <a:gd name="T65" fmla="*/ 2 h 190"/>
                  <a:gd name="T66" fmla="*/ 264 w 265"/>
                  <a:gd name="T67" fmla="*/ 2 h 1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65" h="190">
                    <a:moveTo>
                      <a:pt x="10" y="190"/>
                    </a:moveTo>
                    <a:lnTo>
                      <a:pt x="11" y="189"/>
                    </a:lnTo>
                    <a:lnTo>
                      <a:pt x="15" y="177"/>
                    </a:lnTo>
                    <a:lnTo>
                      <a:pt x="15" y="166"/>
                    </a:lnTo>
                    <a:lnTo>
                      <a:pt x="18" y="158"/>
                    </a:lnTo>
                    <a:lnTo>
                      <a:pt x="24" y="160"/>
                    </a:lnTo>
                    <a:lnTo>
                      <a:pt x="28" y="160"/>
                    </a:lnTo>
                    <a:lnTo>
                      <a:pt x="38" y="155"/>
                    </a:lnTo>
                    <a:lnTo>
                      <a:pt x="43" y="147"/>
                    </a:lnTo>
                    <a:lnTo>
                      <a:pt x="40" y="143"/>
                    </a:lnTo>
                    <a:lnTo>
                      <a:pt x="43" y="129"/>
                    </a:lnTo>
                    <a:lnTo>
                      <a:pt x="43" y="127"/>
                    </a:lnTo>
                    <a:lnTo>
                      <a:pt x="36" y="126"/>
                    </a:lnTo>
                    <a:lnTo>
                      <a:pt x="12" y="116"/>
                    </a:lnTo>
                    <a:lnTo>
                      <a:pt x="4" y="115"/>
                    </a:lnTo>
                    <a:lnTo>
                      <a:pt x="0" y="113"/>
                    </a:lnTo>
                    <a:lnTo>
                      <a:pt x="7" y="101"/>
                    </a:lnTo>
                    <a:lnTo>
                      <a:pt x="14" y="98"/>
                    </a:lnTo>
                    <a:lnTo>
                      <a:pt x="25" y="85"/>
                    </a:lnTo>
                    <a:lnTo>
                      <a:pt x="25" y="84"/>
                    </a:lnTo>
                    <a:lnTo>
                      <a:pt x="28" y="85"/>
                    </a:lnTo>
                    <a:lnTo>
                      <a:pt x="38" y="85"/>
                    </a:lnTo>
                    <a:lnTo>
                      <a:pt x="44" y="84"/>
                    </a:lnTo>
                    <a:lnTo>
                      <a:pt x="58" y="84"/>
                    </a:lnTo>
                    <a:lnTo>
                      <a:pt x="65" y="87"/>
                    </a:lnTo>
                    <a:lnTo>
                      <a:pt x="68" y="91"/>
                    </a:lnTo>
                    <a:lnTo>
                      <a:pt x="68" y="92"/>
                    </a:lnTo>
                    <a:lnTo>
                      <a:pt x="70" y="92"/>
                    </a:lnTo>
                    <a:lnTo>
                      <a:pt x="72" y="83"/>
                    </a:lnTo>
                    <a:lnTo>
                      <a:pt x="71" y="81"/>
                    </a:lnTo>
                    <a:lnTo>
                      <a:pt x="70" y="81"/>
                    </a:lnTo>
                    <a:lnTo>
                      <a:pt x="70" y="80"/>
                    </a:lnTo>
                    <a:lnTo>
                      <a:pt x="71" y="77"/>
                    </a:lnTo>
                    <a:lnTo>
                      <a:pt x="77" y="73"/>
                    </a:lnTo>
                    <a:lnTo>
                      <a:pt x="85" y="71"/>
                    </a:lnTo>
                    <a:lnTo>
                      <a:pt x="93" y="67"/>
                    </a:lnTo>
                    <a:lnTo>
                      <a:pt x="96" y="64"/>
                    </a:lnTo>
                    <a:lnTo>
                      <a:pt x="96" y="63"/>
                    </a:lnTo>
                    <a:lnTo>
                      <a:pt x="103" y="56"/>
                    </a:lnTo>
                    <a:lnTo>
                      <a:pt x="103" y="55"/>
                    </a:lnTo>
                    <a:lnTo>
                      <a:pt x="105" y="55"/>
                    </a:lnTo>
                    <a:lnTo>
                      <a:pt x="118" y="56"/>
                    </a:lnTo>
                    <a:lnTo>
                      <a:pt x="120" y="56"/>
                    </a:lnTo>
                    <a:lnTo>
                      <a:pt x="127" y="59"/>
                    </a:lnTo>
                    <a:lnTo>
                      <a:pt x="130" y="56"/>
                    </a:lnTo>
                    <a:lnTo>
                      <a:pt x="130" y="55"/>
                    </a:lnTo>
                    <a:lnTo>
                      <a:pt x="135" y="50"/>
                    </a:lnTo>
                    <a:lnTo>
                      <a:pt x="146" y="50"/>
                    </a:lnTo>
                    <a:lnTo>
                      <a:pt x="146" y="52"/>
                    </a:lnTo>
                    <a:lnTo>
                      <a:pt x="151" y="50"/>
                    </a:lnTo>
                    <a:lnTo>
                      <a:pt x="155" y="46"/>
                    </a:lnTo>
                    <a:lnTo>
                      <a:pt x="202" y="39"/>
                    </a:lnTo>
                    <a:lnTo>
                      <a:pt x="205" y="39"/>
                    </a:lnTo>
                    <a:lnTo>
                      <a:pt x="205" y="35"/>
                    </a:lnTo>
                    <a:lnTo>
                      <a:pt x="211" y="28"/>
                    </a:lnTo>
                    <a:lnTo>
                      <a:pt x="213" y="27"/>
                    </a:lnTo>
                    <a:lnTo>
                      <a:pt x="218" y="25"/>
                    </a:lnTo>
                    <a:lnTo>
                      <a:pt x="218" y="24"/>
                    </a:lnTo>
                    <a:lnTo>
                      <a:pt x="219" y="24"/>
                    </a:lnTo>
                    <a:lnTo>
                      <a:pt x="219" y="23"/>
                    </a:lnTo>
                    <a:lnTo>
                      <a:pt x="228" y="14"/>
                    </a:lnTo>
                    <a:lnTo>
                      <a:pt x="228" y="13"/>
                    </a:lnTo>
                    <a:lnTo>
                      <a:pt x="232" y="4"/>
                    </a:lnTo>
                    <a:lnTo>
                      <a:pt x="232" y="3"/>
                    </a:lnTo>
                    <a:lnTo>
                      <a:pt x="230" y="3"/>
                    </a:lnTo>
                    <a:lnTo>
                      <a:pt x="232" y="2"/>
                    </a:lnTo>
                    <a:lnTo>
                      <a:pt x="237" y="0"/>
                    </a:lnTo>
                    <a:lnTo>
                      <a:pt x="264" y="2"/>
                    </a:lnTo>
                    <a:lnTo>
                      <a:pt x="265" y="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02" name="Freeform 3345">
                <a:extLst>
                  <a:ext uri="{FF2B5EF4-FFF2-40B4-BE49-F238E27FC236}">
                    <a16:creationId xmlns:a16="http://schemas.microsoft.com/office/drawing/2014/main" id="{49F5A61D-9F2A-0DCB-770C-C9FF4B4259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3" y="1302"/>
                <a:ext cx="2" cy="3"/>
              </a:xfrm>
              <a:custGeom>
                <a:avLst/>
                <a:gdLst>
                  <a:gd name="T0" fmla="*/ 5 w 5"/>
                  <a:gd name="T1" fmla="*/ 12 h 12"/>
                  <a:gd name="T2" fmla="*/ 0 w 5"/>
                  <a:gd name="T3" fmla="*/ 2 h 12"/>
                  <a:gd name="T4" fmla="*/ 0 w 5"/>
                  <a:gd name="T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2">
                    <a:moveTo>
                      <a:pt x="5" y="12"/>
                    </a:move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03" name="Freeform 3346">
                <a:extLst>
                  <a:ext uri="{FF2B5EF4-FFF2-40B4-BE49-F238E27FC236}">
                    <a16:creationId xmlns:a16="http://schemas.microsoft.com/office/drawing/2014/main" id="{A5C7AC04-2902-C69A-95CF-CDB270252D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3" y="1349"/>
                <a:ext cx="44" cy="70"/>
              </a:xfrm>
              <a:custGeom>
                <a:avLst/>
                <a:gdLst>
                  <a:gd name="T0" fmla="*/ 26 w 175"/>
                  <a:gd name="T1" fmla="*/ 1 h 278"/>
                  <a:gd name="T2" fmla="*/ 19 w 175"/>
                  <a:gd name="T3" fmla="*/ 14 h 278"/>
                  <a:gd name="T4" fmla="*/ 17 w 175"/>
                  <a:gd name="T5" fmla="*/ 15 h 278"/>
                  <a:gd name="T6" fmla="*/ 3 w 175"/>
                  <a:gd name="T7" fmla="*/ 31 h 278"/>
                  <a:gd name="T8" fmla="*/ 4 w 175"/>
                  <a:gd name="T9" fmla="*/ 42 h 278"/>
                  <a:gd name="T10" fmla="*/ 33 w 175"/>
                  <a:gd name="T11" fmla="*/ 60 h 278"/>
                  <a:gd name="T12" fmla="*/ 41 w 175"/>
                  <a:gd name="T13" fmla="*/ 73 h 278"/>
                  <a:gd name="T14" fmla="*/ 66 w 175"/>
                  <a:gd name="T15" fmla="*/ 85 h 278"/>
                  <a:gd name="T16" fmla="*/ 76 w 175"/>
                  <a:gd name="T17" fmla="*/ 85 h 278"/>
                  <a:gd name="T18" fmla="*/ 80 w 175"/>
                  <a:gd name="T19" fmla="*/ 68 h 278"/>
                  <a:gd name="T20" fmla="*/ 83 w 175"/>
                  <a:gd name="T21" fmla="*/ 57 h 278"/>
                  <a:gd name="T22" fmla="*/ 86 w 175"/>
                  <a:gd name="T23" fmla="*/ 32 h 278"/>
                  <a:gd name="T24" fmla="*/ 94 w 175"/>
                  <a:gd name="T25" fmla="*/ 25 h 278"/>
                  <a:gd name="T26" fmla="*/ 101 w 175"/>
                  <a:gd name="T27" fmla="*/ 27 h 278"/>
                  <a:gd name="T28" fmla="*/ 111 w 175"/>
                  <a:gd name="T29" fmla="*/ 34 h 278"/>
                  <a:gd name="T30" fmla="*/ 111 w 175"/>
                  <a:gd name="T31" fmla="*/ 50 h 278"/>
                  <a:gd name="T32" fmla="*/ 112 w 175"/>
                  <a:gd name="T33" fmla="*/ 53 h 278"/>
                  <a:gd name="T34" fmla="*/ 118 w 175"/>
                  <a:gd name="T35" fmla="*/ 54 h 278"/>
                  <a:gd name="T36" fmla="*/ 134 w 175"/>
                  <a:gd name="T37" fmla="*/ 64 h 278"/>
                  <a:gd name="T38" fmla="*/ 140 w 175"/>
                  <a:gd name="T39" fmla="*/ 81 h 278"/>
                  <a:gd name="T40" fmla="*/ 140 w 175"/>
                  <a:gd name="T41" fmla="*/ 84 h 278"/>
                  <a:gd name="T42" fmla="*/ 137 w 175"/>
                  <a:gd name="T43" fmla="*/ 91 h 278"/>
                  <a:gd name="T44" fmla="*/ 157 w 175"/>
                  <a:gd name="T45" fmla="*/ 104 h 278"/>
                  <a:gd name="T46" fmla="*/ 169 w 175"/>
                  <a:gd name="T47" fmla="*/ 112 h 278"/>
                  <a:gd name="T48" fmla="*/ 175 w 175"/>
                  <a:gd name="T49" fmla="*/ 114 h 278"/>
                  <a:gd name="T50" fmla="*/ 167 w 175"/>
                  <a:gd name="T51" fmla="*/ 128 h 278"/>
                  <a:gd name="T52" fmla="*/ 164 w 175"/>
                  <a:gd name="T53" fmla="*/ 131 h 278"/>
                  <a:gd name="T54" fmla="*/ 158 w 175"/>
                  <a:gd name="T55" fmla="*/ 134 h 278"/>
                  <a:gd name="T56" fmla="*/ 144 w 175"/>
                  <a:gd name="T57" fmla="*/ 135 h 278"/>
                  <a:gd name="T58" fmla="*/ 137 w 175"/>
                  <a:gd name="T59" fmla="*/ 138 h 278"/>
                  <a:gd name="T60" fmla="*/ 127 w 175"/>
                  <a:gd name="T61" fmla="*/ 152 h 278"/>
                  <a:gd name="T62" fmla="*/ 126 w 175"/>
                  <a:gd name="T63" fmla="*/ 159 h 278"/>
                  <a:gd name="T64" fmla="*/ 127 w 175"/>
                  <a:gd name="T65" fmla="*/ 168 h 278"/>
                  <a:gd name="T66" fmla="*/ 122 w 175"/>
                  <a:gd name="T67" fmla="*/ 184 h 278"/>
                  <a:gd name="T68" fmla="*/ 127 w 175"/>
                  <a:gd name="T69" fmla="*/ 187 h 278"/>
                  <a:gd name="T70" fmla="*/ 126 w 175"/>
                  <a:gd name="T71" fmla="*/ 197 h 278"/>
                  <a:gd name="T72" fmla="*/ 130 w 175"/>
                  <a:gd name="T73" fmla="*/ 200 h 278"/>
                  <a:gd name="T74" fmla="*/ 132 w 175"/>
                  <a:gd name="T75" fmla="*/ 204 h 278"/>
                  <a:gd name="T76" fmla="*/ 127 w 175"/>
                  <a:gd name="T77" fmla="*/ 217 h 278"/>
                  <a:gd name="T78" fmla="*/ 132 w 175"/>
                  <a:gd name="T79" fmla="*/ 226 h 278"/>
                  <a:gd name="T80" fmla="*/ 127 w 175"/>
                  <a:gd name="T81" fmla="*/ 239 h 278"/>
                  <a:gd name="T82" fmla="*/ 122 w 175"/>
                  <a:gd name="T83" fmla="*/ 243 h 278"/>
                  <a:gd name="T84" fmla="*/ 105 w 175"/>
                  <a:gd name="T85" fmla="*/ 257 h 278"/>
                  <a:gd name="T86" fmla="*/ 100 w 175"/>
                  <a:gd name="T87" fmla="*/ 257 h 278"/>
                  <a:gd name="T88" fmla="*/ 94 w 175"/>
                  <a:gd name="T89" fmla="*/ 261 h 278"/>
                  <a:gd name="T90" fmla="*/ 95 w 175"/>
                  <a:gd name="T91" fmla="*/ 263 h 278"/>
                  <a:gd name="T92" fmla="*/ 105 w 175"/>
                  <a:gd name="T93" fmla="*/ 264 h 278"/>
                  <a:gd name="T94" fmla="*/ 108 w 175"/>
                  <a:gd name="T95" fmla="*/ 271 h 2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75" h="278">
                    <a:moveTo>
                      <a:pt x="26" y="0"/>
                    </a:moveTo>
                    <a:lnTo>
                      <a:pt x="26" y="1"/>
                    </a:lnTo>
                    <a:lnTo>
                      <a:pt x="24" y="3"/>
                    </a:lnTo>
                    <a:lnTo>
                      <a:pt x="19" y="14"/>
                    </a:lnTo>
                    <a:lnTo>
                      <a:pt x="19" y="15"/>
                    </a:lnTo>
                    <a:lnTo>
                      <a:pt x="17" y="15"/>
                    </a:lnTo>
                    <a:lnTo>
                      <a:pt x="7" y="25"/>
                    </a:lnTo>
                    <a:lnTo>
                      <a:pt x="3" y="31"/>
                    </a:lnTo>
                    <a:lnTo>
                      <a:pt x="0" y="42"/>
                    </a:lnTo>
                    <a:lnTo>
                      <a:pt x="4" y="42"/>
                    </a:lnTo>
                    <a:lnTo>
                      <a:pt x="14" y="46"/>
                    </a:lnTo>
                    <a:lnTo>
                      <a:pt x="33" y="60"/>
                    </a:lnTo>
                    <a:lnTo>
                      <a:pt x="41" y="71"/>
                    </a:lnTo>
                    <a:lnTo>
                      <a:pt x="41" y="73"/>
                    </a:lnTo>
                    <a:lnTo>
                      <a:pt x="42" y="73"/>
                    </a:lnTo>
                    <a:lnTo>
                      <a:pt x="66" y="85"/>
                    </a:lnTo>
                    <a:lnTo>
                      <a:pt x="69" y="88"/>
                    </a:lnTo>
                    <a:lnTo>
                      <a:pt x="76" y="85"/>
                    </a:lnTo>
                    <a:lnTo>
                      <a:pt x="80" y="78"/>
                    </a:lnTo>
                    <a:lnTo>
                      <a:pt x="80" y="68"/>
                    </a:lnTo>
                    <a:lnTo>
                      <a:pt x="81" y="60"/>
                    </a:lnTo>
                    <a:lnTo>
                      <a:pt x="83" y="57"/>
                    </a:lnTo>
                    <a:lnTo>
                      <a:pt x="86" y="39"/>
                    </a:lnTo>
                    <a:lnTo>
                      <a:pt x="86" y="32"/>
                    </a:lnTo>
                    <a:lnTo>
                      <a:pt x="90" y="28"/>
                    </a:lnTo>
                    <a:lnTo>
                      <a:pt x="94" y="25"/>
                    </a:lnTo>
                    <a:lnTo>
                      <a:pt x="100" y="25"/>
                    </a:lnTo>
                    <a:lnTo>
                      <a:pt x="101" y="27"/>
                    </a:lnTo>
                    <a:lnTo>
                      <a:pt x="102" y="27"/>
                    </a:lnTo>
                    <a:lnTo>
                      <a:pt x="111" y="34"/>
                    </a:lnTo>
                    <a:lnTo>
                      <a:pt x="112" y="34"/>
                    </a:lnTo>
                    <a:lnTo>
                      <a:pt x="111" y="50"/>
                    </a:lnTo>
                    <a:lnTo>
                      <a:pt x="111" y="52"/>
                    </a:lnTo>
                    <a:lnTo>
                      <a:pt x="112" y="53"/>
                    </a:lnTo>
                    <a:lnTo>
                      <a:pt x="116" y="53"/>
                    </a:lnTo>
                    <a:lnTo>
                      <a:pt x="118" y="54"/>
                    </a:lnTo>
                    <a:lnTo>
                      <a:pt x="134" y="63"/>
                    </a:lnTo>
                    <a:lnTo>
                      <a:pt x="134" y="64"/>
                    </a:lnTo>
                    <a:lnTo>
                      <a:pt x="140" y="77"/>
                    </a:lnTo>
                    <a:lnTo>
                      <a:pt x="140" y="81"/>
                    </a:lnTo>
                    <a:lnTo>
                      <a:pt x="139" y="83"/>
                    </a:lnTo>
                    <a:lnTo>
                      <a:pt x="140" y="84"/>
                    </a:lnTo>
                    <a:lnTo>
                      <a:pt x="139" y="85"/>
                    </a:lnTo>
                    <a:lnTo>
                      <a:pt x="137" y="91"/>
                    </a:lnTo>
                    <a:lnTo>
                      <a:pt x="154" y="101"/>
                    </a:lnTo>
                    <a:lnTo>
                      <a:pt x="157" y="104"/>
                    </a:lnTo>
                    <a:lnTo>
                      <a:pt x="168" y="112"/>
                    </a:lnTo>
                    <a:lnTo>
                      <a:pt x="169" y="112"/>
                    </a:lnTo>
                    <a:lnTo>
                      <a:pt x="170" y="112"/>
                    </a:lnTo>
                    <a:lnTo>
                      <a:pt x="175" y="114"/>
                    </a:lnTo>
                    <a:lnTo>
                      <a:pt x="175" y="116"/>
                    </a:lnTo>
                    <a:lnTo>
                      <a:pt x="167" y="128"/>
                    </a:lnTo>
                    <a:lnTo>
                      <a:pt x="167" y="130"/>
                    </a:lnTo>
                    <a:lnTo>
                      <a:pt x="164" y="131"/>
                    </a:lnTo>
                    <a:lnTo>
                      <a:pt x="162" y="133"/>
                    </a:lnTo>
                    <a:lnTo>
                      <a:pt x="158" y="134"/>
                    </a:lnTo>
                    <a:lnTo>
                      <a:pt x="151" y="134"/>
                    </a:lnTo>
                    <a:lnTo>
                      <a:pt x="144" y="135"/>
                    </a:lnTo>
                    <a:lnTo>
                      <a:pt x="140" y="137"/>
                    </a:lnTo>
                    <a:lnTo>
                      <a:pt x="137" y="138"/>
                    </a:lnTo>
                    <a:lnTo>
                      <a:pt x="136" y="138"/>
                    </a:lnTo>
                    <a:lnTo>
                      <a:pt x="127" y="152"/>
                    </a:lnTo>
                    <a:lnTo>
                      <a:pt x="126" y="155"/>
                    </a:lnTo>
                    <a:lnTo>
                      <a:pt x="126" y="159"/>
                    </a:lnTo>
                    <a:lnTo>
                      <a:pt x="127" y="161"/>
                    </a:lnTo>
                    <a:lnTo>
                      <a:pt x="127" y="168"/>
                    </a:lnTo>
                    <a:lnTo>
                      <a:pt x="124" y="183"/>
                    </a:lnTo>
                    <a:lnTo>
                      <a:pt x="122" y="184"/>
                    </a:lnTo>
                    <a:lnTo>
                      <a:pt x="126" y="186"/>
                    </a:lnTo>
                    <a:lnTo>
                      <a:pt x="127" y="187"/>
                    </a:lnTo>
                    <a:lnTo>
                      <a:pt x="127" y="197"/>
                    </a:lnTo>
                    <a:lnTo>
                      <a:pt x="126" y="197"/>
                    </a:lnTo>
                    <a:lnTo>
                      <a:pt x="126" y="198"/>
                    </a:lnTo>
                    <a:lnTo>
                      <a:pt x="130" y="200"/>
                    </a:lnTo>
                    <a:lnTo>
                      <a:pt x="132" y="200"/>
                    </a:lnTo>
                    <a:lnTo>
                      <a:pt x="132" y="204"/>
                    </a:lnTo>
                    <a:lnTo>
                      <a:pt x="130" y="207"/>
                    </a:lnTo>
                    <a:lnTo>
                      <a:pt x="127" y="217"/>
                    </a:lnTo>
                    <a:lnTo>
                      <a:pt x="127" y="218"/>
                    </a:lnTo>
                    <a:lnTo>
                      <a:pt x="132" y="226"/>
                    </a:lnTo>
                    <a:lnTo>
                      <a:pt x="130" y="236"/>
                    </a:lnTo>
                    <a:lnTo>
                      <a:pt x="127" y="239"/>
                    </a:lnTo>
                    <a:lnTo>
                      <a:pt x="127" y="241"/>
                    </a:lnTo>
                    <a:lnTo>
                      <a:pt x="122" y="243"/>
                    </a:lnTo>
                    <a:lnTo>
                      <a:pt x="114" y="251"/>
                    </a:lnTo>
                    <a:lnTo>
                      <a:pt x="105" y="257"/>
                    </a:lnTo>
                    <a:lnTo>
                      <a:pt x="104" y="256"/>
                    </a:lnTo>
                    <a:lnTo>
                      <a:pt x="100" y="257"/>
                    </a:lnTo>
                    <a:lnTo>
                      <a:pt x="98" y="258"/>
                    </a:lnTo>
                    <a:lnTo>
                      <a:pt x="94" y="261"/>
                    </a:lnTo>
                    <a:lnTo>
                      <a:pt x="94" y="263"/>
                    </a:lnTo>
                    <a:lnTo>
                      <a:pt x="95" y="263"/>
                    </a:lnTo>
                    <a:lnTo>
                      <a:pt x="97" y="264"/>
                    </a:lnTo>
                    <a:lnTo>
                      <a:pt x="105" y="264"/>
                    </a:lnTo>
                    <a:lnTo>
                      <a:pt x="108" y="265"/>
                    </a:lnTo>
                    <a:lnTo>
                      <a:pt x="108" y="271"/>
                    </a:lnTo>
                    <a:lnTo>
                      <a:pt x="109" y="27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04" name="Freeform 3347">
                <a:extLst>
                  <a:ext uri="{FF2B5EF4-FFF2-40B4-BE49-F238E27FC236}">
                    <a16:creationId xmlns:a16="http://schemas.microsoft.com/office/drawing/2014/main" id="{1B148B10-6F2D-F9AF-D2A7-A478543F6E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9" y="1338"/>
                <a:ext cx="71" cy="30"/>
              </a:xfrm>
              <a:custGeom>
                <a:avLst/>
                <a:gdLst>
                  <a:gd name="T0" fmla="*/ 0 w 281"/>
                  <a:gd name="T1" fmla="*/ 7 h 121"/>
                  <a:gd name="T2" fmla="*/ 1 w 281"/>
                  <a:gd name="T3" fmla="*/ 7 h 121"/>
                  <a:gd name="T4" fmla="*/ 11 w 281"/>
                  <a:gd name="T5" fmla="*/ 10 h 121"/>
                  <a:gd name="T6" fmla="*/ 35 w 281"/>
                  <a:gd name="T7" fmla="*/ 21 h 121"/>
                  <a:gd name="T8" fmla="*/ 50 w 281"/>
                  <a:gd name="T9" fmla="*/ 18 h 121"/>
                  <a:gd name="T10" fmla="*/ 54 w 281"/>
                  <a:gd name="T11" fmla="*/ 17 h 121"/>
                  <a:gd name="T12" fmla="*/ 57 w 281"/>
                  <a:gd name="T13" fmla="*/ 17 h 121"/>
                  <a:gd name="T14" fmla="*/ 64 w 281"/>
                  <a:gd name="T15" fmla="*/ 14 h 121"/>
                  <a:gd name="T16" fmla="*/ 74 w 281"/>
                  <a:gd name="T17" fmla="*/ 4 h 121"/>
                  <a:gd name="T18" fmla="*/ 79 w 281"/>
                  <a:gd name="T19" fmla="*/ 0 h 121"/>
                  <a:gd name="T20" fmla="*/ 81 w 281"/>
                  <a:gd name="T21" fmla="*/ 0 h 121"/>
                  <a:gd name="T22" fmla="*/ 88 w 281"/>
                  <a:gd name="T23" fmla="*/ 1 h 121"/>
                  <a:gd name="T24" fmla="*/ 92 w 281"/>
                  <a:gd name="T25" fmla="*/ 4 h 121"/>
                  <a:gd name="T26" fmla="*/ 101 w 281"/>
                  <a:gd name="T27" fmla="*/ 14 h 121"/>
                  <a:gd name="T28" fmla="*/ 98 w 281"/>
                  <a:gd name="T29" fmla="*/ 16 h 121"/>
                  <a:gd name="T30" fmla="*/ 99 w 281"/>
                  <a:gd name="T31" fmla="*/ 18 h 121"/>
                  <a:gd name="T32" fmla="*/ 99 w 281"/>
                  <a:gd name="T33" fmla="*/ 21 h 121"/>
                  <a:gd name="T34" fmla="*/ 110 w 281"/>
                  <a:gd name="T35" fmla="*/ 36 h 121"/>
                  <a:gd name="T36" fmla="*/ 110 w 281"/>
                  <a:gd name="T37" fmla="*/ 38 h 121"/>
                  <a:gd name="T38" fmla="*/ 109 w 281"/>
                  <a:gd name="T39" fmla="*/ 39 h 121"/>
                  <a:gd name="T40" fmla="*/ 106 w 281"/>
                  <a:gd name="T41" fmla="*/ 38 h 121"/>
                  <a:gd name="T42" fmla="*/ 105 w 281"/>
                  <a:gd name="T43" fmla="*/ 36 h 121"/>
                  <a:gd name="T44" fmla="*/ 103 w 281"/>
                  <a:gd name="T45" fmla="*/ 36 h 121"/>
                  <a:gd name="T46" fmla="*/ 101 w 281"/>
                  <a:gd name="T47" fmla="*/ 38 h 121"/>
                  <a:gd name="T48" fmla="*/ 101 w 281"/>
                  <a:gd name="T49" fmla="*/ 40 h 121"/>
                  <a:gd name="T50" fmla="*/ 102 w 281"/>
                  <a:gd name="T51" fmla="*/ 40 h 121"/>
                  <a:gd name="T52" fmla="*/ 106 w 281"/>
                  <a:gd name="T53" fmla="*/ 45 h 121"/>
                  <a:gd name="T54" fmla="*/ 118 w 281"/>
                  <a:gd name="T55" fmla="*/ 52 h 121"/>
                  <a:gd name="T56" fmla="*/ 121 w 281"/>
                  <a:gd name="T57" fmla="*/ 52 h 121"/>
                  <a:gd name="T58" fmla="*/ 121 w 281"/>
                  <a:gd name="T59" fmla="*/ 53 h 121"/>
                  <a:gd name="T60" fmla="*/ 124 w 281"/>
                  <a:gd name="T61" fmla="*/ 57 h 121"/>
                  <a:gd name="T62" fmla="*/ 124 w 281"/>
                  <a:gd name="T63" fmla="*/ 61 h 121"/>
                  <a:gd name="T64" fmla="*/ 138 w 281"/>
                  <a:gd name="T65" fmla="*/ 92 h 121"/>
                  <a:gd name="T66" fmla="*/ 138 w 281"/>
                  <a:gd name="T67" fmla="*/ 93 h 121"/>
                  <a:gd name="T68" fmla="*/ 141 w 281"/>
                  <a:gd name="T69" fmla="*/ 105 h 121"/>
                  <a:gd name="T70" fmla="*/ 141 w 281"/>
                  <a:gd name="T71" fmla="*/ 110 h 121"/>
                  <a:gd name="T72" fmla="*/ 145 w 281"/>
                  <a:gd name="T73" fmla="*/ 120 h 121"/>
                  <a:gd name="T74" fmla="*/ 146 w 281"/>
                  <a:gd name="T75" fmla="*/ 121 h 121"/>
                  <a:gd name="T76" fmla="*/ 151 w 281"/>
                  <a:gd name="T77" fmla="*/ 119 h 121"/>
                  <a:gd name="T78" fmla="*/ 151 w 281"/>
                  <a:gd name="T79" fmla="*/ 117 h 121"/>
                  <a:gd name="T80" fmla="*/ 155 w 281"/>
                  <a:gd name="T81" fmla="*/ 114 h 121"/>
                  <a:gd name="T82" fmla="*/ 211 w 281"/>
                  <a:gd name="T83" fmla="*/ 64 h 121"/>
                  <a:gd name="T84" fmla="*/ 215 w 281"/>
                  <a:gd name="T85" fmla="*/ 59 h 121"/>
                  <a:gd name="T86" fmla="*/ 222 w 281"/>
                  <a:gd name="T87" fmla="*/ 52 h 121"/>
                  <a:gd name="T88" fmla="*/ 225 w 281"/>
                  <a:gd name="T89" fmla="*/ 47 h 121"/>
                  <a:gd name="T90" fmla="*/ 229 w 281"/>
                  <a:gd name="T91" fmla="*/ 43 h 121"/>
                  <a:gd name="T92" fmla="*/ 233 w 281"/>
                  <a:gd name="T93" fmla="*/ 45 h 121"/>
                  <a:gd name="T94" fmla="*/ 239 w 281"/>
                  <a:gd name="T95" fmla="*/ 45 h 121"/>
                  <a:gd name="T96" fmla="*/ 239 w 281"/>
                  <a:gd name="T97" fmla="*/ 40 h 121"/>
                  <a:gd name="T98" fmla="*/ 237 w 281"/>
                  <a:gd name="T99" fmla="*/ 38 h 121"/>
                  <a:gd name="T100" fmla="*/ 239 w 281"/>
                  <a:gd name="T101" fmla="*/ 38 h 121"/>
                  <a:gd name="T102" fmla="*/ 281 w 281"/>
                  <a:gd name="T103" fmla="*/ 46 h 1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81" h="121">
                    <a:moveTo>
                      <a:pt x="0" y="7"/>
                    </a:moveTo>
                    <a:lnTo>
                      <a:pt x="1" y="7"/>
                    </a:lnTo>
                    <a:lnTo>
                      <a:pt x="11" y="10"/>
                    </a:lnTo>
                    <a:lnTo>
                      <a:pt x="35" y="21"/>
                    </a:lnTo>
                    <a:lnTo>
                      <a:pt x="50" y="18"/>
                    </a:lnTo>
                    <a:lnTo>
                      <a:pt x="54" y="17"/>
                    </a:lnTo>
                    <a:lnTo>
                      <a:pt x="57" y="17"/>
                    </a:lnTo>
                    <a:lnTo>
                      <a:pt x="64" y="14"/>
                    </a:lnTo>
                    <a:lnTo>
                      <a:pt x="74" y="4"/>
                    </a:lnTo>
                    <a:lnTo>
                      <a:pt x="79" y="0"/>
                    </a:lnTo>
                    <a:lnTo>
                      <a:pt x="81" y="0"/>
                    </a:lnTo>
                    <a:lnTo>
                      <a:pt x="88" y="1"/>
                    </a:lnTo>
                    <a:lnTo>
                      <a:pt x="92" y="4"/>
                    </a:lnTo>
                    <a:lnTo>
                      <a:pt x="101" y="14"/>
                    </a:lnTo>
                    <a:lnTo>
                      <a:pt x="98" y="16"/>
                    </a:lnTo>
                    <a:lnTo>
                      <a:pt x="99" y="18"/>
                    </a:lnTo>
                    <a:lnTo>
                      <a:pt x="99" y="21"/>
                    </a:lnTo>
                    <a:lnTo>
                      <a:pt x="110" y="36"/>
                    </a:lnTo>
                    <a:lnTo>
                      <a:pt x="110" y="38"/>
                    </a:lnTo>
                    <a:lnTo>
                      <a:pt x="109" y="39"/>
                    </a:lnTo>
                    <a:lnTo>
                      <a:pt x="106" y="38"/>
                    </a:lnTo>
                    <a:lnTo>
                      <a:pt x="105" y="36"/>
                    </a:lnTo>
                    <a:lnTo>
                      <a:pt x="103" y="36"/>
                    </a:lnTo>
                    <a:lnTo>
                      <a:pt x="101" y="38"/>
                    </a:lnTo>
                    <a:lnTo>
                      <a:pt x="101" y="40"/>
                    </a:lnTo>
                    <a:lnTo>
                      <a:pt x="102" y="40"/>
                    </a:lnTo>
                    <a:lnTo>
                      <a:pt x="106" y="45"/>
                    </a:lnTo>
                    <a:lnTo>
                      <a:pt x="118" y="52"/>
                    </a:lnTo>
                    <a:lnTo>
                      <a:pt x="121" y="52"/>
                    </a:lnTo>
                    <a:lnTo>
                      <a:pt x="121" y="53"/>
                    </a:lnTo>
                    <a:lnTo>
                      <a:pt x="124" y="57"/>
                    </a:lnTo>
                    <a:lnTo>
                      <a:pt x="124" y="61"/>
                    </a:lnTo>
                    <a:lnTo>
                      <a:pt x="138" y="92"/>
                    </a:lnTo>
                    <a:lnTo>
                      <a:pt x="138" y="93"/>
                    </a:lnTo>
                    <a:lnTo>
                      <a:pt x="141" y="105"/>
                    </a:lnTo>
                    <a:lnTo>
                      <a:pt x="141" y="110"/>
                    </a:lnTo>
                    <a:lnTo>
                      <a:pt x="145" y="120"/>
                    </a:lnTo>
                    <a:lnTo>
                      <a:pt x="146" y="121"/>
                    </a:lnTo>
                    <a:lnTo>
                      <a:pt x="151" y="119"/>
                    </a:lnTo>
                    <a:lnTo>
                      <a:pt x="151" y="117"/>
                    </a:lnTo>
                    <a:lnTo>
                      <a:pt x="155" y="114"/>
                    </a:lnTo>
                    <a:lnTo>
                      <a:pt x="211" y="64"/>
                    </a:lnTo>
                    <a:lnTo>
                      <a:pt x="215" y="59"/>
                    </a:lnTo>
                    <a:lnTo>
                      <a:pt x="222" y="52"/>
                    </a:lnTo>
                    <a:lnTo>
                      <a:pt x="225" y="47"/>
                    </a:lnTo>
                    <a:lnTo>
                      <a:pt x="229" y="43"/>
                    </a:lnTo>
                    <a:lnTo>
                      <a:pt x="233" y="45"/>
                    </a:lnTo>
                    <a:lnTo>
                      <a:pt x="239" y="45"/>
                    </a:lnTo>
                    <a:lnTo>
                      <a:pt x="239" y="40"/>
                    </a:lnTo>
                    <a:lnTo>
                      <a:pt x="237" y="38"/>
                    </a:lnTo>
                    <a:lnTo>
                      <a:pt x="239" y="38"/>
                    </a:lnTo>
                    <a:lnTo>
                      <a:pt x="281" y="4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05" name="Freeform 3348">
                <a:extLst>
                  <a:ext uri="{FF2B5EF4-FFF2-40B4-BE49-F238E27FC236}">
                    <a16:creationId xmlns:a16="http://schemas.microsoft.com/office/drawing/2014/main" id="{2D76E817-E935-2CE9-8895-07CF2E4549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1" y="1408"/>
                <a:ext cx="110" cy="32"/>
              </a:xfrm>
              <a:custGeom>
                <a:avLst/>
                <a:gdLst>
                  <a:gd name="T0" fmla="*/ 432 w 437"/>
                  <a:gd name="T1" fmla="*/ 47 h 130"/>
                  <a:gd name="T2" fmla="*/ 402 w 437"/>
                  <a:gd name="T3" fmla="*/ 54 h 130"/>
                  <a:gd name="T4" fmla="*/ 402 w 437"/>
                  <a:gd name="T5" fmla="*/ 60 h 130"/>
                  <a:gd name="T6" fmla="*/ 422 w 437"/>
                  <a:gd name="T7" fmla="*/ 64 h 130"/>
                  <a:gd name="T8" fmla="*/ 412 w 437"/>
                  <a:gd name="T9" fmla="*/ 75 h 130"/>
                  <a:gd name="T10" fmla="*/ 416 w 437"/>
                  <a:gd name="T11" fmla="*/ 96 h 130"/>
                  <a:gd name="T12" fmla="*/ 411 w 437"/>
                  <a:gd name="T13" fmla="*/ 102 h 130"/>
                  <a:gd name="T14" fmla="*/ 391 w 437"/>
                  <a:gd name="T15" fmla="*/ 92 h 130"/>
                  <a:gd name="T16" fmla="*/ 388 w 437"/>
                  <a:gd name="T17" fmla="*/ 78 h 130"/>
                  <a:gd name="T18" fmla="*/ 375 w 437"/>
                  <a:gd name="T19" fmla="*/ 73 h 130"/>
                  <a:gd name="T20" fmla="*/ 366 w 437"/>
                  <a:gd name="T21" fmla="*/ 68 h 130"/>
                  <a:gd name="T22" fmla="*/ 339 w 437"/>
                  <a:gd name="T23" fmla="*/ 106 h 130"/>
                  <a:gd name="T24" fmla="*/ 337 w 437"/>
                  <a:gd name="T25" fmla="*/ 110 h 130"/>
                  <a:gd name="T26" fmla="*/ 313 w 437"/>
                  <a:gd name="T27" fmla="*/ 120 h 130"/>
                  <a:gd name="T28" fmla="*/ 306 w 437"/>
                  <a:gd name="T29" fmla="*/ 126 h 130"/>
                  <a:gd name="T30" fmla="*/ 296 w 437"/>
                  <a:gd name="T31" fmla="*/ 124 h 130"/>
                  <a:gd name="T32" fmla="*/ 281 w 437"/>
                  <a:gd name="T33" fmla="*/ 130 h 130"/>
                  <a:gd name="T34" fmla="*/ 278 w 437"/>
                  <a:gd name="T35" fmla="*/ 126 h 130"/>
                  <a:gd name="T36" fmla="*/ 278 w 437"/>
                  <a:gd name="T37" fmla="*/ 105 h 130"/>
                  <a:gd name="T38" fmla="*/ 268 w 437"/>
                  <a:gd name="T39" fmla="*/ 98 h 130"/>
                  <a:gd name="T40" fmla="*/ 256 w 437"/>
                  <a:gd name="T41" fmla="*/ 100 h 130"/>
                  <a:gd name="T42" fmla="*/ 239 w 437"/>
                  <a:gd name="T43" fmla="*/ 98 h 130"/>
                  <a:gd name="T44" fmla="*/ 235 w 437"/>
                  <a:gd name="T45" fmla="*/ 112 h 130"/>
                  <a:gd name="T46" fmla="*/ 232 w 437"/>
                  <a:gd name="T47" fmla="*/ 126 h 130"/>
                  <a:gd name="T48" fmla="*/ 214 w 437"/>
                  <a:gd name="T49" fmla="*/ 126 h 130"/>
                  <a:gd name="T50" fmla="*/ 198 w 437"/>
                  <a:gd name="T51" fmla="*/ 128 h 130"/>
                  <a:gd name="T52" fmla="*/ 181 w 437"/>
                  <a:gd name="T53" fmla="*/ 120 h 130"/>
                  <a:gd name="T54" fmla="*/ 174 w 437"/>
                  <a:gd name="T55" fmla="*/ 103 h 130"/>
                  <a:gd name="T56" fmla="*/ 157 w 437"/>
                  <a:gd name="T57" fmla="*/ 116 h 130"/>
                  <a:gd name="T58" fmla="*/ 145 w 437"/>
                  <a:gd name="T59" fmla="*/ 126 h 130"/>
                  <a:gd name="T60" fmla="*/ 133 w 437"/>
                  <a:gd name="T61" fmla="*/ 120 h 130"/>
                  <a:gd name="T62" fmla="*/ 78 w 437"/>
                  <a:gd name="T63" fmla="*/ 119 h 130"/>
                  <a:gd name="T64" fmla="*/ 69 w 437"/>
                  <a:gd name="T65" fmla="*/ 130 h 130"/>
                  <a:gd name="T66" fmla="*/ 63 w 437"/>
                  <a:gd name="T67" fmla="*/ 126 h 130"/>
                  <a:gd name="T68" fmla="*/ 41 w 437"/>
                  <a:gd name="T69" fmla="*/ 130 h 130"/>
                  <a:gd name="T70" fmla="*/ 52 w 437"/>
                  <a:gd name="T71" fmla="*/ 86 h 130"/>
                  <a:gd name="T72" fmla="*/ 62 w 437"/>
                  <a:gd name="T73" fmla="*/ 59 h 130"/>
                  <a:gd name="T74" fmla="*/ 63 w 437"/>
                  <a:gd name="T75" fmla="*/ 45 h 130"/>
                  <a:gd name="T76" fmla="*/ 55 w 437"/>
                  <a:gd name="T77" fmla="*/ 29 h 130"/>
                  <a:gd name="T78" fmla="*/ 49 w 437"/>
                  <a:gd name="T79" fmla="*/ 19 h 130"/>
                  <a:gd name="T80" fmla="*/ 45 w 437"/>
                  <a:gd name="T81" fmla="*/ 4 h 130"/>
                  <a:gd name="T82" fmla="*/ 34 w 437"/>
                  <a:gd name="T83" fmla="*/ 1 h 130"/>
                  <a:gd name="T84" fmla="*/ 24 w 437"/>
                  <a:gd name="T85" fmla="*/ 28 h 130"/>
                  <a:gd name="T86" fmla="*/ 20 w 437"/>
                  <a:gd name="T87" fmla="*/ 39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437" h="130">
                    <a:moveTo>
                      <a:pt x="437" y="46"/>
                    </a:moveTo>
                    <a:lnTo>
                      <a:pt x="435" y="49"/>
                    </a:lnTo>
                    <a:lnTo>
                      <a:pt x="432" y="47"/>
                    </a:lnTo>
                    <a:lnTo>
                      <a:pt x="422" y="47"/>
                    </a:lnTo>
                    <a:lnTo>
                      <a:pt x="407" y="50"/>
                    </a:lnTo>
                    <a:lnTo>
                      <a:pt x="402" y="54"/>
                    </a:lnTo>
                    <a:lnTo>
                      <a:pt x="401" y="54"/>
                    </a:lnTo>
                    <a:lnTo>
                      <a:pt x="400" y="59"/>
                    </a:lnTo>
                    <a:lnTo>
                      <a:pt x="402" y="60"/>
                    </a:lnTo>
                    <a:lnTo>
                      <a:pt x="411" y="67"/>
                    </a:lnTo>
                    <a:lnTo>
                      <a:pt x="416" y="64"/>
                    </a:lnTo>
                    <a:lnTo>
                      <a:pt x="422" y="64"/>
                    </a:lnTo>
                    <a:lnTo>
                      <a:pt x="415" y="67"/>
                    </a:lnTo>
                    <a:lnTo>
                      <a:pt x="411" y="70"/>
                    </a:lnTo>
                    <a:lnTo>
                      <a:pt x="412" y="75"/>
                    </a:lnTo>
                    <a:lnTo>
                      <a:pt x="414" y="86"/>
                    </a:lnTo>
                    <a:lnTo>
                      <a:pt x="416" y="91"/>
                    </a:lnTo>
                    <a:lnTo>
                      <a:pt x="416" y="96"/>
                    </a:lnTo>
                    <a:lnTo>
                      <a:pt x="415" y="99"/>
                    </a:lnTo>
                    <a:lnTo>
                      <a:pt x="414" y="99"/>
                    </a:lnTo>
                    <a:lnTo>
                      <a:pt x="411" y="102"/>
                    </a:lnTo>
                    <a:lnTo>
                      <a:pt x="409" y="102"/>
                    </a:lnTo>
                    <a:lnTo>
                      <a:pt x="391" y="105"/>
                    </a:lnTo>
                    <a:lnTo>
                      <a:pt x="391" y="92"/>
                    </a:lnTo>
                    <a:lnTo>
                      <a:pt x="390" y="81"/>
                    </a:lnTo>
                    <a:lnTo>
                      <a:pt x="390" y="78"/>
                    </a:lnTo>
                    <a:lnTo>
                      <a:pt x="388" y="78"/>
                    </a:lnTo>
                    <a:lnTo>
                      <a:pt x="388" y="76"/>
                    </a:lnTo>
                    <a:lnTo>
                      <a:pt x="384" y="75"/>
                    </a:lnTo>
                    <a:lnTo>
                      <a:pt x="375" y="73"/>
                    </a:lnTo>
                    <a:lnTo>
                      <a:pt x="368" y="70"/>
                    </a:lnTo>
                    <a:lnTo>
                      <a:pt x="368" y="68"/>
                    </a:lnTo>
                    <a:lnTo>
                      <a:pt x="366" y="68"/>
                    </a:lnTo>
                    <a:lnTo>
                      <a:pt x="359" y="73"/>
                    </a:lnTo>
                    <a:lnTo>
                      <a:pt x="342" y="92"/>
                    </a:lnTo>
                    <a:lnTo>
                      <a:pt x="339" y="106"/>
                    </a:lnTo>
                    <a:lnTo>
                      <a:pt x="338" y="107"/>
                    </a:lnTo>
                    <a:lnTo>
                      <a:pt x="338" y="110"/>
                    </a:lnTo>
                    <a:lnTo>
                      <a:pt x="337" y="110"/>
                    </a:lnTo>
                    <a:lnTo>
                      <a:pt x="323" y="113"/>
                    </a:lnTo>
                    <a:lnTo>
                      <a:pt x="316" y="119"/>
                    </a:lnTo>
                    <a:lnTo>
                      <a:pt x="313" y="120"/>
                    </a:lnTo>
                    <a:lnTo>
                      <a:pt x="312" y="119"/>
                    </a:lnTo>
                    <a:lnTo>
                      <a:pt x="310" y="121"/>
                    </a:lnTo>
                    <a:lnTo>
                      <a:pt x="306" y="126"/>
                    </a:lnTo>
                    <a:lnTo>
                      <a:pt x="302" y="128"/>
                    </a:lnTo>
                    <a:lnTo>
                      <a:pt x="298" y="126"/>
                    </a:lnTo>
                    <a:lnTo>
                      <a:pt x="296" y="124"/>
                    </a:lnTo>
                    <a:lnTo>
                      <a:pt x="285" y="124"/>
                    </a:lnTo>
                    <a:lnTo>
                      <a:pt x="282" y="128"/>
                    </a:lnTo>
                    <a:lnTo>
                      <a:pt x="281" y="130"/>
                    </a:lnTo>
                    <a:lnTo>
                      <a:pt x="279" y="130"/>
                    </a:lnTo>
                    <a:lnTo>
                      <a:pt x="278" y="127"/>
                    </a:lnTo>
                    <a:lnTo>
                      <a:pt x="278" y="126"/>
                    </a:lnTo>
                    <a:lnTo>
                      <a:pt x="277" y="124"/>
                    </a:lnTo>
                    <a:lnTo>
                      <a:pt x="278" y="121"/>
                    </a:lnTo>
                    <a:lnTo>
                      <a:pt x="278" y="105"/>
                    </a:lnTo>
                    <a:lnTo>
                      <a:pt x="279" y="100"/>
                    </a:lnTo>
                    <a:lnTo>
                      <a:pt x="272" y="98"/>
                    </a:lnTo>
                    <a:lnTo>
                      <a:pt x="268" y="98"/>
                    </a:lnTo>
                    <a:lnTo>
                      <a:pt x="261" y="102"/>
                    </a:lnTo>
                    <a:lnTo>
                      <a:pt x="258" y="102"/>
                    </a:lnTo>
                    <a:lnTo>
                      <a:pt x="256" y="100"/>
                    </a:lnTo>
                    <a:lnTo>
                      <a:pt x="241" y="98"/>
                    </a:lnTo>
                    <a:lnTo>
                      <a:pt x="239" y="96"/>
                    </a:lnTo>
                    <a:lnTo>
                      <a:pt x="239" y="98"/>
                    </a:lnTo>
                    <a:lnTo>
                      <a:pt x="236" y="102"/>
                    </a:lnTo>
                    <a:lnTo>
                      <a:pt x="235" y="103"/>
                    </a:lnTo>
                    <a:lnTo>
                      <a:pt x="235" y="112"/>
                    </a:lnTo>
                    <a:lnTo>
                      <a:pt x="236" y="117"/>
                    </a:lnTo>
                    <a:lnTo>
                      <a:pt x="235" y="121"/>
                    </a:lnTo>
                    <a:lnTo>
                      <a:pt x="232" y="126"/>
                    </a:lnTo>
                    <a:lnTo>
                      <a:pt x="225" y="128"/>
                    </a:lnTo>
                    <a:lnTo>
                      <a:pt x="219" y="128"/>
                    </a:lnTo>
                    <a:lnTo>
                      <a:pt x="214" y="126"/>
                    </a:lnTo>
                    <a:lnTo>
                      <a:pt x="205" y="119"/>
                    </a:lnTo>
                    <a:lnTo>
                      <a:pt x="201" y="123"/>
                    </a:lnTo>
                    <a:lnTo>
                      <a:pt x="198" y="128"/>
                    </a:lnTo>
                    <a:lnTo>
                      <a:pt x="198" y="127"/>
                    </a:lnTo>
                    <a:lnTo>
                      <a:pt x="196" y="127"/>
                    </a:lnTo>
                    <a:lnTo>
                      <a:pt x="181" y="120"/>
                    </a:lnTo>
                    <a:lnTo>
                      <a:pt x="174" y="106"/>
                    </a:lnTo>
                    <a:lnTo>
                      <a:pt x="174" y="105"/>
                    </a:lnTo>
                    <a:lnTo>
                      <a:pt x="174" y="103"/>
                    </a:lnTo>
                    <a:lnTo>
                      <a:pt x="172" y="103"/>
                    </a:lnTo>
                    <a:lnTo>
                      <a:pt x="171" y="105"/>
                    </a:lnTo>
                    <a:lnTo>
                      <a:pt x="157" y="116"/>
                    </a:lnTo>
                    <a:lnTo>
                      <a:pt x="150" y="124"/>
                    </a:lnTo>
                    <a:lnTo>
                      <a:pt x="148" y="123"/>
                    </a:lnTo>
                    <a:lnTo>
                      <a:pt x="145" y="126"/>
                    </a:lnTo>
                    <a:lnTo>
                      <a:pt x="144" y="126"/>
                    </a:lnTo>
                    <a:lnTo>
                      <a:pt x="144" y="124"/>
                    </a:lnTo>
                    <a:lnTo>
                      <a:pt x="133" y="120"/>
                    </a:lnTo>
                    <a:lnTo>
                      <a:pt x="114" y="119"/>
                    </a:lnTo>
                    <a:lnTo>
                      <a:pt x="83" y="120"/>
                    </a:lnTo>
                    <a:lnTo>
                      <a:pt x="78" y="119"/>
                    </a:lnTo>
                    <a:lnTo>
                      <a:pt x="73" y="124"/>
                    </a:lnTo>
                    <a:lnTo>
                      <a:pt x="70" y="130"/>
                    </a:lnTo>
                    <a:lnTo>
                      <a:pt x="69" y="130"/>
                    </a:lnTo>
                    <a:lnTo>
                      <a:pt x="67" y="128"/>
                    </a:lnTo>
                    <a:lnTo>
                      <a:pt x="64" y="127"/>
                    </a:lnTo>
                    <a:lnTo>
                      <a:pt x="63" y="126"/>
                    </a:lnTo>
                    <a:lnTo>
                      <a:pt x="62" y="126"/>
                    </a:lnTo>
                    <a:lnTo>
                      <a:pt x="44" y="130"/>
                    </a:lnTo>
                    <a:lnTo>
                      <a:pt x="41" y="130"/>
                    </a:lnTo>
                    <a:lnTo>
                      <a:pt x="39" y="128"/>
                    </a:lnTo>
                    <a:lnTo>
                      <a:pt x="45" y="119"/>
                    </a:lnTo>
                    <a:lnTo>
                      <a:pt x="52" y="86"/>
                    </a:lnTo>
                    <a:lnTo>
                      <a:pt x="52" y="81"/>
                    </a:lnTo>
                    <a:lnTo>
                      <a:pt x="59" y="61"/>
                    </a:lnTo>
                    <a:lnTo>
                      <a:pt x="62" y="59"/>
                    </a:lnTo>
                    <a:lnTo>
                      <a:pt x="62" y="56"/>
                    </a:lnTo>
                    <a:lnTo>
                      <a:pt x="63" y="46"/>
                    </a:lnTo>
                    <a:lnTo>
                      <a:pt x="63" y="45"/>
                    </a:lnTo>
                    <a:lnTo>
                      <a:pt x="60" y="35"/>
                    </a:lnTo>
                    <a:lnTo>
                      <a:pt x="59" y="35"/>
                    </a:lnTo>
                    <a:lnTo>
                      <a:pt x="55" y="29"/>
                    </a:lnTo>
                    <a:lnTo>
                      <a:pt x="55" y="28"/>
                    </a:lnTo>
                    <a:lnTo>
                      <a:pt x="52" y="26"/>
                    </a:lnTo>
                    <a:lnTo>
                      <a:pt x="49" y="19"/>
                    </a:lnTo>
                    <a:lnTo>
                      <a:pt x="49" y="16"/>
                    </a:lnTo>
                    <a:lnTo>
                      <a:pt x="48" y="14"/>
                    </a:lnTo>
                    <a:lnTo>
                      <a:pt x="45" y="4"/>
                    </a:lnTo>
                    <a:lnTo>
                      <a:pt x="39" y="1"/>
                    </a:lnTo>
                    <a:lnTo>
                      <a:pt x="35" y="0"/>
                    </a:lnTo>
                    <a:lnTo>
                      <a:pt x="34" y="1"/>
                    </a:lnTo>
                    <a:lnTo>
                      <a:pt x="27" y="1"/>
                    </a:lnTo>
                    <a:lnTo>
                      <a:pt x="25" y="6"/>
                    </a:lnTo>
                    <a:lnTo>
                      <a:pt x="24" y="28"/>
                    </a:lnTo>
                    <a:lnTo>
                      <a:pt x="25" y="29"/>
                    </a:lnTo>
                    <a:lnTo>
                      <a:pt x="23" y="35"/>
                    </a:lnTo>
                    <a:lnTo>
                      <a:pt x="20" y="39"/>
                    </a:lnTo>
                    <a:lnTo>
                      <a:pt x="2" y="45"/>
                    </a:lnTo>
                    <a:lnTo>
                      <a:pt x="0" y="4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06" name="Freeform 3349">
                <a:extLst>
                  <a:ext uri="{FF2B5EF4-FFF2-40B4-BE49-F238E27FC236}">
                    <a16:creationId xmlns:a16="http://schemas.microsoft.com/office/drawing/2014/main" id="{F8C94D95-4404-B887-D5A4-4ACC144C3F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6" y="1419"/>
                <a:ext cx="6" cy="17"/>
              </a:xfrm>
              <a:custGeom>
                <a:avLst/>
                <a:gdLst>
                  <a:gd name="T0" fmla="*/ 23 w 26"/>
                  <a:gd name="T1" fmla="*/ 0 h 68"/>
                  <a:gd name="T2" fmla="*/ 22 w 26"/>
                  <a:gd name="T3" fmla="*/ 4 h 68"/>
                  <a:gd name="T4" fmla="*/ 22 w 26"/>
                  <a:gd name="T5" fmla="*/ 9 h 68"/>
                  <a:gd name="T6" fmla="*/ 20 w 26"/>
                  <a:gd name="T7" fmla="*/ 16 h 68"/>
                  <a:gd name="T8" fmla="*/ 18 w 26"/>
                  <a:gd name="T9" fmla="*/ 22 h 68"/>
                  <a:gd name="T10" fmla="*/ 12 w 26"/>
                  <a:gd name="T11" fmla="*/ 28 h 68"/>
                  <a:gd name="T12" fmla="*/ 8 w 26"/>
                  <a:gd name="T13" fmla="*/ 28 h 68"/>
                  <a:gd name="T14" fmla="*/ 2 w 26"/>
                  <a:gd name="T15" fmla="*/ 34 h 68"/>
                  <a:gd name="T16" fmla="*/ 2 w 26"/>
                  <a:gd name="T17" fmla="*/ 36 h 68"/>
                  <a:gd name="T18" fmla="*/ 0 w 26"/>
                  <a:gd name="T19" fmla="*/ 40 h 68"/>
                  <a:gd name="T20" fmla="*/ 0 w 26"/>
                  <a:gd name="T21" fmla="*/ 43 h 68"/>
                  <a:gd name="T22" fmla="*/ 10 w 26"/>
                  <a:gd name="T23" fmla="*/ 43 h 68"/>
                  <a:gd name="T24" fmla="*/ 12 w 26"/>
                  <a:gd name="T25" fmla="*/ 44 h 68"/>
                  <a:gd name="T26" fmla="*/ 16 w 26"/>
                  <a:gd name="T27" fmla="*/ 47 h 68"/>
                  <a:gd name="T28" fmla="*/ 18 w 26"/>
                  <a:gd name="T29" fmla="*/ 54 h 68"/>
                  <a:gd name="T30" fmla="*/ 26 w 26"/>
                  <a:gd name="T31" fmla="*/ 65 h 68"/>
                  <a:gd name="T32" fmla="*/ 26 w 26"/>
                  <a:gd name="T33" fmla="*/ 68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6" h="68">
                    <a:moveTo>
                      <a:pt x="23" y="0"/>
                    </a:moveTo>
                    <a:lnTo>
                      <a:pt x="22" y="4"/>
                    </a:lnTo>
                    <a:lnTo>
                      <a:pt x="22" y="9"/>
                    </a:lnTo>
                    <a:lnTo>
                      <a:pt x="20" y="16"/>
                    </a:lnTo>
                    <a:lnTo>
                      <a:pt x="18" y="22"/>
                    </a:lnTo>
                    <a:lnTo>
                      <a:pt x="12" y="28"/>
                    </a:lnTo>
                    <a:lnTo>
                      <a:pt x="8" y="28"/>
                    </a:lnTo>
                    <a:lnTo>
                      <a:pt x="2" y="34"/>
                    </a:lnTo>
                    <a:lnTo>
                      <a:pt x="2" y="36"/>
                    </a:lnTo>
                    <a:lnTo>
                      <a:pt x="0" y="40"/>
                    </a:lnTo>
                    <a:lnTo>
                      <a:pt x="0" y="43"/>
                    </a:lnTo>
                    <a:lnTo>
                      <a:pt x="10" y="43"/>
                    </a:lnTo>
                    <a:lnTo>
                      <a:pt x="12" y="44"/>
                    </a:lnTo>
                    <a:lnTo>
                      <a:pt x="16" y="47"/>
                    </a:lnTo>
                    <a:lnTo>
                      <a:pt x="18" y="54"/>
                    </a:lnTo>
                    <a:lnTo>
                      <a:pt x="26" y="65"/>
                    </a:lnTo>
                    <a:lnTo>
                      <a:pt x="26" y="6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07" name="Freeform 3350">
                <a:extLst>
                  <a:ext uri="{FF2B5EF4-FFF2-40B4-BE49-F238E27FC236}">
                    <a16:creationId xmlns:a16="http://schemas.microsoft.com/office/drawing/2014/main" id="{E53F032A-8CC1-2CCB-BF11-76F75030A7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3" y="1436"/>
                <a:ext cx="32" cy="74"/>
              </a:xfrm>
              <a:custGeom>
                <a:avLst/>
                <a:gdLst>
                  <a:gd name="T0" fmla="*/ 39 w 129"/>
                  <a:gd name="T1" fmla="*/ 1 h 297"/>
                  <a:gd name="T2" fmla="*/ 49 w 129"/>
                  <a:gd name="T3" fmla="*/ 8 h 297"/>
                  <a:gd name="T4" fmla="*/ 49 w 129"/>
                  <a:gd name="T5" fmla="*/ 24 h 297"/>
                  <a:gd name="T6" fmla="*/ 48 w 129"/>
                  <a:gd name="T7" fmla="*/ 38 h 297"/>
                  <a:gd name="T8" fmla="*/ 27 w 129"/>
                  <a:gd name="T9" fmla="*/ 50 h 297"/>
                  <a:gd name="T10" fmla="*/ 14 w 129"/>
                  <a:gd name="T11" fmla="*/ 54 h 297"/>
                  <a:gd name="T12" fmla="*/ 10 w 129"/>
                  <a:gd name="T13" fmla="*/ 60 h 297"/>
                  <a:gd name="T14" fmla="*/ 12 w 129"/>
                  <a:gd name="T15" fmla="*/ 64 h 297"/>
                  <a:gd name="T16" fmla="*/ 10 w 129"/>
                  <a:gd name="T17" fmla="*/ 114 h 297"/>
                  <a:gd name="T18" fmla="*/ 5 w 129"/>
                  <a:gd name="T19" fmla="*/ 123 h 297"/>
                  <a:gd name="T20" fmla="*/ 0 w 129"/>
                  <a:gd name="T21" fmla="*/ 124 h 297"/>
                  <a:gd name="T22" fmla="*/ 2 w 129"/>
                  <a:gd name="T23" fmla="*/ 128 h 297"/>
                  <a:gd name="T24" fmla="*/ 12 w 129"/>
                  <a:gd name="T25" fmla="*/ 140 h 297"/>
                  <a:gd name="T26" fmla="*/ 17 w 129"/>
                  <a:gd name="T27" fmla="*/ 151 h 297"/>
                  <a:gd name="T28" fmla="*/ 16 w 129"/>
                  <a:gd name="T29" fmla="*/ 154 h 297"/>
                  <a:gd name="T30" fmla="*/ 13 w 129"/>
                  <a:gd name="T31" fmla="*/ 158 h 297"/>
                  <a:gd name="T32" fmla="*/ 14 w 129"/>
                  <a:gd name="T33" fmla="*/ 166 h 297"/>
                  <a:gd name="T34" fmla="*/ 17 w 129"/>
                  <a:gd name="T35" fmla="*/ 172 h 297"/>
                  <a:gd name="T36" fmla="*/ 19 w 129"/>
                  <a:gd name="T37" fmla="*/ 180 h 297"/>
                  <a:gd name="T38" fmla="*/ 20 w 129"/>
                  <a:gd name="T39" fmla="*/ 188 h 297"/>
                  <a:gd name="T40" fmla="*/ 16 w 129"/>
                  <a:gd name="T41" fmla="*/ 193 h 297"/>
                  <a:gd name="T42" fmla="*/ 28 w 129"/>
                  <a:gd name="T43" fmla="*/ 203 h 297"/>
                  <a:gd name="T44" fmla="*/ 51 w 129"/>
                  <a:gd name="T45" fmla="*/ 205 h 297"/>
                  <a:gd name="T46" fmla="*/ 59 w 129"/>
                  <a:gd name="T47" fmla="*/ 200 h 297"/>
                  <a:gd name="T48" fmla="*/ 65 w 129"/>
                  <a:gd name="T49" fmla="*/ 201 h 297"/>
                  <a:gd name="T50" fmla="*/ 72 w 129"/>
                  <a:gd name="T51" fmla="*/ 210 h 297"/>
                  <a:gd name="T52" fmla="*/ 73 w 129"/>
                  <a:gd name="T53" fmla="*/ 211 h 297"/>
                  <a:gd name="T54" fmla="*/ 76 w 129"/>
                  <a:gd name="T55" fmla="*/ 222 h 297"/>
                  <a:gd name="T56" fmla="*/ 79 w 129"/>
                  <a:gd name="T57" fmla="*/ 219 h 297"/>
                  <a:gd name="T58" fmla="*/ 80 w 129"/>
                  <a:gd name="T59" fmla="*/ 217 h 297"/>
                  <a:gd name="T60" fmla="*/ 86 w 129"/>
                  <a:gd name="T61" fmla="*/ 214 h 297"/>
                  <a:gd name="T62" fmla="*/ 87 w 129"/>
                  <a:gd name="T63" fmla="*/ 215 h 297"/>
                  <a:gd name="T64" fmla="*/ 87 w 129"/>
                  <a:gd name="T65" fmla="*/ 239 h 297"/>
                  <a:gd name="T66" fmla="*/ 84 w 129"/>
                  <a:gd name="T67" fmla="*/ 254 h 297"/>
                  <a:gd name="T68" fmla="*/ 108 w 129"/>
                  <a:gd name="T69" fmla="*/ 260 h 297"/>
                  <a:gd name="T70" fmla="*/ 115 w 129"/>
                  <a:gd name="T71" fmla="*/ 263 h 297"/>
                  <a:gd name="T72" fmla="*/ 113 w 129"/>
                  <a:gd name="T73" fmla="*/ 267 h 297"/>
                  <a:gd name="T74" fmla="*/ 115 w 129"/>
                  <a:gd name="T75" fmla="*/ 286 h 2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29" h="297">
                    <a:moveTo>
                      <a:pt x="38" y="0"/>
                    </a:moveTo>
                    <a:lnTo>
                      <a:pt x="39" y="1"/>
                    </a:lnTo>
                    <a:lnTo>
                      <a:pt x="41" y="1"/>
                    </a:lnTo>
                    <a:lnTo>
                      <a:pt x="49" y="8"/>
                    </a:lnTo>
                    <a:lnTo>
                      <a:pt x="51" y="17"/>
                    </a:lnTo>
                    <a:lnTo>
                      <a:pt x="49" y="24"/>
                    </a:lnTo>
                    <a:lnTo>
                      <a:pt x="49" y="33"/>
                    </a:lnTo>
                    <a:lnTo>
                      <a:pt x="48" y="38"/>
                    </a:lnTo>
                    <a:lnTo>
                      <a:pt x="37" y="46"/>
                    </a:lnTo>
                    <a:lnTo>
                      <a:pt x="27" y="50"/>
                    </a:lnTo>
                    <a:lnTo>
                      <a:pt x="20" y="52"/>
                    </a:lnTo>
                    <a:lnTo>
                      <a:pt x="14" y="54"/>
                    </a:lnTo>
                    <a:lnTo>
                      <a:pt x="9" y="59"/>
                    </a:lnTo>
                    <a:lnTo>
                      <a:pt x="10" y="60"/>
                    </a:lnTo>
                    <a:lnTo>
                      <a:pt x="10" y="63"/>
                    </a:lnTo>
                    <a:lnTo>
                      <a:pt x="12" y="64"/>
                    </a:lnTo>
                    <a:lnTo>
                      <a:pt x="7" y="91"/>
                    </a:lnTo>
                    <a:lnTo>
                      <a:pt x="10" y="114"/>
                    </a:lnTo>
                    <a:lnTo>
                      <a:pt x="12" y="120"/>
                    </a:lnTo>
                    <a:lnTo>
                      <a:pt x="5" y="123"/>
                    </a:lnTo>
                    <a:lnTo>
                      <a:pt x="3" y="124"/>
                    </a:lnTo>
                    <a:lnTo>
                      <a:pt x="0" y="124"/>
                    </a:lnTo>
                    <a:lnTo>
                      <a:pt x="0" y="126"/>
                    </a:lnTo>
                    <a:lnTo>
                      <a:pt x="2" y="128"/>
                    </a:lnTo>
                    <a:lnTo>
                      <a:pt x="3" y="128"/>
                    </a:lnTo>
                    <a:lnTo>
                      <a:pt x="12" y="140"/>
                    </a:lnTo>
                    <a:lnTo>
                      <a:pt x="16" y="147"/>
                    </a:lnTo>
                    <a:lnTo>
                      <a:pt x="17" y="151"/>
                    </a:lnTo>
                    <a:lnTo>
                      <a:pt x="17" y="152"/>
                    </a:lnTo>
                    <a:lnTo>
                      <a:pt x="16" y="154"/>
                    </a:lnTo>
                    <a:lnTo>
                      <a:pt x="16" y="155"/>
                    </a:lnTo>
                    <a:lnTo>
                      <a:pt x="13" y="158"/>
                    </a:lnTo>
                    <a:lnTo>
                      <a:pt x="12" y="161"/>
                    </a:lnTo>
                    <a:lnTo>
                      <a:pt x="14" y="166"/>
                    </a:lnTo>
                    <a:lnTo>
                      <a:pt x="16" y="167"/>
                    </a:lnTo>
                    <a:lnTo>
                      <a:pt x="17" y="172"/>
                    </a:lnTo>
                    <a:lnTo>
                      <a:pt x="19" y="179"/>
                    </a:lnTo>
                    <a:lnTo>
                      <a:pt x="19" y="180"/>
                    </a:lnTo>
                    <a:lnTo>
                      <a:pt x="20" y="186"/>
                    </a:lnTo>
                    <a:lnTo>
                      <a:pt x="20" y="188"/>
                    </a:lnTo>
                    <a:lnTo>
                      <a:pt x="17" y="193"/>
                    </a:lnTo>
                    <a:lnTo>
                      <a:pt x="16" y="193"/>
                    </a:lnTo>
                    <a:lnTo>
                      <a:pt x="17" y="195"/>
                    </a:lnTo>
                    <a:lnTo>
                      <a:pt x="28" y="203"/>
                    </a:lnTo>
                    <a:lnTo>
                      <a:pt x="38" y="203"/>
                    </a:lnTo>
                    <a:lnTo>
                      <a:pt x="51" y="205"/>
                    </a:lnTo>
                    <a:lnTo>
                      <a:pt x="55" y="204"/>
                    </a:lnTo>
                    <a:lnTo>
                      <a:pt x="59" y="200"/>
                    </a:lnTo>
                    <a:lnTo>
                      <a:pt x="63" y="200"/>
                    </a:lnTo>
                    <a:lnTo>
                      <a:pt x="65" y="201"/>
                    </a:lnTo>
                    <a:lnTo>
                      <a:pt x="69" y="203"/>
                    </a:lnTo>
                    <a:lnTo>
                      <a:pt x="72" y="210"/>
                    </a:lnTo>
                    <a:lnTo>
                      <a:pt x="73" y="210"/>
                    </a:lnTo>
                    <a:lnTo>
                      <a:pt x="73" y="211"/>
                    </a:lnTo>
                    <a:lnTo>
                      <a:pt x="76" y="221"/>
                    </a:lnTo>
                    <a:lnTo>
                      <a:pt x="76" y="222"/>
                    </a:lnTo>
                    <a:lnTo>
                      <a:pt x="79" y="221"/>
                    </a:lnTo>
                    <a:lnTo>
                      <a:pt x="79" y="219"/>
                    </a:lnTo>
                    <a:lnTo>
                      <a:pt x="80" y="218"/>
                    </a:lnTo>
                    <a:lnTo>
                      <a:pt x="80" y="217"/>
                    </a:lnTo>
                    <a:lnTo>
                      <a:pt x="81" y="215"/>
                    </a:lnTo>
                    <a:lnTo>
                      <a:pt x="86" y="214"/>
                    </a:lnTo>
                    <a:lnTo>
                      <a:pt x="87" y="214"/>
                    </a:lnTo>
                    <a:lnTo>
                      <a:pt x="87" y="215"/>
                    </a:lnTo>
                    <a:lnTo>
                      <a:pt x="86" y="226"/>
                    </a:lnTo>
                    <a:lnTo>
                      <a:pt x="87" y="239"/>
                    </a:lnTo>
                    <a:lnTo>
                      <a:pt x="84" y="250"/>
                    </a:lnTo>
                    <a:lnTo>
                      <a:pt x="84" y="254"/>
                    </a:lnTo>
                    <a:lnTo>
                      <a:pt x="104" y="258"/>
                    </a:lnTo>
                    <a:lnTo>
                      <a:pt x="108" y="260"/>
                    </a:lnTo>
                    <a:lnTo>
                      <a:pt x="113" y="263"/>
                    </a:lnTo>
                    <a:lnTo>
                      <a:pt x="115" y="263"/>
                    </a:lnTo>
                    <a:lnTo>
                      <a:pt x="115" y="267"/>
                    </a:lnTo>
                    <a:lnTo>
                      <a:pt x="113" y="267"/>
                    </a:lnTo>
                    <a:lnTo>
                      <a:pt x="113" y="278"/>
                    </a:lnTo>
                    <a:lnTo>
                      <a:pt x="115" y="286"/>
                    </a:lnTo>
                    <a:lnTo>
                      <a:pt x="129" y="29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08" name="Freeform 3351">
                <a:extLst>
                  <a:ext uri="{FF2B5EF4-FFF2-40B4-BE49-F238E27FC236}">
                    <a16:creationId xmlns:a16="http://schemas.microsoft.com/office/drawing/2014/main" id="{315CD761-41B4-4191-45D6-65D3068371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5" y="1505"/>
                <a:ext cx="85" cy="67"/>
              </a:xfrm>
              <a:custGeom>
                <a:avLst/>
                <a:gdLst>
                  <a:gd name="T0" fmla="*/ 1 w 341"/>
                  <a:gd name="T1" fmla="*/ 19 h 267"/>
                  <a:gd name="T2" fmla="*/ 10 w 341"/>
                  <a:gd name="T3" fmla="*/ 23 h 267"/>
                  <a:gd name="T4" fmla="*/ 12 w 341"/>
                  <a:gd name="T5" fmla="*/ 21 h 267"/>
                  <a:gd name="T6" fmla="*/ 17 w 341"/>
                  <a:gd name="T7" fmla="*/ 19 h 267"/>
                  <a:gd name="T8" fmla="*/ 24 w 341"/>
                  <a:gd name="T9" fmla="*/ 22 h 267"/>
                  <a:gd name="T10" fmla="*/ 26 w 341"/>
                  <a:gd name="T11" fmla="*/ 21 h 267"/>
                  <a:gd name="T12" fmla="*/ 32 w 341"/>
                  <a:gd name="T13" fmla="*/ 19 h 267"/>
                  <a:gd name="T14" fmla="*/ 44 w 341"/>
                  <a:gd name="T15" fmla="*/ 18 h 267"/>
                  <a:gd name="T16" fmla="*/ 49 w 341"/>
                  <a:gd name="T17" fmla="*/ 13 h 267"/>
                  <a:gd name="T18" fmla="*/ 50 w 341"/>
                  <a:gd name="T19" fmla="*/ 18 h 267"/>
                  <a:gd name="T20" fmla="*/ 58 w 341"/>
                  <a:gd name="T21" fmla="*/ 14 h 267"/>
                  <a:gd name="T22" fmla="*/ 60 w 341"/>
                  <a:gd name="T23" fmla="*/ 11 h 267"/>
                  <a:gd name="T24" fmla="*/ 60 w 341"/>
                  <a:gd name="T25" fmla="*/ 0 h 267"/>
                  <a:gd name="T26" fmla="*/ 64 w 341"/>
                  <a:gd name="T27" fmla="*/ 1 h 267"/>
                  <a:gd name="T28" fmla="*/ 65 w 341"/>
                  <a:gd name="T29" fmla="*/ 6 h 267"/>
                  <a:gd name="T30" fmla="*/ 87 w 341"/>
                  <a:gd name="T31" fmla="*/ 40 h 267"/>
                  <a:gd name="T32" fmla="*/ 88 w 341"/>
                  <a:gd name="T33" fmla="*/ 54 h 267"/>
                  <a:gd name="T34" fmla="*/ 85 w 341"/>
                  <a:gd name="T35" fmla="*/ 63 h 267"/>
                  <a:gd name="T36" fmla="*/ 85 w 341"/>
                  <a:gd name="T37" fmla="*/ 67 h 267"/>
                  <a:gd name="T38" fmla="*/ 87 w 341"/>
                  <a:gd name="T39" fmla="*/ 71 h 267"/>
                  <a:gd name="T40" fmla="*/ 102 w 341"/>
                  <a:gd name="T41" fmla="*/ 63 h 267"/>
                  <a:gd name="T42" fmla="*/ 121 w 341"/>
                  <a:gd name="T43" fmla="*/ 49 h 267"/>
                  <a:gd name="T44" fmla="*/ 124 w 341"/>
                  <a:gd name="T45" fmla="*/ 64 h 267"/>
                  <a:gd name="T46" fmla="*/ 137 w 341"/>
                  <a:gd name="T47" fmla="*/ 70 h 267"/>
                  <a:gd name="T48" fmla="*/ 159 w 341"/>
                  <a:gd name="T49" fmla="*/ 80 h 267"/>
                  <a:gd name="T50" fmla="*/ 167 w 341"/>
                  <a:gd name="T51" fmla="*/ 100 h 267"/>
                  <a:gd name="T52" fmla="*/ 173 w 341"/>
                  <a:gd name="T53" fmla="*/ 109 h 267"/>
                  <a:gd name="T54" fmla="*/ 185 w 341"/>
                  <a:gd name="T55" fmla="*/ 117 h 267"/>
                  <a:gd name="T56" fmla="*/ 197 w 341"/>
                  <a:gd name="T57" fmla="*/ 126 h 267"/>
                  <a:gd name="T58" fmla="*/ 205 w 341"/>
                  <a:gd name="T59" fmla="*/ 121 h 267"/>
                  <a:gd name="T60" fmla="*/ 214 w 341"/>
                  <a:gd name="T61" fmla="*/ 131 h 267"/>
                  <a:gd name="T62" fmla="*/ 211 w 341"/>
                  <a:gd name="T63" fmla="*/ 141 h 267"/>
                  <a:gd name="T64" fmla="*/ 208 w 341"/>
                  <a:gd name="T65" fmla="*/ 147 h 267"/>
                  <a:gd name="T66" fmla="*/ 229 w 341"/>
                  <a:gd name="T67" fmla="*/ 148 h 267"/>
                  <a:gd name="T68" fmla="*/ 267 w 341"/>
                  <a:gd name="T69" fmla="*/ 138 h 267"/>
                  <a:gd name="T70" fmla="*/ 268 w 341"/>
                  <a:gd name="T71" fmla="*/ 141 h 267"/>
                  <a:gd name="T72" fmla="*/ 283 w 341"/>
                  <a:gd name="T73" fmla="*/ 153 h 267"/>
                  <a:gd name="T74" fmla="*/ 288 w 341"/>
                  <a:gd name="T75" fmla="*/ 156 h 267"/>
                  <a:gd name="T76" fmla="*/ 293 w 341"/>
                  <a:gd name="T77" fmla="*/ 163 h 267"/>
                  <a:gd name="T78" fmla="*/ 289 w 341"/>
                  <a:gd name="T79" fmla="*/ 167 h 267"/>
                  <a:gd name="T80" fmla="*/ 272 w 341"/>
                  <a:gd name="T81" fmla="*/ 174 h 267"/>
                  <a:gd name="T82" fmla="*/ 274 w 341"/>
                  <a:gd name="T83" fmla="*/ 180 h 267"/>
                  <a:gd name="T84" fmla="*/ 278 w 341"/>
                  <a:gd name="T85" fmla="*/ 179 h 267"/>
                  <a:gd name="T86" fmla="*/ 285 w 341"/>
                  <a:gd name="T87" fmla="*/ 177 h 267"/>
                  <a:gd name="T88" fmla="*/ 289 w 341"/>
                  <a:gd name="T89" fmla="*/ 179 h 267"/>
                  <a:gd name="T90" fmla="*/ 297 w 341"/>
                  <a:gd name="T91" fmla="*/ 181 h 267"/>
                  <a:gd name="T92" fmla="*/ 301 w 341"/>
                  <a:gd name="T93" fmla="*/ 183 h 267"/>
                  <a:gd name="T94" fmla="*/ 297 w 341"/>
                  <a:gd name="T95" fmla="*/ 190 h 267"/>
                  <a:gd name="T96" fmla="*/ 296 w 341"/>
                  <a:gd name="T97" fmla="*/ 198 h 267"/>
                  <a:gd name="T98" fmla="*/ 294 w 341"/>
                  <a:gd name="T99" fmla="*/ 230 h 267"/>
                  <a:gd name="T100" fmla="*/ 297 w 341"/>
                  <a:gd name="T101" fmla="*/ 240 h 267"/>
                  <a:gd name="T102" fmla="*/ 308 w 341"/>
                  <a:gd name="T103" fmla="*/ 243 h 267"/>
                  <a:gd name="T104" fmla="*/ 322 w 341"/>
                  <a:gd name="T105" fmla="*/ 250 h 267"/>
                  <a:gd name="T106" fmla="*/ 341 w 341"/>
                  <a:gd name="T107" fmla="*/ 265 h 2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41" h="267">
                    <a:moveTo>
                      <a:pt x="0" y="19"/>
                    </a:moveTo>
                    <a:lnTo>
                      <a:pt x="1" y="19"/>
                    </a:lnTo>
                    <a:lnTo>
                      <a:pt x="8" y="25"/>
                    </a:lnTo>
                    <a:lnTo>
                      <a:pt x="10" y="23"/>
                    </a:lnTo>
                    <a:lnTo>
                      <a:pt x="10" y="22"/>
                    </a:lnTo>
                    <a:lnTo>
                      <a:pt x="12" y="21"/>
                    </a:lnTo>
                    <a:lnTo>
                      <a:pt x="14" y="19"/>
                    </a:lnTo>
                    <a:lnTo>
                      <a:pt x="17" y="19"/>
                    </a:lnTo>
                    <a:lnTo>
                      <a:pt x="20" y="22"/>
                    </a:lnTo>
                    <a:lnTo>
                      <a:pt x="24" y="22"/>
                    </a:lnTo>
                    <a:lnTo>
                      <a:pt x="24" y="21"/>
                    </a:lnTo>
                    <a:lnTo>
                      <a:pt x="26" y="21"/>
                    </a:lnTo>
                    <a:lnTo>
                      <a:pt x="26" y="19"/>
                    </a:lnTo>
                    <a:lnTo>
                      <a:pt x="32" y="19"/>
                    </a:lnTo>
                    <a:lnTo>
                      <a:pt x="37" y="18"/>
                    </a:lnTo>
                    <a:lnTo>
                      <a:pt x="44" y="18"/>
                    </a:lnTo>
                    <a:lnTo>
                      <a:pt x="46" y="13"/>
                    </a:lnTo>
                    <a:lnTo>
                      <a:pt x="49" y="13"/>
                    </a:lnTo>
                    <a:lnTo>
                      <a:pt x="49" y="15"/>
                    </a:lnTo>
                    <a:lnTo>
                      <a:pt x="50" y="18"/>
                    </a:lnTo>
                    <a:lnTo>
                      <a:pt x="57" y="18"/>
                    </a:lnTo>
                    <a:lnTo>
                      <a:pt x="58" y="14"/>
                    </a:lnTo>
                    <a:lnTo>
                      <a:pt x="60" y="14"/>
                    </a:lnTo>
                    <a:lnTo>
                      <a:pt x="60" y="11"/>
                    </a:lnTo>
                    <a:lnTo>
                      <a:pt x="61" y="10"/>
                    </a:lnTo>
                    <a:lnTo>
                      <a:pt x="60" y="0"/>
                    </a:lnTo>
                    <a:lnTo>
                      <a:pt x="61" y="0"/>
                    </a:lnTo>
                    <a:lnTo>
                      <a:pt x="64" y="1"/>
                    </a:lnTo>
                    <a:lnTo>
                      <a:pt x="64" y="3"/>
                    </a:lnTo>
                    <a:lnTo>
                      <a:pt x="65" y="6"/>
                    </a:lnTo>
                    <a:lnTo>
                      <a:pt x="82" y="32"/>
                    </a:lnTo>
                    <a:lnTo>
                      <a:pt x="87" y="40"/>
                    </a:lnTo>
                    <a:lnTo>
                      <a:pt x="88" y="49"/>
                    </a:lnTo>
                    <a:lnTo>
                      <a:pt x="88" y="54"/>
                    </a:lnTo>
                    <a:lnTo>
                      <a:pt x="87" y="60"/>
                    </a:lnTo>
                    <a:lnTo>
                      <a:pt x="85" y="63"/>
                    </a:lnTo>
                    <a:lnTo>
                      <a:pt x="84" y="64"/>
                    </a:lnTo>
                    <a:lnTo>
                      <a:pt x="85" y="67"/>
                    </a:lnTo>
                    <a:lnTo>
                      <a:pt x="85" y="70"/>
                    </a:lnTo>
                    <a:lnTo>
                      <a:pt x="87" y="71"/>
                    </a:lnTo>
                    <a:lnTo>
                      <a:pt x="88" y="71"/>
                    </a:lnTo>
                    <a:lnTo>
                      <a:pt x="102" y="63"/>
                    </a:lnTo>
                    <a:lnTo>
                      <a:pt x="116" y="50"/>
                    </a:lnTo>
                    <a:lnTo>
                      <a:pt x="121" y="49"/>
                    </a:lnTo>
                    <a:lnTo>
                      <a:pt x="121" y="56"/>
                    </a:lnTo>
                    <a:lnTo>
                      <a:pt x="124" y="64"/>
                    </a:lnTo>
                    <a:lnTo>
                      <a:pt x="124" y="66"/>
                    </a:lnTo>
                    <a:lnTo>
                      <a:pt x="137" y="70"/>
                    </a:lnTo>
                    <a:lnTo>
                      <a:pt x="149" y="77"/>
                    </a:lnTo>
                    <a:lnTo>
                      <a:pt x="159" y="80"/>
                    </a:lnTo>
                    <a:lnTo>
                      <a:pt x="167" y="90"/>
                    </a:lnTo>
                    <a:lnTo>
                      <a:pt x="167" y="100"/>
                    </a:lnTo>
                    <a:lnTo>
                      <a:pt x="169" y="107"/>
                    </a:lnTo>
                    <a:lnTo>
                      <a:pt x="173" y="109"/>
                    </a:lnTo>
                    <a:lnTo>
                      <a:pt x="173" y="114"/>
                    </a:lnTo>
                    <a:lnTo>
                      <a:pt x="185" y="117"/>
                    </a:lnTo>
                    <a:lnTo>
                      <a:pt x="195" y="126"/>
                    </a:lnTo>
                    <a:lnTo>
                      <a:pt x="197" y="126"/>
                    </a:lnTo>
                    <a:lnTo>
                      <a:pt x="201" y="124"/>
                    </a:lnTo>
                    <a:lnTo>
                      <a:pt x="205" y="121"/>
                    </a:lnTo>
                    <a:lnTo>
                      <a:pt x="207" y="123"/>
                    </a:lnTo>
                    <a:lnTo>
                      <a:pt x="214" y="131"/>
                    </a:lnTo>
                    <a:lnTo>
                      <a:pt x="214" y="135"/>
                    </a:lnTo>
                    <a:lnTo>
                      <a:pt x="211" y="141"/>
                    </a:lnTo>
                    <a:lnTo>
                      <a:pt x="208" y="145"/>
                    </a:lnTo>
                    <a:lnTo>
                      <a:pt x="208" y="147"/>
                    </a:lnTo>
                    <a:lnTo>
                      <a:pt x="211" y="148"/>
                    </a:lnTo>
                    <a:lnTo>
                      <a:pt x="229" y="148"/>
                    </a:lnTo>
                    <a:lnTo>
                      <a:pt x="258" y="142"/>
                    </a:lnTo>
                    <a:lnTo>
                      <a:pt x="267" y="138"/>
                    </a:lnTo>
                    <a:lnTo>
                      <a:pt x="267" y="140"/>
                    </a:lnTo>
                    <a:lnTo>
                      <a:pt x="268" y="141"/>
                    </a:lnTo>
                    <a:lnTo>
                      <a:pt x="268" y="142"/>
                    </a:lnTo>
                    <a:lnTo>
                      <a:pt x="283" y="153"/>
                    </a:lnTo>
                    <a:lnTo>
                      <a:pt x="285" y="155"/>
                    </a:lnTo>
                    <a:lnTo>
                      <a:pt x="288" y="156"/>
                    </a:lnTo>
                    <a:lnTo>
                      <a:pt x="289" y="160"/>
                    </a:lnTo>
                    <a:lnTo>
                      <a:pt x="293" y="163"/>
                    </a:lnTo>
                    <a:lnTo>
                      <a:pt x="289" y="166"/>
                    </a:lnTo>
                    <a:lnTo>
                      <a:pt x="289" y="167"/>
                    </a:lnTo>
                    <a:lnTo>
                      <a:pt x="274" y="174"/>
                    </a:lnTo>
                    <a:lnTo>
                      <a:pt x="272" y="174"/>
                    </a:lnTo>
                    <a:lnTo>
                      <a:pt x="274" y="179"/>
                    </a:lnTo>
                    <a:lnTo>
                      <a:pt x="274" y="180"/>
                    </a:lnTo>
                    <a:lnTo>
                      <a:pt x="275" y="180"/>
                    </a:lnTo>
                    <a:lnTo>
                      <a:pt x="278" y="179"/>
                    </a:lnTo>
                    <a:lnTo>
                      <a:pt x="281" y="179"/>
                    </a:lnTo>
                    <a:lnTo>
                      <a:pt x="285" y="177"/>
                    </a:lnTo>
                    <a:lnTo>
                      <a:pt x="288" y="177"/>
                    </a:lnTo>
                    <a:lnTo>
                      <a:pt x="289" y="179"/>
                    </a:lnTo>
                    <a:lnTo>
                      <a:pt x="293" y="180"/>
                    </a:lnTo>
                    <a:lnTo>
                      <a:pt x="297" y="181"/>
                    </a:lnTo>
                    <a:lnTo>
                      <a:pt x="303" y="181"/>
                    </a:lnTo>
                    <a:lnTo>
                      <a:pt x="301" y="183"/>
                    </a:lnTo>
                    <a:lnTo>
                      <a:pt x="301" y="186"/>
                    </a:lnTo>
                    <a:lnTo>
                      <a:pt x="297" y="190"/>
                    </a:lnTo>
                    <a:lnTo>
                      <a:pt x="297" y="191"/>
                    </a:lnTo>
                    <a:lnTo>
                      <a:pt x="296" y="198"/>
                    </a:lnTo>
                    <a:lnTo>
                      <a:pt x="294" y="201"/>
                    </a:lnTo>
                    <a:lnTo>
                      <a:pt x="294" y="230"/>
                    </a:lnTo>
                    <a:lnTo>
                      <a:pt x="297" y="239"/>
                    </a:lnTo>
                    <a:lnTo>
                      <a:pt x="297" y="240"/>
                    </a:lnTo>
                    <a:lnTo>
                      <a:pt x="298" y="240"/>
                    </a:lnTo>
                    <a:lnTo>
                      <a:pt x="308" y="243"/>
                    </a:lnTo>
                    <a:lnTo>
                      <a:pt x="321" y="248"/>
                    </a:lnTo>
                    <a:lnTo>
                      <a:pt x="322" y="250"/>
                    </a:lnTo>
                    <a:lnTo>
                      <a:pt x="328" y="253"/>
                    </a:lnTo>
                    <a:lnTo>
                      <a:pt x="341" y="265"/>
                    </a:lnTo>
                    <a:lnTo>
                      <a:pt x="341" y="26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09" name="Freeform 3352">
                <a:extLst>
                  <a:ext uri="{FF2B5EF4-FFF2-40B4-BE49-F238E27FC236}">
                    <a16:creationId xmlns:a16="http://schemas.microsoft.com/office/drawing/2014/main" id="{771F620A-A52D-912E-19B8-B66059562B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2" y="1510"/>
                <a:ext cx="43" cy="65"/>
              </a:xfrm>
              <a:custGeom>
                <a:avLst/>
                <a:gdLst>
                  <a:gd name="T0" fmla="*/ 167 w 169"/>
                  <a:gd name="T1" fmla="*/ 0 h 259"/>
                  <a:gd name="T2" fmla="*/ 160 w 169"/>
                  <a:gd name="T3" fmla="*/ 6 h 259"/>
                  <a:gd name="T4" fmla="*/ 146 w 169"/>
                  <a:gd name="T5" fmla="*/ 20 h 259"/>
                  <a:gd name="T6" fmla="*/ 139 w 169"/>
                  <a:gd name="T7" fmla="*/ 26 h 259"/>
                  <a:gd name="T8" fmla="*/ 121 w 169"/>
                  <a:gd name="T9" fmla="*/ 44 h 259"/>
                  <a:gd name="T10" fmla="*/ 109 w 169"/>
                  <a:gd name="T11" fmla="*/ 45 h 259"/>
                  <a:gd name="T12" fmla="*/ 103 w 169"/>
                  <a:gd name="T13" fmla="*/ 52 h 259"/>
                  <a:gd name="T14" fmla="*/ 102 w 169"/>
                  <a:gd name="T15" fmla="*/ 56 h 259"/>
                  <a:gd name="T16" fmla="*/ 86 w 169"/>
                  <a:gd name="T17" fmla="*/ 70 h 259"/>
                  <a:gd name="T18" fmla="*/ 88 w 169"/>
                  <a:gd name="T19" fmla="*/ 70 h 259"/>
                  <a:gd name="T20" fmla="*/ 98 w 169"/>
                  <a:gd name="T21" fmla="*/ 79 h 259"/>
                  <a:gd name="T22" fmla="*/ 106 w 169"/>
                  <a:gd name="T23" fmla="*/ 79 h 259"/>
                  <a:gd name="T24" fmla="*/ 116 w 169"/>
                  <a:gd name="T25" fmla="*/ 73 h 259"/>
                  <a:gd name="T26" fmla="*/ 131 w 169"/>
                  <a:gd name="T27" fmla="*/ 84 h 259"/>
                  <a:gd name="T28" fmla="*/ 139 w 169"/>
                  <a:gd name="T29" fmla="*/ 91 h 259"/>
                  <a:gd name="T30" fmla="*/ 138 w 169"/>
                  <a:gd name="T31" fmla="*/ 109 h 259"/>
                  <a:gd name="T32" fmla="*/ 134 w 169"/>
                  <a:gd name="T33" fmla="*/ 115 h 259"/>
                  <a:gd name="T34" fmla="*/ 123 w 169"/>
                  <a:gd name="T35" fmla="*/ 129 h 259"/>
                  <a:gd name="T36" fmla="*/ 130 w 169"/>
                  <a:gd name="T37" fmla="*/ 133 h 259"/>
                  <a:gd name="T38" fmla="*/ 135 w 169"/>
                  <a:gd name="T39" fmla="*/ 139 h 259"/>
                  <a:gd name="T40" fmla="*/ 149 w 169"/>
                  <a:gd name="T41" fmla="*/ 158 h 259"/>
                  <a:gd name="T42" fmla="*/ 156 w 169"/>
                  <a:gd name="T43" fmla="*/ 189 h 259"/>
                  <a:gd name="T44" fmla="*/ 135 w 169"/>
                  <a:gd name="T45" fmla="*/ 213 h 259"/>
                  <a:gd name="T46" fmla="*/ 107 w 169"/>
                  <a:gd name="T47" fmla="*/ 228 h 259"/>
                  <a:gd name="T48" fmla="*/ 92 w 169"/>
                  <a:gd name="T49" fmla="*/ 224 h 259"/>
                  <a:gd name="T50" fmla="*/ 71 w 169"/>
                  <a:gd name="T51" fmla="*/ 227 h 259"/>
                  <a:gd name="T52" fmla="*/ 56 w 169"/>
                  <a:gd name="T53" fmla="*/ 238 h 259"/>
                  <a:gd name="T54" fmla="*/ 49 w 169"/>
                  <a:gd name="T55" fmla="*/ 242 h 259"/>
                  <a:gd name="T56" fmla="*/ 11 w 169"/>
                  <a:gd name="T57" fmla="*/ 245 h 259"/>
                  <a:gd name="T58" fmla="*/ 8 w 169"/>
                  <a:gd name="T59" fmla="*/ 249 h 259"/>
                  <a:gd name="T60" fmla="*/ 9 w 169"/>
                  <a:gd name="T61" fmla="*/ 252 h 259"/>
                  <a:gd name="T62" fmla="*/ 14 w 169"/>
                  <a:gd name="T63" fmla="*/ 253 h 259"/>
                  <a:gd name="T64" fmla="*/ 15 w 169"/>
                  <a:gd name="T65" fmla="*/ 259 h 259"/>
                  <a:gd name="T66" fmla="*/ 7 w 169"/>
                  <a:gd name="T67" fmla="*/ 256 h 259"/>
                  <a:gd name="T68" fmla="*/ 1 w 169"/>
                  <a:gd name="T69" fmla="*/ 253 h 2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69" h="259">
                    <a:moveTo>
                      <a:pt x="169" y="0"/>
                    </a:moveTo>
                    <a:lnTo>
                      <a:pt x="167" y="0"/>
                    </a:lnTo>
                    <a:lnTo>
                      <a:pt x="162" y="4"/>
                    </a:lnTo>
                    <a:lnTo>
                      <a:pt x="160" y="6"/>
                    </a:lnTo>
                    <a:lnTo>
                      <a:pt x="158" y="10"/>
                    </a:lnTo>
                    <a:lnTo>
                      <a:pt x="146" y="20"/>
                    </a:lnTo>
                    <a:lnTo>
                      <a:pt x="144" y="23"/>
                    </a:lnTo>
                    <a:lnTo>
                      <a:pt x="139" y="26"/>
                    </a:lnTo>
                    <a:lnTo>
                      <a:pt x="130" y="41"/>
                    </a:lnTo>
                    <a:lnTo>
                      <a:pt x="121" y="44"/>
                    </a:lnTo>
                    <a:lnTo>
                      <a:pt x="113" y="44"/>
                    </a:lnTo>
                    <a:lnTo>
                      <a:pt x="109" y="45"/>
                    </a:lnTo>
                    <a:lnTo>
                      <a:pt x="103" y="51"/>
                    </a:lnTo>
                    <a:lnTo>
                      <a:pt x="103" y="52"/>
                    </a:lnTo>
                    <a:lnTo>
                      <a:pt x="102" y="54"/>
                    </a:lnTo>
                    <a:lnTo>
                      <a:pt x="102" y="56"/>
                    </a:lnTo>
                    <a:lnTo>
                      <a:pt x="88" y="69"/>
                    </a:lnTo>
                    <a:lnTo>
                      <a:pt x="86" y="70"/>
                    </a:lnTo>
                    <a:lnTo>
                      <a:pt x="86" y="71"/>
                    </a:lnTo>
                    <a:lnTo>
                      <a:pt x="88" y="70"/>
                    </a:lnTo>
                    <a:lnTo>
                      <a:pt x="93" y="70"/>
                    </a:lnTo>
                    <a:lnTo>
                      <a:pt x="98" y="79"/>
                    </a:lnTo>
                    <a:lnTo>
                      <a:pt x="102" y="80"/>
                    </a:lnTo>
                    <a:lnTo>
                      <a:pt x="106" y="79"/>
                    </a:lnTo>
                    <a:lnTo>
                      <a:pt x="114" y="73"/>
                    </a:lnTo>
                    <a:lnTo>
                      <a:pt x="116" y="73"/>
                    </a:lnTo>
                    <a:lnTo>
                      <a:pt x="126" y="83"/>
                    </a:lnTo>
                    <a:lnTo>
                      <a:pt x="131" y="84"/>
                    </a:lnTo>
                    <a:lnTo>
                      <a:pt x="135" y="87"/>
                    </a:lnTo>
                    <a:lnTo>
                      <a:pt x="139" y="91"/>
                    </a:lnTo>
                    <a:lnTo>
                      <a:pt x="138" y="100"/>
                    </a:lnTo>
                    <a:lnTo>
                      <a:pt x="138" y="109"/>
                    </a:lnTo>
                    <a:lnTo>
                      <a:pt x="137" y="112"/>
                    </a:lnTo>
                    <a:lnTo>
                      <a:pt x="134" y="115"/>
                    </a:lnTo>
                    <a:lnTo>
                      <a:pt x="132" y="118"/>
                    </a:lnTo>
                    <a:lnTo>
                      <a:pt x="123" y="129"/>
                    </a:lnTo>
                    <a:lnTo>
                      <a:pt x="126" y="129"/>
                    </a:lnTo>
                    <a:lnTo>
                      <a:pt x="130" y="133"/>
                    </a:lnTo>
                    <a:lnTo>
                      <a:pt x="131" y="136"/>
                    </a:lnTo>
                    <a:lnTo>
                      <a:pt x="135" y="139"/>
                    </a:lnTo>
                    <a:lnTo>
                      <a:pt x="142" y="150"/>
                    </a:lnTo>
                    <a:lnTo>
                      <a:pt x="149" y="158"/>
                    </a:lnTo>
                    <a:lnTo>
                      <a:pt x="156" y="183"/>
                    </a:lnTo>
                    <a:lnTo>
                      <a:pt x="156" y="189"/>
                    </a:lnTo>
                    <a:lnTo>
                      <a:pt x="137" y="213"/>
                    </a:lnTo>
                    <a:lnTo>
                      <a:pt x="135" y="213"/>
                    </a:lnTo>
                    <a:lnTo>
                      <a:pt x="116" y="222"/>
                    </a:lnTo>
                    <a:lnTo>
                      <a:pt x="107" y="228"/>
                    </a:lnTo>
                    <a:lnTo>
                      <a:pt x="92" y="225"/>
                    </a:lnTo>
                    <a:lnTo>
                      <a:pt x="92" y="224"/>
                    </a:lnTo>
                    <a:lnTo>
                      <a:pt x="84" y="224"/>
                    </a:lnTo>
                    <a:lnTo>
                      <a:pt x="71" y="227"/>
                    </a:lnTo>
                    <a:lnTo>
                      <a:pt x="62" y="235"/>
                    </a:lnTo>
                    <a:lnTo>
                      <a:pt x="56" y="238"/>
                    </a:lnTo>
                    <a:lnTo>
                      <a:pt x="53" y="241"/>
                    </a:lnTo>
                    <a:lnTo>
                      <a:pt x="49" y="242"/>
                    </a:lnTo>
                    <a:lnTo>
                      <a:pt x="11" y="242"/>
                    </a:lnTo>
                    <a:lnTo>
                      <a:pt x="11" y="245"/>
                    </a:lnTo>
                    <a:lnTo>
                      <a:pt x="9" y="248"/>
                    </a:lnTo>
                    <a:lnTo>
                      <a:pt x="8" y="249"/>
                    </a:lnTo>
                    <a:lnTo>
                      <a:pt x="8" y="251"/>
                    </a:lnTo>
                    <a:lnTo>
                      <a:pt x="9" y="252"/>
                    </a:lnTo>
                    <a:lnTo>
                      <a:pt x="12" y="253"/>
                    </a:lnTo>
                    <a:lnTo>
                      <a:pt x="14" y="253"/>
                    </a:lnTo>
                    <a:lnTo>
                      <a:pt x="18" y="255"/>
                    </a:lnTo>
                    <a:lnTo>
                      <a:pt x="15" y="259"/>
                    </a:lnTo>
                    <a:lnTo>
                      <a:pt x="11" y="259"/>
                    </a:lnTo>
                    <a:lnTo>
                      <a:pt x="7" y="256"/>
                    </a:lnTo>
                    <a:lnTo>
                      <a:pt x="4" y="253"/>
                    </a:lnTo>
                    <a:lnTo>
                      <a:pt x="1" y="253"/>
                    </a:lnTo>
                    <a:lnTo>
                      <a:pt x="0" y="25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10" name="Freeform 3353">
                <a:extLst>
                  <a:ext uri="{FF2B5EF4-FFF2-40B4-BE49-F238E27FC236}">
                    <a16:creationId xmlns:a16="http://schemas.microsoft.com/office/drawing/2014/main" id="{29B1581D-D9AC-A93D-29DD-6707C31A4A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0" y="1419"/>
                <a:ext cx="21" cy="22"/>
              </a:xfrm>
              <a:custGeom>
                <a:avLst/>
                <a:gdLst>
                  <a:gd name="T0" fmla="*/ 4 w 88"/>
                  <a:gd name="T1" fmla="*/ 0 h 87"/>
                  <a:gd name="T2" fmla="*/ 4 w 88"/>
                  <a:gd name="T3" fmla="*/ 1 h 87"/>
                  <a:gd name="T4" fmla="*/ 6 w 88"/>
                  <a:gd name="T5" fmla="*/ 3 h 87"/>
                  <a:gd name="T6" fmla="*/ 7 w 88"/>
                  <a:gd name="T7" fmla="*/ 6 h 87"/>
                  <a:gd name="T8" fmla="*/ 7 w 88"/>
                  <a:gd name="T9" fmla="*/ 21 h 87"/>
                  <a:gd name="T10" fmla="*/ 4 w 88"/>
                  <a:gd name="T11" fmla="*/ 27 h 87"/>
                  <a:gd name="T12" fmla="*/ 2 w 88"/>
                  <a:gd name="T13" fmla="*/ 38 h 87"/>
                  <a:gd name="T14" fmla="*/ 2 w 88"/>
                  <a:gd name="T15" fmla="*/ 39 h 87"/>
                  <a:gd name="T16" fmla="*/ 0 w 88"/>
                  <a:gd name="T17" fmla="*/ 40 h 87"/>
                  <a:gd name="T18" fmla="*/ 3 w 88"/>
                  <a:gd name="T19" fmla="*/ 43 h 87"/>
                  <a:gd name="T20" fmla="*/ 9 w 88"/>
                  <a:gd name="T21" fmla="*/ 46 h 87"/>
                  <a:gd name="T22" fmla="*/ 10 w 88"/>
                  <a:gd name="T23" fmla="*/ 47 h 87"/>
                  <a:gd name="T24" fmla="*/ 19 w 88"/>
                  <a:gd name="T25" fmla="*/ 57 h 87"/>
                  <a:gd name="T26" fmla="*/ 25 w 88"/>
                  <a:gd name="T27" fmla="*/ 68 h 87"/>
                  <a:gd name="T28" fmla="*/ 34 w 88"/>
                  <a:gd name="T29" fmla="*/ 77 h 87"/>
                  <a:gd name="T30" fmla="*/ 53 w 88"/>
                  <a:gd name="T31" fmla="*/ 85 h 87"/>
                  <a:gd name="T32" fmla="*/ 59 w 88"/>
                  <a:gd name="T33" fmla="*/ 85 h 87"/>
                  <a:gd name="T34" fmla="*/ 64 w 88"/>
                  <a:gd name="T35" fmla="*/ 87 h 87"/>
                  <a:gd name="T36" fmla="*/ 66 w 88"/>
                  <a:gd name="T37" fmla="*/ 87 h 87"/>
                  <a:gd name="T38" fmla="*/ 69 w 88"/>
                  <a:gd name="T39" fmla="*/ 85 h 87"/>
                  <a:gd name="T40" fmla="*/ 88 w 88"/>
                  <a:gd name="T41" fmla="*/ 82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88" h="87">
                    <a:moveTo>
                      <a:pt x="4" y="0"/>
                    </a:moveTo>
                    <a:lnTo>
                      <a:pt x="4" y="1"/>
                    </a:lnTo>
                    <a:lnTo>
                      <a:pt x="6" y="3"/>
                    </a:lnTo>
                    <a:lnTo>
                      <a:pt x="7" y="6"/>
                    </a:lnTo>
                    <a:lnTo>
                      <a:pt x="7" y="21"/>
                    </a:lnTo>
                    <a:lnTo>
                      <a:pt x="4" y="27"/>
                    </a:lnTo>
                    <a:lnTo>
                      <a:pt x="2" y="38"/>
                    </a:lnTo>
                    <a:lnTo>
                      <a:pt x="2" y="39"/>
                    </a:lnTo>
                    <a:lnTo>
                      <a:pt x="0" y="40"/>
                    </a:lnTo>
                    <a:lnTo>
                      <a:pt x="3" y="43"/>
                    </a:lnTo>
                    <a:lnTo>
                      <a:pt x="9" y="46"/>
                    </a:lnTo>
                    <a:lnTo>
                      <a:pt x="10" y="47"/>
                    </a:lnTo>
                    <a:lnTo>
                      <a:pt x="19" y="57"/>
                    </a:lnTo>
                    <a:lnTo>
                      <a:pt x="25" y="68"/>
                    </a:lnTo>
                    <a:lnTo>
                      <a:pt x="34" y="77"/>
                    </a:lnTo>
                    <a:lnTo>
                      <a:pt x="53" y="85"/>
                    </a:lnTo>
                    <a:lnTo>
                      <a:pt x="59" y="85"/>
                    </a:lnTo>
                    <a:lnTo>
                      <a:pt x="64" y="87"/>
                    </a:lnTo>
                    <a:lnTo>
                      <a:pt x="66" y="87"/>
                    </a:lnTo>
                    <a:lnTo>
                      <a:pt x="69" y="85"/>
                    </a:lnTo>
                    <a:lnTo>
                      <a:pt x="88" y="8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11" name="Freeform 3354">
                <a:extLst>
                  <a:ext uri="{FF2B5EF4-FFF2-40B4-BE49-F238E27FC236}">
                    <a16:creationId xmlns:a16="http://schemas.microsoft.com/office/drawing/2014/main" id="{02354C80-7F64-E2AB-8BDD-D28CDB6716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7" y="1440"/>
                <a:ext cx="29" cy="56"/>
              </a:xfrm>
              <a:custGeom>
                <a:avLst/>
                <a:gdLst>
                  <a:gd name="T0" fmla="*/ 114 w 115"/>
                  <a:gd name="T1" fmla="*/ 225 h 225"/>
                  <a:gd name="T2" fmla="*/ 91 w 115"/>
                  <a:gd name="T3" fmla="*/ 204 h 225"/>
                  <a:gd name="T4" fmla="*/ 97 w 115"/>
                  <a:gd name="T5" fmla="*/ 190 h 225"/>
                  <a:gd name="T6" fmla="*/ 94 w 115"/>
                  <a:gd name="T7" fmla="*/ 168 h 225"/>
                  <a:gd name="T8" fmla="*/ 98 w 115"/>
                  <a:gd name="T9" fmla="*/ 146 h 225"/>
                  <a:gd name="T10" fmla="*/ 78 w 115"/>
                  <a:gd name="T11" fmla="*/ 140 h 225"/>
                  <a:gd name="T12" fmla="*/ 60 w 115"/>
                  <a:gd name="T13" fmla="*/ 142 h 225"/>
                  <a:gd name="T14" fmla="*/ 59 w 115"/>
                  <a:gd name="T15" fmla="*/ 140 h 225"/>
                  <a:gd name="T16" fmla="*/ 39 w 115"/>
                  <a:gd name="T17" fmla="*/ 151 h 225"/>
                  <a:gd name="T18" fmla="*/ 30 w 115"/>
                  <a:gd name="T19" fmla="*/ 155 h 225"/>
                  <a:gd name="T20" fmla="*/ 20 w 115"/>
                  <a:gd name="T21" fmla="*/ 148 h 225"/>
                  <a:gd name="T22" fmla="*/ 18 w 115"/>
                  <a:gd name="T23" fmla="*/ 143 h 225"/>
                  <a:gd name="T24" fmla="*/ 20 w 115"/>
                  <a:gd name="T25" fmla="*/ 140 h 225"/>
                  <a:gd name="T26" fmla="*/ 21 w 115"/>
                  <a:gd name="T27" fmla="*/ 115 h 225"/>
                  <a:gd name="T28" fmla="*/ 18 w 115"/>
                  <a:gd name="T29" fmla="*/ 111 h 225"/>
                  <a:gd name="T30" fmla="*/ 20 w 115"/>
                  <a:gd name="T31" fmla="*/ 109 h 225"/>
                  <a:gd name="T32" fmla="*/ 23 w 115"/>
                  <a:gd name="T33" fmla="*/ 106 h 225"/>
                  <a:gd name="T34" fmla="*/ 25 w 115"/>
                  <a:gd name="T35" fmla="*/ 101 h 225"/>
                  <a:gd name="T36" fmla="*/ 18 w 115"/>
                  <a:gd name="T37" fmla="*/ 92 h 225"/>
                  <a:gd name="T38" fmla="*/ 14 w 115"/>
                  <a:gd name="T39" fmla="*/ 94 h 225"/>
                  <a:gd name="T40" fmla="*/ 7 w 115"/>
                  <a:gd name="T41" fmla="*/ 97 h 225"/>
                  <a:gd name="T42" fmla="*/ 4 w 115"/>
                  <a:gd name="T43" fmla="*/ 95 h 225"/>
                  <a:gd name="T44" fmla="*/ 2 w 115"/>
                  <a:gd name="T45" fmla="*/ 92 h 225"/>
                  <a:gd name="T46" fmla="*/ 3 w 115"/>
                  <a:gd name="T47" fmla="*/ 87 h 225"/>
                  <a:gd name="T48" fmla="*/ 17 w 115"/>
                  <a:gd name="T49" fmla="*/ 76 h 225"/>
                  <a:gd name="T50" fmla="*/ 27 w 115"/>
                  <a:gd name="T51" fmla="*/ 68 h 225"/>
                  <a:gd name="T52" fmla="*/ 28 w 115"/>
                  <a:gd name="T53" fmla="*/ 62 h 225"/>
                  <a:gd name="T54" fmla="*/ 30 w 115"/>
                  <a:gd name="T55" fmla="*/ 56 h 225"/>
                  <a:gd name="T56" fmla="*/ 38 w 115"/>
                  <a:gd name="T57" fmla="*/ 46 h 225"/>
                  <a:gd name="T58" fmla="*/ 46 w 115"/>
                  <a:gd name="T59" fmla="*/ 45 h 225"/>
                  <a:gd name="T60" fmla="*/ 64 w 115"/>
                  <a:gd name="T61" fmla="*/ 44 h 225"/>
                  <a:gd name="T62" fmla="*/ 78 w 115"/>
                  <a:gd name="T63" fmla="*/ 39 h 225"/>
                  <a:gd name="T64" fmla="*/ 78 w 115"/>
                  <a:gd name="T65" fmla="*/ 37 h 225"/>
                  <a:gd name="T66" fmla="*/ 73 w 115"/>
                  <a:gd name="T67" fmla="*/ 31 h 225"/>
                  <a:gd name="T68" fmla="*/ 71 w 115"/>
                  <a:gd name="T69" fmla="*/ 16 h 225"/>
                  <a:gd name="T70" fmla="*/ 57 w 115"/>
                  <a:gd name="T71" fmla="*/ 0 h 2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15" h="225">
                    <a:moveTo>
                      <a:pt x="115" y="225"/>
                    </a:moveTo>
                    <a:lnTo>
                      <a:pt x="114" y="225"/>
                    </a:lnTo>
                    <a:lnTo>
                      <a:pt x="92" y="204"/>
                    </a:lnTo>
                    <a:lnTo>
                      <a:pt x="91" y="204"/>
                    </a:lnTo>
                    <a:lnTo>
                      <a:pt x="95" y="197"/>
                    </a:lnTo>
                    <a:lnTo>
                      <a:pt x="97" y="190"/>
                    </a:lnTo>
                    <a:lnTo>
                      <a:pt x="97" y="186"/>
                    </a:lnTo>
                    <a:lnTo>
                      <a:pt x="94" y="168"/>
                    </a:lnTo>
                    <a:lnTo>
                      <a:pt x="101" y="152"/>
                    </a:lnTo>
                    <a:lnTo>
                      <a:pt x="98" y="146"/>
                    </a:lnTo>
                    <a:lnTo>
                      <a:pt x="97" y="140"/>
                    </a:lnTo>
                    <a:lnTo>
                      <a:pt x="78" y="140"/>
                    </a:lnTo>
                    <a:lnTo>
                      <a:pt x="67" y="137"/>
                    </a:lnTo>
                    <a:lnTo>
                      <a:pt x="60" y="142"/>
                    </a:lnTo>
                    <a:lnTo>
                      <a:pt x="60" y="140"/>
                    </a:lnTo>
                    <a:lnTo>
                      <a:pt x="59" y="140"/>
                    </a:lnTo>
                    <a:lnTo>
                      <a:pt x="52" y="142"/>
                    </a:lnTo>
                    <a:lnTo>
                      <a:pt x="39" y="151"/>
                    </a:lnTo>
                    <a:lnTo>
                      <a:pt x="34" y="157"/>
                    </a:lnTo>
                    <a:lnTo>
                      <a:pt x="30" y="155"/>
                    </a:lnTo>
                    <a:lnTo>
                      <a:pt x="21" y="150"/>
                    </a:lnTo>
                    <a:lnTo>
                      <a:pt x="20" y="148"/>
                    </a:lnTo>
                    <a:lnTo>
                      <a:pt x="18" y="148"/>
                    </a:lnTo>
                    <a:lnTo>
                      <a:pt x="18" y="143"/>
                    </a:lnTo>
                    <a:lnTo>
                      <a:pt x="20" y="142"/>
                    </a:lnTo>
                    <a:lnTo>
                      <a:pt x="20" y="140"/>
                    </a:lnTo>
                    <a:lnTo>
                      <a:pt x="21" y="132"/>
                    </a:lnTo>
                    <a:lnTo>
                      <a:pt x="21" y="115"/>
                    </a:lnTo>
                    <a:lnTo>
                      <a:pt x="20" y="111"/>
                    </a:lnTo>
                    <a:lnTo>
                      <a:pt x="18" y="111"/>
                    </a:lnTo>
                    <a:lnTo>
                      <a:pt x="18" y="109"/>
                    </a:lnTo>
                    <a:lnTo>
                      <a:pt x="20" y="109"/>
                    </a:lnTo>
                    <a:lnTo>
                      <a:pt x="20" y="108"/>
                    </a:lnTo>
                    <a:lnTo>
                      <a:pt x="23" y="106"/>
                    </a:lnTo>
                    <a:lnTo>
                      <a:pt x="25" y="104"/>
                    </a:lnTo>
                    <a:lnTo>
                      <a:pt x="25" y="101"/>
                    </a:lnTo>
                    <a:lnTo>
                      <a:pt x="23" y="94"/>
                    </a:lnTo>
                    <a:lnTo>
                      <a:pt x="18" y="92"/>
                    </a:lnTo>
                    <a:lnTo>
                      <a:pt x="17" y="91"/>
                    </a:lnTo>
                    <a:lnTo>
                      <a:pt x="14" y="94"/>
                    </a:lnTo>
                    <a:lnTo>
                      <a:pt x="10" y="95"/>
                    </a:lnTo>
                    <a:lnTo>
                      <a:pt x="7" y="97"/>
                    </a:lnTo>
                    <a:lnTo>
                      <a:pt x="6" y="97"/>
                    </a:lnTo>
                    <a:lnTo>
                      <a:pt x="4" y="95"/>
                    </a:lnTo>
                    <a:lnTo>
                      <a:pt x="2" y="95"/>
                    </a:lnTo>
                    <a:lnTo>
                      <a:pt x="2" y="92"/>
                    </a:lnTo>
                    <a:lnTo>
                      <a:pt x="0" y="90"/>
                    </a:lnTo>
                    <a:lnTo>
                      <a:pt x="3" y="87"/>
                    </a:lnTo>
                    <a:lnTo>
                      <a:pt x="10" y="83"/>
                    </a:lnTo>
                    <a:lnTo>
                      <a:pt x="17" y="76"/>
                    </a:lnTo>
                    <a:lnTo>
                      <a:pt x="20" y="75"/>
                    </a:lnTo>
                    <a:lnTo>
                      <a:pt x="27" y="68"/>
                    </a:lnTo>
                    <a:lnTo>
                      <a:pt x="27" y="65"/>
                    </a:lnTo>
                    <a:lnTo>
                      <a:pt x="28" y="62"/>
                    </a:lnTo>
                    <a:lnTo>
                      <a:pt x="28" y="59"/>
                    </a:lnTo>
                    <a:lnTo>
                      <a:pt x="30" y="56"/>
                    </a:lnTo>
                    <a:lnTo>
                      <a:pt x="35" y="49"/>
                    </a:lnTo>
                    <a:lnTo>
                      <a:pt x="38" y="46"/>
                    </a:lnTo>
                    <a:lnTo>
                      <a:pt x="39" y="46"/>
                    </a:lnTo>
                    <a:lnTo>
                      <a:pt x="46" y="45"/>
                    </a:lnTo>
                    <a:lnTo>
                      <a:pt x="63" y="45"/>
                    </a:lnTo>
                    <a:lnTo>
                      <a:pt x="64" y="44"/>
                    </a:lnTo>
                    <a:lnTo>
                      <a:pt x="67" y="44"/>
                    </a:lnTo>
                    <a:lnTo>
                      <a:pt x="78" y="39"/>
                    </a:lnTo>
                    <a:lnTo>
                      <a:pt x="80" y="37"/>
                    </a:lnTo>
                    <a:lnTo>
                      <a:pt x="78" y="37"/>
                    </a:lnTo>
                    <a:lnTo>
                      <a:pt x="74" y="31"/>
                    </a:lnTo>
                    <a:lnTo>
                      <a:pt x="73" y="31"/>
                    </a:lnTo>
                    <a:lnTo>
                      <a:pt x="71" y="24"/>
                    </a:lnTo>
                    <a:lnTo>
                      <a:pt x="71" y="16"/>
                    </a:lnTo>
                    <a:lnTo>
                      <a:pt x="69" y="6"/>
                    </a:lnTo>
                    <a:lnTo>
                      <a:pt x="57" y="0"/>
                    </a:lnTo>
                    <a:lnTo>
                      <a:pt x="56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12" name="Freeform 3355">
                <a:extLst>
                  <a:ext uri="{FF2B5EF4-FFF2-40B4-BE49-F238E27FC236}">
                    <a16:creationId xmlns:a16="http://schemas.microsoft.com/office/drawing/2014/main" id="{70F6A96D-26A4-7C22-789F-BE11345620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0" y="1496"/>
                <a:ext cx="36" cy="76"/>
              </a:xfrm>
              <a:custGeom>
                <a:avLst/>
                <a:gdLst>
                  <a:gd name="T0" fmla="*/ 8 w 145"/>
                  <a:gd name="T1" fmla="*/ 305 h 305"/>
                  <a:gd name="T2" fmla="*/ 9 w 145"/>
                  <a:gd name="T3" fmla="*/ 302 h 305"/>
                  <a:gd name="T4" fmla="*/ 14 w 145"/>
                  <a:gd name="T5" fmla="*/ 286 h 305"/>
                  <a:gd name="T6" fmla="*/ 40 w 145"/>
                  <a:gd name="T7" fmla="*/ 253 h 305"/>
                  <a:gd name="T8" fmla="*/ 36 w 145"/>
                  <a:gd name="T9" fmla="*/ 248 h 305"/>
                  <a:gd name="T10" fmla="*/ 11 w 145"/>
                  <a:gd name="T11" fmla="*/ 233 h 305"/>
                  <a:gd name="T12" fmla="*/ 12 w 145"/>
                  <a:gd name="T13" fmla="*/ 221 h 305"/>
                  <a:gd name="T14" fmla="*/ 15 w 145"/>
                  <a:gd name="T15" fmla="*/ 218 h 305"/>
                  <a:gd name="T16" fmla="*/ 32 w 145"/>
                  <a:gd name="T17" fmla="*/ 221 h 305"/>
                  <a:gd name="T18" fmla="*/ 48 w 145"/>
                  <a:gd name="T19" fmla="*/ 212 h 305"/>
                  <a:gd name="T20" fmla="*/ 81 w 145"/>
                  <a:gd name="T21" fmla="*/ 211 h 305"/>
                  <a:gd name="T22" fmla="*/ 74 w 145"/>
                  <a:gd name="T23" fmla="*/ 205 h 305"/>
                  <a:gd name="T24" fmla="*/ 65 w 145"/>
                  <a:gd name="T25" fmla="*/ 203 h 305"/>
                  <a:gd name="T26" fmla="*/ 55 w 145"/>
                  <a:gd name="T27" fmla="*/ 194 h 305"/>
                  <a:gd name="T28" fmla="*/ 54 w 145"/>
                  <a:gd name="T29" fmla="*/ 191 h 305"/>
                  <a:gd name="T30" fmla="*/ 57 w 145"/>
                  <a:gd name="T31" fmla="*/ 185 h 305"/>
                  <a:gd name="T32" fmla="*/ 61 w 145"/>
                  <a:gd name="T33" fmla="*/ 178 h 305"/>
                  <a:gd name="T34" fmla="*/ 47 w 145"/>
                  <a:gd name="T35" fmla="*/ 164 h 305"/>
                  <a:gd name="T36" fmla="*/ 29 w 145"/>
                  <a:gd name="T37" fmla="*/ 150 h 305"/>
                  <a:gd name="T38" fmla="*/ 26 w 145"/>
                  <a:gd name="T39" fmla="*/ 148 h 305"/>
                  <a:gd name="T40" fmla="*/ 27 w 145"/>
                  <a:gd name="T41" fmla="*/ 137 h 305"/>
                  <a:gd name="T42" fmla="*/ 36 w 145"/>
                  <a:gd name="T43" fmla="*/ 134 h 305"/>
                  <a:gd name="T44" fmla="*/ 48 w 145"/>
                  <a:gd name="T45" fmla="*/ 131 h 305"/>
                  <a:gd name="T46" fmla="*/ 50 w 145"/>
                  <a:gd name="T47" fmla="*/ 106 h 305"/>
                  <a:gd name="T48" fmla="*/ 55 w 145"/>
                  <a:gd name="T49" fmla="*/ 104 h 305"/>
                  <a:gd name="T50" fmla="*/ 72 w 145"/>
                  <a:gd name="T51" fmla="*/ 109 h 305"/>
                  <a:gd name="T52" fmla="*/ 87 w 145"/>
                  <a:gd name="T53" fmla="*/ 120 h 305"/>
                  <a:gd name="T54" fmla="*/ 92 w 145"/>
                  <a:gd name="T55" fmla="*/ 118 h 305"/>
                  <a:gd name="T56" fmla="*/ 96 w 145"/>
                  <a:gd name="T57" fmla="*/ 112 h 305"/>
                  <a:gd name="T58" fmla="*/ 101 w 145"/>
                  <a:gd name="T59" fmla="*/ 106 h 305"/>
                  <a:gd name="T60" fmla="*/ 110 w 145"/>
                  <a:gd name="T61" fmla="*/ 88 h 305"/>
                  <a:gd name="T62" fmla="*/ 111 w 145"/>
                  <a:gd name="T63" fmla="*/ 87 h 305"/>
                  <a:gd name="T64" fmla="*/ 131 w 145"/>
                  <a:gd name="T65" fmla="*/ 84 h 305"/>
                  <a:gd name="T66" fmla="*/ 138 w 145"/>
                  <a:gd name="T67" fmla="*/ 78 h 305"/>
                  <a:gd name="T68" fmla="*/ 137 w 145"/>
                  <a:gd name="T69" fmla="*/ 63 h 305"/>
                  <a:gd name="T70" fmla="*/ 134 w 145"/>
                  <a:gd name="T71" fmla="*/ 48 h 305"/>
                  <a:gd name="T72" fmla="*/ 139 w 145"/>
                  <a:gd name="T73" fmla="*/ 46 h 305"/>
                  <a:gd name="T74" fmla="*/ 141 w 145"/>
                  <a:gd name="T75" fmla="*/ 45 h 305"/>
                  <a:gd name="T76" fmla="*/ 139 w 145"/>
                  <a:gd name="T77" fmla="*/ 35 h 305"/>
                  <a:gd name="T78" fmla="*/ 138 w 145"/>
                  <a:gd name="T79" fmla="*/ 34 h 305"/>
                  <a:gd name="T80" fmla="*/ 132 w 145"/>
                  <a:gd name="T81" fmla="*/ 28 h 305"/>
                  <a:gd name="T82" fmla="*/ 131 w 145"/>
                  <a:gd name="T83" fmla="*/ 24 h 305"/>
                  <a:gd name="T84" fmla="*/ 137 w 145"/>
                  <a:gd name="T85" fmla="*/ 16 h 305"/>
                  <a:gd name="T86" fmla="*/ 141 w 145"/>
                  <a:gd name="T87" fmla="*/ 10 h 305"/>
                  <a:gd name="T88" fmla="*/ 144 w 145"/>
                  <a:gd name="T89" fmla="*/ 6 h 305"/>
                  <a:gd name="T90" fmla="*/ 145 w 145"/>
                  <a:gd name="T91" fmla="*/ 0 h 3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45" h="305">
                    <a:moveTo>
                      <a:pt x="0" y="305"/>
                    </a:moveTo>
                    <a:lnTo>
                      <a:pt x="8" y="305"/>
                    </a:lnTo>
                    <a:lnTo>
                      <a:pt x="9" y="303"/>
                    </a:lnTo>
                    <a:lnTo>
                      <a:pt x="9" y="302"/>
                    </a:lnTo>
                    <a:lnTo>
                      <a:pt x="14" y="288"/>
                    </a:lnTo>
                    <a:lnTo>
                      <a:pt x="14" y="286"/>
                    </a:lnTo>
                    <a:lnTo>
                      <a:pt x="34" y="263"/>
                    </a:lnTo>
                    <a:lnTo>
                      <a:pt x="40" y="253"/>
                    </a:lnTo>
                    <a:lnTo>
                      <a:pt x="40" y="250"/>
                    </a:lnTo>
                    <a:lnTo>
                      <a:pt x="36" y="248"/>
                    </a:lnTo>
                    <a:lnTo>
                      <a:pt x="17" y="239"/>
                    </a:lnTo>
                    <a:lnTo>
                      <a:pt x="11" y="233"/>
                    </a:lnTo>
                    <a:lnTo>
                      <a:pt x="11" y="228"/>
                    </a:lnTo>
                    <a:lnTo>
                      <a:pt x="12" y="221"/>
                    </a:lnTo>
                    <a:lnTo>
                      <a:pt x="12" y="219"/>
                    </a:lnTo>
                    <a:lnTo>
                      <a:pt x="15" y="218"/>
                    </a:lnTo>
                    <a:lnTo>
                      <a:pt x="17" y="218"/>
                    </a:lnTo>
                    <a:lnTo>
                      <a:pt x="32" y="221"/>
                    </a:lnTo>
                    <a:lnTo>
                      <a:pt x="43" y="212"/>
                    </a:lnTo>
                    <a:lnTo>
                      <a:pt x="48" y="212"/>
                    </a:lnTo>
                    <a:lnTo>
                      <a:pt x="62" y="214"/>
                    </a:lnTo>
                    <a:lnTo>
                      <a:pt x="81" y="211"/>
                    </a:lnTo>
                    <a:lnTo>
                      <a:pt x="81" y="210"/>
                    </a:lnTo>
                    <a:lnTo>
                      <a:pt x="74" y="205"/>
                    </a:lnTo>
                    <a:lnTo>
                      <a:pt x="67" y="205"/>
                    </a:lnTo>
                    <a:lnTo>
                      <a:pt x="65" y="203"/>
                    </a:lnTo>
                    <a:lnTo>
                      <a:pt x="64" y="203"/>
                    </a:lnTo>
                    <a:lnTo>
                      <a:pt x="55" y="194"/>
                    </a:lnTo>
                    <a:lnTo>
                      <a:pt x="55" y="191"/>
                    </a:lnTo>
                    <a:lnTo>
                      <a:pt x="54" y="191"/>
                    </a:lnTo>
                    <a:lnTo>
                      <a:pt x="55" y="190"/>
                    </a:lnTo>
                    <a:lnTo>
                      <a:pt x="57" y="185"/>
                    </a:lnTo>
                    <a:lnTo>
                      <a:pt x="60" y="179"/>
                    </a:lnTo>
                    <a:lnTo>
                      <a:pt x="61" y="178"/>
                    </a:lnTo>
                    <a:lnTo>
                      <a:pt x="61" y="171"/>
                    </a:lnTo>
                    <a:lnTo>
                      <a:pt x="47" y="164"/>
                    </a:lnTo>
                    <a:lnTo>
                      <a:pt x="39" y="152"/>
                    </a:lnTo>
                    <a:lnTo>
                      <a:pt x="29" y="150"/>
                    </a:lnTo>
                    <a:lnTo>
                      <a:pt x="27" y="150"/>
                    </a:lnTo>
                    <a:lnTo>
                      <a:pt x="26" y="148"/>
                    </a:lnTo>
                    <a:lnTo>
                      <a:pt x="25" y="145"/>
                    </a:lnTo>
                    <a:lnTo>
                      <a:pt x="27" y="137"/>
                    </a:lnTo>
                    <a:lnTo>
                      <a:pt x="33" y="136"/>
                    </a:lnTo>
                    <a:lnTo>
                      <a:pt x="36" y="134"/>
                    </a:lnTo>
                    <a:lnTo>
                      <a:pt x="46" y="134"/>
                    </a:lnTo>
                    <a:lnTo>
                      <a:pt x="48" y="131"/>
                    </a:lnTo>
                    <a:lnTo>
                      <a:pt x="50" y="123"/>
                    </a:lnTo>
                    <a:lnTo>
                      <a:pt x="50" y="106"/>
                    </a:lnTo>
                    <a:lnTo>
                      <a:pt x="51" y="105"/>
                    </a:lnTo>
                    <a:lnTo>
                      <a:pt x="55" y="104"/>
                    </a:lnTo>
                    <a:lnTo>
                      <a:pt x="69" y="109"/>
                    </a:lnTo>
                    <a:lnTo>
                      <a:pt x="72" y="109"/>
                    </a:lnTo>
                    <a:lnTo>
                      <a:pt x="82" y="116"/>
                    </a:lnTo>
                    <a:lnTo>
                      <a:pt x="87" y="120"/>
                    </a:lnTo>
                    <a:lnTo>
                      <a:pt x="92" y="120"/>
                    </a:lnTo>
                    <a:lnTo>
                      <a:pt x="92" y="118"/>
                    </a:lnTo>
                    <a:lnTo>
                      <a:pt x="93" y="115"/>
                    </a:lnTo>
                    <a:lnTo>
                      <a:pt x="96" y="112"/>
                    </a:lnTo>
                    <a:lnTo>
                      <a:pt x="97" y="109"/>
                    </a:lnTo>
                    <a:lnTo>
                      <a:pt x="101" y="106"/>
                    </a:lnTo>
                    <a:lnTo>
                      <a:pt x="101" y="105"/>
                    </a:lnTo>
                    <a:lnTo>
                      <a:pt x="110" y="88"/>
                    </a:lnTo>
                    <a:lnTo>
                      <a:pt x="110" y="85"/>
                    </a:lnTo>
                    <a:lnTo>
                      <a:pt x="111" y="87"/>
                    </a:lnTo>
                    <a:lnTo>
                      <a:pt x="117" y="88"/>
                    </a:lnTo>
                    <a:lnTo>
                      <a:pt x="131" y="84"/>
                    </a:lnTo>
                    <a:lnTo>
                      <a:pt x="135" y="81"/>
                    </a:lnTo>
                    <a:lnTo>
                      <a:pt x="138" y="78"/>
                    </a:lnTo>
                    <a:lnTo>
                      <a:pt x="138" y="68"/>
                    </a:lnTo>
                    <a:lnTo>
                      <a:pt x="137" y="63"/>
                    </a:lnTo>
                    <a:lnTo>
                      <a:pt x="134" y="56"/>
                    </a:lnTo>
                    <a:lnTo>
                      <a:pt x="134" y="48"/>
                    </a:lnTo>
                    <a:lnTo>
                      <a:pt x="135" y="48"/>
                    </a:lnTo>
                    <a:lnTo>
                      <a:pt x="139" y="46"/>
                    </a:lnTo>
                    <a:lnTo>
                      <a:pt x="141" y="46"/>
                    </a:lnTo>
                    <a:lnTo>
                      <a:pt x="141" y="45"/>
                    </a:lnTo>
                    <a:lnTo>
                      <a:pt x="139" y="38"/>
                    </a:lnTo>
                    <a:lnTo>
                      <a:pt x="139" y="35"/>
                    </a:lnTo>
                    <a:lnTo>
                      <a:pt x="138" y="35"/>
                    </a:lnTo>
                    <a:lnTo>
                      <a:pt x="138" y="34"/>
                    </a:lnTo>
                    <a:lnTo>
                      <a:pt x="135" y="30"/>
                    </a:lnTo>
                    <a:lnTo>
                      <a:pt x="132" y="28"/>
                    </a:lnTo>
                    <a:lnTo>
                      <a:pt x="131" y="25"/>
                    </a:lnTo>
                    <a:lnTo>
                      <a:pt x="131" y="24"/>
                    </a:lnTo>
                    <a:lnTo>
                      <a:pt x="135" y="17"/>
                    </a:lnTo>
                    <a:lnTo>
                      <a:pt x="137" y="16"/>
                    </a:lnTo>
                    <a:lnTo>
                      <a:pt x="138" y="13"/>
                    </a:lnTo>
                    <a:lnTo>
                      <a:pt x="141" y="10"/>
                    </a:lnTo>
                    <a:lnTo>
                      <a:pt x="142" y="7"/>
                    </a:lnTo>
                    <a:lnTo>
                      <a:pt x="144" y="6"/>
                    </a:lnTo>
                    <a:lnTo>
                      <a:pt x="145" y="3"/>
                    </a:lnTo>
                    <a:lnTo>
                      <a:pt x="145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13" name="Freeform 3356">
                <a:extLst>
                  <a:ext uri="{FF2B5EF4-FFF2-40B4-BE49-F238E27FC236}">
                    <a16:creationId xmlns:a16="http://schemas.microsoft.com/office/drawing/2014/main" id="{F81ADD47-97FD-4BA6-1C1F-038FD5E9E9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6" y="1494"/>
                <a:ext cx="39" cy="24"/>
              </a:xfrm>
              <a:custGeom>
                <a:avLst/>
                <a:gdLst>
                  <a:gd name="T0" fmla="*/ 33 w 155"/>
                  <a:gd name="T1" fmla="*/ 85 h 98"/>
                  <a:gd name="T2" fmla="*/ 32 w 155"/>
                  <a:gd name="T3" fmla="*/ 81 h 98"/>
                  <a:gd name="T4" fmla="*/ 26 w 155"/>
                  <a:gd name="T5" fmla="*/ 75 h 98"/>
                  <a:gd name="T6" fmla="*/ 23 w 155"/>
                  <a:gd name="T7" fmla="*/ 74 h 98"/>
                  <a:gd name="T8" fmla="*/ 15 w 155"/>
                  <a:gd name="T9" fmla="*/ 75 h 98"/>
                  <a:gd name="T10" fmla="*/ 9 w 155"/>
                  <a:gd name="T11" fmla="*/ 67 h 98"/>
                  <a:gd name="T12" fmla="*/ 39 w 155"/>
                  <a:gd name="T13" fmla="*/ 57 h 98"/>
                  <a:gd name="T14" fmla="*/ 57 w 155"/>
                  <a:gd name="T15" fmla="*/ 54 h 98"/>
                  <a:gd name="T16" fmla="*/ 59 w 155"/>
                  <a:gd name="T17" fmla="*/ 52 h 98"/>
                  <a:gd name="T18" fmla="*/ 60 w 155"/>
                  <a:gd name="T19" fmla="*/ 57 h 98"/>
                  <a:gd name="T20" fmla="*/ 71 w 155"/>
                  <a:gd name="T21" fmla="*/ 78 h 98"/>
                  <a:gd name="T22" fmla="*/ 78 w 155"/>
                  <a:gd name="T23" fmla="*/ 86 h 98"/>
                  <a:gd name="T24" fmla="*/ 90 w 155"/>
                  <a:gd name="T25" fmla="*/ 89 h 98"/>
                  <a:gd name="T26" fmla="*/ 110 w 155"/>
                  <a:gd name="T27" fmla="*/ 91 h 98"/>
                  <a:gd name="T28" fmla="*/ 119 w 155"/>
                  <a:gd name="T29" fmla="*/ 89 h 98"/>
                  <a:gd name="T30" fmla="*/ 135 w 155"/>
                  <a:gd name="T31" fmla="*/ 75 h 98"/>
                  <a:gd name="T32" fmla="*/ 133 w 155"/>
                  <a:gd name="T33" fmla="*/ 59 h 98"/>
                  <a:gd name="T34" fmla="*/ 148 w 155"/>
                  <a:gd name="T35" fmla="*/ 43 h 98"/>
                  <a:gd name="T36" fmla="*/ 155 w 155"/>
                  <a:gd name="T37" fmla="*/ 38 h 98"/>
                  <a:gd name="T38" fmla="*/ 152 w 155"/>
                  <a:gd name="T39" fmla="*/ 21 h 98"/>
                  <a:gd name="T40" fmla="*/ 149 w 155"/>
                  <a:gd name="T41" fmla="*/ 15 h 98"/>
                  <a:gd name="T42" fmla="*/ 146 w 155"/>
                  <a:gd name="T43" fmla="*/ 7 h 98"/>
                  <a:gd name="T44" fmla="*/ 145 w 155"/>
                  <a:gd name="T45" fmla="*/ 2 h 98"/>
                  <a:gd name="T46" fmla="*/ 141 w 155"/>
                  <a:gd name="T47" fmla="*/ 1 h 98"/>
                  <a:gd name="T48" fmla="*/ 135 w 155"/>
                  <a:gd name="T49" fmla="*/ 2 h 98"/>
                  <a:gd name="T50" fmla="*/ 126 w 155"/>
                  <a:gd name="T51" fmla="*/ 7 h 98"/>
                  <a:gd name="T52" fmla="*/ 114 w 155"/>
                  <a:gd name="T53" fmla="*/ 12 h 98"/>
                  <a:gd name="T54" fmla="*/ 103 w 155"/>
                  <a:gd name="T55" fmla="*/ 8 h 98"/>
                  <a:gd name="T56" fmla="*/ 82 w 155"/>
                  <a:gd name="T57" fmla="*/ 18 h 98"/>
                  <a:gd name="T58" fmla="*/ 79 w 155"/>
                  <a:gd name="T59" fmla="*/ 22 h 98"/>
                  <a:gd name="T60" fmla="*/ 60 w 155"/>
                  <a:gd name="T61" fmla="*/ 26 h 98"/>
                  <a:gd name="T62" fmla="*/ 57 w 155"/>
                  <a:gd name="T63" fmla="*/ 25 h 98"/>
                  <a:gd name="T64" fmla="*/ 52 w 155"/>
                  <a:gd name="T65" fmla="*/ 7 h 98"/>
                  <a:gd name="T66" fmla="*/ 44 w 155"/>
                  <a:gd name="T67" fmla="*/ 5 h 98"/>
                  <a:gd name="T68" fmla="*/ 26 w 155"/>
                  <a:gd name="T69" fmla="*/ 9 h 98"/>
                  <a:gd name="T70" fmla="*/ 11 w 155"/>
                  <a:gd name="T71" fmla="*/ 4 h 98"/>
                  <a:gd name="T72" fmla="*/ 0 w 155"/>
                  <a:gd name="T73" fmla="*/ 8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55" h="98">
                    <a:moveTo>
                      <a:pt x="35" y="98"/>
                    </a:moveTo>
                    <a:lnTo>
                      <a:pt x="33" y="85"/>
                    </a:lnTo>
                    <a:lnTo>
                      <a:pt x="33" y="84"/>
                    </a:lnTo>
                    <a:lnTo>
                      <a:pt x="32" y="81"/>
                    </a:lnTo>
                    <a:lnTo>
                      <a:pt x="32" y="79"/>
                    </a:lnTo>
                    <a:lnTo>
                      <a:pt x="26" y="75"/>
                    </a:lnTo>
                    <a:lnTo>
                      <a:pt x="26" y="74"/>
                    </a:lnTo>
                    <a:lnTo>
                      <a:pt x="23" y="74"/>
                    </a:lnTo>
                    <a:lnTo>
                      <a:pt x="21" y="78"/>
                    </a:lnTo>
                    <a:lnTo>
                      <a:pt x="15" y="75"/>
                    </a:lnTo>
                    <a:lnTo>
                      <a:pt x="9" y="69"/>
                    </a:lnTo>
                    <a:lnTo>
                      <a:pt x="9" y="67"/>
                    </a:lnTo>
                    <a:lnTo>
                      <a:pt x="16" y="67"/>
                    </a:lnTo>
                    <a:lnTo>
                      <a:pt x="39" y="57"/>
                    </a:lnTo>
                    <a:lnTo>
                      <a:pt x="54" y="54"/>
                    </a:lnTo>
                    <a:lnTo>
                      <a:pt x="57" y="54"/>
                    </a:lnTo>
                    <a:lnTo>
                      <a:pt x="57" y="53"/>
                    </a:lnTo>
                    <a:lnTo>
                      <a:pt x="59" y="52"/>
                    </a:lnTo>
                    <a:lnTo>
                      <a:pt x="60" y="53"/>
                    </a:lnTo>
                    <a:lnTo>
                      <a:pt x="60" y="57"/>
                    </a:lnTo>
                    <a:lnTo>
                      <a:pt x="61" y="59"/>
                    </a:lnTo>
                    <a:lnTo>
                      <a:pt x="71" y="78"/>
                    </a:lnTo>
                    <a:lnTo>
                      <a:pt x="74" y="82"/>
                    </a:lnTo>
                    <a:lnTo>
                      <a:pt x="78" y="86"/>
                    </a:lnTo>
                    <a:lnTo>
                      <a:pt x="88" y="88"/>
                    </a:lnTo>
                    <a:lnTo>
                      <a:pt x="90" y="89"/>
                    </a:lnTo>
                    <a:lnTo>
                      <a:pt x="102" y="89"/>
                    </a:lnTo>
                    <a:lnTo>
                      <a:pt x="110" y="91"/>
                    </a:lnTo>
                    <a:lnTo>
                      <a:pt x="116" y="91"/>
                    </a:lnTo>
                    <a:lnTo>
                      <a:pt x="119" y="89"/>
                    </a:lnTo>
                    <a:lnTo>
                      <a:pt x="120" y="89"/>
                    </a:lnTo>
                    <a:lnTo>
                      <a:pt x="135" y="75"/>
                    </a:lnTo>
                    <a:lnTo>
                      <a:pt x="133" y="60"/>
                    </a:lnTo>
                    <a:lnTo>
                      <a:pt x="133" y="59"/>
                    </a:lnTo>
                    <a:lnTo>
                      <a:pt x="139" y="49"/>
                    </a:lnTo>
                    <a:lnTo>
                      <a:pt x="148" y="43"/>
                    </a:lnTo>
                    <a:lnTo>
                      <a:pt x="149" y="43"/>
                    </a:lnTo>
                    <a:lnTo>
                      <a:pt x="155" y="38"/>
                    </a:lnTo>
                    <a:lnTo>
                      <a:pt x="155" y="29"/>
                    </a:lnTo>
                    <a:lnTo>
                      <a:pt x="152" y="21"/>
                    </a:lnTo>
                    <a:lnTo>
                      <a:pt x="149" y="16"/>
                    </a:lnTo>
                    <a:lnTo>
                      <a:pt x="149" y="15"/>
                    </a:lnTo>
                    <a:lnTo>
                      <a:pt x="146" y="8"/>
                    </a:lnTo>
                    <a:lnTo>
                      <a:pt x="146" y="7"/>
                    </a:lnTo>
                    <a:lnTo>
                      <a:pt x="145" y="4"/>
                    </a:lnTo>
                    <a:lnTo>
                      <a:pt x="145" y="2"/>
                    </a:lnTo>
                    <a:lnTo>
                      <a:pt x="142" y="1"/>
                    </a:lnTo>
                    <a:lnTo>
                      <a:pt x="141" y="1"/>
                    </a:lnTo>
                    <a:lnTo>
                      <a:pt x="139" y="2"/>
                    </a:lnTo>
                    <a:lnTo>
                      <a:pt x="135" y="2"/>
                    </a:lnTo>
                    <a:lnTo>
                      <a:pt x="127" y="5"/>
                    </a:lnTo>
                    <a:lnTo>
                      <a:pt x="126" y="7"/>
                    </a:lnTo>
                    <a:lnTo>
                      <a:pt x="121" y="8"/>
                    </a:lnTo>
                    <a:lnTo>
                      <a:pt x="114" y="12"/>
                    </a:lnTo>
                    <a:lnTo>
                      <a:pt x="109" y="11"/>
                    </a:lnTo>
                    <a:lnTo>
                      <a:pt x="103" y="8"/>
                    </a:lnTo>
                    <a:lnTo>
                      <a:pt x="93" y="0"/>
                    </a:lnTo>
                    <a:lnTo>
                      <a:pt x="82" y="18"/>
                    </a:lnTo>
                    <a:lnTo>
                      <a:pt x="82" y="19"/>
                    </a:lnTo>
                    <a:lnTo>
                      <a:pt x="79" y="22"/>
                    </a:lnTo>
                    <a:lnTo>
                      <a:pt x="74" y="25"/>
                    </a:lnTo>
                    <a:lnTo>
                      <a:pt x="60" y="26"/>
                    </a:lnTo>
                    <a:lnTo>
                      <a:pt x="57" y="26"/>
                    </a:lnTo>
                    <a:lnTo>
                      <a:pt x="57" y="25"/>
                    </a:lnTo>
                    <a:lnTo>
                      <a:pt x="53" y="9"/>
                    </a:lnTo>
                    <a:lnTo>
                      <a:pt x="52" y="7"/>
                    </a:lnTo>
                    <a:lnTo>
                      <a:pt x="49" y="7"/>
                    </a:lnTo>
                    <a:lnTo>
                      <a:pt x="44" y="5"/>
                    </a:lnTo>
                    <a:lnTo>
                      <a:pt x="35" y="7"/>
                    </a:lnTo>
                    <a:lnTo>
                      <a:pt x="26" y="9"/>
                    </a:lnTo>
                    <a:lnTo>
                      <a:pt x="16" y="4"/>
                    </a:lnTo>
                    <a:lnTo>
                      <a:pt x="11" y="4"/>
                    </a:lnTo>
                    <a:lnTo>
                      <a:pt x="1" y="8"/>
                    </a:lnTo>
                    <a:lnTo>
                      <a:pt x="0" y="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14" name="Freeform 3357">
                <a:extLst>
                  <a:ext uri="{FF2B5EF4-FFF2-40B4-BE49-F238E27FC236}">
                    <a16:creationId xmlns:a16="http://schemas.microsoft.com/office/drawing/2014/main" id="{8F50EC54-05F2-73C9-2FA6-678D9E815F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5" y="1514"/>
                <a:ext cx="57" cy="67"/>
              </a:xfrm>
              <a:custGeom>
                <a:avLst/>
                <a:gdLst>
                  <a:gd name="T0" fmla="*/ 227 w 227"/>
                  <a:gd name="T1" fmla="*/ 258 h 268"/>
                  <a:gd name="T2" fmla="*/ 223 w 227"/>
                  <a:gd name="T3" fmla="*/ 243 h 268"/>
                  <a:gd name="T4" fmla="*/ 222 w 227"/>
                  <a:gd name="T5" fmla="*/ 236 h 268"/>
                  <a:gd name="T6" fmla="*/ 216 w 227"/>
                  <a:gd name="T7" fmla="*/ 230 h 268"/>
                  <a:gd name="T8" fmla="*/ 211 w 227"/>
                  <a:gd name="T9" fmla="*/ 226 h 268"/>
                  <a:gd name="T10" fmla="*/ 204 w 227"/>
                  <a:gd name="T11" fmla="*/ 223 h 268"/>
                  <a:gd name="T12" fmla="*/ 197 w 227"/>
                  <a:gd name="T13" fmla="*/ 222 h 268"/>
                  <a:gd name="T14" fmla="*/ 178 w 227"/>
                  <a:gd name="T15" fmla="*/ 220 h 268"/>
                  <a:gd name="T16" fmla="*/ 170 w 227"/>
                  <a:gd name="T17" fmla="*/ 206 h 268"/>
                  <a:gd name="T18" fmla="*/ 171 w 227"/>
                  <a:gd name="T19" fmla="*/ 188 h 268"/>
                  <a:gd name="T20" fmla="*/ 158 w 227"/>
                  <a:gd name="T21" fmla="*/ 177 h 268"/>
                  <a:gd name="T22" fmla="*/ 144 w 227"/>
                  <a:gd name="T23" fmla="*/ 175 h 268"/>
                  <a:gd name="T24" fmla="*/ 141 w 227"/>
                  <a:gd name="T25" fmla="*/ 170 h 268"/>
                  <a:gd name="T26" fmla="*/ 137 w 227"/>
                  <a:gd name="T27" fmla="*/ 159 h 268"/>
                  <a:gd name="T28" fmla="*/ 121 w 227"/>
                  <a:gd name="T29" fmla="*/ 131 h 268"/>
                  <a:gd name="T30" fmla="*/ 120 w 227"/>
                  <a:gd name="T31" fmla="*/ 130 h 268"/>
                  <a:gd name="T32" fmla="*/ 127 w 227"/>
                  <a:gd name="T33" fmla="*/ 125 h 268"/>
                  <a:gd name="T34" fmla="*/ 139 w 227"/>
                  <a:gd name="T35" fmla="*/ 106 h 268"/>
                  <a:gd name="T36" fmla="*/ 118 w 227"/>
                  <a:gd name="T37" fmla="*/ 99 h 268"/>
                  <a:gd name="T38" fmla="*/ 107 w 227"/>
                  <a:gd name="T39" fmla="*/ 72 h 268"/>
                  <a:gd name="T40" fmla="*/ 99 w 227"/>
                  <a:gd name="T41" fmla="*/ 67 h 268"/>
                  <a:gd name="T42" fmla="*/ 88 w 227"/>
                  <a:gd name="T43" fmla="*/ 60 h 268"/>
                  <a:gd name="T44" fmla="*/ 82 w 227"/>
                  <a:gd name="T45" fmla="*/ 63 h 268"/>
                  <a:gd name="T46" fmla="*/ 65 w 227"/>
                  <a:gd name="T47" fmla="*/ 81 h 268"/>
                  <a:gd name="T48" fmla="*/ 60 w 227"/>
                  <a:gd name="T49" fmla="*/ 85 h 268"/>
                  <a:gd name="T50" fmla="*/ 55 w 227"/>
                  <a:gd name="T51" fmla="*/ 95 h 268"/>
                  <a:gd name="T52" fmla="*/ 51 w 227"/>
                  <a:gd name="T53" fmla="*/ 100 h 268"/>
                  <a:gd name="T54" fmla="*/ 46 w 227"/>
                  <a:gd name="T55" fmla="*/ 99 h 268"/>
                  <a:gd name="T56" fmla="*/ 39 w 227"/>
                  <a:gd name="T57" fmla="*/ 100 h 268"/>
                  <a:gd name="T58" fmla="*/ 21 w 227"/>
                  <a:gd name="T59" fmla="*/ 93 h 268"/>
                  <a:gd name="T60" fmla="*/ 12 w 227"/>
                  <a:gd name="T61" fmla="*/ 84 h 268"/>
                  <a:gd name="T62" fmla="*/ 7 w 227"/>
                  <a:gd name="T63" fmla="*/ 81 h 268"/>
                  <a:gd name="T64" fmla="*/ 11 w 227"/>
                  <a:gd name="T65" fmla="*/ 65 h 268"/>
                  <a:gd name="T66" fmla="*/ 7 w 227"/>
                  <a:gd name="T67" fmla="*/ 46 h 268"/>
                  <a:gd name="T68" fmla="*/ 9 w 227"/>
                  <a:gd name="T69" fmla="*/ 40 h 268"/>
                  <a:gd name="T70" fmla="*/ 12 w 227"/>
                  <a:gd name="T71" fmla="*/ 43 h 268"/>
                  <a:gd name="T72" fmla="*/ 19 w 227"/>
                  <a:gd name="T73" fmla="*/ 45 h 268"/>
                  <a:gd name="T74" fmla="*/ 33 w 227"/>
                  <a:gd name="T75" fmla="*/ 31 h 268"/>
                  <a:gd name="T76" fmla="*/ 39 w 227"/>
                  <a:gd name="T77" fmla="*/ 17 h 268"/>
                  <a:gd name="T78" fmla="*/ 37 w 227"/>
                  <a:gd name="T79" fmla="*/ 4 h 268"/>
                  <a:gd name="T80" fmla="*/ 32 w 227"/>
                  <a:gd name="T81" fmla="*/ 1 h 268"/>
                  <a:gd name="T82" fmla="*/ 29 w 227"/>
                  <a:gd name="T83" fmla="*/ 0 h 268"/>
                  <a:gd name="T84" fmla="*/ 26 w 227"/>
                  <a:gd name="T85" fmla="*/ 4 h 268"/>
                  <a:gd name="T86" fmla="*/ 24 w 227"/>
                  <a:gd name="T87" fmla="*/ 7 h 268"/>
                  <a:gd name="T88" fmla="*/ 14 w 227"/>
                  <a:gd name="T89" fmla="*/ 5 h 268"/>
                  <a:gd name="T90" fmla="*/ 0 w 227"/>
                  <a:gd name="T91" fmla="*/ 17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27" h="268">
                    <a:moveTo>
                      <a:pt x="216" y="268"/>
                    </a:moveTo>
                    <a:lnTo>
                      <a:pt x="227" y="258"/>
                    </a:lnTo>
                    <a:lnTo>
                      <a:pt x="227" y="254"/>
                    </a:lnTo>
                    <a:lnTo>
                      <a:pt x="223" y="243"/>
                    </a:lnTo>
                    <a:lnTo>
                      <a:pt x="222" y="237"/>
                    </a:lnTo>
                    <a:lnTo>
                      <a:pt x="222" y="236"/>
                    </a:lnTo>
                    <a:lnTo>
                      <a:pt x="218" y="233"/>
                    </a:lnTo>
                    <a:lnTo>
                      <a:pt x="216" y="230"/>
                    </a:lnTo>
                    <a:lnTo>
                      <a:pt x="212" y="227"/>
                    </a:lnTo>
                    <a:lnTo>
                      <a:pt x="211" y="226"/>
                    </a:lnTo>
                    <a:lnTo>
                      <a:pt x="206" y="225"/>
                    </a:lnTo>
                    <a:lnTo>
                      <a:pt x="204" y="223"/>
                    </a:lnTo>
                    <a:lnTo>
                      <a:pt x="202" y="223"/>
                    </a:lnTo>
                    <a:lnTo>
                      <a:pt x="197" y="222"/>
                    </a:lnTo>
                    <a:lnTo>
                      <a:pt x="187" y="222"/>
                    </a:lnTo>
                    <a:lnTo>
                      <a:pt x="178" y="220"/>
                    </a:lnTo>
                    <a:lnTo>
                      <a:pt x="174" y="215"/>
                    </a:lnTo>
                    <a:lnTo>
                      <a:pt x="170" y="206"/>
                    </a:lnTo>
                    <a:lnTo>
                      <a:pt x="167" y="202"/>
                    </a:lnTo>
                    <a:lnTo>
                      <a:pt x="171" y="188"/>
                    </a:lnTo>
                    <a:lnTo>
                      <a:pt x="166" y="184"/>
                    </a:lnTo>
                    <a:lnTo>
                      <a:pt x="158" y="177"/>
                    </a:lnTo>
                    <a:lnTo>
                      <a:pt x="146" y="176"/>
                    </a:lnTo>
                    <a:lnTo>
                      <a:pt x="144" y="175"/>
                    </a:lnTo>
                    <a:lnTo>
                      <a:pt x="142" y="172"/>
                    </a:lnTo>
                    <a:lnTo>
                      <a:pt x="141" y="170"/>
                    </a:lnTo>
                    <a:lnTo>
                      <a:pt x="138" y="165"/>
                    </a:lnTo>
                    <a:lnTo>
                      <a:pt x="137" y="159"/>
                    </a:lnTo>
                    <a:lnTo>
                      <a:pt x="137" y="156"/>
                    </a:lnTo>
                    <a:lnTo>
                      <a:pt x="121" y="131"/>
                    </a:lnTo>
                    <a:lnTo>
                      <a:pt x="120" y="131"/>
                    </a:lnTo>
                    <a:lnTo>
                      <a:pt x="120" y="130"/>
                    </a:lnTo>
                    <a:lnTo>
                      <a:pt x="121" y="130"/>
                    </a:lnTo>
                    <a:lnTo>
                      <a:pt x="127" y="125"/>
                    </a:lnTo>
                    <a:lnTo>
                      <a:pt x="139" y="107"/>
                    </a:lnTo>
                    <a:lnTo>
                      <a:pt x="139" y="106"/>
                    </a:lnTo>
                    <a:lnTo>
                      <a:pt x="132" y="105"/>
                    </a:lnTo>
                    <a:lnTo>
                      <a:pt x="118" y="99"/>
                    </a:lnTo>
                    <a:lnTo>
                      <a:pt x="117" y="93"/>
                    </a:lnTo>
                    <a:lnTo>
                      <a:pt x="107" y="72"/>
                    </a:lnTo>
                    <a:lnTo>
                      <a:pt x="100" y="67"/>
                    </a:lnTo>
                    <a:lnTo>
                      <a:pt x="99" y="67"/>
                    </a:lnTo>
                    <a:lnTo>
                      <a:pt x="89" y="61"/>
                    </a:lnTo>
                    <a:lnTo>
                      <a:pt x="88" y="60"/>
                    </a:lnTo>
                    <a:lnTo>
                      <a:pt x="84" y="60"/>
                    </a:lnTo>
                    <a:lnTo>
                      <a:pt x="82" y="63"/>
                    </a:lnTo>
                    <a:lnTo>
                      <a:pt x="82" y="67"/>
                    </a:lnTo>
                    <a:lnTo>
                      <a:pt x="65" y="81"/>
                    </a:lnTo>
                    <a:lnTo>
                      <a:pt x="62" y="82"/>
                    </a:lnTo>
                    <a:lnTo>
                      <a:pt x="60" y="85"/>
                    </a:lnTo>
                    <a:lnTo>
                      <a:pt x="57" y="91"/>
                    </a:lnTo>
                    <a:lnTo>
                      <a:pt x="55" y="95"/>
                    </a:lnTo>
                    <a:lnTo>
                      <a:pt x="54" y="105"/>
                    </a:lnTo>
                    <a:lnTo>
                      <a:pt x="51" y="100"/>
                    </a:lnTo>
                    <a:lnTo>
                      <a:pt x="50" y="99"/>
                    </a:lnTo>
                    <a:lnTo>
                      <a:pt x="46" y="99"/>
                    </a:lnTo>
                    <a:lnTo>
                      <a:pt x="43" y="100"/>
                    </a:lnTo>
                    <a:lnTo>
                      <a:pt x="39" y="100"/>
                    </a:lnTo>
                    <a:lnTo>
                      <a:pt x="36" y="99"/>
                    </a:lnTo>
                    <a:lnTo>
                      <a:pt x="21" y="93"/>
                    </a:lnTo>
                    <a:lnTo>
                      <a:pt x="15" y="89"/>
                    </a:lnTo>
                    <a:lnTo>
                      <a:pt x="12" y="84"/>
                    </a:lnTo>
                    <a:lnTo>
                      <a:pt x="12" y="81"/>
                    </a:lnTo>
                    <a:lnTo>
                      <a:pt x="7" y="81"/>
                    </a:lnTo>
                    <a:lnTo>
                      <a:pt x="7" y="79"/>
                    </a:lnTo>
                    <a:lnTo>
                      <a:pt x="11" y="65"/>
                    </a:lnTo>
                    <a:lnTo>
                      <a:pt x="11" y="60"/>
                    </a:lnTo>
                    <a:lnTo>
                      <a:pt x="7" y="46"/>
                    </a:lnTo>
                    <a:lnTo>
                      <a:pt x="7" y="43"/>
                    </a:lnTo>
                    <a:lnTo>
                      <a:pt x="9" y="40"/>
                    </a:lnTo>
                    <a:lnTo>
                      <a:pt x="11" y="40"/>
                    </a:lnTo>
                    <a:lnTo>
                      <a:pt x="12" y="43"/>
                    </a:lnTo>
                    <a:lnTo>
                      <a:pt x="15" y="45"/>
                    </a:lnTo>
                    <a:lnTo>
                      <a:pt x="19" y="45"/>
                    </a:lnTo>
                    <a:lnTo>
                      <a:pt x="31" y="39"/>
                    </a:lnTo>
                    <a:lnTo>
                      <a:pt x="33" y="31"/>
                    </a:lnTo>
                    <a:lnTo>
                      <a:pt x="37" y="25"/>
                    </a:lnTo>
                    <a:lnTo>
                      <a:pt x="39" y="17"/>
                    </a:lnTo>
                    <a:lnTo>
                      <a:pt x="39" y="10"/>
                    </a:lnTo>
                    <a:lnTo>
                      <a:pt x="37" y="4"/>
                    </a:lnTo>
                    <a:lnTo>
                      <a:pt x="36" y="3"/>
                    </a:lnTo>
                    <a:lnTo>
                      <a:pt x="32" y="1"/>
                    </a:lnTo>
                    <a:lnTo>
                      <a:pt x="31" y="1"/>
                    </a:lnTo>
                    <a:lnTo>
                      <a:pt x="29" y="0"/>
                    </a:lnTo>
                    <a:lnTo>
                      <a:pt x="28" y="0"/>
                    </a:lnTo>
                    <a:lnTo>
                      <a:pt x="26" y="4"/>
                    </a:lnTo>
                    <a:lnTo>
                      <a:pt x="25" y="4"/>
                    </a:lnTo>
                    <a:lnTo>
                      <a:pt x="24" y="7"/>
                    </a:lnTo>
                    <a:lnTo>
                      <a:pt x="17" y="7"/>
                    </a:lnTo>
                    <a:lnTo>
                      <a:pt x="14" y="5"/>
                    </a:lnTo>
                    <a:lnTo>
                      <a:pt x="11" y="8"/>
                    </a:lnTo>
                    <a:lnTo>
                      <a:pt x="0" y="1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15" name="Freeform 3358">
                <a:extLst>
                  <a:ext uri="{FF2B5EF4-FFF2-40B4-BE49-F238E27FC236}">
                    <a16:creationId xmlns:a16="http://schemas.microsoft.com/office/drawing/2014/main" id="{2A28AC2C-3C62-4CF9-9D47-30A03CDC83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4" y="1518"/>
                <a:ext cx="1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0 h 1"/>
                  <a:gd name="T4" fmla="*/ 0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2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16" name="Freeform 3359">
                <a:extLst>
                  <a:ext uri="{FF2B5EF4-FFF2-40B4-BE49-F238E27FC236}">
                    <a16:creationId xmlns:a16="http://schemas.microsoft.com/office/drawing/2014/main" id="{EBBBB538-C866-729C-A133-3F0B9E80E6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1" y="1572"/>
                <a:ext cx="9" cy="27"/>
              </a:xfrm>
              <a:custGeom>
                <a:avLst/>
                <a:gdLst>
                  <a:gd name="T0" fmla="*/ 34 w 35"/>
                  <a:gd name="T1" fmla="*/ 0 h 108"/>
                  <a:gd name="T2" fmla="*/ 31 w 35"/>
                  <a:gd name="T3" fmla="*/ 3 h 108"/>
                  <a:gd name="T4" fmla="*/ 31 w 35"/>
                  <a:gd name="T5" fmla="*/ 4 h 108"/>
                  <a:gd name="T6" fmla="*/ 29 w 35"/>
                  <a:gd name="T7" fmla="*/ 5 h 108"/>
                  <a:gd name="T8" fmla="*/ 32 w 35"/>
                  <a:gd name="T9" fmla="*/ 18 h 108"/>
                  <a:gd name="T10" fmla="*/ 32 w 35"/>
                  <a:gd name="T11" fmla="*/ 30 h 108"/>
                  <a:gd name="T12" fmla="*/ 31 w 35"/>
                  <a:gd name="T13" fmla="*/ 41 h 108"/>
                  <a:gd name="T14" fmla="*/ 32 w 35"/>
                  <a:gd name="T15" fmla="*/ 50 h 108"/>
                  <a:gd name="T16" fmla="*/ 35 w 35"/>
                  <a:gd name="T17" fmla="*/ 53 h 108"/>
                  <a:gd name="T18" fmla="*/ 35 w 35"/>
                  <a:gd name="T19" fmla="*/ 54 h 108"/>
                  <a:gd name="T20" fmla="*/ 31 w 35"/>
                  <a:gd name="T21" fmla="*/ 53 h 108"/>
                  <a:gd name="T22" fmla="*/ 22 w 35"/>
                  <a:gd name="T23" fmla="*/ 51 h 108"/>
                  <a:gd name="T24" fmla="*/ 17 w 35"/>
                  <a:gd name="T25" fmla="*/ 54 h 108"/>
                  <a:gd name="T26" fmla="*/ 13 w 35"/>
                  <a:gd name="T27" fmla="*/ 60 h 108"/>
                  <a:gd name="T28" fmla="*/ 10 w 35"/>
                  <a:gd name="T29" fmla="*/ 68 h 108"/>
                  <a:gd name="T30" fmla="*/ 8 w 35"/>
                  <a:gd name="T31" fmla="*/ 75 h 108"/>
                  <a:gd name="T32" fmla="*/ 7 w 35"/>
                  <a:gd name="T33" fmla="*/ 79 h 108"/>
                  <a:gd name="T34" fmla="*/ 3 w 35"/>
                  <a:gd name="T35" fmla="*/ 87 h 108"/>
                  <a:gd name="T36" fmla="*/ 0 w 35"/>
                  <a:gd name="T37" fmla="*/ 90 h 108"/>
                  <a:gd name="T38" fmla="*/ 1 w 35"/>
                  <a:gd name="T39" fmla="*/ 92 h 108"/>
                  <a:gd name="T40" fmla="*/ 1 w 35"/>
                  <a:gd name="T41" fmla="*/ 94 h 108"/>
                  <a:gd name="T42" fmla="*/ 3 w 35"/>
                  <a:gd name="T43" fmla="*/ 100 h 108"/>
                  <a:gd name="T44" fmla="*/ 3 w 35"/>
                  <a:gd name="T45" fmla="*/ 103 h 108"/>
                  <a:gd name="T46" fmla="*/ 1 w 35"/>
                  <a:gd name="T47" fmla="*/ 107 h 108"/>
                  <a:gd name="T48" fmla="*/ 1 w 35"/>
                  <a:gd name="T49" fmla="*/ 108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5" h="108">
                    <a:moveTo>
                      <a:pt x="34" y="0"/>
                    </a:moveTo>
                    <a:lnTo>
                      <a:pt x="31" y="3"/>
                    </a:lnTo>
                    <a:lnTo>
                      <a:pt x="31" y="4"/>
                    </a:lnTo>
                    <a:lnTo>
                      <a:pt x="29" y="5"/>
                    </a:lnTo>
                    <a:lnTo>
                      <a:pt x="32" y="18"/>
                    </a:lnTo>
                    <a:lnTo>
                      <a:pt x="32" y="30"/>
                    </a:lnTo>
                    <a:lnTo>
                      <a:pt x="31" y="41"/>
                    </a:lnTo>
                    <a:lnTo>
                      <a:pt x="32" y="50"/>
                    </a:lnTo>
                    <a:lnTo>
                      <a:pt x="35" y="53"/>
                    </a:lnTo>
                    <a:lnTo>
                      <a:pt x="35" y="54"/>
                    </a:lnTo>
                    <a:lnTo>
                      <a:pt x="31" y="53"/>
                    </a:lnTo>
                    <a:lnTo>
                      <a:pt x="22" y="51"/>
                    </a:lnTo>
                    <a:lnTo>
                      <a:pt x="17" y="54"/>
                    </a:lnTo>
                    <a:lnTo>
                      <a:pt x="13" y="60"/>
                    </a:lnTo>
                    <a:lnTo>
                      <a:pt x="10" y="68"/>
                    </a:lnTo>
                    <a:lnTo>
                      <a:pt x="8" y="75"/>
                    </a:lnTo>
                    <a:lnTo>
                      <a:pt x="7" y="79"/>
                    </a:lnTo>
                    <a:lnTo>
                      <a:pt x="3" y="87"/>
                    </a:lnTo>
                    <a:lnTo>
                      <a:pt x="0" y="90"/>
                    </a:lnTo>
                    <a:lnTo>
                      <a:pt x="1" y="92"/>
                    </a:lnTo>
                    <a:lnTo>
                      <a:pt x="1" y="94"/>
                    </a:lnTo>
                    <a:lnTo>
                      <a:pt x="3" y="100"/>
                    </a:lnTo>
                    <a:lnTo>
                      <a:pt x="3" y="103"/>
                    </a:lnTo>
                    <a:lnTo>
                      <a:pt x="1" y="107"/>
                    </a:lnTo>
                    <a:lnTo>
                      <a:pt x="1" y="10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17" name="Freeform 3360">
                <a:extLst>
                  <a:ext uri="{FF2B5EF4-FFF2-40B4-BE49-F238E27FC236}">
                    <a16:creationId xmlns:a16="http://schemas.microsoft.com/office/drawing/2014/main" id="{C290699D-B8EE-07A4-7754-525C3A3342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2" y="1598"/>
                <a:ext cx="55" cy="16"/>
              </a:xfrm>
              <a:custGeom>
                <a:avLst/>
                <a:gdLst>
                  <a:gd name="T0" fmla="*/ 222 w 222"/>
                  <a:gd name="T1" fmla="*/ 25 h 64"/>
                  <a:gd name="T2" fmla="*/ 217 w 222"/>
                  <a:gd name="T3" fmla="*/ 28 h 64"/>
                  <a:gd name="T4" fmla="*/ 215 w 222"/>
                  <a:gd name="T5" fmla="*/ 34 h 64"/>
                  <a:gd name="T6" fmla="*/ 211 w 222"/>
                  <a:gd name="T7" fmla="*/ 42 h 64"/>
                  <a:gd name="T8" fmla="*/ 200 w 222"/>
                  <a:gd name="T9" fmla="*/ 51 h 64"/>
                  <a:gd name="T10" fmla="*/ 197 w 222"/>
                  <a:gd name="T11" fmla="*/ 51 h 64"/>
                  <a:gd name="T12" fmla="*/ 193 w 222"/>
                  <a:gd name="T13" fmla="*/ 46 h 64"/>
                  <a:gd name="T14" fmla="*/ 187 w 222"/>
                  <a:gd name="T15" fmla="*/ 46 h 64"/>
                  <a:gd name="T16" fmla="*/ 175 w 222"/>
                  <a:gd name="T17" fmla="*/ 50 h 64"/>
                  <a:gd name="T18" fmla="*/ 175 w 222"/>
                  <a:gd name="T19" fmla="*/ 49 h 64"/>
                  <a:gd name="T20" fmla="*/ 172 w 222"/>
                  <a:gd name="T21" fmla="*/ 50 h 64"/>
                  <a:gd name="T22" fmla="*/ 158 w 222"/>
                  <a:gd name="T23" fmla="*/ 64 h 64"/>
                  <a:gd name="T24" fmla="*/ 157 w 222"/>
                  <a:gd name="T25" fmla="*/ 63 h 64"/>
                  <a:gd name="T26" fmla="*/ 157 w 222"/>
                  <a:gd name="T27" fmla="*/ 61 h 64"/>
                  <a:gd name="T28" fmla="*/ 155 w 222"/>
                  <a:gd name="T29" fmla="*/ 60 h 64"/>
                  <a:gd name="T30" fmla="*/ 148 w 222"/>
                  <a:gd name="T31" fmla="*/ 57 h 64"/>
                  <a:gd name="T32" fmla="*/ 141 w 222"/>
                  <a:gd name="T33" fmla="*/ 57 h 64"/>
                  <a:gd name="T34" fmla="*/ 132 w 222"/>
                  <a:gd name="T35" fmla="*/ 60 h 64"/>
                  <a:gd name="T36" fmla="*/ 115 w 222"/>
                  <a:gd name="T37" fmla="*/ 60 h 64"/>
                  <a:gd name="T38" fmla="*/ 102 w 222"/>
                  <a:gd name="T39" fmla="*/ 57 h 64"/>
                  <a:gd name="T40" fmla="*/ 101 w 222"/>
                  <a:gd name="T41" fmla="*/ 57 h 64"/>
                  <a:gd name="T42" fmla="*/ 97 w 222"/>
                  <a:gd name="T43" fmla="*/ 56 h 64"/>
                  <a:gd name="T44" fmla="*/ 91 w 222"/>
                  <a:gd name="T45" fmla="*/ 53 h 64"/>
                  <a:gd name="T46" fmla="*/ 90 w 222"/>
                  <a:gd name="T47" fmla="*/ 53 h 64"/>
                  <a:gd name="T48" fmla="*/ 90 w 222"/>
                  <a:gd name="T49" fmla="*/ 51 h 64"/>
                  <a:gd name="T50" fmla="*/ 73 w 222"/>
                  <a:gd name="T51" fmla="*/ 35 h 64"/>
                  <a:gd name="T52" fmla="*/ 69 w 222"/>
                  <a:gd name="T53" fmla="*/ 32 h 64"/>
                  <a:gd name="T54" fmla="*/ 67 w 222"/>
                  <a:gd name="T55" fmla="*/ 32 h 64"/>
                  <a:gd name="T56" fmla="*/ 67 w 222"/>
                  <a:gd name="T57" fmla="*/ 34 h 64"/>
                  <a:gd name="T58" fmla="*/ 66 w 222"/>
                  <a:gd name="T59" fmla="*/ 34 h 64"/>
                  <a:gd name="T60" fmla="*/ 63 w 222"/>
                  <a:gd name="T61" fmla="*/ 35 h 64"/>
                  <a:gd name="T62" fmla="*/ 60 w 222"/>
                  <a:gd name="T63" fmla="*/ 35 h 64"/>
                  <a:gd name="T64" fmla="*/ 58 w 222"/>
                  <a:gd name="T65" fmla="*/ 34 h 64"/>
                  <a:gd name="T66" fmla="*/ 53 w 222"/>
                  <a:gd name="T67" fmla="*/ 34 h 64"/>
                  <a:gd name="T68" fmla="*/ 40 w 222"/>
                  <a:gd name="T69" fmla="*/ 38 h 64"/>
                  <a:gd name="T70" fmla="*/ 28 w 222"/>
                  <a:gd name="T71" fmla="*/ 31 h 64"/>
                  <a:gd name="T72" fmla="*/ 24 w 222"/>
                  <a:gd name="T73" fmla="*/ 25 h 64"/>
                  <a:gd name="T74" fmla="*/ 23 w 222"/>
                  <a:gd name="T75" fmla="*/ 20 h 64"/>
                  <a:gd name="T76" fmla="*/ 28 w 222"/>
                  <a:gd name="T77" fmla="*/ 7 h 64"/>
                  <a:gd name="T78" fmla="*/ 28 w 222"/>
                  <a:gd name="T79" fmla="*/ 3 h 64"/>
                  <a:gd name="T80" fmla="*/ 27 w 222"/>
                  <a:gd name="T81" fmla="*/ 0 h 64"/>
                  <a:gd name="T82" fmla="*/ 26 w 222"/>
                  <a:gd name="T83" fmla="*/ 0 h 64"/>
                  <a:gd name="T84" fmla="*/ 14 w 222"/>
                  <a:gd name="T85" fmla="*/ 4 h 64"/>
                  <a:gd name="T86" fmla="*/ 5 w 222"/>
                  <a:gd name="T87" fmla="*/ 5 h 64"/>
                  <a:gd name="T88" fmla="*/ 0 w 222"/>
                  <a:gd name="T89" fmla="*/ 5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22" h="64">
                    <a:moveTo>
                      <a:pt x="222" y="25"/>
                    </a:moveTo>
                    <a:lnTo>
                      <a:pt x="217" y="28"/>
                    </a:lnTo>
                    <a:lnTo>
                      <a:pt x="215" y="34"/>
                    </a:lnTo>
                    <a:lnTo>
                      <a:pt x="211" y="42"/>
                    </a:lnTo>
                    <a:lnTo>
                      <a:pt x="200" y="51"/>
                    </a:lnTo>
                    <a:lnTo>
                      <a:pt x="197" y="51"/>
                    </a:lnTo>
                    <a:lnTo>
                      <a:pt x="193" y="46"/>
                    </a:lnTo>
                    <a:lnTo>
                      <a:pt x="187" y="46"/>
                    </a:lnTo>
                    <a:lnTo>
                      <a:pt x="175" y="50"/>
                    </a:lnTo>
                    <a:lnTo>
                      <a:pt x="175" y="49"/>
                    </a:lnTo>
                    <a:lnTo>
                      <a:pt x="172" y="50"/>
                    </a:lnTo>
                    <a:lnTo>
                      <a:pt x="158" y="64"/>
                    </a:lnTo>
                    <a:lnTo>
                      <a:pt x="157" y="63"/>
                    </a:lnTo>
                    <a:lnTo>
                      <a:pt x="157" y="61"/>
                    </a:lnTo>
                    <a:lnTo>
                      <a:pt x="155" y="60"/>
                    </a:lnTo>
                    <a:lnTo>
                      <a:pt x="148" y="57"/>
                    </a:lnTo>
                    <a:lnTo>
                      <a:pt x="141" y="57"/>
                    </a:lnTo>
                    <a:lnTo>
                      <a:pt x="132" y="60"/>
                    </a:lnTo>
                    <a:lnTo>
                      <a:pt x="115" y="60"/>
                    </a:lnTo>
                    <a:lnTo>
                      <a:pt x="102" y="57"/>
                    </a:lnTo>
                    <a:lnTo>
                      <a:pt x="101" y="57"/>
                    </a:lnTo>
                    <a:lnTo>
                      <a:pt x="97" y="56"/>
                    </a:lnTo>
                    <a:lnTo>
                      <a:pt x="91" y="53"/>
                    </a:lnTo>
                    <a:lnTo>
                      <a:pt x="90" y="53"/>
                    </a:lnTo>
                    <a:lnTo>
                      <a:pt x="90" y="51"/>
                    </a:lnTo>
                    <a:lnTo>
                      <a:pt x="73" y="35"/>
                    </a:lnTo>
                    <a:lnTo>
                      <a:pt x="69" y="32"/>
                    </a:lnTo>
                    <a:lnTo>
                      <a:pt x="67" y="32"/>
                    </a:lnTo>
                    <a:lnTo>
                      <a:pt x="67" y="34"/>
                    </a:lnTo>
                    <a:lnTo>
                      <a:pt x="66" y="34"/>
                    </a:lnTo>
                    <a:lnTo>
                      <a:pt x="63" y="35"/>
                    </a:lnTo>
                    <a:lnTo>
                      <a:pt x="60" y="35"/>
                    </a:lnTo>
                    <a:lnTo>
                      <a:pt x="58" y="34"/>
                    </a:lnTo>
                    <a:lnTo>
                      <a:pt x="53" y="34"/>
                    </a:lnTo>
                    <a:lnTo>
                      <a:pt x="40" y="38"/>
                    </a:lnTo>
                    <a:lnTo>
                      <a:pt x="28" y="31"/>
                    </a:lnTo>
                    <a:lnTo>
                      <a:pt x="24" y="25"/>
                    </a:lnTo>
                    <a:lnTo>
                      <a:pt x="23" y="20"/>
                    </a:lnTo>
                    <a:lnTo>
                      <a:pt x="28" y="7"/>
                    </a:lnTo>
                    <a:lnTo>
                      <a:pt x="28" y="3"/>
                    </a:lnTo>
                    <a:lnTo>
                      <a:pt x="27" y="0"/>
                    </a:lnTo>
                    <a:lnTo>
                      <a:pt x="26" y="0"/>
                    </a:lnTo>
                    <a:lnTo>
                      <a:pt x="14" y="4"/>
                    </a:lnTo>
                    <a:lnTo>
                      <a:pt x="5" y="5"/>
                    </a:lnTo>
                    <a:lnTo>
                      <a:pt x="0" y="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18" name="Freeform 3361">
                <a:extLst>
                  <a:ext uri="{FF2B5EF4-FFF2-40B4-BE49-F238E27FC236}">
                    <a16:creationId xmlns:a16="http://schemas.microsoft.com/office/drawing/2014/main" id="{63D752C8-09C5-4F01-ACFE-1C8B4A282C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0" y="1599"/>
                <a:ext cx="22" cy="42"/>
              </a:xfrm>
              <a:custGeom>
                <a:avLst/>
                <a:gdLst>
                  <a:gd name="T0" fmla="*/ 89 w 89"/>
                  <a:gd name="T1" fmla="*/ 0 h 168"/>
                  <a:gd name="T2" fmla="*/ 88 w 89"/>
                  <a:gd name="T3" fmla="*/ 2 h 168"/>
                  <a:gd name="T4" fmla="*/ 75 w 89"/>
                  <a:gd name="T5" fmla="*/ 31 h 168"/>
                  <a:gd name="T6" fmla="*/ 70 w 89"/>
                  <a:gd name="T7" fmla="*/ 33 h 168"/>
                  <a:gd name="T8" fmla="*/ 64 w 89"/>
                  <a:gd name="T9" fmla="*/ 33 h 168"/>
                  <a:gd name="T10" fmla="*/ 62 w 89"/>
                  <a:gd name="T11" fmla="*/ 31 h 168"/>
                  <a:gd name="T12" fmla="*/ 60 w 89"/>
                  <a:gd name="T13" fmla="*/ 31 h 168"/>
                  <a:gd name="T14" fmla="*/ 49 w 89"/>
                  <a:gd name="T15" fmla="*/ 48 h 168"/>
                  <a:gd name="T16" fmla="*/ 49 w 89"/>
                  <a:gd name="T17" fmla="*/ 51 h 168"/>
                  <a:gd name="T18" fmla="*/ 43 w 89"/>
                  <a:gd name="T19" fmla="*/ 55 h 168"/>
                  <a:gd name="T20" fmla="*/ 41 w 89"/>
                  <a:gd name="T21" fmla="*/ 56 h 168"/>
                  <a:gd name="T22" fmla="*/ 41 w 89"/>
                  <a:gd name="T23" fmla="*/ 58 h 168"/>
                  <a:gd name="T24" fmla="*/ 42 w 89"/>
                  <a:gd name="T25" fmla="*/ 62 h 168"/>
                  <a:gd name="T26" fmla="*/ 43 w 89"/>
                  <a:gd name="T27" fmla="*/ 65 h 168"/>
                  <a:gd name="T28" fmla="*/ 45 w 89"/>
                  <a:gd name="T29" fmla="*/ 66 h 168"/>
                  <a:gd name="T30" fmla="*/ 46 w 89"/>
                  <a:gd name="T31" fmla="*/ 70 h 168"/>
                  <a:gd name="T32" fmla="*/ 45 w 89"/>
                  <a:gd name="T33" fmla="*/ 70 h 168"/>
                  <a:gd name="T34" fmla="*/ 38 w 89"/>
                  <a:gd name="T35" fmla="*/ 80 h 168"/>
                  <a:gd name="T36" fmla="*/ 35 w 89"/>
                  <a:gd name="T37" fmla="*/ 82 h 168"/>
                  <a:gd name="T38" fmla="*/ 34 w 89"/>
                  <a:gd name="T39" fmla="*/ 83 h 168"/>
                  <a:gd name="T40" fmla="*/ 34 w 89"/>
                  <a:gd name="T41" fmla="*/ 84 h 168"/>
                  <a:gd name="T42" fmla="*/ 31 w 89"/>
                  <a:gd name="T43" fmla="*/ 90 h 168"/>
                  <a:gd name="T44" fmla="*/ 31 w 89"/>
                  <a:gd name="T45" fmla="*/ 93 h 168"/>
                  <a:gd name="T46" fmla="*/ 25 w 89"/>
                  <a:gd name="T47" fmla="*/ 96 h 168"/>
                  <a:gd name="T48" fmla="*/ 14 w 89"/>
                  <a:gd name="T49" fmla="*/ 100 h 168"/>
                  <a:gd name="T50" fmla="*/ 4 w 89"/>
                  <a:gd name="T51" fmla="*/ 101 h 168"/>
                  <a:gd name="T52" fmla="*/ 2 w 89"/>
                  <a:gd name="T53" fmla="*/ 101 h 168"/>
                  <a:gd name="T54" fmla="*/ 3 w 89"/>
                  <a:gd name="T55" fmla="*/ 103 h 168"/>
                  <a:gd name="T56" fmla="*/ 4 w 89"/>
                  <a:gd name="T57" fmla="*/ 105 h 168"/>
                  <a:gd name="T58" fmla="*/ 7 w 89"/>
                  <a:gd name="T59" fmla="*/ 107 h 168"/>
                  <a:gd name="T60" fmla="*/ 7 w 89"/>
                  <a:gd name="T61" fmla="*/ 118 h 168"/>
                  <a:gd name="T62" fmla="*/ 2 w 89"/>
                  <a:gd name="T63" fmla="*/ 120 h 168"/>
                  <a:gd name="T64" fmla="*/ 0 w 89"/>
                  <a:gd name="T65" fmla="*/ 122 h 168"/>
                  <a:gd name="T66" fmla="*/ 0 w 89"/>
                  <a:gd name="T67" fmla="*/ 123 h 168"/>
                  <a:gd name="T68" fmla="*/ 2 w 89"/>
                  <a:gd name="T69" fmla="*/ 128 h 168"/>
                  <a:gd name="T70" fmla="*/ 4 w 89"/>
                  <a:gd name="T71" fmla="*/ 130 h 168"/>
                  <a:gd name="T72" fmla="*/ 4 w 89"/>
                  <a:gd name="T73" fmla="*/ 133 h 168"/>
                  <a:gd name="T74" fmla="*/ 7 w 89"/>
                  <a:gd name="T75" fmla="*/ 135 h 168"/>
                  <a:gd name="T76" fmla="*/ 10 w 89"/>
                  <a:gd name="T77" fmla="*/ 149 h 168"/>
                  <a:gd name="T78" fmla="*/ 7 w 89"/>
                  <a:gd name="T79" fmla="*/ 151 h 168"/>
                  <a:gd name="T80" fmla="*/ 4 w 89"/>
                  <a:gd name="T81" fmla="*/ 154 h 168"/>
                  <a:gd name="T82" fmla="*/ 3 w 89"/>
                  <a:gd name="T83" fmla="*/ 158 h 168"/>
                  <a:gd name="T84" fmla="*/ 3 w 89"/>
                  <a:gd name="T85" fmla="*/ 160 h 168"/>
                  <a:gd name="T86" fmla="*/ 4 w 89"/>
                  <a:gd name="T87" fmla="*/ 161 h 168"/>
                  <a:gd name="T88" fmla="*/ 7 w 89"/>
                  <a:gd name="T89" fmla="*/ 165 h 168"/>
                  <a:gd name="T90" fmla="*/ 8 w 89"/>
                  <a:gd name="T91" fmla="*/ 165 h 168"/>
                  <a:gd name="T92" fmla="*/ 8 w 89"/>
                  <a:gd name="T93" fmla="*/ 167 h 168"/>
                  <a:gd name="T94" fmla="*/ 11 w 89"/>
                  <a:gd name="T95" fmla="*/ 167 h 168"/>
                  <a:gd name="T96" fmla="*/ 11 w 89"/>
                  <a:gd name="T97" fmla="*/ 168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89" h="168">
                    <a:moveTo>
                      <a:pt x="89" y="0"/>
                    </a:moveTo>
                    <a:lnTo>
                      <a:pt x="88" y="2"/>
                    </a:lnTo>
                    <a:lnTo>
                      <a:pt x="75" y="31"/>
                    </a:lnTo>
                    <a:lnTo>
                      <a:pt x="70" y="33"/>
                    </a:lnTo>
                    <a:lnTo>
                      <a:pt x="64" y="33"/>
                    </a:lnTo>
                    <a:lnTo>
                      <a:pt x="62" y="31"/>
                    </a:lnTo>
                    <a:lnTo>
                      <a:pt x="60" y="31"/>
                    </a:lnTo>
                    <a:lnTo>
                      <a:pt x="49" y="48"/>
                    </a:lnTo>
                    <a:lnTo>
                      <a:pt x="49" y="51"/>
                    </a:lnTo>
                    <a:lnTo>
                      <a:pt x="43" y="55"/>
                    </a:lnTo>
                    <a:lnTo>
                      <a:pt x="41" y="56"/>
                    </a:lnTo>
                    <a:lnTo>
                      <a:pt x="41" y="58"/>
                    </a:lnTo>
                    <a:lnTo>
                      <a:pt x="42" y="62"/>
                    </a:lnTo>
                    <a:lnTo>
                      <a:pt x="43" y="65"/>
                    </a:lnTo>
                    <a:lnTo>
                      <a:pt x="45" y="66"/>
                    </a:lnTo>
                    <a:lnTo>
                      <a:pt x="46" y="70"/>
                    </a:lnTo>
                    <a:lnTo>
                      <a:pt x="45" y="70"/>
                    </a:lnTo>
                    <a:lnTo>
                      <a:pt x="38" y="80"/>
                    </a:lnTo>
                    <a:lnTo>
                      <a:pt x="35" y="82"/>
                    </a:lnTo>
                    <a:lnTo>
                      <a:pt x="34" y="83"/>
                    </a:lnTo>
                    <a:lnTo>
                      <a:pt x="34" y="84"/>
                    </a:lnTo>
                    <a:lnTo>
                      <a:pt x="31" y="90"/>
                    </a:lnTo>
                    <a:lnTo>
                      <a:pt x="31" y="93"/>
                    </a:lnTo>
                    <a:lnTo>
                      <a:pt x="25" y="96"/>
                    </a:lnTo>
                    <a:lnTo>
                      <a:pt x="14" y="100"/>
                    </a:lnTo>
                    <a:lnTo>
                      <a:pt x="4" y="101"/>
                    </a:lnTo>
                    <a:lnTo>
                      <a:pt x="2" y="101"/>
                    </a:lnTo>
                    <a:lnTo>
                      <a:pt x="3" y="103"/>
                    </a:lnTo>
                    <a:lnTo>
                      <a:pt x="4" y="105"/>
                    </a:lnTo>
                    <a:lnTo>
                      <a:pt x="7" y="107"/>
                    </a:lnTo>
                    <a:lnTo>
                      <a:pt x="7" y="118"/>
                    </a:lnTo>
                    <a:lnTo>
                      <a:pt x="2" y="120"/>
                    </a:lnTo>
                    <a:lnTo>
                      <a:pt x="0" y="122"/>
                    </a:lnTo>
                    <a:lnTo>
                      <a:pt x="0" y="123"/>
                    </a:lnTo>
                    <a:lnTo>
                      <a:pt x="2" y="128"/>
                    </a:lnTo>
                    <a:lnTo>
                      <a:pt x="4" y="130"/>
                    </a:lnTo>
                    <a:lnTo>
                      <a:pt x="4" y="133"/>
                    </a:lnTo>
                    <a:lnTo>
                      <a:pt x="7" y="135"/>
                    </a:lnTo>
                    <a:lnTo>
                      <a:pt x="10" y="149"/>
                    </a:lnTo>
                    <a:lnTo>
                      <a:pt x="7" y="151"/>
                    </a:lnTo>
                    <a:lnTo>
                      <a:pt x="4" y="154"/>
                    </a:lnTo>
                    <a:lnTo>
                      <a:pt x="3" y="158"/>
                    </a:lnTo>
                    <a:lnTo>
                      <a:pt x="3" y="160"/>
                    </a:lnTo>
                    <a:lnTo>
                      <a:pt x="4" y="161"/>
                    </a:lnTo>
                    <a:lnTo>
                      <a:pt x="7" y="165"/>
                    </a:lnTo>
                    <a:lnTo>
                      <a:pt x="8" y="165"/>
                    </a:lnTo>
                    <a:lnTo>
                      <a:pt x="8" y="167"/>
                    </a:lnTo>
                    <a:lnTo>
                      <a:pt x="11" y="167"/>
                    </a:lnTo>
                    <a:lnTo>
                      <a:pt x="11" y="16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19" name="Freeform 3362">
                <a:extLst>
                  <a:ext uri="{FF2B5EF4-FFF2-40B4-BE49-F238E27FC236}">
                    <a16:creationId xmlns:a16="http://schemas.microsoft.com/office/drawing/2014/main" id="{EA395325-B112-2E14-F96D-3C2BB052CF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5" y="1581"/>
                <a:ext cx="54" cy="24"/>
              </a:xfrm>
              <a:custGeom>
                <a:avLst/>
                <a:gdLst>
                  <a:gd name="T0" fmla="*/ 215 w 215"/>
                  <a:gd name="T1" fmla="*/ 0 h 94"/>
                  <a:gd name="T2" fmla="*/ 212 w 215"/>
                  <a:gd name="T3" fmla="*/ 1 h 94"/>
                  <a:gd name="T4" fmla="*/ 203 w 215"/>
                  <a:gd name="T5" fmla="*/ 8 h 94"/>
                  <a:gd name="T6" fmla="*/ 201 w 215"/>
                  <a:gd name="T7" fmla="*/ 10 h 94"/>
                  <a:gd name="T8" fmla="*/ 198 w 215"/>
                  <a:gd name="T9" fmla="*/ 10 h 94"/>
                  <a:gd name="T10" fmla="*/ 179 w 215"/>
                  <a:gd name="T11" fmla="*/ 17 h 94"/>
                  <a:gd name="T12" fmla="*/ 154 w 215"/>
                  <a:gd name="T13" fmla="*/ 17 h 94"/>
                  <a:gd name="T14" fmla="*/ 151 w 215"/>
                  <a:gd name="T15" fmla="*/ 18 h 94"/>
                  <a:gd name="T16" fmla="*/ 148 w 215"/>
                  <a:gd name="T17" fmla="*/ 18 h 94"/>
                  <a:gd name="T18" fmla="*/ 148 w 215"/>
                  <a:gd name="T19" fmla="*/ 24 h 94"/>
                  <a:gd name="T20" fmla="*/ 144 w 215"/>
                  <a:gd name="T21" fmla="*/ 42 h 94"/>
                  <a:gd name="T22" fmla="*/ 144 w 215"/>
                  <a:gd name="T23" fmla="*/ 45 h 94"/>
                  <a:gd name="T24" fmla="*/ 143 w 215"/>
                  <a:gd name="T25" fmla="*/ 53 h 94"/>
                  <a:gd name="T26" fmla="*/ 143 w 215"/>
                  <a:gd name="T27" fmla="*/ 54 h 94"/>
                  <a:gd name="T28" fmla="*/ 141 w 215"/>
                  <a:gd name="T29" fmla="*/ 56 h 94"/>
                  <a:gd name="T30" fmla="*/ 136 w 215"/>
                  <a:gd name="T31" fmla="*/ 67 h 94"/>
                  <a:gd name="T32" fmla="*/ 133 w 215"/>
                  <a:gd name="T33" fmla="*/ 67 h 94"/>
                  <a:gd name="T34" fmla="*/ 128 w 215"/>
                  <a:gd name="T35" fmla="*/ 63 h 94"/>
                  <a:gd name="T36" fmla="*/ 123 w 215"/>
                  <a:gd name="T37" fmla="*/ 61 h 94"/>
                  <a:gd name="T38" fmla="*/ 121 w 215"/>
                  <a:gd name="T39" fmla="*/ 61 h 94"/>
                  <a:gd name="T40" fmla="*/ 117 w 215"/>
                  <a:gd name="T41" fmla="*/ 60 h 94"/>
                  <a:gd name="T42" fmla="*/ 116 w 215"/>
                  <a:gd name="T43" fmla="*/ 58 h 94"/>
                  <a:gd name="T44" fmla="*/ 114 w 215"/>
                  <a:gd name="T45" fmla="*/ 58 h 94"/>
                  <a:gd name="T46" fmla="*/ 109 w 215"/>
                  <a:gd name="T47" fmla="*/ 65 h 94"/>
                  <a:gd name="T48" fmla="*/ 103 w 215"/>
                  <a:gd name="T49" fmla="*/ 75 h 94"/>
                  <a:gd name="T50" fmla="*/ 103 w 215"/>
                  <a:gd name="T51" fmla="*/ 80 h 94"/>
                  <a:gd name="T52" fmla="*/ 102 w 215"/>
                  <a:gd name="T53" fmla="*/ 81 h 94"/>
                  <a:gd name="T54" fmla="*/ 102 w 215"/>
                  <a:gd name="T55" fmla="*/ 84 h 94"/>
                  <a:gd name="T56" fmla="*/ 90 w 215"/>
                  <a:gd name="T57" fmla="*/ 94 h 94"/>
                  <a:gd name="T58" fmla="*/ 88 w 215"/>
                  <a:gd name="T59" fmla="*/ 92 h 94"/>
                  <a:gd name="T60" fmla="*/ 68 w 215"/>
                  <a:gd name="T61" fmla="*/ 60 h 94"/>
                  <a:gd name="T62" fmla="*/ 66 w 215"/>
                  <a:gd name="T63" fmla="*/ 60 h 94"/>
                  <a:gd name="T64" fmla="*/ 54 w 215"/>
                  <a:gd name="T65" fmla="*/ 64 h 94"/>
                  <a:gd name="T66" fmla="*/ 49 w 215"/>
                  <a:gd name="T67" fmla="*/ 68 h 94"/>
                  <a:gd name="T68" fmla="*/ 38 w 215"/>
                  <a:gd name="T69" fmla="*/ 74 h 94"/>
                  <a:gd name="T70" fmla="*/ 24 w 215"/>
                  <a:gd name="T71" fmla="*/ 75 h 94"/>
                  <a:gd name="T72" fmla="*/ 11 w 215"/>
                  <a:gd name="T73" fmla="*/ 74 h 94"/>
                  <a:gd name="T74" fmla="*/ 7 w 215"/>
                  <a:gd name="T75" fmla="*/ 72 h 94"/>
                  <a:gd name="T76" fmla="*/ 7 w 215"/>
                  <a:gd name="T77" fmla="*/ 74 h 94"/>
                  <a:gd name="T78" fmla="*/ 4 w 215"/>
                  <a:gd name="T79" fmla="*/ 75 h 94"/>
                  <a:gd name="T80" fmla="*/ 1 w 215"/>
                  <a:gd name="T81" fmla="*/ 78 h 94"/>
                  <a:gd name="T82" fmla="*/ 1 w 215"/>
                  <a:gd name="T83" fmla="*/ 81 h 94"/>
                  <a:gd name="T84" fmla="*/ 0 w 215"/>
                  <a:gd name="T85" fmla="*/ 81 h 94"/>
                  <a:gd name="T86" fmla="*/ 6 w 215"/>
                  <a:gd name="T87" fmla="*/ 87 h 94"/>
                  <a:gd name="T88" fmla="*/ 6 w 215"/>
                  <a:gd name="T89" fmla="*/ 89 h 94"/>
                  <a:gd name="T90" fmla="*/ 8 w 215"/>
                  <a:gd name="T91" fmla="*/ 92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15" h="94">
                    <a:moveTo>
                      <a:pt x="215" y="0"/>
                    </a:moveTo>
                    <a:lnTo>
                      <a:pt x="212" y="1"/>
                    </a:lnTo>
                    <a:lnTo>
                      <a:pt x="203" y="8"/>
                    </a:lnTo>
                    <a:lnTo>
                      <a:pt x="201" y="10"/>
                    </a:lnTo>
                    <a:lnTo>
                      <a:pt x="198" y="10"/>
                    </a:lnTo>
                    <a:lnTo>
                      <a:pt x="179" y="17"/>
                    </a:lnTo>
                    <a:lnTo>
                      <a:pt x="154" y="17"/>
                    </a:lnTo>
                    <a:lnTo>
                      <a:pt x="151" y="18"/>
                    </a:lnTo>
                    <a:lnTo>
                      <a:pt x="148" y="18"/>
                    </a:lnTo>
                    <a:lnTo>
                      <a:pt x="148" y="24"/>
                    </a:lnTo>
                    <a:lnTo>
                      <a:pt x="144" y="42"/>
                    </a:lnTo>
                    <a:lnTo>
                      <a:pt x="144" y="45"/>
                    </a:lnTo>
                    <a:lnTo>
                      <a:pt x="143" y="53"/>
                    </a:lnTo>
                    <a:lnTo>
                      <a:pt x="143" y="54"/>
                    </a:lnTo>
                    <a:lnTo>
                      <a:pt x="141" y="56"/>
                    </a:lnTo>
                    <a:lnTo>
                      <a:pt x="136" y="67"/>
                    </a:lnTo>
                    <a:lnTo>
                      <a:pt x="133" y="67"/>
                    </a:lnTo>
                    <a:lnTo>
                      <a:pt x="128" y="63"/>
                    </a:lnTo>
                    <a:lnTo>
                      <a:pt x="123" y="61"/>
                    </a:lnTo>
                    <a:lnTo>
                      <a:pt x="121" y="61"/>
                    </a:lnTo>
                    <a:lnTo>
                      <a:pt x="117" y="60"/>
                    </a:lnTo>
                    <a:lnTo>
                      <a:pt x="116" y="58"/>
                    </a:lnTo>
                    <a:lnTo>
                      <a:pt x="114" y="58"/>
                    </a:lnTo>
                    <a:lnTo>
                      <a:pt x="109" y="65"/>
                    </a:lnTo>
                    <a:lnTo>
                      <a:pt x="103" y="75"/>
                    </a:lnTo>
                    <a:lnTo>
                      <a:pt x="103" y="80"/>
                    </a:lnTo>
                    <a:lnTo>
                      <a:pt x="102" y="81"/>
                    </a:lnTo>
                    <a:lnTo>
                      <a:pt x="102" y="84"/>
                    </a:lnTo>
                    <a:lnTo>
                      <a:pt x="90" y="94"/>
                    </a:lnTo>
                    <a:lnTo>
                      <a:pt x="88" y="92"/>
                    </a:lnTo>
                    <a:lnTo>
                      <a:pt x="68" y="60"/>
                    </a:lnTo>
                    <a:lnTo>
                      <a:pt x="66" y="60"/>
                    </a:lnTo>
                    <a:lnTo>
                      <a:pt x="54" y="64"/>
                    </a:lnTo>
                    <a:lnTo>
                      <a:pt x="49" y="68"/>
                    </a:lnTo>
                    <a:lnTo>
                      <a:pt x="38" y="74"/>
                    </a:lnTo>
                    <a:lnTo>
                      <a:pt x="24" y="75"/>
                    </a:lnTo>
                    <a:lnTo>
                      <a:pt x="11" y="74"/>
                    </a:lnTo>
                    <a:lnTo>
                      <a:pt x="7" y="72"/>
                    </a:lnTo>
                    <a:lnTo>
                      <a:pt x="7" y="74"/>
                    </a:lnTo>
                    <a:lnTo>
                      <a:pt x="4" y="75"/>
                    </a:lnTo>
                    <a:lnTo>
                      <a:pt x="1" y="78"/>
                    </a:lnTo>
                    <a:lnTo>
                      <a:pt x="1" y="81"/>
                    </a:lnTo>
                    <a:lnTo>
                      <a:pt x="0" y="81"/>
                    </a:lnTo>
                    <a:lnTo>
                      <a:pt x="6" y="87"/>
                    </a:lnTo>
                    <a:lnTo>
                      <a:pt x="6" y="89"/>
                    </a:lnTo>
                    <a:lnTo>
                      <a:pt x="8" y="9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20" name="Freeform 3363">
                <a:extLst>
                  <a:ext uri="{FF2B5EF4-FFF2-40B4-BE49-F238E27FC236}">
                    <a16:creationId xmlns:a16="http://schemas.microsoft.com/office/drawing/2014/main" id="{5CFF16EF-880A-18E6-5E34-31F2F17B7B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7" y="1604"/>
                <a:ext cx="98" cy="65"/>
              </a:xfrm>
              <a:custGeom>
                <a:avLst/>
                <a:gdLst>
                  <a:gd name="T0" fmla="*/ 6 w 390"/>
                  <a:gd name="T1" fmla="*/ 2 h 261"/>
                  <a:gd name="T2" fmla="*/ 16 w 390"/>
                  <a:gd name="T3" fmla="*/ 4 h 261"/>
                  <a:gd name="T4" fmla="*/ 32 w 390"/>
                  <a:gd name="T5" fmla="*/ 11 h 261"/>
                  <a:gd name="T6" fmla="*/ 48 w 390"/>
                  <a:gd name="T7" fmla="*/ 21 h 261"/>
                  <a:gd name="T8" fmla="*/ 46 w 390"/>
                  <a:gd name="T9" fmla="*/ 28 h 261"/>
                  <a:gd name="T10" fmla="*/ 45 w 390"/>
                  <a:gd name="T11" fmla="*/ 39 h 261"/>
                  <a:gd name="T12" fmla="*/ 51 w 390"/>
                  <a:gd name="T13" fmla="*/ 64 h 261"/>
                  <a:gd name="T14" fmla="*/ 68 w 390"/>
                  <a:gd name="T15" fmla="*/ 67 h 261"/>
                  <a:gd name="T16" fmla="*/ 75 w 390"/>
                  <a:gd name="T17" fmla="*/ 87 h 261"/>
                  <a:gd name="T18" fmla="*/ 65 w 390"/>
                  <a:gd name="T19" fmla="*/ 93 h 261"/>
                  <a:gd name="T20" fmla="*/ 58 w 390"/>
                  <a:gd name="T21" fmla="*/ 106 h 261"/>
                  <a:gd name="T22" fmla="*/ 69 w 390"/>
                  <a:gd name="T23" fmla="*/ 106 h 261"/>
                  <a:gd name="T24" fmla="*/ 87 w 390"/>
                  <a:gd name="T25" fmla="*/ 115 h 261"/>
                  <a:gd name="T26" fmla="*/ 95 w 390"/>
                  <a:gd name="T27" fmla="*/ 119 h 261"/>
                  <a:gd name="T28" fmla="*/ 119 w 390"/>
                  <a:gd name="T29" fmla="*/ 124 h 261"/>
                  <a:gd name="T30" fmla="*/ 136 w 390"/>
                  <a:gd name="T31" fmla="*/ 127 h 261"/>
                  <a:gd name="T32" fmla="*/ 119 w 390"/>
                  <a:gd name="T33" fmla="*/ 140 h 261"/>
                  <a:gd name="T34" fmla="*/ 109 w 390"/>
                  <a:gd name="T35" fmla="*/ 147 h 261"/>
                  <a:gd name="T36" fmla="*/ 72 w 390"/>
                  <a:gd name="T37" fmla="*/ 180 h 261"/>
                  <a:gd name="T38" fmla="*/ 55 w 390"/>
                  <a:gd name="T39" fmla="*/ 182 h 261"/>
                  <a:gd name="T40" fmla="*/ 41 w 390"/>
                  <a:gd name="T41" fmla="*/ 203 h 261"/>
                  <a:gd name="T42" fmla="*/ 48 w 390"/>
                  <a:gd name="T43" fmla="*/ 201 h 261"/>
                  <a:gd name="T44" fmla="*/ 55 w 390"/>
                  <a:gd name="T45" fmla="*/ 198 h 261"/>
                  <a:gd name="T46" fmla="*/ 90 w 390"/>
                  <a:gd name="T47" fmla="*/ 223 h 261"/>
                  <a:gd name="T48" fmla="*/ 95 w 390"/>
                  <a:gd name="T49" fmla="*/ 223 h 261"/>
                  <a:gd name="T50" fmla="*/ 123 w 390"/>
                  <a:gd name="T51" fmla="*/ 210 h 261"/>
                  <a:gd name="T52" fmla="*/ 146 w 390"/>
                  <a:gd name="T53" fmla="*/ 184 h 261"/>
                  <a:gd name="T54" fmla="*/ 149 w 390"/>
                  <a:gd name="T55" fmla="*/ 155 h 261"/>
                  <a:gd name="T56" fmla="*/ 181 w 390"/>
                  <a:gd name="T57" fmla="*/ 159 h 261"/>
                  <a:gd name="T58" fmla="*/ 193 w 390"/>
                  <a:gd name="T59" fmla="*/ 166 h 261"/>
                  <a:gd name="T60" fmla="*/ 199 w 390"/>
                  <a:gd name="T61" fmla="*/ 175 h 261"/>
                  <a:gd name="T62" fmla="*/ 216 w 390"/>
                  <a:gd name="T63" fmla="*/ 198 h 261"/>
                  <a:gd name="T64" fmla="*/ 228 w 390"/>
                  <a:gd name="T65" fmla="*/ 180 h 261"/>
                  <a:gd name="T66" fmla="*/ 238 w 390"/>
                  <a:gd name="T67" fmla="*/ 170 h 261"/>
                  <a:gd name="T68" fmla="*/ 241 w 390"/>
                  <a:gd name="T69" fmla="*/ 165 h 261"/>
                  <a:gd name="T70" fmla="*/ 253 w 390"/>
                  <a:gd name="T71" fmla="*/ 187 h 261"/>
                  <a:gd name="T72" fmla="*/ 250 w 390"/>
                  <a:gd name="T73" fmla="*/ 190 h 261"/>
                  <a:gd name="T74" fmla="*/ 253 w 390"/>
                  <a:gd name="T75" fmla="*/ 197 h 261"/>
                  <a:gd name="T76" fmla="*/ 274 w 390"/>
                  <a:gd name="T77" fmla="*/ 190 h 261"/>
                  <a:gd name="T78" fmla="*/ 277 w 390"/>
                  <a:gd name="T79" fmla="*/ 187 h 261"/>
                  <a:gd name="T80" fmla="*/ 291 w 390"/>
                  <a:gd name="T81" fmla="*/ 180 h 261"/>
                  <a:gd name="T82" fmla="*/ 310 w 390"/>
                  <a:gd name="T83" fmla="*/ 175 h 261"/>
                  <a:gd name="T84" fmla="*/ 323 w 390"/>
                  <a:gd name="T85" fmla="*/ 190 h 261"/>
                  <a:gd name="T86" fmla="*/ 331 w 390"/>
                  <a:gd name="T87" fmla="*/ 212 h 261"/>
                  <a:gd name="T88" fmla="*/ 336 w 390"/>
                  <a:gd name="T89" fmla="*/ 223 h 261"/>
                  <a:gd name="T90" fmla="*/ 354 w 390"/>
                  <a:gd name="T91" fmla="*/ 249 h 261"/>
                  <a:gd name="T92" fmla="*/ 365 w 390"/>
                  <a:gd name="T93" fmla="*/ 261 h 261"/>
                  <a:gd name="T94" fmla="*/ 390 w 390"/>
                  <a:gd name="T95" fmla="*/ 261 h 2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390" h="261">
                    <a:moveTo>
                      <a:pt x="0" y="0"/>
                    </a:moveTo>
                    <a:lnTo>
                      <a:pt x="2" y="0"/>
                    </a:lnTo>
                    <a:lnTo>
                      <a:pt x="6" y="2"/>
                    </a:lnTo>
                    <a:lnTo>
                      <a:pt x="9" y="2"/>
                    </a:lnTo>
                    <a:lnTo>
                      <a:pt x="15" y="3"/>
                    </a:lnTo>
                    <a:lnTo>
                      <a:pt x="16" y="4"/>
                    </a:lnTo>
                    <a:lnTo>
                      <a:pt x="16" y="9"/>
                    </a:lnTo>
                    <a:lnTo>
                      <a:pt x="22" y="11"/>
                    </a:lnTo>
                    <a:lnTo>
                      <a:pt x="32" y="11"/>
                    </a:lnTo>
                    <a:lnTo>
                      <a:pt x="37" y="13"/>
                    </a:lnTo>
                    <a:lnTo>
                      <a:pt x="46" y="18"/>
                    </a:lnTo>
                    <a:lnTo>
                      <a:pt x="48" y="21"/>
                    </a:lnTo>
                    <a:lnTo>
                      <a:pt x="48" y="25"/>
                    </a:lnTo>
                    <a:lnTo>
                      <a:pt x="46" y="26"/>
                    </a:lnTo>
                    <a:lnTo>
                      <a:pt x="46" y="28"/>
                    </a:lnTo>
                    <a:lnTo>
                      <a:pt x="44" y="38"/>
                    </a:lnTo>
                    <a:lnTo>
                      <a:pt x="44" y="39"/>
                    </a:lnTo>
                    <a:lnTo>
                      <a:pt x="45" y="39"/>
                    </a:lnTo>
                    <a:lnTo>
                      <a:pt x="49" y="40"/>
                    </a:lnTo>
                    <a:lnTo>
                      <a:pt x="49" y="62"/>
                    </a:lnTo>
                    <a:lnTo>
                      <a:pt x="51" y="64"/>
                    </a:lnTo>
                    <a:lnTo>
                      <a:pt x="59" y="64"/>
                    </a:lnTo>
                    <a:lnTo>
                      <a:pt x="66" y="66"/>
                    </a:lnTo>
                    <a:lnTo>
                      <a:pt x="68" y="67"/>
                    </a:lnTo>
                    <a:lnTo>
                      <a:pt x="73" y="85"/>
                    </a:lnTo>
                    <a:lnTo>
                      <a:pt x="75" y="85"/>
                    </a:lnTo>
                    <a:lnTo>
                      <a:pt x="75" y="87"/>
                    </a:lnTo>
                    <a:lnTo>
                      <a:pt x="69" y="88"/>
                    </a:lnTo>
                    <a:lnTo>
                      <a:pt x="66" y="91"/>
                    </a:lnTo>
                    <a:lnTo>
                      <a:pt x="65" y="93"/>
                    </a:lnTo>
                    <a:lnTo>
                      <a:pt x="60" y="96"/>
                    </a:lnTo>
                    <a:lnTo>
                      <a:pt x="58" y="100"/>
                    </a:lnTo>
                    <a:lnTo>
                      <a:pt x="58" y="106"/>
                    </a:lnTo>
                    <a:lnTo>
                      <a:pt x="59" y="108"/>
                    </a:lnTo>
                    <a:lnTo>
                      <a:pt x="59" y="109"/>
                    </a:lnTo>
                    <a:lnTo>
                      <a:pt x="69" y="106"/>
                    </a:lnTo>
                    <a:lnTo>
                      <a:pt x="76" y="106"/>
                    </a:lnTo>
                    <a:lnTo>
                      <a:pt x="84" y="115"/>
                    </a:lnTo>
                    <a:lnTo>
                      <a:pt x="87" y="115"/>
                    </a:lnTo>
                    <a:lnTo>
                      <a:pt x="91" y="116"/>
                    </a:lnTo>
                    <a:lnTo>
                      <a:pt x="94" y="119"/>
                    </a:lnTo>
                    <a:lnTo>
                      <a:pt x="95" y="119"/>
                    </a:lnTo>
                    <a:lnTo>
                      <a:pt x="98" y="122"/>
                    </a:lnTo>
                    <a:lnTo>
                      <a:pt x="118" y="123"/>
                    </a:lnTo>
                    <a:lnTo>
                      <a:pt x="119" y="124"/>
                    </a:lnTo>
                    <a:lnTo>
                      <a:pt x="126" y="126"/>
                    </a:lnTo>
                    <a:lnTo>
                      <a:pt x="130" y="127"/>
                    </a:lnTo>
                    <a:lnTo>
                      <a:pt x="136" y="127"/>
                    </a:lnTo>
                    <a:lnTo>
                      <a:pt x="135" y="129"/>
                    </a:lnTo>
                    <a:lnTo>
                      <a:pt x="135" y="130"/>
                    </a:lnTo>
                    <a:lnTo>
                      <a:pt x="119" y="140"/>
                    </a:lnTo>
                    <a:lnTo>
                      <a:pt x="118" y="141"/>
                    </a:lnTo>
                    <a:lnTo>
                      <a:pt x="113" y="143"/>
                    </a:lnTo>
                    <a:lnTo>
                      <a:pt x="109" y="147"/>
                    </a:lnTo>
                    <a:lnTo>
                      <a:pt x="75" y="173"/>
                    </a:lnTo>
                    <a:lnTo>
                      <a:pt x="73" y="179"/>
                    </a:lnTo>
                    <a:lnTo>
                      <a:pt x="72" y="180"/>
                    </a:lnTo>
                    <a:lnTo>
                      <a:pt x="68" y="183"/>
                    </a:lnTo>
                    <a:lnTo>
                      <a:pt x="59" y="183"/>
                    </a:lnTo>
                    <a:lnTo>
                      <a:pt x="55" y="182"/>
                    </a:lnTo>
                    <a:lnTo>
                      <a:pt x="52" y="189"/>
                    </a:lnTo>
                    <a:lnTo>
                      <a:pt x="45" y="198"/>
                    </a:lnTo>
                    <a:lnTo>
                      <a:pt x="41" y="203"/>
                    </a:lnTo>
                    <a:lnTo>
                      <a:pt x="41" y="204"/>
                    </a:lnTo>
                    <a:lnTo>
                      <a:pt x="45" y="204"/>
                    </a:lnTo>
                    <a:lnTo>
                      <a:pt x="48" y="201"/>
                    </a:lnTo>
                    <a:lnTo>
                      <a:pt x="51" y="200"/>
                    </a:lnTo>
                    <a:lnTo>
                      <a:pt x="53" y="200"/>
                    </a:lnTo>
                    <a:lnTo>
                      <a:pt x="55" y="198"/>
                    </a:lnTo>
                    <a:lnTo>
                      <a:pt x="56" y="198"/>
                    </a:lnTo>
                    <a:lnTo>
                      <a:pt x="70" y="215"/>
                    </a:lnTo>
                    <a:lnTo>
                      <a:pt x="90" y="223"/>
                    </a:lnTo>
                    <a:lnTo>
                      <a:pt x="91" y="223"/>
                    </a:lnTo>
                    <a:lnTo>
                      <a:pt x="94" y="225"/>
                    </a:lnTo>
                    <a:lnTo>
                      <a:pt x="95" y="223"/>
                    </a:lnTo>
                    <a:lnTo>
                      <a:pt x="99" y="215"/>
                    </a:lnTo>
                    <a:lnTo>
                      <a:pt x="106" y="210"/>
                    </a:lnTo>
                    <a:lnTo>
                      <a:pt x="123" y="210"/>
                    </a:lnTo>
                    <a:lnTo>
                      <a:pt x="133" y="207"/>
                    </a:lnTo>
                    <a:lnTo>
                      <a:pt x="136" y="204"/>
                    </a:lnTo>
                    <a:lnTo>
                      <a:pt x="146" y="184"/>
                    </a:lnTo>
                    <a:lnTo>
                      <a:pt x="147" y="183"/>
                    </a:lnTo>
                    <a:lnTo>
                      <a:pt x="147" y="158"/>
                    </a:lnTo>
                    <a:lnTo>
                      <a:pt x="149" y="155"/>
                    </a:lnTo>
                    <a:lnTo>
                      <a:pt x="157" y="152"/>
                    </a:lnTo>
                    <a:lnTo>
                      <a:pt x="171" y="151"/>
                    </a:lnTo>
                    <a:lnTo>
                      <a:pt x="181" y="159"/>
                    </a:lnTo>
                    <a:lnTo>
                      <a:pt x="186" y="161"/>
                    </a:lnTo>
                    <a:lnTo>
                      <a:pt x="188" y="161"/>
                    </a:lnTo>
                    <a:lnTo>
                      <a:pt x="193" y="166"/>
                    </a:lnTo>
                    <a:lnTo>
                      <a:pt x="196" y="173"/>
                    </a:lnTo>
                    <a:lnTo>
                      <a:pt x="197" y="173"/>
                    </a:lnTo>
                    <a:lnTo>
                      <a:pt x="199" y="175"/>
                    </a:lnTo>
                    <a:lnTo>
                      <a:pt x="206" y="179"/>
                    </a:lnTo>
                    <a:lnTo>
                      <a:pt x="213" y="190"/>
                    </a:lnTo>
                    <a:lnTo>
                      <a:pt x="216" y="198"/>
                    </a:lnTo>
                    <a:lnTo>
                      <a:pt x="220" y="198"/>
                    </a:lnTo>
                    <a:lnTo>
                      <a:pt x="224" y="190"/>
                    </a:lnTo>
                    <a:lnTo>
                      <a:pt x="228" y="180"/>
                    </a:lnTo>
                    <a:lnTo>
                      <a:pt x="231" y="175"/>
                    </a:lnTo>
                    <a:lnTo>
                      <a:pt x="235" y="170"/>
                    </a:lnTo>
                    <a:lnTo>
                      <a:pt x="238" y="170"/>
                    </a:lnTo>
                    <a:lnTo>
                      <a:pt x="239" y="169"/>
                    </a:lnTo>
                    <a:lnTo>
                      <a:pt x="239" y="165"/>
                    </a:lnTo>
                    <a:lnTo>
                      <a:pt x="241" y="165"/>
                    </a:lnTo>
                    <a:lnTo>
                      <a:pt x="250" y="168"/>
                    </a:lnTo>
                    <a:lnTo>
                      <a:pt x="253" y="170"/>
                    </a:lnTo>
                    <a:lnTo>
                      <a:pt x="253" y="187"/>
                    </a:lnTo>
                    <a:lnTo>
                      <a:pt x="252" y="187"/>
                    </a:lnTo>
                    <a:lnTo>
                      <a:pt x="252" y="189"/>
                    </a:lnTo>
                    <a:lnTo>
                      <a:pt x="250" y="190"/>
                    </a:lnTo>
                    <a:lnTo>
                      <a:pt x="250" y="193"/>
                    </a:lnTo>
                    <a:lnTo>
                      <a:pt x="252" y="197"/>
                    </a:lnTo>
                    <a:lnTo>
                      <a:pt x="253" y="197"/>
                    </a:lnTo>
                    <a:lnTo>
                      <a:pt x="262" y="196"/>
                    </a:lnTo>
                    <a:lnTo>
                      <a:pt x="263" y="196"/>
                    </a:lnTo>
                    <a:lnTo>
                      <a:pt x="274" y="190"/>
                    </a:lnTo>
                    <a:lnTo>
                      <a:pt x="276" y="190"/>
                    </a:lnTo>
                    <a:lnTo>
                      <a:pt x="277" y="189"/>
                    </a:lnTo>
                    <a:lnTo>
                      <a:pt x="277" y="187"/>
                    </a:lnTo>
                    <a:lnTo>
                      <a:pt x="280" y="184"/>
                    </a:lnTo>
                    <a:lnTo>
                      <a:pt x="290" y="182"/>
                    </a:lnTo>
                    <a:lnTo>
                      <a:pt x="291" y="180"/>
                    </a:lnTo>
                    <a:lnTo>
                      <a:pt x="298" y="177"/>
                    </a:lnTo>
                    <a:lnTo>
                      <a:pt x="305" y="177"/>
                    </a:lnTo>
                    <a:lnTo>
                      <a:pt x="310" y="175"/>
                    </a:lnTo>
                    <a:lnTo>
                      <a:pt x="313" y="175"/>
                    </a:lnTo>
                    <a:lnTo>
                      <a:pt x="324" y="190"/>
                    </a:lnTo>
                    <a:lnTo>
                      <a:pt x="323" y="190"/>
                    </a:lnTo>
                    <a:lnTo>
                      <a:pt x="326" y="197"/>
                    </a:lnTo>
                    <a:lnTo>
                      <a:pt x="326" y="200"/>
                    </a:lnTo>
                    <a:lnTo>
                      <a:pt x="331" y="212"/>
                    </a:lnTo>
                    <a:lnTo>
                      <a:pt x="333" y="214"/>
                    </a:lnTo>
                    <a:lnTo>
                      <a:pt x="334" y="217"/>
                    </a:lnTo>
                    <a:lnTo>
                      <a:pt x="336" y="223"/>
                    </a:lnTo>
                    <a:lnTo>
                      <a:pt x="337" y="223"/>
                    </a:lnTo>
                    <a:lnTo>
                      <a:pt x="347" y="233"/>
                    </a:lnTo>
                    <a:lnTo>
                      <a:pt x="354" y="249"/>
                    </a:lnTo>
                    <a:lnTo>
                      <a:pt x="362" y="260"/>
                    </a:lnTo>
                    <a:lnTo>
                      <a:pt x="362" y="261"/>
                    </a:lnTo>
                    <a:lnTo>
                      <a:pt x="365" y="261"/>
                    </a:lnTo>
                    <a:lnTo>
                      <a:pt x="377" y="254"/>
                    </a:lnTo>
                    <a:lnTo>
                      <a:pt x="389" y="258"/>
                    </a:lnTo>
                    <a:lnTo>
                      <a:pt x="390" y="26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21" name="Freeform 3364">
                <a:extLst>
                  <a:ext uri="{FF2B5EF4-FFF2-40B4-BE49-F238E27FC236}">
                    <a16:creationId xmlns:a16="http://schemas.microsoft.com/office/drawing/2014/main" id="{8DF20370-8051-ACB2-0BA5-83CF545D2C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2" y="1574"/>
                <a:ext cx="100" cy="75"/>
              </a:xfrm>
              <a:custGeom>
                <a:avLst/>
                <a:gdLst>
                  <a:gd name="T0" fmla="*/ 398 w 402"/>
                  <a:gd name="T1" fmla="*/ 271 h 299"/>
                  <a:gd name="T2" fmla="*/ 393 w 402"/>
                  <a:gd name="T3" fmla="*/ 272 h 299"/>
                  <a:gd name="T4" fmla="*/ 388 w 402"/>
                  <a:gd name="T5" fmla="*/ 275 h 299"/>
                  <a:gd name="T6" fmla="*/ 377 w 402"/>
                  <a:gd name="T7" fmla="*/ 299 h 299"/>
                  <a:gd name="T8" fmla="*/ 369 w 402"/>
                  <a:gd name="T9" fmla="*/ 299 h 299"/>
                  <a:gd name="T10" fmla="*/ 365 w 402"/>
                  <a:gd name="T11" fmla="*/ 292 h 299"/>
                  <a:gd name="T12" fmla="*/ 341 w 402"/>
                  <a:gd name="T13" fmla="*/ 288 h 299"/>
                  <a:gd name="T14" fmla="*/ 332 w 402"/>
                  <a:gd name="T15" fmla="*/ 296 h 299"/>
                  <a:gd name="T16" fmla="*/ 323 w 402"/>
                  <a:gd name="T17" fmla="*/ 295 h 299"/>
                  <a:gd name="T18" fmla="*/ 303 w 402"/>
                  <a:gd name="T19" fmla="*/ 281 h 299"/>
                  <a:gd name="T20" fmla="*/ 275 w 402"/>
                  <a:gd name="T21" fmla="*/ 254 h 299"/>
                  <a:gd name="T22" fmla="*/ 281 w 402"/>
                  <a:gd name="T23" fmla="*/ 237 h 299"/>
                  <a:gd name="T24" fmla="*/ 278 w 402"/>
                  <a:gd name="T25" fmla="*/ 228 h 299"/>
                  <a:gd name="T26" fmla="*/ 246 w 402"/>
                  <a:gd name="T27" fmla="*/ 196 h 299"/>
                  <a:gd name="T28" fmla="*/ 244 w 402"/>
                  <a:gd name="T29" fmla="*/ 183 h 299"/>
                  <a:gd name="T30" fmla="*/ 265 w 402"/>
                  <a:gd name="T31" fmla="*/ 158 h 299"/>
                  <a:gd name="T32" fmla="*/ 264 w 402"/>
                  <a:gd name="T33" fmla="*/ 152 h 299"/>
                  <a:gd name="T34" fmla="*/ 253 w 402"/>
                  <a:gd name="T35" fmla="*/ 149 h 299"/>
                  <a:gd name="T36" fmla="*/ 265 w 402"/>
                  <a:gd name="T37" fmla="*/ 134 h 299"/>
                  <a:gd name="T38" fmla="*/ 265 w 402"/>
                  <a:gd name="T39" fmla="*/ 127 h 299"/>
                  <a:gd name="T40" fmla="*/ 257 w 402"/>
                  <a:gd name="T41" fmla="*/ 129 h 299"/>
                  <a:gd name="T42" fmla="*/ 246 w 402"/>
                  <a:gd name="T43" fmla="*/ 134 h 299"/>
                  <a:gd name="T44" fmla="*/ 232 w 402"/>
                  <a:gd name="T45" fmla="*/ 146 h 299"/>
                  <a:gd name="T46" fmla="*/ 183 w 402"/>
                  <a:gd name="T47" fmla="*/ 122 h 299"/>
                  <a:gd name="T48" fmla="*/ 149 w 402"/>
                  <a:gd name="T49" fmla="*/ 67 h 299"/>
                  <a:gd name="T50" fmla="*/ 130 w 402"/>
                  <a:gd name="T51" fmla="*/ 66 h 299"/>
                  <a:gd name="T52" fmla="*/ 122 w 402"/>
                  <a:gd name="T53" fmla="*/ 85 h 299"/>
                  <a:gd name="T54" fmla="*/ 110 w 402"/>
                  <a:gd name="T55" fmla="*/ 82 h 299"/>
                  <a:gd name="T56" fmla="*/ 85 w 402"/>
                  <a:gd name="T57" fmla="*/ 88 h 299"/>
                  <a:gd name="T58" fmla="*/ 84 w 402"/>
                  <a:gd name="T59" fmla="*/ 92 h 299"/>
                  <a:gd name="T60" fmla="*/ 62 w 402"/>
                  <a:gd name="T61" fmla="*/ 89 h 299"/>
                  <a:gd name="T62" fmla="*/ 50 w 402"/>
                  <a:gd name="T63" fmla="*/ 88 h 299"/>
                  <a:gd name="T64" fmla="*/ 27 w 402"/>
                  <a:gd name="T65" fmla="*/ 102 h 299"/>
                  <a:gd name="T66" fmla="*/ 12 w 402"/>
                  <a:gd name="T67" fmla="*/ 99 h 299"/>
                  <a:gd name="T68" fmla="*/ 7 w 402"/>
                  <a:gd name="T69" fmla="*/ 110 h 299"/>
                  <a:gd name="T70" fmla="*/ 4 w 402"/>
                  <a:gd name="T71" fmla="*/ 113 h 299"/>
                  <a:gd name="T72" fmla="*/ 0 w 402"/>
                  <a:gd name="T73" fmla="*/ 106 h 299"/>
                  <a:gd name="T74" fmla="*/ 5 w 402"/>
                  <a:gd name="T75" fmla="*/ 100 h 299"/>
                  <a:gd name="T76" fmla="*/ 20 w 402"/>
                  <a:gd name="T77" fmla="*/ 91 h 299"/>
                  <a:gd name="T78" fmla="*/ 20 w 402"/>
                  <a:gd name="T79" fmla="*/ 85 h 299"/>
                  <a:gd name="T80" fmla="*/ 8 w 402"/>
                  <a:gd name="T81" fmla="*/ 64 h 299"/>
                  <a:gd name="T82" fmla="*/ 8 w 402"/>
                  <a:gd name="T83" fmla="*/ 55 h 299"/>
                  <a:gd name="T84" fmla="*/ 12 w 402"/>
                  <a:gd name="T85" fmla="*/ 42 h 299"/>
                  <a:gd name="T86" fmla="*/ 27 w 402"/>
                  <a:gd name="T87" fmla="*/ 29 h 299"/>
                  <a:gd name="T88" fmla="*/ 21 w 402"/>
                  <a:gd name="T89" fmla="*/ 24 h 299"/>
                  <a:gd name="T90" fmla="*/ 3 w 402"/>
                  <a:gd name="T91" fmla="*/ 0 h 2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402" h="299">
                    <a:moveTo>
                      <a:pt x="402" y="268"/>
                    </a:moveTo>
                    <a:lnTo>
                      <a:pt x="401" y="270"/>
                    </a:lnTo>
                    <a:lnTo>
                      <a:pt x="398" y="271"/>
                    </a:lnTo>
                    <a:lnTo>
                      <a:pt x="394" y="271"/>
                    </a:lnTo>
                    <a:lnTo>
                      <a:pt x="394" y="272"/>
                    </a:lnTo>
                    <a:lnTo>
                      <a:pt x="393" y="272"/>
                    </a:lnTo>
                    <a:lnTo>
                      <a:pt x="390" y="274"/>
                    </a:lnTo>
                    <a:lnTo>
                      <a:pt x="390" y="275"/>
                    </a:lnTo>
                    <a:lnTo>
                      <a:pt x="388" y="275"/>
                    </a:lnTo>
                    <a:lnTo>
                      <a:pt x="386" y="282"/>
                    </a:lnTo>
                    <a:lnTo>
                      <a:pt x="384" y="288"/>
                    </a:lnTo>
                    <a:lnTo>
                      <a:pt x="377" y="299"/>
                    </a:lnTo>
                    <a:lnTo>
                      <a:pt x="376" y="297"/>
                    </a:lnTo>
                    <a:lnTo>
                      <a:pt x="374" y="299"/>
                    </a:lnTo>
                    <a:lnTo>
                      <a:pt x="369" y="299"/>
                    </a:lnTo>
                    <a:lnTo>
                      <a:pt x="369" y="297"/>
                    </a:lnTo>
                    <a:lnTo>
                      <a:pt x="367" y="296"/>
                    </a:lnTo>
                    <a:lnTo>
                      <a:pt x="365" y="292"/>
                    </a:lnTo>
                    <a:lnTo>
                      <a:pt x="357" y="285"/>
                    </a:lnTo>
                    <a:lnTo>
                      <a:pt x="345" y="286"/>
                    </a:lnTo>
                    <a:lnTo>
                      <a:pt x="341" y="288"/>
                    </a:lnTo>
                    <a:lnTo>
                      <a:pt x="339" y="288"/>
                    </a:lnTo>
                    <a:lnTo>
                      <a:pt x="332" y="295"/>
                    </a:lnTo>
                    <a:lnTo>
                      <a:pt x="332" y="296"/>
                    </a:lnTo>
                    <a:lnTo>
                      <a:pt x="328" y="299"/>
                    </a:lnTo>
                    <a:lnTo>
                      <a:pt x="327" y="299"/>
                    </a:lnTo>
                    <a:lnTo>
                      <a:pt x="323" y="295"/>
                    </a:lnTo>
                    <a:lnTo>
                      <a:pt x="317" y="292"/>
                    </a:lnTo>
                    <a:lnTo>
                      <a:pt x="306" y="283"/>
                    </a:lnTo>
                    <a:lnTo>
                      <a:pt x="303" y="281"/>
                    </a:lnTo>
                    <a:lnTo>
                      <a:pt x="300" y="275"/>
                    </a:lnTo>
                    <a:lnTo>
                      <a:pt x="281" y="256"/>
                    </a:lnTo>
                    <a:lnTo>
                      <a:pt x="275" y="254"/>
                    </a:lnTo>
                    <a:lnTo>
                      <a:pt x="274" y="254"/>
                    </a:lnTo>
                    <a:lnTo>
                      <a:pt x="275" y="251"/>
                    </a:lnTo>
                    <a:lnTo>
                      <a:pt x="281" y="237"/>
                    </a:lnTo>
                    <a:lnTo>
                      <a:pt x="282" y="235"/>
                    </a:lnTo>
                    <a:lnTo>
                      <a:pt x="281" y="233"/>
                    </a:lnTo>
                    <a:lnTo>
                      <a:pt x="278" y="228"/>
                    </a:lnTo>
                    <a:lnTo>
                      <a:pt x="267" y="215"/>
                    </a:lnTo>
                    <a:lnTo>
                      <a:pt x="254" y="208"/>
                    </a:lnTo>
                    <a:lnTo>
                      <a:pt x="246" y="196"/>
                    </a:lnTo>
                    <a:lnTo>
                      <a:pt x="243" y="189"/>
                    </a:lnTo>
                    <a:lnTo>
                      <a:pt x="244" y="184"/>
                    </a:lnTo>
                    <a:lnTo>
                      <a:pt x="244" y="183"/>
                    </a:lnTo>
                    <a:lnTo>
                      <a:pt x="259" y="160"/>
                    </a:lnTo>
                    <a:lnTo>
                      <a:pt x="264" y="158"/>
                    </a:lnTo>
                    <a:lnTo>
                      <a:pt x="265" y="158"/>
                    </a:lnTo>
                    <a:lnTo>
                      <a:pt x="267" y="156"/>
                    </a:lnTo>
                    <a:lnTo>
                      <a:pt x="265" y="156"/>
                    </a:lnTo>
                    <a:lnTo>
                      <a:pt x="264" y="152"/>
                    </a:lnTo>
                    <a:lnTo>
                      <a:pt x="261" y="152"/>
                    </a:lnTo>
                    <a:lnTo>
                      <a:pt x="254" y="149"/>
                    </a:lnTo>
                    <a:lnTo>
                      <a:pt x="253" y="149"/>
                    </a:lnTo>
                    <a:lnTo>
                      <a:pt x="253" y="148"/>
                    </a:lnTo>
                    <a:lnTo>
                      <a:pt x="264" y="137"/>
                    </a:lnTo>
                    <a:lnTo>
                      <a:pt x="265" y="134"/>
                    </a:lnTo>
                    <a:lnTo>
                      <a:pt x="267" y="130"/>
                    </a:lnTo>
                    <a:lnTo>
                      <a:pt x="267" y="129"/>
                    </a:lnTo>
                    <a:lnTo>
                      <a:pt x="265" y="127"/>
                    </a:lnTo>
                    <a:lnTo>
                      <a:pt x="264" y="127"/>
                    </a:lnTo>
                    <a:lnTo>
                      <a:pt x="260" y="129"/>
                    </a:lnTo>
                    <a:lnTo>
                      <a:pt x="257" y="129"/>
                    </a:lnTo>
                    <a:lnTo>
                      <a:pt x="247" y="133"/>
                    </a:lnTo>
                    <a:lnTo>
                      <a:pt x="247" y="134"/>
                    </a:lnTo>
                    <a:lnTo>
                      <a:pt x="246" y="134"/>
                    </a:lnTo>
                    <a:lnTo>
                      <a:pt x="235" y="146"/>
                    </a:lnTo>
                    <a:lnTo>
                      <a:pt x="235" y="148"/>
                    </a:lnTo>
                    <a:lnTo>
                      <a:pt x="232" y="146"/>
                    </a:lnTo>
                    <a:lnTo>
                      <a:pt x="201" y="136"/>
                    </a:lnTo>
                    <a:lnTo>
                      <a:pt x="186" y="124"/>
                    </a:lnTo>
                    <a:lnTo>
                      <a:pt x="183" y="122"/>
                    </a:lnTo>
                    <a:lnTo>
                      <a:pt x="158" y="81"/>
                    </a:lnTo>
                    <a:lnTo>
                      <a:pt x="156" y="74"/>
                    </a:lnTo>
                    <a:lnTo>
                      <a:pt x="149" y="67"/>
                    </a:lnTo>
                    <a:lnTo>
                      <a:pt x="148" y="69"/>
                    </a:lnTo>
                    <a:lnTo>
                      <a:pt x="137" y="67"/>
                    </a:lnTo>
                    <a:lnTo>
                      <a:pt x="130" y="66"/>
                    </a:lnTo>
                    <a:lnTo>
                      <a:pt x="130" y="79"/>
                    </a:lnTo>
                    <a:lnTo>
                      <a:pt x="129" y="84"/>
                    </a:lnTo>
                    <a:lnTo>
                      <a:pt x="122" y="85"/>
                    </a:lnTo>
                    <a:lnTo>
                      <a:pt x="113" y="85"/>
                    </a:lnTo>
                    <a:lnTo>
                      <a:pt x="113" y="84"/>
                    </a:lnTo>
                    <a:lnTo>
                      <a:pt x="110" y="82"/>
                    </a:lnTo>
                    <a:lnTo>
                      <a:pt x="110" y="77"/>
                    </a:lnTo>
                    <a:lnTo>
                      <a:pt x="94" y="85"/>
                    </a:lnTo>
                    <a:lnTo>
                      <a:pt x="85" y="88"/>
                    </a:lnTo>
                    <a:lnTo>
                      <a:pt x="84" y="89"/>
                    </a:lnTo>
                    <a:lnTo>
                      <a:pt x="85" y="92"/>
                    </a:lnTo>
                    <a:lnTo>
                      <a:pt x="84" y="92"/>
                    </a:lnTo>
                    <a:lnTo>
                      <a:pt x="82" y="89"/>
                    </a:lnTo>
                    <a:lnTo>
                      <a:pt x="75" y="86"/>
                    </a:lnTo>
                    <a:lnTo>
                      <a:pt x="62" y="89"/>
                    </a:lnTo>
                    <a:lnTo>
                      <a:pt x="52" y="89"/>
                    </a:lnTo>
                    <a:lnTo>
                      <a:pt x="52" y="88"/>
                    </a:lnTo>
                    <a:lnTo>
                      <a:pt x="50" y="88"/>
                    </a:lnTo>
                    <a:lnTo>
                      <a:pt x="48" y="91"/>
                    </a:lnTo>
                    <a:lnTo>
                      <a:pt x="29" y="102"/>
                    </a:lnTo>
                    <a:lnTo>
                      <a:pt x="27" y="102"/>
                    </a:lnTo>
                    <a:lnTo>
                      <a:pt x="25" y="103"/>
                    </a:lnTo>
                    <a:lnTo>
                      <a:pt x="21" y="99"/>
                    </a:lnTo>
                    <a:lnTo>
                      <a:pt x="12" y="99"/>
                    </a:lnTo>
                    <a:lnTo>
                      <a:pt x="12" y="100"/>
                    </a:lnTo>
                    <a:lnTo>
                      <a:pt x="8" y="106"/>
                    </a:lnTo>
                    <a:lnTo>
                      <a:pt x="7" y="110"/>
                    </a:lnTo>
                    <a:lnTo>
                      <a:pt x="7" y="112"/>
                    </a:lnTo>
                    <a:lnTo>
                      <a:pt x="5" y="112"/>
                    </a:lnTo>
                    <a:lnTo>
                      <a:pt x="4" y="113"/>
                    </a:lnTo>
                    <a:lnTo>
                      <a:pt x="3" y="113"/>
                    </a:lnTo>
                    <a:lnTo>
                      <a:pt x="0" y="110"/>
                    </a:lnTo>
                    <a:lnTo>
                      <a:pt x="0" y="106"/>
                    </a:lnTo>
                    <a:lnTo>
                      <a:pt x="1" y="105"/>
                    </a:lnTo>
                    <a:lnTo>
                      <a:pt x="1" y="103"/>
                    </a:lnTo>
                    <a:lnTo>
                      <a:pt x="5" y="100"/>
                    </a:lnTo>
                    <a:lnTo>
                      <a:pt x="11" y="98"/>
                    </a:lnTo>
                    <a:lnTo>
                      <a:pt x="15" y="93"/>
                    </a:lnTo>
                    <a:lnTo>
                      <a:pt x="20" y="91"/>
                    </a:lnTo>
                    <a:lnTo>
                      <a:pt x="21" y="89"/>
                    </a:lnTo>
                    <a:lnTo>
                      <a:pt x="21" y="86"/>
                    </a:lnTo>
                    <a:lnTo>
                      <a:pt x="20" y="85"/>
                    </a:lnTo>
                    <a:lnTo>
                      <a:pt x="18" y="85"/>
                    </a:lnTo>
                    <a:lnTo>
                      <a:pt x="14" y="81"/>
                    </a:lnTo>
                    <a:lnTo>
                      <a:pt x="8" y="64"/>
                    </a:lnTo>
                    <a:lnTo>
                      <a:pt x="7" y="63"/>
                    </a:lnTo>
                    <a:lnTo>
                      <a:pt x="7" y="62"/>
                    </a:lnTo>
                    <a:lnTo>
                      <a:pt x="8" y="55"/>
                    </a:lnTo>
                    <a:lnTo>
                      <a:pt x="8" y="52"/>
                    </a:lnTo>
                    <a:lnTo>
                      <a:pt x="11" y="46"/>
                    </a:lnTo>
                    <a:lnTo>
                      <a:pt x="12" y="42"/>
                    </a:lnTo>
                    <a:lnTo>
                      <a:pt x="21" y="33"/>
                    </a:lnTo>
                    <a:lnTo>
                      <a:pt x="24" y="32"/>
                    </a:lnTo>
                    <a:lnTo>
                      <a:pt x="27" y="29"/>
                    </a:lnTo>
                    <a:lnTo>
                      <a:pt x="25" y="26"/>
                    </a:lnTo>
                    <a:lnTo>
                      <a:pt x="22" y="25"/>
                    </a:lnTo>
                    <a:lnTo>
                      <a:pt x="21" y="24"/>
                    </a:lnTo>
                    <a:lnTo>
                      <a:pt x="18" y="22"/>
                    </a:lnTo>
                    <a:lnTo>
                      <a:pt x="5" y="6"/>
                    </a:lnTo>
                    <a:lnTo>
                      <a:pt x="3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22" name="Freeform 3365">
                <a:extLst>
                  <a:ext uri="{FF2B5EF4-FFF2-40B4-BE49-F238E27FC236}">
                    <a16:creationId xmlns:a16="http://schemas.microsoft.com/office/drawing/2014/main" id="{351C2700-85DE-D431-3C2D-513E9411CD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2" y="1641"/>
                <a:ext cx="3" cy="16"/>
              </a:xfrm>
              <a:custGeom>
                <a:avLst/>
                <a:gdLst>
                  <a:gd name="T0" fmla="*/ 0 w 11"/>
                  <a:gd name="T1" fmla="*/ 62 h 62"/>
                  <a:gd name="T2" fmla="*/ 0 w 11"/>
                  <a:gd name="T3" fmla="*/ 56 h 62"/>
                  <a:gd name="T4" fmla="*/ 3 w 11"/>
                  <a:gd name="T5" fmla="*/ 42 h 62"/>
                  <a:gd name="T6" fmla="*/ 6 w 11"/>
                  <a:gd name="T7" fmla="*/ 36 h 62"/>
                  <a:gd name="T8" fmla="*/ 6 w 11"/>
                  <a:gd name="T9" fmla="*/ 35 h 62"/>
                  <a:gd name="T10" fmla="*/ 10 w 11"/>
                  <a:gd name="T11" fmla="*/ 22 h 62"/>
                  <a:gd name="T12" fmla="*/ 11 w 11"/>
                  <a:gd name="T13" fmla="*/ 13 h 62"/>
                  <a:gd name="T14" fmla="*/ 11 w 11"/>
                  <a:gd name="T15" fmla="*/ 4 h 62"/>
                  <a:gd name="T16" fmla="*/ 6 w 11"/>
                  <a:gd name="T17" fmla="*/ 2 h 62"/>
                  <a:gd name="T18" fmla="*/ 0 w 11"/>
                  <a:gd name="T19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62">
                    <a:moveTo>
                      <a:pt x="0" y="62"/>
                    </a:moveTo>
                    <a:lnTo>
                      <a:pt x="0" y="56"/>
                    </a:lnTo>
                    <a:lnTo>
                      <a:pt x="3" y="42"/>
                    </a:lnTo>
                    <a:lnTo>
                      <a:pt x="6" y="36"/>
                    </a:lnTo>
                    <a:lnTo>
                      <a:pt x="6" y="35"/>
                    </a:lnTo>
                    <a:lnTo>
                      <a:pt x="10" y="22"/>
                    </a:lnTo>
                    <a:lnTo>
                      <a:pt x="11" y="13"/>
                    </a:lnTo>
                    <a:lnTo>
                      <a:pt x="11" y="4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23" name="Freeform 3366">
                <a:extLst>
                  <a:ext uri="{FF2B5EF4-FFF2-40B4-BE49-F238E27FC236}">
                    <a16:creationId xmlns:a16="http://schemas.microsoft.com/office/drawing/2014/main" id="{EFD20D45-D829-DC8F-069A-068BFFD85D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6" y="1655"/>
                <a:ext cx="16" cy="48"/>
              </a:xfrm>
              <a:custGeom>
                <a:avLst/>
                <a:gdLst>
                  <a:gd name="T0" fmla="*/ 54 w 66"/>
                  <a:gd name="T1" fmla="*/ 191 h 193"/>
                  <a:gd name="T2" fmla="*/ 50 w 66"/>
                  <a:gd name="T3" fmla="*/ 173 h 193"/>
                  <a:gd name="T4" fmla="*/ 43 w 66"/>
                  <a:gd name="T5" fmla="*/ 166 h 193"/>
                  <a:gd name="T6" fmla="*/ 41 w 66"/>
                  <a:gd name="T7" fmla="*/ 155 h 193"/>
                  <a:gd name="T8" fmla="*/ 51 w 66"/>
                  <a:gd name="T9" fmla="*/ 150 h 193"/>
                  <a:gd name="T10" fmla="*/ 44 w 66"/>
                  <a:gd name="T11" fmla="*/ 130 h 193"/>
                  <a:gd name="T12" fmla="*/ 31 w 66"/>
                  <a:gd name="T13" fmla="*/ 133 h 193"/>
                  <a:gd name="T14" fmla="*/ 26 w 66"/>
                  <a:gd name="T15" fmla="*/ 131 h 193"/>
                  <a:gd name="T16" fmla="*/ 19 w 66"/>
                  <a:gd name="T17" fmla="*/ 126 h 193"/>
                  <a:gd name="T18" fmla="*/ 16 w 66"/>
                  <a:gd name="T19" fmla="*/ 121 h 193"/>
                  <a:gd name="T20" fmla="*/ 14 w 66"/>
                  <a:gd name="T21" fmla="*/ 119 h 193"/>
                  <a:gd name="T22" fmla="*/ 19 w 66"/>
                  <a:gd name="T23" fmla="*/ 107 h 193"/>
                  <a:gd name="T24" fmla="*/ 31 w 66"/>
                  <a:gd name="T25" fmla="*/ 98 h 193"/>
                  <a:gd name="T26" fmla="*/ 30 w 66"/>
                  <a:gd name="T27" fmla="*/ 92 h 193"/>
                  <a:gd name="T28" fmla="*/ 17 w 66"/>
                  <a:gd name="T29" fmla="*/ 89 h 193"/>
                  <a:gd name="T30" fmla="*/ 14 w 66"/>
                  <a:gd name="T31" fmla="*/ 86 h 193"/>
                  <a:gd name="T32" fmla="*/ 6 w 66"/>
                  <a:gd name="T33" fmla="*/ 84 h 193"/>
                  <a:gd name="T34" fmla="*/ 2 w 66"/>
                  <a:gd name="T35" fmla="*/ 77 h 193"/>
                  <a:gd name="T36" fmla="*/ 0 w 66"/>
                  <a:gd name="T37" fmla="*/ 71 h 193"/>
                  <a:gd name="T38" fmla="*/ 9 w 66"/>
                  <a:gd name="T39" fmla="*/ 63 h 193"/>
                  <a:gd name="T40" fmla="*/ 21 w 66"/>
                  <a:gd name="T41" fmla="*/ 49 h 193"/>
                  <a:gd name="T42" fmla="*/ 23 w 66"/>
                  <a:gd name="T43" fmla="*/ 31 h 193"/>
                  <a:gd name="T44" fmla="*/ 20 w 66"/>
                  <a:gd name="T45" fmla="*/ 24 h 193"/>
                  <a:gd name="T46" fmla="*/ 16 w 66"/>
                  <a:gd name="T47" fmla="*/ 17 h 193"/>
                  <a:gd name="T48" fmla="*/ 17 w 66"/>
                  <a:gd name="T49" fmla="*/ 11 h 193"/>
                  <a:gd name="T50" fmla="*/ 26 w 66"/>
                  <a:gd name="T51" fmla="*/ 13 h 193"/>
                  <a:gd name="T52" fmla="*/ 37 w 66"/>
                  <a:gd name="T53" fmla="*/ 26 h 193"/>
                  <a:gd name="T54" fmla="*/ 44 w 66"/>
                  <a:gd name="T55" fmla="*/ 26 h 193"/>
                  <a:gd name="T56" fmla="*/ 51 w 66"/>
                  <a:gd name="T57" fmla="*/ 17 h 193"/>
                  <a:gd name="T58" fmla="*/ 43 w 66"/>
                  <a:gd name="T59" fmla="*/ 6 h 193"/>
                  <a:gd name="T60" fmla="*/ 54 w 66"/>
                  <a:gd name="T61" fmla="*/ 3 h 193"/>
                  <a:gd name="T62" fmla="*/ 57 w 66"/>
                  <a:gd name="T63" fmla="*/ 10 h 193"/>
                  <a:gd name="T64" fmla="*/ 62 w 66"/>
                  <a:gd name="T65" fmla="*/ 8 h 193"/>
                  <a:gd name="T66" fmla="*/ 63 w 66"/>
                  <a:gd name="T67" fmla="*/ 7 h 193"/>
                  <a:gd name="T68" fmla="*/ 66 w 66"/>
                  <a:gd name="T69" fmla="*/ 6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6" h="193">
                    <a:moveTo>
                      <a:pt x="51" y="193"/>
                    </a:moveTo>
                    <a:lnTo>
                      <a:pt x="54" y="191"/>
                    </a:lnTo>
                    <a:lnTo>
                      <a:pt x="54" y="189"/>
                    </a:lnTo>
                    <a:lnTo>
                      <a:pt x="50" y="173"/>
                    </a:lnTo>
                    <a:lnTo>
                      <a:pt x="45" y="167"/>
                    </a:lnTo>
                    <a:lnTo>
                      <a:pt x="43" y="166"/>
                    </a:lnTo>
                    <a:lnTo>
                      <a:pt x="41" y="165"/>
                    </a:lnTo>
                    <a:lnTo>
                      <a:pt x="41" y="155"/>
                    </a:lnTo>
                    <a:lnTo>
                      <a:pt x="43" y="153"/>
                    </a:lnTo>
                    <a:lnTo>
                      <a:pt x="51" y="150"/>
                    </a:lnTo>
                    <a:lnTo>
                      <a:pt x="51" y="126"/>
                    </a:lnTo>
                    <a:lnTo>
                      <a:pt x="44" y="130"/>
                    </a:lnTo>
                    <a:lnTo>
                      <a:pt x="40" y="130"/>
                    </a:lnTo>
                    <a:lnTo>
                      <a:pt x="31" y="133"/>
                    </a:lnTo>
                    <a:lnTo>
                      <a:pt x="29" y="134"/>
                    </a:lnTo>
                    <a:lnTo>
                      <a:pt x="26" y="131"/>
                    </a:lnTo>
                    <a:lnTo>
                      <a:pt x="19" y="127"/>
                    </a:lnTo>
                    <a:lnTo>
                      <a:pt x="19" y="126"/>
                    </a:lnTo>
                    <a:lnTo>
                      <a:pt x="17" y="124"/>
                    </a:lnTo>
                    <a:lnTo>
                      <a:pt x="16" y="121"/>
                    </a:lnTo>
                    <a:lnTo>
                      <a:pt x="16" y="120"/>
                    </a:lnTo>
                    <a:lnTo>
                      <a:pt x="14" y="119"/>
                    </a:lnTo>
                    <a:lnTo>
                      <a:pt x="14" y="114"/>
                    </a:lnTo>
                    <a:lnTo>
                      <a:pt x="19" y="107"/>
                    </a:lnTo>
                    <a:lnTo>
                      <a:pt x="30" y="99"/>
                    </a:lnTo>
                    <a:lnTo>
                      <a:pt x="31" y="98"/>
                    </a:lnTo>
                    <a:lnTo>
                      <a:pt x="31" y="95"/>
                    </a:lnTo>
                    <a:lnTo>
                      <a:pt x="30" y="92"/>
                    </a:lnTo>
                    <a:lnTo>
                      <a:pt x="29" y="91"/>
                    </a:lnTo>
                    <a:lnTo>
                      <a:pt x="17" y="89"/>
                    </a:lnTo>
                    <a:lnTo>
                      <a:pt x="17" y="88"/>
                    </a:lnTo>
                    <a:lnTo>
                      <a:pt x="14" y="86"/>
                    </a:lnTo>
                    <a:lnTo>
                      <a:pt x="13" y="84"/>
                    </a:lnTo>
                    <a:lnTo>
                      <a:pt x="6" y="84"/>
                    </a:lnTo>
                    <a:lnTo>
                      <a:pt x="3" y="83"/>
                    </a:lnTo>
                    <a:lnTo>
                      <a:pt x="2" y="77"/>
                    </a:lnTo>
                    <a:lnTo>
                      <a:pt x="0" y="76"/>
                    </a:lnTo>
                    <a:lnTo>
                      <a:pt x="0" y="71"/>
                    </a:lnTo>
                    <a:lnTo>
                      <a:pt x="2" y="71"/>
                    </a:lnTo>
                    <a:lnTo>
                      <a:pt x="9" y="63"/>
                    </a:lnTo>
                    <a:lnTo>
                      <a:pt x="13" y="56"/>
                    </a:lnTo>
                    <a:lnTo>
                      <a:pt x="21" y="49"/>
                    </a:lnTo>
                    <a:lnTo>
                      <a:pt x="23" y="49"/>
                    </a:lnTo>
                    <a:lnTo>
                      <a:pt x="23" y="31"/>
                    </a:lnTo>
                    <a:lnTo>
                      <a:pt x="21" y="25"/>
                    </a:lnTo>
                    <a:lnTo>
                      <a:pt x="20" y="24"/>
                    </a:lnTo>
                    <a:lnTo>
                      <a:pt x="20" y="22"/>
                    </a:lnTo>
                    <a:lnTo>
                      <a:pt x="16" y="17"/>
                    </a:lnTo>
                    <a:lnTo>
                      <a:pt x="16" y="13"/>
                    </a:lnTo>
                    <a:lnTo>
                      <a:pt x="17" y="11"/>
                    </a:lnTo>
                    <a:lnTo>
                      <a:pt x="26" y="11"/>
                    </a:lnTo>
                    <a:lnTo>
                      <a:pt x="26" y="13"/>
                    </a:lnTo>
                    <a:lnTo>
                      <a:pt x="29" y="14"/>
                    </a:lnTo>
                    <a:lnTo>
                      <a:pt x="37" y="26"/>
                    </a:lnTo>
                    <a:lnTo>
                      <a:pt x="40" y="29"/>
                    </a:lnTo>
                    <a:lnTo>
                      <a:pt x="44" y="26"/>
                    </a:lnTo>
                    <a:lnTo>
                      <a:pt x="45" y="25"/>
                    </a:lnTo>
                    <a:lnTo>
                      <a:pt x="51" y="17"/>
                    </a:lnTo>
                    <a:lnTo>
                      <a:pt x="47" y="10"/>
                    </a:lnTo>
                    <a:lnTo>
                      <a:pt x="43" y="6"/>
                    </a:lnTo>
                    <a:lnTo>
                      <a:pt x="51" y="0"/>
                    </a:lnTo>
                    <a:lnTo>
                      <a:pt x="54" y="3"/>
                    </a:lnTo>
                    <a:lnTo>
                      <a:pt x="57" y="7"/>
                    </a:lnTo>
                    <a:lnTo>
                      <a:pt x="57" y="10"/>
                    </a:lnTo>
                    <a:lnTo>
                      <a:pt x="58" y="10"/>
                    </a:lnTo>
                    <a:lnTo>
                      <a:pt x="62" y="8"/>
                    </a:lnTo>
                    <a:lnTo>
                      <a:pt x="63" y="8"/>
                    </a:lnTo>
                    <a:lnTo>
                      <a:pt x="63" y="7"/>
                    </a:lnTo>
                    <a:lnTo>
                      <a:pt x="65" y="6"/>
                    </a:lnTo>
                    <a:lnTo>
                      <a:pt x="66" y="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24" name="Freeform 3367">
                <a:extLst>
                  <a:ext uri="{FF2B5EF4-FFF2-40B4-BE49-F238E27FC236}">
                    <a16:creationId xmlns:a16="http://schemas.microsoft.com/office/drawing/2014/main" id="{3B3A0984-E5B8-5D59-FCF6-DB40C7735C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2" y="1655"/>
                <a:ext cx="51" cy="60"/>
              </a:xfrm>
              <a:custGeom>
                <a:avLst/>
                <a:gdLst>
                  <a:gd name="T0" fmla="*/ 201 w 204"/>
                  <a:gd name="T1" fmla="*/ 225 h 240"/>
                  <a:gd name="T2" fmla="*/ 203 w 204"/>
                  <a:gd name="T3" fmla="*/ 239 h 240"/>
                  <a:gd name="T4" fmla="*/ 196 w 204"/>
                  <a:gd name="T5" fmla="*/ 237 h 240"/>
                  <a:gd name="T6" fmla="*/ 192 w 204"/>
                  <a:gd name="T7" fmla="*/ 240 h 240"/>
                  <a:gd name="T8" fmla="*/ 179 w 204"/>
                  <a:gd name="T9" fmla="*/ 234 h 240"/>
                  <a:gd name="T10" fmla="*/ 176 w 204"/>
                  <a:gd name="T11" fmla="*/ 230 h 240"/>
                  <a:gd name="T12" fmla="*/ 168 w 204"/>
                  <a:gd name="T13" fmla="*/ 230 h 240"/>
                  <a:gd name="T14" fmla="*/ 162 w 204"/>
                  <a:gd name="T15" fmla="*/ 232 h 240"/>
                  <a:gd name="T16" fmla="*/ 161 w 204"/>
                  <a:gd name="T17" fmla="*/ 234 h 240"/>
                  <a:gd name="T18" fmla="*/ 155 w 204"/>
                  <a:gd name="T19" fmla="*/ 237 h 240"/>
                  <a:gd name="T20" fmla="*/ 145 w 204"/>
                  <a:gd name="T21" fmla="*/ 237 h 240"/>
                  <a:gd name="T22" fmla="*/ 138 w 204"/>
                  <a:gd name="T23" fmla="*/ 233 h 240"/>
                  <a:gd name="T24" fmla="*/ 137 w 204"/>
                  <a:gd name="T25" fmla="*/ 230 h 240"/>
                  <a:gd name="T26" fmla="*/ 134 w 204"/>
                  <a:gd name="T27" fmla="*/ 223 h 240"/>
                  <a:gd name="T28" fmla="*/ 128 w 204"/>
                  <a:gd name="T29" fmla="*/ 215 h 240"/>
                  <a:gd name="T30" fmla="*/ 125 w 204"/>
                  <a:gd name="T31" fmla="*/ 208 h 240"/>
                  <a:gd name="T32" fmla="*/ 128 w 204"/>
                  <a:gd name="T33" fmla="*/ 205 h 240"/>
                  <a:gd name="T34" fmla="*/ 130 w 204"/>
                  <a:gd name="T35" fmla="*/ 203 h 240"/>
                  <a:gd name="T36" fmla="*/ 131 w 204"/>
                  <a:gd name="T37" fmla="*/ 198 h 240"/>
                  <a:gd name="T38" fmla="*/ 130 w 204"/>
                  <a:gd name="T39" fmla="*/ 179 h 240"/>
                  <a:gd name="T40" fmla="*/ 126 w 204"/>
                  <a:gd name="T41" fmla="*/ 174 h 240"/>
                  <a:gd name="T42" fmla="*/ 122 w 204"/>
                  <a:gd name="T43" fmla="*/ 173 h 240"/>
                  <a:gd name="T44" fmla="*/ 111 w 204"/>
                  <a:gd name="T45" fmla="*/ 173 h 240"/>
                  <a:gd name="T46" fmla="*/ 99 w 204"/>
                  <a:gd name="T47" fmla="*/ 172 h 240"/>
                  <a:gd name="T48" fmla="*/ 92 w 204"/>
                  <a:gd name="T49" fmla="*/ 156 h 240"/>
                  <a:gd name="T50" fmla="*/ 91 w 204"/>
                  <a:gd name="T51" fmla="*/ 153 h 240"/>
                  <a:gd name="T52" fmla="*/ 94 w 204"/>
                  <a:gd name="T53" fmla="*/ 145 h 240"/>
                  <a:gd name="T54" fmla="*/ 102 w 204"/>
                  <a:gd name="T55" fmla="*/ 133 h 240"/>
                  <a:gd name="T56" fmla="*/ 106 w 204"/>
                  <a:gd name="T57" fmla="*/ 131 h 240"/>
                  <a:gd name="T58" fmla="*/ 115 w 204"/>
                  <a:gd name="T59" fmla="*/ 127 h 240"/>
                  <a:gd name="T60" fmla="*/ 113 w 204"/>
                  <a:gd name="T61" fmla="*/ 92 h 240"/>
                  <a:gd name="T62" fmla="*/ 119 w 204"/>
                  <a:gd name="T63" fmla="*/ 74 h 240"/>
                  <a:gd name="T64" fmla="*/ 105 w 204"/>
                  <a:gd name="T65" fmla="*/ 54 h 240"/>
                  <a:gd name="T66" fmla="*/ 101 w 204"/>
                  <a:gd name="T67" fmla="*/ 42 h 240"/>
                  <a:gd name="T68" fmla="*/ 101 w 204"/>
                  <a:gd name="T69" fmla="*/ 40 h 240"/>
                  <a:gd name="T70" fmla="*/ 97 w 204"/>
                  <a:gd name="T71" fmla="*/ 38 h 240"/>
                  <a:gd name="T72" fmla="*/ 94 w 204"/>
                  <a:gd name="T73" fmla="*/ 32 h 240"/>
                  <a:gd name="T74" fmla="*/ 88 w 204"/>
                  <a:gd name="T75" fmla="*/ 29 h 240"/>
                  <a:gd name="T76" fmla="*/ 71 w 204"/>
                  <a:gd name="T77" fmla="*/ 31 h 240"/>
                  <a:gd name="T78" fmla="*/ 51 w 204"/>
                  <a:gd name="T79" fmla="*/ 28 h 240"/>
                  <a:gd name="T80" fmla="*/ 48 w 204"/>
                  <a:gd name="T81" fmla="*/ 19 h 240"/>
                  <a:gd name="T82" fmla="*/ 44 w 204"/>
                  <a:gd name="T83" fmla="*/ 4 h 240"/>
                  <a:gd name="T84" fmla="*/ 34 w 204"/>
                  <a:gd name="T85" fmla="*/ 4 h 240"/>
                  <a:gd name="T86" fmla="*/ 21 w 204"/>
                  <a:gd name="T87" fmla="*/ 8 h 240"/>
                  <a:gd name="T88" fmla="*/ 0 w 204"/>
                  <a:gd name="T89" fmla="*/ 6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04" h="240">
                    <a:moveTo>
                      <a:pt x="204" y="217"/>
                    </a:moveTo>
                    <a:lnTo>
                      <a:pt x="201" y="225"/>
                    </a:lnTo>
                    <a:lnTo>
                      <a:pt x="201" y="230"/>
                    </a:lnTo>
                    <a:lnTo>
                      <a:pt x="203" y="239"/>
                    </a:lnTo>
                    <a:lnTo>
                      <a:pt x="197" y="239"/>
                    </a:lnTo>
                    <a:lnTo>
                      <a:pt x="196" y="237"/>
                    </a:lnTo>
                    <a:lnTo>
                      <a:pt x="196" y="239"/>
                    </a:lnTo>
                    <a:lnTo>
                      <a:pt x="192" y="240"/>
                    </a:lnTo>
                    <a:lnTo>
                      <a:pt x="180" y="239"/>
                    </a:lnTo>
                    <a:lnTo>
                      <a:pt x="179" y="234"/>
                    </a:lnTo>
                    <a:lnTo>
                      <a:pt x="178" y="233"/>
                    </a:lnTo>
                    <a:lnTo>
                      <a:pt x="176" y="230"/>
                    </a:lnTo>
                    <a:lnTo>
                      <a:pt x="173" y="229"/>
                    </a:lnTo>
                    <a:lnTo>
                      <a:pt x="168" y="230"/>
                    </a:lnTo>
                    <a:lnTo>
                      <a:pt x="165" y="230"/>
                    </a:lnTo>
                    <a:lnTo>
                      <a:pt x="162" y="232"/>
                    </a:lnTo>
                    <a:lnTo>
                      <a:pt x="161" y="233"/>
                    </a:lnTo>
                    <a:lnTo>
                      <a:pt x="161" y="234"/>
                    </a:lnTo>
                    <a:lnTo>
                      <a:pt x="157" y="236"/>
                    </a:lnTo>
                    <a:lnTo>
                      <a:pt x="155" y="237"/>
                    </a:lnTo>
                    <a:lnTo>
                      <a:pt x="151" y="240"/>
                    </a:lnTo>
                    <a:lnTo>
                      <a:pt x="145" y="237"/>
                    </a:lnTo>
                    <a:lnTo>
                      <a:pt x="140" y="233"/>
                    </a:lnTo>
                    <a:lnTo>
                      <a:pt x="138" y="233"/>
                    </a:lnTo>
                    <a:lnTo>
                      <a:pt x="138" y="230"/>
                    </a:lnTo>
                    <a:lnTo>
                      <a:pt x="137" y="230"/>
                    </a:lnTo>
                    <a:lnTo>
                      <a:pt x="137" y="227"/>
                    </a:lnTo>
                    <a:lnTo>
                      <a:pt x="134" y="223"/>
                    </a:lnTo>
                    <a:lnTo>
                      <a:pt x="128" y="217"/>
                    </a:lnTo>
                    <a:lnTo>
                      <a:pt x="128" y="215"/>
                    </a:lnTo>
                    <a:lnTo>
                      <a:pt x="125" y="212"/>
                    </a:lnTo>
                    <a:lnTo>
                      <a:pt x="125" y="208"/>
                    </a:lnTo>
                    <a:lnTo>
                      <a:pt x="128" y="208"/>
                    </a:lnTo>
                    <a:lnTo>
                      <a:pt x="128" y="205"/>
                    </a:lnTo>
                    <a:lnTo>
                      <a:pt x="130" y="204"/>
                    </a:lnTo>
                    <a:lnTo>
                      <a:pt x="130" y="203"/>
                    </a:lnTo>
                    <a:lnTo>
                      <a:pt x="131" y="201"/>
                    </a:lnTo>
                    <a:lnTo>
                      <a:pt x="131" y="198"/>
                    </a:lnTo>
                    <a:lnTo>
                      <a:pt x="133" y="197"/>
                    </a:lnTo>
                    <a:lnTo>
                      <a:pt x="130" y="179"/>
                    </a:lnTo>
                    <a:lnTo>
                      <a:pt x="128" y="174"/>
                    </a:lnTo>
                    <a:lnTo>
                      <a:pt x="126" y="174"/>
                    </a:lnTo>
                    <a:lnTo>
                      <a:pt x="125" y="173"/>
                    </a:lnTo>
                    <a:lnTo>
                      <a:pt x="122" y="173"/>
                    </a:lnTo>
                    <a:lnTo>
                      <a:pt x="119" y="172"/>
                    </a:lnTo>
                    <a:lnTo>
                      <a:pt x="111" y="173"/>
                    </a:lnTo>
                    <a:lnTo>
                      <a:pt x="102" y="172"/>
                    </a:lnTo>
                    <a:lnTo>
                      <a:pt x="99" y="172"/>
                    </a:lnTo>
                    <a:lnTo>
                      <a:pt x="99" y="170"/>
                    </a:lnTo>
                    <a:lnTo>
                      <a:pt x="92" y="156"/>
                    </a:lnTo>
                    <a:lnTo>
                      <a:pt x="92" y="155"/>
                    </a:lnTo>
                    <a:lnTo>
                      <a:pt x="91" y="153"/>
                    </a:lnTo>
                    <a:lnTo>
                      <a:pt x="91" y="151"/>
                    </a:lnTo>
                    <a:lnTo>
                      <a:pt x="94" y="145"/>
                    </a:lnTo>
                    <a:lnTo>
                      <a:pt x="95" y="141"/>
                    </a:lnTo>
                    <a:lnTo>
                      <a:pt x="102" y="133"/>
                    </a:lnTo>
                    <a:lnTo>
                      <a:pt x="105" y="131"/>
                    </a:lnTo>
                    <a:lnTo>
                      <a:pt x="106" y="131"/>
                    </a:lnTo>
                    <a:lnTo>
                      <a:pt x="113" y="129"/>
                    </a:lnTo>
                    <a:lnTo>
                      <a:pt x="115" y="127"/>
                    </a:lnTo>
                    <a:lnTo>
                      <a:pt x="112" y="117"/>
                    </a:lnTo>
                    <a:lnTo>
                      <a:pt x="113" y="92"/>
                    </a:lnTo>
                    <a:lnTo>
                      <a:pt x="119" y="80"/>
                    </a:lnTo>
                    <a:lnTo>
                      <a:pt x="119" y="74"/>
                    </a:lnTo>
                    <a:lnTo>
                      <a:pt x="113" y="64"/>
                    </a:lnTo>
                    <a:lnTo>
                      <a:pt x="105" y="54"/>
                    </a:lnTo>
                    <a:lnTo>
                      <a:pt x="101" y="45"/>
                    </a:lnTo>
                    <a:lnTo>
                      <a:pt x="101" y="42"/>
                    </a:lnTo>
                    <a:lnTo>
                      <a:pt x="102" y="40"/>
                    </a:lnTo>
                    <a:lnTo>
                      <a:pt x="101" y="40"/>
                    </a:lnTo>
                    <a:lnTo>
                      <a:pt x="98" y="39"/>
                    </a:lnTo>
                    <a:lnTo>
                      <a:pt x="97" y="38"/>
                    </a:lnTo>
                    <a:lnTo>
                      <a:pt x="92" y="35"/>
                    </a:lnTo>
                    <a:lnTo>
                      <a:pt x="94" y="32"/>
                    </a:lnTo>
                    <a:lnTo>
                      <a:pt x="94" y="29"/>
                    </a:lnTo>
                    <a:lnTo>
                      <a:pt x="88" y="29"/>
                    </a:lnTo>
                    <a:lnTo>
                      <a:pt x="78" y="31"/>
                    </a:lnTo>
                    <a:lnTo>
                      <a:pt x="71" y="31"/>
                    </a:lnTo>
                    <a:lnTo>
                      <a:pt x="58" y="28"/>
                    </a:lnTo>
                    <a:lnTo>
                      <a:pt x="51" y="28"/>
                    </a:lnTo>
                    <a:lnTo>
                      <a:pt x="48" y="26"/>
                    </a:lnTo>
                    <a:lnTo>
                      <a:pt x="48" y="19"/>
                    </a:lnTo>
                    <a:lnTo>
                      <a:pt x="46" y="17"/>
                    </a:lnTo>
                    <a:lnTo>
                      <a:pt x="44" y="4"/>
                    </a:lnTo>
                    <a:lnTo>
                      <a:pt x="38" y="0"/>
                    </a:lnTo>
                    <a:lnTo>
                      <a:pt x="34" y="4"/>
                    </a:lnTo>
                    <a:lnTo>
                      <a:pt x="31" y="6"/>
                    </a:lnTo>
                    <a:lnTo>
                      <a:pt x="21" y="8"/>
                    </a:lnTo>
                    <a:lnTo>
                      <a:pt x="3" y="7"/>
                    </a:lnTo>
                    <a:lnTo>
                      <a:pt x="0" y="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25" name="Freeform 3368">
                <a:extLst>
                  <a:ext uri="{FF2B5EF4-FFF2-40B4-BE49-F238E27FC236}">
                    <a16:creationId xmlns:a16="http://schemas.microsoft.com/office/drawing/2014/main" id="{4CB51932-EC2F-1803-7BD1-F94DFC7B73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8" y="1695"/>
                <a:ext cx="12" cy="47"/>
              </a:xfrm>
              <a:custGeom>
                <a:avLst/>
                <a:gdLst>
                  <a:gd name="T0" fmla="*/ 27 w 47"/>
                  <a:gd name="T1" fmla="*/ 189 h 189"/>
                  <a:gd name="T2" fmla="*/ 26 w 47"/>
                  <a:gd name="T3" fmla="*/ 171 h 189"/>
                  <a:gd name="T4" fmla="*/ 16 w 47"/>
                  <a:gd name="T5" fmla="*/ 146 h 189"/>
                  <a:gd name="T6" fmla="*/ 16 w 47"/>
                  <a:gd name="T7" fmla="*/ 140 h 189"/>
                  <a:gd name="T8" fmla="*/ 15 w 47"/>
                  <a:gd name="T9" fmla="*/ 133 h 189"/>
                  <a:gd name="T10" fmla="*/ 13 w 47"/>
                  <a:gd name="T11" fmla="*/ 118 h 189"/>
                  <a:gd name="T12" fmla="*/ 13 w 47"/>
                  <a:gd name="T13" fmla="*/ 115 h 189"/>
                  <a:gd name="T14" fmla="*/ 15 w 47"/>
                  <a:gd name="T15" fmla="*/ 115 h 189"/>
                  <a:gd name="T16" fmla="*/ 20 w 47"/>
                  <a:gd name="T17" fmla="*/ 108 h 189"/>
                  <a:gd name="T18" fmla="*/ 20 w 47"/>
                  <a:gd name="T19" fmla="*/ 107 h 189"/>
                  <a:gd name="T20" fmla="*/ 22 w 47"/>
                  <a:gd name="T21" fmla="*/ 105 h 189"/>
                  <a:gd name="T22" fmla="*/ 23 w 47"/>
                  <a:gd name="T23" fmla="*/ 105 h 189"/>
                  <a:gd name="T24" fmla="*/ 37 w 47"/>
                  <a:gd name="T25" fmla="*/ 91 h 189"/>
                  <a:gd name="T26" fmla="*/ 36 w 47"/>
                  <a:gd name="T27" fmla="*/ 90 h 189"/>
                  <a:gd name="T28" fmla="*/ 34 w 47"/>
                  <a:gd name="T29" fmla="*/ 90 h 189"/>
                  <a:gd name="T30" fmla="*/ 30 w 47"/>
                  <a:gd name="T31" fmla="*/ 93 h 189"/>
                  <a:gd name="T32" fmla="*/ 27 w 47"/>
                  <a:gd name="T33" fmla="*/ 96 h 189"/>
                  <a:gd name="T34" fmla="*/ 23 w 47"/>
                  <a:gd name="T35" fmla="*/ 96 h 189"/>
                  <a:gd name="T36" fmla="*/ 16 w 47"/>
                  <a:gd name="T37" fmla="*/ 93 h 189"/>
                  <a:gd name="T38" fmla="*/ 15 w 47"/>
                  <a:gd name="T39" fmla="*/ 91 h 189"/>
                  <a:gd name="T40" fmla="*/ 13 w 47"/>
                  <a:gd name="T41" fmla="*/ 89 h 189"/>
                  <a:gd name="T42" fmla="*/ 15 w 47"/>
                  <a:gd name="T43" fmla="*/ 86 h 189"/>
                  <a:gd name="T44" fmla="*/ 17 w 47"/>
                  <a:gd name="T45" fmla="*/ 83 h 189"/>
                  <a:gd name="T46" fmla="*/ 20 w 47"/>
                  <a:gd name="T47" fmla="*/ 81 h 189"/>
                  <a:gd name="T48" fmla="*/ 20 w 47"/>
                  <a:gd name="T49" fmla="*/ 80 h 189"/>
                  <a:gd name="T50" fmla="*/ 24 w 47"/>
                  <a:gd name="T51" fmla="*/ 80 h 189"/>
                  <a:gd name="T52" fmla="*/ 26 w 47"/>
                  <a:gd name="T53" fmla="*/ 79 h 189"/>
                  <a:gd name="T54" fmla="*/ 29 w 47"/>
                  <a:gd name="T55" fmla="*/ 74 h 189"/>
                  <a:gd name="T56" fmla="*/ 30 w 47"/>
                  <a:gd name="T57" fmla="*/ 73 h 189"/>
                  <a:gd name="T58" fmla="*/ 30 w 47"/>
                  <a:gd name="T59" fmla="*/ 72 h 189"/>
                  <a:gd name="T60" fmla="*/ 31 w 47"/>
                  <a:gd name="T61" fmla="*/ 67 h 189"/>
                  <a:gd name="T62" fmla="*/ 31 w 47"/>
                  <a:gd name="T63" fmla="*/ 66 h 189"/>
                  <a:gd name="T64" fmla="*/ 26 w 47"/>
                  <a:gd name="T65" fmla="*/ 55 h 189"/>
                  <a:gd name="T66" fmla="*/ 24 w 47"/>
                  <a:gd name="T67" fmla="*/ 48 h 189"/>
                  <a:gd name="T68" fmla="*/ 24 w 47"/>
                  <a:gd name="T69" fmla="*/ 38 h 189"/>
                  <a:gd name="T70" fmla="*/ 26 w 47"/>
                  <a:gd name="T71" fmla="*/ 37 h 189"/>
                  <a:gd name="T72" fmla="*/ 26 w 47"/>
                  <a:gd name="T73" fmla="*/ 36 h 189"/>
                  <a:gd name="T74" fmla="*/ 29 w 47"/>
                  <a:gd name="T75" fmla="*/ 31 h 189"/>
                  <a:gd name="T76" fmla="*/ 33 w 47"/>
                  <a:gd name="T77" fmla="*/ 27 h 189"/>
                  <a:gd name="T78" fmla="*/ 46 w 47"/>
                  <a:gd name="T79" fmla="*/ 7 h 189"/>
                  <a:gd name="T80" fmla="*/ 47 w 47"/>
                  <a:gd name="T81" fmla="*/ 6 h 189"/>
                  <a:gd name="T82" fmla="*/ 47 w 47"/>
                  <a:gd name="T83" fmla="*/ 5 h 189"/>
                  <a:gd name="T84" fmla="*/ 43 w 47"/>
                  <a:gd name="T85" fmla="*/ 0 h 189"/>
                  <a:gd name="T86" fmla="*/ 40 w 47"/>
                  <a:gd name="T87" fmla="*/ 0 h 189"/>
                  <a:gd name="T88" fmla="*/ 36 w 47"/>
                  <a:gd name="T89" fmla="*/ 3 h 189"/>
                  <a:gd name="T90" fmla="*/ 30 w 47"/>
                  <a:gd name="T91" fmla="*/ 6 h 189"/>
                  <a:gd name="T92" fmla="*/ 30 w 47"/>
                  <a:gd name="T93" fmla="*/ 9 h 189"/>
                  <a:gd name="T94" fmla="*/ 27 w 47"/>
                  <a:gd name="T95" fmla="*/ 14 h 189"/>
                  <a:gd name="T96" fmla="*/ 24 w 47"/>
                  <a:gd name="T97" fmla="*/ 23 h 189"/>
                  <a:gd name="T98" fmla="*/ 13 w 47"/>
                  <a:gd name="T99" fmla="*/ 38 h 189"/>
                  <a:gd name="T100" fmla="*/ 12 w 47"/>
                  <a:gd name="T101" fmla="*/ 41 h 189"/>
                  <a:gd name="T102" fmla="*/ 4 w 47"/>
                  <a:gd name="T103" fmla="*/ 40 h 189"/>
                  <a:gd name="T104" fmla="*/ 1 w 47"/>
                  <a:gd name="T105" fmla="*/ 40 h 189"/>
                  <a:gd name="T106" fmla="*/ 1 w 47"/>
                  <a:gd name="T107" fmla="*/ 38 h 189"/>
                  <a:gd name="T108" fmla="*/ 0 w 47"/>
                  <a:gd name="T109" fmla="*/ 36 h 189"/>
                  <a:gd name="T110" fmla="*/ 1 w 47"/>
                  <a:gd name="T111" fmla="*/ 34 h 189"/>
                  <a:gd name="T112" fmla="*/ 1 w 47"/>
                  <a:gd name="T113" fmla="*/ 33 h 1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47" h="189">
                    <a:moveTo>
                      <a:pt x="27" y="189"/>
                    </a:moveTo>
                    <a:lnTo>
                      <a:pt x="26" y="171"/>
                    </a:lnTo>
                    <a:lnTo>
                      <a:pt x="16" y="146"/>
                    </a:lnTo>
                    <a:lnTo>
                      <a:pt x="16" y="140"/>
                    </a:lnTo>
                    <a:lnTo>
                      <a:pt x="15" y="133"/>
                    </a:lnTo>
                    <a:lnTo>
                      <a:pt x="13" y="118"/>
                    </a:lnTo>
                    <a:lnTo>
                      <a:pt x="13" y="115"/>
                    </a:lnTo>
                    <a:lnTo>
                      <a:pt x="15" y="115"/>
                    </a:lnTo>
                    <a:lnTo>
                      <a:pt x="20" y="108"/>
                    </a:lnTo>
                    <a:lnTo>
                      <a:pt x="20" y="107"/>
                    </a:lnTo>
                    <a:lnTo>
                      <a:pt x="22" y="105"/>
                    </a:lnTo>
                    <a:lnTo>
                      <a:pt x="23" y="105"/>
                    </a:lnTo>
                    <a:lnTo>
                      <a:pt x="37" y="91"/>
                    </a:lnTo>
                    <a:lnTo>
                      <a:pt x="36" y="90"/>
                    </a:lnTo>
                    <a:lnTo>
                      <a:pt x="34" y="90"/>
                    </a:lnTo>
                    <a:lnTo>
                      <a:pt x="30" y="93"/>
                    </a:lnTo>
                    <a:lnTo>
                      <a:pt x="27" y="96"/>
                    </a:lnTo>
                    <a:lnTo>
                      <a:pt x="23" y="96"/>
                    </a:lnTo>
                    <a:lnTo>
                      <a:pt x="16" y="93"/>
                    </a:lnTo>
                    <a:lnTo>
                      <a:pt x="15" y="91"/>
                    </a:lnTo>
                    <a:lnTo>
                      <a:pt x="13" y="89"/>
                    </a:lnTo>
                    <a:lnTo>
                      <a:pt x="15" y="86"/>
                    </a:lnTo>
                    <a:lnTo>
                      <a:pt x="17" y="83"/>
                    </a:lnTo>
                    <a:lnTo>
                      <a:pt x="20" y="81"/>
                    </a:lnTo>
                    <a:lnTo>
                      <a:pt x="20" y="80"/>
                    </a:lnTo>
                    <a:lnTo>
                      <a:pt x="24" y="80"/>
                    </a:lnTo>
                    <a:lnTo>
                      <a:pt x="26" y="79"/>
                    </a:lnTo>
                    <a:lnTo>
                      <a:pt x="29" y="74"/>
                    </a:lnTo>
                    <a:lnTo>
                      <a:pt x="30" y="73"/>
                    </a:lnTo>
                    <a:lnTo>
                      <a:pt x="30" y="72"/>
                    </a:lnTo>
                    <a:lnTo>
                      <a:pt x="31" y="67"/>
                    </a:lnTo>
                    <a:lnTo>
                      <a:pt x="31" y="66"/>
                    </a:lnTo>
                    <a:lnTo>
                      <a:pt x="26" y="55"/>
                    </a:lnTo>
                    <a:lnTo>
                      <a:pt x="24" y="48"/>
                    </a:lnTo>
                    <a:lnTo>
                      <a:pt x="24" y="38"/>
                    </a:lnTo>
                    <a:lnTo>
                      <a:pt x="26" y="37"/>
                    </a:lnTo>
                    <a:lnTo>
                      <a:pt x="26" y="36"/>
                    </a:lnTo>
                    <a:lnTo>
                      <a:pt x="29" y="31"/>
                    </a:lnTo>
                    <a:lnTo>
                      <a:pt x="33" y="27"/>
                    </a:lnTo>
                    <a:lnTo>
                      <a:pt x="46" y="7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3" y="0"/>
                    </a:lnTo>
                    <a:lnTo>
                      <a:pt x="40" y="0"/>
                    </a:lnTo>
                    <a:lnTo>
                      <a:pt x="36" y="3"/>
                    </a:lnTo>
                    <a:lnTo>
                      <a:pt x="30" y="6"/>
                    </a:lnTo>
                    <a:lnTo>
                      <a:pt x="30" y="9"/>
                    </a:lnTo>
                    <a:lnTo>
                      <a:pt x="27" y="14"/>
                    </a:lnTo>
                    <a:lnTo>
                      <a:pt x="24" y="23"/>
                    </a:lnTo>
                    <a:lnTo>
                      <a:pt x="13" y="38"/>
                    </a:lnTo>
                    <a:lnTo>
                      <a:pt x="12" y="41"/>
                    </a:lnTo>
                    <a:lnTo>
                      <a:pt x="4" y="40"/>
                    </a:lnTo>
                    <a:lnTo>
                      <a:pt x="1" y="40"/>
                    </a:lnTo>
                    <a:lnTo>
                      <a:pt x="1" y="38"/>
                    </a:lnTo>
                    <a:lnTo>
                      <a:pt x="0" y="36"/>
                    </a:lnTo>
                    <a:lnTo>
                      <a:pt x="1" y="34"/>
                    </a:lnTo>
                    <a:lnTo>
                      <a:pt x="1" y="3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26" name="Freeform 3369">
                <a:extLst>
                  <a:ext uri="{FF2B5EF4-FFF2-40B4-BE49-F238E27FC236}">
                    <a16:creationId xmlns:a16="http://schemas.microsoft.com/office/drawing/2014/main" id="{B7E9D3AD-759B-DEE0-83BA-8FB5F8BEDB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1" y="1661"/>
                <a:ext cx="98" cy="55"/>
              </a:xfrm>
              <a:custGeom>
                <a:avLst/>
                <a:gdLst>
                  <a:gd name="T0" fmla="*/ 376 w 391"/>
                  <a:gd name="T1" fmla="*/ 171 h 219"/>
                  <a:gd name="T2" fmla="*/ 354 w 391"/>
                  <a:gd name="T3" fmla="*/ 166 h 219"/>
                  <a:gd name="T4" fmla="*/ 316 w 391"/>
                  <a:gd name="T5" fmla="*/ 176 h 219"/>
                  <a:gd name="T6" fmla="*/ 310 w 391"/>
                  <a:gd name="T7" fmla="*/ 189 h 219"/>
                  <a:gd name="T8" fmla="*/ 301 w 391"/>
                  <a:gd name="T9" fmla="*/ 190 h 219"/>
                  <a:gd name="T10" fmla="*/ 297 w 391"/>
                  <a:gd name="T11" fmla="*/ 200 h 219"/>
                  <a:gd name="T12" fmla="*/ 299 w 391"/>
                  <a:gd name="T13" fmla="*/ 212 h 219"/>
                  <a:gd name="T14" fmla="*/ 289 w 391"/>
                  <a:gd name="T15" fmla="*/ 219 h 219"/>
                  <a:gd name="T16" fmla="*/ 276 w 391"/>
                  <a:gd name="T17" fmla="*/ 215 h 219"/>
                  <a:gd name="T18" fmla="*/ 253 w 391"/>
                  <a:gd name="T19" fmla="*/ 207 h 219"/>
                  <a:gd name="T20" fmla="*/ 239 w 391"/>
                  <a:gd name="T21" fmla="*/ 192 h 219"/>
                  <a:gd name="T22" fmla="*/ 229 w 391"/>
                  <a:gd name="T23" fmla="*/ 178 h 219"/>
                  <a:gd name="T24" fmla="*/ 227 w 391"/>
                  <a:gd name="T25" fmla="*/ 111 h 219"/>
                  <a:gd name="T26" fmla="*/ 227 w 391"/>
                  <a:gd name="T27" fmla="*/ 102 h 219"/>
                  <a:gd name="T28" fmla="*/ 219 w 391"/>
                  <a:gd name="T29" fmla="*/ 98 h 219"/>
                  <a:gd name="T30" fmla="*/ 213 w 391"/>
                  <a:gd name="T31" fmla="*/ 92 h 219"/>
                  <a:gd name="T32" fmla="*/ 204 w 391"/>
                  <a:gd name="T33" fmla="*/ 74 h 219"/>
                  <a:gd name="T34" fmla="*/ 194 w 391"/>
                  <a:gd name="T35" fmla="*/ 81 h 219"/>
                  <a:gd name="T36" fmla="*/ 186 w 391"/>
                  <a:gd name="T37" fmla="*/ 98 h 219"/>
                  <a:gd name="T38" fmla="*/ 160 w 391"/>
                  <a:gd name="T39" fmla="*/ 95 h 219"/>
                  <a:gd name="T40" fmla="*/ 149 w 391"/>
                  <a:gd name="T41" fmla="*/ 95 h 219"/>
                  <a:gd name="T42" fmla="*/ 146 w 391"/>
                  <a:gd name="T43" fmla="*/ 102 h 219"/>
                  <a:gd name="T44" fmla="*/ 126 w 391"/>
                  <a:gd name="T45" fmla="*/ 119 h 219"/>
                  <a:gd name="T46" fmla="*/ 121 w 391"/>
                  <a:gd name="T47" fmla="*/ 126 h 219"/>
                  <a:gd name="T48" fmla="*/ 106 w 391"/>
                  <a:gd name="T49" fmla="*/ 120 h 219"/>
                  <a:gd name="T50" fmla="*/ 98 w 391"/>
                  <a:gd name="T51" fmla="*/ 94 h 219"/>
                  <a:gd name="T52" fmla="*/ 95 w 391"/>
                  <a:gd name="T53" fmla="*/ 91 h 219"/>
                  <a:gd name="T54" fmla="*/ 92 w 391"/>
                  <a:gd name="T55" fmla="*/ 74 h 219"/>
                  <a:gd name="T56" fmla="*/ 103 w 391"/>
                  <a:gd name="T57" fmla="*/ 68 h 219"/>
                  <a:gd name="T58" fmla="*/ 124 w 391"/>
                  <a:gd name="T59" fmla="*/ 48 h 219"/>
                  <a:gd name="T60" fmla="*/ 130 w 391"/>
                  <a:gd name="T61" fmla="*/ 43 h 219"/>
                  <a:gd name="T62" fmla="*/ 127 w 391"/>
                  <a:gd name="T63" fmla="*/ 25 h 219"/>
                  <a:gd name="T64" fmla="*/ 112 w 391"/>
                  <a:gd name="T65" fmla="*/ 10 h 219"/>
                  <a:gd name="T66" fmla="*/ 79 w 391"/>
                  <a:gd name="T67" fmla="*/ 0 h 219"/>
                  <a:gd name="T68" fmla="*/ 81 w 391"/>
                  <a:gd name="T69" fmla="*/ 14 h 219"/>
                  <a:gd name="T70" fmla="*/ 67 w 391"/>
                  <a:gd name="T71" fmla="*/ 51 h 219"/>
                  <a:gd name="T72" fmla="*/ 60 w 391"/>
                  <a:gd name="T73" fmla="*/ 59 h 219"/>
                  <a:gd name="T74" fmla="*/ 59 w 391"/>
                  <a:gd name="T75" fmla="*/ 56 h 219"/>
                  <a:gd name="T76" fmla="*/ 53 w 391"/>
                  <a:gd name="T77" fmla="*/ 51 h 219"/>
                  <a:gd name="T78" fmla="*/ 43 w 391"/>
                  <a:gd name="T79" fmla="*/ 61 h 219"/>
                  <a:gd name="T80" fmla="*/ 47 w 391"/>
                  <a:gd name="T81" fmla="*/ 68 h 219"/>
                  <a:gd name="T82" fmla="*/ 54 w 391"/>
                  <a:gd name="T83" fmla="*/ 82 h 219"/>
                  <a:gd name="T84" fmla="*/ 52 w 391"/>
                  <a:gd name="T85" fmla="*/ 95 h 219"/>
                  <a:gd name="T86" fmla="*/ 33 w 391"/>
                  <a:gd name="T87" fmla="*/ 98 h 219"/>
                  <a:gd name="T88" fmla="*/ 12 w 391"/>
                  <a:gd name="T89" fmla="*/ 82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391" h="219">
                    <a:moveTo>
                      <a:pt x="391" y="168"/>
                    </a:moveTo>
                    <a:lnTo>
                      <a:pt x="390" y="168"/>
                    </a:lnTo>
                    <a:lnTo>
                      <a:pt x="376" y="171"/>
                    </a:lnTo>
                    <a:lnTo>
                      <a:pt x="357" y="166"/>
                    </a:lnTo>
                    <a:lnTo>
                      <a:pt x="356" y="165"/>
                    </a:lnTo>
                    <a:lnTo>
                      <a:pt x="354" y="166"/>
                    </a:lnTo>
                    <a:lnTo>
                      <a:pt x="345" y="168"/>
                    </a:lnTo>
                    <a:lnTo>
                      <a:pt x="323" y="166"/>
                    </a:lnTo>
                    <a:lnTo>
                      <a:pt x="316" y="176"/>
                    </a:lnTo>
                    <a:lnTo>
                      <a:pt x="311" y="189"/>
                    </a:lnTo>
                    <a:lnTo>
                      <a:pt x="311" y="190"/>
                    </a:lnTo>
                    <a:lnTo>
                      <a:pt x="310" y="189"/>
                    </a:lnTo>
                    <a:lnTo>
                      <a:pt x="306" y="187"/>
                    </a:lnTo>
                    <a:lnTo>
                      <a:pt x="301" y="189"/>
                    </a:lnTo>
                    <a:lnTo>
                      <a:pt x="301" y="190"/>
                    </a:lnTo>
                    <a:lnTo>
                      <a:pt x="300" y="190"/>
                    </a:lnTo>
                    <a:lnTo>
                      <a:pt x="299" y="193"/>
                    </a:lnTo>
                    <a:lnTo>
                      <a:pt x="297" y="200"/>
                    </a:lnTo>
                    <a:lnTo>
                      <a:pt x="297" y="211"/>
                    </a:lnTo>
                    <a:lnTo>
                      <a:pt x="299" y="211"/>
                    </a:lnTo>
                    <a:lnTo>
                      <a:pt x="299" y="212"/>
                    </a:lnTo>
                    <a:lnTo>
                      <a:pt x="296" y="215"/>
                    </a:lnTo>
                    <a:lnTo>
                      <a:pt x="296" y="216"/>
                    </a:lnTo>
                    <a:lnTo>
                      <a:pt x="289" y="219"/>
                    </a:lnTo>
                    <a:lnTo>
                      <a:pt x="283" y="216"/>
                    </a:lnTo>
                    <a:lnTo>
                      <a:pt x="282" y="215"/>
                    </a:lnTo>
                    <a:lnTo>
                      <a:pt x="276" y="215"/>
                    </a:lnTo>
                    <a:lnTo>
                      <a:pt x="268" y="218"/>
                    </a:lnTo>
                    <a:lnTo>
                      <a:pt x="261" y="216"/>
                    </a:lnTo>
                    <a:lnTo>
                      <a:pt x="253" y="207"/>
                    </a:lnTo>
                    <a:lnTo>
                      <a:pt x="244" y="200"/>
                    </a:lnTo>
                    <a:lnTo>
                      <a:pt x="241" y="200"/>
                    </a:lnTo>
                    <a:lnTo>
                      <a:pt x="239" y="192"/>
                    </a:lnTo>
                    <a:lnTo>
                      <a:pt x="233" y="185"/>
                    </a:lnTo>
                    <a:lnTo>
                      <a:pt x="230" y="182"/>
                    </a:lnTo>
                    <a:lnTo>
                      <a:pt x="229" y="178"/>
                    </a:lnTo>
                    <a:lnTo>
                      <a:pt x="220" y="123"/>
                    </a:lnTo>
                    <a:lnTo>
                      <a:pt x="220" y="115"/>
                    </a:lnTo>
                    <a:lnTo>
                      <a:pt x="227" y="111"/>
                    </a:lnTo>
                    <a:lnTo>
                      <a:pt x="229" y="111"/>
                    </a:lnTo>
                    <a:lnTo>
                      <a:pt x="229" y="109"/>
                    </a:lnTo>
                    <a:lnTo>
                      <a:pt x="227" y="102"/>
                    </a:lnTo>
                    <a:lnTo>
                      <a:pt x="226" y="99"/>
                    </a:lnTo>
                    <a:lnTo>
                      <a:pt x="220" y="99"/>
                    </a:lnTo>
                    <a:lnTo>
                      <a:pt x="219" y="98"/>
                    </a:lnTo>
                    <a:lnTo>
                      <a:pt x="216" y="96"/>
                    </a:lnTo>
                    <a:lnTo>
                      <a:pt x="215" y="94"/>
                    </a:lnTo>
                    <a:lnTo>
                      <a:pt x="213" y="92"/>
                    </a:lnTo>
                    <a:lnTo>
                      <a:pt x="213" y="85"/>
                    </a:lnTo>
                    <a:lnTo>
                      <a:pt x="206" y="78"/>
                    </a:lnTo>
                    <a:lnTo>
                      <a:pt x="204" y="74"/>
                    </a:lnTo>
                    <a:lnTo>
                      <a:pt x="198" y="74"/>
                    </a:lnTo>
                    <a:lnTo>
                      <a:pt x="196" y="80"/>
                    </a:lnTo>
                    <a:lnTo>
                      <a:pt x="194" y="81"/>
                    </a:lnTo>
                    <a:lnTo>
                      <a:pt x="194" y="96"/>
                    </a:lnTo>
                    <a:lnTo>
                      <a:pt x="193" y="96"/>
                    </a:lnTo>
                    <a:lnTo>
                      <a:pt x="186" y="98"/>
                    </a:lnTo>
                    <a:lnTo>
                      <a:pt x="180" y="98"/>
                    </a:lnTo>
                    <a:lnTo>
                      <a:pt x="169" y="95"/>
                    </a:lnTo>
                    <a:lnTo>
                      <a:pt x="160" y="95"/>
                    </a:lnTo>
                    <a:lnTo>
                      <a:pt x="152" y="94"/>
                    </a:lnTo>
                    <a:lnTo>
                      <a:pt x="151" y="94"/>
                    </a:lnTo>
                    <a:lnTo>
                      <a:pt x="149" y="95"/>
                    </a:lnTo>
                    <a:lnTo>
                      <a:pt x="149" y="98"/>
                    </a:lnTo>
                    <a:lnTo>
                      <a:pt x="148" y="101"/>
                    </a:lnTo>
                    <a:lnTo>
                      <a:pt x="146" y="102"/>
                    </a:lnTo>
                    <a:lnTo>
                      <a:pt x="139" y="105"/>
                    </a:lnTo>
                    <a:lnTo>
                      <a:pt x="134" y="108"/>
                    </a:lnTo>
                    <a:lnTo>
                      <a:pt x="126" y="119"/>
                    </a:lnTo>
                    <a:lnTo>
                      <a:pt x="124" y="123"/>
                    </a:lnTo>
                    <a:lnTo>
                      <a:pt x="124" y="125"/>
                    </a:lnTo>
                    <a:lnTo>
                      <a:pt x="121" y="126"/>
                    </a:lnTo>
                    <a:lnTo>
                      <a:pt x="116" y="126"/>
                    </a:lnTo>
                    <a:lnTo>
                      <a:pt x="106" y="122"/>
                    </a:lnTo>
                    <a:lnTo>
                      <a:pt x="106" y="120"/>
                    </a:lnTo>
                    <a:lnTo>
                      <a:pt x="105" y="120"/>
                    </a:lnTo>
                    <a:lnTo>
                      <a:pt x="103" y="106"/>
                    </a:lnTo>
                    <a:lnTo>
                      <a:pt x="98" y="94"/>
                    </a:lnTo>
                    <a:lnTo>
                      <a:pt x="96" y="92"/>
                    </a:lnTo>
                    <a:lnTo>
                      <a:pt x="95" y="92"/>
                    </a:lnTo>
                    <a:lnTo>
                      <a:pt x="95" y="91"/>
                    </a:lnTo>
                    <a:lnTo>
                      <a:pt x="91" y="82"/>
                    </a:lnTo>
                    <a:lnTo>
                      <a:pt x="91" y="78"/>
                    </a:lnTo>
                    <a:lnTo>
                      <a:pt x="92" y="74"/>
                    </a:lnTo>
                    <a:lnTo>
                      <a:pt x="95" y="70"/>
                    </a:lnTo>
                    <a:lnTo>
                      <a:pt x="99" y="70"/>
                    </a:lnTo>
                    <a:lnTo>
                      <a:pt x="103" y="68"/>
                    </a:lnTo>
                    <a:lnTo>
                      <a:pt x="110" y="68"/>
                    </a:lnTo>
                    <a:lnTo>
                      <a:pt x="114" y="64"/>
                    </a:lnTo>
                    <a:lnTo>
                      <a:pt x="124" y="48"/>
                    </a:lnTo>
                    <a:lnTo>
                      <a:pt x="127" y="45"/>
                    </a:lnTo>
                    <a:lnTo>
                      <a:pt x="128" y="45"/>
                    </a:lnTo>
                    <a:lnTo>
                      <a:pt x="130" y="43"/>
                    </a:lnTo>
                    <a:lnTo>
                      <a:pt x="130" y="28"/>
                    </a:lnTo>
                    <a:lnTo>
                      <a:pt x="127" y="27"/>
                    </a:lnTo>
                    <a:lnTo>
                      <a:pt x="127" y="25"/>
                    </a:lnTo>
                    <a:lnTo>
                      <a:pt x="121" y="22"/>
                    </a:lnTo>
                    <a:lnTo>
                      <a:pt x="114" y="10"/>
                    </a:lnTo>
                    <a:lnTo>
                      <a:pt x="112" y="10"/>
                    </a:lnTo>
                    <a:lnTo>
                      <a:pt x="102" y="7"/>
                    </a:lnTo>
                    <a:lnTo>
                      <a:pt x="93" y="1"/>
                    </a:lnTo>
                    <a:lnTo>
                      <a:pt x="79" y="0"/>
                    </a:lnTo>
                    <a:lnTo>
                      <a:pt x="79" y="1"/>
                    </a:lnTo>
                    <a:lnTo>
                      <a:pt x="81" y="10"/>
                    </a:lnTo>
                    <a:lnTo>
                      <a:pt x="81" y="14"/>
                    </a:lnTo>
                    <a:lnTo>
                      <a:pt x="75" y="34"/>
                    </a:lnTo>
                    <a:lnTo>
                      <a:pt x="74" y="42"/>
                    </a:lnTo>
                    <a:lnTo>
                      <a:pt x="67" y="51"/>
                    </a:lnTo>
                    <a:lnTo>
                      <a:pt x="66" y="51"/>
                    </a:lnTo>
                    <a:lnTo>
                      <a:pt x="63" y="56"/>
                    </a:lnTo>
                    <a:lnTo>
                      <a:pt x="60" y="59"/>
                    </a:lnTo>
                    <a:lnTo>
                      <a:pt x="60" y="61"/>
                    </a:lnTo>
                    <a:lnTo>
                      <a:pt x="59" y="61"/>
                    </a:lnTo>
                    <a:lnTo>
                      <a:pt x="59" y="56"/>
                    </a:lnTo>
                    <a:lnTo>
                      <a:pt x="60" y="53"/>
                    </a:lnTo>
                    <a:lnTo>
                      <a:pt x="60" y="51"/>
                    </a:lnTo>
                    <a:lnTo>
                      <a:pt x="53" y="51"/>
                    </a:lnTo>
                    <a:lnTo>
                      <a:pt x="49" y="53"/>
                    </a:lnTo>
                    <a:lnTo>
                      <a:pt x="45" y="58"/>
                    </a:lnTo>
                    <a:lnTo>
                      <a:pt x="43" y="61"/>
                    </a:lnTo>
                    <a:lnTo>
                      <a:pt x="43" y="67"/>
                    </a:lnTo>
                    <a:lnTo>
                      <a:pt x="45" y="67"/>
                    </a:lnTo>
                    <a:lnTo>
                      <a:pt x="47" y="68"/>
                    </a:lnTo>
                    <a:lnTo>
                      <a:pt x="52" y="75"/>
                    </a:lnTo>
                    <a:lnTo>
                      <a:pt x="54" y="78"/>
                    </a:lnTo>
                    <a:lnTo>
                      <a:pt x="54" y="82"/>
                    </a:lnTo>
                    <a:lnTo>
                      <a:pt x="53" y="89"/>
                    </a:lnTo>
                    <a:lnTo>
                      <a:pt x="53" y="91"/>
                    </a:lnTo>
                    <a:lnTo>
                      <a:pt x="52" y="95"/>
                    </a:lnTo>
                    <a:lnTo>
                      <a:pt x="45" y="96"/>
                    </a:lnTo>
                    <a:lnTo>
                      <a:pt x="40" y="99"/>
                    </a:lnTo>
                    <a:lnTo>
                      <a:pt x="33" y="98"/>
                    </a:lnTo>
                    <a:lnTo>
                      <a:pt x="26" y="92"/>
                    </a:lnTo>
                    <a:lnTo>
                      <a:pt x="22" y="85"/>
                    </a:lnTo>
                    <a:lnTo>
                      <a:pt x="12" y="82"/>
                    </a:lnTo>
                    <a:lnTo>
                      <a:pt x="1" y="81"/>
                    </a:lnTo>
                    <a:lnTo>
                      <a:pt x="0" y="8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27" name="Freeform 3370">
                <a:extLst>
                  <a:ext uri="{FF2B5EF4-FFF2-40B4-BE49-F238E27FC236}">
                    <a16:creationId xmlns:a16="http://schemas.microsoft.com/office/drawing/2014/main" id="{1F2847F9-DA93-8C0F-183C-77D845050C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4" y="1681"/>
                <a:ext cx="51" cy="118"/>
              </a:xfrm>
              <a:custGeom>
                <a:avLst/>
                <a:gdLst>
                  <a:gd name="T0" fmla="*/ 33 w 206"/>
                  <a:gd name="T1" fmla="*/ 468 h 471"/>
                  <a:gd name="T2" fmla="*/ 38 w 206"/>
                  <a:gd name="T3" fmla="*/ 465 h 471"/>
                  <a:gd name="T4" fmla="*/ 60 w 206"/>
                  <a:gd name="T5" fmla="*/ 448 h 471"/>
                  <a:gd name="T6" fmla="*/ 58 w 206"/>
                  <a:gd name="T7" fmla="*/ 435 h 471"/>
                  <a:gd name="T8" fmla="*/ 57 w 206"/>
                  <a:gd name="T9" fmla="*/ 418 h 471"/>
                  <a:gd name="T10" fmla="*/ 67 w 206"/>
                  <a:gd name="T11" fmla="*/ 411 h 471"/>
                  <a:gd name="T12" fmla="*/ 96 w 206"/>
                  <a:gd name="T13" fmla="*/ 398 h 471"/>
                  <a:gd name="T14" fmla="*/ 100 w 206"/>
                  <a:gd name="T15" fmla="*/ 399 h 471"/>
                  <a:gd name="T16" fmla="*/ 111 w 206"/>
                  <a:gd name="T17" fmla="*/ 405 h 471"/>
                  <a:gd name="T18" fmla="*/ 142 w 206"/>
                  <a:gd name="T19" fmla="*/ 395 h 471"/>
                  <a:gd name="T20" fmla="*/ 162 w 206"/>
                  <a:gd name="T21" fmla="*/ 366 h 471"/>
                  <a:gd name="T22" fmla="*/ 163 w 206"/>
                  <a:gd name="T23" fmla="*/ 344 h 471"/>
                  <a:gd name="T24" fmla="*/ 170 w 206"/>
                  <a:gd name="T25" fmla="*/ 339 h 471"/>
                  <a:gd name="T26" fmla="*/ 192 w 206"/>
                  <a:gd name="T27" fmla="*/ 325 h 471"/>
                  <a:gd name="T28" fmla="*/ 205 w 206"/>
                  <a:gd name="T29" fmla="*/ 314 h 471"/>
                  <a:gd name="T30" fmla="*/ 205 w 206"/>
                  <a:gd name="T31" fmla="*/ 302 h 471"/>
                  <a:gd name="T32" fmla="*/ 199 w 206"/>
                  <a:gd name="T33" fmla="*/ 296 h 471"/>
                  <a:gd name="T34" fmla="*/ 196 w 206"/>
                  <a:gd name="T35" fmla="*/ 298 h 471"/>
                  <a:gd name="T36" fmla="*/ 173 w 206"/>
                  <a:gd name="T37" fmla="*/ 257 h 471"/>
                  <a:gd name="T38" fmla="*/ 159 w 206"/>
                  <a:gd name="T39" fmla="*/ 250 h 471"/>
                  <a:gd name="T40" fmla="*/ 149 w 206"/>
                  <a:gd name="T41" fmla="*/ 247 h 471"/>
                  <a:gd name="T42" fmla="*/ 143 w 206"/>
                  <a:gd name="T43" fmla="*/ 235 h 471"/>
                  <a:gd name="T44" fmla="*/ 141 w 206"/>
                  <a:gd name="T45" fmla="*/ 225 h 471"/>
                  <a:gd name="T46" fmla="*/ 115 w 206"/>
                  <a:gd name="T47" fmla="*/ 236 h 471"/>
                  <a:gd name="T48" fmla="*/ 101 w 206"/>
                  <a:gd name="T49" fmla="*/ 247 h 471"/>
                  <a:gd name="T50" fmla="*/ 86 w 206"/>
                  <a:gd name="T51" fmla="*/ 250 h 471"/>
                  <a:gd name="T52" fmla="*/ 69 w 206"/>
                  <a:gd name="T53" fmla="*/ 243 h 471"/>
                  <a:gd name="T54" fmla="*/ 57 w 206"/>
                  <a:gd name="T55" fmla="*/ 243 h 471"/>
                  <a:gd name="T56" fmla="*/ 51 w 206"/>
                  <a:gd name="T57" fmla="*/ 239 h 471"/>
                  <a:gd name="T58" fmla="*/ 11 w 206"/>
                  <a:gd name="T59" fmla="*/ 207 h 471"/>
                  <a:gd name="T60" fmla="*/ 8 w 206"/>
                  <a:gd name="T61" fmla="*/ 198 h 471"/>
                  <a:gd name="T62" fmla="*/ 1 w 206"/>
                  <a:gd name="T63" fmla="*/ 193 h 471"/>
                  <a:gd name="T64" fmla="*/ 2 w 206"/>
                  <a:gd name="T65" fmla="*/ 191 h 471"/>
                  <a:gd name="T66" fmla="*/ 12 w 206"/>
                  <a:gd name="T67" fmla="*/ 188 h 471"/>
                  <a:gd name="T68" fmla="*/ 23 w 206"/>
                  <a:gd name="T69" fmla="*/ 168 h 471"/>
                  <a:gd name="T70" fmla="*/ 28 w 206"/>
                  <a:gd name="T71" fmla="*/ 154 h 471"/>
                  <a:gd name="T72" fmla="*/ 50 w 206"/>
                  <a:gd name="T73" fmla="*/ 140 h 471"/>
                  <a:gd name="T74" fmla="*/ 40 w 206"/>
                  <a:gd name="T75" fmla="*/ 114 h 471"/>
                  <a:gd name="T76" fmla="*/ 41 w 206"/>
                  <a:gd name="T77" fmla="*/ 105 h 471"/>
                  <a:gd name="T78" fmla="*/ 44 w 206"/>
                  <a:gd name="T79" fmla="*/ 84 h 471"/>
                  <a:gd name="T80" fmla="*/ 41 w 206"/>
                  <a:gd name="T81" fmla="*/ 78 h 471"/>
                  <a:gd name="T82" fmla="*/ 29 w 206"/>
                  <a:gd name="T83" fmla="*/ 64 h 471"/>
                  <a:gd name="T84" fmla="*/ 9 w 206"/>
                  <a:gd name="T85" fmla="*/ 77 h 471"/>
                  <a:gd name="T86" fmla="*/ 4 w 206"/>
                  <a:gd name="T87" fmla="*/ 75 h 471"/>
                  <a:gd name="T88" fmla="*/ 8 w 206"/>
                  <a:gd name="T89" fmla="*/ 59 h 471"/>
                  <a:gd name="T90" fmla="*/ 5 w 206"/>
                  <a:gd name="T91" fmla="*/ 34 h 471"/>
                  <a:gd name="T92" fmla="*/ 22 w 206"/>
                  <a:gd name="T93" fmla="*/ 17 h 471"/>
                  <a:gd name="T94" fmla="*/ 28 w 206"/>
                  <a:gd name="T95" fmla="*/ 0 h 4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06" h="471">
                    <a:moveTo>
                      <a:pt x="19" y="471"/>
                    </a:moveTo>
                    <a:lnTo>
                      <a:pt x="21" y="471"/>
                    </a:lnTo>
                    <a:lnTo>
                      <a:pt x="33" y="468"/>
                    </a:lnTo>
                    <a:lnTo>
                      <a:pt x="34" y="468"/>
                    </a:lnTo>
                    <a:lnTo>
                      <a:pt x="36" y="466"/>
                    </a:lnTo>
                    <a:lnTo>
                      <a:pt x="38" y="465"/>
                    </a:lnTo>
                    <a:lnTo>
                      <a:pt x="43" y="461"/>
                    </a:lnTo>
                    <a:lnTo>
                      <a:pt x="55" y="452"/>
                    </a:lnTo>
                    <a:lnTo>
                      <a:pt x="60" y="448"/>
                    </a:lnTo>
                    <a:lnTo>
                      <a:pt x="60" y="447"/>
                    </a:lnTo>
                    <a:lnTo>
                      <a:pt x="58" y="439"/>
                    </a:lnTo>
                    <a:lnTo>
                      <a:pt x="58" y="435"/>
                    </a:lnTo>
                    <a:lnTo>
                      <a:pt x="55" y="429"/>
                    </a:lnTo>
                    <a:lnTo>
                      <a:pt x="55" y="423"/>
                    </a:lnTo>
                    <a:lnTo>
                      <a:pt x="57" y="418"/>
                    </a:lnTo>
                    <a:lnTo>
                      <a:pt x="64" y="412"/>
                    </a:lnTo>
                    <a:lnTo>
                      <a:pt x="65" y="411"/>
                    </a:lnTo>
                    <a:lnTo>
                      <a:pt x="67" y="411"/>
                    </a:lnTo>
                    <a:lnTo>
                      <a:pt x="83" y="404"/>
                    </a:lnTo>
                    <a:lnTo>
                      <a:pt x="90" y="402"/>
                    </a:lnTo>
                    <a:lnTo>
                      <a:pt x="96" y="398"/>
                    </a:lnTo>
                    <a:lnTo>
                      <a:pt x="98" y="397"/>
                    </a:lnTo>
                    <a:lnTo>
                      <a:pt x="98" y="399"/>
                    </a:lnTo>
                    <a:lnTo>
                      <a:pt x="100" y="399"/>
                    </a:lnTo>
                    <a:lnTo>
                      <a:pt x="101" y="402"/>
                    </a:lnTo>
                    <a:lnTo>
                      <a:pt x="106" y="405"/>
                    </a:lnTo>
                    <a:lnTo>
                      <a:pt x="111" y="405"/>
                    </a:lnTo>
                    <a:lnTo>
                      <a:pt x="124" y="402"/>
                    </a:lnTo>
                    <a:lnTo>
                      <a:pt x="141" y="395"/>
                    </a:lnTo>
                    <a:lnTo>
                      <a:pt x="142" y="395"/>
                    </a:lnTo>
                    <a:lnTo>
                      <a:pt x="143" y="384"/>
                    </a:lnTo>
                    <a:lnTo>
                      <a:pt x="150" y="377"/>
                    </a:lnTo>
                    <a:lnTo>
                      <a:pt x="162" y="366"/>
                    </a:lnTo>
                    <a:lnTo>
                      <a:pt x="162" y="356"/>
                    </a:lnTo>
                    <a:lnTo>
                      <a:pt x="163" y="346"/>
                    </a:lnTo>
                    <a:lnTo>
                      <a:pt x="163" y="344"/>
                    </a:lnTo>
                    <a:lnTo>
                      <a:pt x="166" y="341"/>
                    </a:lnTo>
                    <a:lnTo>
                      <a:pt x="168" y="338"/>
                    </a:lnTo>
                    <a:lnTo>
                      <a:pt x="170" y="339"/>
                    </a:lnTo>
                    <a:lnTo>
                      <a:pt x="177" y="337"/>
                    </a:lnTo>
                    <a:lnTo>
                      <a:pt x="187" y="328"/>
                    </a:lnTo>
                    <a:lnTo>
                      <a:pt x="192" y="325"/>
                    </a:lnTo>
                    <a:lnTo>
                      <a:pt x="196" y="324"/>
                    </a:lnTo>
                    <a:lnTo>
                      <a:pt x="205" y="316"/>
                    </a:lnTo>
                    <a:lnTo>
                      <a:pt x="205" y="314"/>
                    </a:lnTo>
                    <a:lnTo>
                      <a:pt x="206" y="312"/>
                    </a:lnTo>
                    <a:lnTo>
                      <a:pt x="206" y="306"/>
                    </a:lnTo>
                    <a:lnTo>
                      <a:pt x="205" y="302"/>
                    </a:lnTo>
                    <a:lnTo>
                      <a:pt x="203" y="300"/>
                    </a:lnTo>
                    <a:lnTo>
                      <a:pt x="202" y="298"/>
                    </a:lnTo>
                    <a:lnTo>
                      <a:pt x="199" y="296"/>
                    </a:lnTo>
                    <a:lnTo>
                      <a:pt x="198" y="296"/>
                    </a:lnTo>
                    <a:lnTo>
                      <a:pt x="198" y="298"/>
                    </a:lnTo>
                    <a:lnTo>
                      <a:pt x="196" y="298"/>
                    </a:lnTo>
                    <a:lnTo>
                      <a:pt x="189" y="293"/>
                    </a:lnTo>
                    <a:lnTo>
                      <a:pt x="177" y="263"/>
                    </a:lnTo>
                    <a:lnTo>
                      <a:pt x="173" y="257"/>
                    </a:lnTo>
                    <a:lnTo>
                      <a:pt x="167" y="253"/>
                    </a:lnTo>
                    <a:lnTo>
                      <a:pt x="166" y="251"/>
                    </a:lnTo>
                    <a:lnTo>
                      <a:pt x="159" y="250"/>
                    </a:lnTo>
                    <a:lnTo>
                      <a:pt x="157" y="248"/>
                    </a:lnTo>
                    <a:lnTo>
                      <a:pt x="152" y="248"/>
                    </a:lnTo>
                    <a:lnTo>
                      <a:pt x="149" y="247"/>
                    </a:lnTo>
                    <a:lnTo>
                      <a:pt x="145" y="242"/>
                    </a:lnTo>
                    <a:lnTo>
                      <a:pt x="143" y="239"/>
                    </a:lnTo>
                    <a:lnTo>
                      <a:pt x="143" y="235"/>
                    </a:lnTo>
                    <a:lnTo>
                      <a:pt x="142" y="226"/>
                    </a:lnTo>
                    <a:lnTo>
                      <a:pt x="142" y="225"/>
                    </a:lnTo>
                    <a:lnTo>
                      <a:pt x="141" y="225"/>
                    </a:lnTo>
                    <a:lnTo>
                      <a:pt x="136" y="229"/>
                    </a:lnTo>
                    <a:lnTo>
                      <a:pt x="135" y="229"/>
                    </a:lnTo>
                    <a:lnTo>
                      <a:pt x="115" y="236"/>
                    </a:lnTo>
                    <a:lnTo>
                      <a:pt x="113" y="238"/>
                    </a:lnTo>
                    <a:lnTo>
                      <a:pt x="106" y="245"/>
                    </a:lnTo>
                    <a:lnTo>
                      <a:pt x="101" y="247"/>
                    </a:lnTo>
                    <a:lnTo>
                      <a:pt x="100" y="247"/>
                    </a:lnTo>
                    <a:lnTo>
                      <a:pt x="88" y="250"/>
                    </a:lnTo>
                    <a:lnTo>
                      <a:pt x="86" y="250"/>
                    </a:lnTo>
                    <a:lnTo>
                      <a:pt x="85" y="248"/>
                    </a:lnTo>
                    <a:lnTo>
                      <a:pt x="81" y="245"/>
                    </a:lnTo>
                    <a:lnTo>
                      <a:pt x="69" y="243"/>
                    </a:lnTo>
                    <a:lnTo>
                      <a:pt x="64" y="242"/>
                    </a:lnTo>
                    <a:lnTo>
                      <a:pt x="58" y="243"/>
                    </a:lnTo>
                    <a:lnTo>
                      <a:pt x="57" y="243"/>
                    </a:lnTo>
                    <a:lnTo>
                      <a:pt x="55" y="245"/>
                    </a:lnTo>
                    <a:lnTo>
                      <a:pt x="54" y="243"/>
                    </a:lnTo>
                    <a:lnTo>
                      <a:pt x="51" y="239"/>
                    </a:lnTo>
                    <a:lnTo>
                      <a:pt x="30" y="219"/>
                    </a:lnTo>
                    <a:lnTo>
                      <a:pt x="22" y="215"/>
                    </a:lnTo>
                    <a:lnTo>
                      <a:pt x="11" y="207"/>
                    </a:lnTo>
                    <a:lnTo>
                      <a:pt x="9" y="205"/>
                    </a:lnTo>
                    <a:lnTo>
                      <a:pt x="9" y="198"/>
                    </a:lnTo>
                    <a:lnTo>
                      <a:pt x="8" y="198"/>
                    </a:lnTo>
                    <a:lnTo>
                      <a:pt x="8" y="197"/>
                    </a:lnTo>
                    <a:lnTo>
                      <a:pt x="5" y="194"/>
                    </a:lnTo>
                    <a:lnTo>
                      <a:pt x="1" y="193"/>
                    </a:lnTo>
                    <a:lnTo>
                      <a:pt x="0" y="193"/>
                    </a:lnTo>
                    <a:lnTo>
                      <a:pt x="1" y="191"/>
                    </a:lnTo>
                    <a:lnTo>
                      <a:pt x="2" y="191"/>
                    </a:lnTo>
                    <a:lnTo>
                      <a:pt x="2" y="193"/>
                    </a:lnTo>
                    <a:lnTo>
                      <a:pt x="4" y="193"/>
                    </a:lnTo>
                    <a:lnTo>
                      <a:pt x="12" y="188"/>
                    </a:lnTo>
                    <a:lnTo>
                      <a:pt x="18" y="181"/>
                    </a:lnTo>
                    <a:lnTo>
                      <a:pt x="19" y="175"/>
                    </a:lnTo>
                    <a:lnTo>
                      <a:pt x="23" y="168"/>
                    </a:lnTo>
                    <a:lnTo>
                      <a:pt x="25" y="166"/>
                    </a:lnTo>
                    <a:lnTo>
                      <a:pt x="25" y="159"/>
                    </a:lnTo>
                    <a:lnTo>
                      <a:pt x="28" y="154"/>
                    </a:lnTo>
                    <a:lnTo>
                      <a:pt x="33" y="150"/>
                    </a:lnTo>
                    <a:lnTo>
                      <a:pt x="41" y="144"/>
                    </a:lnTo>
                    <a:lnTo>
                      <a:pt x="50" y="140"/>
                    </a:lnTo>
                    <a:lnTo>
                      <a:pt x="48" y="131"/>
                    </a:lnTo>
                    <a:lnTo>
                      <a:pt x="41" y="119"/>
                    </a:lnTo>
                    <a:lnTo>
                      <a:pt x="40" y="114"/>
                    </a:lnTo>
                    <a:lnTo>
                      <a:pt x="38" y="111"/>
                    </a:lnTo>
                    <a:lnTo>
                      <a:pt x="40" y="106"/>
                    </a:lnTo>
                    <a:lnTo>
                      <a:pt x="41" y="105"/>
                    </a:lnTo>
                    <a:lnTo>
                      <a:pt x="43" y="101"/>
                    </a:lnTo>
                    <a:lnTo>
                      <a:pt x="44" y="99"/>
                    </a:lnTo>
                    <a:lnTo>
                      <a:pt x="44" y="84"/>
                    </a:lnTo>
                    <a:lnTo>
                      <a:pt x="43" y="83"/>
                    </a:lnTo>
                    <a:lnTo>
                      <a:pt x="43" y="78"/>
                    </a:lnTo>
                    <a:lnTo>
                      <a:pt x="41" y="78"/>
                    </a:lnTo>
                    <a:lnTo>
                      <a:pt x="37" y="77"/>
                    </a:lnTo>
                    <a:lnTo>
                      <a:pt x="37" y="74"/>
                    </a:lnTo>
                    <a:lnTo>
                      <a:pt x="29" y="64"/>
                    </a:lnTo>
                    <a:lnTo>
                      <a:pt x="25" y="66"/>
                    </a:lnTo>
                    <a:lnTo>
                      <a:pt x="15" y="71"/>
                    </a:lnTo>
                    <a:lnTo>
                      <a:pt x="9" y="77"/>
                    </a:lnTo>
                    <a:lnTo>
                      <a:pt x="8" y="77"/>
                    </a:lnTo>
                    <a:lnTo>
                      <a:pt x="7" y="75"/>
                    </a:lnTo>
                    <a:lnTo>
                      <a:pt x="4" y="75"/>
                    </a:lnTo>
                    <a:lnTo>
                      <a:pt x="2" y="73"/>
                    </a:lnTo>
                    <a:lnTo>
                      <a:pt x="2" y="66"/>
                    </a:lnTo>
                    <a:lnTo>
                      <a:pt x="8" y="59"/>
                    </a:lnTo>
                    <a:lnTo>
                      <a:pt x="9" y="53"/>
                    </a:lnTo>
                    <a:lnTo>
                      <a:pt x="5" y="38"/>
                    </a:lnTo>
                    <a:lnTo>
                      <a:pt x="5" y="34"/>
                    </a:lnTo>
                    <a:lnTo>
                      <a:pt x="8" y="34"/>
                    </a:lnTo>
                    <a:lnTo>
                      <a:pt x="22" y="18"/>
                    </a:lnTo>
                    <a:lnTo>
                      <a:pt x="22" y="17"/>
                    </a:lnTo>
                    <a:lnTo>
                      <a:pt x="26" y="6"/>
                    </a:lnTo>
                    <a:lnTo>
                      <a:pt x="26" y="1"/>
                    </a:lnTo>
                    <a:lnTo>
                      <a:pt x="28" y="0"/>
                    </a:lnTo>
                    <a:lnTo>
                      <a:pt x="29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28" name="Line 3371">
                <a:extLst>
                  <a:ext uri="{FF2B5EF4-FFF2-40B4-BE49-F238E27FC236}">
                    <a16:creationId xmlns:a16="http://schemas.microsoft.com/office/drawing/2014/main" id="{4304932D-761E-D3D1-1626-2670B1ADE40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4525" y="1742"/>
                <a:ext cx="3" cy="6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29" name="Freeform 3372">
                <a:extLst>
                  <a:ext uri="{FF2B5EF4-FFF2-40B4-BE49-F238E27FC236}">
                    <a16:creationId xmlns:a16="http://schemas.microsoft.com/office/drawing/2014/main" id="{9A62646D-E879-012B-7895-A98E8E5C80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8" y="1743"/>
                <a:ext cx="16" cy="6"/>
              </a:xfrm>
              <a:custGeom>
                <a:avLst/>
                <a:gdLst>
                  <a:gd name="T0" fmla="*/ 63 w 63"/>
                  <a:gd name="T1" fmla="*/ 9 h 25"/>
                  <a:gd name="T2" fmla="*/ 52 w 63"/>
                  <a:gd name="T3" fmla="*/ 0 h 25"/>
                  <a:gd name="T4" fmla="*/ 42 w 63"/>
                  <a:gd name="T5" fmla="*/ 2 h 25"/>
                  <a:gd name="T6" fmla="*/ 36 w 63"/>
                  <a:gd name="T7" fmla="*/ 2 h 25"/>
                  <a:gd name="T8" fmla="*/ 35 w 63"/>
                  <a:gd name="T9" fmla="*/ 3 h 25"/>
                  <a:gd name="T10" fmla="*/ 31 w 63"/>
                  <a:gd name="T11" fmla="*/ 5 h 25"/>
                  <a:gd name="T12" fmla="*/ 28 w 63"/>
                  <a:gd name="T13" fmla="*/ 8 h 25"/>
                  <a:gd name="T14" fmla="*/ 22 w 63"/>
                  <a:gd name="T15" fmla="*/ 12 h 25"/>
                  <a:gd name="T16" fmla="*/ 8 w 63"/>
                  <a:gd name="T17" fmla="*/ 19 h 25"/>
                  <a:gd name="T18" fmla="*/ 0 w 63"/>
                  <a:gd name="T19" fmla="*/ 25 h 25"/>
                  <a:gd name="T20" fmla="*/ 0 w 63"/>
                  <a:gd name="T21" fmla="*/ 22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3" h="25">
                    <a:moveTo>
                      <a:pt x="63" y="9"/>
                    </a:moveTo>
                    <a:lnTo>
                      <a:pt x="52" y="0"/>
                    </a:lnTo>
                    <a:lnTo>
                      <a:pt x="42" y="2"/>
                    </a:lnTo>
                    <a:lnTo>
                      <a:pt x="36" y="2"/>
                    </a:lnTo>
                    <a:lnTo>
                      <a:pt x="35" y="3"/>
                    </a:lnTo>
                    <a:lnTo>
                      <a:pt x="31" y="5"/>
                    </a:lnTo>
                    <a:lnTo>
                      <a:pt x="28" y="8"/>
                    </a:lnTo>
                    <a:lnTo>
                      <a:pt x="22" y="12"/>
                    </a:lnTo>
                    <a:lnTo>
                      <a:pt x="8" y="19"/>
                    </a:lnTo>
                    <a:lnTo>
                      <a:pt x="0" y="25"/>
                    </a:lnTo>
                    <a:lnTo>
                      <a:pt x="0" y="2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30" name="Freeform 3373">
                <a:extLst>
                  <a:ext uri="{FF2B5EF4-FFF2-40B4-BE49-F238E27FC236}">
                    <a16:creationId xmlns:a16="http://schemas.microsoft.com/office/drawing/2014/main" id="{20D5FDAE-3FA5-5E19-D172-85B9DF88C8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5" y="1742"/>
                <a:ext cx="3" cy="6"/>
              </a:xfrm>
              <a:custGeom>
                <a:avLst/>
                <a:gdLst>
                  <a:gd name="T0" fmla="*/ 13 w 13"/>
                  <a:gd name="T1" fmla="*/ 24 h 24"/>
                  <a:gd name="T2" fmla="*/ 9 w 13"/>
                  <a:gd name="T3" fmla="*/ 15 h 24"/>
                  <a:gd name="T4" fmla="*/ 0 w 13"/>
                  <a:gd name="T5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3" h="24">
                    <a:moveTo>
                      <a:pt x="13" y="24"/>
                    </a:moveTo>
                    <a:lnTo>
                      <a:pt x="9" y="15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31" name="Freeform 3374">
                <a:extLst>
                  <a:ext uri="{FF2B5EF4-FFF2-40B4-BE49-F238E27FC236}">
                    <a16:creationId xmlns:a16="http://schemas.microsoft.com/office/drawing/2014/main" id="{4212FFE4-4A25-E440-7943-72F74FA24E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3" y="1701"/>
                <a:ext cx="24" cy="22"/>
              </a:xfrm>
              <a:custGeom>
                <a:avLst/>
                <a:gdLst>
                  <a:gd name="T0" fmla="*/ 89 w 96"/>
                  <a:gd name="T1" fmla="*/ 88 h 88"/>
                  <a:gd name="T2" fmla="*/ 89 w 96"/>
                  <a:gd name="T3" fmla="*/ 85 h 88"/>
                  <a:gd name="T4" fmla="*/ 91 w 96"/>
                  <a:gd name="T5" fmla="*/ 84 h 88"/>
                  <a:gd name="T6" fmla="*/ 91 w 96"/>
                  <a:gd name="T7" fmla="*/ 80 h 88"/>
                  <a:gd name="T8" fmla="*/ 88 w 96"/>
                  <a:gd name="T9" fmla="*/ 70 h 88"/>
                  <a:gd name="T10" fmla="*/ 80 w 96"/>
                  <a:gd name="T11" fmla="*/ 56 h 88"/>
                  <a:gd name="T12" fmla="*/ 80 w 96"/>
                  <a:gd name="T13" fmla="*/ 47 h 88"/>
                  <a:gd name="T14" fmla="*/ 87 w 96"/>
                  <a:gd name="T15" fmla="*/ 34 h 88"/>
                  <a:gd name="T16" fmla="*/ 95 w 96"/>
                  <a:gd name="T17" fmla="*/ 27 h 88"/>
                  <a:gd name="T18" fmla="*/ 96 w 96"/>
                  <a:gd name="T19" fmla="*/ 28 h 88"/>
                  <a:gd name="T20" fmla="*/ 96 w 96"/>
                  <a:gd name="T21" fmla="*/ 27 h 88"/>
                  <a:gd name="T22" fmla="*/ 92 w 96"/>
                  <a:gd name="T23" fmla="*/ 18 h 88"/>
                  <a:gd name="T24" fmla="*/ 89 w 96"/>
                  <a:gd name="T25" fmla="*/ 14 h 88"/>
                  <a:gd name="T26" fmla="*/ 81 w 96"/>
                  <a:gd name="T27" fmla="*/ 10 h 88"/>
                  <a:gd name="T28" fmla="*/ 80 w 96"/>
                  <a:gd name="T29" fmla="*/ 10 h 88"/>
                  <a:gd name="T30" fmla="*/ 73 w 96"/>
                  <a:gd name="T31" fmla="*/ 7 h 88"/>
                  <a:gd name="T32" fmla="*/ 64 w 96"/>
                  <a:gd name="T33" fmla="*/ 8 h 88"/>
                  <a:gd name="T34" fmla="*/ 61 w 96"/>
                  <a:gd name="T35" fmla="*/ 10 h 88"/>
                  <a:gd name="T36" fmla="*/ 52 w 96"/>
                  <a:gd name="T37" fmla="*/ 0 h 88"/>
                  <a:gd name="T38" fmla="*/ 51 w 96"/>
                  <a:gd name="T39" fmla="*/ 0 h 88"/>
                  <a:gd name="T40" fmla="*/ 31 w 96"/>
                  <a:gd name="T41" fmla="*/ 8 h 88"/>
                  <a:gd name="T42" fmla="*/ 22 w 96"/>
                  <a:gd name="T43" fmla="*/ 8 h 88"/>
                  <a:gd name="T44" fmla="*/ 22 w 96"/>
                  <a:gd name="T45" fmla="*/ 10 h 88"/>
                  <a:gd name="T46" fmla="*/ 24 w 96"/>
                  <a:gd name="T47" fmla="*/ 14 h 88"/>
                  <a:gd name="T48" fmla="*/ 24 w 96"/>
                  <a:gd name="T49" fmla="*/ 15 h 88"/>
                  <a:gd name="T50" fmla="*/ 25 w 96"/>
                  <a:gd name="T51" fmla="*/ 17 h 88"/>
                  <a:gd name="T52" fmla="*/ 24 w 96"/>
                  <a:gd name="T53" fmla="*/ 18 h 88"/>
                  <a:gd name="T54" fmla="*/ 24 w 96"/>
                  <a:gd name="T55" fmla="*/ 24 h 88"/>
                  <a:gd name="T56" fmla="*/ 22 w 96"/>
                  <a:gd name="T57" fmla="*/ 24 h 88"/>
                  <a:gd name="T58" fmla="*/ 20 w 96"/>
                  <a:gd name="T59" fmla="*/ 25 h 88"/>
                  <a:gd name="T60" fmla="*/ 13 w 96"/>
                  <a:gd name="T61" fmla="*/ 25 h 88"/>
                  <a:gd name="T62" fmla="*/ 11 w 96"/>
                  <a:gd name="T63" fmla="*/ 27 h 88"/>
                  <a:gd name="T64" fmla="*/ 10 w 96"/>
                  <a:gd name="T65" fmla="*/ 27 h 88"/>
                  <a:gd name="T66" fmla="*/ 10 w 96"/>
                  <a:gd name="T67" fmla="*/ 28 h 88"/>
                  <a:gd name="T68" fmla="*/ 13 w 96"/>
                  <a:gd name="T69" fmla="*/ 31 h 88"/>
                  <a:gd name="T70" fmla="*/ 13 w 96"/>
                  <a:gd name="T71" fmla="*/ 32 h 88"/>
                  <a:gd name="T72" fmla="*/ 15 w 96"/>
                  <a:gd name="T73" fmla="*/ 40 h 88"/>
                  <a:gd name="T74" fmla="*/ 15 w 96"/>
                  <a:gd name="T75" fmla="*/ 42 h 88"/>
                  <a:gd name="T76" fmla="*/ 7 w 96"/>
                  <a:gd name="T77" fmla="*/ 39 h 88"/>
                  <a:gd name="T78" fmla="*/ 4 w 96"/>
                  <a:gd name="T79" fmla="*/ 39 h 88"/>
                  <a:gd name="T80" fmla="*/ 3 w 96"/>
                  <a:gd name="T81" fmla="*/ 37 h 88"/>
                  <a:gd name="T82" fmla="*/ 1 w 96"/>
                  <a:gd name="T83" fmla="*/ 37 h 88"/>
                  <a:gd name="T84" fmla="*/ 1 w 96"/>
                  <a:gd name="T85" fmla="*/ 35 h 88"/>
                  <a:gd name="T86" fmla="*/ 0 w 96"/>
                  <a:gd name="T87" fmla="*/ 34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96" h="88">
                    <a:moveTo>
                      <a:pt x="89" y="88"/>
                    </a:moveTo>
                    <a:lnTo>
                      <a:pt x="89" y="85"/>
                    </a:lnTo>
                    <a:lnTo>
                      <a:pt x="91" y="84"/>
                    </a:lnTo>
                    <a:lnTo>
                      <a:pt x="91" y="80"/>
                    </a:lnTo>
                    <a:lnTo>
                      <a:pt x="88" y="70"/>
                    </a:lnTo>
                    <a:lnTo>
                      <a:pt x="80" y="56"/>
                    </a:lnTo>
                    <a:lnTo>
                      <a:pt x="80" y="47"/>
                    </a:lnTo>
                    <a:lnTo>
                      <a:pt x="87" y="34"/>
                    </a:lnTo>
                    <a:lnTo>
                      <a:pt x="95" y="27"/>
                    </a:lnTo>
                    <a:lnTo>
                      <a:pt x="96" y="28"/>
                    </a:lnTo>
                    <a:lnTo>
                      <a:pt x="96" y="27"/>
                    </a:lnTo>
                    <a:lnTo>
                      <a:pt x="92" y="18"/>
                    </a:lnTo>
                    <a:lnTo>
                      <a:pt x="89" y="14"/>
                    </a:lnTo>
                    <a:lnTo>
                      <a:pt x="81" y="10"/>
                    </a:lnTo>
                    <a:lnTo>
                      <a:pt x="80" y="10"/>
                    </a:lnTo>
                    <a:lnTo>
                      <a:pt x="73" y="7"/>
                    </a:lnTo>
                    <a:lnTo>
                      <a:pt x="64" y="8"/>
                    </a:lnTo>
                    <a:lnTo>
                      <a:pt x="61" y="10"/>
                    </a:lnTo>
                    <a:lnTo>
                      <a:pt x="52" y="0"/>
                    </a:lnTo>
                    <a:lnTo>
                      <a:pt x="51" y="0"/>
                    </a:lnTo>
                    <a:lnTo>
                      <a:pt x="31" y="8"/>
                    </a:lnTo>
                    <a:lnTo>
                      <a:pt x="22" y="8"/>
                    </a:lnTo>
                    <a:lnTo>
                      <a:pt x="22" y="10"/>
                    </a:lnTo>
                    <a:lnTo>
                      <a:pt x="24" y="14"/>
                    </a:lnTo>
                    <a:lnTo>
                      <a:pt x="24" y="15"/>
                    </a:lnTo>
                    <a:lnTo>
                      <a:pt x="25" y="17"/>
                    </a:lnTo>
                    <a:lnTo>
                      <a:pt x="24" y="18"/>
                    </a:lnTo>
                    <a:lnTo>
                      <a:pt x="24" y="24"/>
                    </a:lnTo>
                    <a:lnTo>
                      <a:pt x="22" y="24"/>
                    </a:lnTo>
                    <a:lnTo>
                      <a:pt x="20" y="25"/>
                    </a:lnTo>
                    <a:lnTo>
                      <a:pt x="13" y="25"/>
                    </a:lnTo>
                    <a:lnTo>
                      <a:pt x="11" y="27"/>
                    </a:lnTo>
                    <a:lnTo>
                      <a:pt x="10" y="27"/>
                    </a:lnTo>
                    <a:lnTo>
                      <a:pt x="10" y="28"/>
                    </a:lnTo>
                    <a:lnTo>
                      <a:pt x="13" y="31"/>
                    </a:lnTo>
                    <a:lnTo>
                      <a:pt x="13" y="32"/>
                    </a:lnTo>
                    <a:lnTo>
                      <a:pt x="15" y="40"/>
                    </a:lnTo>
                    <a:lnTo>
                      <a:pt x="15" y="42"/>
                    </a:lnTo>
                    <a:lnTo>
                      <a:pt x="7" y="39"/>
                    </a:lnTo>
                    <a:lnTo>
                      <a:pt x="4" y="39"/>
                    </a:lnTo>
                    <a:lnTo>
                      <a:pt x="3" y="37"/>
                    </a:lnTo>
                    <a:lnTo>
                      <a:pt x="1" y="37"/>
                    </a:lnTo>
                    <a:lnTo>
                      <a:pt x="1" y="35"/>
                    </a:lnTo>
                    <a:lnTo>
                      <a:pt x="0" y="3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32" name="Freeform 3375">
                <a:extLst>
                  <a:ext uri="{FF2B5EF4-FFF2-40B4-BE49-F238E27FC236}">
                    <a16:creationId xmlns:a16="http://schemas.microsoft.com/office/drawing/2014/main" id="{EE30EFF2-EC8D-CD24-BBEF-554145ABDB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3" y="1709"/>
                <a:ext cx="0" cy="0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33" name="Freeform 3376">
                <a:extLst>
                  <a:ext uri="{FF2B5EF4-FFF2-40B4-BE49-F238E27FC236}">
                    <a16:creationId xmlns:a16="http://schemas.microsoft.com/office/drawing/2014/main" id="{FD1BD63B-2C0F-C057-A5C8-90EFD09D66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4" y="1738"/>
                <a:ext cx="56" cy="12"/>
              </a:xfrm>
              <a:custGeom>
                <a:avLst/>
                <a:gdLst>
                  <a:gd name="T0" fmla="*/ 223 w 223"/>
                  <a:gd name="T1" fmla="*/ 44 h 51"/>
                  <a:gd name="T2" fmla="*/ 221 w 223"/>
                  <a:gd name="T3" fmla="*/ 44 h 51"/>
                  <a:gd name="T4" fmla="*/ 197 w 223"/>
                  <a:gd name="T5" fmla="*/ 41 h 51"/>
                  <a:gd name="T6" fmla="*/ 191 w 223"/>
                  <a:gd name="T7" fmla="*/ 41 h 51"/>
                  <a:gd name="T8" fmla="*/ 181 w 223"/>
                  <a:gd name="T9" fmla="*/ 44 h 51"/>
                  <a:gd name="T10" fmla="*/ 180 w 223"/>
                  <a:gd name="T11" fmla="*/ 44 h 51"/>
                  <a:gd name="T12" fmla="*/ 178 w 223"/>
                  <a:gd name="T13" fmla="*/ 46 h 51"/>
                  <a:gd name="T14" fmla="*/ 177 w 223"/>
                  <a:gd name="T15" fmla="*/ 46 h 51"/>
                  <a:gd name="T16" fmla="*/ 177 w 223"/>
                  <a:gd name="T17" fmla="*/ 51 h 51"/>
                  <a:gd name="T18" fmla="*/ 176 w 223"/>
                  <a:gd name="T19" fmla="*/ 50 h 51"/>
                  <a:gd name="T20" fmla="*/ 169 w 223"/>
                  <a:gd name="T21" fmla="*/ 46 h 51"/>
                  <a:gd name="T22" fmla="*/ 166 w 223"/>
                  <a:gd name="T23" fmla="*/ 41 h 51"/>
                  <a:gd name="T24" fmla="*/ 165 w 223"/>
                  <a:gd name="T25" fmla="*/ 40 h 51"/>
                  <a:gd name="T26" fmla="*/ 165 w 223"/>
                  <a:gd name="T27" fmla="*/ 41 h 51"/>
                  <a:gd name="T28" fmla="*/ 159 w 223"/>
                  <a:gd name="T29" fmla="*/ 43 h 51"/>
                  <a:gd name="T30" fmla="*/ 148 w 223"/>
                  <a:gd name="T31" fmla="*/ 50 h 51"/>
                  <a:gd name="T32" fmla="*/ 144 w 223"/>
                  <a:gd name="T33" fmla="*/ 46 h 51"/>
                  <a:gd name="T34" fmla="*/ 138 w 223"/>
                  <a:gd name="T35" fmla="*/ 36 h 51"/>
                  <a:gd name="T36" fmla="*/ 138 w 223"/>
                  <a:gd name="T37" fmla="*/ 32 h 51"/>
                  <a:gd name="T38" fmla="*/ 123 w 223"/>
                  <a:gd name="T39" fmla="*/ 12 h 51"/>
                  <a:gd name="T40" fmla="*/ 117 w 223"/>
                  <a:gd name="T41" fmla="*/ 16 h 51"/>
                  <a:gd name="T42" fmla="*/ 109 w 223"/>
                  <a:gd name="T43" fmla="*/ 19 h 51"/>
                  <a:gd name="T44" fmla="*/ 103 w 223"/>
                  <a:gd name="T45" fmla="*/ 19 h 51"/>
                  <a:gd name="T46" fmla="*/ 103 w 223"/>
                  <a:gd name="T47" fmla="*/ 18 h 51"/>
                  <a:gd name="T48" fmla="*/ 102 w 223"/>
                  <a:gd name="T49" fmla="*/ 18 h 51"/>
                  <a:gd name="T50" fmla="*/ 92 w 223"/>
                  <a:gd name="T51" fmla="*/ 19 h 51"/>
                  <a:gd name="T52" fmla="*/ 75 w 223"/>
                  <a:gd name="T53" fmla="*/ 1 h 51"/>
                  <a:gd name="T54" fmla="*/ 70 w 223"/>
                  <a:gd name="T55" fmla="*/ 0 h 51"/>
                  <a:gd name="T56" fmla="*/ 63 w 223"/>
                  <a:gd name="T57" fmla="*/ 0 h 51"/>
                  <a:gd name="T58" fmla="*/ 60 w 223"/>
                  <a:gd name="T59" fmla="*/ 1 h 51"/>
                  <a:gd name="T60" fmla="*/ 57 w 223"/>
                  <a:gd name="T61" fmla="*/ 5 h 51"/>
                  <a:gd name="T62" fmla="*/ 50 w 223"/>
                  <a:gd name="T63" fmla="*/ 11 h 51"/>
                  <a:gd name="T64" fmla="*/ 47 w 223"/>
                  <a:gd name="T65" fmla="*/ 11 h 51"/>
                  <a:gd name="T66" fmla="*/ 19 w 223"/>
                  <a:gd name="T67" fmla="*/ 4 h 51"/>
                  <a:gd name="T68" fmla="*/ 18 w 223"/>
                  <a:gd name="T69" fmla="*/ 4 h 51"/>
                  <a:gd name="T70" fmla="*/ 18 w 223"/>
                  <a:gd name="T71" fmla="*/ 5 h 51"/>
                  <a:gd name="T72" fmla="*/ 10 w 223"/>
                  <a:gd name="T73" fmla="*/ 9 h 51"/>
                  <a:gd name="T74" fmla="*/ 7 w 223"/>
                  <a:gd name="T75" fmla="*/ 14 h 51"/>
                  <a:gd name="T76" fmla="*/ 5 w 223"/>
                  <a:gd name="T77" fmla="*/ 15 h 51"/>
                  <a:gd name="T78" fmla="*/ 3 w 223"/>
                  <a:gd name="T79" fmla="*/ 21 h 51"/>
                  <a:gd name="T80" fmla="*/ 1 w 223"/>
                  <a:gd name="T81" fmla="*/ 29 h 51"/>
                  <a:gd name="T82" fmla="*/ 0 w 223"/>
                  <a:gd name="T83" fmla="*/ 3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23" h="51">
                    <a:moveTo>
                      <a:pt x="223" y="44"/>
                    </a:moveTo>
                    <a:lnTo>
                      <a:pt x="221" y="44"/>
                    </a:lnTo>
                    <a:lnTo>
                      <a:pt x="197" y="41"/>
                    </a:lnTo>
                    <a:lnTo>
                      <a:pt x="191" y="41"/>
                    </a:lnTo>
                    <a:lnTo>
                      <a:pt x="181" y="44"/>
                    </a:lnTo>
                    <a:lnTo>
                      <a:pt x="180" y="44"/>
                    </a:lnTo>
                    <a:lnTo>
                      <a:pt x="178" y="46"/>
                    </a:lnTo>
                    <a:lnTo>
                      <a:pt x="177" y="46"/>
                    </a:lnTo>
                    <a:lnTo>
                      <a:pt x="177" y="51"/>
                    </a:lnTo>
                    <a:lnTo>
                      <a:pt x="176" y="50"/>
                    </a:lnTo>
                    <a:lnTo>
                      <a:pt x="169" y="46"/>
                    </a:lnTo>
                    <a:lnTo>
                      <a:pt x="166" y="41"/>
                    </a:lnTo>
                    <a:lnTo>
                      <a:pt x="165" y="40"/>
                    </a:lnTo>
                    <a:lnTo>
                      <a:pt x="165" y="41"/>
                    </a:lnTo>
                    <a:lnTo>
                      <a:pt x="159" y="43"/>
                    </a:lnTo>
                    <a:lnTo>
                      <a:pt x="148" y="50"/>
                    </a:lnTo>
                    <a:lnTo>
                      <a:pt x="144" y="46"/>
                    </a:lnTo>
                    <a:lnTo>
                      <a:pt x="138" y="36"/>
                    </a:lnTo>
                    <a:lnTo>
                      <a:pt x="138" y="32"/>
                    </a:lnTo>
                    <a:lnTo>
                      <a:pt x="123" y="12"/>
                    </a:lnTo>
                    <a:lnTo>
                      <a:pt x="117" y="16"/>
                    </a:lnTo>
                    <a:lnTo>
                      <a:pt x="109" y="19"/>
                    </a:lnTo>
                    <a:lnTo>
                      <a:pt x="103" y="19"/>
                    </a:lnTo>
                    <a:lnTo>
                      <a:pt x="103" y="18"/>
                    </a:lnTo>
                    <a:lnTo>
                      <a:pt x="102" y="18"/>
                    </a:lnTo>
                    <a:lnTo>
                      <a:pt x="92" y="19"/>
                    </a:lnTo>
                    <a:lnTo>
                      <a:pt x="75" y="1"/>
                    </a:lnTo>
                    <a:lnTo>
                      <a:pt x="70" y="0"/>
                    </a:lnTo>
                    <a:lnTo>
                      <a:pt x="63" y="0"/>
                    </a:lnTo>
                    <a:lnTo>
                      <a:pt x="60" y="1"/>
                    </a:lnTo>
                    <a:lnTo>
                      <a:pt x="57" y="5"/>
                    </a:lnTo>
                    <a:lnTo>
                      <a:pt x="50" y="11"/>
                    </a:lnTo>
                    <a:lnTo>
                      <a:pt x="47" y="11"/>
                    </a:lnTo>
                    <a:lnTo>
                      <a:pt x="19" y="4"/>
                    </a:lnTo>
                    <a:lnTo>
                      <a:pt x="18" y="4"/>
                    </a:lnTo>
                    <a:lnTo>
                      <a:pt x="18" y="5"/>
                    </a:lnTo>
                    <a:lnTo>
                      <a:pt x="10" y="9"/>
                    </a:lnTo>
                    <a:lnTo>
                      <a:pt x="7" y="14"/>
                    </a:lnTo>
                    <a:lnTo>
                      <a:pt x="5" y="15"/>
                    </a:lnTo>
                    <a:lnTo>
                      <a:pt x="3" y="21"/>
                    </a:lnTo>
                    <a:lnTo>
                      <a:pt x="1" y="29"/>
                    </a:lnTo>
                    <a:lnTo>
                      <a:pt x="0" y="3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34" name="Freeform 3377">
                <a:extLst>
                  <a:ext uri="{FF2B5EF4-FFF2-40B4-BE49-F238E27FC236}">
                    <a16:creationId xmlns:a16="http://schemas.microsoft.com/office/drawing/2014/main" id="{40935E1E-6AB8-F940-A30F-BB34556E6C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4" y="1745"/>
                <a:ext cx="13" cy="40"/>
              </a:xfrm>
              <a:custGeom>
                <a:avLst/>
                <a:gdLst>
                  <a:gd name="T0" fmla="*/ 0 w 54"/>
                  <a:gd name="T1" fmla="*/ 0 h 161"/>
                  <a:gd name="T2" fmla="*/ 0 w 54"/>
                  <a:gd name="T3" fmla="*/ 2 h 161"/>
                  <a:gd name="T4" fmla="*/ 1 w 54"/>
                  <a:gd name="T5" fmla="*/ 2 h 161"/>
                  <a:gd name="T6" fmla="*/ 1 w 54"/>
                  <a:gd name="T7" fmla="*/ 9 h 161"/>
                  <a:gd name="T8" fmla="*/ 3 w 54"/>
                  <a:gd name="T9" fmla="*/ 9 h 161"/>
                  <a:gd name="T10" fmla="*/ 5 w 54"/>
                  <a:gd name="T11" fmla="*/ 14 h 161"/>
                  <a:gd name="T12" fmla="*/ 11 w 54"/>
                  <a:gd name="T13" fmla="*/ 21 h 161"/>
                  <a:gd name="T14" fmla="*/ 41 w 54"/>
                  <a:gd name="T15" fmla="*/ 51 h 161"/>
                  <a:gd name="T16" fmla="*/ 50 w 54"/>
                  <a:gd name="T17" fmla="*/ 66 h 161"/>
                  <a:gd name="T18" fmla="*/ 49 w 54"/>
                  <a:gd name="T19" fmla="*/ 66 h 161"/>
                  <a:gd name="T20" fmla="*/ 49 w 54"/>
                  <a:gd name="T21" fmla="*/ 69 h 161"/>
                  <a:gd name="T22" fmla="*/ 51 w 54"/>
                  <a:gd name="T23" fmla="*/ 74 h 161"/>
                  <a:gd name="T24" fmla="*/ 53 w 54"/>
                  <a:gd name="T25" fmla="*/ 74 h 161"/>
                  <a:gd name="T26" fmla="*/ 54 w 54"/>
                  <a:gd name="T27" fmla="*/ 76 h 161"/>
                  <a:gd name="T28" fmla="*/ 54 w 54"/>
                  <a:gd name="T29" fmla="*/ 83 h 161"/>
                  <a:gd name="T30" fmla="*/ 51 w 54"/>
                  <a:gd name="T31" fmla="*/ 92 h 161"/>
                  <a:gd name="T32" fmla="*/ 35 w 54"/>
                  <a:gd name="T33" fmla="*/ 111 h 161"/>
                  <a:gd name="T34" fmla="*/ 29 w 54"/>
                  <a:gd name="T35" fmla="*/ 137 h 161"/>
                  <a:gd name="T36" fmla="*/ 29 w 54"/>
                  <a:gd name="T37" fmla="*/ 138 h 161"/>
                  <a:gd name="T38" fmla="*/ 28 w 54"/>
                  <a:gd name="T39" fmla="*/ 141 h 161"/>
                  <a:gd name="T40" fmla="*/ 28 w 54"/>
                  <a:gd name="T41" fmla="*/ 145 h 161"/>
                  <a:gd name="T42" fmla="*/ 29 w 54"/>
                  <a:gd name="T43" fmla="*/ 159 h 161"/>
                  <a:gd name="T44" fmla="*/ 29 w 54"/>
                  <a:gd name="T45" fmla="*/ 161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4" h="161">
                    <a:moveTo>
                      <a:pt x="0" y="0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9"/>
                    </a:lnTo>
                    <a:lnTo>
                      <a:pt x="3" y="9"/>
                    </a:lnTo>
                    <a:lnTo>
                      <a:pt x="5" y="14"/>
                    </a:lnTo>
                    <a:lnTo>
                      <a:pt x="11" y="21"/>
                    </a:lnTo>
                    <a:lnTo>
                      <a:pt x="41" y="51"/>
                    </a:lnTo>
                    <a:lnTo>
                      <a:pt x="50" y="66"/>
                    </a:lnTo>
                    <a:lnTo>
                      <a:pt x="49" y="66"/>
                    </a:lnTo>
                    <a:lnTo>
                      <a:pt x="49" y="69"/>
                    </a:lnTo>
                    <a:lnTo>
                      <a:pt x="51" y="74"/>
                    </a:lnTo>
                    <a:lnTo>
                      <a:pt x="53" y="74"/>
                    </a:lnTo>
                    <a:lnTo>
                      <a:pt x="54" y="76"/>
                    </a:lnTo>
                    <a:lnTo>
                      <a:pt x="54" y="83"/>
                    </a:lnTo>
                    <a:lnTo>
                      <a:pt x="51" y="92"/>
                    </a:lnTo>
                    <a:lnTo>
                      <a:pt x="35" y="111"/>
                    </a:lnTo>
                    <a:lnTo>
                      <a:pt x="29" y="137"/>
                    </a:lnTo>
                    <a:lnTo>
                      <a:pt x="29" y="138"/>
                    </a:lnTo>
                    <a:lnTo>
                      <a:pt x="28" y="141"/>
                    </a:lnTo>
                    <a:lnTo>
                      <a:pt x="28" y="145"/>
                    </a:lnTo>
                    <a:lnTo>
                      <a:pt x="29" y="159"/>
                    </a:lnTo>
                    <a:lnTo>
                      <a:pt x="29" y="16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35" name="Freeform 3378">
                <a:extLst>
                  <a:ext uri="{FF2B5EF4-FFF2-40B4-BE49-F238E27FC236}">
                    <a16:creationId xmlns:a16="http://schemas.microsoft.com/office/drawing/2014/main" id="{43AA27EF-6EE8-ABE8-8F62-9CC82A5340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5" y="1709"/>
                <a:ext cx="69" cy="14"/>
              </a:xfrm>
              <a:custGeom>
                <a:avLst/>
                <a:gdLst>
                  <a:gd name="T0" fmla="*/ 273 w 273"/>
                  <a:gd name="T1" fmla="*/ 29 h 55"/>
                  <a:gd name="T2" fmla="*/ 271 w 273"/>
                  <a:gd name="T3" fmla="*/ 29 h 55"/>
                  <a:gd name="T4" fmla="*/ 262 w 273"/>
                  <a:gd name="T5" fmla="*/ 20 h 55"/>
                  <a:gd name="T6" fmla="*/ 250 w 273"/>
                  <a:gd name="T7" fmla="*/ 16 h 55"/>
                  <a:gd name="T8" fmla="*/ 227 w 273"/>
                  <a:gd name="T9" fmla="*/ 5 h 55"/>
                  <a:gd name="T10" fmla="*/ 216 w 273"/>
                  <a:gd name="T11" fmla="*/ 8 h 55"/>
                  <a:gd name="T12" fmla="*/ 207 w 273"/>
                  <a:gd name="T13" fmla="*/ 13 h 55"/>
                  <a:gd name="T14" fmla="*/ 196 w 273"/>
                  <a:gd name="T15" fmla="*/ 17 h 55"/>
                  <a:gd name="T16" fmla="*/ 188 w 273"/>
                  <a:gd name="T17" fmla="*/ 19 h 55"/>
                  <a:gd name="T18" fmla="*/ 186 w 273"/>
                  <a:gd name="T19" fmla="*/ 19 h 55"/>
                  <a:gd name="T20" fmla="*/ 186 w 273"/>
                  <a:gd name="T21" fmla="*/ 16 h 55"/>
                  <a:gd name="T22" fmla="*/ 183 w 273"/>
                  <a:gd name="T23" fmla="*/ 13 h 55"/>
                  <a:gd name="T24" fmla="*/ 183 w 273"/>
                  <a:gd name="T25" fmla="*/ 12 h 55"/>
                  <a:gd name="T26" fmla="*/ 182 w 273"/>
                  <a:gd name="T27" fmla="*/ 12 h 55"/>
                  <a:gd name="T28" fmla="*/ 172 w 273"/>
                  <a:gd name="T29" fmla="*/ 15 h 55"/>
                  <a:gd name="T30" fmla="*/ 153 w 273"/>
                  <a:gd name="T31" fmla="*/ 30 h 55"/>
                  <a:gd name="T32" fmla="*/ 147 w 273"/>
                  <a:gd name="T33" fmla="*/ 33 h 55"/>
                  <a:gd name="T34" fmla="*/ 146 w 273"/>
                  <a:gd name="T35" fmla="*/ 34 h 55"/>
                  <a:gd name="T36" fmla="*/ 146 w 273"/>
                  <a:gd name="T37" fmla="*/ 33 h 55"/>
                  <a:gd name="T38" fmla="*/ 144 w 273"/>
                  <a:gd name="T39" fmla="*/ 32 h 55"/>
                  <a:gd name="T40" fmla="*/ 136 w 273"/>
                  <a:gd name="T41" fmla="*/ 10 h 55"/>
                  <a:gd name="T42" fmla="*/ 130 w 273"/>
                  <a:gd name="T43" fmla="*/ 6 h 55"/>
                  <a:gd name="T44" fmla="*/ 129 w 273"/>
                  <a:gd name="T45" fmla="*/ 3 h 55"/>
                  <a:gd name="T46" fmla="*/ 127 w 273"/>
                  <a:gd name="T47" fmla="*/ 1 h 55"/>
                  <a:gd name="T48" fmla="*/ 127 w 273"/>
                  <a:gd name="T49" fmla="*/ 0 h 55"/>
                  <a:gd name="T50" fmla="*/ 118 w 273"/>
                  <a:gd name="T51" fmla="*/ 12 h 55"/>
                  <a:gd name="T52" fmla="*/ 112 w 273"/>
                  <a:gd name="T53" fmla="*/ 22 h 55"/>
                  <a:gd name="T54" fmla="*/ 112 w 273"/>
                  <a:gd name="T55" fmla="*/ 24 h 55"/>
                  <a:gd name="T56" fmla="*/ 108 w 273"/>
                  <a:gd name="T57" fmla="*/ 33 h 55"/>
                  <a:gd name="T58" fmla="*/ 105 w 273"/>
                  <a:gd name="T59" fmla="*/ 33 h 55"/>
                  <a:gd name="T60" fmla="*/ 90 w 273"/>
                  <a:gd name="T61" fmla="*/ 30 h 55"/>
                  <a:gd name="T62" fmla="*/ 79 w 273"/>
                  <a:gd name="T63" fmla="*/ 20 h 55"/>
                  <a:gd name="T64" fmla="*/ 79 w 273"/>
                  <a:gd name="T65" fmla="*/ 19 h 55"/>
                  <a:gd name="T66" fmla="*/ 77 w 273"/>
                  <a:gd name="T67" fmla="*/ 20 h 55"/>
                  <a:gd name="T68" fmla="*/ 75 w 273"/>
                  <a:gd name="T69" fmla="*/ 20 h 55"/>
                  <a:gd name="T70" fmla="*/ 72 w 273"/>
                  <a:gd name="T71" fmla="*/ 19 h 55"/>
                  <a:gd name="T72" fmla="*/ 67 w 273"/>
                  <a:gd name="T73" fmla="*/ 17 h 55"/>
                  <a:gd name="T74" fmla="*/ 59 w 273"/>
                  <a:gd name="T75" fmla="*/ 9 h 55"/>
                  <a:gd name="T76" fmla="*/ 56 w 273"/>
                  <a:gd name="T77" fmla="*/ 9 h 55"/>
                  <a:gd name="T78" fmla="*/ 56 w 273"/>
                  <a:gd name="T79" fmla="*/ 22 h 55"/>
                  <a:gd name="T80" fmla="*/ 53 w 273"/>
                  <a:gd name="T81" fmla="*/ 26 h 55"/>
                  <a:gd name="T82" fmla="*/ 45 w 273"/>
                  <a:gd name="T83" fmla="*/ 29 h 55"/>
                  <a:gd name="T84" fmla="*/ 22 w 273"/>
                  <a:gd name="T85" fmla="*/ 41 h 55"/>
                  <a:gd name="T86" fmla="*/ 12 w 273"/>
                  <a:gd name="T87" fmla="*/ 55 h 55"/>
                  <a:gd name="T88" fmla="*/ 3 w 273"/>
                  <a:gd name="T89" fmla="*/ 54 h 55"/>
                  <a:gd name="T90" fmla="*/ 0 w 273"/>
                  <a:gd name="T91" fmla="*/ 54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73" h="55">
                    <a:moveTo>
                      <a:pt x="273" y="29"/>
                    </a:moveTo>
                    <a:lnTo>
                      <a:pt x="271" y="29"/>
                    </a:lnTo>
                    <a:lnTo>
                      <a:pt x="262" y="20"/>
                    </a:lnTo>
                    <a:lnTo>
                      <a:pt x="250" y="16"/>
                    </a:lnTo>
                    <a:lnTo>
                      <a:pt x="227" y="5"/>
                    </a:lnTo>
                    <a:lnTo>
                      <a:pt x="216" y="8"/>
                    </a:lnTo>
                    <a:lnTo>
                      <a:pt x="207" y="13"/>
                    </a:lnTo>
                    <a:lnTo>
                      <a:pt x="196" y="17"/>
                    </a:lnTo>
                    <a:lnTo>
                      <a:pt x="188" y="19"/>
                    </a:lnTo>
                    <a:lnTo>
                      <a:pt x="186" y="19"/>
                    </a:lnTo>
                    <a:lnTo>
                      <a:pt x="186" y="16"/>
                    </a:lnTo>
                    <a:lnTo>
                      <a:pt x="183" y="13"/>
                    </a:lnTo>
                    <a:lnTo>
                      <a:pt x="183" y="12"/>
                    </a:lnTo>
                    <a:lnTo>
                      <a:pt x="182" y="12"/>
                    </a:lnTo>
                    <a:lnTo>
                      <a:pt x="172" y="15"/>
                    </a:lnTo>
                    <a:lnTo>
                      <a:pt x="153" y="30"/>
                    </a:lnTo>
                    <a:lnTo>
                      <a:pt x="147" y="33"/>
                    </a:lnTo>
                    <a:lnTo>
                      <a:pt x="146" y="34"/>
                    </a:lnTo>
                    <a:lnTo>
                      <a:pt x="146" y="33"/>
                    </a:lnTo>
                    <a:lnTo>
                      <a:pt x="144" y="32"/>
                    </a:lnTo>
                    <a:lnTo>
                      <a:pt x="136" y="10"/>
                    </a:lnTo>
                    <a:lnTo>
                      <a:pt x="130" y="6"/>
                    </a:lnTo>
                    <a:lnTo>
                      <a:pt x="129" y="3"/>
                    </a:lnTo>
                    <a:lnTo>
                      <a:pt x="127" y="1"/>
                    </a:lnTo>
                    <a:lnTo>
                      <a:pt x="127" y="0"/>
                    </a:lnTo>
                    <a:lnTo>
                      <a:pt x="118" y="12"/>
                    </a:lnTo>
                    <a:lnTo>
                      <a:pt x="112" y="22"/>
                    </a:lnTo>
                    <a:lnTo>
                      <a:pt x="112" y="24"/>
                    </a:lnTo>
                    <a:lnTo>
                      <a:pt x="108" y="33"/>
                    </a:lnTo>
                    <a:lnTo>
                      <a:pt x="105" y="33"/>
                    </a:lnTo>
                    <a:lnTo>
                      <a:pt x="90" y="30"/>
                    </a:lnTo>
                    <a:lnTo>
                      <a:pt x="79" y="20"/>
                    </a:lnTo>
                    <a:lnTo>
                      <a:pt x="79" y="19"/>
                    </a:lnTo>
                    <a:lnTo>
                      <a:pt x="77" y="20"/>
                    </a:lnTo>
                    <a:lnTo>
                      <a:pt x="75" y="20"/>
                    </a:lnTo>
                    <a:lnTo>
                      <a:pt x="72" y="19"/>
                    </a:lnTo>
                    <a:lnTo>
                      <a:pt x="67" y="17"/>
                    </a:lnTo>
                    <a:lnTo>
                      <a:pt x="59" y="9"/>
                    </a:lnTo>
                    <a:lnTo>
                      <a:pt x="56" y="9"/>
                    </a:lnTo>
                    <a:lnTo>
                      <a:pt x="56" y="22"/>
                    </a:lnTo>
                    <a:lnTo>
                      <a:pt x="53" y="26"/>
                    </a:lnTo>
                    <a:lnTo>
                      <a:pt x="45" y="29"/>
                    </a:lnTo>
                    <a:lnTo>
                      <a:pt x="22" y="41"/>
                    </a:lnTo>
                    <a:lnTo>
                      <a:pt x="12" y="55"/>
                    </a:lnTo>
                    <a:lnTo>
                      <a:pt x="3" y="54"/>
                    </a:lnTo>
                    <a:lnTo>
                      <a:pt x="0" y="5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36" name="Freeform 3379">
                <a:extLst>
                  <a:ext uri="{FF2B5EF4-FFF2-40B4-BE49-F238E27FC236}">
                    <a16:creationId xmlns:a16="http://schemas.microsoft.com/office/drawing/2014/main" id="{2F0BFAE4-1B54-DD3D-0D54-6272160E5B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5" y="1723"/>
                <a:ext cx="9" cy="25"/>
              </a:xfrm>
              <a:custGeom>
                <a:avLst/>
                <a:gdLst>
                  <a:gd name="T0" fmla="*/ 0 w 34"/>
                  <a:gd name="T1" fmla="*/ 0 h 103"/>
                  <a:gd name="T2" fmla="*/ 0 w 34"/>
                  <a:gd name="T3" fmla="*/ 10 h 103"/>
                  <a:gd name="T4" fmla="*/ 34 w 34"/>
                  <a:gd name="T5" fmla="*/ 43 h 103"/>
                  <a:gd name="T6" fmla="*/ 34 w 34"/>
                  <a:gd name="T7" fmla="*/ 45 h 103"/>
                  <a:gd name="T8" fmla="*/ 31 w 34"/>
                  <a:gd name="T9" fmla="*/ 45 h 103"/>
                  <a:gd name="T10" fmla="*/ 17 w 34"/>
                  <a:gd name="T11" fmla="*/ 96 h 103"/>
                  <a:gd name="T12" fmla="*/ 16 w 34"/>
                  <a:gd name="T13" fmla="*/ 99 h 103"/>
                  <a:gd name="T14" fmla="*/ 16 w 34"/>
                  <a:gd name="T15" fmla="*/ 102 h 103"/>
                  <a:gd name="T16" fmla="*/ 17 w 34"/>
                  <a:gd name="T17" fmla="*/ 103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4" h="103">
                    <a:moveTo>
                      <a:pt x="0" y="0"/>
                    </a:moveTo>
                    <a:lnTo>
                      <a:pt x="0" y="10"/>
                    </a:lnTo>
                    <a:lnTo>
                      <a:pt x="34" y="43"/>
                    </a:lnTo>
                    <a:lnTo>
                      <a:pt x="34" y="45"/>
                    </a:lnTo>
                    <a:lnTo>
                      <a:pt x="31" y="45"/>
                    </a:lnTo>
                    <a:lnTo>
                      <a:pt x="17" y="96"/>
                    </a:lnTo>
                    <a:lnTo>
                      <a:pt x="16" y="99"/>
                    </a:lnTo>
                    <a:lnTo>
                      <a:pt x="16" y="102"/>
                    </a:lnTo>
                    <a:lnTo>
                      <a:pt x="17" y="10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37" name="Freeform 3380">
                <a:extLst>
                  <a:ext uri="{FF2B5EF4-FFF2-40B4-BE49-F238E27FC236}">
                    <a16:creationId xmlns:a16="http://schemas.microsoft.com/office/drawing/2014/main" id="{709539EC-646A-AAA8-2746-2899CDDA72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0" y="1748"/>
                <a:ext cx="74" cy="80"/>
              </a:xfrm>
              <a:custGeom>
                <a:avLst/>
                <a:gdLst>
                  <a:gd name="T0" fmla="*/ 278 w 296"/>
                  <a:gd name="T1" fmla="*/ 318 h 320"/>
                  <a:gd name="T2" fmla="*/ 268 w 296"/>
                  <a:gd name="T3" fmla="*/ 306 h 320"/>
                  <a:gd name="T4" fmla="*/ 264 w 296"/>
                  <a:gd name="T5" fmla="*/ 295 h 320"/>
                  <a:gd name="T6" fmla="*/ 257 w 296"/>
                  <a:gd name="T7" fmla="*/ 289 h 320"/>
                  <a:gd name="T8" fmla="*/ 259 w 296"/>
                  <a:gd name="T9" fmla="*/ 278 h 320"/>
                  <a:gd name="T10" fmla="*/ 261 w 296"/>
                  <a:gd name="T11" fmla="*/ 277 h 320"/>
                  <a:gd name="T12" fmla="*/ 264 w 296"/>
                  <a:gd name="T13" fmla="*/ 275 h 320"/>
                  <a:gd name="T14" fmla="*/ 260 w 296"/>
                  <a:gd name="T15" fmla="*/ 268 h 320"/>
                  <a:gd name="T16" fmla="*/ 252 w 296"/>
                  <a:gd name="T17" fmla="*/ 270 h 320"/>
                  <a:gd name="T18" fmla="*/ 247 w 296"/>
                  <a:gd name="T19" fmla="*/ 268 h 320"/>
                  <a:gd name="T20" fmla="*/ 245 w 296"/>
                  <a:gd name="T21" fmla="*/ 263 h 320"/>
                  <a:gd name="T22" fmla="*/ 257 w 296"/>
                  <a:gd name="T23" fmla="*/ 253 h 320"/>
                  <a:gd name="T24" fmla="*/ 261 w 296"/>
                  <a:gd name="T25" fmla="*/ 217 h 320"/>
                  <a:gd name="T26" fmla="*/ 266 w 296"/>
                  <a:gd name="T27" fmla="*/ 220 h 320"/>
                  <a:gd name="T28" fmla="*/ 274 w 296"/>
                  <a:gd name="T29" fmla="*/ 214 h 320"/>
                  <a:gd name="T30" fmla="*/ 271 w 296"/>
                  <a:gd name="T31" fmla="*/ 212 h 320"/>
                  <a:gd name="T32" fmla="*/ 259 w 296"/>
                  <a:gd name="T33" fmla="*/ 169 h 320"/>
                  <a:gd name="T34" fmla="*/ 260 w 296"/>
                  <a:gd name="T35" fmla="*/ 169 h 320"/>
                  <a:gd name="T36" fmla="*/ 268 w 296"/>
                  <a:gd name="T37" fmla="*/ 162 h 320"/>
                  <a:gd name="T38" fmla="*/ 273 w 296"/>
                  <a:gd name="T39" fmla="*/ 160 h 320"/>
                  <a:gd name="T40" fmla="*/ 275 w 296"/>
                  <a:gd name="T41" fmla="*/ 155 h 320"/>
                  <a:gd name="T42" fmla="*/ 277 w 296"/>
                  <a:gd name="T43" fmla="*/ 151 h 320"/>
                  <a:gd name="T44" fmla="*/ 292 w 296"/>
                  <a:gd name="T45" fmla="*/ 127 h 320"/>
                  <a:gd name="T46" fmla="*/ 293 w 296"/>
                  <a:gd name="T47" fmla="*/ 124 h 320"/>
                  <a:gd name="T48" fmla="*/ 296 w 296"/>
                  <a:gd name="T49" fmla="*/ 123 h 320"/>
                  <a:gd name="T50" fmla="*/ 295 w 296"/>
                  <a:gd name="T51" fmla="*/ 120 h 320"/>
                  <a:gd name="T52" fmla="*/ 289 w 296"/>
                  <a:gd name="T53" fmla="*/ 112 h 320"/>
                  <a:gd name="T54" fmla="*/ 280 w 296"/>
                  <a:gd name="T55" fmla="*/ 107 h 320"/>
                  <a:gd name="T56" fmla="*/ 249 w 296"/>
                  <a:gd name="T57" fmla="*/ 105 h 320"/>
                  <a:gd name="T58" fmla="*/ 233 w 296"/>
                  <a:gd name="T59" fmla="*/ 105 h 320"/>
                  <a:gd name="T60" fmla="*/ 228 w 296"/>
                  <a:gd name="T61" fmla="*/ 109 h 320"/>
                  <a:gd name="T62" fmla="*/ 213 w 296"/>
                  <a:gd name="T63" fmla="*/ 107 h 320"/>
                  <a:gd name="T64" fmla="*/ 213 w 296"/>
                  <a:gd name="T65" fmla="*/ 112 h 320"/>
                  <a:gd name="T66" fmla="*/ 210 w 296"/>
                  <a:gd name="T67" fmla="*/ 108 h 320"/>
                  <a:gd name="T68" fmla="*/ 208 w 296"/>
                  <a:gd name="T69" fmla="*/ 107 h 320"/>
                  <a:gd name="T70" fmla="*/ 201 w 296"/>
                  <a:gd name="T71" fmla="*/ 105 h 320"/>
                  <a:gd name="T72" fmla="*/ 197 w 296"/>
                  <a:gd name="T73" fmla="*/ 104 h 320"/>
                  <a:gd name="T74" fmla="*/ 193 w 296"/>
                  <a:gd name="T75" fmla="*/ 97 h 320"/>
                  <a:gd name="T76" fmla="*/ 173 w 296"/>
                  <a:gd name="T77" fmla="*/ 77 h 320"/>
                  <a:gd name="T78" fmla="*/ 159 w 296"/>
                  <a:gd name="T79" fmla="*/ 42 h 320"/>
                  <a:gd name="T80" fmla="*/ 156 w 296"/>
                  <a:gd name="T81" fmla="*/ 41 h 320"/>
                  <a:gd name="T82" fmla="*/ 154 w 296"/>
                  <a:gd name="T83" fmla="*/ 42 h 320"/>
                  <a:gd name="T84" fmla="*/ 148 w 296"/>
                  <a:gd name="T85" fmla="*/ 50 h 320"/>
                  <a:gd name="T86" fmla="*/ 146 w 296"/>
                  <a:gd name="T87" fmla="*/ 50 h 320"/>
                  <a:gd name="T88" fmla="*/ 144 w 296"/>
                  <a:gd name="T89" fmla="*/ 48 h 320"/>
                  <a:gd name="T90" fmla="*/ 136 w 296"/>
                  <a:gd name="T91" fmla="*/ 44 h 320"/>
                  <a:gd name="T92" fmla="*/ 132 w 296"/>
                  <a:gd name="T93" fmla="*/ 52 h 320"/>
                  <a:gd name="T94" fmla="*/ 129 w 296"/>
                  <a:gd name="T95" fmla="*/ 57 h 320"/>
                  <a:gd name="T96" fmla="*/ 126 w 296"/>
                  <a:gd name="T97" fmla="*/ 71 h 320"/>
                  <a:gd name="T98" fmla="*/ 119 w 296"/>
                  <a:gd name="T99" fmla="*/ 77 h 320"/>
                  <a:gd name="T100" fmla="*/ 112 w 296"/>
                  <a:gd name="T101" fmla="*/ 74 h 320"/>
                  <a:gd name="T102" fmla="*/ 81 w 296"/>
                  <a:gd name="T103" fmla="*/ 55 h 320"/>
                  <a:gd name="T104" fmla="*/ 77 w 296"/>
                  <a:gd name="T105" fmla="*/ 48 h 320"/>
                  <a:gd name="T106" fmla="*/ 67 w 296"/>
                  <a:gd name="T107" fmla="*/ 32 h 320"/>
                  <a:gd name="T108" fmla="*/ 52 w 296"/>
                  <a:gd name="T109" fmla="*/ 14 h 320"/>
                  <a:gd name="T110" fmla="*/ 42 w 296"/>
                  <a:gd name="T111" fmla="*/ 9 h 320"/>
                  <a:gd name="T112" fmla="*/ 38 w 296"/>
                  <a:gd name="T113" fmla="*/ 14 h 320"/>
                  <a:gd name="T114" fmla="*/ 34 w 296"/>
                  <a:gd name="T115" fmla="*/ 20 h 320"/>
                  <a:gd name="T116" fmla="*/ 13 w 296"/>
                  <a:gd name="T117" fmla="*/ 16 h 320"/>
                  <a:gd name="T118" fmla="*/ 2 w 296"/>
                  <a:gd name="T119" fmla="*/ 2 h 3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96" h="320">
                    <a:moveTo>
                      <a:pt x="278" y="320"/>
                    </a:moveTo>
                    <a:lnTo>
                      <a:pt x="278" y="318"/>
                    </a:lnTo>
                    <a:lnTo>
                      <a:pt x="273" y="310"/>
                    </a:lnTo>
                    <a:lnTo>
                      <a:pt x="268" y="306"/>
                    </a:lnTo>
                    <a:lnTo>
                      <a:pt x="264" y="298"/>
                    </a:lnTo>
                    <a:lnTo>
                      <a:pt x="264" y="295"/>
                    </a:lnTo>
                    <a:lnTo>
                      <a:pt x="259" y="289"/>
                    </a:lnTo>
                    <a:lnTo>
                      <a:pt x="257" y="289"/>
                    </a:lnTo>
                    <a:lnTo>
                      <a:pt x="259" y="288"/>
                    </a:lnTo>
                    <a:lnTo>
                      <a:pt x="259" y="278"/>
                    </a:lnTo>
                    <a:lnTo>
                      <a:pt x="261" y="278"/>
                    </a:lnTo>
                    <a:lnTo>
                      <a:pt x="261" y="277"/>
                    </a:lnTo>
                    <a:lnTo>
                      <a:pt x="263" y="277"/>
                    </a:lnTo>
                    <a:lnTo>
                      <a:pt x="264" y="275"/>
                    </a:lnTo>
                    <a:lnTo>
                      <a:pt x="264" y="274"/>
                    </a:lnTo>
                    <a:lnTo>
                      <a:pt x="260" y="268"/>
                    </a:lnTo>
                    <a:lnTo>
                      <a:pt x="256" y="270"/>
                    </a:lnTo>
                    <a:lnTo>
                      <a:pt x="252" y="270"/>
                    </a:lnTo>
                    <a:lnTo>
                      <a:pt x="249" y="268"/>
                    </a:lnTo>
                    <a:lnTo>
                      <a:pt x="247" y="268"/>
                    </a:lnTo>
                    <a:lnTo>
                      <a:pt x="245" y="265"/>
                    </a:lnTo>
                    <a:lnTo>
                      <a:pt x="245" y="263"/>
                    </a:lnTo>
                    <a:lnTo>
                      <a:pt x="256" y="254"/>
                    </a:lnTo>
                    <a:lnTo>
                      <a:pt x="257" y="253"/>
                    </a:lnTo>
                    <a:lnTo>
                      <a:pt x="261" y="220"/>
                    </a:lnTo>
                    <a:lnTo>
                      <a:pt x="261" y="217"/>
                    </a:lnTo>
                    <a:lnTo>
                      <a:pt x="263" y="218"/>
                    </a:lnTo>
                    <a:lnTo>
                      <a:pt x="266" y="220"/>
                    </a:lnTo>
                    <a:lnTo>
                      <a:pt x="271" y="218"/>
                    </a:lnTo>
                    <a:lnTo>
                      <a:pt x="274" y="214"/>
                    </a:lnTo>
                    <a:lnTo>
                      <a:pt x="274" y="212"/>
                    </a:lnTo>
                    <a:lnTo>
                      <a:pt x="271" y="212"/>
                    </a:lnTo>
                    <a:lnTo>
                      <a:pt x="263" y="176"/>
                    </a:lnTo>
                    <a:lnTo>
                      <a:pt x="259" y="169"/>
                    </a:lnTo>
                    <a:lnTo>
                      <a:pt x="259" y="168"/>
                    </a:lnTo>
                    <a:lnTo>
                      <a:pt x="260" y="169"/>
                    </a:lnTo>
                    <a:lnTo>
                      <a:pt x="264" y="167"/>
                    </a:lnTo>
                    <a:lnTo>
                      <a:pt x="268" y="162"/>
                    </a:lnTo>
                    <a:lnTo>
                      <a:pt x="271" y="162"/>
                    </a:lnTo>
                    <a:lnTo>
                      <a:pt x="273" y="160"/>
                    </a:lnTo>
                    <a:lnTo>
                      <a:pt x="275" y="157"/>
                    </a:lnTo>
                    <a:lnTo>
                      <a:pt x="275" y="155"/>
                    </a:lnTo>
                    <a:lnTo>
                      <a:pt x="277" y="152"/>
                    </a:lnTo>
                    <a:lnTo>
                      <a:pt x="277" y="151"/>
                    </a:lnTo>
                    <a:lnTo>
                      <a:pt x="278" y="150"/>
                    </a:lnTo>
                    <a:lnTo>
                      <a:pt x="292" y="127"/>
                    </a:lnTo>
                    <a:lnTo>
                      <a:pt x="292" y="126"/>
                    </a:lnTo>
                    <a:lnTo>
                      <a:pt x="293" y="124"/>
                    </a:lnTo>
                    <a:lnTo>
                      <a:pt x="296" y="124"/>
                    </a:lnTo>
                    <a:lnTo>
                      <a:pt x="296" y="123"/>
                    </a:lnTo>
                    <a:lnTo>
                      <a:pt x="295" y="122"/>
                    </a:lnTo>
                    <a:lnTo>
                      <a:pt x="295" y="120"/>
                    </a:lnTo>
                    <a:lnTo>
                      <a:pt x="289" y="109"/>
                    </a:lnTo>
                    <a:lnTo>
                      <a:pt x="289" y="112"/>
                    </a:lnTo>
                    <a:lnTo>
                      <a:pt x="285" y="109"/>
                    </a:lnTo>
                    <a:lnTo>
                      <a:pt x="280" y="107"/>
                    </a:lnTo>
                    <a:lnTo>
                      <a:pt x="267" y="102"/>
                    </a:lnTo>
                    <a:lnTo>
                      <a:pt x="249" y="105"/>
                    </a:lnTo>
                    <a:lnTo>
                      <a:pt x="240" y="104"/>
                    </a:lnTo>
                    <a:lnTo>
                      <a:pt x="233" y="105"/>
                    </a:lnTo>
                    <a:lnTo>
                      <a:pt x="229" y="112"/>
                    </a:lnTo>
                    <a:lnTo>
                      <a:pt x="228" y="109"/>
                    </a:lnTo>
                    <a:lnTo>
                      <a:pt x="221" y="107"/>
                    </a:lnTo>
                    <a:lnTo>
                      <a:pt x="213" y="107"/>
                    </a:lnTo>
                    <a:lnTo>
                      <a:pt x="214" y="108"/>
                    </a:lnTo>
                    <a:lnTo>
                      <a:pt x="213" y="112"/>
                    </a:lnTo>
                    <a:lnTo>
                      <a:pt x="211" y="108"/>
                    </a:lnTo>
                    <a:lnTo>
                      <a:pt x="210" y="108"/>
                    </a:lnTo>
                    <a:lnTo>
                      <a:pt x="210" y="107"/>
                    </a:lnTo>
                    <a:lnTo>
                      <a:pt x="208" y="107"/>
                    </a:lnTo>
                    <a:lnTo>
                      <a:pt x="203" y="105"/>
                    </a:lnTo>
                    <a:lnTo>
                      <a:pt x="201" y="105"/>
                    </a:lnTo>
                    <a:lnTo>
                      <a:pt x="199" y="104"/>
                    </a:lnTo>
                    <a:lnTo>
                      <a:pt x="197" y="104"/>
                    </a:lnTo>
                    <a:lnTo>
                      <a:pt x="197" y="98"/>
                    </a:lnTo>
                    <a:lnTo>
                      <a:pt x="193" y="97"/>
                    </a:lnTo>
                    <a:lnTo>
                      <a:pt x="185" y="90"/>
                    </a:lnTo>
                    <a:lnTo>
                      <a:pt x="173" y="77"/>
                    </a:lnTo>
                    <a:lnTo>
                      <a:pt x="171" y="77"/>
                    </a:lnTo>
                    <a:lnTo>
                      <a:pt x="159" y="42"/>
                    </a:lnTo>
                    <a:lnTo>
                      <a:pt x="156" y="42"/>
                    </a:lnTo>
                    <a:lnTo>
                      <a:pt x="156" y="41"/>
                    </a:lnTo>
                    <a:lnTo>
                      <a:pt x="154" y="41"/>
                    </a:lnTo>
                    <a:lnTo>
                      <a:pt x="154" y="42"/>
                    </a:lnTo>
                    <a:lnTo>
                      <a:pt x="152" y="44"/>
                    </a:lnTo>
                    <a:lnTo>
                      <a:pt x="148" y="50"/>
                    </a:lnTo>
                    <a:lnTo>
                      <a:pt x="148" y="52"/>
                    </a:lnTo>
                    <a:lnTo>
                      <a:pt x="146" y="50"/>
                    </a:lnTo>
                    <a:lnTo>
                      <a:pt x="144" y="50"/>
                    </a:lnTo>
                    <a:lnTo>
                      <a:pt x="144" y="48"/>
                    </a:lnTo>
                    <a:lnTo>
                      <a:pt x="141" y="44"/>
                    </a:lnTo>
                    <a:lnTo>
                      <a:pt x="136" y="44"/>
                    </a:lnTo>
                    <a:lnTo>
                      <a:pt x="133" y="49"/>
                    </a:lnTo>
                    <a:lnTo>
                      <a:pt x="132" y="52"/>
                    </a:lnTo>
                    <a:lnTo>
                      <a:pt x="130" y="53"/>
                    </a:lnTo>
                    <a:lnTo>
                      <a:pt x="129" y="57"/>
                    </a:lnTo>
                    <a:lnTo>
                      <a:pt x="129" y="64"/>
                    </a:lnTo>
                    <a:lnTo>
                      <a:pt x="126" y="71"/>
                    </a:lnTo>
                    <a:lnTo>
                      <a:pt x="120" y="76"/>
                    </a:lnTo>
                    <a:lnTo>
                      <a:pt x="119" y="77"/>
                    </a:lnTo>
                    <a:lnTo>
                      <a:pt x="116" y="77"/>
                    </a:lnTo>
                    <a:lnTo>
                      <a:pt x="112" y="74"/>
                    </a:lnTo>
                    <a:lnTo>
                      <a:pt x="109" y="71"/>
                    </a:lnTo>
                    <a:lnTo>
                      <a:pt x="81" y="55"/>
                    </a:lnTo>
                    <a:lnTo>
                      <a:pt x="77" y="50"/>
                    </a:lnTo>
                    <a:lnTo>
                      <a:pt x="77" y="48"/>
                    </a:lnTo>
                    <a:lnTo>
                      <a:pt x="70" y="35"/>
                    </a:lnTo>
                    <a:lnTo>
                      <a:pt x="67" y="32"/>
                    </a:lnTo>
                    <a:lnTo>
                      <a:pt x="63" y="25"/>
                    </a:lnTo>
                    <a:lnTo>
                      <a:pt x="52" y="14"/>
                    </a:lnTo>
                    <a:lnTo>
                      <a:pt x="45" y="9"/>
                    </a:lnTo>
                    <a:lnTo>
                      <a:pt x="42" y="9"/>
                    </a:lnTo>
                    <a:lnTo>
                      <a:pt x="42" y="10"/>
                    </a:lnTo>
                    <a:lnTo>
                      <a:pt x="38" y="14"/>
                    </a:lnTo>
                    <a:lnTo>
                      <a:pt x="38" y="16"/>
                    </a:lnTo>
                    <a:lnTo>
                      <a:pt x="34" y="20"/>
                    </a:lnTo>
                    <a:lnTo>
                      <a:pt x="25" y="20"/>
                    </a:lnTo>
                    <a:lnTo>
                      <a:pt x="13" y="16"/>
                    </a:lnTo>
                    <a:lnTo>
                      <a:pt x="7" y="10"/>
                    </a:ln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38" name="Freeform 3381">
                <a:extLst>
                  <a:ext uri="{FF2B5EF4-FFF2-40B4-BE49-F238E27FC236}">
                    <a16:creationId xmlns:a16="http://schemas.microsoft.com/office/drawing/2014/main" id="{0EED4EDD-A272-0456-2F7C-B8266F6E08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1" y="1572"/>
                <a:ext cx="61" cy="41"/>
              </a:xfrm>
              <a:custGeom>
                <a:avLst/>
                <a:gdLst>
                  <a:gd name="T0" fmla="*/ 244 w 246"/>
                  <a:gd name="T1" fmla="*/ 7 h 165"/>
                  <a:gd name="T2" fmla="*/ 233 w 246"/>
                  <a:gd name="T3" fmla="*/ 2 h 165"/>
                  <a:gd name="T4" fmla="*/ 214 w 246"/>
                  <a:gd name="T5" fmla="*/ 10 h 165"/>
                  <a:gd name="T6" fmla="*/ 210 w 246"/>
                  <a:gd name="T7" fmla="*/ 13 h 165"/>
                  <a:gd name="T8" fmla="*/ 203 w 246"/>
                  <a:gd name="T9" fmla="*/ 26 h 165"/>
                  <a:gd name="T10" fmla="*/ 195 w 246"/>
                  <a:gd name="T11" fmla="*/ 33 h 165"/>
                  <a:gd name="T12" fmla="*/ 188 w 246"/>
                  <a:gd name="T13" fmla="*/ 46 h 165"/>
                  <a:gd name="T14" fmla="*/ 158 w 246"/>
                  <a:gd name="T15" fmla="*/ 62 h 165"/>
                  <a:gd name="T16" fmla="*/ 159 w 246"/>
                  <a:gd name="T17" fmla="*/ 69 h 165"/>
                  <a:gd name="T18" fmla="*/ 164 w 246"/>
                  <a:gd name="T19" fmla="*/ 73 h 165"/>
                  <a:gd name="T20" fmla="*/ 165 w 246"/>
                  <a:gd name="T21" fmla="*/ 81 h 165"/>
                  <a:gd name="T22" fmla="*/ 168 w 246"/>
                  <a:gd name="T23" fmla="*/ 106 h 165"/>
                  <a:gd name="T24" fmla="*/ 158 w 246"/>
                  <a:gd name="T25" fmla="*/ 120 h 165"/>
                  <a:gd name="T26" fmla="*/ 155 w 246"/>
                  <a:gd name="T27" fmla="*/ 122 h 165"/>
                  <a:gd name="T28" fmla="*/ 152 w 246"/>
                  <a:gd name="T29" fmla="*/ 127 h 165"/>
                  <a:gd name="T30" fmla="*/ 145 w 246"/>
                  <a:gd name="T31" fmla="*/ 143 h 165"/>
                  <a:gd name="T32" fmla="*/ 138 w 246"/>
                  <a:gd name="T33" fmla="*/ 155 h 165"/>
                  <a:gd name="T34" fmla="*/ 135 w 246"/>
                  <a:gd name="T35" fmla="*/ 153 h 165"/>
                  <a:gd name="T36" fmla="*/ 134 w 246"/>
                  <a:gd name="T37" fmla="*/ 147 h 165"/>
                  <a:gd name="T38" fmla="*/ 133 w 246"/>
                  <a:gd name="T39" fmla="*/ 138 h 165"/>
                  <a:gd name="T40" fmla="*/ 128 w 246"/>
                  <a:gd name="T41" fmla="*/ 130 h 165"/>
                  <a:gd name="T42" fmla="*/ 124 w 246"/>
                  <a:gd name="T43" fmla="*/ 127 h 165"/>
                  <a:gd name="T44" fmla="*/ 119 w 246"/>
                  <a:gd name="T45" fmla="*/ 120 h 165"/>
                  <a:gd name="T46" fmla="*/ 82 w 246"/>
                  <a:gd name="T47" fmla="*/ 92 h 165"/>
                  <a:gd name="T48" fmla="*/ 78 w 246"/>
                  <a:gd name="T49" fmla="*/ 99 h 165"/>
                  <a:gd name="T50" fmla="*/ 68 w 246"/>
                  <a:gd name="T51" fmla="*/ 98 h 165"/>
                  <a:gd name="T52" fmla="*/ 61 w 246"/>
                  <a:gd name="T53" fmla="*/ 93 h 165"/>
                  <a:gd name="T54" fmla="*/ 54 w 246"/>
                  <a:gd name="T55" fmla="*/ 96 h 165"/>
                  <a:gd name="T56" fmla="*/ 49 w 246"/>
                  <a:gd name="T57" fmla="*/ 102 h 165"/>
                  <a:gd name="T58" fmla="*/ 18 w 246"/>
                  <a:gd name="T59" fmla="*/ 116 h 165"/>
                  <a:gd name="T60" fmla="*/ 1 w 246"/>
                  <a:gd name="T61" fmla="*/ 120 h 165"/>
                  <a:gd name="T62" fmla="*/ 0 w 246"/>
                  <a:gd name="T63" fmla="*/ 126 h 165"/>
                  <a:gd name="T64" fmla="*/ 6 w 246"/>
                  <a:gd name="T65" fmla="*/ 140 h 165"/>
                  <a:gd name="T66" fmla="*/ 4 w 246"/>
                  <a:gd name="T67" fmla="*/ 147 h 165"/>
                  <a:gd name="T68" fmla="*/ 3 w 246"/>
                  <a:gd name="T69" fmla="*/ 165 h 1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6" h="165">
                    <a:moveTo>
                      <a:pt x="246" y="7"/>
                    </a:moveTo>
                    <a:lnTo>
                      <a:pt x="244" y="7"/>
                    </a:lnTo>
                    <a:lnTo>
                      <a:pt x="239" y="4"/>
                    </a:lnTo>
                    <a:lnTo>
                      <a:pt x="233" y="2"/>
                    </a:lnTo>
                    <a:lnTo>
                      <a:pt x="228" y="0"/>
                    </a:lnTo>
                    <a:lnTo>
                      <a:pt x="214" y="10"/>
                    </a:lnTo>
                    <a:lnTo>
                      <a:pt x="211" y="11"/>
                    </a:lnTo>
                    <a:lnTo>
                      <a:pt x="210" y="13"/>
                    </a:lnTo>
                    <a:lnTo>
                      <a:pt x="205" y="19"/>
                    </a:lnTo>
                    <a:lnTo>
                      <a:pt x="203" y="26"/>
                    </a:lnTo>
                    <a:lnTo>
                      <a:pt x="198" y="32"/>
                    </a:lnTo>
                    <a:lnTo>
                      <a:pt x="195" y="33"/>
                    </a:lnTo>
                    <a:lnTo>
                      <a:pt x="194" y="35"/>
                    </a:lnTo>
                    <a:lnTo>
                      <a:pt x="188" y="46"/>
                    </a:lnTo>
                    <a:lnTo>
                      <a:pt x="176" y="54"/>
                    </a:lnTo>
                    <a:lnTo>
                      <a:pt x="158" y="62"/>
                    </a:lnTo>
                    <a:lnTo>
                      <a:pt x="158" y="63"/>
                    </a:lnTo>
                    <a:lnTo>
                      <a:pt x="159" y="69"/>
                    </a:lnTo>
                    <a:lnTo>
                      <a:pt x="162" y="70"/>
                    </a:lnTo>
                    <a:lnTo>
                      <a:pt x="164" y="73"/>
                    </a:lnTo>
                    <a:lnTo>
                      <a:pt x="165" y="78"/>
                    </a:lnTo>
                    <a:lnTo>
                      <a:pt x="165" y="81"/>
                    </a:lnTo>
                    <a:lnTo>
                      <a:pt x="168" y="103"/>
                    </a:lnTo>
                    <a:lnTo>
                      <a:pt x="168" y="106"/>
                    </a:lnTo>
                    <a:lnTo>
                      <a:pt x="164" y="113"/>
                    </a:lnTo>
                    <a:lnTo>
                      <a:pt x="158" y="120"/>
                    </a:lnTo>
                    <a:lnTo>
                      <a:pt x="157" y="120"/>
                    </a:lnTo>
                    <a:lnTo>
                      <a:pt x="155" y="122"/>
                    </a:lnTo>
                    <a:lnTo>
                      <a:pt x="154" y="126"/>
                    </a:lnTo>
                    <a:lnTo>
                      <a:pt x="152" y="127"/>
                    </a:lnTo>
                    <a:lnTo>
                      <a:pt x="145" y="140"/>
                    </a:lnTo>
                    <a:lnTo>
                      <a:pt x="145" y="143"/>
                    </a:lnTo>
                    <a:lnTo>
                      <a:pt x="141" y="147"/>
                    </a:lnTo>
                    <a:lnTo>
                      <a:pt x="138" y="155"/>
                    </a:lnTo>
                    <a:lnTo>
                      <a:pt x="137" y="155"/>
                    </a:lnTo>
                    <a:lnTo>
                      <a:pt x="135" y="153"/>
                    </a:lnTo>
                    <a:lnTo>
                      <a:pt x="135" y="152"/>
                    </a:lnTo>
                    <a:lnTo>
                      <a:pt x="134" y="147"/>
                    </a:lnTo>
                    <a:lnTo>
                      <a:pt x="134" y="141"/>
                    </a:lnTo>
                    <a:lnTo>
                      <a:pt x="133" y="138"/>
                    </a:lnTo>
                    <a:lnTo>
                      <a:pt x="133" y="137"/>
                    </a:lnTo>
                    <a:lnTo>
                      <a:pt x="128" y="130"/>
                    </a:lnTo>
                    <a:lnTo>
                      <a:pt x="126" y="127"/>
                    </a:lnTo>
                    <a:lnTo>
                      <a:pt x="124" y="127"/>
                    </a:lnTo>
                    <a:lnTo>
                      <a:pt x="121" y="124"/>
                    </a:lnTo>
                    <a:lnTo>
                      <a:pt x="119" y="120"/>
                    </a:lnTo>
                    <a:lnTo>
                      <a:pt x="105" y="106"/>
                    </a:lnTo>
                    <a:lnTo>
                      <a:pt x="82" y="92"/>
                    </a:lnTo>
                    <a:lnTo>
                      <a:pt x="81" y="92"/>
                    </a:lnTo>
                    <a:lnTo>
                      <a:pt x="78" y="99"/>
                    </a:lnTo>
                    <a:lnTo>
                      <a:pt x="74" y="99"/>
                    </a:lnTo>
                    <a:lnTo>
                      <a:pt x="68" y="98"/>
                    </a:lnTo>
                    <a:lnTo>
                      <a:pt x="64" y="95"/>
                    </a:lnTo>
                    <a:lnTo>
                      <a:pt x="61" y="93"/>
                    </a:lnTo>
                    <a:lnTo>
                      <a:pt x="57" y="93"/>
                    </a:lnTo>
                    <a:lnTo>
                      <a:pt x="54" y="96"/>
                    </a:lnTo>
                    <a:lnTo>
                      <a:pt x="52" y="100"/>
                    </a:lnTo>
                    <a:lnTo>
                      <a:pt x="49" y="102"/>
                    </a:lnTo>
                    <a:lnTo>
                      <a:pt x="32" y="102"/>
                    </a:lnTo>
                    <a:lnTo>
                      <a:pt x="18" y="116"/>
                    </a:lnTo>
                    <a:lnTo>
                      <a:pt x="7" y="116"/>
                    </a:lnTo>
                    <a:lnTo>
                      <a:pt x="1" y="120"/>
                    </a:lnTo>
                    <a:lnTo>
                      <a:pt x="0" y="124"/>
                    </a:lnTo>
                    <a:lnTo>
                      <a:pt x="0" y="126"/>
                    </a:lnTo>
                    <a:lnTo>
                      <a:pt x="1" y="127"/>
                    </a:lnTo>
                    <a:lnTo>
                      <a:pt x="6" y="140"/>
                    </a:lnTo>
                    <a:lnTo>
                      <a:pt x="4" y="144"/>
                    </a:lnTo>
                    <a:lnTo>
                      <a:pt x="4" y="147"/>
                    </a:lnTo>
                    <a:lnTo>
                      <a:pt x="3" y="155"/>
                    </a:lnTo>
                    <a:lnTo>
                      <a:pt x="3" y="16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39" name="Freeform 3382">
                <a:extLst>
                  <a:ext uri="{FF2B5EF4-FFF2-40B4-BE49-F238E27FC236}">
                    <a16:creationId xmlns:a16="http://schemas.microsoft.com/office/drawing/2014/main" id="{54028E3A-4757-C261-95CA-8CCB1950C6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2" y="1561"/>
                <a:ext cx="29" cy="37"/>
              </a:xfrm>
              <a:custGeom>
                <a:avLst/>
                <a:gdLst>
                  <a:gd name="T0" fmla="*/ 0 w 115"/>
                  <a:gd name="T1" fmla="*/ 148 h 149"/>
                  <a:gd name="T2" fmla="*/ 2 w 115"/>
                  <a:gd name="T3" fmla="*/ 149 h 149"/>
                  <a:gd name="T4" fmla="*/ 3 w 115"/>
                  <a:gd name="T5" fmla="*/ 149 h 149"/>
                  <a:gd name="T6" fmla="*/ 16 w 115"/>
                  <a:gd name="T7" fmla="*/ 138 h 149"/>
                  <a:gd name="T8" fmla="*/ 16 w 115"/>
                  <a:gd name="T9" fmla="*/ 137 h 149"/>
                  <a:gd name="T10" fmla="*/ 17 w 115"/>
                  <a:gd name="T11" fmla="*/ 137 h 149"/>
                  <a:gd name="T12" fmla="*/ 45 w 115"/>
                  <a:gd name="T13" fmla="*/ 132 h 149"/>
                  <a:gd name="T14" fmla="*/ 47 w 115"/>
                  <a:gd name="T15" fmla="*/ 131 h 149"/>
                  <a:gd name="T16" fmla="*/ 48 w 115"/>
                  <a:gd name="T17" fmla="*/ 127 h 149"/>
                  <a:gd name="T18" fmla="*/ 57 w 115"/>
                  <a:gd name="T19" fmla="*/ 117 h 149"/>
                  <a:gd name="T20" fmla="*/ 59 w 115"/>
                  <a:gd name="T21" fmla="*/ 117 h 149"/>
                  <a:gd name="T22" fmla="*/ 66 w 115"/>
                  <a:gd name="T23" fmla="*/ 115 h 149"/>
                  <a:gd name="T24" fmla="*/ 69 w 115"/>
                  <a:gd name="T25" fmla="*/ 112 h 149"/>
                  <a:gd name="T26" fmla="*/ 108 w 115"/>
                  <a:gd name="T27" fmla="*/ 110 h 149"/>
                  <a:gd name="T28" fmla="*/ 111 w 115"/>
                  <a:gd name="T29" fmla="*/ 105 h 149"/>
                  <a:gd name="T30" fmla="*/ 115 w 115"/>
                  <a:gd name="T31" fmla="*/ 99 h 149"/>
                  <a:gd name="T32" fmla="*/ 114 w 115"/>
                  <a:gd name="T33" fmla="*/ 96 h 149"/>
                  <a:gd name="T34" fmla="*/ 111 w 115"/>
                  <a:gd name="T35" fmla="*/ 93 h 149"/>
                  <a:gd name="T36" fmla="*/ 111 w 115"/>
                  <a:gd name="T37" fmla="*/ 77 h 149"/>
                  <a:gd name="T38" fmla="*/ 109 w 115"/>
                  <a:gd name="T39" fmla="*/ 75 h 149"/>
                  <a:gd name="T40" fmla="*/ 109 w 115"/>
                  <a:gd name="T41" fmla="*/ 59 h 149"/>
                  <a:gd name="T42" fmla="*/ 111 w 115"/>
                  <a:gd name="T43" fmla="*/ 52 h 149"/>
                  <a:gd name="T44" fmla="*/ 114 w 115"/>
                  <a:gd name="T45" fmla="*/ 43 h 149"/>
                  <a:gd name="T46" fmla="*/ 114 w 115"/>
                  <a:gd name="T47" fmla="*/ 42 h 149"/>
                  <a:gd name="T48" fmla="*/ 109 w 115"/>
                  <a:gd name="T49" fmla="*/ 38 h 149"/>
                  <a:gd name="T50" fmla="*/ 105 w 115"/>
                  <a:gd name="T51" fmla="*/ 36 h 149"/>
                  <a:gd name="T52" fmla="*/ 99 w 115"/>
                  <a:gd name="T53" fmla="*/ 36 h 149"/>
                  <a:gd name="T54" fmla="*/ 92 w 115"/>
                  <a:gd name="T55" fmla="*/ 35 h 149"/>
                  <a:gd name="T56" fmla="*/ 88 w 115"/>
                  <a:gd name="T57" fmla="*/ 31 h 149"/>
                  <a:gd name="T58" fmla="*/ 85 w 115"/>
                  <a:gd name="T59" fmla="*/ 22 h 149"/>
                  <a:gd name="T60" fmla="*/ 84 w 115"/>
                  <a:gd name="T61" fmla="*/ 22 h 149"/>
                  <a:gd name="T62" fmla="*/ 101 w 115"/>
                  <a:gd name="T63" fmla="*/ 0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15" h="149">
                    <a:moveTo>
                      <a:pt x="0" y="148"/>
                    </a:moveTo>
                    <a:lnTo>
                      <a:pt x="2" y="149"/>
                    </a:lnTo>
                    <a:lnTo>
                      <a:pt x="3" y="149"/>
                    </a:lnTo>
                    <a:lnTo>
                      <a:pt x="16" y="138"/>
                    </a:lnTo>
                    <a:lnTo>
                      <a:pt x="16" y="137"/>
                    </a:lnTo>
                    <a:lnTo>
                      <a:pt x="17" y="137"/>
                    </a:lnTo>
                    <a:lnTo>
                      <a:pt x="45" y="132"/>
                    </a:lnTo>
                    <a:lnTo>
                      <a:pt x="47" y="131"/>
                    </a:lnTo>
                    <a:lnTo>
                      <a:pt x="48" y="127"/>
                    </a:lnTo>
                    <a:lnTo>
                      <a:pt x="57" y="117"/>
                    </a:lnTo>
                    <a:lnTo>
                      <a:pt x="59" y="117"/>
                    </a:lnTo>
                    <a:lnTo>
                      <a:pt x="66" y="115"/>
                    </a:lnTo>
                    <a:lnTo>
                      <a:pt x="69" y="112"/>
                    </a:lnTo>
                    <a:lnTo>
                      <a:pt x="108" y="110"/>
                    </a:lnTo>
                    <a:lnTo>
                      <a:pt x="111" y="105"/>
                    </a:lnTo>
                    <a:lnTo>
                      <a:pt x="115" y="99"/>
                    </a:lnTo>
                    <a:lnTo>
                      <a:pt x="114" y="96"/>
                    </a:lnTo>
                    <a:lnTo>
                      <a:pt x="111" y="93"/>
                    </a:lnTo>
                    <a:lnTo>
                      <a:pt x="111" y="77"/>
                    </a:lnTo>
                    <a:lnTo>
                      <a:pt x="109" y="75"/>
                    </a:lnTo>
                    <a:lnTo>
                      <a:pt x="109" y="59"/>
                    </a:lnTo>
                    <a:lnTo>
                      <a:pt x="111" y="52"/>
                    </a:lnTo>
                    <a:lnTo>
                      <a:pt x="114" y="43"/>
                    </a:lnTo>
                    <a:lnTo>
                      <a:pt x="114" y="42"/>
                    </a:lnTo>
                    <a:lnTo>
                      <a:pt x="109" y="38"/>
                    </a:lnTo>
                    <a:lnTo>
                      <a:pt x="105" y="36"/>
                    </a:lnTo>
                    <a:lnTo>
                      <a:pt x="99" y="36"/>
                    </a:lnTo>
                    <a:lnTo>
                      <a:pt x="92" y="35"/>
                    </a:lnTo>
                    <a:lnTo>
                      <a:pt x="88" y="31"/>
                    </a:lnTo>
                    <a:lnTo>
                      <a:pt x="85" y="22"/>
                    </a:lnTo>
                    <a:lnTo>
                      <a:pt x="84" y="22"/>
                    </a:lnTo>
                    <a:lnTo>
                      <a:pt x="101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40" name="Freeform 3383">
                <a:extLst>
                  <a:ext uri="{FF2B5EF4-FFF2-40B4-BE49-F238E27FC236}">
                    <a16:creationId xmlns:a16="http://schemas.microsoft.com/office/drawing/2014/main" id="{7F192456-9BD2-C2AB-1BC0-1D87EF9F65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3" y="1595"/>
                <a:ext cx="99" cy="58"/>
              </a:xfrm>
              <a:custGeom>
                <a:avLst/>
                <a:gdLst>
                  <a:gd name="T0" fmla="*/ 4 w 395"/>
                  <a:gd name="T1" fmla="*/ 228 h 229"/>
                  <a:gd name="T2" fmla="*/ 0 w 395"/>
                  <a:gd name="T3" fmla="*/ 217 h 229"/>
                  <a:gd name="T4" fmla="*/ 7 w 395"/>
                  <a:gd name="T5" fmla="*/ 208 h 229"/>
                  <a:gd name="T6" fmla="*/ 11 w 395"/>
                  <a:gd name="T7" fmla="*/ 207 h 229"/>
                  <a:gd name="T8" fmla="*/ 22 w 395"/>
                  <a:gd name="T9" fmla="*/ 208 h 229"/>
                  <a:gd name="T10" fmla="*/ 27 w 395"/>
                  <a:gd name="T11" fmla="*/ 205 h 229"/>
                  <a:gd name="T12" fmla="*/ 27 w 395"/>
                  <a:gd name="T13" fmla="*/ 198 h 229"/>
                  <a:gd name="T14" fmla="*/ 20 w 395"/>
                  <a:gd name="T15" fmla="*/ 190 h 229"/>
                  <a:gd name="T16" fmla="*/ 18 w 395"/>
                  <a:gd name="T17" fmla="*/ 178 h 229"/>
                  <a:gd name="T18" fmla="*/ 35 w 395"/>
                  <a:gd name="T19" fmla="*/ 171 h 229"/>
                  <a:gd name="T20" fmla="*/ 41 w 395"/>
                  <a:gd name="T21" fmla="*/ 172 h 229"/>
                  <a:gd name="T22" fmla="*/ 60 w 395"/>
                  <a:gd name="T23" fmla="*/ 173 h 229"/>
                  <a:gd name="T24" fmla="*/ 80 w 395"/>
                  <a:gd name="T25" fmla="*/ 166 h 229"/>
                  <a:gd name="T26" fmla="*/ 95 w 395"/>
                  <a:gd name="T27" fmla="*/ 155 h 229"/>
                  <a:gd name="T28" fmla="*/ 101 w 395"/>
                  <a:gd name="T29" fmla="*/ 145 h 229"/>
                  <a:gd name="T30" fmla="*/ 102 w 395"/>
                  <a:gd name="T31" fmla="*/ 148 h 229"/>
                  <a:gd name="T32" fmla="*/ 104 w 395"/>
                  <a:gd name="T33" fmla="*/ 151 h 229"/>
                  <a:gd name="T34" fmla="*/ 105 w 395"/>
                  <a:gd name="T35" fmla="*/ 154 h 229"/>
                  <a:gd name="T36" fmla="*/ 111 w 395"/>
                  <a:gd name="T37" fmla="*/ 161 h 229"/>
                  <a:gd name="T38" fmla="*/ 126 w 395"/>
                  <a:gd name="T39" fmla="*/ 164 h 229"/>
                  <a:gd name="T40" fmla="*/ 166 w 395"/>
                  <a:gd name="T41" fmla="*/ 196 h 229"/>
                  <a:gd name="T42" fmla="*/ 165 w 395"/>
                  <a:gd name="T43" fmla="*/ 203 h 229"/>
                  <a:gd name="T44" fmla="*/ 169 w 395"/>
                  <a:gd name="T45" fmla="*/ 207 h 229"/>
                  <a:gd name="T46" fmla="*/ 176 w 395"/>
                  <a:gd name="T47" fmla="*/ 203 h 229"/>
                  <a:gd name="T48" fmla="*/ 197 w 395"/>
                  <a:gd name="T49" fmla="*/ 176 h 229"/>
                  <a:gd name="T50" fmla="*/ 219 w 395"/>
                  <a:gd name="T51" fmla="*/ 172 h 229"/>
                  <a:gd name="T52" fmla="*/ 232 w 395"/>
                  <a:gd name="T53" fmla="*/ 147 h 229"/>
                  <a:gd name="T54" fmla="*/ 231 w 395"/>
                  <a:gd name="T55" fmla="*/ 140 h 229"/>
                  <a:gd name="T56" fmla="*/ 247 w 395"/>
                  <a:gd name="T57" fmla="*/ 137 h 229"/>
                  <a:gd name="T58" fmla="*/ 279 w 395"/>
                  <a:gd name="T59" fmla="*/ 138 h 229"/>
                  <a:gd name="T60" fmla="*/ 296 w 395"/>
                  <a:gd name="T61" fmla="*/ 131 h 229"/>
                  <a:gd name="T62" fmla="*/ 309 w 395"/>
                  <a:gd name="T63" fmla="*/ 148 h 229"/>
                  <a:gd name="T64" fmla="*/ 310 w 395"/>
                  <a:gd name="T65" fmla="*/ 151 h 229"/>
                  <a:gd name="T66" fmla="*/ 348 w 395"/>
                  <a:gd name="T67" fmla="*/ 162 h 229"/>
                  <a:gd name="T68" fmla="*/ 352 w 395"/>
                  <a:gd name="T69" fmla="*/ 135 h 229"/>
                  <a:gd name="T70" fmla="*/ 356 w 395"/>
                  <a:gd name="T71" fmla="*/ 104 h 229"/>
                  <a:gd name="T72" fmla="*/ 353 w 395"/>
                  <a:gd name="T73" fmla="*/ 88 h 229"/>
                  <a:gd name="T74" fmla="*/ 359 w 395"/>
                  <a:gd name="T75" fmla="*/ 42 h 229"/>
                  <a:gd name="T76" fmla="*/ 360 w 395"/>
                  <a:gd name="T77" fmla="*/ 34 h 229"/>
                  <a:gd name="T78" fmla="*/ 365 w 395"/>
                  <a:gd name="T79" fmla="*/ 28 h 229"/>
                  <a:gd name="T80" fmla="*/ 376 w 395"/>
                  <a:gd name="T81" fmla="*/ 30 h 229"/>
                  <a:gd name="T82" fmla="*/ 388 w 395"/>
                  <a:gd name="T83" fmla="*/ 28 h 229"/>
                  <a:gd name="T84" fmla="*/ 390 w 395"/>
                  <a:gd name="T85" fmla="*/ 25 h 229"/>
                  <a:gd name="T86" fmla="*/ 385 w 395"/>
                  <a:gd name="T87" fmla="*/ 6 h 229"/>
                  <a:gd name="T88" fmla="*/ 383 w 395"/>
                  <a:gd name="T89" fmla="*/ 0 h 229"/>
                  <a:gd name="T90" fmla="*/ 388 w 395"/>
                  <a:gd name="T91" fmla="*/ 1 h 229"/>
                  <a:gd name="T92" fmla="*/ 395 w 395"/>
                  <a:gd name="T93" fmla="*/ 10 h 2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395" h="229">
                    <a:moveTo>
                      <a:pt x="4" y="229"/>
                    </a:moveTo>
                    <a:lnTo>
                      <a:pt x="4" y="228"/>
                    </a:lnTo>
                    <a:lnTo>
                      <a:pt x="1" y="225"/>
                    </a:lnTo>
                    <a:lnTo>
                      <a:pt x="0" y="217"/>
                    </a:lnTo>
                    <a:lnTo>
                      <a:pt x="3" y="208"/>
                    </a:lnTo>
                    <a:lnTo>
                      <a:pt x="7" y="208"/>
                    </a:lnTo>
                    <a:lnTo>
                      <a:pt x="8" y="207"/>
                    </a:lnTo>
                    <a:lnTo>
                      <a:pt x="11" y="207"/>
                    </a:lnTo>
                    <a:lnTo>
                      <a:pt x="13" y="208"/>
                    </a:lnTo>
                    <a:lnTo>
                      <a:pt x="22" y="208"/>
                    </a:lnTo>
                    <a:lnTo>
                      <a:pt x="27" y="207"/>
                    </a:lnTo>
                    <a:lnTo>
                      <a:pt x="27" y="205"/>
                    </a:lnTo>
                    <a:lnTo>
                      <a:pt x="28" y="205"/>
                    </a:lnTo>
                    <a:lnTo>
                      <a:pt x="27" y="198"/>
                    </a:lnTo>
                    <a:lnTo>
                      <a:pt x="25" y="196"/>
                    </a:lnTo>
                    <a:lnTo>
                      <a:pt x="20" y="190"/>
                    </a:lnTo>
                    <a:lnTo>
                      <a:pt x="18" y="190"/>
                    </a:lnTo>
                    <a:lnTo>
                      <a:pt x="18" y="178"/>
                    </a:lnTo>
                    <a:lnTo>
                      <a:pt x="28" y="172"/>
                    </a:lnTo>
                    <a:lnTo>
                      <a:pt x="35" y="171"/>
                    </a:lnTo>
                    <a:lnTo>
                      <a:pt x="41" y="171"/>
                    </a:lnTo>
                    <a:lnTo>
                      <a:pt x="41" y="172"/>
                    </a:lnTo>
                    <a:lnTo>
                      <a:pt x="56" y="175"/>
                    </a:lnTo>
                    <a:lnTo>
                      <a:pt x="60" y="173"/>
                    </a:lnTo>
                    <a:lnTo>
                      <a:pt x="67" y="166"/>
                    </a:lnTo>
                    <a:lnTo>
                      <a:pt x="80" y="166"/>
                    </a:lnTo>
                    <a:lnTo>
                      <a:pt x="94" y="158"/>
                    </a:lnTo>
                    <a:lnTo>
                      <a:pt x="95" y="155"/>
                    </a:lnTo>
                    <a:lnTo>
                      <a:pt x="95" y="154"/>
                    </a:lnTo>
                    <a:lnTo>
                      <a:pt x="101" y="145"/>
                    </a:lnTo>
                    <a:lnTo>
                      <a:pt x="102" y="147"/>
                    </a:lnTo>
                    <a:lnTo>
                      <a:pt x="102" y="148"/>
                    </a:lnTo>
                    <a:lnTo>
                      <a:pt x="104" y="150"/>
                    </a:lnTo>
                    <a:lnTo>
                      <a:pt x="104" y="151"/>
                    </a:lnTo>
                    <a:lnTo>
                      <a:pt x="105" y="152"/>
                    </a:lnTo>
                    <a:lnTo>
                      <a:pt x="105" y="154"/>
                    </a:lnTo>
                    <a:lnTo>
                      <a:pt x="108" y="157"/>
                    </a:lnTo>
                    <a:lnTo>
                      <a:pt x="111" y="161"/>
                    </a:lnTo>
                    <a:lnTo>
                      <a:pt x="117" y="166"/>
                    </a:lnTo>
                    <a:lnTo>
                      <a:pt x="126" y="164"/>
                    </a:lnTo>
                    <a:lnTo>
                      <a:pt x="128" y="162"/>
                    </a:lnTo>
                    <a:lnTo>
                      <a:pt x="166" y="196"/>
                    </a:lnTo>
                    <a:lnTo>
                      <a:pt x="166" y="197"/>
                    </a:lnTo>
                    <a:lnTo>
                      <a:pt x="165" y="203"/>
                    </a:lnTo>
                    <a:lnTo>
                      <a:pt x="165" y="205"/>
                    </a:lnTo>
                    <a:lnTo>
                      <a:pt x="169" y="207"/>
                    </a:lnTo>
                    <a:lnTo>
                      <a:pt x="176" y="207"/>
                    </a:lnTo>
                    <a:lnTo>
                      <a:pt x="176" y="203"/>
                    </a:lnTo>
                    <a:lnTo>
                      <a:pt x="184" y="189"/>
                    </a:lnTo>
                    <a:lnTo>
                      <a:pt x="197" y="176"/>
                    </a:lnTo>
                    <a:lnTo>
                      <a:pt x="198" y="176"/>
                    </a:lnTo>
                    <a:lnTo>
                      <a:pt x="219" y="172"/>
                    </a:lnTo>
                    <a:lnTo>
                      <a:pt x="229" y="155"/>
                    </a:lnTo>
                    <a:lnTo>
                      <a:pt x="232" y="147"/>
                    </a:lnTo>
                    <a:lnTo>
                      <a:pt x="231" y="145"/>
                    </a:lnTo>
                    <a:lnTo>
                      <a:pt x="231" y="140"/>
                    </a:lnTo>
                    <a:lnTo>
                      <a:pt x="238" y="137"/>
                    </a:lnTo>
                    <a:lnTo>
                      <a:pt x="247" y="137"/>
                    </a:lnTo>
                    <a:lnTo>
                      <a:pt x="253" y="138"/>
                    </a:lnTo>
                    <a:lnTo>
                      <a:pt x="279" y="138"/>
                    </a:lnTo>
                    <a:lnTo>
                      <a:pt x="286" y="137"/>
                    </a:lnTo>
                    <a:lnTo>
                      <a:pt x="296" y="131"/>
                    </a:lnTo>
                    <a:lnTo>
                      <a:pt x="300" y="141"/>
                    </a:lnTo>
                    <a:lnTo>
                      <a:pt x="309" y="148"/>
                    </a:lnTo>
                    <a:lnTo>
                      <a:pt x="310" y="150"/>
                    </a:lnTo>
                    <a:lnTo>
                      <a:pt x="310" y="151"/>
                    </a:lnTo>
                    <a:lnTo>
                      <a:pt x="312" y="150"/>
                    </a:lnTo>
                    <a:lnTo>
                      <a:pt x="348" y="162"/>
                    </a:lnTo>
                    <a:lnTo>
                      <a:pt x="351" y="157"/>
                    </a:lnTo>
                    <a:lnTo>
                      <a:pt x="352" y="135"/>
                    </a:lnTo>
                    <a:lnTo>
                      <a:pt x="356" y="113"/>
                    </a:lnTo>
                    <a:lnTo>
                      <a:pt x="356" y="104"/>
                    </a:lnTo>
                    <a:lnTo>
                      <a:pt x="352" y="94"/>
                    </a:lnTo>
                    <a:lnTo>
                      <a:pt x="353" y="88"/>
                    </a:lnTo>
                    <a:lnTo>
                      <a:pt x="352" y="44"/>
                    </a:lnTo>
                    <a:lnTo>
                      <a:pt x="359" y="42"/>
                    </a:lnTo>
                    <a:lnTo>
                      <a:pt x="359" y="39"/>
                    </a:lnTo>
                    <a:lnTo>
                      <a:pt x="360" y="34"/>
                    </a:lnTo>
                    <a:lnTo>
                      <a:pt x="362" y="31"/>
                    </a:lnTo>
                    <a:lnTo>
                      <a:pt x="365" y="28"/>
                    </a:lnTo>
                    <a:lnTo>
                      <a:pt x="376" y="28"/>
                    </a:lnTo>
                    <a:lnTo>
                      <a:pt x="376" y="30"/>
                    </a:lnTo>
                    <a:lnTo>
                      <a:pt x="379" y="32"/>
                    </a:lnTo>
                    <a:lnTo>
                      <a:pt x="388" y="28"/>
                    </a:lnTo>
                    <a:lnTo>
                      <a:pt x="390" y="27"/>
                    </a:lnTo>
                    <a:lnTo>
                      <a:pt x="390" y="25"/>
                    </a:lnTo>
                    <a:lnTo>
                      <a:pt x="388" y="15"/>
                    </a:lnTo>
                    <a:lnTo>
                      <a:pt x="385" y="6"/>
                    </a:lnTo>
                    <a:lnTo>
                      <a:pt x="385" y="4"/>
                    </a:lnTo>
                    <a:lnTo>
                      <a:pt x="383" y="0"/>
                    </a:lnTo>
                    <a:lnTo>
                      <a:pt x="384" y="0"/>
                    </a:lnTo>
                    <a:lnTo>
                      <a:pt x="388" y="1"/>
                    </a:lnTo>
                    <a:lnTo>
                      <a:pt x="395" y="8"/>
                    </a:lnTo>
                    <a:lnTo>
                      <a:pt x="395" y="1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41" name="Freeform 3384">
                <a:extLst>
                  <a:ext uri="{FF2B5EF4-FFF2-40B4-BE49-F238E27FC236}">
                    <a16:creationId xmlns:a16="http://schemas.microsoft.com/office/drawing/2014/main" id="{33AF9538-CC6E-3CB6-B7D5-4D02D228CC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1" y="1598"/>
                <a:ext cx="21" cy="17"/>
              </a:xfrm>
              <a:custGeom>
                <a:avLst/>
                <a:gdLst>
                  <a:gd name="T0" fmla="*/ 83 w 83"/>
                  <a:gd name="T1" fmla="*/ 63 h 71"/>
                  <a:gd name="T2" fmla="*/ 80 w 83"/>
                  <a:gd name="T3" fmla="*/ 67 h 71"/>
                  <a:gd name="T4" fmla="*/ 74 w 83"/>
                  <a:gd name="T5" fmla="*/ 71 h 71"/>
                  <a:gd name="T6" fmla="*/ 65 w 83"/>
                  <a:gd name="T7" fmla="*/ 65 h 71"/>
                  <a:gd name="T8" fmla="*/ 52 w 83"/>
                  <a:gd name="T9" fmla="*/ 54 h 71"/>
                  <a:gd name="T10" fmla="*/ 50 w 83"/>
                  <a:gd name="T11" fmla="*/ 49 h 71"/>
                  <a:gd name="T12" fmla="*/ 50 w 83"/>
                  <a:gd name="T13" fmla="*/ 45 h 71"/>
                  <a:gd name="T14" fmla="*/ 48 w 83"/>
                  <a:gd name="T15" fmla="*/ 38 h 71"/>
                  <a:gd name="T16" fmla="*/ 28 w 83"/>
                  <a:gd name="T17" fmla="*/ 42 h 71"/>
                  <a:gd name="T18" fmla="*/ 19 w 83"/>
                  <a:gd name="T19" fmla="*/ 13 h 71"/>
                  <a:gd name="T20" fmla="*/ 16 w 83"/>
                  <a:gd name="T21" fmla="*/ 11 h 71"/>
                  <a:gd name="T22" fmla="*/ 10 w 83"/>
                  <a:gd name="T23" fmla="*/ 10 h 71"/>
                  <a:gd name="T24" fmla="*/ 6 w 83"/>
                  <a:gd name="T25" fmla="*/ 10 h 71"/>
                  <a:gd name="T26" fmla="*/ 3 w 83"/>
                  <a:gd name="T27" fmla="*/ 8 h 71"/>
                  <a:gd name="T28" fmla="*/ 0 w 83"/>
                  <a:gd name="T29" fmla="*/ 5 h 71"/>
                  <a:gd name="T30" fmla="*/ 0 w 83"/>
                  <a:gd name="T31" fmla="*/ 3 h 71"/>
                  <a:gd name="T32" fmla="*/ 2 w 83"/>
                  <a:gd name="T33" fmla="*/ 1 h 71"/>
                  <a:gd name="T34" fmla="*/ 2 w 83"/>
                  <a:gd name="T35" fmla="*/ 0 h 71"/>
                  <a:gd name="T36" fmla="*/ 3 w 83"/>
                  <a:gd name="T37" fmla="*/ 0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83" h="71">
                    <a:moveTo>
                      <a:pt x="83" y="63"/>
                    </a:moveTo>
                    <a:lnTo>
                      <a:pt x="80" y="67"/>
                    </a:lnTo>
                    <a:lnTo>
                      <a:pt x="74" y="71"/>
                    </a:lnTo>
                    <a:lnTo>
                      <a:pt x="65" y="65"/>
                    </a:lnTo>
                    <a:lnTo>
                      <a:pt x="52" y="54"/>
                    </a:lnTo>
                    <a:lnTo>
                      <a:pt x="50" y="49"/>
                    </a:lnTo>
                    <a:lnTo>
                      <a:pt x="50" y="45"/>
                    </a:lnTo>
                    <a:lnTo>
                      <a:pt x="48" y="38"/>
                    </a:lnTo>
                    <a:lnTo>
                      <a:pt x="28" y="42"/>
                    </a:lnTo>
                    <a:lnTo>
                      <a:pt x="19" y="13"/>
                    </a:lnTo>
                    <a:lnTo>
                      <a:pt x="16" y="11"/>
                    </a:lnTo>
                    <a:lnTo>
                      <a:pt x="10" y="10"/>
                    </a:lnTo>
                    <a:lnTo>
                      <a:pt x="6" y="10"/>
                    </a:lnTo>
                    <a:lnTo>
                      <a:pt x="3" y="8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3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42" name="Freeform 3385">
                <a:extLst>
                  <a:ext uri="{FF2B5EF4-FFF2-40B4-BE49-F238E27FC236}">
                    <a16:creationId xmlns:a16="http://schemas.microsoft.com/office/drawing/2014/main" id="{F1D4393D-D140-FCC7-3D1F-E1FEECAEB6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7" y="1613"/>
                <a:ext cx="31" cy="44"/>
              </a:xfrm>
              <a:custGeom>
                <a:avLst/>
                <a:gdLst>
                  <a:gd name="T0" fmla="*/ 119 w 123"/>
                  <a:gd name="T1" fmla="*/ 167 h 172"/>
                  <a:gd name="T2" fmla="*/ 102 w 123"/>
                  <a:gd name="T3" fmla="*/ 169 h 172"/>
                  <a:gd name="T4" fmla="*/ 76 w 123"/>
                  <a:gd name="T5" fmla="*/ 160 h 172"/>
                  <a:gd name="T6" fmla="*/ 73 w 123"/>
                  <a:gd name="T7" fmla="*/ 158 h 172"/>
                  <a:gd name="T8" fmla="*/ 67 w 123"/>
                  <a:gd name="T9" fmla="*/ 156 h 172"/>
                  <a:gd name="T10" fmla="*/ 58 w 123"/>
                  <a:gd name="T11" fmla="*/ 158 h 172"/>
                  <a:gd name="T12" fmla="*/ 54 w 123"/>
                  <a:gd name="T13" fmla="*/ 156 h 172"/>
                  <a:gd name="T14" fmla="*/ 48 w 123"/>
                  <a:gd name="T15" fmla="*/ 149 h 172"/>
                  <a:gd name="T16" fmla="*/ 49 w 123"/>
                  <a:gd name="T17" fmla="*/ 145 h 172"/>
                  <a:gd name="T18" fmla="*/ 51 w 123"/>
                  <a:gd name="T19" fmla="*/ 141 h 172"/>
                  <a:gd name="T20" fmla="*/ 47 w 123"/>
                  <a:gd name="T21" fmla="*/ 138 h 172"/>
                  <a:gd name="T22" fmla="*/ 41 w 123"/>
                  <a:gd name="T23" fmla="*/ 137 h 172"/>
                  <a:gd name="T24" fmla="*/ 37 w 123"/>
                  <a:gd name="T25" fmla="*/ 138 h 172"/>
                  <a:gd name="T26" fmla="*/ 30 w 123"/>
                  <a:gd name="T27" fmla="*/ 139 h 172"/>
                  <a:gd name="T28" fmla="*/ 24 w 123"/>
                  <a:gd name="T29" fmla="*/ 155 h 172"/>
                  <a:gd name="T30" fmla="*/ 14 w 123"/>
                  <a:gd name="T31" fmla="*/ 156 h 172"/>
                  <a:gd name="T32" fmla="*/ 16 w 123"/>
                  <a:gd name="T33" fmla="*/ 151 h 172"/>
                  <a:gd name="T34" fmla="*/ 11 w 123"/>
                  <a:gd name="T35" fmla="*/ 145 h 172"/>
                  <a:gd name="T36" fmla="*/ 9 w 123"/>
                  <a:gd name="T37" fmla="*/ 146 h 172"/>
                  <a:gd name="T38" fmla="*/ 4 w 123"/>
                  <a:gd name="T39" fmla="*/ 130 h 172"/>
                  <a:gd name="T40" fmla="*/ 6 w 123"/>
                  <a:gd name="T41" fmla="*/ 117 h 172"/>
                  <a:gd name="T42" fmla="*/ 4 w 123"/>
                  <a:gd name="T43" fmla="*/ 114 h 172"/>
                  <a:gd name="T44" fmla="*/ 0 w 123"/>
                  <a:gd name="T45" fmla="*/ 109 h 172"/>
                  <a:gd name="T46" fmla="*/ 3 w 123"/>
                  <a:gd name="T47" fmla="*/ 93 h 172"/>
                  <a:gd name="T48" fmla="*/ 3 w 123"/>
                  <a:gd name="T49" fmla="*/ 81 h 172"/>
                  <a:gd name="T50" fmla="*/ 0 w 123"/>
                  <a:gd name="T51" fmla="*/ 75 h 172"/>
                  <a:gd name="T52" fmla="*/ 9 w 123"/>
                  <a:gd name="T53" fmla="*/ 58 h 172"/>
                  <a:gd name="T54" fmla="*/ 18 w 123"/>
                  <a:gd name="T55" fmla="*/ 38 h 172"/>
                  <a:gd name="T56" fmla="*/ 20 w 123"/>
                  <a:gd name="T57" fmla="*/ 36 h 172"/>
                  <a:gd name="T58" fmla="*/ 32 w 123"/>
                  <a:gd name="T59" fmla="*/ 35 h 172"/>
                  <a:gd name="T60" fmla="*/ 34 w 123"/>
                  <a:gd name="T61" fmla="*/ 32 h 172"/>
                  <a:gd name="T62" fmla="*/ 21 w 123"/>
                  <a:gd name="T63" fmla="*/ 11 h 172"/>
                  <a:gd name="T64" fmla="*/ 24 w 123"/>
                  <a:gd name="T65" fmla="*/ 5 h 172"/>
                  <a:gd name="T66" fmla="*/ 20 w 123"/>
                  <a:gd name="T67" fmla="*/ 0 h 1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23" h="172">
                    <a:moveTo>
                      <a:pt x="123" y="172"/>
                    </a:moveTo>
                    <a:lnTo>
                      <a:pt x="119" y="167"/>
                    </a:lnTo>
                    <a:lnTo>
                      <a:pt x="118" y="167"/>
                    </a:lnTo>
                    <a:lnTo>
                      <a:pt x="102" y="169"/>
                    </a:lnTo>
                    <a:lnTo>
                      <a:pt x="77" y="163"/>
                    </a:lnTo>
                    <a:lnTo>
                      <a:pt x="76" y="160"/>
                    </a:lnTo>
                    <a:lnTo>
                      <a:pt x="73" y="159"/>
                    </a:lnTo>
                    <a:lnTo>
                      <a:pt x="73" y="158"/>
                    </a:lnTo>
                    <a:lnTo>
                      <a:pt x="71" y="156"/>
                    </a:lnTo>
                    <a:lnTo>
                      <a:pt x="67" y="156"/>
                    </a:lnTo>
                    <a:lnTo>
                      <a:pt x="64" y="158"/>
                    </a:lnTo>
                    <a:lnTo>
                      <a:pt x="58" y="158"/>
                    </a:lnTo>
                    <a:lnTo>
                      <a:pt x="55" y="156"/>
                    </a:lnTo>
                    <a:lnTo>
                      <a:pt x="54" y="156"/>
                    </a:lnTo>
                    <a:lnTo>
                      <a:pt x="48" y="153"/>
                    </a:lnTo>
                    <a:lnTo>
                      <a:pt x="48" y="149"/>
                    </a:lnTo>
                    <a:lnTo>
                      <a:pt x="49" y="148"/>
                    </a:lnTo>
                    <a:lnTo>
                      <a:pt x="49" y="145"/>
                    </a:lnTo>
                    <a:lnTo>
                      <a:pt x="51" y="142"/>
                    </a:lnTo>
                    <a:lnTo>
                      <a:pt x="51" y="141"/>
                    </a:lnTo>
                    <a:lnTo>
                      <a:pt x="49" y="139"/>
                    </a:lnTo>
                    <a:lnTo>
                      <a:pt x="47" y="138"/>
                    </a:lnTo>
                    <a:lnTo>
                      <a:pt x="42" y="138"/>
                    </a:lnTo>
                    <a:lnTo>
                      <a:pt x="41" y="137"/>
                    </a:lnTo>
                    <a:lnTo>
                      <a:pt x="39" y="137"/>
                    </a:lnTo>
                    <a:lnTo>
                      <a:pt x="37" y="138"/>
                    </a:lnTo>
                    <a:lnTo>
                      <a:pt x="35" y="138"/>
                    </a:lnTo>
                    <a:lnTo>
                      <a:pt x="30" y="139"/>
                    </a:lnTo>
                    <a:lnTo>
                      <a:pt x="24" y="153"/>
                    </a:lnTo>
                    <a:lnTo>
                      <a:pt x="24" y="155"/>
                    </a:lnTo>
                    <a:lnTo>
                      <a:pt x="21" y="156"/>
                    </a:lnTo>
                    <a:lnTo>
                      <a:pt x="14" y="156"/>
                    </a:lnTo>
                    <a:lnTo>
                      <a:pt x="14" y="153"/>
                    </a:lnTo>
                    <a:lnTo>
                      <a:pt x="16" y="151"/>
                    </a:lnTo>
                    <a:lnTo>
                      <a:pt x="16" y="145"/>
                    </a:lnTo>
                    <a:lnTo>
                      <a:pt x="11" y="145"/>
                    </a:lnTo>
                    <a:lnTo>
                      <a:pt x="10" y="146"/>
                    </a:lnTo>
                    <a:lnTo>
                      <a:pt x="9" y="146"/>
                    </a:lnTo>
                    <a:lnTo>
                      <a:pt x="6" y="141"/>
                    </a:lnTo>
                    <a:lnTo>
                      <a:pt x="4" y="130"/>
                    </a:lnTo>
                    <a:lnTo>
                      <a:pt x="4" y="120"/>
                    </a:lnTo>
                    <a:lnTo>
                      <a:pt x="6" y="117"/>
                    </a:lnTo>
                    <a:lnTo>
                      <a:pt x="6" y="116"/>
                    </a:lnTo>
                    <a:lnTo>
                      <a:pt x="4" y="114"/>
                    </a:lnTo>
                    <a:lnTo>
                      <a:pt x="3" y="112"/>
                    </a:lnTo>
                    <a:lnTo>
                      <a:pt x="0" y="109"/>
                    </a:lnTo>
                    <a:lnTo>
                      <a:pt x="0" y="99"/>
                    </a:lnTo>
                    <a:lnTo>
                      <a:pt x="3" y="93"/>
                    </a:lnTo>
                    <a:lnTo>
                      <a:pt x="6" y="81"/>
                    </a:lnTo>
                    <a:lnTo>
                      <a:pt x="3" y="81"/>
                    </a:lnTo>
                    <a:lnTo>
                      <a:pt x="0" y="79"/>
                    </a:lnTo>
                    <a:lnTo>
                      <a:pt x="0" y="75"/>
                    </a:lnTo>
                    <a:lnTo>
                      <a:pt x="6" y="61"/>
                    </a:lnTo>
                    <a:lnTo>
                      <a:pt x="9" y="58"/>
                    </a:lnTo>
                    <a:lnTo>
                      <a:pt x="16" y="45"/>
                    </a:lnTo>
                    <a:lnTo>
                      <a:pt x="18" y="38"/>
                    </a:lnTo>
                    <a:lnTo>
                      <a:pt x="18" y="36"/>
                    </a:lnTo>
                    <a:lnTo>
                      <a:pt x="20" y="36"/>
                    </a:lnTo>
                    <a:lnTo>
                      <a:pt x="30" y="35"/>
                    </a:lnTo>
                    <a:lnTo>
                      <a:pt x="32" y="35"/>
                    </a:lnTo>
                    <a:lnTo>
                      <a:pt x="32" y="33"/>
                    </a:lnTo>
                    <a:lnTo>
                      <a:pt x="34" y="32"/>
                    </a:lnTo>
                    <a:lnTo>
                      <a:pt x="32" y="22"/>
                    </a:lnTo>
                    <a:lnTo>
                      <a:pt x="21" y="11"/>
                    </a:lnTo>
                    <a:lnTo>
                      <a:pt x="23" y="7"/>
                    </a:lnTo>
                    <a:lnTo>
                      <a:pt x="24" y="5"/>
                    </a:lnTo>
                    <a:lnTo>
                      <a:pt x="20" y="1"/>
                    </a:lnTo>
                    <a:lnTo>
                      <a:pt x="2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43" name="Freeform 3386">
                <a:extLst>
                  <a:ext uri="{FF2B5EF4-FFF2-40B4-BE49-F238E27FC236}">
                    <a16:creationId xmlns:a16="http://schemas.microsoft.com/office/drawing/2014/main" id="{D09E4F7A-BC8B-1DB9-3959-341A488099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4" y="1653"/>
                <a:ext cx="36" cy="62"/>
              </a:xfrm>
              <a:custGeom>
                <a:avLst/>
                <a:gdLst>
                  <a:gd name="T0" fmla="*/ 3 w 144"/>
                  <a:gd name="T1" fmla="*/ 3 h 249"/>
                  <a:gd name="T2" fmla="*/ 13 w 144"/>
                  <a:gd name="T3" fmla="*/ 24 h 249"/>
                  <a:gd name="T4" fmla="*/ 14 w 144"/>
                  <a:gd name="T5" fmla="*/ 41 h 249"/>
                  <a:gd name="T6" fmla="*/ 30 w 144"/>
                  <a:gd name="T7" fmla="*/ 43 h 249"/>
                  <a:gd name="T8" fmla="*/ 37 w 144"/>
                  <a:gd name="T9" fmla="*/ 42 h 249"/>
                  <a:gd name="T10" fmla="*/ 41 w 144"/>
                  <a:gd name="T11" fmla="*/ 39 h 249"/>
                  <a:gd name="T12" fmla="*/ 42 w 144"/>
                  <a:gd name="T13" fmla="*/ 35 h 249"/>
                  <a:gd name="T14" fmla="*/ 53 w 144"/>
                  <a:gd name="T15" fmla="*/ 35 h 249"/>
                  <a:gd name="T16" fmla="*/ 59 w 144"/>
                  <a:gd name="T17" fmla="*/ 36 h 249"/>
                  <a:gd name="T18" fmla="*/ 63 w 144"/>
                  <a:gd name="T19" fmla="*/ 45 h 249"/>
                  <a:gd name="T20" fmla="*/ 60 w 144"/>
                  <a:gd name="T21" fmla="*/ 63 h 249"/>
                  <a:gd name="T22" fmla="*/ 70 w 144"/>
                  <a:gd name="T23" fmla="*/ 70 h 249"/>
                  <a:gd name="T24" fmla="*/ 87 w 144"/>
                  <a:gd name="T25" fmla="*/ 80 h 249"/>
                  <a:gd name="T26" fmla="*/ 98 w 144"/>
                  <a:gd name="T27" fmla="*/ 84 h 249"/>
                  <a:gd name="T28" fmla="*/ 100 w 144"/>
                  <a:gd name="T29" fmla="*/ 74 h 249"/>
                  <a:gd name="T30" fmla="*/ 105 w 144"/>
                  <a:gd name="T31" fmla="*/ 73 h 249"/>
                  <a:gd name="T32" fmla="*/ 108 w 144"/>
                  <a:gd name="T33" fmla="*/ 77 h 249"/>
                  <a:gd name="T34" fmla="*/ 109 w 144"/>
                  <a:gd name="T35" fmla="*/ 87 h 249"/>
                  <a:gd name="T36" fmla="*/ 109 w 144"/>
                  <a:gd name="T37" fmla="*/ 94 h 249"/>
                  <a:gd name="T38" fmla="*/ 117 w 144"/>
                  <a:gd name="T39" fmla="*/ 98 h 249"/>
                  <a:gd name="T40" fmla="*/ 124 w 144"/>
                  <a:gd name="T41" fmla="*/ 99 h 249"/>
                  <a:gd name="T42" fmla="*/ 136 w 144"/>
                  <a:gd name="T43" fmla="*/ 102 h 249"/>
                  <a:gd name="T44" fmla="*/ 134 w 144"/>
                  <a:gd name="T45" fmla="*/ 109 h 249"/>
                  <a:gd name="T46" fmla="*/ 115 w 144"/>
                  <a:gd name="T47" fmla="*/ 123 h 249"/>
                  <a:gd name="T48" fmla="*/ 104 w 144"/>
                  <a:gd name="T49" fmla="*/ 116 h 249"/>
                  <a:gd name="T50" fmla="*/ 98 w 144"/>
                  <a:gd name="T51" fmla="*/ 115 h 249"/>
                  <a:gd name="T52" fmla="*/ 74 w 144"/>
                  <a:gd name="T53" fmla="*/ 130 h 249"/>
                  <a:gd name="T54" fmla="*/ 63 w 144"/>
                  <a:gd name="T55" fmla="*/ 131 h 249"/>
                  <a:gd name="T56" fmla="*/ 60 w 144"/>
                  <a:gd name="T57" fmla="*/ 139 h 249"/>
                  <a:gd name="T58" fmla="*/ 66 w 144"/>
                  <a:gd name="T59" fmla="*/ 143 h 249"/>
                  <a:gd name="T60" fmla="*/ 64 w 144"/>
                  <a:gd name="T61" fmla="*/ 146 h 249"/>
                  <a:gd name="T62" fmla="*/ 59 w 144"/>
                  <a:gd name="T63" fmla="*/ 160 h 249"/>
                  <a:gd name="T64" fmla="*/ 55 w 144"/>
                  <a:gd name="T65" fmla="*/ 166 h 249"/>
                  <a:gd name="T66" fmla="*/ 56 w 144"/>
                  <a:gd name="T67" fmla="*/ 172 h 249"/>
                  <a:gd name="T68" fmla="*/ 74 w 144"/>
                  <a:gd name="T69" fmla="*/ 179 h 249"/>
                  <a:gd name="T70" fmla="*/ 78 w 144"/>
                  <a:gd name="T71" fmla="*/ 182 h 249"/>
                  <a:gd name="T72" fmla="*/ 84 w 144"/>
                  <a:gd name="T73" fmla="*/ 196 h 249"/>
                  <a:gd name="T74" fmla="*/ 108 w 144"/>
                  <a:gd name="T75" fmla="*/ 208 h 249"/>
                  <a:gd name="T76" fmla="*/ 113 w 144"/>
                  <a:gd name="T77" fmla="*/ 211 h 249"/>
                  <a:gd name="T78" fmla="*/ 117 w 144"/>
                  <a:gd name="T79" fmla="*/ 215 h 249"/>
                  <a:gd name="T80" fmla="*/ 120 w 144"/>
                  <a:gd name="T81" fmla="*/ 220 h 249"/>
                  <a:gd name="T82" fmla="*/ 124 w 144"/>
                  <a:gd name="T83" fmla="*/ 236 h 249"/>
                  <a:gd name="T84" fmla="*/ 123 w 144"/>
                  <a:gd name="T85" fmla="*/ 239 h 249"/>
                  <a:gd name="T86" fmla="*/ 144 w 144"/>
                  <a:gd name="T87" fmla="*/ 249 h 2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44" h="249">
                    <a:moveTo>
                      <a:pt x="0" y="0"/>
                    </a:moveTo>
                    <a:lnTo>
                      <a:pt x="3" y="3"/>
                    </a:lnTo>
                    <a:lnTo>
                      <a:pt x="10" y="14"/>
                    </a:lnTo>
                    <a:lnTo>
                      <a:pt x="13" y="24"/>
                    </a:lnTo>
                    <a:lnTo>
                      <a:pt x="14" y="39"/>
                    </a:lnTo>
                    <a:lnTo>
                      <a:pt x="14" y="41"/>
                    </a:lnTo>
                    <a:lnTo>
                      <a:pt x="27" y="42"/>
                    </a:lnTo>
                    <a:lnTo>
                      <a:pt x="30" y="43"/>
                    </a:lnTo>
                    <a:lnTo>
                      <a:pt x="35" y="43"/>
                    </a:lnTo>
                    <a:lnTo>
                      <a:pt x="37" y="42"/>
                    </a:lnTo>
                    <a:lnTo>
                      <a:pt x="40" y="41"/>
                    </a:lnTo>
                    <a:lnTo>
                      <a:pt x="41" y="39"/>
                    </a:lnTo>
                    <a:lnTo>
                      <a:pt x="41" y="38"/>
                    </a:lnTo>
                    <a:lnTo>
                      <a:pt x="42" y="35"/>
                    </a:lnTo>
                    <a:lnTo>
                      <a:pt x="44" y="34"/>
                    </a:lnTo>
                    <a:lnTo>
                      <a:pt x="53" y="35"/>
                    </a:lnTo>
                    <a:lnTo>
                      <a:pt x="57" y="35"/>
                    </a:lnTo>
                    <a:lnTo>
                      <a:pt x="59" y="36"/>
                    </a:lnTo>
                    <a:lnTo>
                      <a:pt x="63" y="39"/>
                    </a:lnTo>
                    <a:lnTo>
                      <a:pt x="63" y="45"/>
                    </a:lnTo>
                    <a:lnTo>
                      <a:pt x="60" y="57"/>
                    </a:lnTo>
                    <a:lnTo>
                      <a:pt x="60" y="63"/>
                    </a:lnTo>
                    <a:lnTo>
                      <a:pt x="67" y="67"/>
                    </a:lnTo>
                    <a:lnTo>
                      <a:pt x="70" y="70"/>
                    </a:lnTo>
                    <a:lnTo>
                      <a:pt x="81" y="76"/>
                    </a:lnTo>
                    <a:lnTo>
                      <a:pt x="87" y="80"/>
                    </a:lnTo>
                    <a:lnTo>
                      <a:pt x="95" y="84"/>
                    </a:lnTo>
                    <a:lnTo>
                      <a:pt x="98" y="84"/>
                    </a:lnTo>
                    <a:lnTo>
                      <a:pt x="100" y="78"/>
                    </a:lnTo>
                    <a:lnTo>
                      <a:pt x="100" y="74"/>
                    </a:lnTo>
                    <a:lnTo>
                      <a:pt x="104" y="73"/>
                    </a:lnTo>
                    <a:lnTo>
                      <a:pt x="105" y="73"/>
                    </a:lnTo>
                    <a:lnTo>
                      <a:pt x="107" y="76"/>
                    </a:lnTo>
                    <a:lnTo>
                      <a:pt x="108" y="77"/>
                    </a:lnTo>
                    <a:lnTo>
                      <a:pt x="109" y="81"/>
                    </a:lnTo>
                    <a:lnTo>
                      <a:pt x="109" y="87"/>
                    </a:lnTo>
                    <a:lnTo>
                      <a:pt x="108" y="90"/>
                    </a:lnTo>
                    <a:lnTo>
                      <a:pt x="109" y="94"/>
                    </a:lnTo>
                    <a:lnTo>
                      <a:pt x="116" y="96"/>
                    </a:lnTo>
                    <a:lnTo>
                      <a:pt x="117" y="98"/>
                    </a:lnTo>
                    <a:lnTo>
                      <a:pt x="119" y="98"/>
                    </a:lnTo>
                    <a:lnTo>
                      <a:pt x="124" y="99"/>
                    </a:lnTo>
                    <a:lnTo>
                      <a:pt x="130" y="99"/>
                    </a:lnTo>
                    <a:lnTo>
                      <a:pt x="136" y="102"/>
                    </a:lnTo>
                    <a:lnTo>
                      <a:pt x="136" y="105"/>
                    </a:lnTo>
                    <a:lnTo>
                      <a:pt x="134" y="109"/>
                    </a:lnTo>
                    <a:lnTo>
                      <a:pt x="120" y="124"/>
                    </a:lnTo>
                    <a:lnTo>
                      <a:pt x="115" y="123"/>
                    </a:lnTo>
                    <a:lnTo>
                      <a:pt x="112" y="122"/>
                    </a:lnTo>
                    <a:lnTo>
                      <a:pt x="104" y="116"/>
                    </a:lnTo>
                    <a:lnTo>
                      <a:pt x="100" y="115"/>
                    </a:lnTo>
                    <a:lnTo>
                      <a:pt x="98" y="115"/>
                    </a:lnTo>
                    <a:lnTo>
                      <a:pt x="90" y="119"/>
                    </a:lnTo>
                    <a:lnTo>
                      <a:pt x="74" y="130"/>
                    </a:lnTo>
                    <a:lnTo>
                      <a:pt x="64" y="131"/>
                    </a:lnTo>
                    <a:lnTo>
                      <a:pt x="63" y="131"/>
                    </a:lnTo>
                    <a:lnTo>
                      <a:pt x="62" y="134"/>
                    </a:lnTo>
                    <a:lnTo>
                      <a:pt x="60" y="139"/>
                    </a:lnTo>
                    <a:lnTo>
                      <a:pt x="60" y="140"/>
                    </a:lnTo>
                    <a:lnTo>
                      <a:pt x="66" y="143"/>
                    </a:lnTo>
                    <a:lnTo>
                      <a:pt x="66" y="144"/>
                    </a:lnTo>
                    <a:lnTo>
                      <a:pt x="64" y="146"/>
                    </a:lnTo>
                    <a:lnTo>
                      <a:pt x="64" y="147"/>
                    </a:lnTo>
                    <a:lnTo>
                      <a:pt x="59" y="160"/>
                    </a:lnTo>
                    <a:lnTo>
                      <a:pt x="56" y="163"/>
                    </a:lnTo>
                    <a:lnTo>
                      <a:pt x="55" y="166"/>
                    </a:lnTo>
                    <a:lnTo>
                      <a:pt x="55" y="172"/>
                    </a:lnTo>
                    <a:lnTo>
                      <a:pt x="56" y="172"/>
                    </a:lnTo>
                    <a:lnTo>
                      <a:pt x="56" y="173"/>
                    </a:lnTo>
                    <a:lnTo>
                      <a:pt x="74" y="179"/>
                    </a:lnTo>
                    <a:lnTo>
                      <a:pt x="77" y="182"/>
                    </a:lnTo>
                    <a:lnTo>
                      <a:pt x="78" y="182"/>
                    </a:lnTo>
                    <a:lnTo>
                      <a:pt x="78" y="184"/>
                    </a:lnTo>
                    <a:lnTo>
                      <a:pt x="84" y="196"/>
                    </a:lnTo>
                    <a:lnTo>
                      <a:pt x="93" y="203"/>
                    </a:lnTo>
                    <a:lnTo>
                      <a:pt x="108" y="208"/>
                    </a:lnTo>
                    <a:lnTo>
                      <a:pt x="109" y="208"/>
                    </a:lnTo>
                    <a:lnTo>
                      <a:pt x="113" y="211"/>
                    </a:lnTo>
                    <a:lnTo>
                      <a:pt x="116" y="213"/>
                    </a:lnTo>
                    <a:lnTo>
                      <a:pt x="117" y="215"/>
                    </a:lnTo>
                    <a:lnTo>
                      <a:pt x="120" y="218"/>
                    </a:lnTo>
                    <a:lnTo>
                      <a:pt x="120" y="220"/>
                    </a:lnTo>
                    <a:lnTo>
                      <a:pt x="122" y="222"/>
                    </a:lnTo>
                    <a:lnTo>
                      <a:pt x="124" y="236"/>
                    </a:lnTo>
                    <a:lnTo>
                      <a:pt x="124" y="237"/>
                    </a:lnTo>
                    <a:lnTo>
                      <a:pt x="123" y="239"/>
                    </a:lnTo>
                    <a:lnTo>
                      <a:pt x="124" y="239"/>
                    </a:lnTo>
                    <a:lnTo>
                      <a:pt x="144" y="24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44" name="Freeform 3387">
                <a:extLst>
                  <a:ext uri="{FF2B5EF4-FFF2-40B4-BE49-F238E27FC236}">
                    <a16:creationId xmlns:a16="http://schemas.microsoft.com/office/drawing/2014/main" id="{463B6D61-B7FF-030C-61DC-BD0862AC83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5" y="1657"/>
                <a:ext cx="93" cy="65"/>
              </a:xfrm>
              <a:custGeom>
                <a:avLst/>
                <a:gdLst>
                  <a:gd name="T0" fmla="*/ 6 w 370"/>
                  <a:gd name="T1" fmla="*/ 262 h 262"/>
                  <a:gd name="T2" fmla="*/ 57 w 370"/>
                  <a:gd name="T3" fmla="*/ 257 h 262"/>
                  <a:gd name="T4" fmla="*/ 73 w 370"/>
                  <a:gd name="T5" fmla="*/ 262 h 262"/>
                  <a:gd name="T6" fmla="*/ 83 w 370"/>
                  <a:gd name="T7" fmla="*/ 241 h 262"/>
                  <a:gd name="T8" fmla="*/ 80 w 370"/>
                  <a:gd name="T9" fmla="*/ 230 h 262"/>
                  <a:gd name="T10" fmla="*/ 126 w 370"/>
                  <a:gd name="T11" fmla="*/ 227 h 262"/>
                  <a:gd name="T12" fmla="*/ 130 w 370"/>
                  <a:gd name="T13" fmla="*/ 214 h 262"/>
                  <a:gd name="T14" fmla="*/ 134 w 370"/>
                  <a:gd name="T15" fmla="*/ 208 h 262"/>
                  <a:gd name="T16" fmla="*/ 138 w 370"/>
                  <a:gd name="T17" fmla="*/ 202 h 262"/>
                  <a:gd name="T18" fmla="*/ 137 w 370"/>
                  <a:gd name="T19" fmla="*/ 204 h 262"/>
                  <a:gd name="T20" fmla="*/ 129 w 370"/>
                  <a:gd name="T21" fmla="*/ 198 h 262"/>
                  <a:gd name="T22" fmla="*/ 129 w 370"/>
                  <a:gd name="T23" fmla="*/ 194 h 262"/>
                  <a:gd name="T24" fmla="*/ 131 w 370"/>
                  <a:gd name="T25" fmla="*/ 166 h 262"/>
                  <a:gd name="T26" fmla="*/ 136 w 370"/>
                  <a:gd name="T27" fmla="*/ 144 h 262"/>
                  <a:gd name="T28" fmla="*/ 134 w 370"/>
                  <a:gd name="T29" fmla="*/ 142 h 262"/>
                  <a:gd name="T30" fmla="*/ 133 w 370"/>
                  <a:gd name="T31" fmla="*/ 135 h 262"/>
                  <a:gd name="T32" fmla="*/ 136 w 370"/>
                  <a:gd name="T33" fmla="*/ 134 h 262"/>
                  <a:gd name="T34" fmla="*/ 144 w 370"/>
                  <a:gd name="T35" fmla="*/ 127 h 262"/>
                  <a:gd name="T36" fmla="*/ 145 w 370"/>
                  <a:gd name="T37" fmla="*/ 124 h 262"/>
                  <a:gd name="T38" fmla="*/ 177 w 370"/>
                  <a:gd name="T39" fmla="*/ 106 h 262"/>
                  <a:gd name="T40" fmla="*/ 189 w 370"/>
                  <a:gd name="T41" fmla="*/ 97 h 262"/>
                  <a:gd name="T42" fmla="*/ 205 w 370"/>
                  <a:gd name="T43" fmla="*/ 86 h 262"/>
                  <a:gd name="T44" fmla="*/ 232 w 370"/>
                  <a:gd name="T45" fmla="*/ 83 h 262"/>
                  <a:gd name="T46" fmla="*/ 238 w 370"/>
                  <a:gd name="T47" fmla="*/ 85 h 262"/>
                  <a:gd name="T48" fmla="*/ 265 w 370"/>
                  <a:gd name="T49" fmla="*/ 82 h 262"/>
                  <a:gd name="T50" fmla="*/ 278 w 370"/>
                  <a:gd name="T51" fmla="*/ 60 h 262"/>
                  <a:gd name="T52" fmla="*/ 279 w 370"/>
                  <a:gd name="T53" fmla="*/ 57 h 262"/>
                  <a:gd name="T54" fmla="*/ 281 w 370"/>
                  <a:gd name="T55" fmla="*/ 54 h 262"/>
                  <a:gd name="T56" fmla="*/ 288 w 370"/>
                  <a:gd name="T57" fmla="*/ 68 h 262"/>
                  <a:gd name="T58" fmla="*/ 289 w 370"/>
                  <a:gd name="T59" fmla="*/ 78 h 262"/>
                  <a:gd name="T60" fmla="*/ 296 w 370"/>
                  <a:gd name="T61" fmla="*/ 72 h 262"/>
                  <a:gd name="T62" fmla="*/ 310 w 370"/>
                  <a:gd name="T63" fmla="*/ 61 h 262"/>
                  <a:gd name="T64" fmla="*/ 311 w 370"/>
                  <a:gd name="T65" fmla="*/ 57 h 262"/>
                  <a:gd name="T66" fmla="*/ 318 w 370"/>
                  <a:gd name="T67" fmla="*/ 55 h 262"/>
                  <a:gd name="T68" fmla="*/ 324 w 370"/>
                  <a:gd name="T69" fmla="*/ 53 h 262"/>
                  <a:gd name="T70" fmla="*/ 325 w 370"/>
                  <a:gd name="T71" fmla="*/ 50 h 262"/>
                  <a:gd name="T72" fmla="*/ 330 w 370"/>
                  <a:gd name="T73" fmla="*/ 39 h 262"/>
                  <a:gd name="T74" fmla="*/ 332 w 370"/>
                  <a:gd name="T75" fmla="*/ 34 h 262"/>
                  <a:gd name="T76" fmla="*/ 345 w 370"/>
                  <a:gd name="T77" fmla="*/ 19 h 262"/>
                  <a:gd name="T78" fmla="*/ 370 w 370"/>
                  <a:gd name="T79" fmla="*/ 0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70" h="262">
                    <a:moveTo>
                      <a:pt x="0" y="262"/>
                    </a:moveTo>
                    <a:lnTo>
                      <a:pt x="6" y="262"/>
                    </a:lnTo>
                    <a:lnTo>
                      <a:pt x="34" y="252"/>
                    </a:lnTo>
                    <a:lnTo>
                      <a:pt x="57" y="257"/>
                    </a:lnTo>
                    <a:lnTo>
                      <a:pt x="71" y="262"/>
                    </a:lnTo>
                    <a:lnTo>
                      <a:pt x="73" y="262"/>
                    </a:lnTo>
                    <a:lnTo>
                      <a:pt x="81" y="247"/>
                    </a:lnTo>
                    <a:lnTo>
                      <a:pt x="83" y="241"/>
                    </a:lnTo>
                    <a:lnTo>
                      <a:pt x="83" y="238"/>
                    </a:lnTo>
                    <a:lnTo>
                      <a:pt x="80" y="230"/>
                    </a:lnTo>
                    <a:lnTo>
                      <a:pt x="116" y="230"/>
                    </a:lnTo>
                    <a:lnTo>
                      <a:pt x="126" y="227"/>
                    </a:lnTo>
                    <a:lnTo>
                      <a:pt x="126" y="226"/>
                    </a:lnTo>
                    <a:lnTo>
                      <a:pt x="130" y="214"/>
                    </a:lnTo>
                    <a:lnTo>
                      <a:pt x="131" y="212"/>
                    </a:lnTo>
                    <a:lnTo>
                      <a:pt x="134" y="208"/>
                    </a:lnTo>
                    <a:lnTo>
                      <a:pt x="138" y="204"/>
                    </a:lnTo>
                    <a:lnTo>
                      <a:pt x="138" y="202"/>
                    </a:lnTo>
                    <a:lnTo>
                      <a:pt x="137" y="202"/>
                    </a:lnTo>
                    <a:lnTo>
                      <a:pt x="137" y="204"/>
                    </a:lnTo>
                    <a:lnTo>
                      <a:pt x="131" y="201"/>
                    </a:lnTo>
                    <a:lnTo>
                      <a:pt x="129" y="198"/>
                    </a:lnTo>
                    <a:lnTo>
                      <a:pt x="127" y="195"/>
                    </a:lnTo>
                    <a:lnTo>
                      <a:pt x="129" y="194"/>
                    </a:lnTo>
                    <a:lnTo>
                      <a:pt x="129" y="180"/>
                    </a:lnTo>
                    <a:lnTo>
                      <a:pt x="131" y="166"/>
                    </a:lnTo>
                    <a:lnTo>
                      <a:pt x="130" y="156"/>
                    </a:lnTo>
                    <a:lnTo>
                      <a:pt x="136" y="144"/>
                    </a:lnTo>
                    <a:lnTo>
                      <a:pt x="136" y="142"/>
                    </a:lnTo>
                    <a:lnTo>
                      <a:pt x="134" y="142"/>
                    </a:lnTo>
                    <a:lnTo>
                      <a:pt x="133" y="141"/>
                    </a:lnTo>
                    <a:lnTo>
                      <a:pt x="133" y="135"/>
                    </a:lnTo>
                    <a:lnTo>
                      <a:pt x="134" y="135"/>
                    </a:lnTo>
                    <a:lnTo>
                      <a:pt x="136" y="134"/>
                    </a:lnTo>
                    <a:lnTo>
                      <a:pt x="140" y="131"/>
                    </a:lnTo>
                    <a:lnTo>
                      <a:pt x="144" y="127"/>
                    </a:lnTo>
                    <a:lnTo>
                      <a:pt x="143" y="125"/>
                    </a:lnTo>
                    <a:lnTo>
                      <a:pt x="145" y="124"/>
                    </a:lnTo>
                    <a:lnTo>
                      <a:pt x="165" y="110"/>
                    </a:lnTo>
                    <a:lnTo>
                      <a:pt x="177" y="106"/>
                    </a:lnTo>
                    <a:lnTo>
                      <a:pt x="187" y="97"/>
                    </a:lnTo>
                    <a:lnTo>
                      <a:pt x="189" y="97"/>
                    </a:lnTo>
                    <a:lnTo>
                      <a:pt x="193" y="93"/>
                    </a:lnTo>
                    <a:lnTo>
                      <a:pt x="205" y="86"/>
                    </a:lnTo>
                    <a:lnTo>
                      <a:pt x="224" y="82"/>
                    </a:lnTo>
                    <a:lnTo>
                      <a:pt x="232" y="83"/>
                    </a:lnTo>
                    <a:lnTo>
                      <a:pt x="236" y="85"/>
                    </a:lnTo>
                    <a:lnTo>
                      <a:pt x="238" y="85"/>
                    </a:lnTo>
                    <a:lnTo>
                      <a:pt x="260" y="83"/>
                    </a:lnTo>
                    <a:lnTo>
                      <a:pt x="265" y="82"/>
                    </a:lnTo>
                    <a:lnTo>
                      <a:pt x="271" y="77"/>
                    </a:lnTo>
                    <a:lnTo>
                      <a:pt x="278" y="60"/>
                    </a:lnTo>
                    <a:lnTo>
                      <a:pt x="278" y="57"/>
                    </a:lnTo>
                    <a:lnTo>
                      <a:pt x="279" y="57"/>
                    </a:lnTo>
                    <a:lnTo>
                      <a:pt x="279" y="55"/>
                    </a:lnTo>
                    <a:lnTo>
                      <a:pt x="281" y="54"/>
                    </a:lnTo>
                    <a:lnTo>
                      <a:pt x="282" y="54"/>
                    </a:lnTo>
                    <a:lnTo>
                      <a:pt x="288" y="68"/>
                    </a:lnTo>
                    <a:lnTo>
                      <a:pt x="289" y="75"/>
                    </a:lnTo>
                    <a:lnTo>
                      <a:pt x="289" y="78"/>
                    </a:lnTo>
                    <a:lnTo>
                      <a:pt x="291" y="78"/>
                    </a:lnTo>
                    <a:lnTo>
                      <a:pt x="296" y="72"/>
                    </a:lnTo>
                    <a:lnTo>
                      <a:pt x="302" y="68"/>
                    </a:lnTo>
                    <a:lnTo>
                      <a:pt x="310" y="61"/>
                    </a:lnTo>
                    <a:lnTo>
                      <a:pt x="311" y="58"/>
                    </a:lnTo>
                    <a:lnTo>
                      <a:pt x="311" y="57"/>
                    </a:lnTo>
                    <a:lnTo>
                      <a:pt x="313" y="57"/>
                    </a:lnTo>
                    <a:lnTo>
                      <a:pt x="318" y="55"/>
                    </a:lnTo>
                    <a:lnTo>
                      <a:pt x="323" y="53"/>
                    </a:lnTo>
                    <a:lnTo>
                      <a:pt x="324" y="53"/>
                    </a:lnTo>
                    <a:lnTo>
                      <a:pt x="324" y="51"/>
                    </a:lnTo>
                    <a:lnTo>
                      <a:pt x="325" y="50"/>
                    </a:lnTo>
                    <a:lnTo>
                      <a:pt x="325" y="47"/>
                    </a:lnTo>
                    <a:lnTo>
                      <a:pt x="330" y="39"/>
                    </a:lnTo>
                    <a:lnTo>
                      <a:pt x="331" y="37"/>
                    </a:lnTo>
                    <a:lnTo>
                      <a:pt x="332" y="34"/>
                    </a:lnTo>
                    <a:lnTo>
                      <a:pt x="334" y="33"/>
                    </a:lnTo>
                    <a:lnTo>
                      <a:pt x="345" y="19"/>
                    </a:lnTo>
                    <a:lnTo>
                      <a:pt x="369" y="0"/>
                    </a:lnTo>
                    <a:lnTo>
                      <a:pt x="37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45" name="Freeform 3388">
                <a:extLst>
                  <a:ext uri="{FF2B5EF4-FFF2-40B4-BE49-F238E27FC236}">
                    <a16:creationId xmlns:a16="http://schemas.microsoft.com/office/drawing/2014/main" id="{2176971E-97C3-6C94-8584-FA4ABE137F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0" y="1715"/>
                <a:ext cx="15" cy="7"/>
              </a:xfrm>
              <a:custGeom>
                <a:avLst/>
                <a:gdLst>
                  <a:gd name="T0" fmla="*/ 0 w 59"/>
                  <a:gd name="T1" fmla="*/ 0 h 29"/>
                  <a:gd name="T2" fmla="*/ 2 w 59"/>
                  <a:gd name="T3" fmla="*/ 0 h 29"/>
                  <a:gd name="T4" fmla="*/ 9 w 59"/>
                  <a:gd name="T5" fmla="*/ 1 h 29"/>
                  <a:gd name="T6" fmla="*/ 30 w 59"/>
                  <a:gd name="T7" fmla="*/ 2 h 29"/>
                  <a:gd name="T8" fmla="*/ 31 w 59"/>
                  <a:gd name="T9" fmla="*/ 4 h 29"/>
                  <a:gd name="T10" fmla="*/ 44 w 59"/>
                  <a:gd name="T11" fmla="*/ 10 h 29"/>
                  <a:gd name="T12" fmla="*/ 44 w 59"/>
                  <a:gd name="T13" fmla="*/ 11 h 29"/>
                  <a:gd name="T14" fmla="*/ 48 w 59"/>
                  <a:gd name="T15" fmla="*/ 21 h 29"/>
                  <a:gd name="T16" fmla="*/ 53 w 59"/>
                  <a:gd name="T17" fmla="*/ 21 h 29"/>
                  <a:gd name="T18" fmla="*/ 56 w 59"/>
                  <a:gd name="T19" fmla="*/ 24 h 29"/>
                  <a:gd name="T20" fmla="*/ 58 w 59"/>
                  <a:gd name="T21" fmla="*/ 28 h 29"/>
                  <a:gd name="T22" fmla="*/ 59 w 59"/>
                  <a:gd name="T23" fmla="*/ 2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9" h="29">
                    <a:moveTo>
                      <a:pt x="0" y="0"/>
                    </a:moveTo>
                    <a:lnTo>
                      <a:pt x="2" y="0"/>
                    </a:lnTo>
                    <a:lnTo>
                      <a:pt x="9" y="1"/>
                    </a:lnTo>
                    <a:lnTo>
                      <a:pt x="30" y="2"/>
                    </a:lnTo>
                    <a:lnTo>
                      <a:pt x="31" y="4"/>
                    </a:lnTo>
                    <a:lnTo>
                      <a:pt x="44" y="10"/>
                    </a:lnTo>
                    <a:lnTo>
                      <a:pt x="44" y="11"/>
                    </a:lnTo>
                    <a:lnTo>
                      <a:pt x="48" y="21"/>
                    </a:lnTo>
                    <a:lnTo>
                      <a:pt x="53" y="21"/>
                    </a:lnTo>
                    <a:lnTo>
                      <a:pt x="56" y="24"/>
                    </a:lnTo>
                    <a:lnTo>
                      <a:pt x="58" y="28"/>
                    </a:lnTo>
                    <a:lnTo>
                      <a:pt x="59" y="2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46" name="Line 3389">
                <a:extLst>
                  <a:ext uri="{FF2B5EF4-FFF2-40B4-BE49-F238E27FC236}">
                    <a16:creationId xmlns:a16="http://schemas.microsoft.com/office/drawing/2014/main" id="{544ABDA5-7D0D-C248-9DA7-056314C2CC8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280" y="1715"/>
                <a:ext cx="0" cy="0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47" name="Line 3390">
                <a:extLst>
                  <a:ext uri="{FF2B5EF4-FFF2-40B4-BE49-F238E27FC236}">
                    <a16:creationId xmlns:a16="http://schemas.microsoft.com/office/drawing/2014/main" id="{E3E1C6BF-9184-FCAA-74A6-9729BA742C4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80" y="1715"/>
                <a:ext cx="0" cy="0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48" name="Freeform 3391">
                <a:extLst>
                  <a:ext uri="{FF2B5EF4-FFF2-40B4-BE49-F238E27FC236}">
                    <a16:creationId xmlns:a16="http://schemas.microsoft.com/office/drawing/2014/main" id="{F9268ABF-E4EE-0A04-1335-074A6279EF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5" y="1722"/>
                <a:ext cx="34" cy="56"/>
              </a:xfrm>
              <a:custGeom>
                <a:avLst/>
                <a:gdLst>
                  <a:gd name="T0" fmla="*/ 0 w 137"/>
                  <a:gd name="T1" fmla="*/ 0 h 226"/>
                  <a:gd name="T2" fmla="*/ 0 w 137"/>
                  <a:gd name="T3" fmla="*/ 2 h 226"/>
                  <a:gd name="T4" fmla="*/ 3 w 137"/>
                  <a:gd name="T5" fmla="*/ 25 h 226"/>
                  <a:gd name="T6" fmla="*/ 7 w 137"/>
                  <a:gd name="T7" fmla="*/ 36 h 226"/>
                  <a:gd name="T8" fmla="*/ 17 w 137"/>
                  <a:gd name="T9" fmla="*/ 49 h 226"/>
                  <a:gd name="T10" fmla="*/ 27 w 137"/>
                  <a:gd name="T11" fmla="*/ 59 h 226"/>
                  <a:gd name="T12" fmla="*/ 27 w 137"/>
                  <a:gd name="T13" fmla="*/ 60 h 226"/>
                  <a:gd name="T14" fmla="*/ 28 w 137"/>
                  <a:gd name="T15" fmla="*/ 62 h 226"/>
                  <a:gd name="T16" fmla="*/ 28 w 137"/>
                  <a:gd name="T17" fmla="*/ 66 h 226"/>
                  <a:gd name="T18" fmla="*/ 25 w 137"/>
                  <a:gd name="T19" fmla="*/ 69 h 226"/>
                  <a:gd name="T20" fmla="*/ 24 w 137"/>
                  <a:gd name="T21" fmla="*/ 73 h 226"/>
                  <a:gd name="T22" fmla="*/ 21 w 137"/>
                  <a:gd name="T23" fmla="*/ 76 h 226"/>
                  <a:gd name="T24" fmla="*/ 23 w 137"/>
                  <a:gd name="T25" fmla="*/ 76 h 226"/>
                  <a:gd name="T26" fmla="*/ 28 w 137"/>
                  <a:gd name="T27" fmla="*/ 81 h 226"/>
                  <a:gd name="T28" fmla="*/ 28 w 137"/>
                  <a:gd name="T29" fmla="*/ 83 h 226"/>
                  <a:gd name="T30" fmla="*/ 47 w 137"/>
                  <a:gd name="T31" fmla="*/ 85 h 226"/>
                  <a:gd name="T32" fmla="*/ 74 w 137"/>
                  <a:gd name="T33" fmla="*/ 92 h 226"/>
                  <a:gd name="T34" fmla="*/ 77 w 137"/>
                  <a:gd name="T35" fmla="*/ 99 h 226"/>
                  <a:gd name="T36" fmla="*/ 76 w 137"/>
                  <a:gd name="T37" fmla="*/ 105 h 226"/>
                  <a:gd name="T38" fmla="*/ 76 w 137"/>
                  <a:gd name="T39" fmla="*/ 113 h 226"/>
                  <a:gd name="T40" fmla="*/ 74 w 137"/>
                  <a:gd name="T41" fmla="*/ 113 h 226"/>
                  <a:gd name="T42" fmla="*/ 74 w 137"/>
                  <a:gd name="T43" fmla="*/ 115 h 226"/>
                  <a:gd name="T44" fmla="*/ 88 w 137"/>
                  <a:gd name="T45" fmla="*/ 127 h 226"/>
                  <a:gd name="T46" fmla="*/ 104 w 137"/>
                  <a:gd name="T47" fmla="*/ 133 h 226"/>
                  <a:gd name="T48" fmla="*/ 107 w 137"/>
                  <a:gd name="T49" fmla="*/ 136 h 226"/>
                  <a:gd name="T50" fmla="*/ 107 w 137"/>
                  <a:gd name="T51" fmla="*/ 140 h 226"/>
                  <a:gd name="T52" fmla="*/ 109 w 137"/>
                  <a:gd name="T53" fmla="*/ 140 h 226"/>
                  <a:gd name="T54" fmla="*/ 117 w 137"/>
                  <a:gd name="T55" fmla="*/ 144 h 226"/>
                  <a:gd name="T56" fmla="*/ 119 w 137"/>
                  <a:gd name="T57" fmla="*/ 145 h 226"/>
                  <a:gd name="T58" fmla="*/ 119 w 137"/>
                  <a:gd name="T59" fmla="*/ 148 h 226"/>
                  <a:gd name="T60" fmla="*/ 122 w 137"/>
                  <a:gd name="T61" fmla="*/ 155 h 226"/>
                  <a:gd name="T62" fmla="*/ 124 w 137"/>
                  <a:gd name="T63" fmla="*/ 158 h 226"/>
                  <a:gd name="T64" fmla="*/ 126 w 137"/>
                  <a:gd name="T65" fmla="*/ 158 h 226"/>
                  <a:gd name="T66" fmla="*/ 126 w 137"/>
                  <a:gd name="T67" fmla="*/ 183 h 226"/>
                  <a:gd name="T68" fmla="*/ 127 w 137"/>
                  <a:gd name="T69" fmla="*/ 189 h 226"/>
                  <a:gd name="T70" fmla="*/ 127 w 137"/>
                  <a:gd name="T71" fmla="*/ 193 h 226"/>
                  <a:gd name="T72" fmla="*/ 129 w 137"/>
                  <a:gd name="T73" fmla="*/ 197 h 226"/>
                  <a:gd name="T74" fmla="*/ 129 w 137"/>
                  <a:gd name="T75" fmla="*/ 203 h 226"/>
                  <a:gd name="T76" fmla="*/ 130 w 137"/>
                  <a:gd name="T77" fmla="*/ 207 h 226"/>
                  <a:gd name="T78" fmla="*/ 130 w 137"/>
                  <a:gd name="T79" fmla="*/ 218 h 226"/>
                  <a:gd name="T80" fmla="*/ 131 w 137"/>
                  <a:gd name="T81" fmla="*/ 222 h 226"/>
                  <a:gd name="T82" fmla="*/ 131 w 137"/>
                  <a:gd name="T83" fmla="*/ 223 h 226"/>
                  <a:gd name="T84" fmla="*/ 133 w 137"/>
                  <a:gd name="T85" fmla="*/ 225 h 226"/>
                  <a:gd name="T86" fmla="*/ 136 w 137"/>
                  <a:gd name="T87" fmla="*/ 225 h 226"/>
                  <a:gd name="T88" fmla="*/ 137 w 137"/>
                  <a:gd name="T89" fmla="*/ 226 h 2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37" h="226">
                    <a:moveTo>
                      <a:pt x="0" y="0"/>
                    </a:moveTo>
                    <a:lnTo>
                      <a:pt x="0" y="2"/>
                    </a:lnTo>
                    <a:lnTo>
                      <a:pt x="3" y="25"/>
                    </a:lnTo>
                    <a:lnTo>
                      <a:pt x="7" y="36"/>
                    </a:lnTo>
                    <a:lnTo>
                      <a:pt x="17" y="49"/>
                    </a:lnTo>
                    <a:lnTo>
                      <a:pt x="27" y="59"/>
                    </a:lnTo>
                    <a:lnTo>
                      <a:pt x="27" y="60"/>
                    </a:lnTo>
                    <a:lnTo>
                      <a:pt x="28" y="62"/>
                    </a:lnTo>
                    <a:lnTo>
                      <a:pt x="28" y="66"/>
                    </a:lnTo>
                    <a:lnTo>
                      <a:pt x="25" y="69"/>
                    </a:lnTo>
                    <a:lnTo>
                      <a:pt x="24" y="73"/>
                    </a:lnTo>
                    <a:lnTo>
                      <a:pt x="21" y="76"/>
                    </a:lnTo>
                    <a:lnTo>
                      <a:pt x="23" y="76"/>
                    </a:lnTo>
                    <a:lnTo>
                      <a:pt x="28" y="81"/>
                    </a:lnTo>
                    <a:lnTo>
                      <a:pt x="28" y="83"/>
                    </a:lnTo>
                    <a:lnTo>
                      <a:pt x="47" y="85"/>
                    </a:lnTo>
                    <a:lnTo>
                      <a:pt x="74" y="92"/>
                    </a:lnTo>
                    <a:lnTo>
                      <a:pt x="77" y="99"/>
                    </a:lnTo>
                    <a:lnTo>
                      <a:pt x="76" y="105"/>
                    </a:lnTo>
                    <a:lnTo>
                      <a:pt x="76" y="113"/>
                    </a:lnTo>
                    <a:lnTo>
                      <a:pt x="74" y="113"/>
                    </a:lnTo>
                    <a:lnTo>
                      <a:pt x="74" y="115"/>
                    </a:lnTo>
                    <a:lnTo>
                      <a:pt x="88" y="127"/>
                    </a:lnTo>
                    <a:lnTo>
                      <a:pt x="104" y="133"/>
                    </a:lnTo>
                    <a:lnTo>
                      <a:pt x="107" y="136"/>
                    </a:lnTo>
                    <a:lnTo>
                      <a:pt x="107" y="140"/>
                    </a:lnTo>
                    <a:lnTo>
                      <a:pt x="109" y="140"/>
                    </a:lnTo>
                    <a:lnTo>
                      <a:pt x="117" y="144"/>
                    </a:lnTo>
                    <a:lnTo>
                      <a:pt x="119" y="145"/>
                    </a:lnTo>
                    <a:lnTo>
                      <a:pt x="119" y="148"/>
                    </a:lnTo>
                    <a:lnTo>
                      <a:pt x="122" y="155"/>
                    </a:lnTo>
                    <a:lnTo>
                      <a:pt x="124" y="158"/>
                    </a:lnTo>
                    <a:lnTo>
                      <a:pt x="126" y="158"/>
                    </a:lnTo>
                    <a:lnTo>
                      <a:pt x="126" y="183"/>
                    </a:lnTo>
                    <a:lnTo>
                      <a:pt x="127" y="189"/>
                    </a:lnTo>
                    <a:lnTo>
                      <a:pt x="127" y="193"/>
                    </a:lnTo>
                    <a:lnTo>
                      <a:pt x="129" y="197"/>
                    </a:lnTo>
                    <a:lnTo>
                      <a:pt x="129" y="203"/>
                    </a:lnTo>
                    <a:lnTo>
                      <a:pt x="130" y="207"/>
                    </a:lnTo>
                    <a:lnTo>
                      <a:pt x="130" y="218"/>
                    </a:lnTo>
                    <a:lnTo>
                      <a:pt x="131" y="222"/>
                    </a:lnTo>
                    <a:lnTo>
                      <a:pt x="131" y="223"/>
                    </a:lnTo>
                    <a:lnTo>
                      <a:pt x="133" y="225"/>
                    </a:lnTo>
                    <a:lnTo>
                      <a:pt x="136" y="225"/>
                    </a:lnTo>
                    <a:lnTo>
                      <a:pt x="137" y="22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49" name="Freeform 3392">
                <a:extLst>
                  <a:ext uri="{FF2B5EF4-FFF2-40B4-BE49-F238E27FC236}">
                    <a16:creationId xmlns:a16="http://schemas.microsoft.com/office/drawing/2014/main" id="{5403DD1A-1C1B-8067-FCB7-1B890DD62A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1656"/>
                <a:ext cx="35" cy="25"/>
              </a:xfrm>
              <a:custGeom>
                <a:avLst/>
                <a:gdLst>
                  <a:gd name="T0" fmla="*/ 138 w 138"/>
                  <a:gd name="T1" fmla="*/ 102 h 102"/>
                  <a:gd name="T2" fmla="*/ 135 w 138"/>
                  <a:gd name="T3" fmla="*/ 95 h 102"/>
                  <a:gd name="T4" fmla="*/ 134 w 138"/>
                  <a:gd name="T5" fmla="*/ 87 h 102"/>
                  <a:gd name="T6" fmla="*/ 128 w 138"/>
                  <a:gd name="T7" fmla="*/ 76 h 102"/>
                  <a:gd name="T8" fmla="*/ 127 w 138"/>
                  <a:gd name="T9" fmla="*/ 76 h 102"/>
                  <a:gd name="T10" fmla="*/ 124 w 138"/>
                  <a:gd name="T11" fmla="*/ 73 h 102"/>
                  <a:gd name="T12" fmla="*/ 124 w 138"/>
                  <a:gd name="T13" fmla="*/ 74 h 102"/>
                  <a:gd name="T14" fmla="*/ 109 w 138"/>
                  <a:gd name="T15" fmla="*/ 80 h 102"/>
                  <a:gd name="T16" fmla="*/ 107 w 138"/>
                  <a:gd name="T17" fmla="*/ 80 h 102"/>
                  <a:gd name="T18" fmla="*/ 103 w 138"/>
                  <a:gd name="T19" fmla="*/ 84 h 102"/>
                  <a:gd name="T20" fmla="*/ 94 w 138"/>
                  <a:gd name="T21" fmla="*/ 87 h 102"/>
                  <a:gd name="T22" fmla="*/ 90 w 138"/>
                  <a:gd name="T23" fmla="*/ 89 h 102"/>
                  <a:gd name="T24" fmla="*/ 85 w 138"/>
                  <a:gd name="T25" fmla="*/ 91 h 102"/>
                  <a:gd name="T26" fmla="*/ 83 w 138"/>
                  <a:gd name="T27" fmla="*/ 92 h 102"/>
                  <a:gd name="T28" fmla="*/ 76 w 138"/>
                  <a:gd name="T29" fmla="*/ 91 h 102"/>
                  <a:gd name="T30" fmla="*/ 70 w 138"/>
                  <a:gd name="T31" fmla="*/ 91 h 102"/>
                  <a:gd name="T32" fmla="*/ 68 w 138"/>
                  <a:gd name="T33" fmla="*/ 89 h 102"/>
                  <a:gd name="T34" fmla="*/ 65 w 138"/>
                  <a:gd name="T35" fmla="*/ 89 h 102"/>
                  <a:gd name="T36" fmla="*/ 58 w 138"/>
                  <a:gd name="T37" fmla="*/ 84 h 102"/>
                  <a:gd name="T38" fmla="*/ 56 w 138"/>
                  <a:gd name="T39" fmla="*/ 77 h 102"/>
                  <a:gd name="T40" fmla="*/ 56 w 138"/>
                  <a:gd name="T41" fmla="*/ 76 h 102"/>
                  <a:gd name="T42" fmla="*/ 57 w 138"/>
                  <a:gd name="T43" fmla="*/ 74 h 102"/>
                  <a:gd name="T44" fmla="*/ 56 w 138"/>
                  <a:gd name="T45" fmla="*/ 74 h 102"/>
                  <a:gd name="T46" fmla="*/ 51 w 138"/>
                  <a:gd name="T47" fmla="*/ 73 h 102"/>
                  <a:gd name="T48" fmla="*/ 51 w 138"/>
                  <a:gd name="T49" fmla="*/ 72 h 102"/>
                  <a:gd name="T50" fmla="*/ 53 w 138"/>
                  <a:gd name="T51" fmla="*/ 72 h 102"/>
                  <a:gd name="T52" fmla="*/ 53 w 138"/>
                  <a:gd name="T53" fmla="*/ 70 h 102"/>
                  <a:gd name="T54" fmla="*/ 51 w 138"/>
                  <a:gd name="T55" fmla="*/ 69 h 102"/>
                  <a:gd name="T56" fmla="*/ 51 w 138"/>
                  <a:gd name="T57" fmla="*/ 66 h 102"/>
                  <a:gd name="T58" fmla="*/ 49 w 138"/>
                  <a:gd name="T59" fmla="*/ 59 h 102"/>
                  <a:gd name="T60" fmla="*/ 49 w 138"/>
                  <a:gd name="T61" fmla="*/ 57 h 102"/>
                  <a:gd name="T62" fmla="*/ 47 w 138"/>
                  <a:gd name="T63" fmla="*/ 56 h 102"/>
                  <a:gd name="T64" fmla="*/ 42 w 138"/>
                  <a:gd name="T65" fmla="*/ 46 h 102"/>
                  <a:gd name="T66" fmla="*/ 15 w 138"/>
                  <a:gd name="T67" fmla="*/ 25 h 102"/>
                  <a:gd name="T68" fmla="*/ 13 w 138"/>
                  <a:gd name="T69" fmla="*/ 25 h 102"/>
                  <a:gd name="T70" fmla="*/ 11 w 138"/>
                  <a:gd name="T71" fmla="*/ 28 h 102"/>
                  <a:gd name="T72" fmla="*/ 3 w 138"/>
                  <a:gd name="T73" fmla="*/ 28 h 102"/>
                  <a:gd name="T74" fmla="*/ 3 w 138"/>
                  <a:gd name="T75" fmla="*/ 27 h 102"/>
                  <a:gd name="T76" fmla="*/ 1 w 138"/>
                  <a:gd name="T77" fmla="*/ 27 h 102"/>
                  <a:gd name="T78" fmla="*/ 1 w 138"/>
                  <a:gd name="T79" fmla="*/ 24 h 102"/>
                  <a:gd name="T80" fmla="*/ 0 w 138"/>
                  <a:gd name="T81" fmla="*/ 22 h 102"/>
                  <a:gd name="T82" fmla="*/ 1 w 138"/>
                  <a:gd name="T83" fmla="*/ 22 h 102"/>
                  <a:gd name="T84" fmla="*/ 8 w 138"/>
                  <a:gd name="T85" fmla="*/ 4 h 102"/>
                  <a:gd name="T86" fmla="*/ 8 w 138"/>
                  <a:gd name="T87" fmla="*/ 3 h 102"/>
                  <a:gd name="T88" fmla="*/ 9 w 138"/>
                  <a:gd name="T89" fmla="*/ 2 h 102"/>
                  <a:gd name="T90" fmla="*/ 9 w 138"/>
                  <a:gd name="T91" fmla="*/ 0 h 102"/>
                  <a:gd name="T92" fmla="*/ 5 w 138"/>
                  <a:gd name="T93" fmla="*/ 2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38" h="102">
                    <a:moveTo>
                      <a:pt x="138" y="102"/>
                    </a:moveTo>
                    <a:lnTo>
                      <a:pt x="135" y="95"/>
                    </a:lnTo>
                    <a:lnTo>
                      <a:pt x="134" y="87"/>
                    </a:lnTo>
                    <a:lnTo>
                      <a:pt x="128" y="76"/>
                    </a:lnTo>
                    <a:lnTo>
                      <a:pt x="127" y="76"/>
                    </a:lnTo>
                    <a:lnTo>
                      <a:pt x="124" y="73"/>
                    </a:lnTo>
                    <a:lnTo>
                      <a:pt x="124" y="74"/>
                    </a:lnTo>
                    <a:lnTo>
                      <a:pt x="109" y="80"/>
                    </a:lnTo>
                    <a:lnTo>
                      <a:pt x="107" y="80"/>
                    </a:lnTo>
                    <a:lnTo>
                      <a:pt x="103" y="84"/>
                    </a:lnTo>
                    <a:lnTo>
                      <a:pt x="94" y="87"/>
                    </a:lnTo>
                    <a:lnTo>
                      <a:pt x="90" y="89"/>
                    </a:lnTo>
                    <a:lnTo>
                      <a:pt x="85" y="91"/>
                    </a:lnTo>
                    <a:lnTo>
                      <a:pt x="83" y="92"/>
                    </a:lnTo>
                    <a:lnTo>
                      <a:pt x="76" y="91"/>
                    </a:lnTo>
                    <a:lnTo>
                      <a:pt x="70" y="91"/>
                    </a:lnTo>
                    <a:lnTo>
                      <a:pt x="68" y="89"/>
                    </a:lnTo>
                    <a:lnTo>
                      <a:pt x="65" y="89"/>
                    </a:lnTo>
                    <a:lnTo>
                      <a:pt x="58" y="84"/>
                    </a:lnTo>
                    <a:lnTo>
                      <a:pt x="56" y="77"/>
                    </a:lnTo>
                    <a:lnTo>
                      <a:pt x="56" y="76"/>
                    </a:lnTo>
                    <a:lnTo>
                      <a:pt x="57" y="74"/>
                    </a:lnTo>
                    <a:lnTo>
                      <a:pt x="56" y="74"/>
                    </a:lnTo>
                    <a:lnTo>
                      <a:pt x="51" y="73"/>
                    </a:lnTo>
                    <a:lnTo>
                      <a:pt x="51" y="72"/>
                    </a:lnTo>
                    <a:lnTo>
                      <a:pt x="53" y="72"/>
                    </a:lnTo>
                    <a:lnTo>
                      <a:pt x="53" y="70"/>
                    </a:lnTo>
                    <a:lnTo>
                      <a:pt x="51" y="69"/>
                    </a:lnTo>
                    <a:lnTo>
                      <a:pt x="51" y="66"/>
                    </a:lnTo>
                    <a:lnTo>
                      <a:pt x="49" y="59"/>
                    </a:lnTo>
                    <a:lnTo>
                      <a:pt x="49" y="57"/>
                    </a:lnTo>
                    <a:lnTo>
                      <a:pt x="47" y="56"/>
                    </a:lnTo>
                    <a:lnTo>
                      <a:pt x="42" y="46"/>
                    </a:lnTo>
                    <a:lnTo>
                      <a:pt x="15" y="25"/>
                    </a:lnTo>
                    <a:lnTo>
                      <a:pt x="13" y="25"/>
                    </a:lnTo>
                    <a:lnTo>
                      <a:pt x="11" y="28"/>
                    </a:lnTo>
                    <a:lnTo>
                      <a:pt x="3" y="28"/>
                    </a:lnTo>
                    <a:lnTo>
                      <a:pt x="3" y="27"/>
                    </a:lnTo>
                    <a:lnTo>
                      <a:pt x="1" y="27"/>
                    </a:lnTo>
                    <a:lnTo>
                      <a:pt x="1" y="24"/>
                    </a:lnTo>
                    <a:lnTo>
                      <a:pt x="0" y="22"/>
                    </a:lnTo>
                    <a:lnTo>
                      <a:pt x="1" y="22"/>
                    </a:lnTo>
                    <a:lnTo>
                      <a:pt x="8" y="4"/>
                    </a:lnTo>
                    <a:lnTo>
                      <a:pt x="8" y="3"/>
                    </a:lnTo>
                    <a:lnTo>
                      <a:pt x="9" y="2"/>
                    </a:lnTo>
                    <a:lnTo>
                      <a:pt x="9" y="0"/>
                    </a:lnTo>
                    <a:lnTo>
                      <a:pt x="5" y="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50" name="Freeform 3393">
                <a:extLst>
                  <a:ext uri="{FF2B5EF4-FFF2-40B4-BE49-F238E27FC236}">
                    <a16:creationId xmlns:a16="http://schemas.microsoft.com/office/drawing/2014/main" id="{0E4DBB0C-89D3-4315-649E-3BE7D90AF8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0" y="1780"/>
                <a:ext cx="38" cy="19"/>
              </a:xfrm>
              <a:custGeom>
                <a:avLst/>
                <a:gdLst>
                  <a:gd name="T0" fmla="*/ 0 w 154"/>
                  <a:gd name="T1" fmla="*/ 43 h 77"/>
                  <a:gd name="T2" fmla="*/ 2 w 154"/>
                  <a:gd name="T3" fmla="*/ 45 h 77"/>
                  <a:gd name="T4" fmla="*/ 6 w 154"/>
                  <a:gd name="T5" fmla="*/ 43 h 77"/>
                  <a:gd name="T6" fmla="*/ 10 w 154"/>
                  <a:gd name="T7" fmla="*/ 41 h 77"/>
                  <a:gd name="T8" fmla="*/ 16 w 154"/>
                  <a:gd name="T9" fmla="*/ 39 h 77"/>
                  <a:gd name="T10" fmla="*/ 19 w 154"/>
                  <a:gd name="T11" fmla="*/ 36 h 77"/>
                  <a:gd name="T12" fmla="*/ 20 w 154"/>
                  <a:gd name="T13" fmla="*/ 36 h 77"/>
                  <a:gd name="T14" fmla="*/ 24 w 154"/>
                  <a:gd name="T15" fmla="*/ 32 h 77"/>
                  <a:gd name="T16" fmla="*/ 24 w 154"/>
                  <a:gd name="T17" fmla="*/ 29 h 77"/>
                  <a:gd name="T18" fmla="*/ 26 w 154"/>
                  <a:gd name="T19" fmla="*/ 26 h 77"/>
                  <a:gd name="T20" fmla="*/ 26 w 154"/>
                  <a:gd name="T21" fmla="*/ 21 h 77"/>
                  <a:gd name="T22" fmla="*/ 24 w 154"/>
                  <a:gd name="T23" fmla="*/ 21 h 77"/>
                  <a:gd name="T24" fmla="*/ 23 w 154"/>
                  <a:gd name="T25" fmla="*/ 15 h 77"/>
                  <a:gd name="T26" fmla="*/ 24 w 154"/>
                  <a:gd name="T27" fmla="*/ 11 h 77"/>
                  <a:gd name="T28" fmla="*/ 37 w 154"/>
                  <a:gd name="T29" fmla="*/ 1 h 77"/>
                  <a:gd name="T30" fmla="*/ 37 w 154"/>
                  <a:gd name="T31" fmla="*/ 0 h 77"/>
                  <a:gd name="T32" fmla="*/ 39 w 154"/>
                  <a:gd name="T33" fmla="*/ 0 h 77"/>
                  <a:gd name="T34" fmla="*/ 42 w 154"/>
                  <a:gd name="T35" fmla="*/ 1 h 77"/>
                  <a:gd name="T36" fmla="*/ 44 w 154"/>
                  <a:gd name="T37" fmla="*/ 3 h 77"/>
                  <a:gd name="T38" fmla="*/ 45 w 154"/>
                  <a:gd name="T39" fmla="*/ 3 h 77"/>
                  <a:gd name="T40" fmla="*/ 48 w 154"/>
                  <a:gd name="T41" fmla="*/ 0 h 77"/>
                  <a:gd name="T42" fmla="*/ 53 w 154"/>
                  <a:gd name="T43" fmla="*/ 5 h 77"/>
                  <a:gd name="T44" fmla="*/ 66 w 154"/>
                  <a:gd name="T45" fmla="*/ 0 h 77"/>
                  <a:gd name="T46" fmla="*/ 68 w 154"/>
                  <a:gd name="T47" fmla="*/ 0 h 77"/>
                  <a:gd name="T48" fmla="*/ 79 w 154"/>
                  <a:gd name="T49" fmla="*/ 12 h 77"/>
                  <a:gd name="T50" fmla="*/ 87 w 154"/>
                  <a:gd name="T51" fmla="*/ 19 h 77"/>
                  <a:gd name="T52" fmla="*/ 94 w 154"/>
                  <a:gd name="T53" fmla="*/ 24 h 77"/>
                  <a:gd name="T54" fmla="*/ 105 w 154"/>
                  <a:gd name="T55" fmla="*/ 28 h 77"/>
                  <a:gd name="T56" fmla="*/ 106 w 154"/>
                  <a:gd name="T57" fmla="*/ 29 h 77"/>
                  <a:gd name="T58" fmla="*/ 109 w 154"/>
                  <a:gd name="T59" fmla="*/ 29 h 77"/>
                  <a:gd name="T60" fmla="*/ 116 w 154"/>
                  <a:gd name="T61" fmla="*/ 32 h 77"/>
                  <a:gd name="T62" fmla="*/ 129 w 154"/>
                  <a:gd name="T63" fmla="*/ 35 h 77"/>
                  <a:gd name="T64" fmla="*/ 129 w 154"/>
                  <a:gd name="T65" fmla="*/ 36 h 77"/>
                  <a:gd name="T66" fmla="*/ 132 w 154"/>
                  <a:gd name="T67" fmla="*/ 36 h 77"/>
                  <a:gd name="T68" fmla="*/ 132 w 154"/>
                  <a:gd name="T69" fmla="*/ 38 h 77"/>
                  <a:gd name="T70" fmla="*/ 133 w 154"/>
                  <a:gd name="T71" fmla="*/ 38 h 77"/>
                  <a:gd name="T72" fmla="*/ 133 w 154"/>
                  <a:gd name="T73" fmla="*/ 39 h 77"/>
                  <a:gd name="T74" fmla="*/ 137 w 154"/>
                  <a:gd name="T75" fmla="*/ 48 h 77"/>
                  <a:gd name="T76" fmla="*/ 143 w 154"/>
                  <a:gd name="T77" fmla="*/ 53 h 77"/>
                  <a:gd name="T78" fmla="*/ 149 w 154"/>
                  <a:gd name="T79" fmla="*/ 56 h 77"/>
                  <a:gd name="T80" fmla="*/ 150 w 154"/>
                  <a:gd name="T81" fmla="*/ 56 h 77"/>
                  <a:gd name="T82" fmla="*/ 151 w 154"/>
                  <a:gd name="T83" fmla="*/ 57 h 77"/>
                  <a:gd name="T84" fmla="*/ 153 w 154"/>
                  <a:gd name="T85" fmla="*/ 57 h 77"/>
                  <a:gd name="T86" fmla="*/ 153 w 154"/>
                  <a:gd name="T87" fmla="*/ 75 h 77"/>
                  <a:gd name="T88" fmla="*/ 154 w 154"/>
                  <a:gd name="T89" fmla="*/ 77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54" h="77">
                    <a:moveTo>
                      <a:pt x="0" y="43"/>
                    </a:moveTo>
                    <a:lnTo>
                      <a:pt x="2" y="45"/>
                    </a:lnTo>
                    <a:lnTo>
                      <a:pt x="6" y="43"/>
                    </a:lnTo>
                    <a:lnTo>
                      <a:pt x="10" y="41"/>
                    </a:lnTo>
                    <a:lnTo>
                      <a:pt x="16" y="39"/>
                    </a:lnTo>
                    <a:lnTo>
                      <a:pt x="19" y="36"/>
                    </a:lnTo>
                    <a:lnTo>
                      <a:pt x="20" y="36"/>
                    </a:lnTo>
                    <a:lnTo>
                      <a:pt x="24" y="32"/>
                    </a:lnTo>
                    <a:lnTo>
                      <a:pt x="24" y="29"/>
                    </a:lnTo>
                    <a:lnTo>
                      <a:pt x="26" y="26"/>
                    </a:lnTo>
                    <a:lnTo>
                      <a:pt x="26" y="21"/>
                    </a:lnTo>
                    <a:lnTo>
                      <a:pt x="24" y="21"/>
                    </a:lnTo>
                    <a:lnTo>
                      <a:pt x="23" y="15"/>
                    </a:lnTo>
                    <a:lnTo>
                      <a:pt x="24" y="11"/>
                    </a:lnTo>
                    <a:lnTo>
                      <a:pt x="37" y="1"/>
                    </a:lnTo>
                    <a:lnTo>
                      <a:pt x="37" y="0"/>
                    </a:lnTo>
                    <a:lnTo>
                      <a:pt x="39" y="0"/>
                    </a:lnTo>
                    <a:lnTo>
                      <a:pt x="42" y="1"/>
                    </a:lnTo>
                    <a:lnTo>
                      <a:pt x="44" y="3"/>
                    </a:lnTo>
                    <a:lnTo>
                      <a:pt x="45" y="3"/>
                    </a:lnTo>
                    <a:lnTo>
                      <a:pt x="48" y="0"/>
                    </a:lnTo>
                    <a:lnTo>
                      <a:pt x="53" y="5"/>
                    </a:lnTo>
                    <a:lnTo>
                      <a:pt x="66" y="0"/>
                    </a:lnTo>
                    <a:lnTo>
                      <a:pt x="68" y="0"/>
                    </a:lnTo>
                    <a:lnTo>
                      <a:pt x="79" y="12"/>
                    </a:lnTo>
                    <a:lnTo>
                      <a:pt x="87" y="19"/>
                    </a:lnTo>
                    <a:lnTo>
                      <a:pt x="94" y="24"/>
                    </a:lnTo>
                    <a:lnTo>
                      <a:pt x="105" y="28"/>
                    </a:lnTo>
                    <a:lnTo>
                      <a:pt x="106" y="29"/>
                    </a:lnTo>
                    <a:lnTo>
                      <a:pt x="109" y="29"/>
                    </a:lnTo>
                    <a:lnTo>
                      <a:pt x="116" y="32"/>
                    </a:lnTo>
                    <a:lnTo>
                      <a:pt x="129" y="35"/>
                    </a:lnTo>
                    <a:lnTo>
                      <a:pt x="129" y="36"/>
                    </a:lnTo>
                    <a:lnTo>
                      <a:pt x="132" y="36"/>
                    </a:lnTo>
                    <a:lnTo>
                      <a:pt x="132" y="38"/>
                    </a:lnTo>
                    <a:lnTo>
                      <a:pt x="133" y="38"/>
                    </a:lnTo>
                    <a:lnTo>
                      <a:pt x="133" y="39"/>
                    </a:lnTo>
                    <a:lnTo>
                      <a:pt x="137" y="48"/>
                    </a:lnTo>
                    <a:lnTo>
                      <a:pt x="143" y="53"/>
                    </a:lnTo>
                    <a:lnTo>
                      <a:pt x="149" y="56"/>
                    </a:lnTo>
                    <a:lnTo>
                      <a:pt x="150" y="56"/>
                    </a:lnTo>
                    <a:lnTo>
                      <a:pt x="151" y="57"/>
                    </a:lnTo>
                    <a:lnTo>
                      <a:pt x="153" y="57"/>
                    </a:lnTo>
                    <a:lnTo>
                      <a:pt x="153" y="75"/>
                    </a:lnTo>
                    <a:lnTo>
                      <a:pt x="154" y="7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51" name="Freeform 3394">
                <a:extLst>
                  <a:ext uri="{FF2B5EF4-FFF2-40B4-BE49-F238E27FC236}">
                    <a16:creationId xmlns:a16="http://schemas.microsoft.com/office/drawing/2014/main" id="{DA352884-C149-1F48-A333-B184006BE7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5" y="1799"/>
                <a:ext cx="85" cy="93"/>
              </a:xfrm>
              <a:custGeom>
                <a:avLst/>
                <a:gdLst>
                  <a:gd name="T0" fmla="*/ 332 w 342"/>
                  <a:gd name="T1" fmla="*/ 364 h 369"/>
                  <a:gd name="T2" fmla="*/ 317 w 342"/>
                  <a:gd name="T3" fmla="*/ 362 h 369"/>
                  <a:gd name="T4" fmla="*/ 315 w 342"/>
                  <a:gd name="T5" fmla="*/ 346 h 369"/>
                  <a:gd name="T6" fmla="*/ 300 w 342"/>
                  <a:gd name="T7" fmla="*/ 312 h 369"/>
                  <a:gd name="T8" fmla="*/ 276 w 342"/>
                  <a:gd name="T9" fmla="*/ 289 h 369"/>
                  <a:gd name="T10" fmla="*/ 278 w 342"/>
                  <a:gd name="T11" fmla="*/ 259 h 369"/>
                  <a:gd name="T12" fmla="*/ 271 w 342"/>
                  <a:gd name="T13" fmla="*/ 264 h 369"/>
                  <a:gd name="T14" fmla="*/ 265 w 342"/>
                  <a:gd name="T15" fmla="*/ 269 h 369"/>
                  <a:gd name="T16" fmla="*/ 252 w 342"/>
                  <a:gd name="T17" fmla="*/ 264 h 369"/>
                  <a:gd name="T18" fmla="*/ 254 w 342"/>
                  <a:gd name="T19" fmla="*/ 254 h 369"/>
                  <a:gd name="T20" fmla="*/ 247 w 342"/>
                  <a:gd name="T21" fmla="*/ 252 h 369"/>
                  <a:gd name="T22" fmla="*/ 241 w 342"/>
                  <a:gd name="T23" fmla="*/ 255 h 369"/>
                  <a:gd name="T24" fmla="*/ 216 w 342"/>
                  <a:gd name="T25" fmla="*/ 275 h 369"/>
                  <a:gd name="T26" fmla="*/ 211 w 342"/>
                  <a:gd name="T27" fmla="*/ 276 h 369"/>
                  <a:gd name="T28" fmla="*/ 190 w 342"/>
                  <a:gd name="T29" fmla="*/ 303 h 369"/>
                  <a:gd name="T30" fmla="*/ 197 w 342"/>
                  <a:gd name="T31" fmla="*/ 315 h 369"/>
                  <a:gd name="T32" fmla="*/ 191 w 342"/>
                  <a:gd name="T33" fmla="*/ 326 h 369"/>
                  <a:gd name="T34" fmla="*/ 171 w 342"/>
                  <a:gd name="T35" fmla="*/ 326 h 369"/>
                  <a:gd name="T36" fmla="*/ 152 w 342"/>
                  <a:gd name="T37" fmla="*/ 333 h 369"/>
                  <a:gd name="T38" fmla="*/ 137 w 342"/>
                  <a:gd name="T39" fmla="*/ 311 h 369"/>
                  <a:gd name="T40" fmla="*/ 127 w 342"/>
                  <a:gd name="T41" fmla="*/ 289 h 369"/>
                  <a:gd name="T42" fmla="*/ 127 w 342"/>
                  <a:gd name="T43" fmla="*/ 286 h 369"/>
                  <a:gd name="T44" fmla="*/ 135 w 342"/>
                  <a:gd name="T45" fmla="*/ 254 h 369"/>
                  <a:gd name="T46" fmla="*/ 139 w 342"/>
                  <a:gd name="T47" fmla="*/ 245 h 369"/>
                  <a:gd name="T48" fmla="*/ 131 w 342"/>
                  <a:gd name="T49" fmla="*/ 174 h 369"/>
                  <a:gd name="T50" fmla="*/ 123 w 342"/>
                  <a:gd name="T51" fmla="*/ 167 h 369"/>
                  <a:gd name="T52" fmla="*/ 121 w 342"/>
                  <a:gd name="T53" fmla="*/ 163 h 369"/>
                  <a:gd name="T54" fmla="*/ 124 w 342"/>
                  <a:gd name="T55" fmla="*/ 160 h 369"/>
                  <a:gd name="T56" fmla="*/ 121 w 342"/>
                  <a:gd name="T57" fmla="*/ 155 h 369"/>
                  <a:gd name="T58" fmla="*/ 113 w 342"/>
                  <a:gd name="T59" fmla="*/ 149 h 369"/>
                  <a:gd name="T60" fmla="*/ 111 w 342"/>
                  <a:gd name="T61" fmla="*/ 153 h 369"/>
                  <a:gd name="T62" fmla="*/ 86 w 342"/>
                  <a:gd name="T63" fmla="*/ 159 h 369"/>
                  <a:gd name="T64" fmla="*/ 77 w 342"/>
                  <a:gd name="T65" fmla="*/ 155 h 369"/>
                  <a:gd name="T66" fmla="*/ 65 w 342"/>
                  <a:gd name="T67" fmla="*/ 169 h 369"/>
                  <a:gd name="T68" fmla="*/ 63 w 342"/>
                  <a:gd name="T69" fmla="*/ 166 h 369"/>
                  <a:gd name="T70" fmla="*/ 65 w 342"/>
                  <a:gd name="T71" fmla="*/ 153 h 369"/>
                  <a:gd name="T72" fmla="*/ 54 w 342"/>
                  <a:gd name="T73" fmla="*/ 135 h 369"/>
                  <a:gd name="T74" fmla="*/ 36 w 342"/>
                  <a:gd name="T75" fmla="*/ 130 h 369"/>
                  <a:gd name="T76" fmla="*/ 25 w 342"/>
                  <a:gd name="T77" fmla="*/ 131 h 369"/>
                  <a:gd name="T78" fmla="*/ 11 w 342"/>
                  <a:gd name="T79" fmla="*/ 122 h 369"/>
                  <a:gd name="T80" fmla="*/ 1 w 342"/>
                  <a:gd name="T81" fmla="*/ 114 h 369"/>
                  <a:gd name="T82" fmla="*/ 8 w 342"/>
                  <a:gd name="T83" fmla="*/ 99 h 369"/>
                  <a:gd name="T84" fmla="*/ 25 w 342"/>
                  <a:gd name="T85" fmla="*/ 98 h 369"/>
                  <a:gd name="T86" fmla="*/ 60 w 342"/>
                  <a:gd name="T87" fmla="*/ 91 h 369"/>
                  <a:gd name="T88" fmla="*/ 77 w 342"/>
                  <a:gd name="T89" fmla="*/ 85 h 369"/>
                  <a:gd name="T90" fmla="*/ 77 w 342"/>
                  <a:gd name="T91" fmla="*/ 51 h 369"/>
                  <a:gd name="T92" fmla="*/ 58 w 342"/>
                  <a:gd name="T93" fmla="*/ 39 h 369"/>
                  <a:gd name="T94" fmla="*/ 34 w 342"/>
                  <a:gd name="T95" fmla="*/ 36 h 369"/>
                  <a:gd name="T96" fmla="*/ 17 w 342"/>
                  <a:gd name="T97" fmla="*/ 24 h 369"/>
                  <a:gd name="T98" fmla="*/ 15 w 342"/>
                  <a:gd name="T99" fmla="*/ 0 h 3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342" h="369">
                    <a:moveTo>
                      <a:pt x="342" y="369"/>
                    </a:moveTo>
                    <a:lnTo>
                      <a:pt x="336" y="367"/>
                    </a:lnTo>
                    <a:lnTo>
                      <a:pt x="332" y="364"/>
                    </a:lnTo>
                    <a:lnTo>
                      <a:pt x="329" y="363"/>
                    </a:lnTo>
                    <a:lnTo>
                      <a:pt x="322" y="362"/>
                    </a:lnTo>
                    <a:lnTo>
                      <a:pt x="317" y="362"/>
                    </a:lnTo>
                    <a:lnTo>
                      <a:pt x="312" y="364"/>
                    </a:lnTo>
                    <a:lnTo>
                      <a:pt x="312" y="360"/>
                    </a:lnTo>
                    <a:lnTo>
                      <a:pt x="315" y="346"/>
                    </a:lnTo>
                    <a:lnTo>
                      <a:pt x="304" y="332"/>
                    </a:lnTo>
                    <a:lnTo>
                      <a:pt x="303" y="317"/>
                    </a:lnTo>
                    <a:lnTo>
                      <a:pt x="300" y="312"/>
                    </a:lnTo>
                    <a:lnTo>
                      <a:pt x="286" y="299"/>
                    </a:lnTo>
                    <a:lnTo>
                      <a:pt x="281" y="296"/>
                    </a:lnTo>
                    <a:lnTo>
                      <a:pt x="276" y="289"/>
                    </a:lnTo>
                    <a:lnTo>
                      <a:pt x="276" y="276"/>
                    </a:lnTo>
                    <a:lnTo>
                      <a:pt x="278" y="272"/>
                    </a:lnTo>
                    <a:lnTo>
                      <a:pt x="278" y="259"/>
                    </a:lnTo>
                    <a:lnTo>
                      <a:pt x="275" y="259"/>
                    </a:lnTo>
                    <a:lnTo>
                      <a:pt x="272" y="261"/>
                    </a:lnTo>
                    <a:lnTo>
                      <a:pt x="271" y="264"/>
                    </a:lnTo>
                    <a:lnTo>
                      <a:pt x="268" y="266"/>
                    </a:lnTo>
                    <a:lnTo>
                      <a:pt x="268" y="268"/>
                    </a:lnTo>
                    <a:lnTo>
                      <a:pt x="265" y="269"/>
                    </a:lnTo>
                    <a:lnTo>
                      <a:pt x="257" y="266"/>
                    </a:lnTo>
                    <a:lnTo>
                      <a:pt x="255" y="265"/>
                    </a:lnTo>
                    <a:lnTo>
                      <a:pt x="252" y="264"/>
                    </a:lnTo>
                    <a:lnTo>
                      <a:pt x="252" y="257"/>
                    </a:lnTo>
                    <a:lnTo>
                      <a:pt x="254" y="255"/>
                    </a:lnTo>
                    <a:lnTo>
                      <a:pt x="254" y="254"/>
                    </a:lnTo>
                    <a:lnTo>
                      <a:pt x="252" y="254"/>
                    </a:lnTo>
                    <a:lnTo>
                      <a:pt x="250" y="252"/>
                    </a:lnTo>
                    <a:lnTo>
                      <a:pt x="247" y="252"/>
                    </a:lnTo>
                    <a:lnTo>
                      <a:pt x="244" y="254"/>
                    </a:lnTo>
                    <a:lnTo>
                      <a:pt x="243" y="255"/>
                    </a:lnTo>
                    <a:lnTo>
                      <a:pt x="241" y="255"/>
                    </a:lnTo>
                    <a:lnTo>
                      <a:pt x="241" y="257"/>
                    </a:lnTo>
                    <a:lnTo>
                      <a:pt x="236" y="264"/>
                    </a:lnTo>
                    <a:lnTo>
                      <a:pt x="216" y="275"/>
                    </a:lnTo>
                    <a:lnTo>
                      <a:pt x="215" y="275"/>
                    </a:lnTo>
                    <a:lnTo>
                      <a:pt x="212" y="276"/>
                    </a:lnTo>
                    <a:lnTo>
                      <a:pt x="211" y="276"/>
                    </a:lnTo>
                    <a:lnTo>
                      <a:pt x="204" y="283"/>
                    </a:lnTo>
                    <a:lnTo>
                      <a:pt x="198" y="287"/>
                    </a:lnTo>
                    <a:lnTo>
                      <a:pt x="190" y="303"/>
                    </a:lnTo>
                    <a:lnTo>
                      <a:pt x="195" y="310"/>
                    </a:lnTo>
                    <a:lnTo>
                      <a:pt x="197" y="312"/>
                    </a:lnTo>
                    <a:lnTo>
                      <a:pt x="197" y="315"/>
                    </a:lnTo>
                    <a:lnTo>
                      <a:pt x="195" y="317"/>
                    </a:lnTo>
                    <a:lnTo>
                      <a:pt x="192" y="325"/>
                    </a:lnTo>
                    <a:lnTo>
                      <a:pt x="191" y="326"/>
                    </a:lnTo>
                    <a:lnTo>
                      <a:pt x="185" y="325"/>
                    </a:lnTo>
                    <a:lnTo>
                      <a:pt x="177" y="325"/>
                    </a:lnTo>
                    <a:lnTo>
                      <a:pt x="171" y="326"/>
                    </a:lnTo>
                    <a:lnTo>
                      <a:pt x="158" y="335"/>
                    </a:lnTo>
                    <a:lnTo>
                      <a:pt x="153" y="335"/>
                    </a:lnTo>
                    <a:lnTo>
                      <a:pt x="152" y="333"/>
                    </a:lnTo>
                    <a:lnTo>
                      <a:pt x="149" y="326"/>
                    </a:lnTo>
                    <a:lnTo>
                      <a:pt x="141" y="314"/>
                    </a:lnTo>
                    <a:lnTo>
                      <a:pt x="137" y="311"/>
                    </a:lnTo>
                    <a:lnTo>
                      <a:pt x="134" y="306"/>
                    </a:lnTo>
                    <a:lnTo>
                      <a:pt x="132" y="301"/>
                    </a:lnTo>
                    <a:lnTo>
                      <a:pt x="127" y="289"/>
                    </a:lnTo>
                    <a:lnTo>
                      <a:pt x="125" y="287"/>
                    </a:lnTo>
                    <a:lnTo>
                      <a:pt x="125" y="286"/>
                    </a:lnTo>
                    <a:lnTo>
                      <a:pt x="127" y="286"/>
                    </a:lnTo>
                    <a:lnTo>
                      <a:pt x="130" y="276"/>
                    </a:lnTo>
                    <a:lnTo>
                      <a:pt x="130" y="268"/>
                    </a:lnTo>
                    <a:lnTo>
                      <a:pt x="135" y="254"/>
                    </a:lnTo>
                    <a:lnTo>
                      <a:pt x="141" y="248"/>
                    </a:lnTo>
                    <a:lnTo>
                      <a:pt x="141" y="245"/>
                    </a:lnTo>
                    <a:lnTo>
                      <a:pt x="139" y="245"/>
                    </a:lnTo>
                    <a:lnTo>
                      <a:pt x="132" y="212"/>
                    </a:lnTo>
                    <a:lnTo>
                      <a:pt x="137" y="197"/>
                    </a:lnTo>
                    <a:lnTo>
                      <a:pt x="131" y="174"/>
                    </a:lnTo>
                    <a:lnTo>
                      <a:pt x="131" y="173"/>
                    </a:lnTo>
                    <a:lnTo>
                      <a:pt x="128" y="172"/>
                    </a:lnTo>
                    <a:lnTo>
                      <a:pt x="123" y="167"/>
                    </a:lnTo>
                    <a:lnTo>
                      <a:pt x="125" y="166"/>
                    </a:lnTo>
                    <a:lnTo>
                      <a:pt x="123" y="163"/>
                    </a:lnTo>
                    <a:lnTo>
                      <a:pt x="121" y="163"/>
                    </a:lnTo>
                    <a:lnTo>
                      <a:pt x="123" y="162"/>
                    </a:lnTo>
                    <a:lnTo>
                      <a:pt x="123" y="160"/>
                    </a:lnTo>
                    <a:lnTo>
                      <a:pt x="124" y="160"/>
                    </a:lnTo>
                    <a:lnTo>
                      <a:pt x="124" y="158"/>
                    </a:lnTo>
                    <a:lnTo>
                      <a:pt x="123" y="158"/>
                    </a:lnTo>
                    <a:lnTo>
                      <a:pt x="121" y="155"/>
                    </a:lnTo>
                    <a:lnTo>
                      <a:pt x="120" y="155"/>
                    </a:lnTo>
                    <a:lnTo>
                      <a:pt x="116" y="153"/>
                    </a:lnTo>
                    <a:lnTo>
                      <a:pt x="113" y="149"/>
                    </a:lnTo>
                    <a:lnTo>
                      <a:pt x="113" y="152"/>
                    </a:lnTo>
                    <a:lnTo>
                      <a:pt x="111" y="152"/>
                    </a:lnTo>
                    <a:lnTo>
                      <a:pt x="111" y="153"/>
                    </a:lnTo>
                    <a:lnTo>
                      <a:pt x="107" y="158"/>
                    </a:lnTo>
                    <a:lnTo>
                      <a:pt x="97" y="160"/>
                    </a:lnTo>
                    <a:lnTo>
                      <a:pt x="86" y="159"/>
                    </a:lnTo>
                    <a:lnTo>
                      <a:pt x="84" y="156"/>
                    </a:lnTo>
                    <a:lnTo>
                      <a:pt x="82" y="156"/>
                    </a:lnTo>
                    <a:lnTo>
                      <a:pt x="77" y="155"/>
                    </a:lnTo>
                    <a:lnTo>
                      <a:pt x="74" y="156"/>
                    </a:lnTo>
                    <a:lnTo>
                      <a:pt x="71" y="163"/>
                    </a:lnTo>
                    <a:lnTo>
                      <a:pt x="65" y="169"/>
                    </a:lnTo>
                    <a:lnTo>
                      <a:pt x="64" y="167"/>
                    </a:lnTo>
                    <a:lnTo>
                      <a:pt x="63" y="167"/>
                    </a:lnTo>
                    <a:lnTo>
                      <a:pt x="63" y="166"/>
                    </a:lnTo>
                    <a:lnTo>
                      <a:pt x="64" y="163"/>
                    </a:lnTo>
                    <a:lnTo>
                      <a:pt x="65" y="162"/>
                    </a:lnTo>
                    <a:lnTo>
                      <a:pt x="65" y="153"/>
                    </a:lnTo>
                    <a:lnTo>
                      <a:pt x="61" y="144"/>
                    </a:lnTo>
                    <a:lnTo>
                      <a:pt x="58" y="139"/>
                    </a:lnTo>
                    <a:lnTo>
                      <a:pt x="54" y="135"/>
                    </a:lnTo>
                    <a:lnTo>
                      <a:pt x="43" y="131"/>
                    </a:lnTo>
                    <a:lnTo>
                      <a:pt x="37" y="130"/>
                    </a:lnTo>
                    <a:lnTo>
                      <a:pt x="36" y="130"/>
                    </a:lnTo>
                    <a:lnTo>
                      <a:pt x="30" y="132"/>
                    </a:lnTo>
                    <a:lnTo>
                      <a:pt x="26" y="131"/>
                    </a:lnTo>
                    <a:lnTo>
                      <a:pt x="25" y="131"/>
                    </a:lnTo>
                    <a:lnTo>
                      <a:pt x="18" y="128"/>
                    </a:lnTo>
                    <a:lnTo>
                      <a:pt x="14" y="125"/>
                    </a:lnTo>
                    <a:lnTo>
                      <a:pt x="11" y="122"/>
                    </a:lnTo>
                    <a:lnTo>
                      <a:pt x="8" y="118"/>
                    </a:lnTo>
                    <a:lnTo>
                      <a:pt x="3" y="117"/>
                    </a:lnTo>
                    <a:lnTo>
                      <a:pt x="1" y="114"/>
                    </a:lnTo>
                    <a:lnTo>
                      <a:pt x="0" y="107"/>
                    </a:lnTo>
                    <a:lnTo>
                      <a:pt x="1" y="102"/>
                    </a:lnTo>
                    <a:lnTo>
                      <a:pt x="8" y="99"/>
                    </a:lnTo>
                    <a:lnTo>
                      <a:pt x="15" y="99"/>
                    </a:lnTo>
                    <a:lnTo>
                      <a:pt x="21" y="98"/>
                    </a:lnTo>
                    <a:lnTo>
                      <a:pt x="25" y="98"/>
                    </a:lnTo>
                    <a:lnTo>
                      <a:pt x="32" y="99"/>
                    </a:lnTo>
                    <a:lnTo>
                      <a:pt x="44" y="96"/>
                    </a:lnTo>
                    <a:lnTo>
                      <a:pt x="60" y="91"/>
                    </a:lnTo>
                    <a:lnTo>
                      <a:pt x="70" y="91"/>
                    </a:lnTo>
                    <a:lnTo>
                      <a:pt x="72" y="88"/>
                    </a:lnTo>
                    <a:lnTo>
                      <a:pt x="77" y="85"/>
                    </a:lnTo>
                    <a:lnTo>
                      <a:pt x="84" y="53"/>
                    </a:lnTo>
                    <a:lnTo>
                      <a:pt x="84" y="51"/>
                    </a:lnTo>
                    <a:lnTo>
                      <a:pt x="77" y="51"/>
                    </a:lnTo>
                    <a:lnTo>
                      <a:pt x="71" y="46"/>
                    </a:lnTo>
                    <a:lnTo>
                      <a:pt x="64" y="40"/>
                    </a:lnTo>
                    <a:lnTo>
                      <a:pt x="58" y="39"/>
                    </a:lnTo>
                    <a:lnTo>
                      <a:pt x="40" y="38"/>
                    </a:lnTo>
                    <a:lnTo>
                      <a:pt x="36" y="36"/>
                    </a:lnTo>
                    <a:lnTo>
                      <a:pt x="34" y="36"/>
                    </a:lnTo>
                    <a:lnTo>
                      <a:pt x="17" y="26"/>
                    </a:lnTo>
                    <a:lnTo>
                      <a:pt x="15" y="24"/>
                    </a:lnTo>
                    <a:lnTo>
                      <a:pt x="17" y="24"/>
                    </a:lnTo>
                    <a:lnTo>
                      <a:pt x="19" y="8"/>
                    </a:lnTo>
                    <a:lnTo>
                      <a:pt x="15" y="1"/>
                    </a:lnTo>
                    <a:lnTo>
                      <a:pt x="15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52" name="Freeform 3395">
                <a:extLst>
                  <a:ext uri="{FF2B5EF4-FFF2-40B4-BE49-F238E27FC236}">
                    <a16:creationId xmlns:a16="http://schemas.microsoft.com/office/drawing/2014/main" id="{027D1B4B-921A-6C8F-0BC4-E56A2B14FD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1" y="1773"/>
                <a:ext cx="49" cy="18"/>
              </a:xfrm>
              <a:custGeom>
                <a:avLst/>
                <a:gdLst>
                  <a:gd name="T0" fmla="*/ 0 w 197"/>
                  <a:gd name="T1" fmla="*/ 21 h 72"/>
                  <a:gd name="T2" fmla="*/ 3 w 197"/>
                  <a:gd name="T3" fmla="*/ 19 h 72"/>
                  <a:gd name="T4" fmla="*/ 10 w 197"/>
                  <a:gd name="T5" fmla="*/ 18 h 72"/>
                  <a:gd name="T6" fmla="*/ 20 w 197"/>
                  <a:gd name="T7" fmla="*/ 12 h 72"/>
                  <a:gd name="T8" fmla="*/ 29 w 197"/>
                  <a:gd name="T9" fmla="*/ 5 h 72"/>
                  <a:gd name="T10" fmla="*/ 29 w 197"/>
                  <a:gd name="T11" fmla="*/ 4 h 72"/>
                  <a:gd name="T12" fmla="*/ 30 w 197"/>
                  <a:gd name="T13" fmla="*/ 1 h 72"/>
                  <a:gd name="T14" fmla="*/ 33 w 197"/>
                  <a:gd name="T15" fmla="*/ 1 h 72"/>
                  <a:gd name="T16" fmla="*/ 33 w 197"/>
                  <a:gd name="T17" fmla="*/ 0 h 72"/>
                  <a:gd name="T18" fmla="*/ 34 w 197"/>
                  <a:gd name="T19" fmla="*/ 0 h 72"/>
                  <a:gd name="T20" fmla="*/ 34 w 197"/>
                  <a:gd name="T21" fmla="*/ 1 h 72"/>
                  <a:gd name="T22" fmla="*/ 37 w 197"/>
                  <a:gd name="T23" fmla="*/ 5 h 72"/>
                  <a:gd name="T24" fmla="*/ 41 w 197"/>
                  <a:gd name="T25" fmla="*/ 5 h 72"/>
                  <a:gd name="T26" fmla="*/ 42 w 197"/>
                  <a:gd name="T27" fmla="*/ 4 h 72"/>
                  <a:gd name="T28" fmla="*/ 82 w 197"/>
                  <a:gd name="T29" fmla="*/ 20 h 72"/>
                  <a:gd name="T30" fmla="*/ 96 w 197"/>
                  <a:gd name="T31" fmla="*/ 27 h 72"/>
                  <a:gd name="T32" fmla="*/ 109 w 197"/>
                  <a:gd name="T33" fmla="*/ 29 h 72"/>
                  <a:gd name="T34" fmla="*/ 111 w 197"/>
                  <a:gd name="T35" fmla="*/ 29 h 72"/>
                  <a:gd name="T36" fmla="*/ 112 w 197"/>
                  <a:gd name="T37" fmla="*/ 27 h 72"/>
                  <a:gd name="T38" fmla="*/ 123 w 197"/>
                  <a:gd name="T39" fmla="*/ 20 h 72"/>
                  <a:gd name="T40" fmla="*/ 125 w 197"/>
                  <a:gd name="T41" fmla="*/ 20 h 72"/>
                  <a:gd name="T42" fmla="*/ 129 w 197"/>
                  <a:gd name="T43" fmla="*/ 19 h 72"/>
                  <a:gd name="T44" fmla="*/ 136 w 197"/>
                  <a:gd name="T45" fmla="*/ 19 h 72"/>
                  <a:gd name="T46" fmla="*/ 140 w 197"/>
                  <a:gd name="T47" fmla="*/ 23 h 72"/>
                  <a:gd name="T48" fmla="*/ 140 w 197"/>
                  <a:gd name="T49" fmla="*/ 22 h 72"/>
                  <a:gd name="T50" fmla="*/ 152 w 197"/>
                  <a:gd name="T51" fmla="*/ 18 h 72"/>
                  <a:gd name="T52" fmla="*/ 153 w 197"/>
                  <a:gd name="T53" fmla="*/ 18 h 72"/>
                  <a:gd name="T54" fmla="*/ 154 w 197"/>
                  <a:gd name="T55" fmla="*/ 16 h 72"/>
                  <a:gd name="T56" fmla="*/ 156 w 197"/>
                  <a:gd name="T57" fmla="*/ 12 h 72"/>
                  <a:gd name="T58" fmla="*/ 161 w 197"/>
                  <a:gd name="T59" fmla="*/ 15 h 72"/>
                  <a:gd name="T60" fmla="*/ 172 w 197"/>
                  <a:gd name="T61" fmla="*/ 33 h 72"/>
                  <a:gd name="T62" fmla="*/ 175 w 197"/>
                  <a:gd name="T63" fmla="*/ 36 h 72"/>
                  <a:gd name="T64" fmla="*/ 178 w 197"/>
                  <a:gd name="T65" fmla="*/ 40 h 72"/>
                  <a:gd name="T66" fmla="*/ 181 w 197"/>
                  <a:gd name="T67" fmla="*/ 43 h 72"/>
                  <a:gd name="T68" fmla="*/ 182 w 197"/>
                  <a:gd name="T69" fmla="*/ 46 h 72"/>
                  <a:gd name="T70" fmla="*/ 182 w 197"/>
                  <a:gd name="T71" fmla="*/ 47 h 72"/>
                  <a:gd name="T72" fmla="*/ 183 w 197"/>
                  <a:gd name="T73" fmla="*/ 54 h 72"/>
                  <a:gd name="T74" fmla="*/ 183 w 197"/>
                  <a:gd name="T75" fmla="*/ 60 h 72"/>
                  <a:gd name="T76" fmla="*/ 185 w 197"/>
                  <a:gd name="T77" fmla="*/ 65 h 72"/>
                  <a:gd name="T78" fmla="*/ 188 w 197"/>
                  <a:gd name="T79" fmla="*/ 68 h 72"/>
                  <a:gd name="T80" fmla="*/ 190 w 197"/>
                  <a:gd name="T81" fmla="*/ 70 h 72"/>
                  <a:gd name="T82" fmla="*/ 193 w 197"/>
                  <a:gd name="T83" fmla="*/ 72 h 72"/>
                  <a:gd name="T84" fmla="*/ 197 w 197"/>
                  <a:gd name="T85" fmla="*/ 72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97" h="72">
                    <a:moveTo>
                      <a:pt x="0" y="21"/>
                    </a:moveTo>
                    <a:lnTo>
                      <a:pt x="3" y="19"/>
                    </a:lnTo>
                    <a:lnTo>
                      <a:pt x="10" y="18"/>
                    </a:lnTo>
                    <a:lnTo>
                      <a:pt x="20" y="12"/>
                    </a:lnTo>
                    <a:lnTo>
                      <a:pt x="29" y="5"/>
                    </a:lnTo>
                    <a:lnTo>
                      <a:pt x="29" y="4"/>
                    </a:lnTo>
                    <a:lnTo>
                      <a:pt x="30" y="1"/>
                    </a:lnTo>
                    <a:lnTo>
                      <a:pt x="33" y="1"/>
                    </a:lnTo>
                    <a:lnTo>
                      <a:pt x="33" y="0"/>
                    </a:lnTo>
                    <a:lnTo>
                      <a:pt x="34" y="0"/>
                    </a:lnTo>
                    <a:lnTo>
                      <a:pt x="34" y="1"/>
                    </a:lnTo>
                    <a:lnTo>
                      <a:pt x="37" y="5"/>
                    </a:lnTo>
                    <a:lnTo>
                      <a:pt x="41" y="5"/>
                    </a:lnTo>
                    <a:lnTo>
                      <a:pt x="42" y="4"/>
                    </a:lnTo>
                    <a:lnTo>
                      <a:pt x="82" y="20"/>
                    </a:lnTo>
                    <a:lnTo>
                      <a:pt x="96" y="27"/>
                    </a:lnTo>
                    <a:lnTo>
                      <a:pt x="109" y="29"/>
                    </a:lnTo>
                    <a:lnTo>
                      <a:pt x="111" y="29"/>
                    </a:lnTo>
                    <a:lnTo>
                      <a:pt x="112" y="27"/>
                    </a:lnTo>
                    <a:lnTo>
                      <a:pt x="123" y="20"/>
                    </a:lnTo>
                    <a:lnTo>
                      <a:pt x="125" y="20"/>
                    </a:lnTo>
                    <a:lnTo>
                      <a:pt x="129" y="19"/>
                    </a:lnTo>
                    <a:lnTo>
                      <a:pt x="136" y="19"/>
                    </a:lnTo>
                    <a:lnTo>
                      <a:pt x="140" y="23"/>
                    </a:lnTo>
                    <a:lnTo>
                      <a:pt x="140" y="22"/>
                    </a:lnTo>
                    <a:lnTo>
                      <a:pt x="152" y="18"/>
                    </a:lnTo>
                    <a:lnTo>
                      <a:pt x="153" y="18"/>
                    </a:lnTo>
                    <a:lnTo>
                      <a:pt x="154" y="16"/>
                    </a:lnTo>
                    <a:lnTo>
                      <a:pt x="156" y="12"/>
                    </a:lnTo>
                    <a:lnTo>
                      <a:pt x="161" y="15"/>
                    </a:lnTo>
                    <a:lnTo>
                      <a:pt x="172" y="33"/>
                    </a:lnTo>
                    <a:lnTo>
                      <a:pt x="175" y="36"/>
                    </a:lnTo>
                    <a:lnTo>
                      <a:pt x="178" y="40"/>
                    </a:lnTo>
                    <a:lnTo>
                      <a:pt x="181" y="43"/>
                    </a:lnTo>
                    <a:lnTo>
                      <a:pt x="182" y="46"/>
                    </a:lnTo>
                    <a:lnTo>
                      <a:pt x="182" y="47"/>
                    </a:lnTo>
                    <a:lnTo>
                      <a:pt x="183" y="54"/>
                    </a:lnTo>
                    <a:lnTo>
                      <a:pt x="183" y="60"/>
                    </a:lnTo>
                    <a:lnTo>
                      <a:pt x="185" y="65"/>
                    </a:lnTo>
                    <a:lnTo>
                      <a:pt x="188" y="68"/>
                    </a:lnTo>
                    <a:lnTo>
                      <a:pt x="190" y="70"/>
                    </a:lnTo>
                    <a:lnTo>
                      <a:pt x="193" y="72"/>
                    </a:lnTo>
                    <a:lnTo>
                      <a:pt x="197" y="7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53" name="Freeform 3396">
                <a:extLst>
                  <a:ext uri="{FF2B5EF4-FFF2-40B4-BE49-F238E27FC236}">
                    <a16:creationId xmlns:a16="http://schemas.microsoft.com/office/drawing/2014/main" id="{779D5550-321C-26D8-DCB5-0E9428317E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6" y="1791"/>
                <a:ext cx="34" cy="38"/>
              </a:xfrm>
              <a:custGeom>
                <a:avLst/>
                <a:gdLst>
                  <a:gd name="T0" fmla="*/ 40 w 136"/>
                  <a:gd name="T1" fmla="*/ 125 h 155"/>
                  <a:gd name="T2" fmla="*/ 39 w 136"/>
                  <a:gd name="T3" fmla="*/ 125 h 155"/>
                  <a:gd name="T4" fmla="*/ 37 w 136"/>
                  <a:gd name="T5" fmla="*/ 126 h 155"/>
                  <a:gd name="T6" fmla="*/ 37 w 136"/>
                  <a:gd name="T7" fmla="*/ 127 h 155"/>
                  <a:gd name="T8" fmla="*/ 33 w 136"/>
                  <a:gd name="T9" fmla="*/ 130 h 155"/>
                  <a:gd name="T10" fmla="*/ 33 w 136"/>
                  <a:gd name="T11" fmla="*/ 134 h 155"/>
                  <a:gd name="T12" fmla="*/ 32 w 136"/>
                  <a:gd name="T13" fmla="*/ 136 h 155"/>
                  <a:gd name="T14" fmla="*/ 32 w 136"/>
                  <a:gd name="T15" fmla="*/ 152 h 155"/>
                  <a:gd name="T16" fmla="*/ 31 w 136"/>
                  <a:gd name="T17" fmla="*/ 154 h 155"/>
                  <a:gd name="T18" fmla="*/ 31 w 136"/>
                  <a:gd name="T19" fmla="*/ 155 h 155"/>
                  <a:gd name="T20" fmla="*/ 21 w 136"/>
                  <a:gd name="T21" fmla="*/ 155 h 155"/>
                  <a:gd name="T22" fmla="*/ 14 w 136"/>
                  <a:gd name="T23" fmla="*/ 154 h 155"/>
                  <a:gd name="T24" fmla="*/ 14 w 136"/>
                  <a:gd name="T25" fmla="*/ 152 h 155"/>
                  <a:gd name="T26" fmla="*/ 12 w 136"/>
                  <a:gd name="T27" fmla="*/ 151 h 155"/>
                  <a:gd name="T28" fmla="*/ 11 w 136"/>
                  <a:gd name="T29" fmla="*/ 151 h 155"/>
                  <a:gd name="T30" fmla="*/ 9 w 136"/>
                  <a:gd name="T31" fmla="*/ 149 h 155"/>
                  <a:gd name="T32" fmla="*/ 9 w 136"/>
                  <a:gd name="T33" fmla="*/ 147 h 155"/>
                  <a:gd name="T34" fmla="*/ 8 w 136"/>
                  <a:gd name="T35" fmla="*/ 145 h 155"/>
                  <a:gd name="T36" fmla="*/ 0 w 136"/>
                  <a:gd name="T37" fmla="*/ 127 h 155"/>
                  <a:gd name="T38" fmla="*/ 0 w 136"/>
                  <a:gd name="T39" fmla="*/ 119 h 155"/>
                  <a:gd name="T40" fmla="*/ 1 w 136"/>
                  <a:gd name="T41" fmla="*/ 116 h 155"/>
                  <a:gd name="T42" fmla="*/ 1 w 136"/>
                  <a:gd name="T43" fmla="*/ 115 h 155"/>
                  <a:gd name="T44" fmla="*/ 4 w 136"/>
                  <a:gd name="T45" fmla="*/ 108 h 155"/>
                  <a:gd name="T46" fmla="*/ 5 w 136"/>
                  <a:gd name="T47" fmla="*/ 106 h 155"/>
                  <a:gd name="T48" fmla="*/ 5 w 136"/>
                  <a:gd name="T49" fmla="*/ 105 h 155"/>
                  <a:gd name="T50" fmla="*/ 12 w 136"/>
                  <a:gd name="T51" fmla="*/ 99 h 155"/>
                  <a:gd name="T52" fmla="*/ 16 w 136"/>
                  <a:gd name="T53" fmla="*/ 101 h 155"/>
                  <a:gd name="T54" fmla="*/ 18 w 136"/>
                  <a:gd name="T55" fmla="*/ 101 h 155"/>
                  <a:gd name="T56" fmla="*/ 19 w 136"/>
                  <a:gd name="T57" fmla="*/ 99 h 155"/>
                  <a:gd name="T58" fmla="*/ 21 w 136"/>
                  <a:gd name="T59" fmla="*/ 96 h 155"/>
                  <a:gd name="T60" fmla="*/ 21 w 136"/>
                  <a:gd name="T61" fmla="*/ 94 h 155"/>
                  <a:gd name="T62" fmla="*/ 22 w 136"/>
                  <a:gd name="T63" fmla="*/ 94 h 155"/>
                  <a:gd name="T64" fmla="*/ 41 w 136"/>
                  <a:gd name="T65" fmla="*/ 91 h 155"/>
                  <a:gd name="T66" fmla="*/ 51 w 136"/>
                  <a:gd name="T67" fmla="*/ 94 h 155"/>
                  <a:gd name="T68" fmla="*/ 57 w 136"/>
                  <a:gd name="T69" fmla="*/ 94 h 155"/>
                  <a:gd name="T70" fmla="*/ 69 w 136"/>
                  <a:gd name="T71" fmla="*/ 82 h 155"/>
                  <a:gd name="T72" fmla="*/ 71 w 136"/>
                  <a:gd name="T73" fmla="*/ 80 h 155"/>
                  <a:gd name="T74" fmla="*/ 72 w 136"/>
                  <a:gd name="T75" fmla="*/ 78 h 155"/>
                  <a:gd name="T76" fmla="*/ 72 w 136"/>
                  <a:gd name="T77" fmla="*/ 77 h 155"/>
                  <a:gd name="T78" fmla="*/ 74 w 136"/>
                  <a:gd name="T79" fmla="*/ 74 h 155"/>
                  <a:gd name="T80" fmla="*/ 74 w 136"/>
                  <a:gd name="T81" fmla="*/ 73 h 155"/>
                  <a:gd name="T82" fmla="*/ 75 w 136"/>
                  <a:gd name="T83" fmla="*/ 70 h 155"/>
                  <a:gd name="T84" fmla="*/ 76 w 136"/>
                  <a:gd name="T85" fmla="*/ 70 h 155"/>
                  <a:gd name="T86" fmla="*/ 76 w 136"/>
                  <a:gd name="T87" fmla="*/ 69 h 155"/>
                  <a:gd name="T88" fmla="*/ 78 w 136"/>
                  <a:gd name="T89" fmla="*/ 69 h 155"/>
                  <a:gd name="T90" fmla="*/ 79 w 136"/>
                  <a:gd name="T91" fmla="*/ 67 h 155"/>
                  <a:gd name="T92" fmla="*/ 81 w 136"/>
                  <a:gd name="T93" fmla="*/ 67 h 155"/>
                  <a:gd name="T94" fmla="*/ 79 w 136"/>
                  <a:gd name="T95" fmla="*/ 66 h 155"/>
                  <a:gd name="T96" fmla="*/ 79 w 136"/>
                  <a:gd name="T97" fmla="*/ 65 h 155"/>
                  <a:gd name="T98" fmla="*/ 82 w 136"/>
                  <a:gd name="T99" fmla="*/ 62 h 155"/>
                  <a:gd name="T100" fmla="*/ 93 w 136"/>
                  <a:gd name="T101" fmla="*/ 55 h 155"/>
                  <a:gd name="T102" fmla="*/ 100 w 136"/>
                  <a:gd name="T103" fmla="*/ 55 h 155"/>
                  <a:gd name="T104" fmla="*/ 102 w 136"/>
                  <a:gd name="T105" fmla="*/ 51 h 155"/>
                  <a:gd name="T106" fmla="*/ 104 w 136"/>
                  <a:gd name="T107" fmla="*/ 49 h 155"/>
                  <a:gd name="T108" fmla="*/ 111 w 136"/>
                  <a:gd name="T109" fmla="*/ 49 h 155"/>
                  <a:gd name="T110" fmla="*/ 118 w 136"/>
                  <a:gd name="T111" fmla="*/ 43 h 155"/>
                  <a:gd name="T112" fmla="*/ 135 w 136"/>
                  <a:gd name="T113" fmla="*/ 3 h 155"/>
                  <a:gd name="T114" fmla="*/ 136 w 136"/>
                  <a:gd name="T115" fmla="*/ 2 h 155"/>
                  <a:gd name="T116" fmla="*/ 136 w 136"/>
                  <a:gd name="T117" fmla="*/ 0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36" h="155">
                    <a:moveTo>
                      <a:pt x="40" y="125"/>
                    </a:moveTo>
                    <a:lnTo>
                      <a:pt x="39" y="125"/>
                    </a:lnTo>
                    <a:lnTo>
                      <a:pt x="37" y="126"/>
                    </a:lnTo>
                    <a:lnTo>
                      <a:pt x="37" y="127"/>
                    </a:lnTo>
                    <a:lnTo>
                      <a:pt x="33" y="130"/>
                    </a:lnTo>
                    <a:lnTo>
                      <a:pt x="33" y="134"/>
                    </a:lnTo>
                    <a:lnTo>
                      <a:pt x="32" y="136"/>
                    </a:lnTo>
                    <a:lnTo>
                      <a:pt x="32" y="152"/>
                    </a:lnTo>
                    <a:lnTo>
                      <a:pt x="31" y="154"/>
                    </a:lnTo>
                    <a:lnTo>
                      <a:pt x="31" y="155"/>
                    </a:lnTo>
                    <a:lnTo>
                      <a:pt x="21" y="155"/>
                    </a:lnTo>
                    <a:lnTo>
                      <a:pt x="14" y="154"/>
                    </a:lnTo>
                    <a:lnTo>
                      <a:pt x="14" y="152"/>
                    </a:lnTo>
                    <a:lnTo>
                      <a:pt x="12" y="151"/>
                    </a:lnTo>
                    <a:lnTo>
                      <a:pt x="11" y="151"/>
                    </a:lnTo>
                    <a:lnTo>
                      <a:pt x="9" y="149"/>
                    </a:lnTo>
                    <a:lnTo>
                      <a:pt x="9" y="147"/>
                    </a:lnTo>
                    <a:lnTo>
                      <a:pt x="8" y="145"/>
                    </a:lnTo>
                    <a:lnTo>
                      <a:pt x="0" y="127"/>
                    </a:lnTo>
                    <a:lnTo>
                      <a:pt x="0" y="119"/>
                    </a:lnTo>
                    <a:lnTo>
                      <a:pt x="1" y="116"/>
                    </a:lnTo>
                    <a:lnTo>
                      <a:pt x="1" y="115"/>
                    </a:lnTo>
                    <a:lnTo>
                      <a:pt x="4" y="108"/>
                    </a:lnTo>
                    <a:lnTo>
                      <a:pt x="5" y="106"/>
                    </a:lnTo>
                    <a:lnTo>
                      <a:pt x="5" y="105"/>
                    </a:lnTo>
                    <a:lnTo>
                      <a:pt x="12" y="99"/>
                    </a:lnTo>
                    <a:lnTo>
                      <a:pt x="16" y="101"/>
                    </a:lnTo>
                    <a:lnTo>
                      <a:pt x="18" y="101"/>
                    </a:lnTo>
                    <a:lnTo>
                      <a:pt x="19" y="99"/>
                    </a:lnTo>
                    <a:lnTo>
                      <a:pt x="21" y="96"/>
                    </a:lnTo>
                    <a:lnTo>
                      <a:pt x="21" y="94"/>
                    </a:lnTo>
                    <a:lnTo>
                      <a:pt x="22" y="94"/>
                    </a:lnTo>
                    <a:lnTo>
                      <a:pt x="41" y="91"/>
                    </a:lnTo>
                    <a:lnTo>
                      <a:pt x="51" y="94"/>
                    </a:lnTo>
                    <a:lnTo>
                      <a:pt x="57" y="94"/>
                    </a:lnTo>
                    <a:lnTo>
                      <a:pt x="69" y="82"/>
                    </a:lnTo>
                    <a:lnTo>
                      <a:pt x="71" y="80"/>
                    </a:lnTo>
                    <a:lnTo>
                      <a:pt x="72" y="78"/>
                    </a:lnTo>
                    <a:lnTo>
                      <a:pt x="72" y="77"/>
                    </a:lnTo>
                    <a:lnTo>
                      <a:pt x="74" y="74"/>
                    </a:lnTo>
                    <a:lnTo>
                      <a:pt x="74" y="73"/>
                    </a:lnTo>
                    <a:lnTo>
                      <a:pt x="75" y="70"/>
                    </a:lnTo>
                    <a:lnTo>
                      <a:pt x="76" y="70"/>
                    </a:lnTo>
                    <a:lnTo>
                      <a:pt x="76" y="69"/>
                    </a:lnTo>
                    <a:lnTo>
                      <a:pt x="78" y="69"/>
                    </a:lnTo>
                    <a:lnTo>
                      <a:pt x="79" y="67"/>
                    </a:lnTo>
                    <a:lnTo>
                      <a:pt x="81" y="67"/>
                    </a:lnTo>
                    <a:lnTo>
                      <a:pt x="79" y="66"/>
                    </a:lnTo>
                    <a:lnTo>
                      <a:pt x="79" y="65"/>
                    </a:lnTo>
                    <a:lnTo>
                      <a:pt x="82" y="62"/>
                    </a:lnTo>
                    <a:lnTo>
                      <a:pt x="93" y="55"/>
                    </a:lnTo>
                    <a:lnTo>
                      <a:pt x="100" y="55"/>
                    </a:lnTo>
                    <a:lnTo>
                      <a:pt x="102" y="51"/>
                    </a:lnTo>
                    <a:lnTo>
                      <a:pt x="104" y="49"/>
                    </a:lnTo>
                    <a:lnTo>
                      <a:pt x="111" y="49"/>
                    </a:lnTo>
                    <a:lnTo>
                      <a:pt x="118" y="43"/>
                    </a:lnTo>
                    <a:lnTo>
                      <a:pt x="135" y="3"/>
                    </a:lnTo>
                    <a:lnTo>
                      <a:pt x="136" y="2"/>
                    </a:lnTo>
                    <a:lnTo>
                      <a:pt x="136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54" name="Line 3397">
                <a:extLst>
                  <a:ext uri="{FF2B5EF4-FFF2-40B4-BE49-F238E27FC236}">
                    <a16:creationId xmlns:a16="http://schemas.microsoft.com/office/drawing/2014/main" id="{01CA848C-7B2C-0852-5082-674C9222C68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329" y="1778"/>
                <a:ext cx="2" cy="0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55" name="Line 3398">
                <a:extLst>
                  <a:ext uri="{FF2B5EF4-FFF2-40B4-BE49-F238E27FC236}">
                    <a16:creationId xmlns:a16="http://schemas.microsoft.com/office/drawing/2014/main" id="{9D343D3F-FCF1-98BF-ADEE-42644A141C2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328" y="1778"/>
                <a:ext cx="3" cy="1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56" name="Line 3399">
                <a:extLst>
                  <a:ext uri="{FF2B5EF4-FFF2-40B4-BE49-F238E27FC236}">
                    <a16:creationId xmlns:a16="http://schemas.microsoft.com/office/drawing/2014/main" id="{8F2F0B4C-3465-E632-7599-65FBF82DEA6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328" y="177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57" name="Freeform 3400">
                <a:extLst>
                  <a:ext uri="{FF2B5EF4-FFF2-40B4-BE49-F238E27FC236}">
                    <a16:creationId xmlns:a16="http://schemas.microsoft.com/office/drawing/2014/main" id="{E69D3800-38DA-AE8A-D64B-D1B1E6AA42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6" y="1822"/>
                <a:ext cx="3" cy="4"/>
              </a:xfrm>
              <a:custGeom>
                <a:avLst/>
                <a:gdLst>
                  <a:gd name="T0" fmla="*/ 13 w 13"/>
                  <a:gd name="T1" fmla="*/ 14 h 14"/>
                  <a:gd name="T2" fmla="*/ 1 w 13"/>
                  <a:gd name="T3" fmla="*/ 1 h 14"/>
                  <a:gd name="T4" fmla="*/ 0 w 13"/>
                  <a:gd name="T5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3" h="14">
                    <a:moveTo>
                      <a:pt x="13" y="14"/>
                    </a:moveTo>
                    <a:lnTo>
                      <a:pt x="1" y="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58" name="Freeform 3401">
                <a:extLst>
                  <a:ext uri="{FF2B5EF4-FFF2-40B4-BE49-F238E27FC236}">
                    <a16:creationId xmlns:a16="http://schemas.microsoft.com/office/drawing/2014/main" id="{B91C1E11-8700-6D3A-4FFF-277D73F8AD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0" y="1826"/>
                <a:ext cx="29" cy="83"/>
              </a:xfrm>
              <a:custGeom>
                <a:avLst/>
                <a:gdLst>
                  <a:gd name="T0" fmla="*/ 71 w 117"/>
                  <a:gd name="T1" fmla="*/ 331 h 333"/>
                  <a:gd name="T2" fmla="*/ 80 w 117"/>
                  <a:gd name="T3" fmla="*/ 317 h 333"/>
                  <a:gd name="T4" fmla="*/ 81 w 117"/>
                  <a:gd name="T5" fmla="*/ 305 h 333"/>
                  <a:gd name="T6" fmla="*/ 83 w 117"/>
                  <a:gd name="T7" fmla="*/ 302 h 333"/>
                  <a:gd name="T8" fmla="*/ 89 w 117"/>
                  <a:gd name="T9" fmla="*/ 301 h 333"/>
                  <a:gd name="T10" fmla="*/ 92 w 117"/>
                  <a:gd name="T11" fmla="*/ 287 h 333"/>
                  <a:gd name="T12" fmla="*/ 95 w 117"/>
                  <a:gd name="T13" fmla="*/ 279 h 333"/>
                  <a:gd name="T14" fmla="*/ 95 w 117"/>
                  <a:gd name="T15" fmla="*/ 273 h 333"/>
                  <a:gd name="T16" fmla="*/ 100 w 117"/>
                  <a:gd name="T17" fmla="*/ 265 h 333"/>
                  <a:gd name="T18" fmla="*/ 102 w 117"/>
                  <a:gd name="T19" fmla="*/ 264 h 333"/>
                  <a:gd name="T20" fmla="*/ 100 w 117"/>
                  <a:gd name="T21" fmla="*/ 261 h 333"/>
                  <a:gd name="T22" fmla="*/ 99 w 117"/>
                  <a:gd name="T23" fmla="*/ 251 h 333"/>
                  <a:gd name="T24" fmla="*/ 85 w 117"/>
                  <a:gd name="T25" fmla="*/ 248 h 333"/>
                  <a:gd name="T26" fmla="*/ 80 w 117"/>
                  <a:gd name="T27" fmla="*/ 245 h 333"/>
                  <a:gd name="T28" fmla="*/ 74 w 117"/>
                  <a:gd name="T29" fmla="*/ 241 h 333"/>
                  <a:gd name="T30" fmla="*/ 66 w 117"/>
                  <a:gd name="T31" fmla="*/ 227 h 333"/>
                  <a:gd name="T32" fmla="*/ 81 w 117"/>
                  <a:gd name="T33" fmla="*/ 220 h 333"/>
                  <a:gd name="T34" fmla="*/ 91 w 117"/>
                  <a:gd name="T35" fmla="*/ 219 h 333"/>
                  <a:gd name="T36" fmla="*/ 95 w 117"/>
                  <a:gd name="T37" fmla="*/ 216 h 333"/>
                  <a:gd name="T38" fmla="*/ 106 w 117"/>
                  <a:gd name="T39" fmla="*/ 194 h 333"/>
                  <a:gd name="T40" fmla="*/ 117 w 117"/>
                  <a:gd name="T41" fmla="*/ 178 h 333"/>
                  <a:gd name="T42" fmla="*/ 112 w 117"/>
                  <a:gd name="T43" fmla="*/ 163 h 333"/>
                  <a:gd name="T44" fmla="*/ 66 w 117"/>
                  <a:gd name="T45" fmla="*/ 163 h 333"/>
                  <a:gd name="T46" fmla="*/ 32 w 117"/>
                  <a:gd name="T47" fmla="*/ 159 h 333"/>
                  <a:gd name="T48" fmla="*/ 17 w 117"/>
                  <a:gd name="T49" fmla="*/ 157 h 333"/>
                  <a:gd name="T50" fmla="*/ 4 w 117"/>
                  <a:gd name="T51" fmla="*/ 114 h 333"/>
                  <a:gd name="T52" fmla="*/ 3 w 117"/>
                  <a:gd name="T53" fmla="*/ 108 h 333"/>
                  <a:gd name="T54" fmla="*/ 1 w 117"/>
                  <a:gd name="T55" fmla="*/ 100 h 333"/>
                  <a:gd name="T56" fmla="*/ 7 w 117"/>
                  <a:gd name="T57" fmla="*/ 87 h 333"/>
                  <a:gd name="T58" fmla="*/ 10 w 117"/>
                  <a:gd name="T59" fmla="*/ 85 h 333"/>
                  <a:gd name="T60" fmla="*/ 18 w 117"/>
                  <a:gd name="T61" fmla="*/ 83 h 333"/>
                  <a:gd name="T62" fmla="*/ 20 w 117"/>
                  <a:gd name="T63" fmla="*/ 90 h 333"/>
                  <a:gd name="T64" fmla="*/ 36 w 117"/>
                  <a:gd name="T65" fmla="*/ 85 h 333"/>
                  <a:gd name="T66" fmla="*/ 42 w 117"/>
                  <a:gd name="T67" fmla="*/ 76 h 333"/>
                  <a:gd name="T68" fmla="*/ 40 w 117"/>
                  <a:gd name="T69" fmla="*/ 73 h 333"/>
                  <a:gd name="T70" fmla="*/ 39 w 117"/>
                  <a:gd name="T71" fmla="*/ 46 h 333"/>
                  <a:gd name="T72" fmla="*/ 47 w 117"/>
                  <a:gd name="T73" fmla="*/ 22 h 333"/>
                  <a:gd name="T74" fmla="*/ 45 w 117"/>
                  <a:gd name="T75" fmla="*/ 10 h 333"/>
                  <a:gd name="T76" fmla="*/ 39 w 117"/>
                  <a:gd name="T77" fmla="*/ 2 h 3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17" h="333">
                    <a:moveTo>
                      <a:pt x="68" y="333"/>
                    </a:moveTo>
                    <a:lnTo>
                      <a:pt x="71" y="331"/>
                    </a:lnTo>
                    <a:lnTo>
                      <a:pt x="76" y="325"/>
                    </a:lnTo>
                    <a:lnTo>
                      <a:pt x="80" y="317"/>
                    </a:lnTo>
                    <a:lnTo>
                      <a:pt x="80" y="312"/>
                    </a:lnTo>
                    <a:lnTo>
                      <a:pt x="81" y="305"/>
                    </a:lnTo>
                    <a:lnTo>
                      <a:pt x="81" y="304"/>
                    </a:lnTo>
                    <a:lnTo>
                      <a:pt x="83" y="302"/>
                    </a:lnTo>
                    <a:lnTo>
                      <a:pt x="85" y="302"/>
                    </a:lnTo>
                    <a:lnTo>
                      <a:pt x="89" y="301"/>
                    </a:lnTo>
                    <a:lnTo>
                      <a:pt x="92" y="293"/>
                    </a:lnTo>
                    <a:lnTo>
                      <a:pt x="92" y="287"/>
                    </a:lnTo>
                    <a:lnTo>
                      <a:pt x="93" y="280"/>
                    </a:lnTo>
                    <a:lnTo>
                      <a:pt x="95" y="279"/>
                    </a:lnTo>
                    <a:lnTo>
                      <a:pt x="93" y="279"/>
                    </a:lnTo>
                    <a:lnTo>
                      <a:pt x="95" y="273"/>
                    </a:lnTo>
                    <a:lnTo>
                      <a:pt x="99" y="268"/>
                    </a:lnTo>
                    <a:lnTo>
                      <a:pt x="100" y="265"/>
                    </a:lnTo>
                    <a:lnTo>
                      <a:pt x="100" y="264"/>
                    </a:lnTo>
                    <a:lnTo>
                      <a:pt x="102" y="264"/>
                    </a:lnTo>
                    <a:lnTo>
                      <a:pt x="102" y="262"/>
                    </a:lnTo>
                    <a:lnTo>
                      <a:pt x="100" y="261"/>
                    </a:lnTo>
                    <a:lnTo>
                      <a:pt x="100" y="259"/>
                    </a:lnTo>
                    <a:lnTo>
                      <a:pt x="99" y="251"/>
                    </a:lnTo>
                    <a:lnTo>
                      <a:pt x="89" y="249"/>
                    </a:lnTo>
                    <a:lnTo>
                      <a:pt x="85" y="248"/>
                    </a:lnTo>
                    <a:lnTo>
                      <a:pt x="84" y="248"/>
                    </a:lnTo>
                    <a:lnTo>
                      <a:pt x="80" y="245"/>
                    </a:lnTo>
                    <a:lnTo>
                      <a:pt x="78" y="244"/>
                    </a:lnTo>
                    <a:lnTo>
                      <a:pt x="74" y="241"/>
                    </a:lnTo>
                    <a:lnTo>
                      <a:pt x="71" y="235"/>
                    </a:lnTo>
                    <a:lnTo>
                      <a:pt x="66" y="227"/>
                    </a:lnTo>
                    <a:lnTo>
                      <a:pt x="66" y="226"/>
                    </a:lnTo>
                    <a:lnTo>
                      <a:pt x="81" y="220"/>
                    </a:lnTo>
                    <a:lnTo>
                      <a:pt x="87" y="220"/>
                    </a:lnTo>
                    <a:lnTo>
                      <a:pt x="91" y="219"/>
                    </a:lnTo>
                    <a:lnTo>
                      <a:pt x="93" y="216"/>
                    </a:lnTo>
                    <a:lnTo>
                      <a:pt x="95" y="216"/>
                    </a:lnTo>
                    <a:lnTo>
                      <a:pt x="102" y="206"/>
                    </a:lnTo>
                    <a:lnTo>
                      <a:pt x="106" y="194"/>
                    </a:lnTo>
                    <a:lnTo>
                      <a:pt x="114" y="181"/>
                    </a:lnTo>
                    <a:lnTo>
                      <a:pt x="117" y="178"/>
                    </a:lnTo>
                    <a:lnTo>
                      <a:pt x="117" y="177"/>
                    </a:lnTo>
                    <a:lnTo>
                      <a:pt x="112" y="163"/>
                    </a:lnTo>
                    <a:lnTo>
                      <a:pt x="91" y="167"/>
                    </a:lnTo>
                    <a:lnTo>
                      <a:pt x="66" y="163"/>
                    </a:lnTo>
                    <a:lnTo>
                      <a:pt x="40" y="164"/>
                    </a:lnTo>
                    <a:lnTo>
                      <a:pt x="32" y="159"/>
                    </a:lnTo>
                    <a:lnTo>
                      <a:pt x="22" y="157"/>
                    </a:lnTo>
                    <a:lnTo>
                      <a:pt x="17" y="157"/>
                    </a:lnTo>
                    <a:lnTo>
                      <a:pt x="17" y="156"/>
                    </a:lnTo>
                    <a:lnTo>
                      <a:pt x="4" y="114"/>
                    </a:lnTo>
                    <a:lnTo>
                      <a:pt x="4" y="113"/>
                    </a:lnTo>
                    <a:lnTo>
                      <a:pt x="3" y="108"/>
                    </a:lnTo>
                    <a:lnTo>
                      <a:pt x="0" y="104"/>
                    </a:lnTo>
                    <a:lnTo>
                      <a:pt x="1" y="100"/>
                    </a:lnTo>
                    <a:lnTo>
                      <a:pt x="4" y="96"/>
                    </a:lnTo>
                    <a:lnTo>
                      <a:pt x="7" y="87"/>
                    </a:lnTo>
                    <a:lnTo>
                      <a:pt x="7" y="85"/>
                    </a:lnTo>
                    <a:lnTo>
                      <a:pt x="10" y="85"/>
                    </a:lnTo>
                    <a:lnTo>
                      <a:pt x="16" y="83"/>
                    </a:lnTo>
                    <a:lnTo>
                      <a:pt x="18" y="83"/>
                    </a:lnTo>
                    <a:lnTo>
                      <a:pt x="20" y="89"/>
                    </a:lnTo>
                    <a:lnTo>
                      <a:pt x="20" y="90"/>
                    </a:lnTo>
                    <a:lnTo>
                      <a:pt x="25" y="92"/>
                    </a:lnTo>
                    <a:lnTo>
                      <a:pt x="36" y="85"/>
                    </a:lnTo>
                    <a:lnTo>
                      <a:pt x="40" y="77"/>
                    </a:lnTo>
                    <a:lnTo>
                      <a:pt x="42" y="76"/>
                    </a:lnTo>
                    <a:lnTo>
                      <a:pt x="42" y="73"/>
                    </a:lnTo>
                    <a:lnTo>
                      <a:pt x="40" y="73"/>
                    </a:lnTo>
                    <a:lnTo>
                      <a:pt x="38" y="57"/>
                    </a:lnTo>
                    <a:lnTo>
                      <a:pt x="39" y="46"/>
                    </a:lnTo>
                    <a:lnTo>
                      <a:pt x="45" y="33"/>
                    </a:lnTo>
                    <a:lnTo>
                      <a:pt x="47" y="22"/>
                    </a:lnTo>
                    <a:lnTo>
                      <a:pt x="47" y="17"/>
                    </a:lnTo>
                    <a:lnTo>
                      <a:pt x="45" y="10"/>
                    </a:lnTo>
                    <a:lnTo>
                      <a:pt x="40" y="5"/>
                    </a:lnTo>
                    <a:lnTo>
                      <a:pt x="39" y="2"/>
                    </a:lnTo>
                    <a:lnTo>
                      <a:pt x="38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59" name="Line 3402">
                <a:extLst>
                  <a:ext uri="{FF2B5EF4-FFF2-40B4-BE49-F238E27FC236}">
                    <a16:creationId xmlns:a16="http://schemas.microsoft.com/office/drawing/2014/main" id="{42032CEA-277F-7D39-AB90-5DACC6146F7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4356" y="1822"/>
                <a:ext cx="3" cy="4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60" name="Freeform 3403">
                <a:extLst>
                  <a:ext uri="{FF2B5EF4-FFF2-40B4-BE49-F238E27FC236}">
                    <a16:creationId xmlns:a16="http://schemas.microsoft.com/office/drawing/2014/main" id="{EBBD42B5-8F1A-0ED2-9E1F-D2258E1F29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9" y="1775"/>
                <a:ext cx="79" cy="71"/>
              </a:xfrm>
              <a:custGeom>
                <a:avLst/>
                <a:gdLst>
                  <a:gd name="T0" fmla="*/ 310 w 318"/>
                  <a:gd name="T1" fmla="*/ 22 h 284"/>
                  <a:gd name="T2" fmla="*/ 304 w 318"/>
                  <a:gd name="T3" fmla="*/ 23 h 284"/>
                  <a:gd name="T4" fmla="*/ 303 w 318"/>
                  <a:gd name="T5" fmla="*/ 22 h 284"/>
                  <a:gd name="T6" fmla="*/ 279 w 318"/>
                  <a:gd name="T7" fmla="*/ 0 h 284"/>
                  <a:gd name="T8" fmla="*/ 272 w 318"/>
                  <a:gd name="T9" fmla="*/ 2 h 284"/>
                  <a:gd name="T10" fmla="*/ 269 w 318"/>
                  <a:gd name="T11" fmla="*/ 5 h 284"/>
                  <a:gd name="T12" fmla="*/ 262 w 318"/>
                  <a:gd name="T13" fmla="*/ 12 h 284"/>
                  <a:gd name="T14" fmla="*/ 251 w 318"/>
                  <a:gd name="T15" fmla="*/ 17 h 284"/>
                  <a:gd name="T16" fmla="*/ 257 w 318"/>
                  <a:gd name="T17" fmla="*/ 37 h 284"/>
                  <a:gd name="T18" fmla="*/ 260 w 318"/>
                  <a:gd name="T19" fmla="*/ 64 h 284"/>
                  <a:gd name="T20" fmla="*/ 255 w 318"/>
                  <a:gd name="T21" fmla="*/ 67 h 284"/>
                  <a:gd name="T22" fmla="*/ 253 w 318"/>
                  <a:gd name="T23" fmla="*/ 72 h 284"/>
                  <a:gd name="T24" fmla="*/ 251 w 318"/>
                  <a:gd name="T25" fmla="*/ 73 h 284"/>
                  <a:gd name="T26" fmla="*/ 244 w 318"/>
                  <a:gd name="T27" fmla="*/ 75 h 284"/>
                  <a:gd name="T28" fmla="*/ 216 w 318"/>
                  <a:gd name="T29" fmla="*/ 64 h 284"/>
                  <a:gd name="T30" fmla="*/ 207 w 318"/>
                  <a:gd name="T31" fmla="*/ 64 h 284"/>
                  <a:gd name="T32" fmla="*/ 193 w 318"/>
                  <a:gd name="T33" fmla="*/ 79 h 284"/>
                  <a:gd name="T34" fmla="*/ 180 w 318"/>
                  <a:gd name="T35" fmla="*/ 69 h 284"/>
                  <a:gd name="T36" fmla="*/ 171 w 318"/>
                  <a:gd name="T37" fmla="*/ 58 h 284"/>
                  <a:gd name="T38" fmla="*/ 162 w 318"/>
                  <a:gd name="T39" fmla="*/ 72 h 284"/>
                  <a:gd name="T40" fmla="*/ 155 w 318"/>
                  <a:gd name="T41" fmla="*/ 79 h 284"/>
                  <a:gd name="T42" fmla="*/ 148 w 318"/>
                  <a:gd name="T43" fmla="*/ 89 h 284"/>
                  <a:gd name="T44" fmla="*/ 140 w 318"/>
                  <a:gd name="T45" fmla="*/ 98 h 284"/>
                  <a:gd name="T46" fmla="*/ 128 w 318"/>
                  <a:gd name="T47" fmla="*/ 97 h 284"/>
                  <a:gd name="T48" fmla="*/ 127 w 318"/>
                  <a:gd name="T49" fmla="*/ 96 h 284"/>
                  <a:gd name="T50" fmla="*/ 117 w 318"/>
                  <a:gd name="T51" fmla="*/ 79 h 284"/>
                  <a:gd name="T52" fmla="*/ 107 w 318"/>
                  <a:gd name="T53" fmla="*/ 72 h 284"/>
                  <a:gd name="T54" fmla="*/ 95 w 318"/>
                  <a:gd name="T55" fmla="*/ 68 h 284"/>
                  <a:gd name="T56" fmla="*/ 88 w 318"/>
                  <a:gd name="T57" fmla="*/ 65 h 284"/>
                  <a:gd name="T58" fmla="*/ 51 w 318"/>
                  <a:gd name="T59" fmla="*/ 65 h 284"/>
                  <a:gd name="T60" fmla="*/ 46 w 318"/>
                  <a:gd name="T61" fmla="*/ 69 h 284"/>
                  <a:gd name="T62" fmla="*/ 39 w 318"/>
                  <a:gd name="T63" fmla="*/ 87 h 284"/>
                  <a:gd name="T64" fmla="*/ 50 w 318"/>
                  <a:gd name="T65" fmla="*/ 90 h 284"/>
                  <a:gd name="T66" fmla="*/ 58 w 318"/>
                  <a:gd name="T67" fmla="*/ 94 h 284"/>
                  <a:gd name="T68" fmla="*/ 63 w 318"/>
                  <a:gd name="T69" fmla="*/ 100 h 284"/>
                  <a:gd name="T70" fmla="*/ 80 w 318"/>
                  <a:gd name="T71" fmla="*/ 114 h 284"/>
                  <a:gd name="T72" fmla="*/ 85 w 318"/>
                  <a:gd name="T73" fmla="*/ 122 h 284"/>
                  <a:gd name="T74" fmla="*/ 84 w 318"/>
                  <a:gd name="T75" fmla="*/ 131 h 284"/>
                  <a:gd name="T76" fmla="*/ 51 w 318"/>
                  <a:gd name="T77" fmla="*/ 157 h 284"/>
                  <a:gd name="T78" fmla="*/ 47 w 318"/>
                  <a:gd name="T79" fmla="*/ 158 h 284"/>
                  <a:gd name="T80" fmla="*/ 39 w 318"/>
                  <a:gd name="T81" fmla="*/ 161 h 284"/>
                  <a:gd name="T82" fmla="*/ 36 w 318"/>
                  <a:gd name="T83" fmla="*/ 163 h 284"/>
                  <a:gd name="T84" fmla="*/ 37 w 318"/>
                  <a:gd name="T85" fmla="*/ 178 h 284"/>
                  <a:gd name="T86" fmla="*/ 36 w 318"/>
                  <a:gd name="T87" fmla="*/ 182 h 284"/>
                  <a:gd name="T88" fmla="*/ 33 w 318"/>
                  <a:gd name="T89" fmla="*/ 187 h 284"/>
                  <a:gd name="T90" fmla="*/ 26 w 318"/>
                  <a:gd name="T91" fmla="*/ 192 h 284"/>
                  <a:gd name="T92" fmla="*/ 32 w 318"/>
                  <a:gd name="T93" fmla="*/ 201 h 284"/>
                  <a:gd name="T94" fmla="*/ 37 w 318"/>
                  <a:gd name="T95" fmla="*/ 210 h 284"/>
                  <a:gd name="T96" fmla="*/ 44 w 318"/>
                  <a:gd name="T97" fmla="*/ 214 h 284"/>
                  <a:gd name="T98" fmla="*/ 49 w 318"/>
                  <a:gd name="T99" fmla="*/ 221 h 284"/>
                  <a:gd name="T100" fmla="*/ 50 w 318"/>
                  <a:gd name="T101" fmla="*/ 228 h 284"/>
                  <a:gd name="T102" fmla="*/ 49 w 318"/>
                  <a:gd name="T103" fmla="*/ 233 h 284"/>
                  <a:gd name="T104" fmla="*/ 47 w 318"/>
                  <a:gd name="T105" fmla="*/ 242 h 284"/>
                  <a:gd name="T106" fmla="*/ 40 w 318"/>
                  <a:gd name="T107" fmla="*/ 256 h 284"/>
                  <a:gd name="T108" fmla="*/ 21 w 318"/>
                  <a:gd name="T109" fmla="*/ 269 h 284"/>
                  <a:gd name="T110" fmla="*/ 4 w 318"/>
                  <a:gd name="T111" fmla="*/ 283 h 284"/>
                  <a:gd name="T112" fmla="*/ 3 w 318"/>
                  <a:gd name="T113" fmla="*/ 284 h 284"/>
                  <a:gd name="T114" fmla="*/ 0 w 318"/>
                  <a:gd name="T115" fmla="*/ 283 h 2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18" h="284">
                    <a:moveTo>
                      <a:pt x="318" y="15"/>
                    </a:moveTo>
                    <a:lnTo>
                      <a:pt x="310" y="22"/>
                    </a:lnTo>
                    <a:lnTo>
                      <a:pt x="310" y="23"/>
                    </a:lnTo>
                    <a:lnTo>
                      <a:pt x="304" y="23"/>
                    </a:lnTo>
                    <a:lnTo>
                      <a:pt x="304" y="22"/>
                    </a:lnTo>
                    <a:lnTo>
                      <a:pt x="303" y="22"/>
                    </a:lnTo>
                    <a:lnTo>
                      <a:pt x="283" y="2"/>
                    </a:lnTo>
                    <a:lnTo>
                      <a:pt x="279" y="0"/>
                    </a:lnTo>
                    <a:lnTo>
                      <a:pt x="272" y="1"/>
                    </a:lnTo>
                    <a:lnTo>
                      <a:pt x="272" y="2"/>
                    </a:lnTo>
                    <a:lnTo>
                      <a:pt x="269" y="2"/>
                    </a:lnTo>
                    <a:lnTo>
                      <a:pt x="269" y="5"/>
                    </a:lnTo>
                    <a:lnTo>
                      <a:pt x="267" y="6"/>
                    </a:lnTo>
                    <a:lnTo>
                      <a:pt x="262" y="12"/>
                    </a:lnTo>
                    <a:lnTo>
                      <a:pt x="254" y="17"/>
                    </a:lnTo>
                    <a:lnTo>
                      <a:pt x="251" y="17"/>
                    </a:lnTo>
                    <a:lnTo>
                      <a:pt x="255" y="29"/>
                    </a:lnTo>
                    <a:lnTo>
                      <a:pt x="257" y="37"/>
                    </a:lnTo>
                    <a:lnTo>
                      <a:pt x="257" y="50"/>
                    </a:lnTo>
                    <a:lnTo>
                      <a:pt x="260" y="64"/>
                    </a:lnTo>
                    <a:lnTo>
                      <a:pt x="260" y="68"/>
                    </a:lnTo>
                    <a:lnTo>
                      <a:pt x="255" y="67"/>
                    </a:lnTo>
                    <a:lnTo>
                      <a:pt x="253" y="69"/>
                    </a:lnTo>
                    <a:lnTo>
                      <a:pt x="253" y="72"/>
                    </a:lnTo>
                    <a:lnTo>
                      <a:pt x="251" y="72"/>
                    </a:lnTo>
                    <a:lnTo>
                      <a:pt x="251" y="73"/>
                    </a:lnTo>
                    <a:lnTo>
                      <a:pt x="250" y="73"/>
                    </a:lnTo>
                    <a:lnTo>
                      <a:pt x="244" y="75"/>
                    </a:lnTo>
                    <a:lnTo>
                      <a:pt x="227" y="69"/>
                    </a:lnTo>
                    <a:lnTo>
                      <a:pt x="216" y="64"/>
                    </a:lnTo>
                    <a:lnTo>
                      <a:pt x="211" y="62"/>
                    </a:lnTo>
                    <a:lnTo>
                      <a:pt x="207" y="64"/>
                    </a:lnTo>
                    <a:lnTo>
                      <a:pt x="197" y="76"/>
                    </a:lnTo>
                    <a:lnTo>
                      <a:pt x="193" y="79"/>
                    </a:lnTo>
                    <a:lnTo>
                      <a:pt x="190" y="80"/>
                    </a:lnTo>
                    <a:lnTo>
                      <a:pt x="180" y="69"/>
                    </a:lnTo>
                    <a:lnTo>
                      <a:pt x="173" y="58"/>
                    </a:lnTo>
                    <a:lnTo>
                      <a:pt x="171" y="58"/>
                    </a:lnTo>
                    <a:lnTo>
                      <a:pt x="171" y="60"/>
                    </a:lnTo>
                    <a:lnTo>
                      <a:pt x="162" y="72"/>
                    </a:lnTo>
                    <a:lnTo>
                      <a:pt x="162" y="73"/>
                    </a:lnTo>
                    <a:lnTo>
                      <a:pt x="155" y="79"/>
                    </a:lnTo>
                    <a:lnTo>
                      <a:pt x="151" y="86"/>
                    </a:lnTo>
                    <a:lnTo>
                      <a:pt x="148" y="89"/>
                    </a:lnTo>
                    <a:lnTo>
                      <a:pt x="147" y="91"/>
                    </a:lnTo>
                    <a:lnTo>
                      <a:pt x="140" y="98"/>
                    </a:lnTo>
                    <a:lnTo>
                      <a:pt x="137" y="100"/>
                    </a:lnTo>
                    <a:lnTo>
                      <a:pt x="128" y="97"/>
                    </a:lnTo>
                    <a:lnTo>
                      <a:pt x="127" y="97"/>
                    </a:lnTo>
                    <a:lnTo>
                      <a:pt x="127" y="96"/>
                    </a:lnTo>
                    <a:lnTo>
                      <a:pt x="118" y="79"/>
                    </a:lnTo>
                    <a:lnTo>
                      <a:pt x="117" y="79"/>
                    </a:lnTo>
                    <a:lnTo>
                      <a:pt x="116" y="77"/>
                    </a:lnTo>
                    <a:lnTo>
                      <a:pt x="107" y="72"/>
                    </a:lnTo>
                    <a:lnTo>
                      <a:pt x="96" y="67"/>
                    </a:lnTo>
                    <a:lnTo>
                      <a:pt x="95" y="68"/>
                    </a:lnTo>
                    <a:lnTo>
                      <a:pt x="93" y="68"/>
                    </a:lnTo>
                    <a:lnTo>
                      <a:pt x="88" y="65"/>
                    </a:lnTo>
                    <a:lnTo>
                      <a:pt x="68" y="67"/>
                    </a:lnTo>
                    <a:lnTo>
                      <a:pt x="51" y="65"/>
                    </a:lnTo>
                    <a:lnTo>
                      <a:pt x="50" y="65"/>
                    </a:lnTo>
                    <a:lnTo>
                      <a:pt x="46" y="69"/>
                    </a:lnTo>
                    <a:lnTo>
                      <a:pt x="39" y="82"/>
                    </a:lnTo>
                    <a:lnTo>
                      <a:pt x="39" y="87"/>
                    </a:lnTo>
                    <a:lnTo>
                      <a:pt x="42" y="89"/>
                    </a:lnTo>
                    <a:lnTo>
                      <a:pt x="50" y="90"/>
                    </a:lnTo>
                    <a:lnTo>
                      <a:pt x="57" y="93"/>
                    </a:lnTo>
                    <a:lnTo>
                      <a:pt x="58" y="94"/>
                    </a:lnTo>
                    <a:lnTo>
                      <a:pt x="60" y="97"/>
                    </a:lnTo>
                    <a:lnTo>
                      <a:pt x="63" y="100"/>
                    </a:lnTo>
                    <a:lnTo>
                      <a:pt x="67" y="105"/>
                    </a:lnTo>
                    <a:lnTo>
                      <a:pt x="80" y="114"/>
                    </a:lnTo>
                    <a:lnTo>
                      <a:pt x="81" y="118"/>
                    </a:lnTo>
                    <a:lnTo>
                      <a:pt x="85" y="122"/>
                    </a:lnTo>
                    <a:lnTo>
                      <a:pt x="85" y="128"/>
                    </a:lnTo>
                    <a:lnTo>
                      <a:pt x="84" y="131"/>
                    </a:lnTo>
                    <a:lnTo>
                      <a:pt x="71" y="143"/>
                    </a:lnTo>
                    <a:lnTo>
                      <a:pt x="51" y="157"/>
                    </a:lnTo>
                    <a:lnTo>
                      <a:pt x="50" y="158"/>
                    </a:lnTo>
                    <a:lnTo>
                      <a:pt x="47" y="158"/>
                    </a:lnTo>
                    <a:lnTo>
                      <a:pt x="40" y="161"/>
                    </a:lnTo>
                    <a:lnTo>
                      <a:pt x="39" y="161"/>
                    </a:lnTo>
                    <a:lnTo>
                      <a:pt x="36" y="160"/>
                    </a:lnTo>
                    <a:lnTo>
                      <a:pt x="36" y="163"/>
                    </a:lnTo>
                    <a:lnTo>
                      <a:pt x="37" y="177"/>
                    </a:lnTo>
                    <a:lnTo>
                      <a:pt x="37" y="178"/>
                    </a:lnTo>
                    <a:lnTo>
                      <a:pt x="36" y="180"/>
                    </a:lnTo>
                    <a:lnTo>
                      <a:pt x="36" y="182"/>
                    </a:lnTo>
                    <a:lnTo>
                      <a:pt x="35" y="182"/>
                    </a:lnTo>
                    <a:lnTo>
                      <a:pt x="33" y="187"/>
                    </a:lnTo>
                    <a:lnTo>
                      <a:pt x="29" y="189"/>
                    </a:lnTo>
                    <a:lnTo>
                      <a:pt x="26" y="192"/>
                    </a:lnTo>
                    <a:lnTo>
                      <a:pt x="28" y="192"/>
                    </a:lnTo>
                    <a:lnTo>
                      <a:pt x="32" y="201"/>
                    </a:lnTo>
                    <a:lnTo>
                      <a:pt x="32" y="203"/>
                    </a:lnTo>
                    <a:lnTo>
                      <a:pt x="37" y="210"/>
                    </a:lnTo>
                    <a:lnTo>
                      <a:pt x="40" y="211"/>
                    </a:lnTo>
                    <a:lnTo>
                      <a:pt x="44" y="214"/>
                    </a:lnTo>
                    <a:lnTo>
                      <a:pt x="47" y="217"/>
                    </a:lnTo>
                    <a:lnTo>
                      <a:pt x="49" y="221"/>
                    </a:lnTo>
                    <a:lnTo>
                      <a:pt x="49" y="227"/>
                    </a:lnTo>
                    <a:lnTo>
                      <a:pt x="50" y="228"/>
                    </a:lnTo>
                    <a:lnTo>
                      <a:pt x="50" y="231"/>
                    </a:lnTo>
                    <a:lnTo>
                      <a:pt x="49" y="233"/>
                    </a:lnTo>
                    <a:lnTo>
                      <a:pt x="49" y="237"/>
                    </a:lnTo>
                    <a:lnTo>
                      <a:pt x="47" y="242"/>
                    </a:lnTo>
                    <a:lnTo>
                      <a:pt x="46" y="242"/>
                    </a:lnTo>
                    <a:lnTo>
                      <a:pt x="40" y="256"/>
                    </a:lnTo>
                    <a:lnTo>
                      <a:pt x="39" y="259"/>
                    </a:lnTo>
                    <a:lnTo>
                      <a:pt x="21" y="269"/>
                    </a:lnTo>
                    <a:lnTo>
                      <a:pt x="15" y="276"/>
                    </a:lnTo>
                    <a:lnTo>
                      <a:pt x="4" y="283"/>
                    </a:lnTo>
                    <a:lnTo>
                      <a:pt x="3" y="283"/>
                    </a:lnTo>
                    <a:lnTo>
                      <a:pt x="3" y="284"/>
                    </a:lnTo>
                    <a:lnTo>
                      <a:pt x="1" y="284"/>
                    </a:lnTo>
                    <a:lnTo>
                      <a:pt x="0" y="28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61" name="Freeform 3404">
                <a:extLst>
                  <a:ext uri="{FF2B5EF4-FFF2-40B4-BE49-F238E27FC236}">
                    <a16:creationId xmlns:a16="http://schemas.microsoft.com/office/drawing/2014/main" id="{51E02C10-E8F3-F02E-BCD3-701F723E78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6" y="1798"/>
                <a:ext cx="23" cy="51"/>
              </a:xfrm>
              <a:custGeom>
                <a:avLst/>
                <a:gdLst>
                  <a:gd name="T0" fmla="*/ 90 w 90"/>
                  <a:gd name="T1" fmla="*/ 193 h 205"/>
                  <a:gd name="T2" fmla="*/ 87 w 90"/>
                  <a:gd name="T3" fmla="*/ 193 h 205"/>
                  <a:gd name="T4" fmla="*/ 77 w 90"/>
                  <a:gd name="T5" fmla="*/ 198 h 205"/>
                  <a:gd name="T6" fmla="*/ 77 w 90"/>
                  <a:gd name="T7" fmla="*/ 200 h 205"/>
                  <a:gd name="T8" fmla="*/ 74 w 90"/>
                  <a:gd name="T9" fmla="*/ 203 h 205"/>
                  <a:gd name="T10" fmla="*/ 70 w 90"/>
                  <a:gd name="T11" fmla="*/ 204 h 205"/>
                  <a:gd name="T12" fmla="*/ 69 w 90"/>
                  <a:gd name="T13" fmla="*/ 204 h 205"/>
                  <a:gd name="T14" fmla="*/ 65 w 90"/>
                  <a:gd name="T15" fmla="*/ 205 h 205"/>
                  <a:gd name="T16" fmla="*/ 63 w 90"/>
                  <a:gd name="T17" fmla="*/ 205 h 205"/>
                  <a:gd name="T18" fmla="*/ 59 w 90"/>
                  <a:gd name="T19" fmla="*/ 203 h 205"/>
                  <a:gd name="T20" fmla="*/ 47 w 90"/>
                  <a:gd name="T21" fmla="*/ 200 h 205"/>
                  <a:gd name="T22" fmla="*/ 42 w 90"/>
                  <a:gd name="T23" fmla="*/ 196 h 205"/>
                  <a:gd name="T24" fmla="*/ 41 w 90"/>
                  <a:gd name="T25" fmla="*/ 188 h 205"/>
                  <a:gd name="T26" fmla="*/ 41 w 90"/>
                  <a:gd name="T27" fmla="*/ 183 h 205"/>
                  <a:gd name="T28" fmla="*/ 40 w 90"/>
                  <a:gd name="T29" fmla="*/ 180 h 205"/>
                  <a:gd name="T30" fmla="*/ 40 w 90"/>
                  <a:gd name="T31" fmla="*/ 179 h 205"/>
                  <a:gd name="T32" fmla="*/ 38 w 90"/>
                  <a:gd name="T33" fmla="*/ 178 h 205"/>
                  <a:gd name="T34" fmla="*/ 37 w 90"/>
                  <a:gd name="T35" fmla="*/ 178 h 205"/>
                  <a:gd name="T36" fmla="*/ 37 w 90"/>
                  <a:gd name="T37" fmla="*/ 171 h 205"/>
                  <a:gd name="T38" fmla="*/ 40 w 90"/>
                  <a:gd name="T39" fmla="*/ 165 h 205"/>
                  <a:gd name="T40" fmla="*/ 42 w 90"/>
                  <a:gd name="T41" fmla="*/ 157 h 205"/>
                  <a:gd name="T42" fmla="*/ 44 w 90"/>
                  <a:gd name="T43" fmla="*/ 147 h 205"/>
                  <a:gd name="T44" fmla="*/ 44 w 90"/>
                  <a:gd name="T45" fmla="*/ 140 h 205"/>
                  <a:gd name="T46" fmla="*/ 42 w 90"/>
                  <a:gd name="T47" fmla="*/ 137 h 205"/>
                  <a:gd name="T48" fmla="*/ 41 w 90"/>
                  <a:gd name="T49" fmla="*/ 138 h 205"/>
                  <a:gd name="T50" fmla="*/ 37 w 90"/>
                  <a:gd name="T51" fmla="*/ 140 h 205"/>
                  <a:gd name="T52" fmla="*/ 34 w 90"/>
                  <a:gd name="T53" fmla="*/ 141 h 205"/>
                  <a:gd name="T54" fmla="*/ 26 w 90"/>
                  <a:gd name="T55" fmla="*/ 141 h 205"/>
                  <a:gd name="T56" fmla="*/ 24 w 90"/>
                  <a:gd name="T57" fmla="*/ 140 h 205"/>
                  <a:gd name="T58" fmla="*/ 24 w 90"/>
                  <a:gd name="T59" fmla="*/ 138 h 205"/>
                  <a:gd name="T60" fmla="*/ 30 w 90"/>
                  <a:gd name="T61" fmla="*/ 121 h 205"/>
                  <a:gd name="T62" fmla="*/ 31 w 90"/>
                  <a:gd name="T63" fmla="*/ 112 h 205"/>
                  <a:gd name="T64" fmla="*/ 31 w 90"/>
                  <a:gd name="T65" fmla="*/ 111 h 205"/>
                  <a:gd name="T66" fmla="*/ 37 w 90"/>
                  <a:gd name="T67" fmla="*/ 92 h 205"/>
                  <a:gd name="T68" fmla="*/ 44 w 90"/>
                  <a:gd name="T69" fmla="*/ 95 h 205"/>
                  <a:gd name="T70" fmla="*/ 45 w 90"/>
                  <a:gd name="T71" fmla="*/ 97 h 205"/>
                  <a:gd name="T72" fmla="*/ 49 w 90"/>
                  <a:gd name="T73" fmla="*/ 98 h 205"/>
                  <a:gd name="T74" fmla="*/ 55 w 90"/>
                  <a:gd name="T75" fmla="*/ 94 h 205"/>
                  <a:gd name="T76" fmla="*/ 55 w 90"/>
                  <a:gd name="T77" fmla="*/ 92 h 205"/>
                  <a:gd name="T78" fmla="*/ 53 w 90"/>
                  <a:gd name="T79" fmla="*/ 90 h 205"/>
                  <a:gd name="T80" fmla="*/ 51 w 90"/>
                  <a:gd name="T81" fmla="*/ 77 h 205"/>
                  <a:gd name="T82" fmla="*/ 51 w 90"/>
                  <a:gd name="T83" fmla="*/ 54 h 205"/>
                  <a:gd name="T84" fmla="*/ 47 w 90"/>
                  <a:gd name="T85" fmla="*/ 53 h 205"/>
                  <a:gd name="T86" fmla="*/ 44 w 90"/>
                  <a:gd name="T87" fmla="*/ 53 h 205"/>
                  <a:gd name="T88" fmla="*/ 41 w 90"/>
                  <a:gd name="T89" fmla="*/ 52 h 205"/>
                  <a:gd name="T90" fmla="*/ 38 w 90"/>
                  <a:gd name="T91" fmla="*/ 49 h 205"/>
                  <a:gd name="T92" fmla="*/ 38 w 90"/>
                  <a:gd name="T93" fmla="*/ 46 h 205"/>
                  <a:gd name="T94" fmla="*/ 34 w 90"/>
                  <a:gd name="T95" fmla="*/ 41 h 205"/>
                  <a:gd name="T96" fmla="*/ 34 w 90"/>
                  <a:gd name="T97" fmla="*/ 39 h 205"/>
                  <a:gd name="T98" fmla="*/ 33 w 90"/>
                  <a:gd name="T99" fmla="*/ 37 h 205"/>
                  <a:gd name="T100" fmla="*/ 31 w 90"/>
                  <a:gd name="T101" fmla="*/ 35 h 205"/>
                  <a:gd name="T102" fmla="*/ 31 w 90"/>
                  <a:gd name="T103" fmla="*/ 34 h 205"/>
                  <a:gd name="T104" fmla="*/ 30 w 90"/>
                  <a:gd name="T105" fmla="*/ 31 h 205"/>
                  <a:gd name="T106" fmla="*/ 30 w 90"/>
                  <a:gd name="T107" fmla="*/ 28 h 205"/>
                  <a:gd name="T108" fmla="*/ 31 w 90"/>
                  <a:gd name="T109" fmla="*/ 27 h 205"/>
                  <a:gd name="T110" fmla="*/ 34 w 90"/>
                  <a:gd name="T111" fmla="*/ 13 h 205"/>
                  <a:gd name="T112" fmla="*/ 34 w 90"/>
                  <a:gd name="T113" fmla="*/ 7 h 205"/>
                  <a:gd name="T114" fmla="*/ 17 w 90"/>
                  <a:gd name="T115" fmla="*/ 3 h 205"/>
                  <a:gd name="T116" fmla="*/ 13 w 90"/>
                  <a:gd name="T117" fmla="*/ 6 h 205"/>
                  <a:gd name="T118" fmla="*/ 0 w 90"/>
                  <a:gd name="T119" fmla="*/ 1 h 205"/>
                  <a:gd name="T120" fmla="*/ 0 w 90"/>
                  <a:gd name="T121" fmla="*/ 0 h 2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90" h="205">
                    <a:moveTo>
                      <a:pt x="90" y="193"/>
                    </a:moveTo>
                    <a:lnTo>
                      <a:pt x="87" y="193"/>
                    </a:lnTo>
                    <a:lnTo>
                      <a:pt x="77" y="198"/>
                    </a:lnTo>
                    <a:lnTo>
                      <a:pt x="77" y="200"/>
                    </a:lnTo>
                    <a:lnTo>
                      <a:pt x="74" y="203"/>
                    </a:lnTo>
                    <a:lnTo>
                      <a:pt x="70" y="204"/>
                    </a:lnTo>
                    <a:lnTo>
                      <a:pt x="69" y="204"/>
                    </a:lnTo>
                    <a:lnTo>
                      <a:pt x="65" y="205"/>
                    </a:lnTo>
                    <a:lnTo>
                      <a:pt x="63" y="205"/>
                    </a:lnTo>
                    <a:lnTo>
                      <a:pt x="59" y="203"/>
                    </a:lnTo>
                    <a:lnTo>
                      <a:pt x="47" y="200"/>
                    </a:lnTo>
                    <a:lnTo>
                      <a:pt x="42" y="196"/>
                    </a:lnTo>
                    <a:lnTo>
                      <a:pt x="41" y="188"/>
                    </a:lnTo>
                    <a:lnTo>
                      <a:pt x="41" y="183"/>
                    </a:lnTo>
                    <a:lnTo>
                      <a:pt x="40" y="180"/>
                    </a:lnTo>
                    <a:lnTo>
                      <a:pt x="40" y="179"/>
                    </a:lnTo>
                    <a:lnTo>
                      <a:pt x="38" y="178"/>
                    </a:lnTo>
                    <a:lnTo>
                      <a:pt x="37" y="178"/>
                    </a:lnTo>
                    <a:lnTo>
                      <a:pt x="37" y="171"/>
                    </a:lnTo>
                    <a:lnTo>
                      <a:pt x="40" y="165"/>
                    </a:lnTo>
                    <a:lnTo>
                      <a:pt x="42" y="157"/>
                    </a:lnTo>
                    <a:lnTo>
                      <a:pt x="44" y="147"/>
                    </a:lnTo>
                    <a:lnTo>
                      <a:pt x="44" y="140"/>
                    </a:lnTo>
                    <a:lnTo>
                      <a:pt x="42" y="137"/>
                    </a:lnTo>
                    <a:lnTo>
                      <a:pt x="41" y="138"/>
                    </a:lnTo>
                    <a:lnTo>
                      <a:pt x="37" y="140"/>
                    </a:lnTo>
                    <a:lnTo>
                      <a:pt x="34" y="141"/>
                    </a:lnTo>
                    <a:lnTo>
                      <a:pt x="26" y="141"/>
                    </a:lnTo>
                    <a:lnTo>
                      <a:pt x="24" y="140"/>
                    </a:lnTo>
                    <a:lnTo>
                      <a:pt x="24" y="138"/>
                    </a:lnTo>
                    <a:lnTo>
                      <a:pt x="30" y="121"/>
                    </a:lnTo>
                    <a:lnTo>
                      <a:pt x="31" y="112"/>
                    </a:lnTo>
                    <a:lnTo>
                      <a:pt x="31" y="111"/>
                    </a:lnTo>
                    <a:lnTo>
                      <a:pt x="37" y="92"/>
                    </a:lnTo>
                    <a:lnTo>
                      <a:pt x="44" y="95"/>
                    </a:lnTo>
                    <a:lnTo>
                      <a:pt x="45" y="97"/>
                    </a:lnTo>
                    <a:lnTo>
                      <a:pt x="49" y="98"/>
                    </a:lnTo>
                    <a:lnTo>
                      <a:pt x="55" y="94"/>
                    </a:lnTo>
                    <a:lnTo>
                      <a:pt x="55" y="92"/>
                    </a:lnTo>
                    <a:lnTo>
                      <a:pt x="53" y="90"/>
                    </a:lnTo>
                    <a:lnTo>
                      <a:pt x="51" y="77"/>
                    </a:lnTo>
                    <a:lnTo>
                      <a:pt x="51" y="54"/>
                    </a:lnTo>
                    <a:lnTo>
                      <a:pt x="47" y="53"/>
                    </a:lnTo>
                    <a:lnTo>
                      <a:pt x="44" y="53"/>
                    </a:lnTo>
                    <a:lnTo>
                      <a:pt x="41" y="52"/>
                    </a:lnTo>
                    <a:lnTo>
                      <a:pt x="38" y="49"/>
                    </a:lnTo>
                    <a:lnTo>
                      <a:pt x="38" y="46"/>
                    </a:lnTo>
                    <a:lnTo>
                      <a:pt x="34" y="41"/>
                    </a:lnTo>
                    <a:lnTo>
                      <a:pt x="34" y="39"/>
                    </a:lnTo>
                    <a:lnTo>
                      <a:pt x="33" y="37"/>
                    </a:lnTo>
                    <a:lnTo>
                      <a:pt x="31" y="35"/>
                    </a:lnTo>
                    <a:lnTo>
                      <a:pt x="31" y="34"/>
                    </a:lnTo>
                    <a:lnTo>
                      <a:pt x="30" y="31"/>
                    </a:lnTo>
                    <a:lnTo>
                      <a:pt x="30" y="28"/>
                    </a:lnTo>
                    <a:lnTo>
                      <a:pt x="31" y="27"/>
                    </a:lnTo>
                    <a:lnTo>
                      <a:pt x="34" y="13"/>
                    </a:lnTo>
                    <a:lnTo>
                      <a:pt x="34" y="7"/>
                    </a:lnTo>
                    <a:lnTo>
                      <a:pt x="17" y="3"/>
                    </a:lnTo>
                    <a:lnTo>
                      <a:pt x="13" y="6"/>
                    </a:lnTo>
                    <a:lnTo>
                      <a:pt x="0" y="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62" name="Freeform 3405">
                <a:extLst>
                  <a:ext uri="{FF2B5EF4-FFF2-40B4-BE49-F238E27FC236}">
                    <a16:creationId xmlns:a16="http://schemas.microsoft.com/office/drawing/2014/main" id="{FCCAF313-BA2A-8639-FF50-1905E5E822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9" y="1846"/>
                <a:ext cx="7" cy="6"/>
              </a:xfrm>
              <a:custGeom>
                <a:avLst/>
                <a:gdLst>
                  <a:gd name="T0" fmla="*/ 0 w 30"/>
                  <a:gd name="T1" fmla="*/ 0 h 24"/>
                  <a:gd name="T2" fmla="*/ 5 w 30"/>
                  <a:gd name="T3" fmla="*/ 7 h 24"/>
                  <a:gd name="T4" fmla="*/ 7 w 30"/>
                  <a:gd name="T5" fmla="*/ 8 h 24"/>
                  <a:gd name="T6" fmla="*/ 11 w 30"/>
                  <a:gd name="T7" fmla="*/ 8 h 24"/>
                  <a:gd name="T8" fmla="*/ 17 w 30"/>
                  <a:gd name="T9" fmla="*/ 10 h 24"/>
                  <a:gd name="T10" fmla="*/ 26 w 30"/>
                  <a:gd name="T11" fmla="*/ 15 h 24"/>
                  <a:gd name="T12" fmla="*/ 30 w 30"/>
                  <a:gd name="T13" fmla="*/ 17 h 24"/>
                  <a:gd name="T14" fmla="*/ 30 w 30"/>
                  <a:gd name="T15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0" h="24">
                    <a:moveTo>
                      <a:pt x="0" y="0"/>
                    </a:moveTo>
                    <a:lnTo>
                      <a:pt x="5" y="7"/>
                    </a:lnTo>
                    <a:lnTo>
                      <a:pt x="7" y="8"/>
                    </a:lnTo>
                    <a:lnTo>
                      <a:pt x="11" y="8"/>
                    </a:lnTo>
                    <a:lnTo>
                      <a:pt x="17" y="10"/>
                    </a:lnTo>
                    <a:lnTo>
                      <a:pt x="26" y="15"/>
                    </a:lnTo>
                    <a:lnTo>
                      <a:pt x="30" y="17"/>
                    </a:lnTo>
                    <a:lnTo>
                      <a:pt x="30" y="2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63" name="Freeform 3406">
                <a:extLst>
                  <a:ext uri="{FF2B5EF4-FFF2-40B4-BE49-F238E27FC236}">
                    <a16:creationId xmlns:a16="http://schemas.microsoft.com/office/drawing/2014/main" id="{E017AB96-6B96-0F9A-B0B7-1FB54475B0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6" y="1851"/>
                <a:ext cx="22" cy="12"/>
              </a:xfrm>
              <a:custGeom>
                <a:avLst/>
                <a:gdLst>
                  <a:gd name="T0" fmla="*/ 1 w 88"/>
                  <a:gd name="T1" fmla="*/ 3 h 47"/>
                  <a:gd name="T2" fmla="*/ 0 w 88"/>
                  <a:gd name="T3" fmla="*/ 7 h 47"/>
                  <a:gd name="T4" fmla="*/ 1 w 88"/>
                  <a:gd name="T5" fmla="*/ 10 h 47"/>
                  <a:gd name="T6" fmla="*/ 4 w 88"/>
                  <a:gd name="T7" fmla="*/ 8 h 47"/>
                  <a:gd name="T8" fmla="*/ 7 w 88"/>
                  <a:gd name="T9" fmla="*/ 1 h 47"/>
                  <a:gd name="T10" fmla="*/ 8 w 88"/>
                  <a:gd name="T11" fmla="*/ 1 h 47"/>
                  <a:gd name="T12" fmla="*/ 10 w 88"/>
                  <a:gd name="T13" fmla="*/ 0 h 47"/>
                  <a:gd name="T14" fmla="*/ 18 w 88"/>
                  <a:gd name="T15" fmla="*/ 0 h 47"/>
                  <a:gd name="T16" fmla="*/ 20 w 88"/>
                  <a:gd name="T17" fmla="*/ 1 h 47"/>
                  <a:gd name="T18" fmla="*/ 24 w 88"/>
                  <a:gd name="T19" fmla="*/ 4 h 47"/>
                  <a:gd name="T20" fmla="*/ 27 w 88"/>
                  <a:gd name="T21" fmla="*/ 8 h 47"/>
                  <a:gd name="T22" fmla="*/ 25 w 88"/>
                  <a:gd name="T23" fmla="*/ 10 h 47"/>
                  <a:gd name="T24" fmla="*/ 20 w 88"/>
                  <a:gd name="T25" fmla="*/ 21 h 47"/>
                  <a:gd name="T26" fmla="*/ 18 w 88"/>
                  <a:gd name="T27" fmla="*/ 22 h 47"/>
                  <a:gd name="T28" fmla="*/ 18 w 88"/>
                  <a:gd name="T29" fmla="*/ 24 h 47"/>
                  <a:gd name="T30" fmla="*/ 34 w 88"/>
                  <a:gd name="T31" fmla="*/ 22 h 47"/>
                  <a:gd name="T32" fmla="*/ 48 w 88"/>
                  <a:gd name="T33" fmla="*/ 18 h 47"/>
                  <a:gd name="T34" fmla="*/ 49 w 88"/>
                  <a:gd name="T35" fmla="*/ 17 h 47"/>
                  <a:gd name="T36" fmla="*/ 51 w 88"/>
                  <a:gd name="T37" fmla="*/ 17 h 47"/>
                  <a:gd name="T38" fmla="*/ 53 w 88"/>
                  <a:gd name="T39" fmla="*/ 15 h 47"/>
                  <a:gd name="T40" fmla="*/ 55 w 88"/>
                  <a:gd name="T41" fmla="*/ 15 h 47"/>
                  <a:gd name="T42" fmla="*/ 56 w 88"/>
                  <a:gd name="T43" fmla="*/ 14 h 47"/>
                  <a:gd name="T44" fmla="*/ 70 w 88"/>
                  <a:gd name="T45" fmla="*/ 5 h 47"/>
                  <a:gd name="T46" fmla="*/ 71 w 88"/>
                  <a:gd name="T47" fmla="*/ 5 h 47"/>
                  <a:gd name="T48" fmla="*/ 73 w 88"/>
                  <a:gd name="T49" fmla="*/ 10 h 47"/>
                  <a:gd name="T50" fmla="*/ 75 w 88"/>
                  <a:gd name="T51" fmla="*/ 14 h 47"/>
                  <a:gd name="T52" fmla="*/ 87 w 88"/>
                  <a:gd name="T53" fmla="*/ 42 h 47"/>
                  <a:gd name="T54" fmla="*/ 88 w 88"/>
                  <a:gd name="T55" fmla="*/ 47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88" h="47">
                    <a:moveTo>
                      <a:pt x="1" y="3"/>
                    </a:moveTo>
                    <a:lnTo>
                      <a:pt x="0" y="7"/>
                    </a:lnTo>
                    <a:lnTo>
                      <a:pt x="1" y="10"/>
                    </a:lnTo>
                    <a:lnTo>
                      <a:pt x="4" y="8"/>
                    </a:lnTo>
                    <a:lnTo>
                      <a:pt x="7" y="1"/>
                    </a:lnTo>
                    <a:lnTo>
                      <a:pt x="8" y="1"/>
                    </a:lnTo>
                    <a:lnTo>
                      <a:pt x="10" y="0"/>
                    </a:lnTo>
                    <a:lnTo>
                      <a:pt x="18" y="0"/>
                    </a:lnTo>
                    <a:lnTo>
                      <a:pt x="20" y="1"/>
                    </a:lnTo>
                    <a:lnTo>
                      <a:pt x="24" y="4"/>
                    </a:lnTo>
                    <a:lnTo>
                      <a:pt x="27" y="8"/>
                    </a:lnTo>
                    <a:lnTo>
                      <a:pt x="25" y="10"/>
                    </a:lnTo>
                    <a:lnTo>
                      <a:pt x="20" y="21"/>
                    </a:lnTo>
                    <a:lnTo>
                      <a:pt x="18" y="22"/>
                    </a:lnTo>
                    <a:lnTo>
                      <a:pt x="18" y="24"/>
                    </a:lnTo>
                    <a:lnTo>
                      <a:pt x="34" y="22"/>
                    </a:lnTo>
                    <a:lnTo>
                      <a:pt x="48" y="18"/>
                    </a:lnTo>
                    <a:lnTo>
                      <a:pt x="49" y="17"/>
                    </a:lnTo>
                    <a:lnTo>
                      <a:pt x="51" y="17"/>
                    </a:lnTo>
                    <a:lnTo>
                      <a:pt x="53" y="15"/>
                    </a:lnTo>
                    <a:lnTo>
                      <a:pt x="55" y="15"/>
                    </a:lnTo>
                    <a:lnTo>
                      <a:pt x="56" y="14"/>
                    </a:lnTo>
                    <a:lnTo>
                      <a:pt x="70" y="5"/>
                    </a:lnTo>
                    <a:lnTo>
                      <a:pt x="71" y="5"/>
                    </a:lnTo>
                    <a:lnTo>
                      <a:pt x="73" y="10"/>
                    </a:lnTo>
                    <a:lnTo>
                      <a:pt x="75" y="14"/>
                    </a:lnTo>
                    <a:lnTo>
                      <a:pt x="87" y="42"/>
                    </a:lnTo>
                    <a:lnTo>
                      <a:pt x="88" y="4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64" name="Freeform 3407">
                <a:extLst>
                  <a:ext uri="{FF2B5EF4-FFF2-40B4-BE49-F238E27FC236}">
                    <a16:creationId xmlns:a16="http://schemas.microsoft.com/office/drawing/2014/main" id="{ED8AA2F9-56EE-2513-70C3-597D1536CF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9" y="1862"/>
                <a:ext cx="19" cy="35"/>
              </a:xfrm>
              <a:custGeom>
                <a:avLst/>
                <a:gdLst>
                  <a:gd name="T0" fmla="*/ 77 w 77"/>
                  <a:gd name="T1" fmla="*/ 3 h 141"/>
                  <a:gd name="T2" fmla="*/ 77 w 77"/>
                  <a:gd name="T3" fmla="*/ 5 h 141"/>
                  <a:gd name="T4" fmla="*/ 71 w 77"/>
                  <a:gd name="T5" fmla="*/ 5 h 141"/>
                  <a:gd name="T6" fmla="*/ 70 w 77"/>
                  <a:gd name="T7" fmla="*/ 3 h 141"/>
                  <a:gd name="T8" fmla="*/ 69 w 77"/>
                  <a:gd name="T9" fmla="*/ 0 h 141"/>
                  <a:gd name="T10" fmla="*/ 62 w 77"/>
                  <a:gd name="T11" fmla="*/ 0 h 141"/>
                  <a:gd name="T12" fmla="*/ 60 w 77"/>
                  <a:gd name="T13" fmla="*/ 2 h 141"/>
                  <a:gd name="T14" fmla="*/ 59 w 77"/>
                  <a:gd name="T15" fmla="*/ 7 h 141"/>
                  <a:gd name="T16" fmla="*/ 57 w 77"/>
                  <a:gd name="T17" fmla="*/ 10 h 141"/>
                  <a:gd name="T18" fmla="*/ 59 w 77"/>
                  <a:gd name="T19" fmla="*/ 13 h 141"/>
                  <a:gd name="T20" fmla="*/ 59 w 77"/>
                  <a:gd name="T21" fmla="*/ 14 h 141"/>
                  <a:gd name="T22" fmla="*/ 60 w 77"/>
                  <a:gd name="T23" fmla="*/ 19 h 141"/>
                  <a:gd name="T24" fmla="*/ 62 w 77"/>
                  <a:gd name="T25" fmla="*/ 20 h 141"/>
                  <a:gd name="T26" fmla="*/ 62 w 77"/>
                  <a:gd name="T27" fmla="*/ 26 h 141"/>
                  <a:gd name="T28" fmla="*/ 60 w 77"/>
                  <a:gd name="T29" fmla="*/ 27 h 141"/>
                  <a:gd name="T30" fmla="*/ 57 w 77"/>
                  <a:gd name="T31" fmla="*/ 35 h 141"/>
                  <a:gd name="T32" fmla="*/ 57 w 77"/>
                  <a:gd name="T33" fmla="*/ 37 h 141"/>
                  <a:gd name="T34" fmla="*/ 55 w 77"/>
                  <a:gd name="T35" fmla="*/ 40 h 141"/>
                  <a:gd name="T36" fmla="*/ 52 w 77"/>
                  <a:gd name="T37" fmla="*/ 37 h 141"/>
                  <a:gd name="T38" fmla="*/ 49 w 77"/>
                  <a:gd name="T39" fmla="*/ 37 h 141"/>
                  <a:gd name="T40" fmla="*/ 49 w 77"/>
                  <a:gd name="T41" fmla="*/ 38 h 141"/>
                  <a:gd name="T42" fmla="*/ 45 w 77"/>
                  <a:gd name="T43" fmla="*/ 41 h 141"/>
                  <a:gd name="T44" fmla="*/ 27 w 77"/>
                  <a:gd name="T45" fmla="*/ 52 h 141"/>
                  <a:gd name="T46" fmla="*/ 21 w 77"/>
                  <a:gd name="T47" fmla="*/ 62 h 141"/>
                  <a:gd name="T48" fmla="*/ 18 w 77"/>
                  <a:gd name="T49" fmla="*/ 76 h 141"/>
                  <a:gd name="T50" fmla="*/ 18 w 77"/>
                  <a:gd name="T51" fmla="*/ 84 h 141"/>
                  <a:gd name="T52" fmla="*/ 17 w 77"/>
                  <a:gd name="T53" fmla="*/ 86 h 141"/>
                  <a:gd name="T54" fmla="*/ 0 w 77"/>
                  <a:gd name="T55" fmla="*/ 93 h 141"/>
                  <a:gd name="T56" fmla="*/ 2 w 77"/>
                  <a:gd name="T57" fmla="*/ 94 h 141"/>
                  <a:gd name="T58" fmla="*/ 2 w 77"/>
                  <a:gd name="T59" fmla="*/ 95 h 141"/>
                  <a:gd name="T60" fmla="*/ 13 w 77"/>
                  <a:gd name="T61" fmla="*/ 133 h 141"/>
                  <a:gd name="T62" fmla="*/ 17 w 77"/>
                  <a:gd name="T63" fmla="*/ 141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77" h="141">
                    <a:moveTo>
                      <a:pt x="77" y="3"/>
                    </a:moveTo>
                    <a:lnTo>
                      <a:pt x="77" y="5"/>
                    </a:lnTo>
                    <a:lnTo>
                      <a:pt x="71" y="5"/>
                    </a:lnTo>
                    <a:lnTo>
                      <a:pt x="70" y="3"/>
                    </a:lnTo>
                    <a:lnTo>
                      <a:pt x="69" y="0"/>
                    </a:lnTo>
                    <a:lnTo>
                      <a:pt x="62" y="0"/>
                    </a:lnTo>
                    <a:lnTo>
                      <a:pt x="60" y="2"/>
                    </a:lnTo>
                    <a:lnTo>
                      <a:pt x="59" y="7"/>
                    </a:lnTo>
                    <a:lnTo>
                      <a:pt x="57" y="10"/>
                    </a:lnTo>
                    <a:lnTo>
                      <a:pt x="59" y="13"/>
                    </a:lnTo>
                    <a:lnTo>
                      <a:pt x="59" y="14"/>
                    </a:lnTo>
                    <a:lnTo>
                      <a:pt x="60" y="19"/>
                    </a:lnTo>
                    <a:lnTo>
                      <a:pt x="62" y="20"/>
                    </a:lnTo>
                    <a:lnTo>
                      <a:pt x="62" y="26"/>
                    </a:lnTo>
                    <a:lnTo>
                      <a:pt x="60" y="27"/>
                    </a:lnTo>
                    <a:lnTo>
                      <a:pt x="57" y="35"/>
                    </a:lnTo>
                    <a:lnTo>
                      <a:pt x="57" y="37"/>
                    </a:lnTo>
                    <a:lnTo>
                      <a:pt x="55" y="40"/>
                    </a:lnTo>
                    <a:lnTo>
                      <a:pt x="52" y="37"/>
                    </a:lnTo>
                    <a:lnTo>
                      <a:pt x="49" y="37"/>
                    </a:lnTo>
                    <a:lnTo>
                      <a:pt x="49" y="38"/>
                    </a:lnTo>
                    <a:lnTo>
                      <a:pt x="45" y="41"/>
                    </a:lnTo>
                    <a:lnTo>
                      <a:pt x="27" y="52"/>
                    </a:lnTo>
                    <a:lnTo>
                      <a:pt x="21" y="62"/>
                    </a:lnTo>
                    <a:lnTo>
                      <a:pt x="18" y="76"/>
                    </a:lnTo>
                    <a:lnTo>
                      <a:pt x="18" y="84"/>
                    </a:lnTo>
                    <a:lnTo>
                      <a:pt x="17" y="86"/>
                    </a:lnTo>
                    <a:lnTo>
                      <a:pt x="0" y="93"/>
                    </a:lnTo>
                    <a:lnTo>
                      <a:pt x="2" y="94"/>
                    </a:lnTo>
                    <a:lnTo>
                      <a:pt x="2" y="95"/>
                    </a:lnTo>
                    <a:lnTo>
                      <a:pt x="13" y="133"/>
                    </a:lnTo>
                    <a:lnTo>
                      <a:pt x="17" y="14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65" name="Freeform 3408">
                <a:extLst>
                  <a:ext uri="{FF2B5EF4-FFF2-40B4-BE49-F238E27FC236}">
                    <a16:creationId xmlns:a16="http://schemas.microsoft.com/office/drawing/2014/main" id="{1E55B40F-AE1D-6BB5-7A9A-3FE47B8474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8" y="1859"/>
                <a:ext cx="89" cy="50"/>
              </a:xfrm>
              <a:custGeom>
                <a:avLst/>
                <a:gdLst>
                  <a:gd name="T0" fmla="*/ 328 w 353"/>
                  <a:gd name="T1" fmla="*/ 184 h 199"/>
                  <a:gd name="T2" fmla="*/ 324 w 353"/>
                  <a:gd name="T3" fmla="*/ 183 h 199"/>
                  <a:gd name="T4" fmla="*/ 289 w 353"/>
                  <a:gd name="T5" fmla="*/ 197 h 199"/>
                  <a:gd name="T6" fmla="*/ 268 w 353"/>
                  <a:gd name="T7" fmla="*/ 194 h 199"/>
                  <a:gd name="T8" fmla="*/ 256 w 353"/>
                  <a:gd name="T9" fmla="*/ 185 h 199"/>
                  <a:gd name="T10" fmla="*/ 265 w 353"/>
                  <a:gd name="T11" fmla="*/ 147 h 199"/>
                  <a:gd name="T12" fmla="*/ 249 w 353"/>
                  <a:gd name="T13" fmla="*/ 132 h 199"/>
                  <a:gd name="T14" fmla="*/ 242 w 353"/>
                  <a:gd name="T15" fmla="*/ 138 h 199"/>
                  <a:gd name="T16" fmla="*/ 187 w 353"/>
                  <a:gd name="T17" fmla="*/ 130 h 199"/>
                  <a:gd name="T18" fmla="*/ 184 w 353"/>
                  <a:gd name="T19" fmla="*/ 118 h 199"/>
                  <a:gd name="T20" fmla="*/ 177 w 353"/>
                  <a:gd name="T21" fmla="*/ 117 h 199"/>
                  <a:gd name="T22" fmla="*/ 172 w 353"/>
                  <a:gd name="T23" fmla="*/ 110 h 199"/>
                  <a:gd name="T24" fmla="*/ 166 w 353"/>
                  <a:gd name="T25" fmla="*/ 118 h 199"/>
                  <a:gd name="T26" fmla="*/ 152 w 353"/>
                  <a:gd name="T27" fmla="*/ 128 h 199"/>
                  <a:gd name="T28" fmla="*/ 155 w 353"/>
                  <a:gd name="T29" fmla="*/ 145 h 199"/>
                  <a:gd name="T30" fmla="*/ 157 w 353"/>
                  <a:gd name="T31" fmla="*/ 146 h 199"/>
                  <a:gd name="T32" fmla="*/ 159 w 353"/>
                  <a:gd name="T33" fmla="*/ 152 h 199"/>
                  <a:gd name="T34" fmla="*/ 158 w 353"/>
                  <a:gd name="T35" fmla="*/ 153 h 199"/>
                  <a:gd name="T36" fmla="*/ 155 w 353"/>
                  <a:gd name="T37" fmla="*/ 157 h 199"/>
                  <a:gd name="T38" fmla="*/ 150 w 353"/>
                  <a:gd name="T39" fmla="*/ 163 h 199"/>
                  <a:gd name="T40" fmla="*/ 137 w 353"/>
                  <a:gd name="T41" fmla="*/ 174 h 199"/>
                  <a:gd name="T42" fmla="*/ 138 w 353"/>
                  <a:gd name="T43" fmla="*/ 181 h 199"/>
                  <a:gd name="T44" fmla="*/ 137 w 353"/>
                  <a:gd name="T45" fmla="*/ 185 h 199"/>
                  <a:gd name="T46" fmla="*/ 133 w 353"/>
                  <a:gd name="T47" fmla="*/ 187 h 199"/>
                  <a:gd name="T48" fmla="*/ 131 w 353"/>
                  <a:gd name="T49" fmla="*/ 185 h 199"/>
                  <a:gd name="T50" fmla="*/ 124 w 353"/>
                  <a:gd name="T51" fmla="*/ 181 h 199"/>
                  <a:gd name="T52" fmla="*/ 119 w 353"/>
                  <a:gd name="T53" fmla="*/ 175 h 199"/>
                  <a:gd name="T54" fmla="*/ 113 w 353"/>
                  <a:gd name="T55" fmla="*/ 164 h 199"/>
                  <a:gd name="T56" fmla="*/ 104 w 353"/>
                  <a:gd name="T57" fmla="*/ 142 h 199"/>
                  <a:gd name="T58" fmla="*/ 102 w 353"/>
                  <a:gd name="T59" fmla="*/ 140 h 199"/>
                  <a:gd name="T60" fmla="*/ 76 w 353"/>
                  <a:gd name="T61" fmla="*/ 152 h 199"/>
                  <a:gd name="T62" fmla="*/ 64 w 353"/>
                  <a:gd name="T63" fmla="*/ 156 h 199"/>
                  <a:gd name="T64" fmla="*/ 50 w 353"/>
                  <a:gd name="T65" fmla="*/ 152 h 199"/>
                  <a:gd name="T66" fmla="*/ 39 w 353"/>
                  <a:gd name="T67" fmla="*/ 147 h 199"/>
                  <a:gd name="T68" fmla="*/ 28 w 353"/>
                  <a:gd name="T69" fmla="*/ 132 h 199"/>
                  <a:gd name="T70" fmla="*/ 31 w 353"/>
                  <a:gd name="T71" fmla="*/ 128 h 199"/>
                  <a:gd name="T72" fmla="*/ 32 w 353"/>
                  <a:gd name="T73" fmla="*/ 124 h 199"/>
                  <a:gd name="T74" fmla="*/ 42 w 353"/>
                  <a:gd name="T75" fmla="*/ 117 h 199"/>
                  <a:gd name="T76" fmla="*/ 54 w 353"/>
                  <a:gd name="T77" fmla="*/ 100 h 199"/>
                  <a:gd name="T78" fmla="*/ 54 w 353"/>
                  <a:gd name="T79" fmla="*/ 90 h 199"/>
                  <a:gd name="T80" fmla="*/ 71 w 353"/>
                  <a:gd name="T81" fmla="*/ 99 h 199"/>
                  <a:gd name="T82" fmla="*/ 76 w 353"/>
                  <a:gd name="T83" fmla="*/ 99 h 199"/>
                  <a:gd name="T84" fmla="*/ 73 w 353"/>
                  <a:gd name="T85" fmla="*/ 83 h 199"/>
                  <a:gd name="T86" fmla="*/ 69 w 353"/>
                  <a:gd name="T87" fmla="*/ 80 h 199"/>
                  <a:gd name="T88" fmla="*/ 53 w 353"/>
                  <a:gd name="T89" fmla="*/ 40 h 199"/>
                  <a:gd name="T90" fmla="*/ 54 w 353"/>
                  <a:gd name="T91" fmla="*/ 37 h 199"/>
                  <a:gd name="T92" fmla="*/ 45 w 353"/>
                  <a:gd name="T93" fmla="*/ 15 h 199"/>
                  <a:gd name="T94" fmla="*/ 30 w 353"/>
                  <a:gd name="T95" fmla="*/ 0 h 199"/>
                  <a:gd name="T96" fmla="*/ 23 w 353"/>
                  <a:gd name="T97" fmla="*/ 1 h 199"/>
                  <a:gd name="T98" fmla="*/ 1 w 353"/>
                  <a:gd name="T99" fmla="*/ 16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353" h="199">
                    <a:moveTo>
                      <a:pt x="353" y="199"/>
                    </a:moveTo>
                    <a:lnTo>
                      <a:pt x="328" y="184"/>
                    </a:lnTo>
                    <a:lnTo>
                      <a:pt x="325" y="184"/>
                    </a:lnTo>
                    <a:lnTo>
                      <a:pt x="324" y="183"/>
                    </a:lnTo>
                    <a:lnTo>
                      <a:pt x="301" y="195"/>
                    </a:lnTo>
                    <a:lnTo>
                      <a:pt x="289" y="197"/>
                    </a:lnTo>
                    <a:lnTo>
                      <a:pt x="271" y="197"/>
                    </a:lnTo>
                    <a:lnTo>
                      <a:pt x="268" y="194"/>
                    </a:lnTo>
                    <a:lnTo>
                      <a:pt x="256" y="187"/>
                    </a:lnTo>
                    <a:lnTo>
                      <a:pt x="256" y="185"/>
                    </a:lnTo>
                    <a:lnTo>
                      <a:pt x="263" y="163"/>
                    </a:lnTo>
                    <a:lnTo>
                      <a:pt x="265" y="147"/>
                    </a:lnTo>
                    <a:lnTo>
                      <a:pt x="256" y="138"/>
                    </a:lnTo>
                    <a:lnTo>
                      <a:pt x="249" y="132"/>
                    </a:lnTo>
                    <a:lnTo>
                      <a:pt x="244" y="132"/>
                    </a:lnTo>
                    <a:lnTo>
                      <a:pt x="242" y="138"/>
                    </a:lnTo>
                    <a:lnTo>
                      <a:pt x="218" y="138"/>
                    </a:lnTo>
                    <a:lnTo>
                      <a:pt x="187" y="130"/>
                    </a:lnTo>
                    <a:lnTo>
                      <a:pt x="187" y="127"/>
                    </a:lnTo>
                    <a:lnTo>
                      <a:pt x="184" y="118"/>
                    </a:lnTo>
                    <a:lnTo>
                      <a:pt x="180" y="118"/>
                    </a:lnTo>
                    <a:lnTo>
                      <a:pt x="177" y="117"/>
                    </a:lnTo>
                    <a:lnTo>
                      <a:pt x="174" y="110"/>
                    </a:lnTo>
                    <a:lnTo>
                      <a:pt x="172" y="110"/>
                    </a:lnTo>
                    <a:lnTo>
                      <a:pt x="169" y="115"/>
                    </a:lnTo>
                    <a:lnTo>
                      <a:pt x="166" y="118"/>
                    </a:lnTo>
                    <a:lnTo>
                      <a:pt x="150" y="124"/>
                    </a:lnTo>
                    <a:lnTo>
                      <a:pt x="152" y="128"/>
                    </a:lnTo>
                    <a:lnTo>
                      <a:pt x="155" y="138"/>
                    </a:lnTo>
                    <a:lnTo>
                      <a:pt x="155" y="145"/>
                    </a:lnTo>
                    <a:lnTo>
                      <a:pt x="157" y="145"/>
                    </a:lnTo>
                    <a:lnTo>
                      <a:pt x="157" y="146"/>
                    </a:lnTo>
                    <a:lnTo>
                      <a:pt x="158" y="146"/>
                    </a:lnTo>
                    <a:lnTo>
                      <a:pt x="159" y="152"/>
                    </a:lnTo>
                    <a:lnTo>
                      <a:pt x="159" y="153"/>
                    </a:lnTo>
                    <a:lnTo>
                      <a:pt x="158" y="153"/>
                    </a:lnTo>
                    <a:lnTo>
                      <a:pt x="157" y="156"/>
                    </a:lnTo>
                    <a:lnTo>
                      <a:pt x="155" y="157"/>
                    </a:lnTo>
                    <a:lnTo>
                      <a:pt x="150" y="161"/>
                    </a:lnTo>
                    <a:lnTo>
                      <a:pt x="150" y="163"/>
                    </a:lnTo>
                    <a:lnTo>
                      <a:pt x="145" y="166"/>
                    </a:lnTo>
                    <a:lnTo>
                      <a:pt x="137" y="174"/>
                    </a:lnTo>
                    <a:lnTo>
                      <a:pt x="137" y="180"/>
                    </a:lnTo>
                    <a:lnTo>
                      <a:pt x="138" y="181"/>
                    </a:lnTo>
                    <a:lnTo>
                      <a:pt x="138" y="184"/>
                    </a:lnTo>
                    <a:lnTo>
                      <a:pt x="137" y="185"/>
                    </a:lnTo>
                    <a:lnTo>
                      <a:pt x="134" y="187"/>
                    </a:lnTo>
                    <a:lnTo>
                      <a:pt x="133" y="187"/>
                    </a:lnTo>
                    <a:lnTo>
                      <a:pt x="133" y="185"/>
                    </a:lnTo>
                    <a:lnTo>
                      <a:pt x="131" y="185"/>
                    </a:lnTo>
                    <a:lnTo>
                      <a:pt x="130" y="181"/>
                    </a:lnTo>
                    <a:lnTo>
                      <a:pt x="124" y="181"/>
                    </a:lnTo>
                    <a:lnTo>
                      <a:pt x="120" y="180"/>
                    </a:lnTo>
                    <a:lnTo>
                      <a:pt x="119" y="175"/>
                    </a:lnTo>
                    <a:lnTo>
                      <a:pt x="117" y="174"/>
                    </a:lnTo>
                    <a:lnTo>
                      <a:pt x="113" y="164"/>
                    </a:lnTo>
                    <a:lnTo>
                      <a:pt x="112" y="152"/>
                    </a:lnTo>
                    <a:lnTo>
                      <a:pt x="104" y="142"/>
                    </a:lnTo>
                    <a:lnTo>
                      <a:pt x="104" y="140"/>
                    </a:lnTo>
                    <a:lnTo>
                      <a:pt x="102" y="140"/>
                    </a:lnTo>
                    <a:lnTo>
                      <a:pt x="85" y="145"/>
                    </a:lnTo>
                    <a:lnTo>
                      <a:pt x="76" y="152"/>
                    </a:lnTo>
                    <a:lnTo>
                      <a:pt x="67" y="154"/>
                    </a:lnTo>
                    <a:lnTo>
                      <a:pt x="64" y="156"/>
                    </a:lnTo>
                    <a:lnTo>
                      <a:pt x="56" y="156"/>
                    </a:lnTo>
                    <a:lnTo>
                      <a:pt x="50" y="152"/>
                    </a:lnTo>
                    <a:lnTo>
                      <a:pt x="46" y="150"/>
                    </a:lnTo>
                    <a:lnTo>
                      <a:pt x="39" y="147"/>
                    </a:lnTo>
                    <a:lnTo>
                      <a:pt x="31" y="139"/>
                    </a:lnTo>
                    <a:lnTo>
                      <a:pt x="28" y="132"/>
                    </a:lnTo>
                    <a:lnTo>
                      <a:pt x="28" y="130"/>
                    </a:lnTo>
                    <a:lnTo>
                      <a:pt x="31" y="128"/>
                    </a:lnTo>
                    <a:lnTo>
                      <a:pt x="32" y="125"/>
                    </a:lnTo>
                    <a:lnTo>
                      <a:pt x="32" y="124"/>
                    </a:lnTo>
                    <a:lnTo>
                      <a:pt x="35" y="124"/>
                    </a:lnTo>
                    <a:lnTo>
                      <a:pt x="42" y="117"/>
                    </a:lnTo>
                    <a:lnTo>
                      <a:pt x="54" y="106"/>
                    </a:lnTo>
                    <a:lnTo>
                      <a:pt x="54" y="100"/>
                    </a:lnTo>
                    <a:lnTo>
                      <a:pt x="53" y="96"/>
                    </a:lnTo>
                    <a:lnTo>
                      <a:pt x="54" y="90"/>
                    </a:lnTo>
                    <a:lnTo>
                      <a:pt x="63" y="93"/>
                    </a:lnTo>
                    <a:lnTo>
                      <a:pt x="71" y="99"/>
                    </a:lnTo>
                    <a:lnTo>
                      <a:pt x="74" y="100"/>
                    </a:lnTo>
                    <a:lnTo>
                      <a:pt x="76" y="99"/>
                    </a:lnTo>
                    <a:lnTo>
                      <a:pt x="77" y="96"/>
                    </a:lnTo>
                    <a:lnTo>
                      <a:pt x="73" y="83"/>
                    </a:lnTo>
                    <a:lnTo>
                      <a:pt x="70" y="82"/>
                    </a:lnTo>
                    <a:lnTo>
                      <a:pt x="69" y="80"/>
                    </a:lnTo>
                    <a:lnTo>
                      <a:pt x="53" y="47"/>
                    </a:lnTo>
                    <a:lnTo>
                      <a:pt x="53" y="40"/>
                    </a:lnTo>
                    <a:lnTo>
                      <a:pt x="54" y="39"/>
                    </a:lnTo>
                    <a:lnTo>
                      <a:pt x="54" y="37"/>
                    </a:lnTo>
                    <a:lnTo>
                      <a:pt x="56" y="18"/>
                    </a:lnTo>
                    <a:lnTo>
                      <a:pt x="45" y="15"/>
                    </a:lnTo>
                    <a:lnTo>
                      <a:pt x="35" y="11"/>
                    </a:lnTo>
                    <a:lnTo>
                      <a:pt x="30" y="0"/>
                    </a:lnTo>
                    <a:lnTo>
                      <a:pt x="25" y="0"/>
                    </a:lnTo>
                    <a:lnTo>
                      <a:pt x="23" y="1"/>
                    </a:lnTo>
                    <a:lnTo>
                      <a:pt x="21" y="1"/>
                    </a:lnTo>
                    <a:lnTo>
                      <a:pt x="1" y="16"/>
                    </a:lnTo>
                    <a:lnTo>
                      <a:pt x="0" y="1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66" name="Freeform 3409">
                <a:extLst>
                  <a:ext uri="{FF2B5EF4-FFF2-40B4-BE49-F238E27FC236}">
                    <a16:creationId xmlns:a16="http://schemas.microsoft.com/office/drawing/2014/main" id="{43601719-5706-D38F-9D40-F7145DED64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3" y="1897"/>
                <a:ext cx="23" cy="62"/>
              </a:xfrm>
              <a:custGeom>
                <a:avLst/>
                <a:gdLst>
                  <a:gd name="T0" fmla="*/ 0 w 91"/>
                  <a:gd name="T1" fmla="*/ 0 h 244"/>
                  <a:gd name="T2" fmla="*/ 0 w 91"/>
                  <a:gd name="T3" fmla="*/ 2 h 244"/>
                  <a:gd name="T4" fmla="*/ 8 w 91"/>
                  <a:gd name="T5" fmla="*/ 6 h 244"/>
                  <a:gd name="T6" fmla="*/ 10 w 91"/>
                  <a:gd name="T7" fmla="*/ 6 h 244"/>
                  <a:gd name="T8" fmla="*/ 14 w 91"/>
                  <a:gd name="T9" fmla="*/ 10 h 244"/>
                  <a:gd name="T10" fmla="*/ 16 w 91"/>
                  <a:gd name="T11" fmla="*/ 10 h 244"/>
                  <a:gd name="T12" fmla="*/ 14 w 91"/>
                  <a:gd name="T13" fmla="*/ 12 h 244"/>
                  <a:gd name="T14" fmla="*/ 10 w 91"/>
                  <a:gd name="T15" fmla="*/ 14 h 244"/>
                  <a:gd name="T16" fmla="*/ 11 w 91"/>
                  <a:gd name="T17" fmla="*/ 17 h 244"/>
                  <a:gd name="T18" fmla="*/ 11 w 91"/>
                  <a:gd name="T19" fmla="*/ 19 h 244"/>
                  <a:gd name="T20" fmla="*/ 18 w 91"/>
                  <a:gd name="T21" fmla="*/ 33 h 244"/>
                  <a:gd name="T22" fmla="*/ 18 w 91"/>
                  <a:gd name="T23" fmla="*/ 34 h 244"/>
                  <a:gd name="T24" fmla="*/ 30 w 91"/>
                  <a:gd name="T25" fmla="*/ 41 h 244"/>
                  <a:gd name="T26" fmla="*/ 32 w 91"/>
                  <a:gd name="T27" fmla="*/ 58 h 244"/>
                  <a:gd name="T28" fmla="*/ 32 w 91"/>
                  <a:gd name="T29" fmla="*/ 59 h 244"/>
                  <a:gd name="T30" fmla="*/ 36 w 91"/>
                  <a:gd name="T31" fmla="*/ 66 h 244"/>
                  <a:gd name="T32" fmla="*/ 36 w 91"/>
                  <a:gd name="T33" fmla="*/ 67 h 244"/>
                  <a:gd name="T34" fmla="*/ 40 w 91"/>
                  <a:gd name="T35" fmla="*/ 73 h 244"/>
                  <a:gd name="T36" fmla="*/ 40 w 91"/>
                  <a:gd name="T37" fmla="*/ 74 h 244"/>
                  <a:gd name="T38" fmla="*/ 42 w 91"/>
                  <a:gd name="T39" fmla="*/ 74 h 244"/>
                  <a:gd name="T40" fmla="*/ 42 w 91"/>
                  <a:gd name="T41" fmla="*/ 76 h 244"/>
                  <a:gd name="T42" fmla="*/ 43 w 91"/>
                  <a:gd name="T43" fmla="*/ 77 h 244"/>
                  <a:gd name="T44" fmla="*/ 57 w 91"/>
                  <a:gd name="T45" fmla="*/ 84 h 244"/>
                  <a:gd name="T46" fmla="*/ 59 w 91"/>
                  <a:gd name="T47" fmla="*/ 84 h 244"/>
                  <a:gd name="T48" fmla="*/ 56 w 91"/>
                  <a:gd name="T49" fmla="*/ 89 h 244"/>
                  <a:gd name="T50" fmla="*/ 40 w 91"/>
                  <a:gd name="T51" fmla="*/ 125 h 244"/>
                  <a:gd name="T52" fmla="*/ 36 w 91"/>
                  <a:gd name="T53" fmla="*/ 127 h 244"/>
                  <a:gd name="T54" fmla="*/ 35 w 91"/>
                  <a:gd name="T55" fmla="*/ 129 h 244"/>
                  <a:gd name="T56" fmla="*/ 32 w 91"/>
                  <a:gd name="T57" fmla="*/ 132 h 244"/>
                  <a:gd name="T58" fmla="*/ 21 w 91"/>
                  <a:gd name="T59" fmla="*/ 182 h 244"/>
                  <a:gd name="T60" fmla="*/ 40 w 91"/>
                  <a:gd name="T61" fmla="*/ 182 h 244"/>
                  <a:gd name="T62" fmla="*/ 45 w 91"/>
                  <a:gd name="T63" fmla="*/ 185 h 244"/>
                  <a:gd name="T64" fmla="*/ 60 w 91"/>
                  <a:gd name="T65" fmla="*/ 196 h 244"/>
                  <a:gd name="T66" fmla="*/ 60 w 91"/>
                  <a:gd name="T67" fmla="*/ 199 h 244"/>
                  <a:gd name="T68" fmla="*/ 61 w 91"/>
                  <a:gd name="T69" fmla="*/ 200 h 244"/>
                  <a:gd name="T70" fmla="*/ 64 w 91"/>
                  <a:gd name="T71" fmla="*/ 202 h 244"/>
                  <a:gd name="T72" fmla="*/ 67 w 91"/>
                  <a:gd name="T73" fmla="*/ 202 h 244"/>
                  <a:gd name="T74" fmla="*/ 74 w 91"/>
                  <a:gd name="T75" fmla="*/ 207 h 244"/>
                  <a:gd name="T76" fmla="*/ 81 w 91"/>
                  <a:gd name="T77" fmla="*/ 217 h 244"/>
                  <a:gd name="T78" fmla="*/ 85 w 91"/>
                  <a:gd name="T79" fmla="*/ 225 h 244"/>
                  <a:gd name="T80" fmla="*/ 91 w 91"/>
                  <a:gd name="T81" fmla="*/ 244 h 2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1" h="244">
                    <a:moveTo>
                      <a:pt x="0" y="0"/>
                    </a:moveTo>
                    <a:lnTo>
                      <a:pt x="0" y="2"/>
                    </a:lnTo>
                    <a:lnTo>
                      <a:pt x="8" y="6"/>
                    </a:lnTo>
                    <a:lnTo>
                      <a:pt x="10" y="6"/>
                    </a:lnTo>
                    <a:lnTo>
                      <a:pt x="14" y="10"/>
                    </a:lnTo>
                    <a:lnTo>
                      <a:pt x="16" y="10"/>
                    </a:lnTo>
                    <a:lnTo>
                      <a:pt x="14" y="12"/>
                    </a:lnTo>
                    <a:lnTo>
                      <a:pt x="10" y="14"/>
                    </a:lnTo>
                    <a:lnTo>
                      <a:pt x="11" y="17"/>
                    </a:lnTo>
                    <a:lnTo>
                      <a:pt x="11" y="19"/>
                    </a:lnTo>
                    <a:lnTo>
                      <a:pt x="18" y="33"/>
                    </a:lnTo>
                    <a:lnTo>
                      <a:pt x="18" y="34"/>
                    </a:lnTo>
                    <a:lnTo>
                      <a:pt x="30" y="41"/>
                    </a:lnTo>
                    <a:lnTo>
                      <a:pt x="32" y="58"/>
                    </a:lnTo>
                    <a:lnTo>
                      <a:pt x="32" y="59"/>
                    </a:lnTo>
                    <a:lnTo>
                      <a:pt x="36" y="66"/>
                    </a:lnTo>
                    <a:lnTo>
                      <a:pt x="36" y="67"/>
                    </a:lnTo>
                    <a:lnTo>
                      <a:pt x="40" y="73"/>
                    </a:lnTo>
                    <a:lnTo>
                      <a:pt x="40" y="74"/>
                    </a:lnTo>
                    <a:lnTo>
                      <a:pt x="42" y="74"/>
                    </a:lnTo>
                    <a:lnTo>
                      <a:pt x="42" y="76"/>
                    </a:lnTo>
                    <a:lnTo>
                      <a:pt x="43" y="77"/>
                    </a:lnTo>
                    <a:lnTo>
                      <a:pt x="57" y="84"/>
                    </a:lnTo>
                    <a:lnTo>
                      <a:pt x="59" y="84"/>
                    </a:lnTo>
                    <a:lnTo>
                      <a:pt x="56" y="89"/>
                    </a:lnTo>
                    <a:lnTo>
                      <a:pt x="40" y="125"/>
                    </a:lnTo>
                    <a:lnTo>
                      <a:pt x="36" y="127"/>
                    </a:lnTo>
                    <a:lnTo>
                      <a:pt x="35" y="129"/>
                    </a:lnTo>
                    <a:lnTo>
                      <a:pt x="32" y="132"/>
                    </a:lnTo>
                    <a:lnTo>
                      <a:pt x="21" y="182"/>
                    </a:lnTo>
                    <a:lnTo>
                      <a:pt x="40" y="182"/>
                    </a:lnTo>
                    <a:lnTo>
                      <a:pt x="45" y="185"/>
                    </a:lnTo>
                    <a:lnTo>
                      <a:pt x="60" y="196"/>
                    </a:lnTo>
                    <a:lnTo>
                      <a:pt x="60" y="199"/>
                    </a:lnTo>
                    <a:lnTo>
                      <a:pt x="61" y="200"/>
                    </a:lnTo>
                    <a:lnTo>
                      <a:pt x="64" y="202"/>
                    </a:lnTo>
                    <a:lnTo>
                      <a:pt x="67" y="202"/>
                    </a:lnTo>
                    <a:lnTo>
                      <a:pt x="74" y="207"/>
                    </a:lnTo>
                    <a:lnTo>
                      <a:pt x="81" y="217"/>
                    </a:lnTo>
                    <a:lnTo>
                      <a:pt x="85" y="225"/>
                    </a:lnTo>
                    <a:lnTo>
                      <a:pt x="91" y="24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67" name="Freeform 3410">
                <a:extLst>
                  <a:ext uri="{FF2B5EF4-FFF2-40B4-BE49-F238E27FC236}">
                    <a16:creationId xmlns:a16="http://schemas.microsoft.com/office/drawing/2014/main" id="{E3AFD7F3-F774-AFE1-3638-0B9761A5EF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6" y="1959"/>
                <a:ext cx="80" cy="54"/>
              </a:xfrm>
              <a:custGeom>
                <a:avLst/>
                <a:gdLst>
                  <a:gd name="T0" fmla="*/ 3 w 320"/>
                  <a:gd name="T1" fmla="*/ 2 h 219"/>
                  <a:gd name="T2" fmla="*/ 8 w 320"/>
                  <a:gd name="T3" fmla="*/ 4 h 219"/>
                  <a:gd name="T4" fmla="*/ 18 w 320"/>
                  <a:gd name="T5" fmla="*/ 2 h 219"/>
                  <a:gd name="T6" fmla="*/ 29 w 320"/>
                  <a:gd name="T7" fmla="*/ 1 h 219"/>
                  <a:gd name="T8" fmla="*/ 40 w 320"/>
                  <a:gd name="T9" fmla="*/ 4 h 219"/>
                  <a:gd name="T10" fmla="*/ 66 w 320"/>
                  <a:gd name="T11" fmla="*/ 30 h 219"/>
                  <a:gd name="T12" fmla="*/ 70 w 320"/>
                  <a:gd name="T13" fmla="*/ 36 h 219"/>
                  <a:gd name="T14" fmla="*/ 70 w 320"/>
                  <a:gd name="T15" fmla="*/ 75 h 219"/>
                  <a:gd name="T16" fmla="*/ 64 w 320"/>
                  <a:gd name="T17" fmla="*/ 78 h 219"/>
                  <a:gd name="T18" fmla="*/ 59 w 320"/>
                  <a:gd name="T19" fmla="*/ 79 h 219"/>
                  <a:gd name="T20" fmla="*/ 63 w 320"/>
                  <a:gd name="T21" fmla="*/ 85 h 219"/>
                  <a:gd name="T22" fmla="*/ 64 w 320"/>
                  <a:gd name="T23" fmla="*/ 106 h 219"/>
                  <a:gd name="T24" fmla="*/ 93 w 320"/>
                  <a:gd name="T25" fmla="*/ 113 h 219"/>
                  <a:gd name="T26" fmla="*/ 119 w 320"/>
                  <a:gd name="T27" fmla="*/ 110 h 219"/>
                  <a:gd name="T28" fmla="*/ 116 w 320"/>
                  <a:gd name="T29" fmla="*/ 117 h 219"/>
                  <a:gd name="T30" fmla="*/ 113 w 320"/>
                  <a:gd name="T31" fmla="*/ 134 h 219"/>
                  <a:gd name="T32" fmla="*/ 124 w 320"/>
                  <a:gd name="T33" fmla="*/ 145 h 219"/>
                  <a:gd name="T34" fmla="*/ 133 w 320"/>
                  <a:gd name="T35" fmla="*/ 146 h 219"/>
                  <a:gd name="T36" fmla="*/ 141 w 320"/>
                  <a:gd name="T37" fmla="*/ 154 h 219"/>
                  <a:gd name="T38" fmla="*/ 143 w 320"/>
                  <a:gd name="T39" fmla="*/ 164 h 219"/>
                  <a:gd name="T40" fmla="*/ 134 w 320"/>
                  <a:gd name="T41" fmla="*/ 197 h 219"/>
                  <a:gd name="T42" fmla="*/ 128 w 320"/>
                  <a:gd name="T43" fmla="*/ 199 h 219"/>
                  <a:gd name="T44" fmla="*/ 140 w 320"/>
                  <a:gd name="T45" fmla="*/ 207 h 219"/>
                  <a:gd name="T46" fmla="*/ 145 w 320"/>
                  <a:gd name="T47" fmla="*/ 217 h 219"/>
                  <a:gd name="T48" fmla="*/ 184 w 320"/>
                  <a:gd name="T49" fmla="*/ 214 h 219"/>
                  <a:gd name="T50" fmla="*/ 188 w 320"/>
                  <a:gd name="T51" fmla="*/ 199 h 219"/>
                  <a:gd name="T52" fmla="*/ 218 w 320"/>
                  <a:gd name="T53" fmla="*/ 166 h 219"/>
                  <a:gd name="T54" fmla="*/ 237 w 320"/>
                  <a:gd name="T55" fmla="*/ 152 h 219"/>
                  <a:gd name="T56" fmla="*/ 244 w 320"/>
                  <a:gd name="T57" fmla="*/ 156 h 219"/>
                  <a:gd name="T58" fmla="*/ 247 w 320"/>
                  <a:gd name="T59" fmla="*/ 163 h 219"/>
                  <a:gd name="T60" fmla="*/ 250 w 320"/>
                  <a:gd name="T61" fmla="*/ 167 h 219"/>
                  <a:gd name="T62" fmla="*/ 257 w 320"/>
                  <a:gd name="T63" fmla="*/ 170 h 219"/>
                  <a:gd name="T64" fmla="*/ 260 w 320"/>
                  <a:gd name="T65" fmla="*/ 166 h 219"/>
                  <a:gd name="T66" fmla="*/ 262 w 320"/>
                  <a:gd name="T67" fmla="*/ 163 h 219"/>
                  <a:gd name="T68" fmla="*/ 268 w 320"/>
                  <a:gd name="T69" fmla="*/ 149 h 219"/>
                  <a:gd name="T70" fmla="*/ 258 w 320"/>
                  <a:gd name="T71" fmla="*/ 120 h 219"/>
                  <a:gd name="T72" fmla="*/ 260 w 320"/>
                  <a:gd name="T73" fmla="*/ 114 h 219"/>
                  <a:gd name="T74" fmla="*/ 261 w 320"/>
                  <a:gd name="T75" fmla="*/ 103 h 219"/>
                  <a:gd name="T76" fmla="*/ 258 w 320"/>
                  <a:gd name="T77" fmla="*/ 92 h 219"/>
                  <a:gd name="T78" fmla="*/ 289 w 320"/>
                  <a:gd name="T79" fmla="*/ 103 h 219"/>
                  <a:gd name="T80" fmla="*/ 290 w 320"/>
                  <a:gd name="T81" fmla="*/ 100 h 219"/>
                  <a:gd name="T82" fmla="*/ 289 w 320"/>
                  <a:gd name="T83" fmla="*/ 94 h 219"/>
                  <a:gd name="T84" fmla="*/ 294 w 320"/>
                  <a:gd name="T85" fmla="*/ 90 h 219"/>
                  <a:gd name="T86" fmla="*/ 296 w 320"/>
                  <a:gd name="T87" fmla="*/ 96 h 219"/>
                  <a:gd name="T88" fmla="*/ 294 w 320"/>
                  <a:gd name="T89" fmla="*/ 104 h 219"/>
                  <a:gd name="T90" fmla="*/ 315 w 320"/>
                  <a:gd name="T91" fmla="*/ 90 h 219"/>
                  <a:gd name="T92" fmla="*/ 320 w 320"/>
                  <a:gd name="T93" fmla="*/ 89 h 219"/>
                  <a:gd name="T94" fmla="*/ 318 w 320"/>
                  <a:gd name="T95" fmla="*/ 80 h 219"/>
                  <a:gd name="T96" fmla="*/ 303 w 320"/>
                  <a:gd name="T97" fmla="*/ 55 h 219"/>
                  <a:gd name="T98" fmla="*/ 296 w 320"/>
                  <a:gd name="T99" fmla="*/ 41 h 219"/>
                  <a:gd name="T100" fmla="*/ 306 w 320"/>
                  <a:gd name="T101" fmla="*/ 30 h 219"/>
                  <a:gd name="T102" fmla="*/ 313 w 320"/>
                  <a:gd name="T103" fmla="*/ 19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20" h="219">
                    <a:moveTo>
                      <a:pt x="0" y="0"/>
                    </a:moveTo>
                    <a:lnTo>
                      <a:pt x="3" y="2"/>
                    </a:lnTo>
                    <a:lnTo>
                      <a:pt x="4" y="2"/>
                    </a:lnTo>
                    <a:lnTo>
                      <a:pt x="8" y="4"/>
                    </a:lnTo>
                    <a:lnTo>
                      <a:pt x="14" y="4"/>
                    </a:lnTo>
                    <a:lnTo>
                      <a:pt x="18" y="2"/>
                    </a:lnTo>
                    <a:lnTo>
                      <a:pt x="19" y="2"/>
                    </a:lnTo>
                    <a:lnTo>
                      <a:pt x="29" y="1"/>
                    </a:lnTo>
                    <a:lnTo>
                      <a:pt x="30" y="1"/>
                    </a:lnTo>
                    <a:lnTo>
                      <a:pt x="40" y="4"/>
                    </a:lnTo>
                    <a:lnTo>
                      <a:pt x="46" y="8"/>
                    </a:lnTo>
                    <a:lnTo>
                      <a:pt x="66" y="30"/>
                    </a:lnTo>
                    <a:lnTo>
                      <a:pt x="68" y="30"/>
                    </a:lnTo>
                    <a:lnTo>
                      <a:pt x="70" y="36"/>
                    </a:lnTo>
                    <a:lnTo>
                      <a:pt x="73" y="61"/>
                    </a:lnTo>
                    <a:lnTo>
                      <a:pt x="70" y="75"/>
                    </a:lnTo>
                    <a:lnTo>
                      <a:pt x="68" y="76"/>
                    </a:lnTo>
                    <a:lnTo>
                      <a:pt x="64" y="78"/>
                    </a:lnTo>
                    <a:lnTo>
                      <a:pt x="59" y="78"/>
                    </a:lnTo>
                    <a:lnTo>
                      <a:pt x="59" y="79"/>
                    </a:lnTo>
                    <a:lnTo>
                      <a:pt x="60" y="79"/>
                    </a:lnTo>
                    <a:lnTo>
                      <a:pt x="63" y="85"/>
                    </a:lnTo>
                    <a:lnTo>
                      <a:pt x="63" y="101"/>
                    </a:lnTo>
                    <a:lnTo>
                      <a:pt x="64" y="106"/>
                    </a:lnTo>
                    <a:lnTo>
                      <a:pt x="66" y="107"/>
                    </a:lnTo>
                    <a:lnTo>
                      <a:pt x="93" y="113"/>
                    </a:lnTo>
                    <a:lnTo>
                      <a:pt x="99" y="110"/>
                    </a:lnTo>
                    <a:lnTo>
                      <a:pt x="119" y="110"/>
                    </a:lnTo>
                    <a:lnTo>
                      <a:pt x="119" y="111"/>
                    </a:lnTo>
                    <a:lnTo>
                      <a:pt x="116" y="117"/>
                    </a:lnTo>
                    <a:lnTo>
                      <a:pt x="113" y="128"/>
                    </a:lnTo>
                    <a:lnTo>
                      <a:pt x="113" y="134"/>
                    </a:lnTo>
                    <a:lnTo>
                      <a:pt x="117" y="145"/>
                    </a:lnTo>
                    <a:lnTo>
                      <a:pt x="124" y="145"/>
                    </a:lnTo>
                    <a:lnTo>
                      <a:pt x="131" y="146"/>
                    </a:lnTo>
                    <a:lnTo>
                      <a:pt x="133" y="146"/>
                    </a:lnTo>
                    <a:lnTo>
                      <a:pt x="140" y="150"/>
                    </a:lnTo>
                    <a:lnTo>
                      <a:pt x="141" y="154"/>
                    </a:lnTo>
                    <a:lnTo>
                      <a:pt x="143" y="161"/>
                    </a:lnTo>
                    <a:lnTo>
                      <a:pt x="143" y="164"/>
                    </a:lnTo>
                    <a:lnTo>
                      <a:pt x="135" y="188"/>
                    </a:lnTo>
                    <a:lnTo>
                      <a:pt x="134" y="197"/>
                    </a:lnTo>
                    <a:lnTo>
                      <a:pt x="131" y="199"/>
                    </a:lnTo>
                    <a:lnTo>
                      <a:pt x="128" y="199"/>
                    </a:lnTo>
                    <a:lnTo>
                      <a:pt x="130" y="201"/>
                    </a:lnTo>
                    <a:lnTo>
                      <a:pt x="140" y="207"/>
                    </a:lnTo>
                    <a:lnTo>
                      <a:pt x="141" y="207"/>
                    </a:lnTo>
                    <a:lnTo>
                      <a:pt x="145" y="217"/>
                    </a:lnTo>
                    <a:lnTo>
                      <a:pt x="148" y="219"/>
                    </a:lnTo>
                    <a:lnTo>
                      <a:pt x="184" y="214"/>
                    </a:lnTo>
                    <a:lnTo>
                      <a:pt x="184" y="207"/>
                    </a:lnTo>
                    <a:lnTo>
                      <a:pt x="188" y="199"/>
                    </a:lnTo>
                    <a:lnTo>
                      <a:pt x="215" y="171"/>
                    </a:lnTo>
                    <a:lnTo>
                      <a:pt x="218" y="166"/>
                    </a:lnTo>
                    <a:lnTo>
                      <a:pt x="222" y="161"/>
                    </a:lnTo>
                    <a:lnTo>
                      <a:pt x="237" y="152"/>
                    </a:lnTo>
                    <a:lnTo>
                      <a:pt x="239" y="152"/>
                    </a:lnTo>
                    <a:lnTo>
                      <a:pt x="244" y="156"/>
                    </a:lnTo>
                    <a:lnTo>
                      <a:pt x="247" y="159"/>
                    </a:lnTo>
                    <a:lnTo>
                      <a:pt x="247" y="163"/>
                    </a:lnTo>
                    <a:lnTo>
                      <a:pt x="248" y="167"/>
                    </a:lnTo>
                    <a:lnTo>
                      <a:pt x="250" y="167"/>
                    </a:lnTo>
                    <a:lnTo>
                      <a:pt x="251" y="168"/>
                    </a:lnTo>
                    <a:lnTo>
                      <a:pt x="257" y="170"/>
                    </a:lnTo>
                    <a:lnTo>
                      <a:pt x="258" y="168"/>
                    </a:lnTo>
                    <a:lnTo>
                      <a:pt x="260" y="166"/>
                    </a:lnTo>
                    <a:lnTo>
                      <a:pt x="260" y="164"/>
                    </a:lnTo>
                    <a:lnTo>
                      <a:pt x="262" y="163"/>
                    </a:lnTo>
                    <a:lnTo>
                      <a:pt x="267" y="159"/>
                    </a:lnTo>
                    <a:lnTo>
                      <a:pt x="268" y="149"/>
                    </a:lnTo>
                    <a:lnTo>
                      <a:pt x="268" y="138"/>
                    </a:lnTo>
                    <a:lnTo>
                      <a:pt x="258" y="120"/>
                    </a:lnTo>
                    <a:lnTo>
                      <a:pt x="258" y="115"/>
                    </a:lnTo>
                    <a:lnTo>
                      <a:pt x="260" y="114"/>
                    </a:lnTo>
                    <a:lnTo>
                      <a:pt x="261" y="110"/>
                    </a:lnTo>
                    <a:lnTo>
                      <a:pt x="261" y="103"/>
                    </a:lnTo>
                    <a:lnTo>
                      <a:pt x="258" y="93"/>
                    </a:lnTo>
                    <a:lnTo>
                      <a:pt x="258" y="92"/>
                    </a:lnTo>
                    <a:lnTo>
                      <a:pt x="279" y="103"/>
                    </a:lnTo>
                    <a:lnTo>
                      <a:pt x="289" y="103"/>
                    </a:lnTo>
                    <a:lnTo>
                      <a:pt x="292" y="101"/>
                    </a:lnTo>
                    <a:lnTo>
                      <a:pt x="290" y="100"/>
                    </a:lnTo>
                    <a:lnTo>
                      <a:pt x="289" y="96"/>
                    </a:lnTo>
                    <a:lnTo>
                      <a:pt x="289" y="94"/>
                    </a:lnTo>
                    <a:lnTo>
                      <a:pt x="293" y="90"/>
                    </a:lnTo>
                    <a:lnTo>
                      <a:pt x="294" y="90"/>
                    </a:lnTo>
                    <a:lnTo>
                      <a:pt x="294" y="92"/>
                    </a:lnTo>
                    <a:lnTo>
                      <a:pt x="296" y="96"/>
                    </a:lnTo>
                    <a:lnTo>
                      <a:pt x="294" y="100"/>
                    </a:lnTo>
                    <a:lnTo>
                      <a:pt x="294" y="104"/>
                    </a:lnTo>
                    <a:lnTo>
                      <a:pt x="313" y="93"/>
                    </a:lnTo>
                    <a:lnTo>
                      <a:pt x="315" y="90"/>
                    </a:lnTo>
                    <a:lnTo>
                      <a:pt x="318" y="89"/>
                    </a:lnTo>
                    <a:lnTo>
                      <a:pt x="320" y="89"/>
                    </a:lnTo>
                    <a:lnTo>
                      <a:pt x="320" y="83"/>
                    </a:lnTo>
                    <a:lnTo>
                      <a:pt x="318" y="80"/>
                    </a:lnTo>
                    <a:lnTo>
                      <a:pt x="303" y="60"/>
                    </a:lnTo>
                    <a:lnTo>
                      <a:pt x="303" y="55"/>
                    </a:lnTo>
                    <a:lnTo>
                      <a:pt x="297" y="47"/>
                    </a:lnTo>
                    <a:lnTo>
                      <a:pt x="296" y="41"/>
                    </a:lnTo>
                    <a:lnTo>
                      <a:pt x="299" y="37"/>
                    </a:lnTo>
                    <a:lnTo>
                      <a:pt x="306" y="30"/>
                    </a:lnTo>
                    <a:lnTo>
                      <a:pt x="311" y="19"/>
                    </a:lnTo>
                    <a:lnTo>
                      <a:pt x="313" y="1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68" name="Freeform 3411">
                <a:extLst>
                  <a:ext uri="{FF2B5EF4-FFF2-40B4-BE49-F238E27FC236}">
                    <a16:creationId xmlns:a16="http://schemas.microsoft.com/office/drawing/2014/main" id="{6559EF8E-1346-7FEA-3D81-A0F4E32E09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1909"/>
                <a:ext cx="15" cy="28"/>
              </a:xfrm>
              <a:custGeom>
                <a:avLst/>
                <a:gdLst>
                  <a:gd name="T0" fmla="*/ 0 w 59"/>
                  <a:gd name="T1" fmla="*/ 114 h 114"/>
                  <a:gd name="T2" fmla="*/ 12 w 59"/>
                  <a:gd name="T3" fmla="*/ 104 h 114"/>
                  <a:gd name="T4" fmla="*/ 16 w 59"/>
                  <a:gd name="T5" fmla="*/ 98 h 114"/>
                  <a:gd name="T6" fmla="*/ 16 w 59"/>
                  <a:gd name="T7" fmla="*/ 97 h 114"/>
                  <a:gd name="T8" fmla="*/ 30 w 59"/>
                  <a:gd name="T9" fmla="*/ 106 h 114"/>
                  <a:gd name="T10" fmla="*/ 42 w 59"/>
                  <a:gd name="T11" fmla="*/ 111 h 114"/>
                  <a:gd name="T12" fmla="*/ 43 w 59"/>
                  <a:gd name="T13" fmla="*/ 112 h 114"/>
                  <a:gd name="T14" fmla="*/ 52 w 59"/>
                  <a:gd name="T15" fmla="*/ 113 h 114"/>
                  <a:gd name="T16" fmla="*/ 59 w 59"/>
                  <a:gd name="T17" fmla="*/ 113 h 114"/>
                  <a:gd name="T18" fmla="*/ 59 w 59"/>
                  <a:gd name="T19" fmla="*/ 108 h 114"/>
                  <a:gd name="T20" fmla="*/ 53 w 59"/>
                  <a:gd name="T21" fmla="*/ 91 h 114"/>
                  <a:gd name="T22" fmla="*/ 49 w 59"/>
                  <a:gd name="T23" fmla="*/ 84 h 114"/>
                  <a:gd name="T24" fmla="*/ 33 w 59"/>
                  <a:gd name="T25" fmla="*/ 45 h 114"/>
                  <a:gd name="T26" fmla="*/ 30 w 59"/>
                  <a:gd name="T27" fmla="*/ 41 h 114"/>
                  <a:gd name="T28" fmla="*/ 30 w 59"/>
                  <a:gd name="T29" fmla="*/ 34 h 114"/>
                  <a:gd name="T30" fmla="*/ 28 w 59"/>
                  <a:gd name="T31" fmla="*/ 29 h 114"/>
                  <a:gd name="T32" fmla="*/ 31 w 59"/>
                  <a:gd name="T33" fmla="*/ 22 h 114"/>
                  <a:gd name="T34" fmla="*/ 34 w 59"/>
                  <a:gd name="T35" fmla="*/ 6 h 114"/>
                  <a:gd name="T36" fmla="*/ 31 w 59"/>
                  <a:gd name="T37" fmla="*/ 2 h 114"/>
                  <a:gd name="T38" fmla="*/ 28 w 59"/>
                  <a:gd name="T39" fmla="*/ 0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9" h="114">
                    <a:moveTo>
                      <a:pt x="0" y="114"/>
                    </a:moveTo>
                    <a:lnTo>
                      <a:pt x="12" y="104"/>
                    </a:lnTo>
                    <a:lnTo>
                      <a:pt x="16" y="98"/>
                    </a:lnTo>
                    <a:lnTo>
                      <a:pt x="16" y="97"/>
                    </a:lnTo>
                    <a:lnTo>
                      <a:pt x="30" y="106"/>
                    </a:lnTo>
                    <a:lnTo>
                      <a:pt x="42" y="111"/>
                    </a:lnTo>
                    <a:lnTo>
                      <a:pt x="43" y="112"/>
                    </a:lnTo>
                    <a:lnTo>
                      <a:pt x="52" y="113"/>
                    </a:lnTo>
                    <a:lnTo>
                      <a:pt x="59" y="113"/>
                    </a:lnTo>
                    <a:lnTo>
                      <a:pt x="59" y="108"/>
                    </a:lnTo>
                    <a:lnTo>
                      <a:pt x="53" y="91"/>
                    </a:lnTo>
                    <a:lnTo>
                      <a:pt x="49" y="84"/>
                    </a:lnTo>
                    <a:lnTo>
                      <a:pt x="33" y="45"/>
                    </a:lnTo>
                    <a:lnTo>
                      <a:pt x="30" y="41"/>
                    </a:lnTo>
                    <a:lnTo>
                      <a:pt x="30" y="34"/>
                    </a:lnTo>
                    <a:lnTo>
                      <a:pt x="28" y="29"/>
                    </a:lnTo>
                    <a:lnTo>
                      <a:pt x="31" y="22"/>
                    </a:lnTo>
                    <a:lnTo>
                      <a:pt x="34" y="6"/>
                    </a:lnTo>
                    <a:lnTo>
                      <a:pt x="31" y="2"/>
                    </a:lnTo>
                    <a:lnTo>
                      <a:pt x="28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69" name="Freeform 3412">
                <a:extLst>
                  <a:ext uri="{FF2B5EF4-FFF2-40B4-BE49-F238E27FC236}">
                    <a16:creationId xmlns:a16="http://schemas.microsoft.com/office/drawing/2014/main" id="{D5F370CE-2EB9-C8E4-EE3C-F2FAC99748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7" y="1937"/>
                <a:ext cx="2" cy="2"/>
              </a:xfrm>
              <a:custGeom>
                <a:avLst/>
                <a:gdLst>
                  <a:gd name="T0" fmla="*/ 0 w 11"/>
                  <a:gd name="T1" fmla="*/ 8 h 8"/>
                  <a:gd name="T2" fmla="*/ 9 w 11"/>
                  <a:gd name="T3" fmla="*/ 2 h 8"/>
                  <a:gd name="T4" fmla="*/ 11 w 11"/>
                  <a:gd name="T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" h="8">
                    <a:moveTo>
                      <a:pt x="0" y="8"/>
                    </a:moveTo>
                    <a:lnTo>
                      <a:pt x="9" y="2"/>
                    </a:lnTo>
                    <a:lnTo>
                      <a:pt x="11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70" name="Freeform 3413">
                <a:extLst>
                  <a:ext uri="{FF2B5EF4-FFF2-40B4-BE49-F238E27FC236}">
                    <a16:creationId xmlns:a16="http://schemas.microsoft.com/office/drawing/2014/main" id="{F00D2A1C-87F5-660E-15C9-B179BF091C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5" y="1939"/>
                <a:ext cx="12" cy="24"/>
              </a:xfrm>
              <a:custGeom>
                <a:avLst/>
                <a:gdLst>
                  <a:gd name="T0" fmla="*/ 37 w 49"/>
                  <a:gd name="T1" fmla="*/ 96 h 96"/>
                  <a:gd name="T2" fmla="*/ 38 w 49"/>
                  <a:gd name="T3" fmla="*/ 93 h 96"/>
                  <a:gd name="T4" fmla="*/ 41 w 49"/>
                  <a:gd name="T5" fmla="*/ 92 h 96"/>
                  <a:gd name="T6" fmla="*/ 46 w 49"/>
                  <a:gd name="T7" fmla="*/ 90 h 96"/>
                  <a:gd name="T8" fmla="*/ 48 w 49"/>
                  <a:gd name="T9" fmla="*/ 87 h 96"/>
                  <a:gd name="T10" fmla="*/ 49 w 49"/>
                  <a:gd name="T11" fmla="*/ 86 h 96"/>
                  <a:gd name="T12" fmla="*/ 48 w 49"/>
                  <a:gd name="T13" fmla="*/ 86 h 96"/>
                  <a:gd name="T14" fmla="*/ 39 w 49"/>
                  <a:gd name="T15" fmla="*/ 81 h 96"/>
                  <a:gd name="T16" fmla="*/ 23 w 49"/>
                  <a:gd name="T17" fmla="*/ 81 h 96"/>
                  <a:gd name="T18" fmla="*/ 14 w 49"/>
                  <a:gd name="T19" fmla="*/ 74 h 96"/>
                  <a:gd name="T20" fmla="*/ 6 w 49"/>
                  <a:gd name="T21" fmla="*/ 71 h 96"/>
                  <a:gd name="T22" fmla="*/ 4 w 49"/>
                  <a:gd name="T23" fmla="*/ 70 h 96"/>
                  <a:gd name="T24" fmla="*/ 0 w 49"/>
                  <a:gd name="T25" fmla="*/ 70 h 96"/>
                  <a:gd name="T26" fmla="*/ 6 w 49"/>
                  <a:gd name="T27" fmla="*/ 54 h 96"/>
                  <a:gd name="T28" fmla="*/ 6 w 49"/>
                  <a:gd name="T29" fmla="*/ 50 h 96"/>
                  <a:gd name="T30" fmla="*/ 4 w 49"/>
                  <a:gd name="T31" fmla="*/ 49 h 96"/>
                  <a:gd name="T32" fmla="*/ 2 w 49"/>
                  <a:gd name="T33" fmla="*/ 37 h 96"/>
                  <a:gd name="T34" fmla="*/ 2 w 49"/>
                  <a:gd name="T35" fmla="*/ 23 h 96"/>
                  <a:gd name="T36" fmla="*/ 0 w 49"/>
                  <a:gd name="T37" fmla="*/ 12 h 96"/>
                  <a:gd name="T38" fmla="*/ 0 w 49"/>
                  <a:gd name="T39" fmla="*/ 10 h 96"/>
                  <a:gd name="T40" fmla="*/ 3 w 49"/>
                  <a:gd name="T41" fmla="*/ 4 h 96"/>
                  <a:gd name="T42" fmla="*/ 7 w 49"/>
                  <a:gd name="T43" fmla="*/ 0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9" h="96">
                    <a:moveTo>
                      <a:pt x="37" y="96"/>
                    </a:moveTo>
                    <a:lnTo>
                      <a:pt x="38" y="93"/>
                    </a:lnTo>
                    <a:lnTo>
                      <a:pt x="41" y="92"/>
                    </a:lnTo>
                    <a:lnTo>
                      <a:pt x="46" y="90"/>
                    </a:lnTo>
                    <a:lnTo>
                      <a:pt x="48" y="87"/>
                    </a:lnTo>
                    <a:lnTo>
                      <a:pt x="49" y="86"/>
                    </a:lnTo>
                    <a:lnTo>
                      <a:pt x="48" y="86"/>
                    </a:lnTo>
                    <a:lnTo>
                      <a:pt x="39" y="81"/>
                    </a:lnTo>
                    <a:lnTo>
                      <a:pt x="23" y="81"/>
                    </a:lnTo>
                    <a:lnTo>
                      <a:pt x="14" y="74"/>
                    </a:lnTo>
                    <a:lnTo>
                      <a:pt x="6" y="71"/>
                    </a:lnTo>
                    <a:lnTo>
                      <a:pt x="4" y="70"/>
                    </a:lnTo>
                    <a:lnTo>
                      <a:pt x="0" y="70"/>
                    </a:lnTo>
                    <a:lnTo>
                      <a:pt x="6" y="54"/>
                    </a:lnTo>
                    <a:lnTo>
                      <a:pt x="6" y="50"/>
                    </a:lnTo>
                    <a:lnTo>
                      <a:pt x="4" y="49"/>
                    </a:lnTo>
                    <a:lnTo>
                      <a:pt x="2" y="37"/>
                    </a:lnTo>
                    <a:lnTo>
                      <a:pt x="2" y="23"/>
                    </a:lnTo>
                    <a:lnTo>
                      <a:pt x="0" y="12"/>
                    </a:lnTo>
                    <a:lnTo>
                      <a:pt x="0" y="10"/>
                    </a:lnTo>
                    <a:lnTo>
                      <a:pt x="3" y="4"/>
                    </a:lnTo>
                    <a:lnTo>
                      <a:pt x="7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71" name="Line 3414">
                <a:extLst>
                  <a:ext uri="{FF2B5EF4-FFF2-40B4-BE49-F238E27FC236}">
                    <a16:creationId xmlns:a16="http://schemas.microsoft.com/office/drawing/2014/main" id="{894583AA-E747-D57F-46C8-63A01A16E46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357" y="1937"/>
                <a:ext cx="2" cy="2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72" name="Freeform 3415">
                <a:extLst>
                  <a:ext uri="{FF2B5EF4-FFF2-40B4-BE49-F238E27FC236}">
                    <a16:creationId xmlns:a16="http://schemas.microsoft.com/office/drawing/2014/main" id="{913C4949-C4FC-716A-8F93-5F935A8733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4" y="1963"/>
                <a:ext cx="12" cy="6"/>
              </a:xfrm>
              <a:custGeom>
                <a:avLst/>
                <a:gdLst>
                  <a:gd name="T0" fmla="*/ 46 w 46"/>
                  <a:gd name="T1" fmla="*/ 22 h 22"/>
                  <a:gd name="T2" fmla="*/ 44 w 46"/>
                  <a:gd name="T3" fmla="*/ 20 h 22"/>
                  <a:gd name="T4" fmla="*/ 41 w 46"/>
                  <a:gd name="T5" fmla="*/ 18 h 22"/>
                  <a:gd name="T6" fmla="*/ 39 w 46"/>
                  <a:gd name="T7" fmla="*/ 15 h 22"/>
                  <a:gd name="T8" fmla="*/ 34 w 46"/>
                  <a:gd name="T9" fmla="*/ 15 h 22"/>
                  <a:gd name="T10" fmla="*/ 17 w 46"/>
                  <a:gd name="T11" fmla="*/ 20 h 22"/>
                  <a:gd name="T12" fmla="*/ 11 w 46"/>
                  <a:gd name="T13" fmla="*/ 20 h 22"/>
                  <a:gd name="T14" fmla="*/ 7 w 46"/>
                  <a:gd name="T15" fmla="*/ 15 h 22"/>
                  <a:gd name="T16" fmla="*/ 7 w 46"/>
                  <a:gd name="T17" fmla="*/ 14 h 22"/>
                  <a:gd name="T18" fmla="*/ 5 w 46"/>
                  <a:gd name="T19" fmla="*/ 11 h 22"/>
                  <a:gd name="T20" fmla="*/ 5 w 46"/>
                  <a:gd name="T21" fmla="*/ 8 h 22"/>
                  <a:gd name="T22" fmla="*/ 7 w 46"/>
                  <a:gd name="T23" fmla="*/ 1 h 22"/>
                  <a:gd name="T24" fmla="*/ 1 w 46"/>
                  <a:gd name="T25" fmla="*/ 0 h 22"/>
                  <a:gd name="T26" fmla="*/ 0 w 46"/>
                  <a:gd name="T27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6" h="22">
                    <a:moveTo>
                      <a:pt x="46" y="22"/>
                    </a:moveTo>
                    <a:lnTo>
                      <a:pt x="44" y="20"/>
                    </a:lnTo>
                    <a:lnTo>
                      <a:pt x="41" y="18"/>
                    </a:lnTo>
                    <a:lnTo>
                      <a:pt x="39" y="15"/>
                    </a:lnTo>
                    <a:lnTo>
                      <a:pt x="34" y="15"/>
                    </a:lnTo>
                    <a:lnTo>
                      <a:pt x="17" y="20"/>
                    </a:lnTo>
                    <a:lnTo>
                      <a:pt x="11" y="20"/>
                    </a:lnTo>
                    <a:lnTo>
                      <a:pt x="7" y="15"/>
                    </a:lnTo>
                    <a:lnTo>
                      <a:pt x="7" y="14"/>
                    </a:lnTo>
                    <a:lnTo>
                      <a:pt x="5" y="11"/>
                    </a:lnTo>
                    <a:lnTo>
                      <a:pt x="5" y="8"/>
                    </a:lnTo>
                    <a:lnTo>
                      <a:pt x="7" y="1"/>
                    </a:lnTo>
                    <a:lnTo>
                      <a:pt x="1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73" name="Freeform 3416">
                <a:extLst>
                  <a:ext uri="{FF2B5EF4-FFF2-40B4-BE49-F238E27FC236}">
                    <a16:creationId xmlns:a16="http://schemas.microsoft.com/office/drawing/2014/main" id="{3B79A5E9-5DFC-A30C-FCA1-2F60C53EDE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6" y="1951"/>
                <a:ext cx="128" cy="39"/>
              </a:xfrm>
              <a:custGeom>
                <a:avLst/>
                <a:gdLst>
                  <a:gd name="T0" fmla="*/ 512 w 512"/>
                  <a:gd name="T1" fmla="*/ 11 h 153"/>
                  <a:gd name="T2" fmla="*/ 504 w 512"/>
                  <a:gd name="T3" fmla="*/ 0 h 153"/>
                  <a:gd name="T4" fmla="*/ 491 w 512"/>
                  <a:gd name="T5" fmla="*/ 4 h 153"/>
                  <a:gd name="T6" fmla="*/ 484 w 512"/>
                  <a:gd name="T7" fmla="*/ 12 h 153"/>
                  <a:gd name="T8" fmla="*/ 477 w 512"/>
                  <a:gd name="T9" fmla="*/ 16 h 153"/>
                  <a:gd name="T10" fmla="*/ 460 w 512"/>
                  <a:gd name="T11" fmla="*/ 12 h 153"/>
                  <a:gd name="T12" fmla="*/ 456 w 512"/>
                  <a:gd name="T13" fmla="*/ 14 h 153"/>
                  <a:gd name="T14" fmla="*/ 452 w 512"/>
                  <a:gd name="T15" fmla="*/ 15 h 153"/>
                  <a:gd name="T16" fmla="*/ 434 w 512"/>
                  <a:gd name="T17" fmla="*/ 23 h 153"/>
                  <a:gd name="T18" fmla="*/ 414 w 512"/>
                  <a:gd name="T19" fmla="*/ 37 h 153"/>
                  <a:gd name="T20" fmla="*/ 409 w 512"/>
                  <a:gd name="T21" fmla="*/ 40 h 153"/>
                  <a:gd name="T22" fmla="*/ 403 w 512"/>
                  <a:gd name="T23" fmla="*/ 54 h 153"/>
                  <a:gd name="T24" fmla="*/ 386 w 512"/>
                  <a:gd name="T25" fmla="*/ 64 h 153"/>
                  <a:gd name="T26" fmla="*/ 380 w 512"/>
                  <a:gd name="T27" fmla="*/ 62 h 153"/>
                  <a:gd name="T28" fmla="*/ 368 w 512"/>
                  <a:gd name="T29" fmla="*/ 64 h 153"/>
                  <a:gd name="T30" fmla="*/ 373 w 512"/>
                  <a:gd name="T31" fmla="*/ 75 h 153"/>
                  <a:gd name="T32" fmla="*/ 325 w 512"/>
                  <a:gd name="T33" fmla="*/ 96 h 153"/>
                  <a:gd name="T34" fmla="*/ 321 w 512"/>
                  <a:gd name="T35" fmla="*/ 107 h 153"/>
                  <a:gd name="T36" fmla="*/ 308 w 512"/>
                  <a:gd name="T37" fmla="*/ 103 h 153"/>
                  <a:gd name="T38" fmla="*/ 307 w 512"/>
                  <a:gd name="T39" fmla="*/ 99 h 153"/>
                  <a:gd name="T40" fmla="*/ 303 w 512"/>
                  <a:gd name="T41" fmla="*/ 98 h 153"/>
                  <a:gd name="T42" fmla="*/ 296 w 512"/>
                  <a:gd name="T43" fmla="*/ 108 h 153"/>
                  <a:gd name="T44" fmla="*/ 276 w 512"/>
                  <a:gd name="T45" fmla="*/ 111 h 153"/>
                  <a:gd name="T46" fmla="*/ 272 w 512"/>
                  <a:gd name="T47" fmla="*/ 114 h 153"/>
                  <a:gd name="T48" fmla="*/ 257 w 512"/>
                  <a:gd name="T49" fmla="*/ 135 h 153"/>
                  <a:gd name="T50" fmla="*/ 249 w 512"/>
                  <a:gd name="T51" fmla="*/ 142 h 153"/>
                  <a:gd name="T52" fmla="*/ 243 w 512"/>
                  <a:gd name="T53" fmla="*/ 149 h 153"/>
                  <a:gd name="T54" fmla="*/ 227 w 512"/>
                  <a:gd name="T55" fmla="*/ 146 h 153"/>
                  <a:gd name="T56" fmla="*/ 204 w 512"/>
                  <a:gd name="T57" fmla="*/ 153 h 153"/>
                  <a:gd name="T58" fmla="*/ 198 w 512"/>
                  <a:gd name="T59" fmla="*/ 122 h 153"/>
                  <a:gd name="T60" fmla="*/ 191 w 512"/>
                  <a:gd name="T61" fmla="*/ 113 h 153"/>
                  <a:gd name="T62" fmla="*/ 189 w 512"/>
                  <a:gd name="T63" fmla="*/ 92 h 153"/>
                  <a:gd name="T64" fmla="*/ 187 w 512"/>
                  <a:gd name="T65" fmla="*/ 90 h 153"/>
                  <a:gd name="T66" fmla="*/ 167 w 512"/>
                  <a:gd name="T67" fmla="*/ 83 h 153"/>
                  <a:gd name="T68" fmla="*/ 151 w 512"/>
                  <a:gd name="T69" fmla="*/ 76 h 153"/>
                  <a:gd name="T70" fmla="*/ 134 w 512"/>
                  <a:gd name="T71" fmla="*/ 64 h 153"/>
                  <a:gd name="T72" fmla="*/ 98 w 512"/>
                  <a:gd name="T73" fmla="*/ 72 h 153"/>
                  <a:gd name="T74" fmla="*/ 92 w 512"/>
                  <a:gd name="T75" fmla="*/ 74 h 153"/>
                  <a:gd name="T76" fmla="*/ 91 w 512"/>
                  <a:gd name="T77" fmla="*/ 75 h 153"/>
                  <a:gd name="T78" fmla="*/ 50 w 512"/>
                  <a:gd name="T79" fmla="*/ 89 h 153"/>
                  <a:gd name="T80" fmla="*/ 31 w 512"/>
                  <a:gd name="T81" fmla="*/ 85 h 153"/>
                  <a:gd name="T82" fmla="*/ 23 w 512"/>
                  <a:gd name="T83" fmla="*/ 82 h 153"/>
                  <a:gd name="T84" fmla="*/ 18 w 512"/>
                  <a:gd name="T85" fmla="*/ 85 h 153"/>
                  <a:gd name="T86" fmla="*/ 4 w 512"/>
                  <a:gd name="T87" fmla="*/ 79 h 153"/>
                  <a:gd name="T88" fmla="*/ 2 w 512"/>
                  <a:gd name="T89" fmla="*/ 69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512" h="153">
                    <a:moveTo>
                      <a:pt x="512" y="12"/>
                    </a:moveTo>
                    <a:lnTo>
                      <a:pt x="512" y="11"/>
                    </a:lnTo>
                    <a:lnTo>
                      <a:pt x="511" y="11"/>
                    </a:lnTo>
                    <a:lnTo>
                      <a:pt x="504" y="0"/>
                    </a:lnTo>
                    <a:lnTo>
                      <a:pt x="497" y="0"/>
                    </a:lnTo>
                    <a:lnTo>
                      <a:pt x="491" y="4"/>
                    </a:lnTo>
                    <a:lnTo>
                      <a:pt x="486" y="9"/>
                    </a:lnTo>
                    <a:lnTo>
                      <a:pt x="484" y="12"/>
                    </a:lnTo>
                    <a:lnTo>
                      <a:pt x="481" y="15"/>
                    </a:lnTo>
                    <a:lnTo>
                      <a:pt x="477" y="16"/>
                    </a:lnTo>
                    <a:lnTo>
                      <a:pt x="469" y="16"/>
                    </a:lnTo>
                    <a:lnTo>
                      <a:pt x="460" y="12"/>
                    </a:lnTo>
                    <a:lnTo>
                      <a:pt x="459" y="12"/>
                    </a:lnTo>
                    <a:lnTo>
                      <a:pt x="456" y="14"/>
                    </a:lnTo>
                    <a:lnTo>
                      <a:pt x="455" y="15"/>
                    </a:lnTo>
                    <a:lnTo>
                      <a:pt x="452" y="15"/>
                    </a:lnTo>
                    <a:lnTo>
                      <a:pt x="445" y="16"/>
                    </a:lnTo>
                    <a:lnTo>
                      <a:pt x="434" y="23"/>
                    </a:lnTo>
                    <a:lnTo>
                      <a:pt x="421" y="29"/>
                    </a:lnTo>
                    <a:lnTo>
                      <a:pt x="414" y="37"/>
                    </a:lnTo>
                    <a:lnTo>
                      <a:pt x="410" y="37"/>
                    </a:lnTo>
                    <a:lnTo>
                      <a:pt x="409" y="40"/>
                    </a:lnTo>
                    <a:lnTo>
                      <a:pt x="407" y="46"/>
                    </a:lnTo>
                    <a:lnTo>
                      <a:pt x="403" y="54"/>
                    </a:lnTo>
                    <a:lnTo>
                      <a:pt x="399" y="58"/>
                    </a:lnTo>
                    <a:lnTo>
                      <a:pt x="386" y="64"/>
                    </a:lnTo>
                    <a:lnTo>
                      <a:pt x="385" y="64"/>
                    </a:lnTo>
                    <a:lnTo>
                      <a:pt x="380" y="62"/>
                    </a:lnTo>
                    <a:lnTo>
                      <a:pt x="374" y="62"/>
                    </a:lnTo>
                    <a:lnTo>
                      <a:pt x="368" y="64"/>
                    </a:lnTo>
                    <a:lnTo>
                      <a:pt x="367" y="65"/>
                    </a:lnTo>
                    <a:lnTo>
                      <a:pt x="373" y="75"/>
                    </a:lnTo>
                    <a:lnTo>
                      <a:pt x="361" y="85"/>
                    </a:lnTo>
                    <a:lnTo>
                      <a:pt x="325" y="96"/>
                    </a:lnTo>
                    <a:lnTo>
                      <a:pt x="321" y="101"/>
                    </a:lnTo>
                    <a:lnTo>
                      <a:pt x="321" y="107"/>
                    </a:lnTo>
                    <a:lnTo>
                      <a:pt x="317" y="107"/>
                    </a:lnTo>
                    <a:lnTo>
                      <a:pt x="308" y="103"/>
                    </a:lnTo>
                    <a:lnTo>
                      <a:pt x="308" y="101"/>
                    </a:lnTo>
                    <a:lnTo>
                      <a:pt x="307" y="99"/>
                    </a:lnTo>
                    <a:lnTo>
                      <a:pt x="304" y="98"/>
                    </a:lnTo>
                    <a:lnTo>
                      <a:pt x="303" y="98"/>
                    </a:lnTo>
                    <a:lnTo>
                      <a:pt x="303" y="106"/>
                    </a:lnTo>
                    <a:lnTo>
                      <a:pt x="296" y="108"/>
                    </a:lnTo>
                    <a:lnTo>
                      <a:pt x="279" y="111"/>
                    </a:lnTo>
                    <a:lnTo>
                      <a:pt x="276" y="111"/>
                    </a:lnTo>
                    <a:lnTo>
                      <a:pt x="275" y="113"/>
                    </a:lnTo>
                    <a:lnTo>
                      <a:pt x="272" y="114"/>
                    </a:lnTo>
                    <a:lnTo>
                      <a:pt x="265" y="120"/>
                    </a:lnTo>
                    <a:lnTo>
                      <a:pt x="257" y="135"/>
                    </a:lnTo>
                    <a:lnTo>
                      <a:pt x="254" y="139"/>
                    </a:lnTo>
                    <a:lnTo>
                      <a:pt x="249" y="142"/>
                    </a:lnTo>
                    <a:lnTo>
                      <a:pt x="243" y="148"/>
                    </a:lnTo>
                    <a:lnTo>
                      <a:pt x="243" y="149"/>
                    </a:lnTo>
                    <a:lnTo>
                      <a:pt x="241" y="149"/>
                    </a:lnTo>
                    <a:lnTo>
                      <a:pt x="227" y="146"/>
                    </a:lnTo>
                    <a:lnTo>
                      <a:pt x="208" y="153"/>
                    </a:lnTo>
                    <a:lnTo>
                      <a:pt x="204" y="153"/>
                    </a:lnTo>
                    <a:lnTo>
                      <a:pt x="204" y="143"/>
                    </a:lnTo>
                    <a:lnTo>
                      <a:pt x="198" y="122"/>
                    </a:lnTo>
                    <a:lnTo>
                      <a:pt x="196" y="120"/>
                    </a:lnTo>
                    <a:lnTo>
                      <a:pt x="191" y="113"/>
                    </a:lnTo>
                    <a:lnTo>
                      <a:pt x="189" y="104"/>
                    </a:lnTo>
                    <a:lnTo>
                      <a:pt x="189" y="92"/>
                    </a:lnTo>
                    <a:lnTo>
                      <a:pt x="188" y="92"/>
                    </a:lnTo>
                    <a:lnTo>
                      <a:pt x="187" y="90"/>
                    </a:lnTo>
                    <a:lnTo>
                      <a:pt x="173" y="85"/>
                    </a:lnTo>
                    <a:lnTo>
                      <a:pt x="167" y="83"/>
                    </a:lnTo>
                    <a:lnTo>
                      <a:pt x="152" y="76"/>
                    </a:lnTo>
                    <a:lnTo>
                      <a:pt x="151" y="76"/>
                    </a:lnTo>
                    <a:lnTo>
                      <a:pt x="138" y="65"/>
                    </a:lnTo>
                    <a:lnTo>
                      <a:pt x="134" y="64"/>
                    </a:lnTo>
                    <a:lnTo>
                      <a:pt x="131" y="64"/>
                    </a:lnTo>
                    <a:lnTo>
                      <a:pt x="98" y="72"/>
                    </a:lnTo>
                    <a:lnTo>
                      <a:pt x="95" y="72"/>
                    </a:lnTo>
                    <a:lnTo>
                      <a:pt x="92" y="74"/>
                    </a:lnTo>
                    <a:lnTo>
                      <a:pt x="91" y="74"/>
                    </a:lnTo>
                    <a:lnTo>
                      <a:pt x="91" y="75"/>
                    </a:lnTo>
                    <a:lnTo>
                      <a:pt x="79" y="81"/>
                    </a:lnTo>
                    <a:lnTo>
                      <a:pt x="50" y="89"/>
                    </a:lnTo>
                    <a:lnTo>
                      <a:pt x="39" y="90"/>
                    </a:lnTo>
                    <a:lnTo>
                      <a:pt x="31" y="85"/>
                    </a:lnTo>
                    <a:lnTo>
                      <a:pt x="29" y="85"/>
                    </a:lnTo>
                    <a:lnTo>
                      <a:pt x="23" y="82"/>
                    </a:lnTo>
                    <a:lnTo>
                      <a:pt x="21" y="82"/>
                    </a:lnTo>
                    <a:lnTo>
                      <a:pt x="18" y="85"/>
                    </a:lnTo>
                    <a:lnTo>
                      <a:pt x="11" y="83"/>
                    </a:lnTo>
                    <a:lnTo>
                      <a:pt x="4" y="79"/>
                    </a:lnTo>
                    <a:lnTo>
                      <a:pt x="2" y="72"/>
                    </a:lnTo>
                    <a:lnTo>
                      <a:pt x="2" y="69"/>
                    </a:lnTo>
                    <a:lnTo>
                      <a:pt x="0" y="6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74" name="Freeform 3417">
                <a:extLst>
                  <a:ext uri="{FF2B5EF4-FFF2-40B4-BE49-F238E27FC236}">
                    <a16:creationId xmlns:a16="http://schemas.microsoft.com/office/drawing/2014/main" id="{1212DA84-4655-7BF1-0EC3-221EABDBFB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3" y="1969"/>
                <a:ext cx="30" cy="53"/>
              </a:xfrm>
              <a:custGeom>
                <a:avLst/>
                <a:gdLst>
                  <a:gd name="T0" fmla="*/ 9 w 116"/>
                  <a:gd name="T1" fmla="*/ 0 h 213"/>
                  <a:gd name="T2" fmla="*/ 9 w 116"/>
                  <a:gd name="T3" fmla="*/ 7 h 213"/>
                  <a:gd name="T4" fmla="*/ 6 w 116"/>
                  <a:gd name="T5" fmla="*/ 10 h 213"/>
                  <a:gd name="T6" fmla="*/ 2 w 116"/>
                  <a:gd name="T7" fmla="*/ 13 h 213"/>
                  <a:gd name="T8" fmla="*/ 2 w 116"/>
                  <a:gd name="T9" fmla="*/ 14 h 213"/>
                  <a:gd name="T10" fmla="*/ 0 w 116"/>
                  <a:gd name="T11" fmla="*/ 16 h 213"/>
                  <a:gd name="T12" fmla="*/ 0 w 116"/>
                  <a:gd name="T13" fmla="*/ 19 h 213"/>
                  <a:gd name="T14" fmla="*/ 4 w 116"/>
                  <a:gd name="T15" fmla="*/ 27 h 213"/>
                  <a:gd name="T16" fmla="*/ 7 w 116"/>
                  <a:gd name="T17" fmla="*/ 29 h 213"/>
                  <a:gd name="T18" fmla="*/ 14 w 116"/>
                  <a:gd name="T19" fmla="*/ 37 h 213"/>
                  <a:gd name="T20" fmla="*/ 16 w 116"/>
                  <a:gd name="T21" fmla="*/ 39 h 213"/>
                  <a:gd name="T22" fmla="*/ 17 w 116"/>
                  <a:gd name="T23" fmla="*/ 41 h 213"/>
                  <a:gd name="T24" fmla="*/ 18 w 116"/>
                  <a:gd name="T25" fmla="*/ 46 h 213"/>
                  <a:gd name="T26" fmla="*/ 20 w 116"/>
                  <a:gd name="T27" fmla="*/ 49 h 213"/>
                  <a:gd name="T28" fmla="*/ 20 w 116"/>
                  <a:gd name="T29" fmla="*/ 69 h 213"/>
                  <a:gd name="T30" fmla="*/ 18 w 116"/>
                  <a:gd name="T31" fmla="*/ 74 h 213"/>
                  <a:gd name="T32" fmla="*/ 20 w 116"/>
                  <a:gd name="T33" fmla="*/ 76 h 213"/>
                  <a:gd name="T34" fmla="*/ 31 w 116"/>
                  <a:gd name="T35" fmla="*/ 79 h 213"/>
                  <a:gd name="T36" fmla="*/ 35 w 116"/>
                  <a:gd name="T37" fmla="*/ 84 h 213"/>
                  <a:gd name="T38" fmla="*/ 40 w 116"/>
                  <a:gd name="T39" fmla="*/ 102 h 213"/>
                  <a:gd name="T40" fmla="*/ 41 w 116"/>
                  <a:gd name="T41" fmla="*/ 112 h 213"/>
                  <a:gd name="T42" fmla="*/ 42 w 116"/>
                  <a:gd name="T43" fmla="*/ 115 h 213"/>
                  <a:gd name="T44" fmla="*/ 44 w 116"/>
                  <a:gd name="T45" fmla="*/ 116 h 213"/>
                  <a:gd name="T46" fmla="*/ 52 w 116"/>
                  <a:gd name="T47" fmla="*/ 123 h 213"/>
                  <a:gd name="T48" fmla="*/ 73 w 116"/>
                  <a:gd name="T49" fmla="*/ 146 h 213"/>
                  <a:gd name="T50" fmla="*/ 83 w 116"/>
                  <a:gd name="T51" fmla="*/ 151 h 213"/>
                  <a:gd name="T52" fmla="*/ 87 w 116"/>
                  <a:gd name="T53" fmla="*/ 153 h 213"/>
                  <a:gd name="T54" fmla="*/ 93 w 116"/>
                  <a:gd name="T55" fmla="*/ 158 h 213"/>
                  <a:gd name="T56" fmla="*/ 93 w 116"/>
                  <a:gd name="T57" fmla="*/ 160 h 213"/>
                  <a:gd name="T58" fmla="*/ 94 w 116"/>
                  <a:gd name="T59" fmla="*/ 161 h 213"/>
                  <a:gd name="T60" fmla="*/ 95 w 116"/>
                  <a:gd name="T61" fmla="*/ 166 h 213"/>
                  <a:gd name="T62" fmla="*/ 95 w 116"/>
                  <a:gd name="T63" fmla="*/ 171 h 213"/>
                  <a:gd name="T64" fmla="*/ 97 w 116"/>
                  <a:gd name="T65" fmla="*/ 175 h 213"/>
                  <a:gd name="T66" fmla="*/ 97 w 116"/>
                  <a:gd name="T67" fmla="*/ 176 h 213"/>
                  <a:gd name="T68" fmla="*/ 101 w 116"/>
                  <a:gd name="T69" fmla="*/ 182 h 213"/>
                  <a:gd name="T70" fmla="*/ 102 w 116"/>
                  <a:gd name="T71" fmla="*/ 186 h 213"/>
                  <a:gd name="T72" fmla="*/ 102 w 116"/>
                  <a:gd name="T73" fmla="*/ 187 h 213"/>
                  <a:gd name="T74" fmla="*/ 104 w 116"/>
                  <a:gd name="T75" fmla="*/ 189 h 213"/>
                  <a:gd name="T76" fmla="*/ 107 w 116"/>
                  <a:gd name="T77" fmla="*/ 197 h 213"/>
                  <a:gd name="T78" fmla="*/ 112 w 116"/>
                  <a:gd name="T79" fmla="*/ 207 h 213"/>
                  <a:gd name="T80" fmla="*/ 112 w 116"/>
                  <a:gd name="T81" fmla="*/ 209 h 213"/>
                  <a:gd name="T82" fmla="*/ 116 w 116"/>
                  <a:gd name="T83" fmla="*/ 211 h 213"/>
                  <a:gd name="T84" fmla="*/ 116 w 116"/>
                  <a:gd name="T85" fmla="*/ 213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16" h="213">
                    <a:moveTo>
                      <a:pt x="9" y="0"/>
                    </a:moveTo>
                    <a:lnTo>
                      <a:pt x="9" y="7"/>
                    </a:lnTo>
                    <a:lnTo>
                      <a:pt x="6" y="10"/>
                    </a:lnTo>
                    <a:lnTo>
                      <a:pt x="2" y="13"/>
                    </a:lnTo>
                    <a:lnTo>
                      <a:pt x="2" y="14"/>
                    </a:lnTo>
                    <a:lnTo>
                      <a:pt x="0" y="16"/>
                    </a:lnTo>
                    <a:lnTo>
                      <a:pt x="0" y="19"/>
                    </a:lnTo>
                    <a:lnTo>
                      <a:pt x="4" y="27"/>
                    </a:lnTo>
                    <a:lnTo>
                      <a:pt x="7" y="29"/>
                    </a:lnTo>
                    <a:lnTo>
                      <a:pt x="14" y="37"/>
                    </a:lnTo>
                    <a:lnTo>
                      <a:pt x="16" y="39"/>
                    </a:lnTo>
                    <a:lnTo>
                      <a:pt x="17" y="41"/>
                    </a:lnTo>
                    <a:lnTo>
                      <a:pt x="18" y="46"/>
                    </a:lnTo>
                    <a:lnTo>
                      <a:pt x="20" y="49"/>
                    </a:lnTo>
                    <a:lnTo>
                      <a:pt x="20" y="69"/>
                    </a:lnTo>
                    <a:lnTo>
                      <a:pt x="18" y="74"/>
                    </a:lnTo>
                    <a:lnTo>
                      <a:pt x="20" y="76"/>
                    </a:lnTo>
                    <a:lnTo>
                      <a:pt x="31" y="79"/>
                    </a:lnTo>
                    <a:lnTo>
                      <a:pt x="35" y="84"/>
                    </a:lnTo>
                    <a:lnTo>
                      <a:pt x="40" y="102"/>
                    </a:lnTo>
                    <a:lnTo>
                      <a:pt x="41" y="112"/>
                    </a:lnTo>
                    <a:lnTo>
                      <a:pt x="42" y="115"/>
                    </a:lnTo>
                    <a:lnTo>
                      <a:pt x="44" y="116"/>
                    </a:lnTo>
                    <a:lnTo>
                      <a:pt x="52" y="123"/>
                    </a:lnTo>
                    <a:lnTo>
                      <a:pt x="73" y="146"/>
                    </a:lnTo>
                    <a:lnTo>
                      <a:pt x="83" y="151"/>
                    </a:lnTo>
                    <a:lnTo>
                      <a:pt x="87" y="153"/>
                    </a:lnTo>
                    <a:lnTo>
                      <a:pt x="93" y="158"/>
                    </a:lnTo>
                    <a:lnTo>
                      <a:pt x="93" y="160"/>
                    </a:lnTo>
                    <a:lnTo>
                      <a:pt x="94" y="161"/>
                    </a:lnTo>
                    <a:lnTo>
                      <a:pt x="95" y="166"/>
                    </a:lnTo>
                    <a:lnTo>
                      <a:pt x="95" y="171"/>
                    </a:lnTo>
                    <a:lnTo>
                      <a:pt x="97" y="175"/>
                    </a:lnTo>
                    <a:lnTo>
                      <a:pt x="97" y="176"/>
                    </a:lnTo>
                    <a:lnTo>
                      <a:pt x="101" y="182"/>
                    </a:lnTo>
                    <a:lnTo>
                      <a:pt x="102" y="186"/>
                    </a:lnTo>
                    <a:lnTo>
                      <a:pt x="102" y="187"/>
                    </a:lnTo>
                    <a:lnTo>
                      <a:pt x="104" y="189"/>
                    </a:lnTo>
                    <a:lnTo>
                      <a:pt x="107" y="197"/>
                    </a:lnTo>
                    <a:lnTo>
                      <a:pt x="112" y="207"/>
                    </a:lnTo>
                    <a:lnTo>
                      <a:pt x="112" y="209"/>
                    </a:lnTo>
                    <a:lnTo>
                      <a:pt x="116" y="211"/>
                    </a:lnTo>
                    <a:lnTo>
                      <a:pt x="116" y="21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75" name="Freeform 3418">
                <a:extLst>
                  <a:ext uri="{FF2B5EF4-FFF2-40B4-BE49-F238E27FC236}">
                    <a16:creationId xmlns:a16="http://schemas.microsoft.com/office/drawing/2014/main" id="{EB1C3248-30D4-146F-EAE8-EDF345FD3F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1" y="1785"/>
                <a:ext cx="90" cy="57"/>
              </a:xfrm>
              <a:custGeom>
                <a:avLst/>
                <a:gdLst>
                  <a:gd name="T0" fmla="*/ 357 w 359"/>
                  <a:gd name="T1" fmla="*/ 225 h 225"/>
                  <a:gd name="T2" fmla="*/ 345 w 359"/>
                  <a:gd name="T3" fmla="*/ 218 h 225"/>
                  <a:gd name="T4" fmla="*/ 328 w 359"/>
                  <a:gd name="T5" fmla="*/ 218 h 225"/>
                  <a:gd name="T6" fmla="*/ 320 w 359"/>
                  <a:gd name="T7" fmla="*/ 208 h 225"/>
                  <a:gd name="T8" fmla="*/ 303 w 359"/>
                  <a:gd name="T9" fmla="*/ 198 h 225"/>
                  <a:gd name="T10" fmla="*/ 271 w 359"/>
                  <a:gd name="T11" fmla="*/ 202 h 225"/>
                  <a:gd name="T12" fmla="*/ 264 w 359"/>
                  <a:gd name="T13" fmla="*/ 194 h 225"/>
                  <a:gd name="T14" fmla="*/ 247 w 359"/>
                  <a:gd name="T15" fmla="*/ 186 h 225"/>
                  <a:gd name="T16" fmla="*/ 247 w 359"/>
                  <a:gd name="T17" fmla="*/ 178 h 225"/>
                  <a:gd name="T18" fmla="*/ 237 w 359"/>
                  <a:gd name="T19" fmla="*/ 180 h 225"/>
                  <a:gd name="T20" fmla="*/ 243 w 359"/>
                  <a:gd name="T21" fmla="*/ 171 h 225"/>
                  <a:gd name="T22" fmla="*/ 249 w 359"/>
                  <a:gd name="T23" fmla="*/ 141 h 225"/>
                  <a:gd name="T24" fmla="*/ 254 w 359"/>
                  <a:gd name="T25" fmla="*/ 137 h 225"/>
                  <a:gd name="T26" fmla="*/ 256 w 359"/>
                  <a:gd name="T27" fmla="*/ 134 h 225"/>
                  <a:gd name="T28" fmla="*/ 219 w 359"/>
                  <a:gd name="T29" fmla="*/ 125 h 225"/>
                  <a:gd name="T30" fmla="*/ 212 w 359"/>
                  <a:gd name="T31" fmla="*/ 127 h 225"/>
                  <a:gd name="T32" fmla="*/ 201 w 359"/>
                  <a:gd name="T33" fmla="*/ 133 h 225"/>
                  <a:gd name="T34" fmla="*/ 186 w 359"/>
                  <a:gd name="T35" fmla="*/ 163 h 225"/>
                  <a:gd name="T36" fmla="*/ 177 w 359"/>
                  <a:gd name="T37" fmla="*/ 158 h 225"/>
                  <a:gd name="T38" fmla="*/ 175 w 359"/>
                  <a:gd name="T39" fmla="*/ 152 h 225"/>
                  <a:gd name="T40" fmla="*/ 173 w 359"/>
                  <a:gd name="T41" fmla="*/ 145 h 225"/>
                  <a:gd name="T42" fmla="*/ 168 w 359"/>
                  <a:gd name="T43" fmla="*/ 142 h 225"/>
                  <a:gd name="T44" fmla="*/ 170 w 359"/>
                  <a:gd name="T45" fmla="*/ 117 h 225"/>
                  <a:gd name="T46" fmla="*/ 172 w 359"/>
                  <a:gd name="T47" fmla="*/ 109 h 225"/>
                  <a:gd name="T48" fmla="*/ 173 w 359"/>
                  <a:gd name="T49" fmla="*/ 102 h 225"/>
                  <a:gd name="T50" fmla="*/ 170 w 359"/>
                  <a:gd name="T51" fmla="*/ 96 h 225"/>
                  <a:gd name="T52" fmla="*/ 127 w 359"/>
                  <a:gd name="T53" fmla="*/ 89 h 225"/>
                  <a:gd name="T54" fmla="*/ 115 w 359"/>
                  <a:gd name="T55" fmla="*/ 84 h 225"/>
                  <a:gd name="T56" fmla="*/ 113 w 359"/>
                  <a:gd name="T57" fmla="*/ 80 h 225"/>
                  <a:gd name="T58" fmla="*/ 110 w 359"/>
                  <a:gd name="T59" fmla="*/ 75 h 225"/>
                  <a:gd name="T60" fmla="*/ 108 w 359"/>
                  <a:gd name="T61" fmla="*/ 74 h 225"/>
                  <a:gd name="T62" fmla="*/ 92 w 359"/>
                  <a:gd name="T63" fmla="*/ 82 h 225"/>
                  <a:gd name="T64" fmla="*/ 81 w 359"/>
                  <a:gd name="T65" fmla="*/ 82 h 225"/>
                  <a:gd name="T66" fmla="*/ 66 w 359"/>
                  <a:gd name="T67" fmla="*/ 74 h 225"/>
                  <a:gd name="T68" fmla="*/ 63 w 359"/>
                  <a:gd name="T69" fmla="*/ 73 h 225"/>
                  <a:gd name="T70" fmla="*/ 53 w 359"/>
                  <a:gd name="T71" fmla="*/ 42 h 225"/>
                  <a:gd name="T72" fmla="*/ 49 w 359"/>
                  <a:gd name="T73" fmla="*/ 40 h 225"/>
                  <a:gd name="T74" fmla="*/ 41 w 359"/>
                  <a:gd name="T75" fmla="*/ 36 h 225"/>
                  <a:gd name="T76" fmla="*/ 42 w 359"/>
                  <a:gd name="T77" fmla="*/ 25 h 225"/>
                  <a:gd name="T78" fmla="*/ 35 w 359"/>
                  <a:gd name="T79" fmla="*/ 21 h 225"/>
                  <a:gd name="T80" fmla="*/ 41 w 359"/>
                  <a:gd name="T81" fmla="*/ 11 h 225"/>
                  <a:gd name="T82" fmla="*/ 35 w 359"/>
                  <a:gd name="T83" fmla="*/ 14 h 225"/>
                  <a:gd name="T84" fmla="*/ 28 w 359"/>
                  <a:gd name="T85" fmla="*/ 20 h 225"/>
                  <a:gd name="T86" fmla="*/ 14 w 359"/>
                  <a:gd name="T87" fmla="*/ 17 h 225"/>
                  <a:gd name="T88" fmla="*/ 7 w 359"/>
                  <a:gd name="T89" fmla="*/ 10 h 225"/>
                  <a:gd name="T90" fmla="*/ 0 w 359"/>
                  <a:gd name="T91" fmla="*/ 0 h 2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359" h="225">
                    <a:moveTo>
                      <a:pt x="359" y="225"/>
                    </a:moveTo>
                    <a:lnTo>
                      <a:pt x="357" y="225"/>
                    </a:lnTo>
                    <a:lnTo>
                      <a:pt x="353" y="221"/>
                    </a:lnTo>
                    <a:lnTo>
                      <a:pt x="345" y="218"/>
                    </a:lnTo>
                    <a:lnTo>
                      <a:pt x="335" y="216"/>
                    </a:lnTo>
                    <a:lnTo>
                      <a:pt x="328" y="218"/>
                    </a:lnTo>
                    <a:lnTo>
                      <a:pt x="326" y="218"/>
                    </a:lnTo>
                    <a:lnTo>
                      <a:pt x="320" y="208"/>
                    </a:lnTo>
                    <a:lnTo>
                      <a:pt x="309" y="200"/>
                    </a:lnTo>
                    <a:lnTo>
                      <a:pt x="303" y="198"/>
                    </a:lnTo>
                    <a:lnTo>
                      <a:pt x="288" y="202"/>
                    </a:lnTo>
                    <a:lnTo>
                      <a:pt x="271" y="202"/>
                    </a:lnTo>
                    <a:lnTo>
                      <a:pt x="267" y="200"/>
                    </a:lnTo>
                    <a:lnTo>
                      <a:pt x="264" y="194"/>
                    </a:lnTo>
                    <a:lnTo>
                      <a:pt x="261" y="190"/>
                    </a:lnTo>
                    <a:lnTo>
                      <a:pt x="247" y="186"/>
                    </a:lnTo>
                    <a:lnTo>
                      <a:pt x="244" y="184"/>
                    </a:lnTo>
                    <a:lnTo>
                      <a:pt x="247" y="178"/>
                    </a:lnTo>
                    <a:lnTo>
                      <a:pt x="242" y="180"/>
                    </a:lnTo>
                    <a:lnTo>
                      <a:pt x="237" y="180"/>
                    </a:lnTo>
                    <a:lnTo>
                      <a:pt x="237" y="174"/>
                    </a:lnTo>
                    <a:lnTo>
                      <a:pt x="243" y="171"/>
                    </a:lnTo>
                    <a:lnTo>
                      <a:pt x="244" y="147"/>
                    </a:lnTo>
                    <a:lnTo>
                      <a:pt x="249" y="141"/>
                    </a:lnTo>
                    <a:lnTo>
                      <a:pt x="252" y="138"/>
                    </a:lnTo>
                    <a:lnTo>
                      <a:pt x="254" y="137"/>
                    </a:lnTo>
                    <a:lnTo>
                      <a:pt x="256" y="137"/>
                    </a:lnTo>
                    <a:lnTo>
                      <a:pt x="256" y="134"/>
                    </a:lnTo>
                    <a:lnTo>
                      <a:pt x="243" y="128"/>
                    </a:lnTo>
                    <a:lnTo>
                      <a:pt x="219" y="125"/>
                    </a:lnTo>
                    <a:lnTo>
                      <a:pt x="215" y="125"/>
                    </a:lnTo>
                    <a:lnTo>
                      <a:pt x="212" y="127"/>
                    </a:lnTo>
                    <a:lnTo>
                      <a:pt x="211" y="127"/>
                    </a:lnTo>
                    <a:lnTo>
                      <a:pt x="201" y="133"/>
                    </a:lnTo>
                    <a:lnTo>
                      <a:pt x="187" y="163"/>
                    </a:lnTo>
                    <a:lnTo>
                      <a:pt x="186" y="163"/>
                    </a:lnTo>
                    <a:lnTo>
                      <a:pt x="179" y="159"/>
                    </a:lnTo>
                    <a:lnTo>
                      <a:pt x="177" y="158"/>
                    </a:lnTo>
                    <a:lnTo>
                      <a:pt x="177" y="156"/>
                    </a:lnTo>
                    <a:lnTo>
                      <a:pt x="175" y="152"/>
                    </a:lnTo>
                    <a:lnTo>
                      <a:pt x="175" y="148"/>
                    </a:lnTo>
                    <a:lnTo>
                      <a:pt x="173" y="145"/>
                    </a:lnTo>
                    <a:lnTo>
                      <a:pt x="168" y="145"/>
                    </a:lnTo>
                    <a:lnTo>
                      <a:pt x="168" y="142"/>
                    </a:lnTo>
                    <a:lnTo>
                      <a:pt x="170" y="127"/>
                    </a:lnTo>
                    <a:lnTo>
                      <a:pt x="170" y="117"/>
                    </a:lnTo>
                    <a:lnTo>
                      <a:pt x="172" y="114"/>
                    </a:lnTo>
                    <a:lnTo>
                      <a:pt x="172" y="109"/>
                    </a:lnTo>
                    <a:lnTo>
                      <a:pt x="173" y="103"/>
                    </a:lnTo>
                    <a:lnTo>
                      <a:pt x="173" y="102"/>
                    </a:lnTo>
                    <a:lnTo>
                      <a:pt x="170" y="99"/>
                    </a:lnTo>
                    <a:lnTo>
                      <a:pt x="170" y="96"/>
                    </a:lnTo>
                    <a:lnTo>
                      <a:pt x="156" y="91"/>
                    </a:lnTo>
                    <a:lnTo>
                      <a:pt x="127" y="89"/>
                    </a:lnTo>
                    <a:lnTo>
                      <a:pt x="116" y="84"/>
                    </a:lnTo>
                    <a:lnTo>
                      <a:pt x="115" y="84"/>
                    </a:lnTo>
                    <a:lnTo>
                      <a:pt x="115" y="81"/>
                    </a:lnTo>
                    <a:lnTo>
                      <a:pt x="113" y="80"/>
                    </a:lnTo>
                    <a:lnTo>
                      <a:pt x="113" y="78"/>
                    </a:lnTo>
                    <a:lnTo>
                      <a:pt x="110" y="75"/>
                    </a:lnTo>
                    <a:lnTo>
                      <a:pt x="110" y="74"/>
                    </a:lnTo>
                    <a:lnTo>
                      <a:pt x="108" y="74"/>
                    </a:lnTo>
                    <a:lnTo>
                      <a:pt x="95" y="82"/>
                    </a:lnTo>
                    <a:lnTo>
                      <a:pt x="92" y="82"/>
                    </a:lnTo>
                    <a:lnTo>
                      <a:pt x="89" y="84"/>
                    </a:lnTo>
                    <a:lnTo>
                      <a:pt x="81" y="82"/>
                    </a:lnTo>
                    <a:lnTo>
                      <a:pt x="71" y="78"/>
                    </a:lnTo>
                    <a:lnTo>
                      <a:pt x="66" y="74"/>
                    </a:lnTo>
                    <a:lnTo>
                      <a:pt x="64" y="73"/>
                    </a:lnTo>
                    <a:lnTo>
                      <a:pt x="63" y="73"/>
                    </a:lnTo>
                    <a:lnTo>
                      <a:pt x="52" y="43"/>
                    </a:lnTo>
                    <a:lnTo>
                      <a:pt x="53" y="42"/>
                    </a:lnTo>
                    <a:lnTo>
                      <a:pt x="52" y="42"/>
                    </a:lnTo>
                    <a:lnTo>
                      <a:pt x="49" y="40"/>
                    </a:lnTo>
                    <a:lnTo>
                      <a:pt x="41" y="40"/>
                    </a:lnTo>
                    <a:lnTo>
                      <a:pt x="41" y="36"/>
                    </a:lnTo>
                    <a:lnTo>
                      <a:pt x="42" y="32"/>
                    </a:lnTo>
                    <a:lnTo>
                      <a:pt x="42" y="25"/>
                    </a:lnTo>
                    <a:lnTo>
                      <a:pt x="38" y="25"/>
                    </a:lnTo>
                    <a:lnTo>
                      <a:pt x="35" y="21"/>
                    </a:lnTo>
                    <a:lnTo>
                      <a:pt x="41" y="13"/>
                    </a:lnTo>
                    <a:lnTo>
                      <a:pt x="41" y="11"/>
                    </a:lnTo>
                    <a:lnTo>
                      <a:pt x="39" y="13"/>
                    </a:lnTo>
                    <a:lnTo>
                      <a:pt x="35" y="14"/>
                    </a:lnTo>
                    <a:lnTo>
                      <a:pt x="32" y="18"/>
                    </a:lnTo>
                    <a:lnTo>
                      <a:pt x="28" y="20"/>
                    </a:lnTo>
                    <a:lnTo>
                      <a:pt x="21" y="17"/>
                    </a:lnTo>
                    <a:lnTo>
                      <a:pt x="14" y="17"/>
                    </a:lnTo>
                    <a:lnTo>
                      <a:pt x="10" y="15"/>
                    </a:lnTo>
                    <a:lnTo>
                      <a:pt x="7" y="10"/>
                    </a:lnTo>
                    <a:lnTo>
                      <a:pt x="4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76" name="Freeform 3419">
                <a:extLst>
                  <a:ext uri="{FF2B5EF4-FFF2-40B4-BE49-F238E27FC236}">
                    <a16:creationId xmlns:a16="http://schemas.microsoft.com/office/drawing/2014/main" id="{417C678F-585E-9209-C188-1C31941A42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0" y="1787"/>
                <a:ext cx="23" cy="13"/>
              </a:xfrm>
              <a:custGeom>
                <a:avLst/>
                <a:gdLst>
                  <a:gd name="T0" fmla="*/ 91 w 91"/>
                  <a:gd name="T1" fmla="*/ 1 h 51"/>
                  <a:gd name="T2" fmla="*/ 91 w 91"/>
                  <a:gd name="T3" fmla="*/ 0 h 51"/>
                  <a:gd name="T4" fmla="*/ 88 w 91"/>
                  <a:gd name="T5" fmla="*/ 0 h 51"/>
                  <a:gd name="T6" fmla="*/ 79 w 91"/>
                  <a:gd name="T7" fmla="*/ 4 h 51"/>
                  <a:gd name="T8" fmla="*/ 71 w 91"/>
                  <a:gd name="T9" fmla="*/ 7 h 51"/>
                  <a:gd name="T10" fmla="*/ 60 w 91"/>
                  <a:gd name="T11" fmla="*/ 8 h 51"/>
                  <a:gd name="T12" fmla="*/ 36 w 91"/>
                  <a:gd name="T13" fmla="*/ 17 h 51"/>
                  <a:gd name="T14" fmla="*/ 11 w 91"/>
                  <a:gd name="T15" fmla="*/ 11 h 51"/>
                  <a:gd name="T16" fmla="*/ 9 w 91"/>
                  <a:gd name="T17" fmla="*/ 10 h 51"/>
                  <a:gd name="T18" fmla="*/ 9 w 91"/>
                  <a:gd name="T19" fmla="*/ 11 h 51"/>
                  <a:gd name="T20" fmla="*/ 8 w 91"/>
                  <a:gd name="T21" fmla="*/ 17 h 51"/>
                  <a:gd name="T22" fmla="*/ 12 w 91"/>
                  <a:gd name="T23" fmla="*/ 30 h 51"/>
                  <a:gd name="T24" fmla="*/ 7 w 91"/>
                  <a:gd name="T25" fmla="*/ 36 h 51"/>
                  <a:gd name="T26" fmla="*/ 1 w 91"/>
                  <a:gd name="T27" fmla="*/ 37 h 51"/>
                  <a:gd name="T28" fmla="*/ 0 w 91"/>
                  <a:gd name="T29" fmla="*/ 42 h 51"/>
                  <a:gd name="T30" fmla="*/ 4 w 91"/>
                  <a:gd name="T31" fmla="*/ 46 h 51"/>
                  <a:gd name="T32" fmla="*/ 4 w 91"/>
                  <a:gd name="T33" fmla="*/ 47 h 51"/>
                  <a:gd name="T34" fmla="*/ 5 w 91"/>
                  <a:gd name="T35" fmla="*/ 47 h 51"/>
                  <a:gd name="T36" fmla="*/ 8 w 91"/>
                  <a:gd name="T37" fmla="*/ 50 h 51"/>
                  <a:gd name="T38" fmla="*/ 11 w 91"/>
                  <a:gd name="T39" fmla="*/ 50 h 51"/>
                  <a:gd name="T40" fmla="*/ 11 w 91"/>
                  <a:gd name="T41" fmla="*/ 51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91" h="51">
                    <a:moveTo>
                      <a:pt x="91" y="1"/>
                    </a:moveTo>
                    <a:lnTo>
                      <a:pt x="91" y="0"/>
                    </a:lnTo>
                    <a:lnTo>
                      <a:pt x="88" y="0"/>
                    </a:lnTo>
                    <a:lnTo>
                      <a:pt x="79" y="4"/>
                    </a:lnTo>
                    <a:lnTo>
                      <a:pt x="71" y="7"/>
                    </a:lnTo>
                    <a:lnTo>
                      <a:pt x="60" y="8"/>
                    </a:lnTo>
                    <a:lnTo>
                      <a:pt x="36" y="17"/>
                    </a:lnTo>
                    <a:lnTo>
                      <a:pt x="11" y="11"/>
                    </a:lnTo>
                    <a:lnTo>
                      <a:pt x="9" y="10"/>
                    </a:lnTo>
                    <a:lnTo>
                      <a:pt x="9" y="11"/>
                    </a:lnTo>
                    <a:lnTo>
                      <a:pt x="8" y="17"/>
                    </a:lnTo>
                    <a:lnTo>
                      <a:pt x="12" y="30"/>
                    </a:lnTo>
                    <a:lnTo>
                      <a:pt x="7" y="36"/>
                    </a:lnTo>
                    <a:lnTo>
                      <a:pt x="1" y="37"/>
                    </a:lnTo>
                    <a:lnTo>
                      <a:pt x="0" y="42"/>
                    </a:lnTo>
                    <a:lnTo>
                      <a:pt x="4" y="46"/>
                    </a:lnTo>
                    <a:lnTo>
                      <a:pt x="4" y="47"/>
                    </a:lnTo>
                    <a:lnTo>
                      <a:pt x="5" y="47"/>
                    </a:lnTo>
                    <a:lnTo>
                      <a:pt x="8" y="50"/>
                    </a:lnTo>
                    <a:lnTo>
                      <a:pt x="11" y="50"/>
                    </a:lnTo>
                    <a:lnTo>
                      <a:pt x="11" y="5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77" name="Freeform 3420">
                <a:extLst>
                  <a:ext uri="{FF2B5EF4-FFF2-40B4-BE49-F238E27FC236}">
                    <a16:creationId xmlns:a16="http://schemas.microsoft.com/office/drawing/2014/main" id="{57CDF1CF-7F3E-10B9-827E-A25BE483D2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3" y="1785"/>
                <a:ext cx="8" cy="2"/>
              </a:xfrm>
              <a:custGeom>
                <a:avLst/>
                <a:gdLst>
                  <a:gd name="T0" fmla="*/ 33 w 33"/>
                  <a:gd name="T1" fmla="*/ 2 h 10"/>
                  <a:gd name="T2" fmla="*/ 32 w 33"/>
                  <a:gd name="T3" fmla="*/ 0 h 10"/>
                  <a:gd name="T4" fmla="*/ 25 w 33"/>
                  <a:gd name="T5" fmla="*/ 3 h 10"/>
                  <a:gd name="T6" fmla="*/ 23 w 33"/>
                  <a:gd name="T7" fmla="*/ 5 h 10"/>
                  <a:gd name="T8" fmla="*/ 21 w 33"/>
                  <a:gd name="T9" fmla="*/ 9 h 10"/>
                  <a:gd name="T10" fmla="*/ 8 w 33"/>
                  <a:gd name="T11" fmla="*/ 7 h 10"/>
                  <a:gd name="T12" fmla="*/ 7 w 33"/>
                  <a:gd name="T13" fmla="*/ 7 h 10"/>
                  <a:gd name="T14" fmla="*/ 5 w 33"/>
                  <a:gd name="T15" fmla="*/ 6 h 10"/>
                  <a:gd name="T16" fmla="*/ 0 w 33"/>
                  <a:gd name="T17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3" h="10">
                    <a:moveTo>
                      <a:pt x="33" y="2"/>
                    </a:moveTo>
                    <a:lnTo>
                      <a:pt x="32" y="0"/>
                    </a:lnTo>
                    <a:lnTo>
                      <a:pt x="25" y="3"/>
                    </a:lnTo>
                    <a:lnTo>
                      <a:pt x="23" y="5"/>
                    </a:lnTo>
                    <a:lnTo>
                      <a:pt x="21" y="9"/>
                    </a:lnTo>
                    <a:lnTo>
                      <a:pt x="8" y="7"/>
                    </a:lnTo>
                    <a:lnTo>
                      <a:pt x="7" y="7"/>
                    </a:lnTo>
                    <a:lnTo>
                      <a:pt x="5" y="6"/>
                    </a:lnTo>
                    <a:lnTo>
                      <a:pt x="0" y="1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</p:grpSp>
        <p:grpSp>
          <p:nvGrpSpPr>
            <p:cNvPr id="23" name="Group 3622">
              <a:extLst>
                <a:ext uri="{FF2B5EF4-FFF2-40B4-BE49-F238E27FC236}">
                  <a16:creationId xmlns:a16="http://schemas.microsoft.com/office/drawing/2014/main" id="{44106CD4-1178-4DA1-28C6-BF9EFFF8979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42" y="590"/>
              <a:ext cx="2304" cy="1480"/>
              <a:chOff x="2742" y="590"/>
              <a:chExt cx="2304" cy="1480"/>
            </a:xfrm>
          </p:grpSpPr>
          <p:sp>
            <p:nvSpPr>
              <p:cNvPr id="3178" name="Freeform 3422">
                <a:extLst>
                  <a:ext uri="{FF2B5EF4-FFF2-40B4-BE49-F238E27FC236}">
                    <a16:creationId xmlns:a16="http://schemas.microsoft.com/office/drawing/2014/main" id="{8B45338E-D3A5-4106-F59C-4E2E3A823D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3" y="1787"/>
                <a:ext cx="23" cy="17"/>
              </a:xfrm>
              <a:custGeom>
                <a:avLst/>
                <a:gdLst>
                  <a:gd name="T0" fmla="*/ 80 w 91"/>
                  <a:gd name="T1" fmla="*/ 0 h 67"/>
                  <a:gd name="T2" fmla="*/ 84 w 91"/>
                  <a:gd name="T3" fmla="*/ 6 h 67"/>
                  <a:gd name="T4" fmla="*/ 87 w 91"/>
                  <a:gd name="T5" fmla="*/ 7 h 67"/>
                  <a:gd name="T6" fmla="*/ 91 w 91"/>
                  <a:gd name="T7" fmla="*/ 10 h 67"/>
                  <a:gd name="T8" fmla="*/ 88 w 91"/>
                  <a:gd name="T9" fmla="*/ 20 h 67"/>
                  <a:gd name="T10" fmla="*/ 88 w 91"/>
                  <a:gd name="T11" fmla="*/ 25 h 67"/>
                  <a:gd name="T12" fmla="*/ 85 w 91"/>
                  <a:gd name="T13" fmla="*/ 36 h 67"/>
                  <a:gd name="T14" fmla="*/ 78 w 91"/>
                  <a:gd name="T15" fmla="*/ 46 h 67"/>
                  <a:gd name="T16" fmla="*/ 75 w 91"/>
                  <a:gd name="T17" fmla="*/ 48 h 67"/>
                  <a:gd name="T18" fmla="*/ 67 w 91"/>
                  <a:gd name="T19" fmla="*/ 50 h 67"/>
                  <a:gd name="T20" fmla="*/ 68 w 91"/>
                  <a:gd name="T21" fmla="*/ 55 h 67"/>
                  <a:gd name="T22" fmla="*/ 77 w 91"/>
                  <a:gd name="T23" fmla="*/ 62 h 67"/>
                  <a:gd name="T24" fmla="*/ 78 w 91"/>
                  <a:gd name="T25" fmla="*/ 63 h 67"/>
                  <a:gd name="T26" fmla="*/ 78 w 91"/>
                  <a:gd name="T27" fmla="*/ 65 h 67"/>
                  <a:gd name="T28" fmla="*/ 75 w 91"/>
                  <a:gd name="T29" fmla="*/ 67 h 67"/>
                  <a:gd name="T30" fmla="*/ 73 w 91"/>
                  <a:gd name="T31" fmla="*/ 67 h 67"/>
                  <a:gd name="T32" fmla="*/ 68 w 91"/>
                  <a:gd name="T33" fmla="*/ 63 h 67"/>
                  <a:gd name="T34" fmla="*/ 65 w 91"/>
                  <a:gd name="T35" fmla="*/ 62 h 67"/>
                  <a:gd name="T36" fmla="*/ 61 w 91"/>
                  <a:gd name="T37" fmla="*/ 56 h 67"/>
                  <a:gd name="T38" fmla="*/ 60 w 91"/>
                  <a:gd name="T39" fmla="*/ 55 h 67"/>
                  <a:gd name="T40" fmla="*/ 56 w 91"/>
                  <a:gd name="T41" fmla="*/ 53 h 67"/>
                  <a:gd name="T42" fmla="*/ 55 w 91"/>
                  <a:gd name="T43" fmla="*/ 52 h 67"/>
                  <a:gd name="T44" fmla="*/ 53 w 91"/>
                  <a:gd name="T45" fmla="*/ 53 h 67"/>
                  <a:gd name="T46" fmla="*/ 52 w 91"/>
                  <a:gd name="T47" fmla="*/ 53 h 67"/>
                  <a:gd name="T48" fmla="*/ 46 w 91"/>
                  <a:gd name="T49" fmla="*/ 66 h 67"/>
                  <a:gd name="T50" fmla="*/ 43 w 91"/>
                  <a:gd name="T51" fmla="*/ 67 h 67"/>
                  <a:gd name="T52" fmla="*/ 39 w 91"/>
                  <a:gd name="T53" fmla="*/ 67 h 67"/>
                  <a:gd name="T54" fmla="*/ 29 w 91"/>
                  <a:gd name="T55" fmla="*/ 59 h 67"/>
                  <a:gd name="T56" fmla="*/ 22 w 91"/>
                  <a:gd name="T57" fmla="*/ 49 h 67"/>
                  <a:gd name="T58" fmla="*/ 22 w 91"/>
                  <a:gd name="T59" fmla="*/ 46 h 67"/>
                  <a:gd name="T60" fmla="*/ 21 w 91"/>
                  <a:gd name="T61" fmla="*/ 45 h 67"/>
                  <a:gd name="T62" fmla="*/ 20 w 91"/>
                  <a:gd name="T63" fmla="*/ 42 h 67"/>
                  <a:gd name="T64" fmla="*/ 15 w 91"/>
                  <a:gd name="T65" fmla="*/ 38 h 67"/>
                  <a:gd name="T66" fmla="*/ 11 w 91"/>
                  <a:gd name="T67" fmla="*/ 38 h 67"/>
                  <a:gd name="T68" fmla="*/ 10 w 91"/>
                  <a:gd name="T69" fmla="*/ 39 h 67"/>
                  <a:gd name="T70" fmla="*/ 5 w 91"/>
                  <a:gd name="T71" fmla="*/ 42 h 67"/>
                  <a:gd name="T72" fmla="*/ 3 w 91"/>
                  <a:gd name="T73" fmla="*/ 48 h 67"/>
                  <a:gd name="T74" fmla="*/ 1 w 91"/>
                  <a:gd name="T75" fmla="*/ 49 h 67"/>
                  <a:gd name="T76" fmla="*/ 1 w 91"/>
                  <a:gd name="T77" fmla="*/ 50 h 67"/>
                  <a:gd name="T78" fmla="*/ 0 w 91"/>
                  <a:gd name="T79" fmla="*/ 5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91" h="67">
                    <a:moveTo>
                      <a:pt x="80" y="0"/>
                    </a:moveTo>
                    <a:lnTo>
                      <a:pt x="84" y="6"/>
                    </a:lnTo>
                    <a:lnTo>
                      <a:pt x="87" y="7"/>
                    </a:lnTo>
                    <a:lnTo>
                      <a:pt x="91" y="10"/>
                    </a:lnTo>
                    <a:lnTo>
                      <a:pt x="88" y="20"/>
                    </a:lnTo>
                    <a:lnTo>
                      <a:pt x="88" y="25"/>
                    </a:lnTo>
                    <a:lnTo>
                      <a:pt x="85" y="36"/>
                    </a:lnTo>
                    <a:lnTo>
                      <a:pt x="78" y="46"/>
                    </a:lnTo>
                    <a:lnTo>
                      <a:pt x="75" y="48"/>
                    </a:lnTo>
                    <a:lnTo>
                      <a:pt x="67" y="50"/>
                    </a:lnTo>
                    <a:lnTo>
                      <a:pt x="68" y="55"/>
                    </a:lnTo>
                    <a:lnTo>
                      <a:pt x="77" y="62"/>
                    </a:lnTo>
                    <a:lnTo>
                      <a:pt x="78" y="63"/>
                    </a:lnTo>
                    <a:lnTo>
                      <a:pt x="78" y="65"/>
                    </a:lnTo>
                    <a:lnTo>
                      <a:pt x="75" y="67"/>
                    </a:lnTo>
                    <a:lnTo>
                      <a:pt x="73" y="67"/>
                    </a:lnTo>
                    <a:lnTo>
                      <a:pt x="68" y="63"/>
                    </a:lnTo>
                    <a:lnTo>
                      <a:pt x="65" y="62"/>
                    </a:lnTo>
                    <a:lnTo>
                      <a:pt x="61" y="56"/>
                    </a:lnTo>
                    <a:lnTo>
                      <a:pt x="60" y="55"/>
                    </a:lnTo>
                    <a:lnTo>
                      <a:pt x="56" y="53"/>
                    </a:lnTo>
                    <a:lnTo>
                      <a:pt x="55" y="52"/>
                    </a:lnTo>
                    <a:lnTo>
                      <a:pt x="53" y="53"/>
                    </a:lnTo>
                    <a:lnTo>
                      <a:pt x="52" y="53"/>
                    </a:lnTo>
                    <a:lnTo>
                      <a:pt x="46" y="66"/>
                    </a:lnTo>
                    <a:lnTo>
                      <a:pt x="43" y="67"/>
                    </a:lnTo>
                    <a:lnTo>
                      <a:pt x="39" y="67"/>
                    </a:lnTo>
                    <a:lnTo>
                      <a:pt x="29" y="59"/>
                    </a:lnTo>
                    <a:lnTo>
                      <a:pt x="22" y="49"/>
                    </a:lnTo>
                    <a:lnTo>
                      <a:pt x="22" y="46"/>
                    </a:lnTo>
                    <a:lnTo>
                      <a:pt x="21" y="45"/>
                    </a:lnTo>
                    <a:lnTo>
                      <a:pt x="20" y="42"/>
                    </a:lnTo>
                    <a:lnTo>
                      <a:pt x="15" y="38"/>
                    </a:lnTo>
                    <a:lnTo>
                      <a:pt x="11" y="38"/>
                    </a:lnTo>
                    <a:lnTo>
                      <a:pt x="10" y="39"/>
                    </a:lnTo>
                    <a:lnTo>
                      <a:pt x="5" y="42"/>
                    </a:lnTo>
                    <a:lnTo>
                      <a:pt x="3" y="48"/>
                    </a:lnTo>
                    <a:lnTo>
                      <a:pt x="1" y="49"/>
                    </a:lnTo>
                    <a:lnTo>
                      <a:pt x="1" y="50"/>
                    </a:lnTo>
                    <a:lnTo>
                      <a:pt x="0" y="5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79" name="Freeform 3423">
                <a:extLst>
                  <a:ext uri="{FF2B5EF4-FFF2-40B4-BE49-F238E27FC236}">
                    <a16:creationId xmlns:a16="http://schemas.microsoft.com/office/drawing/2014/main" id="{92D8A636-1B6A-BC92-1A18-3C12958283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7" y="1799"/>
                <a:ext cx="36" cy="93"/>
              </a:xfrm>
              <a:custGeom>
                <a:avLst/>
                <a:gdLst>
                  <a:gd name="T0" fmla="*/ 146 w 146"/>
                  <a:gd name="T1" fmla="*/ 10 h 371"/>
                  <a:gd name="T2" fmla="*/ 144 w 146"/>
                  <a:gd name="T3" fmla="*/ 11 h 371"/>
                  <a:gd name="T4" fmla="*/ 124 w 146"/>
                  <a:gd name="T5" fmla="*/ 0 h 371"/>
                  <a:gd name="T6" fmla="*/ 117 w 146"/>
                  <a:gd name="T7" fmla="*/ 3 h 371"/>
                  <a:gd name="T8" fmla="*/ 120 w 146"/>
                  <a:gd name="T9" fmla="*/ 4 h 371"/>
                  <a:gd name="T10" fmla="*/ 120 w 146"/>
                  <a:gd name="T11" fmla="*/ 7 h 371"/>
                  <a:gd name="T12" fmla="*/ 118 w 146"/>
                  <a:gd name="T13" fmla="*/ 13 h 371"/>
                  <a:gd name="T14" fmla="*/ 117 w 146"/>
                  <a:gd name="T15" fmla="*/ 17 h 371"/>
                  <a:gd name="T16" fmla="*/ 89 w 146"/>
                  <a:gd name="T17" fmla="*/ 10 h 371"/>
                  <a:gd name="T18" fmla="*/ 80 w 146"/>
                  <a:gd name="T19" fmla="*/ 10 h 371"/>
                  <a:gd name="T20" fmla="*/ 76 w 146"/>
                  <a:gd name="T21" fmla="*/ 17 h 371"/>
                  <a:gd name="T22" fmla="*/ 67 w 146"/>
                  <a:gd name="T23" fmla="*/ 24 h 371"/>
                  <a:gd name="T24" fmla="*/ 62 w 146"/>
                  <a:gd name="T25" fmla="*/ 30 h 371"/>
                  <a:gd name="T26" fmla="*/ 64 w 146"/>
                  <a:gd name="T27" fmla="*/ 34 h 371"/>
                  <a:gd name="T28" fmla="*/ 68 w 146"/>
                  <a:gd name="T29" fmla="*/ 45 h 371"/>
                  <a:gd name="T30" fmla="*/ 54 w 146"/>
                  <a:gd name="T31" fmla="*/ 73 h 371"/>
                  <a:gd name="T32" fmla="*/ 53 w 146"/>
                  <a:gd name="T33" fmla="*/ 84 h 371"/>
                  <a:gd name="T34" fmla="*/ 55 w 146"/>
                  <a:gd name="T35" fmla="*/ 88 h 371"/>
                  <a:gd name="T36" fmla="*/ 60 w 146"/>
                  <a:gd name="T37" fmla="*/ 90 h 371"/>
                  <a:gd name="T38" fmla="*/ 90 w 146"/>
                  <a:gd name="T39" fmla="*/ 117 h 371"/>
                  <a:gd name="T40" fmla="*/ 94 w 146"/>
                  <a:gd name="T41" fmla="*/ 124 h 371"/>
                  <a:gd name="T42" fmla="*/ 86 w 146"/>
                  <a:gd name="T43" fmla="*/ 140 h 371"/>
                  <a:gd name="T44" fmla="*/ 76 w 146"/>
                  <a:gd name="T45" fmla="*/ 162 h 371"/>
                  <a:gd name="T46" fmla="*/ 77 w 146"/>
                  <a:gd name="T47" fmla="*/ 168 h 371"/>
                  <a:gd name="T48" fmla="*/ 79 w 146"/>
                  <a:gd name="T49" fmla="*/ 169 h 371"/>
                  <a:gd name="T50" fmla="*/ 82 w 146"/>
                  <a:gd name="T51" fmla="*/ 182 h 371"/>
                  <a:gd name="T52" fmla="*/ 75 w 146"/>
                  <a:gd name="T53" fmla="*/ 204 h 371"/>
                  <a:gd name="T54" fmla="*/ 67 w 146"/>
                  <a:gd name="T55" fmla="*/ 206 h 371"/>
                  <a:gd name="T56" fmla="*/ 53 w 146"/>
                  <a:gd name="T57" fmla="*/ 218 h 371"/>
                  <a:gd name="T58" fmla="*/ 51 w 146"/>
                  <a:gd name="T59" fmla="*/ 222 h 371"/>
                  <a:gd name="T60" fmla="*/ 40 w 146"/>
                  <a:gd name="T61" fmla="*/ 232 h 371"/>
                  <a:gd name="T62" fmla="*/ 13 w 146"/>
                  <a:gd name="T63" fmla="*/ 249 h 371"/>
                  <a:gd name="T64" fmla="*/ 2 w 146"/>
                  <a:gd name="T65" fmla="*/ 252 h 371"/>
                  <a:gd name="T66" fmla="*/ 1 w 146"/>
                  <a:gd name="T67" fmla="*/ 254 h 371"/>
                  <a:gd name="T68" fmla="*/ 0 w 146"/>
                  <a:gd name="T69" fmla="*/ 268 h 371"/>
                  <a:gd name="T70" fmla="*/ 5 w 146"/>
                  <a:gd name="T71" fmla="*/ 274 h 371"/>
                  <a:gd name="T72" fmla="*/ 20 w 146"/>
                  <a:gd name="T73" fmla="*/ 278 h 371"/>
                  <a:gd name="T74" fmla="*/ 29 w 146"/>
                  <a:gd name="T75" fmla="*/ 271 h 371"/>
                  <a:gd name="T76" fmla="*/ 30 w 146"/>
                  <a:gd name="T77" fmla="*/ 270 h 371"/>
                  <a:gd name="T78" fmla="*/ 40 w 146"/>
                  <a:gd name="T79" fmla="*/ 259 h 371"/>
                  <a:gd name="T80" fmla="*/ 46 w 146"/>
                  <a:gd name="T81" fmla="*/ 254 h 371"/>
                  <a:gd name="T82" fmla="*/ 54 w 146"/>
                  <a:gd name="T83" fmla="*/ 253 h 371"/>
                  <a:gd name="T84" fmla="*/ 55 w 146"/>
                  <a:gd name="T85" fmla="*/ 263 h 371"/>
                  <a:gd name="T86" fmla="*/ 57 w 146"/>
                  <a:gd name="T87" fmla="*/ 273 h 371"/>
                  <a:gd name="T88" fmla="*/ 61 w 146"/>
                  <a:gd name="T89" fmla="*/ 274 h 371"/>
                  <a:gd name="T90" fmla="*/ 69 w 146"/>
                  <a:gd name="T91" fmla="*/ 289 h 371"/>
                  <a:gd name="T92" fmla="*/ 77 w 146"/>
                  <a:gd name="T93" fmla="*/ 303 h 371"/>
                  <a:gd name="T94" fmla="*/ 58 w 146"/>
                  <a:gd name="T95" fmla="*/ 316 h 371"/>
                  <a:gd name="T96" fmla="*/ 55 w 146"/>
                  <a:gd name="T97" fmla="*/ 328 h 371"/>
                  <a:gd name="T98" fmla="*/ 57 w 146"/>
                  <a:gd name="T99" fmla="*/ 333 h 371"/>
                  <a:gd name="T100" fmla="*/ 64 w 146"/>
                  <a:gd name="T101" fmla="*/ 338 h 371"/>
                  <a:gd name="T102" fmla="*/ 60 w 146"/>
                  <a:gd name="T103" fmla="*/ 348 h 371"/>
                  <a:gd name="T104" fmla="*/ 53 w 146"/>
                  <a:gd name="T105" fmla="*/ 364 h 371"/>
                  <a:gd name="T106" fmla="*/ 54 w 146"/>
                  <a:gd name="T107" fmla="*/ 371 h 3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46" h="371">
                    <a:moveTo>
                      <a:pt x="146" y="4"/>
                    </a:moveTo>
                    <a:lnTo>
                      <a:pt x="146" y="10"/>
                    </a:lnTo>
                    <a:lnTo>
                      <a:pt x="144" y="10"/>
                    </a:lnTo>
                    <a:lnTo>
                      <a:pt x="144" y="11"/>
                    </a:lnTo>
                    <a:lnTo>
                      <a:pt x="142" y="13"/>
                    </a:lnTo>
                    <a:lnTo>
                      <a:pt x="124" y="0"/>
                    </a:lnTo>
                    <a:lnTo>
                      <a:pt x="117" y="0"/>
                    </a:lnTo>
                    <a:lnTo>
                      <a:pt x="117" y="3"/>
                    </a:lnTo>
                    <a:lnTo>
                      <a:pt x="120" y="3"/>
                    </a:lnTo>
                    <a:lnTo>
                      <a:pt x="120" y="4"/>
                    </a:lnTo>
                    <a:lnTo>
                      <a:pt x="121" y="6"/>
                    </a:lnTo>
                    <a:lnTo>
                      <a:pt x="120" y="7"/>
                    </a:lnTo>
                    <a:lnTo>
                      <a:pt x="120" y="11"/>
                    </a:lnTo>
                    <a:lnTo>
                      <a:pt x="118" y="13"/>
                    </a:lnTo>
                    <a:lnTo>
                      <a:pt x="118" y="14"/>
                    </a:lnTo>
                    <a:lnTo>
                      <a:pt x="117" y="17"/>
                    </a:lnTo>
                    <a:lnTo>
                      <a:pt x="114" y="17"/>
                    </a:lnTo>
                    <a:lnTo>
                      <a:pt x="89" y="10"/>
                    </a:lnTo>
                    <a:lnTo>
                      <a:pt x="87" y="9"/>
                    </a:lnTo>
                    <a:lnTo>
                      <a:pt x="80" y="10"/>
                    </a:lnTo>
                    <a:lnTo>
                      <a:pt x="77" y="14"/>
                    </a:lnTo>
                    <a:lnTo>
                      <a:pt x="76" y="17"/>
                    </a:lnTo>
                    <a:lnTo>
                      <a:pt x="73" y="19"/>
                    </a:lnTo>
                    <a:lnTo>
                      <a:pt x="67" y="24"/>
                    </a:lnTo>
                    <a:lnTo>
                      <a:pt x="64" y="30"/>
                    </a:lnTo>
                    <a:lnTo>
                      <a:pt x="62" y="30"/>
                    </a:lnTo>
                    <a:lnTo>
                      <a:pt x="62" y="31"/>
                    </a:lnTo>
                    <a:lnTo>
                      <a:pt x="64" y="34"/>
                    </a:lnTo>
                    <a:lnTo>
                      <a:pt x="64" y="35"/>
                    </a:lnTo>
                    <a:lnTo>
                      <a:pt x="68" y="45"/>
                    </a:lnTo>
                    <a:lnTo>
                      <a:pt x="72" y="56"/>
                    </a:lnTo>
                    <a:lnTo>
                      <a:pt x="54" y="73"/>
                    </a:lnTo>
                    <a:lnTo>
                      <a:pt x="53" y="76"/>
                    </a:lnTo>
                    <a:lnTo>
                      <a:pt x="53" y="84"/>
                    </a:lnTo>
                    <a:lnTo>
                      <a:pt x="54" y="87"/>
                    </a:lnTo>
                    <a:lnTo>
                      <a:pt x="55" y="88"/>
                    </a:lnTo>
                    <a:lnTo>
                      <a:pt x="58" y="90"/>
                    </a:lnTo>
                    <a:lnTo>
                      <a:pt x="60" y="90"/>
                    </a:lnTo>
                    <a:lnTo>
                      <a:pt x="84" y="113"/>
                    </a:lnTo>
                    <a:lnTo>
                      <a:pt x="90" y="117"/>
                    </a:lnTo>
                    <a:lnTo>
                      <a:pt x="93" y="120"/>
                    </a:lnTo>
                    <a:lnTo>
                      <a:pt x="94" y="124"/>
                    </a:lnTo>
                    <a:lnTo>
                      <a:pt x="94" y="129"/>
                    </a:lnTo>
                    <a:lnTo>
                      <a:pt x="86" y="140"/>
                    </a:lnTo>
                    <a:lnTo>
                      <a:pt x="77" y="157"/>
                    </a:lnTo>
                    <a:lnTo>
                      <a:pt x="76" y="162"/>
                    </a:lnTo>
                    <a:lnTo>
                      <a:pt x="77" y="167"/>
                    </a:lnTo>
                    <a:lnTo>
                      <a:pt x="77" y="168"/>
                    </a:lnTo>
                    <a:lnTo>
                      <a:pt x="79" y="168"/>
                    </a:lnTo>
                    <a:lnTo>
                      <a:pt x="79" y="169"/>
                    </a:lnTo>
                    <a:lnTo>
                      <a:pt x="80" y="176"/>
                    </a:lnTo>
                    <a:lnTo>
                      <a:pt x="82" y="182"/>
                    </a:lnTo>
                    <a:lnTo>
                      <a:pt x="80" y="189"/>
                    </a:lnTo>
                    <a:lnTo>
                      <a:pt x="75" y="204"/>
                    </a:lnTo>
                    <a:lnTo>
                      <a:pt x="72" y="204"/>
                    </a:lnTo>
                    <a:lnTo>
                      <a:pt x="67" y="206"/>
                    </a:lnTo>
                    <a:lnTo>
                      <a:pt x="61" y="210"/>
                    </a:lnTo>
                    <a:lnTo>
                      <a:pt x="53" y="218"/>
                    </a:lnTo>
                    <a:lnTo>
                      <a:pt x="53" y="222"/>
                    </a:lnTo>
                    <a:lnTo>
                      <a:pt x="51" y="222"/>
                    </a:lnTo>
                    <a:lnTo>
                      <a:pt x="51" y="224"/>
                    </a:lnTo>
                    <a:lnTo>
                      <a:pt x="40" y="232"/>
                    </a:lnTo>
                    <a:lnTo>
                      <a:pt x="23" y="241"/>
                    </a:lnTo>
                    <a:lnTo>
                      <a:pt x="13" y="249"/>
                    </a:lnTo>
                    <a:lnTo>
                      <a:pt x="5" y="252"/>
                    </a:lnTo>
                    <a:lnTo>
                      <a:pt x="2" y="252"/>
                    </a:lnTo>
                    <a:lnTo>
                      <a:pt x="1" y="253"/>
                    </a:lnTo>
                    <a:lnTo>
                      <a:pt x="1" y="254"/>
                    </a:lnTo>
                    <a:lnTo>
                      <a:pt x="0" y="266"/>
                    </a:lnTo>
                    <a:lnTo>
                      <a:pt x="0" y="268"/>
                    </a:lnTo>
                    <a:lnTo>
                      <a:pt x="2" y="273"/>
                    </a:lnTo>
                    <a:lnTo>
                      <a:pt x="5" y="274"/>
                    </a:lnTo>
                    <a:lnTo>
                      <a:pt x="17" y="277"/>
                    </a:lnTo>
                    <a:lnTo>
                      <a:pt x="20" y="278"/>
                    </a:lnTo>
                    <a:lnTo>
                      <a:pt x="26" y="277"/>
                    </a:lnTo>
                    <a:lnTo>
                      <a:pt x="29" y="271"/>
                    </a:lnTo>
                    <a:lnTo>
                      <a:pt x="29" y="270"/>
                    </a:lnTo>
                    <a:lnTo>
                      <a:pt x="30" y="270"/>
                    </a:lnTo>
                    <a:lnTo>
                      <a:pt x="31" y="267"/>
                    </a:lnTo>
                    <a:lnTo>
                      <a:pt x="40" y="259"/>
                    </a:lnTo>
                    <a:lnTo>
                      <a:pt x="46" y="256"/>
                    </a:lnTo>
                    <a:lnTo>
                      <a:pt x="46" y="254"/>
                    </a:lnTo>
                    <a:lnTo>
                      <a:pt x="48" y="253"/>
                    </a:lnTo>
                    <a:lnTo>
                      <a:pt x="54" y="253"/>
                    </a:lnTo>
                    <a:lnTo>
                      <a:pt x="55" y="254"/>
                    </a:lnTo>
                    <a:lnTo>
                      <a:pt x="55" y="263"/>
                    </a:lnTo>
                    <a:lnTo>
                      <a:pt x="57" y="270"/>
                    </a:lnTo>
                    <a:lnTo>
                      <a:pt x="57" y="273"/>
                    </a:lnTo>
                    <a:lnTo>
                      <a:pt x="58" y="274"/>
                    </a:lnTo>
                    <a:lnTo>
                      <a:pt x="61" y="274"/>
                    </a:lnTo>
                    <a:lnTo>
                      <a:pt x="65" y="280"/>
                    </a:lnTo>
                    <a:lnTo>
                      <a:pt x="69" y="289"/>
                    </a:lnTo>
                    <a:lnTo>
                      <a:pt x="72" y="291"/>
                    </a:lnTo>
                    <a:lnTo>
                      <a:pt x="77" y="303"/>
                    </a:lnTo>
                    <a:lnTo>
                      <a:pt x="67" y="314"/>
                    </a:lnTo>
                    <a:lnTo>
                      <a:pt x="58" y="316"/>
                    </a:lnTo>
                    <a:lnTo>
                      <a:pt x="57" y="320"/>
                    </a:lnTo>
                    <a:lnTo>
                      <a:pt x="55" y="328"/>
                    </a:lnTo>
                    <a:lnTo>
                      <a:pt x="57" y="330"/>
                    </a:lnTo>
                    <a:lnTo>
                      <a:pt x="57" y="333"/>
                    </a:lnTo>
                    <a:lnTo>
                      <a:pt x="62" y="338"/>
                    </a:lnTo>
                    <a:lnTo>
                      <a:pt x="64" y="338"/>
                    </a:lnTo>
                    <a:lnTo>
                      <a:pt x="64" y="348"/>
                    </a:lnTo>
                    <a:lnTo>
                      <a:pt x="60" y="348"/>
                    </a:lnTo>
                    <a:lnTo>
                      <a:pt x="53" y="358"/>
                    </a:lnTo>
                    <a:lnTo>
                      <a:pt x="53" y="364"/>
                    </a:lnTo>
                    <a:lnTo>
                      <a:pt x="54" y="369"/>
                    </a:lnTo>
                    <a:lnTo>
                      <a:pt x="54" y="37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80" name="Freeform 3424">
                <a:extLst>
                  <a:ext uri="{FF2B5EF4-FFF2-40B4-BE49-F238E27FC236}">
                    <a16:creationId xmlns:a16="http://schemas.microsoft.com/office/drawing/2014/main" id="{38FA746F-8332-51EC-9308-B5A5F40EA1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0" y="1892"/>
                <a:ext cx="20" cy="63"/>
              </a:xfrm>
              <a:custGeom>
                <a:avLst/>
                <a:gdLst>
                  <a:gd name="T0" fmla="*/ 0 w 80"/>
                  <a:gd name="T1" fmla="*/ 0 h 252"/>
                  <a:gd name="T2" fmla="*/ 0 w 80"/>
                  <a:gd name="T3" fmla="*/ 2 h 252"/>
                  <a:gd name="T4" fmla="*/ 6 w 80"/>
                  <a:gd name="T5" fmla="*/ 16 h 252"/>
                  <a:gd name="T6" fmla="*/ 8 w 80"/>
                  <a:gd name="T7" fmla="*/ 29 h 252"/>
                  <a:gd name="T8" fmla="*/ 10 w 80"/>
                  <a:gd name="T9" fmla="*/ 33 h 252"/>
                  <a:gd name="T10" fmla="*/ 14 w 80"/>
                  <a:gd name="T11" fmla="*/ 36 h 252"/>
                  <a:gd name="T12" fmla="*/ 18 w 80"/>
                  <a:gd name="T13" fmla="*/ 36 h 252"/>
                  <a:gd name="T14" fmla="*/ 22 w 80"/>
                  <a:gd name="T15" fmla="*/ 34 h 252"/>
                  <a:gd name="T16" fmla="*/ 33 w 80"/>
                  <a:gd name="T17" fmla="*/ 37 h 252"/>
                  <a:gd name="T18" fmla="*/ 43 w 80"/>
                  <a:gd name="T19" fmla="*/ 45 h 252"/>
                  <a:gd name="T20" fmla="*/ 44 w 80"/>
                  <a:gd name="T21" fmla="*/ 48 h 252"/>
                  <a:gd name="T22" fmla="*/ 46 w 80"/>
                  <a:gd name="T23" fmla="*/ 48 h 252"/>
                  <a:gd name="T24" fmla="*/ 46 w 80"/>
                  <a:gd name="T25" fmla="*/ 50 h 252"/>
                  <a:gd name="T26" fmla="*/ 47 w 80"/>
                  <a:gd name="T27" fmla="*/ 50 h 252"/>
                  <a:gd name="T28" fmla="*/ 47 w 80"/>
                  <a:gd name="T29" fmla="*/ 48 h 252"/>
                  <a:gd name="T30" fmla="*/ 49 w 80"/>
                  <a:gd name="T31" fmla="*/ 50 h 252"/>
                  <a:gd name="T32" fmla="*/ 52 w 80"/>
                  <a:gd name="T33" fmla="*/ 57 h 252"/>
                  <a:gd name="T34" fmla="*/ 71 w 80"/>
                  <a:gd name="T35" fmla="*/ 80 h 252"/>
                  <a:gd name="T36" fmla="*/ 73 w 80"/>
                  <a:gd name="T37" fmla="*/ 83 h 252"/>
                  <a:gd name="T38" fmla="*/ 74 w 80"/>
                  <a:gd name="T39" fmla="*/ 87 h 252"/>
                  <a:gd name="T40" fmla="*/ 77 w 80"/>
                  <a:gd name="T41" fmla="*/ 93 h 252"/>
                  <a:gd name="T42" fmla="*/ 80 w 80"/>
                  <a:gd name="T43" fmla="*/ 101 h 252"/>
                  <a:gd name="T44" fmla="*/ 80 w 80"/>
                  <a:gd name="T45" fmla="*/ 107 h 252"/>
                  <a:gd name="T46" fmla="*/ 70 w 80"/>
                  <a:gd name="T47" fmla="*/ 110 h 252"/>
                  <a:gd name="T48" fmla="*/ 63 w 80"/>
                  <a:gd name="T49" fmla="*/ 114 h 252"/>
                  <a:gd name="T50" fmla="*/ 49 w 80"/>
                  <a:gd name="T51" fmla="*/ 125 h 252"/>
                  <a:gd name="T52" fmla="*/ 47 w 80"/>
                  <a:gd name="T53" fmla="*/ 127 h 252"/>
                  <a:gd name="T54" fmla="*/ 39 w 80"/>
                  <a:gd name="T55" fmla="*/ 129 h 252"/>
                  <a:gd name="T56" fmla="*/ 26 w 80"/>
                  <a:gd name="T57" fmla="*/ 136 h 252"/>
                  <a:gd name="T58" fmla="*/ 25 w 80"/>
                  <a:gd name="T59" fmla="*/ 136 h 252"/>
                  <a:gd name="T60" fmla="*/ 18 w 80"/>
                  <a:gd name="T61" fmla="*/ 146 h 252"/>
                  <a:gd name="T62" fmla="*/ 15 w 80"/>
                  <a:gd name="T63" fmla="*/ 146 h 252"/>
                  <a:gd name="T64" fmla="*/ 15 w 80"/>
                  <a:gd name="T65" fmla="*/ 147 h 252"/>
                  <a:gd name="T66" fmla="*/ 11 w 80"/>
                  <a:gd name="T67" fmla="*/ 149 h 252"/>
                  <a:gd name="T68" fmla="*/ 8 w 80"/>
                  <a:gd name="T69" fmla="*/ 153 h 252"/>
                  <a:gd name="T70" fmla="*/ 11 w 80"/>
                  <a:gd name="T71" fmla="*/ 158 h 252"/>
                  <a:gd name="T72" fmla="*/ 14 w 80"/>
                  <a:gd name="T73" fmla="*/ 158 h 252"/>
                  <a:gd name="T74" fmla="*/ 15 w 80"/>
                  <a:gd name="T75" fmla="*/ 160 h 252"/>
                  <a:gd name="T76" fmla="*/ 26 w 80"/>
                  <a:gd name="T77" fmla="*/ 174 h 252"/>
                  <a:gd name="T78" fmla="*/ 29 w 80"/>
                  <a:gd name="T79" fmla="*/ 180 h 252"/>
                  <a:gd name="T80" fmla="*/ 29 w 80"/>
                  <a:gd name="T81" fmla="*/ 182 h 252"/>
                  <a:gd name="T82" fmla="*/ 30 w 80"/>
                  <a:gd name="T83" fmla="*/ 206 h 252"/>
                  <a:gd name="T84" fmla="*/ 33 w 80"/>
                  <a:gd name="T85" fmla="*/ 223 h 252"/>
                  <a:gd name="T86" fmla="*/ 35 w 80"/>
                  <a:gd name="T87" fmla="*/ 227 h 252"/>
                  <a:gd name="T88" fmla="*/ 35 w 80"/>
                  <a:gd name="T89" fmla="*/ 238 h 252"/>
                  <a:gd name="T90" fmla="*/ 32 w 80"/>
                  <a:gd name="T91" fmla="*/ 245 h 252"/>
                  <a:gd name="T92" fmla="*/ 29 w 80"/>
                  <a:gd name="T93" fmla="*/ 248 h 252"/>
                  <a:gd name="T94" fmla="*/ 26 w 80"/>
                  <a:gd name="T95" fmla="*/ 252 h 252"/>
                  <a:gd name="T96" fmla="*/ 15 w 80"/>
                  <a:gd name="T97" fmla="*/ 252 h 2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80" h="252">
                    <a:moveTo>
                      <a:pt x="0" y="0"/>
                    </a:moveTo>
                    <a:lnTo>
                      <a:pt x="0" y="2"/>
                    </a:lnTo>
                    <a:lnTo>
                      <a:pt x="6" y="16"/>
                    </a:lnTo>
                    <a:lnTo>
                      <a:pt x="8" y="29"/>
                    </a:lnTo>
                    <a:lnTo>
                      <a:pt x="10" y="33"/>
                    </a:lnTo>
                    <a:lnTo>
                      <a:pt x="14" y="36"/>
                    </a:lnTo>
                    <a:lnTo>
                      <a:pt x="18" y="36"/>
                    </a:lnTo>
                    <a:lnTo>
                      <a:pt x="22" y="34"/>
                    </a:lnTo>
                    <a:lnTo>
                      <a:pt x="33" y="37"/>
                    </a:lnTo>
                    <a:lnTo>
                      <a:pt x="43" y="45"/>
                    </a:lnTo>
                    <a:lnTo>
                      <a:pt x="44" y="48"/>
                    </a:lnTo>
                    <a:lnTo>
                      <a:pt x="46" y="48"/>
                    </a:lnTo>
                    <a:lnTo>
                      <a:pt x="46" y="50"/>
                    </a:lnTo>
                    <a:lnTo>
                      <a:pt x="47" y="50"/>
                    </a:lnTo>
                    <a:lnTo>
                      <a:pt x="47" y="48"/>
                    </a:lnTo>
                    <a:lnTo>
                      <a:pt x="49" y="50"/>
                    </a:lnTo>
                    <a:lnTo>
                      <a:pt x="52" y="57"/>
                    </a:lnTo>
                    <a:lnTo>
                      <a:pt x="71" y="80"/>
                    </a:lnTo>
                    <a:lnTo>
                      <a:pt x="73" y="83"/>
                    </a:lnTo>
                    <a:lnTo>
                      <a:pt x="74" y="87"/>
                    </a:lnTo>
                    <a:lnTo>
                      <a:pt x="77" y="93"/>
                    </a:lnTo>
                    <a:lnTo>
                      <a:pt x="80" y="101"/>
                    </a:lnTo>
                    <a:lnTo>
                      <a:pt x="80" y="107"/>
                    </a:lnTo>
                    <a:lnTo>
                      <a:pt x="70" y="110"/>
                    </a:lnTo>
                    <a:lnTo>
                      <a:pt x="63" y="114"/>
                    </a:lnTo>
                    <a:lnTo>
                      <a:pt x="49" y="125"/>
                    </a:lnTo>
                    <a:lnTo>
                      <a:pt x="47" y="127"/>
                    </a:lnTo>
                    <a:lnTo>
                      <a:pt x="39" y="129"/>
                    </a:lnTo>
                    <a:lnTo>
                      <a:pt x="26" y="136"/>
                    </a:lnTo>
                    <a:lnTo>
                      <a:pt x="25" y="136"/>
                    </a:lnTo>
                    <a:lnTo>
                      <a:pt x="18" y="146"/>
                    </a:lnTo>
                    <a:lnTo>
                      <a:pt x="15" y="146"/>
                    </a:lnTo>
                    <a:lnTo>
                      <a:pt x="15" y="147"/>
                    </a:lnTo>
                    <a:lnTo>
                      <a:pt x="11" y="149"/>
                    </a:lnTo>
                    <a:lnTo>
                      <a:pt x="8" y="153"/>
                    </a:lnTo>
                    <a:lnTo>
                      <a:pt x="11" y="158"/>
                    </a:lnTo>
                    <a:lnTo>
                      <a:pt x="14" y="158"/>
                    </a:lnTo>
                    <a:lnTo>
                      <a:pt x="15" y="160"/>
                    </a:lnTo>
                    <a:lnTo>
                      <a:pt x="26" y="174"/>
                    </a:lnTo>
                    <a:lnTo>
                      <a:pt x="29" y="180"/>
                    </a:lnTo>
                    <a:lnTo>
                      <a:pt x="29" y="182"/>
                    </a:lnTo>
                    <a:lnTo>
                      <a:pt x="30" y="206"/>
                    </a:lnTo>
                    <a:lnTo>
                      <a:pt x="33" y="223"/>
                    </a:lnTo>
                    <a:lnTo>
                      <a:pt x="35" y="227"/>
                    </a:lnTo>
                    <a:lnTo>
                      <a:pt x="35" y="238"/>
                    </a:lnTo>
                    <a:lnTo>
                      <a:pt x="32" y="245"/>
                    </a:lnTo>
                    <a:lnTo>
                      <a:pt x="29" y="248"/>
                    </a:lnTo>
                    <a:lnTo>
                      <a:pt x="26" y="252"/>
                    </a:lnTo>
                    <a:lnTo>
                      <a:pt x="15" y="25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81" name="Freeform 3425">
                <a:extLst>
                  <a:ext uri="{FF2B5EF4-FFF2-40B4-BE49-F238E27FC236}">
                    <a16:creationId xmlns:a16="http://schemas.microsoft.com/office/drawing/2014/main" id="{71014F5C-2723-4734-B8DC-1399D1F5AB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4" y="1955"/>
                <a:ext cx="52" cy="40"/>
              </a:xfrm>
              <a:custGeom>
                <a:avLst/>
                <a:gdLst>
                  <a:gd name="T0" fmla="*/ 205 w 208"/>
                  <a:gd name="T1" fmla="*/ 162 h 162"/>
                  <a:gd name="T2" fmla="*/ 187 w 208"/>
                  <a:gd name="T3" fmla="*/ 151 h 162"/>
                  <a:gd name="T4" fmla="*/ 183 w 208"/>
                  <a:gd name="T5" fmla="*/ 138 h 162"/>
                  <a:gd name="T6" fmla="*/ 187 w 208"/>
                  <a:gd name="T7" fmla="*/ 133 h 162"/>
                  <a:gd name="T8" fmla="*/ 182 w 208"/>
                  <a:gd name="T9" fmla="*/ 122 h 162"/>
                  <a:gd name="T10" fmla="*/ 165 w 208"/>
                  <a:gd name="T11" fmla="*/ 123 h 162"/>
                  <a:gd name="T12" fmla="*/ 164 w 208"/>
                  <a:gd name="T13" fmla="*/ 124 h 162"/>
                  <a:gd name="T14" fmla="*/ 159 w 208"/>
                  <a:gd name="T15" fmla="*/ 126 h 162"/>
                  <a:gd name="T16" fmla="*/ 157 w 208"/>
                  <a:gd name="T17" fmla="*/ 119 h 162"/>
                  <a:gd name="T18" fmla="*/ 148 w 208"/>
                  <a:gd name="T19" fmla="*/ 119 h 162"/>
                  <a:gd name="T20" fmla="*/ 141 w 208"/>
                  <a:gd name="T21" fmla="*/ 113 h 162"/>
                  <a:gd name="T22" fmla="*/ 142 w 208"/>
                  <a:gd name="T23" fmla="*/ 110 h 162"/>
                  <a:gd name="T24" fmla="*/ 142 w 208"/>
                  <a:gd name="T25" fmla="*/ 105 h 162"/>
                  <a:gd name="T26" fmla="*/ 141 w 208"/>
                  <a:gd name="T27" fmla="*/ 96 h 162"/>
                  <a:gd name="T28" fmla="*/ 140 w 208"/>
                  <a:gd name="T29" fmla="*/ 94 h 162"/>
                  <a:gd name="T30" fmla="*/ 125 w 208"/>
                  <a:gd name="T31" fmla="*/ 81 h 162"/>
                  <a:gd name="T32" fmla="*/ 118 w 208"/>
                  <a:gd name="T33" fmla="*/ 84 h 162"/>
                  <a:gd name="T34" fmla="*/ 116 w 208"/>
                  <a:gd name="T35" fmla="*/ 99 h 162"/>
                  <a:gd name="T36" fmla="*/ 113 w 208"/>
                  <a:gd name="T37" fmla="*/ 110 h 162"/>
                  <a:gd name="T38" fmla="*/ 111 w 208"/>
                  <a:gd name="T39" fmla="*/ 110 h 162"/>
                  <a:gd name="T40" fmla="*/ 102 w 208"/>
                  <a:gd name="T41" fmla="*/ 95 h 162"/>
                  <a:gd name="T42" fmla="*/ 97 w 208"/>
                  <a:gd name="T43" fmla="*/ 56 h 162"/>
                  <a:gd name="T44" fmla="*/ 99 w 208"/>
                  <a:gd name="T45" fmla="*/ 49 h 162"/>
                  <a:gd name="T46" fmla="*/ 97 w 208"/>
                  <a:gd name="T47" fmla="*/ 39 h 162"/>
                  <a:gd name="T48" fmla="*/ 80 w 208"/>
                  <a:gd name="T49" fmla="*/ 7 h 162"/>
                  <a:gd name="T50" fmla="*/ 73 w 208"/>
                  <a:gd name="T51" fmla="*/ 4 h 162"/>
                  <a:gd name="T52" fmla="*/ 55 w 208"/>
                  <a:gd name="T53" fmla="*/ 3 h 162"/>
                  <a:gd name="T54" fmla="*/ 39 w 208"/>
                  <a:gd name="T55" fmla="*/ 9 h 162"/>
                  <a:gd name="T56" fmla="*/ 29 w 208"/>
                  <a:gd name="T57" fmla="*/ 18 h 162"/>
                  <a:gd name="T58" fmla="*/ 22 w 208"/>
                  <a:gd name="T59" fmla="*/ 22 h 162"/>
                  <a:gd name="T60" fmla="*/ 15 w 208"/>
                  <a:gd name="T61" fmla="*/ 13 h 162"/>
                  <a:gd name="T62" fmla="*/ 4 w 208"/>
                  <a:gd name="T63" fmla="*/ 4 h 162"/>
                  <a:gd name="T64" fmla="*/ 0 w 208"/>
                  <a:gd name="T65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08" h="162">
                    <a:moveTo>
                      <a:pt x="208" y="161"/>
                    </a:moveTo>
                    <a:lnTo>
                      <a:pt x="205" y="162"/>
                    </a:lnTo>
                    <a:lnTo>
                      <a:pt x="194" y="162"/>
                    </a:lnTo>
                    <a:lnTo>
                      <a:pt x="187" y="151"/>
                    </a:lnTo>
                    <a:lnTo>
                      <a:pt x="186" y="146"/>
                    </a:lnTo>
                    <a:lnTo>
                      <a:pt x="183" y="138"/>
                    </a:lnTo>
                    <a:lnTo>
                      <a:pt x="185" y="136"/>
                    </a:lnTo>
                    <a:lnTo>
                      <a:pt x="187" y="133"/>
                    </a:lnTo>
                    <a:lnTo>
                      <a:pt x="189" y="129"/>
                    </a:lnTo>
                    <a:lnTo>
                      <a:pt x="182" y="122"/>
                    </a:lnTo>
                    <a:lnTo>
                      <a:pt x="172" y="122"/>
                    </a:lnTo>
                    <a:lnTo>
                      <a:pt x="165" y="123"/>
                    </a:lnTo>
                    <a:lnTo>
                      <a:pt x="164" y="123"/>
                    </a:lnTo>
                    <a:lnTo>
                      <a:pt x="164" y="124"/>
                    </a:lnTo>
                    <a:lnTo>
                      <a:pt x="162" y="124"/>
                    </a:lnTo>
                    <a:lnTo>
                      <a:pt x="159" y="126"/>
                    </a:lnTo>
                    <a:lnTo>
                      <a:pt x="157" y="120"/>
                    </a:lnTo>
                    <a:lnTo>
                      <a:pt x="157" y="119"/>
                    </a:lnTo>
                    <a:lnTo>
                      <a:pt x="152" y="117"/>
                    </a:lnTo>
                    <a:lnTo>
                      <a:pt x="148" y="119"/>
                    </a:lnTo>
                    <a:lnTo>
                      <a:pt x="141" y="115"/>
                    </a:lnTo>
                    <a:lnTo>
                      <a:pt x="141" y="113"/>
                    </a:lnTo>
                    <a:lnTo>
                      <a:pt x="142" y="112"/>
                    </a:lnTo>
                    <a:lnTo>
                      <a:pt x="142" y="110"/>
                    </a:lnTo>
                    <a:lnTo>
                      <a:pt x="144" y="108"/>
                    </a:lnTo>
                    <a:lnTo>
                      <a:pt x="142" y="105"/>
                    </a:lnTo>
                    <a:lnTo>
                      <a:pt x="142" y="102"/>
                    </a:lnTo>
                    <a:lnTo>
                      <a:pt x="141" y="96"/>
                    </a:lnTo>
                    <a:lnTo>
                      <a:pt x="141" y="95"/>
                    </a:lnTo>
                    <a:lnTo>
                      <a:pt x="140" y="94"/>
                    </a:lnTo>
                    <a:lnTo>
                      <a:pt x="132" y="84"/>
                    </a:lnTo>
                    <a:lnTo>
                      <a:pt x="125" y="81"/>
                    </a:lnTo>
                    <a:lnTo>
                      <a:pt x="120" y="83"/>
                    </a:lnTo>
                    <a:lnTo>
                      <a:pt x="118" y="84"/>
                    </a:lnTo>
                    <a:lnTo>
                      <a:pt x="116" y="87"/>
                    </a:lnTo>
                    <a:lnTo>
                      <a:pt x="116" y="99"/>
                    </a:lnTo>
                    <a:lnTo>
                      <a:pt x="115" y="106"/>
                    </a:lnTo>
                    <a:lnTo>
                      <a:pt x="113" y="110"/>
                    </a:lnTo>
                    <a:lnTo>
                      <a:pt x="112" y="109"/>
                    </a:lnTo>
                    <a:lnTo>
                      <a:pt x="111" y="110"/>
                    </a:lnTo>
                    <a:lnTo>
                      <a:pt x="109" y="109"/>
                    </a:lnTo>
                    <a:lnTo>
                      <a:pt x="102" y="95"/>
                    </a:lnTo>
                    <a:lnTo>
                      <a:pt x="97" y="73"/>
                    </a:lnTo>
                    <a:lnTo>
                      <a:pt x="97" y="56"/>
                    </a:lnTo>
                    <a:lnTo>
                      <a:pt x="98" y="52"/>
                    </a:lnTo>
                    <a:lnTo>
                      <a:pt x="99" y="49"/>
                    </a:lnTo>
                    <a:lnTo>
                      <a:pt x="99" y="48"/>
                    </a:lnTo>
                    <a:lnTo>
                      <a:pt x="97" y="39"/>
                    </a:lnTo>
                    <a:lnTo>
                      <a:pt x="97" y="38"/>
                    </a:lnTo>
                    <a:lnTo>
                      <a:pt x="80" y="7"/>
                    </a:lnTo>
                    <a:lnTo>
                      <a:pt x="77" y="4"/>
                    </a:lnTo>
                    <a:lnTo>
                      <a:pt x="73" y="4"/>
                    </a:lnTo>
                    <a:lnTo>
                      <a:pt x="70" y="7"/>
                    </a:lnTo>
                    <a:lnTo>
                      <a:pt x="55" y="3"/>
                    </a:lnTo>
                    <a:lnTo>
                      <a:pt x="49" y="3"/>
                    </a:lnTo>
                    <a:lnTo>
                      <a:pt x="39" y="9"/>
                    </a:lnTo>
                    <a:lnTo>
                      <a:pt x="34" y="13"/>
                    </a:lnTo>
                    <a:lnTo>
                      <a:pt x="29" y="18"/>
                    </a:lnTo>
                    <a:lnTo>
                      <a:pt x="27" y="20"/>
                    </a:lnTo>
                    <a:lnTo>
                      <a:pt x="22" y="22"/>
                    </a:lnTo>
                    <a:lnTo>
                      <a:pt x="22" y="20"/>
                    </a:lnTo>
                    <a:lnTo>
                      <a:pt x="15" y="13"/>
                    </a:lnTo>
                    <a:lnTo>
                      <a:pt x="7" y="7"/>
                    </a:lnTo>
                    <a:lnTo>
                      <a:pt x="4" y="4"/>
                    </a:lnTo>
                    <a:lnTo>
                      <a:pt x="0" y="3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82" name="Freeform 3426">
                <a:extLst>
                  <a:ext uri="{FF2B5EF4-FFF2-40B4-BE49-F238E27FC236}">
                    <a16:creationId xmlns:a16="http://schemas.microsoft.com/office/drawing/2014/main" id="{FE407BEA-9F4F-F526-FC5B-B8536EA0EA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6" y="1904"/>
                <a:ext cx="114" cy="91"/>
              </a:xfrm>
              <a:custGeom>
                <a:avLst/>
                <a:gdLst>
                  <a:gd name="T0" fmla="*/ 437 w 457"/>
                  <a:gd name="T1" fmla="*/ 95 h 365"/>
                  <a:gd name="T2" fmla="*/ 430 w 457"/>
                  <a:gd name="T3" fmla="*/ 90 h 365"/>
                  <a:gd name="T4" fmla="*/ 412 w 457"/>
                  <a:gd name="T5" fmla="*/ 91 h 365"/>
                  <a:gd name="T6" fmla="*/ 409 w 457"/>
                  <a:gd name="T7" fmla="*/ 96 h 365"/>
                  <a:gd name="T8" fmla="*/ 405 w 457"/>
                  <a:gd name="T9" fmla="*/ 88 h 365"/>
                  <a:gd name="T10" fmla="*/ 415 w 457"/>
                  <a:gd name="T11" fmla="*/ 65 h 365"/>
                  <a:gd name="T12" fmla="*/ 414 w 457"/>
                  <a:gd name="T13" fmla="*/ 62 h 365"/>
                  <a:gd name="T14" fmla="*/ 404 w 457"/>
                  <a:gd name="T15" fmla="*/ 57 h 365"/>
                  <a:gd name="T16" fmla="*/ 395 w 457"/>
                  <a:gd name="T17" fmla="*/ 42 h 365"/>
                  <a:gd name="T18" fmla="*/ 372 w 457"/>
                  <a:gd name="T19" fmla="*/ 38 h 365"/>
                  <a:gd name="T20" fmla="*/ 359 w 457"/>
                  <a:gd name="T21" fmla="*/ 39 h 365"/>
                  <a:gd name="T22" fmla="*/ 312 w 457"/>
                  <a:gd name="T23" fmla="*/ 34 h 365"/>
                  <a:gd name="T24" fmla="*/ 281 w 457"/>
                  <a:gd name="T25" fmla="*/ 12 h 365"/>
                  <a:gd name="T26" fmla="*/ 272 w 457"/>
                  <a:gd name="T27" fmla="*/ 17 h 365"/>
                  <a:gd name="T28" fmla="*/ 263 w 457"/>
                  <a:gd name="T29" fmla="*/ 49 h 365"/>
                  <a:gd name="T30" fmla="*/ 256 w 457"/>
                  <a:gd name="T31" fmla="*/ 56 h 365"/>
                  <a:gd name="T32" fmla="*/ 252 w 457"/>
                  <a:gd name="T33" fmla="*/ 69 h 365"/>
                  <a:gd name="T34" fmla="*/ 225 w 457"/>
                  <a:gd name="T35" fmla="*/ 56 h 365"/>
                  <a:gd name="T36" fmla="*/ 217 w 457"/>
                  <a:gd name="T37" fmla="*/ 35 h 365"/>
                  <a:gd name="T38" fmla="*/ 212 w 457"/>
                  <a:gd name="T39" fmla="*/ 24 h 365"/>
                  <a:gd name="T40" fmla="*/ 196 w 457"/>
                  <a:gd name="T41" fmla="*/ 21 h 365"/>
                  <a:gd name="T42" fmla="*/ 183 w 457"/>
                  <a:gd name="T43" fmla="*/ 6 h 365"/>
                  <a:gd name="T44" fmla="*/ 178 w 457"/>
                  <a:gd name="T45" fmla="*/ 0 h 365"/>
                  <a:gd name="T46" fmla="*/ 169 w 457"/>
                  <a:gd name="T47" fmla="*/ 6 h 365"/>
                  <a:gd name="T48" fmla="*/ 164 w 457"/>
                  <a:gd name="T49" fmla="*/ 14 h 365"/>
                  <a:gd name="T50" fmla="*/ 159 w 457"/>
                  <a:gd name="T51" fmla="*/ 45 h 365"/>
                  <a:gd name="T52" fmla="*/ 159 w 457"/>
                  <a:gd name="T53" fmla="*/ 46 h 365"/>
                  <a:gd name="T54" fmla="*/ 141 w 457"/>
                  <a:gd name="T55" fmla="*/ 49 h 365"/>
                  <a:gd name="T56" fmla="*/ 121 w 457"/>
                  <a:gd name="T57" fmla="*/ 55 h 365"/>
                  <a:gd name="T58" fmla="*/ 95 w 457"/>
                  <a:gd name="T59" fmla="*/ 50 h 365"/>
                  <a:gd name="T60" fmla="*/ 88 w 457"/>
                  <a:gd name="T61" fmla="*/ 48 h 365"/>
                  <a:gd name="T62" fmla="*/ 83 w 457"/>
                  <a:gd name="T63" fmla="*/ 55 h 365"/>
                  <a:gd name="T64" fmla="*/ 80 w 457"/>
                  <a:gd name="T65" fmla="*/ 73 h 365"/>
                  <a:gd name="T66" fmla="*/ 80 w 457"/>
                  <a:gd name="T67" fmla="*/ 77 h 365"/>
                  <a:gd name="T68" fmla="*/ 80 w 457"/>
                  <a:gd name="T69" fmla="*/ 119 h 365"/>
                  <a:gd name="T70" fmla="*/ 94 w 457"/>
                  <a:gd name="T71" fmla="*/ 154 h 365"/>
                  <a:gd name="T72" fmla="*/ 64 w 457"/>
                  <a:gd name="T73" fmla="*/ 183 h 365"/>
                  <a:gd name="T74" fmla="*/ 69 w 457"/>
                  <a:gd name="T75" fmla="*/ 194 h 365"/>
                  <a:gd name="T76" fmla="*/ 59 w 457"/>
                  <a:gd name="T77" fmla="*/ 232 h 365"/>
                  <a:gd name="T78" fmla="*/ 44 w 457"/>
                  <a:gd name="T79" fmla="*/ 250 h 365"/>
                  <a:gd name="T80" fmla="*/ 46 w 457"/>
                  <a:gd name="T81" fmla="*/ 257 h 365"/>
                  <a:gd name="T82" fmla="*/ 56 w 457"/>
                  <a:gd name="T83" fmla="*/ 275 h 365"/>
                  <a:gd name="T84" fmla="*/ 44 w 457"/>
                  <a:gd name="T85" fmla="*/ 302 h 365"/>
                  <a:gd name="T86" fmla="*/ 27 w 457"/>
                  <a:gd name="T87" fmla="*/ 327 h 365"/>
                  <a:gd name="T88" fmla="*/ 10 w 457"/>
                  <a:gd name="T89" fmla="*/ 342 h 365"/>
                  <a:gd name="T90" fmla="*/ 0 w 457"/>
                  <a:gd name="T91" fmla="*/ 365 h 3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457" h="365">
                    <a:moveTo>
                      <a:pt x="457" y="106"/>
                    </a:moveTo>
                    <a:lnTo>
                      <a:pt x="446" y="101"/>
                    </a:lnTo>
                    <a:lnTo>
                      <a:pt x="437" y="95"/>
                    </a:lnTo>
                    <a:lnTo>
                      <a:pt x="436" y="95"/>
                    </a:lnTo>
                    <a:lnTo>
                      <a:pt x="432" y="90"/>
                    </a:lnTo>
                    <a:lnTo>
                      <a:pt x="430" y="90"/>
                    </a:lnTo>
                    <a:lnTo>
                      <a:pt x="422" y="88"/>
                    </a:lnTo>
                    <a:lnTo>
                      <a:pt x="415" y="90"/>
                    </a:lnTo>
                    <a:lnTo>
                      <a:pt x="412" y="91"/>
                    </a:lnTo>
                    <a:lnTo>
                      <a:pt x="412" y="95"/>
                    </a:lnTo>
                    <a:lnTo>
                      <a:pt x="411" y="96"/>
                    </a:lnTo>
                    <a:lnTo>
                      <a:pt x="409" y="96"/>
                    </a:lnTo>
                    <a:lnTo>
                      <a:pt x="409" y="95"/>
                    </a:lnTo>
                    <a:lnTo>
                      <a:pt x="408" y="91"/>
                    </a:lnTo>
                    <a:lnTo>
                      <a:pt x="405" y="88"/>
                    </a:lnTo>
                    <a:lnTo>
                      <a:pt x="405" y="86"/>
                    </a:lnTo>
                    <a:lnTo>
                      <a:pt x="414" y="66"/>
                    </a:lnTo>
                    <a:lnTo>
                      <a:pt x="415" y="65"/>
                    </a:lnTo>
                    <a:lnTo>
                      <a:pt x="415" y="63"/>
                    </a:lnTo>
                    <a:lnTo>
                      <a:pt x="414" y="63"/>
                    </a:lnTo>
                    <a:lnTo>
                      <a:pt x="414" y="62"/>
                    </a:lnTo>
                    <a:lnTo>
                      <a:pt x="412" y="62"/>
                    </a:lnTo>
                    <a:lnTo>
                      <a:pt x="408" y="59"/>
                    </a:lnTo>
                    <a:lnTo>
                      <a:pt x="404" y="57"/>
                    </a:lnTo>
                    <a:lnTo>
                      <a:pt x="402" y="57"/>
                    </a:lnTo>
                    <a:lnTo>
                      <a:pt x="395" y="50"/>
                    </a:lnTo>
                    <a:lnTo>
                      <a:pt x="395" y="42"/>
                    </a:lnTo>
                    <a:lnTo>
                      <a:pt x="389" y="39"/>
                    </a:lnTo>
                    <a:lnTo>
                      <a:pt x="382" y="38"/>
                    </a:lnTo>
                    <a:lnTo>
                      <a:pt x="372" y="38"/>
                    </a:lnTo>
                    <a:lnTo>
                      <a:pt x="372" y="36"/>
                    </a:lnTo>
                    <a:lnTo>
                      <a:pt x="370" y="36"/>
                    </a:lnTo>
                    <a:lnTo>
                      <a:pt x="359" y="39"/>
                    </a:lnTo>
                    <a:lnTo>
                      <a:pt x="348" y="36"/>
                    </a:lnTo>
                    <a:lnTo>
                      <a:pt x="334" y="31"/>
                    </a:lnTo>
                    <a:lnTo>
                      <a:pt x="312" y="34"/>
                    </a:lnTo>
                    <a:lnTo>
                      <a:pt x="310" y="34"/>
                    </a:lnTo>
                    <a:lnTo>
                      <a:pt x="308" y="32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8" y="13"/>
                    </a:lnTo>
                    <a:lnTo>
                      <a:pt x="272" y="17"/>
                    </a:lnTo>
                    <a:lnTo>
                      <a:pt x="268" y="24"/>
                    </a:lnTo>
                    <a:lnTo>
                      <a:pt x="264" y="36"/>
                    </a:lnTo>
                    <a:lnTo>
                      <a:pt x="263" y="49"/>
                    </a:lnTo>
                    <a:lnTo>
                      <a:pt x="260" y="52"/>
                    </a:lnTo>
                    <a:lnTo>
                      <a:pt x="257" y="55"/>
                    </a:lnTo>
                    <a:lnTo>
                      <a:pt x="256" y="56"/>
                    </a:lnTo>
                    <a:lnTo>
                      <a:pt x="253" y="62"/>
                    </a:lnTo>
                    <a:lnTo>
                      <a:pt x="253" y="69"/>
                    </a:lnTo>
                    <a:lnTo>
                      <a:pt x="252" y="69"/>
                    </a:lnTo>
                    <a:lnTo>
                      <a:pt x="245" y="70"/>
                    </a:lnTo>
                    <a:lnTo>
                      <a:pt x="226" y="56"/>
                    </a:lnTo>
                    <a:lnTo>
                      <a:pt x="225" y="56"/>
                    </a:lnTo>
                    <a:lnTo>
                      <a:pt x="222" y="53"/>
                    </a:lnTo>
                    <a:lnTo>
                      <a:pt x="217" y="43"/>
                    </a:lnTo>
                    <a:lnTo>
                      <a:pt x="217" y="35"/>
                    </a:lnTo>
                    <a:lnTo>
                      <a:pt x="218" y="28"/>
                    </a:lnTo>
                    <a:lnTo>
                      <a:pt x="214" y="24"/>
                    </a:lnTo>
                    <a:lnTo>
                      <a:pt x="212" y="24"/>
                    </a:lnTo>
                    <a:lnTo>
                      <a:pt x="207" y="23"/>
                    </a:lnTo>
                    <a:lnTo>
                      <a:pt x="203" y="24"/>
                    </a:lnTo>
                    <a:lnTo>
                      <a:pt x="196" y="21"/>
                    </a:lnTo>
                    <a:lnTo>
                      <a:pt x="188" y="13"/>
                    </a:lnTo>
                    <a:lnTo>
                      <a:pt x="185" y="7"/>
                    </a:lnTo>
                    <a:lnTo>
                      <a:pt x="183" y="6"/>
                    </a:lnTo>
                    <a:lnTo>
                      <a:pt x="183" y="5"/>
                    </a:lnTo>
                    <a:lnTo>
                      <a:pt x="181" y="2"/>
                    </a:lnTo>
                    <a:lnTo>
                      <a:pt x="178" y="0"/>
                    </a:lnTo>
                    <a:lnTo>
                      <a:pt x="176" y="0"/>
                    </a:lnTo>
                    <a:lnTo>
                      <a:pt x="175" y="2"/>
                    </a:lnTo>
                    <a:lnTo>
                      <a:pt x="169" y="6"/>
                    </a:lnTo>
                    <a:lnTo>
                      <a:pt x="165" y="10"/>
                    </a:lnTo>
                    <a:lnTo>
                      <a:pt x="165" y="13"/>
                    </a:lnTo>
                    <a:lnTo>
                      <a:pt x="164" y="14"/>
                    </a:lnTo>
                    <a:lnTo>
                      <a:pt x="154" y="36"/>
                    </a:lnTo>
                    <a:lnTo>
                      <a:pt x="155" y="42"/>
                    </a:lnTo>
                    <a:lnTo>
                      <a:pt x="159" y="45"/>
                    </a:lnTo>
                    <a:lnTo>
                      <a:pt x="161" y="45"/>
                    </a:lnTo>
                    <a:lnTo>
                      <a:pt x="161" y="46"/>
                    </a:lnTo>
                    <a:lnTo>
                      <a:pt x="159" y="46"/>
                    </a:lnTo>
                    <a:lnTo>
                      <a:pt x="159" y="48"/>
                    </a:lnTo>
                    <a:lnTo>
                      <a:pt x="152" y="48"/>
                    </a:lnTo>
                    <a:lnTo>
                      <a:pt x="141" y="49"/>
                    </a:lnTo>
                    <a:lnTo>
                      <a:pt x="125" y="53"/>
                    </a:lnTo>
                    <a:lnTo>
                      <a:pt x="123" y="55"/>
                    </a:lnTo>
                    <a:lnTo>
                      <a:pt x="121" y="55"/>
                    </a:lnTo>
                    <a:lnTo>
                      <a:pt x="109" y="49"/>
                    </a:lnTo>
                    <a:lnTo>
                      <a:pt x="102" y="49"/>
                    </a:lnTo>
                    <a:lnTo>
                      <a:pt x="95" y="50"/>
                    </a:lnTo>
                    <a:lnTo>
                      <a:pt x="91" y="50"/>
                    </a:lnTo>
                    <a:lnTo>
                      <a:pt x="88" y="49"/>
                    </a:lnTo>
                    <a:lnTo>
                      <a:pt x="88" y="48"/>
                    </a:lnTo>
                    <a:lnTo>
                      <a:pt x="81" y="49"/>
                    </a:lnTo>
                    <a:lnTo>
                      <a:pt x="80" y="50"/>
                    </a:lnTo>
                    <a:lnTo>
                      <a:pt x="83" y="55"/>
                    </a:lnTo>
                    <a:lnTo>
                      <a:pt x="84" y="60"/>
                    </a:lnTo>
                    <a:lnTo>
                      <a:pt x="83" y="67"/>
                    </a:lnTo>
                    <a:lnTo>
                      <a:pt x="80" y="73"/>
                    </a:lnTo>
                    <a:lnTo>
                      <a:pt x="78" y="74"/>
                    </a:lnTo>
                    <a:lnTo>
                      <a:pt x="78" y="76"/>
                    </a:lnTo>
                    <a:lnTo>
                      <a:pt x="80" y="77"/>
                    </a:lnTo>
                    <a:lnTo>
                      <a:pt x="83" y="88"/>
                    </a:lnTo>
                    <a:lnTo>
                      <a:pt x="83" y="101"/>
                    </a:lnTo>
                    <a:lnTo>
                      <a:pt x="80" y="119"/>
                    </a:lnTo>
                    <a:lnTo>
                      <a:pt x="80" y="123"/>
                    </a:lnTo>
                    <a:lnTo>
                      <a:pt x="83" y="132"/>
                    </a:lnTo>
                    <a:lnTo>
                      <a:pt x="94" y="154"/>
                    </a:lnTo>
                    <a:lnTo>
                      <a:pt x="94" y="161"/>
                    </a:lnTo>
                    <a:lnTo>
                      <a:pt x="90" y="162"/>
                    </a:lnTo>
                    <a:lnTo>
                      <a:pt x="64" y="183"/>
                    </a:lnTo>
                    <a:lnTo>
                      <a:pt x="64" y="185"/>
                    </a:lnTo>
                    <a:lnTo>
                      <a:pt x="69" y="193"/>
                    </a:lnTo>
                    <a:lnTo>
                      <a:pt x="69" y="194"/>
                    </a:lnTo>
                    <a:lnTo>
                      <a:pt x="71" y="221"/>
                    </a:lnTo>
                    <a:lnTo>
                      <a:pt x="71" y="224"/>
                    </a:lnTo>
                    <a:lnTo>
                      <a:pt x="59" y="232"/>
                    </a:lnTo>
                    <a:lnTo>
                      <a:pt x="46" y="243"/>
                    </a:lnTo>
                    <a:lnTo>
                      <a:pt x="44" y="249"/>
                    </a:lnTo>
                    <a:lnTo>
                      <a:pt x="44" y="250"/>
                    </a:lnTo>
                    <a:lnTo>
                      <a:pt x="45" y="254"/>
                    </a:lnTo>
                    <a:lnTo>
                      <a:pt x="45" y="256"/>
                    </a:lnTo>
                    <a:lnTo>
                      <a:pt x="46" y="257"/>
                    </a:lnTo>
                    <a:lnTo>
                      <a:pt x="51" y="266"/>
                    </a:lnTo>
                    <a:lnTo>
                      <a:pt x="56" y="273"/>
                    </a:lnTo>
                    <a:lnTo>
                      <a:pt x="56" y="275"/>
                    </a:lnTo>
                    <a:lnTo>
                      <a:pt x="52" y="287"/>
                    </a:lnTo>
                    <a:lnTo>
                      <a:pt x="49" y="290"/>
                    </a:lnTo>
                    <a:lnTo>
                      <a:pt x="44" y="302"/>
                    </a:lnTo>
                    <a:lnTo>
                      <a:pt x="39" y="316"/>
                    </a:lnTo>
                    <a:lnTo>
                      <a:pt x="31" y="324"/>
                    </a:lnTo>
                    <a:lnTo>
                      <a:pt x="27" y="327"/>
                    </a:lnTo>
                    <a:lnTo>
                      <a:pt x="18" y="340"/>
                    </a:lnTo>
                    <a:lnTo>
                      <a:pt x="18" y="342"/>
                    </a:lnTo>
                    <a:lnTo>
                      <a:pt x="10" y="342"/>
                    </a:lnTo>
                    <a:lnTo>
                      <a:pt x="10" y="344"/>
                    </a:lnTo>
                    <a:lnTo>
                      <a:pt x="2" y="355"/>
                    </a:lnTo>
                    <a:lnTo>
                      <a:pt x="0" y="36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83" name="Freeform 3427">
                <a:extLst>
                  <a:ext uri="{FF2B5EF4-FFF2-40B4-BE49-F238E27FC236}">
                    <a16:creationId xmlns:a16="http://schemas.microsoft.com/office/drawing/2014/main" id="{7FE2FF36-A0FF-ADAB-DA80-58D6F6D156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5" y="1994"/>
                <a:ext cx="23" cy="36"/>
              </a:xfrm>
              <a:custGeom>
                <a:avLst/>
                <a:gdLst>
                  <a:gd name="T0" fmla="*/ 1 w 93"/>
                  <a:gd name="T1" fmla="*/ 145 h 145"/>
                  <a:gd name="T2" fmla="*/ 0 w 93"/>
                  <a:gd name="T3" fmla="*/ 143 h 145"/>
                  <a:gd name="T4" fmla="*/ 1 w 93"/>
                  <a:gd name="T5" fmla="*/ 130 h 145"/>
                  <a:gd name="T6" fmla="*/ 1 w 93"/>
                  <a:gd name="T7" fmla="*/ 126 h 145"/>
                  <a:gd name="T8" fmla="*/ 2 w 93"/>
                  <a:gd name="T9" fmla="*/ 126 h 145"/>
                  <a:gd name="T10" fmla="*/ 7 w 93"/>
                  <a:gd name="T11" fmla="*/ 125 h 145"/>
                  <a:gd name="T12" fmla="*/ 4 w 93"/>
                  <a:gd name="T13" fmla="*/ 116 h 145"/>
                  <a:gd name="T14" fmla="*/ 5 w 93"/>
                  <a:gd name="T15" fmla="*/ 112 h 145"/>
                  <a:gd name="T16" fmla="*/ 15 w 93"/>
                  <a:gd name="T17" fmla="*/ 94 h 145"/>
                  <a:gd name="T18" fmla="*/ 16 w 93"/>
                  <a:gd name="T19" fmla="*/ 92 h 145"/>
                  <a:gd name="T20" fmla="*/ 18 w 93"/>
                  <a:gd name="T21" fmla="*/ 88 h 145"/>
                  <a:gd name="T22" fmla="*/ 19 w 93"/>
                  <a:gd name="T23" fmla="*/ 88 h 145"/>
                  <a:gd name="T24" fmla="*/ 25 w 93"/>
                  <a:gd name="T25" fmla="*/ 87 h 145"/>
                  <a:gd name="T26" fmla="*/ 53 w 93"/>
                  <a:gd name="T27" fmla="*/ 87 h 145"/>
                  <a:gd name="T28" fmla="*/ 72 w 93"/>
                  <a:gd name="T29" fmla="*/ 74 h 145"/>
                  <a:gd name="T30" fmla="*/ 74 w 93"/>
                  <a:gd name="T31" fmla="*/ 73 h 145"/>
                  <a:gd name="T32" fmla="*/ 75 w 93"/>
                  <a:gd name="T33" fmla="*/ 73 h 145"/>
                  <a:gd name="T34" fmla="*/ 82 w 93"/>
                  <a:gd name="T35" fmla="*/ 71 h 145"/>
                  <a:gd name="T36" fmla="*/ 88 w 93"/>
                  <a:gd name="T37" fmla="*/ 71 h 145"/>
                  <a:gd name="T38" fmla="*/ 88 w 93"/>
                  <a:gd name="T39" fmla="*/ 69 h 145"/>
                  <a:gd name="T40" fmla="*/ 86 w 93"/>
                  <a:gd name="T41" fmla="*/ 61 h 145"/>
                  <a:gd name="T42" fmla="*/ 88 w 93"/>
                  <a:gd name="T43" fmla="*/ 51 h 145"/>
                  <a:gd name="T44" fmla="*/ 90 w 93"/>
                  <a:gd name="T45" fmla="*/ 45 h 145"/>
                  <a:gd name="T46" fmla="*/ 92 w 93"/>
                  <a:gd name="T47" fmla="*/ 38 h 145"/>
                  <a:gd name="T48" fmla="*/ 93 w 93"/>
                  <a:gd name="T49" fmla="*/ 34 h 145"/>
                  <a:gd name="T50" fmla="*/ 92 w 93"/>
                  <a:gd name="T51" fmla="*/ 28 h 145"/>
                  <a:gd name="T52" fmla="*/ 85 w 93"/>
                  <a:gd name="T53" fmla="*/ 23 h 145"/>
                  <a:gd name="T54" fmla="*/ 71 w 93"/>
                  <a:gd name="T55" fmla="*/ 25 h 145"/>
                  <a:gd name="T56" fmla="*/ 69 w 93"/>
                  <a:gd name="T57" fmla="*/ 25 h 145"/>
                  <a:gd name="T58" fmla="*/ 68 w 93"/>
                  <a:gd name="T59" fmla="*/ 23 h 145"/>
                  <a:gd name="T60" fmla="*/ 68 w 93"/>
                  <a:gd name="T61" fmla="*/ 21 h 145"/>
                  <a:gd name="T62" fmla="*/ 67 w 93"/>
                  <a:gd name="T63" fmla="*/ 21 h 145"/>
                  <a:gd name="T64" fmla="*/ 67 w 93"/>
                  <a:gd name="T65" fmla="*/ 14 h 145"/>
                  <a:gd name="T66" fmla="*/ 62 w 93"/>
                  <a:gd name="T67" fmla="*/ 10 h 145"/>
                  <a:gd name="T68" fmla="*/ 55 w 93"/>
                  <a:gd name="T69" fmla="*/ 4 h 145"/>
                  <a:gd name="T70" fmla="*/ 47 w 93"/>
                  <a:gd name="T71" fmla="*/ 0 h 145"/>
                  <a:gd name="T72" fmla="*/ 46 w 93"/>
                  <a:gd name="T73" fmla="*/ 2 h 145"/>
                  <a:gd name="T74" fmla="*/ 44 w 93"/>
                  <a:gd name="T75" fmla="*/ 2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93" h="145">
                    <a:moveTo>
                      <a:pt x="1" y="145"/>
                    </a:moveTo>
                    <a:lnTo>
                      <a:pt x="0" y="143"/>
                    </a:lnTo>
                    <a:lnTo>
                      <a:pt x="1" y="130"/>
                    </a:lnTo>
                    <a:lnTo>
                      <a:pt x="1" y="126"/>
                    </a:lnTo>
                    <a:lnTo>
                      <a:pt x="2" y="126"/>
                    </a:lnTo>
                    <a:lnTo>
                      <a:pt x="7" y="125"/>
                    </a:lnTo>
                    <a:lnTo>
                      <a:pt x="4" y="116"/>
                    </a:lnTo>
                    <a:lnTo>
                      <a:pt x="5" y="112"/>
                    </a:lnTo>
                    <a:lnTo>
                      <a:pt x="15" y="94"/>
                    </a:lnTo>
                    <a:lnTo>
                      <a:pt x="16" y="92"/>
                    </a:lnTo>
                    <a:lnTo>
                      <a:pt x="18" y="88"/>
                    </a:lnTo>
                    <a:lnTo>
                      <a:pt x="19" y="88"/>
                    </a:lnTo>
                    <a:lnTo>
                      <a:pt x="25" y="87"/>
                    </a:lnTo>
                    <a:lnTo>
                      <a:pt x="53" y="87"/>
                    </a:lnTo>
                    <a:lnTo>
                      <a:pt x="72" y="74"/>
                    </a:lnTo>
                    <a:lnTo>
                      <a:pt x="74" y="73"/>
                    </a:lnTo>
                    <a:lnTo>
                      <a:pt x="75" y="73"/>
                    </a:lnTo>
                    <a:lnTo>
                      <a:pt x="82" y="71"/>
                    </a:lnTo>
                    <a:lnTo>
                      <a:pt x="88" y="71"/>
                    </a:lnTo>
                    <a:lnTo>
                      <a:pt x="88" y="69"/>
                    </a:lnTo>
                    <a:lnTo>
                      <a:pt x="86" y="61"/>
                    </a:lnTo>
                    <a:lnTo>
                      <a:pt x="88" y="51"/>
                    </a:lnTo>
                    <a:lnTo>
                      <a:pt x="90" y="45"/>
                    </a:lnTo>
                    <a:lnTo>
                      <a:pt x="92" y="38"/>
                    </a:lnTo>
                    <a:lnTo>
                      <a:pt x="93" y="34"/>
                    </a:lnTo>
                    <a:lnTo>
                      <a:pt x="92" y="28"/>
                    </a:lnTo>
                    <a:lnTo>
                      <a:pt x="85" y="23"/>
                    </a:lnTo>
                    <a:lnTo>
                      <a:pt x="71" y="25"/>
                    </a:lnTo>
                    <a:lnTo>
                      <a:pt x="69" y="25"/>
                    </a:lnTo>
                    <a:lnTo>
                      <a:pt x="68" y="23"/>
                    </a:lnTo>
                    <a:lnTo>
                      <a:pt x="68" y="21"/>
                    </a:lnTo>
                    <a:lnTo>
                      <a:pt x="67" y="21"/>
                    </a:lnTo>
                    <a:lnTo>
                      <a:pt x="67" y="14"/>
                    </a:lnTo>
                    <a:lnTo>
                      <a:pt x="62" y="10"/>
                    </a:lnTo>
                    <a:lnTo>
                      <a:pt x="55" y="4"/>
                    </a:lnTo>
                    <a:lnTo>
                      <a:pt x="47" y="0"/>
                    </a:lnTo>
                    <a:lnTo>
                      <a:pt x="46" y="2"/>
                    </a:lnTo>
                    <a:lnTo>
                      <a:pt x="44" y="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84" name="Freeform 3428">
                <a:extLst>
                  <a:ext uri="{FF2B5EF4-FFF2-40B4-BE49-F238E27FC236}">
                    <a16:creationId xmlns:a16="http://schemas.microsoft.com/office/drawing/2014/main" id="{4BA3A8E0-CC3C-8265-F838-8A28CB6316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7" y="1533"/>
                <a:ext cx="49" cy="14"/>
              </a:xfrm>
              <a:custGeom>
                <a:avLst/>
                <a:gdLst>
                  <a:gd name="T0" fmla="*/ 0 w 198"/>
                  <a:gd name="T1" fmla="*/ 5 h 55"/>
                  <a:gd name="T2" fmla="*/ 18 w 198"/>
                  <a:gd name="T3" fmla="*/ 14 h 55"/>
                  <a:gd name="T4" fmla="*/ 18 w 198"/>
                  <a:gd name="T5" fmla="*/ 16 h 55"/>
                  <a:gd name="T6" fmla="*/ 13 w 198"/>
                  <a:gd name="T7" fmla="*/ 32 h 55"/>
                  <a:gd name="T8" fmla="*/ 13 w 198"/>
                  <a:gd name="T9" fmla="*/ 46 h 55"/>
                  <a:gd name="T10" fmla="*/ 17 w 198"/>
                  <a:gd name="T11" fmla="*/ 54 h 55"/>
                  <a:gd name="T12" fmla="*/ 18 w 198"/>
                  <a:gd name="T13" fmla="*/ 55 h 55"/>
                  <a:gd name="T14" fmla="*/ 20 w 198"/>
                  <a:gd name="T15" fmla="*/ 55 h 55"/>
                  <a:gd name="T16" fmla="*/ 21 w 198"/>
                  <a:gd name="T17" fmla="*/ 54 h 55"/>
                  <a:gd name="T18" fmla="*/ 40 w 198"/>
                  <a:gd name="T19" fmla="*/ 50 h 55"/>
                  <a:gd name="T20" fmla="*/ 43 w 198"/>
                  <a:gd name="T21" fmla="*/ 51 h 55"/>
                  <a:gd name="T22" fmla="*/ 50 w 198"/>
                  <a:gd name="T23" fmla="*/ 51 h 55"/>
                  <a:gd name="T24" fmla="*/ 54 w 198"/>
                  <a:gd name="T25" fmla="*/ 48 h 55"/>
                  <a:gd name="T26" fmla="*/ 57 w 198"/>
                  <a:gd name="T27" fmla="*/ 47 h 55"/>
                  <a:gd name="T28" fmla="*/ 59 w 198"/>
                  <a:gd name="T29" fmla="*/ 46 h 55"/>
                  <a:gd name="T30" fmla="*/ 56 w 198"/>
                  <a:gd name="T31" fmla="*/ 43 h 55"/>
                  <a:gd name="T32" fmla="*/ 54 w 198"/>
                  <a:gd name="T33" fmla="*/ 36 h 55"/>
                  <a:gd name="T34" fmla="*/ 57 w 198"/>
                  <a:gd name="T35" fmla="*/ 33 h 55"/>
                  <a:gd name="T36" fmla="*/ 59 w 198"/>
                  <a:gd name="T37" fmla="*/ 30 h 55"/>
                  <a:gd name="T38" fmla="*/ 61 w 198"/>
                  <a:gd name="T39" fmla="*/ 28 h 55"/>
                  <a:gd name="T40" fmla="*/ 63 w 198"/>
                  <a:gd name="T41" fmla="*/ 23 h 55"/>
                  <a:gd name="T42" fmla="*/ 64 w 198"/>
                  <a:gd name="T43" fmla="*/ 22 h 55"/>
                  <a:gd name="T44" fmla="*/ 64 w 198"/>
                  <a:gd name="T45" fmla="*/ 18 h 55"/>
                  <a:gd name="T46" fmla="*/ 68 w 198"/>
                  <a:gd name="T47" fmla="*/ 8 h 55"/>
                  <a:gd name="T48" fmla="*/ 77 w 198"/>
                  <a:gd name="T49" fmla="*/ 1 h 55"/>
                  <a:gd name="T50" fmla="*/ 80 w 198"/>
                  <a:gd name="T51" fmla="*/ 0 h 55"/>
                  <a:gd name="T52" fmla="*/ 81 w 198"/>
                  <a:gd name="T53" fmla="*/ 0 h 55"/>
                  <a:gd name="T54" fmla="*/ 81 w 198"/>
                  <a:gd name="T55" fmla="*/ 2 h 55"/>
                  <a:gd name="T56" fmla="*/ 83 w 198"/>
                  <a:gd name="T57" fmla="*/ 8 h 55"/>
                  <a:gd name="T58" fmla="*/ 83 w 198"/>
                  <a:gd name="T59" fmla="*/ 11 h 55"/>
                  <a:gd name="T60" fmla="*/ 93 w 198"/>
                  <a:gd name="T61" fmla="*/ 18 h 55"/>
                  <a:gd name="T62" fmla="*/ 96 w 198"/>
                  <a:gd name="T63" fmla="*/ 18 h 55"/>
                  <a:gd name="T64" fmla="*/ 113 w 198"/>
                  <a:gd name="T65" fmla="*/ 21 h 55"/>
                  <a:gd name="T66" fmla="*/ 126 w 198"/>
                  <a:gd name="T67" fmla="*/ 25 h 55"/>
                  <a:gd name="T68" fmla="*/ 127 w 198"/>
                  <a:gd name="T69" fmla="*/ 28 h 55"/>
                  <a:gd name="T70" fmla="*/ 131 w 198"/>
                  <a:gd name="T71" fmla="*/ 30 h 55"/>
                  <a:gd name="T72" fmla="*/ 133 w 198"/>
                  <a:gd name="T73" fmla="*/ 30 h 55"/>
                  <a:gd name="T74" fmla="*/ 133 w 198"/>
                  <a:gd name="T75" fmla="*/ 29 h 55"/>
                  <a:gd name="T76" fmla="*/ 137 w 198"/>
                  <a:gd name="T77" fmla="*/ 16 h 55"/>
                  <a:gd name="T78" fmla="*/ 137 w 198"/>
                  <a:gd name="T79" fmla="*/ 14 h 55"/>
                  <a:gd name="T80" fmla="*/ 147 w 198"/>
                  <a:gd name="T81" fmla="*/ 18 h 55"/>
                  <a:gd name="T82" fmla="*/ 151 w 198"/>
                  <a:gd name="T83" fmla="*/ 22 h 55"/>
                  <a:gd name="T84" fmla="*/ 166 w 198"/>
                  <a:gd name="T85" fmla="*/ 25 h 55"/>
                  <a:gd name="T86" fmla="*/ 181 w 198"/>
                  <a:gd name="T87" fmla="*/ 22 h 55"/>
                  <a:gd name="T88" fmla="*/ 190 w 198"/>
                  <a:gd name="T89" fmla="*/ 22 h 55"/>
                  <a:gd name="T90" fmla="*/ 191 w 198"/>
                  <a:gd name="T91" fmla="*/ 21 h 55"/>
                  <a:gd name="T92" fmla="*/ 194 w 198"/>
                  <a:gd name="T93" fmla="*/ 19 h 55"/>
                  <a:gd name="T94" fmla="*/ 197 w 198"/>
                  <a:gd name="T95" fmla="*/ 15 h 55"/>
                  <a:gd name="T96" fmla="*/ 198 w 198"/>
                  <a:gd name="T97" fmla="*/ 15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98" h="55">
                    <a:moveTo>
                      <a:pt x="0" y="5"/>
                    </a:moveTo>
                    <a:lnTo>
                      <a:pt x="18" y="14"/>
                    </a:lnTo>
                    <a:lnTo>
                      <a:pt x="18" y="16"/>
                    </a:lnTo>
                    <a:lnTo>
                      <a:pt x="13" y="32"/>
                    </a:lnTo>
                    <a:lnTo>
                      <a:pt x="13" y="46"/>
                    </a:lnTo>
                    <a:lnTo>
                      <a:pt x="17" y="54"/>
                    </a:lnTo>
                    <a:lnTo>
                      <a:pt x="18" y="55"/>
                    </a:lnTo>
                    <a:lnTo>
                      <a:pt x="20" y="55"/>
                    </a:lnTo>
                    <a:lnTo>
                      <a:pt x="21" y="54"/>
                    </a:lnTo>
                    <a:lnTo>
                      <a:pt x="40" y="50"/>
                    </a:lnTo>
                    <a:lnTo>
                      <a:pt x="43" y="51"/>
                    </a:lnTo>
                    <a:lnTo>
                      <a:pt x="50" y="51"/>
                    </a:lnTo>
                    <a:lnTo>
                      <a:pt x="54" y="48"/>
                    </a:lnTo>
                    <a:lnTo>
                      <a:pt x="57" y="47"/>
                    </a:lnTo>
                    <a:lnTo>
                      <a:pt x="59" y="46"/>
                    </a:lnTo>
                    <a:lnTo>
                      <a:pt x="56" y="43"/>
                    </a:lnTo>
                    <a:lnTo>
                      <a:pt x="54" y="36"/>
                    </a:lnTo>
                    <a:lnTo>
                      <a:pt x="57" y="33"/>
                    </a:lnTo>
                    <a:lnTo>
                      <a:pt x="59" y="30"/>
                    </a:lnTo>
                    <a:lnTo>
                      <a:pt x="61" y="28"/>
                    </a:lnTo>
                    <a:lnTo>
                      <a:pt x="63" y="23"/>
                    </a:lnTo>
                    <a:lnTo>
                      <a:pt x="64" y="22"/>
                    </a:lnTo>
                    <a:lnTo>
                      <a:pt x="64" y="18"/>
                    </a:lnTo>
                    <a:lnTo>
                      <a:pt x="68" y="8"/>
                    </a:lnTo>
                    <a:lnTo>
                      <a:pt x="77" y="1"/>
                    </a:lnTo>
                    <a:lnTo>
                      <a:pt x="80" y="0"/>
                    </a:lnTo>
                    <a:lnTo>
                      <a:pt x="81" y="0"/>
                    </a:lnTo>
                    <a:lnTo>
                      <a:pt x="81" y="2"/>
                    </a:lnTo>
                    <a:lnTo>
                      <a:pt x="83" y="8"/>
                    </a:lnTo>
                    <a:lnTo>
                      <a:pt x="83" y="11"/>
                    </a:lnTo>
                    <a:lnTo>
                      <a:pt x="93" y="18"/>
                    </a:lnTo>
                    <a:lnTo>
                      <a:pt x="96" y="18"/>
                    </a:lnTo>
                    <a:lnTo>
                      <a:pt x="113" y="21"/>
                    </a:lnTo>
                    <a:lnTo>
                      <a:pt x="126" y="25"/>
                    </a:lnTo>
                    <a:lnTo>
                      <a:pt x="127" y="28"/>
                    </a:lnTo>
                    <a:lnTo>
                      <a:pt x="131" y="30"/>
                    </a:lnTo>
                    <a:lnTo>
                      <a:pt x="133" y="30"/>
                    </a:lnTo>
                    <a:lnTo>
                      <a:pt x="133" y="29"/>
                    </a:lnTo>
                    <a:lnTo>
                      <a:pt x="137" y="16"/>
                    </a:lnTo>
                    <a:lnTo>
                      <a:pt x="137" y="14"/>
                    </a:lnTo>
                    <a:lnTo>
                      <a:pt x="147" y="18"/>
                    </a:lnTo>
                    <a:lnTo>
                      <a:pt x="151" y="22"/>
                    </a:lnTo>
                    <a:lnTo>
                      <a:pt x="166" y="25"/>
                    </a:lnTo>
                    <a:lnTo>
                      <a:pt x="181" y="22"/>
                    </a:lnTo>
                    <a:lnTo>
                      <a:pt x="190" y="22"/>
                    </a:lnTo>
                    <a:lnTo>
                      <a:pt x="191" y="21"/>
                    </a:lnTo>
                    <a:lnTo>
                      <a:pt x="194" y="19"/>
                    </a:lnTo>
                    <a:lnTo>
                      <a:pt x="197" y="15"/>
                    </a:lnTo>
                    <a:lnTo>
                      <a:pt x="198" y="1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85" name="Freeform 3429">
                <a:extLst>
                  <a:ext uri="{FF2B5EF4-FFF2-40B4-BE49-F238E27FC236}">
                    <a16:creationId xmlns:a16="http://schemas.microsoft.com/office/drawing/2014/main" id="{D004B32A-8B77-B90E-8D13-445BEC1F16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3" y="1528"/>
                <a:ext cx="64" cy="16"/>
              </a:xfrm>
              <a:custGeom>
                <a:avLst/>
                <a:gdLst>
                  <a:gd name="T0" fmla="*/ 255 w 255"/>
                  <a:gd name="T1" fmla="*/ 25 h 63"/>
                  <a:gd name="T2" fmla="*/ 254 w 255"/>
                  <a:gd name="T3" fmla="*/ 27 h 63"/>
                  <a:gd name="T4" fmla="*/ 254 w 255"/>
                  <a:gd name="T5" fmla="*/ 29 h 63"/>
                  <a:gd name="T6" fmla="*/ 251 w 255"/>
                  <a:gd name="T7" fmla="*/ 34 h 63"/>
                  <a:gd name="T8" fmla="*/ 247 w 255"/>
                  <a:gd name="T9" fmla="*/ 35 h 63"/>
                  <a:gd name="T10" fmla="*/ 230 w 255"/>
                  <a:gd name="T11" fmla="*/ 36 h 63"/>
                  <a:gd name="T12" fmla="*/ 224 w 255"/>
                  <a:gd name="T13" fmla="*/ 34 h 63"/>
                  <a:gd name="T14" fmla="*/ 223 w 255"/>
                  <a:gd name="T15" fmla="*/ 34 h 63"/>
                  <a:gd name="T16" fmla="*/ 216 w 255"/>
                  <a:gd name="T17" fmla="*/ 35 h 63"/>
                  <a:gd name="T18" fmla="*/ 214 w 255"/>
                  <a:gd name="T19" fmla="*/ 36 h 63"/>
                  <a:gd name="T20" fmla="*/ 214 w 255"/>
                  <a:gd name="T21" fmla="*/ 38 h 63"/>
                  <a:gd name="T22" fmla="*/ 206 w 255"/>
                  <a:gd name="T23" fmla="*/ 49 h 63"/>
                  <a:gd name="T24" fmla="*/ 205 w 255"/>
                  <a:gd name="T25" fmla="*/ 49 h 63"/>
                  <a:gd name="T26" fmla="*/ 196 w 255"/>
                  <a:gd name="T27" fmla="*/ 52 h 63"/>
                  <a:gd name="T28" fmla="*/ 185 w 255"/>
                  <a:gd name="T29" fmla="*/ 50 h 63"/>
                  <a:gd name="T30" fmla="*/ 163 w 255"/>
                  <a:gd name="T31" fmla="*/ 59 h 63"/>
                  <a:gd name="T32" fmla="*/ 153 w 255"/>
                  <a:gd name="T33" fmla="*/ 59 h 63"/>
                  <a:gd name="T34" fmla="*/ 150 w 255"/>
                  <a:gd name="T35" fmla="*/ 55 h 63"/>
                  <a:gd name="T36" fmla="*/ 149 w 255"/>
                  <a:gd name="T37" fmla="*/ 55 h 63"/>
                  <a:gd name="T38" fmla="*/ 142 w 255"/>
                  <a:gd name="T39" fmla="*/ 59 h 63"/>
                  <a:gd name="T40" fmla="*/ 138 w 255"/>
                  <a:gd name="T41" fmla="*/ 63 h 63"/>
                  <a:gd name="T42" fmla="*/ 127 w 255"/>
                  <a:gd name="T43" fmla="*/ 34 h 63"/>
                  <a:gd name="T44" fmla="*/ 124 w 255"/>
                  <a:gd name="T45" fmla="*/ 29 h 63"/>
                  <a:gd name="T46" fmla="*/ 124 w 255"/>
                  <a:gd name="T47" fmla="*/ 25 h 63"/>
                  <a:gd name="T48" fmla="*/ 122 w 255"/>
                  <a:gd name="T49" fmla="*/ 24 h 63"/>
                  <a:gd name="T50" fmla="*/ 122 w 255"/>
                  <a:gd name="T51" fmla="*/ 13 h 63"/>
                  <a:gd name="T52" fmla="*/ 117 w 255"/>
                  <a:gd name="T53" fmla="*/ 7 h 63"/>
                  <a:gd name="T54" fmla="*/ 113 w 255"/>
                  <a:gd name="T55" fmla="*/ 4 h 63"/>
                  <a:gd name="T56" fmla="*/ 111 w 255"/>
                  <a:gd name="T57" fmla="*/ 4 h 63"/>
                  <a:gd name="T58" fmla="*/ 108 w 255"/>
                  <a:gd name="T59" fmla="*/ 3 h 63"/>
                  <a:gd name="T60" fmla="*/ 107 w 255"/>
                  <a:gd name="T61" fmla="*/ 3 h 63"/>
                  <a:gd name="T62" fmla="*/ 107 w 255"/>
                  <a:gd name="T63" fmla="*/ 1 h 63"/>
                  <a:gd name="T64" fmla="*/ 105 w 255"/>
                  <a:gd name="T65" fmla="*/ 0 h 63"/>
                  <a:gd name="T66" fmla="*/ 101 w 255"/>
                  <a:gd name="T67" fmla="*/ 0 h 63"/>
                  <a:gd name="T68" fmla="*/ 101 w 255"/>
                  <a:gd name="T69" fmla="*/ 3 h 63"/>
                  <a:gd name="T70" fmla="*/ 100 w 255"/>
                  <a:gd name="T71" fmla="*/ 4 h 63"/>
                  <a:gd name="T72" fmla="*/ 93 w 255"/>
                  <a:gd name="T73" fmla="*/ 14 h 63"/>
                  <a:gd name="T74" fmla="*/ 91 w 255"/>
                  <a:gd name="T75" fmla="*/ 15 h 63"/>
                  <a:gd name="T76" fmla="*/ 89 w 255"/>
                  <a:gd name="T77" fmla="*/ 20 h 63"/>
                  <a:gd name="T78" fmla="*/ 72 w 255"/>
                  <a:gd name="T79" fmla="*/ 38 h 63"/>
                  <a:gd name="T80" fmla="*/ 69 w 255"/>
                  <a:gd name="T81" fmla="*/ 43 h 63"/>
                  <a:gd name="T82" fmla="*/ 57 w 255"/>
                  <a:gd name="T83" fmla="*/ 63 h 63"/>
                  <a:gd name="T84" fmla="*/ 53 w 255"/>
                  <a:gd name="T85" fmla="*/ 63 h 63"/>
                  <a:gd name="T86" fmla="*/ 41 w 255"/>
                  <a:gd name="T87" fmla="*/ 61 h 63"/>
                  <a:gd name="T88" fmla="*/ 31 w 255"/>
                  <a:gd name="T89" fmla="*/ 56 h 63"/>
                  <a:gd name="T90" fmla="*/ 29 w 255"/>
                  <a:gd name="T91" fmla="*/ 56 h 63"/>
                  <a:gd name="T92" fmla="*/ 15 w 255"/>
                  <a:gd name="T93" fmla="*/ 50 h 63"/>
                  <a:gd name="T94" fmla="*/ 7 w 255"/>
                  <a:gd name="T95" fmla="*/ 46 h 63"/>
                  <a:gd name="T96" fmla="*/ 5 w 255"/>
                  <a:gd name="T97" fmla="*/ 45 h 63"/>
                  <a:gd name="T98" fmla="*/ 0 w 255"/>
                  <a:gd name="T99" fmla="*/ 42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55" h="63">
                    <a:moveTo>
                      <a:pt x="255" y="25"/>
                    </a:moveTo>
                    <a:lnTo>
                      <a:pt x="254" y="27"/>
                    </a:lnTo>
                    <a:lnTo>
                      <a:pt x="254" y="29"/>
                    </a:lnTo>
                    <a:lnTo>
                      <a:pt x="251" y="34"/>
                    </a:lnTo>
                    <a:lnTo>
                      <a:pt x="247" y="35"/>
                    </a:lnTo>
                    <a:lnTo>
                      <a:pt x="230" y="36"/>
                    </a:lnTo>
                    <a:lnTo>
                      <a:pt x="224" y="34"/>
                    </a:lnTo>
                    <a:lnTo>
                      <a:pt x="223" y="34"/>
                    </a:lnTo>
                    <a:lnTo>
                      <a:pt x="216" y="35"/>
                    </a:lnTo>
                    <a:lnTo>
                      <a:pt x="214" y="36"/>
                    </a:lnTo>
                    <a:lnTo>
                      <a:pt x="214" y="38"/>
                    </a:lnTo>
                    <a:lnTo>
                      <a:pt x="206" y="49"/>
                    </a:lnTo>
                    <a:lnTo>
                      <a:pt x="205" y="49"/>
                    </a:lnTo>
                    <a:lnTo>
                      <a:pt x="196" y="52"/>
                    </a:lnTo>
                    <a:lnTo>
                      <a:pt x="185" y="50"/>
                    </a:lnTo>
                    <a:lnTo>
                      <a:pt x="163" y="59"/>
                    </a:lnTo>
                    <a:lnTo>
                      <a:pt x="153" y="59"/>
                    </a:lnTo>
                    <a:lnTo>
                      <a:pt x="150" y="55"/>
                    </a:lnTo>
                    <a:lnTo>
                      <a:pt x="149" y="55"/>
                    </a:lnTo>
                    <a:lnTo>
                      <a:pt x="142" y="59"/>
                    </a:lnTo>
                    <a:lnTo>
                      <a:pt x="138" y="63"/>
                    </a:lnTo>
                    <a:lnTo>
                      <a:pt x="127" y="34"/>
                    </a:lnTo>
                    <a:lnTo>
                      <a:pt x="124" y="29"/>
                    </a:lnTo>
                    <a:lnTo>
                      <a:pt x="124" y="25"/>
                    </a:lnTo>
                    <a:lnTo>
                      <a:pt x="122" y="24"/>
                    </a:lnTo>
                    <a:lnTo>
                      <a:pt x="122" y="13"/>
                    </a:lnTo>
                    <a:lnTo>
                      <a:pt x="117" y="7"/>
                    </a:lnTo>
                    <a:lnTo>
                      <a:pt x="113" y="4"/>
                    </a:lnTo>
                    <a:lnTo>
                      <a:pt x="111" y="4"/>
                    </a:lnTo>
                    <a:lnTo>
                      <a:pt x="108" y="3"/>
                    </a:lnTo>
                    <a:lnTo>
                      <a:pt x="107" y="3"/>
                    </a:lnTo>
                    <a:lnTo>
                      <a:pt x="107" y="1"/>
                    </a:lnTo>
                    <a:lnTo>
                      <a:pt x="105" y="0"/>
                    </a:lnTo>
                    <a:lnTo>
                      <a:pt x="101" y="0"/>
                    </a:lnTo>
                    <a:lnTo>
                      <a:pt x="101" y="3"/>
                    </a:lnTo>
                    <a:lnTo>
                      <a:pt x="100" y="4"/>
                    </a:lnTo>
                    <a:lnTo>
                      <a:pt x="93" y="14"/>
                    </a:lnTo>
                    <a:lnTo>
                      <a:pt x="91" y="15"/>
                    </a:lnTo>
                    <a:lnTo>
                      <a:pt x="89" y="20"/>
                    </a:lnTo>
                    <a:lnTo>
                      <a:pt x="72" y="38"/>
                    </a:lnTo>
                    <a:lnTo>
                      <a:pt x="69" y="43"/>
                    </a:lnTo>
                    <a:lnTo>
                      <a:pt x="57" y="63"/>
                    </a:lnTo>
                    <a:lnTo>
                      <a:pt x="53" y="63"/>
                    </a:lnTo>
                    <a:lnTo>
                      <a:pt x="41" y="61"/>
                    </a:lnTo>
                    <a:lnTo>
                      <a:pt x="31" y="56"/>
                    </a:lnTo>
                    <a:lnTo>
                      <a:pt x="29" y="56"/>
                    </a:lnTo>
                    <a:lnTo>
                      <a:pt x="15" y="50"/>
                    </a:lnTo>
                    <a:lnTo>
                      <a:pt x="7" y="46"/>
                    </a:lnTo>
                    <a:lnTo>
                      <a:pt x="5" y="45"/>
                    </a:lnTo>
                    <a:lnTo>
                      <a:pt x="0" y="4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86" name="Freeform 3430">
                <a:extLst>
                  <a:ext uri="{FF2B5EF4-FFF2-40B4-BE49-F238E27FC236}">
                    <a16:creationId xmlns:a16="http://schemas.microsoft.com/office/drawing/2014/main" id="{8710C78C-0818-8935-ADD8-67B5A91780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7" y="1590"/>
                <a:ext cx="92" cy="48"/>
              </a:xfrm>
              <a:custGeom>
                <a:avLst/>
                <a:gdLst>
                  <a:gd name="T0" fmla="*/ 365 w 366"/>
                  <a:gd name="T1" fmla="*/ 96 h 193"/>
                  <a:gd name="T2" fmla="*/ 354 w 366"/>
                  <a:gd name="T3" fmla="*/ 91 h 193"/>
                  <a:gd name="T4" fmla="*/ 340 w 366"/>
                  <a:gd name="T5" fmla="*/ 98 h 193"/>
                  <a:gd name="T6" fmla="*/ 330 w 366"/>
                  <a:gd name="T7" fmla="*/ 104 h 193"/>
                  <a:gd name="T8" fmla="*/ 316 w 366"/>
                  <a:gd name="T9" fmla="*/ 116 h 193"/>
                  <a:gd name="T10" fmla="*/ 312 w 366"/>
                  <a:gd name="T11" fmla="*/ 120 h 193"/>
                  <a:gd name="T12" fmla="*/ 308 w 366"/>
                  <a:gd name="T13" fmla="*/ 130 h 193"/>
                  <a:gd name="T14" fmla="*/ 298 w 366"/>
                  <a:gd name="T15" fmla="*/ 139 h 193"/>
                  <a:gd name="T16" fmla="*/ 291 w 366"/>
                  <a:gd name="T17" fmla="*/ 156 h 193"/>
                  <a:gd name="T18" fmla="*/ 281 w 366"/>
                  <a:gd name="T19" fmla="*/ 168 h 193"/>
                  <a:gd name="T20" fmla="*/ 267 w 366"/>
                  <a:gd name="T21" fmla="*/ 189 h 193"/>
                  <a:gd name="T22" fmla="*/ 266 w 366"/>
                  <a:gd name="T23" fmla="*/ 192 h 193"/>
                  <a:gd name="T24" fmla="*/ 266 w 366"/>
                  <a:gd name="T25" fmla="*/ 179 h 193"/>
                  <a:gd name="T26" fmla="*/ 238 w 366"/>
                  <a:gd name="T27" fmla="*/ 187 h 193"/>
                  <a:gd name="T28" fmla="*/ 221 w 366"/>
                  <a:gd name="T29" fmla="*/ 172 h 193"/>
                  <a:gd name="T30" fmla="*/ 218 w 366"/>
                  <a:gd name="T31" fmla="*/ 168 h 193"/>
                  <a:gd name="T32" fmla="*/ 220 w 366"/>
                  <a:gd name="T33" fmla="*/ 161 h 193"/>
                  <a:gd name="T34" fmla="*/ 221 w 366"/>
                  <a:gd name="T35" fmla="*/ 156 h 193"/>
                  <a:gd name="T36" fmla="*/ 217 w 366"/>
                  <a:gd name="T37" fmla="*/ 154 h 193"/>
                  <a:gd name="T38" fmla="*/ 175 w 366"/>
                  <a:gd name="T39" fmla="*/ 137 h 193"/>
                  <a:gd name="T40" fmla="*/ 156 w 366"/>
                  <a:gd name="T41" fmla="*/ 127 h 193"/>
                  <a:gd name="T42" fmla="*/ 150 w 366"/>
                  <a:gd name="T43" fmla="*/ 123 h 193"/>
                  <a:gd name="T44" fmla="*/ 149 w 366"/>
                  <a:gd name="T45" fmla="*/ 118 h 193"/>
                  <a:gd name="T46" fmla="*/ 147 w 366"/>
                  <a:gd name="T47" fmla="*/ 113 h 193"/>
                  <a:gd name="T48" fmla="*/ 136 w 366"/>
                  <a:gd name="T49" fmla="*/ 87 h 193"/>
                  <a:gd name="T50" fmla="*/ 133 w 366"/>
                  <a:gd name="T51" fmla="*/ 82 h 193"/>
                  <a:gd name="T52" fmla="*/ 134 w 366"/>
                  <a:gd name="T53" fmla="*/ 73 h 193"/>
                  <a:gd name="T54" fmla="*/ 139 w 366"/>
                  <a:gd name="T55" fmla="*/ 63 h 193"/>
                  <a:gd name="T56" fmla="*/ 137 w 366"/>
                  <a:gd name="T57" fmla="*/ 62 h 193"/>
                  <a:gd name="T58" fmla="*/ 125 w 366"/>
                  <a:gd name="T59" fmla="*/ 46 h 193"/>
                  <a:gd name="T60" fmla="*/ 115 w 366"/>
                  <a:gd name="T61" fmla="*/ 42 h 193"/>
                  <a:gd name="T62" fmla="*/ 114 w 366"/>
                  <a:gd name="T63" fmla="*/ 38 h 193"/>
                  <a:gd name="T64" fmla="*/ 100 w 366"/>
                  <a:gd name="T65" fmla="*/ 31 h 193"/>
                  <a:gd name="T66" fmla="*/ 96 w 366"/>
                  <a:gd name="T67" fmla="*/ 29 h 193"/>
                  <a:gd name="T68" fmla="*/ 77 w 366"/>
                  <a:gd name="T69" fmla="*/ 5 h 193"/>
                  <a:gd name="T70" fmla="*/ 72 w 366"/>
                  <a:gd name="T71" fmla="*/ 7 h 193"/>
                  <a:gd name="T72" fmla="*/ 47 w 366"/>
                  <a:gd name="T73" fmla="*/ 20 h 193"/>
                  <a:gd name="T74" fmla="*/ 41 w 366"/>
                  <a:gd name="T75" fmla="*/ 27 h 193"/>
                  <a:gd name="T76" fmla="*/ 40 w 366"/>
                  <a:gd name="T77" fmla="*/ 27 h 193"/>
                  <a:gd name="T78" fmla="*/ 17 w 366"/>
                  <a:gd name="T79" fmla="*/ 20 h 193"/>
                  <a:gd name="T80" fmla="*/ 16 w 366"/>
                  <a:gd name="T81" fmla="*/ 9 h 193"/>
                  <a:gd name="T82" fmla="*/ 14 w 366"/>
                  <a:gd name="T83" fmla="*/ 0 h 193"/>
                  <a:gd name="T84" fmla="*/ 5 w 366"/>
                  <a:gd name="T85" fmla="*/ 3 h 193"/>
                  <a:gd name="T86" fmla="*/ 2 w 366"/>
                  <a:gd name="T87" fmla="*/ 6 h 193"/>
                  <a:gd name="T88" fmla="*/ 0 w 366"/>
                  <a:gd name="T89" fmla="*/ 13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366" h="193">
                    <a:moveTo>
                      <a:pt x="366" y="96"/>
                    </a:moveTo>
                    <a:lnTo>
                      <a:pt x="365" y="96"/>
                    </a:lnTo>
                    <a:lnTo>
                      <a:pt x="359" y="92"/>
                    </a:lnTo>
                    <a:lnTo>
                      <a:pt x="354" y="91"/>
                    </a:lnTo>
                    <a:lnTo>
                      <a:pt x="343" y="95"/>
                    </a:lnTo>
                    <a:lnTo>
                      <a:pt x="340" y="98"/>
                    </a:lnTo>
                    <a:lnTo>
                      <a:pt x="331" y="102"/>
                    </a:lnTo>
                    <a:lnTo>
                      <a:pt x="330" y="104"/>
                    </a:lnTo>
                    <a:lnTo>
                      <a:pt x="323" y="108"/>
                    </a:lnTo>
                    <a:lnTo>
                      <a:pt x="316" y="116"/>
                    </a:lnTo>
                    <a:lnTo>
                      <a:pt x="316" y="118"/>
                    </a:lnTo>
                    <a:lnTo>
                      <a:pt x="312" y="120"/>
                    </a:lnTo>
                    <a:lnTo>
                      <a:pt x="312" y="123"/>
                    </a:lnTo>
                    <a:lnTo>
                      <a:pt x="308" y="130"/>
                    </a:lnTo>
                    <a:lnTo>
                      <a:pt x="306" y="130"/>
                    </a:lnTo>
                    <a:lnTo>
                      <a:pt x="298" y="139"/>
                    </a:lnTo>
                    <a:lnTo>
                      <a:pt x="292" y="148"/>
                    </a:lnTo>
                    <a:lnTo>
                      <a:pt x="291" y="156"/>
                    </a:lnTo>
                    <a:lnTo>
                      <a:pt x="285" y="166"/>
                    </a:lnTo>
                    <a:lnTo>
                      <a:pt x="281" y="168"/>
                    </a:lnTo>
                    <a:lnTo>
                      <a:pt x="276" y="172"/>
                    </a:lnTo>
                    <a:lnTo>
                      <a:pt x="267" y="189"/>
                    </a:lnTo>
                    <a:lnTo>
                      <a:pt x="266" y="193"/>
                    </a:lnTo>
                    <a:lnTo>
                      <a:pt x="266" y="192"/>
                    </a:lnTo>
                    <a:lnTo>
                      <a:pt x="269" y="180"/>
                    </a:lnTo>
                    <a:lnTo>
                      <a:pt x="266" y="179"/>
                    </a:lnTo>
                    <a:lnTo>
                      <a:pt x="264" y="179"/>
                    </a:lnTo>
                    <a:lnTo>
                      <a:pt x="238" y="187"/>
                    </a:lnTo>
                    <a:lnTo>
                      <a:pt x="234" y="182"/>
                    </a:lnTo>
                    <a:lnTo>
                      <a:pt x="221" y="172"/>
                    </a:lnTo>
                    <a:lnTo>
                      <a:pt x="220" y="171"/>
                    </a:lnTo>
                    <a:lnTo>
                      <a:pt x="218" y="168"/>
                    </a:lnTo>
                    <a:lnTo>
                      <a:pt x="218" y="161"/>
                    </a:lnTo>
                    <a:lnTo>
                      <a:pt x="220" y="161"/>
                    </a:lnTo>
                    <a:lnTo>
                      <a:pt x="220" y="159"/>
                    </a:lnTo>
                    <a:lnTo>
                      <a:pt x="221" y="156"/>
                    </a:lnTo>
                    <a:lnTo>
                      <a:pt x="221" y="155"/>
                    </a:lnTo>
                    <a:lnTo>
                      <a:pt x="217" y="154"/>
                    </a:lnTo>
                    <a:lnTo>
                      <a:pt x="184" y="137"/>
                    </a:lnTo>
                    <a:lnTo>
                      <a:pt x="175" y="137"/>
                    </a:lnTo>
                    <a:lnTo>
                      <a:pt x="168" y="136"/>
                    </a:lnTo>
                    <a:lnTo>
                      <a:pt x="156" y="127"/>
                    </a:lnTo>
                    <a:lnTo>
                      <a:pt x="150" y="125"/>
                    </a:lnTo>
                    <a:lnTo>
                      <a:pt x="150" y="123"/>
                    </a:lnTo>
                    <a:lnTo>
                      <a:pt x="149" y="119"/>
                    </a:lnTo>
                    <a:lnTo>
                      <a:pt x="149" y="118"/>
                    </a:lnTo>
                    <a:lnTo>
                      <a:pt x="147" y="115"/>
                    </a:lnTo>
                    <a:lnTo>
                      <a:pt x="147" y="113"/>
                    </a:lnTo>
                    <a:lnTo>
                      <a:pt x="143" y="108"/>
                    </a:lnTo>
                    <a:lnTo>
                      <a:pt x="136" y="87"/>
                    </a:lnTo>
                    <a:lnTo>
                      <a:pt x="136" y="85"/>
                    </a:lnTo>
                    <a:lnTo>
                      <a:pt x="133" y="82"/>
                    </a:lnTo>
                    <a:lnTo>
                      <a:pt x="133" y="76"/>
                    </a:lnTo>
                    <a:lnTo>
                      <a:pt x="134" y="73"/>
                    </a:lnTo>
                    <a:lnTo>
                      <a:pt x="137" y="70"/>
                    </a:lnTo>
                    <a:lnTo>
                      <a:pt x="139" y="63"/>
                    </a:lnTo>
                    <a:lnTo>
                      <a:pt x="139" y="62"/>
                    </a:lnTo>
                    <a:lnTo>
                      <a:pt x="137" y="62"/>
                    </a:lnTo>
                    <a:lnTo>
                      <a:pt x="132" y="52"/>
                    </a:lnTo>
                    <a:lnTo>
                      <a:pt x="125" y="46"/>
                    </a:lnTo>
                    <a:lnTo>
                      <a:pt x="121" y="44"/>
                    </a:lnTo>
                    <a:lnTo>
                      <a:pt x="115" y="42"/>
                    </a:lnTo>
                    <a:lnTo>
                      <a:pt x="117" y="38"/>
                    </a:lnTo>
                    <a:lnTo>
                      <a:pt x="114" y="38"/>
                    </a:lnTo>
                    <a:lnTo>
                      <a:pt x="107" y="35"/>
                    </a:lnTo>
                    <a:lnTo>
                      <a:pt x="100" y="31"/>
                    </a:lnTo>
                    <a:lnTo>
                      <a:pt x="96" y="31"/>
                    </a:lnTo>
                    <a:lnTo>
                      <a:pt x="96" y="29"/>
                    </a:lnTo>
                    <a:lnTo>
                      <a:pt x="77" y="6"/>
                    </a:lnTo>
                    <a:lnTo>
                      <a:pt x="77" y="5"/>
                    </a:lnTo>
                    <a:lnTo>
                      <a:pt x="76" y="6"/>
                    </a:lnTo>
                    <a:lnTo>
                      <a:pt x="72" y="7"/>
                    </a:lnTo>
                    <a:lnTo>
                      <a:pt x="65" y="14"/>
                    </a:lnTo>
                    <a:lnTo>
                      <a:pt x="47" y="20"/>
                    </a:lnTo>
                    <a:lnTo>
                      <a:pt x="47" y="21"/>
                    </a:lnTo>
                    <a:lnTo>
                      <a:pt x="41" y="27"/>
                    </a:lnTo>
                    <a:lnTo>
                      <a:pt x="41" y="28"/>
                    </a:lnTo>
                    <a:lnTo>
                      <a:pt x="40" y="27"/>
                    </a:lnTo>
                    <a:lnTo>
                      <a:pt x="31" y="25"/>
                    </a:lnTo>
                    <a:lnTo>
                      <a:pt x="17" y="20"/>
                    </a:lnTo>
                    <a:lnTo>
                      <a:pt x="17" y="18"/>
                    </a:lnTo>
                    <a:lnTo>
                      <a:pt x="16" y="9"/>
                    </a:lnTo>
                    <a:lnTo>
                      <a:pt x="16" y="5"/>
                    </a:lnTo>
                    <a:lnTo>
                      <a:pt x="14" y="0"/>
                    </a:lnTo>
                    <a:lnTo>
                      <a:pt x="13" y="0"/>
                    </a:lnTo>
                    <a:lnTo>
                      <a:pt x="5" y="3"/>
                    </a:lnTo>
                    <a:lnTo>
                      <a:pt x="3" y="3"/>
                    </a:lnTo>
                    <a:lnTo>
                      <a:pt x="2" y="6"/>
                    </a:lnTo>
                    <a:lnTo>
                      <a:pt x="2" y="13"/>
                    </a:lnTo>
                    <a:lnTo>
                      <a:pt x="0" y="1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87" name="Freeform 3431">
                <a:extLst>
                  <a:ext uri="{FF2B5EF4-FFF2-40B4-BE49-F238E27FC236}">
                    <a16:creationId xmlns:a16="http://schemas.microsoft.com/office/drawing/2014/main" id="{54787C0B-C3C7-B90B-D713-9A5F7C0B21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9" y="1587"/>
                <a:ext cx="17" cy="27"/>
              </a:xfrm>
              <a:custGeom>
                <a:avLst/>
                <a:gdLst>
                  <a:gd name="T0" fmla="*/ 0 w 69"/>
                  <a:gd name="T1" fmla="*/ 107 h 107"/>
                  <a:gd name="T2" fmla="*/ 3 w 69"/>
                  <a:gd name="T3" fmla="*/ 106 h 107"/>
                  <a:gd name="T4" fmla="*/ 6 w 69"/>
                  <a:gd name="T5" fmla="*/ 106 h 107"/>
                  <a:gd name="T6" fmla="*/ 9 w 69"/>
                  <a:gd name="T7" fmla="*/ 103 h 107"/>
                  <a:gd name="T8" fmla="*/ 10 w 69"/>
                  <a:gd name="T9" fmla="*/ 103 h 107"/>
                  <a:gd name="T10" fmla="*/ 12 w 69"/>
                  <a:gd name="T11" fmla="*/ 100 h 107"/>
                  <a:gd name="T12" fmla="*/ 13 w 69"/>
                  <a:gd name="T13" fmla="*/ 99 h 107"/>
                  <a:gd name="T14" fmla="*/ 15 w 69"/>
                  <a:gd name="T15" fmla="*/ 96 h 107"/>
                  <a:gd name="T16" fmla="*/ 17 w 69"/>
                  <a:gd name="T17" fmla="*/ 93 h 107"/>
                  <a:gd name="T18" fmla="*/ 24 w 69"/>
                  <a:gd name="T19" fmla="*/ 92 h 107"/>
                  <a:gd name="T20" fmla="*/ 35 w 69"/>
                  <a:gd name="T21" fmla="*/ 83 h 107"/>
                  <a:gd name="T22" fmla="*/ 55 w 69"/>
                  <a:gd name="T23" fmla="*/ 70 h 107"/>
                  <a:gd name="T24" fmla="*/ 60 w 69"/>
                  <a:gd name="T25" fmla="*/ 69 h 107"/>
                  <a:gd name="T26" fmla="*/ 60 w 69"/>
                  <a:gd name="T27" fmla="*/ 62 h 107"/>
                  <a:gd name="T28" fmla="*/ 69 w 69"/>
                  <a:gd name="T29" fmla="*/ 50 h 107"/>
                  <a:gd name="T30" fmla="*/ 69 w 69"/>
                  <a:gd name="T31" fmla="*/ 49 h 107"/>
                  <a:gd name="T32" fmla="*/ 66 w 69"/>
                  <a:gd name="T33" fmla="*/ 46 h 107"/>
                  <a:gd name="T34" fmla="*/ 65 w 69"/>
                  <a:gd name="T35" fmla="*/ 42 h 107"/>
                  <a:gd name="T36" fmla="*/ 60 w 69"/>
                  <a:gd name="T37" fmla="*/ 38 h 107"/>
                  <a:gd name="T38" fmla="*/ 55 w 69"/>
                  <a:gd name="T39" fmla="*/ 31 h 107"/>
                  <a:gd name="T40" fmla="*/ 46 w 69"/>
                  <a:gd name="T41" fmla="*/ 26 h 107"/>
                  <a:gd name="T42" fmla="*/ 46 w 69"/>
                  <a:gd name="T43" fmla="*/ 14 h 107"/>
                  <a:gd name="T44" fmla="*/ 53 w 69"/>
                  <a:gd name="T45" fmla="*/ 4 h 107"/>
                  <a:gd name="T46" fmla="*/ 58 w 69"/>
                  <a:gd name="T47" fmla="*/ 0 h 107"/>
                  <a:gd name="T48" fmla="*/ 59 w 69"/>
                  <a:gd name="T49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9" h="107">
                    <a:moveTo>
                      <a:pt x="0" y="107"/>
                    </a:moveTo>
                    <a:lnTo>
                      <a:pt x="3" y="106"/>
                    </a:lnTo>
                    <a:lnTo>
                      <a:pt x="6" y="106"/>
                    </a:lnTo>
                    <a:lnTo>
                      <a:pt x="9" y="103"/>
                    </a:lnTo>
                    <a:lnTo>
                      <a:pt x="10" y="103"/>
                    </a:lnTo>
                    <a:lnTo>
                      <a:pt x="12" y="100"/>
                    </a:lnTo>
                    <a:lnTo>
                      <a:pt x="13" y="99"/>
                    </a:lnTo>
                    <a:lnTo>
                      <a:pt x="15" y="96"/>
                    </a:lnTo>
                    <a:lnTo>
                      <a:pt x="17" y="93"/>
                    </a:lnTo>
                    <a:lnTo>
                      <a:pt x="24" y="92"/>
                    </a:lnTo>
                    <a:lnTo>
                      <a:pt x="35" y="83"/>
                    </a:lnTo>
                    <a:lnTo>
                      <a:pt x="55" y="70"/>
                    </a:lnTo>
                    <a:lnTo>
                      <a:pt x="60" y="69"/>
                    </a:lnTo>
                    <a:lnTo>
                      <a:pt x="60" y="62"/>
                    </a:lnTo>
                    <a:lnTo>
                      <a:pt x="69" y="50"/>
                    </a:lnTo>
                    <a:lnTo>
                      <a:pt x="69" y="49"/>
                    </a:lnTo>
                    <a:lnTo>
                      <a:pt x="66" y="46"/>
                    </a:lnTo>
                    <a:lnTo>
                      <a:pt x="65" y="42"/>
                    </a:lnTo>
                    <a:lnTo>
                      <a:pt x="60" y="38"/>
                    </a:lnTo>
                    <a:lnTo>
                      <a:pt x="55" y="31"/>
                    </a:lnTo>
                    <a:lnTo>
                      <a:pt x="46" y="26"/>
                    </a:lnTo>
                    <a:lnTo>
                      <a:pt x="46" y="14"/>
                    </a:lnTo>
                    <a:lnTo>
                      <a:pt x="53" y="4"/>
                    </a:lnTo>
                    <a:lnTo>
                      <a:pt x="58" y="0"/>
                    </a:lnTo>
                    <a:lnTo>
                      <a:pt x="59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88" name="Freeform 3432">
                <a:extLst>
                  <a:ext uri="{FF2B5EF4-FFF2-40B4-BE49-F238E27FC236}">
                    <a16:creationId xmlns:a16="http://schemas.microsoft.com/office/drawing/2014/main" id="{30B9BFB0-7F84-64D4-A31C-4C4CAD0C0F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1" y="1614"/>
                <a:ext cx="30" cy="60"/>
              </a:xfrm>
              <a:custGeom>
                <a:avLst/>
                <a:gdLst>
                  <a:gd name="T0" fmla="*/ 16 w 122"/>
                  <a:gd name="T1" fmla="*/ 237 h 238"/>
                  <a:gd name="T2" fmla="*/ 11 w 122"/>
                  <a:gd name="T3" fmla="*/ 238 h 238"/>
                  <a:gd name="T4" fmla="*/ 6 w 122"/>
                  <a:gd name="T5" fmla="*/ 237 h 238"/>
                  <a:gd name="T6" fmla="*/ 0 w 122"/>
                  <a:gd name="T7" fmla="*/ 232 h 238"/>
                  <a:gd name="T8" fmla="*/ 7 w 122"/>
                  <a:gd name="T9" fmla="*/ 227 h 238"/>
                  <a:gd name="T10" fmla="*/ 13 w 122"/>
                  <a:gd name="T11" fmla="*/ 221 h 238"/>
                  <a:gd name="T12" fmla="*/ 16 w 122"/>
                  <a:gd name="T13" fmla="*/ 225 h 238"/>
                  <a:gd name="T14" fmla="*/ 23 w 122"/>
                  <a:gd name="T15" fmla="*/ 225 h 238"/>
                  <a:gd name="T16" fmla="*/ 37 w 122"/>
                  <a:gd name="T17" fmla="*/ 217 h 238"/>
                  <a:gd name="T18" fmla="*/ 39 w 122"/>
                  <a:gd name="T19" fmla="*/ 213 h 238"/>
                  <a:gd name="T20" fmla="*/ 39 w 122"/>
                  <a:gd name="T21" fmla="*/ 196 h 238"/>
                  <a:gd name="T22" fmla="*/ 37 w 122"/>
                  <a:gd name="T23" fmla="*/ 192 h 238"/>
                  <a:gd name="T24" fmla="*/ 37 w 122"/>
                  <a:gd name="T25" fmla="*/ 190 h 238"/>
                  <a:gd name="T26" fmla="*/ 39 w 122"/>
                  <a:gd name="T27" fmla="*/ 180 h 238"/>
                  <a:gd name="T28" fmla="*/ 63 w 122"/>
                  <a:gd name="T29" fmla="*/ 157 h 238"/>
                  <a:gd name="T30" fmla="*/ 72 w 122"/>
                  <a:gd name="T31" fmla="*/ 142 h 238"/>
                  <a:gd name="T32" fmla="*/ 70 w 122"/>
                  <a:gd name="T33" fmla="*/ 137 h 238"/>
                  <a:gd name="T34" fmla="*/ 68 w 122"/>
                  <a:gd name="T35" fmla="*/ 136 h 238"/>
                  <a:gd name="T36" fmla="*/ 73 w 122"/>
                  <a:gd name="T37" fmla="*/ 132 h 238"/>
                  <a:gd name="T38" fmla="*/ 76 w 122"/>
                  <a:gd name="T39" fmla="*/ 121 h 238"/>
                  <a:gd name="T40" fmla="*/ 68 w 122"/>
                  <a:gd name="T41" fmla="*/ 82 h 238"/>
                  <a:gd name="T42" fmla="*/ 69 w 122"/>
                  <a:gd name="T43" fmla="*/ 82 h 238"/>
                  <a:gd name="T44" fmla="*/ 80 w 122"/>
                  <a:gd name="T45" fmla="*/ 82 h 238"/>
                  <a:gd name="T46" fmla="*/ 95 w 122"/>
                  <a:gd name="T47" fmla="*/ 76 h 238"/>
                  <a:gd name="T48" fmla="*/ 99 w 122"/>
                  <a:gd name="T49" fmla="*/ 68 h 238"/>
                  <a:gd name="T50" fmla="*/ 94 w 122"/>
                  <a:gd name="T51" fmla="*/ 60 h 238"/>
                  <a:gd name="T52" fmla="*/ 99 w 122"/>
                  <a:gd name="T53" fmla="*/ 53 h 238"/>
                  <a:gd name="T54" fmla="*/ 106 w 122"/>
                  <a:gd name="T55" fmla="*/ 47 h 238"/>
                  <a:gd name="T56" fmla="*/ 112 w 122"/>
                  <a:gd name="T57" fmla="*/ 43 h 238"/>
                  <a:gd name="T58" fmla="*/ 118 w 122"/>
                  <a:gd name="T59" fmla="*/ 38 h 238"/>
                  <a:gd name="T60" fmla="*/ 122 w 122"/>
                  <a:gd name="T61" fmla="*/ 37 h 238"/>
                  <a:gd name="T62" fmla="*/ 118 w 122"/>
                  <a:gd name="T63" fmla="*/ 31 h 238"/>
                  <a:gd name="T64" fmla="*/ 115 w 122"/>
                  <a:gd name="T65" fmla="*/ 19 h 238"/>
                  <a:gd name="T66" fmla="*/ 115 w 122"/>
                  <a:gd name="T67" fmla="*/ 13 h 238"/>
                  <a:gd name="T68" fmla="*/ 113 w 122"/>
                  <a:gd name="T69" fmla="*/ 2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22" h="238">
                    <a:moveTo>
                      <a:pt x="17" y="238"/>
                    </a:moveTo>
                    <a:lnTo>
                      <a:pt x="16" y="237"/>
                    </a:lnTo>
                    <a:lnTo>
                      <a:pt x="14" y="237"/>
                    </a:lnTo>
                    <a:lnTo>
                      <a:pt x="11" y="238"/>
                    </a:lnTo>
                    <a:lnTo>
                      <a:pt x="10" y="238"/>
                    </a:lnTo>
                    <a:lnTo>
                      <a:pt x="6" y="237"/>
                    </a:lnTo>
                    <a:lnTo>
                      <a:pt x="2" y="232"/>
                    </a:lnTo>
                    <a:lnTo>
                      <a:pt x="0" y="232"/>
                    </a:lnTo>
                    <a:lnTo>
                      <a:pt x="2" y="231"/>
                    </a:lnTo>
                    <a:lnTo>
                      <a:pt x="7" y="227"/>
                    </a:lnTo>
                    <a:lnTo>
                      <a:pt x="11" y="221"/>
                    </a:lnTo>
                    <a:lnTo>
                      <a:pt x="13" y="221"/>
                    </a:lnTo>
                    <a:lnTo>
                      <a:pt x="16" y="223"/>
                    </a:lnTo>
                    <a:lnTo>
                      <a:pt x="16" y="225"/>
                    </a:lnTo>
                    <a:lnTo>
                      <a:pt x="18" y="228"/>
                    </a:lnTo>
                    <a:lnTo>
                      <a:pt x="23" y="225"/>
                    </a:lnTo>
                    <a:lnTo>
                      <a:pt x="25" y="224"/>
                    </a:lnTo>
                    <a:lnTo>
                      <a:pt x="37" y="217"/>
                    </a:lnTo>
                    <a:lnTo>
                      <a:pt x="38" y="216"/>
                    </a:lnTo>
                    <a:lnTo>
                      <a:pt x="39" y="213"/>
                    </a:lnTo>
                    <a:lnTo>
                      <a:pt x="41" y="197"/>
                    </a:lnTo>
                    <a:lnTo>
                      <a:pt x="39" y="196"/>
                    </a:lnTo>
                    <a:lnTo>
                      <a:pt x="38" y="196"/>
                    </a:lnTo>
                    <a:lnTo>
                      <a:pt x="37" y="192"/>
                    </a:lnTo>
                    <a:lnTo>
                      <a:pt x="35" y="190"/>
                    </a:lnTo>
                    <a:lnTo>
                      <a:pt x="37" y="190"/>
                    </a:lnTo>
                    <a:lnTo>
                      <a:pt x="39" y="181"/>
                    </a:lnTo>
                    <a:lnTo>
                      <a:pt x="39" y="180"/>
                    </a:lnTo>
                    <a:lnTo>
                      <a:pt x="53" y="170"/>
                    </a:lnTo>
                    <a:lnTo>
                      <a:pt x="63" y="157"/>
                    </a:lnTo>
                    <a:lnTo>
                      <a:pt x="70" y="142"/>
                    </a:lnTo>
                    <a:lnTo>
                      <a:pt x="72" y="142"/>
                    </a:lnTo>
                    <a:lnTo>
                      <a:pt x="70" y="139"/>
                    </a:lnTo>
                    <a:lnTo>
                      <a:pt x="70" y="137"/>
                    </a:lnTo>
                    <a:lnTo>
                      <a:pt x="69" y="136"/>
                    </a:lnTo>
                    <a:lnTo>
                      <a:pt x="68" y="136"/>
                    </a:lnTo>
                    <a:lnTo>
                      <a:pt x="68" y="133"/>
                    </a:lnTo>
                    <a:lnTo>
                      <a:pt x="73" y="132"/>
                    </a:lnTo>
                    <a:lnTo>
                      <a:pt x="76" y="132"/>
                    </a:lnTo>
                    <a:lnTo>
                      <a:pt x="76" y="121"/>
                    </a:lnTo>
                    <a:lnTo>
                      <a:pt x="68" y="87"/>
                    </a:lnTo>
                    <a:lnTo>
                      <a:pt x="68" y="82"/>
                    </a:lnTo>
                    <a:lnTo>
                      <a:pt x="69" y="80"/>
                    </a:lnTo>
                    <a:lnTo>
                      <a:pt x="69" y="82"/>
                    </a:lnTo>
                    <a:lnTo>
                      <a:pt x="72" y="83"/>
                    </a:lnTo>
                    <a:lnTo>
                      <a:pt x="80" y="82"/>
                    </a:lnTo>
                    <a:lnTo>
                      <a:pt x="94" y="76"/>
                    </a:lnTo>
                    <a:lnTo>
                      <a:pt x="95" y="76"/>
                    </a:lnTo>
                    <a:lnTo>
                      <a:pt x="98" y="72"/>
                    </a:lnTo>
                    <a:lnTo>
                      <a:pt x="99" y="68"/>
                    </a:lnTo>
                    <a:lnTo>
                      <a:pt x="97" y="63"/>
                    </a:lnTo>
                    <a:lnTo>
                      <a:pt x="94" y="60"/>
                    </a:lnTo>
                    <a:lnTo>
                      <a:pt x="95" y="59"/>
                    </a:lnTo>
                    <a:lnTo>
                      <a:pt x="99" y="53"/>
                    </a:lnTo>
                    <a:lnTo>
                      <a:pt x="105" y="48"/>
                    </a:lnTo>
                    <a:lnTo>
                      <a:pt x="106" y="47"/>
                    </a:lnTo>
                    <a:lnTo>
                      <a:pt x="109" y="45"/>
                    </a:lnTo>
                    <a:lnTo>
                      <a:pt x="112" y="43"/>
                    </a:lnTo>
                    <a:lnTo>
                      <a:pt x="115" y="41"/>
                    </a:lnTo>
                    <a:lnTo>
                      <a:pt x="118" y="38"/>
                    </a:lnTo>
                    <a:lnTo>
                      <a:pt x="120" y="38"/>
                    </a:lnTo>
                    <a:lnTo>
                      <a:pt x="122" y="37"/>
                    </a:lnTo>
                    <a:lnTo>
                      <a:pt x="118" y="33"/>
                    </a:lnTo>
                    <a:lnTo>
                      <a:pt x="118" y="31"/>
                    </a:lnTo>
                    <a:lnTo>
                      <a:pt x="116" y="30"/>
                    </a:lnTo>
                    <a:lnTo>
                      <a:pt x="115" y="19"/>
                    </a:lnTo>
                    <a:lnTo>
                      <a:pt x="113" y="15"/>
                    </a:lnTo>
                    <a:lnTo>
                      <a:pt x="115" y="13"/>
                    </a:lnTo>
                    <a:lnTo>
                      <a:pt x="115" y="5"/>
                    </a:lnTo>
                    <a:lnTo>
                      <a:pt x="113" y="2"/>
                    </a:lnTo>
                    <a:lnTo>
                      <a:pt x="113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89" name="Freeform 3433">
                <a:extLst>
                  <a:ext uri="{FF2B5EF4-FFF2-40B4-BE49-F238E27FC236}">
                    <a16:creationId xmlns:a16="http://schemas.microsoft.com/office/drawing/2014/main" id="{A10291BE-87FA-2267-40A9-72956B90A8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1" y="1539"/>
                <a:ext cx="32" cy="37"/>
              </a:xfrm>
              <a:custGeom>
                <a:avLst/>
                <a:gdLst>
                  <a:gd name="T0" fmla="*/ 2 w 130"/>
                  <a:gd name="T1" fmla="*/ 148 h 148"/>
                  <a:gd name="T2" fmla="*/ 2 w 130"/>
                  <a:gd name="T3" fmla="*/ 144 h 148"/>
                  <a:gd name="T4" fmla="*/ 1 w 130"/>
                  <a:gd name="T5" fmla="*/ 141 h 148"/>
                  <a:gd name="T6" fmla="*/ 1 w 130"/>
                  <a:gd name="T7" fmla="*/ 138 h 148"/>
                  <a:gd name="T8" fmla="*/ 0 w 130"/>
                  <a:gd name="T9" fmla="*/ 133 h 148"/>
                  <a:gd name="T10" fmla="*/ 0 w 130"/>
                  <a:gd name="T11" fmla="*/ 123 h 148"/>
                  <a:gd name="T12" fmla="*/ 13 w 130"/>
                  <a:gd name="T13" fmla="*/ 98 h 148"/>
                  <a:gd name="T14" fmla="*/ 18 w 130"/>
                  <a:gd name="T15" fmla="*/ 92 h 148"/>
                  <a:gd name="T16" fmla="*/ 19 w 130"/>
                  <a:gd name="T17" fmla="*/ 91 h 148"/>
                  <a:gd name="T18" fmla="*/ 20 w 130"/>
                  <a:gd name="T19" fmla="*/ 88 h 148"/>
                  <a:gd name="T20" fmla="*/ 23 w 130"/>
                  <a:gd name="T21" fmla="*/ 86 h 148"/>
                  <a:gd name="T22" fmla="*/ 26 w 130"/>
                  <a:gd name="T23" fmla="*/ 81 h 148"/>
                  <a:gd name="T24" fmla="*/ 32 w 130"/>
                  <a:gd name="T25" fmla="*/ 78 h 148"/>
                  <a:gd name="T26" fmla="*/ 39 w 130"/>
                  <a:gd name="T27" fmla="*/ 70 h 148"/>
                  <a:gd name="T28" fmla="*/ 39 w 130"/>
                  <a:gd name="T29" fmla="*/ 68 h 148"/>
                  <a:gd name="T30" fmla="*/ 32 w 130"/>
                  <a:gd name="T31" fmla="*/ 68 h 148"/>
                  <a:gd name="T32" fmla="*/ 30 w 130"/>
                  <a:gd name="T33" fmla="*/ 67 h 148"/>
                  <a:gd name="T34" fmla="*/ 30 w 130"/>
                  <a:gd name="T35" fmla="*/ 60 h 148"/>
                  <a:gd name="T36" fmla="*/ 36 w 130"/>
                  <a:gd name="T37" fmla="*/ 46 h 148"/>
                  <a:gd name="T38" fmla="*/ 39 w 130"/>
                  <a:gd name="T39" fmla="*/ 25 h 148"/>
                  <a:gd name="T40" fmla="*/ 39 w 130"/>
                  <a:gd name="T41" fmla="*/ 24 h 148"/>
                  <a:gd name="T42" fmla="*/ 40 w 130"/>
                  <a:gd name="T43" fmla="*/ 24 h 148"/>
                  <a:gd name="T44" fmla="*/ 48 w 130"/>
                  <a:gd name="T45" fmla="*/ 21 h 148"/>
                  <a:gd name="T46" fmla="*/ 51 w 130"/>
                  <a:gd name="T47" fmla="*/ 19 h 148"/>
                  <a:gd name="T48" fmla="*/ 62 w 130"/>
                  <a:gd name="T49" fmla="*/ 19 h 148"/>
                  <a:gd name="T50" fmla="*/ 67 w 130"/>
                  <a:gd name="T51" fmla="*/ 24 h 148"/>
                  <a:gd name="T52" fmla="*/ 67 w 130"/>
                  <a:gd name="T53" fmla="*/ 25 h 148"/>
                  <a:gd name="T54" fmla="*/ 68 w 130"/>
                  <a:gd name="T55" fmla="*/ 25 h 148"/>
                  <a:gd name="T56" fmla="*/ 71 w 130"/>
                  <a:gd name="T57" fmla="*/ 26 h 148"/>
                  <a:gd name="T58" fmla="*/ 72 w 130"/>
                  <a:gd name="T59" fmla="*/ 28 h 148"/>
                  <a:gd name="T60" fmla="*/ 87 w 130"/>
                  <a:gd name="T61" fmla="*/ 28 h 148"/>
                  <a:gd name="T62" fmla="*/ 118 w 130"/>
                  <a:gd name="T63" fmla="*/ 17 h 148"/>
                  <a:gd name="T64" fmla="*/ 121 w 130"/>
                  <a:gd name="T65" fmla="*/ 7 h 148"/>
                  <a:gd name="T66" fmla="*/ 130 w 130"/>
                  <a:gd name="T67" fmla="*/ 0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30" h="148">
                    <a:moveTo>
                      <a:pt x="2" y="148"/>
                    </a:moveTo>
                    <a:lnTo>
                      <a:pt x="2" y="144"/>
                    </a:lnTo>
                    <a:lnTo>
                      <a:pt x="1" y="141"/>
                    </a:lnTo>
                    <a:lnTo>
                      <a:pt x="1" y="138"/>
                    </a:lnTo>
                    <a:lnTo>
                      <a:pt x="0" y="133"/>
                    </a:lnTo>
                    <a:lnTo>
                      <a:pt x="0" y="123"/>
                    </a:lnTo>
                    <a:lnTo>
                      <a:pt x="13" y="98"/>
                    </a:lnTo>
                    <a:lnTo>
                      <a:pt x="18" y="92"/>
                    </a:lnTo>
                    <a:lnTo>
                      <a:pt x="19" y="91"/>
                    </a:lnTo>
                    <a:lnTo>
                      <a:pt x="20" y="88"/>
                    </a:lnTo>
                    <a:lnTo>
                      <a:pt x="23" y="86"/>
                    </a:lnTo>
                    <a:lnTo>
                      <a:pt x="26" y="81"/>
                    </a:lnTo>
                    <a:lnTo>
                      <a:pt x="32" y="78"/>
                    </a:lnTo>
                    <a:lnTo>
                      <a:pt x="39" y="70"/>
                    </a:lnTo>
                    <a:lnTo>
                      <a:pt x="39" y="68"/>
                    </a:lnTo>
                    <a:lnTo>
                      <a:pt x="32" y="68"/>
                    </a:lnTo>
                    <a:lnTo>
                      <a:pt x="30" y="67"/>
                    </a:lnTo>
                    <a:lnTo>
                      <a:pt x="30" y="60"/>
                    </a:lnTo>
                    <a:lnTo>
                      <a:pt x="36" y="46"/>
                    </a:lnTo>
                    <a:lnTo>
                      <a:pt x="39" y="25"/>
                    </a:lnTo>
                    <a:lnTo>
                      <a:pt x="39" y="24"/>
                    </a:lnTo>
                    <a:lnTo>
                      <a:pt x="40" y="24"/>
                    </a:lnTo>
                    <a:lnTo>
                      <a:pt x="48" y="21"/>
                    </a:lnTo>
                    <a:lnTo>
                      <a:pt x="51" y="19"/>
                    </a:lnTo>
                    <a:lnTo>
                      <a:pt x="62" y="19"/>
                    </a:lnTo>
                    <a:lnTo>
                      <a:pt x="67" y="24"/>
                    </a:lnTo>
                    <a:lnTo>
                      <a:pt x="67" y="25"/>
                    </a:lnTo>
                    <a:lnTo>
                      <a:pt x="68" y="25"/>
                    </a:lnTo>
                    <a:lnTo>
                      <a:pt x="71" y="26"/>
                    </a:lnTo>
                    <a:lnTo>
                      <a:pt x="72" y="28"/>
                    </a:lnTo>
                    <a:lnTo>
                      <a:pt x="87" y="28"/>
                    </a:lnTo>
                    <a:lnTo>
                      <a:pt x="118" y="17"/>
                    </a:lnTo>
                    <a:lnTo>
                      <a:pt x="121" y="7"/>
                    </a:lnTo>
                    <a:lnTo>
                      <a:pt x="13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90" name="Freeform 3434">
                <a:extLst>
                  <a:ext uri="{FF2B5EF4-FFF2-40B4-BE49-F238E27FC236}">
                    <a16:creationId xmlns:a16="http://schemas.microsoft.com/office/drawing/2014/main" id="{C372AF57-B844-F1D5-6FAD-CD8329D1FD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1" y="1563"/>
                <a:ext cx="36" cy="30"/>
              </a:xfrm>
              <a:custGeom>
                <a:avLst/>
                <a:gdLst>
                  <a:gd name="T0" fmla="*/ 145 w 145"/>
                  <a:gd name="T1" fmla="*/ 120 h 120"/>
                  <a:gd name="T2" fmla="*/ 143 w 145"/>
                  <a:gd name="T3" fmla="*/ 120 h 120"/>
                  <a:gd name="T4" fmla="*/ 132 w 145"/>
                  <a:gd name="T5" fmla="*/ 116 h 120"/>
                  <a:gd name="T6" fmla="*/ 139 w 145"/>
                  <a:gd name="T7" fmla="*/ 103 h 120"/>
                  <a:gd name="T8" fmla="*/ 132 w 145"/>
                  <a:gd name="T9" fmla="*/ 67 h 120"/>
                  <a:gd name="T10" fmla="*/ 132 w 145"/>
                  <a:gd name="T11" fmla="*/ 65 h 120"/>
                  <a:gd name="T12" fmla="*/ 129 w 145"/>
                  <a:gd name="T13" fmla="*/ 58 h 120"/>
                  <a:gd name="T14" fmla="*/ 129 w 145"/>
                  <a:gd name="T15" fmla="*/ 54 h 120"/>
                  <a:gd name="T16" fmla="*/ 126 w 145"/>
                  <a:gd name="T17" fmla="*/ 42 h 120"/>
                  <a:gd name="T18" fmla="*/ 126 w 145"/>
                  <a:gd name="T19" fmla="*/ 39 h 120"/>
                  <a:gd name="T20" fmla="*/ 118 w 145"/>
                  <a:gd name="T21" fmla="*/ 39 h 120"/>
                  <a:gd name="T22" fmla="*/ 104 w 145"/>
                  <a:gd name="T23" fmla="*/ 28 h 120"/>
                  <a:gd name="T24" fmla="*/ 80 w 145"/>
                  <a:gd name="T25" fmla="*/ 2 h 120"/>
                  <a:gd name="T26" fmla="*/ 62 w 145"/>
                  <a:gd name="T27" fmla="*/ 0 h 120"/>
                  <a:gd name="T28" fmla="*/ 34 w 145"/>
                  <a:gd name="T29" fmla="*/ 61 h 120"/>
                  <a:gd name="T30" fmla="*/ 31 w 145"/>
                  <a:gd name="T31" fmla="*/ 64 h 120"/>
                  <a:gd name="T32" fmla="*/ 28 w 145"/>
                  <a:gd name="T33" fmla="*/ 64 h 120"/>
                  <a:gd name="T34" fmla="*/ 20 w 145"/>
                  <a:gd name="T35" fmla="*/ 67 h 120"/>
                  <a:gd name="T36" fmla="*/ 16 w 145"/>
                  <a:gd name="T37" fmla="*/ 57 h 120"/>
                  <a:gd name="T38" fmla="*/ 0 w 145"/>
                  <a:gd name="T39" fmla="*/ 5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45" h="120">
                    <a:moveTo>
                      <a:pt x="145" y="120"/>
                    </a:moveTo>
                    <a:lnTo>
                      <a:pt x="143" y="120"/>
                    </a:lnTo>
                    <a:lnTo>
                      <a:pt x="132" y="116"/>
                    </a:lnTo>
                    <a:lnTo>
                      <a:pt x="139" y="103"/>
                    </a:lnTo>
                    <a:lnTo>
                      <a:pt x="132" y="67"/>
                    </a:lnTo>
                    <a:lnTo>
                      <a:pt x="132" y="65"/>
                    </a:lnTo>
                    <a:lnTo>
                      <a:pt x="129" y="58"/>
                    </a:lnTo>
                    <a:lnTo>
                      <a:pt x="129" y="54"/>
                    </a:lnTo>
                    <a:lnTo>
                      <a:pt x="126" y="42"/>
                    </a:lnTo>
                    <a:lnTo>
                      <a:pt x="126" y="39"/>
                    </a:lnTo>
                    <a:lnTo>
                      <a:pt x="118" y="39"/>
                    </a:lnTo>
                    <a:lnTo>
                      <a:pt x="104" y="28"/>
                    </a:lnTo>
                    <a:lnTo>
                      <a:pt x="80" y="2"/>
                    </a:lnTo>
                    <a:lnTo>
                      <a:pt x="62" y="0"/>
                    </a:lnTo>
                    <a:lnTo>
                      <a:pt x="34" y="61"/>
                    </a:lnTo>
                    <a:lnTo>
                      <a:pt x="31" y="64"/>
                    </a:lnTo>
                    <a:lnTo>
                      <a:pt x="28" y="64"/>
                    </a:lnTo>
                    <a:lnTo>
                      <a:pt x="20" y="67"/>
                    </a:lnTo>
                    <a:lnTo>
                      <a:pt x="16" y="57"/>
                    </a:lnTo>
                    <a:lnTo>
                      <a:pt x="0" y="5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91" name="Freeform 3435">
                <a:extLst>
                  <a:ext uri="{FF2B5EF4-FFF2-40B4-BE49-F238E27FC236}">
                    <a16:creationId xmlns:a16="http://schemas.microsoft.com/office/drawing/2014/main" id="{E4550542-6394-72EC-13E4-D7720434D0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7" y="1532"/>
                <a:ext cx="119" cy="58"/>
              </a:xfrm>
              <a:custGeom>
                <a:avLst/>
                <a:gdLst>
                  <a:gd name="T0" fmla="*/ 3 w 473"/>
                  <a:gd name="T1" fmla="*/ 45 h 231"/>
                  <a:gd name="T2" fmla="*/ 28 w 473"/>
                  <a:gd name="T3" fmla="*/ 39 h 231"/>
                  <a:gd name="T4" fmla="*/ 35 w 473"/>
                  <a:gd name="T5" fmla="*/ 32 h 231"/>
                  <a:gd name="T6" fmla="*/ 42 w 473"/>
                  <a:gd name="T7" fmla="*/ 17 h 231"/>
                  <a:gd name="T8" fmla="*/ 68 w 473"/>
                  <a:gd name="T9" fmla="*/ 0 h 231"/>
                  <a:gd name="T10" fmla="*/ 73 w 473"/>
                  <a:gd name="T11" fmla="*/ 21 h 231"/>
                  <a:gd name="T12" fmla="*/ 81 w 473"/>
                  <a:gd name="T13" fmla="*/ 31 h 231"/>
                  <a:gd name="T14" fmla="*/ 91 w 473"/>
                  <a:gd name="T15" fmla="*/ 28 h 231"/>
                  <a:gd name="T16" fmla="*/ 106 w 473"/>
                  <a:gd name="T17" fmla="*/ 21 h 231"/>
                  <a:gd name="T18" fmla="*/ 112 w 473"/>
                  <a:gd name="T19" fmla="*/ 27 h 231"/>
                  <a:gd name="T20" fmla="*/ 107 w 473"/>
                  <a:gd name="T21" fmla="*/ 32 h 231"/>
                  <a:gd name="T22" fmla="*/ 99 w 473"/>
                  <a:gd name="T23" fmla="*/ 45 h 231"/>
                  <a:gd name="T24" fmla="*/ 91 w 473"/>
                  <a:gd name="T25" fmla="*/ 57 h 231"/>
                  <a:gd name="T26" fmla="*/ 114 w 473"/>
                  <a:gd name="T27" fmla="*/ 75 h 231"/>
                  <a:gd name="T28" fmla="*/ 135 w 473"/>
                  <a:gd name="T29" fmla="*/ 88 h 231"/>
                  <a:gd name="T30" fmla="*/ 162 w 473"/>
                  <a:gd name="T31" fmla="*/ 87 h 231"/>
                  <a:gd name="T32" fmla="*/ 166 w 473"/>
                  <a:gd name="T33" fmla="*/ 99 h 231"/>
                  <a:gd name="T34" fmla="*/ 173 w 473"/>
                  <a:gd name="T35" fmla="*/ 104 h 231"/>
                  <a:gd name="T36" fmla="*/ 180 w 473"/>
                  <a:gd name="T37" fmla="*/ 101 h 231"/>
                  <a:gd name="T38" fmla="*/ 183 w 473"/>
                  <a:gd name="T39" fmla="*/ 104 h 231"/>
                  <a:gd name="T40" fmla="*/ 201 w 473"/>
                  <a:gd name="T41" fmla="*/ 102 h 231"/>
                  <a:gd name="T42" fmla="*/ 228 w 473"/>
                  <a:gd name="T43" fmla="*/ 70 h 231"/>
                  <a:gd name="T44" fmla="*/ 232 w 473"/>
                  <a:gd name="T45" fmla="*/ 52 h 231"/>
                  <a:gd name="T46" fmla="*/ 246 w 473"/>
                  <a:gd name="T47" fmla="*/ 47 h 231"/>
                  <a:gd name="T48" fmla="*/ 255 w 473"/>
                  <a:gd name="T49" fmla="*/ 50 h 231"/>
                  <a:gd name="T50" fmla="*/ 253 w 473"/>
                  <a:gd name="T51" fmla="*/ 99 h 231"/>
                  <a:gd name="T52" fmla="*/ 261 w 473"/>
                  <a:gd name="T53" fmla="*/ 102 h 231"/>
                  <a:gd name="T54" fmla="*/ 268 w 473"/>
                  <a:gd name="T55" fmla="*/ 102 h 231"/>
                  <a:gd name="T56" fmla="*/ 325 w 473"/>
                  <a:gd name="T57" fmla="*/ 148 h 231"/>
                  <a:gd name="T58" fmla="*/ 330 w 473"/>
                  <a:gd name="T59" fmla="*/ 159 h 231"/>
                  <a:gd name="T60" fmla="*/ 342 w 473"/>
                  <a:gd name="T61" fmla="*/ 151 h 231"/>
                  <a:gd name="T62" fmla="*/ 352 w 473"/>
                  <a:gd name="T63" fmla="*/ 148 h 231"/>
                  <a:gd name="T64" fmla="*/ 348 w 473"/>
                  <a:gd name="T65" fmla="*/ 161 h 231"/>
                  <a:gd name="T66" fmla="*/ 337 w 473"/>
                  <a:gd name="T67" fmla="*/ 201 h 231"/>
                  <a:gd name="T68" fmla="*/ 344 w 473"/>
                  <a:gd name="T69" fmla="*/ 211 h 231"/>
                  <a:gd name="T70" fmla="*/ 356 w 473"/>
                  <a:gd name="T71" fmla="*/ 229 h 231"/>
                  <a:gd name="T72" fmla="*/ 365 w 473"/>
                  <a:gd name="T73" fmla="*/ 224 h 231"/>
                  <a:gd name="T74" fmla="*/ 380 w 473"/>
                  <a:gd name="T75" fmla="*/ 209 h 231"/>
                  <a:gd name="T76" fmla="*/ 399 w 473"/>
                  <a:gd name="T77" fmla="*/ 190 h 231"/>
                  <a:gd name="T78" fmla="*/ 409 w 473"/>
                  <a:gd name="T79" fmla="*/ 175 h 231"/>
                  <a:gd name="T80" fmla="*/ 422 w 473"/>
                  <a:gd name="T81" fmla="*/ 172 h 231"/>
                  <a:gd name="T82" fmla="*/ 432 w 473"/>
                  <a:gd name="T83" fmla="*/ 164 h 231"/>
                  <a:gd name="T84" fmla="*/ 454 w 473"/>
                  <a:gd name="T85" fmla="*/ 169 h 231"/>
                  <a:gd name="T86" fmla="*/ 457 w 473"/>
                  <a:gd name="T87" fmla="*/ 190 h 231"/>
                  <a:gd name="T88" fmla="*/ 473 w 473"/>
                  <a:gd name="T89" fmla="*/ 201 h 2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473" h="231">
                    <a:moveTo>
                      <a:pt x="0" y="41"/>
                    </a:moveTo>
                    <a:lnTo>
                      <a:pt x="0" y="45"/>
                    </a:lnTo>
                    <a:lnTo>
                      <a:pt x="3" y="45"/>
                    </a:lnTo>
                    <a:lnTo>
                      <a:pt x="24" y="38"/>
                    </a:lnTo>
                    <a:lnTo>
                      <a:pt x="27" y="39"/>
                    </a:lnTo>
                    <a:lnTo>
                      <a:pt x="28" y="39"/>
                    </a:lnTo>
                    <a:lnTo>
                      <a:pt x="31" y="38"/>
                    </a:lnTo>
                    <a:lnTo>
                      <a:pt x="34" y="35"/>
                    </a:lnTo>
                    <a:lnTo>
                      <a:pt x="35" y="32"/>
                    </a:lnTo>
                    <a:lnTo>
                      <a:pt x="40" y="27"/>
                    </a:lnTo>
                    <a:lnTo>
                      <a:pt x="42" y="18"/>
                    </a:lnTo>
                    <a:lnTo>
                      <a:pt x="42" y="17"/>
                    </a:lnTo>
                    <a:lnTo>
                      <a:pt x="43" y="17"/>
                    </a:lnTo>
                    <a:lnTo>
                      <a:pt x="49" y="14"/>
                    </a:lnTo>
                    <a:lnTo>
                      <a:pt x="68" y="0"/>
                    </a:lnTo>
                    <a:lnTo>
                      <a:pt x="73" y="0"/>
                    </a:lnTo>
                    <a:lnTo>
                      <a:pt x="77" y="10"/>
                    </a:lnTo>
                    <a:lnTo>
                      <a:pt x="73" y="21"/>
                    </a:lnTo>
                    <a:lnTo>
                      <a:pt x="73" y="29"/>
                    </a:lnTo>
                    <a:lnTo>
                      <a:pt x="77" y="31"/>
                    </a:lnTo>
                    <a:lnTo>
                      <a:pt x="81" y="31"/>
                    </a:lnTo>
                    <a:lnTo>
                      <a:pt x="84" y="29"/>
                    </a:lnTo>
                    <a:lnTo>
                      <a:pt x="88" y="28"/>
                    </a:lnTo>
                    <a:lnTo>
                      <a:pt x="91" y="28"/>
                    </a:lnTo>
                    <a:lnTo>
                      <a:pt x="95" y="27"/>
                    </a:lnTo>
                    <a:lnTo>
                      <a:pt x="105" y="21"/>
                    </a:lnTo>
                    <a:lnTo>
                      <a:pt x="106" y="21"/>
                    </a:lnTo>
                    <a:lnTo>
                      <a:pt x="109" y="22"/>
                    </a:lnTo>
                    <a:lnTo>
                      <a:pt x="112" y="25"/>
                    </a:lnTo>
                    <a:lnTo>
                      <a:pt x="112" y="27"/>
                    </a:lnTo>
                    <a:lnTo>
                      <a:pt x="110" y="27"/>
                    </a:lnTo>
                    <a:lnTo>
                      <a:pt x="109" y="32"/>
                    </a:lnTo>
                    <a:lnTo>
                      <a:pt x="107" y="32"/>
                    </a:lnTo>
                    <a:lnTo>
                      <a:pt x="103" y="35"/>
                    </a:lnTo>
                    <a:lnTo>
                      <a:pt x="101" y="38"/>
                    </a:lnTo>
                    <a:lnTo>
                      <a:pt x="99" y="45"/>
                    </a:lnTo>
                    <a:lnTo>
                      <a:pt x="99" y="50"/>
                    </a:lnTo>
                    <a:lnTo>
                      <a:pt x="92" y="57"/>
                    </a:lnTo>
                    <a:lnTo>
                      <a:pt x="91" y="57"/>
                    </a:lnTo>
                    <a:lnTo>
                      <a:pt x="91" y="60"/>
                    </a:lnTo>
                    <a:lnTo>
                      <a:pt x="109" y="73"/>
                    </a:lnTo>
                    <a:lnTo>
                      <a:pt x="114" y="75"/>
                    </a:lnTo>
                    <a:lnTo>
                      <a:pt x="124" y="75"/>
                    </a:lnTo>
                    <a:lnTo>
                      <a:pt x="133" y="82"/>
                    </a:lnTo>
                    <a:lnTo>
                      <a:pt x="135" y="88"/>
                    </a:lnTo>
                    <a:lnTo>
                      <a:pt x="142" y="92"/>
                    </a:lnTo>
                    <a:lnTo>
                      <a:pt x="145" y="92"/>
                    </a:lnTo>
                    <a:lnTo>
                      <a:pt x="162" y="87"/>
                    </a:lnTo>
                    <a:lnTo>
                      <a:pt x="165" y="88"/>
                    </a:lnTo>
                    <a:lnTo>
                      <a:pt x="165" y="96"/>
                    </a:lnTo>
                    <a:lnTo>
                      <a:pt x="166" y="99"/>
                    </a:lnTo>
                    <a:lnTo>
                      <a:pt x="170" y="102"/>
                    </a:lnTo>
                    <a:lnTo>
                      <a:pt x="172" y="105"/>
                    </a:lnTo>
                    <a:lnTo>
                      <a:pt x="173" y="104"/>
                    </a:lnTo>
                    <a:lnTo>
                      <a:pt x="176" y="104"/>
                    </a:lnTo>
                    <a:lnTo>
                      <a:pt x="177" y="102"/>
                    </a:lnTo>
                    <a:lnTo>
                      <a:pt x="180" y="101"/>
                    </a:lnTo>
                    <a:lnTo>
                      <a:pt x="181" y="99"/>
                    </a:lnTo>
                    <a:lnTo>
                      <a:pt x="181" y="105"/>
                    </a:lnTo>
                    <a:lnTo>
                      <a:pt x="183" y="104"/>
                    </a:lnTo>
                    <a:lnTo>
                      <a:pt x="187" y="106"/>
                    </a:lnTo>
                    <a:lnTo>
                      <a:pt x="195" y="105"/>
                    </a:lnTo>
                    <a:lnTo>
                      <a:pt x="201" y="102"/>
                    </a:lnTo>
                    <a:lnTo>
                      <a:pt x="214" y="89"/>
                    </a:lnTo>
                    <a:lnTo>
                      <a:pt x="215" y="85"/>
                    </a:lnTo>
                    <a:lnTo>
                      <a:pt x="228" y="70"/>
                    </a:lnTo>
                    <a:lnTo>
                      <a:pt x="231" y="63"/>
                    </a:lnTo>
                    <a:lnTo>
                      <a:pt x="232" y="56"/>
                    </a:lnTo>
                    <a:lnTo>
                      <a:pt x="232" y="52"/>
                    </a:lnTo>
                    <a:lnTo>
                      <a:pt x="233" y="49"/>
                    </a:lnTo>
                    <a:lnTo>
                      <a:pt x="237" y="49"/>
                    </a:lnTo>
                    <a:lnTo>
                      <a:pt x="246" y="47"/>
                    </a:lnTo>
                    <a:lnTo>
                      <a:pt x="254" y="47"/>
                    </a:lnTo>
                    <a:lnTo>
                      <a:pt x="255" y="49"/>
                    </a:lnTo>
                    <a:lnTo>
                      <a:pt x="255" y="50"/>
                    </a:lnTo>
                    <a:lnTo>
                      <a:pt x="251" y="68"/>
                    </a:lnTo>
                    <a:lnTo>
                      <a:pt x="250" y="96"/>
                    </a:lnTo>
                    <a:lnTo>
                      <a:pt x="253" y="99"/>
                    </a:lnTo>
                    <a:lnTo>
                      <a:pt x="257" y="101"/>
                    </a:lnTo>
                    <a:lnTo>
                      <a:pt x="257" y="102"/>
                    </a:lnTo>
                    <a:lnTo>
                      <a:pt x="261" y="102"/>
                    </a:lnTo>
                    <a:lnTo>
                      <a:pt x="262" y="101"/>
                    </a:lnTo>
                    <a:lnTo>
                      <a:pt x="265" y="102"/>
                    </a:lnTo>
                    <a:lnTo>
                      <a:pt x="268" y="102"/>
                    </a:lnTo>
                    <a:lnTo>
                      <a:pt x="300" y="121"/>
                    </a:lnTo>
                    <a:lnTo>
                      <a:pt x="317" y="135"/>
                    </a:lnTo>
                    <a:lnTo>
                      <a:pt x="325" y="148"/>
                    </a:lnTo>
                    <a:lnTo>
                      <a:pt x="328" y="156"/>
                    </a:lnTo>
                    <a:lnTo>
                      <a:pt x="328" y="159"/>
                    </a:lnTo>
                    <a:lnTo>
                      <a:pt x="330" y="159"/>
                    </a:lnTo>
                    <a:lnTo>
                      <a:pt x="331" y="161"/>
                    </a:lnTo>
                    <a:lnTo>
                      <a:pt x="339" y="152"/>
                    </a:lnTo>
                    <a:lnTo>
                      <a:pt x="342" y="151"/>
                    </a:lnTo>
                    <a:lnTo>
                      <a:pt x="344" y="149"/>
                    </a:lnTo>
                    <a:lnTo>
                      <a:pt x="349" y="148"/>
                    </a:lnTo>
                    <a:lnTo>
                      <a:pt x="352" y="148"/>
                    </a:lnTo>
                    <a:lnTo>
                      <a:pt x="353" y="149"/>
                    </a:lnTo>
                    <a:lnTo>
                      <a:pt x="352" y="151"/>
                    </a:lnTo>
                    <a:lnTo>
                      <a:pt x="348" y="161"/>
                    </a:lnTo>
                    <a:lnTo>
                      <a:pt x="344" y="168"/>
                    </a:lnTo>
                    <a:lnTo>
                      <a:pt x="332" y="197"/>
                    </a:lnTo>
                    <a:lnTo>
                      <a:pt x="337" y="201"/>
                    </a:lnTo>
                    <a:lnTo>
                      <a:pt x="342" y="208"/>
                    </a:lnTo>
                    <a:lnTo>
                      <a:pt x="344" y="209"/>
                    </a:lnTo>
                    <a:lnTo>
                      <a:pt x="344" y="211"/>
                    </a:lnTo>
                    <a:lnTo>
                      <a:pt x="349" y="231"/>
                    </a:lnTo>
                    <a:lnTo>
                      <a:pt x="353" y="231"/>
                    </a:lnTo>
                    <a:lnTo>
                      <a:pt x="356" y="229"/>
                    </a:lnTo>
                    <a:lnTo>
                      <a:pt x="358" y="226"/>
                    </a:lnTo>
                    <a:lnTo>
                      <a:pt x="359" y="226"/>
                    </a:lnTo>
                    <a:lnTo>
                      <a:pt x="365" y="224"/>
                    </a:lnTo>
                    <a:lnTo>
                      <a:pt x="378" y="221"/>
                    </a:lnTo>
                    <a:lnTo>
                      <a:pt x="380" y="221"/>
                    </a:lnTo>
                    <a:lnTo>
                      <a:pt x="380" y="209"/>
                    </a:lnTo>
                    <a:lnTo>
                      <a:pt x="383" y="202"/>
                    </a:lnTo>
                    <a:lnTo>
                      <a:pt x="388" y="197"/>
                    </a:lnTo>
                    <a:lnTo>
                      <a:pt x="399" y="190"/>
                    </a:lnTo>
                    <a:lnTo>
                      <a:pt x="405" y="179"/>
                    </a:lnTo>
                    <a:lnTo>
                      <a:pt x="406" y="179"/>
                    </a:lnTo>
                    <a:lnTo>
                      <a:pt x="409" y="175"/>
                    </a:lnTo>
                    <a:lnTo>
                      <a:pt x="412" y="173"/>
                    </a:lnTo>
                    <a:lnTo>
                      <a:pt x="415" y="173"/>
                    </a:lnTo>
                    <a:lnTo>
                      <a:pt x="422" y="172"/>
                    </a:lnTo>
                    <a:lnTo>
                      <a:pt x="427" y="168"/>
                    </a:lnTo>
                    <a:lnTo>
                      <a:pt x="427" y="166"/>
                    </a:lnTo>
                    <a:lnTo>
                      <a:pt x="432" y="164"/>
                    </a:lnTo>
                    <a:lnTo>
                      <a:pt x="434" y="164"/>
                    </a:lnTo>
                    <a:lnTo>
                      <a:pt x="451" y="168"/>
                    </a:lnTo>
                    <a:lnTo>
                      <a:pt x="454" y="169"/>
                    </a:lnTo>
                    <a:lnTo>
                      <a:pt x="455" y="171"/>
                    </a:lnTo>
                    <a:lnTo>
                      <a:pt x="459" y="176"/>
                    </a:lnTo>
                    <a:lnTo>
                      <a:pt x="457" y="190"/>
                    </a:lnTo>
                    <a:lnTo>
                      <a:pt x="461" y="194"/>
                    </a:lnTo>
                    <a:lnTo>
                      <a:pt x="472" y="201"/>
                    </a:lnTo>
                    <a:lnTo>
                      <a:pt x="473" y="201"/>
                    </a:lnTo>
                    <a:lnTo>
                      <a:pt x="473" y="20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92" name="Freeform 3436">
                <a:extLst>
                  <a:ext uri="{FF2B5EF4-FFF2-40B4-BE49-F238E27FC236}">
                    <a16:creationId xmlns:a16="http://schemas.microsoft.com/office/drawing/2014/main" id="{32C41E5B-7996-42DE-AEBA-CEB355493C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3" y="1582"/>
                <a:ext cx="33" cy="38"/>
              </a:xfrm>
              <a:custGeom>
                <a:avLst/>
                <a:gdLst>
                  <a:gd name="T0" fmla="*/ 132 w 134"/>
                  <a:gd name="T1" fmla="*/ 0 h 153"/>
                  <a:gd name="T2" fmla="*/ 134 w 134"/>
                  <a:gd name="T3" fmla="*/ 1 h 153"/>
                  <a:gd name="T4" fmla="*/ 134 w 134"/>
                  <a:gd name="T5" fmla="*/ 9 h 153"/>
                  <a:gd name="T6" fmla="*/ 131 w 134"/>
                  <a:gd name="T7" fmla="*/ 19 h 153"/>
                  <a:gd name="T8" fmla="*/ 130 w 134"/>
                  <a:gd name="T9" fmla="*/ 19 h 153"/>
                  <a:gd name="T10" fmla="*/ 128 w 134"/>
                  <a:gd name="T11" fmla="*/ 16 h 153"/>
                  <a:gd name="T12" fmla="*/ 124 w 134"/>
                  <a:gd name="T13" fmla="*/ 15 h 153"/>
                  <a:gd name="T14" fmla="*/ 123 w 134"/>
                  <a:gd name="T15" fmla="*/ 14 h 153"/>
                  <a:gd name="T16" fmla="*/ 120 w 134"/>
                  <a:gd name="T17" fmla="*/ 14 h 153"/>
                  <a:gd name="T18" fmla="*/ 117 w 134"/>
                  <a:gd name="T19" fmla="*/ 16 h 153"/>
                  <a:gd name="T20" fmla="*/ 117 w 134"/>
                  <a:gd name="T21" fmla="*/ 25 h 153"/>
                  <a:gd name="T22" fmla="*/ 124 w 134"/>
                  <a:gd name="T23" fmla="*/ 54 h 153"/>
                  <a:gd name="T24" fmla="*/ 103 w 134"/>
                  <a:gd name="T25" fmla="*/ 69 h 153"/>
                  <a:gd name="T26" fmla="*/ 100 w 134"/>
                  <a:gd name="T27" fmla="*/ 72 h 153"/>
                  <a:gd name="T28" fmla="*/ 93 w 134"/>
                  <a:gd name="T29" fmla="*/ 77 h 153"/>
                  <a:gd name="T30" fmla="*/ 89 w 134"/>
                  <a:gd name="T31" fmla="*/ 75 h 153"/>
                  <a:gd name="T32" fmla="*/ 86 w 134"/>
                  <a:gd name="T33" fmla="*/ 71 h 153"/>
                  <a:gd name="T34" fmla="*/ 84 w 134"/>
                  <a:gd name="T35" fmla="*/ 62 h 153"/>
                  <a:gd name="T36" fmla="*/ 84 w 134"/>
                  <a:gd name="T37" fmla="*/ 61 h 153"/>
                  <a:gd name="T38" fmla="*/ 82 w 134"/>
                  <a:gd name="T39" fmla="*/ 57 h 153"/>
                  <a:gd name="T40" fmla="*/ 82 w 134"/>
                  <a:gd name="T41" fmla="*/ 54 h 153"/>
                  <a:gd name="T42" fmla="*/ 81 w 134"/>
                  <a:gd name="T43" fmla="*/ 53 h 153"/>
                  <a:gd name="T44" fmla="*/ 81 w 134"/>
                  <a:gd name="T45" fmla="*/ 51 h 153"/>
                  <a:gd name="T46" fmla="*/ 79 w 134"/>
                  <a:gd name="T47" fmla="*/ 51 h 153"/>
                  <a:gd name="T48" fmla="*/ 78 w 134"/>
                  <a:gd name="T49" fmla="*/ 55 h 153"/>
                  <a:gd name="T50" fmla="*/ 81 w 134"/>
                  <a:gd name="T51" fmla="*/ 78 h 153"/>
                  <a:gd name="T52" fmla="*/ 82 w 134"/>
                  <a:gd name="T53" fmla="*/ 84 h 153"/>
                  <a:gd name="T54" fmla="*/ 85 w 134"/>
                  <a:gd name="T55" fmla="*/ 89 h 153"/>
                  <a:gd name="T56" fmla="*/ 88 w 134"/>
                  <a:gd name="T57" fmla="*/ 91 h 153"/>
                  <a:gd name="T58" fmla="*/ 93 w 134"/>
                  <a:gd name="T59" fmla="*/ 96 h 153"/>
                  <a:gd name="T60" fmla="*/ 96 w 134"/>
                  <a:gd name="T61" fmla="*/ 105 h 153"/>
                  <a:gd name="T62" fmla="*/ 86 w 134"/>
                  <a:gd name="T63" fmla="*/ 105 h 153"/>
                  <a:gd name="T64" fmla="*/ 79 w 134"/>
                  <a:gd name="T65" fmla="*/ 109 h 153"/>
                  <a:gd name="T66" fmla="*/ 75 w 134"/>
                  <a:gd name="T67" fmla="*/ 109 h 153"/>
                  <a:gd name="T68" fmla="*/ 71 w 134"/>
                  <a:gd name="T69" fmla="*/ 107 h 153"/>
                  <a:gd name="T70" fmla="*/ 71 w 134"/>
                  <a:gd name="T71" fmla="*/ 106 h 153"/>
                  <a:gd name="T72" fmla="*/ 72 w 134"/>
                  <a:gd name="T73" fmla="*/ 106 h 153"/>
                  <a:gd name="T74" fmla="*/ 72 w 134"/>
                  <a:gd name="T75" fmla="*/ 107 h 153"/>
                  <a:gd name="T76" fmla="*/ 74 w 134"/>
                  <a:gd name="T77" fmla="*/ 106 h 153"/>
                  <a:gd name="T78" fmla="*/ 74 w 134"/>
                  <a:gd name="T79" fmla="*/ 105 h 153"/>
                  <a:gd name="T80" fmla="*/ 72 w 134"/>
                  <a:gd name="T81" fmla="*/ 100 h 153"/>
                  <a:gd name="T82" fmla="*/ 72 w 134"/>
                  <a:gd name="T83" fmla="*/ 98 h 153"/>
                  <a:gd name="T84" fmla="*/ 71 w 134"/>
                  <a:gd name="T85" fmla="*/ 96 h 153"/>
                  <a:gd name="T86" fmla="*/ 64 w 134"/>
                  <a:gd name="T87" fmla="*/ 96 h 153"/>
                  <a:gd name="T88" fmla="*/ 61 w 134"/>
                  <a:gd name="T89" fmla="*/ 99 h 153"/>
                  <a:gd name="T90" fmla="*/ 51 w 134"/>
                  <a:gd name="T91" fmla="*/ 106 h 153"/>
                  <a:gd name="T92" fmla="*/ 47 w 134"/>
                  <a:gd name="T93" fmla="*/ 105 h 153"/>
                  <a:gd name="T94" fmla="*/ 36 w 134"/>
                  <a:gd name="T95" fmla="*/ 99 h 153"/>
                  <a:gd name="T96" fmla="*/ 34 w 134"/>
                  <a:gd name="T97" fmla="*/ 99 h 153"/>
                  <a:gd name="T98" fmla="*/ 34 w 134"/>
                  <a:gd name="T99" fmla="*/ 102 h 153"/>
                  <a:gd name="T100" fmla="*/ 22 w 134"/>
                  <a:gd name="T101" fmla="*/ 122 h 153"/>
                  <a:gd name="T102" fmla="*/ 19 w 134"/>
                  <a:gd name="T103" fmla="*/ 131 h 153"/>
                  <a:gd name="T104" fmla="*/ 18 w 134"/>
                  <a:gd name="T105" fmla="*/ 138 h 153"/>
                  <a:gd name="T106" fmla="*/ 4 w 134"/>
                  <a:gd name="T107" fmla="*/ 151 h 153"/>
                  <a:gd name="T108" fmla="*/ 1 w 134"/>
                  <a:gd name="T109" fmla="*/ 152 h 153"/>
                  <a:gd name="T110" fmla="*/ 0 w 134"/>
                  <a:gd name="T111" fmla="*/ 153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34" h="153">
                    <a:moveTo>
                      <a:pt x="132" y="0"/>
                    </a:moveTo>
                    <a:lnTo>
                      <a:pt x="134" y="1"/>
                    </a:lnTo>
                    <a:lnTo>
                      <a:pt x="134" y="9"/>
                    </a:lnTo>
                    <a:lnTo>
                      <a:pt x="131" y="19"/>
                    </a:lnTo>
                    <a:lnTo>
                      <a:pt x="130" y="19"/>
                    </a:lnTo>
                    <a:lnTo>
                      <a:pt x="128" y="16"/>
                    </a:lnTo>
                    <a:lnTo>
                      <a:pt x="124" y="15"/>
                    </a:lnTo>
                    <a:lnTo>
                      <a:pt x="123" y="14"/>
                    </a:lnTo>
                    <a:lnTo>
                      <a:pt x="120" y="14"/>
                    </a:lnTo>
                    <a:lnTo>
                      <a:pt x="117" y="16"/>
                    </a:lnTo>
                    <a:lnTo>
                      <a:pt x="117" y="25"/>
                    </a:lnTo>
                    <a:lnTo>
                      <a:pt x="124" y="54"/>
                    </a:lnTo>
                    <a:lnTo>
                      <a:pt x="103" y="69"/>
                    </a:lnTo>
                    <a:lnTo>
                      <a:pt x="100" y="72"/>
                    </a:lnTo>
                    <a:lnTo>
                      <a:pt x="93" y="77"/>
                    </a:lnTo>
                    <a:lnTo>
                      <a:pt x="89" y="75"/>
                    </a:lnTo>
                    <a:lnTo>
                      <a:pt x="86" y="71"/>
                    </a:lnTo>
                    <a:lnTo>
                      <a:pt x="84" y="62"/>
                    </a:lnTo>
                    <a:lnTo>
                      <a:pt x="84" y="61"/>
                    </a:lnTo>
                    <a:lnTo>
                      <a:pt x="82" y="57"/>
                    </a:lnTo>
                    <a:lnTo>
                      <a:pt x="82" y="54"/>
                    </a:lnTo>
                    <a:lnTo>
                      <a:pt x="81" y="53"/>
                    </a:lnTo>
                    <a:lnTo>
                      <a:pt x="81" y="51"/>
                    </a:lnTo>
                    <a:lnTo>
                      <a:pt x="79" y="51"/>
                    </a:lnTo>
                    <a:lnTo>
                      <a:pt x="78" y="55"/>
                    </a:lnTo>
                    <a:lnTo>
                      <a:pt x="81" y="78"/>
                    </a:lnTo>
                    <a:lnTo>
                      <a:pt x="82" y="84"/>
                    </a:lnTo>
                    <a:lnTo>
                      <a:pt x="85" y="89"/>
                    </a:lnTo>
                    <a:lnTo>
                      <a:pt x="88" y="91"/>
                    </a:lnTo>
                    <a:lnTo>
                      <a:pt x="93" y="96"/>
                    </a:lnTo>
                    <a:lnTo>
                      <a:pt x="96" y="105"/>
                    </a:lnTo>
                    <a:lnTo>
                      <a:pt x="86" y="105"/>
                    </a:lnTo>
                    <a:lnTo>
                      <a:pt x="79" y="109"/>
                    </a:lnTo>
                    <a:lnTo>
                      <a:pt x="75" y="109"/>
                    </a:lnTo>
                    <a:lnTo>
                      <a:pt x="71" y="107"/>
                    </a:lnTo>
                    <a:lnTo>
                      <a:pt x="71" y="106"/>
                    </a:lnTo>
                    <a:lnTo>
                      <a:pt x="72" y="106"/>
                    </a:lnTo>
                    <a:lnTo>
                      <a:pt x="72" y="107"/>
                    </a:lnTo>
                    <a:lnTo>
                      <a:pt x="74" y="106"/>
                    </a:lnTo>
                    <a:lnTo>
                      <a:pt x="74" y="105"/>
                    </a:lnTo>
                    <a:lnTo>
                      <a:pt x="72" y="100"/>
                    </a:lnTo>
                    <a:lnTo>
                      <a:pt x="72" y="98"/>
                    </a:lnTo>
                    <a:lnTo>
                      <a:pt x="71" y="96"/>
                    </a:lnTo>
                    <a:lnTo>
                      <a:pt x="64" y="96"/>
                    </a:lnTo>
                    <a:lnTo>
                      <a:pt x="61" y="99"/>
                    </a:lnTo>
                    <a:lnTo>
                      <a:pt x="51" y="106"/>
                    </a:lnTo>
                    <a:lnTo>
                      <a:pt x="47" y="105"/>
                    </a:lnTo>
                    <a:lnTo>
                      <a:pt x="36" y="99"/>
                    </a:lnTo>
                    <a:lnTo>
                      <a:pt x="34" y="99"/>
                    </a:lnTo>
                    <a:lnTo>
                      <a:pt x="34" y="102"/>
                    </a:lnTo>
                    <a:lnTo>
                      <a:pt x="22" y="122"/>
                    </a:lnTo>
                    <a:lnTo>
                      <a:pt x="19" y="131"/>
                    </a:lnTo>
                    <a:lnTo>
                      <a:pt x="18" y="138"/>
                    </a:lnTo>
                    <a:lnTo>
                      <a:pt x="4" y="151"/>
                    </a:lnTo>
                    <a:lnTo>
                      <a:pt x="1" y="152"/>
                    </a:lnTo>
                    <a:lnTo>
                      <a:pt x="0" y="15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93" name="Freeform 3437">
                <a:extLst>
                  <a:ext uri="{FF2B5EF4-FFF2-40B4-BE49-F238E27FC236}">
                    <a16:creationId xmlns:a16="http://schemas.microsoft.com/office/drawing/2014/main" id="{DDD95C5C-4616-D651-E753-C541FB6350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7" y="1572"/>
                <a:ext cx="105" cy="46"/>
              </a:xfrm>
              <a:custGeom>
                <a:avLst/>
                <a:gdLst>
                  <a:gd name="T0" fmla="*/ 413 w 420"/>
                  <a:gd name="T1" fmla="*/ 183 h 187"/>
                  <a:gd name="T2" fmla="*/ 397 w 420"/>
                  <a:gd name="T3" fmla="*/ 182 h 187"/>
                  <a:gd name="T4" fmla="*/ 393 w 420"/>
                  <a:gd name="T5" fmla="*/ 180 h 187"/>
                  <a:gd name="T6" fmla="*/ 386 w 420"/>
                  <a:gd name="T7" fmla="*/ 161 h 187"/>
                  <a:gd name="T8" fmla="*/ 378 w 420"/>
                  <a:gd name="T9" fmla="*/ 143 h 187"/>
                  <a:gd name="T10" fmla="*/ 387 w 420"/>
                  <a:gd name="T11" fmla="*/ 119 h 187"/>
                  <a:gd name="T12" fmla="*/ 382 w 420"/>
                  <a:gd name="T13" fmla="*/ 112 h 187"/>
                  <a:gd name="T14" fmla="*/ 369 w 420"/>
                  <a:gd name="T15" fmla="*/ 106 h 187"/>
                  <a:gd name="T16" fmla="*/ 357 w 420"/>
                  <a:gd name="T17" fmla="*/ 109 h 187"/>
                  <a:gd name="T18" fmla="*/ 350 w 420"/>
                  <a:gd name="T19" fmla="*/ 108 h 187"/>
                  <a:gd name="T20" fmla="*/ 344 w 420"/>
                  <a:gd name="T21" fmla="*/ 98 h 187"/>
                  <a:gd name="T22" fmla="*/ 331 w 420"/>
                  <a:gd name="T23" fmla="*/ 88 h 187"/>
                  <a:gd name="T24" fmla="*/ 330 w 420"/>
                  <a:gd name="T25" fmla="*/ 80 h 187"/>
                  <a:gd name="T26" fmla="*/ 329 w 420"/>
                  <a:gd name="T27" fmla="*/ 74 h 187"/>
                  <a:gd name="T28" fmla="*/ 324 w 420"/>
                  <a:gd name="T29" fmla="*/ 69 h 187"/>
                  <a:gd name="T30" fmla="*/ 309 w 420"/>
                  <a:gd name="T31" fmla="*/ 59 h 187"/>
                  <a:gd name="T32" fmla="*/ 290 w 420"/>
                  <a:gd name="T33" fmla="*/ 36 h 187"/>
                  <a:gd name="T34" fmla="*/ 287 w 420"/>
                  <a:gd name="T35" fmla="*/ 22 h 187"/>
                  <a:gd name="T36" fmla="*/ 285 w 420"/>
                  <a:gd name="T37" fmla="*/ 20 h 187"/>
                  <a:gd name="T38" fmla="*/ 284 w 420"/>
                  <a:gd name="T39" fmla="*/ 17 h 187"/>
                  <a:gd name="T40" fmla="*/ 281 w 420"/>
                  <a:gd name="T41" fmla="*/ 13 h 187"/>
                  <a:gd name="T42" fmla="*/ 278 w 420"/>
                  <a:gd name="T43" fmla="*/ 10 h 187"/>
                  <a:gd name="T44" fmla="*/ 267 w 420"/>
                  <a:gd name="T45" fmla="*/ 5 h 187"/>
                  <a:gd name="T46" fmla="*/ 257 w 420"/>
                  <a:gd name="T47" fmla="*/ 0 h 187"/>
                  <a:gd name="T48" fmla="*/ 235 w 420"/>
                  <a:gd name="T49" fmla="*/ 16 h 187"/>
                  <a:gd name="T50" fmla="*/ 223 w 420"/>
                  <a:gd name="T51" fmla="*/ 14 h 187"/>
                  <a:gd name="T52" fmla="*/ 209 w 420"/>
                  <a:gd name="T53" fmla="*/ 5 h 187"/>
                  <a:gd name="T54" fmla="*/ 190 w 420"/>
                  <a:gd name="T55" fmla="*/ 2 h 187"/>
                  <a:gd name="T56" fmla="*/ 186 w 420"/>
                  <a:gd name="T57" fmla="*/ 3 h 187"/>
                  <a:gd name="T58" fmla="*/ 171 w 420"/>
                  <a:gd name="T59" fmla="*/ 5 h 187"/>
                  <a:gd name="T60" fmla="*/ 170 w 420"/>
                  <a:gd name="T61" fmla="*/ 9 h 187"/>
                  <a:gd name="T62" fmla="*/ 171 w 420"/>
                  <a:gd name="T63" fmla="*/ 17 h 187"/>
                  <a:gd name="T64" fmla="*/ 177 w 420"/>
                  <a:gd name="T65" fmla="*/ 27 h 187"/>
                  <a:gd name="T66" fmla="*/ 181 w 420"/>
                  <a:gd name="T67" fmla="*/ 43 h 187"/>
                  <a:gd name="T68" fmla="*/ 180 w 420"/>
                  <a:gd name="T69" fmla="*/ 45 h 187"/>
                  <a:gd name="T70" fmla="*/ 171 w 420"/>
                  <a:gd name="T71" fmla="*/ 38 h 187"/>
                  <a:gd name="T72" fmla="*/ 160 w 420"/>
                  <a:gd name="T73" fmla="*/ 42 h 187"/>
                  <a:gd name="T74" fmla="*/ 136 w 420"/>
                  <a:gd name="T75" fmla="*/ 45 h 187"/>
                  <a:gd name="T76" fmla="*/ 135 w 420"/>
                  <a:gd name="T77" fmla="*/ 46 h 187"/>
                  <a:gd name="T78" fmla="*/ 130 w 420"/>
                  <a:gd name="T79" fmla="*/ 49 h 187"/>
                  <a:gd name="T80" fmla="*/ 126 w 420"/>
                  <a:gd name="T81" fmla="*/ 46 h 187"/>
                  <a:gd name="T82" fmla="*/ 122 w 420"/>
                  <a:gd name="T83" fmla="*/ 43 h 187"/>
                  <a:gd name="T84" fmla="*/ 112 w 420"/>
                  <a:gd name="T85" fmla="*/ 39 h 187"/>
                  <a:gd name="T86" fmla="*/ 104 w 420"/>
                  <a:gd name="T87" fmla="*/ 32 h 187"/>
                  <a:gd name="T88" fmla="*/ 93 w 420"/>
                  <a:gd name="T89" fmla="*/ 43 h 187"/>
                  <a:gd name="T90" fmla="*/ 91 w 420"/>
                  <a:gd name="T91" fmla="*/ 46 h 187"/>
                  <a:gd name="T92" fmla="*/ 86 w 420"/>
                  <a:gd name="T93" fmla="*/ 53 h 187"/>
                  <a:gd name="T94" fmla="*/ 70 w 420"/>
                  <a:gd name="T95" fmla="*/ 74 h 187"/>
                  <a:gd name="T96" fmla="*/ 58 w 420"/>
                  <a:gd name="T97" fmla="*/ 84 h 187"/>
                  <a:gd name="T98" fmla="*/ 59 w 420"/>
                  <a:gd name="T99" fmla="*/ 88 h 187"/>
                  <a:gd name="T100" fmla="*/ 63 w 420"/>
                  <a:gd name="T101" fmla="*/ 89 h 187"/>
                  <a:gd name="T102" fmla="*/ 56 w 420"/>
                  <a:gd name="T103" fmla="*/ 113 h 187"/>
                  <a:gd name="T104" fmla="*/ 43 w 420"/>
                  <a:gd name="T105" fmla="*/ 110 h 187"/>
                  <a:gd name="T106" fmla="*/ 37 w 420"/>
                  <a:gd name="T107" fmla="*/ 108 h 187"/>
                  <a:gd name="T108" fmla="*/ 34 w 420"/>
                  <a:gd name="T109" fmla="*/ 106 h 187"/>
                  <a:gd name="T110" fmla="*/ 24 w 420"/>
                  <a:gd name="T111" fmla="*/ 89 h 187"/>
                  <a:gd name="T112" fmla="*/ 20 w 420"/>
                  <a:gd name="T113" fmla="*/ 84 h 187"/>
                  <a:gd name="T114" fmla="*/ 8 w 420"/>
                  <a:gd name="T115" fmla="*/ 88 h 187"/>
                  <a:gd name="T116" fmla="*/ 2 w 420"/>
                  <a:gd name="T117" fmla="*/ 95 h 187"/>
                  <a:gd name="T118" fmla="*/ 0 w 420"/>
                  <a:gd name="T119" fmla="*/ 103 h 1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20" h="187">
                    <a:moveTo>
                      <a:pt x="420" y="187"/>
                    </a:moveTo>
                    <a:lnTo>
                      <a:pt x="413" y="183"/>
                    </a:lnTo>
                    <a:lnTo>
                      <a:pt x="398" y="183"/>
                    </a:lnTo>
                    <a:lnTo>
                      <a:pt x="397" y="182"/>
                    </a:lnTo>
                    <a:lnTo>
                      <a:pt x="394" y="182"/>
                    </a:lnTo>
                    <a:lnTo>
                      <a:pt x="393" y="180"/>
                    </a:lnTo>
                    <a:lnTo>
                      <a:pt x="391" y="178"/>
                    </a:lnTo>
                    <a:lnTo>
                      <a:pt x="386" y="161"/>
                    </a:lnTo>
                    <a:lnTo>
                      <a:pt x="381" y="154"/>
                    </a:lnTo>
                    <a:lnTo>
                      <a:pt x="378" y="143"/>
                    </a:lnTo>
                    <a:lnTo>
                      <a:pt x="378" y="139"/>
                    </a:lnTo>
                    <a:lnTo>
                      <a:pt x="387" y="119"/>
                    </a:lnTo>
                    <a:lnTo>
                      <a:pt x="382" y="113"/>
                    </a:lnTo>
                    <a:lnTo>
                      <a:pt x="382" y="112"/>
                    </a:lnTo>
                    <a:lnTo>
                      <a:pt x="371" y="106"/>
                    </a:lnTo>
                    <a:lnTo>
                      <a:pt x="369" y="106"/>
                    </a:lnTo>
                    <a:lnTo>
                      <a:pt x="360" y="109"/>
                    </a:lnTo>
                    <a:lnTo>
                      <a:pt x="357" y="109"/>
                    </a:lnTo>
                    <a:lnTo>
                      <a:pt x="353" y="108"/>
                    </a:lnTo>
                    <a:lnTo>
                      <a:pt x="350" y="108"/>
                    </a:lnTo>
                    <a:lnTo>
                      <a:pt x="351" y="106"/>
                    </a:lnTo>
                    <a:lnTo>
                      <a:pt x="344" y="98"/>
                    </a:lnTo>
                    <a:lnTo>
                      <a:pt x="334" y="91"/>
                    </a:lnTo>
                    <a:lnTo>
                      <a:pt x="331" y="88"/>
                    </a:lnTo>
                    <a:lnTo>
                      <a:pt x="331" y="87"/>
                    </a:lnTo>
                    <a:lnTo>
                      <a:pt x="330" y="80"/>
                    </a:lnTo>
                    <a:lnTo>
                      <a:pt x="330" y="77"/>
                    </a:lnTo>
                    <a:lnTo>
                      <a:pt x="329" y="74"/>
                    </a:lnTo>
                    <a:lnTo>
                      <a:pt x="327" y="73"/>
                    </a:lnTo>
                    <a:lnTo>
                      <a:pt x="324" y="69"/>
                    </a:lnTo>
                    <a:lnTo>
                      <a:pt x="311" y="60"/>
                    </a:lnTo>
                    <a:lnTo>
                      <a:pt x="309" y="59"/>
                    </a:lnTo>
                    <a:lnTo>
                      <a:pt x="307" y="55"/>
                    </a:lnTo>
                    <a:lnTo>
                      <a:pt x="290" y="36"/>
                    </a:lnTo>
                    <a:lnTo>
                      <a:pt x="290" y="32"/>
                    </a:lnTo>
                    <a:lnTo>
                      <a:pt x="287" y="22"/>
                    </a:lnTo>
                    <a:lnTo>
                      <a:pt x="285" y="21"/>
                    </a:lnTo>
                    <a:lnTo>
                      <a:pt x="285" y="20"/>
                    </a:lnTo>
                    <a:lnTo>
                      <a:pt x="284" y="20"/>
                    </a:lnTo>
                    <a:lnTo>
                      <a:pt x="284" y="17"/>
                    </a:lnTo>
                    <a:lnTo>
                      <a:pt x="283" y="14"/>
                    </a:lnTo>
                    <a:lnTo>
                      <a:pt x="281" y="13"/>
                    </a:lnTo>
                    <a:lnTo>
                      <a:pt x="281" y="12"/>
                    </a:lnTo>
                    <a:lnTo>
                      <a:pt x="278" y="10"/>
                    </a:lnTo>
                    <a:lnTo>
                      <a:pt x="273" y="5"/>
                    </a:lnTo>
                    <a:lnTo>
                      <a:pt x="267" y="5"/>
                    </a:lnTo>
                    <a:lnTo>
                      <a:pt x="259" y="2"/>
                    </a:lnTo>
                    <a:lnTo>
                      <a:pt x="257" y="0"/>
                    </a:lnTo>
                    <a:lnTo>
                      <a:pt x="256" y="0"/>
                    </a:lnTo>
                    <a:lnTo>
                      <a:pt x="235" y="16"/>
                    </a:lnTo>
                    <a:lnTo>
                      <a:pt x="231" y="16"/>
                    </a:lnTo>
                    <a:lnTo>
                      <a:pt x="223" y="14"/>
                    </a:lnTo>
                    <a:lnTo>
                      <a:pt x="218" y="9"/>
                    </a:lnTo>
                    <a:lnTo>
                      <a:pt x="209" y="5"/>
                    </a:lnTo>
                    <a:lnTo>
                      <a:pt x="192" y="0"/>
                    </a:lnTo>
                    <a:lnTo>
                      <a:pt x="190" y="2"/>
                    </a:lnTo>
                    <a:lnTo>
                      <a:pt x="186" y="2"/>
                    </a:lnTo>
                    <a:lnTo>
                      <a:pt x="186" y="3"/>
                    </a:lnTo>
                    <a:lnTo>
                      <a:pt x="171" y="3"/>
                    </a:lnTo>
                    <a:lnTo>
                      <a:pt x="171" y="5"/>
                    </a:lnTo>
                    <a:lnTo>
                      <a:pt x="170" y="7"/>
                    </a:lnTo>
                    <a:lnTo>
                      <a:pt x="170" y="9"/>
                    </a:lnTo>
                    <a:lnTo>
                      <a:pt x="171" y="14"/>
                    </a:lnTo>
                    <a:lnTo>
                      <a:pt x="171" y="17"/>
                    </a:lnTo>
                    <a:lnTo>
                      <a:pt x="174" y="21"/>
                    </a:lnTo>
                    <a:lnTo>
                      <a:pt x="177" y="27"/>
                    </a:lnTo>
                    <a:lnTo>
                      <a:pt x="181" y="39"/>
                    </a:lnTo>
                    <a:lnTo>
                      <a:pt x="181" y="43"/>
                    </a:lnTo>
                    <a:lnTo>
                      <a:pt x="180" y="43"/>
                    </a:lnTo>
                    <a:lnTo>
                      <a:pt x="180" y="45"/>
                    </a:lnTo>
                    <a:lnTo>
                      <a:pt x="174" y="39"/>
                    </a:lnTo>
                    <a:lnTo>
                      <a:pt x="171" y="38"/>
                    </a:lnTo>
                    <a:lnTo>
                      <a:pt x="170" y="38"/>
                    </a:lnTo>
                    <a:lnTo>
                      <a:pt x="160" y="42"/>
                    </a:lnTo>
                    <a:lnTo>
                      <a:pt x="142" y="45"/>
                    </a:lnTo>
                    <a:lnTo>
                      <a:pt x="136" y="45"/>
                    </a:lnTo>
                    <a:lnTo>
                      <a:pt x="136" y="46"/>
                    </a:lnTo>
                    <a:lnTo>
                      <a:pt x="135" y="46"/>
                    </a:lnTo>
                    <a:lnTo>
                      <a:pt x="132" y="48"/>
                    </a:lnTo>
                    <a:lnTo>
                      <a:pt x="130" y="49"/>
                    </a:lnTo>
                    <a:lnTo>
                      <a:pt x="128" y="46"/>
                    </a:lnTo>
                    <a:lnTo>
                      <a:pt x="126" y="46"/>
                    </a:lnTo>
                    <a:lnTo>
                      <a:pt x="123" y="45"/>
                    </a:lnTo>
                    <a:lnTo>
                      <a:pt x="122" y="43"/>
                    </a:lnTo>
                    <a:lnTo>
                      <a:pt x="117" y="43"/>
                    </a:lnTo>
                    <a:lnTo>
                      <a:pt x="112" y="39"/>
                    </a:lnTo>
                    <a:lnTo>
                      <a:pt x="107" y="36"/>
                    </a:lnTo>
                    <a:lnTo>
                      <a:pt x="104" y="32"/>
                    </a:lnTo>
                    <a:lnTo>
                      <a:pt x="101" y="29"/>
                    </a:lnTo>
                    <a:lnTo>
                      <a:pt x="93" y="43"/>
                    </a:lnTo>
                    <a:lnTo>
                      <a:pt x="93" y="46"/>
                    </a:lnTo>
                    <a:lnTo>
                      <a:pt x="91" y="46"/>
                    </a:lnTo>
                    <a:lnTo>
                      <a:pt x="90" y="49"/>
                    </a:lnTo>
                    <a:lnTo>
                      <a:pt x="86" y="53"/>
                    </a:lnTo>
                    <a:lnTo>
                      <a:pt x="76" y="69"/>
                    </a:lnTo>
                    <a:lnTo>
                      <a:pt x="70" y="74"/>
                    </a:lnTo>
                    <a:lnTo>
                      <a:pt x="69" y="77"/>
                    </a:lnTo>
                    <a:lnTo>
                      <a:pt x="58" y="84"/>
                    </a:lnTo>
                    <a:lnTo>
                      <a:pt x="58" y="87"/>
                    </a:lnTo>
                    <a:lnTo>
                      <a:pt x="59" y="88"/>
                    </a:lnTo>
                    <a:lnTo>
                      <a:pt x="60" y="88"/>
                    </a:lnTo>
                    <a:lnTo>
                      <a:pt x="63" y="89"/>
                    </a:lnTo>
                    <a:lnTo>
                      <a:pt x="56" y="110"/>
                    </a:lnTo>
                    <a:lnTo>
                      <a:pt x="56" y="113"/>
                    </a:lnTo>
                    <a:lnTo>
                      <a:pt x="47" y="110"/>
                    </a:lnTo>
                    <a:lnTo>
                      <a:pt x="43" y="110"/>
                    </a:lnTo>
                    <a:lnTo>
                      <a:pt x="38" y="109"/>
                    </a:lnTo>
                    <a:lnTo>
                      <a:pt x="37" y="108"/>
                    </a:lnTo>
                    <a:lnTo>
                      <a:pt x="36" y="108"/>
                    </a:lnTo>
                    <a:lnTo>
                      <a:pt x="34" y="106"/>
                    </a:lnTo>
                    <a:lnTo>
                      <a:pt x="26" y="91"/>
                    </a:lnTo>
                    <a:lnTo>
                      <a:pt x="24" y="89"/>
                    </a:lnTo>
                    <a:lnTo>
                      <a:pt x="20" y="87"/>
                    </a:lnTo>
                    <a:lnTo>
                      <a:pt x="20" y="84"/>
                    </a:lnTo>
                    <a:lnTo>
                      <a:pt x="15" y="84"/>
                    </a:lnTo>
                    <a:lnTo>
                      <a:pt x="8" y="88"/>
                    </a:lnTo>
                    <a:lnTo>
                      <a:pt x="2" y="94"/>
                    </a:lnTo>
                    <a:lnTo>
                      <a:pt x="2" y="95"/>
                    </a:lnTo>
                    <a:lnTo>
                      <a:pt x="0" y="99"/>
                    </a:lnTo>
                    <a:lnTo>
                      <a:pt x="0" y="10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94" name="Line 3438">
                <a:extLst>
                  <a:ext uri="{FF2B5EF4-FFF2-40B4-BE49-F238E27FC236}">
                    <a16:creationId xmlns:a16="http://schemas.microsoft.com/office/drawing/2014/main" id="{3030C340-AB49-3B58-3165-827D55BA053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4862" y="1618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95" name="Freeform 3439">
                <a:extLst>
                  <a:ext uri="{FF2B5EF4-FFF2-40B4-BE49-F238E27FC236}">
                    <a16:creationId xmlns:a16="http://schemas.microsoft.com/office/drawing/2014/main" id="{FA2CD3A2-F7D6-3BF1-AB79-1489742D6A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5" y="1623"/>
                <a:ext cx="22" cy="33"/>
              </a:xfrm>
              <a:custGeom>
                <a:avLst/>
                <a:gdLst>
                  <a:gd name="T0" fmla="*/ 76 w 88"/>
                  <a:gd name="T1" fmla="*/ 0 h 134"/>
                  <a:gd name="T2" fmla="*/ 88 w 88"/>
                  <a:gd name="T3" fmla="*/ 24 h 134"/>
                  <a:gd name="T4" fmla="*/ 85 w 88"/>
                  <a:gd name="T5" fmla="*/ 24 h 134"/>
                  <a:gd name="T6" fmla="*/ 74 w 88"/>
                  <a:gd name="T7" fmla="*/ 35 h 134"/>
                  <a:gd name="T8" fmla="*/ 72 w 88"/>
                  <a:gd name="T9" fmla="*/ 35 h 134"/>
                  <a:gd name="T10" fmla="*/ 69 w 88"/>
                  <a:gd name="T11" fmla="*/ 41 h 134"/>
                  <a:gd name="T12" fmla="*/ 68 w 88"/>
                  <a:gd name="T13" fmla="*/ 42 h 134"/>
                  <a:gd name="T14" fmla="*/ 68 w 88"/>
                  <a:gd name="T15" fmla="*/ 48 h 134"/>
                  <a:gd name="T16" fmla="*/ 67 w 88"/>
                  <a:gd name="T17" fmla="*/ 52 h 134"/>
                  <a:gd name="T18" fmla="*/ 67 w 88"/>
                  <a:gd name="T19" fmla="*/ 60 h 134"/>
                  <a:gd name="T20" fmla="*/ 65 w 88"/>
                  <a:gd name="T21" fmla="*/ 62 h 134"/>
                  <a:gd name="T22" fmla="*/ 65 w 88"/>
                  <a:gd name="T23" fmla="*/ 63 h 134"/>
                  <a:gd name="T24" fmla="*/ 62 w 88"/>
                  <a:gd name="T25" fmla="*/ 63 h 134"/>
                  <a:gd name="T26" fmla="*/ 51 w 88"/>
                  <a:gd name="T27" fmla="*/ 73 h 134"/>
                  <a:gd name="T28" fmla="*/ 44 w 88"/>
                  <a:gd name="T29" fmla="*/ 84 h 134"/>
                  <a:gd name="T30" fmla="*/ 44 w 88"/>
                  <a:gd name="T31" fmla="*/ 85 h 134"/>
                  <a:gd name="T32" fmla="*/ 43 w 88"/>
                  <a:gd name="T33" fmla="*/ 87 h 134"/>
                  <a:gd name="T34" fmla="*/ 36 w 88"/>
                  <a:gd name="T35" fmla="*/ 105 h 134"/>
                  <a:gd name="T36" fmla="*/ 25 w 88"/>
                  <a:gd name="T37" fmla="*/ 122 h 134"/>
                  <a:gd name="T38" fmla="*/ 0 w 88"/>
                  <a:gd name="T39" fmla="*/ 134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88" h="134">
                    <a:moveTo>
                      <a:pt x="76" y="0"/>
                    </a:moveTo>
                    <a:lnTo>
                      <a:pt x="88" y="24"/>
                    </a:lnTo>
                    <a:lnTo>
                      <a:pt x="85" y="24"/>
                    </a:lnTo>
                    <a:lnTo>
                      <a:pt x="74" y="35"/>
                    </a:lnTo>
                    <a:lnTo>
                      <a:pt x="72" y="35"/>
                    </a:lnTo>
                    <a:lnTo>
                      <a:pt x="69" y="41"/>
                    </a:lnTo>
                    <a:lnTo>
                      <a:pt x="68" y="42"/>
                    </a:lnTo>
                    <a:lnTo>
                      <a:pt x="68" y="48"/>
                    </a:lnTo>
                    <a:lnTo>
                      <a:pt x="67" y="52"/>
                    </a:lnTo>
                    <a:lnTo>
                      <a:pt x="67" y="60"/>
                    </a:lnTo>
                    <a:lnTo>
                      <a:pt x="65" y="62"/>
                    </a:lnTo>
                    <a:lnTo>
                      <a:pt x="65" y="63"/>
                    </a:lnTo>
                    <a:lnTo>
                      <a:pt x="62" y="63"/>
                    </a:lnTo>
                    <a:lnTo>
                      <a:pt x="51" y="73"/>
                    </a:lnTo>
                    <a:lnTo>
                      <a:pt x="44" y="84"/>
                    </a:lnTo>
                    <a:lnTo>
                      <a:pt x="44" y="85"/>
                    </a:lnTo>
                    <a:lnTo>
                      <a:pt x="43" y="87"/>
                    </a:lnTo>
                    <a:lnTo>
                      <a:pt x="36" y="105"/>
                    </a:lnTo>
                    <a:lnTo>
                      <a:pt x="25" y="122"/>
                    </a:lnTo>
                    <a:lnTo>
                      <a:pt x="0" y="13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96" name="Line 3440">
                <a:extLst>
                  <a:ext uri="{FF2B5EF4-FFF2-40B4-BE49-F238E27FC236}">
                    <a16:creationId xmlns:a16="http://schemas.microsoft.com/office/drawing/2014/main" id="{B3FD6A22-9027-C40F-E9FD-11D3D80C7A4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63" y="1620"/>
                <a:ext cx="1" cy="3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97" name="Line 3441">
                <a:extLst>
                  <a:ext uri="{FF2B5EF4-FFF2-40B4-BE49-F238E27FC236}">
                    <a16:creationId xmlns:a16="http://schemas.microsoft.com/office/drawing/2014/main" id="{0E1DF654-675C-3FDB-5B97-D28A5A76CA3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62" y="1618"/>
                <a:ext cx="2" cy="5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98" name="Freeform 3442">
                <a:extLst>
                  <a:ext uri="{FF2B5EF4-FFF2-40B4-BE49-F238E27FC236}">
                    <a16:creationId xmlns:a16="http://schemas.microsoft.com/office/drawing/2014/main" id="{B4B3501A-7F42-7E6B-3A18-115DB5CDA1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1" y="1593"/>
                <a:ext cx="38" cy="81"/>
              </a:xfrm>
              <a:custGeom>
                <a:avLst/>
                <a:gdLst>
                  <a:gd name="T0" fmla="*/ 145 w 154"/>
                  <a:gd name="T1" fmla="*/ 2 h 323"/>
                  <a:gd name="T2" fmla="*/ 152 w 154"/>
                  <a:gd name="T3" fmla="*/ 26 h 323"/>
                  <a:gd name="T4" fmla="*/ 154 w 154"/>
                  <a:gd name="T5" fmla="*/ 32 h 323"/>
                  <a:gd name="T6" fmla="*/ 141 w 154"/>
                  <a:gd name="T7" fmla="*/ 64 h 323"/>
                  <a:gd name="T8" fmla="*/ 136 w 154"/>
                  <a:gd name="T9" fmla="*/ 67 h 323"/>
                  <a:gd name="T10" fmla="*/ 119 w 154"/>
                  <a:gd name="T11" fmla="*/ 74 h 323"/>
                  <a:gd name="T12" fmla="*/ 105 w 154"/>
                  <a:gd name="T13" fmla="*/ 103 h 323"/>
                  <a:gd name="T14" fmla="*/ 97 w 154"/>
                  <a:gd name="T15" fmla="*/ 119 h 323"/>
                  <a:gd name="T16" fmla="*/ 95 w 154"/>
                  <a:gd name="T17" fmla="*/ 121 h 323"/>
                  <a:gd name="T18" fmla="*/ 88 w 154"/>
                  <a:gd name="T19" fmla="*/ 127 h 323"/>
                  <a:gd name="T20" fmla="*/ 83 w 154"/>
                  <a:gd name="T21" fmla="*/ 134 h 323"/>
                  <a:gd name="T22" fmla="*/ 76 w 154"/>
                  <a:gd name="T23" fmla="*/ 123 h 323"/>
                  <a:gd name="T24" fmla="*/ 55 w 154"/>
                  <a:gd name="T25" fmla="*/ 121 h 323"/>
                  <a:gd name="T26" fmla="*/ 42 w 154"/>
                  <a:gd name="T27" fmla="*/ 120 h 323"/>
                  <a:gd name="T28" fmla="*/ 37 w 154"/>
                  <a:gd name="T29" fmla="*/ 119 h 323"/>
                  <a:gd name="T30" fmla="*/ 34 w 154"/>
                  <a:gd name="T31" fmla="*/ 124 h 323"/>
                  <a:gd name="T32" fmla="*/ 28 w 154"/>
                  <a:gd name="T33" fmla="*/ 139 h 323"/>
                  <a:gd name="T34" fmla="*/ 24 w 154"/>
                  <a:gd name="T35" fmla="*/ 152 h 323"/>
                  <a:gd name="T36" fmla="*/ 44 w 154"/>
                  <a:gd name="T37" fmla="*/ 162 h 323"/>
                  <a:gd name="T38" fmla="*/ 16 w 154"/>
                  <a:gd name="T39" fmla="*/ 177 h 323"/>
                  <a:gd name="T40" fmla="*/ 11 w 154"/>
                  <a:gd name="T41" fmla="*/ 180 h 323"/>
                  <a:gd name="T42" fmla="*/ 3 w 154"/>
                  <a:gd name="T43" fmla="*/ 177 h 323"/>
                  <a:gd name="T44" fmla="*/ 0 w 154"/>
                  <a:gd name="T45" fmla="*/ 180 h 323"/>
                  <a:gd name="T46" fmla="*/ 10 w 154"/>
                  <a:gd name="T47" fmla="*/ 188 h 323"/>
                  <a:gd name="T48" fmla="*/ 14 w 154"/>
                  <a:gd name="T49" fmla="*/ 190 h 323"/>
                  <a:gd name="T50" fmla="*/ 17 w 154"/>
                  <a:gd name="T51" fmla="*/ 190 h 323"/>
                  <a:gd name="T52" fmla="*/ 21 w 154"/>
                  <a:gd name="T53" fmla="*/ 188 h 323"/>
                  <a:gd name="T54" fmla="*/ 24 w 154"/>
                  <a:gd name="T55" fmla="*/ 190 h 323"/>
                  <a:gd name="T56" fmla="*/ 16 w 154"/>
                  <a:gd name="T57" fmla="*/ 205 h 323"/>
                  <a:gd name="T58" fmla="*/ 17 w 154"/>
                  <a:gd name="T59" fmla="*/ 206 h 323"/>
                  <a:gd name="T60" fmla="*/ 38 w 154"/>
                  <a:gd name="T61" fmla="*/ 191 h 323"/>
                  <a:gd name="T62" fmla="*/ 48 w 154"/>
                  <a:gd name="T63" fmla="*/ 184 h 323"/>
                  <a:gd name="T64" fmla="*/ 55 w 154"/>
                  <a:gd name="T65" fmla="*/ 186 h 323"/>
                  <a:gd name="T66" fmla="*/ 56 w 154"/>
                  <a:gd name="T67" fmla="*/ 188 h 323"/>
                  <a:gd name="T68" fmla="*/ 63 w 154"/>
                  <a:gd name="T69" fmla="*/ 205 h 323"/>
                  <a:gd name="T70" fmla="*/ 78 w 154"/>
                  <a:gd name="T71" fmla="*/ 208 h 323"/>
                  <a:gd name="T72" fmla="*/ 88 w 154"/>
                  <a:gd name="T73" fmla="*/ 205 h 323"/>
                  <a:gd name="T74" fmla="*/ 91 w 154"/>
                  <a:gd name="T75" fmla="*/ 213 h 323"/>
                  <a:gd name="T76" fmla="*/ 88 w 154"/>
                  <a:gd name="T77" fmla="*/ 215 h 323"/>
                  <a:gd name="T78" fmla="*/ 87 w 154"/>
                  <a:gd name="T79" fmla="*/ 216 h 323"/>
                  <a:gd name="T80" fmla="*/ 84 w 154"/>
                  <a:gd name="T81" fmla="*/ 220 h 323"/>
                  <a:gd name="T82" fmla="*/ 80 w 154"/>
                  <a:gd name="T83" fmla="*/ 232 h 323"/>
                  <a:gd name="T84" fmla="*/ 84 w 154"/>
                  <a:gd name="T85" fmla="*/ 268 h 323"/>
                  <a:gd name="T86" fmla="*/ 97 w 154"/>
                  <a:gd name="T87" fmla="*/ 283 h 323"/>
                  <a:gd name="T88" fmla="*/ 98 w 154"/>
                  <a:gd name="T89" fmla="*/ 287 h 323"/>
                  <a:gd name="T90" fmla="*/ 91 w 154"/>
                  <a:gd name="T91" fmla="*/ 290 h 323"/>
                  <a:gd name="T92" fmla="*/ 84 w 154"/>
                  <a:gd name="T93" fmla="*/ 307 h 323"/>
                  <a:gd name="T94" fmla="*/ 85 w 154"/>
                  <a:gd name="T95" fmla="*/ 308 h 323"/>
                  <a:gd name="T96" fmla="*/ 102 w 154"/>
                  <a:gd name="T97" fmla="*/ 317 h 323"/>
                  <a:gd name="T98" fmla="*/ 106 w 154"/>
                  <a:gd name="T99" fmla="*/ 323 h 3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54" h="323">
                    <a:moveTo>
                      <a:pt x="145" y="0"/>
                    </a:moveTo>
                    <a:lnTo>
                      <a:pt x="145" y="2"/>
                    </a:lnTo>
                    <a:lnTo>
                      <a:pt x="147" y="5"/>
                    </a:lnTo>
                    <a:lnTo>
                      <a:pt x="152" y="26"/>
                    </a:lnTo>
                    <a:lnTo>
                      <a:pt x="152" y="29"/>
                    </a:lnTo>
                    <a:lnTo>
                      <a:pt x="154" y="32"/>
                    </a:lnTo>
                    <a:lnTo>
                      <a:pt x="154" y="35"/>
                    </a:lnTo>
                    <a:lnTo>
                      <a:pt x="141" y="64"/>
                    </a:lnTo>
                    <a:lnTo>
                      <a:pt x="137" y="67"/>
                    </a:lnTo>
                    <a:lnTo>
                      <a:pt x="136" y="67"/>
                    </a:lnTo>
                    <a:lnTo>
                      <a:pt x="123" y="64"/>
                    </a:lnTo>
                    <a:lnTo>
                      <a:pt x="119" y="74"/>
                    </a:lnTo>
                    <a:lnTo>
                      <a:pt x="118" y="82"/>
                    </a:lnTo>
                    <a:lnTo>
                      <a:pt x="105" y="103"/>
                    </a:lnTo>
                    <a:lnTo>
                      <a:pt x="104" y="103"/>
                    </a:lnTo>
                    <a:lnTo>
                      <a:pt x="97" y="119"/>
                    </a:lnTo>
                    <a:lnTo>
                      <a:pt x="97" y="121"/>
                    </a:lnTo>
                    <a:lnTo>
                      <a:pt x="95" y="121"/>
                    </a:lnTo>
                    <a:lnTo>
                      <a:pt x="91" y="124"/>
                    </a:lnTo>
                    <a:lnTo>
                      <a:pt x="88" y="127"/>
                    </a:lnTo>
                    <a:lnTo>
                      <a:pt x="85" y="128"/>
                    </a:lnTo>
                    <a:lnTo>
                      <a:pt x="83" y="134"/>
                    </a:lnTo>
                    <a:lnTo>
                      <a:pt x="83" y="130"/>
                    </a:lnTo>
                    <a:lnTo>
                      <a:pt x="76" y="123"/>
                    </a:lnTo>
                    <a:lnTo>
                      <a:pt x="66" y="121"/>
                    </a:lnTo>
                    <a:lnTo>
                      <a:pt x="55" y="121"/>
                    </a:lnTo>
                    <a:lnTo>
                      <a:pt x="49" y="120"/>
                    </a:lnTo>
                    <a:lnTo>
                      <a:pt x="42" y="120"/>
                    </a:lnTo>
                    <a:lnTo>
                      <a:pt x="38" y="119"/>
                    </a:lnTo>
                    <a:lnTo>
                      <a:pt x="37" y="119"/>
                    </a:lnTo>
                    <a:lnTo>
                      <a:pt x="37" y="120"/>
                    </a:lnTo>
                    <a:lnTo>
                      <a:pt x="34" y="124"/>
                    </a:lnTo>
                    <a:lnTo>
                      <a:pt x="28" y="138"/>
                    </a:lnTo>
                    <a:lnTo>
                      <a:pt x="28" y="139"/>
                    </a:lnTo>
                    <a:lnTo>
                      <a:pt x="24" y="151"/>
                    </a:lnTo>
                    <a:lnTo>
                      <a:pt x="24" y="152"/>
                    </a:lnTo>
                    <a:lnTo>
                      <a:pt x="48" y="158"/>
                    </a:lnTo>
                    <a:lnTo>
                      <a:pt x="44" y="162"/>
                    </a:lnTo>
                    <a:lnTo>
                      <a:pt x="39" y="165"/>
                    </a:lnTo>
                    <a:lnTo>
                      <a:pt x="16" y="177"/>
                    </a:lnTo>
                    <a:lnTo>
                      <a:pt x="16" y="179"/>
                    </a:lnTo>
                    <a:lnTo>
                      <a:pt x="11" y="180"/>
                    </a:lnTo>
                    <a:lnTo>
                      <a:pt x="10" y="180"/>
                    </a:lnTo>
                    <a:lnTo>
                      <a:pt x="3" y="177"/>
                    </a:lnTo>
                    <a:lnTo>
                      <a:pt x="0" y="177"/>
                    </a:lnTo>
                    <a:lnTo>
                      <a:pt x="0" y="180"/>
                    </a:lnTo>
                    <a:lnTo>
                      <a:pt x="2" y="183"/>
                    </a:lnTo>
                    <a:lnTo>
                      <a:pt x="10" y="188"/>
                    </a:lnTo>
                    <a:lnTo>
                      <a:pt x="11" y="188"/>
                    </a:lnTo>
                    <a:lnTo>
                      <a:pt x="14" y="190"/>
                    </a:lnTo>
                    <a:lnTo>
                      <a:pt x="16" y="191"/>
                    </a:lnTo>
                    <a:lnTo>
                      <a:pt x="17" y="190"/>
                    </a:lnTo>
                    <a:lnTo>
                      <a:pt x="18" y="190"/>
                    </a:lnTo>
                    <a:lnTo>
                      <a:pt x="21" y="188"/>
                    </a:lnTo>
                    <a:lnTo>
                      <a:pt x="23" y="190"/>
                    </a:lnTo>
                    <a:lnTo>
                      <a:pt x="24" y="190"/>
                    </a:lnTo>
                    <a:lnTo>
                      <a:pt x="18" y="198"/>
                    </a:lnTo>
                    <a:lnTo>
                      <a:pt x="16" y="205"/>
                    </a:lnTo>
                    <a:lnTo>
                      <a:pt x="16" y="206"/>
                    </a:lnTo>
                    <a:lnTo>
                      <a:pt x="17" y="206"/>
                    </a:lnTo>
                    <a:lnTo>
                      <a:pt x="34" y="195"/>
                    </a:lnTo>
                    <a:lnTo>
                      <a:pt x="38" y="191"/>
                    </a:lnTo>
                    <a:lnTo>
                      <a:pt x="46" y="186"/>
                    </a:lnTo>
                    <a:lnTo>
                      <a:pt x="48" y="184"/>
                    </a:lnTo>
                    <a:lnTo>
                      <a:pt x="52" y="186"/>
                    </a:lnTo>
                    <a:lnTo>
                      <a:pt x="55" y="186"/>
                    </a:lnTo>
                    <a:lnTo>
                      <a:pt x="56" y="187"/>
                    </a:lnTo>
                    <a:lnTo>
                      <a:pt x="56" y="188"/>
                    </a:lnTo>
                    <a:lnTo>
                      <a:pt x="59" y="198"/>
                    </a:lnTo>
                    <a:lnTo>
                      <a:pt x="63" y="205"/>
                    </a:lnTo>
                    <a:lnTo>
                      <a:pt x="68" y="208"/>
                    </a:lnTo>
                    <a:lnTo>
                      <a:pt x="78" y="208"/>
                    </a:lnTo>
                    <a:lnTo>
                      <a:pt x="84" y="205"/>
                    </a:lnTo>
                    <a:lnTo>
                      <a:pt x="88" y="205"/>
                    </a:lnTo>
                    <a:lnTo>
                      <a:pt x="91" y="211"/>
                    </a:lnTo>
                    <a:lnTo>
                      <a:pt x="91" y="213"/>
                    </a:lnTo>
                    <a:lnTo>
                      <a:pt x="90" y="213"/>
                    </a:lnTo>
                    <a:lnTo>
                      <a:pt x="88" y="215"/>
                    </a:lnTo>
                    <a:lnTo>
                      <a:pt x="88" y="216"/>
                    </a:lnTo>
                    <a:lnTo>
                      <a:pt x="87" y="216"/>
                    </a:lnTo>
                    <a:lnTo>
                      <a:pt x="84" y="219"/>
                    </a:lnTo>
                    <a:lnTo>
                      <a:pt x="84" y="220"/>
                    </a:lnTo>
                    <a:lnTo>
                      <a:pt x="83" y="222"/>
                    </a:lnTo>
                    <a:lnTo>
                      <a:pt x="80" y="232"/>
                    </a:lnTo>
                    <a:lnTo>
                      <a:pt x="80" y="257"/>
                    </a:lnTo>
                    <a:lnTo>
                      <a:pt x="84" y="268"/>
                    </a:lnTo>
                    <a:lnTo>
                      <a:pt x="94" y="280"/>
                    </a:lnTo>
                    <a:lnTo>
                      <a:pt x="97" y="283"/>
                    </a:lnTo>
                    <a:lnTo>
                      <a:pt x="97" y="286"/>
                    </a:lnTo>
                    <a:lnTo>
                      <a:pt x="98" y="287"/>
                    </a:lnTo>
                    <a:lnTo>
                      <a:pt x="97" y="287"/>
                    </a:lnTo>
                    <a:lnTo>
                      <a:pt x="91" y="290"/>
                    </a:lnTo>
                    <a:lnTo>
                      <a:pt x="87" y="294"/>
                    </a:lnTo>
                    <a:lnTo>
                      <a:pt x="84" y="307"/>
                    </a:lnTo>
                    <a:lnTo>
                      <a:pt x="84" y="308"/>
                    </a:lnTo>
                    <a:lnTo>
                      <a:pt x="85" y="308"/>
                    </a:lnTo>
                    <a:lnTo>
                      <a:pt x="94" y="310"/>
                    </a:lnTo>
                    <a:lnTo>
                      <a:pt x="102" y="317"/>
                    </a:lnTo>
                    <a:lnTo>
                      <a:pt x="105" y="320"/>
                    </a:lnTo>
                    <a:lnTo>
                      <a:pt x="106" y="32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99" name="Freeform 3443">
                <a:extLst>
                  <a:ext uri="{FF2B5EF4-FFF2-40B4-BE49-F238E27FC236}">
                    <a16:creationId xmlns:a16="http://schemas.microsoft.com/office/drawing/2014/main" id="{559EB56A-80BA-AAF3-A28C-2946524C34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6" y="1576"/>
                <a:ext cx="5" cy="6"/>
              </a:xfrm>
              <a:custGeom>
                <a:avLst/>
                <a:gdLst>
                  <a:gd name="T0" fmla="*/ 0 w 21"/>
                  <a:gd name="T1" fmla="*/ 24 h 24"/>
                  <a:gd name="T2" fmla="*/ 7 w 21"/>
                  <a:gd name="T3" fmla="*/ 12 h 24"/>
                  <a:gd name="T4" fmla="*/ 17 w 21"/>
                  <a:gd name="T5" fmla="*/ 0 h 24"/>
                  <a:gd name="T6" fmla="*/ 21 w 21"/>
                  <a:gd name="T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" h="24">
                    <a:moveTo>
                      <a:pt x="0" y="24"/>
                    </a:moveTo>
                    <a:lnTo>
                      <a:pt x="7" y="12"/>
                    </a:lnTo>
                    <a:lnTo>
                      <a:pt x="17" y="0"/>
                    </a:lnTo>
                    <a:lnTo>
                      <a:pt x="21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00" name="Freeform 3444">
                <a:extLst>
                  <a:ext uri="{FF2B5EF4-FFF2-40B4-BE49-F238E27FC236}">
                    <a16:creationId xmlns:a16="http://schemas.microsoft.com/office/drawing/2014/main" id="{10EAF2DA-5F7A-E760-41EF-2CC9A11396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5" y="1674"/>
                <a:ext cx="62" cy="22"/>
              </a:xfrm>
              <a:custGeom>
                <a:avLst/>
                <a:gdLst>
                  <a:gd name="T0" fmla="*/ 249 w 249"/>
                  <a:gd name="T1" fmla="*/ 0 h 87"/>
                  <a:gd name="T2" fmla="*/ 247 w 249"/>
                  <a:gd name="T3" fmla="*/ 1 h 87"/>
                  <a:gd name="T4" fmla="*/ 245 w 249"/>
                  <a:gd name="T5" fmla="*/ 2 h 87"/>
                  <a:gd name="T6" fmla="*/ 242 w 249"/>
                  <a:gd name="T7" fmla="*/ 4 h 87"/>
                  <a:gd name="T8" fmla="*/ 219 w 249"/>
                  <a:gd name="T9" fmla="*/ 26 h 87"/>
                  <a:gd name="T10" fmla="*/ 213 w 249"/>
                  <a:gd name="T11" fmla="*/ 29 h 87"/>
                  <a:gd name="T12" fmla="*/ 212 w 249"/>
                  <a:gd name="T13" fmla="*/ 29 h 87"/>
                  <a:gd name="T14" fmla="*/ 209 w 249"/>
                  <a:gd name="T15" fmla="*/ 27 h 87"/>
                  <a:gd name="T16" fmla="*/ 208 w 249"/>
                  <a:gd name="T17" fmla="*/ 24 h 87"/>
                  <a:gd name="T18" fmla="*/ 206 w 249"/>
                  <a:gd name="T19" fmla="*/ 23 h 87"/>
                  <a:gd name="T20" fmla="*/ 206 w 249"/>
                  <a:gd name="T21" fmla="*/ 20 h 87"/>
                  <a:gd name="T22" fmla="*/ 201 w 249"/>
                  <a:gd name="T23" fmla="*/ 16 h 87"/>
                  <a:gd name="T24" fmla="*/ 188 w 249"/>
                  <a:gd name="T25" fmla="*/ 10 h 87"/>
                  <a:gd name="T26" fmla="*/ 187 w 249"/>
                  <a:gd name="T27" fmla="*/ 8 h 87"/>
                  <a:gd name="T28" fmla="*/ 187 w 249"/>
                  <a:gd name="T29" fmla="*/ 13 h 87"/>
                  <a:gd name="T30" fmla="*/ 182 w 249"/>
                  <a:gd name="T31" fmla="*/ 17 h 87"/>
                  <a:gd name="T32" fmla="*/ 171 w 249"/>
                  <a:gd name="T33" fmla="*/ 23 h 87"/>
                  <a:gd name="T34" fmla="*/ 170 w 249"/>
                  <a:gd name="T35" fmla="*/ 24 h 87"/>
                  <a:gd name="T36" fmla="*/ 168 w 249"/>
                  <a:gd name="T37" fmla="*/ 24 h 87"/>
                  <a:gd name="T38" fmla="*/ 168 w 249"/>
                  <a:gd name="T39" fmla="*/ 26 h 87"/>
                  <a:gd name="T40" fmla="*/ 161 w 249"/>
                  <a:gd name="T41" fmla="*/ 24 h 87"/>
                  <a:gd name="T42" fmla="*/ 161 w 249"/>
                  <a:gd name="T43" fmla="*/ 23 h 87"/>
                  <a:gd name="T44" fmla="*/ 159 w 249"/>
                  <a:gd name="T45" fmla="*/ 23 h 87"/>
                  <a:gd name="T46" fmla="*/ 145 w 249"/>
                  <a:gd name="T47" fmla="*/ 29 h 87"/>
                  <a:gd name="T48" fmla="*/ 138 w 249"/>
                  <a:gd name="T49" fmla="*/ 34 h 87"/>
                  <a:gd name="T50" fmla="*/ 131 w 249"/>
                  <a:gd name="T51" fmla="*/ 47 h 87"/>
                  <a:gd name="T52" fmla="*/ 129 w 249"/>
                  <a:gd name="T53" fmla="*/ 51 h 87"/>
                  <a:gd name="T54" fmla="*/ 129 w 249"/>
                  <a:gd name="T55" fmla="*/ 54 h 87"/>
                  <a:gd name="T56" fmla="*/ 131 w 249"/>
                  <a:gd name="T57" fmla="*/ 57 h 87"/>
                  <a:gd name="T58" fmla="*/ 129 w 249"/>
                  <a:gd name="T59" fmla="*/ 58 h 87"/>
                  <a:gd name="T60" fmla="*/ 127 w 249"/>
                  <a:gd name="T61" fmla="*/ 60 h 87"/>
                  <a:gd name="T62" fmla="*/ 125 w 249"/>
                  <a:gd name="T63" fmla="*/ 60 h 87"/>
                  <a:gd name="T64" fmla="*/ 117 w 249"/>
                  <a:gd name="T65" fmla="*/ 53 h 87"/>
                  <a:gd name="T66" fmla="*/ 115 w 249"/>
                  <a:gd name="T67" fmla="*/ 48 h 87"/>
                  <a:gd name="T68" fmla="*/ 115 w 249"/>
                  <a:gd name="T69" fmla="*/ 47 h 87"/>
                  <a:gd name="T70" fmla="*/ 117 w 249"/>
                  <a:gd name="T71" fmla="*/ 45 h 87"/>
                  <a:gd name="T72" fmla="*/ 107 w 249"/>
                  <a:gd name="T73" fmla="*/ 45 h 87"/>
                  <a:gd name="T74" fmla="*/ 106 w 249"/>
                  <a:gd name="T75" fmla="*/ 47 h 87"/>
                  <a:gd name="T76" fmla="*/ 110 w 249"/>
                  <a:gd name="T77" fmla="*/ 61 h 87"/>
                  <a:gd name="T78" fmla="*/ 107 w 249"/>
                  <a:gd name="T79" fmla="*/ 64 h 87"/>
                  <a:gd name="T80" fmla="*/ 103 w 249"/>
                  <a:gd name="T81" fmla="*/ 72 h 87"/>
                  <a:gd name="T82" fmla="*/ 103 w 249"/>
                  <a:gd name="T83" fmla="*/ 79 h 87"/>
                  <a:gd name="T84" fmla="*/ 100 w 249"/>
                  <a:gd name="T85" fmla="*/ 84 h 87"/>
                  <a:gd name="T86" fmla="*/ 99 w 249"/>
                  <a:gd name="T87" fmla="*/ 84 h 87"/>
                  <a:gd name="T88" fmla="*/ 82 w 249"/>
                  <a:gd name="T89" fmla="*/ 87 h 87"/>
                  <a:gd name="T90" fmla="*/ 67 w 249"/>
                  <a:gd name="T91" fmla="*/ 87 h 87"/>
                  <a:gd name="T92" fmla="*/ 55 w 249"/>
                  <a:gd name="T93" fmla="*/ 86 h 87"/>
                  <a:gd name="T94" fmla="*/ 55 w 249"/>
                  <a:gd name="T95" fmla="*/ 82 h 87"/>
                  <a:gd name="T96" fmla="*/ 47 w 249"/>
                  <a:gd name="T97" fmla="*/ 83 h 87"/>
                  <a:gd name="T98" fmla="*/ 43 w 249"/>
                  <a:gd name="T99" fmla="*/ 83 h 87"/>
                  <a:gd name="T100" fmla="*/ 40 w 249"/>
                  <a:gd name="T101" fmla="*/ 82 h 87"/>
                  <a:gd name="T102" fmla="*/ 40 w 249"/>
                  <a:gd name="T103" fmla="*/ 80 h 87"/>
                  <a:gd name="T104" fmla="*/ 39 w 249"/>
                  <a:gd name="T105" fmla="*/ 75 h 87"/>
                  <a:gd name="T106" fmla="*/ 34 w 249"/>
                  <a:gd name="T107" fmla="*/ 74 h 87"/>
                  <a:gd name="T108" fmla="*/ 20 w 249"/>
                  <a:gd name="T109" fmla="*/ 74 h 87"/>
                  <a:gd name="T110" fmla="*/ 14 w 249"/>
                  <a:gd name="T111" fmla="*/ 75 h 87"/>
                  <a:gd name="T112" fmla="*/ 8 w 249"/>
                  <a:gd name="T113" fmla="*/ 80 h 87"/>
                  <a:gd name="T114" fmla="*/ 5 w 249"/>
                  <a:gd name="T115" fmla="*/ 82 h 87"/>
                  <a:gd name="T116" fmla="*/ 2 w 249"/>
                  <a:gd name="T117" fmla="*/ 84 h 87"/>
                  <a:gd name="T118" fmla="*/ 0 w 249"/>
                  <a:gd name="T119" fmla="*/ 86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49" h="87">
                    <a:moveTo>
                      <a:pt x="249" y="0"/>
                    </a:moveTo>
                    <a:lnTo>
                      <a:pt x="247" y="1"/>
                    </a:lnTo>
                    <a:lnTo>
                      <a:pt x="245" y="2"/>
                    </a:lnTo>
                    <a:lnTo>
                      <a:pt x="242" y="4"/>
                    </a:lnTo>
                    <a:lnTo>
                      <a:pt x="219" y="26"/>
                    </a:lnTo>
                    <a:lnTo>
                      <a:pt x="213" y="29"/>
                    </a:lnTo>
                    <a:lnTo>
                      <a:pt x="212" y="29"/>
                    </a:lnTo>
                    <a:lnTo>
                      <a:pt x="209" y="27"/>
                    </a:lnTo>
                    <a:lnTo>
                      <a:pt x="208" y="24"/>
                    </a:lnTo>
                    <a:lnTo>
                      <a:pt x="206" y="23"/>
                    </a:lnTo>
                    <a:lnTo>
                      <a:pt x="206" y="20"/>
                    </a:lnTo>
                    <a:lnTo>
                      <a:pt x="201" y="16"/>
                    </a:lnTo>
                    <a:lnTo>
                      <a:pt x="188" y="10"/>
                    </a:lnTo>
                    <a:lnTo>
                      <a:pt x="187" y="8"/>
                    </a:lnTo>
                    <a:lnTo>
                      <a:pt x="187" y="13"/>
                    </a:lnTo>
                    <a:lnTo>
                      <a:pt x="182" y="17"/>
                    </a:lnTo>
                    <a:lnTo>
                      <a:pt x="171" y="23"/>
                    </a:lnTo>
                    <a:lnTo>
                      <a:pt x="170" y="24"/>
                    </a:lnTo>
                    <a:lnTo>
                      <a:pt x="168" y="24"/>
                    </a:lnTo>
                    <a:lnTo>
                      <a:pt x="168" y="26"/>
                    </a:lnTo>
                    <a:lnTo>
                      <a:pt x="161" y="24"/>
                    </a:lnTo>
                    <a:lnTo>
                      <a:pt x="161" y="23"/>
                    </a:lnTo>
                    <a:lnTo>
                      <a:pt x="159" y="23"/>
                    </a:lnTo>
                    <a:lnTo>
                      <a:pt x="145" y="29"/>
                    </a:lnTo>
                    <a:lnTo>
                      <a:pt x="138" y="34"/>
                    </a:lnTo>
                    <a:lnTo>
                      <a:pt x="131" y="47"/>
                    </a:lnTo>
                    <a:lnTo>
                      <a:pt x="129" y="51"/>
                    </a:lnTo>
                    <a:lnTo>
                      <a:pt x="129" y="54"/>
                    </a:lnTo>
                    <a:lnTo>
                      <a:pt x="131" y="57"/>
                    </a:lnTo>
                    <a:lnTo>
                      <a:pt x="129" y="58"/>
                    </a:lnTo>
                    <a:lnTo>
                      <a:pt x="127" y="60"/>
                    </a:lnTo>
                    <a:lnTo>
                      <a:pt x="125" y="60"/>
                    </a:lnTo>
                    <a:lnTo>
                      <a:pt x="117" y="53"/>
                    </a:lnTo>
                    <a:lnTo>
                      <a:pt x="115" y="48"/>
                    </a:lnTo>
                    <a:lnTo>
                      <a:pt x="115" y="47"/>
                    </a:lnTo>
                    <a:lnTo>
                      <a:pt x="117" y="45"/>
                    </a:lnTo>
                    <a:lnTo>
                      <a:pt x="107" y="45"/>
                    </a:lnTo>
                    <a:lnTo>
                      <a:pt x="106" y="47"/>
                    </a:lnTo>
                    <a:lnTo>
                      <a:pt x="110" y="61"/>
                    </a:lnTo>
                    <a:lnTo>
                      <a:pt x="107" y="64"/>
                    </a:lnTo>
                    <a:lnTo>
                      <a:pt x="103" y="72"/>
                    </a:lnTo>
                    <a:lnTo>
                      <a:pt x="103" y="79"/>
                    </a:lnTo>
                    <a:lnTo>
                      <a:pt x="100" y="84"/>
                    </a:lnTo>
                    <a:lnTo>
                      <a:pt x="99" y="84"/>
                    </a:lnTo>
                    <a:lnTo>
                      <a:pt x="82" y="87"/>
                    </a:lnTo>
                    <a:lnTo>
                      <a:pt x="67" y="87"/>
                    </a:lnTo>
                    <a:lnTo>
                      <a:pt x="55" y="86"/>
                    </a:lnTo>
                    <a:lnTo>
                      <a:pt x="55" y="82"/>
                    </a:lnTo>
                    <a:lnTo>
                      <a:pt x="47" y="83"/>
                    </a:lnTo>
                    <a:lnTo>
                      <a:pt x="43" y="83"/>
                    </a:lnTo>
                    <a:lnTo>
                      <a:pt x="40" y="82"/>
                    </a:lnTo>
                    <a:lnTo>
                      <a:pt x="40" y="80"/>
                    </a:lnTo>
                    <a:lnTo>
                      <a:pt x="39" y="75"/>
                    </a:lnTo>
                    <a:lnTo>
                      <a:pt x="34" y="74"/>
                    </a:lnTo>
                    <a:lnTo>
                      <a:pt x="20" y="74"/>
                    </a:lnTo>
                    <a:lnTo>
                      <a:pt x="14" y="75"/>
                    </a:lnTo>
                    <a:lnTo>
                      <a:pt x="8" y="80"/>
                    </a:lnTo>
                    <a:lnTo>
                      <a:pt x="5" y="82"/>
                    </a:lnTo>
                    <a:lnTo>
                      <a:pt x="2" y="84"/>
                    </a:lnTo>
                    <a:lnTo>
                      <a:pt x="0" y="8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01" name="Freeform 3445">
                <a:extLst>
                  <a:ext uri="{FF2B5EF4-FFF2-40B4-BE49-F238E27FC236}">
                    <a16:creationId xmlns:a16="http://schemas.microsoft.com/office/drawing/2014/main" id="{ABA430B0-D205-A15C-B82E-7FF7E63EA8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7" y="1669"/>
                <a:ext cx="22" cy="40"/>
              </a:xfrm>
              <a:custGeom>
                <a:avLst/>
                <a:gdLst>
                  <a:gd name="T0" fmla="*/ 0 w 87"/>
                  <a:gd name="T1" fmla="*/ 20 h 161"/>
                  <a:gd name="T2" fmla="*/ 16 w 87"/>
                  <a:gd name="T3" fmla="*/ 12 h 161"/>
                  <a:gd name="T4" fmla="*/ 19 w 87"/>
                  <a:gd name="T5" fmla="*/ 8 h 161"/>
                  <a:gd name="T6" fmla="*/ 22 w 87"/>
                  <a:gd name="T7" fmla="*/ 7 h 161"/>
                  <a:gd name="T8" fmla="*/ 23 w 87"/>
                  <a:gd name="T9" fmla="*/ 5 h 161"/>
                  <a:gd name="T10" fmla="*/ 37 w 87"/>
                  <a:gd name="T11" fmla="*/ 0 h 161"/>
                  <a:gd name="T12" fmla="*/ 39 w 87"/>
                  <a:gd name="T13" fmla="*/ 3 h 161"/>
                  <a:gd name="T14" fmla="*/ 42 w 87"/>
                  <a:gd name="T15" fmla="*/ 4 h 161"/>
                  <a:gd name="T16" fmla="*/ 51 w 87"/>
                  <a:gd name="T17" fmla="*/ 7 h 161"/>
                  <a:gd name="T18" fmla="*/ 52 w 87"/>
                  <a:gd name="T19" fmla="*/ 5 h 161"/>
                  <a:gd name="T20" fmla="*/ 53 w 87"/>
                  <a:gd name="T21" fmla="*/ 5 h 161"/>
                  <a:gd name="T22" fmla="*/ 56 w 87"/>
                  <a:gd name="T23" fmla="*/ 7 h 161"/>
                  <a:gd name="T24" fmla="*/ 56 w 87"/>
                  <a:gd name="T25" fmla="*/ 10 h 161"/>
                  <a:gd name="T26" fmla="*/ 55 w 87"/>
                  <a:gd name="T27" fmla="*/ 11 h 161"/>
                  <a:gd name="T28" fmla="*/ 55 w 87"/>
                  <a:gd name="T29" fmla="*/ 12 h 161"/>
                  <a:gd name="T30" fmla="*/ 53 w 87"/>
                  <a:gd name="T31" fmla="*/ 14 h 161"/>
                  <a:gd name="T32" fmla="*/ 52 w 87"/>
                  <a:gd name="T33" fmla="*/ 18 h 161"/>
                  <a:gd name="T34" fmla="*/ 52 w 87"/>
                  <a:gd name="T35" fmla="*/ 22 h 161"/>
                  <a:gd name="T36" fmla="*/ 51 w 87"/>
                  <a:gd name="T37" fmla="*/ 37 h 161"/>
                  <a:gd name="T38" fmla="*/ 51 w 87"/>
                  <a:gd name="T39" fmla="*/ 39 h 161"/>
                  <a:gd name="T40" fmla="*/ 48 w 87"/>
                  <a:gd name="T41" fmla="*/ 49 h 161"/>
                  <a:gd name="T42" fmla="*/ 46 w 87"/>
                  <a:gd name="T43" fmla="*/ 58 h 161"/>
                  <a:gd name="T44" fmla="*/ 46 w 87"/>
                  <a:gd name="T45" fmla="*/ 63 h 161"/>
                  <a:gd name="T46" fmla="*/ 48 w 87"/>
                  <a:gd name="T47" fmla="*/ 65 h 161"/>
                  <a:gd name="T48" fmla="*/ 48 w 87"/>
                  <a:gd name="T49" fmla="*/ 68 h 161"/>
                  <a:gd name="T50" fmla="*/ 51 w 87"/>
                  <a:gd name="T51" fmla="*/ 74 h 161"/>
                  <a:gd name="T52" fmla="*/ 55 w 87"/>
                  <a:gd name="T53" fmla="*/ 85 h 161"/>
                  <a:gd name="T54" fmla="*/ 56 w 87"/>
                  <a:gd name="T55" fmla="*/ 87 h 161"/>
                  <a:gd name="T56" fmla="*/ 56 w 87"/>
                  <a:gd name="T57" fmla="*/ 89 h 161"/>
                  <a:gd name="T58" fmla="*/ 58 w 87"/>
                  <a:gd name="T59" fmla="*/ 97 h 161"/>
                  <a:gd name="T60" fmla="*/ 55 w 87"/>
                  <a:gd name="T61" fmla="*/ 107 h 161"/>
                  <a:gd name="T62" fmla="*/ 55 w 87"/>
                  <a:gd name="T63" fmla="*/ 111 h 161"/>
                  <a:gd name="T64" fmla="*/ 53 w 87"/>
                  <a:gd name="T65" fmla="*/ 114 h 161"/>
                  <a:gd name="T66" fmla="*/ 52 w 87"/>
                  <a:gd name="T67" fmla="*/ 118 h 161"/>
                  <a:gd name="T68" fmla="*/ 49 w 87"/>
                  <a:gd name="T69" fmla="*/ 121 h 161"/>
                  <a:gd name="T70" fmla="*/ 45 w 87"/>
                  <a:gd name="T71" fmla="*/ 121 h 161"/>
                  <a:gd name="T72" fmla="*/ 42 w 87"/>
                  <a:gd name="T73" fmla="*/ 118 h 161"/>
                  <a:gd name="T74" fmla="*/ 42 w 87"/>
                  <a:gd name="T75" fmla="*/ 117 h 161"/>
                  <a:gd name="T76" fmla="*/ 35 w 87"/>
                  <a:gd name="T77" fmla="*/ 116 h 161"/>
                  <a:gd name="T78" fmla="*/ 31 w 87"/>
                  <a:gd name="T79" fmla="*/ 125 h 161"/>
                  <a:gd name="T80" fmla="*/ 30 w 87"/>
                  <a:gd name="T81" fmla="*/ 137 h 161"/>
                  <a:gd name="T82" fmla="*/ 30 w 87"/>
                  <a:gd name="T83" fmla="*/ 138 h 161"/>
                  <a:gd name="T84" fmla="*/ 37 w 87"/>
                  <a:gd name="T85" fmla="*/ 144 h 161"/>
                  <a:gd name="T86" fmla="*/ 39 w 87"/>
                  <a:gd name="T87" fmla="*/ 145 h 161"/>
                  <a:gd name="T88" fmla="*/ 48 w 87"/>
                  <a:gd name="T89" fmla="*/ 140 h 161"/>
                  <a:gd name="T90" fmla="*/ 63 w 87"/>
                  <a:gd name="T91" fmla="*/ 144 h 161"/>
                  <a:gd name="T92" fmla="*/ 66 w 87"/>
                  <a:gd name="T93" fmla="*/ 145 h 161"/>
                  <a:gd name="T94" fmla="*/ 69 w 87"/>
                  <a:gd name="T95" fmla="*/ 149 h 161"/>
                  <a:gd name="T96" fmla="*/ 69 w 87"/>
                  <a:gd name="T97" fmla="*/ 151 h 161"/>
                  <a:gd name="T98" fmla="*/ 70 w 87"/>
                  <a:gd name="T99" fmla="*/ 152 h 161"/>
                  <a:gd name="T100" fmla="*/ 70 w 87"/>
                  <a:gd name="T101" fmla="*/ 154 h 161"/>
                  <a:gd name="T102" fmla="*/ 75 w 87"/>
                  <a:gd name="T103" fmla="*/ 154 h 161"/>
                  <a:gd name="T104" fmla="*/ 76 w 87"/>
                  <a:gd name="T105" fmla="*/ 152 h 161"/>
                  <a:gd name="T106" fmla="*/ 84 w 87"/>
                  <a:gd name="T107" fmla="*/ 159 h 161"/>
                  <a:gd name="T108" fmla="*/ 86 w 87"/>
                  <a:gd name="T109" fmla="*/ 161 h 161"/>
                  <a:gd name="T110" fmla="*/ 87 w 87"/>
                  <a:gd name="T111" fmla="*/ 159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87" h="161">
                    <a:moveTo>
                      <a:pt x="0" y="20"/>
                    </a:moveTo>
                    <a:lnTo>
                      <a:pt x="16" y="12"/>
                    </a:lnTo>
                    <a:lnTo>
                      <a:pt x="19" y="8"/>
                    </a:lnTo>
                    <a:lnTo>
                      <a:pt x="22" y="7"/>
                    </a:lnTo>
                    <a:lnTo>
                      <a:pt x="23" y="5"/>
                    </a:lnTo>
                    <a:lnTo>
                      <a:pt x="37" y="0"/>
                    </a:lnTo>
                    <a:lnTo>
                      <a:pt x="39" y="3"/>
                    </a:lnTo>
                    <a:lnTo>
                      <a:pt x="42" y="4"/>
                    </a:lnTo>
                    <a:lnTo>
                      <a:pt x="51" y="7"/>
                    </a:lnTo>
                    <a:lnTo>
                      <a:pt x="52" y="5"/>
                    </a:lnTo>
                    <a:lnTo>
                      <a:pt x="53" y="5"/>
                    </a:lnTo>
                    <a:lnTo>
                      <a:pt x="56" y="7"/>
                    </a:lnTo>
                    <a:lnTo>
                      <a:pt x="56" y="10"/>
                    </a:lnTo>
                    <a:lnTo>
                      <a:pt x="55" y="11"/>
                    </a:lnTo>
                    <a:lnTo>
                      <a:pt x="55" y="12"/>
                    </a:lnTo>
                    <a:lnTo>
                      <a:pt x="53" y="14"/>
                    </a:lnTo>
                    <a:lnTo>
                      <a:pt x="52" y="18"/>
                    </a:lnTo>
                    <a:lnTo>
                      <a:pt x="52" y="22"/>
                    </a:lnTo>
                    <a:lnTo>
                      <a:pt x="51" y="37"/>
                    </a:lnTo>
                    <a:lnTo>
                      <a:pt x="51" y="39"/>
                    </a:lnTo>
                    <a:lnTo>
                      <a:pt x="48" y="49"/>
                    </a:lnTo>
                    <a:lnTo>
                      <a:pt x="46" y="58"/>
                    </a:lnTo>
                    <a:lnTo>
                      <a:pt x="46" y="63"/>
                    </a:lnTo>
                    <a:lnTo>
                      <a:pt x="48" y="65"/>
                    </a:lnTo>
                    <a:lnTo>
                      <a:pt x="48" y="68"/>
                    </a:lnTo>
                    <a:lnTo>
                      <a:pt x="51" y="74"/>
                    </a:lnTo>
                    <a:lnTo>
                      <a:pt x="55" y="85"/>
                    </a:lnTo>
                    <a:lnTo>
                      <a:pt x="56" y="87"/>
                    </a:lnTo>
                    <a:lnTo>
                      <a:pt x="56" y="89"/>
                    </a:lnTo>
                    <a:lnTo>
                      <a:pt x="58" y="97"/>
                    </a:lnTo>
                    <a:lnTo>
                      <a:pt x="55" y="107"/>
                    </a:lnTo>
                    <a:lnTo>
                      <a:pt x="55" y="111"/>
                    </a:lnTo>
                    <a:lnTo>
                      <a:pt x="53" y="114"/>
                    </a:lnTo>
                    <a:lnTo>
                      <a:pt x="52" y="118"/>
                    </a:lnTo>
                    <a:lnTo>
                      <a:pt x="49" y="121"/>
                    </a:lnTo>
                    <a:lnTo>
                      <a:pt x="45" y="121"/>
                    </a:lnTo>
                    <a:lnTo>
                      <a:pt x="42" y="118"/>
                    </a:lnTo>
                    <a:lnTo>
                      <a:pt x="42" y="117"/>
                    </a:lnTo>
                    <a:lnTo>
                      <a:pt x="35" y="116"/>
                    </a:lnTo>
                    <a:lnTo>
                      <a:pt x="31" y="125"/>
                    </a:lnTo>
                    <a:lnTo>
                      <a:pt x="30" y="137"/>
                    </a:lnTo>
                    <a:lnTo>
                      <a:pt x="30" y="138"/>
                    </a:lnTo>
                    <a:lnTo>
                      <a:pt x="37" y="144"/>
                    </a:lnTo>
                    <a:lnTo>
                      <a:pt x="39" y="145"/>
                    </a:lnTo>
                    <a:lnTo>
                      <a:pt x="48" y="140"/>
                    </a:lnTo>
                    <a:lnTo>
                      <a:pt x="63" y="144"/>
                    </a:lnTo>
                    <a:lnTo>
                      <a:pt x="66" y="145"/>
                    </a:lnTo>
                    <a:lnTo>
                      <a:pt x="69" y="149"/>
                    </a:lnTo>
                    <a:lnTo>
                      <a:pt x="69" y="151"/>
                    </a:lnTo>
                    <a:lnTo>
                      <a:pt x="70" y="152"/>
                    </a:lnTo>
                    <a:lnTo>
                      <a:pt x="70" y="154"/>
                    </a:lnTo>
                    <a:lnTo>
                      <a:pt x="75" y="154"/>
                    </a:lnTo>
                    <a:lnTo>
                      <a:pt x="76" y="152"/>
                    </a:lnTo>
                    <a:lnTo>
                      <a:pt x="84" y="159"/>
                    </a:lnTo>
                    <a:lnTo>
                      <a:pt x="86" y="161"/>
                    </a:lnTo>
                    <a:lnTo>
                      <a:pt x="87" y="15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02" name="Freeform 3446">
                <a:extLst>
                  <a:ext uri="{FF2B5EF4-FFF2-40B4-BE49-F238E27FC236}">
                    <a16:creationId xmlns:a16="http://schemas.microsoft.com/office/drawing/2014/main" id="{373AB5D4-FDF5-C07D-3633-2D86FA196A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2" y="1648"/>
                <a:ext cx="33" cy="14"/>
              </a:xfrm>
              <a:custGeom>
                <a:avLst/>
                <a:gdLst>
                  <a:gd name="T0" fmla="*/ 133 w 133"/>
                  <a:gd name="T1" fmla="*/ 33 h 58"/>
                  <a:gd name="T2" fmla="*/ 131 w 133"/>
                  <a:gd name="T3" fmla="*/ 32 h 58"/>
                  <a:gd name="T4" fmla="*/ 116 w 133"/>
                  <a:gd name="T5" fmla="*/ 40 h 58"/>
                  <a:gd name="T6" fmla="*/ 109 w 133"/>
                  <a:gd name="T7" fmla="*/ 40 h 58"/>
                  <a:gd name="T8" fmla="*/ 109 w 133"/>
                  <a:gd name="T9" fmla="*/ 28 h 58"/>
                  <a:gd name="T10" fmla="*/ 106 w 133"/>
                  <a:gd name="T11" fmla="*/ 25 h 58"/>
                  <a:gd name="T12" fmla="*/ 102 w 133"/>
                  <a:gd name="T13" fmla="*/ 22 h 58"/>
                  <a:gd name="T14" fmla="*/ 94 w 133"/>
                  <a:gd name="T15" fmla="*/ 22 h 58"/>
                  <a:gd name="T16" fmla="*/ 89 w 133"/>
                  <a:gd name="T17" fmla="*/ 19 h 58"/>
                  <a:gd name="T18" fmla="*/ 88 w 133"/>
                  <a:gd name="T19" fmla="*/ 18 h 58"/>
                  <a:gd name="T20" fmla="*/ 85 w 133"/>
                  <a:gd name="T21" fmla="*/ 7 h 58"/>
                  <a:gd name="T22" fmla="*/ 81 w 133"/>
                  <a:gd name="T23" fmla="*/ 2 h 58"/>
                  <a:gd name="T24" fmla="*/ 75 w 133"/>
                  <a:gd name="T25" fmla="*/ 2 h 58"/>
                  <a:gd name="T26" fmla="*/ 67 w 133"/>
                  <a:gd name="T27" fmla="*/ 1 h 58"/>
                  <a:gd name="T28" fmla="*/ 65 w 133"/>
                  <a:gd name="T29" fmla="*/ 0 h 58"/>
                  <a:gd name="T30" fmla="*/ 64 w 133"/>
                  <a:gd name="T31" fmla="*/ 1 h 58"/>
                  <a:gd name="T32" fmla="*/ 58 w 133"/>
                  <a:gd name="T33" fmla="*/ 9 h 58"/>
                  <a:gd name="T34" fmla="*/ 57 w 133"/>
                  <a:gd name="T35" fmla="*/ 9 h 58"/>
                  <a:gd name="T36" fmla="*/ 35 w 133"/>
                  <a:gd name="T37" fmla="*/ 57 h 58"/>
                  <a:gd name="T38" fmla="*/ 35 w 133"/>
                  <a:gd name="T39" fmla="*/ 58 h 58"/>
                  <a:gd name="T40" fmla="*/ 31 w 133"/>
                  <a:gd name="T41" fmla="*/ 58 h 58"/>
                  <a:gd name="T42" fmla="*/ 25 w 133"/>
                  <a:gd name="T43" fmla="*/ 55 h 58"/>
                  <a:gd name="T44" fmla="*/ 24 w 133"/>
                  <a:gd name="T45" fmla="*/ 55 h 58"/>
                  <a:gd name="T46" fmla="*/ 11 w 133"/>
                  <a:gd name="T47" fmla="*/ 48 h 58"/>
                  <a:gd name="T48" fmla="*/ 4 w 133"/>
                  <a:gd name="T49" fmla="*/ 46 h 58"/>
                  <a:gd name="T50" fmla="*/ 1 w 133"/>
                  <a:gd name="T51" fmla="*/ 45 h 58"/>
                  <a:gd name="T52" fmla="*/ 0 w 133"/>
                  <a:gd name="T53" fmla="*/ 45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33" h="58">
                    <a:moveTo>
                      <a:pt x="133" y="33"/>
                    </a:moveTo>
                    <a:lnTo>
                      <a:pt x="131" y="32"/>
                    </a:lnTo>
                    <a:lnTo>
                      <a:pt x="116" y="40"/>
                    </a:lnTo>
                    <a:lnTo>
                      <a:pt x="109" y="40"/>
                    </a:lnTo>
                    <a:lnTo>
                      <a:pt x="109" y="28"/>
                    </a:lnTo>
                    <a:lnTo>
                      <a:pt x="106" y="25"/>
                    </a:lnTo>
                    <a:lnTo>
                      <a:pt x="102" y="22"/>
                    </a:lnTo>
                    <a:lnTo>
                      <a:pt x="94" y="22"/>
                    </a:lnTo>
                    <a:lnTo>
                      <a:pt x="89" y="19"/>
                    </a:lnTo>
                    <a:lnTo>
                      <a:pt x="88" y="18"/>
                    </a:lnTo>
                    <a:lnTo>
                      <a:pt x="85" y="7"/>
                    </a:lnTo>
                    <a:lnTo>
                      <a:pt x="81" y="2"/>
                    </a:lnTo>
                    <a:lnTo>
                      <a:pt x="75" y="2"/>
                    </a:lnTo>
                    <a:lnTo>
                      <a:pt x="67" y="1"/>
                    </a:lnTo>
                    <a:lnTo>
                      <a:pt x="65" y="0"/>
                    </a:lnTo>
                    <a:lnTo>
                      <a:pt x="64" y="1"/>
                    </a:lnTo>
                    <a:lnTo>
                      <a:pt x="58" y="9"/>
                    </a:lnTo>
                    <a:lnTo>
                      <a:pt x="57" y="9"/>
                    </a:lnTo>
                    <a:lnTo>
                      <a:pt x="35" y="57"/>
                    </a:lnTo>
                    <a:lnTo>
                      <a:pt x="35" y="58"/>
                    </a:lnTo>
                    <a:lnTo>
                      <a:pt x="31" y="58"/>
                    </a:lnTo>
                    <a:lnTo>
                      <a:pt x="25" y="55"/>
                    </a:lnTo>
                    <a:lnTo>
                      <a:pt x="24" y="55"/>
                    </a:lnTo>
                    <a:lnTo>
                      <a:pt x="11" y="48"/>
                    </a:lnTo>
                    <a:lnTo>
                      <a:pt x="4" y="46"/>
                    </a:lnTo>
                    <a:lnTo>
                      <a:pt x="1" y="45"/>
                    </a:lnTo>
                    <a:lnTo>
                      <a:pt x="0" y="4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03" name="Freeform 3447">
                <a:extLst>
                  <a:ext uri="{FF2B5EF4-FFF2-40B4-BE49-F238E27FC236}">
                    <a16:creationId xmlns:a16="http://schemas.microsoft.com/office/drawing/2014/main" id="{C29A8A31-DFD5-EE47-B51B-ADB237D323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9" y="1656"/>
                <a:ext cx="26" cy="39"/>
              </a:xfrm>
              <a:custGeom>
                <a:avLst/>
                <a:gdLst>
                  <a:gd name="T0" fmla="*/ 103 w 103"/>
                  <a:gd name="T1" fmla="*/ 158 h 158"/>
                  <a:gd name="T2" fmla="*/ 94 w 103"/>
                  <a:gd name="T3" fmla="*/ 140 h 158"/>
                  <a:gd name="T4" fmla="*/ 91 w 103"/>
                  <a:gd name="T5" fmla="*/ 139 h 158"/>
                  <a:gd name="T6" fmla="*/ 90 w 103"/>
                  <a:gd name="T7" fmla="*/ 139 h 158"/>
                  <a:gd name="T8" fmla="*/ 89 w 103"/>
                  <a:gd name="T9" fmla="*/ 140 h 158"/>
                  <a:gd name="T10" fmla="*/ 87 w 103"/>
                  <a:gd name="T11" fmla="*/ 140 h 158"/>
                  <a:gd name="T12" fmla="*/ 84 w 103"/>
                  <a:gd name="T13" fmla="*/ 137 h 158"/>
                  <a:gd name="T14" fmla="*/ 63 w 103"/>
                  <a:gd name="T15" fmla="*/ 123 h 158"/>
                  <a:gd name="T16" fmla="*/ 51 w 103"/>
                  <a:gd name="T17" fmla="*/ 120 h 158"/>
                  <a:gd name="T18" fmla="*/ 43 w 103"/>
                  <a:gd name="T19" fmla="*/ 122 h 158"/>
                  <a:gd name="T20" fmla="*/ 40 w 103"/>
                  <a:gd name="T21" fmla="*/ 125 h 158"/>
                  <a:gd name="T22" fmla="*/ 19 w 103"/>
                  <a:gd name="T23" fmla="*/ 139 h 158"/>
                  <a:gd name="T24" fmla="*/ 16 w 103"/>
                  <a:gd name="T25" fmla="*/ 140 h 158"/>
                  <a:gd name="T26" fmla="*/ 13 w 103"/>
                  <a:gd name="T27" fmla="*/ 140 h 158"/>
                  <a:gd name="T28" fmla="*/ 3 w 103"/>
                  <a:gd name="T29" fmla="*/ 139 h 158"/>
                  <a:gd name="T30" fmla="*/ 0 w 103"/>
                  <a:gd name="T31" fmla="*/ 137 h 158"/>
                  <a:gd name="T32" fmla="*/ 0 w 103"/>
                  <a:gd name="T33" fmla="*/ 136 h 158"/>
                  <a:gd name="T34" fmla="*/ 3 w 103"/>
                  <a:gd name="T35" fmla="*/ 126 h 158"/>
                  <a:gd name="T36" fmla="*/ 3 w 103"/>
                  <a:gd name="T37" fmla="*/ 120 h 158"/>
                  <a:gd name="T38" fmla="*/ 6 w 103"/>
                  <a:gd name="T39" fmla="*/ 108 h 158"/>
                  <a:gd name="T40" fmla="*/ 5 w 103"/>
                  <a:gd name="T41" fmla="*/ 101 h 158"/>
                  <a:gd name="T42" fmla="*/ 5 w 103"/>
                  <a:gd name="T43" fmla="*/ 98 h 158"/>
                  <a:gd name="T44" fmla="*/ 2 w 103"/>
                  <a:gd name="T45" fmla="*/ 91 h 158"/>
                  <a:gd name="T46" fmla="*/ 2 w 103"/>
                  <a:gd name="T47" fmla="*/ 89 h 158"/>
                  <a:gd name="T48" fmla="*/ 5 w 103"/>
                  <a:gd name="T49" fmla="*/ 89 h 158"/>
                  <a:gd name="T50" fmla="*/ 9 w 103"/>
                  <a:gd name="T51" fmla="*/ 88 h 158"/>
                  <a:gd name="T52" fmla="*/ 10 w 103"/>
                  <a:gd name="T53" fmla="*/ 88 h 158"/>
                  <a:gd name="T54" fmla="*/ 13 w 103"/>
                  <a:gd name="T55" fmla="*/ 87 h 158"/>
                  <a:gd name="T56" fmla="*/ 13 w 103"/>
                  <a:gd name="T57" fmla="*/ 84 h 158"/>
                  <a:gd name="T58" fmla="*/ 12 w 103"/>
                  <a:gd name="T59" fmla="*/ 74 h 158"/>
                  <a:gd name="T60" fmla="*/ 12 w 103"/>
                  <a:gd name="T61" fmla="*/ 63 h 158"/>
                  <a:gd name="T62" fmla="*/ 13 w 103"/>
                  <a:gd name="T63" fmla="*/ 63 h 158"/>
                  <a:gd name="T64" fmla="*/ 20 w 103"/>
                  <a:gd name="T65" fmla="*/ 59 h 158"/>
                  <a:gd name="T66" fmla="*/ 22 w 103"/>
                  <a:gd name="T67" fmla="*/ 57 h 158"/>
                  <a:gd name="T68" fmla="*/ 23 w 103"/>
                  <a:gd name="T69" fmla="*/ 55 h 158"/>
                  <a:gd name="T70" fmla="*/ 24 w 103"/>
                  <a:gd name="T71" fmla="*/ 53 h 158"/>
                  <a:gd name="T72" fmla="*/ 27 w 103"/>
                  <a:gd name="T73" fmla="*/ 49 h 158"/>
                  <a:gd name="T74" fmla="*/ 23 w 103"/>
                  <a:gd name="T75" fmla="*/ 45 h 158"/>
                  <a:gd name="T76" fmla="*/ 23 w 103"/>
                  <a:gd name="T77" fmla="*/ 43 h 158"/>
                  <a:gd name="T78" fmla="*/ 22 w 103"/>
                  <a:gd name="T79" fmla="*/ 42 h 158"/>
                  <a:gd name="T80" fmla="*/ 22 w 103"/>
                  <a:gd name="T81" fmla="*/ 41 h 158"/>
                  <a:gd name="T82" fmla="*/ 20 w 103"/>
                  <a:gd name="T83" fmla="*/ 38 h 158"/>
                  <a:gd name="T84" fmla="*/ 20 w 103"/>
                  <a:gd name="T85" fmla="*/ 27 h 158"/>
                  <a:gd name="T86" fmla="*/ 22 w 103"/>
                  <a:gd name="T87" fmla="*/ 20 h 158"/>
                  <a:gd name="T88" fmla="*/ 23 w 103"/>
                  <a:gd name="T89" fmla="*/ 4 h 158"/>
                  <a:gd name="T90" fmla="*/ 22 w 103"/>
                  <a:gd name="T91" fmla="*/ 0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03" h="158">
                    <a:moveTo>
                      <a:pt x="103" y="158"/>
                    </a:moveTo>
                    <a:lnTo>
                      <a:pt x="94" y="140"/>
                    </a:lnTo>
                    <a:lnTo>
                      <a:pt x="91" y="139"/>
                    </a:lnTo>
                    <a:lnTo>
                      <a:pt x="90" y="139"/>
                    </a:lnTo>
                    <a:lnTo>
                      <a:pt x="89" y="140"/>
                    </a:lnTo>
                    <a:lnTo>
                      <a:pt x="87" y="140"/>
                    </a:lnTo>
                    <a:lnTo>
                      <a:pt x="84" y="137"/>
                    </a:lnTo>
                    <a:lnTo>
                      <a:pt x="63" y="123"/>
                    </a:lnTo>
                    <a:lnTo>
                      <a:pt x="51" y="120"/>
                    </a:lnTo>
                    <a:lnTo>
                      <a:pt x="43" y="122"/>
                    </a:lnTo>
                    <a:lnTo>
                      <a:pt x="40" y="125"/>
                    </a:lnTo>
                    <a:lnTo>
                      <a:pt x="19" y="139"/>
                    </a:lnTo>
                    <a:lnTo>
                      <a:pt x="16" y="140"/>
                    </a:lnTo>
                    <a:lnTo>
                      <a:pt x="13" y="140"/>
                    </a:lnTo>
                    <a:lnTo>
                      <a:pt x="3" y="139"/>
                    </a:lnTo>
                    <a:lnTo>
                      <a:pt x="0" y="137"/>
                    </a:lnTo>
                    <a:lnTo>
                      <a:pt x="0" y="136"/>
                    </a:lnTo>
                    <a:lnTo>
                      <a:pt x="3" y="126"/>
                    </a:lnTo>
                    <a:lnTo>
                      <a:pt x="3" y="120"/>
                    </a:lnTo>
                    <a:lnTo>
                      <a:pt x="6" y="108"/>
                    </a:lnTo>
                    <a:lnTo>
                      <a:pt x="5" y="101"/>
                    </a:lnTo>
                    <a:lnTo>
                      <a:pt x="5" y="98"/>
                    </a:lnTo>
                    <a:lnTo>
                      <a:pt x="2" y="91"/>
                    </a:lnTo>
                    <a:lnTo>
                      <a:pt x="2" y="89"/>
                    </a:lnTo>
                    <a:lnTo>
                      <a:pt x="5" y="89"/>
                    </a:lnTo>
                    <a:lnTo>
                      <a:pt x="9" y="88"/>
                    </a:lnTo>
                    <a:lnTo>
                      <a:pt x="10" y="88"/>
                    </a:lnTo>
                    <a:lnTo>
                      <a:pt x="13" y="87"/>
                    </a:lnTo>
                    <a:lnTo>
                      <a:pt x="13" y="84"/>
                    </a:lnTo>
                    <a:lnTo>
                      <a:pt x="12" y="74"/>
                    </a:lnTo>
                    <a:lnTo>
                      <a:pt x="12" y="63"/>
                    </a:lnTo>
                    <a:lnTo>
                      <a:pt x="13" y="63"/>
                    </a:lnTo>
                    <a:lnTo>
                      <a:pt x="20" y="59"/>
                    </a:lnTo>
                    <a:lnTo>
                      <a:pt x="22" y="57"/>
                    </a:lnTo>
                    <a:lnTo>
                      <a:pt x="23" y="55"/>
                    </a:lnTo>
                    <a:lnTo>
                      <a:pt x="24" y="53"/>
                    </a:lnTo>
                    <a:lnTo>
                      <a:pt x="27" y="49"/>
                    </a:lnTo>
                    <a:lnTo>
                      <a:pt x="23" y="45"/>
                    </a:lnTo>
                    <a:lnTo>
                      <a:pt x="23" y="43"/>
                    </a:lnTo>
                    <a:lnTo>
                      <a:pt x="22" y="42"/>
                    </a:lnTo>
                    <a:lnTo>
                      <a:pt x="22" y="41"/>
                    </a:lnTo>
                    <a:lnTo>
                      <a:pt x="20" y="38"/>
                    </a:lnTo>
                    <a:lnTo>
                      <a:pt x="20" y="27"/>
                    </a:lnTo>
                    <a:lnTo>
                      <a:pt x="22" y="20"/>
                    </a:lnTo>
                    <a:lnTo>
                      <a:pt x="23" y="4"/>
                    </a:lnTo>
                    <a:lnTo>
                      <a:pt x="22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04" name="Freeform 3448">
                <a:extLst>
                  <a:ext uri="{FF2B5EF4-FFF2-40B4-BE49-F238E27FC236}">
                    <a16:creationId xmlns:a16="http://schemas.microsoft.com/office/drawing/2014/main" id="{3C069B18-AA09-23AA-D7C2-F809236C82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3" y="1695"/>
                <a:ext cx="11" cy="20"/>
              </a:xfrm>
              <a:custGeom>
                <a:avLst/>
                <a:gdLst>
                  <a:gd name="T0" fmla="*/ 42 w 47"/>
                  <a:gd name="T1" fmla="*/ 79 h 79"/>
                  <a:gd name="T2" fmla="*/ 43 w 47"/>
                  <a:gd name="T3" fmla="*/ 78 h 79"/>
                  <a:gd name="T4" fmla="*/ 43 w 47"/>
                  <a:gd name="T5" fmla="*/ 77 h 79"/>
                  <a:gd name="T6" fmla="*/ 44 w 47"/>
                  <a:gd name="T7" fmla="*/ 77 h 79"/>
                  <a:gd name="T8" fmla="*/ 44 w 47"/>
                  <a:gd name="T9" fmla="*/ 72 h 79"/>
                  <a:gd name="T10" fmla="*/ 47 w 47"/>
                  <a:gd name="T11" fmla="*/ 68 h 79"/>
                  <a:gd name="T12" fmla="*/ 47 w 47"/>
                  <a:gd name="T13" fmla="*/ 67 h 79"/>
                  <a:gd name="T14" fmla="*/ 46 w 47"/>
                  <a:gd name="T15" fmla="*/ 65 h 79"/>
                  <a:gd name="T16" fmla="*/ 34 w 47"/>
                  <a:gd name="T17" fmla="*/ 65 h 79"/>
                  <a:gd name="T18" fmla="*/ 24 w 47"/>
                  <a:gd name="T19" fmla="*/ 63 h 79"/>
                  <a:gd name="T20" fmla="*/ 17 w 47"/>
                  <a:gd name="T21" fmla="*/ 58 h 79"/>
                  <a:gd name="T22" fmla="*/ 11 w 47"/>
                  <a:gd name="T23" fmla="*/ 52 h 79"/>
                  <a:gd name="T24" fmla="*/ 1 w 47"/>
                  <a:gd name="T25" fmla="*/ 38 h 79"/>
                  <a:gd name="T26" fmla="*/ 0 w 47"/>
                  <a:gd name="T27" fmla="*/ 38 h 79"/>
                  <a:gd name="T28" fmla="*/ 0 w 47"/>
                  <a:gd name="T29" fmla="*/ 36 h 79"/>
                  <a:gd name="T30" fmla="*/ 1 w 47"/>
                  <a:gd name="T31" fmla="*/ 29 h 79"/>
                  <a:gd name="T32" fmla="*/ 1 w 47"/>
                  <a:gd name="T33" fmla="*/ 27 h 79"/>
                  <a:gd name="T34" fmla="*/ 0 w 47"/>
                  <a:gd name="T35" fmla="*/ 27 h 79"/>
                  <a:gd name="T36" fmla="*/ 3 w 47"/>
                  <a:gd name="T37" fmla="*/ 12 h 79"/>
                  <a:gd name="T38" fmla="*/ 5 w 47"/>
                  <a:gd name="T39" fmla="*/ 8 h 79"/>
                  <a:gd name="T40" fmla="*/ 5 w 47"/>
                  <a:gd name="T41" fmla="*/ 7 h 79"/>
                  <a:gd name="T42" fmla="*/ 7 w 47"/>
                  <a:gd name="T43" fmla="*/ 5 h 79"/>
                  <a:gd name="T44" fmla="*/ 7 w 47"/>
                  <a:gd name="T45" fmla="*/ 4 h 79"/>
                  <a:gd name="T46" fmla="*/ 10 w 47"/>
                  <a:gd name="T47" fmla="*/ 3 h 79"/>
                  <a:gd name="T48" fmla="*/ 10 w 47"/>
                  <a:gd name="T49" fmla="*/ 0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47" h="79">
                    <a:moveTo>
                      <a:pt x="42" y="79"/>
                    </a:moveTo>
                    <a:lnTo>
                      <a:pt x="43" y="78"/>
                    </a:lnTo>
                    <a:lnTo>
                      <a:pt x="43" y="77"/>
                    </a:lnTo>
                    <a:lnTo>
                      <a:pt x="44" y="77"/>
                    </a:lnTo>
                    <a:lnTo>
                      <a:pt x="44" y="72"/>
                    </a:lnTo>
                    <a:lnTo>
                      <a:pt x="47" y="68"/>
                    </a:lnTo>
                    <a:lnTo>
                      <a:pt x="47" y="67"/>
                    </a:lnTo>
                    <a:lnTo>
                      <a:pt x="46" y="65"/>
                    </a:lnTo>
                    <a:lnTo>
                      <a:pt x="34" y="65"/>
                    </a:lnTo>
                    <a:lnTo>
                      <a:pt x="24" y="63"/>
                    </a:lnTo>
                    <a:lnTo>
                      <a:pt x="17" y="58"/>
                    </a:lnTo>
                    <a:lnTo>
                      <a:pt x="11" y="52"/>
                    </a:lnTo>
                    <a:lnTo>
                      <a:pt x="1" y="38"/>
                    </a:lnTo>
                    <a:lnTo>
                      <a:pt x="0" y="38"/>
                    </a:lnTo>
                    <a:lnTo>
                      <a:pt x="0" y="36"/>
                    </a:lnTo>
                    <a:lnTo>
                      <a:pt x="1" y="29"/>
                    </a:lnTo>
                    <a:lnTo>
                      <a:pt x="1" y="27"/>
                    </a:lnTo>
                    <a:lnTo>
                      <a:pt x="0" y="27"/>
                    </a:lnTo>
                    <a:lnTo>
                      <a:pt x="3" y="12"/>
                    </a:lnTo>
                    <a:lnTo>
                      <a:pt x="5" y="8"/>
                    </a:lnTo>
                    <a:lnTo>
                      <a:pt x="5" y="7"/>
                    </a:lnTo>
                    <a:lnTo>
                      <a:pt x="7" y="5"/>
                    </a:lnTo>
                    <a:lnTo>
                      <a:pt x="7" y="4"/>
                    </a:lnTo>
                    <a:lnTo>
                      <a:pt x="10" y="3"/>
                    </a:lnTo>
                    <a:lnTo>
                      <a:pt x="1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05" name="Freeform 3449">
                <a:extLst>
                  <a:ext uri="{FF2B5EF4-FFF2-40B4-BE49-F238E27FC236}">
                    <a16:creationId xmlns:a16="http://schemas.microsoft.com/office/drawing/2014/main" id="{37B372AE-0E08-BA00-D917-ED782190B2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7" y="1712"/>
                <a:ext cx="16" cy="4"/>
              </a:xfrm>
              <a:custGeom>
                <a:avLst/>
                <a:gdLst>
                  <a:gd name="T0" fmla="*/ 63 w 63"/>
                  <a:gd name="T1" fmla="*/ 14 h 17"/>
                  <a:gd name="T2" fmla="*/ 47 w 63"/>
                  <a:gd name="T3" fmla="*/ 17 h 17"/>
                  <a:gd name="T4" fmla="*/ 40 w 63"/>
                  <a:gd name="T5" fmla="*/ 17 h 17"/>
                  <a:gd name="T6" fmla="*/ 35 w 63"/>
                  <a:gd name="T7" fmla="*/ 16 h 17"/>
                  <a:gd name="T8" fmla="*/ 26 w 63"/>
                  <a:gd name="T9" fmla="*/ 9 h 17"/>
                  <a:gd name="T10" fmla="*/ 24 w 63"/>
                  <a:gd name="T11" fmla="*/ 6 h 17"/>
                  <a:gd name="T12" fmla="*/ 24 w 63"/>
                  <a:gd name="T13" fmla="*/ 3 h 17"/>
                  <a:gd name="T14" fmla="*/ 22 w 63"/>
                  <a:gd name="T15" fmla="*/ 2 h 17"/>
                  <a:gd name="T16" fmla="*/ 22 w 63"/>
                  <a:gd name="T17" fmla="*/ 0 h 17"/>
                  <a:gd name="T18" fmla="*/ 0 w 63"/>
                  <a:gd name="T19" fmla="*/ 1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3" h="17">
                    <a:moveTo>
                      <a:pt x="63" y="14"/>
                    </a:moveTo>
                    <a:lnTo>
                      <a:pt x="47" y="17"/>
                    </a:lnTo>
                    <a:lnTo>
                      <a:pt x="40" y="17"/>
                    </a:lnTo>
                    <a:lnTo>
                      <a:pt x="35" y="16"/>
                    </a:lnTo>
                    <a:lnTo>
                      <a:pt x="26" y="9"/>
                    </a:lnTo>
                    <a:lnTo>
                      <a:pt x="24" y="6"/>
                    </a:lnTo>
                    <a:lnTo>
                      <a:pt x="24" y="3"/>
                    </a:lnTo>
                    <a:lnTo>
                      <a:pt x="22" y="2"/>
                    </a:lnTo>
                    <a:lnTo>
                      <a:pt x="22" y="0"/>
                    </a:lnTo>
                    <a:lnTo>
                      <a:pt x="0" y="1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06" name="Freeform 3450">
                <a:extLst>
                  <a:ext uri="{FF2B5EF4-FFF2-40B4-BE49-F238E27FC236}">
                    <a16:creationId xmlns:a16="http://schemas.microsoft.com/office/drawing/2014/main" id="{38C20B70-0E5C-E0D9-657B-065CFAED75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1" y="1715"/>
                <a:ext cx="21" cy="54"/>
              </a:xfrm>
              <a:custGeom>
                <a:avLst/>
                <a:gdLst>
                  <a:gd name="T0" fmla="*/ 0 w 86"/>
                  <a:gd name="T1" fmla="*/ 214 h 214"/>
                  <a:gd name="T2" fmla="*/ 1 w 86"/>
                  <a:gd name="T3" fmla="*/ 213 h 214"/>
                  <a:gd name="T4" fmla="*/ 4 w 86"/>
                  <a:gd name="T5" fmla="*/ 211 h 214"/>
                  <a:gd name="T6" fmla="*/ 8 w 86"/>
                  <a:gd name="T7" fmla="*/ 207 h 214"/>
                  <a:gd name="T8" fmla="*/ 14 w 86"/>
                  <a:gd name="T9" fmla="*/ 197 h 214"/>
                  <a:gd name="T10" fmla="*/ 35 w 86"/>
                  <a:gd name="T11" fmla="*/ 167 h 214"/>
                  <a:gd name="T12" fmla="*/ 32 w 86"/>
                  <a:gd name="T13" fmla="*/ 163 h 214"/>
                  <a:gd name="T14" fmla="*/ 25 w 86"/>
                  <a:gd name="T15" fmla="*/ 157 h 214"/>
                  <a:gd name="T16" fmla="*/ 24 w 86"/>
                  <a:gd name="T17" fmla="*/ 154 h 214"/>
                  <a:gd name="T18" fmla="*/ 25 w 86"/>
                  <a:gd name="T19" fmla="*/ 154 h 214"/>
                  <a:gd name="T20" fmla="*/ 28 w 86"/>
                  <a:gd name="T21" fmla="*/ 150 h 214"/>
                  <a:gd name="T22" fmla="*/ 35 w 86"/>
                  <a:gd name="T23" fmla="*/ 143 h 214"/>
                  <a:gd name="T24" fmla="*/ 46 w 86"/>
                  <a:gd name="T25" fmla="*/ 139 h 214"/>
                  <a:gd name="T26" fmla="*/ 65 w 86"/>
                  <a:gd name="T27" fmla="*/ 135 h 214"/>
                  <a:gd name="T28" fmla="*/ 71 w 86"/>
                  <a:gd name="T29" fmla="*/ 136 h 214"/>
                  <a:gd name="T30" fmla="*/ 72 w 86"/>
                  <a:gd name="T31" fmla="*/ 137 h 214"/>
                  <a:gd name="T32" fmla="*/ 74 w 86"/>
                  <a:gd name="T33" fmla="*/ 136 h 214"/>
                  <a:gd name="T34" fmla="*/ 85 w 86"/>
                  <a:gd name="T35" fmla="*/ 119 h 214"/>
                  <a:gd name="T36" fmla="*/ 86 w 86"/>
                  <a:gd name="T37" fmla="*/ 118 h 214"/>
                  <a:gd name="T38" fmla="*/ 85 w 86"/>
                  <a:gd name="T39" fmla="*/ 116 h 214"/>
                  <a:gd name="T40" fmla="*/ 85 w 86"/>
                  <a:gd name="T41" fmla="*/ 115 h 214"/>
                  <a:gd name="T42" fmla="*/ 79 w 86"/>
                  <a:gd name="T43" fmla="*/ 105 h 214"/>
                  <a:gd name="T44" fmla="*/ 79 w 86"/>
                  <a:gd name="T45" fmla="*/ 104 h 214"/>
                  <a:gd name="T46" fmla="*/ 78 w 86"/>
                  <a:gd name="T47" fmla="*/ 103 h 214"/>
                  <a:gd name="T48" fmla="*/ 70 w 86"/>
                  <a:gd name="T49" fmla="*/ 97 h 214"/>
                  <a:gd name="T50" fmla="*/ 67 w 86"/>
                  <a:gd name="T51" fmla="*/ 98 h 214"/>
                  <a:gd name="T52" fmla="*/ 68 w 86"/>
                  <a:gd name="T53" fmla="*/ 96 h 214"/>
                  <a:gd name="T54" fmla="*/ 77 w 86"/>
                  <a:gd name="T55" fmla="*/ 89 h 214"/>
                  <a:gd name="T56" fmla="*/ 82 w 86"/>
                  <a:gd name="T57" fmla="*/ 80 h 214"/>
                  <a:gd name="T58" fmla="*/ 82 w 86"/>
                  <a:gd name="T59" fmla="*/ 75 h 214"/>
                  <a:gd name="T60" fmla="*/ 81 w 86"/>
                  <a:gd name="T61" fmla="*/ 72 h 214"/>
                  <a:gd name="T62" fmla="*/ 75 w 86"/>
                  <a:gd name="T63" fmla="*/ 51 h 214"/>
                  <a:gd name="T64" fmla="*/ 75 w 86"/>
                  <a:gd name="T65" fmla="*/ 48 h 214"/>
                  <a:gd name="T66" fmla="*/ 77 w 86"/>
                  <a:gd name="T67" fmla="*/ 43 h 214"/>
                  <a:gd name="T68" fmla="*/ 77 w 86"/>
                  <a:gd name="T69" fmla="*/ 40 h 214"/>
                  <a:gd name="T70" fmla="*/ 78 w 86"/>
                  <a:gd name="T71" fmla="*/ 37 h 214"/>
                  <a:gd name="T72" fmla="*/ 79 w 86"/>
                  <a:gd name="T73" fmla="*/ 36 h 214"/>
                  <a:gd name="T74" fmla="*/ 82 w 86"/>
                  <a:gd name="T75" fmla="*/ 31 h 214"/>
                  <a:gd name="T76" fmla="*/ 82 w 86"/>
                  <a:gd name="T77" fmla="*/ 29 h 214"/>
                  <a:gd name="T78" fmla="*/ 84 w 86"/>
                  <a:gd name="T79" fmla="*/ 27 h 214"/>
                  <a:gd name="T80" fmla="*/ 85 w 86"/>
                  <a:gd name="T81" fmla="*/ 24 h 214"/>
                  <a:gd name="T82" fmla="*/ 82 w 86"/>
                  <a:gd name="T83" fmla="*/ 24 h 214"/>
                  <a:gd name="T84" fmla="*/ 39 w 86"/>
                  <a:gd name="T85" fmla="*/ 19 h 214"/>
                  <a:gd name="T86" fmla="*/ 36 w 86"/>
                  <a:gd name="T87" fmla="*/ 19 h 214"/>
                  <a:gd name="T88" fmla="*/ 11 w 86"/>
                  <a:gd name="T89" fmla="*/ 0 h 214"/>
                  <a:gd name="T90" fmla="*/ 10 w 86"/>
                  <a:gd name="T91" fmla="*/ 0 h 2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86" h="214">
                    <a:moveTo>
                      <a:pt x="0" y="214"/>
                    </a:moveTo>
                    <a:lnTo>
                      <a:pt x="1" y="213"/>
                    </a:lnTo>
                    <a:lnTo>
                      <a:pt x="4" y="211"/>
                    </a:lnTo>
                    <a:lnTo>
                      <a:pt x="8" y="207"/>
                    </a:lnTo>
                    <a:lnTo>
                      <a:pt x="14" y="197"/>
                    </a:lnTo>
                    <a:lnTo>
                      <a:pt x="35" y="167"/>
                    </a:lnTo>
                    <a:lnTo>
                      <a:pt x="32" y="163"/>
                    </a:lnTo>
                    <a:lnTo>
                      <a:pt x="25" y="157"/>
                    </a:lnTo>
                    <a:lnTo>
                      <a:pt x="24" y="154"/>
                    </a:lnTo>
                    <a:lnTo>
                      <a:pt x="25" y="154"/>
                    </a:lnTo>
                    <a:lnTo>
                      <a:pt x="28" y="150"/>
                    </a:lnTo>
                    <a:lnTo>
                      <a:pt x="35" y="143"/>
                    </a:lnTo>
                    <a:lnTo>
                      <a:pt x="46" y="139"/>
                    </a:lnTo>
                    <a:lnTo>
                      <a:pt x="65" y="135"/>
                    </a:lnTo>
                    <a:lnTo>
                      <a:pt x="71" y="136"/>
                    </a:lnTo>
                    <a:lnTo>
                      <a:pt x="72" y="137"/>
                    </a:lnTo>
                    <a:lnTo>
                      <a:pt x="74" y="136"/>
                    </a:lnTo>
                    <a:lnTo>
                      <a:pt x="85" y="119"/>
                    </a:lnTo>
                    <a:lnTo>
                      <a:pt x="86" y="118"/>
                    </a:lnTo>
                    <a:lnTo>
                      <a:pt x="85" y="116"/>
                    </a:lnTo>
                    <a:lnTo>
                      <a:pt x="85" y="115"/>
                    </a:lnTo>
                    <a:lnTo>
                      <a:pt x="79" y="105"/>
                    </a:lnTo>
                    <a:lnTo>
                      <a:pt x="79" y="104"/>
                    </a:lnTo>
                    <a:lnTo>
                      <a:pt x="78" y="103"/>
                    </a:lnTo>
                    <a:lnTo>
                      <a:pt x="70" y="97"/>
                    </a:lnTo>
                    <a:lnTo>
                      <a:pt x="67" y="98"/>
                    </a:lnTo>
                    <a:lnTo>
                      <a:pt x="68" y="96"/>
                    </a:lnTo>
                    <a:lnTo>
                      <a:pt x="77" y="89"/>
                    </a:lnTo>
                    <a:lnTo>
                      <a:pt x="82" y="80"/>
                    </a:lnTo>
                    <a:lnTo>
                      <a:pt x="82" y="75"/>
                    </a:lnTo>
                    <a:lnTo>
                      <a:pt x="81" y="72"/>
                    </a:lnTo>
                    <a:lnTo>
                      <a:pt x="75" y="51"/>
                    </a:lnTo>
                    <a:lnTo>
                      <a:pt x="75" y="48"/>
                    </a:lnTo>
                    <a:lnTo>
                      <a:pt x="77" y="43"/>
                    </a:lnTo>
                    <a:lnTo>
                      <a:pt x="77" y="40"/>
                    </a:lnTo>
                    <a:lnTo>
                      <a:pt x="78" y="37"/>
                    </a:lnTo>
                    <a:lnTo>
                      <a:pt x="79" y="36"/>
                    </a:lnTo>
                    <a:lnTo>
                      <a:pt x="82" y="31"/>
                    </a:lnTo>
                    <a:lnTo>
                      <a:pt x="82" y="29"/>
                    </a:lnTo>
                    <a:lnTo>
                      <a:pt x="84" y="27"/>
                    </a:lnTo>
                    <a:lnTo>
                      <a:pt x="85" y="24"/>
                    </a:lnTo>
                    <a:lnTo>
                      <a:pt x="82" y="24"/>
                    </a:lnTo>
                    <a:lnTo>
                      <a:pt x="39" y="19"/>
                    </a:lnTo>
                    <a:lnTo>
                      <a:pt x="36" y="19"/>
                    </a:lnTo>
                    <a:lnTo>
                      <a:pt x="11" y="0"/>
                    </a:lnTo>
                    <a:lnTo>
                      <a:pt x="1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07" name="Freeform 3451">
                <a:extLst>
                  <a:ext uri="{FF2B5EF4-FFF2-40B4-BE49-F238E27FC236}">
                    <a16:creationId xmlns:a16="http://schemas.microsoft.com/office/drawing/2014/main" id="{EADF757C-FBD3-7985-C0BF-4BF9806D3D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0" y="1678"/>
                <a:ext cx="54" cy="37"/>
              </a:xfrm>
              <a:custGeom>
                <a:avLst/>
                <a:gdLst>
                  <a:gd name="T0" fmla="*/ 219 w 219"/>
                  <a:gd name="T1" fmla="*/ 147 h 147"/>
                  <a:gd name="T2" fmla="*/ 219 w 219"/>
                  <a:gd name="T3" fmla="*/ 146 h 147"/>
                  <a:gd name="T4" fmla="*/ 218 w 219"/>
                  <a:gd name="T5" fmla="*/ 144 h 147"/>
                  <a:gd name="T6" fmla="*/ 218 w 219"/>
                  <a:gd name="T7" fmla="*/ 143 h 147"/>
                  <a:gd name="T8" fmla="*/ 216 w 219"/>
                  <a:gd name="T9" fmla="*/ 141 h 147"/>
                  <a:gd name="T10" fmla="*/ 216 w 219"/>
                  <a:gd name="T11" fmla="*/ 139 h 147"/>
                  <a:gd name="T12" fmla="*/ 212 w 219"/>
                  <a:gd name="T13" fmla="*/ 129 h 147"/>
                  <a:gd name="T14" fmla="*/ 212 w 219"/>
                  <a:gd name="T15" fmla="*/ 124 h 147"/>
                  <a:gd name="T16" fmla="*/ 211 w 219"/>
                  <a:gd name="T17" fmla="*/ 117 h 147"/>
                  <a:gd name="T18" fmla="*/ 211 w 219"/>
                  <a:gd name="T19" fmla="*/ 107 h 147"/>
                  <a:gd name="T20" fmla="*/ 205 w 219"/>
                  <a:gd name="T21" fmla="*/ 105 h 147"/>
                  <a:gd name="T22" fmla="*/ 191 w 219"/>
                  <a:gd name="T23" fmla="*/ 105 h 147"/>
                  <a:gd name="T24" fmla="*/ 172 w 219"/>
                  <a:gd name="T25" fmla="*/ 112 h 147"/>
                  <a:gd name="T26" fmla="*/ 172 w 219"/>
                  <a:gd name="T27" fmla="*/ 114 h 147"/>
                  <a:gd name="T28" fmla="*/ 170 w 219"/>
                  <a:gd name="T29" fmla="*/ 115 h 147"/>
                  <a:gd name="T30" fmla="*/ 169 w 219"/>
                  <a:gd name="T31" fmla="*/ 115 h 147"/>
                  <a:gd name="T32" fmla="*/ 166 w 219"/>
                  <a:gd name="T33" fmla="*/ 117 h 147"/>
                  <a:gd name="T34" fmla="*/ 162 w 219"/>
                  <a:gd name="T35" fmla="*/ 117 h 147"/>
                  <a:gd name="T36" fmla="*/ 162 w 219"/>
                  <a:gd name="T37" fmla="*/ 118 h 147"/>
                  <a:gd name="T38" fmla="*/ 155 w 219"/>
                  <a:gd name="T39" fmla="*/ 115 h 147"/>
                  <a:gd name="T40" fmla="*/ 153 w 219"/>
                  <a:gd name="T41" fmla="*/ 114 h 147"/>
                  <a:gd name="T42" fmla="*/ 149 w 219"/>
                  <a:gd name="T43" fmla="*/ 112 h 147"/>
                  <a:gd name="T44" fmla="*/ 140 w 219"/>
                  <a:gd name="T45" fmla="*/ 111 h 147"/>
                  <a:gd name="T46" fmla="*/ 138 w 219"/>
                  <a:gd name="T47" fmla="*/ 111 h 147"/>
                  <a:gd name="T48" fmla="*/ 137 w 219"/>
                  <a:gd name="T49" fmla="*/ 110 h 147"/>
                  <a:gd name="T50" fmla="*/ 136 w 219"/>
                  <a:gd name="T51" fmla="*/ 110 h 147"/>
                  <a:gd name="T52" fmla="*/ 136 w 219"/>
                  <a:gd name="T53" fmla="*/ 108 h 147"/>
                  <a:gd name="T54" fmla="*/ 134 w 219"/>
                  <a:gd name="T55" fmla="*/ 105 h 147"/>
                  <a:gd name="T56" fmla="*/ 133 w 219"/>
                  <a:gd name="T57" fmla="*/ 105 h 147"/>
                  <a:gd name="T58" fmla="*/ 133 w 219"/>
                  <a:gd name="T59" fmla="*/ 93 h 147"/>
                  <a:gd name="T60" fmla="*/ 126 w 219"/>
                  <a:gd name="T61" fmla="*/ 79 h 147"/>
                  <a:gd name="T62" fmla="*/ 120 w 219"/>
                  <a:gd name="T63" fmla="*/ 80 h 147"/>
                  <a:gd name="T64" fmla="*/ 110 w 219"/>
                  <a:gd name="T65" fmla="*/ 80 h 147"/>
                  <a:gd name="T66" fmla="*/ 103 w 219"/>
                  <a:gd name="T67" fmla="*/ 73 h 147"/>
                  <a:gd name="T68" fmla="*/ 102 w 219"/>
                  <a:gd name="T69" fmla="*/ 69 h 147"/>
                  <a:gd name="T70" fmla="*/ 102 w 219"/>
                  <a:gd name="T71" fmla="*/ 60 h 147"/>
                  <a:gd name="T72" fmla="*/ 99 w 219"/>
                  <a:gd name="T73" fmla="*/ 54 h 147"/>
                  <a:gd name="T74" fmla="*/ 93 w 219"/>
                  <a:gd name="T75" fmla="*/ 47 h 147"/>
                  <a:gd name="T76" fmla="*/ 93 w 219"/>
                  <a:gd name="T77" fmla="*/ 45 h 147"/>
                  <a:gd name="T78" fmla="*/ 91 w 219"/>
                  <a:gd name="T79" fmla="*/ 45 h 147"/>
                  <a:gd name="T80" fmla="*/ 91 w 219"/>
                  <a:gd name="T81" fmla="*/ 48 h 147"/>
                  <a:gd name="T82" fmla="*/ 89 w 219"/>
                  <a:gd name="T83" fmla="*/ 48 h 147"/>
                  <a:gd name="T84" fmla="*/ 66 w 219"/>
                  <a:gd name="T85" fmla="*/ 55 h 147"/>
                  <a:gd name="T86" fmla="*/ 64 w 219"/>
                  <a:gd name="T87" fmla="*/ 55 h 147"/>
                  <a:gd name="T88" fmla="*/ 63 w 219"/>
                  <a:gd name="T89" fmla="*/ 54 h 147"/>
                  <a:gd name="T90" fmla="*/ 59 w 219"/>
                  <a:gd name="T91" fmla="*/ 52 h 147"/>
                  <a:gd name="T92" fmla="*/ 56 w 219"/>
                  <a:gd name="T93" fmla="*/ 52 h 147"/>
                  <a:gd name="T94" fmla="*/ 32 w 219"/>
                  <a:gd name="T95" fmla="*/ 36 h 147"/>
                  <a:gd name="T96" fmla="*/ 28 w 219"/>
                  <a:gd name="T97" fmla="*/ 30 h 147"/>
                  <a:gd name="T98" fmla="*/ 29 w 219"/>
                  <a:gd name="T99" fmla="*/ 24 h 147"/>
                  <a:gd name="T100" fmla="*/ 31 w 219"/>
                  <a:gd name="T101" fmla="*/ 21 h 147"/>
                  <a:gd name="T102" fmla="*/ 31 w 219"/>
                  <a:gd name="T103" fmla="*/ 20 h 147"/>
                  <a:gd name="T104" fmla="*/ 32 w 219"/>
                  <a:gd name="T105" fmla="*/ 17 h 147"/>
                  <a:gd name="T106" fmla="*/ 28 w 219"/>
                  <a:gd name="T107" fmla="*/ 10 h 147"/>
                  <a:gd name="T108" fmla="*/ 26 w 219"/>
                  <a:gd name="T109" fmla="*/ 9 h 147"/>
                  <a:gd name="T110" fmla="*/ 25 w 219"/>
                  <a:gd name="T111" fmla="*/ 13 h 147"/>
                  <a:gd name="T112" fmla="*/ 15 w 219"/>
                  <a:gd name="T113" fmla="*/ 17 h 147"/>
                  <a:gd name="T114" fmla="*/ 0 w 219"/>
                  <a:gd name="T115" fmla="*/ 2 h 147"/>
                  <a:gd name="T116" fmla="*/ 0 w 219"/>
                  <a:gd name="T117" fmla="*/ 0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19" h="147">
                    <a:moveTo>
                      <a:pt x="219" y="147"/>
                    </a:moveTo>
                    <a:lnTo>
                      <a:pt x="219" y="146"/>
                    </a:lnTo>
                    <a:lnTo>
                      <a:pt x="218" y="144"/>
                    </a:lnTo>
                    <a:lnTo>
                      <a:pt x="218" y="143"/>
                    </a:lnTo>
                    <a:lnTo>
                      <a:pt x="216" y="141"/>
                    </a:lnTo>
                    <a:lnTo>
                      <a:pt x="216" y="139"/>
                    </a:lnTo>
                    <a:lnTo>
                      <a:pt x="212" y="129"/>
                    </a:lnTo>
                    <a:lnTo>
                      <a:pt x="212" y="124"/>
                    </a:lnTo>
                    <a:lnTo>
                      <a:pt x="211" y="117"/>
                    </a:lnTo>
                    <a:lnTo>
                      <a:pt x="211" y="107"/>
                    </a:lnTo>
                    <a:lnTo>
                      <a:pt x="205" y="105"/>
                    </a:lnTo>
                    <a:lnTo>
                      <a:pt x="191" y="105"/>
                    </a:lnTo>
                    <a:lnTo>
                      <a:pt x="172" y="112"/>
                    </a:lnTo>
                    <a:lnTo>
                      <a:pt x="172" y="114"/>
                    </a:lnTo>
                    <a:lnTo>
                      <a:pt x="170" y="115"/>
                    </a:lnTo>
                    <a:lnTo>
                      <a:pt x="169" y="115"/>
                    </a:lnTo>
                    <a:lnTo>
                      <a:pt x="166" y="117"/>
                    </a:lnTo>
                    <a:lnTo>
                      <a:pt x="162" y="117"/>
                    </a:lnTo>
                    <a:lnTo>
                      <a:pt x="162" y="118"/>
                    </a:lnTo>
                    <a:lnTo>
                      <a:pt x="155" y="115"/>
                    </a:lnTo>
                    <a:lnTo>
                      <a:pt x="153" y="114"/>
                    </a:lnTo>
                    <a:lnTo>
                      <a:pt x="149" y="112"/>
                    </a:lnTo>
                    <a:lnTo>
                      <a:pt x="140" y="111"/>
                    </a:lnTo>
                    <a:lnTo>
                      <a:pt x="138" y="111"/>
                    </a:lnTo>
                    <a:lnTo>
                      <a:pt x="137" y="110"/>
                    </a:lnTo>
                    <a:lnTo>
                      <a:pt x="136" y="110"/>
                    </a:lnTo>
                    <a:lnTo>
                      <a:pt x="136" y="108"/>
                    </a:lnTo>
                    <a:lnTo>
                      <a:pt x="134" y="105"/>
                    </a:lnTo>
                    <a:lnTo>
                      <a:pt x="133" y="105"/>
                    </a:lnTo>
                    <a:lnTo>
                      <a:pt x="133" y="93"/>
                    </a:lnTo>
                    <a:lnTo>
                      <a:pt x="126" y="79"/>
                    </a:lnTo>
                    <a:lnTo>
                      <a:pt x="120" y="80"/>
                    </a:lnTo>
                    <a:lnTo>
                      <a:pt x="110" y="80"/>
                    </a:lnTo>
                    <a:lnTo>
                      <a:pt x="103" y="73"/>
                    </a:lnTo>
                    <a:lnTo>
                      <a:pt x="102" y="69"/>
                    </a:lnTo>
                    <a:lnTo>
                      <a:pt x="102" y="60"/>
                    </a:lnTo>
                    <a:lnTo>
                      <a:pt x="99" y="54"/>
                    </a:lnTo>
                    <a:lnTo>
                      <a:pt x="93" y="47"/>
                    </a:lnTo>
                    <a:lnTo>
                      <a:pt x="93" y="45"/>
                    </a:lnTo>
                    <a:lnTo>
                      <a:pt x="91" y="45"/>
                    </a:lnTo>
                    <a:lnTo>
                      <a:pt x="91" y="48"/>
                    </a:lnTo>
                    <a:lnTo>
                      <a:pt x="89" y="48"/>
                    </a:lnTo>
                    <a:lnTo>
                      <a:pt x="66" y="55"/>
                    </a:lnTo>
                    <a:lnTo>
                      <a:pt x="64" y="55"/>
                    </a:lnTo>
                    <a:lnTo>
                      <a:pt x="63" y="54"/>
                    </a:lnTo>
                    <a:lnTo>
                      <a:pt x="59" y="52"/>
                    </a:lnTo>
                    <a:lnTo>
                      <a:pt x="56" y="52"/>
                    </a:lnTo>
                    <a:lnTo>
                      <a:pt x="32" y="36"/>
                    </a:lnTo>
                    <a:lnTo>
                      <a:pt x="28" y="30"/>
                    </a:lnTo>
                    <a:lnTo>
                      <a:pt x="29" y="24"/>
                    </a:lnTo>
                    <a:lnTo>
                      <a:pt x="31" y="21"/>
                    </a:lnTo>
                    <a:lnTo>
                      <a:pt x="31" y="20"/>
                    </a:lnTo>
                    <a:lnTo>
                      <a:pt x="32" y="17"/>
                    </a:lnTo>
                    <a:lnTo>
                      <a:pt x="28" y="10"/>
                    </a:lnTo>
                    <a:lnTo>
                      <a:pt x="26" y="9"/>
                    </a:lnTo>
                    <a:lnTo>
                      <a:pt x="25" y="13"/>
                    </a:lnTo>
                    <a:lnTo>
                      <a:pt x="15" y="17"/>
                    </a:ln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08" name="Freeform 3452">
                <a:extLst>
                  <a:ext uri="{FF2B5EF4-FFF2-40B4-BE49-F238E27FC236}">
                    <a16:creationId xmlns:a16="http://schemas.microsoft.com/office/drawing/2014/main" id="{DB61AA84-9238-63AA-2132-C7AFD0627B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2" y="1715"/>
                <a:ext cx="32" cy="35"/>
              </a:xfrm>
              <a:custGeom>
                <a:avLst/>
                <a:gdLst>
                  <a:gd name="T0" fmla="*/ 24 w 127"/>
                  <a:gd name="T1" fmla="*/ 132 h 141"/>
                  <a:gd name="T2" fmla="*/ 25 w 127"/>
                  <a:gd name="T3" fmla="*/ 125 h 141"/>
                  <a:gd name="T4" fmla="*/ 22 w 127"/>
                  <a:gd name="T5" fmla="*/ 105 h 141"/>
                  <a:gd name="T6" fmla="*/ 3 w 127"/>
                  <a:gd name="T7" fmla="*/ 82 h 141"/>
                  <a:gd name="T8" fmla="*/ 1 w 127"/>
                  <a:gd name="T9" fmla="*/ 82 h 141"/>
                  <a:gd name="T10" fmla="*/ 3 w 127"/>
                  <a:gd name="T11" fmla="*/ 72 h 141"/>
                  <a:gd name="T12" fmla="*/ 8 w 127"/>
                  <a:gd name="T13" fmla="*/ 65 h 141"/>
                  <a:gd name="T14" fmla="*/ 18 w 127"/>
                  <a:gd name="T15" fmla="*/ 74 h 141"/>
                  <a:gd name="T16" fmla="*/ 28 w 127"/>
                  <a:gd name="T17" fmla="*/ 70 h 141"/>
                  <a:gd name="T18" fmla="*/ 37 w 127"/>
                  <a:gd name="T19" fmla="*/ 58 h 141"/>
                  <a:gd name="T20" fmla="*/ 46 w 127"/>
                  <a:gd name="T21" fmla="*/ 50 h 141"/>
                  <a:gd name="T22" fmla="*/ 51 w 127"/>
                  <a:gd name="T23" fmla="*/ 42 h 141"/>
                  <a:gd name="T24" fmla="*/ 45 w 127"/>
                  <a:gd name="T25" fmla="*/ 33 h 141"/>
                  <a:gd name="T26" fmla="*/ 56 w 127"/>
                  <a:gd name="T27" fmla="*/ 28 h 141"/>
                  <a:gd name="T28" fmla="*/ 70 w 127"/>
                  <a:gd name="T29" fmla="*/ 31 h 141"/>
                  <a:gd name="T30" fmla="*/ 71 w 127"/>
                  <a:gd name="T31" fmla="*/ 50 h 141"/>
                  <a:gd name="T32" fmla="*/ 81 w 127"/>
                  <a:gd name="T33" fmla="*/ 65 h 141"/>
                  <a:gd name="T34" fmla="*/ 88 w 127"/>
                  <a:gd name="T35" fmla="*/ 68 h 141"/>
                  <a:gd name="T36" fmla="*/ 92 w 127"/>
                  <a:gd name="T37" fmla="*/ 78 h 141"/>
                  <a:gd name="T38" fmla="*/ 88 w 127"/>
                  <a:gd name="T39" fmla="*/ 81 h 141"/>
                  <a:gd name="T40" fmla="*/ 82 w 127"/>
                  <a:gd name="T41" fmla="*/ 84 h 141"/>
                  <a:gd name="T42" fmla="*/ 84 w 127"/>
                  <a:gd name="T43" fmla="*/ 86 h 141"/>
                  <a:gd name="T44" fmla="*/ 97 w 127"/>
                  <a:gd name="T45" fmla="*/ 88 h 141"/>
                  <a:gd name="T46" fmla="*/ 118 w 127"/>
                  <a:gd name="T47" fmla="*/ 88 h 141"/>
                  <a:gd name="T48" fmla="*/ 119 w 127"/>
                  <a:gd name="T49" fmla="*/ 86 h 141"/>
                  <a:gd name="T50" fmla="*/ 115 w 127"/>
                  <a:gd name="T51" fmla="*/ 74 h 141"/>
                  <a:gd name="T52" fmla="*/ 112 w 127"/>
                  <a:gd name="T53" fmla="*/ 68 h 141"/>
                  <a:gd name="T54" fmla="*/ 109 w 127"/>
                  <a:gd name="T55" fmla="*/ 62 h 141"/>
                  <a:gd name="T56" fmla="*/ 106 w 127"/>
                  <a:gd name="T57" fmla="*/ 58 h 141"/>
                  <a:gd name="T58" fmla="*/ 97 w 127"/>
                  <a:gd name="T59" fmla="*/ 32 h 141"/>
                  <a:gd name="T60" fmla="*/ 95 w 127"/>
                  <a:gd name="T61" fmla="*/ 24 h 141"/>
                  <a:gd name="T62" fmla="*/ 92 w 127"/>
                  <a:gd name="T63" fmla="*/ 2 h 141"/>
                  <a:gd name="T64" fmla="*/ 105 w 127"/>
                  <a:gd name="T65" fmla="*/ 0 h 141"/>
                  <a:gd name="T66" fmla="*/ 113 w 127"/>
                  <a:gd name="T67" fmla="*/ 4 h 141"/>
                  <a:gd name="T68" fmla="*/ 119 w 127"/>
                  <a:gd name="T69" fmla="*/ 5 h 141"/>
                  <a:gd name="T70" fmla="*/ 124 w 127"/>
                  <a:gd name="T71" fmla="*/ 4 h 141"/>
                  <a:gd name="T72" fmla="*/ 126 w 127"/>
                  <a:gd name="T73" fmla="*/ 1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7" h="141">
                    <a:moveTo>
                      <a:pt x="11" y="141"/>
                    </a:moveTo>
                    <a:lnTo>
                      <a:pt x="24" y="132"/>
                    </a:lnTo>
                    <a:lnTo>
                      <a:pt x="25" y="128"/>
                    </a:lnTo>
                    <a:lnTo>
                      <a:pt x="25" y="125"/>
                    </a:lnTo>
                    <a:lnTo>
                      <a:pt x="28" y="124"/>
                    </a:lnTo>
                    <a:lnTo>
                      <a:pt x="22" y="105"/>
                    </a:lnTo>
                    <a:lnTo>
                      <a:pt x="20" y="100"/>
                    </a:lnTo>
                    <a:lnTo>
                      <a:pt x="3" y="82"/>
                    </a:lnTo>
                    <a:lnTo>
                      <a:pt x="3" y="85"/>
                    </a:lnTo>
                    <a:lnTo>
                      <a:pt x="1" y="82"/>
                    </a:lnTo>
                    <a:lnTo>
                      <a:pt x="0" y="78"/>
                    </a:lnTo>
                    <a:lnTo>
                      <a:pt x="3" y="72"/>
                    </a:lnTo>
                    <a:lnTo>
                      <a:pt x="8" y="67"/>
                    </a:lnTo>
                    <a:lnTo>
                      <a:pt x="8" y="65"/>
                    </a:lnTo>
                    <a:lnTo>
                      <a:pt x="17" y="74"/>
                    </a:lnTo>
                    <a:lnTo>
                      <a:pt x="18" y="74"/>
                    </a:lnTo>
                    <a:lnTo>
                      <a:pt x="27" y="71"/>
                    </a:lnTo>
                    <a:lnTo>
                      <a:pt x="28" y="70"/>
                    </a:lnTo>
                    <a:lnTo>
                      <a:pt x="28" y="68"/>
                    </a:lnTo>
                    <a:lnTo>
                      <a:pt x="37" y="58"/>
                    </a:lnTo>
                    <a:lnTo>
                      <a:pt x="38" y="55"/>
                    </a:lnTo>
                    <a:lnTo>
                      <a:pt x="46" y="50"/>
                    </a:lnTo>
                    <a:lnTo>
                      <a:pt x="51" y="45"/>
                    </a:lnTo>
                    <a:lnTo>
                      <a:pt x="51" y="42"/>
                    </a:lnTo>
                    <a:lnTo>
                      <a:pt x="48" y="36"/>
                    </a:lnTo>
                    <a:lnTo>
                      <a:pt x="45" y="33"/>
                    </a:lnTo>
                    <a:lnTo>
                      <a:pt x="45" y="28"/>
                    </a:lnTo>
                    <a:lnTo>
                      <a:pt x="56" y="28"/>
                    </a:lnTo>
                    <a:lnTo>
                      <a:pt x="67" y="31"/>
                    </a:lnTo>
                    <a:lnTo>
                      <a:pt x="70" y="31"/>
                    </a:lnTo>
                    <a:lnTo>
                      <a:pt x="70" y="39"/>
                    </a:lnTo>
                    <a:lnTo>
                      <a:pt x="71" y="50"/>
                    </a:lnTo>
                    <a:lnTo>
                      <a:pt x="75" y="61"/>
                    </a:lnTo>
                    <a:lnTo>
                      <a:pt x="81" y="65"/>
                    </a:lnTo>
                    <a:lnTo>
                      <a:pt x="87" y="67"/>
                    </a:lnTo>
                    <a:lnTo>
                      <a:pt x="88" y="68"/>
                    </a:lnTo>
                    <a:lnTo>
                      <a:pt x="95" y="71"/>
                    </a:lnTo>
                    <a:lnTo>
                      <a:pt x="92" y="78"/>
                    </a:lnTo>
                    <a:lnTo>
                      <a:pt x="90" y="81"/>
                    </a:lnTo>
                    <a:lnTo>
                      <a:pt x="88" y="81"/>
                    </a:lnTo>
                    <a:lnTo>
                      <a:pt x="84" y="79"/>
                    </a:lnTo>
                    <a:lnTo>
                      <a:pt x="82" y="84"/>
                    </a:lnTo>
                    <a:lnTo>
                      <a:pt x="82" y="85"/>
                    </a:lnTo>
                    <a:lnTo>
                      <a:pt x="84" y="86"/>
                    </a:lnTo>
                    <a:lnTo>
                      <a:pt x="91" y="88"/>
                    </a:lnTo>
                    <a:lnTo>
                      <a:pt x="97" y="88"/>
                    </a:lnTo>
                    <a:lnTo>
                      <a:pt x="99" y="85"/>
                    </a:lnTo>
                    <a:lnTo>
                      <a:pt x="118" y="88"/>
                    </a:lnTo>
                    <a:lnTo>
                      <a:pt x="118" y="86"/>
                    </a:lnTo>
                    <a:lnTo>
                      <a:pt x="119" y="86"/>
                    </a:lnTo>
                    <a:lnTo>
                      <a:pt x="119" y="82"/>
                    </a:lnTo>
                    <a:lnTo>
                      <a:pt x="115" y="74"/>
                    </a:lnTo>
                    <a:lnTo>
                      <a:pt x="115" y="71"/>
                    </a:lnTo>
                    <a:lnTo>
                      <a:pt x="112" y="68"/>
                    </a:lnTo>
                    <a:lnTo>
                      <a:pt x="109" y="64"/>
                    </a:lnTo>
                    <a:lnTo>
                      <a:pt x="109" y="62"/>
                    </a:lnTo>
                    <a:lnTo>
                      <a:pt x="108" y="61"/>
                    </a:lnTo>
                    <a:lnTo>
                      <a:pt x="106" y="58"/>
                    </a:lnTo>
                    <a:lnTo>
                      <a:pt x="102" y="40"/>
                    </a:lnTo>
                    <a:lnTo>
                      <a:pt x="97" y="32"/>
                    </a:lnTo>
                    <a:lnTo>
                      <a:pt x="95" y="25"/>
                    </a:lnTo>
                    <a:lnTo>
                      <a:pt x="95" y="24"/>
                    </a:lnTo>
                    <a:lnTo>
                      <a:pt x="92" y="18"/>
                    </a:lnTo>
                    <a:lnTo>
                      <a:pt x="92" y="2"/>
                    </a:lnTo>
                    <a:lnTo>
                      <a:pt x="104" y="0"/>
                    </a:lnTo>
                    <a:lnTo>
                      <a:pt x="105" y="0"/>
                    </a:lnTo>
                    <a:lnTo>
                      <a:pt x="109" y="1"/>
                    </a:lnTo>
                    <a:lnTo>
                      <a:pt x="113" y="4"/>
                    </a:lnTo>
                    <a:lnTo>
                      <a:pt x="113" y="7"/>
                    </a:lnTo>
                    <a:lnTo>
                      <a:pt x="119" y="5"/>
                    </a:lnTo>
                    <a:lnTo>
                      <a:pt x="120" y="5"/>
                    </a:lnTo>
                    <a:lnTo>
                      <a:pt x="124" y="4"/>
                    </a:lnTo>
                    <a:lnTo>
                      <a:pt x="126" y="2"/>
                    </a:lnTo>
                    <a:lnTo>
                      <a:pt x="126" y="1"/>
                    </a:lnTo>
                    <a:lnTo>
                      <a:pt x="127" y="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09" name="Freeform 3453">
                <a:extLst>
                  <a:ext uri="{FF2B5EF4-FFF2-40B4-BE49-F238E27FC236}">
                    <a16:creationId xmlns:a16="http://schemas.microsoft.com/office/drawing/2014/main" id="{EF067652-28D8-692F-2602-A4F299812F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4" y="1714"/>
                <a:ext cx="3" cy="1"/>
              </a:xfrm>
              <a:custGeom>
                <a:avLst/>
                <a:gdLst>
                  <a:gd name="T0" fmla="*/ 0 w 13"/>
                  <a:gd name="T1" fmla="*/ 3 h 3"/>
                  <a:gd name="T2" fmla="*/ 3 w 13"/>
                  <a:gd name="T3" fmla="*/ 3 h 3"/>
                  <a:gd name="T4" fmla="*/ 13 w 13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3" h="3">
                    <a:moveTo>
                      <a:pt x="0" y="3"/>
                    </a:moveTo>
                    <a:lnTo>
                      <a:pt x="3" y="3"/>
                    </a:lnTo>
                    <a:lnTo>
                      <a:pt x="13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10" name="Line 3454">
                <a:extLst>
                  <a:ext uri="{FF2B5EF4-FFF2-40B4-BE49-F238E27FC236}">
                    <a16:creationId xmlns:a16="http://schemas.microsoft.com/office/drawing/2014/main" id="{D4D78C6E-1927-7111-9CD1-0B1CEE1D96E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854" y="1714"/>
                <a:ext cx="3" cy="1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11" name="Freeform 3455">
                <a:extLst>
                  <a:ext uri="{FF2B5EF4-FFF2-40B4-BE49-F238E27FC236}">
                    <a16:creationId xmlns:a16="http://schemas.microsoft.com/office/drawing/2014/main" id="{6D1A0CB7-422C-17F4-B9CF-2A2040CE48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6" y="1716"/>
                <a:ext cx="30" cy="82"/>
              </a:xfrm>
              <a:custGeom>
                <a:avLst/>
                <a:gdLst>
                  <a:gd name="T0" fmla="*/ 120 w 120"/>
                  <a:gd name="T1" fmla="*/ 10 h 328"/>
                  <a:gd name="T2" fmla="*/ 113 w 120"/>
                  <a:gd name="T3" fmla="*/ 7 h 328"/>
                  <a:gd name="T4" fmla="*/ 109 w 120"/>
                  <a:gd name="T5" fmla="*/ 5 h 328"/>
                  <a:gd name="T6" fmla="*/ 102 w 120"/>
                  <a:gd name="T7" fmla="*/ 2 h 328"/>
                  <a:gd name="T8" fmla="*/ 98 w 120"/>
                  <a:gd name="T9" fmla="*/ 0 h 328"/>
                  <a:gd name="T10" fmla="*/ 99 w 120"/>
                  <a:gd name="T11" fmla="*/ 16 h 328"/>
                  <a:gd name="T12" fmla="*/ 99 w 120"/>
                  <a:gd name="T13" fmla="*/ 28 h 328"/>
                  <a:gd name="T14" fmla="*/ 93 w 120"/>
                  <a:gd name="T15" fmla="*/ 52 h 328"/>
                  <a:gd name="T16" fmla="*/ 98 w 120"/>
                  <a:gd name="T17" fmla="*/ 69 h 328"/>
                  <a:gd name="T18" fmla="*/ 95 w 120"/>
                  <a:gd name="T19" fmla="*/ 88 h 328"/>
                  <a:gd name="T20" fmla="*/ 96 w 120"/>
                  <a:gd name="T21" fmla="*/ 91 h 328"/>
                  <a:gd name="T22" fmla="*/ 92 w 120"/>
                  <a:gd name="T23" fmla="*/ 94 h 328"/>
                  <a:gd name="T24" fmla="*/ 85 w 120"/>
                  <a:gd name="T25" fmla="*/ 104 h 328"/>
                  <a:gd name="T26" fmla="*/ 86 w 120"/>
                  <a:gd name="T27" fmla="*/ 113 h 328"/>
                  <a:gd name="T28" fmla="*/ 89 w 120"/>
                  <a:gd name="T29" fmla="*/ 125 h 328"/>
                  <a:gd name="T30" fmla="*/ 85 w 120"/>
                  <a:gd name="T31" fmla="*/ 137 h 328"/>
                  <a:gd name="T32" fmla="*/ 78 w 120"/>
                  <a:gd name="T33" fmla="*/ 141 h 328"/>
                  <a:gd name="T34" fmla="*/ 73 w 120"/>
                  <a:gd name="T35" fmla="*/ 148 h 328"/>
                  <a:gd name="T36" fmla="*/ 56 w 120"/>
                  <a:gd name="T37" fmla="*/ 155 h 328"/>
                  <a:gd name="T38" fmla="*/ 52 w 120"/>
                  <a:gd name="T39" fmla="*/ 162 h 328"/>
                  <a:gd name="T40" fmla="*/ 54 w 120"/>
                  <a:gd name="T41" fmla="*/ 168 h 328"/>
                  <a:gd name="T42" fmla="*/ 64 w 120"/>
                  <a:gd name="T43" fmla="*/ 178 h 328"/>
                  <a:gd name="T44" fmla="*/ 69 w 120"/>
                  <a:gd name="T45" fmla="*/ 185 h 328"/>
                  <a:gd name="T46" fmla="*/ 66 w 120"/>
                  <a:gd name="T47" fmla="*/ 197 h 328"/>
                  <a:gd name="T48" fmla="*/ 60 w 120"/>
                  <a:gd name="T49" fmla="*/ 228 h 328"/>
                  <a:gd name="T50" fmla="*/ 57 w 120"/>
                  <a:gd name="T51" fmla="*/ 234 h 328"/>
                  <a:gd name="T52" fmla="*/ 53 w 120"/>
                  <a:gd name="T53" fmla="*/ 235 h 328"/>
                  <a:gd name="T54" fmla="*/ 45 w 120"/>
                  <a:gd name="T55" fmla="*/ 247 h 328"/>
                  <a:gd name="T56" fmla="*/ 46 w 120"/>
                  <a:gd name="T57" fmla="*/ 252 h 328"/>
                  <a:gd name="T58" fmla="*/ 46 w 120"/>
                  <a:gd name="T59" fmla="*/ 266 h 328"/>
                  <a:gd name="T60" fmla="*/ 43 w 120"/>
                  <a:gd name="T61" fmla="*/ 267 h 328"/>
                  <a:gd name="T62" fmla="*/ 35 w 120"/>
                  <a:gd name="T63" fmla="*/ 275 h 328"/>
                  <a:gd name="T64" fmla="*/ 18 w 120"/>
                  <a:gd name="T65" fmla="*/ 284 h 328"/>
                  <a:gd name="T66" fmla="*/ 17 w 120"/>
                  <a:gd name="T67" fmla="*/ 290 h 328"/>
                  <a:gd name="T68" fmla="*/ 11 w 120"/>
                  <a:gd name="T69" fmla="*/ 292 h 328"/>
                  <a:gd name="T70" fmla="*/ 10 w 120"/>
                  <a:gd name="T71" fmla="*/ 305 h 328"/>
                  <a:gd name="T72" fmla="*/ 15 w 120"/>
                  <a:gd name="T73" fmla="*/ 306 h 328"/>
                  <a:gd name="T74" fmla="*/ 13 w 120"/>
                  <a:gd name="T75" fmla="*/ 317 h 328"/>
                  <a:gd name="T76" fmla="*/ 0 w 120"/>
                  <a:gd name="T77" fmla="*/ 328 h 3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20" h="328">
                    <a:moveTo>
                      <a:pt x="119" y="9"/>
                    </a:moveTo>
                    <a:lnTo>
                      <a:pt x="120" y="10"/>
                    </a:lnTo>
                    <a:lnTo>
                      <a:pt x="119" y="10"/>
                    </a:lnTo>
                    <a:lnTo>
                      <a:pt x="113" y="7"/>
                    </a:lnTo>
                    <a:lnTo>
                      <a:pt x="113" y="6"/>
                    </a:lnTo>
                    <a:lnTo>
                      <a:pt x="109" y="5"/>
                    </a:lnTo>
                    <a:lnTo>
                      <a:pt x="105" y="2"/>
                    </a:lnTo>
                    <a:lnTo>
                      <a:pt x="102" y="2"/>
                    </a:lnTo>
                    <a:lnTo>
                      <a:pt x="99" y="0"/>
                    </a:lnTo>
                    <a:lnTo>
                      <a:pt x="98" y="0"/>
                    </a:lnTo>
                    <a:lnTo>
                      <a:pt x="99" y="7"/>
                    </a:lnTo>
                    <a:lnTo>
                      <a:pt x="99" y="16"/>
                    </a:lnTo>
                    <a:lnTo>
                      <a:pt x="98" y="24"/>
                    </a:lnTo>
                    <a:lnTo>
                      <a:pt x="99" y="28"/>
                    </a:lnTo>
                    <a:lnTo>
                      <a:pt x="96" y="48"/>
                    </a:lnTo>
                    <a:lnTo>
                      <a:pt x="93" y="52"/>
                    </a:lnTo>
                    <a:lnTo>
                      <a:pt x="93" y="53"/>
                    </a:lnTo>
                    <a:lnTo>
                      <a:pt x="98" y="69"/>
                    </a:lnTo>
                    <a:lnTo>
                      <a:pt x="98" y="81"/>
                    </a:lnTo>
                    <a:lnTo>
                      <a:pt x="95" y="88"/>
                    </a:lnTo>
                    <a:lnTo>
                      <a:pt x="95" y="90"/>
                    </a:lnTo>
                    <a:lnTo>
                      <a:pt x="96" y="91"/>
                    </a:lnTo>
                    <a:lnTo>
                      <a:pt x="95" y="93"/>
                    </a:lnTo>
                    <a:lnTo>
                      <a:pt x="92" y="94"/>
                    </a:lnTo>
                    <a:lnTo>
                      <a:pt x="91" y="94"/>
                    </a:lnTo>
                    <a:lnTo>
                      <a:pt x="85" y="104"/>
                    </a:lnTo>
                    <a:lnTo>
                      <a:pt x="85" y="110"/>
                    </a:lnTo>
                    <a:lnTo>
                      <a:pt x="86" y="113"/>
                    </a:lnTo>
                    <a:lnTo>
                      <a:pt x="88" y="118"/>
                    </a:lnTo>
                    <a:lnTo>
                      <a:pt x="89" y="125"/>
                    </a:lnTo>
                    <a:lnTo>
                      <a:pt x="88" y="132"/>
                    </a:lnTo>
                    <a:lnTo>
                      <a:pt x="85" y="137"/>
                    </a:lnTo>
                    <a:lnTo>
                      <a:pt x="82" y="140"/>
                    </a:lnTo>
                    <a:lnTo>
                      <a:pt x="78" y="141"/>
                    </a:lnTo>
                    <a:lnTo>
                      <a:pt x="76" y="146"/>
                    </a:lnTo>
                    <a:lnTo>
                      <a:pt x="73" y="148"/>
                    </a:lnTo>
                    <a:lnTo>
                      <a:pt x="70" y="150"/>
                    </a:lnTo>
                    <a:lnTo>
                      <a:pt x="56" y="155"/>
                    </a:lnTo>
                    <a:lnTo>
                      <a:pt x="54" y="155"/>
                    </a:lnTo>
                    <a:lnTo>
                      <a:pt x="52" y="162"/>
                    </a:lnTo>
                    <a:lnTo>
                      <a:pt x="52" y="164"/>
                    </a:lnTo>
                    <a:lnTo>
                      <a:pt x="54" y="168"/>
                    </a:lnTo>
                    <a:lnTo>
                      <a:pt x="59" y="171"/>
                    </a:lnTo>
                    <a:lnTo>
                      <a:pt x="64" y="178"/>
                    </a:lnTo>
                    <a:lnTo>
                      <a:pt x="67" y="183"/>
                    </a:lnTo>
                    <a:lnTo>
                      <a:pt x="69" y="185"/>
                    </a:lnTo>
                    <a:lnTo>
                      <a:pt x="69" y="192"/>
                    </a:lnTo>
                    <a:lnTo>
                      <a:pt x="66" y="197"/>
                    </a:lnTo>
                    <a:lnTo>
                      <a:pt x="60" y="220"/>
                    </a:lnTo>
                    <a:lnTo>
                      <a:pt x="60" y="228"/>
                    </a:lnTo>
                    <a:lnTo>
                      <a:pt x="57" y="232"/>
                    </a:lnTo>
                    <a:lnTo>
                      <a:pt x="57" y="234"/>
                    </a:lnTo>
                    <a:lnTo>
                      <a:pt x="56" y="234"/>
                    </a:lnTo>
                    <a:lnTo>
                      <a:pt x="53" y="235"/>
                    </a:lnTo>
                    <a:lnTo>
                      <a:pt x="47" y="242"/>
                    </a:lnTo>
                    <a:lnTo>
                      <a:pt x="45" y="247"/>
                    </a:lnTo>
                    <a:lnTo>
                      <a:pt x="45" y="249"/>
                    </a:lnTo>
                    <a:lnTo>
                      <a:pt x="46" y="252"/>
                    </a:lnTo>
                    <a:lnTo>
                      <a:pt x="47" y="261"/>
                    </a:lnTo>
                    <a:lnTo>
                      <a:pt x="46" y="266"/>
                    </a:lnTo>
                    <a:lnTo>
                      <a:pt x="46" y="267"/>
                    </a:lnTo>
                    <a:lnTo>
                      <a:pt x="43" y="267"/>
                    </a:lnTo>
                    <a:lnTo>
                      <a:pt x="39" y="268"/>
                    </a:lnTo>
                    <a:lnTo>
                      <a:pt x="35" y="275"/>
                    </a:lnTo>
                    <a:lnTo>
                      <a:pt x="33" y="275"/>
                    </a:lnTo>
                    <a:lnTo>
                      <a:pt x="18" y="284"/>
                    </a:lnTo>
                    <a:lnTo>
                      <a:pt x="18" y="288"/>
                    </a:lnTo>
                    <a:lnTo>
                      <a:pt x="17" y="290"/>
                    </a:lnTo>
                    <a:lnTo>
                      <a:pt x="13" y="291"/>
                    </a:lnTo>
                    <a:lnTo>
                      <a:pt x="11" y="292"/>
                    </a:lnTo>
                    <a:lnTo>
                      <a:pt x="10" y="292"/>
                    </a:lnTo>
                    <a:lnTo>
                      <a:pt x="10" y="305"/>
                    </a:lnTo>
                    <a:lnTo>
                      <a:pt x="11" y="306"/>
                    </a:lnTo>
                    <a:lnTo>
                      <a:pt x="15" y="306"/>
                    </a:lnTo>
                    <a:lnTo>
                      <a:pt x="13" y="312"/>
                    </a:lnTo>
                    <a:lnTo>
                      <a:pt x="13" y="317"/>
                    </a:lnTo>
                    <a:lnTo>
                      <a:pt x="1" y="328"/>
                    </a:lnTo>
                    <a:lnTo>
                      <a:pt x="0" y="32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12" name="Freeform 3456">
                <a:extLst>
                  <a:ext uri="{FF2B5EF4-FFF2-40B4-BE49-F238E27FC236}">
                    <a16:creationId xmlns:a16="http://schemas.microsoft.com/office/drawing/2014/main" id="{3832A582-202E-187E-F3B2-2330157726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7" y="1674"/>
                <a:ext cx="38" cy="53"/>
              </a:xfrm>
              <a:custGeom>
                <a:avLst/>
                <a:gdLst>
                  <a:gd name="T0" fmla="*/ 0 w 153"/>
                  <a:gd name="T1" fmla="*/ 215 h 216"/>
                  <a:gd name="T2" fmla="*/ 8 w 153"/>
                  <a:gd name="T3" fmla="*/ 198 h 216"/>
                  <a:gd name="T4" fmla="*/ 26 w 153"/>
                  <a:gd name="T5" fmla="*/ 184 h 216"/>
                  <a:gd name="T6" fmla="*/ 29 w 153"/>
                  <a:gd name="T7" fmla="*/ 180 h 216"/>
                  <a:gd name="T8" fmla="*/ 32 w 153"/>
                  <a:gd name="T9" fmla="*/ 177 h 216"/>
                  <a:gd name="T10" fmla="*/ 44 w 153"/>
                  <a:gd name="T11" fmla="*/ 176 h 216"/>
                  <a:gd name="T12" fmla="*/ 53 w 153"/>
                  <a:gd name="T13" fmla="*/ 175 h 216"/>
                  <a:gd name="T14" fmla="*/ 55 w 153"/>
                  <a:gd name="T15" fmla="*/ 173 h 216"/>
                  <a:gd name="T16" fmla="*/ 53 w 153"/>
                  <a:gd name="T17" fmla="*/ 170 h 216"/>
                  <a:gd name="T18" fmla="*/ 53 w 153"/>
                  <a:gd name="T19" fmla="*/ 159 h 216"/>
                  <a:gd name="T20" fmla="*/ 44 w 153"/>
                  <a:gd name="T21" fmla="*/ 155 h 216"/>
                  <a:gd name="T22" fmla="*/ 41 w 153"/>
                  <a:gd name="T23" fmla="*/ 155 h 216"/>
                  <a:gd name="T24" fmla="*/ 43 w 153"/>
                  <a:gd name="T25" fmla="*/ 151 h 216"/>
                  <a:gd name="T26" fmla="*/ 44 w 153"/>
                  <a:gd name="T27" fmla="*/ 140 h 216"/>
                  <a:gd name="T28" fmla="*/ 58 w 153"/>
                  <a:gd name="T29" fmla="*/ 120 h 216"/>
                  <a:gd name="T30" fmla="*/ 60 w 153"/>
                  <a:gd name="T31" fmla="*/ 119 h 216"/>
                  <a:gd name="T32" fmla="*/ 72 w 153"/>
                  <a:gd name="T33" fmla="*/ 119 h 216"/>
                  <a:gd name="T34" fmla="*/ 79 w 153"/>
                  <a:gd name="T35" fmla="*/ 123 h 216"/>
                  <a:gd name="T36" fmla="*/ 86 w 153"/>
                  <a:gd name="T37" fmla="*/ 120 h 216"/>
                  <a:gd name="T38" fmla="*/ 87 w 153"/>
                  <a:gd name="T39" fmla="*/ 112 h 216"/>
                  <a:gd name="T40" fmla="*/ 89 w 153"/>
                  <a:gd name="T41" fmla="*/ 106 h 216"/>
                  <a:gd name="T42" fmla="*/ 92 w 153"/>
                  <a:gd name="T43" fmla="*/ 106 h 216"/>
                  <a:gd name="T44" fmla="*/ 99 w 153"/>
                  <a:gd name="T45" fmla="*/ 103 h 216"/>
                  <a:gd name="T46" fmla="*/ 107 w 153"/>
                  <a:gd name="T47" fmla="*/ 92 h 216"/>
                  <a:gd name="T48" fmla="*/ 111 w 153"/>
                  <a:gd name="T49" fmla="*/ 67 h 216"/>
                  <a:gd name="T50" fmla="*/ 113 w 153"/>
                  <a:gd name="T51" fmla="*/ 66 h 216"/>
                  <a:gd name="T52" fmla="*/ 124 w 153"/>
                  <a:gd name="T53" fmla="*/ 64 h 216"/>
                  <a:gd name="T54" fmla="*/ 129 w 153"/>
                  <a:gd name="T55" fmla="*/ 62 h 216"/>
                  <a:gd name="T56" fmla="*/ 149 w 153"/>
                  <a:gd name="T57" fmla="*/ 46 h 216"/>
                  <a:gd name="T58" fmla="*/ 143 w 153"/>
                  <a:gd name="T59" fmla="*/ 24 h 216"/>
                  <a:gd name="T60" fmla="*/ 139 w 153"/>
                  <a:gd name="T61" fmla="*/ 14 h 216"/>
                  <a:gd name="T62" fmla="*/ 149 w 153"/>
                  <a:gd name="T63" fmla="*/ 3 h 216"/>
                  <a:gd name="T64" fmla="*/ 153 w 153"/>
                  <a:gd name="T65" fmla="*/ 0 h 2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53" h="216">
                    <a:moveTo>
                      <a:pt x="0" y="216"/>
                    </a:moveTo>
                    <a:lnTo>
                      <a:pt x="0" y="215"/>
                    </a:lnTo>
                    <a:lnTo>
                      <a:pt x="2" y="204"/>
                    </a:lnTo>
                    <a:lnTo>
                      <a:pt x="8" y="198"/>
                    </a:lnTo>
                    <a:lnTo>
                      <a:pt x="20" y="190"/>
                    </a:lnTo>
                    <a:lnTo>
                      <a:pt x="26" y="184"/>
                    </a:lnTo>
                    <a:lnTo>
                      <a:pt x="27" y="182"/>
                    </a:lnTo>
                    <a:lnTo>
                      <a:pt x="29" y="180"/>
                    </a:lnTo>
                    <a:lnTo>
                      <a:pt x="29" y="179"/>
                    </a:lnTo>
                    <a:lnTo>
                      <a:pt x="32" y="177"/>
                    </a:lnTo>
                    <a:lnTo>
                      <a:pt x="44" y="175"/>
                    </a:lnTo>
                    <a:lnTo>
                      <a:pt x="44" y="176"/>
                    </a:lnTo>
                    <a:lnTo>
                      <a:pt x="48" y="176"/>
                    </a:lnTo>
                    <a:lnTo>
                      <a:pt x="53" y="175"/>
                    </a:lnTo>
                    <a:lnTo>
                      <a:pt x="55" y="175"/>
                    </a:lnTo>
                    <a:lnTo>
                      <a:pt x="55" y="173"/>
                    </a:lnTo>
                    <a:lnTo>
                      <a:pt x="53" y="172"/>
                    </a:lnTo>
                    <a:lnTo>
                      <a:pt x="53" y="170"/>
                    </a:lnTo>
                    <a:lnTo>
                      <a:pt x="55" y="165"/>
                    </a:lnTo>
                    <a:lnTo>
                      <a:pt x="53" y="159"/>
                    </a:lnTo>
                    <a:lnTo>
                      <a:pt x="47" y="153"/>
                    </a:lnTo>
                    <a:lnTo>
                      <a:pt x="44" y="155"/>
                    </a:lnTo>
                    <a:lnTo>
                      <a:pt x="43" y="156"/>
                    </a:lnTo>
                    <a:lnTo>
                      <a:pt x="41" y="155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4" y="151"/>
                    </a:lnTo>
                    <a:lnTo>
                      <a:pt x="44" y="140"/>
                    </a:lnTo>
                    <a:lnTo>
                      <a:pt x="46" y="136"/>
                    </a:lnTo>
                    <a:lnTo>
                      <a:pt x="58" y="120"/>
                    </a:lnTo>
                    <a:lnTo>
                      <a:pt x="60" y="120"/>
                    </a:lnTo>
                    <a:lnTo>
                      <a:pt x="60" y="119"/>
                    </a:lnTo>
                    <a:lnTo>
                      <a:pt x="62" y="116"/>
                    </a:lnTo>
                    <a:lnTo>
                      <a:pt x="72" y="119"/>
                    </a:lnTo>
                    <a:lnTo>
                      <a:pt x="75" y="122"/>
                    </a:lnTo>
                    <a:lnTo>
                      <a:pt x="79" y="123"/>
                    </a:lnTo>
                    <a:lnTo>
                      <a:pt x="83" y="123"/>
                    </a:lnTo>
                    <a:lnTo>
                      <a:pt x="86" y="120"/>
                    </a:lnTo>
                    <a:lnTo>
                      <a:pt x="87" y="117"/>
                    </a:lnTo>
                    <a:lnTo>
                      <a:pt x="87" y="112"/>
                    </a:lnTo>
                    <a:lnTo>
                      <a:pt x="89" y="107"/>
                    </a:lnTo>
                    <a:lnTo>
                      <a:pt x="89" y="106"/>
                    </a:lnTo>
                    <a:lnTo>
                      <a:pt x="90" y="105"/>
                    </a:lnTo>
                    <a:lnTo>
                      <a:pt x="92" y="106"/>
                    </a:lnTo>
                    <a:lnTo>
                      <a:pt x="93" y="106"/>
                    </a:lnTo>
                    <a:lnTo>
                      <a:pt x="99" y="103"/>
                    </a:lnTo>
                    <a:lnTo>
                      <a:pt x="103" y="99"/>
                    </a:lnTo>
                    <a:lnTo>
                      <a:pt x="107" y="92"/>
                    </a:lnTo>
                    <a:lnTo>
                      <a:pt x="111" y="79"/>
                    </a:lnTo>
                    <a:lnTo>
                      <a:pt x="111" y="67"/>
                    </a:lnTo>
                    <a:lnTo>
                      <a:pt x="113" y="67"/>
                    </a:lnTo>
                    <a:lnTo>
                      <a:pt x="113" y="66"/>
                    </a:lnTo>
                    <a:lnTo>
                      <a:pt x="121" y="66"/>
                    </a:lnTo>
                    <a:lnTo>
                      <a:pt x="124" y="64"/>
                    </a:lnTo>
                    <a:lnTo>
                      <a:pt x="125" y="63"/>
                    </a:lnTo>
                    <a:lnTo>
                      <a:pt x="129" y="62"/>
                    </a:lnTo>
                    <a:lnTo>
                      <a:pt x="147" y="45"/>
                    </a:lnTo>
                    <a:lnTo>
                      <a:pt x="149" y="46"/>
                    </a:lnTo>
                    <a:lnTo>
                      <a:pt x="152" y="43"/>
                    </a:lnTo>
                    <a:lnTo>
                      <a:pt x="143" y="24"/>
                    </a:lnTo>
                    <a:lnTo>
                      <a:pt x="138" y="15"/>
                    </a:lnTo>
                    <a:lnTo>
                      <a:pt x="139" y="14"/>
                    </a:lnTo>
                    <a:lnTo>
                      <a:pt x="143" y="7"/>
                    </a:lnTo>
                    <a:lnTo>
                      <a:pt x="149" y="3"/>
                    </a:lnTo>
                    <a:lnTo>
                      <a:pt x="153" y="2"/>
                    </a:lnTo>
                    <a:lnTo>
                      <a:pt x="153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13" name="Freeform 3457">
                <a:extLst>
                  <a:ext uri="{FF2B5EF4-FFF2-40B4-BE49-F238E27FC236}">
                    <a16:creationId xmlns:a16="http://schemas.microsoft.com/office/drawing/2014/main" id="{7B496D17-2D1E-5CBD-0213-995A7BED1C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6" y="1720"/>
                <a:ext cx="67" cy="38"/>
              </a:xfrm>
              <a:custGeom>
                <a:avLst/>
                <a:gdLst>
                  <a:gd name="T0" fmla="*/ 263 w 266"/>
                  <a:gd name="T1" fmla="*/ 150 h 151"/>
                  <a:gd name="T2" fmla="*/ 260 w 266"/>
                  <a:gd name="T3" fmla="*/ 143 h 151"/>
                  <a:gd name="T4" fmla="*/ 236 w 266"/>
                  <a:gd name="T5" fmla="*/ 144 h 151"/>
                  <a:gd name="T6" fmla="*/ 233 w 266"/>
                  <a:gd name="T7" fmla="*/ 141 h 151"/>
                  <a:gd name="T8" fmla="*/ 230 w 266"/>
                  <a:gd name="T9" fmla="*/ 137 h 151"/>
                  <a:gd name="T10" fmla="*/ 235 w 266"/>
                  <a:gd name="T11" fmla="*/ 127 h 151"/>
                  <a:gd name="T12" fmla="*/ 226 w 266"/>
                  <a:gd name="T13" fmla="*/ 122 h 151"/>
                  <a:gd name="T14" fmla="*/ 216 w 266"/>
                  <a:gd name="T15" fmla="*/ 129 h 151"/>
                  <a:gd name="T16" fmla="*/ 208 w 266"/>
                  <a:gd name="T17" fmla="*/ 131 h 151"/>
                  <a:gd name="T18" fmla="*/ 206 w 266"/>
                  <a:gd name="T19" fmla="*/ 130 h 151"/>
                  <a:gd name="T20" fmla="*/ 208 w 266"/>
                  <a:gd name="T21" fmla="*/ 129 h 151"/>
                  <a:gd name="T22" fmla="*/ 207 w 266"/>
                  <a:gd name="T23" fmla="*/ 117 h 151"/>
                  <a:gd name="T24" fmla="*/ 194 w 266"/>
                  <a:gd name="T25" fmla="*/ 103 h 151"/>
                  <a:gd name="T26" fmla="*/ 190 w 266"/>
                  <a:gd name="T27" fmla="*/ 102 h 151"/>
                  <a:gd name="T28" fmla="*/ 186 w 266"/>
                  <a:gd name="T29" fmla="*/ 101 h 151"/>
                  <a:gd name="T30" fmla="*/ 184 w 266"/>
                  <a:gd name="T31" fmla="*/ 92 h 151"/>
                  <a:gd name="T32" fmla="*/ 176 w 266"/>
                  <a:gd name="T33" fmla="*/ 71 h 151"/>
                  <a:gd name="T34" fmla="*/ 177 w 266"/>
                  <a:gd name="T35" fmla="*/ 66 h 151"/>
                  <a:gd name="T36" fmla="*/ 182 w 266"/>
                  <a:gd name="T37" fmla="*/ 63 h 151"/>
                  <a:gd name="T38" fmla="*/ 179 w 266"/>
                  <a:gd name="T39" fmla="*/ 56 h 151"/>
                  <a:gd name="T40" fmla="*/ 173 w 266"/>
                  <a:gd name="T41" fmla="*/ 49 h 151"/>
                  <a:gd name="T42" fmla="*/ 163 w 266"/>
                  <a:gd name="T43" fmla="*/ 31 h 151"/>
                  <a:gd name="T44" fmla="*/ 155 w 266"/>
                  <a:gd name="T45" fmla="*/ 17 h 151"/>
                  <a:gd name="T46" fmla="*/ 141 w 266"/>
                  <a:gd name="T47" fmla="*/ 9 h 151"/>
                  <a:gd name="T48" fmla="*/ 137 w 266"/>
                  <a:gd name="T49" fmla="*/ 7 h 151"/>
                  <a:gd name="T50" fmla="*/ 136 w 266"/>
                  <a:gd name="T51" fmla="*/ 4 h 151"/>
                  <a:gd name="T52" fmla="*/ 129 w 266"/>
                  <a:gd name="T53" fmla="*/ 0 h 151"/>
                  <a:gd name="T54" fmla="*/ 120 w 266"/>
                  <a:gd name="T55" fmla="*/ 2 h 151"/>
                  <a:gd name="T56" fmla="*/ 119 w 266"/>
                  <a:gd name="T57" fmla="*/ 11 h 151"/>
                  <a:gd name="T58" fmla="*/ 110 w 266"/>
                  <a:gd name="T59" fmla="*/ 18 h 151"/>
                  <a:gd name="T60" fmla="*/ 99 w 266"/>
                  <a:gd name="T61" fmla="*/ 20 h 151"/>
                  <a:gd name="T62" fmla="*/ 94 w 266"/>
                  <a:gd name="T63" fmla="*/ 31 h 151"/>
                  <a:gd name="T64" fmla="*/ 91 w 266"/>
                  <a:gd name="T65" fmla="*/ 32 h 151"/>
                  <a:gd name="T66" fmla="*/ 88 w 266"/>
                  <a:gd name="T67" fmla="*/ 36 h 151"/>
                  <a:gd name="T68" fmla="*/ 85 w 266"/>
                  <a:gd name="T69" fmla="*/ 38 h 151"/>
                  <a:gd name="T70" fmla="*/ 63 w 266"/>
                  <a:gd name="T71" fmla="*/ 39 h 151"/>
                  <a:gd name="T72" fmla="*/ 50 w 266"/>
                  <a:gd name="T73" fmla="*/ 35 h 151"/>
                  <a:gd name="T74" fmla="*/ 49 w 266"/>
                  <a:gd name="T75" fmla="*/ 33 h 151"/>
                  <a:gd name="T76" fmla="*/ 38 w 266"/>
                  <a:gd name="T77" fmla="*/ 31 h 151"/>
                  <a:gd name="T78" fmla="*/ 24 w 266"/>
                  <a:gd name="T79" fmla="*/ 33 h 151"/>
                  <a:gd name="T80" fmla="*/ 17 w 266"/>
                  <a:gd name="T81" fmla="*/ 40 h 151"/>
                  <a:gd name="T82" fmla="*/ 14 w 266"/>
                  <a:gd name="T83" fmla="*/ 42 h 151"/>
                  <a:gd name="T84" fmla="*/ 10 w 266"/>
                  <a:gd name="T85" fmla="*/ 45 h 151"/>
                  <a:gd name="T86" fmla="*/ 7 w 266"/>
                  <a:gd name="T87" fmla="*/ 45 h 151"/>
                  <a:gd name="T88" fmla="*/ 4 w 266"/>
                  <a:gd name="T89" fmla="*/ 43 h 151"/>
                  <a:gd name="T90" fmla="*/ 0 w 266"/>
                  <a:gd name="T91" fmla="*/ 35 h 151"/>
                  <a:gd name="T92" fmla="*/ 2 w 266"/>
                  <a:gd name="T93" fmla="*/ 32 h 151"/>
                  <a:gd name="T94" fmla="*/ 2 w 266"/>
                  <a:gd name="T95" fmla="*/ 29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66" h="151">
                    <a:moveTo>
                      <a:pt x="266" y="151"/>
                    </a:moveTo>
                    <a:lnTo>
                      <a:pt x="263" y="150"/>
                    </a:lnTo>
                    <a:lnTo>
                      <a:pt x="258" y="148"/>
                    </a:lnTo>
                    <a:lnTo>
                      <a:pt x="260" y="143"/>
                    </a:lnTo>
                    <a:lnTo>
                      <a:pt x="240" y="143"/>
                    </a:lnTo>
                    <a:lnTo>
                      <a:pt x="236" y="144"/>
                    </a:lnTo>
                    <a:lnTo>
                      <a:pt x="236" y="141"/>
                    </a:lnTo>
                    <a:lnTo>
                      <a:pt x="233" y="141"/>
                    </a:lnTo>
                    <a:lnTo>
                      <a:pt x="232" y="138"/>
                    </a:lnTo>
                    <a:lnTo>
                      <a:pt x="230" y="137"/>
                    </a:lnTo>
                    <a:lnTo>
                      <a:pt x="232" y="136"/>
                    </a:lnTo>
                    <a:lnTo>
                      <a:pt x="235" y="127"/>
                    </a:lnTo>
                    <a:lnTo>
                      <a:pt x="230" y="123"/>
                    </a:lnTo>
                    <a:lnTo>
                      <a:pt x="226" y="122"/>
                    </a:lnTo>
                    <a:lnTo>
                      <a:pt x="223" y="124"/>
                    </a:lnTo>
                    <a:lnTo>
                      <a:pt x="216" y="129"/>
                    </a:lnTo>
                    <a:lnTo>
                      <a:pt x="215" y="129"/>
                    </a:lnTo>
                    <a:lnTo>
                      <a:pt x="208" y="131"/>
                    </a:lnTo>
                    <a:lnTo>
                      <a:pt x="207" y="131"/>
                    </a:lnTo>
                    <a:lnTo>
                      <a:pt x="206" y="130"/>
                    </a:lnTo>
                    <a:lnTo>
                      <a:pt x="207" y="129"/>
                    </a:lnTo>
                    <a:lnTo>
                      <a:pt x="208" y="129"/>
                    </a:lnTo>
                    <a:lnTo>
                      <a:pt x="208" y="126"/>
                    </a:lnTo>
                    <a:lnTo>
                      <a:pt x="207" y="117"/>
                    </a:lnTo>
                    <a:lnTo>
                      <a:pt x="206" y="117"/>
                    </a:lnTo>
                    <a:lnTo>
                      <a:pt x="194" y="103"/>
                    </a:lnTo>
                    <a:lnTo>
                      <a:pt x="193" y="102"/>
                    </a:lnTo>
                    <a:lnTo>
                      <a:pt x="190" y="102"/>
                    </a:lnTo>
                    <a:lnTo>
                      <a:pt x="187" y="101"/>
                    </a:lnTo>
                    <a:lnTo>
                      <a:pt x="186" y="101"/>
                    </a:lnTo>
                    <a:lnTo>
                      <a:pt x="184" y="98"/>
                    </a:lnTo>
                    <a:lnTo>
                      <a:pt x="184" y="92"/>
                    </a:lnTo>
                    <a:lnTo>
                      <a:pt x="179" y="74"/>
                    </a:lnTo>
                    <a:lnTo>
                      <a:pt x="176" y="71"/>
                    </a:lnTo>
                    <a:lnTo>
                      <a:pt x="176" y="69"/>
                    </a:lnTo>
                    <a:lnTo>
                      <a:pt x="177" y="66"/>
                    </a:lnTo>
                    <a:lnTo>
                      <a:pt x="180" y="66"/>
                    </a:lnTo>
                    <a:lnTo>
                      <a:pt x="182" y="63"/>
                    </a:lnTo>
                    <a:lnTo>
                      <a:pt x="182" y="60"/>
                    </a:lnTo>
                    <a:lnTo>
                      <a:pt x="179" y="56"/>
                    </a:lnTo>
                    <a:lnTo>
                      <a:pt x="177" y="56"/>
                    </a:lnTo>
                    <a:lnTo>
                      <a:pt x="173" y="49"/>
                    </a:lnTo>
                    <a:lnTo>
                      <a:pt x="168" y="42"/>
                    </a:lnTo>
                    <a:lnTo>
                      <a:pt x="163" y="31"/>
                    </a:lnTo>
                    <a:lnTo>
                      <a:pt x="155" y="18"/>
                    </a:lnTo>
                    <a:lnTo>
                      <a:pt x="155" y="17"/>
                    </a:lnTo>
                    <a:lnTo>
                      <a:pt x="154" y="17"/>
                    </a:lnTo>
                    <a:lnTo>
                      <a:pt x="141" y="9"/>
                    </a:lnTo>
                    <a:lnTo>
                      <a:pt x="140" y="9"/>
                    </a:lnTo>
                    <a:lnTo>
                      <a:pt x="137" y="7"/>
                    </a:lnTo>
                    <a:lnTo>
                      <a:pt x="136" y="7"/>
                    </a:lnTo>
                    <a:lnTo>
                      <a:pt x="136" y="4"/>
                    </a:lnTo>
                    <a:lnTo>
                      <a:pt x="133" y="2"/>
                    </a:lnTo>
                    <a:lnTo>
                      <a:pt x="129" y="0"/>
                    </a:lnTo>
                    <a:lnTo>
                      <a:pt x="126" y="0"/>
                    </a:lnTo>
                    <a:lnTo>
                      <a:pt x="120" y="2"/>
                    </a:lnTo>
                    <a:lnTo>
                      <a:pt x="120" y="6"/>
                    </a:lnTo>
                    <a:lnTo>
                      <a:pt x="119" y="11"/>
                    </a:lnTo>
                    <a:lnTo>
                      <a:pt x="115" y="17"/>
                    </a:lnTo>
                    <a:lnTo>
                      <a:pt x="110" y="18"/>
                    </a:lnTo>
                    <a:lnTo>
                      <a:pt x="108" y="20"/>
                    </a:lnTo>
                    <a:lnTo>
                      <a:pt x="99" y="20"/>
                    </a:lnTo>
                    <a:lnTo>
                      <a:pt x="98" y="21"/>
                    </a:lnTo>
                    <a:lnTo>
                      <a:pt x="94" y="31"/>
                    </a:lnTo>
                    <a:lnTo>
                      <a:pt x="92" y="32"/>
                    </a:lnTo>
                    <a:lnTo>
                      <a:pt x="91" y="32"/>
                    </a:lnTo>
                    <a:lnTo>
                      <a:pt x="91" y="33"/>
                    </a:lnTo>
                    <a:lnTo>
                      <a:pt x="88" y="36"/>
                    </a:lnTo>
                    <a:lnTo>
                      <a:pt x="86" y="36"/>
                    </a:lnTo>
                    <a:lnTo>
                      <a:pt x="85" y="38"/>
                    </a:lnTo>
                    <a:lnTo>
                      <a:pt x="78" y="38"/>
                    </a:lnTo>
                    <a:lnTo>
                      <a:pt x="63" y="39"/>
                    </a:lnTo>
                    <a:lnTo>
                      <a:pt x="50" y="36"/>
                    </a:lnTo>
                    <a:lnTo>
                      <a:pt x="50" y="35"/>
                    </a:lnTo>
                    <a:lnTo>
                      <a:pt x="49" y="35"/>
                    </a:lnTo>
                    <a:lnTo>
                      <a:pt x="49" y="33"/>
                    </a:lnTo>
                    <a:lnTo>
                      <a:pt x="46" y="31"/>
                    </a:lnTo>
                    <a:lnTo>
                      <a:pt x="38" y="31"/>
                    </a:lnTo>
                    <a:lnTo>
                      <a:pt x="25" y="33"/>
                    </a:lnTo>
                    <a:lnTo>
                      <a:pt x="24" y="33"/>
                    </a:lnTo>
                    <a:lnTo>
                      <a:pt x="17" y="39"/>
                    </a:lnTo>
                    <a:lnTo>
                      <a:pt x="17" y="40"/>
                    </a:lnTo>
                    <a:lnTo>
                      <a:pt x="15" y="40"/>
                    </a:lnTo>
                    <a:lnTo>
                      <a:pt x="14" y="42"/>
                    </a:lnTo>
                    <a:lnTo>
                      <a:pt x="14" y="45"/>
                    </a:lnTo>
                    <a:lnTo>
                      <a:pt x="10" y="45"/>
                    </a:lnTo>
                    <a:lnTo>
                      <a:pt x="7" y="46"/>
                    </a:lnTo>
                    <a:lnTo>
                      <a:pt x="7" y="45"/>
                    </a:lnTo>
                    <a:lnTo>
                      <a:pt x="6" y="45"/>
                    </a:lnTo>
                    <a:lnTo>
                      <a:pt x="4" y="43"/>
                    </a:lnTo>
                    <a:lnTo>
                      <a:pt x="2" y="36"/>
                    </a:lnTo>
                    <a:lnTo>
                      <a:pt x="0" y="35"/>
                    </a:lnTo>
                    <a:lnTo>
                      <a:pt x="2" y="35"/>
                    </a:lnTo>
                    <a:lnTo>
                      <a:pt x="2" y="32"/>
                    </a:lnTo>
                    <a:lnTo>
                      <a:pt x="3" y="31"/>
                    </a:lnTo>
                    <a:lnTo>
                      <a:pt x="2" y="2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14" name="Freeform 3458">
                <a:extLst>
                  <a:ext uri="{FF2B5EF4-FFF2-40B4-BE49-F238E27FC236}">
                    <a16:creationId xmlns:a16="http://schemas.microsoft.com/office/drawing/2014/main" id="{4E266065-DE78-C906-A85B-A2D6A286FA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9" y="1708"/>
                <a:ext cx="18" cy="19"/>
              </a:xfrm>
              <a:custGeom>
                <a:avLst/>
                <a:gdLst>
                  <a:gd name="T0" fmla="*/ 0 w 69"/>
                  <a:gd name="T1" fmla="*/ 3 h 78"/>
                  <a:gd name="T2" fmla="*/ 2 w 69"/>
                  <a:gd name="T3" fmla="*/ 2 h 78"/>
                  <a:gd name="T4" fmla="*/ 2 w 69"/>
                  <a:gd name="T5" fmla="*/ 0 h 78"/>
                  <a:gd name="T6" fmla="*/ 4 w 69"/>
                  <a:gd name="T7" fmla="*/ 0 h 78"/>
                  <a:gd name="T8" fmla="*/ 6 w 69"/>
                  <a:gd name="T9" fmla="*/ 2 h 78"/>
                  <a:gd name="T10" fmla="*/ 6 w 69"/>
                  <a:gd name="T11" fmla="*/ 3 h 78"/>
                  <a:gd name="T12" fmla="*/ 11 w 69"/>
                  <a:gd name="T13" fmla="*/ 13 h 78"/>
                  <a:gd name="T14" fmla="*/ 18 w 69"/>
                  <a:gd name="T15" fmla="*/ 28 h 78"/>
                  <a:gd name="T16" fmla="*/ 17 w 69"/>
                  <a:gd name="T17" fmla="*/ 37 h 78"/>
                  <a:gd name="T18" fmla="*/ 17 w 69"/>
                  <a:gd name="T19" fmla="*/ 38 h 78"/>
                  <a:gd name="T20" fmla="*/ 18 w 69"/>
                  <a:gd name="T21" fmla="*/ 39 h 78"/>
                  <a:gd name="T22" fmla="*/ 21 w 69"/>
                  <a:gd name="T23" fmla="*/ 41 h 78"/>
                  <a:gd name="T24" fmla="*/ 45 w 69"/>
                  <a:gd name="T25" fmla="*/ 46 h 78"/>
                  <a:gd name="T26" fmla="*/ 48 w 69"/>
                  <a:gd name="T27" fmla="*/ 46 h 78"/>
                  <a:gd name="T28" fmla="*/ 52 w 69"/>
                  <a:gd name="T29" fmla="*/ 51 h 78"/>
                  <a:gd name="T30" fmla="*/ 49 w 69"/>
                  <a:gd name="T31" fmla="*/ 53 h 78"/>
                  <a:gd name="T32" fmla="*/ 49 w 69"/>
                  <a:gd name="T33" fmla="*/ 55 h 78"/>
                  <a:gd name="T34" fmla="*/ 46 w 69"/>
                  <a:gd name="T35" fmla="*/ 65 h 78"/>
                  <a:gd name="T36" fmla="*/ 48 w 69"/>
                  <a:gd name="T37" fmla="*/ 66 h 78"/>
                  <a:gd name="T38" fmla="*/ 53 w 69"/>
                  <a:gd name="T39" fmla="*/ 63 h 78"/>
                  <a:gd name="T40" fmla="*/ 60 w 69"/>
                  <a:gd name="T41" fmla="*/ 62 h 78"/>
                  <a:gd name="T42" fmla="*/ 60 w 69"/>
                  <a:gd name="T43" fmla="*/ 60 h 78"/>
                  <a:gd name="T44" fmla="*/ 64 w 69"/>
                  <a:gd name="T45" fmla="*/ 63 h 78"/>
                  <a:gd name="T46" fmla="*/ 67 w 69"/>
                  <a:gd name="T47" fmla="*/ 66 h 78"/>
                  <a:gd name="T48" fmla="*/ 67 w 69"/>
                  <a:gd name="T49" fmla="*/ 67 h 78"/>
                  <a:gd name="T50" fmla="*/ 69 w 69"/>
                  <a:gd name="T51" fmla="*/ 78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69" h="78">
                    <a:moveTo>
                      <a:pt x="0" y="3"/>
                    </a:moveTo>
                    <a:lnTo>
                      <a:pt x="2" y="2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6" y="2"/>
                    </a:lnTo>
                    <a:lnTo>
                      <a:pt x="6" y="3"/>
                    </a:lnTo>
                    <a:lnTo>
                      <a:pt x="11" y="13"/>
                    </a:lnTo>
                    <a:lnTo>
                      <a:pt x="18" y="28"/>
                    </a:lnTo>
                    <a:lnTo>
                      <a:pt x="17" y="37"/>
                    </a:lnTo>
                    <a:lnTo>
                      <a:pt x="17" y="38"/>
                    </a:lnTo>
                    <a:lnTo>
                      <a:pt x="18" y="39"/>
                    </a:lnTo>
                    <a:lnTo>
                      <a:pt x="21" y="41"/>
                    </a:lnTo>
                    <a:lnTo>
                      <a:pt x="45" y="46"/>
                    </a:lnTo>
                    <a:lnTo>
                      <a:pt x="48" y="46"/>
                    </a:lnTo>
                    <a:lnTo>
                      <a:pt x="52" y="51"/>
                    </a:lnTo>
                    <a:lnTo>
                      <a:pt x="49" y="53"/>
                    </a:lnTo>
                    <a:lnTo>
                      <a:pt x="49" y="55"/>
                    </a:lnTo>
                    <a:lnTo>
                      <a:pt x="46" y="65"/>
                    </a:lnTo>
                    <a:lnTo>
                      <a:pt x="48" y="66"/>
                    </a:lnTo>
                    <a:lnTo>
                      <a:pt x="53" y="63"/>
                    </a:lnTo>
                    <a:lnTo>
                      <a:pt x="60" y="62"/>
                    </a:lnTo>
                    <a:lnTo>
                      <a:pt x="60" y="60"/>
                    </a:lnTo>
                    <a:lnTo>
                      <a:pt x="64" y="63"/>
                    </a:lnTo>
                    <a:lnTo>
                      <a:pt x="67" y="66"/>
                    </a:lnTo>
                    <a:lnTo>
                      <a:pt x="67" y="67"/>
                    </a:lnTo>
                    <a:lnTo>
                      <a:pt x="69" y="7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15" name="Freeform 3459">
                <a:extLst>
                  <a:ext uri="{FF2B5EF4-FFF2-40B4-BE49-F238E27FC236}">
                    <a16:creationId xmlns:a16="http://schemas.microsoft.com/office/drawing/2014/main" id="{592B2C3F-EA0A-716B-9247-2911AD8555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6" y="1709"/>
                <a:ext cx="3" cy="9"/>
              </a:xfrm>
              <a:custGeom>
                <a:avLst/>
                <a:gdLst>
                  <a:gd name="T0" fmla="*/ 15 w 15"/>
                  <a:gd name="T1" fmla="*/ 0 h 38"/>
                  <a:gd name="T2" fmla="*/ 15 w 15"/>
                  <a:gd name="T3" fmla="*/ 2 h 38"/>
                  <a:gd name="T4" fmla="*/ 14 w 15"/>
                  <a:gd name="T5" fmla="*/ 5 h 38"/>
                  <a:gd name="T6" fmla="*/ 14 w 15"/>
                  <a:gd name="T7" fmla="*/ 7 h 38"/>
                  <a:gd name="T8" fmla="*/ 4 w 15"/>
                  <a:gd name="T9" fmla="*/ 19 h 38"/>
                  <a:gd name="T10" fmla="*/ 3 w 15"/>
                  <a:gd name="T11" fmla="*/ 22 h 38"/>
                  <a:gd name="T12" fmla="*/ 3 w 15"/>
                  <a:gd name="T13" fmla="*/ 25 h 38"/>
                  <a:gd name="T14" fmla="*/ 0 w 15"/>
                  <a:gd name="T15" fmla="*/ 35 h 38"/>
                  <a:gd name="T16" fmla="*/ 0 w 15"/>
                  <a:gd name="T17" fmla="*/ 3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38">
                    <a:moveTo>
                      <a:pt x="15" y="0"/>
                    </a:moveTo>
                    <a:lnTo>
                      <a:pt x="15" y="2"/>
                    </a:lnTo>
                    <a:lnTo>
                      <a:pt x="14" y="5"/>
                    </a:lnTo>
                    <a:lnTo>
                      <a:pt x="14" y="7"/>
                    </a:lnTo>
                    <a:lnTo>
                      <a:pt x="4" y="19"/>
                    </a:lnTo>
                    <a:lnTo>
                      <a:pt x="3" y="22"/>
                    </a:lnTo>
                    <a:lnTo>
                      <a:pt x="3" y="25"/>
                    </a:lnTo>
                    <a:lnTo>
                      <a:pt x="0" y="35"/>
                    </a:lnTo>
                    <a:lnTo>
                      <a:pt x="0" y="3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16" name="Freeform 3460">
                <a:extLst>
                  <a:ext uri="{FF2B5EF4-FFF2-40B4-BE49-F238E27FC236}">
                    <a16:creationId xmlns:a16="http://schemas.microsoft.com/office/drawing/2014/main" id="{213E1BF7-2144-25F6-5C90-6028972D0D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6" y="1718"/>
                <a:ext cx="53" cy="93"/>
              </a:xfrm>
              <a:custGeom>
                <a:avLst/>
                <a:gdLst>
                  <a:gd name="T0" fmla="*/ 156 w 215"/>
                  <a:gd name="T1" fmla="*/ 262 h 370"/>
                  <a:gd name="T2" fmla="*/ 167 w 215"/>
                  <a:gd name="T3" fmla="*/ 259 h 370"/>
                  <a:gd name="T4" fmla="*/ 168 w 215"/>
                  <a:gd name="T5" fmla="*/ 252 h 370"/>
                  <a:gd name="T6" fmla="*/ 168 w 215"/>
                  <a:gd name="T7" fmla="*/ 245 h 370"/>
                  <a:gd name="T8" fmla="*/ 191 w 215"/>
                  <a:gd name="T9" fmla="*/ 226 h 370"/>
                  <a:gd name="T10" fmla="*/ 195 w 215"/>
                  <a:gd name="T11" fmla="*/ 220 h 370"/>
                  <a:gd name="T12" fmla="*/ 198 w 215"/>
                  <a:gd name="T13" fmla="*/ 202 h 370"/>
                  <a:gd name="T14" fmla="*/ 213 w 215"/>
                  <a:gd name="T15" fmla="*/ 188 h 370"/>
                  <a:gd name="T16" fmla="*/ 212 w 215"/>
                  <a:gd name="T17" fmla="*/ 184 h 370"/>
                  <a:gd name="T18" fmla="*/ 215 w 215"/>
                  <a:gd name="T19" fmla="*/ 178 h 370"/>
                  <a:gd name="T20" fmla="*/ 212 w 215"/>
                  <a:gd name="T21" fmla="*/ 169 h 370"/>
                  <a:gd name="T22" fmla="*/ 205 w 215"/>
                  <a:gd name="T23" fmla="*/ 162 h 370"/>
                  <a:gd name="T24" fmla="*/ 202 w 215"/>
                  <a:gd name="T25" fmla="*/ 162 h 370"/>
                  <a:gd name="T26" fmla="*/ 194 w 215"/>
                  <a:gd name="T27" fmla="*/ 173 h 370"/>
                  <a:gd name="T28" fmla="*/ 183 w 215"/>
                  <a:gd name="T29" fmla="*/ 171 h 370"/>
                  <a:gd name="T30" fmla="*/ 166 w 215"/>
                  <a:gd name="T31" fmla="*/ 169 h 370"/>
                  <a:gd name="T32" fmla="*/ 159 w 215"/>
                  <a:gd name="T33" fmla="*/ 159 h 370"/>
                  <a:gd name="T34" fmla="*/ 156 w 215"/>
                  <a:gd name="T35" fmla="*/ 158 h 370"/>
                  <a:gd name="T36" fmla="*/ 145 w 215"/>
                  <a:gd name="T37" fmla="*/ 156 h 370"/>
                  <a:gd name="T38" fmla="*/ 131 w 215"/>
                  <a:gd name="T39" fmla="*/ 156 h 370"/>
                  <a:gd name="T40" fmla="*/ 108 w 215"/>
                  <a:gd name="T41" fmla="*/ 141 h 370"/>
                  <a:gd name="T42" fmla="*/ 106 w 215"/>
                  <a:gd name="T43" fmla="*/ 145 h 370"/>
                  <a:gd name="T44" fmla="*/ 101 w 215"/>
                  <a:gd name="T45" fmla="*/ 149 h 370"/>
                  <a:gd name="T46" fmla="*/ 82 w 215"/>
                  <a:gd name="T47" fmla="*/ 167 h 370"/>
                  <a:gd name="T48" fmla="*/ 77 w 215"/>
                  <a:gd name="T49" fmla="*/ 170 h 370"/>
                  <a:gd name="T50" fmla="*/ 67 w 215"/>
                  <a:gd name="T51" fmla="*/ 183 h 370"/>
                  <a:gd name="T52" fmla="*/ 65 w 215"/>
                  <a:gd name="T53" fmla="*/ 184 h 370"/>
                  <a:gd name="T54" fmla="*/ 61 w 215"/>
                  <a:gd name="T55" fmla="*/ 162 h 370"/>
                  <a:gd name="T56" fmla="*/ 47 w 215"/>
                  <a:gd name="T57" fmla="*/ 138 h 370"/>
                  <a:gd name="T58" fmla="*/ 43 w 215"/>
                  <a:gd name="T59" fmla="*/ 135 h 370"/>
                  <a:gd name="T60" fmla="*/ 33 w 215"/>
                  <a:gd name="T61" fmla="*/ 131 h 370"/>
                  <a:gd name="T62" fmla="*/ 19 w 215"/>
                  <a:gd name="T63" fmla="*/ 139 h 370"/>
                  <a:gd name="T64" fmla="*/ 14 w 215"/>
                  <a:gd name="T65" fmla="*/ 141 h 370"/>
                  <a:gd name="T66" fmla="*/ 7 w 215"/>
                  <a:gd name="T67" fmla="*/ 128 h 370"/>
                  <a:gd name="T68" fmla="*/ 1 w 215"/>
                  <a:gd name="T69" fmla="*/ 125 h 370"/>
                  <a:gd name="T70" fmla="*/ 0 w 215"/>
                  <a:gd name="T71" fmla="*/ 116 h 370"/>
                  <a:gd name="T72" fmla="*/ 11 w 215"/>
                  <a:gd name="T73" fmla="*/ 96 h 370"/>
                  <a:gd name="T74" fmla="*/ 8 w 215"/>
                  <a:gd name="T75" fmla="*/ 95 h 370"/>
                  <a:gd name="T76" fmla="*/ 3 w 215"/>
                  <a:gd name="T77" fmla="*/ 91 h 370"/>
                  <a:gd name="T78" fmla="*/ 4 w 215"/>
                  <a:gd name="T79" fmla="*/ 84 h 370"/>
                  <a:gd name="T80" fmla="*/ 18 w 215"/>
                  <a:gd name="T81" fmla="*/ 68 h 370"/>
                  <a:gd name="T82" fmla="*/ 21 w 215"/>
                  <a:gd name="T83" fmla="*/ 67 h 370"/>
                  <a:gd name="T84" fmla="*/ 37 w 215"/>
                  <a:gd name="T85" fmla="*/ 46 h 370"/>
                  <a:gd name="T86" fmla="*/ 33 w 215"/>
                  <a:gd name="T87" fmla="*/ 39 h 370"/>
                  <a:gd name="T88" fmla="*/ 24 w 215"/>
                  <a:gd name="T89" fmla="*/ 33 h 370"/>
                  <a:gd name="T90" fmla="*/ 32 w 215"/>
                  <a:gd name="T91" fmla="*/ 24 h 370"/>
                  <a:gd name="T92" fmla="*/ 11 w 215"/>
                  <a:gd name="T93" fmla="*/ 4 h 370"/>
                  <a:gd name="T94" fmla="*/ 3 w 215"/>
                  <a:gd name="T95" fmla="*/ 1 h 3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15" h="370">
                    <a:moveTo>
                      <a:pt x="183" y="370"/>
                    </a:moveTo>
                    <a:lnTo>
                      <a:pt x="156" y="262"/>
                    </a:lnTo>
                    <a:lnTo>
                      <a:pt x="159" y="261"/>
                    </a:lnTo>
                    <a:lnTo>
                      <a:pt x="167" y="259"/>
                    </a:lnTo>
                    <a:lnTo>
                      <a:pt x="168" y="258"/>
                    </a:lnTo>
                    <a:lnTo>
                      <a:pt x="168" y="252"/>
                    </a:lnTo>
                    <a:lnTo>
                      <a:pt x="167" y="248"/>
                    </a:lnTo>
                    <a:lnTo>
                      <a:pt x="168" y="245"/>
                    </a:lnTo>
                    <a:lnTo>
                      <a:pt x="188" y="230"/>
                    </a:lnTo>
                    <a:lnTo>
                      <a:pt x="191" y="226"/>
                    </a:lnTo>
                    <a:lnTo>
                      <a:pt x="195" y="222"/>
                    </a:lnTo>
                    <a:lnTo>
                      <a:pt x="195" y="220"/>
                    </a:lnTo>
                    <a:lnTo>
                      <a:pt x="198" y="212"/>
                    </a:lnTo>
                    <a:lnTo>
                      <a:pt x="198" y="202"/>
                    </a:lnTo>
                    <a:lnTo>
                      <a:pt x="213" y="191"/>
                    </a:lnTo>
                    <a:lnTo>
                      <a:pt x="213" y="188"/>
                    </a:lnTo>
                    <a:lnTo>
                      <a:pt x="212" y="188"/>
                    </a:lnTo>
                    <a:lnTo>
                      <a:pt x="212" y="184"/>
                    </a:lnTo>
                    <a:lnTo>
                      <a:pt x="213" y="183"/>
                    </a:lnTo>
                    <a:lnTo>
                      <a:pt x="215" y="178"/>
                    </a:lnTo>
                    <a:lnTo>
                      <a:pt x="213" y="171"/>
                    </a:lnTo>
                    <a:lnTo>
                      <a:pt x="212" y="169"/>
                    </a:lnTo>
                    <a:lnTo>
                      <a:pt x="208" y="163"/>
                    </a:lnTo>
                    <a:lnTo>
                      <a:pt x="205" y="162"/>
                    </a:lnTo>
                    <a:lnTo>
                      <a:pt x="204" y="160"/>
                    </a:lnTo>
                    <a:lnTo>
                      <a:pt x="202" y="162"/>
                    </a:lnTo>
                    <a:lnTo>
                      <a:pt x="197" y="171"/>
                    </a:lnTo>
                    <a:lnTo>
                      <a:pt x="194" y="173"/>
                    </a:lnTo>
                    <a:lnTo>
                      <a:pt x="190" y="173"/>
                    </a:lnTo>
                    <a:lnTo>
                      <a:pt x="183" y="171"/>
                    </a:lnTo>
                    <a:lnTo>
                      <a:pt x="173" y="176"/>
                    </a:lnTo>
                    <a:lnTo>
                      <a:pt x="166" y="169"/>
                    </a:lnTo>
                    <a:lnTo>
                      <a:pt x="159" y="160"/>
                    </a:lnTo>
                    <a:lnTo>
                      <a:pt x="159" y="159"/>
                    </a:lnTo>
                    <a:lnTo>
                      <a:pt x="158" y="159"/>
                    </a:lnTo>
                    <a:lnTo>
                      <a:pt x="156" y="158"/>
                    </a:lnTo>
                    <a:lnTo>
                      <a:pt x="153" y="156"/>
                    </a:lnTo>
                    <a:lnTo>
                      <a:pt x="145" y="156"/>
                    </a:lnTo>
                    <a:lnTo>
                      <a:pt x="138" y="158"/>
                    </a:lnTo>
                    <a:lnTo>
                      <a:pt x="131" y="156"/>
                    </a:lnTo>
                    <a:lnTo>
                      <a:pt x="113" y="138"/>
                    </a:lnTo>
                    <a:lnTo>
                      <a:pt x="108" y="141"/>
                    </a:lnTo>
                    <a:lnTo>
                      <a:pt x="108" y="142"/>
                    </a:lnTo>
                    <a:lnTo>
                      <a:pt x="106" y="145"/>
                    </a:lnTo>
                    <a:lnTo>
                      <a:pt x="101" y="148"/>
                    </a:lnTo>
                    <a:lnTo>
                      <a:pt x="101" y="149"/>
                    </a:lnTo>
                    <a:lnTo>
                      <a:pt x="82" y="165"/>
                    </a:lnTo>
                    <a:lnTo>
                      <a:pt x="82" y="167"/>
                    </a:lnTo>
                    <a:lnTo>
                      <a:pt x="81" y="167"/>
                    </a:lnTo>
                    <a:lnTo>
                      <a:pt x="77" y="170"/>
                    </a:lnTo>
                    <a:lnTo>
                      <a:pt x="74" y="174"/>
                    </a:lnTo>
                    <a:lnTo>
                      <a:pt x="67" y="183"/>
                    </a:lnTo>
                    <a:lnTo>
                      <a:pt x="67" y="184"/>
                    </a:lnTo>
                    <a:lnTo>
                      <a:pt x="65" y="184"/>
                    </a:lnTo>
                    <a:lnTo>
                      <a:pt x="65" y="180"/>
                    </a:lnTo>
                    <a:lnTo>
                      <a:pt x="61" y="162"/>
                    </a:lnTo>
                    <a:lnTo>
                      <a:pt x="51" y="144"/>
                    </a:lnTo>
                    <a:lnTo>
                      <a:pt x="47" y="138"/>
                    </a:lnTo>
                    <a:lnTo>
                      <a:pt x="46" y="137"/>
                    </a:lnTo>
                    <a:lnTo>
                      <a:pt x="43" y="135"/>
                    </a:lnTo>
                    <a:lnTo>
                      <a:pt x="34" y="130"/>
                    </a:lnTo>
                    <a:lnTo>
                      <a:pt x="33" y="131"/>
                    </a:lnTo>
                    <a:lnTo>
                      <a:pt x="32" y="135"/>
                    </a:lnTo>
                    <a:lnTo>
                      <a:pt x="19" y="139"/>
                    </a:lnTo>
                    <a:lnTo>
                      <a:pt x="14" y="144"/>
                    </a:lnTo>
                    <a:lnTo>
                      <a:pt x="14" y="141"/>
                    </a:lnTo>
                    <a:lnTo>
                      <a:pt x="7" y="130"/>
                    </a:lnTo>
                    <a:lnTo>
                      <a:pt x="7" y="128"/>
                    </a:lnTo>
                    <a:lnTo>
                      <a:pt x="3" y="125"/>
                    </a:lnTo>
                    <a:lnTo>
                      <a:pt x="1" y="125"/>
                    </a:lnTo>
                    <a:lnTo>
                      <a:pt x="0" y="124"/>
                    </a:lnTo>
                    <a:lnTo>
                      <a:pt x="0" y="116"/>
                    </a:lnTo>
                    <a:lnTo>
                      <a:pt x="5" y="109"/>
                    </a:lnTo>
                    <a:lnTo>
                      <a:pt x="11" y="96"/>
                    </a:lnTo>
                    <a:lnTo>
                      <a:pt x="11" y="95"/>
                    </a:lnTo>
                    <a:lnTo>
                      <a:pt x="8" y="95"/>
                    </a:lnTo>
                    <a:lnTo>
                      <a:pt x="5" y="92"/>
                    </a:lnTo>
                    <a:lnTo>
                      <a:pt x="3" y="91"/>
                    </a:lnTo>
                    <a:lnTo>
                      <a:pt x="3" y="85"/>
                    </a:lnTo>
                    <a:lnTo>
                      <a:pt x="4" y="84"/>
                    </a:lnTo>
                    <a:lnTo>
                      <a:pt x="4" y="82"/>
                    </a:lnTo>
                    <a:lnTo>
                      <a:pt x="18" y="68"/>
                    </a:lnTo>
                    <a:lnTo>
                      <a:pt x="18" y="70"/>
                    </a:lnTo>
                    <a:lnTo>
                      <a:pt x="21" y="67"/>
                    </a:lnTo>
                    <a:lnTo>
                      <a:pt x="29" y="54"/>
                    </a:lnTo>
                    <a:lnTo>
                      <a:pt x="37" y="46"/>
                    </a:lnTo>
                    <a:lnTo>
                      <a:pt x="36" y="39"/>
                    </a:lnTo>
                    <a:lnTo>
                      <a:pt x="33" y="39"/>
                    </a:lnTo>
                    <a:lnTo>
                      <a:pt x="25" y="34"/>
                    </a:lnTo>
                    <a:lnTo>
                      <a:pt x="24" y="33"/>
                    </a:lnTo>
                    <a:lnTo>
                      <a:pt x="24" y="31"/>
                    </a:lnTo>
                    <a:lnTo>
                      <a:pt x="32" y="24"/>
                    </a:lnTo>
                    <a:lnTo>
                      <a:pt x="32" y="22"/>
                    </a:lnTo>
                    <a:lnTo>
                      <a:pt x="11" y="4"/>
                    </a:lnTo>
                    <a:lnTo>
                      <a:pt x="8" y="3"/>
                    </a:lnTo>
                    <a:lnTo>
                      <a:pt x="3" y="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17" name="Freeform 3461">
                <a:extLst>
                  <a:ext uri="{FF2B5EF4-FFF2-40B4-BE49-F238E27FC236}">
                    <a16:creationId xmlns:a16="http://schemas.microsoft.com/office/drawing/2014/main" id="{007A3750-6E33-E698-31D9-02A9543A8D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2" y="1758"/>
                <a:ext cx="14" cy="32"/>
              </a:xfrm>
              <a:custGeom>
                <a:avLst/>
                <a:gdLst>
                  <a:gd name="T0" fmla="*/ 31 w 56"/>
                  <a:gd name="T1" fmla="*/ 129 h 129"/>
                  <a:gd name="T2" fmla="*/ 31 w 56"/>
                  <a:gd name="T3" fmla="*/ 122 h 129"/>
                  <a:gd name="T4" fmla="*/ 42 w 56"/>
                  <a:gd name="T5" fmla="*/ 99 h 129"/>
                  <a:gd name="T6" fmla="*/ 42 w 56"/>
                  <a:gd name="T7" fmla="*/ 96 h 129"/>
                  <a:gd name="T8" fmla="*/ 47 w 56"/>
                  <a:gd name="T9" fmla="*/ 91 h 129"/>
                  <a:gd name="T10" fmla="*/ 49 w 56"/>
                  <a:gd name="T11" fmla="*/ 88 h 129"/>
                  <a:gd name="T12" fmla="*/ 56 w 56"/>
                  <a:gd name="T13" fmla="*/ 85 h 129"/>
                  <a:gd name="T14" fmla="*/ 56 w 56"/>
                  <a:gd name="T15" fmla="*/ 81 h 129"/>
                  <a:gd name="T16" fmla="*/ 39 w 56"/>
                  <a:gd name="T17" fmla="*/ 69 h 129"/>
                  <a:gd name="T18" fmla="*/ 39 w 56"/>
                  <a:gd name="T19" fmla="*/ 67 h 129"/>
                  <a:gd name="T20" fmla="*/ 35 w 56"/>
                  <a:gd name="T21" fmla="*/ 53 h 129"/>
                  <a:gd name="T22" fmla="*/ 35 w 56"/>
                  <a:gd name="T23" fmla="*/ 33 h 129"/>
                  <a:gd name="T24" fmla="*/ 28 w 56"/>
                  <a:gd name="T25" fmla="*/ 29 h 129"/>
                  <a:gd name="T26" fmla="*/ 25 w 56"/>
                  <a:gd name="T27" fmla="*/ 29 h 129"/>
                  <a:gd name="T28" fmla="*/ 13 w 56"/>
                  <a:gd name="T29" fmla="*/ 26 h 129"/>
                  <a:gd name="T30" fmla="*/ 10 w 56"/>
                  <a:gd name="T31" fmla="*/ 26 h 129"/>
                  <a:gd name="T32" fmla="*/ 4 w 56"/>
                  <a:gd name="T33" fmla="*/ 29 h 129"/>
                  <a:gd name="T34" fmla="*/ 2 w 56"/>
                  <a:gd name="T35" fmla="*/ 32 h 129"/>
                  <a:gd name="T36" fmla="*/ 0 w 56"/>
                  <a:gd name="T37" fmla="*/ 29 h 129"/>
                  <a:gd name="T38" fmla="*/ 3 w 56"/>
                  <a:gd name="T39" fmla="*/ 21 h 129"/>
                  <a:gd name="T40" fmla="*/ 4 w 56"/>
                  <a:gd name="T41" fmla="*/ 8 h 129"/>
                  <a:gd name="T42" fmla="*/ 3 w 56"/>
                  <a:gd name="T43" fmla="*/ 0 h 129"/>
                  <a:gd name="T44" fmla="*/ 2 w 56"/>
                  <a:gd name="T45" fmla="*/ 0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6" h="129">
                    <a:moveTo>
                      <a:pt x="31" y="129"/>
                    </a:moveTo>
                    <a:lnTo>
                      <a:pt x="31" y="122"/>
                    </a:lnTo>
                    <a:lnTo>
                      <a:pt x="42" y="99"/>
                    </a:lnTo>
                    <a:lnTo>
                      <a:pt x="42" y="96"/>
                    </a:lnTo>
                    <a:lnTo>
                      <a:pt x="47" y="91"/>
                    </a:lnTo>
                    <a:lnTo>
                      <a:pt x="49" y="88"/>
                    </a:lnTo>
                    <a:lnTo>
                      <a:pt x="56" y="85"/>
                    </a:lnTo>
                    <a:lnTo>
                      <a:pt x="56" y="81"/>
                    </a:lnTo>
                    <a:lnTo>
                      <a:pt x="39" y="69"/>
                    </a:lnTo>
                    <a:lnTo>
                      <a:pt x="39" y="67"/>
                    </a:lnTo>
                    <a:lnTo>
                      <a:pt x="35" y="53"/>
                    </a:lnTo>
                    <a:lnTo>
                      <a:pt x="35" y="33"/>
                    </a:lnTo>
                    <a:lnTo>
                      <a:pt x="28" y="29"/>
                    </a:lnTo>
                    <a:lnTo>
                      <a:pt x="25" y="29"/>
                    </a:lnTo>
                    <a:lnTo>
                      <a:pt x="13" y="26"/>
                    </a:lnTo>
                    <a:lnTo>
                      <a:pt x="10" y="26"/>
                    </a:lnTo>
                    <a:lnTo>
                      <a:pt x="4" y="29"/>
                    </a:lnTo>
                    <a:lnTo>
                      <a:pt x="2" y="32"/>
                    </a:lnTo>
                    <a:lnTo>
                      <a:pt x="0" y="29"/>
                    </a:lnTo>
                    <a:lnTo>
                      <a:pt x="3" y="21"/>
                    </a:lnTo>
                    <a:lnTo>
                      <a:pt x="4" y="8"/>
                    </a:lnTo>
                    <a:lnTo>
                      <a:pt x="3" y="0"/>
                    </a:lnTo>
                    <a:lnTo>
                      <a:pt x="2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18" name="Freeform 3462">
                <a:extLst>
                  <a:ext uri="{FF2B5EF4-FFF2-40B4-BE49-F238E27FC236}">
                    <a16:creationId xmlns:a16="http://schemas.microsoft.com/office/drawing/2014/main" id="{D20D6F71-0309-C51E-D282-B5881CED8D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4" y="1542"/>
                <a:ext cx="33" cy="53"/>
              </a:xfrm>
              <a:custGeom>
                <a:avLst/>
                <a:gdLst>
                  <a:gd name="T0" fmla="*/ 134 w 135"/>
                  <a:gd name="T1" fmla="*/ 0 h 212"/>
                  <a:gd name="T2" fmla="*/ 131 w 135"/>
                  <a:gd name="T3" fmla="*/ 4 h 212"/>
                  <a:gd name="T4" fmla="*/ 125 w 135"/>
                  <a:gd name="T5" fmla="*/ 9 h 212"/>
                  <a:gd name="T6" fmla="*/ 121 w 135"/>
                  <a:gd name="T7" fmla="*/ 11 h 212"/>
                  <a:gd name="T8" fmla="*/ 115 w 135"/>
                  <a:gd name="T9" fmla="*/ 12 h 212"/>
                  <a:gd name="T10" fmla="*/ 110 w 135"/>
                  <a:gd name="T11" fmla="*/ 23 h 212"/>
                  <a:gd name="T12" fmla="*/ 100 w 135"/>
                  <a:gd name="T13" fmla="*/ 34 h 212"/>
                  <a:gd name="T14" fmla="*/ 92 w 135"/>
                  <a:gd name="T15" fmla="*/ 33 h 212"/>
                  <a:gd name="T16" fmla="*/ 86 w 135"/>
                  <a:gd name="T17" fmla="*/ 43 h 212"/>
                  <a:gd name="T18" fmla="*/ 72 w 135"/>
                  <a:gd name="T19" fmla="*/ 44 h 212"/>
                  <a:gd name="T20" fmla="*/ 65 w 135"/>
                  <a:gd name="T21" fmla="*/ 41 h 212"/>
                  <a:gd name="T22" fmla="*/ 64 w 135"/>
                  <a:gd name="T23" fmla="*/ 43 h 212"/>
                  <a:gd name="T24" fmla="*/ 68 w 135"/>
                  <a:gd name="T25" fmla="*/ 65 h 212"/>
                  <a:gd name="T26" fmla="*/ 67 w 135"/>
                  <a:gd name="T27" fmla="*/ 72 h 212"/>
                  <a:gd name="T28" fmla="*/ 61 w 135"/>
                  <a:gd name="T29" fmla="*/ 63 h 212"/>
                  <a:gd name="T30" fmla="*/ 60 w 135"/>
                  <a:gd name="T31" fmla="*/ 60 h 212"/>
                  <a:gd name="T32" fmla="*/ 55 w 135"/>
                  <a:gd name="T33" fmla="*/ 63 h 212"/>
                  <a:gd name="T34" fmla="*/ 52 w 135"/>
                  <a:gd name="T35" fmla="*/ 65 h 212"/>
                  <a:gd name="T36" fmla="*/ 47 w 135"/>
                  <a:gd name="T37" fmla="*/ 58 h 212"/>
                  <a:gd name="T38" fmla="*/ 43 w 135"/>
                  <a:gd name="T39" fmla="*/ 61 h 212"/>
                  <a:gd name="T40" fmla="*/ 35 w 135"/>
                  <a:gd name="T41" fmla="*/ 67 h 212"/>
                  <a:gd name="T42" fmla="*/ 37 w 135"/>
                  <a:gd name="T43" fmla="*/ 72 h 212"/>
                  <a:gd name="T44" fmla="*/ 44 w 135"/>
                  <a:gd name="T45" fmla="*/ 89 h 212"/>
                  <a:gd name="T46" fmla="*/ 47 w 135"/>
                  <a:gd name="T47" fmla="*/ 107 h 212"/>
                  <a:gd name="T48" fmla="*/ 52 w 135"/>
                  <a:gd name="T49" fmla="*/ 117 h 212"/>
                  <a:gd name="T50" fmla="*/ 44 w 135"/>
                  <a:gd name="T51" fmla="*/ 118 h 212"/>
                  <a:gd name="T52" fmla="*/ 40 w 135"/>
                  <a:gd name="T53" fmla="*/ 114 h 212"/>
                  <a:gd name="T54" fmla="*/ 30 w 135"/>
                  <a:gd name="T55" fmla="*/ 104 h 212"/>
                  <a:gd name="T56" fmla="*/ 29 w 135"/>
                  <a:gd name="T57" fmla="*/ 92 h 212"/>
                  <a:gd name="T58" fmla="*/ 26 w 135"/>
                  <a:gd name="T59" fmla="*/ 87 h 212"/>
                  <a:gd name="T60" fmla="*/ 19 w 135"/>
                  <a:gd name="T61" fmla="*/ 85 h 212"/>
                  <a:gd name="T62" fmla="*/ 14 w 135"/>
                  <a:gd name="T63" fmla="*/ 86 h 212"/>
                  <a:gd name="T64" fmla="*/ 7 w 135"/>
                  <a:gd name="T65" fmla="*/ 92 h 212"/>
                  <a:gd name="T66" fmla="*/ 1 w 135"/>
                  <a:gd name="T67" fmla="*/ 99 h 212"/>
                  <a:gd name="T68" fmla="*/ 0 w 135"/>
                  <a:gd name="T69" fmla="*/ 101 h 212"/>
                  <a:gd name="T70" fmla="*/ 7 w 135"/>
                  <a:gd name="T71" fmla="*/ 121 h 212"/>
                  <a:gd name="T72" fmla="*/ 8 w 135"/>
                  <a:gd name="T73" fmla="*/ 130 h 212"/>
                  <a:gd name="T74" fmla="*/ 8 w 135"/>
                  <a:gd name="T75" fmla="*/ 139 h 212"/>
                  <a:gd name="T76" fmla="*/ 21 w 135"/>
                  <a:gd name="T77" fmla="*/ 174 h 212"/>
                  <a:gd name="T78" fmla="*/ 2 w 135"/>
                  <a:gd name="T79" fmla="*/ 210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35" h="212">
                    <a:moveTo>
                      <a:pt x="135" y="0"/>
                    </a:moveTo>
                    <a:lnTo>
                      <a:pt x="134" y="0"/>
                    </a:lnTo>
                    <a:lnTo>
                      <a:pt x="134" y="1"/>
                    </a:lnTo>
                    <a:lnTo>
                      <a:pt x="131" y="4"/>
                    </a:lnTo>
                    <a:lnTo>
                      <a:pt x="131" y="5"/>
                    </a:lnTo>
                    <a:lnTo>
                      <a:pt x="125" y="9"/>
                    </a:lnTo>
                    <a:lnTo>
                      <a:pt x="124" y="9"/>
                    </a:lnTo>
                    <a:lnTo>
                      <a:pt x="121" y="11"/>
                    </a:lnTo>
                    <a:lnTo>
                      <a:pt x="117" y="12"/>
                    </a:lnTo>
                    <a:lnTo>
                      <a:pt x="115" y="12"/>
                    </a:lnTo>
                    <a:lnTo>
                      <a:pt x="112" y="15"/>
                    </a:lnTo>
                    <a:lnTo>
                      <a:pt x="110" y="23"/>
                    </a:lnTo>
                    <a:lnTo>
                      <a:pt x="102" y="36"/>
                    </a:lnTo>
                    <a:lnTo>
                      <a:pt x="100" y="34"/>
                    </a:lnTo>
                    <a:lnTo>
                      <a:pt x="97" y="34"/>
                    </a:lnTo>
                    <a:lnTo>
                      <a:pt x="92" y="33"/>
                    </a:lnTo>
                    <a:lnTo>
                      <a:pt x="90" y="34"/>
                    </a:lnTo>
                    <a:lnTo>
                      <a:pt x="86" y="43"/>
                    </a:lnTo>
                    <a:lnTo>
                      <a:pt x="82" y="44"/>
                    </a:lnTo>
                    <a:lnTo>
                      <a:pt x="72" y="44"/>
                    </a:lnTo>
                    <a:lnTo>
                      <a:pt x="68" y="43"/>
                    </a:lnTo>
                    <a:lnTo>
                      <a:pt x="65" y="41"/>
                    </a:lnTo>
                    <a:lnTo>
                      <a:pt x="64" y="41"/>
                    </a:lnTo>
                    <a:lnTo>
                      <a:pt x="64" y="43"/>
                    </a:lnTo>
                    <a:lnTo>
                      <a:pt x="62" y="47"/>
                    </a:lnTo>
                    <a:lnTo>
                      <a:pt x="68" y="65"/>
                    </a:lnTo>
                    <a:lnTo>
                      <a:pt x="68" y="72"/>
                    </a:lnTo>
                    <a:lnTo>
                      <a:pt x="67" y="72"/>
                    </a:lnTo>
                    <a:lnTo>
                      <a:pt x="65" y="71"/>
                    </a:lnTo>
                    <a:lnTo>
                      <a:pt x="61" y="63"/>
                    </a:lnTo>
                    <a:lnTo>
                      <a:pt x="61" y="60"/>
                    </a:lnTo>
                    <a:lnTo>
                      <a:pt x="60" y="60"/>
                    </a:lnTo>
                    <a:lnTo>
                      <a:pt x="58" y="61"/>
                    </a:lnTo>
                    <a:lnTo>
                      <a:pt x="55" y="63"/>
                    </a:lnTo>
                    <a:lnTo>
                      <a:pt x="54" y="65"/>
                    </a:lnTo>
                    <a:lnTo>
                      <a:pt x="52" y="65"/>
                    </a:lnTo>
                    <a:lnTo>
                      <a:pt x="47" y="60"/>
                    </a:lnTo>
                    <a:lnTo>
                      <a:pt x="47" y="58"/>
                    </a:lnTo>
                    <a:lnTo>
                      <a:pt x="45" y="60"/>
                    </a:lnTo>
                    <a:lnTo>
                      <a:pt x="43" y="61"/>
                    </a:lnTo>
                    <a:lnTo>
                      <a:pt x="41" y="61"/>
                    </a:lnTo>
                    <a:lnTo>
                      <a:pt x="35" y="67"/>
                    </a:lnTo>
                    <a:lnTo>
                      <a:pt x="35" y="72"/>
                    </a:lnTo>
                    <a:lnTo>
                      <a:pt x="37" y="72"/>
                    </a:lnTo>
                    <a:lnTo>
                      <a:pt x="44" y="85"/>
                    </a:lnTo>
                    <a:lnTo>
                      <a:pt x="44" y="89"/>
                    </a:lnTo>
                    <a:lnTo>
                      <a:pt x="47" y="101"/>
                    </a:lnTo>
                    <a:lnTo>
                      <a:pt x="47" y="107"/>
                    </a:lnTo>
                    <a:lnTo>
                      <a:pt x="52" y="113"/>
                    </a:lnTo>
                    <a:lnTo>
                      <a:pt x="52" y="117"/>
                    </a:lnTo>
                    <a:lnTo>
                      <a:pt x="51" y="118"/>
                    </a:lnTo>
                    <a:lnTo>
                      <a:pt x="44" y="118"/>
                    </a:lnTo>
                    <a:lnTo>
                      <a:pt x="44" y="117"/>
                    </a:lnTo>
                    <a:lnTo>
                      <a:pt x="40" y="114"/>
                    </a:lnTo>
                    <a:lnTo>
                      <a:pt x="32" y="107"/>
                    </a:lnTo>
                    <a:lnTo>
                      <a:pt x="30" y="104"/>
                    </a:lnTo>
                    <a:lnTo>
                      <a:pt x="29" y="103"/>
                    </a:lnTo>
                    <a:lnTo>
                      <a:pt x="29" y="92"/>
                    </a:lnTo>
                    <a:lnTo>
                      <a:pt x="28" y="92"/>
                    </a:lnTo>
                    <a:lnTo>
                      <a:pt x="26" y="87"/>
                    </a:lnTo>
                    <a:lnTo>
                      <a:pt x="22" y="85"/>
                    </a:lnTo>
                    <a:lnTo>
                      <a:pt x="19" y="85"/>
                    </a:lnTo>
                    <a:lnTo>
                      <a:pt x="16" y="86"/>
                    </a:lnTo>
                    <a:lnTo>
                      <a:pt x="14" y="86"/>
                    </a:lnTo>
                    <a:lnTo>
                      <a:pt x="8" y="89"/>
                    </a:lnTo>
                    <a:lnTo>
                      <a:pt x="7" y="92"/>
                    </a:lnTo>
                    <a:lnTo>
                      <a:pt x="2" y="96"/>
                    </a:lnTo>
                    <a:lnTo>
                      <a:pt x="1" y="99"/>
                    </a:lnTo>
                    <a:lnTo>
                      <a:pt x="1" y="100"/>
                    </a:lnTo>
                    <a:lnTo>
                      <a:pt x="0" y="101"/>
                    </a:lnTo>
                    <a:lnTo>
                      <a:pt x="2" y="114"/>
                    </a:lnTo>
                    <a:lnTo>
                      <a:pt x="7" y="121"/>
                    </a:lnTo>
                    <a:lnTo>
                      <a:pt x="8" y="127"/>
                    </a:lnTo>
                    <a:lnTo>
                      <a:pt x="8" y="130"/>
                    </a:lnTo>
                    <a:lnTo>
                      <a:pt x="9" y="134"/>
                    </a:lnTo>
                    <a:lnTo>
                      <a:pt x="8" y="139"/>
                    </a:lnTo>
                    <a:lnTo>
                      <a:pt x="9" y="146"/>
                    </a:lnTo>
                    <a:lnTo>
                      <a:pt x="21" y="174"/>
                    </a:lnTo>
                    <a:lnTo>
                      <a:pt x="16" y="185"/>
                    </a:lnTo>
                    <a:lnTo>
                      <a:pt x="2" y="210"/>
                    </a:lnTo>
                    <a:lnTo>
                      <a:pt x="2" y="21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19" name="Freeform 3463">
                <a:extLst>
                  <a:ext uri="{FF2B5EF4-FFF2-40B4-BE49-F238E27FC236}">
                    <a16:creationId xmlns:a16="http://schemas.microsoft.com/office/drawing/2014/main" id="{C476AFE8-3CF1-072A-6182-DED1B6406F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6" y="1594"/>
                <a:ext cx="8" cy="1"/>
              </a:xfrm>
              <a:custGeom>
                <a:avLst/>
                <a:gdLst>
                  <a:gd name="T0" fmla="*/ 33 w 33"/>
                  <a:gd name="T1" fmla="*/ 3 h 4"/>
                  <a:gd name="T2" fmla="*/ 22 w 33"/>
                  <a:gd name="T3" fmla="*/ 3 h 4"/>
                  <a:gd name="T4" fmla="*/ 18 w 33"/>
                  <a:gd name="T5" fmla="*/ 4 h 4"/>
                  <a:gd name="T6" fmla="*/ 1 w 33"/>
                  <a:gd name="T7" fmla="*/ 4 h 4"/>
                  <a:gd name="T8" fmla="*/ 1 w 33"/>
                  <a:gd name="T9" fmla="*/ 1 h 4"/>
                  <a:gd name="T10" fmla="*/ 0 w 33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3" h="4">
                    <a:moveTo>
                      <a:pt x="33" y="3"/>
                    </a:moveTo>
                    <a:lnTo>
                      <a:pt x="22" y="3"/>
                    </a:lnTo>
                    <a:lnTo>
                      <a:pt x="18" y="4"/>
                    </a:lnTo>
                    <a:lnTo>
                      <a:pt x="1" y="4"/>
                    </a:lnTo>
                    <a:lnTo>
                      <a:pt x="1" y="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20" name="Freeform 3464">
                <a:extLst>
                  <a:ext uri="{FF2B5EF4-FFF2-40B4-BE49-F238E27FC236}">
                    <a16:creationId xmlns:a16="http://schemas.microsoft.com/office/drawing/2014/main" id="{9984A218-3DD4-9C28-5947-5EDC2EF7E2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4" y="1595"/>
                <a:ext cx="13" cy="6"/>
              </a:xfrm>
              <a:custGeom>
                <a:avLst/>
                <a:gdLst>
                  <a:gd name="T0" fmla="*/ 50 w 50"/>
                  <a:gd name="T1" fmla="*/ 9 h 24"/>
                  <a:gd name="T2" fmla="*/ 49 w 50"/>
                  <a:gd name="T3" fmla="*/ 9 h 24"/>
                  <a:gd name="T4" fmla="*/ 49 w 50"/>
                  <a:gd name="T5" fmla="*/ 11 h 24"/>
                  <a:gd name="T6" fmla="*/ 48 w 50"/>
                  <a:gd name="T7" fmla="*/ 14 h 24"/>
                  <a:gd name="T8" fmla="*/ 46 w 50"/>
                  <a:gd name="T9" fmla="*/ 15 h 24"/>
                  <a:gd name="T10" fmla="*/ 42 w 50"/>
                  <a:gd name="T11" fmla="*/ 15 h 24"/>
                  <a:gd name="T12" fmla="*/ 30 w 50"/>
                  <a:gd name="T13" fmla="*/ 14 h 24"/>
                  <a:gd name="T14" fmla="*/ 21 w 50"/>
                  <a:gd name="T15" fmla="*/ 16 h 24"/>
                  <a:gd name="T16" fmla="*/ 20 w 50"/>
                  <a:gd name="T17" fmla="*/ 16 h 24"/>
                  <a:gd name="T18" fmla="*/ 14 w 50"/>
                  <a:gd name="T19" fmla="*/ 22 h 24"/>
                  <a:gd name="T20" fmla="*/ 10 w 50"/>
                  <a:gd name="T21" fmla="*/ 24 h 24"/>
                  <a:gd name="T22" fmla="*/ 5 w 50"/>
                  <a:gd name="T23" fmla="*/ 22 h 24"/>
                  <a:gd name="T24" fmla="*/ 3 w 50"/>
                  <a:gd name="T25" fmla="*/ 22 h 24"/>
                  <a:gd name="T26" fmla="*/ 3 w 50"/>
                  <a:gd name="T27" fmla="*/ 12 h 24"/>
                  <a:gd name="T28" fmla="*/ 2 w 50"/>
                  <a:gd name="T29" fmla="*/ 1 h 24"/>
                  <a:gd name="T30" fmla="*/ 2 w 50"/>
                  <a:gd name="T31" fmla="*/ 0 h 24"/>
                  <a:gd name="T32" fmla="*/ 0 w 50"/>
                  <a:gd name="T3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0" h="24">
                    <a:moveTo>
                      <a:pt x="50" y="9"/>
                    </a:moveTo>
                    <a:lnTo>
                      <a:pt x="49" y="9"/>
                    </a:lnTo>
                    <a:lnTo>
                      <a:pt x="49" y="11"/>
                    </a:lnTo>
                    <a:lnTo>
                      <a:pt x="48" y="14"/>
                    </a:lnTo>
                    <a:lnTo>
                      <a:pt x="46" y="15"/>
                    </a:lnTo>
                    <a:lnTo>
                      <a:pt x="42" y="15"/>
                    </a:lnTo>
                    <a:lnTo>
                      <a:pt x="30" y="14"/>
                    </a:lnTo>
                    <a:lnTo>
                      <a:pt x="21" y="16"/>
                    </a:lnTo>
                    <a:lnTo>
                      <a:pt x="20" y="16"/>
                    </a:lnTo>
                    <a:lnTo>
                      <a:pt x="14" y="22"/>
                    </a:lnTo>
                    <a:lnTo>
                      <a:pt x="10" y="24"/>
                    </a:lnTo>
                    <a:lnTo>
                      <a:pt x="5" y="22"/>
                    </a:lnTo>
                    <a:lnTo>
                      <a:pt x="3" y="22"/>
                    </a:lnTo>
                    <a:lnTo>
                      <a:pt x="3" y="12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21" name="Freeform 3465">
                <a:extLst>
                  <a:ext uri="{FF2B5EF4-FFF2-40B4-BE49-F238E27FC236}">
                    <a16:creationId xmlns:a16="http://schemas.microsoft.com/office/drawing/2014/main" id="{05298D26-8CAC-4B61-DCB5-403ABACA58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7" y="1597"/>
                <a:ext cx="55" cy="62"/>
              </a:xfrm>
              <a:custGeom>
                <a:avLst/>
                <a:gdLst>
                  <a:gd name="T0" fmla="*/ 220 w 220"/>
                  <a:gd name="T1" fmla="*/ 247 h 247"/>
                  <a:gd name="T2" fmla="*/ 218 w 220"/>
                  <a:gd name="T3" fmla="*/ 245 h 247"/>
                  <a:gd name="T4" fmla="*/ 218 w 220"/>
                  <a:gd name="T5" fmla="*/ 241 h 247"/>
                  <a:gd name="T6" fmla="*/ 220 w 220"/>
                  <a:gd name="T7" fmla="*/ 235 h 247"/>
                  <a:gd name="T8" fmla="*/ 217 w 220"/>
                  <a:gd name="T9" fmla="*/ 228 h 247"/>
                  <a:gd name="T10" fmla="*/ 217 w 220"/>
                  <a:gd name="T11" fmla="*/ 227 h 247"/>
                  <a:gd name="T12" fmla="*/ 203 w 220"/>
                  <a:gd name="T13" fmla="*/ 223 h 247"/>
                  <a:gd name="T14" fmla="*/ 175 w 220"/>
                  <a:gd name="T15" fmla="*/ 210 h 247"/>
                  <a:gd name="T16" fmla="*/ 158 w 220"/>
                  <a:gd name="T17" fmla="*/ 210 h 247"/>
                  <a:gd name="T18" fmla="*/ 143 w 220"/>
                  <a:gd name="T19" fmla="*/ 197 h 247"/>
                  <a:gd name="T20" fmla="*/ 140 w 220"/>
                  <a:gd name="T21" fmla="*/ 197 h 247"/>
                  <a:gd name="T22" fmla="*/ 139 w 220"/>
                  <a:gd name="T23" fmla="*/ 189 h 247"/>
                  <a:gd name="T24" fmla="*/ 139 w 220"/>
                  <a:gd name="T25" fmla="*/ 178 h 247"/>
                  <a:gd name="T26" fmla="*/ 137 w 220"/>
                  <a:gd name="T27" fmla="*/ 178 h 247"/>
                  <a:gd name="T28" fmla="*/ 117 w 220"/>
                  <a:gd name="T29" fmla="*/ 154 h 247"/>
                  <a:gd name="T30" fmla="*/ 115 w 220"/>
                  <a:gd name="T31" fmla="*/ 153 h 247"/>
                  <a:gd name="T32" fmla="*/ 114 w 220"/>
                  <a:gd name="T33" fmla="*/ 153 h 247"/>
                  <a:gd name="T34" fmla="*/ 104 w 220"/>
                  <a:gd name="T35" fmla="*/ 157 h 247"/>
                  <a:gd name="T36" fmla="*/ 91 w 220"/>
                  <a:gd name="T37" fmla="*/ 165 h 247"/>
                  <a:gd name="T38" fmla="*/ 77 w 220"/>
                  <a:gd name="T39" fmla="*/ 167 h 247"/>
                  <a:gd name="T40" fmla="*/ 73 w 220"/>
                  <a:gd name="T41" fmla="*/ 170 h 247"/>
                  <a:gd name="T42" fmla="*/ 73 w 220"/>
                  <a:gd name="T43" fmla="*/ 168 h 247"/>
                  <a:gd name="T44" fmla="*/ 72 w 220"/>
                  <a:gd name="T45" fmla="*/ 165 h 247"/>
                  <a:gd name="T46" fmla="*/ 72 w 220"/>
                  <a:gd name="T47" fmla="*/ 164 h 247"/>
                  <a:gd name="T48" fmla="*/ 69 w 220"/>
                  <a:gd name="T49" fmla="*/ 144 h 247"/>
                  <a:gd name="T50" fmla="*/ 68 w 220"/>
                  <a:gd name="T51" fmla="*/ 140 h 247"/>
                  <a:gd name="T52" fmla="*/ 66 w 220"/>
                  <a:gd name="T53" fmla="*/ 140 h 247"/>
                  <a:gd name="T54" fmla="*/ 65 w 220"/>
                  <a:gd name="T55" fmla="*/ 139 h 247"/>
                  <a:gd name="T56" fmla="*/ 63 w 220"/>
                  <a:gd name="T57" fmla="*/ 135 h 247"/>
                  <a:gd name="T58" fmla="*/ 60 w 220"/>
                  <a:gd name="T59" fmla="*/ 132 h 247"/>
                  <a:gd name="T60" fmla="*/ 60 w 220"/>
                  <a:gd name="T61" fmla="*/ 130 h 247"/>
                  <a:gd name="T62" fmla="*/ 58 w 220"/>
                  <a:gd name="T63" fmla="*/ 132 h 247"/>
                  <a:gd name="T64" fmla="*/ 41 w 220"/>
                  <a:gd name="T65" fmla="*/ 133 h 247"/>
                  <a:gd name="T66" fmla="*/ 38 w 220"/>
                  <a:gd name="T67" fmla="*/ 133 h 247"/>
                  <a:gd name="T68" fmla="*/ 36 w 220"/>
                  <a:gd name="T69" fmla="*/ 135 h 247"/>
                  <a:gd name="T70" fmla="*/ 34 w 220"/>
                  <a:gd name="T71" fmla="*/ 133 h 247"/>
                  <a:gd name="T72" fmla="*/ 34 w 220"/>
                  <a:gd name="T73" fmla="*/ 132 h 247"/>
                  <a:gd name="T74" fmla="*/ 31 w 220"/>
                  <a:gd name="T75" fmla="*/ 123 h 247"/>
                  <a:gd name="T76" fmla="*/ 31 w 220"/>
                  <a:gd name="T77" fmla="*/ 111 h 247"/>
                  <a:gd name="T78" fmla="*/ 30 w 220"/>
                  <a:gd name="T79" fmla="*/ 111 h 247"/>
                  <a:gd name="T80" fmla="*/ 23 w 220"/>
                  <a:gd name="T81" fmla="*/ 110 h 247"/>
                  <a:gd name="T82" fmla="*/ 22 w 220"/>
                  <a:gd name="T83" fmla="*/ 110 h 247"/>
                  <a:gd name="T84" fmla="*/ 16 w 220"/>
                  <a:gd name="T85" fmla="*/ 104 h 247"/>
                  <a:gd name="T86" fmla="*/ 13 w 220"/>
                  <a:gd name="T87" fmla="*/ 98 h 247"/>
                  <a:gd name="T88" fmla="*/ 2 w 220"/>
                  <a:gd name="T89" fmla="*/ 93 h 247"/>
                  <a:gd name="T90" fmla="*/ 0 w 220"/>
                  <a:gd name="T91" fmla="*/ 91 h 247"/>
                  <a:gd name="T92" fmla="*/ 0 w 220"/>
                  <a:gd name="T93" fmla="*/ 90 h 247"/>
                  <a:gd name="T94" fmla="*/ 13 w 220"/>
                  <a:gd name="T95" fmla="*/ 72 h 247"/>
                  <a:gd name="T96" fmla="*/ 22 w 220"/>
                  <a:gd name="T97" fmla="*/ 55 h 247"/>
                  <a:gd name="T98" fmla="*/ 24 w 220"/>
                  <a:gd name="T99" fmla="*/ 38 h 247"/>
                  <a:gd name="T100" fmla="*/ 24 w 220"/>
                  <a:gd name="T101" fmla="*/ 34 h 247"/>
                  <a:gd name="T102" fmla="*/ 22 w 220"/>
                  <a:gd name="T103" fmla="*/ 26 h 247"/>
                  <a:gd name="T104" fmla="*/ 16 w 220"/>
                  <a:gd name="T105" fmla="*/ 23 h 247"/>
                  <a:gd name="T106" fmla="*/ 16 w 220"/>
                  <a:gd name="T107" fmla="*/ 22 h 247"/>
                  <a:gd name="T108" fmla="*/ 12 w 220"/>
                  <a:gd name="T109" fmla="*/ 22 h 247"/>
                  <a:gd name="T110" fmla="*/ 5 w 220"/>
                  <a:gd name="T111" fmla="*/ 19 h 247"/>
                  <a:gd name="T112" fmla="*/ 3 w 220"/>
                  <a:gd name="T113" fmla="*/ 17 h 247"/>
                  <a:gd name="T114" fmla="*/ 3 w 220"/>
                  <a:gd name="T115" fmla="*/ 16 h 247"/>
                  <a:gd name="T116" fmla="*/ 2 w 220"/>
                  <a:gd name="T117" fmla="*/ 16 h 247"/>
                  <a:gd name="T118" fmla="*/ 2 w 220"/>
                  <a:gd name="T119" fmla="*/ 12 h 247"/>
                  <a:gd name="T120" fmla="*/ 3 w 220"/>
                  <a:gd name="T121" fmla="*/ 9 h 247"/>
                  <a:gd name="T122" fmla="*/ 3 w 220"/>
                  <a:gd name="T123" fmla="*/ 5 h 247"/>
                  <a:gd name="T124" fmla="*/ 0 w 220"/>
                  <a:gd name="T125" fmla="*/ 0 h 2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20" h="247">
                    <a:moveTo>
                      <a:pt x="220" y="247"/>
                    </a:moveTo>
                    <a:lnTo>
                      <a:pt x="218" y="245"/>
                    </a:lnTo>
                    <a:lnTo>
                      <a:pt x="218" y="241"/>
                    </a:lnTo>
                    <a:lnTo>
                      <a:pt x="220" y="235"/>
                    </a:lnTo>
                    <a:lnTo>
                      <a:pt x="217" y="228"/>
                    </a:lnTo>
                    <a:lnTo>
                      <a:pt x="217" y="227"/>
                    </a:lnTo>
                    <a:lnTo>
                      <a:pt x="203" y="223"/>
                    </a:lnTo>
                    <a:lnTo>
                      <a:pt x="175" y="210"/>
                    </a:lnTo>
                    <a:lnTo>
                      <a:pt x="158" y="210"/>
                    </a:lnTo>
                    <a:lnTo>
                      <a:pt x="143" y="197"/>
                    </a:lnTo>
                    <a:lnTo>
                      <a:pt x="140" y="197"/>
                    </a:lnTo>
                    <a:lnTo>
                      <a:pt x="139" y="189"/>
                    </a:lnTo>
                    <a:lnTo>
                      <a:pt x="139" y="178"/>
                    </a:lnTo>
                    <a:lnTo>
                      <a:pt x="137" y="178"/>
                    </a:lnTo>
                    <a:lnTo>
                      <a:pt x="117" y="154"/>
                    </a:lnTo>
                    <a:lnTo>
                      <a:pt x="115" y="153"/>
                    </a:lnTo>
                    <a:lnTo>
                      <a:pt x="114" y="153"/>
                    </a:lnTo>
                    <a:lnTo>
                      <a:pt x="104" y="157"/>
                    </a:lnTo>
                    <a:lnTo>
                      <a:pt x="91" y="165"/>
                    </a:lnTo>
                    <a:lnTo>
                      <a:pt x="77" y="167"/>
                    </a:lnTo>
                    <a:lnTo>
                      <a:pt x="73" y="170"/>
                    </a:lnTo>
                    <a:lnTo>
                      <a:pt x="73" y="168"/>
                    </a:lnTo>
                    <a:lnTo>
                      <a:pt x="72" y="165"/>
                    </a:lnTo>
                    <a:lnTo>
                      <a:pt x="72" y="164"/>
                    </a:lnTo>
                    <a:lnTo>
                      <a:pt x="69" y="144"/>
                    </a:lnTo>
                    <a:lnTo>
                      <a:pt x="68" y="140"/>
                    </a:lnTo>
                    <a:lnTo>
                      <a:pt x="66" y="140"/>
                    </a:lnTo>
                    <a:lnTo>
                      <a:pt x="65" y="139"/>
                    </a:lnTo>
                    <a:lnTo>
                      <a:pt x="63" y="135"/>
                    </a:lnTo>
                    <a:lnTo>
                      <a:pt x="60" y="132"/>
                    </a:lnTo>
                    <a:lnTo>
                      <a:pt x="60" y="130"/>
                    </a:lnTo>
                    <a:lnTo>
                      <a:pt x="58" y="132"/>
                    </a:lnTo>
                    <a:lnTo>
                      <a:pt x="41" y="133"/>
                    </a:lnTo>
                    <a:lnTo>
                      <a:pt x="38" y="133"/>
                    </a:lnTo>
                    <a:lnTo>
                      <a:pt x="36" y="135"/>
                    </a:lnTo>
                    <a:lnTo>
                      <a:pt x="34" y="133"/>
                    </a:lnTo>
                    <a:lnTo>
                      <a:pt x="34" y="132"/>
                    </a:lnTo>
                    <a:lnTo>
                      <a:pt x="31" y="123"/>
                    </a:lnTo>
                    <a:lnTo>
                      <a:pt x="31" y="111"/>
                    </a:lnTo>
                    <a:lnTo>
                      <a:pt x="30" y="111"/>
                    </a:lnTo>
                    <a:lnTo>
                      <a:pt x="23" y="110"/>
                    </a:lnTo>
                    <a:lnTo>
                      <a:pt x="22" y="110"/>
                    </a:lnTo>
                    <a:lnTo>
                      <a:pt x="16" y="104"/>
                    </a:lnTo>
                    <a:lnTo>
                      <a:pt x="13" y="98"/>
                    </a:lnTo>
                    <a:lnTo>
                      <a:pt x="2" y="93"/>
                    </a:lnTo>
                    <a:lnTo>
                      <a:pt x="0" y="91"/>
                    </a:lnTo>
                    <a:lnTo>
                      <a:pt x="0" y="90"/>
                    </a:lnTo>
                    <a:lnTo>
                      <a:pt x="13" y="72"/>
                    </a:lnTo>
                    <a:lnTo>
                      <a:pt x="22" y="55"/>
                    </a:lnTo>
                    <a:lnTo>
                      <a:pt x="24" y="38"/>
                    </a:lnTo>
                    <a:lnTo>
                      <a:pt x="24" y="34"/>
                    </a:lnTo>
                    <a:lnTo>
                      <a:pt x="22" y="26"/>
                    </a:lnTo>
                    <a:lnTo>
                      <a:pt x="16" y="23"/>
                    </a:lnTo>
                    <a:lnTo>
                      <a:pt x="16" y="22"/>
                    </a:lnTo>
                    <a:lnTo>
                      <a:pt x="12" y="22"/>
                    </a:lnTo>
                    <a:lnTo>
                      <a:pt x="5" y="19"/>
                    </a:lnTo>
                    <a:lnTo>
                      <a:pt x="3" y="17"/>
                    </a:lnTo>
                    <a:lnTo>
                      <a:pt x="3" y="16"/>
                    </a:lnTo>
                    <a:lnTo>
                      <a:pt x="2" y="16"/>
                    </a:lnTo>
                    <a:lnTo>
                      <a:pt x="2" y="12"/>
                    </a:lnTo>
                    <a:lnTo>
                      <a:pt x="3" y="9"/>
                    </a:lnTo>
                    <a:lnTo>
                      <a:pt x="3" y="5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22" name="Freeform 3466">
                <a:extLst>
                  <a:ext uri="{FF2B5EF4-FFF2-40B4-BE49-F238E27FC236}">
                    <a16:creationId xmlns:a16="http://schemas.microsoft.com/office/drawing/2014/main" id="{A95CB7EF-B075-4427-C20B-01CB60039F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9" y="1581"/>
                <a:ext cx="47" cy="31"/>
              </a:xfrm>
              <a:custGeom>
                <a:avLst/>
                <a:gdLst>
                  <a:gd name="T0" fmla="*/ 186 w 186"/>
                  <a:gd name="T1" fmla="*/ 123 h 123"/>
                  <a:gd name="T2" fmla="*/ 186 w 186"/>
                  <a:gd name="T3" fmla="*/ 120 h 123"/>
                  <a:gd name="T4" fmla="*/ 182 w 186"/>
                  <a:gd name="T5" fmla="*/ 117 h 123"/>
                  <a:gd name="T6" fmla="*/ 180 w 186"/>
                  <a:gd name="T7" fmla="*/ 117 h 123"/>
                  <a:gd name="T8" fmla="*/ 163 w 186"/>
                  <a:gd name="T9" fmla="*/ 108 h 123"/>
                  <a:gd name="T10" fmla="*/ 161 w 186"/>
                  <a:gd name="T11" fmla="*/ 108 h 123"/>
                  <a:gd name="T12" fmla="*/ 156 w 186"/>
                  <a:gd name="T13" fmla="*/ 106 h 123"/>
                  <a:gd name="T14" fmla="*/ 143 w 186"/>
                  <a:gd name="T15" fmla="*/ 99 h 123"/>
                  <a:gd name="T16" fmla="*/ 130 w 186"/>
                  <a:gd name="T17" fmla="*/ 88 h 123"/>
                  <a:gd name="T18" fmla="*/ 127 w 186"/>
                  <a:gd name="T19" fmla="*/ 82 h 123"/>
                  <a:gd name="T20" fmla="*/ 124 w 186"/>
                  <a:gd name="T21" fmla="*/ 78 h 123"/>
                  <a:gd name="T22" fmla="*/ 119 w 186"/>
                  <a:gd name="T23" fmla="*/ 75 h 123"/>
                  <a:gd name="T24" fmla="*/ 109 w 186"/>
                  <a:gd name="T25" fmla="*/ 72 h 123"/>
                  <a:gd name="T26" fmla="*/ 98 w 186"/>
                  <a:gd name="T27" fmla="*/ 67 h 123"/>
                  <a:gd name="T28" fmla="*/ 96 w 186"/>
                  <a:gd name="T29" fmla="*/ 64 h 123"/>
                  <a:gd name="T30" fmla="*/ 95 w 186"/>
                  <a:gd name="T31" fmla="*/ 60 h 123"/>
                  <a:gd name="T32" fmla="*/ 94 w 186"/>
                  <a:gd name="T33" fmla="*/ 60 h 123"/>
                  <a:gd name="T34" fmla="*/ 94 w 186"/>
                  <a:gd name="T35" fmla="*/ 57 h 123"/>
                  <a:gd name="T36" fmla="*/ 95 w 186"/>
                  <a:gd name="T37" fmla="*/ 57 h 123"/>
                  <a:gd name="T38" fmla="*/ 95 w 186"/>
                  <a:gd name="T39" fmla="*/ 56 h 123"/>
                  <a:gd name="T40" fmla="*/ 96 w 186"/>
                  <a:gd name="T41" fmla="*/ 54 h 123"/>
                  <a:gd name="T42" fmla="*/ 96 w 186"/>
                  <a:gd name="T43" fmla="*/ 50 h 123"/>
                  <a:gd name="T44" fmla="*/ 95 w 186"/>
                  <a:gd name="T45" fmla="*/ 50 h 123"/>
                  <a:gd name="T46" fmla="*/ 96 w 186"/>
                  <a:gd name="T47" fmla="*/ 49 h 123"/>
                  <a:gd name="T48" fmla="*/ 105 w 186"/>
                  <a:gd name="T49" fmla="*/ 42 h 123"/>
                  <a:gd name="T50" fmla="*/ 106 w 186"/>
                  <a:gd name="T51" fmla="*/ 39 h 123"/>
                  <a:gd name="T52" fmla="*/ 103 w 186"/>
                  <a:gd name="T53" fmla="*/ 38 h 123"/>
                  <a:gd name="T54" fmla="*/ 101 w 186"/>
                  <a:gd name="T55" fmla="*/ 35 h 123"/>
                  <a:gd name="T56" fmla="*/ 101 w 186"/>
                  <a:gd name="T57" fmla="*/ 32 h 123"/>
                  <a:gd name="T58" fmla="*/ 99 w 186"/>
                  <a:gd name="T59" fmla="*/ 32 h 123"/>
                  <a:gd name="T60" fmla="*/ 77 w 186"/>
                  <a:gd name="T61" fmla="*/ 42 h 123"/>
                  <a:gd name="T62" fmla="*/ 69 w 186"/>
                  <a:gd name="T63" fmla="*/ 39 h 123"/>
                  <a:gd name="T64" fmla="*/ 62 w 186"/>
                  <a:gd name="T65" fmla="*/ 34 h 123"/>
                  <a:gd name="T66" fmla="*/ 55 w 186"/>
                  <a:gd name="T67" fmla="*/ 32 h 123"/>
                  <a:gd name="T68" fmla="*/ 49 w 186"/>
                  <a:gd name="T69" fmla="*/ 34 h 123"/>
                  <a:gd name="T70" fmla="*/ 48 w 186"/>
                  <a:gd name="T71" fmla="*/ 35 h 123"/>
                  <a:gd name="T72" fmla="*/ 48 w 186"/>
                  <a:gd name="T73" fmla="*/ 36 h 123"/>
                  <a:gd name="T74" fmla="*/ 46 w 186"/>
                  <a:gd name="T75" fmla="*/ 36 h 123"/>
                  <a:gd name="T76" fmla="*/ 45 w 186"/>
                  <a:gd name="T77" fmla="*/ 39 h 123"/>
                  <a:gd name="T78" fmla="*/ 43 w 186"/>
                  <a:gd name="T79" fmla="*/ 41 h 123"/>
                  <a:gd name="T80" fmla="*/ 41 w 186"/>
                  <a:gd name="T81" fmla="*/ 42 h 123"/>
                  <a:gd name="T82" fmla="*/ 38 w 186"/>
                  <a:gd name="T83" fmla="*/ 42 h 123"/>
                  <a:gd name="T84" fmla="*/ 34 w 186"/>
                  <a:gd name="T85" fmla="*/ 43 h 123"/>
                  <a:gd name="T86" fmla="*/ 32 w 186"/>
                  <a:gd name="T87" fmla="*/ 43 h 123"/>
                  <a:gd name="T88" fmla="*/ 32 w 186"/>
                  <a:gd name="T89" fmla="*/ 42 h 123"/>
                  <a:gd name="T90" fmla="*/ 31 w 186"/>
                  <a:gd name="T91" fmla="*/ 41 h 123"/>
                  <a:gd name="T92" fmla="*/ 22 w 186"/>
                  <a:gd name="T93" fmla="*/ 25 h 123"/>
                  <a:gd name="T94" fmla="*/ 21 w 186"/>
                  <a:gd name="T95" fmla="*/ 25 h 123"/>
                  <a:gd name="T96" fmla="*/ 21 w 186"/>
                  <a:gd name="T97" fmla="*/ 24 h 123"/>
                  <a:gd name="T98" fmla="*/ 6 w 186"/>
                  <a:gd name="T99" fmla="*/ 14 h 123"/>
                  <a:gd name="T100" fmla="*/ 0 w 186"/>
                  <a:gd name="T101" fmla="*/ 3 h 123"/>
                  <a:gd name="T102" fmla="*/ 0 w 186"/>
                  <a:gd name="T103" fmla="*/ 0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86" h="123">
                    <a:moveTo>
                      <a:pt x="186" y="123"/>
                    </a:moveTo>
                    <a:lnTo>
                      <a:pt x="186" y="120"/>
                    </a:lnTo>
                    <a:lnTo>
                      <a:pt x="182" y="117"/>
                    </a:lnTo>
                    <a:lnTo>
                      <a:pt x="180" y="117"/>
                    </a:lnTo>
                    <a:lnTo>
                      <a:pt x="163" y="108"/>
                    </a:lnTo>
                    <a:lnTo>
                      <a:pt x="161" y="108"/>
                    </a:lnTo>
                    <a:lnTo>
                      <a:pt x="156" y="106"/>
                    </a:lnTo>
                    <a:lnTo>
                      <a:pt x="143" y="99"/>
                    </a:lnTo>
                    <a:lnTo>
                      <a:pt x="130" y="88"/>
                    </a:lnTo>
                    <a:lnTo>
                      <a:pt x="127" y="82"/>
                    </a:lnTo>
                    <a:lnTo>
                      <a:pt x="124" y="78"/>
                    </a:lnTo>
                    <a:lnTo>
                      <a:pt x="119" y="75"/>
                    </a:lnTo>
                    <a:lnTo>
                      <a:pt x="109" y="72"/>
                    </a:lnTo>
                    <a:lnTo>
                      <a:pt x="98" y="67"/>
                    </a:lnTo>
                    <a:lnTo>
                      <a:pt x="96" y="64"/>
                    </a:lnTo>
                    <a:lnTo>
                      <a:pt x="95" y="60"/>
                    </a:lnTo>
                    <a:lnTo>
                      <a:pt x="94" y="60"/>
                    </a:lnTo>
                    <a:lnTo>
                      <a:pt x="94" y="57"/>
                    </a:lnTo>
                    <a:lnTo>
                      <a:pt x="95" y="57"/>
                    </a:lnTo>
                    <a:lnTo>
                      <a:pt x="95" y="56"/>
                    </a:lnTo>
                    <a:lnTo>
                      <a:pt x="96" y="54"/>
                    </a:lnTo>
                    <a:lnTo>
                      <a:pt x="96" y="50"/>
                    </a:lnTo>
                    <a:lnTo>
                      <a:pt x="95" y="50"/>
                    </a:lnTo>
                    <a:lnTo>
                      <a:pt x="96" y="49"/>
                    </a:lnTo>
                    <a:lnTo>
                      <a:pt x="105" y="42"/>
                    </a:lnTo>
                    <a:lnTo>
                      <a:pt x="106" y="39"/>
                    </a:lnTo>
                    <a:lnTo>
                      <a:pt x="103" y="38"/>
                    </a:lnTo>
                    <a:lnTo>
                      <a:pt x="101" y="35"/>
                    </a:lnTo>
                    <a:lnTo>
                      <a:pt x="101" y="32"/>
                    </a:lnTo>
                    <a:lnTo>
                      <a:pt x="99" y="32"/>
                    </a:lnTo>
                    <a:lnTo>
                      <a:pt x="77" y="42"/>
                    </a:lnTo>
                    <a:lnTo>
                      <a:pt x="69" y="39"/>
                    </a:lnTo>
                    <a:lnTo>
                      <a:pt x="62" y="34"/>
                    </a:lnTo>
                    <a:lnTo>
                      <a:pt x="55" y="32"/>
                    </a:lnTo>
                    <a:lnTo>
                      <a:pt x="49" y="34"/>
                    </a:lnTo>
                    <a:lnTo>
                      <a:pt x="48" y="35"/>
                    </a:lnTo>
                    <a:lnTo>
                      <a:pt x="48" y="36"/>
                    </a:lnTo>
                    <a:lnTo>
                      <a:pt x="46" y="36"/>
                    </a:lnTo>
                    <a:lnTo>
                      <a:pt x="45" y="39"/>
                    </a:lnTo>
                    <a:lnTo>
                      <a:pt x="43" y="41"/>
                    </a:lnTo>
                    <a:lnTo>
                      <a:pt x="41" y="42"/>
                    </a:lnTo>
                    <a:lnTo>
                      <a:pt x="38" y="42"/>
                    </a:lnTo>
                    <a:lnTo>
                      <a:pt x="34" y="43"/>
                    </a:lnTo>
                    <a:lnTo>
                      <a:pt x="32" y="43"/>
                    </a:lnTo>
                    <a:lnTo>
                      <a:pt x="32" y="42"/>
                    </a:lnTo>
                    <a:lnTo>
                      <a:pt x="31" y="41"/>
                    </a:lnTo>
                    <a:lnTo>
                      <a:pt x="22" y="25"/>
                    </a:lnTo>
                    <a:lnTo>
                      <a:pt x="21" y="25"/>
                    </a:lnTo>
                    <a:lnTo>
                      <a:pt x="21" y="24"/>
                    </a:lnTo>
                    <a:lnTo>
                      <a:pt x="6" y="14"/>
                    </a:lnTo>
                    <a:lnTo>
                      <a:pt x="0" y="3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23" name="Freeform 3467">
                <a:extLst>
                  <a:ext uri="{FF2B5EF4-FFF2-40B4-BE49-F238E27FC236}">
                    <a16:creationId xmlns:a16="http://schemas.microsoft.com/office/drawing/2014/main" id="{E89BBEF3-14BD-4764-A398-C1989BF310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6" y="1582"/>
                <a:ext cx="42" cy="32"/>
              </a:xfrm>
              <a:custGeom>
                <a:avLst/>
                <a:gdLst>
                  <a:gd name="T0" fmla="*/ 162 w 171"/>
                  <a:gd name="T1" fmla="*/ 50 h 128"/>
                  <a:gd name="T2" fmla="*/ 162 w 171"/>
                  <a:gd name="T3" fmla="*/ 48 h 128"/>
                  <a:gd name="T4" fmla="*/ 161 w 171"/>
                  <a:gd name="T5" fmla="*/ 46 h 128"/>
                  <a:gd name="T6" fmla="*/ 159 w 171"/>
                  <a:gd name="T7" fmla="*/ 43 h 128"/>
                  <a:gd name="T8" fmla="*/ 159 w 171"/>
                  <a:gd name="T9" fmla="*/ 42 h 128"/>
                  <a:gd name="T10" fmla="*/ 158 w 171"/>
                  <a:gd name="T11" fmla="*/ 42 h 128"/>
                  <a:gd name="T12" fmla="*/ 156 w 171"/>
                  <a:gd name="T13" fmla="*/ 40 h 128"/>
                  <a:gd name="T14" fmla="*/ 156 w 171"/>
                  <a:gd name="T15" fmla="*/ 36 h 128"/>
                  <a:gd name="T16" fmla="*/ 159 w 171"/>
                  <a:gd name="T17" fmla="*/ 31 h 128"/>
                  <a:gd name="T18" fmla="*/ 159 w 171"/>
                  <a:gd name="T19" fmla="*/ 28 h 128"/>
                  <a:gd name="T20" fmla="*/ 171 w 171"/>
                  <a:gd name="T21" fmla="*/ 7 h 128"/>
                  <a:gd name="T22" fmla="*/ 171 w 171"/>
                  <a:gd name="T23" fmla="*/ 4 h 128"/>
                  <a:gd name="T24" fmla="*/ 170 w 171"/>
                  <a:gd name="T25" fmla="*/ 4 h 128"/>
                  <a:gd name="T26" fmla="*/ 170 w 171"/>
                  <a:gd name="T27" fmla="*/ 2 h 128"/>
                  <a:gd name="T28" fmla="*/ 169 w 171"/>
                  <a:gd name="T29" fmla="*/ 2 h 128"/>
                  <a:gd name="T30" fmla="*/ 169 w 171"/>
                  <a:gd name="T31" fmla="*/ 1 h 128"/>
                  <a:gd name="T32" fmla="*/ 161 w 171"/>
                  <a:gd name="T33" fmla="*/ 0 h 128"/>
                  <a:gd name="T34" fmla="*/ 159 w 171"/>
                  <a:gd name="T35" fmla="*/ 0 h 128"/>
                  <a:gd name="T36" fmla="*/ 145 w 171"/>
                  <a:gd name="T37" fmla="*/ 5 h 128"/>
                  <a:gd name="T38" fmla="*/ 131 w 171"/>
                  <a:gd name="T39" fmla="*/ 5 h 128"/>
                  <a:gd name="T40" fmla="*/ 118 w 171"/>
                  <a:gd name="T41" fmla="*/ 2 h 128"/>
                  <a:gd name="T42" fmla="*/ 116 w 171"/>
                  <a:gd name="T43" fmla="*/ 2 h 128"/>
                  <a:gd name="T44" fmla="*/ 114 w 171"/>
                  <a:gd name="T45" fmla="*/ 4 h 128"/>
                  <a:gd name="T46" fmla="*/ 113 w 171"/>
                  <a:gd name="T47" fmla="*/ 4 h 128"/>
                  <a:gd name="T48" fmla="*/ 109 w 171"/>
                  <a:gd name="T49" fmla="*/ 7 h 128"/>
                  <a:gd name="T50" fmla="*/ 89 w 171"/>
                  <a:gd name="T51" fmla="*/ 11 h 128"/>
                  <a:gd name="T52" fmla="*/ 82 w 171"/>
                  <a:gd name="T53" fmla="*/ 14 h 128"/>
                  <a:gd name="T54" fmla="*/ 81 w 171"/>
                  <a:gd name="T55" fmla="*/ 14 h 128"/>
                  <a:gd name="T56" fmla="*/ 75 w 171"/>
                  <a:gd name="T57" fmla="*/ 16 h 128"/>
                  <a:gd name="T58" fmla="*/ 75 w 171"/>
                  <a:gd name="T59" fmla="*/ 18 h 128"/>
                  <a:gd name="T60" fmla="*/ 78 w 171"/>
                  <a:gd name="T61" fmla="*/ 19 h 128"/>
                  <a:gd name="T62" fmla="*/ 80 w 171"/>
                  <a:gd name="T63" fmla="*/ 22 h 128"/>
                  <a:gd name="T64" fmla="*/ 80 w 171"/>
                  <a:gd name="T65" fmla="*/ 31 h 128"/>
                  <a:gd name="T66" fmla="*/ 78 w 171"/>
                  <a:gd name="T67" fmla="*/ 39 h 128"/>
                  <a:gd name="T68" fmla="*/ 77 w 171"/>
                  <a:gd name="T69" fmla="*/ 40 h 128"/>
                  <a:gd name="T70" fmla="*/ 77 w 171"/>
                  <a:gd name="T71" fmla="*/ 43 h 128"/>
                  <a:gd name="T72" fmla="*/ 75 w 171"/>
                  <a:gd name="T73" fmla="*/ 46 h 128"/>
                  <a:gd name="T74" fmla="*/ 75 w 171"/>
                  <a:gd name="T75" fmla="*/ 51 h 128"/>
                  <a:gd name="T76" fmla="*/ 78 w 171"/>
                  <a:gd name="T77" fmla="*/ 62 h 128"/>
                  <a:gd name="T78" fmla="*/ 84 w 171"/>
                  <a:gd name="T79" fmla="*/ 67 h 128"/>
                  <a:gd name="T80" fmla="*/ 89 w 171"/>
                  <a:gd name="T81" fmla="*/ 69 h 128"/>
                  <a:gd name="T82" fmla="*/ 103 w 171"/>
                  <a:gd name="T83" fmla="*/ 72 h 128"/>
                  <a:gd name="T84" fmla="*/ 107 w 171"/>
                  <a:gd name="T85" fmla="*/ 75 h 128"/>
                  <a:gd name="T86" fmla="*/ 110 w 171"/>
                  <a:gd name="T87" fmla="*/ 79 h 128"/>
                  <a:gd name="T88" fmla="*/ 113 w 171"/>
                  <a:gd name="T89" fmla="*/ 85 h 128"/>
                  <a:gd name="T90" fmla="*/ 110 w 171"/>
                  <a:gd name="T91" fmla="*/ 93 h 128"/>
                  <a:gd name="T92" fmla="*/ 107 w 171"/>
                  <a:gd name="T93" fmla="*/ 93 h 128"/>
                  <a:gd name="T94" fmla="*/ 106 w 171"/>
                  <a:gd name="T95" fmla="*/ 95 h 128"/>
                  <a:gd name="T96" fmla="*/ 106 w 171"/>
                  <a:gd name="T97" fmla="*/ 98 h 128"/>
                  <a:gd name="T98" fmla="*/ 107 w 171"/>
                  <a:gd name="T99" fmla="*/ 99 h 128"/>
                  <a:gd name="T100" fmla="*/ 107 w 171"/>
                  <a:gd name="T101" fmla="*/ 100 h 128"/>
                  <a:gd name="T102" fmla="*/ 103 w 171"/>
                  <a:gd name="T103" fmla="*/ 105 h 128"/>
                  <a:gd name="T104" fmla="*/ 82 w 171"/>
                  <a:gd name="T105" fmla="*/ 113 h 128"/>
                  <a:gd name="T106" fmla="*/ 64 w 171"/>
                  <a:gd name="T107" fmla="*/ 109 h 128"/>
                  <a:gd name="T108" fmla="*/ 53 w 171"/>
                  <a:gd name="T109" fmla="*/ 113 h 128"/>
                  <a:gd name="T110" fmla="*/ 49 w 171"/>
                  <a:gd name="T111" fmla="*/ 115 h 128"/>
                  <a:gd name="T112" fmla="*/ 47 w 171"/>
                  <a:gd name="T113" fmla="*/ 117 h 128"/>
                  <a:gd name="T114" fmla="*/ 42 w 171"/>
                  <a:gd name="T115" fmla="*/ 120 h 128"/>
                  <a:gd name="T116" fmla="*/ 20 w 171"/>
                  <a:gd name="T117" fmla="*/ 128 h 128"/>
                  <a:gd name="T118" fmla="*/ 8 w 171"/>
                  <a:gd name="T119" fmla="*/ 128 h 128"/>
                  <a:gd name="T120" fmla="*/ 0 w 171"/>
                  <a:gd name="T121" fmla="*/ 120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71" h="128">
                    <a:moveTo>
                      <a:pt x="162" y="50"/>
                    </a:moveTo>
                    <a:lnTo>
                      <a:pt x="162" y="48"/>
                    </a:lnTo>
                    <a:lnTo>
                      <a:pt x="161" y="46"/>
                    </a:lnTo>
                    <a:lnTo>
                      <a:pt x="159" y="43"/>
                    </a:lnTo>
                    <a:lnTo>
                      <a:pt x="159" y="42"/>
                    </a:lnTo>
                    <a:lnTo>
                      <a:pt x="158" y="42"/>
                    </a:lnTo>
                    <a:lnTo>
                      <a:pt x="156" y="40"/>
                    </a:lnTo>
                    <a:lnTo>
                      <a:pt x="156" y="36"/>
                    </a:lnTo>
                    <a:lnTo>
                      <a:pt x="159" y="31"/>
                    </a:lnTo>
                    <a:lnTo>
                      <a:pt x="159" y="28"/>
                    </a:lnTo>
                    <a:lnTo>
                      <a:pt x="171" y="7"/>
                    </a:lnTo>
                    <a:lnTo>
                      <a:pt x="171" y="4"/>
                    </a:lnTo>
                    <a:lnTo>
                      <a:pt x="170" y="4"/>
                    </a:lnTo>
                    <a:lnTo>
                      <a:pt x="170" y="2"/>
                    </a:lnTo>
                    <a:lnTo>
                      <a:pt x="169" y="2"/>
                    </a:lnTo>
                    <a:lnTo>
                      <a:pt x="169" y="1"/>
                    </a:lnTo>
                    <a:lnTo>
                      <a:pt x="161" y="0"/>
                    </a:lnTo>
                    <a:lnTo>
                      <a:pt x="159" y="0"/>
                    </a:lnTo>
                    <a:lnTo>
                      <a:pt x="145" y="5"/>
                    </a:lnTo>
                    <a:lnTo>
                      <a:pt x="131" y="5"/>
                    </a:lnTo>
                    <a:lnTo>
                      <a:pt x="118" y="2"/>
                    </a:lnTo>
                    <a:lnTo>
                      <a:pt x="116" y="2"/>
                    </a:lnTo>
                    <a:lnTo>
                      <a:pt x="114" y="4"/>
                    </a:lnTo>
                    <a:lnTo>
                      <a:pt x="113" y="4"/>
                    </a:lnTo>
                    <a:lnTo>
                      <a:pt x="109" y="7"/>
                    </a:lnTo>
                    <a:lnTo>
                      <a:pt x="89" y="11"/>
                    </a:lnTo>
                    <a:lnTo>
                      <a:pt x="82" y="14"/>
                    </a:lnTo>
                    <a:lnTo>
                      <a:pt x="81" y="14"/>
                    </a:lnTo>
                    <a:lnTo>
                      <a:pt x="75" y="16"/>
                    </a:lnTo>
                    <a:lnTo>
                      <a:pt x="75" y="18"/>
                    </a:lnTo>
                    <a:lnTo>
                      <a:pt x="78" y="19"/>
                    </a:lnTo>
                    <a:lnTo>
                      <a:pt x="80" y="22"/>
                    </a:lnTo>
                    <a:lnTo>
                      <a:pt x="80" y="31"/>
                    </a:lnTo>
                    <a:lnTo>
                      <a:pt x="78" y="39"/>
                    </a:lnTo>
                    <a:lnTo>
                      <a:pt x="77" y="40"/>
                    </a:lnTo>
                    <a:lnTo>
                      <a:pt x="77" y="43"/>
                    </a:lnTo>
                    <a:lnTo>
                      <a:pt x="75" y="46"/>
                    </a:lnTo>
                    <a:lnTo>
                      <a:pt x="75" y="51"/>
                    </a:lnTo>
                    <a:lnTo>
                      <a:pt x="78" y="62"/>
                    </a:lnTo>
                    <a:lnTo>
                      <a:pt x="84" y="67"/>
                    </a:lnTo>
                    <a:lnTo>
                      <a:pt x="89" y="69"/>
                    </a:lnTo>
                    <a:lnTo>
                      <a:pt x="103" y="72"/>
                    </a:lnTo>
                    <a:lnTo>
                      <a:pt x="107" y="75"/>
                    </a:lnTo>
                    <a:lnTo>
                      <a:pt x="110" y="79"/>
                    </a:lnTo>
                    <a:lnTo>
                      <a:pt x="113" y="85"/>
                    </a:lnTo>
                    <a:lnTo>
                      <a:pt x="110" y="93"/>
                    </a:lnTo>
                    <a:lnTo>
                      <a:pt x="107" y="93"/>
                    </a:lnTo>
                    <a:lnTo>
                      <a:pt x="106" y="95"/>
                    </a:lnTo>
                    <a:lnTo>
                      <a:pt x="106" y="98"/>
                    </a:lnTo>
                    <a:lnTo>
                      <a:pt x="107" y="99"/>
                    </a:lnTo>
                    <a:lnTo>
                      <a:pt x="107" y="100"/>
                    </a:lnTo>
                    <a:lnTo>
                      <a:pt x="103" y="105"/>
                    </a:lnTo>
                    <a:lnTo>
                      <a:pt x="82" y="113"/>
                    </a:lnTo>
                    <a:lnTo>
                      <a:pt x="64" y="109"/>
                    </a:lnTo>
                    <a:lnTo>
                      <a:pt x="53" y="113"/>
                    </a:lnTo>
                    <a:lnTo>
                      <a:pt x="49" y="115"/>
                    </a:lnTo>
                    <a:lnTo>
                      <a:pt x="47" y="117"/>
                    </a:lnTo>
                    <a:lnTo>
                      <a:pt x="42" y="120"/>
                    </a:lnTo>
                    <a:lnTo>
                      <a:pt x="20" y="128"/>
                    </a:lnTo>
                    <a:lnTo>
                      <a:pt x="8" y="128"/>
                    </a:lnTo>
                    <a:lnTo>
                      <a:pt x="0" y="12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24" name="Freeform 3468">
                <a:extLst>
                  <a:ext uri="{FF2B5EF4-FFF2-40B4-BE49-F238E27FC236}">
                    <a16:creationId xmlns:a16="http://schemas.microsoft.com/office/drawing/2014/main" id="{84DFB8FF-75E1-7A20-A760-70505A5A3B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5" y="1592"/>
                <a:ext cx="1" cy="2"/>
              </a:xfrm>
              <a:custGeom>
                <a:avLst/>
                <a:gdLst>
                  <a:gd name="T0" fmla="*/ 6 w 6"/>
                  <a:gd name="T1" fmla="*/ 8 h 8"/>
                  <a:gd name="T2" fmla="*/ 3 w 6"/>
                  <a:gd name="T3" fmla="*/ 8 h 8"/>
                  <a:gd name="T4" fmla="*/ 3 w 6"/>
                  <a:gd name="T5" fmla="*/ 6 h 8"/>
                  <a:gd name="T6" fmla="*/ 2 w 6"/>
                  <a:gd name="T7" fmla="*/ 6 h 8"/>
                  <a:gd name="T8" fmla="*/ 2 w 6"/>
                  <a:gd name="T9" fmla="*/ 5 h 8"/>
                  <a:gd name="T10" fmla="*/ 0 w 6"/>
                  <a:gd name="T11" fmla="*/ 1 h 8"/>
                  <a:gd name="T12" fmla="*/ 0 w 6"/>
                  <a:gd name="T13" fmla="*/ 0 h 8"/>
                  <a:gd name="T14" fmla="*/ 2 w 6"/>
                  <a:gd name="T15" fmla="*/ 1 h 8"/>
                  <a:gd name="T16" fmla="*/ 2 w 6"/>
                  <a:gd name="T17" fmla="*/ 4 h 8"/>
                  <a:gd name="T18" fmla="*/ 6 w 6"/>
                  <a:gd name="T19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8">
                    <a:moveTo>
                      <a:pt x="6" y="8"/>
                    </a:moveTo>
                    <a:lnTo>
                      <a:pt x="3" y="8"/>
                    </a:lnTo>
                    <a:lnTo>
                      <a:pt x="3" y="6"/>
                    </a:lnTo>
                    <a:lnTo>
                      <a:pt x="2" y="6"/>
                    </a:lnTo>
                    <a:lnTo>
                      <a:pt x="2" y="5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2" y="1"/>
                    </a:lnTo>
                    <a:lnTo>
                      <a:pt x="2" y="4"/>
                    </a:lnTo>
                    <a:lnTo>
                      <a:pt x="6" y="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25" name="Freeform 3469">
                <a:extLst>
                  <a:ext uri="{FF2B5EF4-FFF2-40B4-BE49-F238E27FC236}">
                    <a16:creationId xmlns:a16="http://schemas.microsoft.com/office/drawing/2014/main" id="{7221DBEF-97EA-1E82-4E45-F24958195A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4" y="1612"/>
                <a:ext cx="11" cy="57"/>
              </a:xfrm>
              <a:custGeom>
                <a:avLst/>
                <a:gdLst>
                  <a:gd name="T0" fmla="*/ 7 w 47"/>
                  <a:gd name="T1" fmla="*/ 1 h 230"/>
                  <a:gd name="T2" fmla="*/ 5 w 47"/>
                  <a:gd name="T3" fmla="*/ 5 h 230"/>
                  <a:gd name="T4" fmla="*/ 10 w 47"/>
                  <a:gd name="T5" fmla="*/ 26 h 230"/>
                  <a:gd name="T6" fmla="*/ 4 w 47"/>
                  <a:gd name="T7" fmla="*/ 39 h 230"/>
                  <a:gd name="T8" fmla="*/ 11 w 47"/>
                  <a:gd name="T9" fmla="*/ 40 h 230"/>
                  <a:gd name="T10" fmla="*/ 27 w 47"/>
                  <a:gd name="T11" fmla="*/ 39 h 230"/>
                  <a:gd name="T12" fmla="*/ 28 w 47"/>
                  <a:gd name="T13" fmla="*/ 49 h 230"/>
                  <a:gd name="T14" fmla="*/ 34 w 47"/>
                  <a:gd name="T15" fmla="*/ 57 h 230"/>
                  <a:gd name="T16" fmla="*/ 38 w 47"/>
                  <a:gd name="T17" fmla="*/ 56 h 230"/>
                  <a:gd name="T18" fmla="*/ 40 w 47"/>
                  <a:gd name="T19" fmla="*/ 64 h 230"/>
                  <a:gd name="T20" fmla="*/ 35 w 47"/>
                  <a:gd name="T21" fmla="*/ 75 h 230"/>
                  <a:gd name="T22" fmla="*/ 44 w 47"/>
                  <a:gd name="T23" fmla="*/ 99 h 230"/>
                  <a:gd name="T24" fmla="*/ 46 w 47"/>
                  <a:gd name="T25" fmla="*/ 102 h 230"/>
                  <a:gd name="T26" fmla="*/ 47 w 47"/>
                  <a:gd name="T27" fmla="*/ 106 h 230"/>
                  <a:gd name="T28" fmla="*/ 46 w 47"/>
                  <a:gd name="T29" fmla="*/ 110 h 230"/>
                  <a:gd name="T30" fmla="*/ 44 w 47"/>
                  <a:gd name="T31" fmla="*/ 119 h 230"/>
                  <a:gd name="T32" fmla="*/ 42 w 47"/>
                  <a:gd name="T33" fmla="*/ 123 h 230"/>
                  <a:gd name="T34" fmla="*/ 38 w 47"/>
                  <a:gd name="T35" fmla="*/ 124 h 230"/>
                  <a:gd name="T36" fmla="*/ 35 w 47"/>
                  <a:gd name="T37" fmla="*/ 127 h 230"/>
                  <a:gd name="T38" fmla="*/ 35 w 47"/>
                  <a:gd name="T39" fmla="*/ 131 h 230"/>
                  <a:gd name="T40" fmla="*/ 36 w 47"/>
                  <a:gd name="T41" fmla="*/ 135 h 230"/>
                  <a:gd name="T42" fmla="*/ 43 w 47"/>
                  <a:gd name="T43" fmla="*/ 152 h 230"/>
                  <a:gd name="T44" fmla="*/ 42 w 47"/>
                  <a:gd name="T45" fmla="*/ 156 h 230"/>
                  <a:gd name="T46" fmla="*/ 34 w 47"/>
                  <a:gd name="T47" fmla="*/ 162 h 230"/>
                  <a:gd name="T48" fmla="*/ 31 w 47"/>
                  <a:gd name="T49" fmla="*/ 163 h 230"/>
                  <a:gd name="T50" fmla="*/ 28 w 47"/>
                  <a:gd name="T51" fmla="*/ 165 h 230"/>
                  <a:gd name="T52" fmla="*/ 27 w 47"/>
                  <a:gd name="T53" fmla="*/ 167 h 230"/>
                  <a:gd name="T54" fmla="*/ 17 w 47"/>
                  <a:gd name="T55" fmla="*/ 179 h 230"/>
                  <a:gd name="T56" fmla="*/ 4 w 47"/>
                  <a:gd name="T57" fmla="*/ 186 h 230"/>
                  <a:gd name="T58" fmla="*/ 0 w 47"/>
                  <a:gd name="T59" fmla="*/ 189 h 230"/>
                  <a:gd name="T60" fmla="*/ 8 w 47"/>
                  <a:gd name="T61" fmla="*/ 202 h 230"/>
                  <a:gd name="T62" fmla="*/ 0 w 47"/>
                  <a:gd name="T63" fmla="*/ 216 h 230"/>
                  <a:gd name="T64" fmla="*/ 3 w 47"/>
                  <a:gd name="T65" fmla="*/ 220 h 230"/>
                  <a:gd name="T66" fmla="*/ 5 w 47"/>
                  <a:gd name="T67" fmla="*/ 229 h 230"/>
                  <a:gd name="T68" fmla="*/ 4 w 47"/>
                  <a:gd name="T69" fmla="*/ 230 h 2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47" h="230">
                    <a:moveTo>
                      <a:pt x="7" y="0"/>
                    </a:moveTo>
                    <a:lnTo>
                      <a:pt x="7" y="1"/>
                    </a:lnTo>
                    <a:lnTo>
                      <a:pt x="5" y="4"/>
                    </a:lnTo>
                    <a:lnTo>
                      <a:pt x="5" y="5"/>
                    </a:lnTo>
                    <a:lnTo>
                      <a:pt x="3" y="18"/>
                    </a:lnTo>
                    <a:lnTo>
                      <a:pt x="10" y="26"/>
                    </a:lnTo>
                    <a:lnTo>
                      <a:pt x="5" y="39"/>
                    </a:lnTo>
                    <a:lnTo>
                      <a:pt x="4" y="39"/>
                    </a:lnTo>
                    <a:lnTo>
                      <a:pt x="5" y="40"/>
                    </a:lnTo>
                    <a:lnTo>
                      <a:pt x="11" y="40"/>
                    </a:lnTo>
                    <a:lnTo>
                      <a:pt x="18" y="39"/>
                    </a:lnTo>
                    <a:lnTo>
                      <a:pt x="27" y="39"/>
                    </a:lnTo>
                    <a:lnTo>
                      <a:pt x="28" y="43"/>
                    </a:lnTo>
                    <a:lnTo>
                      <a:pt x="28" y="49"/>
                    </a:lnTo>
                    <a:lnTo>
                      <a:pt x="32" y="54"/>
                    </a:lnTo>
                    <a:lnTo>
                      <a:pt x="34" y="57"/>
                    </a:lnTo>
                    <a:lnTo>
                      <a:pt x="35" y="57"/>
                    </a:lnTo>
                    <a:lnTo>
                      <a:pt x="38" y="56"/>
                    </a:lnTo>
                    <a:lnTo>
                      <a:pt x="40" y="54"/>
                    </a:lnTo>
                    <a:lnTo>
                      <a:pt x="40" y="64"/>
                    </a:lnTo>
                    <a:lnTo>
                      <a:pt x="38" y="71"/>
                    </a:lnTo>
                    <a:lnTo>
                      <a:pt x="35" y="75"/>
                    </a:lnTo>
                    <a:lnTo>
                      <a:pt x="34" y="81"/>
                    </a:lnTo>
                    <a:lnTo>
                      <a:pt x="44" y="99"/>
                    </a:lnTo>
                    <a:lnTo>
                      <a:pt x="44" y="100"/>
                    </a:lnTo>
                    <a:lnTo>
                      <a:pt x="46" y="102"/>
                    </a:lnTo>
                    <a:lnTo>
                      <a:pt x="46" y="105"/>
                    </a:lnTo>
                    <a:lnTo>
                      <a:pt x="47" y="106"/>
                    </a:lnTo>
                    <a:lnTo>
                      <a:pt x="47" y="109"/>
                    </a:lnTo>
                    <a:lnTo>
                      <a:pt x="46" y="110"/>
                    </a:lnTo>
                    <a:lnTo>
                      <a:pt x="46" y="112"/>
                    </a:lnTo>
                    <a:lnTo>
                      <a:pt x="44" y="119"/>
                    </a:lnTo>
                    <a:lnTo>
                      <a:pt x="43" y="120"/>
                    </a:lnTo>
                    <a:lnTo>
                      <a:pt x="42" y="123"/>
                    </a:lnTo>
                    <a:lnTo>
                      <a:pt x="40" y="123"/>
                    </a:lnTo>
                    <a:lnTo>
                      <a:pt x="38" y="124"/>
                    </a:lnTo>
                    <a:lnTo>
                      <a:pt x="36" y="124"/>
                    </a:lnTo>
                    <a:lnTo>
                      <a:pt x="35" y="127"/>
                    </a:lnTo>
                    <a:lnTo>
                      <a:pt x="36" y="130"/>
                    </a:lnTo>
                    <a:lnTo>
                      <a:pt x="35" y="131"/>
                    </a:lnTo>
                    <a:lnTo>
                      <a:pt x="36" y="134"/>
                    </a:lnTo>
                    <a:lnTo>
                      <a:pt x="36" y="135"/>
                    </a:lnTo>
                    <a:lnTo>
                      <a:pt x="40" y="141"/>
                    </a:lnTo>
                    <a:lnTo>
                      <a:pt x="43" y="152"/>
                    </a:lnTo>
                    <a:lnTo>
                      <a:pt x="43" y="156"/>
                    </a:lnTo>
                    <a:lnTo>
                      <a:pt x="42" y="156"/>
                    </a:lnTo>
                    <a:lnTo>
                      <a:pt x="42" y="158"/>
                    </a:lnTo>
                    <a:lnTo>
                      <a:pt x="34" y="162"/>
                    </a:lnTo>
                    <a:lnTo>
                      <a:pt x="32" y="163"/>
                    </a:lnTo>
                    <a:lnTo>
                      <a:pt x="31" y="163"/>
                    </a:lnTo>
                    <a:lnTo>
                      <a:pt x="29" y="165"/>
                    </a:lnTo>
                    <a:lnTo>
                      <a:pt x="28" y="165"/>
                    </a:lnTo>
                    <a:lnTo>
                      <a:pt x="28" y="166"/>
                    </a:lnTo>
                    <a:lnTo>
                      <a:pt x="27" y="167"/>
                    </a:lnTo>
                    <a:lnTo>
                      <a:pt x="27" y="169"/>
                    </a:lnTo>
                    <a:lnTo>
                      <a:pt x="17" y="179"/>
                    </a:lnTo>
                    <a:lnTo>
                      <a:pt x="5" y="184"/>
                    </a:lnTo>
                    <a:lnTo>
                      <a:pt x="4" y="186"/>
                    </a:lnTo>
                    <a:lnTo>
                      <a:pt x="3" y="186"/>
                    </a:lnTo>
                    <a:lnTo>
                      <a:pt x="0" y="189"/>
                    </a:lnTo>
                    <a:lnTo>
                      <a:pt x="1" y="195"/>
                    </a:lnTo>
                    <a:lnTo>
                      <a:pt x="8" y="202"/>
                    </a:lnTo>
                    <a:lnTo>
                      <a:pt x="7" y="202"/>
                    </a:lnTo>
                    <a:lnTo>
                      <a:pt x="0" y="216"/>
                    </a:lnTo>
                    <a:lnTo>
                      <a:pt x="1" y="218"/>
                    </a:lnTo>
                    <a:lnTo>
                      <a:pt x="3" y="220"/>
                    </a:lnTo>
                    <a:lnTo>
                      <a:pt x="3" y="222"/>
                    </a:lnTo>
                    <a:lnTo>
                      <a:pt x="5" y="229"/>
                    </a:lnTo>
                    <a:lnTo>
                      <a:pt x="5" y="230"/>
                    </a:lnTo>
                    <a:lnTo>
                      <a:pt x="4" y="23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26" name="Freeform 3470">
                <a:extLst>
                  <a:ext uri="{FF2B5EF4-FFF2-40B4-BE49-F238E27FC236}">
                    <a16:creationId xmlns:a16="http://schemas.microsoft.com/office/drawing/2014/main" id="{AF03E2DB-3907-266F-6184-60185AD02D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4" y="1670"/>
                <a:ext cx="58" cy="23"/>
              </a:xfrm>
              <a:custGeom>
                <a:avLst/>
                <a:gdLst>
                  <a:gd name="T0" fmla="*/ 0 w 232"/>
                  <a:gd name="T1" fmla="*/ 27 h 91"/>
                  <a:gd name="T2" fmla="*/ 14 w 232"/>
                  <a:gd name="T3" fmla="*/ 24 h 91"/>
                  <a:gd name="T4" fmla="*/ 16 w 232"/>
                  <a:gd name="T5" fmla="*/ 24 h 91"/>
                  <a:gd name="T6" fmla="*/ 21 w 232"/>
                  <a:gd name="T7" fmla="*/ 29 h 91"/>
                  <a:gd name="T8" fmla="*/ 70 w 232"/>
                  <a:gd name="T9" fmla="*/ 50 h 91"/>
                  <a:gd name="T10" fmla="*/ 70 w 232"/>
                  <a:gd name="T11" fmla="*/ 51 h 91"/>
                  <a:gd name="T12" fmla="*/ 74 w 232"/>
                  <a:gd name="T13" fmla="*/ 50 h 91"/>
                  <a:gd name="T14" fmla="*/ 76 w 232"/>
                  <a:gd name="T15" fmla="*/ 51 h 91"/>
                  <a:gd name="T16" fmla="*/ 76 w 232"/>
                  <a:gd name="T17" fmla="*/ 58 h 91"/>
                  <a:gd name="T18" fmla="*/ 83 w 232"/>
                  <a:gd name="T19" fmla="*/ 65 h 91"/>
                  <a:gd name="T20" fmla="*/ 98 w 232"/>
                  <a:gd name="T21" fmla="*/ 72 h 91"/>
                  <a:gd name="T22" fmla="*/ 102 w 232"/>
                  <a:gd name="T23" fmla="*/ 78 h 91"/>
                  <a:gd name="T24" fmla="*/ 118 w 232"/>
                  <a:gd name="T25" fmla="*/ 81 h 91"/>
                  <a:gd name="T26" fmla="*/ 118 w 232"/>
                  <a:gd name="T27" fmla="*/ 79 h 91"/>
                  <a:gd name="T28" fmla="*/ 119 w 232"/>
                  <a:gd name="T29" fmla="*/ 75 h 91"/>
                  <a:gd name="T30" fmla="*/ 119 w 232"/>
                  <a:gd name="T31" fmla="*/ 68 h 91"/>
                  <a:gd name="T32" fmla="*/ 123 w 232"/>
                  <a:gd name="T33" fmla="*/ 55 h 91"/>
                  <a:gd name="T34" fmla="*/ 126 w 232"/>
                  <a:gd name="T35" fmla="*/ 51 h 91"/>
                  <a:gd name="T36" fmla="*/ 128 w 232"/>
                  <a:gd name="T37" fmla="*/ 48 h 91"/>
                  <a:gd name="T38" fmla="*/ 128 w 232"/>
                  <a:gd name="T39" fmla="*/ 47 h 91"/>
                  <a:gd name="T40" fmla="*/ 129 w 232"/>
                  <a:gd name="T41" fmla="*/ 47 h 91"/>
                  <a:gd name="T42" fmla="*/ 130 w 232"/>
                  <a:gd name="T43" fmla="*/ 46 h 91"/>
                  <a:gd name="T44" fmla="*/ 134 w 232"/>
                  <a:gd name="T45" fmla="*/ 46 h 91"/>
                  <a:gd name="T46" fmla="*/ 138 w 232"/>
                  <a:gd name="T47" fmla="*/ 44 h 91"/>
                  <a:gd name="T48" fmla="*/ 143 w 232"/>
                  <a:gd name="T49" fmla="*/ 41 h 91"/>
                  <a:gd name="T50" fmla="*/ 141 w 232"/>
                  <a:gd name="T51" fmla="*/ 39 h 91"/>
                  <a:gd name="T52" fmla="*/ 141 w 232"/>
                  <a:gd name="T53" fmla="*/ 37 h 91"/>
                  <a:gd name="T54" fmla="*/ 147 w 232"/>
                  <a:gd name="T55" fmla="*/ 18 h 91"/>
                  <a:gd name="T56" fmla="*/ 155 w 232"/>
                  <a:gd name="T57" fmla="*/ 8 h 91"/>
                  <a:gd name="T58" fmla="*/ 165 w 232"/>
                  <a:gd name="T59" fmla="*/ 2 h 91"/>
                  <a:gd name="T60" fmla="*/ 174 w 232"/>
                  <a:gd name="T61" fmla="*/ 0 h 91"/>
                  <a:gd name="T62" fmla="*/ 176 w 232"/>
                  <a:gd name="T63" fmla="*/ 0 h 91"/>
                  <a:gd name="T64" fmla="*/ 179 w 232"/>
                  <a:gd name="T65" fmla="*/ 1 h 91"/>
                  <a:gd name="T66" fmla="*/ 197 w 232"/>
                  <a:gd name="T67" fmla="*/ 4 h 91"/>
                  <a:gd name="T68" fmla="*/ 201 w 232"/>
                  <a:gd name="T69" fmla="*/ 4 h 91"/>
                  <a:gd name="T70" fmla="*/ 205 w 232"/>
                  <a:gd name="T71" fmla="*/ 11 h 91"/>
                  <a:gd name="T72" fmla="*/ 204 w 232"/>
                  <a:gd name="T73" fmla="*/ 19 h 91"/>
                  <a:gd name="T74" fmla="*/ 203 w 232"/>
                  <a:gd name="T75" fmla="*/ 24 h 91"/>
                  <a:gd name="T76" fmla="*/ 200 w 232"/>
                  <a:gd name="T77" fmla="*/ 30 h 91"/>
                  <a:gd name="T78" fmla="*/ 200 w 232"/>
                  <a:gd name="T79" fmla="*/ 33 h 91"/>
                  <a:gd name="T80" fmla="*/ 197 w 232"/>
                  <a:gd name="T81" fmla="*/ 34 h 91"/>
                  <a:gd name="T82" fmla="*/ 197 w 232"/>
                  <a:gd name="T83" fmla="*/ 40 h 91"/>
                  <a:gd name="T84" fmla="*/ 196 w 232"/>
                  <a:gd name="T85" fmla="*/ 48 h 91"/>
                  <a:gd name="T86" fmla="*/ 196 w 232"/>
                  <a:gd name="T87" fmla="*/ 55 h 91"/>
                  <a:gd name="T88" fmla="*/ 197 w 232"/>
                  <a:gd name="T89" fmla="*/ 57 h 91"/>
                  <a:gd name="T90" fmla="*/ 197 w 232"/>
                  <a:gd name="T91" fmla="*/ 58 h 91"/>
                  <a:gd name="T92" fmla="*/ 200 w 232"/>
                  <a:gd name="T93" fmla="*/ 64 h 91"/>
                  <a:gd name="T94" fmla="*/ 201 w 232"/>
                  <a:gd name="T95" fmla="*/ 65 h 91"/>
                  <a:gd name="T96" fmla="*/ 201 w 232"/>
                  <a:gd name="T97" fmla="*/ 70 h 91"/>
                  <a:gd name="T98" fmla="*/ 203 w 232"/>
                  <a:gd name="T99" fmla="*/ 71 h 91"/>
                  <a:gd name="T100" fmla="*/ 201 w 232"/>
                  <a:gd name="T101" fmla="*/ 71 h 91"/>
                  <a:gd name="T102" fmla="*/ 204 w 232"/>
                  <a:gd name="T103" fmla="*/ 72 h 91"/>
                  <a:gd name="T104" fmla="*/ 205 w 232"/>
                  <a:gd name="T105" fmla="*/ 74 h 91"/>
                  <a:gd name="T106" fmla="*/ 218 w 232"/>
                  <a:gd name="T107" fmla="*/ 88 h 91"/>
                  <a:gd name="T108" fmla="*/ 218 w 232"/>
                  <a:gd name="T109" fmla="*/ 89 h 91"/>
                  <a:gd name="T110" fmla="*/ 220 w 232"/>
                  <a:gd name="T111" fmla="*/ 89 h 91"/>
                  <a:gd name="T112" fmla="*/ 221 w 232"/>
                  <a:gd name="T113" fmla="*/ 91 h 91"/>
                  <a:gd name="T114" fmla="*/ 227 w 232"/>
                  <a:gd name="T115" fmla="*/ 91 h 91"/>
                  <a:gd name="T116" fmla="*/ 231 w 232"/>
                  <a:gd name="T117" fmla="*/ 89 h 91"/>
                  <a:gd name="T118" fmla="*/ 232 w 232"/>
                  <a:gd name="T119" fmla="*/ 88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32" h="91">
                    <a:moveTo>
                      <a:pt x="0" y="27"/>
                    </a:moveTo>
                    <a:lnTo>
                      <a:pt x="14" y="24"/>
                    </a:lnTo>
                    <a:lnTo>
                      <a:pt x="16" y="24"/>
                    </a:lnTo>
                    <a:lnTo>
                      <a:pt x="21" y="29"/>
                    </a:lnTo>
                    <a:lnTo>
                      <a:pt x="70" y="50"/>
                    </a:lnTo>
                    <a:lnTo>
                      <a:pt x="70" y="51"/>
                    </a:lnTo>
                    <a:lnTo>
                      <a:pt x="74" y="50"/>
                    </a:lnTo>
                    <a:lnTo>
                      <a:pt x="76" y="51"/>
                    </a:lnTo>
                    <a:lnTo>
                      <a:pt x="76" y="58"/>
                    </a:lnTo>
                    <a:lnTo>
                      <a:pt x="83" y="65"/>
                    </a:lnTo>
                    <a:lnTo>
                      <a:pt x="98" y="72"/>
                    </a:lnTo>
                    <a:lnTo>
                      <a:pt x="102" y="78"/>
                    </a:lnTo>
                    <a:lnTo>
                      <a:pt x="118" y="81"/>
                    </a:lnTo>
                    <a:lnTo>
                      <a:pt x="118" y="79"/>
                    </a:lnTo>
                    <a:lnTo>
                      <a:pt x="119" y="75"/>
                    </a:lnTo>
                    <a:lnTo>
                      <a:pt x="119" y="68"/>
                    </a:lnTo>
                    <a:lnTo>
                      <a:pt x="123" y="55"/>
                    </a:lnTo>
                    <a:lnTo>
                      <a:pt x="126" y="51"/>
                    </a:lnTo>
                    <a:lnTo>
                      <a:pt x="128" y="48"/>
                    </a:lnTo>
                    <a:lnTo>
                      <a:pt x="128" y="47"/>
                    </a:lnTo>
                    <a:lnTo>
                      <a:pt x="129" y="47"/>
                    </a:lnTo>
                    <a:lnTo>
                      <a:pt x="130" y="46"/>
                    </a:lnTo>
                    <a:lnTo>
                      <a:pt x="134" y="46"/>
                    </a:lnTo>
                    <a:lnTo>
                      <a:pt x="138" y="44"/>
                    </a:lnTo>
                    <a:lnTo>
                      <a:pt x="143" y="41"/>
                    </a:lnTo>
                    <a:lnTo>
                      <a:pt x="141" y="39"/>
                    </a:lnTo>
                    <a:lnTo>
                      <a:pt x="141" y="37"/>
                    </a:lnTo>
                    <a:lnTo>
                      <a:pt x="147" y="18"/>
                    </a:lnTo>
                    <a:lnTo>
                      <a:pt x="155" y="8"/>
                    </a:lnTo>
                    <a:lnTo>
                      <a:pt x="165" y="2"/>
                    </a:lnTo>
                    <a:lnTo>
                      <a:pt x="174" y="0"/>
                    </a:lnTo>
                    <a:lnTo>
                      <a:pt x="176" y="0"/>
                    </a:lnTo>
                    <a:lnTo>
                      <a:pt x="179" y="1"/>
                    </a:lnTo>
                    <a:lnTo>
                      <a:pt x="197" y="4"/>
                    </a:lnTo>
                    <a:lnTo>
                      <a:pt x="201" y="4"/>
                    </a:lnTo>
                    <a:lnTo>
                      <a:pt x="205" y="11"/>
                    </a:lnTo>
                    <a:lnTo>
                      <a:pt x="204" y="19"/>
                    </a:lnTo>
                    <a:lnTo>
                      <a:pt x="203" y="24"/>
                    </a:lnTo>
                    <a:lnTo>
                      <a:pt x="200" y="30"/>
                    </a:lnTo>
                    <a:lnTo>
                      <a:pt x="200" y="33"/>
                    </a:lnTo>
                    <a:lnTo>
                      <a:pt x="197" y="34"/>
                    </a:lnTo>
                    <a:lnTo>
                      <a:pt x="197" y="40"/>
                    </a:lnTo>
                    <a:lnTo>
                      <a:pt x="196" y="48"/>
                    </a:lnTo>
                    <a:lnTo>
                      <a:pt x="196" y="55"/>
                    </a:lnTo>
                    <a:lnTo>
                      <a:pt x="197" y="57"/>
                    </a:lnTo>
                    <a:lnTo>
                      <a:pt x="197" y="58"/>
                    </a:lnTo>
                    <a:lnTo>
                      <a:pt x="200" y="64"/>
                    </a:lnTo>
                    <a:lnTo>
                      <a:pt x="201" y="65"/>
                    </a:lnTo>
                    <a:lnTo>
                      <a:pt x="201" y="70"/>
                    </a:lnTo>
                    <a:lnTo>
                      <a:pt x="203" y="71"/>
                    </a:lnTo>
                    <a:lnTo>
                      <a:pt x="201" y="71"/>
                    </a:lnTo>
                    <a:lnTo>
                      <a:pt x="204" y="72"/>
                    </a:lnTo>
                    <a:lnTo>
                      <a:pt x="205" y="74"/>
                    </a:lnTo>
                    <a:lnTo>
                      <a:pt x="218" y="88"/>
                    </a:lnTo>
                    <a:lnTo>
                      <a:pt x="218" y="89"/>
                    </a:lnTo>
                    <a:lnTo>
                      <a:pt x="220" y="89"/>
                    </a:lnTo>
                    <a:lnTo>
                      <a:pt x="221" y="91"/>
                    </a:lnTo>
                    <a:lnTo>
                      <a:pt x="227" y="91"/>
                    </a:lnTo>
                    <a:lnTo>
                      <a:pt x="231" y="89"/>
                    </a:lnTo>
                    <a:lnTo>
                      <a:pt x="232" y="8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27" name="Freeform 3471">
                <a:extLst>
                  <a:ext uri="{FF2B5EF4-FFF2-40B4-BE49-F238E27FC236}">
                    <a16:creationId xmlns:a16="http://schemas.microsoft.com/office/drawing/2014/main" id="{25FBB9B5-40D2-1271-DD02-4D39B6FE09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5" y="1669"/>
                <a:ext cx="9" cy="7"/>
              </a:xfrm>
              <a:custGeom>
                <a:avLst/>
                <a:gdLst>
                  <a:gd name="T0" fmla="*/ 0 w 36"/>
                  <a:gd name="T1" fmla="*/ 0 h 29"/>
                  <a:gd name="T2" fmla="*/ 14 w 36"/>
                  <a:gd name="T3" fmla="*/ 19 h 29"/>
                  <a:gd name="T4" fmla="*/ 14 w 36"/>
                  <a:gd name="T5" fmla="*/ 20 h 29"/>
                  <a:gd name="T6" fmla="*/ 15 w 36"/>
                  <a:gd name="T7" fmla="*/ 19 h 29"/>
                  <a:gd name="T8" fmla="*/ 18 w 36"/>
                  <a:gd name="T9" fmla="*/ 14 h 29"/>
                  <a:gd name="T10" fmla="*/ 20 w 36"/>
                  <a:gd name="T11" fmla="*/ 13 h 29"/>
                  <a:gd name="T12" fmla="*/ 28 w 36"/>
                  <a:gd name="T13" fmla="*/ 17 h 29"/>
                  <a:gd name="T14" fmla="*/ 36 w 36"/>
                  <a:gd name="T15" fmla="*/ 27 h 29"/>
                  <a:gd name="T16" fmla="*/ 36 w 36"/>
                  <a:gd name="T17" fmla="*/ 2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6" h="29">
                    <a:moveTo>
                      <a:pt x="0" y="0"/>
                    </a:moveTo>
                    <a:lnTo>
                      <a:pt x="14" y="19"/>
                    </a:lnTo>
                    <a:lnTo>
                      <a:pt x="14" y="20"/>
                    </a:lnTo>
                    <a:lnTo>
                      <a:pt x="15" y="19"/>
                    </a:lnTo>
                    <a:lnTo>
                      <a:pt x="18" y="14"/>
                    </a:lnTo>
                    <a:lnTo>
                      <a:pt x="20" y="13"/>
                    </a:lnTo>
                    <a:lnTo>
                      <a:pt x="28" y="17"/>
                    </a:lnTo>
                    <a:lnTo>
                      <a:pt x="36" y="27"/>
                    </a:lnTo>
                    <a:lnTo>
                      <a:pt x="36" y="2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28" name="Freeform 3472">
                <a:extLst>
                  <a:ext uri="{FF2B5EF4-FFF2-40B4-BE49-F238E27FC236}">
                    <a16:creationId xmlns:a16="http://schemas.microsoft.com/office/drawing/2014/main" id="{3BB0A638-4CD9-5C4F-5FB7-F513BA0311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0" y="1676"/>
                <a:ext cx="44" cy="36"/>
              </a:xfrm>
              <a:custGeom>
                <a:avLst/>
                <a:gdLst>
                  <a:gd name="T0" fmla="*/ 176 w 176"/>
                  <a:gd name="T1" fmla="*/ 2 h 144"/>
                  <a:gd name="T2" fmla="*/ 161 w 176"/>
                  <a:gd name="T3" fmla="*/ 9 h 144"/>
                  <a:gd name="T4" fmla="*/ 148 w 176"/>
                  <a:gd name="T5" fmla="*/ 12 h 144"/>
                  <a:gd name="T6" fmla="*/ 140 w 176"/>
                  <a:gd name="T7" fmla="*/ 20 h 144"/>
                  <a:gd name="T8" fmla="*/ 136 w 176"/>
                  <a:gd name="T9" fmla="*/ 23 h 144"/>
                  <a:gd name="T10" fmla="*/ 126 w 176"/>
                  <a:gd name="T11" fmla="*/ 26 h 144"/>
                  <a:gd name="T12" fmla="*/ 127 w 176"/>
                  <a:gd name="T13" fmla="*/ 31 h 144"/>
                  <a:gd name="T14" fmla="*/ 134 w 176"/>
                  <a:gd name="T15" fmla="*/ 57 h 144"/>
                  <a:gd name="T16" fmla="*/ 136 w 176"/>
                  <a:gd name="T17" fmla="*/ 62 h 144"/>
                  <a:gd name="T18" fmla="*/ 140 w 176"/>
                  <a:gd name="T19" fmla="*/ 91 h 144"/>
                  <a:gd name="T20" fmla="*/ 144 w 176"/>
                  <a:gd name="T21" fmla="*/ 104 h 144"/>
                  <a:gd name="T22" fmla="*/ 146 w 176"/>
                  <a:gd name="T23" fmla="*/ 105 h 144"/>
                  <a:gd name="T24" fmla="*/ 147 w 176"/>
                  <a:gd name="T25" fmla="*/ 108 h 144"/>
                  <a:gd name="T26" fmla="*/ 148 w 176"/>
                  <a:gd name="T27" fmla="*/ 110 h 144"/>
                  <a:gd name="T28" fmla="*/ 144 w 176"/>
                  <a:gd name="T29" fmla="*/ 111 h 144"/>
                  <a:gd name="T30" fmla="*/ 143 w 176"/>
                  <a:gd name="T31" fmla="*/ 110 h 144"/>
                  <a:gd name="T32" fmla="*/ 132 w 176"/>
                  <a:gd name="T33" fmla="*/ 111 h 144"/>
                  <a:gd name="T34" fmla="*/ 127 w 176"/>
                  <a:gd name="T35" fmla="*/ 112 h 144"/>
                  <a:gd name="T36" fmla="*/ 113 w 176"/>
                  <a:gd name="T37" fmla="*/ 119 h 144"/>
                  <a:gd name="T38" fmla="*/ 91 w 176"/>
                  <a:gd name="T39" fmla="*/ 114 h 144"/>
                  <a:gd name="T40" fmla="*/ 83 w 176"/>
                  <a:gd name="T41" fmla="*/ 108 h 144"/>
                  <a:gd name="T42" fmla="*/ 76 w 176"/>
                  <a:gd name="T43" fmla="*/ 114 h 144"/>
                  <a:gd name="T44" fmla="*/ 67 w 176"/>
                  <a:gd name="T45" fmla="*/ 115 h 144"/>
                  <a:gd name="T46" fmla="*/ 51 w 176"/>
                  <a:gd name="T47" fmla="*/ 103 h 144"/>
                  <a:gd name="T48" fmla="*/ 46 w 176"/>
                  <a:gd name="T49" fmla="*/ 100 h 144"/>
                  <a:gd name="T50" fmla="*/ 43 w 176"/>
                  <a:gd name="T51" fmla="*/ 98 h 144"/>
                  <a:gd name="T52" fmla="*/ 26 w 176"/>
                  <a:gd name="T53" fmla="*/ 100 h 144"/>
                  <a:gd name="T54" fmla="*/ 14 w 176"/>
                  <a:gd name="T55" fmla="*/ 101 h 144"/>
                  <a:gd name="T56" fmla="*/ 7 w 176"/>
                  <a:gd name="T57" fmla="*/ 107 h 144"/>
                  <a:gd name="T58" fmla="*/ 6 w 176"/>
                  <a:gd name="T59" fmla="*/ 108 h 144"/>
                  <a:gd name="T60" fmla="*/ 3 w 176"/>
                  <a:gd name="T61" fmla="*/ 117 h 144"/>
                  <a:gd name="T62" fmla="*/ 2 w 176"/>
                  <a:gd name="T63" fmla="*/ 124 h 144"/>
                  <a:gd name="T64" fmla="*/ 0 w 176"/>
                  <a:gd name="T65" fmla="*/ 129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76" h="144">
                    <a:moveTo>
                      <a:pt x="176" y="0"/>
                    </a:moveTo>
                    <a:lnTo>
                      <a:pt x="176" y="2"/>
                    </a:lnTo>
                    <a:lnTo>
                      <a:pt x="174" y="3"/>
                    </a:lnTo>
                    <a:lnTo>
                      <a:pt x="161" y="9"/>
                    </a:lnTo>
                    <a:lnTo>
                      <a:pt x="153" y="10"/>
                    </a:lnTo>
                    <a:lnTo>
                      <a:pt x="148" y="12"/>
                    </a:lnTo>
                    <a:lnTo>
                      <a:pt x="147" y="12"/>
                    </a:lnTo>
                    <a:lnTo>
                      <a:pt x="140" y="20"/>
                    </a:lnTo>
                    <a:lnTo>
                      <a:pt x="137" y="21"/>
                    </a:lnTo>
                    <a:lnTo>
                      <a:pt x="136" y="23"/>
                    </a:lnTo>
                    <a:lnTo>
                      <a:pt x="127" y="26"/>
                    </a:lnTo>
                    <a:lnTo>
                      <a:pt x="126" y="26"/>
                    </a:lnTo>
                    <a:lnTo>
                      <a:pt x="126" y="30"/>
                    </a:lnTo>
                    <a:lnTo>
                      <a:pt x="127" y="31"/>
                    </a:lnTo>
                    <a:lnTo>
                      <a:pt x="127" y="34"/>
                    </a:lnTo>
                    <a:lnTo>
                      <a:pt x="134" y="57"/>
                    </a:lnTo>
                    <a:lnTo>
                      <a:pt x="134" y="58"/>
                    </a:lnTo>
                    <a:lnTo>
                      <a:pt x="136" y="62"/>
                    </a:lnTo>
                    <a:lnTo>
                      <a:pt x="136" y="69"/>
                    </a:lnTo>
                    <a:lnTo>
                      <a:pt x="140" y="91"/>
                    </a:lnTo>
                    <a:lnTo>
                      <a:pt x="140" y="94"/>
                    </a:lnTo>
                    <a:lnTo>
                      <a:pt x="144" y="104"/>
                    </a:lnTo>
                    <a:lnTo>
                      <a:pt x="146" y="104"/>
                    </a:lnTo>
                    <a:lnTo>
                      <a:pt x="146" y="105"/>
                    </a:lnTo>
                    <a:lnTo>
                      <a:pt x="147" y="107"/>
                    </a:lnTo>
                    <a:lnTo>
                      <a:pt x="147" y="108"/>
                    </a:lnTo>
                    <a:lnTo>
                      <a:pt x="148" y="108"/>
                    </a:lnTo>
                    <a:lnTo>
                      <a:pt x="148" y="110"/>
                    </a:lnTo>
                    <a:lnTo>
                      <a:pt x="147" y="110"/>
                    </a:lnTo>
                    <a:lnTo>
                      <a:pt x="144" y="111"/>
                    </a:lnTo>
                    <a:lnTo>
                      <a:pt x="143" y="111"/>
                    </a:lnTo>
                    <a:lnTo>
                      <a:pt x="143" y="110"/>
                    </a:lnTo>
                    <a:lnTo>
                      <a:pt x="132" y="110"/>
                    </a:lnTo>
                    <a:lnTo>
                      <a:pt x="132" y="111"/>
                    </a:lnTo>
                    <a:lnTo>
                      <a:pt x="130" y="111"/>
                    </a:lnTo>
                    <a:lnTo>
                      <a:pt x="127" y="112"/>
                    </a:lnTo>
                    <a:lnTo>
                      <a:pt x="120" y="118"/>
                    </a:lnTo>
                    <a:lnTo>
                      <a:pt x="113" y="119"/>
                    </a:lnTo>
                    <a:lnTo>
                      <a:pt x="112" y="119"/>
                    </a:lnTo>
                    <a:lnTo>
                      <a:pt x="91" y="114"/>
                    </a:lnTo>
                    <a:lnTo>
                      <a:pt x="88" y="111"/>
                    </a:lnTo>
                    <a:lnTo>
                      <a:pt x="83" y="108"/>
                    </a:lnTo>
                    <a:lnTo>
                      <a:pt x="81" y="108"/>
                    </a:lnTo>
                    <a:lnTo>
                      <a:pt x="76" y="114"/>
                    </a:lnTo>
                    <a:lnTo>
                      <a:pt x="76" y="115"/>
                    </a:lnTo>
                    <a:lnTo>
                      <a:pt x="67" y="115"/>
                    </a:lnTo>
                    <a:lnTo>
                      <a:pt x="60" y="112"/>
                    </a:lnTo>
                    <a:lnTo>
                      <a:pt x="51" y="103"/>
                    </a:lnTo>
                    <a:lnTo>
                      <a:pt x="51" y="101"/>
                    </a:lnTo>
                    <a:lnTo>
                      <a:pt x="46" y="100"/>
                    </a:lnTo>
                    <a:lnTo>
                      <a:pt x="45" y="100"/>
                    </a:lnTo>
                    <a:lnTo>
                      <a:pt x="43" y="98"/>
                    </a:lnTo>
                    <a:lnTo>
                      <a:pt x="41" y="100"/>
                    </a:lnTo>
                    <a:lnTo>
                      <a:pt x="26" y="100"/>
                    </a:lnTo>
                    <a:lnTo>
                      <a:pt x="20" y="101"/>
                    </a:lnTo>
                    <a:lnTo>
                      <a:pt x="14" y="101"/>
                    </a:lnTo>
                    <a:lnTo>
                      <a:pt x="12" y="103"/>
                    </a:lnTo>
                    <a:lnTo>
                      <a:pt x="7" y="107"/>
                    </a:lnTo>
                    <a:lnTo>
                      <a:pt x="7" y="108"/>
                    </a:lnTo>
                    <a:lnTo>
                      <a:pt x="6" y="108"/>
                    </a:lnTo>
                    <a:lnTo>
                      <a:pt x="5" y="114"/>
                    </a:lnTo>
                    <a:lnTo>
                      <a:pt x="3" y="117"/>
                    </a:lnTo>
                    <a:lnTo>
                      <a:pt x="5" y="119"/>
                    </a:lnTo>
                    <a:lnTo>
                      <a:pt x="2" y="124"/>
                    </a:lnTo>
                    <a:lnTo>
                      <a:pt x="0" y="124"/>
                    </a:lnTo>
                    <a:lnTo>
                      <a:pt x="0" y="129"/>
                    </a:lnTo>
                    <a:lnTo>
                      <a:pt x="10" y="14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29" name="Freeform 3473">
                <a:extLst>
                  <a:ext uri="{FF2B5EF4-FFF2-40B4-BE49-F238E27FC236}">
                    <a16:creationId xmlns:a16="http://schemas.microsoft.com/office/drawing/2014/main" id="{E2E2FAA3-24AC-3D01-7DEC-0E5AF7469A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4" y="1716"/>
                <a:ext cx="56" cy="48"/>
              </a:xfrm>
              <a:custGeom>
                <a:avLst/>
                <a:gdLst>
                  <a:gd name="T0" fmla="*/ 0 w 227"/>
                  <a:gd name="T1" fmla="*/ 0 h 190"/>
                  <a:gd name="T2" fmla="*/ 0 w 227"/>
                  <a:gd name="T3" fmla="*/ 1 h 190"/>
                  <a:gd name="T4" fmla="*/ 4 w 227"/>
                  <a:gd name="T5" fmla="*/ 4 h 190"/>
                  <a:gd name="T6" fmla="*/ 11 w 227"/>
                  <a:gd name="T7" fmla="*/ 4 h 190"/>
                  <a:gd name="T8" fmla="*/ 14 w 227"/>
                  <a:gd name="T9" fmla="*/ 3 h 190"/>
                  <a:gd name="T10" fmla="*/ 22 w 227"/>
                  <a:gd name="T11" fmla="*/ 1 h 190"/>
                  <a:gd name="T12" fmla="*/ 39 w 227"/>
                  <a:gd name="T13" fmla="*/ 3 h 190"/>
                  <a:gd name="T14" fmla="*/ 46 w 227"/>
                  <a:gd name="T15" fmla="*/ 3 h 190"/>
                  <a:gd name="T16" fmla="*/ 47 w 227"/>
                  <a:gd name="T17" fmla="*/ 4 h 190"/>
                  <a:gd name="T18" fmla="*/ 47 w 227"/>
                  <a:gd name="T19" fmla="*/ 5 h 190"/>
                  <a:gd name="T20" fmla="*/ 51 w 227"/>
                  <a:gd name="T21" fmla="*/ 10 h 190"/>
                  <a:gd name="T22" fmla="*/ 53 w 227"/>
                  <a:gd name="T23" fmla="*/ 10 h 190"/>
                  <a:gd name="T24" fmla="*/ 54 w 227"/>
                  <a:gd name="T25" fmla="*/ 11 h 190"/>
                  <a:gd name="T26" fmla="*/ 57 w 227"/>
                  <a:gd name="T27" fmla="*/ 24 h 190"/>
                  <a:gd name="T28" fmla="*/ 54 w 227"/>
                  <a:gd name="T29" fmla="*/ 25 h 190"/>
                  <a:gd name="T30" fmla="*/ 53 w 227"/>
                  <a:gd name="T31" fmla="*/ 28 h 190"/>
                  <a:gd name="T32" fmla="*/ 53 w 227"/>
                  <a:gd name="T33" fmla="*/ 31 h 190"/>
                  <a:gd name="T34" fmla="*/ 56 w 227"/>
                  <a:gd name="T35" fmla="*/ 33 h 190"/>
                  <a:gd name="T36" fmla="*/ 60 w 227"/>
                  <a:gd name="T37" fmla="*/ 33 h 190"/>
                  <a:gd name="T38" fmla="*/ 65 w 227"/>
                  <a:gd name="T39" fmla="*/ 36 h 190"/>
                  <a:gd name="T40" fmla="*/ 68 w 227"/>
                  <a:gd name="T41" fmla="*/ 36 h 190"/>
                  <a:gd name="T42" fmla="*/ 68 w 227"/>
                  <a:gd name="T43" fmla="*/ 38 h 190"/>
                  <a:gd name="T44" fmla="*/ 70 w 227"/>
                  <a:gd name="T45" fmla="*/ 38 h 190"/>
                  <a:gd name="T46" fmla="*/ 79 w 227"/>
                  <a:gd name="T47" fmla="*/ 68 h 190"/>
                  <a:gd name="T48" fmla="*/ 81 w 227"/>
                  <a:gd name="T49" fmla="*/ 70 h 190"/>
                  <a:gd name="T50" fmla="*/ 81 w 227"/>
                  <a:gd name="T51" fmla="*/ 71 h 190"/>
                  <a:gd name="T52" fmla="*/ 109 w 227"/>
                  <a:gd name="T53" fmla="*/ 84 h 190"/>
                  <a:gd name="T54" fmla="*/ 114 w 227"/>
                  <a:gd name="T55" fmla="*/ 85 h 190"/>
                  <a:gd name="T56" fmla="*/ 118 w 227"/>
                  <a:gd name="T57" fmla="*/ 85 h 190"/>
                  <a:gd name="T58" fmla="*/ 127 w 227"/>
                  <a:gd name="T59" fmla="*/ 77 h 190"/>
                  <a:gd name="T60" fmla="*/ 128 w 227"/>
                  <a:gd name="T61" fmla="*/ 77 h 190"/>
                  <a:gd name="T62" fmla="*/ 130 w 227"/>
                  <a:gd name="T63" fmla="*/ 75 h 190"/>
                  <a:gd name="T64" fmla="*/ 139 w 227"/>
                  <a:gd name="T65" fmla="*/ 72 h 190"/>
                  <a:gd name="T66" fmla="*/ 141 w 227"/>
                  <a:gd name="T67" fmla="*/ 71 h 190"/>
                  <a:gd name="T68" fmla="*/ 141 w 227"/>
                  <a:gd name="T69" fmla="*/ 72 h 190"/>
                  <a:gd name="T70" fmla="*/ 142 w 227"/>
                  <a:gd name="T71" fmla="*/ 74 h 190"/>
                  <a:gd name="T72" fmla="*/ 142 w 227"/>
                  <a:gd name="T73" fmla="*/ 75 h 190"/>
                  <a:gd name="T74" fmla="*/ 145 w 227"/>
                  <a:gd name="T75" fmla="*/ 78 h 190"/>
                  <a:gd name="T76" fmla="*/ 145 w 227"/>
                  <a:gd name="T77" fmla="*/ 79 h 190"/>
                  <a:gd name="T78" fmla="*/ 151 w 227"/>
                  <a:gd name="T79" fmla="*/ 93 h 190"/>
                  <a:gd name="T80" fmla="*/ 154 w 227"/>
                  <a:gd name="T81" fmla="*/ 98 h 190"/>
                  <a:gd name="T82" fmla="*/ 155 w 227"/>
                  <a:gd name="T83" fmla="*/ 105 h 190"/>
                  <a:gd name="T84" fmla="*/ 155 w 227"/>
                  <a:gd name="T85" fmla="*/ 108 h 190"/>
                  <a:gd name="T86" fmla="*/ 156 w 227"/>
                  <a:gd name="T87" fmla="*/ 111 h 190"/>
                  <a:gd name="T88" fmla="*/ 156 w 227"/>
                  <a:gd name="T89" fmla="*/ 113 h 190"/>
                  <a:gd name="T90" fmla="*/ 163 w 227"/>
                  <a:gd name="T91" fmla="*/ 131 h 190"/>
                  <a:gd name="T92" fmla="*/ 164 w 227"/>
                  <a:gd name="T93" fmla="*/ 132 h 190"/>
                  <a:gd name="T94" fmla="*/ 167 w 227"/>
                  <a:gd name="T95" fmla="*/ 138 h 190"/>
                  <a:gd name="T96" fmla="*/ 184 w 227"/>
                  <a:gd name="T97" fmla="*/ 153 h 190"/>
                  <a:gd name="T98" fmla="*/ 185 w 227"/>
                  <a:gd name="T99" fmla="*/ 153 h 190"/>
                  <a:gd name="T100" fmla="*/ 188 w 227"/>
                  <a:gd name="T101" fmla="*/ 156 h 190"/>
                  <a:gd name="T102" fmla="*/ 190 w 227"/>
                  <a:gd name="T103" fmla="*/ 156 h 190"/>
                  <a:gd name="T104" fmla="*/ 194 w 227"/>
                  <a:gd name="T105" fmla="*/ 162 h 190"/>
                  <a:gd name="T106" fmla="*/ 198 w 227"/>
                  <a:gd name="T107" fmla="*/ 177 h 190"/>
                  <a:gd name="T108" fmla="*/ 198 w 227"/>
                  <a:gd name="T109" fmla="*/ 188 h 190"/>
                  <a:gd name="T110" fmla="*/ 199 w 227"/>
                  <a:gd name="T111" fmla="*/ 187 h 190"/>
                  <a:gd name="T112" fmla="*/ 202 w 227"/>
                  <a:gd name="T113" fmla="*/ 187 h 190"/>
                  <a:gd name="T114" fmla="*/ 207 w 227"/>
                  <a:gd name="T115" fmla="*/ 188 h 190"/>
                  <a:gd name="T116" fmla="*/ 227 w 227"/>
                  <a:gd name="T117" fmla="*/ 188 h 190"/>
                  <a:gd name="T118" fmla="*/ 227 w 227"/>
                  <a:gd name="T119" fmla="*/ 190 h 1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27" h="190">
                    <a:moveTo>
                      <a:pt x="0" y="0"/>
                    </a:moveTo>
                    <a:lnTo>
                      <a:pt x="0" y="1"/>
                    </a:lnTo>
                    <a:lnTo>
                      <a:pt x="4" y="4"/>
                    </a:lnTo>
                    <a:lnTo>
                      <a:pt x="11" y="4"/>
                    </a:lnTo>
                    <a:lnTo>
                      <a:pt x="14" y="3"/>
                    </a:lnTo>
                    <a:lnTo>
                      <a:pt x="22" y="1"/>
                    </a:lnTo>
                    <a:lnTo>
                      <a:pt x="39" y="3"/>
                    </a:lnTo>
                    <a:lnTo>
                      <a:pt x="46" y="3"/>
                    </a:lnTo>
                    <a:lnTo>
                      <a:pt x="47" y="4"/>
                    </a:lnTo>
                    <a:lnTo>
                      <a:pt x="47" y="5"/>
                    </a:lnTo>
                    <a:lnTo>
                      <a:pt x="51" y="10"/>
                    </a:lnTo>
                    <a:lnTo>
                      <a:pt x="53" y="10"/>
                    </a:lnTo>
                    <a:lnTo>
                      <a:pt x="54" y="11"/>
                    </a:lnTo>
                    <a:lnTo>
                      <a:pt x="57" y="24"/>
                    </a:lnTo>
                    <a:lnTo>
                      <a:pt x="54" y="25"/>
                    </a:lnTo>
                    <a:lnTo>
                      <a:pt x="53" y="28"/>
                    </a:lnTo>
                    <a:lnTo>
                      <a:pt x="53" y="31"/>
                    </a:lnTo>
                    <a:lnTo>
                      <a:pt x="56" y="33"/>
                    </a:lnTo>
                    <a:lnTo>
                      <a:pt x="60" y="33"/>
                    </a:lnTo>
                    <a:lnTo>
                      <a:pt x="65" y="36"/>
                    </a:lnTo>
                    <a:lnTo>
                      <a:pt x="68" y="36"/>
                    </a:lnTo>
                    <a:lnTo>
                      <a:pt x="68" y="38"/>
                    </a:lnTo>
                    <a:lnTo>
                      <a:pt x="70" y="38"/>
                    </a:lnTo>
                    <a:lnTo>
                      <a:pt x="79" y="68"/>
                    </a:lnTo>
                    <a:lnTo>
                      <a:pt x="81" y="70"/>
                    </a:lnTo>
                    <a:lnTo>
                      <a:pt x="81" y="71"/>
                    </a:lnTo>
                    <a:lnTo>
                      <a:pt x="109" y="84"/>
                    </a:lnTo>
                    <a:lnTo>
                      <a:pt x="114" y="85"/>
                    </a:lnTo>
                    <a:lnTo>
                      <a:pt x="118" y="85"/>
                    </a:lnTo>
                    <a:lnTo>
                      <a:pt x="127" y="77"/>
                    </a:lnTo>
                    <a:lnTo>
                      <a:pt x="128" y="77"/>
                    </a:lnTo>
                    <a:lnTo>
                      <a:pt x="130" y="75"/>
                    </a:lnTo>
                    <a:lnTo>
                      <a:pt x="139" y="72"/>
                    </a:lnTo>
                    <a:lnTo>
                      <a:pt x="141" y="71"/>
                    </a:lnTo>
                    <a:lnTo>
                      <a:pt x="141" y="72"/>
                    </a:lnTo>
                    <a:lnTo>
                      <a:pt x="142" y="74"/>
                    </a:lnTo>
                    <a:lnTo>
                      <a:pt x="142" y="75"/>
                    </a:lnTo>
                    <a:lnTo>
                      <a:pt x="145" y="78"/>
                    </a:lnTo>
                    <a:lnTo>
                      <a:pt x="145" y="79"/>
                    </a:lnTo>
                    <a:lnTo>
                      <a:pt x="151" y="93"/>
                    </a:lnTo>
                    <a:lnTo>
                      <a:pt x="154" y="98"/>
                    </a:lnTo>
                    <a:lnTo>
                      <a:pt x="155" y="105"/>
                    </a:lnTo>
                    <a:lnTo>
                      <a:pt x="155" y="108"/>
                    </a:lnTo>
                    <a:lnTo>
                      <a:pt x="156" y="111"/>
                    </a:lnTo>
                    <a:lnTo>
                      <a:pt x="156" y="113"/>
                    </a:lnTo>
                    <a:lnTo>
                      <a:pt x="163" y="131"/>
                    </a:lnTo>
                    <a:lnTo>
                      <a:pt x="164" y="132"/>
                    </a:lnTo>
                    <a:lnTo>
                      <a:pt x="167" y="138"/>
                    </a:lnTo>
                    <a:lnTo>
                      <a:pt x="184" y="153"/>
                    </a:lnTo>
                    <a:lnTo>
                      <a:pt x="185" y="153"/>
                    </a:lnTo>
                    <a:lnTo>
                      <a:pt x="188" y="156"/>
                    </a:lnTo>
                    <a:lnTo>
                      <a:pt x="190" y="156"/>
                    </a:lnTo>
                    <a:lnTo>
                      <a:pt x="194" y="162"/>
                    </a:lnTo>
                    <a:lnTo>
                      <a:pt x="198" y="177"/>
                    </a:lnTo>
                    <a:lnTo>
                      <a:pt x="198" y="188"/>
                    </a:lnTo>
                    <a:lnTo>
                      <a:pt x="199" y="187"/>
                    </a:lnTo>
                    <a:lnTo>
                      <a:pt x="202" y="187"/>
                    </a:lnTo>
                    <a:lnTo>
                      <a:pt x="207" y="188"/>
                    </a:lnTo>
                    <a:lnTo>
                      <a:pt x="227" y="188"/>
                    </a:lnTo>
                    <a:lnTo>
                      <a:pt x="227" y="19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30" name="Freeform 3474">
                <a:extLst>
                  <a:ext uri="{FF2B5EF4-FFF2-40B4-BE49-F238E27FC236}">
                    <a16:creationId xmlns:a16="http://schemas.microsoft.com/office/drawing/2014/main" id="{63A094DB-E1FF-34D8-5A78-A81BA9773F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2" y="1712"/>
                <a:ext cx="2" cy="4"/>
              </a:xfrm>
              <a:custGeom>
                <a:avLst/>
                <a:gdLst>
                  <a:gd name="T0" fmla="*/ 6 w 6"/>
                  <a:gd name="T1" fmla="*/ 16 h 16"/>
                  <a:gd name="T2" fmla="*/ 6 w 6"/>
                  <a:gd name="T3" fmla="*/ 14 h 16"/>
                  <a:gd name="T4" fmla="*/ 0 w 6"/>
                  <a:gd name="T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16">
                    <a:moveTo>
                      <a:pt x="6" y="16"/>
                    </a:moveTo>
                    <a:lnTo>
                      <a:pt x="6" y="14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31" name="Line 3475">
                <a:extLst>
                  <a:ext uri="{FF2B5EF4-FFF2-40B4-BE49-F238E27FC236}">
                    <a16:creationId xmlns:a16="http://schemas.microsoft.com/office/drawing/2014/main" id="{F478EDF7-1246-BB75-226D-17AEB9FB56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62" y="1712"/>
                <a:ext cx="2" cy="4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32" name="Freeform 3476">
                <a:extLst>
                  <a:ext uri="{FF2B5EF4-FFF2-40B4-BE49-F238E27FC236}">
                    <a16:creationId xmlns:a16="http://schemas.microsoft.com/office/drawing/2014/main" id="{559D8FF7-8EAF-E4D6-656A-3ABBA33DA6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0" y="1726"/>
                <a:ext cx="40" cy="38"/>
              </a:xfrm>
              <a:custGeom>
                <a:avLst/>
                <a:gdLst>
                  <a:gd name="T0" fmla="*/ 157 w 158"/>
                  <a:gd name="T1" fmla="*/ 8 h 155"/>
                  <a:gd name="T2" fmla="*/ 154 w 158"/>
                  <a:gd name="T3" fmla="*/ 7 h 155"/>
                  <a:gd name="T4" fmla="*/ 145 w 158"/>
                  <a:gd name="T5" fmla="*/ 10 h 155"/>
                  <a:gd name="T6" fmla="*/ 141 w 158"/>
                  <a:gd name="T7" fmla="*/ 17 h 155"/>
                  <a:gd name="T8" fmla="*/ 134 w 158"/>
                  <a:gd name="T9" fmla="*/ 21 h 155"/>
                  <a:gd name="T10" fmla="*/ 118 w 158"/>
                  <a:gd name="T11" fmla="*/ 17 h 155"/>
                  <a:gd name="T12" fmla="*/ 108 w 158"/>
                  <a:gd name="T13" fmla="*/ 5 h 155"/>
                  <a:gd name="T14" fmla="*/ 95 w 158"/>
                  <a:gd name="T15" fmla="*/ 2 h 155"/>
                  <a:gd name="T16" fmla="*/ 77 w 158"/>
                  <a:gd name="T17" fmla="*/ 15 h 155"/>
                  <a:gd name="T18" fmla="*/ 70 w 158"/>
                  <a:gd name="T19" fmla="*/ 28 h 155"/>
                  <a:gd name="T20" fmla="*/ 69 w 158"/>
                  <a:gd name="T21" fmla="*/ 34 h 155"/>
                  <a:gd name="T22" fmla="*/ 71 w 158"/>
                  <a:gd name="T23" fmla="*/ 35 h 155"/>
                  <a:gd name="T24" fmla="*/ 73 w 158"/>
                  <a:gd name="T25" fmla="*/ 38 h 155"/>
                  <a:gd name="T26" fmla="*/ 74 w 158"/>
                  <a:gd name="T27" fmla="*/ 43 h 155"/>
                  <a:gd name="T28" fmla="*/ 76 w 158"/>
                  <a:gd name="T29" fmla="*/ 50 h 155"/>
                  <a:gd name="T30" fmla="*/ 80 w 158"/>
                  <a:gd name="T31" fmla="*/ 74 h 155"/>
                  <a:gd name="T32" fmla="*/ 81 w 158"/>
                  <a:gd name="T33" fmla="*/ 82 h 155"/>
                  <a:gd name="T34" fmla="*/ 76 w 158"/>
                  <a:gd name="T35" fmla="*/ 91 h 155"/>
                  <a:gd name="T36" fmla="*/ 69 w 158"/>
                  <a:gd name="T37" fmla="*/ 96 h 155"/>
                  <a:gd name="T38" fmla="*/ 63 w 158"/>
                  <a:gd name="T39" fmla="*/ 99 h 155"/>
                  <a:gd name="T40" fmla="*/ 62 w 158"/>
                  <a:gd name="T41" fmla="*/ 103 h 155"/>
                  <a:gd name="T42" fmla="*/ 61 w 158"/>
                  <a:gd name="T43" fmla="*/ 112 h 155"/>
                  <a:gd name="T44" fmla="*/ 58 w 158"/>
                  <a:gd name="T45" fmla="*/ 119 h 155"/>
                  <a:gd name="T46" fmla="*/ 55 w 158"/>
                  <a:gd name="T47" fmla="*/ 117 h 155"/>
                  <a:gd name="T48" fmla="*/ 37 w 158"/>
                  <a:gd name="T49" fmla="*/ 113 h 155"/>
                  <a:gd name="T50" fmla="*/ 35 w 158"/>
                  <a:gd name="T51" fmla="*/ 117 h 155"/>
                  <a:gd name="T52" fmla="*/ 31 w 158"/>
                  <a:gd name="T53" fmla="*/ 127 h 155"/>
                  <a:gd name="T54" fmla="*/ 28 w 158"/>
                  <a:gd name="T55" fmla="*/ 131 h 155"/>
                  <a:gd name="T56" fmla="*/ 24 w 158"/>
                  <a:gd name="T57" fmla="*/ 141 h 155"/>
                  <a:gd name="T58" fmla="*/ 21 w 158"/>
                  <a:gd name="T59" fmla="*/ 145 h 155"/>
                  <a:gd name="T60" fmla="*/ 7 w 158"/>
                  <a:gd name="T61" fmla="*/ 155 h 155"/>
                  <a:gd name="T62" fmla="*/ 0 w 158"/>
                  <a:gd name="T63" fmla="*/ 154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58" h="155">
                    <a:moveTo>
                      <a:pt x="158" y="8"/>
                    </a:moveTo>
                    <a:lnTo>
                      <a:pt x="157" y="8"/>
                    </a:lnTo>
                    <a:lnTo>
                      <a:pt x="155" y="7"/>
                    </a:lnTo>
                    <a:lnTo>
                      <a:pt x="154" y="7"/>
                    </a:lnTo>
                    <a:lnTo>
                      <a:pt x="148" y="8"/>
                    </a:lnTo>
                    <a:lnTo>
                      <a:pt x="145" y="10"/>
                    </a:lnTo>
                    <a:lnTo>
                      <a:pt x="144" y="12"/>
                    </a:lnTo>
                    <a:lnTo>
                      <a:pt x="141" y="17"/>
                    </a:lnTo>
                    <a:lnTo>
                      <a:pt x="136" y="19"/>
                    </a:lnTo>
                    <a:lnTo>
                      <a:pt x="134" y="21"/>
                    </a:lnTo>
                    <a:lnTo>
                      <a:pt x="128" y="21"/>
                    </a:lnTo>
                    <a:lnTo>
                      <a:pt x="118" y="17"/>
                    </a:lnTo>
                    <a:lnTo>
                      <a:pt x="116" y="17"/>
                    </a:lnTo>
                    <a:lnTo>
                      <a:pt x="108" y="5"/>
                    </a:lnTo>
                    <a:lnTo>
                      <a:pt x="100" y="0"/>
                    </a:lnTo>
                    <a:lnTo>
                      <a:pt x="95" y="2"/>
                    </a:lnTo>
                    <a:lnTo>
                      <a:pt x="90" y="2"/>
                    </a:lnTo>
                    <a:lnTo>
                      <a:pt x="77" y="15"/>
                    </a:lnTo>
                    <a:lnTo>
                      <a:pt x="70" y="27"/>
                    </a:lnTo>
                    <a:lnTo>
                      <a:pt x="70" y="28"/>
                    </a:lnTo>
                    <a:lnTo>
                      <a:pt x="69" y="29"/>
                    </a:lnTo>
                    <a:lnTo>
                      <a:pt x="69" y="34"/>
                    </a:lnTo>
                    <a:lnTo>
                      <a:pt x="70" y="34"/>
                    </a:lnTo>
                    <a:lnTo>
                      <a:pt x="71" y="35"/>
                    </a:lnTo>
                    <a:lnTo>
                      <a:pt x="71" y="36"/>
                    </a:lnTo>
                    <a:lnTo>
                      <a:pt x="73" y="38"/>
                    </a:lnTo>
                    <a:lnTo>
                      <a:pt x="73" y="42"/>
                    </a:lnTo>
                    <a:lnTo>
                      <a:pt x="74" y="43"/>
                    </a:lnTo>
                    <a:lnTo>
                      <a:pt x="74" y="45"/>
                    </a:lnTo>
                    <a:lnTo>
                      <a:pt x="76" y="50"/>
                    </a:lnTo>
                    <a:lnTo>
                      <a:pt x="76" y="55"/>
                    </a:lnTo>
                    <a:lnTo>
                      <a:pt x="80" y="74"/>
                    </a:lnTo>
                    <a:lnTo>
                      <a:pt x="81" y="77"/>
                    </a:lnTo>
                    <a:lnTo>
                      <a:pt x="81" y="82"/>
                    </a:lnTo>
                    <a:lnTo>
                      <a:pt x="77" y="89"/>
                    </a:lnTo>
                    <a:lnTo>
                      <a:pt x="76" y="91"/>
                    </a:lnTo>
                    <a:lnTo>
                      <a:pt x="73" y="92"/>
                    </a:lnTo>
                    <a:lnTo>
                      <a:pt x="69" y="96"/>
                    </a:lnTo>
                    <a:lnTo>
                      <a:pt x="66" y="98"/>
                    </a:lnTo>
                    <a:lnTo>
                      <a:pt x="63" y="99"/>
                    </a:lnTo>
                    <a:lnTo>
                      <a:pt x="63" y="102"/>
                    </a:lnTo>
                    <a:lnTo>
                      <a:pt x="62" y="103"/>
                    </a:lnTo>
                    <a:lnTo>
                      <a:pt x="62" y="109"/>
                    </a:lnTo>
                    <a:lnTo>
                      <a:pt x="61" y="112"/>
                    </a:lnTo>
                    <a:lnTo>
                      <a:pt x="59" y="116"/>
                    </a:lnTo>
                    <a:lnTo>
                      <a:pt x="58" y="119"/>
                    </a:lnTo>
                    <a:lnTo>
                      <a:pt x="56" y="119"/>
                    </a:lnTo>
                    <a:lnTo>
                      <a:pt x="55" y="117"/>
                    </a:lnTo>
                    <a:lnTo>
                      <a:pt x="41" y="115"/>
                    </a:lnTo>
                    <a:lnTo>
                      <a:pt x="37" y="113"/>
                    </a:lnTo>
                    <a:lnTo>
                      <a:pt x="35" y="115"/>
                    </a:lnTo>
                    <a:lnTo>
                      <a:pt x="35" y="117"/>
                    </a:lnTo>
                    <a:lnTo>
                      <a:pt x="33" y="127"/>
                    </a:lnTo>
                    <a:lnTo>
                      <a:pt x="31" y="127"/>
                    </a:lnTo>
                    <a:lnTo>
                      <a:pt x="31" y="129"/>
                    </a:lnTo>
                    <a:lnTo>
                      <a:pt x="28" y="131"/>
                    </a:lnTo>
                    <a:lnTo>
                      <a:pt x="24" y="140"/>
                    </a:lnTo>
                    <a:lnTo>
                      <a:pt x="24" y="141"/>
                    </a:lnTo>
                    <a:lnTo>
                      <a:pt x="21" y="144"/>
                    </a:lnTo>
                    <a:lnTo>
                      <a:pt x="21" y="145"/>
                    </a:lnTo>
                    <a:lnTo>
                      <a:pt x="13" y="152"/>
                    </a:lnTo>
                    <a:lnTo>
                      <a:pt x="7" y="155"/>
                    </a:lnTo>
                    <a:lnTo>
                      <a:pt x="2" y="154"/>
                    </a:lnTo>
                    <a:lnTo>
                      <a:pt x="0" y="15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33" name="Freeform 3477">
                <a:extLst>
                  <a:ext uri="{FF2B5EF4-FFF2-40B4-BE49-F238E27FC236}">
                    <a16:creationId xmlns:a16="http://schemas.microsoft.com/office/drawing/2014/main" id="{7D0410E1-1C5E-E388-FDB4-AA63C2A3F4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0" y="1659"/>
                <a:ext cx="12" cy="19"/>
              </a:xfrm>
              <a:custGeom>
                <a:avLst/>
                <a:gdLst>
                  <a:gd name="T0" fmla="*/ 0 w 49"/>
                  <a:gd name="T1" fmla="*/ 77 h 77"/>
                  <a:gd name="T2" fmla="*/ 9 w 49"/>
                  <a:gd name="T3" fmla="*/ 54 h 77"/>
                  <a:gd name="T4" fmla="*/ 9 w 49"/>
                  <a:gd name="T5" fmla="*/ 50 h 77"/>
                  <a:gd name="T6" fmla="*/ 10 w 49"/>
                  <a:gd name="T7" fmla="*/ 48 h 77"/>
                  <a:gd name="T8" fmla="*/ 11 w 49"/>
                  <a:gd name="T9" fmla="*/ 45 h 77"/>
                  <a:gd name="T10" fmla="*/ 11 w 49"/>
                  <a:gd name="T11" fmla="*/ 44 h 77"/>
                  <a:gd name="T12" fmla="*/ 13 w 49"/>
                  <a:gd name="T13" fmla="*/ 44 h 77"/>
                  <a:gd name="T14" fmla="*/ 13 w 49"/>
                  <a:gd name="T15" fmla="*/ 41 h 77"/>
                  <a:gd name="T16" fmla="*/ 17 w 49"/>
                  <a:gd name="T17" fmla="*/ 36 h 77"/>
                  <a:gd name="T18" fmla="*/ 21 w 49"/>
                  <a:gd name="T19" fmla="*/ 19 h 77"/>
                  <a:gd name="T20" fmla="*/ 21 w 49"/>
                  <a:gd name="T21" fmla="*/ 15 h 77"/>
                  <a:gd name="T22" fmla="*/ 24 w 49"/>
                  <a:gd name="T23" fmla="*/ 15 h 77"/>
                  <a:gd name="T24" fmla="*/ 38 w 49"/>
                  <a:gd name="T25" fmla="*/ 9 h 77"/>
                  <a:gd name="T26" fmla="*/ 49 w 49"/>
                  <a:gd name="T27" fmla="*/ 0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9" h="77">
                    <a:moveTo>
                      <a:pt x="0" y="77"/>
                    </a:moveTo>
                    <a:lnTo>
                      <a:pt x="9" y="54"/>
                    </a:lnTo>
                    <a:lnTo>
                      <a:pt x="9" y="50"/>
                    </a:lnTo>
                    <a:lnTo>
                      <a:pt x="10" y="48"/>
                    </a:lnTo>
                    <a:lnTo>
                      <a:pt x="11" y="45"/>
                    </a:lnTo>
                    <a:lnTo>
                      <a:pt x="11" y="44"/>
                    </a:lnTo>
                    <a:lnTo>
                      <a:pt x="13" y="44"/>
                    </a:lnTo>
                    <a:lnTo>
                      <a:pt x="13" y="41"/>
                    </a:lnTo>
                    <a:lnTo>
                      <a:pt x="17" y="36"/>
                    </a:lnTo>
                    <a:lnTo>
                      <a:pt x="21" y="19"/>
                    </a:lnTo>
                    <a:lnTo>
                      <a:pt x="21" y="15"/>
                    </a:lnTo>
                    <a:lnTo>
                      <a:pt x="24" y="15"/>
                    </a:lnTo>
                    <a:lnTo>
                      <a:pt x="38" y="9"/>
                    </a:lnTo>
                    <a:lnTo>
                      <a:pt x="49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34" name="Freeform 3478">
                <a:extLst>
                  <a:ext uri="{FF2B5EF4-FFF2-40B4-BE49-F238E27FC236}">
                    <a16:creationId xmlns:a16="http://schemas.microsoft.com/office/drawing/2014/main" id="{F2B458D1-9484-2361-C2E4-0B8041A48B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2" y="1672"/>
                <a:ext cx="38" cy="22"/>
              </a:xfrm>
              <a:custGeom>
                <a:avLst/>
                <a:gdLst>
                  <a:gd name="T0" fmla="*/ 0 w 151"/>
                  <a:gd name="T1" fmla="*/ 80 h 89"/>
                  <a:gd name="T2" fmla="*/ 2 w 151"/>
                  <a:gd name="T3" fmla="*/ 78 h 89"/>
                  <a:gd name="T4" fmla="*/ 4 w 151"/>
                  <a:gd name="T5" fmla="*/ 80 h 89"/>
                  <a:gd name="T6" fmla="*/ 7 w 151"/>
                  <a:gd name="T7" fmla="*/ 83 h 89"/>
                  <a:gd name="T8" fmla="*/ 9 w 151"/>
                  <a:gd name="T9" fmla="*/ 86 h 89"/>
                  <a:gd name="T10" fmla="*/ 10 w 151"/>
                  <a:gd name="T11" fmla="*/ 86 h 89"/>
                  <a:gd name="T12" fmla="*/ 11 w 151"/>
                  <a:gd name="T13" fmla="*/ 88 h 89"/>
                  <a:gd name="T14" fmla="*/ 18 w 151"/>
                  <a:gd name="T15" fmla="*/ 89 h 89"/>
                  <a:gd name="T16" fmla="*/ 24 w 151"/>
                  <a:gd name="T17" fmla="*/ 89 h 89"/>
                  <a:gd name="T18" fmla="*/ 31 w 151"/>
                  <a:gd name="T19" fmla="*/ 84 h 89"/>
                  <a:gd name="T20" fmla="*/ 35 w 151"/>
                  <a:gd name="T21" fmla="*/ 80 h 89"/>
                  <a:gd name="T22" fmla="*/ 35 w 151"/>
                  <a:gd name="T23" fmla="*/ 78 h 89"/>
                  <a:gd name="T24" fmla="*/ 36 w 151"/>
                  <a:gd name="T25" fmla="*/ 77 h 89"/>
                  <a:gd name="T26" fmla="*/ 36 w 151"/>
                  <a:gd name="T27" fmla="*/ 76 h 89"/>
                  <a:gd name="T28" fmla="*/ 32 w 151"/>
                  <a:gd name="T29" fmla="*/ 56 h 89"/>
                  <a:gd name="T30" fmla="*/ 35 w 151"/>
                  <a:gd name="T31" fmla="*/ 53 h 89"/>
                  <a:gd name="T32" fmla="*/ 40 w 151"/>
                  <a:gd name="T33" fmla="*/ 26 h 89"/>
                  <a:gd name="T34" fmla="*/ 40 w 151"/>
                  <a:gd name="T35" fmla="*/ 25 h 89"/>
                  <a:gd name="T36" fmla="*/ 42 w 151"/>
                  <a:gd name="T37" fmla="*/ 25 h 89"/>
                  <a:gd name="T38" fmla="*/ 43 w 151"/>
                  <a:gd name="T39" fmla="*/ 26 h 89"/>
                  <a:gd name="T40" fmla="*/ 48 w 151"/>
                  <a:gd name="T41" fmla="*/ 32 h 89"/>
                  <a:gd name="T42" fmla="*/ 49 w 151"/>
                  <a:gd name="T43" fmla="*/ 33 h 89"/>
                  <a:gd name="T44" fmla="*/ 49 w 151"/>
                  <a:gd name="T45" fmla="*/ 35 h 89"/>
                  <a:gd name="T46" fmla="*/ 55 w 151"/>
                  <a:gd name="T47" fmla="*/ 35 h 89"/>
                  <a:gd name="T48" fmla="*/ 60 w 151"/>
                  <a:gd name="T49" fmla="*/ 33 h 89"/>
                  <a:gd name="T50" fmla="*/ 69 w 151"/>
                  <a:gd name="T51" fmla="*/ 28 h 89"/>
                  <a:gd name="T52" fmla="*/ 81 w 151"/>
                  <a:gd name="T53" fmla="*/ 11 h 89"/>
                  <a:gd name="T54" fmla="*/ 81 w 151"/>
                  <a:gd name="T55" fmla="*/ 7 h 89"/>
                  <a:gd name="T56" fmla="*/ 84 w 151"/>
                  <a:gd name="T57" fmla="*/ 6 h 89"/>
                  <a:gd name="T58" fmla="*/ 85 w 151"/>
                  <a:gd name="T59" fmla="*/ 4 h 89"/>
                  <a:gd name="T60" fmla="*/ 85 w 151"/>
                  <a:gd name="T61" fmla="*/ 3 h 89"/>
                  <a:gd name="T62" fmla="*/ 88 w 151"/>
                  <a:gd name="T63" fmla="*/ 0 h 89"/>
                  <a:gd name="T64" fmla="*/ 88 w 151"/>
                  <a:gd name="T65" fmla="*/ 4 h 89"/>
                  <a:gd name="T66" fmla="*/ 90 w 151"/>
                  <a:gd name="T67" fmla="*/ 9 h 89"/>
                  <a:gd name="T68" fmla="*/ 90 w 151"/>
                  <a:gd name="T69" fmla="*/ 10 h 89"/>
                  <a:gd name="T70" fmla="*/ 94 w 151"/>
                  <a:gd name="T71" fmla="*/ 13 h 89"/>
                  <a:gd name="T72" fmla="*/ 94 w 151"/>
                  <a:gd name="T73" fmla="*/ 14 h 89"/>
                  <a:gd name="T74" fmla="*/ 95 w 151"/>
                  <a:gd name="T75" fmla="*/ 14 h 89"/>
                  <a:gd name="T76" fmla="*/ 98 w 151"/>
                  <a:gd name="T77" fmla="*/ 16 h 89"/>
                  <a:gd name="T78" fmla="*/ 101 w 151"/>
                  <a:gd name="T79" fmla="*/ 17 h 89"/>
                  <a:gd name="T80" fmla="*/ 108 w 151"/>
                  <a:gd name="T81" fmla="*/ 21 h 89"/>
                  <a:gd name="T82" fmla="*/ 109 w 151"/>
                  <a:gd name="T83" fmla="*/ 22 h 89"/>
                  <a:gd name="T84" fmla="*/ 109 w 151"/>
                  <a:gd name="T85" fmla="*/ 26 h 89"/>
                  <a:gd name="T86" fmla="*/ 112 w 151"/>
                  <a:gd name="T87" fmla="*/ 29 h 89"/>
                  <a:gd name="T88" fmla="*/ 113 w 151"/>
                  <a:gd name="T89" fmla="*/ 29 h 89"/>
                  <a:gd name="T90" fmla="*/ 115 w 151"/>
                  <a:gd name="T91" fmla="*/ 31 h 89"/>
                  <a:gd name="T92" fmla="*/ 124 w 151"/>
                  <a:gd name="T93" fmla="*/ 31 h 89"/>
                  <a:gd name="T94" fmla="*/ 126 w 151"/>
                  <a:gd name="T95" fmla="*/ 29 h 89"/>
                  <a:gd name="T96" fmla="*/ 150 w 151"/>
                  <a:gd name="T97" fmla="*/ 28 h 89"/>
                  <a:gd name="T98" fmla="*/ 151 w 151"/>
                  <a:gd name="T99" fmla="*/ 26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51" h="89">
                    <a:moveTo>
                      <a:pt x="0" y="80"/>
                    </a:moveTo>
                    <a:lnTo>
                      <a:pt x="2" y="78"/>
                    </a:lnTo>
                    <a:lnTo>
                      <a:pt x="4" y="80"/>
                    </a:lnTo>
                    <a:lnTo>
                      <a:pt x="7" y="83"/>
                    </a:lnTo>
                    <a:lnTo>
                      <a:pt x="9" y="86"/>
                    </a:lnTo>
                    <a:lnTo>
                      <a:pt x="10" y="86"/>
                    </a:lnTo>
                    <a:lnTo>
                      <a:pt x="11" y="88"/>
                    </a:lnTo>
                    <a:lnTo>
                      <a:pt x="18" y="89"/>
                    </a:lnTo>
                    <a:lnTo>
                      <a:pt x="24" y="89"/>
                    </a:lnTo>
                    <a:lnTo>
                      <a:pt x="31" y="84"/>
                    </a:lnTo>
                    <a:lnTo>
                      <a:pt x="35" y="80"/>
                    </a:lnTo>
                    <a:lnTo>
                      <a:pt x="35" y="78"/>
                    </a:lnTo>
                    <a:lnTo>
                      <a:pt x="36" y="77"/>
                    </a:lnTo>
                    <a:lnTo>
                      <a:pt x="36" y="76"/>
                    </a:lnTo>
                    <a:lnTo>
                      <a:pt x="32" y="56"/>
                    </a:lnTo>
                    <a:lnTo>
                      <a:pt x="35" y="53"/>
                    </a:lnTo>
                    <a:lnTo>
                      <a:pt x="40" y="26"/>
                    </a:lnTo>
                    <a:lnTo>
                      <a:pt x="40" y="25"/>
                    </a:lnTo>
                    <a:lnTo>
                      <a:pt x="42" y="25"/>
                    </a:lnTo>
                    <a:lnTo>
                      <a:pt x="43" y="26"/>
                    </a:lnTo>
                    <a:lnTo>
                      <a:pt x="48" y="32"/>
                    </a:lnTo>
                    <a:lnTo>
                      <a:pt x="49" y="33"/>
                    </a:lnTo>
                    <a:lnTo>
                      <a:pt x="49" y="35"/>
                    </a:lnTo>
                    <a:lnTo>
                      <a:pt x="55" y="35"/>
                    </a:lnTo>
                    <a:lnTo>
                      <a:pt x="60" y="33"/>
                    </a:lnTo>
                    <a:lnTo>
                      <a:pt x="69" y="28"/>
                    </a:lnTo>
                    <a:lnTo>
                      <a:pt x="81" y="11"/>
                    </a:lnTo>
                    <a:lnTo>
                      <a:pt x="81" y="7"/>
                    </a:lnTo>
                    <a:lnTo>
                      <a:pt x="84" y="6"/>
                    </a:lnTo>
                    <a:lnTo>
                      <a:pt x="85" y="4"/>
                    </a:lnTo>
                    <a:lnTo>
                      <a:pt x="85" y="3"/>
                    </a:lnTo>
                    <a:lnTo>
                      <a:pt x="88" y="0"/>
                    </a:lnTo>
                    <a:lnTo>
                      <a:pt x="88" y="4"/>
                    </a:lnTo>
                    <a:lnTo>
                      <a:pt x="90" y="9"/>
                    </a:lnTo>
                    <a:lnTo>
                      <a:pt x="90" y="10"/>
                    </a:lnTo>
                    <a:lnTo>
                      <a:pt x="94" y="13"/>
                    </a:lnTo>
                    <a:lnTo>
                      <a:pt x="94" y="14"/>
                    </a:lnTo>
                    <a:lnTo>
                      <a:pt x="95" y="14"/>
                    </a:lnTo>
                    <a:lnTo>
                      <a:pt x="98" y="16"/>
                    </a:lnTo>
                    <a:lnTo>
                      <a:pt x="101" y="17"/>
                    </a:lnTo>
                    <a:lnTo>
                      <a:pt x="108" y="21"/>
                    </a:lnTo>
                    <a:lnTo>
                      <a:pt x="109" y="22"/>
                    </a:lnTo>
                    <a:lnTo>
                      <a:pt x="109" y="26"/>
                    </a:lnTo>
                    <a:lnTo>
                      <a:pt x="112" y="29"/>
                    </a:lnTo>
                    <a:lnTo>
                      <a:pt x="113" y="29"/>
                    </a:lnTo>
                    <a:lnTo>
                      <a:pt x="115" y="31"/>
                    </a:lnTo>
                    <a:lnTo>
                      <a:pt x="124" y="31"/>
                    </a:lnTo>
                    <a:lnTo>
                      <a:pt x="126" y="29"/>
                    </a:lnTo>
                    <a:lnTo>
                      <a:pt x="150" y="28"/>
                    </a:lnTo>
                    <a:lnTo>
                      <a:pt x="151" y="2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35" name="Freeform 3479">
                <a:extLst>
                  <a:ext uri="{FF2B5EF4-FFF2-40B4-BE49-F238E27FC236}">
                    <a16:creationId xmlns:a16="http://schemas.microsoft.com/office/drawing/2014/main" id="{AD728FFE-7F62-E0BB-13A2-0AE263535A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0" y="1692"/>
                <a:ext cx="11" cy="35"/>
              </a:xfrm>
              <a:custGeom>
                <a:avLst/>
                <a:gdLst>
                  <a:gd name="T0" fmla="*/ 7 w 45"/>
                  <a:gd name="T1" fmla="*/ 0 h 143"/>
                  <a:gd name="T2" fmla="*/ 10 w 45"/>
                  <a:gd name="T3" fmla="*/ 1 h 143"/>
                  <a:gd name="T4" fmla="*/ 14 w 45"/>
                  <a:gd name="T5" fmla="*/ 6 h 143"/>
                  <a:gd name="T6" fmla="*/ 14 w 45"/>
                  <a:gd name="T7" fmla="*/ 12 h 143"/>
                  <a:gd name="T8" fmla="*/ 6 w 45"/>
                  <a:gd name="T9" fmla="*/ 23 h 143"/>
                  <a:gd name="T10" fmla="*/ 4 w 45"/>
                  <a:gd name="T11" fmla="*/ 25 h 143"/>
                  <a:gd name="T12" fmla="*/ 2 w 45"/>
                  <a:gd name="T13" fmla="*/ 25 h 143"/>
                  <a:gd name="T14" fmla="*/ 2 w 45"/>
                  <a:gd name="T15" fmla="*/ 26 h 143"/>
                  <a:gd name="T16" fmla="*/ 3 w 45"/>
                  <a:gd name="T17" fmla="*/ 26 h 143"/>
                  <a:gd name="T18" fmla="*/ 7 w 45"/>
                  <a:gd name="T19" fmla="*/ 27 h 143"/>
                  <a:gd name="T20" fmla="*/ 10 w 45"/>
                  <a:gd name="T21" fmla="*/ 27 h 143"/>
                  <a:gd name="T22" fmla="*/ 14 w 45"/>
                  <a:gd name="T23" fmla="*/ 29 h 143"/>
                  <a:gd name="T24" fmla="*/ 16 w 45"/>
                  <a:gd name="T25" fmla="*/ 27 h 143"/>
                  <a:gd name="T26" fmla="*/ 16 w 45"/>
                  <a:gd name="T27" fmla="*/ 25 h 143"/>
                  <a:gd name="T28" fmla="*/ 14 w 45"/>
                  <a:gd name="T29" fmla="*/ 19 h 143"/>
                  <a:gd name="T30" fmla="*/ 14 w 45"/>
                  <a:gd name="T31" fmla="*/ 16 h 143"/>
                  <a:gd name="T32" fmla="*/ 21 w 45"/>
                  <a:gd name="T33" fmla="*/ 15 h 143"/>
                  <a:gd name="T34" fmla="*/ 25 w 45"/>
                  <a:gd name="T35" fmla="*/ 15 h 143"/>
                  <a:gd name="T36" fmla="*/ 28 w 45"/>
                  <a:gd name="T37" fmla="*/ 16 h 143"/>
                  <a:gd name="T38" fmla="*/ 34 w 45"/>
                  <a:gd name="T39" fmla="*/ 23 h 143"/>
                  <a:gd name="T40" fmla="*/ 34 w 45"/>
                  <a:gd name="T41" fmla="*/ 25 h 143"/>
                  <a:gd name="T42" fmla="*/ 31 w 45"/>
                  <a:gd name="T43" fmla="*/ 26 h 143"/>
                  <a:gd name="T44" fmla="*/ 30 w 45"/>
                  <a:gd name="T45" fmla="*/ 26 h 143"/>
                  <a:gd name="T46" fmla="*/ 24 w 45"/>
                  <a:gd name="T47" fmla="*/ 32 h 143"/>
                  <a:gd name="T48" fmla="*/ 30 w 45"/>
                  <a:gd name="T49" fmla="*/ 36 h 143"/>
                  <a:gd name="T50" fmla="*/ 32 w 45"/>
                  <a:gd name="T51" fmla="*/ 34 h 143"/>
                  <a:gd name="T52" fmla="*/ 35 w 45"/>
                  <a:gd name="T53" fmla="*/ 36 h 143"/>
                  <a:gd name="T54" fmla="*/ 38 w 45"/>
                  <a:gd name="T55" fmla="*/ 42 h 143"/>
                  <a:gd name="T56" fmla="*/ 38 w 45"/>
                  <a:gd name="T57" fmla="*/ 49 h 143"/>
                  <a:gd name="T58" fmla="*/ 42 w 45"/>
                  <a:gd name="T59" fmla="*/ 53 h 143"/>
                  <a:gd name="T60" fmla="*/ 45 w 45"/>
                  <a:gd name="T61" fmla="*/ 50 h 143"/>
                  <a:gd name="T62" fmla="*/ 43 w 45"/>
                  <a:gd name="T63" fmla="*/ 54 h 143"/>
                  <a:gd name="T64" fmla="*/ 43 w 45"/>
                  <a:gd name="T65" fmla="*/ 56 h 143"/>
                  <a:gd name="T66" fmla="*/ 35 w 45"/>
                  <a:gd name="T67" fmla="*/ 68 h 143"/>
                  <a:gd name="T68" fmla="*/ 34 w 45"/>
                  <a:gd name="T69" fmla="*/ 68 h 143"/>
                  <a:gd name="T70" fmla="*/ 31 w 45"/>
                  <a:gd name="T71" fmla="*/ 73 h 143"/>
                  <a:gd name="T72" fmla="*/ 31 w 45"/>
                  <a:gd name="T73" fmla="*/ 75 h 143"/>
                  <a:gd name="T74" fmla="*/ 30 w 45"/>
                  <a:gd name="T75" fmla="*/ 76 h 143"/>
                  <a:gd name="T76" fmla="*/ 28 w 45"/>
                  <a:gd name="T77" fmla="*/ 76 h 143"/>
                  <a:gd name="T78" fmla="*/ 20 w 45"/>
                  <a:gd name="T79" fmla="*/ 87 h 143"/>
                  <a:gd name="T80" fmla="*/ 18 w 45"/>
                  <a:gd name="T81" fmla="*/ 106 h 143"/>
                  <a:gd name="T82" fmla="*/ 18 w 45"/>
                  <a:gd name="T83" fmla="*/ 110 h 143"/>
                  <a:gd name="T84" fmla="*/ 17 w 45"/>
                  <a:gd name="T85" fmla="*/ 116 h 143"/>
                  <a:gd name="T86" fmla="*/ 9 w 45"/>
                  <a:gd name="T87" fmla="*/ 140 h 143"/>
                  <a:gd name="T88" fmla="*/ 4 w 45"/>
                  <a:gd name="T89" fmla="*/ 142 h 143"/>
                  <a:gd name="T90" fmla="*/ 3 w 45"/>
                  <a:gd name="T91" fmla="*/ 143 h 143"/>
                  <a:gd name="T92" fmla="*/ 2 w 45"/>
                  <a:gd name="T93" fmla="*/ 143 h 143"/>
                  <a:gd name="T94" fmla="*/ 2 w 45"/>
                  <a:gd name="T95" fmla="*/ 142 h 143"/>
                  <a:gd name="T96" fmla="*/ 0 w 45"/>
                  <a:gd name="T97" fmla="*/ 142 h 143"/>
                  <a:gd name="T98" fmla="*/ 0 w 45"/>
                  <a:gd name="T99" fmla="*/ 143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45" h="143">
                    <a:moveTo>
                      <a:pt x="7" y="0"/>
                    </a:moveTo>
                    <a:lnTo>
                      <a:pt x="10" y="1"/>
                    </a:lnTo>
                    <a:lnTo>
                      <a:pt x="14" y="6"/>
                    </a:lnTo>
                    <a:lnTo>
                      <a:pt x="14" y="12"/>
                    </a:lnTo>
                    <a:lnTo>
                      <a:pt x="6" y="23"/>
                    </a:lnTo>
                    <a:lnTo>
                      <a:pt x="4" y="25"/>
                    </a:lnTo>
                    <a:lnTo>
                      <a:pt x="2" y="25"/>
                    </a:lnTo>
                    <a:lnTo>
                      <a:pt x="2" y="26"/>
                    </a:lnTo>
                    <a:lnTo>
                      <a:pt x="3" y="26"/>
                    </a:lnTo>
                    <a:lnTo>
                      <a:pt x="7" y="27"/>
                    </a:lnTo>
                    <a:lnTo>
                      <a:pt x="10" y="27"/>
                    </a:lnTo>
                    <a:lnTo>
                      <a:pt x="14" y="29"/>
                    </a:lnTo>
                    <a:lnTo>
                      <a:pt x="16" y="27"/>
                    </a:lnTo>
                    <a:lnTo>
                      <a:pt x="16" y="25"/>
                    </a:lnTo>
                    <a:lnTo>
                      <a:pt x="14" y="19"/>
                    </a:lnTo>
                    <a:lnTo>
                      <a:pt x="14" y="16"/>
                    </a:lnTo>
                    <a:lnTo>
                      <a:pt x="21" y="15"/>
                    </a:lnTo>
                    <a:lnTo>
                      <a:pt x="25" y="15"/>
                    </a:lnTo>
                    <a:lnTo>
                      <a:pt x="28" y="16"/>
                    </a:lnTo>
                    <a:lnTo>
                      <a:pt x="34" y="23"/>
                    </a:lnTo>
                    <a:lnTo>
                      <a:pt x="34" y="25"/>
                    </a:lnTo>
                    <a:lnTo>
                      <a:pt x="31" y="26"/>
                    </a:lnTo>
                    <a:lnTo>
                      <a:pt x="30" y="26"/>
                    </a:lnTo>
                    <a:lnTo>
                      <a:pt x="24" y="32"/>
                    </a:lnTo>
                    <a:lnTo>
                      <a:pt x="30" y="36"/>
                    </a:lnTo>
                    <a:lnTo>
                      <a:pt x="32" y="34"/>
                    </a:lnTo>
                    <a:lnTo>
                      <a:pt x="35" y="36"/>
                    </a:lnTo>
                    <a:lnTo>
                      <a:pt x="38" y="42"/>
                    </a:lnTo>
                    <a:lnTo>
                      <a:pt x="38" y="49"/>
                    </a:lnTo>
                    <a:lnTo>
                      <a:pt x="42" y="53"/>
                    </a:lnTo>
                    <a:lnTo>
                      <a:pt x="45" y="50"/>
                    </a:lnTo>
                    <a:lnTo>
                      <a:pt x="43" y="54"/>
                    </a:lnTo>
                    <a:lnTo>
                      <a:pt x="43" y="56"/>
                    </a:lnTo>
                    <a:lnTo>
                      <a:pt x="35" y="68"/>
                    </a:lnTo>
                    <a:lnTo>
                      <a:pt x="34" y="68"/>
                    </a:lnTo>
                    <a:lnTo>
                      <a:pt x="31" y="73"/>
                    </a:lnTo>
                    <a:lnTo>
                      <a:pt x="31" y="75"/>
                    </a:lnTo>
                    <a:lnTo>
                      <a:pt x="30" y="76"/>
                    </a:lnTo>
                    <a:lnTo>
                      <a:pt x="28" y="76"/>
                    </a:lnTo>
                    <a:lnTo>
                      <a:pt x="20" y="87"/>
                    </a:lnTo>
                    <a:lnTo>
                      <a:pt x="18" y="106"/>
                    </a:lnTo>
                    <a:lnTo>
                      <a:pt x="18" y="110"/>
                    </a:lnTo>
                    <a:lnTo>
                      <a:pt x="17" y="116"/>
                    </a:lnTo>
                    <a:lnTo>
                      <a:pt x="9" y="140"/>
                    </a:lnTo>
                    <a:lnTo>
                      <a:pt x="4" y="142"/>
                    </a:lnTo>
                    <a:lnTo>
                      <a:pt x="3" y="143"/>
                    </a:lnTo>
                    <a:lnTo>
                      <a:pt x="2" y="143"/>
                    </a:lnTo>
                    <a:lnTo>
                      <a:pt x="2" y="142"/>
                    </a:lnTo>
                    <a:lnTo>
                      <a:pt x="0" y="142"/>
                    </a:lnTo>
                    <a:lnTo>
                      <a:pt x="0" y="14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36" name="Freeform 3480">
                <a:extLst>
                  <a:ext uri="{FF2B5EF4-FFF2-40B4-BE49-F238E27FC236}">
                    <a16:creationId xmlns:a16="http://schemas.microsoft.com/office/drawing/2014/main" id="{2515C0CE-9961-422E-95FD-910F1D456B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0" y="1726"/>
                <a:ext cx="65" cy="25"/>
              </a:xfrm>
              <a:custGeom>
                <a:avLst/>
                <a:gdLst>
                  <a:gd name="T0" fmla="*/ 261 w 261"/>
                  <a:gd name="T1" fmla="*/ 98 h 102"/>
                  <a:gd name="T2" fmla="*/ 260 w 261"/>
                  <a:gd name="T3" fmla="*/ 96 h 102"/>
                  <a:gd name="T4" fmla="*/ 235 w 261"/>
                  <a:gd name="T5" fmla="*/ 81 h 102"/>
                  <a:gd name="T6" fmla="*/ 232 w 261"/>
                  <a:gd name="T7" fmla="*/ 80 h 102"/>
                  <a:gd name="T8" fmla="*/ 232 w 261"/>
                  <a:gd name="T9" fmla="*/ 82 h 102"/>
                  <a:gd name="T10" fmla="*/ 221 w 261"/>
                  <a:gd name="T11" fmla="*/ 101 h 102"/>
                  <a:gd name="T12" fmla="*/ 221 w 261"/>
                  <a:gd name="T13" fmla="*/ 102 h 102"/>
                  <a:gd name="T14" fmla="*/ 215 w 261"/>
                  <a:gd name="T15" fmla="*/ 99 h 102"/>
                  <a:gd name="T16" fmla="*/ 214 w 261"/>
                  <a:gd name="T17" fmla="*/ 98 h 102"/>
                  <a:gd name="T18" fmla="*/ 215 w 261"/>
                  <a:gd name="T19" fmla="*/ 95 h 102"/>
                  <a:gd name="T20" fmla="*/ 217 w 261"/>
                  <a:gd name="T21" fmla="*/ 94 h 102"/>
                  <a:gd name="T22" fmla="*/ 218 w 261"/>
                  <a:gd name="T23" fmla="*/ 91 h 102"/>
                  <a:gd name="T24" fmla="*/ 204 w 261"/>
                  <a:gd name="T25" fmla="*/ 82 h 102"/>
                  <a:gd name="T26" fmla="*/ 201 w 261"/>
                  <a:gd name="T27" fmla="*/ 85 h 102"/>
                  <a:gd name="T28" fmla="*/ 189 w 261"/>
                  <a:gd name="T29" fmla="*/ 80 h 102"/>
                  <a:gd name="T30" fmla="*/ 184 w 261"/>
                  <a:gd name="T31" fmla="*/ 75 h 102"/>
                  <a:gd name="T32" fmla="*/ 184 w 261"/>
                  <a:gd name="T33" fmla="*/ 74 h 102"/>
                  <a:gd name="T34" fmla="*/ 182 w 261"/>
                  <a:gd name="T35" fmla="*/ 72 h 102"/>
                  <a:gd name="T36" fmla="*/ 169 w 261"/>
                  <a:gd name="T37" fmla="*/ 72 h 102"/>
                  <a:gd name="T38" fmla="*/ 165 w 261"/>
                  <a:gd name="T39" fmla="*/ 74 h 102"/>
                  <a:gd name="T40" fmla="*/ 165 w 261"/>
                  <a:gd name="T41" fmla="*/ 75 h 102"/>
                  <a:gd name="T42" fmla="*/ 164 w 261"/>
                  <a:gd name="T43" fmla="*/ 75 h 102"/>
                  <a:gd name="T44" fmla="*/ 159 w 261"/>
                  <a:gd name="T45" fmla="*/ 77 h 102"/>
                  <a:gd name="T46" fmla="*/ 159 w 261"/>
                  <a:gd name="T47" fmla="*/ 75 h 102"/>
                  <a:gd name="T48" fmla="*/ 158 w 261"/>
                  <a:gd name="T49" fmla="*/ 75 h 102"/>
                  <a:gd name="T50" fmla="*/ 158 w 261"/>
                  <a:gd name="T51" fmla="*/ 74 h 102"/>
                  <a:gd name="T52" fmla="*/ 155 w 261"/>
                  <a:gd name="T53" fmla="*/ 74 h 102"/>
                  <a:gd name="T54" fmla="*/ 155 w 261"/>
                  <a:gd name="T55" fmla="*/ 69 h 102"/>
                  <a:gd name="T56" fmla="*/ 154 w 261"/>
                  <a:gd name="T57" fmla="*/ 66 h 102"/>
                  <a:gd name="T58" fmla="*/ 159 w 261"/>
                  <a:gd name="T59" fmla="*/ 66 h 102"/>
                  <a:gd name="T60" fmla="*/ 161 w 261"/>
                  <a:gd name="T61" fmla="*/ 63 h 102"/>
                  <a:gd name="T62" fmla="*/ 154 w 261"/>
                  <a:gd name="T63" fmla="*/ 56 h 102"/>
                  <a:gd name="T64" fmla="*/ 151 w 261"/>
                  <a:gd name="T65" fmla="*/ 55 h 102"/>
                  <a:gd name="T66" fmla="*/ 140 w 261"/>
                  <a:gd name="T67" fmla="*/ 45 h 102"/>
                  <a:gd name="T68" fmla="*/ 127 w 261"/>
                  <a:gd name="T69" fmla="*/ 28 h 102"/>
                  <a:gd name="T70" fmla="*/ 127 w 261"/>
                  <a:gd name="T71" fmla="*/ 27 h 102"/>
                  <a:gd name="T72" fmla="*/ 113 w 261"/>
                  <a:gd name="T73" fmla="*/ 21 h 102"/>
                  <a:gd name="T74" fmla="*/ 105 w 261"/>
                  <a:gd name="T75" fmla="*/ 19 h 102"/>
                  <a:gd name="T76" fmla="*/ 94 w 261"/>
                  <a:gd name="T77" fmla="*/ 19 h 102"/>
                  <a:gd name="T78" fmla="*/ 70 w 261"/>
                  <a:gd name="T79" fmla="*/ 0 h 102"/>
                  <a:gd name="T80" fmla="*/ 50 w 261"/>
                  <a:gd name="T81" fmla="*/ 0 h 102"/>
                  <a:gd name="T82" fmla="*/ 50 w 261"/>
                  <a:gd name="T83" fmla="*/ 11 h 102"/>
                  <a:gd name="T84" fmla="*/ 49 w 261"/>
                  <a:gd name="T85" fmla="*/ 12 h 102"/>
                  <a:gd name="T86" fmla="*/ 49 w 261"/>
                  <a:gd name="T87" fmla="*/ 14 h 102"/>
                  <a:gd name="T88" fmla="*/ 43 w 261"/>
                  <a:gd name="T89" fmla="*/ 19 h 102"/>
                  <a:gd name="T90" fmla="*/ 37 w 261"/>
                  <a:gd name="T91" fmla="*/ 22 h 102"/>
                  <a:gd name="T92" fmla="*/ 28 w 261"/>
                  <a:gd name="T93" fmla="*/ 25 h 102"/>
                  <a:gd name="T94" fmla="*/ 24 w 261"/>
                  <a:gd name="T95" fmla="*/ 22 h 102"/>
                  <a:gd name="T96" fmla="*/ 21 w 261"/>
                  <a:gd name="T97" fmla="*/ 21 h 102"/>
                  <a:gd name="T98" fmla="*/ 13 w 261"/>
                  <a:gd name="T99" fmla="*/ 21 h 102"/>
                  <a:gd name="T100" fmla="*/ 10 w 261"/>
                  <a:gd name="T101" fmla="*/ 22 h 102"/>
                  <a:gd name="T102" fmla="*/ 7 w 261"/>
                  <a:gd name="T103" fmla="*/ 25 h 102"/>
                  <a:gd name="T104" fmla="*/ 6 w 261"/>
                  <a:gd name="T105" fmla="*/ 28 h 102"/>
                  <a:gd name="T106" fmla="*/ 6 w 261"/>
                  <a:gd name="T107" fmla="*/ 29 h 102"/>
                  <a:gd name="T108" fmla="*/ 4 w 261"/>
                  <a:gd name="T109" fmla="*/ 29 h 102"/>
                  <a:gd name="T110" fmla="*/ 4 w 261"/>
                  <a:gd name="T111" fmla="*/ 21 h 102"/>
                  <a:gd name="T112" fmla="*/ 6 w 261"/>
                  <a:gd name="T113" fmla="*/ 19 h 102"/>
                  <a:gd name="T114" fmla="*/ 6 w 261"/>
                  <a:gd name="T115" fmla="*/ 18 h 102"/>
                  <a:gd name="T116" fmla="*/ 2 w 261"/>
                  <a:gd name="T117" fmla="*/ 10 h 102"/>
                  <a:gd name="T118" fmla="*/ 0 w 261"/>
                  <a:gd name="T119" fmla="*/ 8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61" h="102">
                    <a:moveTo>
                      <a:pt x="261" y="98"/>
                    </a:moveTo>
                    <a:lnTo>
                      <a:pt x="260" y="96"/>
                    </a:lnTo>
                    <a:lnTo>
                      <a:pt x="235" y="81"/>
                    </a:lnTo>
                    <a:lnTo>
                      <a:pt x="232" y="80"/>
                    </a:lnTo>
                    <a:lnTo>
                      <a:pt x="232" y="82"/>
                    </a:lnTo>
                    <a:lnTo>
                      <a:pt x="221" y="101"/>
                    </a:lnTo>
                    <a:lnTo>
                      <a:pt x="221" y="102"/>
                    </a:lnTo>
                    <a:lnTo>
                      <a:pt x="215" y="99"/>
                    </a:lnTo>
                    <a:lnTo>
                      <a:pt x="214" y="98"/>
                    </a:lnTo>
                    <a:lnTo>
                      <a:pt x="215" y="95"/>
                    </a:lnTo>
                    <a:lnTo>
                      <a:pt x="217" y="94"/>
                    </a:lnTo>
                    <a:lnTo>
                      <a:pt x="218" y="91"/>
                    </a:lnTo>
                    <a:lnTo>
                      <a:pt x="204" y="82"/>
                    </a:lnTo>
                    <a:lnTo>
                      <a:pt x="201" y="85"/>
                    </a:lnTo>
                    <a:lnTo>
                      <a:pt x="189" y="80"/>
                    </a:lnTo>
                    <a:lnTo>
                      <a:pt x="184" y="75"/>
                    </a:lnTo>
                    <a:lnTo>
                      <a:pt x="184" y="74"/>
                    </a:lnTo>
                    <a:lnTo>
                      <a:pt x="182" y="72"/>
                    </a:lnTo>
                    <a:lnTo>
                      <a:pt x="169" y="72"/>
                    </a:lnTo>
                    <a:lnTo>
                      <a:pt x="165" y="74"/>
                    </a:lnTo>
                    <a:lnTo>
                      <a:pt x="165" y="75"/>
                    </a:lnTo>
                    <a:lnTo>
                      <a:pt x="164" y="75"/>
                    </a:lnTo>
                    <a:lnTo>
                      <a:pt x="159" y="77"/>
                    </a:lnTo>
                    <a:lnTo>
                      <a:pt x="159" y="75"/>
                    </a:lnTo>
                    <a:lnTo>
                      <a:pt x="158" y="75"/>
                    </a:lnTo>
                    <a:lnTo>
                      <a:pt x="158" y="74"/>
                    </a:lnTo>
                    <a:lnTo>
                      <a:pt x="155" y="74"/>
                    </a:lnTo>
                    <a:lnTo>
                      <a:pt x="155" y="69"/>
                    </a:lnTo>
                    <a:lnTo>
                      <a:pt x="154" y="66"/>
                    </a:lnTo>
                    <a:lnTo>
                      <a:pt x="159" y="66"/>
                    </a:lnTo>
                    <a:lnTo>
                      <a:pt x="161" y="63"/>
                    </a:lnTo>
                    <a:lnTo>
                      <a:pt x="154" y="56"/>
                    </a:lnTo>
                    <a:lnTo>
                      <a:pt x="151" y="55"/>
                    </a:lnTo>
                    <a:lnTo>
                      <a:pt x="140" y="45"/>
                    </a:lnTo>
                    <a:lnTo>
                      <a:pt x="127" y="28"/>
                    </a:lnTo>
                    <a:lnTo>
                      <a:pt x="127" y="27"/>
                    </a:lnTo>
                    <a:lnTo>
                      <a:pt x="113" y="21"/>
                    </a:lnTo>
                    <a:lnTo>
                      <a:pt x="105" y="19"/>
                    </a:lnTo>
                    <a:lnTo>
                      <a:pt x="94" y="19"/>
                    </a:lnTo>
                    <a:lnTo>
                      <a:pt x="70" y="0"/>
                    </a:lnTo>
                    <a:lnTo>
                      <a:pt x="50" y="0"/>
                    </a:lnTo>
                    <a:lnTo>
                      <a:pt x="50" y="11"/>
                    </a:lnTo>
                    <a:lnTo>
                      <a:pt x="49" y="12"/>
                    </a:lnTo>
                    <a:lnTo>
                      <a:pt x="49" y="14"/>
                    </a:lnTo>
                    <a:lnTo>
                      <a:pt x="43" y="19"/>
                    </a:lnTo>
                    <a:lnTo>
                      <a:pt x="37" y="22"/>
                    </a:lnTo>
                    <a:lnTo>
                      <a:pt x="28" y="25"/>
                    </a:lnTo>
                    <a:lnTo>
                      <a:pt x="24" y="22"/>
                    </a:lnTo>
                    <a:lnTo>
                      <a:pt x="21" y="21"/>
                    </a:lnTo>
                    <a:lnTo>
                      <a:pt x="13" y="21"/>
                    </a:lnTo>
                    <a:lnTo>
                      <a:pt x="10" y="22"/>
                    </a:lnTo>
                    <a:lnTo>
                      <a:pt x="7" y="25"/>
                    </a:lnTo>
                    <a:lnTo>
                      <a:pt x="6" y="28"/>
                    </a:lnTo>
                    <a:lnTo>
                      <a:pt x="6" y="29"/>
                    </a:lnTo>
                    <a:lnTo>
                      <a:pt x="4" y="29"/>
                    </a:lnTo>
                    <a:lnTo>
                      <a:pt x="4" y="21"/>
                    </a:lnTo>
                    <a:lnTo>
                      <a:pt x="6" y="19"/>
                    </a:lnTo>
                    <a:lnTo>
                      <a:pt x="6" y="18"/>
                    </a:lnTo>
                    <a:lnTo>
                      <a:pt x="2" y="10"/>
                    </a:lnTo>
                    <a:lnTo>
                      <a:pt x="0" y="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37" name="Freeform 3481">
                <a:extLst>
                  <a:ext uri="{FF2B5EF4-FFF2-40B4-BE49-F238E27FC236}">
                    <a16:creationId xmlns:a16="http://schemas.microsoft.com/office/drawing/2014/main" id="{5830B13B-2D06-D7F9-681A-6FDB739603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2" y="1750"/>
                <a:ext cx="10" cy="39"/>
              </a:xfrm>
              <a:custGeom>
                <a:avLst/>
                <a:gdLst>
                  <a:gd name="T0" fmla="*/ 39 w 39"/>
                  <a:gd name="T1" fmla="*/ 156 h 156"/>
                  <a:gd name="T2" fmla="*/ 28 w 39"/>
                  <a:gd name="T3" fmla="*/ 146 h 156"/>
                  <a:gd name="T4" fmla="*/ 27 w 39"/>
                  <a:gd name="T5" fmla="*/ 146 h 156"/>
                  <a:gd name="T6" fmla="*/ 27 w 39"/>
                  <a:gd name="T7" fmla="*/ 148 h 156"/>
                  <a:gd name="T8" fmla="*/ 28 w 39"/>
                  <a:gd name="T9" fmla="*/ 151 h 156"/>
                  <a:gd name="T10" fmla="*/ 28 w 39"/>
                  <a:gd name="T11" fmla="*/ 152 h 156"/>
                  <a:gd name="T12" fmla="*/ 11 w 39"/>
                  <a:gd name="T13" fmla="*/ 152 h 156"/>
                  <a:gd name="T14" fmla="*/ 7 w 39"/>
                  <a:gd name="T15" fmla="*/ 142 h 156"/>
                  <a:gd name="T16" fmla="*/ 4 w 39"/>
                  <a:gd name="T17" fmla="*/ 138 h 156"/>
                  <a:gd name="T18" fmla="*/ 3 w 39"/>
                  <a:gd name="T19" fmla="*/ 138 h 156"/>
                  <a:gd name="T20" fmla="*/ 0 w 39"/>
                  <a:gd name="T21" fmla="*/ 127 h 156"/>
                  <a:gd name="T22" fmla="*/ 0 w 39"/>
                  <a:gd name="T23" fmla="*/ 121 h 156"/>
                  <a:gd name="T24" fmla="*/ 1 w 39"/>
                  <a:gd name="T25" fmla="*/ 120 h 156"/>
                  <a:gd name="T26" fmla="*/ 3 w 39"/>
                  <a:gd name="T27" fmla="*/ 91 h 156"/>
                  <a:gd name="T28" fmla="*/ 6 w 39"/>
                  <a:gd name="T29" fmla="*/ 91 h 156"/>
                  <a:gd name="T30" fmla="*/ 7 w 39"/>
                  <a:gd name="T31" fmla="*/ 86 h 156"/>
                  <a:gd name="T32" fmla="*/ 14 w 39"/>
                  <a:gd name="T33" fmla="*/ 77 h 156"/>
                  <a:gd name="T34" fmla="*/ 17 w 39"/>
                  <a:gd name="T35" fmla="*/ 68 h 156"/>
                  <a:gd name="T36" fmla="*/ 15 w 39"/>
                  <a:gd name="T37" fmla="*/ 61 h 156"/>
                  <a:gd name="T38" fmla="*/ 11 w 39"/>
                  <a:gd name="T39" fmla="*/ 56 h 156"/>
                  <a:gd name="T40" fmla="*/ 3 w 39"/>
                  <a:gd name="T41" fmla="*/ 53 h 156"/>
                  <a:gd name="T42" fmla="*/ 3 w 39"/>
                  <a:gd name="T43" fmla="*/ 50 h 156"/>
                  <a:gd name="T44" fmla="*/ 4 w 39"/>
                  <a:gd name="T45" fmla="*/ 49 h 156"/>
                  <a:gd name="T46" fmla="*/ 4 w 39"/>
                  <a:gd name="T47" fmla="*/ 47 h 156"/>
                  <a:gd name="T48" fmla="*/ 8 w 39"/>
                  <a:gd name="T49" fmla="*/ 47 h 156"/>
                  <a:gd name="T50" fmla="*/ 10 w 39"/>
                  <a:gd name="T51" fmla="*/ 46 h 156"/>
                  <a:gd name="T52" fmla="*/ 13 w 39"/>
                  <a:gd name="T53" fmla="*/ 47 h 156"/>
                  <a:gd name="T54" fmla="*/ 22 w 39"/>
                  <a:gd name="T55" fmla="*/ 47 h 156"/>
                  <a:gd name="T56" fmla="*/ 22 w 39"/>
                  <a:gd name="T57" fmla="*/ 46 h 156"/>
                  <a:gd name="T58" fmla="*/ 20 w 39"/>
                  <a:gd name="T59" fmla="*/ 32 h 156"/>
                  <a:gd name="T60" fmla="*/ 20 w 39"/>
                  <a:gd name="T61" fmla="*/ 31 h 156"/>
                  <a:gd name="T62" fmla="*/ 21 w 39"/>
                  <a:gd name="T63" fmla="*/ 31 h 156"/>
                  <a:gd name="T64" fmla="*/ 20 w 39"/>
                  <a:gd name="T65" fmla="*/ 15 h 156"/>
                  <a:gd name="T66" fmla="*/ 15 w 39"/>
                  <a:gd name="T67" fmla="*/ 7 h 156"/>
                  <a:gd name="T68" fmla="*/ 14 w 39"/>
                  <a:gd name="T69" fmla="*/ 5 h 156"/>
                  <a:gd name="T70" fmla="*/ 14 w 39"/>
                  <a:gd name="T71" fmla="*/ 3 h 156"/>
                  <a:gd name="T72" fmla="*/ 11 w 39"/>
                  <a:gd name="T73" fmla="*/ 0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9" h="156">
                    <a:moveTo>
                      <a:pt x="39" y="156"/>
                    </a:moveTo>
                    <a:lnTo>
                      <a:pt x="28" y="146"/>
                    </a:lnTo>
                    <a:lnTo>
                      <a:pt x="27" y="146"/>
                    </a:lnTo>
                    <a:lnTo>
                      <a:pt x="27" y="148"/>
                    </a:lnTo>
                    <a:lnTo>
                      <a:pt x="28" y="151"/>
                    </a:lnTo>
                    <a:lnTo>
                      <a:pt x="28" y="152"/>
                    </a:lnTo>
                    <a:lnTo>
                      <a:pt x="11" y="152"/>
                    </a:lnTo>
                    <a:lnTo>
                      <a:pt x="7" y="142"/>
                    </a:lnTo>
                    <a:lnTo>
                      <a:pt x="4" y="138"/>
                    </a:lnTo>
                    <a:lnTo>
                      <a:pt x="3" y="138"/>
                    </a:lnTo>
                    <a:lnTo>
                      <a:pt x="0" y="127"/>
                    </a:lnTo>
                    <a:lnTo>
                      <a:pt x="0" y="121"/>
                    </a:lnTo>
                    <a:lnTo>
                      <a:pt x="1" y="120"/>
                    </a:lnTo>
                    <a:lnTo>
                      <a:pt x="3" y="91"/>
                    </a:lnTo>
                    <a:lnTo>
                      <a:pt x="6" y="91"/>
                    </a:lnTo>
                    <a:lnTo>
                      <a:pt x="7" y="86"/>
                    </a:lnTo>
                    <a:lnTo>
                      <a:pt x="14" y="77"/>
                    </a:lnTo>
                    <a:lnTo>
                      <a:pt x="17" y="68"/>
                    </a:lnTo>
                    <a:lnTo>
                      <a:pt x="15" y="61"/>
                    </a:lnTo>
                    <a:lnTo>
                      <a:pt x="11" y="56"/>
                    </a:lnTo>
                    <a:lnTo>
                      <a:pt x="3" y="53"/>
                    </a:lnTo>
                    <a:lnTo>
                      <a:pt x="3" y="50"/>
                    </a:lnTo>
                    <a:lnTo>
                      <a:pt x="4" y="49"/>
                    </a:lnTo>
                    <a:lnTo>
                      <a:pt x="4" y="47"/>
                    </a:lnTo>
                    <a:lnTo>
                      <a:pt x="8" y="47"/>
                    </a:lnTo>
                    <a:lnTo>
                      <a:pt x="10" y="46"/>
                    </a:lnTo>
                    <a:lnTo>
                      <a:pt x="13" y="47"/>
                    </a:lnTo>
                    <a:lnTo>
                      <a:pt x="22" y="47"/>
                    </a:lnTo>
                    <a:lnTo>
                      <a:pt x="22" y="46"/>
                    </a:lnTo>
                    <a:lnTo>
                      <a:pt x="20" y="32"/>
                    </a:lnTo>
                    <a:lnTo>
                      <a:pt x="20" y="31"/>
                    </a:lnTo>
                    <a:lnTo>
                      <a:pt x="21" y="31"/>
                    </a:lnTo>
                    <a:lnTo>
                      <a:pt x="20" y="15"/>
                    </a:lnTo>
                    <a:lnTo>
                      <a:pt x="15" y="7"/>
                    </a:lnTo>
                    <a:lnTo>
                      <a:pt x="14" y="5"/>
                    </a:lnTo>
                    <a:lnTo>
                      <a:pt x="14" y="3"/>
                    </a:lnTo>
                    <a:lnTo>
                      <a:pt x="11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38" name="Freeform 3482">
                <a:extLst>
                  <a:ext uri="{FF2B5EF4-FFF2-40B4-BE49-F238E27FC236}">
                    <a16:creationId xmlns:a16="http://schemas.microsoft.com/office/drawing/2014/main" id="{3F58AAB7-EE8F-AD86-DB47-42EFBBC4FB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2" y="1789"/>
                <a:ext cx="2" cy="3"/>
              </a:xfrm>
              <a:custGeom>
                <a:avLst/>
                <a:gdLst>
                  <a:gd name="T0" fmla="*/ 6 w 6"/>
                  <a:gd name="T1" fmla="*/ 12 h 12"/>
                  <a:gd name="T2" fmla="*/ 5 w 6"/>
                  <a:gd name="T3" fmla="*/ 12 h 12"/>
                  <a:gd name="T4" fmla="*/ 0 w 6"/>
                  <a:gd name="T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12">
                    <a:moveTo>
                      <a:pt x="6" y="12"/>
                    </a:moveTo>
                    <a:lnTo>
                      <a:pt x="5" y="12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39" name="Freeform 3483">
                <a:extLst>
                  <a:ext uri="{FF2B5EF4-FFF2-40B4-BE49-F238E27FC236}">
                    <a16:creationId xmlns:a16="http://schemas.microsoft.com/office/drawing/2014/main" id="{BABA0481-FA38-A35F-0108-1385C38DCC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4" y="1769"/>
                <a:ext cx="37" cy="23"/>
              </a:xfrm>
              <a:custGeom>
                <a:avLst/>
                <a:gdLst>
                  <a:gd name="T0" fmla="*/ 148 w 148"/>
                  <a:gd name="T1" fmla="*/ 1 h 94"/>
                  <a:gd name="T2" fmla="*/ 135 w 148"/>
                  <a:gd name="T3" fmla="*/ 1 h 94"/>
                  <a:gd name="T4" fmla="*/ 134 w 148"/>
                  <a:gd name="T5" fmla="*/ 0 h 94"/>
                  <a:gd name="T6" fmla="*/ 128 w 148"/>
                  <a:gd name="T7" fmla="*/ 5 h 94"/>
                  <a:gd name="T8" fmla="*/ 123 w 148"/>
                  <a:gd name="T9" fmla="*/ 1 h 94"/>
                  <a:gd name="T10" fmla="*/ 121 w 148"/>
                  <a:gd name="T11" fmla="*/ 4 h 94"/>
                  <a:gd name="T12" fmla="*/ 119 w 148"/>
                  <a:gd name="T13" fmla="*/ 7 h 94"/>
                  <a:gd name="T14" fmla="*/ 114 w 148"/>
                  <a:gd name="T15" fmla="*/ 12 h 94"/>
                  <a:gd name="T16" fmla="*/ 112 w 148"/>
                  <a:gd name="T17" fmla="*/ 14 h 94"/>
                  <a:gd name="T18" fmla="*/ 107 w 148"/>
                  <a:gd name="T19" fmla="*/ 10 h 94"/>
                  <a:gd name="T20" fmla="*/ 106 w 148"/>
                  <a:gd name="T21" fmla="*/ 10 h 94"/>
                  <a:gd name="T22" fmla="*/ 97 w 148"/>
                  <a:gd name="T23" fmla="*/ 14 h 94"/>
                  <a:gd name="T24" fmla="*/ 88 w 148"/>
                  <a:gd name="T25" fmla="*/ 22 h 94"/>
                  <a:gd name="T26" fmla="*/ 78 w 148"/>
                  <a:gd name="T27" fmla="*/ 22 h 94"/>
                  <a:gd name="T28" fmla="*/ 74 w 148"/>
                  <a:gd name="T29" fmla="*/ 18 h 94"/>
                  <a:gd name="T30" fmla="*/ 73 w 148"/>
                  <a:gd name="T31" fmla="*/ 17 h 94"/>
                  <a:gd name="T32" fmla="*/ 71 w 148"/>
                  <a:gd name="T33" fmla="*/ 17 h 94"/>
                  <a:gd name="T34" fmla="*/ 71 w 148"/>
                  <a:gd name="T35" fmla="*/ 25 h 94"/>
                  <a:gd name="T36" fmla="*/ 68 w 148"/>
                  <a:gd name="T37" fmla="*/ 33 h 94"/>
                  <a:gd name="T38" fmla="*/ 60 w 148"/>
                  <a:gd name="T39" fmla="*/ 44 h 94"/>
                  <a:gd name="T40" fmla="*/ 53 w 148"/>
                  <a:gd name="T41" fmla="*/ 44 h 94"/>
                  <a:gd name="T42" fmla="*/ 49 w 148"/>
                  <a:gd name="T43" fmla="*/ 49 h 94"/>
                  <a:gd name="T44" fmla="*/ 47 w 148"/>
                  <a:gd name="T45" fmla="*/ 51 h 94"/>
                  <a:gd name="T46" fmla="*/ 47 w 148"/>
                  <a:gd name="T47" fmla="*/ 61 h 94"/>
                  <a:gd name="T48" fmla="*/ 50 w 148"/>
                  <a:gd name="T49" fmla="*/ 64 h 94"/>
                  <a:gd name="T50" fmla="*/ 49 w 148"/>
                  <a:gd name="T51" fmla="*/ 64 h 94"/>
                  <a:gd name="T52" fmla="*/ 36 w 148"/>
                  <a:gd name="T53" fmla="*/ 71 h 94"/>
                  <a:gd name="T54" fmla="*/ 7 w 148"/>
                  <a:gd name="T55" fmla="*/ 92 h 94"/>
                  <a:gd name="T56" fmla="*/ 3 w 148"/>
                  <a:gd name="T57" fmla="*/ 94 h 94"/>
                  <a:gd name="T58" fmla="*/ 0 w 148"/>
                  <a:gd name="T59" fmla="*/ 9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8" h="94">
                    <a:moveTo>
                      <a:pt x="148" y="1"/>
                    </a:moveTo>
                    <a:lnTo>
                      <a:pt x="135" y="1"/>
                    </a:lnTo>
                    <a:lnTo>
                      <a:pt x="134" y="0"/>
                    </a:lnTo>
                    <a:lnTo>
                      <a:pt x="128" y="5"/>
                    </a:lnTo>
                    <a:lnTo>
                      <a:pt x="123" y="1"/>
                    </a:lnTo>
                    <a:lnTo>
                      <a:pt x="121" y="4"/>
                    </a:lnTo>
                    <a:lnTo>
                      <a:pt x="119" y="7"/>
                    </a:lnTo>
                    <a:lnTo>
                      <a:pt x="114" y="12"/>
                    </a:lnTo>
                    <a:lnTo>
                      <a:pt x="112" y="14"/>
                    </a:lnTo>
                    <a:lnTo>
                      <a:pt x="107" y="10"/>
                    </a:lnTo>
                    <a:lnTo>
                      <a:pt x="106" y="10"/>
                    </a:lnTo>
                    <a:lnTo>
                      <a:pt x="97" y="14"/>
                    </a:lnTo>
                    <a:lnTo>
                      <a:pt x="88" y="22"/>
                    </a:lnTo>
                    <a:lnTo>
                      <a:pt x="78" y="22"/>
                    </a:lnTo>
                    <a:lnTo>
                      <a:pt x="74" y="18"/>
                    </a:lnTo>
                    <a:lnTo>
                      <a:pt x="73" y="17"/>
                    </a:lnTo>
                    <a:lnTo>
                      <a:pt x="71" y="17"/>
                    </a:lnTo>
                    <a:lnTo>
                      <a:pt x="71" y="25"/>
                    </a:lnTo>
                    <a:lnTo>
                      <a:pt x="68" y="33"/>
                    </a:lnTo>
                    <a:lnTo>
                      <a:pt x="60" y="44"/>
                    </a:lnTo>
                    <a:lnTo>
                      <a:pt x="53" y="44"/>
                    </a:lnTo>
                    <a:lnTo>
                      <a:pt x="49" y="49"/>
                    </a:lnTo>
                    <a:lnTo>
                      <a:pt x="47" y="51"/>
                    </a:lnTo>
                    <a:lnTo>
                      <a:pt x="47" y="61"/>
                    </a:lnTo>
                    <a:lnTo>
                      <a:pt x="50" y="64"/>
                    </a:lnTo>
                    <a:lnTo>
                      <a:pt x="49" y="64"/>
                    </a:lnTo>
                    <a:lnTo>
                      <a:pt x="36" y="71"/>
                    </a:lnTo>
                    <a:lnTo>
                      <a:pt x="7" y="92"/>
                    </a:lnTo>
                    <a:lnTo>
                      <a:pt x="3" y="94"/>
                    </a:lnTo>
                    <a:lnTo>
                      <a:pt x="0" y="9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40" name="Line 3484">
                <a:extLst>
                  <a:ext uri="{FF2B5EF4-FFF2-40B4-BE49-F238E27FC236}">
                    <a16:creationId xmlns:a16="http://schemas.microsoft.com/office/drawing/2014/main" id="{77C0C691-9343-D074-1116-D6DEE8CC845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4832" y="1789"/>
                <a:ext cx="2" cy="3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41" name="Freeform 3485">
                <a:extLst>
                  <a:ext uri="{FF2B5EF4-FFF2-40B4-BE49-F238E27FC236}">
                    <a16:creationId xmlns:a16="http://schemas.microsoft.com/office/drawing/2014/main" id="{0BBBABFC-4809-582F-545D-851B6DA4A8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1" y="1792"/>
                <a:ext cx="33" cy="49"/>
              </a:xfrm>
              <a:custGeom>
                <a:avLst/>
                <a:gdLst>
                  <a:gd name="T0" fmla="*/ 25 w 130"/>
                  <a:gd name="T1" fmla="*/ 195 h 195"/>
                  <a:gd name="T2" fmla="*/ 25 w 130"/>
                  <a:gd name="T3" fmla="*/ 192 h 195"/>
                  <a:gd name="T4" fmla="*/ 26 w 130"/>
                  <a:gd name="T5" fmla="*/ 189 h 195"/>
                  <a:gd name="T6" fmla="*/ 26 w 130"/>
                  <a:gd name="T7" fmla="*/ 188 h 195"/>
                  <a:gd name="T8" fmla="*/ 18 w 130"/>
                  <a:gd name="T9" fmla="*/ 180 h 195"/>
                  <a:gd name="T10" fmla="*/ 12 w 130"/>
                  <a:gd name="T11" fmla="*/ 177 h 195"/>
                  <a:gd name="T12" fmla="*/ 8 w 130"/>
                  <a:gd name="T13" fmla="*/ 177 h 195"/>
                  <a:gd name="T14" fmla="*/ 2 w 130"/>
                  <a:gd name="T15" fmla="*/ 174 h 195"/>
                  <a:gd name="T16" fmla="*/ 0 w 130"/>
                  <a:gd name="T17" fmla="*/ 173 h 195"/>
                  <a:gd name="T18" fmla="*/ 3 w 130"/>
                  <a:gd name="T19" fmla="*/ 170 h 195"/>
                  <a:gd name="T20" fmla="*/ 4 w 130"/>
                  <a:gd name="T21" fmla="*/ 170 h 195"/>
                  <a:gd name="T22" fmla="*/ 14 w 130"/>
                  <a:gd name="T23" fmla="*/ 167 h 195"/>
                  <a:gd name="T24" fmla="*/ 15 w 130"/>
                  <a:gd name="T25" fmla="*/ 167 h 195"/>
                  <a:gd name="T26" fmla="*/ 28 w 130"/>
                  <a:gd name="T27" fmla="*/ 161 h 195"/>
                  <a:gd name="T28" fmla="*/ 29 w 130"/>
                  <a:gd name="T29" fmla="*/ 159 h 195"/>
                  <a:gd name="T30" fmla="*/ 29 w 130"/>
                  <a:gd name="T31" fmla="*/ 156 h 195"/>
                  <a:gd name="T32" fmla="*/ 31 w 130"/>
                  <a:gd name="T33" fmla="*/ 154 h 195"/>
                  <a:gd name="T34" fmla="*/ 29 w 130"/>
                  <a:gd name="T35" fmla="*/ 154 h 195"/>
                  <a:gd name="T36" fmla="*/ 21 w 130"/>
                  <a:gd name="T37" fmla="*/ 153 h 195"/>
                  <a:gd name="T38" fmla="*/ 19 w 130"/>
                  <a:gd name="T39" fmla="*/ 147 h 195"/>
                  <a:gd name="T40" fmla="*/ 18 w 130"/>
                  <a:gd name="T41" fmla="*/ 144 h 195"/>
                  <a:gd name="T42" fmla="*/ 15 w 130"/>
                  <a:gd name="T43" fmla="*/ 142 h 195"/>
                  <a:gd name="T44" fmla="*/ 15 w 130"/>
                  <a:gd name="T45" fmla="*/ 140 h 195"/>
                  <a:gd name="T46" fmla="*/ 14 w 130"/>
                  <a:gd name="T47" fmla="*/ 136 h 195"/>
                  <a:gd name="T48" fmla="*/ 29 w 130"/>
                  <a:gd name="T49" fmla="*/ 134 h 195"/>
                  <a:gd name="T50" fmla="*/ 33 w 130"/>
                  <a:gd name="T51" fmla="*/ 134 h 195"/>
                  <a:gd name="T52" fmla="*/ 36 w 130"/>
                  <a:gd name="T53" fmla="*/ 132 h 195"/>
                  <a:gd name="T54" fmla="*/ 38 w 130"/>
                  <a:gd name="T55" fmla="*/ 125 h 195"/>
                  <a:gd name="T56" fmla="*/ 45 w 130"/>
                  <a:gd name="T57" fmla="*/ 120 h 195"/>
                  <a:gd name="T58" fmla="*/ 46 w 130"/>
                  <a:gd name="T59" fmla="*/ 115 h 195"/>
                  <a:gd name="T60" fmla="*/ 49 w 130"/>
                  <a:gd name="T61" fmla="*/ 113 h 195"/>
                  <a:gd name="T62" fmla="*/ 50 w 130"/>
                  <a:gd name="T63" fmla="*/ 113 h 195"/>
                  <a:gd name="T64" fmla="*/ 54 w 130"/>
                  <a:gd name="T65" fmla="*/ 115 h 195"/>
                  <a:gd name="T66" fmla="*/ 59 w 130"/>
                  <a:gd name="T67" fmla="*/ 108 h 195"/>
                  <a:gd name="T68" fmla="*/ 60 w 130"/>
                  <a:gd name="T69" fmla="*/ 104 h 195"/>
                  <a:gd name="T70" fmla="*/ 59 w 130"/>
                  <a:gd name="T71" fmla="*/ 100 h 195"/>
                  <a:gd name="T72" fmla="*/ 57 w 130"/>
                  <a:gd name="T73" fmla="*/ 97 h 195"/>
                  <a:gd name="T74" fmla="*/ 60 w 130"/>
                  <a:gd name="T75" fmla="*/ 96 h 195"/>
                  <a:gd name="T76" fmla="*/ 81 w 130"/>
                  <a:gd name="T77" fmla="*/ 96 h 195"/>
                  <a:gd name="T78" fmla="*/ 81 w 130"/>
                  <a:gd name="T79" fmla="*/ 93 h 195"/>
                  <a:gd name="T80" fmla="*/ 66 w 130"/>
                  <a:gd name="T81" fmla="*/ 72 h 195"/>
                  <a:gd name="T82" fmla="*/ 60 w 130"/>
                  <a:gd name="T83" fmla="*/ 54 h 195"/>
                  <a:gd name="T84" fmla="*/ 60 w 130"/>
                  <a:gd name="T85" fmla="*/ 43 h 195"/>
                  <a:gd name="T86" fmla="*/ 63 w 130"/>
                  <a:gd name="T87" fmla="*/ 37 h 195"/>
                  <a:gd name="T88" fmla="*/ 67 w 130"/>
                  <a:gd name="T89" fmla="*/ 34 h 195"/>
                  <a:gd name="T90" fmla="*/ 79 w 130"/>
                  <a:gd name="T91" fmla="*/ 34 h 195"/>
                  <a:gd name="T92" fmla="*/ 99 w 130"/>
                  <a:gd name="T93" fmla="*/ 40 h 195"/>
                  <a:gd name="T94" fmla="*/ 110 w 130"/>
                  <a:gd name="T95" fmla="*/ 46 h 195"/>
                  <a:gd name="T96" fmla="*/ 116 w 130"/>
                  <a:gd name="T97" fmla="*/ 40 h 195"/>
                  <a:gd name="T98" fmla="*/ 119 w 130"/>
                  <a:gd name="T99" fmla="*/ 38 h 195"/>
                  <a:gd name="T100" fmla="*/ 119 w 130"/>
                  <a:gd name="T101" fmla="*/ 37 h 195"/>
                  <a:gd name="T102" fmla="*/ 120 w 130"/>
                  <a:gd name="T103" fmla="*/ 36 h 195"/>
                  <a:gd name="T104" fmla="*/ 126 w 130"/>
                  <a:gd name="T105" fmla="*/ 26 h 195"/>
                  <a:gd name="T106" fmla="*/ 127 w 130"/>
                  <a:gd name="T107" fmla="*/ 24 h 195"/>
                  <a:gd name="T108" fmla="*/ 129 w 130"/>
                  <a:gd name="T109" fmla="*/ 19 h 195"/>
                  <a:gd name="T110" fmla="*/ 130 w 130"/>
                  <a:gd name="T111" fmla="*/ 17 h 195"/>
                  <a:gd name="T112" fmla="*/ 130 w 130"/>
                  <a:gd name="T113" fmla="*/ 15 h 195"/>
                  <a:gd name="T114" fmla="*/ 129 w 130"/>
                  <a:gd name="T115" fmla="*/ 13 h 195"/>
                  <a:gd name="T116" fmla="*/ 129 w 130"/>
                  <a:gd name="T117" fmla="*/ 5 h 195"/>
                  <a:gd name="T118" fmla="*/ 130 w 130"/>
                  <a:gd name="T119" fmla="*/ 0 h 1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30" h="195">
                    <a:moveTo>
                      <a:pt x="25" y="195"/>
                    </a:moveTo>
                    <a:lnTo>
                      <a:pt x="25" y="192"/>
                    </a:lnTo>
                    <a:lnTo>
                      <a:pt x="26" y="189"/>
                    </a:lnTo>
                    <a:lnTo>
                      <a:pt x="26" y="188"/>
                    </a:lnTo>
                    <a:lnTo>
                      <a:pt x="18" y="180"/>
                    </a:lnTo>
                    <a:lnTo>
                      <a:pt x="12" y="177"/>
                    </a:lnTo>
                    <a:lnTo>
                      <a:pt x="8" y="177"/>
                    </a:lnTo>
                    <a:lnTo>
                      <a:pt x="2" y="174"/>
                    </a:lnTo>
                    <a:lnTo>
                      <a:pt x="0" y="173"/>
                    </a:lnTo>
                    <a:lnTo>
                      <a:pt x="3" y="170"/>
                    </a:lnTo>
                    <a:lnTo>
                      <a:pt x="4" y="170"/>
                    </a:lnTo>
                    <a:lnTo>
                      <a:pt x="14" y="167"/>
                    </a:lnTo>
                    <a:lnTo>
                      <a:pt x="15" y="167"/>
                    </a:lnTo>
                    <a:lnTo>
                      <a:pt x="28" y="161"/>
                    </a:lnTo>
                    <a:lnTo>
                      <a:pt x="29" y="159"/>
                    </a:lnTo>
                    <a:lnTo>
                      <a:pt x="29" y="156"/>
                    </a:lnTo>
                    <a:lnTo>
                      <a:pt x="31" y="154"/>
                    </a:lnTo>
                    <a:lnTo>
                      <a:pt x="29" y="154"/>
                    </a:lnTo>
                    <a:lnTo>
                      <a:pt x="21" y="153"/>
                    </a:lnTo>
                    <a:lnTo>
                      <a:pt x="19" y="147"/>
                    </a:lnTo>
                    <a:lnTo>
                      <a:pt x="18" y="144"/>
                    </a:lnTo>
                    <a:lnTo>
                      <a:pt x="15" y="142"/>
                    </a:lnTo>
                    <a:lnTo>
                      <a:pt x="15" y="140"/>
                    </a:lnTo>
                    <a:lnTo>
                      <a:pt x="14" y="136"/>
                    </a:lnTo>
                    <a:lnTo>
                      <a:pt x="29" y="134"/>
                    </a:lnTo>
                    <a:lnTo>
                      <a:pt x="33" y="134"/>
                    </a:lnTo>
                    <a:lnTo>
                      <a:pt x="36" y="132"/>
                    </a:lnTo>
                    <a:lnTo>
                      <a:pt x="38" y="125"/>
                    </a:lnTo>
                    <a:lnTo>
                      <a:pt x="45" y="120"/>
                    </a:lnTo>
                    <a:lnTo>
                      <a:pt x="46" y="115"/>
                    </a:lnTo>
                    <a:lnTo>
                      <a:pt x="49" y="113"/>
                    </a:lnTo>
                    <a:lnTo>
                      <a:pt x="50" y="113"/>
                    </a:lnTo>
                    <a:lnTo>
                      <a:pt x="54" y="115"/>
                    </a:lnTo>
                    <a:lnTo>
                      <a:pt x="59" y="108"/>
                    </a:lnTo>
                    <a:lnTo>
                      <a:pt x="60" y="104"/>
                    </a:lnTo>
                    <a:lnTo>
                      <a:pt x="59" y="100"/>
                    </a:lnTo>
                    <a:lnTo>
                      <a:pt x="57" y="97"/>
                    </a:lnTo>
                    <a:lnTo>
                      <a:pt x="60" y="96"/>
                    </a:lnTo>
                    <a:lnTo>
                      <a:pt x="81" y="96"/>
                    </a:lnTo>
                    <a:lnTo>
                      <a:pt x="81" y="93"/>
                    </a:lnTo>
                    <a:lnTo>
                      <a:pt x="66" y="72"/>
                    </a:lnTo>
                    <a:lnTo>
                      <a:pt x="60" y="54"/>
                    </a:lnTo>
                    <a:lnTo>
                      <a:pt x="60" y="43"/>
                    </a:lnTo>
                    <a:lnTo>
                      <a:pt x="63" y="37"/>
                    </a:lnTo>
                    <a:lnTo>
                      <a:pt x="67" y="34"/>
                    </a:lnTo>
                    <a:lnTo>
                      <a:pt x="79" y="34"/>
                    </a:lnTo>
                    <a:lnTo>
                      <a:pt x="99" y="40"/>
                    </a:lnTo>
                    <a:lnTo>
                      <a:pt x="110" y="46"/>
                    </a:lnTo>
                    <a:lnTo>
                      <a:pt x="116" y="40"/>
                    </a:lnTo>
                    <a:lnTo>
                      <a:pt x="119" y="38"/>
                    </a:lnTo>
                    <a:lnTo>
                      <a:pt x="119" y="37"/>
                    </a:lnTo>
                    <a:lnTo>
                      <a:pt x="120" y="36"/>
                    </a:lnTo>
                    <a:lnTo>
                      <a:pt x="126" y="26"/>
                    </a:lnTo>
                    <a:lnTo>
                      <a:pt x="127" y="24"/>
                    </a:lnTo>
                    <a:lnTo>
                      <a:pt x="129" y="19"/>
                    </a:lnTo>
                    <a:lnTo>
                      <a:pt x="130" y="17"/>
                    </a:lnTo>
                    <a:lnTo>
                      <a:pt x="130" y="15"/>
                    </a:lnTo>
                    <a:lnTo>
                      <a:pt x="129" y="13"/>
                    </a:lnTo>
                    <a:lnTo>
                      <a:pt x="129" y="5"/>
                    </a:lnTo>
                    <a:lnTo>
                      <a:pt x="13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42" name="Freeform 3486">
                <a:extLst>
                  <a:ext uri="{FF2B5EF4-FFF2-40B4-BE49-F238E27FC236}">
                    <a16:creationId xmlns:a16="http://schemas.microsoft.com/office/drawing/2014/main" id="{D60FBA7A-9893-91B3-4EB5-17B5A2B82B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1" y="1779"/>
                <a:ext cx="86" cy="63"/>
              </a:xfrm>
              <a:custGeom>
                <a:avLst/>
                <a:gdLst>
                  <a:gd name="T0" fmla="*/ 333 w 344"/>
                  <a:gd name="T1" fmla="*/ 250 h 250"/>
                  <a:gd name="T2" fmla="*/ 313 w 344"/>
                  <a:gd name="T3" fmla="*/ 247 h 250"/>
                  <a:gd name="T4" fmla="*/ 297 w 344"/>
                  <a:gd name="T5" fmla="*/ 243 h 250"/>
                  <a:gd name="T6" fmla="*/ 277 w 344"/>
                  <a:gd name="T7" fmla="*/ 246 h 250"/>
                  <a:gd name="T8" fmla="*/ 258 w 344"/>
                  <a:gd name="T9" fmla="*/ 242 h 250"/>
                  <a:gd name="T10" fmla="*/ 237 w 344"/>
                  <a:gd name="T11" fmla="*/ 233 h 250"/>
                  <a:gd name="T12" fmla="*/ 220 w 344"/>
                  <a:gd name="T13" fmla="*/ 205 h 250"/>
                  <a:gd name="T14" fmla="*/ 235 w 344"/>
                  <a:gd name="T15" fmla="*/ 202 h 250"/>
                  <a:gd name="T16" fmla="*/ 246 w 344"/>
                  <a:gd name="T17" fmla="*/ 173 h 250"/>
                  <a:gd name="T18" fmla="*/ 241 w 344"/>
                  <a:gd name="T19" fmla="*/ 169 h 250"/>
                  <a:gd name="T20" fmla="*/ 237 w 344"/>
                  <a:gd name="T21" fmla="*/ 168 h 250"/>
                  <a:gd name="T22" fmla="*/ 216 w 344"/>
                  <a:gd name="T23" fmla="*/ 155 h 250"/>
                  <a:gd name="T24" fmla="*/ 209 w 344"/>
                  <a:gd name="T25" fmla="*/ 149 h 250"/>
                  <a:gd name="T26" fmla="*/ 188 w 344"/>
                  <a:gd name="T27" fmla="*/ 151 h 250"/>
                  <a:gd name="T28" fmla="*/ 182 w 344"/>
                  <a:gd name="T29" fmla="*/ 149 h 250"/>
                  <a:gd name="T30" fmla="*/ 171 w 344"/>
                  <a:gd name="T31" fmla="*/ 145 h 250"/>
                  <a:gd name="T32" fmla="*/ 161 w 344"/>
                  <a:gd name="T33" fmla="*/ 133 h 250"/>
                  <a:gd name="T34" fmla="*/ 163 w 344"/>
                  <a:gd name="T35" fmla="*/ 131 h 250"/>
                  <a:gd name="T36" fmla="*/ 161 w 344"/>
                  <a:gd name="T37" fmla="*/ 119 h 250"/>
                  <a:gd name="T38" fmla="*/ 158 w 344"/>
                  <a:gd name="T39" fmla="*/ 118 h 250"/>
                  <a:gd name="T40" fmla="*/ 129 w 344"/>
                  <a:gd name="T41" fmla="*/ 138 h 250"/>
                  <a:gd name="T42" fmla="*/ 118 w 344"/>
                  <a:gd name="T43" fmla="*/ 119 h 250"/>
                  <a:gd name="T44" fmla="*/ 117 w 344"/>
                  <a:gd name="T45" fmla="*/ 118 h 250"/>
                  <a:gd name="T46" fmla="*/ 115 w 344"/>
                  <a:gd name="T47" fmla="*/ 115 h 250"/>
                  <a:gd name="T48" fmla="*/ 119 w 344"/>
                  <a:gd name="T49" fmla="*/ 102 h 250"/>
                  <a:gd name="T50" fmla="*/ 124 w 344"/>
                  <a:gd name="T51" fmla="*/ 101 h 250"/>
                  <a:gd name="T52" fmla="*/ 103 w 344"/>
                  <a:gd name="T53" fmla="*/ 75 h 250"/>
                  <a:gd name="T54" fmla="*/ 98 w 344"/>
                  <a:gd name="T55" fmla="*/ 77 h 250"/>
                  <a:gd name="T56" fmla="*/ 94 w 344"/>
                  <a:gd name="T57" fmla="*/ 81 h 250"/>
                  <a:gd name="T58" fmla="*/ 83 w 344"/>
                  <a:gd name="T59" fmla="*/ 82 h 250"/>
                  <a:gd name="T60" fmla="*/ 37 w 344"/>
                  <a:gd name="T61" fmla="*/ 67 h 250"/>
                  <a:gd name="T62" fmla="*/ 36 w 344"/>
                  <a:gd name="T63" fmla="*/ 45 h 250"/>
                  <a:gd name="T64" fmla="*/ 30 w 344"/>
                  <a:gd name="T65" fmla="*/ 32 h 250"/>
                  <a:gd name="T66" fmla="*/ 31 w 344"/>
                  <a:gd name="T67" fmla="*/ 28 h 250"/>
                  <a:gd name="T68" fmla="*/ 34 w 344"/>
                  <a:gd name="T69" fmla="*/ 25 h 250"/>
                  <a:gd name="T70" fmla="*/ 6 w 344"/>
                  <a:gd name="T71" fmla="*/ 0 h 250"/>
                  <a:gd name="T72" fmla="*/ 5 w 344"/>
                  <a:gd name="T73" fmla="*/ 1 h 2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44" h="250">
                    <a:moveTo>
                      <a:pt x="344" y="246"/>
                    </a:moveTo>
                    <a:lnTo>
                      <a:pt x="333" y="250"/>
                    </a:lnTo>
                    <a:lnTo>
                      <a:pt x="325" y="247"/>
                    </a:lnTo>
                    <a:lnTo>
                      <a:pt x="313" y="247"/>
                    </a:lnTo>
                    <a:lnTo>
                      <a:pt x="305" y="246"/>
                    </a:lnTo>
                    <a:lnTo>
                      <a:pt x="297" y="243"/>
                    </a:lnTo>
                    <a:lnTo>
                      <a:pt x="284" y="243"/>
                    </a:lnTo>
                    <a:lnTo>
                      <a:pt x="277" y="246"/>
                    </a:lnTo>
                    <a:lnTo>
                      <a:pt x="266" y="249"/>
                    </a:lnTo>
                    <a:lnTo>
                      <a:pt x="258" y="242"/>
                    </a:lnTo>
                    <a:lnTo>
                      <a:pt x="239" y="233"/>
                    </a:lnTo>
                    <a:lnTo>
                      <a:pt x="237" y="233"/>
                    </a:lnTo>
                    <a:lnTo>
                      <a:pt x="230" y="225"/>
                    </a:lnTo>
                    <a:lnTo>
                      <a:pt x="220" y="205"/>
                    </a:lnTo>
                    <a:lnTo>
                      <a:pt x="221" y="205"/>
                    </a:lnTo>
                    <a:lnTo>
                      <a:pt x="235" y="202"/>
                    </a:lnTo>
                    <a:lnTo>
                      <a:pt x="242" y="194"/>
                    </a:lnTo>
                    <a:lnTo>
                      <a:pt x="246" y="173"/>
                    </a:lnTo>
                    <a:lnTo>
                      <a:pt x="244" y="172"/>
                    </a:lnTo>
                    <a:lnTo>
                      <a:pt x="241" y="169"/>
                    </a:lnTo>
                    <a:lnTo>
                      <a:pt x="238" y="168"/>
                    </a:lnTo>
                    <a:lnTo>
                      <a:pt x="237" y="168"/>
                    </a:lnTo>
                    <a:lnTo>
                      <a:pt x="223" y="162"/>
                    </a:lnTo>
                    <a:lnTo>
                      <a:pt x="216" y="155"/>
                    </a:lnTo>
                    <a:lnTo>
                      <a:pt x="213" y="151"/>
                    </a:lnTo>
                    <a:lnTo>
                      <a:pt x="209" y="149"/>
                    </a:lnTo>
                    <a:lnTo>
                      <a:pt x="189" y="149"/>
                    </a:lnTo>
                    <a:lnTo>
                      <a:pt x="188" y="151"/>
                    </a:lnTo>
                    <a:lnTo>
                      <a:pt x="185" y="149"/>
                    </a:lnTo>
                    <a:lnTo>
                      <a:pt x="182" y="149"/>
                    </a:lnTo>
                    <a:lnTo>
                      <a:pt x="174" y="147"/>
                    </a:lnTo>
                    <a:lnTo>
                      <a:pt x="171" y="145"/>
                    </a:lnTo>
                    <a:lnTo>
                      <a:pt x="164" y="137"/>
                    </a:lnTo>
                    <a:lnTo>
                      <a:pt x="161" y="133"/>
                    </a:lnTo>
                    <a:lnTo>
                      <a:pt x="163" y="133"/>
                    </a:lnTo>
                    <a:lnTo>
                      <a:pt x="163" y="131"/>
                    </a:lnTo>
                    <a:lnTo>
                      <a:pt x="164" y="130"/>
                    </a:lnTo>
                    <a:lnTo>
                      <a:pt x="161" y="119"/>
                    </a:lnTo>
                    <a:lnTo>
                      <a:pt x="160" y="118"/>
                    </a:lnTo>
                    <a:lnTo>
                      <a:pt x="158" y="118"/>
                    </a:lnTo>
                    <a:lnTo>
                      <a:pt x="130" y="137"/>
                    </a:lnTo>
                    <a:lnTo>
                      <a:pt x="129" y="138"/>
                    </a:lnTo>
                    <a:lnTo>
                      <a:pt x="125" y="137"/>
                    </a:lnTo>
                    <a:lnTo>
                      <a:pt x="118" y="119"/>
                    </a:lnTo>
                    <a:lnTo>
                      <a:pt x="117" y="119"/>
                    </a:lnTo>
                    <a:lnTo>
                      <a:pt x="117" y="118"/>
                    </a:lnTo>
                    <a:lnTo>
                      <a:pt x="115" y="118"/>
                    </a:lnTo>
                    <a:lnTo>
                      <a:pt x="115" y="115"/>
                    </a:lnTo>
                    <a:lnTo>
                      <a:pt x="117" y="108"/>
                    </a:lnTo>
                    <a:lnTo>
                      <a:pt x="119" y="102"/>
                    </a:lnTo>
                    <a:lnTo>
                      <a:pt x="122" y="101"/>
                    </a:lnTo>
                    <a:lnTo>
                      <a:pt x="124" y="101"/>
                    </a:lnTo>
                    <a:lnTo>
                      <a:pt x="124" y="99"/>
                    </a:lnTo>
                    <a:lnTo>
                      <a:pt x="103" y="75"/>
                    </a:lnTo>
                    <a:lnTo>
                      <a:pt x="101" y="75"/>
                    </a:lnTo>
                    <a:lnTo>
                      <a:pt x="98" y="77"/>
                    </a:lnTo>
                    <a:lnTo>
                      <a:pt x="97" y="80"/>
                    </a:lnTo>
                    <a:lnTo>
                      <a:pt x="94" y="81"/>
                    </a:lnTo>
                    <a:lnTo>
                      <a:pt x="90" y="82"/>
                    </a:lnTo>
                    <a:lnTo>
                      <a:pt x="83" y="82"/>
                    </a:lnTo>
                    <a:lnTo>
                      <a:pt x="66" y="75"/>
                    </a:lnTo>
                    <a:lnTo>
                      <a:pt x="37" y="67"/>
                    </a:lnTo>
                    <a:lnTo>
                      <a:pt x="37" y="51"/>
                    </a:lnTo>
                    <a:lnTo>
                      <a:pt x="36" y="45"/>
                    </a:lnTo>
                    <a:lnTo>
                      <a:pt x="31" y="34"/>
                    </a:lnTo>
                    <a:lnTo>
                      <a:pt x="30" y="32"/>
                    </a:lnTo>
                    <a:lnTo>
                      <a:pt x="30" y="29"/>
                    </a:lnTo>
                    <a:lnTo>
                      <a:pt x="31" y="28"/>
                    </a:lnTo>
                    <a:lnTo>
                      <a:pt x="33" y="25"/>
                    </a:lnTo>
                    <a:lnTo>
                      <a:pt x="34" y="25"/>
                    </a:lnTo>
                    <a:lnTo>
                      <a:pt x="30" y="17"/>
                    </a:lnTo>
                    <a:lnTo>
                      <a:pt x="6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0" y="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43" name="Freeform 3487">
                <a:extLst>
                  <a:ext uri="{FF2B5EF4-FFF2-40B4-BE49-F238E27FC236}">
                    <a16:creationId xmlns:a16="http://schemas.microsoft.com/office/drawing/2014/main" id="{4B2A37D1-5F91-3A9B-9275-3B5F77C396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2" y="1865"/>
                <a:ext cx="99" cy="42"/>
              </a:xfrm>
              <a:custGeom>
                <a:avLst/>
                <a:gdLst>
                  <a:gd name="T0" fmla="*/ 0 w 398"/>
                  <a:gd name="T1" fmla="*/ 112 h 169"/>
                  <a:gd name="T2" fmla="*/ 7 w 398"/>
                  <a:gd name="T3" fmla="*/ 127 h 169"/>
                  <a:gd name="T4" fmla="*/ 13 w 398"/>
                  <a:gd name="T5" fmla="*/ 126 h 169"/>
                  <a:gd name="T6" fmla="*/ 23 w 398"/>
                  <a:gd name="T7" fmla="*/ 116 h 169"/>
                  <a:gd name="T8" fmla="*/ 25 w 398"/>
                  <a:gd name="T9" fmla="*/ 115 h 169"/>
                  <a:gd name="T10" fmla="*/ 48 w 398"/>
                  <a:gd name="T11" fmla="*/ 112 h 169"/>
                  <a:gd name="T12" fmla="*/ 46 w 398"/>
                  <a:gd name="T13" fmla="*/ 108 h 169"/>
                  <a:gd name="T14" fmla="*/ 48 w 398"/>
                  <a:gd name="T15" fmla="*/ 105 h 169"/>
                  <a:gd name="T16" fmla="*/ 53 w 398"/>
                  <a:gd name="T17" fmla="*/ 112 h 169"/>
                  <a:gd name="T18" fmla="*/ 59 w 398"/>
                  <a:gd name="T19" fmla="*/ 120 h 169"/>
                  <a:gd name="T20" fmla="*/ 70 w 398"/>
                  <a:gd name="T21" fmla="*/ 127 h 169"/>
                  <a:gd name="T22" fmla="*/ 104 w 398"/>
                  <a:gd name="T23" fmla="*/ 117 h 169"/>
                  <a:gd name="T24" fmla="*/ 108 w 398"/>
                  <a:gd name="T25" fmla="*/ 116 h 169"/>
                  <a:gd name="T26" fmla="*/ 112 w 398"/>
                  <a:gd name="T27" fmla="*/ 95 h 169"/>
                  <a:gd name="T28" fmla="*/ 111 w 398"/>
                  <a:gd name="T29" fmla="*/ 91 h 169"/>
                  <a:gd name="T30" fmla="*/ 116 w 398"/>
                  <a:gd name="T31" fmla="*/ 87 h 169"/>
                  <a:gd name="T32" fmla="*/ 127 w 398"/>
                  <a:gd name="T33" fmla="*/ 109 h 169"/>
                  <a:gd name="T34" fmla="*/ 129 w 398"/>
                  <a:gd name="T35" fmla="*/ 116 h 169"/>
                  <a:gd name="T36" fmla="*/ 133 w 398"/>
                  <a:gd name="T37" fmla="*/ 117 h 169"/>
                  <a:gd name="T38" fmla="*/ 140 w 398"/>
                  <a:gd name="T39" fmla="*/ 126 h 169"/>
                  <a:gd name="T40" fmla="*/ 139 w 398"/>
                  <a:gd name="T41" fmla="*/ 130 h 169"/>
                  <a:gd name="T42" fmla="*/ 136 w 398"/>
                  <a:gd name="T43" fmla="*/ 144 h 169"/>
                  <a:gd name="T44" fmla="*/ 171 w 398"/>
                  <a:gd name="T45" fmla="*/ 154 h 169"/>
                  <a:gd name="T46" fmla="*/ 179 w 398"/>
                  <a:gd name="T47" fmla="*/ 152 h 169"/>
                  <a:gd name="T48" fmla="*/ 204 w 398"/>
                  <a:gd name="T49" fmla="*/ 155 h 169"/>
                  <a:gd name="T50" fmla="*/ 231 w 398"/>
                  <a:gd name="T51" fmla="*/ 165 h 169"/>
                  <a:gd name="T52" fmla="*/ 233 w 398"/>
                  <a:gd name="T53" fmla="*/ 167 h 169"/>
                  <a:gd name="T54" fmla="*/ 239 w 398"/>
                  <a:gd name="T55" fmla="*/ 167 h 169"/>
                  <a:gd name="T56" fmla="*/ 240 w 398"/>
                  <a:gd name="T57" fmla="*/ 164 h 169"/>
                  <a:gd name="T58" fmla="*/ 239 w 398"/>
                  <a:gd name="T59" fmla="*/ 155 h 169"/>
                  <a:gd name="T60" fmla="*/ 233 w 398"/>
                  <a:gd name="T61" fmla="*/ 145 h 169"/>
                  <a:gd name="T62" fmla="*/ 238 w 398"/>
                  <a:gd name="T63" fmla="*/ 133 h 169"/>
                  <a:gd name="T64" fmla="*/ 236 w 398"/>
                  <a:gd name="T65" fmla="*/ 126 h 169"/>
                  <a:gd name="T66" fmla="*/ 231 w 398"/>
                  <a:gd name="T67" fmla="*/ 115 h 169"/>
                  <a:gd name="T68" fmla="*/ 233 w 398"/>
                  <a:gd name="T69" fmla="*/ 111 h 169"/>
                  <a:gd name="T70" fmla="*/ 236 w 398"/>
                  <a:gd name="T71" fmla="*/ 109 h 169"/>
                  <a:gd name="T72" fmla="*/ 224 w 398"/>
                  <a:gd name="T73" fmla="*/ 87 h 169"/>
                  <a:gd name="T74" fmla="*/ 221 w 398"/>
                  <a:gd name="T75" fmla="*/ 70 h 169"/>
                  <a:gd name="T76" fmla="*/ 231 w 398"/>
                  <a:gd name="T77" fmla="*/ 66 h 169"/>
                  <a:gd name="T78" fmla="*/ 233 w 398"/>
                  <a:gd name="T79" fmla="*/ 57 h 169"/>
                  <a:gd name="T80" fmla="*/ 252 w 398"/>
                  <a:gd name="T81" fmla="*/ 53 h 169"/>
                  <a:gd name="T82" fmla="*/ 291 w 398"/>
                  <a:gd name="T83" fmla="*/ 39 h 169"/>
                  <a:gd name="T84" fmla="*/ 296 w 398"/>
                  <a:gd name="T85" fmla="*/ 35 h 169"/>
                  <a:gd name="T86" fmla="*/ 302 w 398"/>
                  <a:gd name="T87" fmla="*/ 31 h 169"/>
                  <a:gd name="T88" fmla="*/ 306 w 398"/>
                  <a:gd name="T89" fmla="*/ 32 h 169"/>
                  <a:gd name="T90" fmla="*/ 310 w 398"/>
                  <a:gd name="T91" fmla="*/ 34 h 169"/>
                  <a:gd name="T92" fmla="*/ 316 w 398"/>
                  <a:gd name="T93" fmla="*/ 32 h 169"/>
                  <a:gd name="T94" fmla="*/ 324 w 398"/>
                  <a:gd name="T95" fmla="*/ 31 h 169"/>
                  <a:gd name="T96" fmla="*/ 320 w 398"/>
                  <a:gd name="T97" fmla="*/ 20 h 169"/>
                  <a:gd name="T98" fmla="*/ 323 w 398"/>
                  <a:gd name="T99" fmla="*/ 10 h 169"/>
                  <a:gd name="T100" fmla="*/ 333 w 398"/>
                  <a:gd name="T101" fmla="*/ 2 h 169"/>
                  <a:gd name="T102" fmla="*/ 348 w 398"/>
                  <a:gd name="T103" fmla="*/ 0 h 169"/>
                  <a:gd name="T104" fmla="*/ 362 w 398"/>
                  <a:gd name="T105" fmla="*/ 2 h 169"/>
                  <a:gd name="T106" fmla="*/ 394 w 398"/>
                  <a:gd name="T107" fmla="*/ 4 h 1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98" h="169">
                    <a:moveTo>
                      <a:pt x="2" y="102"/>
                    </a:moveTo>
                    <a:lnTo>
                      <a:pt x="0" y="112"/>
                    </a:lnTo>
                    <a:lnTo>
                      <a:pt x="0" y="124"/>
                    </a:lnTo>
                    <a:lnTo>
                      <a:pt x="7" y="127"/>
                    </a:lnTo>
                    <a:lnTo>
                      <a:pt x="10" y="127"/>
                    </a:lnTo>
                    <a:lnTo>
                      <a:pt x="13" y="126"/>
                    </a:lnTo>
                    <a:lnTo>
                      <a:pt x="20" y="117"/>
                    </a:lnTo>
                    <a:lnTo>
                      <a:pt x="23" y="116"/>
                    </a:lnTo>
                    <a:lnTo>
                      <a:pt x="24" y="116"/>
                    </a:lnTo>
                    <a:lnTo>
                      <a:pt x="25" y="115"/>
                    </a:lnTo>
                    <a:lnTo>
                      <a:pt x="46" y="112"/>
                    </a:lnTo>
                    <a:lnTo>
                      <a:pt x="48" y="112"/>
                    </a:lnTo>
                    <a:lnTo>
                      <a:pt x="48" y="111"/>
                    </a:lnTo>
                    <a:lnTo>
                      <a:pt x="46" y="108"/>
                    </a:lnTo>
                    <a:lnTo>
                      <a:pt x="46" y="107"/>
                    </a:lnTo>
                    <a:lnTo>
                      <a:pt x="48" y="105"/>
                    </a:lnTo>
                    <a:lnTo>
                      <a:pt x="53" y="108"/>
                    </a:lnTo>
                    <a:lnTo>
                      <a:pt x="53" y="112"/>
                    </a:lnTo>
                    <a:lnTo>
                      <a:pt x="56" y="117"/>
                    </a:lnTo>
                    <a:lnTo>
                      <a:pt x="59" y="120"/>
                    </a:lnTo>
                    <a:lnTo>
                      <a:pt x="69" y="127"/>
                    </a:lnTo>
                    <a:lnTo>
                      <a:pt x="70" y="127"/>
                    </a:lnTo>
                    <a:lnTo>
                      <a:pt x="73" y="126"/>
                    </a:lnTo>
                    <a:lnTo>
                      <a:pt x="104" y="117"/>
                    </a:lnTo>
                    <a:lnTo>
                      <a:pt x="104" y="116"/>
                    </a:lnTo>
                    <a:lnTo>
                      <a:pt x="108" y="116"/>
                    </a:lnTo>
                    <a:lnTo>
                      <a:pt x="113" y="102"/>
                    </a:lnTo>
                    <a:lnTo>
                      <a:pt x="112" y="95"/>
                    </a:lnTo>
                    <a:lnTo>
                      <a:pt x="111" y="92"/>
                    </a:lnTo>
                    <a:lnTo>
                      <a:pt x="111" y="91"/>
                    </a:lnTo>
                    <a:lnTo>
                      <a:pt x="113" y="88"/>
                    </a:lnTo>
                    <a:lnTo>
                      <a:pt x="116" y="87"/>
                    </a:lnTo>
                    <a:lnTo>
                      <a:pt x="122" y="92"/>
                    </a:lnTo>
                    <a:lnTo>
                      <a:pt x="127" y="109"/>
                    </a:lnTo>
                    <a:lnTo>
                      <a:pt x="127" y="115"/>
                    </a:lnTo>
                    <a:lnTo>
                      <a:pt x="129" y="116"/>
                    </a:lnTo>
                    <a:lnTo>
                      <a:pt x="129" y="119"/>
                    </a:lnTo>
                    <a:lnTo>
                      <a:pt x="133" y="117"/>
                    </a:lnTo>
                    <a:lnTo>
                      <a:pt x="135" y="120"/>
                    </a:lnTo>
                    <a:lnTo>
                      <a:pt x="140" y="126"/>
                    </a:lnTo>
                    <a:lnTo>
                      <a:pt x="140" y="127"/>
                    </a:lnTo>
                    <a:lnTo>
                      <a:pt x="139" y="130"/>
                    </a:lnTo>
                    <a:lnTo>
                      <a:pt x="136" y="140"/>
                    </a:lnTo>
                    <a:lnTo>
                      <a:pt x="136" y="144"/>
                    </a:lnTo>
                    <a:lnTo>
                      <a:pt x="137" y="144"/>
                    </a:lnTo>
                    <a:lnTo>
                      <a:pt x="171" y="154"/>
                    </a:lnTo>
                    <a:lnTo>
                      <a:pt x="178" y="154"/>
                    </a:lnTo>
                    <a:lnTo>
                      <a:pt x="179" y="152"/>
                    </a:lnTo>
                    <a:lnTo>
                      <a:pt x="197" y="152"/>
                    </a:lnTo>
                    <a:lnTo>
                      <a:pt x="204" y="155"/>
                    </a:lnTo>
                    <a:lnTo>
                      <a:pt x="231" y="161"/>
                    </a:lnTo>
                    <a:lnTo>
                      <a:pt x="231" y="165"/>
                    </a:lnTo>
                    <a:lnTo>
                      <a:pt x="232" y="167"/>
                    </a:lnTo>
                    <a:lnTo>
                      <a:pt x="233" y="167"/>
                    </a:lnTo>
                    <a:lnTo>
                      <a:pt x="236" y="169"/>
                    </a:lnTo>
                    <a:lnTo>
                      <a:pt x="239" y="167"/>
                    </a:lnTo>
                    <a:lnTo>
                      <a:pt x="240" y="167"/>
                    </a:lnTo>
                    <a:lnTo>
                      <a:pt x="240" y="164"/>
                    </a:lnTo>
                    <a:lnTo>
                      <a:pt x="242" y="161"/>
                    </a:lnTo>
                    <a:lnTo>
                      <a:pt x="239" y="155"/>
                    </a:lnTo>
                    <a:lnTo>
                      <a:pt x="236" y="154"/>
                    </a:lnTo>
                    <a:lnTo>
                      <a:pt x="233" y="145"/>
                    </a:lnTo>
                    <a:lnTo>
                      <a:pt x="236" y="143"/>
                    </a:lnTo>
                    <a:lnTo>
                      <a:pt x="238" y="133"/>
                    </a:lnTo>
                    <a:lnTo>
                      <a:pt x="238" y="129"/>
                    </a:lnTo>
                    <a:lnTo>
                      <a:pt x="236" y="126"/>
                    </a:lnTo>
                    <a:lnTo>
                      <a:pt x="235" y="124"/>
                    </a:lnTo>
                    <a:lnTo>
                      <a:pt x="231" y="115"/>
                    </a:lnTo>
                    <a:lnTo>
                      <a:pt x="231" y="112"/>
                    </a:lnTo>
                    <a:lnTo>
                      <a:pt x="233" y="111"/>
                    </a:lnTo>
                    <a:lnTo>
                      <a:pt x="235" y="111"/>
                    </a:lnTo>
                    <a:lnTo>
                      <a:pt x="236" y="109"/>
                    </a:lnTo>
                    <a:lnTo>
                      <a:pt x="229" y="95"/>
                    </a:lnTo>
                    <a:lnTo>
                      <a:pt x="224" y="87"/>
                    </a:lnTo>
                    <a:lnTo>
                      <a:pt x="221" y="76"/>
                    </a:lnTo>
                    <a:lnTo>
                      <a:pt x="221" y="70"/>
                    </a:lnTo>
                    <a:lnTo>
                      <a:pt x="222" y="70"/>
                    </a:lnTo>
                    <a:lnTo>
                      <a:pt x="231" y="66"/>
                    </a:lnTo>
                    <a:lnTo>
                      <a:pt x="231" y="60"/>
                    </a:lnTo>
                    <a:lnTo>
                      <a:pt x="233" y="57"/>
                    </a:lnTo>
                    <a:lnTo>
                      <a:pt x="236" y="57"/>
                    </a:lnTo>
                    <a:lnTo>
                      <a:pt x="252" y="53"/>
                    </a:lnTo>
                    <a:lnTo>
                      <a:pt x="271" y="44"/>
                    </a:lnTo>
                    <a:lnTo>
                      <a:pt x="291" y="39"/>
                    </a:lnTo>
                    <a:lnTo>
                      <a:pt x="296" y="37"/>
                    </a:lnTo>
                    <a:lnTo>
                      <a:pt x="296" y="35"/>
                    </a:lnTo>
                    <a:lnTo>
                      <a:pt x="298" y="35"/>
                    </a:lnTo>
                    <a:lnTo>
                      <a:pt x="302" y="31"/>
                    </a:lnTo>
                    <a:lnTo>
                      <a:pt x="305" y="31"/>
                    </a:lnTo>
                    <a:lnTo>
                      <a:pt x="306" y="32"/>
                    </a:lnTo>
                    <a:lnTo>
                      <a:pt x="309" y="32"/>
                    </a:lnTo>
                    <a:lnTo>
                      <a:pt x="310" y="34"/>
                    </a:lnTo>
                    <a:lnTo>
                      <a:pt x="312" y="34"/>
                    </a:lnTo>
                    <a:lnTo>
                      <a:pt x="316" y="32"/>
                    </a:lnTo>
                    <a:lnTo>
                      <a:pt x="323" y="31"/>
                    </a:lnTo>
                    <a:lnTo>
                      <a:pt x="324" y="31"/>
                    </a:lnTo>
                    <a:lnTo>
                      <a:pt x="326" y="28"/>
                    </a:lnTo>
                    <a:lnTo>
                      <a:pt x="320" y="20"/>
                    </a:lnTo>
                    <a:lnTo>
                      <a:pt x="320" y="18"/>
                    </a:lnTo>
                    <a:lnTo>
                      <a:pt x="323" y="10"/>
                    </a:lnTo>
                    <a:lnTo>
                      <a:pt x="326" y="4"/>
                    </a:lnTo>
                    <a:lnTo>
                      <a:pt x="333" y="2"/>
                    </a:lnTo>
                    <a:lnTo>
                      <a:pt x="348" y="2"/>
                    </a:lnTo>
                    <a:lnTo>
                      <a:pt x="348" y="0"/>
                    </a:lnTo>
                    <a:lnTo>
                      <a:pt x="352" y="0"/>
                    </a:lnTo>
                    <a:lnTo>
                      <a:pt x="362" y="2"/>
                    </a:lnTo>
                    <a:lnTo>
                      <a:pt x="391" y="3"/>
                    </a:lnTo>
                    <a:lnTo>
                      <a:pt x="394" y="4"/>
                    </a:lnTo>
                    <a:lnTo>
                      <a:pt x="398" y="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44" name="Freeform 3488">
                <a:extLst>
                  <a:ext uri="{FF2B5EF4-FFF2-40B4-BE49-F238E27FC236}">
                    <a16:creationId xmlns:a16="http://schemas.microsoft.com/office/drawing/2014/main" id="{862C5463-02AA-D651-E5EA-431A341EE4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3" y="1866"/>
                <a:ext cx="25" cy="84"/>
              </a:xfrm>
              <a:custGeom>
                <a:avLst/>
                <a:gdLst>
                  <a:gd name="T0" fmla="*/ 33 w 100"/>
                  <a:gd name="T1" fmla="*/ 4 h 333"/>
                  <a:gd name="T2" fmla="*/ 15 w 100"/>
                  <a:gd name="T3" fmla="*/ 9 h 333"/>
                  <a:gd name="T4" fmla="*/ 8 w 100"/>
                  <a:gd name="T5" fmla="*/ 16 h 333"/>
                  <a:gd name="T6" fmla="*/ 5 w 100"/>
                  <a:gd name="T7" fmla="*/ 52 h 333"/>
                  <a:gd name="T8" fmla="*/ 11 w 100"/>
                  <a:gd name="T9" fmla="*/ 57 h 333"/>
                  <a:gd name="T10" fmla="*/ 24 w 100"/>
                  <a:gd name="T11" fmla="*/ 69 h 333"/>
                  <a:gd name="T12" fmla="*/ 38 w 100"/>
                  <a:gd name="T13" fmla="*/ 67 h 333"/>
                  <a:gd name="T14" fmla="*/ 64 w 100"/>
                  <a:gd name="T15" fmla="*/ 59 h 333"/>
                  <a:gd name="T16" fmla="*/ 78 w 100"/>
                  <a:gd name="T17" fmla="*/ 55 h 333"/>
                  <a:gd name="T18" fmla="*/ 98 w 100"/>
                  <a:gd name="T19" fmla="*/ 60 h 333"/>
                  <a:gd name="T20" fmla="*/ 99 w 100"/>
                  <a:gd name="T21" fmla="*/ 66 h 333"/>
                  <a:gd name="T22" fmla="*/ 98 w 100"/>
                  <a:gd name="T23" fmla="*/ 73 h 333"/>
                  <a:gd name="T24" fmla="*/ 100 w 100"/>
                  <a:gd name="T25" fmla="*/ 100 h 333"/>
                  <a:gd name="T26" fmla="*/ 96 w 100"/>
                  <a:gd name="T27" fmla="*/ 101 h 333"/>
                  <a:gd name="T28" fmla="*/ 92 w 100"/>
                  <a:gd name="T29" fmla="*/ 105 h 333"/>
                  <a:gd name="T30" fmla="*/ 89 w 100"/>
                  <a:gd name="T31" fmla="*/ 110 h 333"/>
                  <a:gd name="T32" fmla="*/ 88 w 100"/>
                  <a:gd name="T33" fmla="*/ 116 h 333"/>
                  <a:gd name="T34" fmla="*/ 72 w 100"/>
                  <a:gd name="T35" fmla="*/ 119 h 333"/>
                  <a:gd name="T36" fmla="*/ 50 w 100"/>
                  <a:gd name="T37" fmla="*/ 124 h 333"/>
                  <a:gd name="T38" fmla="*/ 47 w 100"/>
                  <a:gd name="T39" fmla="*/ 126 h 333"/>
                  <a:gd name="T40" fmla="*/ 39 w 100"/>
                  <a:gd name="T41" fmla="*/ 129 h 333"/>
                  <a:gd name="T42" fmla="*/ 35 w 100"/>
                  <a:gd name="T43" fmla="*/ 131 h 333"/>
                  <a:gd name="T44" fmla="*/ 33 w 100"/>
                  <a:gd name="T45" fmla="*/ 137 h 333"/>
                  <a:gd name="T46" fmla="*/ 32 w 100"/>
                  <a:gd name="T47" fmla="*/ 143 h 333"/>
                  <a:gd name="T48" fmla="*/ 33 w 100"/>
                  <a:gd name="T49" fmla="*/ 147 h 333"/>
                  <a:gd name="T50" fmla="*/ 38 w 100"/>
                  <a:gd name="T51" fmla="*/ 151 h 333"/>
                  <a:gd name="T52" fmla="*/ 43 w 100"/>
                  <a:gd name="T53" fmla="*/ 155 h 333"/>
                  <a:gd name="T54" fmla="*/ 49 w 100"/>
                  <a:gd name="T55" fmla="*/ 160 h 333"/>
                  <a:gd name="T56" fmla="*/ 50 w 100"/>
                  <a:gd name="T57" fmla="*/ 164 h 333"/>
                  <a:gd name="T58" fmla="*/ 49 w 100"/>
                  <a:gd name="T59" fmla="*/ 167 h 333"/>
                  <a:gd name="T60" fmla="*/ 43 w 100"/>
                  <a:gd name="T61" fmla="*/ 171 h 333"/>
                  <a:gd name="T62" fmla="*/ 39 w 100"/>
                  <a:gd name="T63" fmla="*/ 176 h 333"/>
                  <a:gd name="T64" fmla="*/ 40 w 100"/>
                  <a:gd name="T65" fmla="*/ 184 h 333"/>
                  <a:gd name="T66" fmla="*/ 43 w 100"/>
                  <a:gd name="T67" fmla="*/ 189 h 333"/>
                  <a:gd name="T68" fmla="*/ 49 w 100"/>
                  <a:gd name="T69" fmla="*/ 193 h 333"/>
                  <a:gd name="T70" fmla="*/ 47 w 100"/>
                  <a:gd name="T71" fmla="*/ 220 h 333"/>
                  <a:gd name="T72" fmla="*/ 43 w 100"/>
                  <a:gd name="T73" fmla="*/ 227 h 333"/>
                  <a:gd name="T74" fmla="*/ 31 w 100"/>
                  <a:gd name="T75" fmla="*/ 242 h 333"/>
                  <a:gd name="T76" fmla="*/ 28 w 100"/>
                  <a:gd name="T77" fmla="*/ 244 h 333"/>
                  <a:gd name="T78" fmla="*/ 21 w 100"/>
                  <a:gd name="T79" fmla="*/ 254 h 333"/>
                  <a:gd name="T80" fmla="*/ 4 w 100"/>
                  <a:gd name="T81" fmla="*/ 277 h 333"/>
                  <a:gd name="T82" fmla="*/ 0 w 100"/>
                  <a:gd name="T83" fmla="*/ 281 h 333"/>
                  <a:gd name="T84" fmla="*/ 12 w 100"/>
                  <a:gd name="T85" fmla="*/ 299 h 333"/>
                  <a:gd name="T86" fmla="*/ 35 w 100"/>
                  <a:gd name="T87" fmla="*/ 314 h 333"/>
                  <a:gd name="T88" fmla="*/ 33 w 100"/>
                  <a:gd name="T89" fmla="*/ 320 h 333"/>
                  <a:gd name="T90" fmla="*/ 43 w 100"/>
                  <a:gd name="T91" fmla="*/ 330 h 333"/>
                  <a:gd name="T92" fmla="*/ 57 w 100"/>
                  <a:gd name="T93" fmla="*/ 333 h 3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00" h="333">
                    <a:moveTo>
                      <a:pt x="33" y="0"/>
                    </a:moveTo>
                    <a:lnTo>
                      <a:pt x="33" y="4"/>
                    </a:lnTo>
                    <a:lnTo>
                      <a:pt x="32" y="4"/>
                    </a:lnTo>
                    <a:lnTo>
                      <a:pt x="15" y="9"/>
                    </a:lnTo>
                    <a:lnTo>
                      <a:pt x="7" y="13"/>
                    </a:lnTo>
                    <a:lnTo>
                      <a:pt x="8" y="16"/>
                    </a:lnTo>
                    <a:lnTo>
                      <a:pt x="5" y="28"/>
                    </a:lnTo>
                    <a:lnTo>
                      <a:pt x="5" y="52"/>
                    </a:lnTo>
                    <a:lnTo>
                      <a:pt x="7" y="56"/>
                    </a:lnTo>
                    <a:lnTo>
                      <a:pt x="11" y="57"/>
                    </a:lnTo>
                    <a:lnTo>
                      <a:pt x="22" y="69"/>
                    </a:lnTo>
                    <a:lnTo>
                      <a:pt x="24" y="69"/>
                    </a:lnTo>
                    <a:lnTo>
                      <a:pt x="32" y="67"/>
                    </a:lnTo>
                    <a:lnTo>
                      <a:pt x="38" y="67"/>
                    </a:lnTo>
                    <a:lnTo>
                      <a:pt x="63" y="59"/>
                    </a:lnTo>
                    <a:lnTo>
                      <a:pt x="64" y="59"/>
                    </a:lnTo>
                    <a:lnTo>
                      <a:pt x="71" y="55"/>
                    </a:lnTo>
                    <a:lnTo>
                      <a:pt x="78" y="55"/>
                    </a:lnTo>
                    <a:lnTo>
                      <a:pt x="96" y="60"/>
                    </a:lnTo>
                    <a:lnTo>
                      <a:pt x="98" y="60"/>
                    </a:lnTo>
                    <a:lnTo>
                      <a:pt x="100" y="62"/>
                    </a:lnTo>
                    <a:lnTo>
                      <a:pt x="99" y="66"/>
                    </a:lnTo>
                    <a:lnTo>
                      <a:pt x="99" y="67"/>
                    </a:lnTo>
                    <a:lnTo>
                      <a:pt x="98" y="73"/>
                    </a:lnTo>
                    <a:lnTo>
                      <a:pt x="99" y="97"/>
                    </a:lnTo>
                    <a:lnTo>
                      <a:pt x="100" y="100"/>
                    </a:lnTo>
                    <a:lnTo>
                      <a:pt x="99" y="100"/>
                    </a:lnTo>
                    <a:lnTo>
                      <a:pt x="96" y="101"/>
                    </a:lnTo>
                    <a:lnTo>
                      <a:pt x="95" y="104"/>
                    </a:lnTo>
                    <a:lnTo>
                      <a:pt x="92" y="105"/>
                    </a:lnTo>
                    <a:lnTo>
                      <a:pt x="91" y="109"/>
                    </a:lnTo>
                    <a:lnTo>
                      <a:pt x="89" y="110"/>
                    </a:lnTo>
                    <a:lnTo>
                      <a:pt x="88" y="113"/>
                    </a:lnTo>
                    <a:lnTo>
                      <a:pt x="88" y="116"/>
                    </a:lnTo>
                    <a:lnTo>
                      <a:pt x="85" y="119"/>
                    </a:lnTo>
                    <a:lnTo>
                      <a:pt x="72" y="119"/>
                    </a:lnTo>
                    <a:lnTo>
                      <a:pt x="53" y="123"/>
                    </a:lnTo>
                    <a:lnTo>
                      <a:pt x="50" y="124"/>
                    </a:lnTo>
                    <a:lnTo>
                      <a:pt x="49" y="126"/>
                    </a:lnTo>
                    <a:lnTo>
                      <a:pt x="47" y="126"/>
                    </a:lnTo>
                    <a:lnTo>
                      <a:pt x="40" y="127"/>
                    </a:lnTo>
                    <a:lnTo>
                      <a:pt x="39" y="129"/>
                    </a:lnTo>
                    <a:lnTo>
                      <a:pt x="38" y="129"/>
                    </a:lnTo>
                    <a:lnTo>
                      <a:pt x="35" y="131"/>
                    </a:lnTo>
                    <a:lnTo>
                      <a:pt x="35" y="133"/>
                    </a:lnTo>
                    <a:lnTo>
                      <a:pt x="33" y="137"/>
                    </a:lnTo>
                    <a:lnTo>
                      <a:pt x="33" y="140"/>
                    </a:lnTo>
                    <a:lnTo>
                      <a:pt x="32" y="143"/>
                    </a:lnTo>
                    <a:lnTo>
                      <a:pt x="33" y="145"/>
                    </a:lnTo>
                    <a:lnTo>
                      <a:pt x="33" y="147"/>
                    </a:lnTo>
                    <a:lnTo>
                      <a:pt x="35" y="150"/>
                    </a:lnTo>
                    <a:lnTo>
                      <a:pt x="38" y="151"/>
                    </a:lnTo>
                    <a:lnTo>
                      <a:pt x="40" y="154"/>
                    </a:lnTo>
                    <a:lnTo>
                      <a:pt x="43" y="155"/>
                    </a:lnTo>
                    <a:lnTo>
                      <a:pt x="47" y="158"/>
                    </a:lnTo>
                    <a:lnTo>
                      <a:pt x="49" y="160"/>
                    </a:lnTo>
                    <a:lnTo>
                      <a:pt x="49" y="161"/>
                    </a:lnTo>
                    <a:lnTo>
                      <a:pt x="50" y="164"/>
                    </a:lnTo>
                    <a:lnTo>
                      <a:pt x="49" y="165"/>
                    </a:lnTo>
                    <a:lnTo>
                      <a:pt x="49" y="167"/>
                    </a:lnTo>
                    <a:lnTo>
                      <a:pt x="45" y="171"/>
                    </a:lnTo>
                    <a:lnTo>
                      <a:pt x="43" y="171"/>
                    </a:lnTo>
                    <a:lnTo>
                      <a:pt x="42" y="175"/>
                    </a:lnTo>
                    <a:lnTo>
                      <a:pt x="39" y="176"/>
                    </a:lnTo>
                    <a:lnTo>
                      <a:pt x="39" y="182"/>
                    </a:lnTo>
                    <a:lnTo>
                      <a:pt x="40" y="184"/>
                    </a:lnTo>
                    <a:lnTo>
                      <a:pt x="42" y="186"/>
                    </a:lnTo>
                    <a:lnTo>
                      <a:pt x="43" y="189"/>
                    </a:lnTo>
                    <a:lnTo>
                      <a:pt x="47" y="191"/>
                    </a:lnTo>
                    <a:lnTo>
                      <a:pt x="49" y="193"/>
                    </a:lnTo>
                    <a:lnTo>
                      <a:pt x="49" y="215"/>
                    </a:lnTo>
                    <a:lnTo>
                      <a:pt x="47" y="220"/>
                    </a:lnTo>
                    <a:lnTo>
                      <a:pt x="47" y="222"/>
                    </a:lnTo>
                    <a:lnTo>
                      <a:pt x="43" y="227"/>
                    </a:lnTo>
                    <a:lnTo>
                      <a:pt x="42" y="229"/>
                    </a:lnTo>
                    <a:lnTo>
                      <a:pt x="31" y="242"/>
                    </a:lnTo>
                    <a:lnTo>
                      <a:pt x="31" y="243"/>
                    </a:lnTo>
                    <a:lnTo>
                      <a:pt x="28" y="244"/>
                    </a:lnTo>
                    <a:lnTo>
                      <a:pt x="21" y="253"/>
                    </a:lnTo>
                    <a:lnTo>
                      <a:pt x="21" y="254"/>
                    </a:lnTo>
                    <a:lnTo>
                      <a:pt x="7" y="274"/>
                    </a:lnTo>
                    <a:lnTo>
                      <a:pt x="4" y="277"/>
                    </a:lnTo>
                    <a:lnTo>
                      <a:pt x="0" y="280"/>
                    </a:lnTo>
                    <a:lnTo>
                      <a:pt x="0" y="281"/>
                    </a:lnTo>
                    <a:lnTo>
                      <a:pt x="3" y="284"/>
                    </a:lnTo>
                    <a:lnTo>
                      <a:pt x="12" y="299"/>
                    </a:lnTo>
                    <a:lnTo>
                      <a:pt x="29" y="310"/>
                    </a:lnTo>
                    <a:lnTo>
                      <a:pt x="35" y="314"/>
                    </a:lnTo>
                    <a:lnTo>
                      <a:pt x="33" y="316"/>
                    </a:lnTo>
                    <a:lnTo>
                      <a:pt x="33" y="320"/>
                    </a:lnTo>
                    <a:lnTo>
                      <a:pt x="42" y="330"/>
                    </a:lnTo>
                    <a:lnTo>
                      <a:pt x="43" y="330"/>
                    </a:lnTo>
                    <a:lnTo>
                      <a:pt x="45" y="331"/>
                    </a:lnTo>
                    <a:lnTo>
                      <a:pt x="57" y="33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45" name="Freeform 3489">
                <a:extLst>
                  <a:ext uri="{FF2B5EF4-FFF2-40B4-BE49-F238E27FC236}">
                    <a16:creationId xmlns:a16="http://schemas.microsoft.com/office/drawing/2014/main" id="{88CD0639-2EE3-B1DB-51A4-DF5017BA40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1" y="1858"/>
                <a:ext cx="29" cy="11"/>
              </a:xfrm>
              <a:custGeom>
                <a:avLst/>
                <a:gdLst>
                  <a:gd name="T0" fmla="*/ 0 w 115"/>
                  <a:gd name="T1" fmla="*/ 36 h 45"/>
                  <a:gd name="T2" fmla="*/ 2 w 115"/>
                  <a:gd name="T3" fmla="*/ 36 h 45"/>
                  <a:gd name="T4" fmla="*/ 7 w 115"/>
                  <a:gd name="T5" fmla="*/ 33 h 45"/>
                  <a:gd name="T6" fmla="*/ 14 w 115"/>
                  <a:gd name="T7" fmla="*/ 33 h 45"/>
                  <a:gd name="T8" fmla="*/ 23 w 115"/>
                  <a:gd name="T9" fmla="*/ 38 h 45"/>
                  <a:gd name="T10" fmla="*/ 37 w 115"/>
                  <a:gd name="T11" fmla="*/ 43 h 45"/>
                  <a:gd name="T12" fmla="*/ 59 w 115"/>
                  <a:gd name="T13" fmla="*/ 43 h 45"/>
                  <a:gd name="T14" fmla="*/ 60 w 115"/>
                  <a:gd name="T15" fmla="*/ 45 h 45"/>
                  <a:gd name="T16" fmla="*/ 63 w 115"/>
                  <a:gd name="T17" fmla="*/ 42 h 45"/>
                  <a:gd name="T18" fmla="*/ 58 w 115"/>
                  <a:gd name="T19" fmla="*/ 42 h 45"/>
                  <a:gd name="T20" fmla="*/ 53 w 115"/>
                  <a:gd name="T21" fmla="*/ 40 h 45"/>
                  <a:gd name="T22" fmla="*/ 52 w 115"/>
                  <a:gd name="T23" fmla="*/ 40 h 45"/>
                  <a:gd name="T24" fmla="*/ 51 w 115"/>
                  <a:gd name="T25" fmla="*/ 39 h 45"/>
                  <a:gd name="T26" fmla="*/ 51 w 115"/>
                  <a:gd name="T27" fmla="*/ 36 h 45"/>
                  <a:gd name="T28" fmla="*/ 53 w 115"/>
                  <a:gd name="T29" fmla="*/ 29 h 45"/>
                  <a:gd name="T30" fmla="*/ 59 w 115"/>
                  <a:gd name="T31" fmla="*/ 21 h 45"/>
                  <a:gd name="T32" fmla="*/ 59 w 115"/>
                  <a:gd name="T33" fmla="*/ 19 h 45"/>
                  <a:gd name="T34" fmla="*/ 60 w 115"/>
                  <a:gd name="T35" fmla="*/ 19 h 45"/>
                  <a:gd name="T36" fmla="*/ 73 w 115"/>
                  <a:gd name="T37" fmla="*/ 22 h 45"/>
                  <a:gd name="T38" fmla="*/ 79 w 115"/>
                  <a:gd name="T39" fmla="*/ 17 h 45"/>
                  <a:gd name="T40" fmla="*/ 82 w 115"/>
                  <a:gd name="T41" fmla="*/ 11 h 45"/>
                  <a:gd name="T42" fmla="*/ 86 w 115"/>
                  <a:gd name="T43" fmla="*/ 6 h 45"/>
                  <a:gd name="T44" fmla="*/ 92 w 115"/>
                  <a:gd name="T45" fmla="*/ 3 h 45"/>
                  <a:gd name="T46" fmla="*/ 108 w 115"/>
                  <a:gd name="T47" fmla="*/ 3 h 45"/>
                  <a:gd name="T48" fmla="*/ 111 w 115"/>
                  <a:gd name="T49" fmla="*/ 1 h 45"/>
                  <a:gd name="T50" fmla="*/ 112 w 115"/>
                  <a:gd name="T51" fmla="*/ 1 h 45"/>
                  <a:gd name="T52" fmla="*/ 113 w 115"/>
                  <a:gd name="T53" fmla="*/ 0 h 45"/>
                  <a:gd name="T54" fmla="*/ 115 w 115"/>
                  <a:gd name="T55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15" h="45">
                    <a:moveTo>
                      <a:pt x="0" y="36"/>
                    </a:moveTo>
                    <a:lnTo>
                      <a:pt x="2" y="36"/>
                    </a:lnTo>
                    <a:lnTo>
                      <a:pt x="7" y="33"/>
                    </a:lnTo>
                    <a:lnTo>
                      <a:pt x="14" y="33"/>
                    </a:lnTo>
                    <a:lnTo>
                      <a:pt x="23" y="38"/>
                    </a:lnTo>
                    <a:lnTo>
                      <a:pt x="37" y="43"/>
                    </a:lnTo>
                    <a:lnTo>
                      <a:pt x="59" y="43"/>
                    </a:lnTo>
                    <a:lnTo>
                      <a:pt x="60" y="45"/>
                    </a:lnTo>
                    <a:lnTo>
                      <a:pt x="63" y="42"/>
                    </a:lnTo>
                    <a:lnTo>
                      <a:pt x="58" y="42"/>
                    </a:lnTo>
                    <a:lnTo>
                      <a:pt x="53" y="40"/>
                    </a:lnTo>
                    <a:lnTo>
                      <a:pt x="52" y="40"/>
                    </a:lnTo>
                    <a:lnTo>
                      <a:pt x="51" y="39"/>
                    </a:lnTo>
                    <a:lnTo>
                      <a:pt x="51" y="36"/>
                    </a:lnTo>
                    <a:lnTo>
                      <a:pt x="53" y="29"/>
                    </a:lnTo>
                    <a:lnTo>
                      <a:pt x="59" y="21"/>
                    </a:lnTo>
                    <a:lnTo>
                      <a:pt x="59" y="19"/>
                    </a:lnTo>
                    <a:lnTo>
                      <a:pt x="60" y="19"/>
                    </a:lnTo>
                    <a:lnTo>
                      <a:pt x="73" y="22"/>
                    </a:lnTo>
                    <a:lnTo>
                      <a:pt x="79" y="17"/>
                    </a:lnTo>
                    <a:lnTo>
                      <a:pt x="82" y="11"/>
                    </a:lnTo>
                    <a:lnTo>
                      <a:pt x="86" y="6"/>
                    </a:lnTo>
                    <a:lnTo>
                      <a:pt x="92" y="3"/>
                    </a:lnTo>
                    <a:lnTo>
                      <a:pt x="108" y="3"/>
                    </a:lnTo>
                    <a:lnTo>
                      <a:pt x="111" y="1"/>
                    </a:lnTo>
                    <a:lnTo>
                      <a:pt x="112" y="1"/>
                    </a:lnTo>
                    <a:lnTo>
                      <a:pt x="113" y="0"/>
                    </a:lnTo>
                    <a:lnTo>
                      <a:pt x="115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46" name="Freeform 3490">
                <a:extLst>
                  <a:ext uri="{FF2B5EF4-FFF2-40B4-BE49-F238E27FC236}">
                    <a16:creationId xmlns:a16="http://schemas.microsoft.com/office/drawing/2014/main" id="{46582F48-E2F7-DF65-18FF-34C22F8C50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5" y="1841"/>
                <a:ext cx="6" cy="17"/>
              </a:xfrm>
              <a:custGeom>
                <a:avLst/>
                <a:gdLst>
                  <a:gd name="T0" fmla="*/ 20 w 24"/>
                  <a:gd name="T1" fmla="*/ 68 h 68"/>
                  <a:gd name="T2" fmla="*/ 21 w 24"/>
                  <a:gd name="T3" fmla="*/ 67 h 68"/>
                  <a:gd name="T4" fmla="*/ 21 w 24"/>
                  <a:gd name="T5" fmla="*/ 65 h 68"/>
                  <a:gd name="T6" fmla="*/ 23 w 24"/>
                  <a:gd name="T7" fmla="*/ 64 h 68"/>
                  <a:gd name="T8" fmla="*/ 21 w 24"/>
                  <a:gd name="T9" fmla="*/ 64 h 68"/>
                  <a:gd name="T10" fmla="*/ 21 w 24"/>
                  <a:gd name="T11" fmla="*/ 62 h 68"/>
                  <a:gd name="T12" fmla="*/ 18 w 24"/>
                  <a:gd name="T13" fmla="*/ 61 h 68"/>
                  <a:gd name="T14" fmla="*/ 10 w 24"/>
                  <a:gd name="T15" fmla="*/ 54 h 68"/>
                  <a:gd name="T16" fmla="*/ 4 w 24"/>
                  <a:gd name="T17" fmla="*/ 47 h 68"/>
                  <a:gd name="T18" fmla="*/ 2 w 24"/>
                  <a:gd name="T19" fmla="*/ 37 h 68"/>
                  <a:gd name="T20" fmla="*/ 0 w 24"/>
                  <a:gd name="T21" fmla="*/ 36 h 68"/>
                  <a:gd name="T22" fmla="*/ 2 w 24"/>
                  <a:gd name="T23" fmla="*/ 34 h 68"/>
                  <a:gd name="T24" fmla="*/ 20 w 24"/>
                  <a:gd name="T25" fmla="*/ 25 h 68"/>
                  <a:gd name="T26" fmla="*/ 21 w 24"/>
                  <a:gd name="T27" fmla="*/ 25 h 68"/>
                  <a:gd name="T28" fmla="*/ 21 w 24"/>
                  <a:gd name="T29" fmla="*/ 22 h 68"/>
                  <a:gd name="T30" fmla="*/ 23 w 24"/>
                  <a:gd name="T31" fmla="*/ 22 h 68"/>
                  <a:gd name="T32" fmla="*/ 23 w 24"/>
                  <a:gd name="T33" fmla="*/ 13 h 68"/>
                  <a:gd name="T34" fmla="*/ 24 w 24"/>
                  <a:gd name="T35" fmla="*/ 12 h 68"/>
                  <a:gd name="T36" fmla="*/ 11 w 24"/>
                  <a:gd name="T37" fmla="*/ 0 h 68"/>
                  <a:gd name="T38" fmla="*/ 10 w 24"/>
                  <a:gd name="T39" fmla="*/ 1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4" h="68">
                    <a:moveTo>
                      <a:pt x="20" y="68"/>
                    </a:moveTo>
                    <a:lnTo>
                      <a:pt x="21" y="67"/>
                    </a:lnTo>
                    <a:lnTo>
                      <a:pt x="21" y="65"/>
                    </a:lnTo>
                    <a:lnTo>
                      <a:pt x="23" y="64"/>
                    </a:lnTo>
                    <a:lnTo>
                      <a:pt x="21" y="64"/>
                    </a:lnTo>
                    <a:lnTo>
                      <a:pt x="21" y="62"/>
                    </a:lnTo>
                    <a:lnTo>
                      <a:pt x="18" y="61"/>
                    </a:lnTo>
                    <a:lnTo>
                      <a:pt x="10" y="54"/>
                    </a:lnTo>
                    <a:lnTo>
                      <a:pt x="4" y="47"/>
                    </a:lnTo>
                    <a:lnTo>
                      <a:pt x="2" y="37"/>
                    </a:lnTo>
                    <a:lnTo>
                      <a:pt x="0" y="36"/>
                    </a:lnTo>
                    <a:lnTo>
                      <a:pt x="2" y="34"/>
                    </a:lnTo>
                    <a:lnTo>
                      <a:pt x="20" y="25"/>
                    </a:lnTo>
                    <a:lnTo>
                      <a:pt x="21" y="25"/>
                    </a:lnTo>
                    <a:lnTo>
                      <a:pt x="21" y="22"/>
                    </a:lnTo>
                    <a:lnTo>
                      <a:pt x="23" y="22"/>
                    </a:lnTo>
                    <a:lnTo>
                      <a:pt x="23" y="13"/>
                    </a:lnTo>
                    <a:lnTo>
                      <a:pt x="24" y="12"/>
                    </a:lnTo>
                    <a:lnTo>
                      <a:pt x="11" y="0"/>
                    </a:lnTo>
                    <a:lnTo>
                      <a:pt x="10" y="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47" name="Freeform 3491">
                <a:extLst>
                  <a:ext uri="{FF2B5EF4-FFF2-40B4-BE49-F238E27FC236}">
                    <a16:creationId xmlns:a16="http://schemas.microsoft.com/office/drawing/2014/main" id="{E8600DA7-59BF-C25A-F9D1-4FE81F240E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0" y="1856"/>
                <a:ext cx="50" cy="18"/>
              </a:xfrm>
              <a:custGeom>
                <a:avLst/>
                <a:gdLst>
                  <a:gd name="T0" fmla="*/ 200 w 200"/>
                  <a:gd name="T1" fmla="*/ 5 h 72"/>
                  <a:gd name="T2" fmla="*/ 194 w 200"/>
                  <a:gd name="T3" fmla="*/ 0 h 72"/>
                  <a:gd name="T4" fmla="*/ 187 w 200"/>
                  <a:gd name="T5" fmla="*/ 0 h 72"/>
                  <a:gd name="T6" fmla="*/ 187 w 200"/>
                  <a:gd name="T7" fmla="*/ 1 h 72"/>
                  <a:gd name="T8" fmla="*/ 185 w 200"/>
                  <a:gd name="T9" fmla="*/ 2 h 72"/>
                  <a:gd name="T10" fmla="*/ 183 w 200"/>
                  <a:gd name="T11" fmla="*/ 15 h 72"/>
                  <a:gd name="T12" fmla="*/ 178 w 200"/>
                  <a:gd name="T13" fmla="*/ 19 h 72"/>
                  <a:gd name="T14" fmla="*/ 169 w 200"/>
                  <a:gd name="T15" fmla="*/ 19 h 72"/>
                  <a:gd name="T16" fmla="*/ 163 w 200"/>
                  <a:gd name="T17" fmla="*/ 16 h 72"/>
                  <a:gd name="T18" fmla="*/ 162 w 200"/>
                  <a:gd name="T19" fmla="*/ 16 h 72"/>
                  <a:gd name="T20" fmla="*/ 162 w 200"/>
                  <a:gd name="T21" fmla="*/ 19 h 72"/>
                  <a:gd name="T22" fmla="*/ 161 w 200"/>
                  <a:gd name="T23" fmla="*/ 22 h 72"/>
                  <a:gd name="T24" fmla="*/ 158 w 200"/>
                  <a:gd name="T25" fmla="*/ 26 h 72"/>
                  <a:gd name="T26" fmla="*/ 158 w 200"/>
                  <a:gd name="T27" fmla="*/ 27 h 72"/>
                  <a:gd name="T28" fmla="*/ 145 w 200"/>
                  <a:gd name="T29" fmla="*/ 36 h 72"/>
                  <a:gd name="T30" fmla="*/ 144 w 200"/>
                  <a:gd name="T31" fmla="*/ 37 h 72"/>
                  <a:gd name="T32" fmla="*/ 140 w 200"/>
                  <a:gd name="T33" fmla="*/ 37 h 72"/>
                  <a:gd name="T34" fmla="*/ 134 w 200"/>
                  <a:gd name="T35" fmla="*/ 36 h 72"/>
                  <a:gd name="T36" fmla="*/ 130 w 200"/>
                  <a:gd name="T37" fmla="*/ 32 h 72"/>
                  <a:gd name="T38" fmla="*/ 128 w 200"/>
                  <a:gd name="T39" fmla="*/ 32 h 72"/>
                  <a:gd name="T40" fmla="*/ 125 w 200"/>
                  <a:gd name="T41" fmla="*/ 33 h 72"/>
                  <a:gd name="T42" fmla="*/ 124 w 200"/>
                  <a:gd name="T43" fmla="*/ 33 h 72"/>
                  <a:gd name="T44" fmla="*/ 107 w 200"/>
                  <a:gd name="T45" fmla="*/ 40 h 72"/>
                  <a:gd name="T46" fmla="*/ 102 w 200"/>
                  <a:gd name="T47" fmla="*/ 39 h 72"/>
                  <a:gd name="T48" fmla="*/ 88 w 200"/>
                  <a:gd name="T49" fmla="*/ 39 h 72"/>
                  <a:gd name="T50" fmla="*/ 88 w 200"/>
                  <a:gd name="T51" fmla="*/ 43 h 72"/>
                  <a:gd name="T52" fmla="*/ 85 w 200"/>
                  <a:gd name="T53" fmla="*/ 46 h 72"/>
                  <a:gd name="T54" fmla="*/ 82 w 200"/>
                  <a:gd name="T55" fmla="*/ 46 h 72"/>
                  <a:gd name="T56" fmla="*/ 77 w 200"/>
                  <a:gd name="T57" fmla="*/ 50 h 72"/>
                  <a:gd name="T58" fmla="*/ 71 w 200"/>
                  <a:gd name="T59" fmla="*/ 53 h 72"/>
                  <a:gd name="T60" fmla="*/ 68 w 200"/>
                  <a:gd name="T61" fmla="*/ 65 h 72"/>
                  <a:gd name="T62" fmla="*/ 65 w 200"/>
                  <a:gd name="T63" fmla="*/ 68 h 72"/>
                  <a:gd name="T64" fmla="*/ 65 w 200"/>
                  <a:gd name="T65" fmla="*/ 69 h 72"/>
                  <a:gd name="T66" fmla="*/ 63 w 200"/>
                  <a:gd name="T67" fmla="*/ 72 h 72"/>
                  <a:gd name="T68" fmla="*/ 61 w 200"/>
                  <a:gd name="T69" fmla="*/ 72 h 72"/>
                  <a:gd name="T70" fmla="*/ 60 w 200"/>
                  <a:gd name="T71" fmla="*/ 68 h 72"/>
                  <a:gd name="T72" fmla="*/ 60 w 200"/>
                  <a:gd name="T73" fmla="*/ 67 h 72"/>
                  <a:gd name="T74" fmla="*/ 63 w 200"/>
                  <a:gd name="T75" fmla="*/ 62 h 72"/>
                  <a:gd name="T76" fmla="*/ 64 w 200"/>
                  <a:gd name="T77" fmla="*/ 58 h 72"/>
                  <a:gd name="T78" fmla="*/ 64 w 200"/>
                  <a:gd name="T79" fmla="*/ 53 h 72"/>
                  <a:gd name="T80" fmla="*/ 61 w 200"/>
                  <a:gd name="T81" fmla="*/ 50 h 72"/>
                  <a:gd name="T82" fmla="*/ 54 w 200"/>
                  <a:gd name="T83" fmla="*/ 46 h 72"/>
                  <a:gd name="T84" fmla="*/ 31 w 200"/>
                  <a:gd name="T85" fmla="*/ 47 h 72"/>
                  <a:gd name="T86" fmla="*/ 29 w 200"/>
                  <a:gd name="T87" fmla="*/ 46 h 72"/>
                  <a:gd name="T88" fmla="*/ 29 w 200"/>
                  <a:gd name="T89" fmla="*/ 36 h 72"/>
                  <a:gd name="T90" fmla="*/ 25 w 200"/>
                  <a:gd name="T91" fmla="*/ 34 h 72"/>
                  <a:gd name="T92" fmla="*/ 21 w 200"/>
                  <a:gd name="T93" fmla="*/ 34 h 72"/>
                  <a:gd name="T94" fmla="*/ 19 w 200"/>
                  <a:gd name="T95" fmla="*/ 32 h 72"/>
                  <a:gd name="T96" fmla="*/ 10 w 200"/>
                  <a:gd name="T97" fmla="*/ 20 h 72"/>
                  <a:gd name="T98" fmla="*/ 8 w 200"/>
                  <a:gd name="T99" fmla="*/ 16 h 72"/>
                  <a:gd name="T100" fmla="*/ 5 w 200"/>
                  <a:gd name="T101" fmla="*/ 14 h 72"/>
                  <a:gd name="T102" fmla="*/ 4 w 200"/>
                  <a:gd name="T103" fmla="*/ 11 h 72"/>
                  <a:gd name="T104" fmla="*/ 1 w 200"/>
                  <a:gd name="T105" fmla="*/ 9 h 72"/>
                  <a:gd name="T106" fmla="*/ 0 w 200"/>
                  <a:gd name="T107" fmla="*/ 8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00" h="72">
                    <a:moveTo>
                      <a:pt x="200" y="5"/>
                    </a:moveTo>
                    <a:lnTo>
                      <a:pt x="194" y="0"/>
                    </a:lnTo>
                    <a:lnTo>
                      <a:pt x="187" y="0"/>
                    </a:lnTo>
                    <a:lnTo>
                      <a:pt x="187" y="1"/>
                    </a:lnTo>
                    <a:lnTo>
                      <a:pt x="185" y="2"/>
                    </a:lnTo>
                    <a:lnTo>
                      <a:pt x="183" y="15"/>
                    </a:lnTo>
                    <a:lnTo>
                      <a:pt x="178" y="19"/>
                    </a:lnTo>
                    <a:lnTo>
                      <a:pt x="169" y="19"/>
                    </a:lnTo>
                    <a:lnTo>
                      <a:pt x="163" y="16"/>
                    </a:lnTo>
                    <a:lnTo>
                      <a:pt x="162" y="16"/>
                    </a:lnTo>
                    <a:lnTo>
                      <a:pt x="162" y="19"/>
                    </a:lnTo>
                    <a:lnTo>
                      <a:pt x="161" y="22"/>
                    </a:lnTo>
                    <a:lnTo>
                      <a:pt x="158" y="26"/>
                    </a:lnTo>
                    <a:lnTo>
                      <a:pt x="158" y="27"/>
                    </a:lnTo>
                    <a:lnTo>
                      <a:pt x="145" y="36"/>
                    </a:lnTo>
                    <a:lnTo>
                      <a:pt x="144" y="37"/>
                    </a:lnTo>
                    <a:lnTo>
                      <a:pt x="140" y="37"/>
                    </a:lnTo>
                    <a:lnTo>
                      <a:pt x="134" y="36"/>
                    </a:lnTo>
                    <a:lnTo>
                      <a:pt x="130" y="32"/>
                    </a:lnTo>
                    <a:lnTo>
                      <a:pt x="128" y="32"/>
                    </a:lnTo>
                    <a:lnTo>
                      <a:pt x="125" y="33"/>
                    </a:lnTo>
                    <a:lnTo>
                      <a:pt x="124" y="33"/>
                    </a:lnTo>
                    <a:lnTo>
                      <a:pt x="107" y="40"/>
                    </a:lnTo>
                    <a:lnTo>
                      <a:pt x="102" y="39"/>
                    </a:lnTo>
                    <a:lnTo>
                      <a:pt x="88" y="39"/>
                    </a:lnTo>
                    <a:lnTo>
                      <a:pt x="88" y="43"/>
                    </a:lnTo>
                    <a:lnTo>
                      <a:pt x="85" y="46"/>
                    </a:lnTo>
                    <a:lnTo>
                      <a:pt x="82" y="46"/>
                    </a:lnTo>
                    <a:lnTo>
                      <a:pt x="77" y="50"/>
                    </a:lnTo>
                    <a:lnTo>
                      <a:pt x="71" y="53"/>
                    </a:lnTo>
                    <a:lnTo>
                      <a:pt x="68" y="65"/>
                    </a:lnTo>
                    <a:lnTo>
                      <a:pt x="65" y="68"/>
                    </a:lnTo>
                    <a:lnTo>
                      <a:pt x="65" y="69"/>
                    </a:lnTo>
                    <a:lnTo>
                      <a:pt x="63" y="72"/>
                    </a:lnTo>
                    <a:lnTo>
                      <a:pt x="61" y="72"/>
                    </a:lnTo>
                    <a:lnTo>
                      <a:pt x="60" y="68"/>
                    </a:lnTo>
                    <a:lnTo>
                      <a:pt x="60" y="67"/>
                    </a:lnTo>
                    <a:lnTo>
                      <a:pt x="63" y="62"/>
                    </a:lnTo>
                    <a:lnTo>
                      <a:pt x="64" y="58"/>
                    </a:lnTo>
                    <a:lnTo>
                      <a:pt x="64" y="53"/>
                    </a:lnTo>
                    <a:lnTo>
                      <a:pt x="61" y="50"/>
                    </a:lnTo>
                    <a:lnTo>
                      <a:pt x="54" y="46"/>
                    </a:lnTo>
                    <a:lnTo>
                      <a:pt x="31" y="47"/>
                    </a:lnTo>
                    <a:lnTo>
                      <a:pt x="29" y="46"/>
                    </a:lnTo>
                    <a:lnTo>
                      <a:pt x="29" y="36"/>
                    </a:lnTo>
                    <a:lnTo>
                      <a:pt x="25" y="34"/>
                    </a:lnTo>
                    <a:lnTo>
                      <a:pt x="21" y="34"/>
                    </a:lnTo>
                    <a:lnTo>
                      <a:pt x="19" y="32"/>
                    </a:lnTo>
                    <a:lnTo>
                      <a:pt x="10" y="20"/>
                    </a:lnTo>
                    <a:lnTo>
                      <a:pt x="8" y="16"/>
                    </a:lnTo>
                    <a:lnTo>
                      <a:pt x="5" y="14"/>
                    </a:lnTo>
                    <a:lnTo>
                      <a:pt x="4" y="11"/>
                    </a:lnTo>
                    <a:lnTo>
                      <a:pt x="1" y="9"/>
                    </a:lnTo>
                    <a:lnTo>
                      <a:pt x="0" y="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48" name="Freeform 3492">
                <a:extLst>
                  <a:ext uri="{FF2B5EF4-FFF2-40B4-BE49-F238E27FC236}">
                    <a16:creationId xmlns:a16="http://schemas.microsoft.com/office/drawing/2014/main" id="{5464A796-0CFF-3B43-037C-9EB6D735D3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0" y="1764"/>
                <a:ext cx="1" cy="17"/>
              </a:xfrm>
              <a:custGeom>
                <a:avLst/>
                <a:gdLst>
                  <a:gd name="T0" fmla="*/ 0 w 4"/>
                  <a:gd name="T1" fmla="*/ 0 h 67"/>
                  <a:gd name="T2" fmla="*/ 3 w 4"/>
                  <a:gd name="T3" fmla="*/ 51 h 67"/>
                  <a:gd name="T4" fmla="*/ 2 w 4"/>
                  <a:gd name="T5" fmla="*/ 55 h 67"/>
                  <a:gd name="T6" fmla="*/ 2 w 4"/>
                  <a:gd name="T7" fmla="*/ 62 h 67"/>
                  <a:gd name="T8" fmla="*/ 3 w 4"/>
                  <a:gd name="T9" fmla="*/ 65 h 67"/>
                  <a:gd name="T10" fmla="*/ 3 w 4"/>
                  <a:gd name="T11" fmla="*/ 67 h 67"/>
                  <a:gd name="T12" fmla="*/ 4 w 4"/>
                  <a:gd name="T13" fmla="*/ 67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67">
                    <a:moveTo>
                      <a:pt x="0" y="0"/>
                    </a:moveTo>
                    <a:lnTo>
                      <a:pt x="3" y="51"/>
                    </a:lnTo>
                    <a:lnTo>
                      <a:pt x="2" y="55"/>
                    </a:lnTo>
                    <a:lnTo>
                      <a:pt x="2" y="62"/>
                    </a:lnTo>
                    <a:lnTo>
                      <a:pt x="3" y="65"/>
                    </a:lnTo>
                    <a:lnTo>
                      <a:pt x="3" y="67"/>
                    </a:lnTo>
                    <a:lnTo>
                      <a:pt x="4" y="6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49" name="Freeform 3493">
                <a:extLst>
                  <a:ext uri="{FF2B5EF4-FFF2-40B4-BE49-F238E27FC236}">
                    <a16:creationId xmlns:a16="http://schemas.microsoft.com/office/drawing/2014/main" id="{4596A94A-E626-0841-530F-F235C375F8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9" y="1781"/>
                <a:ext cx="54" cy="56"/>
              </a:xfrm>
              <a:custGeom>
                <a:avLst/>
                <a:gdLst>
                  <a:gd name="T0" fmla="*/ 209 w 216"/>
                  <a:gd name="T1" fmla="*/ 1 h 223"/>
                  <a:gd name="T2" fmla="*/ 196 w 216"/>
                  <a:gd name="T3" fmla="*/ 4 h 223"/>
                  <a:gd name="T4" fmla="*/ 186 w 216"/>
                  <a:gd name="T5" fmla="*/ 0 h 223"/>
                  <a:gd name="T6" fmla="*/ 182 w 216"/>
                  <a:gd name="T7" fmla="*/ 5 h 223"/>
                  <a:gd name="T8" fmla="*/ 183 w 216"/>
                  <a:gd name="T9" fmla="*/ 26 h 223"/>
                  <a:gd name="T10" fmla="*/ 189 w 216"/>
                  <a:gd name="T11" fmla="*/ 40 h 223"/>
                  <a:gd name="T12" fmla="*/ 194 w 216"/>
                  <a:gd name="T13" fmla="*/ 67 h 223"/>
                  <a:gd name="T14" fmla="*/ 204 w 216"/>
                  <a:gd name="T15" fmla="*/ 85 h 223"/>
                  <a:gd name="T16" fmla="*/ 212 w 216"/>
                  <a:gd name="T17" fmla="*/ 86 h 223"/>
                  <a:gd name="T18" fmla="*/ 216 w 216"/>
                  <a:gd name="T19" fmla="*/ 88 h 223"/>
                  <a:gd name="T20" fmla="*/ 209 w 216"/>
                  <a:gd name="T21" fmla="*/ 113 h 223"/>
                  <a:gd name="T22" fmla="*/ 200 w 216"/>
                  <a:gd name="T23" fmla="*/ 125 h 223"/>
                  <a:gd name="T24" fmla="*/ 204 w 216"/>
                  <a:gd name="T25" fmla="*/ 152 h 223"/>
                  <a:gd name="T26" fmla="*/ 199 w 216"/>
                  <a:gd name="T27" fmla="*/ 158 h 223"/>
                  <a:gd name="T28" fmla="*/ 197 w 216"/>
                  <a:gd name="T29" fmla="*/ 158 h 223"/>
                  <a:gd name="T30" fmla="*/ 192 w 216"/>
                  <a:gd name="T31" fmla="*/ 156 h 223"/>
                  <a:gd name="T32" fmla="*/ 179 w 216"/>
                  <a:gd name="T33" fmla="*/ 159 h 223"/>
                  <a:gd name="T34" fmla="*/ 158 w 216"/>
                  <a:gd name="T35" fmla="*/ 145 h 223"/>
                  <a:gd name="T36" fmla="*/ 142 w 216"/>
                  <a:gd name="T37" fmla="*/ 146 h 223"/>
                  <a:gd name="T38" fmla="*/ 140 w 216"/>
                  <a:gd name="T39" fmla="*/ 159 h 223"/>
                  <a:gd name="T40" fmla="*/ 148 w 216"/>
                  <a:gd name="T41" fmla="*/ 166 h 223"/>
                  <a:gd name="T42" fmla="*/ 149 w 216"/>
                  <a:gd name="T43" fmla="*/ 191 h 223"/>
                  <a:gd name="T44" fmla="*/ 151 w 216"/>
                  <a:gd name="T45" fmla="*/ 198 h 223"/>
                  <a:gd name="T46" fmla="*/ 148 w 216"/>
                  <a:gd name="T47" fmla="*/ 196 h 223"/>
                  <a:gd name="T48" fmla="*/ 147 w 216"/>
                  <a:gd name="T49" fmla="*/ 195 h 223"/>
                  <a:gd name="T50" fmla="*/ 127 w 216"/>
                  <a:gd name="T51" fmla="*/ 187 h 223"/>
                  <a:gd name="T52" fmla="*/ 120 w 216"/>
                  <a:gd name="T53" fmla="*/ 195 h 223"/>
                  <a:gd name="T54" fmla="*/ 117 w 216"/>
                  <a:gd name="T55" fmla="*/ 212 h 223"/>
                  <a:gd name="T56" fmla="*/ 113 w 216"/>
                  <a:gd name="T57" fmla="*/ 213 h 223"/>
                  <a:gd name="T58" fmla="*/ 101 w 216"/>
                  <a:gd name="T59" fmla="*/ 223 h 223"/>
                  <a:gd name="T60" fmla="*/ 96 w 216"/>
                  <a:gd name="T61" fmla="*/ 222 h 223"/>
                  <a:gd name="T62" fmla="*/ 81 w 216"/>
                  <a:gd name="T63" fmla="*/ 220 h 223"/>
                  <a:gd name="T64" fmla="*/ 66 w 216"/>
                  <a:gd name="T65" fmla="*/ 223 h 223"/>
                  <a:gd name="T66" fmla="*/ 28 w 216"/>
                  <a:gd name="T67" fmla="*/ 211 h 223"/>
                  <a:gd name="T68" fmla="*/ 27 w 216"/>
                  <a:gd name="T69" fmla="*/ 208 h 223"/>
                  <a:gd name="T70" fmla="*/ 27 w 216"/>
                  <a:gd name="T71" fmla="*/ 206 h 223"/>
                  <a:gd name="T72" fmla="*/ 28 w 216"/>
                  <a:gd name="T73" fmla="*/ 198 h 223"/>
                  <a:gd name="T74" fmla="*/ 31 w 216"/>
                  <a:gd name="T75" fmla="*/ 195 h 223"/>
                  <a:gd name="T76" fmla="*/ 25 w 216"/>
                  <a:gd name="T77" fmla="*/ 194 h 223"/>
                  <a:gd name="T78" fmla="*/ 18 w 216"/>
                  <a:gd name="T79" fmla="*/ 201 h 223"/>
                  <a:gd name="T80" fmla="*/ 2 w 216"/>
                  <a:gd name="T81" fmla="*/ 192 h 2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16" h="223">
                    <a:moveTo>
                      <a:pt x="209" y="0"/>
                    </a:moveTo>
                    <a:lnTo>
                      <a:pt x="209" y="1"/>
                    </a:lnTo>
                    <a:lnTo>
                      <a:pt x="204" y="4"/>
                    </a:lnTo>
                    <a:lnTo>
                      <a:pt x="196" y="4"/>
                    </a:lnTo>
                    <a:lnTo>
                      <a:pt x="187" y="1"/>
                    </a:lnTo>
                    <a:lnTo>
                      <a:pt x="186" y="0"/>
                    </a:lnTo>
                    <a:lnTo>
                      <a:pt x="185" y="1"/>
                    </a:lnTo>
                    <a:lnTo>
                      <a:pt x="182" y="5"/>
                    </a:lnTo>
                    <a:lnTo>
                      <a:pt x="183" y="21"/>
                    </a:lnTo>
                    <a:lnTo>
                      <a:pt x="183" y="26"/>
                    </a:lnTo>
                    <a:lnTo>
                      <a:pt x="185" y="35"/>
                    </a:lnTo>
                    <a:lnTo>
                      <a:pt x="189" y="40"/>
                    </a:lnTo>
                    <a:lnTo>
                      <a:pt x="194" y="54"/>
                    </a:lnTo>
                    <a:lnTo>
                      <a:pt x="194" y="67"/>
                    </a:lnTo>
                    <a:lnTo>
                      <a:pt x="193" y="75"/>
                    </a:lnTo>
                    <a:lnTo>
                      <a:pt x="204" y="85"/>
                    </a:lnTo>
                    <a:lnTo>
                      <a:pt x="211" y="85"/>
                    </a:lnTo>
                    <a:lnTo>
                      <a:pt x="212" y="86"/>
                    </a:lnTo>
                    <a:lnTo>
                      <a:pt x="216" y="86"/>
                    </a:lnTo>
                    <a:lnTo>
                      <a:pt x="216" y="88"/>
                    </a:lnTo>
                    <a:lnTo>
                      <a:pt x="212" y="107"/>
                    </a:lnTo>
                    <a:lnTo>
                      <a:pt x="209" y="113"/>
                    </a:lnTo>
                    <a:lnTo>
                      <a:pt x="204" y="120"/>
                    </a:lnTo>
                    <a:lnTo>
                      <a:pt x="200" y="125"/>
                    </a:lnTo>
                    <a:lnTo>
                      <a:pt x="204" y="151"/>
                    </a:lnTo>
                    <a:lnTo>
                      <a:pt x="204" y="152"/>
                    </a:lnTo>
                    <a:lnTo>
                      <a:pt x="201" y="153"/>
                    </a:lnTo>
                    <a:lnTo>
                      <a:pt x="199" y="158"/>
                    </a:lnTo>
                    <a:lnTo>
                      <a:pt x="197" y="159"/>
                    </a:lnTo>
                    <a:lnTo>
                      <a:pt x="197" y="158"/>
                    </a:lnTo>
                    <a:lnTo>
                      <a:pt x="196" y="158"/>
                    </a:lnTo>
                    <a:lnTo>
                      <a:pt x="192" y="156"/>
                    </a:lnTo>
                    <a:lnTo>
                      <a:pt x="187" y="159"/>
                    </a:lnTo>
                    <a:lnTo>
                      <a:pt x="179" y="159"/>
                    </a:lnTo>
                    <a:lnTo>
                      <a:pt x="176" y="156"/>
                    </a:lnTo>
                    <a:lnTo>
                      <a:pt x="158" y="145"/>
                    </a:lnTo>
                    <a:lnTo>
                      <a:pt x="142" y="139"/>
                    </a:lnTo>
                    <a:lnTo>
                      <a:pt x="142" y="146"/>
                    </a:lnTo>
                    <a:lnTo>
                      <a:pt x="140" y="155"/>
                    </a:lnTo>
                    <a:lnTo>
                      <a:pt x="140" y="159"/>
                    </a:lnTo>
                    <a:lnTo>
                      <a:pt x="141" y="159"/>
                    </a:lnTo>
                    <a:lnTo>
                      <a:pt x="148" y="166"/>
                    </a:lnTo>
                    <a:lnTo>
                      <a:pt x="149" y="170"/>
                    </a:lnTo>
                    <a:lnTo>
                      <a:pt x="149" y="191"/>
                    </a:lnTo>
                    <a:lnTo>
                      <a:pt x="151" y="196"/>
                    </a:lnTo>
                    <a:lnTo>
                      <a:pt x="151" y="198"/>
                    </a:lnTo>
                    <a:lnTo>
                      <a:pt x="149" y="196"/>
                    </a:lnTo>
                    <a:lnTo>
                      <a:pt x="148" y="196"/>
                    </a:lnTo>
                    <a:lnTo>
                      <a:pt x="148" y="195"/>
                    </a:lnTo>
                    <a:lnTo>
                      <a:pt x="147" y="195"/>
                    </a:lnTo>
                    <a:lnTo>
                      <a:pt x="141" y="191"/>
                    </a:lnTo>
                    <a:lnTo>
                      <a:pt x="127" y="187"/>
                    </a:lnTo>
                    <a:lnTo>
                      <a:pt x="125" y="187"/>
                    </a:lnTo>
                    <a:lnTo>
                      <a:pt x="120" y="195"/>
                    </a:lnTo>
                    <a:lnTo>
                      <a:pt x="117" y="211"/>
                    </a:lnTo>
                    <a:lnTo>
                      <a:pt x="117" y="212"/>
                    </a:lnTo>
                    <a:lnTo>
                      <a:pt x="115" y="212"/>
                    </a:lnTo>
                    <a:lnTo>
                      <a:pt x="113" y="213"/>
                    </a:lnTo>
                    <a:lnTo>
                      <a:pt x="113" y="218"/>
                    </a:lnTo>
                    <a:lnTo>
                      <a:pt x="101" y="223"/>
                    </a:lnTo>
                    <a:lnTo>
                      <a:pt x="96" y="220"/>
                    </a:lnTo>
                    <a:lnTo>
                      <a:pt x="96" y="222"/>
                    </a:lnTo>
                    <a:lnTo>
                      <a:pt x="95" y="220"/>
                    </a:lnTo>
                    <a:lnTo>
                      <a:pt x="81" y="220"/>
                    </a:lnTo>
                    <a:lnTo>
                      <a:pt x="78" y="222"/>
                    </a:lnTo>
                    <a:lnTo>
                      <a:pt x="66" y="223"/>
                    </a:lnTo>
                    <a:lnTo>
                      <a:pt x="56" y="223"/>
                    </a:lnTo>
                    <a:lnTo>
                      <a:pt x="28" y="211"/>
                    </a:lnTo>
                    <a:lnTo>
                      <a:pt x="27" y="209"/>
                    </a:lnTo>
                    <a:lnTo>
                      <a:pt x="27" y="208"/>
                    </a:lnTo>
                    <a:lnTo>
                      <a:pt x="25" y="208"/>
                    </a:lnTo>
                    <a:lnTo>
                      <a:pt x="27" y="206"/>
                    </a:lnTo>
                    <a:lnTo>
                      <a:pt x="25" y="206"/>
                    </a:lnTo>
                    <a:lnTo>
                      <a:pt x="28" y="198"/>
                    </a:lnTo>
                    <a:lnTo>
                      <a:pt x="31" y="196"/>
                    </a:lnTo>
                    <a:lnTo>
                      <a:pt x="31" y="195"/>
                    </a:lnTo>
                    <a:lnTo>
                      <a:pt x="28" y="191"/>
                    </a:lnTo>
                    <a:lnTo>
                      <a:pt x="25" y="194"/>
                    </a:lnTo>
                    <a:lnTo>
                      <a:pt x="24" y="198"/>
                    </a:lnTo>
                    <a:lnTo>
                      <a:pt x="18" y="201"/>
                    </a:lnTo>
                    <a:lnTo>
                      <a:pt x="2" y="194"/>
                    </a:lnTo>
                    <a:lnTo>
                      <a:pt x="2" y="192"/>
                    </a:lnTo>
                    <a:lnTo>
                      <a:pt x="0" y="19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50" name="Freeform 3494">
                <a:extLst>
                  <a:ext uri="{FF2B5EF4-FFF2-40B4-BE49-F238E27FC236}">
                    <a16:creationId xmlns:a16="http://schemas.microsoft.com/office/drawing/2014/main" id="{1A1D0494-9C69-188A-7E58-C8B8CE2BEB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1" y="1828"/>
                <a:ext cx="28" cy="14"/>
              </a:xfrm>
              <a:custGeom>
                <a:avLst/>
                <a:gdLst>
                  <a:gd name="T0" fmla="*/ 113 w 113"/>
                  <a:gd name="T1" fmla="*/ 0 h 52"/>
                  <a:gd name="T2" fmla="*/ 112 w 113"/>
                  <a:gd name="T3" fmla="*/ 1 h 52"/>
                  <a:gd name="T4" fmla="*/ 102 w 113"/>
                  <a:gd name="T5" fmla="*/ 3 h 52"/>
                  <a:gd name="T6" fmla="*/ 94 w 113"/>
                  <a:gd name="T7" fmla="*/ 5 h 52"/>
                  <a:gd name="T8" fmla="*/ 85 w 113"/>
                  <a:gd name="T9" fmla="*/ 15 h 52"/>
                  <a:gd name="T10" fmla="*/ 84 w 113"/>
                  <a:gd name="T11" fmla="*/ 17 h 52"/>
                  <a:gd name="T12" fmla="*/ 84 w 113"/>
                  <a:gd name="T13" fmla="*/ 18 h 52"/>
                  <a:gd name="T14" fmla="*/ 82 w 113"/>
                  <a:gd name="T15" fmla="*/ 20 h 52"/>
                  <a:gd name="T16" fmla="*/ 82 w 113"/>
                  <a:gd name="T17" fmla="*/ 24 h 52"/>
                  <a:gd name="T18" fmla="*/ 84 w 113"/>
                  <a:gd name="T19" fmla="*/ 29 h 52"/>
                  <a:gd name="T20" fmla="*/ 87 w 113"/>
                  <a:gd name="T21" fmla="*/ 32 h 52"/>
                  <a:gd name="T22" fmla="*/ 87 w 113"/>
                  <a:gd name="T23" fmla="*/ 34 h 52"/>
                  <a:gd name="T24" fmla="*/ 88 w 113"/>
                  <a:gd name="T25" fmla="*/ 35 h 52"/>
                  <a:gd name="T26" fmla="*/ 88 w 113"/>
                  <a:gd name="T27" fmla="*/ 36 h 52"/>
                  <a:gd name="T28" fmla="*/ 87 w 113"/>
                  <a:gd name="T29" fmla="*/ 36 h 52"/>
                  <a:gd name="T30" fmla="*/ 87 w 113"/>
                  <a:gd name="T31" fmla="*/ 38 h 52"/>
                  <a:gd name="T32" fmla="*/ 85 w 113"/>
                  <a:gd name="T33" fmla="*/ 38 h 52"/>
                  <a:gd name="T34" fmla="*/ 80 w 113"/>
                  <a:gd name="T35" fmla="*/ 39 h 52"/>
                  <a:gd name="T36" fmla="*/ 77 w 113"/>
                  <a:gd name="T37" fmla="*/ 39 h 52"/>
                  <a:gd name="T38" fmla="*/ 73 w 113"/>
                  <a:gd name="T39" fmla="*/ 38 h 52"/>
                  <a:gd name="T40" fmla="*/ 66 w 113"/>
                  <a:gd name="T41" fmla="*/ 38 h 52"/>
                  <a:gd name="T42" fmla="*/ 63 w 113"/>
                  <a:gd name="T43" fmla="*/ 39 h 52"/>
                  <a:gd name="T44" fmla="*/ 60 w 113"/>
                  <a:gd name="T45" fmla="*/ 38 h 52"/>
                  <a:gd name="T46" fmla="*/ 57 w 113"/>
                  <a:gd name="T47" fmla="*/ 29 h 52"/>
                  <a:gd name="T48" fmla="*/ 57 w 113"/>
                  <a:gd name="T49" fmla="*/ 27 h 52"/>
                  <a:gd name="T50" fmla="*/ 58 w 113"/>
                  <a:gd name="T51" fmla="*/ 24 h 52"/>
                  <a:gd name="T52" fmla="*/ 58 w 113"/>
                  <a:gd name="T53" fmla="*/ 22 h 52"/>
                  <a:gd name="T54" fmla="*/ 50 w 113"/>
                  <a:gd name="T55" fmla="*/ 22 h 52"/>
                  <a:gd name="T56" fmla="*/ 43 w 113"/>
                  <a:gd name="T57" fmla="*/ 24 h 52"/>
                  <a:gd name="T58" fmla="*/ 36 w 113"/>
                  <a:gd name="T59" fmla="*/ 24 h 52"/>
                  <a:gd name="T60" fmla="*/ 29 w 113"/>
                  <a:gd name="T61" fmla="*/ 22 h 52"/>
                  <a:gd name="T62" fmla="*/ 25 w 113"/>
                  <a:gd name="T63" fmla="*/ 21 h 52"/>
                  <a:gd name="T64" fmla="*/ 11 w 113"/>
                  <a:gd name="T65" fmla="*/ 11 h 52"/>
                  <a:gd name="T66" fmla="*/ 10 w 113"/>
                  <a:gd name="T67" fmla="*/ 10 h 52"/>
                  <a:gd name="T68" fmla="*/ 10 w 113"/>
                  <a:gd name="T69" fmla="*/ 8 h 52"/>
                  <a:gd name="T70" fmla="*/ 8 w 113"/>
                  <a:gd name="T71" fmla="*/ 8 h 52"/>
                  <a:gd name="T72" fmla="*/ 7 w 113"/>
                  <a:gd name="T73" fmla="*/ 10 h 52"/>
                  <a:gd name="T74" fmla="*/ 7 w 113"/>
                  <a:gd name="T75" fmla="*/ 11 h 52"/>
                  <a:gd name="T76" fmla="*/ 6 w 113"/>
                  <a:gd name="T77" fmla="*/ 21 h 52"/>
                  <a:gd name="T78" fmla="*/ 6 w 113"/>
                  <a:gd name="T79" fmla="*/ 25 h 52"/>
                  <a:gd name="T80" fmla="*/ 7 w 113"/>
                  <a:gd name="T81" fmla="*/ 29 h 52"/>
                  <a:gd name="T82" fmla="*/ 4 w 113"/>
                  <a:gd name="T83" fmla="*/ 45 h 52"/>
                  <a:gd name="T84" fmla="*/ 0 w 113"/>
                  <a:gd name="T85" fmla="*/ 52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13" h="52">
                    <a:moveTo>
                      <a:pt x="113" y="0"/>
                    </a:moveTo>
                    <a:lnTo>
                      <a:pt x="112" y="1"/>
                    </a:lnTo>
                    <a:lnTo>
                      <a:pt x="102" y="3"/>
                    </a:lnTo>
                    <a:lnTo>
                      <a:pt x="94" y="5"/>
                    </a:lnTo>
                    <a:lnTo>
                      <a:pt x="85" y="15"/>
                    </a:lnTo>
                    <a:lnTo>
                      <a:pt x="84" y="17"/>
                    </a:lnTo>
                    <a:lnTo>
                      <a:pt x="84" y="18"/>
                    </a:lnTo>
                    <a:lnTo>
                      <a:pt x="82" y="20"/>
                    </a:lnTo>
                    <a:lnTo>
                      <a:pt x="82" y="24"/>
                    </a:lnTo>
                    <a:lnTo>
                      <a:pt x="84" y="29"/>
                    </a:lnTo>
                    <a:lnTo>
                      <a:pt x="87" y="32"/>
                    </a:lnTo>
                    <a:lnTo>
                      <a:pt x="87" y="34"/>
                    </a:lnTo>
                    <a:lnTo>
                      <a:pt x="88" y="35"/>
                    </a:lnTo>
                    <a:lnTo>
                      <a:pt x="88" y="36"/>
                    </a:lnTo>
                    <a:lnTo>
                      <a:pt x="87" y="36"/>
                    </a:lnTo>
                    <a:lnTo>
                      <a:pt x="87" y="38"/>
                    </a:lnTo>
                    <a:lnTo>
                      <a:pt x="85" y="38"/>
                    </a:lnTo>
                    <a:lnTo>
                      <a:pt x="80" y="39"/>
                    </a:lnTo>
                    <a:lnTo>
                      <a:pt x="77" y="39"/>
                    </a:lnTo>
                    <a:lnTo>
                      <a:pt x="73" y="38"/>
                    </a:lnTo>
                    <a:lnTo>
                      <a:pt x="66" y="38"/>
                    </a:lnTo>
                    <a:lnTo>
                      <a:pt x="63" y="39"/>
                    </a:lnTo>
                    <a:lnTo>
                      <a:pt x="60" y="38"/>
                    </a:lnTo>
                    <a:lnTo>
                      <a:pt x="57" y="29"/>
                    </a:lnTo>
                    <a:lnTo>
                      <a:pt x="57" y="27"/>
                    </a:lnTo>
                    <a:lnTo>
                      <a:pt x="58" y="24"/>
                    </a:lnTo>
                    <a:lnTo>
                      <a:pt x="58" y="22"/>
                    </a:lnTo>
                    <a:lnTo>
                      <a:pt x="50" y="22"/>
                    </a:lnTo>
                    <a:lnTo>
                      <a:pt x="43" y="24"/>
                    </a:lnTo>
                    <a:lnTo>
                      <a:pt x="36" y="24"/>
                    </a:lnTo>
                    <a:lnTo>
                      <a:pt x="29" y="22"/>
                    </a:lnTo>
                    <a:lnTo>
                      <a:pt x="25" y="21"/>
                    </a:lnTo>
                    <a:lnTo>
                      <a:pt x="11" y="11"/>
                    </a:lnTo>
                    <a:lnTo>
                      <a:pt x="10" y="10"/>
                    </a:lnTo>
                    <a:lnTo>
                      <a:pt x="10" y="8"/>
                    </a:lnTo>
                    <a:lnTo>
                      <a:pt x="8" y="8"/>
                    </a:lnTo>
                    <a:lnTo>
                      <a:pt x="7" y="10"/>
                    </a:lnTo>
                    <a:lnTo>
                      <a:pt x="7" y="11"/>
                    </a:lnTo>
                    <a:lnTo>
                      <a:pt x="6" y="21"/>
                    </a:lnTo>
                    <a:lnTo>
                      <a:pt x="6" y="25"/>
                    </a:lnTo>
                    <a:lnTo>
                      <a:pt x="7" y="29"/>
                    </a:lnTo>
                    <a:lnTo>
                      <a:pt x="4" y="45"/>
                    </a:lnTo>
                    <a:lnTo>
                      <a:pt x="0" y="5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51" name="Freeform 3495">
                <a:extLst>
                  <a:ext uri="{FF2B5EF4-FFF2-40B4-BE49-F238E27FC236}">
                    <a16:creationId xmlns:a16="http://schemas.microsoft.com/office/drawing/2014/main" id="{73E0B84F-C796-0FD4-F99A-BA7E358E29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1" y="1842"/>
                <a:ext cx="42" cy="48"/>
              </a:xfrm>
              <a:custGeom>
                <a:avLst/>
                <a:gdLst>
                  <a:gd name="T0" fmla="*/ 0 w 166"/>
                  <a:gd name="T1" fmla="*/ 11 h 195"/>
                  <a:gd name="T2" fmla="*/ 6 w 166"/>
                  <a:gd name="T3" fmla="*/ 15 h 195"/>
                  <a:gd name="T4" fmla="*/ 7 w 166"/>
                  <a:gd name="T5" fmla="*/ 16 h 195"/>
                  <a:gd name="T6" fmla="*/ 8 w 166"/>
                  <a:gd name="T7" fmla="*/ 19 h 195"/>
                  <a:gd name="T8" fmla="*/ 10 w 166"/>
                  <a:gd name="T9" fmla="*/ 23 h 195"/>
                  <a:gd name="T10" fmla="*/ 14 w 166"/>
                  <a:gd name="T11" fmla="*/ 25 h 195"/>
                  <a:gd name="T12" fmla="*/ 53 w 166"/>
                  <a:gd name="T13" fmla="*/ 19 h 195"/>
                  <a:gd name="T14" fmla="*/ 68 w 166"/>
                  <a:gd name="T15" fmla="*/ 11 h 195"/>
                  <a:gd name="T16" fmla="*/ 70 w 166"/>
                  <a:gd name="T17" fmla="*/ 12 h 195"/>
                  <a:gd name="T18" fmla="*/ 73 w 166"/>
                  <a:gd name="T19" fmla="*/ 32 h 195"/>
                  <a:gd name="T20" fmla="*/ 68 w 166"/>
                  <a:gd name="T21" fmla="*/ 46 h 195"/>
                  <a:gd name="T22" fmla="*/ 64 w 166"/>
                  <a:gd name="T23" fmla="*/ 47 h 195"/>
                  <a:gd name="T24" fmla="*/ 61 w 166"/>
                  <a:gd name="T25" fmla="*/ 50 h 195"/>
                  <a:gd name="T26" fmla="*/ 60 w 166"/>
                  <a:gd name="T27" fmla="*/ 57 h 195"/>
                  <a:gd name="T28" fmla="*/ 68 w 166"/>
                  <a:gd name="T29" fmla="*/ 61 h 195"/>
                  <a:gd name="T30" fmla="*/ 81 w 166"/>
                  <a:gd name="T31" fmla="*/ 58 h 195"/>
                  <a:gd name="T32" fmla="*/ 87 w 166"/>
                  <a:gd name="T33" fmla="*/ 64 h 195"/>
                  <a:gd name="T34" fmla="*/ 85 w 166"/>
                  <a:gd name="T35" fmla="*/ 76 h 195"/>
                  <a:gd name="T36" fmla="*/ 95 w 166"/>
                  <a:gd name="T37" fmla="*/ 93 h 195"/>
                  <a:gd name="T38" fmla="*/ 110 w 166"/>
                  <a:gd name="T39" fmla="*/ 100 h 195"/>
                  <a:gd name="T40" fmla="*/ 116 w 166"/>
                  <a:gd name="T41" fmla="*/ 121 h 195"/>
                  <a:gd name="T42" fmla="*/ 128 w 166"/>
                  <a:gd name="T43" fmla="*/ 134 h 195"/>
                  <a:gd name="T44" fmla="*/ 133 w 166"/>
                  <a:gd name="T45" fmla="*/ 135 h 195"/>
                  <a:gd name="T46" fmla="*/ 142 w 166"/>
                  <a:gd name="T47" fmla="*/ 134 h 195"/>
                  <a:gd name="T48" fmla="*/ 147 w 166"/>
                  <a:gd name="T49" fmla="*/ 135 h 195"/>
                  <a:gd name="T50" fmla="*/ 149 w 166"/>
                  <a:gd name="T51" fmla="*/ 142 h 195"/>
                  <a:gd name="T52" fmla="*/ 148 w 166"/>
                  <a:gd name="T53" fmla="*/ 148 h 195"/>
                  <a:gd name="T54" fmla="*/ 144 w 166"/>
                  <a:gd name="T55" fmla="*/ 149 h 195"/>
                  <a:gd name="T56" fmla="*/ 137 w 166"/>
                  <a:gd name="T57" fmla="*/ 159 h 195"/>
                  <a:gd name="T58" fmla="*/ 137 w 166"/>
                  <a:gd name="T59" fmla="*/ 160 h 195"/>
                  <a:gd name="T60" fmla="*/ 140 w 166"/>
                  <a:gd name="T61" fmla="*/ 176 h 195"/>
                  <a:gd name="T62" fmla="*/ 141 w 166"/>
                  <a:gd name="T63" fmla="*/ 180 h 195"/>
                  <a:gd name="T64" fmla="*/ 163 w 166"/>
                  <a:gd name="T65" fmla="*/ 193 h 195"/>
                  <a:gd name="T66" fmla="*/ 165 w 166"/>
                  <a:gd name="T67" fmla="*/ 194 h 195"/>
                  <a:gd name="T68" fmla="*/ 165 w 166"/>
                  <a:gd name="T69" fmla="*/ 195 h 1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66" h="195">
                    <a:moveTo>
                      <a:pt x="0" y="0"/>
                    </a:moveTo>
                    <a:lnTo>
                      <a:pt x="0" y="11"/>
                    </a:lnTo>
                    <a:lnTo>
                      <a:pt x="4" y="13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7" y="16"/>
                    </a:lnTo>
                    <a:lnTo>
                      <a:pt x="8" y="18"/>
                    </a:lnTo>
                    <a:lnTo>
                      <a:pt x="8" y="19"/>
                    </a:lnTo>
                    <a:lnTo>
                      <a:pt x="10" y="22"/>
                    </a:lnTo>
                    <a:lnTo>
                      <a:pt x="10" y="23"/>
                    </a:lnTo>
                    <a:lnTo>
                      <a:pt x="11" y="25"/>
                    </a:lnTo>
                    <a:lnTo>
                      <a:pt x="14" y="25"/>
                    </a:lnTo>
                    <a:lnTo>
                      <a:pt x="17" y="26"/>
                    </a:lnTo>
                    <a:lnTo>
                      <a:pt x="53" y="19"/>
                    </a:lnTo>
                    <a:lnTo>
                      <a:pt x="60" y="16"/>
                    </a:lnTo>
                    <a:lnTo>
                      <a:pt x="68" y="11"/>
                    </a:lnTo>
                    <a:lnTo>
                      <a:pt x="68" y="9"/>
                    </a:lnTo>
                    <a:lnTo>
                      <a:pt x="70" y="12"/>
                    </a:lnTo>
                    <a:lnTo>
                      <a:pt x="73" y="15"/>
                    </a:lnTo>
                    <a:lnTo>
                      <a:pt x="73" y="32"/>
                    </a:lnTo>
                    <a:lnTo>
                      <a:pt x="71" y="40"/>
                    </a:lnTo>
                    <a:lnTo>
                      <a:pt x="68" y="46"/>
                    </a:lnTo>
                    <a:lnTo>
                      <a:pt x="67" y="46"/>
                    </a:lnTo>
                    <a:lnTo>
                      <a:pt x="64" y="47"/>
                    </a:lnTo>
                    <a:lnTo>
                      <a:pt x="63" y="47"/>
                    </a:lnTo>
                    <a:lnTo>
                      <a:pt x="61" y="50"/>
                    </a:lnTo>
                    <a:lnTo>
                      <a:pt x="60" y="56"/>
                    </a:lnTo>
                    <a:lnTo>
                      <a:pt x="60" y="57"/>
                    </a:lnTo>
                    <a:lnTo>
                      <a:pt x="61" y="58"/>
                    </a:lnTo>
                    <a:lnTo>
                      <a:pt x="68" y="61"/>
                    </a:lnTo>
                    <a:lnTo>
                      <a:pt x="80" y="60"/>
                    </a:lnTo>
                    <a:lnTo>
                      <a:pt x="81" y="58"/>
                    </a:lnTo>
                    <a:lnTo>
                      <a:pt x="82" y="58"/>
                    </a:lnTo>
                    <a:lnTo>
                      <a:pt x="87" y="64"/>
                    </a:lnTo>
                    <a:lnTo>
                      <a:pt x="87" y="71"/>
                    </a:lnTo>
                    <a:lnTo>
                      <a:pt x="85" y="76"/>
                    </a:lnTo>
                    <a:lnTo>
                      <a:pt x="94" y="93"/>
                    </a:lnTo>
                    <a:lnTo>
                      <a:pt x="95" y="93"/>
                    </a:lnTo>
                    <a:lnTo>
                      <a:pt x="106" y="99"/>
                    </a:lnTo>
                    <a:lnTo>
                      <a:pt x="110" y="100"/>
                    </a:lnTo>
                    <a:lnTo>
                      <a:pt x="113" y="106"/>
                    </a:lnTo>
                    <a:lnTo>
                      <a:pt x="116" y="121"/>
                    </a:lnTo>
                    <a:lnTo>
                      <a:pt x="121" y="130"/>
                    </a:lnTo>
                    <a:lnTo>
                      <a:pt x="128" y="134"/>
                    </a:lnTo>
                    <a:lnTo>
                      <a:pt x="130" y="134"/>
                    </a:lnTo>
                    <a:lnTo>
                      <a:pt x="133" y="135"/>
                    </a:lnTo>
                    <a:lnTo>
                      <a:pt x="140" y="135"/>
                    </a:lnTo>
                    <a:lnTo>
                      <a:pt x="142" y="134"/>
                    </a:lnTo>
                    <a:lnTo>
                      <a:pt x="144" y="134"/>
                    </a:lnTo>
                    <a:lnTo>
                      <a:pt x="147" y="135"/>
                    </a:lnTo>
                    <a:lnTo>
                      <a:pt x="147" y="137"/>
                    </a:lnTo>
                    <a:lnTo>
                      <a:pt x="149" y="142"/>
                    </a:lnTo>
                    <a:lnTo>
                      <a:pt x="148" y="145"/>
                    </a:lnTo>
                    <a:lnTo>
                      <a:pt x="148" y="148"/>
                    </a:lnTo>
                    <a:lnTo>
                      <a:pt x="145" y="148"/>
                    </a:lnTo>
                    <a:lnTo>
                      <a:pt x="144" y="149"/>
                    </a:lnTo>
                    <a:lnTo>
                      <a:pt x="142" y="149"/>
                    </a:lnTo>
                    <a:lnTo>
                      <a:pt x="137" y="159"/>
                    </a:lnTo>
                    <a:lnTo>
                      <a:pt x="135" y="160"/>
                    </a:lnTo>
                    <a:lnTo>
                      <a:pt x="137" y="160"/>
                    </a:lnTo>
                    <a:lnTo>
                      <a:pt x="140" y="169"/>
                    </a:lnTo>
                    <a:lnTo>
                      <a:pt x="140" y="176"/>
                    </a:lnTo>
                    <a:lnTo>
                      <a:pt x="138" y="180"/>
                    </a:lnTo>
                    <a:lnTo>
                      <a:pt x="141" y="180"/>
                    </a:lnTo>
                    <a:lnTo>
                      <a:pt x="156" y="191"/>
                    </a:lnTo>
                    <a:lnTo>
                      <a:pt x="163" y="193"/>
                    </a:lnTo>
                    <a:lnTo>
                      <a:pt x="165" y="193"/>
                    </a:lnTo>
                    <a:lnTo>
                      <a:pt x="165" y="194"/>
                    </a:lnTo>
                    <a:lnTo>
                      <a:pt x="166" y="195"/>
                    </a:lnTo>
                    <a:lnTo>
                      <a:pt x="165" y="19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52" name="Freeform 3496">
                <a:extLst>
                  <a:ext uri="{FF2B5EF4-FFF2-40B4-BE49-F238E27FC236}">
                    <a16:creationId xmlns:a16="http://schemas.microsoft.com/office/drawing/2014/main" id="{4B522AFB-1658-0E76-57B6-78477A014A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1" y="1940"/>
                <a:ext cx="60" cy="46"/>
              </a:xfrm>
              <a:custGeom>
                <a:avLst/>
                <a:gdLst>
                  <a:gd name="T0" fmla="*/ 3 w 240"/>
                  <a:gd name="T1" fmla="*/ 7 h 187"/>
                  <a:gd name="T2" fmla="*/ 7 w 240"/>
                  <a:gd name="T3" fmla="*/ 6 h 187"/>
                  <a:gd name="T4" fmla="*/ 31 w 240"/>
                  <a:gd name="T5" fmla="*/ 0 h 187"/>
                  <a:gd name="T6" fmla="*/ 42 w 240"/>
                  <a:gd name="T7" fmla="*/ 10 h 187"/>
                  <a:gd name="T8" fmla="*/ 46 w 240"/>
                  <a:gd name="T9" fmla="*/ 26 h 187"/>
                  <a:gd name="T10" fmla="*/ 39 w 240"/>
                  <a:gd name="T11" fmla="*/ 35 h 187"/>
                  <a:gd name="T12" fmla="*/ 35 w 240"/>
                  <a:gd name="T13" fmla="*/ 38 h 187"/>
                  <a:gd name="T14" fmla="*/ 28 w 240"/>
                  <a:gd name="T15" fmla="*/ 42 h 187"/>
                  <a:gd name="T16" fmla="*/ 10 w 240"/>
                  <a:gd name="T17" fmla="*/ 43 h 187"/>
                  <a:gd name="T18" fmla="*/ 27 w 240"/>
                  <a:gd name="T19" fmla="*/ 52 h 187"/>
                  <a:gd name="T20" fmla="*/ 34 w 240"/>
                  <a:gd name="T21" fmla="*/ 48 h 187"/>
                  <a:gd name="T22" fmla="*/ 35 w 240"/>
                  <a:gd name="T23" fmla="*/ 46 h 187"/>
                  <a:gd name="T24" fmla="*/ 49 w 240"/>
                  <a:gd name="T25" fmla="*/ 57 h 187"/>
                  <a:gd name="T26" fmla="*/ 53 w 240"/>
                  <a:gd name="T27" fmla="*/ 64 h 187"/>
                  <a:gd name="T28" fmla="*/ 52 w 240"/>
                  <a:gd name="T29" fmla="*/ 70 h 187"/>
                  <a:gd name="T30" fmla="*/ 53 w 240"/>
                  <a:gd name="T31" fmla="*/ 71 h 187"/>
                  <a:gd name="T32" fmla="*/ 63 w 240"/>
                  <a:gd name="T33" fmla="*/ 71 h 187"/>
                  <a:gd name="T34" fmla="*/ 86 w 240"/>
                  <a:gd name="T35" fmla="*/ 73 h 187"/>
                  <a:gd name="T36" fmla="*/ 94 w 240"/>
                  <a:gd name="T37" fmla="*/ 101 h 187"/>
                  <a:gd name="T38" fmla="*/ 95 w 240"/>
                  <a:gd name="T39" fmla="*/ 103 h 187"/>
                  <a:gd name="T40" fmla="*/ 106 w 240"/>
                  <a:gd name="T41" fmla="*/ 98 h 187"/>
                  <a:gd name="T42" fmla="*/ 123 w 240"/>
                  <a:gd name="T43" fmla="*/ 103 h 187"/>
                  <a:gd name="T44" fmla="*/ 143 w 240"/>
                  <a:gd name="T45" fmla="*/ 78 h 187"/>
                  <a:gd name="T46" fmla="*/ 148 w 240"/>
                  <a:gd name="T47" fmla="*/ 92 h 187"/>
                  <a:gd name="T48" fmla="*/ 194 w 240"/>
                  <a:gd name="T49" fmla="*/ 109 h 187"/>
                  <a:gd name="T50" fmla="*/ 197 w 240"/>
                  <a:gd name="T51" fmla="*/ 116 h 187"/>
                  <a:gd name="T52" fmla="*/ 187 w 240"/>
                  <a:gd name="T53" fmla="*/ 138 h 187"/>
                  <a:gd name="T54" fmla="*/ 176 w 240"/>
                  <a:gd name="T55" fmla="*/ 144 h 187"/>
                  <a:gd name="T56" fmla="*/ 179 w 240"/>
                  <a:gd name="T57" fmla="*/ 149 h 187"/>
                  <a:gd name="T58" fmla="*/ 184 w 240"/>
                  <a:gd name="T59" fmla="*/ 154 h 187"/>
                  <a:gd name="T60" fmla="*/ 187 w 240"/>
                  <a:gd name="T61" fmla="*/ 155 h 187"/>
                  <a:gd name="T62" fmla="*/ 190 w 240"/>
                  <a:gd name="T63" fmla="*/ 159 h 187"/>
                  <a:gd name="T64" fmla="*/ 197 w 240"/>
                  <a:gd name="T65" fmla="*/ 168 h 187"/>
                  <a:gd name="T66" fmla="*/ 208 w 240"/>
                  <a:gd name="T67" fmla="*/ 186 h 187"/>
                  <a:gd name="T68" fmla="*/ 225 w 240"/>
                  <a:gd name="T69" fmla="*/ 177 h 187"/>
                  <a:gd name="T70" fmla="*/ 240 w 240"/>
                  <a:gd name="T71" fmla="*/ 187 h 1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40" h="187">
                    <a:moveTo>
                      <a:pt x="0" y="11"/>
                    </a:moveTo>
                    <a:lnTo>
                      <a:pt x="3" y="7"/>
                    </a:lnTo>
                    <a:lnTo>
                      <a:pt x="4" y="7"/>
                    </a:lnTo>
                    <a:lnTo>
                      <a:pt x="7" y="6"/>
                    </a:lnTo>
                    <a:lnTo>
                      <a:pt x="11" y="6"/>
                    </a:lnTo>
                    <a:lnTo>
                      <a:pt x="31" y="0"/>
                    </a:lnTo>
                    <a:lnTo>
                      <a:pt x="42" y="9"/>
                    </a:lnTo>
                    <a:lnTo>
                      <a:pt x="42" y="10"/>
                    </a:lnTo>
                    <a:lnTo>
                      <a:pt x="43" y="13"/>
                    </a:lnTo>
                    <a:lnTo>
                      <a:pt x="46" y="26"/>
                    </a:lnTo>
                    <a:lnTo>
                      <a:pt x="41" y="35"/>
                    </a:lnTo>
                    <a:lnTo>
                      <a:pt x="39" y="35"/>
                    </a:lnTo>
                    <a:lnTo>
                      <a:pt x="35" y="36"/>
                    </a:lnTo>
                    <a:lnTo>
                      <a:pt x="35" y="38"/>
                    </a:lnTo>
                    <a:lnTo>
                      <a:pt x="32" y="41"/>
                    </a:lnTo>
                    <a:lnTo>
                      <a:pt x="28" y="42"/>
                    </a:lnTo>
                    <a:lnTo>
                      <a:pt x="19" y="42"/>
                    </a:lnTo>
                    <a:lnTo>
                      <a:pt x="10" y="43"/>
                    </a:lnTo>
                    <a:lnTo>
                      <a:pt x="10" y="52"/>
                    </a:lnTo>
                    <a:lnTo>
                      <a:pt x="27" y="52"/>
                    </a:lnTo>
                    <a:lnTo>
                      <a:pt x="32" y="49"/>
                    </a:lnTo>
                    <a:lnTo>
                      <a:pt x="34" y="48"/>
                    </a:lnTo>
                    <a:lnTo>
                      <a:pt x="34" y="46"/>
                    </a:lnTo>
                    <a:lnTo>
                      <a:pt x="35" y="46"/>
                    </a:lnTo>
                    <a:lnTo>
                      <a:pt x="43" y="50"/>
                    </a:lnTo>
                    <a:lnTo>
                      <a:pt x="49" y="57"/>
                    </a:lnTo>
                    <a:lnTo>
                      <a:pt x="52" y="63"/>
                    </a:lnTo>
                    <a:lnTo>
                      <a:pt x="53" y="64"/>
                    </a:lnTo>
                    <a:lnTo>
                      <a:pt x="53" y="67"/>
                    </a:lnTo>
                    <a:lnTo>
                      <a:pt x="52" y="70"/>
                    </a:lnTo>
                    <a:lnTo>
                      <a:pt x="50" y="71"/>
                    </a:lnTo>
                    <a:lnTo>
                      <a:pt x="53" y="71"/>
                    </a:lnTo>
                    <a:lnTo>
                      <a:pt x="59" y="73"/>
                    </a:lnTo>
                    <a:lnTo>
                      <a:pt x="63" y="71"/>
                    </a:lnTo>
                    <a:lnTo>
                      <a:pt x="71" y="70"/>
                    </a:lnTo>
                    <a:lnTo>
                      <a:pt x="86" y="73"/>
                    </a:lnTo>
                    <a:lnTo>
                      <a:pt x="88" y="73"/>
                    </a:lnTo>
                    <a:lnTo>
                      <a:pt x="94" y="101"/>
                    </a:lnTo>
                    <a:lnTo>
                      <a:pt x="94" y="102"/>
                    </a:lnTo>
                    <a:lnTo>
                      <a:pt x="95" y="103"/>
                    </a:lnTo>
                    <a:lnTo>
                      <a:pt x="96" y="102"/>
                    </a:lnTo>
                    <a:lnTo>
                      <a:pt x="106" y="98"/>
                    </a:lnTo>
                    <a:lnTo>
                      <a:pt x="120" y="102"/>
                    </a:lnTo>
                    <a:lnTo>
                      <a:pt x="123" y="103"/>
                    </a:lnTo>
                    <a:lnTo>
                      <a:pt x="129" y="95"/>
                    </a:lnTo>
                    <a:lnTo>
                      <a:pt x="143" y="78"/>
                    </a:lnTo>
                    <a:lnTo>
                      <a:pt x="144" y="80"/>
                    </a:lnTo>
                    <a:lnTo>
                      <a:pt x="148" y="92"/>
                    </a:lnTo>
                    <a:lnTo>
                      <a:pt x="193" y="109"/>
                    </a:lnTo>
                    <a:lnTo>
                      <a:pt x="194" y="109"/>
                    </a:lnTo>
                    <a:lnTo>
                      <a:pt x="196" y="110"/>
                    </a:lnTo>
                    <a:lnTo>
                      <a:pt x="197" y="116"/>
                    </a:lnTo>
                    <a:lnTo>
                      <a:pt x="197" y="122"/>
                    </a:lnTo>
                    <a:lnTo>
                      <a:pt x="187" y="138"/>
                    </a:lnTo>
                    <a:lnTo>
                      <a:pt x="184" y="141"/>
                    </a:lnTo>
                    <a:lnTo>
                      <a:pt x="176" y="144"/>
                    </a:lnTo>
                    <a:lnTo>
                      <a:pt x="176" y="146"/>
                    </a:lnTo>
                    <a:lnTo>
                      <a:pt x="179" y="149"/>
                    </a:lnTo>
                    <a:lnTo>
                      <a:pt x="182" y="151"/>
                    </a:lnTo>
                    <a:lnTo>
                      <a:pt x="184" y="154"/>
                    </a:lnTo>
                    <a:lnTo>
                      <a:pt x="186" y="154"/>
                    </a:lnTo>
                    <a:lnTo>
                      <a:pt x="187" y="155"/>
                    </a:lnTo>
                    <a:lnTo>
                      <a:pt x="189" y="158"/>
                    </a:lnTo>
                    <a:lnTo>
                      <a:pt x="190" y="159"/>
                    </a:lnTo>
                    <a:lnTo>
                      <a:pt x="190" y="161"/>
                    </a:lnTo>
                    <a:lnTo>
                      <a:pt x="197" y="168"/>
                    </a:lnTo>
                    <a:lnTo>
                      <a:pt x="200" y="176"/>
                    </a:lnTo>
                    <a:lnTo>
                      <a:pt x="208" y="186"/>
                    </a:lnTo>
                    <a:lnTo>
                      <a:pt x="218" y="182"/>
                    </a:lnTo>
                    <a:lnTo>
                      <a:pt x="225" y="177"/>
                    </a:lnTo>
                    <a:lnTo>
                      <a:pt x="230" y="180"/>
                    </a:lnTo>
                    <a:lnTo>
                      <a:pt x="240" y="18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53" name="Freeform 3497">
                <a:extLst>
                  <a:ext uri="{FF2B5EF4-FFF2-40B4-BE49-F238E27FC236}">
                    <a16:creationId xmlns:a16="http://schemas.microsoft.com/office/drawing/2014/main" id="{DD7E622E-E111-8892-0C4A-57F8A10C8F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9" y="1890"/>
                <a:ext cx="13" cy="40"/>
              </a:xfrm>
              <a:custGeom>
                <a:avLst/>
                <a:gdLst>
                  <a:gd name="T0" fmla="*/ 53 w 53"/>
                  <a:gd name="T1" fmla="*/ 2 h 161"/>
                  <a:gd name="T2" fmla="*/ 50 w 53"/>
                  <a:gd name="T3" fmla="*/ 1 h 161"/>
                  <a:gd name="T4" fmla="*/ 44 w 53"/>
                  <a:gd name="T5" fmla="*/ 1 h 161"/>
                  <a:gd name="T6" fmla="*/ 42 w 53"/>
                  <a:gd name="T7" fmla="*/ 2 h 161"/>
                  <a:gd name="T8" fmla="*/ 40 w 53"/>
                  <a:gd name="T9" fmla="*/ 4 h 161"/>
                  <a:gd name="T10" fmla="*/ 37 w 53"/>
                  <a:gd name="T11" fmla="*/ 9 h 161"/>
                  <a:gd name="T12" fmla="*/ 30 w 53"/>
                  <a:gd name="T13" fmla="*/ 17 h 161"/>
                  <a:gd name="T14" fmla="*/ 28 w 53"/>
                  <a:gd name="T15" fmla="*/ 17 h 161"/>
                  <a:gd name="T16" fmla="*/ 28 w 53"/>
                  <a:gd name="T17" fmla="*/ 12 h 161"/>
                  <a:gd name="T18" fmla="*/ 23 w 53"/>
                  <a:gd name="T19" fmla="*/ 8 h 161"/>
                  <a:gd name="T20" fmla="*/ 16 w 53"/>
                  <a:gd name="T21" fmla="*/ 2 h 161"/>
                  <a:gd name="T22" fmla="*/ 14 w 53"/>
                  <a:gd name="T23" fmla="*/ 0 h 161"/>
                  <a:gd name="T24" fmla="*/ 12 w 53"/>
                  <a:gd name="T25" fmla="*/ 0 h 161"/>
                  <a:gd name="T26" fmla="*/ 3 w 53"/>
                  <a:gd name="T27" fmla="*/ 1 h 161"/>
                  <a:gd name="T28" fmla="*/ 1 w 53"/>
                  <a:gd name="T29" fmla="*/ 2 h 161"/>
                  <a:gd name="T30" fmla="*/ 0 w 53"/>
                  <a:gd name="T31" fmla="*/ 5 h 161"/>
                  <a:gd name="T32" fmla="*/ 1 w 53"/>
                  <a:gd name="T33" fmla="*/ 8 h 161"/>
                  <a:gd name="T34" fmla="*/ 1 w 53"/>
                  <a:gd name="T35" fmla="*/ 20 h 161"/>
                  <a:gd name="T36" fmla="*/ 0 w 53"/>
                  <a:gd name="T37" fmla="*/ 24 h 161"/>
                  <a:gd name="T38" fmla="*/ 3 w 53"/>
                  <a:gd name="T39" fmla="*/ 24 h 161"/>
                  <a:gd name="T40" fmla="*/ 6 w 53"/>
                  <a:gd name="T41" fmla="*/ 26 h 161"/>
                  <a:gd name="T42" fmla="*/ 8 w 53"/>
                  <a:gd name="T43" fmla="*/ 27 h 161"/>
                  <a:gd name="T44" fmla="*/ 8 w 53"/>
                  <a:gd name="T45" fmla="*/ 36 h 161"/>
                  <a:gd name="T46" fmla="*/ 6 w 53"/>
                  <a:gd name="T47" fmla="*/ 45 h 161"/>
                  <a:gd name="T48" fmla="*/ 6 w 53"/>
                  <a:gd name="T49" fmla="*/ 47 h 161"/>
                  <a:gd name="T50" fmla="*/ 9 w 53"/>
                  <a:gd name="T51" fmla="*/ 47 h 161"/>
                  <a:gd name="T52" fmla="*/ 19 w 53"/>
                  <a:gd name="T53" fmla="*/ 52 h 161"/>
                  <a:gd name="T54" fmla="*/ 28 w 53"/>
                  <a:gd name="T55" fmla="*/ 55 h 161"/>
                  <a:gd name="T56" fmla="*/ 37 w 53"/>
                  <a:gd name="T57" fmla="*/ 64 h 161"/>
                  <a:gd name="T58" fmla="*/ 43 w 53"/>
                  <a:gd name="T59" fmla="*/ 75 h 161"/>
                  <a:gd name="T60" fmla="*/ 44 w 53"/>
                  <a:gd name="T61" fmla="*/ 76 h 161"/>
                  <a:gd name="T62" fmla="*/ 39 w 53"/>
                  <a:gd name="T63" fmla="*/ 89 h 161"/>
                  <a:gd name="T64" fmla="*/ 35 w 53"/>
                  <a:gd name="T65" fmla="*/ 91 h 161"/>
                  <a:gd name="T66" fmla="*/ 36 w 53"/>
                  <a:gd name="T67" fmla="*/ 97 h 161"/>
                  <a:gd name="T68" fmla="*/ 40 w 53"/>
                  <a:gd name="T69" fmla="*/ 104 h 161"/>
                  <a:gd name="T70" fmla="*/ 40 w 53"/>
                  <a:gd name="T71" fmla="*/ 105 h 161"/>
                  <a:gd name="T72" fmla="*/ 42 w 53"/>
                  <a:gd name="T73" fmla="*/ 107 h 161"/>
                  <a:gd name="T74" fmla="*/ 44 w 53"/>
                  <a:gd name="T75" fmla="*/ 104 h 161"/>
                  <a:gd name="T76" fmla="*/ 46 w 53"/>
                  <a:gd name="T77" fmla="*/ 104 h 161"/>
                  <a:gd name="T78" fmla="*/ 49 w 53"/>
                  <a:gd name="T79" fmla="*/ 101 h 161"/>
                  <a:gd name="T80" fmla="*/ 50 w 53"/>
                  <a:gd name="T81" fmla="*/ 101 h 161"/>
                  <a:gd name="T82" fmla="*/ 40 w 53"/>
                  <a:gd name="T83" fmla="*/ 110 h 161"/>
                  <a:gd name="T84" fmla="*/ 37 w 53"/>
                  <a:gd name="T85" fmla="*/ 110 h 161"/>
                  <a:gd name="T86" fmla="*/ 39 w 53"/>
                  <a:gd name="T87" fmla="*/ 111 h 161"/>
                  <a:gd name="T88" fmla="*/ 40 w 53"/>
                  <a:gd name="T89" fmla="*/ 120 h 161"/>
                  <a:gd name="T90" fmla="*/ 42 w 53"/>
                  <a:gd name="T91" fmla="*/ 120 h 161"/>
                  <a:gd name="T92" fmla="*/ 42 w 53"/>
                  <a:gd name="T93" fmla="*/ 121 h 161"/>
                  <a:gd name="T94" fmla="*/ 44 w 53"/>
                  <a:gd name="T95" fmla="*/ 122 h 161"/>
                  <a:gd name="T96" fmla="*/ 46 w 53"/>
                  <a:gd name="T97" fmla="*/ 122 h 161"/>
                  <a:gd name="T98" fmla="*/ 46 w 53"/>
                  <a:gd name="T99" fmla="*/ 124 h 161"/>
                  <a:gd name="T100" fmla="*/ 47 w 53"/>
                  <a:gd name="T101" fmla="*/ 125 h 161"/>
                  <a:gd name="T102" fmla="*/ 43 w 53"/>
                  <a:gd name="T103" fmla="*/ 132 h 161"/>
                  <a:gd name="T104" fmla="*/ 39 w 53"/>
                  <a:gd name="T105" fmla="*/ 136 h 161"/>
                  <a:gd name="T106" fmla="*/ 36 w 53"/>
                  <a:gd name="T107" fmla="*/ 138 h 161"/>
                  <a:gd name="T108" fmla="*/ 36 w 53"/>
                  <a:gd name="T109" fmla="*/ 139 h 161"/>
                  <a:gd name="T110" fmla="*/ 37 w 53"/>
                  <a:gd name="T111" fmla="*/ 143 h 161"/>
                  <a:gd name="T112" fmla="*/ 36 w 53"/>
                  <a:gd name="T113" fmla="*/ 150 h 161"/>
                  <a:gd name="T114" fmla="*/ 15 w 53"/>
                  <a:gd name="T115" fmla="*/ 150 h 161"/>
                  <a:gd name="T116" fmla="*/ 11 w 53"/>
                  <a:gd name="T117" fmla="*/ 153 h 161"/>
                  <a:gd name="T118" fmla="*/ 6 w 53"/>
                  <a:gd name="T119" fmla="*/ 157 h 161"/>
                  <a:gd name="T120" fmla="*/ 4 w 53"/>
                  <a:gd name="T121" fmla="*/ 161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53" h="161">
                    <a:moveTo>
                      <a:pt x="53" y="2"/>
                    </a:moveTo>
                    <a:lnTo>
                      <a:pt x="50" y="1"/>
                    </a:lnTo>
                    <a:lnTo>
                      <a:pt x="44" y="1"/>
                    </a:lnTo>
                    <a:lnTo>
                      <a:pt x="42" y="2"/>
                    </a:lnTo>
                    <a:lnTo>
                      <a:pt x="40" y="4"/>
                    </a:lnTo>
                    <a:lnTo>
                      <a:pt x="37" y="9"/>
                    </a:lnTo>
                    <a:lnTo>
                      <a:pt x="30" y="17"/>
                    </a:lnTo>
                    <a:lnTo>
                      <a:pt x="28" y="17"/>
                    </a:lnTo>
                    <a:lnTo>
                      <a:pt x="28" y="12"/>
                    </a:lnTo>
                    <a:lnTo>
                      <a:pt x="23" y="8"/>
                    </a:lnTo>
                    <a:lnTo>
                      <a:pt x="16" y="2"/>
                    </a:lnTo>
                    <a:lnTo>
                      <a:pt x="14" y="0"/>
                    </a:lnTo>
                    <a:lnTo>
                      <a:pt x="12" y="0"/>
                    </a:lnTo>
                    <a:lnTo>
                      <a:pt x="3" y="1"/>
                    </a:lnTo>
                    <a:lnTo>
                      <a:pt x="1" y="2"/>
                    </a:lnTo>
                    <a:lnTo>
                      <a:pt x="0" y="5"/>
                    </a:lnTo>
                    <a:lnTo>
                      <a:pt x="1" y="8"/>
                    </a:lnTo>
                    <a:lnTo>
                      <a:pt x="1" y="20"/>
                    </a:lnTo>
                    <a:lnTo>
                      <a:pt x="0" y="24"/>
                    </a:lnTo>
                    <a:lnTo>
                      <a:pt x="3" y="24"/>
                    </a:lnTo>
                    <a:lnTo>
                      <a:pt x="6" y="26"/>
                    </a:lnTo>
                    <a:lnTo>
                      <a:pt x="8" y="27"/>
                    </a:lnTo>
                    <a:lnTo>
                      <a:pt x="8" y="36"/>
                    </a:lnTo>
                    <a:lnTo>
                      <a:pt x="6" y="45"/>
                    </a:lnTo>
                    <a:lnTo>
                      <a:pt x="6" y="47"/>
                    </a:lnTo>
                    <a:lnTo>
                      <a:pt x="9" y="47"/>
                    </a:lnTo>
                    <a:lnTo>
                      <a:pt x="19" y="52"/>
                    </a:lnTo>
                    <a:lnTo>
                      <a:pt x="28" y="55"/>
                    </a:lnTo>
                    <a:lnTo>
                      <a:pt x="37" y="64"/>
                    </a:lnTo>
                    <a:lnTo>
                      <a:pt x="43" y="75"/>
                    </a:lnTo>
                    <a:lnTo>
                      <a:pt x="44" y="76"/>
                    </a:lnTo>
                    <a:lnTo>
                      <a:pt x="39" y="89"/>
                    </a:lnTo>
                    <a:lnTo>
                      <a:pt x="35" y="91"/>
                    </a:lnTo>
                    <a:lnTo>
                      <a:pt x="36" y="97"/>
                    </a:lnTo>
                    <a:lnTo>
                      <a:pt x="40" y="104"/>
                    </a:lnTo>
                    <a:lnTo>
                      <a:pt x="40" y="105"/>
                    </a:lnTo>
                    <a:lnTo>
                      <a:pt x="42" y="107"/>
                    </a:lnTo>
                    <a:lnTo>
                      <a:pt x="44" y="104"/>
                    </a:lnTo>
                    <a:lnTo>
                      <a:pt x="46" y="104"/>
                    </a:lnTo>
                    <a:lnTo>
                      <a:pt x="49" y="101"/>
                    </a:lnTo>
                    <a:lnTo>
                      <a:pt x="50" y="101"/>
                    </a:lnTo>
                    <a:lnTo>
                      <a:pt x="40" y="110"/>
                    </a:lnTo>
                    <a:lnTo>
                      <a:pt x="37" y="110"/>
                    </a:lnTo>
                    <a:lnTo>
                      <a:pt x="39" y="111"/>
                    </a:lnTo>
                    <a:lnTo>
                      <a:pt x="40" y="120"/>
                    </a:lnTo>
                    <a:lnTo>
                      <a:pt x="42" y="120"/>
                    </a:lnTo>
                    <a:lnTo>
                      <a:pt x="42" y="121"/>
                    </a:lnTo>
                    <a:lnTo>
                      <a:pt x="44" y="122"/>
                    </a:lnTo>
                    <a:lnTo>
                      <a:pt x="46" y="122"/>
                    </a:lnTo>
                    <a:lnTo>
                      <a:pt x="46" y="124"/>
                    </a:lnTo>
                    <a:lnTo>
                      <a:pt x="47" y="125"/>
                    </a:lnTo>
                    <a:lnTo>
                      <a:pt x="43" y="132"/>
                    </a:lnTo>
                    <a:lnTo>
                      <a:pt x="39" y="136"/>
                    </a:lnTo>
                    <a:lnTo>
                      <a:pt x="36" y="138"/>
                    </a:lnTo>
                    <a:lnTo>
                      <a:pt x="36" y="139"/>
                    </a:lnTo>
                    <a:lnTo>
                      <a:pt x="37" y="143"/>
                    </a:lnTo>
                    <a:lnTo>
                      <a:pt x="36" y="150"/>
                    </a:lnTo>
                    <a:lnTo>
                      <a:pt x="15" y="150"/>
                    </a:lnTo>
                    <a:lnTo>
                      <a:pt x="11" y="153"/>
                    </a:lnTo>
                    <a:lnTo>
                      <a:pt x="6" y="157"/>
                    </a:lnTo>
                    <a:lnTo>
                      <a:pt x="4" y="16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54" name="Freeform 3498">
                <a:extLst>
                  <a:ext uri="{FF2B5EF4-FFF2-40B4-BE49-F238E27FC236}">
                    <a16:creationId xmlns:a16="http://schemas.microsoft.com/office/drawing/2014/main" id="{38E9ED44-6057-CEE6-E287-1438D0EEFA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8" y="1930"/>
                <a:ext cx="13" cy="12"/>
              </a:xfrm>
              <a:custGeom>
                <a:avLst/>
                <a:gdLst>
                  <a:gd name="T0" fmla="*/ 8 w 51"/>
                  <a:gd name="T1" fmla="*/ 0 h 49"/>
                  <a:gd name="T2" fmla="*/ 12 w 51"/>
                  <a:gd name="T3" fmla="*/ 10 h 49"/>
                  <a:gd name="T4" fmla="*/ 5 w 51"/>
                  <a:gd name="T5" fmla="*/ 16 h 49"/>
                  <a:gd name="T6" fmla="*/ 0 w 51"/>
                  <a:gd name="T7" fmla="*/ 30 h 49"/>
                  <a:gd name="T8" fmla="*/ 0 w 51"/>
                  <a:gd name="T9" fmla="*/ 33 h 49"/>
                  <a:gd name="T10" fmla="*/ 2 w 51"/>
                  <a:gd name="T11" fmla="*/ 35 h 49"/>
                  <a:gd name="T12" fmla="*/ 4 w 51"/>
                  <a:gd name="T13" fmla="*/ 34 h 49"/>
                  <a:gd name="T14" fmla="*/ 7 w 51"/>
                  <a:gd name="T15" fmla="*/ 33 h 49"/>
                  <a:gd name="T16" fmla="*/ 23 w 51"/>
                  <a:gd name="T17" fmla="*/ 37 h 49"/>
                  <a:gd name="T18" fmla="*/ 25 w 51"/>
                  <a:gd name="T19" fmla="*/ 38 h 49"/>
                  <a:gd name="T20" fmla="*/ 46 w 51"/>
                  <a:gd name="T21" fmla="*/ 47 h 49"/>
                  <a:gd name="T22" fmla="*/ 47 w 51"/>
                  <a:gd name="T23" fmla="*/ 47 h 49"/>
                  <a:gd name="T24" fmla="*/ 50 w 51"/>
                  <a:gd name="T25" fmla="*/ 48 h 49"/>
                  <a:gd name="T26" fmla="*/ 51 w 51"/>
                  <a:gd name="T27" fmla="*/ 48 h 49"/>
                  <a:gd name="T28" fmla="*/ 51 w 51"/>
                  <a:gd name="T29" fmla="*/ 4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1" h="49">
                    <a:moveTo>
                      <a:pt x="8" y="0"/>
                    </a:moveTo>
                    <a:lnTo>
                      <a:pt x="12" y="10"/>
                    </a:lnTo>
                    <a:lnTo>
                      <a:pt x="5" y="16"/>
                    </a:lnTo>
                    <a:lnTo>
                      <a:pt x="0" y="30"/>
                    </a:lnTo>
                    <a:lnTo>
                      <a:pt x="0" y="33"/>
                    </a:lnTo>
                    <a:lnTo>
                      <a:pt x="2" y="35"/>
                    </a:lnTo>
                    <a:lnTo>
                      <a:pt x="4" y="34"/>
                    </a:lnTo>
                    <a:lnTo>
                      <a:pt x="7" y="33"/>
                    </a:lnTo>
                    <a:lnTo>
                      <a:pt x="23" y="37"/>
                    </a:lnTo>
                    <a:lnTo>
                      <a:pt x="25" y="38"/>
                    </a:lnTo>
                    <a:lnTo>
                      <a:pt x="46" y="47"/>
                    </a:lnTo>
                    <a:lnTo>
                      <a:pt x="47" y="47"/>
                    </a:lnTo>
                    <a:lnTo>
                      <a:pt x="50" y="48"/>
                    </a:lnTo>
                    <a:lnTo>
                      <a:pt x="51" y="48"/>
                    </a:lnTo>
                    <a:lnTo>
                      <a:pt x="51" y="4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55" name="Freeform 3499">
                <a:extLst>
                  <a:ext uri="{FF2B5EF4-FFF2-40B4-BE49-F238E27FC236}">
                    <a16:creationId xmlns:a16="http://schemas.microsoft.com/office/drawing/2014/main" id="{7A17451E-3F6A-5015-A8F7-1C44CA84E9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2" y="1942"/>
                <a:ext cx="40" cy="79"/>
              </a:xfrm>
              <a:custGeom>
                <a:avLst/>
                <a:gdLst>
                  <a:gd name="T0" fmla="*/ 155 w 157"/>
                  <a:gd name="T1" fmla="*/ 6 h 315"/>
                  <a:gd name="T2" fmla="*/ 157 w 157"/>
                  <a:gd name="T3" fmla="*/ 11 h 315"/>
                  <a:gd name="T4" fmla="*/ 152 w 157"/>
                  <a:gd name="T5" fmla="*/ 20 h 315"/>
                  <a:gd name="T6" fmla="*/ 145 w 157"/>
                  <a:gd name="T7" fmla="*/ 25 h 315"/>
                  <a:gd name="T8" fmla="*/ 134 w 157"/>
                  <a:gd name="T9" fmla="*/ 28 h 315"/>
                  <a:gd name="T10" fmla="*/ 86 w 157"/>
                  <a:gd name="T11" fmla="*/ 56 h 315"/>
                  <a:gd name="T12" fmla="*/ 93 w 157"/>
                  <a:gd name="T13" fmla="*/ 62 h 315"/>
                  <a:gd name="T14" fmla="*/ 95 w 157"/>
                  <a:gd name="T15" fmla="*/ 65 h 315"/>
                  <a:gd name="T16" fmla="*/ 86 w 157"/>
                  <a:gd name="T17" fmla="*/ 71 h 315"/>
                  <a:gd name="T18" fmla="*/ 78 w 157"/>
                  <a:gd name="T19" fmla="*/ 73 h 315"/>
                  <a:gd name="T20" fmla="*/ 75 w 157"/>
                  <a:gd name="T21" fmla="*/ 71 h 315"/>
                  <a:gd name="T22" fmla="*/ 74 w 157"/>
                  <a:gd name="T23" fmla="*/ 73 h 315"/>
                  <a:gd name="T24" fmla="*/ 71 w 157"/>
                  <a:gd name="T25" fmla="*/ 84 h 315"/>
                  <a:gd name="T26" fmla="*/ 71 w 157"/>
                  <a:gd name="T27" fmla="*/ 87 h 315"/>
                  <a:gd name="T28" fmla="*/ 64 w 157"/>
                  <a:gd name="T29" fmla="*/ 104 h 315"/>
                  <a:gd name="T30" fmla="*/ 58 w 157"/>
                  <a:gd name="T31" fmla="*/ 105 h 315"/>
                  <a:gd name="T32" fmla="*/ 60 w 157"/>
                  <a:gd name="T33" fmla="*/ 113 h 315"/>
                  <a:gd name="T34" fmla="*/ 60 w 157"/>
                  <a:gd name="T35" fmla="*/ 115 h 315"/>
                  <a:gd name="T36" fmla="*/ 47 w 157"/>
                  <a:gd name="T37" fmla="*/ 136 h 315"/>
                  <a:gd name="T38" fmla="*/ 43 w 157"/>
                  <a:gd name="T39" fmla="*/ 141 h 315"/>
                  <a:gd name="T40" fmla="*/ 40 w 157"/>
                  <a:gd name="T41" fmla="*/ 150 h 315"/>
                  <a:gd name="T42" fmla="*/ 42 w 157"/>
                  <a:gd name="T43" fmla="*/ 152 h 315"/>
                  <a:gd name="T44" fmla="*/ 44 w 157"/>
                  <a:gd name="T45" fmla="*/ 159 h 315"/>
                  <a:gd name="T46" fmla="*/ 50 w 157"/>
                  <a:gd name="T47" fmla="*/ 162 h 315"/>
                  <a:gd name="T48" fmla="*/ 58 w 157"/>
                  <a:gd name="T49" fmla="*/ 161 h 315"/>
                  <a:gd name="T50" fmla="*/ 62 w 157"/>
                  <a:gd name="T51" fmla="*/ 159 h 315"/>
                  <a:gd name="T52" fmla="*/ 74 w 157"/>
                  <a:gd name="T53" fmla="*/ 162 h 315"/>
                  <a:gd name="T54" fmla="*/ 79 w 157"/>
                  <a:gd name="T55" fmla="*/ 182 h 315"/>
                  <a:gd name="T56" fmla="*/ 83 w 157"/>
                  <a:gd name="T57" fmla="*/ 196 h 315"/>
                  <a:gd name="T58" fmla="*/ 79 w 157"/>
                  <a:gd name="T59" fmla="*/ 199 h 315"/>
                  <a:gd name="T60" fmla="*/ 76 w 157"/>
                  <a:gd name="T61" fmla="*/ 210 h 315"/>
                  <a:gd name="T62" fmla="*/ 60 w 157"/>
                  <a:gd name="T63" fmla="*/ 235 h 315"/>
                  <a:gd name="T64" fmla="*/ 58 w 157"/>
                  <a:gd name="T65" fmla="*/ 238 h 315"/>
                  <a:gd name="T66" fmla="*/ 55 w 157"/>
                  <a:gd name="T67" fmla="*/ 239 h 315"/>
                  <a:gd name="T68" fmla="*/ 54 w 157"/>
                  <a:gd name="T69" fmla="*/ 238 h 315"/>
                  <a:gd name="T70" fmla="*/ 40 w 157"/>
                  <a:gd name="T71" fmla="*/ 243 h 315"/>
                  <a:gd name="T72" fmla="*/ 39 w 157"/>
                  <a:gd name="T73" fmla="*/ 246 h 315"/>
                  <a:gd name="T74" fmla="*/ 40 w 157"/>
                  <a:gd name="T75" fmla="*/ 249 h 315"/>
                  <a:gd name="T76" fmla="*/ 42 w 157"/>
                  <a:gd name="T77" fmla="*/ 252 h 315"/>
                  <a:gd name="T78" fmla="*/ 40 w 157"/>
                  <a:gd name="T79" fmla="*/ 259 h 315"/>
                  <a:gd name="T80" fmla="*/ 37 w 157"/>
                  <a:gd name="T81" fmla="*/ 264 h 315"/>
                  <a:gd name="T82" fmla="*/ 0 w 157"/>
                  <a:gd name="T83" fmla="*/ 299 h 315"/>
                  <a:gd name="T84" fmla="*/ 1 w 157"/>
                  <a:gd name="T85" fmla="*/ 302 h 315"/>
                  <a:gd name="T86" fmla="*/ 12 w 157"/>
                  <a:gd name="T87" fmla="*/ 305 h 315"/>
                  <a:gd name="T88" fmla="*/ 29 w 157"/>
                  <a:gd name="T89" fmla="*/ 307 h 315"/>
                  <a:gd name="T90" fmla="*/ 35 w 157"/>
                  <a:gd name="T91" fmla="*/ 313 h 315"/>
                  <a:gd name="T92" fmla="*/ 36 w 157"/>
                  <a:gd name="T93" fmla="*/ 315 h 3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57" h="315">
                    <a:moveTo>
                      <a:pt x="153" y="0"/>
                    </a:moveTo>
                    <a:lnTo>
                      <a:pt x="155" y="6"/>
                    </a:lnTo>
                    <a:lnTo>
                      <a:pt x="156" y="7"/>
                    </a:lnTo>
                    <a:lnTo>
                      <a:pt x="157" y="11"/>
                    </a:lnTo>
                    <a:lnTo>
                      <a:pt x="153" y="20"/>
                    </a:lnTo>
                    <a:lnTo>
                      <a:pt x="152" y="20"/>
                    </a:lnTo>
                    <a:lnTo>
                      <a:pt x="145" y="24"/>
                    </a:lnTo>
                    <a:lnTo>
                      <a:pt x="145" y="25"/>
                    </a:lnTo>
                    <a:lnTo>
                      <a:pt x="142" y="25"/>
                    </a:lnTo>
                    <a:lnTo>
                      <a:pt x="134" y="28"/>
                    </a:lnTo>
                    <a:lnTo>
                      <a:pt x="83" y="52"/>
                    </a:lnTo>
                    <a:lnTo>
                      <a:pt x="86" y="56"/>
                    </a:lnTo>
                    <a:lnTo>
                      <a:pt x="90" y="60"/>
                    </a:lnTo>
                    <a:lnTo>
                      <a:pt x="93" y="62"/>
                    </a:lnTo>
                    <a:lnTo>
                      <a:pt x="95" y="63"/>
                    </a:lnTo>
                    <a:lnTo>
                      <a:pt x="95" y="65"/>
                    </a:lnTo>
                    <a:lnTo>
                      <a:pt x="92" y="66"/>
                    </a:lnTo>
                    <a:lnTo>
                      <a:pt x="86" y="71"/>
                    </a:lnTo>
                    <a:lnTo>
                      <a:pt x="85" y="73"/>
                    </a:lnTo>
                    <a:lnTo>
                      <a:pt x="78" y="73"/>
                    </a:lnTo>
                    <a:lnTo>
                      <a:pt x="76" y="71"/>
                    </a:lnTo>
                    <a:lnTo>
                      <a:pt x="75" y="71"/>
                    </a:lnTo>
                    <a:lnTo>
                      <a:pt x="72" y="69"/>
                    </a:lnTo>
                    <a:lnTo>
                      <a:pt x="74" y="73"/>
                    </a:lnTo>
                    <a:lnTo>
                      <a:pt x="74" y="74"/>
                    </a:lnTo>
                    <a:lnTo>
                      <a:pt x="71" y="84"/>
                    </a:lnTo>
                    <a:lnTo>
                      <a:pt x="72" y="85"/>
                    </a:lnTo>
                    <a:lnTo>
                      <a:pt x="71" y="87"/>
                    </a:lnTo>
                    <a:lnTo>
                      <a:pt x="67" y="105"/>
                    </a:lnTo>
                    <a:lnTo>
                      <a:pt x="64" y="104"/>
                    </a:lnTo>
                    <a:lnTo>
                      <a:pt x="61" y="104"/>
                    </a:lnTo>
                    <a:lnTo>
                      <a:pt x="58" y="105"/>
                    </a:lnTo>
                    <a:lnTo>
                      <a:pt x="57" y="113"/>
                    </a:lnTo>
                    <a:lnTo>
                      <a:pt x="60" y="113"/>
                    </a:lnTo>
                    <a:lnTo>
                      <a:pt x="61" y="115"/>
                    </a:lnTo>
                    <a:lnTo>
                      <a:pt x="60" y="115"/>
                    </a:lnTo>
                    <a:lnTo>
                      <a:pt x="47" y="135"/>
                    </a:lnTo>
                    <a:lnTo>
                      <a:pt x="47" y="136"/>
                    </a:lnTo>
                    <a:lnTo>
                      <a:pt x="43" y="140"/>
                    </a:lnTo>
                    <a:lnTo>
                      <a:pt x="43" y="141"/>
                    </a:lnTo>
                    <a:lnTo>
                      <a:pt x="42" y="144"/>
                    </a:lnTo>
                    <a:lnTo>
                      <a:pt x="40" y="150"/>
                    </a:lnTo>
                    <a:lnTo>
                      <a:pt x="40" y="151"/>
                    </a:lnTo>
                    <a:lnTo>
                      <a:pt x="42" y="152"/>
                    </a:lnTo>
                    <a:lnTo>
                      <a:pt x="43" y="159"/>
                    </a:lnTo>
                    <a:lnTo>
                      <a:pt x="44" y="159"/>
                    </a:lnTo>
                    <a:lnTo>
                      <a:pt x="47" y="161"/>
                    </a:lnTo>
                    <a:lnTo>
                      <a:pt x="50" y="162"/>
                    </a:lnTo>
                    <a:lnTo>
                      <a:pt x="54" y="165"/>
                    </a:lnTo>
                    <a:lnTo>
                      <a:pt x="58" y="161"/>
                    </a:lnTo>
                    <a:lnTo>
                      <a:pt x="58" y="159"/>
                    </a:lnTo>
                    <a:lnTo>
                      <a:pt x="62" y="159"/>
                    </a:lnTo>
                    <a:lnTo>
                      <a:pt x="71" y="161"/>
                    </a:lnTo>
                    <a:lnTo>
                      <a:pt x="74" y="162"/>
                    </a:lnTo>
                    <a:lnTo>
                      <a:pt x="79" y="164"/>
                    </a:lnTo>
                    <a:lnTo>
                      <a:pt x="79" y="182"/>
                    </a:lnTo>
                    <a:lnTo>
                      <a:pt x="82" y="195"/>
                    </a:lnTo>
                    <a:lnTo>
                      <a:pt x="83" y="196"/>
                    </a:lnTo>
                    <a:lnTo>
                      <a:pt x="81" y="196"/>
                    </a:lnTo>
                    <a:lnTo>
                      <a:pt x="79" y="199"/>
                    </a:lnTo>
                    <a:lnTo>
                      <a:pt x="79" y="202"/>
                    </a:lnTo>
                    <a:lnTo>
                      <a:pt x="76" y="210"/>
                    </a:lnTo>
                    <a:lnTo>
                      <a:pt x="61" y="229"/>
                    </a:lnTo>
                    <a:lnTo>
                      <a:pt x="60" y="235"/>
                    </a:lnTo>
                    <a:lnTo>
                      <a:pt x="60" y="238"/>
                    </a:lnTo>
                    <a:lnTo>
                      <a:pt x="58" y="238"/>
                    </a:lnTo>
                    <a:lnTo>
                      <a:pt x="58" y="239"/>
                    </a:lnTo>
                    <a:lnTo>
                      <a:pt x="55" y="239"/>
                    </a:lnTo>
                    <a:lnTo>
                      <a:pt x="54" y="240"/>
                    </a:lnTo>
                    <a:lnTo>
                      <a:pt x="54" y="238"/>
                    </a:lnTo>
                    <a:lnTo>
                      <a:pt x="50" y="238"/>
                    </a:lnTo>
                    <a:lnTo>
                      <a:pt x="40" y="243"/>
                    </a:lnTo>
                    <a:lnTo>
                      <a:pt x="40" y="245"/>
                    </a:lnTo>
                    <a:lnTo>
                      <a:pt x="39" y="246"/>
                    </a:lnTo>
                    <a:lnTo>
                      <a:pt x="39" y="247"/>
                    </a:lnTo>
                    <a:lnTo>
                      <a:pt x="40" y="249"/>
                    </a:lnTo>
                    <a:lnTo>
                      <a:pt x="40" y="252"/>
                    </a:lnTo>
                    <a:lnTo>
                      <a:pt x="42" y="252"/>
                    </a:lnTo>
                    <a:lnTo>
                      <a:pt x="40" y="255"/>
                    </a:lnTo>
                    <a:lnTo>
                      <a:pt x="40" y="259"/>
                    </a:lnTo>
                    <a:lnTo>
                      <a:pt x="37" y="262"/>
                    </a:lnTo>
                    <a:lnTo>
                      <a:pt x="37" y="264"/>
                    </a:lnTo>
                    <a:lnTo>
                      <a:pt x="15" y="282"/>
                    </a:lnTo>
                    <a:lnTo>
                      <a:pt x="0" y="299"/>
                    </a:lnTo>
                    <a:lnTo>
                      <a:pt x="0" y="300"/>
                    </a:lnTo>
                    <a:lnTo>
                      <a:pt x="1" y="302"/>
                    </a:lnTo>
                    <a:lnTo>
                      <a:pt x="4" y="303"/>
                    </a:lnTo>
                    <a:lnTo>
                      <a:pt x="12" y="305"/>
                    </a:lnTo>
                    <a:lnTo>
                      <a:pt x="23" y="305"/>
                    </a:lnTo>
                    <a:lnTo>
                      <a:pt x="29" y="307"/>
                    </a:lnTo>
                    <a:lnTo>
                      <a:pt x="32" y="312"/>
                    </a:lnTo>
                    <a:lnTo>
                      <a:pt x="35" y="313"/>
                    </a:lnTo>
                    <a:lnTo>
                      <a:pt x="35" y="315"/>
                    </a:lnTo>
                    <a:lnTo>
                      <a:pt x="36" y="31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56" name="Freeform 3500">
                <a:extLst>
                  <a:ext uri="{FF2B5EF4-FFF2-40B4-BE49-F238E27FC236}">
                    <a16:creationId xmlns:a16="http://schemas.microsoft.com/office/drawing/2014/main" id="{C98C1A39-9EF5-818F-97A3-C30E80782F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6" y="1988"/>
                <a:ext cx="54" cy="50"/>
              </a:xfrm>
              <a:custGeom>
                <a:avLst/>
                <a:gdLst>
                  <a:gd name="T0" fmla="*/ 216 w 216"/>
                  <a:gd name="T1" fmla="*/ 0 h 200"/>
                  <a:gd name="T2" fmla="*/ 211 w 216"/>
                  <a:gd name="T3" fmla="*/ 6 h 200"/>
                  <a:gd name="T4" fmla="*/ 205 w 216"/>
                  <a:gd name="T5" fmla="*/ 9 h 200"/>
                  <a:gd name="T6" fmla="*/ 193 w 216"/>
                  <a:gd name="T7" fmla="*/ 20 h 200"/>
                  <a:gd name="T8" fmla="*/ 189 w 216"/>
                  <a:gd name="T9" fmla="*/ 28 h 200"/>
                  <a:gd name="T10" fmla="*/ 179 w 216"/>
                  <a:gd name="T11" fmla="*/ 31 h 200"/>
                  <a:gd name="T12" fmla="*/ 176 w 216"/>
                  <a:gd name="T13" fmla="*/ 31 h 200"/>
                  <a:gd name="T14" fmla="*/ 173 w 216"/>
                  <a:gd name="T15" fmla="*/ 34 h 200"/>
                  <a:gd name="T16" fmla="*/ 162 w 216"/>
                  <a:gd name="T17" fmla="*/ 36 h 200"/>
                  <a:gd name="T18" fmla="*/ 161 w 216"/>
                  <a:gd name="T19" fmla="*/ 36 h 200"/>
                  <a:gd name="T20" fmla="*/ 161 w 216"/>
                  <a:gd name="T21" fmla="*/ 38 h 200"/>
                  <a:gd name="T22" fmla="*/ 163 w 216"/>
                  <a:gd name="T23" fmla="*/ 48 h 200"/>
                  <a:gd name="T24" fmla="*/ 163 w 216"/>
                  <a:gd name="T25" fmla="*/ 52 h 200"/>
                  <a:gd name="T26" fmla="*/ 169 w 216"/>
                  <a:gd name="T27" fmla="*/ 57 h 200"/>
                  <a:gd name="T28" fmla="*/ 183 w 216"/>
                  <a:gd name="T29" fmla="*/ 81 h 200"/>
                  <a:gd name="T30" fmla="*/ 182 w 216"/>
                  <a:gd name="T31" fmla="*/ 86 h 200"/>
                  <a:gd name="T32" fmla="*/ 173 w 216"/>
                  <a:gd name="T33" fmla="*/ 91 h 200"/>
                  <a:gd name="T34" fmla="*/ 161 w 216"/>
                  <a:gd name="T35" fmla="*/ 101 h 200"/>
                  <a:gd name="T36" fmla="*/ 151 w 216"/>
                  <a:gd name="T37" fmla="*/ 106 h 200"/>
                  <a:gd name="T38" fmla="*/ 145 w 216"/>
                  <a:gd name="T39" fmla="*/ 116 h 200"/>
                  <a:gd name="T40" fmla="*/ 144 w 216"/>
                  <a:gd name="T41" fmla="*/ 117 h 200"/>
                  <a:gd name="T42" fmla="*/ 141 w 216"/>
                  <a:gd name="T43" fmla="*/ 119 h 200"/>
                  <a:gd name="T44" fmla="*/ 140 w 216"/>
                  <a:gd name="T45" fmla="*/ 120 h 200"/>
                  <a:gd name="T46" fmla="*/ 134 w 216"/>
                  <a:gd name="T47" fmla="*/ 120 h 200"/>
                  <a:gd name="T48" fmla="*/ 125 w 216"/>
                  <a:gd name="T49" fmla="*/ 127 h 200"/>
                  <a:gd name="T50" fmla="*/ 123 w 216"/>
                  <a:gd name="T51" fmla="*/ 127 h 200"/>
                  <a:gd name="T52" fmla="*/ 116 w 216"/>
                  <a:gd name="T53" fmla="*/ 134 h 200"/>
                  <a:gd name="T54" fmla="*/ 112 w 216"/>
                  <a:gd name="T55" fmla="*/ 143 h 200"/>
                  <a:gd name="T56" fmla="*/ 106 w 216"/>
                  <a:gd name="T57" fmla="*/ 147 h 200"/>
                  <a:gd name="T58" fmla="*/ 96 w 216"/>
                  <a:gd name="T59" fmla="*/ 148 h 200"/>
                  <a:gd name="T60" fmla="*/ 94 w 216"/>
                  <a:gd name="T61" fmla="*/ 150 h 200"/>
                  <a:gd name="T62" fmla="*/ 94 w 216"/>
                  <a:gd name="T63" fmla="*/ 161 h 200"/>
                  <a:gd name="T64" fmla="*/ 95 w 216"/>
                  <a:gd name="T65" fmla="*/ 161 h 200"/>
                  <a:gd name="T66" fmla="*/ 96 w 216"/>
                  <a:gd name="T67" fmla="*/ 162 h 200"/>
                  <a:gd name="T68" fmla="*/ 91 w 216"/>
                  <a:gd name="T69" fmla="*/ 177 h 200"/>
                  <a:gd name="T70" fmla="*/ 88 w 216"/>
                  <a:gd name="T71" fmla="*/ 196 h 200"/>
                  <a:gd name="T72" fmla="*/ 87 w 216"/>
                  <a:gd name="T73" fmla="*/ 199 h 200"/>
                  <a:gd name="T74" fmla="*/ 77 w 216"/>
                  <a:gd name="T75" fmla="*/ 193 h 200"/>
                  <a:gd name="T76" fmla="*/ 75 w 216"/>
                  <a:gd name="T77" fmla="*/ 193 h 200"/>
                  <a:gd name="T78" fmla="*/ 75 w 216"/>
                  <a:gd name="T79" fmla="*/ 194 h 200"/>
                  <a:gd name="T80" fmla="*/ 71 w 216"/>
                  <a:gd name="T81" fmla="*/ 199 h 200"/>
                  <a:gd name="T82" fmla="*/ 69 w 216"/>
                  <a:gd name="T83" fmla="*/ 199 h 200"/>
                  <a:gd name="T84" fmla="*/ 66 w 216"/>
                  <a:gd name="T85" fmla="*/ 200 h 200"/>
                  <a:gd name="T86" fmla="*/ 65 w 216"/>
                  <a:gd name="T87" fmla="*/ 200 h 200"/>
                  <a:gd name="T88" fmla="*/ 65 w 216"/>
                  <a:gd name="T89" fmla="*/ 199 h 200"/>
                  <a:gd name="T90" fmla="*/ 41 w 216"/>
                  <a:gd name="T91" fmla="*/ 177 h 200"/>
                  <a:gd name="T92" fmla="*/ 28 w 216"/>
                  <a:gd name="T93" fmla="*/ 175 h 200"/>
                  <a:gd name="T94" fmla="*/ 25 w 216"/>
                  <a:gd name="T95" fmla="*/ 175 h 200"/>
                  <a:gd name="T96" fmla="*/ 24 w 216"/>
                  <a:gd name="T97" fmla="*/ 176 h 200"/>
                  <a:gd name="T98" fmla="*/ 22 w 216"/>
                  <a:gd name="T99" fmla="*/ 176 h 200"/>
                  <a:gd name="T100" fmla="*/ 14 w 216"/>
                  <a:gd name="T101" fmla="*/ 179 h 200"/>
                  <a:gd name="T102" fmla="*/ 13 w 216"/>
                  <a:gd name="T103" fmla="*/ 182 h 200"/>
                  <a:gd name="T104" fmla="*/ 13 w 216"/>
                  <a:gd name="T105" fmla="*/ 187 h 200"/>
                  <a:gd name="T106" fmla="*/ 11 w 216"/>
                  <a:gd name="T107" fmla="*/ 193 h 200"/>
                  <a:gd name="T108" fmla="*/ 7 w 216"/>
                  <a:gd name="T109" fmla="*/ 197 h 200"/>
                  <a:gd name="T110" fmla="*/ 0 w 216"/>
                  <a:gd name="T111" fmla="*/ 199 h 2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16" h="200">
                    <a:moveTo>
                      <a:pt x="216" y="0"/>
                    </a:moveTo>
                    <a:lnTo>
                      <a:pt x="211" y="6"/>
                    </a:lnTo>
                    <a:lnTo>
                      <a:pt x="205" y="9"/>
                    </a:lnTo>
                    <a:lnTo>
                      <a:pt x="193" y="20"/>
                    </a:lnTo>
                    <a:lnTo>
                      <a:pt x="189" y="28"/>
                    </a:lnTo>
                    <a:lnTo>
                      <a:pt x="179" y="31"/>
                    </a:lnTo>
                    <a:lnTo>
                      <a:pt x="176" y="31"/>
                    </a:lnTo>
                    <a:lnTo>
                      <a:pt x="173" y="34"/>
                    </a:lnTo>
                    <a:lnTo>
                      <a:pt x="162" y="36"/>
                    </a:lnTo>
                    <a:lnTo>
                      <a:pt x="161" y="36"/>
                    </a:lnTo>
                    <a:lnTo>
                      <a:pt x="161" y="38"/>
                    </a:lnTo>
                    <a:lnTo>
                      <a:pt x="163" y="48"/>
                    </a:lnTo>
                    <a:lnTo>
                      <a:pt x="163" y="52"/>
                    </a:lnTo>
                    <a:lnTo>
                      <a:pt x="169" y="57"/>
                    </a:lnTo>
                    <a:lnTo>
                      <a:pt x="183" y="81"/>
                    </a:lnTo>
                    <a:lnTo>
                      <a:pt x="182" y="86"/>
                    </a:lnTo>
                    <a:lnTo>
                      <a:pt x="173" y="91"/>
                    </a:lnTo>
                    <a:lnTo>
                      <a:pt x="161" y="101"/>
                    </a:lnTo>
                    <a:lnTo>
                      <a:pt x="151" y="106"/>
                    </a:lnTo>
                    <a:lnTo>
                      <a:pt x="145" y="116"/>
                    </a:lnTo>
                    <a:lnTo>
                      <a:pt x="144" y="117"/>
                    </a:lnTo>
                    <a:lnTo>
                      <a:pt x="141" y="119"/>
                    </a:lnTo>
                    <a:lnTo>
                      <a:pt x="140" y="120"/>
                    </a:lnTo>
                    <a:lnTo>
                      <a:pt x="134" y="120"/>
                    </a:lnTo>
                    <a:lnTo>
                      <a:pt x="125" y="127"/>
                    </a:lnTo>
                    <a:lnTo>
                      <a:pt x="123" y="127"/>
                    </a:lnTo>
                    <a:lnTo>
                      <a:pt x="116" y="134"/>
                    </a:lnTo>
                    <a:lnTo>
                      <a:pt x="112" y="143"/>
                    </a:lnTo>
                    <a:lnTo>
                      <a:pt x="106" y="147"/>
                    </a:lnTo>
                    <a:lnTo>
                      <a:pt x="96" y="148"/>
                    </a:lnTo>
                    <a:lnTo>
                      <a:pt x="94" y="150"/>
                    </a:lnTo>
                    <a:lnTo>
                      <a:pt x="94" y="161"/>
                    </a:lnTo>
                    <a:lnTo>
                      <a:pt x="95" y="161"/>
                    </a:lnTo>
                    <a:lnTo>
                      <a:pt x="96" y="162"/>
                    </a:lnTo>
                    <a:lnTo>
                      <a:pt x="91" y="177"/>
                    </a:lnTo>
                    <a:lnTo>
                      <a:pt x="88" y="196"/>
                    </a:lnTo>
                    <a:lnTo>
                      <a:pt x="87" y="199"/>
                    </a:lnTo>
                    <a:lnTo>
                      <a:pt x="77" y="193"/>
                    </a:lnTo>
                    <a:lnTo>
                      <a:pt x="75" y="193"/>
                    </a:lnTo>
                    <a:lnTo>
                      <a:pt x="75" y="194"/>
                    </a:lnTo>
                    <a:lnTo>
                      <a:pt x="71" y="199"/>
                    </a:lnTo>
                    <a:lnTo>
                      <a:pt x="69" y="199"/>
                    </a:lnTo>
                    <a:lnTo>
                      <a:pt x="66" y="200"/>
                    </a:lnTo>
                    <a:lnTo>
                      <a:pt x="65" y="200"/>
                    </a:lnTo>
                    <a:lnTo>
                      <a:pt x="65" y="199"/>
                    </a:lnTo>
                    <a:lnTo>
                      <a:pt x="41" y="177"/>
                    </a:lnTo>
                    <a:lnTo>
                      <a:pt x="28" y="175"/>
                    </a:lnTo>
                    <a:lnTo>
                      <a:pt x="25" y="175"/>
                    </a:lnTo>
                    <a:lnTo>
                      <a:pt x="24" y="176"/>
                    </a:lnTo>
                    <a:lnTo>
                      <a:pt x="22" y="176"/>
                    </a:lnTo>
                    <a:lnTo>
                      <a:pt x="14" y="179"/>
                    </a:lnTo>
                    <a:lnTo>
                      <a:pt x="13" y="182"/>
                    </a:lnTo>
                    <a:lnTo>
                      <a:pt x="13" y="187"/>
                    </a:lnTo>
                    <a:lnTo>
                      <a:pt x="11" y="193"/>
                    </a:lnTo>
                    <a:lnTo>
                      <a:pt x="7" y="197"/>
                    </a:lnTo>
                    <a:lnTo>
                      <a:pt x="0" y="19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57" name="Freeform 3501">
                <a:extLst>
                  <a:ext uri="{FF2B5EF4-FFF2-40B4-BE49-F238E27FC236}">
                    <a16:creationId xmlns:a16="http://schemas.microsoft.com/office/drawing/2014/main" id="{35992C2C-35A0-7C20-3C19-74289C8A77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8" y="1857"/>
                <a:ext cx="29" cy="61"/>
              </a:xfrm>
              <a:custGeom>
                <a:avLst/>
                <a:gdLst>
                  <a:gd name="T0" fmla="*/ 16 w 114"/>
                  <a:gd name="T1" fmla="*/ 243 h 246"/>
                  <a:gd name="T2" fmla="*/ 13 w 114"/>
                  <a:gd name="T3" fmla="*/ 242 h 246"/>
                  <a:gd name="T4" fmla="*/ 6 w 114"/>
                  <a:gd name="T5" fmla="*/ 219 h 246"/>
                  <a:gd name="T6" fmla="*/ 18 w 114"/>
                  <a:gd name="T7" fmla="*/ 199 h 246"/>
                  <a:gd name="T8" fmla="*/ 7 w 114"/>
                  <a:gd name="T9" fmla="*/ 186 h 246"/>
                  <a:gd name="T10" fmla="*/ 0 w 114"/>
                  <a:gd name="T11" fmla="*/ 176 h 246"/>
                  <a:gd name="T12" fmla="*/ 11 w 114"/>
                  <a:gd name="T13" fmla="*/ 155 h 246"/>
                  <a:gd name="T14" fmla="*/ 14 w 114"/>
                  <a:gd name="T15" fmla="*/ 134 h 246"/>
                  <a:gd name="T16" fmla="*/ 14 w 114"/>
                  <a:gd name="T17" fmla="*/ 127 h 246"/>
                  <a:gd name="T18" fmla="*/ 14 w 114"/>
                  <a:gd name="T19" fmla="*/ 115 h 246"/>
                  <a:gd name="T20" fmla="*/ 24 w 114"/>
                  <a:gd name="T21" fmla="*/ 102 h 246"/>
                  <a:gd name="T22" fmla="*/ 35 w 114"/>
                  <a:gd name="T23" fmla="*/ 101 h 246"/>
                  <a:gd name="T24" fmla="*/ 51 w 114"/>
                  <a:gd name="T25" fmla="*/ 91 h 246"/>
                  <a:gd name="T26" fmla="*/ 56 w 114"/>
                  <a:gd name="T27" fmla="*/ 84 h 246"/>
                  <a:gd name="T28" fmla="*/ 63 w 114"/>
                  <a:gd name="T29" fmla="*/ 82 h 246"/>
                  <a:gd name="T30" fmla="*/ 63 w 114"/>
                  <a:gd name="T31" fmla="*/ 87 h 246"/>
                  <a:gd name="T32" fmla="*/ 59 w 114"/>
                  <a:gd name="T33" fmla="*/ 95 h 246"/>
                  <a:gd name="T34" fmla="*/ 60 w 114"/>
                  <a:gd name="T35" fmla="*/ 103 h 246"/>
                  <a:gd name="T36" fmla="*/ 62 w 114"/>
                  <a:gd name="T37" fmla="*/ 103 h 246"/>
                  <a:gd name="T38" fmla="*/ 74 w 114"/>
                  <a:gd name="T39" fmla="*/ 110 h 246"/>
                  <a:gd name="T40" fmla="*/ 86 w 114"/>
                  <a:gd name="T41" fmla="*/ 127 h 246"/>
                  <a:gd name="T42" fmla="*/ 91 w 114"/>
                  <a:gd name="T43" fmla="*/ 123 h 246"/>
                  <a:gd name="T44" fmla="*/ 93 w 114"/>
                  <a:gd name="T45" fmla="*/ 120 h 246"/>
                  <a:gd name="T46" fmla="*/ 102 w 114"/>
                  <a:gd name="T47" fmla="*/ 109 h 246"/>
                  <a:gd name="T48" fmla="*/ 98 w 114"/>
                  <a:gd name="T49" fmla="*/ 106 h 246"/>
                  <a:gd name="T50" fmla="*/ 97 w 114"/>
                  <a:gd name="T51" fmla="*/ 105 h 246"/>
                  <a:gd name="T52" fmla="*/ 94 w 114"/>
                  <a:gd name="T53" fmla="*/ 94 h 246"/>
                  <a:gd name="T54" fmla="*/ 98 w 114"/>
                  <a:gd name="T55" fmla="*/ 89 h 246"/>
                  <a:gd name="T56" fmla="*/ 102 w 114"/>
                  <a:gd name="T57" fmla="*/ 92 h 246"/>
                  <a:gd name="T58" fmla="*/ 114 w 114"/>
                  <a:gd name="T59" fmla="*/ 88 h 246"/>
                  <a:gd name="T60" fmla="*/ 112 w 114"/>
                  <a:gd name="T61" fmla="*/ 84 h 246"/>
                  <a:gd name="T62" fmla="*/ 101 w 114"/>
                  <a:gd name="T63" fmla="*/ 50 h 246"/>
                  <a:gd name="T64" fmla="*/ 94 w 114"/>
                  <a:gd name="T65" fmla="*/ 48 h 246"/>
                  <a:gd name="T66" fmla="*/ 81 w 114"/>
                  <a:gd name="T67" fmla="*/ 15 h 246"/>
                  <a:gd name="T68" fmla="*/ 83 w 114"/>
                  <a:gd name="T69" fmla="*/ 6 h 246"/>
                  <a:gd name="T70" fmla="*/ 84 w 114"/>
                  <a:gd name="T71" fmla="*/ 2 h 246"/>
                  <a:gd name="T72" fmla="*/ 86 w 114"/>
                  <a:gd name="T73" fmla="*/ 0 h 2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4" h="246">
                    <a:moveTo>
                      <a:pt x="13" y="246"/>
                    </a:moveTo>
                    <a:lnTo>
                      <a:pt x="16" y="243"/>
                    </a:lnTo>
                    <a:lnTo>
                      <a:pt x="16" y="242"/>
                    </a:lnTo>
                    <a:lnTo>
                      <a:pt x="13" y="242"/>
                    </a:lnTo>
                    <a:lnTo>
                      <a:pt x="6" y="235"/>
                    </a:lnTo>
                    <a:lnTo>
                      <a:pt x="6" y="219"/>
                    </a:lnTo>
                    <a:lnTo>
                      <a:pt x="7" y="216"/>
                    </a:lnTo>
                    <a:lnTo>
                      <a:pt x="18" y="199"/>
                    </a:lnTo>
                    <a:lnTo>
                      <a:pt x="18" y="186"/>
                    </a:lnTo>
                    <a:lnTo>
                      <a:pt x="7" y="186"/>
                    </a:lnTo>
                    <a:lnTo>
                      <a:pt x="3" y="182"/>
                    </a:lnTo>
                    <a:lnTo>
                      <a:pt x="0" y="176"/>
                    </a:lnTo>
                    <a:lnTo>
                      <a:pt x="0" y="175"/>
                    </a:lnTo>
                    <a:lnTo>
                      <a:pt x="11" y="155"/>
                    </a:lnTo>
                    <a:lnTo>
                      <a:pt x="14" y="136"/>
                    </a:lnTo>
                    <a:lnTo>
                      <a:pt x="14" y="134"/>
                    </a:lnTo>
                    <a:lnTo>
                      <a:pt x="17" y="132"/>
                    </a:lnTo>
                    <a:lnTo>
                      <a:pt x="14" y="127"/>
                    </a:lnTo>
                    <a:lnTo>
                      <a:pt x="11" y="124"/>
                    </a:lnTo>
                    <a:lnTo>
                      <a:pt x="14" y="115"/>
                    </a:lnTo>
                    <a:lnTo>
                      <a:pt x="20" y="106"/>
                    </a:lnTo>
                    <a:lnTo>
                      <a:pt x="24" y="102"/>
                    </a:lnTo>
                    <a:lnTo>
                      <a:pt x="28" y="101"/>
                    </a:lnTo>
                    <a:lnTo>
                      <a:pt x="35" y="101"/>
                    </a:lnTo>
                    <a:lnTo>
                      <a:pt x="35" y="99"/>
                    </a:lnTo>
                    <a:lnTo>
                      <a:pt x="51" y="91"/>
                    </a:lnTo>
                    <a:lnTo>
                      <a:pt x="55" y="87"/>
                    </a:lnTo>
                    <a:lnTo>
                      <a:pt x="56" y="84"/>
                    </a:lnTo>
                    <a:lnTo>
                      <a:pt x="59" y="82"/>
                    </a:lnTo>
                    <a:lnTo>
                      <a:pt x="63" y="82"/>
                    </a:lnTo>
                    <a:lnTo>
                      <a:pt x="66" y="84"/>
                    </a:lnTo>
                    <a:lnTo>
                      <a:pt x="63" y="87"/>
                    </a:lnTo>
                    <a:lnTo>
                      <a:pt x="62" y="91"/>
                    </a:lnTo>
                    <a:lnTo>
                      <a:pt x="59" y="95"/>
                    </a:lnTo>
                    <a:lnTo>
                      <a:pt x="59" y="101"/>
                    </a:lnTo>
                    <a:lnTo>
                      <a:pt x="60" y="103"/>
                    </a:lnTo>
                    <a:lnTo>
                      <a:pt x="62" y="105"/>
                    </a:lnTo>
                    <a:lnTo>
                      <a:pt x="62" y="103"/>
                    </a:lnTo>
                    <a:lnTo>
                      <a:pt x="69" y="106"/>
                    </a:lnTo>
                    <a:lnTo>
                      <a:pt x="74" y="110"/>
                    </a:lnTo>
                    <a:lnTo>
                      <a:pt x="81" y="124"/>
                    </a:lnTo>
                    <a:lnTo>
                      <a:pt x="86" y="127"/>
                    </a:lnTo>
                    <a:lnTo>
                      <a:pt x="90" y="126"/>
                    </a:lnTo>
                    <a:lnTo>
                      <a:pt x="91" y="123"/>
                    </a:lnTo>
                    <a:lnTo>
                      <a:pt x="93" y="123"/>
                    </a:lnTo>
                    <a:lnTo>
                      <a:pt x="93" y="120"/>
                    </a:lnTo>
                    <a:lnTo>
                      <a:pt x="102" y="110"/>
                    </a:lnTo>
                    <a:lnTo>
                      <a:pt x="102" y="109"/>
                    </a:lnTo>
                    <a:lnTo>
                      <a:pt x="101" y="109"/>
                    </a:lnTo>
                    <a:lnTo>
                      <a:pt x="98" y="106"/>
                    </a:lnTo>
                    <a:lnTo>
                      <a:pt x="98" y="105"/>
                    </a:lnTo>
                    <a:lnTo>
                      <a:pt x="97" y="105"/>
                    </a:lnTo>
                    <a:lnTo>
                      <a:pt x="94" y="98"/>
                    </a:lnTo>
                    <a:lnTo>
                      <a:pt x="94" y="94"/>
                    </a:lnTo>
                    <a:lnTo>
                      <a:pt x="95" y="94"/>
                    </a:lnTo>
                    <a:lnTo>
                      <a:pt x="98" y="89"/>
                    </a:lnTo>
                    <a:lnTo>
                      <a:pt x="100" y="89"/>
                    </a:lnTo>
                    <a:lnTo>
                      <a:pt x="102" y="92"/>
                    </a:lnTo>
                    <a:lnTo>
                      <a:pt x="107" y="95"/>
                    </a:lnTo>
                    <a:lnTo>
                      <a:pt x="114" y="88"/>
                    </a:lnTo>
                    <a:lnTo>
                      <a:pt x="114" y="87"/>
                    </a:lnTo>
                    <a:lnTo>
                      <a:pt x="112" y="84"/>
                    </a:lnTo>
                    <a:lnTo>
                      <a:pt x="107" y="53"/>
                    </a:lnTo>
                    <a:lnTo>
                      <a:pt x="101" y="50"/>
                    </a:lnTo>
                    <a:lnTo>
                      <a:pt x="93" y="50"/>
                    </a:lnTo>
                    <a:lnTo>
                      <a:pt x="94" y="48"/>
                    </a:lnTo>
                    <a:lnTo>
                      <a:pt x="93" y="36"/>
                    </a:lnTo>
                    <a:lnTo>
                      <a:pt x="81" y="15"/>
                    </a:lnTo>
                    <a:lnTo>
                      <a:pt x="81" y="11"/>
                    </a:lnTo>
                    <a:lnTo>
                      <a:pt x="83" y="6"/>
                    </a:lnTo>
                    <a:lnTo>
                      <a:pt x="84" y="3"/>
                    </a:lnTo>
                    <a:lnTo>
                      <a:pt x="84" y="2"/>
                    </a:lnTo>
                    <a:lnTo>
                      <a:pt x="86" y="2"/>
                    </a:lnTo>
                    <a:lnTo>
                      <a:pt x="86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58" name="Freeform 3502">
                <a:extLst>
                  <a:ext uri="{FF2B5EF4-FFF2-40B4-BE49-F238E27FC236}">
                    <a16:creationId xmlns:a16="http://schemas.microsoft.com/office/drawing/2014/main" id="{DC5752ED-083B-6125-669D-3273F5CB7A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0" y="1917"/>
                <a:ext cx="22" cy="39"/>
              </a:xfrm>
              <a:custGeom>
                <a:avLst/>
                <a:gdLst>
                  <a:gd name="T0" fmla="*/ 6 w 87"/>
                  <a:gd name="T1" fmla="*/ 152 h 152"/>
                  <a:gd name="T2" fmla="*/ 7 w 87"/>
                  <a:gd name="T3" fmla="*/ 152 h 152"/>
                  <a:gd name="T4" fmla="*/ 11 w 87"/>
                  <a:gd name="T5" fmla="*/ 150 h 152"/>
                  <a:gd name="T6" fmla="*/ 13 w 87"/>
                  <a:gd name="T7" fmla="*/ 143 h 152"/>
                  <a:gd name="T8" fmla="*/ 14 w 87"/>
                  <a:gd name="T9" fmla="*/ 143 h 152"/>
                  <a:gd name="T10" fmla="*/ 14 w 87"/>
                  <a:gd name="T11" fmla="*/ 141 h 152"/>
                  <a:gd name="T12" fmla="*/ 13 w 87"/>
                  <a:gd name="T13" fmla="*/ 140 h 152"/>
                  <a:gd name="T14" fmla="*/ 6 w 87"/>
                  <a:gd name="T15" fmla="*/ 136 h 152"/>
                  <a:gd name="T16" fmla="*/ 0 w 87"/>
                  <a:gd name="T17" fmla="*/ 123 h 152"/>
                  <a:gd name="T18" fmla="*/ 0 w 87"/>
                  <a:gd name="T19" fmla="*/ 120 h 152"/>
                  <a:gd name="T20" fmla="*/ 2 w 87"/>
                  <a:gd name="T21" fmla="*/ 119 h 152"/>
                  <a:gd name="T22" fmla="*/ 2 w 87"/>
                  <a:gd name="T23" fmla="*/ 116 h 152"/>
                  <a:gd name="T24" fmla="*/ 4 w 87"/>
                  <a:gd name="T25" fmla="*/ 114 h 152"/>
                  <a:gd name="T26" fmla="*/ 9 w 87"/>
                  <a:gd name="T27" fmla="*/ 107 h 152"/>
                  <a:gd name="T28" fmla="*/ 11 w 87"/>
                  <a:gd name="T29" fmla="*/ 107 h 152"/>
                  <a:gd name="T30" fmla="*/ 25 w 87"/>
                  <a:gd name="T31" fmla="*/ 110 h 152"/>
                  <a:gd name="T32" fmla="*/ 32 w 87"/>
                  <a:gd name="T33" fmla="*/ 110 h 152"/>
                  <a:gd name="T34" fmla="*/ 42 w 87"/>
                  <a:gd name="T35" fmla="*/ 107 h 152"/>
                  <a:gd name="T36" fmla="*/ 51 w 87"/>
                  <a:gd name="T37" fmla="*/ 106 h 152"/>
                  <a:gd name="T38" fmla="*/ 74 w 87"/>
                  <a:gd name="T39" fmla="*/ 92 h 152"/>
                  <a:gd name="T40" fmla="*/ 78 w 87"/>
                  <a:gd name="T41" fmla="*/ 88 h 152"/>
                  <a:gd name="T42" fmla="*/ 77 w 87"/>
                  <a:gd name="T43" fmla="*/ 87 h 152"/>
                  <a:gd name="T44" fmla="*/ 77 w 87"/>
                  <a:gd name="T45" fmla="*/ 84 h 152"/>
                  <a:gd name="T46" fmla="*/ 76 w 87"/>
                  <a:gd name="T47" fmla="*/ 83 h 152"/>
                  <a:gd name="T48" fmla="*/ 73 w 87"/>
                  <a:gd name="T49" fmla="*/ 81 h 152"/>
                  <a:gd name="T50" fmla="*/ 71 w 87"/>
                  <a:gd name="T51" fmla="*/ 80 h 152"/>
                  <a:gd name="T52" fmla="*/ 70 w 87"/>
                  <a:gd name="T53" fmla="*/ 81 h 152"/>
                  <a:gd name="T54" fmla="*/ 69 w 87"/>
                  <a:gd name="T55" fmla="*/ 81 h 152"/>
                  <a:gd name="T56" fmla="*/ 66 w 87"/>
                  <a:gd name="T57" fmla="*/ 83 h 152"/>
                  <a:gd name="T58" fmla="*/ 58 w 87"/>
                  <a:gd name="T59" fmla="*/ 83 h 152"/>
                  <a:gd name="T60" fmla="*/ 51 w 87"/>
                  <a:gd name="T61" fmla="*/ 76 h 152"/>
                  <a:gd name="T62" fmla="*/ 44 w 87"/>
                  <a:gd name="T63" fmla="*/ 74 h 152"/>
                  <a:gd name="T64" fmla="*/ 41 w 87"/>
                  <a:gd name="T65" fmla="*/ 74 h 152"/>
                  <a:gd name="T66" fmla="*/ 37 w 87"/>
                  <a:gd name="T67" fmla="*/ 70 h 152"/>
                  <a:gd name="T68" fmla="*/ 34 w 87"/>
                  <a:gd name="T69" fmla="*/ 63 h 152"/>
                  <a:gd name="T70" fmla="*/ 34 w 87"/>
                  <a:gd name="T71" fmla="*/ 62 h 152"/>
                  <a:gd name="T72" fmla="*/ 37 w 87"/>
                  <a:gd name="T73" fmla="*/ 57 h 152"/>
                  <a:gd name="T74" fmla="*/ 41 w 87"/>
                  <a:gd name="T75" fmla="*/ 53 h 152"/>
                  <a:gd name="T76" fmla="*/ 41 w 87"/>
                  <a:gd name="T77" fmla="*/ 50 h 152"/>
                  <a:gd name="T78" fmla="*/ 38 w 87"/>
                  <a:gd name="T79" fmla="*/ 43 h 152"/>
                  <a:gd name="T80" fmla="*/ 37 w 87"/>
                  <a:gd name="T81" fmla="*/ 42 h 152"/>
                  <a:gd name="T82" fmla="*/ 34 w 87"/>
                  <a:gd name="T83" fmla="*/ 42 h 152"/>
                  <a:gd name="T84" fmla="*/ 32 w 87"/>
                  <a:gd name="T85" fmla="*/ 32 h 152"/>
                  <a:gd name="T86" fmla="*/ 24 w 87"/>
                  <a:gd name="T87" fmla="*/ 11 h 152"/>
                  <a:gd name="T88" fmla="*/ 24 w 87"/>
                  <a:gd name="T89" fmla="*/ 10 h 152"/>
                  <a:gd name="T90" fmla="*/ 28 w 87"/>
                  <a:gd name="T91" fmla="*/ 7 h 152"/>
                  <a:gd name="T92" fmla="*/ 30 w 87"/>
                  <a:gd name="T93" fmla="*/ 6 h 152"/>
                  <a:gd name="T94" fmla="*/ 32 w 87"/>
                  <a:gd name="T95" fmla="*/ 7 h 152"/>
                  <a:gd name="T96" fmla="*/ 37 w 87"/>
                  <a:gd name="T97" fmla="*/ 9 h 152"/>
                  <a:gd name="T98" fmla="*/ 52 w 87"/>
                  <a:gd name="T99" fmla="*/ 9 h 152"/>
                  <a:gd name="T100" fmla="*/ 63 w 87"/>
                  <a:gd name="T101" fmla="*/ 13 h 152"/>
                  <a:gd name="T102" fmla="*/ 71 w 87"/>
                  <a:gd name="T103" fmla="*/ 10 h 152"/>
                  <a:gd name="T104" fmla="*/ 81 w 87"/>
                  <a:gd name="T105" fmla="*/ 0 h 152"/>
                  <a:gd name="T106" fmla="*/ 84 w 87"/>
                  <a:gd name="T107" fmla="*/ 0 h 152"/>
                  <a:gd name="T108" fmla="*/ 87 w 87"/>
                  <a:gd name="T109" fmla="*/ 3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87" h="152">
                    <a:moveTo>
                      <a:pt x="6" y="152"/>
                    </a:moveTo>
                    <a:lnTo>
                      <a:pt x="7" y="152"/>
                    </a:lnTo>
                    <a:lnTo>
                      <a:pt x="11" y="150"/>
                    </a:lnTo>
                    <a:lnTo>
                      <a:pt x="13" y="143"/>
                    </a:lnTo>
                    <a:lnTo>
                      <a:pt x="14" y="143"/>
                    </a:lnTo>
                    <a:lnTo>
                      <a:pt x="14" y="141"/>
                    </a:lnTo>
                    <a:lnTo>
                      <a:pt x="13" y="140"/>
                    </a:lnTo>
                    <a:lnTo>
                      <a:pt x="6" y="136"/>
                    </a:lnTo>
                    <a:lnTo>
                      <a:pt x="0" y="123"/>
                    </a:lnTo>
                    <a:lnTo>
                      <a:pt x="0" y="120"/>
                    </a:lnTo>
                    <a:lnTo>
                      <a:pt x="2" y="119"/>
                    </a:lnTo>
                    <a:lnTo>
                      <a:pt x="2" y="116"/>
                    </a:lnTo>
                    <a:lnTo>
                      <a:pt x="4" y="114"/>
                    </a:lnTo>
                    <a:lnTo>
                      <a:pt x="9" y="107"/>
                    </a:lnTo>
                    <a:lnTo>
                      <a:pt x="11" y="107"/>
                    </a:lnTo>
                    <a:lnTo>
                      <a:pt x="25" y="110"/>
                    </a:lnTo>
                    <a:lnTo>
                      <a:pt x="32" y="110"/>
                    </a:lnTo>
                    <a:lnTo>
                      <a:pt x="42" y="107"/>
                    </a:lnTo>
                    <a:lnTo>
                      <a:pt x="51" y="106"/>
                    </a:lnTo>
                    <a:lnTo>
                      <a:pt x="74" y="92"/>
                    </a:lnTo>
                    <a:lnTo>
                      <a:pt x="78" y="88"/>
                    </a:lnTo>
                    <a:lnTo>
                      <a:pt x="77" y="87"/>
                    </a:lnTo>
                    <a:lnTo>
                      <a:pt x="77" y="84"/>
                    </a:lnTo>
                    <a:lnTo>
                      <a:pt x="76" y="83"/>
                    </a:lnTo>
                    <a:lnTo>
                      <a:pt x="73" y="81"/>
                    </a:lnTo>
                    <a:lnTo>
                      <a:pt x="71" y="80"/>
                    </a:lnTo>
                    <a:lnTo>
                      <a:pt x="70" y="81"/>
                    </a:lnTo>
                    <a:lnTo>
                      <a:pt x="69" y="81"/>
                    </a:lnTo>
                    <a:lnTo>
                      <a:pt x="66" y="83"/>
                    </a:lnTo>
                    <a:lnTo>
                      <a:pt x="58" y="83"/>
                    </a:lnTo>
                    <a:lnTo>
                      <a:pt x="51" y="76"/>
                    </a:lnTo>
                    <a:lnTo>
                      <a:pt x="44" y="74"/>
                    </a:lnTo>
                    <a:lnTo>
                      <a:pt x="41" y="74"/>
                    </a:lnTo>
                    <a:lnTo>
                      <a:pt x="37" y="70"/>
                    </a:lnTo>
                    <a:lnTo>
                      <a:pt x="34" y="63"/>
                    </a:lnTo>
                    <a:lnTo>
                      <a:pt x="34" y="62"/>
                    </a:lnTo>
                    <a:lnTo>
                      <a:pt x="37" y="57"/>
                    </a:lnTo>
                    <a:lnTo>
                      <a:pt x="41" y="53"/>
                    </a:lnTo>
                    <a:lnTo>
                      <a:pt x="41" y="50"/>
                    </a:lnTo>
                    <a:lnTo>
                      <a:pt x="38" y="43"/>
                    </a:lnTo>
                    <a:lnTo>
                      <a:pt x="37" y="42"/>
                    </a:lnTo>
                    <a:lnTo>
                      <a:pt x="34" y="42"/>
                    </a:lnTo>
                    <a:lnTo>
                      <a:pt x="32" y="32"/>
                    </a:lnTo>
                    <a:lnTo>
                      <a:pt x="24" y="11"/>
                    </a:lnTo>
                    <a:lnTo>
                      <a:pt x="24" y="10"/>
                    </a:lnTo>
                    <a:lnTo>
                      <a:pt x="28" y="7"/>
                    </a:lnTo>
                    <a:lnTo>
                      <a:pt x="30" y="6"/>
                    </a:lnTo>
                    <a:lnTo>
                      <a:pt x="32" y="7"/>
                    </a:lnTo>
                    <a:lnTo>
                      <a:pt x="37" y="9"/>
                    </a:lnTo>
                    <a:lnTo>
                      <a:pt x="52" y="9"/>
                    </a:lnTo>
                    <a:lnTo>
                      <a:pt x="63" y="13"/>
                    </a:lnTo>
                    <a:lnTo>
                      <a:pt x="71" y="10"/>
                    </a:lnTo>
                    <a:lnTo>
                      <a:pt x="81" y="0"/>
                    </a:lnTo>
                    <a:lnTo>
                      <a:pt x="84" y="0"/>
                    </a:lnTo>
                    <a:lnTo>
                      <a:pt x="87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59" name="Freeform 3503">
                <a:extLst>
                  <a:ext uri="{FF2B5EF4-FFF2-40B4-BE49-F238E27FC236}">
                    <a16:creationId xmlns:a16="http://schemas.microsoft.com/office/drawing/2014/main" id="{B40E794D-D8FF-8695-CDC3-3946A98926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7" y="1948"/>
                <a:ext cx="34" cy="10"/>
              </a:xfrm>
              <a:custGeom>
                <a:avLst/>
                <a:gdLst>
                  <a:gd name="T0" fmla="*/ 0 w 137"/>
                  <a:gd name="T1" fmla="*/ 6 h 38"/>
                  <a:gd name="T2" fmla="*/ 17 w 137"/>
                  <a:gd name="T3" fmla="*/ 3 h 38"/>
                  <a:gd name="T4" fmla="*/ 22 w 137"/>
                  <a:gd name="T5" fmla="*/ 3 h 38"/>
                  <a:gd name="T6" fmla="*/ 25 w 137"/>
                  <a:gd name="T7" fmla="*/ 1 h 38"/>
                  <a:gd name="T8" fmla="*/ 27 w 137"/>
                  <a:gd name="T9" fmla="*/ 0 h 38"/>
                  <a:gd name="T10" fmla="*/ 35 w 137"/>
                  <a:gd name="T11" fmla="*/ 1 h 38"/>
                  <a:gd name="T12" fmla="*/ 38 w 137"/>
                  <a:gd name="T13" fmla="*/ 10 h 38"/>
                  <a:gd name="T14" fmla="*/ 42 w 137"/>
                  <a:gd name="T15" fmla="*/ 10 h 38"/>
                  <a:gd name="T16" fmla="*/ 52 w 137"/>
                  <a:gd name="T17" fmla="*/ 6 h 38"/>
                  <a:gd name="T18" fmla="*/ 53 w 137"/>
                  <a:gd name="T19" fmla="*/ 4 h 38"/>
                  <a:gd name="T20" fmla="*/ 53 w 137"/>
                  <a:gd name="T21" fmla="*/ 6 h 38"/>
                  <a:gd name="T22" fmla="*/ 56 w 137"/>
                  <a:gd name="T23" fmla="*/ 14 h 38"/>
                  <a:gd name="T24" fmla="*/ 59 w 137"/>
                  <a:gd name="T25" fmla="*/ 17 h 38"/>
                  <a:gd name="T26" fmla="*/ 67 w 137"/>
                  <a:gd name="T27" fmla="*/ 21 h 38"/>
                  <a:gd name="T28" fmla="*/ 71 w 137"/>
                  <a:gd name="T29" fmla="*/ 17 h 38"/>
                  <a:gd name="T30" fmla="*/ 81 w 137"/>
                  <a:gd name="T31" fmla="*/ 14 h 38"/>
                  <a:gd name="T32" fmla="*/ 94 w 137"/>
                  <a:gd name="T33" fmla="*/ 15 h 38"/>
                  <a:gd name="T34" fmla="*/ 95 w 137"/>
                  <a:gd name="T35" fmla="*/ 15 h 38"/>
                  <a:gd name="T36" fmla="*/ 94 w 137"/>
                  <a:gd name="T37" fmla="*/ 17 h 38"/>
                  <a:gd name="T38" fmla="*/ 94 w 137"/>
                  <a:gd name="T39" fmla="*/ 18 h 38"/>
                  <a:gd name="T40" fmla="*/ 96 w 137"/>
                  <a:gd name="T41" fmla="*/ 21 h 38"/>
                  <a:gd name="T42" fmla="*/ 105 w 137"/>
                  <a:gd name="T43" fmla="*/ 32 h 38"/>
                  <a:gd name="T44" fmla="*/ 112 w 137"/>
                  <a:gd name="T45" fmla="*/ 38 h 38"/>
                  <a:gd name="T46" fmla="*/ 122 w 137"/>
                  <a:gd name="T47" fmla="*/ 35 h 38"/>
                  <a:gd name="T48" fmla="*/ 135 w 137"/>
                  <a:gd name="T49" fmla="*/ 28 h 38"/>
                  <a:gd name="T50" fmla="*/ 137 w 137"/>
                  <a:gd name="T51" fmla="*/ 29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37" h="38">
                    <a:moveTo>
                      <a:pt x="0" y="6"/>
                    </a:moveTo>
                    <a:lnTo>
                      <a:pt x="17" y="3"/>
                    </a:lnTo>
                    <a:lnTo>
                      <a:pt x="22" y="3"/>
                    </a:lnTo>
                    <a:lnTo>
                      <a:pt x="25" y="1"/>
                    </a:lnTo>
                    <a:lnTo>
                      <a:pt x="27" y="0"/>
                    </a:lnTo>
                    <a:lnTo>
                      <a:pt x="35" y="1"/>
                    </a:lnTo>
                    <a:lnTo>
                      <a:pt x="38" y="10"/>
                    </a:lnTo>
                    <a:lnTo>
                      <a:pt x="42" y="10"/>
                    </a:lnTo>
                    <a:lnTo>
                      <a:pt x="52" y="6"/>
                    </a:lnTo>
                    <a:lnTo>
                      <a:pt x="53" y="4"/>
                    </a:lnTo>
                    <a:lnTo>
                      <a:pt x="53" y="6"/>
                    </a:lnTo>
                    <a:lnTo>
                      <a:pt x="56" y="14"/>
                    </a:lnTo>
                    <a:lnTo>
                      <a:pt x="59" y="17"/>
                    </a:lnTo>
                    <a:lnTo>
                      <a:pt x="67" y="21"/>
                    </a:lnTo>
                    <a:lnTo>
                      <a:pt x="71" y="17"/>
                    </a:lnTo>
                    <a:lnTo>
                      <a:pt x="81" y="14"/>
                    </a:lnTo>
                    <a:lnTo>
                      <a:pt x="94" y="15"/>
                    </a:lnTo>
                    <a:lnTo>
                      <a:pt x="95" y="15"/>
                    </a:lnTo>
                    <a:lnTo>
                      <a:pt x="94" y="17"/>
                    </a:lnTo>
                    <a:lnTo>
                      <a:pt x="94" y="18"/>
                    </a:lnTo>
                    <a:lnTo>
                      <a:pt x="96" y="21"/>
                    </a:lnTo>
                    <a:lnTo>
                      <a:pt x="105" y="32"/>
                    </a:lnTo>
                    <a:lnTo>
                      <a:pt x="112" y="38"/>
                    </a:lnTo>
                    <a:lnTo>
                      <a:pt x="122" y="35"/>
                    </a:lnTo>
                    <a:lnTo>
                      <a:pt x="135" y="28"/>
                    </a:lnTo>
                    <a:lnTo>
                      <a:pt x="137" y="2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60" name="Freeform 3504">
                <a:extLst>
                  <a:ext uri="{FF2B5EF4-FFF2-40B4-BE49-F238E27FC236}">
                    <a16:creationId xmlns:a16="http://schemas.microsoft.com/office/drawing/2014/main" id="{D22C64DB-0D60-4906-705D-217E6761BC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9" y="1918"/>
                <a:ext cx="61" cy="16"/>
              </a:xfrm>
              <a:custGeom>
                <a:avLst/>
                <a:gdLst>
                  <a:gd name="T0" fmla="*/ 243 w 243"/>
                  <a:gd name="T1" fmla="*/ 36 h 64"/>
                  <a:gd name="T2" fmla="*/ 235 w 243"/>
                  <a:gd name="T3" fmla="*/ 27 h 64"/>
                  <a:gd name="T4" fmla="*/ 228 w 243"/>
                  <a:gd name="T5" fmla="*/ 27 h 64"/>
                  <a:gd name="T6" fmla="*/ 222 w 243"/>
                  <a:gd name="T7" fmla="*/ 29 h 64"/>
                  <a:gd name="T8" fmla="*/ 222 w 243"/>
                  <a:gd name="T9" fmla="*/ 31 h 64"/>
                  <a:gd name="T10" fmla="*/ 218 w 243"/>
                  <a:gd name="T11" fmla="*/ 32 h 64"/>
                  <a:gd name="T12" fmla="*/ 217 w 243"/>
                  <a:gd name="T13" fmla="*/ 32 h 64"/>
                  <a:gd name="T14" fmla="*/ 217 w 243"/>
                  <a:gd name="T15" fmla="*/ 35 h 64"/>
                  <a:gd name="T16" fmla="*/ 203 w 243"/>
                  <a:gd name="T17" fmla="*/ 44 h 64"/>
                  <a:gd name="T18" fmla="*/ 201 w 243"/>
                  <a:gd name="T19" fmla="*/ 44 h 64"/>
                  <a:gd name="T20" fmla="*/ 200 w 243"/>
                  <a:gd name="T21" fmla="*/ 46 h 64"/>
                  <a:gd name="T22" fmla="*/ 193 w 243"/>
                  <a:gd name="T23" fmla="*/ 50 h 64"/>
                  <a:gd name="T24" fmla="*/ 183 w 243"/>
                  <a:gd name="T25" fmla="*/ 59 h 64"/>
                  <a:gd name="T26" fmla="*/ 173 w 243"/>
                  <a:gd name="T27" fmla="*/ 64 h 64"/>
                  <a:gd name="T28" fmla="*/ 166 w 243"/>
                  <a:gd name="T29" fmla="*/ 63 h 64"/>
                  <a:gd name="T30" fmla="*/ 166 w 243"/>
                  <a:gd name="T31" fmla="*/ 61 h 64"/>
                  <a:gd name="T32" fmla="*/ 155 w 243"/>
                  <a:gd name="T33" fmla="*/ 54 h 64"/>
                  <a:gd name="T34" fmla="*/ 134 w 243"/>
                  <a:gd name="T35" fmla="*/ 49 h 64"/>
                  <a:gd name="T36" fmla="*/ 128 w 243"/>
                  <a:gd name="T37" fmla="*/ 49 h 64"/>
                  <a:gd name="T38" fmla="*/ 127 w 243"/>
                  <a:gd name="T39" fmla="*/ 47 h 64"/>
                  <a:gd name="T40" fmla="*/ 127 w 243"/>
                  <a:gd name="T41" fmla="*/ 46 h 64"/>
                  <a:gd name="T42" fmla="*/ 126 w 243"/>
                  <a:gd name="T43" fmla="*/ 44 h 64"/>
                  <a:gd name="T44" fmla="*/ 124 w 243"/>
                  <a:gd name="T45" fmla="*/ 44 h 64"/>
                  <a:gd name="T46" fmla="*/ 120 w 243"/>
                  <a:gd name="T47" fmla="*/ 42 h 64"/>
                  <a:gd name="T48" fmla="*/ 119 w 243"/>
                  <a:gd name="T49" fmla="*/ 42 h 64"/>
                  <a:gd name="T50" fmla="*/ 119 w 243"/>
                  <a:gd name="T51" fmla="*/ 43 h 64"/>
                  <a:gd name="T52" fmla="*/ 113 w 243"/>
                  <a:gd name="T53" fmla="*/ 54 h 64"/>
                  <a:gd name="T54" fmla="*/ 104 w 243"/>
                  <a:gd name="T55" fmla="*/ 53 h 64"/>
                  <a:gd name="T56" fmla="*/ 94 w 243"/>
                  <a:gd name="T57" fmla="*/ 57 h 64"/>
                  <a:gd name="T58" fmla="*/ 88 w 243"/>
                  <a:gd name="T59" fmla="*/ 57 h 64"/>
                  <a:gd name="T60" fmla="*/ 74 w 243"/>
                  <a:gd name="T61" fmla="*/ 56 h 64"/>
                  <a:gd name="T62" fmla="*/ 67 w 243"/>
                  <a:gd name="T63" fmla="*/ 54 h 64"/>
                  <a:gd name="T64" fmla="*/ 52 w 243"/>
                  <a:gd name="T65" fmla="*/ 49 h 64"/>
                  <a:gd name="T66" fmla="*/ 49 w 243"/>
                  <a:gd name="T67" fmla="*/ 47 h 64"/>
                  <a:gd name="T68" fmla="*/ 48 w 243"/>
                  <a:gd name="T69" fmla="*/ 44 h 64"/>
                  <a:gd name="T70" fmla="*/ 45 w 243"/>
                  <a:gd name="T71" fmla="*/ 44 h 64"/>
                  <a:gd name="T72" fmla="*/ 34 w 243"/>
                  <a:gd name="T73" fmla="*/ 47 h 64"/>
                  <a:gd name="T74" fmla="*/ 21 w 243"/>
                  <a:gd name="T75" fmla="*/ 40 h 64"/>
                  <a:gd name="T76" fmla="*/ 6 w 243"/>
                  <a:gd name="T77" fmla="*/ 35 h 64"/>
                  <a:gd name="T78" fmla="*/ 1 w 243"/>
                  <a:gd name="T79" fmla="*/ 35 h 64"/>
                  <a:gd name="T80" fmla="*/ 1 w 243"/>
                  <a:gd name="T81" fmla="*/ 36 h 64"/>
                  <a:gd name="T82" fmla="*/ 0 w 243"/>
                  <a:gd name="T83" fmla="*/ 36 h 64"/>
                  <a:gd name="T84" fmla="*/ 0 w 243"/>
                  <a:gd name="T85" fmla="*/ 31 h 64"/>
                  <a:gd name="T86" fmla="*/ 3 w 243"/>
                  <a:gd name="T87" fmla="*/ 25 h 64"/>
                  <a:gd name="T88" fmla="*/ 3 w 243"/>
                  <a:gd name="T89" fmla="*/ 22 h 64"/>
                  <a:gd name="T90" fmla="*/ 8 w 243"/>
                  <a:gd name="T91" fmla="*/ 6 h 64"/>
                  <a:gd name="T92" fmla="*/ 8 w 243"/>
                  <a:gd name="T93" fmla="*/ 3 h 64"/>
                  <a:gd name="T94" fmla="*/ 10 w 243"/>
                  <a:gd name="T95" fmla="*/ 1 h 64"/>
                  <a:gd name="T96" fmla="*/ 10 w 243"/>
                  <a:gd name="T97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43" h="64">
                    <a:moveTo>
                      <a:pt x="243" y="36"/>
                    </a:moveTo>
                    <a:lnTo>
                      <a:pt x="235" y="27"/>
                    </a:lnTo>
                    <a:lnTo>
                      <a:pt x="228" y="27"/>
                    </a:lnTo>
                    <a:lnTo>
                      <a:pt x="222" y="29"/>
                    </a:lnTo>
                    <a:lnTo>
                      <a:pt x="222" y="31"/>
                    </a:lnTo>
                    <a:lnTo>
                      <a:pt x="218" y="32"/>
                    </a:lnTo>
                    <a:lnTo>
                      <a:pt x="217" y="32"/>
                    </a:lnTo>
                    <a:lnTo>
                      <a:pt x="217" y="35"/>
                    </a:lnTo>
                    <a:lnTo>
                      <a:pt x="203" y="44"/>
                    </a:lnTo>
                    <a:lnTo>
                      <a:pt x="201" y="44"/>
                    </a:lnTo>
                    <a:lnTo>
                      <a:pt x="200" y="46"/>
                    </a:lnTo>
                    <a:lnTo>
                      <a:pt x="193" y="50"/>
                    </a:lnTo>
                    <a:lnTo>
                      <a:pt x="183" y="59"/>
                    </a:lnTo>
                    <a:lnTo>
                      <a:pt x="173" y="64"/>
                    </a:lnTo>
                    <a:lnTo>
                      <a:pt x="166" y="63"/>
                    </a:lnTo>
                    <a:lnTo>
                      <a:pt x="166" y="61"/>
                    </a:lnTo>
                    <a:lnTo>
                      <a:pt x="155" y="54"/>
                    </a:lnTo>
                    <a:lnTo>
                      <a:pt x="134" y="49"/>
                    </a:lnTo>
                    <a:lnTo>
                      <a:pt x="128" y="49"/>
                    </a:lnTo>
                    <a:lnTo>
                      <a:pt x="127" y="47"/>
                    </a:lnTo>
                    <a:lnTo>
                      <a:pt x="127" y="46"/>
                    </a:lnTo>
                    <a:lnTo>
                      <a:pt x="126" y="44"/>
                    </a:lnTo>
                    <a:lnTo>
                      <a:pt x="124" y="44"/>
                    </a:lnTo>
                    <a:lnTo>
                      <a:pt x="120" y="42"/>
                    </a:lnTo>
                    <a:lnTo>
                      <a:pt x="119" y="42"/>
                    </a:lnTo>
                    <a:lnTo>
                      <a:pt x="119" y="43"/>
                    </a:lnTo>
                    <a:lnTo>
                      <a:pt x="113" y="54"/>
                    </a:lnTo>
                    <a:lnTo>
                      <a:pt x="104" y="53"/>
                    </a:lnTo>
                    <a:lnTo>
                      <a:pt x="94" y="57"/>
                    </a:lnTo>
                    <a:lnTo>
                      <a:pt x="88" y="57"/>
                    </a:lnTo>
                    <a:lnTo>
                      <a:pt x="74" y="56"/>
                    </a:lnTo>
                    <a:lnTo>
                      <a:pt x="67" y="54"/>
                    </a:lnTo>
                    <a:lnTo>
                      <a:pt x="52" y="49"/>
                    </a:lnTo>
                    <a:lnTo>
                      <a:pt x="49" y="47"/>
                    </a:lnTo>
                    <a:lnTo>
                      <a:pt x="48" y="44"/>
                    </a:lnTo>
                    <a:lnTo>
                      <a:pt x="45" y="44"/>
                    </a:lnTo>
                    <a:lnTo>
                      <a:pt x="34" y="47"/>
                    </a:lnTo>
                    <a:lnTo>
                      <a:pt x="21" y="40"/>
                    </a:lnTo>
                    <a:lnTo>
                      <a:pt x="6" y="35"/>
                    </a:lnTo>
                    <a:lnTo>
                      <a:pt x="1" y="35"/>
                    </a:lnTo>
                    <a:lnTo>
                      <a:pt x="1" y="36"/>
                    </a:lnTo>
                    <a:lnTo>
                      <a:pt x="0" y="36"/>
                    </a:lnTo>
                    <a:lnTo>
                      <a:pt x="0" y="31"/>
                    </a:lnTo>
                    <a:lnTo>
                      <a:pt x="3" y="25"/>
                    </a:lnTo>
                    <a:lnTo>
                      <a:pt x="3" y="22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10" y="1"/>
                    </a:lnTo>
                    <a:lnTo>
                      <a:pt x="1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61" name="Freeform 3505">
                <a:extLst>
                  <a:ext uri="{FF2B5EF4-FFF2-40B4-BE49-F238E27FC236}">
                    <a16:creationId xmlns:a16="http://schemas.microsoft.com/office/drawing/2014/main" id="{21475E79-BDD9-D8A5-0841-3188CE396F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0" y="1950"/>
                <a:ext cx="17" cy="40"/>
              </a:xfrm>
              <a:custGeom>
                <a:avLst/>
                <a:gdLst>
                  <a:gd name="T0" fmla="*/ 71 w 71"/>
                  <a:gd name="T1" fmla="*/ 0 h 162"/>
                  <a:gd name="T2" fmla="*/ 70 w 71"/>
                  <a:gd name="T3" fmla="*/ 2 h 162"/>
                  <a:gd name="T4" fmla="*/ 70 w 71"/>
                  <a:gd name="T5" fmla="*/ 22 h 162"/>
                  <a:gd name="T6" fmla="*/ 67 w 71"/>
                  <a:gd name="T7" fmla="*/ 26 h 162"/>
                  <a:gd name="T8" fmla="*/ 64 w 71"/>
                  <a:gd name="T9" fmla="*/ 32 h 162"/>
                  <a:gd name="T10" fmla="*/ 63 w 71"/>
                  <a:gd name="T11" fmla="*/ 33 h 162"/>
                  <a:gd name="T12" fmla="*/ 63 w 71"/>
                  <a:gd name="T13" fmla="*/ 35 h 162"/>
                  <a:gd name="T14" fmla="*/ 60 w 71"/>
                  <a:gd name="T15" fmla="*/ 35 h 162"/>
                  <a:gd name="T16" fmla="*/ 59 w 71"/>
                  <a:gd name="T17" fmla="*/ 36 h 162"/>
                  <a:gd name="T18" fmla="*/ 57 w 71"/>
                  <a:gd name="T19" fmla="*/ 39 h 162"/>
                  <a:gd name="T20" fmla="*/ 50 w 71"/>
                  <a:gd name="T21" fmla="*/ 45 h 162"/>
                  <a:gd name="T22" fmla="*/ 46 w 71"/>
                  <a:gd name="T23" fmla="*/ 41 h 162"/>
                  <a:gd name="T24" fmla="*/ 42 w 71"/>
                  <a:gd name="T25" fmla="*/ 39 h 162"/>
                  <a:gd name="T26" fmla="*/ 39 w 71"/>
                  <a:gd name="T27" fmla="*/ 37 h 162"/>
                  <a:gd name="T28" fmla="*/ 21 w 71"/>
                  <a:gd name="T29" fmla="*/ 53 h 162"/>
                  <a:gd name="T30" fmla="*/ 19 w 71"/>
                  <a:gd name="T31" fmla="*/ 53 h 162"/>
                  <a:gd name="T32" fmla="*/ 21 w 71"/>
                  <a:gd name="T33" fmla="*/ 57 h 162"/>
                  <a:gd name="T34" fmla="*/ 21 w 71"/>
                  <a:gd name="T35" fmla="*/ 81 h 162"/>
                  <a:gd name="T36" fmla="*/ 22 w 71"/>
                  <a:gd name="T37" fmla="*/ 85 h 162"/>
                  <a:gd name="T38" fmla="*/ 24 w 71"/>
                  <a:gd name="T39" fmla="*/ 86 h 162"/>
                  <a:gd name="T40" fmla="*/ 22 w 71"/>
                  <a:gd name="T41" fmla="*/ 89 h 162"/>
                  <a:gd name="T42" fmla="*/ 14 w 71"/>
                  <a:gd name="T43" fmla="*/ 95 h 162"/>
                  <a:gd name="T44" fmla="*/ 4 w 71"/>
                  <a:gd name="T45" fmla="*/ 99 h 162"/>
                  <a:gd name="T46" fmla="*/ 0 w 71"/>
                  <a:gd name="T47" fmla="*/ 99 h 162"/>
                  <a:gd name="T48" fmla="*/ 1 w 71"/>
                  <a:gd name="T49" fmla="*/ 100 h 162"/>
                  <a:gd name="T50" fmla="*/ 4 w 71"/>
                  <a:gd name="T51" fmla="*/ 103 h 162"/>
                  <a:gd name="T52" fmla="*/ 7 w 71"/>
                  <a:gd name="T53" fmla="*/ 106 h 162"/>
                  <a:gd name="T54" fmla="*/ 18 w 71"/>
                  <a:gd name="T55" fmla="*/ 111 h 162"/>
                  <a:gd name="T56" fmla="*/ 19 w 71"/>
                  <a:gd name="T57" fmla="*/ 113 h 162"/>
                  <a:gd name="T58" fmla="*/ 21 w 71"/>
                  <a:gd name="T59" fmla="*/ 113 h 162"/>
                  <a:gd name="T60" fmla="*/ 29 w 71"/>
                  <a:gd name="T61" fmla="*/ 120 h 162"/>
                  <a:gd name="T62" fmla="*/ 32 w 71"/>
                  <a:gd name="T63" fmla="*/ 121 h 162"/>
                  <a:gd name="T64" fmla="*/ 33 w 71"/>
                  <a:gd name="T65" fmla="*/ 122 h 162"/>
                  <a:gd name="T66" fmla="*/ 33 w 71"/>
                  <a:gd name="T67" fmla="*/ 125 h 162"/>
                  <a:gd name="T68" fmla="*/ 35 w 71"/>
                  <a:gd name="T69" fmla="*/ 127 h 162"/>
                  <a:gd name="T70" fmla="*/ 43 w 71"/>
                  <a:gd name="T71" fmla="*/ 148 h 162"/>
                  <a:gd name="T72" fmla="*/ 43 w 71"/>
                  <a:gd name="T73" fmla="*/ 149 h 162"/>
                  <a:gd name="T74" fmla="*/ 45 w 71"/>
                  <a:gd name="T75" fmla="*/ 150 h 162"/>
                  <a:gd name="T76" fmla="*/ 45 w 71"/>
                  <a:gd name="T77" fmla="*/ 156 h 162"/>
                  <a:gd name="T78" fmla="*/ 46 w 71"/>
                  <a:gd name="T79" fmla="*/ 162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71" h="162">
                    <a:moveTo>
                      <a:pt x="71" y="0"/>
                    </a:moveTo>
                    <a:lnTo>
                      <a:pt x="70" y="2"/>
                    </a:lnTo>
                    <a:lnTo>
                      <a:pt x="70" y="22"/>
                    </a:lnTo>
                    <a:lnTo>
                      <a:pt x="67" y="26"/>
                    </a:lnTo>
                    <a:lnTo>
                      <a:pt x="64" y="32"/>
                    </a:lnTo>
                    <a:lnTo>
                      <a:pt x="63" y="33"/>
                    </a:lnTo>
                    <a:lnTo>
                      <a:pt x="63" y="35"/>
                    </a:lnTo>
                    <a:lnTo>
                      <a:pt x="60" y="35"/>
                    </a:lnTo>
                    <a:lnTo>
                      <a:pt x="59" y="36"/>
                    </a:lnTo>
                    <a:lnTo>
                      <a:pt x="57" y="39"/>
                    </a:lnTo>
                    <a:lnTo>
                      <a:pt x="50" y="45"/>
                    </a:lnTo>
                    <a:lnTo>
                      <a:pt x="46" y="41"/>
                    </a:lnTo>
                    <a:lnTo>
                      <a:pt x="42" y="39"/>
                    </a:lnTo>
                    <a:lnTo>
                      <a:pt x="39" y="37"/>
                    </a:lnTo>
                    <a:lnTo>
                      <a:pt x="21" y="53"/>
                    </a:lnTo>
                    <a:lnTo>
                      <a:pt x="19" y="53"/>
                    </a:lnTo>
                    <a:lnTo>
                      <a:pt x="21" y="57"/>
                    </a:lnTo>
                    <a:lnTo>
                      <a:pt x="21" y="81"/>
                    </a:lnTo>
                    <a:lnTo>
                      <a:pt x="22" y="85"/>
                    </a:lnTo>
                    <a:lnTo>
                      <a:pt x="24" y="86"/>
                    </a:lnTo>
                    <a:lnTo>
                      <a:pt x="22" y="89"/>
                    </a:lnTo>
                    <a:lnTo>
                      <a:pt x="14" y="95"/>
                    </a:lnTo>
                    <a:lnTo>
                      <a:pt x="4" y="99"/>
                    </a:lnTo>
                    <a:lnTo>
                      <a:pt x="0" y="99"/>
                    </a:lnTo>
                    <a:lnTo>
                      <a:pt x="1" y="100"/>
                    </a:lnTo>
                    <a:lnTo>
                      <a:pt x="4" y="103"/>
                    </a:lnTo>
                    <a:lnTo>
                      <a:pt x="7" y="106"/>
                    </a:lnTo>
                    <a:lnTo>
                      <a:pt x="18" y="111"/>
                    </a:lnTo>
                    <a:lnTo>
                      <a:pt x="19" y="113"/>
                    </a:lnTo>
                    <a:lnTo>
                      <a:pt x="21" y="113"/>
                    </a:lnTo>
                    <a:lnTo>
                      <a:pt x="29" y="120"/>
                    </a:lnTo>
                    <a:lnTo>
                      <a:pt x="32" y="121"/>
                    </a:lnTo>
                    <a:lnTo>
                      <a:pt x="33" y="122"/>
                    </a:lnTo>
                    <a:lnTo>
                      <a:pt x="33" y="125"/>
                    </a:lnTo>
                    <a:lnTo>
                      <a:pt x="35" y="127"/>
                    </a:lnTo>
                    <a:lnTo>
                      <a:pt x="43" y="148"/>
                    </a:lnTo>
                    <a:lnTo>
                      <a:pt x="43" y="149"/>
                    </a:lnTo>
                    <a:lnTo>
                      <a:pt x="45" y="150"/>
                    </a:lnTo>
                    <a:lnTo>
                      <a:pt x="45" y="156"/>
                    </a:lnTo>
                    <a:lnTo>
                      <a:pt x="46" y="16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62" name="Freeform 3506">
                <a:extLst>
                  <a:ext uri="{FF2B5EF4-FFF2-40B4-BE49-F238E27FC236}">
                    <a16:creationId xmlns:a16="http://schemas.microsoft.com/office/drawing/2014/main" id="{B2B7F1E2-9FA8-301F-2359-8244E53FB0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1" y="1985"/>
                <a:ext cx="40" cy="6"/>
              </a:xfrm>
              <a:custGeom>
                <a:avLst/>
                <a:gdLst>
                  <a:gd name="T0" fmla="*/ 159 w 159"/>
                  <a:gd name="T1" fmla="*/ 20 h 23"/>
                  <a:gd name="T2" fmla="*/ 156 w 159"/>
                  <a:gd name="T3" fmla="*/ 20 h 23"/>
                  <a:gd name="T4" fmla="*/ 151 w 159"/>
                  <a:gd name="T5" fmla="*/ 23 h 23"/>
                  <a:gd name="T6" fmla="*/ 146 w 159"/>
                  <a:gd name="T7" fmla="*/ 23 h 23"/>
                  <a:gd name="T8" fmla="*/ 146 w 159"/>
                  <a:gd name="T9" fmla="*/ 20 h 23"/>
                  <a:gd name="T10" fmla="*/ 145 w 159"/>
                  <a:gd name="T11" fmla="*/ 20 h 23"/>
                  <a:gd name="T12" fmla="*/ 144 w 159"/>
                  <a:gd name="T13" fmla="*/ 18 h 23"/>
                  <a:gd name="T14" fmla="*/ 112 w 159"/>
                  <a:gd name="T15" fmla="*/ 6 h 23"/>
                  <a:gd name="T16" fmla="*/ 107 w 159"/>
                  <a:gd name="T17" fmla="*/ 3 h 23"/>
                  <a:gd name="T18" fmla="*/ 105 w 159"/>
                  <a:gd name="T19" fmla="*/ 3 h 23"/>
                  <a:gd name="T20" fmla="*/ 103 w 159"/>
                  <a:gd name="T21" fmla="*/ 1 h 23"/>
                  <a:gd name="T22" fmla="*/ 92 w 159"/>
                  <a:gd name="T23" fmla="*/ 10 h 23"/>
                  <a:gd name="T24" fmla="*/ 82 w 159"/>
                  <a:gd name="T25" fmla="*/ 20 h 23"/>
                  <a:gd name="T26" fmla="*/ 77 w 159"/>
                  <a:gd name="T27" fmla="*/ 21 h 23"/>
                  <a:gd name="T28" fmla="*/ 74 w 159"/>
                  <a:gd name="T29" fmla="*/ 23 h 23"/>
                  <a:gd name="T30" fmla="*/ 67 w 159"/>
                  <a:gd name="T31" fmla="*/ 8 h 23"/>
                  <a:gd name="T32" fmla="*/ 64 w 159"/>
                  <a:gd name="T33" fmla="*/ 4 h 23"/>
                  <a:gd name="T34" fmla="*/ 51 w 159"/>
                  <a:gd name="T35" fmla="*/ 1 h 23"/>
                  <a:gd name="T36" fmla="*/ 45 w 159"/>
                  <a:gd name="T37" fmla="*/ 3 h 23"/>
                  <a:gd name="T38" fmla="*/ 40 w 159"/>
                  <a:gd name="T39" fmla="*/ 7 h 23"/>
                  <a:gd name="T40" fmla="*/ 36 w 159"/>
                  <a:gd name="T41" fmla="*/ 7 h 23"/>
                  <a:gd name="T42" fmla="*/ 33 w 159"/>
                  <a:gd name="T43" fmla="*/ 8 h 23"/>
                  <a:gd name="T44" fmla="*/ 15 w 159"/>
                  <a:gd name="T45" fmla="*/ 1 h 23"/>
                  <a:gd name="T46" fmla="*/ 1 w 159"/>
                  <a:gd name="T47" fmla="*/ 0 h 23"/>
                  <a:gd name="T48" fmla="*/ 0 w 159"/>
                  <a:gd name="T49" fmla="*/ 1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59" h="23">
                    <a:moveTo>
                      <a:pt x="159" y="20"/>
                    </a:moveTo>
                    <a:lnTo>
                      <a:pt x="156" y="20"/>
                    </a:lnTo>
                    <a:lnTo>
                      <a:pt x="151" y="23"/>
                    </a:lnTo>
                    <a:lnTo>
                      <a:pt x="146" y="23"/>
                    </a:lnTo>
                    <a:lnTo>
                      <a:pt x="146" y="20"/>
                    </a:lnTo>
                    <a:lnTo>
                      <a:pt x="145" y="20"/>
                    </a:lnTo>
                    <a:lnTo>
                      <a:pt x="144" y="18"/>
                    </a:lnTo>
                    <a:lnTo>
                      <a:pt x="112" y="6"/>
                    </a:lnTo>
                    <a:lnTo>
                      <a:pt x="107" y="3"/>
                    </a:lnTo>
                    <a:lnTo>
                      <a:pt x="105" y="3"/>
                    </a:lnTo>
                    <a:lnTo>
                      <a:pt x="103" y="1"/>
                    </a:lnTo>
                    <a:lnTo>
                      <a:pt x="92" y="10"/>
                    </a:lnTo>
                    <a:lnTo>
                      <a:pt x="82" y="20"/>
                    </a:lnTo>
                    <a:lnTo>
                      <a:pt x="77" y="21"/>
                    </a:lnTo>
                    <a:lnTo>
                      <a:pt x="74" y="23"/>
                    </a:lnTo>
                    <a:lnTo>
                      <a:pt x="67" y="8"/>
                    </a:lnTo>
                    <a:lnTo>
                      <a:pt x="64" y="4"/>
                    </a:lnTo>
                    <a:lnTo>
                      <a:pt x="51" y="1"/>
                    </a:lnTo>
                    <a:lnTo>
                      <a:pt x="45" y="3"/>
                    </a:lnTo>
                    <a:lnTo>
                      <a:pt x="40" y="7"/>
                    </a:lnTo>
                    <a:lnTo>
                      <a:pt x="36" y="7"/>
                    </a:lnTo>
                    <a:lnTo>
                      <a:pt x="33" y="8"/>
                    </a:lnTo>
                    <a:lnTo>
                      <a:pt x="15" y="1"/>
                    </a:lnTo>
                    <a:lnTo>
                      <a:pt x="1" y="0"/>
                    </a:lnTo>
                    <a:lnTo>
                      <a:pt x="0" y="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63" name="Line 3507">
                <a:extLst>
                  <a:ext uri="{FF2B5EF4-FFF2-40B4-BE49-F238E27FC236}">
                    <a16:creationId xmlns:a16="http://schemas.microsoft.com/office/drawing/2014/main" id="{09EB64A9-0872-8E48-D1F9-F38B9FAA251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40" y="1986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64" name="Line 3508">
                <a:extLst>
                  <a:ext uri="{FF2B5EF4-FFF2-40B4-BE49-F238E27FC236}">
                    <a16:creationId xmlns:a16="http://schemas.microsoft.com/office/drawing/2014/main" id="{1CDB67AF-ECAA-F3D4-C667-2BDCBD79387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41" y="1986"/>
                <a:ext cx="0" cy="0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65" name="Line 3509">
                <a:extLst>
                  <a:ext uri="{FF2B5EF4-FFF2-40B4-BE49-F238E27FC236}">
                    <a16:creationId xmlns:a16="http://schemas.microsoft.com/office/drawing/2014/main" id="{C083D8DD-03B5-E4AF-5DF6-6E6F7675220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40" y="1986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66" name="Freeform 3510">
                <a:extLst>
                  <a:ext uri="{FF2B5EF4-FFF2-40B4-BE49-F238E27FC236}">
                    <a16:creationId xmlns:a16="http://schemas.microsoft.com/office/drawing/2014/main" id="{968878B8-89E6-65DD-FDE7-7B6CF7346F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6" y="1990"/>
                <a:ext cx="9" cy="43"/>
              </a:xfrm>
              <a:custGeom>
                <a:avLst/>
                <a:gdLst>
                  <a:gd name="T0" fmla="*/ 20 w 37"/>
                  <a:gd name="T1" fmla="*/ 0 h 171"/>
                  <a:gd name="T2" fmla="*/ 21 w 37"/>
                  <a:gd name="T3" fmla="*/ 5 h 171"/>
                  <a:gd name="T4" fmla="*/ 21 w 37"/>
                  <a:gd name="T5" fmla="*/ 10 h 171"/>
                  <a:gd name="T6" fmla="*/ 31 w 37"/>
                  <a:gd name="T7" fmla="*/ 50 h 171"/>
                  <a:gd name="T8" fmla="*/ 33 w 37"/>
                  <a:gd name="T9" fmla="*/ 53 h 171"/>
                  <a:gd name="T10" fmla="*/ 35 w 37"/>
                  <a:gd name="T11" fmla="*/ 71 h 171"/>
                  <a:gd name="T12" fmla="*/ 35 w 37"/>
                  <a:gd name="T13" fmla="*/ 83 h 171"/>
                  <a:gd name="T14" fmla="*/ 37 w 37"/>
                  <a:gd name="T15" fmla="*/ 90 h 171"/>
                  <a:gd name="T16" fmla="*/ 37 w 37"/>
                  <a:gd name="T17" fmla="*/ 97 h 171"/>
                  <a:gd name="T18" fmla="*/ 34 w 37"/>
                  <a:gd name="T19" fmla="*/ 107 h 171"/>
                  <a:gd name="T20" fmla="*/ 33 w 37"/>
                  <a:gd name="T21" fmla="*/ 110 h 171"/>
                  <a:gd name="T22" fmla="*/ 26 w 37"/>
                  <a:gd name="T23" fmla="*/ 118 h 171"/>
                  <a:gd name="T24" fmla="*/ 26 w 37"/>
                  <a:gd name="T25" fmla="*/ 121 h 171"/>
                  <a:gd name="T26" fmla="*/ 23 w 37"/>
                  <a:gd name="T27" fmla="*/ 127 h 171"/>
                  <a:gd name="T28" fmla="*/ 21 w 37"/>
                  <a:gd name="T29" fmla="*/ 132 h 171"/>
                  <a:gd name="T30" fmla="*/ 21 w 37"/>
                  <a:gd name="T31" fmla="*/ 135 h 171"/>
                  <a:gd name="T32" fmla="*/ 20 w 37"/>
                  <a:gd name="T33" fmla="*/ 138 h 171"/>
                  <a:gd name="T34" fmla="*/ 17 w 37"/>
                  <a:gd name="T35" fmla="*/ 142 h 171"/>
                  <a:gd name="T36" fmla="*/ 3 w 37"/>
                  <a:gd name="T37" fmla="*/ 168 h 171"/>
                  <a:gd name="T38" fmla="*/ 0 w 37"/>
                  <a:gd name="T39" fmla="*/ 171 h 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7" h="171">
                    <a:moveTo>
                      <a:pt x="20" y="0"/>
                    </a:moveTo>
                    <a:lnTo>
                      <a:pt x="21" y="5"/>
                    </a:lnTo>
                    <a:lnTo>
                      <a:pt x="21" y="10"/>
                    </a:lnTo>
                    <a:lnTo>
                      <a:pt x="31" y="50"/>
                    </a:lnTo>
                    <a:lnTo>
                      <a:pt x="33" y="53"/>
                    </a:lnTo>
                    <a:lnTo>
                      <a:pt x="35" y="71"/>
                    </a:lnTo>
                    <a:lnTo>
                      <a:pt x="35" y="83"/>
                    </a:lnTo>
                    <a:lnTo>
                      <a:pt x="37" y="90"/>
                    </a:lnTo>
                    <a:lnTo>
                      <a:pt x="37" y="97"/>
                    </a:lnTo>
                    <a:lnTo>
                      <a:pt x="34" y="107"/>
                    </a:lnTo>
                    <a:lnTo>
                      <a:pt x="33" y="110"/>
                    </a:lnTo>
                    <a:lnTo>
                      <a:pt x="26" y="118"/>
                    </a:lnTo>
                    <a:lnTo>
                      <a:pt x="26" y="121"/>
                    </a:lnTo>
                    <a:lnTo>
                      <a:pt x="23" y="127"/>
                    </a:lnTo>
                    <a:lnTo>
                      <a:pt x="21" y="132"/>
                    </a:lnTo>
                    <a:lnTo>
                      <a:pt x="21" y="135"/>
                    </a:lnTo>
                    <a:lnTo>
                      <a:pt x="20" y="138"/>
                    </a:lnTo>
                    <a:lnTo>
                      <a:pt x="17" y="142"/>
                    </a:lnTo>
                    <a:lnTo>
                      <a:pt x="3" y="168"/>
                    </a:lnTo>
                    <a:lnTo>
                      <a:pt x="0" y="17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67" name="Freeform 3511">
                <a:extLst>
                  <a:ext uri="{FF2B5EF4-FFF2-40B4-BE49-F238E27FC236}">
                    <a16:creationId xmlns:a16="http://schemas.microsoft.com/office/drawing/2014/main" id="{C2E91812-E286-A256-2827-B95B681C84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1" y="1956"/>
                <a:ext cx="11" cy="17"/>
              </a:xfrm>
              <a:custGeom>
                <a:avLst/>
                <a:gdLst>
                  <a:gd name="T0" fmla="*/ 44 w 44"/>
                  <a:gd name="T1" fmla="*/ 70 h 70"/>
                  <a:gd name="T2" fmla="*/ 44 w 44"/>
                  <a:gd name="T3" fmla="*/ 67 h 70"/>
                  <a:gd name="T4" fmla="*/ 40 w 44"/>
                  <a:gd name="T5" fmla="*/ 63 h 70"/>
                  <a:gd name="T6" fmla="*/ 37 w 44"/>
                  <a:gd name="T7" fmla="*/ 59 h 70"/>
                  <a:gd name="T8" fmla="*/ 37 w 44"/>
                  <a:gd name="T9" fmla="*/ 53 h 70"/>
                  <a:gd name="T10" fmla="*/ 36 w 44"/>
                  <a:gd name="T11" fmla="*/ 51 h 70"/>
                  <a:gd name="T12" fmla="*/ 36 w 44"/>
                  <a:gd name="T13" fmla="*/ 49 h 70"/>
                  <a:gd name="T14" fmla="*/ 37 w 44"/>
                  <a:gd name="T15" fmla="*/ 48 h 70"/>
                  <a:gd name="T16" fmla="*/ 41 w 44"/>
                  <a:gd name="T17" fmla="*/ 38 h 70"/>
                  <a:gd name="T18" fmla="*/ 41 w 44"/>
                  <a:gd name="T19" fmla="*/ 28 h 70"/>
                  <a:gd name="T20" fmla="*/ 38 w 44"/>
                  <a:gd name="T21" fmla="*/ 24 h 70"/>
                  <a:gd name="T22" fmla="*/ 37 w 44"/>
                  <a:gd name="T23" fmla="*/ 22 h 70"/>
                  <a:gd name="T24" fmla="*/ 7 w 44"/>
                  <a:gd name="T25" fmla="*/ 12 h 70"/>
                  <a:gd name="T26" fmla="*/ 2 w 44"/>
                  <a:gd name="T27" fmla="*/ 6 h 70"/>
                  <a:gd name="T28" fmla="*/ 0 w 44"/>
                  <a:gd name="T29" fmla="*/ 2 h 70"/>
                  <a:gd name="T30" fmla="*/ 2 w 44"/>
                  <a:gd name="T31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4" h="70">
                    <a:moveTo>
                      <a:pt x="44" y="70"/>
                    </a:moveTo>
                    <a:lnTo>
                      <a:pt x="44" y="67"/>
                    </a:lnTo>
                    <a:lnTo>
                      <a:pt x="40" y="63"/>
                    </a:lnTo>
                    <a:lnTo>
                      <a:pt x="37" y="59"/>
                    </a:lnTo>
                    <a:lnTo>
                      <a:pt x="37" y="53"/>
                    </a:lnTo>
                    <a:lnTo>
                      <a:pt x="36" y="51"/>
                    </a:lnTo>
                    <a:lnTo>
                      <a:pt x="36" y="49"/>
                    </a:lnTo>
                    <a:lnTo>
                      <a:pt x="37" y="48"/>
                    </a:lnTo>
                    <a:lnTo>
                      <a:pt x="41" y="38"/>
                    </a:lnTo>
                    <a:lnTo>
                      <a:pt x="41" y="28"/>
                    </a:lnTo>
                    <a:lnTo>
                      <a:pt x="38" y="24"/>
                    </a:lnTo>
                    <a:lnTo>
                      <a:pt x="37" y="22"/>
                    </a:lnTo>
                    <a:lnTo>
                      <a:pt x="7" y="12"/>
                    </a:lnTo>
                    <a:lnTo>
                      <a:pt x="2" y="6"/>
                    </a:lnTo>
                    <a:lnTo>
                      <a:pt x="0" y="2"/>
                    </a:lnTo>
                    <a:lnTo>
                      <a:pt x="2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68" name="Freeform 3512">
                <a:extLst>
                  <a:ext uri="{FF2B5EF4-FFF2-40B4-BE49-F238E27FC236}">
                    <a16:creationId xmlns:a16="http://schemas.microsoft.com/office/drawing/2014/main" id="{B0E677F0-332A-A7D9-C26A-5B24DD9CED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5" y="1970"/>
                <a:ext cx="66" cy="100"/>
              </a:xfrm>
              <a:custGeom>
                <a:avLst/>
                <a:gdLst>
                  <a:gd name="T0" fmla="*/ 250 w 262"/>
                  <a:gd name="T1" fmla="*/ 367 h 398"/>
                  <a:gd name="T2" fmla="*/ 258 w 262"/>
                  <a:gd name="T3" fmla="*/ 352 h 398"/>
                  <a:gd name="T4" fmla="*/ 248 w 262"/>
                  <a:gd name="T5" fmla="*/ 349 h 398"/>
                  <a:gd name="T6" fmla="*/ 240 w 262"/>
                  <a:gd name="T7" fmla="*/ 339 h 398"/>
                  <a:gd name="T8" fmla="*/ 239 w 262"/>
                  <a:gd name="T9" fmla="*/ 306 h 398"/>
                  <a:gd name="T10" fmla="*/ 232 w 262"/>
                  <a:gd name="T11" fmla="*/ 299 h 398"/>
                  <a:gd name="T12" fmla="*/ 183 w 262"/>
                  <a:gd name="T13" fmla="*/ 274 h 398"/>
                  <a:gd name="T14" fmla="*/ 172 w 262"/>
                  <a:gd name="T15" fmla="*/ 267 h 398"/>
                  <a:gd name="T16" fmla="*/ 170 w 262"/>
                  <a:gd name="T17" fmla="*/ 254 h 398"/>
                  <a:gd name="T18" fmla="*/ 177 w 262"/>
                  <a:gd name="T19" fmla="*/ 239 h 398"/>
                  <a:gd name="T20" fmla="*/ 173 w 262"/>
                  <a:gd name="T21" fmla="*/ 230 h 398"/>
                  <a:gd name="T22" fmla="*/ 176 w 262"/>
                  <a:gd name="T23" fmla="*/ 226 h 398"/>
                  <a:gd name="T24" fmla="*/ 174 w 262"/>
                  <a:gd name="T25" fmla="*/ 219 h 398"/>
                  <a:gd name="T26" fmla="*/ 176 w 262"/>
                  <a:gd name="T27" fmla="*/ 207 h 398"/>
                  <a:gd name="T28" fmla="*/ 146 w 262"/>
                  <a:gd name="T29" fmla="*/ 212 h 398"/>
                  <a:gd name="T30" fmla="*/ 141 w 262"/>
                  <a:gd name="T31" fmla="*/ 200 h 398"/>
                  <a:gd name="T32" fmla="*/ 132 w 262"/>
                  <a:gd name="T33" fmla="*/ 177 h 398"/>
                  <a:gd name="T34" fmla="*/ 135 w 262"/>
                  <a:gd name="T35" fmla="*/ 174 h 398"/>
                  <a:gd name="T36" fmla="*/ 125 w 262"/>
                  <a:gd name="T37" fmla="*/ 131 h 398"/>
                  <a:gd name="T38" fmla="*/ 112 w 262"/>
                  <a:gd name="T39" fmla="*/ 131 h 398"/>
                  <a:gd name="T40" fmla="*/ 96 w 262"/>
                  <a:gd name="T41" fmla="*/ 133 h 398"/>
                  <a:gd name="T42" fmla="*/ 96 w 262"/>
                  <a:gd name="T43" fmla="*/ 145 h 398"/>
                  <a:gd name="T44" fmla="*/ 75 w 262"/>
                  <a:gd name="T45" fmla="*/ 169 h 398"/>
                  <a:gd name="T46" fmla="*/ 75 w 262"/>
                  <a:gd name="T47" fmla="*/ 158 h 398"/>
                  <a:gd name="T48" fmla="*/ 65 w 262"/>
                  <a:gd name="T49" fmla="*/ 143 h 398"/>
                  <a:gd name="T50" fmla="*/ 53 w 262"/>
                  <a:gd name="T51" fmla="*/ 137 h 398"/>
                  <a:gd name="T52" fmla="*/ 18 w 262"/>
                  <a:gd name="T53" fmla="*/ 137 h 398"/>
                  <a:gd name="T54" fmla="*/ 11 w 262"/>
                  <a:gd name="T55" fmla="*/ 114 h 398"/>
                  <a:gd name="T56" fmla="*/ 14 w 262"/>
                  <a:gd name="T57" fmla="*/ 74 h 398"/>
                  <a:gd name="T58" fmla="*/ 12 w 262"/>
                  <a:gd name="T59" fmla="*/ 64 h 398"/>
                  <a:gd name="T60" fmla="*/ 9 w 262"/>
                  <a:gd name="T61" fmla="*/ 60 h 398"/>
                  <a:gd name="T62" fmla="*/ 7 w 262"/>
                  <a:gd name="T63" fmla="*/ 57 h 398"/>
                  <a:gd name="T64" fmla="*/ 4 w 262"/>
                  <a:gd name="T65" fmla="*/ 54 h 398"/>
                  <a:gd name="T66" fmla="*/ 15 w 262"/>
                  <a:gd name="T67" fmla="*/ 39 h 398"/>
                  <a:gd name="T68" fmla="*/ 5 w 262"/>
                  <a:gd name="T69" fmla="*/ 29 h 398"/>
                  <a:gd name="T70" fmla="*/ 2 w 262"/>
                  <a:gd name="T71" fmla="*/ 20 h 398"/>
                  <a:gd name="T72" fmla="*/ 22 w 262"/>
                  <a:gd name="T73" fmla="*/ 4 h 398"/>
                  <a:gd name="T74" fmla="*/ 30 w 262"/>
                  <a:gd name="T75" fmla="*/ 7 h 398"/>
                  <a:gd name="T76" fmla="*/ 43 w 262"/>
                  <a:gd name="T77" fmla="*/ 0 h 398"/>
                  <a:gd name="T78" fmla="*/ 69 w 262"/>
                  <a:gd name="T79" fmla="*/ 26 h 398"/>
                  <a:gd name="T80" fmla="*/ 88 w 262"/>
                  <a:gd name="T81" fmla="*/ 28 h 398"/>
                  <a:gd name="T82" fmla="*/ 95 w 262"/>
                  <a:gd name="T83" fmla="*/ 17 h 398"/>
                  <a:gd name="T84" fmla="*/ 106 w 262"/>
                  <a:gd name="T85" fmla="*/ 11 h 3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62" h="398">
                    <a:moveTo>
                      <a:pt x="232" y="398"/>
                    </a:moveTo>
                    <a:lnTo>
                      <a:pt x="233" y="397"/>
                    </a:lnTo>
                    <a:lnTo>
                      <a:pt x="250" y="367"/>
                    </a:lnTo>
                    <a:lnTo>
                      <a:pt x="262" y="352"/>
                    </a:lnTo>
                    <a:lnTo>
                      <a:pt x="262" y="351"/>
                    </a:lnTo>
                    <a:lnTo>
                      <a:pt x="258" y="352"/>
                    </a:lnTo>
                    <a:lnTo>
                      <a:pt x="253" y="352"/>
                    </a:lnTo>
                    <a:lnTo>
                      <a:pt x="251" y="351"/>
                    </a:lnTo>
                    <a:lnTo>
                      <a:pt x="248" y="349"/>
                    </a:lnTo>
                    <a:lnTo>
                      <a:pt x="247" y="348"/>
                    </a:lnTo>
                    <a:lnTo>
                      <a:pt x="244" y="346"/>
                    </a:lnTo>
                    <a:lnTo>
                      <a:pt x="240" y="339"/>
                    </a:lnTo>
                    <a:lnTo>
                      <a:pt x="237" y="321"/>
                    </a:lnTo>
                    <a:lnTo>
                      <a:pt x="239" y="311"/>
                    </a:lnTo>
                    <a:lnTo>
                      <a:pt x="239" y="306"/>
                    </a:lnTo>
                    <a:lnTo>
                      <a:pt x="237" y="303"/>
                    </a:lnTo>
                    <a:lnTo>
                      <a:pt x="232" y="300"/>
                    </a:lnTo>
                    <a:lnTo>
                      <a:pt x="232" y="299"/>
                    </a:lnTo>
                    <a:lnTo>
                      <a:pt x="230" y="299"/>
                    </a:lnTo>
                    <a:lnTo>
                      <a:pt x="226" y="294"/>
                    </a:lnTo>
                    <a:lnTo>
                      <a:pt x="183" y="274"/>
                    </a:lnTo>
                    <a:lnTo>
                      <a:pt x="174" y="268"/>
                    </a:lnTo>
                    <a:lnTo>
                      <a:pt x="173" y="268"/>
                    </a:lnTo>
                    <a:lnTo>
                      <a:pt x="172" y="267"/>
                    </a:lnTo>
                    <a:lnTo>
                      <a:pt x="172" y="265"/>
                    </a:lnTo>
                    <a:lnTo>
                      <a:pt x="169" y="257"/>
                    </a:lnTo>
                    <a:lnTo>
                      <a:pt x="170" y="254"/>
                    </a:lnTo>
                    <a:lnTo>
                      <a:pt x="173" y="254"/>
                    </a:lnTo>
                    <a:lnTo>
                      <a:pt x="177" y="247"/>
                    </a:lnTo>
                    <a:lnTo>
                      <a:pt x="177" y="239"/>
                    </a:lnTo>
                    <a:lnTo>
                      <a:pt x="176" y="234"/>
                    </a:lnTo>
                    <a:lnTo>
                      <a:pt x="176" y="233"/>
                    </a:lnTo>
                    <a:lnTo>
                      <a:pt x="173" y="230"/>
                    </a:lnTo>
                    <a:lnTo>
                      <a:pt x="170" y="229"/>
                    </a:lnTo>
                    <a:lnTo>
                      <a:pt x="170" y="227"/>
                    </a:lnTo>
                    <a:lnTo>
                      <a:pt x="176" y="226"/>
                    </a:lnTo>
                    <a:lnTo>
                      <a:pt x="177" y="226"/>
                    </a:lnTo>
                    <a:lnTo>
                      <a:pt x="177" y="222"/>
                    </a:lnTo>
                    <a:lnTo>
                      <a:pt x="174" y="219"/>
                    </a:lnTo>
                    <a:lnTo>
                      <a:pt x="174" y="217"/>
                    </a:lnTo>
                    <a:lnTo>
                      <a:pt x="176" y="217"/>
                    </a:lnTo>
                    <a:lnTo>
                      <a:pt x="176" y="207"/>
                    </a:lnTo>
                    <a:lnTo>
                      <a:pt x="165" y="215"/>
                    </a:lnTo>
                    <a:lnTo>
                      <a:pt x="159" y="215"/>
                    </a:lnTo>
                    <a:lnTo>
                      <a:pt x="146" y="212"/>
                    </a:lnTo>
                    <a:lnTo>
                      <a:pt x="142" y="208"/>
                    </a:lnTo>
                    <a:lnTo>
                      <a:pt x="142" y="203"/>
                    </a:lnTo>
                    <a:lnTo>
                      <a:pt x="141" y="200"/>
                    </a:lnTo>
                    <a:lnTo>
                      <a:pt x="138" y="195"/>
                    </a:lnTo>
                    <a:lnTo>
                      <a:pt x="129" y="190"/>
                    </a:lnTo>
                    <a:lnTo>
                      <a:pt x="132" y="177"/>
                    </a:lnTo>
                    <a:lnTo>
                      <a:pt x="134" y="176"/>
                    </a:lnTo>
                    <a:lnTo>
                      <a:pt x="135" y="176"/>
                    </a:lnTo>
                    <a:lnTo>
                      <a:pt x="135" y="174"/>
                    </a:lnTo>
                    <a:lnTo>
                      <a:pt x="131" y="152"/>
                    </a:lnTo>
                    <a:lnTo>
                      <a:pt x="131" y="148"/>
                    </a:lnTo>
                    <a:lnTo>
                      <a:pt x="125" y="131"/>
                    </a:lnTo>
                    <a:lnTo>
                      <a:pt x="124" y="133"/>
                    </a:lnTo>
                    <a:lnTo>
                      <a:pt x="121" y="133"/>
                    </a:lnTo>
                    <a:lnTo>
                      <a:pt x="112" y="131"/>
                    </a:lnTo>
                    <a:lnTo>
                      <a:pt x="112" y="130"/>
                    </a:lnTo>
                    <a:lnTo>
                      <a:pt x="106" y="128"/>
                    </a:lnTo>
                    <a:lnTo>
                      <a:pt x="96" y="133"/>
                    </a:lnTo>
                    <a:lnTo>
                      <a:pt x="95" y="133"/>
                    </a:lnTo>
                    <a:lnTo>
                      <a:pt x="95" y="140"/>
                    </a:lnTo>
                    <a:lnTo>
                      <a:pt x="96" y="145"/>
                    </a:lnTo>
                    <a:lnTo>
                      <a:pt x="93" y="160"/>
                    </a:lnTo>
                    <a:lnTo>
                      <a:pt x="81" y="167"/>
                    </a:lnTo>
                    <a:lnTo>
                      <a:pt x="75" y="169"/>
                    </a:lnTo>
                    <a:lnTo>
                      <a:pt x="74" y="169"/>
                    </a:lnTo>
                    <a:lnTo>
                      <a:pt x="75" y="162"/>
                    </a:lnTo>
                    <a:lnTo>
                      <a:pt x="75" y="158"/>
                    </a:lnTo>
                    <a:lnTo>
                      <a:pt x="72" y="154"/>
                    </a:lnTo>
                    <a:lnTo>
                      <a:pt x="72" y="152"/>
                    </a:lnTo>
                    <a:lnTo>
                      <a:pt x="65" y="143"/>
                    </a:lnTo>
                    <a:lnTo>
                      <a:pt x="58" y="137"/>
                    </a:lnTo>
                    <a:lnTo>
                      <a:pt x="56" y="135"/>
                    </a:lnTo>
                    <a:lnTo>
                      <a:pt x="53" y="137"/>
                    </a:lnTo>
                    <a:lnTo>
                      <a:pt x="52" y="138"/>
                    </a:lnTo>
                    <a:lnTo>
                      <a:pt x="33" y="141"/>
                    </a:lnTo>
                    <a:lnTo>
                      <a:pt x="18" y="137"/>
                    </a:lnTo>
                    <a:lnTo>
                      <a:pt x="12" y="131"/>
                    </a:lnTo>
                    <a:lnTo>
                      <a:pt x="12" y="121"/>
                    </a:lnTo>
                    <a:lnTo>
                      <a:pt x="11" y="114"/>
                    </a:lnTo>
                    <a:lnTo>
                      <a:pt x="15" y="93"/>
                    </a:lnTo>
                    <a:lnTo>
                      <a:pt x="14" y="77"/>
                    </a:lnTo>
                    <a:lnTo>
                      <a:pt x="14" y="74"/>
                    </a:lnTo>
                    <a:lnTo>
                      <a:pt x="15" y="68"/>
                    </a:lnTo>
                    <a:lnTo>
                      <a:pt x="15" y="67"/>
                    </a:lnTo>
                    <a:lnTo>
                      <a:pt x="12" y="64"/>
                    </a:lnTo>
                    <a:lnTo>
                      <a:pt x="11" y="61"/>
                    </a:lnTo>
                    <a:lnTo>
                      <a:pt x="11" y="60"/>
                    </a:lnTo>
                    <a:lnTo>
                      <a:pt x="9" y="60"/>
                    </a:lnTo>
                    <a:lnTo>
                      <a:pt x="9" y="59"/>
                    </a:lnTo>
                    <a:lnTo>
                      <a:pt x="8" y="59"/>
                    </a:lnTo>
                    <a:lnTo>
                      <a:pt x="7" y="57"/>
                    </a:lnTo>
                    <a:lnTo>
                      <a:pt x="5" y="57"/>
                    </a:lnTo>
                    <a:lnTo>
                      <a:pt x="4" y="56"/>
                    </a:lnTo>
                    <a:lnTo>
                      <a:pt x="4" y="54"/>
                    </a:lnTo>
                    <a:lnTo>
                      <a:pt x="9" y="49"/>
                    </a:lnTo>
                    <a:lnTo>
                      <a:pt x="15" y="46"/>
                    </a:lnTo>
                    <a:lnTo>
                      <a:pt x="15" y="39"/>
                    </a:lnTo>
                    <a:lnTo>
                      <a:pt x="9" y="32"/>
                    </a:lnTo>
                    <a:lnTo>
                      <a:pt x="8" y="32"/>
                    </a:lnTo>
                    <a:lnTo>
                      <a:pt x="5" y="29"/>
                    </a:lnTo>
                    <a:lnTo>
                      <a:pt x="0" y="29"/>
                    </a:lnTo>
                    <a:lnTo>
                      <a:pt x="0" y="28"/>
                    </a:lnTo>
                    <a:lnTo>
                      <a:pt x="2" y="20"/>
                    </a:lnTo>
                    <a:lnTo>
                      <a:pt x="5" y="15"/>
                    </a:lnTo>
                    <a:lnTo>
                      <a:pt x="21" y="6"/>
                    </a:lnTo>
                    <a:lnTo>
                      <a:pt x="22" y="4"/>
                    </a:lnTo>
                    <a:lnTo>
                      <a:pt x="23" y="4"/>
                    </a:lnTo>
                    <a:lnTo>
                      <a:pt x="25" y="6"/>
                    </a:lnTo>
                    <a:lnTo>
                      <a:pt x="30" y="7"/>
                    </a:lnTo>
                    <a:lnTo>
                      <a:pt x="35" y="6"/>
                    </a:lnTo>
                    <a:lnTo>
                      <a:pt x="37" y="0"/>
                    </a:lnTo>
                    <a:lnTo>
                      <a:pt x="43" y="0"/>
                    </a:lnTo>
                    <a:lnTo>
                      <a:pt x="50" y="7"/>
                    </a:lnTo>
                    <a:lnTo>
                      <a:pt x="61" y="14"/>
                    </a:lnTo>
                    <a:lnTo>
                      <a:pt x="69" y="26"/>
                    </a:lnTo>
                    <a:lnTo>
                      <a:pt x="74" y="29"/>
                    </a:lnTo>
                    <a:lnTo>
                      <a:pt x="79" y="31"/>
                    </a:lnTo>
                    <a:lnTo>
                      <a:pt x="88" y="28"/>
                    </a:lnTo>
                    <a:lnTo>
                      <a:pt x="88" y="26"/>
                    </a:lnTo>
                    <a:lnTo>
                      <a:pt x="93" y="18"/>
                    </a:lnTo>
                    <a:lnTo>
                      <a:pt x="95" y="17"/>
                    </a:lnTo>
                    <a:lnTo>
                      <a:pt x="102" y="13"/>
                    </a:lnTo>
                    <a:lnTo>
                      <a:pt x="103" y="11"/>
                    </a:lnTo>
                    <a:lnTo>
                      <a:pt x="106" y="1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69" name="Freeform 3513">
                <a:extLst>
                  <a:ext uri="{FF2B5EF4-FFF2-40B4-BE49-F238E27FC236}">
                    <a16:creationId xmlns:a16="http://schemas.microsoft.com/office/drawing/2014/main" id="{C993D96F-3AC2-A6DD-9B98-1B5B709CD9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2" y="1962"/>
                <a:ext cx="90" cy="60"/>
              </a:xfrm>
              <a:custGeom>
                <a:avLst/>
                <a:gdLst>
                  <a:gd name="T0" fmla="*/ 352 w 361"/>
                  <a:gd name="T1" fmla="*/ 232 h 239"/>
                  <a:gd name="T2" fmla="*/ 317 w 361"/>
                  <a:gd name="T3" fmla="*/ 239 h 239"/>
                  <a:gd name="T4" fmla="*/ 306 w 361"/>
                  <a:gd name="T5" fmla="*/ 218 h 239"/>
                  <a:gd name="T6" fmla="*/ 286 w 361"/>
                  <a:gd name="T7" fmla="*/ 197 h 239"/>
                  <a:gd name="T8" fmla="*/ 297 w 361"/>
                  <a:gd name="T9" fmla="*/ 189 h 239"/>
                  <a:gd name="T10" fmla="*/ 321 w 361"/>
                  <a:gd name="T11" fmla="*/ 158 h 239"/>
                  <a:gd name="T12" fmla="*/ 324 w 361"/>
                  <a:gd name="T13" fmla="*/ 132 h 239"/>
                  <a:gd name="T14" fmla="*/ 306 w 361"/>
                  <a:gd name="T15" fmla="*/ 111 h 239"/>
                  <a:gd name="T16" fmla="*/ 299 w 361"/>
                  <a:gd name="T17" fmla="*/ 111 h 239"/>
                  <a:gd name="T18" fmla="*/ 286 w 361"/>
                  <a:gd name="T19" fmla="*/ 108 h 239"/>
                  <a:gd name="T20" fmla="*/ 274 w 361"/>
                  <a:gd name="T21" fmla="*/ 98 h 239"/>
                  <a:gd name="T22" fmla="*/ 264 w 361"/>
                  <a:gd name="T23" fmla="*/ 100 h 239"/>
                  <a:gd name="T24" fmla="*/ 265 w 361"/>
                  <a:gd name="T25" fmla="*/ 91 h 239"/>
                  <a:gd name="T26" fmla="*/ 262 w 361"/>
                  <a:gd name="T27" fmla="*/ 86 h 239"/>
                  <a:gd name="T28" fmla="*/ 253 w 361"/>
                  <a:gd name="T29" fmla="*/ 66 h 239"/>
                  <a:gd name="T30" fmla="*/ 251 w 361"/>
                  <a:gd name="T31" fmla="*/ 63 h 239"/>
                  <a:gd name="T32" fmla="*/ 234 w 361"/>
                  <a:gd name="T33" fmla="*/ 62 h 239"/>
                  <a:gd name="T34" fmla="*/ 219 w 361"/>
                  <a:gd name="T35" fmla="*/ 52 h 239"/>
                  <a:gd name="T36" fmla="*/ 216 w 361"/>
                  <a:gd name="T37" fmla="*/ 62 h 239"/>
                  <a:gd name="T38" fmla="*/ 216 w 361"/>
                  <a:gd name="T39" fmla="*/ 65 h 239"/>
                  <a:gd name="T40" fmla="*/ 195 w 361"/>
                  <a:gd name="T41" fmla="*/ 69 h 239"/>
                  <a:gd name="T42" fmla="*/ 181 w 361"/>
                  <a:gd name="T43" fmla="*/ 67 h 239"/>
                  <a:gd name="T44" fmla="*/ 180 w 361"/>
                  <a:gd name="T45" fmla="*/ 45 h 239"/>
                  <a:gd name="T46" fmla="*/ 140 w 361"/>
                  <a:gd name="T47" fmla="*/ 47 h 239"/>
                  <a:gd name="T48" fmla="*/ 131 w 361"/>
                  <a:gd name="T49" fmla="*/ 48 h 239"/>
                  <a:gd name="T50" fmla="*/ 130 w 361"/>
                  <a:gd name="T51" fmla="*/ 48 h 239"/>
                  <a:gd name="T52" fmla="*/ 117 w 361"/>
                  <a:gd name="T53" fmla="*/ 24 h 239"/>
                  <a:gd name="T54" fmla="*/ 106 w 361"/>
                  <a:gd name="T55" fmla="*/ 10 h 239"/>
                  <a:gd name="T56" fmla="*/ 95 w 361"/>
                  <a:gd name="T57" fmla="*/ 7 h 239"/>
                  <a:gd name="T58" fmla="*/ 86 w 361"/>
                  <a:gd name="T59" fmla="*/ 0 h 239"/>
                  <a:gd name="T60" fmla="*/ 77 w 361"/>
                  <a:gd name="T61" fmla="*/ 5 h 239"/>
                  <a:gd name="T62" fmla="*/ 68 w 361"/>
                  <a:gd name="T63" fmla="*/ 13 h 239"/>
                  <a:gd name="T64" fmla="*/ 61 w 361"/>
                  <a:gd name="T65" fmla="*/ 12 h 239"/>
                  <a:gd name="T66" fmla="*/ 57 w 361"/>
                  <a:gd name="T67" fmla="*/ 19 h 239"/>
                  <a:gd name="T68" fmla="*/ 59 w 361"/>
                  <a:gd name="T69" fmla="*/ 27 h 239"/>
                  <a:gd name="T70" fmla="*/ 63 w 361"/>
                  <a:gd name="T71" fmla="*/ 28 h 239"/>
                  <a:gd name="T72" fmla="*/ 71 w 361"/>
                  <a:gd name="T73" fmla="*/ 30 h 239"/>
                  <a:gd name="T74" fmla="*/ 68 w 361"/>
                  <a:gd name="T75" fmla="*/ 37 h 239"/>
                  <a:gd name="T76" fmla="*/ 67 w 361"/>
                  <a:gd name="T77" fmla="*/ 38 h 239"/>
                  <a:gd name="T78" fmla="*/ 59 w 361"/>
                  <a:gd name="T79" fmla="*/ 41 h 239"/>
                  <a:gd name="T80" fmla="*/ 54 w 361"/>
                  <a:gd name="T81" fmla="*/ 42 h 239"/>
                  <a:gd name="T82" fmla="*/ 52 w 361"/>
                  <a:gd name="T83" fmla="*/ 48 h 239"/>
                  <a:gd name="T84" fmla="*/ 50 w 361"/>
                  <a:gd name="T85" fmla="*/ 49 h 239"/>
                  <a:gd name="T86" fmla="*/ 46 w 361"/>
                  <a:gd name="T87" fmla="*/ 51 h 239"/>
                  <a:gd name="T88" fmla="*/ 42 w 361"/>
                  <a:gd name="T89" fmla="*/ 48 h 239"/>
                  <a:gd name="T90" fmla="*/ 22 w 361"/>
                  <a:gd name="T91" fmla="*/ 44 h 239"/>
                  <a:gd name="T92" fmla="*/ 0 w 361"/>
                  <a:gd name="T93" fmla="*/ 45 h 2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361" h="239">
                    <a:moveTo>
                      <a:pt x="361" y="232"/>
                    </a:moveTo>
                    <a:lnTo>
                      <a:pt x="352" y="232"/>
                    </a:lnTo>
                    <a:lnTo>
                      <a:pt x="331" y="235"/>
                    </a:lnTo>
                    <a:lnTo>
                      <a:pt x="317" y="239"/>
                    </a:lnTo>
                    <a:lnTo>
                      <a:pt x="307" y="228"/>
                    </a:lnTo>
                    <a:lnTo>
                      <a:pt x="306" y="218"/>
                    </a:lnTo>
                    <a:lnTo>
                      <a:pt x="294" y="204"/>
                    </a:lnTo>
                    <a:lnTo>
                      <a:pt x="286" y="197"/>
                    </a:lnTo>
                    <a:lnTo>
                      <a:pt x="286" y="194"/>
                    </a:lnTo>
                    <a:lnTo>
                      <a:pt x="297" y="189"/>
                    </a:lnTo>
                    <a:lnTo>
                      <a:pt x="321" y="162"/>
                    </a:lnTo>
                    <a:lnTo>
                      <a:pt x="321" y="158"/>
                    </a:lnTo>
                    <a:lnTo>
                      <a:pt x="324" y="148"/>
                    </a:lnTo>
                    <a:lnTo>
                      <a:pt x="324" y="132"/>
                    </a:lnTo>
                    <a:lnTo>
                      <a:pt x="320" y="124"/>
                    </a:lnTo>
                    <a:lnTo>
                      <a:pt x="306" y="111"/>
                    </a:lnTo>
                    <a:lnTo>
                      <a:pt x="301" y="108"/>
                    </a:lnTo>
                    <a:lnTo>
                      <a:pt x="299" y="111"/>
                    </a:lnTo>
                    <a:lnTo>
                      <a:pt x="296" y="112"/>
                    </a:lnTo>
                    <a:lnTo>
                      <a:pt x="286" y="108"/>
                    </a:lnTo>
                    <a:lnTo>
                      <a:pt x="274" y="100"/>
                    </a:lnTo>
                    <a:lnTo>
                      <a:pt x="274" y="98"/>
                    </a:lnTo>
                    <a:lnTo>
                      <a:pt x="272" y="100"/>
                    </a:lnTo>
                    <a:lnTo>
                      <a:pt x="264" y="100"/>
                    </a:lnTo>
                    <a:lnTo>
                      <a:pt x="265" y="94"/>
                    </a:lnTo>
                    <a:lnTo>
                      <a:pt x="265" y="91"/>
                    </a:lnTo>
                    <a:lnTo>
                      <a:pt x="262" y="88"/>
                    </a:lnTo>
                    <a:lnTo>
                      <a:pt x="262" y="86"/>
                    </a:lnTo>
                    <a:lnTo>
                      <a:pt x="255" y="73"/>
                    </a:lnTo>
                    <a:lnTo>
                      <a:pt x="253" y="66"/>
                    </a:lnTo>
                    <a:lnTo>
                      <a:pt x="253" y="63"/>
                    </a:lnTo>
                    <a:lnTo>
                      <a:pt x="251" y="63"/>
                    </a:lnTo>
                    <a:lnTo>
                      <a:pt x="240" y="62"/>
                    </a:lnTo>
                    <a:lnTo>
                      <a:pt x="234" y="62"/>
                    </a:lnTo>
                    <a:lnTo>
                      <a:pt x="225" y="54"/>
                    </a:lnTo>
                    <a:lnTo>
                      <a:pt x="219" y="52"/>
                    </a:lnTo>
                    <a:lnTo>
                      <a:pt x="214" y="54"/>
                    </a:lnTo>
                    <a:lnTo>
                      <a:pt x="216" y="62"/>
                    </a:lnTo>
                    <a:lnTo>
                      <a:pt x="219" y="63"/>
                    </a:lnTo>
                    <a:lnTo>
                      <a:pt x="216" y="65"/>
                    </a:lnTo>
                    <a:lnTo>
                      <a:pt x="215" y="65"/>
                    </a:lnTo>
                    <a:lnTo>
                      <a:pt x="195" y="69"/>
                    </a:lnTo>
                    <a:lnTo>
                      <a:pt x="191" y="69"/>
                    </a:lnTo>
                    <a:lnTo>
                      <a:pt x="181" y="67"/>
                    </a:lnTo>
                    <a:lnTo>
                      <a:pt x="180" y="63"/>
                    </a:lnTo>
                    <a:lnTo>
                      <a:pt x="180" y="45"/>
                    </a:lnTo>
                    <a:lnTo>
                      <a:pt x="153" y="44"/>
                    </a:lnTo>
                    <a:lnTo>
                      <a:pt x="140" y="47"/>
                    </a:lnTo>
                    <a:lnTo>
                      <a:pt x="135" y="47"/>
                    </a:lnTo>
                    <a:lnTo>
                      <a:pt x="131" y="48"/>
                    </a:lnTo>
                    <a:lnTo>
                      <a:pt x="131" y="49"/>
                    </a:lnTo>
                    <a:lnTo>
                      <a:pt x="130" y="48"/>
                    </a:lnTo>
                    <a:lnTo>
                      <a:pt x="123" y="37"/>
                    </a:lnTo>
                    <a:lnTo>
                      <a:pt x="117" y="24"/>
                    </a:lnTo>
                    <a:lnTo>
                      <a:pt x="109" y="13"/>
                    </a:lnTo>
                    <a:lnTo>
                      <a:pt x="106" y="10"/>
                    </a:lnTo>
                    <a:lnTo>
                      <a:pt x="100" y="10"/>
                    </a:lnTo>
                    <a:lnTo>
                      <a:pt x="95" y="7"/>
                    </a:lnTo>
                    <a:lnTo>
                      <a:pt x="89" y="2"/>
                    </a:lnTo>
                    <a:lnTo>
                      <a:pt x="86" y="0"/>
                    </a:lnTo>
                    <a:lnTo>
                      <a:pt x="80" y="2"/>
                    </a:lnTo>
                    <a:lnTo>
                      <a:pt x="77" y="5"/>
                    </a:lnTo>
                    <a:lnTo>
                      <a:pt x="75" y="7"/>
                    </a:lnTo>
                    <a:lnTo>
                      <a:pt x="68" y="13"/>
                    </a:lnTo>
                    <a:lnTo>
                      <a:pt x="63" y="12"/>
                    </a:lnTo>
                    <a:lnTo>
                      <a:pt x="61" y="12"/>
                    </a:lnTo>
                    <a:lnTo>
                      <a:pt x="61" y="13"/>
                    </a:lnTo>
                    <a:lnTo>
                      <a:pt x="57" y="19"/>
                    </a:lnTo>
                    <a:lnTo>
                      <a:pt x="59" y="26"/>
                    </a:lnTo>
                    <a:lnTo>
                      <a:pt x="59" y="27"/>
                    </a:lnTo>
                    <a:lnTo>
                      <a:pt x="60" y="28"/>
                    </a:lnTo>
                    <a:lnTo>
                      <a:pt x="63" y="28"/>
                    </a:lnTo>
                    <a:lnTo>
                      <a:pt x="67" y="30"/>
                    </a:lnTo>
                    <a:lnTo>
                      <a:pt x="71" y="30"/>
                    </a:lnTo>
                    <a:lnTo>
                      <a:pt x="71" y="34"/>
                    </a:lnTo>
                    <a:lnTo>
                      <a:pt x="68" y="37"/>
                    </a:lnTo>
                    <a:lnTo>
                      <a:pt x="68" y="38"/>
                    </a:lnTo>
                    <a:lnTo>
                      <a:pt x="67" y="38"/>
                    </a:lnTo>
                    <a:lnTo>
                      <a:pt x="64" y="40"/>
                    </a:lnTo>
                    <a:lnTo>
                      <a:pt x="59" y="41"/>
                    </a:lnTo>
                    <a:lnTo>
                      <a:pt x="54" y="41"/>
                    </a:lnTo>
                    <a:lnTo>
                      <a:pt x="54" y="42"/>
                    </a:lnTo>
                    <a:lnTo>
                      <a:pt x="52" y="45"/>
                    </a:lnTo>
                    <a:lnTo>
                      <a:pt x="52" y="48"/>
                    </a:lnTo>
                    <a:lnTo>
                      <a:pt x="50" y="48"/>
                    </a:lnTo>
                    <a:lnTo>
                      <a:pt x="50" y="49"/>
                    </a:lnTo>
                    <a:lnTo>
                      <a:pt x="47" y="51"/>
                    </a:lnTo>
                    <a:lnTo>
                      <a:pt x="46" y="51"/>
                    </a:lnTo>
                    <a:lnTo>
                      <a:pt x="42" y="49"/>
                    </a:lnTo>
                    <a:lnTo>
                      <a:pt x="42" y="48"/>
                    </a:lnTo>
                    <a:lnTo>
                      <a:pt x="40" y="48"/>
                    </a:lnTo>
                    <a:lnTo>
                      <a:pt x="22" y="44"/>
                    </a:lnTo>
                    <a:lnTo>
                      <a:pt x="8" y="45"/>
                    </a:lnTo>
                    <a:lnTo>
                      <a:pt x="0" y="4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70" name="Freeform 3514">
                <a:extLst>
                  <a:ext uri="{FF2B5EF4-FFF2-40B4-BE49-F238E27FC236}">
                    <a16:creationId xmlns:a16="http://schemas.microsoft.com/office/drawing/2014/main" id="{1A9FC10E-D639-760C-BCD6-7E0FDD8661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5" y="1790"/>
                <a:ext cx="5" cy="7"/>
              </a:xfrm>
              <a:custGeom>
                <a:avLst/>
                <a:gdLst>
                  <a:gd name="T0" fmla="*/ 18 w 18"/>
                  <a:gd name="T1" fmla="*/ 0 h 26"/>
                  <a:gd name="T2" fmla="*/ 18 w 18"/>
                  <a:gd name="T3" fmla="*/ 5 h 26"/>
                  <a:gd name="T4" fmla="*/ 16 w 18"/>
                  <a:gd name="T5" fmla="*/ 7 h 26"/>
                  <a:gd name="T6" fmla="*/ 16 w 18"/>
                  <a:gd name="T7" fmla="*/ 8 h 26"/>
                  <a:gd name="T8" fmla="*/ 13 w 18"/>
                  <a:gd name="T9" fmla="*/ 12 h 26"/>
                  <a:gd name="T10" fmla="*/ 12 w 18"/>
                  <a:gd name="T11" fmla="*/ 12 h 26"/>
                  <a:gd name="T12" fmla="*/ 0 w 18"/>
                  <a:gd name="T13" fmla="*/ 24 h 26"/>
                  <a:gd name="T14" fmla="*/ 0 w 18"/>
                  <a:gd name="T15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8" h="26">
                    <a:moveTo>
                      <a:pt x="18" y="0"/>
                    </a:moveTo>
                    <a:lnTo>
                      <a:pt x="18" y="5"/>
                    </a:lnTo>
                    <a:lnTo>
                      <a:pt x="16" y="7"/>
                    </a:lnTo>
                    <a:lnTo>
                      <a:pt x="16" y="8"/>
                    </a:lnTo>
                    <a:lnTo>
                      <a:pt x="13" y="12"/>
                    </a:lnTo>
                    <a:lnTo>
                      <a:pt x="12" y="12"/>
                    </a:lnTo>
                    <a:lnTo>
                      <a:pt x="0" y="24"/>
                    </a:lnTo>
                    <a:lnTo>
                      <a:pt x="0" y="2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71" name="Freeform 3515">
                <a:extLst>
                  <a:ext uri="{FF2B5EF4-FFF2-40B4-BE49-F238E27FC236}">
                    <a16:creationId xmlns:a16="http://schemas.microsoft.com/office/drawing/2014/main" id="{B05EA56B-1CC7-F6B4-DED0-1EE0730F1B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1" y="1795"/>
                <a:ext cx="44" cy="16"/>
              </a:xfrm>
              <a:custGeom>
                <a:avLst/>
                <a:gdLst>
                  <a:gd name="T0" fmla="*/ 0 w 176"/>
                  <a:gd name="T1" fmla="*/ 63 h 63"/>
                  <a:gd name="T2" fmla="*/ 1 w 176"/>
                  <a:gd name="T3" fmla="*/ 63 h 63"/>
                  <a:gd name="T4" fmla="*/ 62 w 176"/>
                  <a:gd name="T5" fmla="*/ 39 h 63"/>
                  <a:gd name="T6" fmla="*/ 64 w 176"/>
                  <a:gd name="T7" fmla="*/ 39 h 63"/>
                  <a:gd name="T8" fmla="*/ 72 w 176"/>
                  <a:gd name="T9" fmla="*/ 36 h 63"/>
                  <a:gd name="T10" fmla="*/ 75 w 176"/>
                  <a:gd name="T11" fmla="*/ 35 h 63"/>
                  <a:gd name="T12" fmla="*/ 135 w 176"/>
                  <a:gd name="T13" fmla="*/ 14 h 63"/>
                  <a:gd name="T14" fmla="*/ 136 w 176"/>
                  <a:gd name="T15" fmla="*/ 12 h 63"/>
                  <a:gd name="T16" fmla="*/ 172 w 176"/>
                  <a:gd name="T17" fmla="*/ 0 h 63"/>
                  <a:gd name="T18" fmla="*/ 176 w 176"/>
                  <a:gd name="T19" fmla="*/ 7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6" h="63">
                    <a:moveTo>
                      <a:pt x="0" y="63"/>
                    </a:moveTo>
                    <a:lnTo>
                      <a:pt x="1" y="63"/>
                    </a:lnTo>
                    <a:lnTo>
                      <a:pt x="62" y="39"/>
                    </a:lnTo>
                    <a:lnTo>
                      <a:pt x="64" y="39"/>
                    </a:lnTo>
                    <a:lnTo>
                      <a:pt x="72" y="36"/>
                    </a:lnTo>
                    <a:lnTo>
                      <a:pt x="75" y="35"/>
                    </a:lnTo>
                    <a:lnTo>
                      <a:pt x="135" y="14"/>
                    </a:lnTo>
                    <a:lnTo>
                      <a:pt x="136" y="12"/>
                    </a:lnTo>
                    <a:lnTo>
                      <a:pt x="172" y="0"/>
                    </a:lnTo>
                    <a:lnTo>
                      <a:pt x="176" y="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72" name="Freeform 3516">
                <a:extLst>
                  <a:ext uri="{FF2B5EF4-FFF2-40B4-BE49-F238E27FC236}">
                    <a16:creationId xmlns:a16="http://schemas.microsoft.com/office/drawing/2014/main" id="{E6C4D048-9CC0-F311-F1D8-A256D90A43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4" y="1797"/>
                <a:ext cx="1" cy="1"/>
              </a:xfrm>
              <a:custGeom>
                <a:avLst/>
                <a:gdLst>
                  <a:gd name="T0" fmla="*/ 0 w 4"/>
                  <a:gd name="T1" fmla="*/ 7 h 7"/>
                  <a:gd name="T2" fmla="*/ 4 w 4"/>
                  <a:gd name="T3" fmla="*/ 1 h 7"/>
                  <a:gd name="T4" fmla="*/ 4 w 4"/>
                  <a:gd name="T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7">
                    <a:moveTo>
                      <a:pt x="0" y="7"/>
                    </a:moveTo>
                    <a:lnTo>
                      <a:pt x="4" y="1"/>
                    </a:lnTo>
                    <a:lnTo>
                      <a:pt x="4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73" name="Line 3517">
                <a:extLst>
                  <a:ext uri="{FF2B5EF4-FFF2-40B4-BE49-F238E27FC236}">
                    <a16:creationId xmlns:a16="http://schemas.microsoft.com/office/drawing/2014/main" id="{70133CFD-1934-F972-3666-1D578F72ED1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5034" y="179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74" name="Freeform 3518">
                <a:extLst>
                  <a:ext uri="{FF2B5EF4-FFF2-40B4-BE49-F238E27FC236}">
                    <a16:creationId xmlns:a16="http://schemas.microsoft.com/office/drawing/2014/main" id="{46F31598-E416-4E30-CACC-8308E0F3A2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1" y="1811"/>
                <a:ext cx="40" cy="53"/>
              </a:xfrm>
              <a:custGeom>
                <a:avLst/>
                <a:gdLst>
                  <a:gd name="T0" fmla="*/ 29 w 161"/>
                  <a:gd name="T1" fmla="*/ 213 h 213"/>
                  <a:gd name="T2" fmla="*/ 33 w 161"/>
                  <a:gd name="T3" fmla="*/ 205 h 213"/>
                  <a:gd name="T4" fmla="*/ 43 w 161"/>
                  <a:gd name="T5" fmla="*/ 173 h 213"/>
                  <a:gd name="T6" fmla="*/ 39 w 161"/>
                  <a:gd name="T7" fmla="*/ 170 h 213"/>
                  <a:gd name="T8" fmla="*/ 38 w 161"/>
                  <a:gd name="T9" fmla="*/ 169 h 213"/>
                  <a:gd name="T10" fmla="*/ 18 w 161"/>
                  <a:gd name="T11" fmla="*/ 165 h 213"/>
                  <a:gd name="T12" fmla="*/ 14 w 161"/>
                  <a:gd name="T13" fmla="*/ 165 h 213"/>
                  <a:gd name="T14" fmla="*/ 12 w 161"/>
                  <a:gd name="T15" fmla="*/ 163 h 213"/>
                  <a:gd name="T16" fmla="*/ 17 w 161"/>
                  <a:gd name="T17" fmla="*/ 152 h 213"/>
                  <a:gd name="T18" fmla="*/ 26 w 161"/>
                  <a:gd name="T19" fmla="*/ 138 h 213"/>
                  <a:gd name="T20" fmla="*/ 29 w 161"/>
                  <a:gd name="T21" fmla="*/ 120 h 213"/>
                  <a:gd name="T22" fmla="*/ 31 w 161"/>
                  <a:gd name="T23" fmla="*/ 117 h 213"/>
                  <a:gd name="T24" fmla="*/ 28 w 161"/>
                  <a:gd name="T25" fmla="*/ 117 h 213"/>
                  <a:gd name="T26" fmla="*/ 25 w 161"/>
                  <a:gd name="T27" fmla="*/ 116 h 213"/>
                  <a:gd name="T28" fmla="*/ 24 w 161"/>
                  <a:gd name="T29" fmla="*/ 114 h 213"/>
                  <a:gd name="T30" fmla="*/ 11 w 161"/>
                  <a:gd name="T31" fmla="*/ 107 h 213"/>
                  <a:gd name="T32" fmla="*/ 4 w 161"/>
                  <a:gd name="T33" fmla="*/ 109 h 213"/>
                  <a:gd name="T34" fmla="*/ 3 w 161"/>
                  <a:gd name="T35" fmla="*/ 109 h 213"/>
                  <a:gd name="T36" fmla="*/ 3 w 161"/>
                  <a:gd name="T37" fmla="*/ 107 h 213"/>
                  <a:gd name="T38" fmla="*/ 7 w 161"/>
                  <a:gd name="T39" fmla="*/ 102 h 213"/>
                  <a:gd name="T40" fmla="*/ 7 w 161"/>
                  <a:gd name="T41" fmla="*/ 99 h 213"/>
                  <a:gd name="T42" fmla="*/ 8 w 161"/>
                  <a:gd name="T43" fmla="*/ 96 h 213"/>
                  <a:gd name="T44" fmla="*/ 2 w 161"/>
                  <a:gd name="T45" fmla="*/ 96 h 213"/>
                  <a:gd name="T46" fmla="*/ 0 w 161"/>
                  <a:gd name="T47" fmla="*/ 98 h 213"/>
                  <a:gd name="T48" fmla="*/ 2 w 161"/>
                  <a:gd name="T49" fmla="*/ 91 h 213"/>
                  <a:gd name="T50" fmla="*/ 10 w 161"/>
                  <a:gd name="T51" fmla="*/ 86 h 213"/>
                  <a:gd name="T52" fmla="*/ 22 w 161"/>
                  <a:gd name="T53" fmla="*/ 68 h 213"/>
                  <a:gd name="T54" fmla="*/ 24 w 161"/>
                  <a:gd name="T55" fmla="*/ 64 h 213"/>
                  <a:gd name="T56" fmla="*/ 28 w 161"/>
                  <a:gd name="T57" fmla="*/ 59 h 213"/>
                  <a:gd name="T58" fmla="*/ 43 w 161"/>
                  <a:gd name="T59" fmla="*/ 52 h 213"/>
                  <a:gd name="T60" fmla="*/ 48 w 161"/>
                  <a:gd name="T61" fmla="*/ 50 h 213"/>
                  <a:gd name="T62" fmla="*/ 48 w 161"/>
                  <a:gd name="T63" fmla="*/ 49 h 213"/>
                  <a:gd name="T64" fmla="*/ 45 w 161"/>
                  <a:gd name="T65" fmla="*/ 42 h 213"/>
                  <a:gd name="T66" fmla="*/ 144 w 161"/>
                  <a:gd name="T67" fmla="*/ 7 h 213"/>
                  <a:gd name="T68" fmla="*/ 149 w 161"/>
                  <a:gd name="T69" fmla="*/ 4 h 213"/>
                  <a:gd name="T70" fmla="*/ 158 w 161"/>
                  <a:gd name="T71" fmla="*/ 1 h 213"/>
                  <a:gd name="T72" fmla="*/ 161 w 161"/>
                  <a:gd name="T73" fmla="*/ 0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61" h="213">
                    <a:moveTo>
                      <a:pt x="29" y="213"/>
                    </a:moveTo>
                    <a:lnTo>
                      <a:pt x="33" y="205"/>
                    </a:lnTo>
                    <a:lnTo>
                      <a:pt x="43" y="173"/>
                    </a:lnTo>
                    <a:lnTo>
                      <a:pt x="39" y="170"/>
                    </a:lnTo>
                    <a:lnTo>
                      <a:pt x="38" y="169"/>
                    </a:lnTo>
                    <a:lnTo>
                      <a:pt x="18" y="165"/>
                    </a:lnTo>
                    <a:lnTo>
                      <a:pt x="14" y="165"/>
                    </a:lnTo>
                    <a:lnTo>
                      <a:pt x="12" y="163"/>
                    </a:lnTo>
                    <a:lnTo>
                      <a:pt x="17" y="152"/>
                    </a:lnTo>
                    <a:lnTo>
                      <a:pt x="26" y="138"/>
                    </a:lnTo>
                    <a:lnTo>
                      <a:pt x="29" y="120"/>
                    </a:lnTo>
                    <a:lnTo>
                      <a:pt x="31" y="117"/>
                    </a:lnTo>
                    <a:lnTo>
                      <a:pt x="28" y="117"/>
                    </a:lnTo>
                    <a:lnTo>
                      <a:pt x="25" y="116"/>
                    </a:lnTo>
                    <a:lnTo>
                      <a:pt x="24" y="114"/>
                    </a:lnTo>
                    <a:lnTo>
                      <a:pt x="11" y="107"/>
                    </a:lnTo>
                    <a:lnTo>
                      <a:pt x="4" y="109"/>
                    </a:lnTo>
                    <a:lnTo>
                      <a:pt x="3" y="109"/>
                    </a:lnTo>
                    <a:lnTo>
                      <a:pt x="3" y="107"/>
                    </a:lnTo>
                    <a:lnTo>
                      <a:pt x="7" y="102"/>
                    </a:lnTo>
                    <a:lnTo>
                      <a:pt x="7" y="99"/>
                    </a:lnTo>
                    <a:lnTo>
                      <a:pt x="8" y="96"/>
                    </a:lnTo>
                    <a:lnTo>
                      <a:pt x="2" y="96"/>
                    </a:lnTo>
                    <a:lnTo>
                      <a:pt x="0" y="98"/>
                    </a:lnTo>
                    <a:lnTo>
                      <a:pt x="2" y="91"/>
                    </a:lnTo>
                    <a:lnTo>
                      <a:pt x="10" y="86"/>
                    </a:lnTo>
                    <a:lnTo>
                      <a:pt x="22" y="68"/>
                    </a:lnTo>
                    <a:lnTo>
                      <a:pt x="24" y="64"/>
                    </a:lnTo>
                    <a:lnTo>
                      <a:pt x="28" y="59"/>
                    </a:lnTo>
                    <a:lnTo>
                      <a:pt x="43" y="52"/>
                    </a:lnTo>
                    <a:lnTo>
                      <a:pt x="48" y="50"/>
                    </a:lnTo>
                    <a:lnTo>
                      <a:pt x="48" y="49"/>
                    </a:lnTo>
                    <a:lnTo>
                      <a:pt x="45" y="42"/>
                    </a:lnTo>
                    <a:lnTo>
                      <a:pt x="144" y="7"/>
                    </a:lnTo>
                    <a:lnTo>
                      <a:pt x="149" y="4"/>
                    </a:lnTo>
                    <a:lnTo>
                      <a:pt x="158" y="1"/>
                    </a:lnTo>
                    <a:lnTo>
                      <a:pt x="161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75" name="Freeform 3519">
                <a:extLst>
                  <a:ext uri="{FF2B5EF4-FFF2-40B4-BE49-F238E27FC236}">
                    <a16:creationId xmlns:a16="http://schemas.microsoft.com/office/drawing/2014/main" id="{37999EEF-6E41-C620-E1D3-A7ACE7068C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2" y="1833"/>
                <a:ext cx="67" cy="42"/>
              </a:xfrm>
              <a:custGeom>
                <a:avLst/>
                <a:gdLst>
                  <a:gd name="T0" fmla="*/ 1 w 268"/>
                  <a:gd name="T1" fmla="*/ 32 h 166"/>
                  <a:gd name="T2" fmla="*/ 6 w 268"/>
                  <a:gd name="T3" fmla="*/ 36 h 166"/>
                  <a:gd name="T4" fmla="*/ 22 w 268"/>
                  <a:gd name="T5" fmla="*/ 48 h 166"/>
                  <a:gd name="T6" fmla="*/ 39 w 268"/>
                  <a:gd name="T7" fmla="*/ 48 h 166"/>
                  <a:gd name="T8" fmla="*/ 42 w 268"/>
                  <a:gd name="T9" fmla="*/ 51 h 166"/>
                  <a:gd name="T10" fmla="*/ 31 w 268"/>
                  <a:gd name="T11" fmla="*/ 61 h 166"/>
                  <a:gd name="T12" fmla="*/ 34 w 268"/>
                  <a:gd name="T13" fmla="*/ 65 h 166"/>
                  <a:gd name="T14" fmla="*/ 39 w 268"/>
                  <a:gd name="T15" fmla="*/ 68 h 166"/>
                  <a:gd name="T16" fmla="*/ 63 w 268"/>
                  <a:gd name="T17" fmla="*/ 86 h 166"/>
                  <a:gd name="T18" fmla="*/ 67 w 268"/>
                  <a:gd name="T19" fmla="*/ 89 h 166"/>
                  <a:gd name="T20" fmla="*/ 74 w 268"/>
                  <a:gd name="T21" fmla="*/ 89 h 166"/>
                  <a:gd name="T22" fmla="*/ 82 w 268"/>
                  <a:gd name="T23" fmla="*/ 61 h 166"/>
                  <a:gd name="T24" fmla="*/ 84 w 268"/>
                  <a:gd name="T25" fmla="*/ 60 h 166"/>
                  <a:gd name="T26" fmla="*/ 87 w 268"/>
                  <a:gd name="T27" fmla="*/ 60 h 166"/>
                  <a:gd name="T28" fmla="*/ 106 w 268"/>
                  <a:gd name="T29" fmla="*/ 57 h 166"/>
                  <a:gd name="T30" fmla="*/ 127 w 268"/>
                  <a:gd name="T31" fmla="*/ 54 h 166"/>
                  <a:gd name="T32" fmla="*/ 121 w 268"/>
                  <a:gd name="T33" fmla="*/ 47 h 166"/>
                  <a:gd name="T34" fmla="*/ 120 w 268"/>
                  <a:gd name="T35" fmla="*/ 41 h 166"/>
                  <a:gd name="T36" fmla="*/ 112 w 268"/>
                  <a:gd name="T37" fmla="*/ 40 h 166"/>
                  <a:gd name="T38" fmla="*/ 99 w 268"/>
                  <a:gd name="T39" fmla="*/ 15 h 166"/>
                  <a:gd name="T40" fmla="*/ 116 w 268"/>
                  <a:gd name="T41" fmla="*/ 5 h 166"/>
                  <a:gd name="T42" fmla="*/ 135 w 268"/>
                  <a:gd name="T43" fmla="*/ 0 h 166"/>
                  <a:gd name="T44" fmla="*/ 147 w 268"/>
                  <a:gd name="T45" fmla="*/ 1 h 166"/>
                  <a:gd name="T46" fmla="*/ 148 w 268"/>
                  <a:gd name="T47" fmla="*/ 14 h 166"/>
                  <a:gd name="T48" fmla="*/ 145 w 268"/>
                  <a:gd name="T49" fmla="*/ 21 h 166"/>
                  <a:gd name="T50" fmla="*/ 148 w 268"/>
                  <a:gd name="T51" fmla="*/ 32 h 166"/>
                  <a:gd name="T52" fmla="*/ 155 w 268"/>
                  <a:gd name="T53" fmla="*/ 36 h 166"/>
                  <a:gd name="T54" fmla="*/ 158 w 268"/>
                  <a:gd name="T55" fmla="*/ 32 h 166"/>
                  <a:gd name="T56" fmla="*/ 159 w 268"/>
                  <a:gd name="T57" fmla="*/ 26 h 166"/>
                  <a:gd name="T58" fmla="*/ 169 w 268"/>
                  <a:gd name="T59" fmla="*/ 19 h 166"/>
                  <a:gd name="T60" fmla="*/ 180 w 268"/>
                  <a:gd name="T61" fmla="*/ 26 h 166"/>
                  <a:gd name="T62" fmla="*/ 217 w 268"/>
                  <a:gd name="T63" fmla="*/ 28 h 166"/>
                  <a:gd name="T64" fmla="*/ 218 w 268"/>
                  <a:gd name="T65" fmla="*/ 26 h 166"/>
                  <a:gd name="T66" fmla="*/ 226 w 268"/>
                  <a:gd name="T67" fmla="*/ 30 h 166"/>
                  <a:gd name="T68" fmla="*/ 236 w 268"/>
                  <a:gd name="T69" fmla="*/ 41 h 166"/>
                  <a:gd name="T70" fmla="*/ 238 w 268"/>
                  <a:gd name="T71" fmla="*/ 51 h 166"/>
                  <a:gd name="T72" fmla="*/ 233 w 268"/>
                  <a:gd name="T73" fmla="*/ 55 h 166"/>
                  <a:gd name="T74" fmla="*/ 229 w 268"/>
                  <a:gd name="T75" fmla="*/ 62 h 166"/>
                  <a:gd name="T76" fmla="*/ 228 w 268"/>
                  <a:gd name="T77" fmla="*/ 82 h 166"/>
                  <a:gd name="T78" fmla="*/ 229 w 268"/>
                  <a:gd name="T79" fmla="*/ 83 h 166"/>
                  <a:gd name="T80" fmla="*/ 221 w 268"/>
                  <a:gd name="T81" fmla="*/ 99 h 166"/>
                  <a:gd name="T82" fmla="*/ 205 w 268"/>
                  <a:gd name="T83" fmla="*/ 100 h 166"/>
                  <a:gd name="T84" fmla="*/ 207 w 268"/>
                  <a:gd name="T85" fmla="*/ 114 h 166"/>
                  <a:gd name="T86" fmla="*/ 205 w 268"/>
                  <a:gd name="T87" fmla="*/ 120 h 166"/>
                  <a:gd name="T88" fmla="*/ 204 w 268"/>
                  <a:gd name="T89" fmla="*/ 125 h 166"/>
                  <a:gd name="T90" fmla="*/ 201 w 268"/>
                  <a:gd name="T91" fmla="*/ 135 h 166"/>
                  <a:gd name="T92" fmla="*/ 211 w 268"/>
                  <a:gd name="T93" fmla="*/ 155 h 166"/>
                  <a:gd name="T94" fmla="*/ 218 w 268"/>
                  <a:gd name="T95" fmla="*/ 160 h 166"/>
                  <a:gd name="T96" fmla="*/ 228 w 268"/>
                  <a:gd name="T97" fmla="*/ 164 h 166"/>
                  <a:gd name="T98" fmla="*/ 253 w 268"/>
                  <a:gd name="T99" fmla="*/ 166 h 166"/>
                  <a:gd name="T100" fmla="*/ 257 w 268"/>
                  <a:gd name="T101" fmla="*/ 152 h 166"/>
                  <a:gd name="T102" fmla="*/ 258 w 268"/>
                  <a:gd name="T103" fmla="*/ 150 h 166"/>
                  <a:gd name="T104" fmla="*/ 267 w 268"/>
                  <a:gd name="T105" fmla="*/ 141 h 166"/>
                  <a:gd name="T106" fmla="*/ 265 w 268"/>
                  <a:gd name="T107" fmla="*/ 132 h 166"/>
                  <a:gd name="T108" fmla="*/ 255 w 268"/>
                  <a:gd name="T109" fmla="*/ 131 h 166"/>
                  <a:gd name="T110" fmla="*/ 262 w 268"/>
                  <a:gd name="T111" fmla="*/ 121 h 166"/>
                  <a:gd name="T112" fmla="*/ 265 w 268"/>
                  <a:gd name="T113" fmla="*/ 122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68" h="166">
                    <a:moveTo>
                      <a:pt x="0" y="32"/>
                    </a:moveTo>
                    <a:lnTo>
                      <a:pt x="1" y="32"/>
                    </a:lnTo>
                    <a:lnTo>
                      <a:pt x="1" y="33"/>
                    </a:lnTo>
                    <a:lnTo>
                      <a:pt x="6" y="36"/>
                    </a:lnTo>
                    <a:lnTo>
                      <a:pt x="10" y="41"/>
                    </a:lnTo>
                    <a:lnTo>
                      <a:pt x="22" y="48"/>
                    </a:lnTo>
                    <a:lnTo>
                      <a:pt x="38" y="50"/>
                    </a:lnTo>
                    <a:lnTo>
                      <a:pt x="39" y="48"/>
                    </a:lnTo>
                    <a:lnTo>
                      <a:pt x="42" y="48"/>
                    </a:lnTo>
                    <a:lnTo>
                      <a:pt x="42" y="51"/>
                    </a:lnTo>
                    <a:lnTo>
                      <a:pt x="32" y="61"/>
                    </a:lnTo>
                    <a:lnTo>
                      <a:pt x="31" y="61"/>
                    </a:lnTo>
                    <a:lnTo>
                      <a:pt x="31" y="62"/>
                    </a:lnTo>
                    <a:lnTo>
                      <a:pt x="34" y="65"/>
                    </a:lnTo>
                    <a:lnTo>
                      <a:pt x="35" y="65"/>
                    </a:lnTo>
                    <a:lnTo>
                      <a:pt x="39" y="68"/>
                    </a:lnTo>
                    <a:lnTo>
                      <a:pt x="59" y="82"/>
                    </a:lnTo>
                    <a:lnTo>
                      <a:pt x="63" y="86"/>
                    </a:lnTo>
                    <a:lnTo>
                      <a:pt x="64" y="86"/>
                    </a:lnTo>
                    <a:lnTo>
                      <a:pt x="67" y="89"/>
                    </a:lnTo>
                    <a:lnTo>
                      <a:pt x="73" y="90"/>
                    </a:lnTo>
                    <a:lnTo>
                      <a:pt x="74" y="89"/>
                    </a:lnTo>
                    <a:lnTo>
                      <a:pt x="81" y="71"/>
                    </a:lnTo>
                    <a:lnTo>
                      <a:pt x="82" y="61"/>
                    </a:lnTo>
                    <a:lnTo>
                      <a:pt x="82" y="60"/>
                    </a:lnTo>
                    <a:lnTo>
                      <a:pt x="84" y="60"/>
                    </a:lnTo>
                    <a:lnTo>
                      <a:pt x="85" y="58"/>
                    </a:lnTo>
                    <a:lnTo>
                      <a:pt x="87" y="60"/>
                    </a:lnTo>
                    <a:lnTo>
                      <a:pt x="95" y="62"/>
                    </a:lnTo>
                    <a:lnTo>
                      <a:pt x="106" y="57"/>
                    </a:lnTo>
                    <a:lnTo>
                      <a:pt x="120" y="54"/>
                    </a:lnTo>
                    <a:lnTo>
                      <a:pt x="127" y="54"/>
                    </a:lnTo>
                    <a:lnTo>
                      <a:pt x="127" y="53"/>
                    </a:lnTo>
                    <a:lnTo>
                      <a:pt x="121" y="47"/>
                    </a:lnTo>
                    <a:lnTo>
                      <a:pt x="120" y="47"/>
                    </a:lnTo>
                    <a:lnTo>
                      <a:pt x="120" y="41"/>
                    </a:lnTo>
                    <a:lnTo>
                      <a:pt x="119" y="43"/>
                    </a:lnTo>
                    <a:lnTo>
                      <a:pt x="112" y="40"/>
                    </a:lnTo>
                    <a:lnTo>
                      <a:pt x="104" y="26"/>
                    </a:lnTo>
                    <a:lnTo>
                      <a:pt x="99" y="15"/>
                    </a:lnTo>
                    <a:lnTo>
                      <a:pt x="110" y="8"/>
                    </a:lnTo>
                    <a:lnTo>
                      <a:pt x="116" y="5"/>
                    </a:lnTo>
                    <a:lnTo>
                      <a:pt x="127" y="5"/>
                    </a:lnTo>
                    <a:lnTo>
                      <a:pt x="135" y="0"/>
                    </a:lnTo>
                    <a:lnTo>
                      <a:pt x="138" y="0"/>
                    </a:lnTo>
                    <a:lnTo>
                      <a:pt x="147" y="1"/>
                    </a:lnTo>
                    <a:lnTo>
                      <a:pt x="148" y="4"/>
                    </a:lnTo>
                    <a:lnTo>
                      <a:pt x="148" y="14"/>
                    </a:lnTo>
                    <a:lnTo>
                      <a:pt x="147" y="15"/>
                    </a:lnTo>
                    <a:lnTo>
                      <a:pt x="145" y="21"/>
                    </a:lnTo>
                    <a:lnTo>
                      <a:pt x="145" y="22"/>
                    </a:lnTo>
                    <a:lnTo>
                      <a:pt x="148" y="32"/>
                    </a:lnTo>
                    <a:lnTo>
                      <a:pt x="151" y="35"/>
                    </a:lnTo>
                    <a:lnTo>
                      <a:pt x="155" y="36"/>
                    </a:lnTo>
                    <a:lnTo>
                      <a:pt x="158" y="36"/>
                    </a:lnTo>
                    <a:lnTo>
                      <a:pt x="158" y="32"/>
                    </a:lnTo>
                    <a:lnTo>
                      <a:pt x="159" y="29"/>
                    </a:lnTo>
                    <a:lnTo>
                      <a:pt x="159" y="26"/>
                    </a:lnTo>
                    <a:lnTo>
                      <a:pt x="162" y="23"/>
                    </a:lnTo>
                    <a:lnTo>
                      <a:pt x="169" y="19"/>
                    </a:lnTo>
                    <a:lnTo>
                      <a:pt x="179" y="19"/>
                    </a:lnTo>
                    <a:lnTo>
                      <a:pt x="180" y="26"/>
                    </a:lnTo>
                    <a:lnTo>
                      <a:pt x="188" y="32"/>
                    </a:lnTo>
                    <a:lnTo>
                      <a:pt x="217" y="28"/>
                    </a:lnTo>
                    <a:lnTo>
                      <a:pt x="217" y="26"/>
                    </a:lnTo>
                    <a:lnTo>
                      <a:pt x="218" y="26"/>
                    </a:lnTo>
                    <a:lnTo>
                      <a:pt x="219" y="28"/>
                    </a:lnTo>
                    <a:lnTo>
                      <a:pt x="226" y="30"/>
                    </a:lnTo>
                    <a:lnTo>
                      <a:pt x="224" y="35"/>
                    </a:lnTo>
                    <a:lnTo>
                      <a:pt x="236" y="41"/>
                    </a:lnTo>
                    <a:lnTo>
                      <a:pt x="240" y="44"/>
                    </a:lnTo>
                    <a:lnTo>
                      <a:pt x="238" y="51"/>
                    </a:lnTo>
                    <a:lnTo>
                      <a:pt x="235" y="53"/>
                    </a:lnTo>
                    <a:lnTo>
                      <a:pt x="233" y="55"/>
                    </a:lnTo>
                    <a:lnTo>
                      <a:pt x="232" y="57"/>
                    </a:lnTo>
                    <a:lnTo>
                      <a:pt x="229" y="62"/>
                    </a:lnTo>
                    <a:lnTo>
                      <a:pt x="226" y="67"/>
                    </a:lnTo>
                    <a:lnTo>
                      <a:pt x="228" y="82"/>
                    </a:lnTo>
                    <a:lnTo>
                      <a:pt x="228" y="83"/>
                    </a:lnTo>
                    <a:lnTo>
                      <a:pt x="229" y="83"/>
                    </a:lnTo>
                    <a:lnTo>
                      <a:pt x="229" y="85"/>
                    </a:lnTo>
                    <a:lnTo>
                      <a:pt x="221" y="99"/>
                    </a:lnTo>
                    <a:lnTo>
                      <a:pt x="215" y="99"/>
                    </a:lnTo>
                    <a:lnTo>
                      <a:pt x="205" y="100"/>
                    </a:lnTo>
                    <a:lnTo>
                      <a:pt x="205" y="104"/>
                    </a:lnTo>
                    <a:lnTo>
                      <a:pt x="207" y="114"/>
                    </a:lnTo>
                    <a:lnTo>
                      <a:pt x="207" y="120"/>
                    </a:lnTo>
                    <a:lnTo>
                      <a:pt x="205" y="120"/>
                    </a:lnTo>
                    <a:lnTo>
                      <a:pt x="205" y="122"/>
                    </a:lnTo>
                    <a:lnTo>
                      <a:pt x="204" y="125"/>
                    </a:lnTo>
                    <a:lnTo>
                      <a:pt x="202" y="127"/>
                    </a:lnTo>
                    <a:lnTo>
                      <a:pt x="201" y="135"/>
                    </a:lnTo>
                    <a:lnTo>
                      <a:pt x="201" y="139"/>
                    </a:lnTo>
                    <a:lnTo>
                      <a:pt x="211" y="155"/>
                    </a:lnTo>
                    <a:lnTo>
                      <a:pt x="212" y="156"/>
                    </a:lnTo>
                    <a:lnTo>
                      <a:pt x="218" y="160"/>
                    </a:lnTo>
                    <a:lnTo>
                      <a:pt x="226" y="164"/>
                    </a:lnTo>
                    <a:lnTo>
                      <a:pt x="228" y="164"/>
                    </a:lnTo>
                    <a:lnTo>
                      <a:pt x="229" y="166"/>
                    </a:lnTo>
                    <a:lnTo>
                      <a:pt x="253" y="166"/>
                    </a:lnTo>
                    <a:lnTo>
                      <a:pt x="253" y="164"/>
                    </a:lnTo>
                    <a:lnTo>
                      <a:pt x="257" y="152"/>
                    </a:lnTo>
                    <a:lnTo>
                      <a:pt x="257" y="150"/>
                    </a:lnTo>
                    <a:lnTo>
                      <a:pt x="258" y="150"/>
                    </a:lnTo>
                    <a:lnTo>
                      <a:pt x="264" y="145"/>
                    </a:lnTo>
                    <a:lnTo>
                      <a:pt x="267" y="141"/>
                    </a:lnTo>
                    <a:lnTo>
                      <a:pt x="268" y="134"/>
                    </a:lnTo>
                    <a:lnTo>
                      <a:pt x="265" y="132"/>
                    </a:lnTo>
                    <a:lnTo>
                      <a:pt x="260" y="131"/>
                    </a:lnTo>
                    <a:lnTo>
                      <a:pt x="255" y="131"/>
                    </a:lnTo>
                    <a:lnTo>
                      <a:pt x="253" y="127"/>
                    </a:lnTo>
                    <a:lnTo>
                      <a:pt x="262" y="121"/>
                    </a:lnTo>
                    <a:lnTo>
                      <a:pt x="264" y="121"/>
                    </a:lnTo>
                    <a:lnTo>
                      <a:pt x="265" y="12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76" name="Freeform 3520">
                <a:extLst>
                  <a:ext uri="{FF2B5EF4-FFF2-40B4-BE49-F238E27FC236}">
                    <a16:creationId xmlns:a16="http://schemas.microsoft.com/office/drawing/2014/main" id="{DB9ACA9E-8FC1-4EC1-BA7C-332EBABE83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8" y="1864"/>
                <a:ext cx="8" cy="8"/>
              </a:xfrm>
              <a:custGeom>
                <a:avLst/>
                <a:gdLst>
                  <a:gd name="T0" fmla="*/ 31 w 31"/>
                  <a:gd name="T1" fmla="*/ 30 h 30"/>
                  <a:gd name="T2" fmla="*/ 28 w 31"/>
                  <a:gd name="T3" fmla="*/ 14 h 30"/>
                  <a:gd name="T4" fmla="*/ 21 w 31"/>
                  <a:gd name="T5" fmla="*/ 9 h 30"/>
                  <a:gd name="T6" fmla="*/ 6 w 31"/>
                  <a:gd name="T7" fmla="*/ 6 h 30"/>
                  <a:gd name="T8" fmla="*/ 0 w 31"/>
                  <a:gd name="T9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" h="30">
                    <a:moveTo>
                      <a:pt x="31" y="30"/>
                    </a:moveTo>
                    <a:lnTo>
                      <a:pt x="28" y="14"/>
                    </a:lnTo>
                    <a:lnTo>
                      <a:pt x="21" y="9"/>
                    </a:lnTo>
                    <a:lnTo>
                      <a:pt x="6" y="6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77" name="Freeform 3521">
                <a:extLst>
                  <a:ext uri="{FF2B5EF4-FFF2-40B4-BE49-F238E27FC236}">
                    <a16:creationId xmlns:a16="http://schemas.microsoft.com/office/drawing/2014/main" id="{E6F50AD1-F6C9-F577-A190-A292DD8570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3" y="1872"/>
                <a:ext cx="24" cy="15"/>
              </a:xfrm>
              <a:custGeom>
                <a:avLst/>
                <a:gdLst>
                  <a:gd name="T0" fmla="*/ 5 w 94"/>
                  <a:gd name="T1" fmla="*/ 61 h 61"/>
                  <a:gd name="T2" fmla="*/ 5 w 94"/>
                  <a:gd name="T3" fmla="*/ 56 h 61"/>
                  <a:gd name="T4" fmla="*/ 4 w 94"/>
                  <a:gd name="T5" fmla="*/ 54 h 61"/>
                  <a:gd name="T6" fmla="*/ 3 w 94"/>
                  <a:gd name="T7" fmla="*/ 54 h 61"/>
                  <a:gd name="T8" fmla="*/ 3 w 94"/>
                  <a:gd name="T9" fmla="*/ 53 h 61"/>
                  <a:gd name="T10" fmla="*/ 1 w 94"/>
                  <a:gd name="T11" fmla="*/ 51 h 61"/>
                  <a:gd name="T12" fmla="*/ 0 w 94"/>
                  <a:gd name="T13" fmla="*/ 46 h 61"/>
                  <a:gd name="T14" fmla="*/ 0 w 94"/>
                  <a:gd name="T15" fmla="*/ 44 h 61"/>
                  <a:gd name="T16" fmla="*/ 1 w 94"/>
                  <a:gd name="T17" fmla="*/ 44 h 61"/>
                  <a:gd name="T18" fmla="*/ 4 w 94"/>
                  <a:gd name="T19" fmla="*/ 43 h 61"/>
                  <a:gd name="T20" fmla="*/ 5 w 94"/>
                  <a:gd name="T21" fmla="*/ 42 h 61"/>
                  <a:gd name="T22" fmla="*/ 5 w 94"/>
                  <a:gd name="T23" fmla="*/ 40 h 61"/>
                  <a:gd name="T24" fmla="*/ 8 w 94"/>
                  <a:gd name="T25" fmla="*/ 40 h 61"/>
                  <a:gd name="T26" fmla="*/ 10 w 94"/>
                  <a:gd name="T27" fmla="*/ 43 h 61"/>
                  <a:gd name="T28" fmla="*/ 13 w 94"/>
                  <a:gd name="T29" fmla="*/ 44 h 61"/>
                  <a:gd name="T30" fmla="*/ 18 w 94"/>
                  <a:gd name="T31" fmla="*/ 51 h 61"/>
                  <a:gd name="T32" fmla="*/ 27 w 94"/>
                  <a:gd name="T33" fmla="*/ 56 h 61"/>
                  <a:gd name="T34" fmla="*/ 40 w 94"/>
                  <a:gd name="T35" fmla="*/ 60 h 61"/>
                  <a:gd name="T36" fmla="*/ 42 w 94"/>
                  <a:gd name="T37" fmla="*/ 60 h 61"/>
                  <a:gd name="T38" fmla="*/ 46 w 94"/>
                  <a:gd name="T39" fmla="*/ 58 h 61"/>
                  <a:gd name="T40" fmla="*/ 54 w 94"/>
                  <a:gd name="T41" fmla="*/ 57 h 61"/>
                  <a:gd name="T42" fmla="*/ 56 w 94"/>
                  <a:gd name="T43" fmla="*/ 57 h 61"/>
                  <a:gd name="T44" fmla="*/ 67 w 94"/>
                  <a:gd name="T45" fmla="*/ 53 h 61"/>
                  <a:gd name="T46" fmla="*/ 78 w 94"/>
                  <a:gd name="T47" fmla="*/ 53 h 61"/>
                  <a:gd name="T48" fmla="*/ 92 w 94"/>
                  <a:gd name="T49" fmla="*/ 50 h 61"/>
                  <a:gd name="T50" fmla="*/ 94 w 94"/>
                  <a:gd name="T51" fmla="*/ 50 h 61"/>
                  <a:gd name="T52" fmla="*/ 92 w 94"/>
                  <a:gd name="T53" fmla="*/ 49 h 61"/>
                  <a:gd name="T54" fmla="*/ 87 w 94"/>
                  <a:gd name="T55" fmla="*/ 35 h 61"/>
                  <a:gd name="T56" fmla="*/ 87 w 94"/>
                  <a:gd name="T57" fmla="*/ 33 h 61"/>
                  <a:gd name="T58" fmla="*/ 80 w 94"/>
                  <a:gd name="T59" fmla="*/ 26 h 61"/>
                  <a:gd name="T60" fmla="*/ 75 w 94"/>
                  <a:gd name="T61" fmla="*/ 23 h 61"/>
                  <a:gd name="T62" fmla="*/ 70 w 94"/>
                  <a:gd name="T63" fmla="*/ 17 h 61"/>
                  <a:gd name="T64" fmla="*/ 71 w 94"/>
                  <a:gd name="T65" fmla="*/ 15 h 61"/>
                  <a:gd name="T66" fmla="*/ 89 w 94"/>
                  <a:gd name="T67" fmla="*/ 3 h 61"/>
                  <a:gd name="T68" fmla="*/ 92 w 94"/>
                  <a:gd name="T69" fmla="*/ 0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94" h="61">
                    <a:moveTo>
                      <a:pt x="5" y="61"/>
                    </a:moveTo>
                    <a:lnTo>
                      <a:pt x="5" y="56"/>
                    </a:lnTo>
                    <a:lnTo>
                      <a:pt x="4" y="54"/>
                    </a:lnTo>
                    <a:lnTo>
                      <a:pt x="3" y="54"/>
                    </a:lnTo>
                    <a:lnTo>
                      <a:pt x="3" y="53"/>
                    </a:lnTo>
                    <a:lnTo>
                      <a:pt x="1" y="51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1" y="44"/>
                    </a:lnTo>
                    <a:lnTo>
                      <a:pt x="4" y="43"/>
                    </a:lnTo>
                    <a:lnTo>
                      <a:pt x="5" y="42"/>
                    </a:lnTo>
                    <a:lnTo>
                      <a:pt x="5" y="40"/>
                    </a:lnTo>
                    <a:lnTo>
                      <a:pt x="8" y="40"/>
                    </a:lnTo>
                    <a:lnTo>
                      <a:pt x="10" y="43"/>
                    </a:lnTo>
                    <a:lnTo>
                      <a:pt x="13" y="44"/>
                    </a:lnTo>
                    <a:lnTo>
                      <a:pt x="18" y="51"/>
                    </a:lnTo>
                    <a:lnTo>
                      <a:pt x="27" y="56"/>
                    </a:lnTo>
                    <a:lnTo>
                      <a:pt x="40" y="60"/>
                    </a:lnTo>
                    <a:lnTo>
                      <a:pt x="42" y="60"/>
                    </a:lnTo>
                    <a:lnTo>
                      <a:pt x="46" y="58"/>
                    </a:lnTo>
                    <a:lnTo>
                      <a:pt x="54" y="57"/>
                    </a:lnTo>
                    <a:lnTo>
                      <a:pt x="56" y="57"/>
                    </a:lnTo>
                    <a:lnTo>
                      <a:pt x="67" y="53"/>
                    </a:lnTo>
                    <a:lnTo>
                      <a:pt x="78" y="53"/>
                    </a:lnTo>
                    <a:lnTo>
                      <a:pt x="92" y="50"/>
                    </a:lnTo>
                    <a:lnTo>
                      <a:pt x="94" y="50"/>
                    </a:lnTo>
                    <a:lnTo>
                      <a:pt x="92" y="49"/>
                    </a:lnTo>
                    <a:lnTo>
                      <a:pt x="87" y="35"/>
                    </a:lnTo>
                    <a:lnTo>
                      <a:pt x="87" y="33"/>
                    </a:lnTo>
                    <a:lnTo>
                      <a:pt x="80" y="26"/>
                    </a:lnTo>
                    <a:lnTo>
                      <a:pt x="75" y="23"/>
                    </a:lnTo>
                    <a:lnTo>
                      <a:pt x="70" y="17"/>
                    </a:lnTo>
                    <a:lnTo>
                      <a:pt x="71" y="15"/>
                    </a:lnTo>
                    <a:lnTo>
                      <a:pt x="89" y="3"/>
                    </a:lnTo>
                    <a:lnTo>
                      <a:pt x="92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78" name="Freeform 3522">
                <a:extLst>
                  <a:ext uri="{FF2B5EF4-FFF2-40B4-BE49-F238E27FC236}">
                    <a16:creationId xmlns:a16="http://schemas.microsoft.com/office/drawing/2014/main" id="{4D29808F-E6F2-7860-C0EF-981B0972B5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1" y="1769"/>
                <a:ext cx="45" cy="30"/>
              </a:xfrm>
              <a:custGeom>
                <a:avLst/>
                <a:gdLst>
                  <a:gd name="T0" fmla="*/ 180 w 180"/>
                  <a:gd name="T1" fmla="*/ 117 h 120"/>
                  <a:gd name="T2" fmla="*/ 176 w 180"/>
                  <a:gd name="T3" fmla="*/ 113 h 120"/>
                  <a:gd name="T4" fmla="*/ 166 w 180"/>
                  <a:gd name="T5" fmla="*/ 87 h 120"/>
                  <a:gd name="T6" fmla="*/ 163 w 180"/>
                  <a:gd name="T7" fmla="*/ 84 h 120"/>
                  <a:gd name="T8" fmla="*/ 162 w 180"/>
                  <a:gd name="T9" fmla="*/ 81 h 120"/>
                  <a:gd name="T10" fmla="*/ 151 w 180"/>
                  <a:gd name="T11" fmla="*/ 66 h 120"/>
                  <a:gd name="T12" fmla="*/ 145 w 180"/>
                  <a:gd name="T13" fmla="*/ 64 h 120"/>
                  <a:gd name="T14" fmla="*/ 144 w 180"/>
                  <a:gd name="T15" fmla="*/ 64 h 120"/>
                  <a:gd name="T16" fmla="*/ 144 w 180"/>
                  <a:gd name="T17" fmla="*/ 71 h 120"/>
                  <a:gd name="T18" fmla="*/ 142 w 180"/>
                  <a:gd name="T19" fmla="*/ 73 h 120"/>
                  <a:gd name="T20" fmla="*/ 141 w 180"/>
                  <a:gd name="T21" fmla="*/ 77 h 120"/>
                  <a:gd name="T22" fmla="*/ 139 w 180"/>
                  <a:gd name="T23" fmla="*/ 79 h 120"/>
                  <a:gd name="T24" fmla="*/ 137 w 180"/>
                  <a:gd name="T25" fmla="*/ 83 h 120"/>
                  <a:gd name="T26" fmla="*/ 123 w 180"/>
                  <a:gd name="T27" fmla="*/ 87 h 120"/>
                  <a:gd name="T28" fmla="*/ 109 w 180"/>
                  <a:gd name="T29" fmla="*/ 87 h 120"/>
                  <a:gd name="T30" fmla="*/ 106 w 180"/>
                  <a:gd name="T31" fmla="*/ 88 h 120"/>
                  <a:gd name="T32" fmla="*/ 95 w 180"/>
                  <a:gd name="T33" fmla="*/ 98 h 120"/>
                  <a:gd name="T34" fmla="*/ 89 w 180"/>
                  <a:gd name="T35" fmla="*/ 106 h 120"/>
                  <a:gd name="T36" fmla="*/ 88 w 180"/>
                  <a:gd name="T37" fmla="*/ 106 h 120"/>
                  <a:gd name="T38" fmla="*/ 88 w 180"/>
                  <a:gd name="T39" fmla="*/ 110 h 120"/>
                  <a:gd name="T40" fmla="*/ 86 w 180"/>
                  <a:gd name="T41" fmla="*/ 112 h 120"/>
                  <a:gd name="T42" fmla="*/ 86 w 180"/>
                  <a:gd name="T43" fmla="*/ 113 h 120"/>
                  <a:gd name="T44" fmla="*/ 82 w 180"/>
                  <a:gd name="T45" fmla="*/ 117 h 120"/>
                  <a:gd name="T46" fmla="*/ 79 w 180"/>
                  <a:gd name="T47" fmla="*/ 119 h 120"/>
                  <a:gd name="T48" fmla="*/ 77 w 180"/>
                  <a:gd name="T49" fmla="*/ 119 h 120"/>
                  <a:gd name="T50" fmla="*/ 75 w 180"/>
                  <a:gd name="T51" fmla="*/ 120 h 120"/>
                  <a:gd name="T52" fmla="*/ 74 w 180"/>
                  <a:gd name="T53" fmla="*/ 119 h 120"/>
                  <a:gd name="T54" fmla="*/ 72 w 180"/>
                  <a:gd name="T55" fmla="*/ 110 h 120"/>
                  <a:gd name="T56" fmla="*/ 67 w 180"/>
                  <a:gd name="T57" fmla="*/ 98 h 120"/>
                  <a:gd name="T58" fmla="*/ 50 w 180"/>
                  <a:gd name="T59" fmla="*/ 70 h 120"/>
                  <a:gd name="T60" fmla="*/ 50 w 180"/>
                  <a:gd name="T61" fmla="*/ 67 h 120"/>
                  <a:gd name="T62" fmla="*/ 52 w 180"/>
                  <a:gd name="T63" fmla="*/ 57 h 120"/>
                  <a:gd name="T64" fmla="*/ 52 w 180"/>
                  <a:gd name="T65" fmla="*/ 56 h 120"/>
                  <a:gd name="T66" fmla="*/ 49 w 180"/>
                  <a:gd name="T67" fmla="*/ 39 h 120"/>
                  <a:gd name="T68" fmla="*/ 46 w 180"/>
                  <a:gd name="T69" fmla="*/ 34 h 120"/>
                  <a:gd name="T70" fmla="*/ 43 w 180"/>
                  <a:gd name="T71" fmla="*/ 28 h 120"/>
                  <a:gd name="T72" fmla="*/ 38 w 180"/>
                  <a:gd name="T73" fmla="*/ 23 h 120"/>
                  <a:gd name="T74" fmla="*/ 36 w 180"/>
                  <a:gd name="T75" fmla="*/ 20 h 120"/>
                  <a:gd name="T76" fmla="*/ 35 w 180"/>
                  <a:gd name="T77" fmla="*/ 20 h 120"/>
                  <a:gd name="T78" fmla="*/ 25 w 180"/>
                  <a:gd name="T79" fmla="*/ 18 h 120"/>
                  <a:gd name="T80" fmla="*/ 5 w 180"/>
                  <a:gd name="T81" fmla="*/ 4 h 120"/>
                  <a:gd name="T82" fmla="*/ 5 w 180"/>
                  <a:gd name="T83" fmla="*/ 3 h 120"/>
                  <a:gd name="T84" fmla="*/ 2 w 180"/>
                  <a:gd name="T85" fmla="*/ 0 h 120"/>
                  <a:gd name="T86" fmla="*/ 0 w 180"/>
                  <a:gd name="T87" fmla="*/ 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80" h="120">
                    <a:moveTo>
                      <a:pt x="180" y="117"/>
                    </a:moveTo>
                    <a:lnTo>
                      <a:pt x="176" y="113"/>
                    </a:lnTo>
                    <a:lnTo>
                      <a:pt x="166" y="87"/>
                    </a:lnTo>
                    <a:lnTo>
                      <a:pt x="163" y="84"/>
                    </a:lnTo>
                    <a:lnTo>
                      <a:pt x="162" y="81"/>
                    </a:lnTo>
                    <a:lnTo>
                      <a:pt x="151" y="66"/>
                    </a:lnTo>
                    <a:lnTo>
                      <a:pt x="145" y="64"/>
                    </a:lnTo>
                    <a:lnTo>
                      <a:pt x="144" y="64"/>
                    </a:lnTo>
                    <a:lnTo>
                      <a:pt x="144" y="71"/>
                    </a:lnTo>
                    <a:lnTo>
                      <a:pt x="142" y="73"/>
                    </a:lnTo>
                    <a:lnTo>
                      <a:pt x="141" y="77"/>
                    </a:lnTo>
                    <a:lnTo>
                      <a:pt x="139" y="79"/>
                    </a:lnTo>
                    <a:lnTo>
                      <a:pt x="137" y="83"/>
                    </a:lnTo>
                    <a:lnTo>
                      <a:pt x="123" y="87"/>
                    </a:lnTo>
                    <a:lnTo>
                      <a:pt x="109" y="87"/>
                    </a:lnTo>
                    <a:lnTo>
                      <a:pt x="106" y="88"/>
                    </a:lnTo>
                    <a:lnTo>
                      <a:pt x="95" y="98"/>
                    </a:lnTo>
                    <a:lnTo>
                      <a:pt x="89" y="106"/>
                    </a:lnTo>
                    <a:lnTo>
                      <a:pt x="88" y="106"/>
                    </a:lnTo>
                    <a:lnTo>
                      <a:pt x="88" y="110"/>
                    </a:lnTo>
                    <a:lnTo>
                      <a:pt x="86" y="112"/>
                    </a:lnTo>
                    <a:lnTo>
                      <a:pt x="86" y="113"/>
                    </a:lnTo>
                    <a:lnTo>
                      <a:pt x="82" y="117"/>
                    </a:lnTo>
                    <a:lnTo>
                      <a:pt x="79" y="119"/>
                    </a:lnTo>
                    <a:lnTo>
                      <a:pt x="77" y="119"/>
                    </a:lnTo>
                    <a:lnTo>
                      <a:pt x="75" y="120"/>
                    </a:lnTo>
                    <a:lnTo>
                      <a:pt x="74" y="119"/>
                    </a:lnTo>
                    <a:lnTo>
                      <a:pt x="72" y="110"/>
                    </a:lnTo>
                    <a:lnTo>
                      <a:pt x="67" y="98"/>
                    </a:lnTo>
                    <a:lnTo>
                      <a:pt x="50" y="70"/>
                    </a:lnTo>
                    <a:lnTo>
                      <a:pt x="50" y="67"/>
                    </a:lnTo>
                    <a:lnTo>
                      <a:pt x="52" y="57"/>
                    </a:lnTo>
                    <a:lnTo>
                      <a:pt x="52" y="56"/>
                    </a:lnTo>
                    <a:lnTo>
                      <a:pt x="49" y="39"/>
                    </a:lnTo>
                    <a:lnTo>
                      <a:pt x="46" y="34"/>
                    </a:lnTo>
                    <a:lnTo>
                      <a:pt x="43" y="28"/>
                    </a:lnTo>
                    <a:lnTo>
                      <a:pt x="38" y="23"/>
                    </a:lnTo>
                    <a:lnTo>
                      <a:pt x="36" y="20"/>
                    </a:lnTo>
                    <a:lnTo>
                      <a:pt x="35" y="20"/>
                    </a:lnTo>
                    <a:lnTo>
                      <a:pt x="25" y="18"/>
                    </a:lnTo>
                    <a:lnTo>
                      <a:pt x="5" y="4"/>
                    </a:lnTo>
                    <a:lnTo>
                      <a:pt x="5" y="3"/>
                    </a:ln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79" name="Freeform 3523">
                <a:extLst>
                  <a:ext uri="{FF2B5EF4-FFF2-40B4-BE49-F238E27FC236}">
                    <a16:creationId xmlns:a16="http://schemas.microsoft.com/office/drawing/2014/main" id="{A5BD66A9-49C5-930A-2714-6E86635340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9" y="1798"/>
                <a:ext cx="37" cy="44"/>
              </a:xfrm>
              <a:custGeom>
                <a:avLst/>
                <a:gdLst>
                  <a:gd name="T0" fmla="*/ 148 w 148"/>
                  <a:gd name="T1" fmla="*/ 0 h 174"/>
                  <a:gd name="T2" fmla="*/ 148 w 148"/>
                  <a:gd name="T3" fmla="*/ 2 h 174"/>
                  <a:gd name="T4" fmla="*/ 147 w 148"/>
                  <a:gd name="T5" fmla="*/ 3 h 174"/>
                  <a:gd name="T6" fmla="*/ 147 w 148"/>
                  <a:gd name="T7" fmla="*/ 5 h 174"/>
                  <a:gd name="T8" fmla="*/ 145 w 148"/>
                  <a:gd name="T9" fmla="*/ 9 h 174"/>
                  <a:gd name="T10" fmla="*/ 145 w 148"/>
                  <a:gd name="T11" fmla="*/ 13 h 174"/>
                  <a:gd name="T12" fmla="*/ 140 w 148"/>
                  <a:gd name="T13" fmla="*/ 29 h 174"/>
                  <a:gd name="T14" fmla="*/ 138 w 148"/>
                  <a:gd name="T15" fmla="*/ 30 h 174"/>
                  <a:gd name="T16" fmla="*/ 138 w 148"/>
                  <a:gd name="T17" fmla="*/ 33 h 174"/>
                  <a:gd name="T18" fmla="*/ 140 w 148"/>
                  <a:gd name="T19" fmla="*/ 34 h 174"/>
                  <a:gd name="T20" fmla="*/ 138 w 148"/>
                  <a:gd name="T21" fmla="*/ 36 h 174"/>
                  <a:gd name="T22" fmla="*/ 138 w 148"/>
                  <a:gd name="T23" fmla="*/ 37 h 174"/>
                  <a:gd name="T24" fmla="*/ 134 w 148"/>
                  <a:gd name="T25" fmla="*/ 45 h 174"/>
                  <a:gd name="T26" fmla="*/ 133 w 148"/>
                  <a:gd name="T27" fmla="*/ 48 h 174"/>
                  <a:gd name="T28" fmla="*/ 131 w 148"/>
                  <a:gd name="T29" fmla="*/ 48 h 174"/>
                  <a:gd name="T30" fmla="*/ 130 w 148"/>
                  <a:gd name="T31" fmla="*/ 49 h 174"/>
                  <a:gd name="T32" fmla="*/ 127 w 148"/>
                  <a:gd name="T33" fmla="*/ 49 h 174"/>
                  <a:gd name="T34" fmla="*/ 124 w 148"/>
                  <a:gd name="T35" fmla="*/ 51 h 174"/>
                  <a:gd name="T36" fmla="*/ 123 w 148"/>
                  <a:gd name="T37" fmla="*/ 52 h 174"/>
                  <a:gd name="T38" fmla="*/ 123 w 148"/>
                  <a:gd name="T39" fmla="*/ 53 h 174"/>
                  <a:gd name="T40" fmla="*/ 109 w 148"/>
                  <a:gd name="T41" fmla="*/ 56 h 174"/>
                  <a:gd name="T42" fmla="*/ 107 w 148"/>
                  <a:gd name="T43" fmla="*/ 55 h 174"/>
                  <a:gd name="T44" fmla="*/ 103 w 148"/>
                  <a:gd name="T45" fmla="*/ 55 h 174"/>
                  <a:gd name="T46" fmla="*/ 103 w 148"/>
                  <a:gd name="T47" fmla="*/ 53 h 174"/>
                  <a:gd name="T48" fmla="*/ 102 w 148"/>
                  <a:gd name="T49" fmla="*/ 53 h 174"/>
                  <a:gd name="T50" fmla="*/ 100 w 148"/>
                  <a:gd name="T51" fmla="*/ 51 h 174"/>
                  <a:gd name="T52" fmla="*/ 95 w 148"/>
                  <a:gd name="T53" fmla="*/ 53 h 174"/>
                  <a:gd name="T54" fmla="*/ 92 w 148"/>
                  <a:gd name="T55" fmla="*/ 56 h 174"/>
                  <a:gd name="T56" fmla="*/ 88 w 148"/>
                  <a:gd name="T57" fmla="*/ 56 h 174"/>
                  <a:gd name="T58" fmla="*/ 85 w 148"/>
                  <a:gd name="T59" fmla="*/ 58 h 174"/>
                  <a:gd name="T60" fmla="*/ 84 w 148"/>
                  <a:gd name="T61" fmla="*/ 58 h 174"/>
                  <a:gd name="T62" fmla="*/ 84 w 148"/>
                  <a:gd name="T63" fmla="*/ 59 h 174"/>
                  <a:gd name="T64" fmla="*/ 67 w 148"/>
                  <a:gd name="T65" fmla="*/ 59 h 174"/>
                  <a:gd name="T66" fmla="*/ 60 w 148"/>
                  <a:gd name="T67" fmla="*/ 62 h 174"/>
                  <a:gd name="T68" fmla="*/ 57 w 148"/>
                  <a:gd name="T69" fmla="*/ 63 h 174"/>
                  <a:gd name="T70" fmla="*/ 56 w 148"/>
                  <a:gd name="T71" fmla="*/ 65 h 174"/>
                  <a:gd name="T72" fmla="*/ 56 w 148"/>
                  <a:gd name="T73" fmla="*/ 66 h 174"/>
                  <a:gd name="T74" fmla="*/ 46 w 148"/>
                  <a:gd name="T75" fmla="*/ 80 h 174"/>
                  <a:gd name="T76" fmla="*/ 46 w 148"/>
                  <a:gd name="T77" fmla="*/ 84 h 174"/>
                  <a:gd name="T78" fmla="*/ 43 w 148"/>
                  <a:gd name="T79" fmla="*/ 89 h 174"/>
                  <a:gd name="T80" fmla="*/ 39 w 148"/>
                  <a:gd name="T81" fmla="*/ 91 h 174"/>
                  <a:gd name="T82" fmla="*/ 32 w 148"/>
                  <a:gd name="T83" fmla="*/ 87 h 174"/>
                  <a:gd name="T84" fmla="*/ 32 w 148"/>
                  <a:gd name="T85" fmla="*/ 89 h 174"/>
                  <a:gd name="T86" fmla="*/ 29 w 148"/>
                  <a:gd name="T87" fmla="*/ 89 h 174"/>
                  <a:gd name="T88" fmla="*/ 27 w 148"/>
                  <a:gd name="T89" fmla="*/ 91 h 174"/>
                  <a:gd name="T90" fmla="*/ 27 w 148"/>
                  <a:gd name="T91" fmla="*/ 93 h 174"/>
                  <a:gd name="T92" fmla="*/ 8 w 148"/>
                  <a:gd name="T93" fmla="*/ 118 h 174"/>
                  <a:gd name="T94" fmla="*/ 1 w 148"/>
                  <a:gd name="T95" fmla="*/ 136 h 174"/>
                  <a:gd name="T96" fmla="*/ 0 w 148"/>
                  <a:gd name="T97" fmla="*/ 147 h 174"/>
                  <a:gd name="T98" fmla="*/ 0 w 148"/>
                  <a:gd name="T99" fmla="*/ 150 h 174"/>
                  <a:gd name="T100" fmla="*/ 1 w 148"/>
                  <a:gd name="T101" fmla="*/ 150 h 174"/>
                  <a:gd name="T102" fmla="*/ 6 w 148"/>
                  <a:gd name="T103" fmla="*/ 153 h 174"/>
                  <a:gd name="T104" fmla="*/ 13 w 148"/>
                  <a:gd name="T105" fmla="*/ 156 h 174"/>
                  <a:gd name="T106" fmla="*/ 14 w 148"/>
                  <a:gd name="T107" fmla="*/ 157 h 174"/>
                  <a:gd name="T108" fmla="*/ 43 w 148"/>
                  <a:gd name="T109" fmla="*/ 164 h 174"/>
                  <a:gd name="T110" fmla="*/ 53 w 148"/>
                  <a:gd name="T111" fmla="*/ 168 h 174"/>
                  <a:gd name="T112" fmla="*/ 53 w 148"/>
                  <a:gd name="T113" fmla="*/ 174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48" h="174">
                    <a:moveTo>
                      <a:pt x="148" y="0"/>
                    </a:moveTo>
                    <a:lnTo>
                      <a:pt x="148" y="2"/>
                    </a:lnTo>
                    <a:lnTo>
                      <a:pt x="147" y="3"/>
                    </a:lnTo>
                    <a:lnTo>
                      <a:pt x="147" y="5"/>
                    </a:lnTo>
                    <a:lnTo>
                      <a:pt x="145" y="9"/>
                    </a:lnTo>
                    <a:lnTo>
                      <a:pt x="145" y="13"/>
                    </a:lnTo>
                    <a:lnTo>
                      <a:pt x="140" y="29"/>
                    </a:lnTo>
                    <a:lnTo>
                      <a:pt x="138" y="30"/>
                    </a:lnTo>
                    <a:lnTo>
                      <a:pt x="138" y="33"/>
                    </a:lnTo>
                    <a:lnTo>
                      <a:pt x="140" y="34"/>
                    </a:lnTo>
                    <a:lnTo>
                      <a:pt x="138" y="36"/>
                    </a:lnTo>
                    <a:lnTo>
                      <a:pt x="138" y="37"/>
                    </a:lnTo>
                    <a:lnTo>
                      <a:pt x="134" y="45"/>
                    </a:lnTo>
                    <a:lnTo>
                      <a:pt x="133" y="48"/>
                    </a:lnTo>
                    <a:lnTo>
                      <a:pt x="131" y="48"/>
                    </a:lnTo>
                    <a:lnTo>
                      <a:pt x="130" y="49"/>
                    </a:lnTo>
                    <a:lnTo>
                      <a:pt x="127" y="49"/>
                    </a:lnTo>
                    <a:lnTo>
                      <a:pt x="124" y="51"/>
                    </a:lnTo>
                    <a:lnTo>
                      <a:pt x="123" y="52"/>
                    </a:lnTo>
                    <a:lnTo>
                      <a:pt x="123" y="53"/>
                    </a:lnTo>
                    <a:lnTo>
                      <a:pt x="109" y="56"/>
                    </a:lnTo>
                    <a:lnTo>
                      <a:pt x="107" y="55"/>
                    </a:lnTo>
                    <a:lnTo>
                      <a:pt x="103" y="55"/>
                    </a:lnTo>
                    <a:lnTo>
                      <a:pt x="103" y="53"/>
                    </a:lnTo>
                    <a:lnTo>
                      <a:pt x="102" y="53"/>
                    </a:lnTo>
                    <a:lnTo>
                      <a:pt x="100" y="51"/>
                    </a:lnTo>
                    <a:lnTo>
                      <a:pt x="95" y="53"/>
                    </a:lnTo>
                    <a:lnTo>
                      <a:pt x="92" y="56"/>
                    </a:lnTo>
                    <a:lnTo>
                      <a:pt x="88" y="56"/>
                    </a:lnTo>
                    <a:lnTo>
                      <a:pt x="85" y="58"/>
                    </a:lnTo>
                    <a:lnTo>
                      <a:pt x="84" y="58"/>
                    </a:lnTo>
                    <a:lnTo>
                      <a:pt x="84" y="59"/>
                    </a:lnTo>
                    <a:lnTo>
                      <a:pt x="67" y="59"/>
                    </a:lnTo>
                    <a:lnTo>
                      <a:pt x="60" y="62"/>
                    </a:lnTo>
                    <a:lnTo>
                      <a:pt x="57" y="63"/>
                    </a:lnTo>
                    <a:lnTo>
                      <a:pt x="56" y="65"/>
                    </a:lnTo>
                    <a:lnTo>
                      <a:pt x="56" y="66"/>
                    </a:lnTo>
                    <a:lnTo>
                      <a:pt x="46" y="80"/>
                    </a:lnTo>
                    <a:lnTo>
                      <a:pt x="46" y="84"/>
                    </a:lnTo>
                    <a:lnTo>
                      <a:pt x="43" y="89"/>
                    </a:lnTo>
                    <a:lnTo>
                      <a:pt x="39" y="91"/>
                    </a:lnTo>
                    <a:lnTo>
                      <a:pt x="32" y="87"/>
                    </a:lnTo>
                    <a:lnTo>
                      <a:pt x="32" y="89"/>
                    </a:lnTo>
                    <a:lnTo>
                      <a:pt x="29" y="89"/>
                    </a:lnTo>
                    <a:lnTo>
                      <a:pt x="27" y="91"/>
                    </a:lnTo>
                    <a:lnTo>
                      <a:pt x="27" y="93"/>
                    </a:lnTo>
                    <a:lnTo>
                      <a:pt x="8" y="118"/>
                    </a:lnTo>
                    <a:lnTo>
                      <a:pt x="1" y="136"/>
                    </a:lnTo>
                    <a:lnTo>
                      <a:pt x="0" y="147"/>
                    </a:lnTo>
                    <a:lnTo>
                      <a:pt x="0" y="150"/>
                    </a:lnTo>
                    <a:lnTo>
                      <a:pt x="1" y="150"/>
                    </a:lnTo>
                    <a:lnTo>
                      <a:pt x="6" y="153"/>
                    </a:lnTo>
                    <a:lnTo>
                      <a:pt x="13" y="156"/>
                    </a:lnTo>
                    <a:lnTo>
                      <a:pt x="14" y="157"/>
                    </a:lnTo>
                    <a:lnTo>
                      <a:pt x="43" y="164"/>
                    </a:lnTo>
                    <a:lnTo>
                      <a:pt x="53" y="168"/>
                    </a:lnTo>
                    <a:lnTo>
                      <a:pt x="53" y="17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80" name="Freeform 3524">
                <a:extLst>
                  <a:ext uri="{FF2B5EF4-FFF2-40B4-BE49-F238E27FC236}">
                    <a16:creationId xmlns:a16="http://schemas.microsoft.com/office/drawing/2014/main" id="{D38465F5-20CA-48DE-FE72-F80FA990CA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3" y="1842"/>
                <a:ext cx="19" cy="15"/>
              </a:xfrm>
              <a:custGeom>
                <a:avLst/>
                <a:gdLst>
                  <a:gd name="T0" fmla="*/ 75 w 75"/>
                  <a:gd name="T1" fmla="*/ 0 h 60"/>
                  <a:gd name="T2" fmla="*/ 62 w 75"/>
                  <a:gd name="T3" fmla="*/ 3 h 60"/>
                  <a:gd name="T4" fmla="*/ 58 w 75"/>
                  <a:gd name="T5" fmla="*/ 9 h 60"/>
                  <a:gd name="T6" fmla="*/ 55 w 75"/>
                  <a:gd name="T7" fmla="*/ 16 h 60"/>
                  <a:gd name="T8" fmla="*/ 50 w 75"/>
                  <a:gd name="T9" fmla="*/ 21 h 60"/>
                  <a:gd name="T10" fmla="*/ 36 w 75"/>
                  <a:gd name="T11" fmla="*/ 23 h 60"/>
                  <a:gd name="T12" fmla="*/ 32 w 75"/>
                  <a:gd name="T13" fmla="*/ 26 h 60"/>
                  <a:gd name="T14" fmla="*/ 28 w 75"/>
                  <a:gd name="T15" fmla="*/ 26 h 60"/>
                  <a:gd name="T16" fmla="*/ 23 w 75"/>
                  <a:gd name="T17" fmla="*/ 29 h 60"/>
                  <a:gd name="T18" fmla="*/ 22 w 75"/>
                  <a:gd name="T19" fmla="*/ 35 h 60"/>
                  <a:gd name="T20" fmla="*/ 22 w 75"/>
                  <a:gd name="T21" fmla="*/ 39 h 60"/>
                  <a:gd name="T22" fmla="*/ 21 w 75"/>
                  <a:gd name="T23" fmla="*/ 42 h 60"/>
                  <a:gd name="T24" fmla="*/ 19 w 75"/>
                  <a:gd name="T25" fmla="*/ 43 h 60"/>
                  <a:gd name="T26" fmla="*/ 18 w 75"/>
                  <a:gd name="T27" fmla="*/ 43 h 60"/>
                  <a:gd name="T28" fmla="*/ 14 w 75"/>
                  <a:gd name="T29" fmla="*/ 46 h 60"/>
                  <a:gd name="T30" fmla="*/ 11 w 75"/>
                  <a:gd name="T31" fmla="*/ 49 h 60"/>
                  <a:gd name="T32" fmla="*/ 7 w 75"/>
                  <a:gd name="T33" fmla="*/ 54 h 60"/>
                  <a:gd name="T34" fmla="*/ 1 w 75"/>
                  <a:gd name="T35" fmla="*/ 60 h 60"/>
                  <a:gd name="T36" fmla="*/ 0 w 75"/>
                  <a:gd name="T37" fmla="*/ 6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75" h="60">
                    <a:moveTo>
                      <a:pt x="75" y="0"/>
                    </a:moveTo>
                    <a:lnTo>
                      <a:pt x="62" y="3"/>
                    </a:lnTo>
                    <a:lnTo>
                      <a:pt x="58" y="9"/>
                    </a:lnTo>
                    <a:lnTo>
                      <a:pt x="55" y="16"/>
                    </a:lnTo>
                    <a:lnTo>
                      <a:pt x="50" y="21"/>
                    </a:lnTo>
                    <a:lnTo>
                      <a:pt x="36" y="23"/>
                    </a:lnTo>
                    <a:lnTo>
                      <a:pt x="32" y="26"/>
                    </a:lnTo>
                    <a:lnTo>
                      <a:pt x="28" y="26"/>
                    </a:lnTo>
                    <a:lnTo>
                      <a:pt x="23" y="29"/>
                    </a:lnTo>
                    <a:lnTo>
                      <a:pt x="22" y="35"/>
                    </a:lnTo>
                    <a:lnTo>
                      <a:pt x="22" y="39"/>
                    </a:lnTo>
                    <a:lnTo>
                      <a:pt x="21" y="42"/>
                    </a:lnTo>
                    <a:lnTo>
                      <a:pt x="19" y="43"/>
                    </a:lnTo>
                    <a:lnTo>
                      <a:pt x="18" y="43"/>
                    </a:lnTo>
                    <a:lnTo>
                      <a:pt x="14" y="46"/>
                    </a:lnTo>
                    <a:lnTo>
                      <a:pt x="11" y="49"/>
                    </a:lnTo>
                    <a:lnTo>
                      <a:pt x="7" y="54"/>
                    </a:lnTo>
                    <a:lnTo>
                      <a:pt x="1" y="60"/>
                    </a:lnTo>
                    <a:lnTo>
                      <a:pt x="0" y="6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81" name="Freeform 3525">
                <a:extLst>
                  <a:ext uri="{FF2B5EF4-FFF2-40B4-BE49-F238E27FC236}">
                    <a16:creationId xmlns:a16="http://schemas.microsoft.com/office/drawing/2014/main" id="{59F94DA8-4704-6167-FE7F-57714020B7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0" y="1853"/>
                <a:ext cx="13" cy="4"/>
              </a:xfrm>
              <a:custGeom>
                <a:avLst/>
                <a:gdLst>
                  <a:gd name="T0" fmla="*/ 53 w 53"/>
                  <a:gd name="T1" fmla="*/ 14 h 15"/>
                  <a:gd name="T2" fmla="*/ 12 w 53"/>
                  <a:gd name="T3" fmla="*/ 0 h 15"/>
                  <a:gd name="T4" fmla="*/ 7 w 53"/>
                  <a:gd name="T5" fmla="*/ 5 h 15"/>
                  <a:gd name="T6" fmla="*/ 5 w 53"/>
                  <a:gd name="T7" fmla="*/ 11 h 15"/>
                  <a:gd name="T8" fmla="*/ 2 w 53"/>
                  <a:gd name="T9" fmla="*/ 12 h 15"/>
                  <a:gd name="T10" fmla="*/ 1 w 53"/>
                  <a:gd name="T11" fmla="*/ 15 h 15"/>
                  <a:gd name="T12" fmla="*/ 0 w 53"/>
                  <a:gd name="T13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3" h="15">
                    <a:moveTo>
                      <a:pt x="53" y="14"/>
                    </a:moveTo>
                    <a:lnTo>
                      <a:pt x="12" y="0"/>
                    </a:lnTo>
                    <a:lnTo>
                      <a:pt x="7" y="5"/>
                    </a:lnTo>
                    <a:lnTo>
                      <a:pt x="5" y="11"/>
                    </a:lnTo>
                    <a:lnTo>
                      <a:pt x="2" y="12"/>
                    </a:lnTo>
                    <a:lnTo>
                      <a:pt x="1" y="15"/>
                    </a:lnTo>
                    <a:lnTo>
                      <a:pt x="0" y="1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82" name="Freeform 3526">
                <a:extLst>
                  <a:ext uri="{FF2B5EF4-FFF2-40B4-BE49-F238E27FC236}">
                    <a16:creationId xmlns:a16="http://schemas.microsoft.com/office/drawing/2014/main" id="{F898D890-88EA-518D-B541-2CED6A9800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3" y="1857"/>
                <a:ext cx="47" cy="42"/>
              </a:xfrm>
              <a:custGeom>
                <a:avLst/>
                <a:gdLst>
                  <a:gd name="T0" fmla="*/ 2 w 190"/>
                  <a:gd name="T1" fmla="*/ 16 h 170"/>
                  <a:gd name="T2" fmla="*/ 14 w 190"/>
                  <a:gd name="T3" fmla="*/ 37 h 170"/>
                  <a:gd name="T4" fmla="*/ 11 w 190"/>
                  <a:gd name="T5" fmla="*/ 56 h 170"/>
                  <a:gd name="T6" fmla="*/ 10 w 190"/>
                  <a:gd name="T7" fmla="*/ 61 h 170"/>
                  <a:gd name="T8" fmla="*/ 0 w 190"/>
                  <a:gd name="T9" fmla="*/ 63 h 170"/>
                  <a:gd name="T10" fmla="*/ 14 w 190"/>
                  <a:gd name="T11" fmla="*/ 78 h 170"/>
                  <a:gd name="T12" fmla="*/ 16 w 190"/>
                  <a:gd name="T13" fmla="*/ 95 h 170"/>
                  <a:gd name="T14" fmla="*/ 27 w 190"/>
                  <a:gd name="T15" fmla="*/ 83 h 170"/>
                  <a:gd name="T16" fmla="*/ 31 w 190"/>
                  <a:gd name="T17" fmla="*/ 77 h 170"/>
                  <a:gd name="T18" fmla="*/ 44 w 190"/>
                  <a:gd name="T19" fmla="*/ 68 h 170"/>
                  <a:gd name="T20" fmla="*/ 49 w 190"/>
                  <a:gd name="T21" fmla="*/ 70 h 170"/>
                  <a:gd name="T22" fmla="*/ 60 w 190"/>
                  <a:gd name="T23" fmla="*/ 72 h 170"/>
                  <a:gd name="T24" fmla="*/ 63 w 190"/>
                  <a:gd name="T25" fmla="*/ 71 h 170"/>
                  <a:gd name="T26" fmla="*/ 67 w 190"/>
                  <a:gd name="T27" fmla="*/ 72 h 170"/>
                  <a:gd name="T28" fmla="*/ 69 w 190"/>
                  <a:gd name="T29" fmla="*/ 74 h 170"/>
                  <a:gd name="T30" fmla="*/ 69 w 190"/>
                  <a:gd name="T31" fmla="*/ 102 h 170"/>
                  <a:gd name="T32" fmla="*/ 71 w 190"/>
                  <a:gd name="T33" fmla="*/ 103 h 170"/>
                  <a:gd name="T34" fmla="*/ 76 w 190"/>
                  <a:gd name="T35" fmla="*/ 120 h 170"/>
                  <a:gd name="T36" fmla="*/ 81 w 190"/>
                  <a:gd name="T37" fmla="*/ 134 h 170"/>
                  <a:gd name="T38" fmla="*/ 85 w 190"/>
                  <a:gd name="T39" fmla="*/ 137 h 170"/>
                  <a:gd name="T40" fmla="*/ 97 w 190"/>
                  <a:gd name="T41" fmla="*/ 152 h 170"/>
                  <a:gd name="T42" fmla="*/ 105 w 190"/>
                  <a:gd name="T43" fmla="*/ 169 h 170"/>
                  <a:gd name="T44" fmla="*/ 106 w 190"/>
                  <a:gd name="T45" fmla="*/ 164 h 170"/>
                  <a:gd name="T46" fmla="*/ 108 w 190"/>
                  <a:gd name="T47" fmla="*/ 162 h 170"/>
                  <a:gd name="T48" fmla="*/ 112 w 190"/>
                  <a:gd name="T49" fmla="*/ 159 h 170"/>
                  <a:gd name="T50" fmla="*/ 126 w 190"/>
                  <a:gd name="T51" fmla="*/ 155 h 170"/>
                  <a:gd name="T52" fmla="*/ 129 w 190"/>
                  <a:gd name="T53" fmla="*/ 160 h 170"/>
                  <a:gd name="T54" fmla="*/ 140 w 190"/>
                  <a:gd name="T55" fmla="*/ 170 h 170"/>
                  <a:gd name="T56" fmla="*/ 155 w 190"/>
                  <a:gd name="T57" fmla="*/ 160 h 170"/>
                  <a:gd name="T58" fmla="*/ 158 w 190"/>
                  <a:gd name="T59" fmla="*/ 157 h 170"/>
                  <a:gd name="T60" fmla="*/ 162 w 190"/>
                  <a:gd name="T61" fmla="*/ 155 h 170"/>
                  <a:gd name="T62" fmla="*/ 166 w 190"/>
                  <a:gd name="T63" fmla="*/ 152 h 170"/>
                  <a:gd name="T64" fmla="*/ 172 w 190"/>
                  <a:gd name="T65" fmla="*/ 149 h 170"/>
                  <a:gd name="T66" fmla="*/ 173 w 190"/>
                  <a:gd name="T67" fmla="*/ 150 h 170"/>
                  <a:gd name="T68" fmla="*/ 179 w 190"/>
                  <a:gd name="T69" fmla="*/ 155 h 170"/>
                  <a:gd name="T70" fmla="*/ 185 w 190"/>
                  <a:gd name="T71" fmla="*/ 153 h 170"/>
                  <a:gd name="T72" fmla="*/ 189 w 190"/>
                  <a:gd name="T73" fmla="*/ 157 h 170"/>
                  <a:gd name="T74" fmla="*/ 190 w 190"/>
                  <a:gd name="T75" fmla="*/ 159 h 1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90" h="170">
                    <a:moveTo>
                      <a:pt x="2" y="0"/>
                    </a:moveTo>
                    <a:lnTo>
                      <a:pt x="2" y="16"/>
                    </a:lnTo>
                    <a:lnTo>
                      <a:pt x="13" y="30"/>
                    </a:lnTo>
                    <a:lnTo>
                      <a:pt x="14" y="37"/>
                    </a:lnTo>
                    <a:lnTo>
                      <a:pt x="13" y="51"/>
                    </a:lnTo>
                    <a:lnTo>
                      <a:pt x="11" y="56"/>
                    </a:lnTo>
                    <a:lnTo>
                      <a:pt x="11" y="60"/>
                    </a:lnTo>
                    <a:lnTo>
                      <a:pt x="10" y="61"/>
                    </a:lnTo>
                    <a:lnTo>
                      <a:pt x="4" y="61"/>
                    </a:lnTo>
                    <a:lnTo>
                      <a:pt x="0" y="63"/>
                    </a:lnTo>
                    <a:lnTo>
                      <a:pt x="0" y="65"/>
                    </a:lnTo>
                    <a:lnTo>
                      <a:pt x="14" y="78"/>
                    </a:lnTo>
                    <a:lnTo>
                      <a:pt x="13" y="95"/>
                    </a:lnTo>
                    <a:lnTo>
                      <a:pt x="16" y="95"/>
                    </a:lnTo>
                    <a:lnTo>
                      <a:pt x="23" y="93"/>
                    </a:lnTo>
                    <a:lnTo>
                      <a:pt x="27" y="83"/>
                    </a:lnTo>
                    <a:lnTo>
                      <a:pt x="28" y="81"/>
                    </a:lnTo>
                    <a:lnTo>
                      <a:pt x="31" y="77"/>
                    </a:lnTo>
                    <a:lnTo>
                      <a:pt x="41" y="70"/>
                    </a:lnTo>
                    <a:lnTo>
                      <a:pt x="44" y="68"/>
                    </a:lnTo>
                    <a:lnTo>
                      <a:pt x="48" y="68"/>
                    </a:lnTo>
                    <a:lnTo>
                      <a:pt x="49" y="70"/>
                    </a:lnTo>
                    <a:lnTo>
                      <a:pt x="51" y="70"/>
                    </a:lnTo>
                    <a:lnTo>
                      <a:pt x="60" y="72"/>
                    </a:lnTo>
                    <a:lnTo>
                      <a:pt x="62" y="72"/>
                    </a:lnTo>
                    <a:lnTo>
                      <a:pt x="63" y="71"/>
                    </a:lnTo>
                    <a:lnTo>
                      <a:pt x="64" y="71"/>
                    </a:lnTo>
                    <a:lnTo>
                      <a:pt x="67" y="72"/>
                    </a:lnTo>
                    <a:lnTo>
                      <a:pt x="69" y="72"/>
                    </a:lnTo>
                    <a:lnTo>
                      <a:pt x="69" y="74"/>
                    </a:lnTo>
                    <a:lnTo>
                      <a:pt x="70" y="74"/>
                    </a:lnTo>
                    <a:lnTo>
                      <a:pt x="69" y="102"/>
                    </a:lnTo>
                    <a:lnTo>
                      <a:pt x="70" y="103"/>
                    </a:lnTo>
                    <a:lnTo>
                      <a:pt x="71" y="103"/>
                    </a:lnTo>
                    <a:lnTo>
                      <a:pt x="73" y="104"/>
                    </a:lnTo>
                    <a:lnTo>
                      <a:pt x="76" y="120"/>
                    </a:lnTo>
                    <a:lnTo>
                      <a:pt x="76" y="121"/>
                    </a:lnTo>
                    <a:lnTo>
                      <a:pt x="81" y="134"/>
                    </a:lnTo>
                    <a:lnTo>
                      <a:pt x="83" y="135"/>
                    </a:lnTo>
                    <a:lnTo>
                      <a:pt x="85" y="137"/>
                    </a:lnTo>
                    <a:lnTo>
                      <a:pt x="87" y="140"/>
                    </a:lnTo>
                    <a:lnTo>
                      <a:pt x="97" y="152"/>
                    </a:lnTo>
                    <a:lnTo>
                      <a:pt x="102" y="167"/>
                    </a:lnTo>
                    <a:lnTo>
                      <a:pt x="105" y="169"/>
                    </a:lnTo>
                    <a:lnTo>
                      <a:pt x="106" y="167"/>
                    </a:lnTo>
                    <a:lnTo>
                      <a:pt x="106" y="164"/>
                    </a:lnTo>
                    <a:lnTo>
                      <a:pt x="108" y="163"/>
                    </a:lnTo>
                    <a:lnTo>
                      <a:pt x="108" y="162"/>
                    </a:lnTo>
                    <a:lnTo>
                      <a:pt x="111" y="159"/>
                    </a:lnTo>
                    <a:lnTo>
                      <a:pt x="112" y="159"/>
                    </a:lnTo>
                    <a:lnTo>
                      <a:pt x="119" y="156"/>
                    </a:lnTo>
                    <a:lnTo>
                      <a:pt x="126" y="155"/>
                    </a:lnTo>
                    <a:lnTo>
                      <a:pt x="127" y="159"/>
                    </a:lnTo>
                    <a:lnTo>
                      <a:pt x="129" y="160"/>
                    </a:lnTo>
                    <a:lnTo>
                      <a:pt x="133" y="167"/>
                    </a:lnTo>
                    <a:lnTo>
                      <a:pt x="140" y="170"/>
                    </a:lnTo>
                    <a:lnTo>
                      <a:pt x="143" y="169"/>
                    </a:lnTo>
                    <a:lnTo>
                      <a:pt x="155" y="160"/>
                    </a:lnTo>
                    <a:lnTo>
                      <a:pt x="157" y="157"/>
                    </a:lnTo>
                    <a:lnTo>
                      <a:pt x="158" y="157"/>
                    </a:lnTo>
                    <a:lnTo>
                      <a:pt x="159" y="156"/>
                    </a:lnTo>
                    <a:lnTo>
                      <a:pt x="162" y="155"/>
                    </a:lnTo>
                    <a:lnTo>
                      <a:pt x="164" y="155"/>
                    </a:lnTo>
                    <a:lnTo>
                      <a:pt x="166" y="152"/>
                    </a:lnTo>
                    <a:lnTo>
                      <a:pt x="171" y="150"/>
                    </a:lnTo>
                    <a:lnTo>
                      <a:pt x="172" y="149"/>
                    </a:lnTo>
                    <a:lnTo>
                      <a:pt x="173" y="149"/>
                    </a:lnTo>
                    <a:lnTo>
                      <a:pt x="173" y="150"/>
                    </a:lnTo>
                    <a:lnTo>
                      <a:pt x="176" y="155"/>
                    </a:lnTo>
                    <a:lnTo>
                      <a:pt x="179" y="155"/>
                    </a:lnTo>
                    <a:lnTo>
                      <a:pt x="179" y="153"/>
                    </a:lnTo>
                    <a:lnTo>
                      <a:pt x="185" y="153"/>
                    </a:lnTo>
                    <a:lnTo>
                      <a:pt x="189" y="156"/>
                    </a:lnTo>
                    <a:lnTo>
                      <a:pt x="189" y="157"/>
                    </a:lnTo>
                    <a:lnTo>
                      <a:pt x="190" y="157"/>
                    </a:lnTo>
                    <a:lnTo>
                      <a:pt x="190" y="15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83" name="Freeform 3527">
                <a:extLst>
                  <a:ext uri="{FF2B5EF4-FFF2-40B4-BE49-F238E27FC236}">
                    <a16:creationId xmlns:a16="http://schemas.microsoft.com/office/drawing/2014/main" id="{83DAE117-89E9-FA3D-CA02-E1A17FA1B9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0" y="1886"/>
                <a:ext cx="24" cy="10"/>
              </a:xfrm>
              <a:custGeom>
                <a:avLst/>
                <a:gdLst>
                  <a:gd name="T0" fmla="*/ 96 w 96"/>
                  <a:gd name="T1" fmla="*/ 3 h 41"/>
                  <a:gd name="T2" fmla="*/ 78 w 96"/>
                  <a:gd name="T3" fmla="*/ 3 h 41"/>
                  <a:gd name="T4" fmla="*/ 62 w 96"/>
                  <a:gd name="T5" fmla="*/ 0 h 41"/>
                  <a:gd name="T6" fmla="*/ 53 w 96"/>
                  <a:gd name="T7" fmla="*/ 12 h 41"/>
                  <a:gd name="T8" fmla="*/ 52 w 96"/>
                  <a:gd name="T9" fmla="*/ 13 h 41"/>
                  <a:gd name="T10" fmla="*/ 53 w 96"/>
                  <a:gd name="T11" fmla="*/ 17 h 41"/>
                  <a:gd name="T12" fmla="*/ 53 w 96"/>
                  <a:gd name="T13" fmla="*/ 22 h 41"/>
                  <a:gd name="T14" fmla="*/ 38 w 96"/>
                  <a:gd name="T15" fmla="*/ 24 h 41"/>
                  <a:gd name="T16" fmla="*/ 28 w 96"/>
                  <a:gd name="T17" fmla="*/ 24 h 41"/>
                  <a:gd name="T18" fmla="*/ 22 w 96"/>
                  <a:gd name="T19" fmla="*/ 22 h 41"/>
                  <a:gd name="T20" fmla="*/ 17 w 96"/>
                  <a:gd name="T21" fmla="*/ 23 h 41"/>
                  <a:gd name="T22" fmla="*/ 14 w 96"/>
                  <a:gd name="T23" fmla="*/ 24 h 41"/>
                  <a:gd name="T24" fmla="*/ 11 w 96"/>
                  <a:gd name="T25" fmla="*/ 30 h 41"/>
                  <a:gd name="T26" fmla="*/ 11 w 96"/>
                  <a:gd name="T27" fmla="*/ 34 h 41"/>
                  <a:gd name="T28" fmla="*/ 0 w 96"/>
                  <a:gd name="T29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96" h="41">
                    <a:moveTo>
                      <a:pt x="96" y="3"/>
                    </a:moveTo>
                    <a:lnTo>
                      <a:pt x="78" y="3"/>
                    </a:lnTo>
                    <a:lnTo>
                      <a:pt x="62" y="0"/>
                    </a:lnTo>
                    <a:lnTo>
                      <a:pt x="53" y="12"/>
                    </a:lnTo>
                    <a:lnTo>
                      <a:pt x="52" y="13"/>
                    </a:lnTo>
                    <a:lnTo>
                      <a:pt x="53" y="17"/>
                    </a:lnTo>
                    <a:lnTo>
                      <a:pt x="53" y="22"/>
                    </a:lnTo>
                    <a:lnTo>
                      <a:pt x="38" y="24"/>
                    </a:lnTo>
                    <a:lnTo>
                      <a:pt x="28" y="24"/>
                    </a:lnTo>
                    <a:lnTo>
                      <a:pt x="22" y="22"/>
                    </a:lnTo>
                    <a:lnTo>
                      <a:pt x="17" y="23"/>
                    </a:lnTo>
                    <a:lnTo>
                      <a:pt x="14" y="24"/>
                    </a:lnTo>
                    <a:lnTo>
                      <a:pt x="11" y="30"/>
                    </a:lnTo>
                    <a:lnTo>
                      <a:pt x="11" y="34"/>
                    </a:lnTo>
                    <a:lnTo>
                      <a:pt x="0" y="4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84" name="Freeform 3528">
                <a:extLst>
                  <a:ext uri="{FF2B5EF4-FFF2-40B4-BE49-F238E27FC236}">
                    <a16:creationId xmlns:a16="http://schemas.microsoft.com/office/drawing/2014/main" id="{DC3590AB-C295-66C0-8394-7AC5A58870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9" y="1896"/>
                <a:ext cx="12" cy="15"/>
              </a:xfrm>
              <a:custGeom>
                <a:avLst/>
                <a:gdLst>
                  <a:gd name="T0" fmla="*/ 7 w 49"/>
                  <a:gd name="T1" fmla="*/ 0 h 60"/>
                  <a:gd name="T2" fmla="*/ 2 w 49"/>
                  <a:gd name="T3" fmla="*/ 5 h 60"/>
                  <a:gd name="T4" fmla="*/ 2 w 49"/>
                  <a:gd name="T5" fmla="*/ 10 h 60"/>
                  <a:gd name="T6" fmla="*/ 0 w 49"/>
                  <a:gd name="T7" fmla="*/ 14 h 60"/>
                  <a:gd name="T8" fmla="*/ 7 w 49"/>
                  <a:gd name="T9" fmla="*/ 19 h 60"/>
                  <a:gd name="T10" fmla="*/ 7 w 49"/>
                  <a:gd name="T11" fmla="*/ 24 h 60"/>
                  <a:gd name="T12" fmla="*/ 4 w 49"/>
                  <a:gd name="T13" fmla="*/ 32 h 60"/>
                  <a:gd name="T14" fmla="*/ 4 w 49"/>
                  <a:gd name="T15" fmla="*/ 34 h 60"/>
                  <a:gd name="T16" fmla="*/ 6 w 49"/>
                  <a:gd name="T17" fmla="*/ 36 h 60"/>
                  <a:gd name="T18" fmla="*/ 11 w 49"/>
                  <a:gd name="T19" fmla="*/ 41 h 60"/>
                  <a:gd name="T20" fmla="*/ 13 w 49"/>
                  <a:gd name="T21" fmla="*/ 42 h 60"/>
                  <a:gd name="T22" fmla="*/ 32 w 49"/>
                  <a:gd name="T23" fmla="*/ 50 h 60"/>
                  <a:gd name="T24" fmla="*/ 34 w 49"/>
                  <a:gd name="T25" fmla="*/ 50 h 60"/>
                  <a:gd name="T26" fmla="*/ 34 w 49"/>
                  <a:gd name="T27" fmla="*/ 49 h 60"/>
                  <a:gd name="T28" fmla="*/ 41 w 49"/>
                  <a:gd name="T29" fmla="*/ 49 h 60"/>
                  <a:gd name="T30" fmla="*/ 41 w 49"/>
                  <a:gd name="T31" fmla="*/ 53 h 60"/>
                  <a:gd name="T32" fmla="*/ 43 w 49"/>
                  <a:gd name="T33" fmla="*/ 53 h 60"/>
                  <a:gd name="T34" fmla="*/ 45 w 49"/>
                  <a:gd name="T35" fmla="*/ 56 h 60"/>
                  <a:gd name="T36" fmla="*/ 43 w 49"/>
                  <a:gd name="T37" fmla="*/ 57 h 60"/>
                  <a:gd name="T38" fmla="*/ 45 w 49"/>
                  <a:gd name="T39" fmla="*/ 57 h 60"/>
                  <a:gd name="T40" fmla="*/ 45 w 49"/>
                  <a:gd name="T41" fmla="*/ 58 h 60"/>
                  <a:gd name="T42" fmla="*/ 43 w 49"/>
                  <a:gd name="T43" fmla="*/ 58 h 60"/>
                  <a:gd name="T44" fmla="*/ 43 w 49"/>
                  <a:gd name="T45" fmla="*/ 60 h 60"/>
                  <a:gd name="T46" fmla="*/ 45 w 49"/>
                  <a:gd name="T47" fmla="*/ 60 h 60"/>
                  <a:gd name="T48" fmla="*/ 46 w 49"/>
                  <a:gd name="T49" fmla="*/ 58 h 60"/>
                  <a:gd name="T50" fmla="*/ 46 w 49"/>
                  <a:gd name="T51" fmla="*/ 57 h 60"/>
                  <a:gd name="T52" fmla="*/ 49 w 49"/>
                  <a:gd name="T53" fmla="*/ 57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49" h="60">
                    <a:moveTo>
                      <a:pt x="7" y="0"/>
                    </a:moveTo>
                    <a:lnTo>
                      <a:pt x="2" y="5"/>
                    </a:lnTo>
                    <a:lnTo>
                      <a:pt x="2" y="10"/>
                    </a:lnTo>
                    <a:lnTo>
                      <a:pt x="0" y="14"/>
                    </a:lnTo>
                    <a:lnTo>
                      <a:pt x="7" y="19"/>
                    </a:lnTo>
                    <a:lnTo>
                      <a:pt x="7" y="24"/>
                    </a:lnTo>
                    <a:lnTo>
                      <a:pt x="4" y="32"/>
                    </a:lnTo>
                    <a:lnTo>
                      <a:pt x="4" y="34"/>
                    </a:lnTo>
                    <a:lnTo>
                      <a:pt x="6" y="36"/>
                    </a:lnTo>
                    <a:lnTo>
                      <a:pt x="11" y="41"/>
                    </a:lnTo>
                    <a:lnTo>
                      <a:pt x="13" y="42"/>
                    </a:lnTo>
                    <a:lnTo>
                      <a:pt x="32" y="50"/>
                    </a:lnTo>
                    <a:lnTo>
                      <a:pt x="34" y="50"/>
                    </a:lnTo>
                    <a:lnTo>
                      <a:pt x="34" y="49"/>
                    </a:lnTo>
                    <a:lnTo>
                      <a:pt x="41" y="49"/>
                    </a:lnTo>
                    <a:lnTo>
                      <a:pt x="41" y="53"/>
                    </a:lnTo>
                    <a:lnTo>
                      <a:pt x="43" y="53"/>
                    </a:lnTo>
                    <a:lnTo>
                      <a:pt x="45" y="56"/>
                    </a:lnTo>
                    <a:lnTo>
                      <a:pt x="43" y="57"/>
                    </a:lnTo>
                    <a:lnTo>
                      <a:pt x="45" y="57"/>
                    </a:lnTo>
                    <a:lnTo>
                      <a:pt x="45" y="58"/>
                    </a:lnTo>
                    <a:lnTo>
                      <a:pt x="43" y="58"/>
                    </a:lnTo>
                    <a:lnTo>
                      <a:pt x="43" y="60"/>
                    </a:lnTo>
                    <a:lnTo>
                      <a:pt x="45" y="60"/>
                    </a:lnTo>
                    <a:lnTo>
                      <a:pt x="46" y="58"/>
                    </a:lnTo>
                    <a:lnTo>
                      <a:pt x="46" y="57"/>
                    </a:lnTo>
                    <a:lnTo>
                      <a:pt x="49" y="5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85" name="Freeform 3529">
                <a:extLst>
                  <a:ext uri="{FF2B5EF4-FFF2-40B4-BE49-F238E27FC236}">
                    <a16:creationId xmlns:a16="http://schemas.microsoft.com/office/drawing/2014/main" id="{FBAB34A3-AB2F-EEF0-5582-915D81311E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0" y="1908"/>
                <a:ext cx="39" cy="22"/>
              </a:xfrm>
              <a:custGeom>
                <a:avLst/>
                <a:gdLst>
                  <a:gd name="T0" fmla="*/ 123 w 156"/>
                  <a:gd name="T1" fmla="*/ 9 h 89"/>
                  <a:gd name="T2" fmla="*/ 123 w 156"/>
                  <a:gd name="T3" fmla="*/ 8 h 89"/>
                  <a:gd name="T4" fmla="*/ 122 w 156"/>
                  <a:gd name="T5" fmla="*/ 5 h 89"/>
                  <a:gd name="T6" fmla="*/ 122 w 156"/>
                  <a:gd name="T7" fmla="*/ 1 h 89"/>
                  <a:gd name="T8" fmla="*/ 117 w 156"/>
                  <a:gd name="T9" fmla="*/ 1 h 89"/>
                  <a:gd name="T10" fmla="*/ 117 w 156"/>
                  <a:gd name="T11" fmla="*/ 0 h 89"/>
                  <a:gd name="T12" fmla="*/ 130 w 156"/>
                  <a:gd name="T13" fmla="*/ 0 h 89"/>
                  <a:gd name="T14" fmla="*/ 134 w 156"/>
                  <a:gd name="T15" fmla="*/ 1 h 89"/>
                  <a:gd name="T16" fmla="*/ 149 w 156"/>
                  <a:gd name="T17" fmla="*/ 9 h 89"/>
                  <a:gd name="T18" fmla="*/ 151 w 156"/>
                  <a:gd name="T19" fmla="*/ 10 h 89"/>
                  <a:gd name="T20" fmla="*/ 151 w 156"/>
                  <a:gd name="T21" fmla="*/ 17 h 89"/>
                  <a:gd name="T22" fmla="*/ 155 w 156"/>
                  <a:gd name="T23" fmla="*/ 31 h 89"/>
                  <a:gd name="T24" fmla="*/ 155 w 156"/>
                  <a:gd name="T25" fmla="*/ 38 h 89"/>
                  <a:gd name="T26" fmla="*/ 152 w 156"/>
                  <a:gd name="T27" fmla="*/ 43 h 89"/>
                  <a:gd name="T28" fmla="*/ 151 w 156"/>
                  <a:gd name="T29" fmla="*/ 47 h 89"/>
                  <a:gd name="T30" fmla="*/ 148 w 156"/>
                  <a:gd name="T31" fmla="*/ 53 h 89"/>
                  <a:gd name="T32" fmla="*/ 152 w 156"/>
                  <a:gd name="T33" fmla="*/ 55 h 89"/>
                  <a:gd name="T34" fmla="*/ 156 w 156"/>
                  <a:gd name="T35" fmla="*/ 57 h 89"/>
                  <a:gd name="T36" fmla="*/ 156 w 156"/>
                  <a:gd name="T37" fmla="*/ 60 h 89"/>
                  <a:gd name="T38" fmla="*/ 140 w 156"/>
                  <a:gd name="T39" fmla="*/ 60 h 89"/>
                  <a:gd name="T40" fmla="*/ 130 w 156"/>
                  <a:gd name="T41" fmla="*/ 58 h 89"/>
                  <a:gd name="T42" fmla="*/ 122 w 156"/>
                  <a:gd name="T43" fmla="*/ 61 h 89"/>
                  <a:gd name="T44" fmla="*/ 110 w 156"/>
                  <a:gd name="T45" fmla="*/ 61 h 89"/>
                  <a:gd name="T46" fmla="*/ 99 w 156"/>
                  <a:gd name="T47" fmla="*/ 62 h 89"/>
                  <a:gd name="T48" fmla="*/ 99 w 156"/>
                  <a:gd name="T49" fmla="*/ 61 h 89"/>
                  <a:gd name="T50" fmla="*/ 96 w 156"/>
                  <a:gd name="T51" fmla="*/ 60 h 89"/>
                  <a:gd name="T52" fmla="*/ 91 w 156"/>
                  <a:gd name="T53" fmla="*/ 53 h 89"/>
                  <a:gd name="T54" fmla="*/ 80 w 156"/>
                  <a:gd name="T55" fmla="*/ 55 h 89"/>
                  <a:gd name="T56" fmla="*/ 64 w 156"/>
                  <a:gd name="T57" fmla="*/ 62 h 89"/>
                  <a:gd name="T58" fmla="*/ 63 w 156"/>
                  <a:gd name="T59" fmla="*/ 64 h 89"/>
                  <a:gd name="T60" fmla="*/ 57 w 156"/>
                  <a:gd name="T61" fmla="*/ 62 h 89"/>
                  <a:gd name="T62" fmla="*/ 57 w 156"/>
                  <a:gd name="T63" fmla="*/ 61 h 89"/>
                  <a:gd name="T64" fmla="*/ 53 w 156"/>
                  <a:gd name="T65" fmla="*/ 61 h 89"/>
                  <a:gd name="T66" fmla="*/ 52 w 156"/>
                  <a:gd name="T67" fmla="*/ 62 h 89"/>
                  <a:gd name="T68" fmla="*/ 48 w 156"/>
                  <a:gd name="T69" fmla="*/ 62 h 89"/>
                  <a:gd name="T70" fmla="*/ 48 w 156"/>
                  <a:gd name="T71" fmla="*/ 64 h 89"/>
                  <a:gd name="T72" fmla="*/ 46 w 156"/>
                  <a:gd name="T73" fmla="*/ 65 h 89"/>
                  <a:gd name="T74" fmla="*/ 45 w 156"/>
                  <a:gd name="T75" fmla="*/ 64 h 89"/>
                  <a:gd name="T76" fmla="*/ 43 w 156"/>
                  <a:gd name="T77" fmla="*/ 64 h 89"/>
                  <a:gd name="T78" fmla="*/ 42 w 156"/>
                  <a:gd name="T79" fmla="*/ 65 h 89"/>
                  <a:gd name="T80" fmla="*/ 39 w 156"/>
                  <a:gd name="T81" fmla="*/ 67 h 89"/>
                  <a:gd name="T82" fmla="*/ 36 w 156"/>
                  <a:gd name="T83" fmla="*/ 69 h 89"/>
                  <a:gd name="T84" fmla="*/ 35 w 156"/>
                  <a:gd name="T85" fmla="*/ 75 h 89"/>
                  <a:gd name="T86" fmla="*/ 32 w 156"/>
                  <a:gd name="T87" fmla="*/ 79 h 89"/>
                  <a:gd name="T88" fmla="*/ 31 w 156"/>
                  <a:gd name="T89" fmla="*/ 80 h 89"/>
                  <a:gd name="T90" fmla="*/ 28 w 156"/>
                  <a:gd name="T91" fmla="*/ 80 h 89"/>
                  <a:gd name="T92" fmla="*/ 25 w 156"/>
                  <a:gd name="T93" fmla="*/ 82 h 89"/>
                  <a:gd name="T94" fmla="*/ 24 w 156"/>
                  <a:gd name="T95" fmla="*/ 83 h 89"/>
                  <a:gd name="T96" fmla="*/ 22 w 156"/>
                  <a:gd name="T97" fmla="*/ 86 h 89"/>
                  <a:gd name="T98" fmla="*/ 20 w 156"/>
                  <a:gd name="T99" fmla="*/ 89 h 89"/>
                  <a:gd name="T100" fmla="*/ 13 w 156"/>
                  <a:gd name="T101" fmla="*/ 84 h 89"/>
                  <a:gd name="T102" fmla="*/ 14 w 156"/>
                  <a:gd name="T103" fmla="*/ 79 h 89"/>
                  <a:gd name="T104" fmla="*/ 7 w 156"/>
                  <a:gd name="T105" fmla="*/ 67 h 89"/>
                  <a:gd name="T106" fmla="*/ 3 w 156"/>
                  <a:gd name="T107" fmla="*/ 65 h 89"/>
                  <a:gd name="T108" fmla="*/ 3 w 156"/>
                  <a:gd name="T109" fmla="*/ 67 h 89"/>
                  <a:gd name="T110" fmla="*/ 7 w 156"/>
                  <a:gd name="T111" fmla="*/ 71 h 89"/>
                  <a:gd name="T112" fmla="*/ 6 w 156"/>
                  <a:gd name="T113" fmla="*/ 76 h 89"/>
                  <a:gd name="T114" fmla="*/ 0 w 156"/>
                  <a:gd name="T115" fmla="*/ 76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56" h="89">
                    <a:moveTo>
                      <a:pt x="123" y="9"/>
                    </a:moveTo>
                    <a:lnTo>
                      <a:pt x="123" y="8"/>
                    </a:lnTo>
                    <a:lnTo>
                      <a:pt x="122" y="5"/>
                    </a:lnTo>
                    <a:lnTo>
                      <a:pt x="122" y="1"/>
                    </a:lnTo>
                    <a:lnTo>
                      <a:pt x="117" y="1"/>
                    </a:lnTo>
                    <a:lnTo>
                      <a:pt x="117" y="0"/>
                    </a:lnTo>
                    <a:lnTo>
                      <a:pt x="130" y="0"/>
                    </a:lnTo>
                    <a:lnTo>
                      <a:pt x="134" y="1"/>
                    </a:lnTo>
                    <a:lnTo>
                      <a:pt x="149" y="9"/>
                    </a:lnTo>
                    <a:lnTo>
                      <a:pt x="151" y="10"/>
                    </a:lnTo>
                    <a:lnTo>
                      <a:pt x="151" y="17"/>
                    </a:lnTo>
                    <a:lnTo>
                      <a:pt x="155" y="31"/>
                    </a:lnTo>
                    <a:lnTo>
                      <a:pt x="155" y="38"/>
                    </a:lnTo>
                    <a:lnTo>
                      <a:pt x="152" y="43"/>
                    </a:lnTo>
                    <a:lnTo>
                      <a:pt x="151" y="47"/>
                    </a:lnTo>
                    <a:lnTo>
                      <a:pt x="148" y="53"/>
                    </a:lnTo>
                    <a:lnTo>
                      <a:pt x="152" y="55"/>
                    </a:lnTo>
                    <a:lnTo>
                      <a:pt x="156" y="57"/>
                    </a:lnTo>
                    <a:lnTo>
                      <a:pt x="156" y="60"/>
                    </a:lnTo>
                    <a:lnTo>
                      <a:pt x="140" y="60"/>
                    </a:lnTo>
                    <a:lnTo>
                      <a:pt x="130" y="58"/>
                    </a:lnTo>
                    <a:lnTo>
                      <a:pt x="122" y="61"/>
                    </a:lnTo>
                    <a:lnTo>
                      <a:pt x="110" y="61"/>
                    </a:lnTo>
                    <a:lnTo>
                      <a:pt x="99" y="62"/>
                    </a:lnTo>
                    <a:lnTo>
                      <a:pt x="99" y="61"/>
                    </a:lnTo>
                    <a:lnTo>
                      <a:pt x="96" y="60"/>
                    </a:lnTo>
                    <a:lnTo>
                      <a:pt x="91" y="53"/>
                    </a:lnTo>
                    <a:lnTo>
                      <a:pt x="80" y="55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57" y="62"/>
                    </a:lnTo>
                    <a:lnTo>
                      <a:pt x="57" y="61"/>
                    </a:lnTo>
                    <a:lnTo>
                      <a:pt x="53" y="61"/>
                    </a:lnTo>
                    <a:lnTo>
                      <a:pt x="52" y="62"/>
                    </a:lnTo>
                    <a:lnTo>
                      <a:pt x="48" y="62"/>
                    </a:lnTo>
                    <a:lnTo>
                      <a:pt x="48" y="64"/>
                    </a:lnTo>
                    <a:lnTo>
                      <a:pt x="46" y="65"/>
                    </a:lnTo>
                    <a:lnTo>
                      <a:pt x="45" y="64"/>
                    </a:lnTo>
                    <a:lnTo>
                      <a:pt x="43" y="64"/>
                    </a:lnTo>
                    <a:lnTo>
                      <a:pt x="42" y="65"/>
                    </a:lnTo>
                    <a:lnTo>
                      <a:pt x="39" y="67"/>
                    </a:lnTo>
                    <a:lnTo>
                      <a:pt x="36" y="69"/>
                    </a:lnTo>
                    <a:lnTo>
                      <a:pt x="35" y="75"/>
                    </a:lnTo>
                    <a:lnTo>
                      <a:pt x="32" y="79"/>
                    </a:lnTo>
                    <a:lnTo>
                      <a:pt x="31" y="80"/>
                    </a:lnTo>
                    <a:lnTo>
                      <a:pt x="28" y="80"/>
                    </a:lnTo>
                    <a:lnTo>
                      <a:pt x="25" y="82"/>
                    </a:lnTo>
                    <a:lnTo>
                      <a:pt x="24" y="83"/>
                    </a:lnTo>
                    <a:lnTo>
                      <a:pt x="22" y="86"/>
                    </a:lnTo>
                    <a:lnTo>
                      <a:pt x="20" y="89"/>
                    </a:lnTo>
                    <a:lnTo>
                      <a:pt x="13" y="84"/>
                    </a:lnTo>
                    <a:lnTo>
                      <a:pt x="14" y="79"/>
                    </a:lnTo>
                    <a:lnTo>
                      <a:pt x="7" y="67"/>
                    </a:lnTo>
                    <a:lnTo>
                      <a:pt x="3" y="65"/>
                    </a:lnTo>
                    <a:lnTo>
                      <a:pt x="3" y="67"/>
                    </a:lnTo>
                    <a:lnTo>
                      <a:pt x="7" y="71"/>
                    </a:lnTo>
                    <a:lnTo>
                      <a:pt x="6" y="76"/>
                    </a:lnTo>
                    <a:lnTo>
                      <a:pt x="0" y="7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86" name="Freeform 3530">
                <a:extLst>
                  <a:ext uri="{FF2B5EF4-FFF2-40B4-BE49-F238E27FC236}">
                    <a16:creationId xmlns:a16="http://schemas.microsoft.com/office/drawing/2014/main" id="{6F8C0DAC-A227-0613-7B1A-4ACAA9040A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1" y="1910"/>
                <a:ext cx="4" cy="2"/>
              </a:xfrm>
              <a:custGeom>
                <a:avLst/>
                <a:gdLst>
                  <a:gd name="T0" fmla="*/ 2 w 16"/>
                  <a:gd name="T1" fmla="*/ 5 h 11"/>
                  <a:gd name="T2" fmla="*/ 0 w 16"/>
                  <a:gd name="T3" fmla="*/ 5 h 11"/>
                  <a:gd name="T4" fmla="*/ 0 w 16"/>
                  <a:gd name="T5" fmla="*/ 7 h 11"/>
                  <a:gd name="T6" fmla="*/ 2 w 16"/>
                  <a:gd name="T7" fmla="*/ 7 h 11"/>
                  <a:gd name="T8" fmla="*/ 3 w 16"/>
                  <a:gd name="T9" fmla="*/ 8 h 11"/>
                  <a:gd name="T10" fmla="*/ 4 w 16"/>
                  <a:gd name="T11" fmla="*/ 8 h 11"/>
                  <a:gd name="T12" fmla="*/ 6 w 16"/>
                  <a:gd name="T13" fmla="*/ 5 h 11"/>
                  <a:gd name="T14" fmla="*/ 7 w 16"/>
                  <a:gd name="T15" fmla="*/ 5 h 11"/>
                  <a:gd name="T16" fmla="*/ 7 w 16"/>
                  <a:gd name="T17" fmla="*/ 10 h 11"/>
                  <a:gd name="T18" fmla="*/ 6 w 16"/>
                  <a:gd name="T19" fmla="*/ 10 h 11"/>
                  <a:gd name="T20" fmla="*/ 7 w 16"/>
                  <a:gd name="T21" fmla="*/ 11 h 11"/>
                  <a:gd name="T22" fmla="*/ 9 w 16"/>
                  <a:gd name="T23" fmla="*/ 11 h 11"/>
                  <a:gd name="T24" fmla="*/ 10 w 16"/>
                  <a:gd name="T25" fmla="*/ 10 h 11"/>
                  <a:gd name="T26" fmla="*/ 11 w 16"/>
                  <a:gd name="T27" fmla="*/ 10 h 11"/>
                  <a:gd name="T28" fmla="*/ 11 w 16"/>
                  <a:gd name="T29" fmla="*/ 8 h 11"/>
                  <a:gd name="T30" fmla="*/ 16 w 16"/>
                  <a:gd name="T31" fmla="*/ 4 h 11"/>
                  <a:gd name="T32" fmla="*/ 14 w 16"/>
                  <a:gd name="T33" fmla="*/ 3 h 11"/>
                  <a:gd name="T34" fmla="*/ 13 w 16"/>
                  <a:gd name="T35" fmla="*/ 0 h 11"/>
                  <a:gd name="T36" fmla="*/ 11 w 16"/>
                  <a:gd name="T37" fmla="*/ 0 h 11"/>
                  <a:gd name="T38" fmla="*/ 11 w 16"/>
                  <a:gd name="T39" fmla="*/ 4 h 11"/>
                  <a:gd name="T40" fmla="*/ 10 w 16"/>
                  <a:gd name="T41" fmla="*/ 3 h 11"/>
                  <a:gd name="T42" fmla="*/ 10 w 16"/>
                  <a:gd name="T43" fmla="*/ 0 h 11"/>
                  <a:gd name="T44" fmla="*/ 4 w 16"/>
                  <a:gd name="T45" fmla="*/ 0 h 11"/>
                  <a:gd name="T46" fmla="*/ 4 w 16"/>
                  <a:gd name="T47" fmla="*/ 4 h 11"/>
                  <a:gd name="T48" fmla="*/ 3 w 16"/>
                  <a:gd name="T49" fmla="*/ 4 h 11"/>
                  <a:gd name="T50" fmla="*/ 3 w 16"/>
                  <a:gd name="T51" fmla="*/ 5 h 11"/>
                  <a:gd name="T52" fmla="*/ 2 w 16"/>
                  <a:gd name="T53" fmla="*/ 5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6" h="11">
                    <a:moveTo>
                      <a:pt x="2" y="5"/>
                    </a:moveTo>
                    <a:lnTo>
                      <a:pt x="0" y="5"/>
                    </a:lnTo>
                    <a:lnTo>
                      <a:pt x="0" y="7"/>
                    </a:lnTo>
                    <a:lnTo>
                      <a:pt x="2" y="7"/>
                    </a:lnTo>
                    <a:lnTo>
                      <a:pt x="3" y="8"/>
                    </a:lnTo>
                    <a:lnTo>
                      <a:pt x="4" y="8"/>
                    </a:lnTo>
                    <a:lnTo>
                      <a:pt x="6" y="5"/>
                    </a:lnTo>
                    <a:lnTo>
                      <a:pt x="7" y="5"/>
                    </a:lnTo>
                    <a:lnTo>
                      <a:pt x="7" y="10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9" y="11"/>
                    </a:lnTo>
                    <a:lnTo>
                      <a:pt x="10" y="10"/>
                    </a:lnTo>
                    <a:lnTo>
                      <a:pt x="11" y="10"/>
                    </a:lnTo>
                    <a:lnTo>
                      <a:pt x="11" y="8"/>
                    </a:lnTo>
                    <a:lnTo>
                      <a:pt x="16" y="4"/>
                    </a:lnTo>
                    <a:lnTo>
                      <a:pt x="14" y="3"/>
                    </a:lnTo>
                    <a:lnTo>
                      <a:pt x="13" y="0"/>
                    </a:lnTo>
                    <a:lnTo>
                      <a:pt x="11" y="0"/>
                    </a:lnTo>
                    <a:lnTo>
                      <a:pt x="11" y="4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4" y="0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3" y="5"/>
                    </a:lnTo>
                    <a:lnTo>
                      <a:pt x="2" y="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87" name="Freeform 3531">
                <a:extLst>
                  <a:ext uri="{FF2B5EF4-FFF2-40B4-BE49-F238E27FC236}">
                    <a16:creationId xmlns:a16="http://schemas.microsoft.com/office/drawing/2014/main" id="{B044E6C5-5C96-3E84-6E48-725E45D812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1" y="1910"/>
                <a:ext cx="0" cy="1"/>
              </a:xfrm>
              <a:custGeom>
                <a:avLst/>
                <a:gdLst>
                  <a:gd name="T0" fmla="*/ 2 w 2"/>
                  <a:gd name="T1" fmla="*/ 1 h 1"/>
                  <a:gd name="T2" fmla="*/ 2 w 2"/>
                  <a:gd name="T3" fmla="*/ 0 h 1"/>
                  <a:gd name="T4" fmla="*/ 0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88" name="Freeform 3532">
                <a:extLst>
                  <a:ext uri="{FF2B5EF4-FFF2-40B4-BE49-F238E27FC236}">
                    <a16:creationId xmlns:a16="http://schemas.microsoft.com/office/drawing/2014/main" id="{59BD4FBE-6B2A-4D1A-2091-40CC5BFA76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2" y="1912"/>
                <a:ext cx="2" cy="3"/>
              </a:xfrm>
              <a:custGeom>
                <a:avLst/>
                <a:gdLst>
                  <a:gd name="T0" fmla="*/ 1 w 10"/>
                  <a:gd name="T1" fmla="*/ 1 h 13"/>
                  <a:gd name="T2" fmla="*/ 1 w 10"/>
                  <a:gd name="T3" fmla="*/ 3 h 13"/>
                  <a:gd name="T4" fmla="*/ 0 w 10"/>
                  <a:gd name="T5" fmla="*/ 6 h 13"/>
                  <a:gd name="T6" fmla="*/ 1 w 10"/>
                  <a:gd name="T7" fmla="*/ 10 h 13"/>
                  <a:gd name="T8" fmla="*/ 6 w 10"/>
                  <a:gd name="T9" fmla="*/ 11 h 13"/>
                  <a:gd name="T10" fmla="*/ 6 w 10"/>
                  <a:gd name="T11" fmla="*/ 13 h 13"/>
                  <a:gd name="T12" fmla="*/ 7 w 10"/>
                  <a:gd name="T13" fmla="*/ 11 h 13"/>
                  <a:gd name="T14" fmla="*/ 8 w 10"/>
                  <a:gd name="T15" fmla="*/ 11 h 13"/>
                  <a:gd name="T16" fmla="*/ 10 w 10"/>
                  <a:gd name="T17" fmla="*/ 7 h 13"/>
                  <a:gd name="T18" fmla="*/ 3 w 10"/>
                  <a:gd name="T19" fmla="*/ 0 h 13"/>
                  <a:gd name="T20" fmla="*/ 1 w 10"/>
                  <a:gd name="T21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" h="13">
                    <a:moveTo>
                      <a:pt x="1" y="1"/>
                    </a:moveTo>
                    <a:lnTo>
                      <a:pt x="1" y="3"/>
                    </a:lnTo>
                    <a:lnTo>
                      <a:pt x="0" y="6"/>
                    </a:lnTo>
                    <a:lnTo>
                      <a:pt x="1" y="10"/>
                    </a:lnTo>
                    <a:lnTo>
                      <a:pt x="6" y="11"/>
                    </a:lnTo>
                    <a:lnTo>
                      <a:pt x="6" y="13"/>
                    </a:lnTo>
                    <a:lnTo>
                      <a:pt x="7" y="11"/>
                    </a:lnTo>
                    <a:lnTo>
                      <a:pt x="8" y="11"/>
                    </a:lnTo>
                    <a:lnTo>
                      <a:pt x="10" y="7"/>
                    </a:lnTo>
                    <a:lnTo>
                      <a:pt x="3" y="0"/>
                    </a:lnTo>
                    <a:lnTo>
                      <a:pt x="1" y="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89" name="Line 3533">
                <a:extLst>
                  <a:ext uri="{FF2B5EF4-FFF2-40B4-BE49-F238E27FC236}">
                    <a16:creationId xmlns:a16="http://schemas.microsoft.com/office/drawing/2014/main" id="{C67A0449-6190-8BAD-E046-7213DA44347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931" y="1910"/>
                <a:ext cx="0" cy="1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90" name="Freeform 3534">
                <a:extLst>
                  <a:ext uri="{FF2B5EF4-FFF2-40B4-BE49-F238E27FC236}">
                    <a16:creationId xmlns:a16="http://schemas.microsoft.com/office/drawing/2014/main" id="{A047D8FD-3F0E-B8BB-2293-5A7E314E14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5" y="1911"/>
                <a:ext cx="2" cy="1"/>
              </a:xfrm>
              <a:custGeom>
                <a:avLst/>
                <a:gdLst>
                  <a:gd name="T0" fmla="*/ 7 w 7"/>
                  <a:gd name="T1" fmla="*/ 4 h 4"/>
                  <a:gd name="T2" fmla="*/ 7 w 7"/>
                  <a:gd name="T3" fmla="*/ 2 h 4"/>
                  <a:gd name="T4" fmla="*/ 5 w 7"/>
                  <a:gd name="T5" fmla="*/ 0 h 4"/>
                  <a:gd name="T6" fmla="*/ 1 w 7"/>
                  <a:gd name="T7" fmla="*/ 0 h 4"/>
                  <a:gd name="T8" fmla="*/ 0 w 7"/>
                  <a:gd name="T9" fmla="*/ 2 h 4"/>
                  <a:gd name="T10" fmla="*/ 3 w 7"/>
                  <a:gd name="T11" fmla="*/ 4 h 4"/>
                  <a:gd name="T12" fmla="*/ 7 w 7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4">
                    <a:moveTo>
                      <a:pt x="7" y="4"/>
                    </a:moveTo>
                    <a:lnTo>
                      <a:pt x="7" y="2"/>
                    </a:lnTo>
                    <a:lnTo>
                      <a:pt x="5" y="0"/>
                    </a:lnTo>
                    <a:lnTo>
                      <a:pt x="1" y="0"/>
                    </a:lnTo>
                    <a:lnTo>
                      <a:pt x="0" y="2"/>
                    </a:lnTo>
                    <a:lnTo>
                      <a:pt x="3" y="4"/>
                    </a:lnTo>
                    <a:lnTo>
                      <a:pt x="7" y="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91" name="Freeform 3535">
                <a:extLst>
                  <a:ext uri="{FF2B5EF4-FFF2-40B4-BE49-F238E27FC236}">
                    <a16:creationId xmlns:a16="http://schemas.microsoft.com/office/drawing/2014/main" id="{38307AE6-3D39-067F-FE54-76646CA1C8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8" y="1927"/>
                <a:ext cx="31" cy="65"/>
              </a:xfrm>
              <a:custGeom>
                <a:avLst/>
                <a:gdLst>
                  <a:gd name="T0" fmla="*/ 8 w 123"/>
                  <a:gd name="T1" fmla="*/ 0 h 260"/>
                  <a:gd name="T2" fmla="*/ 0 w 123"/>
                  <a:gd name="T3" fmla="*/ 14 h 260"/>
                  <a:gd name="T4" fmla="*/ 1 w 123"/>
                  <a:gd name="T5" fmla="*/ 15 h 260"/>
                  <a:gd name="T6" fmla="*/ 3 w 123"/>
                  <a:gd name="T7" fmla="*/ 18 h 260"/>
                  <a:gd name="T8" fmla="*/ 4 w 123"/>
                  <a:gd name="T9" fmla="*/ 27 h 260"/>
                  <a:gd name="T10" fmla="*/ 4 w 123"/>
                  <a:gd name="T11" fmla="*/ 38 h 260"/>
                  <a:gd name="T12" fmla="*/ 5 w 123"/>
                  <a:gd name="T13" fmla="*/ 44 h 260"/>
                  <a:gd name="T14" fmla="*/ 14 w 123"/>
                  <a:gd name="T15" fmla="*/ 53 h 260"/>
                  <a:gd name="T16" fmla="*/ 17 w 123"/>
                  <a:gd name="T17" fmla="*/ 53 h 260"/>
                  <a:gd name="T18" fmla="*/ 23 w 123"/>
                  <a:gd name="T19" fmla="*/ 52 h 260"/>
                  <a:gd name="T20" fmla="*/ 29 w 123"/>
                  <a:gd name="T21" fmla="*/ 52 h 260"/>
                  <a:gd name="T22" fmla="*/ 36 w 123"/>
                  <a:gd name="T23" fmla="*/ 55 h 260"/>
                  <a:gd name="T24" fmla="*/ 51 w 123"/>
                  <a:gd name="T25" fmla="*/ 74 h 260"/>
                  <a:gd name="T26" fmla="*/ 65 w 123"/>
                  <a:gd name="T27" fmla="*/ 78 h 260"/>
                  <a:gd name="T28" fmla="*/ 75 w 123"/>
                  <a:gd name="T29" fmla="*/ 87 h 260"/>
                  <a:gd name="T30" fmla="*/ 77 w 123"/>
                  <a:gd name="T31" fmla="*/ 88 h 260"/>
                  <a:gd name="T32" fmla="*/ 78 w 123"/>
                  <a:gd name="T33" fmla="*/ 92 h 260"/>
                  <a:gd name="T34" fmla="*/ 78 w 123"/>
                  <a:gd name="T35" fmla="*/ 94 h 260"/>
                  <a:gd name="T36" fmla="*/ 75 w 123"/>
                  <a:gd name="T37" fmla="*/ 97 h 260"/>
                  <a:gd name="T38" fmla="*/ 72 w 123"/>
                  <a:gd name="T39" fmla="*/ 104 h 260"/>
                  <a:gd name="T40" fmla="*/ 53 w 123"/>
                  <a:gd name="T41" fmla="*/ 122 h 260"/>
                  <a:gd name="T42" fmla="*/ 51 w 123"/>
                  <a:gd name="T43" fmla="*/ 120 h 260"/>
                  <a:gd name="T44" fmla="*/ 50 w 123"/>
                  <a:gd name="T45" fmla="*/ 120 h 260"/>
                  <a:gd name="T46" fmla="*/ 50 w 123"/>
                  <a:gd name="T47" fmla="*/ 123 h 260"/>
                  <a:gd name="T48" fmla="*/ 46 w 123"/>
                  <a:gd name="T49" fmla="*/ 152 h 260"/>
                  <a:gd name="T50" fmla="*/ 44 w 123"/>
                  <a:gd name="T51" fmla="*/ 157 h 260"/>
                  <a:gd name="T52" fmla="*/ 44 w 123"/>
                  <a:gd name="T53" fmla="*/ 159 h 260"/>
                  <a:gd name="T54" fmla="*/ 56 w 123"/>
                  <a:gd name="T55" fmla="*/ 159 h 260"/>
                  <a:gd name="T56" fmla="*/ 75 w 123"/>
                  <a:gd name="T57" fmla="*/ 162 h 260"/>
                  <a:gd name="T58" fmla="*/ 84 w 123"/>
                  <a:gd name="T59" fmla="*/ 162 h 260"/>
                  <a:gd name="T60" fmla="*/ 84 w 123"/>
                  <a:gd name="T61" fmla="*/ 173 h 260"/>
                  <a:gd name="T62" fmla="*/ 89 w 123"/>
                  <a:gd name="T63" fmla="*/ 185 h 260"/>
                  <a:gd name="T64" fmla="*/ 88 w 123"/>
                  <a:gd name="T65" fmla="*/ 186 h 260"/>
                  <a:gd name="T66" fmla="*/ 88 w 123"/>
                  <a:gd name="T67" fmla="*/ 190 h 260"/>
                  <a:gd name="T68" fmla="*/ 86 w 123"/>
                  <a:gd name="T69" fmla="*/ 195 h 260"/>
                  <a:gd name="T70" fmla="*/ 89 w 123"/>
                  <a:gd name="T71" fmla="*/ 200 h 260"/>
                  <a:gd name="T72" fmla="*/ 102 w 123"/>
                  <a:gd name="T73" fmla="*/ 207 h 260"/>
                  <a:gd name="T74" fmla="*/ 103 w 123"/>
                  <a:gd name="T75" fmla="*/ 210 h 260"/>
                  <a:gd name="T76" fmla="*/ 103 w 123"/>
                  <a:gd name="T77" fmla="*/ 214 h 260"/>
                  <a:gd name="T78" fmla="*/ 104 w 123"/>
                  <a:gd name="T79" fmla="*/ 215 h 260"/>
                  <a:gd name="T80" fmla="*/ 104 w 123"/>
                  <a:gd name="T81" fmla="*/ 219 h 260"/>
                  <a:gd name="T82" fmla="*/ 103 w 123"/>
                  <a:gd name="T83" fmla="*/ 221 h 260"/>
                  <a:gd name="T84" fmla="*/ 103 w 123"/>
                  <a:gd name="T85" fmla="*/ 222 h 260"/>
                  <a:gd name="T86" fmla="*/ 99 w 123"/>
                  <a:gd name="T87" fmla="*/ 225 h 260"/>
                  <a:gd name="T88" fmla="*/ 97 w 123"/>
                  <a:gd name="T89" fmla="*/ 228 h 260"/>
                  <a:gd name="T90" fmla="*/ 95 w 123"/>
                  <a:gd name="T91" fmla="*/ 231 h 260"/>
                  <a:gd name="T92" fmla="*/ 89 w 123"/>
                  <a:gd name="T93" fmla="*/ 240 h 260"/>
                  <a:gd name="T94" fmla="*/ 90 w 123"/>
                  <a:gd name="T95" fmla="*/ 242 h 260"/>
                  <a:gd name="T96" fmla="*/ 121 w 123"/>
                  <a:gd name="T97" fmla="*/ 260 h 260"/>
                  <a:gd name="T98" fmla="*/ 123 w 123"/>
                  <a:gd name="T99" fmla="*/ 260 h 2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23" h="260">
                    <a:moveTo>
                      <a:pt x="8" y="0"/>
                    </a:moveTo>
                    <a:lnTo>
                      <a:pt x="0" y="14"/>
                    </a:lnTo>
                    <a:lnTo>
                      <a:pt x="1" y="15"/>
                    </a:lnTo>
                    <a:lnTo>
                      <a:pt x="3" y="18"/>
                    </a:lnTo>
                    <a:lnTo>
                      <a:pt x="4" y="27"/>
                    </a:lnTo>
                    <a:lnTo>
                      <a:pt x="4" y="38"/>
                    </a:lnTo>
                    <a:lnTo>
                      <a:pt x="5" y="44"/>
                    </a:lnTo>
                    <a:lnTo>
                      <a:pt x="14" y="53"/>
                    </a:lnTo>
                    <a:lnTo>
                      <a:pt x="17" y="53"/>
                    </a:lnTo>
                    <a:lnTo>
                      <a:pt x="23" y="52"/>
                    </a:lnTo>
                    <a:lnTo>
                      <a:pt x="29" y="52"/>
                    </a:lnTo>
                    <a:lnTo>
                      <a:pt x="36" y="55"/>
                    </a:lnTo>
                    <a:lnTo>
                      <a:pt x="51" y="74"/>
                    </a:lnTo>
                    <a:lnTo>
                      <a:pt x="65" y="78"/>
                    </a:lnTo>
                    <a:lnTo>
                      <a:pt x="75" y="87"/>
                    </a:lnTo>
                    <a:lnTo>
                      <a:pt x="77" y="88"/>
                    </a:lnTo>
                    <a:lnTo>
                      <a:pt x="78" y="92"/>
                    </a:lnTo>
                    <a:lnTo>
                      <a:pt x="78" y="94"/>
                    </a:lnTo>
                    <a:lnTo>
                      <a:pt x="75" y="97"/>
                    </a:lnTo>
                    <a:lnTo>
                      <a:pt x="72" y="104"/>
                    </a:lnTo>
                    <a:lnTo>
                      <a:pt x="53" y="122"/>
                    </a:lnTo>
                    <a:lnTo>
                      <a:pt x="51" y="120"/>
                    </a:lnTo>
                    <a:lnTo>
                      <a:pt x="50" y="120"/>
                    </a:lnTo>
                    <a:lnTo>
                      <a:pt x="50" y="123"/>
                    </a:lnTo>
                    <a:lnTo>
                      <a:pt x="46" y="152"/>
                    </a:lnTo>
                    <a:lnTo>
                      <a:pt x="44" y="157"/>
                    </a:lnTo>
                    <a:lnTo>
                      <a:pt x="44" y="159"/>
                    </a:lnTo>
                    <a:lnTo>
                      <a:pt x="56" y="159"/>
                    </a:lnTo>
                    <a:lnTo>
                      <a:pt x="75" y="162"/>
                    </a:lnTo>
                    <a:lnTo>
                      <a:pt x="84" y="162"/>
                    </a:lnTo>
                    <a:lnTo>
                      <a:pt x="84" y="173"/>
                    </a:lnTo>
                    <a:lnTo>
                      <a:pt x="89" y="185"/>
                    </a:lnTo>
                    <a:lnTo>
                      <a:pt x="88" y="186"/>
                    </a:lnTo>
                    <a:lnTo>
                      <a:pt x="88" y="190"/>
                    </a:lnTo>
                    <a:lnTo>
                      <a:pt x="86" y="195"/>
                    </a:lnTo>
                    <a:lnTo>
                      <a:pt x="89" y="200"/>
                    </a:lnTo>
                    <a:lnTo>
                      <a:pt x="102" y="207"/>
                    </a:lnTo>
                    <a:lnTo>
                      <a:pt x="103" y="210"/>
                    </a:lnTo>
                    <a:lnTo>
                      <a:pt x="103" y="214"/>
                    </a:lnTo>
                    <a:lnTo>
                      <a:pt x="104" y="215"/>
                    </a:lnTo>
                    <a:lnTo>
                      <a:pt x="104" y="219"/>
                    </a:lnTo>
                    <a:lnTo>
                      <a:pt x="103" y="221"/>
                    </a:lnTo>
                    <a:lnTo>
                      <a:pt x="103" y="222"/>
                    </a:lnTo>
                    <a:lnTo>
                      <a:pt x="99" y="225"/>
                    </a:lnTo>
                    <a:lnTo>
                      <a:pt x="97" y="228"/>
                    </a:lnTo>
                    <a:lnTo>
                      <a:pt x="95" y="231"/>
                    </a:lnTo>
                    <a:lnTo>
                      <a:pt x="89" y="240"/>
                    </a:lnTo>
                    <a:lnTo>
                      <a:pt x="90" y="242"/>
                    </a:lnTo>
                    <a:lnTo>
                      <a:pt x="121" y="260"/>
                    </a:lnTo>
                    <a:lnTo>
                      <a:pt x="123" y="26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92" name="Freeform 3536">
                <a:extLst>
                  <a:ext uri="{FF2B5EF4-FFF2-40B4-BE49-F238E27FC236}">
                    <a16:creationId xmlns:a16="http://schemas.microsoft.com/office/drawing/2014/main" id="{810DE274-2530-9AA9-938A-1BA08533CC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9" y="1963"/>
                <a:ext cx="88" cy="29"/>
              </a:xfrm>
              <a:custGeom>
                <a:avLst/>
                <a:gdLst>
                  <a:gd name="T0" fmla="*/ 7 w 353"/>
                  <a:gd name="T1" fmla="*/ 105 h 115"/>
                  <a:gd name="T2" fmla="*/ 14 w 353"/>
                  <a:gd name="T3" fmla="*/ 91 h 115"/>
                  <a:gd name="T4" fmla="*/ 41 w 353"/>
                  <a:gd name="T5" fmla="*/ 88 h 115"/>
                  <a:gd name="T6" fmla="*/ 55 w 353"/>
                  <a:gd name="T7" fmla="*/ 97 h 115"/>
                  <a:gd name="T8" fmla="*/ 70 w 353"/>
                  <a:gd name="T9" fmla="*/ 95 h 115"/>
                  <a:gd name="T10" fmla="*/ 71 w 353"/>
                  <a:gd name="T11" fmla="*/ 87 h 115"/>
                  <a:gd name="T12" fmla="*/ 72 w 353"/>
                  <a:gd name="T13" fmla="*/ 77 h 115"/>
                  <a:gd name="T14" fmla="*/ 86 w 353"/>
                  <a:gd name="T15" fmla="*/ 72 h 115"/>
                  <a:gd name="T16" fmla="*/ 100 w 353"/>
                  <a:gd name="T17" fmla="*/ 70 h 115"/>
                  <a:gd name="T18" fmla="*/ 101 w 353"/>
                  <a:gd name="T19" fmla="*/ 55 h 115"/>
                  <a:gd name="T20" fmla="*/ 82 w 353"/>
                  <a:gd name="T21" fmla="*/ 53 h 115"/>
                  <a:gd name="T22" fmla="*/ 72 w 353"/>
                  <a:gd name="T23" fmla="*/ 51 h 115"/>
                  <a:gd name="T24" fmla="*/ 91 w 353"/>
                  <a:gd name="T25" fmla="*/ 44 h 115"/>
                  <a:gd name="T26" fmla="*/ 101 w 353"/>
                  <a:gd name="T27" fmla="*/ 44 h 115"/>
                  <a:gd name="T28" fmla="*/ 107 w 353"/>
                  <a:gd name="T29" fmla="*/ 28 h 115"/>
                  <a:gd name="T30" fmla="*/ 122 w 353"/>
                  <a:gd name="T31" fmla="*/ 20 h 115"/>
                  <a:gd name="T32" fmla="*/ 142 w 353"/>
                  <a:gd name="T33" fmla="*/ 0 h 115"/>
                  <a:gd name="T34" fmla="*/ 142 w 353"/>
                  <a:gd name="T35" fmla="*/ 5 h 115"/>
                  <a:gd name="T36" fmla="*/ 146 w 353"/>
                  <a:gd name="T37" fmla="*/ 12 h 115"/>
                  <a:gd name="T38" fmla="*/ 151 w 353"/>
                  <a:gd name="T39" fmla="*/ 28 h 115"/>
                  <a:gd name="T40" fmla="*/ 155 w 353"/>
                  <a:gd name="T41" fmla="*/ 48 h 115"/>
                  <a:gd name="T42" fmla="*/ 160 w 353"/>
                  <a:gd name="T43" fmla="*/ 55 h 115"/>
                  <a:gd name="T44" fmla="*/ 168 w 353"/>
                  <a:gd name="T45" fmla="*/ 37 h 115"/>
                  <a:gd name="T46" fmla="*/ 174 w 353"/>
                  <a:gd name="T47" fmla="*/ 30 h 115"/>
                  <a:gd name="T48" fmla="*/ 199 w 353"/>
                  <a:gd name="T49" fmla="*/ 42 h 115"/>
                  <a:gd name="T50" fmla="*/ 205 w 353"/>
                  <a:gd name="T51" fmla="*/ 47 h 115"/>
                  <a:gd name="T52" fmla="*/ 216 w 353"/>
                  <a:gd name="T53" fmla="*/ 47 h 115"/>
                  <a:gd name="T54" fmla="*/ 235 w 353"/>
                  <a:gd name="T55" fmla="*/ 47 h 115"/>
                  <a:gd name="T56" fmla="*/ 247 w 353"/>
                  <a:gd name="T57" fmla="*/ 16 h 115"/>
                  <a:gd name="T58" fmla="*/ 262 w 353"/>
                  <a:gd name="T59" fmla="*/ 12 h 115"/>
                  <a:gd name="T60" fmla="*/ 266 w 353"/>
                  <a:gd name="T61" fmla="*/ 16 h 115"/>
                  <a:gd name="T62" fmla="*/ 265 w 353"/>
                  <a:gd name="T63" fmla="*/ 34 h 115"/>
                  <a:gd name="T64" fmla="*/ 298 w 353"/>
                  <a:gd name="T65" fmla="*/ 47 h 115"/>
                  <a:gd name="T66" fmla="*/ 317 w 353"/>
                  <a:gd name="T67" fmla="*/ 41 h 115"/>
                  <a:gd name="T68" fmla="*/ 325 w 353"/>
                  <a:gd name="T69" fmla="*/ 28 h 115"/>
                  <a:gd name="T70" fmla="*/ 333 w 353"/>
                  <a:gd name="T71" fmla="*/ 30 h 115"/>
                  <a:gd name="T72" fmla="*/ 346 w 353"/>
                  <a:gd name="T73" fmla="*/ 33 h 115"/>
                  <a:gd name="T74" fmla="*/ 347 w 353"/>
                  <a:gd name="T75" fmla="*/ 42 h 115"/>
                  <a:gd name="T76" fmla="*/ 321 w 353"/>
                  <a:gd name="T77" fmla="*/ 53 h 115"/>
                  <a:gd name="T78" fmla="*/ 312 w 353"/>
                  <a:gd name="T79" fmla="*/ 56 h 115"/>
                  <a:gd name="T80" fmla="*/ 280 w 353"/>
                  <a:gd name="T81" fmla="*/ 62 h 115"/>
                  <a:gd name="T82" fmla="*/ 259 w 353"/>
                  <a:gd name="T83" fmla="*/ 83 h 115"/>
                  <a:gd name="T84" fmla="*/ 251 w 353"/>
                  <a:gd name="T85" fmla="*/ 90 h 115"/>
                  <a:gd name="T86" fmla="*/ 257 w 353"/>
                  <a:gd name="T87" fmla="*/ 104 h 115"/>
                  <a:gd name="T88" fmla="*/ 314 w 353"/>
                  <a:gd name="T89" fmla="*/ 102 h 115"/>
                  <a:gd name="T90" fmla="*/ 346 w 353"/>
                  <a:gd name="T91" fmla="*/ 79 h 115"/>
                  <a:gd name="T92" fmla="*/ 350 w 353"/>
                  <a:gd name="T93" fmla="*/ 100 h 115"/>
                  <a:gd name="T94" fmla="*/ 353 w 353"/>
                  <a:gd name="T95" fmla="*/ 107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353" h="115">
                    <a:moveTo>
                      <a:pt x="0" y="115"/>
                    </a:moveTo>
                    <a:lnTo>
                      <a:pt x="5" y="110"/>
                    </a:lnTo>
                    <a:lnTo>
                      <a:pt x="7" y="105"/>
                    </a:lnTo>
                    <a:lnTo>
                      <a:pt x="7" y="101"/>
                    </a:lnTo>
                    <a:lnTo>
                      <a:pt x="11" y="91"/>
                    </a:lnTo>
                    <a:lnTo>
                      <a:pt x="14" y="91"/>
                    </a:lnTo>
                    <a:lnTo>
                      <a:pt x="39" y="87"/>
                    </a:lnTo>
                    <a:lnTo>
                      <a:pt x="40" y="87"/>
                    </a:lnTo>
                    <a:lnTo>
                      <a:pt x="41" y="88"/>
                    </a:lnTo>
                    <a:lnTo>
                      <a:pt x="46" y="88"/>
                    </a:lnTo>
                    <a:lnTo>
                      <a:pt x="51" y="94"/>
                    </a:lnTo>
                    <a:lnTo>
                      <a:pt x="55" y="97"/>
                    </a:lnTo>
                    <a:lnTo>
                      <a:pt x="65" y="100"/>
                    </a:lnTo>
                    <a:lnTo>
                      <a:pt x="70" y="100"/>
                    </a:lnTo>
                    <a:lnTo>
                      <a:pt x="70" y="95"/>
                    </a:lnTo>
                    <a:lnTo>
                      <a:pt x="68" y="93"/>
                    </a:lnTo>
                    <a:lnTo>
                      <a:pt x="68" y="88"/>
                    </a:lnTo>
                    <a:lnTo>
                      <a:pt x="71" y="87"/>
                    </a:lnTo>
                    <a:lnTo>
                      <a:pt x="74" y="84"/>
                    </a:lnTo>
                    <a:lnTo>
                      <a:pt x="71" y="79"/>
                    </a:lnTo>
                    <a:lnTo>
                      <a:pt x="72" y="77"/>
                    </a:lnTo>
                    <a:lnTo>
                      <a:pt x="72" y="74"/>
                    </a:lnTo>
                    <a:lnTo>
                      <a:pt x="74" y="74"/>
                    </a:lnTo>
                    <a:lnTo>
                      <a:pt x="86" y="72"/>
                    </a:lnTo>
                    <a:lnTo>
                      <a:pt x="88" y="72"/>
                    </a:lnTo>
                    <a:lnTo>
                      <a:pt x="92" y="73"/>
                    </a:lnTo>
                    <a:lnTo>
                      <a:pt x="100" y="70"/>
                    </a:lnTo>
                    <a:lnTo>
                      <a:pt x="107" y="66"/>
                    </a:lnTo>
                    <a:lnTo>
                      <a:pt x="107" y="63"/>
                    </a:lnTo>
                    <a:lnTo>
                      <a:pt x="101" y="55"/>
                    </a:lnTo>
                    <a:lnTo>
                      <a:pt x="91" y="51"/>
                    </a:lnTo>
                    <a:lnTo>
                      <a:pt x="88" y="51"/>
                    </a:lnTo>
                    <a:lnTo>
                      <a:pt x="82" y="53"/>
                    </a:lnTo>
                    <a:lnTo>
                      <a:pt x="75" y="53"/>
                    </a:lnTo>
                    <a:lnTo>
                      <a:pt x="74" y="51"/>
                    </a:lnTo>
                    <a:lnTo>
                      <a:pt x="72" y="51"/>
                    </a:lnTo>
                    <a:lnTo>
                      <a:pt x="72" y="50"/>
                    </a:lnTo>
                    <a:lnTo>
                      <a:pt x="78" y="44"/>
                    </a:lnTo>
                    <a:lnTo>
                      <a:pt x="91" y="44"/>
                    </a:lnTo>
                    <a:lnTo>
                      <a:pt x="92" y="45"/>
                    </a:lnTo>
                    <a:lnTo>
                      <a:pt x="99" y="45"/>
                    </a:lnTo>
                    <a:lnTo>
                      <a:pt x="101" y="44"/>
                    </a:lnTo>
                    <a:lnTo>
                      <a:pt x="101" y="40"/>
                    </a:lnTo>
                    <a:lnTo>
                      <a:pt x="104" y="31"/>
                    </a:lnTo>
                    <a:lnTo>
                      <a:pt x="107" y="28"/>
                    </a:lnTo>
                    <a:lnTo>
                      <a:pt x="111" y="28"/>
                    </a:lnTo>
                    <a:lnTo>
                      <a:pt x="115" y="20"/>
                    </a:lnTo>
                    <a:lnTo>
                      <a:pt x="122" y="20"/>
                    </a:lnTo>
                    <a:lnTo>
                      <a:pt x="127" y="16"/>
                    </a:lnTo>
                    <a:lnTo>
                      <a:pt x="130" y="12"/>
                    </a:lnTo>
                    <a:lnTo>
                      <a:pt x="142" y="0"/>
                    </a:lnTo>
                    <a:lnTo>
                      <a:pt x="144" y="0"/>
                    </a:lnTo>
                    <a:lnTo>
                      <a:pt x="144" y="2"/>
                    </a:lnTo>
                    <a:lnTo>
                      <a:pt x="142" y="5"/>
                    </a:lnTo>
                    <a:lnTo>
                      <a:pt x="142" y="9"/>
                    </a:lnTo>
                    <a:lnTo>
                      <a:pt x="144" y="10"/>
                    </a:lnTo>
                    <a:lnTo>
                      <a:pt x="146" y="12"/>
                    </a:lnTo>
                    <a:lnTo>
                      <a:pt x="146" y="16"/>
                    </a:lnTo>
                    <a:lnTo>
                      <a:pt x="149" y="27"/>
                    </a:lnTo>
                    <a:lnTo>
                      <a:pt x="151" y="28"/>
                    </a:lnTo>
                    <a:lnTo>
                      <a:pt x="151" y="37"/>
                    </a:lnTo>
                    <a:lnTo>
                      <a:pt x="152" y="42"/>
                    </a:lnTo>
                    <a:lnTo>
                      <a:pt x="155" y="48"/>
                    </a:lnTo>
                    <a:lnTo>
                      <a:pt x="159" y="53"/>
                    </a:lnTo>
                    <a:lnTo>
                      <a:pt x="160" y="53"/>
                    </a:lnTo>
                    <a:lnTo>
                      <a:pt x="160" y="55"/>
                    </a:lnTo>
                    <a:lnTo>
                      <a:pt x="164" y="48"/>
                    </a:lnTo>
                    <a:lnTo>
                      <a:pt x="168" y="38"/>
                    </a:lnTo>
                    <a:lnTo>
                      <a:pt x="168" y="37"/>
                    </a:lnTo>
                    <a:lnTo>
                      <a:pt x="171" y="33"/>
                    </a:lnTo>
                    <a:lnTo>
                      <a:pt x="173" y="30"/>
                    </a:lnTo>
                    <a:lnTo>
                      <a:pt x="174" y="30"/>
                    </a:lnTo>
                    <a:lnTo>
                      <a:pt x="194" y="38"/>
                    </a:lnTo>
                    <a:lnTo>
                      <a:pt x="198" y="42"/>
                    </a:lnTo>
                    <a:lnTo>
                      <a:pt x="199" y="42"/>
                    </a:lnTo>
                    <a:lnTo>
                      <a:pt x="201" y="45"/>
                    </a:lnTo>
                    <a:lnTo>
                      <a:pt x="202" y="45"/>
                    </a:lnTo>
                    <a:lnTo>
                      <a:pt x="205" y="47"/>
                    </a:lnTo>
                    <a:lnTo>
                      <a:pt x="209" y="48"/>
                    </a:lnTo>
                    <a:lnTo>
                      <a:pt x="212" y="48"/>
                    </a:lnTo>
                    <a:lnTo>
                      <a:pt x="216" y="47"/>
                    </a:lnTo>
                    <a:lnTo>
                      <a:pt x="218" y="47"/>
                    </a:lnTo>
                    <a:lnTo>
                      <a:pt x="234" y="48"/>
                    </a:lnTo>
                    <a:lnTo>
                      <a:pt x="235" y="47"/>
                    </a:lnTo>
                    <a:lnTo>
                      <a:pt x="237" y="47"/>
                    </a:lnTo>
                    <a:lnTo>
                      <a:pt x="243" y="38"/>
                    </a:lnTo>
                    <a:lnTo>
                      <a:pt x="247" y="16"/>
                    </a:lnTo>
                    <a:lnTo>
                      <a:pt x="247" y="14"/>
                    </a:lnTo>
                    <a:lnTo>
                      <a:pt x="252" y="13"/>
                    </a:lnTo>
                    <a:lnTo>
                      <a:pt x="262" y="12"/>
                    </a:lnTo>
                    <a:lnTo>
                      <a:pt x="264" y="12"/>
                    </a:lnTo>
                    <a:lnTo>
                      <a:pt x="266" y="13"/>
                    </a:lnTo>
                    <a:lnTo>
                      <a:pt x="266" y="16"/>
                    </a:lnTo>
                    <a:lnTo>
                      <a:pt x="264" y="27"/>
                    </a:lnTo>
                    <a:lnTo>
                      <a:pt x="264" y="34"/>
                    </a:lnTo>
                    <a:lnTo>
                      <a:pt x="265" y="34"/>
                    </a:lnTo>
                    <a:lnTo>
                      <a:pt x="266" y="35"/>
                    </a:lnTo>
                    <a:lnTo>
                      <a:pt x="278" y="38"/>
                    </a:lnTo>
                    <a:lnTo>
                      <a:pt x="298" y="47"/>
                    </a:lnTo>
                    <a:lnTo>
                      <a:pt x="308" y="45"/>
                    </a:lnTo>
                    <a:lnTo>
                      <a:pt x="312" y="44"/>
                    </a:lnTo>
                    <a:lnTo>
                      <a:pt x="317" y="41"/>
                    </a:lnTo>
                    <a:lnTo>
                      <a:pt x="315" y="35"/>
                    </a:lnTo>
                    <a:lnTo>
                      <a:pt x="315" y="27"/>
                    </a:lnTo>
                    <a:lnTo>
                      <a:pt x="325" y="28"/>
                    </a:lnTo>
                    <a:lnTo>
                      <a:pt x="328" y="28"/>
                    </a:lnTo>
                    <a:lnTo>
                      <a:pt x="329" y="30"/>
                    </a:lnTo>
                    <a:lnTo>
                      <a:pt x="333" y="30"/>
                    </a:lnTo>
                    <a:lnTo>
                      <a:pt x="339" y="31"/>
                    </a:lnTo>
                    <a:lnTo>
                      <a:pt x="346" y="31"/>
                    </a:lnTo>
                    <a:lnTo>
                      <a:pt x="346" y="33"/>
                    </a:lnTo>
                    <a:lnTo>
                      <a:pt x="349" y="35"/>
                    </a:lnTo>
                    <a:lnTo>
                      <a:pt x="349" y="44"/>
                    </a:lnTo>
                    <a:lnTo>
                      <a:pt x="347" y="42"/>
                    </a:lnTo>
                    <a:lnTo>
                      <a:pt x="333" y="42"/>
                    </a:lnTo>
                    <a:lnTo>
                      <a:pt x="329" y="47"/>
                    </a:lnTo>
                    <a:lnTo>
                      <a:pt x="321" y="53"/>
                    </a:lnTo>
                    <a:lnTo>
                      <a:pt x="319" y="55"/>
                    </a:lnTo>
                    <a:lnTo>
                      <a:pt x="317" y="56"/>
                    </a:lnTo>
                    <a:lnTo>
                      <a:pt x="312" y="56"/>
                    </a:lnTo>
                    <a:lnTo>
                      <a:pt x="301" y="58"/>
                    </a:lnTo>
                    <a:lnTo>
                      <a:pt x="292" y="60"/>
                    </a:lnTo>
                    <a:lnTo>
                      <a:pt x="280" y="62"/>
                    </a:lnTo>
                    <a:lnTo>
                      <a:pt x="275" y="65"/>
                    </a:lnTo>
                    <a:lnTo>
                      <a:pt x="271" y="72"/>
                    </a:lnTo>
                    <a:lnTo>
                      <a:pt x="259" y="83"/>
                    </a:lnTo>
                    <a:lnTo>
                      <a:pt x="252" y="86"/>
                    </a:lnTo>
                    <a:lnTo>
                      <a:pt x="251" y="87"/>
                    </a:lnTo>
                    <a:lnTo>
                      <a:pt x="251" y="90"/>
                    </a:lnTo>
                    <a:lnTo>
                      <a:pt x="255" y="102"/>
                    </a:lnTo>
                    <a:lnTo>
                      <a:pt x="255" y="104"/>
                    </a:lnTo>
                    <a:lnTo>
                      <a:pt x="257" y="104"/>
                    </a:lnTo>
                    <a:lnTo>
                      <a:pt x="257" y="105"/>
                    </a:lnTo>
                    <a:lnTo>
                      <a:pt x="305" y="105"/>
                    </a:lnTo>
                    <a:lnTo>
                      <a:pt x="314" y="102"/>
                    </a:lnTo>
                    <a:lnTo>
                      <a:pt x="326" y="90"/>
                    </a:lnTo>
                    <a:lnTo>
                      <a:pt x="345" y="79"/>
                    </a:lnTo>
                    <a:lnTo>
                      <a:pt x="346" y="79"/>
                    </a:lnTo>
                    <a:lnTo>
                      <a:pt x="346" y="87"/>
                    </a:lnTo>
                    <a:lnTo>
                      <a:pt x="349" y="91"/>
                    </a:lnTo>
                    <a:lnTo>
                      <a:pt x="350" y="100"/>
                    </a:lnTo>
                    <a:lnTo>
                      <a:pt x="350" y="105"/>
                    </a:lnTo>
                    <a:lnTo>
                      <a:pt x="352" y="107"/>
                    </a:lnTo>
                    <a:lnTo>
                      <a:pt x="353" y="10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93" name="Freeform 3537">
                <a:extLst>
                  <a:ext uri="{FF2B5EF4-FFF2-40B4-BE49-F238E27FC236}">
                    <a16:creationId xmlns:a16="http://schemas.microsoft.com/office/drawing/2014/main" id="{C1E47257-E19A-4FD3-85BF-55C1061D21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7" y="1992"/>
                <a:ext cx="8" cy="21"/>
              </a:xfrm>
              <a:custGeom>
                <a:avLst/>
                <a:gdLst>
                  <a:gd name="T0" fmla="*/ 7 w 32"/>
                  <a:gd name="T1" fmla="*/ 0 h 82"/>
                  <a:gd name="T2" fmla="*/ 5 w 32"/>
                  <a:gd name="T3" fmla="*/ 2 h 82"/>
                  <a:gd name="T4" fmla="*/ 9 w 32"/>
                  <a:gd name="T5" fmla="*/ 22 h 82"/>
                  <a:gd name="T6" fmla="*/ 12 w 32"/>
                  <a:gd name="T7" fmla="*/ 24 h 82"/>
                  <a:gd name="T8" fmla="*/ 12 w 32"/>
                  <a:gd name="T9" fmla="*/ 25 h 82"/>
                  <a:gd name="T10" fmla="*/ 0 w 32"/>
                  <a:gd name="T11" fmla="*/ 33 h 82"/>
                  <a:gd name="T12" fmla="*/ 0 w 32"/>
                  <a:gd name="T13" fmla="*/ 38 h 82"/>
                  <a:gd name="T14" fmla="*/ 4 w 32"/>
                  <a:gd name="T15" fmla="*/ 40 h 82"/>
                  <a:gd name="T16" fmla="*/ 8 w 32"/>
                  <a:gd name="T17" fmla="*/ 45 h 82"/>
                  <a:gd name="T18" fmla="*/ 15 w 32"/>
                  <a:gd name="T19" fmla="*/ 49 h 82"/>
                  <a:gd name="T20" fmla="*/ 26 w 32"/>
                  <a:gd name="T21" fmla="*/ 60 h 82"/>
                  <a:gd name="T22" fmla="*/ 31 w 32"/>
                  <a:gd name="T23" fmla="*/ 63 h 82"/>
                  <a:gd name="T24" fmla="*/ 31 w 32"/>
                  <a:gd name="T25" fmla="*/ 64 h 82"/>
                  <a:gd name="T26" fmla="*/ 32 w 32"/>
                  <a:gd name="T27" fmla="*/ 64 h 82"/>
                  <a:gd name="T28" fmla="*/ 28 w 32"/>
                  <a:gd name="T29" fmla="*/ 78 h 82"/>
                  <a:gd name="T30" fmla="*/ 22 w 32"/>
                  <a:gd name="T31" fmla="*/ 82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" h="82">
                    <a:moveTo>
                      <a:pt x="7" y="0"/>
                    </a:moveTo>
                    <a:lnTo>
                      <a:pt x="5" y="2"/>
                    </a:lnTo>
                    <a:lnTo>
                      <a:pt x="9" y="22"/>
                    </a:lnTo>
                    <a:lnTo>
                      <a:pt x="12" y="24"/>
                    </a:lnTo>
                    <a:lnTo>
                      <a:pt x="12" y="25"/>
                    </a:lnTo>
                    <a:lnTo>
                      <a:pt x="0" y="33"/>
                    </a:lnTo>
                    <a:lnTo>
                      <a:pt x="0" y="38"/>
                    </a:lnTo>
                    <a:lnTo>
                      <a:pt x="4" y="40"/>
                    </a:lnTo>
                    <a:lnTo>
                      <a:pt x="8" y="45"/>
                    </a:lnTo>
                    <a:lnTo>
                      <a:pt x="15" y="49"/>
                    </a:lnTo>
                    <a:lnTo>
                      <a:pt x="26" y="60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2" y="64"/>
                    </a:lnTo>
                    <a:lnTo>
                      <a:pt x="28" y="78"/>
                    </a:lnTo>
                    <a:lnTo>
                      <a:pt x="22" y="8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94" name="Freeform 3538">
                <a:extLst>
                  <a:ext uri="{FF2B5EF4-FFF2-40B4-BE49-F238E27FC236}">
                    <a16:creationId xmlns:a16="http://schemas.microsoft.com/office/drawing/2014/main" id="{3D46582C-7723-1C3B-31D3-81B1B629F6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4" y="1887"/>
                <a:ext cx="96" cy="73"/>
              </a:xfrm>
              <a:custGeom>
                <a:avLst/>
                <a:gdLst>
                  <a:gd name="T0" fmla="*/ 379 w 382"/>
                  <a:gd name="T1" fmla="*/ 264 h 293"/>
                  <a:gd name="T2" fmla="*/ 338 w 382"/>
                  <a:gd name="T3" fmla="*/ 293 h 293"/>
                  <a:gd name="T4" fmla="*/ 331 w 382"/>
                  <a:gd name="T5" fmla="*/ 291 h 293"/>
                  <a:gd name="T6" fmla="*/ 312 w 382"/>
                  <a:gd name="T7" fmla="*/ 288 h 293"/>
                  <a:gd name="T8" fmla="*/ 301 w 382"/>
                  <a:gd name="T9" fmla="*/ 291 h 293"/>
                  <a:gd name="T10" fmla="*/ 283 w 382"/>
                  <a:gd name="T11" fmla="*/ 274 h 293"/>
                  <a:gd name="T12" fmla="*/ 267 w 382"/>
                  <a:gd name="T13" fmla="*/ 259 h 293"/>
                  <a:gd name="T14" fmla="*/ 269 w 382"/>
                  <a:gd name="T15" fmla="*/ 247 h 293"/>
                  <a:gd name="T16" fmla="*/ 266 w 382"/>
                  <a:gd name="T17" fmla="*/ 235 h 293"/>
                  <a:gd name="T18" fmla="*/ 262 w 382"/>
                  <a:gd name="T19" fmla="*/ 228 h 293"/>
                  <a:gd name="T20" fmla="*/ 256 w 382"/>
                  <a:gd name="T21" fmla="*/ 222 h 293"/>
                  <a:gd name="T22" fmla="*/ 236 w 382"/>
                  <a:gd name="T23" fmla="*/ 210 h 293"/>
                  <a:gd name="T24" fmla="*/ 230 w 382"/>
                  <a:gd name="T25" fmla="*/ 210 h 293"/>
                  <a:gd name="T26" fmla="*/ 227 w 382"/>
                  <a:gd name="T27" fmla="*/ 208 h 293"/>
                  <a:gd name="T28" fmla="*/ 225 w 382"/>
                  <a:gd name="T29" fmla="*/ 210 h 293"/>
                  <a:gd name="T30" fmla="*/ 216 w 382"/>
                  <a:gd name="T31" fmla="*/ 204 h 293"/>
                  <a:gd name="T32" fmla="*/ 203 w 382"/>
                  <a:gd name="T33" fmla="*/ 185 h 293"/>
                  <a:gd name="T34" fmla="*/ 203 w 382"/>
                  <a:gd name="T35" fmla="*/ 176 h 293"/>
                  <a:gd name="T36" fmla="*/ 200 w 382"/>
                  <a:gd name="T37" fmla="*/ 169 h 293"/>
                  <a:gd name="T38" fmla="*/ 188 w 382"/>
                  <a:gd name="T39" fmla="*/ 165 h 293"/>
                  <a:gd name="T40" fmla="*/ 185 w 382"/>
                  <a:gd name="T41" fmla="*/ 169 h 293"/>
                  <a:gd name="T42" fmla="*/ 176 w 382"/>
                  <a:gd name="T43" fmla="*/ 173 h 293"/>
                  <a:gd name="T44" fmla="*/ 173 w 382"/>
                  <a:gd name="T45" fmla="*/ 172 h 293"/>
                  <a:gd name="T46" fmla="*/ 175 w 382"/>
                  <a:gd name="T47" fmla="*/ 158 h 293"/>
                  <a:gd name="T48" fmla="*/ 173 w 382"/>
                  <a:gd name="T49" fmla="*/ 155 h 293"/>
                  <a:gd name="T50" fmla="*/ 171 w 382"/>
                  <a:gd name="T51" fmla="*/ 150 h 293"/>
                  <a:gd name="T52" fmla="*/ 165 w 382"/>
                  <a:gd name="T53" fmla="*/ 153 h 293"/>
                  <a:gd name="T54" fmla="*/ 164 w 382"/>
                  <a:gd name="T55" fmla="*/ 155 h 293"/>
                  <a:gd name="T56" fmla="*/ 161 w 382"/>
                  <a:gd name="T57" fmla="*/ 165 h 293"/>
                  <a:gd name="T58" fmla="*/ 157 w 382"/>
                  <a:gd name="T59" fmla="*/ 166 h 293"/>
                  <a:gd name="T60" fmla="*/ 147 w 382"/>
                  <a:gd name="T61" fmla="*/ 168 h 293"/>
                  <a:gd name="T62" fmla="*/ 136 w 382"/>
                  <a:gd name="T63" fmla="*/ 165 h 293"/>
                  <a:gd name="T64" fmla="*/ 146 w 382"/>
                  <a:gd name="T65" fmla="*/ 136 h 293"/>
                  <a:gd name="T66" fmla="*/ 125 w 382"/>
                  <a:gd name="T67" fmla="*/ 124 h 293"/>
                  <a:gd name="T68" fmla="*/ 123 w 382"/>
                  <a:gd name="T69" fmla="*/ 117 h 293"/>
                  <a:gd name="T70" fmla="*/ 106 w 382"/>
                  <a:gd name="T71" fmla="*/ 120 h 293"/>
                  <a:gd name="T72" fmla="*/ 102 w 382"/>
                  <a:gd name="T73" fmla="*/ 119 h 293"/>
                  <a:gd name="T74" fmla="*/ 87 w 382"/>
                  <a:gd name="T75" fmla="*/ 87 h 293"/>
                  <a:gd name="T76" fmla="*/ 77 w 382"/>
                  <a:gd name="T77" fmla="*/ 72 h 293"/>
                  <a:gd name="T78" fmla="*/ 69 w 382"/>
                  <a:gd name="T79" fmla="*/ 63 h 293"/>
                  <a:gd name="T80" fmla="*/ 68 w 382"/>
                  <a:gd name="T81" fmla="*/ 60 h 293"/>
                  <a:gd name="T82" fmla="*/ 65 w 382"/>
                  <a:gd name="T83" fmla="*/ 53 h 293"/>
                  <a:gd name="T84" fmla="*/ 63 w 382"/>
                  <a:gd name="T85" fmla="*/ 50 h 293"/>
                  <a:gd name="T86" fmla="*/ 52 w 382"/>
                  <a:gd name="T87" fmla="*/ 29 h 293"/>
                  <a:gd name="T88" fmla="*/ 51 w 382"/>
                  <a:gd name="T89" fmla="*/ 27 h 293"/>
                  <a:gd name="T90" fmla="*/ 46 w 382"/>
                  <a:gd name="T91" fmla="*/ 21 h 293"/>
                  <a:gd name="T92" fmla="*/ 22 w 382"/>
                  <a:gd name="T93" fmla="*/ 9 h 293"/>
                  <a:gd name="T94" fmla="*/ 19 w 382"/>
                  <a:gd name="T95" fmla="*/ 17 h 293"/>
                  <a:gd name="T96" fmla="*/ 10 w 382"/>
                  <a:gd name="T97" fmla="*/ 13 h 293"/>
                  <a:gd name="T98" fmla="*/ 8 w 382"/>
                  <a:gd name="T99" fmla="*/ 9 h 293"/>
                  <a:gd name="T100" fmla="*/ 5 w 382"/>
                  <a:gd name="T101" fmla="*/ 6 h 293"/>
                  <a:gd name="T102" fmla="*/ 0 w 382"/>
                  <a:gd name="T103" fmla="*/ 0 h 2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82" h="293">
                    <a:moveTo>
                      <a:pt x="382" y="266"/>
                    </a:moveTo>
                    <a:lnTo>
                      <a:pt x="379" y="264"/>
                    </a:lnTo>
                    <a:lnTo>
                      <a:pt x="354" y="284"/>
                    </a:lnTo>
                    <a:lnTo>
                      <a:pt x="338" y="293"/>
                    </a:lnTo>
                    <a:lnTo>
                      <a:pt x="337" y="293"/>
                    </a:lnTo>
                    <a:lnTo>
                      <a:pt x="331" y="291"/>
                    </a:lnTo>
                    <a:lnTo>
                      <a:pt x="329" y="288"/>
                    </a:lnTo>
                    <a:lnTo>
                      <a:pt x="312" y="288"/>
                    </a:lnTo>
                    <a:lnTo>
                      <a:pt x="302" y="291"/>
                    </a:lnTo>
                    <a:lnTo>
                      <a:pt x="301" y="291"/>
                    </a:lnTo>
                    <a:lnTo>
                      <a:pt x="290" y="285"/>
                    </a:lnTo>
                    <a:lnTo>
                      <a:pt x="283" y="274"/>
                    </a:lnTo>
                    <a:lnTo>
                      <a:pt x="274" y="264"/>
                    </a:lnTo>
                    <a:lnTo>
                      <a:pt x="267" y="259"/>
                    </a:lnTo>
                    <a:lnTo>
                      <a:pt x="267" y="253"/>
                    </a:lnTo>
                    <a:lnTo>
                      <a:pt x="269" y="247"/>
                    </a:lnTo>
                    <a:lnTo>
                      <a:pt x="269" y="242"/>
                    </a:lnTo>
                    <a:lnTo>
                      <a:pt x="266" y="235"/>
                    </a:lnTo>
                    <a:lnTo>
                      <a:pt x="259" y="229"/>
                    </a:lnTo>
                    <a:lnTo>
                      <a:pt x="262" y="228"/>
                    </a:lnTo>
                    <a:lnTo>
                      <a:pt x="257" y="224"/>
                    </a:lnTo>
                    <a:lnTo>
                      <a:pt x="256" y="222"/>
                    </a:lnTo>
                    <a:lnTo>
                      <a:pt x="236" y="213"/>
                    </a:lnTo>
                    <a:lnTo>
                      <a:pt x="236" y="210"/>
                    </a:lnTo>
                    <a:lnTo>
                      <a:pt x="235" y="208"/>
                    </a:lnTo>
                    <a:lnTo>
                      <a:pt x="230" y="210"/>
                    </a:lnTo>
                    <a:lnTo>
                      <a:pt x="228" y="210"/>
                    </a:lnTo>
                    <a:lnTo>
                      <a:pt x="227" y="208"/>
                    </a:lnTo>
                    <a:lnTo>
                      <a:pt x="227" y="210"/>
                    </a:lnTo>
                    <a:lnTo>
                      <a:pt x="225" y="210"/>
                    </a:lnTo>
                    <a:lnTo>
                      <a:pt x="217" y="206"/>
                    </a:lnTo>
                    <a:lnTo>
                      <a:pt x="216" y="204"/>
                    </a:lnTo>
                    <a:lnTo>
                      <a:pt x="204" y="190"/>
                    </a:lnTo>
                    <a:lnTo>
                      <a:pt x="203" y="185"/>
                    </a:lnTo>
                    <a:lnTo>
                      <a:pt x="204" y="176"/>
                    </a:lnTo>
                    <a:lnTo>
                      <a:pt x="203" y="176"/>
                    </a:lnTo>
                    <a:lnTo>
                      <a:pt x="203" y="173"/>
                    </a:lnTo>
                    <a:lnTo>
                      <a:pt x="200" y="169"/>
                    </a:lnTo>
                    <a:lnTo>
                      <a:pt x="197" y="166"/>
                    </a:lnTo>
                    <a:lnTo>
                      <a:pt x="188" y="165"/>
                    </a:lnTo>
                    <a:lnTo>
                      <a:pt x="186" y="166"/>
                    </a:lnTo>
                    <a:lnTo>
                      <a:pt x="185" y="169"/>
                    </a:lnTo>
                    <a:lnTo>
                      <a:pt x="181" y="175"/>
                    </a:lnTo>
                    <a:lnTo>
                      <a:pt x="176" y="173"/>
                    </a:lnTo>
                    <a:lnTo>
                      <a:pt x="175" y="173"/>
                    </a:lnTo>
                    <a:lnTo>
                      <a:pt x="173" y="172"/>
                    </a:lnTo>
                    <a:lnTo>
                      <a:pt x="173" y="158"/>
                    </a:lnTo>
                    <a:lnTo>
                      <a:pt x="175" y="158"/>
                    </a:lnTo>
                    <a:lnTo>
                      <a:pt x="175" y="157"/>
                    </a:lnTo>
                    <a:lnTo>
                      <a:pt x="173" y="155"/>
                    </a:lnTo>
                    <a:lnTo>
                      <a:pt x="171" y="154"/>
                    </a:lnTo>
                    <a:lnTo>
                      <a:pt x="171" y="150"/>
                    </a:lnTo>
                    <a:lnTo>
                      <a:pt x="169" y="150"/>
                    </a:lnTo>
                    <a:lnTo>
                      <a:pt x="165" y="153"/>
                    </a:lnTo>
                    <a:lnTo>
                      <a:pt x="164" y="153"/>
                    </a:lnTo>
                    <a:lnTo>
                      <a:pt x="164" y="155"/>
                    </a:lnTo>
                    <a:lnTo>
                      <a:pt x="161" y="163"/>
                    </a:lnTo>
                    <a:lnTo>
                      <a:pt x="161" y="165"/>
                    </a:lnTo>
                    <a:lnTo>
                      <a:pt x="160" y="165"/>
                    </a:lnTo>
                    <a:lnTo>
                      <a:pt x="157" y="166"/>
                    </a:lnTo>
                    <a:lnTo>
                      <a:pt x="153" y="168"/>
                    </a:lnTo>
                    <a:lnTo>
                      <a:pt x="147" y="168"/>
                    </a:lnTo>
                    <a:lnTo>
                      <a:pt x="137" y="165"/>
                    </a:lnTo>
                    <a:lnTo>
                      <a:pt x="136" y="165"/>
                    </a:lnTo>
                    <a:lnTo>
                      <a:pt x="136" y="163"/>
                    </a:lnTo>
                    <a:lnTo>
                      <a:pt x="146" y="136"/>
                    </a:lnTo>
                    <a:lnTo>
                      <a:pt x="144" y="133"/>
                    </a:lnTo>
                    <a:lnTo>
                      <a:pt x="125" y="124"/>
                    </a:lnTo>
                    <a:lnTo>
                      <a:pt x="125" y="117"/>
                    </a:lnTo>
                    <a:lnTo>
                      <a:pt x="123" y="117"/>
                    </a:lnTo>
                    <a:lnTo>
                      <a:pt x="109" y="120"/>
                    </a:lnTo>
                    <a:lnTo>
                      <a:pt x="106" y="120"/>
                    </a:lnTo>
                    <a:lnTo>
                      <a:pt x="104" y="119"/>
                    </a:lnTo>
                    <a:lnTo>
                      <a:pt x="102" y="119"/>
                    </a:lnTo>
                    <a:lnTo>
                      <a:pt x="102" y="102"/>
                    </a:lnTo>
                    <a:lnTo>
                      <a:pt x="87" y="87"/>
                    </a:lnTo>
                    <a:lnTo>
                      <a:pt x="79" y="73"/>
                    </a:lnTo>
                    <a:lnTo>
                      <a:pt x="77" y="72"/>
                    </a:lnTo>
                    <a:lnTo>
                      <a:pt x="77" y="70"/>
                    </a:lnTo>
                    <a:lnTo>
                      <a:pt x="69" y="63"/>
                    </a:lnTo>
                    <a:lnTo>
                      <a:pt x="69" y="62"/>
                    </a:lnTo>
                    <a:lnTo>
                      <a:pt x="68" y="60"/>
                    </a:lnTo>
                    <a:lnTo>
                      <a:pt x="68" y="59"/>
                    </a:lnTo>
                    <a:lnTo>
                      <a:pt x="65" y="53"/>
                    </a:lnTo>
                    <a:lnTo>
                      <a:pt x="65" y="52"/>
                    </a:lnTo>
                    <a:lnTo>
                      <a:pt x="63" y="50"/>
                    </a:lnTo>
                    <a:lnTo>
                      <a:pt x="52" y="31"/>
                    </a:lnTo>
                    <a:lnTo>
                      <a:pt x="52" y="29"/>
                    </a:lnTo>
                    <a:lnTo>
                      <a:pt x="51" y="28"/>
                    </a:lnTo>
                    <a:lnTo>
                      <a:pt x="51" y="27"/>
                    </a:lnTo>
                    <a:lnTo>
                      <a:pt x="49" y="27"/>
                    </a:lnTo>
                    <a:lnTo>
                      <a:pt x="46" y="21"/>
                    </a:lnTo>
                    <a:lnTo>
                      <a:pt x="44" y="19"/>
                    </a:lnTo>
                    <a:lnTo>
                      <a:pt x="22" y="9"/>
                    </a:lnTo>
                    <a:lnTo>
                      <a:pt x="20" y="12"/>
                    </a:lnTo>
                    <a:lnTo>
                      <a:pt x="19" y="17"/>
                    </a:lnTo>
                    <a:lnTo>
                      <a:pt x="15" y="17"/>
                    </a:lnTo>
                    <a:lnTo>
                      <a:pt x="10" y="13"/>
                    </a:lnTo>
                    <a:lnTo>
                      <a:pt x="10" y="12"/>
                    </a:lnTo>
                    <a:lnTo>
                      <a:pt x="8" y="9"/>
                    </a:lnTo>
                    <a:lnTo>
                      <a:pt x="6" y="9"/>
                    </a:lnTo>
                    <a:lnTo>
                      <a:pt x="5" y="6"/>
                    </a:ln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95" name="Freeform 3539">
                <a:extLst>
                  <a:ext uri="{FF2B5EF4-FFF2-40B4-BE49-F238E27FC236}">
                    <a16:creationId xmlns:a16="http://schemas.microsoft.com/office/drawing/2014/main" id="{44DC3784-E50E-5AEA-4675-53FBC61AD6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1" y="1953"/>
                <a:ext cx="9" cy="27"/>
              </a:xfrm>
              <a:custGeom>
                <a:avLst/>
                <a:gdLst>
                  <a:gd name="T0" fmla="*/ 12 w 37"/>
                  <a:gd name="T1" fmla="*/ 106 h 106"/>
                  <a:gd name="T2" fmla="*/ 12 w 37"/>
                  <a:gd name="T3" fmla="*/ 103 h 106"/>
                  <a:gd name="T4" fmla="*/ 23 w 37"/>
                  <a:gd name="T5" fmla="*/ 67 h 106"/>
                  <a:gd name="T6" fmla="*/ 25 w 37"/>
                  <a:gd name="T7" fmla="*/ 64 h 106"/>
                  <a:gd name="T8" fmla="*/ 23 w 37"/>
                  <a:gd name="T9" fmla="*/ 64 h 106"/>
                  <a:gd name="T10" fmla="*/ 21 w 37"/>
                  <a:gd name="T11" fmla="*/ 65 h 106"/>
                  <a:gd name="T12" fmla="*/ 19 w 37"/>
                  <a:gd name="T13" fmla="*/ 65 h 106"/>
                  <a:gd name="T14" fmla="*/ 9 w 37"/>
                  <a:gd name="T15" fmla="*/ 60 h 106"/>
                  <a:gd name="T16" fmla="*/ 6 w 37"/>
                  <a:gd name="T17" fmla="*/ 57 h 106"/>
                  <a:gd name="T18" fmla="*/ 0 w 37"/>
                  <a:gd name="T19" fmla="*/ 54 h 106"/>
                  <a:gd name="T20" fmla="*/ 0 w 37"/>
                  <a:gd name="T21" fmla="*/ 53 h 106"/>
                  <a:gd name="T22" fmla="*/ 12 w 37"/>
                  <a:gd name="T23" fmla="*/ 36 h 106"/>
                  <a:gd name="T24" fmla="*/ 17 w 37"/>
                  <a:gd name="T25" fmla="*/ 30 h 106"/>
                  <a:gd name="T26" fmla="*/ 31 w 37"/>
                  <a:gd name="T27" fmla="*/ 11 h 106"/>
                  <a:gd name="T28" fmla="*/ 31 w 37"/>
                  <a:gd name="T29" fmla="*/ 9 h 106"/>
                  <a:gd name="T30" fmla="*/ 37 w 37"/>
                  <a:gd name="T31" fmla="*/ 1 h 106"/>
                  <a:gd name="T32" fmla="*/ 37 w 37"/>
                  <a:gd name="T33" fmla="*/ 0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" h="106">
                    <a:moveTo>
                      <a:pt x="12" y="106"/>
                    </a:moveTo>
                    <a:lnTo>
                      <a:pt x="12" y="103"/>
                    </a:lnTo>
                    <a:lnTo>
                      <a:pt x="23" y="67"/>
                    </a:lnTo>
                    <a:lnTo>
                      <a:pt x="25" y="64"/>
                    </a:lnTo>
                    <a:lnTo>
                      <a:pt x="23" y="64"/>
                    </a:lnTo>
                    <a:lnTo>
                      <a:pt x="21" y="65"/>
                    </a:lnTo>
                    <a:lnTo>
                      <a:pt x="19" y="65"/>
                    </a:lnTo>
                    <a:lnTo>
                      <a:pt x="9" y="60"/>
                    </a:lnTo>
                    <a:lnTo>
                      <a:pt x="6" y="57"/>
                    </a:lnTo>
                    <a:lnTo>
                      <a:pt x="0" y="54"/>
                    </a:lnTo>
                    <a:lnTo>
                      <a:pt x="0" y="53"/>
                    </a:lnTo>
                    <a:lnTo>
                      <a:pt x="12" y="36"/>
                    </a:lnTo>
                    <a:lnTo>
                      <a:pt x="17" y="30"/>
                    </a:lnTo>
                    <a:lnTo>
                      <a:pt x="31" y="11"/>
                    </a:lnTo>
                    <a:lnTo>
                      <a:pt x="31" y="9"/>
                    </a:lnTo>
                    <a:lnTo>
                      <a:pt x="37" y="1"/>
                    </a:lnTo>
                    <a:lnTo>
                      <a:pt x="37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96" name="Freeform 3540">
                <a:extLst>
                  <a:ext uri="{FF2B5EF4-FFF2-40B4-BE49-F238E27FC236}">
                    <a16:creationId xmlns:a16="http://schemas.microsoft.com/office/drawing/2014/main" id="{D135CC5E-0DE6-ED9D-8409-BBFDC9FE2C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7" y="1979"/>
                <a:ext cx="17" cy="11"/>
              </a:xfrm>
              <a:custGeom>
                <a:avLst/>
                <a:gdLst>
                  <a:gd name="T0" fmla="*/ 0 w 66"/>
                  <a:gd name="T1" fmla="*/ 44 h 44"/>
                  <a:gd name="T2" fmla="*/ 10 w 66"/>
                  <a:gd name="T3" fmla="*/ 38 h 44"/>
                  <a:gd name="T4" fmla="*/ 21 w 66"/>
                  <a:gd name="T5" fmla="*/ 27 h 44"/>
                  <a:gd name="T6" fmla="*/ 22 w 66"/>
                  <a:gd name="T7" fmla="*/ 21 h 44"/>
                  <a:gd name="T8" fmla="*/ 25 w 66"/>
                  <a:gd name="T9" fmla="*/ 16 h 44"/>
                  <a:gd name="T10" fmla="*/ 42 w 66"/>
                  <a:gd name="T11" fmla="*/ 13 h 44"/>
                  <a:gd name="T12" fmla="*/ 47 w 66"/>
                  <a:gd name="T13" fmla="*/ 13 h 44"/>
                  <a:gd name="T14" fmla="*/ 50 w 66"/>
                  <a:gd name="T15" fmla="*/ 14 h 44"/>
                  <a:gd name="T16" fmla="*/ 56 w 66"/>
                  <a:gd name="T17" fmla="*/ 11 h 44"/>
                  <a:gd name="T18" fmla="*/ 63 w 66"/>
                  <a:gd name="T19" fmla="*/ 6 h 44"/>
                  <a:gd name="T20" fmla="*/ 63 w 66"/>
                  <a:gd name="T21" fmla="*/ 3 h 44"/>
                  <a:gd name="T22" fmla="*/ 64 w 66"/>
                  <a:gd name="T23" fmla="*/ 0 h 44"/>
                  <a:gd name="T24" fmla="*/ 66 w 66"/>
                  <a:gd name="T25" fmla="*/ 2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44">
                    <a:moveTo>
                      <a:pt x="0" y="44"/>
                    </a:moveTo>
                    <a:lnTo>
                      <a:pt x="10" y="38"/>
                    </a:lnTo>
                    <a:lnTo>
                      <a:pt x="21" y="27"/>
                    </a:lnTo>
                    <a:lnTo>
                      <a:pt x="22" y="21"/>
                    </a:lnTo>
                    <a:lnTo>
                      <a:pt x="25" y="16"/>
                    </a:lnTo>
                    <a:lnTo>
                      <a:pt x="42" y="13"/>
                    </a:lnTo>
                    <a:lnTo>
                      <a:pt x="47" y="13"/>
                    </a:lnTo>
                    <a:lnTo>
                      <a:pt x="50" y="14"/>
                    </a:lnTo>
                    <a:lnTo>
                      <a:pt x="56" y="11"/>
                    </a:lnTo>
                    <a:lnTo>
                      <a:pt x="63" y="6"/>
                    </a:lnTo>
                    <a:lnTo>
                      <a:pt x="63" y="3"/>
                    </a:lnTo>
                    <a:lnTo>
                      <a:pt x="64" y="0"/>
                    </a:lnTo>
                    <a:lnTo>
                      <a:pt x="66" y="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97" name="Freeform 3541">
                <a:extLst>
                  <a:ext uri="{FF2B5EF4-FFF2-40B4-BE49-F238E27FC236}">
                    <a16:creationId xmlns:a16="http://schemas.microsoft.com/office/drawing/2014/main" id="{FB5C40BE-543D-48BA-EC50-31AE812B70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4" y="1990"/>
                <a:ext cx="63" cy="36"/>
              </a:xfrm>
              <a:custGeom>
                <a:avLst/>
                <a:gdLst>
                  <a:gd name="T0" fmla="*/ 247 w 253"/>
                  <a:gd name="T1" fmla="*/ 4 h 142"/>
                  <a:gd name="T2" fmla="*/ 238 w 253"/>
                  <a:gd name="T3" fmla="*/ 22 h 142"/>
                  <a:gd name="T4" fmla="*/ 233 w 253"/>
                  <a:gd name="T5" fmla="*/ 29 h 142"/>
                  <a:gd name="T6" fmla="*/ 232 w 253"/>
                  <a:gd name="T7" fmla="*/ 36 h 142"/>
                  <a:gd name="T8" fmla="*/ 229 w 253"/>
                  <a:gd name="T9" fmla="*/ 43 h 142"/>
                  <a:gd name="T10" fmla="*/ 219 w 253"/>
                  <a:gd name="T11" fmla="*/ 58 h 142"/>
                  <a:gd name="T12" fmla="*/ 215 w 253"/>
                  <a:gd name="T13" fmla="*/ 92 h 142"/>
                  <a:gd name="T14" fmla="*/ 217 w 253"/>
                  <a:gd name="T15" fmla="*/ 97 h 142"/>
                  <a:gd name="T16" fmla="*/ 211 w 253"/>
                  <a:gd name="T17" fmla="*/ 101 h 142"/>
                  <a:gd name="T18" fmla="*/ 203 w 253"/>
                  <a:gd name="T19" fmla="*/ 100 h 142"/>
                  <a:gd name="T20" fmla="*/ 201 w 253"/>
                  <a:gd name="T21" fmla="*/ 103 h 142"/>
                  <a:gd name="T22" fmla="*/ 203 w 253"/>
                  <a:gd name="T23" fmla="*/ 108 h 142"/>
                  <a:gd name="T24" fmla="*/ 204 w 253"/>
                  <a:gd name="T25" fmla="*/ 107 h 142"/>
                  <a:gd name="T26" fmla="*/ 210 w 253"/>
                  <a:gd name="T27" fmla="*/ 118 h 142"/>
                  <a:gd name="T28" fmla="*/ 197 w 253"/>
                  <a:gd name="T29" fmla="*/ 127 h 142"/>
                  <a:gd name="T30" fmla="*/ 194 w 253"/>
                  <a:gd name="T31" fmla="*/ 128 h 142"/>
                  <a:gd name="T32" fmla="*/ 185 w 253"/>
                  <a:gd name="T33" fmla="*/ 117 h 142"/>
                  <a:gd name="T34" fmla="*/ 178 w 253"/>
                  <a:gd name="T35" fmla="*/ 101 h 142"/>
                  <a:gd name="T36" fmla="*/ 172 w 253"/>
                  <a:gd name="T37" fmla="*/ 100 h 142"/>
                  <a:gd name="T38" fmla="*/ 155 w 253"/>
                  <a:gd name="T39" fmla="*/ 101 h 142"/>
                  <a:gd name="T40" fmla="*/ 150 w 253"/>
                  <a:gd name="T41" fmla="*/ 107 h 142"/>
                  <a:gd name="T42" fmla="*/ 140 w 253"/>
                  <a:gd name="T43" fmla="*/ 110 h 142"/>
                  <a:gd name="T44" fmla="*/ 137 w 253"/>
                  <a:gd name="T45" fmla="*/ 130 h 142"/>
                  <a:gd name="T46" fmla="*/ 135 w 253"/>
                  <a:gd name="T47" fmla="*/ 124 h 142"/>
                  <a:gd name="T48" fmla="*/ 137 w 253"/>
                  <a:gd name="T49" fmla="*/ 118 h 142"/>
                  <a:gd name="T50" fmla="*/ 130 w 253"/>
                  <a:gd name="T51" fmla="*/ 104 h 142"/>
                  <a:gd name="T52" fmla="*/ 122 w 253"/>
                  <a:gd name="T53" fmla="*/ 99 h 142"/>
                  <a:gd name="T54" fmla="*/ 120 w 253"/>
                  <a:gd name="T55" fmla="*/ 94 h 142"/>
                  <a:gd name="T56" fmla="*/ 116 w 253"/>
                  <a:gd name="T57" fmla="*/ 93 h 142"/>
                  <a:gd name="T58" fmla="*/ 101 w 253"/>
                  <a:gd name="T59" fmla="*/ 99 h 142"/>
                  <a:gd name="T60" fmla="*/ 102 w 253"/>
                  <a:gd name="T61" fmla="*/ 120 h 142"/>
                  <a:gd name="T62" fmla="*/ 101 w 253"/>
                  <a:gd name="T63" fmla="*/ 128 h 142"/>
                  <a:gd name="T64" fmla="*/ 99 w 253"/>
                  <a:gd name="T65" fmla="*/ 137 h 142"/>
                  <a:gd name="T66" fmla="*/ 98 w 253"/>
                  <a:gd name="T67" fmla="*/ 137 h 142"/>
                  <a:gd name="T68" fmla="*/ 91 w 253"/>
                  <a:gd name="T69" fmla="*/ 120 h 142"/>
                  <a:gd name="T70" fmla="*/ 84 w 253"/>
                  <a:gd name="T71" fmla="*/ 115 h 142"/>
                  <a:gd name="T72" fmla="*/ 74 w 253"/>
                  <a:gd name="T73" fmla="*/ 142 h 142"/>
                  <a:gd name="T74" fmla="*/ 70 w 253"/>
                  <a:gd name="T75" fmla="*/ 139 h 142"/>
                  <a:gd name="T76" fmla="*/ 60 w 253"/>
                  <a:gd name="T77" fmla="*/ 138 h 142"/>
                  <a:gd name="T78" fmla="*/ 49 w 253"/>
                  <a:gd name="T79" fmla="*/ 135 h 142"/>
                  <a:gd name="T80" fmla="*/ 44 w 253"/>
                  <a:gd name="T81" fmla="*/ 134 h 142"/>
                  <a:gd name="T82" fmla="*/ 38 w 253"/>
                  <a:gd name="T83" fmla="*/ 123 h 142"/>
                  <a:gd name="T84" fmla="*/ 37 w 253"/>
                  <a:gd name="T85" fmla="*/ 114 h 142"/>
                  <a:gd name="T86" fmla="*/ 28 w 253"/>
                  <a:gd name="T87" fmla="*/ 111 h 142"/>
                  <a:gd name="T88" fmla="*/ 21 w 253"/>
                  <a:gd name="T89" fmla="*/ 103 h 142"/>
                  <a:gd name="T90" fmla="*/ 14 w 253"/>
                  <a:gd name="T91" fmla="*/ 104 h 142"/>
                  <a:gd name="T92" fmla="*/ 8 w 253"/>
                  <a:gd name="T93" fmla="*/ 115 h 142"/>
                  <a:gd name="T94" fmla="*/ 0 w 253"/>
                  <a:gd name="T95" fmla="*/ 123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53" h="142">
                    <a:moveTo>
                      <a:pt x="253" y="0"/>
                    </a:moveTo>
                    <a:lnTo>
                      <a:pt x="247" y="4"/>
                    </a:lnTo>
                    <a:lnTo>
                      <a:pt x="238" y="20"/>
                    </a:lnTo>
                    <a:lnTo>
                      <a:pt x="238" y="22"/>
                    </a:lnTo>
                    <a:lnTo>
                      <a:pt x="235" y="26"/>
                    </a:lnTo>
                    <a:lnTo>
                      <a:pt x="233" y="29"/>
                    </a:lnTo>
                    <a:lnTo>
                      <a:pt x="233" y="32"/>
                    </a:lnTo>
                    <a:lnTo>
                      <a:pt x="232" y="36"/>
                    </a:lnTo>
                    <a:lnTo>
                      <a:pt x="232" y="39"/>
                    </a:lnTo>
                    <a:lnTo>
                      <a:pt x="229" y="43"/>
                    </a:lnTo>
                    <a:lnTo>
                      <a:pt x="221" y="58"/>
                    </a:lnTo>
                    <a:lnTo>
                      <a:pt x="219" y="58"/>
                    </a:lnTo>
                    <a:lnTo>
                      <a:pt x="219" y="61"/>
                    </a:lnTo>
                    <a:lnTo>
                      <a:pt x="215" y="92"/>
                    </a:lnTo>
                    <a:lnTo>
                      <a:pt x="217" y="94"/>
                    </a:lnTo>
                    <a:lnTo>
                      <a:pt x="217" y="97"/>
                    </a:lnTo>
                    <a:lnTo>
                      <a:pt x="215" y="103"/>
                    </a:lnTo>
                    <a:lnTo>
                      <a:pt x="211" y="101"/>
                    </a:lnTo>
                    <a:lnTo>
                      <a:pt x="207" y="101"/>
                    </a:lnTo>
                    <a:lnTo>
                      <a:pt x="203" y="100"/>
                    </a:lnTo>
                    <a:lnTo>
                      <a:pt x="201" y="101"/>
                    </a:lnTo>
                    <a:lnTo>
                      <a:pt x="201" y="103"/>
                    </a:lnTo>
                    <a:lnTo>
                      <a:pt x="203" y="104"/>
                    </a:lnTo>
                    <a:lnTo>
                      <a:pt x="203" y="108"/>
                    </a:lnTo>
                    <a:lnTo>
                      <a:pt x="204" y="108"/>
                    </a:lnTo>
                    <a:lnTo>
                      <a:pt x="204" y="107"/>
                    </a:lnTo>
                    <a:lnTo>
                      <a:pt x="207" y="111"/>
                    </a:lnTo>
                    <a:lnTo>
                      <a:pt x="210" y="118"/>
                    </a:lnTo>
                    <a:lnTo>
                      <a:pt x="203" y="124"/>
                    </a:lnTo>
                    <a:lnTo>
                      <a:pt x="197" y="127"/>
                    </a:lnTo>
                    <a:lnTo>
                      <a:pt x="197" y="128"/>
                    </a:lnTo>
                    <a:lnTo>
                      <a:pt x="194" y="128"/>
                    </a:lnTo>
                    <a:lnTo>
                      <a:pt x="186" y="120"/>
                    </a:lnTo>
                    <a:lnTo>
                      <a:pt x="185" y="117"/>
                    </a:lnTo>
                    <a:lnTo>
                      <a:pt x="187" y="107"/>
                    </a:lnTo>
                    <a:lnTo>
                      <a:pt x="178" y="101"/>
                    </a:lnTo>
                    <a:lnTo>
                      <a:pt x="175" y="101"/>
                    </a:lnTo>
                    <a:lnTo>
                      <a:pt x="172" y="100"/>
                    </a:lnTo>
                    <a:lnTo>
                      <a:pt x="162" y="100"/>
                    </a:lnTo>
                    <a:lnTo>
                      <a:pt x="155" y="101"/>
                    </a:lnTo>
                    <a:lnTo>
                      <a:pt x="150" y="101"/>
                    </a:lnTo>
                    <a:lnTo>
                      <a:pt x="150" y="107"/>
                    </a:lnTo>
                    <a:lnTo>
                      <a:pt x="144" y="107"/>
                    </a:lnTo>
                    <a:lnTo>
                      <a:pt x="140" y="110"/>
                    </a:lnTo>
                    <a:lnTo>
                      <a:pt x="140" y="121"/>
                    </a:lnTo>
                    <a:lnTo>
                      <a:pt x="137" y="130"/>
                    </a:lnTo>
                    <a:lnTo>
                      <a:pt x="135" y="128"/>
                    </a:lnTo>
                    <a:lnTo>
                      <a:pt x="135" y="124"/>
                    </a:lnTo>
                    <a:lnTo>
                      <a:pt x="137" y="123"/>
                    </a:lnTo>
                    <a:lnTo>
                      <a:pt x="137" y="118"/>
                    </a:lnTo>
                    <a:lnTo>
                      <a:pt x="134" y="108"/>
                    </a:lnTo>
                    <a:lnTo>
                      <a:pt x="130" y="104"/>
                    </a:lnTo>
                    <a:lnTo>
                      <a:pt x="126" y="103"/>
                    </a:lnTo>
                    <a:lnTo>
                      <a:pt x="122" y="99"/>
                    </a:lnTo>
                    <a:lnTo>
                      <a:pt x="120" y="96"/>
                    </a:lnTo>
                    <a:lnTo>
                      <a:pt x="120" y="94"/>
                    </a:lnTo>
                    <a:lnTo>
                      <a:pt x="119" y="93"/>
                    </a:lnTo>
                    <a:lnTo>
                      <a:pt x="116" y="93"/>
                    </a:lnTo>
                    <a:lnTo>
                      <a:pt x="105" y="90"/>
                    </a:lnTo>
                    <a:lnTo>
                      <a:pt x="101" y="99"/>
                    </a:lnTo>
                    <a:lnTo>
                      <a:pt x="101" y="113"/>
                    </a:lnTo>
                    <a:lnTo>
                      <a:pt x="102" y="120"/>
                    </a:lnTo>
                    <a:lnTo>
                      <a:pt x="102" y="127"/>
                    </a:lnTo>
                    <a:lnTo>
                      <a:pt x="101" y="128"/>
                    </a:lnTo>
                    <a:lnTo>
                      <a:pt x="101" y="134"/>
                    </a:lnTo>
                    <a:lnTo>
                      <a:pt x="99" y="137"/>
                    </a:lnTo>
                    <a:lnTo>
                      <a:pt x="99" y="138"/>
                    </a:lnTo>
                    <a:lnTo>
                      <a:pt x="98" y="137"/>
                    </a:lnTo>
                    <a:lnTo>
                      <a:pt x="95" y="128"/>
                    </a:lnTo>
                    <a:lnTo>
                      <a:pt x="91" y="120"/>
                    </a:lnTo>
                    <a:lnTo>
                      <a:pt x="87" y="115"/>
                    </a:lnTo>
                    <a:lnTo>
                      <a:pt x="84" y="115"/>
                    </a:lnTo>
                    <a:lnTo>
                      <a:pt x="74" y="141"/>
                    </a:lnTo>
                    <a:lnTo>
                      <a:pt x="74" y="142"/>
                    </a:lnTo>
                    <a:lnTo>
                      <a:pt x="71" y="142"/>
                    </a:lnTo>
                    <a:lnTo>
                      <a:pt x="70" y="139"/>
                    </a:lnTo>
                    <a:lnTo>
                      <a:pt x="66" y="138"/>
                    </a:lnTo>
                    <a:lnTo>
                      <a:pt x="60" y="138"/>
                    </a:lnTo>
                    <a:lnTo>
                      <a:pt x="51" y="135"/>
                    </a:lnTo>
                    <a:lnTo>
                      <a:pt x="49" y="135"/>
                    </a:lnTo>
                    <a:lnTo>
                      <a:pt x="49" y="134"/>
                    </a:lnTo>
                    <a:lnTo>
                      <a:pt x="44" y="134"/>
                    </a:lnTo>
                    <a:lnTo>
                      <a:pt x="44" y="124"/>
                    </a:lnTo>
                    <a:lnTo>
                      <a:pt x="38" y="123"/>
                    </a:lnTo>
                    <a:lnTo>
                      <a:pt x="38" y="115"/>
                    </a:lnTo>
                    <a:lnTo>
                      <a:pt x="37" y="114"/>
                    </a:lnTo>
                    <a:lnTo>
                      <a:pt x="31" y="113"/>
                    </a:lnTo>
                    <a:lnTo>
                      <a:pt x="28" y="111"/>
                    </a:lnTo>
                    <a:lnTo>
                      <a:pt x="21" y="106"/>
                    </a:lnTo>
                    <a:lnTo>
                      <a:pt x="21" y="103"/>
                    </a:lnTo>
                    <a:lnTo>
                      <a:pt x="14" y="103"/>
                    </a:lnTo>
                    <a:lnTo>
                      <a:pt x="14" y="104"/>
                    </a:lnTo>
                    <a:lnTo>
                      <a:pt x="11" y="111"/>
                    </a:lnTo>
                    <a:lnTo>
                      <a:pt x="8" y="115"/>
                    </a:lnTo>
                    <a:lnTo>
                      <a:pt x="1" y="123"/>
                    </a:lnTo>
                    <a:lnTo>
                      <a:pt x="0" y="12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98" name="Line 3542">
                <a:extLst>
                  <a:ext uri="{FF2B5EF4-FFF2-40B4-BE49-F238E27FC236}">
                    <a16:creationId xmlns:a16="http://schemas.microsoft.com/office/drawing/2014/main" id="{C0A6EE50-91CE-4408-45B6-C6A518499F7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221" y="1798"/>
                <a:ext cx="5" cy="3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99" name="Line 3543">
                <a:extLst>
                  <a:ext uri="{FF2B5EF4-FFF2-40B4-BE49-F238E27FC236}">
                    <a16:creationId xmlns:a16="http://schemas.microsoft.com/office/drawing/2014/main" id="{1FD4F2BF-558C-EF5F-E83F-26D6A7B2A41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221" y="608"/>
                <a:ext cx="5" cy="2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00" name="Freeform 3544">
                <a:extLst>
                  <a:ext uri="{FF2B5EF4-FFF2-40B4-BE49-F238E27FC236}">
                    <a16:creationId xmlns:a16="http://schemas.microsoft.com/office/drawing/2014/main" id="{DD723662-D298-A487-F280-2F701AFC10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2" y="590"/>
                <a:ext cx="207" cy="163"/>
              </a:xfrm>
              <a:custGeom>
                <a:avLst/>
                <a:gdLst>
                  <a:gd name="T0" fmla="*/ 764 w 831"/>
                  <a:gd name="T1" fmla="*/ 441 h 650"/>
                  <a:gd name="T2" fmla="*/ 747 w 831"/>
                  <a:gd name="T3" fmla="*/ 410 h 650"/>
                  <a:gd name="T4" fmla="*/ 729 w 831"/>
                  <a:gd name="T5" fmla="*/ 355 h 650"/>
                  <a:gd name="T6" fmla="*/ 738 w 831"/>
                  <a:gd name="T7" fmla="*/ 318 h 650"/>
                  <a:gd name="T8" fmla="*/ 755 w 831"/>
                  <a:gd name="T9" fmla="*/ 297 h 650"/>
                  <a:gd name="T10" fmla="*/ 776 w 831"/>
                  <a:gd name="T11" fmla="*/ 300 h 650"/>
                  <a:gd name="T12" fmla="*/ 771 w 831"/>
                  <a:gd name="T13" fmla="*/ 315 h 650"/>
                  <a:gd name="T14" fmla="*/ 775 w 831"/>
                  <a:gd name="T15" fmla="*/ 318 h 650"/>
                  <a:gd name="T16" fmla="*/ 785 w 831"/>
                  <a:gd name="T17" fmla="*/ 301 h 650"/>
                  <a:gd name="T18" fmla="*/ 788 w 831"/>
                  <a:gd name="T19" fmla="*/ 291 h 650"/>
                  <a:gd name="T20" fmla="*/ 796 w 831"/>
                  <a:gd name="T21" fmla="*/ 261 h 650"/>
                  <a:gd name="T22" fmla="*/ 818 w 831"/>
                  <a:gd name="T23" fmla="*/ 258 h 650"/>
                  <a:gd name="T24" fmla="*/ 829 w 831"/>
                  <a:gd name="T25" fmla="*/ 228 h 650"/>
                  <a:gd name="T26" fmla="*/ 817 w 831"/>
                  <a:gd name="T27" fmla="*/ 188 h 650"/>
                  <a:gd name="T28" fmla="*/ 805 w 831"/>
                  <a:gd name="T29" fmla="*/ 160 h 650"/>
                  <a:gd name="T30" fmla="*/ 796 w 831"/>
                  <a:gd name="T31" fmla="*/ 141 h 650"/>
                  <a:gd name="T32" fmla="*/ 795 w 831"/>
                  <a:gd name="T33" fmla="*/ 108 h 650"/>
                  <a:gd name="T34" fmla="*/ 776 w 831"/>
                  <a:gd name="T35" fmla="*/ 103 h 650"/>
                  <a:gd name="T36" fmla="*/ 750 w 831"/>
                  <a:gd name="T37" fmla="*/ 101 h 650"/>
                  <a:gd name="T38" fmla="*/ 681 w 831"/>
                  <a:gd name="T39" fmla="*/ 77 h 650"/>
                  <a:gd name="T40" fmla="*/ 640 w 831"/>
                  <a:gd name="T41" fmla="*/ 79 h 650"/>
                  <a:gd name="T42" fmla="*/ 606 w 831"/>
                  <a:gd name="T43" fmla="*/ 80 h 650"/>
                  <a:gd name="T44" fmla="*/ 578 w 831"/>
                  <a:gd name="T45" fmla="*/ 97 h 650"/>
                  <a:gd name="T46" fmla="*/ 551 w 831"/>
                  <a:gd name="T47" fmla="*/ 89 h 650"/>
                  <a:gd name="T48" fmla="*/ 543 w 831"/>
                  <a:gd name="T49" fmla="*/ 117 h 650"/>
                  <a:gd name="T50" fmla="*/ 535 w 831"/>
                  <a:gd name="T51" fmla="*/ 135 h 650"/>
                  <a:gd name="T52" fmla="*/ 515 w 831"/>
                  <a:gd name="T53" fmla="*/ 141 h 650"/>
                  <a:gd name="T54" fmla="*/ 479 w 831"/>
                  <a:gd name="T55" fmla="*/ 157 h 650"/>
                  <a:gd name="T56" fmla="*/ 426 w 831"/>
                  <a:gd name="T57" fmla="*/ 156 h 650"/>
                  <a:gd name="T58" fmla="*/ 397 w 831"/>
                  <a:gd name="T59" fmla="*/ 157 h 650"/>
                  <a:gd name="T60" fmla="*/ 386 w 831"/>
                  <a:gd name="T61" fmla="*/ 163 h 650"/>
                  <a:gd name="T62" fmla="*/ 378 w 831"/>
                  <a:gd name="T63" fmla="*/ 168 h 650"/>
                  <a:gd name="T64" fmla="*/ 366 w 831"/>
                  <a:gd name="T65" fmla="*/ 156 h 650"/>
                  <a:gd name="T66" fmla="*/ 384 w 831"/>
                  <a:gd name="T67" fmla="*/ 146 h 650"/>
                  <a:gd name="T68" fmla="*/ 343 w 831"/>
                  <a:gd name="T69" fmla="*/ 146 h 650"/>
                  <a:gd name="T70" fmla="*/ 304 w 831"/>
                  <a:gd name="T71" fmla="*/ 125 h 650"/>
                  <a:gd name="T72" fmla="*/ 297 w 831"/>
                  <a:gd name="T73" fmla="*/ 115 h 650"/>
                  <a:gd name="T74" fmla="*/ 260 w 831"/>
                  <a:gd name="T75" fmla="*/ 103 h 650"/>
                  <a:gd name="T76" fmla="*/ 207 w 831"/>
                  <a:gd name="T77" fmla="*/ 96 h 650"/>
                  <a:gd name="T78" fmla="*/ 163 w 831"/>
                  <a:gd name="T79" fmla="*/ 77 h 650"/>
                  <a:gd name="T80" fmla="*/ 137 w 831"/>
                  <a:gd name="T81" fmla="*/ 54 h 650"/>
                  <a:gd name="T82" fmla="*/ 116 w 831"/>
                  <a:gd name="T83" fmla="*/ 26 h 650"/>
                  <a:gd name="T84" fmla="*/ 99 w 831"/>
                  <a:gd name="T85" fmla="*/ 30 h 650"/>
                  <a:gd name="T86" fmla="*/ 62 w 831"/>
                  <a:gd name="T87" fmla="*/ 20 h 650"/>
                  <a:gd name="T88" fmla="*/ 28 w 831"/>
                  <a:gd name="T89" fmla="*/ 1 h 650"/>
                  <a:gd name="T90" fmla="*/ 3 w 831"/>
                  <a:gd name="T91" fmla="*/ 33 h 650"/>
                  <a:gd name="T92" fmla="*/ 15 w 831"/>
                  <a:gd name="T93" fmla="*/ 60 h 650"/>
                  <a:gd name="T94" fmla="*/ 2 w 831"/>
                  <a:gd name="T95" fmla="*/ 87 h 650"/>
                  <a:gd name="T96" fmla="*/ 35 w 831"/>
                  <a:gd name="T97" fmla="*/ 111 h 650"/>
                  <a:gd name="T98" fmla="*/ 64 w 831"/>
                  <a:gd name="T99" fmla="*/ 121 h 650"/>
                  <a:gd name="T100" fmla="*/ 98 w 831"/>
                  <a:gd name="T101" fmla="*/ 143 h 650"/>
                  <a:gd name="T102" fmla="*/ 113 w 831"/>
                  <a:gd name="T103" fmla="*/ 256 h 650"/>
                  <a:gd name="T104" fmla="*/ 103 w 831"/>
                  <a:gd name="T105" fmla="*/ 300 h 650"/>
                  <a:gd name="T106" fmla="*/ 91 w 831"/>
                  <a:gd name="T107" fmla="*/ 321 h 650"/>
                  <a:gd name="T108" fmla="*/ 56 w 831"/>
                  <a:gd name="T109" fmla="*/ 337 h 650"/>
                  <a:gd name="T110" fmla="*/ 56 w 831"/>
                  <a:gd name="T111" fmla="*/ 348 h 650"/>
                  <a:gd name="T112" fmla="*/ 84 w 831"/>
                  <a:gd name="T113" fmla="*/ 390 h 650"/>
                  <a:gd name="T114" fmla="*/ 94 w 831"/>
                  <a:gd name="T115" fmla="*/ 396 h 650"/>
                  <a:gd name="T116" fmla="*/ 106 w 831"/>
                  <a:gd name="T117" fmla="*/ 470 h 650"/>
                  <a:gd name="T118" fmla="*/ 117 w 831"/>
                  <a:gd name="T119" fmla="*/ 512 h 650"/>
                  <a:gd name="T120" fmla="*/ 122 w 831"/>
                  <a:gd name="T121" fmla="*/ 626 h 650"/>
                  <a:gd name="T122" fmla="*/ 138 w 831"/>
                  <a:gd name="T123" fmla="*/ 645 h 650"/>
                  <a:gd name="T124" fmla="*/ 152 w 831"/>
                  <a:gd name="T125" fmla="*/ 643 h 6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831" h="650">
                    <a:moveTo>
                      <a:pt x="788" y="485"/>
                    </a:moveTo>
                    <a:lnTo>
                      <a:pt x="786" y="484"/>
                    </a:lnTo>
                    <a:lnTo>
                      <a:pt x="782" y="478"/>
                    </a:lnTo>
                    <a:lnTo>
                      <a:pt x="771" y="452"/>
                    </a:lnTo>
                    <a:lnTo>
                      <a:pt x="771" y="450"/>
                    </a:lnTo>
                    <a:lnTo>
                      <a:pt x="764" y="441"/>
                    </a:lnTo>
                    <a:lnTo>
                      <a:pt x="762" y="438"/>
                    </a:lnTo>
                    <a:lnTo>
                      <a:pt x="762" y="436"/>
                    </a:lnTo>
                    <a:lnTo>
                      <a:pt x="750" y="418"/>
                    </a:lnTo>
                    <a:lnTo>
                      <a:pt x="750" y="417"/>
                    </a:lnTo>
                    <a:lnTo>
                      <a:pt x="748" y="411"/>
                    </a:lnTo>
                    <a:lnTo>
                      <a:pt x="747" y="410"/>
                    </a:lnTo>
                    <a:lnTo>
                      <a:pt x="736" y="388"/>
                    </a:lnTo>
                    <a:lnTo>
                      <a:pt x="736" y="386"/>
                    </a:lnTo>
                    <a:lnTo>
                      <a:pt x="733" y="383"/>
                    </a:lnTo>
                    <a:lnTo>
                      <a:pt x="731" y="376"/>
                    </a:lnTo>
                    <a:lnTo>
                      <a:pt x="731" y="367"/>
                    </a:lnTo>
                    <a:lnTo>
                      <a:pt x="729" y="355"/>
                    </a:lnTo>
                    <a:lnTo>
                      <a:pt x="732" y="344"/>
                    </a:lnTo>
                    <a:lnTo>
                      <a:pt x="732" y="339"/>
                    </a:lnTo>
                    <a:lnTo>
                      <a:pt x="733" y="336"/>
                    </a:lnTo>
                    <a:lnTo>
                      <a:pt x="733" y="330"/>
                    </a:lnTo>
                    <a:lnTo>
                      <a:pt x="736" y="323"/>
                    </a:lnTo>
                    <a:lnTo>
                      <a:pt x="738" y="318"/>
                    </a:lnTo>
                    <a:lnTo>
                      <a:pt x="740" y="314"/>
                    </a:lnTo>
                    <a:lnTo>
                      <a:pt x="743" y="309"/>
                    </a:lnTo>
                    <a:lnTo>
                      <a:pt x="744" y="308"/>
                    </a:lnTo>
                    <a:lnTo>
                      <a:pt x="748" y="301"/>
                    </a:lnTo>
                    <a:lnTo>
                      <a:pt x="750" y="301"/>
                    </a:lnTo>
                    <a:lnTo>
                      <a:pt x="755" y="297"/>
                    </a:lnTo>
                    <a:lnTo>
                      <a:pt x="757" y="297"/>
                    </a:lnTo>
                    <a:lnTo>
                      <a:pt x="761" y="295"/>
                    </a:lnTo>
                    <a:lnTo>
                      <a:pt x="762" y="295"/>
                    </a:lnTo>
                    <a:lnTo>
                      <a:pt x="771" y="297"/>
                    </a:lnTo>
                    <a:lnTo>
                      <a:pt x="775" y="300"/>
                    </a:lnTo>
                    <a:lnTo>
                      <a:pt x="776" y="300"/>
                    </a:lnTo>
                    <a:lnTo>
                      <a:pt x="781" y="304"/>
                    </a:lnTo>
                    <a:lnTo>
                      <a:pt x="779" y="307"/>
                    </a:lnTo>
                    <a:lnTo>
                      <a:pt x="774" y="311"/>
                    </a:lnTo>
                    <a:lnTo>
                      <a:pt x="772" y="312"/>
                    </a:lnTo>
                    <a:lnTo>
                      <a:pt x="772" y="314"/>
                    </a:lnTo>
                    <a:lnTo>
                      <a:pt x="771" y="315"/>
                    </a:lnTo>
                    <a:lnTo>
                      <a:pt x="771" y="319"/>
                    </a:lnTo>
                    <a:lnTo>
                      <a:pt x="772" y="322"/>
                    </a:lnTo>
                    <a:lnTo>
                      <a:pt x="772" y="323"/>
                    </a:lnTo>
                    <a:lnTo>
                      <a:pt x="774" y="322"/>
                    </a:lnTo>
                    <a:lnTo>
                      <a:pt x="774" y="319"/>
                    </a:lnTo>
                    <a:lnTo>
                      <a:pt x="775" y="318"/>
                    </a:lnTo>
                    <a:lnTo>
                      <a:pt x="775" y="315"/>
                    </a:lnTo>
                    <a:lnTo>
                      <a:pt x="776" y="314"/>
                    </a:lnTo>
                    <a:lnTo>
                      <a:pt x="776" y="312"/>
                    </a:lnTo>
                    <a:lnTo>
                      <a:pt x="781" y="305"/>
                    </a:lnTo>
                    <a:lnTo>
                      <a:pt x="785" y="302"/>
                    </a:lnTo>
                    <a:lnTo>
                      <a:pt x="785" y="301"/>
                    </a:lnTo>
                    <a:lnTo>
                      <a:pt x="788" y="301"/>
                    </a:lnTo>
                    <a:lnTo>
                      <a:pt x="788" y="300"/>
                    </a:lnTo>
                    <a:lnTo>
                      <a:pt x="789" y="298"/>
                    </a:lnTo>
                    <a:lnTo>
                      <a:pt x="789" y="294"/>
                    </a:lnTo>
                    <a:lnTo>
                      <a:pt x="788" y="293"/>
                    </a:lnTo>
                    <a:lnTo>
                      <a:pt x="788" y="291"/>
                    </a:lnTo>
                    <a:lnTo>
                      <a:pt x="783" y="291"/>
                    </a:lnTo>
                    <a:lnTo>
                      <a:pt x="783" y="285"/>
                    </a:lnTo>
                    <a:lnTo>
                      <a:pt x="785" y="284"/>
                    </a:lnTo>
                    <a:lnTo>
                      <a:pt x="786" y="281"/>
                    </a:lnTo>
                    <a:lnTo>
                      <a:pt x="788" y="280"/>
                    </a:lnTo>
                    <a:lnTo>
                      <a:pt x="796" y="261"/>
                    </a:lnTo>
                    <a:lnTo>
                      <a:pt x="799" y="252"/>
                    </a:lnTo>
                    <a:lnTo>
                      <a:pt x="798" y="252"/>
                    </a:lnTo>
                    <a:lnTo>
                      <a:pt x="798" y="251"/>
                    </a:lnTo>
                    <a:lnTo>
                      <a:pt x="799" y="251"/>
                    </a:lnTo>
                    <a:lnTo>
                      <a:pt x="805" y="252"/>
                    </a:lnTo>
                    <a:lnTo>
                      <a:pt x="818" y="258"/>
                    </a:lnTo>
                    <a:lnTo>
                      <a:pt x="824" y="262"/>
                    </a:lnTo>
                    <a:lnTo>
                      <a:pt x="829" y="261"/>
                    </a:lnTo>
                    <a:lnTo>
                      <a:pt x="829" y="252"/>
                    </a:lnTo>
                    <a:lnTo>
                      <a:pt x="831" y="244"/>
                    </a:lnTo>
                    <a:lnTo>
                      <a:pt x="829" y="231"/>
                    </a:lnTo>
                    <a:lnTo>
                      <a:pt x="829" y="228"/>
                    </a:lnTo>
                    <a:lnTo>
                      <a:pt x="827" y="223"/>
                    </a:lnTo>
                    <a:lnTo>
                      <a:pt x="825" y="217"/>
                    </a:lnTo>
                    <a:lnTo>
                      <a:pt x="825" y="213"/>
                    </a:lnTo>
                    <a:lnTo>
                      <a:pt x="824" y="205"/>
                    </a:lnTo>
                    <a:lnTo>
                      <a:pt x="818" y="192"/>
                    </a:lnTo>
                    <a:lnTo>
                      <a:pt x="817" y="188"/>
                    </a:lnTo>
                    <a:lnTo>
                      <a:pt x="817" y="185"/>
                    </a:lnTo>
                    <a:lnTo>
                      <a:pt x="818" y="185"/>
                    </a:lnTo>
                    <a:lnTo>
                      <a:pt x="818" y="184"/>
                    </a:lnTo>
                    <a:lnTo>
                      <a:pt x="821" y="181"/>
                    </a:lnTo>
                    <a:lnTo>
                      <a:pt x="818" y="175"/>
                    </a:lnTo>
                    <a:lnTo>
                      <a:pt x="805" y="160"/>
                    </a:lnTo>
                    <a:lnTo>
                      <a:pt x="803" y="156"/>
                    </a:lnTo>
                    <a:lnTo>
                      <a:pt x="802" y="154"/>
                    </a:lnTo>
                    <a:lnTo>
                      <a:pt x="802" y="153"/>
                    </a:lnTo>
                    <a:lnTo>
                      <a:pt x="799" y="149"/>
                    </a:lnTo>
                    <a:lnTo>
                      <a:pt x="798" y="143"/>
                    </a:lnTo>
                    <a:lnTo>
                      <a:pt x="796" y="141"/>
                    </a:lnTo>
                    <a:lnTo>
                      <a:pt x="792" y="135"/>
                    </a:lnTo>
                    <a:lnTo>
                      <a:pt x="786" y="129"/>
                    </a:lnTo>
                    <a:lnTo>
                      <a:pt x="786" y="122"/>
                    </a:lnTo>
                    <a:lnTo>
                      <a:pt x="788" y="120"/>
                    </a:lnTo>
                    <a:lnTo>
                      <a:pt x="792" y="115"/>
                    </a:lnTo>
                    <a:lnTo>
                      <a:pt x="795" y="108"/>
                    </a:lnTo>
                    <a:lnTo>
                      <a:pt x="793" y="103"/>
                    </a:lnTo>
                    <a:lnTo>
                      <a:pt x="792" y="103"/>
                    </a:lnTo>
                    <a:lnTo>
                      <a:pt x="788" y="101"/>
                    </a:lnTo>
                    <a:lnTo>
                      <a:pt x="782" y="101"/>
                    </a:lnTo>
                    <a:lnTo>
                      <a:pt x="778" y="103"/>
                    </a:lnTo>
                    <a:lnTo>
                      <a:pt x="776" y="103"/>
                    </a:lnTo>
                    <a:lnTo>
                      <a:pt x="774" y="104"/>
                    </a:lnTo>
                    <a:lnTo>
                      <a:pt x="768" y="105"/>
                    </a:lnTo>
                    <a:lnTo>
                      <a:pt x="757" y="104"/>
                    </a:lnTo>
                    <a:lnTo>
                      <a:pt x="755" y="103"/>
                    </a:lnTo>
                    <a:lnTo>
                      <a:pt x="753" y="103"/>
                    </a:lnTo>
                    <a:lnTo>
                      <a:pt x="750" y="101"/>
                    </a:lnTo>
                    <a:lnTo>
                      <a:pt x="748" y="100"/>
                    </a:lnTo>
                    <a:lnTo>
                      <a:pt x="728" y="93"/>
                    </a:lnTo>
                    <a:lnTo>
                      <a:pt x="725" y="93"/>
                    </a:lnTo>
                    <a:lnTo>
                      <a:pt x="705" y="87"/>
                    </a:lnTo>
                    <a:lnTo>
                      <a:pt x="704" y="87"/>
                    </a:lnTo>
                    <a:lnTo>
                      <a:pt x="681" y="77"/>
                    </a:lnTo>
                    <a:lnTo>
                      <a:pt x="680" y="77"/>
                    </a:lnTo>
                    <a:lnTo>
                      <a:pt x="676" y="74"/>
                    </a:lnTo>
                    <a:lnTo>
                      <a:pt x="671" y="74"/>
                    </a:lnTo>
                    <a:lnTo>
                      <a:pt x="642" y="77"/>
                    </a:lnTo>
                    <a:lnTo>
                      <a:pt x="641" y="79"/>
                    </a:lnTo>
                    <a:lnTo>
                      <a:pt x="640" y="79"/>
                    </a:lnTo>
                    <a:lnTo>
                      <a:pt x="626" y="82"/>
                    </a:lnTo>
                    <a:lnTo>
                      <a:pt x="617" y="79"/>
                    </a:lnTo>
                    <a:lnTo>
                      <a:pt x="614" y="77"/>
                    </a:lnTo>
                    <a:lnTo>
                      <a:pt x="609" y="79"/>
                    </a:lnTo>
                    <a:lnTo>
                      <a:pt x="609" y="80"/>
                    </a:lnTo>
                    <a:lnTo>
                      <a:pt x="606" y="80"/>
                    </a:lnTo>
                    <a:lnTo>
                      <a:pt x="594" y="86"/>
                    </a:lnTo>
                    <a:lnTo>
                      <a:pt x="594" y="87"/>
                    </a:lnTo>
                    <a:lnTo>
                      <a:pt x="587" y="93"/>
                    </a:lnTo>
                    <a:lnTo>
                      <a:pt x="585" y="94"/>
                    </a:lnTo>
                    <a:lnTo>
                      <a:pt x="581" y="96"/>
                    </a:lnTo>
                    <a:lnTo>
                      <a:pt x="578" y="97"/>
                    </a:lnTo>
                    <a:lnTo>
                      <a:pt x="573" y="97"/>
                    </a:lnTo>
                    <a:lnTo>
                      <a:pt x="564" y="91"/>
                    </a:lnTo>
                    <a:lnTo>
                      <a:pt x="556" y="87"/>
                    </a:lnTo>
                    <a:lnTo>
                      <a:pt x="554" y="86"/>
                    </a:lnTo>
                    <a:lnTo>
                      <a:pt x="551" y="87"/>
                    </a:lnTo>
                    <a:lnTo>
                      <a:pt x="551" y="89"/>
                    </a:lnTo>
                    <a:lnTo>
                      <a:pt x="550" y="94"/>
                    </a:lnTo>
                    <a:lnTo>
                      <a:pt x="551" y="101"/>
                    </a:lnTo>
                    <a:lnTo>
                      <a:pt x="553" y="105"/>
                    </a:lnTo>
                    <a:lnTo>
                      <a:pt x="550" y="112"/>
                    </a:lnTo>
                    <a:lnTo>
                      <a:pt x="549" y="114"/>
                    </a:lnTo>
                    <a:lnTo>
                      <a:pt x="543" y="117"/>
                    </a:lnTo>
                    <a:lnTo>
                      <a:pt x="541" y="117"/>
                    </a:lnTo>
                    <a:lnTo>
                      <a:pt x="536" y="121"/>
                    </a:lnTo>
                    <a:lnTo>
                      <a:pt x="535" y="127"/>
                    </a:lnTo>
                    <a:lnTo>
                      <a:pt x="536" y="132"/>
                    </a:lnTo>
                    <a:lnTo>
                      <a:pt x="535" y="134"/>
                    </a:lnTo>
                    <a:lnTo>
                      <a:pt x="535" y="135"/>
                    </a:lnTo>
                    <a:lnTo>
                      <a:pt x="534" y="135"/>
                    </a:lnTo>
                    <a:lnTo>
                      <a:pt x="532" y="136"/>
                    </a:lnTo>
                    <a:lnTo>
                      <a:pt x="532" y="135"/>
                    </a:lnTo>
                    <a:lnTo>
                      <a:pt x="525" y="135"/>
                    </a:lnTo>
                    <a:lnTo>
                      <a:pt x="517" y="141"/>
                    </a:lnTo>
                    <a:lnTo>
                      <a:pt x="515" y="141"/>
                    </a:lnTo>
                    <a:lnTo>
                      <a:pt x="514" y="143"/>
                    </a:lnTo>
                    <a:lnTo>
                      <a:pt x="514" y="144"/>
                    </a:lnTo>
                    <a:lnTo>
                      <a:pt x="501" y="150"/>
                    </a:lnTo>
                    <a:lnTo>
                      <a:pt x="486" y="153"/>
                    </a:lnTo>
                    <a:lnTo>
                      <a:pt x="482" y="157"/>
                    </a:lnTo>
                    <a:lnTo>
                      <a:pt x="479" y="157"/>
                    </a:lnTo>
                    <a:lnTo>
                      <a:pt x="469" y="158"/>
                    </a:lnTo>
                    <a:lnTo>
                      <a:pt x="462" y="157"/>
                    </a:lnTo>
                    <a:lnTo>
                      <a:pt x="461" y="157"/>
                    </a:lnTo>
                    <a:lnTo>
                      <a:pt x="458" y="156"/>
                    </a:lnTo>
                    <a:lnTo>
                      <a:pt x="441" y="153"/>
                    </a:lnTo>
                    <a:lnTo>
                      <a:pt x="426" y="156"/>
                    </a:lnTo>
                    <a:lnTo>
                      <a:pt x="407" y="154"/>
                    </a:lnTo>
                    <a:lnTo>
                      <a:pt x="404" y="151"/>
                    </a:lnTo>
                    <a:lnTo>
                      <a:pt x="397" y="150"/>
                    </a:lnTo>
                    <a:lnTo>
                      <a:pt x="395" y="150"/>
                    </a:lnTo>
                    <a:lnTo>
                      <a:pt x="395" y="154"/>
                    </a:lnTo>
                    <a:lnTo>
                      <a:pt x="397" y="157"/>
                    </a:lnTo>
                    <a:lnTo>
                      <a:pt x="397" y="164"/>
                    </a:lnTo>
                    <a:lnTo>
                      <a:pt x="395" y="167"/>
                    </a:lnTo>
                    <a:lnTo>
                      <a:pt x="391" y="170"/>
                    </a:lnTo>
                    <a:lnTo>
                      <a:pt x="388" y="167"/>
                    </a:lnTo>
                    <a:lnTo>
                      <a:pt x="387" y="163"/>
                    </a:lnTo>
                    <a:lnTo>
                      <a:pt x="386" y="163"/>
                    </a:lnTo>
                    <a:lnTo>
                      <a:pt x="386" y="173"/>
                    </a:lnTo>
                    <a:lnTo>
                      <a:pt x="383" y="173"/>
                    </a:lnTo>
                    <a:lnTo>
                      <a:pt x="381" y="163"/>
                    </a:lnTo>
                    <a:lnTo>
                      <a:pt x="380" y="163"/>
                    </a:lnTo>
                    <a:lnTo>
                      <a:pt x="380" y="164"/>
                    </a:lnTo>
                    <a:lnTo>
                      <a:pt x="378" y="168"/>
                    </a:lnTo>
                    <a:lnTo>
                      <a:pt x="378" y="170"/>
                    </a:lnTo>
                    <a:lnTo>
                      <a:pt x="377" y="171"/>
                    </a:lnTo>
                    <a:lnTo>
                      <a:pt x="373" y="171"/>
                    </a:lnTo>
                    <a:lnTo>
                      <a:pt x="373" y="167"/>
                    </a:lnTo>
                    <a:lnTo>
                      <a:pt x="369" y="158"/>
                    </a:lnTo>
                    <a:lnTo>
                      <a:pt x="366" y="156"/>
                    </a:lnTo>
                    <a:lnTo>
                      <a:pt x="366" y="153"/>
                    </a:lnTo>
                    <a:lnTo>
                      <a:pt x="369" y="143"/>
                    </a:lnTo>
                    <a:lnTo>
                      <a:pt x="378" y="146"/>
                    </a:lnTo>
                    <a:lnTo>
                      <a:pt x="383" y="146"/>
                    </a:lnTo>
                    <a:lnTo>
                      <a:pt x="384" y="147"/>
                    </a:lnTo>
                    <a:lnTo>
                      <a:pt x="384" y="146"/>
                    </a:lnTo>
                    <a:lnTo>
                      <a:pt x="364" y="139"/>
                    </a:lnTo>
                    <a:lnTo>
                      <a:pt x="363" y="139"/>
                    </a:lnTo>
                    <a:lnTo>
                      <a:pt x="359" y="141"/>
                    </a:lnTo>
                    <a:lnTo>
                      <a:pt x="348" y="144"/>
                    </a:lnTo>
                    <a:lnTo>
                      <a:pt x="346" y="146"/>
                    </a:lnTo>
                    <a:lnTo>
                      <a:pt x="343" y="146"/>
                    </a:lnTo>
                    <a:lnTo>
                      <a:pt x="327" y="143"/>
                    </a:lnTo>
                    <a:lnTo>
                      <a:pt x="311" y="135"/>
                    </a:lnTo>
                    <a:lnTo>
                      <a:pt x="310" y="135"/>
                    </a:lnTo>
                    <a:lnTo>
                      <a:pt x="306" y="128"/>
                    </a:lnTo>
                    <a:lnTo>
                      <a:pt x="304" y="127"/>
                    </a:lnTo>
                    <a:lnTo>
                      <a:pt x="304" y="125"/>
                    </a:lnTo>
                    <a:lnTo>
                      <a:pt x="307" y="122"/>
                    </a:lnTo>
                    <a:lnTo>
                      <a:pt x="309" y="122"/>
                    </a:lnTo>
                    <a:lnTo>
                      <a:pt x="311" y="120"/>
                    </a:lnTo>
                    <a:lnTo>
                      <a:pt x="307" y="115"/>
                    </a:lnTo>
                    <a:lnTo>
                      <a:pt x="303" y="114"/>
                    </a:lnTo>
                    <a:lnTo>
                      <a:pt x="297" y="115"/>
                    </a:lnTo>
                    <a:lnTo>
                      <a:pt x="296" y="117"/>
                    </a:lnTo>
                    <a:lnTo>
                      <a:pt x="293" y="118"/>
                    </a:lnTo>
                    <a:lnTo>
                      <a:pt x="282" y="117"/>
                    </a:lnTo>
                    <a:lnTo>
                      <a:pt x="274" y="107"/>
                    </a:lnTo>
                    <a:lnTo>
                      <a:pt x="261" y="101"/>
                    </a:lnTo>
                    <a:lnTo>
                      <a:pt x="260" y="103"/>
                    </a:lnTo>
                    <a:lnTo>
                      <a:pt x="246" y="103"/>
                    </a:lnTo>
                    <a:lnTo>
                      <a:pt x="230" y="100"/>
                    </a:lnTo>
                    <a:lnTo>
                      <a:pt x="216" y="100"/>
                    </a:lnTo>
                    <a:lnTo>
                      <a:pt x="214" y="97"/>
                    </a:lnTo>
                    <a:lnTo>
                      <a:pt x="211" y="96"/>
                    </a:lnTo>
                    <a:lnTo>
                      <a:pt x="207" y="96"/>
                    </a:lnTo>
                    <a:lnTo>
                      <a:pt x="205" y="94"/>
                    </a:lnTo>
                    <a:lnTo>
                      <a:pt x="189" y="86"/>
                    </a:lnTo>
                    <a:lnTo>
                      <a:pt x="187" y="84"/>
                    </a:lnTo>
                    <a:lnTo>
                      <a:pt x="184" y="83"/>
                    </a:lnTo>
                    <a:lnTo>
                      <a:pt x="183" y="82"/>
                    </a:lnTo>
                    <a:lnTo>
                      <a:pt x="163" y="77"/>
                    </a:lnTo>
                    <a:lnTo>
                      <a:pt x="155" y="77"/>
                    </a:lnTo>
                    <a:lnTo>
                      <a:pt x="149" y="74"/>
                    </a:lnTo>
                    <a:lnTo>
                      <a:pt x="145" y="69"/>
                    </a:lnTo>
                    <a:lnTo>
                      <a:pt x="145" y="68"/>
                    </a:lnTo>
                    <a:lnTo>
                      <a:pt x="140" y="68"/>
                    </a:lnTo>
                    <a:lnTo>
                      <a:pt x="137" y="54"/>
                    </a:lnTo>
                    <a:lnTo>
                      <a:pt x="131" y="38"/>
                    </a:lnTo>
                    <a:lnTo>
                      <a:pt x="129" y="36"/>
                    </a:lnTo>
                    <a:lnTo>
                      <a:pt x="129" y="34"/>
                    </a:lnTo>
                    <a:lnTo>
                      <a:pt x="124" y="33"/>
                    </a:lnTo>
                    <a:lnTo>
                      <a:pt x="117" y="31"/>
                    </a:lnTo>
                    <a:lnTo>
                      <a:pt x="116" y="26"/>
                    </a:lnTo>
                    <a:lnTo>
                      <a:pt x="115" y="24"/>
                    </a:lnTo>
                    <a:lnTo>
                      <a:pt x="110" y="26"/>
                    </a:lnTo>
                    <a:lnTo>
                      <a:pt x="108" y="26"/>
                    </a:lnTo>
                    <a:lnTo>
                      <a:pt x="102" y="29"/>
                    </a:lnTo>
                    <a:lnTo>
                      <a:pt x="101" y="30"/>
                    </a:lnTo>
                    <a:lnTo>
                      <a:pt x="99" y="30"/>
                    </a:lnTo>
                    <a:lnTo>
                      <a:pt x="89" y="40"/>
                    </a:lnTo>
                    <a:lnTo>
                      <a:pt x="86" y="40"/>
                    </a:lnTo>
                    <a:lnTo>
                      <a:pt x="70" y="38"/>
                    </a:lnTo>
                    <a:lnTo>
                      <a:pt x="69" y="38"/>
                    </a:lnTo>
                    <a:lnTo>
                      <a:pt x="69" y="34"/>
                    </a:lnTo>
                    <a:lnTo>
                      <a:pt x="62" y="20"/>
                    </a:lnTo>
                    <a:lnTo>
                      <a:pt x="55" y="13"/>
                    </a:lnTo>
                    <a:lnTo>
                      <a:pt x="53" y="13"/>
                    </a:lnTo>
                    <a:lnTo>
                      <a:pt x="45" y="7"/>
                    </a:lnTo>
                    <a:lnTo>
                      <a:pt x="41" y="5"/>
                    </a:lnTo>
                    <a:lnTo>
                      <a:pt x="36" y="2"/>
                    </a:lnTo>
                    <a:lnTo>
                      <a:pt x="28" y="1"/>
                    </a:lnTo>
                    <a:lnTo>
                      <a:pt x="18" y="1"/>
                    </a:lnTo>
                    <a:lnTo>
                      <a:pt x="15" y="0"/>
                    </a:lnTo>
                    <a:lnTo>
                      <a:pt x="14" y="1"/>
                    </a:lnTo>
                    <a:lnTo>
                      <a:pt x="12" y="1"/>
                    </a:lnTo>
                    <a:lnTo>
                      <a:pt x="9" y="5"/>
                    </a:lnTo>
                    <a:lnTo>
                      <a:pt x="3" y="33"/>
                    </a:lnTo>
                    <a:lnTo>
                      <a:pt x="3" y="40"/>
                    </a:lnTo>
                    <a:lnTo>
                      <a:pt x="6" y="47"/>
                    </a:lnTo>
                    <a:lnTo>
                      <a:pt x="11" y="54"/>
                    </a:lnTo>
                    <a:lnTo>
                      <a:pt x="14" y="55"/>
                    </a:lnTo>
                    <a:lnTo>
                      <a:pt x="14" y="57"/>
                    </a:lnTo>
                    <a:lnTo>
                      <a:pt x="15" y="60"/>
                    </a:lnTo>
                    <a:lnTo>
                      <a:pt x="15" y="68"/>
                    </a:lnTo>
                    <a:lnTo>
                      <a:pt x="14" y="69"/>
                    </a:lnTo>
                    <a:lnTo>
                      <a:pt x="9" y="77"/>
                    </a:lnTo>
                    <a:lnTo>
                      <a:pt x="3" y="83"/>
                    </a:lnTo>
                    <a:lnTo>
                      <a:pt x="3" y="84"/>
                    </a:lnTo>
                    <a:lnTo>
                      <a:pt x="2" y="87"/>
                    </a:lnTo>
                    <a:lnTo>
                      <a:pt x="0" y="89"/>
                    </a:lnTo>
                    <a:lnTo>
                      <a:pt x="0" y="94"/>
                    </a:lnTo>
                    <a:lnTo>
                      <a:pt x="7" y="96"/>
                    </a:lnTo>
                    <a:lnTo>
                      <a:pt x="21" y="100"/>
                    </a:lnTo>
                    <a:lnTo>
                      <a:pt x="34" y="111"/>
                    </a:lnTo>
                    <a:lnTo>
                      <a:pt x="35" y="111"/>
                    </a:lnTo>
                    <a:lnTo>
                      <a:pt x="39" y="112"/>
                    </a:lnTo>
                    <a:lnTo>
                      <a:pt x="41" y="112"/>
                    </a:lnTo>
                    <a:lnTo>
                      <a:pt x="43" y="111"/>
                    </a:lnTo>
                    <a:lnTo>
                      <a:pt x="50" y="111"/>
                    </a:lnTo>
                    <a:lnTo>
                      <a:pt x="56" y="112"/>
                    </a:lnTo>
                    <a:lnTo>
                      <a:pt x="64" y="121"/>
                    </a:lnTo>
                    <a:lnTo>
                      <a:pt x="76" y="127"/>
                    </a:lnTo>
                    <a:lnTo>
                      <a:pt x="84" y="128"/>
                    </a:lnTo>
                    <a:lnTo>
                      <a:pt x="94" y="138"/>
                    </a:lnTo>
                    <a:lnTo>
                      <a:pt x="94" y="139"/>
                    </a:lnTo>
                    <a:lnTo>
                      <a:pt x="96" y="143"/>
                    </a:lnTo>
                    <a:lnTo>
                      <a:pt x="98" y="143"/>
                    </a:lnTo>
                    <a:lnTo>
                      <a:pt x="99" y="146"/>
                    </a:lnTo>
                    <a:lnTo>
                      <a:pt x="106" y="165"/>
                    </a:lnTo>
                    <a:lnTo>
                      <a:pt x="112" y="195"/>
                    </a:lnTo>
                    <a:lnTo>
                      <a:pt x="112" y="199"/>
                    </a:lnTo>
                    <a:lnTo>
                      <a:pt x="113" y="206"/>
                    </a:lnTo>
                    <a:lnTo>
                      <a:pt x="113" y="256"/>
                    </a:lnTo>
                    <a:lnTo>
                      <a:pt x="112" y="262"/>
                    </a:lnTo>
                    <a:lnTo>
                      <a:pt x="112" y="285"/>
                    </a:lnTo>
                    <a:lnTo>
                      <a:pt x="110" y="285"/>
                    </a:lnTo>
                    <a:lnTo>
                      <a:pt x="110" y="287"/>
                    </a:lnTo>
                    <a:lnTo>
                      <a:pt x="109" y="288"/>
                    </a:lnTo>
                    <a:lnTo>
                      <a:pt x="103" y="300"/>
                    </a:lnTo>
                    <a:lnTo>
                      <a:pt x="95" y="309"/>
                    </a:lnTo>
                    <a:lnTo>
                      <a:pt x="95" y="312"/>
                    </a:lnTo>
                    <a:lnTo>
                      <a:pt x="94" y="314"/>
                    </a:lnTo>
                    <a:lnTo>
                      <a:pt x="92" y="314"/>
                    </a:lnTo>
                    <a:lnTo>
                      <a:pt x="91" y="316"/>
                    </a:lnTo>
                    <a:lnTo>
                      <a:pt x="91" y="321"/>
                    </a:lnTo>
                    <a:lnTo>
                      <a:pt x="85" y="321"/>
                    </a:lnTo>
                    <a:lnTo>
                      <a:pt x="78" y="325"/>
                    </a:lnTo>
                    <a:lnTo>
                      <a:pt x="76" y="325"/>
                    </a:lnTo>
                    <a:lnTo>
                      <a:pt x="74" y="326"/>
                    </a:lnTo>
                    <a:lnTo>
                      <a:pt x="59" y="335"/>
                    </a:lnTo>
                    <a:lnTo>
                      <a:pt x="56" y="337"/>
                    </a:lnTo>
                    <a:lnTo>
                      <a:pt x="53" y="347"/>
                    </a:lnTo>
                    <a:lnTo>
                      <a:pt x="53" y="348"/>
                    </a:lnTo>
                    <a:lnTo>
                      <a:pt x="55" y="350"/>
                    </a:lnTo>
                    <a:lnTo>
                      <a:pt x="55" y="348"/>
                    </a:lnTo>
                    <a:lnTo>
                      <a:pt x="56" y="347"/>
                    </a:lnTo>
                    <a:lnTo>
                      <a:pt x="56" y="348"/>
                    </a:lnTo>
                    <a:lnTo>
                      <a:pt x="53" y="361"/>
                    </a:lnTo>
                    <a:lnTo>
                      <a:pt x="59" y="376"/>
                    </a:lnTo>
                    <a:lnTo>
                      <a:pt x="70" y="388"/>
                    </a:lnTo>
                    <a:lnTo>
                      <a:pt x="73" y="389"/>
                    </a:lnTo>
                    <a:lnTo>
                      <a:pt x="82" y="389"/>
                    </a:lnTo>
                    <a:lnTo>
                      <a:pt x="84" y="390"/>
                    </a:lnTo>
                    <a:lnTo>
                      <a:pt x="85" y="390"/>
                    </a:lnTo>
                    <a:lnTo>
                      <a:pt x="86" y="392"/>
                    </a:lnTo>
                    <a:lnTo>
                      <a:pt x="91" y="393"/>
                    </a:lnTo>
                    <a:lnTo>
                      <a:pt x="92" y="393"/>
                    </a:lnTo>
                    <a:lnTo>
                      <a:pt x="92" y="395"/>
                    </a:lnTo>
                    <a:lnTo>
                      <a:pt x="94" y="396"/>
                    </a:lnTo>
                    <a:lnTo>
                      <a:pt x="98" y="414"/>
                    </a:lnTo>
                    <a:lnTo>
                      <a:pt x="98" y="427"/>
                    </a:lnTo>
                    <a:lnTo>
                      <a:pt x="99" y="432"/>
                    </a:lnTo>
                    <a:lnTo>
                      <a:pt x="98" y="438"/>
                    </a:lnTo>
                    <a:lnTo>
                      <a:pt x="98" y="466"/>
                    </a:lnTo>
                    <a:lnTo>
                      <a:pt x="106" y="470"/>
                    </a:lnTo>
                    <a:lnTo>
                      <a:pt x="108" y="473"/>
                    </a:lnTo>
                    <a:lnTo>
                      <a:pt x="113" y="491"/>
                    </a:lnTo>
                    <a:lnTo>
                      <a:pt x="115" y="494"/>
                    </a:lnTo>
                    <a:lnTo>
                      <a:pt x="116" y="499"/>
                    </a:lnTo>
                    <a:lnTo>
                      <a:pt x="116" y="502"/>
                    </a:lnTo>
                    <a:lnTo>
                      <a:pt x="117" y="512"/>
                    </a:lnTo>
                    <a:lnTo>
                      <a:pt x="116" y="570"/>
                    </a:lnTo>
                    <a:lnTo>
                      <a:pt x="115" y="576"/>
                    </a:lnTo>
                    <a:lnTo>
                      <a:pt x="115" y="599"/>
                    </a:lnTo>
                    <a:lnTo>
                      <a:pt x="116" y="608"/>
                    </a:lnTo>
                    <a:lnTo>
                      <a:pt x="117" y="612"/>
                    </a:lnTo>
                    <a:lnTo>
                      <a:pt x="122" y="626"/>
                    </a:lnTo>
                    <a:lnTo>
                      <a:pt x="126" y="635"/>
                    </a:lnTo>
                    <a:lnTo>
                      <a:pt x="126" y="638"/>
                    </a:lnTo>
                    <a:lnTo>
                      <a:pt x="127" y="642"/>
                    </a:lnTo>
                    <a:lnTo>
                      <a:pt x="130" y="646"/>
                    </a:lnTo>
                    <a:lnTo>
                      <a:pt x="134" y="646"/>
                    </a:lnTo>
                    <a:lnTo>
                      <a:pt x="138" y="645"/>
                    </a:lnTo>
                    <a:lnTo>
                      <a:pt x="144" y="645"/>
                    </a:lnTo>
                    <a:lnTo>
                      <a:pt x="144" y="646"/>
                    </a:lnTo>
                    <a:lnTo>
                      <a:pt x="145" y="647"/>
                    </a:lnTo>
                    <a:lnTo>
                      <a:pt x="151" y="650"/>
                    </a:lnTo>
                    <a:lnTo>
                      <a:pt x="151" y="646"/>
                    </a:lnTo>
                    <a:lnTo>
                      <a:pt x="152" y="643"/>
                    </a:lnTo>
                    <a:lnTo>
                      <a:pt x="152" y="640"/>
                    </a:lnTo>
                    <a:lnTo>
                      <a:pt x="154" y="64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01" name="Freeform 3545">
                <a:extLst>
                  <a:ext uri="{FF2B5EF4-FFF2-40B4-BE49-F238E27FC236}">
                    <a16:creationId xmlns:a16="http://schemas.microsoft.com/office/drawing/2014/main" id="{0DE798F0-AC7F-4106-C7BA-42992399DD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7" y="621"/>
                <a:ext cx="0" cy="1"/>
              </a:xfrm>
              <a:custGeom>
                <a:avLst/>
                <a:gdLst>
                  <a:gd name="T0" fmla="*/ 0 w 2"/>
                  <a:gd name="T1" fmla="*/ 3 h 3"/>
                  <a:gd name="T2" fmla="*/ 1 w 2"/>
                  <a:gd name="T3" fmla="*/ 2 h 3"/>
                  <a:gd name="T4" fmla="*/ 2 w 2"/>
                  <a:gd name="T5" fmla="*/ 2 h 3"/>
                  <a:gd name="T6" fmla="*/ 1 w 2"/>
                  <a:gd name="T7" fmla="*/ 0 h 3"/>
                  <a:gd name="T8" fmla="*/ 0 w 2"/>
                  <a:gd name="T9" fmla="*/ 0 h 3"/>
                  <a:gd name="T10" fmla="*/ 0 w 2"/>
                  <a:gd name="T11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1" y="2"/>
                    </a:lnTo>
                    <a:lnTo>
                      <a:pt x="2" y="2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02" name="Freeform 3546">
                <a:extLst>
                  <a:ext uri="{FF2B5EF4-FFF2-40B4-BE49-F238E27FC236}">
                    <a16:creationId xmlns:a16="http://schemas.microsoft.com/office/drawing/2014/main" id="{1AA27FE5-2909-50C1-33EC-A791D92EE4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0" y="748"/>
                <a:ext cx="9" cy="6"/>
              </a:xfrm>
              <a:custGeom>
                <a:avLst/>
                <a:gdLst>
                  <a:gd name="T0" fmla="*/ 0 w 35"/>
                  <a:gd name="T1" fmla="*/ 7 h 23"/>
                  <a:gd name="T2" fmla="*/ 1 w 35"/>
                  <a:gd name="T3" fmla="*/ 6 h 23"/>
                  <a:gd name="T4" fmla="*/ 5 w 35"/>
                  <a:gd name="T5" fmla="*/ 3 h 23"/>
                  <a:gd name="T6" fmla="*/ 18 w 35"/>
                  <a:gd name="T7" fmla="*/ 0 h 23"/>
                  <a:gd name="T8" fmla="*/ 19 w 35"/>
                  <a:gd name="T9" fmla="*/ 3 h 23"/>
                  <a:gd name="T10" fmla="*/ 19 w 35"/>
                  <a:gd name="T11" fmla="*/ 9 h 23"/>
                  <a:gd name="T12" fmla="*/ 25 w 35"/>
                  <a:gd name="T13" fmla="*/ 13 h 23"/>
                  <a:gd name="T14" fmla="*/ 30 w 35"/>
                  <a:gd name="T15" fmla="*/ 13 h 23"/>
                  <a:gd name="T16" fmla="*/ 33 w 35"/>
                  <a:gd name="T17" fmla="*/ 14 h 23"/>
                  <a:gd name="T18" fmla="*/ 33 w 35"/>
                  <a:gd name="T19" fmla="*/ 16 h 23"/>
                  <a:gd name="T20" fmla="*/ 35 w 35"/>
                  <a:gd name="T21" fmla="*/ 19 h 23"/>
                  <a:gd name="T22" fmla="*/ 35 w 35"/>
                  <a:gd name="T23" fmla="*/ 21 h 23"/>
                  <a:gd name="T24" fmla="*/ 33 w 35"/>
                  <a:gd name="T25" fmla="*/ 23 h 23"/>
                  <a:gd name="T26" fmla="*/ 33 w 35"/>
                  <a:gd name="T27" fmla="*/ 21 h 23"/>
                  <a:gd name="T28" fmla="*/ 15 w 35"/>
                  <a:gd name="T29" fmla="*/ 10 h 23"/>
                  <a:gd name="T30" fmla="*/ 14 w 35"/>
                  <a:gd name="T31" fmla="*/ 10 h 23"/>
                  <a:gd name="T32" fmla="*/ 11 w 35"/>
                  <a:gd name="T33" fmla="*/ 12 h 23"/>
                  <a:gd name="T34" fmla="*/ 9 w 35"/>
                  <a:gd name="T35" fmla="*/ 12 h 23"/>
                  <a:gd name="T36" fmla="*/ 7 w 35"/>
                  <a:gd name="T37" fmla="*/ 10 h 23"/>
                  <a:gd name="T38" fmla="*/ 4 w 35"/>
                  <a:gd name="T39" fmla="*/ 7 h 23"/>
                  <a:gd name="T40" fmla="*/ 0 w 35"/>
                  <a:gd name="T41" fmla="*/ 7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5" h="23">
                    <a:moveTo>
                      <a:pt x="0" y="7"/>
                    </a:moveTo>
                    <a:lnTo>
                      <a:pt x="1" y="6"/>
                    </a:lnTo>
                    <a:lnTo>
                      <a:pt x="5" y="3"/>
                    </a:lnTo>
                    <a:lnTo>
                      <a:pt x="18" y="0"/>
                    </a:lnTo>
                    <a:lnTo>
                      <a:pt x="19" y="3"/>
                    </a:lnTo>
                    <a:lnTo>
                      <a:pt x="19" y="9"/>
                    </a:lnTo>
                    <a:lnTo>
                      <a:pt x="25" y="13"/>
                    </a:lnTo>
                    <a:lnTo>
                      <a:pt x="30" y="13"/>
                    </a:lnTo>
                    <a:lnTo>
                      <a:pt x="33" y="14"/>
                    </a:lnTo>
                    <a:lnTo>
                      <a:pt x="33" y="16"/>
                    </a:lnTo>
                    <a:lnTo>
                      <a:pt x="35" y="19"/>
                    </a:lnTo>
                    <a:lnTo>
                      <a:pt x="35" y="21"/>
                    </a:lnTo>
                    <a:lnTo>
                      <a:pt x="33" y="23"/>
                    </a:lnTo>
                    <a:lnTo>
                      <a:pt x="33" y="21"/>
                    </a:lnTo>
                    <a:lnTo>
                      <a:pt x="15" y="10"/>
                    </a:lnTo>
                    <a:lnTo>
                      <a:pt x="14" y="10"/>
                    </a:lnTo>
                    <a:lnTo>
                      <a:pt x="11" y="12"/>
                    </a:lnTo>
                    <a:lnTo>
                      <a:pt x="9" y="12"/>
                    </a:lnTo>
                    <a:lnTo>
                      <a:pt x="7" y="10"/>
                    </a:lnTo>
                    <a:lnTo>
                      <a:pt x="4" y="7"/>
                    </a:lnTo>
                    <a:lnTo>
                      <a:pt x="0" y="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03" name="Freeform 3547">
                <a:extLst>
                  <a:ext uri="{FF2B5EF4-FFF2-40B4-BE49-F238E27FC236}">
                    <a16:creationId xmlns:a16="http://schemas.microsoft.com/office/drawing/2014/main" id="{57F84B6D-59F3-BAA9-3B26-5D1D81E8A5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5" y="711"/>
                <a:ext cx="64" cy="49"/>
              </a:xfrm>
              <a:custGeom>
                <a:avLst/>
                <a:gdLst>
                  <a:gd name="T0" fmla="*/ 248 w 254"/>
                  <a:gd name="T1" fmla="*/ 3 h 196"/>
                  <a:gd name="T2" fmla="*/ 250 w 254"/>
                  <a:gd name="T3" fmla="*/ 6 h 196"/>
                  <a:gd name="T4" fmla="*/ 254 w 254"/>
                  <a:gd name="T5" fmla="*/ 14 h 196"/>
                  <a:gd name="T6" fmla="*/ 234 w 254"/>
                  <a:gd name="T7" fmla="*/ 20 h 196"/>
                  <a:gd name="T8" fmla="*/ 211 w 254"/>
                  <a:gd name="T9" fmla="*/ 42 h 196"/>
                  <a:gd name="T10" fmla="*/ 201 w 254"/>
                  <a:gd name="T11" fmla="*/ 38 h 196"/>
                  <a:gd name="T12" fmla="*/ 188 w 254"/>
                  <a:gd name="T13" fmla="*/ 49 h 196"/>
                  <a:gd name="T14" fmla="*/ 180 w 254"/>
                  <a:gd name="T15" fmla="*/ 55 h 196"/>
                  <a:gd name="T16" fmla="*/ 177 w 254"/>
                  <a:gd name="T17" fmla="*/ 56 h 196"/>
                  <a:gd name="T18" fmla="*/ 188 w 254"/>
                  <a:gd name="T19" fmla="*/ 80 h 196"/>
                  <a:gd name="T20" fmla="*/ 181 w 254"/>
                  <a:gd name="T21" fmla="*/ 81 h 196"/>
                  <a:gd name="T22" fmla="*/ 180 w 254"/>
                  <a:gd name="T23" fmla="*/ 90 h 196"/>
                  <a:gd name="T24" fmla="*/ 165 w 254"/>
                  <a:gd name="T25" fmla="*/ 88 h 196"/>
                  <a:gd name="T26" fmla="*/ 148 w 254"/>
                  <a:gd name="T27" fmla="*/ 84 h 196"/>
                  <a:gd name="T28" fmla="*/ 126 w 254"/>
                  <a:gd name="T29" fmla="*/ 95 h 196"/>
                  <a:gd name="T30" fmla="*/ 123 w 254"/>
                  <a:gd name="T31" fmla="*/ 95 h 196"/>
                  <a:gd name="T32" fmla="*/ 99 w 254"/>
                  <a:gd name="T33" fmla="*/ 84 h 196"/>
                  <a:gd name="T34" fmla="*/ 91 w 254"/>
                  <a:gd name="T35" fmla="*/ 70 h 196"/>
                  <a:gd name="T36" fmla="*/ 81 w 254"/>
                  <a:gd name="T37" fmla="*/ 67 h 196"/>
                  <a:gd name="T38" fmla="*/ 71 w 254"/>
                  <a:gd name="T39" fmla="*/ 73 h 196"/>
                  <a:gd name="T40" fmla="*/ 68 w 254"/>
                  <a:gd name="T41" fmla="*/ 74 h 196"/>
                  <a:gd name="T42" fmla="*/ 63 w 254"/>
                  <a:gd name="T43" fmla="*/ 70 h 196"/>
                  <a:gd name="T44" fmla="*/ 61 w 254"/>
                  <a:gd name="T45" fmla="*/ 67 h 196"/>
                  <a:gd name="T46" fmla="*/ 49 w 254"/>
                  <a:gd name="T47" fmla="*/ 84 h 196"/>
                  <a:gd name="T48" fmla="*/ 47 w 254"/>
                  <a:gd name="T49" fmla="*/ 95 h 196"/>
                  <a:gd name="T50" fmla="*/ 46 w 254"/>
                  <a:gd name="T51" fmla="*/ 101 h 196"/>
                  <a:gd name="T52" fmla="*/ 45 w 254"/>
                  <a:gd name="T53" fmla="*/ 107 h 196"/>
                  <a:gd name="T54" fmla="*/ 33 w 254"/>
                  <a:gd name="T55" fmla="*/ 126 h 196"/>
                  <a:gd name="T56" fmla="*/ 24 w 254"/>
                  <a:gd name="T57" fmla="*/ 127 h 196"/>
                  <a:gd name="T58" fmla="*/ 15 w 254"/>
                  <a:gd name="T59" fmla="*/ 160 h 196"/>
                  <a:gd name="T60" fmla="*/ 9 w 254"/>
                  <a:gd name="T61" fmla="*/ 165 h 196"/>
                  <a:gd name="T62" fmla="*/ 4 w 254"/>
                  <a:gd name="T63" fmla="*/ 171 h 196"/>
                  <a:gd name="T64" fmla="*/ 1 w 254"/>
                  <a:gd name="T65" fmla="*/ 194 h 196"/>
                  <a:gd name="T66" fmla="*/ 0 w 254"/>
                  <a:gd name="T67" fmla="*/ 196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54" h="196">
                    <a:moveTo>
                      <a:pt x="253" y="0"/>
                    </a:moveTo>
                    <a:lnTo>
                      <a:pt x="248" y="3"/>
                    </a:lnTo>
                    <a:lnTo>
                      <a:pt x="248" y="4"/>
                    </a:lnTo>
                    <a:lnTo>
                      <a:pt x="250" y="6"/>
                    </a:lnTo>
                    <a:lnTo>
                      <a:pt x="254" y="13"/>
                    </a:lnTo>
                    <a:lnTo>
                      <a:pt x="254" y="14"/>
                    </a:lnTo>
                    <a:lnTo>
                      <a:pt x="246" y="20"/>
                    </a:lnTo>
                    <a:lnTo>
                      <a:pt x="234" y="20"/>
                    </a:lnTo>
                    <a:lnTo>
                      <a:pt x="218" y="38"/>
                    </a:lnTo>
                    <a:lnTo>
                      <a:pt x="211" y="42"/>
                    </a:lnTo>
                    <a:lnTo>
                      <a:pt x="203" y="40"/>
                    </a:lnTo>
                    <a:lnTo>
                      <a:pt x="201" y="38"/>
                    </a:lnTo>
                    <a:lnTo>
                      <a:pt x="198" y="38"/>
                    </a:lnTo>
                    <a:lnTo>
                      <a:pt x="188" y="49"/>
                    </a:lnTo>
                    <a:lnTo>
                      <a:pt x="184" y="51"/>
                    </a:lnTo>
                    <a:lnTo>
                      <a:pt x="180" y="55"/>
                    </a:lnTo>
                    <a:lnTo>
                      <a:pt x="179" y="55"/>
                    </a:lnTo>
                    <a:lnTo>
                      <a:pt x="177" y="56"/>
                    </a:lnTo>
                    <a:lnTo>
                      <a:pt x="176" y="60"/>
                    </a:lnTo>
                    <a:lnTo>
                      <a:pt x="188" y="80"/>
                    </a:lnTo>
                    <a:lnTo>
                      <a:pt x="183" y="80"/>
                    </a:lnTo>
                    <a:lnTo>
                      <a:pt x="181" y="81"/>
                    </a:lnTo>
                    <a:lnTo>
                      <a:pt x="180" y="84"/>
                    </a:lnTo>
                    <a:lnTo>
                      <a:pt x="180" y="90"/>
                    </a:lnTo>
                    <a:lnTo>
                      <a:pt x="176" y="90"/>
                    </a:lnTo>
                    <a:lnTo>
                      <a:pt x="165" y="88"/>
                    </a:lnTo>
                    <a:lnTo>
                      <a:pt x="160" y="85"/>
                    </a:lnTo>
                    <a:lnTo>
                      <a:pt x="148" y="84"/>
                    </a:lnTo>
                    <a:lnTo>
                      <a:pt x="136" y="88"/>
                    </a:lnTo>
                    <a:lnTo>
                      <a:pt x="126" y="95"/>
                    </a:lnTo>
                    <a:lnTo>
                      <a:pt x="124" y="97"/>
                    </a:lnTo>
                    <a:lnTo>
                      <a:pt x="123" y="95"/>
                    </a:lnTo>
                    <a:lnTo>
                      <a:pt x="107" y="90"/>
                    </a:lnTo>
                    <a:lnTo>
                      <a:pt x="99" y="84"/>
                    </a:lnTo>
                    <a:lnTo>
                      <a:pt x="99" y="83"/>
                    </a:lnTo>
                    <a:lnTo>
                      <a:pt x="91" y="70"/>
                    </a:lnTo>
                    <a:lnTo>
                      <a:pt x="84" y="67"/>
                    </a:lnTo>
                    <a:lnTo>
                      <a:pt x="81" y="67"/>
                    </a:lnTo>
                    <a:lnTo>
                      <a:pt x="81" y="69"/>
                    </a:lnTo>
                    <a:lnTo>
                      <a:pt x="71" y="73"/>
                    </a:lnTo>
                    <a:lnTo>
                      <a:pt x="70" y="73"/>
                    </a:lnTo>
                    <a:lnTo>
                      <a:pt x="68" y="74"/>
                    </a:lnTo>
                    <a:lnTo>
                      <a:pt x="66" y="71"/>
                    </a:lnTo>
                    <a:lnTo>
                      <a:pt x="63" y="70"/>
                    </a:lnTo>
                    <a:lnTo>
                      <a:pt x="61" y="69"/>
                    </a:lnTo>
                    <a:lnTo>
                      <a:pt x="61" y="67"/>
                    </a:lnTo>
                    <a:lnTo>
                      <a:pt x="56" y="73"/>
                    </a:lnTo>
                    <a:lnTo>
                      <a:pt x="49" y="84"/>
                    </a:lnTo>
                    <a:lnTo>
                      <a:pt x="46" y="93"/>
                    </a:lnTo>
                    <a:lnTo>
                      <a:pt x="47" y="95"/>
                    </a:lnTo>
                    <a:lnTo>
                      <a:pt x="47" y="98"/>
                    </a:lnTo>
                    <a:lnTo>
                      <a:pt x="46" y="101"/>
                    </a:lnTo>
                    <a:lnTo>
                      <a:pt x="46" y="102"/>
                    </a:lnTo>
                    <a:lnTo>
                      <a:pt x="45" y="107"/>
                    </a:lnTo>
                    <a:lnTo>
                      <a:pt x="35" y="126"/>
                    </a:lnTo>
                    <a:lnTo>
                      <a:pt x="33" y="126"/>
                    </a:lnTo>
                    <a:lnTo>
                      <a:pt x="31" y="127"/>
                    </a:lnTo>
                    <a:lnTo>
                      <a:pt x="24" y="127"/>
                    </a:lnTo>
                    <a:lnTo>
                      <a:pt x="22" y="153"/>
                    </a:lnTo>
                    <a:lnTo>
                      <a:pt x="15" y="160"/>
                    </a:lnTo>
                    <a:lnTo>
                      <a:pt x="15" y="161"/>
                    </a:lnTo>
                    <a:lnTo>
                      <a:pt x="9" y="165"/>
                    </a:lnTo>
                    <a:lnTo>
                      <a:pt x="4" y="169"/>
                    </a:lnTo>
                    <a:lnTo>
                      <a:pt x="4" y="171"/>
                    </a:lnTo>
                    <a:lnTo>
                      <a:pt x="1" y="193"/>
                    </a:lnTo>
                    <a:lnTo>
                      <a:pt x="1" y="194"/>
                    </a:lnTo>
                    <a:lnTo>
                      <a:pt x="3" y="196"/>
                    </a:lnTo>
                    <a:lnTo>
                      <a:pt x="0" y="19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04" name="Freeform 3548">
                <a:extLst>
                  <a:ext uri="{FF2B5EF4-FFF2-40B4-BE49-F238E27FC236}">
                    <a16:creationId xmlns:a16="http://schemas.microsoft.com/office/drawing/2014/main" id="{E9DBEB59-69E5-B581-2DB3-27DACD449B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9" y="711"/>
                <a:ext cx="36" cy="59"/>
              </a:xfrm>
              <a:custGeom>
                <a:avLst/>
                <a:gdLst>
                  <a:gd name="T0" fmla="*/ 144 w 144"/>
                  <a:gd name="T1" fmla="*/ 235 h 236"/>
                  <a:gd name="T2" fmla="*/ 125 w 144"/>
                  <a:gd name="T3" fmla="*/ 236 h 236"/>
                  <a:gd name="T4" fmla="*/ 125 w 144"/>
                  <a:gd name="T5" fmla="*/ 232 h 236"/>
                  <a:gd name="T6" fmla="*/ 124 w 144"/>
                  <a:gd name="T7" fmla="*/ 231 h 236"/>
                  <a:gd name="T8" fmla="*/ 124 w 144"/>
                  <a:gd name="T9" fmla="*/ 229 h 236"/>
                  <a:gd name="T10" fmla="*/ 123 w 144"/>
                  <a:gd name="T11" fmla="*/ 229 h 236"/>
                  <a:gd name="T12" fmla="*/ 104 w 144"/>
                  <a:gd name="T13" fmla="*/ 221 h 236"/>
                  <a:gd name="T14" fmla="*/ 100 w 144"/>
                  <a:gd name="T15" fmla="*/ 217 h 236"/>
                  <a:gd name="T16" fmla="*/ 94 w 144"/>
                  <a:gd name="T17" fmla="*/ 213 h 236"/>
                  <a:gd name="T18" fmla="*/ 78 w 144"/>
                  <a:gd name="T19" fmla="*/ 215 h 236"/>
                  <a:gd name="T20" fmla="*/ 78 w 144"/>
                  <a:gd name="T21" fmla="*/ 211 h 236"/>
                  <a:gd name="T22" fmla="*/ 84 w 144"/>
                  <a:gd name="T23" fmla="*/ 190 h 236"/>
                  <a:gd name="T24" fmla="*/ 92 w 144"/>
                  <a:gd name="T25" fmla="*/ 183 h 236"/>
                  <a:gd name="T26" fmla="*/ 94 w 144"/>
                  <a:gd name="T27" fmla="*/ 179 h 236"/>
                  <a:gd name="T28" fmla="*/ 97 w 144"/>
                  <a:gd name="T29" fmla="*/ 176 h 236"/>
                  <a:gd name="T30" fmla="*/ 99 w 144"/>
                  <a:gd name="T31" fmla="*/ 174 h 236"/>
                  <a:gd name="T32" fmla="*/ 99 w 144"/>
                  <a:gd name="T33" fmla="*/ 168 h 236"/>
                  <a:gd name="T34" fmla="*/ 94 w 144"/>
                  <a:gd name="T35" fmla="*/ 140 h 236"/>
                  <a:gd name="T36" fmla="*/ 93 w 144"/>
                  <a:gd name="T37" fmla="*/ 138 h 236"/>
                  <a:gd name="T38" fmla="*/ 81 w 144"/>
                  <a:gd name="T39" fmla="*/ 114 h 236"/>
                  <a:gd name="T40" fmla="*/ 71 w 144"/>
                  <a:gd name="T41" fmla="*/ 101 h 236"/>
                  <a:gd name="T42" fmla="*/ 70 w 144"/>
                  <a:gd name="T43" fmla="*/ 98 h 236"/>
                  <a:gd name="T44" fmla="*/ 70 w 144"/>
                  <a:gd name="T45" fmla="*/ 97 h 236"/>
                  <a:gd name="T46" fmla="*/ 68 w 144"/>
                  <a:gd name="T47" fmla="*/ 97 h 236"/>
                  <a:gd name="T48" fmla="*/ 63 w 144"/>
                  <a:gd name="T49" fmla="*/ 87 h 236"/>
                  <a:gd name="T50" fmla="*/ 61 w 144"/>
                  <a:gd name="T51" fmla="*/ 87 h 236"/>
                  <a:gd name="T52" fmla="*/ 60 w 144"/>
                  <a:gd name="T53" fmla="*/ 85 h 236"/>
                  <a:gd name="T54" fmla="*/ 46 w 144"/>
                  <a:gd name="T55" fmla="*/ 66 h 236"/>
                  <a:gd name="T56" fmla="*/ 44 w 144"/>
                  <a:gd name="T57" fmla="*/ 64 h 236"/>
                  <a:gd name="T58" fmla="*/ 33 w 144"/>
                  <a:gd name="T59" fmla="*/ 49 h 236"/>
                  <a:gd name="T60" fmla="*/ 30 w 144"/>
                  <a:gd name="T61" fmla="*/ 44 h 236"/>
                  <a:gd name="T62" fmla="*/ 27 w 144"/>
                  <a:gd name="T63" fmla="*/ 40 h 236"/>
                  <a:gd name="T64" fmla="*/ 26 w 144"/>
                  <a:gd name="T65" fmla="*/ 37 h 236"/>
                  <a:gd name="T66" fmla="*/ 23 w 144"/>
                  <a:gd name="T67" fmla="*/ 34 h 236"/>
                  <a:gd name="T68" fmla="*/ 10 w 144"/>
                  <a:gd name="T69" fmla="*/ 13 h 236"/>
                  <a:gd name="T70" fmla="*/ 0 w 144"/>
                  <a:gd name="T71" fmla="*/ 0 h 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44" h="236">
                    <a:moveTo>
                      <a:pt x="144" y="235"/>
                    </a:moveTo>
                    <a:lnTo>
                      <a:pt x="125" y="236"/>
                    </a:lnTo>
                    <a:lnTo>
                      <a:pt x="125" y="232"/>
                    </a:lnTo>
                    <a:lnTo>
                      <a:pt x="124" y="231"/>
                    </a:lnTo>
                    <a:lnTo>
                      <a:pt x="124" y="229"/>
                    </a:lnTo>
                    <a:lnTo>
                      <a:pt x="123" y="229"/>
                    </a:lnTo>
                    <a:lnTo>
                      <a:pt x="104" y="221"/>
                    </a:lnTo>
                    <a:lnTo>
                      <a:pt x="100" y="217"/>
                    </a:lnTo>
                    <a:lnTo>
                      <a:pt x="94" y="213"/>
                    </a:lnTo>
                    <a:lnTo>
                      <a:pt x="78" y="215"/>
                    </a:lnTo>
                    <a:lnTo>
                      <a:pt x="78" y="211"/>
                    </a:lnTo>
                    <a:lnTo>
                      <a:pt x="84" y="190"/>
                    </a:lnTo>
                    <a:lnTo>
                      <a:pt x="92" y="183"/>
                    </a:lnTo>
                    <a:lnTo>
                      <a:pt x="94" y="179"/>
                    </a:lnTo>
                    <a:lnTo>
                      <a:pt x="97" y="176"/>
                    </a:lnTo>
                    <a:lnTo>
                      <a:pt x="99" y="174"/>
                    </a:lnTo>
                    <a:lnTo>
                      <a:pt x="99" y="168"/>
                    </a:lnTo>
                    <a:lnTo>
                      <a:pt x="94" y="140"/>
                    </a:lnTo>
                    <a:lnTo>
                      <a:pt x="93" y="138"/>
                    </a:lnTo>
                    <a:lnTo>
                      <a:pt x="81" y="114"/>
                    </a:lnTo>
                    <a:lnTo>
                      <a:pt x="71" y="101"/>
                    </a:lnTo>
                    <a:lnTo>
                      <a:pt x="70" y="98"/>
                    </a:lnTo>
                    <a:lnTo>
                      <a:pt x="70" y="97"/>
                    </a:lnTo>
                    <a:lnTo>
                      <a:pt x="68" y="97"/>
                    </a:lnTo>
                    <a:lnTo>
                      <a:pt x="63" y="87"/>
                    </a:lnTo>
                    <a:lnTo>
                      <a:pt x="61" y="87"/>
                    </a:lnTo>
                    <a:lnTo>
                      <a:pt x="60" y="85"/>
                    </a:lnTo>
                    <a:lnTo>
                      <a:pt x="46" y="66"/>
                    </a:lnTo>
                    <a:lnTo>
                      <a:pt x="44" y="64"/>
                    </a:lnTo>
                    <a:lnTo>
                      <a:pt x="33" y="49"/>
                    </a:lnTo>
                    <a:lnTo>
                      <a:pt x="30" y="44"/>
                    </a:lnTo>
                    <a:lnTo>
                      <a:pt x="27" y="40"/>
                    </a:lnTo>
                    <a:lnTo>
                      <a:pt x="26" y="37"/>
                    </a:lnTo>
                    <a:lnTo>
                      <a:pt x="23" y="34"/>
                    </a:lnTo>
                    <a:lnTo>
                      <a:pt x="10" y="13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05" name="Freeform 3549">
                <a:extLst>
                  <a:ext uri="{FF2B5EF4-FFF2-40B4-BE49-F238E27FC236}">
                    <a16:creationId xmlns:a16="http://schemas.microsoft.com/office/drawing/2014/main" id="{FC593AF9-3AB9-FB57-AFCA-B87A6AACA6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5" y="753"/>
                <a:ext cx="97" cy="23"/>
              </a:xfrm>
              <a:custGeom>
                <a:avLst/>
                <a:gdLst>
                  <a:gd name="T0" fmla="*/ 388 w 388"/>
                  <a:gd name="T1" fmla="*/ 90 h 90"/>
                  <a:gd name="T2" fmla="*/ 379 w 388"/>
                  <a:gd name="T3" fmla="*/ 90 h 90"/>
                  <a:gd name="T4" fmla="*/ 344 w 388"/>
                  <a:gd name="T5" fmla="*/ 80 h 90"/>
                  <a:gd name="T6" fmla="*/ 341 w 388"/>
                  <a:gd name="T7" fmla="*/ 78 h 90"/>
                  <a:gd name="T8" fmla="*/ 332 w 388"/>
                  <a:gd name="T9" fmla="*/ 77 h 90"/>
                  <a:gd name="T10" fmla="*/ 315 w 388"/>
                  <a:gd name="T11" fmla="*/ 70 h 90"/>
                  <a:gd name="T12" fmla="*/ 314 w 388"/>
                  <a:gd name="T13" fmla="*/ 68 h 90"/>
                  <a:gd name="T14" fmla="*/ 305 w 388"/>
                  <a:gd name="T15" fmla="*/ 66 h 90"/>
                  <a:gd name="T16" fmla="*/ 304 w 388"/>
                  <a:gd name="T17" fmla="*/ 64 h 90"/>
                  <a:gd name="T18" fmla="*/ 300 w 388"/>
                  <a:gd name="T19" fmla="*/ 63 h 90"/>
                  <a:gd name="T20" fmla="*/ 255 w 388"/>
                  <a:gd name="T21" fmla="*/ 37 h 90"/>
                  <a:gd name="T22" fmla="*/ 245 w 388"/>
                  <a:gd name="T23" fmla="*/ 28 h 90"/>
                  <a:gd name="T24" fmla="*/ 238 w 388"/>
                  <a:gd name="T25" fmla="*/ 17 h 90"/>
                  <a:gd name="T26" fmla="*/ 234 w 388"/>
                  <a:gd name="T27" fmla="*/ 13 h 90"/>
                  <a:gd name="T28" fmla="*/ 230 w 388"/>
                  <a:gd name="T29" fmla="*/ 13 h 90"/>
                  <a:gd name="T30" fmla="*/ 228 w 388"/>
                  <a:gd name="T31" fmla="*/ 11 h 90"/>
                  <a:gd name="T32" fmla="*/ 216 w 388"/>
                  <a:gd name="T33" fmla="*/ 7 h 90"/>
                  <a:gd name="T34" fmla="*/ 213 w 388"/>
                  <a:gd name="T35" fmla="*/ 7 h 90"/>
                  <a:gd name="T36" fmla="*/ 201 w 388"/>
                  <a:gd name="T37" fmla="*/ 4 h 90"/>
                  <a:gd name="T38" fmla="*/ 191 w 388"/>
                  <a:gd name="T39" fmla="*/ 4 h 90"/>
                  <a:gd name="T40" fmla="*/ 189 w 388"/>
                  <a:gd name="T41" fmla="*/ 3 h 90"/>
                  <a:gd name="T42" fmla="*/ 161 w 388"/>
                  <a:gd name="T43" fmla="*/ 3 h 90"/>
                  <a:gd name="T44" fmla="*/ 159 w 388"/>
                  <a:gd name="T45" fmla="*/ 0 h 90"/>
                  <a:gd name="T46" fmla="*/ 157 w 388"/>
                  <a:gd name="T47" fmla="*/ 0 h 90"/>
                  <a:gd name="T48" fmla="*/ 146 w 388"/>
                  <a:gd name="T49" fmla="*/ 3 h 90"/>
                  <a:gd name="T50" fmla="*/ 125 w 388"/>
                  <a:gd name="T51" fmla="*/ 4 h 90"/>
                  <a:gd name="T52" fmla="*/ 121 w 388"/>
                  <a:gd name="T53" fmla="*/ 6 h 90"/>
                  <a:gd name="T54" fmla="*/ 118 w 388"/>
                  <a:gd name="T55" fmla="*/ 6 h 90"/>
                  <a:gd name="T56" fmla="*/ 115 w 388"/>
                  <a:gd name="T57" fmla="*/ 7 h 90"/>
                  <a:gd name="T58" fmla="*/ 114 w 388"/>
                  <a:gd name="T59" fmla="*/ 7 h 90"/>
                  <a:gd name="T60" fmla="*/ 113 w 388"/>
                  <a:gd name="T61" fmla="*/ 8 h 90"/>
                  <a:gd name="T62" fmla="*/ 108 w 388"/>
                  <a:gd name="T63" fmla="*/ 11 h 90"/>
                  <a:gd name="T64" fmla="*/ 85 w 388"/>
                  <a:gd name="T65" fmla="*/ 11 h 90"/>
                  <a:gd name="T66" fmla="*/ 76 w 388"/>
                  <a:gd name="T67" fmla="*/ 7 h 90"/>
                  <a:gd name="T68" fmla="*/ 61 w 388"/>
                  <a:gd name="T69" fmla="*/ 7 h 90"/>
                  <a:gd name="T70" fmla="*/ 54 w 388"/>
                  <a:gd name="T71" fmla="*/ 10 h 90"/>
                  <a:gd name="T72" fmla="*/ 53 w 388"/>
                  <a:gd name="T73" fmla="*/ 10 h 90"/>
                  <a:gd name="T74" fmla="*/ 51 w 388"/>
                  <a:gd name="T75" fmla="*/ 11 h 90"/>
                  <a:gd name="T76" fmla="*/ 41 w 388"/>
                  <a:gd name="T77" fmla="*/ 18 h 90"/>
                  <a:gd name="T78" fmla="*/ 40 w 388"/>
                  <a:gd name="T79" fmla="*/ 21 h 90"/>
                  <a:gd name="T80" fmla="*/ 7 w 388"/>
                  <a:gd name="T81" fmla="*/ 56 h 90"/>
                  <a:gd name="T82" fmla="*/ 2 w 388"/>
                  <a:gd name="T83" fmla="*/ 66 h 90"/>
                  <a:gd name="T84" fmla="*/ 4 w 388"/>
                  <a:gd name="T85" fmla="*/ 68 h 90"/>
                  <a:gd name="T86" fmla="*/ 4 w 388"/>
                  <a:gd name="T87" fmla="*/ 71 h 90"/>
                  <a:gd name="T88" fmla="*/ 5 w 388"/>
                  <a:gd name="T89" fmla="*/ 74 h 90"/>
                  <a:gd name="T90" fmla="*/ 1 w 388"/>
                  <a:gd name="T91" fmla="*/ 67 h 90"/>
                  <a:gd name="T92" fmla="*/ 0 w 388"/>
                  <a:gd name="T93" fmla="*/ 67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388" h="90">
                    <a:moveTo>
                      <a:pt x="388" y="90"/>
                    </a:moveTo>
                    <a:lnTo>
                      <a:pt x="379" y="90"/>
                    </a:lnTo>
                    <a:lnTo>
                      <a:pt x="344" y="80"/>
                    </a:lnTo>
                    <a:lnTo>
                      <a:pt x="341" y="78"/>
                    </a:lnTo>
                    <a:lnTo>
                      <a:pt x="332" y="77"/>
                    </a:lnTo>
                    <a:lnTo>
                      <a:pt x="315" y="70"/>
                    </a:lnTo>
                    <a:lnTo>
                      <a:pt x="314" y="68"/>
                    </a:lnTo>
                    <a:lnTo>
                      <a:pt x="305" y="66"/>
                    </a:lnTo>
                    <a:lnTo>
                      <a:pt x="304" y="64"/>
                    </a:lnTo>
                    <a:lnTo>
                      <a:pt x="300" y="63"/>
                    </a:lnTo>
                    <a:lnTo>
                      <a:pt x="255" y="37"/>
                    </a:lnTo>
                    <a:lnTo>
                      <a:pt x="245" y="28"/>
                    </a:lnTo>
                    <a:lnTo>
                      <a:pt x="238" y="17"/>
                    </a:lnTo>
                    <a:lnTo>
                      <a:pt x="234" y="13"/>
                    </a:lnTo>
                    <a:lnTo>
                      <a:pt x="230" y="13"/>
                    </a:lnTo>
                    <a:lnTo>
                      <a:pt x="228" y="11"/>
                    </a:lnTo>
                    <a:lnTo>
                      <a:pt x="216" y="7"/>
                    </a:lnTo>
                    <a:lnTo>
                      <a:pt x="213" y="7"/>
                    </a:lnTo>
                    <a:lnTo>
                      <a:pt x="201" y="4"/>
                    </a:lnTo>
                    <a:lnTo>
                      <a:pt x="191" y="4"/>
                    </a:lnTo>
                    <a:lnTo>
                      <a:pt x="189" y="3"/>
                    </a:lnTo>
                    <a:lnTo>
                      <a:pt x="161" y="3"/>
                    </a:lnTo>
                    <a:lnTo>
                      <a:pt x="159" y="0"/>
                    </a:lnTo>
                    <a:lnTo>
                      <a:pt x="157" y="0"/>
                    </a:lnTo>
                    <a:lnTo>
                      <a:pt x="146" y="3"/>
                    </a:lnTo>
                    <a:lnTo>
                      <a:pt x="125" y="4"/>
                    </a:lnTo>
                    <a:lnTo>
                      <a:pt x="121" y="6"/>
                    </a:lnTo>
                    <a:lnTo>
                      <a:pt x="118" y="6"/>
                    </a:lnTo>
                    <a:lnTo>
                      <a:pt x="115" y="7"/>
                    </a:lnTo>
                    <a:lnTo>
                      <a:pt x="114" y="7"/>
                    </a:lnTo>
                    <a:lnTo>
                      <a:pt x="113" y="8"/>
                    </a:lnTo>
                    <a:lnTo>
                      <a:pt x="108" y="11"/>
                    </a:lnTo>
                    <a:lnTo>
                      <a:pt x="85" y="11"/>
                    </a:lnTo>
                    <a:lnTo>
                      <a:pt x="76" y="7"/>
                    </a:lnTo>
                    <a:lnTo>
                      <a:pt x="61" y="7"/>
                    </a:lnTo>
                    <a:lnTo>
                      <a:pt x="54" y="10"/>
                    </a:lnTo>
                    <a:lnTo>
                      <a:pt x="53" y="10"/>
                    </a:lnTo>
                    <a:lnTo>
                      <a:pt x="51" y="11"/>
                    </a:lnTo>
                    <a:lnTo>
                      <a:pt x="41" y="18"/>
                    </a:lnTo>
                    <a:lnTo>
                      <a:pt x="40" y="21"/>
                    </a:lnTo>
                    <a:lnTo>
                      <a:pt x="7" y="56"/>
                    </a:lnTo>
                    <a:lnTo>
                      <a:pt x="2" y="66"/>
                    </a:lnTo>
                    <a:lnTo>
                      <a:pt x="4" y="68"/>
                    </a:lnTo>
                    <a:lnTo>
                      <a:pt x="4" y="71"/>
                    </a:lnTo>
                    <a:lnTo>
                      <a:pt x="5" y="74"/>
                    </a:lnTo>
                    <a:lnTo>
                      <a:pt x="1" y="67"/>
                    </a:lnTo>
                    <a:lnTo>
                      <a:pt x="0" y="6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06" name="Freeform 3550">
                <a:extLst>
                  <a:ext uri="{FF2B5EF4-FFF2-40B4-BE49-F238E27FC236}">
                    <a16:creationId xmlns:a16="http://schemas.microsoft.com/office/drawing/2014/main" id="{EE497266-515C-F44E-C7F0-C90148C6B9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0" y="750"/>
                <a:ext cx="30" cy="37"/>
              </a:xfrm>
              <a:custGeom>
                <a:avLst/>
                <a:gdLst>
                  <a:gd name="T0" fmla="*/ 0 w 119"/>
                  <a:gd name="T1" fmla="*/ 0 h 146"/>
                  <a:gd name="T2" fmla="*/ 0 w 119"/>
                  <a:gd name="T3" fmla="*/ 2 h 146"/>
                  <a:gd name="T4" fmla="*/ 1 w 119"/>
                  <a:gd name="T5" fmla="*/ 3 h 146"/>
                  <a:gd name="T6" fmla="*/ 9 w 119"/>
                  <a:gd name="T7" fmla="*/ 7 h 146"/>
                  <a:gd name="T8" fmla="*/ 14 w 119"/>
                  <a:gd name="T9" fmla="*/ 12 h 146"/>
                  <a:gd name="T10" fmla="*/ 15 w 119"/>
                  <a:gd name="T11" fmla="*/ 14 h 146"/>
                  <a:gd name="T12" fmla="*/ 18 w 119"/>
                  <a:gd name="T13" fmla="*/ 17 h 146"/>
                  <a:gd name="T14" fmla="*/ 19 w 119"/>
                  <a:gd name="T15" fmla="*/ 17 h 146"/>
                  <a:gd name="T16" fmla="*/ 25 w 119"/>
                  <a:gd name="T17" fmla="*/ 23 h 146"/>
                  <a:gd name="T18" fmla="*/ 26 w 119"/>
                  <a:gd name="T19" fmla="*/ 26 h 146"/>
                  <a:gd name="T20" fmla="*/ 29 w 119"/>
                  <a:gd name="T21" fmla="*/ 28 h 146"/>
                  <a:gd name="T22" fmla="*/ 29 w 119"/>
                  <a:gd name="T23" fmla="*/ 30 h 146"/>
                  <a:gd name="T24" fmla="*/ 35 w 119"/>
                  <a:gd name="T25" fmla="*/ 41 h 146"/>
                  <a:gd name="T26" fmla="*/ 37 w 119"/>
                  <a:gd name="T27" fmla="*/ 43 h 146"/>
                  <a:gd name="T28" fmla="*/ 37 w 119"/>
                  <a:gd name="T29" fmla="*/ 45 h 146"/>
                  <a:gd name="T30" fmla="*/ 39 w 119"/>
                  <a:gd name="T31" fmla="*/ 45 h 146"/>
                  <a:gd name="T32" fmla="*/ 40 w 119"/>
                  <a:gd name="T33" fmla="*/ 48 h 146"/>
                  <a:gd name="T34" fmla="*/ 44 w 119"/>
                  <a:gd name="T35" fmla="*/ 53 h 146"/>
                  <a:gd name="T36" fmla="*/ 46 w 119"/>
                  <a:gd name="T37" fmla="*/ 56 h 146"/>
                  <a:gd name="T38" fmla="*/ 51 w 119"/>
                  <a:gd name="T39" fmla="*/ 63 h 146"/>
                  <a:gd name="T40" fmla="*/ 54 w 119"/>
                  <a:gd name="T41" fmla="*/ 70 h 146"/>
                  <a:gd name="T42" fmla="*/ 58 w 119"/>
                  <a:gd name="T43" fmla="*/ 74 h 146"/>
                  <a:gd name="T44" fmla="*/ 58 w 119"/>
                  <a:gd name="T45" fmla="*/ 77 h 146"/>
                  <a:gd name="T46" fmla="*/ 68 w 119"/>
                  <a:gd name="T47" fmla="*/ 90 h 146"/>
                  <a:gd name="T48" fmla="*/ 68 w 119"/>
                  <a:gd name="T49" fmla="*/ 91 h 146"/>
                  <a:gd name="T50" fmla="*/ 74 w 119"/>
                  <a:gd name="T51" fmla="*/ 95 h 146"/>
                  <a:gd name="T52" fmla="*/ 75 w 119"/>
                  <a:gd name="T53" fmla="*/ 94 h 146"/>
                  <a:gd name="T54" fmla="*/ 75 w 119"/>
                  <a:gd name="T55" fmla="*/ 93 h 146"/>
                  <a:gd name="T56" fmla="*/ 89 w 119"/>
                  <a:gd name="T57" fmla="*/ 86 h 146"/>
                  <a:gd name="T58" fmla="*/ 100 w 119"/>
                  <a:gd name="T59" fmla="*/ 84 h 146"/>
                  <a:gd name="T60" fmla="*/ 102 w 119"/>
                  <a:gd name="T61" fmla="*/ 87 h 146"/>
                  <a:gd name="T62" fmla="*/ 104 w 119"/>
                  <a:gd name="T63" fmla="*/ 88 h 146"/>
                  <a:gd name="T64" fmla="*/ 114 w 119"/>
                  <a:gd name="T65" fmla="*/ 88 h 146"/>
                  <a:gd name="T66" fmla="*/ 116 w 119"/>
                  <a:gd name="T67" fmla="*/ 87 h 146"/>
                  <a:gd name="T68" fmla="*/ 119 w 119"/>
                  <a:gd name="T69" fmla="*/ 87 h 146"/>
                  <a:gd name="T70" fmla="*/ 119 w 119"/>
                  <a:gd name="T71" fmla="*/ 88 h 146"/>
                  <a:gd name="T72" fmla="*/ 113 w 119"/>
                  <a:gd name="T73" fmla="*/ 90 h 146"/>
                  <a:gd name="T74" fmla="*/ 96 w 119"/>
                  <a:gd name="T75" fmla="*/ 98 h 146"/>
                  <a:gd name="T76" fmla="*/ 93 w 119"/>
                  <a:gd name="T77" fmla="*/ 98 h 146"/>
                  <a:gd name="T78" fmla="*/ 90 w 119"/>
                  <a:gd name="T79" fmla="*/ 97 h 146"/>
                  <a:gd name="T80" fmla="*/ 89 w 119"/>
                  <a:gd name="T81" fmla="*/ 94 h 146"/>
                  <a:gd name="T82" fmla="*/ 88 w 119"/>
                  <a:gd name="T83" fmla="*/ 93 h 146"/>
                  <a:gd name="T84" fmla="*/ 85 w 119"/>
                  <a:gd name="T85" fmla="*/ 93 h 146"/>
                  <a:gd name="T86" fmla="*/ 83 w 119"/>
                  <a:gd name="T87" fmla="*/ 94 h 146"/>
                  <a:gd name="T88" fmla="*/ 83 w 119"/>
                  <a:gd name="T89" fmla="*/ 95 h 146"/>
                  <a:gd name="T90" fmla="*/ 88 w 119"/>
                  <a:gd name="T91" fmla="*/ 111 h 146"/>
                  <a:gd name="T92" fmla="*/ 89 w 119"/>
                  <a:gd name="T93" fmla="*/ 113 h 146"/>
                  <a:gd name="T94" fmla="*/ 92 w 119"/>
                  <a:gd name="T95" fmla="*/ 123 h 146"/>
                  <a:gd name="T96" fmla="*/ 95 w 119"/>
                  <a:gd name="T97" fmla="*/ 127 h 146"/>
                  <a:gd name="T98" fmla="*/ 97 w 119"/>
                  <a:gd name="T99" fmla="*/ 137 h 146"/>
                  <a:gd name="T100" fmla="*/ 99 w 119"/>
                  <a:gd name="T101" fmla="*/ 139 h 146"/>
                  <a:gd name="T102" fmla="*/ 99 w 119"/>
                  <a:gd name="T103" fmla="*/ 141 h 146"/>
                  <a:gd name="T104" fmla="*/ 100 w 119"/>
                  <a:gd name="T105" fmla="*/ 144 h 146"/>
                  <a:gd name="T106" fmla="*/ 102 w 119"/>
                  <a:gd name="T107" fmla="*/ 146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19" h="146">
                    <a:moveTo>
                      <a:pt x="0" y="0"/>
                    </a:moveTo>
                    <a:lnTo>
                      <a:pt x="0" y="2"/>
                    </a:lnTo>
                    <a:lnTo>
                      <a:pt x="1" y="3"/>
                    </a:lnTo>
                    <a:lnTo>
                      <a:pt x="9" y="7"/>
                    </a:lnTo>
                    <a:lnTo>
                      <a:pt x="14" y="12"/>
                    </a:lnTo>
                    <a:lnTo>
                      <a:pt x="15" y="14"/>
                    </a:lnTo>
                    <a:lnTo>
                      <a:pt x="18" y="17"/>
                    </a:lnTo>
                    <a:lnTo>
                      <a:pt x="19" y="17"/>
                    </a:lnTo>
                    <a:lnTo>
                      <a:pt x="25" y="23"/>
                    </a:lnTo>
                    <a:lnTo>
                      <a:pt x="26" y="26"/>
                    </a:lnTo>
                    <a:lnTo>
                      <a:pt x="29" y="28"/>
                    </a:lnTo>
                    <a:lnTo>
                      <a:pt x="29" y="30"/>
                    </a:lnTo>
                    <a:lnTo>
                      <a:pt x="35" y="41"/>
                    </a:lnTo>
                    <a:lnTo>
                      <a:pt x="37" y="43"/>
                    </a:lnTo>
                    <a:lnTo>
                      <a:pt x="37" y="45"/>
                    </a:lnTo>
                    <a:lnTo>
                      <a:pt x="39" y="45"/>
                    </a:lnTo>
                    <a:lnTo>
                      <a:pt x="40" y="48"/>
                    </a:lnTo>
                    <a:lnTo>
                      <a:pt x="44" y="53"/>
                    </a:lnTo>
                    <a:lnTo>
                      <a:pt x="46" y="56"/>
                    </a:lnTo>
                    <a:lnTo>
                      <a:pt x="51" y="63"/>
                    </a:lnTo>
                    <a:lnTo>
                      <a:pt x="54" y="70"/>
                    </a:lnTo>
                    <a:lnTo>
                      <a:pt x="58" y="74"/>
                    </a:lnTo>
                    <a:lnTo>
                      <a:pt x="58" y="77"/>
                    </a:lnTo>
                    <a:lnTo>
                      <a:pt x="68" y="90"/>
                    </a:lnTo>
                    <a:lnTo>
                      <a:pt x="68" y="91"/>
                    </a:lnTo>
                    <a:lnTo>
                      <a:pt x="74" y="95"/>
                    </a:lnTo>
                    <a:lnTo>
                      <a:pt x="75" y="94"/>
                    </a:lnTo>
                    <a:lnTo>
                      <a:pt x="75" y="93"/>
                    </a:lnTo>
                    <a:lnTo>
                      <a:pt x="89" y="86"/>
                    </a:lnTo>
                    <a:lnTo>
                      <a:pt x="100" y="84"/>
                    </a:lnTo>
                    <a:lnTo>
                      <a:pt x="102" y="87"/>
                    </a:lnTo>
                    <a:lnTo>
                      <a:pt x="104" y="88"/>
                    </a:lnTo>
                    <a:lnTo>
                      <a:pt x="114" y="88"/>
                    </a:lnTo>
                    <a:lnTo>
                      <a:pt x="116" y="87"/>
                    </a:lnTo>
                    <a:lnTo>
                      <a:pt x="119" y="87"/>
                    </a:lnTo>
                    <a:lnTo>
                      <a:pt x="119" y="88"/>
                    </a:lnTo>
                    <a:lnTo>
                      <a:pt x="113" y="90"/>
                    </a:lnTo>
                    <a:lnTo>
                      <a:pt x="96" y="98"/>
                    </a:lnTo>
                    <a:lnTo>
                      <a:pt x="93" y="98"/>
                    </a:lnTo>
                    <a:lnTo>
                      <a:pt x="90" y="97"/>
                    </a:lnTo>
                    <a:lnTo>
                      <a:pt x="89" y="94"/>
                    </a:lnTo>
                    <a:lnTo>
                      <a:pt x="88" y="93"/>
                    </a:lnTo>
                    <a:lnTo>
                      <a:pt x="85" y="93"/>
                    </a:lnTo>
                    <a:lnTo>
                      <a:pt x="83" y="94"/>
                    </a:lnTo>
                    <a:lnTo>
                      <a:pt x="83" y="95"/>
                    </a:lnTo>
                    <a:lnTo>
                      <a:pt x="88" y="111"/>
                    </a:lnTo>
                    <a:lnTo>
                      <a:pt x="89" y="113"/>
                    </a:lnTo>
                    <a:lnTo>
                      <a:pt x="92" y="123"/>
                    </a:lnTo>
                    <a:lnTo>
                      <a:pt x="95" y="127"/>
                    </a:lnTo>
                    <a:lnTo>
                      <a:pt x="97" y="137"/>
                    </a:lnTo>
                    <a:lnTo>
                      <a:pt x="99" y="139"/>
                    </a:lnTo>
                    <a:lnTo>
                      <a:pt x="99" y="141"/>
                    </a:lnTo>
                    <a:lnTo>
                      <a:pt x="100" y="144"/>
                    </a:lnTo>
                    <a:lnTo>
                      <a:pt x="102" y="14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07" name="Freeform 3551">
                <a:extLst>
                  <a:ext uri="{FF2B5EF4-FFF2-40B4-BE49-F238E27FC236}">
                    <a16:creationId xmlns:a16="http://schemas.microsoft.com/office/drawing/2014/main" id="{7A8935D3-F871-F52B-E378-5C9A7157A2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7" y="770"/>
                <a:ext cx="10" cy="46"/>
              </a:xfrm>
              <a:custGeom>
                <a:avLst/>
                <a:gdLst>
                  <a:gd name="T0" fmla="*/ 37 w 37"/>
                  <a:gd name="T1" fmla="*/ 184 h 184"/>
                  <a:gd name="T2" fmla="*/ 30 w 37"/>
                  <a:gd name="T3" fmla="*/ 177 h 184"/>
                  <a:gd name="T4" fmla="*/ 26 w 37"/>
                  <a:gd name="T5" fmla="*/ 170 h 184"/>
                  <a:gd name="T6" fmla="*/ 16 w 37"/>
                  <a:gd name="T7" fmla="*/ 163 h 184"/>
                  <a:gd name="T8" fmla="*/ 15 w 37"/>
                  <a:gd name="T9" fmla="*/ 158 h 184"/>
                  <a:gd name="T10" fmla="*/ 15 w 37"/>
                  <a:gd name="T11" fmla="*/ 155 h 184"/>
                  <a:gd name="T12" fmla="*/ 16 w 37"/>
                  <a:gd name="T13" fmla="*/ 154 h 184"/>
                  <a:gd name="T14" fmla="*/ 15 w 37"/>
                  <a:gd name="T15" fmla="*/ 152 h 184"/>
                  <a:gd name="T16" fmla="*/ 14 w 37"/>
                  <a:gd name="T17" fmla="*/ 150 h 184"/>
                  <a:gd name="T18" fmla="*/ 11 w 37"/>
                  <a:gd name="T19" fmla="*/ 150 h 184"/>
                  <a:gd name="T20" fmla="*/ 11 w 37"/>
                  <a:gd name="T21" fmla="*/ 151 h 184"/>
                  <a:gd name="T22" fmla="*/ 8 w 37"/>
                  <a:gd name="T23" fmla="*/ 155 h 184"/>
                  <a:gd name="T24" fmla="*/ 4 w 37"/>
                  <a:gd name="T25" fmla="*/ 154 h 184"/>
                  <a:gd name="T26" fmla="*/ 2 w 37"/>
                  <a:gd name="T27" fmla="*/ 152 h 184"/>
                  <a:gd name="T28" fmla="*/ 2 w 37"/>
                  <a:gd name="T29" fmla="*/ 151 h 184"/>
                  <a:gd name="T30" fmla="*/ 1 w 37"/>
                  <a:gd name="T31" fmla="*/ 151 h 184"/>
                  <a:gd name="T32" fmla="*/ 2 w 37"/>
                  <a:gd name="T33" fmla="*/ 150 h 184"/>
                  <a:gd name="T34" fmla="*/ 4 w 37"/>
                  <a:gd name="T35" fmla="*/ 138 h 184"/>
                  <a:gd name="T36" fmla="*/ 4 w 37"/>
                  <a:gd name="T37" fmla="*/ 137 h 184"/>
                  <a:gd name="T38" fmla="*/ 7 w 37"/>
                  <a:gd name="T39" fmla="*/ 137 h 184"/>
                  <a:gd name="T40" fmla="*/ 8 w 37"/>
                  <a:gd name="T41" fmla="*/ 138 h 184"/>
                  <a:gd name="T42" fmla="*/ 11 w 37"/>
                  <a:gd name="T43" fmla="*/ 140 h 184"/>
                  <a:gd name="T44" fmla="*/ 12 w 37"/>
                  <a:gd name="T45" fmla="*/ 140 h 184"/>
                  <a:gd name="T46" fmla="*/ 12 w 37"/>
                  <a:gd name="T47" fmla="*/ 144 h 184"/>
                  <a:gd name="T48" fmla="*/ 14 w 37"/>
                  <a:gd name="T49" fmla="*/ 144 h 184"/>
                  <a:gd name="T50" fmla="*/ 14 w 37"/>
                  <a:gd name="T51" fmla="*/ 145 h 184"/>
                  <a:gd name="T52" fmla="*/ 16 w 37"/>
                  <a:gd name="T53" fmla="*/ 145 h 184"/>
                  <a:gd name="T54" fmla="*/ 16 w 37"/>
                  <a:gd name="T55" fmla="*/ 144 h 184"/>
                  <a:gd name="T56" fmla="*/ 18 w 37"/>
                  <a:gd name="T57" fmla="*/ 144 h 184"/>
                  <a:gd name="T58" fmla="*/ 21 w 37"/>
                  <a:gd name="T59" fmla="*/ 137 h 184"/>
                  <a:gd name="T60" fmla="*/ 21 w 37"/>
                  <a:gd name="T61" fmla="*/ 133 h 184"/>
                  <a:gd name="T62" fmla="*/ 19 w 37"/>
                  <a:gd name="T63" fmla="*/ 133 h 184"/>
                  <a:gd name="T64" fmla="*/ 18 w 37"/>
                  <a:gd name="T65" fmla="*/ 131 h 184"/>
                  <a:gd name="T66" fmla="*/ 16 w 37"/>
                  <a:gd name="T67" fmla="*/ 131 h 184"/>
                  <a:gd name="T68" fmla="*/ 14 w 37"/>
                  <a:gd name="T69" fmla="*/ 128 h 184"/>
                  <a:gd name="T70" fmla="*/ 12 w 37"/>
                  <a:gd name="T71" fmla="*/ 128 h 184"/>
                  <a:gd name="T72" fmla="*/ 11 w 37"/>
                  <a:gd name="T73" fmla="*/ 127 h 184"/>
                  <a:gd name="T74" fmla="*/ 4 w 37"/>
                  <a:gd name="T75" fmla="*/ 116 h 184"/>
                  <a:gd name="T76" fmla="*/ 2 w 37"/>
                  <a:gd name="T77" fmla="*/ 112 h 184"/>
                  <a:gd name="T78" fmla="*/ 2 w 37"/>
                  <a:gd name="T79" fmla="*/ 110 h 184"/>
                  <a:gd name="T80" fmla="*/ 0 w 37"/>
                  <a:gd name="T81" fmla="*/ 106 h 184"/>
                  <a:gd name="T82" fmla="*/ 1 w 37"/>
                  <a:gd name="T83" fmla="*/ 80 h 184"/>
                  <a:gd name="T84" fmla="*/ 2 w 37"/>
                  <a:gd name="T85" fmla="*/ 78 h 184"/>
                  <a:gd name="T86" fmla="*/ 5 w 37"/>
                  <a:gd name="T87" fmla="*/ 77 h 184"/>
                  <a:gd name="T88" fmla="*/ 32 w 37"/>
                  <a:gd name="T89" fmla="*/ 53 h 184"/>
                  <a:gd name="T90" fmla="*/ 33 w 37"/>
                  <a:gd name="T91" fmla="*/ 53 h 184"/>
                  <a:gd name="T92" fmla="*/ 33 w 37"/>
                  <a:gd name="T93" fmla="*/ 50 h 184"/>
                  <a:gd name="T94" fmla="*/ 30 w 37"/>
                  <a:gd name="T95" fmla="*/ 31 h 184"/>
                  <a:gd name="T96" fmla="*/ 30 w 37"/>
                  <a:gd name="T97" fmla="*/ 21 h 184"/>
                  <a:gd name="T98" fmla="*/ 28 w 37"/>
                  <a:gd name="T99" fmla="*/ 0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37" h="184">
                    <a:moveTo>
                      <a:pt x="37" y="184"/>
                    </a:moveTo>
                    <a:lnTo>
                      <a:pt x="30" y="177"/>
                    </a:lnTo>
                    <a:lnTo>
                      <a:pt x="26" y="170"/>
                    </a:lnTo>
                    <a:lnTo>
                      <a:pt x="16" y="163"/>
                    </a:lnTo>
                    <a:lnTo>
                      <a:pt x="15" y="158"/>
                    </a:lnTo>
                    <a:lnTo>
                      <a:pt x="15" y="155"/>
                    </a:lnTo>
                    <a:lnTo>
                      <a:pt x="16" y="154"/>
                    </a:lnTo>
                    <a:lnTo>
                      <a:pt x="15" y="152"/>
                    </a:lnTo>
                    <a:lnTo>
                      <a:pt x="14" y="150"/>
                    </a:lnTo>
                    <a:lnTo>
                      <a:pt x="11" y="150"/>
                    </a:lnTo>
                    <a:lnTo>
                      <a:pt x="11" y="151"/>
                    </a:lnTo>
                    <a:lnTo>
                      <a:pt x="8" y="155"/>
                    </a:lnTo>
                    <a:lnTo>
                      <a:pt x="4" y="154"/>
                    </a:lnTo>
                    <a:lnTo>
                      <a:pt x="2" y="152"/>
                    </a:lnTo>
                    <a:lnTo>
                      <a:pt x="2" y="151"/>
                    </a:lnTo>
                    <a:lnTo>
                      <a:pt x="1" y="151"/>
                    </a:lnTo>
                    <a:lnTo>
                      <a:pt x="2" y="150"/>
                    </a:lnTo>
                    <a:lnTo>
                      <a:pt x="4" y="138"/>
                    </a:lnTo>
                    <a:lnTo>
                      <a:pt x="4" y="137"/>
                    </a:lnTo>
                    <a:lnTo>
                      <a:pt x="7" y="137"/>
                    </a:lnTo>
                    <a:lnTo>
                      <a:pt x="8" y="138"/>
                    </a:lnTo>
                    <a:lnTo>
                      <a:pt x="11" y="140"/>
                    </a:lnTo>
                    <a:lnTo>
                      <a:pt x="12" y="140"/>
                    </a:lnTo>
                    <a:lnTo>
                      <a:pt x="12" y="144"/>
                    </a:lnTo>
                    <a:lnTo>
                      <a:pt x="14" y="144"/>
                    </a:lnTo>
                    <a:lnTo>
                      <a:pt x="14" y="145"/>
                    </a:lnTo>
                    <a:lnTo>
                      <a:pt x="16" y="145"/>
                    </a:lnTo>
                    <a:lnTo>
                      <a:pt x="16" y="144"/>
                    </a:lnTo>
                    <a:lnTo>
                      <a:pt x="18" y="144"/>
                    </a:lnTo>
                    <a:lnTo>
                      <a:pt x="21" y="137"/>
                    </a:lnTo>
                    <a:lnTo>
                      <a:pt x="21" y="133"/>
                    </a:lnTo>
                    <a:lnTo>
                      <a:pt x="19" y="133"/>
                    </a:lnTo>
                    <a:lnTo>
                      <a:pt x="18" y="131"/>
                    </a:lnTo>
                    <a:lnTo>
                      <a:pt x="16" y="131"/>
                    </a:lnTo>
                    <a:lnTo>
                      <a:pt x="14" y="128"/>
                    </a:lnTo>
                    <a:lnTo>
                      <a:pt x="12" y="128"/>
                    </a:lnTo>
                    <a:lnTo>
                      <a:pt x="11" y="127"/>
                    </a:lnTo>
                    <a:lnTo>
                      <a:pt x="4" y="116"/>
                    </a:lnTo>
                    <a:lnTo>
                      <a:pt x="2" y="112"/>
                    </a:lnTo>
                    <a:lnTo>
                      <a:pt x="2" y="110"/>
                    </a:lnTo>
                    <a:lnTo>
                      <a:pt x="0" y="106"/>
                    </a:lnTo>
                    <a:lnTo>
                      <a:pt x="1" y="80"/>
                    </a:lnTo>
                    <a:lnTo>
                      <a:pt x="2" y="78"/>
                    </a:lnTo>
                    <a:lnTo>
                      <a:pt x="5" y="77"/>
                    </a:lnTo>
                    <a:lnTo>
                      <a:pt x="32" y="53"/>
                    </a:lnTo>
                    <a:lnTo>
                      <a:pt x="33" y="53"/>
                    </a:lnTo>
                    <a:lnTo>
                      <a:pt x="33" y="50"/>
                    </a:lnTo>
                    <a:lnTo>
                      <a:pt x="30" y="31"/>
                    </a:lnTo>
                    <a:lnTo>
                      <a:pt x="30" y="21"/>
                    </a:lnTo>
                    <a:lnTo>
                      <a:pt x="28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08" name="Freeform 3552">
                <a:extLst>
                  <a:ext uri="{FF2B5EF4-FFF2-40B4-BE49-F238E27FC236}">
                    <a16:creationId xmlns:a16="http://schemas.microsoft.com/office/drawing/2014/main" id="{5481A726-E070-27C6-589E-30AD62F902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5" y="809"/>
                <a:ext cx="52" cy="33"/>
              </a:xfrm>
              <a:custGeom>
                <a:avLst/>
                <a:gdLst>
                  <a:gd name="T0" fmla="*/ 0 w 206"/>
                  <a:gd name="T1" fmla="*/ 109 h 128"/>
                  <a:gd name="T2" fmla="*/ 13 w 206"/>
                  <a:gd name="T3" fmla="*/ 109 h 128"/>
                  <a:gd name="T4" fmla="*/ 16 w 206"/>
                  <a:gd name="T5" fmla="*/ 112 h 128"/>
                  <a:gd name="T6" fmla="*/ 25 w 206"/>
                  <a:gd name="T7" fmla="*/ 124 h 128"/>
                  <a:gd name="T8" fmla="*/ 27 w 206"/>
                  <a:gd name="T9" fmla="*/ 127 h 128"/>
                  <a:gd name="T10" fmla="*/ 27 w 206"/>
                  <a:gd name="T11" fmla="*/ 128 h 128"/>
                  <a:gd name="T12" fmla="*/ 29 w 206"/>
                  <a:gd name="T13" fmla="*/ 128 h 128"/>
                  <a:gd name="T14" fmla="*/ 46 w 206"/>
                  <a:gd name="T15" fmla="*/ 124 h 128"/>
                  <a:gd name="T16" fmla="*/ 50 w 206"/>
                  <a:gd name="T17" fmla="*/ 124 h 128"/>
                  <a:gd name="T18" fmla="*/ 56 w 206"/>
                  <a:gd name="T19" fmla="*/ 121 h 128"/>
                  <a:gd name="T20" fmla="*/ 57 w 206"/>
                  <a:gd name="T21" fmla="*/ 120 h 128"/>
                  <a:gd name="T22" fmla="*/ 57 w 206"/>
                  <a:gd name="T23" fmla="*/ 114 h 128"/>
                  <a:gd name="T24" fmla="*/ 58 w 206"/>
                  <a:gd name="T25" fmla="*/ 112 h 128"/>
                  <a:gd name="T26" fmla="*/ 61 w 206"/>
                  <a:gd name="T27" fmla="*/ 102 h 128"/>
                  <a:gd name="T28" fmla="*/ 61 w 206"/>
                  <a:gd name="T29" fmla="*/ 96 h 128"/>
                  <a:gd name="T30" fmla="*/ 60 w 206"/>
                  <a:gd name="T31" fmla="*/ 85 h 128"/>
                  <a:gd name="T32" fmla="*/ 60 w 206"/>
                  <a:gd name="T33" fmla="*/ 82 h 128"/>
                  <a:gd name="T34" fmla="*/ 58 w 206"/>
                  <a:gd name="T35" fmla="*/ 78 h 128"/>
                  <a:gd name="T36" fmla="*/ 53 w 206"/>
                  <a:gd name="T37" fmla="*/ 67 h 128"/>
                  <a:gd name="T38" fmla="*/ 53 w 206"/>
                  <a:gd name="T39" fmla="*/ 64 h 128"/>
                  <a:gd name="T40" fmla="*/ 51 w 206"/>
                  <a:gd name="T41" fmla="*/ 63 h 128"/>
                  <a:gd name="T42" fmla="*/ 51 w 206"/>
                  <a:gd name="T43" fmla="*/ 61 h 128"/>
                  <a:gd name="T44" fmla="*/ 47 w 206"/>
                  <a:gd name="T45" fmla="*/ 56 h 128"/>
                  <a:gd name="T46" fmla="*/ 56 w 206"/>
                  <a:gd name="T47" fmla="*/ 42 h 128"/>
                  <a:gd name="T48" fmla="*/ 64 w 206"/>
                  <a:gd name="T49" fmla="*/ 35 h 128"/>
                  <a:gd name="T50" fmla="*/ 67 w 206"/>
                  <a:gd name="T51" fmla="*/ 33 h 128"/>
                  <a:gd name="T52" fmla="*/ 71 w 206"/>
                  <a:gd name="T53" fmla="*/ 29 h 128"/>
                  <a:gd name="T54" fmla="*/ 73 w 206"/>
                  <a:gd name="T55" fmla="*/ 22 h 128"/>
                  <a:gd name="T56" fmla="*/ 73 w 206"/>
                  <a:gd name="T57" fmla="*/ 19 h 128"/>
                  <a:gd name="T58" fmla="*/ 71 w 206"/>
                  <a:gd name="T59" fmla="*/ 16 h 128"/>
                  <a:gd name="T60" fmla="*/ 68 w 206"/>
                  <a:gd name="T61" fmla="*/ 7 h 128"/>
                  <a:gd name="T62" fmla="*/ 68 w 206"/>
                  <a:gd name="T63" fmla="*/ 5 h 128"/>
                  <a:gd name="T64" fmla="*/ 65 w 206"/>
                  <a:gd name="T65" fmla="*/ 2 h 128"/>
                  <a:gd name="T66" fmla="*/ 63 w 206"/>
                  <a:gd name="T67" fmla="*/ 2 h 128"/>
                  <a:gd name="T68" fmla="*/ 63 w 206"/>
                  <a:gd name="T69" fmla="*/ 1 h 128"/>
                  <a:gd name="T70" fmla="*/ 64 w 206"/>
                  <a:gd name="T71" fmla="*/ 1 h 128"/>
                  <a:gd name="T72" fmla="*/ 80 w 206"/>
                  <a:gd name="T73" fmla="*/ 0 h 128"/>
                  <a:gd name="T74" fmla="*/ 97 w 206"/>
                  <a:gd name="T75" fmla="*/ 5 h 128"/>
                  <a:gd name="T76" fmla="*/ 103 w 206"/>
                  <a:gd name="T77" fmla="*/ 18 h 128"/>
                  <a:gd name="T78" fmla="*/ 107 w 206"/>
                  <a:gd name="T79" fmla="*/ 23 h 128"/>
                  <a:gd name="T80" fmla="*/ 109 w 206"/>
                  <a:gd name="T81" fmla="*/ 25 h 128"/>
                  <a:gd name="T82" fmla="*/ 110 w 206"/>
                  <a:gd name="T83" fmla="*/ 29 h 128"/>
                  <a:gd name="T84" fmla="*/ 143 w 206"/>
                  <a:gd name="T85" fmla="*/ 26 h 128"/>
                  <a:gd name="T86" fmla="*/ 147 w 206"/>
                  <a:gd name="T87" fmla="*/ 26 h 128"/>
                  <a:gd name="T88" fmla="*/ 147 w 206"/>
                  <a:gd name="T89" fmla="*/ 32 h 128"/>
                  <a:gd name="T90" fmla="*/ 140 w 206"/>
                  <a:gd name="T91" fmla="*/ 40 h 128"/>
                  <a:gd name="T92" fmla="*/ 138 w 206"/>
                  <a:gd name="T93" fmla="*/ 49 h 128"/>
                  <a:gd name="T94" fmla="*/ 138 w 206"/>
                  <a:gd name="T95" fmla="*/ 59 h 128"/>
                  <a:gd name="T96" fmla="*/ 143 w 206"/>
                  <a:gd name="T97" fmla="*/ 59 h 128"/>
                  <a:gd name="T98" fmla="*/ 159 w 206"/>
                  <a:gd name="T99" fmla="*/ 53 h 128"/>
                  <a:gd name="T100" fmla="*/ 181 w 206"/>
                  <a:gd name="T101" fmla="*/ 29 h 128"/>
                  <a:gd name="T102" fmla="*/ 188 w 206"/>
                  <a:gd name="T103" fmla="*/ 25 h 128"/>
                  <a:gd name="T104" fmla="*/ 192 w 206"/>
                  <a:gd name="T105" fmla="*/ 25 h 128"/>
                  <a:gd name="T106" fmla="*/ 204 w 206"/>
                  <a:gd name="T107" fmla="*/ 26 h 128"/>
                  <a:gd name="T108" fmla="*/ 206 w 206"/>
                  <a:gd name="T109" fmla="*/ 26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06" h="128">
                    <a:moveTo>
                      <a:pt x="0" y="109"/>
                    </a:moveTo>
                    <a:lnTo>
                      <a:pt x="13" y="109"/>
                    </a:lnTo>
                    <a:lnTo>
                      <a:pt x="16" y="112"/>
                    </a:lnTo>
                    <a:lnTo>
                      <a:pt x="25" y="124"/>
                    </a:lnTo>
                    <a:lnTo>
                      <a:pt x="27" y="127"/>
                    </a:lnTo>
                    <a:lnTo>
                      <a:pt x="27" y="128"/>
                    </a:lnTo>
                    <a:lnTo>
                      <a:pt x="29" y="128"/>
                    </a:lnTo>
                    <a:lnTo>
                      <a:pt x="46" y="124"/>
                    </a:lnTo>
                    <a:lnTo>
                      <a:pt x="50" y="124"/>
                    </a:lnTo>
                    <a:lnTo>
                      <a:pt x="56" y="121"/>
                    </a:lnTo>
                    <a:lnTo>
                      <a:pt x="57" y="120"/>
                    </a:lnTo>
                    <a:lnTo>
                      <a:pt x="57" y="114"/>
                    </a:lnTo>
                    <a:lnTo>
                      <a:pt x="58" y="112"/>
                    </a:lnTo>
                    <a:lnTo>
                      <a:pt x="61" y="102"/>
                    </a:lnTo>
                    <a:lnTo>
                      <a:pt x="61" y="96"/>
                    </a:lnTo>
                    <a:lnTo>
                      <a:pt x="60" y="85"/>
                    </a:lnTo>
                    <a:lnTo>
                      <a:pt x="60" y="82"/>
                    </a:lnTo>
                    <a:lnTo>
                      <a:pt x="58" y="78"/>
                    </a:lnTo>
                    <a:lnTo>
                      <a:pt x="53" y="67"/>
                    </a:lnTo>
                    <a:lnTo>
                      <a:pt x="53" y="64"/>
                    </a:lnTo>
                    <a:lnTo>
                      <a:pt x="51" y="63"/>
                    </a:lnTo>
                    <a:lnTo>
                      <a:pt x="51" y="61"/>
                    </a:lnTo>
                    <a:lnTo>
                      <a:pt x="47" y="56"/>
                    </a:lnTo>
                    <a:lnTo>
                      <a:pt x="56" y="42"/>
                    </a:lnTo>
                    <a:lnTo>
                      <a:pt x="64" y="35"/>
                    </a:lnTo>
                    <a:lnTo>
                      <a:pt x="67" y="33"/>
                    </a:lnTo>
                    <a:lnTo>
                      <a:pt x="71" y="29"/>
                    </a:lnTo>
                    <a:lnTo>
                      <a:pt x="73" y="22"/>
                    </a:lnTo>
                    <a:lnTo>
                      <a:pt x="73" y="19"/>
                    </a:lnTo>
                    <a:lnTo>
                      <a:pt x="71" y="16"/>
                    </a:lnTo>
                    <a:lnTo>
                      <a:pt x="68" y="7"/>
                    </a:lnTo>
                    <a:lnTo>
                      <a:pt x="68" y="5"/>
                    </a:lnTo>
                    <a:lnTo>
                      <a:pt x="65" y="2"/>
                    </a:lnTo>
                    <a:lnTo>
                      <a:pt x="63" y="2"/>
                    </a:lnTo>
                    <a:lnTo>
                      <a:pt x="63" y="1"/>
                    </a:lnTo>
                    <a:lnTo>
                      <a:pt x="64" y="1"/>
                    </a:lnTo>
                    <a:lnTo>
                      <a:pt x="80" y="0"/>
                    </a:lnTo>
                    <a:lnTo>
                      <a:pt x="97" y="5"/>
                    </a:lnTo>
                    <a:lnTo>
                      <a:pt x="103" y="18"/>
                    </a:lnTo>
                    <a:lnTo>
                      <a:pt x="107" y="23"/>
                    </a:lnTo>
                    <a:lnTo>
                      <a:pt x="109" y="25"/>
                    </a:lnTo>
                    <a:lnTo>
                      <a:pt x="110" y="29"/>
                    </a:lnTo>
                    <a:lnTo>
                      <a:pt x="143" y="26"/>
                    </a:lnTo>
                    <a:lnTo>
                      <a:pt x="147" y="26"/>
                    </a:lnTo>
                    <a:lnTo>
                      <a:pt x="147" y="32"/>
                    </a:lnTo>
                    <a:lnTo>
                      <a:pt x="140" y="40"/>
                    </a:lnTo>
                    <a:lnTo>
                      <a:pt x="138" y="49"/>
                    </a:lnTo>
                    <a:lnTo>
                      <a:pt x="138" y="59"/>
                    </a:lnTo>
                    <a:lnTo>
                      <a:pt x="143" y="59"/>
                    </a:lnTo>
                    <a:lnTo>
                      <a:pt x="159" y="53"/>
                    </a:lnTo>
                    <a:lnTo>
                      <a:pt x="181" y="29"/>
                    </a:lnTo>
                    <a:lnTo>
                      <a:pt x="188" y="25"/>
                    </a:lnTo>
                    <a:lnTo>
                      <a:pt x="192" y="25"/>
                    </a:lnTo>
                    <a:lnTo>
                      <a:pt x="204" y="26"/>
                    </a:lnTo>
                    <a:lnTo>
                      <a:pt x="206" y="2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09" name="Freeform 3553">
                <a:extLst>
                  <a:ext uri="{FF2B5EF4-FFF2-40B4-BE49-F238E27FC236}">
                    <a16:creationId xmlns:a16="http://schemas.microsoft.com/office/drawing/2014/main" id="{E7CFE7E9-072F-E0B9-C711-2EA77CA5FE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7" y="816"/>
                <a:ext cx="64" cy="71"/>
              </a:xfrm>
              <a:custGeom>
                <a:avLst/>
                <a:gdLst>
                  <a:gd name="T0" fmla="*/ 253 w 255"/>
                  <a:gd name="T1" fmla="*/ 278 h 284"/>
                  <a:gd name="T2" fmla="*/ 253 w 255"/>
                  <a:gd name="T3" fmla="*/ 259 h 284"/>
                  <a:gd name="T4" fmla="*/ 200 w 255"/>
                  <a:gd name="T5" fmla="*/ 281 h 284"/>
                  <a:gd name="T6" fmla="*/ 196 w 255"/>
                  <a:gd name="T7" fmla="*/ 282 h 284"/>
                  <a:gd name="T8" fmla="*/ 212 w 255"/>
                  <a:gd name="T9" fmla="*/ 260 h 284"/>
                  <a:gd name="T10" fmla="*/ 238 w 255"/>
                  <a:gd name="T11" fmla="*/ 249 h 284"/>
                  <a:gd name="T12" fmla="*/ 245 w 255"/>
                  <a:gd name="T13" fmla="*/ 236 h 284"/>
                  <a:gd name="T14" fmla="*/ 228 w 255"/>
                  <a:gd name="T15" fmla="*/ 229 h 284"/>
                  <a:gd name="T16" fmla="*/ 225 w 255"/>
                  <a:gd name="T17" fmla="*/ 222 h 284"/>
                  <a:gd name="T18" fmla="*/ 193 w 255"/>
                  <a:gd name="T19" fmla="*/ 204 h 284"/>
                  <a:gd name="T20" fmla="*/ 186 w 255"/>
                  <a:gd name="T21" fmla="*/ 189 h 284"/>
                  <a:gd name="T22" fmla="*/ 195 w 255"/>
                  <a:gd name="T23" fmla="*/ 182 h 284"/>
                  <a:gd name="T24" fmla="*/ 175 w 255"/>
                  <a:gd name="T25" fmla="*/ 179 h 284"/>
                  <a:gd name="T26" fmla="*/ 166 w 255"/>
                  <a:gd name="T27" fmla="*/ 165 h 284"/>
                  <a:gd name="T28" fmla="*/ 173 w 255"/>
                  <a:gd name="T29" fmla="*/ 162 h 284"/>
                  <a:gd name="T30" fmla="*/ 187 w 255"/>
                  <a:gd name="T31" fmla="*/ 176 h 284"/>
                  <a:gd name="T32" fmla="*/ 204 w 255"/>
                  <a:gd name="T33" fmla="*/ 153 h 284"/>
                  <a:gd name="T34" fmla="*/ 218 w 255"/>
                  <a:gd name="T35" fmla="*/ 137 h 284"/>
                  <a:gd name="T36" fmla="*/ 218 w 255"/>
                  <a:gd name="T37" fmla="*/ 127 h 284"/>
                  <a:gd name="T38" fmla="*/ 217 w 255"/>
                  <a:gd name="T39" fmla="*/ 123 h 284"/>
                  <a:gd name="T40" fmla="*/ 229 w 255"/>
                  <a:gd name="T41" fmla="*/ 117 h 284"/>
                  <a:gd name="T42" fmla="*/ 249 w 255"/>
                  <a:gd name="T43" fmla="*/ 104 h 284"/>
                  <a:gd name="T44" fmla="*/ 231 w 255"/>
                  <a:gd name="T45" fmla="*/ 95 h 284"/>
                  <a:gd name="T46" fmla="*/ 211 w 255"/>
                  <a:gd name="T47" fmla="*/ 66 h 284"/>
                  <a:gd name="T48" fmla="*/ 211 w 255"/>
                  <a:gd name="T49" fmla="*/ 55 h 284"/>
                  <a:gd name="T50" fmla="*/ 207 w 255"/>
                  <a:gd name="T51" fmla="*/ 52 h 284"/>
                  <a:gd name="T52" fmla="*/ 203 w 255"/>
                  <a:gd name="T53" fmla="*/ 62 h 284"/>
                  <a:gd name="T54" fmla="*/ 201 w 255"/>
                  <a:gd name="T55" fmla="*/ 77 h 284"/>
                  <a:gd name="T56" fmla="*/ 173 w 255"/>
                  <a:gd name="T57" fmla="*/ 97 h 284"/>
                  <a:gd name="T58" fmla="*/ 159 w 255"/>
                  <a:gd name="T59" fmla="*/ 109 h 284"/>
                  <a:gd name="T60" fmla="*/ 148 w 255"/>
                  <a:gd name="T61" fmla="*/ 117 h 284"/>
                  <a:gd name="T62" fmla="*/ 133 w 255"/>
                  <a:gd name="T63" fmla="*/ 113 h 284"/>
                  <a:gd name="T64" fmla="*/ 120 w 255"/>
                  <a:gd name="T65" fmla="*/ 101 h 284"/>
                  <a:gd name="T66" fmla="*/ 105 w 255"/>
                  <a:gd name="T67" fmla="*/ 93 h 284"/>
                  <a:gd name="T68" fmla="*/ 90 w 255"/>
                  <a:gd name="T69" fmla="*/ 93 h 284"/>
                  <a:gd name="T70" fmla="*/ 73 w 255"/>
                  <a:gd name="T71" fmla="*/ 62 h 284"/>
                  <a:gd name="T72" fmla="*/ 60 w 255"/>
                  <a:gd name="T73" fmla="*/ 56 h 284"/>
                  <a:gd name="T74" fmla="*/ 59 w 255"/>
                  <a:gd name="T75" fmla="*/ 50 h 284"/>
                  <a:gd name="T76" fmla="*/ 51 w 255"/>
                  <a:gd name="T77" fmla="*/ 53 h 284"/>
                  <a:gd name="T78" fmla="*/ 28 w 255"/>
                  <a:gd name="T79" fmla="*/ 33 h 284"/>
                  <a:gd name="T80" fmla="*/ 18 w 255"/>
                  <a:gd name="T81" fmla="*/ 20 h 284"/>
                  <a:gd name="T82" fmla="*/ 14 w 255"/>
                  <a:gd name="T83" fmla="*/ 17 h 284"/>
                  <a:gd name="T84" fmla="*/ 8 w 255"/>
                  <a:gd name="T85" fmla="*/ 3 h 284"/>
                  <a:gd name="T86" fmla="*/ 4 w 255"/>
                  <a:gd name="T87" fmla="*/ 3 h 284"/>
                  <a:gd name="T88" fmla="*/ 0 w 255"/>
                  <a:gd name="T89" fmla="*/ 0 h 2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55" h="284">
                    <a:moveTo>
                      <a:pt x="252" y="284"/>
                    </a:moveTo>
                    <a:lnTo>
                      <a:pt x="253" y="280"/>
                    </a:lnTo>
                    <a:lnTo>
                      <a:pt x="253" y="278"/>
                    </a:lnTo>
                    <a:lnTo>
                      <a:pt x="255" y="270"/>
                    </a:lnTo>
                    <a:lnTo>
                      <a:pt x="255" y="266"/>
                    </a:lnTo>
                    <a:lnTo>
                      <a:pt x="253" y="259"/>
                    </a:lnTo>
                    <a:lnTo>
                      <a:pt x="235" y="259"/>
                    </a:lnTo>
                    <a:lnTo>
                      <a:pt x="205" y="277"/>
                    </a:lnTo>
                    <a:lnTo>
                      <a:pt x="200" y="281"/>
                    </a:lnTo>
                    <a:lnTo>
                      <a:pt x="197" y="282"/>
                    </a:lnTo>
                    <a:lnTo>
                      <a:pt x="197" y="284"/>
                    </a:lnTo>
                    <a:lnTo>
                      <a:pt x="196" y="282"/>
                    </a:lnTo>
                    <a:lnTo>
                      <a:pt x="197" y="281"/>
                    </a:lnTo>
                    <a:lnTo>
                      <a:pt x="197" y="280"/>
                    </a:lnTo>
                    <a:lnTo>
                      <a:pt x="212" y="260"/>
                    </a:lnTo>
                    <a:lnTo>
                      <a:pt x="218" y="260"/>
                    </a:lnTo>
                    <a:lnTo>
                      <a:pt x="224" y="259"/>
                    </a:lnTo>
                    <a:lnTo>
                      <a:pt x="238" y="249"/>
                    </a:lnTo>
                    <a:lnTo>
                      <a:pt x="242" y="244"/>
                    </a:lnTo>
                    <a:lnTo>
                      <a:pt x="243" y="242"/>
                    </a:lnTo>
                    <a:lnTo>
                      <a:pt x="245" y="236"/>
                    </a:lnTo>
                    <a:lnTo>
                      <a:pt x="245" y="235"/>
                    </a:lnTo>
                    <a:lnTo>
                      <a:pt x="235" y="229"/>
                    </a:lnTo>
                    <a:lnTo>
                      <a:pt x="228" y="229"/>
                    </a:lnTo>
                    <a:lnTo>
                      <a:pt x="224" y="228"/>
                    </a:lnTo>
                    <a:lnTo>
                      <a:pt x="222" y="228"/>
                    </a:lnTo>
                    <a:lnTo>
                      <a:pt x="225" y="222"/>
                    </a:lnTo>
                    <a:lnTo>
                      <a:pt x="221" y="217"/>
                    </a:lnTo>
                    <a:lnTo>
                      <a:pt x="203" y="210"/>
                    </a:lnTo>
                    <a:lnTo>
                      <a:pt x="193" y="204"/>
                    </a:lnTo>
                    <a:lnTo>
                      <a:pt x="189" y="199"/>
                    </a:lnTo>
                    <a:lnTo>
                      <a:pt x="186" y="193"/>
                    </a:lnTo>
                    <a:lnTo>
                      <a:pt x="186" y="189"/>
                    </a:lnTo>
                    <a:lnTo>
                      <a:pt x="189" y="186"/>
                    </a:lnTo>
                    <a:lnTo>
                      <a:pt x="195" y="183"/>
                    </a:lnTo>
                    <a:lnTo>
                      <a:pt x="195" y="182"/>
                    </a:lnTo>
                    <a:lnTo>
                      <a:pt x="189" y="182"/>
                    </a:lnTo>
                    <a:lnTo>
                      <a:pt x="176" y="180"/>
                    </a:lnTo>
                    <a:lnTo>
                      <a:pt x="175" y="179"/>
                    </a:lnTo>
                    <a:lnTo>
                      <a:pt x="162" y="175"/>
                    </a:lnTo>
                    <a:lnTo>
                      <a:pt x="162" y="173"/>
                    </a:lnTo>
                    <a:lnTo>
                      <a:pt x="166" y="165"/>
                    </a:lnTo>
                    <a:lnTo>
                      <a:pt x="168" y="164"/>
                    </a:lnTo>
                    <a:lnTo>
                      <a:pt x="169" y="164"/>
                    </a:lnTo>
                    <a:lnTo>
                      <a:pt x="173" y="162"/>
                    </a:lnTo>
                    <a:lnTo>
                      <a:pt x="175" y="165"/>
                    </a:lnTo>
                    <a:lnTo>
                      <a:pt x="180" y="171"/>
                    </a:lnTo>
                    <a:lnTo>
                      <a:pt x="187" y="176"/>
                    </a:lnTo>
                    <a:lnTo>
                      <a:pt x="201" y="171"/>
                    </a:lnTo>
                    <a:lnTo>
                      <a:pt x="204" y="158"/>
                    </a:lnTo>
                    <a:lnTo>
                      <a:pt x="204" y="153"/>
                    </a:lnTo>
                    <a:lnTo>
                      <a:pt x="205" y="153"/>
                    </a:lnTo>
                    <a:lnTo>
                      <a:pt x="207" y="148"/>
                    </a:lnTo>
                    <a:lnTo>
                      <a:pt x="218" y="137"/>
                    </a:lnTo>
                    <a:lnTo>
                      <a:pt x="228" y="134"/>
                    </a:lnTo>
                    <a:lnTo>
                      <a:pt x="225" y="130"/>
                    </a:lnTo>
                    <a:lnTo>
                      <a:pt x="218" y="127"/>
                    </a:lnTo>
                    <a:lnTo>
                      <a:pt x="217" y="127"/>
                    </a:lnTo>
                    <a:lnTo>
                      <a:pt x="215" y="126"/>
                    </a:lnTo>
                    <a:lnTo>
                      <a:pt x="217" y="123"/>
                    </a:lnTo>
                    <a:lnTo>
                      <a:pt x="219" y="122"/>
                    </a:lnTo>
                    <a:lnTo>
                      <a:pt x="222" y="119"/>
                    </a:lnTo>
                    <a:lnTo>
                      <a:pt x="229" y="117"/>
                    </a:lnTo>
                    <a:lnTo>
                      <a:pt x="239" y="113"/>
                    </a:lnTo>
                    <a:lnTo>
                      <a:pt x="250" y="106"/>
                    </a:lnTo>
                    <a:lnTo>
                      <a:pt x="249" y="104"/>
                    </a:lnTo>
                    <a:lnTo>
                      <a:pt x="236" y="104"/>
                    </a:lnTo>
                    <a:lnTo>
                      <a:pt x="235" y="102"/>
                    </a:lnTo>
                    <a:lnTo>
                      <a:pt x="231" y="95"/>
                    </a:lnTo>
                    <a:lnTo>
                      <a:pt x="229" y="90"/>
                    </a:lnTo>
                    <a:lnTo>
                      <a:pt x="212" y="69"/>
                    </a:lnTo>
                    <a:lnTo>
                      <a:pt x="211" y="66"/>
                    </a:lnTo>
                    <a:lnTo>
                      <a:pt x="208" y="57"/>
                    </a:lnTo>
                    <a:lnTo>
                      <a:pt x="210" y="55"/>
                    </a:lnTo>
                    <a:lnTo>
                      <a:pt x="211" y="55"/>
                    </a:lnTo>
                    <a:lnTo>
                      <a:pt x="211" y="53"/>
                    </a:lnTo>
                    <a:lnTo>
                      <a:pt x="214" y="52"/>
                    </a:lnTo>
                    <a:lnTo>
                      <a:pt x="207" y="52"/>
                    </a:lnTo>
                    <a:lnTo>
                      <a:pt x="201" y="57"/>
                    </a:lnTo>
                    <a:lnTo>
                      <a:pt x="201" y="59"/>
                    </a:lnTo>
                    <a:lnTo>
                      <a:pt x="203" y="62"/>
                    </a:lnTo>
                    <a:lnTo>
                      <a:pt x="200" y="74"/>
                    </a:lnTo>
                    <a:lnTo>
                      <a:pt x="200" y="76"/>
                    </a:lnTo>
                    <a:lnTo>
                      <a:pt x="201" y="77"/>
                    </a:lnTo>
                    <a:lnTo>
                      <a:pt x="192" y="77"/>
                    </a:lnTo>
                    <a:lnTo>
                      <a:pt x="186" y="80"/>
                    </a:lnTo>
                    <a:lnTo>
                      <a:pt x="173" y="97"/>
                    </a:lnTo>
                    <a:lnTo>
                      <a:pt x="173" y="101"/>
                    </a:lnTo>
                    <a:lnTo>
                      <a:pt x="169" y="106"/>
                    </a:lnTo>
                    <a:lnTo>
                      <a:pt x="159" y="109"/>
                    </a:lnTo>
                    <a:lnTo>
                      <a:pt x="157" y="112"/>
                    </a:lnTo>
                    <a:lnTo>
                      <a:pt x="151" y="116"/>
                    </a:lnTo>
                    <a:lnTo>
                      <a:pt x="148" y="117"/>
                    </a:lnTo>
                    <a:lnTo>
                      <a:pt x="145" y="117"/>
                    </a:lnTo>
                    <a:lnTo>
                      <a:pt x="138" y="116"/>
                    </a:lnTo>
                    <a:lnTo>
                      <a:pt x="133" y="113"/>
                    </a:lnTo>
                    <a:lnTo>
                      <a:pt x="130" y="112"/>
                    </a:lnTo>
                    <a:lnTo>
                      <a:pt x="126" y="106"/>
                    </a:lnTo>
                    <a:lnTo>
                      <a:pt x="120" y="101"/>
                    </a:lnTo>
                    <a:lnTo>
                      <a:pt x="108" y="94"/>
                    </a:lnTo>
                    <a:lnTo>
                      <a:pt x="106" y="93"/>
                    </a:lnTo>
                    <a:lnTo>
                      <a:pt x="105" y="93"/>
                    </a:lnTo>
                    <a:lnTo>
                      <a:pt x="98" y="94"/>
                    </a:lnTo>
                    <a:lnTo>
                      <a:pt x="90" y="94"/>
                    </a:lnTo>
                    <a:lnTo>
                      <a:pt x="90" y="93"/>
                    </a:lnTo>
                    <a:lnTo>
                      <a:pt x="88" y="86"/>
                    </a:lnTo>
                    <a:lnTo>
                      <a:pt x="85" y="79"/>
                    </a:lnTo>
                    <a:lnTo>
                      <a:pt x="73" y="62"/>
                    </a:lnTo>
                    <a:lnTo>
                      <a:pt x="66" y="62"/>
                    </a:lnTo>
                    <a:lnTo>
                      <a:pt x="62" y="60"/>
                    </a:lnTo>
                    <a:lnTo>
                      <a:pt x="60" y="56"/>
                    </a:lnTo>
                    <a:lnTo>
                      <a:pt x="60" y="49"/>
                    </a:lnTo>
                    <a:lnTo>
                      <a:pt x="59" y="49"/>
                    </a:lnTo>
                    <a:lnTo>
                      <a:pt x="59" y="50"/>
                    </a:lnTo>
                    <a:lnTo>
                      <a:pt x="58" y="50"/>
                    </a:lnTo>
                    <a:lnTo>
                      <a:pt x="53" y="53"/>
                    </a:lnTo>
                    <a:lnTo>
                      <a:pt x="51" y="53"/>
                    </a:lnTo>
                    <a:lnTo>
                      <a:pt x="44" y="45"/>
                    </a:lnTo>
                    <a:lnTo>
                      <a:pt x="38" y="42"/>
                    </a:lnTo>
                    <a:lnTo>
                      <a:pt x="28" y="33"/>
                    </a:lnTo>
                    <a:lnTo>
                      <a:pt x="21" y="24"/>
                    </a:lnTo>
                    <a:lnTo>
                      <a:pt x="18" y="21"/>
                    </a:lnTo>
                    <a:lnTo>
                      <a:pt x="18" y="20"/>
                    </a:lnTo>
                    <a:lnTo>
                      <a:pt x="20" y="16"/>
                    </a:lnTo>
                    <a:lnTo>
                      <a:pt x="15" y="16"/>
                    </a:lnTo>
                    <a:lnTo>
                      <a:pt x="14" y="17"/>
                    </a:lnTo>
                    <a:lnTo>
                      <a:pt x="13" y="17"/>
                    </a:lnTo>
                    <a:lnTo>
                      <a:pt x="11" y="9"/>
                    </a:lnTo>
                    <a:lnTo>
                      <a:pt x="8" y="3"/>
                    </a:lnTo>
                    <a:lnTo>
                      <a:pt x="6" y="2"/>
                    </a:lnTo>
                    <a:lnTo>
                      <a:pt x="6" y="4"/>
                    </a:lnTo>
                    <a:lnTo>
                      <a:pt x="4" y="3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10" name="Freeform 3554">
                <a:extLst>
                  <a:ext uri="{FF2B5EF4-FFF2-40B4-BE49-F238E27FC236}">
                    <a16:creationId xmlns:a16="http://schemas.microsoft.com/office/drawing/2014/main" id="{1907BC2D-1C41-9260-3F8B-4714FF9697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5" y="760"/>
                <a:ext cx="56" cy="77"/>
              </a:xfrm>
              <a:custGeom>
                <a:avLst/>
                <a:gdLst>
                  <a:gd name="T0" fmla="*/ 5 w 223"/>
                  <a:gd name="T1" fmla="*/ 31 h 306"/>
                  <a:gd name="T2" fmla="*/ 0 w 223"/>
                  <a:gd name="T3" fmla="*/ 39 h 306"/>
                  <a:gd name="T4" fmla="*/ 1 w 223"/>
                  <a:gd name="T5" fmla="*/ 47 h 306"/>
                  <a:gd name="T6" fmla="*/ 2 w 223"/>
                  <a:gd name="T7" fmla="*/ 50 h 306"/>
                  <a:gd name="T8" fmla="*/ 30 w 223"/>
                  <a:gd name="T9" fmla="*/ 62 h 306"/>
                  <a:gd name="T10" fmla="*/ 37 w 223"/>
                  <a:gd name="T11" fmla="*/ 71 h 306"/>
                  <a:gd name="T12" fmla="*/ 44 w 223"/>
                  <a:gd name="T13" fmla="*/ 74 h 306"/>
                  <a:gd name="T14" fmla="*/ 53 w 223"/>
                  <a:gd name="T15" fmla="*/ 70 h 306"/>
                  <a:gd name="T16" fmla="*/ 57 w 223"/>
                  <a:gd name="T17" fmla="*/ 70 h 306"/>
                  <a:gd name="T18" fmla="*/ 62 w 223"/>
                  <a:gd name="T19" fmla="*/ 81 h 306"/>
                  <a:gd name="T20" fmla="*/ 69 w 223"/>
                  <a:gd name="T21" fmla="*/ 84 h 306"/>
                  <a:gd name="T22" fmla="*/ 78 w 223"/>
                  <a:gd name="T23" fmla="*/ 79 h 306"/>
                  <a:gd name="T24" fmla="*/ 80 w 223"/>
                  <a:gd name="T25" fmla="*/ 75 h 306"/>
                  <a:gd name="T26" fmla="*/ 72 w 223"/>
                  <a:gd name="T27" fmla="*/ 67 h 306"/>
                  <a:gd name="T28" fmla="*/ 75 w 223"/>
                  <a:gd name="T29" fmla="*/ 59 h 306"/>
                  <a:gd name="T30" fmla="*/ 83 w 223"/>
                  <a:gd name="T31" fmla="*/ 65 h 306"/>
                  <a:gd name="T32" fmla="*/ 89 w 223"/>
                  <a:gd name="T33" fmla="*/ 64 h 306"/>
                  <a:gd name="T34" fmla="*/ 92 w 223"/>
                  <a:gd name="T35" fmla="*/ 62 h 306"/>
                  <a:gd name="T36" fmla="*/ 94 w 223"/>
                  <a:gd name="T37" fmla="*/ 68 h 306"/>
                  <a:gd name="T38" fmla="*/ 103 w 223"/>
                  <a:gd name="T39" fmla="*/ 82 h 306"/>
                  <a:gd name="T40" fmla="*/ 104 w 223"/>
                  <a:gd name="T41" fmla="*/ 92 h 306"/>
                  <a:gd name="T42" fmla="*/ 100 w 223"/>
                  <a:gd name="T43" fmla="*/ 93 h 306"/>
                  <a:gd name="T44" fmla="*/ 90 w 223"/>
                  <a:gd name="T45" fmla="*/ 102 h 306"/>
                  <a:gd name="T46" fmla="*/ 87 w 223"/>
                  <a:gd name="T47" fmla="*/ 105 h 306"/>
                  <a:gd name="T48" fmla="*/ 93 w 223"/>
                  <a:gd name="T49" fmla="*/ 112 h 306"/>
                  <a:gd name="T50" fmla="*/ 107 w 223"/>
                  <a:gd name="T51" fmla="*/ 116 h 306"/>
                  <a:gd name="T52" fmla="*/ 115 w 223"/>
                  <a:gd name="T53" fmla="*/ 114 h 306"/>
                  <a:gd name="T54" fmla="*/ 108 w 223"/>
                  <a:gd name="T55" fmla="*/ 134 h 306"/>
                  <a:gd name="T56" fmla="*/ 108 w 223"/>
                  <a:gd name="T57" fmla="*/ 145 h 306"/>
                  <a:gd name="T58" fmla="*/ 111 w 223"/>
                  <a:gd name="T59" fmla="*/ 155 h 306"/>
                  <a:gd name="T60" fmla="*/ 113 w 223"/>
                  <a:gd name="T61" fmla="*/ 162 h 306"/>
                  <a:gd name="T62" fmla="*/ 118 w 223"/>
                  <a:gd name="T63" fmla="*/ 165 h 306"/>
                  <a:gd name="T64" fmla="*/ 131 w 223"/>
                  <a:gd name="T65" fmla="*/ 172 h 306"/>
                  <a:gd name="T66" fmla="*/ 125 w 223"/>
                  <a:gd name="T67" fmla="*/ 189 h 306"/>
                  <a:gd name="T68" fmla="*/ 115 w 223"/>
                  <a:gd name="T69" fmla="*/ 193 h 306"/>
                  <a:gd name="T70" fmla="*/ 101 w 223"/>
                  <a:gd name="T71" fmla="*/ 216 h 306"/>
                  <a:gd name="T72" fmla="*/ 100 w 223"/>
                  <a:gd name="T73" fmla="*/ 229 h 306"/>
                  <a:gd name="T74" fmla="*/ 104 w 223"/>
                  <a:gd name="T75" fmla="*/ 226 h 306"/>
                  <a:gd name="T76" fmla="*/ 111 w 223"/>
                  <a:gd name="T77" fmla="*/ 230 h 306"/>
                  <a:gd name="T78" fmla="*/ 113 w 223"/>
                  <a:gd name="T79" fmla="*/ 234 h 306"/>
                  <a:gd name="T80" fmla="*/ 113 w 223"/>
                  <a:gd name="T81" fmla="*/ 253 h 306"/>
                  <a:gd name="T82" fmla="*/ 114 w 223"/>
                  <a:gd name="T83" fmla="*/ 260 h 306"/>
                  <a:gd name="T84" fmla="*/ 124 w 223"/>
                  <a:gd name="T85" fmla="*/ 272 h 306"/>
                  <a:gd name="T86" fmla="*/ 137 w 223"/>
                  <a:gd name="T87" fmla="*/ 279 h 306"/>
                  <a:gd name="T88" fmla="*/ 164 w 223"/>
                  <a:gd name="T89" fmla="*/ 251 h 306"/>
                  <a:gd name="T90" fmla="*/ 185 w 223"/>
                  <a:gd name="T91" fmla="*/ 257 h 306"/>
                  <a:gd name="T92" fmla="*/ 192 w 223"/>
                  <a:gd name="T93" fmla="*/ 268 h 306"/>
                  <a:gd name="T94" fmla="*/ 195 w 223"/>
                  <a:gd name="T95" fmla="*/ 273 h 306"/>
                  <a:gd name="T96" fmla="*/ 198 w 223"/>
                  <a:gd name="T97" fmla="*/ 278 h 306"/>
                  <a:gd name="T98" fmla="*/ 202 w 223"/>
                  <a:gd name="T99" fmla="*/ 278 h 306"/>
                  <a:gd name="T100" fmla="*/ 204 w 223"/>
                  <a:gd name="T101" fmla="*/ 273 h 306"/>
                  <a:gd name="T102" fmla="*/ 206 w 223"/>
                  <a:gd name="T103" fmla="*/ 272 h 306"/>
                  <a:gd name="T104" fmla="*/ 217 w 223"/>
                  <a:gd name="T105" fmla="*/ 271 h 306"/>
                  <a:gd name="T106" fmla="*/ 220 w 223"/>
                  <a:gd name="T107" fmla="*/ 275 h 306"/>
                  <a:gd name="T108" fmla="*/ 223 w 223"/>
                  <a:gd name="T109" fmla="*/ 276 h 306"/>
                  <a:gd name="T110" fmla="*/ 221 w 223"/>
                  <a:gd name="T111" fmla="*/ 280 h 306"/>
                  <a:gd name="T112" fmla="*/ 201 w 223"/>
                  <a:gd name="T113" fmla="*/ 297 h 306"/>
                  <a:gd name="T114" fmla="*/ 199 w 223"/>
                  <a:gd name="T115" fmla="*/ 306 h 3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23" h="306">
                    <a:moveTo>
                      <a:pt x="1" y="0"/>
                    </a:moveTo>
                    <a:lnTo>
                      <a:pt x="5" y="31"/>
                    </a:lnTo>
                    <a:lnTo>
                      <a:pt x="1" y="36"/>
                    </a:lnTo>
                    <a:lnTo>
                      <a:pt x="0" y="39"/>
                    </a:lnTo>
                    <a:lnTo>
                      <a:pt x="0" y="46"/>
                    </a:lnTo>
                    <a:lnTo>
                      <a:pt x="1" y="47"/>
                    </a:lnTo>
                    <a:lnTo>
                      <a:pt x="1" y="50"/>
                    </a:lnTo>
                    <a:lnTo>
                      <a:pt x="2" y="50"/>
                    </a:lnTo>
                    <a:lnTo>
                      <a:pt x="13" y="59"/>
                    </a:lnTo>
                    <a:lnTo>
                      <a:pt x="30" y="62"/>
                    </a:lnTo>
                    <a:lnTo>
                      <a:pt x="36" y="68"/>
                    </a:lnTo>
                    <a:lnTo>
                      <a:pt x="37" y="71"/>
                    </a:lnTo>
                    <a:lnTo>
                      <a:pt x="41" y="74"/>
                    </a:lnTo>
                    <a:lnTo>
                      <a:pt x="44" y="74"/>
                    </a:lnTo>
                    <a:lnTo>
                      <a:pt x="48" y="72"/>
                    </a:lnTo>
                    <a:lnTo>
                      <a:pt x="53" y="70"/>
                    </a:lnTo>
                    <a:lnTo>
                      <a:pt x="55" y="67"/>
                    </a:lnTo>
                    <a:lnTo>
                      <a:pt x="57" y="70"/>
                    </a:lnTo>
                    <a:lnTo>
                      <a:pt x="60" y="78"/>
                    </a:lnTo>
                    <a:lnTo>
                      <a:pt x="62" y="81"/>
                    </a:lnTo>
                    <a:lnTo>
                      <a:pt x="64" y="84"/>
                    </a:lnTo>
                    <a:lnTo>
                      <a:pt x="69" y="84"/>
                    </a:lnTo>
                    <a:lnTo>
                      <a:pt x="75" y="81"/>
                    </a:lnTo>
                    <a:lnTo>
                      <a:pt x="78" y="79"/>
                    </a:lnTo>
                    <a:lnTo>
                      <a:pt x="80" y="77"/>
                    </a:lnTo>
                    <a:lnTo>
                      <a:pt x="80" y="75"/>
                    </a:lnTo>
                    <a:lnTo>
                      <a:pt x="78" y="71"/>
                    </a:lnTo>
                    <a:lnTo>
                      <a:pt x="72" y="67"/>
                    </a:lnTo>
                    <a:lnTo>
                      <a:pt x="72" y="64"/>
                    </a:lnTo>
                    <a:lnTo>
                      <a:pt x="75" y="59"/>
                    </a:lnTo>
                    <a:lnTo>
                      <a:pt x="79" y="60"/>
                    </a:lnTo>
                    <a:lnTo>
                      <a:pt x="83" y="65"/>
                    </a:lnTo>
                    <a:lnTo>
                      <a:pt x="86" y="67"/>
                    </a:lnTo>
                    <a:lnTo>
                      <a:pt x="89" y="64"/>
                    </a:lnTo>
                    <a:lnTo>
                      <a:pt x="90" y="60"/>
                    </a:lnTo>
                    <a:lnTo>
                      <a:pt x="92" y="62"/>
                    </a:lnTo>
                    <a:lnTo>
                      <a:pt x="92" y="64"/>
                    </a:lnTo>
                    <a:lnTo>
                      <a:pt x="94" y="68"/>
                    </a:lnTo>
                    <a:lnTo>
                      <a:pt x="101" y="75"/>
                    </a:lnTo>
                    <a:lnTo>
                      <a:pt x="103" y="82"/>
                    </a:lnTo>
                    <a:lnTo>
                      <a:pt x="103" y="91"/>
                    </a:lnTo>
                    <a:lnTo>
                      <a:pt x="104" y="92"/>
                    </a:lnTo>
                    <a:lnTo>
                      <a:pt x="101" y="93"/>
                    </a:lnTo>
                    <a:lnTo>
                      <a:pt x="100" y="93"/>
                    </a:lnTo>
                    <a:lnTo>
                      <a:pt x="93" y="100"/>
                    </a:lnTo>
                    <a:lnTo>
                      <a:pt x="90" y="102"/>
                    </a:lnTo>
                    <a:lnTo>
                      <a:pt x="86" y="102"/>
                    </a:lnTo>
                    <a:lnTo>
                      <a:pt x="87" y="105"/>
                    </a:lnTo>
                    <a:lnTo>
                      <a:pt x="87" y="106"/>
                    </a:lnTo>
                    <a:lnTo>
                      <a:pt x="93" y="112"/>
                    </a:lnTo>
                    <a:lnTo>
                      <a:pt x="99" y="116"/>
                    </a:lnTo>
                    <a:lnTo>
                      <a:pt x="107" y="116"/>
                    </a:lnTo>
                    <a:lnTo>
                      <a:pt x="114" y="114"/>
                    </a:lnTo>
                    <a:lnTo>
                      <a:pt x="115" y="114"/>
                    </a:lnTo>
                    <a:lnTo>
                      <a:pt x="115" y="116"/>
                    </a:lnTo>
                    <a:lnTo>
                      <a:pt x="108" y="134"/>
                    </a:lnTo>
                    <a:lnTo>
                      <a:pt x="107" y="139"/>
                    </a:lnTo>
                    <a:lnTo>
                      <a:pt x="108" y="145"/>
                    </a:lnTo>
                    <a:lnTo>
                      <a:pt x="111" y="149"/>
                    </a:lnTo>
                    <a:lnTo>
                      <a:pt x="111" y="155"/>
                    </a:lnTo>
                    <a:lnTo>
                      <a:pt x="113" y="160"/>
                    </a:lnTo>
                    <a:lnTo>
                      <a:pt x="113" y="162"/>
                    </a:lnTo>
                    <a:lnTo>
                      <a:pt x="114" y="163"/>
                    </a:lnTo>
                    <a:lnTo>
                      <a:pt x="118" y="165"/>
                    </a:lnTo>
                    <a:lnTo>
                      <a:pt x="129" y="170"/>
                    </a:lnTo>
                    <a:lnTo>
                      <a:pt x="131" y="172"/>
                    </a:lnTo>
                    <a:lnTo>
                      <a:pt x="127" y="186"/>
                    </a:lnTo>
                    <a:lnTo>
                      <a:pt x="125" y="189"/>
                    </a:lnTo>
                    <a:lnTo>
                      <a:pt x="121" y="189"/>
                    </a:lnTo>
                    <a:lnTo>
                      <a:pt x="115" y="193"/>
                    </a:lnTo>
                    <a:lnTo>
                      <a:pt x="104" y="213"/>
                    </a:lnTo>
                    <a:lnTo>
                      <a:pt x="101" y="216"/>
                    </a:lnTo>
                    <a:lnTo>
                      <a:pt x="100" y="227"/>
                    </a:lnTo>
                    <a:lnTo>
                      <a:pt x="100" y="229"/>
                    </a:lnTo>
                    <a:lnTo>
                      <a:pt x="103" y="226"/>
                    </a:lnTo>
                    <a:lnTo>
                      <a:pt x="104" y="226"/>
                    </a:lnTo>
                    <a:lnTo>
                      <a:pt x="107" y="229"/>
                    </a:lnTo>
                    <a:lnTo>
                      <a:pt x="111" y="230"/>
                    </a:lnTo>
                    <a:lnTo>
                      <a:pt x="113" y="232"/>
                    </a:lnTo>
                    <a:lnTo>
                      <a:pt x="113" y="234"/>
                    </a:lnTo>
                    <a:lnTo>
                      <a:pt x="114" y="243"/>
                    </a:lnTo>
                    <a:lnTo>
                      <a:pt x="113" y="253"/>
                    </a:lnTo>
                    <a:lnTo>
                      <a:pt x="113" y="260"/>
                    </a:lnTo>
                    <a:lnTo>
                      <a:pt x="114" y="260"/>
                    </a:lnTo>
                    <a:lnTo>
                      <a:pt x="118" y="264"/>
                    </a:lnTo>
                    <a:lnTo>
                      <a:pt x="124" y="272"/>
                    </a:lnTo>
                    <a:lnTo>
                      <a:pt x="134" y="279"/>
                    </a:lnTo>
                    <a:lnTo>
                      <a:pt x="137" y="279"/>
                    </a:lnTo>
                    <a:lnTo>
                      <a:pt x="156" y="257"/>
                    </a:lnTo>
                    <a:lnTo>
                      <a:pt x="164" y="251"/>
                    </a:lnTo>
                    <a:lnTo>
                      <a:pt x="182" y="256"/>
                    </a:lnTo>
                    <a:lnTo>
                      <a:pt x="185" y="257"/>
                    </a:lnTo>
                    <a:lnTo>
                      <a:pt x="185" y="260"/>
                    </a:lnTo>
                    <a:lnTo>
                      <a:pt x="192" y="268"/>
                    </a:lnTo>
                    <a:lnTo>
                      <a:pt x="192" y="269"/>
                    </a:lnTo>
                    <a:lnTo>
                      <a:pt x="195" y="273"/>
                    </a:lnTo>
                    <a:lnTo>
                      <a:pt x="197" y="276"/>
                    </a:lnTo>
                    <a:lnTo>
                      <a:pt x="198" y="278"/>
                    </a:lnTo>
                    <a:lnTo>
                      <a:pt x="201" y="279"/>
                    </a:lnTo>
                    <a:lnTo>
                      <a:pt x="202" y="278"/>
                    </a:lnTo>
                    <a:lnTo>
                      <a:pt x="202" y="276"/>
                    </a:lnTo>
                    <a:lnTo>
                      <a:pt x="204" y="273"/>
                    </a:lnTo>
                    <a:lnTo>
                      <a:pt x="205" y="272"/>
                    </a:lnTo>
                    <a:lnTo>
                      <a:pt x="206" y="272"/>
                    </a:lnTo>
                    <a:lnTo>
                      <a:pt x="216" y="271"/>
                    </a:lnTo>
                    <a:lnTo>
                      <a:pt x="217" y="271"/>
                    </a:lnTo>
                    <a:lnTo>
                      <a:pt x="220" y="273"/>
                    </a:lnTo>
                    <a:lnTo>
                      <a:pt x="220" y="275"/>
                    </a:lnTo>
                    <a:lnTo>
                      <a:pt x="221" y="276"/>
                    </a:lnTo>
                    <a:lnTo>
                      <a:pt x="223" y="276"/>
                    </a:lnTo>
                    <a:lnTo>
                      <a:pt x="223" y="278"/>
                    </a:lnTo>
                    <a:lnTo>
                      <a:pt x="221" y="280"/>
                    </a:lnTo>
                    <a:lnTo>
                      <a:pt x="216" y="287"/>
                    </a:lnTo>
                    <a:lnTo>
                      <a:pt x="201" y="297"/>
                    </a:lnTo>
                    <a:lnTo>
                      <a:pt x="199" y="299"/>
                    </a:lnTo>
                    <a:lnTo>
                      <a:pt x="199" y="306"/>
                    </a:lnTo>
                    <a:lnTo>
                      <a:pt x="201" y="30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11" name="Freeform 3555">
                <a:extLst>
                  <a:ext uri="{FF2B5EF4-FFF2-40B4-BE49-F238E27FC236}">
                    <a16:creationId xmlns:a16="http://schemas.microsoft.com/office/drawing/2014/main" id="{14A184F4-FB8D-DF8B-D6D8-5DCC898E08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4" y="837"/>
                <a:ext cx="11" cy="26"/>
              </a:xfrm>
              <a:custGeom>
                <a:avLst/>
                <a:gdLst>
                  <a:gd name="T0" fmla="*/ 0 w 44"/>
                  <a:gd name="T1" fmla="*/ 106 h 106"/>
                  <a:gd name="T2" fmla="*/ 7 w 44"/>
                  <a:gd name="T3" fmla="*/ 93 h 106"/>
                  <a:gd name="T4" fmla="*/ 13 w 44"/>
                  <a:gd name="T5" fmla="*/ 78 h 106"/>
                  <a:gd name="T6" fmla="*/ 17 w 44"/>
                  <a:gd name="T7" fmla="*/ 74 h 106"/>
                  <a:gd name="T8" fmla="*/ 20 w 44"/>
                  <a:gd name="T9" fmla="*/ 72 h 106"/>
                  <a:gd name="T10" fmla="*/ 25 w 44"/>
                  <a:gd name="T11" fmla="*/ 72 h 106"/>
                  <a:gd name="T12" fmla="*/ 27 w 44"/>
                  <a:gd name="T13" fmla="*/ 70 h 106"/>
                  <a:gd name="T14" fmla="*/ 27 w 44"/>
                  <a:gd name="T15" fmla="*/ 63 h 106"/>
                  <a:gd name="T16" fmla="*/ 35 w 44"/>
                  <a:gd name="T17" fmla="*/ 48 h 106"/>
                  <a:gd name="T18" fmla="*/ 37 w 44"/>
                  <a:gd name="T19" fmla="*/ 47 h 106"/>
                  <a:gd name="T20" fmla="*/ 40 w 44"/>
                  <a:gd name="T21" fmla="*/ 8 h 106"/>
                  <a:gd name="T22" fmla="*/ 42 w 44"/>
                  <a:gd name="T23" fmla="*/ 5 h 106"/>
                  <a:gd name="T24" fmla="*/ 44 w 44"/>
                  <a:gd name="T25" fmla="*/ 3 h 106"/>
                  <a:gd name="T26" fmla="*/ 44 w 44"/>
                  <a:gd name="T27" fmla="*/ 0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4" h="106">
                    <a:moveTo>
                      <a:pt x="0" y="106"/>
                    </a:moveTo>
                    <a:lnTo>
                      <a:pt x="7" y="93"/>
                    </a:lnTo>
                    <a:lnTo>
                      <a:pt x="13" y="78"/>
                    </a:lnTo>
                    <a:lnTo>
                      <a:pt x="17" y="74"/>
                    </a:lnTo>
                    <a:lnTo>
                      <a:pt x="20" y="72"/>
                    </a:lnTo>
                    <a:lnTo>
                      <a:pt x="25" y="72"/>
                    </a:lnTo>
                    <a:lnTo>
                      <a:pt x="27" y="70"/>
                    </a:lnTo>
                    <a:lnTo>
                      <a:pt x="27" y="63"/>
                    </a:lnTo>
                    <a:lnTo>
                      <a:pt x="35" y="48"/>
                    </a:lnTo>
                    <a:lnTo>
                      <a:pt x="37" y="47"/>
                    </a:lnTo>
                    <a:lnTo>
                      <a:pt x="40" y="8"/>
                    </a:lnTo>
                    <a:lnTo>
                      <a:pt x="42" y="5"/>
                    </a:lnTo>
                    <a:lnTo>
                      <a:pt x="44" y="3"/>
                    </a:lnTo>
                    <a:lnTo>
                      <a:pt x="44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12" name="Freeform 3556">
                <a:extLst>
                  <a:ext uri="{FF2B5EF4-FFF2-40B4-BE49-F238E27FC236}">
                    <a16:creationId xmlns:a16="http://schemas.microsoft.com/office/drawing/2014/main" id="{C3C9FC34-B535-4BAB-8479-3F9C112612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6" y="847"/>
                <a:ext cx="78" cy="28"/>
              </a:xfrm>
              <a:custGeom>
                <a:avLst/>
                <a:gdLst>
                  <a:gd name="T0" fmla="*/ 300 w 315"/>
                  <a:gd name="T1" fmla="*/ 81 h 108"/>
                  <a:gd name="T2" fmla="*/ 290 w 315"/>
                  <a:gd name="T3" fmla="*/ 84 h 108"/>
                  <a:gd name="T4" fmla="*/ 271 w 315"/>
                  <a:gd name="T5" fmla="*/ 87 h 108"/>
                  <a:gd name="T6" fmla="*/ 275 w 315"/>
                  <a:gd name="T7" fmla="*/ 84 h 108"/>
                  <a:gd name="T8" fmla="*/ 280 w 315"/>
                  <a:gd name="T9" fmla="*/ 81 h 108"/>
                  <a:gd name="T10" fmla="*/ 285 w 315"/>
                  <a:gd name="T11" fmla="*/ 67 h 108"/>
                  <a:gd name="T12" fmla="*/ 275 w 315"/>
                  <a:gd name="T13" fmla="*/ 56 h 108"/>
                  <a:gd name="T14" fmla="*/ 273 w 315"/>
                  <a:gd name="T15" fmla="*/ 53 h 108"/>
                  <a:gd name="T16" fmla="*/ 269 w 315"/>
                  <a:gd name="T17" fmla="*/ 56 h 108"/>
                  <a:gd name="T18" fmla="*/ 266 w 315"/>
                  <a:gd name="T19" fmla="*/ 54 h 108"/>
                  <a:gd name="T20" fmla="*/ 264 w 315"/>
                  <a:gd name="T21" fmla="*/ 45 h 108"/>
                  <a:gd name="T22" fmla="*/ 245 w 315"/>
                  <a:gd name="T23" fmla="*/ 22 h 108"/>
                  <a:gd name="T24" fmla="*/ 220 w 315"/>
                  <a:gd name="T25" fmla="*/ 4 h 108"/>
                  <a:gd name="T26" fmla="*/ 219 w 315"/>
                  <a:gd name="T27" fmla="*/ 5 h 108"/>
                  <a:gd name="T28" fmla="*/ 206 w 315"/>
                  <a:gd name="T29" fmla="*/ 0 h 108"/>
                  <a:gd name="T30" fmla="*/ 191 w 315"/>
                  <a:gd name="T31" fmla="*/ 3 h 108"/>
                  <a:gd name="T32" fmla="*/ 174 w 315"/>
                  <a:gd name="T33" fmla="*/ 5 h 108"/>
                  <a:gd name="T34" fmla="*/ 167 w 315"/>
                  <a:gd name="T35" fmla="*/ 20 h 108"/>
                  <a:gd name="T36" fmla="*/ 163 w 315"/>
                  <a:gd name="T37" fmla="*/ 21 h 108"/>
                  <a:gd name="T38" fmla="*/ 142 w 315"/>
                  <a:gd name="T39" fmla="*/ 20 h 108"/>
                  <a:gd name="T40" fmla="*/ 134 w 315"/>
                  <a:gd name="T41" fmla="*/ 14 h 108"/>
                  <a:gd name="T42" fmla="*/ 115 w 315"/>
                  <a:gd name="T43" fmla="*/ 31 h 108"/>
                  <a:gd name="T44" fmla="*/ 85 w 315"/>
                  <a:gd name="T45" fmla="*/ 38 h 108"/>
                  <a:gd name="T46" fmla="*/ 81 w 315"/>
                  <a:gd name="T47" fmla="*/ 49 h 108"/>
                  <a:gd name="T48" fmla="*/ 72 w 315"/>
                  <a:gd name="T49" fmla="*/ 58 h 108"/>
                  <a:gd name="T50" fmla="*/ 71 w 315"/>
                  <a:gd name="T51" fmla="*/ 67 h 108"/>
                  <a:gd name="T52" fmla="*/ 72 w 315"/>
                  <a:gd name="T53" fmla="*/ 80 h 108"/>
                  <a:gd name="T54" fmla="*/ 47 w 315"/>
                  <a:gd name="T55" fmla="*/ 98 h 108"/>
                  <a:gd name="T56" fmla="*/ 40 w 315"/>
                  <a:gd name="T57" fmla="*/ 101 h 108"/>
                  <a:gd name="T58" fmla="*/ 36 w 315"/>
                  <a:gd name="T59" fmla="*/ 103 h 108"/>
                  <a:gd name="T60" fmla="*/ 36 w 315"/>
                  <a:gd name="T61" fmla="*/ 106 h 108"/>
                  <a:gd name="T62" fmla="*/ 32 w 315"/>
                  <a:gd name="T63" fmla="*/ 108 h 108"/>
                  <a:gd name="T64" fmla="*/ 21 w 315"/>
                  <a:gd name="T65" fmla="*/ 101 h 108"/>
                  <a:gd name="T66" fmla="*/ 0 w 315"/>
                  <a:gd name="T67" fmla="*/ 98 h 108"/>
                  <a:gd name="T68" fmla="*/ 1 w 315"/>
                  <a:gd name="T69" fmla="*/ 94 h 108"/>
                  <a:gd name="T70" fmla="*/ 5 w 315"/>
                  <a:gd name="T71" fmla="*/ 82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15" h="108">
                    <a:moveTo>
                      <a:pt x="315" y="63"/>
                    </a:moveTo>
                    <a:lnTo>
                      <a:pt x="300" y="81"/>
                    </a:lnTo>
                    <a:lnTo>
                      <a:pt x="292" y="85"/>
                    </a:lnTo>
                    <a:lnTo>
                      <a:pt x="290" y="84"/>
                    </a:lnTo>
                    <a:lnTo>
                      <a:pt x="272" y="88"/>
                    </a:lnTo>
                    <a:lnTo>
                      <a:pt x="271" y="87"/>
                    </a:lnTo>
                    <a:lnTo>
                      <a:pt x="272" y="87"/>
                    </a:lnTo>
                    <a:lnTo>
                      <a:pt x="275" y="84"/>
                    </a:lnTo>
                    <a:lnTo>
                      <a:pt x="278" y="84"/>
                    </a:lnTo>
                    <a:lnTo>
                      <a:pt x="280" y="81"/>
                    </a:lnTo>
                    <a:lnTo>
                      <a:pt x="286" y="71"/>
                    </a:lnTo>
                    <a:lnTo>
                      <a:pt x="285" y="67"/>
                    </a:lnTo>
                    <a:lnTo>
                      <a:pt x="276" y="56"/>
                    </a:lnTo>
                    <a:lnTo>
                      <a:pt x="275" y="56"/>
                    </a:lnTo>
                    <a:lnTo>
                      <a:pt x="273" y="54"/>
                    </a:lnTo>
                    <a:lnTo>
                      <a:pt x="273" y="53"/>
                    </a:lnTo>
                    <a:lnTo>
                      <a:pt x="271" y="54"/>
                    </a:lnTo>
                    <a:lnTo>
                      <a:pt x="269" y="56"/>
                    </a:lnTo>
                    <a:lnTo>
                      <a:pt x="268" y="56"/>
                    </a:lnTo>
                    <a:lnTo>
                      <a:pt x="266" y="54"/>
                    </a:lnTo>
                    <a:lnTo>
                      <a:pt x="266" y="51"/>
                    </a:lnTo>
                    <a:lnTo>
                      <a:pt x="264" y="45"/>
                    </a:lnTo>
                    <a:lnTo>
                      <a:pt x="250" y="32"/>
                    </a:lnTo>
                    <a:lnTo>
                      <a:pt x="245" y="22"/>
                    </a:lnTo>
                    <a:lnTo>
                      <a:pt x="220" y="5"/>
                    </a:lnTo>
                    <a:lnTo>
                      <a:pt x="220" y="4"/>
                    </a:lnTo>
                    <a:lnTo>
                      <a:pt x="219" y="4"/>
                    </a:lnTo>
                    <a:lnTo>
                      <a:pt x="219" y="5"/>
                    </a:lnTo>
                    <a:lnTo>
                      <a:pt x="216" y="5"/>
                    </a:lnTo>
                    <a:lnTo>
                      <a:pt x="206" y="0"/>
                    </a:lnTo>
                    <a:lnTo>
                      <a:pt x="192" y="1"/>
                    </a:lnTo>
                    <a:lnTo>
                      <a:pt x="191" y="3"/>
                    </a:lnTo>
                    <a:lnTo>
                      <a:pt x="174" y="3"/>
                    </a:lnTo>
                    <a:lnTo>
                      <a:pt x="174" y="5"/>
                    </a:lnTo>
                    <a:lnTo>
                      <a:pt x="170" y="13"/>
                    </a:lnTo>
                    <a:lnTo>
                      <a:pt x="167" y="20"/>
                    </a:lnTo>
                    <a:lnTo>
                      <a:pt x="163" y="20"/>
                    </a:lnTo>
                    <a:lnTo>
                      <a:pt x="163" y="21"/>
                    </a:lnTo>
                    <a:lnTo>
                      <a:pt x="148" y="21"/>
                    </a:lnTo>
                    <a:lnTo>
                      <a:pt x="142" y="20"/>
                    </a:lnTo>
                    <a:lnTo>
                      <a:pt x="135" y="17"/>
                    </a:lnTo>
                    <a:lnTo>
                      <a:pt x="134" y="14"/>
                    </a:lnTo>
                    <a:lnTo>
                      <a:pt x="132" y="14"/>
                    </a:lnTo>
                    <a:lnTo>
                      <a:pt x="115" y="31"/>
                    </a:lnTo>
                    <a:lnTo>
                      <a:pt x="114" y="31"/>
                    </a:lnTo>
                    <a:lnTo>
                      <a:pt x="85" y="38"/>
                    </a:lnTo>
                    <a:lnTo>
                      <a:pt x="78" y="31"/>
                    </a:lnTo>
                    <a:lnTo>
                      <a:pt x="81" y="49"/>
                    </a:lnTo>
                    <a:lnTo>
                      <a:pt x="78" y="54"/>
                    </a:lnTo>
                    <a:lnTo>
                      <a:pt x="72" y="58"/>
                    </a:lnTo>
                    <a:lnTo>
                      <a:pt x="71" y="58"/>
                    </a:lnTo>
                    <a:lnTo>
                      <a:pt x="71" y="67"/>
                    </a:lnTo>
                    <a:lnTo>
                      <a:pt x="72" y="77"/>
                    </a:lnTo>
                    <a:lnTo>
                      <a:pt x="72" y="80"/>
                    </a:lnTo>
                    <a:lnTo>
                      <a:pt x="65" y="82"/>
                    </a:lnTo>
                    <a:lnTo>
                      <a:pt x="47" y="98"/>
                    </a:lnTo>
                    <a:lnTo>
                      <a:pt x="41" y="101"/>
                    </a:lnTo>
                    <a:lnTo>
                      <a:pt x="40" y="101"/>
                    </a:lnTo>
                    <a:lnTo>
                      <a:pt x="39" y="102"/>
                    </a:lnTo>
                    <a:lnTo>
                      <a:pt x="36" y="103"/>
                    </a:lnTo>
                    <a:lnTo>
                      <a:pt x="34" y="105"/>
                    </a:lnTo>
                    <a:lnTo>
                      <a:pt x="36" y="106"/>
                    </a:lnTo>
                    <a:lnTo>
                      <a:pt x="32" y="106"/>
                    </a:lnTo>
                    <a:lnTo>
                      <a:pt x="32" y="108"/>
                    </a:lnTo>
                    <a:lnTo>
                      <a:pt x="31" y="106"/>
                    </a:lnTo>
                    <a:lnTo>
                      <a:pt x="21" y="101"/>
                    </a:lnTo>
                    <a:lnTo>
                      <a:pt x="1" y="96"/>
                    </a:lnTo>
                    <a:lnTo>
                      <a:pt x="0" y="98"/>
                    </a:lnTo>
                    <a:lnTo>
                      <a:pt x="0" y="94"/>
                    </a:lnTo>
                    <a:lnTo>
                      <a:pt x="1" y="94"/>
                    </a:lnTo>
                    <a:lnTo>
                      <a:pt x="4" y="89"/>
                    </a:lnTo>
                    <a:lnTo>
                      <a:pt x="5" y="82"/>
                    </a:lnTo>
                    <a:lnTo>
                      <a:pt x="5" y="7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13" name="Freeform 3557">
                <a:extLst>
                  <a:ext uri="{FF2B5EF4-FFF2-40B4-BE49-F238E27FC236}">
                    <a16:creationId xmlns:a16="http://schemas.microsoft.com/office/drawing/2014/main" id="{E13F5801-850D-4401-D7D4-AEF6384ECA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3" y="862"/>
                <a:ext cx="36" cy="73"/>
              </a:xfrm>
              <a:custGeom>
                <a:avLst/>
                <a:gdLst>
                  <a:gd name="T0" fmla="*/ 142 w 144"/>
                  <a:gd name="T1" fmla="*/ 292 h 292"/>
                  <a:gd name="T2" fmla="*/ 141 w 144"/>
                  <a:gd name="T3" fmla="*/ 286 h 292"/>
                  <a:gd name="T4" fmla="*/ 144 w 144"/>
                  <a:gd name="T5" fmla="*/ 241 h 292"/>
                  <a:gd name="T6" fmla="*/ 137 w 144"/>
                  <a:gd name="T7" fmla="*/ 236 h 292"/>
                  <a:gd name="T8" fmla="*/ 110 w 144"/>
                  <a:gd name="T9" fmla="*/ 238 h 292"/>
                  <a:gd name="T10" fmla="*/ 109 w 144"/>
                  <a:gd name="T11" fmla="*/ 233 h 292"/>
                  <a:gd name="T12" fmla="*/ 110 w 144"/>
                  <a:gd name="T13" fmla="*/ 215 h 292"/>
                  <a:gd name="T14" fmla="*/ 124 w 144"/>
                  <a:gd name="T15" fmla="*/ 197 h 292"/>
                  <a:gd name="T16" fmla="*/ 125 w 144"/>
                  <a:gd name="T17" fmla="*/ 193 h 292"/>
                  <a:gd name="T18" fmla="*/ 116 w 144"/>
                  <a:gd name="T19" fmla="*/ 186 h 292"/>
                  <a:gd name="T20" fmla="*/ 96 w 144"/>
                  <a:gd name="T21" fmla="*/ 169 h 292"/>
                  <a:gd name="T22" fmla="*/ 89 w 144"/>
                  <a:gd name="T23" fmla="*/ 157 h 292"/>
                  <a:gd name="T24" fmla="*/ 87 w 144"/>
                  <a:gd name="T25" fmla="*/ 129 h 292"/>
                  <a:gd name="T26" fmla="*/ 94 w 144"/>
                  <a:gd name="T27" fmla="*/ 111 h 292"/>
                  <a:gd name="T28" fmla="*/ 99 w 144"/>
                  <a:gd name="T29" fmla="*/ 105 h 292"/>
                  <a:gd name="T30" fmla="*/ 94 w 144"/>
                  <a:gd name="T31" fmla="*/ 104 h 292"/>
                  <a:gd name="T32" fmla="*/ 72 w 144"/>
                  <a:gd name="T33" fmla="*/ 109 h 292"/>
                  <a:gd name="T34" fmla="*/ 44 w 144"/>
                  <a:gd name="T35" fmla="*/ 115 h 292"/>
                  <a:gd name="T36" fmla="*/ 39 w 144"/>
                  <a:gd name="T37" fmla="*/ 116 h 292"/>
                  <a:gd name="T38" fmla="*/ 28 w 144"/>
                  <a:gd name="T39" fmla="*/ 118 h 292"/>
                  <a:gd name="T40" fmla="*/ 27 w 144"/>
                  <a:gd name="T41" fmla="*/ 112 h 292"/>
                  <a:gd name="T42" fmla="*/ 28 w 144"/>
                  <a:gd name="T43" fmla="*/ 106 h 292"/>
                  <a:gd name="T44" fmla="*/ 29 w 144"/>
                  <a:gd name="T45" fmla="*/ 101 h 292"/>
                  <a:gd name="T46" fmla="*/ 24 w 144"/>
                  <a:gd name="T47" fmla="*/ 91 h 292"/>
                  <a:gd name="T48" fmla="*/ 19 w 144"/>
                  <a:gd name="T49" fmla="*/ 90 h 292"/>
                  <a:gd name="T50" fmla="*/ 12 w 144"/>
                  <a:gd name="T51" fmla="*/ 84 h 292"/>
                  <a:gd name="T52" fmla="*/ 0 w 144"/>
                  <a:gd name="T53" fmla="*/ 73 h 292"/>
                  <a:gd name="T54" fmla="*/ 1 w 144"/>
                  <a:gd name="T55" fmla="*/ 71 h 292"/>
                  <a:gd name="T56" fmla="*/ 10 w 144"/>
                  <a:gd name="T57" fmla="*/ 67 h 292"/>
                  <a:gd name="T58" fmla="*/ 42 w 144"/>
                  <a:gd name="T59" fmla="*/ 59 h 292"/>
                  <a:gd name="T60" fmla="*/ 51 w 144"/>
                  <a:gd name="T61" fmla="*/ 57 h 292"/>
                  <a:gd name="T62" fmla="*/ 81 w 144"/>
                  <a:gd name="T63" fmla="*/ 52 h 292"/>
                  <a:gd name="T64" fmla="*/ 82 w 144"/>
                  <a:gd name="T65" fmla="*/ 51 h 292"/>
                  <a:gd name="T66" fmla="*/ 84 w 144"/>
                  <a:gd name="T67" fmla="*/ 45 h 292"/>
                  <a:gd name="T68" fmla="*/ 82 w 144"/>
                  <a:gd name="T69" fmla="*/ 38 h 292"/>
                  <a:gd name="T70" fmla="*/ 87 w 144"/>
                  <a:gd name="T71" fmla="*/ 31 h 292"/>
                  <a:gd name="T72" fmla="*/ 88 w 144"/>
                  <a:gd name="T73" fmla="*/ 24 h 292"/>
                  <a:gd name="T74" fmla="*/ 79 w 144"/>
                  <a:gd name="T75" fmla="*/ 20 h 292"/>
                  <a:gd name="T76" fmla="*/ 71 w 144"/>
                  <a:gd name="T77" fmla="*/ 6 h 292"/>
                  <a:gd name="T78" fmla="*/ 67 w 144"/>
                  <a:gd name="T79" fmla="*/ 0 h 292"/>
                  <a:gd name="T80" fmla="*/ 58 w 144"/>
                  <a:gd name="T81" fmla="*/ 4 h 292"/>
                  <a:gd name="T82" fmla="*/ 56 w 144"/>
                  <a:gd name="T83" fmla="*/ 9 h 292"/>
                  <a:gd name="T84" fmla="*/ 47 w 144"/>
                  <a:gd name="T85" fmla="*/ 6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44" h="292">
                    <a:moveTo>
                      <a:pt x="144" y="292"/>
                    </a:moveTo>
                    <a:lnTo>
                      <a:pt x="142" y="292"/>
                    </a:lnTo>
                    <a:lnTo>
                      <a:pt x="142" y="291"/>
                    </a:lnTo>
                    <a:lnTo>
                      <a:pt x="141" y="286"/>
                    </a:lnTo>
                    <a:lnTo>
                      <a:pt x="142" y="242"/>
                    </a:lnTo>
                    <a:lnTo>
                      <a:pt x="144" y="241"/>
                    </a:lnTo>
                    <a:lnTo>
                      <a:pt x="144" y="236"/>
                    </a:lnTo>
                    <a:lnTo>
                      <a:pt x="137" y="236"/>
                    </a:lnTo>
                    <a:lnTo>
                      <a:pt x="123" y="235"/>
                    </a:lnTo>
                    <a:lnTo>
                      <a:pt x="110" y="238"/>
                    </a:lnTo>
                    <a:lnTo>
                      <a:pt x="109" y="236"/>
                    </a:lnTo>
                    <a:lnTo>
                      <a:pt x="109" y="233"/>
                    </a:lnTo>
                    <a:lnTo>
                      <a:pt x="111" y="224"/>
                    </a:lnTo>
                    <a:lnTo>
                      <a:pt x="110" y="215"/>
                    </a:lnTo>
                    <a:lnTo>
                      <a:pt x="123" y="198"/>
                    </a:lnTo>
                    <a:lnTo>
                      <a:pt x="124" y="197"/>
                    </a:lnTo>
                    <a:lnTo>
                      <a:pt x="124" y="194"/>
                    </a:lnTo>
                    <a:lnTo>
                      <a:pt x="125" y="193"/>
                    </a:lnTo>
                    <a:lnTo>
                      <a:pt x="125" y="186"/>
                    </a:lnTo>
                    <a:lnTo>
                      <a:pt x="116" y="186"/>
                    </a:lnTo>
                    <a:lnTo>
                      <a:pt x="103" y="176"/>
                    </a:lnTo>
                    <a:lnTo>
                      <a:pt x="96" y="169"/>
                    </a:lnTo>
                    <a:lnTo>
                      <a:pt x="92" y="159"/>
                    </a:lnTo>
                    <a:lnTo>
                      <a:pt x="89" y="157"/>
                    </a:lnTo>
                    <a:lnTo>
                      <a:pt x="82" y="140"/>
                    </a:lnTo>
                    <a:lnTo>
                      <a:pt x="87" y="129"/>
                    </a:lnTo>
                    <a:lnTo>
                      <a:pt x="88" y="119"/>
                    </a:lnTo>
                    <a:lnTo>
                      <a:pt x="94" y="111"/>
                    </a:lnTo>
                    <a:lnTo>
                      <a:pt x="95" y="108"/>
                    </a:lnTo>
                    <a:lnTo>
                      <a:pt x="99" y="105"/>
                    </a:lnTo>
                    <a:lnTo>
                      <a:pt x="99" y="104"/>
                    </a:lnTo>
                    <a:lnTo>
                      <a:pt x="94" y="104"/>
                    </a:lnTo>
                    <a:lnTo>
                      <a:pt x="75" y="108"/>
                    </a:lnTo>
                    <a:lnTo>
                      <a:pt x="72" y="109"/>
                    </a:lnTo>
                    <a:lnTo>
                      <a:pt x="47" y="115"/>
                    </a:lnTo>
                    <a:lnTo>
                      <a:pt x="44" y="115"/>
                    </a:lnTo>
                    <a:lnTo>
                      <a:pt x="44" y="116"/>
                    </a:lnTo>
                    <a:lnTo>
                      <a:pt x="39" y="116"/>
                    </a:lnTo>
                    <a:lnTo>
                      <a:pt x="29" y="118"/>
                    </a:lnTo>
                    <a:lnTo>
                      <a:pt x="28" y="118"/>
                    </a:lnTo>
                    <a:lnTo>
                      <a:pt x="28" y="115"/>
                    </a:lnTo>
                    <a:lnTo>
                      <a:pt x="27" y="112"/>
                    </a:lnTo>
                    <a:lnTo>
                      <a:pt x="28" y="111"/>
                    </a:lnTo>
                    <a:lnTo>
                      <a:pt x="28" y="106"/>
                    </a:lnTo>
                    <a:lnTo>
                      <a:pt x="29" y="105"/>
                    </a:lnTo>
                    <a:lnTo>
                      <a:pt x="29" y="101"/>
                    </a:lnTo>
                    <a:lnTo>
                      <a:pt x="27" y="95"/>
                    </a:lnTo>
                    <a:lnTo>
                      <a:pt x="24" y="91"/>
                    </a:lnTo>
                    <a:lnTo>
                      <a:pt x="22" y="91"/>
                    </a:lnTo>
                    <a:lnTo>
                      <a:pt x="19" y="90"/>
                    </a:lnTo>
                    <a:lnTo>
                      <a:pt x="18" y="88"/>
                    </a:lnTo>
                    <a:lnTo>
                      <a:pt x="12" y="84"/>
                    </a:lnTo>
                    <a:lnTo>
                      <a:pt x="8" y="78"/>
                    </a:lnTo>
                    <a:lnTo>
                      <a:pt x="0" y="73"/>
                    </a:lnTo>
                    <a:lnTo>
                      <a:pt x="0" y="71"/>
                    </a:lnTo>
                    <a:lnTo>
                      <a:pt x="1" y="71"/>
                    </a:lnTo>
                    <a:lnTo>
                      <a:pt x="8" y="69"/>
                    </a:lnTo>
                    <a:lnTo>
                      <a:pt x="10" y="67"/>
                    </a:lnTo>
                    <a:lnTo>
                      <a:pt x="10" y="66"/>
                    </a:lnTo>
                    <a:lnTo>
                      <a:pt x="42" y="59"/>
                    </a:lnTo>
                    <a:lnTo>
                      <a:pt x="43" y="59"/>
                    </a:lnTo>
                    <a:lnTo>
                      <a:pt x="51" y="57"/>
                    </a:lnTo>
                    <a:lnTo>
                      <a:pt x="70" y="57"/>
                    </a:lnTo>
                    <a:lnTo>
                      <a:pt x="81" y="52"/>
                    </a:lnTo>
                    <a:lnTo>
                      <a:pt x="82" y="52"/>
                    </a:lnTo>
                    <a:lnTo>
                      <a:pt x="82" y="51"/>
                    </a:lnTo>
                    <a:lnTo>
                      <a:pt x="84" y="48"/>
                    </a:lnTo>
                    <a:lnTo>
                      <a:pt x="84" y="45"/>
                    </a:lnTo>
                    <a:lnTo>
                      <a:pt x="82" y="44"/>
                    </a:lnTo>
                    <a:lnTo>
                      <a:pt x="82" y="38"/>
                    </a:lnTo>
                    <a:lnTo>
                      <a:pt x="84" y="34"/>
                    </a:lnTo>
                    <a:lnTo>
                      <a:pt x="87" y="31"/>
                    </a:lnTo>
                    <a:lnTo>
                      <a:pt x="88" y="31"/>
                    </a:lnTo>
                    <a:lnTo>
                      <a:pt x="88" y="24"/>
                    </a:lnTo>
                    <a:lnTo>
                      <a:pt x="84" y="21"/>
                    </a:lnTo>
                    <a:lnTo>
                      <a:pt x="79" y="20"/>
                    </a:lnTo>
                    <a:lnTo>
                      <a:pt x="72" y="11"/>
                    </a:lnTo>
                    <a:lnTo>
                      <a:pt x="71" y="6"/>
                    </a:lnTo>
                    <a:lnTo>
                      <a:pt x="71" y="0"/>
                    </a:lnTo>
                    <a:lnTo>
                      <a:pt x="67" y="0"/>
                    </a:lnTo>
                    <a:lnTo>
                      <a:pt x="60" y="4"/>
                    </a:lnTo>
                    <a:lnTo>
                      <a:pt x="58" y="4"/>
                    </a:lnTo>
                    <a:lnTo>
                      <a:pt x="58" y="6"/>
                    </a:lnTo>
                    <a:lnTo>
                      <a:pt x="56" y="9"/>
                    </a:lnTo>
                    <a:lnTo>
                      <a:pt x="50" y="7"/>
                    </a:lnTo>
                    <a:lnTo>
                      <a:pt x="47" y="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14" name="Freeform 3558">
                <a:extLst>
                  <a:ext uri="{FF2B5EF4-FFF2-40B4-BE49-F238E27FC236}">
                    <a16:creationId xmlns:a16="http://schemas.microsoft.com/office/drawing/2014/main" id="{83C2DABF-BF1B-7FCB-C0D9-C770ACECB4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6" y="759"/>
                <a:ext cx="69" cy="28"/>
              </a:xfrm>
              <a:custGeom>
                <a:avLst/>
                <a:gdLst>
                  <a:gd name="T0" fmla="*/ 279 w 279"/>
                  <a:gd name="T1" fmla="*/ 6 h 111"/>
                  <a:gd name="T2" fmla="*/ 276 w 279"/>
                  <a:gd name="T3" fmla="*/ 6 h 111"/>
                  <a:gd name="T4" fmla="*/ 275 w 279"/>
                  <a:gd name="T5" fmla="*/ 3 h 111"/>
                  <a:gd name="T6" fmla="*/ 272 w 279"/>
                  <a:gd name="T7" fmla="*/ 0 h 111"/>
                  <a:gd name="T8" fmla="*/ 269 w 279"/>
                  <a:gd name="T9" fmla="*/ 0 h 111"/>
                  <a:gd name="T10" fmla="*/ 262 w 279"/>
                  <a:gd name="T11" fmla="*/ 3 h 111"/>
                  <a:gd name="T12" fmla="*/ 261 w 279"/>
                  <a:gd name="T13" fmla="*/ 3 h 111"/>
                  <a:gd name="T14" fmla="*/ 258 w 279"/>
                  <a:gd name="T15" fmla="*/ 4 h 111"/>
                  <a:gd name="T16" fmla="*/ 258 w 279"/>
                  <a:gd name="T17" fmla="*/ 6 h 111"/>
                  <a:gd name="T18" fmla="*/ 257 w 279"/>
                  <a:gd name="T19" fmla="*/ 6 h 111"/>
                  <a:gd name="T20" fmla="*/ 257 w 279"/>
                  <a:gd name="T21" fmla="*/ 7 h 111"/>
                  <a:gd name="T22" fmla="*/ 255 w 279"/>
                  <a:gd name="T23" fmla="*/ 10 h 111"/>
                  <a:gd name="T24" fmla="*/ 252 w 279"/>
                  <a:gd name="T25" fmla="*/ 11 h 111"/>
                  <a:gd name="T26" fmla="*/ 233 w 279"/>
                  <a:gd name="T27" fmla="*/ 27 h 111"/>
                  <a:gd name="T28" fmla="*/ 215 w 279"/>
                  <a:gd name="T29" fmla="*/ 27 h 111"/>
                  <a:gd name="T30" fmla="*/ 209 w 279"/>
                  <a:gd name="T31" fmla="*/ 24 h 111"/>
                  <a:gd name="T32" fmla="*/ 202 w 279"/>
                  <a:gd name="T33" fmla="*/ 24 h 111"/>
                  <a:gd name="T34" fmla="*/ 199 w 279"/>
                  <a:gd name="T35" fmla="*/ 25 h 111"/>
                  <a:gd name="T36" fmla="*/ 180 w 279"/>
                  <a:gd name="T37" fmla="*/ 31 h 111"/>
                  <a:gd name="T38" fmla="*/ 178 w 279"/>
                  <a:gd name="T39" fmla="*/ 31 h 111"/>
                  <a:gd name="T40" fmla="*/ 177 w 279"/>
                  <a:gd name="T41" fmla="*/ 32 h 111"/>
                  <a:gd name="T42" fmla="*/ 175 w 279"/>
                  <a:gd name="T43" fmla="*/ 32 h 111"/>
                  <a:gd name="T44" fmla="*/ 170 w 279"/>
                  <a:gd name="T45" fmla="*/ 35 h 111"/>
                  <a:gd name="T46" fmla="*/ 163 w 279"/>
                  <a:gd name="T47" fmla="*/ 37 h 111"/>
                  <a:gd name="T48" fmla="*/ 154 w 279"/>
                  <a:gd name="T49" fmla="*/ 34 h 111"/>
                  <a:gd name="T50" fmla="*/ 154 w 279"/>
                  <a:gd name="T51" fmla="*/ 31 h 111"/>
                  <a:gd name="T52" fmla="*/ 152 w 279"/>
                  <a:gd name="T53" fmla="*/ 28 h 111"/>
                  <a:gd name="T54" fmla="*/ 149 w 279"/>
                  <a:gd name="T55" fmla="*/ 27 h 111"/>
                  <a:gd name="T56" fmla="*/ 139 w 279"/>
                  <a:gd name="T57" fmla="*/ 27 h 111"/>
                  <a:gd name="T58" fmla="*/ 139 w 279"/>
                  <a:gd name="T59" fmla="*/ 34 h 111"/>
                  <a:gd name="T60" fmla="*/ 134 w 279"/>
                  <a:gd name="T61" fmla="*/ 34 h 111"/>
                  <a:gd name="T62" fmla="*/ 134 w 279"/>
                  <a:gd name="T63" fmla="*/ 32 h 111"/>
                  <a:gd name="T64" fmla="*/ 131 w 279"/>
                  <a:gd name="T65" fmla="*/ 31 h 111"/>
                  <a:gd name="T66" fmla="*/ 128 w 279"/>
                  <a:gd name="T67" fmla="*/ 28 h 111"/>
                  <a:gd name="T68" fmla="*/ 127 w 279"/>
                  <a:gd name="T69" fmla="*/ 28 h 111"/>
                  <a:gd name="T70" fmla="*/ 127 w 279"/>
                  <a:gd name="T71" fmla="*/ 27 h 111"/>
                  <a:gd name="T72" fmla="*/ 124 w 279"/>
                  <a:gd name="T73" fmla="*/ 27 h 111"/>
                  <a:gd name="T74" fmla="*/ 114 w 279"/>
                  <a:gd name="T75" fmla="*/ 32 h 111"/>
                  <a:gd name="T76" fmla="*/ 101 w 279"/>
                  <a:gd name="T77" fmla="*/ 24 h 111"/>
                  <a:gd name="T78" fmla="*/ 101 w 279"/>
                  <a:gd name="T79" fmla="*/ 23 h 111"/>
                  <a:gd name="T80" fmla="*/ 99 w 279"/>
                  <a:gd name="T81" fmla="*/ 24 h 111"/>
                  <a:gd name="T82" fmla="*/ 82 w 279"/>
                  <a:gd name="T83" fmla="*/ 34 h 111"/>
                  <a:gd name="T84" fmla="*/ 79 w 279"/>
                  <a:gd name="T85" fmla="*/ 38 h 111"/>
                  <a:gd name="T86" fmla="*/ 70 w 279"/>
                  <a:gd name="T87" fmla="*/ 48 h 111"/>
                  <a:gd name="T88" fmla="*/ 67 w 279"/>
                  <a:gd name="T89" fmla="*/ 52 h 111"/>
                  <a:gd name="T90" fmla="*/ 65 w 279"/>
                  <a:gd name="T91" fmla="*/ 53 h 111"/>
                  <a:gd name="T92" fmla="*/ 65 w 279"/>
                  <a:gd name="T93" fmla="*/ 55 h 111"/>
                  <a:gd name="T94" fmla="*/ 72 w 279"/>
                  <a:gd name="T95" fmla="*/ 68 h 111"/>
                  <a:gd name="T96" fmla="*/ 72 w 279"/>
                  <a:gd name="T97" fmla="*/ 70 h 111"/>
                  <a:gd name="T98" fmla="*/ 71 w 279"/>
                  <a:gd name="T99" fmla="*/ 80 h 111"/>
                  <a:gd name="T100" fmla="*/ 70 w 279"/>
                  <a:gd name="T101" fmla="*/ 83 h 111"/>
                  <a:gd name="T102" fmla="*/ 62 w 279"/>
                  <a:gd name="T103" fmla="*/ 85 h 111"/>
                  <a:gd name="T104" fmla="*/ 61 w 279"/>
                  <a:gd name="T105" fmla="*/ 85 h 111"/>
                  <a:gd name="T106" fmla="*/ 46 w 279"/>
                  <a:gd name="T107" fmla="*/ 97 h 111"/>
                  <a:gd name="T108" fmla="*/ 2 w 279"/>
                  <a:gd name="T109" fmla="*/ 111 h 111"/>
                  <a:gd name="T110" fmla="*/ 0 w 279"/>
                  <a:gd name="T111" fmla="*/ 111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79" h="111">
                    <a:moveTo>
                      <a:pt x="279" y="6"/>
                    </a:moveTo>
                    <a:lnTo>
                      <a:pt x="276" y="6"/>
                    </a:lnTo>
                    <a:lnTo>
                      <a:pt x="275" y="3"/>
                    </a:lnTo>
                    <a:lnTo>
                      <a:pt x="272" y="0"/>
                    </a:lnTo>
                    <a:lnTo>
                      <a:pt x="269" y="0"/>
                    </a:lnTo>
                    <a:lnTo>
                      <a:pt x="262" y="3"/>
                    </a:lnTo>
                    <a:lnTo>
                      <a:pt x="261" y="3"/>
                    </a:lnTo>
                    <a:lnTo>
                      <a:pt x="258" y="4"/>
                    </a:lnTo>
                    <a:lnTo>
                      <a:pt x="258" y="6"/>
                    </a:lnTo>
                    <a:lnTo>
                      <a:pt x="257" y="6"/>
                    </a:lnTo>
                    <a:lnTo>
                      <a:pt x="257" y="7"/>
                    </a:lnTo>
                    <a:lnTo>
                      <a:pt x="255" y="10"/>
                    </a:lnTo>
                    <a:lnTo>
                      <a:pt x="252" y="11"/>
                    </a:lnTo>
                    <a:lnTo>
                      <a:pt x="233" y="27"/>
                    </a:lnTo>
                    <a:lnTo>
                      <a:pt x="215" y="27"/>
                    </a:lnTo>
                    <a:lnTo>
                      <a:pt x="209" y="24"/>
                    </a:lnTo>
                    <a:lnTo>
                      <a:pt x="202" y="24"/>
                    </a:lnTo>
                    <a:lnTo>
                      <a:pt x="199" y="25"/>
                    </a:lnTo>
                    <a:lnTo>
                      <a:pt x="180" y="31"/>
                    </a:lnTo>
                    <a:lnTo>
                      <a:pt x="178" y="31"/>
                    </a:lnTo>
                    <a:lnTo>
                      <a:pt x="177" y="32"/>
                    </a:lnTo>
                    <a:lnTo>
                      <a:pt x="175" y="32"/>
                    </a:lnTo>
                    <a:lnTo>
                      <a:pt x="170" y="35"/>
                    </a:lnTo>
                    <a:lnTo>
                      <a:pt x="163" y="37"/>
                    </a:lnTo>
                    <a:lnTo>
                      <a:pt x="154" y="34"/>
                    </a:lnTo>
                    <a:lnTo>
                      <a:pt x="154" y="31"/>
                    </a:lnTo>
                    <a:lnTo>
                      <a:pt x="152" y="28"/>
                    </a:lnTo>
                    <a:lnTo>
                      <a:pt x="149" y="27"/>
                    </a:lnTo>
                    <a:lnTo>
                      <a:pt x="139" y="27"/>
                    </a:lnTo>
                    <a:lnTo>
                      <a:pt x="139" y="34"/>
                    </a:lnTo>
                    <a:lnTo>
                      <a:pt x="134" y="34"/>
                    </a:lnTo>
                    <a:lnTo>
                      <a:pt x="134" y="32"/>
                    </a:lnTo>
                    <a:lnTo>
                      <a:pt x="131" y="31"/>
                    </a:lnTo>
                    <a:lnTo>
                      <a:pt x="128" y="28"/>
                    </a:lnTo>
                    <a:lnTo>
                      <a:pt x="127" y="28"/>
                    </a:lnTo>
                    <a:lnTo>
                      <a:pt x="127" y="27"/>
                    </a:lnTo>
                    <a:lnTo>
                      <a:pt x="124" y="27"/>
                    </a:lnTo>
                    <a:lnTo>
                      <a:pt x="114" y="32"/>
                    </a:lnTo>
                    <a:lnTo>
                      <a:pt x="101" y="24"/>
                    </a:lnTo>
                    <a:lnTo>
                      <a:pt x="101" y="23"/>
                    </a:lnTo>
                    <a:lnTo>
                      <a:pt x="99" y="24"/>
                    </a:lnTo>
                    <a:lnTo>
                      <a:pt x="82" y="34"/>
                    </a:lnTo>
                    <a:lnTo>
                      <a:pt x="79" y="38"/>
                    </a:lnTo>
                    <a:lnTo>
                      <a:pt x="70" y="48"/>
                    </a:lnTo>
                    <a:lnTo>
                      <a:pt x="67" y="52"/>
                    </a:lnTo>
                    <a:lnTo>
                      <a:pt x="65" y="53"/>
                    </a:lnTo>
                    <a:lnTo>
                      <a:pt x="65" y="55"/>
                    </a:lnTo>
                    <a:lnTo>
                      <a:pt x="72" y="68"/>
                    </a:lnTo>
                    <a:lnTo>
                      <a:pt x="72" y="70"/>
                    </a:lnTo>
                    <a:lnTo>
                      <a:pt x="71" y="80"/>
                    </a:lnTo>
                    <a:lnTo>
                      <a:pt x="70" y="83"/>
                    </a:lnTo>
                    <a:lnTo>
                      <a:pt x="62" y="85"/>
                    </a:lnTo>
                    <a:lnTo>
                      <a:pt x="61" y="85"/>
                    </a:lnTo>
                    <a:lnTo>
                      <a:pt x="46" y="97"/>
                    </a:lnTo>
                    <a:lnTo>
                      <a:pt x="2" y="111"/>
                    </a:lnTo>
                    <a:lnTo>
                      <a:pt x="0" y="11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15" name="Freeform 3559">
                <a:extLst>
                  <a:ext uri="{FF2B5EF4-FFF2-40B4-BE49-F238E27FC236}">
                    <a16:creationId xmlns:a16="http://schemas.microsoft.com/office/drawing/2014/main" id="{87ED113D-4C13-0A23-92DA-5632CFDE49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6" y="787"/>
                <a:ext cx="34" cy="76"/>
              </a:xfrm>
              <a:custGeom>
                <a:avLst/>
                <a:gdLst>
                  <a:gd name="T0" fmla="*/ 0 w 138"/>
                  <a:gd name="T1" fmla="*/ 1 h 306"/>
                  <a:gd name="T2" fmla="*/ 7 w 138"/>
                  <a:gd name="T3" fmla="*/ 16 h 306"/>
                  <a:gd name="T4" fmla="*/ 8 w 138"/>
                  <a:gd name="T5" fmla="*/ 18 h 306"/>
                  <a:gd name="T6" fmla="*/ 19 w 138"/>
                  <a:gd name="T7" fmla="*/ 19 h 306"/>
                  <a:gd name="T8" fmla="*/ 32 w 138"/>
                  <a:gd name="T9" fmla="*/ 25 h 306"/>
                  <a:gd name="T10" fmla="*/ 40 w 138"/>
                  <a:gd name="T11" fmla="*/ 32 h 306"/>
                  <a:gd name="T12" fmla="*/ 36 w 138"/>
                  <a:gd name="T13" fmla="*/ 37 h 306"/>
                  <a:gd name="T14" fmla="*/ 33 w 138"/>
                  <a:gd name="T15" fmla="*/ 33 h 306"/>
                  <a:gd name="T16" fmla="*/ 25 w 138"/>
                  <a:gd name="T17" fmla="*/ 34 h 306"/>
                  <a:gd name="T18" fmla="*/ 18 w 138"/>
                  <a:gd name="T19" fmla="*/ 33 h 306"/>
                  <a:gd name="T20" fmla="*/ 17 w 138"/>
                  <a:gd name="T21" fmla="*/ 29 h 306"/>
                  <a:gd name="T22" fmla="*/ 18 w 138"/>
                  <a:gd name="T23" fmla="*/ 21 h 306"/>
                  <a:gd name="T24" fmla="*/ 17 w 138"/>
                  <a:gd name="T25" fmla="*/ 25 h 306"/>
                  <a:gd name="T26" fmla="*/ 14 w 138"/>
                  <a:gd name="T27" fmla="*/ 33 h 306"/>
                  <a:gd name="T28" fmla="*/ 17 w 138"/>
                  <a:gd name="T29" fmla="*/ 39 h 306"/>
                  <a:gd name="T30" fmla="*/ 27 w 138"/>
                  <a:gd name="T31" fmla="*/ 58 h 306"/>
                  <a:gd name="T32" fmla="*/ 30 w 138"/>
                  <a:gd name="T33" fmla="*/ 62 h 306"/>
                  <a:gd name="T34" fmla="*/ 33 w 138"/>
                  <a:gd name="T35" fmla="*/ 74 h 306"/>
                  <a:gd name="T36" fmla="*/ 43 w 138"/>
                  <a:gd name="T37" fmla="*/ 114 h 306"/>
                  <a:gd name="T38" fmla="*/ 46 w 138"/>
                  <a:gd name="T39" fmla="*/ 125 h 306"/>
                  <a:gd name="T40" fmla="*/ 62 w 138"/>
                  <a:gd name="T41" fmla="*/ 153 h 306"/>
                  <a:gd name="T42" fmla="*/ 70 w 138"/>
                  <a:gd name="T43" fmla="*/ 163 h 306"/>
                  <a:gd name="T44" fmla="*/ 72 w 138"/>
                  <a:gd name="T45" fmla="*/ 161 h 306"/>
                  <a:gd name="T46" fmla="*/ 70 w 138"/>
                  <a:gd name="T47" fmla="*/ 152 h 306"/>
                  <a:gd name="T48" fmla="*/ 71 w 138"/>
                  <a:gd name="T49" fmla="*/ 137 h 306"/>
                  <a:gd name="T50" fmla="*/ 72 w 138"/>
                  <a:gd name="T51" fmla="*/ 132 h 306"/>
                  <a:gd name="T52" fmla="*/ 85 w 138"/>
                  <a:gd name="T53" fmla="*/ 122 h 306"/>
                  <a:gd name="T54" fmla="*/ 99 w 138"/>
                  <a:gd name="T55" fmla="*/ 125 h 306"/>
                  <a:gd name="T56" fmla="*/ 108 w 138"/>
                  <a:gd name="T57" fmla="*/ 124 h 306"/>
                  <a:gd name="T58" fmla="*/ 114 w 138"/>
                  <a:gd name="T59" fmla="*/ 122 h 306"/>
                  <a:gd name="T60" fmla="*/ 124 w 138"/>
                  <a:gd name="T61" fmla="*/ 131 h 306"/>
                  <a:gd name="T62" fmla="*/ 138 w 138"/>
                  <a:gd name="T63" fmla="*/ 146 h 306"/>
                  <a:gd name="T64" fmla="*/ 134 w 138"/>
                  <a:gd name="T65" fmla="*/ 144 h 306"/>
                  <a:gd name="T66" fmla="*/ 124 w 138"/>
                  <a:gd name="T67" fmla="*/ 142 h 306"/>
                  <a:gd name="T68" fmla="*/ 87 w 138"/>
                  <a:gd name="T69" fmla="*/ 155 h 306"/>
                  <a:gd name="T70" fmla="*/ 93 w 138"/>
                  <a:gd name="T71" fmla="*/ 171 h 306"/>
                  <a:gd name="T72" fmla="*/ 90 w 138"/>
                  <a:gd name="T73" fmla="*/ 184 h 306"/>
                  <a:gd name="T74" fmla="*/ 97 w 138"/>
                  <a:gd name="T75" fmla="*/ 237 h 306"/>
                  <a:gd name="T76" fmla="*/ 99 w 138"/>
                  <a:gd name="T77" fmla="*/ 293 h 306"/>
                  <a:gd name="T78" fmla="*/ 107 w 138"/>
                  <a:gd name="T79" fmla="*/ 294 h 3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38" h="306">
                    <a:moveTo>
                      <a:pt x="0" y="0"/>
                    </a:moveTo>
                    <a:lnTo>
                      <a:pt x="0" y="1"/>
                    </a:lnTo>
                    <a:lnTo>
                      <a:pt x="4" y="14"/>
                    </a:lnTo>
                    <a:lnTo>
                      <a:pt x="7" y="16"/>
                    </a:lnTo>
                    <a:lnTo>
                      <a:pt x="7" y="18"/>
                    </a:lnTo>
                    <a:lnTo>
                      <a:pt x="8" y="18"/>
                    </a:lnTo>
                    <a:lnTo>
                      <a:pt x="10" y="19"/>
                    </a:lnTo>
                    <a:lnTo>
                      <a:pt x="19" y="19"/>
                    </a:lnTo>
                    <a:lnTo>
                      <a:pt x="32" y="21"/>
                    </a:lnTo>
                    <a:lnTo>
                      <a:pt x="32" y="25"/>
                    </a:lnTo>
                    <a:lnTo>
                      <a:pt x="39" y="32"/>
                    </a:lnTo>
                    <a:lnTo>
                      <a:pt x="40" y="32"/>
                    </a:lnTo>
                    <a:lnTo>
                      <a:pt x="40" y="37"/>
                    </a:lnTo>
                    <a:lnTo>
                      <a:pt x="36" y="37"/>
                    </a:lnTo>
                    <a:lnTo>
                      <a:pt x="36" y="36"/>
                    </a:lnTo>
                    <a:lnTo>
                      <a:pt x="33" y="33"/>
                    </a:lnTo>
                    <a:lnTo>
                      <a:pt x="30" y="32"/>
                    </a:lnTo>
                    <a:lnTo>
                      <a:pt x="25" y="34"/>
                    </a:lnTo>
                    <a:lnTo>
                      <a:pt x="19" y="33"/>
                    </a:lnTo>
                    <a:lnTo>
                      <a:pt x="18" y="33"/>
                    </a:lnTo>
                    <a:lnTo>
                      <a:pt x="17" y="30"/>
                    </a:lnTo>
                    <a:lnTo>
                      <a:pt x="17" y="29"/>
                    </a:lnTo>
                    <a:lnTo>
                      <a:pt x="18" y="26"/>
                    </a:lnTo>
                    <a:lnTo>
                      <a:pt x="18" y="21"/>
                    </a:lnTo>
                    <a:lnTo>
                      <a:pt x="17" y="21"/>
                    </a:lnTo>
                    <a:lnTo>
                      <a:pt x="17" y="25"/>
                    </a:lnTo>
                    <a:lnTo>
                      <a:pt x="14" y="30"/>
                    </a:lnTo>
                    <a:lnTo>
                      <a:pt x="14" y="33"/>
                    </a:lnTo>
                    <a:lnTo>
                      <a:pt x="15" y="37"/>
                    </a:lnTo>
                    <a:lnTo>
                      <a:pt x="17" y="39"/>
                    </a:lnTo>
                    <a:lnTo>
                      <a:pt x="26" y="54"/>
                    </a:lnTo>
                    <a:lnTo>
                      <a:pt x="27" y="58"/>
                    </a:lnTo>
                    <a:lnTo>
                      <a:pt x="29" y="60"/>
                    </a:lnTo>
                    <a:lnTo>
                      <a:pt x="30" y="62"/>
                    </a:lnTo>
                    <a:lnTo>
                      <a:pt x="33" y="71"/>
                    </a:lnTo>
                    <a:lnTo>
                      <a:pt x="33" y="74"/>
                    </a:lnTo>
                    <a:lnTo>
                      <a:pt x="39" y="104"/>
                    </a:lnTo>
                    <a:lnTo>
                      <a:pt x="43" y="114"/>
                    </a:lnTo>
                    <a:lnTo>
                      <a:pt x="43" y="117"/>
                    </a:lnTo>
                    <a:lnTo>
                      <a:pt x="46" y="125"/>
                    </a:lnTo>
                    <a:lnTo>
                      <a:pt x="55" y="145"/>
                    </a:lnTo>
                    <a:lnTo>
                      <a:pt x="62" y="153"/>
                    </a:lnTo>
                    <a:lnTo>
                      <a:pt x="64" y="156"/>
                    </a:lnTo>
                    <a:lnTo>
                      <a:pt x="70" y="163"/>
                    </a:lnTo>
                    <a:lnTo>
                      <a:pt x="71" y="163"/>
                    </a:lnTo>
                    <a:lnTo>
                      <a:pt x="72" y="161"/>
                    </a:lnTo>
                    <a:lnTo>
                      <a:pt x="72" y="160"/>
                    </a:lnTo>
                    <a:lnTo>
                      <a:pt x="70" y="152"/>
                    </a:lnTo>
                    <a:lnTo>
                      <a:pt x="70" y="138"/>
                    </a:lnTo>
                    <a:lnTo>
                      <a:pt x="71" y="137"/>
                    </a:lnTo>
                    <a:lnTo>
                      <a:pt x="71" y="135"/>
                    </a:lnTo>
                    <a:lnTo>
                      <a:pt x="72" y="132"/>
                    </a:lnTo>
                    <a:lnTo>
                      <a:pt x="81" y="124"/>
                    </a:lnTo>
                    <a:lnTo>
                      <a:pt x="85" y="122"/>
                    </a:lnTo>
                    <a:lnTo>
                      <a:pt x="90" y="122"/>
                    </a:lnTo>
                    <a:lnTo>
                      <a:pt x="99" y="125"/>
                    </a:lnTo>
                    <a:lnTo>
                      <a:pt x="101" y="125"/>
                    </a:lnTo>
                    <a:lnTo>
                      <a:pt x="108" y="124"/>
                    </a:lnTo>
                    <a:lnTo>
                      <a:pt x="110" y="124"/>
                    </a:lnTo>
                    <a:lnTo>
                      <a:pt x="114" y="122"/>
                    </a:lnTo>
                    <a:lnTo>
                      <a:pt x="120" y="125"/>
                    </a:lnTo>
                    <a:lnTo>
                      <a:pt x="124" y="131"/>
                    </a:lnTo>
                    <a:lnTo>
                      <a:pt x="134" y="141"/>
                    </a:lnTo>
                    <a:lnTo>
                      <a:pt x="138" y="146"/>
                    </a:lnTo>
                    <a:lnTo>
                      <a:pt x="137" y="146"/>
                    </a:lnTo>
                    <a:lnTo>
                      <a:pt x="134" y="144"/>
                    </a:lnTo>
                    <a:lnTo>
                      <a:pt x="131" y="142"/>
                    </a:lnTo>
                    <a:lnTo>
                      <a:pt x="124" y="142"/>
                    </a:lnTo>
                    <a:lnTo>
                      <a:pt x="118" y="145"/>
                    </a:lnTo>
                    <a:lnTo>
                      <a:pt x="87" y="155"/>
                    </a:lnTo>
                    <a:lnTo>
                      <a:pt x="92" y="164"/>
                    </a:lnTo>
                    <a:lnTo>
                      <a:pt x="93" y="171"/>
                    </a:lnTo>
                    <a:lnTo>
                      <a:pt x="93" y="175"/>
                    </a:lnTo>
                    <a:lnTo>
                      <a:pt x="90" y="184"/>
                    </a:lnTo>
                    <a:lnTo>
                      <a:pt x="90" y="187"/>
                    </a:lnTo>
                    <a:lnTo>
                      <a:pt x="97" y="237"/>
                    </a:lnTo>
                    <a:lnTo>
                      <a:pt x="97" y="285"/>
                    </a:lnTo>
                    <a:lnTo>
                      <a:pt x="99" y="293"/>
                    </a:lnTo>
                    <a:lnTo>
                      <a:pt x="101" y="300"/>
                    </a:lnTo>
                    <a:lnTo>
                      <a:pt x="107" y="294"/>
                    </a:lnTo>
                    <a:lnTo>
                      <a:pt x="113" y="30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16" name="Freeform 3560">
                <a:extLst>
                  <a:ext uri="{FF2B5EF4-FFF2-40B4-BE49-F238E27FC236}">
                    <a16:creationId xmlns:a16="http://schemas.microsoft.com/office/drawing/2014/main" id="{D8B2371D-F131-7094-449D-ADAB1C4D51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4" y="862"/>
                <a:ext cx="7" cy="23"/>
              </a:xfrm>
              <a:custGeom>
                <a:avLst/>
                <a:gdLst>
                  <a:gd name="T0" fmla="*/ 30 w 30"/>
                  <a:gd name="T1" fmla="*/ 6 h 93"/>
                  <a:gd name="T2" fmla="*/ 29 w 30"/>
                  <a:gd name="T3" fmla="*/ 6 h 93"/>
                  <a:gd name="T4" fmla="*/ 29 w 30"/>
                  <a:gd name="T5" fmla="*/ 3 h 93"/>
                  <a:gd name="T6" fmla="*/ 27 w 30"/>
                  <a:gd name="T7" fmla="*/ 2 h 93"/>
                  <a:gd name="T8" fmla="*/ 27 w 30"/>
                  <a:gd name="T9" fmla="*/ 0 h 93"/>
                  <a:gd name="T10" fmla="*/ 25 w 30"/>
                  <a:gd name="T11" fmla="*/ 0 h 93"/>
                  <a:gd name="T12" fmla="*/ 25 w 30"/>
                  <a:gd name="T13" fmla="*/ 2 h 93"/>
                  <a:gd name="T14" fmla="*/ 23 w 30"/>
                  <a:gd name="T15" fmla="*/ 2 h 93"/>
                  <a:gd name="T16" fmla="*/ 22 w 30"/>
                  <a:gd name="T17" fmla="*/ 5 h 93"/>
                  <a:gd name="T18" fmla="*/ 22 w 30"/>
                  <a:gd name="T19" fmla="*/ 8 h 93"/>
                  <a:gd name="T20" fmla="*/ 16 w 30"/>
                  <a:gd name="T21" fmla="*/ 26 h 93"/>
                  <a:gd name="T22" fmla="*/ 15 w 30"/>
                  <a:gd name="T23" fmla="*/ 27 h 93"/>
                  <a:gd name="T24" fmla="*/ 11 w 30"/>
                  <a:gd name="T25" fmla="*/ 33 h 93"/>
                  <a:gd name="T26" fmla="*/ 8 w 30"/>
                  <a:gd name="T27" fmla="*/ 36 h 93"/>
                  <a:gd name="T28" fmla="*/ 8 w 30"/>
                  <a:gd name="T29" fmla="*/ 37 h 93"/>
                  <a:gd name="T30" fmla="*/ 5 w 30"/>
                  <a:gd name="T31" fmla="*/ 40 h 93"/>
                  <a:gd name="T32" fmla="*/ 4 w 30"/>
                  <a:gd name="T33" fmla="*/ 44 h 93"/>
                  <a:gd name="T34" fmla="*/ 4 w 30"/>
                  <a:gd name="T35" fmla="*/ 48 h 93"/>
                  <a:gd name="T36" fmla="*/ 1 w 30"/>
                  <a:gd name="T37" fmla="*/ 59 h 93"/>
                  <a:gd name="T38" fmla="*/ 0 w 30"/>
                  <a:gd name="T39" fmla="*/ 93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0" h="93">
                    <a:moveTo>
                      <a:pt x="30" y="6"/>
                    </a:moveTo>
                    <a:lnTo>
                      <a:pt x="29" y="6"/>
                    </a:lnTo>
                    <a:lnTo>
                      <a:pt x="29" y="3"/>
                    </a:lnTo>
                    <a:lnTo>
                      <a:pt x="27" y="2"/>
                    </a:lnTo>
                    <a:lnTo>
                      <a:pt x="27" y="0"/>
                    </a:lnTo>
                    <a:lnTo>
                      <a:pt x="25" y="0"/>
                    </a:lnTo>
                    <a:lnTo>
                      <a:pt x="25" y="2"/>
                    </a:lnTo>
                    <a:lnTo>
                      <a:pt x="23" y="2"/>
                    </a:lnTo>
                    <a:lnTo>
                      <a:pt x="22" y="5"/>
                    </a:lnTo>
                    <a:lnTo>
                      <a:pt x="22" y="8"/>
                    </a:lnTo>
                    <a:lnTo>
                      <a:pt x="16" y="26"/>
                    </a:lnTo>
                    <a:lnTo>
                      <a:pt x="15" y="27"/>
                    </a:lnTo>
                    <a:lnTo>
                      <a:pt x="11" y="33"/>
                    </a:lnTo>
                    <a:lnTo>
                      <a:pt x="8" y="36"/>
                    </a:lnTo>
                    <a:lnTo>
                      <a:pt x="8" y="37"/>
                    </a:lnTo>
                    <a:lnTo>
                      <a:pt x="5" y="40"/>
                    </a:lnTo>
                    <a:lnTo>
                      <a:pt x="4" y="44"/>
                    </a:lnTo>
                    <a:lnTo>
                      <a:pt x="4" y="48"/>
                    </a:lnTo>
                    <a:lnTo>
                      <a:pt x="1" y="59"/>
                    </a:lnTo>
                    <a:lnTo>
                      <a:pt x="0" y="9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17" name="Freeform 3561">
                <a:extLst>
                  <a:ext uri="{FF2B5EF4-FFF2-40B4-BE49-F238E27FC236}">
                    <a16:creationId xmlns:a16="http://schemas.microsoft.com/office/drawing/2014/main" id="{FC8FFD04-8454-DF14-0CE9-B50E2C42F6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1" y="863"/>
                <a:ext cx="3" cy="0"/>
              </a:xfrm>
              <a:custGeom>
                <a:avLst/>
                <a:gdLst>
                  <a:gd name="T0" fmla="*/ 9 w 9"/>
                  <a:gd name="T1" fmla="*/ 1 h 3"/>
                  <a:gd name="T2" fmla="*/ 9 w 9"/>
                  <a:gd name="T3" fmla="*/ 0 h 3"/>
                  <a:gd name="T4" fmla="*/ 6 w 9"/>
                  <a:gd name="T5" fmla="*/ 0 h 3"/>
                  <a:gd name="T6" fmla="*/ 3 w 9"/>
                  <a:gd name="T7" fmla="*/ 2 h 3"/>
                  <a:gd name="T8" fmla="*/ 2 w 9"/>
                  <a:gd name="T9" fmla="*/ 2 h 3"/>
                  <a:gd name="T10" fmla="*/ 0 w 9"/>
                  <a:gd name="T11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3">
                    <a:moveTo>
                      <a:pt x="9" y="1"/>
                    </a:moveTo>
                    <a:lnTo>
                      <a:pt x="9" y="0"/>
                    </a:lnTo>
                    <a:lnTo>
                      <a:pt x="6" y="0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0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18" name="Freeform 3562">
                <a:extLst>
                  <a:ext uri="{FF2B5EF4-FFF2-40B4-BE49-F238E27FC236}">
                    <a16:creationId xmlns:a16="http://schemas.microsoft.com/office/drawing/2014/main" id="{F58FE371-3D44-2225-AD6D-2A6B10DC3B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4" y="863"/>
                <a:ext cx="3" cy="3"/>
              </a:xfrm>
              <a:custGeom>
                <a:avLst/>
                <a:gdLst>
                  <a:gd name="T0" fmla="*/ 0 w 12"/>
                  <a:gd name="T1" fmla="*/ 0 h 12"/>
                  <a:gd name="T2" fmla="*/ 2 w 12"/>
                  <a:gd name="T3" fmla="*/ 4 h 12"/>
                  <a:gd name="T4" fmla="*/ 12 w 12"/>
                  <a:gd name="T5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12">
                    <a:moveTo>
                      <a:pt x="0" y="0"/>
                    </a:moveTo>
                    <a:lnTo>
                      <a:pt x="2" y="4"/>
                    </a:lnTo>
                    <a:lnTo>
                      <a:pt x="12" y="1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19" name="Freeform 3563">
                <a:extLst>
                  <a:ext uri="{FF2B5EF4-FFF2-40B4-BE49-F238E27FC236}">
                    <a16:creationId xmlns:a16="http://schemas.microsoft.com/office/drawing/2014/main" id="{5D100C37-556D-62D7-69E5-08916C948C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1" y="863"/>
                <a:ext cx="1" cy="1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2 h 2"/>
                  <a:gd name="T4" fmla="*/ 2 w 3"/>
                  <a:gd name="T5" fmla="*/ 2 h 2"/>
                  <a:gd name="T6" fmla="*/ 0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3" y="2"/>
                    </a:ln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20" name="Line 3564">
                <a:extLst>
                  <a:ext uri="{FF2B5EF4-FFF2-40B4-BE49-F238E27FC236}">
                    <a16:creationId xmlns:a16="http://schemas.microsoft.com/office/drawing/2014/main" id="{1375A554-5712-E714-67BB-2DFC17ABABB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2834" y="863"/>
                <a:ext cx="3" cy="3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21" name="Freeform 3565">
                <a:extLst>
                  <a:ext uri="{FF2B5EF4-FFF2-40B4-BE49-F238E27FC236}">
                    <a16:creationId xmlns:a16="http://schemas.microsoft.com/office/drawing/2014/main" id="{8F7F49A9-2BE6-4BA7-BC05-315B3E0869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5" y="894"/>
                <a:ext cx="28" cy="59"/>
              </a:xfrm>
              <a:custGeom>
                <a:avLst/>
                <a:gdLst>
                  <a:gd name="T0" fmla="*/ 1 w 113"/>
                  <a:gd name="T1" fmla="*/ 10 h 236"/>
                  <a:gd name="T2" fmla="*/ 3 w 113"/>
                  <a:gd name="T3" fmla="*/ 35 h 236"/>
                  <a:gd name="T4" fmla="*/ 6 w 113"/>
                  <a:gd name="T5" fmla="*/ 50 h 236"/>
                  <a:gd name="T6" fmla="*/ 12 w 113"/>
                  <a:gd name="T7" fmla="*/ 78 h 236"/>
                  <a:gd name="T8" fmla="*/ 15 w 113"/>
                  <a:gd name="T9" fmla="*/ 85 h 236"/>
                  <a:gd name="T10" fmla="*/ 18 w 113"/>
                  <a:gd name="T11" fmla="*/ 98 h 236"/>
                  <a:gd name="T12" fmla="*/ 22 w 113"/>
                  <a:gd name="T13" fmla="*/ 106 h 236"/>
                  <a:gd name="T14" fmla="*/ 29 w 113"/>
                  <a:gd name="T15" fmla="*/ 98 h 236"/>
                  <a:gd name="T16" fmla="*/ 29 w 113"/>
                  <a:gd name="T17" fmla="*/ 92 h 236"/>
                  <a:gd name="T18" fmla="*/ 26 w 113"/>
                  <a:gd name="T19" fmla="*/ 84 h 236"/>
                  <a:gd name="T20" fmla="*/ 28 w 113"/>
                  <a:gd name="T21" fmla="*/ 77 h 236"/>
                  <a:gd name="T22" fmla="*/ 30 w 113"/>
                  <a:gd name="T23" fmla="*/ 73 h 236"/>
                  <a:gd name="T24" fmla="*/ 36 w 113"/>
                  <a:gd name="T25" fmla="*/ 66 h 236"/>
                  <a:gd name="T26" fmla="*/ 36 w 113"/>
                  <a:gd name="T27" fmla="*/ 60 h 236"/>
                  <a:gd name="T28" fmla="*/ 37 w 113"/>
                  <a:gd name="T29" fmla="*/ 55 h 236"/>
                  <a:gd name="T30" fmla="*/ 46 w 113"/>
                  <a:gd name="T31" fmla="*/ 48 h 236"/>
                  <a:gd name="T32" fmla="*/ 52 w 113"/>
                  <a:gd name="T33" fmla="*/ 43 h 236"/>
                  <a:gd name="T34" fmla="*/ 66 w 113"/>
                  <a:gd name="T35" fmla="*/ 45 h 236"/>
                  <a:gd name="T36" fmla="*/ 70 w 113"/>
                  <a:gd name="T37" fmla="*/ 39 h 236"/>
                  <a:gd name="T38" fmla="*/ 112 w 113"/>
                  <a:gd name="T39" fmla="*/ 75 h 236"/>
                  <a:gd name="T40" fmla="*/ 112 w 113"/>
                  <a:gd name="T41" fmla="*/ 81 h 236"/>
                  <a:gd name="T42" fmla="*/ 103 w 113"/>
                  <a:gd name="T43" fmla="*/ 73 h 236"/>
                  <a:gd name="T44" fmla="*/ 88 w 113"/>
                  <a:gd name="T45" fmla="*/ 61 h 236"/>
                  <a:gd name="T46" fmla="*/ 83 w 113"/>
                  <a:gd name="T47" fmla="*/ 53 h 236"/>
                  <a:gd name="T48" fmla="*/ 68 w 113"/>
                  <a:gd name="T49" fmla="*/ 56 h 236"/>
                  <a:gd name="T50" fmla="*/ 53 w 113"/>
                  <a:gd name="T51" fmla="*/ 68 h 236"/>
                  <a:gd name="T52" fmla="*/ 53 w 113"/>
                  <a:gd name="T53" fmla="*/ 85 h 236"/>
                  <a:gd name="T54" fmla="*/ 52 w 113"/>
                  <a:gd name="T55" fmla="*/ 96 h 236"/>
                  <a:gd name="T56" fmla="*/ 56 w 113"/>
                  <a:gd name="T57" fmla="*/ 102 h 236"/>
                  <a:gd name="T58" fmla="*/ 56 w 113"/>
                  <a:gd name="T59" fmla="*/ 112 h 236"/>
                  <a:gd name="T60" fmla="*/ 57 w 113"/>
                  <a:gd name="T61" fmla="*/ 123 h 236"/>
                  <a:gd name="T62" fmla="*/ 57 w 113"/>
                  <a:gd name="T63" fmla="*/ 135 h 236"/>
                  <a:gd name="T64" fmla="*/ 54 w 113"/>
                  <a:gd name="T65" fmla="*/ 138 h 236"/>
                  <a:gd name="T66" fmla="*/ 56 w 113"/>
                  <a:gd name="T67" fmla="*/ 128 h 236"/>
                  <a:gd name="T68" fmla="*/ 53 w 113"/>
                  <a:gd name="T69" fmla="*/ 118 h 236"/>
                  <a:gd name="T70" fmla="*/ 52 w 113"/>
                  <a:gd name="T71" fmla="*/ 112 h 236"/>
                  <a:gd name="T72" fmla="*/ 47 w 113"/>
                  <a:gd name="T73" fmla="*/ 118 h 236"/>
                  <a:gd name="T74" fmla="*/ 46 w 113"/>
                  <a:gd name="T75" fmla="*/ 135 h 236"/>
                  <a:gd name="T76" fmla="*/ 43 w 113"/>
                  <a:gd name="T77" fmla="*/ 142 h 236"/>
                  <a:gd name="T78" fmla="*/ 37 w 113"/>
                  <a:gd name="T79" fmla="*/ 207 h 236"/>
                  <a:gd name="T80" fmla="*/ 42 w 113"/>
                  <a:gd name="T81" fmla="*/ 222 h 236"/>
                  <a:gd name="T82" fmla="*/ 47 w 113"/>
                  <a:gd name="T83" fmla="*/ 218 h 236"/>
                  <a:gd name="T84" fmla="*/ 56 w 113"/>
                  <a:gd name="T85" fmla="*/ 222 h 236"/>
                  <a:gd name="T86" fmla="*/ 57 w 113"/>
                  <a:gd name="T87" fmla="*/ 229 h 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13" h="236">
                    <a:moveTo>
                      <a:pt x="0" y="0"/>
                    </a:moveTo>
                    <a:lnTo>
                      <a:pt x="0" y="3"/>
                    </a:lnTo>
                    <a:lnTo>
                      <a:pt x="1" y="10"/>
                    </a:lnTo>
                    <a:lnTo>
                      <a:pt x="1" y="22"/>
                    </a:lnTo>
                    <a:lnTo>
                      <a:pt x="3" y="24"/>
                    </a:lnTo>
                    <a:lnTo>
                      <a:pt x="3" y="35"/>
                    </a:lnTo>
                    <a:lnTo>
                      <a:pt x="4" y="38"/>
                    </a:lnTo>
                    <a:lnTo>
                      <a:pt x="4" y="45"/>
                    </a:lnTo>
                    <a:lnTo>
                      <a:pt x="6" y="50"/>
                    </a:lnTo>
                    <a:lnTo>
                      <a:pt x="6" y="55"/>
                    </a:lnTo>
                    <a:lnTo>
                      <a:pt x="9" y="70"/>
                    </a:lnTo>
                    <a:lnTo>
                      <a:pt x="12" y="78"/>
                    </a:lnTo>
                    <a:lnTo>
                      <a:pt x="12" y="81"/>
                    </a:lnTo>
                    <a:lnTo>
                      <a:pt x="14" y="82"/>
                    </a:lnTo>
                    <a:lnTo>
                      <a:pt x="15" y="85"/>
                    </a:lnTo>
                    <a:lnTo>
                      <a:pt x="16" y="94"/>
                    </a:lnTo>
                    <a:lnTo>
                      <a:pt x="16" y="96"/>
                    </a:lnTo>
                    <a:lnTo>
                      <a:pt x="18" y="98"/>
                    </a:lnTo>
                    <a:lnTo>
                      <a:pt x="19" y="102"/>
                    </a:lnTo>
                    <a:lnTo>
                      <a:pt x="22" y="105"/>
                    </a:lnTo>
                    <a:lnTo>
                      <a:pt x="22" y="106"/>
                    </a:lnTo>
                    <a:lnTo>
                      <a:pt x="25" y="108"/>
                    </a:lnTo>
                    <a:lnTo>
                      <a:pt x="29" y="108"/>
                    </a:lnTo>
                    <a:lnTo>
                      <a:pt x="29" y="98"/>
                    </a:lnTo>
                    <a:lnTo>
                      <a:pt x="30" y="95"/>
                    </a:lnTo>
                    <a:lnTo>
                      <a:pt x="29" y="94"/>
                    </a:lnTo>
                    <a:lnTo>
                      <a:pt x="29" y="92"/>
                    </a:lnTo>
                    <a:lnTo>
                      <a:pt x="28" y="88"/>
                    </a:lnTo>
                    <a:lnTo>
                      <a:pt x="26" y="87"/>
                    </a:lnTo>
                    <a:lnTo>
                      <a:pt x="26" y="84"/>
                    </a:lnTo>
                    <a:lnTo>
                      <a:pt x="28" y="81"/>
                    </a:lnTo>
                    <a:lnTo>
                      <a:pt x="29" y="77"/>
                    </a:lnTo>
                    <a:lnTo>
                      <a:pt x="28" y="77"/>
                    </a:lnTo>
                    <a:lnTo>
                      <a:pt x="28" y="75"/>
                    </a:lnTo>
                    <a:lnTo>
                      <a:pt x="29" y="75"/>
                    </a:lnTo>
                    <a:lnTo>
                      <a:pt x="30" y="73"/>
                    </a:lnTo>
                    <a:lnTo>
                      <a:pt x="33" y="70"/>
                    </a:lnTo>
                    <a:lnTo>
                      <a:pt x="35" y="67"/>
                    </a:lnTo>
                    <a:lnTo>
                      <a:pt x="36" y="66"/>
                    </a:lnTo>
                    <a:lnTo>
                      <a:pt x="37" y="63"/>
                    </a:lnTo>
                    <a:lnTo>
                      <a:pt x="37" y="61"/>
                    </a:lnTo>
                    <a:lnTo>
                      <a:pt x="36" y="60"/>
                    </a:lnTo>
                    <a:lnTo>
                      <a:pt x="36" y="58"/>
                    </a:lnTo>
                    <a:lnTo>
                      <a:pt x="37" y="56"/>
                    </a:lnTo>
                    <a:lnTo>
                      <a:pt x="37" y="55"/>
                    </a:lnTo>
                    <a:lnTo>
                      <a:pt x="39" y="53"/>
                    </a:lnTo>
                    <a:lnTo>
                      <a:pt x="42" y="52"/>
                    </a:lnTo>
                    <a:lnTo>
                      <a:pt x="46" y="48"/>
                    </a:lnTo>
                    <a:lnTo>
                      <a:pt x="49" y="46"/>
                    </a:lnTo>
                    <a:lnTo>
                      <a:pt x="50" y="43"/>
                    </a:lnTo>
                    <a:lnTo>
                      <a:pt x="52" y="43"/>
                    </a:lnTo>
                    <a:lnTo>
                      <a:pt x="57" y="46"/>
                    </a:lnTo>
                    <a:lnTo>
                      <a:pt x="66" y="46"/>
                    </a:lnTo>
                    <a:lnTo>
                      <a:pt x="66" y="45"/>
                    </a:lnTo>
                    <a:lnTo>
                      <a:pt x="67" y="43"/>
                    </a:lnTo>
                    <a:lnTo>
                      <a:pt x="70" y="42"/>
                    </a:lnTo>
                    <a:lnTo>
                      <a:pt x="70" y="39"/>
                    </a:lnTo>
                    <a:lnTo>
                      <a:pt x="71" y="39"/>
                    </a:lnTo>
                    <a:lnTo>
                      <a:pt x="109" y="67"/>
                    </a:lnTo>
                    <a:lnTo>
                      <a:pt x="112" y="75"/>
                    </a:lnTo>
                    <a:lnTo>
                      <a:pt x="112" y="78"/>
                    </a:lnTo>
                    <a:lnTo>
                      <a:pt x="113" y="80"/>
                    </a:lnTo>
                    <a:lnTo>
                      <a:pt x="112" y="81"/>
                    </a:lnTo>
                    <a:lnTo>
                      <a:pt x="107" y="77"/>
                    </a:lnTo>
                    <a:lnTo>
                      <a:pt x="103" y="74"/>
                    </a:lnTo>
                    <a:lnTo>
                      <a:pt x="103" y="73"/>
                    </a:lnTo>
                    <a:lnTo>
                      <a:pt x="97" y="68"/>
                    </a:lnTo>
                    <a:lnTo>
                      <a:pt x="92" y="66"/>
                    </a:lnTo>
                    <a:lnTo>
                      <a:pt x="88" y="61"/>
                    </a:lnTo>
                    <a:lnTo>
                      <a:pt x="86" y="58"/>
                    </a:lnTo>
                    <a:lnTo>
                      <a:pt x="85" y="56"/>
                    </a:lnTo>
                    <a:lnTo>
                      <a:pt x="83" y="53"/>
                    </a:lnTo>
                    <a:lnTo>
                      <a:pt x="81" y="52"/>
                    </a:lnTo>
                    <a:lnTo>
                      <a:pt x="73" y="52"/>
                    </a:lnTo>
                    <a:lnTo>
                      <a:pt x="68" y="56"/>
                    </a:lnTo>
                    <a:lnTo>
                      <a:pt x="60" y="61"/>
                    </a:lnTo>
                    <a:lnTo>
                      <a:pt x="56" y="64"/>
                    </a:lnTo>
                    <a:lnTo>
                      <a:pt x="53" y="68"/>
                    </a:lnTo>
                    <a:lnTo>
                      <a:pt x="54" y="75"/>
                    </a:lnTo>
                    <a:lnTo>
                      <a:pt x="54" y="85"/>
                    </a:lnTo>
                    <a:lnTo>
                      <a:pt x="53" y="85"/>
                    </a:lnTo>
                    <a:lnTo>
                      <a:pt x="50" y="91"/>
                    </a:lnTo>
                    <a:lnTo>
                      <a:pt x="52" y="94"/>
                    </a:lnTo>
                    <a:lnTo>
                      <a:pt x="52" y="96"/>
                    </a:lnTo>
                    <a:lnTo>
                      <a:pt x="54" y="99"/>
                    </a:lnTo>
                    <a:lnTo>
                      <a:pt x="54" y="101"/>
                    </a:lnTo>
                    <a:lnTo>
                      <a:pt x="56" y="102"/>
                    </a:lnTo>
                    <a:lnTo>
                      <a:pt x="57" y="106"/>
                    </a:lnTo>
                    <a:lnTo>
                      <a:pt x="57" y="111"/>
                    </a:lnTo>
                    <a:lnTo>
                      <a:pt x="56" y="112"/>
                    </a:lnTo>
                    <a:lnTo>
                      <a:pt x="56" y="119"/>
                    </a:lnTo>
                    <a:lnTo>
                      <a:pt x="57" y="120"/>
                    </a:lnTo>
                    <a:lnTo>
                      <a:pt x="57" y="123"/>
                    </a:lnTo>
                    <a:lnTo>
                      <a:pt x="59" y="127"/>
                    </a:lnTo>
                    <a:lnTo>
                      <a:pt x="59" y="134"/>
                    </a:lnTo>
                    <a:lnTo>
                      <a:pt x="57" y="135"/>
                    </a:lnTo>
                    <a:lnTo>
                      <a:pt x="57" y="137"/>
                    </a:lnTo>
                    <a:lnTo>
                      <a:pt x="56" y="137"/>
                    </a:lnTo>
                    <a:lnTo>
                      <a:pt x="54" y="138"/>
                    </a:lnTo>
                    <a:lnTo>
                      <a:pt x="54" y="134"/>
                    </a:lnTo>
                    <a:lnTo>
                      <a:pt x="56" y="134"/>
                    </a:lnTo>
                    <a:lnTo>
                      <a:pt x="56" y="128"/>
                    </a:lnTo>
                    <a:lnTo>
                      <a:pt x="54" y="125"/>
                    </a:lnTo>
                    <a:lnTo>
                      <a:pt x="54" y="120"/>
                    </a:lnTo>
                    <a:lnTo>
                      <a:pt x="53" y="118"/>
                    </a:lnTo>
                    <a:lnTo>
                      <a:pt x="53" y="115"/>
                    </a:lnTo>
                    <a:lnTo>
                      <a:pt x="52" y="115"/>
                    </a:lnTo>
                    <a:lnTo>
                      <a:pt x="52" y="112"/>
                    </a:lnTo>
                    <a:lnTo>
                      <a:pt x="49" y="112"/>
                    </a:lnTo>
                    <a:lnTo>
                      <a:pt x="49" y="116"/>
                    </a:lnTo>
                    <a:lnTo>
                      <a:pt x="47" y="118"/>
                    </a:lnTo>
                    <a:lnTo>
                      <a:pt x="47" y="105"/>
                    </a:lnTo>
                    <a:lnTo>
                      <a:pt x="46" y="105"/>
                    </a:lnTo>
                    <a:lnTo>
                      <a:pt x="46" y="135"/>
                    </a:lnTo>
                    <a:lnTo>
                      <a:pt x="44" y="137"/>
                    </a:lnTo>
                    <a:lnTo>
                      <a:pt x="43" y="140"/>
                    </a:lnTo>
                    <a:lnTo>
                      <a:pt x="43" y="142"/>
                    </a:lnTo>
                    <a:lnTo>
                      <a:pt x="42" y="145"/>
                    </a:lnTo>
                    <a:lnTo>
                      <a:pt x="39" y="204"/>
                    </a:lnTo>
                    <a:lnTo>
                      <a:pt x="37" y="207"/>
                    </a:lnTo>
                    <a:lnTo>
                      <a:pt x="37" y="219"/>
                    </a:lnTo>
                    <a:lnTo>
                      <a:pt x="40" y="222"/>
                    </a:lnTo>
                    <a:lnTo>
                      <a:pt x="42" y="222"/>
                    </a:lnTo>
                    <a:lnTo>
                      <a:pt x="42" y="221"/>
                    </a:lnTo>
                    <a:lnTo>
                      <a:pt x="44" y="218"/>
                    </a:lnTo>
                    <a:lnTo>
                      <a:pt x="47" y="218"/>
                    </a:lnTo>
                    <a:lnTo>
                      <a:pt x="50" y="219"/>
                    </a:lnTo>
                    <a:lnTo>
                      <a:pt x="53" y="219"/>
                    </a:lnTo>
                    <a:lnTo>
                      <a:pt x="56" y="222"/>
                    </a:lnTo>
                    <a:lnTo>
                      <a:pt x="56" y="225"/>
                    </a:lnTo>
                    <a:lnTo>
                      <a:pt x="57" y="226"/>
                    </a:lnTo>
                    <a:lnTo>
                      <a:pt x="57" y="229"/>
                    </a:lnTo>
                    <a:lnTo>
                      <a:pt x="59" y="235"/>
                    </a:lnTo>
                    <a:lnTo>
                      <a:pt x="59" y="23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22" name="Freeform 3566">
                <a:extLst>
                  <a:ext uri="{FF2B5EF4-FFF2-40B4-BE49-F238E27FC236}">
                    <a16:creationId xmlns:a16="http://schemas.microsoft.com/office/drawing/2014/main" id="{F81EA5E1-5C11-C29C-8575-6EA9B9E235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0" y="944"/>
                <a:ext cx="54" cy="54"/>
              </a:xfrm>
              <a:custGeom>
                <a:avLst/>
                <a:gdLst>
                  <a:gd name="T0" fmla="*/ 206 w 217"/>
                  <a:gd name="T1" fmla="*/ 195 h 215"/>
                  <a:gd name="T2" fmla="*/ 189 w 217"/>
                  <a:gd name="T3" fmla="*/ 195 h 215"/>
                  <a:gd name="T4" fmla="*/ 187 w 217"/>
                  <a:gd name="T5" fmla="*/ 197 h 215"/>
                  <a:gd name="T6" fmla="*/ 170 w 217"/>
                  <a:gd name="T7" fmla="*/ 183 h 215"/>
                  <a:gd name="T8" fmla="*/ 173 w 217"/>
                  <a:gd name="T9" fmla="*/ 158 h 215"/>
                  <a:gd name="T10" fmla="*/ 177 w 217"/>
                  <a:gd name="T11" fmla="*/ 143 h 215"/>
                  <a:gd name="T12" fmla="*/ 178 w 217"/>
                  <a:gd name="T13" fmla="*/ 140 h 215"/>
                  <a:gd name="T14" fmla="*/ 170 w 217"/>
                  <a:gd name="T15" fmla="*/ 137 h 215"/>
                  <a:gd name="T16" fmla="*/ 150 w 217"/>
                  <a:gd name="T17" fmla="*/ 140 h 215"/>
                  <a:gd name="T18" fmla="*/ 145 w 217"/>
                  <a:gd name="T19" fmla="*/ 138 h 215"/>
                  <a:gd name="T20" fmla="*/ 141 w 217"/>
                  <a:gd name="T21" fmla="*/ 128 h 215"/>
                  <a:gd name="T22" fmla="*/ 143 w 217"/>
                  <a:gd name="T23" fmla="*/ 113 h 215"/>
                  <a:gd name="T24" fmla="*/ 145 w 217"/>
                  <a:gd name="T25" fmla="*/ 109 h 215"/>
                  <a:gd name="T26" fmla="*/ 143 w 217"/>
                  <a:gd name="T27" fmla="*/ 102 h 215"/>
                  <a:gd name="T28" fmla="*/ 142 w 217"/>
                  <a:gd name="T29" fmla="*/ 92 h 215"/>
                  <a:gd name="T30" fmla="*/ 151 w 217"/>
                  <a:gd name="T31" fmla="*/ 90 h 215"/>
                  <a:gd name="T32" fmla="*/ 175 w 217"/>
                  <a:gd name="T33" fmla="*/ 74 h 215"/>
                  <a:gd name="T34" fmla="*/ 157 w 217"/>
                  <a:gd name="T35" fmla="*/ 35 h 215"/>
                  <a:gd name="T36" fmla="*/ 168 w 217"/>
                  <a:gd name="T37" fmla="*/ 32 h 215"/>
                  <a:gd name="T38" fmla="*/ 180 w 217"/>
                  <a:gd name="T39" fmla="*/ 25 h 215"/>
                  <a:gd name="T40" fmla="*/ 194 w 217"/>
                  <a:gd name="T41" fmla="*/ 6 h 215"/>
                  <a:gd name="T42" fmla="*/ 191 w 217"/>
                  <a:gd name="T43" fmla="*/ 7 h 215"/>
                  <a:gd name="T44" fmla="*/ 175 w 217"/>
                  <a:gd name="T45" fmla="*/ 13 h 215"/>
                  <a:gd name="T46" fmla="*/ 164 w 217"/>
                  <a:gd name="T47" fmla="*/ 6 h 215"/>
                  <a:gd name="T48" fmla="*/ 148 w 217"/>
                  <a:gd name="T49" fmla="*/ 3 h 215"/>
                  <a:gd name="T50" fmla="*/ 120 w 217"/>
                  <a:gd name="T51" fmla="*/ 21 h 215"/>
                  <a:gd name="T52" fmla="*/ 114 w 217"/>
                  <a:gd name="T53" fmla="*/ 24 h 215"/>
                  <a:gd name="T54" fmla="*/ 106 w 217"/>
                  <a:gd name="T55" fmla="*/ 44 h 215"/>
                  <a:gd name="T56" fmla="*/ 98 w 217"/>
                  <a:gd name="T57" fmla="*/ 41 h 215"/>
                  <a:gd name="T58" fmla="*/ 90 w 217"/>
                  <a:gd name="T59" fmla="*/ 28 h 215"/>
                  <a:gd name="T60" fmla="*/ 79 w 217"/>
                  <a:gd name="T61" fmla="*/ 15 h 215"/>
                  <a:gd name="T62" fmla="*/ 62 w 217"/>
                  <a:gd name="T63" fmla="*/ 0 h 215"/>
                  <a:gd name="T64" fmla="*/ 50 w 217"/>
                  <a:gd name="T65" fmla="*/ 1 h 215"/>
                  <a:gd name="T66" fmla="*/ 48 w 217"/>
                  <a:gd name="T67" fmla="*/ 4 h 215"/>
                  <a:gd name="T68" fmla="*/ 47 w 217"/>
                  <a:gd name="T69" fmla="*/ 13 h 215"/>
                  <a:gd name="T70" fmla="*/ 47 w 217"/>
                  <a:gd name="T71" fmla="*/ 28 h 215"/>
                  <a:gd name="T72" fmla="*/ 31 w 217"/>
                  <a:gd name="T73" fmla="*/ 37 h 215"/>
                  <a:gd name="T74" fmla="*/ 15 w 217"/>
                  <a:gd name="T75" fmla="*/ 38 h 2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217" h="215">
                    <a:moveTo>
                      <a:pt x="217" y="215"/>
                    </a:moveTo>
                    <a:lnTo>
                      <a:pt x="206" y="195"/>
                    </a:lnTo>
                    <a:lnTo>
                      <a:pt x="205" y="194"/>
                    </a:lnTo>
                    <a:lnTo>
                      <a:pt x="189" y="195"/>
                    </a:lnTo>
                    <a:lnTo>
                      <a:pt x="189" y="197"/>
                    </a:lnTo>
                    <a:lnTo>
                      <a:pt x="187" y="197"/>
                    </a:lnTo>
                    <a:lnTo>
                      <a:pt x="170" y="185"/>
                    </a:lnTo>
                    <a:lnTo>
                      <a:pt x="170" y="183"/>
                    </a:lnTo>
                    <a:lnTo>
                      <a:pt x="173" y="168"/>
                    </a:lnTo>
                    <a:lnTo>
                      <a:pt x="173" y="158"/>
                    </a:lnTo>
                    <a:lnTo>
                      <a:pt x="177" y="145"/>
                    </a:lnTo>
                    <a:lnTo>
                      <a:pt x="177" y="143"/>
                    </a:lnTo>
                    <a:lnTo>
                      <a:pt x="180" y="140"/>
                    </a:lnTo>
                    <a:lnTo>
                      <a:pt x="178" y="140"/>
                    </a:lnTo>
                    <a:lnTo>
                      <a:pt x="177" y="138"/>
                    </a:lnTo>
                    <a:lnTo>
                      <a:pt x="170" y="137"/>
                    </a:lnTo>
                    <a:lnTo>
                      <a:pt x="157" y="137"/>
                    </a:lnTo>
                    <a:lnTo>
                      <a:pt x="150" y="140"/>
                    </a:lnTo>
                    <a:lnTo>
                      <a:pt x="145" y="140"/>
                    </a:lnTo>
                    <a:lnTo>
                      <a:pt x="145" y="138"/>
                    </a:lnTo>
                    <a:lnTo>
                      <a:pt x="141" y="134"/>
                    </a:lnTo>
                    <a:lnTo>
                      <a:pt x="141" y="128"/>
                    </a:lnTo>
                    <a:lnTo>
                      <a:pt x="143" y="118"/>
                    </a:lnTo>
                    <a:lnTo>
                      <a:pt x="143" y="113"/>
                    </a:lnTo>
                    <a:lnTo>
                      <a:pt x="145" y="112"/>
                    </a:lnTo>
                    <a:lnTo>
                      <a:pt x="145" y="109"/>
                    </a:lnTo>
                    <a:lnTo>
                      <a:pt x="143" y="104"/>
                    </a:lnTo>
                    <a:lnTo>
                      <a:pt x="143" y="102"/>
                    </a:lnTo>
                    <a:lnTo>
                      <a:pt x="142" y="102"/>
                    </a:lnTo>
                    <a:lnTo>
                      <a:pt x="142" y="92"/>
                    </a:lnTo>
                    <a:lnTo>
                      <a:pt x="143" y="87"/>
                    </a:lnTo>
                    <a:lnTo>
                      <a:pt x="151" y="90"/>
                    </a:lnTo>
                    <a:lnTo>
                      <a:pt x="157" y="87"/>
                    </a:lnTo>
                    <a:lnTo>
                      <a:pt x="175" y="74"/>
                    </a:lnTo>
                    <a:lnTo>
                      <a:pt x="175" y="71"/>
                    </a:lnTo>
                    <a:lnTo>
                      <a:pt x="157" y="35"/>
                    </a:lnTo>
                    <a:lnTo>
                      <a:pt x="157" y="34"/>
                    </a:lnTo>
                    <a:lnTo>
                      <a:pt x="168" y="32"/>
                    </a:lnTo>
                    <a:lnTo>
                      <a:pt x="170" y="32"/>
                    </a:lnTo>
                    <a:lnTo>
                      <a:pt x="180" y="25"/>
                    </a:lnTo>
                    <a:lnTo>
                      <a:pt x="195" y="7"/>
                    </a:lnTo>
                    <a:lnTo>
                      <a:pt x="194" y="6"/>
                    </a:lnTo>
                    <a:lnTo>
                      <a:pt x="192" y="6"/>
                    </a:lnTo>
                    <a:lnTo>
                      <a:pt x="191" y="7"/>
                    </a:lnTo>
                    <a:lnTo>
                      <a:pt x="177" y="13"/>
                    </a:lnTo>
                    <a:lnTo>
                      <a:pt x="175" y="13"/>
                    </a:lnTo>
                    <a:lnTo>
                      <a:pt x="170" y="11"/>
                    </a:lnTo>
                    <a:lnTo>
                      <a:pt x="164" y="6"/>
                    </a:lnTo>
                    <a:lnTo>
                      <a:pt x="157" y="3"/>
                    </a:lnTo>
                    <a:lnTo>
                      <a:pt x="148" y="3"/>
                    </a:lnTo>
                    <a:lnTo>
                      <a:pt x="139" y="7"/>
                    </a:lnTo>
                    <a:lnTo>
                      <a:pt x="120" y="21"/>
                    </a:lnTo>
                    <a:lnTo>
                      <a:pt x="117" y="21"/>
                    </a:lnTo>
                    <a:lnTo>
                      <a:pt x="114" y="24"/>
                    </a:lnTo>
                    <a:lnTo>
                      <a:pt x="110" y="39"/>
                    </a:lnTo>
                    <a:lnTo>
                      <a:pt x="106" y="44"/>
                    </a:lnTo>
                    <a:lnTo>
                      <a:pt x="104" y="44"/>
                    </a:lnTo>
                    <a:lnTo>
                      <a:pt x="98" y="41"/>
                    </a:lnTo>
                    <a:lnTo>
                      <a:pt x="94" y="37"/>
                    </a:lnTo>
                    <a:lnTo>
                      <a:pt x="90" y="28"/>
                    </a:lnTo>
                    <a:lnTo>
                      <a:pt x="90" y="27"/>
                    </a:lnTo>
                    <a:lnTo>
                      <a:pt x="79" y="15"/>
                    </a:lnTo>
                    <a:lnTo>
                      <a:pt x="67" y="6"/>
                    </a:lnTo>
                    <a:lnTo>
                      <a:pt x="62" y="0"/>
                    </a:lnTo>
                    <a:lnTo>
                      <a:pt x="53" y="0"/>
                    </a:lnTo>
                    <a:lnTo>
                      <a:pt x="50" y="1"/>
                    </a:lnTo>
                    <a:lnTo>
                      <a:pt x="48" y="3"/>
                    </a:lnTo>
                    <a:lnTo>
                      <a:pt x="48" y="4"/>
                    </a:lnTo>
                    <a:lnTo>
                      <a:pt x="47" y="7"/>
                    </a:lnTo>
                    <a:lnTo>
                      <a:pt x="47" y="13"/>
                    </a:lnTo>
                    <a:lnTo>
                      <a:pt x="51" y="24"/>
                    </a:lnTo>
                    <a:lnTo>
                      <a:pt x="47" y="28"/>
                    </a:lnTo>
                    <a:lnTo>
                      <a:pt x="36" y="37"/>
                    </a:lnTo>
                    <a:lnTo>
                      <a:pt x="31" y="37"/>
                    </a:lnTo>
                    <a:lnTo>
                      <a:pt x="24" y="38"/>
                    </a:lnTo>
                    <a:lnTo>
                      <a:pt x="15" y="38"/>
                    </a:lnTo>
                    <a:lnTo>
                      <a:pt x="0" y="3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23" name="Freeform 3567">
                <a:extLst>
                  <a:ext uri="{FF2B5EF4-FFF2-40B4-BE49-F238E27FC236}">
                    <a16:creationId xmlns:a16="http://schemas.microsoft.com/office/drawing/2014/main" id="{A46BCC3C-B0DA-064C-FCB3-3305196233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4" y="885"/>
                <a:ext cx="3" cy="5"/>
              </a:xfrm>
              <a:custGeom>
                <a:avLst/>
                <a:gdLst>
                  <a:gd name="T0" fmla="*/ 0 w 13"/>
                  <a:gd name="T1" fmla="*/ 3 h 21"/>
                  <a:gd name="T2" fmla="*/ 1 w 13"/>
                  <a:gd name="T3" fmla="*/ 0 h 21"/>
                  <a:gd name="T4" fmla="*/ 1 w 13"/>
                  <a:gd name="T5" fmla="*/ 4 h 21"/>
                  <a:gd name="T6" fmla="*/ 3 w 13"/>
                  <a:gd name="T7" fmla="*/ 7 h 21"/>
                  <a:gd name="T8" fmla="*/ 3 w 13"/>
                  <a:gd name="T9" fmla="*/ 8 h 21"/>
                  <a:gd name="T10" fmla="*/ 8 w 13"/>
                  <a:gd name="T11" fmla="*/ 13 h 21"/>
                  <a:gd name="T12" fmla="*/ 13 w 13"/>
                  <a:gd name="T13" fmla="*/ 14 h 21"/>
                  <a:gd name="T14" fmla="*/ 13 w 13"/>
                  <a:gd name="T15" fmla="*/ 18 h 21"/>
                  <a:gd name="T16" fmla="*/ 11 w 13"/>
                  <a:gd name="T17" fmla="*/ 20 h 21"/>
                  <a:gd name="T18" fmla="*/ 10 w 13"/>
                  <a:gd name="T19" fmla="*/ 20 h 21"/>
                  <a:gd name="T20" fmla="*/ 8 w 13"/>
                  <a:gd name="T21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" h="21">
                    <a:moveTo>
                      <a:pt x="0" y="3"/>
                    </a:moveTo>
                    <a:lnTo>
                      <a:pt x="1" y="0"/>
                    </a:lnTo>
                    <a:lnTo>
                      <a:pt x="1" y="4"/>
                    </a:lnTo>
                    <a:lnTo>
                      <a:pt x="3" y="7"/>
                    </a:lnTo>
                    <a:lnTo>
                      <a:pt x="3" y="8"/>
                    </a:lnTo>
                    <a:lnTo>
                      <a:pt x="8" y="13"/>
                    </a:lnTo>
                    <a:lnTo>
                      <a:pt x="13" y="14"/>
                    </a:lnTo>
                    <a:lnTo>
                      <a:pt x="13" y="18"/>
                    </a:lnTo>
                    <a:lnTo>
                      <a:pt x="11" y="20"/>
                    </a:lnTo>
                    <a:lnTo>
                      <a:pt x="10" y="20"/>
                    </a:lnTo>
                    <a:lnTo>
                      <a:pt x="8" y="2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24" name="Freeform 3568">
                <a:extLst>
                  <a:ext uri="{FF2B5EF4-FFF2-40B4-BE49-F238E27FC236}">
                    <a16:creationId xmlns:a16="http://schemas.microsoft.com/office/drawing/2014/main" id="{771DE3D7-CF17-B97D-9C40-5897E88A1C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6" y="891"/>
                <a:ext cx="1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25" name="Line 3569">
                <a:extLst>
                  <a:ext uri="{FF2B5EF4-FFF2-40B4-BE49-F238E27FC236}">
                    <a16:creationId xmlns:a16="http://schemas.microsoft.com/office/drawing/2014/main" id="{1D913B6E-F7A4-B84E-A868-BF57DBB7F2A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26" y="890"/>
                <a:ext cx="0" cy="1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26" name="Freeform 3570">
                <a:extLst>
                  <a:ext uri="{FF2B5EF4-FFF2-40B4-BE49-F238E27FC236}">
                    <a16:creationId xmlns:a16="http://schemas.microsoft.com/office/drawing/2014/main" id="{E24E84DE-8AE7-5877-169D-ABBDB95060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5" y="890"/>
                <a:ext cx="3" cy="7"/>
              </a:xfrm>
              <a:custGeom>
                <a:avLst/>
                <a:gdLst>
                  <a:gd name="T0" fmla="*/ 4 w 11"/>
                  <a:gd name="T1" fmla="*/ 0 h 31"/>
                  <a:gd name="T2" fmla="*/ 6 w 11"/>
                  <a:gd name="T3" fmla="*/ 0 h 31"/>
                  <a:gd name="T4" fmla="*/ 11 w 11"/>
                  <a:gd name="T5" fmla="*/ 8 h 31"/>
                  <a:gd name="T6" fmla="*/ 9 w 11"/>
                  <a:gd name="T7" fmla="*/ 12 h 31"/>
                  <a:gd name="T8" fmla="*/ 9 w 11"/>
                  <a:gd name="T9" fmla="*/ 14 h 31"/>
                  <a:gd name="T10" fmla="*/ 7 w 11"/>
                  <a:gd name="T11" fmla="*/ 17 h 31"/>
                  <a:gd name="T12" fmla="*/ 7 w 11"/>
                  <a:gd name="T13" fmla="*/ 22 h 31"/>
                  <a:gd name="T14" fmla="*/ 6 w 11"/>
                  <a:gd name="T15" fmla="*/ 25 h 31"/>
                  <a:gd name="T16" fmla="*/ 6 w 11"/>
                  <a:gd name="T17" fmla="*/ 26 h 31"/>
                  <a:gd name="T18" fmla="*/ 4 w 11"/>
                  <a:gd name="T19" fmla="*/ 29 h 31"/>
                  <a:gd name="T20" fmla="*/ 3 w 11"/>
                  <a:gd name="T21" fmla="*/ 31 h 31"/>
                  <a:gd name="T22" fmla="*/ 3 w 11"/>
                  <a:gd name="T23" fmla="*/ 29 h 31"/>
                  <a:gd name="T24" fmla="*/ 1 w 11"/>
                  <a:gd name="T25" fmla="*/ 25 h 31"/>
                  <a:gd name="T26" fmla="*/ 1 w 11"/>
                  <a:gd name="T27" fmla="*/ 19 h 31"/>
                  <a:gd name="T28" fmla="*/ 0 w 11"/>
                  <a:gd name="T29" fmla="*/ 18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1" h="31">
                    <a:moveTo>
                      <a:pt x="4" y="0"/>
                    </a:moveTo>
                    <a:lnTo>
                      <a:pt x="6" y="0"/>
                    </a:lnTo>
                    <a:lnTo>
                      <a:pt x="11" y="8"/>
                    </a:lnTo>
                    <a:lnTo>
                      <a:pt x="9" y="12"/>
                    </a:lnTo>
                    <a:lnTo>
                      <a:pt x="9" y="14"/>
                    </a:lnTo>
                    <a:lnTo>
                      <a:pt x="7" y="17"/>
                    </a:lnTo>
                    <a:lnTo>
                      <a:pt x="7" y="22"/>
                    </a:lnTo>
                    <a:lnTo>
                      <a:pt x="6" y="25"/>
                    </a:lnTo>
                    <a:lnTo>
                      <a:pt x="6" y="26"/>
                    </a:lnTo>
                    <a:lnTo>
                      <a:pt x="4" y="29"/>
                    </a:lnTo>
                    <a:lnTo>
                      <a:pt x="3" y="31"/>
                    </a:lnTo>
                    <a:lnTo>
                      <a:pt x="3" y="29"/>
                    </a:lnTo>
                    <a:lnTo>
                      <a:pt x="1" y="25"/>
                    </a:lnTo>
                    <a:lnTo>
                      <a:pt x="1" y="19"/>
                    </a:lnTo>
                    <a:lnTo>
                      <a:pt x="0" y="1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27" name="Freeform 3571">
                <a:extLst>
                  <a:ext uri="{FF2B5EF4-FFF2-40B4-BE49-F238E27FC236}">
                    <a16:creationId xmlns:a16="http://schemas.microsoft.com/office/drawing/2014/main" id="{0C61A50A-3AAA-53D7-3467-573531A996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4" y="886"/>
                <a:ext cx="0" cy="2"/>
              </a:xfrm>
              <a:custGeom>
                <a:avLst/>
                <a:gdLst>
                  <a:gd name="T0" fmla="*/ 2 w 3"/>
                  <a:gd name="T1" fmla="*/ 0 h 9"/>
                  <a:gd name="T2" fmla="*/ 2 w 3"/>
                  <a:gd name="T3" fmla="*/ 2 h 9"/>
                  <a:gd name="T4" fmla="*/ 0 w 3"/>
                  <a:gd name="T5" fmla="*/ 9 h 9"/>
                  <a:gd name="T6" fmla="*/ 2 w 3"/>
                  <a:gd name="T7" fmla="*/ 9 h 9"/>
                  <a:gd name="T8" fmla="*/ 2 w 3"/>
                  <a:gd name="T9" fmla="*/ 8 h 9"/>
                  <a:gd name="T10" fmla="*/ 3 w 3"/>
                  <a:gd name="T11" fmla="*/ 8 h 9"/>
                  <a:gd name="T12" fmla="*/ 3 w 3"/>
                  <a:gd name="T13" fmla="*/ 7 h 9"/>
                  <a:gd name="T14" fmla="*/ 2 w 3"/>
                  <a:gd name="T15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9">
                    <a:moveTo>
                      <a:pt x="2" y="0"/>
                    </a:moveTo>
                    <a:lnTo>
                      <a:pt x="2" y="2"/>
                    </a:lnTo>
                    <a:lnTo>
                      <a:pt x="0" y="9"/>
                    </a:lnTo>
                    <a:lnTo>
                      <a:pt x="2" y="9"/>
                    </a:lnTo>
                    <a:lnTo>
                      <a:pt x="2" y="8"/>
                    </a:lnTo>
                    <a:lnTo>
                      <a:pt x="3" y="8"/>
                    </a:lnTo>
                    <a:lnTo>
                      <a:pt x="3" y="7"/>
                    </a:lnTo>
                    <a:lnTo>
                      <a:pt x="2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28" name="Line 3572">
                <a:extLst>
                  <a:ext uri="{FF2B5EF4-FFF2-40B4-BE49-F238E27FC236}">
                    <a16:creationId xmlns:a16="http://schemas.microsoft.com/office/drawing/2014/main" id="{6C9992D5-34CE-1233-9FC3-35F5E7A6C45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24" y="885"/>
                <a:ext cx="0" cy="1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29" name="Freeform 3573">
                <a:extLst>
                  <a:ext uri="{FF2B5EF4-FFF2-40B4-BE49-F238E27FC236}">
                    <a16:creationId xmlns:a16="http://schemas.microsoft.com/office/drawing/2014/main" id="{435FFEEC-8065-5E78-D8BE-CDB7783C3E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5" y="891"/>
                <a:ext cx="0" cy="2"/>
              </a:xfrm>
              <a:custGeom>
                <a:avLst/>
                <a:gdLst>
                  <a:gd name="T0" fmla="*/ 1 w 1"/>
                  <a:gd name="T1" fmla="*/ 9 h 9"/>
                  <a:gd name="T2" fmla="*/ 1 w 1"/>
                  <a:gd name="T3" fmla="*/ 1 h 9"/>
                  <a:gd name="T4" fmla="*/ 0 w 1"/>
                  <a:gd name="T5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9">
                    <a:moveTo>
                      <a:pt x="1" y="9"/>
                    </a:moveTo>
                    <a:lnTo>
                      <a:pt x="1" y="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30" name="Freeform 3574">
                <a:extLst>
                  <a:ext uri="{FF2B5EF4-FFF2-40B4-BE49-F238E27FC236}">
                    <a16:creationId xmlns:a16="http://schemas.microsoft.com/office/drawing/2014/main" id="{706EA0BC-71A5-46A5-5998-293171C815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4" y="891"/>
                <a:ext cx="1" cy="0"/>
              </a:xfrm>
              <a:custGeom>
                <a:avLst/>
                <a:gdLst>
                  <a:gd name="T0" fmla="*/ 2 w 2"/>
                  <a:gd name="T1" fmla="*/ 3 h 3"/>
                  <a:gd name="T2" fmla="*/ 2 w 2"/>
                  <a:gd name="T3" fmla="*/ 0 h 3"/>
                  <a:gd name="T4" fmla="*/ 0 w 2"/>
                  <a:gd name="T5" fmla="*/ 0 h 3"/>
                  <a:gd name="T6" fmla="*/ 0 w 2"/>
                  <a:gd name="T7" fmla="*/ 1 h 3"/>
                  <a:gd name="T8" fmla="*/ 2 w 2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2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31" name="Freeform 3575">
                <a:extLst>
                  <a:ext uri="{FF2B5EF4-FFF2-40B4-BE49-F238E27FC236}">
                    <a16:creationId xmlns:a16="http://schemas.microsoft.com/office/drawing/2014/main" id="{5FD63721-ED33-DE2F-F25C-A2F80EA2BA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5" y="891"/>
                <a:ext cx="0" cy="2"/>
              </a:xfrm>
              <a:custGeom>
                <a:avLst/>
                <a:gdLst>
                  <a:gd name="T0" fmla="*/ 0 w 1"/>
                  <a:gd name="T1" fmla="*/ 0 h 9"/>
                  <a:gd name="T2" fmla="*/ 0 w 1"/>
                  <a:gd name="T3" fmla="*/ 8 h 9"/>
                  <a:gd name="T4" fmla="*/ 1 w 1"/>
                  <a:gd name="T5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9">
                    <a:moveTo>
                      <a:pt x="0" y="0"/>
                    </a:moveTo>
                    <a:lnTo>
                      <a:pt x="0" y="8"/>
                    </a:lnTo>
                    <a:lnTo>
                      <a:pt x="1" y="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32" name="Line 3576">
                <a:extLst>
                  <a:ext uri="{FF2B5EF4-FFF2-40B4-BE49-F238E27FC236}">
                    <a16:creationId xmlns:a16="http://schemas.microsoft.com/office/drawing/2014/main" id="{A697C1E2-B995-3910-9CF1-C0A09447307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25" y="893"/>
                <a:ext cx="0" cy="1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33" name="Freeform 3577">
                <a:extLst>
                  <a:ext uri="{FF2B5EF4-FFF2-40B4-BE49-F238E27FC236}">
                    <a16:creationId xmlns:a16="http://schemas.microsoft.com/office/drawing/2014/main" id="{14A653C7-A4F2-2FCA-BA0A-984ABD6E43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6" y="952"/>
                <a:ext cx="24" cy="91"/>
              </a:xfrm>
              <a:custGeom>
                <a:avLst/>
                <a:gdLst>
                  <a:gd name="T0" fmla="*/ 82 w 94"/>
                  <a:gd name="T1" fmla="*/ 43 h 364"/>
                  <a:gd name="T2" fmla="*/ 81 w 94"/>
                  <a:gd name="T3" fmla="*/ 50 h 364"/>
                  <a:gd name="T4" fmla="*/ 82 w 94"/>
                  <a:gd name="T5" fmla="*/ 53 h 364"/>
                  <a:gd name="T6" fmla="*/ 81 w 94"/>
                  <a:gd name="T7" fmla="*/ 65 h 364"/>
                  <a:gd name="T8" fmla="*/ 82 w 94"/>
                  <a:gd name="T9" fmla="*/ 72 h 364"/>
                  <a:gd name="T10" fmla="*/ 77 w 94"/>
                  <a:gd name="T11" fmla="*/ 71 h 364"/>
                  <a:gd name="T12" fmla="*/ 78 w 94"/>
                  <a:gd name="T13" fmla="*/ 60 h 364"/>
                  <a:gd name="T14" fmla="*/ 75 w 94"/>
                  <a:gd name="T15" fmla="*/ 57 h 364"/>
                  <a:gd name="T16" fmla="*/ 77 w 94"/>
                  <a:gd name="T17" fmla="*/ 53 h 364"/>
                  <a:gd name="T18" fmla="*/ 75 w 94"/>
                  <a:gd name="T19" fmla="*/ 50 h 364"/>
                  <a:gd name="T20" fmla="*/ 72 w 94"/>
                  <a:gd name="T21" fmla="*/ 37 h 364"/>
                  <a:gd name="T22" fmla="*/ 71 w 94"/>
                  <a:gd name="T23" fmla="*/ 34 h 364"/>
                  <a:gd name="T24" fmla="*/ 72 w 94"/>
                  <a:gd name="T25" fmla="*/ 25 h 364"/>
                  <a:gd name="T26" fmla="*/ 74 w 94"/>
                  <a:gd name="T27" fmla="*/ 22 h 364"/>
                  <a:gd name="T28" fmla="*/ 74 w 94"/>
                  <a:gd name="T29" fmla="*/ 16 h 364"/>
                  <a:gd name="T30" fmla="*/ 75 w 94"/>
                  <a:gd name="T31" fmla="*/ 11 h 364"/>
                  <a:gd name="T32" fmla="*/ 78 w 94"/>
                  <a:gd name="T33" fmla="*/ 7 h 364"/>
                  <a:gd name="T34" fmla="*/ 81 w 94"/>
                  <a:gd name="T35" fmla="*/ 5 h 364"/>
                  <a:gd name="T36" fmla="*/ 85 w 94"/>
                  <a:gd name="T37" fmla="*/ 4 h 364"/>
                  <a:gd name="T38" fmla="*/ 84 w 94"/>
                  <a:gd name="T39" fmla="*/ 2 h 364"/>
                  <a:gd name="T40" fmla="*/ 81 w 94"/>
                  <a:gd name="T41" fmla="*/ 0 h 364"/>
                  <a:gd name="T42" fmla="*/ 79 w 94"/>
                  <a:gd name="T43" fmla="*/ 1 h 364"/>
                  <a:gd name="T44" fmla="*/ 72 w 94"/>
                  <a:gd name="T45" fmla="*/ 11 h 364"/>
                  <a:gd name="T46" fmla="*/ 67 w 94"/>
                  <a:gd name="T47" fmla="*/ 26 h 364"/>
                  <a:gd name="T48" fmla="*/ 64 w 94"/>
                  <a:gd name="T49" fmla="*/ 45 h 364"/>
                  <a:gd name="T50" fmla="*/ 58 w 94"/>
                  <a:gd name="T51" fmla="*/ 69 h 364"/>
                  <a:gd name="T52" fmla="*/ 57 w 94"/>
                  <a:gd name="T53" fmla="*/ 76 h 364"/>
                  <a:gd name="T54" fmla="*/ 56 w 94"/>
                  <a:gd name="T55" fmla="*/ 85 h 364"/>
                  <a:gd name="T56" fmla="*/ 49 w 94"/>
                  <a:gd name="T57" fmla="*/ 117 h 364"/>
                  <a:gd name="T58" fmla="*/ 47 w 94"/>
                  <a:gd name="T59" fmla="*/ 122 h 364"/>
                  <a:gd name="T60" fmla="*/ 44 w 94"/>
                  <a:gd name="T61" fmla="*/ 129 h 364"/>
                  <a:gd name="T62" fmla="*/ 36 w 94"/>
                  <a:gd name="T63" fmla="*/ 149 h 364"/>
                  <a:gd name="T64" fmla="*/ 34 w 94"/>
                  <a:gd name="T65" fmla="*/ 153 h 364"/>
                  <a:gd name="T66" fmla="*/ 28 w 94"/>
                  <a:gd name="T67" fmla="*/ 155 h 364"/>
                  <a:gd name="T68" fmla="*/ 27 w 94"/>
                  <a:gd name="T69" fmla="*/ 156 h 364"/>
                  <a:gd name="T70" fmla="*/ 17 w 94"/>
                  <a:gd name="T71" fmla="*/ 165 h 364"/>
                  <a:gd name="T72" fmla="*/ 5 w 94"/>
                  <a:gd name="T73" fmla="*/ 170 h 364"/>
                  <a:gd name="T74" fmla="*/ 0 w 94"/>
                  <a:gd name="T75" fmla="*/ 174 h 364"/>
                  <a:gd name="T76" fmla="*/ 1 w 94"/>
                  <a:gd name="T77" fmla="*/ 177 h 364"/>
                  <a:gd name="T78" fmla="*/ 15 w 94"/>
                  <a:gd name="T79" fmla="*/ 171 h 364"/>
                  <a:gd name="T80" fmla="*/ 36 w 94"/>
                  <a:gd name="T81" fmla="*/ 187 h 364"/>
                  <a:gd name="T82" fmla="*/ 42 w 94"/>
                  <a:gd name="T83" fmla="*/ 194 h 364"/>
                  <a:gd name="T84" fmla="*/ 47 w 94"/>
                  <a:gd name="T85" fmla="*/ 201 h 364"/>
                  <a:gd name="T86" fmla="*/ 50 w 94"/>
                  <a:gd name="T87" fmla="*/ 238 h 364"/>
                  <a:gd name="T88" fmla="*/ 49 w 94"/>
                  <a:gd name="T89" fmla="*/ 269 h 364"/>
                  <a:gd name="T90" fmla="*/ 46 w 94"/>
                  <a:gd name="T91" fmla="*/ 293 h 364"/>
                  <a:gd name="T92" fmla="*/ 38 w 94"/>
                  <a:gd name="T93" fmla="*/ 319 h 364"/>
                  <a:gd name="T94" fmla="*/ 41 w 94"/>
                  <a:gd name="T95" fmla="*/ 337 h 364"/>
                  <a:gd name="T96" fmla="*/ 53 w 94"/>
                  <a:gd name="T97" fmla="*/ 353 h 364"/>
                  <a:gd name="T98" fmla="*/ 58 w 94"/>
                  <a:gd name="T99" fmla="*/ 356 h 364"/>
                  <a:gd name="T100" fmla="*/ 84 w 94"/>
                  <a:gd name="T101" fmla="*/ 364 h 3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94" h="364">
                    <a:moveTo>
                      <a:pt x="94" y="5"/>
                    </a:moveTo>
                    <a:lnTo>
                      <a:pt x="82" y="43"/>
                    </a:lnTo>
                    <a:lnTo>
                      <a:pt x="82" y="45"/>
                    </a:lnTo>
                    <a:lnTo>
                      <a:pt x="81" y="50"/>
                    </a:lnTo>
                    <a:lnTo>
                      <a:pt x="82" y="50"/>
                    </a:lnTo>
                    <a:lnTo>
                      <a:pt x="82" y="53"/>
                    </a:lnTo>
                    <a:lnTo>
                      <a:pt x="81" y="54"/>
                    </a:lnTo>
                    <a:lnTo>
                      <a:pt x="81" y="65"/>
                    </a:lnTo>
                    <a:lnTo>
                      <a:pt x="82" y="67"/>
                    </a:lnTo>
                    <a:lnTo>
                      <a:pt x="82" y="72"/>
                    </a:lnTo>
                    <a:lnTo>
                      <a:pt x="78" y="72"/>
                    </a:lnTo>
                    <a:lnTo>
                      <a:pt x="77" y="71"/>
                    </a:lnTo>
                    <a:lnTo>
                      <a:pt x="77" y="65"/>
                    </a:lnTo>
                    <a:lnTo>
                      <a:pt x="78" y="60"/>
                    </a:lnTo>
                    <a:lnTo>
                      <a:pt x="77" y="60"/>
                    </a:lnTo>
                    <a:lnTo>
                      <a:pt x="75" y="57"/>
                    </a:lnTo>
                    <a:lnTo>
                      <a:pt x="75" y="54"/>
                    </a:lnTo>
                    <a:lnTo>
                      <a:pt x="77" y="53"/>
                    </a:lnTo>
                    <a:lnTo>
                      <a:pt x="75" y="51"/>
                    </a:lnTo>
                    <a:lnTo>
                      <a:pt x="75" y="50"/>
                    </a:lnTo>
                    <a:lnTo>
                      <a:pt x="72" y="44"/>
                    </a:lnTo>
                    <a:lnTo>
                      <a:pt x="72" y="37"/>
                    </a:lnTo>
                    <a:lnTo>
                      <a:pt x="71" y="37"/>
                    </a:lnTo>
                    <a:lnTo>
                      <a:pt x="71" y="34"/>
                    </a:lnTo>
                    <a:lnTo>
                      <a:pt x="72" y="30"/>
                    </a:lnTo>
                    <a:lnTo>
                      <a:pt x="72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7" y="19"/>
                    </a:lnTo>
                    <a:lnTo>
                      <a:pt x="74" y="16"/>
                    </a:lnTo>
                    <a:lnTo>
                      <a:pt x="75" y="16"/>
                    </a:lnTo>
                    <a:lnTo>
                      <a:pt x="75" y="11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9" y="5"/>
                    </a:lnTo>
                    <a:lnTo>
                      <a:pt x="81" y="5"/>
                    </a:lnTo>
                    <a:lnTo>
                      <a:pt x="82" y="7"/>
                    </a:lnTo>
                    <a:lnTo>
                      <a:pt x="85" y="4"/>
                    </a:lnTo>
                    <a:lnTo>
                      <a:pt x="85" y="2"/>
                    </a:lnTo>
                    <a:lnTo>
                      <a:pt x="84" y="2"/>
                    </a:lnTo>
                    <a:lnTo>
                      <a:pt x="84" y="0"/>
                    </a:lnTo>
                    <a:lnTo>
                      <a:pt x="81" y="0"/>
                    </a:lnTo>
                    <a:lnTo>
                      <a:pt x="81" y="1"/>
                    </a:lnTo>
                    <a:lnTo>
                      <a:pt x="79" y="1"/>
                    </a:lnTo>
                    <a:lnTo>
                      <a:pt x="74" y="8"/>
                    </a:lnTo>
                    <a:lnTo>
                      <a:pt x="72" y="11"/>
                    </a:lnTo>
                    <a:lnTo>
                      <a:pt x="71" y="12"/>
                    </a:lnTo>
                    <a:lnTo>
                      <a:pt x="67" y="26"/>
                    </a:lnTo>
                    <a:lnTo>
                      <a:pt x="64" y="41"/>
                    </a:lnTo>
                    <a:lnTo>
                      <a:pt x="64" y="45"/>
                    </a:lnTo>
                    <a:lnTo>
                      <a:pt x="61" y="53"/>
                    </a:lnTo>
                    <a:lnTo>
                      <a:pt x="58" y="69"/>
                    </a:lnTo>
                    <a:lnTo>
                      <a:pt x="58" y="72"/>
                    </a:lnTo>
                    <a:lnTo>
                      <a:pt x="57" y="76"/>
                    </a:lnTo>
                    <a:lnTo>
                      <a:pt x="57" y="78"/>
                    </a:lnTo>
                    <a:lnTo>
                      <a:pt x="56" y="85"/>
                    </a:lnTo>
                    <a:lnTo>
                      <a:pt x="56" y="86"/>
                    </a:lnTo>
                    <a:lnTo>
                      <a:pt x="49" y="117"/>
                    </a:lnTo>
                    <a:lnTo>
                      <a:pt x="49" y="120"/>
                    </a:lnTo>
                    <a:lnTo>
                      <a:pt x="47" y="122"/>
                    </a:lnTo>
                    <a:lnTo>
                      <a:pt x="46" y="127"/>
                    </a:lnTo>
                    <a:lnTo>
                      <a:pt x="44" y="129"/>
                    </a:lnTo>
                    <a:lnTo>
                      <a:pt x="41" y="141"/>
                    </a:lnTo>
                    <a:lnTo>
                      <a:pt x="36" y="149"/>
                    </a:lnTo>
                    <a:lnTo>
                      <a:pt x="34" y="152"/>
                    </a:lnTo>
                    <a:lnTo>
                      <a:pt x="34" y="153"/>
                    </a:lnTo>
                    <a:lnTo>
                      <a:pt x="31" y="155"/>
                    </a:lnTo>
                    <a:lnTo>
                      <a:pt x="28" y="155"/>
                    </a:lnTo>
                    <a:lnTo>
                      <a:pt x="28" y="156"/>
                    </a:lnTo>
                    <a:lnTo>
                      <a:pt x="27" y="156"/>
                    </a:lnTo>
                    <a:lnTo>
                      <a:pt x="22" y="164"/>
                    </a:lnTo>
                    <a:lnTo>
                      <a:pt x="17" y="165"/>
                    </a:lnTo>
                    <a:lnTo>
                      <a:pt x="11" y="168"/>
                    </a:lnTo>
                    <a:lnTo>
                      <a:pt x="5" y="170"/>
                    </a:lnTo>
                    <a:lnTo>
                      <a:pt x="4" y="170"/>
                    </a:lnTo>
                    <a:lnTo>
                      <a:pt x="0" y="174"/>
                    </a:lnTo>
                    <a:lnTo>
                      <a:pt x="0" y="175"/>
                    </a:lnTo>
                    <a:lnTo>
                      <a:pt x="1" y="177"/>
                    </a:lnTo>
                    <a:lnTo>
                      <a:pt x="7" y="177"/>
                    </a:lnTo>
                    <a:lnTo>
                      <a:pt x="15" y="171"/>
                    </a:lnTo>
                    <a:lnTo>
                      <a:pt x="24" y="175"/>
                    </a:lnTo>
                    <a:lnTo>
                      <a:pt x="36" y="187"/>
                    </a:lnTo>
                    <a:lnTo>
                      <a:pt x="41" y="192"/>
                    </a:lnTo>
                    <a:lnTo>
                      <a:pt x="42" y="194"/>
                    </a:lnTo>
                    <a:lnTo>
                      <a:pt x="46" y="199"/>
                    </a:lnTo>
                    <a:lnTo>
                      <a:pt x="47" y="201"/>
                    </a:lnTo>
                    <a:lnTo>
                      <a:pt x="47" y="210"/>
                    </a:lnTo>
                    <a:lnTo>
                      <a:pt x="50" y="238"/>
                    </a:lnTo>
                    <a:lnTo>
                      <a:pt x="49" y="242"/>
                    </a:lnTo>
                    <a:lnTo>
                      <a:pt x="49" y="269"/>
                    </a:lnTo>
                    <a:lnTo>
                      <a:pt x="46" y="287"/>
                    </a:lnTo>
                    <a:lnTo>
                      <a:pt x="46" y="293"/>
                    </a:lnTo>
                    <a:lnTo>
                      <a:pt x="39" y="318"/>
                    </a:lnTo>
                    <a:lnTo>
                      <a:pt x="38" y="319"/>
                    </a:lnTo>
                    <a:lnTo>
                      <a:pt x="38" y="325"/>
                    </a:lnTo>
                    <a:lnTo>
                      <a:pt x="41" y="337"/>
                    </a:lnTo>
                    <a:lnTo>
                      <a:pt x="42" y="340"/>
                    </a:lnTo>
                    <a:lnTo>
                      <a:pt x="53" y="353"/>
                    </a:lnTo>
                    <a:lnTo>
                      <a:pt x="54" y="354"/>
                    </a:lnTo>
                    <a:lnTo>
                      <a:pt x="58" y="356"/>
                    </a:lnTo>
                    <a:lnTo>
                      <a:pt x="70" y="361"/>
                    </a:lnTo>
                    <a:lnTo>
                      <a:pt x="84" y="364"/>
                    </a:lnTo>
                    <a:lnTo>
                      <a:pt x="85" y="36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34" name="Freeform 3578">
                <a:extLst>
                  <a:ext uri="{FF2B5EF4-FFF2-40B4-BE49-F238E27FC236}">
                    <a16:creationId xmlns:a16="http://schemas.microsoft.com/office/drawing/2014/main" id="{3DA2FBE9-9A92-8CCB-42E1-3488FD4B95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9" y="931"/>
                <a:ext cx="45" cy="48"/>
              </a:xfrm>
              <a:custGeom>
                <a:avLst/>
                <a:gdLst>
                  <a:gd name="T0" fmla="*/ 173 w 184"/>
                  <a:gd name="T1" fmla="*/ 188 h 190"/>
                  <a:gd name="T2" fmla="*/ 170 w 184"/>
                  <a:gd name="T3" fmla="*/ 190 h 190"/>
                  <a:gd name="T4" fmla="*/ 166 w 184"/>
                  <a:gd name="T5" fmla="*/ 183 h 190"/>
                  <a:gd name="T6" fmla="*/ 144 w 184"/>
                  <a:gd name="T7" fmla="*/ 180 h 190"/>
                  <a:gd name="T8" fmla="*/ 127 w 184"/>
                  <a:gd name="T9" fmla="*/ 168 h 190"/>
                  <a:gd name="T10" fmla="*/ 117 w 184"/>
                  <a:gd name="T11" fmla="*/ 161 h 190"/>
                  <a:gd name="T12" fmla="*/ 108 w 184"/>
                  <a:gd name="T13" fmla="*/ 154 h 190"/>
                  <a:gd name="T14" fmla="*/ 110 w 184"/>
                  <a:gd name="T15" fmla="*/ 151 h 190"/>
                  <a:gd name="T16" fmla="*/ 108 w 184"/>
                  <a:gd name="T17" fmla="*/ 143 h 190"/>
                  <a:gd name="T18" fmla="*/ 110 w 184"/>
                  <a:gd name="T19" fmla="*/ 128 h 190"/>
                  <a:gd name="T20" fmla="*/ 108 w 184"/>
                  <a:gd name="T21" fmla="*/ 112 h 190"/>
                  <a:gd name="T22" fmla="*/ 110 w 184"/>
                  <a:gd name="T23" fmla="*/ 106 h 190"/>
                  <a:gd name="T24" fmla="*/ 117 w 184"/>
                  <a:gd name="T25" fmla="*/ 101 h 190"/>
                  <a:gd name="T26" fmla="*/ 123 w 184"/>
                  <a:gd name="T27" fmla="*/ 98 h 190"/>
                  <a:gd name="T28" fmla="*/ 123 w 184"/>
                  <a:gd name="T29" fmla="*/ 94 h 190"/>
                  <a:gd name="T30" fmla="*/ 120 w 184"/>
                  <a:gd name="T31" fmla="*/ 85 h 190"/>
                  <a:gd name="T32" fmla="*/ 121 w 184"/>
                  <a:gd name="T33" fmla="*/ 80 h 190"/>
                  <a:gd name="T34" fmla="*/ 124 w 184"/>
                  <a:gd name="T35" fmla="*/ 75 h 190"/>
                  <a:gd name="T36" fmla="*/ 125 w 184"/>
                  <a:gd name="T37" fmla="*/ 71 h 190"/>
                  <a:gd name="T38" fmla="*/ 123 w 184"/>
                  <a:gd name="T39" fmla="*/ 71 h 190"/>
                  <a:gd name="T40" fmla="*/ 111 w 184"/>
                  <a:gd name="T41" fmla="*/ 74 h 190"/>
                  <a:gd name="T42" fmla="*/ 101 w 184"/>
                  <a:gd name="T43" fmla="*/ 75 h 190"/>
                  <a:gd name="T44" fmla="*/ 92 w 184"/>
                  <a:gd name="T45" fmla="*/ 78 h 190"/>
                  <a:gd name="T46" fmla="*/ 75 w 184"/>
                  <a:gd name="T47" fmla="*/ 83 h 190"/>
                  <a:gd name="T48" fmla="*/ 61 w 184"/>
                  <a:gd name="T49" fmla="*/ 75 h 190"/>
                  <a:gd name="T50" fmla="*/ 64 w 184"/>
                  <a:gd name="T51" fmla="*/ 68 h 190"/>
                  <a:gd name="T52" fmla="*/ 71 w 184"/>
                  <a:gd name="T53" fmla="*/ 66 h 190"/>
                  <a:gd name="T54" fmla="*/ 75 w 184"/>
                  <a:gd name="T55" fmla="*/ 64 h 190"/>
                  <a:gd name="T56" fmla="*/ 74 w 184"/>
                  <a:gd name="T57" fmla="*/ 61 h 190"/>
                  <a:gd name="T58" fmla="*/ 58 w 184"/>
                  <a:gd name="T59" fmla="*/ 54 h 190"/>
                  <a:gd name="T60" fmla="*/ 60 w 184"/>
                  <a:gd name="T61" fmla="*/ 46 h 190"/>
                  <a:gd name="T62" fmla="*/ 58 w 184"/>
                  <a:gd name="T63" fmla="*/ 41 h 190"/>
                  <a:gd name="T64" fmla="*/ 57 w 184"/>
                  <a:gd name="T65" fmla="*/ 24 h 190"/>
                  <a:gd name="T66" fmla="*/ 51 w 184"/>
                  <a:gd name="T67" fmla="*/ 17 h 190"/>
                  <a:gd name="T68" fmla="*/ 43 w 184"/>
                  <a:gd name="T69" fmla="*/ 14 h 190"/>
                  <a:gd name="T70" fmla="*/ 33 w 184"/>
                  <a:gd name="T71" fmla="*/ 1 h 190"/>
                  <a:gd name="T72" fmla="*/ 32 w 184"/>
                  <a:gd name="T73" fmla="*/ 1 h 190"/>
                  <a:gd name="T74" fmla="*/ 29 w 184"/>
                  <a:gd name="T75" fmla="*/ 10 h 190"/>
                  <a:gd name="T76" fmla="*/ 20 w 184"/>
                  <a:gd name="T77" fmla="*/ 18 h 190"/>
                  <a:gd name="T78" fmla="*/ 0 w 184"/>
                  <a:gd name="T79" fmla="*/ 14 h 1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4" h="190">
                    <a:moveTo>
                      <a:pt x="184" y="187"/>
                    </a:moveTo>
                    <a:lnTo>
                      <a:pt x="173" y="188"/>
                    </a:lnTo>
                    <a:lnTo>
                      <a:pt x="171" y="188"/>
                    </a:lnTo>
                    <a:lnTo>
                      <a:pt x="170" y="190"/>
                    </a:lnTo>
                    <a:lnTo>
                      <a:pt x="168" y="188"/>
                    </a:lnTo>
                    <a:lnTo>
                      <a:pt x="166" y="183"/>
                    </a:lnTo>
                    <a:lnTo>
                      <a:pt x="166" y="181"/>
                    </a:lnTo>
                    <a:lnTo>
                      <a:pt x="144" y="180"/>
                    </a:lnTo>
                    <a:lnTo>
                      <a:pt x="137" y="176"/>
                    </a:lnTo>
                    <a:lnTo>
                      <a:pt x="127" y="168"/>
                    </a:lnTo>
                    <a:lnTo>
                      <a:pt x="121" y="165"/>
                    </a:lnTo>
                    <a:lnTo>
                      <a:pt x="117" y="161"/>
                    </a:lnTo>
                    <a:lnTo>
                      <a:pt x="111" y="158"/>
                    </a:lnTo>
                    <a:lnTo>
                      <a:pt x="108" y="154"/>
                    </a:lnTo>
                    <a:lnTo>
                      <a:pt x="108" y="152"/>
                    </a:lnTo>
                    <a:lnTo>
                      <a:pt x="110" y="151"/>
                    </a:lnTo>
                    <a:lnTo>
                      <a:pt x="110" y="147"/>
                    </a:lnTo>
                    <a:lnTo>
                      <a:pt x="108" y="143"/>
                    </a:lnTo>
                    <a:lnTo>
                      <a:pt x="107" y="141"/>
                    </a:lnTo>
                    <a:lnTo>
                      <a:pt x="110" y="128"/>
                    </a:lnTo>
                    <a:lnTo>
                      <a:pt x="108" y="126"/>
                    </a:lnTo>
                    <a:lnTo>
                      <a:pt x="108" y="112"/>
                    </a:lnTo>
                    <a:lnTo>
                      <a:pt x="110" y="108"/>
                    </a:lnTo>
                    <a:lnTo>
                      <a:pt x="110" y="106"/>
                    </a:lnTo>
                    <a:lnTo>
                      <a:pt x="114" y="102"/>
                    </a:lnTo>
                    <a:lnTo>
                      <a:pt x="117" y="101"/>
                    </a:lnTo>
                    <a:lnTo>
                      <a:pt x="121" y="99"/>
                    </a:lnTo>
                    <a:lnTo>
                      <a:pt x="123" y="98"/>
                    </a:lnTo>
                    <a:lnTo>
                      <a:pt x="124" y="95"/>
                    </a:lnTo>
                    <a:lnTo>
                      <a:pt x="123" y="94"/>
                    </a:lnTo>
                    <a:lnTo>
                      <a:pt x="120" y="92"/>
                    </a:lnTo>
                    <a:lnTo>
                      <a:pt x="120" y="85"/>
                    </a:lnTo>
                    <a:lnTo>
                      <a:pt x="121" y="83"/>
                    </a:lnTo>
                    <a:lnTo>
                      <a:pt x="121" y="80"/>
                    </a:lnTo>
                    <a:lnTo>
                      <a:pt x="123" y="77"/>
                    </a:lnTo>
                    <a:lnTo>
                      <a:pt x="124" y="75"/>
                    </a:lnTo>
                    <a:lnTo>
                      <a:pt x="124" y="74"/>
                    </a:lnTo>
                    <a:lnTo>
                      <a:pt x="125" y="71"/>
                    </a:lnTo>
                    <a:lnTo>
                      <a:pt x="124" y="70"/>
                    </a:lnTo>
                    <a:lnTo>
                      <a:pt x="123" y="71"/>
                    </a:lnTo>
                    <a:lnTo>
                      <a:pt x="114" y="73"/>
                    </a:lnTo>
                    <a:lnTo>
                      <a:pt x="111" y="74"/>
                    </a:lnTo>
                    <a:lnTo>
                      <a:pt x="108" y="74"/>
                    </a:lnTo>
                    <a:lnTo>
                      <a:pt x="101" y="75"/>
                    </a:lnTo>
                    <a:lnTo>
                      <a:pt x="100" y="75"/>
                    </a:lnTo>
                    <a:lnTo>
                      <a:pt x="92" y="78"/>
                    </a:lnTo>
                    <a:lnTo>
                      <a:pt x="82" y="83"/>
                    </a:lnTo>
                    <a:lnTo>
                      <a:pt x="75" y="83"/>
                    </a:lnTo>
                    <a:lnTo>
                      <a:pt x="68" y="75"/>
                    </a:lnTo>
                    <a:lnTo>
                      <a:pt x="61" y="75"/>
                    </a:lnTo>
                    <a:lnTo>
                      <a:pt x="61" y="74"/>
                    </a:lnTo>
                    <a:lnTo>
                      <a:pt x="64" y="68"/>
                    </a:lnTo>
                    <a:lnTo>
                      <a:pt x="68" y="67"/>
                    </a:lnTo>
                    <a:lnTo>
                      <a:pt x="71" y="66"/>
                    </a:lnTo>
                    <a:lnTo>
                      <a:pt x="72" y="66"/>
                    </a:lnTo>
                    <a:lnTo>
                      <a:pt x="75" y="64"/>
                    </a:lnTo>
                    <a:lnTo>
                      <a:pt x="75" y="63"/>
                    </a:lnTo>
                    <a:lnTo>
                      <a:pt x="74" y="61"/>
                    </a:lnTo>
                    <a:lnTo>
                      <a:pt x="67" y="57"/>
                    </a:lnTo>
                    <a:lnTo>
                      <a:pt x="58" y="54"/>
                    </a:lnTo>
                    <a:lnTo>
                      <a:pt x="58" y="49"/>
                    </a:lnTo>
                    <a:lnTo>
                      <a:pt x="60" y="46"/>
                    </a:lnTo>
                    <a:lnTo>
                      <a:pt x="60" y="44"/>
                    </a:lnTo>
                    <a:lnTo>
                      <a:pt x="58" y="41"/>
                    </a:lnTo>
                    <a:lnTo>
                      <a:pt x="58" y="34"/>
                    </a:lnTo>
                    <a:lnTo>
                      <a:pt x="57" y="24"/>
                    </a:lnTo>
                    <a:lnTo>
                      <a:pt x="56" y="21"/>
                    </a:lnTo>
                    <a:lnTo>
                      <a:pt x="51" y="17"/>
                    </a:lnTo>
                    <a:lnTo>
                      <a:pt x="50" y="14"/>
                    </a:lnTo>
                    <a:lnTo>
                      <a:pt x="43" y="14"/>
                    </a:lnTo>
                    <a:lnTo>
                      <a:pt x="36" y="7"/>
                    </a:lnTo>
                    <a:lnTo>
                      <a:pt x="33" y="1"/>
                    </a:lnTo>
                    <a:lnTo>
                      <a:pt x="33" y="0"/>
                    </a:lnTo>
                    <a:lnTo>
                      <a:pt x="32" y="1"/>
                    </a:lnTo>
                    <a:lnTo>
                      <a:pt x="32" y="3"/>
                    </a:lnTo>
                    <a:lnTo>
                      <a:pt x="29" y="10"/>
                    </a:lnTo>
                    <a:lnTo>
                      <a:pt x="25" y="15"/>
                    </a:lnTo>
                    <a:lnTo>
                      <a:pt x="20" y="18"/>
                    </a:lnTo>
                    <a:lnTo>
                      <a:pt x="1" y="14"/>
                    </a:lnTo>
                    <a:lnTo>
                      <a:pt x="0" y="1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35" name="Freeform 3579">
                <a:extLst>
                  <a:ext uri="{FF2B5EF4-FFF2-40B4-BE49-F238E27FC236}">
                    <a16:creationId xmlns:a16="http://schemas.microsoft.com/office/drawing/2014/main" id="{59FBF3DD-334E-52A2-26E1-45E6D820B2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4" y="935"/>
                <a:ext cx="45" cy="64"/>
              </a:xfrm>
              <a:custGeom>
                <a:avLst/>
                <a:gdLst>
                  <a:gd name="T0" fmla="*/ 175 w 178"/>
                  <a:gd name="T1" fmla="*/ 1 h 257"/>
                  <a:gd name="T2" fmla="*/ 165 w 178"/>
                  <a:gd name="T3" fmla="*/ 6 h 257"/>
                  <a:gd name="T4" fmla="*/ 155 w 178"/>
                  <a:gd name="T5" fmla="*/ 7 h 257"/>
                  <a:gd name="T6" fmla="*/ 150 w 178"/>
                  <a:gd name="T7" fmla="*/ 17 h 257"/>
                  <a:gd name="T8" fmla="*/ 154 w 178"/>
                  <a:gd name="T9" fmla="*/ 23 h 257"/>
                  <a:gd name="T10" fmla="*/ 172 w 178"/>
                  <a:gd name="T11" fmla="*/ 40 h 257"/>
                  <a:gd name="T12" fmla="*/ 171 w 178"/>
                  <a:gd name="T13" fmla="*/ 49 h 257"/>
                  <a:gd name="T14" fmla="*/ 168 w 178"/>
                  <a:gd name="T15" fmla="*/ 57 h 257"/>
                  <a:gd name="T16" fmla="*/ 166 w 178"/>
                  <a:gd name="T17" fmla="*/ 67 h 257"/>
                  <a:gd name="T18" fmla="*/ 175 w 178"/>
                  <a:gd name="T19" fmla="*/ 78 h 257"/>
                  <a:gd name="T20" fmla="*/ 173 w 178"/>
                  <a:gd name="T21" fmla="*/ 80 h 257"/>
                  <a:gd name="T22" fmla="*/ 158 w 178"/>
                  <a:gd name="T23" fmla="*/ 100 h 257"/>
                  <a:gd name="T24" fmla="*/ 150 w 178"/>
                  <a:gd name="T25" fmla="*/ 106 h 257"/>
                  <a:gd name="T26" fmla="*/ 130 w 178"/>
                  <a:gd name="T27" fmla="*/ 107 h 257"/>
                  <a:gd name="T28" fmla="*/ 108 w 178"/>
                  <a:gd name="T29" fmla="*/ 112 h 257"/>
                  <a:gd name="T30" fmla="*/ 104 w 178"/>
                  <a:gd name="T31" fmla="*/ 120 h 257"/>
                  <a:gd name="T32" fmla="*/ 113 w 178"/>
                  <a:gd name="T33" fmla="*/ 122 h 257"/>
                  <a:gd name="T34" fmla="*/ 118 w 178"/>
                  <a:gd name="T35" fmla="*/ 137 h 257"/>
                  <a:gd name="T36" fmla="*/ 128 w 178"/>
                  <a:gd name="T37" fmla="*/ 154 h 257"/>
                  <a:gd name="T38" fmla="*/ 125 w 178"/>
                  <a:gd name="T39" fmla="*/ 176 h 257"/>
                  <a:gd name="T40" fmla="*/ 111 w 178"/>
                  <a:gd name="T41" fmla="*/ 177 h 257"/>
                  <a:gd name="T42" fmla="*/ 105 w 178"/>
                  <a:gd name="T43" fmla="*/ 179 h 257"/>
                  <a:gd name="T44" fmla="*/ 83 w 178"/>
                  <a:gd name="T45" fmla="*/ 182 h 257"/>
                  <a:gd name="T46" fmla="*/ 81 w 178"/>
                  <a:gd name="T47" fmla="*/ 186 h 257"/>
                  <a:gd name="T48" fmla="*/ 87 w 178"/>
                  <a:gd name="T49" fmla="*/ 204 h 257"/>
                  <a:gd name="T50" fmla="*/ 77 w 178"/>
                  <a:gd name="T51" fmla="*/ 228 h 257"/>
                  <a:gd name="T52" fmla="*/ 76 w 178"/>
                  <a:gd name="T53" fmla="*/ 229 h 257"/>
                  <a:gd name="T54" fmla="*/ 48 w 178"/>
                  <a:gd name="T55" fmla="*/ 246 h 257"/>
                  <a:gd name="T56" fmla="*/ 37 w 178"/>
                  <a:gd name="T57" fmla="*/ 246 h 257"/>
                  <a:gd name="T58" fmla="*/ 31 w 178"/>
                  <a:gd name="T59" fmla="*/ 247 h 257"/>
                  <a:gd name="T60" fmla="*/ 28 w 178"/>
                  <a:gd name="T61" fmla="*/ 254 h 257"/>
                  <a:gd name="T62" fmla="*/ 0 w 178"/>
                  <a:gd name="T63" fmla="*/ 256 h 2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78" h="257">
                    <a:moveTo>
                      <a:pt x="178" y="0"/>
                    </a:moveTo>
                    <a:lnTo>
                      <a:pt x="175" y="1"/>
                    </a:lnTo>
                    <a:lnTo>
                      <a:pt x="173" y="3"/>
                    </a:lnTo>
                    <a:lnTo>
                      <a:pt x="165" y="6"/>
                    </a:lnTo>
                    <a:lnTo>
                      <a:pt x="161" y="6"/>
                    </a:lnTo>
                    <a:lnTo>
                      <a:pt x="155" y="7"/>
                    </a:lnTo>
                    <a:lnTo>
                      <a:pt x="144" y="14"/>
                    </a:lnTo>
                    <a:lnTo>
                      <a:pt x="150" y="17"/>
                    </a:lnTo>
                    <a:lnTo>
                      <a:pt x="151" y="20"/>
                    </a:lnTo>
                    <a:lnTo>
                      <a:pt x="154" y="23"/>
                    </a:lnTo>
                    <a:lnTo>
                      <a:pt x="154" y="24"/>
                    </a:lnTo>
                    <a:lnTo>
                      <a:pt x="172" y="40"/>
                    </a:lnTo>
                    <a:lnTo>
                      <a:pt x="171" y="45"/>
                    </a:lnTo>
                    <a:lnTo>
                      <a:pt x="171" y="49"/>
                    </a:lnTo>
                    <a:lnTo>
                      <a:pt x="168" y="54"/>
                    </a:lnTo>
                    <a:lnTo>
                      <a:pt x="168" y="57"/>
                    </a:lnTo>
                    <a:lnTo>
                      <a:pt x="166" y="61"/>
                    </a:lnTo>
                    <a:lnTo>
                      <a:pt x="166" y="67"/>
                    </a:lnTo>
                    <a:lnTo>
                      <a:pt x="171" y="70"/>
                    </a:lnTo>
                    <a:lnTo>
                      <a:pt x="175" y="78"/>
                    </a:lnTo>
                    <a:lnTo>
                      <a:pt x="175" y="80"/>
                    </a:lnTo>
                    <a:lnTo>
                      <a:pt x="173" y="80"/>
                    </a:lnTo>
                    <a:lnTo>
                      <a:pt x="173" y="81"/>
                    </a:lnTo>
                    <a:lnTo>
                      <a:pt x="158" y="100"/>
                    </a:lnTo>
                    <a:lnTo>
                      <a:pt x="155" y="103"/>
                    </a:lnTo>
                    <a:lnTo>
                      <a:pt x="150" y="106"/>
                    </a:lnTo>
                    <a:lnTo>
                      <a:pt x="143" y="107"/>
                    </a:lnTo>
                    <a:lnTo>
                      <a:pt x="130" y="107"/>
                    </a:lnTo>
                    <a:lnTo>
                      <a:pt x="115" y="112"/>
                    </a:lnTo>
                    <a:lnTo>
                      <a:pt x="108" y="112"/>
                    </a:lnTo>
                    <a:lnTo>
                      <a:pt x="104" y="119"/>
                    </a:lnTo>
                    <a:lnTo>
                      <a:pt x="104" y="120"/>
                    </a:lnTo>
                    <a:lnTo>
                      <a:pt x="105" y="122"/>
                    </a:lnTo>
                    <a:lnTo>
                      <a:pt x="113" y="122"/>
                    </a:lnTo>
                    <a:lnTo>
                      <a:pt x="118" y="123"/>
                    </a:lnTo>
                    <a:lnTo>
                      <a:pt x="118" y="137"/>
                    </a:lnTo>
                    <a:lnTo>
                      <a:pt x="121" y="144"/>
                    </a:lnTo>
                    <a:lnTo>
                      <a:pt x="128" y="154"/>
                    </a:lnTo>
                    <a:lnTo>
                      <a:pt x="128" y="176"/>
                    </a:lnTo>
                    <a:lnTo>
                      <a:pt x="125" y="176"/>
                    </a:lnTo>
                    <a:lnTo>
                      <a:pt x="123" y="177"/>
                    </a:lnTo>
                    <a:lnTo>
                      <a:pt x="111" y="177"/>
                    </a:lnTo>
                    <a:lnTo>
                      <a:pt x="106" y="179"/>
                    </a:lnTo>
                    <a:lnTo>
                      <a:pt x="105" y="179"/>
                    </a:lnTo>
                    <a:lnTo>
                      <a:pt x="95" y="186"/>
                    </a:lnTo>
                    <a:lnTo>
                      <a:pt x="83" y="182"/>
                    </a:lnTo>
                    <a:lnTo>
                      <a:pt x="81" y="183"/>
                    </a:lnTo>
                    <a:lnTo>
                      <a:pt x="81" y="186"/>
                    </a:lnTo>
                    <a:lnTo>
                      <a:pt x="87" y="197"/>
                    </a:lnTo>
                    <a:lnTo>
                      <a:pt x="87" y="204"/>
                    </a:lnTo>
                    <a:lnTo>
                      <a:pt x="83" y="217"/>
                    </a:lnTo>
                    <a:lnTo>
                      <a:pt x="77" y="228"/>
                    </a:lnTo>
                    <a:lnTo>
                      <a:pt x="77" y="229"/>
                    </a:lnTo>
                    <a:lnTo>
                      <a:pt x="76" y="229"/>
                    </a:lnTo>
                    <a:lnTo>
                      <a:pt x="51" y="243"/>
                    </a:lnTo>
                    <a:lnTo>
                      <a:pt x="48" y="246"/>
                    </a:lnTo>
                    <a:lnTo>
                      <a:pt x="39" y="247"/>
                    </a:lnTo>
                    <a:lnTo>
                      <a:pt x="37" y="246"/>
                    </a:lnTo>
                    <a:lnTo>
                      <a:pt x="32" y="246"/>
                    </a:lnTo>
                    <a:lnTo>
                      <a:pt x="31" y="247"/>
                    </a:lnTo>
                    <a:lnTo>
                      <a:pt x="28" y="253"/>
                    </a:lnTo>
                    <a:lnTo>
                      <a:pt x="28" y="254"/>
                    </a:lnTo>
                    <a:lnTo>
                      <a:pt x="27" y="257"/>
                    </a:lnTo>
                    <a:lnTo>
                      <a:pt x="0" y="256"/>
                    </a:lnTo>
                    <a:lnTo>
                      <a:pt x="0" y="25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36" name="Freeform 3580">
                <a:extLst>
                  <a:ext uri="{FF2B5EF4-FFF2-40B4-BE49-F238E27FC236}">
                    <a16:creationId xmlns:a16="http://schemas.microsoft.com/office/drawing/2014/main" id="{5C26CE66-8229-3CBE-631B-EA5075E6F7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8" y="998"/>
                <a:ext cx="10" cy="25"/>
              </a:xfrm>
              <a:custGeom>
                <a:avLst/>
                <a:gdLst>
                  <a:gd name="T0" fmla="*/ 34 w 40"/>
                  <a:gd name="T1" fmla="*/ 98 h 98"/>
                  <a:gd name="T2" fmla="*/ 36 w 40"/>
                  <a:gd name="T3" fmla="*/ 95 h 98"/>
                  <a:gd name="T4" fmla="*/ 40 w 40"/>
                  <a:gd name="T5" fmla="*/ 81 h 98"/>
                  <a:gd name="T6" fmla="*/ 34 w 40"/>
                  <a:gd name="T7" fmla="*/ 71 h 98"/>
                  <a:gd name="T8" fmla="*/ 26 w 40"/>
                  <a:gd name="T9" fmla="*/ 67 h 98"/>
                  <a:gd name="T10" fmla="*/ 25 w 40"/>
                  <a:gd name="T11" fmla="*/ 66 h 98"/>
                  <a:gd name="T12" fmla="*/ 22 w 40"/>
                  <a:gd name="T13" fmla="*/ 66 h 98"/>
                  <a:gd name="T14" fmla="*/ 18 w 40"/>
                  <a:gd name="T15" fmla="*/ 67 h 98"/>
                  <a:gd name="T16" fmla="*/ 16 w 40"/>
                  <a:gd name="T17" fmla="*/ 67 h 98"/>
                  <a:gd name="T18" fmla="*/ 16 w 40"/>
                  <a:gd name="T19" fmla="*/ 63 h 98"/>
                  <a:gd name="T20" fmla="*/ 5 w 40"/>
                  <a:gd name="T21" fmla="*/ 66 h 98"/>
                  <a:gd name="T22" fmla="*/ 4 w 40"/>
                  <a:gd name="T23" fmla="*/ 67 h 98"/>
                  <a:gd name="T24" fmla="*/ 4 w 40"/>
                  <a:gd name="T25" fmla="*/ 66 h 98"/>
                  <a:gd name="T26" fmla="*/ 0 w 40"/>
                  <a:gd name="T27" fmla="*/ 60 h 98"/>
                  <a:gd name="T28" fmla="*/ 0 w 40"/>
                  <a:gd name="T29" fmla="*/ 59 h 98"/>
                  <a:gd name="T30" fmla="*/ 9 w 40"/>
                  <a:gd name="T31" fmla="*/ 50 h 98"/>
                  <a:gd name="T32" fmla="*/ 16 w 40"/>
                  <a:gd name="T33" fmla="*/ 41 h 98"/>
                  <a:gd name="T34" fmla="*/ 25 w 40"/>
                  <a:gd name="T35" fmla="*/ 25 h 98"/>
                  <a:gd name="T36" fmla="*/ 26 w 40"/>
                  <a:gd name="T37" fmla="*/ 21 h 98"/>
                  <a:gd name="T38" fmla="*/ 27 w 40"/>
                  <a:gd name="T39" fmla="*/ 21 h 98"/>
                  <a:gd name="T40" fmla="*/ 29 w 40"/>
                  <a:gd name="T41" fmla="*/ 20 h 98"/>
                  <a:gd name="T42" fmla="*/ 29 w 40"/>
                  <a:gd name="T43" fmla="*/ 18 h 98"/>
                  <a:gd name="T44" fmla="*/ 30 w 40"/>
                  <a:gd name="T45" fmla="*/ 11 h 98"/>
                  <a:gd name="T46" fmla="*/ 23 w 40"/>
                  <a:gd name="T47" fmla="*/ 11 h 98"/>
                  <a:gd name="T48" fmla="*/ 22 w 40"/>
                  <a:gd name="T49" fmla="*/ 10 h 98"/>
                  <a:gd name="T50" fmla="*/ 22 w 40"/>
                  <a:gd name="T51" fmla="*/ 4 h 98"/>
                  <a:gd name="T52" fmla="*/ 23 w 40"/>
                  <a:gd name="T53" fmla="*/ 0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40" h="98">
                    <a:moveTo>
                      <a:pt x="34" y="98"/>
                    </a:moveTo>
                    <a:lnTo>
                      <a:pt x="36" y="95"/>
                    </a:lnTo>
                    <a:lnTo>
                      <a:pt x="40" y="81"/>
                    </a:lnTo>
                    <a:lnTo>
                      <a:pt x="34" y="71"/>
                    </a:lnTo>
                    <a:lnTo>
                      <a:pt x="26" y="67"/>
                    </a:lnTo>
                    <a:lnTo>
                      <a:pt x="25" y="66"/>
                    </a:lnTo>
                    <a:lnTo>
                      <a:pt x="22" y="66"/>
                    </a:lnTo>
                    <a:lnTo>
                      <a:pt x="18" y="67"/>
                    </a:lnTo>
                    <a:lnTo>
                      <a:pt x="16" y="67"/>
                    </a:lnTo>
                    <a:lnTo>
                      <a:pt x="16" y="63"/>
                    </a:lnTo>
                    <a:lnTo>
                      <a:pt x="5" y="66"/>
                    </a:lnTo>
                    <a:lnTo>
                      <a:pt x="4" y="67"/>
                    </a:lnTo>
                    <a:lnTo>
                      <a:pt x="4" y="66"/>
                    </a:lnTo>
                    <a:lnTo>
                      <a:pt x="0" y="60"/>
                    </a:lnTo>
                    <a:lnTo>
                      <a:pt x="0" y="59"/>
                    </a:lnTo>
                    <a:lnTo>
                      <a:pt x="9" y="50"/>
                    </a:lnTo>
                    <a:lnTo>
                      <a:pt x="16" y="41"/>
                    </a:lnTo>
                    <a:lnTo>
                      <a:pt x="25" y="25"/>
                    </a:lnTo>
                    <a:lnTo>
                      <a:pt x="26" y="21"/>
                    </a:lnTo>
                    <a:lnTo>
                      <a:pt x="27" y="21"/>
                    </a:lnTo>
                    <a:lnTo>
                      <a:pt x="29" y="20"/>
                    </a:lnTo>
                    <a:lnTo>
                      <a:pt x="29" y="18"/>
                    </a:lnTo>
                    <a:lnTo>
                      <a:pt x="30" y="11"/>
                    </a:lnTo>
                    <a:lnTo>
                      <a:pt x="23" y="11"/>
                    </a:lnTo>
                    <a:lnTo>
                      <a:pt x="22" y="10"/>
                    </a:lnTo>
                    <a:lnTo>
                      <a:pt x="22" y="4"/>
                    </a:lnTo>
                    <a:lnTo>
                      <a:pt x="23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37" name="Freeform 3581">
                <a:extLst>
                  <a:ext uri="{FF2B5EF4-FFF2-40B4-BE49-F238E27FC236}">
                    <a16:creationId xmlns:a16="http://schemas.microsoft.com/office/drawing/2014/main" id="{08D5A347-83DF-5162-42FA-E0EB978964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0" y="921"/>
                <a:ext cx="63" cy="57"/>
              </a:xfrm>
              <a:custGeom>
                <a:avLst/>
                <a:gdLst>
                  <a:gd name="T0" fmla="*/ 248 w 249"/>
                  <a:gd name="T1" fmla="*/ 2 h 229"/>
                  <a:gd name="T2" fmla="*/ 242 w 249"/>
                  <a:gd name="T3" fmla="*/ 0 h 229"/>
                  <a:gd name="T4" fmla="*/ 218 w 249"/>
                  <a:gd name="T5" fmla="*/ 12 h 229"/>
                  <a:gd name="T6" fmla="*/ 210 w 249"/>
                  <a:gd name="T7" fmla="*/ 28 h 229"/>
                  <a:gd name="T8" fmla="*/ 204 w 249"/>
                  <a:gd name="T9" fmla="*/ 27 h 229"/>
                  <a:gd name="T10" fmla="*/ 198 w 249"/>
                  <a:gd name="T11" fmla="*/ 31 h 229"/>
                  <a:gd name="T12" fmla="*/ 196 w 249"/>
                  <a:gd name="T13" fmla="*/ 41 h 229"/>
                  <a:gd name="T14" fmla="*/ 194 w 249"/>
                  <a:gd name="T15" fmla="*/ 43 h 229"/>
                  <a:gd name="T16" fmla="*/ 193 w 249"/>
                  <a:gd name="T17" fmla="*/ 49 h 229"/>
                  <a:gd name="T18" fmla="*/ 187 w 249"/>
                  <a:gd name="T19" fmla="*/ 63 h 229"/>
                  <a:gd name="T20" fmla="*/ 151 w 249"/>
                  <a:gd name="T21" fmla="*/ 102 h 229"/>
                  <a:gd name="T22" fmla="*/ 147 w 249"/>
                  <a:gd name="T23" fmla="*/ 103 h 229"/>
                  <a:gd name="T24" fmla="*/ 131 w 249"/>
                  <a:gd name="T25" fmla="*/ 106 h 229"/>
                  <a:gd name="T26" fmla="*/ 126 w 249"/>
                  <a:gd name="T27" fmla="*/ 113 h 229"/>
                  <a:gd name="T28" fmla="*/ 113 w 249"/>
                  <a:gd name="T29" fmla="*/ 120 h 229"/>
                  <a:gd name="T30" fmla="*/ 101 w 249"/>
                  <a:gd name="T31" fmla="*/ 125 h 229"/>
                  <a:gd name="T32" fmla="*/ 92 w 249"/>
                  <a:gd name="T33" fmla="*/ 130 h 229"/>
                  <a:gd name="T34" fmla="*/ 94 w 249"/>
                  <a:gd name="T35" fmla="*/ 137 h 229"/>
                  <a:gd name="T36" fmla="*/ 84 w 249"/>
                  <a:gd name="T37" fmla="*/ 148 h 229"/>
                  <a:gd name="T38" fmla="*/ 78 w 249"/>
                  <a:gd name="T39" fmla="*/ 150 h 229"/>
                  <a:gd name="T40" fmla="*/ 74 w 249"/>
                  <a:gd name="T41" fmla="*/ 158 h 229"/>
                  <a:gd name="T42" fmla="*/ 70 w 249"/>
                  <a:gd name="T43" fmla="*/ 156 h 229"/>
                  <a:gd name="T44" fmla="*/ 54 w 249"/>
                  <a:gd name="T45" fmla="*/ 151 h 229"/>
                  <a:gd name="T46" fmla="*/ 39 w 249"/>
                  <a:gd name="T47" fmla="*/ 156 h 229"/>
                  <a:gd name="T48" fmla="*/ 28 w 249"/>
                  <a:gd name="T49" fmla="*/ 158 h 229"/>
                  <a:gd name="T50" fmla="*/ 24 w 249"/>
                  <a:gd name="T51" fmla="*/ 163 h 229"/>
                  <a:gd name="T52" fmla="*/ 21 w 249"/>
                  <a:gd name="T53" fmla="*/ 168 h 229"/>
                  <a:gd name="T54" fmla="*/ 6 w 249"/>
                  <a:gd name="T55" fmla="*/ 178 h 229"/>
                  <a:gd name="T56" fmla="*/ 0 w 249"/>
                  <a:gd name="T57" fmla="*/ 180 h 229"/>
                  <a:gd name="T58" fmla="*/ 3 w 249"/>
                  <a:gd name="T59" fmla="*/ 182 h 229"/>
                  <a:gd name="T60" fmla="*/ 25 w 249"/>
                  <a:gd name="T61" fmla="*/ 178 h 229"/>
                  <a:gd name="T62" fmla="*/ 44 w 249"/>
                  <a:gd name="T63" fmla="*/ 173 h 229"/>
                  <a:gd name="T64" fmla="*/ 57 w 249"/>
                  <a:gd name="T65" fmla="*/ 175 h 229"/>
                  <a:gd name="T66" fmla="*/ 63 w 249"/>
                  <a:gd name="T67" fmla="*/ 183 h 229"/>
                  <a:gd name="T68" fmla="*/ 59 w 249"/>
                  <a:gd name="T69" fmla="*/ 199 h 229"/>
                  <a:gd name="T70" fmla="*/ 49 w 249"/>
                  <a:gd name="T71" fmla="*/ 211 h 229"/>
                  <a:gd name="T72" fmla="*/ 44 w 249"/>
                  <a:gd name="T73" fmla="*/ 215 h 229"/>
                  <a:gd name="T74" fmla="*/ 18 w 249"/>
                  <a:gd name="T75" fmla="*/ 229 h 2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249" h="229">
                    <a:moveTo>
                      <a:pt x="249" y="2"/>
                    </a:moveTo>
                    <a:lnTo>
                      <a:pt x="248" y="2"/>
                    </a:lnTo>
                    <a:lnTo>
                      <a:pt x="246" y="0"/>
                    </a:lnTo>
                    <a:lnTo>
                      <a:pt x="242" y="0"/>
                    </a:lnTo>
                    <a:lnTo>
                      <a:pt x="222" y="7"/>
                    </a:lnTo>
                    <a:lnTo>
                      <a:pt x="218" y="12"/>
                    </a:lnTo>
                    <a:lnTo>
                      <a:pt x="210" y="27"/>
                    </a:lnTo>
                    <a:lnTo>
                      <a:pt x="210" y="28"/>
                    </a:lnTo>
                    <a:lnTo>
                      <a:pt x="208" y="28"/>
                    </a:lnTo>
                    <a:lnTo>
                      <a:pt x="204" y="27"/>
                    </a:lnTo>
                    <a:lnTo>
                      <a:pt x="198" y="27"/>
                    </a:lnTo>
                    <a:lnTo>
                      <a:pt x="198" y="31"/>
                    </a:lnTo>
                    <a:lnTo>
                      <a:pt x="196" y="39"/>
                    </a:lnTo>
                    <a:lnTo>
                      <a:pt x="196" y="41"/>
                    </a:lnTo>
                    <a:lnTo>
                      <a:pt x="194" y="42"/>
                    </a:lnTo>
                    <a:lnTo>
                      <a:pt x="194" y="43"/>
                    </a:lnTo>
                    <a:lnTo>
                      <a:pt x="193" y="48"/>
                    </a:lnTo>
                    <a:lnTo>
                      <a:pt x="193" y="49"/>
                    </a:lnTo>
                    <a:lnTo>
                      <a:pt x="191" y="52"/>
                    </a:lnTo>
                    <a:lnTo>
                      <a:pt x="187" y="63"/>
                    </a:lnTo>
                    <a:lnTo>
                      <a:pt x="166" y="81"/>
                    </a:lnTo>
                    <a:lnTo>
                      <a:pt x="151" y="102"/>
                    </a:lnTo>
                    <a:lnTo>
                      <a:pt x="148" y="105"/>
                    </a:lnTo>
                    <a:lnTo>
                      <a:pt x="147" y="103"/>
                    </a:lnTo>
                    <a:lnTo>
                      <a:pt x="136" y="105"/>
                    </a:lnTo>
                    <a:lnTo>
                      <a:pt x="131" y="106"/>
                    </a:lnTo>
                    <a:lnTo>
                      <a:pt x="130" y="108"/>
                    </a:lnTo>
                    <a:lnTo>
                      <a:pt x="126" y="113"/>
                    </a:lnTo>
                    <a:lnTo>
                      <a:pt x="115" y="120"/>
                    </a:lnTo>
                    <a:lnTo>
                      <a:pt x="113" y="120"/>
                    </a:lnTo>
                    <a:lnTo>
                      <a:pt x="106" y="123"/>
                    </a:lnTo>
                    <a:lnTo>
                      <a:pt x="101" y="125"/>
                    </a:lnTo>
                    <a:lnTo>
                      <a:pt x="94" y="129"/>
                    </a:lnTo>
                    <a:lnTo>
                      <a:pt x="92" y="130"/>
                    </a:lnTo>
                    <a:lnTo>
                      <a:pt x="92" y="134"/>
                    </a:lnTo>
                    <a:lnTo>
                      <a:pt x="94" y="137"/>
                    </a:lnTo>
                    <a:lnTo>
                      <a:pt x="94" y="139"/>
                    </a:lnTo>
                    <a:lnTo>
                      <a:pt x="84" y="148"/>
                    </a:lnTo>
                    <a:lnTo>
                      <a:pt x="80" y="150"/>
                    </a:lnTo>
                    <a:lnTo>
                      <a:pt x="78" y="150"/>
                    </a:lnTo>
                    <a:lnTo>
                      <a:pt x="77" y="155"/>
                    </a:lnTo>
                    <a:lnTo>
                      <a:pt x="74" y="158"/>
                    </a:lnTo>
                    <a:lnTo>
                      <a:pt x="71" y="156"/>
                    </a:lnTo>
                    <a:lnTo>
                      <a:pt x="70" y="156"/>
                    </a:lnTo>
                    <a:lnTo>
                      <a:pt x="70" y="155"/>
                    </a:lnTo>
                    <a:lnTo>
                      <a:pt x="54" y="151"/>
                    </a:lnTo>
                    <a:lnTo>
                      <a:pt x="46" y="154"/>
                    </a:lnTo>
                    <a:lnTo>
                      <a:pt x="39" y="156"/>
                    </a:lnTo>
                    <a:lnTo>
                      <a:pt x="32" y="158"/>
                    </a:lnTo>
                    <a:lnTo>
                      <a:pt x="28" y="158"/>
                    </a:lnTo>
                    <a:lnTo>
                      <a:pt x="24" y="162"/>
                    </a:lnTo>
                    <a:lnTo>
                      <a:pt x="24" y="163"/>
                    </a:lnTo>
                    <a:lnTo>
                      <a:pt x="21" y="166"/>
                    </a:lnTo>
                    <a:lnTo>
                      <a:pt x="21" y="168"/>
                    </a:lnTo>
                    <a:lnTo>
                      <a:pt x="18" y="170"/>
                    </a:lnTo>
                    <a:lnTo>
                      <a:pt x="6" y="178"/>
                    </a:lnTo>
                    <a:lnTo>
                      <a:pt x="4" y="178"/>
                    </a:lnTo>
                    <a:lnTo>
                      <a:pt x="0" y="180"/>
                    </a:lnTo>
                    <a:lnTo>
                      <a:pt x="0" y="182"/>
                    </a:lnTo>
                    <a:lnTo>
                      <a:pt x="3" y="182"/>
                    </a:lnTo>
                    <a:lnTo>
                      <a:pt x="11" y="178"/>
                    </a:lnTo>
                    <a:lnTo>
                      <a:pt x="25" y="178"/>
                    </a:lnTo>
                    <a:lnTo>
                      <a:pt x="35" y="176"/>
                    </a:lnTo>
                    <a:lnTo>
                      <a:pt x="44" y="173"/>
                    </a:lnTo>
                    <a:lnTo>
                      <a:pt x="53" y="172"/>
                    </a:lnTo>
                    <a:lnTo>
                      <a:pt x="57" y="175"/>
                    </a:lnTo>
                    <a:lnTo>
                      <a:pt x="63" y="180"/>
                    </a:lnTo>
                    <a:lnTo>
                      <a:pt x="63" y="183"/>
                    </a:lnTo>
                    <a:lnTo>
                      <a:pt x="62" y="192"/>
                    </a:lnTo>
                    <a:lnTo>
                      <a:pt x="59" y="199"/>
                    </a:lnTo>
                    <a:lnTo>
                      <a:pt x="52" y="208"/>
                    </a:lnTo>
                    <a:lnTo>
                      <a:pt x="49" y="211"/>
                    </a:lnTo>
                    <a:lnTo>
                      <a:pt x="46" y="214"/>
                    </a:lnTo>
                    <a:lnTo>
                      <a:pt x="44" y="215"/>
                    </a:lnTo>
                    <a:lnTo>
                      <a:pt x="42" y="217"/>
                    </a:lnTo>
                    <a:lnTo>
                      <a:pt x="18" y="229"/>
                    </a:lnTo>
                    <a:lnTo>
                      <a:pt x="17" y="22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38" name="Freeform 3582">
                <a:extLst>
                  <a:ext uri="{FF2B5EF4-FFF2-40B4-BE49-F238E27FC236}">
                    <a16:creationId xmlns:a16="http://schemas.microsoft.com/office/drawing/2014/main" id="{0D8CFBB8-0740-B8B7-0A53-09A91573F0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978"/>
                <a:ext cx="34" cy="54"/>
              </a:xfrm>
              <a:custGeom>
                <a:avLst/>
                <a:gdLst>
                  <a:gd name="T0" fmla="*/ 136 w 136"/>
                  <a:gd name="T1" fmla="*/ 6 h 215"/>
                  <a:gd name="T2" fmla="*/ 135 w 136"/>
                  <a:gd name="T3" fmla="*/ 9 h 215"/>
                  <a:gd name="T4" fmla="*/ 123 w 136"/>
                  <a:gd name="T5" fmla="*/ 28 h 215"/>
                  <a:gd name="T6" fmla="*/ 118 w 136"/>
                  <a:gd name="T7" fmla="*/ 30 h 215"/>
                  <a:gd name="T8" fmla="*/ 113 w 136"/>
                  <a:gd name="T9" fmla="*/ 35 h 215"/>
                  <a:gd name="T10" fmla="*/ 109 w 136"/>
                  <a:gd name="T11" fmla="*/ 41 h 215"/>
                  <a:gd name="T12" fmla="*/ 90 w 136"/>
                  <a:gd name="T13" fmla="*/ 35 h 215"/>
                  <a:gd name="T14" fmla="*/ 87 w 136"/>
                  <a:gd name="T15" fmla="*/ 31 h 215"/>
                  <a:gd name="T16" fmla="*/ 86 w 136"/>
                  <a:gd name="T17" fmla="*/ 24 h 215"/>
                  <a:gd name="T18" fmla="*/ 84 w 136"/>
                  <a:gd name="T19" fmla="*/ 23 h 215"/>
                  <a:gd name="T20" fmla="*/ 76 w 136"/>
                  <a:gd name="T21" fmla="*/ 30 h 215"/>
                  <a:gd name="T22" fmla="*/ 77 w 136"/>
                  <a:gd name="T23" fmla="*/ 38 h 215"/>
                  <a:gd name="T24" fmla="*/ 70 w 136"/>
                  <a:gd name="T25" fmla="*/ 48 h 215"/>
                  <a:gd name="T26" fmla="*/ 51 w 136"/>
                  <a:gd name="T27" fmla="*/ 63 h 215"/>
                  <a:gd name="T28" fmla="*/ 48 w 136"/>
                  <a:gd name="T29" fmla="*/ 64 h 215"/>
                  <a:gd name="T30" fmla="*/ 46 w 136"/>
                  <a:gd name="T31" fmla="*/ 70 h 215"/>
                  <a:gd name="T32" fmla="*/ 48 w 136"/>
                  <a:gd name="T33" fmla="*/ 77 h 215"/>
                  <a:gd name="T34" fmla="*/ 39 w 136"/>
                  <a:gd name="T35" fmla="*/ 74 h 215"/>
                  <a:gd name="T36" fmla="*/ 23 w 136"/>
                  <a:gd name="T37" fmla="*/ 91 h 215"/>
                  <a:gd name="T38" fmla="*/ 20 w 136"/>
                  <a:gd name="T39" fmla="*/ 97 h 215"/>
                  <a:gd name="T40" fmla="*/ 10 w 136"/>
                  <a:gd name="T41" fmla="*/ 99 h 215"/>
                  <a:gd name="T42" fmla="*/ 8 w 136"/>
                  <a:gd name="T43" fmla="*/ 98 h 215"/>
                  <a:gd name="T44" fmla="*/ 3 w 136"/>
                  <a:gd name="T45" fmla="*/ 97 h 215"/>
                  <a:gd name="T46" fmla="*/ 2 w 136"/>
                  <a:gd name="T47" fmla="*/ 102 h 215"/>
                  <a:gd name="T48" fmla="*/ 0 w 136"/>
                  <a:gd name="T49" fmla="*/ 105 h 215"/>
                  <a:gd name="T50" fmla="*/ 2 w 136"/>
                  <a:gd name="T51" fmla="*/ 118 h 215"/>
                  <a:gd name="T52" fmla="*/ 19 w 136"/>
                  <a:gd name="T53" fmla="*/ 123 h 215"/>
                  <a:gd name="T54" fmla="*/ 33 w 136"/>
                  <a:gd name="T55" fmla="*/ 127 h 215"/>
                  <a:gd name="T56" fmla="*/ 48 w 136"/>
                  <a:gd name="T57" fmla="*/ 133 h 215"/>
                  <a:gd name="T58" fmla="*/ 55 w 136"/>
                  <a:gd name="T59" fmla="*/ 137 h 215"/>
                  <a:gd name="T60" fmla="*/ 58 w 136"/>
                  <a:gd name="T61" fmla="*/ 137 h 215"/>
                  <a:gd name="T62" fmla="*/ 69 w 136"/>
                  <a:gd name="T63" fmla="*/ 152 h 215"/>
                  <a:gd name="T64" fmla="*/ 73 w 136"/>
                  <a:gd name="T65" fmla="*/ 159 h 215"/>
                  <a:gd name="T66" fmla="*/ 75 w 136"/>
                  <a:gd name="T67" fmla="*/ 164 h 215"/>
                  <a:gd name="T68" fmla="*/ 66 w 136"/>
                  <a:gd name="T69" fmla="*/ 179 h 215"/>
                  <a:gd name="T70" fmla="*/ 79 w 136"/>
                  <a:gd name="T71" fmla="*/ 198 h 215"/>
                  <a:gd name="T72" fmla="*/ 89 w 136"/>
                  <a:gd name="T73" fmla="*/ 205 h 215"/>
                  <a:gd name="T74" fmla="*/ 113 w 136"/>
                  <a:gd name="T75" fmla="*/ 214 h 2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36" h="215">
                    <a:moveTo>
                      <a:pt x="136" y="0"/>
                    </a:moveTo>
                    <a:lnTo>
                      <a:pt x="136" y="6"/>
                    </a:lnTo>
                    <a:lnTo>
                      <a:pt x="135" y="7"/>
                    </a:lnTo>
                    <a:lnTo>
                      <a:pt x="135" y="9"/>
                    </a:lnTo>
                    <a:lnTo>
                      <a:pt x="130" y="13"/>
                    </a:lnTo>
                    <a:lnTo>
                      <a:pt x="123" y="28"/>
                    </a:lnTo>
                    <a:lnTo>
                      <a:pt x="123" y="30"/>
                    </a:lnTo>
                    <a:lnTo>
                      <a:pt x="118" y="30"/>
                    </a:lnTo>
                    <a:lnTo>
                      <a:pt x="116" y="31"/>
                    </a:lnTo>
                    <a:lnTo>
                      <a:pt x="113" y="35"/>
                    </a:lnTo>
                    <a:lnTo>
                      <a:pt x="112" y="38"/>
                    </a:lnTo>
                    <a:lnTo>
                      <a:pt x="109" y="41"/>
                    </a:lnTo>
                    <a:lnTo>
                      <a:pt x="98" y="41"/>
                    </a:lnTo>
                    <a:lnTo>
                      <a:pt x="90" y="35"/>
                    </a:lnTo>
                    <a:lnTo>
                      <a:pt x="89" y="32"/>
                    </a:lnTo>
                    <a:lnTo>
                      <a:pt x="87" y="31"/>
                    </a:lnTo>
                    <a:lnTo>
                      <a:pt x="87" y="27"/>
                    </a:lnTo>
                    <a:lnTo>
                      <a:pt x="86" y="24"/>
                    </a:lnTo>
                    <a:lnTo>
                      <a:pt x="86" y="23"/>
                    </a:lnTo>
                    <a:lnTo>
                      <a:pt x="84" y="23"/>
                    </a:lnTo>
                    <a:lnTo>
                      <a:pt x="79" y="27"/>
                    </a:lnTo>
                    <a:lnTo>
                      <a:pt x="76" y="30"/>
                    </a:lnTo>
                    <a:lnTo>
                      <a:pt x="76" y="35"/>
                    </a:lnTo>
                    <a:lnTo>
                      <a:pt x="77" y="38"/>
                    </a:lnTo>
                    <a:lnTo>
                      <a:pt x="75" y="42"/>
                    </a:lnTo>
                    <a:lnTo>
                      <a:pt x="70" y="48"/>
                    </a:lnTo>
                    <a:lnTo>
                      <a:pt x="69" y="49"/>
                    </a:lnTo>
                    <a:lnTo>
                      <a:pt x="51" y="63"/>
                    </a:lnTo>
                    <a:lnTo>
                      <a:pt x="49" y="63"/>
                    </a:lnTo>
                    <a:lnTo>
                      <a:pt x="48" y="64"/>
                    </a:lnTo>
                    <a:lnTo>
                      <a:pt x="48" y="69"/>
                    </a:lnTo>
                    <a:lnTo>
                      <a:pt x="46" y="70"/>
                    </a:lnTo>
                    <a:lnTo>
                      <a:pt x="48" y="74"/>
                    </a:lnTo>
                    <a:lnTo>
                      <a:pt x="48" y="77"/>
                    </a:lnTo>
                    <a:lnTo>
                      <a:pt x="44" y="77"/>
                    </a:lnTo>
                    <a:lnTo>
                      <a:pt x="39" y="74"/>
                    </a:lnTo>
                    <a:lnTo>
                      <a:pt x="33" y="76"/>
                    </a:lnTo>
                    <a:lnTo>
                      <a:pt x="23" y="91"/>
                    </a:lnTo>
                    <a:lnTo>
                      <a:pt x="22" y="95"/>
                    </a:lnTo>
                    <a:lnTo>
                      <a:pt x="20" y="97"/>
                    </a:lnTo>
                    <a:lnTo>
                      <a:pt x="13" y="99"/>
                    </a:lnTo>
                    <a:lnTo>
                      <a:pt x="10" y="99"/>
                    </a:lnTo>
                    <a:lnTo>
                      <a:pt x="9" y="98"/>
                    </a:lnTo>
                    <a:lnTo>
                      <a:pt x="8" y="98"/>
                    </a:lnTo>
                    <a:lnTo>
                      <a:pt x="8" y="97"/>
                    </a:lnTo>
                    <a:lnTo>
                      <a:pt x="3" y="97"/>
                    </a:lnTo>
                    <a:lnTo>
                      <a:pt x="3" y="101"/>
                    </a:lnTo>
                    <a:lnTo>
                      <a:pt x="2" y="102"/>
                    </a:lnTo>
                    <a:lnTo>
                      <a:pt x="2" y="104"/>
                    </a:lnTo>
                    <a:lnTo>
                      <a:pt x="0" y="105"/>
                    </a:lnTo>
                    <a:lnTo>
                      <a:pt x="0" y="113"/>
                    </a:lnTo>
                    <a:lnTo>
                      <a:pt x="2" y="118"/>
                    </a:lnTo>
                    <a:lnTo>
                      <a:pt x="6" y="122"/>
                    </a:lnTo>
                    <a:lnTo>
                      <a:pt x="19" y="123"/>
                    </a:lnTo>
                    <a:lnTo>
                      <a:pt x="30" y="127"/>
                    </a:lnTo>
                    <a:lnTo>
                      <a:pt x="33" y="127"/>
                    </a:lnTo>
                    <a:lnTo>
                      <a:pt x="36" y="133"/>
                    </a:lnTo>
                    <a:lnTo>
                      <a:pt x="48" y="133"/>
                    </a:lnTo>
                    <a:lnTo>
                      <a:pt x="53" y="137"/>
                    </a:lnTo>
                    <a:lnTo>
                      <a:pt x="55" y="137"/>
                    </a:lnTo>
                    <a:lnTo>
                      <a:pt x="55" y="138"/>
                    </a:lnTo>
                    <a:lnTo>
                      <a:pt x="58" y="137"/>
                    </a:lnTo>
                    <a:lnTo>
                      <a:pt x="66" y="140"/>
                    </a:lnTo>
                    <a:lnTo>
                      <a:pt x="69" y="152"/>
                    </a:lnTo>
                    <a:lnTo>
                      <a:pt x="70" y="154"/>
                    </a:lnTo>
                    <a:lnTo>
                      <a:pt x="73" y="159"/>
                    </a:lnTo>
                    <a:lnTo>
                      <a:pt x="75" y="161"/>
                    </a:lnTo>
                    <a:lnTo>
                      <a:pt x="75" y="164"/>
                    </a:lnTo>
                    <a:lnTo>
                      <a:pt x="70" y="176"/>
                    </a:lnTo>
                    <a:lnTo>
                      <a:pt x="66" y="179"/>
                    </a:lnTo>
                    <a:lnTo>
                      <a:pt x="66" y="183"/>
                    </a:lnTo>
                    <a:lnTo>
                      <a:pt x="79" y="198"/>
                    </a:lnTo>
                    <a:lnTo>
                      <a:pt x="79" y="200"/>
                    </a:lnTo>
                    <a:lnTo>
                      <a:pt x="89" y="205"/>
                    </a:lnTo>
                    <a:lnTo>
                      <a:pt x="111" y="212"/>
                    </a:lnTo>
                    <a:lnTo>
                      <a:pt x="113" y="214"/>
                    </a:lnTo>
                    <a:lnTo>
                      <a:pt x="115" y="21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39" name="Freeform 3583">
                <a:extLst>
                  <a:ext uri="{FF2B5EF4-FFF2-40B4-BE49-F238E27FC236}">
                    <a16:creationId xmlns:a16="http://schemas.microsoft.com/office/drawing/2014/main" id="{92B6D662-46DD-EEBF-8AF5-EFBE4B2B91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4" y="620"/>
                <a:ext cx="80" cy="130"/>
              </a:xfrm>
              <a:custGeom>
                <a:avLst/>
                <a:gdLst>
                  <a:gd name="T0" fmla="*/ 246 w 317"/>
                  <a:gd name="T1" fmla="*/ 0 h 519"/>
                  <a:gd name="T2" fmla="*/ 215 w 317"/>
                  <a:gd name="T3" fmla="*/ 15 h 519"/>
                  <a:gd name="T4" fmla="*/ 194 w 317"/>
                  <a:gd name="T5" fmla="*/ 18 h 519"/>
                  <a:gd name="T6" fmla="*/ 149 w 317"/>
                  <a:gd name="T7" fmla="*/ 50 h 519"/>
                  <a:gd name="T8" fmla="*/ 146 w 317"/>
                  <a:gd name="T9" fmla="*/ 56 h 519"/>
                  <a:gd name="T10" fmla="*/ 133 w 317"/>
                  <a:gd name="T11" fmla="*/ 64 h 519"/>
                  <a:gd name="T12" fmla="*/ 120 w 317"/>
                  <a:gd name="T13" fmla="*/ 100 h 519"/>
                  <a:gd name="T14" fmla="*/ 117 w 317"/>
                  <a:gd name="T15" fmla="*/ 114 h 519"/>
                  <a:gd name="T16" fmla="*/ 116 w 317"/>
                  <a:gd name="T17" fmla="*/ 117 h 519"/>
                  <a:gd name="T18" fmla="*/ 113 w 317"/>
                  <a:gd name="T19" fmla="*/ 116 h 519"/>
                  <a:gd name="T20" fmla="*/ 113 w 317"/>
                  <a:gd name="T21" fmla="*/ 137 h 519"/>
                  <a:gd name="T22" fmla="*/ 110 w 317"/>
                  <a:gd name="T23" fmla="*/ 149 h 519"/>
                  <a:gd name="T24" fmla="*/ 107 w 317"/>
                  <a:gd name="T25" fmla="*/ 157 h 519"/>
                  <a:gd name="T26" fmla="*/ 103 w 317"/>
                  <a:gd name="T27" fmla="*/ 163 h 519"/>
                  <a:gd name="T28" fmla="*/ 99 w 317"/>
                  <a:gd name="T29" fmla="*/ 172 h 519"/>
                  <a:gd name="T30" fmla="*/ 90 w 317"/>
                  <a:gd name="T31" fmla="*/ 193 h 519"/>
                  <a:gd name="T32" fmla="*/ 82 w 317"/>
                  <a:gd name="T33" fmla="*/ 207 h 519"/>
                  <a:gd name="T34" fmla="*/ 81 w 317"/>
                  <a:gd name="T35" fmla="*/ 208 h 519"/>
                  <a:gd name="T36" fmla="*/ 68 w 317"/>
                  <a:gd name="T37" fmla="*/ 227 h 519"/>
                  <a:gd name="T38" fmla="*/ 58 w 317"/>
                  <a:gd name="T39" fmla="*/ 244 h 519"/>
                  <a:gd name="T40" fmla="*/ 56 w 317"/>
                  <a:gd name="T41" fmla="*/ 250 h 519"/>
                  <a:gd name="T42" fmla="*/ 53 w 317"/>
                  <a:gd name="T43" fmla="*/ 254 h 519"/>
                  <a:gd name="T44" fmla="*/ 25 w 317"/>
                  <a:gd name="T45" fmla="*/ 314 h 519"/>
                  <a:gd name="T46" fmla="*/ 23 w 317"/>
                  <a:gd name="T47" fmla="*/ 318 h 519"/>
                  <a:gd name="T48" fmla="*/ 18 w 317"/>
                  <a:gd name="T49" fmla="*/ 331 h 519"/>
                  <a:gd name="T50" fmla="*/ 14 w 317"/>
                  <a:gd name="T51" fmla="*/ 336 h 519"/>
                  <a:gd name="T52" fmla="*/ 3 w 317"/>
                  <a:gd name="T53" fmla="*/ 368 h 519"/>
                  <a:gd name="T54" fmla="*/ 0 w 317"/>
                  <a:gd name="T55" fmla="*/ 380 h 519"/>
                  <a:gd name="T56" fmla="*/ 1 w 317"/>
                  <a:gd name="T57" fmla="*/ 384 h 519"/>
                  <a:gd name="T58" fmla="*/ 5 w 317"/>
                  <a:gd name="T59" fmla="*/ 389 h 519"/>
                  <a:gd name="T60" fmla="*/ 21 w 317"/>
                  <a:gd name="T61" fmla="*/ 398 h 519"/>
                  <a:gd name="T62" fmla="*/ 23 w 317"/>
                  <a:gd name="T63" fmla="*/ 399 h 519"/>
                  <a:gd name="T64" fmla="*/ 32 w 317"/>
                  <a:gd name="T65" fmla="*/ 411 h 519"/>
                  <a:gd name="T66" fmla="*/ 33 w 317"/>
                  <a:gd name="T67" fmla="*/ 415 h 519"/>
                  <a:gd name="T68" fmla="*/ 28 w 317"/>
                  <a:gd name="T69" fmla="*/ 435 h 519"/>
                  <a:gd name="T70" fmla="*/ 36 w 317"/>
                  <a:gd name="T71" fmla="*/ 441 h 519"/>
                  <a:gd name="T72" fmla="*/ 61 w 317"/>
                  <a:gd name="T73" fmla="*/ 469 h 519"/>
                  <a:gd name="T74" fmla="*/ 123 w 317"/>
                  <a:gd name="T75" fmla="*/ 485 h 519"/>
                  <a:gd name="T76" fmla="*/ 145 w 317"/>
                  <a:gd name="T77" fmla="*/ 495 h 519"/>
                  <a:gd name="T78" fmla="*/ 187 w 317"/>
                  <a:gd name="T79" fmla="*/ 498 h 519"/>
                  <a:gd name="T80" fmla="*/ 198 w 317"/>
                  <a:gd name="T81" fmla="*/ 497 h 519"/>
                  <a:gd name="T82" fmla="*/ 215 w 317"/>
                  <a:gd name="T83" fmla="*/ 505 h 519"/>
                  <a:gd name="T84" fmla="*/ 234 w 317"/>
                  <a:gd name="T85" fmla="*/ 505 h 519"/>
                  <a:gd name="T86" fmla="*/ 238 w 317"/>
                  <a:gd name="T87" fmla="*/ 504 h 519"/>
                  <a:gd name="T88" fmla="*/ 240 w 317"/>
                  <a:gd name="T89" fmla="*/ 495 h 519"/>
                  <a:gd name="T90" fmla="*/ 315 w 317"/>
                  <a:gd name="T91" fmla="*/ 519 h 5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317" h="519">
                    <a:moveTo>
                      <a:pt x="247" y="0"/>
                    </a:moveTo>
                    <a:lnTo>
                      <a:pt x="246" y="0"/>
                    </a:lnTo>
                    <a:lnTo>
                      <a:pt x="217" y="15"/>
                    </a:lnTo>
                    <a:lnTo>
                      <a:pt x="215" y="15"/>
                    </a:lnTo>
                    <a:lnTo>
                      <a:pt x="205" y="18"/>
                    </a:lnTo>
                    <a:lnTo>
                      <a:pt x="194" y="18"/>
                    </a:lnTo>
                    <a:lnTo>
                      <a:pt x="157" y="40"/>
                    </a:lnTo>
                    <a:lnTo>
                      <a:pt x="149" y="50"/>
                    </a:lnTo>
                    <a:lnTo>
                      <a:pt x="146" y="54"/>
                    </a:lnTo>
                    <a:lnTo>
                      <a:pt x="146" y="56"/>
                    </a:lnTo>
                    <a:lnTo>
                      <a:pt x="143" y="56"/>
                    </a:lnTo>
                    <a:lnTo>
                      <a:pt x="133" y="64"/>
                    </a:lnTo>
                    <a:lnTo>
                      <a:pt x="127" y="77"/>
                    </a:lnTo>
                    <a:lnTo>
                      <a:pt x="120" y="100"/>
                    </a:lnTo>
                    <a:lnTo>
                      <a:pt x="120" y="103"/>
                    </a:lnTo>
                    <a:lnTo>
                      <a:pt x="117" y="114"/>
                    </a:lnTo>
                    <a:lnTo>
                      <a:pt x="117" y="116"/>
                    </a:lnTo>
                    <a:lnTo>
                      <a:pt x="116" y="117"/>
                    </a:lnTo>
                    <a:lnTo>
                      <a:pt x="114" y="117"/>
                    </a:lnTo>
                    <a:lnTo>
                      <a:pt x="113" y="116"/>
                    </a:lnTo>
                    <a:lnTo>
                      <a:pt x="109" y="130"/>
                    </a:lnTo>
                    <a:lnTo>
                      <a:pt x="113" y="137"/>
                    </a:lnTo>
                    <a:lnTo>
                      <a:pt x="113" y="140"/>
                    </a:lnTo>
                    <a:lnTo>
                      <a:pt x="110" y="149"/>
                    </a:lnTo>
                    <a:lnTo>
                      <a:pt x="107" y="155"/>
                    </a:lnTo>
                    <a:lnTo>
                      <a:pt x="107" y="157"/>
                    </a:lnTo>
                    <a:lnTo>
                      <a:pt x="106" y="160"/>
                    </a:lnTo>
                    <a:lnTo>
                      <a:pt x="103" y="163"/>
                    </a:lnTo>
                    <a:lnTo>
                      <a:pt x="100" y="172"/>
                    </a:lnTo>
                    <a:lnTo>
                      <a:pt x="99" y="172"/>
                    </a:lnTo>
                    <a:lnTo>
                      <a:pt x="90" y="190"/>
                    </a:lnTo>
                    <a:lnTo>
                      <a:pt x="90" y="193"/>
                    </a:lnTo>
                    <a:lnTo>
                      <a:pt x="83" y="202"/>
                    </a:lnTo>
                    <a:lnTo>
                      <a:pt x="82" y="207"/>
                    </a:lnTo>
                    <a:lnTo>
                      <a:pt x="81" y="207"/>
                    </a:lnTo>
                    <a:lnTo>
                      <a:pt x="81" y="208"/>
                    </a:lnTo>
                    <a:lnTo>
                      <a:pt x="75" y="219"/>
                    </a:lnTo>
                    <a:lnTo>
                      <a:pt x="68" y="227"/>
                    </a:lnTo>
                    <a:lnTo>
                      <a:pt x="60" y="243"/>
                    </a:lnTo>
                    <a:lnTo>
                      <a:pt x="58" y="244"/>
                    </a:lnTo>
                    <a:lnTo>
                      <a:pt x="58" y="246"/>
                    </a:lnTo>
                    <a:lnTo>
                      <a:pt x="56" y="250"/>
                    </a:lnTo>
                    <a:lnTo>
                      <a:pt x="54" y="251"/>
                    </a:lnTo>
                    <a:lnTo>
                      <a:pt x="53" y="254"/>
                    </a:lnTo>
                    <a:lnTo>
                      <a:pt x="51" y="260"/>
                    </a:lnTo>
                    <a:lnTo>
                      <a:pt x="25" y="314"/>
                    </a:lnTo>
                    <a:lnTo>
                      <a:pt x="23" y="315"/>
                    </a:lnTo>
                    <a:lnTo>
                      <a:pt x="23" y="318"/>
                    </a:lnTo>
                    <a:lnTo>
                      <a:pt x="18" y="329"/>
                    </a:lnTo>
                    <a:lnTo>
                      <a:pt x="18" y="331"/>
                    </a:lnTo>
                    <a:lnTo>
                      <a:pt x="15" y="335"/>
                    </a:lnTo>
                    <a:lnTo>
                      <a:pt x="14" y="336"/>
                    </a:lnTo>
                    <a:lnTo>
                      <a:pt x="3" y="367"/>
                    </a:lnTo>
                    <a:lnTo>
                      <a:pt x="3" y="368"/>
                    </a:lnTo>
                    <a:lnTo>
                      <a:pt x="1" y="370"/>
                    </a:lnTo>
                    <a:lnTo>
                      <a:pt x="0" y="380"/>
                    </a:lnTo>
                    <a:lnTo>
                      <a:pt x="0" y="381"/>
                    </a:lnTo>
                    <a:lnTo>
                      <a:pt x="1" y="384"/>
                    </a:lnTo>
                    <a:lnTo>
                      <a:pt x="1" y="387"/>
                    </a:lnTo>
                    <a:lnTo>
                      <a:pt x="5" y="389"/>
                    </a:lnTo>
                    <a:lnTo>
                      <a:pt x="5" y="391"/>
                    </a:lnTo>
                    <a:lnTo>
                      <a:pt x="21" y="398"/>
                    </a:lnTo>
                    <a:lnTo>
                      <a:pt x="21" y="399"/>
                    </a:lnTo>
                    <a:lnTo>
                      <a:pt x="23" y="399"/>
                    </a:lnTo>
                    <a:lnTo>
                      <a:pt x="29" y="405"/>
                    </a:lnTo>
                    <a:lnTo>
                      <a:pt x="32" y="411"/>
                    </a:lnTo>
                    <a:lnTo>
                      <a:pt x="32" y="413"/>
                    </a:lnTo>
                    <a:lnTo>
                      <a:pt x="33" y="415"/>
                    </a:lnTo>
                    <a:lnTo>
                      <a:pt x="28" y="428"/>
                    </a:lnTo>
                    <a:lnTo>
                      <a:pt x="28" y="435"/>
                    </a:lnTo>
                    <a:lnTo>
                      <a:pt x="29" y="437"/>
                    </a:lnTo>
                    <a:lnTo>
                      <a:pt x="36" y="441"/>
                    </a:lnTo>
                    <a:lnTo>
                      <a:pt x="56" y="458"/>
                    </a:lnTo>
                    <a:lnTo>
                      <a:pt x="61" y="469"/>
                    </a:lnTo>
                    <a:lnTo>
                      <a:pt x="61" y="471"/>
                    </a:lnTo>
                    <a:lnTo>
                      <a:pt x="123" y="485"/>
                    </a:lnTo>
                    <a:lnTo>
                      <a:pt x="121" y="491"/>
                    </a:lnTo>
                    <a:lnTo>
                      <a:pt x="145" y="495"/>
                    </a:lnTo>
                    <a:lnTo>
                      <a:pt x="174" y="494"/>
                    </a:lnTo>
                    <a:lnTo>
                      <a:pt x="187" y="498"/>
                    </a:lnTo>
                    <a:lnTo>
                      <a:pt x="195" y="500"/>
                    </a:lnTo>
                    <a:lnTo>
                      <a:pt x="198" y="497"/>
                    </a:lnTo>
                    <a:lnTo>
                      <a:pt x="212" y="502"/>
                    </a:lnTo>
                    <a:lnTo>
                      <a:pt x="215" y="505"/>
                    </a:lnTo>
                    <a:lnTo>
                      <a:pt x="220" y="507"/>
                    </a:lnTo>
                    <a:lnTo>
                      <a:pt x="234" y="505"/>
                    </a:lnTo>
                    <a:lnTo>
                      <a:pt x="237" y="505"/>
                    </a:lnTo>
                    <a:lnTo>
                      <a:pt x="238" y="504"/>
                    </a:lnTo>
                    <a:lnTo>
                      <a:pt x="238" y="495"/>
                    </a:lnTo>
                    <a:lnTo>
                      <a:pt x="240" y="495"/>
                    </a:lnTo>
                    <a:lnTo>
                      <a:pt x="317" y="504"/>
                    </a:lnTo>
                    <a:lnTo>
                      <a:pt x="315" y="51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40" name="Freeform 3584">
                <a:extLst>
                  <a:ext uri="{FF2B5EF4-FFF2-40B4-BE49-F238E27FC236}">
                    <a16:creationId xmlns:a16="http://schemas.microsoft.com/office/drawing/2014/main" id="{1DBEFCD3-E7F9-87C0-A05E-2981050FDD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2" y="750"/>
                <a:ext cx="62" cy="15"/>
              </a:xfrm>
              <a:custGeom>
                <a:avLst/>
                <a:gdLst>
                  <a:gd name="T0" fmla="*/ 243 w 245"/>
                  <a:gd name="T1" fmla="*/ 0 h 59"/>
                  <a:gd name="T2" fmla="*/ 243 w 245"/>
                  <a:gd name="T3" fmla="*/ 6 h 59"/>
                  <a:gd name="T4" fmla="*/ 245 w 245"/>
                  <a:gd name="T5" fmla="*/ 12 h 59"/>
                  <a:gd name="T6" fmla="*/ 243 w 245"/>
                  <a:gd name="T7" fmla="*/ 13 h 59"/>
                  <a:gd name="T8" fmla="*/ 238 w 245"/>
                  <a:gd name="T9" fmla="*/ 13 h 59"/>
                  <a:gd name="T10" fmla="*/ 212 w 245"/>
                  <a:gd name="T11" fmla="*/ 17 h 59"/>
                  <a:gd name="T12" fmla="*/ 207 w 245"/>
                  <a:gd name="T13" fmla="*/ 17 h 59"/>
                  <a:gd name="T14" fmla="*/ 193 w 245"/>
                  <a:gd name="T15" fmla="*/ 19 h 59"/>
                  <a:gd name="T16" fmla="*/ 185 w 245"/>
                  <a:gd name="T17" fmla="*/ 19 h 59"/>
                  <a:gd name="T18" fmla="*/ 181 w 245"/>
                  <a:gd name="T19" fmla="*/ 20 h 59"/>
                  <a:gd name="T20" fmla="*/ 129 w 245"/>
                  <a:gd name="T21" fmla="*/ 20 h 59"/>
                  <a:gd name="T22" fmla="*/ 119 w 245"/>
                  <a:gd name="T23" fmla="*/ 19 h 59"/>
                  <a:gd name="T24" fmla="*/ 115 w 245"/>
                  <a:gd name="T25" fmla="*/ 19 h 59"/>
                  <a:gd name="T26" fmla="*/ 104 w 245"/>
                  <a:gd name="T27" fmla="*/ 21 h 59"/>
                  <a:gd name="T28" fmla="*/ 61 w 245"/>
                  <a:gd name="T29" fmla="*/ 41 h 59"/>
                  <a:gd name="T30" fmla="*/ 59 w 245"/>
                  <a:gd name="T31" fmla="*/ 42 h 59"/>
                  <a:gd name="T32" fmla="*/ 46 w 245"/>
                  <a:gd name="T33" fmla="*/ 46 h 59"/>
                  <a:gd name="T34" fmla="*/ 39 w 245"/>
                  <a:gd name="T35" fmla="*/ 46 h 59"/>
                  <a:gd name="T36" fmla="*/ 34 w 245"/>
                  <a:gd name="T37" fmla="*/ 48 h 59"/>
                  <a:gd name="T38" fmla="*/ 31 w 245"/>
                  <a:gd name="T39" fmla="*/ 49 h 59"/>
                  <a:gd name="T40" fmla="*/ 28 w 245"/>
                  <a:gd name="T41" fmla="*/ 49 h 59"/>
                  <a:gd name="T42" fmla="*/ 20 w 245"/>
                  <a:gd name="T43" fmla="*/ 53 h 59"/>
                  <a:gd name="T44" fmla="*/ 18 w 245"/>
                  <a:gd name="T45" fmla="*/ 53 h 59"/>
                  <a:gd name="T46" fmla="*/ 7 w 245"/>
                  <a:gd name="T47" fmla="*/ 56 h 59"/>
                  <a:gd name="T48" fmla="*/ 6 w 245"/>
                  <a:gd name="T49" fmla="*/ 56 h 59"/>
                  <a:gd name="T50" fmla="*/ 4 w 245"/>
                  <a:gd name="T51" fmla="*/ 58 h 59"/>
                  <a:gd name="T52" fmla="*/ 0 w 245"/>
                  <a:gd name="T53" fmla="*/ 59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45" h="59">
                    <a:moveTo>
                      <a:pt x="243" y="0"/>
                    </a:moveTo>
                    <a:lnTo>
                      <a:pt x="243" y="6"/>
                    </a:lnTo>
                    <a:lnTo>
                      <a:pt x="245" y="12"/>
                    </a:lnTo>
                    <a:lnTo>
                      <a:pt x="243" y="13"/>
                    </a:lnTo>
                    <a:lnTo>
                      <a:pt x="238" y="13"/>
                    </a:lnTo>
                    <a:lnTo>
                      <a:pt x="212" y="17"/>
                    </a:lnTo>
                    <a:lnTo>
                      <a:pt x="207" y="17"/>
                    </a:lnTo>
                    <a:lnTo>
                      <a:pt x="193" y="19"/>
                    </a:lnTo>
                    <a:lnTo>
                      <a:pt x="185" y="19"/>
                    </a:lnTo>
                    <a:lnTo>
                      <a:pt x="181" y="20"/>
                    </a:lnTo>
                    <a:lnTo>
                      <a:pt x="129" y="20"/>
                    </a:lnTo>
                    <a:lnTo>
                      <a:pt x="119" y="19"/>
                    </a:lnTo>
                    <a:lnTo>
                      <a:pt x="115" y="19"/>
                    </a:lnTo>
                    <a:lnTo>
                      <a:pt x="104" y="21"/>
                    </a:lnTo>
                    <a:lnTo>
                      <a:pt x="61" y="41"/>
                    </a:lnTo>
                    <a:lnTo>
                      <a:pt x="59" y="42"/>
                    </a:lnTo>
                    <a:lnTo>
                      <a:pt x="46" y="46"/>
                    </a:lnTo>
                    <a:lnTo>
                      <a:pt x="39" y="46"/>
                    </a:lnTo>
                    <a:lnTo>
                      <a:pt x="34" y="48"/>
                    </a:lnTo>
                    <a:lnTo>
                      <a:pt x="31" y="49"/>
                    </a:lnTo>
                    <a:lnTo>
                      <a:pt x="28" y="49"/>
                    </a:lnTo>
                    <a:lnTo>
                      <a:pt x="20" y="53"/>
                    </a:lnTo>
                    <a:lnTo>
                      <a:pt x="18" y="53"/>
                    </a:lnTo>
                    <a:lnTo>
                      <a:pt x="7" y="56"/>
                    </a:lnTo>
                    <a:lnTo>
                      <a:pt x="6" y="56"/>
                    </a:lnTo>
                    <a:lnTo>
                      <a:pt x="4" y="58"/>
                    </a:lnTo>
                    <a:lnTo>
                      <a:pt x="0" y="5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41" name="Freeform 3585">
                <a:extLst>
                  <a:ext uri="{FF2B5EF4-FFF2-40B4-BE49-F238E27FC236}">
                    <a16:creationId xmlns:a16="http://schemas.microsoft.com/office/drawing/2014/main" id="{5BB98263-896A-EDFA-08C2-7F113B4352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9" y="782"/>
                <a:ext cx="37" cy="6"/>
              </a:xfrm>
              <a:custGeom>
                <a:avLst/>
                <a:gdLst>
                  <a:gd name="T0" fmla="*/ 148 w 148"/>
                  <a:gd name="T1" fmla="*/ 20 h 20"/>
                  <a:gd name="T2" fmla="*/ 145 w 148"/>
                  <a:gd name="T3" fmla="*/ 18 h 20"/>
                  <a:gd name="T4" fmla="*/ 139 w 148"/>
                  <a:gd name="T5" fmla="*/ 17 h 20"/>
                  <a:gd name="T6" fmla="*/ 125 w 148"/>
                  <a:gd name="T7" fmla="*/ 11 h 20"/>
                  <a:gd name="T8" fmla="*/ 116 w 148"/>
                  <a:gd name="T9" fmla="*/ 10 h 20"/>
                  <a:gd name="T10" fmla="*/ 103 w 148"/>
                  <a:gd name="T11" fmla="*/ 6 h 20"/>
                  <a:gd name="T12" fmla="*/ 102 w 148"/>
                  <a:gd name="T13" fmla="*/ 6 h 20"/>
                  <a:gd name="T14" fmla="*/ 90 w 148"/>
                  <a:gd name="T15" fmla="*/ 3 h 20"/>
                  <a:gd name="T16" fmla="*/ 33 w 148"/>
                  <a:gd name="T17" fmla="*/ 0 h 20"/>
                  <a:gd name="T18" fmla="*/ 25 w 148"/>
                  <a:gd name="T19" fmla="*/ 3 h 20"/>
                  <a:gd name="T20" fmla="*/ 21 w 148"/>
                  <a:gd name="T21" fmla="*/ 3 h 20"/>
                  <a:gd name="T22" fmla="*/ 9 w 148"/>
                  <a:gd name="T23" fmla="*/ 4 h 20"/>
                  <a:gd name="T24" fmla="*/ 8 w 148"/>
                  <a:gd name="T25" fmla="*/ 4 h 20"/>
                  <a:gd name="T26" fmla="*/ 0 w 148"/>
                  <a:gd name="T27" fmla="*/ 7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8" h="20">
                    <a:moveTo>
                      <a:pt x="148" y="20"/>
                    </a:moveTo>
                    <a:lnTo>
                      <a:pt x="145" y="18"/>
                    </a:lnTo>
                    <a:lnTo>
                      <a:pt x="139" y="17"/>
                    </a:lnTo>
                    <a:lnTo>
                      <a:pt x="125" y="11"/>
                    </a:lnTo>
                    <a:lnTo>
                      <a:pt x="116" y="10"/>
                    </a:lnTo>
                    <a:lnTo>
                      <a:pt x="103" y="6"/>
                    </a:lnTo>
                    <a:lnTo>
                      <a:pt x="102" y="6"/>
                    </a:lnTo>
                    <a:lnTo>
                      <a:pt x="90" y="3"/>
                    </a:lnTo>
                    <a:lnTo>
                      <a:pt x="33" y="0"/>
                    </a:lnTo>
                    <a:lnTo>
                      <a:pt x="25" y="3"/>
                    </a:lnTo>
                    <a:lnTo>
                      <a:pt x="21" y="3"/>
                    </a:lnTo>
                    <a:lnTo>
                      <a:pt x="9" y="4"/>
                    </a:lnTo>
                    <a:lnTo>
                      <a:pt x="8" y="4"/>
                    </a:lnTo>
                    <a:lnTo>
                      <a:pt x="0" y="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42" name="Freeform 3586">
                <a:extLst>
                  <a:ext uri="{FF2B5EF4-FFF2-40B4-BE49-F238E27FC236}">
                    <a16:creationId xmlns:a16="http://schemas.microsoft.com/office/drawing/2014/main" id="{4B660194-DD7C-BB57-D7F9-887D849D7B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6" y="788"/>
                <a:ext cx="36" cy="12"/>
              </a:xfrm>
              <a:custGeom>
                <a:avLst/>
                <a:gdLst>
                  <a:gd name="T0" fmla="*/ 146 w 146"/>
                  <a:gd name="T1" fmla="*/ 49 h 49"/>
                  <a:gd name="T2" fmla="*/ 141 w 146"/>
                  <a:gd name="T3" fmla="*/ 43 h 49"/>
                  <a:gd name="T4" fmla="*/ 135 w 146"/>
                  <a:gd name="T5" fmla="*/ 40 h 49"/>
                  <a:gd name="T6" fmla="*/ 124 w 146"/>
                  <a:gd name="T7" fmla="*/ 33 h 49"/>
                  <a:gd name="T8" fmla="*/ 124 w 146"/>
                  <a:gd name="T9" fmla="*/ 32 h 49"/>
                  <a:gd name="T10" fmla="*/ 122 w 146"/>
                  <a:gd name="T11" fmla="*/ 32 h 49"/>
                  <a:gd name="T12" fmla="*/ 114 w 146"/>
                  <a:gd name="T13" fmla="*/ 28 h 49"/>
                  <a:gd name="T14" fmla="*/ 110 w 146"/>
                  <a:gd name="T15" fmla="*/ 25 h 49"/>
                  <a:gd name="T16" fmla="*/ 105 w 146"/>
                  <a:gd name="T17" fmla="*/ 23 h 49"/>
                  <a:gd name="T18" fmla="*/ 105 w 146"/>
                  <a:gd name="T19" fmla="*/ 22 h 49"/>
                  <a:gd name="T20" fmla="*/ 103 w 146"/>
                  <a:gd name="T21" fmla="*/ 22 h 49"/>
                  <a:gd name="T22" fmla="*/ 81 w 146"/>
                  <a:gd name="T23" fmla="*/ 11 h 49"/>
                  <a:gd name="T24" fmla="*/ 79 w 146"/>
                  <a:gd name="T25" fmla="*/ 11 h 49"/>
                  <a:gd name="T26" fmla="*/ 77 w 146"/>
                  <a:gd name="T27" fmla="*/ 10 h 49"/>
                  <a:gd name="T28" fmla="*/ 75 w 146"/>
                  <a:gd name="T29" fmla="*/ 10 h 49"/>
                  <a:gd name="T30" fmla="*/ 72 w 146"/>
                  <a:gd name="T31" fmla="*/ 8 h 49"/>
                  <a:gd name="T32" fmla="*/ 64 w 146"/>
                  <a:gd name="T33" fmla="*/ 5 h 49"/>
                  <a:gd name="T34" fmla="*/ 29 w 146"/>
                  <a:gd name="T35" fmla="*/ 5 h 49"/>
                  <a:gd name="T36" fmla="*/ 24 w 146"/>
                  <a:gd name="T37" fmla="*/ 4 h 49"/>
                  <a:gd name="T38" fmla="*/ 17 w 146"/>
                  <a:gd name="T39" fmla="*/ 4 h 49"/>
                  <a:gd name="T40" fmla="*/ 9 w 146"/>
                  <a:gd name="T41" fmla="*/ 1 h 49"/>
                  <a:gd name="T42" fmla="*/ 4 w 146"/>
                  <a:gd name="T43" fmla="*/ 0 h 49"/>
                  <a:gd name="T44" fmla="*/ 0 w 146"/>
                  <a:gd name="T45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46" h="49">
                    <a:moveTo>
                      <a:pt x="146" y="49"/>
                    </a:moveTo>
                    <a:lnTo>
                      <a:pt x="141" y="43"/>
                    </a:lnTo>
                    <a:lnTo>
                      <a:pt x="135" y="40"/>
                    </a:lnTo>
                    <a:lnTo>
                      <a:pt x="124" y="33"/>
                    </a:lnTo>
                    <a:lnTo>
                      <a:pt x="124" y="32"/>
                    </a:lnTo>
                    <a:lnTo>
                      <a:pt x="122" y="32"/>
                    </a:lnTo>
                    <a:lnTo>
                      <a:pt x="114" y="28"/>
                    </a:lnTo>
                    <a:lnTo>
                      <a:pt x="110" y="25"/>
                    </a:lnTo>
                    <a:lnTo>
                      <a:pt x="105" y="23"/>
                    </a:lnTo>
                    <a:lnTo>
                      <a:pt x="105" y="22"/>
                    </a:lnTo>
                    <a:lnTo>
                      <a:pt x="103" y="22"/>
                    </a:lnTo>
                    <a:lnTo>
                      <a:pt x="81" y="11"/>
                    </a:lnTo>
                    <a:lnTo>
                      <a:pt x="79" y="11"/>
                    </a:lnTo>
                    <a:lnTo>
                      <a:pt x="77" y="10"/>
                    </a:lnTo>
                    <a:lnTo>
                      <a:pt x="75" y="10"/>
                    </a:lnTo>
                    <a:lnTo>
                      <a:pt x="72" y="8"/>
                    </a:lnTo>
                    <a:lnTo>
                      <a:pt x="64" y="5"/>
                    </a:lnTo>
                    <a:lnTo>
                      <a:pt x="29" y="5"/>
                    </a:lnTo>
                    <a:lnTo>
                      <a:pt x="24" y="4"/>
                    </a:lnTo>
                    <a:lnTo>
                      <a:pt x="17" y="4"/>
                    </a:lnTo>
                    <a:lnTo>
                      <a:pt x="9" y="1"/>
                    </a:lnTo>
                    <a:lnTo>
                      <a:pt x="4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43" name="Freeform 3587">
                <a:extLst>
                  <a:ext uri="{FF2B5EF4-FFF2-40B4-BE49-F238E27FC236}">
                    <a16:creationId xmlns:a16="http://schemas.microsoft.com/office/drawing/2014/main" id="{5B8A6920-0552-BB5B-36F7-F1BE99994C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0" y="788"/>
                <a:ext cx="21" cy="32"/>
              </a:xfrm>
              <a:custGeom>
                <a:avLst/>
                <a:gdLst>
                  <a:gd name="T0" fmla="*/ 36 w 85"/>
                  <a:gd name="T1" fmla="*/ 128 h 128"/>
                  <a:gd name="T2" fmla="*/ 39 w 85"/>
                  <a:gd name="T3" fmla="*/ 125 h 128"/>
                  <a:gd name="T4" fmla="*/ 42 w 85"/>
                  <a:gd name="T5" fmla="*/ 125 h 128"/>
                  <a:gd name="T6" fmla="*/ 43 w 85"/>
                  <a:gd name="T7" fmla="*/ 124 h 128"/>
                  <a:gd name="T8" fmla="*/ 43 w 85"/>
                  <a:gd name="T9" fmla="*/ 123 h 128"/>
                  <a:gd name="T10" fmla="*/ 45 w 85"/>
                  <a:gd name="T11" fmla="*/ 121 h 128"/>
                  <a:gd name="T12" fmla="*/ 45 w 85"/>
                  <a:gd name="T13" fmla="*/ 118 h 128"/>
                  <a:gd name="T14" fmla="*/ 62 w 85"/>
                  <a:gd name="T15" fmla="*/ 102 h 128"/>
                  <a:gd name="T16" fmla="*/ 65 w 85"/>
                  <a:gd name="T17" fmla="*/ 97 h 128"/>
                  <a:gd name="T18" fmla="*/ 79 w 85"/>
                  <a:gd name="T19" fmla="*/ 85 h 128"/>
                  <a:gd name="T20" fmla="*/ 84 w 85"/>
                  <a:gd name="T21" fmla="*/ 85 h 128"/>
                  <a:gd name="T22" fmla="*/ 84 w 85"/>
                  <a:gd name="T23" fmla="*/ 82 h 128"/>
                  <a:gd name="T24" fmla="*/ 85 w 85"/>
                  <a:gd name="T25" fmla="*/ 80 h 128"/>
                  <a:gd name="T26" fmla="*/ 84 w 85"/>
                  <a:gd name="T27" fmla="*/ 77 h 128"/>
                  <a:gd name="T28" fmla="*/ 84 w 85"/>
                  <a:gd name="T29" fmla="*/ 75 h 128"/>
                  <a:gd name="T30" fmla="*/ 81 w 85"/>
                  <a:gd name="T31" fmla="*/ 74 h 128"/>
                  <a:gd name="T32" fmla="*/ 70 w 85"/>
                  <a:gd name="T33" fmla="*/ 61 h 128"/>
                  <a:gd name="T34" fmla="*/ 57 w 85"/>
                  <a:gd name="T35" fmla="*/ 61 h 128"/>
                  <a:gd name="T36" fmla="*/ 43 w 85"/>
                  <a:gd name="T37" fmla="*/ 64 h 128"/>
                  <a:gd name="T38" fmla="*/ 41 w 85"/>
                  <a:gd name="T39" fmla="*/ 64 h 128"/>
                  <a:gd name="T40" fmla="*/ 31 w 85"/>
                  <a:gd name="T41" fmla="*/ 77 h 128"/>
                  <a:gd name="T42" fmla="*/ 31 w 85"/>
                  <a:gd name="T43" fmla="*/ 78 h 128"/>
                  <a:gd name="T44" fmla="*/ 29 w 85"/>
                  <a:gd name="T45" fmla="*/ 80 h 128"/>
                  <a:gd name="T46" fmla="*/ 26 w 85"/>
                  <a:gd name="T47" fmla="*/ 80 h 128"/>
                  <a:gd name="T48" fmla="*/ 22 w 85"/>
                  <a:gd name="T49" fmla="*/ 84 h 128"/>
                  <a:gd name="T50" fmla="*/ 4 w 85"/>
                  <a:gd name="T51" fmla="*/ 100 h 128"/>
                  <a:gd name="T52" fmla="*/ 0 w 85"/>
                  <a:gd name="T53" fmla="*/ 97 h 128"/>
                  <a:gd name="T54" fmla="*/ 8 w 85"/>
                  <a:gd name="T55" fmla="*/ 78 h 128"/>
                  <a:gd name="T56" fmla="*/ 5 w 85"/>
                  <a:gd name="T57" fmla="*/ 70 h 128"/>
                  <a:gd name="T58" fmla="*/ 4 w 85"/>
                  <a:gd name="T59" fmla="*/ 70 h 128"/>
                  <a:gd name="T60" fmla="*/ 4 w 85"/>
                  <a:gd name="T61" fmla="*/ 68 h 128"/>
                  <a:gd name="T62" fmla="*/ 5 w 85"/>
                  <a:gd name="T63" fmla="*/ 65 h 128"/>
                  <a:gd name="T64" fmla="*/ 10 w 85"/>
                  <a:gd name="T65" fmla="*/ 61 h 128"/>
                  <a:gd name="T66" fmla="*/ 17 w 85"/>
                  <a:gd name="T67" fmla="*/ 58 h 128"/>
                  <a:gd name="T68" fmla="*/ 18 w 85"/>
                  <a:gd name="T69" fmla="*/ 53 h 128"/>
                  <a:gd name="T70" fmla="*/ 19 w 85"/>
                  <a:gd name="T71" fmla="*/ 42 h 128"/>
                  <a:gd name="T72" fmla="*/ 21 w 85"/>
                  <a:gd name="T73" fmla="*/ 40 h 128"/>
                  <a:gd name="T74" fmla="*/ 22 w 85"/>
                  <a:gd name="T75" fmla="*/ 37 h 128"/>
                  <a:gd name="T76" fmla="*/ 19 w 85"/>
                  <a:gd name="T77" fmla="*/ 35 h 128"/>
                  <a:gd name="T78" fmla="*/ 17 w 85"/>
                  <a:gd name="T79" fmla="*/ 30 h 128"/>
                  <a:gd name="T80" fmla="*/ 17 w 85"/>
                  <a:gd name="T81" fmla="*/ 28 h 128"/>
                  <a:gd name="T82" fmla="*/ 21 w 85"/>
                  <a:gd name="T83" fmla="*/ 23 h 128"/>
                  <a:gd name="T84" fmla="*/ 24 w 85"/>
                  <a:gd name="T85" fmla="*/ 17 h 128"/>
                  <a:gd name="T86" fmla="*/ 25 w 85"/>
                  <a:gd name="T87" fmla="*/ 11 h 128"/>
                  <a:gd name="T88" fmla="*/ 22 w 85"/>
                  <a:gd name="T89" fmla="*/ 7 h 128"/>
                  <a:gd name="T90" fmla="*/ 22 w 85"/>
                  <a:gd name="T91" fmla="*/ 1 h 128"/>
                  <a:gd name="T92" fmla="*/ 24 w 85"/>
                  <a:gd name="T93" fmla="*/ 0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85" h="128">
                    <a:moveTo>
                      <a:pt x="36" y="128"/>
                    </a:moveTo>
                    <a:lnTo>
                      <a:pt x="39" y="125"/>
                    </a:lnTo>
                    <a:lnTo>
                      <a:pt x="42" y="125"/>
                    </a:lnTo>
                    <a:lnTo>
                      <a:pt x="43" y="124"/>
                    </a:lnTo>
                    <a:lnTo>
                      <a:pt x="43" y="123"/>
                    </a:lnTo>
                    <a:lnTo>
                      <a:pt x="45" y="121"/>
                    </a:lnTo>
                    <a:lnTo>
                      <a:pt x="45" y="118"/>
                    </a:lnTo>
                    <a:lnTo>
                      <a:pt x="62" y="102"/>
                    </a:lnTo>
                    <a:lnTo>
                      <a:pt x="65" y="97"/>
                    </a:lnTo>
                    <a:lnTo>
                      <a:pt x="79" y="85"/>
                    </a:lnTo>
                    <a:lnTo>
                      <a:pt x="84" y="85"/>
                    </a:lnTo>
                    <a:lnTo>
                      <a:pt x="84" y="82"/>
                    </a:lnTo>
                    <a:lnTo>
                      <a:pt x="85" y="80"/>
                    </a:lnTo>
                    <a:lnTo>
                      <a:pt x="84" y="77"/>
                    </a:lnTo>
                    <a:lnTo>
                      <a:pt x="84" y="75"/>
                    </a:lnTo>
                    <a:lnTo>
                      <a:pt x="81" y="74"/>
                    </a:lnTo>
                    <a:lnTo>
                      <a:pt x="70" y="61"/>
                    </a:lnTo>
                    <a:lnTo>
                      <a:pt x="57" y="61"/>
                    </a:lnTo>
                    <a:lnTo>
                      <a:pt x="43" y="64"/>
                    </a:lnTo>
                    <a:lnTo>
                      <a:pt x="41" y="64"/>
                    </a:lnTo>
                    <a:lnTo>
                      <a:pt x="31" y="77"/>
                    </a:lnTo>
                    <a:lnTo>
                      <a:pt x="31" y="78"/>
                    </a:lnTo>
                    <a:lnTo>
                      <a:pt x="29" y="80"/>
                    </a:lnTo>
                    <a:lnTo>
                      <a:pt x="26" y="80"/>
                    </a:lnTo>
                    <a:lnTo>
                      <a:pt x="22" y="84"/>
                    </a:lnTo>
                    <a:lnTo>
                      <a:pt x="4" y="100"/>
                    </a:lnTo>
                    <a:lnTo>
                      <a:pt x="0" y="97"/>
                    </a:lnTo>
                    <a:lnTo>
                      <a:pt x="8" y="78"/>
                    </a:lnTo>
                    <a:lnTo>
                      <a:pt x="5" y="70"/>
                    </a:lnTo>
                    <a:lnTo>
                      <a:pt x="4" y="70"/>
                    </a:lnTo>
                    <a:lnTo>
                      <a:pt x="4" y="68"/>
                    </a:lnTo>
                    <a:lnTo>
                      <a:pt x="5" y="65"/>
                    </a:lnTo>
                    <a:lnTo>
                      <a:pt x="10" y="61"/>
                    </a:lnTo>
                    <a:lnTo>
                      <a:pt x="17" y="58"/>
                    </a:lnTo>
                    <a:lnTo>
                      <a:pt x="18" y="53"/>
                    </a:lnTo>
                    <a:lnTo>
                      <a:pt x="19" y="42"/>
                    </a:lnTo>
                    <a:lnTo>
                      <a:pt x="21" y="40"/>
                    </a:lnTo>
                    <a:lnTo>
                      <a:pt x="22" y="37"/>
                    </a:lnTo>
                    <a:lnTo>
                      <a:pt x="19" y="35"/>
                    </a:lnTo>
                    <a:lnTo>
                      <a:pt x="17" y="30"/>
                    </a:lnTo>
                    <a:lnTo>
                      <a:pt x="17" y="28"/>
                    </a:lnTo>
                    <a:lnTo>
                      <a:pt x="21" y="23"/>
                    </a:lnTo>
                    <a:lnTo>
                      <a:pt x="24" y="17"/>
                    </a:lnTo>
                    <a:lnTo>
                      <a:pt x="25" y="11"/>
                    </a:lnTo>
                    <a:lnTo>
                      <a:pt x="22" y="7"/>
                    </a:lnTo>
                    <a:lnTo>
                      <a:pt x="22" y="1"/>
                    </a:lnTo>
                    <a:lnTo>
                      <a:pt x="24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44" name="Freeform 3588">
                <a:extLst>
                  <a:ext uri="{FF2B5EF4-FFF2-40B4-BE49-F238E27FC236}">
                    <a16:creationId xmlns:a16="http://schemas.microsoft.com/office/drawing/2014/main" id="{26DBD1AB-AC0D-54DA-232F-01FF936B6D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8" y="816"/>
                <a:ext cx="41" cy="55"/>
              </a:xfrm>
              <a:custGeom>
                <a:avLst/>
                <a:gdLst>
                  <a:gd name="T0" fmla="*/ 163 w 163"/>
                  <a:gd name="T1" fmla="*/ 15 h 222"/>
                  <a:gd name="T2" fmla="*/ 162 w 163"/>
                  <a:gd name="T3" fmla="*/ 14 h 222"/>
                  <a:gd name="T4" fmla="*/ 142 w 163"/>
                  <a:gd name="T5" fmla="*/ 8 h 222"/>
                  <a:gd name="T6" fmla="*/ 138 w 163"/>
                  <a:gd name="T7" fmla="*/ 8 h 222"/>
                  <a:gd name="T8" fmla="*/ 135 w 163"/>
                  <a:gd name="T9" fmla="*/ 7 h 222"/>
                  <a:gd name="T10" fmla="*/ 130 w 163"/>
                  <a:gd name="T11" fmla="*/ 7 h 222"/>
                  <a:gd name="T12" fmla="*/ 115 w 163"/>
                  <a:gd name="T13" fmla="*/ 0 h 222"/>
                  <a:gd name="T14" fmla="*/ 113 w 163"/>
                  <a:gd name="T15" fmla="*/ 1 h 222"/>
                  <a:gd name="T16" fmla="*/ 113 w 163"/>
                  <a:gd name="T17" fmla="*/ 3 h 222"/>
                  <a:gd name="T18" fmla="*/ 106 w 163"/>
                  <a:gd name="T19" fmla="*/ 22 h 222"/>
                  <a:gd name="T20" fmla="*/ 99 w 163"/>
                  <a:gd name="T21" fmla="*/ 22 h 222"/>
                  <a:gd name="T22" fmla="*/ 95 w 163"/>
                  <a:gd name="T23" fmla="*/ 21 h 222"/>
                  <a:gd name="T24" fmla="*/ 93 w 163"/>
                  <a:gd name="T25" fmla="*/ 21 h 222"/>
                  <a:gd name="T26" fmla="*/ 91 w 163"/>
                  <a:gd name="T27" fmla="*/ 25 h 222"/>
                  <a:gd name="T28" fmla="*/ 88 w 163"/>
                  <a:gd name="T29" fmla="*/ 25 h 222"/>
                  <a:gd name="T30" fmla="*/ 84 w 163"/>
                  <a:gd name="T31" fmla="*/ 29 h 222"/>
                  <a:gd name="T32" fmla="*/ 82 w 163"/>
                  <a:gd name="T33" fmla="*/ 32 h 222"/>
                  <a:gd name="T34" fmla="*/ 82 w 163"/>
                  <a:gd name="T35" fmla="*/ 34 h 222"/>
                  <a:gd name="T36" fmla="*/ 89 w 163"/>
                  <a:gd name="T37" fmla="*/ 35 h 222"/>
                  <a:gd name="T38" fmla="*/ 92 w 163"/>
                  <a:gd name="T39" fmla="*/ 36 h 222"/>
                  <a:gd name="T40" fmla="*/ 105 w 163"/>
                  <a:gd name="T41" fmla="*/ 36 h 222"/>
                  <a:gd name="T42" fmla="*/ 112 w 163"/>
                  <a:gd name="T43" fmla="*/ 39 h 222"/>
                  <a:gd name="T44" fmla="*/ 108 w 163"/>
                  <a:gd name="T45" fmla="*/ 54 h 222"/>
                  <a:gd name="T46" fmla="*/ 106 w 163"/>
                  <a:gd name="T47" fmla="*/ 53 h 222"/>
                  <a:gd name="T48" fmla="*/ 105 w 163"/>
                  <a:gd name="T49" fmla="*/ 53 h 222"/>
                  <a:gd name="T50" fmla="*/ 95 w 163"/>
                  <a:gd name="T51" fmla="*/ 50 h 222"/>
                  <a:gd name="T52" fmla="*/ 78 w 163"/>
                  <a:gd name="T53" fmla="*/ 50 h 222"/>
                  <a:gd name="T54" fmla="*/ 67 w 163"/>
                  <a:gd name="T55" fmla="*/ 54 h 222"/>
                  <a:gd name="T56" fmla="*/ 53 w 163"/>
                  <a:gd name="T57" fmla="*/ 61 h 222"/>
                  <a:gd name="T58" fmla="*/ 52 w 163"/>
                  <a:gd name="T59" fmla="*/ 60 h 222"/>
                  <a:gd name="T60" fmla="*/ 50 w 163"/>
                  <a:gd name="T61" fmla="*/ 57 h 222"/>
                  <a:gd name="T62" fmla="*/ 43 w 163"/>
                  <a:gd name="T63" fmla="*/ 49 h 222"/>
                  <a:gd name="T64" fmla="*/ 42 w 163"/>
                  <a:gd name="T65" fmla="*/ 49 h 222"/>
                  <a:gd name="T66" fmla="*/ 17 w 163"/>
                  <a:gd name="T67" fmla="*/ 56 h 222"/>
                  <a:gd name="T68" fmla="*/ 8 w 163"/>
                  <a:gd name="T69" fmla="*/ 61 h 222"/>
                  <a:gd name="T70" fmla="*/ 5 w 163"/>
                  <a:gd name="T71" fmla="*/ 65 h 222"/>
                  <a:gd name="T72" fmla="*/ 25 w 163"/>
                  <a:gd name="T73" fmla="*/ 75 h 222"/>
                  <a:gd name="T74" fmla="*/ 35 w 163"/>
                  <a:gd name="T75" fmla="*/ 82 h 222"/>
                  <a:gd name="T76" fmla="*/ 31 w 163"/>
                  <a:gd name="T77" fmla="*/ 89 h 222"/>
                  <a:gd name="T78" fmla="*/ 26 w 163"/>
                  <a:gd name="T79" fmla="*/ 94 h 222"/>
                  <a:gd name="T80" fmla="*/ 26 w 163"/>
                  <a:gd name="T81" fmla="*/ 92 h 222"/>
                  <a:gd name="T82" fmla="*/ 22 w 163"/>
                  <a:gd name="T83" fmla="*/ 91 h 222"/>
                  <a:gd name="T84" fmla="*/ 21 w 163"/>
                  <a:gd name="T85" fmla="*/ 89 h 222"/>
                  <a:gd name="T86" fmla="*/ 18 w 163"/>
                  <a:gd name="T87" fmla="*/ 89 h 222"/>
                  <a:gd name="T88" fmla="*/ 3 w 163"/>
                  <a:gd name="T89" fmla="*/ 91 h 222"/>
                  <a:gd name="T90" fmla="*/ 0 w 163"/>
                  <a:gd name="T91" fmla="*/ 91 h 222"/>
                  <a:gd name="T92" fmla="*/ 11 w 163"/>
                  <a:gd name="T93" fmla="*/ 113 h 222"/>
                  <a:gd name="T94" fmla="*/ 14 w 163"/>
                  <a:gd name="T95" fmla="*/ 114 h 222"/>
                  <a:gd name="T96" fmla="*/ 17 w 163"/>
                  <a:gd name="T97" fmla="*/ 117 h 222"/>
                  <a:gd name="T98" fmla="*/ 18 w 163"/>
                  <a:gd name="T99" fmla="*/ 117 h 222"/>
                  <a:gd name="T100" fmla="*/ 25 w 163"/>
                  <a:gd name="T101" fmla="*/ 120 h 222"/>
                  <a:gd name="T102" fmla="*/ 28 w 163"/>
                  <a:gd name="T103" fmla="*/ 124 h 222"/>
                  <a:gd name="T104" fmla="*/ 38 w 163"/>
                  <a:gd name="T105" fmla="*/ 134 h 222"/>
                  <a:gd name="T106" fmla="*/ 35 w 163"/>
                  <a:gd name="T107" fmla="*/ 148 h 222"/>
                  <a:gd name="T108" fmla="*/ 33 w 163"/>
                  <a:gd name="T109" fmla="*/ 149 h 222"/>
                  <a:gd name="T110" fmla="*/ 32 w 163"/>
                  <a:gd name="T111" fmla="*/ 154 h 222"/>
                  <a:gd name="T112" fmla="*/ 32 w 163"/>
                  <a:gd name="T113" fmla="*/ 161 h 222"/>
                  <a:gd name="T114" fmla="*/ 35 w 163"/>
                  <a:gd name="T115" fmla="*/ 161 h 222"/>
                  <a:gd name="T116" fmla="*/ 31 w 163"/>
                  <a:gd name="T117" fmla="*/ 187 h 222"/>
                  <a:gd name="T118" fmla="*/ 31 w 163"/>
                  <a:gd name="T119" fmla="*/ 198 h 222"/>
                  <a:gd name="T120" fmla="*/ 33 w 163"/>
                  <a:gd name="T121" fmla="*/ 202 h 222"/>
                  <a:gd name="T122" fmla="*/ 39 w 163"/>
                  <a:gd name="T123" fmla="*/ 222 h 222"/>
                  <a:gd name="T124" fmla="*/ 40 w 163"/>
                  <a:gd name="T125" fmla="*/ 222 h 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63" h="222">
                    <a:moveTo>
                      <a:pt x="163" y="15"/>
                    </a:moveTo>
                    <a:lnTo>
                      <a:pt x="162" y="14"/>
                    </a:lnTo>
                    <a:lnTo>
                      <a:pt x="142" y="8"/>
                    </a:lnTo>
                    <a:lnTo>
                      <a:pt x="138" y="8"/>
                    </a:lnTo>
                    <a:lnTo>
                      <a:pt x="135" y="7"/>
                    </a:lnTo>
                    <a:lnTo>
                      <a:pt x="130" y="7"/>
                    </a:lnTo>
                    <a:lnTo>
                      <a:pt x="115" y="0"/>
                    </a:lnTo>
                    <a:lnTo>
                      <a:pt x="113" y="1"/>
                    </a:lnTo>
                    <a:lnTo>
                      <a:pt x="113" y="3"/>
                    </a:lnTo>
                    <a:lnTo>
                      <a:pt x="106" y="22"/>
                    </a:lnTo>
                    <a:lnTo>
                      <a:pt x="99" y="22"/>
                    </a:lnTo>
                    <a:lnTo>
                      <a:pt x="95" y="21"/>
                    </a:lnTo>
                    <a:lnTo>
                      <a:pt x="93" y="21"/>
                    </a:lnTo>
                    <a:lnTo>
                      <a:pt x="91" y="25"/>
                    </a:lnTo>
                    <a:lnTo>
                      <a:pt x="88" y="25"/>
                    </a:lnTo>
                    <a:lnTo>
                      <a:pt x="84" y="29"/>
                    </a:lnTo>
                    <a:lnTo>
                      <a:pt x="82" y="32"/>
                    </a:lnTo>
                    <a:lnTo>
                      <a:pt x="82" y="34"/>
                    </a:lnTo>
                    <a:lnTo>
                      <a:pt x="89" y="35"/>
                    </a:lnTo>
                    <a:lnTo>
                      <a:pt x="92" y="36"/>
                    </a:lnTo>
                    <a:lnTo>
                      <a:pt x="105" y="36"/>
                    </a:lnTo>
                    <a:lnTo>
                      <a:pt x="112" y="39"/>
                    </a:lnTo>
                    <a:lnTo>
                      <a:pt x="108" y="54"/>
                    </a:lnTo>
                    <a:lnTo>
                      <a:pt x="106" y="53"/>
                    </a:lnTo>
                    <a:lnTo>
                      <a:pt x="105" y="53"/>
                    </a:lnTo>
                    <a:lnTo>
                      <a:pt x="95" y="50"/>
                    </a:lnTo>
                    <a:lnTo>
                      <a:pt x="78" y="50"/>
                    </a:lnTo>
                    <a:lnTo>
                      <a:pt x="67" y="54"/>
                    </a:lnTo>
                    <a:lnTo>
                      <a:pt x="53" y="61"/>
                    </a:lnTo>
                    <a:lnTo>
                      <a:pt x="52" y="60"/>
                    </a:lnTo>
                    <a:lnTo>
                      <a:pt x="50" y="57"/>
                    </a:lnTo>
                    <a:lnTo>
                      <a:pt x="43" y="49"/>
                    </a:lnTo>
                    <a:lnTo>
                      <a:pt x="42" y="49"/>
                    </a:lnTo>
                    <a:lnTo>
                      <a:pt x="17" y="56"/>
                    </a:lnTo>
                    <a:lnTo>
                      <a:pt x="8" y="61"/>
                    </a:lnTo>
                    <a:lnTo>
                      <a:pt x="5" y="65"/>
                    </a:lnTo>
                    <a:lnTo>
                      <a:pt x="25" y="75"/>
                    </a:lnTo>
                    <a:lnTo>
                      <a:pt x="35" y="82"/>
                    </a:lnTo>
                    <a:lnTo>
                      <a:pt x="31" y="89"/>
                    </a:lnTo>
                    <a:lnTo>
                      <a:pt x="26" y="94"/>
                    </a:lnTo>
                    <a:lnTo>
                      <a:pt x="26" y="92"/>
                    </a:lnTo>
                    <a:lnTo>
                      <a:pt x="22" y="91"/>
                    </a:lnTo>
                    <a:lnTo>
                      <a:pt x="21" y="89"/>
                    </a:lnTo>
                    <a:lnTo>
                      <a:pt x="18" y="89"/>
                    </a:lnTo>
                    <a:lnTo>
                      <a:pt x="3" y="91"/>
                    </a:lnTo>
                    <a:lnTo>
                      <a:pt x="0" y="91"/>
                    </a:lnTo>
                    <a:lnTo>
                      <a:pt x="11" y="113"/>
                    </a:lnTo>
                    <a:lnTo>
                      <a:pt x="14" y="114"/>
                    </a:lnTo>
                    <a:lnTo>
                      <a:pt x="17" y="117"/>
                    </a:lnTo>
                    <a:lnTo>
                      <a:pt x="18" y="117"/>
                    </a:lnTo>
                    <a:lnTo>
                      <a:pt x="25" y="120"/>
                    </a:lnTo>
                    <a:lnTo>
                      <a:pt x="28" y="124"/>
                    </a:lnTo>
                    <a:lnTo>
                      <a:pt x="38" y="134"/>
                    </a:lnTo>
                    <a:lnTo>
                      <a:pt x="35" y="148"/>
                    </a:lnTo>
                    <a:lnTo>
                      <a:pt x="33" y="149"/>
                    </a:lnTo>
                    <a:lnTo>
                      <a:pt x="32" y="154"/>
                    </a:lnTo>
                    <a:lnTo>
                      <a:pt x="32" y="161"/>
                    </a:lnTo>
                    <a:lnTo>
                      <a:pt x="35" y="161"/>
                    </a:lnTo>
                    <a:lnTo>
                      <a:pt x="31" y="187"/>
                    </a:lnTo>
                    <a:lnTo>
                      <a:pt x="31" y="198"/>
                    </a:lnTo>
                    <a:lnTo>
                      <a:pt x="33" y="202"/>
                    </a:lnTo>
                    <a:lnTo>
                      <a:pt x="39" y="222"/>
                    </a:lnTo>
                    <a:lnTo>
                      <a:pt x="40" y="22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45" name="Freeform 3589">
                <a:extLst>
                  <a:ext uri="{FF2B5EF4-FFF2-40B4-BE49-F238E27FC236}">
                    <a16:creationId xmlns:a16="http://schemas.microsoft.com/office/drawing/2014/main" id="{2F68B6A1-B553-BB79-F240-1C97482267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9" y="800"/>
                <a:ext cx="35" cy="32"/>
              </a:xfrm>
              <a:custGeom>
                <a:avLst/>
                <a:gdLst>
                  <a:gd name="T0" fmla="*/ 134 w 141"/>
                  <a:gd name="T1" fmla="*/ 0 h 131"/>
                  <a:gd name="T2" fmla="*/ 132 w 141"/>
                  <a:gd name="T3" fmla="*/ 4 h 131"/>
                  <a:gd name="T4" fmla="*/ 116 w 141"/>
                  <a:gd name="T5" fmla="*/ 19 h 131"/>
                  <a:gd name="T6" fmla="*/ 113 w 141"/>
                  <a:gd name="T7" fmla="*/ 23 h 131"/>
                  <a:gd name="T8" fmla="*/ 119 w 141"/>
                  <a:gd name="T9" fmla="*/ 26 h 131"/>
                  <a:gd name="T10" fmla="*/ 122 w 141"/>
                  <a:gd name="T11" fmla="*/ 29 h 131"/>
                  <a:gd name="T12" fmla="*/ 137 w 141"/>
                  <a:gd name="T13" fmla="*/ 41 h 131"/>
                  <a:gd name="T14" fmla="*/ 141 w 141"/>
                  <a:gd name="T15" fmla="*/ 46 h 131"/>
                  <a:gd name="T16" fmla="*/ 123 w 141"/>
                  <a:gd name="T17" fmla="*/ 60 h 131"/>
                  <a:gd name="T18" fmla="*/ 120 w 141"/>
                  <a:gd name="T19" fmla="*/ 61 h 131"/>
                  <a:gd name="T20" fmla="*/ 115 w 141"/>
                  <a:gd name="T21" fmla="*/ 67 h 131"/>
                  <a:gd name="T22" fmla="*/ 112 w 141"/>
                  <a:gd name="T23" fmla="*/ 68 h 131"/>
                  <a:gd name="T24" fmla="*/ 110 w 141"/>
                  <a:gd name="T25" fmla="*/ 71 h 131"/>
                  <a:gd name="T26" fmla="*/ 101 w 141"/>
                  <a:gd name="T27" fmla="*/ 69 h 131"/>
                  <a:gd name="T28" fmla="*/ 90 w 141"/>
                  <a:gd name="T29" fmla="*/ 65 h 131"/>
                  <a:gd name="T30" fmla="*/ 88 w 141"/>
                  <a:gd name="T31" fmla="*/ 65 h 131"/>
                  <a:gd name="T32" fmla="*/ 87 w 141"/>
                  <a:gd name="T33" fmla="*/ 64 h 131"/>
                  <a:gd name="T34" fmla="*/ 86 w 141"/>
                  <a:gd name="T35" fmla="*/ 68 h 131"/>
                  <a:gd name="T36" fmla="*/ 86 w 141"/>
                  <a:gd name="T37" fmla="*/ 75 h 131"/>
                  <a:gd name="T38" fmla="*/ 84 w 141"/>
                  <a:gd name="T39" fmla="*/ 76 h 131"/>
                  <a:gd name="T40" fmla="*/ 86 w 141"/>
                  <a:gd name="T41" fmla="*/ 79 h 131"/>
                  <a:gd name="T42" fmla="*/ 86 w 141"/>
                  <a:gd name="T43" fmla="*/ 82 h 131"/>
                  <a:gd name="T44" fmla="*/ 84 w 141"/>
                  <a:gd name="T45" fmla="*/ 85 h 131"/>
                  <a:gd name="T46" fmla="*/ 83 w 141"/>
                  <a:gd name="T47" fmla="*/ 85 h 131"/>
                  <a:gd name="T48" fmla="*/ 80 w 141"/>
                  <a:gd name="T49" fmla="*/ 88 h 131"/>
                  <a:gd name="T50" fmla="*/ 77 w 141"/>
                  <a:gd name="T51" fmla="*/ 102 h 131"/>
                  <a:gd name="T52" fmla="*/ 77 w 141"/>
                  <a:gd name="T53" fmla="*/ 110 h 131"/>
                  <a:gd name="T54" fmla="*/ 76 w 141"/>
                  <a:gd name="T55" fmla="*/ 115 h 131"/>
                  <a:gd name="T56" fmla="*/ 76 w 141"/>
                  <a:gd name="T57" fmla="*/ 117 h 131"/>
                  <a:gd name="T58" fmla="*/ 73 w 141"/>
                  <a:gd name="T59" fmla="*/ 128 h 131"/>
                  <a:gd name="T60" fmla="*/ 72 w 141"/>
                  <a:gd name="T61" fmla="*/ 127 h 131"/>
                  <a:gd name="T62" fmla="*/ 63 w 141"/>
                  <a:gd name="T63" fmla="*/ 131 h 131"/>
                  <a:gd name="T64" fmla="*/ 55 w 141"/>
                  <a:gd name="T65" fmla="*/ 122 h 131"/>
                  <a:gd name="T66" fmla="*/ 48 w 141"/>
                  <a:gd name="T67" fmla="*/ 118 h 131"/>
                  <a:gd name="T68" fmla="*/ 43 w 141"/>
                  <a:gd name="T69" fmla="*/ 118 h 131"/>
                  <a:gd name="T70" fmla="*/ 42 w 141"/>
                  <a:gd name="T71" fmla="*/ 117 h 131"/>
                  <a:gd name="T72" fmla="*/ 32 w 141"/>
                  <a:gd name="T73" fmla="*/ 118 h 131"/>
                  <a:gd name="T74" fmla="*/ 32 w 141"/>
                  <a:gd name="T75" fmla="*/ 115 h 131"/>
                  <a:gd name="T76" fmla="*/ 39 w 141"/>
                  <a:gd name="T77" fmla="*/ 107 h 131"/>
                  <a:gd name="T78" fmla="*/ 42 w 141"/>
                  <a:gd name="T79" fmla="*/ 100 h 131"/>
                  <a:gd name="T80" fmla="*/ 10 w 141"/>
                  <a:gd name="T81" fmla="*/ 81 h 131"/>
                  <a:gd name="T82" fmla="*/ 10 w 141"/>
                  <a:gd name="T83" fmla="*/ 79 h 131"/>
                  <a:gd name="T84" fmla="*/ 9 w 141"/>
                  <a:gd name="T85" fmla="*/ 79 h 131"/>
                  <a:gd name="T86" fmla="*/ 9 w 141"/>
                  <a:gd name="T87" fmla="*/ 78 h 131"/>
                  <a:gd name="T88" fmla="*/ 6 w 141"/>
                  <a:gd name="T89" fmla="*/ 78 h 131"/>
                  <a:gd name="T90" fmla="*/ 6 w 141"/>
                  <a:gd name="T91" fmla="*/ 79 h 131"/>
                  <a:gd name="T92" fmla="*/ 3 w 141"/>
                  <a:gd name="T93" fmla="*/ 79 h 131"/>
                  <a:gd name="T94" fmla="*/ 3 w 141"/>
                  <a:gd name="T95" fmla="*/ 81 h 131"/>
                  <a:gd name="T96" fmla="*/ 0 w 141"/>
                  <a:gd name="T97" fmla="*/ 81 h 131"/>
                  <a:gd name="T98" fmla="*/ 0 w 141"/>
                  <a:gd name="T99" fmla="*/ 79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41" h="131">
                    <a:moveTo>
                      <a:pt x="134" y="0"/>
                    </a:moveTo>
                    <a:lnTo>
                      <a:pt x="132" y="4"/>
                    </a:lnTo>
                    <a:lnTo>
                      <a:pt x="116" y="19"/>
                    </a:lnTo>
                    <a:lnTo>
                      <a:pt x="113" y="23"/>
                    </a:lnTo>
                    <a:lnTo>
                      <a:pt x="119" y="26"/>
                    </a:lnTo>
                    <a:lnTo>
                      <a:pt x="122" y="29"/>
                    </a:lnTo>
                    <a:lnTo>
                      <a:pt x="137" y="41"/>
                    </a:lnTo>
                    <a:lnTo>
                      <a:pt x="141" y="46"/>
                    </a:lnTo>
                    <a:lnTo>
                      <a:pt x="123" y="60"/>
                    </a:lnTo>
                    <a:lnTo>
                      <a:pt x="120" y="61"/>
                    </a:lnTo>
                    <a:lnTo>
                      <a:pt x="115" y="67"/>
                    </a:lnTo>
                    <a:lnTo>
                      <a:pt x="112" y="68"/>
                    </a:lnTo>
                    <a:lnTo>
                      <a:pt x="110" y="71"/>
                    </a:lnTo>
                    <a:lnTo>
                      <a:pt x="101" y="69"/>
                    </a:lnTo>
                    <a:lnTo>
                      <a:pt x="90" y="65"/>
                    </a:lnTo>
                    <a:lnTo>
                      <a:pt x="88" y="65"/>
                    </a:lnTo>
                    <a:lnTo>
                      <a:pt x="87" y="64"/>
                    </a:lnTo>
                    <a:lnTo>
                      <a:pt x="86" y="68"/>
                    </a:lnTo>
                    <a:lnTo>
                      <a:pt x="86" y="75"/>
                    </a:lnTo>
                    <a:lnTo>
                      <a:pt x="84" y="76"/>
                    </a:lnTo>
                    <a:lnTo>
                      <a:pt x="86" y="79"/>
                    </a:lnTo>
                    <a:lnTo>
                      <a:pt x="86" y="82"/>
                    </a:lnTo>
                    <a:lnTo>
                      <a:pt x="84" y="85"/>
                    </a:lnTo>
                    <a:lnTo>
                      <a:pt x="83" y="85"/>
                    </a:lnTo>
                    <a:lnTo>
                      <a:pt x="80" y="88"/>
                    </a:lnTo>
                    <a:lnTo>
                      <a:pt x="77" y="102"/>
                    </a:lnTo>
                    <a:lnTo>
                      <a:pt x="77" y="110"/>
                    </a:lnTo>
                    <a:lnTo>
                      <a:pt x="76" y="115"/>
                    </a:lnTo>
                    <a:lnTo>
                      <a:pt x="76" y="117"/>
                    </a:lnTo>
                    <a:lnTo>
                      <a:pt x="73" y="128"/>
                    </a:lnTo>
                    <a:lnTo>
                      <a:pt x="72" y="127"/>
                    </a:lnTo>
                    <a:lnTo>
                      <a:pt x="63" y="131"/>
                    </a:lnTo>
                    <a:lnTo>
                      <a:pt x="55" y="122"/>
                    </a:lnTo>
                    <a:lnTo>
                      <a:pt x="48" y="118"/>
                    </a:lnTo>
                    <a:lnTo>
                      <a:pt x="43" y="118"/>
                    </a:lnTo>
                    <a:lnTo>
                      <a:pt x="42" y="117"/>
                    </a:lnTo>
                    <a:lnTo>
                      <a:pt x="32" y="118"/>
                    </a:lnTo>
                    <a:lnTo>
                      <a:pt x="32" y="115"/>
                    </a:lnTo>
                    <a:lnTo>
                      <a:pt x="39" y="107"/>
                    </a:lnTo>
                    <a:lnTo>
                      <a:pt x="42" y="100"/>
                    </a:lnTo>
                    <a:lnTo>
                      <a:pt x="10" y="81"/>
                    </a:lnTo>
                    <a:lnTo>
                      <a:pt x="10" y="79"/>
                    </a:lnTo>
                    <a:lnTo>
                      <a:pt x="9" y="79"/>
                    </a:lnTo>
                    <a:lnTo>
                      <a:pt x="9" y="78"/>
                    </a:lnTo>
                    <a:lnTo>
                      <a:pt x="6" y="78"/>
                    </a:lnTo>
                    <a:lnTo>
                      <a:pt x="6" y="79"/>
                    </a:lnTo>
                    <a:lnTo>
                      <a:pt x="3" y="79"/>
                    </a:lnTo>
                    <a:lnTo>
                      <a:pt x="3" y="81"/>
                    </a:lnTo>
                    <a:lnTo>
                      <a:pt x="0" y="81"/>
                    </a:lnTo>
                    <a:lnTo>
                      <a:pt x="0" y="7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46" name="Freeform 3590">
                <a:extLst>
                  <a:ext uri="{FF2B5EF4-FFF2-40B4-BE49-F238E27FC236}">
                    <a16:creationId xmlns:a16="http://schemas.microsoft.com/office/drawing/2014/main" id="{EB705079-9D10-629D-6169-8DF099E216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2" y="776"/>
                <a:ext cx="57" cy="8"/>
              </a:xfrm>
              <a:custGeom>
                <a:avLst/>
                <a:gdLst>
                  <a:gd name="T0" fmla="*/ 229 w 229"/>
                  <a:gd name="T1" fmla="*/ 34 h 34"/>
                  <a:gd name="T2" fmla="*/ 205 w 229"/>
                  <a:gd name="T3" fmla="*/ 34 h 34"/>
                  <a:gd name="T4" fmla="*/ 198 w 229"/>
                  <a:gd name="T5" fmla="*/ 33 h 34"/>
                  <a:gd name="T6" fmla="*/ 191 w 229"/>
                  <a:gd name="T7" fmla="*/ 33 h 34"/>
                  <a:gd name="T8" fmla="*/ 167 w 229"/>
                  <a:gd name="T9" fmla="*/ 23 h 34"/>
                  <a:gd name="T10" fmla="*/ 142 w 229"/>
                  <a:gd name="T11" fmla="*/ 20 h 34"/>
                  <a:gd name="T12" fmla="*/ 141 w 229"/>
                  <a:gd name="T13" fmla="*/ 20 h 34"/>
                  <a:gd name="T14" fmla="*/ 139 w 229"/>
                  <a:gd name="T15" fmla="*/ 22 h 34"/>
                  <a:gd name="T16" fmla="*/ 137 w 229"/>
                  <a:gd name="T17" fmla="*/ 20 h 34"/>
                  <a:gd name="T18" fmla="*/ 124 w 229"/>
                  <a:gd name="T19" fmla="*/ 20 h 34"/>
                  <a:gd name="T20" fmla="*/ 118 w 229"/>
                  <a:gd name="T21" fmla="*/ 19 h 34"/>
                  <a:gd name="T22" fmla="*/ 97 w 229"/>
                  <a:gd name="T23" fmla="*/ 16 h 34"/>
                  <a:gd name="T24" fmla="*/ 77 w 229"/>
                  <a:gd name="T25" fmla="*/ 16 h 34"/>
                  <a:gd name="T26" fmla="*/ 51 w 229"/>
                  <a:gd name="T27" fmla="*/ 10 h 34"/>
                  <a:gd name="T28" fmla="*/ 44 w 229"/>
                  <a:gd name="T29" fmla="*/ 10 h 34"/>
                  <a:gd name="T30" fmla="*/ 34 w 229"/>
                  <a:gd name="T31" fmla="*/ 9 h 34"/>
                  <a:gd name="T32" fmla="*/ 34 w 229"/>
                  <a:gd name="T33" fmla="*/ 8 h 34"/>
                  <a:gd name="T34" fmla="*/ 32 w 229"/>
                  <a:gd name="T35" fmla="*/ 8 h 34"/>
                  <a:gd name="T36" fmla="*/ 29 w 229"/>
                  <a:gd name="T37" fmla="*/ 6 h 34"/>
                  <a:gd name="T38" fmla="*/ 26 w 229"/>
                  <a:gd name="T39" fmla="*/ 6 h 34"/>
                  <a:gd name="T40" fmla="*/ 23 w 229"/>
                  <a:gd name="T41" fmla="*/ 5 h 34"/>
                  <a:gd name="T42" fmla="*/ 18 w 229"/>
                  <a:gd name="T43" fmla="*/ 5 h 34"/>
                  <a:gd name="T44" fmla="*/ 0 w 229"/>
                  <a:gd name="T45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29" h="34">
                    <a:moveTo>
                      <a:pt x="229" y="34"/>
                    </a:moveTo>
                    <a:lnTo>
                      <a:pt x="205" y="34"/>
                    </a:lnTo>
                    <a:lnTo>
                      <a:pt x="198" y="33"/>
                    </a:lnTo>
                    <a:lnTo>
                      <a:pt x="191" y="33"/>
                    </a:lnTo>
                    <a:lnTo>
                      <a:pt x="167" y="23"/>
                    </a:lnTo>
                    <a:lnTo>
                      <a:pt x="142" y="20"/>
                    </a:lnTo>
                    <a:lnTo>
                      <a:pt x="141" y="20"/>
                    </a:lnTo>
                    <a:lnTo>
                      <a:pt x="139" y="22"/>
                    </a:lnTo>
                    <a:lnTo>
                      <a:pt x="137" y="20"/>
                    </a:lnTo>
                    <a:lnTo>
                      <a:pt x="124" y="20"/>
                    </a:lnTo>
                    <a:lnTo>
                      <a:pt x="118" y="19"/>
                    </a:lnTo>
                    <a:lnTo>
                      <a:pt x="97" y="16"/>
                    </a:lnTo>
                    <a:lnTo>
                      <a:pt x="77" y="16"/>
                    </a:lnTo>
                    <a:lnTo>
                      <a:pt x="51" y="10"/>
                    </a:lnTo>
                    <a:lnTo>
                      <a:pt x="44" y="10"/>
                    </a:lnTo>
                    <a:lnTo>
                      <a:pt x="34" y="9"/>
                    </a:lnTo>
                    <a:lnTo>
                      <a:pt x="34" y="8"/>
                    </a:lnTo>
                    <a:lnTo>
                      <a:pt x="32" y="8"/>
                    </a:lnTo>
                    <a:lnTo>
                      <a:pt x="29" y="6"/>
                    </a:lnTo>
                    <a:lnTo>
                      <a:pt x="26" y="6"/>
                    </a:lnTo>
                    <a:lnTo>
                      <a:pt x="23" y="5"/>
                    </a:lnTo>
                    <a:lnTo>
                      <a:pt x="18" y="5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47" name="Freeform 3591">
                <a:extLst>
                  <a:ext uri="{FF2B5EF4-FFF2-40B4-BE49-F238E27FC236}">
                    <a16:creationId xmlns:a16="http://schemas.microsoft.com/office/drawing/2014/main" id="{B2F08E95-FCF4-9A4A-B984-B3D9809A96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0" y="784"/>
                <a:ext cx="44" cy="72"/>
              </a:xfrm>
              <a:custGeom>
                <a:avLst/>
                <a:gdLst>
                  <a:gd name="T0" fmla="*/ 157 w 178"/>
                  <a:gd name="T1" fmla="*/ 14 h 285"/>
                  <a:gd name="T2" fmla="*/ 155 w 178"/>
                  <a:gd name="T3" fmla="*/ 25 h 285"/>
                  <a:gd name="T4" fmla="*/ 158 w 178"/>
                  <a:gd name="T5" fmla="*/ 31 h 285"/>
                  <a:gd name="T6" fmla="*/ 148 w 178"/>
                  <a:gd name="T7" fmla="*/ 57 h 285"/>
                  <a:gd name="T8" fmla="*/ 141 w 178"/>
                  <a:gd name="T9" fmla="*/ 64 h 285"/>
                  <a:gd name="T10" fmla="*/ 140 w 178"/>
                  <a:gd name="T11" fmla="*/ 69 h 285"/>
                  <a:gd name="T12" fmla="*/ 141 w 178"/>
                  <a:gd name="T13" fmla="*/ 81 h 285"/>
                  <a:gd name="T14" fmla="*/ 152 w 178"/>
                  <a:gd name="T15" fmla="*/ 87 h 285"/>
                  <a:gd name="T16" fmla="*/ 175 w 178"/>
                  <a:gd name="T17" fmla="*/ 94 h 285"/>
                  <a:gd name="T18" fmla="*/ 178 w 178"/>
                  <a:gd name="T19" fmla="*/ 110 h 285"/>
                  <a:gd name="T20" fmla="*/ 157 w 178"/>
                  <a:gd name="T21" fmla="*/ 108 h 285"/>
                  <a:gd name="T22" fmla="*/ 147 w 178"/>
                  <a:gd name="T23" fmla="*/ 112 h 285"/>
                  <a:gd name="T24" fmla="*/ 136 w 178"/>
                  <a:gd name="T25" fmla="*/ 113 h 285"/>
                  <a:gd name="T26" fmla="*/ 152 w 178"/>
                  <a:gd name="T27" fmla="*/ 130 h 285"/>
                  <a:gd name="T28" fmla="*/ 141 w 178"/>
                  <a:gd name="T29" fmla="*/ 144 h 285"/>
                  <a:gd name="T30" fmla="*/ 139 w 178"/>
                  <a:gd name="T31" fmla="*/ 148 h 285"/>
                  <a:gd name="T32" fmla="*/ 127 w 178"/>
                  <a:gd name="T33" fmla="*/ 147 h 285"/>
                  <a:gd name="T34" fmla="*/ 116 w 178"/>
                  <a:gd name="T35" fmla="*/ 162 h 285"/>
                  <a:gd name="T36" fmla="*/ 115 w 178"/>
                  <a:gd name="T37" fmla="*/ 164 h 285"/>
                  <a:gd name="T38" fmla="*/ 109 w 178"/>
                  <a:gd name="T39" fmla="*/ 161 h 285"/>
                  <a:gd name="T40" fmla="*/ 102 w 178"/>
                  <a:gd name="T41" fmla="*/ 157 h 285"/>
                  <a:gd name="T42" fmla="*/ 99 w 178"/>
                  <a:gd name="T43" fmla="*/ 165 h 285"/>
                  <a:gd name="T44" fmla="*/ 98 w 178"/>
                  <a:gd name="T45" fmla="*/ 179 h 285"/>
                  <a:gd name="T46" fmla="*/ 101 w 178"/>
                  <a:gd name="T47" fmla="*/ 183 h 285"/>
                  <a:gd name="T48" fmla="*/ 105 w 178"/>
                  <a:gd name="T49" fmla="*/ 182 h 285"/>
                  <a:gd name="T50" fmla="*/ 109 w 178"/>
                  <a:gd name="T51" fmla="*/ 180 h 285"/>
                  <a:gd name="T52" fmla="*/ 112 w 178"/>
                  <a:gd name="T53" fmla="*/ 183 h 285"/>
                  <a:gd name="T54" fmla="*/ 105 w 178"/>
                  <a:gd name="T55" fmla="*/ 191 h 285"/>
                  <a:gd name="T56" fmla="*/ 106 w 178"/>
                  <a:gd name="T57" fmla="*/ 194 h 285"/>
                  <a:gd name="T58" fmla="*/ 108 w 178"/>
                  <a:gd name="T59" fmla="*/ 197 h 285"/>
                  <a:gd name="T60" fmla="*/ 109 w 178"/>
                  <a:gd name="T61" fmla="*/ 211 h 285"/>
                  <a:gd name="T62" fmla="*/ 106 w 178"/>
                  <a:gd name="T63" fmla="*/ 213 h 285"/>
                  <a:gd name="T64" fmla="*/ 105 w 178"/>
                  <a:gd name="T65" fmla="*/ 217 h 285"/>
                  <a:gd name="T66" fmla="*/ 109 w 178"/>
                  <a:gd name="T67" fmla="*/ 227 h 285"/>
                  <a:gd name="T68" fmla="*/ 108 w 178"/>
                  <a:gd name="T69" fmla="*/ 233 h 285"/>
                  <a:gd name="T70" fmla="*/ 102 w 178"/>
                  <a:gd name="T71" fmla="*/ 235 h 285"/>
                  <a:gd name="T72" fmla="*/ 99 w 178"/>
                  <a:gd name="T73" fmla="*/ 244 h 285"/>
                  <a:gd name="T74" fmla="*/ 94 w 178"/>
                  <a:gd name="T75" fmla="*/ 247 h 285"/>
                  <a:gd name="T76" fmla="*/ 87 w 178"/>
                  <a:gd name="T77" fmla="*/ 251 h 285"/>
                  <a:gd name="T78" fmla="*/ 85 w 178"/>
                  <a:gd name="T79" fmla="*/ 254 h 285"/>
                  <a:gd name="T80" fmla="*/ 76 w 178"/>
                  <a:gd name="T81" fmla="*/ 256 h 285"/>
                  <a:gd name="T82" fmla="*/ 67 w 178"/>
                  <a:gd name="T83" fmla="*/ 251 h 285"/>
                  <a:gd name="T84" fmla="*/ 60 w 178"/>
                  <a:gd name="T85" fmla="*/ 254 h 285"/>
                  <a:gd name="T86" fmla="*/ 52 w 178"/>
                  <a:gd name="T87" fmla="*/ 261 h 285"/>
                  <a:gd name="T88" fmla="*/ 42 w 178"/>
                  <a:gd name="T89" fmla="*/ 273 h 285"/>
                  <a:gd name="T90" fmla="*/ 14 w 178"/>
                  <a:gd name="T91" fmla="*/ 281 h 285"/>
                  <a:gd name="T92" fmla="*/ 0 w 178"/>
                  <a:gd name="T93" fmla="*/ 282 h 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78" h="285">
                    <a:moveTo>
                      <a:pt x="157" y="0"/>
                    </a:moveTo>
                    <a:lnTo>
                      <a:pt x="157" y="14"/>
                    </a:lnTo>
                    <a:lnTo>
                      <a:pt x="155" y="20"/>
                    </a:lnTo>
                    <a:lnTo>
                      <a:pt x="155" y="25"/>
                    </a:lnTo>
                    <a:lnTo>
                      <a:pt x="159" y="30"/>
                    </a:lnTo>
                    <a:lnTo>
                      <a:pt x="158" y="31"/>
                    </a:lnTo>
                    <a:lnTo>
                      <a:pt x="150" y="52"/>
                    </a:lnTo>
                    <a:lnTo>
                      <a:pt x="148" y="57"/>
                    </a:lnTo>
                    <a:lnTo>
                      <a:pt x="141" y="63"/>
                    </a:lnTo>
                    <a:lnTo>
                      <a:pt x="141" y="64"/>
                    </a:lnTo>
                    <a:lnTo>
                      <a:pt x="140" y="64"/>
                    </a:lnTo>
                    <a:lnTo>
                      <a:pt x="140" y="69"/>
                    </a:lnTo>
                    <a:lnTo>
                      <a:pt x="141" y="77"/>
                    </a:lnTo>
                    <a:lnTo>
                      <a:pt x="141" y="81"/>
                    </a:lnTo>
                    <a:lnTo>
                      <a:pt x="147" y="85"/>
                    </a:lnTo>
                    <a:lnTo>
                      <a:pt x="152" y="87"/>
                    </a:lnTo>
                    <a:lnTo>
                      <a:pt x="175" y="87"/>
                    </a:lnTo>
                    <a:lnTo>
                      <a:pt x="175" y="94"/>
                    </a:lnTo>
                    <a:lnTo>
                      <a:pt x="176" y="106"/>
                    </a:lnTo>
                    <a:lnTo>
                      <a:pt x="178" y="110"/>
                    </a:lnTo>
                    <a:lnTo>
                      <a:pt x="168" y="108"/>
                    </a:lnTo>
                    <a:lnTo>
                      <a:pt x="157" y="108"/>
                    </a:lnTo>
                    <a:lnTo>
                      <a:pt x="148" y="110"/>
                    </a:lnTo>
                    <a:lnTo>
                      <a:pt x="147" y="112"/>
                    </a:lnTo>
                    <a:lnTo>
                      <a:pt x="140" y="112"/>
                    </a:lnTo>
                    <a:lnTo>
                      <a:pt x="136" y="113"/>
                    </a:lnTo>
                    <a:lnTo>
                      <a:pt x="152" y="129"/>
                    </a:lnTo>
                    <a:lnTo>
                      <a:pt x="152" y="130"/>
                    </a:lnTo>
                    <a:lnTo>
                      <a:pt x="151" y="131"/>
                    </a:lnTo>
                    <a:lnTo>
                      <a:pt x="141" y="144"/>
                    </a:lnTo>
                    <a:lnTo>
                      <a:pt x="140" y="144"/>
                    </a:lnTo>
                    <a:lnTo>
                      <a:pt x="139" y="148"/>
                    </a:lnTo>
                    <a:lnTo>
                      <a:pt x="130" y="144"/>
                    </a:lnTo>
                    <a:lnTo>
                      <a:pt x="127" y="147"/>
                    </a:lnTo>
                    <a:lnTo>
                      <a:pt x="126" y="150"/>
                    </a:lnTo>
                    <a:lnTo>
                      <a:pt x="116" y="162"/>
                    </a:lnTo>
                    <a:lnTo>
                      <a:pt x="115" y="165"/>
                    </a:lnTo>
                    <a:lnTo>
                      <a:pt x="115" y="164"/>
                    </a:lnTo>
                    <a:lnTo>
                      <a:pt x="113" y="164"/>
                    </a:lnTo>
                    <a:lnTo>
                      <a:pt x="109" y="161"/>
                    </a:lnTo>
                    <a:lnTo>
                      <a:pt x="108" y="161"/>
                    </a:lnTo>
                    <a:lnTo>
                      <a:pt x="102" y="157"/>
                    </a:lnTo>
                    <a:lnTo>
                      <a:pt x="102" y="158"/>
                    </a:lnTo>
                    <a:lnTo>
                      <a:pt x="99" y="165"/>
                    </a:lnTo>
                    <a:lnTo>
                      <a:pt x="97" y="177"/>
                    </a:lnTo>
                    <a:lnTo>
                      <a:pt x="98" y="179"/>
                    </a:lnTo>
                    <a:lnTo>
                      <a:pt x="98" y="180"/>
                    </a:lnTo>
                    <a:lnTo>
                      <a:pt x="101" y="183"/>
                    </a:lnTo>
                    <a:lnTo>
                      <a:pt x="102" y="182"/>
                    </a:lnTo>
                    <a:lnTo>
                      <a:pt x="105" y="182"/>
                    </a:lnTo>
                    <a:lnTo>
                      <a:pt x="108" y="180"/>
                    </a:lnTo>
                    <a:lnTo>
                      <a:pt x="109" y="180"/>
                    </a:lnTo>
                    <a:lnTo>
                      <a:pt x="112" y="182"/>
                    </a:lnTo>
                    <a:lnTo>
                      <a:pt x="112" y="183"/>
                    </a:lnTo>
                    <a:lnTo>
                      <a:pt x="111" y="186"/>
                    </a:lnTo>
                    <a:lnTo>
                      <a:pt x="105" y="191"/>
                    </a:lnTo>
                    <a:lnTo>
                      <a:pt x="105" y="193"/>
                    </a:lnTo>
                    <a:lnTo>
                      <a:pt x="106" y="194"/>
                    </a:lnTo>
                    <a:lnTo>
                      <a:pt x="106" y="196"/>
                    </a:lnTo>
                    <a:lnTo>
                      <a:pt x="108" y="197"/>
                    </a:lnTo>
                    <a:lnTo>
                      <a:pt x="109" y="204"/>
                    </a:lnTo>
                    <a:lnTo>
                      <a:pt x="109" y="211"/>
                    </a:lnTo>
                    <a:lnTo>
                      <a:pt x="108" y="211"/>
                    </a:lnTo>
                    <a:lnTo>
                      <a:pt x="106" y="213"/>
                    </a:lnTo>
                    <a:lnTo>
                      <a:pt x="105" y="213"/>
                    </a:lnTo>
                    <a:lnTo>
                      <a:pt x="105" y="217"/>
                    </a:lnTo>
                    <a:lnTo>
                      <a:pt x="106" y="217"/>
                    </a:lnTo>
                    <a:lnTo>
                      <a:pt x="109" y="227"/>
                    </a:lnTo>
                    <a:lnTo>
                      <a:pt x="109" y="231"/>
                    </a:lnTo>
                    <a:lnTo>
                      <a:pt x="108" y="233"/>
                    </a:lnTo>
                    <a:lnTo>
                      <a:pt x="105" y="235"/>
                    </a:lnTo>
                    <a:lnTo>
                      <a:pt x="102" y="235"/>
                    </a:lnTo>
                    <a:lnTo>
                      <a:pt x="99" y="243"/>
                    </a:lnTo>
                    <a:lnTo>
                      <a:pt x="99" y="244"/>
                    </a:lnTo>
                    <a:lnTo>
                      <a:pt x="98" y="244"/>
                    </a:lnTo>
                    <a:lnTo>
                      <a:pt x="94" y="247"/>
                    </a:lnTo>
                    <a:lnTo>
                      <a:pt x="91" y="250"/>
                    </a:lnTo>
                    <a:lnTo>
                      <a:pt x="87" y="251"/>
                    </a:lnTo>
                    <a:lnTo>
                      <a:pt x="85" y="253"/>
                    </a:lnTo>
                    <a:lnTo>
                      <a:pt x="85" y="254"/>
                    </a:lnTo>
                    <a:lnTo>
                      <a:pt x="82" y="256"/>
                    </a:lnTo>
                    <a:lnTo>
                      <a:pt x="76" y="256"/>
                    </a:lnTo>
                    <a:lnTo>
                      <a:pt x="76" y="253"/>
                    </a:lnTo>
                    <a:lnTo>
                      <a:pt x="67" y="251"/>
                    </a:lnTo>
                    <a:lnTo>
                      <a:pt x="65" y="251"/>
                    </a:lnTo>
                    <a:lnTo>
                      <a:pt x="60" y="254"/>
                    </a:lnTo>
                    <a:lnTo>
                      <a:pt x="56" y="256"/>
                    </a:lnTo>
                    <a:lnTo>
                      <a:pt x="52" y="261"/>
                    </a:lnTo>
                    <a:lnTo>
                      <a:pt x="51" y="264"/>
                    </a:lnTo>
                    <a:lnTo>
                      <a:pt x="42" y="273"/>
                    </a:lnTo>
                    <a:lnTo>
                      <a:pt x="32" y="277"/>
                    </a:lnTo>
                    <a:lnTo>
                      <a:pt x="14" y="281"/>
                    </a:lnTo>
                    <a:lnTo>
                      <a:pt x="10" y="285"/>
                    </a:lnTo>
                    <a:lnTo>
                      <a:pt x="0" y="28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48" name="Freeform 3592">
                <a:extLst>
                  <a:ext uri="{FF2B5EF4-FFF2-40B4-BE49-F238E27FC236}">
                    <a16:creationId xmlns:a16="http://schemas.microsoft.com/office/drawing/2014/main" id="{7B127A4F-4DB4-2334-E62E-26A2AF8AA0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0" y="855"/>
                <a:ext cx="46" cy="26"/>
              </a:xfrm>
              <a:custGeom>
                <a:avLst/>
                <a:gdLst>
                  <a:gd name="T0" fmla="*/ 2 w 187"/>
                  <a:gd name="T1" fmla="*/ 2 h 105"/>
                  <a:gd name="T2" fmla="*/ 2 w 187"/>
                  <a:gd name="T3" fmla="*/ 9 h 105"/>
                  <a:gd name="T4" fmla="*/ 3 w 187"/>
                  <a:gd name="T5" fmla="*/ 14 h 105"/>
                  <a:gd name="T6" fmla="*/ 30 w 187"/>
                  <a:gd name="T7" fmla="*/ 38 h 105"/>
                  <a:gd name="T8" fmla="*/ 32 w 187"/>
                  <a:gd name="T9" fmla="*/ 49 h 105"/>
                  <a:gd name="T10" fmla="*/ 37 w 187"/>
                  <a:gd name="T11" fmla="*/ 56 h 105"/>
                  <a:gd name="T12" fmla="*/ 41 w 187"/>
                  <a:gd name="T13" fmla="*/ 58 h 105"/>
                  <a:gd name="T14" fmla="*/ 46 w 187"/>
                  <a:gd name="T15" fmla="*/ 62 h 105"/>
                  <a:gd name="T16" fmla="*/ 39 w 187"/>
                  <a:gd name="T17" fmla="*/ 66 h 105"/>
                  <a:gd name="T18" fmla="*/ 30 w 187"/>
                  <a:gd name="T19" fmla="*/ 72 h 105"/>
                  <a:gd name="T20" fmla="*/ 32 w 187"/>
                  <a:gd name="T21" fmla="*/ 74 h 105"/>
                  <a:gd name="T22" fmla="*/ 46 w 187"/>
                  <a:gd name="T23" fmla="*/ 73 h 105"/>
                  <a:gd name="T24" fmla="*/ 55 w 187"/>
                  <a:gd name="T25" fmla="*/ 87 h 105"/>
                  <a:gd name="T26" fmla="*/ 56 w 187"/>
                  <a:gd name="T27" fmla="*/ 89 h 105"/>
                  <a:gd name="T28" fmla="*/ 58 w 187"/>
                  <a:gd name="T29" fmla="*/ 92 h 105"/>
                  <a:gd name="T30" fmla="*/ 66 w 187"/>
                  <a:gd name="T31" fmla="*/ 91 h 105"/>
                  <a:gd name="T32" fmla="*/ 77 w 187"/>
                  <a:gd name="T33" fmla="*/ 85 h 105"/>
                  <a:gd name="T34" fmla="*/ 84 w 187"/>
                  <a:gd name="T35" fmla="*/ 81 h 105"/>
                  <a:gd name="T36" fmla="*/ 74 w 187"/>
                  <a:gd name="T37" fmla="*/ 94 h 105"/>
                  <a:gd name="T38" fmla="*/ 70 w 187"/>
                  <a:gd name="T39" fmla="*/ 101 h 105"/>
                  <a:gd name="T40" fmla="*/ 74 w 187"/>
                  <a:gd name="T41" fmla="*/ 104 h 105"/>
                  <a:gd name="T42" fmla="*/ 88 w 187"/>
                  <a:gd name="T43" fmla="*/ 104 h 105"/>
                  <a:gd name="T44" fmla="*/ 97 w 187"/>
                  <a:gd name="T45" fmla="*/ 104 h 105"/>
                  <a:gd name="T46" fmla="*/ 105 w 187"/>
                  <a:gd name="T47" fmla="*/ 95 h 105"/>
                  <a:gd name="T48" fmla="*/ 112 w 187"/>
                  <a:gd name="T49" fmla="*/ 89 h 105"/>
                  <a:gd name="T50" fmla="*/ 116 w 187"/>
                  <a:gd name="T51" fmla="*/ 81 h 105"/>
                  <a:gd name="T52" fmla="*/ 130 w 187"/>
                  <a:gd name="T53" fmla="*/ 83 h 105"/>
                  <a:gd name="T54" fmla="*/ 144 w 187"/>
                  <a:gd name="T55" fmla="*/ 92 h 105"/>
                  <a:gd name="T56" fmla="*/ 150 w 187"/>
                  <a:gd name="T57" fmla="*/ 85 h 105"/>
                  <a:gd name="T58" fmla="*/ 155 w 187"/>
                  <a:gd name="T59" fmla="*/ 74 h 105"/>
                  <a:gd name="T60" fmla="*/ 158 w 187"/>
                  <a:gd name="T61" fmla="*/ 73 h 105"/>
                  <a:gd name="T62" fmla="*/ 168 w 187"/>
                  <a:gd name="T63" fmla="*/ 74 h 105"/>
                  <a:gd name="T64" fmla="*/ 185 w 187"/>
                  <a:gd name="T65" fmla="*/ 8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87" h="105">
                    <a:moveTo>
                      <a:pt x="0" y="0"/>
                    </a:moveTo>
                    <a:lnTo>
                      <a:pt x="2" y="2"/>
                    </a:lnTo>
                    <a:lnTo>
                      <a:pt x="5" y="6"/>
                    </a:lnTo>
                    <a:lnTo>
                      <a:pt x="2" y="9"/>
                    </a:lnTo>
                    <a:lnTo>
                      <a:pt x="2" y="13"/>
                    </a:lnTo>
                    <a:lnTo>
                      <a:pt x="3" y="14"/>
                    </a:lnTo>
                    <a:lnTo>
                      <a:pt x="5" y="18"/>
                    </a:lnTo>
                    <a:lnTo>
                      <a:pt x="30" y="38"/>
                    </a:lnTo>
                    <a:lnTo>
                      <a:pt x="30" y="39"/>
                    </a:lnTo>
                    <a:lnTo>
                      <a:pt x="32" y="49"/>
                    </a:lnTo>
                    <a:lnTo>
                      <a:pt x="35" y="55"/>
                    </a:lnTo>
                    <a:lnTo>
                      <a:pt x="37" y="56"/>
                    </a:lnTo>
                    <a:lnTo>
                      <a:pt x="39" y="58"/>
                    </a:lnTo>
                    <a:lnTo>
                      <a:pt x="41" y="58"/>
                    </a:lnTo>
                    <a:lnTo>
                      <a:pt x="46" y="60"/>
                    </a:lnTo>
                    <a:lnTo>
                      <a:pt x="46" y="62"/>
                    </a:lnTo>
                    <a:lnTo>
                      <a:pt x="42" y="63"/>
                    </a:lnTo>
                    <a:lnTo>
                      <a:pt x="39" y="66"/>
                    </a:lnTo>
                    <a:lnTo>
                      <a:pt x="31" y="69"/>
                    </a:lnTo>
                    <a:lnTo>
                      <a:pt x="30" y="72"/>
                    </a:lnTo>
                    <a:lnTo>
                      <a:pt x="30" y="73"/>
                    </a:lnTo>
                    <a:lnTo>
                      <a:pt x="32" y="74"/>
                    </a:lnTo>
                    <a:lnTo>
                      <a:pt x="39" y="76"/>
                    </a:lnTo>
                    <a:lnTo>
                      <a:pt x="46" y="73"/>
                    </a:lnTo>
                    <a:lnTo>
                      <a:pt x="52" y="76"/>
                    </a:lnTo>
                    <a:lnTo>
                      <a:pt x="55" y="87"/>
                    </a:lnTo>
                    <a:lnTo>
                      <a:pt x="55" y="88"/>
                    </a:lnTo>
                    <a:lnTo>
                      <a:pt x="56" y="89"/>
                    </a:lnTo>
                    <a:lnTo>
                      <a:pt x="56" y="91"/>
                    </a:lnTo>
                    <a:lnTo>
                      <a:pt x="58" y="92"/>
                    </a:lnTo>
                    <a:lnTo>
                      <a:pt x="62" y="91"/>
                    </a:lnTo>
                    <a:lnTo>
                      <a:pt x="66" y="91"/>
                    </a:lnTo>
                    <a:lnTo>
                      <a:pt x="76" y="87"/>
                    </a:lnTo>
                    <a:lnTo>
                      <a:pt x="77" y="85"/>
                    </a:lnTo>
                    <a:lnTo>
                      <a:pt x="82" y="83"/>
                    </a:lnTo>
                    <a:lnTo>
                      <a:pt x="84" y="81"/>
                    </a:lnTo>
                    <a:lnTo>
                      <a:pt x="84" y="85"/>
                    </a:lnTo>
                    <a:lnTo>
                      <a:pt x="74" y="94"/>
                    </a:lnTo>
                    <a:lnTo>
                      <a:pt x="70" y="99"/>
                    </a:lnTo>
                    <a:lnTo>
                      <a:pt x="70" y="101"/>
                    </a:lnTo>
                    <a:lnTo>
                      <a:pt x="72" y="101"/>
                    </a:lnTo>
                    <a:lnTo>
                      <a:pt x="74" y="104"/>
                    </a:lnTo>
                    <a:lnTo>
                      <a:pt x="80" y="99"/>
                    </a:lnTo>
                    <a:lnTo>
                      <a:pt x="88" y="104"/>
                    </a:lnTo>
                    <a:lnTo>
                      <a:pt x="95" y="105"/>
                    </a:lnTo>
                    <a:lnTo>
                      <a:pt x="97" y="104"/>
                    </a:lnTo>
                    <a:lnTo>
                      <a:pt x="101" y="98"/>
                    </a:lnTo>
                    <a:lnTo>
                      <a:pt x="105" y="95"/>
                    </a:lnTo>
                    <a:lnTo>
                      <a:pt x="109" y="91"/>
                    </a:lnTo>
                    <a:lnTo>
                      <a:pt x="112" y="89"/>
                    </a:lnTo>
                    <a:lnTo>
                      <a:pt x="116" y="85"/>
                    </a:lnTo>
                    <a:lnTo>
                      <a:pt x="116" y="81"/>
                    </a:lnTo>
                    <a:lnTo>
                      <a:pt x="127" y="81"/>
                    </a:lnTo>
                    <a:lnTo>
                      <a:pt x="130" y="83"/>
                    </a:lnTo>
                    <a:lnTo>
                      <a:pt x="132" y="87"/>
                    </a:lnTo>
                    <a:lnTo>
                      <a:pt x="144" y="92"/>
                    </a:lnTo>
                    <a:lnTo>
                      <a:pt x="147" y="91"/>
                    </a:lnTo>
                    <a:lnTo>
                      <a:pt x="150" y="85"/>
                    </a:lnTo>
                    <a:lnTo>
                      <a:pt x="154" y="79"/>
                    </a:lnTo>
                    <a:lnTo>
                      <a:pt x="155" y="74"/>
                    </a:lnTo>
                    <a:lnTo>
                      <a:pt x="155" y="73"/>
                    </a:lnTo>
                    <a:lnTo>
                      <a:pt x="158" y="73"/>
                    </a:lnTo>
                    <a:lnTo>
                      <a:pt x="165" y="74"/>
                    </a:lnTo>
                    <a:lnTo>
                      <a:pt x="168" y="74"/>
                    </a:lnTo>
                    <a:lnTo>
                      <a:pt x="175" y="77"/>
                    </a:lnTo>
                    <a:lnTo>
                      <a:pt x="185" y="80"/>
                    </a:lnTo>
                    <a:lnTo>
                      <a:pt x="187" y="8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49" name="Freeform 3593">
                <a:extLst>
                  <a:ext uri="{FF2B5EF4-FFF2-40B4-BE49-F238E27FC236}">
                    <a16:creationId xmlns:a16="http://schemas.microsoft.com/office/drawing/2014/main" id="{6B5EE7E3-A5F1-6297-0D37-5EE9FF480E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9" y="867"/>
                <a:ext cx="68" cy="38"/>
              </a:xfrm>
              <a:custGeom>
                <a:avLst/>
                <a:gdLst>
                  <a:gd name="T0" fmla="*/ 10 w 272"/>
                  <a:gd name="T1" fmla="*/ 11 h 152"/>
                  <a:gd name="T2" fmla="*/ 29 w 272"/>
                  <a:gd name="T3" fmla="*/ 10 h 152"/>
                  <a:gd name="T4" fmla="*/ 44 w 272"/>
                  <a:gd name="T5" fmla="*/ 0 h 152"/>
                  <a:gd name="T6" fmla="*/ 51 w 272"/>
                  <a:gd name="T7" fmla="*/ 2 h 152"/>
                  <a:gd name="T8" fmla="*/ 50 w 272"/>
                  <a:gd name="T9" fmla="*/ 16 h 152"/>
                  <a:gd name="T10" fmla="*/ 42 w 272"/>
                  <a:gd name="T11" fmla="*/ 55 h 152"/>
                  <a:gd name="T12" fmla="*/ 50 w 272"/>
                  <a:gd name="T13" fmla="*/ 55 h 152"/>
                  <a:gd name="T14" fmla="*/ 64 w 272"/>
                  <a:gd name="T15" fmla="*/ 42 h 152"/>
                  <a:gd name="T16" fmla="*/ 70 w 272"/>
                  <a:gd name="T17" fmla="*/ 43 h 152"/>
                  <a:gd name="T18" fmla="*/ 86 w 272"/>
                  <a:gd name="T19" fmla="*/ 24 h 152"/>
                  <a:gd name="T20" fmla="*/ 89 w 272"/>
                  <a:gd name="T21" fmla="*/ 23 h 152"/>
                  <a:gd name="T22" fmla="*/ 117 w 272"/>
                  <a:gd name="T23" fmla="*/ 14 h 152"/>
                  <a:gd name="T24" fmla="*/ 121 w 272"/>
                  <a:gd name="T25" fmla="*/ 28 h 152"/>
                  <a:gd name="T26" fmla="*/ 127 w 272"/>
                  <a:gd name="T27" fmla="*/ 49 h 152"/>
                  <a:gd name="T28" fmla="*/ 126 w 272"/>
                  <a:gd name="T29" fmla="*/ 52 h 152"/>
                  <a:gd name="T30" fmla="*/ 153 w 272"/>
                  <a:gd name="T31" fmla="*/ 34 h 152"/>
                  <a:gd name="T32" fmla="*/ 155 w 272"/>
                  <a:gd name="T33" fmla="*/ 34 h 152"/>
                  <a:gd name="T34" fmla="*/ 170 w 272"/>
                  <a:gd name="T35" fmla="*/ 43 h 152"/>
                  <a:gd name="T36" fmla="*/ 169 w 272"/>
                  <a:gd name="T37" fmla="*/ 50 h 152"/>
                  <a:gd name="T38" fmla="*/ 166 w 272"/>
                  <a:gd name="T39" fmla="*/ 55 h 152"/>
                  <a:gd name="T40" fmla="*/ 163 w 272"/>
                  <a:gd name="T41" fmla="*/ 59 h 152"/>
                  <a:gd name="T42" fmla="*/ 171 w 272"/>
                  <a:gd name="T43" fmla="*/ 66 h 152"/>
                  <a:gd name="T44" fmla="*/ 183 w 272"/>
                  <a:gd name="T45" fmla="*/ 80 h 152"/>
                  <a:gd name="T46" fmla="*/ 184 w 272"/>
                  <a:gd name="T47" fmla="*/ 88 h 152"/>
                  <a:gd name="T48" fmla="*/ 186 w 272"/>
                  <a:gd name="T49" fmla="*/ 97 h 152"/>
                  <a:gd name="T50" fmla="*/ 191 w 272"/>
                  <a:gd name="T51" fmla="*/ 99 h 152"/>
                  <a:gd name="T52" fmla="*/ 194 w 272"/>
                  <a:gd name="T53" fmla="*/ 98 h 152"/>
                  <a:gd name="T54" fmla="*/ 193 w 272"/>
                  <a:gd name="T55" fmla="*/ 84 h 152"/>
                  <a:gd name="T56" fmla="*/ 201 w 272"/>
                  <a:gd name="T57" fmla="*/ 76 h 152"/>
                  <a:gd name="T58" fmla="*/ 198 w 272"/>
                  <a:gd name="T59" fmla="*/ 63 h 152"/>
                  <a:gd name="T60" fmla="*/ 197 w 272"/>
                  <a:gd name="T61" fmla="*/ 57 h 152"/>
                  <a:gd name="T62" fmla="*/ 200 w 272"/>
                  <a:gd name="T63" fmla="*/ 59 h 152"/>
                  <a:gd name="T64" fmla="*/ 212 w 272"/>
                  <a:gd name="T65" fmla="*/ 57 h 152"/>
                  <a:gd name="T66" fmla="*/ 233 w 272"/>
                  <a:gd name="T67" fmla="*/ 64 h 152"/>
                  <a:gd name="T68" fmla="*/ 254 w 272"/>
                  <a:gd name="T69" fmla="*/ 67 h 152"/>
                  <a:gd name="T70" fmla="*/ 253 w 272"/>
                  <a:gd name="T71" fmla="*/ 77 h 152"/>
                  <a:gd name="T72" fmla="*/ 257 w 272"/>
                  <a:gd name="T73" fmla="*/ 103 h 152"/>
                  <a:gd name="T74" fmla="*/ 255 w 272"/>
                  <a:gd name="T75" fmla="*/ 109 h 152"/>
                  <a:gd name="T76" fmla="*/ 250 w 272"/>
                  <a:gd name="T77" fmla="*/ 129 h 152"/>
                  <a:gd name="T78" fmla="*/ 267 w 272"/>
                  <a:gd name="T79" fmla="*/ 145 h 152"/>
                  <a:gd name="T80" fmla="*/ 271 w 272"/>
                  <a:gd name="T81" fmla="*/ 147 h 152"/>
                  <a:gd name="T82" fmla="*/ 272 w 272"/>
                  <a:gd name="T83" fmla="*/ 152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72" h="152">
                    <a:moveTo>
                      <a:pt x="0" y="14"/>
                    </a:moveTo>
                    <a:lnTo>
                      <a:pt x="10" y="11"/>
                    </a:lnTo>
                    <a:lnTo>
                      <a:pt x="22" y="10"/>
                    </a:lnTo>
                    <a:lnTo>
                      <a:pt x="29" y="10"/>
                    </a:lnTo>
                    <a:lnTo>
                      <a:pt x="32" y="9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51" y="2"/>
                    </a:lnTo>
                    <a:lnTo>
                      <a:pt x="51" y="13"/>
                    </a:lnTo>
                    <a:lnTo>
                      <a:pt x="50" y="16"/>
                    </a:lnTo>
                    <a:lnTo>
                      <a:pt x="49" y="16"/>
                    </a:lnTo>
                    <a:lnTo>
                      <a:pt x="42" y="55"/>
                    </a:lnTo>
                    <a:lnTo>
                      <a:pt x="44" y="57"/>
                    </a:lnTo>
                    <a:lnTo>
                      <a:pt x="50" y="55"/>
                    </a:lnTo>
                    <a:lnTo>
                      <a:pt x="63" y="42"/>
                    </a:lnTo>
                    <a:lnTo>
                      <a:pt x="64" y="42"/>
                    </a:lnTo>
                    <a:lnTo>
                      <a:pt x="68" y="43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86" y="24"/>
                    </a:lnTo>
                    <a:lnTo>
                      <a:pt x="88" y="24"/>
                    </a:lnTo>
                    <a:lnTo>
                      <a:pt x="89" y="23"/>
                    </a:lnTo>
                    <a:lnTo>
                      <a:pt x="102" y="20"/>
                    </a:lnTo>
                    <a:lnTo>
                      <a:pt x="117" y="14"/>
                    </a:lnTo>
                    <a:lnTo>
                      <a:pt x="118" y="14"/>
                    </a:lnTo>
                    <a:lnTo>
                      <a:pt x="121" y="28"/>
                    </a:lnTo>
                    <a:lnTo>
                      <a:pt x="128" y="49"/>
                    </a:lnTo>
                    <a:lnTo>
                      <a:pt x="127" y="49"/>
                    </a:lnTo>
                    <a:lnTo>
                      <a:pt x="124" y="52"/>
                    </a:lnTo>
                    <a:lnTo>
                      <a:pt x="126" y="52"/>
                    </a:lnTo>
                    <a:lnTo>
                      <a:pt x="131" y="49"/>
                    </a:lnTo>
                    <a:lnTo>
                      <a:pt x="153" y="34"/>
                    </a:lnTo>
                    <a:lnTo>
                      <a:pt x="153" y="32"/>
                    </a:lnTo>
                    <a:lnTo>
                      <a:pt x="155" y="34"/>
                    </a:lnTo>
                    <a:lnTo>
                      <a:pt x="169" y="43"/>
                    </a:lnTo>
                    <a:lnTo>
                      <a:pt x="170" y="43"/>
                    </a:lnTo>
                    <a:lnTo>
                      <a:pt x="170" y="45"/>
                    </a:lnTo>
                    <a:lnTo>
                      <a:pt x="169" y="50"/>
                    </a:lnTo>
                    <a:lnTo>
                      <a:pt x="167" y="53"/>
                    </a:lnTo>
                    <a:lnTo>
                      <a:pt x="166" y="55"/>
                    </a:lnTo>
                    <a:lnTo>
                      <a:pt x="166" y="56"/>
                    </a:lnTo>
                    <a:lnTo>
                      <a:pt x="163" y="59"/>
                    </a:lnTo>
                    <a:lnTo>
                      <a:pt x="163" y="60"/>
                    </a:lnTo>
                    <a:lnTo>
                      <a:pt x="171" y="66"/>
                    </a:lnTo>
                    <a:lnTo>
                      <a:pt x="181" y="77"/>
                    </a:lnTo>
                    <a:lnTo>
                      <a:pt x="183" y="80"/>
                    </a:lnTo>
                    <a:lnTo>
                      <a:pt x="184" y="84"/>
                    </a:lnTo>
                    <a:lnTo>
                      <a:pt x="184" y="88"/>
                    </a:lnTo>
                    <a:lnTo>
                      <a:pt x="186" y="91"/>
                    </a:lnTo>
                    <a:lnTo>
                      <a:pt x="186" y="97"/>
                    </a:lnTo>
                    <a:lnTo>
                      <a:pt x="190" y="97"/>
                    </a:lnTo>
                    <a:lnTo>
                      <a:pt x="191" y="99"/>
                    </a:lnTo>
                    <a:lnTo>
                      <a:pt x="194" y="102"/>
                    </a:lnTo>
                    <a:lnTo>
                      <a:pt x="194" y="98"/>
                    </a:lnTo>
                    <a:lnTo>
                      <a:pt x="193" y="92"/>
                    </a:lnTo>
                    <a:lnTo>
                      <a:pt x="193" y="84"/>
                    </a:lnTo>
                    <a:lnTo>
                      <a:pt x="200" y="81"/>
                    </a:lnTo>
                    <a:lnTo>
                      <a:pt x="201" y="76"/>
                    </a:lnTo>
                    <a:lnTo>
                      <a:pt x="200" y="67"/>
                    </a:lnTo>
                    <a:lnTo>
                      <a:pt x="198" y="63"/>
                    </a:lnTo>
                    <a:lnTo>
                      <a:pt x="197" y="63"/>
                    </a:lnTo>
                    <a:lnTo>
                      <a:pt x="197" y="57"/>
                    </a:lnTo>
                    <a:lnTo>
                      <a:pt x="198" y="57"/>
                    </a:lnTo>
                    <a:lnTo>
                      <a:pt x="200" y="59"/>
                    </a:lnTo>
                    <a:lnTo>
                      <a:pt x="209" y="57"/>
                    </a:lnTo>
                    <a:lnTo>
                      <a:pt x="212" y="57"/>
                    </a:lnTo>
                    <a:lnTo>
                      <a:pt x="220" y="59"/>
                    </a:lnTo>
                    <a:lnTo>
                      <a:pt x="233" y="64"/>
                    </a:lnTo>
                    <a:lnTo>
                      <a:pt x="250" y="67"/>
                    </a:lnTo>
                    <a:lnTo>
                      <a:pt x="254" y="67"/>
                    </a:lnTo>
                    <a:lnTo>
                      <a:pt x="258" y="77"/>
                    </a:lnTo>
                    <a:lnTo>
                      <a:pt x="253" y="77"/>
                    </a:lnTo>
                    <a:lnTo>
                      <a:pt x="253" y="88"/>
                    </a:lnTo>
                    <a:lnTo>
                      <a:pt x="257" y="103"/>
                    </a:lnTo>
                    <a:lnTo>
                      <a:pt x="257" y="105"/>
                    </a:lnTo>
                    <a:lnTo>
                      <a:pt x="255" y="109"/>
                    </a:lnTo>
                    <a:lnTo>
                      <a:pt x="254" y="109"/>
                    </a:lnTo>
                    <a:lnTo>
                      <a:pt x="250" y="129"/>
                    </a:lnTo>
                    <a:lnTo>
                      <a:pt x="255" y="131"/>
                    </a:lnTo>
                    <a:lnTo>
                      <a:pt x="267" y="145"/>
                    </a:lnTo>
                    <a:lnTo>
                      <a:pt x="268" y="145"/>
                    </a:lnTo>
                    <a:lnTo>
                      <a:pt x="271" y="147"/>
                    </a:lnTo>
                    <a:lnTo>
                      <a:pt x="272" y="150"/>
                    </a:lnTo>
                    <a:lnTo>
                      <a:pt x="272" y="15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50" name="Line 3594">
                <a:extLst>
                  <a:ext uri="{FF2B5EF4-FFF2-40B4-BE49-F238E27FC236}">
                    <a16:creationId xmlns:a16="http://schemas.microsoft.com/office/drawing/2014/main" id="{A1DA6F66-BE61-A588-8240-47B8FBD0710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8" y="871"/>
                <a:ext cx="0" cy="1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51" name="Line 3595">
                <a:extLst>
                  <a:ext uri="{FF2B5EF4-FFF2-40B4-BE49-F238E27FC236}">
                    <a16:creationId xmlns:a16="http://schemas.microsoft.com/office/drawing/2014/main" id="{C15C0DCC-78C8-365A-0742-D97268CABCC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8" y="871"/>
                <a:ext cx="1" cy="0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52" name="Freeform 3596">
                <a:extLst>
                  <a:ext uri="{FF2B5EF4-FFF2-40B4-BE49-F238E27FC236}">
                    <a16:creationId xmlns:a16="http://schemas.microsoft.com/office/drawing/2014/main" id="{181CF2CE-FCE8-B616-644F-768BE6F32D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6" y="872"/>
                <a:ext cx="2" cy="3"/>
              </a:xfrm>
              <a:custGeom>
                <a:avLst/>
                <a:gdLst>
                  <a:gd name="T0" fmla="*/ 1 w 7"/>
                  <a:gd name="T1" fmla="*/ 11 h 11"/>
                  <a:gd name="T2" fmla="*/ 0 w 7"/>
                  <a:gd name="T3" fmla="*/ 8 h 11"/>
                  <a:gd name="T4" fmla="*/ 7 w 7"/>
                  <a:gd name="T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" h="11">
                    <a:moveTo>
                      <a:pt x="1" y="11"/>
                    </a:moveTo>
                    <a:lnTo>
                      <a:pt x="0" y="8"/>
                    </a:lnTo>
                    <a:lnTo>
                      <a:pt x="7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53" name="Line 3597">
                <a:extLst>
                  <a:ext uri="{FF2B5EF4-FFF2-40B4-BE49-F238E27FC236}">
                    <a16:creationId xmlns:a16="http://schemas.microsoft.com/office/drawing/2014/main" id="{558EE343-30DF-DF68-CD49-42BA234CEF0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8" y="87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54" name="Freeform 3598">
                <a:extLst>
                  <a:ext uri="{FF2B5EF4-FFF2-40B4-BE49-F238E27FC236}">
                    <a16:creationId xmlns:a16="http://schemas.microsoft.com/office/drawing/2014/main" id="{1FEC46C0-96FD-9094-1457-A59157CC52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3" y="875"/>
                <a:ext cx="12" cy="49"/>
              </a:xfrm>
              <a:custGeom>
                <a:avLst/>
                <a:gdLst>
                  <a:gd name="T0" fmla="*/ 11 w 45"/>
                  <a:gd name="T1" fmla="*/ 0 h 197"/>
                  <a:gd name="T2" fmla="*/ 13 w 45"/>
                  <a:gd name="T3" fmla="*/ 1 h 197"/>
                  <a:gd name="T4" fmla="*/ 21 w 45"/>
                  <a:gd name="T5" fmla="*/ 7 h 197"/>
                  <a:gd name="T6" fmla="*/ 28 w 45"/>
                  <a:gd name="T7" fmla="*/ 15 h 197"/>
                  <a:gd name="T8" fmla="*/ 30 w 45"/>
                  <a:gd name="T9" fmla="*/ 15 h 197"/>
                  <a:gd name="T10" fmla="*/ 34 w 45"/>
                  <a:gd name="T11" fmla="*/ 19 h 197"/>
                  <a:gd name="T12" fmla="*/ 45 w 45"/>
                  <a:gd name="T13" fmla="*/ 32 h 197"/>
                  <a:gd name="T14" fmla="*/ 45 w 45"/>
                  <a:gd name="T15" fmla="*/ 33 h 197"/>
                  <a:gd name="T16" fmla="*/ 43 w 45"/>
                  <a:gd name="T17" fmla="*/ 35 h 197"/>
                  <a:gd name="T18" fmla="*/ 43 w 45"/>
                  <a:gd name="T19" fmla="*/ 36 h 197"/>
                  <a:gd name="T20" fmla="*/ 42 w 45"/>
                  <a:gd name="T21" fmla="*/ 38 h 197"/>
                  <a:gd name="T22" fmla="*/ 42 w 45"/>
                  <a:gd name="T23" fmla="*/ 39 h 197"/>
                  <a:gd name="T24" fmla="*/ 30 w 45"/>
                  <a:gd name="T25" fmla="*/ 50 h 197"/>
                  <a:gd name="T26" fmla="*/ 30 w 45"/>
                  <a:gd name="T27" fmla="*/ 53 h 197"/>
                  <a:gd name="T28" fmla="*/ 28 w 45"/>
                  <a:gd name="T29" fmla="*/ 54 h 197"/>
                  <a:gd name="T30" fmla="*/ 26 w 45"/>
                  <a:gd name="T31" fmla="*/ 54 h 197"/>
                  <a:gd name="T32" fmla="*/ 26 w 45"/>
                  <a:gd name="T33" fmla="*/ 56 h 197"/>
                  <a:gd name="T34" fmla="*/ 24 w 45"/>
                  <a:gd name="T35" fmla="*/ 64 h 197"/>
                  <a:gd name="T36" fmla="*/ 21 w 45"/>
                  <a:gd name="T37" fmla="*/ 66 h 197"/>
                  <a:gd name="T38" fmla="*/ 20 w 45"/>
                  <a:gd name="T39" fmla="*/ 67 h 197"/>
                  <a:gd name="T40" fmla="*/ 3 w 45"/>
                  <a:gd name="T41" fmla="*/ 79 h 197"/>
                  <a:gd name="T42" fmla="*/ 0 w 45"/>
                  <a:gd name="T43" fmla="*/ 81 h 197"/>
                  <a:gd name="T44" fmla="*/ 0 w 45"/>
                  <a:gd name="T45" fmla="*/ 82 h 197"/>
                  <a:gd name="T46" fmla="*/ 2 w 45"/>
                  <a:gd name="T47" fmla="*/ 91 h 197"/>
                  <a:gd name="T48" fmla="*/ 2 w 45"/>
                  <a:gd name="T49" fmla="*/ 93 h 197"/>
                  <a:gd name="T50" fmla="*/ 4 w 45"/>
                  <a:gd name="T51" fmla="*/ 93 h 197"/>
                  <a:gd name="T52" fmla="*/ 14 w 45"/>
                  <a:gd name="T53" fmla="*/ 96 h 197"/>
                  <a:gd name="T54" fmla="*/ 16 w 45"/>
                  <a:gd name="T55" fmla="*/ 99 h 197"/>
                  <a:gd name="T56" fmla="*/ 16 w 45"/>
                  <a:gd name="T57" fmla="*/ 103 h 197"/>
                  <a:gd name="T58" fmla="*/ 13 w 45"/>
                  <a:gd name="T59" fmla="*/ 107 h 197"/>
                  <a:gd name="T60" fmla="*/ 13 w 45"/>
                  <a:gd name="T61" fmla="*/ 110 h 197"/>
                  <a:gd name="T62" fmla="*/ 11 w 45"/>
                  <a:gd name="T63" fmla="*/ 113 h 197"/>
                  <a:gd name="T64" fmla="*/ 11 w 45"/>
                  <a:gd name="T65" fmla="*/ 114 h 197"/>
                  <a:gd name="T66" fmla="*/ 17 w 45"/>
                  <a:gd name="T67" fmla="*/ 116 h 197"/>
                  <a:gd name="T68" fmla="*/ 20 w 45"/>
                  <a:gd name="T69" fmla="*/ 119 h 197"/>
                  <a:gd name="T70" fmla="*/ 21 w 45"/>
                  <a:gd name="T71" fmla="*/ 119 h 197"/>
                  <a:gd name="T72" fmla="*/ 26 w 45"/>
                  <a:gd name="T73" fmla="*/ 123 h 197"/>
                  <a:gd name="T74" fmla="*/ 38 w 45"/>
                  <a:gd name="T75" fmla="*/ 139 h 197"/>
                  <a:gd name="T76" fmla="*/ 39 w 45"/>
                  <a:gd name="T77" fmla="*/ 141 h 197"/>
                  <a:gd name="T78" fmla="*/ 39 w 45"/>
                  <a:gd name="T79" fmla="*/ 142 h 197"/>
                  <a:gd name="T80" fmla="*/ 43 w 45"/>
                  <a:gd name="T81" fmla="*/ 145 h 197"/>
                  <a:gd name="T82" fmla="*/ 41 w 45"/>
                  <a:gd name="T83" fmla="*/ 149 h 197"/>
                  <a:gd name="T84" fmla="*/ 39 w 45"/>
                  <a:gd name="T85" fmla="*/ 153 h 197"/>
                  <a:gd name="T86" fmla="*/ 39 w 45"/>
                  <a:gd name="T87" fmla="*/ 156 h 197"/>
                  <a:gd name="T88" fmla="*/ 33 w 45"/>
                  <a:gd name="T89" fmla="*/ 156 h 197"/>
                  <a:gd name="T90" fmla="*/ 17 w 45"/>
                  <a:gd name="T91" fmla="*/ 163 h 197"/>
                  <a:gd name="T92" fmla="*/ 16 w 45"/>
                  <a:gd name="T93" fmla="*/ 166 h 197"/>
                  <a:gd name="T94" fmla="*/ 10 w 45"/>
                  <a:gd name="T95" fmla="*/ 172 h 197"/>
                  <a:gd name="T96" fmla="*/ 10 w 45"/>
                  <a:gd name="T97" fmla="*/ 184 h 197"/>
                  <a:gd name="T98" fmla="*/ 9 w 45"/>
                  <a:gd name="T99" fmla="*/ 190 h 197"/>
                  <a:gd name="T100" fmla="*/ 9 w 45"/>
                  <a:gd name="T101" fmla="*/ 194 h 197"/>
                  <a:gd name="T102" fmla="*/ 11 w 45"/>
                  <a:gd name="T103" fmla="*/ 197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45" h="197">
                    <a:moveTo>
                      <a:pt x="11" y="0"/>
                    </a:moveTo>
                    <a:lnTo>
                      <a:pt x="13" y="1"/>
                    </a:lnTo>
                    <a:lnTo>
                      <a:pt x="21" y="7"/>
                    </a:lnTo>
                    <a:lnTo>
                      <a:pt x="28" y="15"/>
                    </a:lnTo>
                    <a:lnTo>
                      <a:pt x="30" y="15"/>
                    </a:lnTo>
                    <a:lnTo>
                      <a:pt x="34" y="19"/>
                    </a:lnTo>
                    <a:lnTo>
                      <a:pt x="45" y="32"/>
                    </a:lnTo>
                    <a:lnTo>
                      <a:pt x="45" y="33"/>
                    </a:lnTo>
                    <a:lnTo>
                      <a:pt x="43" y="35"/>
                    </a:lnTo>
                    <a:lnTo>
                      <a:pt x="43" y="36"/>
                    </a:lnTo>
                    <a:lnTo>
                      <a:pt x="42" y="38"/>
                    </a:lnTo>
                    <a:lnTo>
                      <a:pt x="42" y="39"/>
                    </a:lnTo>
                    <a:lnTo>
                      <a:pt x="30" y="50"/>
                    </a:lnTo>
                    <a:lnTo>
                      <a:pt x="30" y="53"/>
                    </a:lnTo>
                    <a:lnTo>
                      <a:pt x="28" y="54"/>
                    </a:lnTo>
                    <a:lnTo>
                      <a:pt x="26" y="54"/>
                    </a:lnTo>
                    <a:lnTo>
                      <a:pt x="26" y="56"/>
                    </a:lnTo>
                    <a:lnTo>
                      <a:pt x="24" y="64"/>
                    </a:lnTo>
                    <a:lnTo>
                      <a:pt x="21" y="66"/>
                    </a:lnTo>
                    <a:lnTo>
                      <a:pt x="20" y="67"/>
                    </a:lnTo>
                    <a:lnTo>
                      <a:pt x="3" y="79"/>
                    </a:lnTo>
                    <a:lnTo>
                      <a:pt x="0" y="81"/>
                    </a:lnTo>
                    <a:lnTo>
                      <a:pt x="0" y="82"/>
                    </a:lnTo>
                    <a:lnTo>
                      <a:pt x="2" y="91"/>
                    </a:lnTo>
                    <a:lnTo>
                      <a:pt x="2" y="93"/>
                    </a:lnTo>
                    <a:lnTo>
                      <a:pt x="4" y="93"/>
                    </a:lnTo>
                    <a:lnTo>
                      <a:pt x="14" y="96"/>
                    </a:lnTo>
                    <a:lnTo>
                      <a:pt x="16" y="99"/>
                    </a:lnTo>
                    <a:lnTo>
                      <a:pt x="16" y="103"/>
                    </a:lnTo>
                    <a:lnTo>
                      <a:pt x="13" y="107"/>
                    </a:lnTo>
                    <a:lnTo>
                      <a:pt x="13" y="110"/>
                    </a:lnTo>
                    <a:lnTo>
                      <a:pt x="11" y="113"/>
                    </a:lnTo>
                    <a:lnTo>
                      <a:pt x="11" y="114"/>
                    </a:lnTo>
                    <a:lnTo>
                      <a:pt x="17" y="116"/>
                    </a:lnTo>
                    <a:lnTo>
                      <a:pt x="20" y="119"/>
                    </a:lnTo>
                    <a:lnTo>
                      <a:pt x="21" y="119"/>
                    </a:lnTo>
                    <a:lnTo>
                      <a:pt x="26" y="123"/>
                    </a:lnTo>
                    <a:lnTo>
                      <a:pt x="38" y="139"/>
                    </a:lnTo>
                    <a:lnTo>
                      <a:pt x="39" y="141"/>
                    </a:lnTo>
                    <a:lnTo>
                      <a:pt x="39" y="142"/>
                    </a:lnTo>
                    <a:lnTo>
                      <a:pt x="43" y="145"/>
                    </a:lnTo>
                    <a:lnTo>
                      <a:pt x="41" y="149"/>
                    </a:lnTo>
                    <a:lnTo>
                      <a:pt x="39" y="153"/>
                    </a:lnTo>
                    <a:lnTo>
                      <a:pt x="39" y="156"/>
                    </a:lnTo>
                    <a:lnTo>
                      <a:pt x="33" y="156"/>
                    </a:lnTo>
                    <a:lnTo>
                      <a:pt x="17" y="163"/>
                    </a:lnTo>
                    <a:lnTo>
                      <a:pt x="16" y="166"/>
                    </a:lnTo>
                    <a:lnTo>
                      <a:pt x="10" y="172"/>
                    </a:lnTo>
                    <a:lnTo>
                      <a:pt x="10" y="184"/>
                    </a:lnTo>
                    <a:lnTo>
                      <a:pt x="9" y="190"/>
                    </a:lnTo>
                    <a:lnTo>
                      <a:pt x="9" y="194"/>
                    </a:lnTo>
                    <a:lnTo>
                      <a:pt x="11" y="19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55" name="Freeform 3599">
                <a:extLst>
                  <a:ext uri="{FF2B5EF4-FFF2-40B4-BE49-F238E27FC236}">
                    <a16:creationId xmlns:a16="http://schemas.microsoft.com/office/drawing/2014/main" id="{42EF0826-FB3D-3D0D-28C3-E2F4EFB059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9" y="776"/>
                <a:ext cx="34" cy="79"/>
              </a:xfrm>
              <a:custGeom>
                <a:avLst/>
                <a:gdLst>
                  <a:gd name="T0" fmla="*/ 49 w 136"/>
                  <a:gd name="T1" fmla="*/ 3 h 316"/>
                  <a:gd name="T2" fmla="*/ 50 w 136"/>
                  <a:gd name="T3" fmla="*/ 12 h 316"/>
                  <a:gd name="T4" fmla="*/ 47 w 136"/>
                  <a:gd name="T5" fmla="*/ 22 h 316"/>
                  <a:gd name="T6" fmla="*/ 42 w 136"/>
                  <a:gd name="T7" fmla="*/ 29 h 316"/>
                  <a:gd name="T8" fmla="*/ 33 w 136"/>
                  <a:gd name="T9" fmla="*/ 31 h 316"/>
                  <a:gd name="T10" fmla="*/ 42 w 136"/>
                  <a:gd name="T11" fmla="*/ 33 h 316"/>
                  <a:gd name="T12" fmla="*/ 52 w 136"/>
                  <a:gd name="T13" fmla="*/ 52 h 316"/>
                  <a:gd name="T14" fmla="*/ 78 w 136"/>
                  <a:gd name="T15" fmla="*/ 51 h 316"/>
                  <a:gd name="T16" fmla="*/ 102 w 136"/>
                  <a:gd name="T17" fmla="*/ 55 h 316"/>
                  <a:gd name="T18" fmla="*/ 114 w 136"/>
                  <a:gd name="T19" fmla="*/ 54 h 316"/>
                  <a:gd name="T20" fmla="*/ 119 w 136"/>
                  <a:gd name="T21" fmla="*/ 73 h 316"/>
                  <a:gd name="T22" fmla="*/ 114 w 136"/>
                  <a:gd name="T23" fmla="*/ 84 h 316"/>
                  <a:gd name="T24" fmla="*/ 105 w 136"/>
                  <a:gd name="T25" fmla="*/ 86 h 316"/>
                  <a:gd name="T26" fmla="*/ 89 w 136"/>
                  <a:gd name="T27" fmla="*/ 86 h 316"/>
                  <a:gd name="T28" fmla="*/ 82 w 136"/>
                  <a:gd name="T29" fmla="*/ 90 h 316"/>
                  <a:gd name="T30" fmla="*/ 75 w 136"/>
                  <a:gd name="T31" fmla="*/ 104 h 316"/>
                  <a:gd name="T32" fmla="*/ 81 w 136"/>
                  <a:gd name="T33" fmla="*/ 108 h 316"/>
                  <a:gd name="T34" fmla="*/ 76 w 136"/>
                  <a:gd name="T35" fmla="*/ 114 h 316"/>
                  <a:gd name="T36" fmla="*/ 72 w 136"/>
                  <a:gd name="T37" fmla="*/ 112 h 316"/>
                  <a:gd name="T38" fmla="*/ 53 w 136"/>
                  <a:gd name="T39" fmla="*/ 136 h 316"/>
                  <a:gd name="T40" fmla="*/ 52 w 136"/>
                  <a:gd name="T41" fmla="*/ 140 h 316"/>
                  <a:gd name="T42" fmla="*/ 36 w 136"/>
                  <a:gd name="T43" fmla="*/ 139 h 316"/>
                  <a:gd name="T44" fmla="*/ 26 w 136"/>
                  <a:gd name="T45" fmla="*/ 140 h 316"/>
                  <a:gd name="T46" fmla="*/ 28 w 136"/>
                  <a:gd name="T47" fmla="*/ 153 h 316"/>
                  <a:gd name="T48" fmla="*/ 30 w 136"/>
                  <a:gd name="T49" fmla="*/ 170 h 316"/>
                  <a:gd name="T50" fmla="*/ 28 w 136"/>
                  <a:gd name="T51" fmla="*/ 168 h 316"/>
                  <a:gd name="T52" fmla="*/ 15 w 136"/>
                  <a:gd name="T53" fmla="*/ 167 h 316"/>
                  <a:gd name="T54" fmla="*/ 4 w 136"/>
                  <a:gd name="T55" fmla="*/ 182 h 316"/>
                  <a:gd name="T56" fmla="*/ 4 w 136"/>
                  <a:gd name="T57" fmla="*/ 194 h 316"/>
                  <a:gd name="T58" fmla="*/ 19 w 136"/>
                  <a:gd name="T59" fmla="*/ 214 h 316"/>
                  <a:gd name="T60" fmla="*/ 22 w 136"/>
                  <a:gd name="T61" fmla="*/ 220 h 316"/>
                  <a:gd name="T62" fmla="*/ 23 w 136"/>
                  <a:gd name="T63" fmla="*/ 221 h 316"/>
                  <a:gd name="T64" fmla="*/ 26 w 136"/>
                  <a:gd name="T65" fmla="*/ 220 h 316"/>
                  <a:gd name="T66" fmla="*/ 30 w 136"/>
                  <a:gd name="T67" fmla="*/ 218 h 316"/>
                  <a:gd name="T68" fmla="*/ 35 w 136"/>
                  <a:gd name="T69" fmla="*/ 224 h 316"/>
                  <a:gd name="T70" fmla="*/ 59 w 136"/>
                  <a:gd name="T71" fmla="*/ 218 h 316"/>
                  <a:gd name="T72" fmla="*/ 72 w 136"/>
                  <a:gd name="T73" fmla="*/ 217 h 316"/>
                  <a:gd name="T74" fmla="*/ 74 w 136"/>
                  <a:gd name="T75" fmla="*/ 220 h 316"/>
                  <a:gd name="T76" fmla="*/ 69 w 136"/>
                  <a:gd name="T77" fmla="*/ 223 h 316"/>
                  <a:gd name="T78" fmla="*/ 82 w 136"/>
                  <a:gd name="T79" fmla="*/ 232 h 316"/>
                  <a:gd name="T80" fmla="*/ 81 w 136"/>
                  <a:gd name="T81" fmla="*/ 240 h 316"/>
                  <a:gd name="T82" fmla="*/ 86 w 136"/>
                  <a:gd name="T83" fmla="*/ 249 h 316"/>
                  <a:gd name="T84" fmla="*/ 107 w 136"/>
                  <a:gd name="T85" fmla="*/ 254 h 316"/>
                  <a:gd name="T86" fmla="*/ 107 w 136"/>
                  <a:gd name="T87" fmla="*/ 256 h 316"/>
                  <a:gd name="T88" fmla="*/ 112 w 136"/>
                  <a:gd name="T89" fmla="*/ 258 h 316"/>
                  <a:gd name="T90" fmla="*/ 113 w 136"/>
                  <a:gd name="T91" fmla="*/ 265 h 316"/>
                  <a:gd name="T92" fmla="*/ 127 w 136"/>
                  <a:gd name="T93" fmla="*/ 267 h 316"/>
                  <a:gd name="T94" fmla="*/ 135 w 136"/>
                  <a:gd name="T95" fmla="*/ 270 h 316"/>
                  <a:gd name="T96" fmla="*/ 136 w 136"/>
                  <a:gd name="T97" fmla="*/ 288 h 316"/>
                  <a:gd name="T98" fmla="*/ 121 w 136"/>
                  <a:gd name="T99" fmla="*/ 315 h 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36" h="316">
                    <a:moveTo>
                      <a:pt x="49" y="0"/>
                    </a:moveTo>
                    <a:lnTo>
                      <a:pt x="49" y="3"/>
                    </a:lnTo>
                    <a:lnTo>
                      <a:pt x="50" y="6"/>
                    </a:lnTo>
                    <a:lnTo>
                      <a:pt x="50" y="12"/>
                    </a:lnTo>
                    <a:lnTo>
                      <a:pt x="49" y="15"/>
                    </a:lnTo>
                    <a:lnTo>
                      <a:pt x="47" y="22"/>
                    </a:lnTo>
                    <a:lnTo>
                      <a:pt x="46" y="24"/>
                    </a:lnTo>
                    <a:lnTo>
                      <a:pt x="42" y="29"/>
                    </a:lnTo>
                    <a:lnTo>
                      <a:pt x="33" y="29"/>
                    </a:lnTo>
                    <a:lnTo>
                      <a:pt x="33" y="31"/>
                    </a:lnTo>
                    <a:lnTo>
                      <a:pt x="39" y="33"/>
                    </a:lnTo>
                    <a:lnTo>
                      <a:pt x="42" y="33"/>
                    </a:lnTo>
                    <a:lnTo>
                      <a:pt x="47" y="45"/>
                    </a:lnTo>
                    <a:lnTo>
                      <a:pt x="52" y="52"/>
                    </a:lnTo>
                    <a:lnTo>
                      <a:pt x="76" y="52"/>
                    </a:lnTo>
                    <a:lnTo>
                      <a:pt x="78" y="51"/>
                    </a:lnTo>
                    <a:lnTo>
                      <a:pt x="92" y="58"/>
                    </a:lnTo>
                    <a:lnTo>
                      <a:pt x="102" y="55"/>
                    </a:lnTo>
                    <a:lnTo>
                      <a:pt x="113" y="54"/>
                    </a:lnTo>
                    <a:lnTo>
                      <a:pt x="114" y="54"/>
                    </a:lnTo>
                    <a:lnTo>
                      <a:pt x="119" y="68"/>
                    </a:lnTo>
                    <a:lnTo>
                      <a:pt x="119" y="73"/>
                    </a:lnTo>
                    <a:lnTo>
                      <a:pt x="116" y="84"/>
                    </a:lnTo>
                    <a:lnTo>
                      <a:pt x="114" y="84"/>
                    </a:lnTo>
                    <a:lnTo>
                      <a:pt x="112" y="86"/>
                    </a:lnTo>
                    <a:lnTo>
                      <a:pt x="105" y="86"/>
                    </a:lnTo>
                    <a:lnTo>
                      <a:pt x="96" y="83"/>
                    </a:lnTo>
                    <a:lnTo>
                      <a:pt x="89" y="86"/>
                    </a:lnTo>
                    <a:lnTo>
                      <a:pt x="86" y="89"/>
                    </a:lnTo>
                    <a:lnTo>
                      <a:pt x="82" y="90"/>
                    </a:lnTo>
                    <a:lnTo>
                      <a:pt x="79" y="93"/>
                    </a:lnTo>
                    <a:lnTo>
                      <a:pt x="75" y="104"/>
                    </a:lnTo>
                    <a:lnTo>
                      <a:pt x="78" y="107"/>
                    </a:lnTo>
                    <a:lnTo>
                      <a:pt x="81" y="108"/>
                    </a:lnTo>
                    <a:lnTo>
                      <a:pt x="78" y="115"/>
                    </a:lnTo>
                    <a:lnTo>
                      <a:pt x="76" y="114"/>
                    </a:lnTo>
                    <a:lnTo>
                      <a:pt x="74" y="112"/>
                    </a:lnTo>
                    <a:lnTo>
                      <a:pt x="72" y="112"/>
                    </a:lnTo>
                    <a:lnTo>
                      <a:pt x="56" y="132"/>
                    </a:lnTo>
                    <a:lnTo>
                      <a:pt x="53" y="136"/>
                    </a:lnTo>
                    <a:lnTo>
                      <a:pt x="53" y="139"/>
                    </a:lnTo>
                    <a:lnTo>
                      <a:pt x="52" y="140"/>
                    </a:lnTo>
                    <a:lnTo>
                      <a:pt x="40" y="139"/>
                    </a:lnTo>
                    <a:lnTo>
                      <a:pt x="36" y="139"/>
                    </a:lnTo>
                    <a:lnTo>
                      <a:pt x="29" y="140"/>
                    </a:lnTo>
                    <a:lnTo>
                      <a:pt x="26" y="140"/>
                    </a:lnTo>
                    <a:lnTo>
                      <a:pt x="28" y="143"/>
                    </a:lnTo>
                    <a:lnTo>
                      <a:pt x="28" y="153"/>
                    </a:lnTo>
                    <a:lnTo>
                      <a:pt x="30" y="167"/>
                    </a:lnTo>
                    <a:lnTo>
                      <a:pt x="30" y="170"/>
                    </a:lnTo>
                    <a:lnTo>
                      <a:pt x="28" y="170"/>
                    </a:lnTo>
                    <a:lnTo>
                      <a:pt x="28" y="168"/>
                    </a:lnTo>
                    <a:lnTo>
                      <a:pt x="22" y="167"/>
                    </a:lnTo>
                    <a:lnTo>
                      <a:pt x="15" y="167"/>
                    </a:lnTo>
                    <a:lnTo>
                      <a:pt x="11" y="171"/>
                    </a:lnTo>
                    <a:lnTo>
                      <a:pt x="4" y="182"/>
                    </a:lnTo>
                    <a:lnTo>
                      <a:pt x="0" y="189"/>
                    </a:lnTo>
                    <a:lnTo>
                      <a:pt x="4" y="194"/>
                    </a:lnTo>
                    <a:lnTo>
                      <a:pt x="12" y="203"/>
                    </a:lnTo>
                    <a:lnTo>
                      <a:pt x="19" y="214"/>
                    </a:lnTo>
                    <a:lnTo>
                      <a:pt x="21" y="218"/>
                    </a:lnTo>
                    <a:lnTo>
                      <a:pt x="22" y="220"/>
                    </a:lnTo>
                    <a:lnTo>
                      <a:pt x="22" y="221"/>
                    </a:lnTo>
                    <a:lnTo>
                      <a:pt x="23" y="221"/>
                    </a:lnTo>
                    <a:lnTo>
                      <a:pt x="25" y="223"/>
                    </a:lnTo>
                    <a:lnTo>
                      <a:pt x="26" y="220"/>
                    </a:lnTo>
                    <a:lnTo>
                      <a:pt x="26" y="218"/>
                    </a:lnTo>
                    <a:lnTo>
                      <a:pt x="30" y="218"/>
                    </a:lnTo>
                    <a:lnTo>
                      <a:pt x="33" y="221"/>
                    </a:lnTo>
                    <a:lnTo>
                      <a:pt x="35" y="224"/>
                    </a:lnTo>
                    <a:lnTo>
                      <a:pt x="36" y="224"/>
                    </a:lnTo>
                    <a:lnTo>
                      <a:pt x="59" y="218"/>
                    </a:lnTo>
                    <a:lnTo>
                      <a:pt x="64" y="216"/>
                    </a:lnTo>
                    <a:lnTo>
                      <a:pt x="72" y="217"/>
                    </a:lnTo>
                    <a:lnTo>
                      <a:pt x="74" y="218"/>
                    </a:lnTo>
                    <a:lnTo>
                      <a:pt x="74" y="220"/>
                    </a:lnTo>
                    <a:lnTo>
                      <a:pt x="71" y="221"/>
                    </a:lnTo>
                    <a:lnTo>
                      <a:pt x="69" y="223"/>
                    </a:lnTo>
                    <a:lnTo>
                      <a:pt x="72" y="223"/>
                    </a:lnTo>
                    <a:lnTo>
                      <a:pt x="82" y="232"/>
                    </a:lnTo>
                    <a:lnTo>
                      <a:pt x="81" y="232"/>
                    </a:lnTo>
                    <a:lnTo>
                      <a:pt x="81" y="240"/>
                    </a:lnTo>
                    <a:lnTo>
                      <a:pt x="82" y="245"/>
                    </a:lnTo>
                    <a:lnTo>
                      <a:pt x="86" y="249"/>
                    </a:lnTo>
                    <a:lnTo>
                      <a:pt x="92" y="252"/>
                    </a:lnTo>
                    <a:lnTo>
                      <a:pt x="107" y="254"/>
                    </a:lnTo>
                    <a:lnTo>
                      <a:pt x="109" y="254"/>
                    </a:lnTo>
                    <a:lnTo>
                      <a:pt x="107" y="256"/>
                    </a:lnTo>
                    <a:lnTo>
                      <a:pt x="110" y="258"/>
                    </a:lnTo>
                    <a:lnTo>
                      <a:pt x="112" y="258"/>
                    </a:lnTo>
                    <a:lnTo>
                      <a:pt x="112" y="263"/>
                    </a:lnTo>
                    <a:lnTo>
                      <a:pt x="113" y="265"/>
                    </a:lnTo>
                    <a:lnTo>
                      <a:pt x="120" y="265"/>
                    </a:lnTo>
                    <a:lnTo>
                      <a:pt x="127" y="267"/>
                    </a:lnTo>
                    <a:lnTo>
                      <a:pt x="128" y="269"/>
                    </a:lnTo>
                    <a:lnTo>
                      <a:pt x="135" y="270"/>
                    </a:lnTo>
                    <a:lnTo>
                      <a:pt x="136" y="273"/>
                    </a:lnTo>
                    <a:lnTo>
                      <a:pt x="136" y="288"/>
                    </a:lnTo>
                    <a:lnTo>
                      <a:pt x="131" y="300"/>
                    </a:lnTo>
                    <a:lnTo>
                      <a:pt x="121" y="315"/>
                    </a:lnTo>
                    <a:lnTo>
                      <a:pt x="121" y="31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56" name="Freeform 3600">
                <a:extLst>
                  <a:ext uri="{FF2B5EF4-FFF2-40B4-BE49-F238E27FC236}">
                    <a16:creationId xmlns:a16="http://schemas.microsoft.com/office/drawing/2014/main" id="{BC33921E-E673-8A5E-874E-C7FF750BA7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0" y="853"/>
                <a:ext cx="50" cy="39"/>
              </a:xfrm>
              <a:custGeom>
                <a:avLst/>
                <a:gdLst>
                  <a:gd name="T0" fmla="*/ 197 w 199"/>
                  <a:gd name="T1" fmla="*/ 10 h 156"/>
                  <a:gd name="T2" fmla="*/ 190 w 199"/>
                  <a:gd name="T3" fmla="*/ 17 h 156"/>
                  <a:gd name="T4" fmla="*/ 185 w 199"/>
                  <a:gd name="T5" fmla="*/ 10 h 156"/>
                  <a:gd name="T6" fmla="*/ 184 w 199"/>
                  <a:gd name="T7" fmla="*/ 4 h 156"/>
                  <a:gd name="T8" fmla="*/ 176 w 199"/>
                  <a:gd name="T9" fmla="*/ 0 h 156"/>
                  <a:gd name="T10" fmla="*/ 174 w 199"/>
                  <a:gd name="T11" fmla="*/ 3 h 156"/>
                  <a:gd name="T12" fmla="*/ 154 w 199"/>
                  <a:gd name="T13" fmla="*/ 24 h 156"/>
                  <a:gd name="T14" fmla="*/ 150 w 199"/>
                  <a:gd name="T15" fmla="*/ 28 h 156"/>
                  <a:gd name="T16" fmla="*/ 152 w 199"/>
                  <a:gd name="T17" fmla="*/ 32 h 156"/>
                  <a:gd name="T18" fmla="*/ 153 w 199"/>
                  <a:gd name="T19" fmla="*/ 45 h 156"/>
                  <a:gd name="T20" fmla="*/ 139 w 199"/>
                  <a:gd name="T21" fmla="*/ 59 h 156"/>
                  <a:gd name="T22" fmla="*/ 134 w 199"/>
                  <a:gd name="T23" fmla="*/ 63 h 156"/>
                  <a:gd name="T24" fmla="*/ 123 w 199"/>
                  <a:gd name="T25" fmla="*/ 93 h 156"/>
                  <a:gd name="T26" fmla="*/ 117 w 199"/>
                  <a:gd name="T27" fmla="*/ 102 h 156"/>
                  <a:gd name="T28" fmla="*/ 100 w 199"/>
                  <a:gd name="T29" fmla="*/ 106 h 156"/>
                  <a:gd name="T30" fmla="*/ 87 w 199"/>
                  <a:gd name="T31" fmla="*/ 121 h 156"/>
                  <a:gd name="T32" fmla="*/ 85 w 199"/>
                  <a:gd name="T33" fmla="*/ 124 h 156"/>
                  <a:gd name="T34" fmla="*/ 82 w 199"/>
                  <a:gd name="T35" fmla="*/ 120 h 156"/>
                  <a:gd name="T36" fmla="*/ 80 w 199"/>
                  <a:gd name="T37" fmla="*/ 117 h 156"/>
                  <a:gd name="T38" fmla="*/ 67 w 199"/>
                  <a:gd name="T39" fmla="*/ 121 h 156"/>
                  <a:gd name="T40" fmla="*/ 63 w 199"/>
                  <a:gd name="T41" fmla="*/ 142 h 156"/>
                  <a:gd name="T42" fmla="*/ 63 w 199"/>
                  <a:gd name="T43" fmla="*/ 155 h 156"/>
                  <a:gd name="T44" fmla="*/ 58 w 199"/>
                  <a:gd name="T45" fmla="*/ 155 h 156"/>
                  <a:gd name="T46" fmla="*/ 54 w 199"/>
                  <a:gd name="T47" fmla="*/ 152 h 156"/>
                  <a:gd name="T48" fmla="*/ 44 w 199"/>
                  <a:gd name="T49" fmla="*/ 148 h 156"/>
                  <a:gd name="T50" fmla="*/ 41 w 199"/>
                  <a:gd name="T51" fmla="*/ 135 h 156"/>
                  <a:gd name="T52" fmla="*/ 33 w 199"/>
                  <a:gd name="T53" fmla="*/ 127 h 156"/>
                  <a:gd name="T54" fmla="*/ 30 w 199"/>
                  <a:gd name="T55" fmla="*/ 131 h 156"/>
                  <a:gd name="T56" fmla="*/ 23 w 199"/>
                  <a:gd name="T57" fmla="*/ 130 h 156"/>
                  <a:gd name="T58" fmla="*/ 15 w 199"/>
                  <a:gd name="T59" fmla="*/ 123 h 156"/>
                  <a:gd name="T60" fmla="*/ 4 w 199"/>
                  <a:gd name="T61" fmla="*/ 131 h 156"/>
                  <a:gd name="T62" fmla="*/ 3 w 199"/>
                  <a:gd name="T63" fmla="*/ 135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99" h="156">
                    <a:moveTo>
                      <a:pt x="199" y="8"/>
                    </a:moveTo>
                    <a:lnTo>
                      <a:pt x="197" y="10"/>
                    </a:lnTo>
                    <a:lnTo>
                      <a:pt x="191" y="17"/>
                    </a:lnTo>
                    <a:lnTo>
                      <a:pt x="190" y="17"/>
                    </a:lnTo>
                    <a:lnTo>
                      <a:pt x="187" y="13"/>
                    </a:lnTo>
                    <a:lnTo>
                      <a:pt x="185" y="10"/>
                    </a:lnTo>
                    <a:lnTo>
                      <a:pt x="185" y="7"/>
                    </a:lnTo>
                    <a:lnTo>
                      <a:pt x="184" y="4"/>
                    </a:lnTo>
                    <a:lnTo>
                      <a:pt x="181" y="1"/>
                    </a:lnTo>
                    <a:lnTo>
                      <a:pt x="176" y="0"/>
                    </a:lnTo>
                    <a:lnTo>
                      <a:pt x="174" y="0"/>
                    </a:lnTo>
                    <a:lnTo>
                      <a:pt x="174" y="3"/>
                    </a:lnTo>
                    <a:lnTo>
                      <a:pt x="156" y="21"/>
                    </a:lnTo>
                    <a:lnTo>
                      <a:pt x="154" y="24"/>
                    </a:lnTo>
                    <a:lnTo>
                      <a:pt x="152" y="26"/>
                    </a:lnTo>
                    <a:lnTo>
                      <a:pt x="150" y="28"/>
                    </a:lnTo>
                    <a:lnTo>
                      <a:pt x="150" y="30"/>
                    </a:lnTo>
                    <a:lnTo>
                      <a:pt x="152" y="32"/>
                    </a:lnTo>
                    <a:lnTo>
                      <a:pt x="153" y="37"/>
                    </a:lnTo>
                    <a:lnTo>
                      <a:pt x="153" y="45"/>
                    </a:lnTo>
                    <a:lnTo>
                      <a:pt x="145" y="59"/>
                    </a:lnTo>
                    <a:lnTo>
                      <a:pt x="139" y="59"/>
                    </a:lnTo>
                    <a:lnTo>
                      <a:pt x="134" y="61"/>
                    </a:lnTo>
                    <a:lnTo>
                      <a:pt x="134" y="63"/>
                    </a:lnTo>
                    <a:lnTo>
                      <a:pt x="131" y="61"/>
                    </a:lnTo>
                    <a:lnTo>
                      <a:pt x="123" y="93"/>
                    </a:lnTo>
                    <a:lnTo>
                      <a:pt x="120" y="99"/>
                    </a:lnTo>
                    <a:lnTo>
                      <a:pt x="117" y="102"/>
                    </a:lnTo>
                    <a:lnTo>
                      <a:pt x="108" y="106"/>
                    </a:lnTo>
                    <a:lnTo>
                      <a:pt x="100" y="106"/>
                    </a:lnTo>
                    <a:lnTo>
                      <a:pt x="100" y="107"/>
                    </a:lnTo>
                    <a:lnTo>
                      <a:pt x="87" y="121"/>
                    </a:lnTo>
                    <a:lnTo>
                      <a:pt x="85" y="123"/>
                    </a:lnTo>
                    <a:lnTo>
                      <a:pt x="85" y="124"/>
                    </a:lnTo>
                    <a:lnTo>
                      <a:pt x="83" y="121"/>
                    </a:lnTo>
                    <a:lnTo>
                      <a:pt x="82" y="120"/>
                    </a:lnTo>
                    <a:lnTo>
                      <a:pt x="82" y="119"/>
                    </a:lnTo>
                    <a:lnTo>
                      <a:pt x="80" y="117"/>
                    </a:lnTo>
                    <a:lnTo>
                      <a:pt x="75" y="117"/>
                    </a:lnTo>
                    <a:lnTo>
                      <a:pt x="67" y="121"/>
                    </a:lnTo>
                    <a:lnTo>
                      <a:pt x="65" y="124"/>
                    </a:lnTo>
                    <a:lnTo>
                      <a:pt x="63" y="142"/>
                    </a:lnTo>
                    <a:lnTo>
                      <a:pt x="61" y="147"/>
                    </a:lnTo>
                    <a:lnTo>
                      <a:pt x="63" y="155"/>
                    </a:lnTo>
                    <a:lnTo>
                      <a:pt x="60" y="156"/>
                    </a:lnTo>
                    <a:lnTo>
                      <a:pt x="58" y="155"/>
                    </a:lnTo>
                    <a:lnTo>
                      <a:pt x="58" y="154"/>
                    </a:lnTo>
                    <a:lnTo>
                      <a:pt x="54" y="152"/>
                    </a:lnTo>
                    <a:lnTo>
                      <a:pt x="46" y="152"/>
                    </a:lnTo>
                    <a:lnTo>
                      <a:pt x="44" y="148"/>
                    </a:lnTo>
                    <a:lnTo>
                      <a:pt x="41" y="142"/>
                    </a:lnTo>
                    <a:lnTo>
                      <a:pt x="41" y="135"/>
                    </a:lnTo>
                    <a:lnTo>
                      <a:pt x="39" y="127"/>
                    </a:lnTo>
                    <a:lnTo>
                      <a:pt x="33" y="127"/>
                    </a:lnTo>
                    <a:lnTo>
                      <a:pt x="30" y="128"/>
                    </a:lnTo>
                    <a:lnTo>
                      <a:pt x="30" y="131"/>
                    </a:lnTo>
                    <a:lnTo>
                      <a:pt x="26" y="131"/>
                    </a:lnTo>
                    <a:lnTo>
                      <a:pt x="23" y="130"/>
                    </a:lnTo>
                    <a:lnTo>
                      <a:pt x="16" y="123"/>
                    </a:lnTo>
                    <a:lnTo>
                      <a:pt x="15" y="123"/>
                    </a:lnTo>
                    <a:lnTo>
                      <a:pt x="5" y="128"/>
                    </a:lnTo>
                    <a:lnTo>
                      <a:pt x="4" y="131"/>
                    </a:lnTo>
                    <a:lnTo>
                      <a:pt x="3" y="133"/>
                    </a:lnTo>
                    <a:lnTo>
                      <a:pt x="3" y="135"/>
                    </a:lnTo>
                    <a:lnTo>
                      <a:pt x="0" y="13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57" name="Freeform 3601">
                <a:extLst>
                  <a:ext uri="{FF2B5EF4-FFF2-40B4-BE49-F238E27FC236}">
                    <a16:creationId xmlns:a16="http://schemas.microsoft.com/office/drawing/2014/main" id="{6A7D5434-5A29-E7A2-8336-A74305638A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3" y="915"/>
                <a:ext cx="24" cy="7"/>
              </a:xfrm>
              <a:custGeom>
                <a:avLst/>
                <a:gdLst>
                  <a:gd name="T0" fmla="*/ 97 w 97"/>
                  <a:gd name="T1" fmla="*/ 0 h 27"/>
                  <a:gd name="T2" fmla="*/ 96 w 97"/>
                  <a:gd name="T3" fmla="*/ 0 h 27"/>
                  <a:gd name="T4" fmla="*/ 95 w 97"/>
                  <a:gd name="T5" fmla="*/ 1 h 27"/>
                  <a:gd name="T6" fmla="*/ 93 w 97"/>
                  <a:gd name="T7" fmla="*/ 4 h 27"/>
                  <a:gd name="T8" fmla="*/ 93 w 97"/>
                  <a:gd name="T9" fmla="*/ 11 h 27"/>
                  <a:gd name="T10" fmla="*/ 92 w 97"/>
                  <a:gd name="T11" fmla="*/ 14 h 27"/>
                  <a:gd name="T12" fmla="*/ 90 w 97"/>
                  <a:gd name="T13" fmla="*/ 15 h 27"/>
                  <a:gd name="T14" fmla="*/ 88 w 97"/>
                  <a:gd name="T15" fmla="*/ 17 h 27"/>
                  <a:gd name="T16" fmla="*/ 83 w 97"/>
                  <a:gd name="T17" fmla="*/ 17 h 27"/>
                  <a:gd name="T18" fmla="*/ 78 w 97"/>
                  <a:gd name="T19" fmla="*/ 15 h 27"/>
                  <a:gd name="T20" fmla="*/ 75 w 97"/>
                  <a:gd name="T21" fmla="*/ 15 h 27"/>
                  <a:gd name="T22" fmla="*/ 75 w 97"/>
                  <a:gd name="T23" fmla="*/ 14 h 27"/>
                  <a:gd name="T24" fmla="*/ 67 w 97"/>
                  <a:gd name="T25" fmla="*/ 7 h 27"/>
                  <a:gd name="T26" fmla="*/ 61 w 97"/>
                  <a:gd name="T27" fmla="*/ 7 h 27"/>
                  <a:gd name="T28" fmla="*/ 60 w 97"/>
                  <a:gd name="T29" fmla="*/ 8 h 27"/>
                  <a:gd name="T30" fmla="*/ 47 w 97"/>
                  <a:gd name="T31" fmla="*/ 14 h 27"/>
                  <a:gd name="T32" fmla="*/ 46 w 97"/>
                  <a:gd name="T33" fmla="*/ 15 h 27"/>
                  <a:gd name="T34" fmla="*/ 45 w 97"/>
                  <a:gd name="T35" fmla="*/ 14 h 27"/>
                  <a:gd name="T36" fmla="*/ 43 w 97"/>
                  <a:gd name="T37" fmla="*/ 15 h 27"/>
                  <a:gd name="T38" fmla="*/ 36 w 97"/>
                  <a:gd name="T39" fmla="*/ 15 h 27"/>
                  <a:gd name="T40" fmla="*/ 26 w 97"/>
                  <a:gd name="T41" fmla="*/ 14 h 27"/>
                  <a:gd name="T42" fmla="*/ 23 w 97"/>
                  <a:gd name="T43" fmla="*/ 11 h 27"/>
                  <a:gd name="T44" fmla="*/ 21 w 97"/>
                  <a:gd name="T45" fmla="*/ 10 h 27"/>
                  <a:gd name="T46" fmla="*/ 21 w 97"/>
                  <a:gd name="T47" fmla="*/ 15 h 27"/>
                  <a:gd name="T48" fmla="*/ 19 w 97"/>
                  <a:gd name="T49" fmla="*/ 18 h 27"/>
                  <a:gd name="T50" fmla="*/ 16 w 97"/>
                  <a:gd name="T51" fmla="*/ 21 h 27"/>
                  <a:gd name="T52" fmla="*/ 15 w 97"/>
                  <a:gd name="T53" fmla="*/ 24 h 27"/>
                  <a:gd name="T54" fmla="*/ 12 w 97"/>
                  <a:gd name="T55" fmla="*/ 27 h 27"/>
                  <a:gd name="T56" fmla="*/ 9 w 97"/>
                  <a:gd name="T57" fmla="*/ 27 h 27"/>
                  <a:gd name="T58" fmla="*/ 5 w 97"/>
                  <a:gd name="T59" fmla="*/ 25 h 27"/>
                  <a:gd name="T60" fmla="*/ 0 w 97"/>
                  <a:gd name="T61" fmla="*/ 25 h 27"/>
                  <a:gd name="T62" fmla="*/ 0 w 97"/>
                  <a:gd name="T63" fmla="*/ 24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7" h="27">
                    <a:moveTo>
                      <a:pt x="97" y="0"/>
                    </a:moveTo>
                    <a:lnTo>
                      <a:pt x="96" y="0"/>
                    </a:lnTo>
                    <a:lnTo>
                      <a:pt x="95" y="1"/>
                    </a:lnTo>
                    <a:lnTo>
                      <a:pt x="93" y="4"/>
                    </a:lnTo>
                    <a:lnTo>
                      <a:pt x="93" y="11"/>
                    </a:lnTo>
                    <a:lnTo>
                      <a:pt x="92" y="14"/>
                    </a:lnTo>
                    <a:lnTo>
                      <a:pt x="90" y="15"/>
                    </a:lnTo>
                    <a:lnTo>
                      <a:pt x="88" y="17"/>
                    </a:lnTo>
                    <a:lnTo>
                      <a:pt x="83" y="17"/>
                    </a:lnTo>
                    <a:lnTo>
                      <a:pt x="78" y="15"/>
                    </a:lnTo>
                    <a:lnTo>
                      <a:pt x="75" y="15"/>
                    </a:lnTo>
                    <a:lnTo>
                      <a:pt x="75" y="14"/>
                    </a:lnTo>
                    <a:lnTo>
                      <a:pt x="67" y="7"/>
                    </a:lnTo>
                    <a:lnTo>
                      <a:pt x="61" y="7"/>
                    </a:lnTo>
                    <a:lnTo>
                      <a:pt x="60" y="8"/>
                    </a:lnTo>
                    <a:lnTo>
                      <a:pt x="47" y="14"/>
                    </a:lnTo>
                    <a:lnTo>
                      <a:pt x="46" y="15"/>
                    </a:lnTo>
                    <a:lnTo>
                      <a:pt x="45" y="14"/>
                    </a:lnTo>
                    <a:lnTo>
                      <a:pt x="43" y="15"/>
                    </a:lnTo>
                    <a:lnTo>
                      <a:pt x="36" y="15"/>
                    </a:lnTo>
                    <a:lnTo>
                      <a:pt x="26" y="14"/>
                    </a:lnTo>
                    <a:lnTo>
                      <a:pt x="23" y="11"/>
                    </a:lnTo>
                    <a:lnTo>
                      <a:pt x="21" y="10"/>
                    </a:lnTo>
                    <a:lnTo>
                      <a:pt x="21" y="15"/>
                    </a:lnTo>
                    <a:lnTo>
                      <a:pt x="19" y="18"/>
                    </a:lnTo>
                    <a:lnTo>
                      <a:pt x="16" y="21"/>
                    </a:lnTo>
                    <a:lnTo>
                      <a:pt x="15" y="24"/>
                    </a:lnTo>
                    <a:lnTo>
                      <a:pt x="12" y="27"/>
                    </a:lnTo>
                    <a:lnTo>
                      <a:pt x="9" y="27"/>
                    </a:lnTo>
                    <a:lnTo>
                      <a:pt x="5" y="25"/>
                    </a:lnTo>
                    <a:lnTo>
                      <a:pt x="0" y="25"/>
                    </a:lnTo>
                    <a:lnTo>
                      <a:pt x="0" y="2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58" name="Freeform 3602">
                <a:extLst>
                  <a:ext uri="{FF2B5EF4-FFF2-40B4-BE49-F238E27FC236}">
                    <a16:creationId xmlns:a16="http://schemas.microsoft.com/office/drawing/2014/main" id="{62023C1F-D9A4-01E5-3A08-61769087A6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7" y="915"/>
                <a:ext cx="69" cy="50"/>
              </a:xfrm>
              <a:custGeom>
                <a:avLst/>
                <a:gdLst>
                  <a:gd name="T0" fmla="*/ 278 w 278"/>
                  <a:gd name="T1" fmla="*/ 188 h 198"/>
                  <a:gd name="T2" fmla="*/ 270 w 278"/>
                  <a:gd name="T3" fmla="*/ 185 h 198"/>
                  <a:gd name="T4" fmla="*/ 265 w 278"/>
                  <a:gd name="T5" fmla="*/ 184 h 198"/>
                  <a:gd name="T6" fmla="*/ 256 w 278"/>
                  <a:gd name="T7" fmla="*/ 185 h 198"/>
                  <a:gd name="T8" fmla="*/ 251 w 278"/>
                  <a:gd name="T9" fmla="*/ 190 h 198"/>
                  <a:gd name="T10" fmla="*/ 250 w 278"/>
                  <a:gd name="T11" fmla="*/ 192 h 198"/>
                  <a:gd name="T12" fmla="*/ 240 w 278"/>
                  <a:gd name="T13" fmla="*/ 194 h 198"/>
                  <a:gd name="T14" fmla="*/ 229 w 278"/>
                  <a:gd name="T15" fmla="*/ 198 h 198"/>
                  <a:gd name="T16" fmla="*/ 215 w 278"/>
                  <a:gd name="T17" fmla="*/ 197 h 198"/>
                  <a:gd name="T18" fmla="*/ 211 w 278"/>
                  <a:gd name="T19" fmla="*/ 194 h 198"/>
                  <a:gd name="T20" fmla="*/ 212 w 278"/>
                  <a:gd name="T21" fmla="*/ 188 h 198"/>
                  <a:gd name="T22" fmla="*/ 207 w 278"/>
                  <a:gd name="T23" fmla="*/ 181 h 198"/>
                  <a:gd name="T24" fmla="*/ 211 w 278"/>
                  <a:gd name="T25" fmla="*/ 163 h 198"/>
                  <a:gd name="T26" fmla="*/ 197 w 278"/>
                  <a:gd name="T27" fmla="*/ 141 h 198"/>
                  <a:gd name="T28" fmla="*/ 191 w 278"/>
                  <a:gd name="T29" fmla="*/ 142 h 198"/>
                  <a:gd name="T30" fmla="*/ 184 w 278"/>
                  <a:gd name="T31" fmla="*/ 147 h 198"/>
                  <a:gd name="T32" fmla="*/ 183 w 278"/>
                  <a:gd name="T33" fmla="*/ 148 h 198"/>
                  <a:gd name="T34" fmla="*/ 169 w 278"/>
                  <a:gd name="T35" fmla="*/ 172 h 198"/>
                  <a:gd name="T36" fmla="*/ 156 w 278"/>
                  <a:gd name="T37" fmla="*/ 181 h 198"/>
                  <a:gd name="T38" fmla="*/ 153 w 278"/>
                  <a:gd name="T39" fmla="*/ 183 h 198"/>
                  <a:gd name="T40" fmla="*/ 151 w 278"/>
                  <a:gd name="T41" fmla="*/ 181 h 198"/>
                  <a:gd name="T42" fmla="*/ 131 w 278"/>
                  <a:gd name="T43" fmla="*/ 178 h 198"/>
                  <a:gd name="T44" fmla="*/ 133 w 278"/>
                  <a:gd name="T45" fmla="*/ 166 h 198"/>
                  <a:gd name="T46" fmla="*/ 137 w 278"/>
                  <a:gd name="T47" fmla="*/ 159 h 198"/>
                  <a:gd name="T48" fmla="*/ 141 w 278"/>
                  <a:gd name="T49" fmla="*/ 149 h 198"/>
                  <a:gd name="T50" fmla="*/ 137 w 278"/>
                  <a:gd name="T51" fmla="*/ 142 h 198"/>
                  <a:gd name="T52" fmla="*/ 127 w 278"/>
                  <a:gd name="T53" fmla="*/ 141 h 198"/>
                  <a:gd name="T54" fmla="*/ 123 w 278"/>
                  <a:gd name="T55" fmla="*/ 138 h 198"/>
                  <a:gd name="T56" fmla="*/ 122 w 278"/>
                  <a:gd name="T57" fmla="*/ 135 h 198"/>
                  <a:gd name="T58" fmla="*/ 119 w 278"/>
                  <a:gd name="T59" fmla="*/ 134 h 198"/>
                  <a:gd name="T60" fmla="*/ 115 w 278"/>
                  <a:gd name="T61" fmla="*/ 135 h 198"/>
                  <a:gd name="T62" fmla="*/ 109 w 278"/>
                  <a:gd name="T63" fmla="*/ 139 h 198"/>
                  <a:gd name="T64" fmla="*/ 99 w 278"/>
                  <a:gd name="T65" fmla="*/ 155 h 198"/>
                  <a:gd name="T66" fmla="*/ 96 w 278"/>
                  <a:gd name="T67" fmla="*/ 155 h 198"/>
                  <a:gd name="T68" fmla="*/ 92 w 278"/>
                  <a:gd name="T69" fmla="*/ 147 h 198"/>
                  <a:gd name="T70" fmla="*/ 84 w 278"/>
                  <a:gd name="T71" fmla="*/ 141 h 198"/>
                  <a:gd name="T72" fmla="*/ 71 w 278"/>
                  <a:gd name="T73" fmla="*/ 134 h 198"/>
                  <a:gd name="T74" fmla="*/ 60 w 278"/>
                  <a:gd name="T75" fmla="*/ 124 h 198"/>
                  <a:gd name="T76" fmla="*/ 66 w 278"/>
                  <a:gd name="T77" fmla="*/ 120 h 198"/>
                  <a:gd name="T78" fmla="*/ 64 w 278"/>
                  <a:gd name="T79" fmla="*/ 116 h 198"/>
                  <a:gd name="T80" fmla="*/ 59 w 278"/>
                  <a:gd name="T81" fmla="*/ 111 h 198"/>
                  <a:gd name="T82" fmla="*/ 52 w 278"/>
                  <a:gd name="T83" fmla="*/ 110 h 198"/>
                  <a:gd name="T84" fmla="*/ 42 w 278"/>
                  <a:gd name="T85" fmla="*/ 106 h 198"/>
                  <a:gd name="T86" fmla="*/ 14 w 278"/>
                  <a:gd name="T87" fmla="*/ 106 h 198"/>
                  <a:gd name="T88" fmla="*/ 10 w 278"/>
                  <a:gd name="T89" fmla="*/ 105 h 198"/>
                  <a:gd name="T90" fmla="*/ 9 w 278"/>
                  <a:gd name="T91" fmla="*/ 102 h 198"/>
                  <a:gd name="T92" fmla="*/ 4 w 278"/>
                  <a:gd name="T93" fmla="*/ 89 h 198"/>
                  <a:gd name="T94" fmla="*/ 2 w 278"/>
                  <a:gd name="T95" fmla="*/ 81 h 198"/>
                  <a:gd name="T96" fmla="*/ 0 w 278"/>
                  <a:gd name="T97" fmla="*/ 79 h 198"/>
                  <a:gd name="T98" fmla="*/ 7 w 278"/>
                  <a:gd name="T99" fmla="*/ 78 h 198"/>
                  <a:gd name="T100" fmla="*/ 10 w 278"/>
                  <a:gd name="T101" fmla="*/ 77 h 198"/>
                  <a:gd name="T102" fmla="*/ 12 w 278"/>
                  <a:gd name="T103" fmla="*/ 74 h 198"/>
                  <a:gd name="T104" fmla="*/ 21 w 278"/>
                  <a:gd name="T105" fmla="*/ 50 h 198"/>
                  <a:gd name="T106" fmla="*/ 22 w 278"/>
                  <a:gd name="T107" fmla="*/ 47 h 198"/>
                  <a:gd name="T108" fmla="*/ 26 w 278"/>
                  <a:gd name="T109" fmla="*/ 44 h 198"/>
                  <a:gd name="T110" fmla="*/ 32 w 278"/>
                  <a:gd name="T111" fmla="*/ 41 h 198"/>
                  <a:gd name="T112" fmla="*/ 42 w 278"/>
                  <a:gd name="T113" fmla="*/ 38 h 198"/>
                  <a:gd name="T114" fmla="*/ 38 w 278"/>
                  <a:gd name="T115" fmla="*/ 27 h 198"/>
                  <a:gd name="T116" fmla="*/ 33 w 278"/>
                  <a:gd name="T117" fmla="*/ 17 h 198"/>
                  <a:gd name="T118" fmla="*/ 38 w 278"/>
                  <a:gd name="T119" fmla="*/ 7 h 198"/>
                  <a:gd name="T120" fmla="*/ 40 w 278"/>
                  <a:gd name="T121" fmla="*/ 0 h 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78" h="198">
                    <a:moveTo>
                      <a:pt x="278" y="187"/>
                    </a:moveTo>
                    <a:lnTo>
                      <a:pt x="278" y="188"/>
                    </a:lnTo>
                    <a:lnTo>
                      <a:pt x="272" y="187"/>
                    </a:lnTo>
                    <a:lnTo>
                      <a:pt x="270" y="185"/>
                    </a:lnTo>
                    <a:lnTo>
                      <a:pt x="267" y="185"/>
                    </a:lnTo>
                    <a:lnTo>
                      <a:pt x="265" y="184"/>
                    </a:lnTo>
                    <a:lnTo>
                      <a:pt x="257" y="184"/>
                    </a:lnTo>
                    <a:lnTo>
                      <a:pt x="256" y="185"/>
                    </a:lnTo>
                    <a:lnTo>
                      <a:pt x="253" y="187"/>
                    </a:lnTo>
                    <a:lnTo>
                      <a:pt x="251" y="190"/>
                    </a:lnTo>
                    <a:lnTo>
                      <a:pt x="250" y="191"/>
                    </a:lnTo>
                    <a:lnTo>
                      <a:pt x="250" y="192"/>
                    </a:lnTo>
                    <a:lnTo>
                      <a:pt x="249" y="194"/>
                    </a:lnTo>
                    <a:lnTo>
                      <a:pt x="240" y="194"/>
                    </a:lnTo>
                    <a:lnTo>
                      <a:pt x="235" y="197"/>
                    </a:lnTo>
                    <a:lnTo>
                      <a:pt x="229" y="198"/>
                    </a:lnTo>
                    <a:lnTo>
                      <a:pt x="221" y="198"/>
                    </a:lnTo>
                    <a:lnTo>
                      <a:pt x="215" y="197"/>
                    </a:lnTo>
                    <a:lnTo>
                      <a:pt x="212" y="194"/>
                    </a:lnTo>
                    <a:lnTo>
                      <a:pt x="211" y="194"/>
                    </a:lnTo>
                    <a:lnTo>
                      <a:pt x="211" y="191"/>
                    </a:lnTo>
                    <a:lnTo>
                      <a:pt x="212" y="188"/>
                    </a:lnTo>
                    <a:lnTo>
                      <a:pt x="212" y="185"/>
                    </a:lnTo>
                    <a:lnTo>
                      <a:pt x="207" y="181"/>
                    </a:lnTo>
                    <a:lnTo>
                      <a:pt x="207" y="173"/>
                    </a:lnTo>
                    <a:lnTo>
                      <a:pt x="211" y="163"/>
                    </a:lnTo>
                    <a:lnTo>
                      <a:pt x="203" y="147"/>
                    </a:lnTo>
                    <a:lnTo>
                      <a:pt x="197" y="141"/>
                    </a:lnTo>
                    <a:lnTo>
                      <a:pt x="194" y="139"/>
                    </a:lnTo>
                    <a:lnTo>
                      <a:pt x="191" y="142"/>
                    </a:lnTo>
                    <a:lnTo>
                      <a:pt x="186" y="147"/>
                    </a:lnTo>
                    <a:lnTo>
                      <a:pt x="184" y="147"/>
                    </a:lnTo>
                    <a:lnTo>
                      <a:pt x="184" y="148"/>
                    </a:lnTo>
                    <a:lnTo>
                      <a:pt x="183" y="148"/>
                    </a:lnTo>
                    <a:lnTo>
                      <a:pt x="179" y="159"/>
                    </a:lnTo>
                    <a:lnTo>
                      <a:pt x="169" y="172"/>
                    </a:lnTo>
                    <a:lnTo>
                      <a:pt x="159" y="180"/>
                    </a:lnTo>
                    <a:lnTo>
                      <a:pt x="156" y="181"/>
                    </a:lnTo>
                    <a:lnTo>
                      <a:pt x="155" y="183"/>
                    </a:lnTo>
                    <a:lnTo>
                      <a:pt x="153" y="183"/>
                    </a:lnTo>
                    <a:lnTo>
                      <a:pt x="152" y="181"/>
                    </a:lnTo>
                    <a:lnTo>
                      <a:pt x="151" y="181"/>
                    </a:lnTo>
                    <a:lnTo>
                      <a:pt x="133" y="178"/>
                    </a:lnTo>
                    <a:lnTo>
                      <a:pt x="131" y="178"/>
                    </a:lnTo>
                    <a:lnTo>
                      <a:pt x="133" y="176"/>
                    </a:lnTo>
                    <a:lnTo>
                      <a:pt x="133" y="166"/>
                    </a:lnTo>
                    <a:lnTo>
                      <a:pt x="134" y="161"/>
                    </a:lnTo>
                    <a:lnTo>
                      <a:pt x="137" y="159"/>
                    </a:lnTo>
                    <a:lnTo>
                      <a:pt x="140" y="155"/>
                    </a:lnTo>
                    <a:lnTo>
                      <a:pt x="141" y="149"/>
                    </a:lnTo>
                    <a:lnTo>
                      <a:pt x="141" y="145"/>
                    </a:lnTo>
                    <a:lnTo>
                      <a:pt x="137" y="142"/>
                    </a:lnTo>
                    <a:lnTo>
                      <a:pt x="133" y="141"/>
                    </a:lnTo>
                    <a:lnTo>
                      <a:pt x="127" y="141"/>
                    </a:lnTo>
                    <a:lnTo>
                      <a:pt x="124" y="138"/>
                    </a:lnTo>
                    <a:lnTo>
                      <a:pt x="123" y="138"/>
                    </a:lnTo>
                    <a:lnTo>
                      <a:pt x="122" y="137"/>
                    </a:lnTo>
                    <a:lnTo>
                      <a:pt x="122" y="135"/>
                    </a:lnTo>
                    <a:lnTo>
                      <a:pt x="120" y="135"/>
                    </a:lnTo>
                    <a:lnTo>
                      <a:pt x="119" y="134"/>
                    </a:lnTo>
                    <a:lnTo>
                      <a:pt x="116" y="134"/>
                    </a:lnTo>
                    <a:lnTo>
                      <a:pt x="115" y="135"/>
                    </a:lnTo>
                    <a:lnTo>
                      <a:pt x="110" y="137"/>
                    </a:lnTo>
                    <a:lnTo>
                      <a:pt x="109" y="139"/>
                    </a:lnTo>
                    <a:lnTo>
                      <a:pt x="105" y="142"/>
                    </a:lnTo>
                    <a:lnTo>
                      <a:pt x="99" y="155"/>
                    </a:lnTo>
                    <a:lnTo>
                      <a:pt x="96" y="156"/>
                    </a:lnTo>
                    <a:lnTo>
                      <a:pt x="96" y="155"/>
                    </a:lnTo>
                    <a:lnTo>
                      <a:pt x="93" y="148"/>
                    </a:lnTo>
                    <a:lnTo>
                      <a:pt x="92" y="147"/>
                    </a:lnTo>
                    <a:lnTo>
                      <a:pt x="89" y="145"/>
                    </a:lnTo>
                    <a:lnTo>
                      <a:pt x="84" y="141"/>
                    </a:lnTo>
                    <a:lnTo>
                      <a:pt x="74" y="137"/>
                    </a:lnTo>
                    <a:lnTo>
                      <a:pt x="71" y="134"/>
                    </a:lnTo>
                    <a:lnTo>
                      <a:pt x="64" y="128"/>
                    </a:lnTo>
                    <a:lnTo>
                      <a:pt x="60" y="124"/>
                    </a:lnTo>
                    <a:lnTo>
                      <a:pt x="60" y="123"/>
                    </a:lnTo>
                    <a:lnTo>
                      <a:pt x="66" y="120"/>
                    </a:lnTo>
                    <a:lnTo>
                      <a:pt x="66" y="118"/>
                    </a:lnTo>
                    <a:lnTo>
                      <a:pt x="64" y="116"/>
                    </a:lnTo>
                    <a:lnTo>
                      <a:pt x="60" y="113"/>
                    </a:lnTo>
                    <a:lnTo>
                      <a:pt x="59" y="111"/>
                    </a:lnTo>
                    <a:lnTo>
                      <a:pt x="56" y="110"/>
                    </a:lnTo>
                    <a:lnTo>
                      <a:pt x="52" y="110"/>
                    </a:lnTo>
                    <a:lnTo>
                      <a:pt x="45" y="106"/>
                    </a:lnTo>
                    <a:lnTo>
                      <a:pt x="42" y="106"/>
                    </a:lnTo>
                    <a:lnTo>
                      <a:pt x="25" y="108"/>
                    </a:lnTo>
                    <a:lnTo>
                      <a:pt x="14" y="106"/>
                    </a:lnTo>
                    <a:lnTo>
                      <a:pt x="12" y="105"/>
                    </a:lnTo>
                    <a:lnTo>
                      <a:pt x="10" y="105"/>
                    </a:lnTo>
                    <a:lnTo>
                      <a:pt x="10" y="103"/>
                    </a:lnTo>
                    <a:lnTo>
                      <a:pt x="9" y="102"/>
                    </a:lnTo>
                    <a:lnTo>
                      <a:pt x="9" y="101"/>
                    </a:lnTo>
                    <a:lnTo>
                      <a:pt x="4" y="89"/>
                    </a:lnTo>
                    <a:lnTo>
                      <a:pt x="3" y="82"/>
                    </a:lnTo>
                    <a:lnTo>
                      <a:pt x="2" y="81"/>
                    </a:lnTo>
                    <a:lnTo>
                      <a:pt x="2" y="79"/>
                    </a:lnTo>
                    <a:lnTo>
                      <a:pt x="0" y="79"/>
                    </a:lnTo>
                    <a:lnTo>
                      <a:pt x="2" y="78"/>
                    </a:lnTo>
                    <a:lnTo>
                      <a:pt x="7" y="78"/>
                    </a:lnTo>
                    <a:lnTo>
                      <a:pt x="9" y="77"/>
                    </a:lnTo>
                    <a:lnTo>
                      <a:pt x="10" y="77"/>
                    </a:lnTo>
                    <a:lnTo>
                      <a:pt x="12" y="75"/>
                    </a:lnTo>
                    <a:lnTo>
                      <a:pt x="12" y="74"/>
                    </a:lnTo>
                    <a:lnTo>
                      <a:pt x="21" y="58"/>
                    </a:lnTo>
                    <a:lnTo>
                      <a:pt x="21" y="50"/>
                    </a:lnTo>
                    <a:lnTo>
                      <a:pt x="22" y="49"/>
                    </a:lnTo>
                    <a:lnTo>
                      <a:pt x="22" y="47"/>
                    </a:lnTo>
                    <a:lnTo>
                      <a:pt x="24" y="46"/>
                    </a:lnTo>
                    <a:lnTo>
                      <a:pt x="26" y="44"/>
                    </a:lnTo>
                    <a:lnTo>
                      <a:pt x="28" y="43"/>
                    </a:lnTo>
                    <a:lnTo>
                      <a:pt x="32" y="41"/>
                    </a:lnTo>
                    <a:lnTo>
                      <a:pt x="39" y="41"/>
                    </a:lnTo>
                    <a:lnTo>
                      <a:pt x="42" y="38"/>
                    </a:lnTo>
                    <a:lnTo>
                      <a:pt x="38" y="35"/>
                    </a:lnTo>
                    <a:lnTo>
                      <a:pt x="38" y="27"/>
                    </a:lnTo>
                    <a:lnTo>
                      <a:pt x="29" y="27"/>
                    </a:lnTo>
                    <a:lnTo>
                      <a:pt x="33" y="17"/>
                    </a:lnTo>
                    <a:lnTo>
                      <a:pt x="36" y="14"/>
                    </a:lnTo>
                    <a:lnTo>
                      <a:pt x="38" y="7"/>
                    </a:lnTo>
                    <a:lnTo>
                      <a:pt x="38" y="3"/>
                    </a:lnTo>
                    <a:lnTo>
                      <a:pt x="4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59" name="Freeform 3603">
                <a:extLst>
                  <a:ext uri="{FF2B5EF4-FFF2-40B4-BE49-F238E27FC236}">
                    <a16:creationId xmlns:a16="http://schemas.microsoft.com/office/drawing/2014/main" id="{A8687DAF-E06B-629F-1353-AA10EFB26D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7" y="915"/>
                <a:ext cx="0" cy="0"/>
              </a:xfrm>
              <a:custGeom>
                <a:avLst/>
                <a:gdLst>
                  <a:gd name="T0" fmla="*/ 0 w 3"/>
                  <a:gd name="T1" fmla="*/ 2 h 2"/>
                  <a:gd name="T2" fmla="*/ 3 w 3"/>
                  <a:gd name="T3" fmla="*/ 2 h 2"/>
                  <a:gd name="T4" fmla="*/ 2 w 3"/>
                  <a:gd name="T5" fmla="*/ 0 h 2"/>
                  <a:gd name="T6" fmla="*/ 0 w 3"/>
                  <a:gd name="T7" fmla="*/ 0 h 2"/>
                  <a:gd name="T8" fmla="*/ 0 w 3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lnTo>
                      <a:pt x="3" y="2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60" name="Freeform 3604">
                <a:extLst>
                  <a:ext uri="{FF2B5EF4-FFF2-40B4-BE49-F238E27FC236}">
                    <a16:creationId xmlns:a16="http://schemas.microsoft.com/office/drawing/2014/main" id="{219C233B-87E5-9F27-2B6F-3247F427E3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4" y="887"/>
                <a:ext cx="9" cy="34"/>
              </a:xfrm>
              <a:custGeom>
                <a:avLst/>
                <a:gdLst>
                  <a:gd name="T0" fmla="*/ 21 w 32"/>
                  <a:gd name="T1" fmla="*/ 0 h 137"/>
                  <a:gd name="T2" fmla="*/ 21 w 32"/>
                  <a:gd name="T3" fmla="*/ 5 h 137"/>
                  <a:gd name="T4" fmla="*/ 22 w 32"/>
                  <a:gd name="T5" fmla="*/ 7 h 137"/>
                  <a:gd name="T6" fmla="*/ 22 w 32"/>
                  <a:gd name="T7" fmla="*/ 8 h 137"/>
                  <a:gd name="T8" fmla="*/ 21 w 32"/>
                  <a:gd name="T9" fmla="*/ 12 h 137"/>
                  <a:gd name="T10" fmla="*/ 21 w 32"/>
                  <a:gd name="T11" fmla="*/ 17 h 137"/>
                  <a:gd name="T12" fmla="*/ 18 w 32"/>
                  <a:gd name="T13" fmla="*/ 25 h 137"/>
                  <a:gd name="T14" fmla="*/ 24 w 32"/>
                  <a:gd name="T15" fmla="*/ 33 h 137"/>
                  <a:gd name="T16" fmla="*/ 25 w 32"/>
                  <a:gd name="T17" fmla="*/ 39 h 137"/>
                  <a:gd name="T18" fmla="*/ 28 w 32"/>
                  <a:gd name="T19" fmla="*/ 44 h 137"/>
                  <a:gd name="T20" fmla="*/ 28 w 32"/>
                  <a:gd name="T21" fmla="*/ 65 h 137"/>
                  <a:gd name="T22" fmla="*/ 26 w 32"/>
                  <a:gd name="T23" fmla="*/ 65 h 137"/>
                  <a:gd name="T24" fmla="*/ 25 w 32"/>
                  <a:gd name="T25" fmla="*/ 67 h 137"/>
                  <a:gd name="T26" fmla="*/ 26 w 32"/>
                  <a:gd name="T27" fmla="*/ 68 h 137"/>
                  <a:gd name="T28" fmla="*/ 26 w 32"/>
                  <a:gd name="T29" fmla="*/ 70 h 137"/>
                  <a:gd name="T30" fmla="*/ 24 w 32"/>
                  <a:gd name="T31" fmla="*/ 71 h 137"/>
                  <a:gd name="T32" fmla="*/ 21 w 32"/>
                  <a:gd name="T33" fmla="*/ 77 h 137"/>
                  <a:gd name="T34" fmla="*/ 19 w 32"/>
                  <a:gd name="T35" fmla="*/ 82 h 137"/>
                  <a:gd name="T36" fmla="*/ 18 w 32"/>
                  <a:gd name="T37" fmla="*/ 85 h 137"/>
                  <a:gd name="T38" fmla="*/ 15 w 32"/>
                  <a:gd name="T39" fmla="*/ 89 h 137"/>
                  <a:gd name="T40" fmla="*/ 2 w 32"/>
                  <a:gd name="T41" fmla="*/ 97 h 137"/>
                  <a:gd name="T42" fmla="*/ 0 w 32"/>
                  <a:gd name="T43" fmla="*/ 100 h 137"/>
                  <a:gd name="T44" fmla="*/ 0 w 32"/>
                  <a:gd name="T45" fmla="*/ 103 h 137"/>
                  <a:gd name="T46" fmla="*/ 1 w 32"/>
                  <a:gd name="T47" fmla="*/ 106 h 137"/>
                  <a:gd name="T48" fmla="*/ 8 w 32"/>
                  <a:gd name="T49" fmla="*/ 114 h 137"/>
                  <a:gd name="T50" fmla="*/ 12 w 32"/>
                  <a:gd name="T51" fmla="*/ 114 h 137"/>
                  <a:gd name="T52" fmla="*/ 17 w 32"/>
                  <a:gd name="T53" fmla="*/ 113 h 137"/>
                  <a:gd name="T54" fmla="*/ 21 w 32"/>
                  <a:gd name="T55" fmla="*/ 113 h 137"/>
                  <a:gd name="T56" fmla="*/ 25 w 32"/>
                  <a:gd name="T57" fmla="*/ 114 h 137"/>
                  <a:gd name="T58" fmla="*/ 26 w 32"/>
                  <a:gd name="T59" fmla="*/ 116 h 137"/>
                  <a:gd name="T60" fmla="*/ 31 w 32"/>
                  <a:gd name="T61" fmla="*/ 123 h 137"/>
                  <a:gd name="T62" fmla="*/ 32 w 32"/>
                  <a:gd name="T63" fmla="*/ 137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32" h="137">
                    <a:moveTo>
                      <a:pt x="21" y="0"/>
                    </a:moveTo>
                    <a:lnTo>
                      <a:pt x="21" y="5"/>
                    </a:lnTo>
                    <a:lnTo>
                      <a:pt x="22" y="7"/>
                    </a:lnTo>
                    <a:lnTo>
                      <a:pt x="22" y="8"/>
                    </a:lnTo>
                    <a:lnTo>
                      <a:pt x="21" y="12"/>
                    </a:lnTo>
                    <a:lnTo>
                      <a:pt x="21" y="17"/>
                    </a:lnTo>
                    <a:lnTo>
                      <a:pt x="18" y="25"/>
                    </a:lnTo>
                    <a:lnTo>
                      <a:pt x="24" y="33"/>
                    </a:lnTo>
                    <a:lnTo>
                      <a:pt x="25" y="39"/>
                    </a:lnTo>
                    <a:lnTo>
                      <a:pt x="28" y="44"/>
                    </a:lnTo>
                    <a:lnTo>
                      <a:pt x="28" y="65"/>
                    </a:lnTo>
                    <a:lnTo>
                      <a:pt x="26" y="65"/>
                    </a:lnTo>
                    <a:lnTo>
                      <a:pt x="25" y="67"/>
                    </a:lnTo>
                    <a:lnTo>
                      <a:pt x="26" y="68"/>
                    </a:lnTo>
                    <a:lnTo>
                      <a:pt x="26" y="70"/>
                    </a:lnTo>
                    <a:lnTo>
                      <a:pt x="24" y="71"/>
                    </a:lnTo>
                    <a:lnTo>
                      <a:pt x="21" y="77"/>
                    </a:lnTo>
                    <a:lnTo>
                      <a:pt x="19" y="82"/>
                    </a:lnTo>
                    <a:lnTo>
                      <a:pt x="18" y="85"/>
                    </a:lnTo>
                    <a:lnTo>
                      <a:pt x="15" y="89"/>
                    </a:lnTo>
                    <a:lnTo>
                      <a:pt x="2" y="97"/>
                    </a:lnTo>
                    <a:lnTo>
                      <a:pt x="0" y="100"/>
                    </a:lnTo>
                    <a:lnTo>
                      <a:pt x="0" y="103"/>
                    </a:lnTo>
                    <a:lnTo>
                      <a:pt x="1" y="106"/>
                    </a:lnTo>
                    <a:lnTo>
                      <a:pt x="8" y="114"/>
                    </a:lnTo>
                    <a:lnTo>
                      <a:pt x="12" y="114"/>
                    </a:lnTo>
                    <a:lnTo>
                      <a:pt x="17" y="113"/>
                    </a:lnTo>
                    <a:lnTo>
                      <a:pt x="21" y="113"/>
                    </a:lnTo>
                    <a:lnTo>
                      <a:pt x="25" y="114"/>
                    </a:lnTo>
                    <a:lnTo>
                      <a:pt x="26" y="116"/>
                    </a:lnTo>
                    <a:lnTo>
                      <a:pt x="31" y="123"/>
                    </a:lnTo>
                    <a:lnTo>
                      <a:pt x="32" y="13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61" name="Freeform 3605">
                <a:extLst>
                  <a:ext uri="{FF2B5EF4-FFF2-40B4-BE49-F238E27FC236}">
                    <a16:creationId xmlns:a16="http://schemas.microsoft.com/office/drawing/2014/main" id="{A9C7FC5D-BDDF-C85B-7512-DDA129D311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3" y="1005"/>
                <a:ext cx="61" cy="40"/>
              </a:xfrm>
              <a:custGeom>
                <a:avLst/>
                <a:gdLst>
                  <a:gd name="T0" fmla="*/ 0 w 245"/>
                  <a:gd name="T1" fmla="*/ 159 h 160"/>
                  <a:gd name="T2" fmla="*/ 3 w 245"/>
                  <a:gd name="T3" fmla="*/ 159 h 160"/>
                  <a:gd name="T4" fmla="*/ 4 w 245"/>
                  <a:gd name="T5" fmla="*/ 160 h 160"/>
                  <a:gd name="T6" fmla="*/ 18 w 245"/>
                  <a:gd name="T7" fmla="*/ 159 h 160"/>
                  <a:gd name="T8" fmla="*/ 28 w 245"/>
                  <a:gd name="T9" fmla="*/ 155 h 160"/>
                  <a:gd name="T10" fmla="*/ 32 w 245"/>
                  <a:gd name="T11" fmla="*/ 149 h 160"/>
                  <a:gd name="T12" fmla="*/ 41 w 245"/>
                  <a:gd name="T13" fmla="*/ 145 h 160"/>
                  <a:gd name="T14" fmla="*/ 45 w 245"/>
                  <a:gd name="T15" fmla="*/ 141 h 160"/>
                  <a:gd name="T16" fmla="*/ 48 w 245"/>
                  <a:gd name="T17" fmla="*/ 140 h 160"/>
                  <a:gd name="T18" fmla="*/ 51 w 245"/>
                  <a:gd name="T19" fmla="*/ 137 h 160"/>
                  <a:gd name="T20" fmla="*/ 55 w 245"/>
                  <a:gd name="T21" fmla="*/ 130 h 160"/>
                  <a:gd name="T22" fmla="*/ 58 w 245"/>
                  <a:gd name="T23" fmla="*/ 127 h 160"/>
                  <a:gd name="T24" fmla="*/ 58 w 245"/>
                  <a:gd name="T25" fmla="*/ 117 h 160"/>
                  <a:gd name="T26" fmla="*/ 59 w 245"/>
                  <a:gd name="T27" fmla="*/ 117 h 160"/>
                  <a:gd name="T28" fmla="*/ 63 w 245"/>
                  <a:gd name="T29" fmla="*/ 113 h 160"/>
                  <a:gd name="T30" fmla="*/ 71 w 245"/>
                  <a:gd name="T31" fmla="*/ 110 h 160"/>
                  <a:gd name="T32" fmla="*/ 71 w 245"/>
                  <a:gd name="T33" fmla="*/ 109 h 160"/>
                  <a:gd name="T34" fmla="*/ 75 w 245"/>
                  <a:gd name="T35" fmla="*/ 103 h 160"/>
                  <a:gd name="T36" fmla="*/ 75 w 245"/>
                  <a:gd name="T37" fmla="*/ 100 h 160"/>
                  <a:gd name="T38" fmla="*/ 91 w 245"/>
                  <a:gd name="T39" fmla="*/ 100 h 160"/>
                  <a:gd name="T40" fmla="*/ 122 w 245"/>
                  <a:gd name="T41" fmla="*/ 92 h 160"/>
                  <a:gd name="T42" fmla="*/ 125 w 245"/>
                  <a:gd name="T43" fmla="*/ 92 h 160"/>
                  <a:gd name="T44" fmla="*/ 130 w 245"/>
                  <a:gd name="T45" fmla="*/ 88 h 160"/>
                  <a:gd name="T46" fmla="*/ 145 w 245"/>
                  <a:gd name="T47" fmla="*/ 80 h 160"/>
                  <a:gd name="T48" fmla="*/ 156 w 245"/>
                  <a:gd name="T49" fmla="*/ 80 h 160"/>
                  <a:gd name="T50" fmla="*/ 158 w 245"/>
                  <a:gd name="T51" fmla="*/ 78 h 160"/>
                  <a:gd name="T52" fmla="*/ 159 w 245"/>
                  <a:gd name="T53" fmla="*/ 74 h 160"/>
                  <a:gd name="T54" fmla="*/ 161 w 245"/>
                  <a:gd name="T55" fmla="*/ 71 h 160"/>
                  <a:gd name="T56" fmla="*/ 164 w 245"/>
                  <a:gd name="T57" fmla="*/ 70 h 160"/>
                  <a:gd name="T58" fmla="*/ 164 w 245"/>
                  <a:gd name="T59" fmla="*/ 68 h 160"/>
                  <a:gd name="T60" fmla="*/ 166 w 245"/>
                  <a:gd name="T61" fmla="*/ 64 h 160"/>
                  <a:gd name="T62" fmla="*/ 171 w 245"/>
                  <a:gd name="T63" fmla="*/ 60 h 160"/>
                  <a:gd name="T64" fmla="*/ 186 w 245"/>
                  <a:gd name="T65" fmla="*/ 47 h 160"/>
                  <a:gd name="T66" fmla="*/ 194 w 245"/>
                  <a:gd name="T67" fmla="*/ 43 h 160"/>
                  <a:gd name="T68" fmla="*/ 194 w 245"/>
                  <a:gd name="T69" fmla="*/ 42 h 160"/>
                  <a:gd name="T70" fmla="*/ 190 w 245"/>
                  <a:gd name="T71" fmla="*/ 39 h 160"/>
                  <a:gd name="T72" fmla="*/ 169 w 245"/>
                  <a:gd name="T73" fmla="*/ 14 h 160"/>
                  <a:gd name="T74" fmla="*/ 169 w 245"/>
                  <a:gd name="T75" fmla="*/ 11 h 160"/>
                  <a:gd name="T76" fmla="*/ 178 w 245"/>
                  <a:gd name="T77" fmla="*/ 3 h 160"/>
                  <a:gd name="T78" fmla="*/ 185 w 245"/>
                  <a:gd name="T79" fmla="*/ 0 h 160"/>
                  <a:gd name="T80" fmla="*/ 192 w 245"/>
                  <a:gd name="T81" fmla="*/ 1 h 160"/>
                  <a:gd name="T82" fmla="*/ 201 w 245"/>
                  <a:gd name="T83" fmla="*/ 7 h 160"/>
                  <a:gd name="T84" fmla="*/ 226 w 245"/>
                  <a:gd name="T85" fmla="*/ 12 h 160"/>
                  <a:gd name="T86" fmla="*/ 242 w 245"/>
                  <a:gd name="T87" fmla="*/ 11 h 160"/>
                  <a:gd name="T88" fmla="*/ 242 w 245"/>
                  <a:gd name="T89" fmla="*/ 10 h 160"/>
                  <a:gd name="T90" fmla="*/ 243 w 245"/>
                  <a:gd name="T91" fmla="*/ 10 h 160"/>
                  <a:gd name="T92" fmla="*/ 245 w 245"/>
                  <a:gd name="T93" fmla="*/ 18 h 160"/>
                  <a:gd name="T94" fmla="*/ 243 w 245"/>
                  <a:gd name="T95" fmla="*/ 28 h 160"/>
                  <a:gd name="T96" fmla="*/ 243 w 245"/>
                  <a:gd name="T97" fmla="*/ 29 h 160"/>
                  <a:gd name="T98" fmla="*/ 242 w 245"/>
                  <a:gd name="T99" fmla="*/ 30 h 160"/>
                  <a:gd name="T100" fmla="*/ 239 w 245"/>
                  <a:gd name="T101" fmla="*/ 35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45" h="160">
                    <a:moveTo>
                      <a:pt x="0" y="159"/>
                    </a:moveTo>
                    <a:lnTo>
                      <a:pt x="3" y="159"/>
                    </a:lnTo>
                    <a:lnTo>
                      <a:pt x="4" y="160"/>
                    </a:lnTo>
                    <a:lnTo>
                      <a:pt x="18" y="159"/>
                    </a:lnTo>
                    <a:lnTo>
                      <a:pt x="28" y="155"/>
                    </a:lnTo>
                    <a:lnTo>
                      <a:pt x="32" y="149"/>
                    </a:lnTo>
                    <a:lnTo>
                      <a:pt x="41" y="145"/>
                    </a:lnTo>
                    <a:lnTo>
                      <a:pt x="45" y="141"/>
                    </a:lnTo>
                    <a:lnTo>
                      <a:pt x="48" y="140"/>
                    </a:lnTo>
                    <a:lnTo>
                      <a:pt x="51" y="137"/>
                    </a:lnTo>
                    <a:lnTo>
                      <a:pt x="55" y="130"/>
                    </a:lnTo>
                    <a:lnTo>
                      <a:pt x="58" y="127"/>
                    </a:lnTo>
                    <a:lnTo>
                      <a:pt x="58" y="117"/>
                    </a:lnTo>
                    <a:lnTo>
                      <a:pt x="59" y="117"/>
                    </a:lnTo>
                    <a:lnTo>
                      <a:pt x="63" y="113"/>
                    </a:lnTo>
                    <a:lnTo>
                      <a:pt x="71" y="110"/>
                    </a:lnTo>
                    <a:lnTo>
                      <a:pt x="71" y="109"/>
                    </a:lnTo>
                    <a:lnTo>
                      <a:pt x="75" y="103"/>
                    </a:lnTo>
                    <a:lnTo>
                      <a:pt x="75" y="100"/>
                    </a:lnTo>
                    <a:lnTo>
                      <a:pt x="91" y="100"/>
                    </a:lnTo>
                    <a:lnTo>
                      <a:pt x="122" y="92"/>
                    </a:lnTo>
                    <a:lnTo>
                      <a:pt x="125" y="92"/>
                    </a:lnTo>
                    <a:lnTo>
                      <a:pt x="130" y="88"/>
                    </a:lnTo>
                    <a:lnTo>
                      <a:pt x="145" y="80"/>
                    </a:lnTo>
                    <a:lnTo>
                      <a:pt x="156" y="80"/>
                    </a:lnTo>
                    <a:lnTo>
                      <a:pt x="158" y="78"/>
                    </a:lnTo>
                    <a:lnTo>
                      <a:pt x="159" y="74"/>
                    </a:lnTo>
                    <a:lnTo>
                      <a:pt x="161" y="71"/>
                    </a:lnTo>
                    <a:lnTo>
                      <a:pt x="164" y="70"/>
                    </a:lnTo>
                    <a:lnTo>
                      <a:pt x="164" y="68"/>
                    </a:lnTo>
                    <a:lnTo>
                      <a:pt x="166" y="64"/>
                    </a:lnTo>
                    <a:lnTo>
                      <a:pt x="171" y="60"/>
                    </a:lnTo>
                    <a:lnTo>
                      <a:pt x="186" y="47"/>
                    </a:lnTo>
                    <a:lnTo>
                      <a:pt x="194" y="43"/>
                    </a:lnTo>
                    <a:lnTo>
                      <a:pt x="194" y="42"/>
                    </a:lnTo>
                    <a:lnTo>
                      <a:pt x="190" y="39"/>
                    </a:lnTo>
                    <a:lnTo>
                      <a:pt x="169" y="14"/>
                    </a:lnTo>
                    <a:lnTo>
                      <a:pt x="169" y="11"/>
                    </a:lnTo>
                    <a:lnTo>
                      <a:pt x="178" y="3"/>
                    </a:lnTo>
                    <a:lnTo>
                      <a:pt x="185" y="0"/>
                    </a:lnTo>
                    <a:lnTo>
                      <a:pt x="192" y="1"/>
                    </a:lnTo>
                    <a:lnTo>
                      <a:pt x="201" y="7"/>
                    </a:lnTo>
                    <a:lnTo>
                      <a:pt x="226" y="12"/>
                    </a:lnTo>
                    <a:lnTo>
                      <a:pt x="242" y="11"/>
                    </a:lnTo>
                    <a:lnTo>
                      <a:pt x="242" y="10"/>
                    </a:lnTo>
                    <a:lnTo>
                      <a:pt x="243" y="10"/>
                    </a:lnTo>
                    <a:lnTo>
                      <a:pt x="245" y="18"/>
                    </a:lnTo>
                    <a:lnTo>
                      <a:pt x="243" y="28"/>
                    </a:lnTo>
                    <a:lnTo>
                      <a:pt x="243" y="29"/>
                    </a:lnTo>
                    <a:lnTo>
                      <a:pt x="242" y="30"/>
                    </a:lnTo>
                    <a:lnTo>
                      <a:pt x="239" y="3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62" name="Freeform 3606">
                <a:extLst>
                  <a:ext uri="{FF2B5EF4-FFF2-40B4-BE49-F238E27FC236}">
                    <a16:creationId xmlns:a16="http://schemas.microsoft.com/office/drawing/2014/main" id="{5F1D972F-C077-D5E9-5465-9B8720E020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6" y="901"/>
                <a:ext cx="71" cy="25"/>
              </a:xfrm>
              <a:custGeom>
                <a:avLst/>
                <a:gdLst>
                  <a:gd name="T0" fmla="*/ 281 w 281"/>
                  <a:gd name="T1" fmla="*/ 19 h 101"/>
                  <a:gd name="T2" fmla="*/ 274 w 281"/>
                  <a:gd name="T3" fmla="*/ 18 h 101"/>
                  <a:gd name="T4" fmla="*/ 235 w 281"/>
                  <a:gd name="T5" fmla="*/ 25 h 101"/>
                  <a:gd name="T6" fmla="*/ 224 w 281"/>
                  <a:gd name="T7" fmla="*/ 19 h 101"/>
                  <a:gd name="T8" fmla="*/ 203 w 281"/>
                  <a:gd name="T9" fmla="*/ 15 h 101"/>
                  <a:gd name="T10" fmla="*/ 204 w 281"/>
                  <a:gd name="T11" fmla="*/ 25 h 101"/>
                  <a:gd name="T12" fmla="*/ 203 w 281"/>
                  <a:gd name="T13" fmla="*/ 26 h 101"/>
                  <a:gd name="T14" fmla="*/ 196 w 281"/>
                  <a:gd name="T15" fmla="*/ 28 h 101"/>
                  <a:gd name="T16" fmla="*/ 189 w 281"/>
                  <a:gd name="T17" fmla="*/ 22 h 101"/>
                  <a:gd name="T18" fmla="*/ 188 w 281"/>
                  <a:gd name="T19" fmla="*/ 12 h 101"/>
                  <a:gd name="T20" fmla="*/ 186 w 281"/>
                  <a:gd name="T21" fmla="*/ 12 h 101"/>
                  <a:gd name="T22" fmla="*/ 186 w 281"/>
                  <a:gd name="T23" fmla="*/ 16 h 101"/>
                  <a:gd name="T24" fmla="*/ 185 w 281"/>
                  <a:gd name="T25" fmla="*/ 28 h 101"/>
                  <a:gd name="T26" fmla="*/ 171 w 281"/>
                  <a:gd name="T27" fmla="*/ 39 h 101"/>
                  <a:gd name="T28" fmla="*/ 166 w 281"/>
                  <a:gd name="T29" fmla="*/ 39 h 101"/>
                  <a:gd name="T30" fmla="*/ 162 w 281"/>
                  <a:gd name="T31" fmla="*/ 29 h 101"/>
                  <a:gd name="T32" fmla="*/ 151 w 281"/>
                  <a:gd name="T33" fmla="*/ 5 h 101"/>
                  <a:gd name="T34" fmla="*/ 146 w 281"/>
                  <a:gd name="T35" fmla="*/ 0 h 101"/>
                  <a:gd name="T36" fmla="*/ 129 w 281"/>
                  <a:gd name="T37" fmla="*/ 39 h 101"/>
                  <a:gd name="T38" fmla="*/ 122 w 281"/>
                  <a:gd name="T39" fmla="*/ 40 h 101"/>
                  <a:gd name="T40" fmla="*/ 120 w 281"/>
                  <a:gd name="T41" fmla="*/ 37 h 101"/>
                  <a:gd name="T42" fmla="*/ 119 w 281"/>
                  <a:gd name="T43" fmla="*/ 34 h 101"/>
                  <a:gd name="T44" fmla="*/ 113 w 281"/>
                  <a:gd name="T45" fmla="*/ 36 h 101"/>
                  <a:gd name="T46" fmla="*/ 106 w 281"/>
                  <a:gd name="T47" fmla="*/ 37 h 101"/>
                  <a:gd name="T48" fmla="*/ 104 w 281"/>
                  <a:gd name="T49" fmla="*/ 36 h 101"/>
                  <a:gd name="T50" fmla="*/ 80 w 281"/>
                  <a:gd name="T51" fmla="*/ 40 h 101"/>
                  <a:gd name="T52" fmla="*/ 66 w 281"/>
                  <a:gd name="T53" fmla="*/ 41 h 101"/>
                  <a:gd name="T54" fmla="*/ 59 w 281"/>
                  <a:gd name="T55" fmla="*/ 54 h 101"/>
                  <a:gd name="T56" fmla="*/ 58 w 281"/>
                  <a:gd name="T57" fmla="*/ 64 h 101"/>
                  <a:gd name="T58" fmla="*/ 52 w 281"/>
                  <a:gd name="T59" fmla="*/ 78 h 101"/>
                  <a:gd name="T60" fmla="*/ 51 w 281"/>
                  <a:gd name="T61" fmla="*/ 79 h 101"/>
                  <a:gd name="T62" fmla="*/ 48 w 281"/>
                  <a:gd name="T63" fmla="*/ 84 h 101"/>
                  <a:gd name="T64" fmla="*/ 44 w 281"/>
                  <a:gd name="T65" fmla="*/ 88 h 101"/>
                  <a:gd name="T66" fmla="*/ 34 w 281"/>
                  <a:gd name="T67" fmla="*/ 101 h 101"/>
                  <a:gd name="T68" fmla="*/ 28 w 281"/>
                  <a:gd name="T69" fmla="*/ 98 h 101"/>
                  <a:gd name="T70" fmla="*/ 22 w 281"/>
                  <a:gd name="T71" fmla="*/ 98 h 101"/>
                  <a:gd name="T72" fmla="*/ 20 w 281"/>
                  <a:gd name="T73" fmla="*/ 93 h 101"/>
                  <a:gd name="T74" fmla="*/ 5 w 281"/>
                  <a:gd name="T75" fmla="*/ 89 h 101"/>
                  <a:gd name="T76" fmla="*/ 0 w 281"/>
                  <a:gd name="T77" fmla="*/ 92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81" h="101">
                    <a:moveTo>
                      <a:pt x="281" y="16"/>
                    </a:moveTo>
                    <a:lnTo>
                      <a:pt x="281" y="19"/>
                    </a:lnTo>
                    <a:lnTo>
                      <a:pt x="280" y="18"/>
                    </a:lnTo>
                    <a:lnTo>
                      <a:pt x="274" y="18"/>
                    </a:lnTo>
                    <a:lnTo>
                      <a:pt x="252" y="26"/>
                    </a:lnTo>
                    <a:lnTo>
                      <a:pt x="235" y="25"/>
                    </a:lnTo>
                    <a:lnTo>
                      <a:pt x="232" y="25"/>
                    </a:lnTo>
                    <a:lnTo>
                      <a:pt x="224" y="19"/>
                    </a:lnTo>
                    <a:lnTo>
                      <a:pt x="206" y="12"/>
                    </a:lnTo>
                    <a:lnTo>
                      <a:pt x="203" y="15"/>
                    </a:lnTo>
                    <a:lnTo>
                      <a:pt x="202" y="21"/>
                    </a:lnTo>
                    <a:lnTo>
                      <a:pt x="204" y="25"/>
                    </a:lnTo>
                    <a:lnTo>
                      <a:pt x="204" y="26"/>
                    </a:lnTo>
                    <a:lnTo>
                      <a:pt x="203" y="26"/>
                    </a:lnTo>
                    <a:lnTo>
                      <a:pt x="200" y="29"/>
                    </a:lnTo>
                    <a:lnTo>
                      <a:pt x="196" y="28"/>
                    </a:lnTo>
                    <a:lnTo>
                      <a:pt x="195" y="26"/>
                    </a:lnTo>
                    <a:lnTo>
                      <a:pt x="189" y="22"/>
                    </a:lnTo>
                    <a:lnTo>
                      <a:pt x="188" y="19"/>
                    </a:lnTo>
                    <a:lnTo>
                      <a:pt x="188" y="12"/>
                    </a:lnTo>
                    <a:lnTo>
                      <a:pt x="186" y="11"/>
                    </a:lnTo>
                    <a:lnTo>
                      <a:pt x="186" y="12"/>
                    </a:lnTo>
                    <a:lnTo>
                      <a:pt x="185" y="14"/>
                    </a:lnTo>
                    <a:lnTo>
                      <a:pt x="186" y="16"/>
                    </a:lnTo>
                    <a:lnTo>
                      <a:pt x="186" y="19"/>
                    </a:lnTo>
                    <a:lnTo>
                      <a:pt x="185" y="28"/>
                    </a:lnTo>
                    <a:lnTo>
                      <a:pt x="176" y="36"/>
                    </a:lnTo>
                    <a:lnTo>
                      <a:pt x="171" y="39"/>
                    </a:lnTo>
                    <a:lnTo>
                      <a:pt x="171" y="40"/>
                    </a:lnTo>
                    <a:lnTo>
                      <a:pt x="166" y="39"/>
                    </a:lnTo>
                    <a:lnTo>
                      <a:pt x="164" y="36"/>
                    </a:lnTo>
                    <a:lnTo>
                      <a:pt x="162" y="29"/>
                    </a:lnTo>
                    <a:lnTo>
                      <a:pt x="162" y="15"/>
                    </a:lnTo>
                    <a:lnTo>
                      <a:pt x="151" y="5"/>
                    </a:lnTo>
                    <a:lnTo>
                      <a:pt x="147" y="0"/>
                    </a:lnTo>
                    <a:lnTo>
                      <a:pt x="146" y="0"/>
                    </a:lnTo>
                    <a:lnTo>
                      <a:pt x="146" y="2"/>
                    </a:lnTo>
                    <a:lnTo>
                      <a:pt x="129" y="39"/>
                    </a:lnTo>
                    <a:lnTo>
                      <a:pt x="122" y="41"/>
                    </a:lnTo>
                    <a:lnTo>
                      <a:pt x="122" y="40"/>
                    </a:lnTo>
                    <a:lnTo>
                      <a:pt x="120" y="40"/>
                    </a:lnTo>
                    <a:lnTo>
                      <a:pt x="120" y="37"/>
                    </a:lnTo>
                    <a:lnTo>
                      <a:pt x="119" y="36"/>
                    </a:lnTo>
                    <a:lnTo>
                      <a:pt x="119" y="34"/>
                    </a:lnTo>
                    <a:lnTo>
                      <a:pt x="113" y="34"/>
                    </a:lnTo>
                    <a:lnTo>
                      <a:pt x="113" y="36"/>
                    </a:lnTo>
                    <a:lnTo>
                      <a:pt x="108" y="36"/>
                    </a:lnTo>
                    <a:lnTo>
                      <a:pt x="106" y="37"/>
                    </a:lnTo>
                    <a:lnTo>
                      <a:pt x="105" y="36"/>
                    </a:lnTo>
                    <a:lnTo>
                      <a:pt x="104" y="36"/>
                    </a:lnTo>
                    <a:lnTo>
                      <a:pt x="94" y="40"/>
                    </a:lnTo>
                    <a:lnTo>
                      <a:pt x="80" y="40"/>
                    </a:lnTo>
                    <a:lnTo>
                      <a:pt x="70" y="41"/>
                    </a:lnTo>
                    <a:lnTo>
                      <a:pt x="66" y="41"/>
                    </a:lnTo>
                    <a:lnTo>
                      <a:pt x="65" y="43"/>
                    </a:lnTo>
                    <a:lnTo>
                      <a:pt x="59" y="54"/>
                    </a:lnTo>
                    <a:lnTo>
                      <a:pt x="59" y="60"/>
                    </a:lnTo>
                    <a:lnTo>
                      <a:pt x="58" y="64"/>
                    </a:lnTo>
                    <a:lnTo>
                      <a:pt x="58" y="67"/>
                    </a:lnTo>
                    <a:lnTo>
                      <a:pt x="52" y="78"/>
                    </a:lnTo>
                    <a:lnTo>
                      <a:pt x="51" y="78"/>
                    </a:lnTo>
                    <a:lnTo>
                      <a:pt x="51" y="79"/>
                    </a:lnTo>
                    <a:lnTo>
                      <a:pt x="48" y="82"/>
                    </a:lnTo>
                    <a:lnTo>
                      <a:pt x="48" y="84"/>
                    </a:lnTo>
                    <a:lnTo>
                      <a:pt x="46" y="84"/>
                    </a:lnTo>
                    <a:lnTo>
                      <a:pt x="44" y="88"/>
                    </a:lnTo>
                    <a:lnTo>
                      <a:pt x="39" y="98"/>
                    </a:lnTo>
                    <a:lnTo>
                      <a:pt x="34" y="101"/>
                    </a:lnTo>
                    <a:lnTo>
                      <a:pt x="32" y="98"/>
                    </a:lnTo>
                    <a:lnTo>
                      <a:pt x="28" y="98"/>
                    </a:lnTo>
                    <a:lnTo>
                      <a:pt x="24" y="101"/>
                    </a:lnTo>
                    <a:lnTo>
                      <a:pt x="22" y="98"/>
                    </a:lnTo>
                    <a:lnTo>
                      <a:pt x="22" y="96"/>
                    </a:lnTo>
                    <a:lnTo>
                      <a:pt x="20" y="93"/>
                    </a:lnTo>
                    <a:lnTo>
                      <a:pt x="6" y="91"/>
                    </a:lnTo>
                    <a:lnTo>
                      <a:pt x="5" y="89"/>
                    </a:lnTo>
                    <a:lnTo>
                      <a:pt x="3" y="89"/>
                    </a:lnTo>
                    <a:lnTo>
                      <a:pt x="0" y="9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63" name="Freeform 3607">
                <a:extLst>
                  <a:ext uri="{FF2B5EF4-FFF2-40B4-BE49-F238E27FC236}">
                    <a16:creationId xmlns:a16="http://schemas.microsoft.com/office/drawing/2014/main" id="{4DFB976A-0E2D-3002-AA36-D209CFCBF9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4" y="924"/>
                <a:ext cx="12" cy="37"/>
              </a:xfrm>
              <a:custGeom>
                <a:avLst/>
                <a:gdLst>
                  <a:gd name="T0" fmla="*/ 51 w 51"/>
                  <a:gd name="T1" fmla="*/ 0 h 148"/>
                  <a:gd name="T2" fmla="*/ 50 w 51"/>
                  <a:gd name="T3" fmla="*/ 0 h 148"/>
                  <a:gd name="T4" fmla="*/ 37 w 51"/>
                  <a:gd name="T5" fmla="*/ 14 h 148"/>
                  <a:gd name="T6" fmla="*/ 32 w 51"/>
                  <a:gd name="T7" fmla="*/ 25 h 148"/>
                  <a:gd name="T8" fmla="*/ 30 w 51"/>
                  <a:gd name="T9" fmla="*/ 26 h 148"/>
                  <a:gd name="T10" fmla="*/ 32 w 51"/>
                  <a:gd name="T11" fmla="*/ 26 h 148"/>
                  <a:gd name="T12" fmla="*/ 36 w 51"/>
                  <a:gd name="T13" fmla="*/ 30 h 148"/>
                  <a:gd name="T14" fmla="*/ 37 w 51"/>
                  <a:gd name="T15" fmla="*/ 33 h 148"/>
                  <a:gd name="T16" fmla="*/ 37 w 51"/>
                  <a:gd name="T17" fmla="*/ 35 h 148"/>
                  <a:gd name="T18" fmla="*/ 32 w 51"/>
                  <a:gd name="T19" fmla="*/ 39 h 148"/>
                  <a:gd name="T20" fmla="*/ 26 w 51"/>
                  <a:gd name="T21" fmla="*/ 44 h 148"/>
                  <a:gd name="T22" fmla="*/ 26 w 51"/>
                  <a:gd name="T23" fmla="*/ 46 h 148"/>
                  <a:gd name="T24" fmla="*/ 28 w 51"/>
                  <a:gd name="T25" fmla="*/ 49 h 148"/>
                  <a:gd name="T26" fmla="*/ 28 w 51"/>
                  <a:gd name="T27" fmla="*/ 50 h 148"/>
                  <a:gd name="T28" fmla="*/ 36 w 51"/>
                  <a:gd name="T29" fmla="*/ 64 h 148"/>
                  <a:gd name="T30" fmla="*/ 36 w 51"/>
                  <a:gd name="T31" fmla="*/ 66 h 148"/>
                  <a:gd name="T32" fmla="*/ 28 w 51"/>
                  <a:gd name="T33" fmla="*/ 70 h 148"/>
                  <a:gd name="T34" fmla="*/ 23 w 51"/>
                  <a:gd name="T35" fmla="*/ 70 h 148"/>
                  <a:gd name="T36" fmla="*/ 23 w 51"/>
                  <a:gd name="T37" fmla="*/ 71 h 148"/>
                  <a:gd name="T38" fmla="*/ 21 w 51"/>
                  <a:gd name="T39" fmla="*/ 86 h 148"/>
                  <a:gd name="T40" fmla="*/ 18 w 51"/>
                  <a:gd name="T41" fmla="*/ 95 h 148"/>
                  <a:gd name="T42" fmla="*/ 19 w 51"/>
                  <a:gd name="T43" fmla="*/ 97 h 148"/>
                  <a:gd name="T44" fmla="*/ 18 w 51"/>
                  <a:gd name="T45" fmla="*/ 97 h 148"/>
                  <a:gd name="T46" fmla="*/ 12 w 51"/>
                  <a:gd name="T47" fmla="*/ 100 h 148"/>
                  <a:gd name="T48" fmla="*/ 8 w 51"/>
                  <a:gd name="T49" fmla="*/ 100 h 148"/>
                  <a:gd name="T50" fmla="*/ 5 w 51"/>
                  <a:gd name="T51" fmla="*/ 102 h 148"/>
                  <a:gd name="T52" fmla="*/ 4 w 51"/>
                  <a:gd name="T53" fmla="*/ 103 h 148"/>
                  <a:gd name="T54" fmla="*/ 3 w 51"/>
                  <a:gd name="T55" fmla="*/ 103 h 148"/>
                  <a:gd name="T56" fmla="*/ 1 w 51"/>
                  <a:gd name="T57" fmla="*/ 106 h 148"/>
                  <a:gd name="T58" fmla="*/ 1 w 51"/>
                  <a:gd name="T59" fmla="*/ 107 h 148"/>
                  <a:gd name="T60" fmla="*/ 0 w 51"/>
                  <a:gd name="T61" fmla="*/ 113 h 148"/>
                  <a:gd name="T62" fmla="*/ 0 w 51"/>
                  <a:gd name="T63" fmla="*/ 120 h 148"/>
                  <a:gd name="T64" fmla="*/ 3 w 51"/>
                  <a:gd name="T65" fmla="*/ 130 h 148"/>
                  <a:gd name="T66" fmla="*/ 4 w 51"/>
                  <a:gd name="T67" fmla="*/ 146 h 148"/>
                  <a:gd name="T68" fmla="*/ 4 w 51"/>
                  <a:gd name="T69" fmla="*/ 148 h 148"/>
                  <a:gd name="T70" fmla="*/ 5 w 51"/>
                  <a:gd name="T71" fmla="*/ 148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1" h="148">
                    <a:moveTo>
                      <a:pt x="51" y="0"/>
                    </a:moveTo>
                    <a:lnTo>
                      <a:pt x="50" y="0"/>
                    </a:lnTo>
                    <a:lnTo>
                      <a:pt x="37" y="14"/>
                    </a:lnTo>
                    <a:lnTo>
                      <a:pt x="32" y="25"/>
                    </a:lnTo>
                    <a:lnTo>
                      <a:pt x="30" y="26"/>
                    </a:lnTo>
                    <a:lnTo>
                      <a:pt x="32" y="26"/>
                    </a:lnTo>
                    <a:lnTo>
                      <a:pt x="36" y="30"/>
                    </a:lnTo>
                    <a:lnTo>
                      <a:pt x="37" y="33"/>
                    </a:lnTo>
                    <a:lnTo>
                      <a:pt x="37" y="35"/>
                    </a:lnTo>
                    <a:lnTo>
                      <a:pt x="32" y="39"/>
                    </a:lnTo>
                    <a:lnTo>
                      <a:pt x="26" y="44"/>
                    </a:lnTo>
                    <a:lnTo>
                      <a:pt x="26" y="46"/>
                    </a:lnTo>
                    <a:lnTo>
                      <a:pt x="28" y="49"/>
                    </a:lnTo>
                    <a:lnTo>
                      <a:pt x="28" y="50"/>
                    </a:lnTo>
                    <a:lnTo>
                      <a:pt x="36" y="64"/>
                    </a:lnTo>
                    <a:lnTo>
                      <a:pt x="36" y="66"/>
                    </a:lnTo>
                    <a:lnTo>
                      <a:pt x="28" y="70"/>
                    </a:lnTo>
                    <a:lnTo>
                      <a:pt x="23" y="70"/>
                    </a:lnTo>
                    <a:lnTo>
                      <a:pt x="23" y="71"/>
                    </a:lnTo>
                    <a:lnTo>
                      <a:pt x="21" y="86"/>
                    </a:lnTo>
                    <a:lnTo>
                      <a:pt x="18" y="95"/>
                    </a:lnTo>
                    <a:lnTo>
                      <a:pt x="19" y="97"/>
                    </a:lnTo>
                    <a:lnTo>
                      <a:pt x="18" y="97"/>
                    </a:lnTo>
                    <a:lnTo>
                      <a:pt x="12" y="100"/>
                    </a:lnTo>
                    <a:lnTo>
                      <a:pt x="8" y="100"/>
                    </a:lnTo>
                    <a:lnTo>
                      <a:pt x="5" y="102"/>
                    </a:lnTo>
                    <a:lnTo>
                      <a:pt x="4" y="103"/>
                    </a:lnTo>
                    <a:lnTo>
                      <a:pt x="3" y="103"/>
                    </a:lnTo>
                    <a:lnTo>
                      <a:pt x="1" y="106"/>
                    </a:lnTo>
                    <a:lnTo>
                      <a:pt x="1" y="107"/>
                    </a:lnTo>
                    <a:lnTo>
                      <a:pt x="0" y="113"/>
                    </a:lnTo>
                    <a:lnTo>
                      <a:pt x="0" y="120"/>
                    </a:lnTo>
                    <a:lnTo>
                      <a:pt x="3" y="130"/>
                    </a:lnTo>
                    <a:lnTo>
                      <a:pt x="4" y="146"/>
                    </a:lnTo>
                    <a:lnTo>
                      <a:pt x="4" y="148"/>
                    </a:lnTo>
                    <a:lnTo>
                      <a:pt x="5" y="14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64" name="Freeform 3608">
                <a:extLst>
                  <a:ext uri="{FF2B5EF4-FFF2-40B4-BE49-F238E27FC236}">
                    <a16:creationId xmlns:a16="http://schemas.microsoft.com/office/drawing/2014/main" id="{8EF3CD65-8816-38B7-EACF-8F2F3BE180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6" y="961"/>
                <a:ext cx="22" cy="33"/>
              </a:xfrm>
              <a:custGeom>
                <a:avLst/>
                <a:gdLst>
                  <a:gd name="T0" fmla="*/ 0 w 91"/>
                  <a:gd name="T1" fmla="*/ 1 h 130"/>
                  <a:gd name="T2" fmla="*/ 3 w 91"/>
                  <a:gd name="T3" fmla="*/ 1 h 130"/>
                  <a:gd name="T4" fmla="*/ 4 w 91"/>
                  <a:gd name="T5" fmla="*/ 0 h 130"/>
                  <a:gd name="T6" fmla="*/ 7 w 91"/>
                  <a:gd name="T7" fmla="*/ 8 h 130"/>
                  <a:gd name="T8" fmla="*/ 8 w 91"/>
                  <a:gd name="T9" fmla="*/ 10 h 130"/>
                  <a:gd name="T10" fmla="*/ 8 w 91"/>
                  <a:gd name="T11" fmla="*/ 13 h 130"/>
                  <a:gd name="T12" fmla="*/ 10 w 91"/>
                  <a:gd name="T13" fmla="*/ 16 h 130"/>
                  <a:gd name="T14" fmla="*/ 13 w 91"/>
                  <a:gd name="T15" fmla="*/ 39 h 130"/>
                  <a:gd name="T16" fmla="*/ 13 w 91"/>
                  <a:gd name="T17" fmla="*/ 41 h 130"/>
                  <a:gd name="T18" fmla="*/ 18 w 91"/>
                  <a:gd name="T19" fmla="*/ 41 h 130"/>
                  <a:gd name="T20" fmla="*/ 22 w 91"/>
                  <a:gd name="T21" fmla="*/ 39 h 130"/>
                  <a:gd name="T22" fmla="*/ 38 w 91"/>
                  <a:gd name="T23" fmla="*/ 41 h 130"/>
                  <a:gd name="T24" fmla="*/ 41 w 91"/>
                  <a:gd name="T25" fmla="*/ 42 h 130"/>
                  <a:gd name="T26" fmla="*/ 48 w 91"/>
                  <a:gd name="T27" fmla="*/ 42 h 130"/>
                  <a:gd name="T28" fmla="*/ 50 w 91"/>
                  <a:gd name="T29" fmla="*/ 44 h 130"/>
                  <a:gd name="T30" fmla="*/ 53 w 91"/>
                  <a:gd name="T31" fmla="*/ 48 h 130"/>
                  <a:gd name="T32" fmla="*/ 58 w 91"/>
                  <a:gd name="T33" fmla="*/ 52 h 130"/>
                  <a:gd name="T34" fmla="*/ 65 w 91"/>
                  <a:gd name="T35" fmla="*/ 52 h 130"/>
                  <a:gd name="T36" fmla="*/ 66 w 91"/>
                  <a:gd name="T37" fmla="*/ 66 h 130"/>
                  <a:gd name="T38" fmla="*/ 67 w 91"/>
                  <a:gd name="T39" fmla="*/ 67 h 130"/>
                  <a:gd name="T40" fmla="*/ 67 w 91"/>
                  <a:gd name="T41" fmla="*/ 70 h 130"/>
                  <a:gd name="T42" fmla="*/ 63 w 91"/>
                  <a:gd name="T43" fmla="*/ 80 h 130"/>
                  <a:gd name="T44" fmla="*/ 60 w 91"/>
                  <a:gd name="T45" fmla="*/ 84 h 130"/>
                  <a:gd name="T46" fmla="*/ 60 w 91"/>
                  <a:gd name="T47" fmla="*/ 85 h 130"/>
                  <a:gd name="T48" fmla="*/ 50 w 91"/>
                  <a:gd name="T49" fmla="*/ 85 h 130"/>
                  <a:gd name="T50" fmla="*/ 45 w 91"/>
                  <a:gd name="T51" fmla="*/ 88 h 130"/>
                  <a:gd name="T52" fmla="*/ 39 w 91"/>
                  <a:gd name="T53" fmla="*/ 92 h 130"/>
                  <a:gd name="T54" fmla="*/ 39 w 91"/>
                  <a:gd name="T55" fmla="*/ 94 h 130"/>
                  <a:gd name="T56" fmla="*/ 38 w 91"/>
                  <a:gd name="T57" fmla="*/ 98 h 130"/>
                  <a:gd name="T58" fmla="*/ 38 w 91"/>
                  <a:gd name="T59" fmla="*/ 99 h 130"/>
                  <a:gd name="T60" fmla="*/ 49 w 91"/>
                  <a:gd name="T61" fmla="*/ 99 h 130"/>
                  <a:gd name="T62" fmla="*/ 55 w 91"/>
                  <a:gd name="T63" fmla="*/ 101 h 130"/>
                  <a:gd name="T64" fmla="*/ 62 w 91"/>
                  <a:gd name="T65" fmla="*/ 104 h 130"/>
                  <a:gd name="T66" fmla="*/ 66 w 91"/>
                  <a:gd name="T67" fmla="*/ 122 h 130"/>
                  <a:gd name="T68" fmla="*/ 66 w 91"/>
                  <a:gd name="T69" fmla="*/ 123 h 130"/>
                  <a:gd name="T70" fmla="*/ 71 w 91"/>
                  <a:gd name="T71" fmla="*/ 127 h 130"/>
                  <a:gd name="T72" fmla="*/ 77 w 91"/>
                  <a:gd name="T73" fmla="*/ 130 h 130"/>
                  <a:gd name="T74" fmla="*/ 80 w 91"/>
                  <a:gd name="T75" fmla="*/ 130 h 130"/>
                  <a:gd name="T76" fmla="*/ 91 w 91"/>
                  <a:gd name="T77" fmla="*/ 128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91" h="130">
                    <a:moveTo>
                      <a:pt x="0" y="1"/>
                    </a:moveTo>
                    <a:lnTo>
                      <a:pt x="3" y="1"/>
                    </a:lnTo>
                    <a:lnTo>
                      <a:pt x="4" y="0"/>
                    </a:lnTo>
                    <a:lnTo>
                      <a:pt x="7" y="8"/>
                    </a:lnTo>
                    <a:lnTo>
                      <a:pt x="8" y="10"/>
                    </a:lnTo>
                    <a:lnTo>
                      <a:pt x="8" y="13"/>
                    </a:lnTo>
                    <a:lnTo>
                      <a:pt x="10" y="16"/>
                    </a:lnTo>
                    <a:lnTo>
                      <a:pt x="13" y="39"/>
                    </a:lnTo>
                    <a:lnTo>
                      <a:pt x="13" y="41"/>
                    </a:lnTo>
                    <a:lnTo>
                      <a:pt x="18" y="41"/>
                    </a:lnTo>
                    <a:lnTo>
                      <a:pt x="22" y="39"/>
                    </a:lnTo>
                    <a:lnTo>
                      <a:pt x="38" y="41"/>
                    </a:lnTo>
                    <a:lnTo>
                      <a:pt x="41" y="42"/>
                    </a:lnTo>
                    <a:lnTo>
                      <a:pt x="48" y="42"/>
                    </a:lnTo>
                    <a:lnTo>
                      <a:pt x="50" y="44"/>
                    </a:lnTo>
                    <a:lnTo>
                      <a:pt x="53" y="48"/>
                    </a:lnTo>
                    <a:lnTo>
                      <a:pt x="58" y="52"/>
                    </a:lnTo>
                    <a:lnTo>
                      <a:pt x="65" y="52"/>
                    </a:lnTo>
                    <a:lnTo>
                      <a:pt x="66" y="66"/>
                    </a:lnTo>
                    <a:lnTo>
                      <a:pt x="67" y="67"/>
                    </a:lnTo>
                    <a:lnTo>
                      <a:pt x="67" y="70"/>
                    </a:lnTo>
                    <a:lnTo>
                      <a:pt x="63" y="80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0" y="85"/>
                    </a:lnTo>
                    <a:lnTo>
                      <a:pt x="45" y="88"/>
                    </a:lnTo>
                    <a:lnTo>
                      <a:pt x="39" y="92"/>
                    </a:lnTo>
                    <a:lnTo>
                      <a:pt x="39" y="94"/>
                    </a:lnTo>
                    <a:lnTo>
                      <a:pt x="38" y="98"/>
                    </a:lnTo>
                    <a:lnTo>
                      <a:pt x="38" y="99"/>
                    </a:lnTo>
                    <a:lnTo>
                      <a:pt x="49" y="99"/>
                    </a:lnTo>
                    <a:lnTo>
                      <a:pt x="55" y="101"/>
                    </a:lnTo>
                    <a:lnTo>
                      <a:pt x="62" y="104"/>
                    </a:lnTo>
                    <a:lnTo>
                      <a:pt x="66" y="122"/>
                    </a:lnTo>
                    <a:lnTo>
                      <a:pt x="66" y="123"/>
                    </a:lnTo>
                    <a:lnTo>
                      <a:pt x="71" y="127"/>
                    </a:lnTo>
                    <a:lnTo>
                      <a:pt x="77" y="130"/>
                    </a:lnTo>
                    <a:lnTo>
                      <a:pt x="80" y="130"/>
                    </a:lnTo>
                    <a:lnTo>
                      <a:pt x="91" y="12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65" name="Line 3609">
                <a:extLst>
                  <a:ext uri="{FF2B5EF4-FFF2-40B4-BE49-F238E27FC236}">
                    <a16:creationId xmlns:a16="http://schemas.microsoft.com/office/drawing/2014/main" id="{50651A42-3BF0-E1B7-A1AD-D218A69BDE7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126" y="961"/>
                <a:ext cx="0" cy="1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66" name="Line 3610">
                <a:extLst>
                  <a:ext uri="{FF2B5EF4-FFF2-40B4-BE49-F238E27FC236}">
                    <a16:creationId xmlns:a16="http://schemas.microsoft.com/office/drawing/2014/main" id="{BD78DFDC-8845-3DCD-94D4-F1D359BE7BD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25" y="961"/>
                <a:ext cx="1" cy="0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67" name="Line 3611">
                <a:extLst>
                  <a:ext uri="{FF2B5EF4-FFF2-40B4-BE49-F238E27FC236}">
                    <a16:creationId xmlns:a16="http://schemas.microsoft.com/office/drawing/2014/main" id="{50681FE2-8512-E90C-A270-D736DEB8599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25" y="96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68" name="Freeform 3612">
                <a:extLst>
                  <a:ext uri="{FF2B5EF4-FFF2-40B4-BE49-F238E27FC236}">
                    <a16:creationId xmlns:a16="http://schemas.microsoft.com/office/drawing/2014/main" id="{D987782D-0C9E-2254-8D64-85E1704F27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3" y="1005"/>
                <a:ext cx="34" cy="9"/>
              </a:xfrm>
              <a:custGeom>
                <a:avLst/>
                <a:gdLst>
                  <a:gd name="T0" fmla="*/ 137 w 137"/>
                  <a:gd name="T1" fmla="*/ 0 h 35"/>
                  <a:gd name="T2" fmla="*/ 121 w 137"/>
                  <a:gd name="T3" fmla="*/ 2 h 35"/>
                  <a:gd name="T4" fmla="*/ 114 w 137"/>
                  <a:gd name="T5" fmla="*/ 6 h 35"/>
                  <a:gd name="T6" fmla="*/ 107 w 137"/>
                  <a:gd name="T7" fmla="*/ 17 h 35"/>
                  <a:gd name="T8" fmla="*/ 95 w 137"/>
                  <a:gd name="T9" fmla="*/ 29 h 35"/>
                  <a:gd name="T10" fmla="*/ 89 w 137"/>
                  <a:gd name="T11" fmla="*/ 31 h 35"/>
                  <a:gd name="T12" fmla="*/ 89 w 137"/>
                  <a:gd name="T13" fmla="*/ 32 h 35"/>
                  <a:gd name="T14" fmla="*/ 84 w 137"/>
                  <a:gd name="T15" fmla="*/ 32 h 35"/>
                  <a:gd name="T16" fmla="*/ 77 w 137"/>
                  <a:gd name="T17" fmla="*/ 18 h 35"/>
                  <a:gd name="T18" fmla="*/ 70 w 137"/>
                  <a:gd name="T19" fmla="*/ 21 h 35"/>
                  <a:gd name="T20" fmla="*/ 63 w 137"/>
                  <a:gd name="T21" fmla="*/ 22 h 35"/>
                  <a:gd name="T22" fmla="*/ 54 w 137"/>
                  <a:gd name="T23" fmla="*/ 22 h 35"/>
                  <a:gd name="T24" fmla="*/ 49 w 137"/>
                  <a:gd name="T25" fmla="*/ 24 h 35"/>
                  <a:gd name="T26" fmla="*/ 47 w 137"/>
                  <a:gd name="T27" fmla="*/ 24 h 35"/>
                  <a:gd name="T28" fmla="*/ 40 w 137"/>
                  <a:gd name="T29" fmla="*/ 29 h 35"/>
                  <a:gd name="T30" fmla="*/ 30 w 137"/>
                  <a:gd name="T31" fmla="*/ 34 h 35"/>
                  <a:gd name="T32" fmla="*/ 29 w 137"/>
                  <a:gd name="T33" fmla="*/ 35 h 35"/>
                  <a:gd name="T34" fmla="*/ 4 w 137"/>
                  <a:gd name="T35" fmla="*/ 35 h 35"/>
                  <a:gd name="T36" fmla="*/ 0 w 137"/>
                  <a:gd name="T37" fmla="*/ 34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37" h="35">
                    <a:moveTo>
                      <a:pt x="137" y="0"/>
                    </a:moveTo>
                    <a:lnTo>
                      <a:pt x="121" y="2"/>
                    </a:lnTo>
                    <a:lnTo>
                      <a:pt x="114" y="6"/>
                    </a:lnTo>
                    <a:lnTo>
                      <a:pt x="107" y="17"/>
                    </a:lnTo>
                    <a:lnTo>
                      <a:pt x="95" y="29"/>
                    </a:lnTo>
                    <a:lnTo>
                      <a:pt x="89" y="31"/>
                    </a:lnTo>
                    <a:lnTo>
                      <a:pt x="89" y="32"/>
                    </a:lnTo>
                    <a:lnTo>
                      <a:pt x="84" y="32"/>
                    </a:lnTo>
                    <a:lnTo>
                      <a:pt x="77" y="18"/>
                    </a:lnTo>
                    <a:lnTo>
                      <a:pt x="70" y="21"/>
                    </a:lnTo>
                    <a:lnTo>
                      <a:pt x="63" y="22"/>
                    </a:lnTo>
                    <a:lnTo>
                      <a:pt x="54" y="22"/>
                    </a:lnTo>
                    <a:lnTo>
                      <a:pt x="49" y="24"/>
                    </a:lnTo>
                    <a:lnTo>
                      <a:pt x="47" y="24"/>
                    </a:lnTo>
                    <a:lnTo>
                      <a:pt x="40" y="29"/>
                    </a:lnTo>
                    <a:lnTo>
                      <a:pt x="30" y="34"/>
                    </a:lnTo>
                    <a:lnTo>
                      <a:pt x="29" y="35"/>
                    </a:lnTo>
                    <a:lnTo>
                      <a:pt x="4" y="35"/>
                    </a:lnTo>
                    <a:lnTo>
                      <a:pt x="0" y="3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69" name="Freeform 3613">
                <a:extLst>
                  <a:ext uri="{FF2B5EF4-FFF2-40B4-BE49-F238E27FC236}">
                    <a16:creationId xmlns:a16="http://schemas.microsoft.com/office/drawing/2014/main" id="{7C36AEEA-BF57-81FB-B5CD-DAA9F6217B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7" y="1005"/>
                <a:ext cx="5" cy="0"/>
              </a:xfrm>
              <a:custGeom>
                <a:avLst/>
                <a:gdLst>
                  <a:gd name="T0" fmla="*/ 20 w 20"/>
                  <a:gd name="T1" fmla="*/ 0 h 1"/>
                  <a:gd name="T2" fmla="*/ 7 w 20"/>
                  <a:gd name="T3" fmla="*/ 0 h 1"/>
                  <a:gd name="T4" fmla="*/ 0 w 20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1">
                    <a:moveTo>
                      <a:pt x="20" y="0"/>
                    </a:moveTo>
                    <a:lnTo>
                      <a:pt x="7" y="0"/>
                    </a:lnTo>
                    <a:lnTo>
                      <a:pt x="0" y="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70" name="Freeform 3614">
                <a:extLst>
                  <a:ext uri="{FF2B5EF4-FFF2-40B4-BE49-F238E27FC236}">
                    <a16:creationId xmlns:a16="http://schemas.microsoft.com/office/drawing/2014/main" id="{0C76EE7E-1385-0EFF-A1B1-9384C3C847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2" y="996"/>
                <a:ext cx="15" cy="11"/>
              </a:xfrm>
              <a:custGeom>
                <a:avLst/>
                <a:gdLst>
                  <a:gd name="T0" fmla="*/ 60 w 60"/>
                  <a:gd name="T1" fmla="*/ 0 h 42"/>
                  <a:gd name="T2" fmla="*/ 57 w 60"/>
                  <a:gd name="T3" fmla="*/ 2 h 42"/>
                  <a:gd name="T4" fmla="*/ 54 w 60"/>
                  <a:gd name="T5" fmla="*/ 4 h 42"/>
                  <a:gd name="T6" fmla="*/ 54 w 60"/>
                  <a:gd name="T7" fmla="*/ 6 h 42"/>
                  <a:gd name="T8" fmla="*/ 48 w 60"/>
                  <a:gd name="T9" fmla="*/ 17 h 42"/>
                  <a:gd name="T10" fmla="*/ 44 w 60"/>
                  <a:gd name="T11" fmla="*/ 21 h 42"/>
                  <a:gd name="T12" fmla="*/ 37 w 60"/>
                  <a:gd name="T13" fmla="*/ 21 h 42"/>
                  <a:gd name="T14" fmla="*/ 26 w 60"/>
                  <a:gd name="T15" fmla="*/ 20 h 42"/>
                  <a:gd name="T16" fmla="*/ 23 w 60"/>
                  <a:gd name="T17" fmla="*/ 20 h 42"/>
                  <a:gd name="T18" fmla="*/ 22 w 60"/>
                  <a:gd name="T19" fmla="*/ 21 h 42"/>
                  <a:gd name="T20" fmla="*/ 19 w 60"/>
                  <a:gd name="T21" fmla="*/ 27 h 42"/>
                  <a:gd name="T22" fmla="*/ 20 w 60"/>
                  <a:gd name="T23" fmla="*/ 30 h 42"/>
                  <a:gd name="T24" fmla="*/ 23 w 60"/>
                  <a:gd name="T25" fmla="*/ 31 h 42"/>
                  <a:gd name="T26" fmla="*/ 24 w 60"/>
                  <a:gd name="T27" fmla="*/ 31 h 42"/>
                  <a:gd name="T28" fmla="*/ 24 w 60"/>
                  <a:gd name="T29" fmla="*/ 38 h 42"/>
                  <a:gd name="T30" fmla="*/ 19 w 60"/>
                  <a:gd name="T31" fmla="*/ 41 h 42"/>
                  <a:gd name="T32" fmla="*/ 16 w 60"/>
                  <a:gd name="T33" fmla="*/ 41 h 42"/>
                  <a:gd name="T34" fmla="*/ 10 w 60"/>
                  <a:gd name="T35" fmla="*/ 42 h 42"/>
                  <a:gd name="T36" fmla="*/ 6 w 60"/>
                  <a:gd name="T37" fmla="*/ 42 h 42"/>
                  <a:gd name="T38" fmla="*/ 6 w 60"/>
                  <a:gd name="T39" fmla="*/ 41 h 42"/>
                  <a:gd name="T40" fmla="*/ 2 w 60"/>
                  <a:gd name="T41" fmla="*/ 38 h 42"/>
                  <a:gd name="T42" fmla="*/ 1 w 60"/>
                  <a:gd name="T43" fmla="*/ 35 h 42"/>
                  <a:gd name="T44" fmla="*/ 0 w 60"/>
                  <a:gd name="T45" fmla="*/ 34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60" h="42">
                    <a:moveTo>
                      <a:pt x="60" y="0"/>
                    </a:moveTo>
                    <a:lnTo>
                      <a:pt x="57" y="2"/>
                    </a:lnTo>
                    <a:lnTo>
                      <a:pt x="54" y="4"/>
                    </a:lnTo>
                    <a:lnTo>
                      <a:pt x="54" y="6"/>
                    </a:lnTo>
                    <a:lnTo>
                      <a:pt x="48" y="17"/>
                    </a:lnTo>
                    <a:lnTo>
                      <a:pt x="44" y="21"/>
                    </a:lnTo>
                    <a:lnTo>
                      <a:pt x="37" y="21"/>
                    </a:lnTo>
                    <a:lnTo>
                      <a:pt x="26" y="20"/>
                    </a:lnTo>
                    <a:lnTo>
                      <a:pt x="23" y="20"/>
                    </a:lnTo>
                    <a:lnTo>
                      <a:pt x="22" y="21"/>
                    </a:lnTo>
                    <a:lnTo>
                      <a:pt x="19" y="27"/>
                    </a:lnTo>
                    <a:lnTo>
                      <a:pt x="20" y="30"/>
                    </a:lnTo>
                    <a:lnTo>
                      <a:pt x="23" y="31"/>
                    </a:lnTo>
                    <a:lnTo>
                      <a:pt x="24" y="31"/>
                    </a:lnTo>
                    <a:lnTo>
                      <a:pt x="24" y="38"/>
                    </a:lnTo>
                    <a:lnTo>
                      <a:pt x="19" y="41"/>
                    </a:lnTo>
                    <a:lnTo>
                      <a:pt x="16" y="41"/>
                    </a:lnTo>
                    <a:lnTo>
                      <a:pt x="10" y="42"/>
                    </a:lnTo>
                    <a:lnTo>
                      <a:pt x="6" y="42"/>
                    </a:lnTo>
                    <a:lnTo>
                      <a:pt x="6" y="41"/>
                    </a:lnTo>
                    <a:lnTo>
                      <a:pt x="2" y="38"/>
                    </a:lnTo>
                    <a:lnTo>
                      <a:pt x="1" y="35"/>
                    </a:lnTo>
                    <a:lnTo>
                      <a:pt x="0" y="3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71" name="Line 3615">
                <a:extLst>
                  <a:ext uri="{FF2B5EF4-FFF2-40B4-BE49-F238E27FC236}">
                    <a16:creationId xmlns:a16="http://schemas.microsoft.com/office/drawing/2014/main" id="{E0817C31-43D9-2946-8EA6-59635B5DC96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7" y="1005"/>
                <a:ext cx="5" cy="0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72" name="Freeform 3616">
                <a:extLst>
                  <a:ext uri="{FF2B5EF4-FFF2-40B4-BE49-F238E27FC236}">
                    <a16:creationId xmlns:a16="http://schemas.microsoft.com/office/drawing/2014/main" id="{9DA4DEB8-6F7D-BE2F-9A1D-2E503BFBDF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8" y="930"/>
                <a:ext cx="102" cy="63"/>
              </a:xfrm>
              <a:custGeom>
                <a:avLst/>
                <a:gdLst>
                  <a:gd name="T0" fmla="*/ 2 w 410"/>
                  <a:gd name="T1" fmla="*/ 250 h 252"/>
                  <a:gd name="T2" fmla="*/ 0 w 410"/>
                  <a:gd name="T3" fmla="*/ 243 h 252"/>
                  <a:gd name="T4" fmla="*/ 2 w 410"/>
                  <a:gd name="T5" fmla="*/ 242 h 252"/>
                  <a:gd name="T6" fmla="*/ 14 w 410"/>
                  <a:gd name="T7" fmla="*/ 240 h 252"/>
                  <a:gd name="T8" fmla="*/ 45 w 410"/>
                  <a:gd name="T9" fmla="*/ 244 h 252"/>
                  <a:gd name="T10" fmla="*/ 56 w 410"/>
                  <a:gd name="T11" fmla="*/ 240 h 252"/>
                  <a:gd name="T12" fmla="*/ 62 w 410"/>
                  <a:gd name="T13" fmla="*/ 236 h 252"/>
                  <a:gd name="T14" fmla="*/ 63 w 410"/>
                  <a:gd name="T15" fmla="*/ 240 h 252"/>
                  <a:gd name="T16" fmla="*/ 65 w 410"/>
                  <a:gd name="T17" fmla="*/ 242 h 252"/>
                  <a:gd name="T18" fmla="*/ 76 w 410"/>
                  <a:gd name="T19" fmla="*/ 243 h 252"/>
                  <a:gd name="T20" fmla="*/ 81 w 410"/>
                  <a:gd name="T21" fmla="*/ 240 h 252"/>
                  <a:gd name="T22" fmla="*/ 90 w 410"/>
                  <a:gd name="T23" fmla="*/ 230 h 252"/>
                  <a:gd name="T24" fmla="*/ 93 w 410"/>
                  <a:gd name="T25" fmla="*/ 229 h 252"/>
                  <a:gd name="T26" fmla="*/ 97 w 410"/>
                  <a:gd name="T27" fmla="*/ 232 h 252"/>
                  <a:gd name="T28" fmla="*/ 101 w 410"/>
                  <a:gd name="T29" fmla="*/ 230 h 252"/>
                  <a:gd name="T30" fmla="*/ 115 w 410"/>
                  <a:gd name="T31" fmla="*/ 215 h 252"/>
                  <a:gd name="T32" fmla="*/ 116 w 410"/>
                  <a:gd name="T33" fmla="*/ 209 h 252"/>
                  <a:gd name="T34" fmla="*/ 110 w 410"/>
                  <a:gd name="T35" fmla="*/ 197 h 252"/>
                  <a:gd name="T36" fmla="*/ 105 w 410"/>
                  <a:gd name="T37" fmla="*/ 187 h 252"/>
                  <a:gd name="T38" fmla="*/ 104 w 410"/>
                  <a:gd name="T39" fmla="*/ 179 h 252"/>
                  <a:gd name="T40" fmla="*/ 129 w 410"/>
                  <a:gd name="T41" fmla="*/ 165 h 252"/>
                  <a:gd name="T42" fmla="*/ 167 w 410"/>
                  <a:gd name="T43" fmla="*/ 149 h 252"/>
                  <a:gd name="T44" fmla="*/ 174 w 410"/>
                  <a:gd name="T45" fmla="*/ 165 h 252"/>
                  <a:gd name="T46" fmla="*/ 178 w 410"/>
                  <a:gd name="T47" fmla="*/ 172 h 252"/>
                  <a:gd name="T48" fmla="*/ 183 w 410"/>
                  <a:gd name="T49" fmla="*/ 170 h 252"/>
                  <a:gd name="T50" fmla="*/ 185 w 410"/>
                  <a:gd name="T51" fmla="*/ 154 h 252"/>
                  <a:gd name="T52" fmla="*/ 194 w 410"/>
                  <a:gd name="T53" fmla="*/ 141 h 252"/>
                  <a:gd name="T54" fmla="*/ 196 w 410"/>
                  <a:gd name="T55" fmla="*/ 138 h 252"/>
                  <a:gd name="T56" fmla="*/ 217 w 410"/>
                  <a:gd name="T57" fmla="*/ 142 h 252"/>
                  <a:gd name="T58" fmla="*/ 224 w 410"/>
                  <a:gd name="T59" fmla="*/ 142 h 252"/>
                  <a:gd name="T60" fmla="*/ 228 w 410"/>
                  <a:gd name="T61" fmla="*/ 145 h 252"/>
                  <a:gd name="T62" fmla="*/ 234 w 410"/>
                  <a:gd name="T63" fmla="*/ 130 h 252"/>
                  <a:gd name="T64" fmla="*/ 232 w 410"/>
                  <a:gd name="T65" fmla="*/ 118 h 252"/>
                  <a:gd name="T66" fmla="*/ 223 w 410"/>
                  <a:gd name="T67" fmla="*/ 75 h 252"/>
                  <a:gd name="T68" fmla="*/ 220 w 410"/>
                  <a:gd name="T69" fmla="*/ 71 h 252"/>
                  <a:gd name="T70" fmla="*/ 218 w 410"/>
                  <a:gd name="T71" fmla="*/ 70 h 252"/>
                  <a:gd name="T72" fmla="*/ 221 w 410"/>
                  <a:gd name="T73" fmla="*/ 68 h 252"/>
                  <a:gd name="T74" fmla="*/ 232 w 410"/>
                  <a:gd name="T75" fmla="*/ 65 h 252"/>
                  <a:gd name="T76" fmla="*/ 239 w 410"/>
                  <a:gd name="T77" fmla="*/ 64 h 252"/>
                  <a:gd name="T78" fmla="*/ 263 w 410"/>
                  <a:gd name="T79" fmla="*/ 67 h 252"/>
                  <a:gd name="T80" fmla="*/ 273 w 410"/>
                  <a:gd name="T81" fmla="*/ 68 h 252"/>
                  <a:gd name="T82" fmla="*/ 276 w 410"/>
                  <a:gd name="T83" fmla="*/ 63 h 252"/>
                  <a:gd name="T84" fmla="*/ 294 w 410"/>
                  <a:gd name="T85" fmla="*/ 64 h 252"/>
                  <a:gd name="T86" fmla="*/ 301 w 410"/>
                  <a:gd name="T87" fmla="*/ 54 h 252"/>
                  <a:gd name="T88" fmla="*/ 327 w 410"/>
                  <a:gd name="T89" fmla="*/ 34 h 252"/>
                  <a:gd name="T90" fmla="*/ 338 w 410"/>
                  <a:gd name="T91" fmla="*/ 32 h 252"/>
                  <a:gd name="T92" fmla="*/ 343 w 410"/>
                  <a:gd name="T93" fmla="*/ 17 h 252"/>
                  <a:gd name="T94" fmla="*/ 344 w 410"/>
                  <a:gd name="T95" fmla="*/ 12 h 252"/>
                  <a:gd name="T96" fmla="*/ 345 w 410"/>
                  <a:gd name="T97" fmla="*/ 10 h 252"/>
                  <a:gd name="T98" fmla="*/ 364 w 410"/>
                  <a:gd name="T99" fmla="*/ 11 h 252"/>
                  <a:gd name="T100" fmla="*/ 365 w 410"/>
                  <a:gd name="T101" fmla="*/ 1 h 252"/>
                  <a:gd name="T102" fmla="*/ 368 w 410"/>
                  <a:gd name="T103" fmla="*/ 3 h 252"/>
                  <a:gd name="T104" fmla="*/ 375 w 410"/>
                  <a:gd name="T105" fmla="*/ 4 h 252"/>
                  <a:gd name="T106" fmla="*/ 384 w 410"/>
                  <a:gd name="T107" fmla="*/ 0 h 252"/>
                  <a:gd name="T108" fmla="*/ 393 w 410"/>
                  <a:gd name="T109" fmla="*/ 1 h 252"/>
                  <a:gd name="T110" fmla="*/ 410 w 410"/>
                  <a:gd name="T111" fmla="*/ 1 h 2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410" h="252">
                    <a:moveTo>
                      <a:pt x="2" y="252"/>
                    </a:moveTo>
                    <a:lnTo>
                      <a:pt x="2" y="250"/>
                    </a:lnTo>
                    <a:lnTo>
                      <a:pt x="0" y="250"/>
                    </a:lnTo>
                    <a:lnTo>
                      <a:pt x="0" y="243"/>
                    </a:lnTo>
                    <a:lnTo>
                      <a:pt x="2" y="243"/>
                    </a:lnTo>
                    <a:lnTo>
                      <a:pt x="2" y="242"/>
                    </a:lnTo>
                    <a:lnTo>
                      <a:pt x="6" y="240"/>
                    </a:lnTo>
                    <a:lnTo>
                      <a:pt x="14" y="240"/>
                    </a:lnTo>
                    <a:lnTo>
                      <a:pt x="37" y="244"/>
                    </a:lnTo>
                    <a:lnTo>
                      <a:pt x="45" y="244"/>
                    </a:lnTo>
                    <a:lnTo>
                      <a:pt x="55" y="242"/>
                    </a:lnTo>
                    <a:lnTo>
                      <a:pt x="56" y="240"/>
                    </a:lnTo>
                    <a:lnTo>
                      <a:pt x="60" y="235"/>
                    </a:lnTo>
                    <a:lnTo>
                      <a:pt x="62" y="236"/>
                    </a:lnTo>
                    <a:lnTo>
                      <a:pt x="62" y="239"/>
                    </a:lnTo>
                    <a:lnTo>
                      <a:pt x="63" y="240"/>
                    </a:lnTo>
                    <a:lnTo>
                      <a:pt x="63" y="242"/>
                    </a:lnTo>
                    <a:lnTo>
                      <a:pt x="65" y="242"/>
                    </a:lnTo>
                    <a:lnTo>
                      <a:pt x="67" y="243"/>
                    </a:lnTo>
                    <a:lnTo>
                      <a:pt x="76" y="243"/>
                    </a:lnTo>
                    <a:lnTo>
                      <a:pt x="81" y="242"/>
                    </a:lnTo>
                    <a:lnTo>
                      <a:pt x="81" y="240"/>
                    </a:lnTo>
                    <a:lnTo>
                      <a:pt x="84" y="237"/>
                    </a:lnTo>
                    <a:lnTo>
                      <a:pt x="90" y="230"/>
                    </a:lnTo>
                    <a:lnTo>
                      <a:pt x="91" y="230"/>
                    </a:lnTo>
                    <a:lnTo>
                      <a:pt x="93" y="229"/>
                    </a:lnTo>
                    <a:lnTo>
                      <a:pt x="96" y="230"/>
                    </a:lnTo>
                    <a:lnTo>
                      <a:pt x="97" y="232"/>
                    </a:lnTo>
                    <a:lnTo>
                      <a:pt x="98" y="232"/>
                    </a:lnTo>
                    <a:lnTo>
                      <a:pt x="101" y="230"/>
                    </a:lnTo>
                    <a:lnTo>
                      <a:pt x="107" y="230"/>
                    </a:lnTo>
                    <a:lnTo>
                      <a:pt x="115" y="215"/>
                    </a:lnTo>
                    <a:lnTo>
                      <a:pt x="115" y="214"/>
                    </a:lnTo>
                    <a:lnTo>
                      <a:pt x="116" y="209"/>
                    </a:lnTo>
                    <a:lnTo>
                      <a:pt x="116" y="208"/>
                    </a:lnTo>
                    <a:lnTo>
                      <a:pt x="110" y="197"/>
                    </a:lnTo>
                    <a:lnTo>
                      <a:pt x="108" y="191"/>
                    </a:lnTo>
                    <a:lnTo>
                      <a:pt x="105" y="187"/>
                    </a:lnTo>
                    <a:lnTo>
                      <a:pt x="104" y="180"/>
                    </a:lnTo>
                    <a:lnTo>
                      <a:pt x="104" y="179"/>
                    </a:lnTo>
                    <a:lnTo>
                      <a:pt x="107" y="176"/>
                    </a:lnTo>
                    <a:lnTo>
                      <a:pt x="129" y="165"/>
                    </a:lnTo>
                    <a:lnTo>
                      <a:pt x="130" y="163"/>
                    </a:lnTo>
                    <a:lnTo>
                      <a:pt x="167" y="149"/>
                    </a:lnTo>
                    <a:lnTo>
                      <a:pt x="168" y="148"/>
                    </a:lnTo>
                    <a:lnTo>
                      <a:pt x="174" y="165"/>
                    </a:lnTo>
                    <a:lnTo>
                      <a:pt x="175" y="173"/>
                    </a:lnTo>
                    <a:lnTo>
                      <a:pt x="178" y="172"/>
                    </a:lnTo>
                    <a:lnTo>
                      <a:pt x="180" y="172"/>
                    </a:lnTo>
                    <a:lnTo>
                      <a:pt x="183" y="170"/>
                    </a:lnTo>
                    <a:lnTo>
                      <a:pt x="185" y="169"/>
                    </a:lnTo>
                    <a:lnTo>
                      <a:pt x="185" y="154"/>
                    </a:lnTo>
                    <a:lnTo>
                      <a:pt x="193" y="141"/>
                    </a:lnTo>
                    <a:lnTo>
                      <a:pt x="194" y="141"/>
                    </a:lnTo>
                    <a:lnTo>
                      <a:pt x="196" y="140"/>
                    </a:lnTo>
                    <a:lnTo>
                      <a:pt x="196" y="138"/>
                    </a:lnTo>
                    <a:lnTo>
                      <a:pt x="197" y="138"/>
                    </a:lnTo>
                    <a:lnTo>
                      <a:pt x="217" y="142"/>
                    </a:lnTo>
                    <a:lnTo>
                      <a:pt x="220" y="140"/>
                    </a:lnTo>
                    <a:lnTo>
                      <a:pt x="224" y="142"/>
                    </a:lnTo>
                    <a:lnTo>
                      <a:pt x="227" y="145"/>
                    </a:lnTo>
                    <a:lnTo>
                      <a:pt x="228" y="145"/>
                    </a:lnTo>
                    <a:lnTo>
                      <a:pt x="230" y="142"/>
                    </a:lnTo>
                    <a:lnTo>
                      <a:pt x="234" y="130"/>
                    </a:lnTo>
                    <a:lnTo>
                      <a:pt x="234" y="120"/>
                    </a:lnTo>
                    <a:lnTo>
                      <a:pt x="232" y="118"/>
                    </a:lnTo>
                    <a:lnTo>
                      <a:pt x="232" y="116"/>
                    </a:lnTo>
                    <a:lnTo>
                      <a:pt x="223" y="75"/>
                    </a:lnTo>
                    <a:lnTo>
                      <a:pt x="223" y="74"/>
                    </a:lnTo>
                    <a:lnTo>
                      <a:pt x="220" y="71"/>
                    </a:lnTo>
                    <a:lnTo>
                      <a:pt x="218" y="71"/>
                    </a:lnTo>
                    <a:lnTo>
                      <a:pt x="218" y="70"/>
                    </a:lnTo>
                    <a:lnTo>
                      <a:pt x="220" y="70"/>
                    </a:lnTo>
                    <a:lnTo>
                      <a:pt x="221" y="68"/>
                    </a:lnTo>
                    <a:lnTo>
                      <a:pt x="228" y="67"/>
                    </a:lnTo>
                    <a:lnTo>
                      <a:pt x="232" y="65"/>
                    </a:lnTo>
                    <a:lnTo>
                      <a:pt x="235" y="65"/>
                    </a:lnTo>
                    <a:lnTo>
                      <a:pt x="239" y="64"/>
                    </a:lnTo>
                    <a:lnTo>
                      <a:pt x="249" y="64"/>
                    </a:lnTo>
                    <a:lnTo>
                      <a:pt x="263" y="67"/>
                    </a:lnTo>
                    <a:lnTo>
                      <a:pt x="269" y="67"/>
                    </a:lnTo>
                    <a:lnTo>
                      <a:pt x="273" y="68"/>
                    </a:lnTo>
                    <a:lnTo>
                      <a:pt x="273" y="67"/>
                    </a:lnTo>
                    <a:lnTo>
                      <a:pt x="276" y="63"/>
                    </a:lnTo>
                    <a:lnTo>
                      <a:pt x="276" y="60"/>
                    </a:lnTo>
                    <a:lnTo>
                      <a:pt x="294" y="64"/>
                    </a:lnTo>
                    <a:lnTo>
                      <a:pt x="295" y="64"/>
                    </a:lnTo>
                    <a:lnTo>
                      <a:pt x="301" y="54"/>
                    </a:lnTo>
                    <a:lnTo>
                      <a:pt x="313" y="39"/>
                    </a:lnTo>
                    <a:lnTo>
                      <a:pt x="327" y="34"/>
                    </a:lnTo>
                    <a:lnTo>
                      <a:pt x="331" y="34"/>
                    </a:lnTo>
                    <a:lnTo>
                      <a:pt x="338" y="32"/>
                    </a:lnTo>
                    <a:lnTo>
                      <a:pt x="338" y="31"/>
                    </a:lnTo>
                    <a:lnTo>
                      <a:pt x="343" y="17"/>
                    </a:lnTo>
                    <a:lnTo>
                      <a:pt x="344" y="15"/>
                    </a:lnTo>
                    <a:lnTo>
                      <a:pt x="344" y="12"/>
                    </a:lnTo>
                    <a:lnTo>
                      <a:pt x="345" y="11"/>
                    </a:lnTo>
                    <a:lnTo>
                      <a:pt x="345" y="10"/>
                    </a:lnTo>
                    <a:lnTo>
                      <a:pt x="359" y="10"/>
                    </a:lnTo>
                    <a:lnTo>
                      <a:pt x="364" y="11"/>
                    </a:lnTo>
                    <a:lnTo>
                      <a:pt x="364" y="8"/>
                    </a:lnTo>
                    <a:lnTo>
                      <a:pt x="365" y="1"/>
                    </a:lnTo>
                    <a:lnTo>
                      <a:pt x="365" y="0"/>
                    </a:lnTo>
                    <a:lnTo>
                      <a:pt x="368" y="3"/>
                    </a:lnTo>
                    <a:lnTo>
                      <a:pt x="374" y="4"/>
                    </a:lnTo>
                    <a:lnTo>
                      <a:pt x="375" y="4"/>
                    </a:lnTo>
                    <a:lnTo>
                      <a:pt x="379" y="1"/>
                    </a:lnTo>
                    <a:lnTo>
                      <a:pt x="384" y="0"/>
                    </a:lnTo>
                    <a:lnTo>
                      <a:pt x="389" y="0"/>
                    </a:lnTo>
                    <a:lnTo>
                      <a:pt x="393" y="1"/>
                    </a:lnTo>
                    <a:lnTo>
                      <a:pt x="397" y="4"/>
                    </a:lnTo>
                    <a:lnTo>
                      <a:pt x="410" y="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73" name="Freeform 3617">
                <a:extLst>
                  <a:ext uri="{FF2B5EF4-FFF2-40B4-BE49-F238E27FC236}">
                    <a16:creationId xmlns:a16="http://schemas.microsoft.com/office/drawing/2014/main" id="{E3B86156-D3D9-7C5A-0482-F2CDD1C72B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7" y="995"/>
                <a:ext cx="34" cy="25"/>
              </a:xfrm>
              <a:custGeom>
                <a:avLst/>
                <a:gdLst>
                  <a:gd name="T0" fmla="*/ 0 w 135"/>
                  <a:gd name="T1" fmla="*/ 4 h 96"/>
                  <a:gd name="T2" fmla="*/ 1 w 135"/>
                  <a:gd name="T3" fmla="*/ 3 h 96"/>
                  <a:gd name="T4" fmla="*/ 4 w 135"/>
                  <a:gd name="T5" fmla="*/ 4 h 96"/>
                  <a:gd name="T6" fmla="*/ 12 w 135"/>
                  <a:gd name="T7" fmla="*/ 7 h 96"/>
                  <a:gd name="T8" fmla="*/ 20 w 135"/>
                  <a:gd name="T9" fmla="*/ 7 h 96"/>
                  <a:gd name="T10" fmla="*/ 23 w 135"/>
                  <a:gd name="T11" fmla="*/ 4 h 96"/>
                  <a:gd name="T12" fmla="*/ 31 w 135"/>
                  <a:gd name="T13" fmla="*/ 1 h 96"/>
                  <a:gd name="T14" fmla="*/ 38 w 135"/>
                  <a:gd name="T15" fmla="*/ 0 h 96"/>
                  <a:gd name="T16" fmla="*/ 47 w 135"/>
                  <a:gd name="T17" fmla="*/ 4 h 96"/>
                  <a:gd name="T18" fmla="*/ 48 w 135"/>
                  <a:gd name="T19" fmla="*/ 8 h 96"/>
                  <a:gd name="T20" fmla="*/ 48 w 135"/>
                  <a:gd name="T21" fmla="*/ 11 h 96"/>
                  <a:gd name="T22" fmla="*/ 64 w 135"/>
                  <a:gd name="T23" fmla="*/ 8 h 96"/>
                  <a:gd name="T24" fmla="*/ 67 w 135"/>
                  <a:gd name="T25" fmla="*/ 13 h 96"/>
                  <a:gd name="T26" fmla="*/ 69 w 135"/>
                  <a:gd name="T27" fmla="*/ 20 h 96"/>
                  <a:gd name="T28" fmla="*/ 69 w 135"/>
                  <a:gd name="T29" fmla="*/ 22 h 96"/>
                  <a:gd name="T30" fmla="*/ 71 w 135"/>
                  <a:gd name="T31" fmla="*/ 25 h 96"/>
                  <a:gd name="T32" fmla="*/ 80 w 135"/>
                  <a:gd name="T33" fmla="*/ 34 h 96"/>
                  <a:gd name="T34" fmla="*/ 87 w 135"/>
                  <a:gd name="T35" fmla="*/ 45 h 96"/>
                  <a:gd name="T36" fmla="*/ 89 w 135"/>
                  <a:gd name="T37" fmla="*/ 50 h 96"/>
                  <a:gd name="T38" fmla="*/ 91 w 135"/>
                  <a:gd name="T39" fmla="*/ 53 h 96"/>
                  <a:gd name="T40" fmla="*/ 93 w 135"/>
                  <a:gd name="T41" fmla="*/ 53 h 96"/>
                  <a:gd name="T42" fmla="*/ 93 w 135"/>
                  <a:gd name="T43" fmla="*/ 56 h 96"/>
                  <a:gd name="T44" fmla="*/ 94 w 135"/>
                  <a:gd name="T45" fmla="*/ 53 h 96"/>
                  <a:gd name="T46" fmla="*/ 94 w 135"/>
                  <a:gd name="T47" fmla="*/ 46 h 96"/>
                  <a:gd name="T48" fmla="*/ 98 w 135"/>
                  <a:gd name="T49" fmla="*/ 46 h 96"/>
                  <a:gd name="T50" fmla="*/ 101 w 135"/>
                  <a:gd name="T51" fmla="*/ 52 h 96"/>
                  <a:gd name="T52" fmla="*/ 103 w 135"/>
                  <a:gd name="T53" fmla="*/ 52 h 96"/>
                  <a:gd name="T54" fmla="*/ 104 w 135"/>
                  <a:gd name="T55" fmla="*/ 53 h 96"/>
                  <a:gd name="T56" fmla="*/ 106 w 135"/>
                  <a:gd name="T57" fmla="*/ 53 h 96"/>
                  <a:gd name="T58" fmla="*/ 115 w 135"/>
                  <a:gd name="T59" fmla="*/ 49 h 96"/>
                  <a:gd name="T60" fmla="*/ 115 w 135"/>
                  <a:gd name="T61" fmla="*/ 48 h 96"/>
                  <a:gd name="T62" fmla="*/ 118 w 135"/>
                  <a:gd name="T63" fmla="*/ 48 h 96"/>
                  <a:gd name="T64" fmla="*/ 121 w 135"/>
                  <a:gd name="T65" fmla="*/ 49 h 96"/>
                  <a:gd name="T66" fmla="*/ 122 w 135"/>
                  <a:gd name="T67" fmla="*/ 49 h 96"/>
                  <a:gd name="T68" fmla="*/ 122 w 135"/>
                  <a:gd name="T69" fmla="*/ 50 h 96"/>
                  <a:gd name="T70" fmla="*/ 124 w 135"/>
                  <a:gd name="T71" fmla="*/ 52 h 96"/>
                  <a:gd name="T72" fmla="*/ 124 w 135"/>
                  <a:gd name="T73" fmla="*/ 59 h 96"/>
                  <a:gd name="T74" fmla="*/ 121 w 135"/>
                  <a:gd name="T75" fmla="*/ 61 h 96"/>
                  <a:gd name="T76" fmla="*/ 114 w 135"/>
                  <a:gd name="T77" fmla="*/ 61 h 96"/>
                  <a:gd name="T78" fmla="*/ 107 w 135"/>
                  <a:gd name="T79" fmla="*/ 64 h 96"/>
                  <a:gd name="T80" fmla="*/ 108 w 135"/>
                  <a:gd name="T81" fmla="*/ 70 h 96"/>
                  <a:gd name="T82" fmla="*/ 111 w 135"/>
                  <a:gd name="T83" fmla="*/ 74 h 96"/>
                  <a:gd name="T84" fmla="*/ 134 w 135"/>
                  <a:gd name="T85" fmla="*/ 94 h 96"/>
                  <a:gd name="T86" fmla="*/ 135 w 135"/>
                  <a:gd name="T87" fmla="*/ 96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35" h="96">
                    <a:moveTo>
                      <a:pt x="0" y="4"/>
                    </a:moveTo>
                    <a:lnTo>
                      <a:pt x="1" y="3"/>
                    </a:lnTo>
                    <a:lnTo>
                      <a:pt x="4" y="4"/>
                    </a:lnTo>
                    <a:lnTo>
                      <a:pt x="12" y="7"/>
                    </a:lnTo>
                    <a:lnTo>
                      <a:pt x="20" y="7"/>
                    </a:lnTo>
                    <a:lnTo>
                      <a:pt x="23" y="4"/>
                    </a:lnTo>
                    <a:lnTo>
                      <a:pt x="31" y="1"/>
                    </a:lnTo>
                    <a:lnTo>
                      <a:pt x="38" y="0"/>
                    </a:lnTo>
                    <a:lnTo>
                      <a:pt x="47" y="4"/>
                    </a:lnTo>
                    <a:lnTo>
                      <a:pt x="48" y="8"/>
                    </a:lnTo>
                    <a:lnTo>
                      <a:pt x="48" y="11"/>
                    </a:lnTo>
                    <a:lnTo>
                      <a:pt x="64" y="8"/>
                    </a:lnTo>
                    <a:lnTo>
                      <a:pt x="67" y="13"/>
                    </a:lnTo>
                    <a:lnTo>
                      <a:pt x="69" y="20"/>
                    </a:lnTo>
                    <a:lnTo>
                      <a:pt x="69" y="22"/>
                    </a:lnTo>
                    <a:lnTo>
                      <a:pt x="71" y="25"/>
                    </a:lnTo>
                    <a:lnTo>
                      <a:pt x="80" y="34"/>
                    </a:lnTo>
                    <a:lnTo>
                      <a:pt x="87" y="45"/>
                    </a:lnTo>
                    <a:lnTo>
                      <a:pt x="89" y="50"/>
                    </a:lnTo>
                    <a:lnTo>
                      <a:pt x="91" y="53"/>
                    </a:lnTo>
                    <a:lnTo>
                      <a:pt x="93" y="53"/>
                    </a:lnTo>
                    <a:lnTo>
                      <a:pt x="93" y="56"/>
                    </a:lnTo>
                    <a:lnTo>
                      <a:pt x="94" y="53"/>
                    </a:lnTo>
                    <a:lnTo>
                      <a:pt x="94" y="46"/>
                    </a:lnTo>
                    <a:lnTo>
                      <a:pt x="98" y="46"/>
                    </a:lnTo>
                    <a:lnTo>
                      <a:pt x="101" y="52"/>
                    </a:lnTo>
                    <a:lnTo>
                      <a:pt x="103" y="52"/>
                    </a:lnTo>
                    <a:lnTo>
                      <a:pt x="104" y="53"/>
                    </a:lnTo>
                    <a:lnTo>
                      <a:pt x="106" y="53"/>
                    </a:lnTo>
                    <a:lnTo>
                      <a:pt x="115" y="49"/>
                    </a:lnTo>
                    <a:lnTo>
                      <a:pt x="115" y="48"/>
                    </a:lnTo>
                    <a:lnTo>
                      <a:pt x="118" y="48"/>
                    </a:lnTo>
                    <a:lnTo>
                      <a:pt x="121" y="49"/>
                    </a:lnTo>
                    <a:lnTo>
                      <a:pt x="122" y="49"/>
                    </a:lnTo>
                    <a:lnTo>
                      <a:pt x="122" y="50"/>
                    </a:lnTo>
                    <a:lnTo>
                      <a:pt x="124" y="52"/>
                    </a:lnTo>
                    <a:lnTo>
                      <a:pt x="124" y="59"/>
                    </a:lnTo>
                    <a:lnTo>
                      <a:pt x="121" y="61"/>
                    </a:lnTo>
                    <a:lnTo>
                      <a:pt x="114" y="61"/>
                    </a:lnTo>
                    <a:lnTo>
                      <a:pt x="107" y="64"/>
                    </a:lnTo>
                    <a:lnTo>
                      <a:pt x="108" y="70"/>
                    </a:lnTo>
                    <a:lnTo>
                      <a:pt x="111" y="74"/>
                    </a:lnTo>
                    <a:lnTo>
                      <a:pt x="134" y="94"/>
                    </a:lnTo>
                    <a:lnTo>
                      <a:pt x="135" y="9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74" name="Freeform 3618">
                <a:extLst>
                  <a:ext uri="{FF2B5EF4-FFF2-40B4-BE49-F238E27FC236}">
                    <a16:creationId xmlns:a16="http://schemas.microsoft.com/office/drawing/2014/main" id="{8783C10F-563B-ABD2-D02E-CAE1971D7D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8" y="993"/>
                <a:ext cx="9" cy="3"/>
              </a:xfrm>
              <a:custGeom>
                <a:avLst/>
                <a:gdLst>
                  <a:gd name="T0" fmla="*/ 0 w 34"/>
                  <a:gd name="T1" fmla="*/ 1 h 14"/>
                  <a:gd name="T2" fmla="*/ 1 w 34"/>
                  <a:gd name="T3" fmla="*/ 1 h 14"/>
                  <a:gd name="T4" fmla="*/ 8 w 34"/>
                  <a:gd name="T5" fmla="*/ 0 h 14"/>
                  <a:gd name="T6" fmla="*/ 12 w 34"/>
                  <a:gd name="T7" fmla="*/ 0 h 14"/>
                  <a:gd name="T8" fmla="*/ 17 w 34"/>
                  <a:gd name="T9" fmla="*/ 1 h 14"/>
                  <a:gd name="T10" fmla="*/ 34 w 34"/>
                  <a:gd name="T11" fmla="*/ 13 h 14"/>
                  <a:gd name="T12" fmla="*/ 34 w 34"/>
                  <a:gd name="T13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4" h="14">
                    <a:moveTo>
                      <a:pt x="0" y="1"/>
                    </a:moveTo>
                    <a:lnTo>
                      <a:pt x="1" y="1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7" y="1"/>
                    </a:lnTo>
                    <a:lnTo>
                      <a:pt x="34" y="13"/>
                    </a:lnTo>
                    <a:lnTo>
                      <a:pt x="34" y="1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75" name="Freeform 3619">
                <a:extLst>
                  <a:ext uri="{FF2B5EF4-FFF2-40B4-BE49-F238E27FC236}">
                    <a16:creationId xmlns:a16="http://schemas.microsoft.com/office/drawing/2014/main" id="{BEF2F8C1-3392-B74C-7575-4CC757CAFA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0" y="765"/>
                <a:ext cx="36" cy="32"/>
              </a:xfrm>
              <a:custGeom>
                <a:avLst/>
                <a:gdLst>
                  <a:gd name="T0" fmla="*/ 145 w 145"/>
                  <a:gd name="T1" fmla="*/ 126 h 128"/>
                  <a:gd name="T2" fmla="*/ 139 w 145"/>
                  <a:gd name="T3" fmla="*/ 120 h 128"/>
                  <a:gd name="T4" fmla="*/ 132 w 145"/>
                  <a:gd name="T5" fmla="*/ 117 h 128"/>
                  <a:gd name="T6" fmla="*/ 117 w 145"/>
                  <a:gd name="T7" fmla="*/ 116 h 128"/>
                  <a:gd name="T8" fmla="*/ 112 w 145"/>
                  <a:gd name="T9" fmla="*/ 109 h 128"/>
                  <a:gd name="T10" fmla="*/ 99 w 145"/>
                  <a:gd name="T11" fmla="*/ 87 h 128"/>
                  <a:gd name="T12" fmla="*/ 109 w 145"/>
                  <a:gd name="T13" fmla="*/ 64 h 128"/>
                  <a:gd name="T14" fmla="*/ 105 w 145"/>
                  <a:gd name="T15" fmla="*/ 31 h 128"/>
                  <a:gd name="T16" fmla="*/ 109 w 145"/>
                  <a:gd name="T17" fmla="*/ 21 h 128"/>
                  <a:gd name="T18" fmla="*/ 108 w 145"/>
                  <a:gd name="T19" fmla="*/ 20 h 128"/>
                  <a:gd name="T20" fmla="*/ 98 w 145"/>
                  <a:gd name="T21" fmla="*/ 31 h 128"/>
                  <a:gd name="T22" fmla="*/ 96 w 145"/>
                  <a:gd name="T23" fmla="*/ 38 h 128"/>
                  <a:gd name="T24" fmla="*/ 95 w 145"/>
                  <a:gd name="T25" fmla="*/ 41 h 128"/>
                  <a:gd name="T26" fmla="*/ 89 w 145"/>
                  <a:gd name="T27" fmla="*/ 39 h 128"/>
                  <a:gd name="T28" fmla="*/ 88 w 145"/>
                  <a:gd name="T29" fmla="*/ 35 h 128"/>
                  <a:gd name="T30" fmla="*/ 85 w 145"/>
                  <a:gd name="T31" fmla="*/ 18 h 128"/>
                  <a:gd name="T32" fmla="*/ 84 w 145"/>
                  <a:gd name="T33" fmla="*/ 18 h 128"/>
                  <a:gd name="T34" fmla="*/ 82 w 145"/>
                  <a:gd name="T35" fmla="*/ 20 h 128"/>
                  <a:gd name="T36" fmla="*/ 81 w 145"/>
                  <a:gd name="T37" fmla="*/ 22 h 128"/>
                  <a:gd name="T38" fmla="*/ 80 w 145"/>
                  <a:gd name="T39" fmla="*/ 25 h 128"/>
                  <a:gd name="T40" fmla="*/ 82 w 145"/>
                  <a:gd name="T41" fmla="*/ 27 h 128"/>
                  <a:gd name="T42" fmla="*/ 85 w 145"/>
                  <a:gd name="T43" fmla="*/ 41 h 128"/>
                  <a:gd name="T44" fmla="*/ 84 w 145"/>
                  <a:gd name="T45" fmla="*/ 38 h 128"/>
                  <a:gd name="T46" fmla="*/ 80 w 145"/>
                  <a:gd name="T47" fmla="*/ 32 h 128"/>
                  <a:gd name="T48" fmla="*/ 73 w 145"/>
                  <a:gd name="T49" fmla="*/ 35 h 128"/>
                  <a:gd name="T50" fmla="*/ 70 w 145"/>
                  <a:gd name="T51" fmla="*/ 44 h 128"/>
                  <a:gd name="T52" fmla="*/ 72 w 145"/>
                  <a:gd name="T53" fmla="*/ 49 h 128"/>
                  <a:gd name="T54" fmla="*/ 69 w 145"/>
                  <a:gd name="T55" fmla="*/ 46 h 128"/>
                  <a:gd name="T56" fmla="*/ 67 w 145"/>
                  <a:gd name="T57" fmla="*/ 42 h 128"/>
                  <a:gd name="T58" fmla="*/ 60 w 145"/>
                  <a:gd name="T59" fmla="*/ 47 h 128"/>
                  <a:gd name="T60" fmla="*/ 59 w 145"/>
                  <a:gd name="T61" fmla="*/ 46 h 128"/>
                  <a:gd name="T62" fmla="*/ 62 w 145"/>
                  <a:gd name="T63" fmla="*/ 41 h 128"/>
                  <a:gd name="T64" fmla="*/ 57 w 145"/>
                  <a:gd name="T65" fmla="*/ 42 h 128"/>
                  <a:gd name="T66" fmla="*/ 55 w 145"/>
                  <a:gd name="T67" fmla="*/ 47 h 128"/>
                  <a:gd name="T68" fmla="*/ 52 w 145"/>
                  <a:gd name="T69" fmla="*/ 49 h 128"/>
                  <a:gd name="T70" fmla="*/ 49 w 145"/>
                  <a:gd name="T71" fmla="*/ 49 h 128"/>
                  <a:gd name="T72" fmla="*/ 45 w 145"/>
                  <a:gd name="T73" fmla="*/ 42 h 128"/>
                  <a:gd name="T74" fmla="*/ 49 w 145"/>
                  <a:gd name="T75" fmla="*/ 35 h 128"/>
                  <a:gd name="T76" fmla="*/ 52 w 145"/>
                  <a:gd name="T77" fmla="*/ 31 h 128"/>
                  <a:gd name="T78" fmla="*/ 55 w 145"/>
                  <a:gd name="T79" fmla="*/ 29 h 128"/>
                  <a:gd name="T80" fmla="*/ 60 w 145"/>
                  <a:gd name="T81" fmla="*/ 24 h 128"/>
                  <a:gd name="T82" fmla="*/ 59 w 145"/>
                  <a:gd name="T83" fmla="*/ 20 h 128"/>
                  <a:gd name="T84" fmla="*/ 60 w 145"/>
                  <a:gd name="T85" fmla="*/ 15 h 128"/>
                  <a:gd name="T86" fmla="*/ 55 w 145"/>
                  <a:gd name="T87" fmla="*/ 18 h 128"/>
                  <a:gd name="T88" fmla="*/ 41 w 145"/>
                  <a:gd name="T89" fmla="*/ 24 h 128"/>
                  <a:gd name="T90" fmla="*/ 31 w 145"/>
                  <a:gd name="T91" fmla="*/ 22 h 128"/>
                  <a:gd name="T92" fmla="*/ 21 w 145"/>
                  <a:gd name="T93" fmla="*/ 25 h 128"/>
                  <a:gd name="T94" fmla="*/ 15 w 145"/>
                  <a:gd name="T95" fmla="*/ 29 h 128"/>
                  <a:gd name="T96" fmla="*/ 14 w 145"/>
                  <a:gd name="T97" fmla="*/ 36 h 128"/>
                  <a:gd name="T98" fmla="*/ 6 w 145"/>
                  <a:gd name="T99" fmla="*/ 42 h 128"/>
                  <a:gd name="T100" fmla="*/ 4 w 145"/>
                  <a:gd name="T101" fmla="*/ 49 h 128"/>
                  <a:gd name="T102" fmla="*/ 2 w 145"/>
                  <a:gd name="T103" fmla="*/ 46 h 128"/>
                  <a:gd name="T104" fmla="*/ 0 w 145"/>
                  <a:gd name="T105" fmla="*/ 39 h 128"/>
                  <a:gd name="T106" fmla="*/ 6 w 145"/>
                  <a:gd name="T107" fmla="*/ 29 h 128"/>
                  <a:gd name="T108" fmla="*/ 15 w 145"/>
                  <a:gd name="T109" fmla="*/ 18 h 128"/>
                  <a:gd name="T110" fmla="*/ 13 w 145"/>
                  <a:gd name="T111" fmla="*/ 6 h 128"/>
                  <a:gd name="T112" fmla="*/ 11 w 145"/>
                  <a:gd name="T113" fmla="*/ 0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45" h="128">
                    <a:moveTo>
                      <a:pt x="145" y="128"/>
                    </a:moveTo>
                    <a:lnTo>
                      <a:pt x="145" y="126"/>
                    </a:lnTo>
                    <a:lnTo>
                      <a:pt x="144" y="123"/>
                    </a:lnTo>
                    <a:lnTo>
                      <a:pt x="139" y="120"/>
                    </a:lnTo>
                    <a:lnTo>
                      <a:pt x="134" y="119"/>
                    </a:lnTo>
                    <a:lnTo>
                      <a:pt x="132" y="117"/>
                    </a:lnTo>
                    <a:lnTo>
                      <a:pt x="129" y="117"/>
                    </a:lnTo>
                    <a:lnTo>
                      <a:pt x="117" y="116"/>
                    </a:lnTo>
                    <a:lnTo>
                      <a:pt x="113" y="116"/>
                    </a:lnTo>
                    <a:lnTo>
                      <a:pt x="112" y="109"/>
                    </a:lnTo>
                    <a:lnTo>
                      <a:pt x="105" y="94"/>
                    </a:lnTo>
                    <a:lnTo>
                      <a:pt x="99" y="87"/>
                    </a:lnTo>
                    <a:lnTo>
                      <a:pt x="110" y="66"/>
                    </a:lnTo>
                    <a:lnTo>
                      <a:pt x="109" y="64"/>
                    </a:lnTo>
                    <a:lnTo>
                      <a:pt x="105" y="46"/>
                    </a:lnTo>
                    <a:lnTo>
                      <a:pt x="105" y="31"/>
                    </a:lnTo>
                    <a:lnTo>
                      <a:pt x="106" y="27"/>
                    </a:lnTo>
                    <a:lnTo>
                      <a:pt x="109" y="21"/>
                    </a:lnTo>
                    <a:lnTo>
                      <a:pt x="110" y="20"/>
                    </a:lnTo>
                    <a:lnTo>
                      <a:pt x="108" y="20"/>
                    </a:lnTo>
                    <a:lnTo>
                      <a:pt x="99" y="28"/>
                    </a:lnTo>
                    <a:lnTo>
                      <a:pt x="98" y="31"/>
                    </a:lnTo>
                    <a:lnTo>
                      <a:pt x="98" y="35"/>
                    </a:lnTo>
                    <a:lnTo>
                      <a:pt x="96" y="38"/>
                    </a:lnTo>
                    <a:lnTo>
                      <a:pt x="96" y="39"/>
                    </a:lnTo>
                    <a:lnTo>
                      <a:pt x="95" y="41"/>
                    </a:lnTo>
                    <a:lnTo>
                      <a:pt x="92" y="41"/>
                    </a:lnTo>
                    <a:lnTo>
                      <a:pt x="89" y="39"/>
                    </a:lnTo>
                    <a:lnTo>
                      <a:pt x="89" y="38"/>
                    </a:lnTo>
                    <a:lnTo>
                      <a:pt x="88" y="35"/>
                    </a:lnTo>
                    <a:lnTo>
                      <a:pt x="85" y="27"/>
                    </a:lnTo>
                    <a:lnTo>
                      <a:pt x="85" y="18"/>
                    </a:lnTo>
                    <a:lnTo>
                      <a:pt x="84" y="17"/>
                    </a:lnTo>
                    <a:lnTo>
                      <a:pt x="84" y="18"/>
                    </a:lnTo>
                    <a:lnTo>
                      <a:pt x="82" y="18"/>
                    </a:lnTo>
                    <a:lnTo>
                      <a:pt x="82" y="20"/>
                    </a:lnTo>
                    <a:lnTo>
                      <a:pt x="81" y="21"/>
                    </a:lnTo>
                    <a:lnTo>
                      <a:pt x="81" y="22"/>
                    </a:lnTo>
                    <a:lnTo>
                      <a:pt x="80" y="24"/>
                    </a:lnTo>
                    <a:lnTo>
                      <a:pt x="80" y="25"/>
                    </a:lnTo>
                    <a:lnTo>
                      <a:pt x="81" y="27"/>
                    </a:lnTo>
                    <a:lnTo>
                      <a:pt x="82" y="27"/>
                    </a:lnTo>
                    <a:lnTo>
                      <a:pt x="85" y="31"/>
                    </a:lnTo>
                    <a:lnTo>
                      <a:pt x="85" y="41"/>
                    </a:lnTo>
                    <a:lnTo>
                      <a:pt x="84" y="41"/>
                    </a:lnTo>
                    <a:lnTo>
                      <a:pt x="84" y="38"/>
                    </a:lnTo>
                    <a:lnTo>
                      <a:pt x="82" y="35"/>
                    </a:lnTo>
                    <a:lnTo>
                      <a:pt x="80" y="32"/>
                    </a:lnTo>
                    <a:lnTo>
                      <a:pt x="77" y="32"/>
                    </a:lnTo>
                    <a:lnTo>
                      <a:pt x="73" y="35"/>
                    </a:lnTo>
                    <a:lnTo>
                      <a:pt x="70" y="36"/>
                    </a:lnTo>
                    <a:lnTo>
                      <a:pt x="70" y="44"/>
                    </a:lnTo>
                    <a:lnTo>
                      <a:pt x="72" y="46"/>
                    </a:lnTo>
                    <a:lnTo>
                      <a:pt x="72" y="49"/>
                    </a:lnTo>
                    <a:lnTo>
                      <a:pt x="70" y="49"/>
                    </a:lnTo>
                    <a:lnTo>
                      <a:pt x="69" y="46"/>
                    </a:lnTo>
                    <a:lnTo>
                      <a:pt x="67" y="44"/>
                    </a:lnTo>
                    <a:lnTo>
                      <a:pt x="67" y="42"/>
                    </a:lnTo>
                    <a:lnTo>
                      <a:pt x="64" y="42"/>
                    </a:lnTo>
                    <a:lnTo>
                      <a:pt x="60" y="47"/>
                    </a:lnTo>
                    <a:lnTo>
                      <a:pt x="59" y="50"/>
                    </a:lnTo>
                    <a:lnTo>
                      <a:pt x="59" y="46"/>
                    </a:lnTo>
                    <a:lnTo>
                      <a:pt x="62" y="42"/>
                    </a:lnTo>
                    <a:lnTo>
                      <a:pt x="62" y="41"/>
                    </a:lnTo>
                    <a:lnTo>
                      <a:pt x="60" y="39"/>
                    </a:lnTo>
                    <a:lnTo>
                      <a:pt x="57" y="42"/>
                    </a:lnTo>
                    <a:lnTo>
                      <a:pt x="56" y="46"/>
                    </a:lnTo>
                    <a:lnTo>
                      <a:pt x="55" y="47"/>
                    </a:lnTo>
                    <a:lnTo>
                      <a:pt x="55" y="49"/>
                    </a:lnTo>
                    <a:lnTo>
                      <a:pt x="52" y="49"/>
                    </a:lnTo>
                    <a:lnTo>
                      <a:pt x="50" y="50"/>
                    </a:lnTo>
                    <a:lnTo>
                      <a:pt x="49" y="49"/>
                    </a:lnTo>
                    <a:lnTo>
                      <a:pt x="48" y="49"/>
                    </a:lnTo>
                    <a:lnTo>
                      <a:pt x="45" y="42"/>
                    </a:lnTo>
                    <a:lnTo>
                      <a:pt x="45" y="39"/>
                    </a:lnTo>
                    <a:lnTo>
                      <a:pt x="49" y="35"/>
                    </a:lnTo>
                    <a:lnTo>
                      <a:pt x="50" y="32"/>
                    </a:lnTo>
                    <a:lnTo>
                      <a:pt x="52" y="31"/>
                    </a:lnTo>
                    <a:lnTo>
                      <a:pt x="53" y="31"/>
                    </a:lnTo>
                    <a:lnTo>
                      <a:pt x="55" y="29"/>
                    </a:lnTo>
                    <a:lnTo>
                      <a:pt x="57" y="24"/>
                    </a:lnTo>
                    <a:lnTo>
                      <a:pt x="60" y="24"/>
                    </a:lnTo>
                    <a:lnTo>
                      <a:pt x="62" y="22"/>
                    </a:lnTo>
                    <a:lnTo>
                      <a:pt x="59" y="20"/>
                    </a:lnTo>
                    <a:lnTo>
                      <a:pt x="59" y="18"/>
                    </a:lnTo>
                    <a:lnTo>
                      <a:pt x="60" y="15"/>
                    </a:lnTo>
                    <a:lnTo>
                      <a:pt x="57" y="14"/>
                    </a:lnTo>
                    <a:lnTo>
                      <a:pt x="55" y="18"/>
                    </a:lnTo>
                    <a:lnTo>
                      <a:pt x="53" y="20"/>
                    </a:lnTo>
                    <a:lnTo>
                      <a:pt x="41" y="24"/>
                    </a:lnTo>
                    <a:lnTo>
                      <a:pt x="35" y="24"/>
                    </a:lnTo>
                    <a:lnTo>
                      <a:pt x="31" y="22"/>
                    </a:lnTo>
                    <a:lnTo>
                      <a:pt x="22" y="24"/>
                    </a:lnTo>
                    <a:lnTo>
                      <a:pt x="21" y="25"/>
                    </a:lnTo>
                    <a:lnTo>
                      <a:pt x="18" y="27"/>
                    </a:lnTo>
                    <a:lnTo>
                      <a:pt x="15" y="29"/>
                    </a:lnTo>
                    <a:lnTo>
                      <a:pt x="13" y="34"/>
                    </a:lnTo>
                    <a:lnTo>
                      <a:pt x="14" y="36"/>
                    </a:lnTo>
                    <a:lnTo>
                      <a:pt x="7" y="42"/>
                    </a:lnTo>
                    <a:lnTo>
                      <a:pt x="6" y="42"/>
                    </a:lnTo>
                    <a:lnTo>
                      <a:pt x="6" y="44"/>
                    </a:lnTo>
                    <a:lnTo>
                      <a:pt x="4" y="49"/>
                    </a:lnTo>
                    <a:lnTo>
                      <a:pt x="2" y="49"/>
                    </a:lnTo>
                    <a:lnTo>
                      <a:pt x="2" y="46"/>
                    </a:lnTo>
                    <a:lnTo>
                      <a:pt x="0" y="41"/>
                    </a:lnTo>
                    <a:lnTo>
                      <a:pt x="0" y="39"/>
                    </a:lnTo>
                    <a:lnTo>
                      <a:pt x="3" y="35"/>
                    </a:lnTo>
                    <a:lnTo>
                      <a:pt x="6" y="29"/>
                    </a:lnTo>
                    <a:lnTo>
                      <a:pt x="14" y="22"/>
                    </a:lnTo>
                    <a:lnTo>
                      <a:pt x="15" y="18"/>
                    </a:lnTo>
                    <a:lnTo>
                      <a:pt x="13" y="8"/>
                    </a:lnTo>
                    <a:lnTo>
                      <a:pt x="13" y="6"/>
                    </a:lnTo>
                    <a:lnTo>
                      <a:pt x="11" y="3"/>
                    </a:lnTo>
                    <a:lnTo>
                      <a:pt x="11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76" name="Freeform 3620">
                <a:extLst>
                  <a:ext uri="{FF2B5EF4-FFF2-40B4-BE49-F238E27FC236}">
                    <a16:creationId xmlns:a16="http://schemas.microsoft.com/office/drawing/2014/main" id="{DA729073-561C-01D2-56AA-E4454DBCA5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6" y="795"/>
                <a:ext cx="19" cy="13"/>
              </a:xfrm>
              <a:custGeom>
                <a:avLst/>
                <a:gdLst>
                  <a:gd name="T0" fmla="*/ 76 w 76"/>
                  <a:gd name="T1" fmla="*/ 51 h 51"/>
                  <a:gd name="T2" fmla="*/ 70 w 76"/>
                  <a:gd name="T3" fmla="*/ 51 h 51"/>
                  <a:gd name="T4" fmla="*/ 63 w 76"/>
                  <a:gd name="T5" fmla="*/ 48 h 51"/>
                  <a:gd name="T6" fmla="*/ 56 w 76"/>
                  <a:gd name="T7" fmla="*/ 47 h 51"/>
                  <a:gd name="T8" fmla="*/ 54 w 76"/>
                  <a:gd name="T9" fmla="*/ 45 h 51"/>
                  <a:gd name="T10" fmla="*/ 56 w 76"/>
                  <a:gd name="T11" fmla="*/ 42 h 51"/>
                  <a:gd name="T12" fmla="*/ 62 w 76"/>
                  <a:gd name="T13" fmla="*/ 40 h 51"/>
                  <a:gd name="T14" fmla="*/ 63 w 76"/>
                  <a:gd name="T15" fmla="*/ 40 h 51"/>
                  <a:gd name="T16" fmla="*/ 66 w 76"/>
                  <a:gd name="T17" fmla="*/ 38 h 51"/>
                  <a:gd name="T18" fmla="*/ 62 w 76"/>
                  <a:gd name="T19" fmla="*/ 35 h 51"/>
                  <a:gd name="T20" fmla="*/ 61 w 76"/>
                  <a:gd name="T21" fmla="*/ 35 h 51"/>
                  <a:gd name="T22" fmla="*/ 34 w 76"/>
                  <a:gd name="T23" fmla="*/ 13 h 51"/>
                  <a:gd name="T24" fmla="*/ 34 w 76"/>
                  <a:gd name="T25" fmla="*/ 9 h 51"/>
                  <a:gd name="T26" fmla="*/ 30 w 76"/>
                  <a:gd name="T27" fmla="*/ 2 h 51"/>
                  <a:gd name="T28" fmla="*/ 27 w 76"/>
                  <a:gd name="T29" fmla="*/ 2 h 51"/>
                  <a:gd name="T30" fmla="*/ 16 w 76"/>
                  <a:gd name="T31" fmla="*/ 0 h 51"/>
                  <a:gd name="T32" fmla="*/ 11 w 76"/>
                  <a:gd name="T33" fmla="*/ 5 h 51"/>
                  <a:gd name="T34" fmla="*/ 10 w 76"/>
                  <a:gd name="T35" fmla="*/ 5 h 51"/>
                  <a:gd name="T36" fmla="*/ 2 w 76"/>
                  <a:gd name="T37" fmla="*/ 7 h 51"/>
                  <a:gd name="T38" fmla="*/ 0 w 76"/>
                  <a:gd name="T39" fmla="*/ 7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6" h="51">
                    <a:moveTo>
                      <a:pt x="76" y="51"/>
                    </a:moveTo>
                    <a:lnTo>
                      <a:pt x="70" y="51"/>
                    </a:lnTo>
                    <a:lnTo>
                      <a:pt x="63" y="48"/>
                    </a:lnTo>
                    <a:lnTo>
                      <a:pt x="56" y="47"/>
                    </a:lnTo>
                    <a:lnTo>
                      <a:pt x="54" y="45"/>
                    </a:lnTo>
                    <a:lnTo>
                      <a:pt x="56" y="42"/>
                    </a:lnTo>
                    <a:lnTo>
                      <a:pt x="62" y="40"/>
                    </a:lnTo>
                    <a:lnTo>
                      <a:pt x="63" y="40"/>
                    </a:lnTo>
                    <a:lnTo>
                      <a:pt x="66" y="38"/>
                    </a:lnTo>
                    <a:lnTo>
                      <a:pt x="62" y="35"/>
                    </a:lnTo>
                    <a:lnTo>
                      <a:pt x="61" y="35"/>
                    </a:lnTo>
                    <a:lnTo>
                      <a:pt x="34" y="13"/>
                    </a:lnTo>
                    <a:lnTo>
                      <a:pt x="34" y="9"/>
                    </a:lnTo>
                    <a:lnTo>
                      <a:pt x="30" y="2"/>
                    </a:lnTo>
                    <a:lnTo>
                      <a:pt x="27" y="2"/>
                    </a:lnTo>
                    <a:lnTo>
                      <a:pt x="16" y="0"/>
                    </a:lnTo>
                    <a:lnTo>
                      <a:pt x="11" y="5"/>
                    </a:lnTo>
                    <a:lnTo>
                      <a:pt x="10" y="5"/>
                    </a:lnTo>
                    <a:lnTo>
                      <a:pt x="2" y="7"/>
                    </a:lnTo>
                    <a:lnTo>
                      <a:pt x="0" y="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77" name="Freeform 3621">
                <a:extLst>
                  <a:ext uri="{FF2B5EF4-FFF2-40B4-BE49-F238E27FC236}">
                    <a16:creationId xmlns:a16="http://schemas.microsoft.com/office/drawing/2014/main" id="{F60E76CC-62EE-4F2E-1478-16DF467724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6" y="791"/>
                <a:ext cx="71" cy="29"/>
              </a:xfrm>
              <a:custGeom>
                <a:avLst/>
                <a:gdLst>
                  <a:gd name="T0" fmla="*/ 20 w 286"/>
                  <a:gd name="T1" fmla="*/ 114 h 114"/>
                  <a:gd name="T2" fmla="*/ 23 w 286"/>
                  <a:gd name="T3" fmla="*/ 113 h 114"/>
                  <a:gd name="T4" fmla="*/ 37 w 286"/>
                  <a:gd name="T5" fmla="*/ 107 h 114"/>
                  <a:gd name="T6" fmla="*/ 47 w 286"/>
                  <a:gd name="T7" fmla="*/ 92 h 114"/>
                  <a:gd name="T8" fmla="*/ 61 w 286"/>
                  <a:gd name="T9" fmla="*/ 95 h 114"/>
                  <a:gd name="T10" fmla="*/ 77 w 286"/>
                  <a:gd name="T11" fmla="*/ 93 h 114"/>
                  <a:gd name="T12" fmla="*/ 83 w 286"/>
                  <a:gd name="T13" fmla="*/ 89 h 114"/>
                  <a:gd name="T14" fmla="*/ 104 w 286"/>
                  <a:gd name="T15" fmla="*/ 79 h 114"/>
                  <a:gd name="T16" fmla="*/ 118 w 286"/>
                  <a:gd name="T17" fmla="*/ 51 h 114"/>
                  <a:gd name="T18" fmla="*/ 113 w 286"/>
                  <a:gd name="T19" fmla="*/ 50 h 114"/>
                  <a:gd name="T20" fmla="*/ 111 w 286"/>
                  <a:gd name="T21" fmla="*/ 46 h 114"/>
                  <a:gd name="T22" fmla="*/ 111 w 286"/>
                  <a:gd name="T23" fmla="*/ 32 h 114"/>
                  <a:gd name="T24" fmla="*/ 104 w 286"/>
                  <a:gd name="T25" fmla="*/ 28 h 114"/>
                  <a:gd name="T26" fmla="*/ 103 w 286"/>
                  <a:gd name="T27" fmla="*/ 30 h 114"/>
                  <a:gd name="T28" fmla="*/ 97 w 286"/>
                  <a:gd name="T29" fmla="*/ 28 h 114"/>
                  <a:gd name="T30" fmla="*/ 99 w 286"/>
                  <a:gd name="T31" fmla="*/ 21 h 114"/>
                  <a:gd name="T32" fmla="*/ 106 w 286"/>
                  <a:gd name="T33" fmla="*/ 11 h 114"/>
                  <a:gd name="T34" fmla="*/ 117 w 286"/>
                  <a:gd name="T35" fmla="*/ 7 h 114"/>
                  <a:gd name="T36" fmla="*/ 141 w 286"/>
                  <a:gd name="T37" fmla="*/ 1 h 114"/>
                  <a:gd name="T38" fmla="*/ 146 w 286"/>
                  <a:gd name="T39" fmla="*/ 11 h 114"/>
                  <a:gd name="T40" fmla="*/ 150 w 286"/>
                  <a:gd name="T41" fmla="*/ 8 h 114"/>
                  <a:gd name="T42" fmla="*/ 153 w 286"/>
                  <a:gd name="T43" fmla="*/ 7 h 114"/>
                  <a:gd name="T44" fmla="*/ 160 w 286"/>
                  <a:gd name="T45" fmla="*/ 12 h 114"/>
                  <a:gd name="T46" fmla="*/ 166 w 286"/>
                  <a:gd name="T47" fmla="*/ 11 h 114"/>
                  <a:gd name="T48" fmla="*/ 170 w 286"/>
                  <a:gd name="T49" fmla="*/ 9 h 114"/>
                  <a:gd name="T50" fmla="*/ 181 w 286"/>
                  <a:gd name="T51" fmla="*/ 14 h 114"/>
                  <a:gd name="T52" fmla="*/ 177 w 286"/>
                  <a:gd name="T53" fmla="*/ 32 h 114"/>
                  <a:gd name="T54" fmla="*/ 163 w 286"/>
                  <a:gd name="T55" fmla="*/ 46 h 114"/>
                  <a:gd name="T56" fmla="*/ 166 w 286"/>
                  <a:gd name="T57" fmla="*/ 47 h 114"/>
                  <a:gd name="T58" fmla="*/ 173 w 286"/>
                  <a:gd name="T59" fmla="*/ 50 h 114"/>
                  <a:gd name="T60" fmla="*/ 194 w 286"/>
                  <a:gd name="T61" fmla="*/ 49 h 114"/>
                  <a:gd name="T62" fmla="*/ 202 w 286"/>
                  <a:gd name="T63" fmla="*/ 36 h 114"/>
                  <a:gd name="T64" fmla="*/ 212 w 286"/>
                  <a:gd name="T65" fmla="*/ 36 h 114"/>
                  <a:gd name="T66" fmla="*/ 219 w 286"/>
                  <a:gd name="T67" fmla="*/ 35 h 114"/>
                  <a:gd name="T68" fmla="*/ 227 w 286"/>
                  <a:gd name="T69" fmla="*/ 36 h 114"/>
                  <a:gd name="T70" fmla="*/ 233 w 286"/>
                  <a:gd name="T71" fmla="*/ 42 h 114"/>
                  <a:gd name="T72" fmla="*/ 234 w 286"/>
                  <a:gd name="T73" fmla="*/ 47 h 114"/>
                  <a:gd name="T74" fmla="*/ 230 w 286"/>
                  <a:gd name="T75" fmla="*/ 54 h 114"/>
                  <a:gd name="T76" fmla="*/ 229 w 286"/>
                  <a:gd name="T77" fmla="*/ 57 h 114"/>
                  <a:gd name="T78" fmla="*/ 222 w 286"/>
                  <a:gd name="T79" fmla="*/ 58 h 114"/>
                  <a:gd name="T80" fmla="*/ 227 w 286"/>
                  <a:gd name="T81" fmla="*/ 75 h 114"/>
                  <a:gd name="T82" fmla="*/ 231 w 286"/>
                  <a:gd name="T83" fmla="*/ 76 h 114"/>
                  <a:gd name="T84" fmla="*/ 245 w 286"/>
                  <a:gd name="T85" fmla="*/ 71 h 114"/>
                  <a:gd name="T86" fmla="*/ 245 w 286"/>
                  <a:gd name="T87" fmla="*/ 67 h 114"/>
                  <a:gd name="T88" fmla="*/ 255 w 286"/>
                  <a:gd name="T89" fmla="*/ 61 h 114"/>
                  <a:gd name="T90" fmla="*/ 264 w 286"/>
                  <a:gd name="T91" fmla="*/ 60 h 114"/>
                  <a:gd name="T92" fmla="*/ 272 w 286"/>
                  <a:gd name="T93" fmla="*/ 61 h 114"/>
                  <a:gd name="T94" fmla="*/ 284 w 286"/>
                  <a:gd name="T95" fmla="*/ 51 h 114"/>
                  <a:gd name="T96" fmla="*/ 286 w 286"/>
                  <a:gd name="T97" fmla="*/ 46 h 114"/>
                  <a:gd name="T98" fmla="*/ 283 w 286"/>
                  <a:gd name="T99" fmla="*/ 39 h 114"/>
                  <a:gd name="T100" fmla="*/ 279 w 286"/>
                  <a:gd name="T101" fmla="*/ 26 h 114"/>
                  <a:gd name="T102" fmla="*/ 280 w 286"/>
                  <a:gd name="T103" fmla="*/ 23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86" h="114">
                    <a:moveTo>
                      <a:pt x="0" y="104"/>
                    </a:moveTo>
                    <a:lnTo>
                      <a:pt x="20" y="114"/>
                    </a:lnTo>
                    <a:lnTo>
                      <a:pt x="23" y="114"/>
                    </a:lnTo>
                    <a:lnTo>
                      <a:pt x="23" y="113"/>
                    </a:lnTo>
                    <a:lnTo>
                      <a:pt x="25" y="113"/>
                    </a:lnTo>
                    <a:lnTo>
                      <a:pt x="37" y="107"/>
                    </a:lnTo>
                    <a:lnTo>
                      <a:pt x="39" y="106"/>
                    </a:lnTo>
                    <a:lnTo>
                      <a:pt x="47" y="92"/>
                    </a:lnTo>
                    <a:lnTo>
                      <a:pt x="50" y="92"/>
                    </a:lnTo>
                    <a:lnTo>
                      <a:pt x="61" y="95"/>
                    </a:lnTo>
                    <a:lnTo>
                      <a:pt x="74" y="95"/>
                    </a:lnTo>
                    <a:lnTo>
                      <a:pt x="77" y="93"/>
                    </a:lnTo>
                    <a:lnTo>
                      <a:pt x="77" y="92"/>
                    </a:lnTo>
                    <a:lnTo>
                      <a:pt x="83" y="89"/>
                    </a:lnTo>
                    <a:lnTo>
                      <a:pt x="92" y="86"/>
                    </a:lnTo>
                    <a:lnTo>
                      <a:pt x="104" y="79"/>
                    </a:lnTo>
                    <a:lnTo>
                      <a:pt x="123" y="58"/>
                    </a:lnTo>
                    <a:lnTo>
                      <a:pt x="118" y="51"/>
                    </a:lnTo>
                    <a:lnTo>
                      <a:pt x="116" y="49"/>
                    </a:lnTo>
                    <a:lnTo>
                      <a:pt x="113" y="50"/>
                    </a:lnTo>
                    <a:lnTo>
                      <a:pt x="111" y="47"/>
                    </a:lnTo>
                    <a:lnTo>
                      <a:pt x="111" y="46"/>
                    </a:lnTo>
                    <a:lnTo>
                      <a:pt x="113" y="43"/>
                    </a:lnTo>
                    <a:lnTo>
                      <a:pt x="111" y="32"/>
                    </a:lnTo>
                    <a:lnTo>
                      <a:pt x="106" y="26"/>
                    </a:lnTo>
                    <a:lnTo>
                      <a:pt x="104" y="28"/>
                    </a:lnTo>
                    <a:lnTo>
                      <a:pt x="104" y="29"/>
                    </a:lnTo>
                    <a:lnTo>
                      <a:pt x="103" y="30"/>
                    </a:lnTo>
                    <a:lnTo>
                      <a:pt x="100" y="30"/>
                    </a:lnTo>
                    <a:lnTo>
                      <a:pt x="97" y="28"/>
                    </a:lnTo>
                    <a:lnTo>
                      <a:pt x="97" y="26"/>
                    </a:lnTo>
                    <a:lnTo>
                      <a:pt x="99" y="21"/>
                    </a:lnTo>
                    <a:lnTo>
                      <a:pt x="102" y="15"/>
                    </a:lnTo>
                    <a:lnTo>
                      <a:pt x="106" y="11"/>
                    </a:lnTo>
                    <a:lnTo>
                      <a:pt x="107" y="11"/>
                    </a:lnTo>
                    <a:lnTo>
                      <a:pt x="117" y="7"/>
                    </a:lnTo>
                    <a:lnTo>
                      <a:pt x="141" y="0"/>
                    </a:lnTo>
                    <a:lnTo>
                      <a:pt x="141" y="1"/>
                    </a:lnTo>
                    <a:lnTo>
                      <a:pt x="146" y="9"/>
                    </a:lnTo>
                    <a:lnTo>
                      <a:pt x="146" y="11"/>
                    </a:lnTo>
                    <a:lnTo>
                      <a:pt x="148" y="11"/>
                    </a:lnTo>
                    <a:lnTo>
                      <a:pt x="150" y="8"/>
                    </a:lnTo>
                    <a:lnTo>
                      <a:pt x="152" y="8"/>
                    </a:lnTo>
                    <a:lnTo>
                      <a:pt x="153" y="7"/>
                    </a:lnTo>
                    <a:lnTo>
                      <a:pt x="159" y="12"/>
                    </a:lnTo>
                    <a:lnTo>
                      <a:pt x="160" y="12"/>
                    </a:lnTo>
                    <a:lnTo>
                      <a:pt x="163" y="11"/>
                    </a:lnTo>
                    <a:lnTo>
                      <a:pt x="166" y="11"/>
                    </a:lnTo>
                    <a:lnTo>
                      <a:pt x="169" y="9"/>
                    </a:lnTo>
                    <a:lnTo>
                      <a:pt x="170" y="9"/>
                    </a:lnTo>
                    <a:lnTo>
                      <a:pt x="180" y="14"/>
                    </a:lnTo>
                    <a:lnTo>
                      <a:pt x="181" y="14"/>
                    </a:lnTo>
                    <a:lnTo>
                      <a:pt x="180" y="25"/>
                    </a:lnTo>
                    <a:lnTo>
                      <a:pt x="177" y="32"/>
                    </a:lnTo>
                    <a:lnTo>
                      <a:pt x="163" y="43"/>
                    </a:lnTo>
                    <a:lnTo>
                      <a:pt x="163" y="46"/>
                    </a:lnTo>
                    <a:lnTo>
                      <a:pt x="164" y="46"/>
                    </a:lnTo>
                    <a:lnTo>
                      <a:pt x="166" y="47"/>
                    </a:lnTo>
                    <a:lnTo>
                      <a:pt x="170" y="47"/>
                    </a:lnTo>
                    <a:lnTo>
                      <a:pt x="173" y="50"/>
                    </a:lnTo>
                    <a:lnTo>
                      <a:pt x="184" y="49"/>
                    </a:lnTo>
                    <a:lnTo>
                      <a:pt x="194" y="49"/>
                    </a:lnTo>
                    <a:lnTo>
                      <a:pt x="195" y="40"/>
                    </a:lnTo>
                    <a:lnTo>
                      <a:pt x="202" y="36"/>
                    </a:lnTo>
                    <a:lnTo>
                      <a:pt x="209" y="35"/>
                    </a:lnTo>
                    <a:lnTo>
                      <a:pt x="212" y="36"/>
                    </a:lnTo>
                    <a:lnTo>
                      <a:pt x="215" y="36"/>
                    </a:lnTo>
                    <a:lnTo>
                      <a:pt x="219" y="35"/>
                    </a:lnTo>
                    <a:lnTo>
                      <a:pt x="226" y="35"/>
                    </a:lnTo>
                    <a:lnTo>
                      <a:pt x="227" y="36"/>
                    </a:lnTo>
                    <a:lnTo>
                      <a:pt x="230" y="40"/>
                    </a:lnTo>
                    <a:lnTo>
                      <a:pt x="233" y="42"/>
                    </a:lnTo>
                    <a:lnTo>
                      <a:pt x="234" y="44"/>
                    </a:lnTo>
                    <a:lnTo>
                      <a:pt x="234" y="47"/>
                    </a:lnTo>
                    <a:lnTo>
                      <a:pt x="233" y="49"/>
                    </a:lnTo>
                    <a:lnTo>
                      <a:pt x="230" y="54"/>
                    </a:lnTo>
                    <a:lnTo>
                      <a:pt x="229" y="56"/>
                    </a:lnTo>
                    <a:lnTo>
                      <a:pt x="229" y="57"/>
                    </a:lnTo>
                    <a:lnTo>
                      <a:pt x="226" y="58"/>
                    </a:lnTo>
                    <a:lnTo>
                      <a:pt x="222" y="58"/>
                    </a:lnTo>
                    <a:lnTo>
                      <a:pt x="222" y="68"/>
                    </a:lnTo>
                    <a:lnTo>
                      <a:pt x="227" y="75"/>
                    </a:lnTo>
                    <a:lnTo>
                      <a:pt x="229" y="75"/>
                    </a:lnTo>
                    <a:lnTo>
                      <a:pt x="231" y="76"/>
                    </a:lnTo>
                    <a:lnTo>
                      <a:pt x="233" y="76"/>
                    </a:lnTo>
                    <a:lnTo>
                      <a:pt x="245" y="71"/>
                    </a:lnTo>
                    <a:lnTo>
                      <a:pt x="248" y="68"/>
                    </a:lnTo>
                    <a:lnTo>
                      <a:pt x="245" y="67"/>
                    </a:lnTo>
                    <a:lnTo>
                      <a:pt x="245" y="66"/>
                    </a:lnTo>
                    <a:lnTo>
                      <a:pt x="255" y="61"/>
                    </a:lnTo>
                    <a:lnTo>
                      <a:pt x="257" y="60"/>
                    </a:lnTo>
                    <a:lnTo>
                      <a:pt x="264" y="60"/>
                    </a:lnTo>
                    <a:lnTo>
                      <a:pt x="267" y="61"/>
                    </a:lnTo>
                    <a:lnTo>
                      <a:pt x="272" y="61"/>
                    </a:lnTo>
                    <a:lnTo>
                      <a:pt x="272" y="60"/>
                    </a:lnTo>
                    <a:lnTo>
                      <a:pt x="284" y="51"/>
                    </a:lnTo>
                    <a:lnTo>
                      <a:pt x="286" y="47"/>
                    </a:lnTo>
                    <a:lnTo>
                      <a:pt x="286" y="46"/>
                    </a:lnTo>
                    <a:lnTo>
                      <a:pt x="284" y="40"/>
                    </a:lnTo>
                    <a:lnTo>
                      <a:pt x="283" y="39"/>
                    </a:lnTo>
                    <a:lnTo>
                      <a:pt x="275" y="36"/>
                    </a:lnTo>
                    <a:lnTo>
                      <a:pt x="279" y="26"/>
                    </a:lnTo>
                    <a:lnTo>
                      <a:pt x="280" y="25"/>
                    </a:lnTo>
                    <a:lnTo>
                      <a:pt x="280" y="2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</p:grpSp>
        <p:grpSp>
          <p:nvGrpSpPr>
            <p:cNvPr id="24" name="Group 3823">
              <a:extLst>
                <a:ext uri="{FF2B5EF4-FFF2-40B4-BE49-F238E27FC236}">
                  <a16:creationId xmlns:a16="http://schemas.microsoft.com/office/drawing/2014/main" id="{37EF484D-F759-289D-02A1-42DBD5B100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58" y="765"/>
              <a:ext cx="1541" cy="810"/>
              <a:chOff x="1858" y="765"/>
              <a:chExt cx="1541" cy="810"/>
            </a:xfrm>
          </p:grpSpPr>
          <p:sp>
            <p:nvSpPr>
              <p:cNvPr id="2978" name="Freeform 3623">
                <a:extLst>
                  <a:ext uri="{FF2B5EF4-FFF2-40B4-BE49-F238E27FC236}">
                    <a16:creationId xmlns:a16="http://schemas.microsoft.com/office/drawing/2014/main" id="{358DC038-DD93-D742-3048-D0451576CE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8" y="765"/>
                <a:ext cx="44" cy="35"/>
              </a:xfrm>
              <a:custGeom>
                <a:avLst/>
                <a:gdLst>
                  <a:gd name="T0" fmla="*/ 177 w 177"/>
                  <a:gd name="T1" fmla="*/ 0 h 141"/>
                  <a:gd name="T2" fmla="*/ 176 w 177"/>
                  <a:gd name="T3" fmla="*/ 0 h 141"/>
                  <a:gd name="T4" fmla="*/ 173 w 177"/>
                  <a:gd name="T5" fmla="*/ 1 h 141"/>
                  <a:gd name="T6" fmla="*/ 149 w 177"/>
                  <a:gd name="T7" fmla="*/ 15 h 141"/>
                  <a:gd name="T8" fmla="*/ 144 w 177"/>
                  <a:gd name="T9" fmla="*/ 22 h 141"/>
                  <a:gd name="T10" fmla="*/ 144 w 177"/>
                  <a:gd name="T11" fmla="*/ 24 h 141"/>
                  <a:gd name="T12" fmla="*/ 130 w 177"/>
                  <a:gd name="T13" fmla="*/ 36 h 141"/>
                  <a:gd name="T14" fmla="*/ 121 w 177"/>
                  <a:gd name="T15" fmla="*/ 47 h 141"/>
                  <a:gd name="T16" fmla="*/ 120 w 177"/>
                  <a:gd name="T17" fmla="*/ 49 h 141"/>
                  <a:gd name="T18" fmla="*/ 113 w 177"/>
                  <a:gd name="T19" fmla="*/ 59 h 141"/>
                  <a:gd name="T20" fmla="*/ 106 w 177"/>
                  <a:gd name="T21" fmla="*/ 64 h 141"/>
                  <a:gd name="T22" fmla="*/ 106 w 177"/>
                  <a:gd name="T23" fmla="*/ 67 h 141"/>
                  <a:gd name="T24" fmla="*/ 87 w 177"/>
                  <a:gd name="T25" fmla="*/ 81 h 141"/>
                  <a:gd name="T26" fmla="*/ 87 w 177"/>
                  <a:gd name="T27" fmla="*/ 82 h 141"/>
                  <a:gd name="T28" fmla="*/ 81 w 177"/>
                  <a:gd name="T29" fmla="*/ 87 h 141"/>
                  <a:gd name="T30" fmla="*/ 81 w 177"/>
                  <a:gd name="T31" fmla="*/ 88 h 141"/>
                  <a:gd name="T32" fmla="*/ 80 w 177"/>
                  <a:gd name="T33" fmla="*/ 88 h 141"/>
                  <a:gd name="T34" fmla="*/ 77 w 177"/>
                  <a:gd name="T35" fmla="*/ 91 h 141"/>
                  <a:gd name="T36" fmla="*/ 60 w 177"/>
                  <a:gd name="T37" fmla="*/ 102 h 141"/>
                  <a:gd name="T38" fmla="*/ 57 w 177"/>
                  <a:gd name="T39" fmla="*/ 103 h 141"/>
                  <a:gd name="T40" fmla="*/ 54 w 177"/>
                  <a:gd name="T41" fmla="*/ 106 h 141"/>
                  <a:gd name="T42" fmla="*/ 34 w 177"/>
                  <a:gd name="T43" fmla="*/ 123 h 141"/>
                  <a:gd name="T44" fmla="*/ 32 w 177"/>
                  <a:gd name="T45" fmla="*/ 123 h 141"/>
                  <a:gd name="T46" fmla="*/ 21 w 177"/>
                  <a:gd name="T47" fmla="*/ 131 h 141"/>
                  <a:gd name="T48" fmla="*/ 0 w 177"/>
                  <a:gd name="T49" fmla="*/ 141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77" h="141">
                    <a:moveTo>
                      <a:pt x="177" y="0"/>
                    </a:moveTo>
                    <a:lnTo>
                      <a:pt x="176" y="0"/>
                    </a:lnTo>
                    <a:lnTo>
                      <a:pt x="173" y="1"/>
                    </a:lnTo>
                    <a:lnTo>
                      <a:pt x="149" y="15"/>
                    </a:lnTo>
                    <a:lnTo>
                      <a:pt x="144" y="22"/>
                    </a:lnTo>
                    <a:lnTo>
                      <a:pt x="144" y="24"/>
                    </a:lnTo>
                    <a:lnTo>
                      <a:pt x="130" y="36"/>
                    </a:lnTo>
                    <a:lnTo>
                      <a:pt x="121" y="47"/>
                    </a:lnTo>
                    <a:lnTo>
                      <a:pt x="120" y="49"/>
                    </a:lnTo>
                    <a:lnTo>
                      <a:pt x="113" y="59"/>
                    </a:lnTo>
                    <a:lnTo>
                      <a:pt x="106" y="64"/>
                    </a:lnTo>
                    <a:lnTo>
                      <a:pt x="106" y="67"/>
                    </a:lnTo>
                    <a:lnTo>
                      <a:pt x="87" y="81"/>
                    </a:lnTo>
                    <a:lnTo>
                      <a:pt x="87" y="82"/>
                    </a:lnTo>
                    <a:lnTo>
                      <a:pt x="81" y="87"/>
                    </a:lnTo>
                    <a:lnTo>
                      <a:pt x="81" y="88"/>
                    </a:lnTo>
                    <a:lnTo>
                      <a:pt x="80" y="88"/>
                    </a:lnTo>
                    <a:lnTo>
                      <a:pt x="77" y="91"/>
                    </a:lnTo>
                    <a:lnTo>
                      <a:pt x="60" y="102"/>
                    </a:lnTo>
                    <a:lnTo>
                      <a:pt x="57" y="103"/>
                    </a:lnTo>
                    <a:lnTo>
                      <a:pt x="54" y="106"/>
                    </a:lnTo>
                    <a:lnTo>
                      <a:pt x="34" y="123"/>
                    </a:lnTo>
                    <a:lnTo>
                      <a:pt x="32" y="123"/>
                    </a:lnTo>
                    <a:lnTo>
                      <a:pt x="21" y="131"/>
                    </a:lnTo>
                    <a:lnTo>
                      <a:pt x="0" y="14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79" name="Freeform 3624">
                <a:extLst>
                  <a:ext uri="{FF2B5EF4-FFF2-40B4-BE49-F238E27FC236}">
                    <a16:creationId xmlns:a16="http://schemas.microsoft.com/office/drawing/2014/main" id="{B2DD24C9-DC58-A687-E968-2F4213EC15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6" y="800"/>
                <a:ext cx="11" cy="17"/>
              </a:xfrm>
              <a:custGeom>
                <a:avLst/>
                <a:gdLst>
                  <a:gd name="T0" fmla="*/ 40 w 44"/>
                  <a:gd name="T1" fmla="*/ 68 h 68"/>
                  <a:gd name="T2" fmla="*/ 41 w 44"/>
                  <a:gd name="T3" fmla="*/ 64 h 68"/>
                  <a:gd name="T4" fmla="*/ 43 w 44"/>
                  <a:gd name="T5" fmla="*/ 63 h 68"/>
                  <a:gd name="T6" fmla="*/ 44 w 44"/>
                  <a:gd name="T7" fmla="*/ 54 h 68"/>
                  <a:gd name="T8" fmla="*/ 43 w 44"/>
                  <a:gd name="T9" fmla="*/ 54 h 68"/>
                  <a:gd name="T10" fmla="*/ 30 w 44"/>
                  <a:gd name="T11" fmla="*/ 46 h 68"/>
                  <a:gd name="T12" fmla="*/ 27 w 44"/>
                  <a:gd name="T13" fmla="*/ 40 h 68"/>
                  <a:gd name="T14" fmla="*/ 24 w 44"/>
                  <a:gd name="T15" fmla="*/ 35 h 68"/>
                  <a:gd name="T16" fmla="*/ 23 w 44"/>
                  <a:gd name="T17" fmla="*/ 35 h 68"/>
                  <a:gd name="T18" fmla="*/ 17 w 44"/>
                  <a:gd name="T19" fmla="*/ 38 h 68"/>
                  <a:gd name="T20" fmla="*/ 16 w 44"/>
                  <a:gd name="T21" fmla="*/ 38 h 68"/>
                  <a:gd name="T22" fmla="*/ 13 w 44"/>
                  <a:gd name="T23" fmla="*/ 39 h 68"/>
                  <a:gd name="T24" fmla="*/ 12 w 44"/>
                  <a:gd name="T25" fmla="*/ 38 h 68"/>
                  <a:gd name="T26" fmla="*/ 9 w 44"/>
                  <a:gd name="T27" fmla="*/ 31 h 68"/>
                  <a:gd name="T28" fmla="*/ 10 w 44"/>
                  <a:gd name="T29" fmla="*/ 30 h 68"/>
                  <a:gd name="T30" fmla="*/ 12 w 44"/>
                  <a:gd name="T31" fmla="*/ 22 h 68"/>
                  <a:gd name="T32" fmla="*/ 12 w 44"/>
                  <a:gd name="T33" fmla="*/ 20 h 68"/>
                  <a:gd name="T34" fmla="*/ 9 w 44"/>
                  <a:gd name="T35" fmla="*/ 22 h 68"/>
                  <a:gd name="T36" fmla="*/ 6 w 44"/>
                  <a:gd name="T37" fmla="*/ 24 h 68"/>
                  <a:gd name="T38" fmla="*/ 3 w 44"/>
                  <a:gd name="T39" fmla="*/ 28 h 68"/>
                  <a:gd name="T40" fmla="*/ 0 w 44"/>
                  <a:gd name="T41" fmla="*/ 28 h 68"/>
                  <a:gd name="T42" fmla="*/ 2 w 44"/>
                  <a:gd name="T43" fmla="*/ 20 h 68"/>
                  <a:gd name="T44" fmla="*/ 2 w 44"/>
                  <a:gd name="T45" fmla="*/ 18 h 68"/>
                  <a:gd name="T46" fmla="*/ 5 w 44"/>
                  <a:gd name="T47" fmla="*/ 17 h 68"/>
                  <a:gd name="T48" fmla="*/ 6 w 44"/>
                  <a:gd name="T49" fmla="*/ 15 h 68"/>
                  <a:gd name="T50" fmla="*/ 7 w 44"/>
                  <a:gd name="T51" fmla="*/ 11 h 68"/>
                  <a:gd name="T52" fmla="*/ 9 w 44"/>
                  <a:gd name="T53" fmla="*/ 10 h 68"/>
                  <a:gd name="T54" fmla="*/ 9 w 44"/>
                  <a:gd name="T55" fmla="*/ 0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44" h="68">
                    <a:moveTo>
                      <a:pt x="40" y="68"/>
                    </a:moveTo>
                    <a:lnTo>
                      <a:pt x="41" y="64"/>
                    </a:lnTo>
                    <a:lnTo>
                      <a:pt x="43" y="63"/>
                    </a:lnTo>
                    <a:lnTo>
                      <a:pt x="44" y="54"/>
                    </a:lnTo>
                    <a:lnTo>
                      <a:pt x="43" y="54"/>
                    </a:lnTo>
                    <a:lnTo>
                      <a:pt x="30" y="46"/>
                    </a:lnTo>
                    <a:lnTo>
                      <a:pt x="27" y="40"/>
                    </a:lnTo>
                    <a:lnTo>
                      <a:pt x="24" y="35"/>
                    </a:lnTo>
                    <a:lnTo>
                      <a:pt x="23" y="35"/>
                    </a:lnTo>
                    <a:lnTo>
                      <a:pt x="17" y="38"/>
                    </a:lnTo>
                    <a:lnTo>
                      <a:pt x="16" y="38"/>
                    </a:lnTo>
                    <a:lnTo>
                      <a:pt x="13" y="39"/>
                    </a:lnTo>
                    <a:lnTo>
                      <a:pt x="12" y="38"/>
                    </a:lnTo>
                    <a:lnTo>
                      <a:pt x="9" y="31"/>
                    </a:lnTo>
                    <a:lnTo>
                      <a:pt x="10" y="30"/>
                    </a:lnTo>
                    <a:lnTo>
                      <a:pt x="12" y="22"/>
                    </a:lnTo>
                    <a:lnTo>
                      <a:pt x="12" y="20"/>
                    </a:lnTo>
                    <a:lnTo>
                      <a:pt x="9" y="22"/>
                    </a:lnTo>
                    <a:lnTo>
                      <a:pt x="6" y="24"/>
                    </a:lnTo>
                    <a:lnTo>
                      <a:pt x="3" y="28"/>
                    </a:lnTo>
                    <a:lnTo>
                      <a:pt x="0" y="28"/>
                    </a:lnTo>
                    <a:lnTo>
                      <a:pt x="2" y="20"/>
                    </a:lnTo>
                    <a:lnTo>
                      <a:pt x="2" y="18"/>
                    </a:lnTo>
                    <a:lnTo>
                      <a:pt x="5" y="17"/>
                    </a:lnTo>
                    <a:lnTo>
                      <a:pt x="6" y="15"/>
                    </a:lnTo>
                    <a:lnTo>
                      <a:pt x="7" y="11"/>
                    </a:lnTo>
                    <a:lnTo>
                      <a:pt x="9" y="10"/>
                    </a:lnTo>
                    <a:lnTo>
                      <a:pt x="9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80" name="Freeform 3625">
                <a:extLst>
                  <a:ext uri="{FF2B5EF4-FFF2-40B4-BE49-F238E27FC236}">
                    <a16:creationId xmlns:a16="http://schemas.microsoft.com/office/drawing/2014/main" id="{CE508827-C240-0F29-F515-AF0607EF77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1" y="817"/>
                <a:ext cx="19" cy="47"/>
              </a:xfrm>
              <a:custGeom>
                <a:avLst/>
                <a:gdLst>
                  <a:gd name="T0" fmla="*/ 32 w 76"/>
                  <a:gd name="T1" fmla="*/ 190 h 190"/>
                  <a:gd name="T2" fmla="*/ 28 w 76"/>
                  <a:gd name="T3" fmla="*/ 188 h 190"/>
                  <a:gd name="T4" fmla="*/ 28 w 76"/>
                  <a:gd name="T5" fmla="*/ 183 h 190"/>
                  <a:gd name="T6" fmla="*/ 32 w 76"/>
                  <a:gd name="T7" fmla="*/ 180 h 190"/>
                  <a:gd name="T8" fmla="*/ 46 w 76"/>
                  <a:gd name="T9" fmla="*/ 180 h 190"/>
                  <a:gd name="T10" fmla="*/ 47 w 76"/>
                  <a:gd name="T11" fmla="*/ 179 h 190"/>
                  <a:gd name="T12" fmla="*/ 43 w 76"/>
                  <a:gd name="T13" fmla="*/ 169 h 190"/>
                  <a:gd name="T14" fmla="*/ 45 w 76"/>
                  <a:gd name="T15" fmla="*/ 161 h 190"/>
                  <a:gd name="T16" fmla="*/ 45 w 76"/>
                  <a:gd name="T17" fmla="*/ 156 h 190"/>
                  <a:gd name="T18" fmla="*/ 30 w 76"/>
                  <a:gd name="T19" fmla="*/ 143 h 190"/>
                  <a:gd name="T20" fmla="*/ 30 w 76"/>
                  <a:gd name="T21" fmla="*/ 142 h 190"/>
                  <a:gd name="T22" fmla="*/ 32 w 76"/>
                  <a:gd name="T23" fmla="*/ 142 h 190"/>
                  <a:gd name="T24" fmla="*/ 45 w 76"/>
                  <a:gd name="T25" fmla="*/ 133 h 190"/>
                  <a:gd name="T26" fmla="*/ 46 w 76"/>
                  <a:gd name="T27" fmla="*/ 133 h 190"/>
                  <a:gd name="T28" fmla="*/ 49 w 76"/>
                  <a:gd name="T29" fmla="*/ 132 h 190"/>
                  <a:gd name="T30" fmla="*/ 69 w 76"/>
                  <a:gd name="T31" fmla="*/ 115 h 190"/>
                  <a:gd name="T32" fmla="*/ 74 w 76"/>
                  <a:gd name="T33" fmla="*/ 108 h 190"/>
                  <a:gd name="T34" fmla="*/ 74 w 76"/>
                  <a:gd name="T35" fmla="*/ 106 h 190"/>
                  <a:gd name="T36" fmla="*/ 76 w 76"/>
                  <a:gd name="T37" fmla="*/ 105 h 190"/>
                  <a:gd name="T38" fmla="*/ 76 w 76"/>
                  <a:gd name="T39" fmla="*/ 102 h 190"/>
                  <a:gd name="T40" fmla="*/ 74 w 76"/>
                  <a:gd name="T41" fmla="*/ 104 h 190"/>
                  <a:gd name="T42" fmla="*/ 73 w 76"/>
                  <a:gd name="T43" fmla="*/ 104 h 190"/>
                  <a:gd name="T44" fmla="*/ 70 w 76"/>
                  <a:gd name="T45" fmla="*/ 105 h 190"/>
                  <a:gd name="T46" fmla="*/ 69 w 76"/>
                  <a:gd name="T47" fmla="*/ 105 h 190"/>
                  <a:gd name="T48" fmla="*/ 56 w 76"/>
                  <a:gd name="T49" fmla="*/ 104 h 190"/>
                  <a:gd name="T50" fmla="*/ 46 w 76"/>
                  <a:gd name="T51" fmla="*/ 98 h 190"/>
                  <a:gd name="T52" fmla="*/ 45 w 76"/>
                  <a:gd name="T53" fmla="*/ 98 h 190"/>
                  <a:gd name="T54" fmla="*/ 40 w 76"/>
                  <a:gd name="T55" fmla="*/ 93 h 190"/>
                  <a:gd name="T56" fmla="*/ 36 w 76"/>
                  <a:gd name="T57" fmla="*/ 84 h 190"/>
                  <a:gd name="T58" fmla="*/ 33 w 76"/>
                  <a:gd name="T59" fmla="*/ 80 h 190"/>
                  <a:gd name="T60" fmla="*/ 27 w 76"/>
                  <a:gd name="T61" fmla="*/ 75 h 190"/>
                  <a:gd name="T62" fmla="*/ 18 w 76"/>
                  <a:gd name="T63" fmla="*/ 63 h 190"/>
                  <a:gd name="T64" fmla="*/ 7 w 76"/>
                  <a:gd name="T65" fmla="*/ 59 h 190"/>
                  <a:gd name="T66" fmla="*/ 0 w 76"/>
                  <a:gd name="T67" fmla="*/ 60 h 190"/>
                  <a:gd name="T68" fmla="*/ 0 w 76"/>
                  <a:gd name="T69" fmla="*/ 59 h 190"/>
                  <a:gd name="T70" fmla="*/ 9 w 76"/>
                  <a:gd name="T71" fmla="*/ 45 h 190"/>
                  <a:gd name="T72" fmla="*/ 6 w 76"/>
                  <a:gd name="T73" fmla="*/ 33 h 190"/>
                  <a:gd name="T74" fmla="*/ 7 w 76"/>
                  <a:gd name="T75" fmla="*/ 23 h 190"/>
                  <a:gd name="T76" fmla="*/ 9 w 76"/>
                  <a:gd name="T77" fmla="*/ 22 h 190"/>
                  <a:gd name="T78" fmla="*/ 9 w 76"/>
                  <a:gd name="T79" fmla="*/ 17 h 190"/>
                  <a:gd name="T80" fmla="*/ 7 w 76"/>
                  <a:gd name="T81" fmla="*/ 7 h 190"/>
                  <a:gd name="T82" fmla="*/ 11 w 76"/>
                  <a:gd name="T83" fmla="*/ 3 h 190"/>
                  <a:gd name="T84" fmla="*/ 13 w 76"/>
                  <a:gd name="T85" fmla="*/ 3 h 190"/>
                  <a:gd name="T86" fmla="*/ 14 w 76"/>
                  <a:gd name="T87" fmla="*/ 2 h 190"/>
                  <a:gd name="T88" fmla="*/ 20 w 76"/>
                  <a:gd name="T89" fmla="*/ 0 h 1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76" h="190">
                    <a:moveTo>
                      <a:pt x="32" y="190"/>
                    </a:moveTo>
                    <a:lnTo>
                      <a:pt x="28" y="188"/>
                    </a:lnTo>
                    <a:lnTo>
                      <a:pt x="28" y="183"/>
                    </a:lnTo>
                    <a:lnTo>
                      <a:pt x="32" y="180"/>
                    </a:lnTo>
                    <a:lnTo>
                      <a:pt x="46" y="180"/>
                    </a:lnTo>
                    <a:lnTo>
                      <a:pt x="47" y="179"/>
                    </a:lnTo>
                    <a:lnTo>
                      <a:pt x="43" y="169"/>
                    </a:lnTo>
                    <a:lnTo>
                      <a:pt x="45" y="161"/>
                    </a:lnTo>
                    <a:lnTo>
                      <a:pt x="45" y="156"/>
                    </a:lnTo>
                    <a:lnTo>
                      <a:pt x="30" y="143"/>
                    </a:lnTo>
                    <a:lnTo>
                      <a:pt x="30" y="142"/>
                    </a:lnTo>
                    <a:lnTo>
                      <a:pt x="32" y="142"/>
                    </a:lnTo>
                    <a:lnTo>
                      <a:pt x="45" y="133"/>
                    </a:lnTo>
                    <a:lnTo>
                      <a:pt x="46" y="133"/>
                    </a:lnTo>
                    <a:lnTo>
                      <a:pt x="49" y="132"/>
                    </a:lnTo>
                    <a:lnTo>
                      <a:pt x="69" y="115"/>
                    </a:lnTo>
                    <a:lnTo>
                      <a:pt x="74" y="108"/>
                    </a:lnTo>
                    <a:lnTo>
                      <a:pt x="74" y="106"/>
                    </a:lnTo>
                    <a:lnTo>
                      <a:pt x="76" y="105"/>
                    </a:lnTo>
                    <a:lnTo>
                      <a:pt x="76" y="102"/>
                    </a:lnTo>
                    <a:lnTo>
                      <a:pt x="74" y="104"/>
                    </a:lnTo>
                    <a:lnTo>
                      <a:pt x="73" y="104"/>
                    </a:lnTo>
                    <a:lnTo>
                      <a:pt x="70" y="105"/>
                    </a:lnTo>
                    <a:lnTo>
                      <a:pt x="69" y="105"/>
                    </a:lnTo>
                    <a:lnTo>
                      <a:pt x="56" y="104"/>
                    </a:lnTo>
                    <a:lnTo>
                      <a:pt x="46" y="98"/>
                    </a:lnTo>
                    <a:lnTo>
                      <a:pt x="45" y="98"/>
                    </a:lnTo>
                    <a:lnTo>
                      <a:pt x="40" y="93"/>
                    </a:lnTo>
                    <a:lnTo>
                      <a:pt x="36" y="84"/>
                    </a:lnTo>
                    <a:lnTo>
                      <a:pt x="33" y="80"/>
                    </a:lnTo>
                    <a:lnTo>
                      <a:pt x="27" y="75"/>
                    </a:lnTo>
                    <a:lnTo>
                      <a:pt x="18" y="63"/>
                    </a:lnTo>
                    <a:lnTo>
                      <a:pt x="7" y="59"/>
                    </a:lnTo>
                    <a:lnTo>
                      <a:pt x="0" y="60"/>
                    </a:lnTo>
                    <a:lnTo>
                      <a:pt x="0" y="59"/>
                    </a:lnTo>
                    <a:lnTo>
                      <a:pt x="9" y="45"/>
                    </a:lnTo>
                    <a:lnTo>
                      <a:pt x="6" y="33"/>
                    </a:lnTo>
                    <a:lnTo>
                      <a:pt x="7" y="23"/>
                    </a:lnTo>
                    <a:lnTo>
                      <a:pt x="9" y="22"/>
                    </a:lnTo>
                    <a:lnTo>
                      <a:pt x="9" y="17"/>
                    </a:lnTo>
                    <a:lnTo>
                      <a:pt x="7" y="7"/>
                    </a:lnTo>
                    <a:lnTo>
                      <a:pt x="11" y="3"/>
                    </a:lnTo>
                    <a:lnTo>
                      <a:pt x="13" y="3"/>
                    </a:lnTo>
                    <a:lnTo>
                      <a:pt x="14" y="2"/>
                    </a:lnTo>
                    <a:lnTo>
                      <a:pt x="2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81" name="Freeform 3626">
                <a:extLst>
                  <a:ext uri="{FF2B5EF4-FFF2-40B4-BE49-F238E27FC236}">
                    <a16:creationId xmlns:a16="http://schemas.microsoft.com/office/drawing/2014/main" id="{B4A684AB-FEBA-6221-6A62-6A770CDB40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0" y="864"/>
                <a:ext cx="29" cy="13"/>
              </a:xfrm>
              <a:custGeom>
                <a:avLst/>
                <a:gdLst>
                  <a:gd name="T0" fmla="*/ 0 w 116"/>
                  <a:gd name="T1" fmla="*/ 37 h 49"/>
                  <a:gd name="T2" fmla="*/ 0 w 116"/>
                  <a:gd name="T3" fmla="*/ 38 h 49"/>
                  <a:gd name="T4" fmla="*/ 2 w 116"/>
                  <a:gd name="T5" fmla="*/ 38 h 49"/>
                  <a:gd name="T6" fmla="*/ 3 w 116"/>
                  <a:gd name="T7" fmla="*/ 42 h 49"/>
                  <a:gd name="T8" fmla="*/ 3 w 116"/>
                  <a:gd name="T9" fmla="*/ 44 h 49"/>
                  <a:gd name="T10" fmla="*/ 11 w 116"/>
                  <a:gd name="T11" fmla="*/ 44 h 49"/>
                  <a:gd name="T12" fmla="*/ 14 w 116"/>
                  <a:gd name="T13" fmla="*/ 46 h 49"/>
                  <a:gd name="T14" fmla="*/ 17 w 116"/>
                  <a:gd name="T15" fmla="*/ 46 h 49"/>
                  <a:gd name="T16" fmla="*/ 23 w 116"/>
                  <a:gd name="T17" fmla="*/ 49 h 49"/>
                  <a:gd name="T18" fmla="*/ 27 w 116"/>
                  <a:gd name="T19" fmla="*/ 42 h 49"/>
                  <a:gd name="T20" fmla="*/ 28 w 116"/>
                  <a:gd name="T21" fmla="*/ 41 h 49"/>
                  <a:gd name="T22" fmla="*/ 42 w 116"/>
                  <a:gd name="T23" fmla="*/ 41 h 49"/>
                  <a:gd name="T24" fmla="*/ 45 w 116"/>
                  <a:gd name="T25" fmla="*/ 42 h 49"/>
                  <a:gd name="T26" fmla="*/ 63 w 116"/>
                  <a:gd name="T27" fmla="*/ 46 h 49"/>
                  <a:gd name="T28" fmla="*/ 73 w 116"/>
                  <a:gd name="T29" fmla="*/ 46 h 49"/>
                  <a:gd name="T30" fmla="*/ 74 w 116"/>
                  <a:gd name="T31" fmla="*/ 44 h 49"/>
                  <a:gd name="T32" fmla="*/ 80 w 116"/>
                  <a:gd name="T33" fmla="*/ 41 h 49"/>
                  <a:gd name="T34" fmla="*/ 86 w 116"/>
                  <a:gd name="T35" fmla="*/ 41 h 49"/>
                  <a:gd name="T36" fmla="*/ 86 w 116"/>
                  <a:gd name="T37" fmla="*/ 37 h 49"/>
                  <a:gd name="T38" fmla="*/ 87 w 116"/>
                  <a:gd name="T39" fmla="*/ 37 h 49"/>
                  <a:gd name="T40" fmla="*/ 94 w 116"/>
                  <a:gd name="T41" fmla="*/ 33 h 49"/>
                  <a:gd name="T42" fmla="*/ 98 w 116"/>
                  <a:gd name="T43" fmla="*/ 26 h 49"/>
                  <a:gd name="T44" fmla="*/ 102 w 116"/>
                  <a:gd name="T45" fmla="*/ 16 h 49"/>
                  <a:gd name="T46" fmla="*/ 104 w 116"/>
                  <a:gd name="T47" fmla="*/ 14 h 49"/>
                  <a:gd name="T48" fmla="*/ 104 w 116"/>
                  <a:gd name="T49" fmla="*/ 13 h 49"/>
                  <a:gd name="T50" fmla="*/ 105 w 116"/>
                  <a:gd name="T51" fmla="*/ 13 h 49"/>
                  <a:gd name="T52" fmla="*/ 107 w 116"/>
                  <a:gd name="T53" fmla="*/ 12 h 49"/>
                  <a:gd name="T54" fmla="*/ 112 w 116"/>
                  <a:gd name="T55" fmla="*/ 7 h 49"/>
                  <a:gd name="T56" fmla="*/ 114 w 116"/>
                  <a:gd name="T57" fmla="*/ 3 h 49"/>
                  <a:gd name="T58" fmla="*/ 114 w 116"/>
                  <a:gd name="T59" fmla="*/ 2 h 49"/>
                  <a:gd name="T60" fmla="*/ 116 w 116"/>
                  <a:gd name="T61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16" h="49">
                    <a:moveTo>
                      <a:pt x="0" y="37"/>
                    </a:moveTo>
                    <a:lnTo>
                      <a:pt x="0" y="38"/>
                    </a:lnTo>
                    <a:lnTo>
                      <a:pt x="2" y="38"/>
                    </a:lnTo>
                    <a:lnTo>
                      <a:pt x="3" y="42"/>
                    </a:lnTo>
                    <a:lnTo>
                      <a:pt x="3" y="44"/>
                    </a:lnTo>
                    <a:lnTo>
                      <a:pt x="11" y="44"/>
                    </a:lnTo>
                    <a:lnTo>
                      <a:pt x="14" y="46"/>
                    </a:lnTo>
                    <a:lnTo>
                      <a:pt x="17" y="46"/>
                    </a:lnTo>
                    <a:lnTo>
                      <a:pt x="23" y="49"/>
                    </a:lnTo>
                    <a:lnTo>
                      <a:pt x="27" y="42"/>
                    </a:lnTo>
                    <a:lnTo>
                      <a:pt x="28" y="41"/>
                    </a:lnTo>
                    <a:lnTo>
                      <a:pt x="42" y="41"/>
                    </a:lnTo>
                    <a:lnTo>
                      <a:pt x="45" y="42"/>
                    </a:lnTo>
                    <a:lnTo>
                      <a:pt x="63" y="46"/>
                    </a:lnTo>
                    <a:lnTo>
                      <a:pt x="73" y="46"/>
                    </a:lnTo>
                    <a:lnTo>
                      <a:pt x="74" y="44"/>
                    </a:lnTo>
                    <a:lnTo>
                      <a:pt x="80" y="41"/>
                    </a:lnTo>
                    <a:lnTo>
                      <a:pt x="86" y="41"/>
                    </a:lnTo>
                    <a:lnTo>
                      <a:pt x="86" y="37"/>
                    </a:lnTo>
                    <a:lnTo>
                      <a:pt x="87" y="37"/>
                    </a:lnTo>
                    <a:lnTo>
                      <a:pt x="94" y="33"/>
                    </a:lnTo>
                    <a:lnTo>
                      <a:pt x="98" y="26"/>
                    </a:lnTo>
                    <a:lnTo>
                      <a:pt x="102" y="16"/>
                    </a:lnTo>
                    <a:lnTo>
                      <a:pt x="104" y="14"/>
                    </a:lnTo>
                    <a:lnTo>
                      <a:pt x="104" y="13"/>
                    </a:lnTo>
                    <a:lnTo>
                      <a:pt x="105" y="13"/>
                    </a:lnTo>
                    <a:lnTo>
                      <a:pt x="107" y="12"/>
                    </a:lnTo>
                    <a:lnTo>
                      <a:pt x="112" y="7"/>
                    </a:lnTo>
                    <a:lnTo>
                      <a:pt x="114" y="3"/>
                    </a:lnTo>
                    <a:lnTo>
                      <a:pt x="114" y="2"/>
                    </a:lnTo>
                    <a:lnTo>
                      <a:pt x="116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82" name="Freeform 3627">
                <a:extLst>
                  <a:ext uri="{FF2B5EF4-FFF2-40B4-BE49-F238E27FC236}">
                    <a16:creationId xmlns:a16="http://schemas.microsoft.com/office/drawing/2014/main" id="{DF012278-5AF9-FA77-8888-C417EE79B0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9" y="844"/>
                <a:ext cx="90" cy="34"/>
              </a:xfrm>
              <a:custGeom>
                <a:avLst/>
                <a:gdLst>
                  <a:gd name="T0" fmla="*/ 362 w 363"/>
                  <a:gd name="T1" fmla="*/ 0 h 136"/>
                  <a:gd name="T2" fmla="*/ 352 w 363"/>
                  <a:gd name="T3" fmla="*/ 2 h 136"/>
                  <a:gd name="T4" fmla="*/ 345 w 363"/>
                  <a:gd name="T5" fmla="*/ 4 h 136"/>
                  <a:gd name="T6" fmla="*/ 341 w 363"/>
                  <a:gd name="T7" fmla="*/ 9 h 136"/>
                  <a:gd name="T8" fmla="*/ 335 w 363"/>
                  <a:gd name="T9" fmla="*/ 18 h 136"/>
                  <a:gd name="T10" fmla="*/ 326 w 363"/>
                  <a:gd name="T11" fmla="*/ 23 h 136"/>
                  <a:gd name="T12" fmla="*/ 319 w 363"/>
                  <a:gd name="T13" fmla="*/ 62 h 136"/>
                  <a:gd name="T14" fmla="*/ 322 w 363"/>
                  <a:gd name="T15" fmla="*/ 67 h 136"/>
                  <a:gd name="T16" fmla="*/ 316 w 363"/>
                  <a:gd name="T17" fmla="*/ 77 h 136"/>
                  <a:gd name="T18" fmla="*/ 310 w 363"/>
                  <a:gd name="T19" fmla="*/ 74 h 136"/>
                  <a:gd name="T20" fmla="*/ 298 w 363"/>
                  <a:gd name="T21" fmla="*/ 58 h 136"/>
                  <a:gd name="T22" fmla="*/ 296 w 363"/>
                  <a:gd name="T23" fmla="*/ 51 h 136"/>
                  <a:gd name="T24" fmla="*/ 295 w 363"/>
                  <a:gd name="T25" fmla="*/ 48 h 136"/>
                  <a:gd name="T26" fmla="*/ 289 w 363"/>
                  <a:gd name="T27" fmla="*/ 49 h 136"/>
                  <a:gd name="T28" fmla="*/ 277 w 363"/>
                  <a:gd name="T29" fmla="*/ 52 h 136"/>
                  <a:gd name="T30" fmla="*/ 268 w 363"/>
                  <a:gd name="T31" fmla="*/ 49 h 136"/>
                  <a:gd name="T32" fmla="*/ 256 w 363"/>
                  <a:gd name="T33" fmla="*/ 56 h 136"/>
                  <a:gd name="T34" fmla="*/ 250 w 363"/>
                  <a:gd name="T35" fmla="*/ 67 h 136"/>
                  <a:gd name="T36" fmla="*/ 249 w 363"/>
                  <a:gd name="T37" fmla="*/ 79 h 136"/>
                  <a:gd name="T38" fmla="*/ 247 w 363"/>
                  <a:gd name="T39" fmla="*/ 80 h 136"/>
                  <a:gd name="T40" fmla="*/ 239 w 363"/>
                  <a:gd name="T41" fmla="*/ 77 h 136"/>
                  <a:gd name="T42" fmla="*/ 238 w 363"/>
                  <a:gd name="T43" fmla="*/ 67 h 136"/>
                  <a:gd name="T44" fmla="*/ 232 w 363"/>
                  <a:gd name="T45" fmla="*/ 63 h 136"/>
                  <a:gd name="T46" fmla="*/ 222 w 363"/>
                  <a:gd name="T47" fmla="*/ 49 h 136"/>
                  <a:gd name="T48" fmla="*/ 226 w 363"/>
                  <a:gd name="T49" fmla="*/ 33 h 136"/>
                  <a:gd name="T50" fmla="*/ 224 w 363"/>
                  <a:gd name="T51" fmla="*/ 26 h 136"/>
                  <a:gd name="T52" fmla="*/ 221 w 363"/>
                  <a:gd name="T53" fmla="*/ 17 h 136"/>
                  <a:gd name="T54" fmla="*/ 211 w 363"/>
                  <a:gd name="T55" fmla="*/ 13 h 136"/>
                  <a:gd name="T56" fmla="*/ 196 w 363"/>
                  <a:gd name="T57" fmla="*/ 14 h 136"/>
                  <a:gd name="T58" fmla="*/ 180 w 363"/>
                  <a:gd name="T59" fmla="*/ 24 h 136"/>
                  <a:gd name="T60" fmla="*/ 175 w 363"/>
                  <a:gd name="T61" fmla="*/ 26 h 136"/>
                  <a:gd name="T62" fmla="*/ 168 w 363"/>
                  <a:gd name="T63" fmla="*/ 27 h 136"/>
                  <a:gd name="T64" fmla="*/ 159 w 363"/>
                  <a:gd name="T65" fmla="*/ 34 h 136"/>
                  <a:gd name="T66" fmla="*/ 155 w 363"/>
                  <a:gd name="T67" fmla="*/ 37 h 136"/>
                  <a:gd name="T68" fmla="*/ 161 w 363"/>
                  <a:gd name="T69" fmla="*/ 41 h 136"/>
                  <a:gd name="T70" fmla="*/ 171 w 363"/>
                  <a:gd name="T71" fmla="*/ 48 h 136"/>
                  <a:gd name="T72" fmla="*/ 173 w 363"/>
                  <a:gd name="T73" fmla="*/ 54 h 136"/>
                  <a:gd name="T74" fmla="*/ 179 w 363"/>
                  <a:gd name="T75" fmla="*/ 70 h 136"/>
                  <a:gd name="T76" fmla="*/ 186 w 363"/>
                  <a:gd name="T77" fmla="*/ 87 h 136"/>
                  <a:gd name="T78" fmla="*/ 176 w 363"/>
                  <a:gd name="T79" fmla="*/ 88 h 136"/>
                  <a:gd name="T80" fmla="*/ 171 w 363"/>
                  <a:gd name="T81" fmla="*/ 97 h 136"/>
                  <a:gd name="T82" fmla="*/ 166 w 363"/>
                  <a:gd name="T83" fmla="*/ 102 h 136"/>
                  <a:gd name="T84" fmla="*/ 164 w 363"/>
                  <a:gd name="T85" fmla="*/ 101 h 136"/>
                  <a:gd name="T86" fmla="*/ 122 w 363"/>
                  <a:gd name="T87" fmla="*/ 116 h 136"/>
                  <a:gd name="T88" fmla="*/ 119 w 363"/>
                  <a:gd name="T89" fmla="*/ 118 h 136"/>
                  <a:gd name="T90" fmla="*/ 116 w 363"/>
                  <a:gd name="T91" fmla="*/ 121 h 136"/>
                  <a:gd name="T92" fmla="*/ 111 w 363"/>
                  <a:gd name="T93" fmla="*/ 131 h 136"/>
                  <a:gd name="T94" fmla="*/ 109 w 363"/>
                  <a:gd name="T95" fmla="*/ 136 h 136"/>
                  <a:gd name="T96" fmla="*/ 101 w 363"/>
                  <a:gd name="T97" fmla="*/ 122 h 136"/>
                  <a:gd name="T98" fmla="*/ 97 w 363"/>
                  <a:gd name="T99" fmla="*/ 119 h 136"/>
                  <a:gd name="T100" fmla="*/ 90 w 363"/>
                  <a:gd name="T101" fmla="*/ 116 h 136"/>
                  <a:gd name="T102" fmla="*/ 74 w 363"/>
                  <a:gd name="T103" fmla="*/ 104 h 136"/>
                  <a:gd name="T104" fmla="*/ 71 w 363"/>
                  <a:gd name="T105" fmla="*/ 98 h 136"/>
                  <a:gd name="T106" fmla="*/ 59 w 363"/>
                  <a:gd name="T107" fmla="*/ 98 h 136"/>
                  <a:gd name="T108" fmla="*/ 44 w 363"/>
                  <a:gd name="T109" fmla="*/ 100 h 136"/>
                  <a:gd name="T110" fmla="*/ 34 w 363"/>
                  <a:gd name="T111" fmla="*/ 98 h 136"/>
                  <a:gd name="T112" fmla="*/ 32 w 363"/>
                  <a:gd name="T113" fmla="*/ 95 h 136"/>
                  <a:gd name="T114" fmla="*/ 14 w 363"/>
                  <a:gd name="T115" fmla="*/ 86 h 136"/>
                  <a:gd name="T116" fmla="*/ 11 w 363"/>
                  <a:gd name="T117" fmla="*/ 79 h 136"/>
                  <a:gd name="T118" fmla="*/ 8 w 363"/>
                  <a:gd name="T119" fmla="*/ 80 h 136"/>
                  <a:gd name="T120" fmla="*/ 0 w 363"/>
                  <a:gd name="T121" fmla="*/ 81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63" h="136">
                    <a:moveTo>
                      <a:pt x="363" y="0"/>
                    </a:moveTo>
                    <a:lnTo>
                      <a:pt x="362" y="0"/>
                    </a:lnTo>
                    <a:lnTo>
                      <a:pt x="356" y="2"/>
                    </a:lnTo>
                    <a:lnTo>
                      <a:pt x="352" y="2"/>
                    </a:lnTo>
                    <a:lnTo>
                      <a:pt x="349" y="3"/>
                    </a:lnTo>
                    <a:lnTo>
                      <a:pt x="345" y="4"/>
                    </a:lnTo>
                    <a:lnTo>
                      <a:pt x="341" y="7"/>
                    </a:lnTo>
                    <a:lnTo>
                      <a:pt x="341" y="9"/>
                    </a:lnTo>
                    <a:lnTo>
                      <a:pt x="337" y="18"/>
                    </a:lnTo>
                    <a:lnTo>
                      <a:pt x="335" y="18"/>
                    </a:lnTo>
                    <a:lnTo>
                      <a:pt x="334" y="20"/>
                    </a:lnTo>
                    <a:lnTo>
                      <a:pt x="326" y="23"/>
                    </a:lnTo>
                    <a:lnTo>
                      <a:pt x="326" y="24"/>
                    </a:lnTo>
                    <a:lnTo>
                      <a:pt x="319" y="62"/>
                    </a:lnTo>
                    <a:lnTo>
                      <a:pt x="319" y="67"/>
                    </a:lnTo>
                    <a:lnTo>
                      <a:pt x="322" y="67"/>
                    </a:lnTo>
                    <a:lnTo>
                      <a:pt x="322" y="77"/>
                    </a:lnTo>
                    <a:lnTo>
                      <a:pt x="316" y="77"/>
                    </a:lnTo>
                    <a:lnTo>
                      <a:pt x="315" y="76"/>
                    </a:lnTo>
                    <a:lnTo>
                      <a:pt x="310" y="74"/>
                    </a:lnTo>
                    <a:lnTo>
                      <a:pt x="308" y="73"/>
                    </a:lnTo>
                    <a:lnTo>
                      <a:pt x="298" y="58"/>
                    </a:lnTo>
                    <a:lnTo>
                      <a:pt x="298" y="52"/>
                    </a:lnTo>
                    <a:lnTo>
                      <a:pt x="296" y="51"/>
                    </a:lnTo>
                    <a:lnTo>
                      <a:pt x="296" y="49"/>
                    </a:lnTo>
                    <a:lnTo>
                      <a:pt x="295" y="48"/>
                    </a:lnTo>
                    <a:lnTo>
                      <a:pt x="293" y="48"/>
                    </a:lnTo>
                    <a:lnTo>
                      <a:pt x="289" y="49"/>
                    </a:lnTo>
                    <a:lnTo>
                      <a:pt x="285" y="52"/>
                    </a:lnTo>
                    <a:lnTo>
                      <a:pt x="277" y="52"/>
                    </a:lnTo>
                    <a:lnTo>
                      <a:pt x="270" y="49"/>
                    </a:lnTo>
                    <a:lnTo>
                      <a:pt x="268" y="49"/>
                    </a:lnTo>
                    <a:lnTo>
                      <a:pt x="264" y="52"/>
                    </a:lnTo>
                    <a:lnTo>
                      <a:pt x="256" y="56"/>
                    </a:lnTo>
                    <a:lnTo>
                      <a:pt x="253" y="63"/>
                    </a:lnTo>
                    <a:lnTo>
                      <a:pt x="250" y="67"/>
                    </a:lnTo>
                    <a:lnTo>
                      <a:pt x="249" y="77"/>
                    </a:lnTo>
                    <a:lnTo>
                      <a:pt x="249" y="79"/>
                    </a:lnTo>
                    <a:lnTo>
                      <a:pt x="247" y="79"/>
                    </a:lnTo>
                    <a:lnTo>
                      <a:pt x="247" y="80"/>
                    </a:lnTo>
                    <a:lnTo>
                      <a:pt x="245" y="80"/>
                    </a:lnTo>
                    <a:lnTo>
                      <a:pt x="239" y="77"/>
                    </a:lnTo>
                    <a:lnTo>
                      <a:pt x="238" y="71"/>
                    </a:lnTo>
                    <a:lnTo>
                      <a:pt x="238" y="67"/>
                    </a:lnTo>
                    <a:lnTo>
                      <a:pt x="236" y="64"/>
                    </a:lnTo>
                    <a:lnTo>
                      <a:pt x="232" y="63"/>
                    </a:lnTo>
                    <a:lnTo>
                      <a:pt x="221" y="63"/>
                    </a:lnTo>
                    <a:lnTo>
                      <a:pt x="222" y="49"/>
                    </a:lnTo>
                    <a:lnTo>
                      <a:pt x="226" y="40"/>
                    </a:lnTo>
                    <a:lnTo>
                      <a:pt x="226" y="33"/>
                    </a:lnTo>
                    <a:lnTo>
                      <a:pt x="224" y="30"/>
                    </a:lnTo>
                    <a:lnTo>
                      <a:pt x="224" y="26"/>
                    </a:lnTo>
                    <a:lnTo>
                      <a:pt x="225" y="26"/>
                    </a:lnTo>
                    <a:lnTo>
                      <a:pt x="221" y="17"/>
                    </a:lnTo>
                    <a:lnTo>
                      <a:pt x="218" y="13"/>
                    </a:lnTo>
                    <a:lnTo>
                      <a:pt x="211" y="13"/>
                    </a:lnTo>
                    <a:lnTo>
                      <a:pt x="208" y="14"/>
                    </a:lnTo>
                    <a:lnTo>
                      <a:pt x="196" y="14"/>
                    </a:lnTo>
                    <a:lnTo>
                      <a:pt x="187" y="21"/>
                    </a:lnTo>
                    <a:lnTo>
                      <a:pt x="180" y="24"/>
                    </a:lnTo>
                    <a:lnTo>
                      <a:pt x="176" y="24"/>
                    </a:lnTo>
                    <a:lnTo>
                      <a:pt x="175" y="26"/>
                    </a:lnTo>
                    <a:lnTo>
                      <a:pt x="172" y="26"/>
                    </a:lnTo>
                    <a:lnTo>
                      <a:pt x="168" y="27"/>
                    </a:lnTo>
                    <a:lnTo>
                      <a:pt x="166" y="28"/>
                    </a:lnTo>
                    <a:lnTo>
                      <a:pt x="159" y="34"/>
                    </a:lnTo>
                    <a:lnTo>
                      <a:pt x="157" y="35"/>
                    </a:lnTo>
                    <a:lnTo>
                      <a:pt x="155" y="37"/>
                    </a:lnTo>
                    <a:lnTo>
                      <a:pt x="155" y="38"/>
                    </a:lnTo>
                    <a:lnTo>
                      <a:pt x="161" y="41"/>
                    </a:lnTo>
                    <a:lnTo>
                      <a:pt x="168" y="47"/>
                    </a:lnTo>
                    <a:lnTo>
                      <a:pt x="171" y="48"/>
                    </a:lnTo>
                    <a:lnTo>
                      <a:pt x="173" y="51"/>
                    </a:lnTo>
                    <a:lnTo>
                      <a:pt x="173" y="54"/>
                    </a:lnTo>
                    <a:lnTo>
                      <a:pt x="176" y="58"/>
                    </a:lnTo>
                    <a:lnTo>
                      <a:pt x="179" y="70"/>
                    </a:lnTo>
                    <a:lnTo>
                      <a:pt x="185" y="84"/>
                    </a:lnTo>
                    <a:lnTo>
                      <a:pt x="186" y="87"/>
                    </a:lnTo>
                    <a:lnTo>
                      <a:pt x="178" y="87"/>
                    </a:lnTo>
                    <a:lnTo>
                      <a:pt x="176" y="88"/>
                    </a:lnTo>
                    <a:lnTo>
                      <a:pt x="175" y="88"/>
                    </a:lnTo>
                    <a:lnTo>
                      <a:pt x="171" y="97"/>
                    </a:lnTo>
                    <a:lnTo>
                      <a:pt x="168" y="101"/>
                    </a:lnTo>
                    <a:lnTo>
                      <a:pt x="166" y="102"/>
                    </a:lnTo>
                    <a:lnTo>
                      <a:pt x="165" y="102"/>
                    </a:lnTo>
                    <a:lnTo>
                      <a:pt x="164" y="101"/>
                    </a:lnTo>
                    <a:lnTo>
                      <a:pt x="154" y="100"/>
                    </a:lnTo>
                    <a:lnTo>
                      <a:pt x="122" y="116"/>
                    </a:lnTo>
                    <a:lnTo>
                      <a:pt x="120" y="116"/>
                    </a:lnTo>
                    <a:lnTo>
                      <a:pt x="119" y="118"/>
                    </a:lnTo>
                    <a:lnTo>
                      <a:pt x="118" y="118"/>
                    </a:lnTo>
                    <a:lnTo>
                      <a:pt x="116" y="121"/>
                    </a:lnTo>
                    <a:lnTo>
                      <a:pt x="113" y="125"/>
                    </a:lnTo>
                    <a:lnTo>
                      <a:pt x="111" y="131"/>
                    </a:lnTo>
                    <a:lnTo>
                      <a:pt x="111" y="134"/>
                    </a:lnTo>
                    <a:lnTo>
                      <a:pt x="109" y="136"/>
                    </a:lnTo>
                    <a:lnTo>
                      <a:pt x="109" y="134"/>
                    </a:lnTo>
                    <a:lnTo>
                      <a:pt x="101" y="122"/>
                    </a:lnTo>
                    <a:lnTo>
                      <a:pt x="99" y="121"/>
                    </a:lnTo>
                    <a:lnTo>
                      <a:pt x="97" y="119"/>
                    </a:lnTo>
                    <a:lnTo>
                      <a:pt x="95" y="118"/>
                    </a:lnTo>
                    <a:lnTo>
                      <a:pt x="90" y="116"/>
                    </a:lnTo>
                    <a:lnTo>
                      <a:pt x="76" y="111"/>
                    </a:lnTo>
                    <a:lnTo>
                      <a:pt x="74" y="104"/>
                    </a:lnTo>
                    <a:lnTo>
                      <a:pt x="71" y="100"/>
                    </a:lnTo>
                    <a:lnTo>
                      <a:pt x="71" y="98"/>
                    </a:lnTo>
                    <a:lnTo>
                      <a:pt x="65" y="95"/>
                    </a:lnTo>
                    <a:lnTo>
                      <a:pt x="59" y="98"/>
                    </a:lnTo>
                    <a:lnTo>
                      <a:pt x="51" y="100"/>
                    </a:lnTo>
                    <a:lnTo>
                      <a:pt x="44" y="100"/>
                    </a:lnTo>
                    <a:lnTo>
                      <a:pt x="38" y="98"/>
                    </a:lnTo>
                    <a:lnTo>
                      <a:pt x="34" y="98"/>
                    </a:lnTo>
                    <a:lnTo>
                      <a:pt x="34" y="95"/>
                    </a:lnTo>
                    <a:lnTo>
                      <a:pt x="32" y="95"/>
                    </a:lnTo>
                    <a:lnTo>
                      <a:pt x="15" y="87"/>
                    </a:lnTo>
                    <a:lnTo>
                      <a:pt x="14" y="86"/>
                    </a:lnTo>
                    <a:lnTo>
                      <a:pt x="13" y="81"/>
                    </a:lnTo>
                    <a:lnTo>
                      <a:pt x="11" y="79"/>
                    </a:lnTo>
                    <a:lnTo>
                      <a:pt x="10" y="79"/>
                    </a:lnTo>
                    <a:lnTo>
                      <a:pt x="8" y="80"/>
                    </a:lnTo>
                    <a:lnTo>
                      <a:pt x="3" y="80"/>
                    </a:lnTo>
                    <a:lnTo>
                      <a:pt x="0" y="8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83" name="Freeform 3628">
                <a:extLst>
                  <a:ext uri="{FF2B5EF4-FFF2-40B4-BE49-F238E27FC236}">
                    <a16:creationId xmlns:a16="http://schemas.microsoft.com/office/drawing/2014/main" id="{95892BC8-F568-C82E-90B3-3B741BEFC9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5" y="800"/>
                <a:ext cx="63" cy="15"/>
              </a:xfrm>
              <a:custGeom>
                <a:avLst/>
                <a:gdLst>
                  <a:gd name="T0" fmla="*/ 251 w 251"/>
                  <a:gd name="T1" fmla="*/ 0 h 61"/>
                  <a:gd name="T2" fmla="*/ 249 w 251"/>
                  <a:gd name="T3" fmla="*/ 1 h 61"/>
                  <a:gd name="T4" fmla="*/ 220 w 251"/>
                  <a:gd name="T5" fmla="*/ 10 h 61"/>
                  <a:gd name="T6" fmla="*/ 218 w 251"/>
                  <a:gd name="T7" fmla="*/ 11 h 61"/>
                  <a:gd name="T8" fmla="*/ 218 w 251"/>
                  <a:gd name="T9" fmla="*/ 13 h 61"/>
                  <a:gd name="T10" fmla="*/ 216 w 251"/>
                  <a:gd name="T11" fmla="*/ 13 h 61"/>
                  <a:gd name="T12" fmla="*/ 212 w 251"/>
                  <a:gd name="T13" fmla="*/ 15 h 61"/>
                  <a:gd name="T14" fmla="*/ 209 w 251"/>
                  <a:gd name="T15" fmla="*/ 15 h 61"/>
                  <a:gd name="T16" fmla="*/ 201 w 251"/>
                  <a:gd name="T17" fmla="*/ 20 h 61"/>
                  <a:gd name="T18" fmla="*/ 194 w 251"/>
                  <a:gd name="T19" fmla="*/ 22 h 61"/>
                  <a:gd name="T20" fmla="*/ 188 w 251"/>
                  <a:gd name="T21" fmla="*/ 22 h 61"/>
                  <a:gd name="T22" fmla="*/ 180 w 251"/>
                  <a:gd name="T23" fmla="*/ 25 h 61"/>
                  <a:gd name="T24" fmla="*/ 173 w 251"/>
                  <a:gd name="T25" fmla="*/ 30 h 61"/>
                  <a:gd name="T26" fmla="*/ 170 w 251"/>
                  <a:gd name="T27" fmla="*/ 32 h 61"/>
                  <a:gd name="T28" fmla="*/ 168 w 251"/>
                  <a:gd name="T29" fmla="*/ 32 h 61"/>
                  <a:gd name="T30" fmla="*/ 168 w 251"/>
                  <a:gd name="T31" fmla="*/ 34 h 61"/>
                  <a:gd name="T32" fmla="*/ 164 w 251"/>
                  <a:gd name="T33" fmla="*/ 39 h 61"/>
                  <a:gd name="T34" fmla="*/ 148 w 251"/>
                  <a:gd name="T35" fmla="*/ 39 h 61"/>
                  <a:gd name="T36" fmla="*/ 101 w 251"/>
                  <a:gd name="T37" fmla="*/ 52 h 61"/>
                  <a:gd name="T38" fmla="*/ 99 w 251"/>
                  <a:gd name="T39" fmla="*/ 52 h 61"/>
                  <a:gd name="T40" fmla="*/ 93 w 251"/>
                  <a:gd name="T41" fmla="*/ 53 h 61"/>
                  <a:gd name="T42" fmla="*/ 91 w 251"/>
                  <a:gd name="T43" fmla="*/ 53 h 61"/>
                  <a:gd name="T44" fmla="*/ 85 w 251"/>
                  <a:gd name="T45" fmla="*/ 54 h 61"/>
                  <a:gd name="T46" fmla="*/ 74 w 251"/>
                  <a:gd name="T47" fmla="*/ 56 h 61"/>
                  <a:gd name="T48" fmla="*/ 41 w 251"/>
                  <a:gd name="T49" fmla="*/ 56 h 61"/>
                  <a:gd name="T50" fmla="*/ 32 w 251"/>
                  <a:gd name="T51" fmla="*/ 54 h 61"/>
                  <a:gd name="T52" fmla="*/ 15 w 251"/>
                  <a:gd name="T53" fmla="*/ 54 h 61"/>
                  <a:gd name="T54" fmla="*/ 1 w 251"/>
                  <a:gd name="T55" fmla="*/ 59 h 61"/>
                  <a:gd name="T56" fmla="*/ 0 w 251"/>
                  <a:gd name="T57" fmla="*/ 59 h 61"/>
                  <a:gd name="T58" fmla="*/ 0 w 251"/>
                  <a:gd name="T59" fmla="*/ 61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251" h="61">
                    <a:moveTo>
                      <a:pt x="251" y="0"/>
                    </a:moveTo>
                    <a:lnTo>
                      <a:pt x="249" y="1"/>
                    </a:lnTo>
                    <a:lnTo>
                      <a:pt x="220" y="10"/>
                    </a:lnTo>
                    <a:lnTo>
                      <a:pt x="218" y="11"/>
                    </a:lnTo>
                    <a:lnTo>
                      <a:pt x="218" y="13"/>
                    </a:lnTo>
                    <a:lnTo>
                      <a:pt x="216" y="13"/>
                    </a:lnTo>
                    <a:lnTo>
                      <a:pt x="212" y="15"/>
                    </a:lnTo>
                    <a:lnTo>
                      <a:pt x="209" y="15"/>
                    </a:lnTo>
                    <a:lnTo>
                      <a:pt x="201" y="20"/>
                    </a:lnTo>
                    <a:lnTo>
                      <a:pt x="194" y="22"/>
                    </a:lnTo>
                    <a:lnTo>
                      <a:pt x="188" y="22"/>
                    </a:lnTo>
                    <a:lnTo>
                      <a:pt x="180" y="25"/>
                    </a:lnTo>
                    <a:lnTo>
                      <a:pt x="173" y="30"/>
                    </a:lnTo>
                    <a:lnTo>
                      <a:pt x="170" y="32"/>
                    </a:lnTo>
                    <a:lnTo>
                      <a:pt x="168" y="32"/>
                    </a:lnTo>
                    <a:lnTo>
                      <a:pt x="168" y="34"/>
                    </a:lnTo>
                    <a:lnTo>
                      <a:pt x="164" y="39"/>
                    </a:lnTo>
                    <a:lnTo>
                      <a:pt x="148" y="39"/>
                    </a:lnTo>
                    <a:lnTo>
                      <a:pt x="101" y="52"/>
                    </a:lnTo>
                    <a:lnTo>
                      <a:pt x="99" y="52"/>
                    </a:lnTo>
                    <a:lnTo>
                      <a:pt x="93" y="53"/>
                    </a:lnTo>
                    <a:lnTo>
                      <a:pt x="91" y="53"/>
                    </a:lnTo>
                    <a:lnTo>
                      <a:pt x="85" y="54"/>
                    </a:lnTo>
                    <a:lnTo>
                      <a:pt x="74" y="56"/>
                    </a:lnTo>
                    <a:lnTo>
                      <a:pt x="41" y="56"/>
                    </a:lnTo>
                    <a:lnTo>
                      <a:pt x="32" y="54"/>
                    </a:lnTo>
                    <a:lnTo>
                      <a:pt x="15" y="54"/>
                    </a:lnTo>
                    <a:lnTo>
                      <a:pt x="1" y="59"/>
                    </a:lnTo>
                    <a:lnTo>
                      <a:pt x="0" y="59"/>
                    </a:lnTo>
                    <a:lnTo>
                      <a:pt x="0" y="6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84" name="Freeform 3629">
                <a:extLst>
                  <a:ext uri="{FF2B5EF4-FFF2-40B4-BE49-F238E27FC236}">
                    <a16:creationId xmlns:a16="http://schemas.microsoft.com/office/drawing/2014/main" id="{2ADD325C-E57A-E11E-9F83-F13B33CEAE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2" y="800"/>
                <a:ext cx="33" cy="15"/>
              </a:xfrm>
              <a:custGeom>
                <a:avLst/>
                <a:gdLst>
                  <a:gd name="T0" fmla="*/ 132 w 132"/>
                  <a:gd name="T1" fmla="*/ 62 h 62"/>
                  <a:gd name="T2" fmla="*/ 108 w 132"/>
                  <a:gd name="T3" fmla="*/ 50 h 62"/>
                  <a:gd name="T4" fmla="*/ 72 w 132"/>
                  <a:gd name="T5" fmla="*/ 40 h 62"/>
                  <a:gd name="T6" fmla="*/ 66 w 132"/>
                  <a:gd name="T7" fmla="*/ 40 h 62"/>
                  <a:gd name="T8" fmla="*/ 52 w 132"/>
                  <a:gd name="T9" fmla="*/ 33 h 62"/>
                  <a:gd name="T10" fmla="*/ 49 w 132"/>
                  <a:gd name="T11" fmla="*/ 31 h 62"/>
                  <a:gd name="T12" fmla="*/ 42 w 132"/>
                  <a:gd name="T13" fmla="*/ 28 h 62"/>
                  <a:gd name="T14" fmla="*/ 16 w 132"/>
                  <a:gd name="T15" fmla="*/ 9 h 62"/>
                  <a:gd name="T16" fmla="*/ 16 w 132"/>
                  <a:gd name="T17" fmla="*/ 8 h 62"/>
                  <a:gd name="T18" fmla="*/ 13 w 132"/>
                  <a:gd name="T19" fmla="*/ 8 h 62"/>
                  <a:gd name="T20" fmla="*/ 0 w 132"/>
                  <a:gd name="T21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2" h="62">
                    <a:moveTo>
                      <a:pt x="132" y="62"/>
                    </a:moveTo>
                    <a:lnTo>
                      <a:pt x="108" y="50"/>
                    </a:lnTo>
                    <a:lnTo>
                      <a:pt x="72" y="40"/>
                    </a:lnTo>
                    <a:lnTo>
                      <a:pt x="66" y="40"/>
                    </a:lnTo>
                    <a:lnTo>
                      <a:pt x="52" y="33"/>
                    </a:lnTo>
                    <a:lnTo>
                      <a:pt x="49" y="31"/>
                    </a:lnTo>
                    <a:lnTo>
                      <a:pt x="42" y="28"/>
                    </a:lnTo>
                    <a:lnTo>
                      <a:pt x="16" y="9"/>
                    </a:lnTo>
                    <a:lnTo>
                      <a:pt x="16" y="8"/>
                    </a:lnTo>
                    <a:lnTo>
                      <a:pt x="13" y="8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85" name="Freeform 3630">
                <a:extLst>
                  <a:ext uri="{FF2B5EF4-FFF2-40B4-BE49-F238E27FC236}">
                    <a16:creationId xmlns:a16="http://schemas.microsoft.com/office/drawing/2014/main" id="{70B7B1C2-75C5-544A-D7EE-3B73A1CD47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3" y="815"/>
                <a:ext cx="40" cy="46"/>
              </a:xfrm>
              <a:custGeom>
                <a:avLst/>
                <a:gdLst>
                  <a:gd name="T0" fmla="*/ 88 w 160"/>
                  <a:gd name="T1" fmla="*/ 2 h 185"/>
                  <a:gd name="T2" fmla="*/ 76 w 160"/>
                  <a:gd name="T3" fmla="*/ 20 h 185"/>
                  <a:gd name="T4" fmla="*/ 61 w 160"/>
                  <a:gd name="T5" fmla="*/ 33 h 185"/>
                  <a:gd name="T6" fmla="*/ 40 w 160"/>
                  <a:gd name="T7" fmla="*/ 48 h 185"/>
                  <a:gd name="T8" fmla="*/ 36 w 160"/>
                  <a:gd name="T9" fmla="*/ 52 h 185"/>
                  <a:gd name="T10" fmla="*/ 33 w 160"/>
                  <a:gd name="T11" fmla="*/ 58 h 185"/>
                  <a:gd name="T12" fmla="*/ 29 w 160"/>
                  <a:gd name="T13" fmla="*/ 70 h 185"/>
                  <a:gd name="T14" fmla="*/ 28 w 160"/>
                  <a:gd name="T15" fmla="*/ 86 h 185"/>
                  <a:gd name="T16" fmla="*/ 19 w 160"/>
                  <a:gd name="T17" fmla="*/ 100 h 185"/>
                  <a:gd name="T18" fmla="*/ 18 w 160"/>
                  <a:gd name="T19" fmla="*/ 103 h 185"/>
                  <a:gd name="T20" fmla="*/ 9 w 160"/>
                  <a:gd name="T21" fmla="*/ 111 h 185"/>
                  <a:gd name="T22" fmla="*/ 8 w 160"/>
                  <a:gd name="T23" fmla="*/ 112 h 185"/>
                  <a:gd name="T24" fmla="*/ 4 w 160"/>
                  <a:gd name="T25" fmla="*/ 115 h 185"/>
                  <a:gd name="T26" fmla="*/ 0 w 160"/>
                  <a:gd name="T27" fmla="*/ 122 h 185"/>
                  <a:gd name="T28" fmla="*/ 5 w 160"/>
                  <a:gd name="T29" fmla="*/ 126 h 185"/>
                  <a:gd name="T30" fmla="*/ 12 w 160"/>
                  <a:gd name="T31" fmla="*/ 132 h 185"/>
                  <a:gd name="T32" fmla="*/ 18 w 160"/>
                  <a:gd name="T33" fmla="*/ 136 h 185"/>
                  <a:gd name="T34" fmla="*/ 25 w 160"/>
                  <a:gd name="T35" fmla="*/ 139 h 185"/>
                  <a:gd name="T36" fmla="*/ 32 w 160"/>
                  <a:gd name="T37" fmla="*/ 143 h 185"/>
                  <a:gd name="T38" fmla="*/ 39 w 160"/>
                  <a:gd name="T39" fmla="*/ 147 h 185"/>
                  <a:gd name="T40" fmla="*/ 37 w 160"/>
                  <a:gd name="T41" fmla="*/ 151 h 185"/>
                  <a:gd name="T42" fmla="*/ 42 w 160"/>
                  <a:gd name="T43" fmla="*/ 154 h 185"/>
                  <a:gd name="T44" fmla="*/ 55 w 160"/>
                  <a:gd name="T45" fmla="*/ 164 h 185"/>
                  <a:gd name="T46" fmla="*/ 57 w 160"/>
                  <a:gd name="T47" fmla="*/ 167 h 185"/>
                  <a:gd name="T48" fmla="*/ 55 w 160"/>
                  <a:gd name="T49" fmla="*/ 170 h 185"/>
                  <a:gd name="T50" fmla="*/ 86 w 160"/>
                  <a:gd name="T51" fmla="*/ 168 h 185"/>
                  <a:gd name="T52" fmla="*/ 107 w 160"/>
                  <a:gd name="T53" fmla="*/ 151 h 185"/>
                  <a:gd name="T54" fmla="*/ 106 w 160"/>
                  <a:gd name="T55" fmla="*/ 150 h 185"/>
                  <a:gd name="T56" fmla="*/ 102 w 160"/>
                  <a:gd name="T57" fmla="*/ 139 h 185"/>
                  <a:gd name="T58" fmla="*/ 124 w 160"/>
                  <a:gd name="T59" fmla="*/ 132 h 185"/>
                  <a:gd name="T60" fmla="*/ 148 w 160"/>
                  <a:gd name="T61" fmla="*/ 129 h 185"/>
                  <a:gd name="T62" fmla="*/ 160 w 160"/>
                  <a:gd name="T63" fmla="*/ 126 h 185"/>
                  <a:gd name="T64" fmla="*/ 146 w 160"/>
                  <a:gd name="T65" fmla="*/ 150 h 185"/>
                  <a:gd name="T66" fmla="*/ 150 w 160"/>
                  <a:gd name="T67" fmla="*/ 158 h 185"/>
                  <a:gd name="T68" fmla="*/ 152 w 160"/>
                  <a:gd name="T69" fmla="*/ 179 h 185"/>
                  <a:gd name="T70" fmla="*/ 156 w 160"/>
                  <a:gd name="T71" fmla="*/ 185 h 1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60" h="185">
                    <a:moveTo>
                      <a:pt x="88" y="0"/>
                    </a:moveTo>
                    <a:lnTo>
                      <a:pt x="88" y="2"/>
                    </a:lnTo>
                    <a:lnTo>
                      <a:pt x="83" y="20"/>
                    </a:lnTo>
                    <a:lnTo>
                      <a:pt x="76" y="20"/>
                    </a:lnTo>
                    <a:lnTo>
                      <a:pt x="71" y="19"/>
                    </a:lnTo>
                    <a:lnTo>
                      <a:pt x="61" y="33"/>
                    </a:lnTo>
                    <a:lnTo>
                      <a:pt x="42" y="45"/>
                    </a:lnTo>
                    <a:lnTo>
                      <a:pt x="40" y="48"/>
                    </a:lnTo>
                    <a:lnTo>
                      <a:pt x="37" y="49"/>
                    </a:lnTo>
                    <a:lnTo>
                      <a:pt x="36" y="52"/>
                    </a:lnTo>
                    <a:lnTo>
                      <a:pt x="33" y="56"/>
                    </a:lnTo>
                    <a:lnTo>
                      <a:pt x="33" y="58"/>
                    </a:lnTo>
                    <a:lnTo>
                      <a:pt x="30" y="62"/>
                    </a:lnTo>
                    <a:lnTo>
                      <a:pt x="29" y="70"/>
                    </a:lnTo>
                    <a:lnTo>
                      <a:pt x="29" y="84"/>
                    </a:lnTo>
                    <a:lnTo>
                      <a:pt x="28" y="86"/>
                    </a:lnTo>
                    <a:lnTo>
                      <a:pt x="22" y="94"/>
                    </a:lnTo>
                    <a:lnTo>
                      <a:pt x="19" y="100"/>
                    </a:lnTo>
                    <a:lnTo>
                      <a:pt x="18" y="101"/>
                    </a:lnTo>
                    <a:lnTo>
                      <a:pt x="18" y="103"/>
                    </a:lnTo>
                    <a:lnTo>
                      <a:pt x="9" y="109"/>
                    </a:lnTo>
                    <a:lnTo>
                      <a:pt x="9" y="111"/>
                    </a:lnTo>
                    <a:lnTo>
                      <a:pt x="8" y="111"/>
                    </a:lnTo>
                    <a:lnTo>
                      <a:pt x="8" y="112"/>
                    </a:lnTo>
                    <a:lnTo>
                      <a:pt x="7" y="112"/>
                    </a:lnTo>
                    <a:lnTo>
                      <a:pt x="4" y="115"/>
                    </a:lnTo>
                    <a:lnTo>
                      <a:pt x="1" y="120"/>
                    </a:lnTo>
                    <a:lnTo>
                      <a:pt x="0" y="122"/>
                    </a:lnTo>
                    <a:lnTo>
                      <a:pt x="4" y="126"/>
                    </a:lnTo>
                    <a:lnTo>
                      <a:pt x="5" y="126"/>
                    </a:lnTo>
                    <a:lnTo>
                      <a:pt x="9" y="129"/>
                    </a:lnTo>
                    <a:lnTo>
                      <a:pt x="12" y="132"/>
                    </a:lnTo>
                    <a:lnTo>
                      <a:pt x="11" y="133"/>
                    </a:lnTo>
                    <a:lnTo>
                      <a:pt x="18" y="136"/>
                    </a:lnTo>
                    <a:lnTo>
                      <a:pt x="22" y="139"/>
                    </a:lnTo>
                    <a:lnTo>
                      <a:pt x="25" y="139"/>
                    </a:lnTo>
                    <a:lnTo>
                      <a:pt x="30" y="142"/>
                    </a:lnTo>
                    <a:lnTo>
                      <a:pt x="32" y="143"/>
                    </a:lnTo>
                    <a:lnTo>
                      <a:pt x="35" y="143"/>
                    </a:lnTo>
                    <a:lnTo>
                      <a:pt x="39" y="147"/>
                    </a:lnTo>
                    <a:lnTo>
                      <a:pt x="39" y="150"/>
                    </a:lnTo>
                    <a:lnTo>
                      <a:pt x="37" y="151"/>
                    </a:lnTo>
                    <a:lnTo>
                      <a:pt x="40" y="154"/>
                    </a:lnTo>
                    <a:lnTo>
                      <a:pt x="42" y="154"/>
                    </a:lnTo>
                    <a:lnTo>
                      <a:pt x="57" y="160"/>
                    </a:lnTo>
                    <a:lnTo>
                      <a:pt x="55" y="164"/>
                    </a:lnTo>
                    <a:lnTo>
                      <a:pt x="55" y="165"/>
                    </a:lnTo>
                    <a:lnTo>
                      <a:pt x="57" y="167"/>
                    </a:lnTo>
                    <a:lnTo>
                      <a:pt x="57" y="168"/>
                    </a:lnTo>
                    <a:lnTo>
                      <a:pt x="55" y="170"/>
                    </a:lnTo>
                    <a:lnTo>
                      <a:pt x="62" y="168"/>
                    </a:lnTo>
                    <a:lnTo>
                      <a:pt x="86" y="168"/>
                    </a:lnTo>
                    <a:lnTo>
                      <a:pt x="95" y="163"/>
                    </a:lnTo>
                    <a:lnTo>
                      <a:pt x="107" y="151"/>
                    </a:lnTo>
                    <a:lnTo>
                      <a:pt x="107" y="150"/>
                    </a:lnTo>
                    <a:lnTo>
                      <a:pt x="106" y="150"/>
                    </a:lnTo>
                    <a:lnTo>
                      <a:pt x="100" y="139"/>
                    </a:lnTo>
                    <a:lnTo>
                      <a:pt x="102" y="139"/>
                    </a:lnTo>
                    <a:lnTo>
                      <a:pt x="109" y="132"/>
                    </a:lnTo>
                    <a:lnTo>
                      <a:pt x="124" y="132"/>
                    </a:lnTo>
                    <a:lnTo>
                      <a:pt x="132" y="133"/>
                    </a:lnTo>
                    <a:lnTo>
                      <a:pt x="148" y="129"/>
                    </a:lnTo>
                    <a:lnTo>
                      <a:pt x="157" y="123"/>
                    </a:lnTo>
                    <a:lnTo>
                      <a:pt x="160" y="126"/>
                    </a:lnTo>
                    <a:lnTo>
                      <a:pt x="159" y="127"/>
                    </a:lnTo>
                    <a:lnTo>
                      <a:pt x="146" y="150"/>
                    </a:lnTo>
                    <a:lnTo>
                      <a:pt x="146" y="154"/>
                    </a:lnTo>
                    <a:lnTo>
                      <a:pt x="150" y="158"/>
                    </a:lnTo>
                    <a:lnTo>
                      <a:pt x="152" y="176"/>
                    </a:lnTo>
                    <a:lnTo>
                      <a:pt x="152" y="179"/>
                    </a:lnTo>
                    <a:lnTo>
                      <a:pt x="153" y="182"/>
                    </a:lnTo>
                    <a:lnTo>
                      <a:pt x="156" y="185"/>
                    </a:lnTo>
                    <a:lnTo>
                      <a:pt x="157" y="18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86" name="Freeform 3631">
                <a:extLst>
                  <a:ext uri="{FF2B5EF4-FFF2-40B4-BE49-F238E27FC236}">
                    <a16:creationId xmlns:a16="http://schemas.microsoft.com/office/drawing/2014/main" id="{7151F5E0-1DBE-AFBD-EB95-ED9385CD49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5" y="861"/>
                <a:ext cx="38" cy="47"/>
              </a:xfrm>
              <a:custGeom>
                <a:avLst/>
                <a:gdLst>
                  <a:gd name="T0" fmla="*/ 150 w 150"/>
                  <a:gd name="T1" fmla="*/ 2 h 186"/>
                  <a:gd name="T2" fmla="*/ 149 w 150"/>
                  <a:gd name="T3" fmla="*/ 5 h 186"/>
                  <a:gd name="T4" fmla="*/ 149 w 150"/>
                  <a:gd name="T5" fmla="*/ 7 h 186"/>
                  <a:gd name="T6" fmla="*/ 136 w 150"/>
                  <a:gd name="T7" fmla="*/ 12 h 186"/>
                  <a:gd name="T8" fmla="*/ 134 w 150"/>
                  <a:gd name="T9" fmla="*/ 11 h 186"/>
                  <a:gd name="T10" fmla="*/ 113 w 150"/>
                  <a:gd name="T11" fmla="*/ 8 h 186"/>
                  <a:gd name="T12" fmla="*/ 99 w 150"/>
                  <a:gd name="T13" fmla="*/ 14 h 186"/>
                  <a:gd name="T14" fmla="*/ 97 w 150"/>
                  <a:gd name="T15" fmla="*/ 5 h 186"/>
                  <a:gd name="T16" fmla="*/ 74 w 150"/>
                  <a:gd name="T17" fmla="*/ 2 h 186"/>
                  <a:gd name="T18" fmla="*/ 67 w 150"/>
                  <a:gd name="T19" fmla="*/ 5 h 186"/>
                  <a:gd name="T20" fmla="*/ 58 w 150"/>
                  <a:gd name="T21" fmla="*/ 7 h 186"/>
                  <a:gd name="T22" fmla="*/ 36 w 150"/>
                  <a:gd name="T23" fmla="*/ 8 h 186"/>
                  <a:gd name="T24" fmla="*/ 32 w 150"/>
                  <a:gd name="T25" fmla="*/ 14 h 186"/>
                  <a:gd name="T26" fmla="*/ 29 w 150"/>
                  <a:gd name="T27" fmla="*/ 18 h 186"/>
                  <a:gd name="T28" fmla="*/ 21 w 150"/>
                  <a:gd name="T29" fmla="*/ 29 h 186"/>
                  <a:gd name="T30" fmla="*/ 12 w 150"/>
                  <a:gd name="T31" fmla="*/ 24 h 186"/>
                  <a:gd name="T32" fmla="*/ 1 w 150"/>
                  <a:gd name="T33" fmla="*/ 22 h 186"/>
                  <a:gd name="T34" fmla="*/ 1 w 150"/>
                  <a:gd name="T35" fmla="*/ 47 h 186"/>
                  <a:gd name="T36" fmla="*/ 8 w 150"/>
                  <a:gd name="T37" fmla="*/ 50 h 186"/>
                  <a:gd name="T38" fmla="*/ 14 w 150"/>
                  <a:gd name="T39" fmla="*/ 64 h 186"/>
                  <a:gd name="T40" fmla="*/ 19 w 150"/>
                  <a:gd name="T41" fmla="*/ 68 h 186"/>
                  <a:gd name="T42" fmla="*/ 15 w 150"/>
                  <a:gd name="T43" fmla="*/ 77 h 186"/>
                  <a:gd name="T44" fmla="*/ 22 w 150"/>
                  <a:gd name="T45" fmla="*/ 81 h 186"/>
                  <a:gd name="T46" fmla="*/ 19 w 150"/>
                  <a:gd name="T47" fmla="*/ 102 h 186"/>
                  <a:gd name="T48" fmla="*/ 25 w 150"/>
                  <a:gd name="T49" fmla="*/ 107 h 186"/>
                  <a:gd name="T50" fmla="*/ 12 w 150"/>
                  <a:gd name="T51" fmla="*/ 124 h 186"/>
                  <a:gd name="T52" fmla="*/ 14 w 150"/>
                  <a:gd name="T53" fmla="*/ 134 h 186"/>
                  <a:gd name="T54" fmla="*/ 18 w 150"/>
                  <a:gd name="T55" fmla="*/ 132 h 186"/>
                  <a:gd name="T56" fmla="*/ 33 w 150"/>
                  <a:gd name="T57" fmla="*/ 139 h 186"/>
                  <a:gd name="T58" fmla="*/ 33 w 150"/>
                  <a:gd name="T59" fmla="*/ 141 h 186"/>
                  <a:gd name="T60" fmla="*/ 32 w 150"/>
                  <a:gd name="T61" fmla="*/ 142 h 186"/>
                  <a:gd name="T62" fmla="*/ 39 w 150"/>
                  <a:gd name="T63" fmla="*/ 144 h 186"/>
                  <a:gd name="T64" fmla="*/ 28 w 150"/>
                  <a:gd name="T65" fmla="*/ 156 h 186"/>
                  <a:gd name="T66" fmla="*/ 23 w 150"/>
                  <a:gd name="T67" fmla="*/ 159 h 186"/>
                  <a:gd name="T68" fmla="*/ 16 w 150"/>
                  <a:gd name="T69" fmla="*/ 163 h 186"/>
                  <a:gd name="T70" fmla="*/ 25 w 150"/>
                  <a:gd name="T71" fmla="*/ 167 h 186"/>
                  <a:gd name="T72" fmla="*/ 35 w 150"/>
                  <a:gd name="T73" fmla="*/ 180 h 186"/>
                  <a:gd name="T74" fmla="*/ 32 w 150"/>
                  <a:gd name="T75" fmla="*/ 186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50" h="186">
                    <a:moveTo>
                      <a:pt x="150" y="0"/>
                    </a:moveTo>
                    <a:lnTo>
                      <a:pt x="150" y="2"/>
                    </a:lnTo>
                    <a:lnTo>
                      <a:pt x="149" y="4"/>
                    </a:lnTo>
                    <a:lnTo>
                      <a:pt x="149" y="5"/>
                    </a:lnTo>
                    <a:lnTo>
                      <a:pt x="150" y="7"/>
                    </a:lnTo>
                    <a:lnTo>
                      <a:pt x="149" y="7"/>
                    </a:lnTo>
                    <a:lnTo>
                      <a:pt x="138" y="12"/>
                    </a:lnTo>
                    <a:lnTo>
                      <a:pt x="136" y="12"/>
                    </a:lnTo>
                    <a:lnTo>
                      <a:pt x="135" y="11"/>
                    </a:lnTo>
                    <a:lnTo>
                      <a:pt x="134" y="11"/>
                    </a:lnTo>
                    <a:lnTo>
                      <a:pt x="128" y="12"/>
                    </a:lnTo>
                    <a:lnTo>
                      <a:pt x="113" y="8"/>
                    </a:lnTo>
                    <a:lnTo>
                      <a:pt x="107" y="8"/>
                    </a:lnTo>
                    <a:lnTo>
                      <a:pt x="99" y="14"/>
                    </a:lnTo>
                    <a:lnTo>
                      <a:pt x="97" y="11"/>
                    </a:lnTo>
                    <a:lnTo>
                      <a:pt x="97" y="5"/>
                    </a:lnTo>
                    <a:lnTo>
                      <a:pt x="96" y="1"/>
                    </a:lnTo>
                    <a:lnTo>
                      <a:pt x="74" y="2"/>
                    </a:lnTo>
                    <a:lnTo>
                      <a:pt x="72" y="2"/>
                    </a:lnTo>
                    <a:lnTo>
                      <a:pt x="67" y="5"/>
                    </a:lnTo>
                    <a:lnTo>
                      <a:pt x="61" y="7"/>
                    </a:lnTo>
                    <a:lnTo>
                      <a:pt x="58" y="7"/>
                    </a:lnTo>
                    <a:lnTo>
                      <a:pt x="47" y="8"/>
                    </a:lnTo>
                    <a:lnTo>
                      <a:pt x="36" y="8"/>
                    </a:lnTo>
                    <a:lnTo>
                      <a:pt x="35" y="10"/>
                    </a:lnTo>
                    <a:lnTo>
                      <a:pt x="32" y="14"/>
                    </a:lnTo>
                    <a:lnTo>
                      <a:pt x="29" y="14"/>
                    </a:lnTo>
                    <a:lnTo>
                      <a:pt x="29" y="18"/>
                    </a:lnTo>
                    <a:lnTo>
                      <a:pt x="22" y="28"/>
                    </a:lnTo>
                    <a:lnTo>
                      <a:pt x="21" y="29"/>
                    </a:lnTo>
                    <a:lnTo>
                      <a:pt x="15" y="26"/>
                    </a:lnTo>
                    <a:lnTo>
                      <a:pt x="12" y="24"/>
                    </a:lnTo>
                    <a:lnTo>
                      <a:pt x="7" y="22"/>
                    </a:lnTo>
                    <a:lnTo>
                      <a:pt x="1" y="22"/>
                    </a:lnTo>
                    <a:lnTo>
                      <a:pt x="0" y="35"/>
                    </a:lnTo>
                    <a:lnTo>
                      <a:pt x="1" y="47"/>
                    </a:lnTo>
                    <a:lnTo>
                      <a:pt x="1" y="49"/>
                    </a:lnTo>
                    <a:lnTo>
                      <a:pt x="8" y="50"/>
                    </a:lnTo>
                    <a:lnTo>
                      <a:pt x="12" y="56"/>
                    </a:lnTo>
                    <a:lnTo>
                      <a:pt x="14" y="64"/>
                    </a:lnTo>
                    <a:lnTo>
                      <a:pt x="18" y="67"/>
                    </a:lnTo>
                    <a:lnTo>
                      <a:pt x="19" y="68"/>
                    </a:lnTo>
                    <a:lnTo>
                      <a:pt x="18" y="68"/>
                    </a:lnTo>
                    <a:lnTo>
                      <a:pt x="15" y="77"/>
                    </a:lnTo>
                    <a:lnTo>
                      <a:pt x="21" y="78"/>
                    </a:lnTo>
                    <a:lnTo>
                      <a:pt x="22" y="81"/>
                    </a:lnTo>
                    <a:lnTo>
                      <a:pt x="22" y="96"/>
                    </a:lnTo>
                    <a:lnTo>
                      <a:pt x="19" y="102"/>
                    </a:lnTo>
                    <a:lnTo>
                      <a:pt x="19" y="105"/>
                    </a:lnTo>
                    <a:lnTo>
                      <a:pt x="25" y="107"/>
                    </a:lnTo>
                    <a:lnTo>
                      <a:pt x="18" y="117"/>
                    </a:lnTo>
                    <a:lnTo>
                      <a:pt x="12" y="124"/>
                    </a:lnTo>
                    <a:lnTo>
                      <a:pt x="8" y="134"/>
                    </a:lnTo>
                    <a:lnTo>
                      <a:pt x="14" y="134"/>
                    </a:lnTo>
                    <a:lnTo>
                      <a:pt x="16" y="132"/>
                    </a:lnTo>
                    <a:lnTo>
                      <a:pt x="18" y="132"/>
                    </a:lnTo>
                    <a:lnTo>
                      <a:pt x="23" y="134"/>
                    </a:lnTo>
                    <a:lnTo>
                      <a:pt x="33" y="139"/>
                    </a:lnTo>
                    <a:lnTo>
                      <a:pt x="35" y="139"/>
                    </a:lnTo>
                    <a:lnTo>
                      <a:pt x="33" y="141"/>
                    </a:lnTo>
                    <a:lnTo>
                      <a:pt x="32" y="141"/>
                    </a:lnTo>
                    <a:lnTo>
                      <a:pt x="32" y="142"/>
                    </a:lnTo>
                    <a:lnTo>
                      <a:pt x="36" y="144"/>
                    </a:lnTo>
                    <a:lnTo>
                      <a:pt x="39" y="144"/>
                    </a:lnTo>
                    <a:lnTo>
                      <a:pt x="39" y="145"/>
                    </a:lnTo>
                    <a:lnTo>
                      <a:pt x="28" y="156"/>
                    </a:lnTo>
                    <a:lnTo>
                      <a:pt x="25" y="158"/>
                    </a:lnTo>
                    <a:lnTo>
                      <a:pt x="23" y="159"/>
                    </a:lnTo>
                    <a:lnTo>
                      <a:pt x="18" y="162"/>
                    </a:lnTo>
                    <a:lnTo>
                      <a:pt x="16" y="163"/>
                    </a:lnTo>
                    <a:lnTo>
                      <a:pt x="18" y="163"/>
                    </a:lnTo>
                    <a:lnTo>
                      <a:pt x="25" y="167"/>
                    </a:lnTo>
                    <a:lnTo>
                      <a:pt x="29" y="174"/>
                    </a:lnTo>
                    <a:lnTo>
                      <a:pt x="35" y="180"/>
                    </a:lnTo>
                    <a:lnTo>
                      <a:pt x="32" y="183"/>
                    </a:lnTo>
                    <a:lnTo>
                      <a:pt x="32" y="18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87" name="Freeform 3632">
                <a:extLst>
                  <a:ext uri="{FF2B5EF4-FFF2-40B4-BE49-F238E27FC236}">
                    <a16:creationId xmlns:a16="http://schemas.microsoft.com/office/drawing/2014/main" id="{B7344D12-E75D-ACF9-5EF4-15A4C2F884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5" y="861"/>
                <a:ext cx="23" cy="10"/>
              </a:xfrm>
              <a:custGeom>
                <a:avLst/>
                <a:gdLst>
                  <a:gd name="T0" fmla="*/ 0 w 91"/>
                  <a:gd name="T1" fmla="*/ 0 h 38"/>
                  <a:gd name="T2" fmla="*/ 22 w 91"/>
                  <a:gd name="T3" fmla="*/ 0 h 38"/>
                  <a:gd name="T4" fmla="*/ 41 w 91"/>
                  <a:gd name="T5" fmla="*/ 6 h 38"/>
                  <a:gd name="T6" fmla="*/ 42 w 91"/>
                  <a:gd name="T7" fmla="*/ 7 h 38"/>
                  <a:gd name="T8" fmla="*/ 43 w 91"/>
                  <a:gd name="T9" fmla="*/ 7 h 38"/>
                  <a:gd name="T10" fmla="*/ 49 w 91"/>
                  <a:gd name="T11" fmla="*/ 13 h 38"/>
                  <a:gd name="T12" fmla="*/ 62 w 91"/>
                  <a:gd name="T13" fmla="*/ 34 h 38"/>
                  <a:gd name="T14" fmla="*/ 62 w 91"/>
                  <a:gd name="T15" fmla="*/ 35 h 38"/>
                  <a:gd name="T16" fmla="*/ 67 w 91"/>
                  <a:gd name="T17" fmla="*/ 35 h 38"/>
                  <a:gd name="T18" fmla="*/ 72 w 91"/>
                  <a:gd name="T19" fmla="*/ 34 h 38"/>
                  <a:gd name="T20" fmla="*/ 81 w 91"/>
                  <a:gd name="T21" fmla="*/ 34 h 38"/>
                  <a:gd name="T22" fmla="*/ 87 w 91"/>
                  <a:gd name="T23" fmla="*/ 37 h 38"/>
                  <a:gd name="T24" fmla="*/ 89 w 91"/>
                  <a:gd name="T25" fmla="*/ 37 h 38"/>
                  <a:gd name="T26" fmla="*/ 91 w 91"/>
                  <a:gd name="T27" fmla="*/ 3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91" h="38">
                    <a:moveTo>
                      <a:pt x="0" y="0"/>
                    </a:moveTo>
                    <a:lnTo>
                      <a:pt x="22" y="0"/>
                    </a:lnTo>
                    <a:lnTo>
                      <a:pt x="41" y="6"/>
                    </a:lnTo>
                    <a:lnTo>
                      <a:pt x="42" y="7"/>
                    </a:lnTo>
                    <a:lnTo>
                      <a:pt x="43" y="7"/>
                    </a:lnTo>
                    <a:lnTo>
                      <a:pt x="49" y="13"/>
                    </a:lnTo>
                    <a:lnTo>
                      <a:pt x="62" y="34"/>
                    </a:lnTo>
                    <a:lnTo>
                      <a:pt x="62" y="35"/>
                    </a:lnTo>
                    <a:lnTo>
                      <a:pt x="67" y="35"/>
                    </a:lnTo>
                    <a:lnTo>
                      <a:pt x="72" y="34"/>
                    </a:lnTo>
                    <a:lnTo>
                      <a:pt x="81" y="34"/>
                    </a:lnTo>
                    <a:lnTo>
                      <a:pt x="87" y="37"/>
                    </a:lnTo>
                    <a:lnTo>
                      <a:pt x="89" y="37"/>
                    </a:lnTo>
                    <a:lnTo>
                      <a:pt x="91" y="3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88" name="Line 3633">
                <a:extLst>
                  <a:ext uri="{FF2B5EF4-FFF2-40B4-BE49-F238E27FC236}">
                    <a16:creationId xmlns:a16="http://schemas.microsoft.com/office/drawing/2014/main" id="{0239A7BE-60FA-50D8-B4F7-1A30B1CC19B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253" y="861"/>
                <a:ext cx="2" cy="0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89" name="Freeform 3634">
                <a:extLst>
                  <a:ext uri="{FF2B5EF4-FFF2-40B4-BE49-F238E27FC236}">
                    <a16:creationId xmlns:a16="http://schemas.microsoft.com/office/drawing/2014/main" id="{CD17E8AB-4373-C504-6C3F-25135CC531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3" y="861"/>
                <a:ext cx="2" cy="0"/>
              </a:xfrm>
              <a:custGeom>
                <a:avLst/>
                <a:gdLst>
                  <a:gd name="T0" fmla="*/ 0 w 10"/>
                  <a:gd name="T1" fmla="*/ 2 h 2"/>
                  <a:gd name="T2" fmla="*/ 2 w 10"/>
                  <a:gd name="T3" fmla="*/ 2 h 2"/>
                  <a:gd name="T4" fmla="*/ 10 w 10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2">
                    <a:moveTo>
                      <a:pt x="0" y="2"/>
                    </a:moveTo>
                    <a:lnTo>
                      <a:pt x="2" y="2"/>
                    </a:lnTo>
                    <a:lnTo>
                      <a:pt x="1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90" name="Freeform 3635">
                <a:extLst>
                  <a:ext uri="{FF2B5EF4-FFF2-40B4-BE49-F238E27FC236}">
                    <a16:creationId xmlns:a16="http://schemas.microsoft.com/office/drawing/2014/main" id="{9BC78CBA-53F2-1383-E1AE-F0C888637B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2" y="873"/>
                <a:ext cx="27" cy="53"/>
              </a:xfrm>
              <a:custGeom>
                <a:avLst/>
                <a:gdLst>
                  <a:gd name="T0" fmla="*/ 46 w 110"/>
                  <a:gd name="T1" fmla="*/ 208 h 210"/>
                  <a:gd name="T2" fmla="*/ 36 w 110"/>
                  <a:gd name="T3" fmla="*/ 197 h 210"/>
                  <a:gd name="T4" fmla="*/ 38 w 110"/>
                  <a:gd name="T5" fmla="*/ 193 h 210"/>
                  <a:gd name="T6" fmla="*/ 34 w 110"/>
                  <a:gd name="T7" fmla="*/ 191 h 210"/>
                  <a:gd name="T8" fmla="*/ 19 w 110"/>
                  <a:gd name="T9" fmla="*/ 190 h 210"/>
                  <a:gd name="T10" fmla="*/ 7 w 110"/>
                  <a:gd name="T11" fmla="*/ 186 h 210"/>
                  <a:gd name="T12" fmla="*/ 0 w 110"/>
                  <a:gd name="T13" fmla="*/ 180 h 210"/>
                  <a:gd name="T14" fmla="*/ 7 w 110"/>
                  <a:gd name="T15" fmla="*/ 170 h 210"/>
                  <a:gd name="T16" fmla="*/ 11 w 110"/>
                  <a:gd name="T17" fmla="*/ 167 h 210"/>
                  <a:gd name="T18" fmla="*/ 17 w 110"/>
                  <a:gd name="T19" fmla="*/ 159 h 210"/>
                  <a:gd name="T20" fmla="*/ 16 w 110"/>
                  <a:gd name="T21" fmla="*/ 152 h 210"/>
                  <a:gd name="T22" fmla="*/ 23 w 110"/>
                  <a:gd name="T23" fmla="*/ 143 h 210"/>
                  <a:gd name="T24" fmla="*/ 27 w 110"/>
                  <a:gd name="T25" fmla="*/ 145 h 210"/>
                  <a:gd name="T26" fmla="*/ 59 w 110"/>
                  <a:gd name="T27" fmla="*/ 158 h 210"/>
                  <a:gd name="T28" fmla="*/ 63 w 110"/>
                  <a:gd name="T29" fmla="*/ 159 h 210"/>
                  <a:gd name="T30" fmla="*/ 69 w 110"/>
                  <a:gd name="T31" fmla="*/ 155 h 210"/>
                  <a:gd name="T32" fmla="*/ 70 w 110"/>
                  <a:gd name="T33" fmla="*/ 140 h 210"/>
                  <a:gd name="T34" fmla="*/ 81 w 110"/>
                  <a:gd name="T35" fmla="*/ 123 h 210"/>
                  <a:gd name="T36" fmla="*/ 76 w 110"/>
                  <a:gd name="T37" fmla="*/ 103 h 210"/>
                  <a:gd name="T38" fmla="*/ 73 w 110"/>
                  <a:gd name="T39" fmla="*/ 99 h 210"/>
                  <a:gd name="T40" fmla="*/ 62 w 110"/>
                  <a:gd name="T41" fmla="*/ 96 h 210"/>
                  <a:gd name="T42" fmla="*/ 55 w 110"/>
                  <a:gd name="T43" fmla="*/ 99 h 210"/>
                  <a:gd name="T44" fmla="*/ 38 w 110"/>
                  <a:gd name="T45" fmla="*/ 98 h 210"/>
                  <a:gd name="T46" fmla="*/ 48 w 110"/>
                  <a:gd name="T47" fmla="*/ 73 h 210"/>
                  <a:gd name="T48" fmla="*/ 52 w 110"/>
                  <a:gd name="T49" fmla="*/ 61 h 210"/>
                  <a:gd name="T50" fmla="*/ 73 w 110"/>
                  <a:gd name="T51" fmla="*/ 59 h 210"/>
                  <a:gd name="T52" fmla="*/ 76 w 110"/>
                  <a:gd name="T53" fmla="*/ 57 h 210"/>
                  <a:gd name="T54" fmla="*/ 77 w 110"/>
                  <a:gd name="T55" fmla="*/ 53 h 210"/>
                  <a:gd name="T56" fmla="*/ 86 w 110"/>
                  <a:gd name="T57" fmla="*/ 39 h 210"/>
                  <a:gd name="T58" fmla="*/ 93 w 110"/>
                  <a:gd name="T59" fmla="*/ 33 h 210"/>
                  <a:gd name="T60" fmla="*/ 94 w 110"/>
                  <a:gd name="T61" fmla="*/ 31 h 210"/>
                  <a:gd name="T62" fmla="*/ 98 w 110"/>
                  <a:gd name="T63" fmla="*/ 26 h 210"/>
                  <a:gd name="T64" fmla="*/ 99 w 110"/>
                  <a:gd name="T65" fmla="*/ 18 h 210"/>
                  <a:gd name="T66" fmla="*/ 103 w 110"/>
                  <a:gd name="T67" fmla="*/ 3 h 210"/>
                  <a:gd name="T68" fmla="*/ 110 w 110"/>
                  <a:gd name="T69" fmla="*/ 2 h 2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10" h="210">
                    <a:moveTo>
                      <a:pt x="52" y="210"/>
                    </a:moveTo>
                    <a:lnTo>
                      <a:pt x="46" y="208"/>
                    </a:lnTo>
                    <a:lnTo>
                      <a:pt x="41" y="208"/>
                    </a:lnTo>
                    <a:lnTo>
                      <a:pt x="36" y="197"/>
                    </a:lnTo>
                    <a:lnTo>
                      <a:pt x="36" y="194"/>
                    </a:lnTo>
                    <a:lnTo>
                      <a:pt x="38" y="193"/>
                    </a:lnTo>
                    <a:lnTo>
                      <a:pt x="36" y="191"/>
                    </a:lnTo>
                    <a:lnTo>
                      <a:pt x="34" y="191"/>
                    </a:lnTo>
                    <a:lnTo>
                      <a:pt x="28" y="190"/>
                    </a:lnTo>
                    <a:lnTo>
                      <a:pt x="19" y="190"/>
                    </a:lnTo>
                    <a:lnTo>
                      <a:pt x="10" y="186"/>
                    </a:lnTo>
                    <a:lnTo>
                      <a:pt x="7" y="186"/>
                    </a:lnTo>
                    <a:lnTo>
                      <a:pt x="3" y="181"/>
                    </a:lnTo>
                    <a:lnTo>
                      <a:pt x="0" y="180"/>
                    </a:lnTo>
                    <a:lnTo>
                      <a:pt x="0" y="179"/>
                    </a:lnTo>
                    <a:lnTo>
                      <a:pt x="7" y="170"/>
                    </a:lnTo>
                    <a:lnTo>
                      <a:pt x="10" y="167"/>
                    </a:lnTo>
                    <a:lnTo>
                      <a:pt x="11" y="167"/>
                    </a:lnTo>
                    <a:lnTo>
                      <a:pt x="14" y="165"/>
                    </a:lnTo>
                    <a:lnTo>
                      <a:pt x="17" y="159"/>
                    </a:lnTo>
                    <a:lnTo>
                      <a:pt x="17" y="155"/>
                    </a:lnTo>
                    <a:lnTo>
                      <a:pt x="16" y="152"/>
                    </a:lnTo>
                    <a:lnTo>
                      <a:pt x="20" y="148"/>
                    </a:lnTo>
                    <a:lnTo>
                      <a:pt x="23" y="143"/>
                    </a:lnTo>
                    <a:lnTo>
                      <a:pt x="24" y="143"/>
                    </a:lnTo>
                    <a:lnTo>
                      <a:pt x="27" y="145"/>
                    </a:lnTo>
                    <a:lnTo>
                      <a:pt x="28" y="145"/>
                    </a:lnTo>
                    <a:lnTo>
                      <a:pt x="59" y="158"/>
                    </a:lnTo>
                    <a:lnTo>
                      <a:pt x="62" y="158"/>
                    </a:lnTo>
                    <a:lnTo>
                      <a:pt x="63" y="159"/>
                    </a:lnTo>
                    <a:lnTo>
                      <a:pt x="66" y="159"/>
                    </a:lnTo>
                    <a:lnTo>
                      <a:pt x="69" y="155"/>
                    </a:lnTo>
                    <a:lnTo>
                      <a:pt x="70" y="151"/>
                    </a:lnTo>
                    <a:lnTo>
                      <a:pt x="70" y="140"/>
                    </a:lnTo>
                    <a:lnTo>
                      <a:pt x="74" y="126"/>
                    </a:lnTo>
                    <a:lnTo>
                      <a:pt x="81" y="123"/>
                    </a:lnTo>
                    <a:lnTo>
                      <a:pt x="81" y="121"/>
                    </a:lnTo>
                    <a:lnTo>
                      <a:pt x="76" y="103"/>
                    </a:lnTo>
                    <a:lnTo>
                      <a:pt x="74" y="100"/>
                    </a:lnTo>
                    <a:lnTo>
                      <a:pt x="73" y="99"/>
                    </a:lnTo>
                    <a:lnTo>
                      <a:pt x="69" y="99"/>
                    </a:lnTo>
                    <a:lnTo>
                      <a:pt x="62" y="96"/>
                    </a:lnTo>
                    <a:lnTo>
                      <a:pt x="56" y="98"/>
                    </a:lnTo>
                    <a:lnTo>
                      <a:pt x="55" y="99"/>
                    </a:lnTo>
                    <a:lnTo>
                      <a:pt x="39" y="99"/>
                    </a:lnTo>
                    <a:lnTo>
                      <a:pt x="38" y="98"/>
                    </a:lnTo>
                    <a:lnTo>
                      <a:pt x="39" y="96"/>
                    </a:lnTo>
                    <a:lnTo>
                      <a:pt x="48" y="73"/>
                    </a:lnTo>
                    <a:lnTo>
                      <a:pt x="49" y="63"/>
                    </a:lnTo>
                    <a:lnTo>
                      <a:pt x="52" y="61"/>
                    </a:lnTo>
                    <a:lnTo>
                      <a:pt x="55" y="61"/>
                    </a:lnTo>
                    <a:lnTo>
                      <a:pt x="73" y="59"/>
                    </a:lnTo>
                    <a:lnTo>
                      <a:pt x="74" y="59"/>
                    </a:lnTo>
                    <a:lnTo>
                      <a:pt x="76" y="57"/>
                    </a:lnTo>
                    <a:lnTo>
                      <a:pt x="77" y="54"/>
                    </a:lnTo>
                    <a:lnTo>
                      <a:pt x="77" y="53"/>
                    </a:lnTo>
                    <a:lnTo>
                      <a:pt x="80" y="47"/>
                    </a:lnTo>
                    <a:lnTo>
                      <a:pt x="86" y="39"/>
                    </a:lnTo>
                    <a:lnTo>
                      <a:pt x="88" y="36"/>
                    </a:lnTo>
                    <a:lnTo>
                      <a:pt x="93" y="33"/>
                    </a:lnTo>
                    <a:lnTo>
                      <a:pt x="94" y="32"/>
                    </a:lnTo>
                    <a:lnTo>
                      <a:pt x="94" y="31"/>
                    </a:lnTo>
                    <a:lnTo>
                      <a:pt x="98" y="28"/>
                    </a:lnTo>
                    <a:lnTo>
                      <a:pt x="98" y="26"/>
                    </a:lnTo>
                    <a:lnTo>
                      <a:pt x="99" y="22"/>
                    </a:lnTo>
                    <a:lnTo>
                      <a:pt x="99" y="18"/>
                    </a:lnTo>
                    <a:lnTo>
                      <a:pt x="102" y="10"/>
                    </a:lnTo>
                    <a:lnTo>
                      <a:pt x="103" y="3"/>
                    </a:lnTo>
                    <a:lnTo>
                      <a:pt x="106" y="0"/>
                    </a:lnTo>
                    <a:lnTo>
                      <a:pt x="110" y="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91" name="Freeform 3636">
                <a:extLst>
                  <a:ext uri="{FF2B5EF4-FFF2-40B4-BE49-F238E27FC236}">
                    <a16:creationId xmlns:a16="http://schemas.microsoft.com/office/drawing/2014/main" id="{99553D9C-BB75-DDD8-1F60-C07AD46C3C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8" y="871"/>
                <a:ext cx="2" cy="3"/>
              </a:xfrm>
              <a:custGeom>
                <a:avLst/>
                <a:gdLst>
                  <a:gd name="T0" fmla="*/ 8 w 8"/>
                  <a:gd name="T1" fmla="*/ 13 h 13"/>
                  <a:gd name="T2" fmla="*/ 8 w 8"/>
                  <a:gd name="T3" fmla="*/ 10 h 13"/>
                  <a:gd name="T4" fmla="*/ 7 w 8"/>
                  <a:gd name="T5" fmla="*/ 9 h 13"/>
                  <a:gd name="T6" fmla="*/ 0 w 8"/>
                  <a:gd name="T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13">
                    <a:moveTo>
                      <a:pt x="8" y="13"/>
                    </a:moveTo>
                    <a:lnTo>
                      <a:pt x="8" y="10"/>
                    </a:lnTo>
                    <a:lnTo>
                      <a:pt x="7" y="9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92" name="Freeform 3637">
                <a:extLst>
                  <a:ext uri="{FF2B5EF4-FFF2-40B4-BE49-F238E27FC236}">
                    <a16:creationId xmlns:a16="http://schemas.microsoft.com/office/drawing/2014/main" id="{A95FE191-81EC-F30B-2A3A-F658B6B2C7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9" y="874"/>
                <a:ext cx="1" cy="0"/>
              </a:xfrm>
              <a:custGeom>
                <a:avLst/>
                <a:gdLst>
                  <a:gd name="T0" fmla="*/ 0 w 3"/>
                  <a:gd name="T1" fmla="*/ 0 h 1"/>
                  <a:gd name="T2" fmla="*/ 2 w 3"/>
                  <a:gd name="T3" fmla="*/ 1 h 1"/>
                  <a:gd name="T4" fmla="*/ 3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93" name="Line 3638">
                <a:extLst>
                  <a:ext uri="{FF2B5EF4-FFF2-40B4-BE49-F238E27FC236}">
                    <a16:creationId xmlns:a16="http://schemas.microsoft.com/office/drawing/2014/main" id="{8260B616-7E20-B832-5F16-745C6E889B8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78" y="871"/>
                <a:ext cx="1" cy="3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94" name="Freeform 3639">
                <a:extLst>
                  <a:ext uri="{FF2B5EF4-FFF2-40B4-BE49-F238E27FC236}">
                    <a16:creationId xmlns:a16="http://schemas.microsoft.com/office/drawing/2014/main" id="{5A6D7100-7336-8DB8-2453-2E83C18CC9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0" y="926"/>
                <a:ext cx="15" cy="9"/>
              </a:xfrm>
              <a:custGeom>
                <a:avLst/>
                <a:gdLst>
                  <a:gd name="T0" fmla="*/ 0 w 61"/>
                  <a:gd name="T1" fmla="*/ 20 h 36"/>
                  <a:gd name="T2" fmla="*/ 2 w 61"/>
                  <a:gd name="T3" fmla="*/ 26 h 36"/>
                  <a:gd name="T4" fmla="*/ 4 w 61"/>
                  <a:gd name="T5" fmla="*/ 27 h 36"/>
                  <a:gd name="T6" fmla="*/ 8 w 61"/>
                  <a:gd name="T7" fmla="*/ 26 h 36"/>
                  <a:gd name="T8" fmla="*/ 19 w 61"/>
                  <a:gd name="T9" fmla="*/ 24 h 36"/>
                  <a:gd name="T10" fmla="*/ 40 w 61"/>
                  <a:gd name="T11" fmla="*/ 27 h 36"/>
                  <a:gd name="T12" fmla="*/ 50 w 61"/>
                  <a:gd name="T13" fmla="*/ 31 h 36"/>
                  <a:gd name="T14" fmla="*/ 51 w 61"/>
                  <a:gd name="T15" fmla="*/ 34 h 36"/>
                  <a:gd name="T16" fmla="*/ 53 w 61"/>
                  <a:gd name="T17" fmla="*/ 34 h 36"/>
                  <a:gd name="T18" fmla="*/ 54 w 61"/>
                  <a:gd name="T19" fmla="*/ 36 h 36"/>
                  <a:gd name="T20" fmla="*/ 61 w 61"/>
                  <a:gd name="T21" fmla="*/ 36 h 36"/>
                  <a:gd name="T22" fmla="*/ 60 w 61"/>
                  <a:gd name="T23" fmla="*/ 34 h 36"/>
                  <a:gd name="T24" fmla="*/ 60 w 61"/>
                  <a:gd name="T25" fmla="*/ 31 h 36"/>
                  <a:gd name="T26" fmla="*/ 57 w 61"/>
                  <a:gd name="T27" fmla="*/ 2 h 36"/>
                  <a:gd name="T28" fmla="*/ 57 w 61"/>
                  <a:gd name="T29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61" h="36">
                    <a:moveTo>
                      <a:pt x="0" y="20"/>
                    </a:moveTo>
                    <a:lnTo>
                      <a:pt x="2" y="26"/>
                    </a:lnTo>
                    <a:lnTo>
                      <a:pt x="4" y="27"/>
                    </a:lnTo>
                    <a:lnTo>
                      <a:pt x="8" y="26"/>
                    </a:lnTo>
                    <a:lnTo>
                      <a:pt x="19" y="24"/>
                    </a:lnTo>
                    <a:lnTo>
                      <a:pt x="40" y="27"/>
                    </a:lnTo>
                    <a:lnTo>
                      <a:pt x="50" y="31"/>
                    </a:lnTo>
                    <a:lnTo>
                      <a:pt x="51" y="34"/>
                    </a:lnTo>
                    <a:lnTo>
                      <a:pt x="53" y="34"/>
                    </a:lnTo>
                    <a:lnTo>
                      <a:pt x="54" y="36"/>
                    </a:lnTo>
                    <a:lnTo>
                      <a:pt x="61" y="36"/>
                    </a:lnTo>
                    <a:lnTo>
                      <a:pt x="60" y="34"/>
                    </a:lnTo>
                    <a:lnTo>
                      <a:pt x="60" y="31"/>
                    </a:lnTo>
                    <a:lnTo>
                      <a:pt x="57" y="2"/>
                    </a:lnTo>
                    <a:lnTo>
                      <a:pt x="57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95" name="Freeform 3640">
                <a:extLst>
                  <a:ext uri="{FF2B5EF4-FFF2-40B4-BE49-F238E27FC236}">
                    <a16:creationId xmlns:a16="http://schemas.microsoft.com/office/drawing/2014/main" id="{006D18D9-563D-2EE9-4A1D-879AF1CFC4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4" y="924"/>
                <a:ext cx="48" cy="62"/>
              </a:xfrm>
              <a:custGeom>
                <a:avLst/>
                <a:gdLst>
                  <a:gd name="T0" fmla="*/ 187 w 191"/>
                  <a:gd name="T1" fmla="*/ 248 h 248"/>
                  <a:gd name="T2" fmla="*/ 169 w 191"/>
                  <a:gd name="T3" fmla="*/ 246 h 248"/>
                  <a:gd name="T4" fmla="*/ 158 w 191"/>
                  <a:gd name="T5" fmla="*/ 244 h 248"/>
                  <a:gd name="T6" fmla="*/ 142 w 191"/>
                  <a:gd name="T7" fmla="*/ 247 h 248"/>
                  <a:gd name="T8" fmla="*/ 137 w 191"/>
                  <a:gd name="T9" fmla="*/ 241 h 248"/>
                  <a:gd name="T10" fmla="*/ 135 w 191"/>
                  <a:gd name="T11" fmla="*/ 220 h 248"/>
                  <a:gd name="T12" fmla="*/ 137 w 191"/>
                  <a:gd name="T13" fmla="*/ 213 h 248"/>
                  <a:gd name="T14" fmla="*/ 132 w 191"/>
                  <a:gd name="T15" fmla="*/ 215 h 248"/>
                  <a:gd name="T16" fmla="*/ 111 w 191"/>
                  <a:gd name="T17" fmla="*/ 215 h 248"/>
                  <a:gd name="T18" fmla="*/ 108 w 191"/>
                  <a:gd name="T19" fmla="*/ 188 h 248"/>
                  <a:gd name="T20" fmla="*/ 92 w 191"/>
                  <a:gd name="T21" fmla="*/ 186 h 248"/>
                  <a:gd name="T22" fmla="*/ 91 w 191"/>
                  <a:gd name="T23" fmla="*/ 184 h 248"/>
                  <a:gd name="T24" fmla="*/ 92 w 191"/>
                  <a:gd name="T25" fmla="*/ 176 h 248"/>
                  <a:gd name="T26" fmla="*/ 95 w 191"/>
                  <a:gd name="T27" fmla="*/ 162 h 248"/>
                  <a:gd name="T28" fmla="*/ 113 w 191"/>
                  <a:gd name="T29" fmla="*/ 160 h 248"/>
                  <a:gd name="T30" fmla="*/ 111 w 191"/>
                  <a:gd name="T31" fmla="*/ 149 h 248"/>
                  <a:gd name="T32" fmla="*/ 114 w 191"/>
                  <a:gd name="T33" fmla="*/ 137 h 248"/>
                  <a:gd name="T34" fmla="*/ 114 w 191"/>
                  <a:gd name="T35" fmla="*/ 133 h 248"/>
                  <a:gd name="T36" fmla="*/ 113 w 191"/>
                  <a:gd name="T37" fmla="*/ 128 h 248"/>
                  <a:gd name="T38" fmla="*/ 103 w 191"/>
                  <a:gd name="T39" fmla="*/ 113 h 248"/>
                  <a:gd name="T40" fmla="*/ 91 w 191"/>
                  <a:gd name="T41" fmla="*/ 109 h 248"/>
                  <a:gd name="T42" fmla="*/ 78 w 191"/>
                  <a:gd name="T43" fmla="*/ 107 h 248"/>
                  <a:gd name="T44" fmla="*/ 82 w 191"/>
                  <a:gd name="T45" fmla="*/ 97 h 248"/>
                  <a:gd name="T46" fmla="*/ 81 w 191"/>
                  <a:gd name="T47" fmla="*/ 89 h 248"/>
                  <a:gd name="T48" fmla="*/ 80 w 191"/>
                  <a:gd name="T49" fmla="*/ 88 h 248"/>
                  <a:gd name="T50" fmla="*/ 71 w 191"/>
                  <a:gd name="T51" fmla="*/ 82 h 248"/>
                  <a:gd name="T52" fmla="*/ 63 w 191"/>
                  <a:gd name="T53" fmla="*/ 70 h 248"/>
                  <a:gd name="T54" fmla="*/ 70 w 191"/>
                  <a:gd name="T55" fmla="*/ 56 h 248"/>
                  <a:gd name="T56" fmla="*/ 50 w 191"/>
                  <a:gd name="T57" fmla="*/ 44 h 248"/>
                  <a:gd name="T58" fmla="*/ 54 w 191"/>
                  <a:gd name="T59" fmla="*/ 9 h 248"/>
                  <a:gd name="T60" fmla="*/ 51 w 191"/>
                  <a:gd name="T61" fmla="*/ 4 h 248"/>
                  <a:gd name="T62" fmla="*/ 34 w 191"/>
                  <a:gd name="T63" fmla="*/ 3 h 248"/>
                  <a:gd name="T64" fmla="*/ 18 w 191"/>
                  <a:gd name="T65" fmla="*/ 1 h 248"/>
                  <a:gd name="T66" fmla="*/ 0 w 191"/>
                  <a:gd name="T67" fmla="*/ 3 h 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91" h="248">
                    <a:moveTo>
                      <a:pt x="191" y="248"/>
                    </a:moveTo>
                    <a:lnTo>
                      <a:pt x="187" y="248"/>
                    </a:lnTo>
                    <a:lnTo>
                      <a:pt x="170" y="246"/>
                    </a:lnTo>
                    <a:lnTo>
                      <a:pt x="169" y="246"/>
                    </a:lnTo>
                    <a:lnTo>
                      <a:pt x="165" y="244"/>
                    </a:lnTo>
                    <a:lnTo>
                      <a:pt x="158" y="244"/>
                    </a:lnTo>
                    <a:lnTo>
                      <a:pt x="148" y="248"/>
                    </a:lnTo>
                    <a:lnTo>
                      <a:pt x="142" y="247"/>
                    </a:lnTo>
                    <a:lnTo>
                      <a:pt x="137" y="244"/>
                    </a:lnTo>
                    <a:lnTo>
                      <a:pt x="137" y="241"/>
                    </a:lnTo>
                    <a:lnTo>
                      <a:pt x="135" y="232"/>
                    </a:lnTo>
                    <a:lnTo>
                      <a:pt x="135" y="220"/>
                    </a:lnTo>
                    <a:lnTo>
                      <a:pt x="137" y="219"/>
                    </a:lnTo>
                    <a:lnTo>
                      <a:pt x="137" y="213"/>
                    </a:lnTo>
                    <a:lnTo>
                      <a:pt x="135" y="213"/>
                    </a:lnTo>
                    <a:lnTo>
                      <a:pt x="132" y="215"/>
                    </a:lnTo>
                    <a:lnTo>
                      <a:pt x="120" y="213"/>
                    </a:lnTo>
                    <a:lnTo>
                      <a:pt x="111" y="215"/>
                    </a:lnTo>
                    <a:lnTo>
                      <a:pt x="108" y="215"/>
                    </a:lnTo>
                    <a:lnTo>
                      <a:pt x="108" y="188"/>
                    </a:lnTo>
                    <a:lnTo>
                      <a:pt x="105" y="186"/>
                    </a:lnTo>
                    <a:lnTo>
                      <a:pt x="92" y="186"/>
                    </a:lnTo>
                    <a:lnTo>
                      <a:pt x="91" y="187"/>
                    </a:lnTo>
                    <a:lnTo>
                      <a:pt x="91" y="184"/>
                    </a:lnTo>
                    <a:lnTo>
                      <a:pt x="92" y="180"/>
                    </a:lnTo>
                    <a:lnTo>
                      <a:pt x="92" y="176"/>
                    </a:lnTo>
                    <a:lnTo>
                      <a:pt x="95" y="166"/>
                    </a:lnTo>
                    <a:lnTo>
                      <a:pt x="95" y="162"/>
                    </a:lnTo>
                    <a:lnTo>
                      <a:pt x="101" y="160"/>
                    </a:lnTo>
                    <a:lnTo>
                      <a:pt x="113" y="160"/>
                    </a:lnTo>
                    <a:lnTo>
                      <a:pt x="113" y="157"/>
                    </a:lnTo>
                    <a:lnTo>
                      <a:pt x="111" y="149"/>
                    </a:lnTo>
                    <a:lnTo>
                      <a:pt x="111" y="137"/>
                    </a:lnTo>
                    <a:lnTo>
                      <a:pt x="114" y="137"/>
                    </a:lnTo>
                    <a:lnTo>
                      <a:pt x="113" y="134"/>
                    </a:lnTo>
                    <a:lnTo>
                      <a:pt x="114" y="133"/>
                    </a:lnTo>
                    <a:lnTo>
                      <a:pt x="114" y="131"/>
                    </a:lnTo>
                    <a:lnTo>
                      <a:pt x="113" y="128"/>
                    </a:lnTo>
                    <a:lnTo>
                      <a:pt x="109" y="121"/>
                    </a:lnTo>
                    <a:lnTo>
                      <a:pt x="103" y="113"/>
                    </a:lnTo>
                    <a:lnTo>
                      <a:pt x="94" y="110"/>
                    </a:lnTo>
                    <a:lnTo>
                      <a:pt x="91" y="109"/>
                    </a:lnTo>
                    <a:lnTo>
                      <a:pt x="81" y="107"/>
                    </a:lnTo>
                    <a:lnTo>
                      <a:pt x="78" y="107"/>
                    </a:lnTo>
                    <a:lnTo>
                      <a:pt x="78" y="104"/>
                    </a:lnTo>
                    <a:lnTo>
                      <a:pt x="82" y="97"/>
                    </a:lnTo>
                    <a:lnTo>
                      <a:pt x="82" y="95"/>
                    </a:lnTo>
                    <a:lnTo>
                      <a:pt x="81" y="89"/>
                    </a:lnTo>
                    <a:lnTo>
                      <a:pt x="80" y="89"/>
                    </a:lnTo>
                    <a:lnTo>
                      <a:pt x="80" y="88"/>
                    </a:lnTo>
                    <a:lnTo>
                      <a:pt x="74" y="85"/>
                    </a:lnTo>
                    <a:lnTo>
                      <a:pt x="71" y="82"/>
                    </a:lnTo>
                    <a:lnTo>
                      <a:pt x="63" y="78"/>
                    </a:lnTo>
                    <a:lnTo>
                      <a:pt x="63" y="70"/>
                    </a:lnTo>
                    <a:lnTo>
                      <a:pt x="70" y="64"/>
                    </a:lnTo>
                    <a:lnTo>
                      <a:pt x="70" y="56"/>
                    </a:lnTo>
                    <a:lnTo>
                      <a:pt x="50" y="49"/>
                    </a:lnTo>
                    <a:lnTo>
                      <a:pt x="50" y="44"/>
                    </a:lnTo>
                    <a:lnTo>
                      <a:pt x="53" y="36"/>
                    </a:lnTo>
                    <a:lnTo>
                      <a:pt x="54" y="9"/>
                    </a:lnTo>
                    <a:lnTo>
                      <a:pt x="53" y="8"/>
                    </a:lnTo>
                    <a:lnTo>
                      <a:pt x="51" y="4"/>
                    </a:lnTo>
                    <a:lnTo>
                      <a:pt x="46" y="3"/>
                    </a:lnTo>
                    <a:lnTo>
                      <a:pt x="34" y="3"/>
                    </a:lnTo>
                    <a:lnTo>
                      <a:pt x="27" y="1"/>
                    </a:lnTo>
                    <a:lnTo>
                      <a:pt x="18" y="1"/>
                    </a:lnTo>
                    <a:lnTo>
                      <a:pt x="10" y="0"/>
                    </a:lnTo>
                    <a:lnTo>
                      <a:pt x="0" y="3"/>
                    </a:lnTo>
                    <a:lnTo>
                      <a:pt x="0" y="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96" name="Freeform 3641">
                <a:extLst>
                  <a:ext uri="{FF2B5EF4-FFF2-40B4-BE49-F238E27FC236}">
                    <a16:creationId xmlns:a16="http://schemas.microsoft.com/office/drawing/2014/main" id="{47153B82-9396-479C-E0C4-550635A3F1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3" y="908"/>
                <a:ext cx="27" cy="22"/>
              </a:xfrm>
              <a:custGeom>
                <a:avLst/>
                <a:gdLst>
                  <a:gd name="T0" fmla="*/ 0 w 109"/>
                  <a:gd name="T1" fmla="*/ 0 h 90"/>
                  <a:gd name="T2" fmla="*/ 5 w 109"/>
                  <a:gd name="T3" fmla="*/ 3 h 90"/>
                  <a:gd name="T4" fmla="*/ 5 w 109"/>
                  <a:gd name="T5" fmla="*/ 6 h 90"/>
                  <a:gd name="T6" fmla="*/ 4 w 109"/>
                  <a:gd name="T7" fmla="*/ 8 h 90"/>
                  <a:gd name="T8" fmla="*/ 5 w 109"/>
                  <a:gd name="T9" fmla="*/ 8 h 90"/>
                  <a:gd name="T10" fmla="*/ 8 w 109"/>
                  <a:gd name="T11" fmla="*/ 9 h 90"/>
                  <a:gd name="T12" fmla="*/ 7 w 109"/>
                  <a:gd name="T13" fmla="*/ 11 h 90"/>
                  <a:gd name="T14" fmla="*/ 8 w 109"/>
                  <a:gd name="T15" fmla="*/ 12 h 90"/>
                  <a:gd name="T16" fmla="*/ 8 w 109"/>
                  <a:gd name="T17" fmla="*/ 11 h 90"/>
                  <a:gd name="T18" fmla="*/ 15 w 109"/>
                  <a:gd name="T19" fmla="*/ 8 h 90"/>
                  <a:gd name="T20" fmla="*/ 26 w 109"/>
                  <a:gd name="T21" fmla="*/ 3 h 90"/>
                  <a:gd name="T22" fmla="*/ 28 w 109"/>
                  <a:gd name="T23" fmla="*/ 5 h 90"/>
                  <a:gd name="T24" fmla="*/ 29 w 109"/>
                  <a:gd name="T25" fmla="*/ 11 h 90"/>
                  <a:gd name="T26" fmla="*/ 40 w 109"/>
                  <a:gd name="T27" fmla="*/ 11 h 90"/>
                  <a:gd name="T28" fmla="*/ 51 w 109"/>
                  <a:gd name="T29" fmla="*/ 9 h 90"/>
                  <a:gd name="T30" fmla="*/ 56 w 109"/>
                  <a:gd name="T31" fmla="*/ 9 h 90"/>
                  <a:gd name="T32" fmla="*/ 57 w 109"/>
                  <a:gd name="T33" fmla="*/ 11 h 90"/>
                  <a:gd name="T34" fmla="*/ 60 w 109"/>
                  <a:gd name="T35" fmla="*/ 19 h 90"/>
                  <a:gd name="T36" fmla="*/ 61 w 109"/>
                  <a:gd name="T37" fmla="*/ 29 h 90"/>
                  <a:gd name="T38" fmla="*/ 63 w 109"/>
                  <a:gd name="T39" fmla="*/ 32 h 90"/>
                  <a:gd name="T40" fmla="*/ 67 w 109"/>
                  <a:gd name="T41" fmla="*/ 36 h 90"/>
                  <a:gd name="T42" fmla="*/ 75 w 109"/>
                  <a:gd name="T43" fmla="*/ 41 h 90"/>
                  <a:gd name="T44" fmla="*/ 78 w 109"/>
                  <a:gd name="T45" fmla="*/ 44 h 90"/>
                  <a:gd name="T46" fmla="*/ 81 w 109"/>
                  <a:gd name="T47" fmla="*/ 47 h 90"/>
                  <a:gd name="T48" fmla="*/ 86 w 109"/>
                  <a:gd name="T49" fmla="*/ 56 h 90"/>
                  <a:gd name="T50" fmla="*/ 88 w 109"/>
                  <a:gd name="T51" fmla="*/ 57 h 90"/>
                  <a:gd name="T52" fmla="*/ 90 w 109"/>
                  <a:gd name="T53" fmla="*/ 61 h 90"/>
                  <a:gd name="T54" fmla="*/ 92 w 109"/>
                  <a:gd name="T55" fmla="*/ 60 h 90"/>
                  <a:gd name="T56" fmla="*/ 93 w 109"/>
                  <a:gd name="T57" fmla="*/ 60 h 90"/>
                  <a:gd name="T58" fmla="*/ 93 w 109"/>
                  <a:gd name="T59" fmla="*/ 58 h 90"/>
                  <a:gd name="T60" fmla="*/ 107 w 109"/>
                  <a:gd name="T61" fmla="*/ 89 h 90"/>
                  <a:gd name="T62" fmla="*/ 109 w 109"/>
                  <a:gd name="T63" fmla="*/ 90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09" h="90">
                    <a:moveTo>
                      <a:pt x="0" y="0"/>
                    </a:moveTo>
                    <a:lnTo>
                      <a:pt x="5" y="3"/>
                    </a:lnTo>
                    <a:lnTo>
                      <a:pt x="5" y="6"/>
                    </a:lnTo>
                    <a:lnTo>
                      <a:pt x="4" y="8"/>
                    </a:lnTo>
                    <a:lnTo>
                      <a:pt x="5" y="8"/>
                    </a:lnTo>
                    <a:lnTo>
                      <a:pt x="8" y="9"/>
                    </a:lnTo>
                    <a:lnTo>
                      <a:pt x="7" y="11"/>
                    </a:lnTo>
                    <a:lnTo>
                      <a:pt x="8" y="12"/>
                    </a:lnTo>
                    <a:lnTo>
                      <a:pt x="8" y="11"/>
                    </a:lnTo>
                    <a:lnTo>
                      <a:pt x="15" y="8"/>
                    </a:lnTo>
                    <a:lnTo>
                      <a:pt x="26" y="3"/>
                    </a:lnTo>
                    <a:lnTo>
                      <a:pt x="28" y="5"/>
                    </a:lnTo>
                    <a:lnTo>
                      <a:pt x="29" y="11"/>
                    </a:lnTo>
                    <a:lnTo>
                      <a:pt x="40" y="11"/>
                    </a:lnTo>
                    <a:lnTo>
                      <a:pt x="51" y="9"/>
                    </a:lnTo>
                    <a:lnTo>
                      <a:pt x="56" y="9"/>
                    </a:lnTo>
                    <a:lnTo>
                      <a:pt x="57" y="11"/>
                    </a:lnTo>
                    <a:lnTo>
                      <a:pt x="60" y="19"/>
                    </a:lnTo>
                    <a:lnTo>
                      <a:pt x="61" y="29"/>
                    </a:lnTo>
                    <a:lnTo>
                      <a:pt x="63" y="32"/>
                    </a:lnTo>
                    <a:lnTo>
                      <a:pt x="67" y="36"/>
                    </a:lnTo>
                    <a:lnTo>
                      <a:pt x="75" y="41"/>
                    </a:lnTo>
                    <a:lnTo>
                      <a:pt x="78" y="44"/>
                    </a:lnTo>
                    <a:lnTo>
                      <a:pt x="81" y="47"/>
                    </a:lnTo>
                    <a:lnTo>
                      <a:pt x="86" y="56"/>
                    </a:lnTo>
                    <a:lnTo>
                      <a:pt x="88" y="57"/>
                    </a:lnTo>
                    <a:lnTo>
                      <a:pt x="90" y="61"/>
                    </a:lnTo>
                    <a:lnTo>
                      <a:pt x="92" y="60"/>
                    </a:lnTo>
                    <a:lnTo>
                      <a:pt x="93" y="60"/>
                    </a:lnTo>
                    <a:lnTo>
                      <a:pt x="93" y="58"/>
                    </a:lnTo>
                    <a:lnTo>
                      <a:pt x="107" y="89"/>
                    </a:lnTo>
                    <a:lnTo>
                      <a:pt x="109" y="9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97" name="Freeform 3642">
                <a:extLst>
                  <a:ext uri="{FF2B5EF4-FFF2-40B4-BE49-F238E27FC236}">
                    <a16:creationId xmlns:a16="http://schemas.microsoft.com/office/drawing/2014/main" id="{C1033F17-41CA-0FA9-7A05-B96E0EB109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7" y="905"/>
                <a:ext cx="16" cy="5"/>
              </a:xfrm>
              <a:custGeom>
                <a:avLst/>
                <a:gdLst>
                  <a:gd name="T0" fmla="*/ 66 w 66"/>
                  <a:gd name="T1" fmla="*/ 12 h 20"/>
                  <a:gd name="T2" fmla="*/ 62 w 66"/>
                  <a:gd name="T3" fmla="*/ 9 h 20"/>
                  <a:gd name="T4" fmla="*/ 59 w 66"/>
                  <a:gd name="T5" fmla="*/ 9 h 20"/>
                  <a:gd name="T6" fmla="*/ 50 w 66"/>
                  <a:gd name="T7" fmla="*/ 3 h 20"/>
                  <a:gd name="T8" fmla="*/ 49 w 66"/>
                  <a:gd name="T9" fmla="*/ 3 h 20"/>
                  <a:gd name="T10" fmla="*/ 39 w 66"/>
                  <a:gd name="T11" fmla="*/ 17 h 20"/>
                  <a:gd name="T12" fmla="*/ 34 w 66"/>
                  <a:gd name="T13" fmla="*/ 20 h 20"/>
                  <a:gd name="T14" fmla="*/ 18 w 66"/>
                  <a:gd name="T15" fmla="*/ 17 h 20"/>
                  <a:gd name="T16" fmla="*/ 6 w 66"/>
                  <a:gd name="T17" fmla="*/ 9 h 20"/>
                  <a:gd name="T18" fmla="*/ 6 w 66"/>
                  <a:gd name="T19" fmla="*/ 7 h 20"/>
                  <a:gd name="T20" fmla="*/ 3 w 66"/>
                  <a:gd name="T21" fmla="*/ 7 h 20"/>
                  <a:gd name="T22" fmla="*/ 4 w 66"/>
                  <a:gd name="T23" fmla="*/ 5 h 20"/>
                  <a:gd name="T24" fmla="*/ 6 w 66"/>
                  <a:gd name="T25" fmla="*/ 3 h 20"/>
                  <a:gd name="T26" fmla="*/ 4 w 66"/>
                  <a:gd name="T27" fmla="*/ 2 h 20"/>
                  <a:gd name="T28" fmla="*/ 2 w 66"/>
                  <a:gd name="T29" fmla="*/ 0 h 20"/>
                  <a:gd name="T30" fmla="*/ 0 w 66"/>
                  <a:gd name="T31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66" h="20">
                    <a:moveTo>
                      <a:pt x="66" y="12"/>
                    </a:moveTo>
                    <a:lnTo>
                      <a:pt x="62" y="9"/>
                    </a:lnTo>
                    <a:lnTo>
                      <a:pt x="59" y="9"/>
                    </a:lnTo>
                    <a:lnTo>
                      <a:pt x="50" y="3"/>
                    </a:lnTo>
                    <a:lnTo>
                      <a:pt x="49" y="3"/>
                    </a:lnTo>
                    <a:lnTo>
                      <a:pt x="39" y="17"/>
                    </a:lnTo>
                    <a:lnTo>
                      <a:pt x="34" y="20"/>
                    </a:lnTo>
                    <a:lnTo>
                      <a:pt x="18" y="17"/>
                    </a:lnTo>
                    <a:lnTo>
                      <a:pt x="6" y="9"/>
                    </a:lnTo>
                    <a:lnTo>
                      <a:pt x="6" y="7"/>
                    </a:lnTo>
                    <a:lnTo>
                      <a:pt x="3" y="7"/>
                    </a:lnTo>
                    <a:lnTo>
                      <a:pt x="4" y="5"/>
                    </a:lnTo>
                    <a:lnTo>
                      <a:pt x="6" y="3"/>
                    </a:lnTo>
                    <a:lnTo>
                      <a:pt x="4" y="2"/>
                    </a:ln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98" name="Freeform 3643">
                <a:extLst>
                  <a:ext uri="{FF2B5EF4-FFF2-40B4-BE49-F238E27FC236}">
                    <a16:creationId xmlns:a16="http://schemas.microsoft.com/office/drawing/2014/main" id="{2B363D00-B9E0-A416-DFF0-F83BD8EC6E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1" y="1004"/>
                <a:ext cx="57" cy="19"/>
              </a:xfrm>
              <a:custGeom>
                <a:avLst/>
                <a:gdLst>
                  <a:gd name="T0" fmla="*/ 0 w 232"/>
                  <a:gd name="T1" fmla="*/ 62 h 77"/>
                  <a:gd name="T2" fmla="*/ 1 w 232"/>
                  <a:gd name="T3" fmla="*/ 64 h 77"/>
                  <a:gd name="T4" fmla="*/ 3 w 232"/>
                  <a:gd name="T5" fmla="*/ 64 h 77"/>
                  <a:gd name="T6" fmla="*/ 3 w 232"/>
                  <a:gd name="T7" fmla="*/ 62 h 77"/>
                  <a:gd name="T8" fmla="*/ 4 w 232"/>
                  <a:gd name="T9" fmla="*/ 61 h 77"/>
                  <a:gd name="T10" fmla="*/ 14 w 232"/>
                  <a:gd name="T11" fmla="*/ 47 h 77"/>
                  <a:gd name="T12" fmla="*/ 18 w 232"/>
                  <a:gd name="T13" fmla="*/ 43 h 77"/>
                  <a:gd name="T14" fmla="*/ 22 w 232"/>
                  <a:gd name="T15" fmla="*/ 41 h 77"/>
                  <a:gd name="T16" fmla="*/ 23 w 232"/>
                  <a:gd name="T17" fmla="*/ 40 h 77"/>
                  <a:gd name="T18" fmla="*/ 26 w 232"/>
                  <a:gd name="T19" fmla="*/ 34 h 77"/>
                  <a:gd name="T20" fmla="*/ 16 w 232"/>
                  <a:gd name="T21" fmla="*/ 25 h 77"/>
                  <a:gd name="T22" fmla="*/ 16 w 232"/>
                  <a:gd name="T23" fmla="*/ 22 h 77"/>
                  <a:gd name="T24" fmla="*/ 18 w 232"/>
                  <a:gd name="T25" fmla="*/ 19 h 77"/>
                  <a:gd name="T26" fmla="*/ 26 w 232"/>
                  <a:gd name="T27" fmla="*/ 1 h 77"/>
                  <a:gd name="T28" fmla="*/ 36 w 232"/>
                  <a:gd name="T29" fmla="*/ 0 h 77"/>
                  <a:gd name="T30" fmla="*/ 50 w 232"/>
                  <a:gd name="T31" fmla="*/ 1 h 77"/>
                  <a:gd name="T32" fmla="*/ 53 w 232"/>
                  <a:gd name="T33" fmla="*/ 1 h 77"/>
                  <a:gd name="T34" fmla="*/ 54 w 232"/>
                  <a:gd name="T35" fmla="*/ 2 h 77"/>
                  <a:gd name="T36" fmla="*/ 60 w 232"/>
                  <a:gd name="T37" fmla="*/ 16 h 77"/>
                  <a:gd name="T38" fmla="*/ 63 w 232"/>
                  <a:gd name="T39" fmla="*/ 14 h 77"/>
                  <a:gd name="T40" fmla="*/ 66 w 232"/>
                  <a:gd name="T41" fmla="*/ 14 h 77"/>
                  <a:gd name="T42" fmla="*/ 75 w 232"/>
                  <a:gd name="T43" fmla="*/ 11 h 77"/>
                  <a:gd name="T44" fmla="*/ 78 w 232"/>
                  <a:gd name="T45" fmla="*/ 12 h 77"/>
                  <a:gd name="T46" fmla="*/ 79 w 232"/>
                  <a:gd name="T47" fmla="*/ 12 h 77"/>
                  <a:gd name="T48" fmla="*/ 81 w 232"/>
                  <a:gd name="T49" fmla="*/ 11 h 77"/>
                  <a:gd name="T50" fmla="*/ 86 w 232"/>
                  <a:gd name="T51" fmla="*/ 9 h 77"/>
                  <a:gd name="T52" fmla="*/ 100 w 232"/>
                  <a:gd name="T53" fmla="*/ 12 h 77"/>
                  <a:gd name="T54" fmla="*/ 106 w 232"/>
                  <a:gd name="T55" fmla="*/ 18 h 77"/>
                  <a:gd name="T56" fmla="*/ 109 w 232"/>
                  <a:gd name="T57" fmla="*/ 18 h 77"/>
                  <a:gd name="T58" fmla="*/ 113 w 232"/>
                  <a:gd name="T59" fmla="*/ 19 h 77"/>
                  <a:gd name="T60" fmla="*/ 113 w 232"/>
                  <a:gd name="T61" fmla="*/ 18 h 77"/>
                  <a:gd name="T62" fmla="*/ 114 w 232"/>
                  <a:gd name="T63" fmla="*/ 19 h 77"/>
                  <a:gd name="T64" fmla="*/ 127 w 232"/>
                  <a:gd name="T65" fmla="*/ 19 h 77"/>
                  <a:gd name="T66" fmla="*/ 135 w 232"/>
                  <a:gd name="T67" fmla="*/ 25 h 77"/>
                  <a:gd name="T68" fmla="*/ 141 w 232"/>
                  <a:gd name="T69" fmla="*/ 30 h 77"/>
                  <a:gd name="T70" fmla="*/ 141 w 232"/>
                  <a:gd name="T71" fmla="*/ 32 h 77"/>
                  <a:gd name="T72" fmla="*/ 145 w 232"/>
                  <a:gd name="T73" fmla="*/ 32 h 77"/>
                  <a:gd name="T74" fmla="*/ 145 w 232"/>
                  <a:gd name="T75" fmla="*/ 30 h 77"/>
                  <a:gd name="T76" fmla="*/ 148 w 232"/>
                  <a:gd name="T77" fmla="*/ 30 h 77"/>
                  <a:gd name="T78" fmla="*/ 153 w 232"/>
                  <a:gd name="T79" fmla="*/ 33 h 77"/>
                  <a:gd name="T80" fmla="*/ 159 w 232"/>
                  <a:gd name="T81" fmla="*/ 37 h 77"/>
                  <a:gd name="T82" fmla="*/ 163 w 232"/>
                  <a:gd name="T83" fmla="*/ 33 h 77"/>
                  <a:gd name="T84" fmla="*/ 169 w 232"/>
                  <a:gd name="T85" fmla="*/ 30 h 77"/>
                  <a:gd name="T86" fmla="*/ 172 w 232"/>
                  <a:gd name="T87" fmla="*/ 27 h 77"/>
                  <a:gd name="T88" fmla="*/ 184 w 232"/>
                  <a:gd name="T89" fmla="*/ 40 h 77"/>
                  <a:gd name="T90" fmla="*/ 190 w 232"/>
                  <a:gd name="T91" fmla="*/ 41 h 77"/>
                  <a:gd name="T92" fmla="*/ 193 w 232"/>
                  <a:gd name="T93" fmla="*/ 41 h 77"/>
                  <a:gd name="T94" fmla="*/ 200 w 232"/>
                  <a:gd name="T95" fmla="*/ 46 h 77"/>
                  <a:gd name="T96" fmla="*/ 201 w 232"/>
                  <a:gd name="T97" fmla="*/ 48 h 77"/>
                  <a:gd name="T98" fmla="*/ 204 w 232"/>
                  <a:gd name="T99" fmla="*/ 51 h 77"/>
                  <a:gd name="T100" fmla="*/ 204 w 232"/>
                  <a:gd name="T101" fmla="*/ 61 h 77"/>
                  <a:gd name="T102" fmla="*/ 212 w 232"/>
                  <a:gd name="T103" fmla="*/ 68 h 77"/>
                  <a:gd name="T104" fmla="*/ 226 w 232"/>
                  <a:gd name="T105" fmla="*/ 72 h 77"/>
                  <a:gd name="T106" fmla="*/ 227 w 232"/>
                  <a:gd name="T107" fmla="*/ 72 h 77"/>
                  <a:gd name="T108" fmla="*/ 232 w 232"/>
                  <a:gd name="T109" fmla="*/ 75 h 77"/>
                  <a:gd name="T110" fmla="*/ 232 w 232"/>
                  <a:gd name="T111" fmla="*/ 77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32" h="77">
                    <a:moveTo>
                      <a:pt x="0" y="62"/>
                    </a:moveTo>
                    <a:lnTo>
                      <a:pt x="1" y="64"/>
                    </a:lnTo>
                    <a:lnTo>
                      <a:pt x="3" y="64"/>
                    </a:lnTo>
                    <a:lnTo>
                      <a:pt x="3" y="62"/>
                    </a:lnTo>
                    <a:lnTo>
                      <a:pt x="4" y="61"/>
                    </a:lnTo>
                    <a:lnTo>
                      <a:pt x="14" y="47"/>
                    </a:lnTo>
                    <a:lnTo>
                      <a:pt x="18" y="43"/>
                    </a:lnTo>
                    <a:lnTo>
                      <a:pt x="22" y="41"/>
                    </a:lnTo>
                    <a:lnTo>
                      <a:pt x="23" y="40"/>
                    </a:lnTo>
                    <a:lnTo>
                      <a:pt x="26" y="34"/>
                    </a:lnTo>
                    <a:lnTo>
                      <a:pt x="16" y="25"/>
                    </a:lnTo>
                    <a:lnTo>
                      <a:pt x="16" y="22"/>
                    </a:lnTo>
                    <a:lnTo>
                      <a:pt x="18" y="19"/>
                    </a:lnTo>
                    <a:lnTo>
                      <a:pt x="26" y="1"/>
                    </a:lnTo>
                    <a:lnTo>
                      <a:pt x="36" y="0"/>
                    </a:lnTo>
                    <a:lnTo>
                      <a:pt x="50" y="1"/>
                    </a:lnTo>
                    <a:lnTo>
                      <a:pt x="53" y="1"/>
                    </a:lnTo>
                    <a:lnTo>
                      <a:pt x="54" y="2"/>
                    </a:lnTo>
                    <a:lnTo>
                      <a:pt x="60" y="16"/>
                    </a:lnTo>
                    <a:lnTo>
                      <a:pt x="63" y="14"/>
                    </a:lnTo>
                    <a:lnTo>
                      <a:pt x="66" y="14"/>
                    </a:lnTo>
                    <a:lnTo>
                      <a:pt x="75" y="11"/>
                    </a:lnTo>
                    <a:lnTo>
                      <a:pt x="78" y="12"/>
                    </a:lnTo>
                    <a:lnTo>
                      <a:pt x="79" y="12"/>
                    </a:lnTo>
                    <a:lnTo>
                      <a:pt x="81" y="11"/>
                    </a:lnTo>
                    <a:lnTo>
                      <a:pt x="86" y="9"/>
                    </a:lnTo>
                    <a:lnTo>
                      <a:pt x="100" y="12"/>
                    </a:lnTo>
                    <a:lnTo>
                      <a:pt x="106" y="18"/>
                    </a:lnTo>
                    <a:lnTo>
                      <a:pt x="109" y="18"/>
                    </a:lnTo>
                    <a:lnTo>
                      <a:pt x="113" y="19"/>
                    </a:lnTo>
                    <a:lnTo>
                      <a:pt x="113" y="18"/>
                    </a:lnTo>
                    <a:lnTo>
                      <a:pt x="114" y="19"/>
                    </a:lnTo>
                    <a:lnTo>
                      <a:pt x="127" y="19"/>
                    </a:lnTo>
                    <a:lnTo>
                      <a:pt x="135" y="25"/>
                    </a:lnTo>
                    <a:lnTo>
                      <a:pt x="141" y="30"/>
                    </a:lnTo>
                    <a:lnTo>
                      <a:pt x="141" y="32"/>
                    </a:lnTo>
                    <a:lnTo>
                      <a:pt x="145" y="32"/>
                    </a:lnTo>
                    <a:lnTo>
                      <a:pt x="145" y="30"/>
                    </a:lnTo>
                    <a:lnTo>
                      <a:pt x="148" y="30"/>
                    </a:lnTo>
                    <a:lnTo>
                      <a:pt x="153" y="33"/>
                    </a:lnTo>
                    <a:lnTo>
                      <a:pt x="159" y="37"/>
                    </a:lnTo>
                    <a:lnTo>
                      <a:pt x="163" y="33"/>
                    </a:lnTo>
                    <a:lnTo>
                      <a:pt x="169" y="30"/>
                    </a:lnTo>
                    <a:lnTo>
                      <a:pt x="172" y="27"/>
                    </a:lnTo>
                    <a:lnTo>
                      <a:pt x="184" y="40"/>
                    </a:lnTo>
                    <a:lnTo>
                      <a:pt x="190" y="41"/>
                    </a:lnTo>
                    <a:lnTo>
                      <a:pt x="193" y="41"/>
                    </a:lnTo>
                    <a:lnTo>
                      <a:pt x="200" y="46"/>
                    </a:lnTo>
                    <a:lnTo>
                      <a:pt x="201" y="48"/>
                    </a:lnTo>
                    <a:lnTo>
                      <a:pt x="204" y="51"/>
                    </a:lnTo>
                    <a:lnTo>
                      <a:pt x="204" y="61"/>
                    </a:lnTo>
                    <a:lnTo>
                      <a:pt x="212" y="68"/>
                    </a:lnTo>
                    <a:lnTo>
                      <a:pt x="226" y="72"/>
                    </a:lnTo>
                    <a:lnTo>
                      <a:pt x="227" y="72"/>
                    </a:lnTo>
                    <a:lnTo>
                      <a:pt x="232" y="75"/>
                    </a:lnTo>
                    <a:lnTo>
                      <a:pt x="232" y="7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99" name="Freeform 3644">
                <a:extLst>
                  <a:ext uri="{FF2B5EF4-FFF2-40B4-BE49-F238E27FC236}">
                    <a16:creationId xmlns:a16="http://schemas.microsoft.com/office/drawing/2014/main" id="{E4345966-4AB3-1086-5D41-5F9308F0B7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8" y="986"/>
                <a:ext cx="64" cy="39"/>
              </a:xfrm>
              <a:custGeom>
                <a:avLst/>
                <a:gdLst>
                  <a:gd name="T0" fmla="*/ 254 w 255"/>
                  <a:gd name="T1" fmla="*/ 3 h 156"/>
                  <a:gd name="T2" fmla="*/ 252 w 255"/>
                  <a:gd name="T3" fmla="*/ 10 h 156"/>
                  <a:gd name="T4" fmla="*/ 244 w 255"/>
                  <a:gd name="T5" fmla="*/ 16 h 156"/>
                  <a:gd name="T6" fmla="*/ 219 w 255"/>
                  <a:gd name="T7" fmla="*/ 20 h 156"/>
                  <a:gd name="T8" fmla="*/ 173 w 255"/>
                  <a:gd name="T9" fmla="*/ 41 h 156"/>
                  <a:gd name="T10" fmla="*/ 173 w 255"/>
                  <a:gd name="T11" fmla="*/ 44 h 156"/>
                  <a:gd name="T12" fmla="*/ 175 w 255"/>
                  <a:gd name="T13" fmla="*/ 59 h 156"/>
                  <a:gd name="T14" fmla="*/ 175 w 255"/>
                  <a:gd name="T15" fmla="*/ 62 h 156"/>
                  <a:gd name="T16" fmla="*/ 158 w 255"/>
                  <a:gd name="T17" fmla="*/ 55 h 156"/>
                  <a:gd name="T18" fmla="*/ 146 w 255"/>
                  <a:gd name="T19" fmla="*/ 58 h 156"/>
                  <a:gd name="T20" fmla="*/ 146 w 255"/>
                  <a:gd name="T21" fmla="*/ 65 h 156"/>
                  <a:gd name="T22" fmla="*/ 142 w 255"/>
                  <a:gd name="T23" fmla="*/ 72 h 156"/>
                  <a:gd name="T24" fmla="*/ 127 w 255"/>
                  <a:gd name="T25" fmla="*/ 81 h 156"/>
                  <a:gd name="T26" fmla="*/ 113 w 255"/>
                  <a:gd name="T27" fmla="*/ 95 h 156"/>
                  <a:gd name="T28" fmla="*/ 105 w 255"/>
                  <a:gd name="T29" fmla="*/ 111 h 156"/>
                  <a:gd name="T30" fmla="*/ 98 w 255"/>
                  <a:gd name="T31" fmla="*/ 112 h 156"/>
                  <a:gd name="T32" fmla="*/ 93 w 255"/>
                  <a:gd name="T33" fmla="*/ 113 h 156"/>
                  <a:gd name="T34" fmla="*/ 92 w 255"/>
                  <a:gd name="T35" fmla="*/ 116 h 156"/>
                  <a:gd name="T36" fmla="*/ 85 w 255"/>
                  <a:gd name="T37" fmla="*/ 111 h 156"/>
                  <a:gd name="T38" fmla="*/ 65 w 255"/>
                  <a:gd name="T39" fmla="*/ 111 h 156"/>
                  <a:gd name="T40" fmla="*/ 55 w 255"/>
                  <a:gd name="T41" fmla="*/ 116 h 156"/>
                  <a:gd name="T42" fmla="*/ 53 w 255"/>
                  <a:gd name="T43" fmla="*/ 111 h 156"/>
                  <a:gd name="T44" fmla="*/ 33 w 255"/>
                  <a:gd name="T45" fmla="*/ 101 h 156"/>
                  <a:gd name="T46" fmla="*/ 35 w 255"/>
                  <a:gd name="T47" fmla="*/ 109 h 156"/>
                  <a:gd name="T48" fmla="*/ 32 w 255"/>
                  <a:gd name="T49" fmla="*/ 118 h 156"/>
                  <a:gd name="T50" fmla="*/ 19 w 255"/>
                  <a:gd name="T51" fmla="*/ 122 h 156"/>
                  <a:gd name="T52" fmla="*/ 12 w 255"/>
                  <a:gd name="T53" fmla="*/ 120 h 156"/>
                  <a:gd name="T54" fmla="*/ 8 w 255"/>
                  <a:gd name="T55" fmla="*/ 123 h 156"/>
                  <a:gd name="T56" fmla="*/ 11 w 255"/>
                  <a:gd name="T57" fmla="*/ 134 h 156"/>
                  <a:gd name="T58" fmla="*/ 29 w 255"/>
                  <a:gd name="T59" fmla="*/ 156 h 156"/>
                  <a:gd name="T60" fmla="*/ 5 w 255"/>
                  <a:gd name="T61" fmla="*/ 144 h 156"/>
                  <a:gd name="T62" fmla="*/ 0 w 255"/>
                  <a:gd name="T63" fmla="*/ 149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55" h="156">
                    <a:moveTo>
                      <a:pt x="255" y="0"/>
                    </a:moveTo>
                    <a:lnTo>
                      <a:pt x="254" y="3"/>
                    </a:lnTo>
                    <a:lnTo>
                      <a:pt x="254" y="7"/>
                    </a:lnTo>
                    <a:lnTo>
                      <a:pt x="252" y="10"/>
                    </a:lnTo>
                    <a:lnTo>
                      <a:pt x="245" y="16"/>
                    </a:lnTo>
                    <a:lnTo>
                      <a:pt x="244" y="16"/>
                    </a:lnTo>
                    <a:lnTo>
                      <a:pt x="237" y="17"/>
                    </a:lnTo>
                    <a:lnTo>
                      <a:pt x="219" y="20"/>
                    </a:lnTo>
                    <a:lnTo>
                      <a:pt x="188" y="32"/>
                    </a:lnTo>
                    <a:lnTo>
                      <a:pt x="173" y="41"/>
                    </a:lnTo>
                    <a:lnTo>
                      <a:pt x="172" y="41"/>
                    </a:lnTo>
                    <a:lnTo>
                      <a:pt x="173" y="44"/>
                    </a:lnTo>
                    <a:lnTo>
                      <a:pt x="173" y="49"/>
                    </a:lnTo>
                    <a:lnTo>
                      <a:pt x="175" y="59"/>
                    </a:lnTo>
                    <a:lnTo>
                      <a:pt x="177" y="62"/>
                    </a:lnTo>
                    <a:lnTo>
                      <a:pt x="175" y="62"/>
                    </a:lnTo>
                    <a:lnTo>
                      <a:pt x="170" y="53"/>
                    </a:lnTo>
                    <a:lnTo>
                      <a:pt x="158" y="55"/>
                    </a:lnTo>
                    <a:lnTo>
                      <a:pt x="148" y="58"/>
                    </a:lnTo>
                    <a:lnTo>
                      <a:pt x="146" y="58"/>
                    </a:lnTo>
                    <a:lnTo>
                      <a:pt x="148" y="60"/>
                    </a:lnTo>
                    <a:lnTo>
                      <a:pt x="146" y="65"/>
                    </a:lnTo>
                    <a:lnTo>
                      <a:pt x="145" y="66"/>
                    </a:lnTo>
                    <a:lnTo>
                      <a:pt x="142" y="72"/>
                    </a:lnTo>
                    <a:lnTo>
                      <a:pt x="139" y="73"/>
                    </a:lnTo>
                    <a:lnTo>
                      <a:pt x="127" y="81"/>
                    </a:lnTo>
                    <a:lnTo>
                      <a:pt x="113" y="94"/>
                    </a:lnTo>
                    <a:lnTo>
                      <a:pt x="113" y="95"/>
                    </a:lnTo>
                    <a:lnTo>
                      <a:pt x="107" y="106"/>
                    </a:lnTo>
                    <a:lnTo>
                      <a:pt x="105" y="111"/>
                    </a:lnTo>
                    <a:lnTo>
                      <a:pt x="99" y="112"/>
                    </a:lnTo>
                    <a:lnTo>
                      <a:pt x="98" y="112"/>
                    </a:lnTo>
                    <a:lnTo>
                      <a:pt x="95" y="113"/>
                    </a:lnTo>
                    <a:lnTo>
                      <a:pt x="93" y="113"/>
                    </a:lnTo>
                    <a:lnTo>
                      <a:pt x="92" y="115"/>
                    </a:lnTo>
                    <a:lnTo>
                      <a:pt x="92" y="116"/>
                    </a:lnTo>
                    <a:lnTo>
                      <a:pt x="88" y="112"/>
                    </a:lnTo>
                    <a:lnTo>
                      <a:pt x="85" y="111"/>
                    </a:lnTo>
                    <a:lnTo>
                      <a:pt x="81" y="108"/>
                    </a:lnTo>
                    <a:lnTo>
                      <a:pt x="65" y="111"/>
                    </a:lnTo>
                    <a:lnTo>
                      <a:pt x="57" y="115"/>
                    </a:lnTo>
                    <a:lnTo>
                      <a:pt x="55" y="116"/>
                    </a:lnTo>
                    <a:lnTo>
                      <a:pt x="53" y="112"/>
                    </a:lnTo>
                    <a:lnTo>
                      <a:pt x="53" y="111"/>
                    </a:lnTo>
                    <a:lnTo>
                      <a:pt x="36" y="104"/>
                    </a:lnTo>
                    <a:lnTo>
                      <a:pt x="33" y="101"/>
                    </a:lnTo>
                    <a:lnTo>
                      <a:pt x="31" y="104"/>
                    </a:lnTo>
                    <a:lnTo>
                      <a:pt x="35" y="109"/>
                    </a:lnTo>
                    <a:lnTo>
                      <a:pt x="35" y="115"/>
                    </a:lnTo>
                    <a:lnTo>
                      <a:pt x="32" y="118"/>
                    </a:lnTo>
                    <a:lnTo>
                      <a:pt x="21" y="122"/>
                    </a:lnTo>
                    <a:lnTo>
                      <a:pt x="19" y="122"/>
                    </a:lnTo>
                    <a:lnTo>
                      <a:pt x="18" y="120"/>
                    </a:lnTo>
                    <a:lnTo>
                      <a:pt x="12" y="120"/>
                    </a:lnTo>
                    <a:lnTo>
                      <a:pt x="11" y="122"/>
                    </a:lnTo>
                    <a:lnTo>
                      <a:pt x="8" y="123"/>
                    </a:lnTo>
                    <a:lnTo>
                      <a:pt x="8" y="129"/>
                    </a:lnTo>
                    <a:lnTo>
                      <a:pt x="11" y="134"/>
                    </a:lnTo>
                    <a:lnTo>
                      <a:pt x="19" y="146"/>
                    </a:lnTo>
                    <a:lnTo>
                      <a:pt x="29" y="156"/>
                    </a:lnTo>
                    <a:lnTo>
                      <a:pt x="28" y="156"/>
                    </a:lnTo>
                    <a:lnTo>
                      <a:pt x="5" y="144"/>
                    </a:lnTo>
                    <a:lnTo>
                      <a:pt x="4" y="144"/>
                    </a:lnTo>
                    <a:lnTo>
                      <a:pt x="0" y="14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00" name="Freeform 3645">
                <a:extLst>
                  <a:ext uri="{FF2B5EF4-FFF2-40B4-BE49-F238E27FC236}">
                    <a16:creationId xmlns:a16="http://schemas.microsoft.com/office/drawing/2014/main" id="{0130F1BE-8CED-8BEE-7601-B50690F8F6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4" y="981"/>
                <a:ext cx="55" cy="97"/>
              </a:xfrm>
              <a:custGeom>
                <a:avLst/>
                <a:gdLst>
                  <a:gd name="T0" fmla="*/ 117 w 218"/>
                  <a:gd name="T1" fmla="*/ 385 h 388"/>
                  <a:gd name="T2" fmla="*/ 126 w 218"/>
                  <a:gd name="T3" fmla="*/ 384 h 388"/>
                  <a:gd name="T4" fmla="*/ 134 w 218"/>
                  <a:gd name="T5" fmla="*/ 372 h 388"/>
                  <a:gd name="T6" fmla="*/ 140 w 218"/>
                  <a:gd name="T7" fmla="*/ 348 h 388"/>
                  <a:gd name="T8" fmla="*/ 140 w 218"/>
                  <a:gd name="T9" fmla="*/ 345 h 388"/>
                  <a:gd name="T10" fmla="*/ 147 w 218"/>
                  <a:gd name="T11" fmla="*/ 344 h 388"/>
                  <a:gd name="T12" fmla="*/ 148 w 218"/>
                  <a:gd name="T13" fmla="*/ 344 h 388"/>
                  <a:gd name="T14" fmla="*/ 164 w 218"/>
                  <a:gd name="T15" fmla="*/ 345 h 388"/>
                  <a:gd name="T16" fmla="*/ 172 w 218"/>
                  <a:gd name="T17" fmla="*/ 331 h 388"/>
                  <a:gd name="T18" fmla="*/ 193 w 218"/>
                  <a:gd name="T19" fmla="*/ 314 h 388"/>
                  <a:gd name="T20" fmla="*/ 197 w 218"/>
                  <a:gd name="T21" fmla="*/ 310 h 388"/>
                  <a:gd name="T22" fmla="*/ 194 w 218"/>
                  <a:gd name="T23" fmla="*/ 291 h 388"/>
                  <a:gd name="T24" fmla="*/ 214 w 218"/>
                  <a:gd name="T25" fmla="*/ 279 h 388"/>
                  <a:gd name="T26" fmla="*/ 218 w 218"/>
                  <a:gd name="T27" fmla="*/ 275 h 388"/>
                  <a:gd name="T28" fmla="*/ 217 w 218"/>
                  <a:gd name="T29" fmla="*/ 256 h 388"/>
                  <a:gd name="T30" fmla="*/ 211 w 218"/>
                  <a:gd name="T31" fmla="*/ 251 h 388"/>
                  <a:gd name="T32" fmla="*/ 208 w 218"/>
                  <a:gd name="T33" fmla="*/ 250 h 388"/>
                  <a:gd name="T34" fmla="*/ 187 w 218"/>
                  <a:gd name="T35" fmla="*/ 243 h 388"/>
                  <a:gd name="T36" fmla="*/ 182 w 218"/>
                  <a:gd name="T37" fmla="*/ 242 h 388"/>
                  <a:gd name="T38" fmla="*/ 174 w 218"/>
                  <a:gd name="T39" fmla="*/ 229 h 388"/>
                  <a:gd name="T40" fmla="*/ 165 w 218"/>
                  <a:gd name="T41" fmla="*/ 219 h 388"/>
                  <a:gd name="T42" fmla="*/ 164 w 218"/>
                  <a:gd name="T43" fmla="*/ 207 h 388"/>
                  <a:gd name="T44" fmla="*/ 165 w 218"/>
                  <a:gd name="T45" fmla="*/ 204 h 388"/>
                  <a:gd name="T46" fmla="*/ 169 w 218"/>
                  <a:gd name="T47" fmla="*/ 190 h 388"/>
                  <a:gd name="T48" fmla="*/ 174 w 218"/>
                  <a:gd name="T49" fmla="*/ 180 h 388"/>
                  <a:gd name="T50" fmla="*/ 171 w 218"/>
                  <a:gd name="T51" fmla="*/ 179 h 388"/>
                  <a:gd name="T52" fmla="*/ 169 w 218"/>
                  <a:gd name="T53" fmla="*/ 169 h 388"/>
                  <a:gd name="T54" fmla="*/ 171 w 218"/>
                  <a:gd name="T55" fmla="*/ 167 h 388"/>
                  <a:gd name="T56" fmla="*/ 175 w 218"/>
                  <a:gd name="T57" fmla="*/ 140 h 388"/>
                  <a:gd name="T58" fmla="*/ 180 w 218"/>
                  <a:gd name="T59" fmla="*/ 134 h 388"/>
                  <a:gd name="T60" fmla="*/ 189 w 218"/>
                  <a:gd name="T61" fmla="*/ 133 h 388"/>
                  <a:gd name="T62" fmla="*/ 182 w 218"/>
                  <a:gd name="T63" fmla="*/ 127 h 388"/>
                  <a:gd name="T64" fmla="*/ 155 w 218"/>
                  <a:gd name="T65" fmla="*/ 124 h 388"/>
                  <a:gd name="T66" fmla="*/ 144 w 218"/>
                  <a:gd name="T67" fmla="*/ 115 h 388"/>
                  <a:gd name="T68" fmla="*/ 143 w 218"/>
                  <a:gd name="T69" fmla="*/ 104 h 388"/>
                  <a:gd name="T70" fmla="*/ 140 w 218"/>
                  <a:gd name="T71" fmla="*/ 102 h 388"/>
                  <a:gd name="T72" fmla="*/ 138 w 218"/>
                  <a:gd name="T73" fmla="*/ 101 h 388"/>
                  <a:gd name="T74" fmla="*/ 137 w 218"/>
                  <a:gd name="T75" fmla="*/ 104 h 388"/>
                  <a:gd name="T76" fmla="*/ 134 w 218"/>
                  <a:gd name="T77" fmla="*/ 112 h 388"/>
                  <a:gd name="T78" fmla="*/ 129 w 218"/>
                  <a:gd name="T79" fmla="*/ 116 h 388"/>
                  <a:gd name="T80" fmla="*/ 104 w 218"/>
                  <a:gd name="T81" fmla="*/ 133 h 388"/>
                  <a:gd name="T82" fmla="*/ 97 w 218"/>
                  <a:gd name="T83" fmla="*/ 130 h 388"/>
                  <a:gd name="T84" fmla="*/ 90 w 218"/>
                  <a:gd name="T85" fmla="*/ 123 h 388"/>
                  <a:gd name="T86" fmla="*/ 101 w 218"/>
                  <a:gd name="T87" fmla="*/ 99 h 388"/>
                  <a:gd name="T88" fmla="*/ 115 w 218"/>
                  <a:gd name="T89" fmla="*/ 92 h 388"/>
                  <a:gd name="T90" fmla="*/ 117 w 218"/>
                  <a:gd name="T91" fmla="*/ 84 h 388"/>
                  <a:gd name="T92" fmla="*/ 104 w 218"/>
                  <a:gd name="T93" fmla="*/ 83 h 388"/>
                  <a:gd name="T94" fmla="*/ 95 w 218"/>
                  <a:gd name="T95" fmla="*/ 84 h 388"/>
                  <a:gd name="T96" fmla="*/ 94 w 218"/>
                  <a:gd name="T97" fmla="*/ 87 h 388"/>
                  <a:gd name="T98" fmla="*/ 71 w 218"/>
                  <a:gd name="T99" fmla="*/ 90 h 388"/>
                  <a:gd name="T100" fmla="*/ 63 w 218"/>
                  <a:gd name="T101" fmla="*/ 80 h 388"/>
                  <a:gd name="T102" fmla="*/ 59 w 218"/>
                  <a:gd name="T103" fmla="*/ 78 h 388"/>
                  <a:gd name="T104" fmla="*/ 56 w 218"/>
                  <a:gd name="T105" fmla="*/ 74 h 388"/>
                  <a:gd name="T106" fmla="*/ 52 w 218"/>
                  <a:gd name="T107" fmla="*/ 52 h 388"/>
                  <a:gd name="T108" fmla="*/ 44 w 218"/>
                  <a:gd name="T109" fmla="*/ 56 h 388"/>
                  <a:gd name="T110" fmla="*/ 30 w 218"/>
                  <a:gd name="T111" fmla="*/ 59 h 388"/>
                  <a:gd name="T112" fmla="*/ 32 w 218"/>
                  <a:gd name="T113" fmla="*/ 42 h 388"/>
                  <a:gd name="T114" fmla="*/ 30 w 218"/>
                  <a:gd name="T115" fmla="*/ 24 h 388"/>
                  <a:gd name="T116" fmla="*/ 31 w 218"/>
                  <a:gd name="T117" fmla="*/ 10 h 388"/>
                  <a:gd name="T118" fmla="*/ 24 w 218"/>
                  <a:gd name="T119" fmla="*/ 2 h 388"/>
                  <a:gd name="T120" fmla="*/ 18 w 218"/>
                  <a:gd name="T121" fmla="*/ 0 h 388"/>
                  <a:gd name="T122" fmla="*/ 0 w 218"/>
                  <a:gd name="T123" fmla="*/ 3 h 3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18" h="388">
                    <a:moveTo>
                      <a:pt x="117" y="384"/>
                    </a:moveTo>
                    <a:lnTo>
                      <a:pt x="117" y="385"/>
                    </a:lnTo>
                    <a:lnTo>
                      <a:pt x="120" y="388"/>
                    </a:lnTo>
                    <a:lnTo>
                      <a:pt x="126" y="384"/>
                    </a:lnTo>
                    <a:lnTo>
                      <a:pt x="130" y="380"/>
                    </a:lnTo>
                    <a:lnTo>
                      <a:pt x="134" y="372"/>
                    </a:lnTo>
                    <a:lnTo>
                      <a:pt x="140" y="355"/>
                    </a:lnTo>
                    <a:lnTo>
                      <a:pt x="140" y="348"/>
                    </a:lnTo>
                    <a:lnTo>
                      <a:pt x="137" y="345"/>
                    </a:lnTo>
                    <a:lnTo>
                      <a:pt x="140" y="345"/>
                    </a:lnTo>
                    <a:lnTo>
                      <a:pt x="145" y="344"/>
                    </a:lnTo>
                    <a:lnTo>
                      <a:pt x="147" y="344"/>
                    </a:lnTo>
                    <a:lnTo>
                      <a:pt x="147" y="342"/>
                    </a:lnTo>
                    <a:lnTo>
                      <a:pt x="148" y="344"/>
                    </a:lnTo>
                    <a:lnTo>
                      <a:pt x="152" y="345"/>
                    </a:lnTo>
                    <a:lnTo>
                      <a:pt x="164" y="345"/>
                    </a:lnTo>
                    <a:lnTo>
                      <a:pt x="169" y="335"/>
                    </a:lnTo>
                    <a:lnTo>
                      <a:pt x="172" y="331"/>
                    </a:lnTo>
                    <a:lnTo>
                      <a:pt x="174" y="331"/>
                    </a:lnTo>
                    <a:lnTo>
                      <a:pt x="193" y="314"/>
                    </a:lnTo>
                    <a:lnTo>
                      <a:pt x="197" y="313"/>
                    </a:lnTo>
                    <a:lnTo>
                      <a:pt x="197" y="310"/>
                    </a:lnTo>
                    <a:lnTo>
                      <a:pt x="194" y="294"/>
                    </a:lnTo>
                    <a:lnTo>
                      <a:pt x="194" y="291"/>
                    </a:lnTo>
                    <a:lnTo>
                      <a:pt x="212" y="279"/>
                    </a:lnTo>
                    <a:lnTo>
                      <a:pt x="214" y="279"/>
                    </a:lnTo>
                    <a:lnTo>
                      <a:pt x="217" y="278"/>
                    </a:lnTo>
                    <a:lnTo>
                      <a:pt x="218" y="275"/>
                    </a:lnTo>
                    <a:lnTo>
                      <a:pt x="218" y="263"/>
                    </a:lnTo>
                    <a:lnTo>
                      <a:pt x="217" y="256"/>
                    </a:lnTo>
                    <a:lnTo>
                      <a:pt x="212" y="251"/>
                    </a:lnTo>
                    <a:lnTo>
                      <a:pt x="211" y="251"/>
                    </a:lnTo>
                    <a:lnTo>
                      <a:pt x="211" y="250"/>
                    </a:lnTo>
                    <a:lnTo>
                      <a:pt x="208" y="250"/>
                    </a:lnTo>
                    <a:lnTo>
                      <a:pt x="203" y="247"/>
                    </a:lnTo>
                    <a:lnTo>
                      <a:pt x="187" y="243"/>
                    </a:lnTo>
                    <a:lnTo>
                      <a:pt x="184" y="242"/>
                    </a:lnTo>
                    <a:lnTo>
                      <a:pt x="182" y="242"/>
                    </a:lnTo>
                    <a:lnTo>
                      <a:pt x="180" y="241"/>
                    </a:lnTo>
                    <a:lnTo>
                      <a:pt x="174" y="229"/>
                    </a:lnTo>
                    <a:lnTo>
                      <a:pt x="166" y="222"/>
                    </a:lnTo>
                    <a:lnTo>
                      <a:pt x="165" y="219"/>
                    </a:lnTo>
                    <a:lnTo>
                      <a:pt x="165" y="212"/>
                    </a:lnTo>
                    <a:lnTo>
                      <a:pt x="164" y="207"/>
                    </a:lnTo>
                    <a:lnTo>
                      <a:pt x="164" y="205"/>
                    </a:lnTo>
                    <a:lnTo>
                      <a:pt x="165" y="204"/>
                    </a:lnTo>
                    <a:lnTo>
                      <a:pt x="168" y="191"/>
                    </a:lnTo>
                    <a:lnTo>
                      <a:pt x="169" y="190"/>
                    </a:lnTo>
                    <a:lnTo>
                      <a:pt x="174" y="182"/>
                    </a:lnTo>
                    <a:lnTo>
                      <a:pt x="174" y="180"/>
                    </a:lnTo>
                    <a:lnTo>
                      <a:pt x="172" y="180"/>
                    </a:lnTo>
                    <a:lnTo>
                      <a:pt x="171" y="179"/>
                    </a:lnTo>
                    <a:lnTo>
                      <a:pt x="169" y="179"/>
                    </a:lnTo>
                    <a:lnTo>
                      <a:pt x="169" y="169"/>
                    </a:lnTo>
                    <a:lnTo>
                      <a:pt x="171" y="168"/>
                    </a:lnTo>
                    <a:lnTo>
                      <a:pt x="171" y="167"/>
                    </a:lnTo>
                    <a:lnTo>
                      <a:pt x="175" y="154"/>
                    </a:lnTo>
                    <a:lnTo>
                      <a:pt x="175" y="140"/>
                    </a:lnTo>
                    <a:lnTo>
                      <a:pt x="176" y="138"/>
                    </a:lnTo>
                    <a:lnTo>
                      <a:pt x="180" y="134"/>
                    </a:lnTo>
                    <a:lnTo>
                      <a:pt x="183" y="133"/>
                    </a:lnTo>
                    <a:lnTo>
                      <a:pt x="189" y="133"/>
                    </a:lnTo>
                    <a:lnTo>
                      <a:pt x="189" y="130"/>
                    </a:lnTo>
                    <a:lnTo>
                      <a:pt x="182" y="127"/>
                    </a:lnTo>
                    <a:lnTo>
                      <a:pt x="165" y="127"/>
                    </a:lnTo>
                    <a:lnTo>
                      <a:pt x="155" y="124"/>
                    </a:lnTo>
                    <a:lnTo>
                      <a:pt x="150" y="122"/>
                    </a:lnTo>
                    <a:lnTo>
                      <a:pt x="144" y="115"/>
                    </a:lnTo>
                    <a:lnTo>
                      <a:pt x="143" y="112"/>
                    </a:lnTo>
                    <a:lnTo>
                      <a:pt x="143" y="104"/>
                    </a:lnTo>
                    <a:lnTo>
                      <a:pt x="141" y="104"/>
                    </a:lnTo>
                    <a:lnTo>
                      <a:pt x="140" y="102"/>
                    </a:lnTo>
                    <a:lnTo>
                      <a:pt x="140" y="101"/>
                    </a:lnTo>
                    <a:lnTo>
                      <a:pt x="138" y="101"/>
                    </a:lnTo>
                    <a:lnTo>
                      <a:pt x="138" y="102"/>
                    </a:lnTo>
                    <a:lnTo>
                      <a:pt x="137" y="104"/>
                    </a:lnTo>
                    <a:lnTo>
                      <a:pt x="136" y="109"/>
                    </a:lnTo>
                    <a:lnTo>
                      <a:pt x="134" y="112"/>
                    </a:lnTo>
                    <a:lnTo>
                      <a:pt x="131" y="113"/>
                    </a:lnTo>
                    <a:lnTo>
                      <a:pt x="129" y="116"/>
                    </a:lnTo>
                    <a:lnTo>
                      <a:pt x="108" y="133"/>
                    </a:lnTo>
                    <a:lnTo>
                      <a:pt x="104" y="133"/>
                    </a:lnTo>
                    <a:lnTo>
                      <a:pt x="98" y="130"/>
                    </a:lnTo>
                    <a:lnTo>
                      <a:pt x="97" y="130"/>
                    </a:lnTo>
                    <a:lnTo>
                      <a:pt x="94" y="129"/>
                    </a:lnTo>
                    <a:lnTo>
                      <a:pt x="90" y="123"/>
                    </a:lnTo>
                    <a:lnTo>
                      <a:pt x="92" y="108"/>
                    </a:lnTo>
                    <a:lnTo>
                      <a:pt x="101" y="99"/>
                    </a:lnTo>
                    <a:lnTo>
                      <a:pt x="106" y="95"/>
                    </a:lnTo>
                    <a:lnTo>
                      <a:pt x="115" y="92"/>
                    </a:lnTo>
                    <a:lnTo>
                      <a:pt x="117" y="85"/>
                    </a:lnTo>
                    <a:lnTo>
                      <a:pt x="117" y="84"/>
                    </a:lnTo>
                    <a:lnTo>
                      <a:pt x="105" y="83"/>
                    </a:lnTo>
                    <a:lnTo>
                      <a:pt x="104" y="83"/>
                    </a:lnTo>
                    <a:lnTo>
                      <a:pt x="97" y="84"/>
                    </a:lnTo>
                    <a:lnTo>
                      <a:pt x="95" y="84"/>
                    </a:lnTo>
                    <a:lnTo>
                      <a:pt x="94" y="85"/>
                    </a:lnTo>
                    <a:lnTo>
                      <a:pt x="94" y="87"/>
                    </a:lnTo>
                    <a:lnTo>
                      <a:pt x="87" y="90"/>
                    </a:lnTo>
                    <a:lnTo>
                      <a:pt x="71" y="90"/>
                    </a:lnTo>
                    <a:lnTo>
                      <a:pt x="64" y="81"/>
                    </a:lnTo>
                    <a:lnTo>
                      <a:pt x="63" y="80"/>
                    </a:lnTo>
                    <a:lnTo>
                      <a:pt x="60" y="78"/>
                    </a:lnTo>
                    <a:lnTo>
                      <a:pt x="59" y="78"/>
                    </a:lnTo>
                    <a:lnTo>
                      <a:pt x="59" y="77"/>
                    </a:lnTo>
                    <a:lnTo>
                      <a:pt x="56" y="74"/>
                    </a:lnTo>
                    <a:lnTo>
                      <a:pt x="52" y="57"/>
                    </a:lnTo>
                    <a:lnTo>
                      <a:pt x="52" y="52"/>
                    </a:lnTo>
                    <a:lnTo>
                      <a:pt x="50" y="49"/>
                    </a:lnTo>
                    <a:lnTo>
                      <a:pt x="44" y="56"/>
                    </a:lnTo>
                    <a:lnTo>
                      <a:pt x="32" y="59"/>
                    </a:lnTo>
                    <a:lnTo>
                      <a:pt x="30" y="59"/>
                    </a:lnTo>
                    <a:lnTo>
                      <a:pt x="30" y="56"/>
                    </a:lnTo>
                    <a:lnTo>
                      <a:pt x="32" y="42"/>
                    </a:lnTo>
                    <a:lnTo>
                      <a:pt x="32" y="35"/>
                    </a:lnTo>
                    <a:lnTo>
                      <a:pt x="30" y="24"/>
                    </a:lnTo>
                    <a:lnTo>
                      <a:pt x="31" y="13"/>
                    </a:lnTo>
                    <a:lnTo>
                      <a:pt x="31" y="10"/>
                    </a:lnTo>
                    <a:lnTo>
                      <a:pt x="30" y="10"/>
                    </a:lnTo>
                    <a:lnTo>
                      <a:pt x="24" y="2"/>
                    </a:lnTo>
                    <a:lnTo>
                      <a:pt x="20" y="0"/>
                    </a:lnTo>
                    <a:lnTo>
                      <a:pt x="18" y="0"/>
                    </a:lnTo>
                    <a:lnTo>
                      <a:pt x="2" y="3"/>
                    </a:lnTo>
                    <a:lnTo>
                      <a:pt x="0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01" name="Freeform 3646">
                <a:extLst>
                  <a:ext uri="{FF2B5EF4-FFF2-40B4-BE49-F238E27FC236}">
                    <a16:creationId xmlns:a16="http://schemas.microsoft.com/office/drawing/2014/main" id="{2829FB09-CC0C-C78C-EF29-14C048B497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982"/>
                <a:ext cx="2" cy="4"/>
              </a:xfrm>
              <a:custGeom>
                <a:avLst/>
                <a:gdLst>
                  <a:gd name="T0" fmla="*/ 7 w 7"/>
                  <a:gd name="T1" fmla="*/ 0 h 15"/>
                  <a:gd name="T2" fmla="*/ 6 w 7"/>
                  <a:gd name="T3" fmla="*/ 3 h 15"/>
                  <a:gd name="T4" fmla="*/ 4 w 7"/>
                  <a:gd name="T5" fmla="*/ 4 h 15"/>
                  <a:gd name="T6" fmla="*/ 3 w 7"/>
                  <a:gd name="T7" fmla="*/ 8 h 15"/>
                  <a:gd name="T8" fmla="*/ 1 w 7"/>
                  <a:gd name="T9" fmla="*/ 8 h 15"/>
                  <a:gd name="T10" fmla="*/ 0 w 7"/>
                  <a:gd name="T11" fmla="*/ 13 h 15"/>
                  <a:gd name="T12" fmla="*/ 0 w 7"/>
                  <a:gd name="T13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15">
                    <a:moveTo>
                      <a:pt x="7" y="0"/>
                    </a:moveTo>
                    <a:lnTo>
                      <a:pt x="6" y="3"/>
                    </a:lnTo>
                    <a:lnTo>
                      <a:pt x="4" y="4"/>
                    </a:lnTo>
                    <a:lnTo>
                      <a:pt x="3" y="8"/>
                    </a:lnTo>
                    <a:lnTo>
                      <a:pt x="1" y="8"/>
                    </a:lnTo>
                    <a:lnTo>
                      <a:pt x="0" y="13"/>
                    </a:lnTo>
                    <a:lnTo>
                      <a:pt x="0" y="1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02" name="Freeform 3647">
                <a:extLst>
                  <a:ext uri="{FF2B5EF4-FFF2-40B4-BE49-F238E27FC236}">
                    <a16:creationId xmlns:a16="http://schemas.microsoft.com/office/drawing/2014/main" id="{45C3AF02-C03B-967B-FD76-16D638F306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6" y="1005"/>
                <a:ext cx="51" cy="21"/>
              </a:xfrm>
              <a:custGeom>
                <a:avLst/>
                <a:gdLst>
                  <a:gd name="T0" fmla="*/ 200 w 204"/>
                  <a:gd name="T1" fmla="*/ 83 h 84"/>
                  <a:gd name="T2" fmla="*/ 180 w 204"/>
                  <a:gd name="T3" fmla="*/ 79 h 84"/>
                  <a:gd name="T4" fmla="*/ 177 w 204"/>
                  <a:gd name="T5" fmla="*/ 76 h 84"/>
                  <a:gd name="T6" fmla="*/ 175 w 204"/>
                  <a:gd name="T7" fmla="*/ 70 h 84"/>
                  <a:gd name="T8" fmla="*/ 180 w 204"/>
                  <a:gd name="T9" fmla="*/ 60 h 84"/>
                  <a:gd name="T10" fmla="*/ 194 w 204"/>
                  <a:gd name="T11" fmla="*/ 51 h 84"/>
                  <a:gd name="T12" fmla="*/ 202 w 204"/>
                  <a:gd name="T13" fmla="*/ 31 h 84"/>
                  <a:gd name="T14" fmla="*/ 190 w 204"/>
                  <a:gd name="T15" fmla="*/ 21 h 84"/>
                  <a:gd name="T16" fmla="*/ 184 w 204"/>
                  <a:gd name="T17" fmla="*/ 13 h 84"/>
                  <a:gd name="T18" fmla="*/ 180 w 204"/>
                  <a:gd name="T19" fmla="*/ 12 h 84"/>
                  <a:gd name="T20" fmla="*/ 175 w 204"/>
                  <a:gd name="T21" fmla="*/ 20 h 84"/>
                  <a:gd name="T22" fmla="*/ 173 w 204"/>
                  <a:gd name="T23" fmla="*/ 23 h 84"/>
                  <a:gd name="T24" fmla="*/ 166 w 204"/>
                  <a:gd name="T25" fmla="*/ 20 h 84"/>
                  <a:gd name="T26" fmla="*/ 165 w 204"/>
                  <a:gd name="T27" fmla="*/ 14 h 84"/>
                  <a:gd name="T28" fmla="*/ 166 w 204"/>
                  <a:gd name="T29" fmla="*/ 13 h 84"/>
                  <a:gd name="T30" fmla="*/ 168 w 204"/>
                  <a:gd name="T31" fmla="*/ 9 h 84"/>
                  <a:gd name="T32" fmla="*/ 165 w 204"/>
                  <a:gd name="T33" fmla="*/ 5 h 84"/>
                  <a:gd name="T34" fmla="*/ 158 w 204"/>
                  <a:gd name="T35" fmla="*/ 3 h 84"/>
                  <a:gd name="T36" fmla="*/ 152 w 204"/>
                  <a:gd name="T37" fmla="*/ 0 h 84"/>
                  <a:gd name="T38" fmla="*/ 134 w 204"/>
                  <a:gd name="T39" fmla="*/ 6 h 84"/>
                  <a:gd name="T40" fmla="*/ 120 w 204"/>
                  <a:gd name="T41" fmla="*/ 13 h 84"/>
                  <a:gd name="T42" fmla="*/ 116 w 204"/>
                  <a:gd name="T43" fmla="*/ 12 h 84"/>
                  <a:gd name="T44" fmla="*/ 110 w 204"/>
                  <a:gd name="T45" fmla="*/ 17 h 84"/>
                  <a:gd name="T46" fmla="*/ 103 w 204"/>
                  <a:gd name="T47" fmla="*/ 24 h 84"/>
                  <a:gd name="T48" fmla="*/ 96 w 204"/>
                  <a:gd name="T49" fmla="*/ 27 h 84"/>
                  <a:gd name="T50" fmla="*/ 88 w 204"/>
                  <a:gd name="T51" fmla="*/ 31 h 84"/>
                  <a:gd name="T52" fmla="*/ 81 w 204"/>
                  <a:gd name="T53" fmla="*/ 32 h 84"/>
                  <a:gd name="T54" fmla="*/ 67 w 204"/>
                  <a:gd name="T55" fmla="*/ 34 h 84"/>
                  <a:gd name="T56" fmla="*/ 58 w 204"/>
                  <a:gd name="T57" fmla="*/ 32 h 84"/>
                  <a:gd name="T58" fmla="*/ 53 w 204"/>
                  <a:gd name="T59" fmla="*/ 34 h 84"/>
                  <a:gd name="T60" fmla="*/ 43 w 204"/>
                  <a:gd name="T61" fmla="*/ 35 h 84"/>
                  <a:gd name="T62" fmla="*/ 42 w 204"/>
                  <a:gd name="T63" fmla="*/ 30 h 84"/>
                  <a:gd name="T64" fmla="*/ 35 w 204"/>
                  <a:gd name="T65" fmla="*/ 32 h 84"/>
                  <a:gd name="T66" fmla="*/ 39 w 204"/>
                  <a:gd name="T67" fmla="*/ 42 h 84"/>
                  <a:gd name="T68" fmla="*/ 41 w 204"/>
                  <a:gd name="T69" fmla="*/ 44 h 84"/>
                  <a:gd name="T70" fmla="*/ 48 w 204"/>
                  <a:gd name="T71" fmla="*/ 45 h 84"/>
                  <a:gd name="T72" fmla="*/ 53 w 204"/>
                  <a:gd name="T73" fmla="*/ 51 h 84"/>
                  <a:gd name="T74" fmla="*/ 56 w 204"/>
                  <a:gd name="T75" fmla="*/ 55 h 84"/>
                  <a:gd name="T76" fmla="*/ 60 w 204"/>
                  <a:gd name="T77" fmla="*/ 56 h 84"/>
                  <a:gd name="T78" fmla="*/ 71 w 204"/>
                  <a:gd name="T79" fmla="*/ 58 h 84"/>
                  <a:gd name="T80" fmla="*/ 74 w 204"/>
                  <a:gd name="T81" fmla="*/ 59 h 84"/>
                  <a:gd name="T82" fmla="*/ 80 w 204"/>
                  <a:gd name="T83" fmla="*/ 67 h 84"/>
                  <a:gd name="T84" fmla="*/ 73 w 204"/>
                  <a:gd name="T85" fmla="*/ 65 h 84"/>
                  <a:gd name="T86" fmla="*/ 52 w 204"/>
                  <a:gd name="T87" fmla="*/ 62 h 84"/>
                  <a:gd name="T88" fmla="*/ 21 w 204"/>
                  <a:gd name="T89" fmla="*/ 58 h 84"/>
                  <a:gd name="T90" fmla="*/ 14 w 204"/>
                  <a:gd name="T91" fmla="*/ 62 h 84"/>
                  <a:gd name="T92" fmla="*/ 10 w 204"/>
                  <a:gd name="T93" fmla="*/ 67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04" h="84">
                    <a:moveTo>
                      <a:pt x="202" y="79"/>
                    </a:moveTo>
                    <a:lnTo>
                      <a:pt x="200" y="83"/>
                    </a:lnTo>
                    <a:lnTo>
                      <a:pt x="195" y="84"/>
                    </a:lnTo>
                    <a:lnTo>
                      <a:pt x="180" y="79"/>
                    </a:lnTo>
                    <a:lnTo>
                      <a:pt x="180" y="77"/>
                    </a:lnTo>
                    <a:lnTo>
                      <a:pt x="177" y="76"/>
                    </a:lnTo>
                    <a:lnTo>
                      <a:pt x="175" y="73"/>
                    </a:lnTo>
                    <a:lnTo>
                      <a:pt x="175" y="70"/>
                    </a:lnTo>
                    <a:lnTo>
                      <a:pt x="176" y="69"/>
                    </a:lnTo>
                    <a:lnTo>
                      <a:pt x="180" y="60"/>
                    </a:lnTo>
                    <a:lnTo>
                      <a:pt x="184" y="56"/>
                    </a:lnTo>
                    <a:lnTo>
                      <a:pt x="194" y="51"/>
                    </a:lnTo>
                    <a:lnTo>
                      <a:pt x="204" y="35"/>
                    </a:lnTo>
                    <a:lnTo>
                      <a:pt x="202" y="31"/>
                    </a:lnTo>
                    <a:lnTo>
                      <a:pt x="200" y="27"/>
                    </a:lnTo>
                    <a:lnTo>
                      <a:pt x="190" y="21"/>
                    </a:lnTo>
                    <a:lnTo>
                      <a:pt x="187" y="21"/>
                    </a:lnTo>
                    <a:lnTo>
                      <a:pt x="184" y="13"/>
                    </a:lnTo>
                    <a:lnTo>
                      <a:pt x="183" y="12"/>
                    </a:lnTo>
                    <a:lnTo>
                      <a:pt x="180" y="12"/>
                    </a:lnTo>
                    <a:lnTo>
                      <a:pt x="176" y="16"/>
                    </a:lnTo>
                    <a:lnTo>
                      <a:pt x="175" y="20"/>
                    </a:lnTo>
                    <a:lnTo>
                      <a:pt x="175" y="21"/>
                    </a:lnTo>
                    <a:lnTo>
                      <a:pt x="173" y="23"/>
                    </a:lnTo>
                    <a:lnTo>
                      <a:pt x="170" y="23"/>
                    </a:lnTo>
                    <a:lnTo>
                      <a:pt x="166" y="20"/>
                    </a:lnTo>
                    <a:lnTo>
                      <a:pt x="165" y="17"/>
                    </a:lnTo>
                    <a:lnTo>
                      <a:pt x="165" y="14"/>
                    </a:lnTo>
                    <a:lnTo>
                      <a:pt x="166" y="14"/>
                    </a:lnTo>
                    <a:lnTo>
                      <a:pt x="166" y="13"/>
                    </a:lnTo>
                    <a:lnTo>
                      <a:pt x="168" y="10"/>
                    </a:lnTo>
                    <a:lnTo>
                      <a:pt x="168" y="9"/>
                    </a:lnTo>
                    <a:lnTo>
                      <a:pt x="166" y="6"/>
                    </a:lnTo>
                    <a:lnTo>
                      <a:pt x="165" y="5"/>
                    </a:lnTo>
                    <a:lnTo>
                      <a:pt x="161" y="3"/>
                    </a:lnTo>
                    <a:lnTo>
                      <a:pt x="158" y="3"/>
                    </a:lnTo>
                    <a:lnTo>
                      <a:pt x="158" y="2"/>
                    </a:lnTo>
                    <a:lnTo>
                      <a:pt x="152" y="0"/>
                    </a:lnTo>
                    <a:lnTo>
                      <a:pt x="140" y="0"/>
                    </a:lnTo>
                    <a:lnTo>
                      <a:pt x="134" y="6"/>
                    </a:lnTo>
                    <a:lnTo>
                      <a:pt x="123" y="12"/>
                    </a:lnTo>
                    <a:lnTo>
                      <a:pt x="120" y="13"/>
                    </a:lnTo>
                    <a:lnTo>
                      <a:pt x="119" y="13"/>
                    </a:lnTo>
                    <a:lnTo>
                      <a:pt x="116" y="12"/>
                    </a:lnTo>
                    <a:lnTo>
                      <a:pt x="112" y="13"/>
                    </a:lnTo>
                    <a:lnTo>
                      <a:pt x="110" y="17"/>
                    </a:lnTo>
                    <a:lnTo>
                      <a:pt x="106" y="23"/>
                    </a:lnTo>
                    <a:lnTo>
                      <a:pt x="103" y="24"/>
                    </a:lnTo>
                    <a:lnTo>
                      <a:pt x="99" y="27"/>
                    </a:lnTo>
                    <a:lnTo>
                      <a:pt x="96" y="27"/>
                    </a:lnTo>
                    <a:lnTo>
                      <a:pt x="89" y="30"/>
                    </a:lnTo>
                    <a:lnTo>
                      <a:pt x="88" y="31"/>
                    </a:lnTo>
                    <a:lnTo>
                      <a:pt x="84" y="32"/>
                    </a:lnTo>
                    <a:lnTo>
                      <a:pt x="81" y="32"/>
                    </a:lnTo>
                    <a:lnTo>
                      <a:pt x="78" y="34"/>
                    </a:lnTo>
                    <a:lnTo>
                      <a:pt x="67" y="34"/>
                    </a:lnTo>
                    <a:lnTo>
                      <a:pt x="64" y="32"/>
                    </a:lnTo>
                    <a:lnTo>
                      <a:pt x="58" y="32"/>
                    </a:lnTo>
                    <a:lnTo>
                      <a:pt x="57" y="34"/>
                    </a:lnTo>
                    <a:lnTo>
                      <a:pt x="53" y="34"/>
                    </a:lnTo>
                    <a:lnTo>
                      <a:pt x="53" y="35"/>
                    </a:lnTo>
                    <a:lnTo>
                      <a:pt x="43" y="35"/>
                    </a:lnTo>
                    <a:lnTo>
                      <a:pt x="42" y="34"/>
                    </a:lnTo>
                    <a:lnTo>
                      <a:pt x="42" y="30"/>
                    </a:lnTo>
                    <a:lnTo>
                      <a:pt x="36" y="30"/>
                    </a:lnTo>
                    <a:lnTo>
                      <a:pt x="35" y="32"/>
                    </a:lnTo>
                    <a:lnTo>
                      <a:pt x="35" y="34"/>
                    </a:lnTo>
                    <a:lnTo>
                      <a:pt x="39" y="42"/>
                    </a:lnTo>
                    <a:lnTo>
                      <a:pt x="39" y="44"/>
                    </a:lnTo>
                    <a:lnTo>
                      <a:pt x="41" y="44"/>
                    </a:lnTo>
                    <a:lnTo>
                      <a:pt x="43" y="45"/>
                    </a:lnTo>
                    <a:lnTo>
                      <a:pt x="48" y="45"/>
                    </a:lnTo>
                    <a:lnTo>
                      <a:pt x="52" y="48"/>
                    </a:lnTo>
                    <a:lnTo>
                      <a:pt x="53" y="51"/>
                    </a:lnTo>
                    <a:lnTo>
                      <a:pt x="56" y="52"/>
                    </a:lnTo>
                    <a:lnTo>
                      <a:pt x="56" y="55"/>
                    </a:lnTo>
                    <a:lnTo>
                      <a:pt x="58" y="55"/>
                    </a:lnTo>
                    <a:lnTo>
                      <a:pt x="60" y="56"/>
                    </a:lnTo>
                    <a:lnTo>
                      <a:pt x="67" y="56"/>
                    </a:lnTo>
                    <a:lnTo>
                      <a:pt x="71" y="58"/>
                    </a:lnTo>
                    <a:lnTo>
                      <a:pt x="73" y="58"/>
                    </a:lnTo>
                    <a:lnTo>
                      <a:pt x="74" y="59"/>
                    </a:lnTo>
                    <a:lnTo>
                      <a:pt x="80" y="63"/>
                    </a:lnTo>
                    <a:lnTo>
                      <a:pt x="80" y="67"/>
                    </a:lnTo>
                    <a:lnTo>
                      <a:pt x="78" y="67"/>
                    </a:lnTo>
                    <a:lnTo>
                      <a:pt x="73" y="65"/>
                    </a:lnTo>
                    <a:lnTo>
                      <a:pt x="58" y="62"/>
                    </a:lnTo>
                    <a:lnTo>
                      <a:pt x="52" y="62"/>
                    </a:lnTo>
                    <a:lnTo>
                      <a:pt x="28" y="59"/>
                    </a:lnTo>
                    <a:lnTo>
                      <a:pt x="21" y="58"/>
                    </a:lnTo>
                    <a:lnTo>
                      <a:pt x="15" y="62"/>
                    </a:lnTo>
                    <a:lnTo>
                      <a:pt x="14" y="62"/>
                    </a:lnTo>
                    <a:lnTo>
                      <a:pt x="12" y="63"/>
                    </a:lnTo>
                    <a:lnTo>
                      <a:pt x="10" y="67"/>
                    </a:lnTo>
                    <a:lnTo>
                      <a:pt x="0" y="7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03" name="Freeform 3648">
                <a:extLst>
                  <a:ext uri="{FF2B5EF4-FFF2-40B4-BE49-F238E27FC236}">
                    <a16:creationId xmlns:a16="http://schemas.microsoft.com/office/drawing/2014/main" id="{58F3E9AC-7ACC-C8D8-970F-DF7D34572D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7" y="991"/>
                <a:ext cx="105" cy="60"/>
              </a:xfrm>
              <a:custGeom>
                <a:avLst/>
                <a:gdLst>
                  <a:gd name="T0" fmla="*/ 414 w 418"/>
                  <a:gd name="T1" fmla="*/ 232 h 238"/>
                  <a:gd name="T2" fmla="*/ 412 w 418"/>
                  <a:gd name="T3" fmla="*/ 224 h 238"/>
                  <a:gd name="T4" fmla="*/ 400 w 418"/>
                  <a:gd name="T5" fmla="*/ 188 h 238"/>
                  <a:gd name="T6" fmla="*/ 407 w 418"/>
                  <a:gd name="T7" fmla="*/ 161 h 238"/>
                  <a:gd name="T8" fmla="*/ 401 w 418"/>
                  <a:gd name="T9" fmla="*/ 147 h 238"/>
                  <a:gd name="T10" fmla="*/ 408 w 418"/>
                  <a:gd name="T11" fmla="*/ 119 h 238"/>
                  <a:gd name="T12" fmla="*/ 405 w 418"/>
                  <a:gd name="T13" fmla="*/ 109 h 238"/>
                  <a:gd name="T14" fmla="*/ 391 w 418"/>
                  <a:gd name="T15" fmla="*/ 95 h 238"/>
                  <a:gd name="T16" fmla="*/ 391 w 418"/>
                  <a:gd name="T17" fmla="*/ 77 h 238"/>
                  <a:gd name="T18" fmla="*/ 387 w 418"/>
                  <a:gd name="T19" fmla="*/ 55 h 238"/>
                  <a:gd name="T20" fmla="*/ 390 w 418"/>
                  <a:gd name="T21" fmla="*/ 49 h 238"/>
                  <a:gd name="T22" fmla="*/ 391 w 418"/>
                  <a:gd name="T23" fmla="*/ 41 h 238"/>
                  <a:gd name="T24" fmla="*/ 400 w 418"/>
                  <a:gd name="T25" fmla="*/ 20 h 238"/>
                  <a:gd name="T26" fmla="*/ 394 w 418"/>
                  <a:gd name="T27" fmla="*/ 8 h 238"/>
                  <a:gd name="T28" fmla="*/ 383 w 418"/>
                  <a:gd name="T29" fmla="*/ 11 h 238"/>
                  <a:gd name="T30" fmla="*/ 379 w 418"/>
                  <a:gd name="T31" fmla="*/ 2 h 238"/>
                  <a:gd name="T32" fmla="*/ 369 w 418"/>
                  <a:gd name="T33" fmla="*/ 10 h 238"/>
                  <a:gd name="T34" fmla="*/ 368 w 418"/>
                  <a:gd name="T35" fmla="*/ 23 h 238"/>
                  <a:gd name="T36" fmla="*/ 358 w 418"/>
                  <a:gd name="T37" fmla="*/ 28 h 238"/>
                  <a:gd name="T38" fmla="*/ 352 w 418"/>
                  <a:gd name="T39" fmla="*/ 14 h 238"/>
                  <a:gd name="T40" fmla="*/ 358 w 418"/>
                  <a:gd name="T41" fmla="*/ 8 h 238"/>
                  <a:gd name="T42" fmla="*/ 354 w 418"/>
                  <a:gd name="T43" fmla="*/ 0 h 238"/>
                  <a:gd name="T44" fmla="*/ 344 w 418"/>
                  <a:gd name="T45" fmla="*/ 24 h 238"/>
                  <a:gd name="T46" fmla="*/ 330 w 418"/>
                  <a:gd name="T47" fmla="*/ 28 h 238"/>
                  <a:gd name="T48" fmla="*/ 320 w 418"/>
                  <a:gd name="T49" fmla="*/ 21 h 238"/>
                  <a:gd name="T50" fmla="*/ 315 w 418"/>
                  <a:gd name="T51" fmla="*/ 28 h 238"/>
                  <a:gd name="T52" fmla="*/ 306 w 418"/>
                  <a:gd name="T53" fmla="*/ 39 h 238"/>
                  <a:gd name="T54" fmla="*/ 291 w 418"/>
                  <a:gd name="T55" fmla="*/ 41 h 238"/>
                  <a:gd name="T56" fmla="*/ 291 w 418"/>
                  <a:gd name="T57" fmla="*/ 67 h 238"/>
                  <a:gd name="T58" fmla="*/ 313 w 418"/>
                  <a:gd name="T59" fmla="*/ 67 h 238"/>
                  <a:gd name="T60" fmla="*/ 308 w 418"/>
                  <a:gd name="T61" fmla="*/ 67 h 238"/>
                  <a:gd name="T62" fmla="*/ 294 w 418"/>
                  <a:gd name="T63" fmla="*/ 69 h 238"/>
                  <a:gd name="T64" fmla="*/ 285 w 418"/>
                  <a:gd name="T65" fmla="*/ 85 h 238"/>
                  <a:gd name="T66" fmla="*/ 285 w 418"/>
                  <a:gd name="T67" fmla="*/ 88 h 238"/>
                  <a:gd name="T68" fmla="*/ 273 w 418"/>
                  <a:gd name="T69" fmla="*/ 73 h 238"/>
                  <a:gd name="T70" fmla="*/ 257 w 418"/>
                  <a:gd name="T71" fmla="*/ 53 h 238"/>
                  <a:gd name="T72" fmla="*/ 244 w 418"/>
                  <a:gd name="T73" fmla="*/ 60 h 238"/>
                  <a:gd name="T74" fmla="*/ 228 w 418"/>
                  <a:gd name="T75" fmla="*/ 48 h 238"/>
                  <a:gd name="T76" fmla="*/ 164 w 418"/>
                  <a:gd name="T77" fmla="*/ 51 h 238"/>
                  <a:gd name="T78" fmla="*/ 150 w 418"/>
                  <a:gd name="T79" fmla="*/ 55 h 238"/>
                  <a:gd name="T80" fmla="*/ 139 w 418"/>
                  <a:gd name="T81" fmla="*/ 52 h 238"/>
                  <a:gd name="T82" fmla="*/ 122 w 418"/>
                  <a:gd name="T83" fmla="*/ 67 h 238"/>
                  <a:gd name="T84" fmla="*/ 98 w 418"/>
                  <a:gd name="T85" fmla="*/ 91 h 238"/>
                  <a:gd name="T86" fmla="*/ 103 w 418"/>
                  <a:gd name="T87" fmla="*/ 104 h 238"/>
                  <a:gd name="T88" fmla="*/ 119 w 418"/>
                  <a:gd name="T89" fmla="*/ 111 h 238"/>
                  <a:gd name="T90" fmla="*/ 110 w 418"/>
                  <a:gd name="T91" fmla="*/ 113 h 238"/>
                  <a:gd name="T92" fmla="*/ 91 w 418"/>
                  <a:gd name="T93" fmla="*/ 118 h 238"/>
                  <a:gd name="T94" fmla="*/ 79 w 418"/>
                  <a:gd name="T95" fmla="*/ 108 h 238"/>
                  <a:gd name="T96" fmla="*/ 87 w 418"/>
                  <a:gd name="T97" fmla="*/ 104 h 238"/>
                  <a:gd name="T98" fmla="*/ 74 w 418"/>
                  <a:gd name="T99" fmla="*/ 109 h 238"/>
                  <a:gd name="T100" fmla="*/ 27 w 418"/>
                  <a:gd name="T101" fmla="*/ 111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418" h="238">
                    <a:moveTo>
                      <a:pt x="418" y="238"/>
                    </a:moveTo>
                    <a:lnTo>
                      <a:pt x="418" y="236"/>
                    </a:lnTo>
                    <a:lnTo>
                      <a:pt x="414" y="233"/>
                    </a:lnTo>
                    <a:lnTo>
                      <a:pt x="414" y="232"/>
                    </a:lnTo>
                    <a:lnTo>
                      <a:pt x="412" y="231"/>
                    </a:lnTo>
                    <a:lnTo>
                      <a:pt x="412" y="229"/>
                    </a:lnTo>
                    <a:lnTo>
                      <a:pt x="411" y="226"/>
                    </a:lnTo>
                    <a:lnTo>
                      <a:pt x="412" y="224"/>
                    </a:lnTo>
                    <a:lnTo>
                      <a:pt x="412" y="221"/>
                    </a:lnTo>
                    <a:lnTo>
                      <a:pt x="407" y="208"/>
                    </a:lnTo>
                    <a:lnTo>
                      <a:pt x="400" y="197"/>
                    </a:lnTo>
                    <a:lnTo>
                      <a:pt x="400" y="188"/>
                    </a:lnTo>
                    <a:lnTo>
                      <a:pt x="407" y="165"/>
                    </a:lnTo>
                    <a:lnTo>
                      <a:pt x="408" y="164"/>
                    </a:lnTo>
                    <a:lnTo>
                      <a:pt x="407" y="162"/>
                    </a:lnTo>
                    <a:lnTo>
                      <a:pt x="407" y="161"/>
                    </a:lnTo>
                    <a:lnTo>
                      <a:pt x="405" y="155"/>
                    </a:lnTo>
                    <a:lnTo>
                      <a:pt x="401" y="148"/>
                    </a:lnTo>
                    <a:lnTo>
                      <a:pt x="400" y="147"/>
                    </a:lnTo>
                    <a:lnTo>
                      <a:pt x="401" y="147"/>
                    </a:lnTo>
                    <a:lnTo>
                      <a:pt x="401" y="143"/>
                    </a:lnTo>
                    <a:lnTo>
                      <a:pt x="407" y="132"/>
                    </a:lnTo>
                    <a:lnTo>
                      <a:pt x="408" y="128"/>
                    </a:lnTo>
                    <a:lnTo>
                      <a:pt x="408" y="119"/>
                    </a:lnTo>
                    <a:lnTo>
                      <a:pt x="407" y="116"/>
                    </a:lnTo>
                    <a:lnTo>
                      <a:pt x="407" y="113"/>
                    </a:lnTo>
                    <a:lnTo>
                      <a:pt x="405" y="111"/>
                    </a:lnTo>
                    <a:lnTo>
                      <a:pt x="405" y="109"/>
                    </a:lnTo>
                    <a:lnTo>
                      <a:pt x="408" y="106"/>
                    </a:lnTo>
                    <a:lnTo>
                      <a:pt x="411" y="106"/>
                    </a:lnTo>
                    <a:lnTo>
                      <a:pt x="408" y="104"/>
                    </a:lnTo>
                    <a:lnTo>
                      <a:pt x="391" y="95"/>
                    </a:lnTo>
                    <a:lnTo>
                      <a:pt x="390" y="84"/>
                    </a:lnTo>
                    <a:lnTo>
                      <a:pt x="390" y="81"/>
                    </a:lnTo>
                    <a:lnTo>
                      <a:pt x="391" y="78"/>
                    </a:lnTo>
                    <a:lnTo>
                      <a:pt x="391" y="77"/>
                    </a:lnTo>
                    <a:lnTo>
                      <a:pt x="394" y="70"/>
                    </a:lnTo>
                    <a:lnTo>
                      <a:pt x="396" y="70"/>
                    </a:lnTo>
                    <a:lnTo>
                      <a:pt x="388" y="56"/>
                    </a:lnTo>
                    <a:lnTo>
                      <a:pt x="387" y="55"/>
                    </a:lnTo>
                    <a:lnTo>
                      <a:pt x="387" y="52"/>
                    </a:lnTo>
                    <a:lnTo>
                      <a:pt x="388" y="51"/>
                    </a:lnTo>
                    <a:lnTo>
                      <a:pt x="388" y="49"/>
                    </a:lnTo>
                    <a:lnTo>
                      <a:pt x="390" y="49"/>
                    </a:lnTo>
                    <a:lnTo>
                      <a:pt x="390" y="45"/>
                    </a:lnTo>
                    <a:lnTo>
                      <a:pt x="393" y="42"/>
                    </a:lnTo>
                    <a:lnTo>
                      <a:pt x="393" y="41"/>
                    </a:lnTo>
                    <a:lnTo>
                      <a:pt x="391" y="41"/>
                    </a:lnTo>
                    <a:lnTo>
                      <a:pt x="391" y="34"/>
                    </a:lnTo>
                    <a:lnTo>
                      <a:pt x="394" y="31"/>
                    </a:lnTo>
                    <a:lnTo>
                      <a:pt x="398" y="21"/>
                    </a:lnTo>
                    <a:lnTo>
                      <a:pt x="400" y="20"/>
                    </a:lnTo>
                    <a:lnTo>
                      <a:pt x="400" y="13"/>
                    </a:lnTo>
                    <a:lnTo>
                      <a:pt x="398" y="7"/>
                    </a:lnTo>
                    <a:lnTo>
                      <a:pt x="396" y="7"/>
                    </a:lnTo>
                    <a:lnTo>
                      <a:pt x="394" y="8"/>
                    </a:lnTo>
                    <a:lnTo>
                      <a:pt x="391" y="10"/>
                    </a:lnTo>
                    <a:lnTo>
                      <a:pt x="388" y="13"/>
                    </a:lnTo>
                    <a:lnTo>
                      <a:pt x="386" y="11"/>
                    </a:lnTo>
                    <a:lnTo>
                      <a:pt x="383" y="11"/>
                    </a:lnTo>
                    <a:lnTo>
                      <a:pt x="382" y="8"/>
                    </a:lnTo>
                    <a:lnTo>
                      <a:pt x="382" y="7"/>
                    </a:lnTo>
                    <a:lnTo>
                      <a:pt x="380" y="3"/>
                    </a:lnTo>
                    <a:lnTo>
                      <a:pt x="379" y="2"/>
                    </a:lnTo>
                    <a:lnTo>
                      <a:pt x="375" y="2"/>
                    </a:lnTo>
                    <a:lnTo>
                      <a:pt x="373" y="3"/>
                    </a:lnTo>
                    <a:lnTo>
                      <a:pt x="371" y="8"/>
                    </a:lnTo>
                    <a:lnTo>
                      <a:pt x="369" y="10"/>
                    </a:lnTo>
                    <a:lnTo>
                      <a:pt x="369" y="16"/>
                    </a:lnTo>
                    <a:lnTo>
                      <a:pt x="371" y="17"/>
                    </a:lnTo>
                    <a:lnTo>
                      <a:pt x="371" y="20"/>
                    </a:lnTo>
                    <a:lnTo>
                      <a:pt x="368" y="23"/>
                    </a:lnTo>
                    <a:lnTo>
                      <a:pt x="368" y="24"/>
                    </a:lnTo>
                    <a:lnTo>
                      <a:pt x="364" y="27"/>
                    </a:lnTo>
                    <a:lnTo>
                      <a:pt x="359" y="28"/>
                    </a:lnTo>
                    <a:lnTo>
                      <a:pt x="358" y="28"/>
                    </a:lnTo>
                    <a:lnTo>
                      <a:pt x="355" y="23"/>
                    </a:lnTo>
                    <a:lnTo>
                      <a:pt x="355" y="18"/>
                    </a:lnTo>
                    <a:lnTo>
                      <a:pt x="354" y="16"/>
                    </a:lnTo>
                    <a:lnTo>
                      <a:pt x="352" y="14"/>
                    </a:lnTo>
                    <a:lnTo>
                      <a:pt x="352" y="11"/>
                    </a:lnTo>
                    <a:lnTo>
                      <a:pt x="355" y="10"/>
                    </a:lnTo>
                    <a:lnTo>
                      <a:pt x="357" y="8"/>
                    </a:lnTo>
                    <a:lnTo>
                      <a:pt x="358" y="8"/>
                    </a:lnTo>
                    <a:lnTo>
                      <a:pt x="358" y="7"/>
                    </a:lnTo>
                    <a:lnTo>
                      <a:pt x="357" y="6"/>
                    </a:lnTo>
                    <a:lnTo>
                      <a:pt x="357" y="3"/>
                    </a:lnTo>
                    <a:lnTo>
                      <a:pt x="354" y="0"/>
                    </a:lnTo>
                    <a:lnTo>
                      <a:pt x="354" y="2"/>
                    </a:lnTo>
                    <a:lnTo>
                      <a:pt x="347" y="18"/>
                    </a:lnTo>
                    <a:lnTo>
                      <a:pt x="347" y="21"/>
                    </a:lnTo>
                    <a:lnTo>
                      <a:pt x="344" y="24"/>
                    </a:lnTo>
                    <a:lnTo>
                      <a:pt x="338" y="27"/>
                    </a:lnTo>
                    <a:lnTo>
                      <a:pt x="337" y="27"/>
                    </a:lnTo>
                    <a:lnTo>
                      <a:pt x="331" y="28"/>
                    </a:lnTo>
                    <a:lnTo>
                      <a:pt x="330" y="28"/>
                    </a:lnTo>
                    <a:lnTo>
                      <a:pt x="323" y="24"/>
                    </a:lnTo>
                    <a:lnTo>
                      <a:pt x="321" y="24"/>
                    </a:lnTo>
                    <a:lnTo>
                      <a:pt x="320" y="23"/>
                    </a:lnTo>
                    <a:lnTo>
                      <a:pt x="320" y="21"/>
                    </a:lnTo>
                    <a:lnTo>
                      <a:pt x="319" y="21"/>
                    </a:lnTo>
                    <a:lnTo>
                      <a:pt x="316" y="24"/>
                    </a:lnTo>
                    <a:lnTo>
                      <a:pt x="316" y="25"/>
                    </a:lnTo>
                    <a:lnTo>
                      <a:pt x="315" y="28"/>
                    </a:lnTo>
                    <a:lnTo>
                      <a:pt x="315" y="34"/>
                    </a:lnTo>
                    <a:lnTo>
                      <a:pt x="311" y="38"/>
                    </a:lnTo>
                    <a:lnTo>
                      <a:pt x="309" y="38"/>
                    </a:lnTo>
                    <a:lnTo>
                      <a:pt x="306" y="39"/>
                    </a:lnTo>
                    <a:lnTo>
                      <a:pt x="305" y="39"/>
                    </a:lnTo>
                    <a:lnTo>
                      <a:pt x="305" y="38"/>
                    </a:lnTo>
                    <a:lnTo>
                      <a:pt x="297" y="35"/>
                    </a:lnTo>
                    <a:lnTo>
                      <a:pt x="291" y="41"/>
                    </a:lnTo>
                    <a:lnTo>
                      <a:pt x="291" y="52"/>
                    </a:lnTo>
                    <a:lnTo>
                      <a:pt x="288" y="58"/>
                    </a:lnTo>
                    <a:lnTo>
                      <a:pt x="288" y="65"/>
                    </a:lnTo>
                    <a:lnTo>
                      <a:pt x="291" y="67"/>
                    </a:lnTo>
                    <a:lnTo>
                      <a:pt x="292" y="67"/>
                    </a:lnTo>
                    <a:lnTo>
                      <a:pt x="301" y="65"/>
                    </a:lnTo>
                    <a:lnTo>
                      <a:pt x="306" y="65"/>
                    </a:lnTo>
                    <a:lnTo>
                      <a:pt x="313" y="67"/>
                    </a:lnTo>
                    <a:lnTo>
                      <a:pt x="311" y="69"/>
                    </a:lnTo>
                    <a:lnTo>
                      <a:pt x="309" y="69"/>
                    </a:lnTo>
                    <a:lnTo>
                      <a:pt x="309" y="67"/>
                    </a:lnTo>
                    <a:lnTo>
                      <a:pt x="308" y="67"/>
                    </a:lnTo>
                    <a:lnTo>
                      <a:pt x="308" y="66"/>
                    </a:lnTo>
                    <a:lnTo>
                      <a:pt x="302" y="66"/>
                    </a:lnTo>
                    <a:lnTo>
                      <a:pt x="297" y="67"/>
                    </a:lnTo>
                    <a:lnTo>
                      <a:pt x="294" y="69"/>
                    </a:lnTo>
                    <a:lnTo>
                      <a:pt x="281" y="66"/>
                    </a:lnTo>
                    <a:lnTo>
                      <a:pt x="278" y="67"/>
                    </a:lnTo>
                    <a:lnTo>
                      <a:pt x="277" y="70"/>
                    </a:lnTo>
                    <a:lnTo>
                      <a:pt x="285" y="85"/>
                    </a:lnTo>
                    <a:lnTo>
                      <a:pt x="287" y="88"/>
                    </a:lnTo>
                    <a:lnTo>
                      <a:pt x="287" y="95"/>
                    </a:lnTo>
                    <a:lnTo>
                      <a:pt x="285" y="98"/>
                    </a:lnTo>
                    <a:lnTo>
                      <a:pt x="285" y="88"/>
                    </a:lnTo>
                    <a:lnTo>
                      <a:pt x="283" y="85"/>
                    </a:lnTo>
                    <a:lnTo>
                      <a:pt x="277" y="83"/>
                    </a:lnTo>
                    <a:lnTo>
                      <a:pt x="273" y="78"/>
                    </a:lnTo>
                    <a:lnTo>
                      <a:pt x="273" y="73"/>
                    </a:lnTo>
                    <a:lnTo>
                      <a:pt x="271" y="69"/>
                    </a:lnTo>
                    <a:lnTo>
                      <a:pt x="268" y="66"/>
                    </a:lnTo>
                    <a:lnTo>
                      <a:pt x="261" y="55"/>
                    </a:lnTo>
                    <a:lnTo>
                      <a:pt x="257" y="53"/>
                    </a:lnTo>
                    <a:lnTo>
                      <a:pt x="248" y="53"/>
                    </a:lnTo>
                    <a:lnTo>
                      <a:pt x="246" y="55"/>
                    </a:lnTo>
                    <a:lnTo>
                      <a:pt x="246" y="56"/>
                    </a:lnTo>
                    <a:lnTo>
                      <a:pt x="244" y="60"/>
                    </a:lnTo>
                    <a:lnTo>
                      <a:pt x="244" y="51"/>
                    </a:lnTo>
                    <a:lnTo>
                      <a:pt x="242" y="51"/>
                    </a:lnTo>
                    <a:lnTo>
                      <a:pt x="239" y="49"/>
                    </a:lnTo>
                    <a:lnTo>
                      <a:pt x="228" y="48"/>
                    </a:lnTo>
                    <a:lnTo>
                      <a:pt x="218" y="48"/>
                    </a:lnTo>
                    <a:lnTo>
                      <a:pt x="207" y="45"/>
                    </a:lnTo>
                    <a:lnTo>
                      <a:pt x="164" y="48"/>
                    </a:lnTo>
                    <a:lnTo>
                      <a:pt x="164" y="51"/>
                    </a:lnTo>
                    <a:lnTo>
                      <a:pt x="163" y="51"/>
                    </a:lnTo>
                    <a:lnTo>
                      <a:pt x="157" y="52"/>
                    </a:lnTo>
                    <a:lnTo>
                      <a:pt x="155" y="52"/>
                    </a:lnTo>
                    <a:lnTo>
                      <a:pt x="150" y="55"/>
                    </a:lnTo>
                    <a:lnTo>
                      <a:pt x="144" y="56"/>
                    </a:lnTo>
                    <a:lnTo>
                      <a:pt x="141" y="56"/>
                    </a:lnTo>
                    <a:lnTo>
                      <a:pt x="139" y="53"/>
                    </a:lnTo>
                    <a:lnTo>
                      <a:pt x="139" y="52"/>
                    </a:lnTo>
                    <a:lnTo>
                      <a:pt x="137" y="52"/>
                    </a:lnTo>
                    <a:lnTo>
                      <a:pt x="134" y="53"/>
                    </a:lnTo>
                    <a:lnTo>
                      <a:pt x="133" y="55"/>
                    </a:lnTo>
                    <a:lnTo>
                      <a:pt x="122" y="67"/>
                    </a:lnTo>
                    <a:lnTo>
                      <a:pt x="119" y="69"/>
                    </a:lnTo>
                    <a:lnTo>
                      <a:pt x="105" y="80"/>
                    </a:lnTo>
                    <a:lnTo>
                      <a:pt x="98" y="88"/>
                    </a:lnTo>
                    <a:lnTo>
                      <a:pt x="98" y="91"/>
                    </a:lnTo>
                    <a:lnTo>
                      <a:pt x="94" y="97"/>
                    </a:lnTo>
                    <a:lnTo>
                      <a:pt x="88" y="99"/>
                    </a:lnTo>
                    <a:lnTo>
                      <a:pt x="88" y="104"/>
                    </a:lnTo>
                    <a:lnTo>
                      <a:pt x="103" y="104"/>
                    </a:lnTo>
                    <a:lnTo>
                      <a:pt x="111" y="105"/>
                    </a:lnTo>
                    <a:lnTo>
                      <a:pt x="112" y="106"/>
                    </a:lnTo>
                    <a:lnTo>
                      <a:pt x="114" y="106"/>
                    </a:lnTo>
                    <a:lnTo>
                      <a:pt x="119" y="111"/>
                    </a:lnTo>
                    <a:lnTo>
                      <a:pt x="120" y="113"/>
                    </a:lnTo>
                    <a:lnTo>
                      <a:pt x="120" y="115"/>
                    </a:lnTo>
                    <a:lnTo>
                      <a:pt x="119" y="113"/>
                    </a:lnTo>
                    <a:lnTo>
                      <a:pt x="110" y="113"/>
                    </a:lnTo>
                    <a:lnTo>
                      <a:pt x="107" y="115"/>
                    </a:lnTo>
                    <a:lnTo>
                      <a:pt x="105" y="115"/>
                    </a:lnTo>
                    <a:lnTo>
                      <a:pt x="101" y="116"/>
                    </a:lnTo>
                    <a:lnTo>
                      <a:pt x="91" y="118"/>
                    </a:lnTo>
                    <a:lnTo>
                      <a:pt x="84" y="118"/>
                    </a:lnTo>
                    <a:lnTo>
                      <a:pt x="76" y="115"/>
                    </a:lnTo>
                    <a:lnTo>
                      <a:pt x="74" y="111"/>
                    </a:lnTo>
                    <a:lnTo>
                      <a:pt x="79" y="108"/>
                    </a:lnTo>
                    <a:lnTo>
                      <a:pt x="86" y="108"/>
                    </a:lnTo>
                    <a:lnTo>
                      <a:pt x="86" y="106"/>
                    </a:lnTo>
                    <a:lnTo>
                      <a:pt x="87" y="105"/>
                    </a:lnTo>
                    <a:lnTo>
                      <a:pt x="87" y="104"/>
                    </a:lnTo>
                    <a:lnTo>
                      <a:pt x="86" y="104"/>
                    </a:lnTo>
                    <a:lnTo>
                      <a:pt x="80" y="106"/>
                    </a:lnTo>
                    <a:lnTo>
                      <a:pt x="76" y="109"/>
                    </a:lnTo>
                    <a:lnTo>
                      <a:pt x="74" y="109"/>
                    </a:lnTo>
                    <a:lnTo>
                      <a:pt x="67" y="112"/>
                    </a:lnTo>
                    <a:lnTo>
                      <a:pt x="53" y="112"/>
                    </a:lnTo>
                    <a:lnTo>
                      <a:pt x="47" y="111"/>
                    </a:lnTo>
                    <a:lnTo>
                      <a:pt x="27" y="111"/>
                    </a:lnTo>
                    <a:lnTo>
                      <a:pt x="10" y="122"/>
                    </a:lnTo>
                    <a:lnTo>
                      <a:pt x="0" y="130"/>
                    </a:lnTo>
                    <a:lnTo>
                      <a:pt x="0" y="13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04" name="Freeform 3649">
                <a:extLst>
                  <a:ext uri="{FF2B5EF4-FFF2-40B4-BE49-F238E27FC236}">
                    <a16:creationId xmlns:a16="http://schemas.microsoft.com/office/drawing/2014/main" id="{470F3EAE-2086-9D7E-9B50-983B56B096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7" y="980"/>
                <a:ext cx="14" cy="8"/>
              </a:xfrm>
              <a:custGeom>
                <a:avLst/>
                <a:gdLst>
                  <a:gd name="T0" fmla="*/ 39 w 57"/>
                  <a:gd name="T1" fmla="*/ 2 h 31"/>
                  <a:gd name="T2" fmla="*/ 36 w 57"/>
                  <a:gd name="T3" fmla="*/ 0 h 31"/>
                  <a:gd name="T4" fmla="*/ 21 w 57"/>
                  <a:gd name="T5" fmla="*/ 0 h 31"/>
                  <a:gd name="T6" fmla="*/ 12 w 57"/>
                  <a:gd name="T7" fmla="*/ 6 h 31"/>
                  <a:gd name="T8" fmla="*/ 5 w 57"/>
                  <a:gd name="T9" fmla="*/ 7 h 31"/>
                  <a:gd name="T10" fmla="*/ 5 w 57"/>
                  <a:gd name="T11" fmla="*/ 6 h 31"/>
                  <a:gd name="T12" fmla="*/ 4 w 57"/>
                  <a:gd name="T13" fmla="*/ 6 h 31"/>
                  <a:gd name="T14" fmla="*/ 0 w 57"/>
                  <a:gd name="T15" fmla="*/ 9 h 31"/>
                  <a:gd name="T16" fmla="*/ 0 w 57"/>
                  <a:gd name="T17" fmla="*/ 11 h 31"/>
                  <a:gd name="T18" fmla="*/ 4 w 57"/>
                  <a:gd name="T19" fmla="*/ 16 h 31"/>
                  <a:gd name="T20" fmla="*/ 9 w 57"/>
                  <a:gd name="T21" fmla="*/ 17 h 31"/>
                  <a:gd name="T22" fmla="*/ 14 w 57"/>
                  <a:gd name="T23" fmla="*/ 21 h 31"/>
                  <a:gd name="T24" fmla="*/ 15 w 57"/>
                  <a:gd name="T25" fmla="*/ 21 h 31"/>
                  <a:gd name="T26" fmla="*/ 15 w 57"/>
                  <a:gd name="T27" fmla="*/ 23 h 31"/>
                  <a:gd name="T28" fmla="*/ 18 w 57"/>
                  <a:gd name="T29" fmla="*/ 24 h 31"/>
                  <a:gd name="T30" fmla="*/ 19 w 57"/>
                  <a:gd name="T31" fmla="*/ 24 h 31"/>
                  <a:gd name="T32" fmla="*/ 24 w 57"/>
                  <a:gd name="T33" fmla="*/ 23 h 31"/>
                  <a:gd name="T34" fmla="*/ 26 w 57"/>
                  <a:gd name="T35" fmla="*/ 20 h 31"/>
                  <a:gd name="T36" fmla="*/ 31 w 57"/>
                  <a:gd name="T37" fmla="*/ 18 h 31"/>
                  <a:gd name="T38" fmla="*/ 35 w 57"/>
                  <a:gd name="T39" fmla="*/ 18 h 31"/>
                  <a:gd name="T40" fmla="*/ 47 w 57"/>
                  <a:gd name="T41" fmla="*/ 25 h 31"/>
                  <a:gd name="T42" fmla="*/ 53 w 57"/>
                  <a:gd name="T43" fmla="*/ 31 h 31"/>
                  <a:gd name="T44" fmla="*/ 54 w 57"/>
                  <a:gd name="T45" fmla="*/ 31 h 31"/>
                  <a:gd name="T46" fmla="*/ 56 w 57"/>
                  <a:gd name="T47" fmla="*/ 30 h 31"/>
                  <a:gd name="T48" fmla="*/ 57 w 57"/>
                  <a:gd name="T49" fmla="*/ 20 h 31"/>
                  <a:gd name="T50" fmla="*/ 53 w 57"/>
                  <a:gd name="T51" fmla="*/ 16 h 31"/>
                  <a:gd name="T52" fmla="*/ 50 w 57"/>
                  <a:gd name="T53" fmla="*/ 14 h 31"/>
                  <a:gd name="T54" fmla="*/ 47 w 57"/>
                  <a:gd name="T55" fmla="*/ 14 h 31"/>
                  <a:gd name="T56" fmla="*/ 42 w 57"/>
                  <a:gd name="T57" fmla="*/ 9 h 31"/>
                  <a:gd name="T58" fmla="*/ 39 w 57"/>
                  <a:gd name="T59" fmla="*/ 2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57" h="31">
                    <a:moveTo>
                      <a:pt x="39" y="2"/>
                    </a:moveTo>
                    <a:lnTo>
                      <a:pt x="36" y="0"/>
                    </a:lnTo>
                    <a:lnTo>
                      <a:pt x="21" y="0"/>
                    </a:lnTo>
                    <a:lnTo>
                      <a:pt x="12" y="6"/>
                    </a:lnTo>
                    <a:lnTo>
                      <a:pt x="5" y="7"/>
                    </a:lnTo>
                    <a:lnTo>
                      <a:pt x="5" y="6"/>
                    </a:lnTo>
                    <a:lnTo>
                      <a:pt x="4" y="6"/>
                    </a:lnTo>
                    <a:lnTo>
                      <a:pt x="0" y="9"/>
                    </a:lnTo>
                    <a:lnTo>
                      <a:pt x="0" y="11"/>
                    </a:lnTo>
                    <a:lnTo>
                      <a:pt x="4" y="16"/>
                    </a:lnTo>
                    <a:lnTo>
                      <a:pt x="9" y="17"/>
                    </a:lnTo>
                    <a:lnTo>
                      <a:pt x="14" y="21"/>
                    </a:lnTo>
                    <a:lnTo>
                      <a:pt x="15" y="21"/>
                    </a:lnTo>
                    <a:lnTo>
                      <a:pt x="15" y="23"/>
                    </a:lnTo>
                    <a:lnTo>
                      <a:pt x="18" y="24"/>
                    </a:lnTo>
                    <a:lnTo>
                      <a:pt x="19" y="24"/>
                    </a:lnTo>
                    <a:lnTo>
                      <a:pt x="24" y="23"/>
                    </a:lnTo>
                    <a:lnTo>
                      <a:pt x="26" y="20"/>
                    </a:lnTo>
                    <a:lnTo>
                      <a:pt x="31" y="18"/>
                    </a:lnTo>
                    <a:lnTo>
                      <a:pt x="35" y="18"/>
                    </a:lnTo>
                    <a:lnTo>
                      <a:pt x="47" y="25"/>
                    </a:lnTo>
                    <a:lnTo>
                      <a:pt x="53" y="31"/>
                    </a:lnTo>
                    <a:lnTo>
                      <a:pt x="54" y="31"/>
                    </a:lnTo>
                    <a:lnTo>
                      <a:pt x="56" y="30"/>
                    </a:lnTo>
                    <a:lnTo>
                      <a:pt x="57" y="20"/>
                    </a:lnTo>
                    <a:lnTo>
                      <a:pt x="53" y="16"/>
                    </a:lnTo>
                    <a:lnTo>
                      <a:pt x="50" y="14"/>
                    </a:lnTo>
                    <a:lnTo>
                      <a:pt x="47" y="14"/>
                    </a:lnTo>
                    <a:lnTo>
                      <a:pt x="42" y="9"/>
                    </a:lnTo>
                    <a:lnTo>
                      <a:pt x="39" y="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05" name="Freeform 3650">
                <a:extLst>
                  <a:ext uri="{FF2B5EF4-FFF2-40B4-BE49-F238E27FC236}">
                    <a16:creationId xmlns:a16="http://schemas.microsoft.com/office/drawing/2014/main" id="{476C0338-97E6-4CD8-FE1B-C2BD3B8F8B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8" y="1000"/>
                <a:ext cx="94" cy="51"/>
              </a:xfrm>
              <a:custGeom>
                <a:avLst/>
                <a:gdLst>
                  <a:gd name="T0" fmla="*/ 355 w 374"/>
                  <a:gd name="T1" fmla="*/ 116 h 203"/>
                  <a:gd name="T2" fmla="*/ 372 w 374"/>
                  <a:gd name="T3" fmla="*/ 101 h 203"/>
                  <a:gd name="T4" fmla="*/ 359 w 374"/>
                  <a:gd name="T5" fmla="*/ 83 h 203"/>
                  <a:gd name="T6" fmla="*/ 372 w 374"/>
                  <a:gd name="T7" fmla="*/ 67 h 203"/>
                  <a:gd name="T8" fmla="*/ 373 w 374"/>
                  <a:gd name="T9" fmla="*/ 57 h 203"/>
                  <a:gd name="T10" fmla="*/ 362 w 374"/>
                  <a:gd name="T11" fmla="*/ 60 h 203"/>
                  <a:gd name="T12" fmla="*/ 335 w 374"/>
                  <a:gd name="T13" fmla="*/ 69 h 203"/>
                  <a:gd name="T14" fmla="*/ 329 w 374"/>
                  <a:gd name="T15" fmla="*/ 70 h 203"/>
                  <a:gd name="T16" fmla="*/ 325 w 374"/>
                  <a:gd name="T17" fmla="*/ 64 h 203"/>
                  <a:gd name="T18" fmla="*/ 305 w 374"/>
                  <a:gd name="T19" fmla="*/ 63 h 203"/>
                  <a:gd name="T20" fmla="*/ 279 w 374"/>
                  <a:gd name="T21" fmla="*/ 31 h 203"/>
                  <a:gd name="T22" fmla="*/ 254 w 374"/>
                  <a:gd name="T23" fmla="*/ 25 h 203"/>
                  <a:gd name="T24" fmla="*/ 226 w 374"/>
                  <a:gd name="T25" fmla="*/ 24 h 203"/>
                  <a:gd name="T26" fmla="*/ 219 w 374"/>
                  <a:gd name="T27" fmla="*/ 32 h 203"/>
                  <a:gd name="T28" fmla="*/ 205 w 374"/>
                  <a:gd name="T29" fmla="*/ 32 h 203"/>
                  <a:gd name="T30" fmla="*/ 194 w 374"/>
                  <a:gd name="T31" fmla="*/ 18 h 203"/>
                  <a:gd name="T32" fmla="*/ 176 w 374"/>
                  <a:gd name="T33" fmla="*/ 10 h 203"/>
                  <a:gd name="T34" fmla="*/ 168 w 374"/>
                  <a:gd name="T35" fmla="*/ 0 h 203"/>
                  <a:gd name="T36" fmla="*/ 166 w 374"/>
                  <a:gd name="T37" fmla="*/ 20 h 203"/>
                  <a:gd name="T38" fmla="*/ 158 w 374"/>
                  <a:gd name="T39" fmla="*/ 25 h 203"/>
                  <a:gd name="T40" fmla="*/ 148 w 374"/>
                  <a:gd name="T41" fmla="*/ 17 h 203"/>
                  <a:gd name="T42" fmla="*/ 142 w 374"/>
                  <a:gd name="T43" fmla="*/ 31 h 203"/>
                  <a:gd name="T44" fmla="*/ 137 w 374"/>
                  <a:gd name="T45" fmla="*/ 39 h 203"/>
                  <a:gd name="T46" fmla="*/ 124 w 374"/>
                  <a:gd name="T47" fmla="*/ 55 h 203"/>
                  <a:gd name="T48" fmla="*/ 130 w 374"/>
                  <a:gd name="T49" fmla="*/ 60 h 203"/>
                  <a:gd name="T50" fmla="*/ 130 w 374"/>
                  <a:gd name="T51" fmla="*/ 83 h 203"/>
                  <a:gd name="T52" fmla="*/ 127 w 374"/>
                  <a:gd name="T53" fmla="*/ 101 h 203"/>
                  <a:gd name="T54" fmla="*/ 123 w 374"/>
                  <a:gd name="T55" fmla="*/ 85 h 203"/>
                  <a:gd name="T56" fmla="*/ 112 w 374"/>
                  <a:gd name="T57" fmla="*/ 77 h 203"/>
                  <a:gd name="T58" fmla="*/ 117 w 374"/>
                  <a:gd name="T59" fmla="*/ 98 h 203"/>
                  <a:gd name="T60" fmla="*/ 119 w 374"/>
                  <a:gd name="T61" fmla="*/ 124 h 203"/>
                  <a:gd name="T62" fmla="*/ 121 w 374"/>
                  <a:gd name="T63" fmla="*/ 136 h 203"/>
                  <a:gd name="T64" fmla="*/ 124 w 374"/>
                  <a:gd name="T65" fmla="*/ 157 h 203"/>
                  <a:gd name="T66" fmla="*/ 149 w 374"/>
                  <a:gd name="T67" fmla="*/ 157 h 203"/>
                  <a:gd name="T68" fmla="*/ 148 w 374"/>
                  <a:gd name="T69" fmla="*/ 161 h 203"/>
                  <a:gd name="T70" fmla="*/ 124 w 374"/>
                  <a:gd name="T71" fmla="*/ 161 h 203"/>
                  <a:gd name="T72" fmla="*/ 108 w 374"/>
                  <a:gd name="T73" fmla="*/ 180 h 203"/>
                  <a:gd name="T74" fmla="*/ 108 w 374"/>
                  <a:gd name="T75" fmla="*/ 190 h 203"/>
                  <a:gd name="T76" fmla="*/ 117 w 374"/>
                  <a:gd name="T77" fmla="*/ 203 h 203"/>
                  <a:gd name="T78" fmla="*/ 96 w 374"/>
                  <a:gd name="T79" fmla="*/ 200 h 203"/>
                  <a:gd name="T80" fmla="*/ 102 w 374"/>
                  <a:gd name="T81" fmla="*/ 193 h 203"/>
                  <a:gd name="T82" fmla="*/ 104 w 374"/>
                  <a:gd name="T83" fmla="*/ 180 h 203"/>
                  <a:gd name="T84" fmla="*/ 109 w 374"/>
                  <a:gd name="T85" fmla="*/ 155 h 203"/>
                  <a:gd name="T86" fmla="*/ 85 w 374"/>
                  <a:gd name="T87" fmla="*/ 136 h 203"/>
                  <a:gd name="T88" fmla="*/ 67 w 374"/>
                  <a:gd name="T89" fmla="*/ 122 h 203"/>
                  <a:gd name="T90" fmla="*/ 60 w 374"/>
                  <a:gd name="T91" fmla="*/ 100 h 203"/>
                  <a:gd name="T92" fmla="*/ 60 w 374"/>
                  <a:gd name="T93" fmla="*/ 90 h 203"/>
                  <a:gd name="T94" fmla="*/ 77 w 374"/>
                  <a:gd name="T95" fmla="*/ 85 h 203"/>
                  <a:gd name="T96" fmla="*/ 68 w 374"/>
                  <a:gd name="T97" fmla="*/ 76 h 203"/>
                  <a:gd name="T98" fmla="*/ 54 w 374"/>
                  <a:gd name="T99" fmla="*/ 77 h 203"/>
                  <a:gd name="T100" fmla="*/ 36 w 374"/>
                  <a:gd name="T101" fmla="*/ 80 h 203"/>
                  <a:gd name="T102" fmla="*/ 32 w 374"/>
                  <a:gd name="T103" fmla="*/ 93 h 203"/>
                  <a:gd name="T104" fmla="*/ 22 w 374"/>
                  <a:gd name="T105" fmla="*/ 97 h 203"/>
                  <a:gd name="T106" fmla="*/ 6 w 374"/>
                  <a:gd name="T107" fmla="*/ 105 h 203"/>
                  <a:gd name="T108" fmla="*/ 3 w 374"/>
                  <a:gd name="T109" fmla="*/ 117 h 203"/>
                  <a:gd name="T110" fmla="*/ 6 w 374"/>
                  <a:gd name="T111" fmla="*/ 131 h 203"/>
                  <a:gd name="T112" fmla="*/ 0 w 374"/>
                  <a:gd name="T113" fmla="*/ 148 h 203"/>
                  <a:gd name="T114" fmla="*/ 7 w 374"/>
                  <a:gd name="T115" fmla="*/ 169 h 203"/>
                  <a:gd name="T116" fmla="*/ 10 w 374"/>
                  <a:gd name="T117" fmla="*/ 175 h 203"/>
                  <a:gd name="T118" fmla="*/ 15 w 374"/>
                  <a:gd name="T119" fmla="*/ 200 h 2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74" h="203">
                    <a:moveTo>
                      <a:pt x="351" y="123"/>
                    </a:moveTo>
                    <a:lnTo>
                      <a:pt x="351" y="122"/>
                    </a:lnTo>
                    <a:lnTo>
                      <a:pt x="353" y="117"/>
                    </a:lnTo>
                    <a:lnTo>
                      <a:pt x="355" y="116"/>
                    </a:lnTo>
                    <a:lnTo>
                      <a:pt x="358" y="110"/>
                    </a:lnTo>
                    <a:lnTo>
                      <a:pt x="359" y="109"/>
                    </a:lnTo>
                    <a:lnTo>
                      <a:pt x="366" y="102"/>
                    </a:lnTo>
                    <a:lnTo>
                      <a:pt x="372" y="101"/>
                    </a:lnTo>
                    <a:lnTo>
                      <a:pt x="373" y="98"/>
                    </a:lnTo>
                    <a:lnTo>
                      <a:pt x="374" y="94"/>
                    </a:lnTo>
                    <a:lnTo>
                      <a:pt x="370" y="93"/>
                    </a:lnTo>
                    <a:lnTo>
                      <a:pt x="359" y="83"/>
                    </a:lnTo>
                    <a:lnTo>
                      <a:pt x="359" y="81"/>
                    </a:lnTo>
                    <a:lnTo>
                      <a:pt x="362" y="74"/>
                    </a:lnTo>
                    <a:lnTo>
                      <a:pt x="367" y="69"/>
                    </a:lnTo>
                    <a:lnTo>
                      <a:pt x="372" y="67"/>
                    </a:lnTo>
                    <a:lnTo>
                      <a:pt x="373" y="64"/>
                    </a:lnTo>
                    <a:lnTo>
                      <a:pt x="374" y="60"/>
                    </a:lnTo>
                    <a:lnTo>
                      <a:pt x="374" y="57"/>
                    </a:lnTo>
                    <a:lnTo>
                      <a:pt x="373" y="57"/>
                    </a:lnTo>
                    <a:lnTo>
                      <a:pt x="373" y="59"/>
                    </a:lnTo>
                    <a:lnTo>
                      <a:pt x="370" y="62"/>
                    </a:lnTo>
                    <a:lnTo>
                      <a:pt x="363" y="62"/>
                    </a:lnTo>
                    <a:lnTo>
                      <a:pt x="362" y="60"/>
                    </a:lnTo>
                    <a:lnTo>
                      <a:pt x="358" y="59"/>
                    </a:lnTo>
                    <a:lnTo>
                      <a:pt x="349" y="62"/>
                    </a:lnTo>
                    <a:lnTo>
                      <a:pt x="348" y="63"/>
                    </a:lnTo>
                    <a:lnTo>
                      <a:pt x="335" y="69"/>
                    </a:lnTo>
                    <a:lnTo>
                      <a:pt x="335" y="70"/>
                    </a:lnTo>
                    <a:lnTo>
                      <a:pt x="334" y="71"/>
                    </a:lnTo>
                    <a:lnTo>
                      <a:pt x="332" y="71"/>
                    </a:lnTo>
                    <a:lnTo>
                      <a:pt x="329" y="70"/>
                    </a:lnTo>
                    <a:lnTo>
                      <a:pt x="328" y="70"/>
                    </a:lnTo>
                    <a:lnTo>
                      <a:pt x="327" y="69"/>
                    </a:lnTo>
                    <a:lnTo>
                      <a:pt x="325" y="69"/>
                    </a:lnTo>
                    <a:lnTo>
                      <a:pt x="325" y="64"/>
                    </a:lnTo>
                    <a:lnTo>
                      <a:pt x="322" y="62"/>
                    </a:lnTo>
                    <a:lnTo>
                      <a:pt x="314" y="62"/>
                    </a:lnTo>
                    <a:lnTo>
                      <a:pt x="309" y="63"/>
                    </a:lnTo>
                    <a:lnTo>
                      <a:pt x="305" y="63"/>
                    </a:lnTo>
                    <a:lnTo>
                      <a:pt x="303" y="62"/>
                    </a:lnTo>
                    <a:lnTo>
                      <a:pt x="295" y="50"/>
                    </a:lnTo>
                    <a:lnTo>
                      <a:pt x="289" y="39"/>
                    </a:lnTo>
                    <a:lnTo>
                      <a:pt x="279" y="31"/>
                    </a:lnTo>
                    <a:lnTo>
                      <a:pt x="271" y="28"/>
                    </a:lnTo>
                    <a:lnTo>
                      <a:pt x="264" y="27"/>
                    </a:lnTo>
                    <a:lnTo>
                      <a:pt x="257" y="27"/>
                    </a:lnTo>
                    <a:lnTo>
                      <a:pt x="254" y="25"/>
                    </a:lnTo>
                    <a:lnTo>
                      <a:pt x="250" y="25"/>
                    </a:lnTo>
                    <a:lnTo>
                      <a:pt x="239" y="23"/>
                    </a:lnTo>
                    <a:lnTo>
                      <a:pt x="232" y="23"/>
                    </a:lnTo>
                    <a:lnTo>
                      <a:pt x="226" y="24"/>
                    </a:lnTo>
                    <a:lnTo>
                      <a:pt x="222" y="27"/>
                    </a:lnTo>
                    <a:lnTo>
                      <a:pt x="221" y="28"/>
                    </a:lnTo>
                    <a:lnTo>
                      <a:pt x="221" y="30"/>
                    </a:lnTo>
                    <a:lnTo>
                      <a:pt x="219" y="32"/>
                    </a:lnTo>
                    <a:lnTo>
                      <a:pt x="218" y="32"/>
                    </a:lnTo>
                    <a:lnTo>
                      <a:pt x="215" y="34"/>
                    </a:lnTo>
                    <a:lnTo>
                      <a:pt x="207" y="34"/>
                    </a:lnTo>
                    <a:lnTo>
                      <a:pt x="205" y="32"/>
                    </a:lnTo>
                    <a:lnTo>
                      <a:pt x="200" y="28"/>
                    </a:lnTo>
                    <a:lnTo>
                      <a:pt x="197" y="25"/>
                    </a:lnTo>
                    <a:lnTo>
                      <a:pt x="197" y="24"/>
                    </a:lnTo>
                    <a:lnTo>
                      <a:pt x="194" y="18"/>
                    </a:lnTo>
                    <a:lnTo>
                      <a:pt x="194" y="16"/>
                    </a:lnTo>
                    <a:lnTo>
                      <a:pt x="191" y="14"/>
                    </a:lnTo>
                    <a:lnTo>
                      <a:pt x="184" y="14"/>
                    </a:lnTo>
                    <a:lnTo>
                      <a:pt x="176" y="10"/>
                    </a:lnTo>
                    <a:lnTo>
                      <a:pt x="173" y="6"/>
                    </a:lnTo>
                    <a:lnTo>
                      <a:pt x="172" y="2"/>
                    </a:lnTo>
                    <a:lnTo>
                      <a:pt x="172" y="0"/>
                    </a:lnTo>
                    <a:lnTo>
                      <a:pt x="168" y="0"/>
                    </a:lnTo>
                    <a:lnTo>
                      <a:pt x="171" y="11"/>
                    </a:lnTo>
                    <a:lnTo>
                      <a:pt x="169" y="16"/>
                    </a:lnTo>
                    <a:lnTo>
                      <a:pt x="168" y="17"/>
                    </a:lnTo>
                    <a:lnTo>
                      <a:pt x="166" y="20"/>
                    </a:lnTo>
                    <a:lnTo>
                      <a:pt x="166" y="28"/>
                    </a:lnTo>
                    <a:lnTo>
                      <a:pt x="165" y="30"/>
                    </a:lnTo>
                    <a:lnTo>
                      <a:pt x="164" y="30"/>
                    </a:lnTo>
                    <a:lnTo>
                      <a:pt x="158" y="25"/>
                    </a:lnTo>
                    <a:lnTo>
                      <a:pt x="158" y="18"/>
                    </a:lnTo>
                    <a:lnTo>
                      <a:pt x="156" y="11"/>
                    </a:lnTo>
                    <a:lnTo>
                      <a:pt x="154" y="10"/>
                    </a:lnTo>
                    <a:lnTo>
                      <a:pt x="148" y="17"/>
                    </a:lnTo>
                    <a:lnTo>
                      <a:pt x="145" y="23"/>
                    </a:lnTo>
                    <a:lnTo>
                      <a:pt x="142" y="27"/>
                    </a:lnTo>
                    <a:lnTo>
                      <a:pt x="144" y="28"/>
                    </a:lnTo>
                    <a:lnTo>
                      <a:pt x="142" y="31"/>
                    </a:lnTo>
                    <a:lnTo>
                      <a:pt x="142" y="38"/>
                    </a:lnTo>
                    <a:lnTo>
                      <a:pt x="141" y="38"/>
                    </a:lnTo>
                    <a:lnTo>
                      <a:pt x="140" y="39"/>
                    </a:lnTo>
                    <a:lnTo>
                      <a:pt x="137" y="39"/>
                    </a:lnTo>
                    <a:lnTo>
                      <a:pt x="133" y="38"/>
                    </a:lnTo>
                    <a:lnTo>
                      <a:pt x="131" y="42"/>
                    </a:lnTo>
                    <a:lnTo>
                      <a:pt x="126" y="49"/>
                    </a:lnTo>
                    <a:lnTo>
                      <a:pt x="124" y="55"/>
                    </a:lnTo>
                    <a:lnTo>
                      <a:pt x="124" y="59"/>
                    </a:lnTo>
                    <a:lnTo>
                      <a:pt x="127" y="59"/>
                    </a:lnTo>
                    <a:lnTo>
                      <a:pt x="128" y="60"/>
                    </a:lnTo>
                    <a:lnTo>
                      <a:pt x="130" y="60"/>
                    </a:lnTo>
                    <a:lnTo>
                      <a:pt x="130" y="66"/>
                    </a:lnTo>
                    <a:lnTo>
                      <a:pt x="131" y="74"/>
                    </a:lnTo>
                    <a:lnTo>
                      <a:pt x="131" y="78"/>
                    </a:lnTo>
                    <a:lnTo>
                      <a:pt x="130" y="83"/>
                    </a:lnTo>
                    <a:lnTo>
                      <a:pt x="128" y="91"/>
                    </a:lnTo>
                    <a:lnTo>
                      <a:pt x="130" y="98"/>
                    </a:lnTo>
                    <a:lnTo>
                      <a:pt x="130" y="101"/>
                    </a:lnTo>
                    <a:lnTo>
                      <a:pt x="127" y="101"/>
                    </a:lnTo>
                    <a:lnTo>
                      <a:pt x="121" y="95"/>
                    </a:lnTo>
                    <a:lnTo>
                      <a:pt x="120" y="90"/>
                    </a:lnTo>
                    <a:lnTo>
                      <a:pt x="120" y="88"/>
                    </a:lnTo>
                    <a:lnTo>
                      <a:pt x="123" y="85"/>
                    </a:lnTo>
                    <a:lnTo>
                      <a:pt x="123" y="84"/>
                    </a:lnTo>
                    <a:lnTo>
                      <a:pt x="121" y="80"/>
                    </a:lnTo>
                    <a:lnTo>
                      <a:pt x="120" y="77"/>
                    </a:lnTo>
                    <a:lnTo>
                      <a:pt x="112" y="77"/>
                    </a:lnTo>
                    <a:lnTo>
                      <a:pt x="109" y="80"/>
                    </a:lnTo>
                    <a:lnTo>
                      <a:pt x="109" y="81"/>
                    </a:lnTo>
                    <a:lnTo>
                      <a:pt x="116" y="93"/>
                    </a:lnTo>
                    <a:lnTo>
                      <a:pt x="117" y="98"/>
                    </a:lnTo>
                    <a:lnTo>
                      <a:pt x="117" y="102"/>
                    </a:lnTo>
                    <a:lnTo>
                      <a:pt x="116" y="106"/>
                    </a:lnTo>
                    <a:lnTo>
                      <a:pt x="116" y="117"/>
                    </a:lnTo>
                    <a:lnTo>
                      <a:pt x="119" y="124"/>
                    </a:lnTo>
                    <a:lnTo>
                      <a:pt x="119" y="127"/>
                    </a:lnTo>
                    <a:lnTo>
                      <a:pt x="120" y="129"/>
                    </a:lnTo>
                    <a:lnTo>
                      <a:pt x="120" y="130"/>
                    </a:lnTo>
                    <a:lnTo>
                      <a:pt x="121" y="136"/>
                    </a:lnTo>
                    <a:lnTo>
                      <a:pt x="121" y="141"/>
                    </a:lnTo>
                    <a:lnTo>
                      <a:pt x="123" y="148"/>
                    </a:lnTo>
                    <a:lnTo>
                      <a:pt x="123" y="155"/>
                    </a:lnTo>
                    <a:lnTo>
                      <a:pt x="124" y="157"/>
                    </a:lnTo>
                    <a:lnTo>
                      <a:pt x="127" y="158"/>
                    </a:lnTo>
                    <a:lnTo>
                      <a:pt x="130" y="158"/>
                    </a:lnTo>
                    <a:lnTo>
                      <a:pt x="131" y="157"/>
                    </a:lnTo>
                    <a:lnTo>
                      <a:pt x="149" y="157"/>
                    </a:lnTo>
                    <a:lnTo>
                      <a:pt x="155" y="160"/>
                    </a:lnTo>
                    <a:lnTo>
                      <a:pt x="166" y="160"/>
                    </a:lnTo>
                    <a:lnTo>
                      <a:pt x="165" y="161"/>
                    </a:lnTo>
                    <a:lnTo>
                      <a:pt x="148" y="161"/>
                    </a:lnTo>
                    <a:lnTo>
                      <a:pt x="142" y="160"/>
                    </a:lnTo>
                    <a:lnTo>
                      <a:pt x="133" y="160"/>
                    </a:lnTo>
                    <a:lnTo>
                      <a:pt x="126" y="161"/>
                    </a:lnTo>
                    <a:lnTo>
                      <a:pt x="124" y="161"/>
                    </a:lnTo>
                    <a:lnTo>
                      <a:pt x="120" y="165"/>
                    </a:lnTo>
                    <a:lnTo>
                      <a:pt x="117" y="167"/>
                    </a:lnTo>
                    <a:lnTo>
                      <a:pt x="114" y="173"/>
                    </a:lnTo>
                    <a:lnTo>
                      <a:pt x="108" y="180"/>
                    </a:lnTo>
                    <a:lnTo>
                      <a:pt x="106" y="182"/>
                    </a:lnTo>
                    <a:lnTo>
                      <a:pt x="106" y="187"/>
                    </a:lnTo>
                    <a:lnTo>
                      <a:pt x="108" y="189"/>
                    </a:lnTo>
                    <a:lnTo>
                      <a:pt x="108" y="190"/>
                    </a:lnTo>
                    <a:lnTo>
                      <a:pt x="116" y="197"/>
                    </a:lnTo>
                    <a:lnTo>
                      <a:pt x="116" y="198"/>
                    </a:lnTo>
                    <a:lnTo>
                      <a:pt x="117" y="200"/>
                    </a:lnTo>
                    <a:lnTo>
                      <a:pt x="117" y="203"/>
                    </a:lnTo>
                    <a:lnTo>
                      <a:pt x="116" y="201"/>
                    </a:lnTo>
                    <a:lnTo>
                      <a:pt x="116" y="200"/>
                    </a:lnTo>
                    <a:lnTo>
                      <a:pt x="99" y="197"/>
                    </a:lnTo>
                    <a:lnTo>
                      <a:pt x="96" y="200"/>
                    </a:lnTo>
                    <a:lnTo>
                      <a:pt x="91" y="200"/>
                    </a:lnTo>
                    <a:lnTo>
                      <a:pt x="92" y="198"/>
                    </a:lnTo>
                    <a:lnTo>
                      <a:pt x="98" y="196"/>
                    </a:lnTo>
                    <a:lnTo>
                      <a:pt x="102" y="193"/>
                    </a:lnTo>
                    <a:lnTo>
                      <a:pt x="104" y="184"/>
                    </a:lnTo>
                    <a:lnTo>
                      <a:pt x="102" y="184"/>
                    </a:lnTo>
                    <a:lnTo>
                      <a:pt x="104" y="183"/>
                    </a:lnTo>
                    <a:lnTo>
                      <a:pt x="104" y="180"/>
                    </a:lnTo>
                    <a:lnTo>
                      <a:pt x="111" y="173"/>
                    </a:lnTo>
                    <a:lnTo>
                      <a:pt x="111" y="158"/>
                    </a:lnTo>
                    <a:lnTo>
                      <a:pt x="109" y="157"/>
                    </a:lnTo>
                    <a:lnTo>
                      <a:pt x="109" y="155"/>
                    </a:lnTo>
                    <a:lnTo>
                      <a:pt x="108" y="150"/>
                    </a:lnTo>
                    <a:lnTo>
                      <a:pt x="105" y="147"/>
                    </a:lnTo>
                    <a:lnTo>
                      <a:pt x="105" y="145"/>
                    </a:lnTo>
                    <a:lnTo>
                      <a:pt x="85" y="136"/>
                    </a:lnTo>
                    <a:lnTo>
                      <a:pt x="84" y="134"/>
                    </a:lnTo>
                    <a:lnTo>
                      <a:pt x="78" y="133"/>
                    </a:lnTo>
                    <a:lnTo>
                      <a:pt x="71" y="127"/>
                    </a:lnTo>
                    <a:lnTo>
                      <a:pt x="67" y="122"/>
                    </a:lnTo>
                    <a:lnTo>
                      <a:pt x="66" y="120"/>
                    </a:lnTo>
                    <a:lnTo>
                      <a:pt x="64" y="113"/>
                    </a:lnTo>
                    <a:lnTo>
                      <a:pt x="60" y="101"/>
                    </a:lnTo>
                    <a:lnTo>
                      <a:pt x="60" y="100"/>
                    </a:lnTo>
                    <a:lnTo>
                      <a:pt x="59" y="95"/>
                    </a:lnTo>
                    <a:lnTo>
                      <a:pt x="59" y="94"/>
                    </a:lnTo>
                    <a:lnTo>
                      <a:pt x="60" y="91"/>
                    </a:lnTo>
                    <a:lnTo>
                      <a:pt x="60" y="90"/>
                    </a:lnTo>
                    <a:lnTo>
                      <a:pt x="61" y="88"/>
                    </a:lnTo>
                    <a:lnTo>
                      <a:pt x="63" y="88"/>
                    </a:lnTo>
                    <a:lnTo>
                      <a:pt x="75" y="85"/>
                    </a:lnTo>
                    <a:lnTo>
                      <a:pt x="77" y="85"/>
                    </a:lnTo>
                    <a:lnTo>
                      <a:pt x="78" y="84"/>
                    </a:lnTo>
                    <a:lnTo>
                      <a:pt x="78" y="77"/>
                    </a:lnTo>
                    <a:lnTo>
                      <a:pt x="73" y="76"/>
                    </a:lnTo>
                    <a:lnTo>
                      <a:pt x="68" y="76"/>
                    </a:lnTo>
                    <a:lnTo>
                      <a:pt x="66" y="77"/>
                    </a:lnTo>
                    <a:lnTo>
                      <a:pt x="59" y="78"/>
                    </a:lnTo>
                    <a:lnTo>
                      <a:pt x="54" y="78"/>
                    </a:lnTo>
                    <a:lnTo>
                      <a:pt x="54" y="77"/>
                    </a:lnTo>
                    <a:lnTo>
                      <a:pt x="49" y="71"/>
                    </a:lnTo>
                    <a:lnTo>
                      <a:pt x="42" y="67"/>
                    </a:lnTo>
                    <a:lnTo>
                      <a:pt x="39" y="70"/>
                    </a:lnTo>
                    <a:lnTo>
                      <a:pt x="36" y="80"/>
                    </a:lnTo>
                    <a:lnTo>
                      <a:pt x="34" y="84"/>
                    </a:lnTo>
                    <a:lnTo>
                      <a:pt x="34" y="85"/>
                    </a:lnTo>
                    <a:lnTo>
                      <a:pt x="32" y="88"/>
                    </a:lnTo>
                    <a:lnTo>
                      <a:pt x="32" y="93"/>
                    </a:lnTo>
                    <a:lnTo>
                      <a:pt x="29" y="97"/>
                    </a:lnTo>
                    <a:lnTo>
                      <a:pt x="27" y="97"/>
                    </a:lnTo>
                    <a:lnTo>
                      <a:pt x="25" y="98"/>
                    </a:lnTo>
                    <a:lnTo>
                      <a:pt x="22" y="97"/>
                    </a:lnTo>
                    <a:lnTo>
                      <a:pt x="18" y="97"/>
                    </a:lnTo>
                    <a:lnTo>
                      <a:pt x="14" y="101"/>
                    </a:lnTo>
                    <a:lnTo>
                      <a:pt x="10" y="105"/>
                    </a:lnTo>
                    <a:lnTo>
                      <a:pt x="6" y="105"/>
                    </a:lnTo>
                    <a:lnTo>
                      <a:pt x="4" y="106"/>
                    </a:lnTo>
                    <a:lnTo>
                      <a:pt x="4" y="109"/>
                    </a:lnTo>
                    <a:lnTo>
                      <a:pt x="3" y="113"/>
                    </a:lnTo>
                    <a:lnTo>
                      <a:pt x="3" y="117"/>
                    </a:lnTo>
                    <a:lnTo>
                      <a:pt x="6" y="123"/>
                    </a:lnTo>
                    <a:lnTo>
                      <a:pt x="7" y="124"/>
                    </a:lnTo>
                    <a:lnTo>
                      <a:pt x="7" y="127"/>
                    </a:lnTo>
                    <a:lnTo>
                      <a:pt x="6" y="131"/>
                    </a:lnTo>
                    <a:lnTo>
                      <a:pt x="4" y="134"/>
                    </a:lnTo>
                    <a:lnTo>
                      <a:pt x="3" y="140"/>
                    </a:lnTo>
                    <a:lnTo>
                      <a:pt x="1" y="143"/>
                    </a:lnTo>
                    <a:lnTo>
                      <a:pt x="0" y="148"/>
                    </a:lnTo>
                    <a:lnTo>
                      <a:pt x="0" y="155"/>
                    </a:lnTo>
                    <a:lnTo>
                      <a:pt x="1" y="158"/>
                    </a:lnTo>
                    <a:lnTo>
                      <a:pt x="3" y="164"/>
                    </a:lnTo>
                    <a:lnTo>
                      <a:pt x="7" y="169"/>
                    </a:lnTo>
                    <a:lnTo>
                      <a:pt x="7" y="172"/>
                    </a:lnTo>
                    <a:lnTo>
                      <a:pt x="13" y="173"/>
                    </a:lnTo>
                    <a:lnTo>
                      <a:pt x="13" y="175"/>
                    </a:lnTo>
                    <a:lnTo>
                      <a:pt x="10" y="175"/>
                    </a:lnTo>
                    <a:lnTo>
                      <a:pt x="8" y="184"/>
                    </a:lnTo>
                    <a:lnTo>
                      <a:pt x="14" y="197"/>
                    </a:lnTo>
                    <a:lnTo>
                      <a:pt x="14" y="198"/>
                    </a:lnTo>
                    <a:lnTo>
                      <a:pt x="15" y="200"/>
                    </a:lnTo>
                    <a:lnTo>
                      <a:pt x="15" y="203"/>
                    </a:lnTo>
                    <a:lnTo>
                      <a:pt x="14" y="20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06" name="Freeform 3651">
                <a:extLst>
                  <a:ext uri="{FF2B5EF4-FFF2-40B4-BE49-F238E27FC236}">
                    <a16:creationId xmlns:a16="http://schemas.microsoft.com/office/drawing/2014/main" id="{0EDC92DF-DD1A-1589-DD60-8C66400C1B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6" y="948"/>
                <a:ext cx="172" cy="83"/>
              </a:xfrm>
              <a:custGeom>
                <a:avLst/>
                <a:gdLst>
                  <a:gd name="T0" fmla="*/ 674 w 688"/>
                  <a:gd name="T1" fmla="*/ 12 h 332"/>
                  <a:gd name="T2" fmla="*/ 657 w 688"/>
                  <a:gd name="T3" fmla="*/ 14 h 332"/>
                  <a:gd name="T4" fmla="*/ 652 w 688"/>
                  <a:gd name="T5" fmla="*/ 21 h 332"/>
                  <a:gd name="T6" fmla="*/ 642 w 688"/>
                  <a:gd name="T7" fmla="*/ 26 h 332"/>
                  <a:gd name="T8" fmla="*/ 616 w 688"/>
                  <a:gd name="T9" fmla="*/ 33 h 332"/>
                  <a:gd name="T10" fmla="*/ 604 w 688"/>
                  <a:gd name="T11" fmla="*/ 38 h 332"/>
                  <a:gd name="T12" fmla="*/ 569 w 688"/>
                  <a:gd name="T13" fmla="*/ 84 h 332"/>
                  <a:gd name="T14" fmla="*/ 536 w 688"/>
                  <a:gd name="T15" fmla="*/ 131 h 332"/>
                  <a:gd name="T16" fmla="*/ 537 w 688"/>
                  <a:gd name="T17" fmla="*/ 149 h 332"/>
                  <a:gd name="T18" fmla="*/ 523 w 688"/>
                  <a:gd name="T19" fmla="*/ 141 h 332"/>
                  <a:gd name="T20" fmla="*/ 530 w 688"/>
                  <a:gd name="T21" fmla="*/ 131 h 332"/>
                  <a:gd name="T22" fmla="*/ 565 w 688"/>
                  <a:gd name="T23" fmla="*/ 62 h 332"/>
                  <a:gd name="T24" fmla="*/ 547 w 688"/>
                  <a:gd name="T25" fmla="*/ 55 h 332"/>
                  <a:gd name="T26" fmla="*/ 554 w 688"/>
                  <a:gd name="T27" fmla="*/ 42 h 332"/>
                  <a:gd name="T28" fmla="*/ 558 w 688"/>
                  <a:gd name="T29" fmla="*/ 25 h 332"/>
                  <a:gd name="T30" fmla="*/ 536 w 688"/>
                  <a:gd name="T31" fmla="*/ 1 h 332"/>
                  <a:gd name="T32" fmla="*/ 532 w 688"/>
                  <a:gd name="T33" fmla="*/ 9 h 332"/>
                  <a:gd name="T34" fmla="*/ 508 w 688"/>
                  <a:gd name="T35" fmla="*/ 31 h 332"/>
                  <a:gd name="T36" fmla="*/ 496 w 688"/>
                  <a:gd name="T37" fmla="*/ 54 h 332"/>
                  <a:gd name="T38" fmla="*/ 480 w 688"/>
                  <a:gd name="T39" fmla="*/ 42 h 332"/>
                  <a:gd name="T40" fmla="*/ 449 w 688"/>
                  <a:gd name="T41" fmla="*/ 51 h 332"/>
                  <a:gd name="T42" fmla="*/ 416 w 688"/>
                  <a:gd name="T43" fmla="*/ 51 h 332"/>
                  <a:gd name="T44" fmla="*/ 371 w 688"/>
                  <a:gd name="T45" fmla="*/ 74 h 332"/>
                  <a:gd name="T46" fmla="*/ 342 w 688"/>
                  <a:gd name="T47" fmla="*/ 82 h 332"/>
                  <a:gd name="T48" fmla="*/ 338 w 688"/>
                  <a:gd name="T49" fmla="*/ 102 h 332"/>
                  <a:gd name="T50" fmla="*/ 292 w 688"/>
                  <a:gd name="T51" fmla="*/ 106 h 332"/>
                  <a:gd name="T52" fmla="*/ 278 w 688"/>
                  <a:gd name="T53" fmla="*/ 92 h 332"/>
                  <a:gd name="T54" fmla="*/ 289 w 688"/>
                  <a:gd name="T55" fmla="*/ 77 h 332"/>
                  <a:gd name="T56" fmla="*/ 285 w 688"/>
                  <a:gd name="T57" fmla="*/ 65 h 332"/>
                  <a:gd name="T58" fmla="*/ 268 w 688"/>
                  <a:gd name="T59" fmla="*/ 72 h 332"/>
                  <a:gd name="T60" fmla="*/ 255 w 688"/>
                  <a:gd name="T61" fmla="*/ 61 h 332"/>
                  <a:gd name="T62" fmla="*/ 242 w 688"/>
                  <a:gd name="T63" fmla="*/ 33 h 332"/>
                  <a:gd name="T64" fmla="*/ 228 w 688"/>
                  <a:gd name="T65" fmla="*/ 43 h 332"/>
                  <a:gd name="T66" fmla="*/ 223 w 688"/>
                  <a:gd name="T67" fmla="*/ 47 h 332"/>
                  <a:gd name="T68" fmla="*/ 210 w 688"/>
                  <a:gd name="T69" fmla="*/ 48 h 332"/>
                  <a:gd name="T70" fmla="*/ 201 w 688"/>
                  <a:gd name="T71" fmla="*/ 46 h 332"/>
                  <a:gd name="T72" fmla="*/ 210 w 688"/>
                  <a:gd name="T73" fmla="*/ 25 h 332"/>
                  <a:gd name="T74" fmla="*/ 191 w 688"/>
                  <a:gd name="T75" fmla="*/ 38 h 332"/>
                  <a:gd name="T76" fmla="*/ 187 w 688"/>
                  <a:gd name="T77" fmla="*/ 57 h 332"/>
                  <a:gd name="T78" fmla="*/ 174 w 688"/>
                  <a:gd name="T79" fmla="*/ 51 h 332"/>
                  <a:gd name="T80" fmla="*/ 166 w 688"/>
                  <a:gd name="T81" fmla="*/ 62 h 332"/>
                  <a:gd name="T82" fmla="*/ 166 w 688"/>
                  <a:gd name="T83" fmla="*/ 74 h 332"/>
                  <a:gd name="T84" fmla="*/ 139 w 688"/>
                  <a:gd name="T85" fmla="*/ 100 h 332"/>
                  <a:gd name="T86" fmla="*/ 115 w 688"/>
                  <a:gd name="T87" fmla="*/ 107 h 332"/>
                  <a:gd name="T88" fmla="*/ 113 w 688"/>
                  <a:gd name="T89" fmla="*/ 124 h 332"/>
                  <a:gd name="T90" fmla="*/ 106 w 688"/>
                  <a:gd name="T91" fmla="*/ 139 h 332"/>
                  <a:gd name="T92" fmla="*/ 111 w 688"/>
                  <a:gd name="T93" fmla="*/ 155 h 332"/>
                  <a:gd name="T94" fmla="*/ 124 w 688"/>
                  <a:gd name="T95" fmla="*/ 159 h 332"/>
                  <a:gd name="T96" fmla="*/ 131 w 688"/>
                  <a:gd name="T97" fmla="*/ 165 h 332"/>
                  <a:gd name="T98" fmla="*/ 142 w 688"/>
                  <a:gd name="T99" fmla="*/ 188 h 332"/>
                  <a:gd name="T100" fmla="*/ 122 w 688"/>
                  <a:gd name="T101" fmla="*/ 213 h 332"/>
                  <a:gd name="T102" fmla="*/ 111 w 688"/>
                  <a:gd name="T103" fmla="*/ 225 h 332"/>
                  <a:gd name="T104" fmla="*/ 99 w 688"/>
                  <a:gd name="T105" fmla="*/ 252 h 332"/>
                  <a:gd name="T106" fmla="*/ 110 w 688"/>
                  <a:gd name="T107" fmla="*/ 290 h 332"/>
                  <a:gd name="T108" fmla="*/ 111 w 688"/>
                  <a:gd name="T109" fmla="*/ 300 h 332"/>
                  <a:gd name="T110" fmla="*/ 96 w 688"/>
                  <a:gd name="T111" fmla="*/ 319 h 332"/>
                  <a:gd name="T112" fmla="*/ 55 w 688"/>
                  <a:gd name="T113" fmla="*/ 314 h 332"/>
                  <a:gd name="T114" fmla="*/ 29 w 688"/>
                  <a:gd name="T115" fmla="*/ 294 h 332"/>
                  <a:gd name="T116" fmla="*/ 8 w 688"/>
                  <a:gd name="T117" fmla="*/ 322 h 3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688" h="332">
                    <a:moveTo>
                      <a:pt x="688" y="12"/>
                    </a:moveTo>
                    <a:lnTo>
                      <a:pt x="687" y="14"/>
                    </a:lnTo>
                    <a:lnTo>
                      <a:pt x="683" y="15"/>
                    </a:lnTo>
                    <a:lnTo>
                      <a:pt x="678" y="15"/>
                    </a:lnTo>
                    <a:lnTo>
                      <a:pt x="677" y="14"/>
                    </a:lnTo>
                    <a:lnTo>
                      <a:pt x="674" y="12"/>
                    </a:lnTo>
                    <a:lnTo>
                      <a:pt x="668" y="14"/>
                    </a:lnTo>
                    <a:lnTo>
                      <a:pt x="666" y="15"/>
                    </a:lnTo>
                    <a:lnTo>
                      <a:pt x="664" y="17"/>
                    </a:lnTo>
                    <a:lnTo>
                      <a:pt x="663" y="17"/>
                    </a:lnTo>
                    <a:lnTo>
                      <a:pt x="660" y="14"/>
                    </a:lnTo>
                    <a:lnTo>
                      <a:pt x="657" y="14"/>
                    </a:lnTo>
                    <a:lnTo>
                      <a:pt x="656" y="15"/>
                    </a:lnTo>
                    <a:lnTo>
                      <a:pt x="654" y="15"/>
                    </a:lnTo>
                    <a:lnTo>
                      <a:pt x="653" y="17"/>
                    </a:lnTo>
                    <a:lnTo>
                      <a:pt x="653" y="18"/>
                    </a:lnTo>
                    <a:lnTo>
                      <a:pt x="652" y="19"/>
                    </a:lnTo>
                    <a:lnTo>
                      <a:pt x="652" y="21"/>
                    </a:lnTo>
                    <a:lnTo>
                      <a:pt x="653" y="21"/>
                    </a:lnTo>
                    <a:lnTo>
                      <a:pt x="653" y="22"/>
                    </a:lnTo>
                    <a:lnTo>
                      <a:pt x="650" y="25"/>
                    </a:lnTo>
                    <a:lnTo>
                      <a:pt x="649" y="25"/>
                    </a:lnTo>
                    <a:lnTo>
                      <a:pt x="647" y="26"/>
                    </a:lnTo>
                    <a:lnTo>
                      <a:pt x="642" y="26"/>
                    </a:lnTo>
                    <a:lnTo>
                      <a:pt x="639" y="28"/>
                    </a:lnTo>
                    <a:lnTo>
                      <a:pt x="638" y="29"/>
                    </a:lnTo>
                    <a:lnTo>
                      <a:pt x="632" y="33"/>
                    </a:lnTo>
                    <a:lnTo>
                      <a:pt x="626" y="35"/>
                    </a:lnTo>
                    <a:lnTo>
                      <a:pt x="617" y="35"/>
                    </a:lnTo>
                    <a:lnTo>
                      <a:pt x="616" y="33"/>
                    </a:lnTo>
                    <a:lnTo>
                      <a:pt x="616" y="32"/>
                    </a:lnTo>
                    <a:lnTo>
                      <a:pt x="614" y="32"/>
                    </a:lnTo>
                    <a:lnTo>
                      <a:pt x="613" y="31"/>
                    </a:lnTo>
                    <a:lnTo>
                      <a:pt x="608" y="31"/>
                    </a:lnTo>
                    <a:lnTo>
                      <a:pt x="608" y="32"/>
                    </a:lnTo>
                    <a:lnTo>
                      <a:pt x="604" y="38"/>
                    </a:lnTo>
                    <a:lnTo>
                      <a:pt x="604" y="40"/>
                    </a:lnTo>
                    <a:lnTo>
                      <a:pt x="600" y="51"/>
                    </a:lnTo>
                    <a:lnTo>
                      <a:pt x="590" y="50"/>
                    </a:lnTo>
                    <a:lnTo>
                      <a:pt x="583" y="55"/>
                    </a:lnTo>
                    <a:lnTo>
                      <a:pt x="569" y="77"/>
                    </a:lnTo>
                    <a:lnTo>
                      <a:pt x="569" y="84"/>
                    </a:lnTo>
                    <a:lnTo>
                      <a:pt x="571" y="91"/>
                    </a:lnTo>
                    <a:lnTo>
                      <a:pt x="569" y="91"/>
                    </a:lnTo>
                    <a:lnTo>
                      <a:pt x="566" y="93"/>
                    </a:lnTo>
                    <a:lnTo>
                      <a:pt x="558" y="103"/>
                    </a:lnTo>
                    <a:lnTo>
                      <a:pt x="540" y="124"/>
                    </a:lnTo>
                    <a:lnTo>
                      <a:pt x="536" y="131"/>
                    </a:lnTo>
                    <a:lnTo>
                      <a:pt x="534" y="137"/>
                    </a:lnTo>
                    <a:lnTo>
                      <a:pt x="536" y="139"/>
                    </a:lnTo>
                    <a:lnTo>
                      <a:pt x="536" y="141"/>
                    </a:lnTo>
                    <a:lnTo>
                      <a:pt x="539" y="144"/>
                    </a:lnTo>
                    <a:lnTo>
                      <a:pt x="539" y="146"/>
                    </a:lnTo>
                    <a:lnTo>
                      <a:pt x="537" y="149"/>
                    </a:lnTo>
                    <a:lnTo>
                      <a:pt x="537" y="151"/>
                    </a:lnTo>
                    <a:lnTo>
                      <a:pt x="536" y="151"/>
                    </a:lnTo>
                    <a:lnTo>
                      <a:pt x="534" y="144"/>
                    </a:lnTo>
                    <a:lnTo>
                      <a:pt x="530" y="138"/>
                    </a:lnTo>
                    <a:lnTo>
                      <a:pt x="526" y="138"/>
                    </a:lnTo>
                    <a:lnTo>
                      <a:pt x="523" y="141"/>
                    </a:lnTo>
                    <a:lnTo>
                      <a:pt x="518" y="141"/>
                    </a:lnTo>
                    <a:lnTo>
                      <a:pt x="518" y="139"/>
                    </a:lnTo>
                    <a:lnTo>
                      <a:pt x="519" y="139"/>
                    </a:lnTo>
                    <a:lnTo>
                      <a:pt x="522" y="138"/>
                    </a:lnTo>
                    <a:lnTo>
                      <a:pt x="523" y="138"/>
                    </a:lnTo>
                    <a:lnTo>
                      <a:pt x="530" y="131"/>
                    </a:lnTo>
                    <a:lnTo>
                      <a:pt x="536" y="121"/>
                    </a:lnTo>
                    <a:lnTo>
                      <a:pt x="541" y="118"/>
                    </a:lnTo>
                    <a:lnTo>
                      <a:pt x="555" y="99"/>
                    </a:lnTo>
                    <a:lnTo>
                      <a:pt x="557" y="93"/>
                    </a:lnTo>
                    <a:lnTo>
                      <a:pt x="562" y="82"/>
                    </a:lnTo>
                    <a:lnTo>
                      <a:pt x="565" y="62"/>
                    </a:lnTo>
                    <a:lnTo>
                      <a:pt x="565" y="60"/>
                    </a:lnTo>
                    <a:lnTo>
                      <a:pt x="561" y="55"/>
                    </a:lnTo>
                    <a:lnTo>
                      <a:pt x="547" y="61"/>
                    </a:lnTo>
                    <a:lnTo>
                      <a:pt x="546" y="61"/>
                    </a:lnTo>
                    <a:lnTo>
                      <a:pt x="547" y="57"/>
                    </a:lnTo>
                    <a:lnTo>
                      <a:pt x="547" y="55"/>
                    </a:lnTo>
                    <a:lnTo>
                      <a:pt x="548" y="55"/>
                    </a:lnTo>
                    <a:lnTo>
                      <a:pt x="550" y="54"/>
                    </a:lnTo>
                    <a:lnTo>
                      <a:pt x="551" y="54"/>
                    </a:lnTo>
                    <a:lnTo>
                      <a:pt x="553" y="53"/>
                    </a:lnTo>
                    <a:lnTo>
                      <a:pt x="553" y="48"/>
                    </a:lnTo>
                    <a:lnTo>
                      <a:pt x="554" y="42"/>
                    </a:lnTo>
                    <a:lnTo>
                      <a:pt x="557" y="36"/>
                    </a:lnTo>
                    <a:lnTo>
                      <a:pt x="555" y="33"/>
                    </a:lnTo>
                    <a:lnTo>
                      <a:pt x="555" y="29"/>
                    </a:lnTo>
                    <a:lnTo>
                      <a:pt x="557" y="26"/>
                    </a:lnTo>
                    <a:lnTo>
                      <a:pt x="557" y="25"/>
                    </a:lnTo>
                    <a:lnTo>
                      <a:pt x="558" y="25"/>
                    </a:lnTo>
                    <a:lnTo>
                      <a:pt x="550" y="5"/>
                    </a:lnTo>
                    <a:lnTo>
                      <a:pt x="548" y="4"/>
                    </a:lnTo>
                    <a:lnTo>
                      <a:pt x="548" y="2"/>
                    </a:lnTo>
                    <a:lnTo>
                      <a:pt x="544" y="0"/>
                    </a:lnTo>
                    <a:lnTo>
                      <a:pt x="541" y="0"/>
                    </a:lnTo>
                    <a:lnTo>
                      <a:pt x="536" y="1"/>
                    </a:lnTo>
                    <a:lnTo>
                      <a:pt x="533" y="1"/>
                    </a:lnTo>
                    <a:lnTo>
                      <a:pt x="532" y="4"/>
                    </a:lnTo>
                    <a:lnTo>
                      <a:pt x="533" y="5"/>
                    </a:lnTo>
                    <a:lnTo>
                      <a:pt x="533" y="7"/>
                    </a:lnTo>
                    <a:lnTo>
                      <a:pt x="532" y="8"/>
                    </a:lnTo>
                    <a:lnTo>
                      <a:pt x="532" y="9"/>
                    </a:lnTo>
                    <a:lnTo>
                      <a:pt x="530" y="9"/>
                    </a:lnTo>
                    <a:lnTo>
                      <a:pt x="526" y="12"/>
                    </a:lnTo>
                    <a:lnTo>
                      <a:pt x="522" y="14"/>
                    </a:lnTo>
                    <a:lnTo>
                      <a:pt x="515" y="21"/>
                    </a:lnTo>
                    <a:lnTo>
                      <a:pt x="512" y="26"/>
                    </a:lnTo>
                    <a:lnTo>
                      <a:pt x="508" y="31"/>
                    </a:lnTo>
                    <a:lnTo>
                      <a:pt x="504" y="32"/>
                    </a:lnTo>
                    <a:lnTo>
                      <a:pt x="504" y="35"/>
                    </a:lnTo>
                    <a:lnTo>
                      <a:pt x="505" y="38"/>
                    </a:lnTo>
                    <a:lnTo>
                      <a:pt x="505" y="42"/>
                    </a:lnTo>
                    <a:lnTo>
                      <a:pt x="498" y="50"/>
                    </a:lnTo>
                    <a:lnTo>
                      <a:pt x="496" y="54"/>
                    </a:lnTo>
                    <a:lnTo>
                      <a:pt x="495" y="55"/>
                    </a:lnTo>
                    <a:lnTo>
                      <a:pt x="494" y="55"/>
                    </a:lnTo>
                    <a:lnTo>
                      <a:pt x="491" y="57"/>
                    </a:lnTo>
                    <a:lnTo>
                      <a:pt x="486" y="57"/>
                    </a:lnTo>
                    <a:lnTo>
                      <a:pt x="479" y="50"/>
                    </a:lnTo>
                    <a:lnTo>
                      <a:pt x="480" y="42"/>
                    </a:lnTo>
                    <a:lnTo>
                      <a:pt x="479" y="39"/>
                    </a:lnTo>
                    <a:lnTo>
                      <a:pt x="473" y="40"/>
                    </a:lnTo>
                    <a:lnTo>
                      <a:pt x="466" y="51"/>
                    </a:lnTo>
                    <a:lnTo>
                      <a:pt x="459" y="58"/>
                    </a:lnTo>
                    <a:lnTo>
                      <a:pt x="455" y="57"/>
                    </a:lnTo>
                    <a:lnTo>
                      <a:pt x="449" y="51"/>
                    </a:lnTo>
                    <a:lnTo>
                      <a:pt x="445" y="50"/>
                    </a:lnTo>
                    <a:lnTo>
                      <a:pt x="442" y="48"/>
                    </a:lnTo>
                    <a:lnTo>
                      <a:pt x="428" y="43"/>
                    </a:lnTo>
                    <a:lnTo>
                      <a:pt x="427" y="43"/>
                    </a:lnTo>
                    <a:lnTo>
                      <a:pt x="423" y="46"/>
                    </a:lnTo>
                    <a:lnTo>
                      <a:pt x="416" y="51"/>
                    </a:lnTo>
                    <a:lnTo>
                      <a:pt x="407" y="60"/>
                    </a:lnTo>
                    <a:lnTo>
                      <a:pt x="407" y="61"/>
                    </a:lnTo>
                    <a:lnTo>
                      <a:pt x="406" y="61"/>
                    </a:lnTo>
                    <a:lnTo>
                      <a:pt x="396" y="62"/>
                    </a:lnTo>
                    <a:lnTo>
                      <a:pt x="381" y="74"/>
                    </a:lnTo>
                    <a:lnTo>
                      <a:pt x="371" y="74"/>
                    </a:lnTo>
                    <a:lnTo>
                      <a:pt x="371" y="75"/>
                    </a:lnTo>
                    <a:lnTo>
                      <a:pt x="369" y="75"/>
                    </a:lnTo>
                    <a:lnTo>
                      <a:pt x="354" y="78"/>
                    </a:lnTo>
                    <a:lnTo>
                      <a:pt x="350" y="78"/>
                    </a:lnTo>
                    <a:lnTo>
                      <a:pt x="346" y="79"/>
                    </a:lnTo>
                    <a:lnTo>
                      <a:pt x="342" y="82"/>
                    </a:lnTo>
                    <a:lnTo>
                      <a:pt x="343" y="89"/>
                    </a:lnTo>
                    <a:lnTo>
                      <a:pt x="343" y="96"/>
                    </a:lnTo>
                    <a:lnTo>
                      <a:pt x="342" y="98"/>
                    </a:lnTo>
                    <a:lnTo>
                      <a:pt x="342" y="99"/>
                    </a:lnTo>
                    <a:lnTo>
                      <a:pt x="340" y="99"/>
                    </a:lnTo>
                    <a:lnTo>
                      <a:pt x="338" y="102"/>
                    </a:lnTo>
                    <a:lnTo>
                      <a:pt x="336" y="102"/>
                    </a:lnTo>
                    <a:lnTo>
                      <a:pt x="332" y="103"/>
                    </a:lnTo>
                    <a:lnTo>
                      <a:pt x="316" y="103"/>
                    </a:lnTo>
                    <a:lnTo>
                      <a:pt x="305" y="105"/>
                    </a:lnTo>
                    <a:lnTo>
                      <a:pt x="300" y="105"/>
                    </a:lnTo>
                    <a:lnTo>
                      <a:pt x="292" y="106"/>
                    </a:lnTo>
                    <a:lnTo>
                      <a:pt x="285" y="106"/>
                    </a:lnTo>
                    <a:lnTo>
                      <a:pt x="279" y="103"/>
                    </a:lnTo>
                    <a:lnTo>
                      <a:pt x="276" y="95"/>
                    </a:lnTo>
                    <a:lnTo>
                      <a:pt x="276" y="93"/>
                    </a:lnTo>
                    <a:lnTo>
                      <a:pt x="278" y="93"/>
                    </a:lnTo>
                    <a:lnTo>
                      <a:pt x="278" y="92"/>
                    </a:lnTo>
                    <a:lnTo>
                      <a:pt x="279" y="91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2" y="91"/>
                    </a:lnTo>
                    <a:lnTo>
                      <a:pt x="285" y="82"/>
                    </a:lnTo>
                    <a:lnTo>
                      <a:pt x="289" y="77"/>
                    </a:lnTo>
                    <a:lnTo>
                      <a:pt x="290" y="77"/>
                    </a:lnTo>
                    <a:lnTo>
                      <a:pt x="294" y="74"/>
                    </a:lnTo>
                    <a:lnTo>
                      <a:pt x="297" y="72"/>
                    </a:lnTo>
                    <a:lnTo>
                      <a:pt x="297" y="65"/>
                    </a:lnTo>
                    <a:lnTo>
                      <a:pt x="289" y="68"/>
                    </a:lnTo>
                    <a:lnTo>
                      <a:pt x="285" y="65"/>
                    </a:lnTo>
                    <a:lnTo>
                      <a:pt x="278" y="67"/>
                    </a:lnTo>
                    <a:lnTo>
                      <a:pt x="275" y="70"/>
                    </a:lnTo>
                    <a:lnTo>
                      <a:pt x="273" y="70"/>
                    </a:lnTo>
                    <a:lnTo>
                      <a:pt x="272" y="71"/>
                    </a:lnTo>
                    <a:lnTo>
                      <a:pt x="269" y="71"/>
                    </a:lnTo>
                    <a:lnTo>
                      <a:pt x="268" y="72"/>
                    </a:lnTo>
                    <a:lnTo>
                      <a:pt x="266" y="72"/>
                    </a:lnTo>
                    <a:lnTo>
                      <a:pt x="262" y="71"/>
                    </a:lnTo>
                    <a:lnTo>
                      <a:pt x="259" y="71"/>
                    </a:lnTo>
                    <a:lnTo>
                      <a:pt x="258" y="70"/>
                    </a:lnTo>
                    <a:lnTo>
                      <a:pt x="258" y="64"/>
                    </a:lnTo>
                    <a:lnTo>
                      <a:pt x="255" y="61"/>
                    </a:lnTo>
                    <a:lnTo>
                      <a:pt x="251" y="58"/>
                    </a:lnTo>
                    <a:lnTo>
                      <a:pt x="251" y="57"/>
                    </a:lnTo>
                    <a:lnTo>
                      <a:pt x="249" y="57"/>
                    </a:lnTo>
                    <a:lnTo>
                      <a:pt x="244" y="38"/>
                    </a:lnTo>
                    <a:lnTo>
                      <a:pt x="244" y="36"/>
                    </a:lnTo>
                    <a:lnTo>
                      <a:pt x="242" y="33"/>
                    </a:lnTo>
                    <a:lnTo>
                      <a:pt x="242" y="32"/>
                    </a:lnTo>
                    <a:lnTo>
                      <a:pt x="241" y="31"/>
                    </a:lnTo>
                    <a:lnTo>
                      <a:pt x="235" y="31"/>
                    </a:lnTo>
                    <a:lnTo>
                      <a:pt x="230" y="33"/>
                    </a:lnTo>
                    <a:lnTo>
                      <a:pt x="226" y="38"/>
                    </a:lnTo>
                    <a:lnTo>
                      <a:pt x="228" y="43"/>
                    </a:lnTo>
                    <a:lnTo>
                      <a:pt x="230" y="46"/>
                    </a:lnTo>
                    <a:lnTo>
                      <a:pt x="230" y="50"/>
                    </a:lnTo>
                    <a:lnTo>
                      <a:pt x="228" y="50"/>
                    </a:lnTo>
                    <a:lnTo>
                      <a:pt x="225" y="51"/>
                    </a:lnTo>
                    <a:lnTo>
                      <a:pt x="223" y="50"/>
                    </a:lnTo>
                    <a:lnTo>
                      <a:pt x="223" y="47"/>
                    </a:lnTo>
                    <a:lnTo>
                      <a:pt x="219" y="43"/>
                    </a:lnTo>
                    <a:lnTo>
                      <a:pt x="213" y="42"/>
                    </a:lnTo>
                    <a:lnTo>
                      <a:pt x="210" y="42"/>
                    </a:lnTo>
                    <a:lnTo>
                      <a:pt x="209" y="43"/>
                    </a:lnTo>
                    <a:lnTo>
                      <a:pt x="209" y="47"/>
                    </a:lnTo>
                    <a:lnTo>
                      <a:pt x="210" y="48"/>
                    </a:lnTo>
                    <a:lnTo>
                      <a:pt x="212" y="48"/>
                    </a:lnTo>
                    <a:lnTo>
                      <a:pt x="212" y="51"/>
                    </a:lnTo>
                    <a:lnTo>
                      <a:pt x="210" y="53"/>
                    </a:lnTo>
                    <a:lnTo>
                      <a:pt x="209" y="51"/>
                    </a:lnTo>
                    <a:lnTo>
                      <a:pt x="203" y="48"/>
                    </a:lnTo>
                    <a:lnTo>
                      <a:pt x="201" y="46"/>
                    </a:lnTo>
                    <a:lnTo>
                      <a:pt x="201" y="40"/>
                    </a:lnTo>
                    <a:lnTo>
                      <a:pt x="202" y="36"/>
                    </a:lnTo>
                    <a:lnTo>
                      <a:pt x="205" y="32"/>
                    </a:lnTo>
                    <a:lnTo>
                      <a:pt x="209" y="32"/>
                    </a:lnTo>
                    <a:lnTo>
                      <a:pt x="213" y="28"/>
                    </a:lnTo>
                    <a:lnTo>
                      <a:pt x="210" y="25"/>
                    </a:lnTo>
                    <a:lnTo>
                      <a:pt x="208" y="28"/>
                    </a:lnTo>
                    <a:lnTo>
                      <a:pt x="203" y="31"/>
                    </a:lnTo>
                    <a:lnTo>
                      <a:pt x="202" y="32"/>
                    </a:lnTo>
                    <a:lnTo>
                      <a:pt x="201" y="32"/>
                    </a:lnTo>
                    <a:lnTo>
                      <a:pt x="198" y="31"/>
                    </a:lnTo>
                    <a:lnTo>
                      <a:pt x="191" y="38"/>
                    </a:lnTo>
                    <a:lnTo>
                      <a:pt x="187" y="39"/>
                    </a:lnTo>
                    <a:lnTo>
                      <a:pt x="185" y="40"/>
                    </a:lnTo>
                    <a:lnTo>
                      <a:pt x="184" y="43"/>
                    </a:lnTo>
                    <a:lnTo>
                      <a:pt x="184" y="50"/>
                    </a:lnTo>
                    <a:lnTo>
                      <a:pt x="185" y="54"/>
                    </a:lnTo>
                    <a:lnTo>
                      <a:pt x="187" y="57"/>
                    </a:lnTo>
                    <a:lnTo>
                      <a:pt x="189" y="58"/>
                    </a:lnTo>
                    <a:lnTo>
                      <a:pt x="188" y="60"/>
                    </a:lnTo>
                    <a:lnTo>
                      <a:pt x="187" y="60"/>
                    </a:lnTo>
                    <a:lnTo>
                      <a:pt x="184" y="58"/>
                    </a:lnTo>
                    <a:lnTo>
                      <a:pt x="181" y="55"/>
                    </a:lnTo>
                    <a:lnTo>
                      <a:pt x="174" y="51"/>
                    </a:lnTo>
                    <a:lnTo>
                      <a:pt x="174" y="50"/>
                    </a:lnTo>
                    <a:lnTo>
                      <a:pt x="173" y="48"/>
                    </a:lnTo>
                    <a:lnTo>
                      <a:pt x="171" y="48"/>
                    </a:lnTo>
                    <a:lnTo>
                      <a:pt x="167" y="53"/>
                    </a:lnTo>
                    <a:lnTo>
                      <a:pt x="166" y="58"/>
                    </a:lnTo>
                    <a:lnTo>
                      <a:pt x="166" y="62"/>
                    </a:lnTo>
                    <a:lnTo>
                      <a:pt x="164" y="62"/>
                    </a:lnTo>
                    <a:lnTo>
                      <a:pt x="161" y="65"/>
                    </a:lnTo>
                    <a:lnTo>
                      <a:pt x="155" y="65"/>
                    </a:lnTo>
                    <a:lnTo>
                      <a:pt x="156" y="71"/>
                    </a:lnTo>
                    <a:lnTo>
                      <a:pt x="161" y="74"/>
                    </a:lnTo>
                    <a:lnTo>
                      <a:pt x="166" y="74"/>
                    </a:lnTo>
                    <a:lnTo>
                      <a:pt x="168" y="78"/>
                    </a:lnTo>
                    <a:lnTo>
                      <a:pt x="170" y="84"/>
                    </a:lnTo>
                    <a:lnTo>
                      <a:pt x="168" y="86"/>
                    </a:lnTo>
                    <a:lnTo>
                      <a:pt x="143" y="105"/>
                    </a:lnTo>
                    <a:lnTo>
                      <a:pt x="139" y="105"/>
                    </a:lnTo>
                    <a:lnTo>
                      <a:pt x="139" y="100"/>
                    </a:lnTo>
                    <a:lnTo>
                      <a:pt x="135" y="96"/>
                    </a:lnTo>
                    <a:lnTo>
                      <a:pt x="129" y="95"/>
                    </a:lnTo>
                    <a:lnTo>
                      <a:pt x="127" y="99"/>
                    </a:lnTo>
                    <a:lnTo>
                      <a:pt x="125" y="103"/>
                    </a:lnTo>
                    <a:lnTo>
                      <a:pt x="122" y="106"/>
                    </a:lnTo>
                    <a:lnTo>
                      <a:pt x="115" y="107"/>
                    </a:lnTo>
                    <a:lnTo>
                      <a:pt x="110" y="107"/>
                    </a:lnTo>
                    <a:lnTo>
                      <a:pt x="111" y="109"/>
                    </a:lnTo>
                    <a:lnTo>
                      <a:pt x="114" y="115"/>
                    </a:lnTo>
                    <a:lnTo>
                      <a:pt x="114" y="121"/>
                    </a:lnTo>
                    <a:lnTo>
                      <a:pt x="113" y="122"/>
                    </a:lnTo>
                    <a:lnTo>
                      <a:pt x="113" y="124"/>
                    </a:lnTo>
                    <a:lnTo>
                      <a:pt x="111" y="124"/>
                    </a:lnTo>
                    <a:lnTo>
                      <a:pt x="111" y="125"/>
                    </a:lnTo>
                    <a:lnTo>
                      <a:pt x="108" y="125"/>
                    </a:lnTo>
                    <a:lnTo>
                      <a:pt x="107" y="124"/>
                    </a:lnTo>
                    <a:lnTo>
                      <a:pt x="106" y="127"/>
                    </a:lnTo>
                    <a:lnTo>
                      <a:pt x="106" y="139"/>
                    </a:lnTo>
                    <a:lnTo>
                      <a:pt x="108" y="145"/>
                    </a:lnTo>
                    <a:lnTo>
                      <a:pt x="108" y="146"/>
                    </a:lnTo>
                    <a:lnTo>
                      <a:pt x="110" y="146"/>
                    </a:lnTo>
                    <a:lnTo>
                      <a:pt x="110" y="148"/>
                    </a:lnTo>
                    <a:lnTo>
                      <a:pt x="111" y="149"/>
                    </a:lnTo>
                    <a:lnTo>
                      <a:pt x="111" y="155"/>
                    </a:lnTo>
                    <a:lnTo>
                      <a:pt x="110" y="158"/>
                    </a:lnTo>
                    <a:lnTo>
                      <a:pt x="106" y="162"/>
                    </a:lnTo>
                    <a:lnTo>
                      <a:pt x="113" y="162"/>
                    </a:lnTo>
                    <a:lnTo>
                      <a:pt x="118" y="160"/>
                    </a:lnTo>
                    <a:lnTo>
                      <a:pt x="124" y="160"/>
                    </a:lnTo>
                    <a:lnTo>
                      <a:pt x="124" y="159"/>
                    </a:lnTo>
                    <a:lnTo>
                      <a:pt x="127" y="159"/>
                    </a:lnTo>
                    <a:lnTo>
                      <a:pt x="128" y="160"/>
                    </a:lnTo>
                    <a:lnTo>
                      <a:pt x="128" y="162"/>
                    </a:lnTo>
                    <a:lnTo>
                      <a:pt x="129" y="162"/>
                    </a:lnTo>
                    <a:lnTo>
                      <a:pt x="129" y="163"/>
                    </a:lnTo>
                    <a:lnTo>
                      <a:pt x="131" y="165"/>
                    </a:lnTo>
                    <a:lnTo>
                      <a:pt x="131" y="169"/>
                    </a:lnTo>
                    <a:lnTo>
                      <a:pt x="132" y="172"/>
                    </a:lnTo>
                    <a:lnTo>
                      <a:pt x="132" y="173"/>
                    </a:lnTo>
                    <a:lnTo>
                      <a:pt x="138" y="180"/>
                    </a:lnTo>
                    <a:lnTo>
                      <a:pt x="142" y="182"/>
                    </a:lnTo>
                    <a:lnTo>
                      <a:pt x="142" y="188"/>
                    </a:lnTo>
                    <a:lnTo>
                      <a:pt x="141" y="197"/>
                    </a:lnTo>
                    <a:lnTo>
                      <a:pt x="135" y="216"/>
                    </a:lnTo>
                    <a:lnTo>
                      <a:pt x="132" y="219"/>
                    </a:lnTo>
                    <a:lnTo>
                      <a:pt x="129" y="216"/>
                    </a:lnTo>
                    <a:lnTo>
                      <a:pt x="125" y="213"/>
                    </a:lnTo>
                    <a:lnTo>
                      <a:pt x="122" y="213"/>
                    </a:lnTo>
                    <a:lnTo>
                      <a:pt x="122" y="215"/>
                    </a:lnTo>
                    <a:lnTo>
                      <a:pt x="124" y="216"/>
                    </a:lnTo>
                    <a:lnTo>
                      <a:pt x="122" y="216"/>
                    </a:lnTo>
                    <a:lnTo>
                      <a:pt x="121" y="219"/>
                    </a:lnTo>
                    <a:lnTo>
                      <a:pt x="113" y="223"/>
                    </a:lnTo>
                    <a:lnTo>
                      <a:pt x="111" y="225"/>
                    </a:lnTo>
                    <a:lnTo>
                      <a:pt x="106" y="225"/>
                    </a:lnTo>
                    <a:lnTo>
                      <a:pt x="97" y="233"/>
                    </a:lnTo>
                    <a:lnTo>
                      <a:pt x="97" y="237"/>
                    </a:lnTo>
                    <a:lnTo>
                      <a:pt x="100" y="240"/>
                    </a:lnTo>
                    <a:lnTo>
                      <a:pt x="100" y="248"/>
                    </a:lnTo>
                    <a:lnTo>
                      <a:pt x="99" y="252"/>
                    </a:lnTo>
                    <a:lnTo>
                      <a:pt x="99" y="273"/>
                    </a:lnTo>
                    <a:lnTo>
                      <a:pt x="96" y="279"/>
                    </a:lnTo>
                    <a:lnTo>
                      <a:pt x="96" y="286"/>
                    </a:lnTo>
                    <a:lnTo>
                      <a:pt x="101" y="287"/>
                    </a:lnTo>
                    <a:lnTo>
                      <a:pt x="107" y="290"/>
                    </a:lnTo>
                    <a:lnTo>
                      <a:pt x="110" y="290"/>
                    </a:lnTo>
                    <a:lnTo>
                      <a:pt x="111" y="292"/>
                    </a:lnTo>
                    <a:lnTo>
                      <a:pt x="111" y="293"/>
                    </a:lnTo>
                    <a:lnTo>
                      <a:pt x="113" y="297"/>
                    </a:lnTo>
                    <a:lnTo>
                      <a:pt x="113" y="299"/>
                    </a:lnTo>
                    <a:lnTo>
                      <a:pt x="111" y="299"/>
                    </a:lnTo>
                    <a:lnTo>
                      <a:pt x="111" y="300"/>
                    </a:lnTo>
                    <a:lnTo>
                      <a:pt x="108" y="306"/>
                    </a:lnTo>
                    <a:lnTo>
                      <a:pt x="107" y="307"/>
                    </a:lnTo>
                    <a:lnTo>
                      <a:pt x="106" y="310"/>
                    </a:lnTo>
                    <a:lnTo>
                      <a:pt x="104" y="311"/>
                    </a:lnTo>
                    <a:lnTo>
                      <a:pt x="101" y="314"/>
                    </a:lnTo>
                    <a:lnTo>
                      <a:pt x="96" y="319"/>
                    </a:lnTo>
                    <a:lnTo>
                      <a:pt x="90" y="319"/>
                    </a:lnTo>
                    <a:lnTo>
                      <a:pt x="88" y="318"/>
                    </a:lnTo>
                    <a:lnTo>
                      <a:pt x="79" y="319"/>
                    </a:lnTo>
                    <a:lnTo>
                      <a:pt x="67" y="319"/>
                    </a:lnTo>
                    <a:lnTo>
                      <a:pt x="60" y="318"/>
                    </a:lnTo>
                    <a:lnTo>
                      <a:pt x="55" y="314"/>
                    </a:lnTo>
                    <a:lnTo>
                      <a:pt x="55" y="311"/>
                    </a:lnTo>
                    <a:lnTo>
                      <a:pt x="54" y="300"/>
                    </a:lnTo>
                    <a:lnTo>
                      <a:pt x="54" y="294"/>
                    </a:lnTo>
                    <a:lnTo>
                      <a:pt x="46" y="286"/>
                    </a:lnTo>
                    <a:lnTo>
                      <a:pt x="31" y="292"/>
                    </a:lnTo>
                    <a:lnTo>
                      <a:pt x="29" y="294"/>
                    </a:lnTo>
                    <a:lnTo>
                      <a:pt x="29" y="304"/>
                    </a:lnTo>
                    <a:lnTo>
                      <a:pt x="25" y="310"/>
                    </a:lnTo>
                    <a:lnTo>
                      <a:pt x="21" y="315"/>
                    </a:lnTo>
                    <a:lnTo>
                      <a:pt x="19" y="315"/>
                    </a:lnTo>
                    <a:lnTo>
                      <a:pt x="16" y="317"/>
                    </a:lnTo>
                    <a:lnTo>
                      <a:pt x="8" y="322"/>
                    </a:lnTo>
                    <a:lnTo>
                      <a:pt x="4" y="329"/>
                    </a:lnTo>
                    <a:lnTo>
                      <a:pt x="1" y="331"/>
                    </a:lnTo>
                    <a:lnTo>
                      <a:pt x="1" y="332"/>
                    </a:lnTo>
                    <a:lnTo>
                      <a:pt x="0" y="33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07" name="Freeform 3652">
                <a:extLst>
                  <a:ext uri="{FF2B5EF4-FFF2-40B4-BE49-F238E27FC236}">
                    <a16:creationId xmlns:a16="http://schemas.microsoft.com/office/drawing/2014/main" id="{A5DDC9B0-9A53-C622-66B9-6D6186D7E5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2" y="966"/>
                <a:ext cx="8" cy="6"/>
              </a:xfrm>
              <a:custGeom>
                <a:avLst/>
                <a:gdLst>
                  <a:gd name="T0" fmla="*/ 3 w 28"/>
                  <a:gd name="T1" fmla="*/ 5 h 24"/>
                  <a:gd name="T2" fmla="*/ 1 w 28"/>
                  <a:gd name="T3" fmla="*/ 8 h 24"/>
                  <a:gd name="T4" fmla="*/ 1 w 28"/>
                  <a:gd name="T5" fmla="*/ 12 h 24"/>
                  <a:gd name="T6" fmla="*/ 0 w 28"/>
                  <a:gd name="T7" fmla="*/ 15 h 24"/>
                  <a:gd name="T8" fmla="*/ 0 w 28"/>
                  <a:gd name="T9" fmla="*/ 18 h 24"/>
                  <a:gd name="T10" fmla="*/ 3 w 28"/>
                  <a:gd name="T11" fmla="*/ 24 h 24"/>
                  <a:gd name="T12" fmla="*/ 3 w 28"/>
                  <a:gd name="T13" fmla="*/ 22 h 24"/>
                  <a:gd name="T14" fmla="*/ 4 w 28"/>
                  <a:gd name="T15" fmla="*/ 19 h 24"/>
                  <a:gd name="T16" fmla="*/ 4 w 28"/>
                  <a:gd name="T17" fmla="*/ 17 h 24"/>
                  <a:gd name="T18" fmla="*/ 6 w 28"/>
                  <a:gd name="T19" fmla="*/ 17 h 24"/>
                  <a:gd name="T20" fmla="*/ 7 w 28"/>
                  <a:gd name="T21" fmla="*/ 15 h 24"/>
                  <a:gd name="T22" fmla="*/ 10 w 28"/>
                  <a:gd name="T23" fmla="*/ 15 h 24"/>
                  <a:gd name="T24" fmla="*/ 14 w 28"/>
                  <a:gd name="T25" fmla="*/ 19 h 24"/>
                  <a:gd name="T26" fmla="*/ 18 w 28"/>
                  <a:gd name="T27" fmla="*/ 19 h 24"/>
                  <a:gd name="T28" fmla="*/ 24 w 28"/>
                  <a:gd name="T29" fmla="*/ 15 h 24"/>
                  <a:gd name="T30" fmla="*/ 28 w 28"/>
                  <a:gd name="T31" fmla="*/ 11 h 24"/>
                  <a:gd name="T32" fmla="*/ 28 w 28"/>
                  <a:gd name="T33" fmla="*/ 4 h 24"/>
                  <a:gd name="T34" fmla="*/ 24 w 28"/>
                  <a:gd name="T35" fmla="*/ 0 h 24"/>
                  <a:gd name="T36" fmla="*/ 24 w 28"/>
                  <a:gd name="T37" fmla="*/ 1 h 24"/>
                  <a:gd name="T38" fmla="*/ 18 w 28"/>
                  <a:gd name="T39" fmla="*/ 3 h 24"/>
                  <a:gd name="T40" fmla="*/ 7 w 28"/>
                  <a:gd name="T41" fmla="*/ 4 h 24"/>
                  <a:gd name="T42" fmla="*/ 4 w 28"/>
                  <a:gd name="T43" fmla="*/ 4 h 24"/>
                  <a:gd name="T44" fmla="*/ 3 w 28"/>
                  <a:gd name="T45" fmla="*/ 5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8" h="24">
                    <a:moveTo>
                      <a:pt x="3" y="5"/>
                    </a:moveTo>
                    <a:lnTo>
                      <a:pt x="1" y="8"/>
                    </a:lnTo>
                    <a:lnTo>
                      <a:pt x="1" y="12"/>
                    </a:lnTo>
                    <a:lnTo>
                      <a:pt x="0" y="15"/>
                    </a:lnTo>
                    <a:lnTo>
                      <a:pt x="0" y="18"/>
                    </a:lnTo>
                    <a:lnTo>
                      <a:pt x="3" y="24"/>
                    </a:lnTo>
                    <a:lnTo>
                      <a:pt x="3" y="22"/>
                    </a:lnTo>
                    <a:lnTo>
                      <a:pt x="4" y="19"/>
                    </a:lnTo>
                    <a:lnTo>
                      <a:pt x="4" y="17"/>
                    </a:lnTo>
                    <a:lnTo>
                      <a:pt x="6" y="17"/>
                    </a:lnTo>
                    <a:lnTo>
                      <a:pt x="7" y="15"/>
                    </a:lnTo>
                    <a:lnTo>
                      <a:pt x="10" y="15"/>
                    </a:lnTo>
                    <a:lnTo>
                      <a:pt x="14" y="19"/>
                    </a:lnTo>
                    <a:lnTo>
                      <a:pt x="18" y="19"/>
                    </a:lnTo>
                    <a:lnTo>
                      <a:pt x="24" y="15"/>
                    </a:lnTo>
                    <a:lnTo>
                      <a:pt x="28" y="11"/>
                    </a:lnTo>
                    <a:lnTo>
                      <a:pt x="28" y="4"/>
                    </a:lnTo>
                    <a:lnTo>
                      <a:pt x="24" y="0"/>
                    </a:lnTo>
                    <a:lnTo>
                      <a:pt x="24" y="1"/>
                    </a:lnTo>
                    <a:lnTo>
                      <a:pt x="18" y="3"/>
                    </a:lnTo>
                    <a:lnTo>
                      <a:pt x="7" y="4"/>
                    </a:lnTo>
                    <a:lnTo>
                      <a:pt x="4" y="4"/>
                    </a:lnTo>
                    <a:lnTo>
                      <a:pt x="3" y="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08" name="Freeform 3653">
                <a:extLst>
                  <a:ext uri="{FF2B5EF4-FFF2-40B4-BE49-F238E27FC236}">
                    <a16:creationId xmlns:a16="http://schemas.microsoft.com/office/drawing/2014/main" id="{FA5D6628-2BFC-83BD-EAE7-F122B9B820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2" y="999"/>
                <a:ext cx="147" cy="122"/>
              </a:xfrm>
              <a:custGeom>
                <a:avLst/>
                <a:gdLst>
                  <a:gd name="T0" fmla="*/ 17 w 587"/>
                  <a:gd name="T1" fmla="*/ 483 h 487"/>
                  <a:gd name="T2" fmla="*/ 32 w 587"/>
                  <a:gd name="T3" fmla="*/ 473 h 487"/>
                  <a:gd name="T4" fmla="*/ 24 w 587"/>
                  <a:gd name="T5" fmla="*/ 467 h 487"/>
                  <a:gd name="T6" fmla="*/ 43 w 587"/>
                  <a:gd name="T7" fmla="*/ 467 h 487"/>
                  <a:gd name="T8" fmla="*/ 57 w 587"/>
                  <a:gd name="T9" fmla="*/ 477 h 487"/>
                  <a:gd name="T10" fmla="*/ 105 w 587"/>
                  <a:gd name="T11" fmla="*/ 462 h 487"/>
                  <a:gd name="T12" fmla="*/ 108 w 587"/>
                  <a:gd name="T13" fmla="*/ 463 h 487"/>
                  <a:gd name="T14" fmla="*/ 122 w 587"/>
                  <a:gd name="T15" fmla="*/ 469 h 487"/>
                  <a:gd name="T16" fmla="*/ 127 w 587"/>
                  <a:gd name="T17" fmla="*/ 451 h 487"/>
                  <a:gd name="T18" fmla="*/ 134 w 587"/>
                  <a:gd name="T19" fmla="*/ 451 h 487"/>
                  <a:gd name="T20" fmla="*/ 143 w 587"/>
                  <a:gd name="T21" fmla="*/ 456 h 487"/>
                  <a:gd name="T22" fmla="*/ 154 w 587"/>
                  <a:gd name="T23" fmla="*/ 456 h 487"/>
                  <a:gd name="T24" fmla="*/ 193 w 587"/>
                  <a:gd name="T25" fmla="*/ 433 h 487"/>
                  <a:gd name="T26" fmla="*/ 196 w 587"/>
                  <a:gd name="T27" fmla="*/ 407 h 487"/>
                  <a:gd name="T28" fmla="*/ 220 w 587"/>
                  <a:gd name="T29" fmla="*/ 403 h 487"/>
                  <a:gd name="T30" fmla="*/ 232 w 587"/>
                  <a:gd name="T31" fmla="*/ 374 h 487"/>
                  <a:gd name="T32" fmla="*/ 230 w 587"/>
                  <a:gd name="T33" fmla="*/ 343 h 487"/>
                  <a:gd name="T34" fmla="*/ 221 w 587"/>
                  <a:gd name="T35" fmla="*/ 318 h 487"/>
                  <a:gd name="T36" fmla="*/ 239 w 587"/>
                  <a:gd name="T37" fmla="*/ 309 h 487"/>
                  <a:gd name="T38" fmla="*/ 240 w 587"/>
                  <a:gd name="T39" fmla="*/ 309 h 487"/>
                  <a:gd name="T40" fmla="*/ 244 w 587"/>
                  <a:gd name="T41" fmla="*/ 307 h 487"/>
                  <a:gd name="T42" fmla="*/ 251 w 587"/>
                  <a:gd name="T43" fmla="*/ 286 h 487"/>
                  <a:gd name="T44" fmla="*/ 266 w 587"/>
                  <a:gd name="T45" fmla="*/ 239 h 487"/>
                  <a:gd name="T46" fmla="*/ 292 w 587"/>
                  <a:gd name="T47" fmla="*/ 236 h 487"/>
                  <a:gd name="T48" fmla="*/ 307 w 587"/>
                  <a:gd name="T49" fmla="*/ 234 h 487"/>
                  <a:gd name="T50" fmla="*/ 316 w 587"/>
                  <a:gd name="T51" fmla="*/ 218 h 487"/>
                  <a:gd name="T52" fmla="*/ 320 w 587"/>
                  <a:gd name="T53" fmla="*/ 184 h 487"/>
                  <a:gd name="T54" fmla="*/ 345 w 587"/>
                  <a:gd name="T55" fmla="*/ 167 h 487"/>
                  <a:gd name="T56" fmla="*/ 367 w 587"/>
                  <a:gd name="T57" fmla="*/ 150 h 487"/>
                  <a:gd name="T58" fmla="*/ 369 w 587"/>
                  <a:gd name="T59" fmla="*/ 145 h 487"/>
                  <a:gd name="T60" fmla="*/ 383 w 587"/>
                  <a:gd name="T61" fmla="*/ 149 h 487"/>
                  <a:gd name="T62" fmla="*/ 398 w 587"/>
                  <a:gd name="T63" fmla="*/ 158 h 487"/>
                  <a:gd name="T64" fmla="*/ 416 w 587"/>
                  <a:gd name="T65" fmla="*/ 177 h 487"/>
                  <a:gd name="T66" fmla="*/ 429 w 587"/>
                  <a:gd name="T67" fmla="*/ 174 h 487"/>
                  <a:gd name="T68" fmla="*/ 439 w 587"/>
                  <a:gd name="T69" fmla="*/ 159 h 487"/>
                  <a:gd name="T70" fmla="*/ 441 w 587"/>
                  <a:gd name="T71" fmla="*/ 138 h 487"/>
                  <a:gd name="T72" fmla="*/ 430 w 587"/>
                  <a:gd name="T73" fmla="*/ 124 h 487"/>
                  <a:gd name="T74" fmla="*/ 423 w 587"/>
                  <a:gd name="T75" fmla="*/ 117 h 487"/>
                  <a:gd name="T76" fmla="*/ 425 w 587"/>
                  <a:gd name="T77" fmla="*/ 103 h 487"/>
                  <a:gd name="T78" fmla="*/ 431 w 587"/>
                  <a:gd name="T79" fmla="*/ 106 h 487"/>
                  <a:gd name="T80" fmla="*/ 436 w 587"/>
                  <a:gd name="T81" fmla="*/ 111 h 487"/>
                  <a:gd name="T82" fmla="*/ 455 w 587"/>
                  <a:gd name="T83" fmla="*/ 103 h 487"/>
                  <a:gd name="T84" fmla="*/ 453 w 587"/>
                  <a:gd name="T85" fmla="*/ 93 h 487"/>
                  <a:gd name="T86" fmla="*/ 450 w 587"/>
                  <a:gd name="T87" fmla="*/ 88 h 487"/>
                  <a:gd name="T88" fmla="*/ 467 w 587"/>
                  <a:gd name="T89" fmla="*/ 62 h 487"/>
                  <a:gd name="T90" fmla="*/ 478 w 587"/>
                  <a:gd name="T91" fmla="*/ 43 h 487"/>
                  <a:gd name="T92" fmla="*/ 483 w 587"/>
                  <a:gd name="T93" fmla="*/ 43 h 487"/>
                  <a:gd name="T94" fmla="*/ 492 w 587"/>
                  <a:gd name="T95" fmla="*/ 39 h 487"/>
                  <a:gd name="T96" fmla="*/ 504 w 587"/>
                  <a:gd name="T97" fmla="*/ 21 h 487"/>
                  <a:gd name="T98" fmla="*/ 513 w 587"/>
                  <a:gd name="T99" fmla="*/ 28 h 487"/>
                  <a:gd name="T100" fmla="*/ 549 w 587"/>
                  <a:gd name="T101" fmla="*/ 33 h 487"/>
                  <a:gd name="T102" fmla="*/ 555 w 587"/>
                  <a:gd name="T103" fmla="*/ 28 h 487"/>
                  <a:gd name="T104" fmla="*/ 577 w 587"/>
                  <a:gd name="T105" fmla="*/ 12 h 4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587" h="487">
                    <a:moveTo>
                      <a:pt x="0" y="486"/>
                    </a:moveTo>
                    <a:lnTo>
                      <a:pt x="6" y="487"/>
                    </a:lnTo>
                    <a:lnTo>
                      <a:pt x="17" y="483"/>
                    </a:lnTo>
                    <a:lnTo>
                      <a:pt x="23" y="483"/>
                    </a:lnTo>
                    <a:lnTo>
                      <a:pt x="27" y="477"/>
                    </a:lnTo>
                    <a:lnTo>
                      <a:pt x="32" y="473"/>
                    </a:lnTo>
                    <a:lnTo>
                      <a:pt x="31" y="469"/>
                    </a:lnTo>
                    <a:lnTo>
                      <a:pt x="25" y="467"/>
                    </a:lnTo>
                    <a:lnTo>
                      <a:pt x="24" y="467"/>
                    </a:lnTo>
                    <a:lnTo>
                      <a:pt x="24" y="466"/>
                    </a:lnTo>
                    <a:lnTo>
                      <a:pt x="38" y="466"/>
                    </a:lnTo>
                    <a:lnTo>
                      <a:pt x="43" y="467"/>
                    </a:lnTo>
                    <a:lnTo>
                      <a:pt x="46" y="470"/>
                    </a:lnTo>
                    <a:lnTo>
                      <a:pt x="52" y="473"/>
                    </a:lnTo>
                    <a:lnTo>
                      <a:pt x="57" y="477"/>
                    </a:lnTo>
                    <a:lnTo>
                      <a:pt x="67" y="472"/>
                    </a:lnTo>
                    <a:lnTo>
                      <a:pt x="101" y="462"/>
                    </a:lnTo>
                    <a:lnTo>
                      <a:pt x="105" y="462"/>
                    </a:lnTo>
                    <a:lnTo>
                      <a:pt x="106" y="460"/>
                    </a:lnTo>
                    <a:lnTo>
                      <a:pt x="108" y="462"/>
                    </a:lnTo>
                    <a:lnTo>
                      <a:pt x="108" y="463"/>
                    </a:lnTo>
                    <a:lnTo>
                      <a:pt x="115" y="467"/>
                    </a:lnTo>
                    <a:lnTo>
                      <a:pt x="120" y="469"/>
                    </a:lnTo>
                    <a:lnTo>
                      <a:pt x="122" y="469"/>
                    </a:lnTo>
                    <a:lnTo>
                      <a:pt x="122" y="459"/>
                    </a:lnTo>
                    <a:lnTo>
                      <a:pt x="123" y="458"/>
                    </a:lnTo>
                    <a:lnTo>
                      <a:pt x="127" y="451"/>
                    </a:lnTo>
                    <a:lnTo>
                      <a:pt x="129" y="451"/>
                    </a:lnTo>
                    <a:lnTo>
                      <a:pt x="134" y="449"/>
                    </a:lnTo>
                    <a:lnTo>
                      <a:pt x="134" y="451"/>
                    </a:lnTo>
                    <a:lnTo>
                      <a:pt x="136" y="451"/>
                    </a:lnTo>
                    <a:lnTo>
                      <a:pt x="137" y="452"/>
                    </a:lnTo>
                    <a:lnTo>
                      <a:pt x="143" y="456"/>
                    </a:lnTo>
                    <a:lnTo>
                      <a:pt x="145" y="458"/>
                    </a:lnTo>
                    <a:lnTo>
                      <a:pt x="150" y="456"/>
                    </a:lnTo>
                    <a:lnTo>
                      <a:pt x="154" y="456"/>
                    </a:lnTo>
                    <a:lnTo>
                      <a:pt x="155" y="455"/>
                    </a:lnTo>
                    <a:lnTo>
                      <a:pt x="165" y="445"/>
                    </a:lnTo>
                    <a:lnTo>
                      <a:pt x="193" y="433"/>
                    </a:lnTo>
                    <a:lnTo>
                      <a:pt x="194" y="433"/>
                    </a:lnTo>
                    <a:lnTo>
                      <a:pt x="193" y="417"/>
                    </a:lnTo>
                    <a:lnTo>
                      <a:pt x="196" y="407"/>
                    </a:lnTo>
                    <a:lnTo>
                      <a:pt x="196" y="406"/>
                    </a:lnTo>
                    <a:lnTo>
                      <a:pt x="197" y="405"/>
                    </a:lnTo>
                    <a:lnTo>
                      <a:pt x="220" y="403"/>
                    </a:lnTo>
                    <a:lnTo>
                      <a:pt x="220" y="402"/>
                    </a:lnTo>
                    <a:lnTo>
                      <a:pt x="232" y="379"/>
                    </a:lnTo>
                    <a:lnTo>
                      <a:pt x="232" y="374"/>
                    </a:lnTo>
                    <a:lnTo>
                      <a:pt x="230" y="368"/>
                    </a:lnTo>
                    <a:lnTo>
                      <a:pt x="229" y="350"/>
                    </a:lnTo>
                    <a:lnTo>
                      <a:pt x="230" y="343"/>
                    </a:lnTo>
                    <a:lnTo>
                      <a:pt x="230" y="329"/>
                    </a:lnTo>
                    <a:lnTo>
                      <a:pt x="222" y="318"/>
                    </a:lnTo>
                    <a:lnTo>
                      <a:pt x="221" y="318"/>
                    </a:lnTo>
                    <a:lnTo>
                      <a:pt x="222" y="316"/>
                    </a:lnTo>
                    <a:lnTo>
                      <a:pt x="235" y="311"/>
                    </a:lnTo>
                    <a:lnTo>
                      <a:pt x="239" y="309"/>
                    </a:lnTo>
                    <a:lnTo>
                      <a:pt x="239" y="307"/>
                    </a:lnTo>
                    <a:lnTo>
                      <a:pt x="240" y="307"/>
                    </a:lnTo>
                    <a:lnTo>
                      <a:pt x="240" y="309"/>
                    </a:lnTo>
                    <a:lnTo>
                      <a:pt x="242" y="309"/>
                    </a:lnTo>
                    <a:lnTo>
                      <a:pt x="243" y="307"/>
                    </a:lnTo>
                    <a:lnTo>
                      <a:pt x="244" y="307"/>
                    </a:lnTo>
                    <a:lnTo>
                      <a:pt x="246" y="301"/>
                    </a:lnTo>
                    <a:lnTo>
                      <a:pt x="246" y="300"/>
                    </a:lnTo>
                    <a:lnTo>
                      <a:pt x="251" y="286"/>
                    </a:lnTo>
                    <a:lnTo>
                      <a:pt x="258" y="241"/>
                    </a:lnTo>
                    <a:lnTo>
                      <a:pt x="263" y="239"/>
                    </a:lnTo>
                    <a:lnTo>
                      <a:pt x="266" y="239"/>
                    </a:lnTo>
                    <a:lnTo>
                      <a:pt x="271" y="237"/>
                    </a:lnTo>
                    <a:lnTo>
                      <a:pt x="275" y="234"/>
                    </a:lnTo>
                    <a:lnTo>
                      <a:pt x="292" y="236"/>
                    </a:lnTo>
                    <a:lnTo>
                      <a:pt x="300" y="239"/>
                    </a:lnTo>
                    <a:lnTo>
                      <a:pt x="306" y="236"/>
                    </a:lnTo>
                    <a:lnTo>
                      <a:pt x="307" y="234"/>
                    </a:lnTo>
                    <a:lnTo>
                      <a:pt x="314" y="220"/>
                    </a:lnTo>
                    <a:lnTo>
                      <a:pt x="316" y="220"/>
                    </a:lnTo>
                    <a:lnTo>
                      <a:pt x="316" y="218"/>
                    </a:lnTo>
                    <a:lnTo>
                      <a:pt x="318" y="202"/>
                    </a:lnTo>
                    <a:lnTo>
                      <a:pt x="318" y="198"/>
                    </a:lnTo>
                    <a:lnTo>
                      <a:pt x="320" y="184"/>
                    </a:lnTo>
                    <a:lnTo>
                      <a:pt x="326" y="169"/>
                    </a:lnTo>
                    <a:lnTo>
                      <a:pt x="335" y="167"/>
                    </a:lnTo>
                    <a:lnTo>
                      <a:pt x="345" y="167"/>
                    </a:lnTo>
                    <a:lnTo>
                      <a:pt x="352" y="163"/>
                    </a:lnTo>
                    <a:lnTo>
                      <a:pt x="362" y="156"/>
                    </a:lnTo>
                    <a:lnTo>
                      <a:pt x="367" y="150"/>
                    </a:lnTo>
                    <a:lnTo>
                      <a:pt x="367" y="149"/>
                    </a:lnTo>
                    <a:lnTo>
                      <a:pt x="369" y="148"/>
                    </a:lnTo>
                    <a:lnTo>
                      <a:pt x="369" y="145"/>
                    </a:lnTo>
                    <a:lnTo>
                      <a:pt x="376" y="141"/>
                    </a:lnTo>
                    <a:lnTo>
                      <a:pt x="379" y="141"/>
                    </a:lnTo>
                    <a:lnTo>
                      <a:pt x="383" y="149"/>
                    </a:lnTo>
                    <a:lnTo>
                      <a:pt x="388" y="153"/>
                    </a:lnTo>
                    <a:lnTo>
                      <a:pt x="393" y="158"/>
                    </a:lnTo>
                    <a:lnTo>
                      <a:pt x="398" y="158"/>
                    </a:lnTo>
                    <a:lnTo>
                      <a:pt x="404" y="160"/>
                    </a:lnTo>
                    <a:lnTo>
                      <a:pt x="408" y="163"/>
                    </a:lnTo>
                    <a:lnTo>
                      <a:pt x="416" y="177"/>
                    </a:lnTo>
                    <a:lnTo>
                      <a:pt x="425" y="178"/>
                    </a:lnTo>
                    <a:lnTo>
                      <a:pt x="429" y="178"/>
                    </a:lnTo>
                    <a:lnTo>
                      <a:pt x="429" y="174"/>
                    </a:lnTo>
                    <a:lnTo>
                      <a:pt x="431" y="170"/>
                    </a:lnTo>
                    <a:lnTo>
                      <a:pt x="436" y="166"/>
                    </a:lnTo>
                    <a:lnTo>
                      <a:pt x="439" y="159"/>
                    </a:lnTo>
                    <a:lnTo>
                      <a:pt x="439" y="143"/>
                    </a:lnTo>
                    <a:lnTo>
                      <a:pt x="440" y="139"/>
                    </a:lnTo>
                    <a:lnTo>
                      <a:pt x="441" y="138"/>
                    </a:lnTo>
                    <a:lnTo>
                      <a:pt x="439" y="129"/>
                    </a:lnTo>
                    <a:lnTo>
                      <a:pt x="436" y="127"/>
                    </a:lnTo>
                    <a:lnTo>
                      <a:pt x="430" y="124"/>
                    </a:lnTo>
                    <a:lnTo>
                      <a:pt x="429" y="122"/>
                    </a:lnTo>
                    <a:lnTo>
                      <a:pt x="429" y="121"/>
                    </a:lnTo>
                    <a:lnTo>
                      <a:pt x="423" y="117"/>
                    </a:lnTo>
                    <a:lnTo>
                      <a:pt x="421" y="113"/>
                    </a:lnTo>
                    <a:lnTo>
                      <a:pt x="423" y="105"/>
                    </a:lnTo>
                    <a:lnTo>
                      <a:pt x="425" y="103"/>
                    </a:lnTo>
                    <a:lnTo>
                      <a:pt x="429" y="103"/>
                    </a:lnTo>
                    <a:lnTo>
                      <a:pt x="429" y="105"/>
                    </a:lnTo>
                    <a:lnTo>
                      <a:pt x="431" y="106"/>
                    </a:lnTo>
                    <a:lnTo>
                      <a:pt x="434" y="110"/>
                    </a:lnTo>
                    <a:lnTo>
                      <a:pt x="436" y="110"/>
                    </a:lnTo>
                    <a:lnTo>
                      <a:pt x="436" y="111"/>
                    </a:lnTo>
                    <a:lnTo>
                      <a:pt x="439" y="111"/>
                    </a:lnTo>
                    <a:lnTo>
                      <a:pt x="444" y="107"/>
                    </a:lnTo>
                    <a:lnTo>
                      <a:pt x="455" y="103"/>
                    </a:lnTo>
                    <a:lnTo>
                      <a:pt x="458" y="100"/>
                    </a:lnTo>
                    <a:lnTo>
                      <a:pt x="458" y="99"/>
                    </a:lnTo>
                    <a:lnTo>
                      <a:pt x="453" y="93"/>
                    </a:lnTo>
                    <a:lnTo>
                      <a:pt x="453" y="92"/>
                    </a:lnTo>
                    <a:lnTo>
                      <a:pt x="451" y="90"/>
                    </a:lnTo>
                    <a:lnTo>
                      <a:pt x="450" y="88"/>
                    </a:lnTo>
                    <a:lnTo>
                      <a:pt x="450" y="85"/>
                    </a:lnTo>
                    <a:lnTo>
                      <a:pt x="448" y="82"/>
                    </a:lnTo>
                    <a:lnTo>
                      <a:pt x="467" y="62"/>
                    </a:lnTo>
                    <a:lnTo>
                      <a:pt x="469" y="53"/>
                    </a:lnTo>
                    <a:lnTo>
                      <a:pt x="476" y="44"/>
                    </a:lnTo>
                    <a:lnTo>
                      <a:pt x="478" y="43"/>
                    </a:lnTo>
                    <a:lnTo>
                      <a:pt x="478" y="40"/>
                    </a:lnTo>
                    <a:lnTo>
                      <a:pt x="482" y="40"/>
                    </a:lnTo>
                    <a:lnTo>
                      <a:pt x="483" y="43"/>
                    </a:lnTo>
                    <a:lnTo>
                      <a:pt x="485" y="43"/>
                    </a:lnTo>
                    <a:lnTo>
                      <a:pt x="489" y="40"/>
                    </a:lnTo>
                    <a:lnTo>
                      <a:pt x="492" y="39"/>
                    </a:lnTo>
                    <a:lnTo>
                      <a:pt x="496" y="36"/>
                    </a:lnTo>
                    <a:lnTo>
                      <a:pt x="497" y="30"/>
                    </a:lnTo>
                    <a:lnTo>
                      <a:pt x="504" y="21"/>
                    </a:lnTo>
                    <a:lnTo>
                      <a:pt x="506" y="19"/>
                    </a:lnTo>
                    <a:lnTo>
                      <a:pt x="510" y="25"/>
                    </a:lnTo>
                    <a:lnTo>
                      <a:pt x="513" y="28"/>
                    </a:lnTo>
                    <a:lnTo>
                      <a:pt x="527" y="29"/>
                    </a:lnTo>
                    <a:lnTo>
                      <a:pt x="545" y="33"/>
                    </a:lnTo>
                    <a:lnTo>
                      <a:pt x="549" y="33"/>
                    </a:lnTo>
                    <a:lnTo>
                      <a:pt x="552" y="35"/>
                    </a:lnTo>
                    <a:lnTo>
                      <a:pt x="555" y="32"/>
                    </a:lnTo>
                    <a:lnTo>
                      <a:pt x="555" y="28"/>
                    </a:lnTo>
                    <a:lnTo>
                      <a:pt x="568" y="14"/>
                    </a:lnTo>
                    <a:lnTo>
                      <a:pt x="574" y="14"/>
                    </a:lnTo>
                    <a:lnTo>
                      <a:pt x="577" y="12"/>
                    </a:lnTo>
                    <a:lnTo>
                      <a:pt x="587" y="4"/>
                    </a:lnTo>
                    <a:lnTo>
                      <a:pt x="587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09" name="Freeform 3654">
                <a:extLst>
                  <a:ext uri="{FF2B5EF4-FFF2-40B4-BE49-F238E27FC236}">
                    <a16:creationId xmlns:a16="http://schemas.microsoft.com/office/drawing/2014/main" id="{A14CE957-6B4C-1E7D-11F7-887E62668D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7" y="951"/>
                <a:ext cx="19" cy="48"/>
              </a:xfrm>
              <a:custGeom>
                <a:avLst/>
                <a:gdLst>
                  <a:gd name="T0" fmla="*/ 2 w 73"/>
                  <a:gd name="T1" fmla="*/ 190 h 192"/>
                  <a:gd name="T2" fmla="*/ 0 w 73"/>
                  <a:gd name="T3" fmla="*/ 185 h 192"/>
                  <a:gd name="T4" fmla="*/ 3 w 73"/>
                  <a:gd name="T5" fmla="*/ 183 h 192"/>
                  <a:gd name="T6" fmla="*/ 5 w 73"/>
                  <a:gd name="T7" fmla="*/ 172 h 192"/>
                  <a:gd name="T8" fmla="*/ 12 w 73"/>
                  <a:gd name="T9" fmla="*/ 162 h 192"/>
                  <a:gd name="T10" fmla="*/ 21 w 73"/>
                  <a:gd name="T11" fmla="*/ 154 h 192"/>
                  <a:gd name="T12" fmla="*/ 33 w 73"/>
                  <a:gd name="T13" fmla="*/ 139 h 192"/>
                  <a:gd name="T14" fmla="*/ 37 w 73"/>
                  <a:gd name="T15" fmla="*/ 132 h 192"/>
                  <a:gd name="T16" fmla="*/ 36 w 73"/>
                  <a:gd name="T17" fmla="*/ 129 h 192"/>
                  <a:gd name="T18" fmla="*/ 34 w 73"/>
                  <a:gd name="T19" fmla="*/ 126 h 192"/>
                  <a:gd name="T20" fmla="*/ 37 w 73"/>
                  <a:gd name="T21" fmla="*/ 113 h 192"/>
                  <a:gd name="T22" fmla="*/ 51 w 73"/>
                  <a:gd name="T23" fmla="*/ 97 h 192"/>
                  <a:gd name="T24" fmla="*/ 56 w 73"/>
                  <a:gd name="T25" fmla="*/ 76 h 192"/>
                  <a:gd name="T26" fmla="*/ 58 w 73"/>
                  <a:gd name="T27" fmla="*/ 73 h 192"/>
                  <a:gd name="T28" fmla="*/ 65 w 73"/>
                  <a:gd name="T29" fmla="*/ 73 h 192"/>
                  <a:gd name="T30" fmla="*/ 70 w 73"/>
                  <a:gd name="T31" fmla="*/ 72 h 192"/>
                  <a:gd name="T32" fmla="*/ 72 w 73"/>
                  <a:gd name="T33" fmla="*/ 69 h 192"/>
                  <a:gd name="T34" fmla="*/ 69 w 73"/>
                  <a:gd name="T35" fmla="*/ 65 h 192"/>
                  <a:gd name="T36" fmla="*/ 65 w 73"/>
                  <a:gd name="T37" fmla="*/ 69 h 192"/>
                  <a:gd name="T38" fmla="*/ 56 w 73"/>
                  <a:gd name="T39" fmla="*/ 66 h 192"/>
                  <a:gd name="T40" fmla="*/ 46 w 73"/>
                  <a:gd name="T41" fmla="*/ 65 h 192"/>
                  <a:gd name="T42" fmla="*/ 40 w 73"/>
                  <a:gd name="T43" fmla="*/ 67 h 192"/>
                  <a:gd name="T44" fmla="*/ 40 w 73"/>
                  <a:gd name="T45" fmla="*/ 66 h 192"/>
                  <a:gd name="T46" fmla="*/ 56 w 73"/>
                  <a:gd name="T47" fmla="*/ 45 h 192"/>
                  <a:gd name="T48" fmla="*/ 56 w 73"/>
                  <a:gd name="T49" fmla="*/ 24 h 192"/>
                  <a:gd name="T50" fmla="*/ 51 w 73"/>
                  <a:gd name="T51" fmla="*/ 13 h 192"/>
                  <a:gd name="T52" fmla="*/ 58 w 73"/>
                  <a:gd name="T53" fmla="*/ 9 h 192"/>
                  <a:gd name="T54" fmla="*/ 66 w 73"/>
                  <a:gd name="T55" fmla="*/ 14 h 192"/>
                  <a:gd name="T56" fmla="*/ 67 w 73"/>
                  <a:gd name="T57" fmla="*/ 20 h 192"/>
                  <a:gd name="T58" fmla="*/ 70 w 73"/>
                  <a:gd name="T59" fmla="*/ 21 h 192"/>
                  <a:gd name="T60" fmla="*/ 72 w 73"/>
                  <a:gd name="T61" fmla="*/ 20 h 192"/>
                  <a:gd name="T62" fmla="*/ 70 w 73"/>
                  <a:gd name="T63" fmla="*/ 17 h 192"/>
                  <a:gd name="T64" fmla="*/ 67 w 73"/>
                  <a:gd name="T65" fmla="*/ 12 h 192"/>
                  <a:gd name="T66" fmla="*/ 59 w 73"/>
                  <a:gd name="T67" fmla="*/ 3 h 192"/>
                  <a:gd name="T68" fmla="*/ 44 w 73"/>
                  <a:gd name="T69" fmla="*/ 2 h 192"/>
                  <a:gd name="T70" fmla="*/ 41 w 73"/>
                  <a:gd name="T71" fmla="*/ 0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73" h="192">
                    <a:moveTo>
                      <a:pt x="5" y="192"/>
                    </a:moveTo>
                    <a:lnTo>
                      <a:pt x="2" y="190"/>
                    </a:lnTo>
                    <a:lnTo>
                      <a:pt x="0" y="189"/>
                    </a:lnTo>
                    <a:lnTo>
                      <a:pt x="0" y="185"/>
                    </a:lnTo>
                    <a:lnTo>
                      <a:pt x="3" y="185"/>
                    </a:lnTo>
                    <a:lnTo>
                      <a:pt x="3" y="183"/>
                    </a:lnTo>
                    <a:lnTo>
                      <a:pt x="5" y="182"/>
                    </a:lnTo>
                    <a:lnTo>
                      <a:pt x="5" y="172"/>
                    </a:lnTo>
                    <a:lnTo>
                      <a:pt x="7" y="165"/>
                    </a:lnTo>
                    <a:lnTo>
                      <a:pt x="12" y="162"/>
                    </a:lnTo>
                    <a:lnTo>
                      <a:pt x="13" y="162"/>
                    </a:lnTo>
                    <a:lnTo>
                      <a:pt x="21" y="154"/>
                    </a:lnTo>
                    <a:lnTo>
                      <a:pt x="30" y="151"/>
                    </a:lnTo>
                    <a:lnTo>
                      <a:pt x="33" y="139"/>
                    </a:lnTo>
                    <a:lnTo>
                      <a:pt x="36" y="133"/>
                    </a:lnTo>
                    <a:lnTo>
                      <a:pt x="37" y="132"/>
                    </a:lnTo>
                    <a:lnTo>
                      <a:pt x="37" y="129"/>
                    </a:lnTo>
                    <a:lnTo>
                      <a:pt x="36" y="129"/>
                    </a:lnTo>
                    <a:lnTo>
                      <a:pt x="36" y="126"/>
                    </a:lnTo>
                    <a:lnTo>
                      <a:pt x="34" y="126"/>
                    </a:lnTo>
                    <a:lnTo>
                      <a:pt x="34" y="120"/>
                    </a:lnTo>
                    <a:lnTo>
                      <a:pt x="37" y="113"/>
                    </a:lnTo>
                    <a:lnTo>
                      <a:pt x="44" y="106"/>
                    </a:lnTo>
                    <a:lnTo>
                      <a:pt x="51" y="97"/>
                    </a:lnTo>
                    <a:lnTo>
                      <a:pt x="56" y="81"/>
                    </a:lnTo>
                    <a:lnTo>
                      <a:pt x="56" y="76"/>
                    </a:lnTo>
                    <a:lnTo>
                      <a:pt x="58" y="74"/>
                    </a:lnTo>
                    <a:lnTo>
                      <a:pt x="58" y="73"/>
                    </a:lnTo>
                    <a:lnTo>
                      <a:pt x="62" y="72"/>
                    </a:lnTo>
                    <a:lnTo>
                      <a:pt x="65" y="73"/>
                    </a:lnTo>
                    <a:lnTo>
                      <a:pt x="67" y="73"/>
                    </a:lnTo>
                    <a:lnTo>
                      <a:pt x="70" y="72"/>
                    </a:lnTo>
                    <a:lnTo>
                      <a:pt x="72" y="70"/>
                    </a:lnTo>
                    <a:lnTo>
                      <a:pt x="72" y="69"/>
                    </a:lnTo>
                    <a:lnTo>
                      <a:pt x="73" y="65"/>
                    </a:lnTo>
                    <a:lnTo>
                      <a:pt x="69" y="65"/>
                    </a:lnTo>
                    <a:lnTo>
                      <a:pt x="67" y="67"/>
                    </a:lnTo>
                    <a:lnTo>
                      <a:pt x="65" y="69"/>
                    </a:lnTo>
                    <a:lnTo>
                      <a:pt x="62" y="69"/>
                    </a:lnTo>
                    <a:lnTo>
                      <a:pt x="56" y="66"/>
                    </a:lnTo>
                    <a:lnTo>
                      <a:pt x="52" y="65"/>
                    </a:lnTo>
                    <a:lnTo>
                      <a:pt x="46" y="65"/>
                    </a:lnTo>
                    <a:lnTo>
                      <a:pt x="41" y="66"/>
                    </a:lnTo>
                    <a:lnTo>
                      <a:pt x="40" y="67"/>
                    </a:lnTo>
                    <a:lnTo>
                      <a:pt x="38" y="66"/>
                    </a:lnTo>
                    <a:lnTo>
                      <a:pt x="40" y="66"/>
                    </a:lnTo>
                    <a:lnTo>
                      <a:pt x="48" y="59"/>
                    </a:lnTo>
                    <a:lnTo>
                      <a:pt x="56" y="45"/>
                    </a:lnTo>
                    <a:lnTo>
                      <a:pt x="59" y="35"/>
                    </a:lnTo>
                    <a:lnTo>
                      <a:pt x="56" y="24"/>
                    </a:lnTo>
                    <a:lnTo>
                      <a:pt x="51" y="16"/>
                    </a:lnTo>
                    <a:lnTo>
                      <a:pt x="51" y="13"/>
                    </a:lnTo>
                    <a:lnTo>
                      <a:pt x="52" y="13"/>
                    </a:lnTo>
                    <a:lnTo>
                      <a:pt x="58" y="9"/>
                    </a:lnTo>
                    <a:lnTo>
                      <a:pt x="60" y="9"/>
                    </a:lnTo>
                    <a:lnTo>
                      <a:pt x="66" y="14"/>
                    </a:lnTo>
                    <a:lnTo>
                      <a:pt x="67" y="19"/>
                    </a:lnTo>
                    <a:lnTo>
                      <a:pt x="67" y="20"/>
                    </a:lnTo>
                    <a:lnTo>
                      <a:pt x="69" y="21"/>
                    </a:lnTo>
                    <a:lnTo>
                      <a:pt x="70" y="21"/>
                    </a:lnTo>
                    <a:lnTo>
                      <a:pt x="70" y="20"/>
                    </a:lnTo>
                    <a:lnTo>
                      <a:pt x="72" y="20"/>
                    </a:lnTo>
                    <a:lnTo>
                      <a:pt x="70" y="19"/>
                    </a:lnTo>
                    <a:lnTo>
                      <a:pt x="70" y="17"/>
                    </a:lnTo>
                    <a:lnTo>
                      <a:pt x="69" y="16"/>
                    </a:lnTo>
                    <a:lnTo>
                      <a:pt x="67" y="12"/>
                    </a:lnTo>
                    <a:lnTo>
                      <a:pt x="63" y="5"/>
                    </a:lnTo>
                    <a:lnTo>
                      <a:pt x="59" y="3"/>
                    </a:lnTo>
                    <a:lnTo>
                      <a:pt x="44" y="3"/>
                    </a:lnTo>
                    <a:lnTo>
                      <a:pt x="44" y="2"/>
                    </a:lnTo>
                    <a:lnTo>
                      <a:pt x="41" y="2"/>
                    </a:lnTo>
                    <a:lnTo>
                      <a:pt x="41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10" name="Freeform 3655">
                <a:extLst>
                  <a:ext uri="{FF2B5EF4-FFF2-40B4-BE49-F238E27FC236}">
                    <a16:creationId xmlns:a16="http://schemas.microsoft.com/office/drawing/2014/main" id="{4BAEC440-7DB8-773C-5114-6708194E01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9" y="972"/>
                <a:ext cx="56" cy="45"/>
              </a:xfrm>
              <a:custGeom>
                <a:avLst/>
                <a:gdLst>
                  <a:gd name="T0" fmla="*/ 206 w 226"/>
                  <a:gd name="T1" fmla="*/ 179 h 182"/>
                  <a:gd name="T2" fmla="*/ 218 w 226"/>
                  <a:gd name="T3" fmla="*/ 163 h 182"/>
                  <a:gd name="T4" fmla="*/ 212 w 226"/>
                  <a:gd name="T5" fmla="*/ 159 h 182"/>
                  <a:gd name="T6" fmla="*/ 211 w 226"/>
                  <a:gd name="T7" fmla="*/ 147 h 182"/>
                  <a:gd name="T8" fmla="*/ 225 w 226"/>
                  <a:gd name="T9" fmla="*/ 134 h 182"/>
                  <a:gd name="T10" fmla="*/ 218 w 226"/>
                  <a:gd name="T11" fmla="*/ 129 h 182"/>
                  <a:gd name="T12" fmla="*/ 199 w 226"/>
                  <a:gd name="T13" fmla="*/ 110 h 182"/>
                  <a:gd name="T14" fmla="*/ 204 w 226"/>
                  <a:gd name="T15" fmla="*/ 106 h 182"/>
                  <a:gd name="T16" fmla="*/ 201 w 226"/>
                  <a:gd name="T17" fmla="*/ 102 h 182"/>
                  <a:gd name="T18" fmla="*/ 195 w 226"/>
                  <a:gd name="T19" fmla="*/ 110 h 182"/>
                  <a:gd name="T20" fmla="*/ 194 w 226"/>
                  <a:gd name="T21" fmla="*/ 115 h 182"/>
                  <a:gd name="T22" fmla="*/ 170 w 226"/>
                  <a:gd name="T23" fmla="*/ 116 h 182"/>
                  <a:gd name="T24" fmla="*/ 144 w 226"/>
                  <a:gd name="T25" fmla="*/ 109 h 182"/>
                  <a:gd name="T26" fmla="*/ 128 w 226"/>
                  <a:gd name="T27" fmla="*/ 105 h 182"/>
                  <a:gd name="T28" fmla="*/ 111 w 226"/>
                  <a:gd name="T29" fmla="*/ 84 h 182"/>
                  <a:gd name="T30" fmla="*/ 114 w 226"/>
                  <a:gd name="T31" fmla="*/ 80 h 182"/>
                  <a:gd name="T32" fmla="*/ 128 w 226"/>
                  <a:gd name="T33" fmla="*/ 81 h 182"/>
                  <a:gd name="T34" fmla="*/ 135 w 226"/>
                  <a:gd name="T35" fmla="*/ 78 h 182"/>
                  <a:gd name="T36" fmla="*/ 107 w 226"/>
                  <a:gd name="T37" fmla="*/ 73 h 182"/>
                  <a:gd name="T38" fmla="*/ 91 w 226"/>
                  <a:gd name="T39" fmla="*/ 69 h 182"/>
                  <a:gd name="T40" fmla="*/ 92 w 226"/>
                  <a:gd name="T41" fmla="*/ 63 h 182"/>
                  <a:gd name="T42" fmla="*/ 107 w 226"/>
                  <a:gd name="T43" fmla="*/ 60 h 182"/>
                  <a:gd name="T44" fmla="*/ 115 w 226"/>
                  <a:gd name="T45" fmla="*/ 60 h 182"/>
                  <a:gd name="T46" fmla="*/ 118 w 226"/>
                  <a:gd name="T47" fmla="*/ 57 h 182"/>
                  <a:gd name="T48" fmla="*/ 125 w 226"/>
                  <a:gd name="T49" fmla="*/ 48 h 182"/>
                  <a:gd name="T50" fmla="*/ 144 w 226"/>
                  <a:gd name="T51" fmla="*/ 41 h 182"/>
                  <a:gd name="T52" fmla="*/ 138 w 226"/>
                  <a:gd name="T53" fmla="*/ 38 h 182"/>
                  <a:gd name="T54" fmla="*/ 134 w 226"/>
                  <a:gd name="T55" fmla="*/ 34 h 182"/>
                  <a:gd name="T56" fmla="*/ 129 w 226"/>
                  <a:gd name="T57" fmla="*/ 24 h 182"/>
                  <a:gd name="T58" fmla="*/ 141 w 226"/>
                  <a:gd name="T59" fmla="*/ 13 h 182"/>
                  <a:gd name="T60" fmla="*/ 129 w 226"/>
                  <a:gd name="T61" fmla="*/ 4 h 182"/>
                  <a:gd name="T62" fmla="*/ 117 w 226"/>
                  <a:gd name="T63" fmla="*/ 7 h 182"/>
                  <a:gd name="T64" fmla="*/ 100 w 226"/>
                  <a:gd name="T65" fmla="*/ 10 h 182"/>
                  <a:gd name="T66" fmla="*/ 91 w 226"/>
                  <a:gd name="T67" fmla="*/ 11 h 182"/>
                  <a:gd name="T68" fmla="*/ 82 w 226"/>
                  <a:gd name="T69" fmla="*/ 10 h 182"/>
                  <a:gd name="T70" fmla="*/ 86 w 226"/>
                  <a:gd name="T71" fmla="*/ 4 h 182"/>
                  <a:gd name="T72" fmla="*/ 82 w 226"/>
                  <a:gd name="T73" fmla="*/ 2 h 182"/>
                  <a:gd name="T74" fmla="*/ 68 w 226"/>
                  <a:gd name="T75" fmla="*/ 2 h 182"/>
                  <a:gd name="T76" fmla="*/ 53 w 226"/>
                  <a:gd name="T77" fmla="*/ 17 h 182"/>
                  <a:gd name="T78" fmla="*/ 47 w 226"/>
                  <a:gd name="T79" fmla="*/ 24 h 182"/>
                  <a:gd name="T80" fmla="*/ 35 w 226"/>
                  <a:gd name="T81" fmla="*/ 60 h 182"/>
                  <a:gd name="T82" fmla="*/ 29 w 226"/>
                  <a:gd name="T83" fmla="*/ 73 h 182"/>
                  <a:gd name="T84" fmla="*/ 19 w 226"/>
                  <a:gd name="T85" fmla="*/ 98 h 182"/>
                  <a:gd name="T86" fmla="*/ 11 w 226"/>
                  <a:gd name="T87" fmla="*/ 98 h 182"/>
                  <a:gd name="T88" fmla="*/ 5 w 226"/>
                  <a:gd name="T89" fmla="*/ 101 h 182"/>
                  <a:gd name="T90" fmla="*/ 1 w 226"/>
                  <a:gd name="T91" fmla="*/ 108 h 1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26" h="182">
                    <a:moveTo>
                      <a:pt x="199" y="182"/>
                    </a:moveTo>
                    <a:lnTo>
                      <a:pt x="201" y="180"/>
                    </a:lnTo>
                    <a:lnTo>
                      <a:pt x="206" y="179"/>
                    </a:lnTo>
                    <a:lnTo>
                      <a:pt x="212" y="173"/>
                    </a:lnTo>
                    <a:lnTo>
                      <a:pt x="216" y="165"/>
                    </a:lnTo>
                    <a:lnTo>
                      <a:pt x="218" y="163"/>
                    </a:lnTo>
                    <a:lnTo>
                      <a:pt x="216" y="161"/>
                    </a:lnTo>
                    <a:lnTo>
                      <a:pt x="215" y="161"/>
                    </a:lnTo>
                    <a:lnTo>
                      <a:pt x="212" y="159"/>
                    </a:lnTo>
                    <a:lnTo>
                      <a:pt x="209" y="156"/>
                    </a:lnTo>
                    <a:lnTo>
                      <a:pt x="209" y="148"/>
                    </a:lnTo>
                    <a:lnTo>
                      <a:pt x="211" y="147"/>
                    </a:lnTo>
                    <a:lnTo>
                      <a:pt x="213" y="145"/>
                    </a:lnTo>
                    <a:lnTo>
                      <a:pt x="225" y="136"/>
                    </a:lnTo>
                    <a:lnTo>
                      <a:pt x="225" y="134"/>
                    </a:lnTo>
                    <a:lnTo>
                      <a:pt x="226" y="134"/>
                    </a:lnTo>
                    <a:lnTo>
                      <a:pt x="220" y="129"/>
                    </a:lnTo>
                    <a:lnTo>
                      <a:pt x="218" y="129"/>
                    </a:lnTo>
                    <a:lnTo>
                      <a:pt x="209" y="126"/>
                    </a:lnTo>
                    <a:lnTo>
                      <a:pt x="204" y="119"/>
                    </a:lnTo>
                    <a:lnTo>
                      <a:pt x="199" y="110"/>
                    </a:lnTo>
                    <a:lnTo>
                      <a:pt x="199" y="109"/>
                    </a:lnTo>
                    <a:lnTo>
                      <a:pt x="202" y="106"/>
                    </a:lnTo>
                    <a:lnTo>
                      <a:pt x="204" y="106"/>
                    </a:lnTo>
                    <a:lnTo>
                      <a:pt x="204" y="103"/>
                    </a:lnTo>
                    <a:lnTo>
                      <a:pt x="202" y="102"/>
                    </a:lnTo>
                    <a:lnTo>
                      <a:pt x="201" y="102"/>
                    </a:lnTo>
                    <a:lnTo>
                      <a:pt x="197" y="105"/>
                    </a:lnTo>
                    <a:lnTo>
                      <a:pt x="197" y="108"/>
                    </a:lnTo>
                    <a:lnTo>
                      <a:pt x="195" y="110"/>
                    </a:lnTo>
                    <a:lnTo>
                      <a:pt x="195" y="112"/>
                    </a:lnTo>
                    <a:lnTo>
                      <a:pt x="194" y="113"/>
                    </a:lnTo>
                    <a:lnTo>
                      <a:pt x="194" y="115"/>
                    </a:lnTo>
                    <a:lnTo>
                      <a:pt x="191" y="115"/>
                    </a:lnTo>
                    <a:lnTo>
                      <a:pt x="189" y="116"/>
                    </a:lnTo>
                    <a:lnTo>
                      <a:pt x="170" y="116"/>
                    </a:lnTo>
                    <a:lnTo>
                      <a:pt x="155" y="113"/>
                    </a:lnTo>
                    <a:lnTo>
                      <a:pt x="153" y="113"/>
                    </a:lnTo>
                    <a:lnTo>
                      <a:pt x="144" y="109"/>
                    </a:lnTo>
                    <a:lnTo>
                      <a:pt x="138" y="108"/>
                    </a:lnTo>
                    <a:lnTo>
                      <a:pt x="131" y="105"/>
                    </a:lnTo>
                    <a:lnTo>
                      <a:pt x="128" y="105"/>
                    </a:lnTo>
                    <a:lnTo>
                      <a:pt x="125" y="103"/>
                    </a:lnTo>
                    <a:lnTo>
                      <a:pt x="110" y="86"/>
                    </a:lnTo>
                    <a:lnTo>
                      <a:pt x="111" y="84"/>
                    </a:lnTo>
                    <a:lnTo>
                      <a:pt x="111" y="81"/>
                    </a:lnTo>
                    <a:lnTo>
                      <a:pt x="114" y="81"/>
                    </a:lnTo>
                    <a:lnTo>
                      <a:pt x="114" y="80"/>
                    </a:lnTo>
                    <a:lnTo>
                      <a:pt x="118" y="80"/>
                    </a:lnTo>
                    <a:lnTo>
                      <a:pt x="121" y="81"/>
                    </a:lnTo>
                    <a:lnTo>
                      <a:pt x="128" y="81"/>
                    </a:lnTo>
                    <a:lnTo>
                      <a:pt x="132" y="80"/>
                    </a:lnTo>
                    <a:lnTo>
                      <a:pt x="134" y="80"/>
                    </a:lnTo>
                    <a:lnTo>
                      <a:pt x="135" y="78"/>
                    </a:lnTo>
                    <a:lnTo>
                      <a:pt x="135" y="77"/>
                    </a:lnTo>
                    <a:lnTo>
                      <a:pt x="134" y="77"/>
                    </a:lnTo>
                    <a:lnTo>
                      <a:pt x="107" y="73"/>
                    </a:lnTo>
                    <a:lnTo>
                      <a:pt x="98" y="73"/>
                    </a:lnTo>
                    <a:lnTo>
                      <a:pt x="93" y="71"/>
                    </a:lnTo>
                    <a:lnTo>
                      <a:pt x="91" y="69"/>
                    </a:lnTo>
                    <a:lnTo>
                      <a:pt x="91" y="67"/>
                    </a:lnTo>
                    <a:lnTo>
                      <a:pt x="92" y="66"/>
                    </a:lnTo>
                    <a:lnTo>
                      <a:pt x="92" y="63"/>
                    </a:lnTo>
                    <a:lnTo>
                      <a:pt x="96" y="62"/>
                    </a:lnTo>
                    <a:lnTo>
                      <a:pt x="102" y="62"/>
                    </a:lnTo>
                    <a:lnTo>
                      <a:pt x="107" y="60"/>
                    </a:lnTo>
                    <a:lnTo>
                      <a:pt x="110" y="60"/>
                    </a:lnTo>
                    <a:lnTo>
                      <a:pt x="113" y="59"/>
                    </a:lnTo>
                    <a:lnTo>
                      <a:pt x="115" y="60"/>
                    </a:lnTo>
                    <a:lnTo>
                      <a:pt x="117" y="60"/>
                    </a:lnTo>
                    <a:lnTo>
                      <a:pt x="117" y="59"/>
                    </a:lnTo>
                    <a:lnTo>
                      <a:pt x="118" y="57"/>
                    </a:lnTo>
                    <a:lnTo>
                      <a:pt x="120" y="53"/>
                    </a:lnTo>
                    <a:lnTo>
                      <a:pt x="122" y="49"/>
                    </a:lnTo>
                    <a:lnTo>
                      <a:pt x="125" y="48"/>
                    </a:lnTo>
                    <a:lnTo>
                      <a:pt x="129" y="48"/>
                    </a:lnTo>
                    <a:lnTo>
                      <a:pt x="141" y="45"/>
                    </a:lnTo>
                    <a:lnTo>
                      <a:pt x="144" y="41"/>
                    </a:lnTo>
                    <a:lnTo>
                      <a:pt x="142" y="41"/>
                    </a:lnTo>
                    <a:lnTo>
                      <a:pt x="141" y="38"/>
                    </a:lnTo>
                    <a:lnTo>
                      <a:pt x="138" y="38"/>
                    </a:lnTo>
                    <a:lnTo>
                      <a:pt x="136" y="36"/>
                    </a:lnTo>
                    <a:lnTo>
                      <a:pt x="135" y="36"/>
                    </a:lnTo>
                    <a:lnTo>
                      <a:pt x="134" y="34"/>
                    </a:lnTo>
                    <a:lnTo>
                      <a:pt x="132" y="32"/>
                    </a:lnTo>
                    <a:lnTo>
                      <a:pt x="129" y="28"/>
                    </a:lnTo>
                    <a:lnTo>
                      <a:pt x="129" y="24"/>
                    </a:lnTo>
                    <a:lnTo>
                      <a:pt x="138" y="14"/>
                    </a:lnTo>
                    <a:lnTo>
                      <a:pt x="139" y="14"/>
                    </a:lnTo>
                    <a:lnTo>
                      <a:pt x="141" y="13"/>
                    </a:lnTo>
                    <a:lnTo>
                      <a:pt x="141" y="10"/>
                    </a:lnTo>
                    <a:lnTo>
                      <a:pt x="135" y="4"/>
                    </a:lnTo>
                    <a:lnTo>
                      <a:pt x="129" y="4"/>
                    </a:lnTo>
                    <a:lnTo>
                      <a:pt x="127" y="6"/>
                    </a:lnTo>
                    <a:lnTo>
                      <a:pt x="121" y="6"/>
                    </a:lnTo>
                    <a:lnTo>
                      <a:pt x="117" y="7"/>
                    </a:lnTo>
                    <a:lnTo>
                      <a:pt x="105" y="7"/>
                    </a:lnTo>
                    <a:lnTo>
                      <a:pt x="102" y="9"/>
                    </a:lnTo>
                    <a:lnTo>
                      <a:pt x="100" y="10"/>
                    </a:lnTo>
                    <a:lnTo>
                      <a:pt x="96" y="10"/>
                    </a:lnTo>
                    <a:lnTo>
                      <a:pt x="92" y="11"/>
                    </a:lnTo>
                    <a:lnTo>
                      <a:pt x="91" y="11"/>
                    </a:lnTo>
                    <a:lnTo>
                      <a:pt x="88" y="13"/>
                    </a:lnTo>
                    <a:lnTo>
                      <a:pt x="85" y="13"/>
                    </a:lnTo>
                    <a:lnTo>
                      <a:pt x="82" y="10"/>
                    </a:lnTo>
                    <a:lnTo>
                      <a:pt x="82" y="7"/>
                    </a:lnTo>
                    <a:lnTo>
                      <a:pt x="84" y="7"/>
                    </a:lnTo>
                    <a:lnTo>
                      <a:pt x="86" y="4"/>
                    </a:lnTo>
                    <a:lnTo>
                      <a:pt x="88" y="2"/>
                    </a:lnTo>
                    <a:lnTo>
                      <a:pt x="85" y="0"/>
                    </a:lnTo>
                    <a:lnTo>
                      <a:pt x="82" y="2"/>
                    </a:lnTo>
                    <a:lnTo>
                      <a:pt x="78" y="0"/>
                    </a:lnTo>
                    <a:lnTo>
                      <a:pt x="72" y="0"/>
                    </a:lnTo>
                    <a:lnTo>
                      <a:pt x="68" y="2"/>
                    </a:lnTo>
                    <a:lnTo>
                      <a:pt x="58" y="9"/>
                    </a:lnTo>
                    <a:lnTo>
                      <a:pt x="54" y="13"/>
                    </a:lnTo>
                    <a:lnTo>
                      <a:pt x="53" y="17"/>
                    </a:lnTo>
                    <a:lnTo>
                      <a:pt x="48" y="21"/>
                    </a:lnTo>
                    <a:lnTo>
                      <a:pt x="48" y="22"/>
                    </a:lnTo>
                    <a:lnTo>
                      <a:pt x="47" y="24"/>
                    </a:lnTo>
                    <a:lnTo>
                      <a:pt x="36" y="52"/>
                    </a:lnTo>
                    <a:lnTo>
                      <a:pt x="36" y="57"/>
                    </a:lnTo>
                    <a:lnTo>
                      <a:pt x="35" y="60"/>
                    </a:lnTo>
                    <a:lnTo>
                      <a:pt x="32" y="70"/>
                    </a:lnTo>
                    <a:lnTo>
                      <a:pt x="32" y="71"/>
                    </a:lnTo>
                    <a:lnTo>
                      <a:pt x="29" y="73"/>
                    </a:lnTo>
                    <a:lnTo>
                      <a:pt x="26" y="91"/>
                    </a:lnTo>
                    <a:lnTo>
                      <a:pt x="22" y="98"/>
                    </a:lnTo>
                    <a:lnTo>
                      <a:pt x="19" y="98"/>
                    </a:lnTo>
                    <a:lnTo>
                      <a:pt x="18" y="96"/>
                    </a:lnTo>
                    <a:lnTo>
                      <a:pt x="12" y="96"/>
                    </a:lnTo>
                    <a:lnTo>
                      <a:pt x="11" y="98"/>
                    </a:lnTo>
                    <a:lnTo>
                      <a:pt x="8" y="98"/>
                    </a:lnTo>
                    <a:lnTo>
                      <a:pt x="5" y="99"/>
                    </a:lnTo>
                    <a:lnTo>
                      <a:pt x="5" y="101"/>
                    </a:lnTo>
                    <a:lnTo>
                      <a:pt x="2" y="103"/>
                    </a:lnTo>
                    <a:lnTo>
                      <a:pt x="2" y="105"/>
                    </a:lnTo>
                    <a:lnTo>
                      <a:pt x="1" y="108"/>
                    </a:lnTo>
                    <a:lnTo>
                      <a:pt x="0" y="10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11" name="Freeform 3656">
                <a:extLst>
                  <a:ext uri="{FF2B5EF4-FFF2-40B4-BE49-F238E27FC236}">
                    <a16:creationId xmlns:a16="http://schemas.microsoft.com/office/drawing/2014/main" id="{9869619D-E197-8DB2-7273-BCDDCC731D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5" y="944"/>
                <a:ext cx="2" cy="2"/>
              </a:xfrm>
              <a:custGeom>
                <a:avLst/>
                <a:gdLst>
                  <a:gd name="T0" fmla="*/ 0 w 7"/>
                  <a:gd name="T1" fmla="*/ 9 h 9"/>
                  <a:gd name="T2" fmla="*/ 5 w 7"/>
                  <a:gd name="T3" fmla="*/ 5 h 9"/>
                  <a:gd name="T4" fmla="*/ 7 w 7"/>
                  <a:gd name="T5" fmla="*/ 2 h 9"/>
                  <a:gd name="T6" fmla="*/ 7 w 7"/>
                  <a:gd name="T7" fmla="*/ 0 h 9"/>
                  <a:gd name="T8" fmla="*/ 4 w 7"/>
                  <a:gd name="T9" fmla="*/ 2 h 9"/>
                  <a:gd name="T10" fmla="*/ 0 w 7"/>
                  <a:gd name="T11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9">
                    <a:moveTo>
                      <a:pt x="0" y="9"/>
                    </a:moveTo>
                    <a:lnTo>
                      <a:pt x="5" y="5"/>
                    </a:lnTo>
                    <a:lnTo>
                      <a:pt x="7" y="2"/>
                    </a:lnTo>
                    <a:lnTo>
                      <a:pt x="7" y="0"/>
                    </a:lnTo>
                    <a:lnTo>
                      <a:pt x="4" y="2"/>
                    </a:lnTo>
                    <a:lnTo>
                      <a:pt x="0" y="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12" name="Freeform 3657">
                <a:extLst>
                  <a:ext uri="{FF2B5EF4-FFF2-40B4-BE49-F238E27FC236}">
                    <a16:creationId xmlns:a16="http://schemas.microsoft.com/office/drawing/2014/main" id="{FA5E3E42-4357-EAF7-EFFB-390F587CA8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0" y="948"/>
                <a:ext cx="3" cy="2"/>
              </a:xfrm>
              <a:custGeom>
                <a:avLst/>
                <a:gdLst>
                  <a:gd name="T0" fmla="*/ 0 w 10"/>
                  <a:gd name="T1" fmla="*/ 7 h 7"/>
                  <a:gd name="T2" fmla="*/ 3 w 10"/>
                  <a:gd name="T3" fmla="*/ 6 h 7"/>
                  <a:gd name="T4" fmla="*/ 8 w 10"/>
                  <a:gd name="T5" fmla="*/ 2 h 7"/>
                  <a:gd name="T6" fmla="*/ 10 w 10"/>
                  <a:gd name="T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7">
                    <a:moveTo>
                      <a:pt x="0" y="7"/>
                    </a:moveTo>
                    <a:lnTo>
                      <a:pt x="3" y="6"/>
                    </a:lnTo>
                    <a:lnTo>
                      <a:pt x="8" y="2"/>
                    </a:lnTo>
                    <a:lnTo>
                      <a:pt x="1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13" name="Freeform 3658">
                <a:extLst>
                  <a:ext uri="{FF2B5EF4-FFF2-40B4-BE49-F238E27FC236}">
                    <a16:creationId xmlns:a16="http://schemas.microsoft.com/office/drawing/2014/main" id="{F1612988-4567-E43E-A111-B0479597EA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3" y="947"/>
                <a:ext cx="2" cy="1"/>
              </a:xfrm>
              <a:custGeom>
                <a:avLst/>
                <a:gdLst>
                  <a:gd name="T0" fmla="*/ 0 w 7"/>
                  <a:gd name="T1" fmla="*/ 4 h 4"/>
                  <a:gd name="T2" fmla="*/ 4 w 7"/>
                  <a:gd name="T3" fmla="*/ 3 h 4"/>
                  <a:gd name="T4" fmla="*/ 7 w 7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" h="4">
                    <a:moveTo>
                      <a:pt x="0" y="4"/>
                    </a:moveTo>
                    <a:lnTo>
                      <a:pt x="4" y="3"/>
                    </a:lnTo>
                    <a:lnTo>
                      <a:pt x="7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14" name="Line 3659">
                <a:extLst>
                  <a:ext uri="{FF2B5EF4-FFF2-40B4-BE49-F238E27FC236}">
                    <a16:creationId xmlns:a16="http://schemas.microsoft.com/office/drawing/2014/main" id="{B3D8A756-9EBD-55A6-540B-3565D291934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385" y="946"/>
                <a:ext cx="0" cy="1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15" name="Line 3660">
                <a:extLst>
                  <a:ext uri="{FF2B5EF4-FFF2-40B4-BE49-F238E27FC236}">
                    <a16:creationId xmlns:a16="http://schemas.microsoft.com/office/drawing/2014/main" id="{5FD02B92-AF9D-42C3-CCC7-66538C948CB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383" y="947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16" name="Freeform 3661">
                <a:extLst>
                  <a:ext uri="{FF2B5EF4-FFF2-40B4-BE49-F238E27FC236}">
                    <a16:creationId xmlns:a16="http://schemas.microsoft.com/office/drawing/2014/main" id="{A062A24E-9D18-ACBB-ACC7-65581BCD80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8" y="950"/>
                <a:ext cx="1" cy="1"/>
              </a:xfrm>
              <a:custGeom>
                <a:avLst/>
                <a:gdLst>
                  <a:gd name="T0" fmla="*/ 3 w 3"/>
                  <a:gd name="T1" fmla="*/ 0 h 1"/>
                  <a:gd name="T2" fmla="*/ 2 w 3"/>
                  <a:gd name="T3" fmla="*/ 0 h 1"/>
                  <a:gd name="T4" fmla="*/ 0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lnTo>
                      <a:pt x="2" y="0"/>
                    </a:lnTo>
                    <a:lnTo>
                      <a:pt x="0" y="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17" name="Freeform 3662">
                <a:extLst>
                  <a:ext uri="{FF2B5EF4-FFF2-40B4-BE49-F238E27FC236}">
                    <a16:creationId xmlns:a16="http://schemas.microsoft.com/office/drawing/2014/main" id="{0A1FD72C-84D2-931D-E806-1DE2114B85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8" y="950"/>
                <a:ext cx="1" cy="1"/>
              </a:xfrm>
              <a:custGeom>
                <a:avLst/>
                <a:gdLst>
                  <a:gd name="T0" fmla="*/ 0 w 3"/>
                  <a:gd name="T1" fmla="*/ 1 h 1"/>
                  <a:gd name="T2" fmla="*/ 2 w 3"/>
                  <a:gd name="T3" fmla="*/ 1 h 1"/>
                  <a:gd name="T4" fmla="*/ 3 w 3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18" name="Freeform 3663">
                <a:extLst>
                  <a:ext uri="{FF2B5EF4-FFF2-40B4-BE49-F238E27FC236}">
                    <a16:creationId xmlns:a16="http://schemas.microsoft.com/office/drawing/2014/main" id="{E58B3F7D-9FDD-D6F7-B8BD-73A9D7F42F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9" y="950"/>
                <a:ext cx="1" cy="0"/>
              </a:xfrm>
              <a:custGeom>
                <a:avLst/>
                <a:gdLst>
                  <a:gd name="T0" fmla="*/ 0 w 6"/>
                  <a:gd name="T1" fmla="*/ 2 h 2"/>
                  <a:gd name="T2" fmla="*/ 3 w 6"/>
                  <a:gd name="T3" fmla="*/ 2 h 2"/>
                  <a:gd name="T4" fmla="*/ 6 w 6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2">
                    <a:moveTo>
                      <a:pt x="0" y="2"/>
                    </a:moveTo>
                    <a:lnTo>
                      <a:pt x="3" y="2"/>
                    </a:lnTo>
                    <a:lnTo>
                      <a:pt x="6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19" name="Freeform 3664">
                <a:extLst>
                  <a:ext uri="{FF2B5EF4-FFF2-40B4-BE49-F238E27FC236}">
                    <a16:creationId xmlns:a16="http://schemas.microsoft.com/office/drawing/2014/main" id="{CE1B87A4-5A61-5D91-9617-F79574CCCA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0" y="948"/>
                <a:ext cx="3" cy="2"/>
              </a:xfrm>
              <a:custGeom>
                <a:avLst/>
                <a:gdLst>
                  <a:gd name="T0" fmla="*/ 10 w 10"/>
                  <a:gd name="T1" fmla="*/ 0 h 7"/>
                  <a:gd name="T2" fmla="*/ 4 w 10"/>
                  <a:gd name="T3" fmla="*/ 3 h 7"/>
                  <a:gd name="T4" fmla="*/ 0 w 10"/>
                  <a:gd name="T5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7">
                    <a:moveTo>
                      <a:pt x="10" y="0"/>
                    </a:moveTo>
                    <a:lnTo>
                      <a:pt x="4" y="3"/>
                    </a:lnTo>
                    <a:lnTo>
                      <a:pt x="0" y="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20" name="Freeform 3665">
                <a:extLst>
                  <a:ext uri="{FF2B5EF4-FFF2-40B4-BE49-F238E27FC236}">
                    <a16:creationId xmlns:a16="http://schemas.microsoft.com/office/drawing/2014/main" id="{5E6EF55A-2F94-0B3A-5DDE-72C3046865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9" y="950"/>
                <a:ext cx="1" cy="0"/>
              </a:xfrm>
              <a:custGeom>
                <a:avLst/>
                <a:gdLst>
                  <a:gd name="T0" fmla="*/ 6 w 6"/>
                  <a:gd name="T1" fmla="*/ 0 h 2"/>
                  <a:gd name="T2" fmla="*/ 0 w 6"/>
                  <a:gd name="T3" fmla="*/ 0 h 2"/>
                  <a:gd name="T4" fmla="*/ 0 w 6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2">
                    <a:moveTo>
                      <a:pt x="6" y="0"/>
                    </a:moveTo>
                    <a:lnTo>
                      <a:pt x="0" y="0"/>
                    </a:lnTo>
                    <a:lnTo>
                      <a:pt x="0" y="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21" name="Line 3666">
                <a:extLst>
                  <a:ext uri="{FF2B5EF4-FFF2-40B4-BE49-F238E27FC236}">
                    <a16:creationId xmlns:a16="http://schemas.microsoft.com/office/drawing/2014/main" id="{104122AB-D782-EFC7-33AC-C07B43D5E20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379" y="950"/>
                <a:ext cx="0" cy="0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22" name="Freeform 3667">
                <a:extLst>
                  <a:ext uri="{FF2B5EF4-FFF2-40B4-BE49-F238E27FC236}">
                    <a16:creationId xmlns:a16="http://schemas.microsoft.com/office/drawing/2014/main" id="{7BC64B4A-7F11-9295-7FAD-CDF0B2FF1E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6" y="1061"/>
                <a:ext cx="69" cy="53"/>
              </a:xfrm>
              <a:custGeom>
                <a:avLst/>
                <a:gdLst>
                  <a:gd name="T0" fmla="*/ 277 w 278"/>
                  <a:gd name="T1" fmla="*/ 31 h 209"/>
                  <a:gd name="T2" fmla="*/ 270 w 278"/>
                  <a:gd name="T3" fmla="*/ 35 h 209"/>
                  <a:gd name="T4" fmla="*/ 267 w 278"/>
                  <a:gd name="T5" fmla="*/ 34 h 209"/>
                  <a:gd name="T6" fmla="*/ 265 w 278"/>
                  <a:gd name="T7" fmla="*/ 21 h 209"/>
                  <a:gd name="T8" fmla="*/ 267 w 278"/>
                  <a:gd name="T9" fmla="*/ 11 h 209"/>
                  <a:gd name="T10" fmla="*/ 257 w 278"/>
                  <a:gd name="T11" fmla="*/ 7 h 209"/>
                  <a:gd name="T12" fmla="*/ 243 w 278"/>
                  <a:gd name="T13" fmla="*/ 1 h 209"/>
                  <a:gd name="T14" fmla="*/ 235 w 278"/>
                  <a:gd name="T15" fmla="*/ 4 h 209"/>
                  <a:gd name="T16" fmla="*/ 229 w 278"/>
                  <a:gd name="T17" fmla="*/ 7 h 209"/>
                  <a:gd name="T18" fmla="*/ 215 w 278"/>
                  <a:gd name="T19" fmla="*/ 3 h 209"/>
                  <a:gd name="T20" fmla="*/ 208 w 278"/>
                  <a:gd name="T21" fmla="*/ 4 h 209"/>
                  <a:gd name="T22" fmla="*/ 205 w 278"/>
                  <a:gd name="T23" fmla="*/ 7 h 209"/>
                  <a:gd name="T24" fmla="*/ 201 w 278"/>
                  <a:gd name="T25" fmla="*/ 10 h 209"/>
                  <a:gd name="T26" fmla="*/ 187 w 278"/>
                  <a:gd name="T27" fmla="*/ 12 h 209"/>
                  <a:gd name="T28" fmla="*/ 194 w 278"/>
                  <a:gd name="T29" fmla="*/ 24 h 209"/>
                  <a:gd name="T30" fmla="*/ 204 w 278"/>
                  <a:gd name="T31" fmla="*/ 27 h 209"/>
                  <a:gd name="T32" fmla="*/ 210 w 278"/>
                  <a:gd name="T33" fmla="*/ 29 h 209"/>
                  <a:gd name="T34" fmla="*/ 208 w 278"/>
                  <a:gd name="T35" fmla="*/ 35 h 209"/>
                  <a:gd name="T36" fmla="*/ 207 w 278"/>
                  <a:gd name="T37" fmla="*/ 38 h 209"/>
                  <a:gd name="T38" fmla="*/ 203 w 278"/>
                  <a:gd name="T39" fmla="*/ 48 h 209"/>
                  <a:gd name="T40" fmla="*/ 187 w 278"/>
                  <a:gd name="T41" fmla="*/ 61 h 209"/>
                  <a:gd name="T42" fmla="*/ 182 w 278"/>
                  <a:gd name="T43" fmla="*/ 63 h 209"/>
                  <a:gd name="T44" fmla="*/ 177 w 278"/>
                  <a:gd name="T45" fmla="*/ 70 h 209"/>
                  <a:gd name="T46" fmla="*/ 166 w 278"/>
                  <a:gd name="T47" fmla="*/ 77 h 209"/>
                  <a:gd name="T48" fmla="*/ 150 w 278"/>
                  <a:gd name="T49" fmla="*/ 84 h 209"/>
                  <a:gd name="T50" fmla="*/ 120 w 278"/>
                  <a:gd name="T51" fmla="*/ 91 h 209"/>
                  <a:gd name="T52" fmla="*/ 107 w 278"/>
                  <a:gd name="T53" fmla="*/ 87 h 209"/>
                  <a:gd name="T54" fmla="*/ 106 w 278"/>
                  <a:gd name="T55" fmla="*/ 91 h 209"/>
                  <a:gd name="T56" fmla="*/ 105 w 278"/>
                  <a:gd name="T57" fmla="*/ 95 h 209"/>
                  <a:gd name="T58" fmla="*/ 99 w 278"/>
                  <a:gd name="T59" fmla="*/ 102 h 209"/>
                  <a:gd name="T60" fmla="*/ 95 w 278"/>
                  <a:gd name="T61" fmla="*/ 108 h 209"/>
                  <a:gd name="T62" fmla="*/ 83 w 278"/>
                  <a:gd name="T63" fmla="*/ 112 h 209"/>
                  <a:gd name="T64" fmla="*/ 81 w 278"/>
                  <a:gd name="T65" fmla="*/ 110 h 209"/>
                  <a:gd name="T66" fmla="*/ 83 w 278"/>
                  <a:gd name="T67" fmla="*/ 120 h 209"/>
                  <a:gd name="T68" fmla="*/ 85 w 278"/>
                  <a:gd name="T69" fmla="*/ 122 h 209"/>
                  <a:gd name="T70" fmla="*/ 83 w 278"/>
                  <a:gd name="T71" fmla="*/ 122 h 209"/>
                  <a:gd name="T72" fmla="*/ 78 w 278"/>
                  <a:gd name="T73" fmla="*/ 120 h 209"/>
                  <a:gd name="T74" fmla="*/ 74 w 278"/>
                  <a:gd name="T75" fmla="*/ 127 h 209"/>
                  <a:gd name="T76" fmla="*/ 18 w 278"/>
                  <a:gd name="T77" fmla="*/ 177 h 209"/>
                  <a:gd name="T78" fmla="*/ 9 w 278"/>
                  <a:gd name="T79" fmla="*/ 182 h 209"/>
                  <a:gd name="T80" fmla="*/ 7 w 278"/>
                  <a:gd name="T81" fmla="*/ 184 h 209"/>
                  <a:gd name="T82" fmla="*/ 2 w 278"/>
                  <a:gd name="T83" fmla="*/ 190 h 209"/>
                  <a:gd name="T84" fmla="*/ 3 w 278"/>
                  <a:gd name="T85" fmla="*/ 209 h 2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8" h="209">
                    <a:moveTo>
                      <a:pt x="278" y="29"/>
                    </a:moveTo>
                    <a:lnTo>
                      <a:pt x="277" y="31"/>
                    </a:lnTo>
                    <a:lnTo>
                      <a:pt x="272" y="31"/>
                    </a:lnTo>
                    <a:lnTo>
                      <a:pt x="270" y="35"/>
                    </a:lnTo>
                    <a:lnTo>
                      <a:pt x="268" y="35"/>
                    </a:lnTo>
                    <a:lnTo>
                      <a:pt x="267" y="34"/>
                    </a:lnTo>
                    <a:lnTo>
                      <a:pt x="267" y="25"/>
                    </a:lnTo>
                    <a:lnTo>
                      <a:pt x="265" y="21"/>
                    </a:lnTo>
                    <a:lnTo>
                      <a:pt x="267" y="17"/>
                    </a:lnTo>
                    <a:lnTo>
                      <a:pt x="267" y="11"/>
                    </a:lnTo>
                    <a:lnTo>
                      <a:pt x="260" y="7"/>
                    </a:lnTo>
                    <a:lnTo>
                      <a:pt x="257" y="7"/>
                    </a:lnTo>
                    <a:lnTo>
                      <a:pt x="250" y="0"/>
                    </a:lnTo>
                    <a:lnTo>
                      <a:pt x="243" y="1"/>
                    </a:lnTo>
                    <a:lnTo>
                      <a:pt x="242" y="3"/>
                    </a:lnTo>
                    <a:lnTo>
                      <a:pt x="235" y="4"/>
                    </a:lnTo>
                    <a:lnTo>
                      <a:pt x="232" y="7"/>
                    </a:lnTo>
                    <a:lnTo>
                      <a:pt x="229" y="7"/>
                    </a:lnTo>
                    <a:lnTo>
                      <a:pt x="215" y="4"/>
                    </a:lnTo>
                    <a:lnTo>
                      <a:pt x="215" y="3"/>
                    </a:lnTo>
                    <a:lnTo>
                      <a:pt x="211" y="3"/>
                    </a:lnTo>
                    <a:lnTo>
                      <a:pt x="208" y="4"/>
                    </a:lnTo>
                    <a:lnTo>
                      <a:pt x="207" y="7"/>
                    </a:lnTo>
                    <a:lnTo>
                      <a:pt x="205" y="7"/>
                    </a:lnTo>
                    <a:lnTo>
                      <a:pt x="204" y="8"/>
                    </a:lnTo>
                    <a:lnTo>
                      <a:pt x="201" y="10"/>
                    </a:lnTo>
                    <a:lnTo>
                      <a:pt x="190" y="10"/>
                    </a:lnTo>
                    <a:lnTo>
                      <a:pt x="187" y="12"/>
                    </a:lnTo>
                    <a:lnTo>
                      <a:pt x="193" y="22"/>
                    </a:lnTo>
                    <a:lnTo>
                      <a:pt x="194" y="24"/>
                    </a:lnTo>
                    <a:lnTo>
                      <a:pt x="197" y="24"/>
                    </a:lnTo>
                    <a:lnTo>
                      <a:pt x="204" y="27"/>
                    </a:lnTo>
                    <a:lnTo>
                      <a:pt x="207" y="27"/>
                    </a:lnTo>
                    <a:lnTo>
                      <a:pt x="210" y="29"/>
                    </a:lnTo>
                    <a:lnTo>
                      <a:pt x="210" y="34"/>
                    </a:lnTo>
                    <a:lnTo>
                      <a:pt x="208" y="35"/>
                    </a:lnTo>
                    <a:lnTo>
                      <a:pt x="208" y="36"/>
                    </a:lnTo>
                    <a:lnTo>
                      <a:pt x="207" y="38"/>
                    </a:lnTo>
                    <a:lnTo>
                      <a:pt x="203" y="46"/>
                    </a:lnTo>
                    <a:lnTo>
                      <a:pt x="203" y="48"/>
                    </a:lnTo>
                    <a:lnTo>
                      <a:pt x="193" y="58"/>
                    </a:lnTo>
                    <a:lnTo>
                      <a:pt x="187" y="61"/>
                    </a:lnTo>
                    <a:lnTo>
                      <a:pt x="186" y="63"/>
                    </a:lnTo>
                    <a:lnTo>
                      <a:pt x="182" y="63"/>
                    </a:lnTo>
                    <a:lnTo>
                      <a:pt x="179" y="65"/>
                    </a:lnTo>
                    <a:lnTo>
                      <a:pt x="177" y="70"/>
                    </a:lnTo>
                    <a:lnTo>
                      <a:pt x="175" y="72"/>
                    </a:lnTo>
                    <a:lnTo>
                      <a:pt x="166" y="77"/>
                    </a:lnTo>
                    <a:lnTo>
                      <a:pt x="151" y="82"/>
                    </a:lnTo>
                    <a:lnTo>
                      <a:pt x="150" y="84"/>
                    </a:lnTo>
                    <a:lnTo>
                      <a:pt x="129" y="91"/>
                    </a:lnTo>
                    <a:lnTo>
                      <a:pt x="120" y="91"/>
                    </a:lnTo>
                    <a:lnTo>
                      <a:pt x="113" y="88"/>
                    </a:lnTo>
                    <a:lnTo>
                      <a:pt x="107" y="87"/>
                    </a:lnTo>
                    <a:lnTo>
                      <a:pt x="105" y="89"/>
                    </a:lnTo>
                    <a:lnTo>
                      <a:pt x="106" y="91"/>
                    </a:lnTo>
                    <a:lnTo>
                      <a:pt x="106" y="94"/>
                    </a:lnTo>
                    <a:lnTo>
                      <a:pt x="105" y="95"/>
                    </a:lnTo>
                    <a:lnTo>
                      <a:pt x="105" y="96"/>
                    </a:lnTo>
                    <a:lnTo>
                      <a:pt x="99" y="102"/>
                    </a:lnTo>
                    <a:lnTo>
                      <a:pt x="98" y="105"/>
                    </a:lnTo>
                    <a:lnTo>
                      <a:pt x="95" y="108"/>
                    </a:lnTo>
                    <a:lnTo>
                      <a:pt x="87" y="112"/>
                    </a:lnTo>
                    <a:lnTo>
                      <a:pt x="83" y="112"/>
                    </a:lnTo>
                    <a:lnTo>
                      <a:pt x="83" y="110"/>
                    </a:lnTo>
                    <a:lnTo>
                      <a:pt x="81" y="110"/>
                    </a:lnTo>
                    <a:lnTo>
                      <a:pt x="81" y="117"/>
                    </a:lnTo>
                    <a:lnTo>
                      <a:pt x="83" y="120"/>
                    </a:lnTo>
                    <a:lnTo>
                      <a:pt x="84" y="122"/>
                    </a:lnTo>
                    <a:lnTo>
                      <a:pt x="85" y="122"/>
                    </a:lnTo>
                    <a:lnTo>
                      <a:pt x="84" y="123"/>
                    </a:lnTo>
                    <a:lnTo>
                      <a:pt x="83" y="122"/>
                    </a:lnTo>
                    <a:lnTo>
                      <a:pt x="80" y="120"/>
                    </a:lnTo>
                    <a:lnTo>
                      <a:pt x="78" y="120"/>
                    </a:lnTo>
                    <a:lnTo>
                      <a:pt x="74" y="123"/>
                    </a:lnTo>
                    <a:lnTo>
                      <a:pt x="74" y="127"/>
                    </a:lnTo>
                    <a:lnTo>
                      <a:pt x="36" y="165"/>
                    </a:lnTo>
                    <a:lnTo>
                      <a:pt x="18" y="177"/>
                    </a:lnTo>
                    <a:lnTo>
                      <a:pt x="10" y="180"/>
                    </a:lnTo>
                    <a:lnTo>
                      <a:pt x="9" y="182"/>
                    </a:lnTo>
                    <a:lnTo>
                      <a:pt x="7" y="182"/>
                    </a:lnTo>
                    <a:lnTo>
                      <a:pt x="7" y="184"/>
                    </a:lnTo>
                    <a:lnTo>
                      <a:pt x="3" y="187"/>
                    </a:lnTo>
                    <a:lnTo>
                      <a:pt x="2" y="190"/>
                    </a:lnTo>
                    <a:lnTo>
                      <a:pt x="0" y="200"/>
                    </a:lnTo>
                    <a:lnTo>
                      <a:pt x="3" y="20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23" name="Freeform 3668">
                <a:extLst>
                  <a:ext uri="{FF2B5EF4-FFF2-40B4-BE49-F238E27FC236}">
                    <a16:creationId xmlns:a16="http://schemas.microsoft.com/office/drawing/2014/main" id="{75367061-322C-B76E-19A3-6E417FACD3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5" y="1069"/>
                <a:ext cx="55" cy="194"/>
              </a:xfrm>
              <a:custGeom>
                <a:avLst/>
                <a:gdLst>
                  <a:gd name="T0" fmla="*/ 15 w 219"/>
                  <a:gd name="T1" fmla="*/ 2 h 777"/>
                  <a:gd name="T2" fmla="*/ 31 w 219"/>
                  <a:gd name="T3" fmla="*/ 10 h 777"/>
                  <a:gd name="T4" fmla="*/ 39 w 219"/>
                  <a:gd name="T5" fmla="*/ 31 h 777"/>
                  <a:gd name="T6" fmla="*/ 45 w 219"/>
                  <a:gd name="T7" fmla="*/ 55 h 777"/>
                  <a:gd name="T8" fmla="*/ 60 w 219"/>
                  <a:gd name="T9" fmla="*/ 58 h 777"/>
                  <a:gd name="T10" fmla="*/ 57 w 219"/>
                  <a:gd name="T11" fmla="*/ 73 h 777"/>
                  <a:gd name="T12" fmla="*/ 46 w 219"/>
                  <a:gd name="T13" fmla="*/ 98 h 777"/>
                  <a:gd name="T14" fmla="*/ 60 w 219"/>
                  <a:gd name="T15" fmla="*/ 115 h 777"/>
                  <a:gd name="T16" fmla="*/ 59 w 219"/>
                  <a:gd name="T17" fmla="*/ 130 h 777"/>
                  <a:gd name="T18" fmla="*/ 52 w 219"/>
                  <a:gd name="T19" fmla="*/ 148 h 777"/>
                  <a:gd name="T20" fmla="*/ 69 w 219"/>
                  <a:gd name="T21" fmla="*/ 197 h 777"/>
                  <a:gd name="T22" fmla="*/ 69 w 219"/>
                  <a:gd name="T23" fmla="*/ 201 h 777"/>
                  <a:gd name="T24" fmla="*/ 56 w 219"/>
                  <a:gd name="T25" fmla="*/ 215 h 777"/>
                  <a:gd name="T26" fmla="*/ 57 w 219"/>
                  <a:gd name="T27" fmla="*/ 235 h 777"/>
                  <a:gd name="T28" fmla="*/ 76 w 219"/>
                  <a:gd name="T29" fmla="*/ 242 h 777"/>
                  <a:gd name="T30" fmla="*/ 69 w 219"/>
                  <a:gd name="T31" fmla="*/ 264 h 777"/>
                  <a:gd name="T32" fmla="*/ 63 w 219"/>
                  <a:gd name="T33" fmla="*/ 268 h 777"/>
                  <a:gd name="T34" fmla="*/ 61 w 219"/>
                  <a:gd name="T35" fmla="*/ 290 h 777"/>
                  <a:gd name="T36" fmla="*/ 76 w 219"/>
                  <a:gd name="T37" fmla="*/ 298 h 777"/>
                  <a:gd name="T38" fmla="*/ 91 w 219"/>
                  <a:gd name="T39" fmla="*/ 294 h 777"/>
                  <a:gd name="T40" fmla="*/ 99 w 219"/>
                  <a:gd name="T41" fmla="*/ 299 h 777"/>
                  <a:gd name="T42" fmla="*/ 96 w 219"/>
                  <a:gd name="T43" fmla="*/ 319 h 777"/>
                  <a:gd name="T44" fmla="*/ 93 w 219"/>
                  <a:gd name="T45" fmla="*/ 326 h 777"/>
                  <a:gd name="T46" fmla="*/ 88 w 219"/>
                  <a:gd name="T47" fmla="*/ 323 h 777"/>
                  <a:gd name="T48" fmla="*/ 82 w 219"/>
                  <a:gd name="T49" fmla="*/ 326 h 777"/>
                  <a:gd name="T50" fmla="*/ 70 w 219"/>
                  <a:gd name="T51" fmla="*/ 350 h 777"/>
                  <a:gd name="T52" fmla="*/ 100 w 219"/>
                  <a:gd name="T53" fmla="*/ 365 h 777"/>
                  <a:gd name="T54" fmla="*/ 117 w 219"/>
                  <a:gd name="T55" fmla="*/ 373 h 777"/>
                  <a:gd name="T56" fmla="*/ 117 w 219"/>
                  <a:gd name="T57" fmla="*/ 393 h 777"/>
                  <a:gd name="T58" fmla="*/ 122 w 219"/>
                  <a:gd name="T59" fmla="*/ 401 h 777"/>
                  <a:gd name="T60" fmla="*/ 134 w 219"/>
                  <a:gd name="T61" fmla="*/ 412 h 777"/>
                  <a:gd name="T62" fmla="*/ 126 w 219"/>
                  <a:gd name="T63" fmla="*/ 419 h 777"/>
                  <a:gd name="T64" fmla="*/ 106 w 219"/>
                  <a:gd name="T65" fmla="*/ 434 h 777"/>
                  <a:gd name="T66" fmla="*/ 92 w 219"/>
                  <a:gd name="T67" fmla="*/ 433 h 777"/>
                  <a:gd name="T68" fmla="*/ 84 w 219"/>
                  <a:gd name="T69" fmla="*/ 434 h 777"/>
                  <a:gd name="T70" fmla="*/ 100 w 219"/>
                  <a:gd name="T71" fmla="*/ 467 h 777"/>
                  <a:gd name="T72" fmla="*/ 103 w 219"/>
                  <a:gd name="T73" fmla="*/ 475 h 777"/>
                  <a:gd name="T74" fmla="*/ 112 w 219"/>
                  <a:gd name="T75" fmla="*/ 479 h 777"/>
                  <a:gd name="T76" fmla="*/ 137 w 219"/>
                  <a:gd name="T77" fmla="*/ 484 h 777"/>
                  <a:gd name="T78" fmla="*/ 166 w 219"/>
                  <a:gd name="T79" fmla="*/ 493 h 777"/>
                  <a:gd name="T80" fmla="*/ 179 w 219"/>
                  <a:gd name="T81" fmla="*/ 479 h 777"/>
                  <a:gd name="T82" fmla="*/ 184 w 219"/>
                  <a:gd name="T83" fmla="*/ 478 h 777"/>
                  <a:gd name="T84" fmla="*/ 198 w 219"/>
                  <a:gd name="T85" fmla="*/ 461 h 777"/>
                  <a:gd name="T86" fmla="*/ 201 w 219"/>
                  <a:gd name="T87" fmla="*/ 470 h 777"/>
                  <a:gd name="T88" fmla="*/ 216 w 219"/>
                  <a:gd name="T89" fmla="*/ 481 h 777"/>
                  <a:gd name="T90" fmla="*/ 215 w 219"/>
                  <a:gd name="T91" fmla="*/ 499 h 777"/>
                  <a:gd name="T92" fmla="*/ 210 w 219"/>
                  <a:gd name="T93" fmla="*/ 524 h 777"/>
                  <a:gd name="T94" fmla="*/ 179 w 219"/>
                  <a:gd name="T95" fmla="*/ 537 h 777"/>
                  <a:gd name="T96" fmla="*/ 179 w 219"/>
                  <a:gd name="T97" fmla="*/ 545 h 777"/>
                  <a:gd name="T98" fmla="*/ 176 w 219"/>
                  <a:gd name="T99" fmla="*/ 545 h 777"/>
                  <a:gd name="T100" fmla="*/ 153 w 219"/>
                  <a:gd name="T101" fmla="*/ 549 h 777"/>
                  <a:gd name="T102" fmla="*/ 138 w 219"/>
                  <a:gd name="T103" fmla="*/ 556 h 777"/>
                  <a:gd name="T104" fmla="*/ 112 w 219"/>
                  <a:gd name="T105" fmla="*/ 577 h 777"/>
                  <a:gd name="T106" fmla="*/ 112 w 219"/>
                  <a:gd name="T107" fmla="*/ 592 h 777"/>
                  <a:gd name="T108" fmla="*/ 119 w 219"/>
                  <a:gd name="T109" fmla="*/ 608 h 777"/>
                  <a:gd name="T110" fmla="*/ 109 w 219"/>
                  <a:gd name="T111" fmla="*/ 628 h 777"/>
                  <a:gd name="T112" fmla="*/ 106 w 219"/>
                  <a:gd name="T113" fmla="*/ 643 h 777"/>
                  <a:gd name="T114" fmla="*/ 106 w 219"/>
                  <a:gd name="T115" fmla="*/ 661 h 777"/>
                  <a:gd name="T116" fmla="*/ 112 w 219"/>
                  <a:gd name="T117" fmla="*/ 669 h 777"/>
                  <a:gd name="T118" fmla="*/ 119 w 219"/>
                  <a:gd name="T119" fmla="*/ 673 h 777"/>
                  <a:gd name="T120" fmla="*/ 129 w 219"/>
                  <a:gd name="T121" fmla="*/ 742 h 777"/>
                  <a:gd name="T122" fmla="*/ 133 w 219"/>
                  <a:gd name="T123" fmla="*/ 777 h 7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19" h="777">
                    <a:moveTo>
                      <a:pt x="0" y="0"/>
                    </a:moveTo>
                    <a:lnTo>
                      <a:pt x="11" y="0"/>
                    </a:lnTo>
                    <a:lnTo>
                      <a:pt x="15" y="2"/>
                    </a:lnTo>
                    <a:lnTo>
                      <a:pt x="22" y="9"/>
                    </a:lnTo>
                    <a:lnTo>
                      <a:pt x="26" y="10"/>
                    </a:lnTo>
                    <a:lnTo>
                      <a:pt x="31" y="10"/>
                    </a:lnTo>
                    <a:lnTo>
                      <a:pt x="33" y="12"/>
                    </a:lnTo>
                    <a:lnTo>
                      <a:pt x="36" y="17"/>
                    </a:lnTo>
                    <a:lnTo>
                      <a:pt x="39" y="31"/>
                    </a:lnTo>
                    <a:lnTo>
                      <a:pt x="39" y="38"/>
                    </a:lnTo>
                    <a:lnTo>
                      <a:pt x="40" y="46"/>
                    </a:lnTo>
                    <a:lnTo>
                      <a:pt x="45" y="55"/>
                    </a:lnTo>
                    <a:lnTo>
                      <a:pt x="50" y="59"/>
                    </a:lnTo>
                    <a:lnTo>
                      <a:pt x="60" y="59"/>
                    </a:lnTo>
                    <a:lnTo>
                      <a:pt x="60" y="58"/>
                    </a:lnTo>
                    <a:lnTo>
                      <a:pt x="61" y="59"/>
                    </a:lnTo>
                    <a:lnTo>
                      <a:pt x="63" y="59"/>
                    </a:lnTo>
                    <a:lnTo>
                      <a:pt x="57" y="73"/>
                    </a:lnTo>
                    <a:lnTo>
                      <a:pt x="54" y="84"/>
                    </a:lnTo>
                    <a:lnTo>
                      <a:pt x="49" y="91"/>
                    </a:lnTo>
                    <a:lnTo>
                      <a:pt x="46" y="98"/>
                    </a:lnTo>
                    <a:lnTo>
                      <a:pt x="47" y="103"/>
                    </a:lnTo>
                    <a:lnTo>
                      <a:pt x="56" y="108"/>
                    </a:lnTo>
                    <a:lnTo>
                      <a:pt x="60" y="115"/>
                    </a:lnTo>
                    <a:lnTo>
                      <a:pt x="61" y="122"/>
                    </a:lnTo>
                    <a:lnTo>
                      <a:pt x="61" y="125"/>
                    </a:lnTo>
                    <a:lnTo>
                      <a:pt x="59" y="130"/>
                    </a:lnTo>
                    <a:lnTo>
                      <a:pt x="53" y="137"/>
                    </a:lnTo>
                    <a:lnTo>
                      <a:pt x="52" y="146"/>
                    </a:lnTo>
                    <a:lnTo>
                      <a:pt x="52" y="148"/>
                    </a:lnTo>
                    <a:lnTo>
                      <a:pt x="56" y="155"/>
                    </a:lnTo>
                    <a:lnTo>
                      <a:pt x="66" y="185"/>
                    </a:lnTo>
                    <a:lnTo>
                      <a:pt x="69" y="197"/>
                    </a:lnTo>
                    <a:lnTo>
                      <a:pt x="70" y="199"/>
                    </a:lnTo>
                    <a:lnTo>
                      <a:pt x="69" y="199"/>
                    </a:lnTo>
                    <a:lnTo>
                      <a:pt x="69" y="201"/>
                    </a:lnTo>
                    <a:lnTo>
                      <a:pt x="67" y="203"/>
                    </a:lnTo>
                    <a:lnTo>
                      <a:pt x="57" y="215"/>
                    </a:lnTo>
                    <a:lnTo>
                      <a:pt x="56" y="215"/>
                    </a:lnTo>
                    <a:lnTo>
                      <a:pt x="56" y="227"/>
                    </a:lnTo>
                    <a:lnTo>
                      <a:pt x="57" y="232"/>
                    </a:lnTo>
                    <a:lnTo>
                      <a:pt x="57" y="235"/>
                    </a:lnTo>
                    <a:lnTo>
                      <a:pt x="67" y="240"/>
                    </a:lnTo>
                    <a:lnTo>
                      <a:pt x="74" y="242"/>
                    </a:lnTo>
                    <a:lnTo>
                      <a:pt x="76" y="242"/>
                    </a:lnTo>
                    <a:lnTo>
                      <a:pt x="76" y="247"/>
                    </a:lnTo>
                    <a:lnTo>
                      <a:pt x="74" y="252"/>
                    </a:lnTo>
                    <a:lnTo>
                      <a:pt x="69" y="264"/>
                    </a:lnTo>
                    <a:lnTo>
                      <a:pt x="67" y="266"/>
                    </a:lnTo>
                    <a:lnTo>
                      <a:pt x="64" y="267"/>
                    </a:lnTo>
                    <a:lnTo>
                      <a:pt x="63" y="268"/>
                    </a:lnTo>
                    <a:lnTo>
                      <a:pt x="54" y="278"/>
                    </a:lnTo>
                    <a:lnTo>
                      <a:pt x="57" y="287"/>
                    </a:lnTo>
                    <a:lnTo>
                      <a:pt x="61" y="290"/>
                    </a:lnTo>
                    <a:lnTo>
                      <a:pt x="64" y="296"/>
                    </a:lnTo>
                    <a:lnTo>
                      <a:pt x="73" y="298"/>
                    </a:lnTo>
                    <a:lnTo>
                      <a:pt x="76" y="298"/>
                    </a:lnTo>
                    <a:lnTo>
                      <a:pt x="81" y="296"/>
                    </a:lnTo>
                    <a:lnTo>
                      <a:pt x="88" y="296"/>
                    </a:lnTo>
                    <a:lnTo>
                      <a:pt x="91" y="294"/>
                    </a:lnTo>
                    <a:lnTo>
                      <a:pt x="100" y="294"/>
                    </a:lnTo>
                    <a:lnTo>
                      <a:pt x="100" y="299"/>
                    </a:lnTo>
                    <a:lnTo>
                      <a:pt x="99" y="299"/>
                    </a:lnTo>
                    <a:lnTo>
                      <a:pt x="95" y="305"/>
                    </a:lnTo>
                    <a:lnTo>
                      <a:pt x="95" y="313"/>
                    </a:lnTo>
                    <a:lnTo>
                      <a:pt x="96" y="319"/>
                    </a:lnTo>
                    <a:lnTo>
                      <a:pt x="96" y="323"/>
                    </a:lnTo>
                    <a:lnTo>
                      <a:pt x="93" y="324"/>
                    </a:lnTo>
                    <a:lnTo>
                      <a:pt x="93" y="326"/>
                    </a:lnTo>
                    <a:lnTo>
                      <a:pt x="92" y="326"/>
                    </a:lnTo>
                    <a:lnTo>
                      <a:pt x="91" y="324"/>
                    </a:lnTo>
                    <a:lnTo>
                      <a:pt x="88" y="323"/>
                    </a:lnTo>
                    <a:lnTo>
                      <a:pt x="86" y="321"/>
                    </a:lnTo>
                    <a:lnTo>
                      <a:pt x="85" y="321"/>
                    </a:lnTo>
                    <a:lnTo>
                      <a:pt x="82" y="326"/>
                    </a:lnTo>
                    <a:lnTo>
                      <a:pt x="81" y="338"/>
                    </a:lnTo>
                    <a:lnTo>
                      <a:pt x="71" y="350"/>
                    </a:lnTo>
                    <a:lnTo>
                      <a:pt x="70" y="350"/>
                    </a:lnTo>
                    <a:lnTo>
                      <a:pt x="70" y="351"/>
                    </a:lnTo>
                    <a:lnTo>
                      <a:pt x="99" y="366"/>
                    </a:lnTo>
                    <a:lnTo>
                      <a:pt x="100" y="365"/>
                    </a:lnTo>
                    <a:lnTo>
                      <a:pt x="112" y="365"/>
                    </a:lnTo>
                    <a:lnTo>
                      <a:pt x="117" y="366"/>
                    </a:lnTo>
                    <a:lnTo>
                      <a:pt x="117" y="373"/>
                    </a:lnTo>
                    <a:lnTo>
                      <a:pt x="119" y="380"/>
                    </a:lnTo>
                    <a:lnTo>
                      <a:pt x="119" y="387"/>
                    </a:lnTo>
                    <a:lnTo>
                      <a:pt x="117" y="393"/>
                    </a:lnTo>
                    <a:lnTo>
                      <a:pt x="116" y="393"/>
                    </a:lnTo>
                    <a:lnTo>
                      <a:pt x="120" y="400"/>
                    </a:lnTo>
                    <a:lnTo>
                      <a:pt x="122" y="401"/>
                    </a:lnTo>
                    <a:lnTo>
                      <a:pt x="136" y="401"/>
                    </a:lnTo>
                    <a:lnTo>
                      <a:pt x="136" y="404"/>
                    </a:lnTo>
                    <a:lnTo>
                      <a:pt x="134" y="412"/>
                    </a:lnTo>
                    <a:lnTo>
                      <a:pt x="134" y="414"/>
                    </a:lnTo>
                    <a:lnTo>
                      <a:pt x="133" y="414"/>
                    </a:lnTo>
                    <a:lnTo>
                      <a:pt x="126" y="419"/>
                    </a:lnTo>
                    <a:lnTo>
                      <a:pt x="117" y="421"/>
                    </a:lnTo>
                    <a:lnTo>
                      <a:pt x="110" y="430"/>
                    </a:lnTo>
                    <a:lnTo>
                      <a:pt x="106" y="434"/>
                    </a:lnTo>
                    <a:lnTo>
                      <a:pt x="99" y="434"/>
                    </a:lnTo>
                    <a:lnTo>
                      <a:pt x="95" y="436"/>
                    </a:lnTo>
                    <a:lnTo>
                      <a:pt x="92" y="433"/>
                    </a:lnTo>
                    <a:lnTo>
                      <a:pt x="91" y="433"/>
                    </a:lnTo>
                    <a:lnTo>
                      <a:pt x="89" y="432"/>
                    </a:lnTo>
                    <a:lnTo>
                      <a:pt x="84" y="434"/>
                    </a:lnTo>
                    <a:lnTo>
                      <a:pt x="84" y="443"/>
                    </a:lnTo>
                    <a:lnTo>
                      <a:pt x="85" y="446"/>
                    </a:lnTo>
                    <a:lnTo>
                      <a:pt x="100" y="467"/>
                    </a:lnTo>
                    <a:lnTo>
                      <a:pt x="100" y="472"/>
                    </a:lnTo>
                    <a:lnTo>
                      <a:pt x="99" y="474"/>
                    </a:lnTo>
                    <a:lnTo>
                      <a:pt x="103" y="475"/>
                    </a:lnTo>
                    <a:lnTo>
                      <a:pt x="106" y="474"/>
                    </a:lnTo>
                    <a:lnTo>
                      <a:pt x="112" y="478"/>
                    </a:lnTo>
                    <a:lnTo>
                      <a:pt x="112" y="479"/>
                    </a:lnTo>
                    <a:lnTo>
                      <a:pt x="113" y="479"/>
                    </a:lnTo>
                    <a:lnTo>
                      <a:pt x="123" y="482"/>
                    </a:lnTo>
                    <a:lnTo>
                      <a:pt x="137" y="484"/>
                    </a:lnTo>
                    <a:lnTo>
                      <a:pt x="160" y="501"/>
                    </a:lnTo>
                    <a:lnTo>
                      <a:pt x="162" y="500"/>
                    </a:lnTo>
                    <a:lnTo>
                      <a:pt x="166" y="493"/>
                    </a:lnTo>
                    <a:lnTo>
                      <a:pt x="167" y="488"/>
                    </a:lnTo>
                    <a:lnTo>
                      <a:pt x="176" y="481"/>
                    </a:lnTo>
                    <a:lnTo>
                      <a:pt x="179" y="479"/>
                    </a:lnTo>
                    <a:lnTo>
                      <a:pt x="182" y="479"/>
                    </a:lnTo>
                    <a:lnTo>
                      <a:pt x="183" y="478"/>
                    </a:lnTo>
                    <a:lnTo>
                      <a:pt x="184" y="478"/>
                    </a:lnTo>
                    <a:lnTo>
                      <a:pt x="186" y="477"/>
                    </a:lnTo>
                    <a:lnTo>
                      <a:pt x="186" y="461"/>
                    </a:lnTo>
                    <a:lnTo>
                      <a:pt x="198" y="461"/>
                    </a:lnTo>
                    <a:lnTo>
                      <a:pt x="198" y="463"/>
                    </a:lnTo>
                    <a:lnTo>
                      <a:pt x="200" y="465"/>
                    </a:lnTo>
                    <a:lnTo>
                      <a:pt x="201" y="470"/>
                    </a:lnTo>
                    <a:lnTo>
                      <a:pt x="208" y="477"/>
                    </a:lnTo>
                    <a:lnTo>
                      <a:pt x="215" y="481"/>
                    </a:lnTo>
                    <a:lnTo>
                      <a:pt x="216" y="481"/>
                    </a:lnTo>
                    <a:lnTo>
                      <a:pt x="216" y="484"/>
                    </a:lnTo>
                    <a:lnTo>
                      <a:pt x="215" y="491"/>
                    </a:lnTo>
                    <a:lnTo>
                      <a:pt x="215" y="499"/>
                    </a:lnTo>
                    <a:lnTo>
                      <a:pt x="219" y="504"/>
                    </a:lnTo>
                    <a:lnTo>
                      <a:pt x="210" y="523"/>
                    </a:lnTo>
                    <a:lnTo>
                      <a:pt x="210" y="524"/>
                    </a:lnTo>
                    <a:lnTo>
                      <a:pt x="208" y="524"/>
                    </a:lnTo>
                    <a:lnTo>
                      <a:pt x="179" y="535"/>
                    </a:lnTo>
                    <a:lnTo>
                      <a:pt x="179" y="537"/>
                    </a:lnTo>
                    <a:lnTo>
                      <a:pt x="180" y="539"/>
                    </a:lnTo>
                    <a:lnTo>
                      <a:pt x="180" y="542"/>
                    </a:lnTo>
                    <a:lnTo>
                      <a:pt x="179" y="545"/>
                    </a:lnTo>
                    <a:lnTo>
                      <a:pt x="179" y="546"/>
                    </a:lnTo>
                    <a:lnTo>
                      <a:pt x="177" y="546"/>
                    </a:lnTo>
                    <a:lnTo>
                      <a:pt x="176" y="545"/>
                    </a:lnTo>
                    <a:lnTo>
                      <a:pt x="167" y="545"/>
                    </a:lnTo>
                    <a:lnTo>
                      <a:pt x="160" y="546"/>
                    </a:lnTo>
                    <a:lnTo>
                      <a:pt x="153" y="549"/>
                    </a:lnTo>
                    <a:lnTo>
                      <a:pt x="151" y="552"/>
                    </a:lnTo>
                    <a:lnTo>
                      <a:pt x="143" y="556"/>
                    </a:lnTo>
                    <a:lnTo>
                      <a:pt x="138" y="556"/>
                    </a:lnTo>
                    <a:lnTo>
                      <a:pt x="133" y="558"/>
                    </a:lnTo>
                    <a:lnTo>
                      <a:pt x="122" y="570"/>
                    </a:lnTo>
                    <a:lnTo>
                      <a:pt x="112" y="577"/>
                    </a:lnTo>
                    <a:lnTo>
                      <a:pt x="110" y="581"/>
                    </a:lnTo>
                    <a:lnTo>
                      <a:pt x="110" y="588"/>
                    </a:lnTo>
                    <a:lnTo>
                      <a:pt x="112" y="592"/>
                    </a:lnTo>
                    <a:lnTo>
                      <a:pt x="113" y="594"/>
                    </a:lnTo>
                    <a:lnTo>
                      <a:pt x="117" y="601"/>
                    </a:lnTo>
                    <a:lnTo>
                      <a:pt x="119" y="608"/>
                    </a:lnTo>
                    <a:lnTo>
                      <a:pt x="119" y="613"/>
                    </a:lnTo>
                    <a:lnTo>
                      <a:pt x="116" y="620"/>
                    </a:lnTo>
                    <a:lnTo>
                      <a:pt x="109" y="628"/>
                    </a:lnTo>
                    <a:lnTo>
                      <a:pt x="105" y="640"/>
                    </a:lnTo>
                    <a:lnTo>
                      <a:pt x="105" y="641"/>
                    </a:lnTo>
                    <a:lnTo>
                      <a:pt x="106" y="643"/>
                    </a:lnTo>
                    <a:lnTo>
                      <a:pt x="105" y="647"/>
                    </a:lnTo>
                    <a:lnTo>
                      <a:pt x="105" y="655"/>
                    </a:lnTo>
                    <a:lnTo>
                      <a:pt x="106" y="661"/>
                    </a:lnTo>
                    <a:lnTo>
                      <a:pt x="106" y="666"/>
                    </a:lnTo>
                    <a:lnTo>
                      <a:pt x="109" y="669"/>
                    </a:lnTo>
                    <a:lnTo>
                      <a:pt x="112" y="669"/>
                    </a:lnTo>
                    <a:lnTo>
                      <a:pt x="117" y="671"/>
                    </a:lnTo>
                    <a:lnTo>
                      <a:pt x="119" y="672"/>
                    </a:lnTo>
                    <a:lnTo>
                      <a:pt x="119" y="673"/>
                    </a:lnTo>
                    <a:lnTo>
                      <a:pt x="120" y="676"/>
                    </a:lnTo>
                    <a:lnTo>
                      <a:pt x="116" y="714"/>
                    </a:lnTo>
                    <a:lnTo>
                      <a:pt x="129" y="742"/>
                    </a:lnTo>
                    <a:lnTo>
                      <a:pt x="131" y="756"/>
                    </a:lnTo>
                    <a:lnTo>
                      <a:pt x="134" y="764"/>
                    </a:lnTo>
                    <a:lnTo>
                      <a:pt x="133" y="77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24" name="Freeform 3669">
                <a:extLst>
                  <a:ext uri="{FF2B5EF4-FFF2-40B4-BE49-F238E27FC236}">
                    <a16:creationId xmlns:a16="http://schemas.microsoft.com/office/drawing/2014/main" id="{60098F3E-F18E-D0FC-31AF-106130D5AE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4" y="1047"/>
                <a:ext cx="67" cy="55"/>
              </a:xfrm>
              <a:custGeom>
                <a:avLst/>
                <a:gdLst>
                  <a:gd name="T0" fmla="*/ 263 w 268"/>
                  <a:gd name="T1" fmla="*/ 188 h 217"/>
                  <a:gd name="T2" fmla="*/ 267 w 268"/>
                  <a:gd name="T3" fmla="*/ 173 h 217"/>
                  <a:gd name="T4" fmla="*/ 267 w 268"/>
                  <a:gd name="T5" fmla="*/ 162 h 217"/>
                  <a:gd name="T6" fmla="*/ 264 w 268"/>
                  <a:gd name="T7" fmla="*/ 158 h 217"/>
                  <a:gd name="T8" fmla="*/ 257 w 268"/>
                  <a:gd name="T9" fmla="*/ 152 h 217"/>
                  <a:gd name="T10" fmla="*/ 253 w 268"/>
                  <a:gd name="T11" fmla="*/ 151 h 217"/>
                  <a:gd name="T12" fmla="*/ 257 w 268"/>
                  <a:gd name="T13" fmla="*/ 165 h 217"/>
                  <a:gd name="T14" fmla="*/ 256 w 268"/>
                  <a:gd name="T15" fmla="*/ 173 h 217"/>
                  <a:gd name="T16" fmla="*/ 257 w 268"/>
                  <a:gd name="T17" fmla="*/ 183 h 217"/>
                  <a:gd name="T18" fmla="*/ 254 w 268"/>
                  <a:gd name="T19" fmla="*/ 186 h 217"/>
                  <a:gd name="T20" fmla="*/ 250 w 268"/>
                  <a:gd name="T21" fmla="*/ 191 h 217"/>
                  <a:gd name="T22" fmla="*/ 246 w 268"/>
                  <a:gd name="T23" fmla="*/ 196 h 217"/>
                  <a:gd name="T24" fmla="*/ 243 w 268"/>
                  <a:gd name="T25" fmla="*/ 198 h 217"/>
                  <a:gd name="T26" fmla="*/ 245 w 268"/>
                  <a:gd name="T27" fmla="*/ 201 h 217"/>
                  <a:gd name="T28" fmla="*/ 239 w 268"/>
                  <a:gd name="T29" fmla="*/ 204 h 217"/>
                  <a:gd name="T30" fmla="*/ 237 w 268"/>
                  <a:gd name="T31" fmla="*/ 211 h 217"/>
                  <a:gd name="T32" fmla="*/ 236 w 268"/>
                  <a:gd name="T33" fmla="*/ 215 h 217"/>
                  <a:gd name="T34" fmla="*/ 229 w 268"/>
                  <a:gd name="T35" fmla="*/ 214 h 217"/>
                  <a:gd name="T36" fmla="*/ 232 w 268"/>
                  <a:gd name="T37" fmla="*/ 183 h 217"/>
                  <a:gd name="T38" fmla="*/ 222 w 268"/>
                  <a:gd name="T39" fmla="*/ 178 h 217"/>
                  <a:gd name="T40" fmla="*/ 221 w 268"/>
                  <a:gd name="T41" fmla="*/ 161 h 217"/>
                  <a:gd name="T42" fmla="*/ 206 w 268"/>
                  <a:gd name="T43" fmla="*/ 145 h 217"/>
                  <a:gd name="T44" fmla="*/ 200 w 268"/>
                  <a:gd name="T45" fmla="*/ 141 h 217"/>
                  <a:gd name="T46" fmla="*/ 197 w 268"/>
                  <a:gd name="T47" fmla="*/ 130 h 217"/>
                  <a:gd name="T48" fmla="*/ 192 w 268"/>
                  <a:gd name="T49" fmla="*/ 116 h 217"/>
                  <a:gd name="T50" fmla="*/ 187 w 268"/>
                  <a:gd name="T51" fmla="*/ 108 h 217"/>
                  <a:gd name="T52" fmla="*/ 186 w 268"/>
                  <a:gd name="T53" fmla="*/ 99 h 217"/>
                  <a:gd name="T54" fmla="*/ 200 w 268"/>
                  <a:gd name="T55" fmla="*/ 85 h 217"/>
                  <a:gd name="T56" fmla="*/ 170 w 268"/>
                  <a:gd name="T57" fmla="*/ 90 h 217"/>
                  <a:gd name="T58" fmla="*/ 147 w 268"/>
                  <a:gd name="T59" fmla="*/ 112 h 217"/>
                  <a:gd name="T60" fmla="*/ 144 w 268"/>
                  <a:gd name="T61" fmla="*/ 116 h 217"/>
                  <a:gd name="T62" fmla="*/ 127 w 268"/>
                  <a:gd name="T63" fmla="*/ 124 h 217"/>
                  <a:gd name="T64" fmla="*/ 109 w 268"/>
                  <a:gd name="T65" fmla="*/ 137 h 217"/>
                  <a:gd name="T66" fmla="*/ 106 w 268"/>
                  <a:gd name="T67" fmla="*/ 134 h 217"/>
                  <a:gd name="T68" fmla="*/ 101 w 268"/>
                  <a:gd name="T69" fmla="*/ 124 h 217"/>
                  <a:gd name="T70" fmla="*/ 89 w 268"/>
                  <a:gd name="T71" fmla="*/ 124 h 217"/>
                  <a:gd name="T72" fmla="*/ 102 w 268"/>
                  <a:gd name="T73" fmla="*/ 109 h 217"/>
                  <a:gd name="T74" fmla="*/ 110 w 268"/>
                  <a:gd name="T75" fmla="*/ 104 h 217"/>
                  <a:gd name="T76" fmla="*/ 123 w 268"/>
                  <a:gd name="T77" fmla="*/ 91 h 217"/>
                  <a:gd name="T78" fmla="*/ 122 w 268"/>
                  <a:gd name="T79" fmla="*/ 83 h 217"/>
                  <a:gd name="T80" fmla="*/ 126 w 268"/>
                  <a:gd name="T81" fmla="*/ 78 h 217"/>
                  <a:gd name="T82" fmla="*/ 137 w 268"/>
                  <a:gd name="T83" fmla="*/ 67 h 217"/>
                  <a:gd name="T84" fmla="*/ 143 w 268"/>
                  <a:gd name="T85" fmla="*/ 54 h 217"/>
                  <a:gd name="T86" fmla="*/ 147 w 268"/>
                  <a:gd name="T87" fmla="*/ 50 h 217"/>
                  <a:gd name="T88" fmla="*/ 155 w 268"/>
                  <a:gd name="T89" fmla="*/ 39 h 217"/>
                  <a:gd name="T90" fmla="*/ 140 w 268"/>
                  <a:gd name="T91" fmla="*/ 39 h 217"/>
                  <a:gd name="T92" fmla="*/ 133 w 268"/>
                  <a:gd name="T93" fmla="*/ 37 h 217"/>
                  <a:gd name="T94" fmla="*/ 123 w 268"/>
                  <a:gd name="T95" fmla="*/ 30 h 217"/>
                  <a:gd name="T96" fmla="*/ 120 w 268"/>
                  <a:gd name="T97" fmla="*/ 25 h 217"/>
                  <a:gd name="T98" fmla="*/ 123 w 268"/>
                  <a:gd name="T99" fmla="*/ 13 h 217"/>
                  <a:gd name="T100" fmla="*/ 120 w 268"/>
                  <a:gd name="T101" fmla="*/ 3 h 217"/>
                  <a:gd name="T102" fmla="*/ 117 w 268"/>
                  <a:gd name="T103" fmla="*/ 0 h 217"/>
                  <a:gd name="T104" fmla="*/ 110 w 268"/>
                  <a:gd name="T105" fmla="*/ 10 h 217"/>
                  <a:gd name="T106" fmla="*/ 105 w 268"/>
                  <a:gd name="T107" fmla="*/ 24 h 217"/>
                  <a:gd name="T108" fmla="*/ 101 w 268"/>
                  <a:gd name="T109" fmla="*/ 30 h 217"/>
                  <a:gd name="T110" fmla="*/ 88 w 268"/>
                  <a:gd name="T111" fmla="*/ 35 h 217"/>
                  <a:gd name="T112" fmla="*/ 85 w 268"/>
                  <a:gd name="T113" fmla="*/ 41 h 217"/>
                  <a:gd name="T114" fmla="*/ 77 w 268"/>
                  <a:gd name="T115" fmla="*/ 45 h 217"/>
                  <a:gd name="T116" fmla="*/ 73 w 268"/>
                  <a:gd name="T117" fmla="*/ 49 h 217"/>
                  <a:gd name="T118" fmla="*/ 38 w 268"/>
                  <a:gd name="T119" fmla="*/ 59 h 217"/>
                  <a:gd name="T120" fmla="*/ 31 w 268"/>
                  <a:gd name="T121" fmla="*/ 61 h 217"/>
                  <a:gd name="T122" fmla="*/ 24 w 268"/>
                  <a:gd name="T123" fmla="*/ 74 h 217"/>
                  <a:gd name="T124" fmla="*/ 18 w 268"/>
                  <a:gd name="T125" fmla="*/ 77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68" h="217">
                    <a:moveTo>
                      <a:pt x="261" y="203"/>
                    </a:moveTo>
                    <a:lnTo>
                      <a:pt x="261" y="190"/>
                    </a:lnTo>
                    <a:lnTo>
                      <a:pt x="263" y="188"/>
                    </a:lnTo>
                    <a:lnTo>
                      <a:pt x="266" y="183"/>
                    </a:lnTo>
                    <a:lnTo>
                      <a:pt x="266" y="176"/>
                    </a:lnTo>
                    <a:lnTo>
                      <a:pt x="267" y="173"/>
                    </a:lnTo>
                    <a:lnTo>
                      <a:pt x="268" y="172"/>
                    </a:lnTo>
                    <a:lnTo>
                      <a:pt x="268" y="164"/>
                    </a:lnTo>
                    <a:lnTo>
                      <a:pt x="267" y="162"/>
                    </a:lnTo>
                    <a:lnTo>
                      <a:pt x="267" y="159"/>
                    </a:lnTo>
                    <a:lnTo>
                      <a:pt x="266" y="158"/>
                    </a:lnTo>
                    <a:lnTo>
                      <a:pt x="264" y="158"/>
                    </a:lnTo>
                    <a:lnTo>
                      <a:pt x="263" y="157"/>
                    </a:lnTo>
                    <a:lnTo>
                      <a:pt x="257" y="154"/>
                    </a:lnTo>
                    <a:lnTo>
                      <a:pt x="257" y="152"/>
                    </a:lnTo>
                    <a:lnTo>
                      <a:pt x="254" y="150"/>
                    </a:lnTo>
                    <a:lnTo>
                      <a:pt x="253" y="150"/>
                    </a:lnTo>
                    <a:lnTo>
                      <a:pt x="253" y="151"/>
                    </a:lnTo>
                    <a:lnTo>
                      <a:pt x="254" y="152"/>
                    </a:lnTo>
                    <a:lnTo>
                      <a:pt x="257" y="158"/>
                    </a:lnTo>
                    <a:lnTo>
                      <a:pt x="257" y="165"/>
                    </a:lnTo>
                    <a:lnTo>
                      <a:pt x="254" y="168"/>
                    </a:lnTo>
                    <a:lnTo>
                      <a:pt x="254" y="173"/>
                    </a:lnTo>
                    <a:lnTo>
                      <a:pt x="256" y="173"/>
                    </a:lnTo>
                    <a:lnTo>
                      <a:pt x="256" y="175"/>
                    </a:lnTo>
                    <a:lnTo>
                      <a:pt x="257" y="175"/>
                    </a:lnTo>
                    <a:lnTo>
                      <a:pt x="257" y="183"/>
                    </a:lnTo>
                    <a:lnTo>
                      <a:pt x="256" y="184"/>
                    </a:lnTo>
                    <a:lnTo>
                      <a:pt x="256" y="186"/>
                    </a:lnTo>
                    <a:lnTo>
                      <a:pt x="254" y="186"/>
                    </a:lnTo>
                    <a:lnTo>
                      <a:pt x="253" y="187"/>
                    </a:lnTo>
                    <a:lnTo>
                      <a:pt x="252" y="190"/>
                    </a:lnTo>
                    <a:lnTo>
                      <a:pt x="250" y="191"/>
                    </a:lnTo>
                    <a:lnTo>
                      <a:pt x="250" y="193"/>
                    </a:lnTo>
                    <a:lnTo>
                      <a:pt x="247" y="196"/>
                    </a:lnTo>
                    <a:lnTo>
                      <a:pt x="246" y="196"/>
                    </a:lnTo>
                    <a:lnTo>
                      <a:pt x="246" y="197"/>
                    </a:lnTo>
                    <a:lnTo>
                      <a:pt x="245" y="197"/>
                    </a:lnTo>
                    <a:lnTo>
                      <a:pt x="243" y="198"/>
                    </a:lnTo>
                    <a:lnTo>
                      <a:pt x="243" y="200"/>
                    </a:lnTo>
                    <a:lnTo>
                      <a:pt x="245" y="200"/>
                    </a:lnTo>
                    <a:lnTo>
                      <a:pt x="245" y="201"/>
                    </a:lnTo>
                    <a:lnTo>
                      <a:pt x="243" y="203"/>
                    </a:lnTo>
                    <a:lnTo>
                      <a:pt x="240" y="204"/>
                    </a:lnTo>
                    <a:lnTo>
                      <a:pt x="239" y="204"/>
                    </a:lnTo>
                    <a:lnTo>
                      <a:pt x="239" y="208"/>
                    </a:lnTo>
                    <a:lnTo>
                      <a:pt x="237" y="210"/>
                    </a:lnTo>
                    <a:lnTo>
                      <a:pt x="237" y="211"/>
                    </a:lnTo>
                    <a:lnTo>
                      <a:pt x="239" y="212"/>
                    </a:lnTo>
                    <a:lnTo>
                      <a:pt x="237" y="212"/>
                    </a:lnTo>
                    <a:lnTo>
                      <a:pt x="236" y="215"/>
                    </a:lnTo>
                    <a:lnTo>
                      <a:pt x="233" y="215"/>
                    </a:lnTo>
                    <a:lnTo>
                      <a:pt x="229" y="217"/>
                    </a:lnTo>
                    <a:lnTo>
                      <a:pt x="229" y="214"/>
                    </a:lnTo>
                    <a:lnTo>
                      <a:pt x="235" y="194"/>
                    </a:lnTo>
                    <a:lnTo>
                      <a:pt x="233" y="187"/>
                    </a:lnTo>
                    <a:lnTo>
                      <a:pt x="232" y="183"/>
                    </a:lnTo>
                    <a:lnTo>
                      <a:pt x="229" y="179"/>
                    </a:lnTo>
                    <a:lnTo>
                      <a:pt x="226" y="178"/>
                    </a:lnTo>
                    <a:lnTo>
                      <a:pt x="222" y="178"/>
                    </a:lnTo>
                    <a:lnTo>
                      <a:pt x="219" y="175"/>
                    </a:lnTo>
                    <a:lnTo>
                      <a:pt x="222" y="162"/>
                    </a:lnTo>
                    <a:lnTo>
                      <a:pt x="221" y="161"/>
                    </a:lnTo>
                    <a:lnTo>
                      <a:pt x="215" y="152"/>
                    </a:lnTo>
                    <a:lnTo>
                      <a:pt x="208" y="147"/>
                    </a:lnTo>
                    <a:lnTo>
                      <a:pt x="206" y="145"/>
                    </a:lnTo>
                    <a:lnTo>
                      <a:pt x="204" y="144"/>
                    </a:lnTo>
                    <a:lnTo>
                      <a:pt x="201" y="143"/>
                    </a:lnTo>
                    <a:lnTo>
                      <a:pt x="200" y="141"/>
                    </a:lnTo>
                    <a:lnTo>
                      <a:pt x="196" y="138"/>
                    </a:lnTo>
                    <a:lnTo>
                      <a:pt x="196" y="134"/>
                    </a:lnTo>
                    <a:lnTo>
                      <a:pt x="197" y="130"/>
                    </a:lnTo>
                    <a:lnTo>
                      <a:pt x="199" y="123"/>
                    </a:lnTo>
                    <a:lnTo>
                      <a:pt x="196" y="121"/>
                    </a:lnTo>
                    <a:lnTo>
                      <a:pt x="192" y="116"/>
                    </a:lnTo>
                    <a:lnTo>
                      <a:pt x="189" y="109"/>
                    </a:lnTo>
                    <a:lnTo>
                      <a:pt x="189" y="108"/>
                    </a:lnTo>
                    <a:lnTo>
                      <a:pt x="187" y="108"/>
                    </a:lnTo>
                    <a:lnTo>
                      <a:pt x="187" y="105"/>
                    </a:lnTo>
                    <a:lnTo>
                      <a:pt x="186" y="101"/>
                    </a:lnTo>
                    <a:lnTo>
                      <a:pt x="186" y="99"/>
                    </a:lnTo>
                    <a:lnTo>
                      <a:pt x="197" y="91"/>
                    </a:lnTo>
                    <a:lnTo>
                      <a:pt x="200" y="91"/>
                    </a:lnTo>
                    <a:lnTo>
                      <a:pt x="200" y="85"/>
                    </a:lnTo>
                    <a:lnTo>
                      <a:pt x="199" y="83"/>
                    </a:lnTo>
                    <a:lnTo>
                      <a:pt x="183" y="83"/>
                    </a:lnTo>
                    <a:lnTo>
                      <a:pt x="170" y="90"/>
                    </a:lnTo>
                    <a:lnTo>
                      <a:pt x="149" y="106"/>
                    </a:lnTo>
                    <a:lnTo>
                      <a:pt x="149" y="108"/>
                    </a:lnTo>
                    <a:lnTo>
                      <a:pt x="147" y="112"/>
                    </a:lnTo>
                    <a:lnTo>
                      <a:pt x="149" y="114"/>
                    </a:lnTo>
                    <a:lnTo>
                      <a:pt x="147" y="114"/>
                    </a:lnTo>
                    <a:lnTo>
                      <a:pt x="144" y="116"/>
                    </a:lnTo>
                    <a:lnTo>
                      <a:pt x="137" y="114"/>
                    </a:lnTo>
                    <a:lnTo>
                      <a:pt x="132" y="117"/>
                    </a:lnTo>
                    <a:lnTo>
                      <a:pt x="127" y="124"/>
                    </a:lnTo>
                    <a:lnTo>
                      <a:pt x="120" y="133"/>
                    </a:lnTo>
                    <a:lnTo>
                      <a:pt x="115" y="136"/>
                    </a:lnTo>
                    <a:lnTo>
                      <a:pt x="109" y="137"/>
                    </a:lnTo>
                    <a:lnTo>
                      <a:pt x="108" y="136"/>
                    </a:lnTo>
                    <a:lnTo>
                      <a:pt x="108" y="134"/>
                    </a:lnTo>
                    <a:lnTo>
                      <a:pt x="106" y="134"/>
                    </a:lnTo>
                    <a:lnTo>
                      <a:pt x="108" y="130"/>
                    </a:lnTo>
                    <a:lnTo>
                      <a:pt x="106" y="127"/>
                    </a:lnTo>
                    <a:lnTo>
                      <a:pt x="101" y="124"/>
                    </a:lnTo>
                    <a:lnTo>
                      <a:pt x="95" y="123"/>
                    </a:lnTo>
                    <a:lnTo>
                      <a:pt x="91" y="124"/>
                    </a:lnTo>
                    <a:lnTo>
                      <a:pt x="89" y="124"/>
                    </a:lnTo>
                    <a:lnTo>
                      <a:pt x="87" y="121"/>
                    </a:lnTo>
                    <a:lnTo>
                      <a:pt x="94" y="117"/>
                    </a:lnTo>
                    <a:lnTo>
                      <a:pt x="102" y="109"/>
                    </a:lnTo>
                    <a:lnTo>
                      <a:pt x="103" y="109"/>
                    </a:lnTo>
                    <a:lnTo>
                      <a:pt x="109" y="108"/>
                    </a:lnTo>
                    <a:lnTo>
                      <a:pt x="110" y="104"/>
                    </a:lnTo>
                    <a:lnTo>
                      <a:pt x="113" y="102"/>
                    </a:lnTo>
                    <a:lnTo>
                      <a:pt x="123" y="92"/>
                    </a:lnTo>
                    <a:lnTo>
                      <a:pt x="123" y="91"/>
                    </a:lnTo>
                    <a:lnTo>
                      <a:pt x="125" y="88"/>
                    </a:lnTo>
                    <a:lnTo>
                      <a:pt x="122" y="85"/>
                    </a:lnTo>
                    <a:lnTo>
                      <a:pt x="122" y="83"/>
                    </a:lnTo>
                    <a:lnTo>
                      <a:pt x="123" y="81"/>
                    </a:lnTo>
                    <a:lnTo>
                      <a:pt x="125" y="78"/>
                    </a:lnTo>
                    <a:lnTo>
                      <a:pt x="126" y="78"/>
                    </a:lnTo>
                    <a:lnTo>
                      <a:pt x="134" y="71"/>
                    </a:lnTo>
                    <a:lnTo>
                      <a:pt x="137" y="70"/>
                    </a:lnTo>
                    <a:lnTo>
                      <a:pt x="137" y="67"/>
                    </a:lnTo>
                    <a:lnTo>
                      <a:pt x="139" y="64"/>
                    </a:lnTo>
                    <a:lnTo>
                      <a:pt x="140" y="60"/>
                    </a:lnTo>
                    <a:lnTo>
                      <a:pt x="143" y="54"/>
                    </a:lnTo>
                    <a:lnTo>
                      <a:pt x="143" y="53"/>
                    </a:lnTo>
                    <a:lnTo>
                      <a:pt x="144" y="52"/>
                    </a:lnTo>
                    <a:lnTo>
                      <a:pt x="147" y="50"/>
                    </a:lnTo>
                    <a:lnTo>
                      <a:pt x="152" y="49"/>
                    </a:lnTo>
                    <a:lnTo>
                      <a:pt x="155" y="46"/>
                    </a:lnTo>
                    <a:lnTo>
                      <a:pt x="155" y="39"/>
                    </a:lnTo>
                    <a:lnTo>
                      <a:pt x="147" y="39"/>
                    </a:lnTo>
                    <a:lnTo>
                      <a:pt x="141" y="38"/>
                    </a:lnTo>
                    <a:lnTo>
                      <a:pt x="140" y="39"/>
                    </a:lnTo>
                    <a:lnTo>
                      <a:pt x="139" y="38"/>
                    </a:lnTo>
                    <a:lnTo>
                      <a:pt x="134" y="38"/>
                    </a:lnTo>
                    <a:lnTo>
                      <a:pt x="133" y="37"/>
                    </a:lnTo>
                    <a:lnTo>
                      <a:pt x="127" y="35"/>
                    </a:lnTo>
                    <a:lnTo>
                      <a:pt x="123" y="31"/>
                    </a:lnTo>
                    <a:lnTo>
                      <a:pt x="123" y="30"/>
                    </a:lnTo>
                    <a:lnTo>
                      <a:pt x="122" y="30"/>
                    </a:lnTo>
                    <a:lnTo>
                      <a:pt x="120" y="27"/>
                    </a:lnTo>
                    <a:lnTo>
                      <a:pt x="120" y="25"/>
                    </a:lnTo>
                    <a:lnTo>
                      <a:pt x="122" y="24"/>
                    </a:lnTo>
                    <a:lnTo>
                      <a:pt x="123" y="20"/>
                    </a:lnTo>
                    <a:lnTo>
                      <a:pt x="123" y="13"/>
                    </a:lnTo>
                    <a:lnTo>
                      <a:pt x="122" y="11"/>
                    </a:lnTo>
                    <a:lnTo>
                      <a:pt x="122" y="6"/>
                    </a:lnTo>
                    <a:lnTo>
                      <a:pt x="120" y="3"/>
                    </a:lnTo>
                    <a:lnTo>
                      <a:pt x="120" y="1"/>
                    </a:lnTo>
                    <a:lnTo>
                      <a:pt x="119" y="0"/>
                    </a:lnTo>
                    <a:lnTo>
                      <a:pt x="117" y="0"/>
                    </a:lnTo>
                    <a:lnTo>
                      <a:pt x="117" y="4"/>
                    </a:lnTo>
                    <a:lnTo>
                      <a:pt x="113" y="8"/>
                    </a:lnTo>
                    <a:lnTo>
                      <a:pt x="110" y="10"/>
                    </a:lnTo>
                    <a:lnTo>
                      <a:pt x="108" y="10"/>
                    </a:lnTo>
                    <a:lnTo>
                      <a:pt x="108" y="15"/>
                    </a:lnTo>
                    <a:lnTo>
                      <a:pt x="105" y="24"/>
                    </a:lnTo>
                    <a:lnTo>
                      <a:pt x="103" y="25"/>
                    </a:lnTo>
                    <a:lnTo>
                      <a:pt x="102" y="28"/>
                    </a:lnTo>
                    <a:lnTo>
                      <a:pt x="101" y="30"/>
                    </a:lnTo>
                    <a:lnTo>
                      <a:pt x="92" y="34"/>
                    </a:lnTo>
                    <a:lnTo>
                      <a:pt x="91" y="34"/>
                    </a:lnTo>
                    <a:lnTo>
                      <a:pt x="88" y="35"/>
                    </a:lnTo>
                    <a:lnTo>
                      <a:pt x="87" y="37"/>
                    </a:lnTo>
                    <a:lnTo>
                      <a:pt x="87" y="39"/>
                    </a:lnTo>
                    <a:lnTo>
                      <a:pt x="85" y="41"/>
                    </a:lnTo>
                    <a:lnTo>
                      <a:pt x="82" y="41"/>
                    </a:lnTo>
                    <a:lnTo>
                      <a:pt x="79" y="42"/>
                    </a:lnTo>
                    <a:lnTo>
                      <a:pt x="77" y="45"/>
                    </a:lnTo>
                    <a:lnTo>
                      <a:pt x="77" y="46"/>
                    </a:lnTo>
                    <a:lnTo>
                      <a:pt x="74" y="46"/>
                    </a:lnTo>
                    <a:lnTo>
                      <a:pt x="73" y="49"/>
                    </a:lnTo>
                    <a:lnTo>
                      <a:pt x="70" y="50"/>
                    </a:lnTo>
                    <a:lnTo>
                      <a:pt x="69" y="52"/>
                    </a:lnTo>
                    <a:lnTo>
                      <a:pt x="38" y="59"/>
                    </a:lnTo>
                    <a:lnTo>
                      <a:pt x="35" y="59"/>
                    </a:lnTo>
                    <a:lnTo>
                      <a:pt x="32" y="61"/>
                    </a:lnTo>
                    <a:lnTo>
                      <a:pt x="31" y="61"/>
                    </a:lnTo>
                    <a:lnTo>
                      <a:pt x="27" y="66"/>
                    </a:lnTo>
                    <a:lnTo>
                      <a:pt x="24" y="71"/>
                    </a:lnTo>
                    <a:lnTo>
                      <a:pt x="24" y="74"/>
                    </a:lnTo>
                    <a:lnTo>
                      <a:pt x="22" y="76"/>
                    </a:lnTo>
                    <a:lnTo>
                      <a:pt x="21" y="76"/>
                    </a:lnTo>
                    <a:lnTo>
                      <a:pt x="18" y="77"/>
                    </a:lnTo>
                    <a:lnTo>
                      <a:pt x="0" y="77"/>
                    </a:lnTo>
                    <a:lnTo>
                      <a:pt x="3" y="8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25" name="Freeform 3670">
                <a:extLst>
                  <a:ext uri="{FF2B5EF4-FFF2-40B4-BE49-F238E27FC236}">
                    <a16:creationId xmlns:a16="http://schemas.microsoft.com/office/drawing/2014/main" id="{BD1CCCE7-BF13-A3A6-85BD-8C477F1393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7" y="1042"/>
                <a:ext cx="69" cy="87"/>
              </a:xfrm>
              <a:custGeom>
                <a:avLst/>
                <a:gdLst>
                  <a:gd name="T0" fmla="*/ 268 w 278"/>
                  <a:gd name="T1" fmla="*/ 292 h 347"/>
                  <a:gd name="T2" fmla="*/ 248 w 278"/>
                  <a:gd name="T3" fmla="*/ 287 h 347"/>
                  <a:gd name="T4" fmla="*/ 246 w 278"/>
                  <a:gd name="T5" fmla="*/ 285 h 347"/>
                  <a:gd name="T6" fmla="*/ 244 w 278"/>
                  <a:gd name="T7" fmla="*/ 280 h 347"/>
                  <a:gd name="T8" fmla="*/ 234 w 278"/>
                  <a:gd name="T9" fmla="*/ 268 h 347"/>
                  <a:gd name="T10" fmla="*/ 221 w 278"/>
                  <a:gd name="T11" fmla="*/ 272 h 347"/>
                  <a:gd name="T12" fmla="*/ 221 w 278"/>
                  <a:gd name="T13" fmla="*/ 292 h 347"/>
                  <a:gd name="T14" fmla="*/ 222 w 278"/>
                  <a:gd name="T15" fmla="*/ 297 h 347"/>
                  <a:gd name="T16" fmla="*/ 221 w 278"/>
                  <a:gd name="T17" fmla="*/ 310 h 347"/>
                  <a:gd name="T18" fmla="*/ 217 w 278"/>
                  <a:gd name="T19" fmla="*/ 322 h 347"/>
                  <a:gd name="T20" fmla="*/ 212 w 278"/>
                  <a:gd name="T21" fmla="*/ 327 h 347"/>
                  <a:gd name="T22" fmla="*/ 209 w 278"/>
                  <a:gd name="T23" fmla="*/ 334 h 347"/>
                  <a:gd name="T24" fmla="*/ 215 w 278"/>
                  <a:gd name="T25" fmla="*/ 342 h 347"/>
                  <a:gd name="T26" fmla="*/ 218 w 278"/>
                  <a:gd name="T27" fmla="*/ 345 h 347"/>
                  <a:gd name="T28" fmla="*/ 219 w 278"/>
                  <a:gd name="T29" fmla="*/ 347 h 347"/>
                  <a:gd name="T30" fmla="*/ 211 w 278"/>
                  <a:gd name="T31" fmla="*/ 345 h 347"/>
                  <a:gd name="T32" fmla="*/ 198 w 278"/>
                  <a:gd name="T33" fmla="*/ 322 h 347"/>
                  <a:gd name="T34" fmla="*/ 184 w 278"/>
                  <a:gd name="T35" fmla="*/ 293 h 347"/>
                  <a:gd name="T36" fmla="*/ 183 w 278"/>
                  <a:gd name="T37" fmla="*/ 290 h 347"/>
                  <a:gd name="T38" fmla="*/ 179 w 278"/>
                  <a:gd name="T39" fmla="*/ 275 h 347"/>
                  <a:gd name="T40" fmla="*/ 184 w 278"/>
                  <a:gd name="T41" fmla="*/ 272 h 347"/>
                  <a:gd name="T42" fmla="*/ 181 w 278"/>
                  <a:gd name="T43" fmla="*/ 268 h 347"/>
                  <a:gd name="T44" fmla="*/ 173 w 278"/>
                  <a:gd name="T45" fmla="*/ 271 h 347"/>
                  <a:gd name="T46" fmla="*/ 174 w 278"/>
                  <a:gd name="T47" fmla="*/ 261 h 347"/>
                  <a:gd name="T48" fmla="*/ 172 w 278"/>
                  <a:gd name="T49" fmla="*/ 251 h 347"/>
                  <a:gd name="T50" fmla="*/ 170 w 278"/>
                  <a:gd name="T51" fmla="*/ 248 h 347"/>
                  <a:gd name="T52" fmla="*/ 169 w 278"/>
                  <a:gd name="T53" fmla="*/ 241 h 347"/>
                  <a:gd name="T54" fmla="*/ 177 w 278"/>
                  <a:gd name="T55" fmla="*/ 234 h 347"/>
                  <a:gd name="T56" fmla="*/ 152 w 278"/>
                  <a:gd name="T57" fmla="*/ 216 h 347"/>
                  <a:gd name="T58" fmla="*/ 147 w 278"/>
                  <a:gd name="T59" fmla="*/ 215 h 347"/>
                  <a:gd name="T60" fmla="*/ 126 w 278"/>
                  <a:gd name="T61" fmla="*/ 205 h 347"/>
                  <a:gd name="T62" fmla="*/ 123 w 278"/>
                  <a:gd name="T63" fmla="*/ 203 h 347"/>
                  <a:gd name="T64" fmla="*/ 120 w 278"/>
                  <a:gd name="T65" fmla="*/ 198 h 347"/>
                  <a:gd name="T66" fmla="*/ 116 w 278"/>
                  <a:gd name="T67" fmla="*/ 197 h 347"/>
                  <a:gd name="T68" fmla="*/ 114 w 278"/>
                  <a:gd name="T69" fmla="*/ 187 h 347"/>
                  <a:gd name="T70" fmla="*/ 109 w 278"/>
                  <a:gd name="T71" fmla="*/ 170 h 347"/>
                  <a:gd name="T72" fmla="*/ 106 w 278"/>
                  <a:gd name="T73" fmla="*/ 169 h 347"/>
                  <a:gd name="T74" fmla="*/ 102 w 278"/>
                  <a:gd name="T75" fmla="*/ 167 h 347"/>
                  <a:gd name="T76" fmla="*/ 98 w 278"/>
                  <a:gd name="T77" fmla="*/ 170 h 347"/>
                  <a:gd name="T78" fmla="*/ 91 w 278"/>
                  <a:gd name="T79" fmla="*/ 169 h 347"/>
                  <a:gd name="T80" fmla="*/ 88 w 278"/>
                  <a:gd name="T81" fmla="*/ 166 h 347"/>
                  <a:gd name="T82" fmla="*/ 74 w 278"/>
                  <a:gd name="T83" fmla="*/ 155 h 347"/>
                  <a:gd name="T84" fmla="*/ 68 w 278"/>
                  <a:gd name="T85" fmla="*/ 152 h 347"/>
                  <a:gd name="T86" fmla="*/ 63 w 278"/>
                  <a:gd name="T87" fmla="*/ 150 h 347"/>
                  <a:gd name="T88" fmla="*/ 60 w 278"/>
                  <a:gd name="T89" fmla="*/ 149 h 347"/>
                  <a:gd name="T90" fmla="*/ 57 w 278"/>
                  <a:gd name="T91" fmla="*/ 146 h 347"/>
                  <a:gd name="T92" fmla="*/ 56 w 278"/>
                  <a:gd name="T93" fmla="*/ 138 h 347"/>
                  <a:gd name="T94" fmla="*/ 70 w 278"/>
                  <a:gd name="T95" fmla="*/ 119 h 347"/>
                  <a:gd name="T96" fmla="*/ 67 w 278"/>
                  <a:gd name="T97" fmla="*/ 106 h 347"/>
                  <a:gd name="T98" fmla="*/ 61 w 278"/>
                  <a:gd name="T99" fmla="*/ 59 h 347"/>
                  <a:gd name="T100" fmla="*/ 57 w 278"/>
                  <a:gd name="T101" fmla="*/ 39 h 347"/>
                  <a:gd name="T102" fmla="*/ 50 w 278"/>
                  <a:gd name="T103" fmla="*/ 37 h 347"/>
                  <a:gd name="T104" fmla="*/ 47 w 278"/>
                  <a:gd name="T105" fmla="*/ 32 h 347"/>
                  <a:gd name="T106" fmla="*/ 46 w 278"/>
                  <a:gd name="T107" fmla="*/ 23 h 347"/>
                  <a:gd name="T108" fmla="*/ 36 w 278"/>
                  <a:gd name="T109" fmla="*/ 16 h 347"/>
                  <a:gd name="T110" fmla="*/ 25 w 278"/>
                  <a:gd name="T111" fmla="*/ 7 h 347"/>
                  <a:gd name="T112" fmla="*/ 0 w 278"/>
                  <a:gd name="T113" fmla="*/ 0 h 3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78" h="347">
                    <a:moveTo>
                      <a:pt x="278" y="287"/>
                    </a:moveTo>
                    <a:lnTo>
                      <a:pt x="268" y="292"/>
                    </a:lnTo>
                    <a:lnTo>
                      <a:pt x="262" y="292"/>
                    </a:lnTo>
                    <a:lnTo>
                      <a:pt x="248" y="287"/>
                    </a:lnTo>
                    <a:lnTo>
                      <a:pt x="248" y="286"/>
                    </a:lnTo>
                    <a:lnTo>
                      <a:pt x="246" y="285"/>
                    </a:lnTo>
                    <a:lnTo>
                      <a:pt x="244" y="285"/>
                    </a:lnTo>
                    <a:lnTo>
                      <a:pt x="244" y="280"/>
                    </a:lnTo>
                    <a:lnTo>
                      <a:pt x="241" y="276"/>
                    </a:lnTo>
                    <a:lnTo>
                      <a:pt x="234" y="268"/>
                    </a:lnTo>
                    <a:lnTo>
                      <a:pt x="229" y="267"/>
                    </a:lnTo>
                    <a:lnTo>
                      <a:pt x="221" y="272"/>
                    </a:lnTo>
                    <a:lnTo>
                      <a:pt x="217" y="275"/>
                    </a:lnTo>
                    <a:lnTo>
                      <a:pt x="221" y="292"/>
                    </a:lnTo>
                    <a:lnTo>
                      <a:pt x="222" y="296"/>
                    </a:lnTo>
                    <a:lnTo>
                      <a:pt x="222" y="297"/>
                    </a:lnTo>
                    <a:lnTo>
                      <a:pt x="221" y="300"/>
                    </a:lnTo>
                    <a:lnTo>
                      <a:pt x="221" y="310"/>
                    </a:lnTo>
                    <a:lnTo>
                      <a:pt x="219" y="317"/>
                    </a:lnTo>
                    <a:lnTo>
                      <a:pt x="217" y="322"/>
                    </a:lnTo>
                    <a:lnTo>
                      <a:pt x="214" y="327"/>
                    </a:lnTo>
                    <a:lnTo>
                      <a:pt x="212" y="327"/>
                    </a:lnTo>
                    <a:lnTo>
                      <a:pt x="209" y="331"/>
                    </a:lnTo>
                    <a:lnTo>
                      <a:pt x="209" y="334"/>
                    </a:lnTo>
                    <a:lnTo>
                      <a:pt x="211" y="338"/>
                    </a:lnTo>
                    <a:lnTo>
                      <a:pt x="215" y="342"/>
                    </a:lnTo>
                    <a:lnTo>
                      <a:pt x="217" y="342"/>
                    </a:lnTo>
                    <a:lnTo>
                      <a:pt x="218" y="345"/>
                    </a:lnTo>
                    <a:lnTo>
                      <a:pt x="219" y="346"/>
                    </a:lnTo>
                    <a:lnTo>
                      <a:pt x="219" y="347"/>
                    </a:lnTo>
                    <a:lnTo>
                      <a:pt x="215" y="345"/>
                    </a:lnTo>
                    <a:lnTo>
                      <a:pt x="211" y="345"/>
                    </a:lnTo>
                    <a:lnTo>
                      <a:pt x="205" y="338"/>
                    </a:lnTo>
                    <a:lnTo>
                      <a:pt x="198" y="322"/>
                    </a:lnTo>
                    <a:lnTo>
                      <a:pt x="194" y="318"/>
                    </a:lnTo>
                    <a:lnTo>
                      <a:pt x="184" y="293"/>
                    </a:lnTo>
                    <a:lnTo>
                      <a:pt x="183" y="292"/>
                    </a:lnTo>
                    <a:lnTo>
                      <a:pt x="183" y="290"/>
                    </a:lnTo>
                    <a:lnTo>
                      <a:pt x="179" y="286"/>
                    </a:lnTo>
                    <a:lnTo>
                      <a:pt x="179" y="275"/>
                    </a:lnTo>
                    <a:lnTo>
                      <a:pt x="180" y="275"/>
                    </a:lnTo>
                    <a:lnTo>
                      <a:pt x="184" y="272"/>
                    </a:lnTo>
                    <a:lnTo>
                      <a:pt x="184" y="268"/>
                    </a:lnTo>
                    <a:lnTo>
                      <a:pt x="181" y="268"/>
                    </a:lnTo>
                    <a:lnTo>
                      <a:pt x="177" y="271"/>
                    </a:lnTo>
                    <a:lnTo>
                      <a:pt x="173" y="271"/>
                    </a:lnTo>
                    <a:lnTo>
                      <a:pt x="172" y="267"/>
                    </a:lnTo>
                    <a:lnTo>
                      <a:pt x="174" y="261"/>
                    </a:lnTo>
                    <a:lnTo>
                      <a:pt x="174" y="254"/>
                    </a:lnTo>
                    <a:lnTo>
                      <a:pt x="172" y="251"/>
                    </a:lnTo>
                    <a:lnTo>
                      <a:pt x="172" y="250"/>
                    </a:lnTo>
                    <a:lnTo>
                      <a:pt x="170" y="248"/>
                    </a:lnTo>
                    <a:lnTo>
                      <a:pt x="169" y="244"/>
                    </a:lnTo>
                    <a:lnTo>
                      <a:pt x="169" y="241"/>
                    </a:lnTo>
                    <a:lnTo>
                      <a:pt x="170" y="240"/>
                    </a:lnTo>
                    <a:lnTo>
                      <a:pt x="177" y="234"/>
                    </a:lnTo>
                    <a:lnTo>
                      <a:pt x="177" y="227"/>
                    </a:lnTo>
                    <a:lnTo>
                      <a:pt x="152" y="216"/>
                    </a:lnTo>
                    <a:lnTo>
                      <a:pt x="149" y="216"/>
                    </a:lnTo>
                    <a:lnTo>
                      <a:pt x="147" y="215"/>
                    </a:lnTo>
                    <a:lnTo>
                      <a:pt x="141" y="213"/>
                    </a:lnTo>
                    <a:lnTo>
                      <a:pt x="126" y="205"/>
                    </a:lnTo>
                    <a:lnTo>
                      <a:pt x="124" y="203"/>
                    </a:lnTo>
                    <a:lnTo>
                      <a:pt x="123" y="203"/>
                    </a:lnTo>
                    <a:lnTo>
                      <a:pt x="123" y="201"/>
                    </a:lnTo>
                    <a:lnTo>
                      <a:pt x="120" y="198"/>
                    </a:lnTo>
                    <a:lnTo>
                      <a:pt x="117" y="197"/>
                    </a:lnTo>
                    <a:lnTo>
                      <a:pt x="116" y="197"/>
                    </a:lnTo>
                    <a:lnTo>
                      <a:pt x="114" y="195"/>
                    </a:lnTo>
                    <a:lnTo>
                      <a:pt x="114" y="187"/>
                    </a:lnTo>
                    <a:lnTo>
                      <a:pt x="110" y="172"/>
                    </a:lnTo>
                    <a:lnTo>
                      <a:pt x="109" y="170"/>
                    </a:lnTo>
                    <a:lnTo>
                      <a:pt x="109" y="169"/>
                    </a:lnTo>
                    <a:lnTo>
                      <a:pt x="106" y="169"/>
                    </a:lnTo>
                    <a:lnTo>
                      <a:pt x="103" y="167"/>
                    </a:lnTo>
                    <a:lnTo>
                      <a:pt x="102" y="167"/>
                    </a:lnTo>
                    <a:lnTo>
                      <a:pt x="102" y="169"/>
                    </a:lnTo>
                    <a:lnTo>
                      <a:pt x="98" y="170"/>
                    </a:lnTo>
                    <a:lnTo>
                      <a:pt x="97" y="170"/>
                    </a:lnTo>
                    <a:lnTo>
                      <a:pt x="91" y="169"/>
                    </a:lnTo>
                    <a:lnTo>
                      <a:pt x="89" y="166"/>
                    </a:lnTo>
                    <a:lnTo>
                      <a:pt x="88" y="166"/>
                    </a:lnTo>
                    <a:lnTo>
                      <a:pt x="77" y="155"/>
                    </a:lnTo>
                    <a:lnTo>
                      <a:pt x="74" y="155"/>
                    </a:lnTo>
                    <a:lnTo>
                      <a:pt x="74" y="153"/>
                    </a:lnTo>
                    <a:lnTo>
                      <a:pt x="68" y="152"/>
                    </a:lnTo>
                    <a:lnTo>
                      <a:pt x="64" y="152"/>
                    </a:lnTo>
                    <a:lnTo>
                      <a:pt x="63" y="150"/>
                    </a:lnTo>
                    <a:lnTo>
                      <a:pt x="61" y="150"/>
                    </a:lnTo>
                    <a:lnTo>
                      <a:pt x="60" y="149"/>
                    </a:lnTo>
                    <a:lnTo>
                      <a:pt x="60" y="148"/>
                    </a:lnTo>
                    <a:lnTo>
                      <a:pt x="57" y="146"/>
                    </a:lnTo>
                    <a:lnTo>
                      <a:pt x="57" y="143"/>
                    </a:lnTo>
                    <a:lnTo>
                      <a:pt x="56" y="138"/>
                    </a:lnTo>
                    <a:lnTo>
                      <a:pt x="64" y="130"/>
                    </a:lnTo>
                    <a:lnTo>
                      <a:pt x="70" y="119"/>
                    </a:lnTo>
                    <a:lnTo>
                      <a:pt x="67" y="109"/>
                    </a:lnTo>
                    <a:lnTo>
                      <a:pt x="67" y="106"/>
                    </a:lnTo>
                    <a:lnTo>
                      <a:pt x="61" y="76"/>
                    </a:lnTo>
                    <a:lnTo>
                      <a:pt x="61" y="59"/>
                    </a:lnTo>
                    <a:lnTo>
                      <a:pt x="60" y="47"/>
                    </a:lnTo>
                    <a:lnTo>
                      <a:pt x="57" y="39"/>
                    </a:lnTo>
                    <a:lnTo>
                      <a:pt x="50" y="39"/>
                    </a:lnTo>
                    <a:lnTo>
                      <a:pt x="50" y="37"/>
                    </a:lnTo>
                    <a:lnTo>
                      <a:pt x="49" y="37"/>
                    </a:lnTo>
                    <a:lnTo>
                      <a:pt x="47" y="32"/>
                    </a:lnTo>
                    <a:lnTo>
                      <a:pt x="46" y="29"/>
                    </a:lnTo>
                    <a:lnTo>
                      <a:pt x="46" y="23"/>
                    </a:lnTo>
                    <a:lnTo>
                      <a:pt x="43" y="22"/>
                    </a:lnTo>
                    <a:lnTo>
                      <a:pt x="36" y="16"/>
                    </a:lnTo>
                    <a:lnTo>
                      <a:pt x="35" y="16"/>
                    </a:lnTo>
                    <a:lnTo>
                      <a:pt x="25" y="7"/>
                    </a:lnTo>
                    <a:lnTo>
                      <a:pt x="21" y="4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26" name="Freeform 3671">
                <a:extLst>
                  <a:ext uri="{FF2B5EF4-FFF2-40B4-BE49-F238E27FC236}">
                    <a16:creationId xmlns:a16="http://schemas.microsoft.com/office/drawing/2014/main" id="{0AA5C698-F8B1-E168-89E9-97677321FF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3" y="1114"/>
                <a:ext cx="48" cy="92"/>
              </a:xfrm>
              <a:custGeom>
                <a:avLst/>
                <a:gdLst>
                  <a:gd name="T0" fmla="*/ 33 w 193"/>
                  <a:gd name="T1" fmla="*/ 368 h 368"/>
                  <a:gd name="T2" fmla="*/ 37 w 193"/>
                  <a:gd name="T3" fmla="*/ 355 h 368"/>
                  <a:gd name="T4" fmla="*/ 43 w 193"/>
                  <a:gd name="T5" fmla="*/ 348 h 368"/>
                  <a:gd name="T6" fmla="*/ 46 w 193"/>
                  <a:gd name="T7" fmla="*/ 340 h 368"/>
                  <a:gd name="T8" fmla="*/ 46 w 193"/>
                  <a:gd name="T9" fmla="*/ 333 h 368"/>
                  <a:gd name="T10" fmla="*/ 43 w 193"/>
                  <a:gd name="T11" fmla="*/ 331 h 368"/>
                  <a:gd name="T12" fmla="*/ 40 w 193"/>
                  <a:gd name="T13" fmla="*/ 327 h 368"/>
                  <a:gd name="T14" fmla="*/ 36 w 193"/>
                  <a:gd name="T15" fmla="*/ 302 h 368"/>
                  <a:gd name="T16" fmla="*/ 36 w 193"/>
                  <a:gd name="T17" fmla="*/ 298 h 368"/>
                  <a:gd name="T18" fmla="*/ 37 w 193"/>
                  <a:gd name="T19" fmla="*/ 288 h 368"/>
                  <a:gd name="T20" fmla="*/ 40 w 193"/>
                  <a:gd name="T21" fmla="*/ 278 h 368"/>
                  <a:gd name="T22" fmla="*/ 40 w 193"/>
                  <a:gd name="T23" fmla="*/ 274 h 368"/>
                  <a:gd name="T24" fmla="*/ 28 w 193"/>
                  <a:gd name="T25" fmla="*/ 266 h 368"/>
                  <a:gd name="T26" fmla="*/ 16 w 193"/>
                  <a:gd name="T27" fmla="*/ 266 h 368"/>
                  <a:gd name="T28" fmla="*/ 9 w 193"/>
                  <a:gd name="T29" fmla="*/ 260 h 368"/>
                  <a:gd name="T30" fmla="*/ 0 w 193"/>
                  <a:gd name="T31" fmla="*/ 246 h 368"/>
                  <a:gd name="T32" fmla="*/ 0 w 193"/>
                  <a:gd name="T33" fmla="*/ 244 h 368"/>
                  <a:gd name="T34" fmla="*/ 2 w 193"/>
                  <a:gd name="T35" fmla="*/ 241 h 368"/>
                  <a:gd name="T36" fmla="*/ 4 w 193"/>
                  <a:gd name="T37" fmla="*/ 241 h 368"/>
                  <a:gd name="T38" fmla="*/ 29 w 193"/>
                  <a:gd name="T39" fmla="*/ 231 h 368"/>
                  <a:gd name="T40" fmla="*/ 42 w 193"/>
                  <a:gd name="T41" fmla="*/ 220 h 368"/>
                  <a:gd name="T42" fmla="*/ 50 w 193"/>
                  <a:gd name="T43" fmla="*/ 204 h 368"/>
                  <a:gd name="T44" fmla="*/ 54 w 193"/>
                  <a:gd name="T45" fmla="*/ 200 h 368"/>
                  <a:gd name="T46" fmla="*/ 56 w 193"/>
                  <a:gd name="T47" fmla="*/ 196 h 368"/>
                  <a:gd name="T48" fmla="*/ 57 w 193"/>
                  <a:gd name="T49" fmla="*/ 193 h 368"/>
                  <a:gd name="T50" fmla="*/ 64 w 193"/>
                  <a:gd name="T51" fmla="*/ 190 h 368"/>
                  <a:gd name="T52" fmla="*/ 64 w 193"/>
                  <a:gd name="T53" fmla="*/ 189 h 368"/>
                  <a:gd name="T54" fmla="*/ 65 w 193"/>
                  <a:gd name="T55" fmla="*/ 186 h 368"/>
                  <a:gd name="T56" fmla="*/ 68 w 193"/>
                  <a:gd name="T57" fmla="*/ 183 h 368"/>
                  <a:gd name="T58" fmla="*/ 72 w 193"/>
                  <a:gd name="T59" fmla="*/ 161 h 368"/>
                  <a:gd name="T60" fmla="*/ 82 w 193"/>
                  <a:gd name="T61" fmla="*/ 136 h 368"/>
                  <a:gd name="T62" fmla="*/ 82 w 193"/>
                  <a:gd name="T63" fmla="*/ 134 h 368"/>
                  <a:gd name="T64" fmla="*/ 85 w 193"/>
                  <a:gd name="T65" fmla="*/ 134 h 368"/>
                  <a:gd name="T66" fmla="*/ 99 w 193"/>
                  <a:gd name="T67" fmla="*/ 132 h 368"/>
                  <a:gd name="T68" fmla="*/ 103 w 193"/>
                  <a:gd name="T69" fmla="*/ 133 h 368"/>
                  <a:gd name="T70" fmla="*/ 104 w 193"/>
                  <a:gd name="T71" fmla="*/ 134 h 368"/>
                  <a:gd name="T72" fmla="*/ 107 w 193"/>
                  <a:gd name="T73" fmla="*/ 134 h 368"/>
                  <a:gd name="T74" fmla="*/ 116 w 193"/>
                  <a:gd name="T75" fmla="*/ 136 h 368"/>
                  <a:gd name="T76" fmla="*/ 131 w 193"/>
                  <a:gd name="T77" fmla="*/ 136 h 368"/>
                  <a:gd name="T78" fmla="*/ 135 w 193"/>
                  <a:gd name="T79" fmla="*/ 130 h 368"/>
                  <a:gd name="T80" fmla="*/ 138 w 193"/>
                  <a:gd name="T81" fmla="*/ 125 h 368"/>
                  <a:gd name="T82" fmla="*/ 139 w 193"/>
                  <a:gd name="T83" fmla="*/ 123 h 368"/>
                  <a:gd name="T84" fmla="*/ 139 w 193"/>
                  <a:gd name="T85" fmla="*/ 122 h 368"/>
                  <a:gd name="T86" fmla="*/ 141 w 193"/>
                  <a:gd name="T87" fmla="*/ 122 h 368"/>
                  <a:gd name="T88" fmla="*/ 142 w 193"/>
                  <a:gd name="T89" fmla="*/ 120 h 368"/>
                  <a:gd name="T90" fmla="*/ 142 w 193"/>
                  <a:gd name="T91" fmla="*/ 119 h 368"/>
                  <a:gd name="T92" fmla="*/ 149 w 193"/>
                  <a:gd name="T93" fmla="*/ 91 h 368"/>
                  <a:gd name="T94" fmla="*/ 150 w 193"/>
                  <a:gd name="T95" fmla="*/ 91 h 368"/>
                  <a:gd name="T96" fmla="*/ 166 w 193"/>
                  <a:gd name="T97" fmla="*/ 94 h 368"/>
                  <a:gd name="T98" fmla="*/ 172 w 193"/>
                  <a:gd name="T99" fmla="*/ 93 h 368"/>
                  <a:gd name="T100" fmla="*/ 177 w 193"/>
                  <a:gd name="T101" fmla="*/ 90 h 368"/>
                  <a:gd name="T102" fmla="*/ 190 w 193"/>
                  <a:gd name="T103" fmla="*/ 77 h 368"/>
                  <a:gd name="T104" fmla="*/ 191 w 193"/>
                  <a:gd name="T105" fmla="*/ 73 h 368"/>
                  <a:gd name="T106" fmla="*/ 193 w 193"/>
                  <a:gd name="T107" fmla="*/ 58 h 368"/>
                  <a:gd name="T108" fmla="*/ 191 w 193"/>
                  <a:gd name="T109" fmla="*/ 43 h 368"/>
                  <a:gd name="T110" fmla="*/ 188 w 193"/>
                  <a:gd name="T111" fmla="*/ 43 h 368"/>
                  <a:gd name="T112" fmla="*/ 187 w 193"/>
                  <a:gd name="T113" fmla="*/ 41 h 368"/>
                  <a:gd name="T114" fmla="*/ 187 w 193"/>
                  <a:gd name="T115" fmla="*/ 38 h 368"/>
                  <a:gd name="T116" fmla="*/ 184 w 193"/>
                  <a:gd name="T117" fmla="*/ 23 h 368"/>
                  <a:gd name="T118" fmla="*/ 177 w 193"/>
                  <a:gd name="T119" fmla="*/ 5 h 368"/>
                  <a:gd name="T120" fmla="*/ 173 w 193"/>
                  <a:gd name="T121" fmla="*/ 0 h 3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93" h="368">
                    <a:moveTo>
                      <a:pt x="33" y="368"/>
                    </a:moveTo>
                    <a:lnTo>
                      <a:pt x="37" y="355"/>
                    </a:lnTo>
                    <a:lnTo>
                      <a:pt x="43" y="348"/>
                    </a:lnTo>
                    <a:lnTo>
                      <a:pt x="46" y="340"/>
                    </a:lnTo>
                    <a:lnTo>
                      <a:pt x="46" y="333"/>
                    </a:lnTo>
                    <a:lnTo>
                      <a:pt x="43" y="331"/>
                    </a:lnTo>
                    <a:lnTo>
                      <a:pt x="40" y="327"/>
                    </a:lnTo>
                    <a:lnTo>
                      <a:pt x="36" y="302"/>
                    </a:lnTo>
                    <a:lnTo>
                      <a:pt x="36" y="298"/>
                    </a:lnTo>
                    <a:lnTo>
                      <a:pt x="37" y="288"/>
                    </a:lnTo>
                    <a:lnTo>
                      <a:pt x="40" y="278"/>
                    </a:lnTo>
                    <a:lnTo>
                      <a:pt x="40" y="274"/>
                    </a:lnTo>
                    <a:lnTo>
                      <a:pt x="28" y="266"/>
                    </a:lnTo>
                    <a:lnTo>
                      <a:pt x="16" y="266"/>
                    </a:lnTo>
                    <a:lnTo>
                      <a:pt x="9" y="260"/>
                    </a:lnTo>
                    <a:lnTo>
                      <a:pt x="0" y="246"/>
                    </a:lnTo>
                    <a:lnTo>
                      <a:pt x="0" y="244"/>
                    </a:lnTo>
                    <a:lnTo>
                      <a:pt x="2" y="241"/>
                    </a:lnTo>
                    <a:lnTo>
                      <a:pt x="4" y="241"/>
                    </a:lnTo>
                    <a:lnTo>
                      <a:pt x="29" y="231"/>
                    </a:lnTo>
                    <a:lnTo>
                      <a:pt x="42" y="220"/>
                    </a:lnTo>
                    <a:lnTo>
                      <a:pt x="50" y="204"/>
                    </a:lnTo>
                    <a:lnTo>
                      <a:pt x="54" y="200"/>
                    </a:lnTo>
                    <a:lnTo>
                      <a:pt x="56" y="196"/>
                    </a:lnTo>
                    <a:lnTo>
                      <a:pt x="57" y="193"/>
                    </a:lnTo>
                    <a:lnTo>
                      <a:pt x="64" y="190"/>
                    </a:lnTo>
                    <a:lnTo>
                      <a:pt x="64" y="189"/>
                    </a:lnTo>
                    <a:lnTo>
                      <a:pt x="65" y="186"/>
                    </a:lnTo>
                    <a:lnTo>
                      <a:pt x="68" y="183"/>
                    </a:lnTo>
                    <a:lnTo>
                      <a:pt x="72" y="161"/>
                    </a:lnTo>
                    <a:lnTo>
                      <a:pt x="82" y="136"/>
                    </a:lnTo>
                    <a:lnTo>
                      <a:pt x="82" y="134"/>
                    </a:lnTo>
                    <a:lnTo>
                      <a:pt x="85" y="134"/>
                    </a:lnTo>
                    <a:lnTo>
                      <a:pt x="99" y="132"/>
                    </a:lnTo>
                    <a:lnTo>
                      <a:pt x="103" y="133"/>
                    </a:lnTo>
                    <a:lnTo>
                      <a:pt x="104" y="134"/>
                    </a:lnTo>
                    <a:lnTo>
                      <a:pt x="107" y="134"/>
                    </a:lnTo>
                    <a:lnTo>
                      <a:pt x="116" y="136"/>
                    </a:lnTo>
                    <a:lnTo>
                      <a:pt x="131" y="136"/>
                    </a:lnTo>
                    <a:lnTo>
                      <a:pt x="135" y="130"/>
                    </a:lnTo>
                    <a:lnTo>
                      <a:pt x="138" y="125"/>
                    </a:lnTo>
                    <a:lnTo>
                      <a:pt x="139" y="123"/>
                    </a:lnTo>
                    <a:lnTo>
                      <a:pt x="139" y="122"/>
                    </a:lnTo>
                    <a:lnTo>
                      <a:pt x="141" y="122"/>
                    </a:lnTo>
                    <a:lnTo>
                      <a:pt x="142" y="120"/>
                    </a:lnTo>
                    <a:lnTo>
                      <a:pt x="142" y="119"/>
                    </a:lnTo>
                    <a:lnTo>
                      <a:pt x="149" y="91"/>
                    </a:lnTo>
                    <a:lnTo>
                      <a:pt x="150" y="91"/>
                    </a:lnTo>
                    <a:lnTo>
                      <a:pt x="166" y="94"/>
                    </a:lnTo>
                    <a:lnTo>
                      <a:pt x="172" y="93"/>
                    </a:lnTo>
                    <a:lnTo>
                      <a:pt x="177" y="90"/>
                    </a:lnTo>
                    <a:lnTo>
                      <a:pt x="190" y="77"/>
                    </a:lnTo>
                    <a:lnTo>
                      <a:pt x="191" y="73"/>
                    </a:lnTo>
                    <a:lnTo>
                      <a:pt x="193" y="58"/>
                    </a:lnTo>
                    <a:lnTo>
                      <a:pt x="191" y="43"/>
                    </a:lnTo>
                    <a:lnTo>
                      <a:pt x="188" y="43"/>
                    </a:lnTo>
                    <a:lnTo>
                      <a:pt x="187" y="41"/>
                    </a:lnTo>
                    <a:lnTo>
                      <a:pt x="187" y="38"/>
                    </a:lnTo>
                    <a:lnTo>
                      <a:pt x="184" y="23"/>
                    </a:lnTo>
                    <a:lnTo>
                      <a:pt x="177" y="5"/>
                    </a:lnTo>
                    <a:lnTo>
                      <a:pt x="173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27" name="Freeform 3672">
                <a:extLst>
                  <a:ext uri="{FF2B5EF4-FFF2-40B4-BE49-F238E27FC236}">
                    <a16:creationId xmlns:a16="http://schemas.microsoft.com/office/drawing/2014/main" id="{05E2ADE5-A046-42A3-CA59-CFB37A5EBC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8" y="1017"/>
                <a:ext cx="19" cy="25"/>
              </a:xfrm>
              <a:custGeom>
                <a:avLst/>
                <a:gdLst>
                  <a:gd name="T0" fmla="*/ 73 w 73"/>
                  <a:gd name="T1" fmla="*/ 99 h 99"/>
                  <a:gd name="T2" fmla="*/ 72 w 73"/>
                  <a:gd name="T3" fmla="*/ 98 h 99"/>
                  <a:gd name="T4" fmla="*/ 70 w 73"/>
                  <a:gd name="T5" fmla="*/ 93 h 99"/>
                  <a:gd name="T6" fmla="*/ 69 w 73"/>
                  <a:gd name="T7" fmla="*/ 86 h 99"/>
                  <a:gd name="T8" fmla="*/ 70 w 73"/>
                  <a:gd name="T9" fmla="*/ 76 h 99"/>
                  <a:gd name="T10" fmla="*/ 69 w 73"/>
                  <a:gd name="T11" fmla="*/ 67 h 99"/>
                  <a:gd name="T12" fmla="*/ 66 w 73"/>
                  <a:gd name="T13" fmla="*/ 60 h 99"/>
                  <a:gd name="T14" fmla="*/ 56 w 73"/>
                  <a:gd name="T15" fmla="*/ 53 h 99"/>
                  <a:gd name="T16" fmla="*/ 45 w 73"/>
                  <a:gd name="T17" fmla="*/ 48 h 99"/>
                  <a:gd name="T18" fmla="*/ 34 w 73"/>
                  <a:gd name="T19" fmla="*/ 41 h 99"/>
                  <a:gd name="T20" fmla="*/ 26 w 73"/>
                  <a:gd name="T21" fmla="*/ 37 h 99"/>
                  <a:gd name="T22" fmla="*/ 23 w 73"/>
                  <a:gd name="T23" fmla="*/ 33 h 99"/>
                  <a:gd name="T24" fmla="*/ 23 w 73"/>
                  <a:gd name="T25" fmla="*/ 29 h 99"/>
                  <a:gd name="T26" fmla="*/ 20 w 73"/>
                  <a:gd name="T27" fmla="*/ 21 h 99"/>
                  <a:gd name="T28" fmla="*/ 17 w 73"/>
                  <a:gd name="T29" fmla="*/ 18 h 99"/>
                  <a:gd name="T30" fmla="*/ 13 w 73"/>
                  <a:gd name="T31" fmla="*/ 15 h 99"/>
                  <a:gd name="T32" fmla="*/ 7 w 73"/>
                  <a:gd name="T33" fmla="*/ 14 h 99"/>
                  <a:gd name="T34" fmla="*/ 3 w 73"/>
                  <a:gd name="T35" fmla="*/ 11 h 99"/>
                  <a:gd name="T36" fmla="*/ 2 w 73"/>
                  <a:gd name="T37" fmla="*/ 9 h 99"/>
                  <a:gd name="T38" fmla="*/ 2 w 73"/>
                  <a:gd name="T39" fmla="*/ 7 h 99"/>
                  <a:gd name="T40" fmla="*/ 0 w 73"/>
                  <a:gd name="T41" fmla="*/ 4 h 99"/>
                  <a:gd name="T42" fmla="*/ 0 w 73"/>
                  <a:gd name="T43" fmla="*/ 0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73" h="99">
                    <a:moveTo>
                      <a:pt x="73" y="99"/>
                    </a:moveTo>
                    <a:lnTo>
                      <a:pt x="72" y="98"/>
                    </a:lnTo>
                    <a:lnTo>
                      <a:pt x="70" y="93"/>
                    </a:lnTo>
                    <a:lnTo>
                      <a:pt x="69" y="86"/>
                    </a:lnTo>
                    <a:lnTo>
                      <a:pt x="70" y="76"/>
                    </a:lnTo>
                    <a:lnTo>
                      <a:pt x="69" y="67"/>
                    </a:lnTo>
                    <a:lnTo>
                      <a:pt x="66" y="60"/>
                    </a:lnTo>
                    <a:lnTo>
                      <a:pt x="56" y="53"/>
                    </a:lnTo>
                    <a:lnTo>
                      <a:pt x="45" y="48"/>
                    </a:lnTo>
                    <a:lnTo>
                      <a:pt x="34" y="41"/>
                    </a:lnTo>
                    <a:lnTo>
                      <a:pt x="26" y="37"/>
                    </a:lnTo>
                    <a:lnTo>
                      <a:pt x="23" y="33"/>
                    </a:lnTo>
                    <a:lnTo>
                      <a:pt x="23" y="29"/>
                    </a:lnTo>
                    <a:lnTo>
                      <a:pt x="20" y="21"/>
                    </a:lnTo>
                    <a:lnTo>
                      <a:pt x="17" y="18"/>
                    </a:lnTo>
                    <a:lnTo>
                      <a:pt x="13" y="15"/>
                    </a:lnTo>
                    <a:lnTo>
                      <a:pt x="7" y="14"/>
                    </a:lnTo>
                    <a:lnTo>
                      <a:pt x="3" y="11"/>
                    </a:lnTo>
                    <a:lnTo>
                      <a:pt x="2" y="9"/>
                    </a:lnTo>
                    <a:lnTo>
                      <a:pt x="2" y="7"/>
                    </a:lnTo>
                    <a:lnTo>
                      <a:pt x="0" y="4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28" name="Freeform 3673">
                <a:extLst>
                  <a:ext uri="{FF2B5EF4-FFF2-40B4-BE49-F238E27FC236}">
                    <a16:creationId xmlns:a16="http://schemas.microsoft.com/office/drawing/2014/main" id="{AC5A29CA-1543-07F4-1EB4-13041FAEDF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5" y="1042"/>
                <a:ext cx="54" cy="108"/>
              </a:xfrm>
              <a:custGeom>
                <a:avLst/>
                <a:gdLst>
                  <a:gd name="T0" fmla="*/ 4 w 217"/>
                  <a:gd name="T1" fmla="*/ 394 h 434"/>
                  <a:gd name="T2" fmla="*/ 9 w 217"/>
                  <a:gd name="T3" fmla="*/ 394 h 434"/>
                  <a:gd name="T4" fmla="*/ 24 w 217"/>
                  <a:gd name="T5" fmla="*/ 397 h 434"/>
                  <a:gd name="T6" fmla="*/ 40 w 217"/>
                  <a:gd name="T7" fmla="*/ 413 h 434"/>
                  <a:gd name="T8" fmla="*/ 53 w 217"/>
                  <a:gd name="T9" fmla="*/ 426 h 434"/>
                  <a:gd name="T10" fmla="*/ 77 w 217"/>
                  <a:gd name="T11" fmla="*/ 421 h 434"/>
                  <a:gd name="T12" fmla="*/ 100 w 217"/>
                  <a:gd name="T13" fmla="*/ 434 h 434"/>
                  <a:gd name="T14" fmla="*/ 112 w 217"/>
                  <a:gd name="T15" fmla="*/ 423 h 434"/>
                  <a:gd name="T16" fmla="*/ 119 w 217"/>
                  <a:gd name="T17" fmla="*/ 406 h 434"/>
                  <a:gd name="T18" fmla="*/ 129 w 217"/>
                  <a:gd name="T19" fmla="*/ 385 h 434"/>
                  <a:gd name="T20" fmla="*/ 132 w 217"/>
                  <a:gd name="T21" fmla="*/ 364 h 434"/>
                  <a:gd name="T22" fmla="*/ 133 w 217"/>
                  <a:gd name="T23" fmla="*/ 359 h 434"/>
                  <a:gd name="T24" fmla="*/ 147 w 217"/>
                  <a:gd name="T25" fmla="*/ 352 h 434"/>
                  <a:gd name="T26" fmla="*/ 153 w 217"/>
                  <a:gd name="T27" fmla="*/ 346 h 434"/>
                  <a:gd name="T28" fmla="*/ 190 w 217"/>
                  <a:gd name="T29" fmla="*/ 332 h 434"/>
                  <a:gd name="T30" fmla="*/ 197 w 217"/>
                  <a:gd name="T31" fmla="*/ 328 h 434"/>
                  <a:gd name="T32" fmla="*/ 213 w 217"/>
                  <a:gd name="T33" fmla="*/ 332 h 434"/>
                  <a:gd name="T34" fmla="*/ 206 w 217"/>
                  <a:gd name="T35" fmla="*/ 320 h 434"/>
                  <a:gd name="T36" fmla="*/ 204 w 217"/>
                  <a:gd name="T37" fmla="*/ 300 h 434"/>
                  <a:gd name="T38" fmla="*/ 200 w 217"/>
                  <a:gd name="T39" fmla="*/ 292 h 434"/>
                  <a:gd name="T40" fmla="*/ 200 w 217"/>
                  <a:gd name="T41" fmla="*/ 278 h 434"/>
                  <a:gd name="T42" fmla="*/ 199 w 217"/>
                  <a:gd name="T43" fmla="*/ 267 h 434"/>
                  <a:gd name="T44" fmla="*/ 197 w 217"/>
                  <a:gd name="T45" fmla="*/ 258 h 434"/>
                  <a:gd name="T46" fmla="*/ 208 w 217"/>
                  <a:gd name="T47" fmla="*/ 258 h 434"/>
                  <a:gd name="T48" fmla="*/ 211 w 217"/>
                  <a:gd name="T49" fmla="*/ 253 h 434"/>
                  <a:gd name="T50" fmla="*/ 215 w 217"/>
                  <a:gd name="T51" fmla="*/ 251 h 434"/>
                  <a:gd name="T52" fmla="*/ 204 w 217"/>
                  <a:gd name="T53" fmla="*/ 244 h 434"/>
                  <a:gd name="T54" fmla="*/ 193 w 217"/>
                  <a:gd name="T55" fmla="*/ 232 h 434"/>
                  <a:gd name="T56" fmla="*/ 206 w 217"/>
                  <a:gd name="T57" fmla="*/ 216 h 434"/>
                  <a:gd name="T58" fmla="*/ 210 w 217"/>
                  <a:gd name="T59" fmla="*/ 193 h 434"/>
                  <a:gd name="T60" fmla="*/ 213 w 217"/>
                  <a:gd name="T61" fmla="*/ 181 h 434"/>
                  <a:gd name="T62" fmla="*/ 215 w 217"/>
                  <a:gd name="T63" fmla="*/ 153 h 434"/>
                  <a:gd name="T64" fmla="*/ 176 w 217"/>
                  <a:gd name="T65" fmla="*/ 163 h 434"/>
                  <a:gd name="T66" fmla="*/ 160 w 217"/>
                  <a:gd name="T67" fmla="*/ 143 h 434"/>
                  <a:gd name="T68" fmla="*/ 155 w 217"/>
                  <a:gd name="T69" fmla="*/ 145 h 434"/>
                  <a:gd name="T70" fmla="*/ 144 w 217"/>
                  <a:gd name="T71" fmla="*/ 153 h 434"/>
                  <a:gd name="T72" fmla="*/ 140 w 217"/>
                  <a:gd name="T73" fmla="*/ 149 h 434"/>
                  <a:gd name="T74" fmla="*/ 141 w 217"/>
                  <a:gd name="T75" fmla="*/ 142 h 434"/>
                  <a:gd name="T76" fmla="*/ 148 w 217"/>
                  <a:gd name="T77" fmla="*/ 124 h 434"/>
                  <a:gd name="T78" fmla="*/ 139 w 217"/>
                  <a:gd name="T79" fmla="*/ 106 h 434"/>
                  <a:gd name="T80" fmla="*/ 139 w 217"/>
                  <a:gd name="T81" fmla="*/ 103 h 434"/>
                  <a:gd name="T82" fmla="*/ 153 w 217"/>
                  <a:gd name="T83" fmla="*/ 74 h 434"/>
                  <a:gd name="T84" fmla="*/ 153 w 217"/>
                  <a:gd name="T85" fmla="*/ 63 h 434"/>
                  <a:gd name="T86" fmla="*/ 155 w 217"/>
                  <a:gd name="T87" fmla="*/ 45 h 434"/>
                  <a:gd name="T88" fmla="*/ 168 w 217"/>
                  <a:gd name="T89" fmla="*/ 53 h 434"/>
                  <a:gd name="T90" fmla="*/ 186 w 217"/>
                  <a:gd name="T91" fmla="*/ 40 h 434"/>
                  <a:gd name="T92" fmla="*/ 201 w 217"/>
                  <a:gd name="T93" fmla="*/ 15 h 4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17" h="434">
                    <a:moveTo>
                      <a:pt x="0" y="401"/>
                    </a:moveTo>
                    <a:lnTo>
                      <a:pt x="2" y="401"/>
                    </a:lnTo>
                    <a:lnTo>
                      <a:pt x="4" y="394"/>
                    </a:lnTo>
                    <a:lnTo>
                      <a:pt x="4" y="392"/>
                    </a:lnTo>
                    <a:lnTo>
                      <a:pt x="9" y="392"/>
                    </a:lnTo>
                    <a:lnTo>
                      <a:pt x="9" y="394"/>
                    </a:lnTo>
                    <a:lnTo>
                      <a:pt x="16" y="398"/>
                    </a:lnTo>
                    <a:lnTo>
                      <a:pt x="20" y="397"/>
                    </a:lnTo>
                    <a:lnTo>
                      <a:pt x="24" y="397"/>
                    </a:lnTo>
                    <a:lnTo>
                      <a:pt x="31" y="401"/>
                    </a:lnTo>
                    <a:lnTo>
                      <a:pt x="38" y="410"/>
                    </a:lnTo>
                    <a:lnTo>
                      <a:pt x="40" y="413"/>
                    </a:lnTo>
                    <a:lnTo>
                      <a:pt x="40" y="423"/>
                    </a:lnTo>
                    <a:lnTo>
                      <a:pt x="42" y="426"/>
                    </a:lnTo>
                    <a:lnTo>
                      <a:pt x="53" y="426"/>
                    </a:lnTo>
                    <a:lnTo>
                      <a:pt x="70" y="420"/>
                    </a:lnTo>
                    <a:lnTo>
                      <a:pt x="74" y="420"/>
                    </a:lnTo>
                    <a:lnTo>
                      <a:pt x="77" y="421"/>
                    </a:lnTo>
                    <a:lnTo>
                      <a:pt x="79" y="423"/>
                    </a:lnTo>
                    <a:lnTo>
                      <a:pt x="80" y="423"/>
                    </a:lnTo>
                    <a:lnTo>
                      <a:pt x="100" y="434"/>
                    </a:lnTo>
                    <a:lnTo>
                      <a:pt x="102" y="434"/>
                    </a:lnTo>
                    <a:lnTo>
                      <a:pt x="105" y="433"/>
                    </a:lnTo>
                    <a:lnTo>
                      <a:pt x="112" y="423"/>
                    </a:lnTo>
                    <a:lnTo>
                      <a:pt x="115" y="419"/>
                    </a:lnTo>
                    <a:lnTo>
                      <a:pt x="115" y="413"/>
                    </a:lnTo>
                    <a:lnTo>
                      <a:pt x="119" y="406"/>
                    </a:lnTo>
                    <a:lnTo>
                      <a:pt x="119" y="405"/>
                    </a:lnTo>
                    <a:lnTo>
                      <a:pt x="129" y="387"/>
                    </a:lnTo>
                    <a:lnTo>
                      <a:pt x="129" y="385"/>
                    </a:lnTo>
                    <a:lnTo>
                      <a:pt x="130" y="384"/>
                    </a:lnTo>
                    <a:lnTo>
                      <a:pt x="130" y="381"/>
                    </a:lnTo>
                    <a:lnTo>
                      <a:pt x="132" y="364"/>
                    </a:lnTo>
                    <a:lnTo>
                      <a:pt x="132" y="363"/>
                    </a:lnTo>
                    <a:lnTo>
                      <a:pt x="129" y="360"/>
                    </a:lnTo>
                    <a:lnTo>
                      <a:pt x="133" y="359"/>
                    </a:lnTo>
                    <a:lnTo>
                      <a:pt x="134" y="359"/>
                    </a:lnTo>
                    <a:lnTo>
                      <a:pt x="137" y="360"/>
                    </a:lnTo>
                    <a:lnTo>
                      <a:pt x="147" y="352"/>
                    </a:lnTo>
                    <a:lnTo>
                      <a:pt x="148" y="352"/>
                    </a:lnTo>
                    <a:lnTo>
                      <a:pt x="150" y="349"/>
                    </a:lnTo>
                    <a:lnTo>
                      <a:pt x="153" y="346"/>
                    </a:lnTo>
                    <a:lnTo>
                      <a:pt x="169" y="336"/>
                    </a:lnTo>
                    <a:lnTo>
                      <a:pt x="175" y="336"/>
                    </a:lnTo>
                    <a:lnTo>
                      <a:pt x="190" y="332"/>
                    </a:lnTo>
                    <a:lnTo>
                      <a:pt x="196" y="330"/>
                    </a:lnTo>
                    <a:lnTo>
                      <a:pt x="196" y="328"/>
                    </a:lnTo>
                    <a:lnTo>
                      <a:pt x="197" y="328"/>
                    </a:lnTo>
                    <a:lnTo>
                      <a:pt x="211" y="332"/>
                    </a:lnTo>
                    <a:lnTo>
                      <a:pt x="213" y="334"/>
                    </a:lnTo>
                    <a:lnTo>
                      <a:pt x="213" y="332"/>
                    </a:lnTo>
                    <a:lnTo>
                      <a:pt x="211" y="330"/>
                    </a:lnTo>
                    <a:lnTo>
                      <a:pt x="211" y="325"/>
                    </a:lnTo>
                    <a:lnTo>
                      <a:pt x="206" y="320"/>
                    </a:lnTo>
                    <a:lnTo>
                      <a:pt x="203" y="313"/>
                    </a:lnTo>
                    <a:lnTo>
                      <a:pt x="204" y="306"/>
                    </a:lnTo>
                    <a:lnTo>
                      <a:pt x="204" y="300"/>
                    </a:lnTo>
                    <a:lnTo>
                      <a:pt x="201" y="296"/>
                    </a:lnTo>
                    <a:lnTo>
                      <a:pt x="200" y="293"/>
                    </a:lnTo>
                    <a:lnTo>
                      <a:pt x="200" y="292"/>
                    </a:lnTo>
                    <a:lnTo>
                      <a:pt x="201" y="290"/>
                    </a:lnTo>
                    <a:lnTo>
                      <a:pt x="203" y="290"/>
                    </a:lnTo>
                    <a:lnTo>
                      <a:pt x="200" y="278"/>
                    </a:lnTo>
                    <a:lnTo>
                      <a:pt x="201" y="275"/>
                    </a:lnTo>
                    <a:lnTo>
                      <a:pt x="201" y="272"/>
                    </a:lnTo>
                    <a:lnTo>
                      <a:pt x="199" y="267"/>
                    </a:lnTo>
                    <a:lnTo>
                      <a:pt x="199" y="265"/>
                    </a:lnTo>
                    <a:lnTo>
                      <a:pt x="197" y="261"/>
                    </a:lnTo>
                    <a:lnTo>
                      <a:pt x="197" y="258"/>
                    </a:lnTo>
                    <a:lnTo>
                      <a:pt x="200" y="257"/>
                    </a:lnTo>
                    <a:lnTo>
                      <a:pt x="206" y="258"/>
                    </a:lnTo>
                    <a:lnTo>
                      <a:pt x="208" y="258"/>
                    </a:lnTo>
                    <a:lnTo>
                      <a:pt x="214" y="255"/>
                    </a:lnTo>
                    <a:lnTo>
                      <a:pt x="211" y="254"/>
                    </a:lnTo>
                    <a:lnTo>
                      <a:pt x="211" y="253"/>
                    </a:lnTo>
                    <a:lnTo>
                      <a:pt x="213" y="253"/>
                    </a:lnTo>
                    <a:lnTo>
                      <a:pt x="214" y="251"/>
                    </a:lnTo>
                    <a:lnTo>
                      <a:pt x="215" y="251"/>
                    </a:lnTo>
                    <a:lnTo>
                      <a:pt x="213" y="248"/>
                    </a:lnTo>
                    <a:lnTo>
                      <a:pt x="208" y="246"/>
                    </a:lnTo>
                    <a:lnTo>
                      <a:pt x="204" y="244"/>
                    </a:lnTo>
                    <a:lnTo>
                      <a:pt x="204" y="243"/>
                    </a:lnTo>
                    <a:lnTo>
                      <a:pt x="194" y="232"/>
                    </a:lnTo>
                    <a:lnTo>
                      <a:pt x="193" y="232"/>
                    </a:lnTo>
                    <a:lnTo>
                      <a:pt x="194" y="230"/>
                    </a:lnTo>
                    <a:lnTo>
                      <a:pt x="203" y="219"/>
                    </a:lnTo>
                    <a:lnTo>
                      <a:pt x="206" y="216"/>
                    </a:lnTo>
                    <a:lnTo>
                      <a:pt x="211" y="206"/>
                    </a:lnTo>
                    <a:lnTo>
                      <a:pt x="211" y="205"/>
                    </a:lnTo>
                    <a:lnTo>
                      <a:pt x="210" y="193"/>
                    </a:lnTo>
                    <a:lnTo>
                      <a:pt x="210" y="191"/>
                    </a:lnTo>
                    <a:lnTo>
                      <a:pt x="211" y="184"/>
                    </a:lnTo>
                    <a:lnTo>
                      <a:pt x="213" y="181"/>
                    </a:lnTo>
                    <a:lnTo>
                      <a:pt x="217" y="155"/>
                    </a:lnTo>
                    <a:lnTo>
                      <a:pt x="217" y="153"/>
                    </a:lnTo>
                    <a:lnTo>
                      <a:pt x="215" y="153"/>
                    </a:lnTo>
                    <a:lnTo>
                      <a:pt x="180" y="165"/>
                    </a:lnTo>
                    <a:lnTo>
                      <a:pt x="176" y="165"/>
                    </a:lnTo>
                    <a:lnTo>
                      <a:pt x="176" y="163"/>
                    </a:lnTo>
                    <a:lnTo>
                      <a:pt x="164" y="145"/>
                    </a:lnTo>
                    <a:lnTo>
                      <a:pt x="162" y="145"/>
                    </a:lnTo>
                    <a:lnTo>
                      <a:pt x="160" y="143"/>
                    </a:lnTo>
                    <a:lnTo>
                      <a:pt x="158" y="143"/>
                    </a:lnTo>
                    <a:lnTo>
                      <a:pt x="158" y="145"/>
                    </a:lnTo>
                    <a:lnTo>
                      <a:pt x="155" y="145"/>
                    </a:lnTo>
                    <a:lnTo>
                      <a:pt x="155" y="146"/>
                    </a:lnTo>
                    <a:lnTo>
                      <a:pt x="150" y="149"/>
                    </a:lnTo>
                    <a:lnTo>
                      <a:pt x="144" y="153"/>
                    </a:lnTo>
                    <a:lnTo>
                      <a:pt x="141" y="153"/>
                    </a:lnTo>
                    <a:lnTo>
                      <a:pt x="141" y="152"/>
                    </a:lnTo>
                    <a:lnTo>
                      <a:pt x="140" y="149"/>
                    </a:lnTo>
                    <a:lnTo>
                      <a:pt x="140" y="146"/>
                    </a:lnTo>
                    <a:lnTo>
                      <a:pt x="141" y="143"/>
                    </a:lnTo>
                    <a:lnTo>
                      <a:pt x="141" y="142"/>
                    </a:lnTo>
                    <a:lnTo>
                      <a:pt x="147" y="131"/>
                    </a:lnTo>
                    <a:lnTo>
                      <a:pt x="151" y="130"/>
                    </a:lnTo>
                    <a:lnTo>
                      <a:pt x="148" y="124"/>
                    </a:lnTo>
                    <a:lnTo>
                      <a:pt x="147" y="123"/>
                    </a:lnTo>
                    <a:lnTo>
                      <a:pt x="143" y="117"/>
                    </a:lnTo>
                    <a:lnTo>
                      <a:pt x="139" y="106"/>
                    </a:lnTo>
                    <a:lnTo>
                      <a:pt x="139" y="105"/>
                    </a:lnTo>
                    <a:lnTo>
                      <a:pt x="137" y="105"/>
                    </a:lnTo>
                    <a:lnTo>
                      <a:pt x="139" y="103"/>
                    </a:lnTo>
                    <a:lnTo>
                      <a:pt x="147" y="92"/>
                    </a:lnTo>
                    <a:lnTo>
                      <a:pt x="153" y="76"/>
                    </a:lnTo>
                    <a:lnTo>
                      <a:pt x="153" y="74"/>
                    </a:lnTo>
                    <a:lnTo>
                      <a:pt x="154" y="74"/>
                    </a:lnTo>
                    <a:lnTo>
                      <a:pt x="154" y="72"/>
                    </a:lnTo>
                    <a:lnTo>
                      <a:pt x="153" y="63"/>
                    </a:lnTo>
                    <a:lnTo>
                      <a:pt x="153" y="56"/>
                    </a:lnTo>
                    <a:lnTo>
                      <a:pt x="154" y="53"/>
                    </a:lnTo>
                    <a:lnTo>
                      <a:pt x="155" y="45"/>
                    </a:lnTo>
                    <a:lnTo>
                      <a:pt x="160" y="47"/>
                    </a:lnTo>
                    <a:lnTo>
                      <a:pt x="162" y="50"/>
                    </a:lnTo>
                    <a:lnTo>
                      <a:pt x="168" y="53"/>
                    </a:lnTo>
                    <a:lnTo>
                      <a:pt x="171" y="53"/>
                    </a:lnTo>
                    <a:lnTo>
                      <a:pt x="182" y="43"/>
                    </a:lnTo>
                    <a:lnTo>
                      <a:pt x="186" y="40"/>
                    </a:lnTo>
                    <a:lnTo>
                      <a:pt x="187" y="39"/>
                    </a:lnTo>
                    <a:lnTo>
                      <a:pt x="186" y="37"/>
                    </a:lnTo>
                    <a:lnTo>
                      <a:pt x="201" y="15"/>
                    </a:lnTo>
                    <a:lnTo>
                      <a:pt x="207" y="1"/>
                    </a:lnTo>
                    <a:lnTo>
                      <a:pt x="207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29" name="Freeform 3674">
                <a:extLst>
                  <a:ext uri="{FF2B5EF4-FFF2-40B4-BE49-F238E27FC236}">
                    <a16:creationId xmlns:a16="http://schemas.microsoft.com/office/drawing/2014/main" id="{51F145FE-B6F9-DBC1-E59E-75DCD614CB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7" y="1017"/>
                <a:ext cx="61" cy="125"/>
              </a:xfrm>
              <a:custGeom>
                <a:avLst/>
                <a:gdLst>
                  <a:gd name="T0" fmla="*/ 246 w 248"/>
                  <a:gd name="T1" fmla="*/ 0 h 502"/>
                  <a:gd name="T2" fmla="*/ 233 w 248"/>
                  <a:gd name="T3" fmla="*/ 9 h 502"/>
                  <a:gd name="T4" fmla="*/ 234 w 248"/>
                  <a:gd name="T5" fmla="*/ 14 h 502"/>
                  <a:gd name="T6" fmla="*/ 236 w 248"/>
                  <a:gd name="T7" fmla="*/ 35 h 502"/>
                  <a:gd name="T8" fmla="*/ 224 w 248"/>
                  <a:gd name="T9" fmla="*/ 41 h 502"/>
                  <a:gd name="T10" fmla="*/ 214 w 248"/>
                  <a:gd name="T11" fmla="*/ 52 h 502"/>
                  <a:gd name="T12" fmla="*/ 195 w 248"/>
                  <a:gd name="T13" fmla="*/ 74 h 502"/>
                  <a:gd name="T14" fmla="*/ 191 w 248"/>
                  <a:gd name="T15" fmla="*/ 78 h 502"/>
                  <a:gd name="T16" fmla="*/ 154 w 248"/>
                  <a:gd name="T17" fmla="*/ 81 h 502"/>
                  <a:gd name="T18" fmla="*/ 145 w 248"/>
                  <a:gd name="T19" fmla="*/ 69 h 502"/>
                  <a:gd name="T20" fmla="*/ 135 w 248"/>
                  <a:gd name="T21" fmla="*/ 67 h 502"/>
                  <a:gd name="T22" fmla="*/ 127 w 248"/>
                  <a:gd name="T23" fmla="*/ 67 h 502"/>
                  <a:gd name="T24" fmla="*/ 118 w 248"/>
                  <a:gd name="T25" fmla="*/ 64 h 502"/>
                  <a:gd name="T26" fmla="*/ 114 w 248"/>
                  <a:gd name="T27" fmla="*/ 52 h 502"/>
                  <a:gd name="T28" fmla="*/ 103 w 248"/>
                  <a:gd name="T29" fmla="*/ 55 h 502"/>
                  <a:gd name="T30" fmla="*/ 82 w 248"/>
                  <a:gd name="T31" fmla="*/ 60 h 502"/>
                  <a:gd name="T32" fmla="*/ 61 w 248"/>
                  <a:gd name="T33" fmla="*/ 77 h 502"/>
                  <a:gd name="T34" fmla="*/ 43 w 248"/>
                  <a:gd name="T35" fmla="*/ 110 h 502"/>
                  <a:gd name="T36" fmla="*/ 33 w 248"/>
                  <a:gd name="T37" fmla="*/ 123 h 502"/>
                  <a:gd name="T38" fmla="*/ 30 w 248"/>
                  <a:gd name="T39" fmla="*/ 117 h 502"/>
                  <a:gd name="T40" fmla="*/ 25 w 248"/>
                  <a:gd name="T41" fmla="*/ 117 h 502"/>
                  <a:gd name="T42" fmla="*/ 14 w 248"/>
                  <a:gd name="T43" fmla="*/ 126 h 502"/>
                  <a:gd name="T44" fmla="*/ 13 w 248"/>
                  <a:gd name="T45" fmla="*/ 133 h 502"/>
                  <a:gd name="T46" fmla="*/ 3 w 248"/>
                  <a:gd name="T47" fmla="*/ 136 h 502"/>
                  <a:gd name="T48" fmla="*/ 7 w 248"/>
                  <a:gd name="T49" fmla="*/ 160 h 502"/>
                  <a:gd name="T50" fmla="*/ 4 w 248"/>
                  <a:gd name="T51" fmla="*/ 187 h 502"/>
                  <a:gd name="T52" fmla="*/ 0 w 248"/>
                  <a:gd name="T53" fmla="*/ 191 h 502"/>
                  <a:gd name="T54" fmla="*/ 3 w 248"/>
                  <a:gd name="T55" fmla="*/ 197 h 502"/>
                  <a:gd name="T56" fmla="*/ 17 w 248"/>
                  <a:gd name="T57" fmla="*/ 231 h 502"/>
                  <a:gd name="T58" fmla="*/ 37 w 248"/>
                  <a:gd name="T59" fmla="*/ 242 h 502"/>
                  <a:gd name="T60" fmla="*/ 47 w 248"/>
                  <a:gd name="T61" fmla="*/ 251 h 502"/>
                  <a:gd name="T62" fmla="*/ 85 w 248"/>
                  <a:gd name="T63" fmla="*/ 280 h 502"/>
                  <a:gd name="T64" fmla="*/ 96 w 248"/>
                  <a:gd name="T65" fmla="*/ 289 h 502"/>
                  <a:gd name="T66" fmla="*/ 96 w 248"/>
                  <a:gd name="T67" fmla="*/ 294 h 502"/>
                  <a:gd name="T68" fmla="*/ 93 w 248"/>
                  <a:gd name="T69" fmla="*/ 298 h 502"/>
                  <a:gd name="T70" fmla="*/ 96 w 248"/>
                  <a:gd name="T71" fmla="*/ 309 h 502"/>
                  <a:gd name="T72" fmla="*/ 85 w 248"/>
                  <a:gd name="T73" fmla="*/ 337 h 502"/>
                  <a:gd name="T74" fmla="*/ 84 w 248"/>
                  <a:gd name="T75" fmla="*/ 354 h 502"/>
                  <a:gd name="T76" fmla="*/ 75 w 248"/>
                  <a:gd name="T77" fmla="*/ 366 h 502"/>
                  <a:gd name="T78" fmla="*/ 57 w 248"/>
                  <a:gd name="T79" fmla="*/ 380 h 502"/>
                  <a:gd name="T80" fmla="*/ 36 w 248"/>
                  <a:gd name="T81" fmla="*/ 383 h 502"/>
                  <a:gd name="T82" fmla="*/ 18 w 248"/>
                  <a:gd name="T83" fmla="*/ 394 h 502"/>
                  <a:gd name="T84" fmla="*/ 13 w 248"/>
                  <a:gd name="T85" fmla="*/ 408 h 502"/>
                  <a:gd name="T86" fmla="*/ 18 w 248"/>
                  <a:gd name="T87" fmla="*/ 425 h 502"/>
                  <a:gd name="T88" fmla="*/ 33 w 248"/>
                  <a:gd name="T89" fmla="*/ 446 h 502"/>
                  <a:gd name="T90" fmla="*/ 46 w 248"/>
                  <a:gd name="T91" fmla="*/ 471 h 502"/>
                  <a:gd name="T92" fmla="*/ 46 w 248"/>
                  <a:gd name="T93" fmla="*/ 476 h 502"/>
                  <a:gd name="T94" fmla="*/ 82 w 248"/>
                  <a:gd name="T95" fmla="*/ 500 h 5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48" h="502">
                    <a:moveTo>
                      <a:pt x="248" y="2"/>
                    </a:moveTo>
                    <a:lnTo>
                      <a:pt x="248" y="0"/>
                    </a:lnTo>
                    <a:lnTo>
                      <a:pt x="246" y="0"/>
                    </a:lnTo>
                    <a:lnTo>
                      <a:pt x="240" y="2"/>
                    </a:lnTo>
                    <a:lnTo>
                      <a:pt x="234" y="6"/>
                    </a:lnTo>
                    <a:lnTo>
                      <a:pt x="233" y="9"/>
                    </a:lnTo>
                    <a:lnTo>
                      <a:pt x="230" y="11"/>
                    </a:lnTo>
                    <a:lnTo>
                      <a:pt x="230" y="13"/>
                    </a:lnTo>
                    <a:lnTo>
                      <a:pt x="234" y="14"/>
                    </a:lnTo>
                    <a:lnTo>
                      <a:pt x="238" y="17"/>
                    </a:lnTo>
                    <a:lnTo>
                      <a:pt x="238" y="23"/>
                    </a:lnTo>
                    <a:lnTo>
                      <a:pt x="236" y="35"/>
                    </a:lnTo>
                    <a:lnTo>
                      <a:pt x="233" y="39"/>
                    </a:lnTo>
                    <a:lnTo>
                      <a:pt x="229" y="41"/>
                    </a:lnTo>
                    <a:lnTo>
                      <a:pt x="224" y="41"/>
                    </a:lnTo>
                    <a:lnTo>
                      <a:pt x="218" y="45"/>
                    </a:lnTo>
                    <a:lnTo>
                      <a:pt x="214" y="49"/>
                    </a:lnTo>
                    <a:lnTo>
                      <a:pt x="214" y="52"/>
                    </a:lnTo>
                    <a:lnTo>
                      <a:pt x="201" y="67"/>
                    </a:lnTo>
                    <a:lnTo>
                      <a:pt x="197" y="74"/>
                    </a:lnTo>
                    <a:lnTo>
                      <a:pt x="195" y="74"/>
                    </a:lnTo>
                    <a:lnTo>
                      <a:pt x="195" y="76"/>
                    </a:lnTo>
                    <a:lnTo>
                      <a:pt x="194" y="76"/>
                    </a:lnTo>
                    <a:lnTo>
                      <a:pt x="191" y="78"/>
                    </a:lnTo>
                    <a:lnTo>
                      <a:pt x="177" y="84"/>
                    </a:lnTo>
                    <a:lnTo>
                      <a:pt x="160" y="81"/>
                    </a:lnTo>
                    <a:lnTo>
                      <a:pt x="154" y="81"/>
                    </a:lnTo>
                    <a:lnTo>
                      <a:pt x="152" y="83"/>
                    </a:lnTo>
                    <a:lnTo>
                      <a:pt x="145" y="77"/>
                    </a:lnTo>
                    <a:lnTo>
                      <a:pt x="145" y="69"/>
                    </a:lnTo>
                    <a:lnTo>
                      <a:pt x="142" y="66"/>
                    </a:lnTo>
                    <a:lnTo>
                      <a:pt x="135" y="66"/>
                    </a:lnTo>
                    <a:lnTo>
                      <a:pt x="135" y="67"/>
                    </a:lnTo>
                    <a:lnTo>
                      <a:pt x="134" y="67"/>
                    </a:lnTo>
                    <a:lnTo>
                      <a:pt x="128" y="66"/>
                    </a:lnTo>
                    <a:lnTo>
                      <a:pt x="127" y="67"/>
                    </a:lnTo>
                    <a:lnTo>
                      <a:pt x="127" y="66"/>
                    </a:lnTo>
                    <a:lnTo>
                      <a:pt x="123" y="64"/>
                    </a:lnTo>
                    <a:lnTo>
                      <a:pt x="118" y="64"/>
                    </a:lnTo>
                    <a:lnTo>
                      <a:pt x="114" y="60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3" y="50"/>
                    </a:lnTo>
                    <a:lnTo>
                      <a:pt x="107" y="52"/>
                    </a:lnTo>
                    <a:lnTo>
                      <a:pt x="103" y="55"/>
                    </a:lnTo>
                    <a:lnTo>
                      <a:pt x="99" y="56"/>
                    </a:lnTo>
                    <a:lnTo>
                      <a:pt x="93" y="60"/>
                    </a:lnTo>
                    <a:lnTo>
                      <a:pt x="82" y="60"/>
                    </a:lnTo>
                    <a:lnTo>
                      <a:pt x="64" y="67"/>
                    </a:lnTo>
                    <a:lnTo>
                      <a:pt x="61" y="76"/>
                    </a:lnTo>
                    <a:lnTo>
                      <a:pt x="61" y="77"/>
                    </a:lnTo>
                    <a:lnTo>
                      <a:pt x="60" y="87"/>
                    </a:lnTo>
                    <a:lnTo>
                      <a:pt x="60" y="88"/>
                    </a:lnTo>
                    <a:lnTo>
                      <a:pt x="43" y="110"/>
                    </a:lnTo>
                    <a:lnTo>
                      <a:pt x="37" y="122"/>
                    </a:lnTo>
                    <a:lnTo>
                      <a:pt x="36" y="122"/>
                    </a:lnTo>
                    <a:lnTo>
                      <a:pt x="33" y="123"/>
                    </a:lnTo>
                    <a:lnTo>
                      <a:pt x="33" y="122"/>
                    </a:lnTo>
                    <a:lnTo>
                      <a:pt x="32" y="120"/>
                    </a:lnTo>
                    <a:lnTo>
                      <a:pt x="30" y="117"/>
                    </a:lnTo>
                    <a:lnTo>
                      <a:pt x="29" y="116"/>
                    </a:lnTo>
                    <a:lnTo>
                      <a:pt x="26" y="116"/>
                    </a:lnTo>
                    <a:lnTo>
                      <a:pt x="25" y="117"/>
                    </a:lnTo>
                    <a:lnTo>
                      <a:pt x="21" y="117"/>
                    </a:lnTo>
                    <a:lnTo>
                      <a:pt x="15" y="124"/>
                    </a:lnTo>
                    <a:lnTo>
                      <a:pt x="14" y="126"/>
                    </a:lnTo>
                    <a:lnTo>
                      <a:pt x="14" y="127"/>
                    </a:lnTo>
                    <a:lnTo>
                      <a:pt x="15" y="127"/>
                    </a:lnTo>
                    <a:lnTo>
                      <a:pt x="13" y="133"/>
                    </a:lnTo>
                    <a:lnTo>
                      <a:pt x="4" y="134"/>
                    </a:lnTo>
                    <a:lnTo>
                      <a:pt x="3" y="134"/>
                    </a:lnTo>
                    <a:lnTo>
                      <a:pt x="3" y="136"/>
                    </a:lnTo>
                    <a:lnTo>
                      <a:pt x="0" y="147"/>
                    </a:lnTo>
                    <a:lnTo>
                      <a:pt x="3" y="157"/>
                    </a:lnTo>
                    <a:lnTo>
                      <a:pt x="7" y="160"/>
                    </a:lnTo>
                    <a:lnTo>
                      <a:pt x="7" y="182"/>
                    </a:lnTo>
                    <a:lnTo>
                      <a:pt x="5" y="183"/>
                    </a:lnTo>
                    <a:lnTo>
                      <a:pt x="4" y="187"/>
                    </a:lnTo>
                    <a:lnTo>
                      <a:pt x="1" y="189"/>
                    </a:lnTo>
                    <a:lnTo>
                      <a:pt x="1" y="190"/>
                    </a:lnTo>
                    <a:lnTo>
                      <a:pt x="0" y="191"/>
                    </a:lnTo>
                    <a:lnTo>
                      <a:pt x="0" y="193"/>
                    </a:lnTo>
                    <a:lnTo>
                      <a:pt x="3" y="196"/>
                    </a:lnTo>
                    <a:lnTo>
                      <a:pt x="3" y="197"/>
                    </a:lnTo>
                    <a:lnTo>
                      <a:pt x="5" y="201"/>
                    </a:lnTo>
                    <a:lnTo>
                      <a:pt x="5" y="208"/>
                    </a:lnTo>
                    <a:lnTo>
                      <a:pt x="17" y="231"/>
                    </a:lnTo>
                    <a:lnTo>
                      <a:pt x="20" y="243"/>
                    </a:lnTo>
                    <a:lnTo>
                      <a:pt x="33" y="243"/>
                    </a:lnTo>
                    <a:lnTo>
                      <a:pt x="37" y="242"/>
                    </a:lnTo>
                    <a:lnTo>
                      <a:pt x="39" y="242"/>
                    </a:lnTo>
                    <a:lnTo>
                      <a:pt x="39" y="243"/>
                    </a:lnTo>
                    <a:lnTo>
                      <a:pt x="47" y="251"/>
                    </a:lnTo>
                    <a:lnTo>
                      <a:pt x="53" y="266"/>
                    </a:lnTo>
                    <a:lnTo>
                      <a:pt x="65" y="274"/>
                    </a:lnTo>
                    <a:lnTo>
                      <a:pt x="85" y="280"/>
                    </a:lnTo>
                    <a:lnTo>
                      <a:pt x="95" y="287"/>
                    </a:lnTo>
                    <a:lnTo>
                      <a:pt x="96" y="287"/>
                    </a:lnTo>
                    <a:lnTo>
                      <a:pt x="96" y="289"/>
                    </a:lnTo>
                    <a:lnTo>
                      <a:pt x="97" y="289"/>
                    </a:lnTo>
                    <a:lnTo>
                      <a:pt x="96" y="291"/>
                    </a:lnTo>
                    <a:lnTo>
                      <a:pt x="96" y="294"/>
                    </a:lnTo>
                    <a:lnTo>
                      <a:pt x="95" y="294"/>
                    </a:lnTo>
                    <a:lnTo>
                      <a:pt x="93" y="296"/>
                    </a:lnTo>
                    <a:lnTo>
                      <a:pt x="93" y="298"/>
                    </a:lnTo>
                    <a:lnTo>
                      <a:pt x="92" y="299"/>
                    </a:lnTo>
                    <a:lnTo>
                      <a:pt x="93" y="304"/>
                    </a:lnTo>
                    <a:lnTo>
                      <a:pt x="96" y="309"/>
                    </a:lnTo>
                    <a:lnTo>
                      <a:pt x="92" y="326"/>
                    </a:lnTo>
                    <a:lnTo>
                      <a:pt x="87" y="337"/>
                    </a:lnTo>
                    <a:lnTo>
                      <a:pt x="85" y="337"/>
                    </a:lnTo>
                    <a:lnTo>
                      <a:pt x="85" y="344"/>
                    </a:lnTo>
                    <a:lnTo>
                      <a:pt x="84" y="348"/>
                    </a:lnTo>
                    <a:lnTo>
                      <a:pt x="84" y="354"/>
                    </a:lnTo>
                    <a:lnTo>
                      <a:pt x="82" y="356"/>
                    </a:lnTo>
                    <a:lnTo>
                      <a:pt x="82" y="359"/>
                    </a:lnTo>
                    <a:lnTo>
                      <a:pt x="75" y="366"/>
                    </a:lnTo>
                    <a:lnTo>
                      <a:pt x="64" y="376"/>
                    </a:lnTo>
                    <a:lnTo>
                      <a:pt x="58" y="377"/>
                    </a:lnTo>
                    <a:lnTo>
                      <a:pt x="57" y="380"/>
                    </a:lnTo>
                    <a:lnTo>
                      <a:pt x="50" y="387"/>
                    </a:lnTo>
                    <a:lnTo>
                      <a:pt x="50" y="388"/>
                    </a:lnTo>
                    <a:lnTo>
                      <a:pt x="36" y="383"/>
                    </a:lnTo>
                    <a:lnTo>
                      <a:pt x="28" y="383"/>
                    </a:lnTo>
                    <a:lnTo>
                      <a:pt x="25" y="386"/>
                    </a:lnTo>
                    <a:lnTo>
                      <a:pt x="18" y="394"/>
                    </a:lnTo>
                    <a:lnTo>
                      <a:pt x="17" y="394"/>
                    </a:lnTo>
                    <a:lnTo>
                      <a:pt x="17" y="395"/>
                    </a:lnTo>
                    <a:lnTo>
                      <a:pt x="13" y="408"/>
                    </a:lnTo>
                    <a:lnTo>
                      <a:pt x="13" y="415"/>
                    </a:lnTo>
                    <a:lnTo>
                      <a:pt x="18" y="423"/>
                    </a:lnTo>
                    <a:lnTo>
                      <a:pt x="18" y="425"/>
                    </a:lnTo>
                    <a:lnTo>
                      <a:pt x="20" y="425"/>
                    </a:lnTo>
                    <a:lnTo>
                      <a:pt x="30" y="437"/>
                    </a:lnTo>
                    <a:lnTo>
                      <a:pt x="33" y="446"/>
                    </a:lnTo>
                    <a:lnTo>
                      <a:pt x="33" y="447"/>
                    </a:lnTo>
                    <a:lnTo>
                      <a:pt x="36" y="461"/>
                    </a:lnTo>
                    <a:lnTo>
                      <a:pt x="46" y="471"/>
                    </a:lnTo>
                    <a:lnTo>
                      <a:pt x="46" y="475"/>
                    </a:lnTo>
                    <a:lnTo>
                      <a:pt x="44" y="476"/>
                    </a:lnTo>
                    <a:lnTo>
                      <a:pt x="46" y="476"/>
                    </a:lnTo>
                    <a:lnTo>
                      <a:pt x="61" y="485"/>
                    </a:lnTo>
                    <a:lnTo>
                      <a:pt x="75" y="500"/>
                    </a:lnTo>
                    <a:lnTo>
                      <a:pt x="82" y="500"/>
                    </a:lnTo>
                    <a:lnTo>
                      <a:pt x="99" y="499"/>
                    </a:lnTo>
                    <a:lnTo>
                      <a:pt x="114" y="50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30" name="Freeform 3675">
                <a:extLst>
                  <a:ext uri="{FF2B5EF4-FFF2-40B4-BE49-F238E27FC236}">
                    <a16:creationId xmlns:a16="http://schemas.microsoft.com/office/drawing/2014/main" id="{CE8AC6DA-84FD-110B-5407-71C8C66F31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1" y="1174"/>
                <a:ext cx="90" cy="50"/>
              </a:xfrm>
              <a:custGeom>
                <a:avLst/>
                <a:gdLst>
                  <a:gd name="T0" fmla="*/ 361 w 362"/>
                  <a:gd name="T1" fmla="*/ 127 h 197"/>
                  <a:gd name="T2" fmla="*/ 348 w 362"/>
                  <a:gd name="T3" fmla="*/ 137 h 197"/>
                  <a:gd name="T4" fmla="*/ 302 w 362"/>
                  <a:gd name="T5" fmla="*/ 122 h 197"/>
                  <a:gd name="T6" fmla="*/ 297 w 362"/>
                  <a:gd name="T7" fmla="*/ 131 h 197"/>
                  <a:gd name="T8" fmla="*/ 295 w 362"/>
                  <a:gd name="T9" fmla="*/ 145 h 197"/>
                  <a:gd name="T10" fmla="*/ 288 w 362"/>
                  <a:gd name="T11" fmla="*/ 152 h 197"/>
                  <a:gd name="T12" fmla="*/ 284 w 362"/>
                  <a:gd name="T13" fmla="*/ 148 h 197"/>
                  <a:gd name="T14" fmla="*/ 278 w 362"/>
                  <a:gd name="T15" fmla="*/ 149 h 197"/>
                  <a:gd name="T16" fmla="*/ 278 w 362"/>
                  <a:gd name="T17" fmla="*/ 158 h 197"/>
                  <a:gd name="T18" fmla="*/ 299 w 362"/>
                  <a:gd name="T19" fmla="*/ 175 h 197"/>
                  <a:gd name="T20" fmla="*/ 292 w 362"/>
                  <a:gd name="T21" fmla="*/ 187 h 197"/>
                  <a:gd name="T22" fmla="*/ 283 w 362"/>
                  <a:gd name="T23" fmla="*/ 193 h 197"/>
                  <a:gd name="T24" fmla="*/ 280 w 362"/>
                  <a:gd name="T25" fmla="*/ 197 h 197"/>
                  <a:gd name="T26" fmla="*/ 270 w 362"/>
                  <a:gd name="T27" fmla="*/ 183 h 197"/>
                  <a:gd name="T28" fmla="*/ 266 w 362"/>
                  <a:gd name="T29" fmla="*/ 166 h 197"/>
                  <a:gd name="T30" fmla="*/ 249 w 362"/>
                  <a:gd name="T31" fmla="*/ 154 h 197"/>
                  <a:gd name="T32" fmla="*/ 241 w 362"/>
                  <a:gd name="T33" fmla="*/ 162 h 197"/>
                  <a:gd name="T34" fmla="*/ 234 w 362"/>
                  <a:gd name="T35" fmla="*/ 152 h 197"/>
                  <a:gd name="T36" fmla="*/ 239 w 362"/>
                  <a:gd name="T37" fmla="*/ 122 h 197"/>
                  <a:gd name="T38" fmla="*/ 235 w 362"/>
                  <a:gd name="T39" fmla="*/ 110 h 197"/>
                  <a:gd name="T40" fmla="*/ 231 w 362"/>
                  <a:gd name="T41" fmla="*/ 109 h 197"/>
                  <a:gd name="T42" fmla="*/ 225 w 362"/>
                  <a:gd name="T43" fmla="*/ 98 h 197"/>
                  <a:gd name="T44" fmla="*/ 201 w 362"/>
                  <a:gd name="T45" fmla="*/ 101 h 197"/>
                  <a:gd name="T46" fmla="*/ 200 w 362"/>
                  <a:gd name="T47" fmla="*/ 88 h 197"/>
                  <a:gd name="T48" fmla="*/ 210 w 362"/>
                  <a:gd name="T49" fmla="*/ 79 h 197"/>
                  <a:gd name="T50" fmla="*/ 206 w 362"/>
                  <a:gd name="T51" fmla="*/ 66 h 197"/>
                  <a:gd name="T52" fmla="*/ 197 w 362"/>
                  <a:gd name="T53" fmla="*/ 63 h 197"/>
                  <a:gd name="T54" fmla="*/ 194 w 362"/>
                  <a:gd name="T55" fmla="*/ 66 h 197"/>
                  <a:gd name="T56" fmla="*/ 199 w 362"/>
                  <a:gd name="T57" fmla="*/ 66 h 197"/>
                  <a:gd name="T58" fmla="*/ 188 w 362"/>
                  <a:gd name="T59" fmla="*/ 78 h 197"/>
                  <a:gd name="T60" fmla="*/ 182 w 362"/>
                  <a:gd name="T61" fmla="*/ 82 h 197"/>
                  <a:gd name="T62" fmla="*/ 182 w 362"/>
                  <a:gd name="T63" fmla="*/ 75 h 197"/>
                  <a:gd name="T64" fmla="*/ 177 w 362"/>
                  <a:gd name="T65" fmla="*/ 70 h 197"/>
                  <a:gd name="T66" fmla="*/ 171 w 362"/>
                  <a:gd name="T67" fmla="*/ 78 h 197"/>
                  <a:gd name="T68" fmla="*/ 164 w 362"/>
                  <a:gd name="T69" fmla="*/ 78 h 197"/>
                  <a:gd name="T70" fmla="*/ 161 w 362"/>
                  <a:gd name="T71" fmla="*/ 75 h 197"/>
                  <a:gd name="T72" fmla="*/ 165 w 362"/>
                  <a:gd name="T73" fmla="*/ 91 h 197"/>
                  <a:gd name="T74" fmla="*/ 144 w 362"/>
                  <a:gd name="T75" fmla="*/ 105 h 197"/>
                  <a:gd name="T76" fmla="*/ 136 w 362"/>
                  <a:gd name="T77" fmla="*/ 126 h 197"/>
                  <a:gd name="T78" fmla="*/ 115 w 362"/>
                  <a:gd name="T79" fmla="*/ 113 h 197"/>
                  <a:gd name="T80" fmla="*/ 97 w 362"/>
                  <a:gd name="T81" fmla="*/ 94 h 197"/>
                  <a:gd name="T82" fmla="*/ 98 w 362"/>
                  <a:gd name="T83" fmla="*/ 89 h 197"/>
                  <a:gd name="T84" fmla="*/ 84 w 362"/>
                  <a:gd name="T85" fmla="*/ 89 h 197"/>
                  <a:gd name="T86" fmla="*/ 72 w 362"/>
                  <a:gd name="T87" fmla="*/ 92 h 197"/>
                  <a:gd name="T88" fmla="*/ 55 w 362"/>
                  <a:gd name="T89" fmla="*/ 86 h 197"/>
                  <a:gd name="T90" fmla="*/ 51 w 362"/>
                  <a:gd name="T91" fmla="*/ 74 h 197"/>
                  <a:gd name="T92" fmla="*/ 38 w 362"/>
                  <a:gd name="T93" fmla="*/ 29 h 197"/>
                  <a:gd name="T94" fmla="*/ 24 w 362"/>
                  <a:gd name="T95" fmla="*/ 18 h 197"/>
                  <a:gd name="T96" fmla="*/ 37 w 362"/>
                  <a:gd name="T97" fmla="*/ 11 h 197"/>
                  <a:gd name="T98" fmla="*/ 34 w 362"/>
                  <a:gd name="T99" fmla="*/ 3 h 197"/>
                  <a:gd name="T100" fmla="*/ 14 w 362"/>
                  <a:gd name="T101" fmla="*/ 6 h 197"/>
                  <a:gd name="T102" fmla="*/ 0 w 362"/>
                  <a:gd name="T103" fmla="*/ 4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62" h="197">
                    <a:moveTo>
                      <a:pt x="362" y="126"/>
                    </a:moveTo>
                    <a:lnTo>
                      <a:pt x="362" y="127"/>
                    </a:lnTo>
                    <a:lnTo>
                      <a:pt x="361" y="127"/>
                    </a:lnTo>
                    <a:lnTo>
                      <a:pt x="361" y="129"/>
                    </a:lnTo>
                    <a:lnTo>
                      <a:pt x="359" y="129"/>
                    </a:lnTo>
                    <a:lnTo>
                      <a:pt x="348" y="137"/>
                    </a:lnTo>
                    <a:lnTo>
                      <a:pt x="347" y="137"/>
                    </a:lnTo>
                    <a:lnTo>
                      <a:pt x="334" y="123"/>
                    </a:lnTo>
                    <a:lnTo>
                      <a:pt x="302" y="122"/>
                    </a:lnTo>
                    <a:lnTo>
                      <a:pt x="294" y="130"/>
                    </a:lnTo>
                    <a:lnTo>
                      <a:pt x="294" y="131"/>
                    </a:lnTo>
                    <a:lnTo>
                      <a:pt x="297" y="131"/>
                    </a:lnTo>
                    <a:lnTo>
                      <a:pt x="298" y="133"/>
                    </a:lnTo>
                    <a:lnTo>
                      <a:pt x="298" y="137"/>
                    </a:lnTo>
                    <a:lnTo>
                      <a:pt x="295" y="145"/>
                    </a:lnTo>
                    <a:lnTo>
                      <a:pt x="295" y="147"/>
                    </a:lnTo>
                    <a:lnTo>
                      <a:pt x="294" y="148"/>
                    </a:lnTo>
                    <a:lnTo>
                      <a:pt x="288" y="152"/>
                    </a:lnTo>
                    <a:lnTo>
                      <a:pt x="287" y="151"/>
                    </a:lnTo>
                    <a:lnTo>
                      <a:pt x="285" y="151"/>
                    </a:lnTo>
                    <a:lnTo>
                      <a:pt x="284" y="148"/>
                    </a:lnTo>
                    <a:lnTo>
                      <a:pt x="284" y="147"/>
                    </a:lnTo>
                    <a:lnTo>
                      <a:pt x="283" y="148"/>
                    </a:lnTo>
                    <a:lnTo>
                      <a:pt x="278" y="149"/>
                    </a:lnTo>
                    <a:lnTo>
                      <a:pt x="278" y="151"/>
                    </a:lnTo>
                    <a:lnTo>
                      <a:pt x="277" y="155"/>
                    </a:lnTo>
                    <a:lnTo>
                      <a:pt x="278" y="158"/>
                    </a:lnTo>
                    <a:lnTo>
                      <a:pt x="280" y="159"/>
                    </a:lnTo>
                    <a:lnTo>
                      <a:pt x="288" y="163"/>
                    </a:lnTo>
                    <a:lnTo>
                      <a:pt x="299" y="175"/>
                    </a:lnTo>
                    <a:lnTo>
                      <a:pt x="299" y="176"/>
                    </a:lnTo>
                    <a:lnTo>
                      <a:pt x="301" y="179"/>
                    </a:lnTo>
                    <a:lnTo>
                      <a:pt x="292" y="187"/>
                    </a:lnTo>
                    <a:lnTo>
                      <a:pt x="291" y="187"/>
                    </a:lnTo>
                    <a:lnTo>
                      <a:pt x="284" y="191"/>
                    </a:lnTo>
                    <a:lnTo>
                      <a:pt x="283" y="193"/>
                    </a:lnTo>
                    <a:lnTo>
                      <a:pt x="281" y="196"/>
                    </a:lnTo>
                    <a:lnTo>
                      <a:pt x="281" y="197"/>
                    </a:lnTo>
                    <a:lnTo>
                      <a:pt x="280" y="197"/>
                    </a:lnTo>
                    <a:lnTo>
                      <a:pt x="277" y="196"/>
                    </a:lnTo>
                    <a:lnTo>
                      <a:pt x="277" y="194"/>
                    </a:lnTo>
                    <a:lnTo>
                      <a:pt x="270" y="183"/>
                    </a:lnTo>
                    <a:lnTo>
                      <a:pt x="270" y="180"/>
                    </a:lnTo>
                    <a:lnTo>
                      <a:pt x="266" y="170"/>
                    </a:lnTo>
                    <a:lnTo>
                      <a:pt x="266" y="166"/>
                    </a:lnTo>
                    <a:lnTo>
                      <a:pt x="259" y="155"/>
                    </a:lnTo>
                    <a:lnTo>
                      <a:pt x="256" y="154"/>
                    </a:lnTo>
                    <a:lnTo>
                      <a:pt x="249" y="154"/>
                    </a:lnTo>
                    <a:lnTo>
                      <a:pt x="246" y="155"/>
                    </a:lnTo>
                    <a:lnTo>
                      <a:pt x="241" y="161"/>
                    </a:lnTo>
                    <a:lnTo>
                      <a:pt x="241" y="162"/>
                    </a:lnTo>
                    <a:lnTo>
                      <a:pt x="237" y="161"/>
                    </a:lnTo>
                    <a:lnTo>
                      <a:pt x="235" y="158"/>
                    </a:lnTo>
                    <a:lnTo>
                      <a:pt x="234" y="152"/>
                    </a:lnTo>
                    <a:lnTo>
                      <a:pt x="234" y="149"/>
                    </a:lnTo>
                    <a:lnTo>
                      <a:pt x="237" y="141"/>
                    </a:lnTo>
                    <a:lnTo>
                      <a:pt x="239" y="122"/>
                    </a:lnTo>
                    <a:lnTo>
                      <a:pt x="239" y="115"/>
                    </a:lnTo>
                    <a:lnTo>
                      <a:pt x="238" y="112"/>
                    </a:lnTo>
                    <a:lnTo>
                      <a:pt x="235" y="110"/>
                    </a:lnTo>
                    <a:lnTo>
                      <a:pt x="235" y="112"/>
                    </a:lnTo>
                    <a:lnTo>
                      <a:pt x="232" y="110"/>
                    </a:lnTo>
                    <a:lnTo>
                      <a:pt x="231" y="109"/>
                    </a:lnTo>
                    <a:lnTo>
                      <a:pt x="228" y="103"/>
                    </a:lnTo>
                    <a:lnTo>
                      <a:pt x="228" y="102"/>
                    </a:lnTo>
                    <a:lnTo>
                      <a:pt x="225" y="98"/>
                    </a:lnTo>
                    <a:lnTo>
                      <a:pt x="221" y="98"/>
                    </a:lnTo>
                    <a:lnTo>
                      <a:pt x="216" y="101"/>
                    </a:lnTo>
                    <a:lnTo>
                      <a:pt x="201" y="101"/>
                    </a:lnTo>
                    <a:lnTo>
                      <a:pt x="201" y="99"/>
                    </a:lnTo>
                    <a:lnTo>
                      <a:pt x="200" y="98"/>
                    </a:lnTo>
                    <a:lnTo>
                      <a:pt x="200" y="88"/>
                    </a:lnTo>
                    <a:lnTo>
                      <a:pt x="204" y="84"/>
                    </a:lnTo>
                    <a:lnTo>
                      <a:pt x="210" y="81"/>
                    </a:lnTo>
                    <a:lnTo>
                      <a:pt x="210" y="79"/>
                    </a:lnTo>
                    <a:lnTo>
                      <a:pt x="209" y="75"/>
                    </a:lnTo>
                    <a:lnTo>
                      <a:pt x="209" y="71"/>
                    </a:lnTo>
                    <a:lnTo>
                      <a:pt x="206" y="66"/>
                    </a:lnTo>
                    <a:lnTo>
                      <a:pt x="206" y="63"/>
                    </a:lnTo>
                    <a:lnTo>
                      <a:pt x="203" y="62"/>
                    </a:lnTo>
                    <a:lnTo>
                      <a:pt x="197" y="63"/>
                    </a:lnTo>
                    <a:lnTo>
                      <a:pt x="196" y="63"/>
                    </a:lnTo>
                    <a:lnTo>
                      <a:pt x="193" y="66"/>
                    </a:lnTo>
                    <a:lnTo>
                      <a:pt x="194" y="66"/>
                    </a:lnTo>
                    <a:lnTo>
                      <a:pt x="196" y="64"/>
                    </a:lnTo>
                    <a:lnTo>
                      <a:pt x="199" y="64"/>
                    </a:lnTo>
                    <a:lnTo>
                      <a:pt x="199" y="66"/>
                    </a:lnTo>
                    <a:lnTo>
                      <a:pt x="197" y="70"/>
                    </a:lnTo>
                    <a:lnTo>
                      <a:pt x="196" y="74"/>
                    </a:lnTo>
                    <a:lnTo>
                      <a:pt x="188" y="78"/>
                    </a:lnTo>
                    <a:lnTo>
                      <a:pt x="186" y="81"/>
                    </a:lnTo>
                    <a:lnTo>
                      <a:pt x="186" y="82"/>
                    </a:lnTo>
                    <a:lnTo>
                      <a:pt x="182" y="82"/>
                    </a:lnTo>
                    <a:lnTo>
                      <a:pt x="181" y="79"/>
                    </a:lnTo>
                    <a:lnTo>
                      <a:pt x="181" y="75"/>
                    </a:lnTo>
                    <a:lnTo>
                      <a:pt x="182" y="75"/>
                    </a:lnTo>
                    <a:lnTo>
                      <a:pt x="182" y="74"/>
                    </a:lnTo>
                    <a:lnTo>
                      <a:pt x="181" y="71"/>
                    </a:lnTo>
                    <a:lnTo>
                      <a:pt x="177" y="70"/>
                    </a:lnTo>
                    <a:lnTo>
                      <a:pt x="172" y="70"/>
                    </a:lnTo>
                    <a:lnTo>
                      <a:pt x="171" y="75"/>
                    </a:lnTo>
                    <a:lnTo>
                      <a:pt x="171" y="78"/>
                    </a:lnTo>
                    <a:lnTo>
                      <a:pt x="170" y="79"/>
                    </a:lnTo>
                    <a:lnTo>
                      <a:pt x="165" y="79"/>
                    </a:lnTo>
                    <a:lnTo>
                      <a:pt x="164" y="78"/>
                    </a:lnTo>
                    <a:lnTo>
                      <a:pt x="163" y="78"/>
                    </a:lnTo>
                    <a:lnTo>
                      <a:pt x="163" y="77"/>
                    </a:lnTo>
                    <a:lnTo>
                      <a:pt x="161" y="75"/>
                    </a:lnTo>
                    <a:lnTo>
                      <a:pt x="161" y="77"/>
                    </a:lnTo>
                    <a:lnTo>
                      <a:pt x="165" y="84"/>
                    </a:lnTo>
                    <a:lnTo>
                      <a:pt x="165" y="91"/>
                    </a:lnTo>
                    <a:lnTo>
                      <a:pt x="164" y="91"/>
                    </a:lnTo>
                    <a:lnTo>
                      <a:pt x="156" y="98"/>
                    </a:lnTo>
                    <a:lnTo>
                      <a:pt x="144" y="105"/>
                    </a:lnTo>
                    <a:lnTo>
                      <a:pt x="139" y="120"/>
                    </a:lnTo>
                    <a:lnTo>
                      <a:pt x="139" y="124"/>
                    </a:lnTo>
                    <a:lnTo>
                      <a:pt x="136" y="126"/>
                    </a:lnTo>
                    <a:lnTo>
                      <a:pt x="122" y="126"/>
                    </a:lnTo>
                    <a:lnTo>
                      <a:pt x="122" y="122"/>
                    </a:lnTo>
                    <a:lnTo>
                      <a:pt x="115" y="113"/>
                    </a:lnTo>
                    <a:lnTo>
                      <a:pt x="100" y="102"/>
                    </a:lnTo>
                    <a:lnTo>
                      <a:pt x="96" y="96"/>
                    </a:lnTo>
                    <a:lnTo>
                      <a:pt x="97" y="94"/>
                    </a:lnTo>
                    <a:lnTo>
                      <a:pt x="97" y="92"/>
                    </a:lnTo>
                    <a:lnTo>
                      <a:pt x="98" y="91"/>
                    </a:lnTo>
                    <a:lnTo>
                      <a:pt x="98" y="89"/>
                    </a:lnTo>
                    <a:lnTo>
                      <a:pt x="96" y="88"/>
                    </a:lnTo>
                    <a:lnTo>
                      <a:pt x="90" y="88"/>
                    </a:lnTo>
                    <a:lnTo>
                      <a:pt x="84" y="89"/>
                    </a:lnTo>
                    <a:lnTo>
                      <a:pt x="77" y="92"/>
                    </a:lnTo>
                    <a:lnTo>
                      <a:pt x="76" y="94"/>
                    </a:lnTo>
                    <a:lnTo>
                      <a:pt x="72" y="92"/>
                    </a:lnTo>
                    <a:lnTo>
                      <a:pt x="67" y="92"/>
                    </a:lnTo>
                    <a:lnTo>
                      <a:pt x="60" y="89"/>
                    </a:lnTo>
                    <a:lnTo>
                      <a:pt x="55" y="86"/>
                    </a:lnTo>
                    <a:lnTo>
                      <a:pt x="54" y="84"/>
                    </a:lnTo>
                    <a:lnTo>
                      <a:pt x="51" y="81"/>
                    </a:lnTo>
                    <a:lnTo>
                      <a:pt x="51" y="74"/>
                    </a:lnTo>
                    <a:lnTo>
                      <a:pt x="48" y="52"/>
                    </a:lnTo>
                    <a:lnTo>
                      <a:pt x="44" y="39"/>
                    </a:lnTo>
                    <a:lnTo>
                      <a:pt x="38" y="29"/>
                    </a:lnTo>
                    <a:lnTo>
                      <a:pt x="31" y="24"/>
                    </a:lnTo>
                    <a:lnTo>
                      <a:pt x="27" y="19"/>
                    </a:lnTo>
                    <a:lnTo>
                      <a:pt x="24" y="18"/>
                    </a:lnTo>
                    <a:lnTo>
                      <a:pt x="24" y="14"/>
                    </a:lnTo>
                    <a:lnTo>
                      <a:pt x="26" y="11"/>
                    </a:lnTo>
                    <a:lnTo>
                      <a:pt x="37" y="11"/>
                    </a:lnTo>
                    <a:lnTo>
                      <a:pt x="37" y="4"/>
                    </a:lnTo>
                    <a:lnTo>
                      <a:pt x="36" y="4"/>
                    </a:lnTo>
                    <a:lnTo>
                      <a:pt x="34" y="3"/>
                    </a:lnTo>
                    <a:lnTo>
                      <a:pt x="34" y="0"/>
                    </a:lnTo>
                    <a:lnTo>
                      <a:pt x="33" y="0"/>
                    </a:lnTo>
                    <a:lnTo>
                      <a:pt x="14" y="6"/>
                    </a:lnTo>
                    <a:lnTo>
                      <a:pt x="6" y="6"/>
                    </a:lnTo>
                    <a:lnTo>
                      <a:pt x="2" y="4"/>
                    </a:lnTo>
                    <a:lnTo>
                      <a:pt x="0" y="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31" name="Freeform 3676">
                <a:extLst>
                  <a:ext uri="{FF2B5EF4-FFF2-40B4-BE49-F238E27FC236}">
                    <a16:creationId xmlns:a16="http://schemas.microsoft.com/office/drawing/2014/main" id="{DAF95532-B034-9635-C176-996E794F91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2" y="1142"/>
                <a:ext cx="3" cy="11"/>
              </a:xfrm>
              <a:custGeom>
                <a:avLst/>
                <a:gdLst>
                  <a:gd name="T0" fmla="*/ 10 w 10"/>
                  <a:gd name="T1" fmla="*/ 0 h 41"/>
                  <a:gd name="T2" fmla="*/ 10 w 10"/>
                  <a:gd name="T3" fmla="*/ 2 h 41"/>
                  <a:gd name="T4" fmla="*/ 2 w 10"/>
                  <a:gd name="T5" fmla="*/ 39 h 41"/>
                  <a:gd name="T6" fmla="*/ 0 w 10"/>
                  <a:gd name="T7" fmla="*/ 40 h 41"/>
                  <a:gd name="T8" fmla="*/ 0 w 10"/>
                  <a:gd name="T9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41">
                    <a:moveTo>
                      <a:pt x="10" y="0"/>
                    </a:moveTo>
                    <a:lnTo>
                      <a:pt x="10" y="2"/>
                    </a:lnTo>
                    <a:lnTo>
                      <a:pt x="2" y="39"/>
                    </a:lnTo>
                    <a:lnTo>
                      <a:pt x="0" y="40"/>
                    </a:lnTo>
                    <a:lnTo>
                      <a:pt x="0" y="4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32" name="Freeform 3677">
                <a:extLst>
                  <a:ext uri="{FF2B5EF4-FFF2-40B4-BE49-F238E27FC236}">
                    <a16:creationId xmlns:a16="http://schemas.microsoft.com/office/drawing/2014/main" id="{0CEC02C9-545A-A9FC-03C4-13AEEFDEF0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8" y="1149"/>
                <a:ext cx="144" cy="36"/>
              </a:xfrm>
              <a:custGeom>
                <a:avLst/>
                <a:gdLst>
                  <a:gd name="T0" fmla="*/ 578 w 579"/>
                  <a:gd name="T1" fmla="*/ 13 h 144"/>
                  <a:gd name="T2" fmla="*/ 570 w 579"/>
                  <a:gd name="T3" fmla="*/ 3 h 144"/>
                  <a:gd name="T4" fmla="*/ 536 w 579"/>
                  <a:gd name="T5" fmla="*/ 10 h 144"/>
                  <a:gd name="T6" fmla="*/ 528 w 579"/>
                  <a:gd name="T7" fmla="*/ 15 h 144"/>
                  <a:gd name="T8" fmla="*/ 507 w 579"/>
                  <a:gd name="T9" fmla="*/ 6 h 144"/>
                  <a:gd name="T10" fmla="*/ 471 w 579"/>
                  <a:gd name="T11" fmla="*/ 8 h 144"/>
                  <a:gd name="T12" fmla="*/ 469 w 579"/>
                  <a:gd name="T13" fmla="*/ 21 h 144"/>
                  <a:gd name="T14" fmla="*/ 469 w 579"/>
                  <a:gd name="T15" fmla="*/ 27 h 144"/>
                  <a:gd name="T16" fmla="*/ 475 w 579"/>
                  <a:gd name="T17" fmla="*/ 24 h 144"/>
                  <a:gd name="T18" fmla="*/ 490 w 579"/>
                  <a:gd name="T19" fmla="*/ 21 h 144"/>
                  <a:gd name="T20" fmla="*/ 493 w 579"/>
                  <a:gd name="T21" fmla="*/ 24 h 144"/>
                  <a:gd name="T22" fmla="*/ 479 w 579"/>
                  <a:gd name="T23" fmla="*/ 61 h 144"/>
                  <a:gd name="T24" fmla="*/ 472 w 579"/>
                  <a:gd name="T25" fmla="*/ 116 h 144"/>
                  <a:gd name="T26" fmla="*/ 445 w 579"/>
                  <a:gd name="T27" fmla="*/ 110 h 144"/>
                  <a:gd name="T28" fmla="*/ 433 w 579"/>
                  <a:gd name="T29" fmla="*/ 98 h 144"/>
                  <a:gd name="T30" fmla="*/ 420 w 579"/>
                  <a:gd name="T31" fmla="*/ 85 h 144"/>
                  <a:gd name="T32" fmla="*/ 416 w 579"/>
                  <a:gd name="T33" fmla="*/ 64 h 144"/>
                  <a:gd name="T34" fmla="*/ 398 w 579"/>
                  <a:gd name="T35" fmla="*/ 61 h 144"/>
                  <a:gd name="T36" fmla="*/ 380 w 579"/>
                  <a:gd name="T37" fmla="*/ 54 h 144"/>
                  <a:gd name="T38" fmla="*/ 345 w 579"/>
                  <a:gd name="T39" fmla="*/ 52 h 144"/>
                  <a:gd name="T40" fmla="*/ 341 w 579"/>
                  <a:gd name="T41" fmla="*/ 52 h 144"/>
                  <a:gd name="T42" fmla="*/ 318 w 579"/>
                  <a:gd name="T43" fmla="*/ 53 h 144"/>
                  <a:gd name="T44" fmla="*/ 314 w 579"/>
                  <a:gd name="T45" fmla="*/ 47 h 144"/>
                  <a:gd name="T46" fmla="*/ 304 w 579"/>
                  <a:gd name="T47" fmla="*/ 50 h 144"/>
                  <a:gd name="T48" fmla="*/ 284 w 579"/>
                  <a:gd name="T49" fmla="*/ 85 h 144"/>
                  <a:gd name="T50" fmla="*/ 264 w 579"/>
                  <a:gd name="T51" fmla="*/ 83 h 144"/>
                  <a:gd name="T52" fmla="*/ 237 w 579"/>
                  <a:gd name="T53" fmla="*/ 76 h 144"/>
                  <a:gd name="T54" fmla="*/ 224 w 579"/>
                  <a:gd name="T55" fmla="*/ 77 h 144"/>
                  <a:gd name="T56" fmla="*/ 219 w 579"/>
                  <a:gd name="T57" fmla="*/ 99 h 144"/>
                  <a:gd name="T58" fmla="*/ 241 w 579"/>
                  <a:gd name="T59" fmla="*/ 106 h 144"/>
                  <a:gd name="T60" fmla="*/ 253 w 579"/>
                  <a:gd name="T61" fmla="*/ 114 h 144"/>
                  <a:gd name="T62" fmla="*/ 257 w 579"/>
                  <a:gd name="T63" fmla="*/ 121 h 144"/>
                  <a:gd name="T64" fmla="*/ 254 w 579"/>
                  <a:gd name="T65" fmla="*/ 128 h 144"/>
                  <a:gd name="T66" fmla="*/ 222 w 579"/>
                  <a:gd name="T67" fmla="*/ 140 h 144"/>
                  <a:gd name="T68" fmla="*/ 207 w 579"/>
                  <a:gd name="T69" fmla="*/ 137 h 144"/>
                  <a:gd name="T70" fmla="*/ 180 w 579"/>
                  <a:gd name="T71" fmla="*/ 124 h 144"/>
                  <a:gd name="T72" fmla="*/ 170 w 579"/>
                  <a:gd name="T73" fmla="*/ 116 h 144"/>
                  <a:gd name="T74" fmla="*/ 158 w 579"/>
                  <a:gd name="T75" fmla="*/ 120 h 144"/>
                  <a:gd name="T76" fmla="*/ 144 w 579"/>
                  <a:gd name="T77" fmla="*/ 120 h 144"/>
                  <a:gd name="T78" fmla="*/ 137 w 579"/>
                  <a:gd name="T79" fmla="*/ 114 h 144"/>
                  <a:gd name="T80" fmla="*/ 130 w 579"/>
                  <a:gd name="T81" fmla="*/ 106 h 144"/>
                  <a:gd name="T82" fmla="*/ 123 w 579"/>
                  <a:gd name="T83" fmla="*/ 102 h 144"/>
                  <a:gd name="T84" fmla="*/ 102 w 579"/>
                  <a:gd name="T85" fmla="*/ 98 h 144"/>
                  <a:gd name="T86" fmla="*/ 64 w 579"/>
                  <a:gd name="T87" fmla="*/ 105 h 144"/>
                  <a:gd name="T88" fmla="*/ 36 w 579"/>
                  <a:gd name="T89" fmla="*/ 98 h 144"/>
                  <a:gd name="T90" fmla="*/ 27 w 579"/>
                  <a:gd name="T91" fmla="*/ 106 h 144"/>
                  <a:gd name="T92" fmla="*/ 15 w 579"/>
                  <a:gd name="T93" fmla="*/ 114 h 144"/>
                  <a:gd name="T94" fmla="*/ 7 w 579"/>
                  <a:gd name="T95" fmla="*/ 128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579" h="144">
                    <a:moveTo>
                      <a:pt x="579" y="15"/>
                    </a:moveTo>
                    <a:lnTo>
                      <a:pt x="578" y="15"/>
                    </a:lnTo>
                    <a:lnTo>
                      <a:pt x="578" y="13"/>
                    </a:lnTo>
                    <a:lnTo>
                      <a:pt x="577" y="11"/>
                    </a:lnTo>
                    <a:lnTo>
                      <a:pt x="577" y="10"/>
                    </a:lnTo>
                    <a:lnTo>
                      <a:pt x="570" y="3"/>
                    </a:lnTo>
                    <a:lnTo>
                      <a:pt x="563" y="6"/>
                    </a:lnTo>
                    <a:lnTo>
                      <a:pt x="540" y="6"/>
                    </a:lnTo>
                    <a:lnTo>
                      <a:pt x="536" y="10"/>
                    </a:lnTo>
                    <a:lnTo>
                      <a:pt x="536" y="11"/>
                    </a:lnTo>
                    <a:lnTo>
                      <a:pt x="532" y="15"/>
                    </a:lnTo>
                    <a:lnTo>
                      <a:pt x="528" y="15"/>
                    </a:lnTo>
                    <a:lnTo>
                      <a:pt x="521" y="6"/>
                    </a:lnTo>
                    <a:lnTo>
                      <a:pt x="514" y="0"/>
                    </a:lnTo>
                    <a:lnTo>
                      <a:pt x="507" y="6"/>
                    </a:lnTo>
                    <a:lnTo>
                      <a:pt x="475" y="7"/>
                    </a:lnTo>
                    <a:lnTo>
                      <a:pt x="475" y="8"/>
                    </a:lnTo>
                    <a:lnTo>
                      <a:pt x="471" y="8"/>
                    </a:lnTo>
                    <a:lnTo>
                      <a:pt x="471" y="10"/>
                    </a:lnTo>
                    <a:lnTo>
                      <a:pt x="472" y="15"/>
                    </a:lnTo>
                    <a:lnTo>
                      <a:pt x="469" y="21"/>
                    </a:lnTo>
                    <a:lnTo>
                      <a:pt x="468" y="23"/>
                    </a:lnTo>
                    <a:lnTo>
                      <a:pt x="468" y="25"/>
                    </a:lnTo>
                    <a:lnTo>
                      <a:pt x="469" y="27"/>
                    </a:lnTo>
                    <a:lnTo>
                      <a:pt x="469" y="28"/>
                    </a:lnTo>
                    <a:lnTo>
                      <a:pt x="475" y="25"/>
                    </a:lnTo>
                    <a:lnTo>
                      <a:pt x="475" y="24"/>
                    </a:lnTo>
                    <a:lnTo>
                      <a:pt x="483" y="15"/>
                    </a:lnTo>
                    <a:lnTo>
                      <a:pt x="486" y="15"/>
                    </a:lnTo>
                    <a:lnTo>
                      <a:pt x="490" y="21"/>
                    </a:lnTo>
                    <a:lnTo>
                      <a:pt x="492" y="23"/>
                    </a:lnTo>
                    <a:lnTo>
                      <a:pt x="492" y="24"/>
                    </a:lnTo>
                    <a:lnTo>
                      <a:pt x="493" y="24"/>
                    </a:lnTo>
                    <a:lnTo>
                      <a:pt x="493" y="38"/>
                    </a:lnTo>
                    <a:lnTo>
                      <a:pt x="492" y="46"/>
                    </a:lnTo>
                    <a:lnTo>
                      <a:pt x="479" y="61"/>
                    </a:lnTo>
                    <a:lnTo>
                      <a:pt x="472" y="94"/>
                    </a:lnTo>
                    <a:lnTo>
                      <a:pt x="471" y="106"/>
                    </a:lnTo>
                    <a:lnTo>
                      <a:pt x="472" y="116"/>
                    </a:lnTo>
                    <a:lnTo>
                      <a:pt x="472" y="117"/>
                    </a:lnTo>
                    <a:lnTo>
                      <a:pt x="465" y="117"/>
                    </a:lnTo>
                    <a:lnTo>
                      <a:pt x="445" y="110"/>
                    </a:lnTo>
                    <a:lnTo>
                      <a:pt x="444" y="108"/>
                    </a:lnTo>
                    <a:lnTo>
                      <a:pt x="441" y="106"/>
                    </a:lnTo>
                    <a:lnTo>
                      <a:pt x="433" y="98"/>
                    </a:lnTo>
                    <a:lnTo>
                      <a:pt x="423" y="94"/>
                    </a:lnTo>
                    <a:lnTo>
                      <a:pt x="422" y="94"/>
                    </a:lnTo>
                    <a:lnTo>
                      <a:pt x="420" y="85"/>
                    </a:lnTo>
                    <a:lnTo>
                      <a:pt x="413" y="76"/>
                    </a:lnTo>
                    <a:lnTo>
                      <a:pt x="413" y="73"/>
                    </a:lnTo>
                    <a:lnTo>
                      <a:pt x="416" y="64"/>
                    </a:lnTo>
                    <a:lnTo>
                      <a:pt x="415" y="63"/>
                    </a:lnTo>
                    <a:lnTo>
                      <a:pt x="408" y="61"/>
                    </a:lnTo>
                    <a:lnTo>
                      <a:pt x="398" y="61"/>
                    </a:lnTo>
                    <a:lnTo>
                      <a:pt x="383" y="66"/>
                    </a:lnTo>
                    <a:lnTo>
                      <a:pt x="380" y="64"/>
                    </a:lnTo>
                    <a:lnTo>
                      <a:pt x="380" y="54"/>
                    </a:lnTo>
                    <a:lnTo>
                      <a:pt x="378" y="54"/>
                    </a:lnTo>
                    <a:lnTo>
                      <a:pt x="367" y="57"/>
                    </a:lnTo>
                    <a:lnTo>
                      <a:pt x="345" y="52"/>
                    </a:lnTo>
                    <a:lnTo>
                      <a:pt x="342" y="52"/>
                    </a:lnTo>
                    <a:lnTo>
                      <a:pt x="342" y="50"/>
                    </a:lnTo>
                    <a:lnTo>
                      <a:pt x="341" y="52"/>
                    </a:lnTo>
                    <a:lnTo>
                      <a:pt x="335" y="52"/>
                    </a:lnTo>
                    <a:lnTo>
                      <a:pt x="321" y="53"/>
                    </a:lnTo>
                    <a:lnTo>
                      <a:pt x="318" y="53"/>
                    </a:lnTo>
                    <a:lnTo>
                      <a:pt x="317" y="49"/>
                    </a:lnTo>
                    <a:lnTo>
                      <a:pt x="317" y="47"/>
                    </a:lnTo>
                    <a:lnTo>
                      <a:pt x="314" y="47"/>
                    </a:lnTo>
                    <a:lnTo>
                      <a:pt x="314" y="46"/>
                    </a:lnTo>
                    <a:lnTo>
                      <a:pt x="308" y="47"/>
                    </a:lnTo>
                    <a:lnTo>
                      <a:pt x="304" y="50"/>
                    </a:lnTo>
                    <a:lnTo>
                      <a:pt x="295" y="61"/>
                    </a:lnTo>
                    <a:lnTo>
                      <a:pt x="291" y="68"/>
                    </a:lnTo>
                    <a:lnTo>
                      <a:pt x="284" y="85"/>
                    </a:lnTo>
                    <a:lnTo>
                      <a:pt x="268" y="85"/>
                    </a:lnTo>
                    <a:lnTo>
                      <a:pt x="265" y="84"/>
                    </a:lnTo>
                    <a:lnTo>
                      <a:pt x="264" y="83"/>
                    </a:lnTo>
                    <a:lnTo>
                      <a:pt x="244" y="78"/>
                    </a:lnTo>
                    <a:lnTo>
                      <a:pt x="239" y="76"/>
                    </a:lnTo>
                    <a:lnTo>
                      <a:pt x="237" y="76"/>
                    </a:lnTo>
                    <a:lnTo>
                      <a:pt x="237" y="74"/>
                    </a:lnTo>
                    <a:lnTo>
                      <a:pt x="234" y="76"/>
                    </a:lnTo>
                    <a:lnTo>
                      <a:pt x="224" y="77"/>
                    </a:lnTo>
                    <a:lnTo>
                      <a:pt x="217" y="81"/>
                    </a:lnTo>
                    <a:lnTo>
                      <a:pt x="217" y="91"/>
                    </a:lnTo>
                    <a:lnTo>
                      <a:pt x="219" y="99"/>
                    </a:lnTo>
                    <a:lnTo>
                      <a:pt x="222" y="105"/>
                    </a:lnTo>
                    <a:lnTo>
                      <a:pt x="226" y="110"/>
                    </a:lnTo>
                    <a:lnTo>
                      <a:pt x="241" y="106"/>
                    </a:lnTo>
                    <a:lnTo>
                      <a:pt x="247" y="108"/>
                    </a:lnTo>
                    <a:lnTo>
                      <a:pt x="250" y="108"/>
                    </a:lnTo>
                    <a:lnTo>
                      <a:pt x="253" y="114"/>
                    </a:lnTo>
                    <a:lnTo>
                      <a:pt x="253" y="119"/>
                    </a:lnTo>
                    <a:lnTo>
                      <a:pt x="254" y="121"/>
                    </a:lnTo>
                    <a:lnTo>
                      <a:pt x="257" y="121"/>
                    </a:lnTo>
                    <a:lnTo>
                      <a:pt x="257" y="124"/>
                    </a:lnTo>
                    <a:lnTo>
                      <a:pt x="255" y="124"/>
                    </a:lnTo>
                    <a:lnTo>
                      <a:pt x="254" y="128"/>
                    </a:lnTo>
                    <a:lnTo>
                      <a:pt x="251" y="131"/>
                    </a:lnTo>
                    <a:lnTo>
                      <a:pt x="229" y="140"/>
                    </a:lnTo>
                    <a:lnTo>
                      <a:pt x="222" y="140"/>
                    </a:lnTo>
                    <a:lnTo>
                      <a:pt x="214" y="138"/>
                    </a:lnTo>
                    <a:lnTo>
                      <a:pt x="211" y="137"/>
                    </a:lnTo>
                    <a:lnTo>
                      <a:pt x="207" y="137"/>
                    </a:lnTo>
                    <a:lnTo>
                      <a:pt x="205" y="138"/>
                    </a:lnTo>
                    <a:lnTo>
                      <a:pt x="188" y="136"/>
                    </a:lnTo>
                    <a:lnTo>
                      <a:pt x="180" y="124"/>
                    </a:lnTo>
                    <a:lnTo>
                      <a:pt x="179" y="121"/>
                    </a:lnTo>
                    <a:lnTo>
                      <a:pt x="173" y="116"/>
                    </a:lnTo>
                    <a:lnTo>
                      <a:pt x="170" y="116"/>
                    </a:lnTo>
                    <a:lnTo>
                      <a:pt x="167" y="119"/>
                    </a:lnTo>
                    <a:lnTo>
                      <a:pt x="164" y="120"/>
                    </a:lnTo>
                    <a:lnTo>
                      <a:pt x="158" y="120"/>
                    </a:lnTo>
                    <a:lnTo>
                      <a:pt x="157" y="119"/>
                    </a:lnTo>
                    <a:lnTo>
                      <a:pt x="155" y="119"/>
                    </a:lnTo>
                    <a:lnTo>
                      <a:pt x="144" y="120"/>
                    </a:lnTo>
                    <a:lnTo>
                      <a:pt x="143" y="119"/>
                    </a:lnTo>
                    <a:lnTo>
                      <a:pt x="140" y="117"/>
                    </a:lnTo>
                    <a:lnTo>
                      <a:pt x="137" y="114"/>
                    </a:lnTo>
                    <a:lnTo>
                      <a:pt x="134" y="113"/>
                    </a:lnTo>
                    <a:lnTo>
                      <a:pt x="131" y="110"/>
                    </a:lnTo>
                    <a:lnTo>
                      <a:pt x="130" y="106"/>
                    </a:lnTo>
                    <a:lnTo>
                      <a:pt x="127" y="104"/>
                    </a:lnTo>
                    <a:lnTo>
                      <a:pt x="126" y="104"/>
                    </a:lnTo>
                    <a:lnTo>
                      <a:pt x="123" y="102"/>
                    </a:lnTo>
                    <a:lnTo>
                      <a:pt x="120" y="102"/>
                    </a:lnTo>
                    <a:lnTo>
                      <a:pt x="110" y="99"/>
                    </a:lnTo>
                    <a:lnTo>
                      <a:pt x="102" y="98"/>
                    </a:lnTo>
                    <a:lnTo>
                      <a:pt x="94" y="99"/>
                    </a:lnTo>
                    <a:lnTo>
                      <a:pt x="91" y="99"/>
                    </a:lnTo>
                    <a:lnTo>
                      <a:pt x="64" y="105"/>
                    </a:lnTo>
                    <a:lnTo>
                      <a:pt x="52" y="104"/>
                    </a:lnTo>
                    <a:lnTo>
                      <a:pt x="38" y="99"/>
                    </a:lnTo>
                    <a:lnTo>
                      <a:pt x="36" y="98"/>
                    </a:lnTo>
                    <a:lnTo>
                      <a:pt x="33" y="98"/>
                    </a:lnTo>
                    <a:lnTo>
                      <a:pt x="33" y="99"/>
                    </a:lnTo>
                    <a:lnTo>
                      <a:pt x="27" y="106"/>
                    </a:lnTo>
                    <a:lnTo>
                      <a:pt x="20" y="113"/>
                    </a:lnTo>
                    <a:lnTo>
                      <a:pt x="17" y="113"/>
                    </a:lnTo>
                    <a:lnTo>
                      <a:pt x="15" y="114"/>
                    </a:lnTo>
                    <a:lnTo>
                      <a:pt x="15" y="119"/>
                    </a:lnTo>
                    <a:lnTo>
                      <a:pt x="14" y="119"/>
                    </a:lnTo>
                    <a:lnTo>
                      <a:pt x="7" y="128"/>
                    </a:lnTo>
                    <a:lnTo>
                      <a:pt x="0" y="14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33" name="Freeform 3678">
                <a:extLst>
                  <a:ext uri="{FF2B5EF4-FFF2-40B4-BE49-F238E27FC236}">
                    <a16:creationId xmlns:a16="http://schemas.microsoft.com/office/drawing/2014/main" id="{2F71210E-08BB-8EA2-AB0E-34AB0ADF05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5" y="1153"/>
                <a:ext cx="7" cy="23"/>
              </a:xfrm>
              <a:custGeom>
                <a:avLst/>
                <a:gdLst>
                  <a:gd name="T0" fmla="*/ 24 w 31"/>
                  <a:gd name="T1" fmla="*/ 91 h 95"/>
                  <a:gd name="T2" fmla="*/ 22 w 31"/>
                  <a:gd name="T3" fmla="*/ 95 h 95"/>
                  <a:gd name="T4" fmla="*/ 17 w 31"/>
                  <a:gd name="T5" fmla="*/ 95 h 95"/>
                  <a:gd name="T6" fmla="*/ 11 w 31"/>
                  <a:gd name="T7" fmla="*/ 87 h 95"/>
                  <a:gd name="T8" fmla="*/ 12 w 31"/>
                  <a:gd name="T9" fmla="*/ 87 h 95"/>
                  <a:gd name="T10" fmla="*/ 15 w 31"/>
                  <a:gd name="T11" fmla="*/ 83 h 95"/>
                  <a:gd name="T12" fmla="*/ 17 w 31"/>
                  <a:gd name="T13" fmla="*/ 83 h 95"/>
                  <a:gd name="T14" fmla="*/ 19 w 31"/>
                  <a:gd name="T15" fmla="*/ 80 h 95"/>
                  <a:gd name="T16" fmla="*/ 14 w 31"/>
                  <a:gd name="T17" fmla="*/ 72 h 95"/>
                  <a:gd name="T18" fmla="*/ 8 w 31"/>
                  <a:gd name="T19" fmla="*/ 70 h 95"/>
                  <a:gd name="T20" fmla="*/ 5 w 31"/>
                  <a:gd name="T21" fmla="*/ 72 h 95"/>
                  <a:gd name="T22" fmla="*/ 4 w 31"/>
                  <a:gd name="T23" fmla="*/ 73 h 95"/>
                  <a:gd name="T24" fmla="*/ 2 w 31"/>
                  <a:gd name="T25" fmla="*/ 73 h 95"/>
                  <a:gd name="T26" fmla="*/ 2 w 31"/>
                  <a:gd name="T27" fmla="*/ 72 h 95"/>
                  <a:gd name="T28" fmla="*/ 0 w 31"/>
                  <a:gd name="T29" fmla="*/ 62 h 95"/>
                  <a:gd name="T30" fmla="*/ 12 w 31"/>
                  <a:gd name="T31" fmla="*/ 35 h 95"/>
                  <a:gd name="T32" fmla="*/ 14 w 31"/>
                  <a:gd name="T33" fmla="*/ 35 h 95"/>
                  <a:gd name="T34" fmla="*/ 14 w 31"/>
                  <a:gd name="T35" fmla="*/ 34 h 95"/>
                  <a:gd name="T36" fmla="*/ 30 w 31"/>
                  <a:gd name="T37" fmla="*/ 16 h 95"/>
                  <a:gd name="T38" fmla="*/ 30 w 31"/>
                  <a:gd name="T39" fmla="*/ 15 h 95"/>
                  <a:gd name="T40" fmla="*/ 31 w 31"/>
                  <a:gd name="T41" fmla="*/ 2 h 95"/>
                  <a:gd name="T42" fmla="*/ 31 w 31"/>
                  <a:gd name="T43" fmla="*/ 0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1" h="95">
                    <a:moveTo>
                      <a:pt x="24" y="91"/>
                    </a:moveTo>
                    <a:lnTo>
                      <a:pt x="22" y="95"/>
                    </a:lnTo>
                    <a:lnTo>
                      <a:pt x="17" y="95"/>
                    </a:lnTo>
                    <a:lnTo>
                      <a:pt x="11" y="87"/>
                    </a:lnTo>
                    <a:lnTo>
                      <a:pt x="12" y="87"/>
                    </a:lnTo>
                    <a:lnTo>
                      <a:pt x="15" y="83"/>
                    </a:lnTo>
                    <a:lnTo>
                      <a:pt x="17" y="83"/>
                    </a:lnTo>
                    <a:lnTo>
                      <a:pt x="19" y="80"/>
                    </a:lnTo>
                    <a:lnTo>
                      <a:pt x="14" y="72"/>
                    </a:lnTo>
                    <a:lnTo>
                      <a:pt x="8" y="70"/>
                    </a:lnTo>
                    <a:lnTo>
                      <a:pt x="5" y="72"/>
                    </a:lnTo>
                    <a:lnTo>
                      <a:pt x="4" y="73"/>
                    </a:lnTo>
                    <a:lnTo>
                      <a:pt x="2" y="73"/>
                    </a:lnTo>
                    <a:lnTo>
                      <a:pt x="2" y="72"/>
                    </a:lnTo>
                    <a:lnTo>
                      <a:pt x="0" y="62"/>
                    </a:lnTo>
                    <a:lnTo>
                      <a:pt x="12" y="35"/>
                    </a:lnTo>
                    <a:lnTo>
                      <a:pt x="14" y="35"/>
                    </a:lnTo>
                    <a:lnTo>
                      <a:pt x="14" y="34"/>
                    </a:lnTo>
                    <a:lnTo>
                      <a:pt x="30" y="16"/>
                    </a:lnTo>
                    <a:lnTo>
                      <a:pt x="30" y="15"/>
                    </a:lnTo>
                    <a:lnTo>
                      <a:pt x="31" y="2"/>
                    </a:lnTo>
                    <a:lnTo>
                      <a:pt x="31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34" name="Freeform 3679">
                <a:extLst>
                  <a:ext uri="{FF2B5EF4-FFF2-40B4-BE49-F238E27FC236}">
                    <a16:creationId xmlns:a16="http://schemas.microsoft.com/office/drawing/2014/main" id="{90430E32-2DD4-22A7-B555-1594B04FBC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8" y="1175"/>
                <a:ext cx="23" cy="70"/>
              </a:xfrm>
              <a:custGeom>
                <a:avLst/>
                <a:gdLst>
                  <a:gd name="T0" fmla="*/ 93 w 93"/>
                  <a:gd name="T1" fmla="*/ 0 h 281"/>
                  <a:gd name="T2" fmla="*/ 93 w 93"/>
                  <a:gd name="T3" fmla="*/ 2 h 281"/>
                  <a:gd name="T4" fmla="*/ 91 w 93"/>
                  <a:gd name="T5" fmla="*/ 11 h 281"/>
                  <a:gd name="T6" fmla="*/ 76 w 93"/>
                  <a:gd name="T7" fmla="*/ 17 h 281"/>
                  <a:gd name="T8" fmla="*/ 74 w 93"/>
                  <a:gd name="T9" fmla="*/ 17 h 281"/>
                  <a:gd name="T10" fmla="*/ 74 w 93"/>
                  <a:gd name="T11" fmla="*/ 18 h 281"/>
                  <a:gd name="T12" fmla="*/ 73 w 93"/>
                  <a:gd name="T13" fmla="*/ 21 h 281"/>
                  <a:gd name="T14" fmla="*/ 71 w 93"/>
                  <a:gd name="T15" fmla="*/ 22 h 281"/>
                  <a:gd name="T16" fmla="*/ 71 w 93"/>
                  <a:gd name="T17" fmla="*/ 24 h 281"/>
                  <a:gd name="T18" fmla="*/ 46 w 93"/>
                  <a:gd name="T19" fmla="*/ 44 h 281"/>
                  <a:gd name="T20" fmla="*/ 43 w 93"/>
                  <a:gd name="T21" fmla="*/ 45 h 281"/>
                  <a:gd name="T22" fmla="*/ 32 w 93"/>
                  <a:gd name="T23" fmla="*/ 58 h 281"/>
                  <a:gd name="T24" fmla="*/ 28 w 93"/>
                  <a:gd name="T25" fmla="*/ 66 h 281"/>
                  <a:gd name="T26" fmla="*/ 28 w 93"/>
                  <a:gd name="T27" fmla="*/ 74 h 281"/>
                  <a:gd name="T28" fmla="*/ 38 w 93"/>
                  <a:gd name="T29" fmla="*/ 87 h 281"/>
                  <a:gd name="T30" fmla="*/ 42 w 93"/>
                  <a:gd name="T31" fmla="*/ 94 h 281"/>
                  <a:gd name="T32" fmla="*/ 43 w 93"/>
                  <a:gd name="T33" fmla="*/ 94 h 281"/>
                  <a:gd name="T34" fmla="*/ 43 w 93"/>
                  <a:gd name="T35" fmla="*/ 95 h 281"/>
                  <a:gd name="T36" fmla="*/ 36 w 93"/>
                  <a:gd name="T37" fmla="*/ 101 h 281"/>
                  <a:gd name="T38" fmla="*/ 32 w 93"/>
                  <a:gd name="T39" fmla="*/ 102 h 281"/>
                  <a:gd name="T40" fmla="*/ 26 w 93"/>
                  <a:gd name="T41" fmla="*/ 106 h 281"/>
                  <a:gd name="T42" fmla="*/ 22 w 93"/>
                  <a:gd name="T43" fmla="*/ 112 h 281"/>
                  <a:gd name="T44" fmla="*/ 11 w 93"/>
                  <a:gd name="T45" fmla="*/ 112 h 281"/>
                  <a:gd name="T46" fmla="*/ 0 w 93"/>
                  <a:gd name="T47" fmla="*/ 119 h 281"/>
                  <a:gd name="T48" fmla="*/ 0 w 93"/>
                  <a:gd name="T49" fmla="*/ 120 h 281"/>
                  <a:gd name="T50" fmla="*/ 1 w 93"/>
                  <a:gd name="T51" fmla="*/ 120 h 281"/>
                  <a:gd name="T52" fmla="*/ 13 w 93"/>
                  <a:gd name="T53" fmla="*/ 143 h 281"/>
                  <a:gd name="T54" fmla="*/ 13 w 93"/>
                  <a:gd name="T55" fmla="*/ 148 h 281"/>
                  <a:gd name="T56" fmla="*/ 10 w 93"/>
                  <a:gd name="T57" fmla="*/ 155 h 281"/>
                  <a:gd name="T58" fmla="*/ 10 w 93"/>
                  <a:gd name="T59" fmla="*/ 162 h 281"/>
                  <a:gd name="T60" fmla="*/ 11 w 93"/>
                  <a:gd name="T61" fmla="*/ 164 h 281"/>
                  <a:gd name="T62" fmla="*/ 14 w 93"/>
                  <a:gd name="T63" fmla="*/ 168 h 281"/>
                  <a:gd name="T64" fmla="*/ 16 w 93"/>
                  <a:gd name="T65" fmla="*/ 175 h 281"/>
                  <a:gd name="T66" fmla="*/ 14 w 93"/>
                  <a:gd name="T67" fmla="*/ 179 h 281"/>
                  <a:gd name="T68" fmla="*/ 11 w 93"/>
                  <a:gd name="T69" fmla="*/ 182 h 281"/>
                  <a:gd name="T70" fmla="*/ 10 w 93"/>
                  <a:gd name="T71" fmla="*/ 185 h 281"/>
                  <a:gd name="T72" fmla="*/ 10 w 93"/>
                  <a:gd name="T73" fmla="*/ 189 h 281"/>
                  <a:gd name="T74" fmla="*/ 11 w 93"/>
                  <a:gd name="T75" fmla="*/ 189 h 281"/>
                  <a:gd name="T76" fmla="*/ 13 w 93"/>
                  <a:gd name="T77" fmla="*/ 192 h 281"/>
                  <a:gd name="T78" fmla="*/ 16 w 93"/>
                  <a:gd name="T79" fmla="*/ 194 h 281"/>
                  <a:gd name="T80" fmla="*/ 16 w 93"/>
                  <a:gd name="T81" fmla="*/ 196 h 281"/>
                  <a:gd name="T82" fmla="*/ 13 w 93"/>
                  <a:gd name="T83" fmla="*/ 205 h 281"/>
                  <a:gd name="T84" fmla="*/ 11 w 93"/>
                  <a:gd name="T85" fmla="*/ 205 h 281"/>
                  <a:gd name="T86" fmla="*/ 10 w 93"/>
                  <a:gd name="T87" fmla="*/ 207 h 281"/>
                  <a:gd name="T88" fmla="*/ 13 w 93"/>
                  <a:gd name="T89" fmla="*/ 207 h 281"/>
                  <a:gd name="T90" fmla="*/ 32 w 93"/>
                  <a:gd name="T91" fmla="*/ 210 h 281"/>
                  <a:gd name="T92" fmla="*/ 33 w 93"/>
                  <a:gd name="T93" fmla="*/ 210 h 281"/>
                  <a:gd name="T94" fmla="*/ 32 w 93"/>
                  <a:gd name="T95" fmla="*/ 211 h 281"/>
                  <a:gd name="T96" fmla="*/ 32 w 93"/>
                  <a:gd name="T97" fmla="*/ 212 h 281"/>
                  <a:gd name="T98" fmla="*/ 38 w 93"/>
                  <a:gd name="T99" fmla="*/ 221 h 281"/>
                  <a:gd name="T100" fmla="*/ 40 w 93"/>
                  <a:gd name="T101" fmla="*/ 222 h 281"/>
                  <a:gd name="T102" fmla="*/ 46 w 93"/>
                  <a:gd name="T103" fmla="*/ 221 h 281"/>
                  <a:gd name="T104" fmla="*/ 47 w 93"/>
                  <a:gd name="T105" fmla="*/ 222 h 281"/>
                  <a:gd name="T106" fmla="*/ 49 w 93"/>
                  <a:gd name="T107" fmla="*/ 222 h 281"/>
                  <a:gd name="T108" fmla="*/ 52 w 93"/>
                  <a:gd name="T109" fmla="*/ 233 h 281"/>
                  <a:gd name="T110" fmla="*/ 52 w 93"/>
                  <a:gd name="T111" fmla="*/ 246 h 281"/>
                  <a:gd name="T112" fmla="*/ 47 w 93"/>
                  <a:gd name="T113" fmla="*/ 256 h 281"/>
                  <a:gd name="T114" fmla="*/ 46 w 93"/>
                  <a:gd name="T115" fmla="*/ 257 h 281"/>
                  <a:gd name="T116" fmla="*/ 42 w 93"/>
                  <a:gd name="T117" fmla="*/ 259 h 281"/>
                  <a:gd name="T118" fmla="*/ 35 w 93"/>
                  <a:gd name="T119" fmla="*/ 259 h 281"/>
                  <a:gd name="T120" fmla="*/ 28 w 93"/>
                  <a:gd name="T121" fmla="*/ 271 h 281"/>
                  <a:gd name="T122" fmla="*/ 25 w 93"/>
                  <a:gd name="T123" fmla="*/ 278 h 281"/>
                  <a:gd name="T124" fmla="*/ 21 w 93"/>
                  <a:gd name="T125" fmla="*/ 281 h 2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93" h="281">
                    <a:moveTo>
                      <a:pt x="93" y="0"/>
                    </a:moveTo>
                    <a:lnTo>
                      <a:pt x="93" y="2"/>
                    </a:lnTo>
                    <a:lnTo>
                      <a:pt x="91" y="11"/>
                    </a:lnTo>
                    <a:lnTo>
                      <a:pt x="76" y="17"/>
                    </a:lnTo>
                    <a:lnTo>
                      <a:pt x="74" y="17"/>
                    </a:lnTo>
                    <a:lnTo>
                      <a:pt x="74" y="18"/>
                    </a:lnTo>
                    <a:lnTo>
                      <a:pt x="73" y="21"/>
                    </a:lnTo>
                    <a:lnTo>
                      <a:pt x="71" y="22"/>
                    </a:lnTo>
                    <a:lnTo>
                      <a:pt x="71" y="24"/>
                    </a:lnTo>
                    <a:lnTo>
                      <a:pt x="46" y="44"/>
                    </a:lnTo>
                    <a:lnTo>
                      <a:pt x="43" y="45"/>
                    </a:lnTo>
                    <a:lnTo>
                      <a:pt x="32" y="58"/>
                    </a:lnTo>
                    <a:lnTo>
                      <a:pt x="28" y="66"/>
                    </a:lnTo>
                    <a:lnTo>
                      <a:pt x="28" y="74"/>
                    </a:lnTo>
                    <a:lnTo>
                      <a:pt x="38" y="87"/>
                    </a:lnTo>
                    <a:lnTo>
                      <a:pt x="42" y="94"/>
                    </a:lnTo>
                    <a:lnTo>
                      <a:pt x="43" y="94"/>
                    </a:lnTo>
                    <a:lnTo>
                      <a:pt x="43" y="95"/>
                    </a:lnTo>
                    <a:lnTo>
                      <a:pt x="36" y="101"/>
                    </a:lnTo>
                    <a:lnTo>
                      <a:pt x="32" y="102"/>
                    </a:lnTo>
                    <a:lnTo>
                      <a:pt x="26" y="106"/>
                    </a:lnTo>
                    <a:lnTo>
                      <a:pt x="22" y="112"/>
                    </a:lnTo>
                    <a:lnTo>
                      <a:pt x="11" y="112"/>
                    </a:lnTo>
                    <a:lnTo>
                      <a:pt x="0" y="119"/>
                    </a:lnTo>
                    <a:lnTo>
                      <a:pt x="0" y="120"/>
                    </a:lnTo>
                    <a:lnTo>
                      <a:pt x="1" y="120"/>
                    </a:lnTo>
                    <a:lnTo>
                      <a:pt x="13" y="143"/>
                    </a:lnTo>
                    <a:lnTo>
                      <a:pt x="13" y="148"/>
                    </a:lnTo>
                    <a:lnTo>
                      <a:pt x="10" y="155"/>
                    </a:lnTo>
                    <a:lnTo>
                      <a:pt x="10" y="162"/>
                    </a:lnTo>
                    <a:lnTo>
                      <a:pt x="11" y="164"/>
                    </a:lnTo>
                    <a:lnTo>
                      <a:pt x="14" y="168"/>
                    </a:lnTo>
                    <a:lnTo>
                      <a:pt x="16" y="175"/>
                    </a:lnTo>
                    <a:lnTo>
                      <a:pt x="14" y="179"/>
                    </a:lnTo>
                    <a:lnTo>
                      <a:pt x="11" y="182"/>
                    </a:lnTo>
                    <a:lnTo>
                      <a:pt x="10" y="185"/>
                    </a:lnTo>
                    <a:lnTo>
                      <a:pt x="10" y="189"/>
                    </a:lnTo>
                    <a:lnTo>
                      <a:pt x="11" y="189"/>
                    </a:lnTo>
                    <a:lnTo>
                      <a:pt x="13" y="192"/>
                    </a:lnTo>
                    <a:lnTo>
                      <a:pt x="16" y="194"/>
                    </a:lnTo>
                    <a:lnTo>
                      <a:pt x="16" y="196"/>
                    </a:lnTo>
                    <a:lnTo>
                      <a:pt x="13" y="205"/>
                    </a:lnTo>
                    <a:lnTo>
                      <a:pt x="11" y="205"/>
                    </a:lnTo>
                    <a:lnTo>
                      <a:pt x="10" y="207"/>
                    </a:lnTo>
                    <a:lnTo>
                      <a:pt x="13" y="207"/>
                    </a:lnTo>
                    <a:lnTo>
                      <a:pt x="32" y="210"/>
                    </a:lnTo>
                    <a:lnTo>
                      <a:pt x="33" y="210"/>
                    </a:lnTo>
                    <a:lnTo>
                      <a:pt x="32" y="211"/>
                    </a:lnTo>
                    <a:lnTo>
                      <a:pt x="32" y="212"/>
                    </a:lnTo>
                    <a:lnTo>
                      <a:pt x="38" y="221"/>
                    </a:lnTo>
                    <a:lnTo>
                      <a:pt x="40" y="222"/>
                    </a:lnTo>
                    <a:lnTo>
                      <a:pt x="46" y="221"/>
                    </a:lnTo>
                    <a:lnTo>
                      <a:pt x="47" y="222"/>
                    </a:lnTo>
                    <a:lnTo>
                      <a:pt x="49" y="222"/>
                    </a:lnTo>
                    <a:lnTo>
                      <a:pt x="52" y="233"/>
                    </a:lnTo>
                    <a:lnTo>
                      <a:pt x="52" y="246"/>
                    </a:lnTo>
                    <a:lnTo>
                      <a:pt x="47" y="256"/>
                    </a:lnTo>
                    <a:lnTo>
                      <a:pt x="46" y="257"/>
                    </a:lnTo>
                    <a:lnTo>
                      <a:pt x="42" y="259"/>
                    </a:lnTo>
                    <a:lnTo>
                      <a:pt x="35" y="259"/>
                    </a:lnTo>
                    <a:lnTo>
                      <a:pt x="28" y="271"/>
                    </a:lnTo>
                    <a:lnTo>
                      <a:pt x="25" y="278"/>
                    </a:lnTo>
                    <a:lnTo>
                      <a:pt x="21" y="28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35" name="Freeform 3680">
                <a:extLst>
                  <a:ext uri="{FF2B5EF4-FFF2-40B4-BE49-F238E27FC236}">
                    <a16:creationId xmlns:a16="http://schemas.microsoft.com/office/drawing/2014/main" id="{01992E8C-B363-9D48-A96A-D88B5C3B13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3" y="1245"/>
                <a:ext cx="124" cy="89"/>
              </a:xfrm>
              <a:custGeom>
                <a:avLst/>
                <a:gdLst>
                  <a:gd name="T0" fmla="*/ 4 w 496"/>
                  <a:gd name="T1" fmla="*/ 7 h 355"/>
                  <a:gd name="T2" fmla="*/ 8 w 496"/>
                  <a:gd name="T3" fmla="*/ 10 h 355"/>
                  <a:gd name="T4" fmla="*/ 22 w 496"/>
                  <a:gd name="T5" fmla="*/ 8 h 355"/>
                  <a:gd name="T6" fmla="*/ 59 w 496"/>
                  <a:gd name="T7" fmla="*/ 25 h 355"/>
                  <a:gd name="T8" fmla="*/ 74 w 496"/>
                  <a:gd name="T9" fmla="*/ 63 h 355"/>
                  <a:gd name="T10" fmla="*/ 88 w 496"/>
                  <a:gd name="T11" fmla="*/ 82 h 355"/>
                  <a:gd name="T12" fmla="*/ 86 w 496"/>
                  <a:gd name="T13" fmla="*/ 94 h 355"/>
                  <a:gd name="T14" fmla="*/ 99 w 496"/>
                  <a:gd name="T15" fmla="*/ 98 h 355"/>
                  <a:gd name="T16" fmla="*/ 109 w 496"/>
                  <a:gd name="T17" fmla="*/ 95 h 355"/>
                  <a:gd name="T18" fmla="*/ 127 w 496"/>
                  <a:gd name="T19" fmla="*/ 82 h 355"/>
                  <a:gd name="T20" fmla="*/ 132 w 496"/>
                  <a:gd name="T21" fmla="*/ 77 h 355"/>
                  <a:gd name="T22" fmla="*/ 145 w 496"/>
                  <a:gd name="T23" fmla="*/ 74 h 355"/>
                  <a:gd name="T24" fmla="*/ 145 w 496"/>
                  <a:gd name="T25" fmla="*/ 65 h 355"/>
                  <a:gd name="T26" fmla="*/ 142 w 496"/>
                  <a:gd name="T27" fmla="*/ 60 h 355"/>
                  <a:gd name="T28" fmla="*/ 152 w 496"/>
                  <a:gd name="T29" fmla="*/ 50 h 355"/>
                  <a:gd name="T30" fmla="*/ 153 w 496"/>
                  <a:gd name="T31" fmla="*/ 32 h 355"/>
                  <a:gd name="T32" fmla="*/ 169 w 496"/>
                  <a:gd name="T33" fmla="*/ 28 h 355"/>
                  <a:gd name="T34" fmla="*/ 166 w 496"/>
                  <a:gd name="T35" fmla="*/ 48 h 355"/>
                  <a:gd name="T36" fmla="*/ 187 w 496"/>
                  <a:gd name="T37" fmla="*/ 41 h 355"/>
                  <a:gd name="T38" fmla="*/ 198 w 496"/>
                  <a:gd name="T39" fmla="*/ 45 h 355"/>
                  <a:gd name="T40" fmla="*/ 199 w 496"/>
                  <a:gd name="T41" fmla="*/ 58 h 355"/>
                  <a:gd name="T42" fmla="*/ 204 w 496"/>
                  <a:gd name="T43" fmla="*/ 79 h 355"/>
                  <a:gd name="T44" fmla="*/ 218 w 496"/>
                  <a:gd name="T45" fmla="*/ 91 h 355"/>
                  <a:gd name="T46" fmla="*/ 221 w 496"/>
                  <a:gd name="T47" fmla="*/ 92 h 355"/>
                  <a:gd name="T48" fmla="*/ 216 w 496"/>
                  <a:gd name="T49" fmla="*/ 98 h 355"/>
                  <a:gd name="T50" fmla="*/ 223 w 496"/>
                  <a:gd name="T51" fmla="*/ 109 h 355"/>
                  <a:gd name="T52" fmla="*/ 229 w 496"/>
                  <a:gd name="T53" fmla="*/ 123 h 355"/>
                  <a:gd name="T54" fmla="*/ 240 w 496"/>
                  <a:gd name="T55" fmla="*/ 131 h 355"/>
                  <a:gd name="T56" fmla="*/ 266 w 496"/>
                  <a:gd name="T57" fmla="*/ 144 h 355"/>
                  <a:gd name="T58" fmla="*/ 292 w 496"/>
                  <a:gd name="T59" fmla="*/ 138 h 355"/>
                  <a:gd name="T60" fmla="*/ 309 w 496"/>
                  <a:gd name="T61" fmla="*/ 138 h 355"/>
                  <a:gd name="T62" fmla="*/ 310 w 496"/>
                  <a:gd name="T63" fmla="*/ 138 h 355"/>
                  <a:gd name="T64" fmla="*/ 332 w 496"/>
                  <a:gd name="T65" fmla="*/ 173 h 355"/>
                  <a:gd name="T66" fmla="*/ 333 w 496"/>
                  <a:gd name="T67" fmla="*/ 180 h 355"/>
                  <a:gd name="T68" fmla="*/ 338 w 496"/>
                  <a:gd name="T69" fmla="*/ 182 h 355"/>
                  <a:gd name="T70" fmla="*/ 339 w 496"/>
                  <a:gd name="T71" fmla="*/ 201 h 355"/>
                  <a:gd name="T72" fmla="*/ 339 w 496"/>
                  <a:gd name="T73" fmla="*/ 206 h 355"/>
                  <a:gd name="T74" fmla="*/ 342 w 496"/>
                  <a:gd name="T75" fmla="*/ 235 h 355"/>
                  <a:gd name="T76" fmla="*/ 343 w 496"/>
                  <a:gd name="T77" fmla="*/ 246 h 355"/>
                  <a:gd name="T78" fmla="*/ 362 w 496"/>
                  <a:gd name="T79" fmla="*/ 229 h 355"/>
                  <a:gd name="T80" fmla="*/ 366 w 496"/>
                  <a:gd name="T81" fmla="*/ 215 h 355"/>
                  <a:gd name="T82" fmla="*/ 376 w 496"/>
                  <a:gd name="T83" fmla="*/ 195 h 355"/>
                  <a:gd name="T84" fmla="*/ 427 w 496"/>
                  <a:gd name="T85" fmla="*/ 206 h 355"/>
                  <a:gd name="T86" fmla="*/ 436 w 496"/>
                  <a:gd name="T87" fmla="*/ 197 h 355"/>
                  <a:gd name="T88" fmla="*/ 465 w 496"/>
                  <a:gd name="T89" fmla="*/ 177 h 355"/>
                  <a:gd name="T90" fmla="*/ 470 w 496"/>
                  <a:gd name="T91" fmla="*/ 175 h 355"/>
                  <a:gd name="T92" fmla="*/ 487 w 496"/>
                  <a:gd name="T93" fmla="*/ 187 h 355"/>
                  <a:gd name="T94" fmla="*/ 494 w 496"/>
                  <a:gd name="T95" fmla="*/ 198 h 355"/>
                  <a:gd name="T96" fmla="*/ 494 w 496"/>
                  <a:gd name="T97" fmla="*/ 215 h 355"/>
                  <a:gd name="T98" fmla="*/ 493 w 496"/>
                  <a:gd name="T99" fmla="*/ 240 h 355"/>
                  <a:gd name="T100" fmla="*/ 482 w 496"/>
                  <a:gd name="T101" fmla="*/ 264 h 355"/>
                  <a:gd name="T102" fmla="*/ 469 w 496"/>
                  <a:gd name="T103" fmla="*/ 295 h 355"/>
                  <a:gd name="T104" fmla="*/ 465 w 496"/>
                  <a:gd name="T105" fmla="*/ 318 h 355"/>
                  <a:gd name="T106" fmla="*/ 473 w 496"/>
                  <a:gd name="T107" fmla="*/ 334 h 355"/>
                  <a:gd name="T108" fmla="*/ 477 w 496"/>
                  <a:gd name="T109" fmla="*/ 332 h 355"/>
                  <a:gd name="T110" fmla="*/ 479 w 496"/>
                  <a:gd name="T111" fmla="*/ 341 h 355"/>
                  <a:gd name="T112" fmla="*/ 480 w 496"/>
                  <a:gd name="T113" fmla="*/ 355 h 3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496" h="355">
                    <a:moveTo>
                      <a:pt x="0" y="0"/>
                    </a:moveTo>
                    <a:lnTo>
                      <a:pt x="1" y="4"/>
                    </a:lnTo>
                    <a:lnTo>
                      <a:pt x="4" y="7"/>
                    </a:lnTo>
                    <a:lnTo>
                      <a:pt x="4" y="8"/>
                    </a:lnTo>
                    <a:lnTo>
                      <a:pt x="7" y="8"/>
                    </a:lnTo>
                    <a:lnTo>
                      <a:pt x="8" y="10"/>
                    </a:lnTo>
                    <a:lnTo>
                      <a:pt x="18" y="10"/>
                    </a:lnTo>
                    <a:lnTo>
                      <a:pt x="19" y="8"/>
                    </a:lnTo>
                    <a:lnTo>
                      <a:pt x="22" y="8"/>
                    </a:lnTo>
                    <a:lnTo>
                      <a:pt x="36" y="14"/>
                    </a:lnTo>
                    <a:lnTo>
                      <a:pt x="49" y="22"/>
                    </a:lnTo>
                    <a:lnTo>
                      <a:pt x="59" y="25"/>
                    </a:lnTo>
                    <a:lnTo>
                      <a:pt x="68" y="26"/>
                    </a:lnTo>
                    <a:lnTo>
                      <a:pt x="72" y="26"/>
                    </a:lnTo>
                    <a:lnTo>
                      <a:pt x="74" y="63"/>
                    </a:lnTo>
                    <a:lnTo>
                      <a:pt x="78" y="77"/>
                    </a:lnTo>
                    <a:lnTo>
                      <a:pt x="85" y="79"/>
                    </a:lnTo>
                    <a:lnTo>
                      <a:pt x="88" y="82"/>
                    </a:lnTo>
                    <a:lnTo>
                      <a:pt x="85" y="92"/>
                    </a:lnTo>
                    <a:lnTo>
                      <a:pt x="85" y="94"/>
                    </a:lnTo>
                    <a:lnTo>
                      <a:pt x="86" y="94"/>
                    </a:lnTo>
                    <a:lnTo>
                      <a:pt x="88" y="92"/>
                    </a:lnTo>
                    <a:lnTo>
                      <a:pt x="89" y="94"/>
                    </a:lnTo>
                    <a:lnTo>
                      <a:pt x="99" y="98"/>
                    </a:lnTo>
                    <a:lnTo>
                      <a:pt x="100" y="98"/>
                    </a:lnTo>
                    <a:lnTo>
                      <a:pt x="106" y="96"/>
                    </a:lnTo>
                    <a:lnTo>
                      <a:pt x="109" y="95"/>
                    </a:lnTo>
                    <a:lnTo>
                      <a:pt x="119" y="86"/>
                    </a:lnTo>
                    <a:lnTo>
                      <a:pt x="126" y="84"/>
                    </a:lnTo>
                    <a:lnTo>
                      <a:pt x="127" y="82"/>
                    </a:lnTo>
                    <a:lnTo>
                      <a:pt x="129" y="82"/>
                    </a:lnTo>
                    <a:lnTo>
                      <a:pt x="129" y="81"/>
                    </a:lnTo>
                    <a:lnTo>
                      <a:pt x="132" y="77"/>
                    </a:lnTo>
                    <a:lnTo>
                      <a:pt x="135" y="75"/>
                    </a:lnTo>
                    <a:lnTo>
                      <a:pt x="141" y="75"/>
                    </a:lnTo>
                    <a:lnTo>
                      <a:pt x="145" y="74"/>
                    </a:lnTo>
                    <a:lnTo>
                      <a:pt x="151" y="68"/>
                    </a:lnTo>
                    <a:lnTo>
                      <a:pt x="148" y="65"/>
                    </a:lnTo>
                    <a:lnTo>
                      <a:pt x="145" y="65"/>
                    </a:lnTo>
                    <a:lnTo>
                      <a:pt x="144" y="64"/>
                    </a:lnTo>
                    <a:lnTo>
                      <a:pt x="144" y="63"/>
                    </a:lnTo>
                    <a:lnTo>
                      <a:pt x="142" y="60"/>
                    </a:lnTo>
                    <a:lnTo>
                      <a:pt x="142" y="57"/>
                    </a:lnTo>
                    <a:lnTo>
                      <a:pt x="148" y="53"/>
                    </a:lnTo>
                    <a:lnTo>
                      <a:pt x="152" y="50"/>
                    </a:lnTo>
                    <a:lnTo>
                      <a:pt x="155" y="48"/>
                    </a:lnTo>
                    <a:lnTo>
                      <a:pt x="153" y="34"/>
                    </a:lnTo>
                    <a:lnTo>
                      <a:pt x="153" y="32"/>
                    </a:lnTo>
                    <a:lnTo>
                      <a:pt x="155" y="32"/>
                    </a:lnTo>
                    <a:lnTo>
                      <a:pt x="168" y="28"/>
                    </a:lnTo>
                    <a:lnTo>
                      <a:pt x="169" y="28"/>
                    </a:lnTo>
                    <a:lnTo>
                      <a:pt x="165" y="45"/>
                    </a:lnTo>
                    <a:lnTo>
                      <a:pt x="166" y="46"/>
                    </a:lnTo>
                    <a:lnTo>
                      <a:pt x="166" y="48"/>
                    </a:lnTo>
                    <a:lnTo>
                      <a:pt x="168" y="46"/>
                    </a:lnTo>
                    <a:lnTo>
                      <a:pt x="179" y="41"/>
                    </a:lnTo>
                    <a:lnTo>
                      <a:pt x="187" y="41"/>
                    </a:lnTo>
                    <a:lnTo>
                      <a:pt x="193" y="39"/>
                    </a:lnTo>
                    <a:lnTo>
                      <a:pt x="196" y="42"/>
                    </a:lnTo>
                    <a:lnTo>
                      <a:pt x="198" y="45"/>
                    </a:lnTo>
                    <a:lnTo>
                      <a:pt x="201" y="56"/>
                    </a:lnTo>
                    <a:lnTo>
                      <a:pt x="201" y="58"/>
                    </a:lnTo>
                    <a:lnTo>
                      <a:pt x="199" y="58"/>
                    </a:lnTo>
                    <a:lnTo>
                      <a:pt x="198" y="60"/>
                    </a:lnTo>
                    <a:lnTo>
                      <a:pt x="201" y="67"/>
                    </a:lnTo>
                    <a:lnTo>
                      <a:pt x="204" y="79"/>
                    </a:lnTo>
                    <a:lnTo>
                      <a:pt x="205" y="84"/>
                    </a:lnTo>
                    <a:lnTo>
                      <a:pt x="216" y="91"/>
                    </a:lnTo>
                    <a:lnTo>
                      <a:pt x="218" y="91"/>
                    </a:lnTo>
                    <a:lnTo>
                      <a:pt x="219" y="89"/>
                    </a:lnTo>
                    <a:lnTo>
                      <a:pt x="221" y="89"/>
                    </a:lnTo>
                    <a:lnTo>
                      <a:pt x="221" y="92"/>
                    </a:lnTo>
                    <a:lnTo>
                      <a:pt x="216" y="96"/>
                    </a:lnTo>
                    <a:lnTo>
                      <a:pt x="215" y="96"/>
                    </a:lnTo>
                    <a:lnTo>
                      <a:pt x="216" y="98"/>
                    </a:lnTo>
                    <a:lnTo>
                      <a:pt x="218" y="101"/>
                    </a:lnTo>
                    <a:lnTo>
                      <a:pt x="219" y="102"/>
                    </a:lnTo>
                    <a:lnTo>
                      <a:pt x="223" y="109"/>
                    </a:lnTo>
                    <a:lnTo>
                      <a:pt x="225" y="110"/>
                    </a:lnTo>
                    <a:lnTo>
                      <a:pt x="226" y="113"/>
                    </a:lnTo>
                    <a:lnTo>
                      <a:pt x="229" y="123"/>
                    </a:lnTo>
                    <a:lnTo>
                      <a:pt x="229" y="124"/>
                    </a:lnTo>
                    <a:lnTo>
                      <a:pt x="233" y="124"/>
                    </a:lnTo>
                    <a:lnTo>
                      <a:pt x="240" y="131"/>
                    </a:lnTo>
                    <a:lnTo>
                      <a:pt x="258" y="142"/>
                    </a:lnTo>
                    <a:lnTo>
                      <a:pt x="264" y="142"/>
                    </a:lnTo>
                    <a:lnTo>
                      <a:pt x="266" y="144"/>
                    </a:lnTo>
                    <a:lnTo>
                      <a:pt x="273" y="144"/>
                    </a:lnTo>
                    <a:lnTo>
                      <a:pt x="276" y="142"/>
                    </a:lnTo>
                    <a:lnTo>
                      <a:pt x="292" y="138"/>
                    </a:lnTo>
                    <a:lnTo>
                      <a:pt x="304" y="137"/>
                    </a:lnTo>
                    <a:lnTo>
                      <a:pt x="307" y="137"/>
                    </a:lnTo>
                    <a:lnTo>
                      <a:pt x="309" y="138"/>
                    </a:lnTo>
                    <a:lnTo>
                      <a:pt x="309" y="137"/>
                    </a:lnTo>
                    <a:lnTo>
                      <a:pt x="310" y="137"/>
                    </a:lnTo>
                    <a:lnTo>
                      <a:pt x="310" y="138"/>
                    </a:lnTo>
                    <a:lnTo>
                      <a:pt x="316" y="142"/>
                    </a:lnTo>
                    <a:lnTo>
                      <a:pt x="324" y="156"/>
                    </a:lnTo>
                    <a:lnTo>
                      <a:pt x="332" y="173"/>
                    </a:lnTo>
                    <a:lnTo>
                      <a:pt x="332" y="176"/>
                    </a:lnTo>
                    <a:lnTo>
                      <a:pt x="333" y="177"/>
                    </a:lnTo>
                    <a:lnTo>
                      <a:pt x="333" y="180"/>
                    </a:lnTo>
                    <a:lnTo>
                      <a:pt x="335" y="180"/>
                    </a:lnTo>
                    <a:lnTo>
                      <a:pt x="336" y="182"/>
                    </a:lnTo>
                    <a:lnTo>
                      <a:pt x="338" y="182"/>
                    </a:lnTo>
                    <a:lnTo>
                      <a:pt x="341" y="184"/>
                    </a:lnTo>
                    <a:lnTo>
                      <a:pt x="341" y="190"/>
                    </a:lnTo>
                    <a:lnTo>
                      <a:pt x="339" y="201"/>
                    </a:lnTo>
                    <a:lnTo>
                      <a:pt x="338" y="201"/>
                    </a:lnTo>
                    <a:lnTo>
                      <a:pt x="338" y="204"/>
                    </a:lnTo>
                    <a:lnTo>
                      <a:pt x="339" y="206"/>
                    </a:lnTo>
                    <a:lnTo>
                      <a:pt x="343" y="222"/>
                    </a:lnTo>
                    <a:lnTo>
                      <a:pt x="343" y="233"/>
                    </a:lnTo>
                    <a:lnTo>
                      <a:pt x="342" y="235"/>
                    </a:lnTo>
                    <a:lnTo>
                      <a:pt x="342" y="242"/>
                    </a:lnTo>
                    <a:lnTo>
                      <a:pt x="343" y="244"/>
                    </a:lnTo>
                    <a:lnTo>
                      <a:pt x="343" y="246"/>
                    </a:lnTo>
                    <a:lnTo>
                      <a:pt x="345" y="246"/>
                    </a:lnTo>
                    <a:lnTo>
                      <a:pt x="355" y="239"/>
                    </a:lnTo>
                    <a:lnTo>
                      <a:pt x="362" y="229"/>
                    </a:lnTo>
                    <a:lnTo>
                      <a:pt x="364" y="223"/>
                    </a:lnTo>
                    <a:lnTo>
                      <a:pt x="366" y="218"/>
                    </a:lnTo>
                    <a:lnTo>
                      <a:pt x="366" y="215"/>
                    </a:lnTo>
                    <a:lnTo>
                      <a:pt x="369" y="204"/>
                    </a:lnTo>
                    <a:lnTo>
                      <a:pt x="373" y="197"/>
                    </a:lnTo>
                    <a:lnTo>
                      <a:pt x="376" y="195"/>
                    </a:lnTo>
                    <a:lnTo>
                      <a:pt x="376" y="197"/>
                    </a:lnTo>
                    <a:lnTo>
                      <a:pt x="408" y="201"/>
                    </a:lnTo>
                    <a:lnTo>
                      <a:pt x="427" y="206"/>
                    </a:lnTo>
                    <a:lnTo>
                      <a:pt x="433" y="206"/>
                    </a:lnTo>
                    <a:lnTo>
                      <a:pt x="433" y="204"/>
                    </a:lnTo>
                    <a:lnTo>
                      <a:pt x="436" y="197"/>
                    </a:lnTo>
                    <a:lnTo>
                      <a:pt x="440" y="192"/>
                    </a:lnTo>
                    <a:lnTo>
                      <a:pt x="441" y="192"/>
                    </a:lnTo>
                    <a:lnTo>
                      <a:pt x="465" y="177"/>
                    </a:lnTo>
                    <a:lnTo>
                      <a:pt x="466" y="176"/>
                    </a:lnTo>
                    <a:lnTo>
                      <a:pt x="469" y="175"/>
                    </a:lnTo>
                    <a:lnTo>
                      <a:pt x="470" y="175"/>
                    </a:lnTo>
                    <a:lnTo>
                      <a:pt x="472" y="173"/>
                    </a:lnTo>
                    <a:lnTo>
                      <a:pt x="486" y="182"/>
                    </a:lnTo>
                    <a:lnTo>
                      <a:pt x="487" y="187"/>
                    </a:lnTo>
                    <a:lnTo>
                      <a:pt x="490" y="195"/>
                    </a:lnTo>
                    <a:lnTo>
                      <a:pt x="491" y="197"/>
                    </a:lnTo>
                    <a:lnTo>
                      <a:pt x="494" y="198"/>
                    </a:lnTo>
                    <a:lnTo>
                      <a:pt x="496" y="198"/>
                    </a:lnTo>
                    <a:lnTo>
                      <a:pt x="496" y="214"/>
                    </a:lnTo>
                    <a:lnTo>
                      <a:pt x="494" y="215"/>
                    </a:lnTo>
                    <a:lnTo>
                      <a:pt x="494" y="216"/>
                    </a:lnTo>
                    <a:lnTo>
                      <a:pt x="491" y="232"/>
                    </a:lnTo>
                    <a:lnTo>
                      <a:pt x="493" y="240"/>
                    </a:lnTo>
                    <a:lnTo>
                      <a:pt x="489" y="251"/>
                    </a:lnTo>
                    <a:lnTo>
                      <a:pt x="484" y="258"/>
                    </a:lnTo>
                    <a:lnTo>
                      <a:pt x="482" y="264"/>
                    </a:lnTo>
                    <a:lnTo>
                      <a:pt x="479" y="267"/>
                    </a:lnTo>
                    <a:lnTo>
                      <a:pt x="476" y="281"/>
                    </a:lnTo>
                    <a:lnTo>
                      <a:pt x="469" y="295"/>
                    </a:lnTo>
                    <a:lnTo>
                      <a:pt x="468" y="313"/>
                    </a:lnTo>
                    <a:lnTo>
                      <a:pt x="466" y="318"/>
                    </a:lnTo>
                    <a:lnTo>
                      <a:pt x="465" y="318"/>
                    </a:lnTo>
                    <a:lnTo>
                      <a:pt x="465" y="325"/>
                    </a:lnTo>
                    <a:lnTo>
                      <a:pt x="470" y="332"/>
                    </a:lnTo>
                    <a:lnTo>
                      <a:pt x="473" y="334"/>
                    </a:lnTo>
                    <a:lnTo>
                      <a:pt x="475" y="334"/>
                    </a:lnTo>
                    <a:lnTo>
                      <a:pt x="476" y="332"/>
                    </a:lnTo>
                    <a:lnTo>
                      <a:pt x="477" y="332"/>
                    </a:lnTo>
                    <a:lnTo>
                      <a:pt x="480" y="336"/>
                    </a:lnTo>
                    <a:lnTo>
                      <a:pt x="480" y="339"/>
                    </a:lnTo>
                    <a:lnTo>
                      <a:pt x="479" y="341"/>
                    </a:lnTo>
                    <a:lnTo>
                      <a:pt x="479" y="346"/>
                    </a:lnTo>
                    <a:lnTo>
                      <a:pt x="480" y="353"/>
                    </a:lnTo>
                    <a:lnTo>
                      <a:pt x="480" y="35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36" name="Freeform 3681">
                <a:extLst>
                  <a:ext uri="{FF2B5EF4-FFF2-40B4-BE49-F238E27FC236}">
                    <a16:creationId xmlns:a16="http://schemas.microsoft.com/office/drawing/2014/main" id="{10F7B989-AC30-9EC1-07CB-6FD013A388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1" y="1194"/>
                <a:ext cx="137" cy="69"/>
              </a:xfrm>
              <a:custGeom>
                <a:avLst/>
                <a:gdLst>
                  <a:gd name="T0" fmla="*/ 546 w 548"/>
                  <a:gd name="T1" fmla="*/ 274 h 274"/>
                  <a:gd name="T2" fmla="*/ 521 w 548"/>
                  <a:gd name="T3" fmla="*/ 267 h 274"/>
                  <a:gd name="T4" fmla="*/ 494 w 548"/>
                  <a:gd name="T5" fmla="*/ 253 h 274"/>
                  <a:gd name="T6" fmla="*/ 489 w 548"/>
                  <a:gd name="T7" fmla="*/ 250 h 274"/>
                  <a:gd name="T8" fmla="*/ 464 w 548"/>
                  <a:gd name="T9" fmla="*/ 249 h 274"/>
                  <a:gd name="T10" fmla="*/ 467 w 548"/>
                  <a:gd name="T11" fmla="*/ 223 h 274"/>
                  <a:gd name="T12" fmla="*/ 464 w 548"/>
                  <a:gd name="T13" fmla="*/ 212 h 274"/>
                  <a:gd name="T14" fmla="*/ 455 w 548"/>
                  <a:gd name="T15" fmla="*/ 195 h 274"/>
                  <a:gd name="T16" fmla="*/ 448 w 548"/>
                  <a:gd name="T17" fmla="*/ 201 h 274"/>
                  <a:gd name="T18" fmla="*/ 440 w 548"/>
                  <a:gd name="T19" fmla="*/ 204 h 274"/>
                  <a:gd name="T20" fmla="*/ 421 w 548"/>
                  <a:gd name="T21" fmla="*/ 176 h 274"/>
                  <a:gd name="T22" fmla="*/ 407 w 548"/>
                  <a:gd name="T23" fmla="*/ 163 h 274"/>
                  <a:gd name="T24" fmla="*/ 405 w 548"/>
                  <a:gd name="T25" fmla="*/ 156 h 274"/>
                  <a:gd name="T26" fmla="*/ 404 w 548"/>
                  <a:gd name="T27" fmla="*/ 152 h 274"/>
                  <a:gd name="T28" fmla="*/ 407 w 548"/>
                  <a:gd name="T29" fmla="*/ 137 h 274"/>
                  <a:gd name="T30" fmla="*/ 409 w 548"/>
                  <a:gd name="T31" fmla="*/ 128 h 274"/>
                  <a:gd name="T32" fmla="*/ 394 w 548"/>
                  <a:gd name="T33" fmla="*/ 113 h 274"/>
                  <a:gd name="T34" fmla="*/ 383 w 548"/>
                  <a:gd name="T35" fmla="*/ 88 h 274"/>
                  <a:gd name="T36" fmla="*/ 379 w 548"/>
                  <a:gd name="T37" fmla="*/ 73 h 274"/>
                  <a:gd name="T38" fmla="*/ 338 w 548"/>
                  <a:gd name="T39" fmla="*/ 80 h 274"/>
                  <a:gd name="T40" fmla="*/ 337 w 548"/>
                  <a:gd name="T41" fmla="*/ 82 h 274"/>
                  <a:gd name="T42" fmla="*/ 335 w 548"/>
                  <a:gd name="T43" fmla="*/ 81 h 274"/>
                  <a:gd name="T44" fmla="*/ 334 w 548"/>
                  <a:gd name="T45" fmla="*/ 75 h 274"/>
                  <a:gd name="T46" fmla="*/ 317 w 548"/>
                  <a:gd name="T47" fmla="*/ 57 h 274"/>
                  <a:gd name="T48" fmla="*/ 316 w 548"/>
                  <a:gd name="T49" fmla="*/ 53 h 274"/>
                  <a:gd name="T50" fmla="*/ 320 w 548"/>
                  <a:gd name="T51" fmla="*/ 41 h 274"/>
                  <a:gd name="T52" fmla="*/ 317 w 548"/>
                  <a:gd name="T53" fmla="*/ 10 h 274"/>
                  <a:gd name="T54" fmla="*/ 312 w 548"/>
                  <a:gd name="T55" fmla="*/ 5 h 274"/>
                  <a:gd name="T56" fmla="*/ 289 w 548"/>
                  <a:gd name="T57" fmla="*/ 3 h 274"/>
                  <a:gd name="T58" fmla="*/ 285 w 548"/>
                  <a:gd name="T59" fmla="*/ 0 h 274"/>
                  <a:gd name="T60" fmla="*/ 274 w 548"/>
                  <a:gd name="T61" fmla="*/ 4 h 274"/>
                  <a:gd name="T62" fmla="*/ 271 w 548"/>
                  <a:gd name="T63" fmla="*/ 5 h 274"/>
                  <a:gd name="T64" fmla="*/ 261 w 548"/>
                  <a:gd name="T65" fmla="*/ 22 h 274"/>
                  <a:gd name="T66" fmla="*/ 233 w 548"/>
                  <a:gd name="T67" fmla="*/ 39 h 274"/>
                  <a:gd name="T68" fmla="*/ 221 w 548"/>
                  <a:gd name="T69" fmla="*/ 75 h 274"/>
                  <a:gd name="T70" fmla="*/ 210 w 548"/>
                  <a:gd name="T71" fmla="*/ 80 h 274"/>
                  <a:gd name="T72" fmla="*/ 206 w 548"/>
                  <a:gd name="T73" fmla="*/ 78 h 274"/>
                  <a:gd name="T74" fmla="*/ 189 w 548"/>
                  <a:gd name="T75" fmla="*/ 67 h 274"/>
                  <a:gd name="T76" fmla="*/ 183 w 548"/>
                  <a:gd name="T77" fmla="*/ 66 h 274"/>
                  <a:gd name="T78" fmla="*/ 186 w 548"/>
                  <a:gd name="T79" fmla="*/ 57 h 274"/>
                  <a:gd name="T80" fmla="*/ 165 w 548"/>
                  <a:gd name="T81" fmla="*/ 43 h 274"/>
                  <a:gd name="T82" fmla="*/ 160 w 548"/>
                  <a:gd name="T83" fmla="*/ 42 h 274"/>
                  <a:gd name="T84" fmla="*/ 151 w 548"/>
                  <a:gd name="T85" fmla="*/ 41 h 274"/>
                  <a:gd name="T86" fmla="*/ 126 w 548"/>
                  <a:gd name="T87" fmla="*/ 38 h 274"/>
                  <a:gd name="T88" fmla="*/ 129 w 548"/>
                  <a:gd name="T89" fmla="*/ 43 h 274"/>
                  <a:gd name="T90" fmla="*/ 101 w 548"/>
                  <a:gd name="T91" fmla="*/ 48 h 274"/>
                  <a:gd name="T92" fmla="*/ 94 w 548"/>
                  <a:gd name="T93" fmla="*/ 52 h 274"/>
                  <a:gd name="T94" fmla="*/ 91 w 548"/>
                  <a:gd name="T95" fmla="*/ 56 h 274"/>
                  <a:gd name="T96" fmla="*/ 90 w 548"/>
                  <a:gd name="T97" fmla="*/ 63 h 274"/>
                  <a:gd name="T98" fmla="*/ 73 w 548"/>
                  <a:gd name="T99" fmla="*/ 53 h 274"/>
                  <a:gd name="T100" fmla="*/ 53 w 548"/>
                  <a:gd name="T101" fmla="*/ 57 h 274"/>
                  <a:gd name="T102" fmla="*/ 2 w 548"/>
                  <a:gd name="T103" fmla="*/ 46 h 2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548" h="274">
                    <a:moveTo>
                      <a:pt x="548" y="274"/>
                    </a:moveTo>
                    <a:lnTo>
                      <a:pt x="546" y="274"/>
                    </a:lnTo>
                    <a:lnTo>
                      <a:pt x="529" y="268"/>
                    </a:lnTo>
                    <a:lnTo>
                      <a:pt x="521" y="267"/>
                    </a:lnTo>
                    <a:lnTo>
                      <a:pt x="499" y="256"/>
                    </a:lnTo>
                    <a:lnTo>
                      <a:pt x="494" y="253"/>
                    </a:lnTo>
                    <a:lnTo>
                      <a:pt x="491" y="252"/>
                    </a:lnTo>
                    <a:lnTo>
                      <a:pt x="489" y="250"/>
                    </a:lnTo>
                    <a:lnTo>
                      <a:pt x="478" y="245"/>
                    </a:lnTo>
                    <a:lnTo>
                      <a:pt x="464" y="249"/>
                    </a:lnTo>
                    <a:lnTo>
                      <a:pt x="461" y="238"/>
                    </a:lnTo>
                    <a:lnTo>
                      <a:pt x="467" y="223"/>
                    </a:lnTo>
                    <a:lnTo>
                      <a:pt x="464" y="214"/>
                    </a:lnTo>
                    <a:lnTo>
                      <a:pt x="464" y="212"/>
                    </a:lnTo>
                    <a:lnTo>
                      <a:pt x="457" y="197"/>
                    </a:lnTo>
                    <a:lnTo>
                      <a:pt x="455" y="195"/>
                    </a:lnTo>
                    <a:lnTo>
                      <a:pt x="454" y="195"/>
                    </a:lnTo>
                    <a:lnTo>
                      <a:pt x="448" y="201"/>
                    </a:lnTo>
                    <a:lnTo>
                      <a:pt x="443" y="204"/>
                    </a:lnTo>
                    <a:lnTo>
                      <a:pt x="440" y="204"/>
                    </a:lnTo>
                    <a:lnTo>
                      <a:pt x="429" y="185"/>
                    </a:lnTo>
                    <a:lnTo>
                      <a:pt x="421" y="176"/>
                    </a:lnTo>
                    <a:lnTo>
                      <a:pt x="409" y="168"/>
                    </a:lnTo>
                    <a:lnTo>
                      <a:pt x="407" y="163"/>
                    </a:lnTo>
                    <a:lnTo>
                      <a:pt x="405" y="158"/>
                    </a:lnTo>
                    <a:lnTo>
                      <a:pt x="405" y="156"/>
                    </a:lnTo>
                    <a:lnTo>
                      <a:pt x="404" y="154"/>
                    </a:lnTo>
                    <a:lnTo>
                      <a:pt x="404" y="152"/>
                    </a:lnTo>
                    <a:lnTo>
                      <a:pt x="405" y="142"/>
                    </a:lnTo>
                    <a:lnTo>
                      <a:pt x="407" y="137"/>
                    </a:lnTo>
                    <a:lnTo>
                      <a:pt x="411" y="128"/>
                    </a:lnTo>
                    <a:lnTo>
                      <a:pt x="409" y="128"/>
                    </a:lnTo>
                    <a:lnTo>
                      <a:pt x="401" y="123"/>
                    </a:lnTo>
                    <a:lnTo>
                      <a:pt x="394" y="113"/>
                    </a:lnTo>
                    <a:lnTo>
                      <a:pt x="391" y="103"/>
                    </a:lnTo>
                    <a:lnTo>
                      <a:pt x="383" y="88"/>
                    </a:lnTo>
                    <a:lnTo>
                      <a:pt x="380" y="71"/>
                    </a:lnTo>
                    <a:lnTo>
                      <a:pt x="379" y="73"/>
                    </a:lnTo>
                    <a:lnTo>
                      <a:pt x="363" y="80"/>
                    </a:lnTo>
                    <a:lnTo>
                      <a:pt x="338" y="80"/>
                    </a:lnTo>
                    <a:lnTo>
                      <a:pt x="337" y="81"/>
                    </a:lnTo>
                    <a:lnTo>
                      <a:pt x="337" y="82"/>
                    </a:lnTo>
                    <a:lnTo>
                      <a:pt x="335" y="82"/>
                    </a:lnTo>
                    <a:lnTo>
                      <a:pt x="335" y="81"/>
                    </a:lnTo>
                    <a:lnTo>
                      <a:pt x="334" y="77"/>
                    </a:lnTo>
                    <a:lnTo>
                      <a:pt x="334" y="75"/>
                    </a:lnTo>
                    <a:lnTo>
                      <a:pt x="319" y="61"/>
                    </a:lnTo>
                    <a:lnTo>
                      <a:pt x="317" y="57"/>
                    </a:lnTo>
                    <a:lnTo>
                      <a:pt x="317" y="55"/>
                    </a:lnTo>
                    <a:lnTo>
                      <a:pt x="316" y="53"/>
                    </a:lnTo>
                    <a:lnTo>
                      <a:pt x="316" y="52"/>
                    </a:lnTo>
                    <a:lnTo>
                      <a:pt x="320" y="41"/>
                    </a:lnTo>
                    <a:lnTo>
                      <a:pt x="319" y="13"/>
                    </a:lnTo>
                    <a:lnTo>
                      <a:pt x="317" y="10"/>
                    </a:lnTo>
                    <a:lnTo>
                      <a:pt x="317" y="8"/>
                    </a:lnTo>
                    <a:lnTo>
                      <a:pt x="312" y="5"/>
                    </a:lnTo>
                    <a:lnTo>
                      <a:pt x="300" y="5"/>
                    </a:lnTo>
                    <a:lnTo>
                      <a:pt x="289" y="3"/>
                    </a:lnTo>
                    <a:lnTo>
                      <a:pt x="288" y="0"/>
                    </a:lnTo>
                    <a:lnTo>
                      <a:pt x="285" y="0"/>
                    </a:lnTo>
                    <a:lnTo>
                      <a:pt x="280" y="1"/>
                    </a:lnTo>
                    <a:lnTo>
                      <a:pt x="274" y="4"/>
                    </a:lnTo>
                    <a:lnTo>
                      <a:pt x="273" y="4"/>
                    </a:lnTo>
                    <a:lnTo>
                      <a:pt x="271" y="5"/>
                    </a:lnTo>
                    <a:lnTo>
                      <a:pt x="270" y="5"/>
                    </a:lnTo>
                    <a:lnTo>
                      <a:pt x="261" y="22"/>
                    </a:lnTo>
                    <a:lnTo>
                      <a:pt x="239" y="34"/>
                    </a:lnTo>
                    <a:lnTo>
                      <a:pt x="233" y="39"/>
                    </a:lnTo>
                    <a:lnTo>
                      <a:pt x="221" y="74"/>
                    </a:lnTo>
                    <a:lnTo>
                      <a:pt x="221" y="75"/>
                    </a:lnTo>
                    <a:lnTo>
                      <a:pt x="217" y="80"/>
                    </a:lnTo>
                    <a:lnTo>
                      <a:pt x="210" y="80"/>
                    </a:lnTo>
                    <a:lnTo>
                      <a:pt x="207" y="78"/>
                    </a:lnTo>
                    <a:lnTo>
                      <a:pt x="206" y="78"/>
                    </a:lnTo>
                    <a:lnTo>
                      <a:pt x="194" y="74"/>
                    </a:lnTo>
                    <a:lnTo>
                      <a:pt x="189" y="67"/>
                    </a:lnTo>
                    <a:lnTo>
                      <a:pt x="189" y="66"/>
                    </a:lnTo>
                    <a:lnTo>
                      <a:pt x="183" y="66"/>
                    </a:lnTo>
                    <a:lnTo>
                      <a:pt x="183" y="64"/>
                    </a:lnTo>
                    <a:lnTo>
                      <a:pt x="186" y="57"/>
                    </a:lnTo>
                    <a:lnTo>
                      <a:pt x="186" y="56"/>
                    </a:lnTo>
                    <a:lnTo>
                      <a:pt x="165" y="43"/>
                    </a:lnTo>
                    <a:lnTo>
                      <a:pt x="165" y="42"/>
                    </a:lnTo>
                    <a:lnTo>
                      <a:pt x="160" y="42"/>
                    </a:lnTo>
                    <a:lnTo>
                      <a:pt x="157" y="41"/>
                    </a:lnTo>
                    <a:lnTo>
                      <a:pt x="151" y="41"/>
                    </a:lnTo>
                    <a:lnTo>
                      <a:pt x="132" y="38"/>
                    </a:lnTo>
                    <a:lnTo>
                      <a:pt x="126" y="38"/>
                    </a:lnTo>
                    <a:lnTo>
                      <a:pt x="127" y="39"/>
                    </a:lnTo>
                    <a:lnTo>
                      <a:pt x="129" y="43"/>
                    </a:lnTo>
                    <a:lnTo>
                      <a:pt x="115" y="48"/>
                    </a:lnTo>
                    <a:lnTo>
                      <a:pt x="101" y="48"/>
                    </a:lnTo>
                    <a:lnTo>
                      <a:pt x="99" y="49"/>
                    </a:lnTo>
                    <a:lnTo>
                      <a:pt x="94" y="52"/>
                    </a:lnTo>
                    <a:lnTo>
                      <a:pt x="93" y="53"/>
                    </a:lnTo>
                    <a:lnTo>
                      <a:pt x="91" y="56"/>
                    </a:lnTo>
                    <a:lnTo>
                      <a:pt x="91" y="61"/>
                    </a:lnTo>
                    <a:lnTo>
                      <a:pt x="90" y="63"/>
                    </a:lnTo>
                    <a:lnTo>
                      <a:pt x="84" y="61"/>
                    </a:lnTo>
                    <a:lnTo>
                      <a:pt x="73" y="53"/>
                    </a:lnTo>
                    <a:lnTo>
                      <a:pt x="63" y="50"/>
                    </a:lnTo>
                    <a:lnTo>
                      <a:pt x="53" y="57"/>
                    </a:lnTo>
                    <a:lnTo>
                      <a:pt x="21" y="57"/>
                    </a:lnTo>
                    <a:lnTo>
                      <a:pt x="2" y="46"/>
                    </a:lnTo>
                    <a:lnTo>
                      <a:pt x="0" y="4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37" name="Freeform 3682">
                <a:extLst>
                  <a:ext uri="{FF2B5EF4-FFF2-40B4-BE49-F238E27FC236}">
                    <a16:creationId xmlns:a16="http://schemas.microsoft.com/office/drawing/2014/main" id="{8693DD7B-6B02-11AD-BCCF-8FE86EE35A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4" y="1031"/>
                <a:ext cx="33" cy="85"/>
              </a:xfrm>
              <a:custGeom>
                <a:avLst/>
                <a:gdLst>
                  <a:gd name="T0" fmla="*/ 7 w 131"/>
                  <a:gd name="T1" fmla="*/ 1 h 342"/>
                  <a:gd name="T2" fmla="*/ 1 w 131"/>
                  <a:gd name="T3" fmla="*/ 8 h 342"/>
                  <a:gd name="T4" fmla="*/ 4 w 131"/>
                  <a:gd name="T5" fmla="*/ 45 h 342"/>
                  <a:gd name="T6" fmla="*/ 5 w 131"/>
                  <a:gd name="T7" fmla="*/ 57 h 342"/>
                  <a:gd name="T8" fmla="*/ 7 w 131"/>
                  <a:gd name="T9" fmla="*/ 74 h 342"/>
                  <a:gd name="T10" fmla="*/ 9 w 131"/>
                  <a:gd name="T11" fmla="*/ 87 h 342"/>
                  <a:gd name="T12" fmla="*/ 11 w 131"/>
                  <a:gd name="T13" fmla="*/ 88 h 342"/>
                  <a:gd name="T14" fmla="*/ 21 w 131"/>
                  <a:gd name="T15" fmla="*/ 85 h 342"/>
                  <a:gd name="T16" fmla="*/ 23 w 131"/>
                  <a:gd name="T17" fmla="*/ 88 h 342"/>
                  <a:gd name="T18" fmla="*/ 22 w 131"/>
                  <a:gd name="T19" fmla="*/ 95 h 342"/>
                  <a:gd name="T20" fmla="*/ 23 w 131"/>
                  <a:gd name="T21" fmla="*/ 119 h 342"/>
                  <a:gd name="T22" fmla="*/ 25 w 131"/>
                  <a:gd name="T23" fmla="*/ 121 h 342"/>
                  <a:gd name="T24" fmla="*/ 46 w 131"/>
                  <a:gd name="T25" fmla="*/ 127 h 342"/>
                  <a:gd name="T26" fmla="*/ 64 w 131"/>
                  <a:gd name="T27" fmla="*/ 138 h 342"/>
                  <a:gd name="T28" fmla="*/ 65 w 131"/>
                  <a:gd name="T29" fmla="*/ 141 h 342"/>
                  <a:gd name="T30" fmla="*/ 68 w 131"/>
                  <a:gd name="T31" fmla="*/ 140 h 342"/>
                  <a:gd name="T32" fmla="*/ 71 w 131"/>
                  <a:gd name="T33" fmla="*/ 138 h 342"/>
                  <a:gd name="T34" fmla="*/ 72 w 131"/>
                  <a:gd name="T35" fmla="*/ 137 h 342"/>
                  <a:gd name="T36" fmla="*/ 82 w 131"/>
                  <a:gd name="T37" fmla="*/ 159 h 342"/>
                  <a:gd name="T38" fmla="*/ 71 w 131"/>
                  <a:gd name="T39" fmla="*/ 176 h 342"/>
                  <a:gd name="T40" fmla="*/ 64 w 131"/>
                  <a:gd name="T41" fmla="*/ 181 h 342"/>
                  <a:gd name="T42" fmla="*/ 62 w 131"/>
                  <a:gd name="T43" fmla="*/ 186 h 342"/>
                  <a:gd name="T44" fmla="*/ 68 w 131"/>
                  <a:gd name="T45" fmla="*/ 193 h 342"/>
                  <a:gd name="T46" fmla="*/ 81 w 131"/>
                  <a:gd name="T47" fmla="*/ 195 h 342"/>
                  <a:gd name="T48" fmla="*/ 111 w 131"/>
                  <a:gd name="T49" fmla="*/ 211 h 342"/>
                  <a:gd name="T50" fmla="*/ 129 w 131"/>
                  <a:gd name="T51" fmla="*/ 226 h 342"/>
                  <a:gd name="T52" fmla="*/ 131 w 131"/>
                  <a:gd name="T53" fmla="*/ 228 h 342"/>
                  <a:gd name="T54" fmla="*/ 81 w 131"/>
                  <a:gd name="T55" fmla="*/ 272 h 342"/>
                  <a:gd name="T56" fmla="*/ 58 w 131"/>
                  <a:gd name="T57" fmla="*/ 292 h 342"/>
                  <a:gd name="T58" fmla="*/ 50 w 131"/>
                  <a:gd name="T59" fmla="*/ 295 h 342"/>
                  <a:gd name="T60" fmla="*/ 47 w 131"/>
                  <a:gd name="T61" fmla="*/ 296 h 342"/>
                  <a:gd name="T62" fmla="*/ 48 w 131"/>
                  <a:gd name="T63" fmla="*/ 320 h 342"/>
                  <a:gd name="T64" fmla="*/ 50 w 131"/>
                  <a:gd name="T65" fmla="*/ 332 h 342"/>
                  <a:gd name="T66" fmla="*/ 50 w 131"/>
                  <a:gd name="T67" fmla="*/ 341 h 3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31" h="342">
                    <a:moveTo>
                      <a:pt x="7" y="0"/>
                    </a:moveTo>
                    <a:lnTo>
                      <a:pt x="7" y="1"/>
                    </a:lnTo>
                    <a:lnTo>
                      <a:pt x="5" y="6"/>
                    </a:lnTo>
                    <a:lnTo>
                      <a:pt x="1" y="8"/>
                    </a:lnTo>
                    <a:lnTo>
                      <a:pt x="0" y="17"/>
                    </a:lnTo>
                    <a:lnTo>
                      <a:pt x="4" y="45"/>
                    </a:lnTo>
                    <a:lnTo>
                      <a:pt x="4" y="50"/>
                    </a:lnTo>
                    <a:lnTo>
                      <a:pt x="5" y="57"/>
                    </a:lnTo>
                    <a:lnTo>
                      <a:pt x="5" y="71"/>
                    </a:lnTo>
                    <a:lnTo>
                      <a:pt x="7" y="74"/>
                    </a:lnTo>
                    <a:lnTo>
                      <a:pt x="7" y="75"/>
                    </a:lnTo>
                    <a:lnTo>
                      <a:pt x="9" y="87"/>
                    </a:lnTo>
                    <a:lnTo>
                      <a:pt x="11" y="87"/>
                    </a:lnTo>
                    <a:lnTo>
                      <a:pt x="11" y="88"/>
                    </a:lnTo>
                    <a:lnTo>
                      <a:pt x="18" y="88"/>
                    </a:lnTo>
                    <a:lnTo>
                      <a:pt x="21" y="85"/>
                    </a:lnTo>
                    <a:lnTo>
                      <a:pt x="23" y="85"/>
                    </a:lnTo>
                    <a:lnTo>
                      <a:pt x="23" y="88"/>
                    </a:lnTo>
                    <a:lnTo>
                      <a:pt x="22" y="91"/>
                    </a:lnTo>
                    <a:lnTo>
                      <a:pt x="22" y="95"/>
                    </a:lnTo>
                    <a:lnTo>
                      <a:pt x="18" y="112"/>
                    </a:lnTo>
                    <a:lnTo>
                      <a:pt x="23" y="119"/>
                    </a:lnTo>
                    <a:lnTo>
                      <a:pt x="23" y="120"/>
                    </a:lnTo>
                    <a:lnTo>
                      <a:pt x="25" y="121"/>
                    </a:lnTo>
                    <a:lnTo>
                      <a:pt x="29" y="127"/>
                    </a:lnTo>
                    <a:lnTo>
                      <a:pt x="46" y="127"/>
                    </a:lnTo>
                    <a:lnTo>
                      <a:pt x="60" y="134"/>
                    </a:lnTo>
                    <a:lnTo>
                      <a:pt x="64" y="138"/>
                    </a:lnTo>
                    <a:lnTo>
                      <a:pt x="64" y="140"/>
                    </a:lnTo>
                    <a:lnTo>
                      <a:pt x="65" y="141"/>
                    </a:lnTo>
                    <a:lnTo>
                      <a:pt x="67" y="141"/>
                    </a:lnTo>
                    <a:lnTo>
                      <a:pt x="68" y="140"/>
                    </a:lnTo>
                    <a:lnTo>
                      <a:pt x="71" y="140"/>
                    </a:lnTo>
                    <a:lnTo>
                      <a:pt x="71" y="138"/>
                    </a:lnTo>
                    <a:lnTo>
                      <a:pt x="72" y="138"/>
                    </a:lnTo>
                    <a:lnTo>
                      <a:pt x="72" y="137"/>
                    </a:lnTo>
                    <a:lnTo>
                      <a:pt x="79" y="148"/>
                    </a:lnTo>
                    <a:lnTo>
                      <a:pt x="82" y="159"/>
                    </a:lnTo>
                    <a:lnTo>
                      <a:pt x="76" y="171"/>
                    </a:lnTo>
                    <a:lnTo>
                      <a:pt x="71" y="176"/>
                    </a:lnTo>
                    <a:lnTo>
                      <a:pt x="64" y="179"/>
                    </a:lnTo>
                    <a:lnTo>
                      <a:pt x="64" y="181"/>
                    </a:lnTo>
                    <a:lnTo>
                      <a:pt x="62" y="183"/>
                    </a:lnTo>
                    <a:lnTo>
                      <a:pt x="62" y="186"/>
                    </a:lnTo>
                    <a:lnTo>
                      <a:pt x="64" y="188"/>
                    </a:lnTo>
                    <a:lnTo>
                      <a:pt x="68" y="193"/>
                    </a:lnTo>
                    <a:lnTo>
                      <a:pt x="71" y="193"/>
                    </a:lnTo>
                    <a:lnTo>
                      <a:pt x="81" y="195"/>
                    </a:lnTo>
                    <a:lnTo>
                      <a:pt x="96" y="193"/>
                    </a:lnTo>
                    <a:lnTo>
                      <a:pt x="111" y="211"/>
                    </a:lnTo>
                    <a:lnTo>
                      <a:pt x="114" y="221"/>
                    </a:lnTo>
                    <a:lnTo>
                      <a:pt x="129" y="226"/>
                    </a:lnTo>
                    <a:lnTo>
                      <a:pt x="131" y="226"/>
                    </a:lnTo>
                    <a:lnTo>
                      <a:pt x="131" y="228"/>
                    </a:lnTo>
                    <a:lnTo>
                      <a:pt x="113" y="239"/>
                    </a:lnTo>
                    <a:lnTo>
                      <a:pt x="81" y="272"/>
                    </a:lnTo>
                    <a:lnTo>
                      <a:pt x="75" y="281"/>
                    </a:lnTo>
                    <a:lnTo>
                      <a:pt x="58" y="292"/>
                    </a:lnTo>
                    <a:lnTo>
                      <a:pt x="55" y="292"/>
                    </a:lnTo>
                    <a:lnTo>
                      <a:pt x="50" y="295"/>
                    </a:lnTo>
                    <a:lnTo>
                      <a:pt x="48" y="295"/>
                    </a:lnTo>
                    <a:lnTo>
                      <a:pt x="47" y="296"/>
                    </a:lnTo>
                    <a:lnTo>
                      <a:pt x="47" y="305"/>
                    </a:lnTo>
                    <a:lnTo>
                      <a:pt x="48" y="320"/>
                    </a:lnTo>
                    <a:lnTo>
                      <a:pt x="48" y="327"/>
                    </a:lnTo>
                    <a:lnTo>
                      <a:pt x="50" y="332"/>
                    </a:lnTo>
                    <a:lnTo>
                      <a:pt x="53" y="338"/>
                    </a:lnTo>
                    <a:lnTo>
                      <a:pt x="50" y="341"/>
                    </a:lnTo>
                    <a:lnTo>
                      <a:pt x="50" y="34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38" name="Freeform 3683">
                <a:extLst>
                  <a:ext uri="{FF2B5EF4-FFF2-40B4-BE49-F238E27FC236}">
                    <a16:creationId xmlns:a16="http://schemas.microsoft.com/office/drawing/2014/main" id="{92884405-C418-329C-78E4-69C93790AB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9" y="1113"/>
                <a:ext cx="97" cy="25"/>
              </a:xfrm>
              <a:custGeom>
                <a:avLst/>
                <a:gdLst>
                  <a:gd name="T0" fmla="*/ 388 w 390"/>
                  <a:gd name="T1" fmla="*/ 11 h 99"/>
                  <a:gd name="T2" fmla="*/ 372 w 390"/>
                  <a:gd name="T3" fmla="*/ 17 h 99"/>
                  <a:gd name="T4" fmla="*/ 370 w 390"/>
                  <a:gd name="T5" fmla="*/ 21 h 99"/>
                  <a:gd name="T6" fmla="*/ 373 w 390"/>
                  <a:gd name="T7" fmla="*/ 25 h 99"/>
                  <a:gd name="T8" fmla="*/ 361 w 390"/>
                  <a:gd name="T9" fmla="*/ 22 h 99"/>
                  <a:gd name="T10" fmla="*/ 359 w 390"/>
                  <a:gd name="T11" fmla="*/ 20 h 99"/>
                  <a:gd name="T12" fmla="*/ 354 w 390"/>
                  <a:gd name="T13" fmla="*/ 6 h 99"/>
                  <a:gd name="T14" fmla="*/ 325 w 390"/>
                  <a:gd name="T15" fmla="*/ 14 h 99"/>
                  <a:gd name="T16" fmla="*/ 301 w 390"/>
                  <a:gd name="T17" fmla="*/ 13 h 99"/>
                  <a:gd name="T18" fmla="*/ 295 w 390"/>
                  <a:gd name="T19" fmla="*/ 17 h 99"/>
                  <a:gd name="T20" fmla="*/ 284 w 390"/>
                  <a:gd name="T21" fmla="*/ 31 h 99"/>
                  <a:gd name="T22" fmla="*/ 278 w 390"/>
                  <a:gd name="T23" fmla="*/ 35 h 99"/>
                  <a:gd name="T24" fmla="*/ 265 w 390"/>
                  <a:gd name="T25" fmla="*/ 31 h 99"/>
                  <a:gd name="T26" fmla="*/ 257 w 390"/>
                  <a:gd name="T27" fmla="*/ 39 h 99"/>
                  <a:gd name="T28" fmla="*/ 241 w 390"/>
                  <a:gd name="T29" fmla="*/ 41 h 99"/>
                  <a:gd name="T30" fmla="*/ 229 w 390"/>
                  <a:gd name="T31" fmla="*/ 38 h 99"/>
                  <a:gd name="T32" fmla="*/ 217 w 390"/>
                  <a:gd name="T33" fmla="*/ 36 h 99"/>
                  <a:gd name="T34" fmla="*/ 205 w 390"/>
                  <a:gd name="T35" fmla="*/ 39 h 99"/>
                  <a:gd name="T36" fmla="*/ 203 w 390"/>
                  <a:gd name="T37" fmla="*/ 38 h 99"/>
                  <a:gd name="T38" fmla="*/ 183 w 390"/>
                  <a:gd name="T39" fmla="*/ 45 h 99"/>
                  <a:gd name="T40" fmla="*/ 179 w 390"/>
                  <a:gd name="T41" fmla="*/ 48 h 99"/>
                  <a:gd name="T42" fmla="*/ 165 w 390"/>
                  <a:gd name="T43" fmla="*/ 50 h 99"/>
                  <a:gd name="T44" fmla="*/ 161 w 390"/>
                  <a:gd name="T45" fmla="*/ 52 h 99"/>
                  <a:gd name="T46" fmla="*/ 124 w 390"/>
                  <a:gd name="T47" fmla="*/ 63 h 99"/>
                  <a:gd name="T48" fmla="*/ 110 w 390"/>
                  <a:gd name="T49" fmla="*/ 61 h 99"/>
                  <a:gd name="T50" fmla="*/ 104 w 390"/>
                  <a:gd name="T51" fmla="*/ 63 h 99"/>
                  <a:gd name="T52" fmla="*/ 97 w 390"/>
                  <a:gd name="T53" fmla="*/ 66 h 99"/>
                  <a:gd name="T54" fmla="*/ 94 w 390"/>
                  <a:gd name="T55" fmla="*/ 70 h 99"/>
                  <a:gd name="T56" fmla="*/ 88 w 390"/>
                  <a:gd name="T57" fmla="*/ 74 h 99"/>
                  <a:gd name="T58" fmla="*/ 87 w 390"/>
                  <a:gd name="T59" fmla="*/ 73 h 99"/>
                  <a:gd name="T60" fmla="*/ 62 w 390"/>
                  <a:gd name="T61" fmla="*/ 80 h 99"/>
                  <a:gd name="T62" fmla="*/ 55 w 390"/>
                  <a:gd name="T63" fmla="*/ 81 h 99"/>
                  <a:gd name="T64" fmla="*/ 20 w 390"/>
                  <a:gd name="T65" fmla="*/ 92 h 99"/>
                  <a:gd name="T66" fmla="*/ 2 w 390"/>
                  <a:gd name="T67" fmla="*/ 99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390" h="99">
                    <a:moveTo>
                      <a:pt x="390" y="11"/>
                    </a:moveTo>
                    <a:lnTo>
                      <a:pt x="388" y="11"/>
                    </a:lnTo>
                    <a:lnTo>
                      <a:pt x="387" y="10"/>
                    </a:lnTo>
                    <a:lnTo>
                      <a:pt x="372" y="17"/>
                    </a:lnTo>
                    <a:lnTo>
                      <a:pt x="372" y="18"/>
                    </a:lnTo>
                    <a:lnTo>
                      <a:pt x="370" y="21"/>
                    </a:lnTo>
                    <a:lnTo>
                      <a:pt x="373" y="24"/>
                    </a:lnTo>
                    <a:lnTo>
                      <a:pt x="373" y="25"/>
                    </a:lnTo>
                    <a:lnTo>
                      <a:pt x="368" y="25"/>
                    </a:lnTo>
                    <a:lnTo>
                      <a:pt x="361" y="22"/>
                    </a:lnTo>
                    <a:lnTo>
                      <a:pt x="361" y="21"/>
                    </a:lnTo>
                    <a:lnTo>
                      <a:pt x="359" y="20"/>
                    </a:lnTo>
                    <a:lnTo>
                      <a:pt x="358" y="14"/>
                    </a:lnTo>
                    <a:lnTo>
                      <a:pt x="354" y="6"/>
                    </a:lnTo>
                    <a:lnTo>
                      <a:pt x="341" y="0"/>
                    </a:lnTo>
                    <a:lnTo>
                      <a:pt x="325" y="14"/>
                    </a:lnTo>
                    <a:lnTo>
                      <a:pt x="302" y="14"/>
                    </a:lnTo>
                    <a:lnTo>
                      <a:pt x="301" y="13"/>
                    </a:lnTo>
                    <a:lnTo>
                      <a:pt x="299" y="14"/>
                    </a:lnTo>
                    <a:lnTo>
                      <a:pt x="295" y="17"/>
                    </a:lnTo>
                    <a:lnTo>
                      <a:pt x="284" y="29"/>
                    </a:lnTo>
                    <a:lnTo>
                      <a:pt x="284" y="31"/>
                    </a:lnTo>
                    <a:lnTo>
                      <a:pt x="280" y="34"/>
                    </a:lnTo>
                    <a:lnTo>
                      <a:pt x="278" y="35"/>
                    </a:lnTo>
                    <a:lnTo>
                      <a:pt x="275" y="35"/>
                    </a:lnTo>
                    <a:lnTo>
                      <a:pt x="265" y="31"/>
                    </a:lnTo>
                    <a:lnTo>
                      <a:pt x="260" y="34"/>
                    </a:lnTo>
                    <a:lnTo>
                      <a:pt x="257" y="39"/>
                    </a:lnTo>
                    <a:lnTo>
                      <a:pt x="250" y="39"/>
                    </a:lnTo>
                    <a:lnTo>
                      <a:pt x="241" y="41"/>
                    </a:lnTo>
                    <a:lnTo>
                      <a:pt x="232" y="38"/>
                    </a:lnTo>
                    <a:lnTo>
                      <a:pt x="229" y="38"/>
                    </a:lnTo>
                    <a:lnTo>
                      <a:pt x="221" y="36"/>
                    </a:lnTo>
                    <a:lnTo>
                      <a:pt x="217" y="36"/>
                    </a:lnTo>
                    <a:lnTo>
                      <a:pt x="207" y="38"/>
                    </a:lnTo>
                    <a:lnTo>
                      <a:pt x="205" y="39"/>
                    </a:lnTo>
                    <a:lnTo>
                      <a:pt x="203" y="39"/>
                    </a:lnTo>
                    <a:lnTo>
                      <a:pt x="203" y="38"/>
                    </a:lnTo>
                    <a:lnTo>
                      <a:pt x="200" y="38"/>
                    </a:lnTo>
                    <a:lnTo>
                      <a:pt x="183" y="45"/>
                    </a:lnTo>
                    <a:lnTo>
                      <a:pt x="182" y="46"/>
                    </a:lnTo>
                    <a:lnTo>
                      <a:pt x="179" y="48"/>
                    </a:lnTo>
                    <a:lnTo>
                      <a:pt x="177" y="48"/>
                    </a:lnTo>
                    <a:lnTo>
                      <a:pt x="165" y="50"/>
                    </a:lnTo>
                    <a:lnTo>
                      <a:pt x="164" y="52"/>
                    </a:lnTo>
                    <a:lnTo>
                      <a:pt x="161" y="52"/>
                    </a:lnTo>
                    <a:lnTo>
                      <a:pt x="138" y="63"/>
                    </a:lnTo>
                    <a:lnTo>
                      <a:pt x="124" y="63"/>
                    </a:lnTo>
                    <a:lnTo>
                      <a:pt x="122" y="61"/>
                    </a:lnTo>
                    <a:lnTo>
                      <a:pt x="110" y="61"/>
                    </a:lnTo>
                    <a:lnTo>
                      <a:pt x="105" y="63"/>
                    </a:lnTo>
                    <a:lnTo>
                      <a:pt x="104" y="63"/>
                    </a:lnTo>
                    <a:lnTo>
                      <a:pt x="98" y="66"/>
                    </a:lnTo>
                    <a:lnTo>
                      <a:pt x="97" y="66"/>
                    </a:lnTo>
                    <a:lnTo>
                      <a:pt x="94" y="68"/>
                    </a:lnTo>
                    <a:lnTo>
                      <a:pt x="94" y="70"/>
                    </a:lnTo>
                    <a:lnTo>
                      <a:pt x="90" y="73"/>
                    </a:lnTo>
                    <a:lnTo>
                      <a:pt x="88" y="74"/>
                    </a:lnTo>
                    <a:lnTo>
                      <a:pt x="88" y="73"/>
                    </a:lnTo>
                    <a:lnTo>
                      <a:pt x="87" y="73"/>
                    </a:lnTo>
                    <a:lnTo>
                      <a:pt x="77" y="77"/>
                    </a:lnTo>
                    <a:lnTo>
                      <a:pt x="62" y="80"/>
                    </a:lnTo>
                    <a:lnTo>
                      <a:pt x="57" y="80"/>
                    </a:lnTo>
                    <a:lnTo>
                      <a:pt x="55" y="81"/>
                    </a:lnTo>
                    <a:lnTo>
                      <a:pt x="40" y="84"/>
                    </a:lnTo>
                    <a:lnTo>
                      <a:pt x="20" y="92"/>
                    </a:lnTo>
                    <a:lnTo>
                      <a:pt x="16" y="95"/>
                    </a:lnTo>
                    <a:lnTo>
                      <a:pt x="2" y="99"/>
                    </a:lnTo>
                    <a:lnTo>
                      <a:pt x="0" y="9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39" name="Freeform 3684">
                <a:extLst>
                  <a:ext uri="{FF2B5EF4-FFF2-40B4-BE49-F238E27FC236}">
                    <a16:creationId xmlns:a16="http://schemas.microsoft.com/office/drawing/2014/main" id="{4A547373-8402-FD5E-A191-B932D89003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6" y="1116"/>
                <a:ext cx="6" cy="4"/>
              </a:xfrm>
              <a:custGeom>
                <a:avLst/>
                <a:gdLst>
                  <a:gd name="T0" fmla="*/ 0 w 22"/>
                  <a:gd name="T1" fmla="*/ 0 h 16"/>
                  <a:gd name="T2" fmla="*/ 12 w 22"/>
                  <a:gd name="T3" fmla="*/ 11 h 16"/>
                  <a:gd name="T4" fmla="*/ 19 w 22"/>
                  <a:gd name="T5" fmla="*/ 13 h 16"/>
                  <a:gd name="T6" fmla="*/ 22 w 22"/>
                  <a:gd name="T7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2" h="16">
                    <a:moveTo>
                      <a:pt x="0" y="0"/>
                    </a:moveTo>
                    <a:lnTo>
                      <a:pt x="12" y="11"/>
                    </a:lnTo>
                    <a:lnTo>
                      <a:pt x="19" y="13"/>
                    </a:lnTo>
                    <a:lnTo>
                      <a:pt x="22" y="1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40" name="Freeform 3685">
                <a:extLst>
                  <a:ext uri="{FF2B5EF4-FFF2-40B4-BE49-F238E27FC236}">
                    <a16:creationId xmlns:a16="http://schemas.microsoft.com/office/drawing/2014/main" id="{2BC7B1BB-D598-AD1F-BD72-F7CE2E0764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1" y="1120"/>
                <a:ext cx="19" cy="33"/>
              </a:xfrm>
              <a:custGeom>
                <a:avLst/>
                <a:gdLst>
                  <a:gd name="T0" fmla="*/ 0 w 78"/>
                  <a:gd name="T1" fmla="*/ 131 h 131"/>
                  <a:gd name="T2" fmla="*/ 0 w 78"/>
                  <a:gd name="T3" fmla="*/ 129 h 131"/>
                  <a:gd name="T4" fmla="*/ 7 w 78"/>
                  <a:gd name="T5" fmla="*/ 115 h 131"/>
                  <a:gd name="T6" fmla="*/ 7 w 78"/>
                  <a:gd name="T7" fmla="*/ 111 h 131"/>
                  <a:gd name="T8" fmla="*/ 10 w 78"/>
                  <a:gd name="T9" fmla="*/ 110 h 131"/>
                  <a:gd name="T10" fmla="*/ 11 w 78"/>
                  <a:gd name="T11" fmla="*/ 107 h 131"/>
                  <a:gd name="T12" fmla="*/ 12 w 78"/>
                  <a:gd name="T13" fmla="*/ 107 h 131"/>
                  <a:gd name="T14" fmla="*/ 12 w 78"/>
                  <a:gd name="T15" fmla="*/ 92 h 131"/>
                  <a:gd name="T16" fmla="*/ 14 w 78"/>
                  <a:gd name="T17" fmla="*/ 81 h 131"/>
                  <a:gd name="T18" fmla="*/ 18 w 78"/>
                  <a:gd name="T19" fmla="*/ 69 h 131"/>
                  <a:gd name="T20" fmla="*/ 28 w 78"/>
                  <a:gd name="T21" fmla="*/ 60 h 131"/>
                  <a:gd name="T22" fmla="*/ 41 w 78"/>
                  <a:gd name="T23" fmla="*/ 51 h 131"/>
                  <a:gd name="T24" fmla="*/ 67 w 78"/>
                  <a:gd name="T25" fmla="*/ 39 h 131"/>
                  <a:gd name="T26" fmla="*/ 78 w 78"/>
                  <a:gd name="T27" fmla="*/ 30 h 131"/>
                  <a:gd name="T28" fmla="*/ 77 w 78"/>
                  <a:gd name="T29" fmla="*/ 25 h 131"/>
                  <a:gd name="T30" fmla="*/ 60 w 78"/>
                  <a:gd name="T31" fmla="*/ 19 h 131"/>
                  <a:gd name="T32" fmla="*/ 57 w 78"/>
                  <a:gd name="T33" fmla="*/ 19 h 131"/>
                  <a:gd name="T34" fmla="*/ 53 w 78"/>
                  <a:gd name="T35" fmla="*/ 15 h 131"/>
                  <a:gd name="T36" fmla="*/ 46 w 78"/>
                  <a:gd name="T37" fmla="*/ 1 h 131"/>
                  <a:gd name="T38" fmla="*/ 46 w 78"/>
                  <a:gd name="T39" fmla="*/ 0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8" h="131">
                    <a:moveTo>
                      <a:pt x="0" y="131"/>
                    </a:moveTo>
                    <a:lnTo>
                      <a:pt x="0" y="129"/>
                    </a:lnTo>
                    <a:lnTo>
                      <a:pt x="7" y="115"/>
                    </a:lnTo>
                    <a:lnTo>
                      <a:pt x="7" y="111"/>
                    </a:lnTo>
                    <a:lnTo>
                      <a:pt x="10" y="110"/>
                    </a:lnTo>
                    <a:lnTo>
                      <a:pt x="11" y="107"/>
                    </a:lnTo>
                    <a:lnTo>
                      <a:pt x="12" y="107"/>
                    </a:lnTo>
                    <a:lnTo>
                      <a:pt x="12" y="92"/>
                    </a:lnTo>
                    <a:lnTo>
                      <a:pt x="14" y="81"/>
                    </a:lnTo>
                    <a:lnTo>
                      <a:pt x="18" y="69"/>
                    </a:lnTo>
                    <a:lnTo>
                      <a:pt x="28" y="60"/>
                    </a:lnTo>
                    <a:lnTo>
                      <a:pt x="41" y="51"/>
                    </a:lnTo>
                    <a:lnTo>
                      <a:pt x="67" y="39"/>
                    </a:lnTo>
                    <a:lnTo>
                      <a:pt x="78" y="30"/>
                    </a:lnTo>
                    <a:lnTo>
                      <a:pt x="77" y="25"/>
                    </a:lnTo>
                    <a:lnTo>
                      <a:pt x="60" y="19"/>
                    </a:lnTo>
                    <a:lnTo>
                      <a:pt x="57" y="19"/>
                    </a:lnTo>
                    <a:lnTo>
                      <a:pt x="53" y="15"/>
                    </a:lnTo>
                    <a:lnTo>
                      <a:pt x="46" y="1"/>
                    </a:lnTo>
                    <a:lnTo>
                      <a:pt x="46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41" name="Freeform 3686">
                <a:extLst>
                  <a:ext uri="{FF2B5EF4-FFF2-40B4-BE49-F238E27FC236}">
                    <a16:creationId xmlns:a16="http://schemas.microsoft.com/office/drawing/2014/main" id="{9389B384-9BB4-9999-186E-DEE5A60F85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1" y="1153"/>
                <a:ext cx="25" cy="35"/>
              </a:xfrm>
              <a:custGeom>
                <a:avLst/>
                <a:gdLst>
                  <a:gd name="T0" fmla="*/ 102 w 102"/>
                  <a:gd name="T1" fmla="*/ 133 h 141"/>
                  <a:gd name="T2" fmla="*/ 98 w 102"/>
                  <a:gd name="T3" fmla="*/ 133 h 141"/>
                  <a:gd name="T4" fmla="*/ 91 w 102"/>
                  <a:gd name="T5" fmla="*/ 126 h 141"/>
                  <a:gd name="T6" fmla="*/ 85 w 102"/>
                  <a:gd name="T7" fmla="*/ 128 h 141"/>
                  <a:gd name="T8" fmla="*/ 71 w 102"/>
                  <a:gd name="T9" fmla="*/ 138 h 141"/>
                  <a:gd name="T10" fmla="*/ 69 w 102"/>
                  <a:gd name="T11" fmla="*/ 140 h 141"/>
                  <a:gd name="T12" fmla="*/ 66 w 102"/>
                  <a:gd name="T13" fmla="*/ 140 h 141"/>
                  <a:gd name="T14" fmla="*/ 63 w 102"/>
                  <a:gd name="T15" fmla="*/ 141 h 141"/>
                  <a:gd name="T16" fmla="*/ 60 w 102"/>
                  <a:gd name="T17" fmla="*/ 140 h 141"/>
                  <a:gd name="T18" fmla="*/ 56 w 102"/>
                  <a:gd name="T19" fmla="*/ 134 h 141"/>
                  <a:gd name="T20" fmla="*/ 56 w 102"/>
                  <a:gd name="T21" fmla="*/ 133 h 141"/>
                  <a:gd name="T22" fmla="*/ 59 w 102"/>
                  <a:gd name="T23" fmla="*/ 124 h 141"/>
                  <a:gd name="T24" fmla="*/ 57 w 102"/>
                  <a:gd name="T25" fmla="*/ 110 h 141"/>
                  <a:gd name="T26" fmla="*/ 57 w 102"/>
                  <a:gd name="T27" fmla="*/ 109 h 141"/>
                  <a:gd name="T28" fmla="*/ 56 w 102"/>
                  <a:gd name="T29" fmla="*/ 104 h 141"/>
                  <a:gd name="T30" fmla="*/ 53 w 102"/>
                  <a:gd name="T31" fmla="*/ 99 h 141"/>
                  <a:gd name="T32" fmla="*/ 53 w 102"/>
                  <a:gd name="T33" fmla="*/ 97 h 141"/>
                  <a:gd name="T34" fmla="*/ 56 w 102"/>
                  <a:gd name="T35" fmla="*/ 85 h 141"/>
                  <a:gd name="T36" fmla="*/ 56 w 102"/>
                  <a:gd name="T37" fmla="*/ 82 h 141"/>
                  <a:gd name="T38" fmla="*/ 50 w 102"/>
                  <a:gd name="T39" fmla="*/ 77 h 141"/>
                  <a:gd name="T40" fmla="*/ 48 w 102"/>
                  <a:gd name="T41" fmla="*/ 77 h 141"/>
                  <a:gd name="T42" fmla="*/ 48 w 102"/>
                  <a:gd name="T43" fmla="*/ 75 h 141"/>
                  <a:gd name="T44" fmla="*/ 52 w 102"/>
                  <a:gd name="T45" fmla="*/ 70 h 141"/>
                  <a:gd name="T46" fmla="*/ 55 w 102"/>
                  <a:gd name="T47" fmla="*/ 64 h 141"/>
                  <a:gd name="T48" fmla="*/ 57 w 102"/>
                  <a:gd name="T49" fmla="*/ 47 h 141"/>
                  <a:gd name="T50" fmla="*/ 62 w 102"/>
                  <a:gd name="T51" fmla="*/ 36 h 141"/>
                  <a:gd name="T52" fmla="*/ 63 w 102"/>
                  <a:gd name="T53" fmla="*/ 24 h 141"/>
                  <a:gd name="T54" fmla="*/ 57 w 102"/>
                  <a:gd name="T55" fmla="*/ 20 h 141"/>
                  <a:gd name="T56" fmla="*/ 50 w 102"/>
                  <a:gd name="T57" fmla="*/ 20 h 141"/>
                  <a:gd name="T58" fmla="*/ 41 w 102"/>
                  <a:gd name="T59" fmla="*/ 15 h 141"/>
                  <a:gd name="T60" fmla="*/ 29 w 102"/>
                  <a:gd name="T61" fmla="*/ 13 h 141"/>
                  <a:gd name="T62" fmla="*/ 14 w 102"/>
                  <a:gd name="T63" fmla="*/ 4 h 141"/>
                  <a:gd name="T64" fmla="*/ 4 w 102"/>
                  <a:gd name="T65" fmla="*/ 3 h 141"/>
                  <a:gd name="T66" fmla="*/ 3 w 102"/>
                  <a:gd name="T67" fmla="*/ 3 h 141"/>
                  <a:gd name="T68" fmla="*/ 2 w 102"/>
                  <a:gd name="T69" fmla="*/ 1 h 141"/>
                  <a:gd name="T70" fmla="*/ 2 w 102"/>
                  <a:gd name="T71" fmla="*/ 0 h 141"/>
                  <a:gd name="T72" fmla="*/ 0 w 102"/>
                  <a:gd name="T73" fmla="*/ 0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2" h="141">
                    <a:moveTo>
                      <a:pt x="102" y="133"/>
                    </a:moveTo>
                    <a:lnTo>
                      <a:pt x="98" y="133"/>
                    </a:lnTo>
                    <a:lnTo>
                      <a:pt x="91" y="126"/>
                    </a:lnTo>
                    <a:lnTo>
                      <a:pt x="85" y="128"/>
                    </a:lnTo>
                    <a:lnTo>
                      <a:pt x="71" y="138"/>
                    </a:lnTo>
                    <a:lnTo>
                      <a:pt x="69" y="140"/>
                    </a:lnTo>
                    <a:lnTo>
                      <a:pt x="66" y="140"/>
                    </a:lnTo>
                    <a:lnTo>
                      <a:pt x="63" y="141"/>
                    </a:lnTo>
                    <a:lnTo>
                      <a:pt x="60" y="140"/>
                    </a:lnTo>
                    <a:lnTo>
                      <a:pt x="56" y="134"/>
                    </a:lnTo>
                    <a:lnTo>
                      <a:pt x="56" y="133"/>
                    </a:lnTo>
                    <a:lnTo>
                      <a:pt x="59" y="124"/>
                    </a:lnTo>
                    <a:lnTo>
                      <a:pt x="57" y="110"/>
                    </a:lnTo>
                    <a:lnTo>
                      <a:pt x="57" y="109"/>
                    </a:lnTo>
                    <a:lnTo>
                      <a:pt x="56" y="104"/>
                    </a:lnTo>
                    <a:lnTo>
                      <a:pt x="53" y="99"/>
                    </a:lnTo>
                    <a:lnTo>
                      <a:pt x="53" y="97"/>
                    </a:lnTo>
                    <a:lnTo>
                      <a:pt x="56" y="85"/>
                    </a:lnTo>
                    <a:lnTo>
                      <a:pt x="56" y="82"/>
                    </a:lnTo>
                    <a:lnTo>
                      <a:pt x="50" y="77"/>
                    </a:lnTo>
                    <a:lnTo>
                      <a:pt x="48" y="77"/>
                    </a:lnTo>
                    <a:lnTo>
                      <a:pt x="48" y="75"/>
                    </a:lnTo>
                    <a:lnTo>
                      <a:pt x="52" y="70"/>
                    </a:lnTo>
                    <a:lnTo>
                      <a:pt x="55" y="64"/>
                    </a:lnTo>
                    <a:lnTo>
                      <a:pt x="57" y="47"/>
                    </a:lnTo>
                    <a:lnTo>
                      <a:pt x="62" y="36"/>
                    </a:lnTo>
                    <a:lnTo>
                      <a:pt x="63" y="24"/>
                    </a:lnTo>
                    <a:lnTo>
                      <a:pt x="57" y="20"/>
                    </a:lnTo>
                    <a:lnTo>
                      <a:pt x="50" y="20"/>
                    </a:lnTo>
                    <a:lnTo>
                      <a:pt x="41" y="15"/>
                    </a:lnTo>
                    <a:lnTo>
                      <a:pt x="29" y="13"/>
                    </a:lnTo>
                    <a:lnTo>
                      <a:pt x="14" y="4"/>
                    </a:lnTo>
                    <a:lnTo>
                      <a:pt x="4" y="3"/>
                    </a:lnTo>
                    <a:lnTo>
                      <a:pt x="3" y="3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42" name="Freeform 3687">
                <a:extLst>
                  <a:ext uri="{FF2B5EF4-FFF2-40B4-BE49-F238E27FC236}">
                    <a16:creationId xmlns:a16="http://schemas.microsoft.com/office/drawing/2014/main" id="{439EBB6E-1AFC-722B-7119-BF5649B8B6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6" y="1185"/>
                <a:ext cx="2" cy="1"/>
              </a:xfrm>
              <a:custGeom>
                <a:avLst/>
                <a:gdLst>
                  <a:gd name="T0" fmla="*/ 0 w 7"/>
                  <a:gd name="T1" fmla="*/ 6 h 6"/>
                  <a:gd name="T2" fmla="*/ 3 w 7"/>
                  <a:gd name="T3" fmla="*/ 6 h 6"/>
                  <a:gd name="T4" fmla="*/ 4 w 7"/>
                  <a:gd name="T5" fmla="*/ 4 h 6"/>
                  <a:gd name="T6" fmla="*/ 7 w 7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6">
                    <a:moveTo>
                      <a:pt x="0" y="6"/>
                    </a:moveTo>
                    <a:lnTo>
                      <a:pt x="3" y="6"/>
                    </a:lnTo>
                    <a:lnTo>
                      <a:pt x="4" y="4"/>
                    </a:lnTo>
                    <a:lnTo>
                      <a:pt x="7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43" name="Freeform 3688">
                <a:extLst>
                  <a:ext uri="{FF2B5EF4-FFF2-40B4-BE49-F238E27FC236}">
                    <a16:creationId xmlns:a16="http://schemas.microsoft.com/office/drawing/2014/main" id="{6E05C76C-F656-59EB-6E16-3867285777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5" y="1186"/>
                <a:ext cx="21" cy="60"/>
              </a:xfrm>
              <a:custGeom>
                <a:avLst/>
                <a:gdLst>
                  <a:gd name="T0" fmla="*/ 24 w 81"/>
                  <a:gd name="T1" fmla="*/ 241 h 241"/>
                  <a:gd name="T2" fmla="*/ 21 w 81"/>
                  <a:gd name="T3" fmla="*/ 233 h 241"/>
                  <a:gd name="T4" fmla="*/ 20 w 81"/>
                  <a:gd name="T5" fmla="*/ 225 h 241"/>
                  <a:gd name="T6" fmla="*/ 21 w 81"/>
                  <a:gd name="T7" fmla="*/ 210 h 241"/>
                  <a:gd name="T8" fmla="*/ 21 w 81"/>
                  <a:gd name="T9" fmla="*/ 208 h 241"/>
                  <a:gd name="T10" fmla="*/ 24 w 81"/>
                  <a:gd name="T11" fmla="*/ 182 h 241"/>
                  <a:gd name="T12" fmla="*/ 23 w 81"/>
                  <a:gd name="T13" fmla="*/ 174 h 241"/>
                  <a:gd name="T14" fmla="*/ 21 w 81"/>
                  <a:gd name="T15" fmla="*/ 170 h 241"/>
                  <a:gd name="T16" fmla="*/ 21 w 81"/>
                  <a:gd name="T17" fmla="*/ 168 h 241"/>
                  <a:gd name="T18" fmla="*/ 20 w 81"/>
                  <a:gd name="T19" fmla="*/ 168 h 241"/>
                  <a:gd name="T20" fmla="*/ 13 w 81"/>
                  <a:gd name="T21" fmla="*/ 150 h 241"/>
                  <a:gd name="T22" fmla="*/ 10 w 81"/>
                  <a:gd name="T23" fmla="*/ 134 h 241"/>
                  <a:gd name="T24" fmla="*/ 10 w 81"/>
                  <a:gd name="T25" fmla="*/ 128 h 241"/>
                  <a:gd name="T26" fmla="*/ 11 w 81"/>
                  <a:gd name="T27" fmla="*/ 118 h 241"/>
                  <a:gd name="T28" fmla="*/ 20 w 81"/>
                  <a:gd name="T29" fmla="*/ 118 h 241"/>
                  <a:gd name="T30" fmla="*/ 24 w 81"/>
                  <a:gd name="T31" fmla="*/ 117 h 241"/>
                  <a:gd name="T32" fmla="*/ 25 w 81"/>
                  <a:gd name="T33" fmla="*/ 115 h 241"/>
                  <a:gd name="T34" fmla="*/ 30 w 81"/>
                  <a:gd name="T35" fmla="*/ 113 h 241"/>
                  <a:gd name="T36" fmla="*/ 30 w 81"/>
                  <a:gd name="T37" fmla="*/ 111 h 241"/>
                  <a:gd name="T38" fmla="*/ 31 w 81"/>
                  <a:gd name="T39" fmla="*/ 110 h 241"/>
                  <a:gd name="T40" fmla="*/ 32 w 81"/>
                  <a:gd name="T41" fmla="*/ 107 h 241"/>
                  <a:gd name="T42" fmla="*/ 49 w 81"/>
                  <a:gd name="T43" fmla="*/ 99 h 241"/>
                  <a:gd name="T44" fmla="*/ 52 w 81"/>
                  <a:gd name="T45" fmla="*/ 99 h 241"/>
                  <a:gd name="T46" fmla="*/ 53 w 81"/>
                  <a:gd name="T47" fmla="*/ 97 h 241"/>
                  <a:gd name="T48" fmla="*/ 60 w 81"/>
                  <a:gd name="T49" fmla="*/ 94 h 241"/>
                  <a:gd name="T50" fmla="*/ 60 w 81"/>
                  <a:gd name="T51" fmla="*/ 93 h 241"/>
                  <a:gd name="T52" fmla="*/ 59 w 81"/>
                  <a:gd name="T53" fmla="*/ 93 h 241"/>
                  <a:gd name="T54" fmla="*/ 53 w 81"/>
                  <a:gd name="T55" fmla="*/ 75 h 241"/>
                  <a:gd name="T56" fmla="*/ 56 w 81"/>
                  <a:gd name="T57" fmla="*/ 72 h 241"/>
                  <a:gd name="T58" fmla="*/ 71 w 81"/>
                  <a:gd name="T59" fmla="*/ 72 h 241"/>
                  <a:gd name="T60" fmla="*/ 73 w 81"/>
                  <a:gd name="T61" fmla="*/ 71 h 241"/>
                  <a:gd name="T62" fmla="*/ 76 w 81"/>
                  <a:gd name="T63" fmla="*/ 69 h 241"/>
                  <a:gd name="T64" fmla="*/ 80 w 81"/>
                  <a:gd name="T65" fmla="*/ 62 h 241"/>
                  <a:gd name="T66" fmla="*/ 81 w 81"/>
                  <a:gd name="T67" fmla="*/ 61 h 241"/>
                  <a:gd name="T68" fmla="*/ 81 w 81"/>
                  <a:gd name="T69" fmla="*/ 60 h 241"/>
                  <a:gd name="T70" fmla="*/ 80 w 81"/>
                  <a:gd name="T71" fmla="*/ 57 h 241"/>
                  <a:gd name="T72" fmla="*/ 77 w 81"/>
                  <a:gd name="T73" fmla="*/ 55 h 241"/>
                  <a:gd name="T74" fmla="*/ 77 w 81"/>
                  <a:gd name="T75" fmla="*/ 54 h 241"/>
                  <a:gd name="T76" fmla="*/ 59 w 81"/>
                  <a:gd name="T77" fmla="*/ 57 h 241"/>
                  <a:gd name="T78" fmla="*/ 38 w 81"/>
                  <a:gd name="T79" fmla="*/ 53 h 241"/>
                  <a:gd name="T80" fmla="*/ 35 w 81"/>
                  <a:gd name="T81" fmla="*/ 53 h 241"/>
                  <a:gd name="T82" fmla="*/ 31 w 81"/>
                  <a:gd name="T83" fmla="*/ 54 h 241"/>
                  <a:gd name="T84" fmla="*/ 28 w 81"/>
                  <a:gd name="T85" fmla="*/ 55 h 241"/>
                  <a:gd name="T86" fmla="*/ 7 w 81"/>
                  <a:gd name="T87" fmla="*/ 62 h 241"/>
                  <a:gd name="T88" fmla="*/ 6 w 81"/>
                  <a:gd name="T89" fmla="*/ 55 h 241"/>
                  <a:gd name="T90" fmla="*/ 6 w 81"/>
                  <a:gd name="T91" fmla="*/ 54 h 241"/>
                  <a:gd name="T92" fmla="*/ 4 w 81"/>
                  <a:gd name="T93" fmla="*/ 51 h 241"/>
                  <a:gd name="T94" fmla="*/ 2 w 81"/>
                  <a:gd name="T95" fmla="*/ 50 h 241"/>
                  <a:gd name="T96" fmla="*/ 0 w 81"/>
                  <a:gd name="T97" fmla="*/ 43 h 241"/>
                  <a:gd name="T98" fmla="*/ 3 w 81"/>
                  <a:gd name="T99" fmla="*/ 23 h 241"/>
                  <a:gd name="T100" fmla="*/ 3 w 81"/>
                  <a:gd name="T101" fmla="*/ 4 h 241"/>
                  <a:gd name="T102" fmla="*/ 2 w 81"/>
                  <a:gd name="T103" fmla="*/ 4 h 241"/>
                  <a:gd name="T104" fmla="*/ 3 w 81"/>
                  <a:gd name="T105" fmla="*/ 2 h 241"/>
                  <a:gd name="T106" fmla="*/ 3 w 81"/>
                  <a:gd name="T107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81" h="241">
                    <a:moveTo>
                      <a:pt x="24" y="241"/>
                    </a:moveTo>
                    <a:lnTo>
                      <a:pt x="21" y="233"/>
                    </a:lnTo>
                    <a:lnTo>
                      <a:pt x="20" y="225"/>
                    </a:lnTo>
                    <a:lnTo>
                      <a:pt x="21" y="210"/>
                    </a:lnTo>
                    <a:lnTo>
                      <a:pt x="21" y="208"/>
                    </a:lnTo>
                    <a:lnTo>
                      <a:pt x="24" y="182"/>
                    </a:lnTo>
                    <a:lnTo>
                      <a:pt x="23" y="174"/>
                    </a:lnTo>
                    <a:lnTo>
                      <a:pt x="21" y="170"/>
                    </a:lnTo>
                    <a:lnTo>
                      <a:pt x="21" y="168"/>
                    </a:lnTo>
                    <a:lnTo>
                      <a:pt x="20" y="168"/>
                    </a:lnTo>
                    <a:lnTo>
                      <a:pt x="13" y="150"/>
                    </a:lnTo>
                    <a:lnTo>
                      <a:pt x="10" y="134"/>
                    </a:lnTo>
                    <a:lnTo>
                      <a:pt x="10" y="128"/>
                    </a:lnTo>
                    <a:lnTo>
                      <a:pt x="11" y="118"/>
                    </a:lnTo>
                    <a:lnTo>
                      <a:pt x="20" y="118"/>
                    </a:lnTo>
                    <a:lnTo>
                      <a:pt x="24" y="117"/>
                    </a:lnTo>
                    <a:lnTo>
                      <a:pt x="25" y="115"/>
                    </a:lnTo>
                    <a:lnTo>
                      <a:pt x="30" y="113"/>
                    </a:lnTo>
                    <a:lnTo>
                      <a:pt x="30" y="111"/>
                    </a:lnTo>
                    <a:lnTo>
                      <a:pt x="31" y="110"/>
                    </a:lnTo>
                    <a:lnTo>
                      <a:pt x="32" y="107"/>
                    </a:lnTo>
                    <a:lnTo>
                      <a:pt x="49" y="99"/>
                    </a:lnTo>
                    <a:lnTo>
                      <a:pt x="52" y="99"/>
                    </a:lnTo>
                    <a:lnTo>
                      <a:pt x="53" y="97"/>
                    </a:lnTo>
                    <a:lnTo>
                      <a:pt x="60" y="94"/>
                    </a:lnTo>
                    <a:lnTo>
                      <a:pt x="60" y="93"/>
                    </a:lnTo>
                    <a:lnTo>
                      <a:pt x="59" y="93"/>
                    </a:lnTo>
                    <a:lnTo>
                      <a:pt x="53" y="75"/>
                    </a:lnTo>
                    <a:lnTo>
                      <a:pt x="56" y="72"/>
                    </a:lnTo>
                    <a:lnTo>
                      <a:pt x="71" y="72"/>
                    </a:lnTo>
                    <a:lnTo>
                      <a:pt x="73" y="71"/>
                    </a:lnTo>
                    <a:lnTo>
                      <a:pt x="76" y="69"/>
                    </a:lnTo>
                    <a:lnTo>
                      <a:pt x="80" y="62"/>
                    </a:lnTo>
                    <a:lnTo>
                      <a:pt x="81" y="61"/>
                    </a:lnTo>
                    <a:lnTo>
                      <a:pt x="81" y="60"/>
                    </a:lnTo>
                    <a:lnTo>
                      <a:pt x="80" y="57"/>
                    </a:lnTo>
                    <a:lnTo>
                      <a:pt x="77" y="55"/>
                    </a:lnTo>
                    <a:lnTo>
                      <a:pt x="77" y="54"/>
                    </a:lnTo>
                    <a:lnTo>
                      <a:pt x="59" y="57"/>
                    </a:lnTo>
                    <a:lnTo>
                      <a:pt x="38" y="53"/>
                    </a:lnTo>
                    <a:lnTo>
                      <a:pt x="35" y="53"/>
                    </a:lnTo>
                    <a:lnTo>
                      <a:pt x="31" y="54"/>
                    </a:lnTo>
                    <a:lnTo>
                      <a:pt x="28" y="55"/>
                    </a:lnTo>
                    <a:lnTo>
                      <a:pt x="7" y="62"/>
                    </a:lnTo>
                    <a:lnTo>
                      <a:pt x="6" y="55"/>
                    </a:lnTo>
                    <a:lnTo>
                      <a:pt x="6" y="54"/>
                    </a:lnTo>
                    <a:lnTo>
                      <a:pt x="4" y="51"/>
                    </a:lnTo>
                    <a:lnTo>
                      <a:pt x="2" y="50"/>
                    </a:lnTo>
                    <a:lnTo>
                      <a:pt x="0" y="43"/>
                    </a:lnTo>
                    <a:lnTo>
                      <a:pt x="3" y="2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3" y="2"/>
                    </a:lnTo>
                    <a:lnTo>
                      <a:pt x="3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44" name="Line 3689">
                <a:extLst>
                  <a:ext uri="{FF2B5EF4-FFF2-40B4-BE49-F238E27FC236}">
                    <a16:creationId xmlns:a16="http://schemas.microsoft.com/office/drawing/2014/main" id="{D66DE535-F97A-798A-D965-C3EA90E6A8B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236" y="1185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45" name="Freeform 3690">
                <a:extLst>
                  <a:ext uri="{FF2B5EF4-FFF2-40B4-BE49-F238E27FC236}">
                    <a16:creationId xmlns:a16="http://schemas.microsoft.com/office/drawing/2014/main" id="{1A69BCE0-8BC7-50AD-9EF8-4CF10645C2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1" y="1150"/>
                <a:ext cx="40" cy="51"/>
              </a:xfrm>
              <a:custGeom>
                <a:avLst/>
                <a:gdLst>
                  <a:gd name="T0" fmla="*/ 42 w 159"/>
                  <a:gd name="T1" fmla="*/ 204 h 204"/>
                  <a:gd name="T2" fmla="*/ 42 w 159"/>
                  <a:gd name="T3" fmla="*/ 199 h 204"/>
                  <a:gd name="T4" fmla="*/ 43 w 159"/>
                  <a:gd name="T5" fmla="*/ 198 h 204"/>
                  <a:gd name="T6" fmla="*/ 56 w 159"/>
                  <a:gd name="T7" fmla="*/ 178 h 204"/>
                  <a:gd name="T8" fmla="*/ 56 w 159"/>
                  <a:gd name="T9" fmla="*/ 177 h 204"/>
                  <a:gd name="T10" fmla="*/ 60 w 159"/>
                  <a:gd name="T11" fmla="*/ 170 h 204"/>
                  <a:gd name="T12" fmla="*/ 60 w 159"/>
                  <a:gd name="T13" fmla="*/ 165 h 204"/>
                  <a:gd name="T14" fmla="*/ 53 w 159"/>
                  <a:gd name="T15" fmla="*/ 158 h 204"/>
                  <a:gd name="T16" fmla="*/ 47 w 159"/>
                  <a:gd name="T17" fmla="*/ 156 h 204"/>
                  <a:gd name="T18" fmla="*/ 47 w 159"/>
                  <a:gd name="T19" fmla="*/ 155 h 204"/>
                  <a:gd name="T20" fmla="*/ 46 w 159"/>
                  <a:gd name="T21" fmla="*/ 153 h 204"/>
                  <a:gd name="T22" fmla="*/ 44 w 159"/>
                  <a:gd name="T23" fmla="*/ 151 h 204"/>
                  <a:gd name="T24" fmla="*/ 44 w 159"/>
                  <a:gd name="T25" fmla="*/ 146 h 204"/>
                  <a:gd name="T26" fmla="*/ 51 w 159"/>
                  <a:gd name="T27" fmla="*/ 141 h 204"/>
                  <a:gd name="T28" fmla="*/ 63 w 159"/>
                  <a:gd name="T29" fmla="*/ 128 h 204"/>
                  <a:gd name="T30" fmla="*/ 63 w 159"/>
                  <a:gd name="T31" fmla="*/ 122 h 204"/>
                  <a:gd name="T32" fmla="*/ 57 w 159"/>
                  <a:gd name="T33" fmla="*/ 120 h 204"/>
                  <a:gd name="T34" fmla="*/ 53 w 159"/>
                  <a:gd name="T35" fmla="*/ 115 h 204"/>
                  <a:gd name="T36" fmla="*/ 25 w 159"/>
                  <a:gd name="T37" fmla="*/ 82 h 204"/>
                  <a:gd name="T38" fmla="*/ 17 w 159"/>
                  <a:gd name="T39" fmla="*/ 77 h 204"/>
                  <a:gd name="T40" fmla="*/ 10 w 159"/>
                  <a:gd name="T41" fmla="*/ 74 h 204"/>
                  <a:gd name="T42" fmla="*/ 0 w 159"/>
                  <a:gd name="T43" fmla="*/ 74 h 204"/>
                  <a:gd name="T44" fmla="*/ 0 w 159"/>
                  <a:gd name="T45" fmla="*/ 72 h 204"/>
                  <a:gd name="T46" fmla="*/ 8 w 159"/>
                  <a:gd name="T47" fmla="*/ 65 h 204"/>
                  <a:gd name="T48" fmla="*/ 17 w 159"/>
                  <a:gd name="T49" fmla="*/ 55 h 204"/>
                  <a:gd name="T50" fmla="*/ 27 w 159"/>
                  <a:gd name="T51" fmla="*/ 47 h 204"/>
                  <a:gd name="T52" fmla="*/ 28 w 159"/>
                  <a:gd name="T53" fmla="*/ 32 h 204"/>
                  <a:gd name="T54" fmla="*/ 27 w 159"/>
                  <a:gd name="T55" fmla="*/ 25 h 204"/>
                  <a:gd name="T56" fmla="*/ 27 w 159"/>
                  <a:gd name="T57" fmla="*/ 24 h 204"/>
                  <a:gd name="T58" fmla="*/ 28 w 159"/>
                  <a:gd name="T59" fmla="*/ 22 h 204"/>
                  <a:gd name="T60" fmla="*/ 28 w 159"/>
                  <a:gd name="T61" fmla="*/ 19 h 204"/>
                  <a:gd name="T62" fmla="*/ 32 w 159"/>
                  <a:gd name="T63" fmla="*/ 0 h 204"/>
                  <a:gd name="T64" fmla="*/ 40 w 159"/>
                  <a:gd name="T65" fmla="*/ 1 h 204"/>
                  <a:gd name="T66" fmla="*/ 51 w 159"/>
                  <a:gd name="T67" fmla="*/ 0 h 204"/>
                  <a:gd name="T68" fmla="*/ 57 w 159"/>
                  <a:gd name="T69" fmla="*/ 1 h 204"/>
                  <a:gd name="T70" fmla="*/ 60 w 159"/>
                  <a:gd name="T71" fmla="*/ 4 h 204"/>
                  <a:gd name="T72" fmla="*/ 63 w 159"/>
                  <a:gd name="T73" fmla="*/ 5 h 204"/>
                  <a:gd name="T74" fmla="*/ 64 w 159"/>
                  <a:gd name="T75" fmla="*/ 5 h 204"/>
                  <a:gd name="T76" fmla="*/ 67 w 159"/>
                  <a:gd name="T77" fmla="*/ 8 h 204"/>
                  <a:gd name="T78" fmla="*/ 71 w 159"/>
                  <a:gd name="T79" fmla="*/ 26 h 204"/>
                  <a:gd name="T80" fmla="*/ 71 w 159"/>
                  <a:gd name="T81" fmla="*/ 28 h 204"/>
                  <a:gd name="T82" fmla="*/ 73 w 159"/>
                  <a:gd name="T83" fmla="*/ 31 h 204"/>
                  <a:gd name="T84" fmla="*/ 77 w 159"/>
                  <a:gd name="T85" fmla="*/ 26 h 204"/>
                  <a:gd name="T86" fmla="*/ 78 w 159"/>
                  <a:gd name="T87" fmla="*/ 26 h 204"/>
                  <a:gd name="T88" fmla="*/ 78 w 159"/>
                  <a:gd name="T89" fmla="*/ 24 h 204"/>
                  <a:gd name="T90" fmla="*/ 81 w 159"/>
                  <a:gd name="T91" fmla="*/ 15 h 204"/>
                  <a:gd name="T92" fmla="*/ 85 w 159"/>
                  <a:gd name="T93" fmla="*/ 7 h 204"/>
                  <a:gd name="T94" fmla="*/ 87 w 159"/>
                  <a:gd name="T95" fmla="*/ 5 h 204"/>
                  <a:gd name="T96" fmla="*/ 88 w 159"/>
                  <a:gd name="T97" fmla="*/ 2 h 204"/>
                  <a:gd name="T98" fmla="*/ 89 w 159"/>
                  <a:gd name="T99" fmla="*/ 1 h 204"/>
                  <a:gd name="T100" fmla="*/ 92 w 159"/>
                  <a:gd name="T101" fmla="*/ 1 h 204"/>
                  <a:gd name="T102" fmla="*/ 127 w 159"/>
                  <a:gd name="T103" fmla="*/ 21 h 204"/>
                  <a:gd name="T104" fmla="*/ 141 w 159"/>
                  <a:gd name="T105" fmla="*/ 22 h 204"/>
                  <a:gd name="T106" fmla="*/ 151 w 159"/>
                  <a:gd name="T107" fmla="*/ 19 h 204"/>
                  <a:gd name="T108" fmla="*/ 155 w 159"/>
                  <a:gd name="T109" fmla="*/ 15 h 204"/>
                  <a:gd name="T110" fmla="*/ 158 w 159"/>
                  <a:gd name="T111" fmla="*/ 11 h 204"/>
                  <a:gd name="T112" fmla="*/ 159 w 159"/>
                  <a:gd name="T113" fmla="*/ 11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59" h="204">
                    <a:moveTo>
                      <a:pt x="42" y="204"/>
                    </a:moveTo>
                    <a:lnTo>
                      <a:pt x="42" y="199"/>
                    </a:lnTo>
                    <a:lnTo>
                      <a:pt x="43" y="198"/>
                    </a:lnTo>
                    <a:lnTo>
                      <a:pt x="56" y="178"/>
                    </a:lnTo>
                    <a:lnTo>
                      <a:pt x="56" y="177"/>
                    </a:lnTo>
                    <a:lnTo>
                      <a:pt x="60" y="170"/>
                    </a:lnTo>
                    <a:lnTo>
                      <a:pt x="60" y="165"/>
                    </a:lnTo>
                    <a:lnTo>
                      <a:pt x="53" y="158"/>
                    </a:lnTo>
                    <a:lnTo>
                      <a:pt x="47" y="156"/>
                    </a:lnTo>
                    <a:lnTo>
                      <a:pt x="47" y="155"/>
                    </a:lnTo>
                    <a:lnTo>
                      <a:pt x="46" y="153"/>
                    </a:lnTo>
                    <a:lnTo>
                      <a:pt x="44" y="151"/>
                    </a:lnTo>
                    <a:lnTo>
                      <a:pt x="44" y="146"/>
                    </a:lnTo>
                    <a:lnTo>
                      <a:pt x="51" y="141"/>
                    </a:lnTo>
                    <a:lnTo>
                      <a:pt x="63" y="128"/>
                    </a:lnTo>
                    <a:lnTo>
                      <a:pt x="63" y="122"/>
                    </a:lnTo>
                    <a:lnTo>
                      <a:pt x="57" y="120"/>
                    </a:lnTo>
                    <a:lnTo>
                      <a:pt x="53" y="115"/>
                    </a:lnTo>
                    <a:lnTo>
                      <a:pt x="25" y="82"/>
                    </a:lnTo>
                    <a:lnTo>
                      <a:pt x="17" y="77"/>
                    </a:lnTo>
                    <a:lnTo>
                      <a:pt x="10" y="74"/>
                    </a:lnTo>
                    <a:lnTo>
                      <a:pt x="0" y="74"/>
                    </a:lnTo>
                    <a:lnTo>
                      <a:pt x="0" y="72"/>
                    </a:lnTo>
                    <a:lnTo>
                      <a:pt x="8" y="65"/>
                    </a:lnTo>
                    <a:lnTo>
                      <a:pt x="17" y="55"/>
                    </a:lnTo>
                    <a:lnTo>
                      <a:pt x="27" y="47"/>
                    </a:lnTo>
                    <a:lnTo>
                      <a:pt x="28" y="32"/>
                    </a:lnTo>
                    <a:lnTo>
                      <a:pt x="27" y="25"/>
                    </a:lnTo>
                    <a:lnTo>
                      <a:pt x="27" y="24"/>
                    </a:lnTo>
                    <a:lnTo>
                      <a:pt x="28" y="22"/>
                    </a:lnTo>
                    <a:lnTo>
                      <a:pt x="28" y="19"/>
                    </a:lnTo>
                    <a:lnTo>
                      <a:pt x="32" y="0"/>
                    </a:lnTo>
                    <a:lnTo>
                      <a:pt x="40" y="1"/>
                    </a:lnTo>
                    <a:lnTo>
                      <a:pt x="51" y="0"/>
                    </a:lnTo>
                    <a:lnTo>
                      <a:pt x="57" y="1"/>
                    </a:lnTo>
                    <a:lnTo>
                      <a:pt x="60" y="4"/>
                    </a:lnTo>
                    <a:lnTo>
                      <a:pt x="63" y="5"/>
                    </a:lnTo>
                    <a:lnTo>
                      <a:pt x="64" y="5"/>
                    </a:lnTo>
                    <a:lnTo>
                      <a:pt x="67" y="8"/>
                    </a:lnTo>
                    <a:lnTo>
                      <a:pt x="71" y="26"/>
                    </a:lnTo>
                    <a:lnTo>
                      <a:pt x="71" y="28"/>
                    </a:lnTo>
                    <a:lnTo>
                      <a:pt x="73" y="31"/>
                    </a:lnTo>
                    <a:lnTo>
                      <a:pt x="77" y="26"/>
                    </a:lnTo>
                    <a:lnTo>
                      <a:pt x="78" y="26"/>
                    </a:lnTo>
                    <a:lnTo>
                      <a:pt x="78" y="24"/>
                    </a:lnTo>
                    <a:lnTo>
                      <a:pt x="81" y="15"/>
                    </a:lnTo>
                    <a:lnTo>
                      <a:pt x="85" y="7"/>
                    </a:lnTo>
                    <a:lnTo>
                      <a:pt x="87" y="5"/>
                    </a:lnTo>
                    <a:lnTo>
                      <a:pt x="88" y="2"/>
                    </a:lnTo>
                    <a:lnTo>
                      <a:pt x="89" y="1"/>
                    </a:lnTo>
                    <a:lnTo>
                      <a:pt x="92" y="1"/>
                    </a:lnTo>
                    <a:lnTo>
                      <a:pt x="127" y="21"/>
                    </a:lnTo>
                    <a:lnTo>
                      <a:pt x="141" y="22"/>
                    </a:lnTo>
                    <a:lnTo>
                      <a:pt x="151" y="19"/>
                    </a:lnTo>
                    <a:lnTo>
                      <a:pt x="155" y="15"/>
                    </a:lnTo>
                    <a:lnTo>
                      <a:pt x="158" y="11"/>
                    </a:lnTo>
                    <a:lnTo>
                      <a:pt x="159" y="1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46" name="Freeform 3691">
                <a:extLst>
                  <a:ext uri="{FF2B5EF4-FFF2-40B4-BE49-F238E27FC236}">
                    <a16:creationId xmlns:a16="http://schemas.microsoft.com/office/drawing/2014/main" id="{81D5D1EF-650D-9A6C-0562-3B141865B2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8" y="1174"/>
                <a:ext cx="53" cy="27"/>
              </a:xfrm>
              <a:custGeom>
                <a:avLst/>
                <a:gdLst>
                  <a:gd name="T0" fmla="*/ 0 w 214"/>
                  <a:gd name="T1" fmla="*/ 43 h 108"/>
                  <a:gd name="T2" fmla="*/ 2 w 214"/>
                  <a:gd name="T3" fmla="*/ 42 h 108"/>
                  <a:gd name="T4" fmla="*/ 6 w 214"/>
                  <a:gd name="T5" fmla="*/ 39 h 108"/>
                  <a:gd name="T6" fmla="*/ 15 w 214"/>
                  <a:gd name="T7" fmla="*/ 36 h 108"/>
                  <a:gd name="T8" fmla="*/ 18 w 214"/>
                  <a:gd name="T9" fmla="*/ 39 h 108"/>
                  <a:gd name="T10" fmla="*/ 20 w 214"/>
                  <a:gd name="T11" fmla="*/ 38 h 108"/>
                  <a:gd name="T12" fmla="*/ 21 w 214"/>
                  <a:gd name="T13" fmla="*/ 38 h 108"/>
                  <a:gd name="T14" fmla="*/ 25 w 214"/>
                  <a:gd name="T15" fmla="*/ 35 h 108"/>
                  <a:gd name="T16" fmla="*/ 41 w 214"/>
                  <a:gd name="T17" fmla="*/ 21 h 108"/>
                  <a:gd name="T18" fmla="*/ 41 w 214"/>
                  <a:gd name="T19" fmla="*/ 19 h 108"/>
                  <a:gd name="T20" fmla="*/ 43 w 214"/>
                  <a:gd name="T21" fmla="*/ 8 h 108"/>
                  <a:gd name="T22" fmla="*/ 46 w 214"/>
                  <a:gd name="T23" fmla="*/ 2 h 108"/>
                  <a:gd name="T24" fmla="*/ 48 w 214"/>
                  <a:gd name="T25" fmla="*/ 2 h 108"/>
                  <a:gd name="T26" fmla="*/ 53 w 214"/>
                  <a:gd name="T27" fmla="*/ 4 h 108"/>
                  <a:gd name="T28" fmla="*/ 59 w 214"/>
                  <a:gd name="T29" fmla="*/ 4 h 108"/>
                  <a:gd name="T30" fmla="*/ 63 w 214"/>
                  <a:gd name="T31" fmla="*/ 2 h 108"/>
                  <a:gd name="T32" fmla="*/ 67 w 214"/>
                  <a:gd name="T33" fmla="*/ 0 h 108"/>
                  <a:gd name="T34" fmla="*/ 75 w 214"/>
                  <a:gd name="T35" fmla="*/ 0 h 108"/>
                  <a:gd name="T36" fmla="*/ 88 w 214"/>
                  <a:gd name="T37" fmla="*/ 2 h 108"/>
                  <a:gd name="T38" fmla="*/ 98 w 214"/>
                  <a:gd name="T39" fmla="*/ 4 h 108"/>
                  <a:gd name="T40" fmla="*/ 99 w 214"/>
                  <a:gd name="T41" fmla="*/ 4 h 108"/>
                  <a:gd name="T42" fmla="*/ 99 w 214"/>
                  <a:gd name="T43" fmla="*/ 11 h 108"/>
                  <a:gd name="T44" fmla="*/ 102 w 214"/>
                  <a:gd name="T45" fmla="*/ 15 h 108"/>
                  <a:gd name="T46" fmla="*/ 102 w 214"/>
                  <a:gd name="T47" fmla="*/ 17 h 108"/>
                  <a:gd name="T48" fmla="*/ 103 w 214"/>
                  <a:gd name="T49" fmla="*/ 17 h 108"/>
                  <a:gd name="T50" fmla="*/ 103 w 214"/>
                  <a:gd name="T51" fmla="*/ 18 h 108"/>
                  <a:gd name="T52" fmla="*/ 130 w 214"/>
                  <a:gd name="T53" fmla="*/ 36 h 108"/>
                  <a:gd name="T54" fmla="*/ 130 w 214"/>
                  <a:gd name="T55" fmla="*/ 38 h 108"/>
                  <a:gd name="T56" fmla="*/ 132 w 214"/>
                  <a:gd name="T57" fmla="*/ 39 h 108"/>
                  <a:gd name="T58" fmla="*/ 134 w 214"/>
                  <a:gd name="T59" fmla="*/ 43 h 108"/>
                  <a:gd name="T60" fmla="*/ 136 w 214"/>
                  <a:gd name="T61" fmla="*/ 45 h 108"/>
                  <a:gd name="T62" fmla="*/ 145 w 214"/>
                  <a:gd name="T63" fmla="*/ 52 h 108"/>
                  <a:gd name="T64" fmla="*/ 154 w 214"/>
                  <a:gd name="T65" fmla="*/ 55 h 108"/>
                  <a:gd name="T66" fmla="*/ 155 w 214"/>
                  <a:gd name="T67" fmla="*/ 55 h 108"/>
                  <a:gd name="T68" fmla="*/ 155 w 214"/>
                  <a:gd name="T69" fmla="*/ 53 h 108"/>
                  <a:gd name="T70" fmla="*/ 161 w 214"/>
                  <a:gd name="T71" fmla="*/ 50 h 108"/>
                  <a:gd name="T72" fmla="*/ 162 w 214"/>
                  <a:gd name="T73" fmla="*/ 50 h 108"/>
                  <a:gd name="T74" fmla="*/ 165 w 214"/>
                  <a:gd name="T75" fmla="*/ 49 h 108"/>
                  <a:gd name="T76" fmla="*/ 169 w 214"/>
                  <a:gd name="T77" fmla="*/ 49 h 108"/>
                  <a:gd name="T78" fmla="*/ 178 w 214"/>
                  <a:gd name="T79" fmla="*/ 52 h 108"/>
                  <a:gd name="T80" fmla="*/ 179 w 214"/>
                  <a:gd name="T81" fmla="*/ 53 h 108"/>
                  <a:gd name="T82" fmla="*/ 179 w 214"/>
                  <a:gd name="T83" fmla="*/ 62 h 108"/>
                  <a:gd name="T84" fmla="*/ 180 w 214"/>
                  <a:gd name="T85" fmla="*/ 66 h 108"/>
                  <a:gd name="T86" fmla="*/ 182 w 214"/>
                  <a:gd name="T87" fmla="*/ 67 h 108"/>
                  <a:gd name="T88" fmla="*/ 183 w 214"/>
                  <a:gd name="T89" fmla="*/ 70 h 108"/>
                  <a:gd name="T90" fmla="*/ 185 w 214"/>
                  <a:gd name="T91" fmla="*/ 70 h 108"/>
                  <a:gd name="T92" fmla="*/ 189 w 214"/>
                  <a:gd name="T93" fmla="*/ 71 h 108"/>
                  <a:gd name="T94" fmla="*/ 194 w 214"/>
                  <a:gd name="T95" fmla="*/ 81 h 108"/>
                  <a:gd name="T96" fmla="*/ 196 w 214"/>
                  <a:gd name="T97" fmla="*/ 91 h 108"/>
                  <a:gd name="T98" fmla="*/ 206 w 214"/>
                  <a:gd name="T99" fmla="*/ 103 h 108"/>
                  <a:gd name="T100" fmla="*/ 206 w 214"/>
                  <a:gd name="T101" fmla="*/ 105 h 108"/>
                  <a:gd name="T102" fmla="*/ 208 w 214"/>
                  <a:gd name="T103" fmla="*/ 105 h 108"/>
                  <a:gd name="T104" fmla="*/ 208 w 214"/>
                  <a:gd name="T105" fmla="*/ 106 h 108"/>
                  <a:gd name="T106" fmla="*/ 211 w 214"/>
                  <a:gd name="T107" fmla="*/ 106 h 108"/>
                  <a:gd name="T108" fmla="*/ 212 w 214"/>
                  <a:gd name="T109" fmla="*/ 108 h 108"/>
                  <a:gd name="T110" fmla="*/ 214 w 214"/>
                  <a:gd name="T111" fmla="*/ 108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14" h="108">
                    <a:moveTo>
                      <a:pt x="0" y="43"/>
                    </a:moveTo>
                    <a:lnTo>
                      <a:pt x="2" y="42"/>
                    </a:lnTo>
                    <a:lnTo>
                      <a:pt x="6" y="39"/>
                    </a:lnTo>
                    <a:lnTo>
                      <a:pt x="15" y="36"/>
                    </a:lnTo>
                    <a:lnTo>
                      <a:pt x="18" y="39"/>
                    </a:lnTo>
                    <a:lnTo>
                      <a:pt x="20" y="38"/>
                    </a:lnTo>
                    <a:lnTo>
                      <a:pt x="21" y="38"/>
                    </a:lnTo>
                    <a:lnTo>
                      <a:pt x="25" y="35"/>
                    </a:lnTo>
                    <a:lnTo>
                      <a:pt x="41" y="21"/>
                    </a:lnTo>
                    <a:lnTo>
                      <a:pt x="41" y="19"/>
                    </a:lnTo>
                    <a:lnTo>
                      <a:pt x="43" y="8"/>
                    </a:lnTo>
                    <a:lnTo>
                      <a:pt x="46" y="2"/>
                    </a:lnTo>
                    <a:lnTo>
                      <a:pt x="48" y="2"/>
                    </a:lnTo>
                    <a:lnTo>
                      <a:pt x="53" y="4"/>
                    </a:lnTo>
                    <a:lnTo>
                      <a:pt x="59" y="4"/>
                    </a:lnTo>
                    <a:lnTo>
                      <a:pt x="63" y="2"/>
                    </a:lnTo>
                    <a:lnTo>
                      <a:pt x="67" y="0"/>
                    </a:lnTo>
                    <a:lnTo>
                      <a:pt x="75" y="0"/>
                    </a:lnTo>
                    <a:lnTo>
                      <a:pt x="88" y="2"/>
                    </a:lnTo>
                    <a:lnTo>
                      <a:pt x="98" y="4"/>
                    </a:lnTo>
                    <a:lnTo>
                      <a:pt x="99" y="4"/>
                    </a:lnTo>
                    <a:lnTo>
                      <a:pt x="99" y="11"/>
                    </a:lnTo>
                    <a:lnTo>
                      <a:pt x="102" y="15"/>
                    </a:lnTo>
                    <a:lnTo>
                      <a:pt x="102" y="17"/>
                    </a:lnTo>
                    <a:lnTo>
                      <a:pt x="103" y="17"/>
                    </a:lnTo>
                    <a:lnTo>
                      <a:pt x="103" y="18"/>
                    </a:lnTo>
                    <a:lnTo>
                      <a:pt x="130" y="36"/>
                    </a:lnTo>
                    <a:lnTo>
                      <a:pt x="130" y="38"/>
                    </a:lnTo>
                    <a:lnTo>
                      <a:pt x="132" y="39"/>
                    </a:lnTo>
                    <a:lnTo>
                      <a:pt x="134" y="43"/>
                    </a:lnTo>
                    <a:lnTo>
                      <a:pt x="136" y="45"/>
                    </a:lnTo>
                    <a:lnTo>
                      <a:pt x="145" y="52"/>
                    </a:lnTo>
                    <a:lnTo>
                      <a:pt x="154" y="55"/>
                    </a:lnTo>
                    <a:lnTo>
                      <a:pt x="155" y="55"/>
                    </a:lnTo>
                    <a:lnTo>
                      <a:pt x="155" y="53"/>
                    </a:lnTo>
                    <a:lnTo>
                      <a:pt x="161" y="50"/>
                    </a:lnTo>
                    <a:lnTo>
                      <a:pt x="162" y="50"/>
                    </a:lnTo>
                    <a:lnTo>
                      <a:pt x="165" y="49"/>
                    </a:lnTo>
                    <a:lnTo>
                      <a:pt x="169" y="49"/>
                    </a:lnTo>
                    <a:lnTo>
                      <a:pt x="178" y="52"/>
                    </a:lnTo>
                    <a:lnTo>
                      <a:pt x="179" y="53"/>
                    </a:lnTo>
                    <a:lnTo>
                      <a:pt x="179" y="62"/>
                    </a:lnTo>
                    <a:lnTo>
                      <a:pt x="180" y="66"/>
                    </a:lnTo>
                    <a:lnTo>
                      <a:pt x="182" y="67"/>
                    </a:lnTo>
                    <a:lnTo>
                      <a:pt x="183" y="70"/>
                    </a:lnTo>
                    <a:lnTo>
                      <a:pt x="185" y="70"/>
                    </a:lnTo>
                    <a:lnTo>
                      <a:pt x="189" y="71"/>
                    </a:lnTo>
                    <a:lnTo>
                      <a:pt x="194" y="81"/>
                    </a:lnTo>
                    <a:lnTo>
                      <a:pt x="196" y="91"/>
                    </a:lnTo>
                    <a:lnTo>
                      <a:pt x="206" y="103"/>
                    </a:lnTo>
                    <a:lnTo>
                      <a:pt x="206" y="105"/>
                    </a:lnTo>
                    <a:lnTo>
                      <a:pt x="208" y="105"/>
                    </a:lnTo>
                    <a:lnTo>
                      <a:pt x="208" y="106"/>
                    </a:lnTo>
                    <a:lnTo>
                      <a:pt x="211" y="106"/>
                    </a:lnTo>
                    <a:lnTo>
                      <a:pt x="212" y="108"/>
                    </a:lnTo>
                    <a:lnTo>
                      <a:pt x="214" y="10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47" name="Freeform 3692">
                <a:extLst>
                  <a:ext uri="{FF2B5EF4-FFF2-40B4-BE49-F238E27FC236}">
                    <a16:creationId xmlns:a16="http://schemas.microsoft.com/office/drawing/2014/main" id="{01EFE12D-E340-1C10-5C09-5F167D33BC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1" y="1201"/>
                <a:ext cx="28" cy="49"/>
              </a:xfrm>
              <a:custGeom>
                <a:avLst/>
                <a:gdLst>
                  <a:gd name="T0" fmla="*/ 112 w 112"/>
                  <a:gd name="T1" fmla="*/ 194 h 194"/>
                  <a:gd name="T2" fmla="*/ 110 w 112"/>
                  <a:gd name="T3" fmla="*/ 192 h 194"/>
                  <a:gd name="T4" fmla="*/ 109 w 112"/>
                  <a:gd name="T5" fmla="*/ 146 h 194"/>
                  <a:gd name="T6" fmla="*/ 108 w 112"/>
                  <a:gd name="T7" fmla="*/ 136 h 194"/>
                  <a:gd name="T8" fmla="*/ 102 w 112"/>
                  <a:gd name="T9" fmla="*/ 131 h 194"/>
                  <a:gd name="T10" fmla="*/ 98 w 112"/>
                  <a:gd name="T11" fmla="*/ 131 h 194"/>
                  <a:gd name="T12" fmla="*/ 81 w 112"/>
                  <a:gd name="T13" fmla="*/ 127 h 194"/>
                  <a:gd name="T14" fmla="*/ 79 w 112"/>
                  <a:gd name="T15" fmla="*/ 125 h 194"/>
                  <a:gd name="T16" fmla="*/ 77 w 112"/>
                  <a:gd name="T17" fmla="*/ 125 h 194"/>
                  <a:gd name="T18" fmla="*/ 70 w 112"/>
                  <a:gd name="T19" fmla="*/ 111 h 194"/>
                  <a:gd name="T20" fmla="*/ 69 w 112"/>
                  <a:gd name="T21" fmla="*/ 111 h 194"/>
                  <a:gd name="T22" fmla="*/ 69 w 112"/>
                  <a:gd name="T23" fmla="*/ 106 h 194"/>
                  <a:gd name="T24" fmla="*/ 66 w 112"/>
                  <a:gd name="T25" fmla="*/ 103 h 194"/>
                  <a:gd name="T26" fmla="*/ 57 w 112"/>
                  <a:gd name="T27" fmla="*/ 98 h 194"/>
                  <a:gd name="T28" fmla="*/ 50 w 112"/>
                  <a:gd name="T29" fmla="*/ 100 h 194"/>
                  <a:gd name="T30" fmla="*/ 38 w 112"/>
                  <a:gd name="T31" fmla="*/ 96 h 194"/>
                  <a:gd name="T32" fmla="*/ 31 w 112"/>
                  <a:gd name="T33" fmla="*/ 93 h 194"/>
                  <a:gd name="T34" fmla="*/ 27 w 112"/>
                  <a:gd name="T35" fmla="*/ 92 h 194"/>
                  <a:gd name="T36" fmla="*/ 19 w 112"/>
                  <a:gd name="T37" fmla="*/ 100 h 194"/>
                  <a:gd name="T38" fmla="*/ 17 w 112"/>
                  <a:gd name="T39" fmla="*/ 96 h 194"/>
                  <a:gd name="T40" fmla="*/ 12 w 112"/>
                  <a:gd name="T41" fmla="*/ 93 h 194"/>
                  <a:gd name="T42" fmla="*/ 10 w 112"/>
                  <a:gd name="T43" fmla="*/ 93 h 194"/>
                  <a:gd name="T44" fmla="*/ 2 w 112"/>
                  <a:gd name="T45" fmla="*/ 89 h 194"/>
                  <a:gd name="T46" fmla="*/ 0 w 112"/>
                  <a:gd name="T47" fmla="*/ 76 h 194"/>
                  <a:gd name="T48" fmla="*/ 0 w 112"/>
                  <a:gd name="T49" fmla="*/ 72 h 194"/>
                  <a:gd name="T50" fmla="*/ 2 w 112"/>
                  <a:gd name="T51" fmla="*/ 69 h 194"/>
                  <a:gd name="T52" fmla="*/ 2 w 112"/>
                  <a:gd name="T53" fmla="*/ 68 h 194"/>
                  <a:gd name="T54" fmla="*/ 3 w 112"/>
                  <a:gd name="T55" fmla="*/ 65 h 194"/>
                  <a:gd name="T56" fmla="*/ 6 w 112"/>
                  <a:gd name="T57" fmla="*/ 62 h 194"/>
                  <a:gd name="T58" fmla="*/ 9 w 112"/>
                  <a:gd name="T59" fmla="*/ 61 h 194"/>
                  <a:gd name="T60" fmla="*/ 10 w 112"/>
                  <a:gd name="T61" fmla="*/ 61 h 194"/>
                  <a:gd name="T62" fmla="*/ 12 w 112"/>
                  <a:gd name="T63" fmla="*/ 62 h 194"/>
                  <a:gd name="T64" fmla="*/ 19 w 112"/>
                  <a:gd name="T65" fmla="*/ 65 h 194"/>
                  <a:gd name="T66" fmla="*/ 21 w 112"/>
                  <a:gd name="T67" fmla="*/ 68 h 194"/>
                  <a:gd name="T68" fmla="*/ 21 w 112"/>
                  <a:gd name="T69" fmla="*/ 69 h 194"/>
                  <a:gd name="T70" fmla="*/ 24 w 112"/>
                  <a:gd name="T71" fmla="*/ 69 h 194"/>
                  <a:gd name="T72" fmla="*/ 27 w 112"/>
                  <a:gd name="T73" fmla="*/ 67 h 194"/>
                  <a:gd name="T74" fmla="*/ 28 w 112"/>
                  <a:gd name="T75" fmla="*/ 64 h 194"/>
                  <a:gd name="T76" fmla="*/ 28 w 112"/>
                  <a:gd name="T77" fmla="*/ 62 h 194"/>
                  <a:gd name="T78" fmla="*/ 30 w 112"/>
                  <a:gd name="T79" fmla="*/ 60 h 194"/>
                  <a:gd name="T80" fmla="*/ 30 w 112"/>
                  <a:gd name="T81" fmla="*/ 54 h 194"/>
                  <a:gd name="T82" fmla="*/ 28 w 112"/>
                  <a:gd name="T83" fmla="*/ 53 h 194"/>
                  <a:gd name="T84" fmla="*/ 28 w 112"/>
                  <a:gd name="T85" fmla="*/ 51 h 194"/>
                  <a:gd name="T86" fmla="*/ 27 w 112"/>
                  <a:gd name="T87" fmla="*/ 50 h 194"/>
                  <a:gd name="T88" fmla="*/ 21 w 112"/>
                  <a:gd name="T89" fmla="*/ 47 h 194"/>
                  <a:gd name="T90" fmla="*/ 17 w 112"/>
                  <a:gd name="T91" fmla="*/ 47 h 194"/>
                  <a:gd name="T92" fmla="*/ 14 w 112"/>
                  <a:gd name="T93" fmla="*/ 44 h 194"/>
                  <a:gd name="T94" fmla="*/ 14 w 112"/>
                  <a:gd name="T95" fmla="*/ 41 h 194"/>
                  <a:gd name="T96" fmla="*/ 17 w 112"/>
                  <a:gd name="T97" fmla="*/ 36 h 194"/>
                  <a:gd name="T98" fmla="*/ 17 w 112"/>
                  <a:gd name="T99" fmla="*/ 34 h 194"/>
                  <a:gd name="T100" fmla="*/ 31 w 112"/>
                  <a:gd name="T101" fmla="*/ 26 h 194"/>
                  <a:gd name="T102" fmla="*/ 33 w 112"/>
                  <a:gd name="T103" fmla="*/ 25 h 194"/>
                  <a:gd name="T104" fmla="*/ 33 w 112"/>
                  <a:gd name="T105" fmla="*/ 21 h 194"/>
                  <a:gd name="T106" fmla="*/ 36 w 112"/>
                  <a:gd name="T107" fmla="*/ 18 h 194"/>
                  <a:gd name="T108" fmla="*/ 36 w 112"/>
                  <a:gd name="T109" fmla="*/ 16 h 194"/>
                  <a:gd name="T110" fmla="*/ 42 w 112"/>
                  <a:gd name="T111" fmla="*/ 4 h 194"/>
                  <a:gd name="T112" fmla="*/ 42 w 112"/>
                  <a:gd name="T113" fmla="*/ 1 h 194"/>
                  <a:gd name="T114" fmla="*/ 41 w 112"/>
                  <a:gd name="T115" fmla="*/ 0 h 1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12" h="194">
                    <a:moveTo>
                      <a:pt x="112" y="194"/>
                    </a:moveTo>
                    <a:lnTo>
                      <a:pt x="110" y="192"/>
                    </a:lnTo>
                    <a:lnTo>
                      <a:pt x="109" y="146"/>
                    </a:lnTo>
                    <a:lnTo>
                      <a:pt x="108" y="136"/>
                    </a:lnTo>
                    <a:lnTo>
                      <a:pt x="102" y="131"/>
                    </a:lnTo>
                    <a:lnTo>
                      <a:pt x="98" y="131"/>
                    </a:lnTo>
                    <a:lnTo>
                      <a:pt x="81" y="127"/>
                    </a:lnTo>
                    <a:lnTo>
                      <a:pt x="79" y="125"/>
                    </a:lnTo>
                    <a:lnTo>
                      <a:pt x="77" y="125"/>
                    </a:lnTo>
                    <a:lnTo>
                      <a:pt x="70" y="111"/>
                    </a:lnTo>
                    <a:lnTo>
                      <a:pt x="69" y="111"/>
                    </a:lnTo>
                    <a:lnTo>
                      <a:pt x="69" y="106"/>
                    </a:lnTo>
                    <a:lnTo>
                      <a:pt x="66" y="103"/>
                    </a:lnTo>
                    <a:lnTo>
                      <a:pt x="57" y="98"/>
                    </a:lnTo>
                    <a:lnTo>
                      <a:pt x="50" y="100"/>
                    </a:lnTo>
                    <a:lnTo>
                      <a:pt x="38" y="96"/>
                    </a:lnTo>
                    <a:lnTo>
                      <a:pt x="31" y="93"/>
                    </a:lnTo>
                    <a:lnTo>
                      <a:pt x="27" y="92"/>
                    </a:lnTo>
                    <a:lnTo>
                      <a:pt x="19" y="100"/>
                    </a:lnTo>
                    <a:lnTo>
                      <a:pt x="17" y="96"/>
                    </a:lnTo>
                    <a:lnTo>
                      <a:pt x="12" y="93"/>
                    </a:lnTo>
                    <a:lnTo>
                      <a:pt x="10" y="93"/>
                    </a:lnTo>
                    <a:lnTo>
                      <a:pt x="2" y="89"/>
                    </a:lnTo>
                    <a:lnTo>
                      <a:pt x="0" y="76"/>
                    </a:lnTo>
                    <a:lnTo>
                      <a:pt x="0" y="72"/>
                    </a:lnTo>
                    <a:lnTo>
                      <a:pt x="2" y="69"/>
                    </a:lnTo>
                    <a:lnTo>
                      <a:pt x="2" y="68"/>
                    </a:lnTo>
                    <a:lnTo>
                      <a:pt x="3" y="65"/>
                    </a:lnTo>
                    <a:lnTo>
                      <a:pt x="6" y="62"/>
                    </a:lnTo>
                    <a:lnTo>
                      <a:pt x="9" y="61"/>
                    </a:lnTo>
                    <a:lnTo>
                      <a:pt x="10" y="61"/>
                    </a:lnTo>
                    <a:lnTo>
                      <a:pt x="12" y="62"/>
                    </a:lnTo>
                    <a:lnTo>
                      <a:pt x="19" y="65"/>
                    </a:lnTo>
                    <a:lnTo>
                      <a:pt x="21" y="68"/>
                    </a:lnTo>
                    <a:lnTo>
                      <a:pt x="21" y="69"/>
                    </a:lnTo>
                    <a:lnTo>
                      <a:pt x="24" y="69"/>
                    </a:lnTo>
                    <a:lnTo>
                      <a:pt x="27" y="67"/>
                    </a:lnTo>
                    <a:lnTo>
                      <a:pt x="28" y="64"/>
                    </a:lnTo>
                    <a:lnTo>
                      <a:pt x="28" y="62"/>
                    </a:lnTo>
                    <a:lnTo>
                      <a:pt x="30" y="60"/>
                    </a:lnTo>
                    <a:lnTo>
                      <a:pt x="30" y="54"/>
                    </a:lnTo>
                    <a:lnTo>
                      <a:pt x="28" y="53"/>
                    </a:lnTo>
                    <a:lnTo>
                      <a:pt x="28" y="51"/>
                    </a:lnTo>
                    <a:lnTo>
                      <a:pt x="27" y="50"/>
                    </a:lnTo>
                    <a:lnTo>
                      <a:pt x="21" y="47"/>
                    </a:lnTo>
                    <a:lnTo>
                      <a:pt x="17" y="47"/>
                    </a:lnTo>
                    <a:lnTo>
                      <a:pt x="14" y="44"/>
                    </a:lnTo>
                    <a:lnTo>
                      <a:pt x="14" y="41"/>
                    </a:lnTo>
                    <a:lnTo>
                      <a:pt x="17" y="36"/>
                    </a:lnTo>
                    <a:lnTo>
                      <a:pt x="17" y="34"/>
                    </a:lnTo>
                    <a:lnTo>
                      <a:pt x="31" y="26"/>
                    </a:lnTo>
                    <a:lnTo>
                      <a:pt x="33" y="25"/>
                    </a:lnTo>
                    <a:lnTo>
                      <a:pt x="33" y="21"/>
                    </a:lnTo>
                    <a:lnTo>
                      <a:pt x="36" y="18"/>
                    </a:lnTo>
                    <a:lnTo>
                      <a:pt x="36" y="16"/>
                    </a:lnTo>
                    <a:lnTo>
                      <a:pt x="42" y="4"/>
                    </a:lnTo>
                    <a:lnTo>
                      <a:pt x="42" y="1"/>
                    </a:lnTo>
                    <a:lnTo>
                      <a:pt x="41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48" name="Freeform 3693">
                <a:extLst>
                  <a:ext uri="{FF2B5EF4-FFF2-40B4-BE49-F238E27FC236}">
                    <a16:creationId xmlns:a16="http://schemas.microsoft.com/office/drawing/2014/main" id="{82784F29-1EA5-005E-DD3F-9FBDC817BE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2" y="1250"/>
                <a:ext cx="37" cy="30"/>
              </a:xfrm>
              <a:custGeom>
                <a:avLst/>
                <a:gdLst>
                  <a:gd name="T0" fmla="*/ 148 w 148"/>
                  <a:gd name="T1" fmla="*/ 0 h 121"/>
                  <a:gd name="T2" fmla="*/ 146 w 148"/>
                  <a:gd name="T3" fmla="*/ 0 h 121"/>
                  <a:gd name="T4" fmla="*/ 145 w 148"/>
                  <a:gd name="T5" fmla="*/ 1 h 121"/>
                  <a:gd name="T6" fmla="*/ 138 w 148"/>
                  <a:gd name="T7" fmla="*/ 2 h 121"/>
                  <a:gd name="T8" fmla="*/ 131 w 148"/>
                  <a:gd name="T9" fmla="*/ 7 h 121"/>
                  <a:gd name="T10" fmla="*/ 110 w 148"/>
                  <a:gd name="T11" fmla="*/ 19 h 121"/>
                  <a:gd name="T12" fmla="*/ 85 w 148"/>
                  <a:gd name="T13" fmla="*/ 28 h 121"/>
                  <a:gd name="T14" fmla="*/ 84 w 148"/>
                  <a:gd name="T15" fmla="*/ 28 h 121"/>
                  <a:gd name="T16" fmla="*/ 84 w 148"/>
                  <a:gd name="T17" fmla="*/ 29 h 121"/>
                  <a:gd name="T18" fmla="*/ 81 w 148"/>
                  <a:gd name="T19" fmla="*/ 28 h 121"/>
                  <a:gd name="T20" fmla="*/ 60 w 148"/>
                  <a:gd name="T21" fmla="*/ 26 h 121"/>
                  <a:gd name="T22" fmla="*/ 55 w 148"/>
                  <a:gd name="T23" fmla="*/ 25 h 121"/>
                  <a:gd name="T24" fmla="*/ 53 w 148"/>
                  <a:gd name="T25" fmla="*/ 25 h 121"/>
                  <a:gd name="T26" fmla="*/ 55 w 148"/>
                  <a:gd name="T27" fmla="*/ 26 h 121"/>
                  <a:gd name="T28" fmla="*/ 55 w 148"/>
                  <a:gd name="T29" fmla="*/ 31 h 121"/>
                  <a:gd name="T30" fmla="*/ 50 w 148"/>
                  <a:gd name="T31" fmla="*/ 36 h 121"/>
                  <a:gd name="T32" fmla="*/ 49 w 148"/>
                  <a:gd name="T33" fmla="*/ 39 h 121"/>
                  <a:gd name="T34" fmla="*/ 35 w 148"/>
                  <a:gd name="T35" fmla="*/ 39 h 121"/>
                  <a:gd name="T36" fmla="*/ 29 w 148"/>
                  <a:gd name="T37" fmla="*/ 41 h 121"/>
                  <a:gd name="T38" fmla="*/ 29 w 148"/>
                  <a:gd name="T39" fmla="*/ 58 h 121"/>
                  <a:gd name="T40" fmla="*/ 19 w 148"/>
                  <a:gd name="T41" fmla="*/ 71 h 121"/>
                  <a:gd name="T42" fmla="*/ 18 w 148"/>
                  <a:gd name="T43" fmla="*/ 71 h 121"/>
                  <a:gd name="T44" fmla="*/ 17 w 148"/>
                  <a:gd name="T45" fmla="*/ 72 h 121"/>
                  <a:gd name="T46" fmla="*/ 12 w 148"/>
                  <a:gd name="T47" fmla="*/ 85 h 121"/>
                  <a:gd name="T48" fmla="*/ 5 w 148"/>
                  <a:gd name="T49" fmla="*/ 99 h 121"/>
                  <a:gd name="T50" fmla="*/ 4 w 148"/>
                  <a:gd name="T51" fmla="*/ 115 h 121"/>
                  <a:gd name="T52" fmla="*/ 2 w 148"/>
                  <a:gd name="T53" fmla="*/ 118 h 121"/>
                  <a:gd name="T54" fmla="*/ 0 w 148"/>
                  <a:gd name="T55" fmla="*/ 120 h 121"/>
                  <a:gd name="T56" fmla="*/ 0 w 148"/>
                  <a:gd name="T57" fmla="*/ 121 h 1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48" h="121">
                    <a:moveTo>
                      <a:pt x="148" y="0"/>
                    </a:moveTo>
                    <a:lnTo>
                      <a:pt x="146" y="0"/>
                    </a:lnTo>
                    <a:lnTo>
                      <a:pt x="145" y="1"/>
                    </a:lnTo>
                    <a:lnTo>
                      <a:pt x="138" y="2"/>
                    </a:lnTo>
                    <a:lnTo>
                      <a:pt x="131" y="7"/>
                    </a:lnTo>
                    <a:lnTo>
                      <a:pt x="110" y="19"/>
                    </a:lnTo>
                    <a:lnTo>
                      <a:pt x="85" y="28"/>
                    </a:lnTo>
                    <a:lnTo>
                      <a:pt x="84" y="28"/>
                    </a:lnTo>
                    <a:lnTo>
                      <a:pt x="84" y="29"/>
                    </a:lnTo>
                    <a:lnTo>
                      <a:pt x="81" y="28"/>
                    </a:lnTo>
                    <a:lnTo>
                      <a:pt x="60" y="26"/>
                    </a:lnTo>
                    <a:lnTo>
                      <a:pt x="55" y="25"/>
                    </a:lnTo>
                    <a:lnTo>
                      <a:pt x="53" y="25"/>
                    </a:lnTo>
                    <a:lnTo>
                      <a:pt x="55" y="26"/>
                    </a:lnTo>
                    <a:lnTo>
                      <a:pt x="55" y="31"/>
                    </a:lnTo>
                    <a:lnTo>
                      <a:pt x="50" y="36"/>
                    </a:lnTo>
                    <a:lnTo>
                      <a:pt x="49" y="39"/>
                    </a:lnTo>
                    <a:lnTo>
                      <a:pt x="35" y="39"/>
                    </a:lnTo>
                    <a:lnTo>
                      <a:pt x="29" y="41"/>
                    </a:lnTo>
                    <a:lnTo>
                      <a:pt x="29" y="58"/>
                    </a:lnTo>
                    <a:lnTo>
                      <a:pt x="19" y="71"/>
                    </a:lnTo>
                    <a:lnTo>
                      <a:pt x="18" y="71"/>
                    </a:lnTo>
                    <a:lnTo>
                      <a:pt x="17" y="72"/>
                    </a:lnTo>
                    <a:lnTo>
                      <a:pt x="12" y="85"/>
                    </a:lnTo>
                    <a:lnTo>
                      <a:pt x="5" y="99"/>
                    </a:lnTo>
                    <a:lnTo>
                      <a:pt x="4" y="115"/>
                    </a:lnTo>
                    <a:lnTo>
                      <a:pt x="2" y="118"/>
                    </a:lnTo>
                    <a:lnTo>
                      <a:pt x="0" y="120"/>
                    </a:lnTo>
                    <a:lnTo>
                      <a:pt x="0" y="12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49" name="Freeform 3694">
                <a:extLst>
                  <a:ext uri="{FF2B5EF4-FFF2-40B4-BE49-F238E27FC236}">
                    <a16:creationId xmlns:a16="http://schemas.microsoft.com/office/drawing/2014/main" id="{38625B25-162E-F3E1-004D-030B71700F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1244"/>
                <a:ext cx="42" cy="6"/>
              </a:xfrm>
              <a:custGeom>
                <a:avLst/>
                <a:gdLst>
                  <a:gd name="T0" fmla="*/ 169 w 169"/>
                  <a:gd name="T1" fmla="*/ 8 h 21"/>
                  <a:gd name="T2" fmla="*/ 166 w 169"/>
                  <a:gd name="T3" fmla="*/ 9 h 21"/>
                  <a:gd name="T4" fmla="*/ 163 w 169"/>
                  <a:gd name="T5" fmla="*/ 9 h 21"/>
                  <a:gd name="T6" fmla="*/ 152 w 169"/>
                  <a:gd name="T7" fmla="*/ 12 h 21"/>
                  <a:gd name="T8" fmla="*/ 148 w 169"/>
                  <a:gd name="T9" fmla="*/ 12 h 21"/>
                  <a:gd name="T10" fmla="*/ 112 w 169"/>
                  <a:gd name="T11" fmla="*/ 16 h 21"/>
                  <a:gd name="T12" fmla="*/ 105 w 169"/>
                  <a:gd name="T13" fmla="*/ 16 h 21"/>
                  <a:gd name="T14" fmla="*/ 82 w 169"/>
                  <a:gd name="T15" fmla="*/ 12 h 21"/>
                  <a:gd name="T16" fmla="*/ 82 w 169"/>
                  <a:gd name="T17" fmla="*/ 11 h 21"/>
                  <a:gd name="T18" fmla="*/ 68 w 169"/>
                  <a:gd name="T19" fmla="*/ 0 h 21"/>
                  <a:gd name="T20" fmla="*/ 67 w 169"/>
                  <a:gd name="T21" fmla="*/ 0 h 21"/>
                  <a:gd name="T22" fmla="*/ 43 w 169"/>
                  <a:gd name="T23" fmla="*/ 8 h 21"/>
                  <a:gd name="T24" fmla="*/ 41 w 169"/>
                  <a:gd name="T25" fmla="*/ 11 h 21"/>
                  <a:gd name="T26" fmla="*/ 35 w 169"/>
                  <a:gd name="T27" fmla="*/ 14 h 21"/>
                  <a:gd name="T28" fmla="*/ 27 w 169"/>
                  <a:gd name="T29" fmla="*/ 15 h 21"/>
                  <a:gd name="T30" fmla="*/ 18 w 169"/>
                  <a:gd name="T31" fmla="*/ 15 h 21"/>
                  <a:gd name="T32" fmla="*/ 11 w 169"/>
                  <a:gd name="T33" fmla="*/ 16 h 21"/>
                  <a:gd name="T34" fmla="*/ 1 w 169"/>
                  <a:gd name="T35" fmla="*/ 19 h 21"/>
                  <a:gd name="T36" fmla="*/ 0 w 169"/>
                  <a:gd name="T37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69" h="21">
                    <a:moveTo>
                      <a:pt x="169" y="8"/>
                    </a:moveTo>
                    <a:lnTo>
                      <a:pt x="166" y="9"/>
                    </a:lnTo>
                    <a:lnTo>
                      <a:pt x="163" y="9"/>
                    </a:lnTo>
                    <a:lnTo>
                      <a:pt x="152" y="12"/>
                    </a:lnTo>
                    <a:lnTo>
                      <a:pt x="148" y="12"/>
                    </a:lnTo>
                    <a:lnTo>
                      <a:pt x="112" y="16"/>
                    </a:lnTo>
                    <a:lnTo>
                      <a:pt x="105" y="16"/>
                    </a:lnTo>
                    <a:lnTo>
                      <a:pt x="82" y="12"/>
                    </a:lnTo>
                    <a:lnTo>
                      <a:pt x="82" y="11"/>
                    </a:lnTo>
                    <a:lnTo>
                      <a:pt x="68" y="0"/>
                    </a:lnTo>
                    <a:lnTo>
                      <a:pt x="67" y="0"/>
                    </a:lnTo>
                    <a:lnTo>
                      <a:pt x="43" y="8"/>
                    </a:lnTo>
                    <a:lnTo>
                      <a:pt x="41" y="11"/>
                    </a:lnTo>
                    <a:lnTo>
                      <a:pt x="35" y="14"/>
                    </a:lnTo>
                    <a:lnTo>
                      <a:pt x="27" y="15"/>
                    </a:lnTo>
                    <a:lnTo>
                      <a:pt x="18" y="15"/>
                    </a:lnTo>
                    <a:lnTo>
                      <a:pt x="11" y="16"/>
                    </a:lnTo>
                    <a:lnTo>
                      <a:pt x="1" y="19"/>
                    </a:lnTo>
                    <a:lnTo>
                      <a:pt x="0" y="2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50" name="Freeform 3695">
                <a:extLst>
                  <a:ext uri="{FF2B5EF4-FFF2-40B4-BE49-F238E27FC236}">
                    <a16:creationId xmlns:a16="http://schemas.microsoft.com/office/drawing/2014/main" id="{D205E91F-5342-BCBD-1125-9C12E0C5EC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1" y="1246"/>
                <a:ext cx="79" cy="27"/>
              </a:xfrm>
              <a:custGeom>
                <a:avLst/>
                <a:gdLst>
                  <a:gd name="T0" fmla="*/ 314 w 316"/>
                  <a:gd name="T1" fmla="*/ 104 h 104"/>
                  <a:gd name="T2" fmla="*/ 294 w 316"/>
                  <a:gd name="T3" fmla="*/ 90 h 104"/>
                  <a:gd name="T4" fmla="*/ 267 w 316"/>
                  <a:gd name="T5" fmla="*/ 88 h 104"/>
                  <a:gd name="T6" fmla="*/ 260 w 316"/>
                  <a:gd name="T7" fmla="*/ 92 h 104"/>
                  <a:gd name="T8" fmla="*/ 253 w 316"/>
                  <a:gd name="T9" fmla="*/ 94 h 104"/>
                  <a:gd name="T10" fmla="*/ 249 w 316"/>
                  <a:gd name="T11" fmla="*/ 92 h 104"/>
                  <a:gd name="T12" fmla="*/ 244 w 316"/>
                  <a:gd name="T13" fmla="*/ 95 h 104"/>
                  <a:gd name="T14" fmla="*/ 243 w 316"/>
                  <a:gd name="T15" fmla="*/ 102 h 104"/>
                  <a:gd name="T16" fmla="*/ 230 w 316"/>
                  <a:gd name="T17" fmla="*/ 98 h 104"/>
                  <a:gd name="T18" fmla="*/ 226 w 316"/>
                  <a:gd name="T19" fmla="*/ 92 h 104"/>
                  <a:gd name="T20" fmla="*/ 223 w 316"/>
                  <a:gd name="T21" fmla="*/ 82 h 104"/>
                  <a:gd name="T22" fmla="*/ 211 w 316"/>
                  <a:gd name="T23" fmla="*/ 73 h 104"/>
                  <a:gd name="T24" fmla="*/ 201 w 316"/>
                  <a:gd name="T25" fmla="*/ 71 h 104"/>
                  <a:gd name="T26" fmla="*/ 194 w 316"/>
                  <a:gd name="T27" fmla="*/ 71 h 104"/>
                  <a:gd name="T28" fmla="*/ 190 w 316"/>
                  <a:gd name="T29" fmla="*/ 75 h 104"/>
                  <a:gd name="T30" fmla="*/ 177 w 316"/>
                  <a:gd name="T31" fmla="*/ 60 h 104"/>
                  <a:gd name="T32" fmla="*/ 165 w 316"/>
                  <a:gd name="T33" fmla="*/ 39 h 104"/>
                  <a:gd name="T34" fmla="*/ 159 w 316"/>
                  <a:gd name="T35" fmla="*/ 44 h 104"/>
                  <a:gd name="T36" fmla="*/ 137 w 316"/>
                  <a:gd name="T37" fmla="*/ 49 h 104"/>
                  <a:gd name="T38" fmla="*/ 121 w 316"/>
                  <a:gd name="T39" fmla="*/ 49 h 104"/>
                  <a:gd name="T40" fmla="*/ 110 w 316"/>
                  <a:gd name="T41" fmla="*/ 61 h 104"/>
                  <a:gd name="T42" fmla="*/ 96 w 316"/>
                  <a:gd name="T43" fmla="*/ 63 h 104"/>
                  <a:gd name="T44" fmla="*/ 70 w 316"/>
                  <a:gd name="T45" fmla="*/ 78 h 104"/>
                  <a:gd name="T46" fmla="*/ 68 w 316"/>
                  <a:gd name="T47" fmla="*/ 77 h 104"/>
                  <a:gd name="T48" fmla="*/ 63 w 316"/>
                  <a:gd name="T49" fmla="*/ 70 h 104"/>
                  <a:gd name="T50" fmla="*/ 50 w 316"/>
                  <a:gd name="T51" fmla="*/ 63 h 104"/>
                  <a:gd name="T52" fmla="*/ 49 w 316"/>
                  <a:gd name="T53" fmla="*/ 60 h 104"/>
                  <a:gd name="T54" fmla="*/ 46 w 316"/>
                  <a:gd name="T55" fmla="*/ 49 h 104"/>
                  <a:gd name="T56" fmla="*/ 47 w 316"/>
                  <a:gd name="T57" fmla="*/ 45 h 104"/>
                  <a:gd name="T58" fmla="*/ 61 w 316"/>
                  <a:gd name="T59" fmla="*/ 32 h 104"/>
                  <a:gd name="T60" fmla="*/ 68 w 316"/>
                  <a:gd name="T61" fmla="*/ 31 h 104"/>
                  <a:gd name="T62" fmla="*/ 67 w 316"/>
                  <a:gd name="T63" fmla="*/ 22 h 104"/>
                  <a:gd name="T64" fmla="*/ 46 w 316"/>
                  <a:gd name="T65" fmla="*/ 6 h 104"/>
                  <a:gd name="T66" fmla="*/ 43 w 316"/>
                  <a:gd name="T67" fmla="*/ 3 h 104"/>
                  <a:gd name="T68" fmla="*/ 43 w 316"/>
                  <a:gd name="T69" fmla="*/ 6 h 104"/>
                  <a:gd name="T70" fmla="*/ 42 w 316"/>
                  <a:gd name="T71" fmla="*/ 13 h 104"/>
                  <a:gd name="T72" fmla="*/ 36 w 316"/>
                  <a:gd name="T73" fmla="*/ 17 h 104"/>
                  <a:gd name="T74" fmla="*/ 26 w 316"/>
                  <a:gd name="T75" fmla="*/ 13 h 104"/>
                  <a:gd name="T76" fmla="*/ 8 w 316"/>
                  <a:gd name="T77" fmla="*/ 10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316" h="104">
                    <a:moveTo>
                      <a:pt x="316" y="104"/>
                    </a:moveTo>
                    <a:lnTo>
                      <a:pt x="314" y="104"/>
                    </a:lnTo>
                    <a:lnTo>
                      <a:pt x="313" y="102"/>
                    </a:lnTo>
                    <a:lnTo>
                      <a:pt x="294" y="90"/>
                    </a:lnTo>
                    <a:lnTo>
                      <a:pt x="278" y="87"/>
                    </a:lnTo>
                    <a:lnTo>
                      <a:pt x="267" y="88"/>
                    </a:lnTo>
                    <a:lnTo>
                      <a:pt x="265" y="90"/>
                    </a:lnTo>
                    <a:lnTo>
                      <a:pt x="260" y="92"/>
                    </a:lnTo>
                    <a:lnTo>
                      <a:pt x="256" y="95"/>
                    </a:lnTo>
                    <a:lnTo>
                      <a:pt x="253" y="94"/>
                    </a:lnTo>
                    <a:lnTo>
                      <a:pt x="251" y="92"/>
                    </a:lnTo>
                    <a:lnTo>
                      <a:pt x="249" y="92"/>
                    </a:lnTo>
                    <a:lnTo>
                      <a:pt x="246" y="95"/>
                    </a:lnTo>
                    <a:lnTo>
                      <a:pt x="244" y="95"/>
                    </a:lnTo>
                    <a:lnTo>
                      <a:pt x="244" y="101"/>
                    </a:lnTo>
                    <a:lnTo>
                      <a:pt x="243" y="102"/>
                    </a:lnTo>
                    <a:lnTo>
                      <a:pt x="232" y="98"/>
                    </a:lnTo>
                    <a:lnTo>
                      <a:pt x="230" y="98"/>
                    </a:lnTo>
                    <a:lnTo>
                      <a:pt x="226" y="94"/>
                    </a:lnTo>
                    <a:lnTo>
                      <a:pt x="226" y="92"/>
                    </a:lnTo>
                    <a:lnTo>
                      <a:pt x="223" y="85"/>
                    </a:lnTo>
                    <a:lnTo>
                      <a:pt x="223" y="82"/>
                    </a:lnTo>
                    <a:lnTo>
                      <a:pt x="222" y="81"/>
                    </a:lnTo>
                    <a:lnTo>
                      <a:pt x="211" y="73"/>
                    </a:lnTo>
                    <a:lnTo>
                      <a:pt x="205" y="71"/>
                    </a:lnTo>
                    <a:lnTo>
                      <a:pt x="201" y="71"/>
                    </a:lnTo>
                    <a:lnTo>
                      <a:pt x="198" y="70"/>
                    </a:lnTo>
                    <a:lnTo>
                      <a:pt x="194" y="71"/>
                    </a:lnTo>
                    <a:lnTo>
                      <a:pt x="191" y="71"/>
                    </a:lnTo>
                    <a:lnTo>
                      <a:pt x="190" y="75"/>
                    </a:lnTo>
                    <a:lnTo>
                      <a:pt x="189" y="82"/>
                    </a:lnTo>
                    <a:lnTo>
                      <a:pt x="177" y="60"/>
                    </a:lnTo>
                    <a:lnTo>
                      <a:pt x="170" y="39"/>
                    </a:lnTo>
                    <a:lnTo>
                      <a:pt x="165" y="39"/>
                    </a:lnTo>
                    <a:lnTo>
                      <a:pt x="160" y="41"/>
                    </a:lnTo>
                    <a:lnTo>
                      <a:pt x="159" y="44"/>
                    </a:lnTo>
                    <a:lnTo>
                      <a:pt x="153" y="49"/>
                    </a:lnTo>
                    <a:lnTo>
                      <a:pt x="137" y="49"/>
                    </a:lnTo>
                    <a:lnTo>
                      <a:pt x="130" y="48"/>
                    </a:lnTo>
                    <a:lnTo>
                      <a:pt x="121" y="49"/>
                    </a:lnTo>
                    <a:lnTo>
                      <a:pt x="116" y="59"/>
                    </a:lnTo>
                    <a:lnTo>
                      <a:pt x="110" y="61"/>
                    </a:lnTo>
                    <a:lnTo>
                      <a:pt x="103" y="63"/>
                    </a:lnTo>
                    <a:lnTo>
                      <a:pt x="96" y="63"/>
                    </a:lnTo>
                    <a:lnTo>
                      <a:pt x="89" y="64"/>
                    </a:lnTo>
                    <a:lnTo>
                      <a:pt x="70" y="78"/>
                    </a:lnTo>
                    <a:lnTo>
                      <a:pt x="68" y="78"/>
                    </a:lnTo>
                    <a:lnTo>
                      <a:pt x="68" y="77"/>
                    </a:lnTo>
                    <a:lnTo>
                      <a:pt x="66" y="73"/>
                    </a:lnTo>
                    <a:lnTo>
                      <a:pt x="63" y="70"/>
                    </a:lnTo>
                    <a:lnTo>
                      <a:pt x="53" y="63"/>
                    </a:lnTo>
                    <a:lnTo>
                      <a:pt x="50" y="63"/>
                    </a:lnTo>
                    <a:lnTo>
                      <a:pt x="49" y="61"/>
                    </a:lnTo>
                    <a:lnTo>
                      <a:pt x="49" y="60"/>
                    </a:lnTo>
                    <a:lnTo>
                      <a:pt x="47" y="59"/>
                    </a:lnTo>
                    <a:lnTo>
                      <a:pt x="46" y="49"/>
                    </a:lnTo>
                    <a:lnTo>
                      <a:pt x="46" y="45"/>
                    </a:lnTo>
                    <a:lnTo>
                      <a:pt x="47" y="45"/>
                    </a:lnTo>
                    <a:lnTo>
                      <a:pt x="56" y="35"/>
                    </a:lnTo>
                    <a:lnTo>
                      <a:pt x="61" y="32"/>
                    </a:lnTo>
                    <a:lnTo>
                      <a:pt x="64" y="32"/>
                    </a:lnTo>
                    <a:lnTo>
                      <a:pt x="68" y="31"/>
                    </a:lnTo>
                    <a:lnTo>
                      <a:pt x="68" y="25"/>
                    </a:lnTo>
                    <a:lnTo>
                      <a:pt x="67" y="22"/>
                    </a:lnTo>
                    <a:lnTo>
                      <a:pt x="67" y="21"/>
                    </a:lnTo>
                    <a:lnTo>
                      <a:pt x="46" y="6"/>
                    </a:lnTo>
                    <a:lnTo>
                      <a:pt x="43" y="4"/>
                    </a:lnTo>
                    <a:lnTo>
                      <a:pt x="43" y="3"/>
                    </a:lnTo>
                    <a:lnTo>
                      <a:pt x="42" y="1"/>
                    </a:lnTo>
                    <a:lnTo>
                      <a:pt x="43" y="6"/>
                    </a:lnTo>
                    <a:lnTo>
                      <a:pt x="42" y="11"/>
                    </a:lnTo>
                    <a:lnTo>
                      <a:pt x="42" y="13"/>
                    </a:lnTo>
                    <a:lnTo>
                      <a:pt x="38" y="15"/>
                    </a:lnTo>
                    <a:lnTo>
                      <a:pt x="36" y="17"/>
                    </a:lnTo>
                    <a:lnTo>
                      <a:pt x="32" y="17"/>
                    </a:lnTo>
                    <a:lnTo>
                      <a:pt x="26" y="13"/>
                    </a:lnTo>
                    <a:lnTo>
                      <a:pt x="22" y="11"/>
                    </a:lnTo>
                    <a:lnTo>
                      <a:pt x="8" y="1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51" name="Freeform 3696">
                <a:extLst>
                  <a:ext uri="{FF2B5EF4-FFF2-40B4-BE49-F238E27FC236}">
                    <a16:creationId xmlns:a16="http://schemas.microsoft.com/office/drawing/2014/main" id="{5BA275CE-CADF-2953-A901-99E05643B2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9" y="1245"/>
                <a:ext cx="44" cy="28"/>
              </a:xfrm>
              <a:custGeom>
                <a:avLst/>
                <a:gdLst>
                  <a:gd name="T0" fmla="*/ 175 w 175"/>
                  <a:gd name="T1" fmla="*/ 2 h 110"/>
                  <a:gd name="T2" fmla="*/ 175 w 175"/>
                  <a:gd name="T3" fmla="*/ 0 h 110"/>
                  <a:gd name="T4" fmla="*/ 168 w 175"/>
                  <a:gd name="T5" fmla="*/ 0 h 110"/>
                  <a:gd name="T6" fmla="*/ 165 w 175"/>
                  <a:gd name="T7" fmla="*/ 2 h 110"/>
                  <a:gd name="T8" fmla="*/ 165 w 175"/>
                  <a:gd name="T9" fmla="*/ 3 h 110"/>
                  <a:gd name="T10" fmla="*/ 164 w 175"/>
                  <a:gd name="T11" fmla="*/ 5 h 110"/>
                  <a:gd name="T12" fmla="*/ 164 w 175"/>
                  <a:gd name="T13" fmla="*/ 10 h 110"/>
                  <a:gd name="T14" fmla="*/ 163 w 175"/>
                  <a:gd name="T15" fmla="*/ 12 h 110"/>
                  <a:gd name="T16" fmla="*/ 157 w 175"/>
                  <a:gd name="T17" fmla="*/ 13 h 110"/>
                  <a:gd name="T18" fmla="*/ 154 w 175"/>
                  <a:gd name="T19" fmla="*/ 14 h 110"/>
                  <a:gd name="T20" fmla="*/ 153 w 175"/>
                  <a:gd name="T21" fmla="*/ 14 h 110"/>
                  <a:gd name="T22" fmla="*/ 151 w 175"/>
                  <a:gd name="T23" fmla="*/ 13 h 110"/>
                  <a:gd name="T24" fmla="*/ 151 w 175"/>
                  <a:gd name="T25" fmla="*/ 12 h 110"/>
                  <a:gd name="T26" fmla="*/ 153 w 175"/>
                  <a:gd name="T27" fmla="*/ 12 h 110"/>
                  <a:gd name="T28" fmla="*/ 151 w 175"/>
                  <a:gd name="T29" fmla="*/ 10 h 110"/>
                  <a:gd name="T30" fmla="*/ 151 w 175"/>
                  <a:gd name="T31" fmla="*/ 9 h 110"/>
                  <a:gd name="T32" fmla="*/ 150 w 175"/>
                  <a:gd name="T33" fmla="*/ 7 h 110"/>
                  <a:gd name="T34" fmla="*/ 150 w 175"/>
                  <a:gd name="T35" fmla="*/ 6 h 110"/>
                  <a:gd name="T36" fmla="*/ 136 w 175"/>
                  <a:gd name="T37" fmla="*/ 6 h 110"/>
                  <a:gd name="T38" fmla="*/ 129 w 175"/>
                  <a:gd name="T39" fmla="*/ 5 h 110"/>
                  <a:gd name="T40" fmla="*/ 129 w 175"/>
                  <a:gd name="T41" fmla="*/ 3 h 110"/>
                  <a:gd name="T42" fmla="*/ 127 w 175"/>
                  <a:gd name="T43" fmla="*/ 5 h 110"/>
                  <a:gd name="T44" fmla="*/ 120 w 175"/>
                  <a:gd name="T45" fmla="*/ 14 h 110"/>
                  <a:gd name="T46" fmla="*/ 105 w 175"/>
                  <a:gd name="T47" fmla="*/ 21 h 110"/>
                  <a:gd name="T48" fmla="*/ 100 w 175"/>
                  <a:gd name="T49" fmla="*/ 34 h 110"/>
                  <a:gd name="T50" fmla="*/ 98 w 175"/>
                  <a:gd name="T51" fmla="*/ 43 h 110"/>
                  <a:gd name="T52" fmla="*/ 98 w 175"/>
                  <a:gd name="T53" fmla="*/ 45 h 110"/>
                  <a:gd name="T54" fmla="*/ 100 w 175"/>
                  <a:gd name="T55" fmla="*/ 48 h 110"/>
                  <a:gd name="T56" fmla="*/ 100 w 175"/>
                  <a:gd name="T57" fmla="*/ 50 h 110"/>
                  <a:gd name="T58" fmla="*/ 101 w 175"/>
                  <a:gd name="T59" fmla="*/ 50 h 110"/>
                  <a:gd name="T60" fmla="*/ 104 w 175"/>
                  <a:gd name="T61" fmla="*/ 52 h 110"/>
                  <a:gd name="T62" fmla="*/ 105 w 175"/>
                  <a:gd name="T63" fmla="*/ 52 h 110"/>
                  <a:gd name="T64" fmla="*/ 105 w 175"/>
                  <a:gd name="T65" fmla="*/ 55 h 110"/>
                  <a:gd name="T66" fmla="*/ 93 w 175"/>
                  <a:gd name="T67" fmla="*/ 79 h 110"/>
                  <a:gd name="T68" fmla="*/ 87 w 175"/>
                  <a:gd name="T69" fmla="*/ 81 h 110"/>
                  <a:gd name="T70" fmla="*/ 74 w 175"/>
                  <a:gd name="T71" fmla="*/ 86 h 110"/>
                  <a:gd name="T72" fmla="*/ 73 w 175"/>
                  <a:gd name="T73" fmla="*/ 86 h 110"/>
                  <a:gd name="T74" fmla="*/ 72 w 175"/>
                  <a:gd name="T75" fmla="*/ 69 h 110"/>
                  <a:gd name="T76" fmla="*/ 70 w 175"/>
                  <a:gd name="T77" fmla="*/ 69 h 110"/>
                  <a:gd name="T78" fmla="*/ 70 w 175"/>
                  <a:gd name="T79" fmla="*/ 70 h 110"/>
                  <a:gd name="T80" fmla="*/ 66 w 175"/>
                  <a:gd name="T81" fmla="*/ 74 h 110"/>
                  <a:gd name="T82" fmla="*/ 63 w 175"/>
                  <a:gd name="T83" fmla="*/ 79 h 110"/>
                  <a:gd name="T84" fmla="*/ 62 w 175"/>
                  <a:gd name="T85" fmla="*/ 79 h 110"/>
                  <a:gd name="T86" fmla="*/ 52 w 175"/>
                  <a:gd name="T87" fmla="*/ 83 h 110"/>
                  <a:gd name="T88" fmla="*/ 49 w 175"/>
                  <a:gd name="T89" fmla="*/ 83 h 110"/>
                  <a:gd name="T90" fmla="*/ 49 w 175"/>
                  <a:gd name="T91" fmla="*/ 81 h 110"/>
                  <a:gd name="T92" fmla="*/ 46 w 175"/>
                  <a:gd name="T93" fmla="*/ 79 h 110"/>
                  <a:gd name="T94" fmla="*/ 46 w 175"/>
                  <a:gd name="T95" fmla="*/ 80 h 110"/>
                  <a:gd name="T96" fmla="*/ 41 w 175"/>
                  <a:gd name="T97" fmla="*/ 79 h 110"/>
                  <a:gd name="T98" fmla="*/ 31 w 175"/>
                  <a:gd name="T99" fmla="*/ 73 h 110"/>
                  <a:gd name="T100" fmla="*/ 30 w 175"/>
                  <a:gd name="T101" fmla="*/ 72 h 110"/>
                  <a:gd name="T102" fmla="*/ 14 w 175"/>
                  <a:gd name="T103" fmla="*/ 79 h 110"/>
                  <a:gd name="T104" fmla="*/ 2 w 175"/>
                  <a:gd name="T105" fmla="*/ 87 h 110"/>
                  <a:gd name="T106" fmla="*/ 2 w 175"/>
                  <a:gd name="T107" fmla="*/ 90 h 110"/>
                  <a:gd name="T108" fmla="*/ 0 w 175"/>
                  <a:gd name="T109" fmla="*/ 91 h 110"/>
                  <a:gd name="T110" fmla="*/ 0 w 175"/>
                  <a:gd name="T111" fmla="*/ 101 h 110"/>
                  <a:gd name="T112" fmla="*/ 2 w 175"/>
                  <a:gd name="T113" fmla="*/ 101 h 110"/>
                  <a:gd name="T114" fmla="*/ 5 w 175"/>
                  <a:gd name="T115" fmla="*/ 108 h 110"/>
                  <a:gd name="T116" fmla="*/ 5 w 175"/>
                  <a:gd name="T117" fmla="*/ 110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75" h="110">
                    <a:moveTo>
                      <a:pt x="175" y="2"/>
                    </a:moveTo>
                    <a:lnTo>
                      <a:pt x="175" y="0"/>
                    </a:lnTo>
                    <a:lnTo>
                      <a:pt x="168" y="0"/>
                    </a:lnTo>
                    <a:lnTo>
                      <a:pt x="165" y="2"/>
                    </a:lnTo>
                    <a:lnTo>
                      <a:pt x="165" y="3"/>
                    </a:lnTo>
                    <a:lnTo>
                      <a:pt x="164" y="5"/>
                    </a:lnTo>
                    <a:lnTo>
                      <a:pt x="164" y="10"/>
                    </a:lnTo>
                    <a:lnTo>
                      <a:pt x="163" y="12"/>
                    </a:lnTo>
                    <a:lnTo>
                      <a:pt x="157" y="13"/>
                    </a:lnTo>
                    <a:lnTo>
                      <a:pt x="154" y="14"/>
                    </a:lnTo>
                    <a:lnTo>
                      <a:pt x="153" y="14"/>
                    </a:lnTo>
                    <a:lnTo>
                      <a:pt x="151" y="13"/>
                    </a:lnTo>
                    <a:lnTo>
                      <a:pt x="151" y="12"/>
                    </a:lnTo>
                    <a:lnTo>
                      <a:pt x="153" y="12"/>
                    </a:lnTo>
                    <a:lnTo>
                      <a:pt x="151" y="10"/>
                    </a:lnTo>
                    <a:lnTo>
                      <a:pt x="151" y="9"/>
                    </a:lnTo>
                    <a:lnTo>
                      <a:pt x="150" y="7"/>
                    </a:lnTo>
                    <a:lnTo>
                      <a:pt x="150" y="6"/>
                    </a:lnTo>
                    <a:lnTo>
                      <a:pt x="136" y="6"/>
                    </a:lnTo>
                    <a:lnTo>
                      <a:pt x="129" y="5"/>
                    </a:lnTo>
                    <a:lnTo>
                      <a:pt x="129" y="3"/>
                    </a:lnTo>
                    <a:lnTo>
                      <a:pt x="127" y="5"/>
                    </a:lnTo>
                    <a:lnTo>
                      <a:pt x="120" y="14"/>
                    </a:lnTo>
                    <a:lnTo>
                      <a:pt x="105" y="21"/>
                    </a:lnTo>
                    <a:lnTo>
                      <a:pt x="100" y="34"/>
                    </a:lnTo>
                    <a:lnTo>
                      <a:pt x="98" y="43"/>
                    </a:lnTo>
                    <a:lnTo>
                      <a:pt x="98" y="45"/>
                    </a:lnTo>
                    <a:lnTo>
                      <a:pt x="100" y="48"/>
                    </a:lnTo>
                    <a:lnTo>
                      <a:pt x="100" y="50"/>
                    </a:lnTo>
                    <a:lnTo>
                      <a:pt x="101" y="50"/>
                    </a:lnTo>
                    <a:lnTo>
                      <a:pt x="104" y="52"/>
                    </a:lnTo>
                    <a:lnTo>
                      <a:pt x="105" y="52"/>
                    </a:lnTo>
                    <a:lnTo>
                      <a:pt x="105" y="55"/>
                    </a:lnTo>
                    <a:lnTo>
                      <a:pt x="93" y="79"/>
                    </a:lnTo>
                    <a:lnTo>
                      <a:pt x="87" y="81"/>
                    </a:lnTo>
                    <a:lnTo>
                      <a:pt x="74" y="86"/>
                    </a:lnTo>
                    <a:lnTo>
                      <a:pt x="73" y="86"/>
                    </a:lnTo>
                    <a:lnTo>
                      <a:pt x="72" y="69"/>
                    </a:lnTo>
                    <a:lnTo>
                      <a:pt x="70" y="69"/>
                    </a:lnTo>
                    <a:lnTo>
                      <a:pt x="70" y="70"/>
                    </a:lnTo>
                    <a:lnTo>
                      <a:pt x="66" y="74"/>
                    </a:lnTo>
                    <a:lnTo>
                      <a:pt x="63" y="79"/>
                    </a:lnTo>
                    <a:lnTo>
                      <a:pt x="62" y="79"/>
                    </a:lnTo>
                    <a:lnTo>
                      <a:pt x="52" y="83"/>
                    </a:lnTo>
                    <a:lnTo>
                      <a:pt x="49" y="83"/>
                    </a:lnTo>
                    <a:lnTo>
                      <a:pt x="49" y="81"/>
                    </a:lnTo>
                    <a:lnTo>
                      <a:pt x="46" y="79"/>
                    </a:lnTo>
                    <a:lnTo>
                      <a:pt x="46" y="80"/>
                    </a:lnTo>
                    <a:lnTo>
                      <a:pt x="41" y="79"/>
                    </a:lnTo>
                    <a:lnTo>
                      <a:pt x="31" y="73"/>
                    </a:lnTo>
                    <a:lnTo>
                      <a:pt x="30" y="72"/>
                    </a:lnTo>
                    <a:lnTo>
                      <a:pt x="14" y="79"/>
                    </a:lnTo>
                    <a:lnTo>
                      <a:pt x="2" y="87"/>
                    </a:lnTo>
                    <a:lnTo>
                      <a:pt x="2" y="90"/>
                    </a:lnTo>
                    <a:lnTo>
                      <a:pt x="0" y="91"/>
                    </a:lnTo>
                    <a:lnTo>
                      <a:pt x="0" y="101"/>
                    </a:lnTo>
                    <a:lnTo>
                      <a:pt x="2" y="101"/>
                    </a:lnTo>
                    <a:lnTo>
                      <a:pt x="5" y="108"/>
                    </a:lnTo>
                    <a:lnTo>
                      <a:pt x="5" y="11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52" name="Freeform 3697">
                <a:extLst>
                  <a:ext uri="{FF2B5EF4-FFF2-40B4-BE49-F238E27FC236}">
                    <a16:creationId xmlns:a16="http://schemas.microsoft.com/office/drawing/2014/main" id="{252C1E37-1C05-080F-907D-61F479479D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8" y="1273"/>
                <a:ext cx="21" cy="49"/>
              </a:xfrm>
              <a:custGeom>
                <a:avLst/>
                <a:gdLst>
                  <a:gd name="T0" fmla="*/ 37 w 81"/>
                  <a:gd name="T1" fmla="*/ 198 h 198"/>
                  <a:gd name="T2" fmla="*/ 37 w 81"/>
                  <a:gd name="T3" fmla="*/ 196 h 198"/>
                  <a:gd name="T4" fmla="*/ 39 w 81"/>
                  <a:gd name="T5" fmla="*/ 195 h 198"/>
                  <a:gd name="T6" fmla="*/ 45 w 81"/>
                  <a:gd name="T7" fmla="*/ 177 h 198"/>
                  <a:gd name="T8" fmla="*/ 57 w 81"/>
                  <a:gd name="T9" fmla="*/ 154 h 198"/>
                  <a:gd name="T10" fmla="*/ 60 w 81"/>
                  <a:gd name="T11" fmla="*/ 153 h 198"/>
                  <a:gd name="T12" fmla="*/ 62 w 81"/>
                  <a:gd name="T13" fmla="*/ 150 h 198"/>
                  <a:gd name="T14" fmla="*/ 81 w 81"/>
                  <a:gd name="T15" fmla="*/ 139 h 198"/>
                  <a:gd name="T16" fmla="*/ 79 w 81"/>
                  <a:gd name="T17" fmla="*/ 138 h 198"/>
                  <a:gd name="T18" fmla="*/ 76 w 81"/>
                  <a:gd name="T19" fmla="*/ 131 h 198"/>
                  <a:gd name="T20" fmla="*/ 71 w 81"/>
                  <a:gd name="T21" fmla="*/ 127 h 198"/>
                  <a:gd name="T22" fmla="*/ 68 w 81"/>
                  <a:gd name="T23" fmla="*/ 120 h 198"/>
                  <a:gd name="T24" fmla="*/ 64 w 81"/>
                  <a:gd name="T25" fmla="*/ 104 h 198"/>
                  <a:gd name="T26" fmla="*/ 64 w 81"/>
                  <a:gd name="T27" fmla="*/ 100 h 198"/>
                  <a:gd name="T28" fmla="*/ 62 w 81"/>
                  <a:gd name="T29" fmla="*/ 94 h 198"/>
                  <a:gd name="T30" fmla="*/ 58 w 81"/>
                  <a:gd name="T31" fmla="*/ 87 h 198"/>
                  <a:gd name="T32" fmla="*/ 53 w 81"/>
                  <a:gd name="T33" fmla="*/ 82 h 198"/>
                  <a:gd name="T34" fmla="*/ 53 w 81"/>
                  <a:gd name="T35" fmla="*/ 79 h 198"/>
                  <a:gd name="T36" fmla="*/ 50 w 81"/>
                  <a:gd name="T37" fmla="*/ 83 h 198"/>
                  <a:gd name="T38" fmla="*/ 45 w 81"/>
                  <a:gd name="T39" fmla="*/ 89 h 198"/>
                  <a:gd name="T40" fmla="*/ 45 w 81"/>
                  <a:gd name="T41" fmla="*/ 91 h 198"/>
                  <a:gd name="T42" fmla="*/ 44 w 81"/>
                  <a:gd name="T43" fmla="*/ 93 h 198"/>
                  <a:gd name="T44" fmla="*/ 47 w 81"/>
                  <a:gd name="T45" fmla="*/ 96 h 198"/>
                  <a:gd name="T46" fmla="*/ 50 w 81"/>
                  <a:gd name="T47" fmla="*/ 97 h 198"/>
                  <a:gd name="T48" fmla="*/ 47 w 81"/>
                  <a:gd name="T49" fmla="*/ 98 h 198"/>
                  <a:gd name="T50" fmla="*/ 43 w 81"/>
                  <a:gd name="T51" fmla="*/ 103 h 198"/>
                  <a:gd name="T52" fmla="*/ 37 w 81"/>
                  <a:gd name="T53" fmla="*/ 104 h 198"/>
                  <a:gd name="T54" fmla="*/ 29 w 81"/>
                  <a:gd name="T55" fmla="*/ 104 h 198"/>
                  <a:gd name="T56" fmla="*/ 14 w 81"/>
                  <a:gd name="T57" fmla="*/ 101 h 198"/>
                  <a:gd name="T58" fmla="*/ 12 w 81"/>
                  <a:gd name="T59" fmla="*/ 101 h 198"/>
                  <a:gd name="T60" fmla="*/ 12 w 81"/>
                  <a:gd name="T61" fmla="*/ 100 h 198"/>
                  <a:gd name="T62" fmla="*/ 9 w 81"/>
                  <a:gd name="T63" fmla="*/ 94 h 198"/>
                  <a:gd name="T64" fmla="*/ 0 w 81"/>
                  <a:gd name="T65" fmla="*/ 55 h 198"/>
                  <a:gd name="T66" fmla="*/ 1 w 81"/>
                  <a:gd name="T67" fmla="*/ 41 h 198"/>
                  <a:gd name="T68" fmla="*/ 7 w 81"/>
                  <a:gd name="T69" fmla="*/ 33 h 198"/>
                  <a:gd name="T70" fmla="*/ 12 w 81"/>
                  <a:gd name="T71" fmla="*/ 20 h 198"/>
                  <a:gd name="T72" fmla="*/ 12 w 81"/>
                  <a:gd name="T73" fmla="*/ 19 h 198"/>
                  <a:gd name="T74" fmla="*/ 11 w 81"/>
                  <a:gd name="T75" fmla="*/ 19 h 198"/>
                  <a:gd name="T76" fmla="*/ 7 w 81"/>
                  <a:gd name="T77" fmla="*/ 0 h 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81" h="198">
                    <a:moveTo>
                      <a:pt x="37" y="198"/>
                    </a:moveTo>
                    <a:lnTo>
                      <a:pt x="37" y="196"/>
                    </a:lnTo>
                    <a:lnTo>
                      <a:pt x="39" y="195"/>
                    </a:lnTo>
                    <a:lnTo>
                      <a:pt x="45" y="177"/>
                    </a:lnTo>
                    <a:lnTo>
                      <a:pt x="57" y="154"/>
                    </a:lnTo>
                    <a:lnTo>
                      <a:pt x="60" y="153"/>
                    </a:lnTo>
                    <a:lnTo>
                      <a:pt x="62" y="150"/>
                    </a:lnTo>
                    <a:lnTo>
                      <a:pt x="81" y="139"/>
                    </a:lnTo>
                    <a:lnTo>
                      <a:pt x="79" y="138"/>
                    </a:lnTo>
                    <a:lnTo>
                      <a:pt x="76" y="131"/>
                    </a:lnTo>
                    <a:lnTo>
                      <a:pt x="71" y="127"/>
                    </a:lnTo>
                    <a:lnTo>
                      <a:pt x="68" y="120"/>
                    </a:lnTo>
                    <a:lnTo>
                      <a:pt x="64" y="104"/>
                    </a:lnTo>
                    <a:lnTo>
                      <a:pt x="64" y="100"/>
                    </a:lnTo>
                    <a:lnTo>
                      <a:pt x="62" y="94"/>
                    </a:lnTo>
                    <a:lnTo>
                      <a:pt x="58" y="87"/>
                    </a:lnTo>
                    <a:lnTo>
                      <a:pt x="53" y="82"/>
                    </a:lnTo>
                    <a:lnTo>
                      <a:pt x="53" y="79"/>
                    </a:lnTo>
                    <a:lnTo>
                      <a:pt x="50" y="83"/>
                    </a:lnTo>
                    <a:lnTo>
                      <a:pt x="45" y="89"/>
                    </a:lnTo>
                    <a:lnTo>
                      <a:pt x="45" y="91"/>
                    </a:lnTo>
                    <a:lnTo>
                      <a:pt x="44" y="93"/>
                    </a:lnTo>
                    <a:lnTo>
                      <a:pt x="47" y="96"/>
                    </a:lnTo>
                    <a:lnTo>
                      <a:pt x="50" y="97"/>
                    </a:lnTo>
                    <a:lnTo>
                      <a:pt x="47" y="98"/>
                    </a:lnTo>
                    <a:lnTo>
                      <a:pt x="43" y="103"/>
                    </a:lnTo>
                    <a:lnTo>
                      <a:pt x="37" y="104"/>
                    </a:lnTo>
                    <a:lnTo>
                      <a:pt x="29" y="104"/>
                    </a:lnTo>
                    <a:lnTo>
                      <a:pt x="14" y="101"/>
                    </a:lnTo>
                    <a:lnTo>
                      <a:pt x="12" y="101"/>
                    </a:lnTo>
                    <a:lnTo>
                      <a:pt x="12" y="100"/>
                    </a:lnTo>
                    <a:lnTo>
                      <a:pt x="9" y="94"/>
                    </a:lnTo>
                    <a:lnTo>
                      <a:pt x="0" y="55"/>
                    </a:lnTo>
                    <a:lnTo>
                      <a:pt x="1" y="41"/>
                    </a:lnTo>
                    <a:lnTo>
                      <a:pt x="7" y="33"/>
                    </a:lnTo>
                    <a:lnTo>
                      <a:pt x="12" y="20"/>
                    </a:lnTo>
                    <a:lnTo>
                      <a:pt x="12" y="19"/>
                    </a:lnTo>
                    <a:lnTo>
                      <a:pt x="11" y="19"/>
                    </a:lnTo>
                    <a:lnTo>
                      <a:pt x="7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53" name="Freeform 3698">
                <a:extLst>
                  <a:ext uri="{FF2B5EF4-FFF2-40B4-BE49-F238E27FC236}">
                    <a16:creationId xmlns:a16="http://schemas.microsoft.com/office/drawing/2014/main" id="{93307115-B3FD-C524-DB63-17218A2B16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9" y="1322"/>
                <a:ext cx="69" cy="36"/>
              </a:xfrm>
              <a:custGeom>
                <a:avLst/>
                <a:gdLst>
                  <a:gd name="T0" fmla="*/ 276 w 276"/>
                  <a:gd name="T1" fmla="*/ 2 h 146"/>
                  <a:gd name="T2" fmla="*/ 275 w 276"/>
                  <a:gd name="T3" fmla="*/ 0 h 146"/>
                  <a:gd name="T4" fmla="*/ 272 w 276"/>
                  <a:gd name="T5" fmla="*/ 2 h 146"/>
                  <a:gd name="T6" fmla="*/ 261 w 276"/>
                  <a:gd name="T7" fmla="*/ 14 h 146"/>
                  <a:gd name="T8" fmla="*/ 260 w 276"/>
                  <a:gd name="T9" fmla="*/ 14 h 146"/>
                  <a:gd name="T10" fmla="*/ 244 w 276"/>
                  <a:gd name="T11" fmla="*/ 41 h 146"/>
                  <a:gd name="T12" fmla="*/ 239 w 276"/>
                  <a:gd name="T13" fmla="*/ 58 h 146"/>
                  <a:gd name="T14" fmla="*/ 233 w 276"/>
                  <a:gd name="T15" fmla="*/ 63 h 146"/>
                  <a:gd name="T16" fmla="*/ 222 w 276"/>
                  <a:gd name="T17" fmla="*/ 69 h 146"/>
                  <a:gd name="T18" fmla="*/ 212 w 276"/>
                  <a:gd name="T19" fmla="*/ 70 h 146"/>
                  <a:gd name="T20" fmla="*/ 208 w 276"/>
                  <a:gd name="T21" fmla="*/ 72 h 146"/>
                  <a:gd name="T22" fmla="*/ 197 w 276"/>
                  <a:gd name="T23" fmla="*/ 83 h 146"/>
                  <a:gd name="T24" fmla="*/ 195 w 276"/>
                  <a:gd name="T25" fmla="*/ 83 h 146"/>
                  <a:gd name="T26" fmla="*/ 194 w 276"/>
                  <a:gd name="T27" fmla="*/ 84 h 146"/>
                  <a:gd name="T28" fmla="*/ 194 w 276"/>
                  <a:gd name="T29" fmla="*/ 87 h 146"/>
                  <a:gd name="T30" fmla="*/ 193 w 276"/>
                  <a:gd name="T31" fmla="*/ 88 h 146"/>
                  <a:gd name="T32" fmla="*/ 184 w 276"/>
                  <a:gd name="T33" fmla="*/ 88 h 146"/>
                  <a:gd name="T34" fmla="*/ 177 w 276"/>
                  <a:gd name="T35" fmla="*/ 76 h 146"/>
                  <a:gd name="T36" fmla="*/ 173 w 276"/>
                  <a:gd name="T37" fmla="*/ 73 h 146"/>
                  <a:gd name="T38" fmla="*/ 167 w 276"/>
                  <a:gd name="T39" fmla="*/ 65 h 146"/>
                  <a:gd name="T40" fmla="*/ 160 w 276"/>
                  <a:gd name="T41" fmla="*/ 58 h 146"/>
                  <a:gd name="T42" fmla="*/ 156 w 276"/>
                  <a:gd name="T43" fmla="*/ 56 h 146"/>
                  <a:gd name="T44" fmla="*/ 153 w 276"/>
                  <a:gd name="T45" fmla="*/ 58 h 146"/>
                  <a:gd name="T46" fmla="*/ 135 w 276"/>
                  <a:gd name="T47" fmla="*/ 56 h 146"/>
                  <a:gd name="T48" fmla="*/ 121 w 276"/>
                  <a:gd name="T49" fmla="*/ 59 h 146"/>
                  <a:gd name="T50" fmla="*/ 111 w 276"/>
                  <a:gd name="T51" fmla="*/ 59 h 146"/>
                  <a:gd name="T52" fmla="*/ 110 w 276"/>
                  <a:gd name="T53" fmla="*/ 58 h 146"/>
                  <a:gd name="T54" fmla="*/ 109 w 276"/>
                  <a:gd name="T55" fmla="*/ 59 h 146"/>
                  <a:gd name="T56" fmla="*/ 109 w 276"/>
                  <a:gd name="T57" fmla="*/ 60 h 146"/>
                  <a:gd name="T58" fmla="*/ 102 w 276"/>
                  <a:gd name="T59" fmla="*/ 65 h 146"/>
                  <a:gd name="T60" fmla="*/ 93 w 276"/>
                  <a:gd name="T61" fmla="*/ 67 h 146"/>
                  <a:gd name="T62" fmla="*/ 88 w 276"/>
                  <a:gd name="T63" fmla="*/ 67 h 146"/>
                  <a:gd name="T64" fmla="*/ 71 w 276"/>
                  <a:gd name="T65" fmla="*/ 84 h 146"/>
                  <a:gd name="T66" fmla="*/ 71 w 276"/>
                  <a:gd name="T67" fmla="*/ 87 h 146"/>
                  <a:gd name="T68" fmla="*/ 70 w 276"/>
                  <a:gd name="T69" fmla="*/ 88 h 146"/>
                  <a:gd name="T70" fmla="*/ 66 w 276"/>
                  <a:gd name="T71" fmla="*/ 97 h 146"/>
                  <a:gd name="T72" fmla="*/ 57 w 276"/>
                  <a:gd name="T73" fmla="*/ 109 h 146"/>
                  <a:gd name="T74" fmla="*/ 53 w 276"/>
                  <a:gd name="T75" fmla="*/ 120 h 146"/>
                  <a:gd name="T76" fmla="*/ 51 w 276"/>
                  <a:gd name="T77" fmla="*/ 129 h 146"/>
                  <a:gd name="T78" fmla="*/ 49 w 276"/>
                  <a:gd name="T79" fmla="*/ 136 h 146"/>
                  <a:gd name="T80" fmla="*/ 49 w 276"/>
                  <a:gd name="T81" fmla="*/ 137 h 146"/>
                  <a:gd name="T82" fmla="*/ 47 w 276"/>
                  <a:gd name="T83" fmla="*/ 140 h 146"/>
                  <a:gd name="T84" fmla="*/ 44 w 276"/>
                  <a:gd name="T85" fmla="*/ 142 h 146"/>
                  <a:gd name="T86" fmla="*/ 44 w 276"/>
                  <a:gd name="T87" fmla="*/ 143 h 146"/>
                  <a:gd name="T88" fmla="*/ 40 w 276"/>
                  <a:gd name="T89" fmla="*/ 144 h 146"/>
                  <a:gd name="T90" fmla="*/ 39 w 276"/>
                  <a:gd name="T91" fmla="*/ 146 h 146"/>
                  <a:gd name="T92" fmla="*/ 37 w 276"/>
                  <a:gd name="T93" fmla="*/ 146 h 146"/>
                  <a:gd name="T94" fmla="*/ 33 w 276"/>
                  <a:gd name="T95" fmla="*/ 140 h 146"/>
                  <a:gd name="T96" fmla="*/ 30 w 276"/>
                  <a:gd name="T97" fmla="*/ 135 h 146"/>
                  <a:gd name="T98" fmla="*/ 22 w 276"/>
                  <a:gd name="T99" fmla="*/ 129 h 146"/>
                  <a:gd name="T100" fmla="*/ 11 w 276"/>
                  <a:gd name="T101" fmla="*/ 129 h 146"/>
                  <a:gd name="T102" fmla="*/ 0 w 276"/>
                  <a:gd name="T103" fmla="*/ 127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76" h="146">
                    <a:moveTo>
                      <a:pt x="276" y="2"/>
                    </a:moveTo>
                    <a:lnTo>
                      <a:pt x="275" y="0"/>
                    </a:lnTo>
                    <a:lnTo>
                      <a:pt x="272" y="2"/>
                    </a:lnTo>
                    <a:lnTo>
                      <a:pt x="261" y="14"/>
                    </a:lnTo>
                    <a:lnTo>
                      <a:pt x="260" y="14"/>
                    </a:lnTo>
                    <a:lnTo>
                      <a:pt x="244" y="41"/>
                    </a:lnTo>
                    <a:lnTo>
                      <a:pt x="239" y="58"/>
                    </a:lnTo>
                    <a:lnTo>
                      <a:pt x="233" y="63"/>
                    </a:lnTo>
                    <a:lnTo>
                      <a:pt x="222" y="69"/>
                    </a:lnTo>
                    <a:lnTo>
                      <a:pt x="212" y="70"/>
                    </a:lnTo>
                    <a:lnTo>
                      <a:pt x="208" y="72"/>
                    </a:lnTo>
                    <a:lnTo>
                      <a:pt x="197" y="83"/>
                    </a:lnTo>
                    <a:lnTo>
                      <a:pt x="195" y="83"/>
                    </a:lnTo>
                    <a:lnTo>
                      <a:pt x="194" y="84"/>
                    </a:lnTo>
                    <a:lnTo>
                      <a:pt x="194" y="87"/>
                    </a:lnTo>
                    <a:lnTo>
                      <a:pt x="193" y="88"/>
                    </a:lnTo>
                    <a:lnTo>
                      <a:pt x="184" y="88"/>
                    </a:lnTo>
                    <a:lnTo>
                      <a:pt x="177" y="76"/>
                    </a:lnTo>
                    <a:lnTo>
                      <a:pt x="173" y="73"/>
                    </a:lnTo>
                    <a:lnTo>
                      <a:pt x="167" y="65"/>
                    </a:lnTo>
                    <a:lnTo>
                      <a:pt x="160" y="58"/>
                    </a:lnTo>
                    <a:lnTo>
                      <a:pt x="156" y="56"/>
                    </a:lnTo>
                    <a:lnTo>
                      <a:pt x="153" y="58"/>
                    </a:lnTo>
                    <a:lnTo>
                      <a:pt x="135" y="56"/>
                    </a:lnTo>
                    <a:lnTo>
                      <a:pt x="121" y="59"/>
                    </a:lnTo>
                    <a:lnTo>
                      <a:pt x="111" y="59"/>
                    </a:lnTo>
                    <a:lnTo>
                      <a:pt x="110" y="58"/>
                    </a:lnTo>
                    <a:lnTo>
                      <a:pt x="109" y="59"/>
                    </a:lnTo>
                    <a:lnTo>
                      <a:pt x="109" y="60"/>
                    </a:lnTo>
                    <a:lnTo>
                      <a:pt x="102" y="65"/>
                    </a:lnTo>
                    <a:lnTo>
                      <a:pt x="93" y="67"/>
                    </a:lnTo>
                    <a:lnTo>
                      <a:pt x="88" y="67"/>
                    </a:lnTo>
                    <a:lnTo>
                      <a:pt x="71" y="84"/>
                    </a:lnTo>
                    <a:lnTo>
                      <a:pt x="71" y="87"/>
                    </a:lnTo>
                    <a:lnTo>
                      <a:pt x="70" y="88"/>
                    </a:lnTo>
                    <a:lnTo>
                      <a:pt x="66" y="97"/>
                    </a:lnTo>
                    <a:lnTo>
                      <a:pt x="57" y="109"/>
                    </a:lnTo>
                    <a:lnTo>
                      <a:pt x="53" y="120"/>
                    </a:lnTo>
                    <a:lnTo>
                      <a:pt x="51" y="129"/>
                    </a:lnTo>
                    <a:lnTo>
                      <a:pt x="49" y="136"/>
                    </a:lnTo>
                    <a:lnTo>
                      <a:pt x="49" y="137"/>
                    </a:lnTo>
                    <a:lnTo>
                      <a:pt x="47" y="140"/>
                    </a:lnTo>
                    <a:lnTo>
                      <a:pt x="44" y="142"/>
                    </a:lnTo>
                    <a:lnTo>
                      <a:pt x="44" y="143"/>
                    </a:lnTo>
                    <a:lnTo>
                      <a:pt x="40" y="144"/>
                    </a:lnTo>
                    <a:lnTo>
                      <a:pt x="39" y="146"/>
                    </a:lnTo>
                    <a:lnTo>
                      <a:pt x="37" y="146"/>
                    </a:lnTo>
                    <a:lnTo>
                      <a:pt x="33" y="140"/>
                    </a:lnTo>
                    <a:lnTo>
                      <a:pt x="30" y="135"/>
                    </a:lnTo>
                    <a:lnTo>
                      <a:pt x="22" y="129"/>
                    </a:lnTo>
                    <a:lnTo>
                      <a:pt x="11" y="129"/>
                    </a:lnTo>
                    <a:lnTo>
                      <a:pt x="0" y="12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54" name="Freeform 3699">
                <a:extLst>
                  <a:ext uri="{FF2B5EF4-FFF2-40B4-BE49-F238E27FC236}">
                    <a16:creationId xmlns:a16="http://schemas.microsoft.com/office/drawing/2014/main" id="{64705FC2-F284-E372-E64E-DA64E39E6E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9" y="1329"/>
                <a:ext cx="40" cy="17"/>
              </a:xfrm>
              <a:custGeom>
                <a:avLst/>
                <a:gdLst>
                  <a:gd name="T0" fmla="*/ 161 w 161"/>
                  <a:gd name="T1" fmla="*/ 68 h 68"/>
                  <a:gd name="T2" fmla="*/ 161 w 161"/>
                  <a:gd name="T3" fmla="*/ 67 h 68"/>
                  <a:gd name="T4" fmla="*/ 154 w 161"/>
                  <a:gd name="T5" fmla="*/ 62 h 68"/>
                  <a:gd name="T6" fmla="*/ 153 w 161"/>
                  <a:gd name="T7" fmla="*/ 62 h 68"/>
                  <a:gd name="T8" fmla="*/ 149 w 161"/>
                  <a:gd name="T9" fmla="*/ 61 h 68"/>
                  <a:gd name="T10" fmla="*/ 147 w 161"/>
                  <a:gd name="T11" fmla="*/ 60 h 68"/>
                  <a:gd name="T12" fmla="*/ 144 w 161"/>
                  <a:gd name="T13" fmla="*/ 60 h 68"/>
                  <a:gd name="T14" fmla="*/ 141 w 161"/>
                  <a:gd name="T15" fmla="*/ 61 h 68"/>
                  <a:gd name="T16" fmla="*/ 107 w 161"/>
                  <a:gd name="T17" fmla="*/ 39 h 68"/>
                  <a:gd name="T18" fmla="*/ 106 w 161"/>
                  <a:gd name="T19" fmla="*/ 36 h 68"/>
                  <a:gd name="T20" fmla="*/ 106 w 161"/>
                  <a:gd name="T21" fmla="*/ 33 h 68"/>
                  <a:gd name="T22" fmla="*/ 99 w 161"/>
                  <a:gd name="T23" fmla="*/ 18 h 68"/>
                  <a:gd name="T24" fmla="*/ 94 w 161"/>
                  <a:gd name="T25" fmla="*/ 18 h 68"/>
                  <a:gd name="T26" fmla="*/ 83 w 161"/>
                  <a:gd name="T27" fmla="*/ 22 h 68"/>
                  <a:gd name="T28" fmla="*/ 83 w 161"/>
                  <a:gd name="T29" fmla="*/ 23 h 68"/>
                  <a:gd name="T30" fmla="*/ 80 w 161"/>
                  <a:gd name="T31" fmla="*/ 25 h 68"/>
                  <a:gd name="T32" fmla="*/ 80 w 161"/>
                  <a:gd name="T33" fmla="*/ 16 h 68"/>
                  <a:gd name="T34" fmla="*/ 78 w 161"/>
                  <a:gd name="T35" fmla="*/ 14 h 68"/>
                  <a:gd name="T36" fmla="*/ 78 w 161"/>
                  <a:gd name="T37" fmla="*/ 12 h 68"/>
                  <a:gd name="T38" fmla="*/ 77 w 161"/>
                  <a:gd name="T39" fmla="*/ 12 h 68"/>
                  <a:gd name="T40" fmla="*/ 77 w 161"/>
                  <a:gd name="T41" fmla="*/ 11 h 68"/>
                  <a:gd name="T42" fmla="*/ 74 w 161"/>
                  <a:gd name="T43" fmla="*/ 9 h 68"/>
                  <a:gd name="T44" fmla="*/ 72 w 161"/>
                  <a:gd name="T45" fmla="*/ 8 h 68"/>
                  <a:gd name="T46" fmla="*/ 61 w 161"/>
                  <a:gd name="T47" fmla="*/ 1 h 68"/>
                  <a:gd name="T48" fmla="*/ 61 w 161"/>
                  <a:gd name="T49" fmla="*/ 0 h 68"/>
                  <a:gd name="T50" fmla="*/ 60 w 161"/>
                  <a:gd name="T51" fmla="*/ 2 h 68"/>
                  <a:gd name="T52" fmla="*/ 51 w 161"/>
                  <a:gd name="T53" fmla="*/ 2 h 68"/>
                  <a:gd name="T54" fmla="*/ 47 w 161"/>
                  <a:gd name="T55" fmla="*/ 5 h 68"/>
                  <a:gd name="T56" fmla="*/ 43 w 161"/>
                  <a:gd name="T57" fmla="*/ 11 h 68"/>
                  <a:gd name="T58" fmla="*/ 37 w 161"/>
                  <a:gd name="T59" fmla="*/ 23 h 68"/>
                  <a:gd name="T60" fmla="*/ 37 w 161"/>
                  <a:gd name="T61" fmla="*/ 26 h 68"/>
                  <a:gd name="T62" fmla="*/ 36 w 161"/>
                  <a:gd name="T63" fmla="*/ 26 h 68"/>
                  <a:gd name="T64" fmla="*/ 32 w 161"/>
                  <a:gd name="T65" fmla="*/ 23 h 68"/>
                  <a:gd name="T66" fmla="*/ 30 w 161"/>
                  <a:gd name="T67" fmla="*/ 23 h 68"/>
                  <a:gd name="T68" fmla="*/ 27 w 161"/>
                  <a:gd name="T69" fmla="*/ 22 h 68"/>
                  <a:gd name="T70" fmla="*/ 27 w 161"/>
                  <a:gd name="T71" fmla="*/ 21 h 68"/>
                  <a:gd name="T72" fmla="*/ 26 w 161"/>
                  <a:gd name="T73" fmla="*/ 21 h 68"/>
                  <a:gd name="T74" fmla="*/ 26 w 161"/>
                  <a:gd name="T75" fmla="*/ 18 h 68"/>
                  <a:gd name="T76" fmla="*/ 22 w 161"/>
                  <a:gd name="T77" fmla="*/ 15 h 68"/>
                  <a:gd name="T78" fmla="*/ 19 w 161"/>
                  <a:gd name="T79" fmla="*/ 14 h 68"/>
                  <a:gd name="T80" fmla="*/ 18 w 161"/>
                  <a:gd name="T81" fmla="*/ 14 h 68"/>
                  <a:gd name="T82" fmla="*/ 11 w 161"/>
                  <a:gd name="T83" fmla="*/ 15 h 68"/>
                  <a:gd name="T84" fmla="*/ 11 w 161"/>
                  <a:gd name="T85" fmla="*/ 18 h 68"/>
                  <a:gd name="T86" fmla="*/ 13 w 161"/>
                  <a:gd name="T87" fmla="*/ 19 h 68"/>
                  <a:gd name="T88" fmla="*/ 10 w 161"/>
                  <a:gd name="T89" fmla="*/ 21 h 68"/>
                  <a:gd name="T90" fmla="*/ 10 w 161"/>
                  <a:gd name="T91" fmla="*/ 19 h 68"/>
                  <a:gd name="T92" fmla="*/ 4 w 161"/>
                  <a:gd name="T93" fmla="*/ 22 h 68"/>
                  <a:gd name="T94" fmla="*/ 0 w 161"/>
                  <a:gd name="T95" fmla="*/ 26 h 68"/>
                  <a:gd name="T96" fmla="*/ 0 w 161"/>
                  <a:gd name="T97" fmla="*/ 28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61" h="68">
                    <a:moveTo>
                      <a:pt x="161" y="68"/>
                    </a:moveTo>
                    <a:lnTo>
                      <a:pt x="161" y="67"/>
                    </a:lnTo>
                    <a:lnTo>
                      <a:pt x="154" y="62"/>
                    </a:lnTo>
                    <a:lnTo>
                      <a:pt x="153" y="62"/>
                    </a:lnTo>
                    <a:lnTo>
                      <a:pt x="149" y="61"/>
                    </a:lnTo>
                    <a:lnTo>
                      <a:pt x="147" y="60"/>
                    </a:lnTo>
                    <a:lnTo>
                      <a:pt x="144" y="60"/>
                    </a:lnTo>
                    <a:lnTo>
                      <a:pt x="141" y="61"/>
                    </a:lnTo>
                    <a:lnTo>
                      <a:pt x="107" y="39"/>
                    </a:lnTo>
                    <a:lnTo>
                      <a:pt x="106" y="36"/>
                    </a:lnTo>
                    <a:lnTo>
                      <a:pt x="106" y="33"/>
                    </a:lnTo>
                    <a:lnTo>
                      <a:pt x="99" y="18"/>
                    </a:lnTo>
                    <a:lnTo>
                      <a:pt x="94" y="18"/>
                    </a:lnTo>
                    <a:lnTo>
                      <a:pt x="83" y="22"/>
                    </a:lnTo>
                    <a:lnTo>
                      <a:pt x="83" y="23"/>
                    </a:lnTo>
                    <a:lnTo>
                      <a:pt x="80" y="25"/>
                    </a:lnTo>
                    <a:lnTo>
                      <a:pt x="80" y="16"/>
                    </a:lnTo>
                    <a:lnTo>
                      <a:pt x="78" y="14"/>
                    </a:lnTo>
                    <a:lnTo>
                      <a:pt x="78" y="12"/>
                    </a:lnTo>
                    <a:lnTo>
                      <a:pt x="77" y="12"/>
                    </a:lnTo>
                    <a:lnTo>
                      <a:pt x="77" y="11"/>
                    </a:lnTo>
                    <a:lnTo>
                      <a:pt x="74" y="9"/>
                    </a:lnTo>
                    <a:lnTo>
                      <a:pt x="72" y="8"/>
                    </a:lnTo>
                    <a:lnTo>
                      <a:pt x="61" y="1"/>
                    </a:lnTo>
                    <a:lnTo>
                      <a:pt x="61" y="0"/>
                    </a:lnTo>
                    <a:lnTo>
                      <a:pt x="60" y="2"/>
                    </a:lnTo>
                    <a:lnTo>
                      <a:pt x="51" y="2"/>
                    </a:lnTo>
                    <a:lnTo>
                      <a:pt x="47" y="5"/>
                    </a:lnTo>
                    <a:lnTo>
                      <a:pt x="43" y="11"/>
                    </a:lnTo>
                    <a:lnTo>
                      <a:pt x="37" y="23"/>
                    </a:lnTo>
                    <a:lnTo>
                      <a:pt x="37" y="26"/>
                    </a:lnTo>
                    <a:lnTo>
                      <a:pt x="36" y="26"/>
                    </a:lnTo>
                    <a:lnTo>
                      <a:pt x="32" y="23"/>
                    </a:lnTo>
                    <a:lnTo>
                      <a:pt x="30" y="23"/>
                    </a:lnTo>
                    <a:lnTo>
                      <a:pt x="27" y="22"/>
                    </a:lnTo>
                    <a:lnTo>
                      <a:pt x="27" y="21"/>
                    </a:lnTo>
                    <a:lnTo>
                      <a:pt x="26" y="21"/>
                    </a:lnTo>
                    <a:lnTo>
                      <a:pt x="26" y="18"/>
                    </a:lnTo>
                    <a:lnTo>
                      <a:pt x="22" y="15"/>
                    </a:lnTo>
                    <a:lnTo>
                      <a:pt x="19" y="14"/>
                    </a:lnTo>
                    <a:lnTo>
                      <a:pt x="18" y="14"/>
                    </a:lnTo>
                    <a:lnTo>
                      <a:pt x="11" y="15"/>
                    </a:lnTo>
                    <a:lnTo>
                      <a:pt x="11" y="18"/>
                    </a:lnTo>
                    <a:lnTo>
                      <a:pt x="13" y="19"/>
                    </a:lnTo>
                    <a:lnTo>
                      <a:pt x="10" y="21"/>
                    </a:lnTo>
                    <a:lnTo>
                      <a:pt x="10" y="19"/>
                    </a:lnTo>
                    <a:lnTo>
                      <a:pt x="4" y="22"/>
                    </a:lnTo>
                    <a:lnTo>
                      <a:pt x="0" y="26"/>
                    </a:lnTo>
                    <a:lnTo>
                      <a:pt x="0" y="2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55" name="Freeform 3700">
                <a:extLst>
                  <a:ext uri="{FF2B5EF4-FFF2-40B4-BE49-F238E27FC236}">
                    <a16:creationId xmlns:a16="http://schemas.microsoft.com/office/drawing/2014/main" id="{440B5295-BFB7-AC96-3CEE-0B09564597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9" y="1334"/>
                <a:ext cx="20" cy="2"/>
              </a:xfrm>
              <a:custGeom>
                <a:avLst/>
                <a:gdLst>
                  <a:gd name="T0" fmla="*/ 80 w 80"/>
                  <a:gd name="T1" fmla="*/ 7 h 8"/>
                  <a:gd name="T2" fmla="*/ 75 w 80"/>
                  <a:gd name="T3" fmla="*/ 2 h 8"/>
                  <a:gd name="T4" fmla="*/ 73 w 80"/>
                  <a:gd name="T5" fmla="*/ 2 h 8"/>
                  <a:gd name="T6" fmla="*/ 70 w 80"/>
                  <a:gd name="T7" fmla="*/ 4 h 8"/>
                  <a:gd name="T8" fmla="*/ 68 w 80"/>
                  <a:gd name="T9" fmla="*/ 5 h 8"/>
                  <a:gd name="T10" fmla="*/ 67 w 80"/>
                  <a:gd name="T11" fmla="*/ 5 h 8"/>
                  <a:gd name="T12" fmla="*/ 66 w 80"/>
                  <a:gd name="T13" fmla="*/ 8 h 8"/>
                  <a:gd name="T14" fmla="*/ 63 w 80"/>
                  <a:gd name="T15" fmla="*/ 7 h 8"/>
                  <a:gd name="T16" fmla="*/ 56 w 80"/>
                  <a:gd name="T17" fmla="*/ 0 h 8"/>
                  <a:gd name="T18" fmla="*/ 43 w 80"/>
                  <a:gd name="T19" fmla="*/ 2 h 8"/>
                  <a:gd name="T20" fmla="*/ 31 w 80"/>
                  <a:gd name="T21" fmla="*/ 1 h 8"/>
                  <a:gd name="T22" fmla="*/ 15 w 80"/>
                  <a:gd name="T23" fmla="*/ 4 h 8"/>
                  <a:gd name="T24" fmla="*/ 3 w 80"/>
                  <a:gd name="T25" fmla="*/ 2 h 8"/>
                  <a:gd name="T26" fmla="*/ 0 w 80"/>
                  <a:gd name="T27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80" h="8">
                    <a:moveTo>
                      <a:pt x="80" y="7"/>
                    </a:moveTo>
                    <a:lnTo>
                      <a:pt x="75" y="2"/>
                    </a:lnTo>
                    <a:lnTo>
                      <a:pt x="73" y="2"/>
                    </a:lnTo>
                    <a:lnTo>
                      <a:pt x="70" y="4"/>
                    </a:lnTo>
                    <a:lnTo>
                      <a:pt x="68" y="5"/>
                    </a:lnTo>
                    <a:lnTo>
                      <a:pt x="67" y="5"/>
                    </a:lnTo>
                    <a:lnTo>
                      <a:pt x="66" y="8"/>
                    </a:lnTo>
                    <a:lnTo>
                      <a:pt x="63" y="7"/>
                    </a:lnTo>
                    <a:lnTo>
                      <a:pt x="56" y="0"/>
                    </a:lnTo>
                    <a:lnTo>
                      <a:pt x="43" y="2"/>
                    </a:lnTo>
                    <a:lnTo>
                      <a:pt x="31" y="1"/>
                    </a:lnTo>
                    <a:lnTo>
                      <a:pt x="15" y="4"/>
                    </a:lnTo>
                    <a:lnTo>
                      <a:pt x="3" y="2"/>
                    </a:lnTo>
                    <a:lnTo>
                      <a:pt x="0" y="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56" name="Line 3701">
                <a:extLst>
                  <a:ext uri="{FF2B5EF4-FFF2-40B4-BE49-F238E27FC236}">
                    <a16:creationId xmlns:a16="http://schemas.microsoft.com/office/drawing/2014/main" id="{3C525B45-9FEC-1AFE-13CA-9421EDFC735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9" y="1336"/>
                <a:ext cx="0" cy="0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57" name="Line 3702">
                <a:extLst>
                  <a:ext uri="{FF2B5EF4-FFF2-40B4-BE49-F238E27FC236}">
                    <a16:creationId xmlns:a16="http://schemas.microsoft.com/office/drawing/2014/main" id="{D8FF9B56-53D4-0991-81D5-45D97D26247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359" y="1336"/>
                <a:ext cx="0" cy="0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58" name="Freeform 3703">
                <a:extLst>
                  <a:ext uri="{FF2B5EF4-FFF2-40B4-BE49-F238E27FC236}">
                    <a16:creationId xmlns:a16="http://schemas.microsoft.com/office/drawing/2014/main" id="{D7DD7995-5D27-1A5F-DEDC-6830306D5C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9" y="1336"/>
                <a:ext cx="0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59" name="Freeform 3704">
                <a:extLst>
                  <a:ext uri="{FF2B5EF4-FFF2-40B4-BE49-F238E27FC236}">
                    <a16:creationId xmlns:a16="http://schemas.microsoft.com/office/drawing/2014/main" id="{310BF2BE-6EC5-FA80-3B99-BB40E46012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8" y="1322"/>
                <a:ext cx="11" cy="13"/>
              </a:xfrm>
              <a:custGeom>
                <a:avLst/>
                <a:gdLst>
                  <a:gd name="T0" fmla="*/ 45 w 45"/>
                  <a:gd name="T1" fmla="*/ 51 h 51"/>
                  <a:gd name="T2" fmla="*/ 45 w 45"/>
                  <a:gd name="T3" fmla="*/ 46 h 51"/>
                  <a:gd name="T4" fmla="*/ 42 w 45"/>
                  <a:gd name="T5" fmla="*/ 46 h 51"/>
                  <a:gd name="T6" fmla="*/ 42 w 45"/>
                  <a:gd name="T7" fmla="*/ 44 h 51"/>
                  <a:gd name="T8" fmla="*/ 39 w 45"/>
                  <a:gd name="T9" fmla="*/ 43 h 51"/>
                  <a:gd name="T10" fmla="*/ 38 w 45"/>
                  <a:gd name="T11" fmla="*/ 40 h 51"/>
                  <a:gd name="T12" fmla="*/ 34 w 45"/>
                  <a:gd name="T13" fmla="*/ 29 h 51"/>
                  <a:gd name="T14" fmla="*/ 31 w 45"/>
                  <a:gd name="T15" fmla="*/ 23 h 51"/>
                  <a:gd name="T16" fmla="*/ 30 w 45"/>
                  <a:gd name="T17" fmla="*/ 19 h 51"/>
                  <a:gd name="T18" fmla="*/ 30 w 45"/>
                  <a:gd name="T19" fmla="*/ 15 h 51"/>
                  <a:gd name="T20" fmla="*/ 27 w 45"/>
                  <a:gd name="T21" fmla="*/ 8 h 51"/>
                  <a:gd name="T22" fmla="*/ 23 w 45"/>
                  <a:gd name="T23" fmla="*/ 4 h 51"/>
                  <a:gd name="T24" fmla="*/ 14 w 45"/>
                  <a:gd name="T25" fmla="*/ 1 h 51"/>
                  <a:gd name="T26" fmla="*/ 0 w 45"/>
                  <a:gd name="T27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5" h="51">
                    <a:moveTo>
                      <a:pt x="45" y="51"/>
                    </a:moveTo>
                    <a:lnTo>
                      <a:pt x="45" y="46"/>
                    </a:lnTo>
                    <a:lnTo>
                      <a:pt x="42" y="46"/>
                    </a:lnTo>
                    <a:lnTo>
                      <a:pt x="42" y="44"/>
                    </a:lnTo>
                    <a:lnTo>
                      <a:pt x="39" y="43"/>
                    </a:lnTo>
                    <a:lnTo>
                      <a:pt x="38" y="40"/>
                    </a:lnTo>
                    <a:lnTo>
                      <a:pt x="34" y="29"/>
                    </a:lnTo>
                    <a:lnTo>
                      <a:pt x="31" y="23"/>
                    </a:lnTo>
                    <a:lnTo>
                      <a:pt x="30" y="19"/>
                    </a:lnTo>
                    <a:lnTo>
                      <a:pt x="30" y="15"/>
                    </a:lnTo>
                    <a:lnTo>
                      <a:pt x="27" y="8"/>
                    </a:lnTo>
                    <a:lnTo>
                      <a:pt x="23" y="4"/>
                    </a:lnTo>
                    <a:lnTo>
                      <a:pt x="14" y="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60" name="Freeform 3705">
                <a:extLst>
                  <a:ext uri="{FF2B5EF4-FFF2-40B4-BE49-F238E27FC236}">
                    <a16:creationId xmlns:a16="http://schemas.microsoft.com/office/drawing/2014/main" id="{BECB6C9B-EDEE-02E2-11D5-5CB217278E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3" y="1335"/>
                <a:ext cx="22" cy="80"/>
              </a:xfrm>
              <a:custGeom>
                <a:avLst/>
                <a:gdLst>
                  <a:gd name="T0" fmla="*/ 75 w 85"/>
                  <a:gd name="T1" fmla="*/ 298 h 320"/>
                  <a:gd name="T2" fmla="*/ 76 w 85"/>
                  <a:gd name="T3" fmla="*/ 285 h 320"/>
                  <a:gd name="T4" fmla="*/ 81 w 85"/>
                  <a:gd name="T5" fmla="*/ 249 h 320"/>
                  <a:gd name="T6" fmla="*/ 71 w 85"/>
                  <a:gd name="T7" fmla="*/ 240 h 320"/>
                  <a:gd name="T8" fmla="*/ 65 w 85"/>
                  <a:gd name="T9" fmla="*/ 239 h 320"/>
                  <a:gd name="T10" fmla="*/ 46 w 85"/>
                  <a:gd name="T11" fmla="*/ 238 h 320"/>
                  <a:gd name="T12" fmla="*/ 42 w 85"/>
                  <a:gd name="T13" fmla="*/ 235 h 320"/>
                  <a:gd name="T14" fmla="*/ 33 w 85"/>
                  <a:gd name="T15" fmla="*/ 227 h 320"/>
                  <a:gd name="T16" fmla="*/ 29 w 85"/>
                  <a:gd name="T17" fmla="*/ 224 h 320"/>
                  <a:gd name="T18" fmla="*/ 35 w 85"/>
                  <a:gd name="T19" fmla="*/ 220 h 320"/>
                  <a:gd name="T20" fmla="*/ 42 w 85"/>
                  <a:gd name="T21" fmla="*/ 217 h 320"/>
                  <a:gd name="T22" fmla="*/ 46 w 85"/>
                  <a:gd name="T23" fmla="*/ 218 h 320"/>
                  <a:gd name="T24" fmla="*/ 47 w 85"/>
                  <a:gd name="T25" fmla="*/ 223 h 320"/>
                  <a:gd name="T26" fmla="*/ 50 w 85"/>
                  <a:gd name="T27" fmla="*/ 227 h 320"/>
                  <a:gd name="T28" fmla="*/ 53 w 85"/>
                  <a:gd name="T29" fmla="*/ 228 h 320"/>
                  <a:gd name="T30" fmla="*/ 62 w 85"/>
                  <a:gd name="T31" fmla="*/ 233 h 320"/>
                  <a:gd name="T32" fmla="*/ 71 w 85"/>
                  <a:gd name="T33" fmla="*/ 227 h 320"/>
                  <a:gd name="T34" fmla="*/ 74 w 85"/>
                  <a:gd name="T35" fmla="*/ 190 h 320"/>
                  <a:gd name="T36" fmla="*/ 75 w 85"/>
                  <a:gd name="T37" fmla="*/ 180 h 320"/>
                  <a:gd name="T38" fmla="*/ 72 w 85"/>
                  <a:gd name="T39" fmla="*/ 179 h 320"/>
                  <a:gd name="T40" fmla="*/ 69 w 85"/>
                  <a:gd name="T41" fmla="*/ 178 h 320"/>
                  <a:gd name="T42" fmla="*/ 69 w 85"/>
                  <a:gd name="T43" fmla="*/ 163 h 320"/>
                  <a:gd name="T44" fmla="*/ 81 w 85"/>
                  <a:gd name="T45" fmla="*/ 149 h 320"/>
                  <a:gd name="T46" fmla="*/ 82 w 85"/>
                  <a:gd name="T47" fmla="*/ 143 h 320"/>
                  <a:gd name="T48" fmla="*/ 82 w 85"/>
                  <a:gd name="T49" fmla="*/ 136 h 320"/>
                  <a:gd name="T50" fmla="*/ 69 w 85"/>
                  <a:gd name="T51" fmla="*/ 133 h 320"/>
                  <a:gd name="T52" fmla="*/ 60 w 85"/>
                  <a:gd name="T53" fmla="*/ 119 h 320"/>
                  <a:gd name="T54" fmla="*/ 50 w 85"/>
                  <a:gd name="T55" fmla="*/ 115 h 320"/>
                  <a:gd name="T56" fmla="*/ 36 w 85"/>
                  <a:gd name="T57" fmla="*/ 118 h 320"/>
                  <a:gd name="T58" fmla="*/ 1 w 85"/>
                  <a:gd name="T59" fmla="*/ 79 h 320"/>
                  <a:gd name="T60" fmla="*/ 5 w 85"/>
                  <a:gd name="T61" fmla="*/ 44 h 320"/>
                  <a:gd name="T62" fmla="*/ 18 w 85"/>
                  <a:gd name="T63" fmla="*/ 20 h 320"/>
                  <a:gd name="T64" fmla="*/ 16 w 85"/>
                  <a:gd name="T65" fmla="*/ 5 h 320"/>
                  <a:gd name="T66" fmla="*/ 22 w 85"/>
                  <a:gd name="T67" fmla="*/ 0 h 3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85" h="320">
                    <a:moveTo>
                      <a:pt x="85" y="320"/>
                    </a:moveTo>
                    <a:lnTo>
                      <a:pt x="75" y="298"/>
                    </a:lnTo>
                    <a:lnTo>
                      <a:pt x="75" y="291"/>
                    </a:lnTo>
                    <a:lnTo>
                      <a:pt x="76" y="285"/>
                    </a:lnTo>
                    <a:lnTo>
                      <a:pt x="81" y="255"/>
                    </a:lnTo>
                    <a:lnTo>
                      <a:pt x="81" y="249"/>
                    </a:lnTo>
                    <a:lnTo>
                      <a:pt x="72" y="242"/>
                    </a:lnTo>
                    <a:lnTo>
                      <a:pt x="71" y="240"/>
                    </a:lnTo>
                    <a:lnTo>
                      <a:pt x="69" y="240"/>
                    </a:lnTo>
                    <a:lnTo>
                      <a:pt x="65" y="239"/>
                    </a:lnTo>
                    <a:lnTo>
                      <a:pt x="54" y="239"/>
                    </a:lnTo>
                    <a:lnTo>
                      <a:pt x="46" y="238"/>
                    </a:lnTo>
                    <a:lnTo>
                      <a:pt x="44" y="236"/>
                    </a:lnTo>
                    <a:lnTo>
                      <a:pt x="42" y="235"/>
                    </a:lnTo>
                    <a:lnTo>
                      <a:pt x="36" y="228"/>
                    </a:lnTo>
                    <a:lnTo>
                      <a:pt x="33" y="227"/>
                    </a:lnTo>
                    <a:lnTo>
                      <a:pt x="30" y="224"/>
                    </a:lnTo>
                    <a:lnTo>
                      <a:pt x="29" y="224"/>
                    </a:lnTo>
                    <a:lnTo>
                      <a:pt x="29" y="223"/>
                    </a:lnTo>
                    <a:lnTo>
                      <a:pt x="35" y="220"/>
                    </a:lnTo>
                    <a:lnTo>
                      <a:pt x="36" y="220"/>
                    </a:lnTo>
                    <a:lnTo>
                      <a:pt x="42" y="217"/>
                    </a:lnTo>
                    <a:lnTo>
                      <a:pt x="46" y="217"/>
                    </a:lnTo>
                    <a:lnTo>
                      <a:pt x="46" y="218"/>
                    </a:lnTo>
                    <a:lnTo>
                      <a:pt x="47" y="220"/>
                    </a:lnTo>
                    <a:lnTo>
                      <a:pt x="47" y="223"/>
                    </a:lnTo>
                    <a:lnTo>
                      <a:pt x="50" y="225"/>
                    </a:lnTo>
                    <a:lnTo>
                      <a:pt x="50" y="227"/>
                    </a:lnTo>
                    <a:lnTo>
                      <a:pt x="51" y="228"/>
                    </a:lnTo>
                    <a:lnTo>
                      <a:pt x="53" y="228"/>
                    </a:lnTo>
                    <a:lnTo>
                      <a:pt x="58" y="233"/>
                    </a:lnTo>
                    <a:lnTo>
                      <a:pt x="62" y="233"/>
                    </a:lnTo>
                    <a:lnTo>
                      <a:pt x="69" y="228"/>
                    </a:lnTo>
                    <a:lnTo>
                      <a:pt x="71" y="227"/>
                    </a:lnTo>
                    <a:lnTo>
                      <a:pt x="72" y="223"/>
                    </a:lnTo>
                    <a:lnTo>
                      <a:pt x="74" y="190"/>
                    </a:lnTo>
                    <a:lnTo>
                      <a:pt x="75" y="183"/>
                    </a:lnTo>
                    <a:lnTo>
                      <a:pt x="75" y="180"/>
                    </a:lnTo>
                    <a:lnTo>
                      <a:pt x="74" y="179"/>
                    </a:lnTo>
                    <a:lnTo>
                      <a:pt x="72" y="179"/>
                    </a:lnTo>
                    <a:lnTo>
                      <a:pt x="71" y="178"/>
                    </a:lnTo>
                    <a:lnTo>
                      <a:pt x="69" y="178"/>
                    </a:lnTo>
                    <a:lnTo>
                      <a:pt x="68" y="171"/>
                    </a:lnTo>
                    <a:lnTo>
                      <a:pt x="69" y="163"/>
                    </a:lnTo>
                    <a:lnTo>
                      <a:pt x="81" y="150"/>
                    </a:lnTo>
                    <a:lnTo>
                      <a:pt x="81" y="149"/>
                    </a:lnTo>
                    <a:lnTo>
                      <a:pt x="82" y="147"/>
                    </a:lnTo>
                    <a:lnTo>
                      <a:pt x="82" y="143"/>
                    </a:lnTo>
                    <a:lnTo>
                      <a:pt x="81" y="142"/>
                    </a:lnTo>
                    <a:lnTo>
                      <a:pt x="82" y="136"/>
                    </a:lnTo>
                    <a:lnTo>
                      <a:pt x="75" y="136"/>
                    </a:lnTo>
                    <a:lnTo>
                      <a:pt x="69" y="133"/>
                    </a:lnTo>
                    <a:lnTo>
                      <a:pt x="61" y="123"/>
                    </a:lnTo>
                    <a:lnTo>
                      <a:pt x="60" y="119"/>
                    </a:lnTo>
                    <a:lnTo>
                      <a:pt x="54" y="115"/>
                    </a:lnTo>
                    <a:lnTo>
                      <a:pt x="50" y="115"/>
                    </a:lnTo>
                    <a:lnTo>
                      <a:pt x="42" y="118"/>
                    </a:lnTo>
                    <a:lnTo>
                      <a:pt x="36" y="118"/>
                    </a:lnTo>
                    <a:lnTo>
                      <a:pt x="14" y="96"/>
                    </a:lnTo>
                    <a:lnTo>
                      <a:pt x="1" y="79"/>
                    </a:lnTo>
                    <a:lnTo>
                      <a:pt x="0" y="72"/>
                    </a:lnTo>
                    <a:lnTo>
                      <a:pt x="5" y="44"/>
                    </a:lnTo>
                    <a:lnTo>
                      <a:pt x="15" y="27"/>
                    </a:lnTo>
                    <a:lnTo>
                      <a:pt x="18" y="20"/>
                    </a:lnTo>
                    <a:lnTo>
                      <a:pt x="18" y="14"/>
                    </a:lnTo>
                    <a:lnTo>
                      <a:pt x="16" y="5"/>
                    </a:lnTo>
                    <a:lnTo>
                      <a:pt x="21" y="0"/>
                    </a:lnTo>
                    <a:lnTo>
                      <a:pt x="22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61" name="Freeform 3706">
                <a:extLst>
                  <a:ext uri="{FF2B5EF4-FFF2-40B4-BE49-F238E27FC236}">
                    <a16:creationId xmlns:a16="http://schemas.microsoft.com/office/drawing/2014/main" id="{8DB7A1FF-85F2-4381-F16A-C4EA6E34A2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2" y="1280"/>
                <a:ext cx="97" cy="75"/>
              </a:xfrm>
              <a:custGeom>
                <a:avLst/>
                <a:gdLst>
                  <a:gd name="T0" fmla="*/ 388 w 388"/>
                  <a:gd name="T1" fmla="*/ 289 h 299"/>
                  <a:gd name="T2" fmla="*/ 377 w 388"/>
                  <a:gd name="T3" fmla="*/ 266 h 299"/>
                  <a:gd name="T4" fmla="*/ 371 w 388"/>
                  <a:gd name="T5" fmla="*/ 265 h 299"/>
                  <a:gd name="T6" fmla="*/ 357 w 388"/>
                  <a:gd name="T7" fmla="*/ 259 h 299"/>
                  <a:gd name="T8" fmla="*/ 325 w 388"/>
                  <a:gd name="T9" fmla="*/ 276 h 299"/>
                  <a:gd name="T10" fmla="*/ 316 w 388"/>
                  <a:gd name="T11" fmla="*/ 279 h 299"/>
                  <a:gd name="T12" fmla="*/ 306 w 388"/>
                  <a:gd name="T13" fmla="*/ 279 h 299"/>
                  <a:gd name="T14" fmla="*/ 304 w 388"/>
                  <a:gd name="T15" fmla="*/ 285 h 299"/>
                  <a:gd name="T16" fmla="*/ 297 w 388"/>
                  <a:gd name="T17" fmla="*/ 299 h 299"/>
                  <a:gd name="T18" fmla="*/ 297 w 388"/>
                  <a:gd name="T19" fmla="*/ 297 h 299"/>
                  <a:gd name="T20" fmla="*/ 293 w 388"/>
                  <a:gd name="T21" fmla="*/ 292 h 299"/>
                  <a:gd name="T22" fmla="*/ 279 w 388"/>
                  <a:gd name="T23" fmla="*/ 259 h 299"/>
                  <a:gd name="T24" fmla="*/ 275 w 388"/>
                  <a:gd name="T25" fmla="*/ 247 h 299"/>
                  <a:gd name="T26" fmla="*/ 264 w 388"/>
                  <a:gd name="T27" fmla="*/ 239 h 299"/>
                  <a:gd name="T28" fmla="*/ 244 w 388"/>
                  <a:gd name="T29" fmla="*/ 240 h 299"/>
                  <a:gd name="T30" fmla="*/ 237 w 388"/>
                  <a:gd name="T31" fmla="*/ 236 h 299"/>
                  <a:gd name="T32" fmla="*/ 228 w 388"/>
                  <a:gd name="T33" fmla="*/ 219 h 299"/>
                  <a:gd name="T34" fmla="*/ 211 w 388"/>
                  <a:gd name="T35" fmla="*/ 216 h 299"/>
                  <a:gd name="T36" fmla="*/ 204 w 388"/>
                  <a:gd name="T37" fmla="*/ 208 h 299"/>
                  <a:gd name="T38" fmla="*/ 193 w 388"/>
                  <a:gd name="T39" fmla="*/ 204 h 299"/>
                  <a:gd name="T40" fmla="*/ 166 w 388"/>
                  <a:gd name="T41" fmla="*/ 213 h 299"/>
                  <a:gd name="T42" fmla="*/ 156 w 388"/>
                  <a:gd name="T43" fmla="*/ 208 h 299"/>
                  <a:gd name="T44" fmla="*/ 137 w 388"/>
                  <a:gd name="T45" fmla="*/ 205 h 299"/>
                  <a:gd name="T46" fmla="*/ 130 w 388"/>
                  <a:gd name="T47" fmla="*/ 212 h 299"/>
                  <a:gd name="T48" fmla="*/ 112 w 388"/>
                  <a:gd name="T49" fmla="*/ 215 h 299"/>
                  <a:gd name="T50" fmla="*/ 95 w 388"/>
                  <a:gd name="T51" fmla="*/ 209 h 299"/>
                  <a:gd name="T52" fmla="*/ 96 w 388"/>
                  <a:gd name="T53" fmla="*/ 205 h 299"/>
                  <a:gd name="T54" fmla="*/ 95 w 388"/>
                  <a:gd name="T55" fmla="*/ 197 h 299"/>
                  <a:gd name="T56" fmla="*/ 91 w 388"/>
                  <a:gd name="T57" fmla="*/ 184 h 299"/>
                  <a:gd name="T58" fmla="*/ 89 w 388"/>
                  <a:gd name="T59" fmla="*/ 170 h 299"/>
                  <a:gd name="T60" fmla="*/ 82 w 388"/>
                  <a:gd name="T61" fmla="*/ 159 h 299"/>
                  <a:gd name="T62" fmla="*/ 79 w 388"/>
                  <a:gd name="T63" fmla="*/ 158 h 299"/>
                  <a:gd name="T64" fmla="*/ 78 w 388"/>
                  <a:gd name="T65" fmla="*/ 156 h 299"/>
                  <a:gd name="T66" fmla="*/ 77 w 388"/>
                  <a:gd name="T67" fmla="*/ 153 h 299"/>
                  <a:gd name="T68" fmla="*/ 74 w 388"/>
                  <a:gd name="T69" fmla="*/ 145 h 299"/>
                  <a:gd name="T70" fmla="*/ 75 w 388"/>
                  <a:gd name="T71" fmla="*/ 131 h 299"/>
                  <a:gd name="T72" fmla="*/ 74 w 388"/>
                  <a:gd name="T73" fmla="*/ 114 h 299"/>
                  <a:gd name="T74" fmla="*/ 64 w 388"/>
                  <a:gd name="T75" fmla="*/ 100 h 299"/>
                  <a:gd name="T76" fmla="*/ 62 w 388"/>
                  <a:gd name="T77" fmla="*/ 78 h 299"/>
                  <a:gd name="T78" fmla="*/ 50 w 388"/>
                  <a:gd name="T79" fmla="*/ 71 h 299"/>
                  <a:gd name="T80" fmla="*/ 38 w 388"/>
                  <a:gd name="T81" fmla="*/ 67 h 299"/>
                  <a:gd name="T82" fmla="*/ 28 w 388"/>
                  <a:gd name="T83" fmla="*/ 58 h 299"/>
                  <a:gd name="T84" fmla="*/ 36 w 388"/>
                  <a:gd name="T85" fmla="*/ 47 h 299"/>
                  <a:gd name="T86" fmla="*/ 33 w 388"/>
                  <a:gd name="T87" fmla="*/ 26 h 299"/>
                  <a:gd name="T88" fmla="*/ 35 w 388"/>
                  <a:gd name="T89" fmla="*/ 21 h 299"/>
                  <a:gd name="T90" fmla="*/ 46 w 388"/>
                  <a:gd name="T91" fmla="*/ 11 h 299"/>
                  <a:gd name="T92" fmla="*/ 43 w 388"/>
                  <a:gd name="T93" fmla="*/ 8 h 299"/>
                  <a:gd name="T94" fmla="*/ 39 w 388"/>
                  <a:gd name="T95" fmla="*/ 2 h 299"/>
                  <a:gd name="T96" fmla="*/ 25 w 388"/>
                  <a:gd name="T97" fmla="*/ 0 h 299"/>
                  <a:gd name="T98" fmla="*/ 4 w 388"/>
                  <a:gd name="T99" fmla="*/ 2 h 2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388" h="299">
                    <a:moveTo>
                      <a:pt x="387" y="294"/>
                    </a:moveTo>
                    <a:lnTo>
                      <a:pt x="388" y="289"/>
                    </a:lnTo>
                    <a:lnTo>
                      <a:pt x="377" y="268"/>
                    </a:lnTo>
                    <a:lnTo>
                      <a:pt x="377" y="266"/>
                    </a:lnTo>
                    <a:lnTo>
                      <a:pt x="376" y="266"/>
                    </a:lnTo>
                    <a:lnTo>
                      <a:pt x="371" y="265"/>
                    </a:lnTo>
                    <a:lnTo>
                      <a:pt x="370" y="264"/>
                    </a:lnTo>
                    <a:lnTo>
                      <a:pt x="357" y="259"/>
                    </a:lnTo>
                    <a:lnTo>
                      <a:pt x="348" y="266"/>
                    </a:lnTo>
                    <a:lnTo>
                      <a:pt x="325" y="276"/>
                    </a:lnTo>
                    <a:lnTo>
                      <a:pt x="324" y="278"/>
                    </a:lnTo>
                    <a:lnTo>
                      <a:pt x="316" y="279"/>
                    </a:lnTo>
                    <a:lnTo>
                      <a:pt x="309" y="276"/>
                    </a:lnTo>
                    <a:lnTo>
                      <a:pt x="306" y="279"/>
                    </a:lnTo>
                    <a:lnTo>
                      <a:pt x="306" y="280"/>
                    </a:lnTo>
                    <a:lnTo>
                      <a:pt x="304" y="285"/>
                    </a:lnTo>
                    <a:lnTo>
                      <a:pt x="303" y="293"/>
                    </a:lnTo>
                    <a:lnTo>
                      <a:pt x="297" y="299"/>
                    </a:lnTo>
                    <a:lnTo>
                      <a:pt x="296" y="297"/>
                    </a:lnTo>
                    <a:lnTo>
                      <a:pt x="297" y="297"/>
                    </a:lnTo>
                    <a:lnTo>
                      <a:pt x="297" y="294"/>
                    </a:lnTo>
                    <a:lnTo>
                      <a:pt x="293" y="292"/>
                    </a:lnTo>
                    <a:lnTo>
                      <a:pt x="286" y="292"/>
                    </a:lnTo>
                    <a:lnTo>
                      <a:pt x="279" y="259"/>
                    </a:lnTo>
                    <a:lnTo>
                      <a:pt x="279" y="257"/>
                    </a:lnTo>
                    <a:lnTo>
                      <a:pt x="275" y="247"/>
                    </a:lnTo>
                    <a:lnTo>
                      <a:pt x="265" y="239"/>
                    </a:lnTo>
                    <a:lnTo>
                      <a:pt x="264" y="239"/>
                    </a:lnTo>
                    <a:lnTo>
                      <a:pt x="256" y="240"/>
                    </a:lnTo>
                    <a:lnTo>
                      <a:pt x="244" y="240"/>
                    </a:lnTo>
                    <a:lnTo>
                      <a:pt x="240" y="237"/>
                    </a:lnTo>
                    <a:lnTo>
                      <a:pt x="237" y="236"/>
                    </a:lnTo>
                    <a:lnTo>
                      <a:pt x="235" y="233"/>
                    </a:lnTo>
                    <a:lnTo>
                      <a:pt x="228" y="219"/>
                    </a:lnTo>
                    <a:lnTo>
                      <a:pt x="222" y="216"/>
                    </a:lnTo>
                    <a:lnTo>
                      <a:pt x="211" y="216"/>
                    </a:lnTo>
                    <a:lnTo>
                      <a:pt x="205" y="211"/>
                    </a:lnTo>
                    <a:lnTo>
                      <a:pt x="204" y="208"/>
                    </a:lnTo>
                    <a:lnTo>
                      <a:pt x="198" y="204"/>
                    </a:lnTo>
                    <a:lnTo>
                      <a:pt x="193" y="204"/>
                    </a:lnTo>
                    <a:lnTo>
                      <a:pt x="179" y="206"/>
                    </a:lnTo>
                    <a:lnTo>
                      <a:pt x="166" y="213"/>
                    </a:lnTo>
                    <a:lnTo>
                      <a:pt x="158" y="208"/>
                    </a:lnTo>
                    <a:lnTo>
                      <a:pt x="156" y="208"/>
                    </a:lnTo>
                    <a:lnTo>
                      <a:pt x="152" y="205"/>
                    </a:lnTo>
                    <a:lnTo>
                      <a:pt x="137" y="205"/>
                    </a:lnTo>
                    <a:lnTo>
                      <a:pt x="130" y="211"/>
                    </a:lnTo>
                    <a:lnTo>
                      <a:pt x="130" y="212"/>
                    </a:lnTo>
                    <a:lnTo>
                      <a:pt x="127" y="212"/>
                    </a:lnTo>
                    <a:lnTo>
                      <a:pt x="112" y="215"/>
                    </a:lnTo>
                    <a:lnTo>
                      <a:pt x="96" y="209"/>
                    </a:lnTo>
                    <a:lnTo>
                      <a:pt x="95" y="209"/>
                    </a:lnTo>
                    <a:lnTo>
                      <a:pt x="95" y="206"/>
                    </a:lnTo>
                    <a:lnTo>
                      <a:pt x="96" y="205"/>
                    </a:lnTo>
                    <a:lnTo>
                      <a:pt x="96" y="199"/>
                    </a:lnTo>
                    <a:lnTo>
                      <a:pt x="95" y="197"/>
                    </a:lnTo>
                    <a:lnTo>
                      <a:pt x="92" y="188"/>
                    </a:lnTo>
                    <a:lnTo>
                      <a:pt x="91" y="184"/>
                    </a:lnTo>
                    <a:lnTo>
                      <a:pt x="89" y="183"/>
                    </a:lnTo>
                    <a:lnTo>
                      <a:pt x="89" y="170"/>
                    </a:lnTo>
                    <a:lnTo>
                      <a:pt x="84" y="160"/>
                    </a:lnTo>
                    <a:lnTo>
                      <a:pt x="82" y="159"/>
                    </a:lnTo>
                    <a:lnTo>
                      <a:pt x="79" y="159"/>
                    </a:lnTo>
                    <a:lnTo>
                      <a:pt x="79" y="158"/>
                    </a:lnTo>
                    <a:lnTo>
                      <a:pt x="78" y="158"/>
                    </a:lnTo>
                    <a:lnTo>
                      <a:pt x="78" y="156"/>
                    </a:lnTo>
                    <a:lnTo>
                      <a:pt x="77" y="155"/>
                    </a:lnTo>
                    <a:lnTo>
                      <a:pt x="77" y="153"/>
                    </a:lnTo>
                    <a:lnTo>
                      <a:pt x="75" y="152"/>
                    </a:lnTo>
                    <a:lnTo>
                      <a:pt x="74" y="145"/>
                    </a:lnTo>
                    <a:lnTo>
                      <a:pt x="74" y="142"/>
                    </a:lnTo>
                    <a:lnTo>
                      <a:pt x="75" y="131"/>
                    </a:lnTo>
                    <a:lnTo>
                      <a:pt x="75" y="117"/>
                    </a:lnTo>
                    <a:lnTo>
                      <a:pt x="74" y="114"/>
                    </a:lnTo>
                    <a:lnTo>
                      <a:pt x="67" y="110"/>
                    </a:lnTo>
                    <a:lnTo>
                      <a:pt x="64" y="100"/>
                    </a:lnTo>
                    <a:lnTo>
                      <a:pt x="64" y="86"/>
                    </a:lnTo>
                    <a:lnTo>
                      <a:pt x="62" y="78"/>
                    </a:lnTo>
                    <a:lnTo>
                      <a:pt x="57" y="72"/>
                    </a:lnTo>
                    <a:lnTo>
                      <a:pt x="50" y="71"/>
                    </a:lnTo>
                    <a:lnTo>
                      <a:pt x="39" y="67"/>
                    </a:lnTo>
                    <a:lnTo>
                      <a:pt x="38" y="67"/>
                    </a:lnTo>
                    <a:lnTo>
                      <a:pt x="35" y="64"/>
                    </a:lnTo>
                    <a:lnTo>
                      <a:pt x="28" y="58"/>
                    </a:lnTo>
                    <a:lnTo>
                      <a:pt x="35" y="54"/>
                    </a:lnTo>
                    <a:lnTo>
                      <a:pt x="36" y="47"/>
                    </a:lnTo>
                    <a:lnTo>
                      <a:pt x="36" y="42"/>
                    </a:lnTo>
                    <a:lnTo>
                      <a:pt x="33" y="26"/>
                    </a:lnTo>
                    <a:lnTo>
                      <a:pt x="35" y="22"/>
                    </a:lnTo>
                    <a:lnTo>
                      <a:pt x="35" y="21"/>
                    </a:lnTo>
                    <a:lnTo>
                      <a:pt x="42" y="14"/>
                    </a:lnTo>
                    <a:lnTo>
                      <a:pt x="46" y="11"/>
                    </a:lnTo>
                    <a:lnTo>
                      <a:pt x="46" y="9"/>
                    </a:lnTo>
                    <a:lnTo>
                      <a:pt x="43" y="8"/>
                    </a:lnTo>
                    <a:lnTo>
                      <a:pt x="41" y="4"/>
                    </a:lnTo>
                    <a:lnTo>
                      <a:pt x="39" y="2"/>
                    </a:lnTo>
                    <a:lnTo>
                      <a:pt x="38" y="2"/>
                    </a:lnTo>
                    <a:lnTo>
                      <a:pt x="25" y="0"/>
                    </a:lnTo>
                    <a:lnTo>
                      <a:pt x="24" y="0"/>
                    </a:lnTo>
                    <a:lnTo>
                      <a:pt x="4" y="2"/>
                    </a:lnTo>
                    <a:lnTo>
                      <a:pt x="0" y="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62" name="Freeform 3707">
                <a:extLst>
                  <a:ext uri="{FF2B5EF4-FFF2-40B4-BE49-F238E27FC236}">
                    <a16:creationId xmlns:a16="http://schemas.microsoft.com/office/drawing/2014/main" id="{04106373-9CEE-8243-F2C4-EB2594D1CB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6" y="1353"/>
                <a:ext cx="44" cy="55"/>
              </a:xfrm>
              <a:custGeom>
                <a:avLst/>
                <a:gdLst>
                  <a:gd name="T0" fmla="*/ 171 w 175"/>
                  <a:gd name="T1" fmla="*/ 0 h 218"/>
                  <a:gd name="T2" fmla="*/ 171 w 175"/>
                  <a:gd name="T3" fmla="*/ 2 h 218"/>
                  <a:gd name="T4" fmla="*/ 169 w 175"/>
                  <a:gd name="T5" fmla="*/ 2 h 218"/>
                  <a:gd name="T6" fmla="*/ 160 w 175"/>
                  <a:gd name="T7" fmla="*/ 10 h 218"/>
                  <a:gd name="T8" fmla="*/ 160 w 175"/>
                  <a:gd name="T9" fmla="*/ 15 h 218"/>
                  <a:gd name="T10" fmla="*/ 161 w 175"/>
                  <a:gd name="T11" fmla="*/ 23 h 218"/>
                  <a:gd name="T12" fmla="*/ 168 w 175"/>
                  <a:gd name="T13" fmla="*/ 34 h 218"/>
                  <a:gd name="T14" fmla="*/ 172 w 175"/>
                  <a:gd name="T15" fmla="*/ 38 h 218"/>
                  <a:gd name="T16" fmla="*/ 174 w 175"/>
                  <a:gd name="T17" fmla="*/ 41 h 218"/>
                  <a:gd name="T18" fmla="*/ 174 w 175"/>
                  <a:gd name="T19" fmla="*/ 42 h 218"/>
                  <a:gd name="T20" fmla="*/ 175 w 175"/>
                  <a:gd name="T21" fmla="*/ 46 h 218"/>
                  <a:gd name="T22" fmla="*/ 174 w 175"/>
                  <a:gd name="T23" fmla="*/ 48 h 218"/>
                  <a:gd name="T24" fmla="*/ 167 w 175"/>
                  <a:gd name="T25" fmla="*/ 58 h 218"/>
                  <a:gd name="T26" fmla="*/ 161 w 175"/>
                  <a:gd name="T27" fmla="*/ 59 h 218"/>
                  <a:gd name="T28" fmla="*/ 158 w 175"/>
                  <a:gd name="T29" fmla="*/ 58 h 218"/>
                  <a:gd name="T30" fmla="*/ 157 w 175"/>
                  <a:gd name="T31" fmla="*/ 58 h 218"/>
                  <a:gd name="T32" fmla="*/ 153 w 175"/>
                  <a:gd name="T33" fmla="*/ 59 h 218"/>
                  <a:gd name="T34" fmla="*/ 151 w 175"/>
                  <a:gd name="T35" fmla="*/ 59 h 218"/>
                  <a:gd name="T36" fmla="*/ 150 w 175"/>
                  <a:gd name="T37" fmla="*/ 60 h 218"/>
                  <a:gd name="T38" fmla="*/ 146 w 175"/>
                  <a:gd name="T39" fmla="*/ 70 h 218"/>
                  <a:gd name="T40" fmla="*/ 146 w 175"/>
                  <a:gd name="T41" fmla="*/ 72 h 218"/>
                  <a:gd name="T42" fmla="*/ 150 w 175"/>
                  <a:gd name="T43" fmla="*/ 92 h 218"/>
                  <a:gd name="T44" fmla="*/ 148 w 175"/>
                  <a:gd name="T45" fmla="*/ 105 h 218"/>
                  <a:gd name="T46" fmla="*/ 150 w 175"/>
                  <a:gd name="T47" fmla="*/ 109 h 218"/>
                  <a:gd name="T48" fmla="*/ 150 w 175"/>
                  <a:gd name="T49" fmla="*/ 111 h 218"/>
                  <a:gd name="T50" fmla="*/ 151 w 175"/>
                  <a:gd name="T51" fmla="*/ 115 h 218"/>
                  <a:gd name="T52" fmla="*/ 150 w 175"/>
                  <a:gd name="T53" fmla="*/ 118 h 218"/>
                  <a:gd name="T54" fmla="*/ 150 w 175"/>
                  <a:gd name="T55" fmla="*/ 133 h 218"/>
                  <a:gd name="T56" fmla="*/ 147 w 175"/>
                  <a:gd name="T57" fmla="*/ 144 h 218"/>
                  <a:gd name="T58" fmla="*/ 150 w 175"/>
                  <a:gd name="T59" fmla="*/ 156 h 218"/>
                  <a:gd name="T60" fmla="*/ 151 w 175"/>
                  <a:gd name="T61" fmla="*/ 156 h 218"/>
                  <a:gd name="T62" fmla="*/ 151 w 175"/>
                  <a:gd name="T63" fmla="*/ 157 h 218"/>
                  <a:gd name="T64" fmla="*/ 140 w 175"/>
                  <a:gd name="T65" fmla="*/ 157 h 218"/>
                  <a:gd name="T66" fmla="*/ 137 w 175"/>
                  <a:gd name="T67" fmla="*/ 156 h 218"/>
                  <a:gd name="T68" fmla="*/ 136 w 175"/>
                  <a:gd name="T69" fmla="*/ 153 h 218"/>
                  <a:gd name="T70" fmla="*/ 137 w 175"/>
                  <a:gd name="T71" fmla="*/ 153 h 218"/>
                  <a:gd name="T72" fmla="*/ 137 w 175"/>
                  <a:gd name="T73" fmla="*/ 151 h 218"/>
                  <a:gd name="T74" fmla="*/ 134 w 175"/>
                  <a:gd name="T75" fmla="*/ 147 h 218"/>
                  <a:gd name="T76" fmla="*/ 127 w 175"/>
                  <a:gd name="T77" fmla="*/ 144 h 218"/>
                  <a:gd name="T78" fmla="*/ 123 w 175"/>
                  <a:gd name="T79" fmla="*/ 144 h 218"/>
                  <a:gd name="T80" fmla="*/ 115 w 175"/>
                  <a:gd name="T81" fmla="*/ 146 h 218"/>
                  <a:gd name="T82" fmla="*/ 111 w 175"/>
                  <a:gd name="T83" fmla="*/ 147 h 218"/>
                  <a:gd name="T84" fmla="*/ 108 w 175"/>
                  <a:gd name="T85" fmla="*/ 147 h 218"/>
                  <a:gd name="T86" fmla="*/ 91 w 175"/>
                  <a:gd name="T87" fmla="*/ 154 h 218"/>
                  <a:gd name="T88" fmla="*/ 90 w 175"/>
                  <a:gd name="T89" fmla="*/ 156 h 218"/>
                  <a:gd name="T90" fmla="*/ 90 w 175"/>
                  <a:gd name="T91" fmla="*/ 175 h 218"/>
                  <a:gd name="T92" fmla="*/ 77 w 175"/>
                  <a:gd name="T93" fmla="*/ 199 h 218"/>
                  <a:gd name="T94" fmla="*/ 63 w 175"/>
                  <a:gd name="T95" fmla="*/ 199 h 218"/>
                  <a:gd name="T96" fmla="*/ 55 w 175"/>
                  <a:gd name="T97" fmla="*/ 202 h 218"/>
                  <a:gd name="T98" fmla="*/ 47 w 175"/>
                  <a:gd name="T99" fmla="*/ 209 h 218"/>
                  <a:gd name="T100" fmla="*/ 42 w 175"/>
                  <a:gd name="T101" fmla="*/ 218 h 218"/>
                  <a:gd name="T102" fmla="*/ 38 w 175"/>
                  <a:gd name="T103" fmla="*/ 218 h 218"/>
                  <a:gd name="T104" fmla="*/ 35 w 175"/>
                  <a:gd name="T105" fmla="*/ 217 h 218"/>
                  <a:gd name="T106" fmla="*/ 31 w 175"/>
                  <a:gd name="T107" fmla="*/ 213 h 218"/>
                  <a:gd name="T108" fmla="*/ 23 w 175"/>
                  <a:gd name="T109" fmla="*/ 209 h 218"/>
                  <a:gd name="T110" fmla="*/ 10 w 175"/>
                  <a:gd name="T111" fmla="*/ 197 h 218"/>
                  <a:gd name="T112" fmla="*/ 3 w 175"/>
                  <a:gd name="T113" fmla="*/ 188 h 218"/>
                  <a:gd name="T114" fmla="*/ 2 w 175"/>
                  <a:gd name="T115" fmla="*/ 181 h 218"/>
                  <a:gd name="T116" fmla="*/ 5 w 175"/>
                  <a:gd name="T117" fmla="*/ 172 h 218"/>
                  <a:gd name="T118" fmla="*/ 5 w 175"/>
                  <a:gd name="T119" fmla="*/ 171 h 218"/>
                  <a:gd name="T120" fmla="*/ 0 w 175"/>
                  <a:gd name="T121" fmla="*/ 171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75" h="218">
                    <a:moveTo>
                      <a:pt x="171" y="0"/>
                    </a:moveTo>
                    <a:lnTo>
                      <a:pt x="171" y="2"/>
                    </a:lnTo>
                    <a:lnTo>
                      <a:pt x="169" y="2"/>
                    </a:lnTo>
                    <a:lnTo>
                      <a:pt x="160" y="10"/>
                    </a:lnTo>
                    <a:lnTo>
                      <a:pt x="160" y="15"/>
                    </a:lnTo>
                    <a:lnTo>
                      <a:pt x="161" y="23"/>
                    </a:lnTo>
                    <a:lnTo>
                      <a:pt x="168" y="34"/>
                    </a:lnTo>
                    <a:lnTo>
                      <a:pt x="172" y="38"/>
                    </a:lnTo>
                    <a:lnTo>
                      <a:pt x="174" y="41"/>
                    </a:lnTo>
                    <a:lnTo>
                      <a:pt x="174" y="42"/>
                    </a:lnTo>
                    <a:lnTo>
                      <a:pt x="175" y="46"/>
                    </a:lnTo>
                    <a:lnTo>
                      <a:pt x="174" y="48"/>
                    </a:lnTo>
                    <a:lnTo>
                      <a:pt x="167" y="58"/>
                    </a:lnTo>
                    <a:lnTo>
                      <a:pt x="161" y="59"/>
                    </a:lnTo>
                    <a:lnTo>
                      <a:pt x="158" y="58"/>
                    </a:lnTo>
                    <a:lnTo>
                      <a:pt x="157" y="58"/>
                    </a:lnTo>
                    <a:lnTo>
                      <a:pt x="153" y="59"/>
                    </a:lnTo>
                    <a:lnTo>
                      <a:pt x="151" y="59"/>
                    </a:lnTo>
                    <a:lnTo>
                      <a:pt x="150" y="60"/>
                    </a:lnTo>
                    <a:lnTo>
                      <a:pt x="146" y="70"/>
                    </a:lnTo>
                    <a:lnTo>
                      <a:pt x="146" y="72"/>
                    </a:lnTo>
                    <a:lnTo>
                      <a:pt x="150" y="92"/>
                    </a:lnTo>
                    <a:lnTo>
                      <a:pt x="148" y="105"/>
                    </a:lnTo>
                    <a:lnTo>
                      <a:pt x="150" y="109"/>
                    </a:lnTo>
                    <a:lnTo>
                      <a:pt x="150" y="111"/>
                    </a:lnTo>
                    <a:lnTo>
                      <a:pt x="151" y="115"/>
                    </a:lnTo>
                    <a:lnTo>
                      <a:pt x="150" y="118"/>
                    </a:lnTo>
                    <a:lnTo>
                      <a:pt x="150" y="133"/>
                    </a:lnTo>
                    <a:lnTo>
                      <a:pt x="147" y="144"/>
                    </a:lnTo>
                    <a:lnTo>
                      <a:pt x="150" y="156"/>
                    </a:lnTo>
                    <a:lnTo>
                      <a:pt x="151" y="156"/>
                    </a:lnTo>
                    <a:lnTo>
                      <a:pt x="151" y="157"/>
                    </a:lnTo>
                    <a:lnTo>
                      <a:pt x="140" y="157"/>
                    </a:lnTo>
                    <a:lnTo>
                      <a:pt x="137" y="156"/>
                    </a:lnTo>
                    <a:lnTo>
                      <a:pt x="136" y="153"/>
                    </a:lnTo>
                    <a:lnTo>
                      <a:pt x="137" y="153"/>
                    </a:lnTo>
                    <a:lnTo>
                      <a:pt x="137" y="151"/>
                    </a:lnTo>
                    <a:lnTo>
                      <a:pt x="134" y="147"/>
                    </a:lnTo>
                    <a:lnTo>
                      <a:pt x="127" y="144"/>
                    </a:lnTo>
                    <a:lnTo>
                      <a:pt x="123" y="144"/>
                    </a:lnTo>
                    <a:lnTo>
                      <a:pt x="115" y="146"/>
                    </a:lnTo>
                    <a:lnTo>
                      <a:pt x="111" y="147"/>
                    </a:lnTo>
                    <a:lnTo>
                      <a:pt x="108" y="147"/>
                    </a:lnTo>
                    <a:lnTo>
                      <a:pt x="91" y="154"/>
                    </a:lnTo>
                    <a:lnTo>
                      <a:pt x="90" y="156"/>
                    </a:lnTo>
                    <a:lnTo>
                      <a:pt x="90" y="175"/>
                    </a:lnTo>
                    <a:lnTo>
                      <a:pt x="77" y="199"/>
                    </a:lnTo>
                    <a:lnTo>
                      <a:pt x="63" y="199"/>
                    </a:lnTo>
                    <a:lnTo>
                      <a:pt x="55" y="202"/>
                    </a:lnTo>
                    <a:lnTo>
                      <a:pt x="47" y="209"/>
                    </a:lnTo>
                    <a:lnTo>
                      <a:pt x="42" y="218"/>
                    </a:lnTo>
                    <a:lnTo>
                      <a:pt x="38" y="218"/>
                    </a:lnTo>
                    <a:lnTo>
                      <a:pt x="35" y="217"/>
                    </a:lnTo>
                    <a:lnTo>
                      <a:pt x="31" y="213"/>
                    </a:lnTo>
                    <a:lnTo>
                      <a:pt x="23" y="209"/>
                    </a:lnTo>
                    <a:lnTo>
                      <a:pt x="10" y="197"/>
                    </a:lnTo>
                    <a:lnTo>
                      <a:pt x="3" y="188"/>
                    </a:lnTo>
                    <a:lnTo>
                      <a:pt x="2" y="181"/>
                    </a:lnTo>
                    <a:lnTo>
                      <a:pt x="5" y="172"/>
                    </a:lnTo>
                    <a:lnTo>
                      <a:pt x="5" y="171"/>
                    </a:lnTo>
                    <a:lnTo>
                      <a:pt x="0" y="17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63" name="Freeform 3708">
                <a:extLst>
                  <a:ext uri="{FF2B5EF4-FFF2-40B4-BE49-F238E27FC236}">
                    <a16:creationId xmlns:a16="http://schemas.microsoft.com/office/drawing/2014/main" id="{97C5A044-FE35-A2FF-F52E-16062F4357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0" y="1408"/>
                <a:ext cx="6" cy="13"/>
              </a:xfrm>
              <a:custGeom>
                <a:avLst/>
                <a:gdLst>
                  <a:gd name="T0" fmla="*/ 20 w 23"/>
                  <a:gd name="T1" fmla="*/ 52 h 52"/>
                  <a:gd name="T2" fmla="*/ 16 w 23"/>
                  <a:gd name="T3" fmla="*/ 43 h 52"/>
                  <a:gd name="T4" fmla="*/ 10 w 23"/>
                  <a:gd name="T5" fmla="*/ 40 h 52"/>
                  <a:gd name="T6" fmla="*/ 2 w 23"/>
                  <a:gd name="T7" fmla="*/ 35 h 52"/>
                  <a:gd name="T8" fmla="*/ 0 w 23"/>
                  <a:gd name="T9" fmla="*/ 35 h 52"/>
                  <a:gd name="T10" fmla="*/ 3 w 23"/>
                  <a:gd name="T11" fmla="*/ 32 h 52"/>
                  <a:gd name="T12" fmla="*/ 6 w 23"/>
                  <a:gd name="T13" fmla="*/ 32 h 52"/>
                  <a:gd name="T14" fmla="*/ 10 w 23"/>
                  <a:gd name="T15" fmla="*/ 35 h 52"/>
                  <a:gd name="T16" fmla="*/ 11 w 23"/>
                  <a:gd name="T17" fmla="*/ 35 h 52"/>
                  <a:gd name="T18" fmla="*/ 11 w 23"/>
                  <a:gd name="T19" fmla="*/ 36 h 52"/>
                  <a:gd name="T20" fmla="*/ 13 w 23"/>
                  <a:gd name="T21" fmla="*/ 36 h 52"/>
                  <a:gd name="T22" fmla="*/ 16 w 23"/>
                  <a:gd name="T23" fmla="*/ 35 h 52"/>
                  <a:gd name="T24" fmla="*/ 18 w 23"/>
                  <a:gd name="T25" fmla="*/ 32 h 52"/>
                  <a:gd name="T26" fmla="*/ 20 w 23"/>
                  <a:gd name="T27" fmla="*/ 29 h 52"/>
                  <a:gd name="T28" fmla="*/ 21 w 23"/>
                  <a:gd name="T29" fmla="*/ 23 h 52"/>
                  <a:gd name="T30" fmla="*/ 20 w 23"/>
                  <a:gd name="T31" fmla="*/ 19 h 52"/>
                  <a:gd name="T32" fmla="*/ 20 w 23"/>
                  <a:gd name="T33" fmla="*/ 18 h 52"/>
                  <a:gd name="T34" fmla="*/ 16 w 23"/>
                  <a:gd name="T35" fmla="*/ 11 h 52"/>
                  <a:gd name="T36" fmla="*/ 21 w 23"/>
                  <a:gd name="T37" fmla="*/ 0 h 52"/>
                  <a:gd name="T38" fmla="*/ 23 w 23"/>
                  <a:gd name="T39" fmla="*/ 3 h 52"/>
                  <a:gd name="T40" fmla="*/ 23 w 23"/>
                  <a:gd name="T41" fmla="*/ 4 h 52"/>
                  <a:gd name="T42" fmla="*/ 21 w 23"/>
                  <a:gd name="T43" fmla="*/ 6 h 52"/>
                  <a:gd name="T44" fmla="*/ 21 w 23"/>
                  <a:gd name="T45" fmla="*/ 21 h 52"/>
                  <a:gd name="T46" fmla="*/ 23 w 23"/>
                  <a:gd name="T47" fmla="*/ 25 h 52"/>
                  <a:gd name="T48" fmla="*/ 21 w 23"/>
                  <a:gd name="T49" fmla="*/ 29 h 52"/>
                  <a:gd name="T50" fmla="*/ 21 w 23"/>
                  <a:gd name="T51" fmla="*/ 30 h 52"/>
                  <a:gd name="T52" fmla="*/ 18 w 23"/>
                  <a:gd name="T53" fmla="*/ 35 h 52"/>
                  <a:gd name="T54" fmla="*/ 18 w 23"/>
                  <a:gd name="T55" fmla="*/ 42 h 52"/>
                  <a:gd name="T56" fmla="*/ 20 w 23"/>
                  <a:gd name="T57" fmla="*/ 51 h 52"/>
                  <a:gd name="T58" fmla="*/ 20 w 23"/>
                  <a:gd name="T59" fmla="*/ 52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23" h="52">
                    <a:moveTo>
                      <a:pt x="20" y="52"/>
                    </a:moveTo>
                    <a:lnTo>
                      <a:pt x="16" y="43"/>
                    </a:lnTo>
                    <a:lnTo>
                      <a:pt x="10" y="40"/>
                    </a:lnTo>
                    <a:lnTo>
                      <a:pt x="2" y="35"/>
                    </a:lnTo>
                    <a:lnTo>
                      <a:pt x="0" y="35"/>
                    </a:lnTo>
                    <a:lnTo>
                      <a:pt x="3" y="32"/>
                    </a:lnTo>
                    <a:lnTo>
                      <a:pt x="6" y="32"/>
                    </a:lnTo>
                    <a:lnTo>
                      <a:pt x="10" y="35"/>
                    </a:lnTo>
                    <a:lnTo>
                      <a:pt x="11" y="35"/>
                    </a:lnTo>
                    <a:lnTo>
                      <a:pt x="11" y="36"/>
                    </a:lnTo>
                    <a:lnTo>
                      <a:pt x="13" y="36"/>
                    </a:lnTo>
                    <a:lnTo>
                      <a:pt x="16" y="35"/>
                    </a:lnTo>
                    <a:lnTo>
                      <a:pt x="18" y="32"/>
                    </a:lnTo>
                    <a:lnTo>
                      <a:pt x="20" y="29"/>
                    </a:lnTo>
                    <a:lnTo>
                      <a:pt x="21" y="23"/>
                    </a:lnTo>
                    <a:lnTo>
                      <a:pt x="20" y="19"/>
                    </a:lnTo>
                    <a:lnTo>
                      <a:pt x="20" y="18"/>
                    </a:lnTo>
                    <a:lnTo>
                      <a:pt x="16" y="11"/>
                    </a:lnTo>
                    <a:lnTo>
                      <a:pt x="21" y="0"/>
                    </a:lnTo>
                    <a:lnTo>
                      <a:pt x="23" y="3"/>
                    </a:lnTo>
                    <a:lnTo>
                      <a:pt x="23" y="4"/>
                    </a:lnTo>
                    <a:lnTo>
                      <a:pt x="21" y="6"/>
                    </a:lnTo>
                    <a:lnTo>
                      <a:pt x="21" y="21"/>
                    </a:lnTo>
                    <a:lnTo>
                      <a:pt x="23" y="25"/>
                    </a:lnTo>
                    <a:lnTo>
                      <a:pt x="21" y="29"/>
                    </a:lnTo>
                    <a:lnTo>
                      <a:pt x="21" y="30"/>
                    </a:lnTo>
                    <a:lnTo>
                      <a:pt x="18" y="35"/>
                    </a:lnTo>
                    <a:lnTo>
                      <a:pt x="18" y="42"/>
                    </a:lnTo>
                    <a:lnTo>
                      <a:pt x="20" y="51"/>
                    </a:lnTo>
                    <a:lnTo>
                      <a:pt x="20" y="5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64" name="Freeform 3709">
                <a:extLst>
                  <a:ext uri="{FF2B5EF4-FFF2-40B4-BE49-F238E27FC236}">
                    <a16:creationId xmlns:a16="http://schemas.microsoft.com/office/drawing/2014/main" id="{649B13D7-6A8C-2CB1-85A8-509585E6C2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5" y="1421"/>
                <a:ext cx="1" cy="1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1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65" name="Line 3710">
                <a:extLst>
                  <a:ext uri="{FF2B5EF4-FFF2-40B4-BE49-F238E27FC236}">
                    <a16:creationId xmlns:a16="http://schemas.microsoft.com/office/drawing/2014/main" id="{4C40BDDC-3EA6-AFCF-2438-9EC41C67768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2255" y="142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66" name="Freeform 3711">
                <a:extLst>
                  <a:ext uri="{FF2B5EF4-FFF2-40B4-BE49-F238E27FC236}">
                    <a16:creationId xmlns:a16="http://schemas.microsoft.com/office/drawing/2014/main" id="{3CD3D914-FFC8-17A7-6582-DA45F4A747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6" y="1422"/>
                <a:ext cx="33" cy="26"/>
              </a:xfrm>
              <a:custGeom>
                <a:avLst/>
                <a:gdLst>
                  <a:gd name="T0" fmla="*/ 120 w 133"/>
                  <a:gd name="T1" fmla="*/ 43 h 106"/>
                  <a:gd name="T2" fmla="*/ 110 w 133"/>
                  <a:gd name="T3" fmla="*/ 35 h 106"/>
                  <a:gd name="T4" fmla="*/ 109 w 133"/>
                  <a:gd name="T5" fmla="*/ 31 h 106"/>
                  <a:gd name="T6" fmla="*/ 113 w 133"/>
                  <a:gd name="T7" fmla="*/ 22 h 106"/>
                  <a:gd name="T8" fmla="*/ 123 w 133"/>
                  <a:gd name="T9" fmla="*/ 21 h 106"/>
                  <a:gd name="T10" fmla="*/ 132 w 133"/>
                  <a:gd name="T11" fmla="*/ 19 h 106"/>
                  <a:gd name="T12" fmla="*/ 133 w 133"/>
                  <a:gd name="T13" fmla="*/ 16 h 106"/>
                  <a:gd name="T14" fmla="*/ 132 w 133"/>
                  <a:gd name="T15" fmla="*/ 10 h 106"/>
                  <a:gd name="T16" fmla="*/ 130 w 133"/>
                  <a:gd name="T17" fmla="*/ 18 h 106"/>
                  <a:gd name="T18" fmla="*/ 109 w 133"/>
                  <a:gd name="T19" fmla="*/ 19 h 106"/>
                  <a:gd name="T20" fmla="*/ 110 w 133"/>
                  <a:gd name="T21" fmla="*/ 25 h 106"/>
                  <a:gd name="T22" fmla="*/ 106 w 133"/>
                  <a:gd name="T23" fmla="*/ 31 h 106"/>
                  <a:gd name="T24" fmla="*/ 108 w 133"/>
                  <a:gd name="T25" fmla="*/ 38 h 106"/>
                  <a:gd name="T26" fmla="*/ 112 w 133"/>
                  <a:gd name="T27" fmla="*/ 41 h 106"/>
                  <a:gd name="T28" fmla="*/ 116 w 133"/>
                  <a:gd name="T29" fmla="*/ 46 h 106"/>
                  <a:gd name="T30" fmla="*/ 115 w 133"/>
                  <a:gd name="T31" fmla="*/ 56 h 106"/>
                  <a:gd name="T32" fmla="*/ 109 w 133"/>
                  <a:gd name="T33" fmla="*/ 57 h 106"/>
                  <a:gd name="T34" fmla="*/ 108 w 133"/>
                  <a:gd name="T35" fmla="*/ 53 h 106"/>
                  <a:gd name="T36" fmla="*/ 106 w 133"/>
                  <a:gd name="T37" fmla="*/ 50 h 106"/>
                  <a:gd name="T38" fmla="*/ 101 w 133"/>
                  <a:gd name="T39" fmla="*/ 52 h 106"/>
                  <a:gd name="T40" fmla="*/ 99 w 133"/>
                  <a:gd name="T41" fmla="*/ 62 h 106"/>
                  <a:gd name="T42" fmla="*/ 93 w 133"/>
                  <a:gd name="T43" fmla="*/ 69 h 106"/>
                  <a:gd name="T44" fmla="*/ 84 w 133"/>
                  <a:gd name="T45" fmla="*/ 71 h 106"/>
                  <a:gd name="T46" fmla="*/ 77 w 133"/>
                  <a:gd name="T47" fmla="*/ 81 h 106"/>
                  <a:gd name="T48" fmla="*/ 72 w 133"/>
                  <a:gd name="T49" fmla="*/ 81 h 106"/>
                  <a:gd name="T50" fmla="*/ 67 w 133"/>
                  <a:gd name="T51" fmla="*/ 76 h 106"/>
                  <a:gd name="T52" fmla="*/ 66 w 133"/>
                  <a:gd name="T53" fmla="*/ 70 h 106"/>
                  <a:gd name="T54" fmla="*/ 67 w 133"/>
                  <a:gd name="T55" fmla="*/ 80 h 106"/>
                  <a:gd name="T56" fmla="*/ 69 w 133"/>
                  <a:gd name="T57" fmla="*/ 94 h 106"/>
                  <a:gd name="T58" fmla="*/ 63 w 133"/>
                  <a:gd name="T59" fmla="*/ 98 h 106"/>
                  <a:gd name="T60" fmla="*/ 56 w 133"/>
                  <a:gd name="T61" fmla="*/ 103 h 106"/>
                  <a:gd name="T62" fmla="*/ 43 w 133"/>
                  <a:gd name="T63" fmla="*/ 106 h 106"/>
                  <a:gd name="T64" fmla="*/ 41 w 133"/>
                  <a:gd name="T65" fmla="*/ 105 h 106"/>
                  <a:gd name="T66" fmla="*/ 38 w 133"/>
                  <a:gd name="T67" fmla="*/ 96 h 106"/>
                  <a:gd name="T68" fmla="*/ 36 w 133"/>
                  <a:gd name="T69" fmla="*/ 77 h 106"/>
                  <a:gd name="T70" fmla="*/ 34 w 133"/>
                  <a:gd name="T71" fmla="*/ 70 h 106"/>
                  <a:gd name="T72" fmla="*/ 27 w 133"/>
                  <a:gd name="T73" fmla="*/ 67 h 106"/>
                  <a:gd name="T74" fmla="*/ 23 w 133"/>
                  <a:gd name="T75" fmla="*/ 63 h 106"/>
                  <a:gd name="T76" fmla="*/ 24 w 133"/>
                  <a:gd name="T77" fmla="*/ 53 h 106"/>
                  <a:gd name="T78" fmla="*/ 27 w 133"/>
                  <a:gd name="T79" fmla="*/ 53 h 106"/>
                  <a:gd name="T80" fmla="*/ 26 w 133"/>
                  <a:gd name="T81" fmla="*/ 52 h 106"/>
                  <a:gd name="T82" fmla="*/ 9 w 133"/>
                  <a:gd name="T83" fmla="*/ 14 h 106"/>
                  <a:gd name="T84" fmla="*/ 2 w 133"/>
                  <a:gd name="T85" fmla="*/ 3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33" h="106">
                    <a:moveTo>
                      <a:pt x="122" y="43"/>
                    </a:moveTo>
                    <a:lnTo>
                      <a:pt x="120" y="43"/>
                    </a:lnTo>
                    <a:lnTo>
                      <a:pt x="115" y="41"/>
                    </a:lnTo>
                    <a:lnTo>
                      <a:pt x="110" y="35"/>
                    </a:lnTo>
                    <a:lnTo>
                      <a:pt x="109" y="34"/>
                    </a:lnTo>
                    <a:lnTo>
                      <a:pt x="109" y="31"/>
                    </a:lnTo>
                    <a:lnTo>
                      <a:pt x="110" y="29"/>
                    </a:lnTo>
                    <a:lnTo>
                      <a:pt x="113" y="22"/>
                    </a:lnTo>
                    <a:lnTo>
                      <a:pt x="117" y="22"/>
                    </a:lnTo>
                    <a:lnTo>
                      <a:pt x="123" y="21"/>
                    </a:lnTo>
                    <a:lnTo>
                      <a:pt x="130" y="21"/>
                    </a:lnTo>
                    <a:lnTo>
                      <a:pt x="132" y="19"/>
                    </a:lnTo>
                    <a:lnTo>
                      <a:pt x="132" y="18"/>
                    </a:lnTo>
                    <a:lnTo>
                      <a:pt x="133" y="16"/>
                    </a:lnTo>
                    <a:lnTo>
                      <a:pt x="132" y="11"/>
                    </a:lnTo>
                    <a:lnTo>
                      <a:pt x="132" y="10"/>
                    </a:lnTo>
                    <a:lnTo>
                      <a:pt x="130" y="10"/>
                    </a:lnTo>
                    <a:lnTo>
                      <a:pt x="130" y="18"/>
                    </a:lnTo>
                    <a:lnTo>
                      <a:pt x="109" y="18"/>
                    </a:lnTo>
                    <a:lnTo>
                      <a:pt x="109" y="19"/>
                    </a:lnTo>
                    <a:lnTo>
                      <a:pt x="110" y="21"/>
                    </a:lnTo>
                    <a:lnTo>
                      <a:pt x="110" y="25"/>
                    </a:lnTo>
                    <a:lnTo>
                      <a:pt x="108" y="29"/>
                    </a:lnTo>
                    <a:lnTo>
                      <a:pt x="106" y="31"/>
                    </a:lnTo>
                    <a:lnTo>
                      <a:pt x="106" y="35"/>
                    </a:lnTo>
                    <a:lnTo>
                      <a:pt x="108" y="38"/>
                    </a:lnTo>
                    <a:lnTo>
                      <a:pt x="109" y="38"/>
                    </a:lnTo>
                    <a:lnTo>
                      <a:pt x="112" y="41"/>
                    </a:lnTo>
                    <a:lnTo>
                      <a:pt x="113" y="43"/>
                    </a:lnTo>
                    <a:lnTo>
                      <a:pt x="116" y="46"/>
                    </a:lnTo>
                    <a:lnTo>
                      <a:pt x="116" y="56"/>
                    </a:lnTo>
                    <a:lnTo>
                      <a:pt x="115" y="56"/>
                    </a:lnTo>
                    <a:lnTo>
                      <a:pt x="115" y="57"/>
                    </a:lnTo>
                    <a:lnTo>
                      <a:pt x="109" y="57"/>
                    </a:lnTo>
                    <a:lnTo>
                      <a:pt x="109" y="56"/>
                    </a:lnTo>
                    <a:lnTo>
                      <a:pt x="108" y="53"/>
                    </a:lnTo>
                    <a:lnTo>
                      <a:pt x="108" y="52"/>
                    </a:lnTo>
                    <a:lnTo>
                      <a:pt x="106" y="50"/>
                    </a:lnTo>
                    <a:lnTo>
                      <a:pt x="105" y="50"/>
                    </a:lnTo>
                    <a:lnTo>
                      <a:pt x="101" y="52"/>
                    </a:lnTo>
                    <a:lnTo>
                      <a:pt x="99" y="52"/>
                    </a:lnTo>
                    <a:lnTo>
                      <a:pt x="99" y="62"/>
                    </a:lnTo>
                    <a:lnTo>
                      <a:pt x="98" y="64"/>
                    </a:lnTo>
                    <a:lnTo>
                      <a:pt x="93" y="69"/>
                    </a:lnTo>
                    <a:lnTo>
                      <a:pt x="87" y="70"/>
                    </a:lnTo>
                    <a:lnTo>
                      <a:pt x="84" y="71"/>
                    </a:lnTo>
                    <a:lnTo>
                      <a:pt x="83" y="76"/>
                    </a:lnTo>
                    <a:lnTo>
                      <a:pt x="77" y="81"/>
                    </a:lnTo>
                    <a:lnTo>
                      <a:pt x="74" y="83"/>
                    </a:lnTo>
                    <a:lnTo>
                      <a:pt x="72" y="81"/>
                    </a:lnTo>
                    <a:lnTo>
                      <a:pt x="69" y="78"/>
                    </a:lnTo>
                    <a:lnTo>
                      <a:pt x="67" y="76"/>
                    </a:lnTo>
                    <a:lnTo>
                      <a:pt x="67" y="66"/>
                    </a:lnTo>
                    <a:lnTo>
                      <a:pt x="66" y="70"/>
                    </a:lnTo>
                    <a:lnTo>
                      <a:pt x="67" y="77"/>
                    </a:lnTo>
                    <a:lnTo>
                      <a:pt x="67" y="80"/>
                    </a:lnTo>
                    <a:lnTo>
                      <a:pt x="69" y="88"/>
                    </a:lnTo>
                    <a:lnTo>
                      <a:pt x="69" y="94"/>
                    </a:lnTo>
                    <a:lnTo>
                      <a:pt x="67" y="98"/>
                    </a:lnTo>
                    <a:lnTo>
                      <a:pt x="63" y="98"/>
                    </a:lnTo>
                    <a:lnTo>
                      <a:pt x="60" y="99"/>
                    </a:lnTo>
                    <a:lnTo>
                      <a:pt x="56" y="103"/>
                    </a:lnTo>
                    <a:lnTo>
                      <a:pt x="53" y="105"/>
                    </a:lnTo>
                    <a:lnTo>
                      <a:pt x="43" y="106"/>
                    </a:lnTo>
                    <a:lnTo>
                      <a:pt x="42" y="106"/>
                    </a:lnTo>
                    <a:lnTo>
                      <a:pt x="41" y="105"/>
                    </a:lnTo>
                    <a:lnTo>
                      <a:pt x="39" y="99"/>
                    </a:lnTo>
                    <a:lnTo>
                      <a:pt x="38" y="96"/>
                    </a:lnTo>
                    <a:lnTo>
                      <a:pt x="38" y="83"/>
                    </a:lnTo>
                    <a:lnTo>
                      <a:pt x="36" y="77"/>
                    </a:lnTo>
                    <a:lnTo>
                      <a:pt x="36" y="76"/>
                    </a:lnTo>
                    <a:lnTo>
                      <a:pt x="34" y="70"/>
                    </a:lnTo>
                    <a:lnTo>
                      <a:pt x="31" y="67"/>
                    </a:lnTo>
                    <a:lnTo>
                      <a:pt x="27" y="67"/>
                    </a:lnTo>
                    <a:lnTo>
                      <a:pt x="24" y="66"/>
                    </a:lnTo>
                    <a:lnTo>
                      <a:pt x="23" y="63"/>
                    </a:lnTo>
                    <a:lnTo>
                      <a:pt x="23" y="55"/>
                    </a:lnTo>
                    <a:lnTo>
                      <a:pt x="24" y="53"/>
                    </a:lnTo>
                    <a:lnTo>
                      <a:pt x="26" y="55"/>
                    </a:lnTo>
                    <a:lnTo>
                      <a:pt x="27" y="53"/>
                    </a:lnTo>
                    <a:lnTo>
                      <a:pt x="27" y="52"/>
                    </a:lnTo>
                    <a:lnTo>
                      <a:pt x="26" y="52"/>
                    </a:lnTo>
                    <a:lnTo>
                      <a:pt x="17" y="43"/>
                    </a:lnTo>
                    <a:lnTo>
                      <a:pt x="9" y="14"/>
                    </a:lnTo>
                    <a:lnTo>
                      <a:pt x="6" y="9"/>
                    </a:lnTo>
                    <a:lnTo>
                      <a:pt x="2" y="3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67" name="Freeform 3712">
                <a:extLst>
                  <a:ext uri="{FF2B5EF4-FFF2-40B4-BE49-F238E27FC236}">
                    <a16:creationId xmlns:a16="http://schemas.microsoft.com/office/drawing/2014/main" id="{B7102316-501E-9740-D834-495E516EB4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0" y="1396"/>
                <a:ext cx="54" cy="70"/>
              </a:xfrm>
              <a:custGeom>
                <a:avLst/>
                <a:gdLst>
                  <a:gd name="T0" fmla="*/ 184 w 216"/>
                  <a:gd name="T1" fmla="*/ 112 h 282"/>
                  <a:gd name="T2" fmla="*/ 191 w 216"/>
                  <a:gd name="T3" fmla="*/ 135 h 282"/>
                  <a:gd name="T4" fmla="*/ 195 w 216"/>
                  <a:gd name="T5" fmla="*/ 146 h 282"/>
                  <a:gd name="T6" fmla="*/ 192 w 216"/>
                  <a:gd name="T7" fmla="*/ 153 h 282"/>
                  <a:gd name="T8" fmla="*/ 194 w 216"/>
                  <a:gd name="T9" fmla="*/ 156 h 282"/>
                  <a:gd name="T10" fmla="*/ 198 w 216"/>
                  <a:gd name="T11" fmla="*/ 165 h 282"/>
                  <a:gd name="T12" fmla="*/ 202 w 216"/>
                  <a:gd name="T13" fmla="*/ 174 h 282"/>
                  <a:gd name="T14" fmla="*/ 213 w 216"/>
                  <a:gd name="T15" fmla="*/ 183 h 282"/>
                  <a:gd name="T16" fmla="*/ 216 w 216"/>
                  <a:gd name="T17" fmla="*/ 194 h 282"/>
                  <a:gd name="T18" fmla="*/ 207 w 216"/>
                  <a:gd name="T19" fmla="*/ 225 h 282"/>
                  <a:gd name="T20" fmla="*/ 192 w 216"/>
                  <a:gd name="T21" fmla="*/ 236 h 282"/>
                  <a:gd name="T22" fmla="*/ 191 w 216"/>
                  <a:gd name="T23" fmla="*/ 239 h 282"/>
                  <a:gd name="T24" fmla="*/ 190 w 216"/>
                  <a:gd name="T25" fmla="*/ 247 h 282"/>
                  <a:gd name="T26" fmla="*/ 184 w 216"/>
                  <a:gd name="T27" fmla="*/ 258 h 282"/>
                  <a:gd name="T28" fmla="*/ 171 w 216"/>
                  <a:gd name="T29" fmla="*/ 272 h 282"/>
                  <a:gd name="T30" fmla="*/ 167 w 216"/>
                  <a:gd name="T31" fmla="*/ 275 h 282"/>
                  <a:gd name="T32" fmla="*/ 162 w 216"/>
                  <a:gd name="T33" fmla="*/ 276 h 282"/>
                  <a:gd name="T34" fmla="*/ 137 w 216"/>
                  <a:gd name="T35" fmla="*/ 273 h 282"/>
                  <a:gd name="T36" fmla="*/ 123 w 216"/>
                  <a:gd name="T37" fmla="*/ 271 h 282"/>
                  <a:gd name="T38" fmla="*/ 113 w 216"/>
                  <a:gd name="T39" fmla="*/ 269 h 282"/>
                  <a:gd name="T40" fmla="*/ 93 w 216"/>
                  <a:gd name="T41" fmla="*/ 280 h 282"/>
                  <a:gd name="T42" fmla="*/ 88 w 216"/>
                  <a:gd name="T43" fmla="*/ 282 h 282"/>
                  <a:gd name="T44" fmla="*/ 81 w 216"/>
                  <a:gd name="T45" fmla="*/ 276 h 282"/>
                  <a:gd name="T46" fmla="*/ 78 w 216"/>
                  <a:gd name="T47" fmla="*/ 271 h 282"/>
                  <a:gd name="T48" fmla="*/ 72 w 216"/>
                  <a:gd name="T49" fmla="*/ 262 h 282"/>
                  <a:gd name="T50" fmla="*/ 56 w 216"/>
                  <a:gd name="T51" fmla="*/ 244 h 282"/>
                  <a:gd name="T52" fmla="*/ 44 w 216"/>
                  <a:gd name="T53" fmla="*/ 226 h 282"/>
                  <a:gd name="T54" fmla="*/ 35 w 216"/>
                  <a:gd name="T55" fmla="*/ 216 h 282"/>
                  <a:gd name="T56" fmla="*/ 33 w 216"/>
                  <a:gd name="T57" fmla="*/ 201 h 282"/>
                  <a:gd name="T58" fmla="*/ 32 w 216"/>
                  <a:gd name="T59" fmla="*/ 194 h 282"/>
                  <a:gd name="T60" fmla="*/ 29 w 216"/>
                  <a:gd name="T61" fmla="*/ 183 h 282"/>
                  <a:gd name="T62" fmla="*/ 18 w 216"/>
                  <a:gd name="T63" fmla="*/ 166 h 282"/>
                  <a:gd name="T64" fmla="*/ 12 w 216"/>
                  <a:gd name="T65" fmla="*/ 162 h 282"/>
                  <a:gd name="T66" fmla="*/ 7 w 216"/>
                  <a:gd name="T67" fmla="*/ 145 h 282"/>
                  <a:gd name="T68" fmla="*/ 3 w 216"/>
                  <a:gd name="T69" fmla="*/ 132 h 282"/>
                  <a:gd name="T70" fmla="*/ 4 w 216"/>
                  <a:gd name="T71" fmla="*/ 117 h 282"/>
                  <a:gd name="T72" fmla="*/ 23 w 216"/>
                  <a:gd name="T73" fmla="*/ 79 h 282"/>
                  <a:gd name="T74" fmla="*/ 11 w 216"/>
                  <a:gd name="T75" fmla="*/ 64 h 282"/>
                  <a:gd name="T76" fmla="*/ 3 w 216"/>
                  <a:gd name="T77" fmla="*/ 60 h 282"/>
                  <a:gd name="T78" fmla="*/ 4 w 216"/>
                  <a:gd name="T79" fmla="*/ 53 h 282"/>
                  <a:gd name="T80" fmla="*/ 7 w 216"/>
                  <a:gd name="T81" fmla="*/ 49 h 282"/>
                  <a:gd name="T82" fmla="*/ 1 w 216"/>
                  <a:gd name="T83" fmla="*/ 45 h 282"/>
                  <a:gd name="T84" fmla="*/ 0 w 216"/>
                  <a:gd name="T85" fmla="*/ 29 h 282"/>
                  <a:gd name="T86" fmla="*/ 3 w 216"/>
                  <a:gd name="T87" fmla="*/ 22 h 282"/>
                  <a:gd name="T88" fmla="*/ 5 w 216"/>
                  <a:gd name="T89" fmla="*/ 18 h 282"/>
                  <a:gd name="T90" fmla="*/ 13 w 216"/>
                  <a:gd name="T91" fmla="*/ 14 h 282"/>
                  <a:gd name="T92" fmla="*/ 22 w 216"/>
                  <a:gd name="T93" fmla="*/ 7 h 282"/>
                  <a:gd name="T94" fmla="*/ 23 w 216"/>
                  <a:gd name="T95" fmla="*/ 0 h 2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16" h="282">
                    <a:moveTo>
                      <a:pt x="181" y="103"/>
                    </a:moveTo>
                    <a:lnTo>
                      <a:pt x="184" y="112"/>
                    </a:lnTo>
                    <a:lnTo>
                      <a:pt x="185" y="124"/>
                    </a:lnTo>
                    <a:lnTo>
                      <a:pt x="191" y="135"/>
                    </a:lnTo>
                    <a:lnTo>
                      <a:pt x="192" y="137"/>
                    </a:lnTo>
                    <a:lnTo>
                      <a:pt x="195" y="146"/>
                    </a:lnTo>
                    <a:lnTo>
                      <a:pt x="195" y="151"/>
                    </a:lnTo>
                    <a:lnTo>
                      <a:pt x="192" y="153"/>
                    </a:lnTo>
                    <a:lnTo>
                      <a:pt x="192" y="155"/>
                    </a:lnTo>
                    <a:lnTo>
                      <a:pt x="194" y="156"/>
                    </a:lnTo>
                    <a:lnTo>
                      <a:pt x="197" y="160"/>
                    </a:lnTo>
                    <a:lnTo>
                      <a:pt x="198" y="165"/>
                    </a:lnTo>
                    <a:lnTo>
                      <a:pt x="198" y="170"/>
                    </a:lnTo>
                    <a:lnTo>
                      <a:pt x="202" y="174"/>
                    </a:lnTo>
                    <a:lnTo>
                      <a:pt x="207" y="177"/>
                    </a:lnTo>
                    <a:lnTo>
                      <a:pt x="213" y="183"/>
                    </a:lnTo>
                    <a:lnTo>
                      <a:pt x="215" y="191"/>
                    </a:lnTo>
                    <a:lnTo>
                      <a:pt x="216" y="194"/>
                    </a:lnTo>
                    <a:lnTo>
                      <a:pt x="215" y="204"/>
                    </a:lnTo>
                    <a:lnTo>
                      <a:pt x="207" y="225"/>
                    </a:lnTo>
                    <a:lnTo>
                      <a:pt x="201" y="230"/>
                    </a:lnTo>
                    <a:lnTo>
                      <a:pt x="192" y="236"/>
                    </a:lnTo>
                    <a:lnTo>
                      <a:pt x="191" y="237"/>
                    </a:lnTo>
                    <a:lnTo>
                      <a:pt x="191" y="239"/>
                    </a:lnTo>
                    <a:lnTo>
                      <a:pt x="190" y="243"/>
                    </a:lnTo>
                    <a:lnTo>
                      <a:pt x="190" y="247"/>
                    </a:lnTo>
                    <a:lnTo>
                      <a:pt x="191" y="249"/>
                    </a:lnTo>
                    <a:lnTo>
                      <a:pt x="184" y="258"/>
                    </a:lnTo>
                    <a:lnTo>
                      <a:pt x="171" y="269"/>
                    </a:lnTo>
                    <a:lnTo>
                      <a:pt x="171" y="272"/>
                    </a:lnTo>
                    <a:lnTo>
                      <a:pt x="169" y="275"/>
                    </a:lnTo>
                    <a:lnTo>
                      <a:pt x="167" y="275"/>
                    </a:lnTo>
                    <a:lnTo>
                      <a:pt x="166" y="276"/>
                    </a:lnTo>
                    <a:lnTo>
                      <a:pt x="162" y="276"/>
                    </a:lnTo>
                    <a:lnTo>
                      <a:pt x="140" y="272"/>
                    </a:lnTo>
                    <a:lnTo>
                      <a:pt x="137" y="273"/>
                    </a:lnTo>
                    <a:lnTo>
                      <a:pt x="132" y="273"/>
                    </a:lnTo>
                    <a:lnTo>
                      <a:pt x="123" y="271"/>
                    </a:lnTo>
                    <a:lnTo>
                      <a:pt x="118" y="271"/>
                    </a:lnTo>
                    <a:lnTo>
                      <a:pt x="113" y="269"/>
                    </a:lnTo>
                    <a:lnTo>
                      <a:pt x="103" y="276"/>
                    </a:lnTo>
                    <a:lnTo>
                      <a:pt x="93" y="280"/>
                    </a:lnTo>
                    <a:lnTo>
                      <a:pt x="89" y="280"/>
                    </a:lnTo>
                    <a:lnTo>
                      <a:pt x="88" y="282"/>
                    </a:lnTo>
                    <a:lnTo>
                      <a:pt x="86" y="282"/>
                    </a:lnTo>
                    <a:lnTo>
                      <a:pt x="81" y="276"/>
                    </a:lnTo>
                    <a:lnTo>
                      <a:pt x="78" y="272"/>
                    </a:lnTo>
                    <a:lnTo>
                      <a:pt x="78" y="271"/>
                    </a:lnTo>
                    <a:lnTo>
                      <a:pt x="75" y="266"/>
                    </a:lnTo>
                    <a:lnTo>
                      <a:pt x="72" y="262"/>
                    </a:lnTo>
                    <a:lnTo>
                      <a:pt x="65" y="258"/>
                    </a:lnTo>
                    <a:lnTo>
                      <a:pt x="56" y="244"/>
                    </a:lnTo>
                    <a:lnTo>
                      <a:pt x="50" y="232"/>
                    </a:lnTo>
                    <a:lnTo>
                      <a:pt x="44" y="226"/>
                    </a:lnTo>
                    <a:lnTo>
                      <a:pt x="40" y="220"/>
                    </a:lnTo>
                    <a:lnTo>
                      <a:pt x="35" y="216"/>
                    </a:lnTo>
                    <a:lnTo>
                      <a:pt x="33" y="213"/>
                    </a:lnTo>
                    <a:lnTo>
                      <a:pt x="33" y="201"/>
                    </a:lnTo>
                    <a:lnTo>
                      <a:pt x="32" y="201"/>
                    </a:lnTo>
                    <a:lnTo>
                      <a:pt x="32" y="194"/>
                    </a:lnTo>
                    <a:lnTo>
                      <a:pt x="29" y="186"/>
                    </a:lnTo>
                    <a:lnTo>
                      <a:pt x="29" y="183"/>
                    </a:lnTo>
                    <a:lnTo>
                      <a:pt x="19" y="167"/>
                    </a:lnTo>
                    <a:lnTo>
                      <a:pt x="18" y="166"/>
                    </a:lnTo>
                    <a:lnTo>
                      <a:pt x="12" y="163"/>
                    </a:lnTo>
                    <a:lnTo>
                      <a:pt x="12" y="162"/>
                    </a:lnTo>
                    <a:lnTo>
                      <a:pt x="8" y="153"/>
                    </a:lnTo>
                    <a:lnTo>
                      <a:pt x="7" y="145"/>
                    </a:lnTo>
                    <a:lnTo>
                      <a:pt x="3" y="134"/>
                    </a:lnTo>
                    <a:lnTo>
                      <a:pt x="3" y="132"/>
                    </a:lnTo>
                    <a:lnTo>
                      <a:pt x="4" y="125"/>
                    </a:lnTo>
                    <a:lnTo>
                      <a:pt x="4" y="117"/>
                    </a:lnTo>
                    <a:lnTo>
                      <a:pt x="23" y="82"/>
                    </a:lnTo>
                    <a:lnTo>
                      <a:pt x="23" y="79"/>
                    </a:lnTo>
                    <a:lnTo>
                      <a:pt x="19" y="72"/>
                    </a:lnTo>
                    <a:lnTo>
                      <a:pt x="11" y="64"/>
                    </a:lnTo>
                    <a:lnTo>
                      <a:pt x="4" y="61"/>
                    </a:lnTo>
                    <a:lnTo>
                      <a:pt x="3" y="60"/>
                    </a:lnTo>
                    <a:lnTo>
                      <a:pt x="3" y="57"/>
                    </a:lnTo>
                    <a:lnTo>
                      <a:pt x="4" y="53"/>
                    </a:lnTo>
                    <a:lnTo>
                      <a:pt x="7" y="50"/>
                    </a:lnTo>
                    <a:lnTo>
                      <a:pt x="7" y="49"/>
                    </a:lnTo>
                    <a:lnTo>
                      <a:pt x="3" y="45"/>
                    </a:lnTo>
                    <a:lnTo>
                      <a:pt x="1" y="45"/>
                    </a:lnTo>
                    <a:lnTo>
                      <a:pt x="0" y="43"/>
                    </a:lnTo>
                    <a:lnTo>
                      <a:pt x="0" y="29"/>
                    </a:lnTo>
                    <a:lnTo>
                      <a:pt x="1" y="25"/>
                    </a:lnTo>
                    <a:lnTo>
                      <a:pt x="3" y="22"/>
                    </a:lnTo>
                    <a:lnTo>
                      <a:pt x="3" y="21"/>
                    </a:lnTo>
                    <a:lnTo>
                      <a:pt x="5" y="18"/>
                    </a:lnTo>
                    <a:lnTo>
                      <a:pt x="12" y="15"/>
                    </a:lnTo>
                    <a:lnTo>
                      <a:pt x="13" y="14"/>
                    </a:lnTo>
                    <a:lnTo>
                      <a:pt x="19" y="10"/>
                    </a:lnTo>
                    <a:lnTo>
                      <a:pt x="22" y="7"/>
                    </a:lnTo>
                    <a:lnTo>
                      <a:pt x="22" y="5"/>
                    </a:lnTo>
                    <a:lnTo>
                      <a:pt x="23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68" name="Freeform 3713">
                <a:extLst>
                  <a:ext uri="{FF2B5EF4-FFF2-40B4-BE49-F238E27FC236}">
                    <a16:creationId xmlns:a16="http://schemas.microsoft.com/office/drawing/2014/main" id="{5223AD5A-05E1-D598-8C86-B556B18333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7" y="1388"/>
                <a:ext cx="29" cy="46"/>
              </a:xfrm>
              <a:custGeom>
                <a:avLst/>
                <a:gdLst>
                  <a:gd name="T0" fmla="*/ 0 w 114"/>
                  <a:gd name="T1" fmla="*/ 162 h 183"/>
                  <a:gd name="T2" fmla="*/ 7 w 114"/>
                  <a:gd name="T3" fmla="*/ 166 h 183"/>
                  <a:gd name="T4" fmla="*/ 15 w 114"/>
                  <a:gd name="T5" fmla="*/ 168 h 183"/>
                  <a:gd name="T6" fmla="*/ 28 w 114"/>
                  <a:gd name="T7" fmla="*/ 169 h 183"/>
                  <a:gd name="T8" fmla="*/ 35 w 114"/>
                  <a:gd name="T9" fmla="*/ 170 h 183"/>
                  <a:gd name="T10" fmla="*/ 42 w 114"/>
                  <a:gd name="T11" fmla="*/ 168 h 183"/>
                  <a:gd name="T12" fmla="*/ 51 w 114"/>
                  <a:gd name="T13" fmla="*/ 170 h 183"/>
                  <a:gd name="T14" fmla="*/ 54 w 114"/>
                  <a:gd name="T15" fmla="*/ 172 h 183"/>
                  <a:gd name="T16" fmla="*/ 61 w 114"/>
                  <a:gd name="T17" fmla="*/ 175 h 183"/>
                  <a:gd name="T18" fmla="*/ 68 w 114"/>
                  <a:gd name="T19" fmla="*/ 179 h 183"/>
                  <a:gd name="T20" fmla="*/ 78 w 114"/>
                  <a:gd name="T21" fmla="*/ 182 h 183"/>
                  <a:gd name="T22" fmla="*/ 81 w 114"/>
                  <a:gd name="T23" fmla="*/ 183 h 183"/>
                  <a:gd name="T24" fmla="*/ 84 w 114"/>
                  <a:gd name="T25" fmla="*/ 182 h 183"/>
                  <a:gd name="T26" fmla="*/ 88 w 114"/>
                  <a:gd name="T27" fmla="*/ 176 h 183"/>
                  <a:gd name="T28" fmla="*/ 91 w 114"/>
                  <a:gd name="T29" fmla="*/ 172 h 183"/>
                  <a:gd name="T30" fmla="*/ 91 w 114"/>
                  <a:gd name="T31" fmla="*/ 161 h 183"/>
                  <a:gd name="T32" fmla="*/ 94 w 114"/>
                  <a:gd name="T33" fmla="*/ 147 h 183"/>
                  <a:gd name="T34" fmla="*/ 95 w 114"/>
                  <a:gd name="T35" fmla="*/ 144 h 183"/>
                  <a:gd name="T36" fmla="*/ 96 w 114"/>
                  <a:gd name="T37" fmla="*/ 133 h 183"/>
                  <a:gd name="T38" fmla="*/ 104 w 114"/>
                  <a:gd name="T39" fmla="*/ 123 h 183"/>
                  <a:gd name="T40" fmla="*/ 109 w 114"/>
                  <a:gd name="T41" fmla="*/ 122 h 183"/>
                  <a:gd name="T42" fmla="*/ 106 w 114"/>
                  <a:gd name="T43" fmla="*/ 112 h 183"/>
                  <a:gd name="T44" fmla="*/ 107 w 114"/>
                  <a:gd name="T45" fmla="*/ 103 h 183"/>
                  <a:gd name="T46" fmla="*/ 99 w 114"/>
                  <a:gd name="T47" fmla="*/ 98 h 183"/>
                  <a:gd name="T48" fmla="*/ 92 w 114"/>
                  <a:gd name="T49" fmla="*/ 89 h 183"/>
                  <a:gd name="T50" fmla="*/ 95 w 114"/>
                  <a:gd name="T51" fmla="*/ 83 h 183"/>
                  <a:gd name="T52" fmla="*/ 91 w 114"/>
                  <a:gd name="T53" fmla="*/ 77 h 183"/>
                  <a:gd name="T54" fmla="*/ 85 w 114"/>
                  <a:gd name="T55" fmla="*/ 76 h 183"/>
                  <a:gd name="T56" fmla="*/ 88 w 114"/>
                  <a:gd name="T57" fmla="*/ 71 h 183"/>
                  <a:gd name="T58" fmla="*/ 89 w 114"/>
                  <a:gd name="T59" fmla="*/ 59 h 183"/>
                  <a:gd name="T60" fmla="*/ 91 w 114"/>
                  <a:gd name="T61" fmla="*/ 53 h 183"/>
                  <a:gd name="T62" fmla="*/ 92 w 114"/>
                  <a:gd name="T63" fmla="*/ 50 h 183"/>
                  <a:gd name="T64" fmla="*/ 109 w 114"/>
                  <a:gd name="T65" fmla="*/ 39 h 183"/>
                  <a:gd name="T66" fmla="*/ 107 w 114"/>
                  <a:gd name="T67" fmla="*/ 33 h 183"/>
                  <a:gd name="T68" fmla="*/ 104 w 114"/>
                  <a:gd name="T69" fmla="*/ 24 h 183"/>
                  <a:gd name="T70" fmla="*/ 99 w 114"/>
                  <a:gd name="T71" fmla="*/ 19 h 183"/>
                  <a:gd name="T72" fmla="*/ 91 w 114"/>
                  <a:gd name="T73" fmla="*/ 16 h 183"/>
                  <a:gd name="T74" fmla="*/ 89 w 114"/>
                  <a:gd name="T75" fmla="*/ 11 h 183"/>
                  <a:gd name="T76" fmla="*/ 91 w 114"/>
                  <a:gd name="T77" fmla="*/ 7 h 183"/>
                  <a:gd name="T78" fmla="*/ 94 w 114"/>
                  <a:gd name="T79" fmla="*/ 9 h 183"/>
                  <a:gd name="T80" fmla="*/ 103 w 114"/>
                  <a:gd name="T81" fmla="*/ 16 h 183"/>
                  <a:gd name="T82" fmla="*/ 110 w 114"/>
                  <a:gd name="T83" fmla="*/ 21 h 183"/>
                  <a:gd name="T84" fmla="*/ 113 w 114"/>
                  <a:gd name="T85" fmla="*/ 25 h 183"/>
                  <a:gd name="T86" fmla="*/ 114 w 114"/>
                  <a:gd name="T87" fmla="*/ 31 h 1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14" h="183">
                    <a:moveTo>
                      <a:pt x="0" y="158"/>
                    </a:moveTo>
                    <a:lnTo>
                      <a:pt x="0" y="162"/>
                    </a:lnTo>
                    <a:lnTo>
                      <a:pt x="3" y="163"/>
                    </a:lnTo>
                    <a:lnTo>
                      <a:pt x="7" y="166"/>
                    </a:lnTo>
                    <a:lnTo>
                      <a:pt x="15" y="166"/>
                    </a:lnTo>
                    <a:lnTo>
                      <a:pt x="15" y="168"/>
                    </a:lnTo>
                    <a:lnTo>
                      <a:pt x="17" y="169"/>
                    </a:lnTo>
                    <a:lnTo>
                      <a:pt x="28" y="169"/>
                    </a:lnTo>
                    <a:lnTo>
                      <a:pt x="31" y="170"/>
                    </a:lnTo>
                    <a:lnTo>
                      <a:pt x="35" y="170"/>
                    </a:lnTo>
                    <a:lnTo>
                      <a:pt x="40" y="168"/>
                    </a:lnTo>
                    <a:lnTo>
                      <a:pt x="42" y="168"/>
                    </a:lnTo>
                    <a:lnTo>
                      <a:pt x="50" y="169"/>
                    </a:lnTo>
                    <a:lnTo>
                      <a:pt x="51" y="170"/>
                    </a:lnTo>
                    <a:lnTo>
                      <a:pt x="53" y="170"/>
                    </a:lnTo>
                    <a:lnTo>
                      <a:pt x="54" y="172"/>
                    </a:lnTo>
                    <a:lnTo>
                      <a:pt x="56" y="172"/>
                    </a:lnTo>
                    <a:lnTo>
                      <a:pt x="61" y="175"/>
                    </a:lnTo>
                    <a:lnTo>
                      <a:pt x="64" y="177"/>
                    </a:lnTo>
                    <a:lnTo>
                      <a:pt x="68" y="179"/>
                    </a:lnTo>
                    <a:lnTo>
                      <a:pt x="75" y="179"/>
                    </a:lnTo>
                    <a:lnTo>
                      <a:pt x="78" y="182"/>
                    </a:lnTo>
                    <a:lnTo>
                      <a:pt x="80" y="182"/>
                    </a:lnTo>
                    <a:lnTo>
                      <a:pt x="81" y="183"/>
                    </a:lnTo>
                    <a:lnTo>
                      <a:pt x="84" y="183"/>
                    </a:lnTo>
                    <a:lnTo>
                      <a:pt x="84" y="182"/>
                    </a:lnTo>
                    <a:lnTo>
                      <a:pt x="85" y="179"/>
                    </a:lnTo>
                    <a:lnTo>
                      <a:pt x="88" y="176"/>
                    </a:lnTo>
                    <a:lnTo>
                      <a:pt x="91" y="175"/>
                    </a:lnTo>
                    <a:lnTo>
                      <a:pt x="91" y="172"/>
                    </a:lnTo>
                    <a:lnTo>
                      <a:pt x="92" y="169"/>
                    </a:lnTo>
                    <a:lnTo>
                      <a:pt x="91" y="161"/>
                    </a:lnTo>
                    <a:lnTo>
                      <a:pt x="92" y="152"/>
                    </a:lnTo>
                    <a:lnTo>
                      <a:pt x="94" y="147"/>
                    </a:lnTo>
                    <a:lnTo>
                      <a:pt x="94" y="145"/>
                    </a:lnTo>
                    <a:lnTo>
                      <a:pt x="95" y="144"/>
                    </a:lnTo>
                    <a:lnTo>
                      <a:pt x="98" y="138"/>
                    </a:lnTo>
                    <a:lnTo>
                      <a:pt x="96" y="133"/>
                    </a:lnTo>
                    <a:lnTo>
                      <a:pt x="99" y="127"/>
                    </a:lnTo>
                    <a:lnTo>
                      <a:pt x="104" y="123"/>
                    </a:lnTo>
                    <a:lnTo>
                      <a:pt x="107" y="122"/>
                    </a:lnTo>
                    <a:lnTo>
                      <a:pt x="109" y="122"/>
                    </a:lnTo>
                    <a:lnTo>
                      <a:pt x="109" y="119"/>
                    </a:lnTo>
                    <a:lnTo>
                      <a:pt x="106" y="112"/>
                    </a:lnTo>
                    <a:lnTo>
                      <a:pt x="102" y="109"/>
                    </a:lnTo>
                    <a:lnTo>
                      <a:pt x="107" y="103"/>
                    </a:lnTo>
                    <a:lnTo>
                      <a:pt x="107" y="101"/>
                    </a:lnTo>
                    <a:lnTo>
                      <a:pt x="99" y="98"/>
                    </a:lnTo>
                    <a:lnTo>
                      <a:pt x="95" y="95"/>
                    </a:lnTo>
                    <a:lnTo>
                      <a:pt x="92" y="89"/>
                    </a:lnTo>
                    <a:lnTo>
                      <a:pt x="92" y="86"/>
                    </a:lnTo>
                    <a:lnTo>
                      <a:pt x="95" y="83"/>
                    </a:lnTo>
                    <a:lnTo>
                      <a:pt x="95" y="80"/>
                    </a:lnTo>
                    <a:lnTo>
                      <a:pt x="91" y="77"/>
                    </a:lnTo>
                    <a:lnTo>
                      <a:pt x="85" y="77"/>
                    </a:lnTo>
                    <a:lnTo>
                      <a:pt x="85" y="76"/>
                    </a:lnTo>
                    <a:lnTo>
                      <a:pt x="88" y="76"/>
                    </a:lnTo>
                    <a:lnTo>
                      <a:pt x="88" y="71"/>
                    </a:lnTo>
                    <a:lnTo>
                      <a:pt x="89" y="67"/>
                    </a:lnTo>
                    <a:lnTo>
                      <a:pt x="89" y="59"/>
                    </a:lnTo>
                    <a:lnTo>
                      <a:pt x="91" y="56"/>
                    </a:lnTo>
                    <a:lnTo>
                      <a:pt x="91" y="53"/>
                    </a:lnTo>
                    <a:lnTo>
                      <a:pt x="92" y="52"/>
                    </a:lnTo>
                    <a:lnTo>
                      <a:pt x="92" y="50"/>
                    </a:lnTo>
                    <a:lnTo>
                      <a:pt x="98" y="45"/>
                    </a:lnTo>
                    <a:lnTo>
                      <a:pt x="109" y="39"/>
                    </a:lnTo>
                    <a:lnTo>
                      <a:pt x="107" y="36"/>
                    </a:lnTo>
                    <a:lnTo>
                      <a:pt x="107" y="33"/>
                    </a:lnTo>
                    <a:lnTo>
                      <a:pt x="104" y="25"/>
                    </a:lnTo>
                    <a:lnTo>
                      <a:pt x="104" y="24"/>
                    </a:lnTo>
                    <a:lnTo>
                      <a:pt x="103" y="24"/>
                    </a:lnTo>
                    <a:lnTo>
                      <a:pt x="99" y="19"/>
                    </a:lnTo>
                    <a:lnTo>
                      <a:pt x="94" y="16"/>
                    </a:lnTo>
                    <a:lnTo>
                      <a:pt x="91" y="16"/>
                    </a:lnTo>
                    <a:lnTo>
                      <a:pt x="91" y="14"/>
                    </a:lnTo>
                    <a:lnTo>
                      <a:pt x="89" y="11"/>
                    </a:lnTo>
                    <a:lnTo>
                      <a:pt x="91" y="9"/>
                    </a:lnTo>
                    <a:lnTo>
                      <a:pt x="91" y="7"/>
                    </a:lnTo>
                    <a:lnTo>
                      <a:pt x="94" y="0"/>
                    </a:lnTo>
                    <a:lnTo>
                      <a:pt x="94" y="9"/>
                    </a:lnTo>
                    <a:lnTo>
                      <a:pt x="96" y="16"/>
                    </a:lnTo>
                    <a:lnTo>
                      <a:pt x="103" y="16"/>
                    </a:lnTo>
                    <a:lnTo>
                      <a:pt x="107" y="17"/>
                    </a:lnTo>
                    <a:lnTo>
                      <a:pt x="110" y="21"/>
                    </a:lnTo>
                    <a:lnTo>
                      <a:pt x="112" y="24"/>
                    </a:lnTo>
                    <a:lnTo>
                      <a:pt x="113" y="25"/>
                    </a:lnTo>
                    <a:lnTo>
                      <a:pt x="114" y="29"/>
                    </a:lnTo>
                    <a:lnTo>
                      <a:pt x="114" y="3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69" name="Freeform 3714">
                <a:extLst>
                  <a:ext uri="{FF2B5EF4-FFF2-40B4-BE49-F238E27FC236}">
                    <a16:creationId xmlns:a16="http://schemas.microsoft.com/office/drawing/2014/main" id="{D10CA013-7810-B0D0-FC8E-AF8672A430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7" y="1392"/>
                <a:ext cx="40" cy="37"/>
              </a:xfrm>
              <a:custGeom>
                <a:avLst/>
                <a:gdLst>
                  <a:gd name="T0" fmla="*/ 6 w 161"/>
                  <a:gd name="T1" fmla="*/ 6 h 147"/>
                  <a:gd name="T2" fmla="*/ 3 w 161"/>
                  <a:gd name="T3" fmla="*/ 23 h 147"/>
                  <a:gd name="T4" fmla="*/ 7 w 161"/>
                  <a:gd name="T5" fmla="*/ 34 h 147"/>
                  <a:gd name="T6" fmla="*/ 4 w 161"/>
                  <a:gd name="T7" fmla="*/ 47 h 147"/>
                  <a:gd name="T8" fmla="*/ 7 w 161"/>
                  <a:gd name="T9" fmla="*/ 57 h 147"/>
                  <a:gd name="T10" fmla="*/ 14 w 161"/>
                  <a:gd name="T11" fmla="*/ 73 h 147"/>
                  <a:gd name="T12" fmla="*/ 18 w 161"/>
                  <a:gd name="T13" fmla="*/ 75 h 147"/>
                  <a:gd name="T14" fmla="*/ 63 w 161"/>
                  <a:gd name="T15" fmla="*/ 37 h 147"/>
                  <a:gd name="T16" fmla="*/ 63 w 161"/>
                  <a:gd name="T17" fmla="*/ 29 h 147"/>
                  <a:gd name="T18" fmla="*/ 67 w 161"/>
                  <a:gd name="T19" fmla="*/ 36 h 147"/>
                  <a:gd name="T20" fmla="*/ 63 w 161"/>
                  <a:gd name="T21" fmla="*/ 46 h 147"/>
                  <a:gd name="T22" fmla="*/ 70 w 161"/>
                  <a:gd name="T23" fmla="*/ 48 h 147"/>
                  <a:gd name="T24" fmla="*/ 98 w 161"/>
                  <a:gd name="T25" fmla="*/ 43 h 147"/>
                  <a:gd name="T26" fmla="*/ 109 w 161"/>
                  <a:gd name="T27" fmla="*/ 44 h 147"/>
                  <a:gd name="T28" fmla="*/ 118 w 161"/>
                  <a:gd name="T29" fmla="*/ 48 h 147"/>
                  <a:gd name="T30" fmla="*/ 128 w 161"/>
                  <a:gd name="T31" fmla="*/ 41 h 147"/>
                  <a:gd name="T32" fmla="*/ 133 w 161"/>
                  <a:gd name="T33" fmla="*/ 40 h 147"/>
                  <a:gd name="T34" fmla="*/ 116 w 161"/>
                  <a:gd name="T35" fmla="*/ 53 h 147"/>
                  <a:gd name="T36" fmla="*/ 107 w 161"/>
                  <a:gd name="T37" fmla="*/ 48 h 147"/>
                  <a:gd name="T38" fmla="*/ 100 w 161"/>
                  <a:gd name="T39" fmla="*/ 46 h 147"/>
                  <a:gd name="T40" fmla="*/ 85 w 161"/>
                  <a:gd name="T41" fmla="*/ 46 h 147"/>
                  <a:gd name="T42" fmla="*/ 78 w 161"/>
                  <a:gd name="T43" fmla="*/ 48 h 147"/>
                  <a:gd name="T44" fmla="*/ 59 w 161"/>
                  <a:gd name="T45" fmla="*/ 51 h 147"/>
                  <a:gd name="T46" fmla="*/ 56 w 161"/>
                  <a:gd name="T47" fmla="*/ 62 h 147"/>
                  <a:gd name="T48" fmla="*/ 55 w 161"/>
                  <a:gd name="T49" fmla="*/ 67 h 147"/>
                  <a:gd name="T50" fmla="*/ 52 w 161"/>
                  <a:gd name="T51" fmla="*/ 61 h 147"/>
                  <a:gd name="T52" fmla="*/ 44 w 161"/>
                  <a:gd name="T53" fmla="*/ 62 h 147"/>
                  <a:gd name="T54" fmla="*/ 41 w 161"/>
                  <a:gd name="T55" fmla="*/ 68 h 147"/>
                  <a:gd name="T56" fmla="*/ 38 w 161"/>
                  <a:gd name="T57" fmla="*/ 72 h 147"/>
                  <a:gd name="T58" fmla="*/ 28 w 161"/>
                  <a:gd name="T59" fmla="*/ 77 h 147"/>
                  <a:gd name="T60" fmla="*/ 27 w 161"/>
                  <a:gd name="T61" fmla="*/ 85 h 147"/>
                  <a:gd name="T62" fmla="*/ 38 w 161"/>
                  <a:gd name="T63" fmla="*/ 96 h 147"/>
                  <a:gd name="T64" fmla="*/ 51 w 161"/>
                  <a:gd name="T65" fmla="*/ 107 h 147"/>
                  <a:gd name="T66" fmla="*/ 55 w 161"/>
                  <a:gd name="T67" fmla="*/ 108 h 147"/>
                  <a:gd name="T68" fmla="*/ 69 w 161"/>
                  <a:gd name="T69" fmla="*/ 122 h 147"/>
                  <a:gd name="T70" fmla="*/ 83 w 161"/>
                  <a:gd name="T71" fmla="*/ 129 h 147"/>
                  <a:gd name="T72" fmla="*/ 84 w 161"/>
                  <a:gd name="T73" fmla="*/ 127 h 147"/>
                  <a:gd name="T74" fmla="*/ 90 w 161"/>
                  <a:gd name="T75" fmla="*/ 121 h 147"/>
                  <a:gd name="T76" fmla="*/ 94 w 161"/>
                  <a:gd name="T77" fmla="*/ 121 h 147"/>
                  <a:gd name="T78" fmla="*/ 100 w 161"/>
                  <a:gd name="T79" fmla="*/ 124 h 147"/>
                  <a:gd name="T80" fmla="*/ 111 w 161"/>
                  <a:gd name="T81" fmla="*/ 124 h 147"/>
                  <a:gd name="T82" fmla="*/ 115 w 161"/>
                  <a:gd name="T83" fmla="*/ 120 h 147"/>
                  <a:gd name="T84" fmla="*/ 121 w 161"/>
                  <a:gd name="T85" fmla="*/ 110 h 147"/>
                  <a:gd name="T86" fmla="*/ 128 w 161"/>
                  <a:gd name="T87" fmla="*/ 103 h 147"/>
                  <a:gd name="T88" fmla="*/ 121 w 161"/>
                  <a:gd name="T89" fmla="*/ 113 h 147"/>
                  <a:gd name="T90" fmla="*/ 115 w 161"/>
                  <a:gd name="T91" fmla="*/ 121 h 147"/>
                  <a:gd name="T92" fmla="*/ 112 w 161"/>
                  <a:gd name="T93" fmla="*/ 125 h 147"/>
                  <a:gd name="T94" fmla="*/ 116 w 161"/>
                  <a:gd name="T95" fmla="*/ 129 h 147"/>
                  <a:gd name="T96" fmla="*/ 122 w 161"/>
                  <a:gd name="T97" fmla="*/ 136 h 147"/>
                  <a:gd name="T98" fmla="*/ 128 w 161"/>
                  <a:gd name="T99" fmla="*/ 139 h 147"/>
                  <a:gd name="T100" fmla="*/ 137 w 161"/>
                  <a:gd name="T101" fmla="*/ 143 h 147"/>
                  <a:gd name="T102" fmla="*/ 150 w 161"/>
                  <a:gd name="T103" fmla="*/ 147 h 147"/>
                  <a:gd name="T104" fmla="*/ 152 w 161"/>
                  <a:gd name="T105" fmla="*/ 147 h 147"/>
                  <a:gd name="T106" fmla="*/ 161 w 161"/>
                  <a:gd name="T107" fmla="*/ 142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61" h="147">
                    <a:moveTo>
                      <a:pt x="3" y="0"/>
                    </a:moveTo>
                    <a:lnTo>
                      <a:pt x="6" y="3"/>
                    </a:lnTo>
                    <a:lnTo>
                      <a:pt x="6" y="6"/>
                    </a:lnTo>
                    <a:lnTo>
                      <a:pt x="3" y="9"/>
                    </a:lnTo>
                    <a:lnTo>
                      <a:pt x="0" y="16"/>
                    </a:lnTo>
                    <a:lnTo>
                      <a:pt x="3" y="23"/>
                    </a:lnTo>
                    <a:lnTo>
                      <a:pt x="6" y="27"/>
                    </a:lnTo>
                    <a:lnTo>
                      <a:pt x="7" y="29"/>
                    </a:lnTo>
                    <a:lnTo>
                      <a:pt x="7" y="34"/>
                    </a:lnTo>
                    <a:lnTo>
                      <a:pt x="6" y="41"/>
                    </a:lnTo>
                    <a:lnTo>
                      <a:pt x="6" y="44"/>
                    </a:lnTo>
                    <a:lnTo>
                      <a:pt x="4" y="47"/>
                    </a:lnTo>
                    <a:lnTo>
                      <a:pt x="4" y="48"/>
                    </a:lnTo>
                    <a:lnTo>
                      <a:pt x="6" y="51"/>
                    </a:lnTo>
                    <a:lnTo>
                      <a:pt x="7" y="57"/>
                    </a:lnTo>
                    <a:lnTo>
                      <a:pt x="9" y="60"/>
                    </a:lnTo>
                    <a:lnTo>
                      <a:pt x="11" y="68"/>
                    </a:lnTo>
                    <a:lnTo>
                      <a:pt x="14" y="73"/>
                    </a:lnTo>
                    <a:lnTo>
                      <a:pt x="16" y="76"/>
                    </a:lnTo>
                    <a:lnTo>
                      <a:pt x="17" y="76"/>
                    </a:lnTo>
                    <a:lnTo>
                      <a:pt x="18" y="75"/>
                    </a:lnTo>
                    <a:lnTo>
                      <a:pt x="23" y="73"/>
                    </a:lnTo>
                    <a:lnTo>
                      <a:pt x="56" y="50"/>
                    </a:lnTo>
                    <a:lnTo>
                      <a:pt x="63" y="37"/>
                    </a:lnTo>
                    <a:lnTo>
                      <a:pt x="64" y="36"/>
                    </a:lnTo>
                    <a:lnTo>
                      <a:pt x="64" y="32"/>
                    </a:lnTo>
                    <a:lnTo>
                      <a:pt x="63" y="29"/>
                    </a:lnTo>
                    <a:lnTo>
                      <a:pt x="66" y="29"/>
                    </a:lnTo>
                    <a:lnTo>
                      <a:pt x="67" y="32"/>
                    </a:lnTo>
                    <a:lnTo>
                      <a:pt x="67" y="36"/>
                    </a:lnTo>
                    <a:lnTo>
                      <a:pt x="66" y="39"/>
                    </a:lnTo>
                    <a:lnTo>
                      <a:pt x="63" y="41"/>
                    </a:lnTo>
                    <a:lnTo>
                      <a:pt x="63" y="46"/>
                    </a:lnTo>
                    <a:lnTo>
                      <a:pt x="66" y="47"/>
                    </a:lnTo>
                    <a:lnTo>
                      <a:pt x="67" y="48"/>
                    </a:lnTo>
                    <a:lnTo>
                      <a:pt x="70" y="48"/>
                    </a:lnTo>
                    <a:lnTo>
                      <a:pt x="76" y="47"/>
                    </a:lnTo>
                    <a:lnTo>
                      <a:pt x="91" y="41"/>
                    </a:lnTo>
                    <a:lnTo>
                      <a:pt x="98" y="43"/>
                    </a:lnTo>
                    <a:lnTo>
                      <a:pt x="101" y="43"/>
                    </a:lnTo>
                    <a:lnTo>
                      <a:pt x="108" y="44"/>
                    </a:lnTo>
                    <a:lnTo>
                      <a:pt x="109" y="44"/>
                    </a:lnTo>
                    <a:lnTo>
                      <a:pt x="112" y="46"/>
                    </a:lnTo>
                    <a:lnTo>
                      <a:pt x="115" y="48"/>
                    </a:lnTo>
                    <a:lnTo>
                      <a:pt x="118" y="48"/>
                    </a:lnTo>
                    <a:lnTo>
                      <a:pt x="123" y="46"/>
                    </a:lnTo>
                    <a:lnTo>
                      <a:pt x="125" y="43"/>
                    </a:lnTo>
                    <a:lnTo>
                      <a:pt x="128" y="41"/>
                    </a:lnTo>
                    <a:lnTo>
                      <a:pt x="131" y="39"/>
                    </a:lnTo>
                    <a:lnTo>
                      <a:pt x="133" y="39"/>
                    </a:lnTo>
                    <a:lnTo>
                      <a:pt x="133" y="40"/>
                    </a:lnTo>
                    <a:lnTo>
                      <a:pt x="130" y="41"/>
                    </a:lnTo>
                    <a:lnTo>
                      <a:pt x="118" y="53"/>
                    </a:lnTo>
                    <a:lnTo>
                      <a:pt x="116" y="53"/>
                    </a:lnTo>
                    <a:lnTo>
                      <a:pt x="112" y="50"/>
                    </a:lnTo>
                    <a:lnTo>
                      <a:pt x="111" y="50"/>
                    </a:lnTo>
                    <a:lnTo>
                      <a:pt x="107" y="48"/>
                    </a:lnTo>
                    <a:lnTo>
                      <a:pt x="104" y="48"/>
                    </a:lnTo>
                    <a:lnTo>
                      <a:pt x="102" y="46"/>
                    </a:lnTo>
                    <a:lnTo>
                      <a:pt x="100" y="46"/>
                    </a:lnTo>
                    <a:lnTo>
                      <a:pt x="95" y="44"/>
                    </a:lnTo>
                    <a:lnTo>
                      <a:pt x="91" y="44"/>
                    </a:lnTo>
                    <a:lnTo>
                      <a:pt x="85" y="46"/>
                    </a:lnTo>
                    <a:lnTo>
                      <a:pt x="83" y="46"/>
                    </a:lnTo>
                    <a:lnTo>
                      <a:pt x="80" y="47"/>
                    </a:lnTo>
                    <a:lnTo>
                      <a:pt x="78" y="48"/>
                    </a:lnTo>
                    <a:lnTo>
                      <a:pt x="78" y="50"/>
                    </a:lnTo>
                    <a:lnTo>
                      <a:pt x="77" y="51"/>
                    </a:lnTo>
                    <a:lnTo>
                      <a:pt x="59" y="51"/>
                    </a:lnTo>
                    <a:lnTo>
                      <a:pt x="54" y="58"/>
                    </a:lnTo>
                    <a:lnTo>
                      <a:pt x="54" y="60"/>
                    </a:lnTo>
                    <a:lnTo>
                      <a:pt x="56" y="62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5" y="67"/>
                    </a:lnTo>
                    <a:lnTo>
                      <a:pt x="54" y="62"/>
                    </a:lnTo>
                    <a:lnTo>
                      <a:pt x="54" y="61"/>
                    </a:lnTo>
                    <a:lnTo>
                      <a:pt x="52" y="61"/>
                    </a:lnTo>
                    <a:lnTo>
                      <a:pt x="48" y="60"/>
                    </a:lnTo>
                    <a:lnTo>
                      <a:pt x="47" y="61"/>
                    </a:lnTo>
                    <a:lnTo>
                      <a:pt x="44" y="62"/>
                    </a:lnTo>
                    <a:lnTo>
                      <a:pt x="42" y="62"/>
                    </a:lnTo>
                    <a:lnTo>
                      <a:pt x="42" y="64"/>
                    </a:lnTo>
                    <a:lnTo>
                      <a:pt x="41" y="68"/>
                    </a:lnTo>
                    <a:lnTo>
                      <a:pt x="41" y="70"/>
                    </a:lnTo>
                    <a:lnTo>
                      <a:pt x="39" y="70"/>
                    </a:lnTo>
                    <a:lnTo>
                      <a:pt x="38" y="72"/>
                    </a:lnTo>
                    <a:lnTo>
                      <a:pt x="32" y="72"/>
                    </a:lnTo>
                    <a:lnTo>
                      <a:pt x="30" y="76"/>
                    </a:lnTo>
                    <a:lnTo>
                      <a:pt x="28" y="77"/>
                    </a:lnTo>
                    <a:lnTo>
                      <a:pt x="28" y="83"/>
                    </a:lnTo>
                    <a:lnTo>
                      <a:pt x="27" y="83"/>
                    </a:lnTo>
                    <a:lnTo>
                      <a:pt x="27" y="85"/>
                    </a:lnTo>
                    <a:lnTo>
                      <a:pt x="37" y="92"/>
                    </a:lnTo>
                    <a:lnTo>
                      <a:pt x="38" y="94"/>
                    </a:lnTo>
                    <a:lnTo>
                      <a:pt x="38" y="96"/>
                    </a:lnTo>
                    <a:lnTo>
                      <a:pt x="47" y="101"/>
                    </a:lnTo>
                    <a:lnTo>
                      <a:pt x="48" y="104"/>
                    </a:lnTo>
                    <a:lnTo>
                      <a:pt x="51" y="107"/>
                    </a:lnTo>
                    <a:lnTo>
                      <a:pt x="52" y="107"/>
                    </a:lnTo>
                    <a:lnTo>
                      <a:pt x="52" y="108"/>
                    </a:lnTo>
                    <a:lnTo>
                      <a:pt x="55" y="108"/>
                    </a:lnTo>
                    <a:lnTo>
                      <a:pt x="58" y="111"/>
                    </a:lnTo>
                    <a:lnTo>
                      <a:pt x="59" y="114"/>
                    </a:lnTo>
                    <a:lnTo>
                      <a:pt x="69" y="122"/>
                    </a:lnTo>
                    <a:lnTo>
                      <a:pt x="73" y="125"/>
                    </a:lnTo>
                    <a:lnTo>
                      <a:pt x="74" y="127"/>
                    </a:lnTo>
                    <a:lnTo>
                      <a:pt x="83" y="129"/>
                    </a:lnTo>
                    <a:lnTo>
                      <a:pt x="83" y="128"/>
                    </a:lnTo>
                    <a:lnTo>
                      <a:pt x="84" y="128"/>
                    </a:lnTo>
                    <a:lnTo>
                      <a:pt x="84" y="127"/>
                    </a:lnTo>
                    <a:lnTo>
                      <a:pt x="88" y="120"/>
                    </a:lnTo>
                    <a:lnTo>
                      <a:pt x="88" y="117"/>
                    </a:lnTo>
                    <a:lnTo>
                      <a:pt x="90" y="121"/>
                    </a:lnTo>
                    <a:lnTo>
                      <a:pt x="91" y="122"/>
                    </a:lnTo>
                    <a:lnTo>
                      <a:pt x="92" y="122"/>
                    </a:lnTo>
                    <a:lnTo>
                      <a:pt x="94" y="121"/>
                    </a:lnTo>
                    <a:lnTo>
                      <a:pt x="97" y="121"/>
                    </a:lnTo>
                    <a:lnTo>
                      <a:pt x="98" y="124"/>
                    </a:lnTo>
                    <a:lnTo>
                      <a:pt x="100" y="124"/>
                    </a:lnTo>
                    <a:lnTo>
                      <a:pt x="101" y="125"/>
                    </a:lnTo>
                    <a:lnTo>
                      <a:pt x="111" y="125"/>
                    </a:lnTo>
                    <a:lnTo>
                      <a:pt x="111" y="124"/>
                    </a:lnTo>
                    <a:lnTo>
                      <a:pt x="112" y="121"/>
                    </a:lnTo>
                    <a:lnTo>
                      <a:pt x="114" y="120"/>
                    </a:lnTo>
                    <a:lnTo>
                      <a:pt x="115" y="120"/>
                    </a:lnTo>
                    <a:lnTo>
                      <a:pt x="118" y="117"/>
                    </a:lnTo>
                    <a:lnTo>
                      <a:pt x="118" y="115"/>
                    </a:lnTo>
                    <a:lnTo>
                      <a:pt x="121" y="110"/>
                    </a:lnTo>
                    <a:lnTo>
                      <a:pt x="123" y="107"/>
                    </a:lnTo>
                    <a:lnTo>
                      <a:pt x="123" y="106"/>
                    </a:lnTo>
                    <a:lnTo>
                      <a:pt x="128" y="103"/>
                    </a:lnTo>
                    <a:lnTo>
                      <a:pt x="128" y="104"/>
                    </a:lnTo>
                    <a:lnTo>
                      <a:pt x="126" y="107"/>
                    </a:lnTo>
                    <a:lnTo>
                      <a:pt x="121" y="113"/>
                    </a:lnTo>
                    <a:lnTo>
                      <a:pt x="121" y="114"/>
                    </a:lnTo>
                    <a:lnTo>
                      <a:pt x="118" y="120"/>
                    </a:lnTo>
                    <a:lnTo>
                      <a:pt x="115" y="121"/>
                    </a:lnTo>
                    <a:lnTo>
                      <a:pt x="114" y="122"/>
                    </a:lnTo>
                    <a:lnTo>
                      <a:pt x="112" y="122"/>
                    </a:lnTo>
                    <a:lnTo>
                      <a:pt x="112" y="125"/>
                    </a:lnTo>
                    <a:lnTo>
                      <a:pt x="114" y="127"/>
                    </a:lnTo>
                    <a:lnTo>
                      <a:pt x="115" y="127"/>
                    </a:lnTo>
                    <a:lnTo>
                      <a:pt x="116" y="129"/>
                    </a:lnTo>
                    <a:lnTo>
                      <a:pt x="116" y="132"/>
                    </a:lnTo>
                    <a:lnTo>
                      <a:pt x="119" y="136"/>
                    </a:lnTo>
                    <a:lnTo>
                      <a:pt x="122" y="136"/>
                    </a:lnTo>
                    <a:lnTo>
                      <a:pt x="125" y="137"/>
                    </a:lnTo>
                    <a:lnTo>
                      <a:pt x="126" y="137"/>
                    </a:lnTo>
                    <a:lnTo>
                      <a:pt x="128" y="139"/>
                    </a:lnTo>
                    <a:lnTo>
                      <a:pt x="130" y="139"/>
                    </a:lnTo>
                    <a:lnTo>
                      <a:pt x="134" y="140"/>
                    </a:lnTo>
                    <a:lnTo>
                      <a:pt x="137" y="143"/>
                    </a:lnTo>
                    <a:lnTo>
                      <a:pt x="140" y="145"/>
                    </a:lnTo>
                    <a:lnTo>
                      <a:pt x="147" y="145"/>
                    </a:lnTo>
                    <a:lnTo>
                      <a:pt x="150" y="147"/>
                    </a:lnTo>
                    <a:lnTo>
                      <a:pt x="151" y="147"/>
                    </a:lnTo>
                    <a:lnTo>
                      <a:pt x="151" y="146"/>
                    </a:lnTo>
                    <a:lnTo>
                      <a:pt x="152" y="147"/>
                    </a:lnTo>
                    <a:lnTo>
                      <a:pt x="157" y="147"/>
                    </a:lnTo>
                    <a:lnTo>
                      <a:pt x="160" y="145"/>
                    </a:lnTo>
                    <a:lnTo>
                      <a:pt x="161" y="14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70" name="Line 3715">
                <a:extLst>
                  <a:ext uri="{FF2B5EF4-FFF2-40B4-BE49-F238E27FC236}">
                    <a16:creationId xmlns:a16="http://schemas.microsoft.com/office/drawing/2014/main" id="{DA5762EC-3226-35E2-C09F-9E93468AEF4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187" y="1428"/>
                <a:ext cx="1" cy="0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71" name="Freeform 3716">
                <a:extLst>
                  <a:ext uri="{FF2B5EF4-FFF2-40B4-BE49-F238E27FC236}">
                    <a16:creationId xmlns:a16="http://schemas.microsoft.com/office/drawing/2014/main" id="{35DA42DC-6FF4-12D6-1D1C-B912E4BE16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8" y="1425"/>
                <a:ext cx="1" cy="3"/>
              </a:xfrm>
              <a:custGeom>
                <a:avLst/>
                <a:gdLst>
                  <a:gd name="T0" fmla="*/ 0 w 6"/>
                  <a:gd name="T1" fmla="*/ 10 h 10"/>
                  <a:gd name="T2" fmla="*/ 2 w 6"/>
                  <a:gd name="T3" fmla="*/ 8 h 10"/>
                  <a:gd name="T4" fmla="*/ 3 w 6"/>
                  <a:gd name="T5" fmla="*/ 8 h 10"/>
                  <a:gd name="T6" fmla="*/ 3 w 6"/>
                  <a:gd name="T7" fmla="*/ 7 h 10"/>
                  <a:gd name="T8" fmla="*/ 5 w 6"/>
                  <a:gd name="T9" fmla="*/ 5 h 10"/>
                  <a:gd name="T10" fmla="*/ 5 w 6"/>
                  <a:gd name="T11" fmla="*/ 4 h 10"/>
                  <a:gd name="T12" fmla="*/ 6 w 6"/>
                  <a:gd name="T13" fmla="*/ 0 h 10"/>
                  <a:gd name="T14" fmla="*/ 5 w 6"/>
                  <a:gd name="T15" fmla="*/ 0 h 10"/>
                  <a:gd name="T16" fmla="*/ 3 w 6"/>
                  <a:gd name="T17" fmla="*/ 4 h 10"/>
                  <a:gd name="T18" fmla="*/ 0 w 6"/>
                  <a:gd name="T19" fmla="*/ 8 h 10"/>
                  <a:gd name="T20" fmla="*/ 0 w 6"/>
                  <a:gd name="T21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" h="10">
                    <a:moveTo>
                      <a:pt x="0" y="10"/>
                    </a:moveTo>
                    <a:lnTo>
                      <a:pt x="2" y="8"/>
                    </a:lnTo>
                    <a:lnTo>
                      <a:pt x="3" y="8"/>
                    </a:lnTo>
                    <a:lnTo>
                      <a:pt x="3" y="7"/>
                    </a:lnTo>
                    <a:lnTo>
                      <a:pt x="5" y="5"/>
                    </a:lnTo>
                    <a:lnTo>
                      <a:pt x="5" y="4"/>
                    </a:lnTo>
                    <a:lnTo>
                      <a:pt x="6" y="0"/>
                    </a:lnTo>
                    <a:lnTo>
                      <a:pt x="5" y="0"/>
                    </a:lnTo>
                    <a:lnTo>
                      <a:pt x="3" y="4"/>
                    </a:lnTo>
                    <a:lnTo>
                      <a:pt x="0" y="8"/>
                    </a:lnTo>
                    <a:lnTo>
                      <a:pt x="0" y="1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72" name="Line 3717">
                <a:extLst>
                  <a:ext uri="{FF2B5EF4-FFF2-40B4-BE49-F238E27FC236}">
                    <a16:creationId xmlns:a16="http://schemas.microsoft.com/office/drawing/2014/main" id="{731A0B15-B922-400E-88C1-F22B8D714EA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87" y="1428"/>
                <a:ext cx="1" cy="0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73" name="Freeform 3718">
                <a:extLst>
                  <a:ext uri="{FF2B5EF4-FFF2-40B4-BE49-F238E27FC236}">
                    <a16:creationId xmlns:a16="http://schemas.microsoft.com/office/drawing/2014/main" id="{D5931469-AD64-3774-6417-A4562430D4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1" y="1483"/>
                <a:ext cx="29" cy="18"/>
              </a:xfrm>
              <a:custGeom>
                <a:avLst/>
                <a:gdLst>
                  <a:gd name="T0" fmla="*/ 39 w 117"/>
                  <a:gd name="T1" fmla="*/ 7 h 69"/>
                  <a:gd name="T2" fmla="*/ 32 w 117"/>
                  <a:gd name="T3" fmla="*/ 3 h 69"/>
                  <a:gd name="T4" fmla="*/ 25 w 117"/>
                  <a:gd name="T5" fmla="*/ 2 h 69"/>
                  <a:gd name="T6" fmla="*/ 23 w 117"/>
                  <a:gd name="T7" fmla="*/ 0 h 69"/>
                  <a:gd name="T8" fmla="*/ 15 w 117"/>
                  <a:gd name="T9" fmla="*/ 3 h 69"/>
                  <a:gd name="T10" fmla="*/ 4 w 117"/>
                  <a:gd name="T11" fmla="*/ 3 h 69"/>
                  <a:gd name="T12" fmla="*/ 2 w 117"/>
                  <a:gd name="T13" fmla="*/ 4 h 69"/>
                  <a:gd name="T14" fmla="*/ 0 w 117"/>
                  <a:gd name="T15" fmla="*/ 10 h 69"/>
                  <a:gd name="T16" fmla="*/ 0 w 117"/>
                  <a:gd name="T17" fmla="*/ 12 h 69"/>
                  <a:gd name="T18" fmla="*/ 4 w 117"/>
                  <a:gd name="T19" fmla="*/ 17 h 69"/>
                  <a:gd name="T20" fmla="*/ 8 w 117"/>
                  <a:gd name="T21" fmla="*/ 23 h 69"/>
                  <a:gd name="T22" fmla="*/ 27 w 117"/>
                  <a:gd name="T23" fmla="*/ 41 h 69"/>
                  <a:gd name="T24" fmla="*/ 33 w 117"/>
                  <a:gd name="T25" fmla="*/ 48 h 69"/>
                  <a:gd name="T26" fmla="*/ 36 w 117"/>
                  <a:gd name="T27" fmla="*/ 49 h 69"/>
                  <a:gd name="T28" fmla="*/ 40 w 117"/>
                  <a:gd name="T29" fmla="*/ 50 h 69"/>
                  <a:gd name="T30" fmla="*/ 44 w 117"/>
                  <a:gd name="T31" fmla="*/ 50 h 69"/>
                  <a:gd name="T32" fmla="*/ 46 w 117"/>
                  <a:gd name="T33" fmla="*/ 52 h 69"/>
                  <a:gd name="T34" fmla="*/ 53 w 117"/>
                  <a:gd name="T35" fmla="*/ 56 h 69"/>
                  <a:gd name="T36" fmla="*/ 55 w 117"/>
                  <a:gd name="T37" fmla="*/ 62 h 69"/>
                  <a:gd name="T38" fmla="*/ 60 w 117"/>
                  <a:gd name="T39" fmla="*/ 65 h 69"/>
                  <a:gd name="T40" fmla="*/ 65 w 117"/>
                  <a:gd name="T41" fmla="*/ 63 h 69"/>
                  <a:gd name="T42" fmla="*/ 71 w 117"/>
                  <a:gd name="T43" fmla="*/ 60 h 69"/>
                  <a:gd name="T44" fmla="*/ 80 w 117"/>
                  <a:gd name="T45" fmla="*/ 60 h 69"/>
                  <a:gd name="T46" fmla="*/ 85 w 117"/>
                  <a:gd name="T47" fmla="*/ 57 h 69"/>
                  <a:gd name="T48" fmla="*/ 86 w 117"/>
                  <a:gd name="T49" fmla="*/ 56 h 69"/>
                  <a:gd name="T50" fmla="*/ 87 w 117"/>
                  <a:gd name="T51" fmla="*/ 53 h 69"/>
                  <a:gd name="T52" fmla="*/ 97 w 117"/>
                  <a:gd name="T53" fmla="*/ 57 h 69"/>
                  <a:gd name="T54" fmla="*/ 106 w 117"/>
                  <a:gd name="T55" fmla="*/ 67 h 69"/>
                  <a:gd name="T56" fmla="*/ 107 w 117"/>
                  <a:gd name="T57" fmla="*/ 69 h 69"/>
                  <a:gd name="T58" fmla="*/ 108 w 117"/>
                  <a:gd name="T59" fmla="*/ 69 h 69"/>
                  <a:gd name="T60" fmla="*/ 110 w 117"/>
                  <a:gd name="T61" fmla="*/ 67 h 69"/>
                  <a:gd name="T62" fmla="*/ 117 w 117"/>
                  <a:gd name="T63" fmla="*/ 50 h 69"/>
                  <a:gd name="T64" fmla="*/ 113 w 117"/>
                  <a:gd name="T65" fmla="*/ 41 h 69"/>
                  <a:gd name="T66" fmla="*/ 106 w 117"/>
                  <a:gd name="T67" fmla="*/ 31 h 69"/>
                  <a:gd name="T68" fmla="*/ 103 w 117"/>
                  <a:gd name="T69" fmla="*/ 28 h 69"/>
                  <a:gd name="T70" fmla="*/ 93 w 117"/>
                  <a:gd name="T71" fmla="*/ 24 h 69"/>
                  <a:gd name="T72" fmla="*/ 85 w 117"/>
                  <a:gd name="T73" fmla="*/ 24 h 69"/>
                  <a:gd name="T74" fmla="*/ 68 w 117"/>
                  <a:gd name="T75" fmla="*/ 20 h 69"/>
                  <a:gd name="T76" fmla="*/ 67 w 117"/>
                  <a:gd name="T77" fmla="*/ 19 h 69"/>
                  <a:gd name="T78" fmla="*/ 65 w 117"/>
                  <a:gd name="T79" fmla="*/ 19 h 69"/>
                  <a:gd name="T80" fmla="*/ 64 w 117"/>
                  <a:gd name="T81" fmla="*/ 16 h 69"/>
                  <a:gd name="T82" fmla="*/ 53 w 117"/>
                  <a:gd name="T83" fmla="*/ 13 h 69"/>
                  <a:gd name="T84" fmla="*/ 51 w 117"/>
                  <a:gd name="T85" fmla="*/ 13 h 69"/>
                  <a:gd name="T86" fmla="*/ 43 w 117"/>
                  <a:gd name="T87" fmla="*/ 10 h 69"/>
                  <a:gd name="T88" fmla="*/ 40 w 117"/>
                  <a:gd name="T89" fmla="*/ 9 h 69"/>
                  <a:gd name="T90" fmla="*/ 39 w 117"/>
                  <a:gd name="T91" fmla="*/ 7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17" h="69">
                    <a:moveTo>
                      <a:pt x="39" y="7"/>
                    </a:moveTo>
                    <a:lnTo>
                      <a:pt x="32" y="3"/>
                    </a:lnTo>
                    <a:lnTo>
                      <a:pt x="25" y="2"/>
                    </a:lnTo>
                    <a:lnTo>
                      <a:pt x="23" y="0"/>
                    </a:lnTo>
                    <a:lnTo>
                      <a:pt x="15" y="3"/>
                    </a:lnTo>
                    <a:lnTo>
                      <a:pt x="4" y="3"/>
                    </a:lnTo>
                    <a:lnTo>
                      <a:pt x="2" y="4"/>
                    </a:lnTo>
                    <a:lnTo>
                      <a:pt x="0" y="10"/>
                    </a:lnTo>
                    <a:lnTo>
                      <a:pt x="0" y="12"/>
                    </a:lnTo>
                    <a:lnTo>
                      <a:pt x="4" y="17"/>
                    </a:lnTo>
                    <a:lnTo>
                      <a:pt x="8" y="23"/>
                    </a:lnTo>
                    <a:lnTo>
                      <a:pt x="27" y="41"/>
                    </a:lnTo>
                    <a:lnTo>
                      <a:pt x="33" y="48"/>
                    </a:lnTo>
                    <a:lnTo>
                      <a:pt x="36" y="49"/>
                    </a:lnTo>
                    <a:lnTo>
                      <a:pt x="40" y="50"/>
                    </a:lnTo>
                    <a:lnTo>
                      <a:pt x="44" y="50"/>
                    </a:lnTo>
                    <a:lnTo>
                      <a:pt x="46" y="52"/>
                    </a:lnTo>
                    <a:lnTo>
                      <a:pt x="53" y="56"/>
                    </a:lnTo>
                    <a:lnTo>
                      <a:pt x="55" y="62"/>
                    </a:lnTo>
                    <a:lnTo>
                      <a:pt x="60" y="65"/>
                    </a:lnTo>
                    <a:lnTo>
                      <a:pt x="65" y="63"/>
                    </a:lnTo>
                    <a:lnTo>
                      <a:pt x="71" y="60"/>
                    </a:lnTo>
                    <a:lnTo>
                      <a:pt x="80" y="60"/>
                    </a:lnTo>
                    <a:lnTo>
                      <a:pt x="85" y="57"/>
                    </a:lnTo>
                    <a:lnTo>
                      <a:pt x="86" y="56"/>
                    </a:lnTo>
                    <a:lnTo>
                      <a:pt x="87" y="53"/>
                    </a:lnTo>
                    <a:lnTo>
                      <a:pt x="97" y="57"/>
                    </a:lnTo>
                    <a:lnTo>
                      <a:pt x="106" y="67"/>
                    </a:lnTo>
                    <a:lnTo>
                      <a:pt x="107" y="69"/>
                    </a:lnTo>
                    <a:lnTo>
                      <a:pt x="108" y="69"/>
                    </a:lnTo>
                    <a:lnTo>
                      <a:pt x="110" y="67"/>
                    </a:lnTo>
                    <a:lnTo>
                      <a:pt x="117" y="50"/>
                    </a:lnTo>
                    <a:lnTo>
                      <a:pt x="113" y="41"/>
                    </a:lnTo>
                    <a:lnTo>
                      <a:pt x="106" y="31"/>
                    </a:lnTo>
                    <a:lnTo>
                      <a:pt x="103" y="28"/>
                    </a:lnTo>
                    <a:lnTo>
                      <a:pt x="93" y="24"/>
                    </a:lnTo>
                    <a:lnTo>
                      <a:pt x="85" y="24"/>
                    </a:lnTo>
                    <a:lnTo>
                      <a:pt x="68" y="20"/>
                    </a:lnTo>
                    <a:lnTo>
                      <a:pt x="67" y="19"/>
                    </a:lnTo>
                    <a:lnTo>
                      <a:pt x="65" y="19"/>
                    </a:lnTo>
                    <a:lnTo>
                      <a:pt x="64" y="16"/>
                    </a:lnTo>
                    <a:lnTo>
                      <a:pt x="53" y="13"/>
                    </a:lnTo>
                    <a:lnTo>
                      <a:pt x="51" y="13"/>
                    </a:lnTo>
                    <a:lnTo>
                      <a:pt x="43" y="10"/>
                    </a:lnTo>
                    <a:lnTo>
                      <a:pt x="40" y="9"/>
                    </a:lnTo>
                    <a:lnTo>
                      <a:pt x="39" y="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74" name="Freeform 3719">
                <a:extLst>
                  <a:ext uri="{FF2B5EF4-FFF2-40B4-BE49-F238E27FC236}">
                    <a16:creationId xmlns:a16="http://schemas.microsoft.com/office/drawing/2014/main" id="{4AA98241-CFEE-9DCA-FD21-351A31C982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8" y="1447"/>
                <a:ext cx="24" cy="21"/>
              </a:xfrm>
              <a:custGeom>
                <a:avLst/>
                <a:gdLst>
                  <a:gd name="T0" fmla="*/ 66 w 94"/>
                  <a:gd name="T1" fmla="*/ 3 h 81"/>
                  <a:gd name="T2" fmla="*/ 61 w 94"/>
                  <a:gd name="T3" fmla="*/ 13 h 81"/>
                  <a:gd name="T4" fmla="*/ 56 w 94"/>
                  <a:gd name="T5" fmla="*/ 17 h 81"/>
                  <a:gd name="T6" fmla="*/ 53 w 94"/>
                  <a:gd name="T7" fmla="*/ 16 h 81"/>
                  <a:gd name="T8" fmla="*/ 46 w 94"/>
                  <a:gd name="T9" fmla="*/ 14 h 81"/>
                  <a:gd name="T10" fmla="*/ 42 w 94"/>
                  <a:gd name="T11" fmla="*/ 16 h 81"/>
                  <a:gd name="T12" fmla="*/ 46 w 94"/>
                  <a:gd name="T13" fmla="*/ 21 h 81"/>
                  <a:gd name="T14" fmla="*/ 42 w 94"/>
                  <a:gd name="T15" fmla="*/ 26 h 81"/>
                  <a:gd name="T16" fmla="*/ 34 w 94"/>
                  <a:gd name="T17" fmla="*/ 21 h 81"/>
                  <a:gd name="T18" fmla="*/ 30 w 94"/>
                  <a:gd name="T19" fmla="*/ 14 h 81"/>
                  <a:gd name="T20" fmla="*/ 27 w 94"/>
                  <a:gd name="T21" fmla="*/ 17 h 81"/>
                  <a:gd name="T22" fmla="*/ 24 w 94"/>
                  <a:gd name="T23" fmla="*/ 24 h 81"/>
                  <a:gd name="T24" fmla="*/ 28 w 94"/>
                  <a:gd name="T25" fmla="*/ 30 h 81"/>
                  <a:gd name="T26" fmla="*/ 28 w 94"/>
                  <a:gd name="T27" fmla="*/ 41 h 81"/>
                  <a:gd name="T28" fmla="*/ 30 w 94"/>
                  <a:gd name="T29" fmla="*/ 49 h 81"/>
                  <a:gd name="T30" fmla="*/ 27 w 94"/>
                  <a:gd name="T31" fmla="*/ 52 h 81"/>
                  <a:gd name="T32" fmla="*/ 24 w 94"/>
                  <a:gd name="T33" fmla="*/ 53 h 81"/>
                  <a:gd name="T34" fmla="*/ 21 w 94"/>
                  <a:gd name="T35" fmla="*/ 51 h 81"/>
                  <a:gd name="T36" fmla="*/ 18 w 94"/>
                  <a:gd name="T37" fmla="*/ 49 h 81"/>
                  <a:gd name="T38" fmla="*/ 16 w 94"/>
                  <a:gd name="T39" fmla="*/ 55 h 81"/>
                  <a:gd name="T40" fmla="*/ 20 w 94"/>
                  <a:gd name="T41" fmla="*/ 59 h 81"/>
                  <a:gd name="T42" fmla="*/ 15 w 94"/>
                  <a:gd name="T43" fmla="*/ 62 h 81"/>
                  <a:gd name="T44" fmla="*/ 12 w 94"/>
                  <a:gd name="T45" fmla="*/ 58 h 81"/>
                  <a:gd name="T46" fmla="*/ 10 w 94"/>
                  <a:gd name="T47" fmla="*/ 58 h 81"/>
                  <a:gd name="T48" fmla="*/ 8 w 94"/>
                  <a:gd name="T49" fmla="*/ 59 h 81"/>
                  <a:gd name="T50" fmla="*/ 5 w 94"/>
                  <a:gd name="T51" fmla="*/ 58 h 81"/>
                  <a:gd name="T52" fmla="*/ 3 w 94"/>
                  <a:gd name="T53" fmla="*/ 56 h 81"/>
                  <a:gd name="T54" fmla="*/ 2 w 94"/>
                  <a:gd name="T55" fmla="*/ 55 h 81"/>
                  <a:gd name="T56" fmla="*/ 0 w 94"/>
                  <a:gd name="T57" fmla="*/ 59 h 81"/>
                  <a:gd name="T58" fmla="*/ 3 w 94"/>
                  <a:gd name="T59" fmla="*/ 60 h 81"/>
                  <a:gd name="T60" fmla="*/ 5 w 94"/>
                  <a:gd name="T61" fmla="*/ 62 h 81"/>
                  <a:gd name="T62" fmla="*/ 8 w 94"/>
                  <a:gd name="T63" fmla="*/ 65 h 81"/>
                  <a:gd name="T64" fmla="*/ 8 w 94"/>
                  <a:gd name="T65" fmla="*/ 66 h 81"/>
                  <a:gd name="T66" fmla="*/ 10 w 94"/>
                  <a:gd name="T67" fmla="*/ 67 h 81"/>
                  <a:gd name="T68" fmla="*/ 18 w 94"/>
                  <a:gd name="T69" fmla="*/ 72 h 81"/>
                  <a:gd name="T70" fmla="*/ 21 w 94"/>
                  <a:gd name="T71" fmla="*/ 67 h 81"/>
                  <a:gd name="T72" fmla="*/ 25 w 94"/>
                  <a:gd name="T73" fmla="*/ 65 h 81"/>
                  <a:gd name="T74" fmla="*/ 28 w 94"/>
                  <a:gd name="T75" fmla="*/ 63 h 81"/>
                  <a:gd name="T76" fmla="*/ 31 w 94"/>
                  <a:gd name="T77" fmla="*/ 63 h 81"/>
                  <a:gd name="T78" fmla="*/ 38 w 94"/>
                  <a:gd name="T79" fmla="*/ 66 h 81"/>
                  <a:gd name="T80" fmla="*/ 46 w 94"/>
                  <a:gd name="T81" fmla="*/ 67 h 81"/>
                  <a:gd name="T82" fmla="*/ 52 w 94"/>
                  <a:gd name="T83" fmla="*/ 72 h 81"/>
                  <a:gd name="T84" fmla="*/ 66 w 94"/>
                  <a:gd name="T85" fmla="*/ 65 h 81"/>
                  <a:gd name="T86" fmla="*/ 76 w 94"/>
                  <a:gd name="T87" fmla="*/ 63 h 81"/>
                  <a:gd name="T88" fmla="*/ 59 w 94"/>
                  <a:gd name="T89" fmla="*/ 74 h 81"/>
                  <a:gd name="T90" fmla="*/ 61 w 94"/>
                  <a:gd name="T91" fmla="*/ 76 h 81"/>
                  <a:gd name="T92" fmla="*/ 87 w 94"/>
                  <a:gd name="T93" fmla="*/ 77 h 81"/>
                  <a:gd name="T94" fmla="*/ 92 w 94"/>
                  <a:gd name="T95" fmla="*/ 80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94" h="81">
                    <a:moveTo>
                      <a:pt x="66" y="0"/>
                    </a:moveTo>
                    <a:lnTo>
                      <a:pt x="66" y="3"/>
                    </a:lnTo>
                    <a:lnTo>
                      <a:pt x="65" y="7"/>
                    </a:lnTo>
                    <a:lnTo>
                      <a:pt x="61" y="13"/>
                    </a:lnTo>
                    <a:lnTo>
                      <a:pt x="56" y="16"/>
                    </a:lnTo>
                    <a:lnTo>
                      <a:pt x="56" y="17"/>
                    </a:lnTo>
                    <a:lnTo>
                      <a:pt x="55" y="17"/>
                    </a:lnTo>
                    <a:lnTo>
                      <a:pt x="53" y="16"/>
                    </a:lnTo>
                    <a:lnTo>
                      <a:pt x="51" y="16"/>
                    </a:lnTo>
                    <a:lnTo>
                      <a:pt x="46" y="14"/>
                    </a:lnTo>
                    <a:lnTo>
                      <a:pt x="42" y="14"/>
                    </a:lnTo>
                    <a:lnTo>
                      <a:pt x="42" y="16"/>
                    </a:lnTo>
                    <a:lnTo>
                      <a:pt x="44" y="19"/>
                    </a:lnTo>
                    <a:lnTo>
                      <a:pt x="46" y="21"/>
                    </a:lnTo>
                    <a:lnTo>
                      <a:pt x="45" y="24"/>
                    </a:lnTo>
                    <a:lnTo>
                      <a:pt x="42" y="26"/>
                    </a:lnTo>
                    <a:lnTo>
                      <a:pt x="39" y="26"/>
                    </a:lnTo>
                    <a:lnTo>
                      <a:pt x="34" y="21"/>
                    </a:lnTo>
                    <a:lnTo>
                      <a:pt x="32" y="17"/>
                    </a:lnTo>
                    <a:lnTo>
                      <a:pt x="30" y="14"/>
                    </a:lnTo>
                    <a:lnTo>
                      <a:pt x="27" y="16"/>
                    </a:lnTo>
                    <a:lnTo>
                      <a:pt x="27" y="17"/>
                    </a:lnTo>
                    <a:lnTo>
                      <a:pt x="24" y="21"/>
                    </a:lnTo>
                    <a:lnTo>
                      <a:pt x="24" y="24"/>
                    </a:lnTo>
                    <a:lnTo>
                      <a:pt x="27" y="27"/>
                    </a:lnTo>
                    <a:lnTo>
                      <a:pt x="28" y="30"/>
                    </a:lnTo>
                    <a:lnTo>
                      <a:pt x="25" y="34"/>
                    </a:lnTo>
                    <a:lnTo>
                      <a:pt x="28" y="41"/>
                    </a:lnTo>
                    <a:lnTo>
                      <a:pt x="30" y="43"/>
                    </a:lnTo>
                    <a:lnTo>
                      <a:pt x="30" y="49"/>
                    </a:lnTo>
                    <a:lnTo>
                      <a:pt x="28" y="52"/>
                    </a:lnTo>
                    <a:lnTo>
                      <a:pt x="27" y="52"/>
                    </a:lnTo>
                    <a:lnTo>
                      <a:pt x="25" y="53"/>
                    </a:lnTo>
                    <a:lnTo>
                      <a:pt x="24" y="53"/>
                    </a:lnTo>
                    <a:lnTo>
                      <a:pt x="21" y="52"/>
                    </a:lnTo>
                    <a:lnTo>
                      <a:pt x="21" y="51"/>
                    </a:lnTo>
                    <a:lnTo>
                      <a:pt x="20" y="49"/>
                    </a:lnTo>
                    <a:lnTo>
                      <a:pt x="18" y="49"/>
                    </a:lnTo>
                    <a:lnTo>
                      <a:pt x="16" y="51"/>
                    </a:lnTo>
                    <a:lnTo>
                      <a:pt x="16" y="55"/>
                    </a:lnTo>
                    <a:lnTo>
                      <a:pt x="20" y="58"/>
                    </a:lnTo>
                    <a:lnTo>
                      <a:pt x="20" y="59"/>
                    </a:lnTo>
                    <a:lnTo>
                      <a:pt x="18" y="60"/>
                    </a:lnTo>
                    <a:lnTo>
                      <a:pt x="15" y="62"/>
                    </a:lnTo>
                    <a:lnTo>
                      <a:pt x="13" y="60"/>
                    </a:lnTo>
                    <a:lnTo>
                      <a:pt x="12" y="58"/>
                    </a:lnTo>
                    <a:lnTo>
                      <a:pt x="10" y="56"/>
                    </a:lnTo>
                    <a:lnTo>
                      <a:pt x="10" y="58"/>
                    </a:lnTo>
                    <a:lnTo>
                      <a:pt x="9" y="58"/>
                    </a:lnTo>
                    <a:lnTo>
                      <a:pt x="8" y="59"/>
                    </a:lnTo>
                    <a:lnTo>
                      <a:pt x="6" y="59"/>
                    </a:lnTo>
                    <a:lnTo>
                      <a:pt x="5" y="58"/>
                    </a:lnTo>
                    <a:lnTo>
                      <a:pt x="3" y="58"/>
                    </a:lnTo>
                    <a:lnTo>
                      <a:pt x="3" y="56"/>
                    </a:lnTo>
                    <a:lnTo>
                      <a:pt x="2" y="56"/>
                    </a:lnTo>
                    <a:lnTo>
                      <a:pt x="2" y="55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2" y="59"/>
                    </a:lnTo>
                    <a:lnTo>
                      <a:pt x="3" y="60"/>
                    </a:lnTo>
                    <a:lnTo>
                      <a:pt x="5" y="60"/>
                    </a:lnTo>
                    <a:lnTo>
                      <a:pt x="5" y="62"/>
                    </a:lnTo>
                    <a:lnTo>
                      <a:pt x="8" y="63"/>
                    </a:lnTo>
                    <a:lnTo>
                      <a:pt x="8" y="65"/>
                    </a:lnTo>
                    <a:lnTo>
                      <a:pt x="9" y="65"/>
                    </a:lnTo>
                    <a:lnTo>
                      <a:pt x="8" y="66"/>
                    </a:lnTo>
                    <a:lnTo>
                      <a:pt x="9" y="67"/>
                    </a:lnTo>
                    <a:lnTo>
                      <a:pt x="10" y="67"/>
                    </a:lnTo>
                    <a:lnTo>
                      <a:pt x="15" y="72"/>
                    </a:lnTo>
                    <a:lnTo>
                      <a:pt x="18" y="72"/>
                    </a:lnTo>
                    <a:lnTo>
                      <a:pt x="18" y="70"/>
                    </a:lnTo>
                    <a:lnTo>
                      <a:pt x="21" y="67"/>
                    </a:lnTo>
                    <a:lnTo>
                      <a:pt x="23" y="67"/>
                    </a:lnTo>
                    <a:lnTo>
                      <a:pt x="25" y="65"/>
                    </a:lnTo>
                    <a:lnTo>
                      <a:pt x="25" y="63"/>
                    </a:lnTo>
                    <a:lnTo>
                      <a:pt x="28" y="63"/>
                    </a:lnTo>
                    <a:lnTo>
                      <a:pt x="30" y="62"/>
                    </a:lnTo>
                    <a:lnTo>
                      <a:pt x="31" y="63"/>
                    </a:lnTo>
                    <a:lnTo>
                      <a:pt x="37" y="65"/>
                    </a:lnTo>
                    <a:lnTo>
                      <a:pt x="38" y="66"/>
                    </a:lnTo>
                    <a:lnTo>
                      <a:pt x="42" y="66"/>
                    </a:lnTo>
                    <a:lnTo>
                      <a:pt x="46" y="67"/>
                    </a:lnTo>
                    <a:lnTo>
                      <a:pt x="51" y="70"/>
                    </a:lnTo>
                    <a:lnTo>
                      <a:pt x="52" y="72"/>
                    </a:lnTo>
                    <a:lnTo>
                      <a:pt x="65" y="65"/>
                    </a:lnTo>
                    <a:lnTo>
                      <a:pt x="66" y="65"/>
                    </a:lnTo>
                    <a:lnTo>
                      <a:pt x="66" y="63"/>
                    </a:lnTo>
                    <a:lnTo>
                      <a:pt x="76" y="63"/>
                    </a:lnTo>
                    <a:lnTo>
                      <a:pt x="58" y="72"/>
                    </a:lnTo>
                    <a:lnTo>
                      <a:pt x="59" y="74"/>
                    </a:lnTo>
                    <a:lnTo>
                      <a:pt x="59" y="76"/>
                    </a:lnTo>
                    <a:lnTo>
                      <a:pt x="61" y="76"/>
                    </a:lnTo>
                    <a:lnTo>
                      <a:pt x="65" y="77"/>
                    </a:lnTo>
                    <a:lnTo>
                      <a:pt x="87" y="77"/>
                    </a:lnTo>
                    <a:lnTo>
                      <a:pt x="88" y="79"/>
                    </a:lnTo>
                    <a:lnTo>
                      <a:pt x="92" y="80"/>
                    </a:lnTo>
                    <a:lnTo>
                      <a:pt x="94" y="8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75" name="Freeform 3720">
                <a:extLst>
                  <a:ext uri="{FF2B5EF4-FFF2-40B4-BE49-F238E27FC236}">
                    <a16:creationId xmlns:a16="http://schemas.microsoft.com/office/drawing/2014/main" id="{2C3E610D-321A-4CA3-BF80-4E8EE46B56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9" y="1466"/>
                <a:ext cx="18" cy="7"/>
              </a:xfrm>
              <a:custGeom>
                <a:avLst/>
                <a:gdLst>
                  <a:gd name="T0" fmla="*/ 71 w 73"/>
                  <a:gd name="T1" fmla="*/ 20 h 24"/>
                  <a:gd name="T2" fmla="*/ 70 w 73"/>
                  <a:gd name="T3" fmla="*/ 15 h 24"/>
                  <a:gd name="T4" fmla="*/ 68 w 73"/>
                  <a:gd name="T5" fmla="*/ 18 h 24"/>
                  <a:gd name="T6" fmla="*/ 66 w 73"/>
                  <a:gd name="T7" fmla="*/ 17 h 24"/>
                  <a:gd name="T8" fmla="*/ 61 w 73"/>
                  <a:gd name="T9" fmla="*/ 14 h 24"/>
                  <a:gd name="T10" fmla="*/ 60 w 73"/>
                  <a:gd name="T11" fmla="*/ 12 h 24"/>
                  <a:gd name="T12" fmla="*/ 57 w 73"/>
                  <a:gd name="T13" fmla="*/ 11 h 24"/>
                  <a:gd name="T14" fmla="*/ 54 w 73"/>
                  <a:gd name="T15" fmla="*/ 10 h 24"/>
                  <a:gd name="T16" fmla="*/ 56 w 73"/>
                  <a:gd name="T17" fmla="*/ 7 h 24"/>
                  <a:gd name="T18" fmla="*/ 54 w 73"/>
                  <a:gd name="T19" fmla="*/ 5 h 24"/>
                  <a:gd name="T20" fmla="*/ 49 w 73"/>
                  <a:gd name="T21" fmla="*/ 4 h 24"/>
                  <a:gd name="T22" fmla="*/ 47 w 73"/>
                  <a:gd name="T23" fmla="*/ 0 h 24"/>
                  <a:gd name="T24" fmla="*/ 39 w 73"/>
                  <a:gd name="T25" fmla="*/ 5 h 24"/>
                  <a:gd name="T26" fmla="*/ 32 w 73"/>
                  <a:gd name="T27" fmla="*/ 4 h 24"/>
                  <a:gd name="T28" fmla="*/ 28 w 73"/>
                  <a:gd name="T29" fmla="*/ 7 h 24"/>
                  <a:gd name="T30" fmla="*/ 23 w 73"/>
                  <a:gd name="T31" fmla="*/ 8 h 24"/>
                  <a:gd name="T32" fmla="*/ 18 w 73"/>
                  <a:gd name="T33" fmla="*/ 7 h 24"/>
                  <a:gd name="T34" fmla="*/ 13 w 73"/>
                  <a:gd name="T35" fmla="*/ 0 h 24"/>
                  <a:gd name="T36" fmla="*/ 10 w 73"/>
                  <a:gd name="T37" fmla="*/ 8 h 24"/>
                  <a:gd name="T38" fmla="*/ 4 w 73"/>
                  <a:gd name="T39" fmla="*/ 11 h 24"/>
                  <a:gd name="T40" fmla="*/ 3 w 73"/>
                  <a:gd name="T41" fmla="*/ 17 h 24"/>
                  <a:gd name="T42" fmla="*/ 1 w 73"/>
                  <a:gd name="T43" fmla="*/ 15 h 24"/>
                  <a:gd name="T44" fmla="*/ 1 w 73"/>
                  <a:gd name="T45" fmla="*/ 20 h 24"/>
                  <a:gd name="T46" fmla="*/ 3 w 73"/>
                  <a:gd name="T47" fmla="*/ 21 h 24"/>
                  <a:gd name="T48" fmla="*/ 6 w 73"/>
                  <a:gd name="T49" fmla="*/ 24 h 24"/>
                  <a:gd name="T50" fmla="*/ 7 w 73"/>
                  <a:gd name="T51" fmla="*/ 21 h 24"/>
                  <a:gd name="T52" fmla="*/ 10 w 73"/>
                  <a:gd name="T53" fmla="*/ 15 h 24"/>
                  <a:gd name="T54" fmla="*/ 11 w 73"/>
                  <a:gd name="T55" fmla="*/ 12 h 24"/>
                  <a:gd name="T56" fmla="*/ 19 w 73"/>
                  <a:gd name="T57" fmla="*/ 10 h 24"/>
                  <a:gd name="T58" fmla="*/ 35 w 73"/>
                  <a:gd name="T59" fmla="*/ 11 h 24"/>
                  <a:gd name="T60" fmla="*/ 53 w 73"/>
                  <a:gd name="T61" fmla="*/ 15 h 24"/>
                  <a:gd name="T62" fmla="*/ 71 w 73"/>
                  <a:gd name="T63" fmla="*/ 2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73" h="24">
                    <a:moveTo>
                      <a:pt x="73" y="21"/>
                    </a:moveTo>
                    <a:lnTo>
                      <a:pt x="71" y="20"/>
                    </a:lnTo>
                    <a:lnTo>
                      <a:pt x="70" y="17"/>
                    </a:lnTo>
                    <a:lnTo>
                      <a:pt x="70" y="15"/>
                    </a:lnTo>
                    <a:lnTo>
                      <a:pt x="68" y="15"/>
                    </a:lnTo>
                    <a:lnTo>
                      <a:pt x="68" y="18"/>
                    </a:lnTo>
                    <a:lnTo>
                      <a:pt x="67" y="18"/>
                    </a:lnTo>
                    <a:lnTo>
                      <a:pt x="66" y="17"/>
                    </a:lnTo>
                    <a:lnTo>
                      <a:pt x="63" y="15"/>
                    </a:lnTo>
                    <a:lnTo>
                      <a:pt x="61" y="14"/>
                    </a:lnTo>
                    <a:lnTo>
                      <a:pt x="60" y="14"/>
                    </a:lnTo>
                    <a:lnTo>
                      <a:pt x="60" y="12"/>
                    </a:lnTo>
                    <a:lnTo>
                      <a:pt x="59" y="12"/>
                    </a:lnTo>
                    <a:lnTo>
                      <a:pt x="57" y="11"/>
                    </a:lnTo>
                    <a:lnTo>
                      <a:pt x="56" y="11"/>
                    </a:lnTo>
                    <a:lnTo>
                      <a:pt x="54" y="10"/>
                    </a:lnTo>
                    <a:lnTo>
                      <a:pt x="56" y="8"/>
                    </a:lnTo>
                    <a:lnTo>
                      <a:pt x="56" y="7"/>
                    </a:lnTo>
                    <a:lnTo>
                      <a:pt x="54" y="7"/>
                    </a:lnTo>
                    <a:lnTo>
                      <a:pt x="54" y="5"/>
                    </a:lnTo>
                    <a:lnTo>
                      <a:pt x="49" y="5"/>
                    </a:lnTo>
                    <a:lnTo>
                      <a:pt x="49" y="4"/>
                    </a:lnTo>
                    <a:lnTo>
                      <a:pt x="47" y="4"/>
                    </a:lnTo>
                    <a:lnTo>
                      <a:pt x="47" y="0"/>
                    </a:lnTo>
                    <a:lnTo>
                      <a:pt x="44" y="0"/>
                    </a:lnTo>
                    <a:lnTo>
                      <a:pt x="39" y="5"/>
                    </a:lnTo>
                    <a:lnTo>
                      <a:pt x="32" y="5"/>
                    </a:lnTo>
                    <a:lnTo>
                      <a:pt x="32" y="4"/>
                    </a:lnTo>
                    <a:lnTo>
                      <a:pt x="29" y="4"/>
                    </a:lnTo>
                    <a:lnTo>
                      <a:pt x="28" y="7"/>
                    </a:lnTo>
                    <a:lnTo>
                      <a:pt x="25" y="7"/>
                    </a:lnTo>
                    <a:lnTo>
                      <a:pt x="23" y="8"/>
                    </a:lnTo>
                    <a:lnTo>
                      <a:pt x="19" y="8"/>
                    </a:lnTo>
                    <a:lnTo>
                      <a:pt x="18" y="7"/>
                    </a:lnTo>
                    <a:lnTo>
                      <a:pt x="19" y="5"/>
                    </a:lnTo>
                    <a:lnTo>
                      <a:pt x="13" y="0"/>
                    </a:lnTo>
                    <a:lnTo>
                      <a:pt x="10" y="3"/>
                    </a:lnTo>
                    <a:lnTo>
                      <a:pt x="10" y="8"/>
                    </a:lnTo>
                    <a:lnTo>
                      <a:pt x="7" y="11"/>
                    </a:lnTo>
                    <a:lnTo>
                      <a:pt x="4" y="11"/>
                    </a:lnTo>
                    <a:lnTo>
                      <a:pt x="4" y="15"/>
                    </a:lnTo>
                    <a:lnTo>
                      <a:pt x="3" y="17"/>
                    </a:lnTo>
                    <a:lnTo>
                      <a:pt x="1" y="17"/>
                    </a:lnTo>
                    <a:lnTo>
                      <a:pt x="1" y="15"/>
                    </a:lnTo>
                    <a:lnTo>
                      <a:pt x="0" y="15"/>
                    </a:lnTo>
                    <a:lnTo>
                      <a:pt x="1" y="20"/>
                    </a:lnTo>
                    <a:lnTo>
                      <a:pt x="1" y="21"/>
                    </a:lnTo>
                    <a:lnTo>
                      <a:pt x="3" y="21"/>
                    </a:lnTo>
                    <a:lnTo>
                      <a:pt x="3" y="24"/>
                    </a:lnTo>
                    <a:lnTo>
                      <a:pt x="6" y="24"/>
                    </a:lnTo>
                    <a:lnTo>
                      <a:pt x="6" y="22"/>
                    </a:lnTo>
                    <a:lnTo>
                      <a:pt x="7" y="21"/>
                    </a:lnTo>
                    <a:lnTo>
                      <a:pt x="10" y="21"/>
                    </a:lnTo>
                    <a:lnTo>
                      <a:pt x="10" y="15"/>
                    </a:lnTo>
                    <a:lnTo>
                      <a:pt x="11" y="14"/>
                    </a:lnTo>
                    <a:lnTo>
                      <a:pt x="11" y="12"/>
                    </a:lnTo>
                    <a:lnTo>
                      <a:pt x="13" y="12"/>
                    </a:lnTo>
                    <a:lnTo>
                      <a:pt x="19" y="10"/>
                    </a:lnTo>
                    <a:lnTo>
                      <a:pt x="29" y="10"/>
                    </a:lnTo>
                    <a:lnTo>
                      <a:pt x="35" y="11"/>
                    </a:lnTo>
                    <a:lnTo>
                      <a:pt x="36" y="11"/>
                    </a:lnTo>
                    <a:lnTo>
                      <a:pt x="53" y="15"/>
                    </a:lnTo>
                    <a:lnTo>
                      <a:pt x="63" y="20"/>
                    </a:lnTo>
                    <a:lnTo>
                      <a:pt x="71" y="2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76" name="Freeform 3721">
                <a:extLst>
                  <a:ext uri="{FF2B5EF4-FFF2-40B4-BE49-F238E27FC236}">
                    <a16:creationId xmlns:a16="http://schemas.microsoft.com/office/drawing/2014/main" id="{3F4D43C9-DF32-C3D4-0C7E-A8D844954A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6" y="1415"/>
                <a:ext cx="29" cy="26"/>
              </a:xfrm>
              <a:custGeom>
                <a:avLst/>
                <a:gdLst>
                  <a:gd name="T0" fmla="*/ 116 w 116"/>
                  <a:gd name="T1" fmla="*/ 0 h 104"/>
                  <a:gd name="T2" fmla="*/ 116 w 116"/>
                  <a:gd name="T3" fmla="*/ 2 h 104"/>
                  <a:gd name="T4" fmla="*/ 107 w 116"/>
                  <a:gd name="T5" fmla="*/ 7 h 104"/>
                  <a:gd name="T6" fmla="*/ 99 w 116"/>
                  <a:gd name="T7" fmla="*/ 4 h 104"/>
                  <a:gd name="T8" fmla="*/ 98 w 116"/>
                  <a:gd name="T9" fmla="*/ 4 h 104"/>
                  <a:gd name="T10" fmla="*/ 96 w 116"/>
                  <a:gd name="T11" fmla="*/ 6 h 104"/>
                  <a:gd name="T12" fmla="*/ 54 w 116"/>
                  <a:gd name="T13" fmla="*/ 37 h 104"/>
                  <a:gd name="T14" fmla="*/ 52 w 116"/>
                  <a:gd name="T15" fmla="*/ 34 h 104"/>
                  <a:gd name="T16" fmla="*/ 50 w 116"/>
                  <a:gd name="T17" fmla="*/ 34 h 104"/>
                  <a:gd name="T18" fmla="*/ 49 w 116"/>
                  <a:gd name="T19" fmla="*/ 35 h 104"/>
                  <a:gd name="T20" fmla="*/ 47 w 116"/>
                  <a:gd name="T21" fmla="*/ 35 h 104"/>
                  <a:gd name="T22" fmla="*/ 45 w 116"/>
                  <a:gd name="T23" fmla="*/ 39 h 104"/>
                  <a:gd name="T24" fmla="*/ 43 w 116"/>
                  <a:gd name="T25" fmla="*/ 44 h 104"/>
                  <a:gd name="T26" fmla="*/ 45 w 116"/>
                  <a:gd name="T27" fmla="*/ 49 h 104"/>
                  <a:gd name="T28" fmla="*/ 42 w 116"/>
                  <a:gd name="T29" fmla="*/ 57 h 104"/>
                  <a:gd name="T30" fmla="*/ 36 w 116"/>
                  <a:gd name="T31" fmla="*/ 64 h 104"/>
                  <a:gd name="T32" fmla="*/ 33 w 116"/>
                  <a:gd name="T33" fmla="*/ 70 h 104"/>
                  <a:gd name="T34" fmla="*/ 31 w 116"/>
                  <a:gd name="T35" fmla="*/ 78 h 104"/>
                  <a:gd name="T36" fmla="*/ 25 w 116"/>
                  <a:gd name="T37" fmla="*/ 83 h 104"/>
                  <a:gd name="T38" fmla="*/ 19 w 116"/>
                  <a:gd name="T39" fmla="*/ 85 h 104"/>
                  <a:gd name="T40" fmla="*/ 10 w 116"/>
                  <a:gd name="T41" fmla="*/ 91 h 104"/>
                  <a:gd name="T42" fmla="*/ 6 w 116"/>
                  <a:gd name="T43" fmla="*/ 95 h 104"/>
                  <a:gd name="T44" fmla="*/ 1 w 116"/>
                  <a:gd name="T45" fmla="*/ 102 h 104"/>
                  <a:gd name="T46" fmla="*/ 1 w 116"/>
                  <a:gd name="T47" fmla="*/ 104 h 104"/>
                  <a:gd name="T48" fmla="*/ 0 w 116"/>
                  <a:gd name="T49" fmla="*/ 104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16" h="104">
                    <a:moveTo>
                      <a:pt x="116" y="0"/>
                    </a:moveTo>
                    <a:lnTo>
                      <a:pt x="116" y="2"/>
                    </a:lnTo>
                    <a:lnTo>
                      <a:pt x="107" y="7"/>
                    </a:lnTo>
                    <a:lnTo>
                      <a:pt x="99" y="4"/>
                    </a:lnTo>
                    <a:lnTo>
                      <a:pt x="98" y="4"/>
                    </a:lnTo>
                    <a:lnTo>
                      <a:pt x="96" y="6"/>
                    </a:lnTo>
                    <a:lnTo>
                      <a:pt x="54" y="37"/>
                    </a:lnTo>
                    <a:lnTo>
                      <a:pt x="52" y="34"/>
                    </a:lnTo>
                    <a:lnTo>
                      <a:pt x="50" y="34"/>
                    </a:lnTo>
                    <a:lnTo>
                      <a:pt x="49" y="35"/>
                    </a:lnTo>
                    <a:lnTo>
                      <a:pt x="47" y="35"/>
                    </a:lnTo>
                    <a:lnTo>
                      <a:pt x="45" y="39"/>
                    </a:lnTo>
                    <a:lnTo>
                      <a:pt x="43" y="44"/>
                    </a:lnTo>
                    <a:lnTo>
                      <a:pt x="45" y="49"/>
                    </a:lnTo>
                    <a:lnTo>
                      <a:pt x="42" y="57"/>
                    </a:lnTo>
                    <a:lnTo>
                      <a:pt x="36" y="64"/>
                    </a:lnTo>
                    <a:lnTo>
                      <a:pt x="33" y="70"/>
                    </a:lnTo>
                    <a:lnTo>
                      <a:pt x="31" y="78"/>
                    </a:lnTo>
                    <a:lnTo>
                      <a:pt x="25" y="83"/>
                    </a:lnTo>
                    <a:lnTo>
                      <a:pt x="19" y="85"/>
                    </a:lnTo>
                    <a:lnTo>
                      <a:pt x="10" y="91"/>
                    </a:lnTo>
                    <a:lnTo>
                      <a:pt x="6" y="95"/>
                    </a:lnTo>
                    <a:lnTo>
                      <a:pt x="1" y="102"/>
                    </a:lnTo>
                    <a:lnTo>
                      <a:pt x="1" y="104"/>
                    </a:lnTo>
                    <a:lnTo>
                      <a:pt x="0" y="10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77" name="Freeform 3722">
                <a:extLst>
                  <a:ext uri="{FF2B5EF4-FFF2-40B4-BE49-F238E27FC236}">
                    <a16:creationId xmlns:a16="http://schemas.microsoft.com/office/drawing/2014/main" id="{A616F5FA-6655-6C54-9A8C-E4EFF4B229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5" y="1401"/>
                <a:ext cx="41" cy="22"/>
              </a:xfrm>
              <a:custGeom>
                <a:avLst/>
                <a:gdLst>
                  <a:gd name="T0" fmla="*/ 164 w 164"/>
                  <a:gd name="T1" fmla="*/ 88 h 88"/>
                  <a:gd name="T2" fmla="*/ 140 w 164"/>
                  <a:gd name="T3" fmla="*/ 77 h 88"/>
                  <a:gd name="T4" fmla="*/ 135 w 164"/>
                  <a:gd name="T5" fmla="*/ 75 h 88"/>
                  <a:gd name="T6" fmla="*/ 134 w 164"/>
                  <a:gd name="T7" fmla="*/ 75 h 88"/>
                  <a:gd name="T8" fmla="*/ 128 w 164"/>
                  <a:gd name="T9" fmla="*/ 72 h 88"/>
                  <a:gd name="T10" fmla="*/ 118 w 164"/>
                  <a:gd name="T11" fmla="*/ 17 h 88"/>
                  <a:gd name="T12" fmla="*/ 117 w 164"/>
                  <a:gd name="T13" fmla="*/ 17 h 88"/>
                  <a:gd name="T14" fmla="*/ 109 w 164"/>
                  <a:gd name="T15" fmla="*/ 10 h 88"/>
                  <a:gd name="T16" fmla="*/ 103 w 164"/>
                  <a:gd name="T17" fmla="*/ 8 h 88"/>
                  <a:gd name="T18" fmla="*/ 82 w 164"/>
                  <a:gd name="T19" fmla="*/ 5 h 88"/>
                  <a:gd name="T20" fmla="*/ 67 w 164"/>
                  <a:gd name="T21" fmla="*/ 0 h 88"/>
                  <a:gd name="T22" fmla="*/ 63 w 164"/>
                  <a:gd name="T23" fmla="*/ 0 h 88"/>
                  <a:gd name="T24" fmla="*/ 58 w 164"/>
                  <a:gd name="T25" fmla="*/ 1 h 88"/>
                  <a:gd name="T26" fmla="*/ 50 w 164"/>
                  <a:gd name="T27" fmla="*/ 7 h 88"/>
                  <a:gd name="T28" fmla="*/ 37 w 164"/>
                  <a:gd name="T29" fmla="*/ 24 h 88"/>
                  <a:gd name="T30" fmla="*/ 33 w 164"/>
                  <a:gd name="T31" fmla="*/ 36 h 88"/>
                  <a:gd name="T32" fmla="*/ 30 w 164"/>
                  <a:gd name="T33" fmla="*/ 56 h 88"/>
                  <a:gd name="T34" fmla="*/ 28 w 164"/>
                  <a:gd name="T35" fmla="*/ 56 h 88"/>
                  <a:gd name="T36" fmla="*/ 27 w 164"/>
                  <a:gd name="T37" fmla="*/ 60 h 88"/>
                  <a:gd name="T38" fmla="*/ 21 w 164"/>
                  <a:gd name="T39" fmla="*/ 63 h 88"/>
                  <a:gd name="T40" fmla="*/ 14 w 164"/>
                  <a:gd name="T41" fmla="*/ 63 h 88"/>
                  <a:gd name="T42" fmla="*/ 11 w 164"/>
                  <a:gd name="T43" fmla="*/ 60 h 88"/>
                  <a:gd name="T44" fmla="*/ 10 w 164"/>
                  <a:gd name="T45" fmla="*/ 60 h 88"/>
                  <a:gd name="T46" fmla="*/ 4 w 164"/>
                  <a:gd name="T47" fmla="*/ 54 h 88"/>
                  <a:gd name="T48" fmla="*/ 0 w 164"/>
                  <a:gd name="T49" fmla="*/ 54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64" h="88">
                    <a:moveTo>
                      <a:pt x="164" y="88"/>
                    </a:moveTo>
                    <a:lnTo>
                      <a:pt x="140" y="77"/>
                    </a:lnTo>
                    <a:lnTo>
                      <a:pt x="135" y="75"/>
                    </a:lnTo>
                    <a:lnTo>
                      <a:pt x="134" y="75"/>
                    </a:lnTo>
                    <a:lnTo>
                      <a:pt x="128" y="72"/>
                    </a:lnTo>
                    <a:lnTo>
                      <a:pt x="118" y="17"/>
                    </a:lnTo>
                    <a:lnTo>
                      <a:pt x="117" y="17"/>
                    </a:lnTo>
                    <a:lnTo>
                      <a:pt x="109" y="10"/>
                    </a:lnTo>
                    <a:lnTo>
                      <a:pt x="103" y="8"/>
                    </a:lnTo>
                    <a:lnTo>
                      <a:pt x="82" y="5"/>
                    </a:lnTo>
                    <a:lnTo>
                      <a:pt x="67" y="0"/>
                    </a:lnTo>
                    <a:lnTo>
                      <a:pt x="63" y="0"/>
                    </a:lnTo>
                    <a:lnTo>
                      <a:pt x="58" y="1"/>
                    </a:lnTo>
                    <a:lnTo>
                      <a:pt x="50" y="7"/>
                    </a:lnTo>
                    <a:lnTo>
                      <a:pt x="37" y="24"/>
                    </a:lnTo>
                    <a:lnTo>
                      <a:pt x="33" y="36"/>
                    </a:lnTo>
                    <a:lnTo>
                      <a:pt x="30" y="56"/>
                    </a:lnTo>
                    <a:lnTo>
                      <a:pt x="28" y="56"/>
                    </a:lnTo>
                    <a:lnTo>
                      <a:pt x="27" y="60"/>
                    </a:lnTo>
                    <a:lnTo>
                      <a:pt x="21" y="63"/>
                    </a:lnTo>
                    <a:lnTo>
                      <a:pt x="14" y="63"/>
                    </a:lnTo>
                    <a:lnTo>
                      <a:pt x="11" y="60"/>
                    </a:lnTo>
                    <a:lnTo>
                      <a:pt x="10" y="60"/>
                    </a:lnTo>
                    <a:lnTo>
                      <a:pt x="4" y="54"/>
                    </a:lnTo>
                    <a:lnTo>
                      <a:pt x="0" y="5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78" name="Freeform 3723">
                <a:extLst>
                  <a:ext uri="{FF2B5EF4-FFF2-40B4-BE49-F238E27FC236}">
                    <a16:creationId xmlns:a16="http://schemas.microsoft.com/office/drawing/2014/main" id="{24BA83D5-AF3E-8921-3990-89B1924239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4" y="1441"/>
                <a:ext cx="2" cy="6"/>
              </a:xfrm>
              <a:custGeom>
                <a:avLst/>
                <a:gdLst>
                  <a:gd name="T0" fmla="*/ 6 w 6"/>
                  <a:gd name="T1" fmla="*/ 0 h 27"/>
                  <a:gd name="T2" fmla="*/ 5 w 6"/>
                  <a:gd name="T3" fmla="*/ 1 h 27"/>
                  <a:gd name="T4" fmla="*/ 2 w 6"/>
                  <a:gd name="T5" fmla="*/ 13 h 27"/>
                  <a:gd name="T6" fmla="*/ 0 w 6"/>
                  <a:gd name="T7" fmla="*/ 26 h 27"/>
                  <a:gd name="T8" fmla="*/ 2 w 6"/>
                  <a:gd name="T9" fmla="*/ 26 h 27"/>
                  <a:gd name="T10" fmla="*/ 2 w 6"/>
                  <a:gd name="T11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27">
                    <a:moveTo>
                      <a:pt x="6" y="0"/>
                    </a:moveTo>
                    <a:lnTo>
                      <a:pt x="5" y="1"/>
                    </a:lnTo>
                    <a:lnTo>
                      <a:pt x="2" y="13"/>
                    </a:lnTo>
                    <a:lnTo>
                      <a:pt x="0" y="26"/>
                    </a:lnTo>
                    <a:lnTo>
                      <a:pt x="2" y="26"/>
                    </a:lnTo>
                    <a:lnTo>
                      <a:pt x="2" y="2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79" name="Freeform 3724">
                <a:extLst>
                  <a:ext uri="{FF2B5EF4-FFF2-40B4-BE49-F238E27FC236}">
                    <a16:creationId xmlns:a16="http://schemas.microsoft.com/office/drawing/2014/main" id="{6A0EB430-7D61-F4B3-2FEC-F202308875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6" y="1423"/>
                <a:ext cx="40" cy="18"/>
              </a:xfrm>
              <a:custGeom>
                <a:avLst/>
                <a:gdLst>
                  <a:gd name="T0" fmla="*/ 158 w 158"/>
                  <a:gd name="T1" fmla="*/ 72 h 72"/>
                  <a:gd name="T2" fmla="*/ 157 w 158"/>
                  <a:gd name="T3" fmla="*/ 70 h 72"/>
                  <a:gd name="T4" fmla="*/ 151 w 158"/>
                  <a:gd name="T5" fmla="*/ 66 h 72"/>
                  <a:gd name="T6" fmla="*/ 147 w 158"/>
                  <a:gd name="T7" fmla="*/ 65 h 72"/>
                  <a:gd name="T8" fmla="*/ 145 w 158"/>
                  <a:gd name="T9" fmla="*/ 66 h 72"/>
                  <a:gd name="T10" fmla="*/ 141 w 158"/>
                  <a:gd name="T11" fmla="*/ 66 h 72"/>
                  <a:gd name="T12" fmla="*/ 136 w 158"/>
                  <a:gd name="T13" fmla="*/ 62 h 72"/>
                  <a:gd name="T14" fmla="*/ 131 w 158"/>
                  <a:gd name="T15" fmla="*/ 55 h 72"/>
                  <a:gd name="T16" fmla="*/ 131 w 158"/>
                  <a:gd name="T17" fmla="*/ 53 h 72"/>
                  <a:gd name="T18" fmla="*/ 129 w 158"/>
                  <a:gd name="T19" fmla="*/ 52 h 72"/>
                  <a:gd name="T20" fmla="*/ 116 w 158"/>
                  <a:gd name="T21" fmla="*/ 53 h 72"/>
                  <a:gd name="T22" fmla="*/ 101 w 158"/>
                  <a:gd name="T23" fmla="*/ 48 h 72"/>
                  <a:gd name="T24" fmla="*/ 95 w 158"/>
                  <a:gd name="T25" fmla="*/ 46 h 72"/>
                  <a:gd name="T26" fmla="*/ 95 w 158"/>
                  <a:gd name="T27" fmla="*/ 48 h 72"/>
                  <a:gd name="T28" fmla="*/ 94 w 158"/>
                  <a:gd name="T29" fmla="*/ 48 h 72"/>
                  <a:gd name="T30" fmla="*/ 94 w 158"/>
                  <a:gd name="T31" fmla="*/ 46 h 72"/>
                  <a:gd name="T32" fmla="*/ 92 w 158"/>
                  <a:gd name="T33" fmla="*/ 45 h 72"/>
                  <a:gd name="T34" fmla="*/ 94 w 158"/>
                  <a:gd name="T35" fmla="*/ 42 h 72"/>
                  <a:gd name="T36" fmla="*/ 95 w 158"/>
                  <a:gd name="T37" fmla="*/ 41 h 72"/>
                  <a:gd name="T38" fmla="*/ 97 w 158"/>
                  <a:gd name="T39" fmla="*/ 37 h 72"/>
                  <a:gd name="T40" fmla="*/ 97 w 158"/>
                  <a:gd name="T41" fmla="*/ 30 h 72"/>
                  <a:gd name="T42" fmla="*/ 91 w 158"/>
                  <a:gd name="T43" fmla="*/ 17 h 72"/>
                  <a:gd name="T44" fmla="*/ 91 w 158"/>
                  <a:gd name="T45" fmla="*/ 15 h 72"/>
                  <a:gd name="T46" fmla="*/ 87 w 158"/>
                  <a:gd name="T47" fmla="*/ 7 h 72"/>
                  <a:gd name="T48" fmla="*/ 85 w 158"/>
                  <a:gd name="T49" fmla="*/ 6 h 72"/>
                  <a:gd name="T50" fmla="*/ 84 w 158"/>
                  <a:gd name="T51" fmla="*/ 6 h 72"/>
                  <a:gd name="T52" fmla="*/ 84 w 158"/>
                  <a:gd name="T53" fmla="*/ 5 h 72"/>
                  <a:gd name="T54" fmla="*/ 57 w 158"/>
                  <a:gd name="T55" fmla="*/ 2 h 72"/>
                  <a:gd name="T56" fmla="*/ 56 w 158"/>
                  <a:gd name="T57" fmla="*/ 0 h 72"/>
                  <a:gd name="T58" fmla="*/ 54 w 158"/>
                  <a:gd name="T59" fmla="*/ 3 h 72"/>
                  <a:gd name="T60" fmla="*/ 42 w 158"/>
                  <a:gd name="T61" fmla="*/ 9 h 72"/>
                  <a:gd name="T62" fmla="*/ 30 w 158"/>
                  <a:gd name="T63" fmla="*/ 17 h 72"/>
                  <a:gd name="T64" fmla="*/ 21 w 158"/>
                  <a:gd name="T65" fmla="*/ 24 h 72"/>
                  <a:gd name="T66" fmla="*/ 4 w 158"/>
                  <a:gd name="T67" fmla="*/ 34 h 72"/>
                  <a:gd name="T68" fmla="*/ 0 w 158"/>
                  <a:gd name="T69" fmla="*/ 38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58" h="72">
                    <a:moveTo>
                      <a:pt x="158" y="72"/>
                    </a:moveTo>
                    <a:lnTo>
                      <a:pt x="157" y="70"/>
                    </a:lnTo>
                    <a:lnTo>
                      <a:pt x="151" y="66"/>
                    </a:lnTo>
                    <a:lnTo>
                      <a:pt x="147" y="65"/>
                    </a:lnTo>
                    <a:lnTo>
                      <a:pt x="145" y="66"/>
                    </a:lnTo>
                    <a:lnTo>
                      <a:pt x="141" y="66"/>
                    </a:lnTo>
                    <a:lnTo>
                      <a:pt x="136" y="62"/>
                    </a:lnTo>
                    <a:lnTo>
                      <a:pt x="131" y="55"/>
                    </a:lnTo>
                    <a:lnTo>
                      <a:pt x="131" y="53"/>
                    </a:lnTo>
                    <a:lnTo>
                      <a:pt x="129" y="52"/>
                    </a:lnTo>
                    <a:lnTo>
                      <a:pt x="116" y="53"/>
                    </a:lnTo>
                    <a:lnTo>
                      <a:pt x="101" y="48"/>
                    </a:lnTo>
                    <a:lnTo>
                      <a:pt x="95" y="46"/>
                    </a:lnTo>
                    <a:lnTo>
                      <a:pt x="95" y="48"/>
                    </a:lnTo>
                    <a:lnTo>
                      <a:pt x="94" y="48"/>
                    </a:lnTo>
                    <a:lnTo>
                      <a:pt x="94" y="46"/>
                    </a:lnTo>
                    <a:lnTo>
                      <a:pt x="92" y="45"/>
                    </a:lnTo>
                    <a:lnTo>
                      <a:pt x="94" y="42"/>
                    </a:lnTo>
                    <a:lnTo>
                      <a:pt x="95" y="41"/>
                    </a:lnTo>
                    <a:lnTo>
                      <a:pt x="97" y="37"/>
                    </a:lnTo>
                    <a:lnTo>
                      <a:pt x="97" y="30"/>
                    </a:lnTo>
                    <a:lnTo>
                      <a:pt x="91" y="17"/>
                    </a:lnTo>
                    <a:lnTo>
                      <a:pt x="91" y="15"/>
                    </a:lnTo>
                    <a:lnTo>
                      <a:pt x="87" y="7"/>
                    </a:lnTo>
                    <a:lnTo>
                      <a:pt x="85" y="6"/>
                    </a:lnTo>
                    <a:lnTo>
                      <a:pt x="84" y="6"/>
                    </a:lnTo>
                    <a:lnTo>
                      <a:pt x="84" y="5"/>
                    </a:lnTo>
                    <a:lnTo>
                      <a:pt x="57" y="2"/>
                    </a:lnTo>
                    <a:lnTo>
                      <a:pt x="56" y="0"/>
                    </a:lnTo>
                    <a:lnTo>
                      <a:pt x="54" y="3"/>
                    </a:lnTo>
                    <a:lnTo>
                      <a:pt x="42" y="9"/>
                    </a:lnTo>
                    <a:lnTo>
                      <a:pt x="30" y="17"/>
                    </a:lnTo>
                    <a:lnTo>
                      <a:pt x="21" y="24"/>
                    </a:lnTo>
                    <a:lnTo>
                      <a:pt x="4" y="34"/>
                    </a:lnTo>
                    <a:lnTo>
                      <a:pt x="0" y="3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80" name="Freeform 3725">
                <a:extLst>
                  <a:ext uri="{FF2B5EF4-FFF2-40B4-BE49-F238E27FC236}">
                    <a16:creationId xmlns:a16="http://schemas.microsoft.com/office/drawing/2014/main" id="{06EC9550-8F1A-35B9-214A-846E42BE84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5" y="1432"/>
                <a:ext cx="11" cy="15"/>
              </a:xfrm>
              <a:custGeom>
                <a:avLst/>
                <a:gdLst>
                  <a:gd name="T0" fmla="*/ 45 w 45"/>
                  <a:gd name="T1" fmla="*/ 0 h 60"/>
                  <a:gd name="T2" fmla="*/ 45 w 45"/>
                  <a:gd name="T3" fmla="*/ 6 h 60"/>
                  <a:gd name="T4" fmla="*/ 39 w 45"/>
                  <a:gd name="T5" fmla="*/ 20 h 60"/>
                  <a:gd name="T6" fmla="*/ 38 w 45"/>
                  <a:gd name="T7" fmla="*/ 21 h 60"/>
                  <a:gd name="T8" fmla="*/ 25 w 45"/>
                  <a:gd name="T9" fmla="*/ 19 h 60"/>
                  <a:gd name="T10" fmla="*/ 19 w 45"/>
                  <a:gd name="T11" fmla="*/ 27 h 60"/>
                  <a:gd name="T12" fmla="*/ 19 w 45"/>
                  <a:gd name="T13" fmla="*/ 33 h 60"/>
                  <a:gd name="T14" fmla="*/ 13 w 45"/>
                  <a:gd name="T15" fmla="*/ 52 h 60"/>
                  <a:gd name="T16" fmla="*/ 11 w 45"/>
                  <a:gd name="T17" fmla="*/ 55 h 60"/>
                  <a:gd name="T18" fmla="*/ 10 w 45"/>
                  <a:gd name="T19" fmla="*/ 56 h 60"/>
                  <a:gd name="T20" fmla="*/ 9 w 45"/>
                  <a:gd name="T21" fmla="*/ 56 h 60"/>
                  <a:gd name="T22" fmla="*/ 9 w 45"/>
                  <a:gd name="T23" fmla="*/ 58 h 60"/>
                  <a:gd name="T24" fmla="*/ 2 w 45"/>
                  <a:gd name="T25" fmla="*/ 58 h 60"/>
                  <a:gd name="T26" fmla="*/ 0 w 45"/>
                  <a:gd name="T27" fmla="*/ 59 h 60"/>
                  <a:gd name="T28" fmla="*/ 0 w 45"/>
                  <a:gd name="T29" fmla="*/ 6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5" h="60">
                    <a:moveTo>
                      <a:pt x="45" y="0"/>
                    </a:moveTo>
                    <a:lnTo>
                      <a:pt x="45" y="6"/>
                    </a:lnTo>
                    <a:lnTo>
                      <a:pt x="39" y="20"/>
                    </a:lnTo>
                    <a:lnTo>
                      <a:pt x="38" y="21"/>
                    </a:lnTo>
                    <a:lnTo>
                      <a:pt x="25" y="19"/>
                    </a:lnTo>
                    <a:lnTo>
                      <a:pt x="19" y="27"/>
                    </a:lnTo>
                    <a:lnTo>
                      <a:pt x="19" y="33"/>
                    </a:lnTo>
                    <a:lnTo>
                      <a:pt x="13" y="52"/>
                    </a:lnTo>
                    <a:lnTo>
                      <a:pt x="11" y="55"/>
                    </a:lnTo>
                    <a:lnTo>
                      <a:pt x="10" y="56"/>
                    </a:lnTo>
                    <a:lnTo>
                      <a:pt x="9" y="56"/>
                    </a:lnTo>
                    <a:lnTo>
                      <a:pt x="9" y="58"/>
                    </a:lnTo>
                    <a:lnTo>
                      <a:pt x="2" y="58"/>
                    </a:lnTo>
                    <a:lnTo>
                      <a:pt x="0" y="59"/>
                    </a:lnTo>
                    <a:lnTo>
                      <a:pt x="0" y="6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81" name="Freeform 3726">
                <a:extLst>
                  <a:ext uri="{FF2B5EF4-FFF2-40B4-BE49-F238E27FC236}">
                    <a16:creationId xmlns:a16="http://schemas.microsoft.com/office/drawing/2014/main" id="{C8B5F487-C377-E0D8-42D7-5167B89DA1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6" y="1432"/>
                <a:ext cx="0" cy="0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82" name="Line 3727">
                <a:extLst>
                  <a:ext uri="{FF2B5EF4-FFF2-40B4-BE49-F238E27FC236}">
                    <a16:creationId xmlns:a16="http://schemas.microsoft.com/office/drawing/2014/main" id="{1DEE0A89-F987-52A7-A1FE-809333F7FD7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286" y="1432"/>
                <a:ext cx="0" cy="0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83" name="Freeform 3728">
                <a:extLst>
                  <a:ext uri="{FF2B5EF4-FFF2-40B4-BE49-F238E27FC236}">
                    <a16:creationId xmlns:a16="http://schemas.microsoft.com/office/drawing/2014/main" id="{4B769392-C743-D5E6-C8C6-A1760CECA6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8" y="1447"/>
                <a:ext cx="47" cy="47"/>
              </a:xfrm>
              <a:custGeom>
                <a:avLst/>
                <a:gdLst>
                  <a:gd name="T0" fmla="*/ 22 w 187"/>
                  <a:gd name="T1" fmla="*/ 114 h 187"/>
                  <a:gd name="T2" fmla="*/ 39 w 187"/>
                  <a:gd name="T3" fmla="*/ 130 h 187"/>
                  <a:gd name="T4" fmla="*/ 47 w 187"/>
                  <a:gd name="T5" fmla="*/ 140 h 187"/>
                  <a:gd name="T6" fmla="*/ 72 w 187"/>
                  <a:gd name="T7" fmla="*/ 163 h 187"/>
                  <a:gd name="T8" fmla="*/ 86 w 187"/>
                  <a:gd name="T9" fmla="*/ 179 h 187"/>
                  <a:gd name="T10" fmla="*/ 92 w 187"/>
                  <a:gd name="T11" fmla="*/ 186 h 187"/>
                  <a:gd name="T12" fmla="*/ 97 w 187"/>
                  <a:gd name="T13" fmla="*/ 182 h 187"/>
                  <a:gd name="T14" fmla="*/ 100 w 187"/>
                  <a:gd name="T15" fmla="*/ 170 h 187"/>
                  <a:gd name="T16" fmla="*/ 100 w 187"/>
                  <a:gd name="T17" fmla="*/ 163 h 187"/>
                  <a:gd name="T18" fmla="*/ 92 w 187"/>
                  <a:gd name="T19" fmla="*/ 150 h 187"/>
                  <a:gd name="T20" fmla="*/ 107 w 187"/>
                  <a:gd name="T21" fmla="*/ 141 h 187"/>
                  <a:gd name="T22" fmla="*/ 106 w 187"/>
                  <a:gd name="T23" fmla="*/ 133 h 187"/>
                  <a:gd name="T24" fmla="*/ 111 w 187"/>
                  <a:gd name="T25" fmla="*/ 133 h 187"/>
                  <a:gd name="T26" fmla="*/ 114 w 187"/>
                  <a:gd name="T27" fmla="*/ 129 h 187"/>
                  <a:gd name="T28" fmla="*/ 118 w 187"/>
                  <a:gd name="T29" fmla="*/ 122 h 187"/>
                  <a:gd name="T30" fmla="*/ 110 w 187"/>
                  <a:gd name="T31" fmla="*/ 119 h 187"/>
                  <a:gd name="T32" fmla="*/ 104 w 187"/>
                  <a:gd name="T33" fmla="*/ 120 h 187"/>
                  <a:gd name="T34" fmla="*/ 103 w 187"/>
                  <a:gd name="T35" fmla="*/ 118 h 187"/>
                  <a:gd name="T36" fmla="*/ 107 w 187"/>
                  <a:gd name="T37" fmla="*/ 116 h 187"/>
                  <a:gd name="T38" fmla="*/ 109 w 187"/>
                  <a:gd name="T39" fmla="*/ 110 h 187"/>
                  <a:gd name="T40" fmla="*/ 104 w 187"/>
                  <a:gd name="T41" fmla="*/ 105 h 187"/>
                  <a:gd name="T42" fmla="*/ 102 w 187"/>
                  <a:gd name="T43" fmla="*/ 97 h 187"/>
                  <a:gd name="T44" fmla="*/ 106 w 187"/>
                  <a:gd name="T45" fmla="*/ 93 h 187"/>
                  <a:gd name="T46" fmla="*/ 106 w 187"/>
                  <a:gd name="T47" fmla="*/ 94 h 187"/>
                  <a:gd name="T48" fmla="*/ 111 w 187"/>
                  <a:gd name="T49" fmla="*/ 110 h 187"/>
                  <a:gd name="T50" fmla="*/ 114 w 187"/>
                  <a:gd name="T51" fmla="*/ 105 h 187"/>
                  <a:gd name="T52" fmla="*/ 118 w 187"/>
                  <a:gd name="T53" fmla="*/ 114 h 187"/>
                  <a:gd name="T54" fmla="*/ 130 w 187"/>
                  <a:gd name="T55" fmla="*/ 108 h 187"/>
                  <a:gd name="T56" fmla="*/ 127 w 187"/>
                  <a:gd name="T57" fmla="*/ 101 h 187"/>
                  <a:gd name="T58" fmla="*/ 118 w 187"/>
                  <a:gd name="T59" fmla="*/ 96 h 187"/>
                  <a:gd name="T60" fmla="*/ 124 w 187"/>
                  <a:gd name="T61" fmla="*/ 91 h 187"/>
                  <a:gd name="T62" fmla="*/ 127 w 187"/>
                  <a:gd name="T63" fmla="*/ 88 h 187"/>
                  <a:gd name="T64" fmla="*/ 134 w 187"/>
                  <a:gd name="T65" fmla="*/ 87 h 187"/>
                  <a:gd name="T66" fmla="*/ 149 w 187"/>
                  <a:gd name="T67" fmla="*/ 81 h 187"/>
                  <a:gd name="T68" fmla="*/ 149 w 187"/>
                  <a:gd name="T69" fmla="*/ 88 h 187"/>
                  <a:gd name="T70" fmla="*/ 152 w 187"/>
                  <a:gd name="T71" fmla="*/ 90 h 187"/>
                  <a:gd name="T72" fmla="*/ 155 w 187"/>
                  <a:gd name="T73" fmla="*/ 88 h 187"/>
                  <a:gd name="T74" fmla="*/ 159 w 187"/>
                  <a:gd name="T75" fmla="*/ 83 h 187"/>
                  <a:gd name="T76" fmla="*/ 157 w 187"/>
                  <a:gd name="T77" fmla="*/ 72 h 187"/>
                  <a:gd name="T78" fmla="*/ 155 w 187"/>
                  <a:gd name="T79" fmla="*/ 67 h 187"/>
                  <a:gd name="T80" fmla="*/ 152 w 187"/>
                  <a:gd name="T81" fmla="*/ 56 h 187"/>
                  <a:gd name="T82" fmla="*/ 157 w 187"/>
                  <a:gd name="T83" fmla="*/ 53 h 187"/>
                  <a:gd name="T84" fmla="*/ 160 w 187"/>
                  <a:gd name="T85" fmla="*/ 51 h 187"/>
                  <a:gd name="T86" fmla="*/ 160 w 187"/>
                  <a:gd name="T87" fmla="*/ 43 h 187"/>
                  <a:gd name="T88" fmla="*/ 155 w 187"/>
                  <a:gd name="T89" fmla="*/ 33 h 187"/>
                  <a:gd name="T90" fmla="*/ 147 w 187"/>
                  <a:gd name="T91" fmla="*/ 27 h 187"/>
                  <a:gd name="T92" fmla="*/ 145 w 187"/>
                  <a:gd name="T93" fmla="*/ 33 h 187"/>
                  <a:gd name="T94" fmla="*/ 134 w 187"/>
                  <a:gd name="T95" fmla="*/ 34 h 187"/>
                  <a:gd name="T96" fmla="*/ 135 w 187"/>
                  <a:gd name="T97" fmla="*/ 16 h 187"/>
                  <a:gd name="T98" fmla="*/ 132 w 187"/>
                  <a:gd name="T99" fmla="*/ 10 h 187"/>
                  <a:gd name="T100" fmla="*/ 127 w 187"/>
                  <a:gd name="T101" fmla="*/ 10 h 187"/>
                  <a:gd name="T102" fmla="*/ 132 w 187"/>
                  <a:gd name="T103" fmla="*/ 7 h 187"/>
                  <a:gd name="T104" fmla="*/ 135 w 187"/>
                  <a:gd name="T105" fmla="*/ 5 h 187"/>
                  <a:gd name="T106" fmla="*/ 139 w 187"/>
                  <a:gd name="T107" fmla="*/ 13 h 187"/>
                  <a:gd name="T108" fmla="*/ 143 w 187"/>
                  <a:gd name="T109" fmla="*/ 24 h 187"/>
                  <a:gd name="T110" fmla="*/ 156 w 187"/>
                  <a:gd name="T111" fmla="*/ 26 h 187"/>
                  <a:gd name="T112" fmla="*/ 159 w 187"/>
                  <a:gd name="T113" fmla="*/ 37 h 187"/>
                  <a:gd name="T114" fmla="*/ 163 w 187"/>
                  <a:gd name="T115" fmla="*/ 40 h 187"/>
                  <a:gd name="T116" fmla="*/ 174 w 187"/>
                  <a:gd name="T117" fmla="*/ 43 h 187"/>
                  <a:gd name="T118" fmla="*/ 177 w 187"/>
                  <a:gd name="T119" fmla="*/ 37 h 187"/>
                  <a:gd name="T120" fmla="*/ 171 w 187"/>
                  <a:gd name="T121" fmla="*/ 31 h 187"/>
                  <a:gd name="T122" fmla="*/ 174 w 187"/>
                  <a:gd name="T123" fmla="*/ 28 h 187"/>
                  <a:gd name="T124" fmla="*/ 185 w 187"/>
                  <a:gd name="T125" fmla="*/ 16 h 1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87" h="187">
                    <a:moveTo>
                      <a:pt x="0" y="101"/>
                    </a:moveTo>
                    <a:lnTo>
                      <a:pt x="18" y="111"/>
                    </a:lnTo>
                    <a:lnTo>
                      <a:pt x="22" y="114"/>
                    </a:lnTo>
                    <a:lnTo>
                      <a:pt x="25" y="118"/>
                    </a:lnTo>
                    <a:lnTo>
                      <a:pt x="29" y="120"/>
                    </a:lnTo>
                    <a:lnTo>
                      <a:pt x="39" y="130"/>
                    </a:lnTo>
                    <a:lnTo>
                      <a:pt x="40" y="133"/>
                    </a:lnTo>
                    <a:lnTo>
                      <a:pt x="44" y="136"/>
                    </a:lnTo>
                    <a:lnTo>
                      <a:pt x="47" y="140"/>
                    </a:lnTo>
                    <a:lnTo>
                      <a:pt x="56" y="150"/>
                    </a:lnTo>
                    <a:lnTo>
                      <a:pt x="61" y="153"/>
                    </a:lnTo>
                    <a:lnTo>
                      <a:pt x="72" y="163"/>
                    </a:lnTo>
                    <a:lnTo>
                      <a:pt x="76" y="168"/>
                    </a:lnTo>
                    <a:lnTo>
                      <a:pt x="83" y="175"/>
                    </a:lnTo>
                    <a:lnTo>
                      <a:pt x="86" y="179"/>
                    </a:lnTo>
                    <a:lnTo>
                      <a:pt x="89" y="182"/>
                    </a:lnTo>
                    <a:lnTo>
                      <a:pt x="90" y="185"/>
                    </a:lnTo>
                    <a:lnTo>
                      <a:pt x="92" y="186"/>
                    </a:lnTo>
                    <a:lnTo>
                      <a:pt x="94" y="187"/>
                    </a:lnTo>
                    <a:lnTo>
                      <a:pt x="97" y="187"/>
                    </a:lnTo>
                    <a:lnTo>
                      <a:pt x="97" y="182"/>
                    </a:lnTo>
                    <a:lnTo>
                      <a:pt x="99" y="179"/>
                    </a:lnTo>
                    <a:lnTo>
                      <a:pt x="100" y="177"/>
                    </a:lnTo>
                    <a:lnTo>
                      <a:pt x="100" y="170"/>
                    </a:lnTo>
                    <a:lnTo>
                      <a:pt x="99" y="167"/>
                    </a:lnTo>
                    <a:lnTo>
                      <a:pt x="99" y="163"/>
                    </a:lnTo>
                    <a:lnTo>
                      <a:pt x="100" y="163"/>
                    </a:lnTo>
                    <a:lnTo>
                      <a:pt x="100" y="157"/>
                    </a:lnTo>
                    <a:lnTo>
                      <a:pt x="96" y="154"/>
                    </a:lnTo>
                    <a:lnTo>
                      <a:pt x="92" y="150"/>
                    </a:lnTo>
                    <a:lnTo>
                      <a:pt x="99" y="143"/>
                    </a:lnTo>
                    <a:lnTo>
                      <a:pt x="102" y="141"/>
                    </a:lnTo>
                    <a:lnTo>
                      <a:pt x="107" y="141"/>
                    </a:lnTo>
                    <a:lnTo>
                      <a:pt x="109" y="139"/>
                    </a:lnTo>
                    <a:lnTo>
                      <a:pt x="107" y="137"/>
                    </a:lnTo>
                    <a:lnTo>
                      <a:pt x="106" y="133"/>
                    </a:lnTo>
                    <a:lnTo>
                      <a:pt x="106" y="132"/>
                    </a:lnTo>
                    <a:lnTo>
                      <a:pt x="107" y="132"/>
                    </a:lnTo>
                    <a:lnTo>
                      <a:pt x="111" y="133"/>
                    </a:lnTo>
                    <a:lnTo>
                      <a:pt x="113" y="133"/>
                    </a:lnTo>
                    <a:lnTo>
                      <a:pt x="113" y="130"/>
                    </a:lnTo>
                    <a:lnTo>
                      <a:pt x="114" y="129"/>
                    </a:lnTo>
                    <a:lnTo>
                      <a:pt x="114" y="127"/>
                    </a:lnTo>
                    <a:lnTo>
                      <a:pt x="117" y="125"/>
                    </a:lnTo>
                    <a:lnTo>
                      <a:pt x="118" y="122"/>
                    </a:lnTo>
                    <a:lnTo>
                      <a:pt x="117" y="122"/>
                    </a:lnTo>
                    <a:lnTo>
                      <a:pt x="116" y="120"/>
                    </a:lnTo>
                    <a:lnTo>
                      <a:pt x="110" y="119"/>
                    </a:lnTo>
                    <a:lnTo>
                      <a:pt x="106" y="119"/>
                    </a:lnTo>
                    <a:lnTo>
                      <a:pt x="106" y="120"/>
                    </a:lnTo>
                    <a:lnTo>
                      <a:pt x="104" y="120"/>
                    </a:lnTo>
                    <a:lnTo>
                      <a:pt x="104" y="119"/>
                    </a:lnTo>
                    <a:lnTo>
                      <a:pt x="103" y="119"/>
                    </a:lnTo>
                    <a:lnTo>
                      <a:pt x="103" y="118"/>
                    </a:lnTo>
                    <a:lnTo>
                      <a:pt x="104" y="114"/>
                    </a:lnTo>
                    <a:lnTo>
                      <a:pt x="107" y="114"/>
                    </a:lnTo>
                    <a:lnTo>
                      <a:pt x="107" y="116"/>
                    </a:lnTo>
                    <a:lnTo>
                      <a:pt x="110" y="112"/>
                    </a:lnTo>
                    <a:lnTo>
                      <a:pt x="110" y="111"/>
                    </a:lnTo>
                    <a:lnTo>
                      <a:pt x="109" y="110"/>
                    </a:lnTo>
                    <a:lnTo>
                      <a:pt x="109" y="108"/>
                    </a:lnTo>
                    <a:lnTo>
                      <a:pt x="107" y="108"/>
                    </a:lnTo>
                    <a:lnTo>
                      <a:pt x="104" y="105"/>
                    </a:lnTo>
                    <a:lnTo>
                      <a:pt x="100" y="107"/>
                    </a:lnTo>
                    <a:lnTo>
                      <a:pt x="100" y="98"/>
                    </a:lnTo>
                    <a:lnTo>
                      <a:pt x="102" y="97"/>
                    </a:lnTo>
                    <a:lnTo>
                      <a:pt x="103" y="94"/>
                    </a:lnTo>
                    <a:lnTo>
                      <a:pt x="104" y="93"/>
                    </a:lnTo>
                    <a:lnTo>
                      <a:pt x="106" y="93"/>
                    </a:lnTo>
                    <a:lnTo>
                      <a:pt x="107" y="91"/>
                    </a:lnTo>
                    <a:lnTo>
                      <a:pt x="107" y="93"/>
                    </a:lnTo>
                    <a:lnTo>
                      <a:pt x="106" y="94"/>
                    </a:lnTo>
                    <a:lnTo>
                      <a:pt x="106" y="103"/>
                    </a:lnTo>
                    <a:lnTo>
                      <a:pt x="107" y="105"/>
                    </a:lnTo>
                    <a:lnTo>
                      <a:pt x="111" y="110"/>
                    </a:lnTo>
                    <a:lnTo>
                      <a:pt x="113" y="108"/>
                    </a:lnTo>
                    <a:lnTo>
                      <a:pt x="113" y="105"/>
                    </a:lnTo>
                    <a:lnTo>
                      <a:pt x="114" y="105"/>
                    </a:lnTo>
                    <a:lnTo>
                      <a:pt x="117" y="107"/>
                    </a:lnTo>
                    <a:lnTo>
                      <a:pt x="118" y="110"/>
                    </a:lnTo>
                    <a:lnTo>
                      <a:pt x="118" y="114"/>
                    </a:lnTo>
                    <a:lnTo>
                      <a:pt x="121" y="114"/>
                    </a:lnTo>
                    <a:lnTo>
                      <a:pt x="124" y="111"/>
                    </a:lnTo>
                    <a:lnTo>
                      <a:pt x="130" y="108"/>
                    </a:lnTo>
                    <a:lnTo>
                      <a:pt x="131" y="107"/>
                    </a:lnTo>
                    <a:lnTo>
                      <a:pt x="131" y="105"/>
                    </a:lnTo>
                    <a:lnTo>
                      <a:pt x="127" y="101"/>
                    </a:lnTo>
                    <a:lnTo>
                      <a:pt x="123" y="101"/>
                    </a:lnTo>
                    <a:lnTo>
                      <a:pt x="120" y="97"/>
                    </a:lnTo>
                    <a:lnTo>
                      <a:pt x="118" y="96"/>
                    </a:lnTo>
                    <a:lnTo>
                      <a:pt x="121" y="93"/>
                    </a:lnTo>
                    <a:lnTo>
                      <a:pt x="123" y="93"/>
                    </a:lnTo>
                    <a:lnTo>
                      <a:pt x="124" y="91"/>
                    </a:lnTo>
                    <a:lnTo>
                      <a:pt x="125" y="91"/>
                    </a:lnTo>
                    <a:lnTo>
                      <a:pt x="125" y="90"/>
                    </a:lnTo>
                    <a:lnTo>
                      <a:pt x="127" y="88"/>
                    </a:lnTo>
                    <a:lnTo>
                      <a:pt x="124" y="86"/>
                    </a:lnTo>
                    <a:lnTo>
                      <a:pt x="131" y="86"/>
                    </a:lnTo>
                    <a:lnTo>
                      <a:pt x="134" y="87"/>
                    </a:lnTo>
                    <a:lnTo>
                      <a:pt x="140" y="87"/>
                    </a:lnTo>
                    <a:lnTo>
                      <a:pt x="147" y="83"/>
                    </a:lnTo>
                    <a:lnTo>
                      <a:pt x="149" y="81"/>
                    </a:lnTo>
                    <a:lnTo>
                      <a:pt x="152" y="81"/>
                    </a:lnTo>
                    <a:lnTo>
                      <a:pt x="152" y="84"/>
                    </a:lnTo>
                    <a:lnTo>
                      <a:pt x="149" y="88"/>
                    </a:lnTo>
                    <a:lnTo>
                      <a:pt x="149" y="93"/>
                    </a:lnTo>
                    <a:lnTo>
                      <a:pt x="152" y="91"/>
                    </a:lnTo>
                    <a:lnTo>
                      <a:pt x="152" y="90"/>
                    </a:lnTo>
                    <a:lnTo>
                      <a:pt x="153" y="90"/>
                    </a:lnTo>
                    <a:lnTo>
                      <a:pt x="153" y="88"/>
                    </a:lnTo>
                    <a:lnTo>
                      <a:pt x="155" y="88"/>
                    </a:lnTo>
                    <a:lnTo>
                      <a:pt x="157" y="87"/>
                    </a:lnTo>
                    <a:lnTo>
                      <a:pt x="159" y="87"/>
                    </a:lnTo>
                    <a:lnTo>
                      <a:pt x="159" y="83"/>
                    </a:lnTo>
                    <a:lnTo>
                      <a:pt x="157" y="79"/>
                    </a:lnTo>
                    <a:lnTo>
                      <a:pt x="155" y="76"/>
                    </a:lnTo>
                    <a:lnTo>
                      <a:pt x="157" y="72"/>
                    </a:lnTo>
                    <a:lnTo>
                      <a:pt x="162" y="69"/>
                    </a:lnTo>
                    <a:lnTo>
                      <a:pt x="160" y="67"/>
                    </a:lnTo>
                    <a:lnTo>
                      <a:pt x="155" y="67"/>
                    </a:lnTo>
                    <a:lnTo>
                      <a:pt x="153" y="66"/>
                    </a:lnTo>
                    <a:lnTo>
                      <a:pt x="152" y="60"/>
                    </a:lnTo>
                    <a:lnTo>
                      <a:pt x="152" y="56"/>
                    </a:lnTo>
                    <a:lnTo>
                      <a:pt x="153" y="55"/>
                    </a:lnTo>
                    <a:lnTo>
                      <a:pt x="153" y="53"/>
                    </a:lnTo>
                    <a:lnTo>
                      <a:pt x="157" y="53"/>
                    </a:lnTo>
                    <a:lnTo>
                      <a:pt x="159" y="52"/>
                    </a:lnTo>
                    <a:lnTo>
                      <a:pt x="160" y="52"/>
                    </a:lnTo>
                    <a:lnTo>
                      <a:pt x="160" y="51"/>
                    </a:lnTo>
                    <a:lnTo>
                      <a:pt x="162" y="49"/>
                    </a:lnTo>
                    <a:lnTo>
                      <a:pt x="160" y="44"/>
                    </a:lnTo>
                    <a:lnTo>
                      <a:pt x="160" y="43"/>
                    </a:lnTo>
                    <a:lnTo>
                      <a:pt x="159" y="43"/>
                    </a:lnTo>
                    <a:lnTo>
                      <a:pt x="156" y="38"/>
                    </a:lnTo>
                    <a:lnTo>
                      <a:pt x="155" y="33"/>
                    </a:lnTo>
                    <a:lnTo>
                      <a:pt x="153" y="30"/>
                    </a:lnTo>
                    <a:lnTo>
                      <a:pt x="150" y="27"/>
                    </a:lnTo>
                    <a:lnTo>
                      <a:pt x="147" y="27"/>
                    </a:lnTo>
                    <a:lnTo>
                      <a:pt x="147" y="28"/>
                    </a:lnTo>
                    <a:lnTo>
                      <a:pt x="145" y="31"/>
                    </a:lnTo>
                    <a:lnTo>
                      <a:pt x="145" y="33"/>
                    </a:lnTo>
                    <a:lnTo>
                      <a:pt x="143" y="34"/>
                    </a:lnTo>
                    <a:lnTo>
                      <a:pt x="139" y="36"/>
                    </a:lnTo>
                    <a:lnTo>
                      <a:pt x="134" y="34"/>
                    </a:lnTo>
                    <a:lnTo>
                      <a:pt x="132" y="34"/>
                    </a:lnTo>
                    <a:lnTo>
                      <a:pt x="132" y="30"/>
                    </a:lnTo>
                    <a:lnTo>
                      <a:pt x="135" y="16"/>
                    </a:lnTo>
                    <a:lnTo>
                      <a:pt x="135" y="7"/>
                    </a:lnTo>
                    <a:lnTo>
                      <a:pt x="134" y="7"/>
                    </a:lnTo>
                    <a:lnTo>
                      <a:pt x="132" y="10"/>
                    </a:lnTo>
                    <a:lnTo>
                      <a:pt x="131" y="10"/>
                    </a:lnTo>
                    <a:lnTo>
                      <a:pt x="128" y="12"/>
                    </a:lnTo>
                    <a:lnTo>
                      <a:pt x="127" y="10"/>
                    </a:lnTo>
                    <a:lnTo>
                      <a:pt x="128" y="10"/>
                    </a:lnTo>
                    <a:lnTo>
                      <a:pt x="131" y="9"/>
                    </a:lnTo>
                    <a:lnTo>
                      <a:pt x="132" y="7"/>
                    </a:lnTo>
                    <a:lnTo>
                      <a:pt x="132" y="6"/>
                    </a:lnTo>
                    <a:lnTo>
                      <a:pt x="134" y="6"/>
                    </a:lnTo>
                    <a:lnTo>
                      <a:pt x="135" y="5"/>
                    </a:lnTo>
                    <a:lnTo>
                      <a:pt x="135" y="6"/>
                    </a:lnTo>
                    <a:lnTo>
                      <a:pt x="140" y="9"/>
                    </a:lnTo>
                    <a:lnTo>
                      <a:pt x="139" y="13"/>
                    </a:lnTo>
                    <a:lnTo>
                      <a:pt x="140" y="20"/>
                    </a:lnTo>
                    <a:lnTo>
                      <a:pt x="142" y="23"/>
                    </a:lnTo>
                    <a:lnTo>
                      <a:pt x="143" y="24"/>
                    </a:lnTo>
                    <a:lnTo>
                      <a:pt x="149" y="24"/>
                    </a:lnTo>
                    <a:lnTo>
                      <a:pt x="153" y="26"/>
                    </a:lnTo>
                    <a:lnTo>
                      <a:pt x="156" y="26"/>
                    </a:lnTo>
                    <a:lnTo>
                      <a:pt x="157" y="28"/>
                    </a:lnTo>
                    <a:lnTo>
                      <a:pt x="157" y="31"/>
                    </a:lnTo>
                    <a:lnTo>
                      <a:pt x="159" y="37"/>
                    </a:lnTo>
                    <a:lnTo>
                      <a:pt x="159" y="38"/>
                    </a:lnTo>
                    <a:lnTo>
                      <a:pt x="160" y="38"/>
                    </a:lnTo>
                    <a:lnTo>
                      <a:pt x="163" y="40"/>
                    </a:lnTo>
                    <a:lnTo>
                      <a:pt x="169" y="40"/>
                    </a:lnTo>
                    <a:lnTo>
                      <a:pt x="171" y="43"/>
                    </a:lnTo>
                    <a:lnTo>
                      <a:pt x="174" y="43"/>
                    </a:lnTo>
                    <a:lnTo>
                      <a:pt x="174" y="41"/>
                    </a:lnTo>
                    <a:lnTo>
                      <a:pt x="176" y="41"/>
                    </a:lnTo>
                    <a:lnTo>
                      <a:pt x="177" y="37"/>
                    </a:lnTo>
                    <a:lnTo>
                      <a:pt x="176" y="34"/>
                    </a:lnTo>
                    <a:lnTo>
                      <a:pt x="174" y="34"/>
                    </a:lnTo>
                    <a:lnTo>
                      <a:pt x="171" y="31"/>
                    </a:lnTo>
                    <a:lnTo>
                      <a:pt x="173" y="30"/>
                    </a:lnTo>
                    <a:lnTo>
                      <a:pt x="173" y="28"/>
                    </a:lnTo>
                    <a:lnTo>
                      <a:pt x="174" y="28"/>
                    </a:lnTo>
                    <a:lnTo>
                      <a:pt x="178" y="26"/>
                    </a:lnTo>
                    <a:lnTo>
                      <a:pt x="181" y="20"/>
                    </a:lnTo>
                    <a:lnTo>
                      <a:pt x="185" y="16"/>
                    </a:lnTo>
                    <a:lnTo>
                      <a:pt x="187" y="12"/>
                    </a:lnTo>
                    <a:lnTo>
                      <a:pt x="187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84" name="Freeform 3729">
                <a:extLst>
                  <a:ext uri="{FF2B5EF4-FFF2-40B4-BE49-F238E27FC236}">
                    <a16:creationId xmlns:a16="http://schemas.microsoft.com/office/drawing/2014/main" id="{030D65C8-5A2D-D2FF-91A6-DDF53B7F7E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3" y="1447"/>
                <a:ext cx="35" cy="128"/>
              </a:xfrm>
              <a:custGeom>
                <a:avLst/>
                <a:gdLst>
                  <a:gd name="T0" fmla="*/ 89 w 139"/>
                  <a:gd name="T1" fmla="*/ 16 h 508"/>
                  <a:gd name="T2" fmla="*/ 102 w 139"/>
                  <a:gd name="T3" fmla="*/ 14 h 508"/>
                  <a:gd name="T4" fmla="*/ 113 w 139"/>
                  <a:gd name="T5" fmla="*/ 7 h 508"/>
                  <a:gd name="T6" fmla="*/ 102 w 139"/>
                  <a:gd name="T7" fmla="*/ 20 h 508"/>
                  <a:gd name="T8" fmla="*/ 84 w 139"/>
                  <a:gd name="T9" fmla="*/ 34 h 508"/>
                  <a:gd name="T10" fmla="*/ 96 w 139"/>
                  <a:gd name="T11" fmla="*/ 36 h 508"/>
                  <a:gd name="T12" fmla="*/ 102 w 139"/>
                  <a:gd name="T13" fmla="*/ 45 h 508"/>
                  <a:gd name="T14" fmla="*/ 98 w 139"/>
                  <a:gd name="T15" fmla="*/ 38 h 508"/>
                  <a:gd name="T16" fmla="*/ 89 w 139"/>
                  <a:gd name="T17" fmla="*/ 44 h 508"/>
                  <a:gd name="T18" fmla="*/ 85 w 139"/>
                  <a:gd name="T19" fmla="*/ 56 h 508"/>
                  <a:gd name="T20" fmla="*/ 85 w 139"/>
                  <a:gd name="T21" fmla="*/ 49 h 508"/>
                  <a:gd name="T22" fmla="*/ 79 w 139"/>
                  <a:gd name="T23" fmla="*/ 62 h 508"/>
                  <a:gd name="T24" fmla="*/ 91 w 139"/>
                  <a:gd name="T25" fmla="*/ 56 h 508"/>
                  <a:gd name="T26" fmla="*/ 111 w 139"/>
                  <a:gd name="T27" fmla="*/ 47 h 508"/>
                  <a:gd name="T28" fmla="*/ 131 w 139"/>
                  <a:gd name="T29" fmla="*/ 51 h 508"/>
                  <a:gd name="T30" fmla="*/ 135 w 139"/>
                  <a:gd name="T31" fmla="*/ 56 h 508"/>
                  <a:gd name="T32" fmla="*/ 139 w 139"/>
                  <a:gd name="T33" fmla="*/ 69 h 508"/>
                  <a:gd name="T34" fmla="*/ 135 w 139"/>
                  <a:gd name="T35" fmla="*/ 59 h 508"/>
                  <a:gd name="T36" fmla="*/ 125 w 139"/>
                  <a:gd name="T37" fmla="*/ 55 h 508"/>
                  <a:gd name="T38" fmla="*/ 118 w 139"/>
                  <a:gd name="T39" fmla="*/ 60 h 508"/>
                  <a:gd name="T40" fmla="*/ 110 w 139"/>
                  <a:gd name="T41" fmla="*/ 69 h 508"/>
                  <a:gd name="T42" fmla="*/ 106 w 139"/>
                  <a:gd name="T43" fmla="*/ 74 h 508"/>
                  <a:gd name="T44" fmla="*/ 108 w 139"/>
                  <a:gd name="T45" fmla="*/ 86 h 508"/>
                  <a:gd name="T46" fmla="*/ 99 w 139"/>
                  <a:gd name="T47" fmla="*/ 84 h 508"/>
                  <a:gd name="T48" fmla="*/ 91 w 139"/>
                  <a:gd name="T49" fmla="*/ 86 h 508"/>
                  <a:gd name="T50" fmla="*/ 86 w 139"/>
                  <a:gd name="T51" fmla="*/ 79 h 508"/>
                  <a:gd name="T52" fmla="*/ 89 w 139"/>
                  <a:gd name="T53" fmla="*/ 67 h 508"/>
                  <a:gd name="T54" fmla="*/ 85 w 139"/>
                  <a:gd name="T55" fmla="*/ 70 h 508"/>
                  <a:gd name="T56" fmla="*/ 82 w 139"/>
                  <a:gd name="T57" fmla="*/ 77 h 508"/>
                  <a:gd name="T58" fmla="*/ 81 w 139"/>
                  <a:gd name="T59" fmla="*/ 88 h 508"/>
                  <a:gd name="T60" fmla="*/ 68 w 139"/>
                  <a:gd name="T61" fmla="*/ 96 h 508"/>
                  <a:gd name="T62" fmla="*/ 58 w 139"/>
                  <a:gd name="T63" fmla="*/ 97 h 508"/>
                  <a:gd name="T64" fmla="*/ 68 w 139"/>
                  <a:gd name="T65" fmla="*/ 105 h 508"/>
                  <a:gd name="T66" fmla="*/ 77 w 139"/>
                  <a:gd name="T67" fmla="*/ 103 h 508"/>
                  <a:gd name="T68" fmla="*/ 70 w 139"/>
                  <a:gd name="T69" fmla="*/ 98 h 508"/>
                  <a:gd name="T70" fmla="*/ 79 w 139"/>
                  <a:gd name="T71" fmla="*/ 98 h 508"/>
                  <a:gd name="T72" fmla="*/ 91 w 139"/>
                  <a:gd name="T73" fmla="*/ 97 h 508"/>
                  <a:gd name="T74" fmla="*/ 100 w 139"/>
                  <a:gd name="T75" fmla="*/ 96 h 508"/>
                  <a:gd name="T76" fmla="*/ 98 w 139"/>
                  <a:gd name="T77" fmla="*/ 101 h 508"/>
                  <a:gd name="T78" fmla="*/ 89 w 139"/>
                  <a:gd name="T79" fmla="*/ 101 h 508"/>
                  <a:gd name="T80" fmla="*/ 82 w 139"/>
                  <a:gd name="T81" fmla="*/ 103 h 508"/>
                  <a:gd name="T82" fmla="*/ 64 w 139"/>
                  <a:gd name="T83" fmla="*/ 130 h 508"/>
                  <a:gd name="T84" fmla="*/ 47 w 139"/>
                  <a:gd name="T85" fmla="*/ 127 h 508"/>
                  <a:gd name="T86" fmla="*/ 18 w 139"/>
                  <a:gd name="T87" fmla="*/ 137 h 508"/>
                  <a:gd name="T88" fmla="*/ 7 w 139"/>
                  <a:gd name="T89" fmla="*/ 174 h 508"/>
                  <a:gd name="T90" fmla="*/ 3 w 139"/>
                  <a:gd name="T91" fmla="*/ 187 h 508"/>
                  <a:gd name="T92" fmla="*/ 11 w 139"/>
                  <a:gd name="T93" fmla="*/ 214 h 508"/>
                  <a:gd name="T94" fmla="*/ 58 w 139"/>
                  <a:gd name="T95" fmla="*/ 261 h 508"/>
                  <a:gd name="T96" fmla="*/ 70 w 139"/>
                  <a:gd name="T97" fmla="*/ 285 h 508"/>
                  <a:gd name="T98" fmla="*/ 77 w 139"/>
                  <a:gd name="T99" fmla="*/ 352 h 508"/>
                  <a:gd name="T100" fmla="*/ 68 w 139"/>
                  <a:gd name="T101" fmla="*/ 394 h 508"/>
                  <a:gd name="T102" fmla="*/ 54 w 139"/>
                  <a:gd name="T103" fmla="*/ 429 h 508"/>
                  <a:gd name="T104" fmla="*/ 53 w 139"/>
                  <a:gd name="T105" fmla="*/ 450 h 508"/>
                  <a:gd name="T106" fmla="*/ 56 w 139"/>
                  <a:gd name="T107" fmla="*/ 461 h 508"/>
                  <a:gd name="T108" fmla="*/ 61 w 139"/>
                  <a:gd name="T109" fmla="*/ 471 h 508"/>
                  <a:gd name="T110" fmla="*/ 58 w 139"/>
                  <a:gd name="T111" fmla="*/ 478 h 508"/>
                  <a:gd name="T112" fmla="*/ 57 w 139"/>
                  <a:gd name="T113" fmla="*/ 484 h 508"/>
                  <a:gd name="T114" fmla="*/ 67 w 139"/>
                  <a:gd name="T115" fmla="*/ 492 h 508"/>
                  <a:gd name="T116" fmla="*/ 72 w 139"/>
                  <a:gd name="T117" fmla="*/ 503 h 508"/>
                  <a:gd name="T118" fmla="*/ 79 w 139"/>
                  <a:gd name="T119" fmla="*/ 496 h 508"/>
                  <a:gd name="T120" fmla="*/ 96 w 139"/>
                  <a:gd name="T121" fmla="*/ 502 h 508"/>
                  <a:gd name="T122" fmla="*/ 120 w 139"/>
                  <a:gd name="T123" fmla="*/ 506 h 5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39" h="508">
                    <a:moveTo>
                      <a:pt x="88" y="0"/>
                    </a:moveTo>
                    <a:lnTo>
                      <a:pt x="89" y="0"/>
                    </a:lnTo>
                    <a:lnTo>
                      <a:pt x="92" y="3"/>
                    </a:lnTo>
                    <a:lnTo>
                      <a:pt x="91" y="9"/>
                    </a:lnTo>
                    <a:lnTo>
                      <a:pt x="91" y="14"/>
                    </a:lnTo>
                    <a:lnTo>
                      <a:pt x="89" y="16"/>
                    </a:lnTo>
                    <a:lnTo>
                      <a:pt x="89" y="17"/>
                    </a:lnTo>
                    <a:lnTo>
                      <a:pt x="91" y="20"/>
                    </a:lnTo>
                    <a:lnTo>
                      <a:pt x="98" y="19"/>
                    </a:lnTo>
                    <a:lnTo>
                      <a:pt x="98" y="17"/>
                    </a:lnTo>
                    <a:lnTo>
                      <a:pt x="99" y="17"/>
                    </a:lnTo>
                    <a:lnTo>
                      <a:pt x="102" y="14"/>
                    </a:lnTo>
                    <a:lnTo>
                      <a:pt x="102" y="13"/>
                    </a:lnTo>
                    <a:lnTo>
                      <a:pt x="103" y="12"/>
                    </a:lnTo>
                    <a:lnTo>
                      <a:pt x="106" y="9"/>
                    </a:lnTo>
                    <a:lnTo>
                      <a:pt x="107" y="9"/>
                    </a:lnTo>
                    <a:lnTo>
                      <a:pt x="108" y="7"/>
                    </a:lnTo>
                    <a:lnTo>
                      <a:pt x="113" y="7"/>
                    </a:lnTo>
                    <a:lnTo>
                      <a:pt x="114" y="6"/>
                    </a:lnTo>
                    <a:lnTo>
                      <a:pt x="116" y="6"/>
                    </a:lnTo>
                    <a:lnTo>
                      <a:pt x="116" y="7"/>
                    </a:lnTo>
                    <a:lnTo>
                      <a:pt x="110" y="9"/>
                    </a:lnTo>
                    <a:lnTo>
                      <a:pt x="103" y="16"/>
                    </a:lnTo>
                    <a:lnTo>
                      <a:pt x="102" y="20"/>
                    </a:lnTo>
                    <a:lnTo>
                      <a:pt x="99" y="21"/>
                    </a:lnTo>
                    <a:lnTo>
                      <a:pt x="95" y="24"/>
                    </a:lnTo>
                    <a:lnTo>
                      <a:pt x="91" y="26"/>
                    </a:lnTo>
                    <a:lnTo>
                      <a:pt x="86" y="28"/>
                    </a:lnTo>
                    <a:lnTo>
                      <a:pt x="85" y="33"/>
                    </a:lnTo>
                    <a:lnTo>
                      <a:pt x="84" y="34"/>
                    </a:lnTo>
                    <a:lnTo>
                      <a:pt x="84" y="36"/>
                    </a:lnTo>
                    <a:lnTo>
                      <a:pt x="85" y="36"/>
                    </a:lnTo>
                    <a:lnTo>
                      <a:pt x="86" y="38"/>
                    </a:lnTo>
                    <a:lnTo>
                      <a:pt x="89" y="40"/>
                    </a:lnTo>
                    <a:lnTo>
                      <a:pt x="91" y="37"/>
                    </a:lnTo>
                    <a:lnTo>
                      <a:pt x="96" y="36"/>
                    </a:lnTo>
                    <a:lnTo>
                      <a:pt x="98" y="34"/>
                    </a:lnTo>
                    <a:lnTo>
                      <a:pt x="100" y="34"/>
                    </a:lnTo>
                    <a:lnTo>
                      <a:pt x="102" y="36"/>
                    </a:lnTo>
                    <a:lnTo>
                      <a:pt x="103" y="36"/>
                    </a:lnTo>
                    <a:lnTo>
                      <a:pt x="103" y="43"/>
                    </a:lnTo>
                    <a:lnTo>
                      <a:pt x="102" y="45"/>
                    </a:lnTo>
                    <a:lnTo>
                      <a:pt x="100" y="45"/>
                    </a:lnTo>
                    <a:lnTo>
                      <a:pt x="99" y="47"/>
                    </a:lnTo>
                    <a:lnTo>
                      <a:pt x="96" y="45"/>
                    </a:lnTo>
                    <a:lnTo>
                      <a:pt x="96" y="43"/>
                    </a:lnTo>
                    <a:lnTo>
                      <a:pt x="99" y="40"/>
                    </a:lnTo>
                    <a:lnTo>
                      <a:pt x="98" y="38"/>
                    </a:lnTo>
                    <a:lnTo>
                      <a:pt x="98" y="37"/>
                    </a:lnTo>
                    <a:lnTo>
                      <a:pt x="95" y="37"/>
                    </a:lnTo>
                    <a:lnTo>
                      <a:pt x="92" y="40"/>
                    </a:lnTo>
                    <a:lnTo>
                      <a:pt x="92" y="43"/>
                    </a:lnTo>
                    <a:lnTo>
                      <a:pt x="91" y="44"/>
                    </a:lnTo>
                    <a:lnTo>
                      <a:pt x="89" y="44"/>
                    </a:lnTo>
                    <a:lnTo>
                      <a:pt x="89" y="45"/>
                    </a:lnTo>
                    <a:lnTo>
                      <a:pt x="88" y="47"/>
                    </a:lnTo>
                    <a:lnTo>
                      <a:pt x="88" y="51"/>
                    </a:lnTo>
                    <a:lnTo>
                      <a:pt x="86" y="52"/>
                    </a:lnTo>
                    <a:lnTo>
                      <a:pt x="86" y="56"/>
                    </a:lnTo>
                    <a:lnTo>
                      <a:pt x="85" y="56"/>
                    </a:lnTo>
                    <a:lnTo>
                      <a:pt x="85" y="58"/>
                    </a:lnTo>
                    <a:lnTo>
                      <a:pt x="84" y="58"/>
                    </a:lnTo>
                    <a:lnTo>
                      <a:pt x="82" y="56"/>
                    </a:lnTo>
                    <a:lnTo>
                      <a:pt x="84" y="53"/>
                    </a:lnTo>
                    <a:lnTo>
                      <a:pt x="85" y="53"/>
                    </a:lnTo>
                    <a:lnTo>
                      <a:pt x="85" y="49"/>
                    </a:lnTo>
                    <a:lnTo>
                      <a:pt x="84" y="47"/>
                    </a:lnTo>
                    <a:lnTo>
                      <a:pt x="82" y="49"/>
                    </a:lnTo>
                    <a:lnTo>
                      <a:pt x="82" y="55"/>
                    </a:lnTo>
                    <a:lnTo>
                      <a:pt x="81" y="56"/>
                    </a:lnTo>
                    <a:lnTo>
                      <a:pt x="79" y="59"/>
                    </a:lnTo>
                    <a:lnTo>
                      <a:pt x="79" y="62"/>
                    </a:lnTo>
                    <a:lnTo>
                      <a:pt x="86" y="62"/>
                    </a:lnTo>
                    <a:lnTo>
                      <a:pt x="88" y="60"/>
                    </a:lnTo>
                    <a:lnTo>
                      <a:pt x="89" y="60"/>
                    </a:lnTo>
                    <a:lnTo>
                      <a:pt x="89" y="58"/>
                    </a:lnTo>
                    <a:lnTo>
                      <a:pt x="91" y="58"/>
                    </a:lnTo>
                    <a:lnTo>
                      <a:pt x="91" y="56"/>
                    </a:lnTo>
                    <a:lnTo>
                      <a:pt x="93" y="56"/>
                    </a:lnTo>
                    <a:lnTo>
                      <a:pt x="95" y="58"/>
                    </a:lnTo>
                    <a:lnTo>
                      <a:pt x="106" y="58"/>
                    </a:lnTo>
                    <a:lnTo>
                      <a:pt x="108" y="55"/>
                    </a:lnTo>
                    <a:lnTo>
                      <a:pt x="111" y="49"/>
                    </a:lnTo>
                    <a:lnTo>
                      <a:pt x="111" y="47"/>
                    </a:lnTo>
                    <a:lnTo>
                      <a:pt x="116" y="49"/>
                    </a:lnTo>
                    <a:lnTo>
                      <a:pt x="117" y="51"/>
                    </a:lnTo>
                    <a:lnTo>
                      <a:pt x="120" y="51"/>
                    </a:lnTo>
                    <a:lnTo>
                      <a:pt x="120" y="52"/>
                    </a:lnTo>
                    <a:lnTo>
                      <a:pt x="131" y="52"/>
                    </a:lnTo>
                    <a:lnTo>
                      <a:pt x="131" y="51"/>
                    </a:lnTo>
                    <a:lnTo>
                      <a:pt x="132" y="51"/>
                    </a:lnTo>
                    <a:lnTo>
                      <a:pt x="134" y="49"/>
                    </a:lnTo>
                    <a:lnTo>
                      <a:pt x="134" y="51"/>
                    </a:lnTo>
                    <a:lnTo>
                      <a:pt x="132" y="52"/>
                    </a:lnTo>
                    <a:lnTo>
                      <a:pt x="132" y="53"/>
                    </a:lnTo>
                    <a:lnTo>
                      <a:pt x="135" y="56"/>
                    </a:lnTo>
                    <a:lnTo>
                      <a:pt x="138" y="58"/>
                    </a:lnTo>
                    <a:lnTo>
                      <a:pt x="138" y="59"/>
                    </a:lnTo>
                    <a:lnTo>
                      <a:pt x="137" y="60"/>
                    </a:lnTo>
                    <a:lnTo>
                      <a:pt x="137" y="63"/>
                    </a:lnTo>
                    <a:lnTo>
                      <a:pt x="139" y="67"/>
                    </a:lnTo>
                    <a:lnTo>
                      <a:pt x="139" y="69"/>
                    </a:lnTo>
                    <a:lnTo>
                      <a:pt x="138" y="69"/>
                    </a:lnTo>
                    <a:lnTo>
                      <a:pt x="135" y="65"/>
                    </a:lnTo>
                    <a:lnTo>
                      <a:pt x="134" y="63"/>
                    </a:lnTo>
                    <a:lnTo>
                      <a:pt x="134" y="62"/>
                    </a:lnTo>
                    <a:lnTo>
                      <a:pt x="135" y="60"/>
                    </a:lnTo>
                    <a:lnTo>
                      <a:pt x="135" y="59"/>
                    </a:lnTo>
                    <a:lnTo>
                      <a:pt x="134" y="59"/>
                    </a:lnTo>
                    <a:lnTo>
                      <a:pt x="134" y="58"/>
                    </a:lnTo>
                    <a:lnTo>
                      <a:pt x="130" y="58"/>
                    </a:lnTo>
                    <a:lnTo>
                      <a:pt x="128" y="56"/>
                    </a:lnTo>
                    <a:lnTo>
                      <a:pt x="127" y="56"/>
                    </a:lnTo>
                    <a:lnTo>
                      <a:pt x="125" y="55"/>
                    </a:lnTo>
                    <a:lnTo>
                      <a:pt x="123" y="55"/>
                    </a:lnTo>
                    <a:lnTo>
                      <a:pt x="121" y="53"/>
                    </a:lnTo>
                    <a:lnTo>
                      <a:pt x="114" y="53"/>
                    </a:lnTo>
                    <a:lnTo>
                      <a:pt x="114" y="56"/>
                    </a:lnTo>
                    <a:lnTo>
                      <a:pt x="117" y="60"/>
                    </a:lnTo>
                    <a:lnTo>
                      <a:pt x="118" y="60"/>
                    </a:lnTo>
                    <a:lnTo>
                      <a:pt x="120" y="62"/>
                    </a:lnTo>
                    <a:lnTo>
                      <a:pt x="120" y="63"/>
                    </a:lnTo>
                    <a:lnTo>
                      <a:pt x="118" y="65"/>
                    </a:lnTo>
                    <a:lnTo>
                      <a:pt x="116" y="66"/>
                    </a:lnTo>
                    <a:lnTo>
                      <a:pt x="113" y="66"/>
                    </a:lnTo>
                    <a:lnTo>
                      <a:pt x="110" y="69"/>
                    </a:lnTo>
                    <a:lnTo>
                      <a:pt x="110" y="70"/>
                    </a:lnTo>
                    <a:lnTo>
                      <a:pt x="108" y="72"/>
                    </a:lnTo>
                    <a:lnTo>
                      <a:pt x="107" y="72"/>
                    </a:lnTo>
                    <a:lnTo>
                      <a:pt x="107" y="70"/>
                    </a:lnTo>
                    <a:lnTo>
                      <a:pt x="106" y="72"/>
                    </a:lnTo>
                    <a:lnTo>
                      <a:pt x="106" y="74"/>
                    </a:lnTo>
                    <a:lnTo>
                      <a:pt x="107" y="77"/>
                    </a:lnTo>
                    <a:lnTo>
                      <a:pt x="108" y="79"/>
                    </a:lnTo>
                    <a:lnTo>
                      <a:pt x="108" y="80"/>
                    </a:lnTo>
                    <a:lnTo>
                      <a:pt x="110" y="80"/>
                    </a:lnTo>
                    <a:lnTo>
                      <a:pt x="110" y="84"/>
                    </a:lnTo>
                    <a:lnTo>
                      <a:pt x="108" y="86"/>
                    </a:lnTo>
                    <a:lnTo>
                      <a:pt x="108" y="88"/>
                    </a:lnTo>
                    <a:lnTo>
                      <a:pt x="107" y="90"/>
                    </a:lnTo>
                    <a:lnTo>
                      <a:pt x="103" y="90"/>
                    </a:lnTo>
                    <a:lnTo>
                      <a:pt x="100" y="88"/>
                    </a:lnTo>
                    <a:lnTo>
                      <a:pt x="100" y="86"/>
                    </a:lnTo>
                    <a:lnTo>
                      <a:pt x="99" y="84"/>
                    </a:lnTo>
                    <a:lnTo>
                      <a:pt x="98" y="84"/>
                    </a:lnTo>
                    <a:lnTo>
                      <a:pt x="96" y="86"/>
                    </a:lnTo>
                    <a:lnTo>
                      <a:pt x="96" y="87"/>
                    </a:lnTo>
                    <a:lnTo>
                      <a:pt x="93" y="84"/>
                    </a:lnTo>
                    <a:lnTo>
                      <a:pt x="92" y="84"/>
                    </a:lnTo>
                    <a:lnTo>
                      <a:pt x="91" y="86"/>
                    </a:lnTo>
                    <a:lnTo>
                      <a:pt x="89" y="86"/>
                    </a:lnTo>
                    <a:lnTo>
                      <a:pt x="89" y="84"/>
                    </a:lnTo>
                    <a:lnTo>
                      <a:pt x="88" y="84"/>
                    </a:lnTo>
                    <a:lnTo>
                      <a:pt x="88" y="80"/>
                    </a:lnTo>
                    <a:lnTo>
                      <a:pt x="86" y="80"/>
                    </a:lnTo>
                    <a:lnTo>
                      <a:pt x="86" y="79"/>
                    </a:lnTo>
                    <a:lnTo>
                      <a:pt x="89" y="76"/>
                    </a:lnTo>
                    <a:lnTo>
                      <a:pt x="91" y="76"/>
                    </a:lnTo>
                    <a:lnTo>
                      <a:pt x="91" y="72"/>
                    </a:lnTo>
                    <a:lnTo>
                      <a:pt x="92" y="72"/>
                    </a:lnTo>
                    <a:lnTo>
                      <a:pt x="92" y="67"/>
                    </a:lnTo>
                    <a:lnTo>
                      <a:pt x="89" y="67"/>
                    </a:lnTo>
                    <a:lnTo>
                      <a:pt x="86" y="69"/>
                    </a:lnTo>
                    <a:lnTo>
                      <a:pt x="85" y="67"/>
                    </a:lnTo>
                    <a:lnTo>
                      <a:pt x="85" y="66"/>
                    </a:lnTo>
                    <a:lnTo>
                      <a:pt x="84" y="67"/>
                    </a:lnTo>
                    <a:lnTo>
                      <a:pt x="84" y="70"/>
                    </a:lnTo>
                    <a:lnTo>
                      <a:pt x="85" y="70"/>
                    </a:lnTo>
                    <a:lnTo>
                      <a:pt x="86" y="72"/>
                    </a:lnTo>
                    <a:lnTo>
                      <a:pt x="86" y="73"/>
                    </a:lnTo>
                    <a:lnTo>
                      <a:pt x="88" y="74"/>
                    </a:lnTo>
                    <a:lnTo>
                      <a:pt x="86" y="74"/>
                    </a:lnTo>
                    <a:lnTo>
                      <a:pt x="82" y="76"/>
                    </a:lnTo>
                    <a:lnTo>
                      <a:pt x="82" y="77"/>
                    </a:lnTo>
                    <a:lnTo>
                      <a:pt x="81" y="79"/>
                    </a:lnTo>
                    <a:lnTo>
                      <a:pt x="81" y="83"/>
                    </a:lnTo>
                    <a:lnTo>
                      <a:pt x="84" y="83"/>
                    </a:lnTo>
                    <a:lnTo>
                      <a:pt x="84" y="90"/>
                    </a:lnTo>
                    <a:lnTo>
                      <a:pt x="82" y="90"/>
                    </a:lnTo>
                    <a:lnTo>
                      <a:pt x="81" y="88"/>
                    </a:lnTo>
                    <a:lnTo>
                      <a:pt x="78" y="88"/>
                    </a:lnTo>
                    <a:lnTo>
                      <a:pt x="78" y="87"/>
                    </a:lnTo>
                    <a:lnTo>
                      <a:pt x="77" y="87"/>
                    </a:lnTo>
                    <a:lnTo>
                      <a:pt x="77" y="94"/>
                    </a:lnTo>
                    <a:lnTo>
                      <a:pt x="72" y="94"/>
                    </a:lnTo>
                    <a:lnTo>
                      <a:pt x="68" y="96"/>
                    </a:lnTo>
                    <a:lnTo>
                      <a:pt x="65" y="96"/>
                    </a:lnTo>
                    <a:lnTo>
                      <a:pt x="63" y="93"/>
                    </a:lnTo>
                    <a:lnTo>
                      <a:pt x="63" y="94"/>
                    </a:lnTo>
                    <a:lnTo>
                      <a:pt x="61" y="96"/>
                    </a:lnTo>
                    <a:lnTo>
                      <a:pt x="61" y="97"/>
                    </a:lnTo>
                    <a:lnTo>
                      <a:pt x="58" y="97"/>
                    </a:lnTo>
                    <a:lnTo>
                      <a:pt x="58" y="100"/>
                    </a:lnTo>
                    <a:lnTo>
                      <a:pt x="61" y="103"/>
                    </a:lnTo>
                    <a:lnTo>
                      <a:pt x="63" y="103"/>
                    </a:lnTo>
                    <a:lnTo>
                      <a:pt x="63" y="104"/>
                    </a:lnTo>
                    <a:lnTo>
                      <a:pt x="67" y="104"/>
                    </a:lnTo>
                    <a:lnTo>
                      <a:pt x="68" y="105"/>
                    </a:lnTo>
                    <a:lnTo>
                      <a:pt x="70" y="105"/>
                    </a:lnTo>
                    <a:lnTo>
                      <a:pt x="71" y="107"/>
                    </a:lnTo>
                    <a:lnTo>
                      <a:pt x="72" y="107"/>
                    </a:lnTo>
                    <a:lnTo>
                      <a:pt x="75" y="104"/>
                    </a:lnTo>
                    <a:lnTo>
                      <a:pt x="77" y="104"/>
                    </a:lnTo>
                    <a:lnTo>
                      <a:pt x="77" y="103"/>
                    </a:lnTo>
                    <a:lnTo>
                      <a:pt x="75" y="103"/>
                    </a:lnTo>
                    <a:lnTo>
                      <a:pt x="74" y="101"/>
                    </a:lnTo>
                    <a:lnTo>
                      <a:pt x="72" y="101"/>
                    </a:lnTo>
                    <a:lnTo>
                      <a:pt x="71" y="100"/>
                    </a:lnTo>
                    <a:lnTo>
                      <a:pt x="70" y="100"/>
                    </a:lnTo>
                    <a:lnTo>
                      <a:pt x="70" y="98"/>
                    </a:lnTo>
                    <a:lnTo>
                      <a:pt x="72" y="98"/>
                    </a:lnTo>
                    <a:lnTo>
                      <a:pt x="74" y="97"/>
                    </a:lnTo>
                    <a:lnTo>
                      <a:pt x="75" y="97"/>
                    </a:lnTo>
                    <a:lnTo>
                      <a:pt x="75" y="96"/>
                    </a:lnTo>
                    <a:lnTo>
                      <a:pt x="77" y="96"/>
                    </a:lnTo>
                    <a:lnTo>
                      <a:pt x="79" y="98"/>
                    </a:lnTo>
                    <a:lnTo>
                      <a:pt x="82" y="98"/>
                    </a:lnTo>
                    <a:lnTo>
                      <a:pt x="84" y="100"/>
                    </a:lnTo>
                    <a:lnTo>
                      <a:pt x="86" y="100"/>
                    </a:lnTo>
                    <a:lnTo>
                      <a:pt x="88" y="98"/>
                    </a:lnTo>
                    <a:lnTo>
                      <a:pt x="88" y="97"/>
                    </a:lnTo>
                    <a:lnTo>
                      <a:pt x="91" y="97"/>
                    </a:lnTo>
                    <a:lnTo>
                      <a:pt x="91" y="96"/>
                    </a:lnTo>
                    <a:lnTo>
                      <a:pt x="93" y="96"/>
                    </a:lnTo>
                    <a:lnTo>
                      <a:pt x="95" y="97"/>
                    </a:lnTo>
                    <a:lnTo>
                      <a:pt x="98" y="97"/>
                    </a:lnTo>
                    <a:lnTo>
                      <a:pt x="99" y="96"/>
                    </a:lnTo>
                    <a:lnTo>
                      <a:pt x="100" y="96"/>
                    </a:lnTo>
                    <a:lnTo>
                      <a:pt x="102" y="94"/>
                    </a:lnTo>
                    <a:lnTo>
                      <a:pt x="102" y="96"/>
                    </a:lnTo>
                    <a:lnTo>
                      <a:pt x="99" y="98"/>
                    </a:lnTo>
                    <a:lnTo>
                      <a:pt x="99" y="100"/>
                    </a:lnTo>
                    <a:lnTo>
                      <a:pt x="98" y="100"/>
                    </a:lnTo>
                    <a:lnTo>
                      <a:pt x="98" y="101"/>
                    </a:lnTo>
                    <a:lnTo>
                      <a:pt x="96" y="101"/>
                    </a:lnTo>
                    <a:lnTo>
                      <a:pt x="93" y="100"/>
                    </a:lnTo>
                    <a:lnTo>
                      <a:pt x="92" y="98"/>
                    </a:lnTo>
                    <a:lnTo>
                      <a:pt x="91" y="98"/>
                    </a:lnTo>
                    <a:lnTo>
                      <a:pt x="91" y="100"/>
                    </a:lnTo>
                    <a:lnTo>
                      <a:pt x="89" y="101"/>
                    </a:lnTo>
                    <a:lnTo>
                      <a:pt x="88" y="101"/>
                    </a:lnTo>
                    <a:lnTo>
                      <a:pt x="88" y="103"/>
                    </a:lnTo>
                    <a:lnTo>
                      <a:pt x="85" y="103"/>
                    </a:lnTo>
                    <a:lnTo>
                      <a:pt x="84" y="104"/>
                    </a:lnTo>
                    <a:lnTo>
                      <a:pt x="84" y="103"/>
                    </a:lnTo>
                    <a:lnTo>
                      <a:pt x="82" y="103"/>
                    </a:lnTo>
                    <a:lnTo>
                      <a:pt x="77" y="116"/>
                    </a:lnTo>
                    <a:lnTo>
                      <a:pt x="72" y="118"/>
                    </a:lnTo>
                    <a:lnTo>
                      <a:pt x="70" y="116"/>
                    </a:lnTo>
                    <a:lnTo>
                      <a:pt x="67" y="116"/>
                    </a:lnTo>
                    <a:lnTo>
                      <a:pt x="64" y="119"/>
                    </a:lnTo>
                    <a:lnTo>
                      <a:pt x="64" y="130"/>
                    </a:lnTo>
                    <a:lnTo>
                      <a:pt x="63" y="132"/>
                    </a:lnTo>
                    <a:lnTo>
                      <a:pt x="61" y="130"/>
                    </a:lnTo>
                    <a:lnTo>
                      <a:pt x="58" y="130"/>
                    </a:lnTo>
                    <a:lnTo>
                      <a:pt x="57" y="129"/>
                    </a:lnTo>
                    <a:lnTo>
                      <a:pt x="47" y="126"/>
                    </a:lnTo>
                    <a:lnTo>
                      <a:pt x="47" y="127"/>
                    </a:lnTo>
                    <a:lnTo>
                      <a:pt x="46" y="127"/>
                    </a:lnTo>
                    <a:lnTo>
                      <a:pt x="41" y="126"/>
                    </a:lnTo>
                    <a:lnTo>
                      <a:pt x="39" y="125"/>
                    </a:lnTo>
                    <a:lnTo>
                      <a:pt x="35" y="120"/>
                    </a:lnTo>
                    <a:lnTo>
                      <a:pt x="29" y="123"/>
                    </a:lnTo>
                    <a:lnTo>
                      <a:pt x="18" y="137"/>
                    </a:lnTo>
                    <a:lnTo>
                      <a:pt x="17" y="140"/>
                    </a:lnTo>
                    <a:lnTo>
                      <a:pt x="10" y="150"/>
                    </a:lnTo>
                    <a:lnTo>
                      <a:pt x="8" y="153"/>
                    </a:lnTo>
                    <a:lnTo>
                      <a:pt x="5" y="156"/>
                    </a:lnTo>
                    <a:lnTo>
                      <a:pt x="5" y="164"/>
                    </a:lnTo>
                    <a:lnTo>
                      <a:pt x="7" y="174"/>
                    </a:lnTo>
                    <a:lnTo>
                      <a:pt x="8" y="175"/>
                    </a:lnTo>
                    <a:lnTo>
                      <a:pt x="8" y="183"/>
                    </a:lnTo>
                    <a:lnTo>
                      <a:pt x="7" y="185"/>
                    </a:lnTo>
                    <a:lnTo>
                      <a:pt x="7" y="186"/>
                    </a:lnTo>
                    <a:lnTo>
                      <a:pt x="3" y="186"/>
                    </a:lnTo>
                    <a:lnTo>
                      <a:pt x="3" y="187"/>
                    </a:lnTo>
                    <a:lnTo>
                      <a:pt x="0" y="192"/>
                    </a:lnTo>
                    <a:lnTo>
                      <a:pt x="0" y="194"/>
                    </a:lnTo>
                    <a:lnTo>
                      <a:pt x="1" y="196"/>
                    </a:lnTo>
                    <a:lnTo>
                      <a:pt x="5" y="204"/>
                    </a:lnTo>
                    <a:lnTo>
                      <a:pt x="7" y="206"/>
                    </a:lnTo>
                    <a:lnTo>
                      <a:pt x="11" y="214"/>
                    </a:lnTo>
                    <a:lnTo>
                      <a:pt x="12" y="220"/>
                    </a:lnTo>
                    <a:lnTo>
                      <a:pt x="12" y="221"/>
                    </a:lnTo>
                    <a:lnTo>
                      <a:pt x="18" y="231"/>
                    </a:lnTo>
                    <a:lnTo>
                      <a:pt x="28" y="241"/>
                    </a:lnTo>
                    <a:lnTo>
                      <a:pt x="48" y="253"/>
                    </a:lnTo>
                    <a:lnTo>
                      <a:pt x="58" y="261"/>
                    </a:lnTo>
                    <a:lnTo>
                      <a:pt x="58" y="263"/>
                    </a:lnTo>
                    <a:lnTo>
                      <a:pt x="60" y="267"/>
                    </a:lnTo>
                    <a:lnTo>
                      <a:pt x="63" y="273"/>
                    </a:lnTo>
                    <a:lnTo>
                      <a:pt x="67" y="278"/>
                    </a:lnTo>
                    <a:lnTo>
                      <a:pt x="67" y="281"/>
                    </a:lnTo>
                    <a:lnTo>
                      <a:pt x="70" y="285"/>
                    </a:lnTo>
                    <a:lnTo>
                      <a:pt x="70" y="288"/>
                    </a:lnTo>
                    <a:lnTo>
                      <a:pt x="77" y="312"/>
                    </a:lnTo>
                    <a:lnTo>
                      <a:pt x="77" y="333"/>
                    </a:lnTo>
                    <a:lnTo>
                      <a:pt x="75" y="344"/>
                    </a:lnTo>
                    <a:lnTo>
                      <a:pt x="75" y="348"/>
                    </a:lnTo>
                    <a:lnTo>
                      <a:pt x="77" y="352"/>
                    </a:lnTo>
                    <a:lnTo>
                      <a:pt x="77" y="355"/>
                    </a:lnTo>
                    <a:lnTo>
                      <a:pt x="78" y="361"/>
                    </a:lnTo>
                    <a:lnTo>
                      <a:pt x="78" y="375"/>
                    </a:lnTo>
                    <a:lnTo>
                      <a:pt x="71" y="387"/>
                    </a:lnTo>
                    <a:lnTo>
                      <a:pt x="70" y="391"/>
                    </a:lnTo>
                    <a:lnTo>
                      <a:pt x="68" y="394"/>
                    </a:lnTo>
                    <a:lnTo>
                      <a:pt x="67" y="394"/>
                    </a:lnTo>
                    <a:lnTo>
                      <a:pt x="63" y="398"/>
                    </a:lnTo>
                    <a:lnTo>
                      <a:pt x="54" y="404"/>
                    </a:lnTo>
                    <a:lnTo>
                      <a:pt x="53" y="404"/>
                    </a:lnTo>
                    <a:lnTo>
                      <a:pt x="48" y="403"/>
                    </a:lnTo>
                    <a:lnTo>
                      <a:pt x="54" y="429"/>
                    </a:lnTo>
                    <a:lnTo>
                      <a:pt x="54" y="436"/>
                    </a:lnTo>
                    <a:lnTo>
                      <a:pt x="53" y="441"/>
                    </a:lnTo>
                    <a:lnTo>
                      <a:pt x="53" y="445"/>
                    </a:lnTo>
                    <a:lnTo>
                      <a:pt x="51" y="446"/>
                    </a:lnTo>
                    <a:lnTo>
                      <a:pt x="53" y="449"/>
                    </a:lnTo>
                    <a:lnTo>
                      <a:pt x="53" y="450"/>
                    </a:lnTo>
                    <a:lnTo>
                      <a:pt x="54" y="451"/>
                    </a:lnTo>
                    <a:lnTo>
                      <a:pt x="54" y="453"/>
                    </a:lnTo>
                    <a:lnTo>
                      <a:pt x="53" y="454"/>
                    </a:lnTo>
                    <a:lnTo>
                      <a:pt x="54" y="457"/>
                    </a:lnTo>
                    <a:lnTo>
                      <a:pt x="56" y="458"/>
                    </a:lnTo>
                    <a:lnTo>
                      <a:pt x="56" y="461"/>
                    </a:lnTo>
                    <a:lnTo>
                      <a:pt x="57" y="463"/>
                    </a:lnTo>
                    <a:lnTo>
                      <a:pt x="56" y="463"/>
                    </a:lnTo>
                    <a:lnTo>
                      <a:pt x="56" y="465"/>
                    </a:lnTo>
                    <a:lnTo>
                      <a:pt x="58" y="468"/>
                    </a:lnTo>
                    <a:lnTo>
                      <a:pt x="61" y="468"/>
                    </a:lnTo>
                    <a:lnTo>
                      <a:pt x="61" y="471"/>
                    </a:lnTo>
                    <a:lnTo>
                      <a:pt x="60" y="472"/>
                    </a:lnTo>
                    <a:lnTo>
                      <a:pt x="58" y="472"/>
                    </a:lnTo>
                    <a:lnTo>
                      <a:pt x="58" y="474"/>
                    </a:lnTo>
                    <a:lnTo>
                      <a:pt x="57" y="474"/>
                    </a:lnTo>
                    <a:lnTo>
                      <a:pt x="57" y="475"/>
                    </a:lnTo>
                    <a:lnTo>
                      <a:pt x="58" y="478"/>
                    </a:lnTo>
                    <a:lnTo>
                      <a:pt x="60" y="479"/>
                    </a:lnTo>
                    <a:lnTo>
                      <a:pt x="60" y="482"/>
                    </a:lnTo>
                    <a:lnTo>
                      <a:pt x="58" y="482"/>
                    </a:lnTo>
                    <a:lnTo>
                      <a:pt x="58" y="481"/>
                    </a:lnTo>
                    <a:lnTo>
                      <a:pt x="57" y="481"/>
                    </a:lnTo>
                    <a:lnTo>
                      <a:pt x="57" y="484"/>
                    </a:lnTo>
                    <a:lnTo>
                      <a:pt x="60" y="484"/>
                    </a:lnTo>
                    <a:lnTo>
                      <a:pt x="63" y="486"/>
                    </a:lnTo>
                    <a:lnTo>
                      <a:pt x="65" y="486"/>
                    </a:lnTo>
                    <a:lnTo>
                      <a:pt x="65" y="489"/>
                    </a:lnTo>
                    <a:lnTo>
                      <a:pt x="67" y="491"/>
                    </a:lnTo>
                    <a:lnTo>
                      <a:pt x="67" y="492"/>
                    </a:lnTo>
                    <a:lnTo>
                      <a:pt x="68" y="492"/>
                    </a:lnTo>
                    <a:lnTo>
                      <a:pt x="70" y="496"/>
                    </a:lnTo>
                    <a:lnTo>
                      <a:pt x="70" y="499"/>
                    </a:lnTo>
                    <a:lnTo>
                      <a:pt x="71" y="501"/>
                    </a:lnTo>
                    <a:lnTo>
                      <a:pt x="72" y="501"/>
                    </a:lnTo>
                    <a:lnTo>
                      <a:pt x="72" y="503"/>
                    </a:lnTo>
                    <a:lnTo>
                      <a:pt x="74" y="503"/>
                    </a:lnTo>
                    <a:lnTo>
                      <a:pt x="74" y="502"/>
                    </a:lnTo>
                    <a:lnTo>
                      <a:pt x="75" y="501"/>
                    </a:lnTo>
                    <a:lnTo>
                      <a:pt x="75" y="499"/>
                    </a:lnTo>
                    <a:lnTo>
                      <a:pt x="78" y="498"/>
                    </a:lnTo>
                    <a:lnTo>
                      <a:pt x="79" y="496"/>
                    </a:lnTo>
                    <a:lnTo>
                      <a:pt x="79" y="495"/>
                    </a:lnTo>
                    <a:lnTo>
                      <a:pt x="84" y="493"/>
                    </a:lnTo>
                    <a:lnTo>
                      <a:pt x="89" y="493"/>
                    </a:lnTo>
                    <a:lnTo>
                      <a:pt x="93" y="498"/>
                    </a:lnTo>
                    <a:lnTo>
                      <a:pt x="95" y="501"/>
                    </a:lnTo>
                    <a:lnTo>
                      <a:pt x="96" y="502"/>
                    </a:lnTo>
                    <a:lnTo>
                      <a:pt x="96" y="505"/>
                    </a:lnTo>
                    <a:lnTo>
                      <a:pt x="99" y="508"/>
                    </a:lnTo>
                    <a:lnTo>
                      <a:pt x="102" y="505"/>
                    </a:lnTo>
                    <a:lnTo>
                      <a:pt x="107" y="505"/>
                    </a:lnTo>
                    <a:lnTo>
                      <a:pt x="108" y="506"/>
                    </a:lnTo>
                    <a:lnTo>
                      <a:pt x="120" y="506"/>
                    </a:lnTo>
                    <a:lnTo>
                      <a:pt x="121" y="508"/>
                    </a:lnTo>
                    <a:lnTo>
                      <a:pt x="123" y="50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85" name="Freeform 3730">
                <a:extLst>
                  <a:ext uri="{FF2B5EF4-FFF2-40B4-BE49-F238E27FC236}">
                    <a16:creationId xmlns:a16="http://schemas.microsoft.com/office/drawing/2014/main" id="{23A3EC25-1673-9238-9C54-0F98BECFFD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5" y="1447"/>
                <a:ext cx="14" cy="22"/>
              </a:xfrm>
              <a:custGeom>
                <a:avLst/>
                <a:gdLst>
                  <a:gd name="T0" fmla="*/ 28 w 55"/>
                  <a:gd name="T1" fmla="*/ 81 h 84"/>
                  <a:gd name="T2" fmla="*/ 28 w 55"/>
                  <a:gd name="T3" fmla="*/ 80 h 84"/>
                  <a:gd name="T4" fmla="*/ 31 w 55"/>
                  <a:gd name="T5" fmla="*/ 77 h 84"/>
                  <a:gd name="T6" fmla="*/ 47 w 55"/>
                  <a:gd name="T7" fmla="*/ 84 h 84"/>
                  <a:gd name="T8" fmla="*/ 49 w 55"/>
                  <a:gd name="T9" fmla="*/ 83 h 84"/>
                  <a:gd name="T10" fmla="*/ 52 w 55"/>
                  <a:gd name="T11" fmla="*/ 81 h 84"/>
                  <a:gd name="T12" fmla="*/ 53 w 55"/>
                  <a:gd name="T13" fmla="*/ 79 h 84"/>
                  <a:gd name="T14" fmla="*/ 53 w 55"/>
                  <a:gd name="T15" fmla="*/ 77 h 84"/>
                  <a:gd name="T16" fmla="*/ 55 w 55"/>
                  <a:gd name="T17" fmla="*/ 76 h 84"/>
                  <a:gd name="T18" fmla="*/ 55 w 55"/>
                  <a:gd name="T19" fmla="*/ 74 h 84"/>
                  <a:gd name="T20" fmla="*/ 39 w 55"/>
                  <a:gd name="T21" fmla="*/ 59 h 84"/>
                  <a:gd name="T22" fmla="*/ 38 w 55"/>
                  <a:gd name="T23" fmla="*/ 56 h 84"/>
                  <a:gd name="T24" fmla="*/ 38 w 55"/>
                  <a:gd name="T25" fmla="*/ 52 h 84"/>
                  <a:gd name="T26" fmla="*/ 45 w 55"/>
                  <a:gd name="T27" fmla="*/ 44 h 84"/>
                  <a:gd name="T28" fmla="*/ 42 w 55"/>
                  <a:gd name="T29" fmla="*/ 36 h 84"/>
                  <a:gd name="T30" fmla="*/ 32 w 55"/>
                  <a:gd name="T31" fmla="*/ 19 h 84"/>
                  <a:gd name="T32" fmla="*/ 22 w 55"/>
                  <a:gd name="T33" fmla="*/ 10 h 84"/>
                  <a:gd name="T34" fmla="*/ 16 w 55"/>
                  <a:gd name="T35" fmla="*/ 7 h 84"/>
                  <a:gd name="T36" fmla="*/ 18 w 55"/>
                  <a:gd name="T37" fmla="*/ 5 h 84"/>
                  <a:gd name="T38" fmla="*/ 16 w 55"/>
                  <a:gd name="T39" fmla="*/ 2 h 84"/>
                  <a:gd name="T40" fmla="*/ 2 w 55"/>
                  <a:gd name="T41" fmla="*/ 0 h 84"/>
                  <a:gd name="T42" fmla="*/ 0 w 55"/>
                  <a:gd name="T43" fmla="*/ 0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5" h="84">
                    <a:moveTo>
                      <a:pt x="28" y="81"/>
                    </a:moveTo>
                    <a:lnTo>
                      <a:pt x="28" y="80"/>
                    </a:lnTo>
                    <a:lnTo>
                      <a:pt x="31" y="77"/>
                    </a:lnTo>
                    <a:lnTo>
                      <a:pt x="47" y="84"/>
                    </a:lnTo>
                    <a:lnTo>
                      <a:pt x="49" y="83"/>
                    </a:lnTo>
                    <a:lnTo>
                      <a:pt x="52" y="81"/>
                    </a:lnTo>
                    <a:lnTo>
                      <a:pt x="53" y="79"/>
                    </a:lnTo>
                    <a:lnTo>
                      <a:pt x="53" y="77"/>
                    </a:lnTo>
                    <a:lnTo>
                      <a:pt x="55" y="76"/>
                    </a:lnTo>
                    <a:lnTo>
                      <a:pt x="55" y="74"/>
                    </a:lnTo>
                    <a:lnTo>
                      <a:pt x="39" y="59"/>
                    </a:lnTo>
                    <a:lnTo>
                      <a:pt x="38" y="56"/>
                    </a:lnTo>
                    <a:lnTo>
                      <a:pt x="38" y="52"/>
                    </a:lnTo>
                    <a:lnTo>
                      <a:pt x="45" y="44"/>
                    </a:lnTo>
                    <a:lnTo>
                      <a:pt x="42" y="36"/>
                    </a:lnTo>
                    <a:lnTo>
                      <a:pt x="32" y="19"/>
                    </a:lnTo>
                    <a:lnTo>
                      <a:pt x="22" y="10"/>
                    </a:lnTo>
                    <a:lnTo>
                      <a:pt x="16" y="7"/>
                    </a:lnTo>
                    <a:lnTo>
                      <a:pt x="18" y="5"/>
                    </a:lnTo>
                    <a:lnTo>
                      <a:pt x="16" y="2"/>
                    </a:ln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86" name="Freeform 3731">
                <a:extLst>
                  <a:ext uri="{FF2B5EF4-FFF2-40B4-BE49-F238E27FC236}">
                    <a16:creationId xmlns:a16="http://schemas.microsoft.com/office/drawing/2014/main" id="{92A74FE6-38AE-C854-FD96-B3B80C417E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8" y="1468"/>
                <a:ext cx="5" cy="7"/>
              </a:xfrm>
              <a:custGeom>
                <a:avLst/>
                <a:gdLst>
                  <a:gd name="T0" fmla="*/ 15 w 22"/>
                  <a:gd name="T1" fmla="*/ 0 h 27"/>
                  <a:gd name="T2" fmla="*/ 15 w 22"/>
                  <a:gd name="T3" fmla="*/ 2 h 27"/>
                  <a:gd name="T4" fmla="*/ 18 w 22"/>
                  <a:gd name="T5" fmla="*/ 9 h 27"/>
                  <a:gd name="T6" fmla="*/ 18 w 22"/>
                  <a:gd name="T7" fmla="*/ 12 h 27"/>
                  <a:gd name="T8" fmla="*/ 22 w 22"/>
                  <a:gd name="T9" fmla="*/ 20 h 27"/>
                  <a:gd name="T10" fmla="*/ 22 w 22"/>
                  <a:gd name="T11" fmla="*/ 23 h 27"/>
                  <a:gd name="T12" fmla="*/ 20 w 22"/>
                  <a:gd name="T13" fmla="*/ 26 h 27"/>
                  <a:gd name="T14" fmla="*/ 19 w 22"/>
                  <a:gd name="T15" fmla="*/ 27 h 27"/>
                  <a:gd name="T16" fmla="*/ 15 w 22"/>
                  <a:gd name="T17" fmla="*/ 27 h 27"/>
                  <a:gd name="T18" fmla="*/ 15 w 22"/>
                  <a:gd name="T19" fmla="*/ 26 h 27"/>
                  <a:gd name="T20" fmla="*/ 13 w 22"/>
                  <a:gd name="T21" fmla="*/ 26 h 27"/>
                  <a:gd name="T22" fmla="*/ 8 w 22"/>
                  <a:gd name="T23" fmla="*/ 23 h 27"/>
                  <a:gd name="T24" fmla="*/ 3 w 22"/>
                  <a:gd name="T25" fmla="*/ 22 h 27"/>
                  <a:gd name="T26" fmla="*/ 0 w 22"/>
                  <a:gd name="T27" fmla="*/ 2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2" h="27">
                    <a:moveTo>
                      <a:pt x="15" y="0"/>
                    </a:moveTo>
                    <a:lnTo>
                      <a:pt x="15" y="2"/>
                    </a:lnTo>
                    <a:lnTo>
                      <a:pt x="18" y="9"/>
                    </a:lnTo>
                    <a:lnTo>
                      <a:pt x="18" y="12"/>
                    </a:lnTo>
                    <a:lnTo>
                      <a:pt x="22" y="20"/>
                    </a:lnTo>
                    <a:lnTo>
                      <a:pt x="22" y="23"/>
                    </a:lnTo>
                    <a:lnTo>
                      <a:pt x="20" y="26"/>
                    </a:lnTo>
                    <a:lnTo>
                      <a:pt x="19" y="27"/>
                    </a:lnTo>
                    <a:lnTo>
                      <a:pt x="15" y="27"/>
                    </a:lnTo>
                    <a:lnTo>
                      <a:pt x="15" y="26"/>
                    </a:lnTo>
                    <a:lnTo>
                      <a:pt x="13" y="26"/>
                    </a:lnTo>
                    <a:lnTo>
                      <a:pt x="8" y="23"/>
                    </a:lnTo>
                    <a:lnTo>
                      <a:pt x="3" y="22"/>
                    </a:lnTo>
                    <a:lnTo>
                      <a:pt x="0" y="2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87" name="Line 3732">
                <a:extLst>
                  <a:ext uri="{FF2B5EF4-FFF2-40B4-BE49-F238E27FC236}">
                    <a16:creationId xmlns:a16="http://schemas.microsoft.com/office/drawing/2014/main" id="{351D53A8-0C67-9001-C6FD-3FC6898AA61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277" y="1472"/>
                <a:ext cx="0" cy="0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88" name="Line 3733">
                <a:extLst>
                  <a:ext uri="{FF2B5EF4-FFF2-40B4-BE49-F238E27FC236}">
                    <a16:creationId xmlns:a16="http://schemas.microsoft.com/office/drawing/2014/main" id="{E920D56B-7360-2EFE-592C-7925A8D04C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277" y="1472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89" name="Freeform 3734">
                <a:extLst>
                  <a:ext uri="{FF2B5EF4-FFF2-40B4-BE49-F238E27FC236}">
                    <a16:creationId xmlns:a16="http://schemas.microsoft.com/office/drawing/2014/main" id="{B33E3228-D1D8-9B2C-74BB-807B1EB15C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7" y="1472"/>
                <a:ext cx="1" cy="1"/>
              </a:xfrm>
              <a:custGeom>
                <a:avLst/>
                <a:gdLst>
                  <a:gd name="T0" fmla="*/ 4 w 4"/>
                  <a:gd name="T1" fmla="*/ 4 h 4"/>
                  <a:gd name="T2" fmla="*/ 0 w 4"/>
                  <a:gd name="T3" fmla="*/ 1 h 4"/>
                  <a:gd name="T4" fmla="*/ 0 w 4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4" y="4"/>
                    </a:moveTo>
                    <a:lnTo>
                      <a:pt x="0" y="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90" name="Freeform 3735">
                <a:extLst>
                  <a:ext uri="{FF2B5EF4-FFF2-40B4-BE49-F238E27FC236}">
                    <a16:creationId xmlns:a16="http://schemas.microsoft.com/office/drawing/2014/main" id="{46998F4A-6B47-3C75-479E-77DA75AEA8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2" y="1493"/>
                <a:ext cx="13" cy="49"/>
              </a:xfrm>
              <a:custGeom>
                <a:avLst/>
                <a:gdLst>
                  <a:gd name="T0" fmla="*/ 6 w 55"/>
                  <a:gd name="T1" fmla="*/ 189 h 194"/>
                  <a:gd name="T2" fmla="*/ 12 w 55"/>
                  <a:gd name="T3" fmla="*/ 190 h 194"/>
                  <a:gd name="T4" fmla="*/ 14 w 55"/>
                  <a:gd name="T5" fmla="*/ 183 h 194"/>
                  <a:gd name="T6" fmla="*/ 19 w 55"/>
                  <a:gd name="T7" fmla="*/ 180 h 194"/>
                  <a:gd name="T8" fmla="*/ 16 w 55"/>
                  <a:gd name="T9" fmla="*/ 176 h 194"/>
                  <a:gd name="T10" fmla="*/ 19 w 55"/>
                  <a:gd name="T11" fmla="*/ 173 h 194"/>
                  <a:gd name="T12" fmla="*/ 21 w 55"/>
                  <a:gd name="T13" fmla="*/ 179 h 194"/>
                  <a:gd name="T14" fmla="*/ 24 w 55"/>
                  <a:gd name="T15" fmla="*/ 183 h 194"/>
                  <a:gd name="T16" fmla="*/ 24 w 55"/>
                  <a:gd name="T17" fmla="*/ 189 h 194"/>
                  <a:gd name="T18" fmla="*/ 35 w 55"/>
                  <a:gd name="T19" fmla="*/ 190 h 194"/>
                  <a:gd name="T20" fmla="*/ 41 w 55"/>
                  <a:gd name="T21" fmla="*/ 194 h 194"/>
                  <a:gd name="T22" fmla="*/ 46 w 55"/>
                  <a:gd name="T23" fmla="*/ 191 h 194"/>
                  <a:gd name="T24" fmla="*/ 49 w 55"/>
                  <a:gd name="T25" fmla="*/ 194 h 194"/>
                  <a:gd name="T26" fmla="*/ 55 w 55"/>
                  <a:gd name="T27" fmla="*/ 187 h 194"/>
                  <a:gd name="T28" fmla="*/ 48 w 55"/>
                  <a:gd name="T29" fmla="*/ 182 h 194"/>
                  <a:gd name="T30" fmla="*/ 41 w 55"/>
                  <a:gd name="T31" fmla="*/ 170 h 194"/>
                  <a:gd name="T32" fmla="*/ 36 w 55"/>
                  <a:gd name="T33" fmla="*/ 166 h 194"/>
                  <a:gd name="T34" fmla="*/ 34 w 55"/>
                  <a:gd name="T35" fmla="*/ 162 h 194"/>
                  <a:gd name="T36" fmla="*/ 35 w 55"/>
                  <a:gd name="T37" fmla="*/ 155 h 194"/>
                  <a:gd name="T38" fmla="*/ 23 w 55"/>
                  <a:gd name="T39" fmla="*/ 148 h 194"/>
                  <a:gd name="T40" fmla="*/ 20 w 55"/>
                  <a:gd name="T41" fmla="*/ 144 h 194"/>
                  <a:gd name="T42" fmla="*/ 17 w 55"/>
                  <a:gd name="T43" fmla="*/ 142 h 194"/>
                  <a:gd name="T44" fmla="*/ 16 w 55"/>
                  <a:gd name="T45" fmla="*/ 137 h 194"/>
                  <a:gd name="T46" fmla="*/ 16 w 55"/>
                  <a:gd name="T47" fmla="*/ 131 h 194"/>
                  <a:gd name="T48" fmla="*/ 12 w 55"/>
                  <a:gd name="T49" fmla="*/ 131 h 194"/>
                  <a:gd name="T50" fmla="*/ 10 w 55"/>
                  <a:gd name="T51" fmla="*/ 131 h 194"/>
                  <a:gd name="T52" fmla="*/ 4 w 55"/>
                  <a:gd name="T53" fmla="*/ 129 h 194"/>
                  <a:gd name="T54" fmla="*/ 13 w 55"/>
                  <a:gd name="T55" fmla="*/ 130 h 194"/>
                  <a:gd name="T56" fmla="*/ 16 w 55"/>
                  <a:gd name="T57" fmla="*/ 126 h 194"/>
                  <a:gd name="T58" fmla="*/ 19 w 55"/>
                  <a:gd name="T59" fmla="*/ 123 h 194"/>
                  <a:gd name="T60" fmla="*/ 21 w 55"/>
                  <a:gd name="T61" fmla="*/ 122 h 194"/>
                  <a:gd name="T62" fmla="*/ 27 w 55"/>
                  <a:gd name="T63" fmla="*/ 116 h 194"/>
                  <a:gd name="T64" fmla="*/ 24 w 55"/>
                  <a:gd name="T65" fmla="*/ 112 h 194"/>
                  <a:gd name="T66" fmla="*/ 20 w 55"/>
                  <a:gd name="T67" fmla="*/ 115 h 194"/>
                  <a:gd name="T68" fmla="*/ 21 w 55"/>
                  <a:gd name="T69" fmla="*/ 110 h 194"/>
                  <a:gd name="T70" fmla="*/ 19 w 55"/>
                  <a:gd name="T71" fmla="*/ 106 h 194"/>
                  <a:gd name="T72" fmla="*/ 14 w 55"/>
                  <a:gd name="T73" fmla="*/ 106 h 194"/>
                  <a:gd name="T74" fmla="*/ 10 w 55"/>
                  <a:gd name="T75" fmla="*/ 102 h 194"/>
                  <a:gd name="T76" fmla="*/ 9 w 55"/>
                  <a:gd name="T77" fmla="*/ 103 h 194"/>
                  <a:gd name="T78" fmla="*/ 9 w 55"/>
                  <a:gd name="T79" fmla="*/ 98 h 194"/>
                  <a:gd name="T80" fmla="*/ 12 w 55"/>
                  <a:gd name="T81" fmla="*/ 99 h 194"/>
                  <a:gd name="T82" fmla="*/ 19 w 55"/>
                  <a:gd name="T83" fmla="*/ 96 h 194"/>
                  <a:gd name="T84" fmla="*/ 17 w 55"/>
                  <a:gd name="T85" fmla="*/ 88 h 194"/>
                  <a:gd name="T86" fmla="*/ 27 w 55"/>
                  <a:gd name="T87" fmla="*/ 87 h 194"/>
                  <a:gd name="T88" fmla="*/ 31 w 55"/>
                  <a:gd name="T89" fmla="*/ 89 h 194"/>
                  <a:gd name="T90" fmla="*/ 21 w 55"/>
                  <a:gd name="T91" fmla="*/ 53 h 194"/>
                  <a:gd name="T92" fmla="*/ 9 w 55"/>
                  <a:gd name="T93" fmla="*/ 38 h 194"/>
                  <a:gd name="T94" fmla="*/ 2 w 55"/>
                  <a:gd name="T95" fmla="*/ 10 h 194"/>
                  <a:gd name="T96" fmla="*/ 4 w 55"/>
                  <a:gd name="T97" fmla="*/ 8 h 194"/>
                  <a:gd name="T98" fmla="*/ 7 w 55"/>
                  <a:gd name="T99" fmla="*/ 0 h 194"/>
                  <a:gd name="T100" fmla="*/ 13 w 55"/>
                  <a:gd name="T101" fmla="*/ 15 h 194"/>
                  <a:gd name="T102" fmla="*/ 27 w 55"/>
                  <a:gd name="T103" fmla="*/ 41 h 1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55" h="194">
                    <a:moveTo>
                      <a:pt x="0" y="182"/>
                    </a:moveTo>
                    <a:lnTo>
                      <a:pt x="4" y="186"/>
                    </a:lnTo>
                    <a:lnTo>
                      <a:pt x="6" y="189"/>
                    </a:lnTo>
                    <a:lnTo>
                      <a:pt x="10" y="193"/>
                    </a:lnTo>
                    <a:lnTo>
                      <a:pt x="12" y="193"/>
                    </a:lnTo>
                    <a:lnTo>
                      <a:pt x="12" y="190"/>
                    </a:lnTo>
                    <a:lnTo>
                      <a:pt x="10" y="189"/>
                    </a:lnTo>
                    <a:lnTo>
                      <a:pt x="10" y="186"/>
                    </a:lnTo>
                    <a:lnTo>
                      <a:pt x="14" y="183"/>
                    </a:lnTo>
                    <a:lnTo>
                      <a:pt x="17" y="183"/>
                    </a:lnTo>
                    <a:lnTo>
                      <a:pt x="17" y="182"/>
                    </a:lnTo>
                    <a:lnTo>
                      <a:pt x="19" y="180"/>
                    </a:lnTo>
                    <a:lnTo>
                      <a:pt x="17" y="179"/>
                    </a:lnTo>
                    <a:lnTo>
                      <a:pt x="16" y="179"/>
                    </a:lnTo>
                    <a:lnTo>
                      <a:pt x="16" y="176"/>
                    </a:lnTo>
                    <a:lnTo>
                      <a:pt x="17" y="176"/>
                    </a:lnTo>
                    <a:lnTo>
                      <a:pt x="19" y="175"/>
                    </a:lnTo>
                    <a:lnTo>
                      <a:pt x="19" y="173"/>
                    </a:lnTo>
                    <a:lnTo>
                      <a:pt x="20" y="173"/>
                    </a:lnTo>
                    <a:lnTo>
                      <a:pt x="20" y="177"/>
                    </a:lnTo>
                    <a:lnTo>
                      <a:pt x="21" y="179"/>
                    </a:lnTo>
                    <a:lnTo>
                      <a:pt x="21" y="180"/>
                    </a:lnTo>
                    <a:lnTo>
                      <a:pt x="24" y="182"/>
                    </a:lnTo>
                    <a:lnTo>
                      <a:pt x="24" y="183"/>
                    </a:lnTo>
                    <a:lnTo>
                      <a:pt x="26" y="184"/>
                    </a:lnTo>
                    <a:lnTo>
                      <a:pt x="26" y="186"/>
                    </a:lnTo>
                    <a:lnTo>
                      <a:pt x="24" y="189"/>
                    </a:lnTo>
                    <a:lnTo>
                      <a:pt x="32" y="189"/>
                    </a:lnTo>
                    <a:lnTo>
                      <a:pt x="34" y="190"/>
                    </a:lnTo>
                    <a:lnTo>
                      <a:pt x="35" y="190"/>
                    </a:lnTo>
                    <a:lnTo>
                      <a:pt x="36" y="191"/>
                    </a:lnTo>
                    <a:lnTo>
                      <a:pt x="39" y="193"/>
                    </a:lnTo>
                    <a:lnTo>
                      <a:pt x="41" y="194"/>
                    </a:lnTo>
                    <a:lnTo>
                      <a:pt x="42" y="194"/>
                    </a:lnTo>
                    <a:lnTo>
                      <a:pt x="45" y="191"/>
                    </a:lnTo>
                    <a:lnTo>
                      <a:pt x="46" y="191"/>
                    </a:lnTo>
                    <a:lnTo>
                      <a:pt x="46" y="193"/>
                    </a:lnTo>
                    <a:lnTo>
                      <a:pt x="48" y="193"/>
                    </a:lnTo>
                    <a:lnTo>
                      <a:pt x="49" y="194"/>
                    </a:lnTo>
                    <a:lnTo>
                      <a:pt x="52" y="194"/>
                    </a:lnTo>
                    <a:lnTo>
                      <a:pt x="55" y="191"/>
                    </a:lnTo>
                    <a:lnTo>
                      <a:pt x="55" y="187"/>
                    </a:lnTo>
                    <a:lnTo>
                      <a:pt x="53" y="186"/>
                    </a:lnTo>
                    <a:lnTo>
                      <a:pt x="48" y="183"/>
                    </a:lnTo>
                    <a:lnTo>
                      <a:pt x="48" y="182"/>
                    </a:lnTo>
                    <a:lnTo>
                      <a:pt x="43" y="182"/>
                    </a:lnTo>
                    <a:lnTo>
                      <a:pt x="43" y="170"/>
                    </a:lnTo>
                    <a:lnTo>
                      <a:pt x="41" y="170"/>
                    </a:lnTo>
                    <a:lnTo>
                      <a:pt x="38" y="169"/>
                    </a:lnTo>
                    <a:lnTo>
                      <a:pt x="38" y="168"/>
                    </a:lnTo>
                    <a:lnTo>
                      <a:pt x="36" y="166"/>
                    </a:lnTo>
                    <a:lnTo>
                      <a:pt x="36" y="163"/>
                    </a:lnTo>
                    <a:lnTo>
                      <a:pt x="35" y="163"/>
                    </a:lnTo>
                    <a:lnTo>
                      <a:pt x="34" y="162"/>
                    </a:lnTo>
                    <a:lnTo>
                      <a:pt x="34" y="161"/>
                    </a:lnTo>
                    <a:lnTo>
                      <a:pt x="35" y="159"/>
                    </a:lnTo>
                    <a:lnTo>
                      <a:pt x="35" y="155"/>
                    </a:lnTo>
                    <a:lnTo>
                      <a:pt x="34" y="152"/>
                    </a:lnTo>
                    <a:lnTo>
                      <a:pt x="34" y="148"/>
                    </a:lnTo>
                    <a:lnTo>
                      <a:pt x="23" y="148"/>
                    </a:lnTo>
                    <a:lnTo>
                      <a:pt x="21" y="147"/>
                    </a:lnTo>
                    <a:lnTo>
                      <a:pt x="21" y="145"/>
                    </a:lnTo>
                    <a:lnTo>
                      <a:pt x="20" y="144"/>
                    </a:lnTo>
                    <a:lnTo>
                      <a:pt x="19" y="145"/>
                    </a:lnTo>
                    <a:lnTo>
                      <a:pt x="19" y="144"/>
                    </a:lnTo>
                    <a:lnTo>
                      <a:pt x="17" y="142"/>
                    </a:lnTo>
                    <a:lnTo>
                      <a:pt x="17" y="141"/>
                    </a:lnTo>
                    <a:lnTo>
                      <a:pt x="16" y="141"/>
                    </a:lnTo>
                    <a:lnTo>
                      <a:pt x="16" y="137"/>
                    </a:lnTo>
                    <a:lnTo>
                      <a:pt x="14" y="135"/>
                    </a:lnTo>
                    <a:lnTo>
                      <a:pt x="14" y="134"/>
                    </a:lnTo>
                    <a:lnTo>
                      <a:pt x="16" y="131"/>
                    </a:lnTo>
                    <a:lnTo>
                      <a:pt x="14" y="130"/>
                    </a:lnTo>
                    <a:lnTo>
                      <a:pt x="13" y="131"/>
                    </a:lnTo>
                    <a:lnTo>
                      <a:pt x="12" y="131"/>
                    </a:lnTo>
                    <a:lnTo>
                      <a:pt x="12" y="134"/>
                    </a:lnTo>
                    <a:lnTo>
                      <a:pt x="10" y="135"/>
                    </a:lnTo>
                    <a:lnTo>
                      <a:pt x="10" y="131"/>
                    </a:lnTo>
                    <a:lnTo>
                      <a:pt x="9" y="131"/>
                    </a:lnTo>
                    <a:lnTo>
                      <a:pt x="7" y="130"/>
                    </a:lnTo>
                    <a:lnTo>
                      <a:pt x="4" y="129"/>
                    </a:lnTo>
                    <a:lnTo>
                      <a:pt x="10" y="129"/>
                    </a:lnTo>
                    <a:lnTo>
                      <a:pt x="12" y="130"/>
                    </a:lnTo>
                    <a:lnTo>
                      <a:pt x="13" y="130"/>
                    </a:lnTo>
                    <a:lnTo>
                      <a:pt x="14" y="127"/>
                    </a:lnTo>
                    <a:lnTo>
                      <a:pt x="14" y="126"/>
                    </a:lnTo>
                    <a:lnTo>
                      <a:pt x="16" y="126"/>
                    </a:lnTo>
                    <a:lnTo>
                      <a:pt x="16" y="124"/>
                    </a:lnTo>
                    <a:lnTo>
                      <a:pt x="17" y="124"/>
                    </a:lnTo>
                    <a:lnTo>
                      <a:pt x="19" y="123"/>
                    </a:lnTo>
                    <a:lnTo>
                      <a:pt x="19" y="120"/>
                    </a:lnTo>
                    <a:lnTo>
                      <a:pt x="20" y="120"/>
                    </a:lnTo>
                    <a:lnTo>
                      <a:pt x="21" y="122"/>
                    </a:lnTo>
                    <a:lnTo>
                      <a:pt x="26" y="117"/>
                    </a:lnTo>
                    <a:lnTo>
                      <a:pt x="26" y="116"/>
                    </a:lnTo>
                    <a:lnTo>
                      <a:pt x="27" y="116"/>
                    </a:lnTo>
                    <a:lnTo>
                      <a:pt x="27" y="113"/>
                    </a:lnTo>
                    <a:lnTo>
                      <a:pt x="26" y="113"/>
                    </a:lnTo>
                    <a:lnTo>
                      <a:pt x="24" y="112"/>
                    </a:lnTo>
                    <a:lnTo>
                      <a:pt x="21" y="112"/>
                    </a:lnTo>
                    <a:lnTo>
                      <a:pt x="21" y="113"/>
                    </a:lnTo>
                    <a:lnTo>
                      <a:pt x="20" y="115"/>
                    </a:lnTo>
                    <a:lnTo>
                      <a:pt x="19" y="115"/>
                    </a:lnTo>
                    <a:lnTo>
                      <a:pt x="19" y="110"/>
                    </a:lnTo>
                    <a:lnTo>
                      <a:pt x="21" y="110"/>
                    </a:lnTo>
                    <a:lnTo>
                      <a:pt x="21" y="108"/>
                    </a:lnTo>
                    <a:lnTo>
                      <a:pt x="20" y="106"/>
                    </a:lnTo>
                    <a:lnTo>
                      <a:pt x="19" y="106"/>
                    </a:lnTo>
                    <a:lnTo>
                      <a:pt x="19" y="108"/>
                    </a:lnTo>
                    <a:lnTo>
                      <a:pt x="16" y="108"/>
                    </a:lnTo>
                    <a:lnTo>
                      <a:pt x="14" y="106"/>
                    </a:lnTo>
                    <a:lnTo>
                      <a:pt x="14" y="101"/>
                    </a:lnTo>
                    <a:lnTo>
                      <a:pt x="12" y="101"/>
                    </a:lnTo>
                    <a:lnTo>
                      <a:pt x="10" y="102"/>
                    </a:lnTo>
                    <a:lnTo>
                      <a:pt x="10" y="105"/>
                    </a:lnTo>
                    <a:lnTo>
                      <a:pt x="9" y="105"/>
                    </a:lnTo>
                    <a:lnTo>
                      <a:pt x="9" y="103"/>
                    </a:lnTo>
                    <a:lnTo>
                      <a:pt x="10" y="101"/>
                    </a:lnTo>
                    <a:lnTo>
                      <a:pt x="9" y="99"/>
                    </a:lnTo>
                    <a:lnTo>
                      <a:pt x="9" y="98"/>
                    </a:lnTo>
                    <a:lnTo>
                      <a:pt x="7" y="98"/>
                    </a:lnTo>
                    <a:lnTo>
                      <a:pt x="7" y="95"/>
                    </a:lnTo>
                    <a:lnTo>
                      <a:pt x="12" y="99"/>
                    </a:lnTo>
                    <a:lnTo>
                      <a:pt x="13" y="99"/>
                    </a:lnTo>
                    <a:lnTo>
                      <a:pt x="17" y="96"/>
                    </a:lnTo>
                    <a:lnTo>
                      <a:pt x="19" y="96"/>
                    </a:lnTo>
                    <a:lnTo>
                      <a:pt x="19" y="92"/>
                    </a:lnTo>
                    <a:lnTo>
                      <a:pt x="17" y="92"/>
                    </a:lnTo>
                    <a:lnTo>
                      <a:pt x="17" y="88"/>
                    </a:lnTo>
                    <a:lnTo>
                      <a:pt x="21" y="84"/>
                    </a:lnTo>
                    <a:lnTo>
                      <a:pt x="24" y="84"/>
                    </a:lnTo>
                    <a:lnTo>
                      <a:pt x="27" y="87"/>
                    </a:lnTo>
                    <a:lnTo>
                      <a:pt x="26" y="88"/>
                    </a:lnTo>
                    <a:lnTo>
                      <a:pt x="29" y="89"/>
                    </a:lnTo>
                    <a:lnTo>
                      <a:pt x="31" y="89"/>
                    </a:lnTo>
                    <a:lnTo>
                      <a:pt x="31" y="88"/>
                    </a:lnTo>
                    <a:lnTo>
                      <a:pt x="29" y="85"/>
                    </a:lnTo>
                    <a:lnTo>
                      <a:pt x="21" y="53"/>
                    </a:lnTo>
                    <a:lnTo>
                      <a:pt x="16" y="48"/>
                    </a:lnTo>
                    <a:lnTo>
                      <a:pt x="12" y="46"/>
                    </a:lnTo>
                    <a:lnTo>
                      <a:pt x="9" y="38"/>
                    </a:lnTo>
                    <a:lnTo>
                      <a:pt x="13" y="29"/>
                    </a:lnTo>
                    <a:lnTo>
                      <a:pt x="6" y="19"/>
                    </a:lnTo>
                    <a:lnTo>
                      <a:pt x="2" y="10"/>
                    </a:lnTo>
                    <a:lnTo>
                      <a:pt x="2" y="8"/>
                    </a:lnTo>
                    <a:lnTo>
                      <a:pt x="3" y="10"/>
                    </a:lnTo>
                    <a:lnTo>
                      <a:pt x="4" y="8"/>
                    </a:lnTo>
                    <a:lnTo>
                      <a:pt x="7" y="7"/>
                    </a:lnTo>
                    <a:lnTo>
                      <a:pt x="6" y="4"/>
                    </a:lnTo>
                    <a:lnTo>
                      <a:pt x="7" y="0"/>
                    </a:lnTo>
                    <a:lnTo>
                      <a:pt x="7" y="1"/>
                    </a:lnTo>
                    <a:lnTo>
                      <a:pt x="13" y="14"/>
                    </a:lnTo>
                    <a:lnTo>
                      <a:pt x="13" y="15"/>
                    </a:lnTo>
                    <a:lnTo>
                      <a:pt x="14" y="17"/>
                    </a:lnTo>
                    <a:lnTo>
                      <a:pt x="20" y="32"/>
                    </a:lnTo>
                    <a:lnTo>
                      <a:pt x="27" y="41"/>
                    </a:lnTo>
                    <a:lnTo>
                      <a:pt x="27" y="42"/>
                    </a:lnTo>
                    <a:lnTo>
                      <a:pt x="29" y="4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91" name="Freeform 3736">
                <a:extLst>
                  <a:ext uri="{FF2B5EF4-FFF2-40B4-BE49-F238E27FC236}">
                    <a16:creationId xmlns:a16="http://schemas.microsoft.com/office/drawing/2014/main" id="{CE44F52D-E7EB-5079-475A-93F7B24681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3" y="1276"/>
                <a:ext cx="113" cy="58"/>
              </a:xfrm>
              <a:custGeom>
                <a:avLst/>
                <a:gdLst>
                  <a:gd name="T0" fmla="*/ 443 w 455"/>
                  <a:gd name="T1" fmla="*/ 84 h 235"/>
                  <a:gd name="T2" fmla="*/ 422 w 455"/>
                  <a:gd name="T3" fmla="*/ 81 h 235"/>
                  <a:gd name="T4" fmla="*/ 412 w 455"/>
                  <a:gd name="T5" fmla="*/ 91 h 235"/>
                  <a:gd name="T6" fmla="*/ 408 w 455"/>
                  <a:gd name="T7" fmla="*/ 103 h 235"/>
                  <a:gd name="T8" fmla="*/ 398 w 455"/>
                  <a:gd name="T9" fmla="*/ 105 h 235"/>
                  <a:gd name="T10" fmla="*/ 395 w 455"/>
                  <a:gd name="T11" fmla="*/ 99 h 235"/>
                  <a:gd name="T12" fmla="*/ 393 w 455"/>
                  <a:gd name="T13" fmla="*/ 95 h 235"/>
                  <a:gd name="T14" fmla="*/ 386 w 455"/>
                  <a:gd name="T15" fmla="*/ 91 h 235"/>
                  <a:gd name="T16" fmla="*/ 379 w 455"/>
                  <a:gd name="T17" fmla="*/ 92 h 235"/>
                  <a:gd name="T18" fmla="*/ 376 w 455"/>
                  <a:gd name="T19" fmla="*/ 94 h 235"/>
                  <a:gd name="T20" fmla="*/ 373 w 455"/>
                  <a:gd name="T21" fmla="*/ 108 h 235"/>
                  <a:gd name="T22" fmla="*/ 365 w 455"/>
                  <a:gd name="T23" fmla="*/ 117 h 235"/>
                  <a:gd name="T24" fmla="*/ 356 w 455"/>
                  <a:gd name="T25" fmla="*/ 106 h 235"/>
                  <a:gd name="T26" fmla="*/ 349 w 455"/>
                  <a:gd name="T27" fmla="*/ 85 h 235"/>
                  <a:gd name="T28" fmla="*/ 348 w 455"/>
                  <a:gd name="T29" fmla="*/ 63 h 235"/>
                  <a:gd name="T30" fmla="*/ 345 w 455"/>
                  <a:gd name="T31" fmla="*/ 62 h 235"/>
                  <a:gd name="T32" fmla="*/ 326 w 455"/>
                  <a:gd name="T33" fmla="*/ 39 h 235"/>
                  <a:gd name="T34" fmla="*/ 302 w 455"/>
                  <a:gd name="T35" fmla="*/ 4 h 235"/>
                  <a:gd name="T36" fmla="*/ 298 w 455"/>
                  <a:gd name="T37" fmla="*/ 0 h 235"/>
                  <a:gd name="T38" fmla="*/ 284 w 455"/>
                  <a:gd name="T39" fmla="*/ 3 h 235"/>
                  <a:gd name="T40" fmla="*/ 268 w 455"/>
                  <a:gd name="T41" fmla="*/ 0 h 235"/>
                  <a:gd name="T42" fmla="*/ 261 w 455"/>
                  <a:gd name="T43" fmla="*/ 4 h 235"/>
                  <a:gd name="T44" fmla="*/ 257 w 455"/>
                  <a:gd name="T45" fmla="*/ 14 h 235"/>
                  <a:gd name="T46" fmla="*/ 242 w 455"/>
                  <a:gd name="T47" fmla="*/ 18 h 235"/>
                  <a:gd name="T48" fmla="*/ 234 w 455"/>
                  <a:gd name="T49" fmla="*/ 15 h 235"/>
                  <a:gd name="T50" fmla="*/ 220 w 455"/>
                  <a:gd name="T51" fmla="*/ 8 h 235"/>
                  <a:gd name="T52" fmla="*/ 217 w 455"/>
                  <a:gd name="T53" fmla="*/ 12 h 235"/>
                  <a:gd name="T54" fmla="*/ 215 w 455"/>
                  <a:gd name="T55" fmla="*/ 17 h 235"/>
                  <a:gd name="T56" fmla="*/ 217 w 455"/>
                  <a:gd name="T57" fmla="*/ 21 h 235"/>
                  <a:gd name="T58" fmla="*/ 221 w 455"/>
                  <a:gd name="T59" fmla="*/ 26 h 235"/>
                  <a:gd name="T60" fmla="*/ 217 w 455"/>
                  <a:gd name="T61" fmla="*/ 29 h 235"/>
                  <a:gd name="T62" fmla="*/ 208 w 455"/>
                  <a:gd name="T63" fmla="*/ 24 h 235"/>
                  <a:gd name="T64" fmla="*/ 187 w 455"/>
                  <a:gd name="T65" fmla="*/ 19 h 235"/>
                  <a:gd name="T66" fmla="*/ 161 w 455"/>
                  <a:gd name="T67" fmla="*/ 22 h 235"/>
                  <a:gd name="T68" fmla="*/ 165 w 455"/>
                  <a:gd name="T69" fmla="*/ 35 h 235"/>
                  <a:gd name="T70" fmla="*/ 179 w 455"/>
                  <a:gd name="T71" fmla="*/ 50 h 235"/>
                  <a:gd name="T72" fmla="*/ 183 w 455"/>
                  <a:gd name="T73" fmla="*/ 67 h 235"/>
                  <a:gd name="T74" fmla="*/ 172 w 455"/>
                  <a:gd name="T75" fmla="*/ 82 h 235"/>
                  <a:gd name="T76" fmla="*/ 164 w 455"/>
                  <a:gd name="T77" fmla="*/ 99 h 235"/>
                  <a:gd name="T78" fmla="*/ 158 w 455"/>
                  <a:gd name="T79" fmla="*/ 106 h 235"/>
                  <a:gd name="T80" fmla="*/ 146 w 455"/>
                  <a:gd name="T81" fmla="*/ 117 h 235"/>
                  <a:gd name="T82" fmla="*/ 143 w 455"/>
                  <a:gd name="T83" fmla="*/ 119 h 235"/>
                  <a:gd name="T84" fmla="*/ 140 w 455"/>
                  <a:gd name="T85" fmla="*/ 122 h 235"/>
                  <a:gd name="T86" fmla="*/ 136 w 455"/>
                  <a:gd name="T87" fmla="*/ 130 h 235"/>
                  <a:gd name="T88" fmla="*/ 134 w 455"/>
                  <a:gd name="T89" fmla="*/ 149 h 235"/>
                  <a:gd name="T90" fmla="*/ 133 w 455"/>
                  <a:gd name="T91" fmla="*/ 166 h 235"/>
                  <a:gd name="T92" fmla="*/ 120 w 455"/>
                  <a:gd name="T93" fmla="*/ 168 h 235"/>
                  <a:gd name="T94" fmla="*/ 116 w 455"/>
                  <a:gd name="T95" fmla="*/ 173 h 235"/>
                  <a:gd name="T96" fmla="*/ 119 w 455"/>
                  <a:gd name="T97" fmla="*/ 177 h 235"/>
                  <a:gd name="T98" fmla="*/ 114 w 455"/>
                  <a:gd name="T99" fmla="*/ 179 h 235"/>
                  <a:gd name="T100" fmla="*/ 102 w 455"/>
                  <a:gd name="T101" fmla="*/ 173 h 235"/>
                  <a:gd name="T102" fmla="*/ 94 w 455"/>
                  <a:gd name="T103" fmla="*/ 179 h 235"/>
                  <a:gd name="T104" fmla="*/ 84 w 455"/>
                  <a:gd name="T105" fmla="*/ 194 h 235"/>
                  <a:gd name="T106" fmla="*/ 60 w 455"/>
                  <a:gd name="T107" fmla="*/ 212 h 235"/>
                  <a:gd name="T108" fmla="*/ 42 w 455"/>
                  <a:gd name="T109" fmla="*/ 226 h 235"/>
                  <a:gd name="T110" fmla="*/ 18 w 455"/>
                  <a:gd name="T111" fmla="*/ 223 h 235"/>
                  <a:gd name="T112" fmla="*/ 3 w 455"/>
                  <a:gd name="T113" fmla="*/ 225 h 2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455" h="235">
                    <a:moveTo>
                      <a:pt x="455" y="84"/>
                    </a:moveTo>
                    <a:lnTo>
                      <a:pt x="443" y="84"/>
                    </a:lnTo>
                    <a:lnTo>
                      <a:pt x="430" y="77"/>
                    </a:lnTo>
                    <a:lnTo>
                      <a:pt x="422" y="81"/>
                    </a:lnTo>
                    <a:lnTo>
                      <a:pt x="414" y="82"/>
                    </a:lnTo>
                    <a:lnTo>
                      <a:pt x="412" y="91"/>
                    </a:lnTo>
                    <a:lnTo>
                      <a:pt x="412" y="101"/>
                    </a:lnTo>
                    <a:lnTo>
                      <a:pt x="408" y="103"/>
                    </a:lnTo>
                    <a:lnTo>
                      <a:pt x="404" y="105"/>
                    </a:lnTo>
                    <a:lnTo>
                      <a:pt x="398" y="105"/>
                    </a:lnTo>
                    <a:lnTo>
                      <a:pt x="395" y="102"/>
                    </a:lnTo>
                    <a:lnTo>
                      <a:pt x="395" y="99"/>
                    </a:lnTo>
                    <a:lnTo>
                      <a:pt x="394" y="98"/>
                    </a:lnTo>
                    <a:lnTo>
                      <a:pt x="393" y="95"/>
                    </a:lnTo>
                    <a:lnTo>
                      <a:pt x="391" y="94"/>
                    </a:lnTo>
                    <a:lnTo>
                      <a:pt x="386" y="91"/>
                    </a:lnTo>
                    <a:lnTo>
                      <a:pt x="383" y="91"/>
                    </a:lnTo>
                    <a:lnTo>
                      <a:pt x="379" y="92"/>
                    </a:lnTo>
                    <a:lnTo>
                      <a:pt x="378" y="92"/>
                    </a:lnTo>
                    <a:lnTo>
                      <a:pt x="376" y="94"/>
                    </a:lnTo>
                    <a:lnTo>
                      <a:pt x="376" y="98"/>
                    </a:lnTo>
                    <a:lnTo>
                      <a:pt x="373" y="108"/>
                    </a:lnTo>
                    <a:lnTo>
                      <a:pt x="368" y="117"/>
                    </a:lnTo>
                    <a:lnTo>
                      <a:pt x="365" y="117"/>
                    </a:lnTo>
                    <a:lnTo>
                      <a:pt x="365" y="116"/>
                    </a:lnTo>
                    <a:lnTo>
                      <a:pt x="356" y="106"/>
                    </a:lnTo>
                    <a:lnTo>
                      <a:pt x="352" y="98"/>
                    </a:lnTo>
                    <a:lnTo>
                      <a:pt x="349" y="85"/>
                    </a:lnTo>
                    <a:lnTo>
                      <a:pt x="349" y="62"/>
                    </a:lnTo>
                    <a:lnTo>
                      <a:pt x="348" y="63"/>
                    </a:lnTo>
                    <a:lnTo>
                      <a:pt x="348" y="62"/>
                    </a:lnTo>
                    <a:lnTo>
                      <a:pt x="345" y="62"/>
                    </a:lnTo>
                    <a:lnTo>
                      <a:pt x="345" y="60"/>
                    </a:lnTo>
                    <a:lnTo>
                      <a:pt x="326" y="39"/>
                    </a:lnTo>
                    <a:lnTo>
                      <a:pt x="312" y="11"/>
                    </a:lnTo>
                    <a:lnTo>
                      <a:pt x="302" y="4"/>
                    </a:lnTo>
                    <a:lnTo>
                      <a:pt x="301" y="3"/>
                    </a:lnTo>
                    <a:lnTo>
                      <a:pt x="298" y="0"/>
                    </a:lnTo>
                    <a:lnTo>
                      <a:pt x="292" y="0"/>
                    </a:lnTo>
                    <a:lnTo>
                      <a:pt x="284" y="3"/>
                    </a:lnTo>
                    <a:lnTo>
                      <a:pt x="268" y="3"/>
                    </a:lnTo>
                    <a:lnTo>
                      <a:pt x="268" y="0"/>
                    </a:lnTo>
                    <a:lnTo>
                      <a:pt x="266" y="0"/>
                    </a:lnTo>
                    <a:lnTo>
                      <a:pt x="261" y="4"/>
                    </a:lnTo>
                    <a:lnTo>
                      <a:pt x="260" y="10"/>
                    </a:lnTo>
                    <a:lnTo>
                      <a:pt x="257" y="14"/>
                    </a:lnTo>
                    <a:lnTo>
                      <a:pt x="251" y="17"/>
                    </a:lnTo>
                    <a:lnTo>
                      <a:pt x="242" y="18"/>
                    </a:lnTo>
                    <a:lnTo>
                      <a:pt x="235" y="18"/>
                    </a:lnTo>
                    <a:lnTo>
                      <a:pt x="234" y="15"/>
                    </a:lnTo>
                    <a:lnTo>
                      <a:pt x="229" y="11"/>
                    </a:lnTo>
                    <a:lnTo>
                      <a:pt x="220" y="8"/>
                    </a:lnTo>
                    <a:lnTo>
                      <a:pt x="218" y="10"/>
                    </a:lnTo>
                    <a:lnTo>
                      <a:pt x="217" y="12"/>
                    </a:lnTo>
                    <a:lnTo>
                      <a:pt x="217" y="15"/>
                    </a:lnTo>
                    <a:lnTo>
                      <a:pt x="215" y="17"/>
                    </a:lnTo>
                    <a:lnTo>
                      <a:pt x="215" y="18"/>
                    </a:lnTo>
                    <a:lnTo>
                      <a:pt x="217" y="21"/>
                    </a:lnTo>
                    <a:lnTo>
                      <a:pt x="218" y="22"/>
                    </a:lnTo>
                    <a:lnTo>
                      <a:pt x="221" y="26"/>
                    </a:lnTo>
                    <a:lnTo>
                      <a:pt x="221" y="28"/>
                    </a:lnTo>
                    <a:lnTo>
                      <a:pt x="217" y="29"/>
                    </a:lnTo>
                    <a:lnTo>
                      <a:pt x="215" y="29"/>
                    </a:lnTo>
                    <a:lnTo>
                      <a:pt x="208" y="24"/>
                    </a:lnTo>
                    <a:lnTo>
                      <a:pt x="198" y="21"/>
                    </a:lnTo>
                    <a:lnTo>
                      <a:pt x="187" y="19"/>
                    </a:lnTo>
                    <a:lnTo>
                      <a:pt x="162" y="22"/>
                    </a:lnTo>
                    <a:lnTo>
                      <a:pt x="161" y="22"/>
                    </a:lnTo>
                    <a:lnTo>
                      <a:pt x="161" y="25"/>
                    </a:lnTo>
                    <a:lnTo>
                      <a:pt x="165" y="35"/>
                    </a:lnTo>
                    <a:lnTo>
                      <a:pt x="171" y="43"/>
                    </a:lnTo>
                    <a:lnTo>
                      <a:pt x="179" y="50"/>
                    </a:lnTo>
                    <a:lnTo>
                      <a:pt x="183" y="60"/>
                    </a:lnTo>
                    <a:lnTo>
                      <a:pt x="183" y="67"/>
                    </a:lnTo>
                    <a:lnTo>
                      <a:pt x="179" y="75"/>
                    </a:lnTo>
                    <a:lnTo>
                      <a:pt x="172" y="82"/>
                    </a:lnTo>
                    <a:lnTo>
                      <a:pt x="172" y="86"/>
                    </a:lnTo>
                    <a:lnTo>
                      <a:pt x="164" y="99"/>
                    </a:lnTo>
                    <a:lnTo>
                      <a:pt x="161" y="102"/>
                    </a:lnTo>
                    <a:lnTo>
                      <a:pt x="158" y="106"/>
                    </a:lnTo>
                    <a:lnTo>
                      <a:pt x="153" y="110"/>
                    </a:lnTo>
                    <a:lnTo>
                      <a:pt x="146" y="117"/>
                    </a:lnTo>
                    <a:lnTo>
                      <a:pt x="144" y="117"/>
                    </a:lnTo>
                    <a:lnTo>
                      <a:pt x="143" y="119"/>
                    </a:lnTo>
                    <a:lnTo>
                      <a:pt x="140" y="120"/>
                    </a:lnTo>
                    <a:lnTo>
                      <a:pt x="140" y="122"/>
                    </a:lnTo>
                    <a:lnTo>
                      <a:pt x="137" y="124"/>
                    </a:lnTo>
                    <a:lnTo>
                      <a:pt x="136" y="130"/>
                    </a:lnTo>
                    <a:lnTo>
                      <a:pt x="136" y="145"/>
                    </a:lnTo>
                    <a:lnTo>
                      <a:pt x="134" y="149"/>
                    </a:lnTo>
                    <a:lnTo>
                      <a:pt x="134" y="165"/>
                    </a:lnTo>
                    <a:lnTo>
                      <a:pt x="133" y="166"/>
                    </a:lnTo>
                    <a:lnTo>
                      <a:pt x="126" y="166"/>
                    </a:lnTo>
                    <a:lnTo>
                      <a:pt x="120" y="168"/>
                    </a:lnTo>
                    <a:lnTo>
                      <a:pt x="119" y="168"/>
                    </a:lnTo>
                    <a:lnTo>
                      <a:pt x="116" y="173"/>
                    </a:lnTo>
                    <a:lnTo>
                      <a:pt x="117" y="176"/>
                    </a:lnTo>
                    <a:lnTo>
                      <a:pt x="119" y="177"/>
                    </a:lnTo>
                    <a:lnTo>
                      <a:pt x="117" y="177"/>
                    </a:lnTo>
                    <a:lnTo>
                      <a:pt x="114" y="179"/>
                    </a:lnTo>
                    <a:lnTo>
                      <a:pt x="107" y="176"/>
                    </a:lnTo>
                    <a:lnTo>
                      <a:pt x="102" y="173"/>
                    </a:lnTo>
                    <a:lnTo>
                      <a:pt x="98" y="175"/>
                    </a:lnTo>
                    <a:lnTo>
                      <a:pt x="94" y="179"/>
                    </a:lnTo>
                    <a:lnTo>
                      <a:pt x="94" y="182"/>
                    </a:lnTo>
                    <a:lnTo>
                      <a:pt x="84" y="194"/>
                    </a:lnTo>
                    <a:lnTo>
                      <a:pt x="76" y="204"/>
                    </a:lnTo>
                    <a:lnTo>
                      <a:pt x="60" y="212"/>
                    </a:lnTo>
                    <a:lnTo>
                      <a:pt x="50" y="219"/>
                    </a:lnTo>
                    <a:lnTo>
                      <a:pt x="42" y="226"/>
                    </a:lnTo>
                    <a:lnTo>
                      <a:pt x="30" y="230"/>
                    </a:lnTo>
                    <a:lnTo>
                      <a:pt x="18" y="223"/>
                    </a:lnTo>
                    <a:lnTo>
                      <a:pt x="10" y="222"/>
                    </a:lnTo>
                    <a:lnTo>
                      <a:pt x="3" y="225"/>
                    </a:lnTo>
                    <a:lnTo>
                      <a:pt x="0" y="23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92" name="Freeform 3737">
                <a:extLst>
                  <a:ext uri="{FF2B5EF4-FFF2-40B4-BE49-F238E27FC236}">
                    <a16:creationId xmlns:a16="http://schemas.microsoft.com/office/drawing/2014/main" id="{264871FC-7B70-E8A1-7445-B4DAE5BF56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0" y="1334"/>
                <a:ext cx="19" cy="38"/>
              </a:xfrm>
              <a:custGeom>
                <a:avLst/>
                <a:gdLst>
                  <a:gd name="T0" fmla="*/ 50 w 74"/>
                  <a:gd name="T1" fmla="*/ 0 h 152"/>
                  <a:gd name="T2" fmla="*/ 53 w 74"/>
                  <a:gd name="T3" fmla="*/ 9 h 152"/>
                  <a:gd name="T4" fmla="*/ 53 w 74"/>
                  <a:gd name="T5" fmla="*/ 39 h 152"/>
                  <a:gd name="T6" fmla="*/ 52 w 74"/>
                  <a:gd name="T7" fmla="*/ 40 h 152"/>
                  <a:gd name="T8" fmla="*/ 52 w 74"/>
                  <a:gd name="T9" fmla="*/ 41 h 152"/>
                  <a:gd name="T10" fmla="*/ 50 w 74"/>
                  <a:gd name="T11" fmla="*/ 41 h 152"/>
                  <a:gd name="T12" fmla="*/ 45 w 74"/>
                  <a:gd name="T13" fmla="*/ 43 h 152"/>
                  <a:gd name="T14" fmla="*/ 43 w 74"/>
                  <a:gd name="T15" fmla="*/ 44 h 152"/>
                  <a:gd name="T16" fmla="*/ 43 w 74"/>
                  <a:gd name="T17" fmla="*/ 47 h 152"/>
                  <a:gd name="T18" fmla="*/ 45 w 74"/>
                  <a:gd name="T19" fmla="*/ 48 h 152"/>
                  <a:gd name="T20" fmla="*/ 49 w 74"/>
                  <a:gd name="T21" fmla="*/ 61 h 152"/>
                  <a:gd name="T22" fmla="*/ 46 w 74"/>
                  <a:gd name="T23" fmla="*/ 68 h 152"/>
                  <a:gd name="T24" fmla="*/ 46 w 74"/>
                  <a:gd name="T25" fmla="*/ 72 h 152"/>
                  <a:gd name="T26" fmla="*/ 47 w 74"/>
                  <a:gd name="T27" fmla="*/ 74 h 152"/>
                  <a:gd name="T28" fmla="*/ 52 w 74"/>
                  <a:gd name="T29" fmla="*/ 84 h 152"/>
                  <a:gd name="T30" fmla="*/ 52 w 74"/>
                  <a:gd name="T31" fmla="*/ 85 h 152"/>
                  <a:gd name="T32" fmla="*/ 53 w 74"/>
                  <a:gd name="T33" fmla="*/ 86 h 152"/>
                  <a:gd name="T34" fmla="*/ 67 w 74"/>
                  <a:gd name="T35" fmla="*/ 86 h 152"/>
                  <a:gd name="T36" fmla="*/ 70 w 74"/>
                  <a:gd name="T37" fmla="*/ 89 h 152"/>
                  <a:gd name="T38" fmla="*/ 70 w 74"/>
                  <a:gd name="T39" fmla="*/ 104 h 152"/>
                  <a:gd name="T40" fmla="*/ 71 w 74"/>
                  <a:gd name="T41" fmla="*/ 107 h 152"/>
                  <a:gd name="T42" fmla="*/ 74 w 74"/>
                  <a:gd name="T43" fmla="*/ 110 h 152"/>
                  <a:gd name="T44" fmla="*/ 73 w 74"/>
                  <a:gd name="T45" fmla="*/ 111 h 152"/>
                  <a:gd name="T46" fmla="*/ 71 w 74"/>
                  <a:gd name="T47" fmla="*/ 115 h 152"/>
                  <a:gd name="T48" fmla="*/ 70 w 74"/>
                  <a:gd name="T49" fmla="*/ 114 h 152"/>
                  <a:gd name="T50" fmla="*/ 64 w 74"/>
                  <a:gd name="T51" fmla="*/ 120 h 152"/>
                  <a:gd name="T52" fmla="*/ 66 w 74"/>
                  <a:gd name="T53" fmla="*/ 121 h 152"/>
                  <a:gd name="T54" fmla="*/ 63 w 74"/>
                  <a:gd name="T55" fmla="*/ 121 h 152"/>
                  <a:gd name="T56" fmla="*/ 54 w 74"/>
                  <a:gd name="T57" fmla="*/ 122 h 152"/>
                  <a:gd name="T58" fmla="*/ 46 w 74"/>
                  <a:gd name="T59" fmla="*/ 122 h 152"/>
                  <a:gd name="T60" fmla="*/ 38 w 74"/>
                  <a:gd name="T61" fmla="*/ 124 h 152"/>
                  <a:gd name="T62" fmla="*/ 33 w 74"/>
                  <a:gd name="T63" fmla="*/ 124 h 152"/>
                  <a:gd name="T64" fmla="*/ 25 w 74"/>
                  <a:gd name="T65" fmla="*/ 127 h 152"/>
                  <a:gd name="T66" fmla="*/ 20 w 74"/>
                  <a:gd name="T67" fmla="*/ 131 h 152"/>
                  <a:gd name="T68" fmla="*/ 17 w 74"/>
                  <a:gd name="T69" fmla="*/ 131 h 152"/>
                  <a:gd name="T70" fmla="*/ 17 w 74"/>
                  <a:gd name="T71" fmla="*/ 132 h 152"/>
                  <a:gd name="T72" fmla="*/ 11 w 74"/>
                  <a:gd name="T73" fmla="*/ 136 h 152"/>
                  <a:gd name="T74" fmla="*/ 1 w 74"/>
                  <a:gd name="T75" fmla="*/ 149 h 152"/>
                  <a:gd name="T76" fmla="*/ 1 w 74"/>
                  <a:gd name="T77" fmla="*/ 152 h 152"/>
                  <a:gd name="T78" fmla="*/ 0 w 74"/>
                  <a:gd name="T79" fmla="*/ 152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74" h="152">
                    <a:moveTo>
                      <a:pt x="50" y="0"/>
                    </a:moveTo>
                    <a:lnTo>
                      <a:pt x="53" y="9"/>
                    </a:lnTo>
                    <a:lnTo>
                      <a:pt x="53" y="39"/>
                    </a:lnTo>
                    <a:lnTo>
                      <a:pt x="52" y="40"/>
                    </a:lnTo>
                    <a:lnTo>
                      <a:pt x="52" y="41"/>
                    </a:lnTo>
                    <a:lnTo>
                      <a:pt x="50" y="41"/>
                    </a:lnTo>
                    <a:lnTo>
                      <a:pt x="45" y="43"/>
                    </a:lnTo>
                    <a:lnTo>
                      <a:pt x="43" y="44"/>
                    </a:lnTo>
                    <a:lnTo>
                      <a:pt x="43" y="47"/>
                    </a:lnTo>
                    <a:lnTo>
                      <a:pt x="45" y="48"/>
                    </a:lnTo>
                    <a:lnTo>
                      <a:pt x="49" y="61"/>
                    </a:lnTo>
                    <a:lnTo>
                      <a:pt x="46" y="68"/>
                    </a:lnTo>
                    <a:lnTo>
                      <a:pt x="46" y="72"/>
                    </a:lnTo>
                    <a:lnTo>
                      <a:pt x="47" y="74"/>
                    </a:lnTo>
                    <a:lnTo>
                      <a:pt x="52" y="84"/>
                    </a:lnTo>
                    <a:lnTo>
                      <a:pt x="52" y="85"/>
                    </a:lnTo>
                    <a:lnTo>
                      <a:pt x="53" y="86"/>
                    </a:lnTo>
                    <a:lnTo>
                      <a:pt x="67" y="86"/>
                    </a:lnTo>
                    <a:lnTo>
                      <a:pt x="70" y="89"/>
                    </a:lnTo>
                    <a:lnTo>
                      <a:pt x="70" y="104"/>
                    </a:lnTo>
                    <a:lnTo>
                      <a:pt x="71" y="107"/>
                    </a:lnTo>
                    <a:lnTo>
                      <a:pt x="74" y="110"/>
                    </a:lnTo>
                    <a:lnTo>
                      <a:pt x="73" y="111"/>
                    </a:lnTo>
                    <a:lnTo>
                      <a:pt x="71" y="115"/>
                    </a:lnTo>
                    <a:lnTo>
                      <a:pt x="70" y="114"/>
                    </a:lnTo>
                    <a:lnTo>
                      <a:pt x="64" y="120"/>
                    </a:lnTo>
                    <a:lnTo>
                      <a:pt x="66" y="121"/>
                    </a:lnTo>
                    <a:lnTo>
                      <a:pt x="63" y="121"/>
                    </a:lnTo>
                    <a:lnTo>
                      <a:pt x="54" y="122"/>
                    </a:lnTo>
                    <a:lnTo>
                      <a:pt x="46" y="122"/>
                    </a:lnTo>
                    <a:lnTo>
                      <a:pt x="38" y="124"/>
                    </a:lnTo>
                    <a:lnTo>
                      <a:pt x="33" y="124"/>
                    </a:lnTo>
                    <a:lnTo>
                      <a:pt x="25" y="127"/>
                    </a:lnTo>
                    <a:lnTo>
                      <a:pt x="20" y="131"/>
                    </a:lnTo>
                    <a:lnTo>
                      <a:pt x="17" y="131"/>
                    </a:lnTo>
                    <a:lnTo>
                      <a:pt x="17" y="132"/>
                    </a:lnTo>
                    <a:lnTo>
                      <a:pt x="11" y="136"/>
                    </a:lnTo>
                    <a:lnTo>
                      <a:pt x="1" y="149"/>
                    </a:lnTo>
                    <a:lnTo>
                      <a:pt x="1" y="152"/>
                    </a:lnTo>
                    <a:lnTo>
                      <a:pt x="0" y="15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93" name="Freeform 3738">
                <a:extLst>
                  <a:ext uri="{FF2B5EF4-FFF2-40B4-BE49-F238E27FC236}">
                    <a16:creationId xmlns:a16="http://schemas.microsoft.com/office/drawing/2014/main" id="{4244A7EB-050F-E566-899C-F869E24F27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0" y="1372"/>
                <a:ext cx="27" cy="20"/>
              </a:xfrm>
              <a:custGeom>
                <a:avLst/>
                <a:gdLst>
                  <a:gd name="T0" fmla="*/ 0 w 107"/>
                  <a:gd name="T1" fmla="*/ 0 h 80"/>
                  <a:gd name="T2" fmla="*/ 6 w 107"/>
                  <a:gd name="T3" fmla="*/ 10 h 80"/>
                  <a:gd name="T4" fmla="*/ 17 w 107"/>
                  <a:gd name="T5" fmla="*/ 14 h 80"/>
                  <a:gd name="T6" fmla="*/ 25 w 107"/>
                  <a:gd name="T7" fmla="*/ 16 h 80"/>
                  <a:gd name="T8" fmla="*/ 42 w 107"/>
                  <a:gd name="T9" fmla="*/ 16 h 80"/>
                  <a:gd name="T10" fmla="*/ 40 w 107"/>
                  <a:gd name="T11" fmla="*/ 23 h 80"/>
                  <a:gd name="T12" fmla="*/ 39 w 107"/>
                  <a:gd name="T13" fmla="*/ 26 h 80"/>
                  <a:gd name="T14" fmla="*/ 36 w 107"/>
                  <a:gd name="T15" fmla="*/ 36 h 80"/>
                  <a:gd name="T16" fmla="*/ 36 w 107"/>
                  <a:gd name="T17" fmla="*/ 49 h 80"/>
                  <a:gd name="T18" fmla="*/ 39 w 107"/>
                  <a:gd name="T19" fmla="*/ 56 h 80"/>
                  <a:gd name="T20" fmla="*/ 40 w 107"/>
                  <a:gd name="T21" fmla="*/ 57 h 80"/>
                  <a:gd name="T22" fmla="*/ 56 w 107"/>
                  <a:gd name="T23" fmla="*/ 50 h 80"/>
                  <a:gd name="T24" fmla="*/ 57 w 107"/>
                  <a:gd name="T25" fmla="*/ 49 h 80"/>
                  <a:gd name="T26" fmla="*/ 64 w 107"/>
                  <a:gd name="T27" fmla="*/ 47 h 80"/>
                  <a:gd name="T28" fmla="*/ 68 w 107"/>
                  <a:gd name="T29" fmla="*/ 47 h 80"/>
                  <a:gd name="T30" fmla="*/ 74 w 107"/>
                  <a:gd name="T31" fmla="*/ 49 h 80"/>
                  <a:gd name="T32" fmla="*/ 87 w 107"/>
                  <a:gd name="T33" fmla="*/ 54 h 80"/>
                  <a:gd name="T34" fmla="*/ 87 w 107"/>
                  <a:gd name="T35" fmla="*/ 56 h 80"/>
                  <a:gd name="T36" fmla="*/ 90 w 107"/>
                  <a:gd name="T37" fmla="*/ 57 h 80"/>
                  <a:gd name="T38" fmla="*/ 100 w 107"/>
                  <a:gd name="T39" fmla="*/ 68 h 80"/>
                  <a:gd name="T40" fmla="*/ 100 w 107"/>
                  <a:gd name="T41" fmla="*/ 70 h 80"/>
                  <a:gd name="T42" fmla="*/ 103 w 107"/>
                  <a:gd name="T43" fmla="*/ 75 h 80"/>
                  <a:gd name="T44" fmla="*/ 103 w 107"/>
                  <a:gd name="T45" fmla="*/ 78 h 80"/>
                  <a:gd name="T46" fmla="*/ 105 w 107"/>
                  <a:gd name="T47" fmla="*/ 78 h 80"/>
                  <a:gd name="T48" fmla="*/ 105 w 107"/>
                  <a:gd name="T49" fmla="*/ 80 h 80"/>
                  <a:gd name="T50" fmla="*/ 107 w 107"/>
                  <a:gd name="T51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07" h="80">
                    <a:moveTo>
                      <a:pt x="0" y="0"/>
                    </a:moveTo>
                    <a:lnTo>
                      <a:pt x="6" y="10"/>
                    </a:lnTo>
                    <a:lnTo>
                      <a:pt x="17" y="14"/>
                    </a:lnTo>
                    <a:lnTo>
                      <a:pt x="25" y="16"/>
                    </a:lnTo>
                    <a:lnTo>
                      <a:pt x="42" y="16"/>
                    </a:lnTo>
                    <a:lnTo>
                      <a:pt x="40" y="23"/>
                    </a:lnTo>
                    <a:lnTo>
                      <a:pt x="39" y="26"/>
                    </a:lnTo>
                    <a:lnTo>
                      <a:pt x="36" y="36"/>
                    </a:lnTo>
                    <a:lnTo>
                      <a:pt x="36" y="49"/>
                    </a:lnTo>
                    <a:lnTo>
                      <a:pt x="39" y="56"/>
                    </a:lnTo>
                    <a:lnTo>
                      <a:pt x="40" y="57"/>
                    </a:lnTo>
                    <a:lnTo>
                      <a:pt x="56" y="50"/>
                    </a:lnTo>
                    <a:lnTo>
                      <a:pt x="57" y="49"/>
                    </a:lnTo>
                    <a:lnTo>
                      <a:pt x="64" y="47"/>
                    </a:lnTo>
                    <a:lnTo>
                      <a:pt x="68" y="47"/>
                    </a:lnTo>
                    <a:lnTo>
                      <a:pt x="74" y="49"/>
                    </a:lnTo>
                    <a:lnTo>
                      <a:pt x="87" y="54"/>
                    </a:lnTo>
                    <a:lnTo>
                      <a:pt x="87" y="56"/>
                    </a:lnTo>
                    <a:lnTo>
                      <a:pt x="90" y="57"/>
                    </a:lnTo>
                    <a:lnTo>
                      <a:pt x="100" y="68"/>
                    </a:lnTo>
                    <a:lnTo>
                      <a:pt x="100" y="70"/>
                    </a:lnTo>
                    <a:lnTo>
                      <a:pt x="103" y="75"/>
                    </a:lnTo>
                    <a:lnTo>
                      <a:pt x="103" y="78"/>
                    </a:lnTo>
                    <a:lnTo>
                      <a:pt x="105" y="78"/>
                    </a:lnTo>
                    <a:lnTo>
                      <a:pt x="105" y="80"/>
                    </a:lnTo>
                    <a:lnTo>
                      <a:pt x="107" y="8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94" name="Freeform 3739">
                <a:extLst>
                  <a:ext uri="{FF2B5EF4-FFF2-40B4-BE49-F238E27FC236}">
                    <a16:creationId xmlns:a16="http://schemas.microsoft.com/office/drawing/2014/main" id="{50F7DAC4-E13C-70A4-DD9A-071D39200E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9" y="1329"/>
                <a:ext cx="71" cy="54"/>
              </a:xfrm>
              <a:custGeom>
                <a:avLst/>
                <a:gdLst>
                  <a:gd name="T0" fmla="*/ 284 w 284"/>
                  <a:gd name="T1" fmla="*/ 173 h 214"/>
                  <a:gd name="T2" fmla="*/ 278 w 284"/>
                  <a:gd name="T3" fmla="*/ 185 h 214"/>
                  <a:gd name="T4" fmla="*/ 280 w 284"/>
                  <a:gd name="T5" fmla="*/ 191 h 214"/>
                  <a:gd name="T6" fmla="*/ 274 w 284"/>
                  <a:gd name="T7" fmla="*/ 211 h 214"/>
                  <a:gd name="T8" fmla="*/ 267 w 284"/>
                  <a:gd name="T9" fmla="*/ 209 h 214"/>
                  <a:gd name="T10" fmla="*/ 228 w 284"/>
                  <a:gd name="T11" fmla="*/ 214 h 214"/>
                  <a:gd name="T12" fmla="*/ 225 w 284"/>
                  <a:gd name="T13" fmla="*/ 198 h 214"/>
                  <a:gd name="T14" fmla="*/ 224 w 284"/>
                  <a:gd name="T15" fmla="*/ 195 h 214"/>
                  <a:gd name="T16" fmla="*/ 223 w 284"/>
                  <a:gd name="T17" fmla="*/ 166 h 214"/>
                  <a:gd name="T18" fmla="*/ 218 w 284"/>
                  <a:gd name="T19" fmla="*/ 158 h 214"/>
                  <a:gd name="T20" fmla="*/ 220 w 284"/>
                  <a:gd name="T21" fmla="*/ 144 h 214"/>
                  <a:gd name="T22" fmla="*/ 223 w 284"/>
                  <a:gd name="T23" fmla="*/ 126 h 214"/>
                  <a:gd name="T24" fmla="*/ 225 w 284"/>
                  <a:gd name="T25" fmla="*/ 124 h 214"/>
                  <a:gd name="T26" fmla="*/ 224 w 284"/>
                  <a:gd name="T27" fmla="*/ 123 h 214"/>
                  <a:gd name="T28" fmla="*/ 220 w 284"/>
                  <a:gd name="T29" fmla="*/ 120 h 214"/>
                  <a:gd name="T30" fmla="*/ 213 w 284"/>
                  <a:gd name="T31" fmla="*/ 123 h 214"/>
                  <a:gd name="T32" fmla="*/ 206 w 284"/>
                  <a:gd name="T33" fmla="*/ 128 h 214"/>
                  <a:gd name="T34" fmla="*/ 177 w 284"/>
                  <a:gd name="T35" fmla="*/ 131 h 214"/>
                  <a:gd name="T36" fmla="*/ 151 w 284"/>
                  <a:gd name="T37" fmla="*/ 127 h 214"/>
                  <a:gd name="T38" fmla="*/ 137 w 284"/>
                  <a:gd name="T39" fmla="*/ 133 h 214"/>
                  <a:gd name="T40" fmla="*/ 135 w 284"/>
                  <a:gd name="T41" fmla="*/ 131 h 214"/>
                  <a:gd name="T42" fmla="*/ 130 w 284"/>
                  <a:gd name="T43" fmla="*/ 128 h 214"/>
                  <a:gd name="T44" fmla="*/ 132 w 284"/>
                  <a:gd name="T45" fmla="*/ 127 h 214"/>
                  <a:gd name="T46" fmla="*/ 150 w 284"/>
                  <a:gd name="T47" fmla="*/ 118 h 214"/>
                  <a:gd name="T48" fmla="*/ 151 w 284"/>
                  <a:gd name="T49" fmla="*/ 116 h 214"/>
                  <a:gd name="T50" fmla="*/ 137 w 284"/>
                  <a:gd name="T51" fmla="*/ 96 h 214"/>
                  <a:gd name="T52" fmla="*/ 136 w 284"/>
                  <a:gd name="T53" fmla="*/ 92 h 214"/>
                  <a:gd name="T54" fmla="*/ 144 w 284"/>
                  <a:gd name="T55" fmla="*/ 60 h 214"/>
                  <a:gd name="T56" fmla="*/ 154 w 284"/>
                  <a:gd name="T57" fmla="*/ 51 h 214"/>
                  <a:gd name="T58" fmla="*/ 170 w 284"/>
                  <a:gd name="T59" fmla="*/ 45 h 214"/>
                  <a:gd name="T60" fmla="*/ 171 w 284"/>
                  <a:gd name="T61" fmla="*/ 42 h 214"/>
                  <a:gd name="T62" fmla="*/ 160 w 284"/>
                  <a:gd name="T63" fmla="*/ 20 h 214"/>
                  <a:gd name="T64" fmla="*/ 157 w 284"/>
                  <a:gd name="T65" fmla="*/ 8 h 214"/>
                  <a:gd name="T66" fmla="*/ 151 w 284"/>
                  <a:gd name="T67" fmla="*/ 0 h 214"/>
                  <a:gd name="T68" fmla="*/ 150 w 284"/>
                  <a:gd name="T69" fmla="*/ 3 h 214"/>
                  <a:gd name="T70" fmla="*/ 144 w 284"/>
                  <a:gd name="T71" fmla="*/ 10 h 214"/>
                  <a:gd name="T72" fmla="*/ 137 w 284"/>
                  <a:gd name="T73" fmla="*/ 15 h 214"/>
                  <a:gd name="T74" fmla="*/ 125 w 284"/>
                  <a:gd name="T75" fmla="*/ 17 h 214"/>
                  <a:gd name="T76" fmla="*/ 108 w 284"/>
                  <a:gd name="T77" fmla="*/ 20 h 214"/>
                  <a:gd name="T78" fmla="*/ 90 w 284"/>
                  <a:gd name="T79" fmla="*/ 22 h 214"/>
                  <a:gd name="T80" fmla="*/ 76 w 284"/>
                  <a:gd name="T81" fmla="*/ 18 h 214"/>
                  <a:gd name="T82" fmla="*/ 66 w 284"/>
                  <a:gd name="T83" fmla="*/ 20 h 214"/>
                  <a:gd name="T84" fmla="*/ 62 w 284"/>
                  <a:gd name="T85" fmla="*/ 17 h 214"/>
                  <a:gd name="T86" fmla="*/ 60 w 284"/>
                  <a:gd name="T87" fmla="*/ 14 h 214"/>
                  <a:gd name="T88" fmla="*/ 53 w 284"/>
                  <a:gd name="T89" fmla="*/ 8 h 214"/>
                  <a:gd name="T90" fmla="*/ 45 w 284"/>
                  <a:gd name="T91" fmla="*/ 27 h 214"/>
                  <a:gd name="T92" fmla="*/ 43 w 284"/>
                  <a:gd name="T93" fmla="*/ 46 h 214"/>
                  <a:gd name="T94" fmla="*/ 33 w 284"/>
                  <a:gd name="T95" fmla="*/ 51 h 214"/>
                  <a:gd name="T96" fmla="*/ 24 w 284"/>
                  <a:gd name="T97" fmla="*/ 49 h 214"/>
                  <a:gd name="T98" fmla="*/ 17 w 284"/>
                  <a:gd name="T99" fmla="*/ 66 h 214"/>
                  <a:gd name="T100" fmla="*/ 2 w 284"/>
                  <a:gd name="T101" fmla="*/ 67 h 2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84" h="214">
                    <a:moveTo>
                      <a:pt x="284" y="172"/>
                    </a:moveTo>
                    <a:lnTo>
                      <a:pt x="284" y="173"/>
                    </a:lnTo>
                    <a:lnTo>
                      <a:pt x="281" y="178"/>
                    </a:lnTo>
                    <a:lnTo>
                      <a:pt x="278" y="185"/>
                    </a:lnTo>
                    <a:lnTo>
                      <a:pt x="278" y="190"/>
                    </a:lnTo>
                    <a:lnTo>
                      <a:pt x="280" y="191"/>
                    </a:lnTo>
                    <a:lnTo>
                      <a:pt x="280" y="195"/>
                    </a:lnTo>
                    <a:lnTo>
                      <a:pt x="274" y="211"/>
                    </a:lnTo>
                    <a:lnTo>
                      <a:pt x="270" y="211"/>
                    </a:lnTo>
                    <a:lnTo>
                      <a:pt x="267" y="209"/>
                    </a:lnTo>
                    <a:lnTo>
                      <a:pt x="249" y="209"/>
                    </a:lnTo>
                    <a:lnTo>
                      <a:pt x="228" y="214"/>
                    </a:lnTo>
                    <a:lnTo>
                      <a:pt x="225" y="207"/>
                    </a:lnTo>
                    <a:lnTo>
                      <a:pt x="225" y="198"/>
                    </a:lnTo>
                    <a:lnTo>
                      <a:pt x="228" y="195"/>
                    </a:lnTo>
                    <a:lnTo>
                      <a:pt x="224" y="195"/>
                    </a:lnTo>
                    <a:lnTo>
                      <a:pt x="220" y="193"/>
                    </a:lnTo>
                    <a:lnTo>
                      <a:pt x="223" y="166"/>
                    </a:lnTo>
                    <a:lnTo>
                      <a:pt x="223" y="165"/>
                    </a:lnTo>
                    <a:lnTo>
                      <a:pt x="218" y="158"/>
                    </a:lnTo>
                    <a:lnTo>
                      <a:pt x="218" y="145"/>
                    </a:lnTo>
                    <a:lnTo>
                      <a:pt x="220" y="144"/>
                    </a:lnTo>
                    <a:lnTo>
                      <a:pt x="223" y="130"/>
                    </a:lnTo>
                    <a:lnTo>
                      <a:pt x="223" y="126"/>
                    </a:lnTo>
                    <a:lnTo>
                      <a:pt x="224" y="126"/>
                    </a:lnTo>
                    <a:lnTo>
                      <a:pt x="225" y="124"/>
                    </a:lnTo>
                    <a:lnTo>
                      <a:pt x="224" y="124"/>
                    </a:lnTo>
                    <a:lnTo>
                      <a:pt x="224" y="123"/>
                    </a:lnTo>
                    <a:lnTo>
                      <a:pt x="223" y="123"/>
                    </a:lnTo>
                    <a:lnTo>
                      <a:pt x="220" y="120"/>
                    </a:lnTo>
                    <a:lnTo>
                      <a:pt x="218" y="120"/>
                    </a:lnTo>
                    <a:lnTo>
                      <a:pt x="213" y="123"/>
                    </a:lnTo>
                    <a:lnTo>
                      <a:pt x="210" y="124"/>
                    </a:lnTo>
                    <a:lnTo>
                      <a:pt x="206" y="128"/>
                    </a:lnTo>
                    <a:lnTo>
                      <a:pt x="200" y="128"/>
                    </a:lnTo>
                    <a:lnTo>
                      <a:pt x="177" y="131"/>
                    </a:lnTo>
                    <a:lnTo>
                      <a:pt x="168" y="131"/>
                    </a:lnTo>
                    <a:lnTo>
                      <a:pt x="151" y="127"/>
                    </a:lnTo>
                    <a:lnTo>
                      <a:pt x="142" y="130"/>
                    </a:lnTo>
                    <a:lnTo>
                      <a:pt x="137" y="133"/>
                    </a:lnTo>
                    <a:lnTo>
                      <a:pt x="136" y="133"/>
                    </a:lnTo>
                    <a:lnTo>
                      <a:pt x="135" y="131"/>
                    </a:lnTo>
                    <a:lnTo>
                      <a:pt x="133" y="131"/>
                    </a:lnTo>
                    <a:lnTo>
                      <a:pt x="130" y="128"/>
                    </a:lnTo>
                    <a:lnTo>
                      <a:pt x="130" y="127"/>
                    </a:lnTo>
                    <a:lnTo>
                      <a:pt x="132" y="127"/>
                    </a:lnTo>
                    <a:lnTo>
                      <a:pt x="149" y="119"/>
                    </a:lnTo>
                    <a:lnTo>
                      <a:pt x="150" y="118"/>
                    </a:lnTo>
                    <a:lnTo>
                      <a:pt x="151" y="118"/>
                    </a:lnTo>
                    <a:lnTo>
                      <a:pt x="151" y="116"/>
                    </a:lnTo>
                    <a:lnTo>
                      <a:pt x="144" y="105"/>
                    </a:lnTo>
                    <a:lnTo>
                      <a:pt x="137" y="96"/>
                    </a:lnTo>
                    <a:lnTo>
                      <a:pt x="136" y="94"/>
                    </a:lnTo>
                    <a:lnTo>
                      <a:pt x="136" y="92"/>
                    </a:lnTo>
                    <a:lnTo>
                      <a:pt x="140" y="64"/>
                    </a:lnTo>
                    <a:lnTo>
                      <a:pt x="144" y="60"/>
                    </a:lnTo>
                    <a:lnTo>
                      <a:pt x="149" y="57"/>
                    </a:lnTo>
                    <a:lnTo>
                      <a:pt x="154" y="51"/>
                    </a:lnTo>
                    <a:lnTo>
                      <a:pt x="163" y="46"/>
                    </a:lnTo>
                    <a:lnTo>
                      <a:pt x="170" y="45"/>
                    </a:lnTo>
                    <a:lnTo>
                      <a:pt x="171" y="45"/>
                    </a:lnTo>
                    <a:lnTo>
                      <a:pt x="171" y="42"/>
                    </a:lnTo>
                    <a:lnTo>
                      <a:pt x="167" y="31"/>
                    </a:lnTo>
                    <a:lnTo>
                      <a:pt x="160" y="20"/>
                    </a:lnTo>
                    <a:lnTo>
                      <a:pt x="160" y="18"/>
                    </a:lnTo>
                    <a:lnTo>
                      <a:pt x="157" y="8"/>
                    </a:lnTo>
                    <a:lnTo>
                      <a:pt x="157" y="0"/>
                    </a:lnTo>
                    <a:lnTo>
                      <a:pt x="151" y="0"/>
                    </a:lnTo>
                    <a:lnTo>
                      <a:pt x="151" y="1"/>
                    </a:lnTo>
                    <a:lnTo>
                      <a:pt x="150" y="3"/>
                    </a:lnTo>
                    <a:lnTo>
                      <a:pt x="147" y="7"/>
                    </a:lnTo>
                    <a:lnTo>
                      <a:pt x="144" y="10"/>
                    </a:lnTo>
                    <a:lnTo>
                      <a:pt x="144" y="11"/>
                    </a:lnTo>
                    <a:lnTo>
                      <a:pt x="137" y="15"/>
                    </a:lnTo>
                    <a:lnTo>
                      <a:pt x="132" y="15"/>
                    </a:lnTo>
                    <a:lnTo>
                      <a:pt x="125" y="17"/>
                    </a:lnTo>
                    <a:lnTo>
                      <a:pt x="115" y="17"/>
                    </a:lnTo>
                    <a:lnTo>
                      <a:pt x="108" y="20"/>
                    </a:lnTo>
                    <a:lnTo>
                      <a:pt x="105" y="22"/>
                    </a:lnTo>
                    <a:lnTo>
                      <a:pt x="90" y="22"/>
                    </a:lnTo>
                    <a:lnTo>
                      <a:pt x="83" y="20"/>
                    </a:lnTo>
                    <a:lnTo>
                      <a:pt x="76" y="18"/>
                    </a:lnTo>
                    <a:lnTo>
                      <a:pt x="69" y="18"/>
                    </a:lnTo>
                    <a:lnTo>
                      <a:pt x="66" y="20"/>
                    </a:lnTo>
                    <a:lnTo>
                      <a:pt x="65" y="20"/>
                    </a:lnTo>
                    <a:lnTo>
                      <a:pt x="62" y="17"/>
                    </a:lnTo>
                    <a:lnTo>
                      <a:pt x="62" y="14"/>
                    </a:lnTo>
                    <a:lnTo>
                      <a:pt x="60" y="14"/>
                    </a:lnTo>
                    <a:lnTo>
                      <a:pt x="56" y="8"/>
                    </a:lnTo>
                    <a:lnTo>
                      <a:pt x="53" y="8"/>
                    </a:lnTo>
                    <a:lnTo>
                      <a:pt x="50" y="13"/>
                    </a:lnTo>
                    <a:lnTo>
                      <a:pt x="45" y="27"/>
                    </a:lnTo>
                    <a:lnTo>
                      <a:pt x="45" y="39"/>
                    </a:lnTo>
                    <a:lnTo>
                      <a:pt x="43" y="46"/>
                    </a:lnTo>
                    <a:lnTo>
                      <a:pt x="38" y="51"/>
                    </a:lnTo>
                    <a:lnTo>
                      <a:pt x="33" y="51"/>
                    </a:lnTo>
                    <a:lnTo>
                      <a:pt x="27" y="49"/>
                    </a:lnTo>
                    <a:lnTo>
                      <a:pt x="24" y="49"/>
                    </a:lnTo>
                    <a:lnTo>
                      <a:pt x="24" y="52"/>
                    </a:lnTo>
                    <a:lnTo>
                      <a:pt x="17" y="66"/>
                    </a:lnTo>
                    <a:lnTo>
                      <a:pt x="3" y="68"/>
                    </a:lnTo>
                    <a:lnTo>
                      <a:pt x="2" y="67"/>
                    </a:lnTo>
                    <a:lnTo>
                      <a:pt x="0" y="6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95" name="Freeform 3740">
                <a:extLst>
                  <a:ext uri="{FF2B5EF4-FFF2-40B4-BE49-F238E27FC236}">
                    <a16:creationId xmlns:a16="http://schemas.microsoft.com/office/drawing/2014/main" id="{719347F0-252B-0613-FB43-630E5BAAA4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4" y="1346"/>
                <a:ext cx="15" cy="78"/>
              </a:xfrm>
              <a:custGeom>
                <a:avLst/>
                <a:gdLst>
                  <a:gd name="T0" fmla="*/ 21 w 61"/>
                  <a:gd name="T1" fmla="*/ 0 h 313"/>
                  <a:gd name="T2" fmla="*/ 25 w 61"/>
                  <a:gd name="T3" fmla="*/ 20 h 313"/>
                  <a:gd name="T4" fmla="*/ 45 w 61"/>
                  <a:gd name="T5" fmla="*/ 35 h 313"/>
                  <a:gd name="T6" fmla="*/ 45 w 61"/>
                  <a:gd name="T7" fmla="*/ 57 h 313"/>
                  <a:gd name="T8" fmla="*/ 61 w 61"/>
                  <a:gd name="T9" fmla="*/ 75 h 313"/>
                  <a:gd name="T10" fmla="*/ 61 w 61"/>
                  <a:gd name="T11" fmla="*/ 92 h 313"/>
                  <a:gd name="T12" fmla="*/ 32 w 61"/>
                  <a:gd name="T13" fmla="*/ 90 h 313"/>
                  <a:gd name="T14" fmla="*/ 18 w 61"/>
                  <a:gd name="T15" fmla="*/ 108 h 313"/>
                  <a:gd name="T16" fmla="*/ 0 w 61"/>
                  <a:gd name="T17" fmla="*/ 108 h 313"/>
                  <a:gd name="T18" fmla="*/ 21 w 61"/>
                  <a:gd name="T19" fmla="*/ 132 h 313"/>
                  <a:gd name="T20" fmla="*/ 21 w 61"/>
                  <a:gd name="T21" fmla="*/ 150 h 313"/>
                  <a:gd name="T22" fmla="*/ 42 w 61"/>
                  <a:gd name="T23" fmla="*/ 150 h 313"/>
                  <a:gd name="T24" fmla="*/ 24 w 61"/>
                  <a:gd name="T25" fmla="*/ 171 h 313"/>
                  <a:gd name="T26" fmla="*/ 43 w 61"/>
                  <a:gd name="T27" fmla="*/ 171 h 313"/>
                  <a:gd name="T28" fmla="*/ 43 w 61"/>
                  <a:gd name="T29" fmla="*/ 210 h 313"/>
                  <a:gd name="T30" fmla="*/ 22 w 61"/>
                  <a:gd name="T31" fmla="*/ 248 h 313"/>
                  <a:gd name="T32" fmla="*/ 22 w 61"/>
                  <a:gd name="T33" fmla="*/ 289 h 313"/>
                  <a:gd name="T34" fmla="*/ 17 w 61"/>
                  <a:gd name="T35" fmla="*/ 313 h 3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" h="313">
                    <a:moveTo>
                      <a:pt x="21" y="0"/>
                    </a:moveTo>
                    <a:lnTo>
                      <a:pt x="25" y="20"/>
                    </a:lnTo>
                    <a:lnTo>
                      <a:pt x="45" y="35"/>
                    </a:lnTo>
                    <a:lnTo>
                      <a:pt x="45" y="57"/>
                    </a:lnTo>
                    <a:lnTo>
                      <a:pt x="61" y="75"/>
                    </a:lnTo>
                    <a:lnTo>
                      <a:pt x="61" y="92"/>
                    </a:lnTo>
                    <a:lnTo>
                      <a:pt x="32" y="90"/>
                    </a:lnTo>
                    <a:lnTo>
                      <a:pt x="18" y="108"/>
                    </a:lnTo>
                    <a:lnTo>
                      <a:pt x="0" y="108"/>
                    </a:lnTo>
                    <a:lnTo>
                      <a:pt x="21" y="132"/>
                    </a:lnTo>
                    <a:lnTo>
                      <a:pt x="21" y="150"/>
                    </a:lnTo>
                    <a:lnTo>
                      <a:pt x="42" y="150"/>
                    </a:lnTo>
                    <a:lnTo>
                      <a:pt x="24" y="171"/>
                    </a:lnTo>
                    <a:lnTo>
                      <a:pt x="43" y="171"/>
                    </a:lnTo>
                    <a:lnTo>
                      <a:pt x="43" y="210"/>
                    </a:lnTo>
                    <a:lnTo>
                      <a:pt x="22" y="248"/>
                    </a:lnTo>
                    <a:lnTo>
                      <a:pt x="22" y="289"/>
                    </a:lnTo>
                    <a:lnTo>
                      <a:pt x="17" y="31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96" name="Freeform 3741">
                <a:extLst>
                  <a:ext uri="{FF2B5EF4-FFF2-40B4-BE49-F238E27FC236}">
                    <a16:creationId xmlns:a16="http://schemas.microsoft.com/office/drawing/2014/main" id="{C71D1F6A-F933-C1C6-FECD-A6546160AA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8" y="1415"/>
                <a:ext cx="107" cy="31"/>
              </a:xfrm>
              <a:custGeom>
                <a:avLst/>
                <a:gdLst>
                  <a:gd name="T0" fmla="*/ 418 w 425"/>
                  <a:gd name="T1" fmla="*/ 101 h 123"/>
                  <a:gd name="T2" fmla="*/ 401 w 425"/>
                  <a:gd name="T3" fmla="*/ 94 h 123"/>
                  <a:gd name="T4" fmla="*/ 376 w 425"/>
                  <a:gd name="T5" fmla="*/ 82 h 123"/>
                  <a:gd name="T6" fmla="*/ 359 w 425"/>
                  <a:gd name="T7" fmla="*/ 87 h 123"/>
                  <a:gd name="T8" fmla="*/ 354 w 425"/>
                  <a:gd name="T9" fmla="*/ 88 h 123"/>
                  <a:gd name="T10" fmla="*/ 344 w 425"/>
                  <a:gd name="T11" fmla="*/ 94 h 123"/>
                  <a:gd name="T12" fmla="*/ 347 w 425"/>
                  <a:gd name="T13" fmla="*/ 106 h 123"/>
                  <a:gd name="T14" fmla="*/ 330 w 425"/>
                  <a:gd name="T15" fmla="*/ 112 h 123"/>
                  <a:gd name="T16" fmla="*/ 319 w 425"/>
                  <a:gd name="T17" fmla="*/ 108 h 123"/>
                  <a:gd name="T18" fmla="*/ 316 w 425"/>
                  <a:gd name="T19" fmla="*/ 106 h 123"/>
                  <a:gd name="T20" fmla="*/ 311 w 425"/>
                  <a:gd name="T21" fmla="*/ 117 h 123"/>
                  <a:gd name="T22" fmla="*/ 303 w 425"/>
                  <a:gd name="T23" fmla="*/ 123 h 123"/>
                  <a:gd name="T24" fmla="*/ 301 w 425"/>
                  <a:gd name="T25" fmla="*/ 114 h 123"/>
                  <a:gd name="T26" fmla="*/ 285 w 425"/>
                  <a:gd name="T27" fmla="*/ 105 h 123"/>
                  <a:gd name="T28" fmla="*/ 280 w 425"/>
                  <a:gd name="T29" fmla="*/ 101 h 123"/>
                  <a:gd name="T30" fmla="*/ 288 w 425"/>
                  <a:gd name="T31" fmla="*/ 91 h 123"/>
                  <a:gd name="T32" fmla="*/ 292 w 425"/>
                  <a:gd name="T33" fmla="*/ 88 h 123"/>
                  <a:gd name="T34" fmla="*/ 291 w 425"/>
                  <a:gd name="T35" fmla="*/ 82 h 123"/>
                  <a:gd name="T36" fmla="*/ 282 w 425"/>
                  <a:gd name="T37" fmla="*/ 81 h 123"/>
                  <a:gd name="T38" fmla="*/ 284 w 425"/>
                  <a:gd name="T39" fmla="*/ 75 h 123"/>
                  <a:gd name="T40" fmla="*/ 288 w 425"/>
                  <a:gd name="T41" fmla="*/ 73 h 123"/>
                  <a:gd name="T42" fmla="*/ 289 w 425"/>
                  <a:gd name="T43" fmla="*/ 71 h 123"/>
                  <a:gd name="T44" fmla="*/ 288 w 425"/>
                  <a:gd name="T45" fmla="*/ 68 h 123"/>
                  <a:gd name="T46" fmla="*/ 277 w 425"/>
                  <a:gd name="T47" fmla="*/ 70 h 123"/>
                  <a:gd name="T48" fmla="*/ 275 w 425"/>
                  <a:gd name="T49" fmla="*/ 66 h 123"/>
                  <a:gd name="T50" fmla="*/ 278 w 425"/>
                  <a:gd name="T51" fmla="*/ 59 h 123"/>
                  <a:gd name="T52" fmla="*/ 285 w 425"/>
                  <a:gd name="T53" fmla="*/ 52 h 123"/>
                  <a:gd name="T54" fmla="*/ 289 w 425"/>
                  <a:gd name="T55" fmla="*/ 46 h 123"/>
                  <a:gd name="T56" fmla="*/ 277 w 425"/>
                  <a:gd name="T57" fmla="*/ 36 h 123"/>
                  <a:gd name="T58" fmla="*/ 274 w 425"/>
                  <a:gd name="T59" fmla="*/ 35 h 123"/>
                  <a:gd name="T60" fmla="*/ 263 w 425"/>
                  <a:gd name="T61" fmla="*/ 66 h 123"/>
                  <a:gd name="T62" fmla="*/ 260 w 425"/>
                  <a:gd name="T63" fmla="*/ 77 h 123"/>
                  <a:gd name="T64" fmla="*/ 246 w 425"/>
                  <a:gd name="T65" fmla="*/ 80 h 123"/>
                  <a:gd name="T66" fmla="*/ 241 w 425"/>
                  <a:gd name="T67" fmla="*/ 82 h 123"/>
                  <a:gd name="T68" fmla="*/ 242 w 425"/>
                  <a:gd name="T69" fmla="*/ 91 h 123"/>
                  <a:gd name="T70" fmla="*/ 234 w 425"/>
                  <a:gd name="T71" fmla="*/ 92 h 123"/>
                  <a:gd name="T72" fmla="*/ 220 w 425"/>
                  <a:gd name="T73" fmla="*/ 87 h 123"/>
                  <a:gd name="T74" fmla="*/ 211 w 425"/>
                  <a:gd name="T75" fmla="*/ 85 h 123"/>
                  <a:gd name="T76" fmla="*/ 193 w 425"/>
                  <a:gd name="T77" fmla="*/ 84 h 123"/>
                  <a:gd name="T78" fmla="*/ 175 w 425"/>
                  <a:gd name="T79" fmla="*/ 74 h 123"/>
                  <a:gd name="T80" fmla="*/ 162 w 425"/>
                  <a:gd name="T81" fmla="*/ 66 h 123"/>
                  <a:gd name="T82" fmla="*/ 178 w 425"/>
                  <a:gd name="T83" fmla="*/ 36 h 123"/>
                  <a:gd name="T84" fmla="*/ 179 w 425"/>
                  <a:gd name="T85" fmla="*/ 29 h 123"/>
                  <a:gd name="T86" fmla="*/ 175 w 425"/>
                  <a:gd name="T87" fmla="*/ 13 h 123"/>
                  <a:gd name="T88" fmla="*/ 169 w 425"/>
                  <a:gd name="T89" fmla="*/ 10 h 123"/>
                  <a:gd name="T90" fmla="*/ 160 w 425"/>
                  <a:gd name="T91" fmla="*/ 8 h 123"/>
                  <a:gd name="T92" fmla="*/ 140 w 425"/>
                  <a:gd name="T93" fmla="*/ 0 h 123"/>
                  <a:gd name="T94" fmla="*/ 116 w 425"/>
                  <a:gd name="T95" fmla="*/ 10 h 123"/>
                  <a:gd name="T96" fmla="*/ 105 w 425"/>
                  <a:gd name="T97" fmla="*/ 13 h 123"/>
                  <a:gd name="T98" fmla="*/ 83 w 425"/>
                  <a:gd name="T99" fmla="*/ 27 h 123"/>
                  <a:gd name="T100" fmla="*/ 71 w 425"/>
                  <a:gd name="T101" fmla="*/ 43 h 123"/>
                  <a:gd name="T102" fmla="*/ 62 w 425"/>
                  <a:gd name="T103" fmla="*/ 46 h 123"/>
                  <a:gd name="T104" fmla="*/ 48 w 425"/>
                  <a:gd name="T105" fmla="*/ 41 h 123"/>
                  <a:gd name="T106" fmla="*/ 42 w 425"/>
                  <a:gd name="T107" fmla="*/ 38 h 123"/>
                  <a:gd name="T108" fmla="*/ 37 w 425"/>
                  <a:gd name="T109" fmla="*/ 36 h 123"/>
                  <a:gd name="T110" fmla="*/ 4 w 425"/>
                  <a:gd name="T111" fmla="*/ 35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425" h="123">
                    <a:moveTo>
                      <a:pt x="425" y="101"/>
                    </a:moveTo>
                    <a:lnTo>
                      <a:pt x="418" y="101"/>
                    </a:lnTo>
                    <a:lnTo>
                      <a:pt x="412" y="99"/>
                    </a:lnTo>
                    <a:lnTo>
                      <a:pt x="401" y="94"/>
                    </a:lnTo>
                    <a:lnTo>
                      <a:pt x="390" y="84"/>
                    </a:lnTo>
                    <a:lnTo>
                      <a:pt x="376" y="82"/>
                    </a:lnTo>
                    <a:lnTo>
                      <a:pt x="369" y="85"/>
                    </a:lnTo>
                    <a:lnTo>
                      <a:pt x="359" y="87"/>
                    </a:lnTo>
                    <a:lnTo>
                      <a:pt x="355" y="87"/>
                    </a:lnTo>
                    <a:lnTo>
                      <a:pt x="354" y="88"/>
                    </a:lnTo>
                    <a:lnTo>
                      <a:pt x="348" y="89"/>
                    </a:lnTo>
                    <a:lnTo>
                      <a:pt x="344" y="94"/>
                    </a:lnTo>
                    <a:lnTo>
                      <a:pt x="344" y="96"/>
                    </a:lnTo>
                    <a:lnTo>
                      <a:pt x="347" y="106"/>
                    </a:lnTo>
                    <a:lnTo>
                      <a:pt x="340" y="110"/>
                    </a:lnTo>
                    <a:lnTo>
                      <a:pt x="330" y="112"/>
                    </a:lnTo>
                    <a:lnTo>
                      <a:pt x="326" y="112"/>
                    </a:lnTo>
                    <a:lnTo>
                      <a:pt x="319" y="108"/>
                    </a:lnTo>
                    <a:lnTo>
                      <a:pt x="318" y="106"/>
                    </a:lnTo>
                    <a:lnTo>
                      <a:pt x="316" y="106"/>
                    </a:lnTo>
                    <a:lnTo>
                      <a:pt x="313" y="110"/>
                    </a:lnTo>
                    <a:lnTo>
                      <a:pt x="311" y="117"/>
                    </a:lnTo>
                    <a:lnTo>
                      <a:pt x="306" y="121"/>
                    </a:lnTo>
                    <a:lnTo>
                      <a:pt x="303" y="123"/>
                    </a:lnTo>
                    <a:lnTo>
                      <a:pt x="302" y="117"/>
                    </a:lnTo>
                    <a:lnTo>
                      <a:pt x="301" y="114"/>
                    </a:lnTo>
                    <a:lnTo>
                      <a:pt x="292" y="108"/>
                    </a:lnTo>
                    <a:lnTo>
                      <a:pt x="285" y="105"/>
                    </a:lnTo>
                    <a:lnTo>
                      <a:pt x="280" y="105"/>
                    </a:lnTo>
                    <a:lnTo>
                      <a:pt x="280" y="101"/>
                    </a:lnTo>
                    <a:lnTo>
                      <a:pt x="284" y="95"/>
                    </a:lnTo>
                    <a:lnTo>
                      <a:pt x="288" y="91"/>
                    </a:lnTo>
                    <a:lnTo>
                      <a:pt x="289" y="91"/>
                    </a:lnTo>
                    <a:lnTo>
                      <a:pt x="292" y="88"/>
                    </a:lnTo>
                    <a:lnTo>
                      <a:pt x="292" y="84"/>
                    </a:lnTo>
                    <a:lnTo>
                      <a:pt x="291" y="82"/>
                    </a:lnTo>
                    <a:lnTo>
                      <a:pt x="285" y="82"/>
                    </a:lnTo>
                    <a:lnTo>
                      <a:pt x="282" y="81"/>
                    </a:lnTo>
                    <a:lnTo>
                      <a:pt x="284" y="77"/>
                    </a:lnTo>
                    <a:lnTo>
                      <a:pt x="284" y="75"/>
                    </a:lnTo>
                    <a:lnTo>
                      <a:pt x="285" y="75"/>
                    </a:lnTo>
                    <a:lnTo>
                      <a:pt x="288" y="73"/>
                    </a:lnTo>
                    <a:lnTo>
                      <a:pt x="289" y="73"/>
                    </a:lnTo>
                    <a:lnTo>
                      <a:pt x="289" y="71"/>
                    </a:lnTo>
                    <a:lnTo>
                      <a:pt x="288" y="70"/>
                    </a:lnTo>
                    <a:lnTo>
                      <a:pt x="288" y="68"/>
                    </a:lnTo>
                    <a:lnTo>
                      <a:pt x="278" y="68"/>
                    </a:lnTo>
                    <a:lnTo>
                      <a:pt x="277" y="70"/>
                    </a:lnTo>
                    <a:lnTo>
                      <a:pt x="275" y="70"/>
                    </a:lnTo>
                    <a:lnTo>
                      <a:pt x="275" y="66"/>
                    </a:lnTo>
                    <a:lnTo>
                      <a:pt x="278" y="60"/>
                    </a:lnTo>
                    <a:lnTo>
                      <a:pt x="278" y="59"/>
                    </a:lnTo>
                    <a:lnTo>
                      <a:pt x="282" y="56"/>
                    </a:lnTo>
                    <a:lnTo>
                      <a:pt x="285" y="52"/>
                    </a:lnTo>
                    <a:lnTo>
                      <a:pt x="288" y="49"/>
                    </a:lnTo>
                    <a:lnTo>
                      <a:pt x="289" y="46"/>
                    </a:lnTo>
                    <a:lnTo>
                      <a:pt x="285" y="41"/>
                    </a:lnTo>
                    <a:lnTo>
                      <a:pt x="277" y="36"/>
                    </a:lnTo>
                    <a:lnTo>
                      <a:pt x="275" y="35"/>
                    </a:lnTo>
                    <a:lnTo>
                      <a:pt x="274" y="35"/>
                    </a:lnTo>
                    <a:lnTo>
                      <a:pt x="267" y="46"/>
                    </a:lnTo>
                    <a:lnTo>
                      <a:pt x="263" y="66"/>
                    </a:lnTo>
                    <a:lnTo>
                      <a:pt x="263" y="71"/>
                    </a:lnTo>
                    <a:lnTo>
                      <a:pt x="260" y="77"/>
                    </a:lnTo>
                    <a:lnTo>
                      <a:pt x="256" y="81"/>
                    </a:lnTo>
                    <a:lnTo>
                      <a:pt x="246" y="80"/>
                    </a:lnTo>
                    <a:lnTo>
                      <a:pt x="242" y="80"/>
                    </a:lnTo>
                    <a:lnTo>
                      <a:pt x="241" y="82"/>
                    </a:lnTo>
                    <a:lnTo>
                      <a:pt x="242" y="87"/>
                    </a:lnTo>
                    <a:lnTo>
                      <a:pt x="242" y="91"/>
                    </a:lnTo>
                    <a:lnTo>
                      <a:pt x="241" y="92"/>
                    </a:lnTo>
                    <a:lnTo>
                      <a:pt x="234" y="92"/>
                    </a:lnTo>
                    <a:lnTo>
                      <a:pt x="222" y="87"/>
                    </a:lnTo>
                    <a:lnTo>
                      <a:pt x="220" y="87"/>
                    </a:lnTo>
                    <a:lnTo>
                      <a:pt x="213" y="85"/>
                    </a:lnTo>
                    <a:lnTo>
                      <a:pt x="211" y="85"/>
                    </a:lnTo>
                    <a:lnTo>
                      <a:pt x="196" y="84"/>
                    </a:lnTo>
                    <a:lnTo>
                      <a:pt x="193" y="84"/>
                    </a:lnTo>
                    <a:lnTo>
                      <a:pt x="175" y="75"/>
                    </a:lnTo>
                    <a:lnTo>
                      <a:pt x="175" y="74"/>
                    </a:lnTo>
                    <a:lnTo>
                      <a:pt x="169" y="71"/>
                    </a:lnTo>
                    <a:lnTo>
                      <a:pt x="162" y="66"/>
                    </a:lnTo>
                    <a:lnTo>
                      <a:pt x="168" y="60"/>
                    </a:lnTo>
                    <a:lnTo>
                      <a:pt x="178" y="36"/>
                    </a:lnTo>
                    <a:lnTo>
                      <a:pt x="178" y="35"/>
                    </a:lnTo>
                    <a:lnTo>
                      <a:pt x="179" y="29"/>
                    </a:lnTo>
                    <a:lnTo>
                      <a:pt x="179" y="25"/>
                    </a:lnTo>
                    <a:lnTo>
                      <a:pt x="175" y="13"/>
                    </a:lnTo>
                    <a:lnTo>
                      <a:pt x="172" y="10"/>
                    </a:lnTo>
                    <a:lnTo>
                      <a:pt x="169" y="10"/>
                    </a:lnTo>
                    <a:lnTo>
                      <a:pt x="167" y="8"/>
                    </a:lnTo>
                    <a:lnTo>
                      <a:pt x="160" y="8"/>
                    </a:lnTo>
                    <a:lnTo>
                      <a:pt x="141" y="0"/>
                    </a:lnTo>
                    <a:lnTo>
                      <a:pt x="140" y="0"/>
                    </a:lnTo>
                    <a:lnTo>
                      <a:pt x="136" y="6"/>
                    </a:lnTo>
                    <a:lnTo>
                      <a:pt x="116" y="10"/>
                    </a:lnTo>
                    <a:lnTo>
                      <a:pt x="109" y="13"/>
                    </a:lnTo>
                    <a:lnTo>
                      <a:pt x="105" y="13"/>
                    </a:lnTo>
                    <a:lnTo>
                      <a:pt x="94" y="18"/>
                    </a:lnTo>
                    <a:lnTo>
                      <a:pt x="83" y="27"/>
                    </a:lnTo>
                    <a:lnTo>
                      <a:pt x="71" y="39"/>
                    </a:lnTo>
                    <a:lnTo>
                      <a:pt x="71" y="43"/>
                    </a:lnTo>
                    <a:lnTo>
                      <a:pt x="67" y="46"/>
                    </a:lnTo>
                    <a:lnTo>
                      <a:pt x="62" y="46"/>
                    </a:lnTo>
                    <a:lnTo>
                      <a:pt x="49" y="41"/>
                    </a:lnTo>
                    <a:lnTo>
                      <a:pt x="48" y="41"/>
                    </a:lnTo>
                    <a:lnTo>
                      <a:pt x="44" y="39"/>
                    </a:lnTo>
                    <a:lnTo>
                      <a:pt x="42" y="38"/>
                    </a:lnTo>
                    <a:lnTo>
                      <a:pt x="40" y="38"/>
                    </a:lnTo>
                    <a:lnTo>
                      <a:pt x="37" y="36"/>
                    </a:lnTo>
                    <a:lnTo>
                      <a:pt x="7" y="36"/>
                    </a:lnTo>
                    <a:lnTo>
                      <a:pt x="4" y="35"/>
                    </a:lnTo>
                    <a:lnTo>
                      <a:pt x="0" y="3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97" name="Freeform 3742">
                <a:extLst>
                  <a:ext uri="{FF2B5EF4-FFF2-40B4-BE49-F238E27FC236}">
                    <a16:creationId xmlns:a16="http://schemas.microsoft.com/office/drawing/2014/main" id="{75F6BE81-4B0E-0541-819D-C623D2B6C5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9" y="1423"/>
                <a:ext cx="29" cy="81"/>
              </a:xfrm>
              <a:custGeom>
                <a:avLst/>
                <a:gdLst>
                  <a:gd name="T0" fmla="*/ 3 w 117"/>
                  <a:gd name="T1" fmla="*/ 320 h 321"/>
                  <a:gd name="T2" fmla="*/ 5 w 117"/>
                  <a:gd name="T3" fmla="*/ 314 h 321"/>
                  <a:gd name="T4" fmla="*/ 9 w 117"/>
                  <a:gd name="T5" fmla="*/ 308 h 321"/>
                  <a:gd name="T6" fmla="*/ 10 w 117"/>
                  <a:gd name="T7" fmla="*/ 306 h 321"/>
                  <a:gd name="T8" fmla="*/ 23 w 117"/>
                  <a:gd name="T9" fmla="*/ 298 h 321"/>
                  <a:gd name="T10" fmla="*/ 30 w 117"/>
                  <a:gd name="T11" fmla="*/ 296 h 321"/>
                  <a:gd name="T12" fmla="*/ 34 w 117"/>
                  <a:gd name="T13" fmla="*/ 298 h 321"/>
                  <a:gd name="T14" fmla="*/ 41 w 117"/>
                  <a:gd name="T15" fmla="*/ 289 h 321"/>
                  <a:gd name="T16" fmla="*/ 44 w 117"/>
                  <a:gd name="T17" fmla="*/ 280 h 321"/>
                  <a:gd name="T18" fmla="*/ 45 w 117"/>
                  <a:gd name="T19" fmla="*/ 258 h 321"/>
                  <a:gd name="T20" fmla="*/ 55 w 117"/>
                  <a:gd name="T21" fmla="*/ 250 h 321"/>
                  <a:gd name="T22" fmla="*/ 61 w 117"/>
                  <a:gd name="T23" fmla="*/ 248 h 321"/>
                  <a:gd name="T24" fmla="*/ 64 w 117"/>
                  <a:gd name="T25" fmla="*/ 253 h 321"/>
                  <a:gd name="T26" fmla="*/ 74 w 117"/>
                  <a:gd name="T27" fmla="*/ 250 h 321"/>
                  <a:gd name="T28" fmla="*/ 83 w 117"/>
                  <a:gd name="T29" fmla="*/ 241 h 321"/>
                  <a:gd name="T30" fmla="*/ 84 w 117"/>
                  <a:gd name="T31" fmla="*/ 240 h 321"/>
                  <a:gd name="T32" fmla="*/ 87 w 117"/>
                  <a:gd name="T33" fmla="*/ 241 h 321"/>
                  <a:gd name="T34" fmla="*/ 91 w 117"/>
                  <a:gd name="T35" fmla="*/ 243 h 321"/>
                  <a:gd name="T36" fmla="*/ 95 w 117"/>
                  <a:gd name="T37" fmla="*/ 241 h 321"/>
                  <a:gd name="T38" fmla="*/ 97 w 117"/>
                  <a:gd name="T39" fmla="*/ 229 h 321"/>
                  <a:gd name="T40" fmla="*/ 103 w 117"/>
                  <a:gd name="T41" fmla="*/ 209 h 321"/>
                  <a:gd name="T42" fmla="*/ 105 w 117"/>
                  <a:gd name="T43" fmla="*/ 201 h 321"/>
                  <a:gd name="T44" fmla="*/ 94 w 117"/>
                  <a:gd name="T45" fmla="*/ 194 h 321"/>
                  <a:gd name="T46" fmla="*/ 91 w 117"/>
                  <a:gd name="T47" fmla="*/ 190 h 321"/>
                  <a:gd name="T48" fmla="*/ 97 w 117"/>
                  <a:gd name="T49" fmla="*/ 183 h 321"/>
                  <a:gd name="T50" fmla="*/ 105 w 117"/>
                  <a:gd name="T51" fmla="*/ 181 h 321"/>
                  <a:gd name="T52" fmla="*/ 112 w 117"/>
                  <a:gd name="T53" fmla="*/ 176 h 321"/>
                  <a:gd name="T54" fmla="*/ 111 w 117"/>
                  <a:gd name="T55" fmla="*/ 163 h 321"/>
                  <a:gd name="T56" fmla="*/ 110 w 117"/>
                  <a:gd name="T57" fmla="*/ 148 h 321"/>
                  <a:gd name="T58" fmla="*/ 115 w 117"/>
                  <a:gd name="T59" fmla="*/ 133 h 321"/>
                  <a:gd name="T60" fmla="*/ 117 w 117"/>
                  <a:gd name="T61" fmla="*/ 125 h 321"/>
                  <a:gd name="T62" fmla="*/ 100 w 117"/>
                  <a:gd name="T63" fmla="*/ 111 h 321"/>
                  <a:gd name="T64" fmla="*/ 94 w 117"/>
                  <a:gd name="T65" fmla="*/ 110 h 321"/>
                  <a:gd name="T66" fmla="*/ 77 w 117"/>
                  <a:gd name="T67" fmla="*/ 103 h 321"/>
                  <a:gd name="T68" fmla="*/ 72 w 117"/>
                  <a:gd name="T69" fmla="*/ 100 h 321"/>
                  <a:gd name="T70" fmla="*/ 58 w 117"/>
                  <a:gd name="T71" fmla="*/ 104 h 321"/>
                  <a:gd name="T72" fmla="*/ 59 w 117"/>
                  <a:gd name="T73" fmla="*/ 111 h 321"/>
                  <a:gd name="T74" fmla="*/ 73 w 117"/>
                  <a:gd name="T75" fmla="*/ 118 h 321"/>
                  <a:gd name="T76" fmla="*/ 73 w 117"/>
                  <a:gd name="T77" fmla="*/ 124 h 321"/>
                  <a:gd name="T78" fmla="*/ 72 w 117"/>
                  <a:gd name="T79" fmla="*/ 125 h 321"/>
                  <a:gd name="T80" fmla="*/ 69 w 117"/>
                  <a:gd name="T81" fmla="*/ 127 h 321"/>
                  <a:gd name="T82" fmla="*/ 57 w 117"/>
                  <a:gd name="T83" fmla="*/ 128 h 321"/>
                  <a:gd name="T84" fmla="*/ 50 w 117"/>
                  <a:gd name="T85" fmla="*/ 124 h 321"/>
                  <a:gd name="T86" fmla="*/ 48 w 117"/>
                  <a:gd name="T87" fmla="*/ 121 h 321"/>
                  <a:gd name="T88" fmla="*/ 44 w 117"/>
                  <a:gd name="T89" fmla="*/ 120 h 321"/>
                  <a:gd name="T90" fmla="*/ 23 w 117"/>
                  <a:gd name="T91" fmla="*/ 128 h 321"/>
                  <a:gd name="T92" fmla="*/ 17 w 117"/>
                  <a:gd name="T93" fmla="*/ 121 h 321"/>
                  <a:gd name="T94" fmla="*/ 26 w 117"/>
                  <a:gd name="T95" fmla="*/ 107 h 321"/>
                  <a:gd name="T96" fmla="*/ 30 w 117"/>
                  <a:gd name="T97" fmla="*/ 61 h 321"/>
                  <a:gd name="T98" fmla="*/ 23 w 117"/>
                  <a:gd name="T99" fmla="*/ 46 h 321"/>
                  <a:gd name="T100" fmla="*/ 24 w 117"/>
                  <a:gd name="T101" fmla="*/ 43 h 321"/>
                  <a:gd name="T102" fmla="*/ 33 w 117"/>
                  <a:gd name="T103" fmla="*/ 39 h 321"/>
                  <a:gd name="T104" fmla="*/ 41 w 117"/>
                  <a:gd name="T105" fmla="*/ 35 h 321"/>
                  <a:gd name="T106" fmla="*/ 43 w 117"/>
                  <a:gd name="T107" fmla="*/ 37 h 321"/>
                  <a:gd name="T108" fmla="*/ 51 w 117"/>
                  <a:gd name="T109" fmla="*/ 23 h 321"/>
                  <a:gd name="T110" fmla="*/ 57 w 117"/>
                  <a:gd name="T111" fmla="*/ 7 h 321"/>
                  <a:gd name="T112" fmla="*/ 61 w 117"/>
                  <a:gd name="T113" fmla="*/ 5 h 321"/>
                  <a:gd name="T114" fmla="*/ 66 w 117"/>
                  <a:gd name="T115" fmla="*/ 3 h 321"/>
                  <a:gd name="T116" fmla="*/ 67 w 117"/>
                  <a:gd name="T117" fmla="*/ 0 h 3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17" h="321">
                    <a:moveTo>
                      <a:pt x="0" y="321"/>
                    </a:moveTo>
                    <a:lnTo>
                      <a:pt x="3" y="320"/>
                    </a:lnTo>
                    <a:lnTo>
                      <a:pt x="5" y="318"/>
                    </a:lnTo>
                    <a:lnTo>
                      <a:pt x="5" y="314"/>
                    </a:lnTo>
                    <a:lnTo>
                      <a:pt x="6" y="313"/>
                    </a:lnTo>
                    <a:lnTo>
                      <a:pt x="9" y="308"/>
                    </a:lnTo>
                    <a:lnTo>
                      <a:pt x="9" y="307"/>
                    </a:lnTo>
                    <a:lnTo>
                      <a:pt x="10" y="306"/>
                    </a:lnTo>
                    <a:lnTo>
                      <a:pt x="21" y="300"/>
                    </a:lnTo>
                    <a:lnTo>
                      <a:pt x="23" y="298"/>
                    </a:lnTo>
                    <a:lnTo>
                      <a:pt x="28" y="297"/>
                    </a:lnTo>
                    <a:lnTo>
                      <a:pt x="30" y="296"/>
                    </a:lnTo>
                    <a:lnTo>
                      <a:pt x="33" y="298"/>
                    </a:lnTo>
                    <a:lnTo>
                      <a:pt x="34" y="298"/>
                    </a:lnTo>
                    <a:lnTo>
                      <a:pt x="38" y="296"/>
                    </a:lnTo>
                    <a:lnTo>
                      <a:pt x="41" y="289"/>
                    </a:lnTo>
                    <a:lnTo>
                      <a:pt x="43" y="282"/>
                    </a:lnTo>
                    <a:lnTo>
                      <a:pt x="44" y="280"/>
                    </a:lnTo>
                    <a:lnTo>
                      <a:pt x="45" y="268"/>
                    </a:lnTo>
                    <a:lnTo>
                      <a:pt x="45" y="258"/>
                    </a:lnTo>
                    <a:lnTo>
                      <a:pt x="51" y="253"/>
                    </a:lnTo>
                    <a:lnTo>
                      <a:pt x="55" y="250"/>
                    </a:lnTo>
                    <a:lnTo>
                      <a:pt x="59" y="248"/>
                    </a:lnTo>
                    <a:lnTo>
                      <a:pt x="61" y="248"/>
                    </a:lnTo>
                    <a:lnTo>
                      <a:pt x="64" y="251"/>
                    </a:lnTo>
                    <a:lnTo>
                      <a:pt x="64" y="253"/>
                    </a:lnTo>
                    <a:lnTo>
                      <a:pt x="69" y="253"/>
                    </a:lnTo>
                    <a:lnTo>
                      <a:pt x="74" y="250"/>
                    </a:lnTo>
                    <a:lnTo>
                      <a:pt x="79" y="244"/>
                    </a:lnTo>
                    <a:lnTo>
                      <a:pt x="83" y="241"/>
                    </a:lnTo>
                    <a:lnTo>
                      <a:pt x="84" y="241"/>
                    </a:lnTo>
                    <a:lnTo>
                      <a:pt x="84" y="240"/>
                    </a:lnTo>
                    <a:lnTo>
                      <a:pt x="86" y="240"/>
                    </a:lnTo>
                    <a:lnTo>
                      <a:pt x="87" y="241"/>
                    </a:lnTo>
                    <a:lnTo>
                      <a:pt x="90" y="243"/>
                    </a:lnTo>
                    <a:lnTo>
                      <a:pt x="91" y="243"/>
                    </a:lnTo>
                    <a:lnTo>
                      <a:pt x="93" y="241"/>
                    </a:lnTo>
                    <a:lnTo>
                      <a:pt x="95" y="241"/>
                    </a:lnTo>
                    <a:lnTo>
                      <a:pt x="97" y="240"/>
                    </a:lnTo>
                    <a:lnTo>
                      <a:pt x="97" y="229"/>
                    </a:lnTo>
                    <a:lnTo>
                      <a:pt x="101" y="219"/>
                    </a:lnTo>
                    <a:lnTo>
                      <a:pt x="103" y="209"/>
                    </a:lnTo>
                    <a:lnTo>
                      <a:pt x="105" y="202"/>
                    </a:lnTo>
                    <a:lnTo>
                      <a:pt x="105" y="201"/>
                    </a:lnTo>
                    <a:lnTo>
                      <a:pt x="100" y="198"/>
                    </a:lnTo>
                    <a:lnTo>
                      <a:pt x="94" y="194"/>
                    </a:lnTo>
                    <a:lnTo>
                      <a:pt x="94" y="193"/>
                    </a:lnTo>
                    <a:lnTo>
                      <a:pt x="91" y="190"/>
                    </a:lnTo>
                    <a:lnTo>
                      <a:pt x="91" y="188"/>
                    </a:lnTo>
                    <a:lnTo>
                      <a:pt x="97" y="183"/>
                    </a:lnTo>
                    <a:lnTo>
                      <a:pt x="103" y="180"/>
                    </a:lnTo>
                    <a:lnTo>
                      <a:pt x="105" y="181"/>
                    </a:lnTo>
                    <a:lnTo>
                      <a:pt x="108" y="181"/>
                    </a:lnTo>
                    <a:lnTo>
                      <a:pt x="112" y="176"/>
                    </a:lnTo>
                    <a:lnTo>
                      <a:pt x="112" y="171"/>
                    </a:lnTo>
                    <a:lnTo>
                      <a:pt x="111" y="163"/>
                    </a:lnTo>
                    <a:lnTo>
                      <a:pt x="111" y="156"/>
                    </a:lnTo>
                    <a:lnTo>
                      <a:pt x="110" y="148"/>
                    </a:lnTo>
                    <a:lnTo>
                      <a:pt x="111" y="141"/>
                    </a:lnTo>
                    <a:lnTo>
                      <a:pt x="115" y="133"/>
                    </a:lnTo>
                    <a:lnTo>
                      <a:pt x="117" y="128"/>
                    </a:lnTo>
                    <a:lnTo>
                      <a:pt x="117" y="125"/>
                    </a:lnTo>
                    <a:lnTo>
                      <a:pt x="108" y="111"/>
                    </a:lnTo>
                    <a:lnTo>
                      <a:pt x="100" y="111"/>
                    </a:lnTo>
                    <a:lnTo>
                      <a:pt x="97" y="110"/>
                    </a:lnTo>
                    <a:lnTo>
                      <a:pt x="94" y="110"/>
                    </a:lnTo>
                    <a:lnTo>
                      <a:pt x="86" y="106"/>
                    </a:lnTo>
                    <a:lnTo>
                      <a:pt x="77" y="103"/>
                    </a:lnTo>
                    <a:lnTo>
                      <a:pt x="73" y="100"/>
                    </a:lnTo>
                    <a:lnTo>
                      <a:pt x="72" y="100"/>
                    </a:lnTo>
                    <a:lnTo>
                      <a:pt x="64" y="99"/>
                    </a:lnTo>
                    <a:lnTo>
                      <a:pt x="58" y="104"/>
                    </a:lnTo>
                    <a:lnTo>
                      <a:pt x="55" y="106"/>
                    </a:lnTo>
                    <a:lnTo>
                      <a:pt x="59" y="111"/>
                    </a:lnTo>
                    <a:lnTo>
                      <a:pt x="69" y="114"/>
                    </a:lnTo>
                    <a:lnTo>
                      <a:pt x="73" y="118"/>
                    </a:lnTo>
                    <a:lnTo>
                      <a:pt x="74" y="121"/>
                    </a:lnTo>
                    <a:lnTo>
                      <a:pt x="73" y="124"/>
                    </a:lnTo>
                    <a:lnTo>
                      <a:pt x="73" y="125"/>
                    </a:lnTo>
                    <a:lnTo>
                      <a:pt x="72" y="125"/>
                    </a:lnTo>
                    <a:lnTo>
                      <a:pt x="70" y="127"/>
                    </a:lnTo>
                    <a:lnTo>
                      <a:pt x="69" y="127"/>
                    </a:lnTo>
                    <a:lnTo>
                      <a:pt x="67" y="128"/>
                    </a:lnTo>
                    <a:lnTo>
                      <a:pt x="57" y="128"/>
                    </a:lnTo>
                    <a:lnTo>
                      <a:pt x="51" y="127"/>
                    </a:lnTo>
                    <a:lnTo>
                      <a:pt x="50" y="124"/>
                    </a:lnTo>
                    <a:lnTo>
                      <a:pt x="50" y="121"/>
                    </a:lnTo>
                    <a:lnTo>
                      <a:pt x="48" y="121"/>
                    </a:lnTo>
                    <a:lnTo>
                      <a:pt x="48" y="120"/>
                    </a:lnTo>
                    <a:lnTo>
                      <a:pt x="44" y="120"/>
                    </a:lnTo>
                    <a:lnTo>
                      <a:pt x="35" y="128"/>
                    </a:lnTo>
                    <a:lnTo>
                      <a:pt x="23" y="128"/>
                    </a:lnTo>
                    <a:lnTo>
                      <a:pt x="17" y="123"/>
                    </a:lnTo>
                    <a:lnTo>
                      <a:pt x="17" y="121"/>
                    </a:lnTo>
                    <a:lnTo>
                      <a:pt x="19" y="121"/>
                    </a:lnTo>
                    <a:lnTo>
                      <a:pt x="26" y="107"/>
                    </a:lnTo>
                    <a:lnTo>
                      <a:pt x="30" y="77"/>
                    </a:lnTo>
                    <a:lnTo>
                      <a:pt x="30" y="61"/>
                    </a:lnTo>
                    <a:lnTo>
                      <a:pt x="24" y="47"/>
                    </a:lnTo>
                    <a:lnTo>
                      <a:pt x="23" y="46"/>
                    </a:lnTo>
                    <a:lnTo>
                      <a:pt x="23" y="44"/>
                    </a:lnTo>
                    <a:lnTo>
                      <a:pt x="24" y="43"/>
                    </a:lnTo>
                    <a:lnTo>
                      <a:pt x="28" y="40"/>
                    </a:lnTo>
                    <a:lnTo>
                      <a:pt x="33" y="39"/>
                    </a:lnTo>
                    <a:lnTo>
                      <a:pt x="40" y="35"/>
                    </a:lnTo>
                    <a:lnTo>
                      <a:pt x="41" y="35"/>
                    </a:lnTo>
                    <a:lnTo>
                      <a:pt x="43" y="36"/>
                    </a:lnTo>
                    <a:lnTo>
                      <a:pt x="43" y="37"/>
                    </a:lnTo>
                    <a:lnTo>
                      <a:pt x="48" y="37"/>
                    </a:lnTo>
                    <a:lnTo>
                      <a:pt x="51" y="23"/>
                    </a:lnTo>
                    <a:lnTo>
                      <a:pt x="54" y="13"/>
                    </a:lnTo>
                    <a:lnTo>
                      <a:pt x="57" y="7"/>
                    </a:lnTo>
                    <a:lnTo>
                      <a:pt x="59" y="5"/>
                    </a:lnTo>
                    <a:lnTo>
                      <a:pt x="61" y="5"/>
                    </a:lnTo>
                    <a:lnTo>
                      <a:pt x="64" y="4"/>
                    </a:lnTo>
                    <a:lnTo>
                      <a:pt x="66" y="3"/>
                    </a:lnTo>
                    <a:lnTo>
                      <a:pt x="66" y="1"/>
                    </a:lnTo>
                    <a:lnTo>
                      <a:pt x="67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98" name="Line 3743">
                <a:extLst>
                  <a:ext uri="{FF2B5EF4-FFF2-40B4-BE49-F238E27FC236}">
                    <a16:creationId xmlns:a16="http://schemas.microsoft.com/office/drawing/2014/main" id="{889B12CA-0D5F-F0ED-0C5C-8C8AA96D3DB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2396" y="1423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99" name="Freeform 3744">
                <a:extLst>
                  <a:ext uri="{FF2B5EF4-FFF2-40B4-BE49-F238E27FC236}">
                    <a16:creationId xmlns:a16="http://schemas.microsoft.com/office/drawing/2014/main" id="{C303EFEE-4C6B-C32F-15ED-D9E07C220F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8" y="1504"/>
                <a:ext cx="8" cy="23"/>
              </a:xfrm>
              <a:custGeom>
                <a:avLst/>
                <a:gdLst>
                  <a:gd name="T0" fmla="*/ 3 w 30"/>
                  <a:gd name="T1" fmla="*/ 0 h 96"/>
                  <a:gd name="T2" fmla="*/ 0 w 30"/>
                  <a:gd name="T3" fmla="*/ 6 h 96"/>
                  <a:gd name="T4" fmla="*/ 0 w 30"/>
                  <a:gd name="T5" fmla="*/ 20 h 96"/>
                  <a:gd name="T6" fmla="*/ 3 w 30"/>
                  <a:gd name="T7" fmla="*/ 22 h 96"/>
                  <a:gd name="T8" fmla="*/ 5 w 30"/>
                  <a:gd name="T9" fmla="*/ 22 h 96"/>
                  <a:gd name="T10" fmla="*/ 6 w 30"/>
                  <a:gd name="T11" fmla="*/ 21 h 96"/>
                  <a:gd name="T12" fmla="*/ 10 w 30"/>
                  <a:gd name="T13" fmla="*/ 20 h 96"/>
                  <a:gd name="T14" fmla="*/ 15 w 30"/>
                  <a:gd name="T15" fmla="*/ 17 h 96"/>
                  <a:gd name="T16" fmla="*/ 20 w 30"/>
                  <a:gd name="T17" fmla="*/ 17 h 96"/>
                  <a:gd name="T18" fmla="*/ 27 w 30"/>
                  <a:gd name="T19" fmla="*/ 25 h 96"/>
                  <a:gd name="T20" fmla="*/ 27 w 30"/>
                  <a:gd name="T21" fmla="*/ 26 h 96"/>
                  <a:gd name="T22" fmla="*/ 24 w 30"/>
                  <a:gd name="T23" fmla="*/ 25 h 96"/>
                  <a:gd name="T24" fmla="*/ 17 w 30"/>
                  <a:gd name="T25" fmla="*/ 25 h 96"/>
                  <a:gd name="T26" fmla="*/ 12 w 30"/>
                  <a:gd name="T27" fmla="*/ 30 h 96"/>
                  <a:gd name="T28" fmla="*/ 10 w 30"/>
                  <a:gd name="T29" fmla="*/ 33 h 96"/>
                  <a:gd name="T30" fmla="*/ 10 w 30"/>
                  <a:gd name="T31" fmla="*/ 36 h 96"/>
                  <a:gd name="T32" fmla="*/ 12 w 30"/>
                  <a:gd name="T33" fmla="*/ 39 h 96"/>
                  <a:gd name="T34" fmla="*/ 10 w 30"/>
                  <a:gd name="T35" fmla="*/ 42 h 96"/>
                  <a:gd name="T36" fmla="*/ 12 w 30"/>
                  <a:gd name="T37" fmla="*/ 46 h 96"/>
                  <a:gd name="T38" fmla="*/ 12 w 30"/>
                  <a:gd name="T39" fmla="*/ 47 h 96"/>
                  <a:gd name="T40" fmla="*/ 8 w 30"/>
                  <a:gd name="T41" fmla="*/ 52 h 96"/>
                  <a:gd name="T42" fmla="*/ 8 w 30"/>
                  <a:gd name="T43" fmla="*/ 56 h 96"/>
                  <a:gd name="T44" fmla="*/ 12 w 30"/>
                  <a:gd name="T45" fmla="*/ 56 h 96"/>
                  <a:gd name="T46" fmla="*/ 16 w 30"/>
                  <a:gd name="T47" fmla="*/ 68 h 96"/>
                  <a:gd name="T48" fmla="*/ 16 w 30"/>
                  <a:gd name="T49" fmla="*/ 70 h 96"/>
                  <a:gd name="T50" fmla="*/ 17 w 30"/>
                  <a:gd name="T51" fmla="*/ 75 h 96"/>
                  <a:gd name="T52" fmla="*/ 19 w 30"/>
                  <a:gd name="T53" fmla="*/ 78 h 96"/>
                  <a:gd name="T54" fmla="*/ 19 w 30"/>
                  <a:gd name="T55" fmla="*/ 93 h 96"/>
                  <a:gd name="T56" fmla="*/ 20 w 30"/>
                  <a:gd name="T57" fmla="*/ 96 h 96"/>
                  <a:gd name="T58" fmla="*/ 24 w 30"/>
                  <a:gd name="T59" fmla="*/ 96 h 96"/>
                  <a:gd name="T60" fmla="*/ 24 w 30"/>
                  <a:gd name="T61" fmla="*/ 89 h 96"/>
                  <a:gd name="T62" fmla="*/ 22 w 30"/>
                  <a:gd name="T63" fmla="*/ 87 h 96"/>
                  <a:gd name="T64" fmla="*/ 22 w 30"/>
                  <a:gd name="T65" fmla="*/ 77 h 96"/>
                  <a:gd name="T66" fmla="*/ 23 w 30"/>
                  <a:gd name="T67" fmla="*/ 75 h 96"/>
                  <a:gd name="T68" fmla="*/ 23 w 30"/>
                  <a:gd name="T69" fmla="*/ 74 h 96"/>
                  <a:gd name="T70" fmla="*/ 26 w 30"/>
                  <a:gd name="T71" fmla="*/ 73 h 96"/>
                  <a:gd name="T72" fmla="*/ 29 w 30"/>
                  <a:gd name="T73" fmla="*/ 70 h 96"/>
                  <a:gd name="T74" fmla="*/ 29 w 30"/>
                  <a:gd name="T75" fmla="*/ 61 h 96"/>
                  <a:gd name="T76" fmla="*/ 30 w 30"/>
                  <a:gd name="T77" fmla="*/ 60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30" h="96">
                    <a:moveTo>
                      <a:pt x="3" y="0"/>
                    </a:moveTo>
                    <a:lnTo>
                      <a:pt x="0" y="6"/>
                    </a:lnTo>
                    <a:lnTo>
                      <a:pt x="0" y="20"/>
                    </a:lnTo>
                    <a:lnTo>
                      <a:pt x="3" y="22"/>
                    </a:lnTo>
                    <a:lnTo>
                      <a:pt x="5" y="22"/>
                    </a:lnTo>
                    <a:lnTo>
                      <a:pt x="6" y="21"/>
                    </a:lnTo>
                    <a:lnTo>
                      <a:pt x="10" y="20"/>
                    </a:lnTo>
                    <a:lnTo>
                      <a:pt x="15" y="17"/>
                    </a:lnTo>
                    <a:lnTo>
                      <a:pt x="20" y="17"/>
                    </a:lnTo>
                    <a:lnTo>
                      <a:pt x="27" y="25"/>
                    </a:lnTo>
                    <a:lnTo>
                      <a:pt x="27" y="26"/>
                    </a:lnTo>
                    <a:lnTo>
                      <a:pt x="24" y="25"/>
                    </a:lnTo>
                    <a:lnTo>
                      <a:pt x="17" y="25"/>
                    </a:lnTo>
                    <a:lnTo>
                      <a:pt x="12" y="30"/>
                    </a:lnTo>
                    <a:lnTo>
                      <a:pt x="10" y="33"/>
                    </a:lnTo>
                    <a:lnTo>
                      <a:pt x="10" y="36"/>
                    </a:lnTo>
                    <a:lnTo>
                      <a:pt x="12" y="39"/>
                    </a:lnTo>
                    <a:lnTo>
                      <a:pt x="10" y="42"/>
                    </a:lnTo>
                    <a:lnTo>
                      <a:pt x="12" y="46"/>
                    </a:lnTo>
                    <a:lnTo>
                      <a:pt x="12" y="47"/>
                    </a:lnTo>
                    <a:lnTo>
                      <a:pt x="8" y="52"/>
                    </a:lnTo>
                    <a:lnTo>
                      <a:pt x="8" y="56"/>
                    </a:lnTo>
                    <a:lnTo>
                      <a:pt x="12" y="56"/>
                    </a:lnTo>
                    <a:lnTo>
                      <a:pt x="16" y="68"/>
                    </a:lnTo>
                    <a:lnTo>
                      <a:pt x="16" y="70"/>
                    </a:lnTo>
                    <a:lnTo>
                      <a:pt x="17" y="75"/>
                    </a:lnTo>
                    <a:lnTo>
                      <a:pt x="19" y="78"/>
                    </a:lnTo>
                    <a:lnTo>
                      <a:pt x="19" y="93"/>
                    </a:lnTo>
                    <a:lnTo>
                      <a:pt x="20" y="96"/>
                    </a:lnTo>
                    <a:lnTo>
                      <a:pt x="24" y="96"/>
                    </a:lnTo>
                    <a:lnTo>
                      <a:pt x="24" y="89"/>
                    </a:lnTo>
                    <a:lnTo>
                      <a:pt x="22" y="87"/>
                    </a:lnTo>
                    <a:lnTo>
                      <a:pt x="22" y="77"/>
                    </a:lnTo>
                    <a:lnTo>
                      <a:pt x="23" y="75"/>
                    </a:lnTo>
                    <a:lnTo>
                      <a:pt x="23" y="74"/>
                    </a:lnTo>
                    <a:lnTo>
                      <a:pt x="26" y="73"/>
                    </a:lnTo>
                    <a:lnTo>
                      <a:pt x="29" y="70"/>
                    </a:lnTo>
                    <a:lnTo>
                      <a:pt x="29" y="61"/>
                    </a:lnTo>
                    <a:lnTo>
                      <a:pt x="30" y="6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00" name="Freeform 3745">
                <a:extLst>
                  <a:ext uri="{FF2B5EF4-FFF2-40B4-BE49-F238E27FC236}">
                    <a16:creationId xmlns:a16="http://schemas.microsoft.com/office/drawing/2014/main" id="{2284913B-EFAC-BB50-A326-D5FD35CB87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6" y="1504"/>
                <a:ext cx="64" cy="30"/>
              </a:xfrm>
              <a:custGeom>
                <a:avLst/>
                <a:gdLst>
                  <a:gd name="T0" fmla="*/ 5 w 254"/>
                  <a:gd name="T1" fmla="*/ 96 h 118"/>
                  <a:gd name="T2" fmla="*/ 10 w 254"/>
                  <a:gd name="T3" fmla="*/ 102 h 118"/>
                  <a:gd name="T4" fmla="*/ 14 w 254"/>
                  <a:gd name="T5" fmla="*/ 93 h 118"/>
                  <a:gd name="T6" fmla="*/ 25 w 254"/>
                  <a:gd name="T7" fmla="*/ 86 h 118"/>
                  <a:gd name="T8" fmla="*/ 24 w 254"/>
                  <a:gd name="T9" fmla="*/ 100 h 118"/>
                  <a:gd name="T10" fmla="*/ 32 w 254"/>
                  <a:gd name="T11" fmla="*/ 97 h 118"/>
                  <a:gd name="T12" fmla="*/ 44 w 254"/>
                  <a:gd name="T13" fmla="*/ 103 h 118"/>
                  <a:gd name="T14" fmla="*/ 42 w 254"/>
                  <a:gd name="T15" fmla="*/ 113 h 118"/>
                  <a:gd name="T16" fmla="*/ 49 w 254"/>
                  <a:gd name="T17" fmla="*/ 111 h 118"/>
                  <a:gd name="T18" fmla="*/ 43 w 254"/>
                  <a:gd name="T19" fmla="*/ 97 h 118"/>
                  <a:gd name="T20" fmla="*/ 47 w 254"/>
                  <a:gd name="T21" fmla="*/ 82 h 118"/>
                  <a:gd name="T22" fmla="*/ 47 w 254"/>
                  <a:gd name="T23" fmla="*/ 67 h 118"/>
                  <a:gd name="T24" fmla="*/ 80 w 254"/>
                  <a:gd name="T25" fmla="*/ 78 h 118"/>
                  <a:gd name="T26" fmla="*/ 77 w 254"/>
                  <a:gd name="T27" fmla="*/ 67 h 118"/>
                  <a:gd name="T28" fmla="*/ 88 w 254"/>
                  <a:gd name="T29" fmla="*/ 49 h 118"/>
                  <a:gd name="T30" fmla="*/ 77 w 254"/>
                  <a:gd name="T31" fmla="*/ 43 h 118"/>
                  <a:gd name="T32" fmla="*/ 82 w 254"/>
                  <a:gd name="T33" fmla="*/ 34 h 118"/>
                  <a:gd name="T34" fmla="*/ 95 w 254"/>
                  <a:gd name="T35" fmla="*/ 42 h 118"/>
                  <a:gd name="T36" fmla="*/ 134 w 254"/>
                  <a:gd name="T37" fmla="*/ 43 h 118"/>
                  <a:gd name="T38" fmla="*/ 159 w 254"/>
                  <a:gd name="T39" fmla="*/ 46 h 118"/>
                  <a:gd name="T40" fmla="*/ 180 w 254"/>
                  <a:gd name="T41" fmla="*/ 27 h 118"/>
                  <a:gd name="T42" fmla="*/ 166 w 254"/>
                  <a:gd name="T43" fmla="*/ 14 h 118"/>
                  <a:gd name="T44" fmla="*/ 174 w 254"/>
                  <a:gd name="T45" fmla="*/ 17 h 118"/>
                  <a:gd name="T46" fmla="*/ 184 w 254"/>
                  <a:gd name="T47" fmla="*/ 26 h 118"/>
                  <a:gd name="T48" fmla="*/ 188 w 254"/>
                  <a:gd name="T49" fmla="*/ 25 h 118"/>
                  <a:gd name="T50" fmla="*/ 205 w 254"/>
                  <a:gd name="T51" fmla="*/ 25 h 118"/>
                  <a:gd name="T52" fmla="*/ 214 w 254"/>
                  <a:gd name="T53" fmla="*/ 17 h 118"/>
                  <a:gd name="T54" fmla="*/ 211 w 254"/>
                  <a:gd name="T55" fmla="*/ 30 h 118"/>
                  <a:gd name="T56" fmla="*/ 216 w 254"/>
                  <a:gd name="T57" fmla="*/ 39 h 118"/>
                  <a:gd name="T58" fmla="*/ 222 w 254"/>
                  <a:gd name="T59" fmla="*/ 47 h 118"/>
                  <a:gd name="T60" fmla="*/ 229 w 254"/>
                  <a:gd name="T61" fmla="*/ 39 h 118"/>
                  <a:gd name="T62" fmla="*/ 228 w 254"/>
                  <a:gd name="T63" fmla="*/ 49 h 118"/>
                  <a:gd name="T64" fmla="*/ 233 w 254"/>
                  <a:gd name="T65" fmla="*/ 57 h 118"/>
                  <a:gd name="T66" fmla="*/ 236 w 254"/>
                  <a:gd name="T67" fmla="*/ 61 h 118"/>
                  <a:gd name="T68" fmla="*/ 225 w 254"/>
                  <a:gd name="T69" fmla="*/ 60 h 118"/>
                  <a:gd name="T70" fmla="*/ 219 w 254"/>
                  <a:gd name="T71" fmla="*/ 53 h 118"/>
                  <a:gd name="T72" fmla="*/ 211 w 254"/>
                  <a:gd name="T73" fmla="*/ 53 h 118"/>
                  <a:gd name="T74" fmla="*/ 204 w 254"/>
                  <a:gd name="T75" fmla="*/ 44 h 118"/>
                  <a:gd name="T76" fmla="*/ 194 w 254"/>
                  <a:gd name="T77" fmla="*/ 40 h 118"/>
                  <a:gd name="T78" fmla="*/ 186 w 254"/>
                  <a:gd name="T79" fmla="*/ 39 h 118"/>
                  <a:gd name="T80" fmla="*/ 184 w 254"/>
                  <a:gd name="T81" fmla="*/ 49 h 118"/>
                  <a:gd name="T82" fmla="*/ 191 w 254"/>
                  <a:gd name="T83" fmla="*/ 51 h 118"/>
                  <a:gd name="T84" fmla="*/ 201 w 254"/>
                  <a:gd name="T85" fmla="*/ 58 h 118"/>
                  <a:gd name="T86" fmla="*/ 208 w 254"/>
                  <a:gd name="T87" fmla="*/ 60 h 118"/>
                  <a:gd name="T88" fmla="*/ 212 w 254"/>
                  <a:gd name="T89" fmla="*/ 65 h 118"/>
                  <a:gd name="T90" fmla="*/ 219 w 254"/>
                  <a:gd name="T91" fmla="*/ 70 h 118"/>
                  <a:gd name="T92" fmla="*/ 228 w 254"/>
                  <a:gd name="T93" fmla="*/ 77 h 118"/>
                  <a:gd name="T94" fmla="*/ 240 w 254"/>
                  <a:gd name="T95" fmla="*/ 86 h 118"/>
                  <a:gd name="T96" fmla="*/ 232 w 254"/>
                  <a:gd name="T97" fmla="*/ 74 h 118"/>
                  <a:gd name="T98" fmla="*/ 241 w 254"/>
                  <a:gd name="T99" fmla="*/ 78 h 118"/>
                  <a:gd name="T100" fmla="*/ 248 w 254"/>
                  <a:gd name="T101" fmla="*/ 81 h 118"/>
                  <a:gd name="T102" fmla="*/ 253 w 254"/>
                  <a:gd name="T103" fmla="*/ 86 h 118"/>
                  <a:gd name="T104" fmla="*/ 254 w 254"/>
                  <a:gd name="T105" fmla="*/ 100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54" h="118">
                    <a:moveTo>
                      <a:pt x="1" y="82"/>
                    </a:moveTo>
                    <a:lnTo>
                      <a:pt x="0" y="84"/>
                    </a:lnTo>
                    <a:lnTo>
                      <a:pt x="0" y="89"/>
                    </a:lnTo>
                    <a:lnTo>
                      <a:pt x="3" y="94"/>
                    </a:lnTo>
                    <a:lnTo>
                      <a:pt x="5" y="96"/>
                    </a:lnTo>
                    <a:lnTo>
                      <a:pt x="5" y="97"/>
                    </a:lnTo>
                    <a:lnTo>
                      <a:pt x="7" y="99"/>
                    </a:lnTo>
                    <a:lnTo>
                      <a:pt x="7" y="100"/>
                    </a:lnTo>
                    <a:lnTo>
                      <a:pt x="8" y="100"/>
                    </a:lnTo>
                    <a:lnTo>
                      <a:pt x="10" y="102"/>
                    </a:lnTo>
                    <a:lnTo>
                      <a:pt x="11" y="100"/>
                    </a:lnTo>
                    <a:lnTo>
                      <a:pt x="11" y="99"/>
                    </a:lnTo>
                    <a:lnTo>
                      <a:pt x="10" y="96"/>
                    </a:lnTo>
                    <a:lnTo>
                      <a:pt x="10" y="93"/>
                    </a:lnTo>
                    <a:lnTo>
                      <a:pt x="14" y="93"/>
                    </a:lnTo>
                    <a:lnTo>
                      <a:pt x="14" y="92"/>
                    </a:lnTo>
                    <a:lnTo>
                      <a:pt x="15" y="89"/>
                    </a:lnTo>
                    <a:lnTo>
                      <a:pt x="15" y="84"/>
                    </a:lnTo>
                    <a:lnTo>
                      <a:pt x="20" y="84"/>
                    </a:lnTo>
                    <a:lnTo>
                      <a:pt x="25" y="86"/>
                    </a:lnTo>
                    <a:lnTo>
                      <a:pt x="27" y="90"/>
                    </a:lnTo>
                    <a:lnTo>
                      <a:pt x="27" y="96"/>
                    </a:lnTo>
                    <a:lnTo>
                      <a:pt x="25" y="96"/>
                    </a:lnTo>
                    <a:lnTo>
                      <a:pt x="25" y="97"/>
                    </a:lnTo>
                    <a:lnTo>
                      <a:pt x="24" y="100"/>
                    </a:lnTo>
                    <a:lnTo>
                      <a:pt x="24" y="103"/>
                    </a:lnTo>
                    <a:lnTo>
                      <a:pt x="27" y="103"/>
                    </a:lnTo>
                    <a:lnTo>
                      <a:pt x="29" y="102"/>
                    </a:lnTo>
                    <a:lnTo>
                      <a:pt x="31" y="100"/>
                    </a:lnTo>
                    <a:lnTo>
                      <a:pt x="32" y="97"/>
                    </a:lnTo>
                    <a:lnTo>
                      <a:pt x="37" y="97"/>
                    </a:lnTo>
                    <a:lnTo>
                      <a:pt x="37" y="104"/>
                    </a:lnTo>
                    <a:lnTo>
                      <a:pt x="39" y="104"/>
                    </a:lnTo>
                    <a:lnTo>
                      <a:pt x="42" y="103"/>
                    </a:lnTo>
                    <a:lnTo>
                      <a:pt x="44" y="103"/>
                    </a:lnTo>
                    <a:lnTo>
                      <a:pt x="44" y="104"/>
                    </a:lnTo>
                    <a:lnTo>
                      <a:pt x="46" y="104"/>
                    </a:lnTo>
                    <a:lnTo>
                      <a:pt x="44" y="107"/>
                    </a:lnTo>
                    <a:lnTo>
                      <a:pt x="42" y="110"/>
                    </a:lnTo>
                    <a:lnTo>
                      <a:pt x="42" y="113"/>
                    </a:lnTo>
                    <a:lnTo>
                      <a:pt x="40" y="116"/>
                    </a:lnTo>
                    <a:lnTo>
                      <a:pt x="43" y="118"/>
                    </a:lnTo>
                    <a:lnTo>
                      <a:pt x="46" y="116"/>
                    </a:lnTo>
                    <a:lnTo>
                      <a:pt x="46" y="113"/>
                    </a:lnTo>
                    <a:lnTo>
                      <a:pt x="49" y="111"/>
                    </a:lnTo>
                    <a:lnTo>
                      <a:pt x="49" y="104"/>
                    </a:lnTo>
                    <a:lnTo>
                      <a:pt x="47" y="104"/>
                    </a:lnTo>
                    <a:lnTo>
                      <a:pt x="44" y="102"/>
                    </a:lnTo>
                    <a:lnTo>
                      <a:pt x="43" y="99"/>
                    </a:lnTo>
                    <a:lnTo>
                      <a:pt x="43" y="97"/>
                    </a:lnTo>
                    <a:lnTo>
                      <a:pt x="44" y="96"/>
                    </a:lnTo>
                    <a:lnTo>
                      <a:pt x="44" y="92"/>
                    </a:lnTo>
                    <a:lnTo>
                      <a:pt x="46" y="86"/>
                    </a:lnTo>
                    <a:lnTo>
                      <a:pt x="47" y="85"/>
                    </a:lnTo>
                    <a:lnTo>
                      <a:pt x="47" y="82"/>
                    </a:lnTo>
                    <a:lnTo>
                      <a:pt x="44" y="77"/>
                    </a:lnTo>
                    <a:lnTo>
                      <a:pt x="44" y="74"/>
                    </a:lnTo>
                    <a:lnTo>
                      <a:pt x="46" y="71"/>
                    </a:lnTo>
                    <a:lnTo>
                      <a:pt x="46" y="70"/>
                    </a:lnTo>
                    <a:lnTo>
                      <a:pt x="47" y="67"/>
                    </a:lnTo>
                    <a:lnTo>
                      <a:pt x="49" y="65"/>
                    </a:lnTo>
                    <a:lnTo>
                      <a:pt x="53" y="65"/>
                    </a:lnTo>
                    <a:lnTo>
                      <a:pt x="68" y="77"/>
                    </a:lnTo>
                    <a:lnTo>
                      <a:pt x="75" y="78"/>
                    </a:lnTo>
                    <a:lnTo>
                      <a:pt x="80" y="78"/>
                    </a:lnTo>
                    <a:lnTo>
                      <a:pt x="84" y="72"/>
                    </a:lnTo>
                    <a:lnTo>
                      <a:pt x="84" y="70"/>
                    </a:lnTo>
                    <a:lnTo>
                      <a:pt x="82" y="68"/>
                    </a:lnTo>
                    <a:lnTo>
                      <a:pt x="80" y="68"/>
                    </a:lnTo>
                    <a:lnTo>
                      <a:pt x="77" y="67"/>
                    </a:lnTo>
                    <a:lnTo>
                      <a:pt x="74" y="64"/>
                    </a:lnTo>
                    <a:lnTo>
                      <a:pt x="74" y="60"/>
                    </a:lnTo>
                    <a:lnTo>
                      <a:pt x="80" y="54"/>
                    </a:lnTo>
                    <a:lnTo>
                      <a:pt x="85" y="53"/>
                    </a:lnTo>
                    <a:lnTo>
                      <a:pt x="88" y="49"/>
                    </a:lnTo>
                    <a:lnTo>
                      <a:pt x="87" y="43"/>
                    </a:lnTo>
                    <a:lnTo>
                      <a:pt x="85" y="42"/>
                    </a:lnTo>
                    <a:lnTo>
                      <a:pt x="82" y="42"/>
                    </a:lnTo>
                    <a:lnTo>
                      <a:pt x="81" y="43"/>
                    </a:lnTo>
                    <a:lnTo>
                      <a:pt x="77" y="43"/>
                    </a:lnTo>
                    <a:lnTo>
                      <a:pt x="77" y="42"/>
                    </a:lnTo>
                    <a:lnTo>
                      <a:pt x="78" y="42"/>
                    </a:lnTo>
                    <a:lnTo>
                      <a:pt x="80" y="40"/>
                    </a:lnTo>
                    <a:lnTo>
                      <a:pt x="80" y="37"/>
                    </a:lnTo>
                    <a:lnTo>
                      <a:pt x="82" y="34"/>
                    </a:lnTo>
                    <a:lnTo>
                      <a:pt x="85" y="34"/>
                    </a:lnTo>
                    <a:lnTo>
                      <a:pt x="87" y="33"/>
                    </a:lnTo>
                    <a:lnTo>
                      <a:pt x="89" y="36"/>
                    </a:lnTo>
                    <a:lnTo>
                      <a:pt x="91" y="39"/>
                    </a:lnTo>
                    <a:lnTo>
                      <a:pt x="95" y="42"/>
                    </a:lnTo>
                    <a:lnTo>
                      <a:pt x="109" y="46"/>
                    </a:lnTo>
                    <a:lnTo>
                      <a:pt x="117" y="51"/>
                    </a:lnTo>
                    <a:lnTo>
                      <a:pt x="120" y="51"/>
                    </a:lnTo>
                    <a:lnTo>
                      <a:pt x="131" y="46"/>
                    </a:lnTo>
                    <a:lnTo>
                      <a:pt x="134" y="43"/>
                    </a:lnTo>
                    <a:lnTo>
                      <a:pt x="142" y="39"/>
                    </a:lnTo>
                    <a:lnTo>
                      <a:pt x="145" y="39"/>
                    </a:lnTo>
                    <a:lnTo>
                      <a:pt x="151" y="42"/>
                    </a:lnTo>
                    <a:lnTo>
                      <a:pt x="152" y="43"/>
                    </a:lnTo>
                    <a:lnTo>
                      <a:pt x="159" y="46"/>
                    </a:lnTo>
                    <a:lnTo>
                      <a:pt x="170" y="46"/>
                    </a:lnTo>
                    <a:lnTo>
                      <a:pt x="178" y="44"/>
                    </a:lnTo>
                    <a:lnTo>
                      <a:pt x="183" y="34"/>
                    </a:lnTo>
                    <a:lnTo>
                      <a:pt x="183" y="33"/>
                    </a:lnTo>
                    <a:lnTo>
                      <a:pt x="180" y="27"/>
                    </a:lnTo>
                    <a:lnTo>
                      <a:pt x="178" y="27"/>
                    </a:lnTo>
                    <a:lnTo>
                      <a:pt x="173" y="23"/>
                    </a:lnTo>
                    <a:lnTo>
                      <a:pt x="169" y="18"/>
                    </a:lnTo>
                    <a:lnTo>
                      <a:pt x="166" y="15"/>
                    </a:lnTo>
                    <a:lnTo>
                      <a:pt x="166" y="14"/>
                    </a:lnTo>
                    <a:lnTo>
                      <a:pt x="170" y="4"/>
                    </a:lnTo>
                    <a:lnTo>
                      <a:pt x="169" y="0"/>
                    </a:lnTo>
                    <a:lnTo>
                      <a:pt x="170" y="0"/>
                    </a:lnTo>
                    <a:lnTo>
                      <a:pt x="174" y="8"/>
                    </a:lnTo>
                    <a:lnTo>
                      <a:pt x="174" y="17"/>
                    </a:lnTo>
                    <a:lnTo>
                      <a:pt x="176" y="19"/>
                    </a:lnTo>
                    <a:lnTo>
                      <a:pt x="177" y="22"/>
                    </a:lnTo>
                    <a:lnTo>
                      <a:pt x="183" y="29"/>
                    </a:lnTo>
                    <a:lnTo>
                      <a:pt x="184" y="30"/>
                    </a:lnTo>
                    <a:lnTo>
                      <a:pt x="184" y="26"/>
                    </a:lnTo>
                    <a:lnTo>
                      <a:pt x="183" y="25"/>
                    </a:lnTo>
                    <a:lnTo>
                      <a:pt x="184" y="25"/>
                    </a:lnTo>
                    <a:lnTo>
                      <a:pt x="184" y="23"/>
                    </a:lnTo>
                    <a:lnTo>
                      <a:pt x="186" y="23"/>
                    </a:lnTo>
                    <a:lnTo>
                      <a:pt x="188" y="25"/>
                    </a:lnTo>
                    <a:lnTo>
                      <a:pt x="190" y="25"/>
                    </a:lnTo>
                    <a:lnTo>
                      <a:pt x="194" y="29"/>
                    </a:lnTo>
                    <a:lnTo>
                      <a:pt x="198" y="29"/>
                    </a:lnTo>
                    <a:lnTo>
                      <a:pt x="202" y="27"/>
                    </a:lnTo>
                    <a:lnTo>
                      <a:pt x="205" y="25"/>
                    </a:lnTo>
                    <a:lnTo>
                      <a:pt x="205" y="23"/>
                    </a:lnTo>
                    <a:lnTo>
                      <a:pt x="207" y="12"/>
                    </a:lnTo>
                    <a:lnTo>
                      <a:pt x="208" y="10"/>
                    </a:lnTo>
                    <a:lnTo>
                      <a:pt x="214" y="15"/>
                    </a:lnTo>
                    <a:lnTo>
                      <a:pt x="214" y="17"/>
                    </a:lnTo>
                    <a:lnTo>
                      <a:pt x="215" y="19"/>
                    </a:lnTo>
                    <a:lnTo>
                      <a:pt x="214" y="22"/>
                    </a:lnTo>
                    <a:lnTo>
                      <a:pt x="214" y="23"/>
                    </a:lnTo>
                    <a:lnTo>
                      <a:pt x="211" y="26"/>
                    </a:lnTo>
                    <a:lnTo>
                      <a:pt x="211" y="30"/>
                    </a:lnTo>
                    <a:lnTo>
                      <a:pt x="212" y="32"/>
                    </a:lnTo>
                    <a:lnTo>
                      <a:pt x="214" y="32"/>
                    </a:lnTo>
                    <a:lnTo>
                      <a:pt x="215" y="33"/>
                    </a:lnTo>
                    <a:lnTo>
                      <a:pt x="215" y="36"/>
                    </a:lnTo>
                    <a:lnTo>
                      <a:pt x="216" y="39"/>
                    </a:lnTo>
                    <a:lnTo>
                      <a:pt x="216" y="43"/>
                    </a:lnTo>
                    <a:lnTo>
                      <a:pt x="218" y="46"/>
                    </a:lnTo>
                    <a:lnTo>
                      <a:pt x="219" y="46"/>
                    </a:lnTo>
                    <a:lnTo>
                      <a:pt x="221" y="47"/>
                    </a:lnTo>
                    <a:lnTo>
                      <a:pt x="222" y="47"/>
                    </a:lnTo>
                    <a:lnTo>
                      <a:pt x="223" y="46"/>
                    </a:lnTo>
                    <a:lnTo>
                      <a:pt x="223" y="40"/>
                    </a:lnTo>
                    <a:lnTo>
                      <a:pt x="226" y="36"/>
                    </a:lnTo>
                    <a:lnTo>
                      <a:pt x="229" y="36"/>
                    </a:lnTo>
                    <a:lnTo>
                      <a:pt x="229" y="39"/>
                    </a:lnTo>
                    <a:lnTo>
                      <a:pt x="228" y="39"/>
                    </a:lnTo>
                    <a:lnTo>
                      <a:pt x="226" y="40"/>
                    </a:lnTo>
                    <a:lnTo>
                      <a:pt x="226" y="46"/>
                    </a:lnTo>
                    <a:lnTo>
                      <a:pt x="228" y="47"/>
                    </a:lnTo>
                    <a:lnTo>
                      <a:pt x="228" y="49"/>
                    </a:lnTo>
                    <a:lnTo>
                      <a:pt x="229" y="50"/>
                    </a:lnTo>
                    <a:lnTo>
                      <a:pt x="229" y="53"/>
                    </a:lnTo>
                    <a:lnTo>
                      <a:pt x="230" y="53"/>
                    </a:lnTo>
                    <a:lnTo>
                      <a:pt x="232" y="54"/>
                    </a:lnTo>
                    <a:lnTo>
                      <a:pt x="233" y="57"/>
                    </a:lnTo>
                    <a:lnTo>
                      <a:pt x="237" y="58"/>
                    </a:lnTo>
                    <a:lnTo>
                      <a:pt x="238" y="60"/>
                    </a:lnTo>
                    <a:lnTo>
                      <a:pt x="238" y="61"/>
                    </a:lnTo>
                    <a:lnTo>
                      <a:pt x="237" y="63"/>
                    </a:lnTo>
                    <a:lnTo>
                      <a:pt x="236" y="61"/>
                    </a:lnTo>
                    <a:lnTo>
                      <a:pt x="233" y="61"/>
                    </a:lnTo>
                    <a:lnTo>
                      <a:pt x="232" y="60"/>
                    </a:lnTo>
                    <a:lnTo>
                      <a:pt x="230" y="61"/>
                    </a:lnTo>
                    <a:lnTo>
                      <a:pt x="229" y="60"/>
                    </a:lnTo>
                    <a:lnTo>
                      <a:pt x="225" y="60"/>
                    </a:lnTo>
                    <a:lnTo>
                      <a:pt x="225" y="57"/>
                    </a:lnTo>
                    <a:lnTo>
                      <a:pt x="222" y="54"/>
                    </a:lnTo>
                    <a:lnTo>
                      <a:pt x="222" y="51"/>
                    </a:lnTo>
                    <a:lnTo>
                      <a:pt x="221" y="51"/>
                    </a:lnTo>
                    <a:lnTo>
                      <a:pt x="219" y="53"/>
                    </a:lnTo>
                    <a:lnTo>
                      <a:pt x="216" y="53"/>
                    </a:lnTo>
                    <a:lnTo>
                      <a:pt x="216" y="54"/>
                    </a:lnTo>
                    <a:lnTo>
                      <a:pt x="215" y="54"/>
                    </a:lnTo>
                    <a:lnTo>
                      <a:pt x="214" y="53"/>
                    </a:lnTo>
                    <a:lnTo>
                      <a:pt x="211" y="53"/>
                    </a:lnTo>
                    <a:lnTo>
                      <a:pt x="211" y="50"/>
                    </a:lnTo>
                    <a:lnTo>
                      <a:pt x="209" y="47"/>
                    </a:lnTo>
                    <a:lnTo>
                      <a:pt x="205" y="47"/>
                    </a:lnTo>
                    <a:lnTo>
                      <a:pt x="204" y="46"/>
                    </a:lnTo>
                    <a:lnTo>
                      <a:pt x="204" y="44"/>
                    </a:lnTo>
                    <a:lnTo>
                      <a:pt x="202" y="43"/>
                    </a:lnTo>
                    <a:lnTo>
                      <a:pt x="198" y="43"/>
                    </a:lnTo>
                    <a:lnTo>
                      <a:pt x="197" y="42"/>
                    </a:lnTo>
                    <a:lnTo>
                      <a:pt x="195" y="42"/>
                    </a:lnTo>
                    <a:lnTo>
                      <a:pt x="194" y="40"/>
                    </a:lnTo>
                    <a:lnTo>
                      <a:pt x="193" y="40"/>
                    </a:lnTo>
                    <a:lnTo>
                      <a:pt x="190" y="37"/>
                    </a:lnTo>
                    <a:lnTo>
                      <a:pt x="184" y="37"/>
                    </a:lnTo>
                    <a:lnTo>
                      <a:pt x="184" y="39"/>
                    </a:lnTo>
                    <a:lnTo>
                      <a:pt x="186" y="39"/>
                    </a:lnTo>
                    <a:lnTo>
                      <a:pt x="186" y="40"/>
                    </a:lnTo>
                    <a:lnTo>
                      <a:pt x="183" y="42"/>
                    </a:lnTo>
                    <a:lnTo>
                      <a:pt x="183" y="46"/>
                    </a:lnTo>
                    <a:lnTo>
                      <a:pt x="184" y="47"/>
                    </a:lnTo>
                    <a:lnTo>
                      <a:pt x="184" y="49"/>
                    </a:lnTo>
                    <a:lnTo>
                      <a:pt x="186" y="49"/>
                    </a:lnTo>
                    <a:lnTo>
                      <a:pt x="187" y="50"/>
                    </a:lnTo>
                    <a:lnTo>
                      <a:pt x="188" y="50"/>
                    </a:lnTo>
                    <a:lnTo>
                      <a:pt x="190" y="51"/>
                    </a:lnTo>
                    <a:lnTo>
                      <a:pt x="191" y="51"/>
                    </a:lnTo>
                    <a:lnTo>
                      <a:pt x="195" y="56"/>
                    </a:lnTo>
                    <a:lnTo>
                      <a:pt x="198" y="56"/>
                    </a:lnTo>
                    <a:lnTo>
                      <a:pt x="200" y="57"/>
                    </a:lnTo>
                    <a:lnTo>
                      <a:pt x="200" y="58"/>
                    </a:lnTo>
                    <a:lnTo>
                      <a:pt x="201" y="58"/>
                    </a:lnTo>
                    <a:lnTo>
                      <a:pt x="201" y="56"/>
                    </a:lnTo>
                    <a:lnTo>
                      <a:pt x="202" y="56"/>
                    </a:lnTo>
                    <a:lnTo>
                      <a:pt x="204" y="57"/>
                    </a:lnTo>
                    <a:lnTo>
                      <a:pt x="208" y="57"/>
                    </a:lnTo>
                    <a:lnTo>
                      <a:pt x="208" y="60"/>
                    </a:lnTo>
                    <a:lnTo>
                      <a:pt x="207" y="60"/>
                    </a:lnTo>
                    <a:lnTo>
                      <a:pt x="208" y="61"/>
                    </a:lnTo>
                    <a:lnTo>
                      <a:pt x="209" y="61"/>
                    </a:lnTo>
                    <a:lnTo>
                      <a:pt x="211" y="63"/>
                    </a:lnTo>
                    <a:lnTo>
                      <a:pt x="212" y="65"/>
                    </a:lnTo>
                    <a:lnTo>
                      <a:pt x="216" y="65"/>
                    </a:lnTo>
                    <a:lnTo>
                      <a:pt x="216" y="67"/>
                    </a:lnTo>
                    <a:lnTo>
                      <a:pt x="218" y="67"/>
                    </a:lnTo>
                    <a:lnTo>
                      <a:pt x="219" y="68"/>
                    </a:lnTo>
                    <a:lnTo>
                      <a:pt x="219" y="70"/>
                    </a:lnTo>
                    <a:lnTo>
                      <a:pt x="222" y="72"/>
                    </a:lnTo>
                    <a:lnTo>
                      <a:pt x="223" y="72"/>
                    </a:lnTo>
                    <a:lnTo>
                      <a:pt x="223" y="75"/>
                    </a:lnTo>
                    <a:lnTo>
                      <a:pt x="226" y="75"/>
                    </a:lnTo>
                    <a:lnTo>
                      <a:pt x="228" y="77"/>
                    </a:lnTo>
                    <a:lnTo>
                      <a:pt x="228" y="78"/>
                    </a:lnTo>
                    <a:lnTo>
                      <a:pt x="237" y="86"/>
                    </a:lnTo>
                    <a:lnTo>
                      <a:pt x="237" y="89"/>
                    </a:lnTo>
                    <a:lnTo>
                      <a:pt x="238" y="89"/>
                    </a:lnTo>
                    <a:lnTo>
                      <a:pt x="240" y="86"/>
                    </a:lnTo>
                    <a:lnTo>
                      <a:pt x="238" y="86"/>
                    </a:lnTo>
                    <a:lnTo>
                      <a:pt x="238" y="84"/>
                    </a:lnTo>
                    <a:lnTo>
                      <a:pt x="230" y="77"/>
                    </a:lnTo>
                    <a:lnTo>
                      <a:pt x="230" y="75"/>
                    </a:lnTo>
                    <a:lnTo>
                      <a:pt x="232" y="74"/>
                    </a:lnTo>
                    <a:lnTo>
                      <a:pt x="233" y="75"/>
                    </a:lnTo>
                    <a:lnTo>
                      <a:pt x="233" y="78"/>
                    </a:lnTo>
                    <a:lnTo>
                      <a:pt x="236" y="79"/>
                    </a:lnTo>
                    <a:lnTo>
                      <a:pt x="240" y="75"/>
                    </a:lnTo>
                    <a:lnTo>
                      <a:pt x="241" y="78"/>
                    </a:lnTo>
                    <a:lnTo>
                      <a:pt x="241" y="81"/>
                    </a:lnTo>
                    <a:lnTo>
                      <a:pt x="240" y="82"/>
                    </a:lnTo>
                    <a:lnTo>
                      <a:pt x="243" y="82"/>
                    </a:lnTo>
                    <a:lnTo>
                      <a:pt x="244" y="81"/>
                    </a:lnTo>
                    <a:lnTo>
                      <a:pt x="248" y="81"/>
                    </a:lnTo>
                    <a:lnTo>
                      <a:pt x="250" y="79"/>
                    </a:lnTo>
                    <a:lnTo>
                      <a:pt x="251" y="81"/>
                    </a:lnTo>
                    <a:lnTo>
                      <a:pt x="251" y="82"/>
                    </a:lnTo>
                    <a:lnTo>
                      <a:pt x="253" y="84"/>
                    </a:lnTo>
                    <a:lnTo>
                      <a:pt x="253" y="86"/>
                    </a:lnTo>
                    <a:lnTo>
                      <a:pt x="254" y="89"/>
                    </a:lnTo>
                    <a:lnTo>
                      <a:pt x="254" y="93"/>
                    </a:lnTo>
                    <a:lnTo>
                      <a:pt x="253" y="94"/>
                    </a:lnTo>
                    <a:lnTo>
                      <a:pt x="254" y="97"/>
                    </a:lnTo>
                    <a:lnTo>
                      <a:pt x="254" y="10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01" name="Freeform 3746">
                <a:extLst>
                  <a:ext uri="{FF2B5EF4-FFF2-40B4-BE49-F238E27FC236}">
                    <a16:creationId xmlns:a16="http://schemas.microsoft.com/office/drawing/2014/main" id="{FB03186E-91E6-83EB-413B-EE6D02D0E5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1" y="1504"/>
                <a:ext cx="10" cy="33"/>
              </a:xfrm>
              <a:custGeom>
                <a:avLst/>
                <a:gdLst>
                  <a:gd name="T0" fmla="*/ 18 w 41"/>
                  <a:gd name="T1" fmla="*/ 47 h 130"/>
                  <a:gd name="T2" fmla="*/ 19 w 41"/>
                  <a:gd name="T3" fmla="*/ 43 h 130"/>
                  <a:gd name="T4" fmla="*/ 17 w 41"/>
                  <a:gd name="T5" fmla="*/ 42 h 130"/>
                  <a:gd name="T6" fmla="*/ 15 w 41"/>
                  <a:gd name="T7" fmla="*/ 43 h 130"/>
                  <a:gd name="T8" fmla="*/ 14 w 41"/>
                  <a:gd name="T9" fmla="*/ 40 h 130"/>
                  <a:gd name="T10" fmla="*/ 12 w 41"/>
                  <a:gd name="T11" fmla="*/ 42 h 130"/>
                  <a:gd name="T12" fmla="*/ 11 w 41"/>
                  <a:gd name="T13" fmla="*/ 39 h 130"/>
                  <a:gd name="T14" fmla="*/ 12 w 41"/>
                  <a:gd name="T15" fmla="*/ 36 h 130"/>
                  <a:gd name="T16" fmla="*/ 10 w 41"/>
                  <a:gd name="T17" fmla="*/ 37 h 130"/>
                  <a:gd name="T18" fmla="*/ 5 w 41"/>
                  <a:gd name="T19" fmla="*/ 36 h 130"/>
                  <a:gd name="T20" fmla="*/ 4 w 41"/>
                  <a:gd name="T21" fmla="*/ 32 h 130"/>
                  <a:gd name="T22" fmla="*/ 5 w 41"/>
                  <a:gd name="T23" fmla="*/ 29 h 130"/>
                  <a:gd name="T24" fmla="*/ 8 w 41"/>
                  <a:gd name="T25" fmla="*/ 25 h 130"/>
                  <a:gd name="T26" fmla="*/ 15 w 41"/>
                  <a:gd name="T27" fmla="*/ 26 h 130"/>
                  <a:gd name="T28" fmla="*/ 14 w 41"/>
                  <a:gd name="T29" fmla="*/ 25 h 130"/>
                  <a:gd name="T30" fmla="*/ 12 w 41"/>
                  <a:gd name="T31" fmla="*/ 22 h 130"/>
                  <a:gd name="T32" fmla="*/ 14 w 41"/>
                  <a:gd name="T33" fmla="*/ 14 h 130"/>
                  <a:gd name="T34" fmla="*/ 12 w 41"/>
                  <a:gd name="T35" fmla="*/ 11 h 130"/>
                  <a:gd name="T36" fmla="*/ 10 w 41"/>
                  <a:gd name="T37" fmla="*/ 4 h 130"/>
                  <a:gd name="T38" fmla="*/ 11 w 41"/>
                  <a:gd name="T39" fmla="*/ 0 h 130"/>
                  <a:gd name="T40" fmla="*/ 18 w 41"/>
                  <a:gd name="T41" fmla="*/ 14 h 130"/>
                  <a:gd name="T42" fmla="*/ 24 w 41"/>
                  <a:gd name="T43" fmla="*/ 19 h 130"/>
                  <a:gd name="T44" fmla="*/ 35 w 41"/>
                  <a:gd name="T45" fmla="*/ 22 h 130"/>
                  <a:gd name="T46" fmla="*/ 36 w 41"/>
                  <a:gd name="T47" fmla="*/ 25 h 130"/>
                  <a:gd name="T48" fmla="*/ 24 w 41"/>
                  <a:gd name="T49" fmla="*/ 29 h 130"/>
                  <a:gd name="T50" fmla="*/ 22 w 41"/>
                  <a:gd name="T51" fmla="*/ 27 h 130"/>
                  <a:gd name="T52" fmla="*/ 19 w 41"/>
                  <a:gd name="T53" fmla="*/ 32 h 130"/>
                  <a:gd name="T54" fmla="*/ 21 w 41"/>
                  <a:gd name="T55" fmla="*/ 33 h 130"/>
                  <a:gd name="T56" fmla="*/ 26 w 41"/>
                  <a:gd name="T57" fmla="*/ 37 h 130"/>
                  <a:gd name="T58" fmla="*/ 36 w 41"/>
                  <a:gd name="T59" fmla="*/ 33 h 130"/>
                  <a:gd name="T60" fmla="*/ 39 w 41"/>
                  <a:gd name="T61" fmla="*/ 34 h 130"/>
                  <a:gd name="T62" fmla="*/ 31 w 41"/>
                  <a:gd name="T63" fmla="*/ 46 h 130"/>
                  <a:gd name="T64" fmla="*/ 38 w 41"/>
                  <a:gd name="T65" fmla="*/ 58 h 130"/>
                  <a:gd name="T66" fmla="*/ 36 w 41"/>
                  <a:gd name="T67" fmla="*/ 67 h 130"/>
                  <a:gd name="T68" fmla="*/ 35 w 41"/>
                  <a:gd name="T69" fmla="*/ 71 h 130"/>
                  <a:gd name="T70" fmla="*/ 41 w 41"/>
                  <a:gd name="T71" fmla="*/ 81 h 130"/>
                  <a:gd name="T72" fmla="*/ 33 w 41"/>
                  <a:gd name="T73" fmla="*/ 79 h 130"/>
                  <a:gd name="T74" fmla="*/ 29 w 41"/>
                  <a:gd name="T75" fmla="*/ 77 h 130"/>
                  <a:gd name="T76" fmla="*/ 29 w 41"/>
                  <a:gd name="T77" fmla="*/ 75 h 130"/>
                  <a:gd name="T78" fmla="*/ 28 w 41"/>
                  <a:gd name="T79" fmla="*/ 78 h 130"/>
                  <a:gd name="T80" fmla="*/ 31 w 41"/>
                  <a:gd name="T81" fmla="*/ 79 h 130"/>
                  <a:gd name="T82" fmla="*/ 29 w 41"/>
                  <a:gd name="T83" fmla="*/ 107 h 130"/>
                  <a:gd name="T84" fmla="*/ 25 w 41"/>
                  <a:gd name="T85" fmla="*/ 109 h 130"/>
                  <a:gd name="T86" fmla="*/ 12 w 41"/>
                  <a:gd name="T87" fmla="*/ 109 h 130"/>
                  <a:gd name="T88" fmla="*/ 11 w 41"/>
                  <a:gd name="T89" fmla="*/ 121 h 130"/>
                  <a:gd name="T90" fmla="*/ 7 w 41"/>
                  <a:gd name="T91" fmla="*/ 130 h 130"/>
                  <a:gd name="T92" fmla="*/ 3 w 41"/>
                  <a:gd name="T93" fmla="*/ 124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41" h="130">
                    <a:moveTo>
                      <a:pt x="18" y="49"/>
                    </a:moveTo>
                    <a:lnTo>
                      <a:pt x="18" y="47"/>
                    </a:lnTo>
                    <a:lnTo>
                      <a:pt x="19" y="47"/>
                    </a:lnTo>
                    <a:lnTo>
                      <a:pt x="19" y="43"/>
                    </a:lnTo>
                    <a:lnTo>
                      <a:pt x="18" y="42"/>
                    </a:lnTo>
                    <a:lnTo>
                      <a:pt x="17" y="42"/>
                    </a:lnTo>
                    <a:lnTo>
                      <a:pt x="17" y="43"/>
                    </a:lnTo>
                    <a:lnTo>
                      <a:pt x="15" y="43"/>
                    </a:lnTo>
                    <a:lnTo>
                      <a:pt x="15" y="42"/>
                    </a:lnTo>
                    <a:lnTo>
                      <a:pt x="14" y="40"/>
                    </a:lnTo>
                    <a:lnTo>
                      <a:pt x="12" y="40"/>
                    </a:lnTo>
                    <a:lnTo>
                      <a:pt x="12" y="42"/>
                    </a:lnTo>
                    <a:lnTo>
                      <a:pt x="11" y="42"/>
                    </a:lnTo>
                    <a:lnTo>
                      <a:pt x="11" y="39"/>
                    </a:lnTo>
                    <a:lnTo>
                      <a:pt x="12" y="37"/>
                    </a:lnTo>
                    <a:lnTo>
                      <a:pt x="12" y="36"/>
                    </a:lnTo>
                    <a:lnTo>
                      <a:pt x="11" y="36"/>
                    </a:lnTo>
                    <a:lnTo>
                      <a:pt x="10" y="37"/>
                    </a:lnTo>
                    <a:lnTo>
                      <a:pt x="7" y="37"/>
                    </a:lnTo>
                    <a:lnTo>
                      <a:pt x="5" y="36"/>
                    </a:lnTo>
                    <a:lnTo>
                      <a:pt x="5" y="32"/>
                    </a:lnTo>
                    <a:lnTo>
                      <a:pt x="4" y="32"/>
                    </a:lnTo>
                    <a:lnTo>
                      <a:pt x="4" y="30"/>
                    </a:lnTo>
                    <a:lnTo>
                      <a:pt x="5" y="29"/>
                    </a:lnTo>
                    <a:lnTo>
                      <a:pt x="5" y="27"/>
                    </a:lnTo>
                    <a:lnTo>
                      <a:pt x="8" y="25"/>
                    </a:lnTo>
                    <a:lnTo>
                      <a:pt x="10" y="26"/>
                    </a:lnTo>
                    <a:lnTo>
                      <a:pt x="15" y="26"/>
                    </a:lnTo>
                    <a:lnTo>
                      <a:pt x="15" y="25"/>
                    </a:lnTo>
                    <a:lnTo>
                      <a:pt x="14" y="25"/>
                    </a:lnTo>
                    <a:lnTo>
                      <a:pt x="14" y="23"/>
                    </a:lnTo>
                    <a:lnTo>
                      <a:pt x="12" y="22"/>
                    </a:lnTo>
                    <a:lnTo>
                      <a:pt x="12" y="15"/>
                    </a:lnTo>
                    <a:lnTo>
                      <a:pt x="14" y="14"/>
                    </a:lnTo>
                    <a:lnTo>
                      <a:pt x="14" y="11"/>
                    </a:lnTo>
                    <a:lnTo>
                      <a:pt x="12" y="11"/>
                    </a:lnTo>
                    <a:lnTo>
                      <a:pt x="10" y="8"/>
                    </a:lnTo>
                    <a:lnTo>
                      <a:pt x="10" y="4"/>
                    </a:lnTo>
                    <a:lnTo>
                      <a:pt x="11" y="4"/>
                    </a:lnTo>
                    <a:lnTo>
                      <a:pt x="11" y="0"/>
                    </a:lnTo>
                    <a:lnTo>
                      <a:pt x="12" y="0"/>
                    </a:lnTo>
                    <a:lnTo>
                      <a:pt x="18" y="14"/>
                    </a:lnTo>
                    <a:lnTo>
                      <a:pt x="21" y="18"/>
                    </a:lnTo>
                    <a:lnTo>
                      <a:pt x="24" y="19"/>
                    </a:lnTo>
                    <a:lnTo>
                      <a:pt x="35" y="19"/>
                    </a:lnTo>
                    <a:lnTo>
                      <a:pt x="35" y="22"/>
                    </a:lnTo>
                    <a:lnTo>
                      <a:pt x="36" y="23"/>
                    </a:lnTo>
                    <a:lnTo>
                      <a:pt x="36" y="25"/>
                    </a:lnTo>
                    <a:lnTo>
                      <a:pt x="35" y="25"/>
                    </a:lnTo>
                    <a:lnTo>
                      <a:pt x="24" y="29"/>
                    </a:lnTo>
                    <a:lnTo>
                      <a:pt x="24" y="27"/>
                    </a:lnTo>
                    <a:lnTo>
                      <a:pt x="22" y="27"/>
                    </a:lnTo>
                    <a:lnTo>
                      <a:pt x="21" y="30"/>
                    </a:lnTo>
                    <a:lnTo>
                      <a:pt x="19" y="32"/>
                    </a:lnTo>
                    <a:lnTo>
                      <a:pt x="19" y="33"/>
                    </a:lnTo>
                    <a:lnTo>
                      <a:pt x="21" y="33"/>
                    </a:lnTo>
                    <a:lnTo>
                      <a:pt x="24" y="36"/>
                    </a:lnTo>
                    <a:lnTo>
                      <a:pt x="26" y="37"/>
                    </a:lnTo>
                    <a:lnTo>
                      <a:pt x="28" y="37"/>
                    </a:lnTo>
                    <a:lnTo>
                      <a:pt x="36" y="33"/>
                    </a:lnTo>
                    <a:lnTo>
                      <a:pt x="39" y="33"/>
                    </a:lnTo>
                    <a:lnTo>
                      <a:pt x="39" y="34"/>
                    </a:lnTo>
                    <a:lnTo>
                      <a:pt x="32" y="42"/>
                    </a:lnTo>
                    <a:lnTo>
                      <a:pt x="31" y="46"/>
                    </a:lnTo>
                    <a:lnTo>
                      <a:pt x="31" y="49"/>
                    </a:lnTo>
                    <a:lnTo>
                      <a:pt x="38" y="58"/>
                    </a:lnTo>
                    <a:lnTo>
                      <a:pt x="38" y="60"/>
                    </a:lnTo>
                    <a:lnTo>
                      <a:pt x="36" y="67"/>
                    </a:lnTo>
                    <a:lnTo>
                      <a:pt x="35" y="70"/>
                    </a:lnTo>
                    <a:lnTo>
                      <a:pt x="35" y="71"/>
                    </a:lnTo>
                    <a:lnTo>
                      <a:pt x="38" y="77"/>
                    </a:lnTo>
                    <a:lnTo>
                      <a:pt x="41" y="81"/>
                    </a:lnTo>
                    <a:lnTo>
                      <a:pt x="38" y="81"/>
                    </a:lnTo>
                    <a:lnTo>
                      <a:pt x="33" y="79"/>
                    </a:lnTo>
                    <a:lnTo>
                      <a:pt x="32" y="79"/>
                    </a:lnTo>
                    <a:lnTo>
                      <a:pt x="29" y="77"/>
                    </a:lnTo>
                    <a:lnTo>
                      <a:pt x="31" y="75"/>
                    </a:lnTo>
                    <a:lnTo>
                      <a:pt x="29" y="75"/>
                    </a:lnTo>
                    <a:lnTo>
                      <a:pt x="28" y="77"/>
                    </a:lnTo>
                    <a:lnTo>
                      <a:pt x="28" y="78"/>
                    </a:lnTo>
                    <a:lnTo>
                      <a:pt x="29" y="78"/>
                    </a:lnTo>
                    <a:lnTo>
                      <a:pt x="31" y="79"/>
                    </a:lnTo>
                    <a:lnTo>
                      <a:pt x="31" y="106"/>
                    </a:lnTo>
                    <a:lnTo>
                      <a:pt x="29" y="107"/>
                    </a:lnTo>
                    <a:lnTo>
                      <a:pt x="29" y="109"/>
                    </a:lnTo>
                    <a:lnTo>
                      <a:pt x="25" y="109"/>
                    </a:lnTo>
                    <a:lnTo>
                      <a:pt x="19" y="106"/>
                    </a:lnTo>
                    <a:lnTo>
                      <a:pt x="12" y="109"/>
                    </a:lnTo>
                    <a:lnTo>
                      <a:pt x="10" y="114"/>
                    </a:lnTo>
                    <a:lnTo>
                      <a:pt x="11" y="121"/>
                    </a:lnTo>
                    <a:lnTo>
                      <a:pt x="11" y="125"/>
                    </a:lnTo>
                    <a:lnTo>
                      <a:pt x="7" y="130"/>
                    </a:lnTo>
                    <a:lnTo>
                      <a:pt x="5" y="130"/>
                    </a:lnTo>
                    <a:lnTo>
                      <a:pt x="3" y="124"/>
                    </a:lnTo>
                    <a:lnTo>
                      <a:pt x="0" y="12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02" name="Freeform 3747">
                <a:extLst>
                  <a:ext uri="{FF2B5EF4-FFF2-40B4-BE49-F238E27FC236}">
                    <a16:creationId xmlns:a16="http://schemas.microsoft.com/office/drawing/2014/main" id="{DC707D37-4A48-FD3F-E4F3-FC02334751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9" y="1361"/>
                <a:ext cx="86" cy="64"/>
              </a:xfrm>
              <a:custGeom>
                <a:avLst/>
                <a:gdLst>
                  <a:gd name="T0" fmla="*/ 6 w 343"/>
                  <a:gd name="T1" fmla="*/ 187 h 258"/>
                  <a:gd name="T2" fmla="*/ 4 w 343"/>
                  <a:gd name="T3" fmla="*/ 194 h 258"/>
                  <a:gd name="T4" fmla="*/ 1 w 343"/>
                  <a:gd name="T5" fmla="*/ 216 h 258"/>
                  <a:gd name="T6" fmla="*/ 4 w 343"/>
                  <a:gd name="T7" fmla="*/ 225 h 258"/>
                  <a:gd name="T8" fmla="*/ 18 w 343"/>
                  <a:gd name="T9" fmla="*/ 220 h 258"/>
                  <a:gd name="T10" fmla="*/ 25 w 343"/>
                  <a:gd name="T11" fmla="*/ 219 h 258"/>
                  <a:gd name="T12" fmla="*/ 33 w 343"/>
                  <a:gd name="T13" fmla="*/ 229 h 258"/>
                  <a:gd name="T14" fmla="*/ 32 w 343"/>
                  <a:gd name="T15" fmla="*/ 234 h 258"/>
                  <a:gd name="T16" fmla="*/ 37 w 343"/>
                  <a:gd name="T17" fmla="*/ 244 h 258"/>
                  <a:gd name="T18" fmla="*/ 47 w 343"/>
                  <a:gd name="T19" fmla="*/ 246 h 258"/>
                  <a:gd name="T20" fmla="*/ 49 w 343"/>
                  <a:gd name="T21" fmla="*/ 247 h 258"/>
                  <a:gd name="T22" fmla="*/ 65 w 343"/>
                  <a:gd name="T23" fmla="*/ 258 h 258"/>
                  <a:gd name="T24" fmla="*/ 78 w 343"/>
                  <a:gd name="T25" fmla="*/ 233 h 258"/>
                  <a:gd name="T26" fmla="*/ 88 w 343"/>
                  <a:gd name="T27" fmla="*/ 220 h 258"/>
                  <a:gd name="T28" fmla="*/ 89 w 343"/>
                  <a:gd name="T29" fmla="*/ 215 h 258"/>
                  <a:gd name="T30" fmla="*/ 100 w 343"/>
                  <a:gd name="T31" fmla="*/ 215 h 258"/>
                  <a:gd name="T32" fmla="*/ 113 w 343"/>
                  <a:gd name="T33" fmla="*/ 225 h 258"/>
                  <a:gd name="T34" fmla="*/ 121 w 343"/>
                  <a:gd name="T35" fmla="*/ 229 h 258"/>
                  <a:gd name="T36" fmla="*/ 136 w 343"/>
                  <a:gd name="T37" fmla="*/ 225 h 258"/>
                  <a:gd name="T38" fmla="*/ 143 w 343"/>
                  <a:gd name="T39" fmla="*/ 215 h 258"/>
                  <a:gd name="T40" fmla="*/ 162 w 343"/>
                  <a:gd name="T41" fmla="*/ 209 h 258"/>
                  <a:gd name="T42" fmla="*/ 187 w 343"/>
                  <a:gd name="T43" fmla="*/ 170 h 258"/>
                  <a:gd name="T44" fmla="*/ 188 w 343"/>
                  <a:gd name="T45" fmla="*/ 165 h 258"/>
                  <a:gd name="T46" fmla="*/ 185 w 343"/>
                  <a:gd name="T47" fmla="*/ 163 h 258"/>
                  <a:gd name="T48" fmla="*/ 184 w 343"/>
                  <a:gd name="T49" fmla="*/ 163 h 258"/>
                  <a:gd name="T50" fmla="*/ 181 w 343"/>
                  <a:gd name="T51" fmla="*/ 155 h 258"/>
                  <a:gd name="T52" fmla="*/ 198 w 343"/>
                  <a:gd name="T53" fmla="*/ 149 h 258"/>
                  <a:gd name="T54" fmla="*/ 209 w 343"/>
                  <a:gd name="T55" fmla="*/ 138 h 258"/>
                  <a:gd name="T56" fmla="*/ 212 w 343"/>
                  <a:gd name="T57" fmla="*/ 123 h 258"/>
                  <a:gd name="T58" fmla="*/ 219 w 343"/>
                  <a:gd name="T59" fmla="*/ 119 h 258"/>
                  <a:gd name="T60" fmla="*/ 224 w 343"/>
                  <a:gd name="T61" fmla="*/ 100 h 258"/>
                  <a:gd name="T62" fmla="*/ 237 w 343"/>
                  <a:gd name="T63" fmla="*/ 95 h 258"/>
                  <a:gd name="T64" fmla="*/ 300 w 343"/>
                  <a:gd name="T65" fmla="*/ 89 h 258"/>
                  <a:gd name="T66" fmla="*/ 310 w 343"/>
                  <a:gd name="T67" fmla="*/ 98 h 258"/>
                  <a:gd name="T68" fmla="*/ 321 w 343"/>
                  <a:gd name="T69" fmla="*/ 106 h 258"/>
                  <a:gd name="T70" fmla="*/ 342 w 343"/>
                  <a:gd name="T71" fmla="*/ 78 h 258"/>
                  <a:gd name="T72" fmla="*/ 343 w 343"/>
                  <a:gd name="T73" fmla="*/ 65 h 258"/>
                  <a:gd name="T74" fmla="*/ 336 w 343"/>
                  <a:gd name="T75" fmla="*/ 32 h 258"/>
                  <a:gd name="T76" fmla="*/ 340 w 343"/>
                  <a:gd name="T77" fmla="*/ 0 h 2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343" h="258">
                    <a:moveTo>
                      <a:pt x="0" y="183"/>
                    </a:moveTo>
                    <a:lnTo>
                      <a:pt x="6" y="187"/>
                    </a:lnTo>
                    <a:lnTo>
                      <a:pt x="6" y="188"/>
                    </a:lnTo>
                    <a:lnTo>
                      <a:pt x="4" y="194"/>
                    </a:lnTo>
                    <a:lnTo>
                      <a:pt x="2" y="202"/>
                    </a:lnTo>
                    <a:lnTo>
                      <a:pt x="1" y="216"/>
                    </a:lnTo>
                    <a:lnTo>
                      <a:pt x="1" y="225"/>
                    </a:lnTo>
                    <a:lnTo>
                      <a:pt x="4" y="225"/>
                    </a:lnTo>
                    <a:lnTo>
                      <a:pt x="11" y="222"/>
                    </a:lnTo>
                    <a:lnTo>
                      <a:pt x="18" y="220"/>
                    </a:lnTo>
                    <a:lnTo>
                      <a:pt x="22" y="219"/>
                    </a:lnTo>
                    <a:lnTo>
                      <a:pt x="25" y="219"/>
                    </a:lnTo>
                    <a:lnTo>
                      <a:pt x="33" y="220"/>
                    </a:lnTo>
                    <a:lnTo>
                      <a:pt x="33" y="229"/>
                    </a:lnTo>
                    <a:lnTo>
                      <a:pt x="32" y="232"/>
                    </a:lnTo>
                    <a:lnTo>
                      <a:pt x="32" y="234"/>
                    </a:lnTo>
                    <a:lnTo>
                      <a:pt x="35" y="239"/>
                    </a:lnTo>
                    <a:lnTo>
                      <a:pt x="37" y="244"/>
                    </a:lnTo>
                    <a:lnTo>
                      <a:pt x="42" y="247"/>
                    </a:lnTo>
                    <a:lnTo>
                      <a:pt x="47" y="246"/>
                    </a:lnTo>
                    <a:lnTo>
                      <a:pt x="49" y="246"/>
                    </a:lnTo>
                    <a:lnTo>
                      <a:pt x="49" y="247"/>
                    </a:lnTo>
                    <a:lnTo>
                      <a:pt x="57" y="254"/>
                    </a:lnTo>
                    <a:lnTo>
                      <a:pt x="65" y="258"/>
                    </a:lnTo>
                    <a:lnTo>
                      <a:pt x="66" y="258"/>
                    </a:lnTo>
                    <a:lnTo>
                      <a:pt x="78" y="233"/>
                    </a:lnTo>
                    <a:lnTo>
                      <a:pt x="83" y="232"/>
                    </a:lnTo>
                    <a:lnTo>
                      <a:pt x="88" y="220"/>
                    </a:lnTo>
                    <a:lnTo>
                      <a:pt x="88" y="216"/>
                    </a:lnTo>
                    <a:lnTo>
                      <a:pt x="89" y="215"/>
                    </a:lnTo>
                    <a:lnTo>
                      <a:pt x="93" y="213"/>
                    </a:lnTo>
                    <a:lnTo>
                      <a:pt x="100" y="215"/>
                    </a:lnTo>
                    <a:lnTo>
                      <a:pt x="109" y="219"/>
                    </a:lnTo>
                    <a:lnTo>
                      <a:pt x="113" y="225"/>
                    </a:lnTo>
                    <a:lnTo>
                      <a:pt x="113" y="226"/>
                    </a:lnTo>
                    <a:lnTo>
                      <a:pt x="121" y="229"/>
                    </a:lnTo>
                    <a:lnTo>
                      <a:pt x="128" y="229"/>
                    </a:lnTo>
                    <a:lnTo>
                      <a:pt x="136" y="225"/>
                    </a:lnTo>
                    <a:lnTo>
                      <a:pt x="142" y="219"/>
                    </a:lnTo>
                    <a:lnTo>
                      <a:pt x="143" y="215"/>
                    </a:lnTo>
                    <a:lnTo>
                      <a:pt x="153" y="215"/>
                    </a:lnTo>
                    <a:lnTo>
                      <a:pt x="162" y="209"/>
                    </a:lnTo>
                    <a:lnTo>
                      <a:pt x="180" y="183"/>
                    </a:lnTo>
                    <a:lnTo>
                      <a:pt x="187" y="170"/>
                    </a:lnTo>
                    <a:lnTo>
                      <a:pt x="187" y="167"/>
                    </a:lnTo>
                    <a:lnTo>
                      <a:pt x="188" y="165"/>
                    </a:lnTo>
                    <a:lnTo>
                      <a:pt x="187" y="165"/>
                    </a:lnTo>
                    <a:lnTo>
                      <a:pt x="185" y="163"/>
                    </a:lnTo>
                    <a:lnTo>
                      <a:pt x="184" y="165"/>
                    </a:lnTo>
                    <a:lnTo>
                      <a:pt x="184" y="163"/>
                    </a:lnTo>
                    <a:lnTo>
                      <a:pt x="181" y="158"/>
                    </a:lnTo>
                    <a:lnTo>
                      <a:pt x="181" y="155"/>
                    </a:lnTo>
                    <a:lnTo>
                      <a:pt x="183" y="153"/>
                    </a:lnTo>
                    <a:lnTo>
                      <a:pt x="198" y="149"/>
                    </a:lnTo>
                    <a:lnTo>
                      <a:pt x="208" y="143"/>
                    </a:lnTo>
                    <a:lnTo>
                      <a:pt x="209" y="138"/>
                    </a:lnTo>
                    <a:lnTo>
                      <a:pt x="209" y="134"/>
                    </a:lnTo>
                    <a:lnTo>
                      <a:pt x="212" y="123"/>
                    </a:lnTo>
                    <a:lnTo>
                      <a:pt x="212" y="119"/>
                    </a:lnTo>
                    <a:lnTo>
                      <a:pt x="219" y="119"/>
                    </a:lnTo>
                    <a:lnTo>
                      <a:pt x="226" y="113"/>
                    </a:lnTo>
                    <a:lnTo>
                      <a:pt x="224" y="100"/>
                    </a:lnTo>
                    <a:lnTo>
                      <a:pt x="234" y="93"/>
                    </a:lnTo>
                    <a:lnTo>
                      <a:pt x="237" y="95"/>
                    </a:lnTo>
                    <a:lnTo>
                      <a:pt x="266" y="89"/>
                    </a:lnTo>
                    <a:lnTo>
                      <a:pt x="300" y="89"/>
                    </a:lnTo>
                    <a:lnTo>
                      <a:pt x="306" y="92"/>
                    </a:lnTo>
                    <a:lnTo>
                      <a:pt x="310" y="98"/>
                    </a:lnTo>
                    <a:lnTo>
                      <a:pt x="320" y="106"/>
                    </a:lnTo>
                    <a:lnTo>
                      <a:pt x="321" y="106"/>
                    </a:lnTo>
                    <a:lnTo>
                      <a:pt x="337" y="90"/>
                    </a:lnTo>
                    <a:lnTo>
                      <a:pt x="342" y="78"/>
                    </a:lnTo>
                    <a:lnTo>
                      <a:pt x="343" y="75"/>
                    </a:lnTo>
                    <a:lnTo>
                      <a:pt x="343" y="65"/>
                    </a:lnTo>
                    <a:lnTo>
                      <a:pt x="339" y="52"/>
                    </a:lnTo>
                    <a:lnTo>
                      <a:pt x="336" y="32"/>
                    </a:lnTo>
                    <a:lnTo>
                      <a:pt x="340" y="2"/>
                    </a:lnTo>
                    <a:lnTo>
                      <a:pt x="34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03" name="Freeform 3748">
                <a:extLst>
                  <a:ext uri="{FF2B5EF4-FFF2-40B4-BE49-F238E27FC236}">
                    <a16:creationId xmlns:a16="http://schemas.microsoft.com/office/drawing/2014/main" id="{E7376314-5C47-BC39-273B-898A6D4127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4" y="1402"/>
                <a:ext cx="25" cy="13"/>
              </a:xfrm>
              <a:custGeom>
                <a:avLst/>
                <a:gdLst>
                  <a:gd name="T0" fmla="*/ 0 w 101"/>
                  <a:gd name="T1" fmla="*/ 54 h 54"/>
                  <a:gd name="T2" fmla="*/ 3 w 101"/>
                  <a:gd name="T3" fmla="*/ 54 h 54"/>
                  <a:gd name="T4" fmla="*/ 10 w 101"/>
                  <a:gd name="T5" fmla="*/ 51 h 54"/>
                  <a:gd name="T6" fmla="*/ 13 w 101"/>
                  <a:gd name="T7" fmla="*/ 48 h 54"/>
                  <a:gd name="T8" fmla="*/ 17 w 101"/>
                  <a:gd name="T9" fmla="*/ 34 h 54"/>
                  <a:gd name="T10" fmla="*/ 21 w 101"/>
                  <a:gd name="T11" fmla="*/ 29 h 54"/>
                  <a:gd name="T12" fmla="*/ 27 w 101"/>
                  <a:gd name="T13" fmla="*/ 31 h 54"/>
                  <a:gd name="T14" fmla="*/ 28 w 101"/>
                  <a:gd name="T15" fmla="*/ 37 h 54"/>
                  <a:gd name="T16" fmla="*/ 35 w 101"/>
                  <a:gd name="T17" fmla="*/ 43 h 54"/>
                  <a:gd name="T18" fmla="*/ 38 w 101"/>
                  <a:gd name="T19" fmla="*/ 43 h 54"/>
                  <a:gd name="T20" fmla="*/ 39 w 101"/>
                  <a:gd name="T21" fmla="*/ 41 h 54"/>
                  <a:gd name="T22" fmla="*/ 40 w 101"/>
                  <a:gd name="T23" fmla="*/ 37 h 54"/>
                  <a:gd name="T24" fmla="*/ 54 w 101"/>
                  <a:gd name="T25" fmla="*/ 33 h 54"/>
                  <a:gd name="T26" fmla="*/ 54 w 101"/>
                  <a:gd name="T27" fmla="*/ 15 h 54"/>
                  <a:gd name="T28" fmla="*/ 56 w 101"/>
                  <a:gd name="T29" fmla="*/ 9 h 54"/>
                  <a:gd name="T30" fmla="*/ 66 w 101"/>
                  <a:gd name="T31" fmla="*/ 0 h 54"/>
                  <a:gd name="T32" fmla="*/ 70 w 101"/>
                  <a:gd name="T33" fmla="*/ 0 h 54"/>
                  <a:gd name="T34" fmla="*/ 77 w 101"/>
                  <a:gd name="T35" fmla="*/ 1 h 54"/>
                  <a:gd name="T36" fmla="*/ 81 w 101"/>
                  <a:gd name="T37" fmla="*/ 2 h 54"/>
                  <a:gd name="T38" fmla="*/ 101 w 101"/>
                  <a:gd name="T39" fmla="*/ 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01" h="54">
                    <a:moveTo>
                      <a:pt x="0" y="54"/>
                    </a:moveTo>
                    <a:lnTo>
                      <a:pt x="3" y="54"/>
                    </a:lnTo>
                    <a:lnTo>
                      <a:pt x="10" y="51"/>
                    </a:lnTo>
                    <a:lnTo>
                      <a:pt x="13" y="48"/>
                    </a:lnTo>
                    <a:lnTo>
                      <a:pt x="17" y="34"/>
                    </a:lnTo>
                    <a:lnTo>
                      <a:pt x="21" y="29"/>
                    </a:lnTo>
                    <a:lnTo>
                      <a:pt x="27" y="31"/>
                    </a:lnTo>
                    <a:lnTo>
                      <a:pt x="28" y="37"/>
                    </a:lnTo>
                    <a:lnTo>
                      <a:pt x="35" y="43"/>
                    </a:lnTo>
                    <a:lnTo>
                      <a:pt x="38" y="43"/>
                    </a:lnTo>
                    <a:lnTo>
                      <a:pt x="39" y="41"/>
                    </a:lnTo>
                    <a:lnTo>
                      <a:pt x="40" y="37"/>
                    </a:lnTo>
                    <a:lnTo>
                      <a:pt x="54" y="33"/>
                    </a:lnTo>
                    <a:lnTo>
                      <a:pt x="54" y="15"/>
                    </a:lnTo>
                    <a:lnTo>
                      <a:pt x="56" y="9"/>
                    </a:lnTo>
                    <a:lnTo>
                      <a:pt x="66" y="0"/>
                    </a:lnTo>
                    <a:lnTo>
                      <a:pt x="70" y="0"/>
                    </a:lnTo>
                    <a:lnTo>
                      <a:pt x="77" y="1"/>
                    </a:lnTo>
                    <a:lnTo>
                      <a:pt x="81" y="2"/>
                    </a:lnTo>
                    <a:lnTo>
                      <a:pt x="101" y="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04" name="Line 3749">
                <a:extLst>
                  <a:ext uri="{FF2B5EF4-FFF2-40B4-BE49-F238E27FC236}">
                    <a16:creationId xmlns:a16="http://schemas.microsoft.com/office/drawing/2014/main" id="{C3F3A600-BFEE-FBC1-2D35-9896F8AC660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29" y="1403"/>
                <a:ext cx="0" cy="4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05" name="Freeform 3750">
                <a:extLst>
                  <a:ext uri="{FF2B5EF4-FFF2-40B4-BE49-F238E27FC236}">
                    <a16:creationId xmlns:a16="http://schemas.microsoft.com/office/drawing/2014/main" id="{4BCB3A7D-7CB8-E065-FBC7-A5973716A6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7" y="1392"/>
                <a:ext cx="0" cy="0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0 h 2"/>
                  <a:gd name="T4" fmla="*/ 2 w 2"/>
                  <a:gd name="T5" fmla="*/ 2 h 2"/>
                  <a:gd name="T6" fmla="*/ 0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2" y="0"/>
                    </a:lnTo>
                    <a:lnTo>
                      <a:pt x="2" y="2"/>
                    </a:lnTo>
                    <a:lnTo>
                      <a:pt x="0" y="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06" name="Freeform 3751">
                <a:extLst>
                  <a:ext uri="{FF2B5EF4-FFF2-40B4-BE49-F238E27FC236}">
                    <a16:creationId xmlns:a16="http://schemas.microsoft.com/office/drawing/2014/main" id="{FC088AAF-17C8-2233-792B-04D1CDCBD0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7" y="1392"/>
                <a:ext cx="17" cy="23"/>
              </a:xfrm>
              <a:custGeom>
                <a:avLst/>
                <a:gdLst>
                  <a:gd name="T0" fmla="*/ 41 w 68"/>
                  <a:gd name="T1" fmla="*/ 0 h 93"/>
                  <a:gd name="T2" fmla="*/ 40 w 68"/>
                  <a:gd name="T3" fmla="*/ 1 h 93"/>
                  <a:gd name="T4" fmla="*/ 25 w 68"/>
                  <a:gd name="T5" fmla="*/ 9 h 93"/>
                  <a:gd name="T6" fmla="*/ 12 w 68"/>
                  <a:gd name="T7" fmla="*/ 19 h 93"/>
                  <a:gd name="T8" fmla="*/ 7 w 68"/>
                  <a:gd name="T9" fmla="*/ 25 h 93"/>
                  <a:gd name="T10" fmla="*/ 0 w 68"/>
                  <a:gd name="T11" fmla="*/ 34 h 93"/>
                  <a:gd name="T12" fmla="*/ 0 w 68"/>
                  <a:gd name="T13" fmla="*/ 37 h 93"/>
                  <a:gd name="T14" fmla="*/ 4 w 68"/>
                  <a:gd name="T15" fmla="*/ 46 h 93"/>
                  <a:gd name="T16" fmla="*/ 5 w 68"/>
                  <a:gd name="T17" fmla="*/ 53 h 93"/>
                  <a:gd name="T18" fmla="*/ 5 w 68"/>
                  <a:gd name="T19" fmla="*/ 58 h 93"/>
                  <a:gd name="T20" fmla="*/ 9 w 68"/>
                  <a:gd name="T21" fmla="*/ 68 h 93"/>
                  <a:gd name="T22" fmla="*/ 17 w 68"/>
                  <a:gd name="T23" fmla="*/ 79 h 93"/>
                  <a:gd name="T24" fmla="*/ 18 w 68"/>
                  <a:gd name="T25" fmla="*/ 79 h 93"/>
                  <a:gd name="T26" fmla="*/ 31 w 68"/>
                  <a:gd name="T27" fmla="*/ 73 h 93"/>
                  <a:gd name="T28" fmla="*/ 48 w 68"/>
                  <a:gd name="T29" fmla="*/ 76 h 93"/>
                  <a:gd name="T30" fmla="*/ 53 w 68"/>
                  <a:gd name="T31" fmla="*/ 82 h 93"/>
                  <a:gd name="T32" fmla="*/ 55 w 68"/>
                  <a:gd name="T33" fmla="*/ 87 h 93"/>
                  <a:gd name="T34" fmla="*/ 58 w 68"/>
                  <a:gd name="T35" fmla="*/ 92 h 93"/>
                  <a:gd name="T36" fmla="*/ 67 w 68"/>
                  <a:gd name="T37" fmla="*/ 93 h 93"/>
                  <a:gd name="T38" fmla="*/ 68 w 68"/>
                  <a:gd name="T39" fmla="*/ 93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8" h="93">
                    <a:moveTo>
                      <a:pt x="41" y="0"/>
                    </a:moveTo>
                    <a:lnTo>
                      <a:pt x="40" y="1"/>
                    </a:lnTo>
                    <a:lnTo>
                      <a:pt x="25" y="9"/>
                    </a:lnTo>
                    <a:lnTo>
                      <a:pt x="12" y="19"/>
                    </a:lnTo>
                    <a:lnTo>
                      <a:pt x="7" y="25"/>
                    </a:lnTo>
                    <a:lnTo>
                      <a:pt x="0" y="34"/>
                    </a:lnTo>
                    <a:lnTo>
                      <a:pt x="0" y="37"/>
                    </a:lnTo>
                    <a:lnTo>
                      <a:pt x="4" y="46"/>
                    </a:lnTo>
                    <a:lnTo>
                      <a:pt x="5" y="53"/>
                    </a:lnTo>
                    <a:lnTo>
                      <a:pt x="5" y="58"/>
                    </a:lnTo>
                    <a:lnTo>
                      <a:pt x="9" y="68"/>
                    </a:lnTo>
                    <a:lnTo>
                      <a:pt x="17" y="79"/>
                    </a:lnTo>
                    <a:lnTo>
                      <a:pt x="18" y="79"/>
                    </a:lnTo>
                    <a:lnTo>
                      <a:pt x="31" y="73"/>
                    </a:lnTo>
                    <a:lnTo>
                      <a:pt x="48" y="76"/>
                    </a:lnTo>
                    <a:lnTo>
                      <a:pt x="53" y="82"/>
                    </a:lnTo>
                    <a:lnTo>
                      <a:pt x="55" y="87"/>
                    </a:lnTo>
                    <a:lnTo>
                      <a:pt x="58" y="92"/>
                    </a:lnTo>
                    <a:lnTo>
                      <a:pt x="67" y="93"/>
                    </a:lnTo>
                    <a:lnTo>
                      <a:pt x="68" y="9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07" name="Freeform 3752">
                <a:extLst>
                  <a:ext uri="{FF2B5EF4-FFF2-40B4-BE49-F238E27FC236}">
                    <a16:creationId xmlns:a16="http://schemas.microsoft.com/office/drawing/2014/main" id="{EB6B2A36-41E2-7CE9-4327-0767DF49DA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0" y="1415"/>
                <a:ext cx="8" cy="26"/>
              </a:xfrm>
              <a:custGeom>
                <a:avLst/>
                <a:gdLst>
                  <a:gd name="T0" fmla="*/ 15 w 32"/>
                  <a:gd name="T1" fmla="*/ 0 h 101"/>
                  <a:gd name="T2" fmla="*/ 15 w 32"/>
                  <a:gd name="T3" fmla="*/ 1 h 101"/>
                  <a:gd name="T4" fmla="*/ 12 w 32"/>
                  <a:gd name="T5" fmla="*/ 14 h 101"/>
                  <a:gd name="T6" fmla="*/ 12 w 32"/>
                  <a:gd name="T7" fmla="*/ 15 h 101"/>
                  <a:gd name="T8" fmla="*/ 9 w 32"/>
                  <a:gd name="T9" fmla="*/ 15 h 101"/>
                  <a:gd name="T10" fmla="*/ 2 w 32"/>
                  <a:gd name="T11" fmla="*/ 18 h 101"/>
                  <a:gd name="T12" fmla="*/ 1 w 32"/>
                  <a:gd name="T13" fmla="*/ 18 h 101"/>
                  <a:gd name="T14" fmla="*/ 0 w 32"/>
                  <a:gd name="T15" fmla="*/ 22 h 101"/>
                  <a:gd name="T16" fmla="*/ 0 w 32"/>
                  <a:gd name="T17" fmla="*/ 25 h 101"/>
                  <a:gd name="T18" fmla="*/ 1 w 32"/>
                  <a:gd name="T19" fmla="*/ 28 h 101"/>
                  <a:gd name="T20" fmla="*/ 5 w 32"/>
                  <a:gd name="T21" fmla="*/ 43 h 101"/>
                  <a:gd name="T22" fmla="*/ 5 w 32"/>
                  <a:gd name="T23" fmla="*/ 44 h 101"/>
                  <a:gd name="T24" fmla="*/ 7 w 32"/>
                  <a:gd name="T25" fmla="*/ 56 h 101"/>
                  <a:gd name="T26" fmla="*/ 8 w 32"/>
                  <a:gd name="T27" fmla="*/ 57 h 101"/>
                  <a:gd name="T28" fmla="*/ 8 w 32"/>
                  <a:gd name="T29" fmla="*/ 60 h 101"/>
                  <a:gd name="T30" fmla="*/ 17 w 32"/>
                  <a:gd name="T31" fmla="*/ 60 h 101"/>
                  <a:gd name="T32" fmla="*/ 26 w 32"/>
                  <a:gd name="T33" fmla="*/ 63 h 101"/>
                  <a:gd name="T34" fmla="*/ 32 w 32"/>
                  <a:gd name="T35" fmla="*/ 78 h 101"/>
                  <a:gd name="T36" fmla="*/ 32 w 32"/>
                  <a:gd name="T37" fmla="*/ 80 h 101"/>
                  <a:gd name="T38" fmla="*/ 28 w 32"/>
                  <a:gd name="T39" fmla="*/ 88 h 101"/>
                  <a:gd name="T40" fmla="*/ 18 w 32"/>
                  <a:gd name="T41" fmla="*/ 101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2" h="101">
                    <a:moveTo>
                      <a:pt x="15" y="0"/>
                    </a:moveTo>
                    <a:lnTo>
                      <a:pt x="15" y="1"/>
                    </a:lnTo>
                    <a:lnTo>
                      <a:pt x="12" y="14"/>
                    </a:lnTo>
                    <a:lnTo>
                      <a:pt x="12" y="15"/>
                    </a:lnTo>
                    <a:lnTo>
                      <a:pt x="9" y="15"/>
                    </a:lnTo>
                    <a:lnTo>
                      <a:pt x="2" y="18"/>
                    </a:lnTo>
                    <a:lnTo>
                      <a:pt x="1" y="18"/>
                    </a:lnTo>
                    <a:lnTo>
                      <a:pt x="0" y="22"/>
                    </a:lnTo>
                    <a:lnTo>
                      <a:pt x="0" y="25"/>
                    </a:lnTo>
                    <a:lnTo>
                      <a:pt x="1" y="28"/>
                    </a:lnTo>
                    <a:lnTo>
                      <a:pt x="5" y="43"/>
                    </a:lnTo>
                    <a:lnTo>
                      <a:pt x="5" y="44"/>
                    </a:lnTo>
                    <a:lnTo>
                      <a:pt x="7" y="56"/>
                    </a:lnTo>
                    <a:lnTo>
                      <a:pt x="8" y="57"/>
                    </a:lnTo>
                    <a:lnTo>
                      <a:pt x="8" y="60"/>
                    </a:lnTo>
                    <a:lnTo>
                      <a:pt x="17" y="60"/>
                    </a:lnTo>
                    <a:lnTo>
                      <a:pt x="26" y="63"/>
                    </a:lnTo>
                    <a:lnTo>
                      <a:pt x="32" y="78"/>
                    </a:lnTo>
                    <a:lnTo>
                      <a:pt x="32" y="80"/>
                    </a:lnTo>
                    <a:lnTo>
                      <a:pt x="28" y="88"/>
                    </a:lnTo>
                    <a:lnTo>
                      <a:pt x="18" y="10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08" name="Freeform 3753">
                <a:extLst>
                  <a:ext uri="{FF2B5EF4-FFF2-40B4-BE49-F238E27FC236}">
                    <a16:creationId xmlns:a16="http://schemas.microsoft.com/office/drawing/2014/main" id="{1BAB6975-E16A-6339-D140-3EA4DF5092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5" y="1441"/>
                <a:ext cx="6" cy="14"/>
              </a:xfrm>
              <a:custGeom>
                <a:avLst/>
                <a:gdLst>
                  <a:gd name="T0" fmla="*/ 27 w 27"/>
                  <a:gd name="T1" fmla="*/ 55 h 55"/>
                  <a:gd name="T2" fmla="*/ 27 w 27"/>
                  <a:gd name="T3" fmla="*/ 54 h 55"/>
                  <a:gd name="T4" fmla="*/ 21 w 27"/>
                  <a:gd name="T5" fmla="*/ 51 h 55"/>
                  <a:gd name="T6" fmla="*/ 13 w 27"/>
                  <a:gd name="T7" fmla="*/ 46 h 55"/>
                  <a:gd name="T8" fmla="*/ 13 w 27"/>
                  <a:gd name="T9" fmla="*/ 44 h 55"/>
                  <a:gd name="T10" fmla="*/ 11 w 27"/>
                  <a:gd name="T11" fmla="*/ 43 h 55"/>
                  <a:gd name="T12" fmla="*/ 8 w 27"/>
                  <a:gd name="T13" fmla="*/ 39 h 55"/>
                  <a:gd name="T14" fmla="*/ 7 w 27"/>
                  <a:gd name="T15" fmla="*/ 37 h 55"/>
                  <a:gd name="T16" fmla="*/ 7 w 27"/>
                  <a:gd name="T17" fmla="*/ 34 h 55"/>
                  <a:gd name="T18" fmla="*/ 10 w 27"/>
                  <a:gd name="T19" fmla="*/ 29 h 55"/>
                  <a:gd name="T20" fmla="*/ 20 w 27"/>
                  <a:gd name="T21" fmla="*/ 15 h 55"/>
                  <a:gd name="T22" fmla="*/ 20 w 27"/>
                  <a:gd name="T23" fmla="*/ 11 h 55"/>
                  <a:gd name="T24" fmla="*/ 15 w 27"/>
                  <a:gd name="T25" fmla="*/ 11 h 55"/>
                  <a:gd name="T26" fmla="*/ 0 w 27"/>
                  <a:gd name="T27" fmla="*/ 1 h 55"/>
                  <a:gd name="T28" fmla="*/ 0 w 27"/>
                  <a:gd name="T29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7" h="55">
                    <a:moveTo>
                      <a:pt x="27" y="55"/>
                    </a:moveTo>
                    <a:lnTo>
                      <a:pt x="27" y="54"/>
                    </a:lnTo>
                    <a:lnTo>
                      <a:pt x="21" y="51"/>
                    </a:lnTo>
                    <a:lnTo>
                      <a:pt x="13" y="46"/>
                    </a:lnTo>
                    <a:lnTo>
                      <a:pt x="13" y="44"/>
                    </a:lnTo>
                    <a:lnTo>
                      <a:pt x="11" y="43"/>
                    </a:lnTo>
                    <a:lnTo>
                      <a:pt x="8" y="39"/>
                    </a:lnTo>
                    <a:lnTo>
                      <a:pt x="7" y="37"/>
                    </a:lnTo>
                    <a:lnTo>
                      <a:pt x="7" y="34"/>
                    </a:lnTo>
                    <a:lnTo>
                      <a:pt x="10" y="29"/>
                    </a:lnTo>
                    <a:lnTo>
                      <a:pt x="20" y="15"/>
                    </a:lnTo>
                    <a:lnTo>
                      <a:pt x="20" y="11"/>
                    </a:lnTo>
                    <a:lnTo>
                      <a:pt x="15" y="11"/>
                    </a:lnTo>
                    <a:lnTo>
                      <a:pt x="0" y="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09" name="Freeform 3754">
                <a:extLst>
                  <a:ext uri="{FF2B5EF4-FFF2-40B4-BE49-F238E27FC236}">
                    <a16:creationId xmlns:a16="http://schemas.microsoft.com/office/drawing/2014/main" id="{4B11516E-7B89-FCB9-C135-038D3FDA71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1" y="1455"/>
                <a:ext cx="84" cy="20"/>
              </a:xfrm>
              <a:custGeom>
                <a:avLst/>
                <a:gdLst>
                  <a:gd name="T0" fmla="*/ 334 w 334"/>
                  <a:gd name="T1" fmla="*/ 79 h 83"/>
                  <a:gd name="T2" fmla="*/ 332 w 334"/>
                  <a:gd name="T3" fmla="*/ 79 h 83"/>
                  <a:gd name="T4" fmla="*/ 326 w 334"/>
                  <a:gd name="T5" fmla="*/ 70 h 83"/>
                  <a:gd name="T6" fmla="*/ 314 w 334"/>
                  <a:gd name="T7" fmla="*/ 65 h 83"/>
                  <a:gd name="T8" fmla="*/ 301 w 334"/>
                  <a:gd name="T9" fmla="*/ 66 h 83"/>
                  <a:gd name="T10" fmla="*/ 301 w 334"/>
                  <a:gd name="T11" fmla="*/ 68 h 83"/>
                  <a:gd name="T12" fmla="*/ 290 w 334"/>
                  <a:gd name="T13" fmla="*/ 77 h 83"/>
                  <a:gd name="T14" fmla="*/ 287 w 334"/>
                  <a:gd name="T15" fmla="*/ 80 h 83"/>
                  <a:gd name="T16" fmla="*/ 261 w 334"/>
                  <a:gd name="T17" fmla="*/ 82 h 83"/>
                  <a:gd name="T18" fmla="*/ 258 w 334"/>
                  <a:gd name="T19" fmla="*/ 83 h 83"/>
                  <a:gd name="T20" fmla="*/ 255 w 334"/>
                  <a:gd name="T21" fmla="*/ 83 h 83"/>
                  <a:gd name="T22" fmla="*/ 254 w 334"/>
                  <a:gd name="T23" fmla="*/ 82 h 83"/>
                  <a:gd name="T24" fmla="*/ 234 w 334"/>
                  <a:gd name="T25" fmla="*/ 66 h 83"/>
                  <a:gd name="T26" fmla="*/ 220 w 334"/>
                  <a:gd name="T27" fmla="*/ 58 h 83"/>
                  <a:gd name="T28" fmla="*/ 216 w 334"/>
                  <a:gd name="T29" fmla="*/ 58 h 83"/>
                  <a:gd name="T30" fmla="*/ 213 w 334"/>
                  <a:gd name="T31" fmla="*/ 59 h 83"/>
                  <a:gd name="T32" fmla="*/ 206 w 334"/>
                  <a:gd name="T33" fmla="*/ 60 h 83"/>
                  <a:gd name="T34" fmla="*/ 199 w 334"/>
                  <a:gd name="T35" fmla="*/ 63 h 83"/>
                  <a:gd name="T36" fmla="*/ 180 w 334"/>
                  <a:gd name="T37" fmla="*/ 63 h 83"/>
                  <a:gd name="T38" fmla="*/ 161 w 334"/>
                  <a:gd name="T39" fmla="*/ 52 h 83"/>
                  <a:gd name="T40" fmla="*/ 159 w 334"/>
                  <a:gd name="T41" fmla="*/ 42 h 83"/>
                  <a:gd name="T42" fmla="*/ 159 w 334"/>
                  <a:gd name="T43" fmla="*/ 41 h 83"/>
                  <a:gd name="T44" fmla="*/ 157 w 334"/>
                  <a:gd name="T45" fmla="*/ 38 h 83"/>
                  <a:gd name="T46" fmla="*/ 152 w 334"/>
                  <a:gd name="T47" fmla="*/ 37 h 83"/>
                  <a:gd name="T48" fmla="*/ 147 w 334"/>
                  <a:gd name="T49" fmla="*/ 37 h 83"/>
                  <a:gd name="T50" fmla="*/ 146 w 334"/>
                  <a:gd name="T51" fmla="*/ 38 h 83"/>
                  <a:gd name="T52" fmla="*/ 135 w 334"/>
                  <a:gd name="T53" fmla="*/ 38 h 83"/>
                  <a:gd name="T54" fmla="*/ 113 w 334"/>
                  <a:gd name="T55" fmla="*/ 34 h 83"/>
                  <a:gd name="T56" fmla="*/ 106 w 334"/>
                  <a:gd name="T57" fmla="*/ 17 h 83"/>
                  <a:gd name="T58" fmla="*/ 104 w 334"/>
                  <a:gd name="T59" fmla="*/ 16 h 83"/>
                  <a:gd name="T60" fmla="*/ 101 w 334"/>
                  <a:gd name="T61" fmla="*/ 10 h 83"/>
                  <a:gd name="T62" fmla="*/ 100 w 334"/>
                  <a:gd name="T63" fmla="*/ 10 h 83"/>
                  <a:gd name="T64" fmla="*/ 100 w 334"/>
                  <a:gd name="T65" fmla="*/ 9 h 83"/>
                  <a:gd name="T66" fmla="*/ 99 w 334"/>
                  <a:gd name="T67" fmla="*/ 8 h 83"/>
                  <a:gd name="T68" fmla="*/ 97 w 334"/>
                  <a:gd name="T69" fmla="*/ 10 h 83"/>
                  <a:gd name="T70" fmla="*/ 96 w 334"/>
                  <a:gd name="T71" fmla="*/ 12 h 83"/>
                  <a:gd name="T72" fmla="*/ 89 w 334"/>
                  <a:gd name="T73" fmla="*/ 16 h 83"/>
                  <a:gd name="T74" fmla="*/ 82 w 334"/>
                  <a:gd name="T75" fmla="*/ 16 h 83"/>
                  <a:gd name="T76" fmla="*/ 80 w 334"/>
                  <a:gd name="T77" fmla="*/ 17 h 83"/>
                  <a:gd name="T78" fmla="*/ 77 w 334"/>
                  <a:gd name="T79" fmla="*/ 19 h 83"/>
                  <a:gd name="T80" fmla="*/ 70 w 334"/>
                  <a:gd name="T81" fmla="*/ 17 h 83"/>
                  <a:gd name="T82" fmla="*/ 67 w 334"/>
                  <a:gd name="T83" fmla="*/ 15 h 83"/>
                  <a:gd name="T84" fmla="*/ 67 w 334"/>
                  <a:gd name="T85" fmla="*/ 13 h 83"/>
                  <a:gd name="T86" fmla="*/ 64 w 334"/>
                  <a:gd name="T87" fmla="*/ 12 h 83"/>
                  <a:gd name="T88" fmla="*/ 62 w 334"/>
                  <a:gd name="T89" fmla="*/ 12 h 83"/>
                  <a:gd name="T90" fmla="*/ 61 w 334"/>
                  <a:gd name="T91" fmla="*/ 13 h 83"/>
                  <a:gd name="T92" fmla="*/ 61 w 334"/>
                  <a:gd name="T93" fmla="*/ 19 h 83"/>
                  <a:gd name="T94" fmla="*/ 58 w 334"/>
                  <a:gd name="T95" fmla="*/ 21 h 83"/>
                  <a:gd name="T96" fmla="*/ 54 w 334"/>
                  <a:gd name="T97" fmla="*/ 17 h 83"/>
                  <a:gd name="T98" fmla="*/ 51 w 334"/>
                  <a:gd name="T99" fmla="*/ 13 h 83"/>
                  <a:gd name="T100" fmla="*/ 43 w 334"/>
                  <a:gd name="T101" fmla="*/ 6 h 83"/>
                  <a:gd name="T102" fmla="*/ 12 w 334"/>
                  <a:gd name="T103" fmla="*/ 5 h 83"/>
                  <a:gd name="T104" fmla="*/ 2 w 334"/>
                  <a:gd name="T105" fmla="*/ 0 h 83"/>
                  <a:gd name="T106" fmla="*/ 0 w 334"/>
                  <a:gd name="T107" fmla="*/ 0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34" h="83">
                    <a:moveTo>
                      <a:pt x="334" y="79"/>
                    </a:moveTo>
                    <a:lnTo>
                      <a:pt x="332" y="79"/>
                    </a:lnTo>
                    <a:lnTo>
                      <a:pt x="326" y="70"/>
                    </a:lnTo>
                    <a:lnTo>
                      <a:pt x="314" y="65"/>
                    </a:lnTo>
                    <a:lnTo>
                      <a:pt x="301" y="66"/>
                    </a:lnTo>
                    <a:lnTo>
                      <a:pt x="301" y="68"/>
                    </a:lnTo>
                    <a:lnTo>
                      <a:pt x="290" y="77"/>
                    </a:lnTo>
                    <a:lnTo>
                      <a:pt x="287" y="80"/>
                    </a:lnTo>
                    <a:lnTo>
                      <a:pt x="261" y="82"/>
                    </a:lnTo>
                    <a:lnTo>
                      <a:pt x="258" y="83"/>
                    </a:lnTo>
                    <a:lnTo>
                      <a:pt x="255" y="83"/>
                    </a:lnTo>
                    <a:lnTo>
                      <a:pt x="254" y="82"/>
                    </a:lnTo>
                    <a:lnTo>
                      <a:pt x="234" y="66"/>
                    </a:lnTo>
                    <a:lnTo>
                      <a:pt x="220" y="58"/>
                    </a:lnTo>
                    <a:lnTo>
                      <a:pt x="216" y="58"/>
                    </a:lnTo>
                    <a:lnTo>
                      <a:pt x="213" y="59"/>
                    </a:lnTo>
                    <a:lnTo>
                      <a:pt x="206" y="60"/>
                    </a:lnTo>
                    <a:lnTo>
                      <a:pt x="199" y="63"/>
                    </a:lnTo>
                    <a:lnTo>
                      <a:pt x="180" y="63"/>
                    </a:lnTo>
                    <a:lnTo>
                      <a:pt x="161" y="52"/>
                    </a:lnTo>
                    <a:lnTo>
                      <a:pt x="159" y="42"/>
                    </a:lnTo>
                    <a:lnTo>
                      <a:pt x="159" y="41"/>
                    </a:lnTo>
                    <a:lnTo>
                      <a:pt x="157" y="38"/>
                    </a:lnTo>
                    <a:lnTo>
                      <a:pt x="152" y="37"/>
                    </a:lnTo>
                    <a:lnTo>
                      <a:pt x="147" y="37"/>
                    </a:lnTo>
                    <a:lnTo>
                      <a:pt x="146" y="38"/>
                    </a:lnTo>
                    <a:lnTo>
                      <a:pt x="135" y="38"/>
                    </a:lnTo>
                    <a:lnTo>
                      <a:pt x="113" y="34"/>
                    </a:lnTo>
                    <a:lnTo>
                      <a:pt x="106" y="17"/>
                    </a:lnTo>
                    <a:lnTo>
                      <a:pt x="104" y="16"/>
                    </a:lnTo>
                    <a:lnTo>
                      <a:pt x="101" y="10"/>
                    </a:lnTo>
                    <a:lnTo>
                      <a:pt x="100" y="10"/>
                    </a:lnTo>
                    <a:lnTo>
                      <a:pt x="100" y="9"/>
                    </a:lnTo>
                    <a:lnTo>
                      <a:pt x="99" y="8"/>
                    </a:lnTo>
                    <a:lnTo>
                      <a:pt x="97" y="10"/>
                    </a:lnTo>
                    <a:lnTo>
                      <a:pt x="96" y="12"/>
                    </a:lnTo>
                    <a:lnTo>
                      <a:pt x="89" y="16"/>
                    </a:lnTo>
                    <a:lnTo>
                      <a:pt x="82" y="16"/>
                    </a:lnTo>
                    <a:lnTo>
                      <a:pt x="80" y="17"/>
                    </a:lnTo>
                    <a:lnTo>
                      <a:pt x="77" y="19"/>
                    </a:lnTo>
                    <a:lnTo>
                      <a:pt x="70" y="17"/>
                    </a:lnTo>
                    <a:lnTo>
                      <a:pt x="67" y="15"/>
                    </a:lnTo>
                    <a:lnTo>
                      <a:pt x="67" y="13"/>
                    </a:lnTo>
                    <a:lnTo>
                      <a:pt x="64" y="12"/>
                    </a:lnTo>
                    <a:lnTo>
                      <a:pt x="62" y="12"/>
                    </a:lnTo>
                    <a:lnTo>
                      <a:pt x="61" y="13"/>
                    </a:lnTo>
                    <a:lnTo>
                      <a:pt x="61" y="19"/>
                    </a:lnTo>
                    <a:lnTo>
                      <a:pt x="58" y="21"/>
                    </a:lnTo>
                    <a:lnTo>
                      <a:pt x="54" y="17"/>
                    </a:lnTo>
                    <a:lnTo>
                      <a:pt x="51" y="13"/>
                    </a:lnTo>
                    <a:lnTo>
                      <a:pt x="43" y="6"/>
                    </a:lnTo>
                    <a:lnTo>
                      <a:pt x="12" y="5"/>
                    </a:ln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10" name="Freeform 3755">
                <a:extLst>
                  <a:ext uri="{FF2B5EF4-FFF2-40B4-BE49-F238E27FC236}">
                    <a16:creationId xmlns:a16="http://schemas.microsoft.com/office/drawing/2014/main" id="{4E81E9EA-EF11-D7D3-38D9-D71788353B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1" y="1455"/>
                <a:ext cx="28" cy="75"/>
              </a:xfrm>
              <a:custGeom>
                <a:avLst/>
                <a:gdLst>
                  <a:gd name="T0" fmla="*/ 11 w 113"/>
                  <a:gd name="T1" fmla="*/ 303 h 304"/>
                  <a:gd name="T2" fmla="*/ 0 w 113"/>
                  <a:gd name="T3" fmla="*/ 296 h 304"/>
                  <a:gd name="T4" fmla="*/ 2 w 113"/>
                  <a:gd name="T5" fmla="*/ 270 h 304"/>
                  <a:gd name="T6" fmla="*/ 4 w 113"/>
                  <a:gd name="T7" fmla="*/ 269 h 304"/>
                  <a:gd name="T8" fmla="*/ 7 w 113"/>
                  <a:gd name="T9" fmla="*/ 270 h 304"/>
                  <a:gd name="T10" fmla="*/ 24 w 113"/>
                  <a:gd name="T11" fmla="*/ 249 h 304"/>
                  <a:gd name="T12" fmla="*/ 23 w 113"/>
                  <a:gd name="T13" fmla="*/ 248 h 304"/>
                  <a:gd name="T14" fmla="*/ 17 w 113"/>
                  <a:gd name="T15" fmla="*/ 245 h 304"/>
                  <a:gd name="T16" fmla="*/ 8 w 113"/>
                  <a:gd name="T17" fmla="*/ 243 h 304"/>
                  <a:gd name="T18" fmla="*/ 11 w 113"/>
                  <a:gd name="T19" fmla="*/ 231 h 304"/>
                  <a:gd name="T20" fmla="*/ 14 w 113"/>
                  <a:gd name="T21" fmla="*/ 229 h 304"/>
                  <a:gd name="T22" fmla="*/ 24 w 113"/>
                  <a:gd name="T23" fmla="*/ 218 h 304"/>
                  <a:gd name="T24" fmla="*/ 29 w 113"/>
                  <a:gd name="T25" fmla="*/ 213 h 304"/>
                  <a:gd name="T26" fmla="*/ 43 w 113"/>
                  <a:gd name="T27" fmla="*/ 207 h 304"/>
                  <a:gd name="T28" fmla="*/ 47 w 113"/>
                  <a:gd name="T29" fmla="*/ 210 h 304"/>
                  <a:gd name="T30" fmla="*/ 54 w 113"/>
                  <a:gd name="T31" fmla="*/ 209 h 304"/>
                  <a:gd name="T32" fmla="*/ 69 w 113"/>
                  <a:gd name="T33" fmla="*/ 202 h 304"/>
                  <a:gd name="T34" fmla="*/ 78 w 113"/>
                  <a:gd name="T35" fmla="*/ 203 h 304"/>
                  <a:gd name="T36" fmla="*/ 89 w 113"/>
                  <a:gd name="T37" fmla="*/ 202 h 304"/>
                  <a:gd name="T38" fmla="*/ 93 w 113"/>
                  <a:gd name="T39" fmla="*/ 196 h 304"/>
                  <a:gd name="T40" fmla="*/ 98 w 113"/>
                  <a:gd name="T41" fmla="*/ 196 h 304"/>
                  <a:gd name="T42" fmla="*/ 108 w 113"/>
                  <a:gd name="T43" fmla="*/ 204 h 304"/>
                  <a:gd name="T44" fmla="*/ 110 w 113"/>
                  <a:gd name="T45" fmla="*/ 204 h 304"/>
                  <a:gd name="T46" fmla="*/ 113 w 113"/>
                  <a:gd name="T47" fmla="*/ 200 h 304"/>
                  <a:gd name="T48" fmla="*/ 110 w 113"/>
                  <a:gd name="T49" fmla="*/ 192 h 304"/>
                  <a:gd name="T50" fmla="*/ 105 w 113"/>
                  <a:gd name="T51" fmla="*/ 185 h 304"/>
                  <a:gd name="T52" fmla="*/ 104 w 113"/>
                  <a:gd name="T53" fmla="*/ 178 h 304"/>
                  <a:gd name="T54" fmla="*/ 97 w 113"/>
                  <a:gd name="T55" fmla="*/ 169 h 304"/>
                  <a:gd name="T56" fmla="*/ 93 w 113"/>
                  <a:gd name="T57" fmla="*/ 168 h 304"/>
                  <a:gd name="T58" fmla="*/ 86 w 113"/>
                  <a:gd name="T59" fmla="*/ 172 h 304"/>
                  <a:gd name="T60" fmla="*/ 79 w 113"/>
                  <a:gd name="T61" fmla="*/ 171 h 304"/>
                  <a:gd name="T62" fmla="*/ 43 w 113"/>
                  <a:gd name="T63" fmla="*/ 157 h 304"/>
                  <a:gd name="T64" fmla="*/ 41 w 113"/>
                  <a:gd name="T65" fmla="*/ 147 h 304"/>
                  <a:gd name="T66" fmla="*/ 43 w 113"/>
                  <a:gd name="T67" fmla="*/ 143 h 304"/>
                  <a:gd name="T68" fmla="*/ 47 w 113"/>
                  <a:gd name="T69" fmla="*/ 142 h 304"/>
                  <a:gd name="T70" fmla="*/ 48 w 113"/>
                  <a:gd name="T71" fmla="*/ 139 h 304"/>
                  <a:gd name="T72" fmla="*/ 47 w 113"/>
                  <a:gd name="T73" fmla="*/ 136 h 304"/>
                  <a:gd name="T74" fmla="*/ 61 w 113"/>
                  <a:gd name="T75" fmla="*/ 118 h 304"/>
                  <a:gd name="T76" fmla="*/ 64 w 113"/>
                  <a:gd name="T77" fmla="*/ 115 h 304"/>
                  <a:gd name="T78" fmla="*/ 68 w 113"/>
                  <a:gd name="T79" fmla="*/ 108 h 304"/>
                  <a:gd name="T80" fmla="*/ 68 w 113"/>
                  <a:gd name="T81" fmla="*/ 104 h 304"/>
                  <a:gd name="T82" fmla="*/ 67 w 113"/>
                  <a:gd name="T83" fmla="*/ 99 h 304"/>
                  <a:gd name="T84" fmla="*/ 68 w 113"/>
                  <a:gd name="T85" fmla="*/ 86 h 304"/>
                  <a:gd name="T86" fmla="*/ 81 w 113"/>
                  <a:gd name="T87" fmla="*/ 80 h 304"/>
                  <a:gd name="T88" fmla="*/ 90 w 113"/>
                  <a:gd name="T89" fmla="*/ 66 h 304"/>
                  <a:gd name="T90" fmla="*/ 86 w 113"/>
                  <a:gd name="T91" fmla="*/ 65 h 304"/>
                  <a:gd name="T92" fmla="*/ 75 w 113"/>
                  <a:gd name="T93" fmla="*/ 55 h 304"/>
                  <a:gd name="T94" fmla="*/ 74 w 113"/>
                  <a:gd name="T95" fmla="*/ 53 h 304"/>
                  <a:gd name="T96" fmla="*/ 71 w 113"/>
                  <a:gd name="T97" fmla="*/ 49 h 304"/>
                  <a:gd name="T98" fmla="*/ 72 w 113"/>
                  <a:gd name="T99" fmla="*/ 38 h 304"/>
                  <a:gd name="T100" fmla="*/ 76 w 113"/>
                  <a:gd name="T101" fmla="*/ 31 h 304"/>
                  <a:gd name="T102" fmla="*/ 78 w 113"/>
                  <a:gd name="T103" fmla="*/ 21 h 304"/>
                  <a:gd name="T104" fmla="*/ 71 w 113"/>
                  <a:gd name="T105" fmla="*/ 13 h 304"/>
                  <a:gd name="T106" fmla="*/ 75 w 113"/>
                  <a:gd name="T107" fmla="*/ 10 h 3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13" h="304">
                    <a:moveTo>
                      <a:pt x="19" y="304"/>
                    </a:moveTo>
                    <a:lnTo>
                      <a:pt x="11" y="303"/>
                    </a:lnTo>
                    <a:lnTo>
                      <a:pt x="2" y="299"/>
                    </a:lnTo>
                    <a:lnTo>
                      <a:pt x="0" y="296"/>
                    </a:lnTo>
                    <a:lnTo>
                      <a:pt x="0" y="276"/>
                    </a:lnTo>
                    <a:lnTo>
                      <a:pt x="2" y="270"/>
                    </a:lnTo>
                    <a:lnTo>
                      <a:pt x="2" y="269"/>
                    </a:lnTo>
                    <a:lnTo>
                      <a:pt x="4" y="269"/>
                    </a:lnTo>
                    <a:lnTo>
                      <a:pt x="5" y="270"/>
                    </a:lnTo>
                    <a:lnTo>
                      <a:pt x="7" y="270"/>
                    </a:lnTo>
                    <a:lnTo>
                      <a:pt x="19" y="253"/>
                    </a:lnTo>
                    <a:lnTo>
                      <a:pt x="24" y="249"/>
                    </a:lnTo>
                    <a:lnTo>
                      <a:pt x="24" y="248"/>
                    </a:lnTo>
                    <a:lnTo>
                      <a:pt x="23" y="248"/>
                    </a:lnTo>
                    <a:lnTo>
                      <a:pt x="23" y="246"/>
                    </a:lnTo>
                    <a:lnTo>
                      <a:pt x="17" y="245"/>
                    </a:lnTo>
                    <a:lnTo>
                      <a:pt x="11" y="245"/>
                    </a:lnTo>
                    <a:lnTo>
                      <a:pt x="8" y="243"/>
                    </a:lnTo>
                    <a:lnTo>
                      <a:pt x="8" y="236"/>
                    </a:lnTo>
                    <a:lnTo>
                      <a:pt x="11" y="231"/>
                    </a:lnTo>
                    <a:lnTo>
                      <a:pt x="12" y="231"/>
                    </a:lnTo>
                    <a:lnTo>
                      <a:pt x="14" y="229"/>
                    </a:lnTo>
                    <a:lnTo>
                      <a:pt x="14" y="228"/>
                    </a:lnTo>
                    <a:lnTo>
                      <a:pt x="24" y="218"/>
                    </a:lnTo>
                    <a:lnTo>
                      <a:pt x="26" y="217"/>
                    </a:lnTo>
                    <a:lnTo>
                      <a:pt x="29" y="213"/>
                    </a:lnTo>
                    <a:lnTo>
                      <a:pt x="37" y="207"/>
                    </a:lnTo>
                    <a:lnTo>
                      <a:pt x="43" y="207"/>
                    </a:lnTo>
                    <a:lnTo>
                      <a:pt x="44" y="209"/>
                    </a:lnTo>
                    <a:lnTo>
                      <a:pt x="47" y="210"/>
                    </a:lnTo>
                    <a:lnTo>
                      <a:pt x="51" y="211"/>
                    </a:lnTo>
                    <a:lnTo>
                      <a:pt x="54" y="209"/>
                    </a:lnTo>
                    <a:lnTo>
                      <a:pt x="62" y="203"/>
                    </a:lnTo>
                    <a:lnTo>
                      <a:pt x="69" y="202"/>
                    </a:lnTo>
                    <a:lnTo>
                      <a:pt x="74" y="202"/>
                    </a:lnTo>
                    <a:lnTo>
                      <a:pt x="78" y="203"/>
                    </a:lnTo>
                    <a:lnTo>
                      <a:pt x="84" y="203"/>
                    </a:lnTo>
                    <a:lnTo>
                      <a:pt x="89" y="202"/>
                    </a:lnTo>
                    <a:lnTo>
                      <a:pt x="90" y="200"/>
                    </a:lnTo>
                    <a:lnTo>
                      <a:pt x="93" y="196"/>
                    </a:lnTo>
                    <a:lnTo>
                      <a:pt x="96" y="195"/>
                    </a:lnTo>
                    <a:lnTo>
                      <a:pt x="98" y="196"/>
                    </a:lnTo>
                    <a:lnTo>
                      <a:pt x="103" y="200"/>
                    </a:lnTo>
                    <a:lnTo>
                      <a:pt x="108" y="204"/>
                    </a:lnTo>
                    <a:lnTo>
                      <a:pt x="110" y="206"/>
                    </a:lnTo>
                    <a:lnTo>
                      <a:pt x="110" y="204"/>
                    </a:lnTo>
                    <a:lnTo>
                      <a:pt x="113" y="202"/>
                    </a:lnTo>
                    <a:lnTo>
                      <a:pt x="113" y="200"/>
                    </a:lnTo>
                    <a:lnTo>
                      <a:pt x="111" y="199"/>
                    </a:lnTo>
                    <a:lnTo>
                      <a:pt x="110" y="192"/>
                    </a:lnTo>
                    <a:lnTo>
                      <a:pt x="107" y="185"/>
                    </a:lnTo>
                    <a:lnTo>
                      <a:pt x="105" y="185"/>
                    </a:lnTo>
                    <a:lnTo>
                      <a:pt x="105" y="183"/>
                    </a:lnTo>
                    <a:lnTo>
                      <a:pt x="104" y="178"/>
                    </a:lnTo>
                    <a:lnTo>
                      <a:pt x="98" y="172"/>
                    </a:lnTo>
                    <a:lnTo>
                      <a:pt x="97" y="169"/>
                    </a:lnTo>
                    <a:lnTo>
                      <a:pt x="96" y="169"/>
                    </a:lnTo>
                    <a:lnTo>
                      <a:pt x="93" y="168"/>
                    </a:lnTo>
                    <a:lnTo>
                      <a:pt x="89" y="171"/>
                    </a:lnTo>
                    <a:lnTo>
                      <a:pt x="86" y="172"/>
                    </a:lnTo>
                    <a:lnTo>
                      <a:pt x="81" y="172"/>
                    </a:lnTo>
                    <a:lnTo>
                      <a:pt x="79" y="171"/>
                    </a:lnTo>
                    <a:lnTo>
                      <a:pt x="51" y="157"/>
                    </a:lnTo>
                    <a:lnTo>
                      <a:pt x="43" y="157"/>
                    </a:lnTo>
                    <a:lnTo>
                      <a:pt x="41" y="150"/>
                    </a:lnTo>
                    <a:lnTo>
                      <a:pt x="41" y="147"/>
                    </a:lnTo>
                    <a:lnTo>
                      <a:pt x="43" y="144"/>
                    </a:lnTo>
                    <a:lnTo>
                      <a:pt x="43" y="143"/>
                    </a:lnTo>
                    <a:lnTo>
                      <a:pt x="44" y="143"/>
                    </a:lnTo>
                    <a:lnTo>
                      <a:pt x="47" y="142"/>
                    </a:lnTo>
                    <a:lnTo>
                      <a:pt x="48" y="142"/>
                    </a:lnTo>
                    <a:lnTo>
                      <a:pt x="48" y="139"/>
                    </a:lnTo>
                    <a:lnTo>
                      <a:pt x="47" y="137"/>
                    </a:lnTo>
                    <a:lnTo>
                      <a:pt x="47" y="136"/>
                    </a:lnTo>
                    <a:lnTo>
                      <a:pt x="48" y="123"/>
                    </a:lnTo>
                    <a:lnTo>
                      <a:pt x="61" y="118"/>
                    </a:lnTo>
                    <a:lnTo>
                      <a:pt x="62" y="118"/>
                    </a:lnTo>
                    <a:lnTo>
                      <a:pt x="64" y="115"/>
                    </a:lnTo>
                    <a:lnTo>
                      <a:pt x="68" y="109"/>
                    </a:lnTo>
                    <a:lnTo>
                      <a:pt x="68" y="108"/>
                    </a:lnTo>
                    <a:lnTo>
                      <a:pt x="69" y="106"/>
                    </a:lnTo>
                    <a:lnTo>
                      <a:pt x="68" y="104"/>
                    </a:lnTo>
                    <a:lnTo>
                      <a:pt x="68" y="102"/>
                    </a:lnTo>
                    <a:lnTo>
                      <a:pt x="67" y="99"/>
                    </a:lnTo>
                    <a:lnTo>
                      <a:pt x="67" y="88"/>
                    </a:lnTo>
                    <a:lnTo>
                      <a:pt x="68" y="86"/>
                    </a:lnTo>
                    <a:lnTo>
                      <a:pt x="69" y="86"/>
                    </a:lnTo>
                    <a:lnTo>
                      <a:pt x="81" y="80"/>
                    </a:lnTo>
                    <a:lnTo>
                      <a:pt x="86" y="76"/>
                    </a:lnTo>
                    <a:lnTo>
                      <a:pt x="90" y="66"/>
                    </a:lnTo>
                    <a:lnTo>
                      <a:pt x="90" y="65"/>
                    </a:lnTo>
                    <a:lnTo>
                      <a:pt x="86" y="65"/>
                    </a:lnTo>
                    <a:lnTo>
                      <a:pt x="75" y="56"/>
                    </a:lnTo>
                    <a:lnTo>
                      <a:pt x="75" y="55"/>
                    </a:lnTo>
                    <a:lnTo>
                      <a:pt x="74" y="55"/>
                    </a:lnTo>
                    <a:lnTo>
                      <a:pt x="74" y="53"/>
                    </a:lnTo>
                    <a:lnTo>
                      <a:pt x="72" y="52"/>
                    </a:lnTo>
                    <a:lnTo>
                      <a:pt x="71" y="49"/>
                    </a:lnTo>
                    <a:lnTo>
                      <a:pt x="71" y="41"/>
                    </a:lnTo>
                    <a:lnTo>
                      <a:pt x="72" y="38"/>
                    </a:lnTo>
                    <a:lnTo>
                      <a:pt x="75" y="35"/>
                    </a:lnTo>
                    <a:lnTo>
                      <a:pt x="76" y="31"/>
                    </a:lnTo>
                    <a:lnTo>
                      <a:pt x="78" y="28"/>
                    </a:lnTo>
                    <a:lnTo>
                      <a:pt x="78" y="21"/>
                    </a:lnTo>
                    <a:lnTo>
                      <a:pt x="75" y="16"/>
                    </a:lnTo>
                    <a:lnTo>
                      <a:pt x="71" y="13"/>
                    </a:lnTo>
                    <a:lnTo>
                      <a:pt x="72" y="13"/>
                    </a:lnTo>
                    <a:lnTo>
                      <a:pt x="75" y="10"/>
                    </a:lnTo>
                    <a:lnTo>
                      <a:pt x="81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11" name="Freeform 3756">
                <a:extLst>
                  <a:ext uri="{FF2B5EF4-FFF2-40B4-BE49-F238E27FC236}">
                    <a16:creationId xmlns:a16="http://schemas.microsoft.com/office/drawing/2014/main" id="{88724331-BFD9-C031-D471-1439F9CEA9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2" y="1034"/>
                <a:ext cx="70" cy="23"/>
              </a:xfrm>
              <a:custGeom>
                <a:avLst/>
                <a:gdLst>
                  <a:gd name="T0" fmla="*/ 0 w 278"/>
                  <a:gd name="T1" fmla="*/ 50 h 92"/>
                  <a:gd name="T2" fmla="*/ 21 w 278"/>
                  <a:gd name="T3" fmla="*/ 32 h 92"/>
                  <a:gd name="T4" fmla="*/ 30 w 278"/>
                  <a:gd name="T5" fmla="*/ 5 h 92"/>
                  <a:gd name="T6" fmla="*/ 31 w 278"/>
                  <a:gd name="T7" fmla="*/ 2 h 92"/>
                  <a:gd name="T8" fmla="*/ 38 w 278"/>
                  <a:gd name="T9" fmla="*/ 9 h 92"/>
                  <a:gd name="T10" fmla="*/ 47 w 278"/>
                  <a:gd name="T11" fmla="*/ 25 h 92"/>
                  <a:gd name="T12" fmla="*/ 54 w 278"/>
                  <a:gd name="T13" fmla="*/ 33 h 92"/>
                  <a:gd name="T14" fmla="*/ 60 w 278"/>
                  <a:gd name="T15" fmla="*/ 22 h 92"/>
                  <a:gd name="T16" fmla="*/ 57 w 278"/>
                  <a:gd name="T17" fmla="*/ 7 h 92"/>
                  <a:gd name="T18" fmla="*/ 59 w 278"/>
                  <a:gd name="T19" fmla="*/ 2 h 92"/>
                  <a:gd name="T20" fmla="*/ 64 w 278"/>
                  <a:gd name="T21" fmla="*/ 0 h 92"/>
                  <a:gd name="T22" fmla="*/ 67 w 278"/>
                  <a:gd name="T23" fmla="*/ 1 h 92"/>
                  <a:gd name="T24" fmla="*/ 81 w 278"/>
                  <a:gd name="T25" fmla="*/ 11 h 92"/>
                  <a:gd name="T26" fmla="*/ 83 w 278"/>
                  <a:gd name="T27" fmla="*/ 9 h 92"/>
                  <a:gd name="T28" fmla="*/ 91 w 278"/>
                  <a:gd name="T29" fmla="*/ 11 h 92"/>
                  <a:gd name="T30" fmla="*/ 92 w 278"/>
                  <a:gd name="T31" fmla="*/ 15 h 92"/>
                  <a:gd name="T32" fmla="*/ 109 w 278"/>
                  <a:gd name="T33" fmla="*/ 14 h 92"/>
                  <a:gd name="T34" fmla="*/ 113 w 278"/>
                  <a:gd name="T35" fmla="*/ 12 h 92"/>
                  <a:gd name="T36" fmla="*/ 114 w 278"/>
                  <a:gd name="T37" fmla="*/ 21 h 92"/>
                  <a:gd name="T38" fmla="*/ 127 w 278"/>
                  <a:gd name="T39" fmla="*/ 32 h 92"/>
                  <a:gd name="T40" fmla="*/ 131 w 278"/>
                  <a:gd name="T41" fmla="*/ 43 h 92"/>
                  <a:gd name="T42" fmla="*/ 130 w 278"/>
                  <a:gd name="T43" fmla="*/ 46 h 92"/>
                  <a:gd name="T44" fmla="*/ 137 w 278"/>
                  <a:gd name="T45" fmla="*/ 50 h 92"/>
                  <a:gd name="T46" fmla="*/ 150 w 278"/>
                  <a:gd name="T47" fmla="*/ 39 h 92"/>
                  <a:gd name="T48" fmla="*/ 151 w 278"/>
                  <a:gd name="T49" fmla="*/ 29 h 92"/>
                  <a:gd name="T50" fmla="*/ 154 w 278"/>
                  <a:gd name="T51" fmla="*/ 25 h 92"/>
                  <a:gd name="T52" fmla="*/ 168 w 278"/>
                  <a:gd name="T53" fmla="*/ 28 h 92"/>
                  <a:gd name="T54" fmla="*/ 175 w 278"/>
                  <a:gd name="T55" fmla="*/ 44 h 92"/>
                  <a:gd name="T56" fmla="*/ 173 w 278"/>
                  <a:gd name="T57" fmla="*/ 55 h 92"/>
                  <a:gd name="T58" fmla="*/ 197 w 278"/>
                  <a:gd name="T59" fmla="*/ 55 h 92"/>
                  <a:gd name="T60" fmla="*/ 205 w 278"/>
                  <a:gd name="T61" fmla="*/ 60 h 92"/>
                  <a:gd name="T62" fmla="*/ 210 w 278"/>
                  <a:gd name="T63" fmla="*/ 69 h 92"/>
                  <a:gd name="T64" fmla="*/ 229 w 278"/>
                  <a:gd name="T65" fmla="*/ 75 h 92"/>
                  <a:gd name="T66" fmla="*/ 228 w 278"/>
                  <a:gd name="T67" fmla="*/ 78 h 92"/>
                  <a:gd name="T68" fmla="*/ 238 w 278"/>
                  <a:gd name="T69" fmla="*/ 85 h 92"/>
                  <a:gd name="T70" fmla="*/ 240 w 278"/>
                  <a:gd name="T71" fmla="*/ 84 h 92"/>
                  <a:gd name="T72" fmla="*/ 250 w 278"/>
                  <a:gd name="T73" fmla="*/ 92 h 92"/>
                  <a:gd name="T74" fmla="*/ 260 w 278"/>
                  <a:gd name="T75" fmla="*/ 88 h 92"/>
                  <a:gd name="T76" fmla="*/ 277 w 278"/>
                  <a:gd name="T77" fmla="*/ 68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78" h="92">
                    <a:moveTo>
                      <a:pt x="0" y="51"/>
                    </a:moveTo>
                    <a:lnTo>
                      <a:pt x="0" y="50"/>
                    </a:lnTo>
                    <a:lnTo>
                      <a:pt x="7" y="46"/>
                    </a:lnTo>
                    <a:lnTo>
                      <a:pt x="21" y="32"/>
                    </a:lnTo>
                    <a:lnTo>
                      <a:pt x="24" y="28"/>
                    </a:lnTo>
                    <a:lnTo>
                      <a:pt x="30" y="5"/>
                    </a:lnTo>
                    <a:lnTo>
                      <a:pt x="30" y="2"/>
                    </a:lnTo>
                    <a:lnTo>
                      <a:pt x="31" y="2"/>
                    </a:lnTo>
                    <a:lnTo>
                      <a:pt x="38" y="8"/>
                    </a:lnTo>
                    <a:lnTo>
                      <a:pt x="38" y="9"/>
                    </a:lnTo>
                    <a:lnTo>
                      <a:pt x="46" y="25"/>
                    </a:lnTo>
                    <a:lnTo>
                      <a:pt x="47" y="25"/>
                    </a:lnTo>
                    <a:lnTo>
                      <a:pt x="49" y="29"/>
                    </a:lnTo>
                    <a:lnTo>
                      <a:pt x="54" y="33"/>
                    </a:lnTo>
                    <a:lnTo>
                      <a:pt x="60" y="33"/>
                    </a:lnTo>
                    <a:lnTo>
                      <a:pt x="60" y="22"/>
                    </a:lnTo>
                    <a:lnTo>
                      <a:pt x="57" y="15"/>
                    </a:lnTo>
                    <a:lnTo>
                      <a:pt x="57" y="7"/>
                    </a:lnTo>
                    <a:lnTo>
                      <a:pt x="59" y="4"/>
                    </a:lnTo>
                    <a:lnTo>
                      <a:pt x="59" y="2"/>
                    </a:lnTo>
                    <a:lnTo>
                      <a:pt x="60" y="2"/>
                    </a:lnTo>
                    <a:lnTo>
                      <a:pt x="64" y="0"/>
                    </a:lnTo>
                    <a:lnTo>
                      <a:pt x="66" y="1"/>
                    </a:lnTo>
                    <a:lnTo>
                      <a:pt x="67" y="1"/>
                    </a:lnTo>
                    <a:lnTo>
                      <a:pt x="73" y="7"/>
                    </a:lnTo>
                    <a:lnTo>
                      <a:pt x="81" y="11"/>
                    </a:lnTo>
                    <a:lnTo>
                      <a:pt x="83" y="11"/>
                    </a:lnTo>
                    <a:lnTo>
                      <a:pt x="83" y="9"/>
                    </a:lnTo>
                    <a:lnTo>
                      <a:pt x="85" y="8"/>
                    </a:lnTo>
                    <a:lnTo>
                      <a:pt x="91" y="11"/>
                    </a:lnTo>
                    <a:lnTo>
                      <a:pt x="91" y="12"/>
                    </a:lnTo>
                    <a:lnTo>
                      <a:pt x="92" y="15"/>
                    </a:lnTo>
                    <a:lnTo>
                      <a:pt x="97" y="17"/>
                    </a:lnTo>
                    <a:lnTo>
                      <a:pt x="109" y="14"/>
                    </a:lnTo>
                    <a:lnTo>
                      <a:pt x="112" y="14"/>
                    </a:lnTo>
                    <a:lnTo>
                      <a:pt x="113" y="12"/>
                    </a:lnTo>
                    <a:lnTo>
                      <a:pt x="114" y="14"/>
                    </a:lnTo>
                    <a:lnTo>
                      <a:pt x="114" y="21"/>
                    </a:lnTo>
                    <a:lnTo>
                      <a:pt x="119" y="28"/>
                    </a:lnTo>
                    <a:lnTo>
                      <a:pt x="127" y="32"/>
                    </a:lnTo>
                    <a:lnTo>
                      <a:pt x="131" y="41"/>
                    </a:lnTo>
                    <a:lnTo>
                      <a:pt x="131" y="43"/>
                    </a:lnTo>
                    <a:lnTo>
                      <a:pt x="130" y="44"/>
                    </a:lnTo>
                    <a:lnTo>
                      <a:pt x="130" y="46"/>
                    </a:lnTo>
                    <a:lnTo>
                      <a:pt x="136" y="50"/>
                    </a:lnTo>
                    <a:lnTo>
                      <a:pt x="137" y="50"/>
                    </a:lnTo>
                    <a:lnTo>
                      <a:pt x="143" y="46"/>
                    </a:lnTo>
                    <a:lnTo>
                      <a:pt x="150" y="39"/>
                    </a:lnTo>
                    <a:lnTo>
                      <a:pt x="150" y="29"/>
                    </a:lnTo>
                    <a:lnTo>
                      <a:pt x="151" y="29"/>
                    </a:lnTo>
                    <a:lnTo>
                      <a:pt x="152" y="25"/>
                    </a:lnTo>
                    <a:lnTo>
                      <a:pt x="154" y="25"/>
                    </a:lnTo>
                    <a:lnTo>
                      <a:pt x="164" y="24"/>
                    </a:lnTo>
                    <a:lnTo>
                      <a:pt x="168" y="28"/>
                    </a:lnTo>
                    <a:lnTo>
                      <a:pt x="171" y="37"/>
                    </a:lnTo>
                    <a:lnTo>
                      <a:pt x="175" y="44"/>
                    </a:lnTo>
                    <a:lnTo>
                      <a:pt x="175" y="51"/>
                    </a:lnTo>
                    <a:lnTo>
                      <a:pt x="173" y="55"/>
                    </a:lnTo>
                    <a:lnTo>
                      <a:pt x="191" y="54"/>
                    </a:lnTo>
                    <a:lnTo>
                      <a:pt x="197" y="55"/>
                    </a:lnTo>
                    <a:lnTo>
                      <a:pt x="204" y="60"/>
                    </a:lnTo>
                    <a:lnTo>
                      <a:pt x="205" y="60"/>
                    </a:lnTo>
                    <a:lnTo>
                      <a:pt x="205" y="65"/>
                    </a:lnTo>
                    <a:lnTo>
                      <a:pt x="210" y="69"/>
                    </a:lnTo>
                    <a:lnTo>
                      <a:pt x="217" y="69"/>
                    </a:lnTo>
                    <a:lnTo>
                      <a:pt x="229" y="75"/>
                    </a:lnTo>
                    <a:lnTo>
                      <a:pt x="228" y="77"/>
                    </a:lnTo>
                    <a:lnTo>
                      <a:pt x="228" y="78"/>
                    </a:lnTo>
                    <a:lnTo>
                      <a:pt x="231" y="81"/>
                    </a:lnTo>
                    <a:lnTo>
                      <a:pt x="238" y="85"/>
                    </a:lnTo>
                    <a:lnTo>
                      <a:pt x="240" y="85"/>
                    </a:lnTo>
                    <a:lnTo>
                      <a:pt x="240" y="84"/>
                    </a:lnTo>
                    <a:lnTo>
                      <a:pt x="246" y="86"/>
                    </a:lnTo>
                    <a:lnTo>
                      <a:pt x="250" y="92"/>
                    </a:lnTo>
                    <a:lnTo>
                      <a:pt x="251" y="92"/>
                    </a:lnTo>
                    <a:lnTo>
                      <a:pt x="260" y="88"/>
                    </a:lnTo>
                    <a:lnTo>
                      <a:pt x="268" y="79"/>
                    </a:lnTo>
                    <a:lnTo>
                      <a:pt x="277" y="68"/>
                    </a:lnTo>
                    <a:lnTo>
                      <a:pt x="278" y="6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12" name="Freeform 3757">
                <a:extLst>
                  <a:ext uri="{FF2B5EF4-FFF2-40B4-BE49-F238E27FC236}">
                    <a16:creationId xmlns:a16="http://schemas.microsoft.com/office/drawing/2014/main" id="{64E83FB1-BEEC-716E-8DE0-815437FED5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3" y="1051"/>
                <a:ext cx="21" cy="87"/>
              </a:xfrm>
              <a:custGeom>
                <a:avLst/>
                <a:gdLst>
                  <a:gd name="T0" fmla="*/ 63 w 83"/>
                  <a:gd name="T1" fmla="*/ 350 h 350"/>
                  <a:gd name="T2" fmla="*/ 63 w 83"/>
                  <a:gd name="T3" fmla="*/ 336 h 350"/>
                  <a:gd name="T4" fmla="*/ 53 w 83"/>
                  <a:gd name="T5" fmla="*/ 304 h 350"/>
                  <a:gd name="T6" fmla="*/ 51 w 83"/>
                  <a:gd name="T7" fmla="*/ 297 h 350"/>
                  <a:gd name="T8" fmla="*/ 38 w 83"/>
                  <a:gd name="T9" fmla="*/ 285 h 350"/>
                  <a:gd name="T10" fmla="*/ 31 w 83"/>
                  <a:gd name="T11" fmla="*/ 279 h 350"/>
                  <a:gd name="T12" fmla="*/ 31 w 83"/>
                  <a:gd name="T13" fmla="*/ 276 h 350"/>
                  <a:gd name="T14" fmla="*/ 30 w 83"/>
                  <a:gd name="T15" fmla="*/ 276 h 350"/>
                  <a:gd name="T16" fmla="*/ 27 w 83"/>
                  <a:gd name="T17" fmla="*/ 273 h 350"/>
                  <a:gd name="T18" fmla="*/ 21 w 83"/>
                  <a:gd name="T19" fmla="*/ 275 h 350"/>
                  <a:gd name="T20" fmla="*/ 17 w 83"/>
                  <a:gd name="T21" fmla="*/ 273 h 350"/>
                  <a:gd name="T22" fmla="*/ 13 w 83"/>
                  <a:gd name="T23" fmla="*/ 268 h 350"/>
                  <a:gd name="T24" fmla="*/ 10 w 83"/>
                  <a:gd name="T25" fmla="*/ 265 h 350"/>
                  <a:gd name="T26" fmla="*/ 10 w 83"/>
                  <a:gd name="T27" fmla="*/ 264 h 350"/>
                  <a:gd name="T28" fmla="*/ 9 w 83"/>
                  <a:gd name="T29" fmla="*/ 262 h 350"/>
                  <a:gd name="T30" fmla="*/ 9 w 83"/>
                  <a:gd name="T31" fmla="*/ 258 h 350"/>
                  <a:gd name="T32" fmla="*/ 2 w 83"/>
                  <a:gd name="T33" fmla="*/ 251 h 350"/>
                  <a:gd name="T34" fmla="*/ 2 w 83"/>
                  <a:gd name="T35" fmla="*/ 250 h 350"/>
                  <a:gd name="T36" fmla="*/ 0 w 83"/>
                  <a:gd name="T37" fmla="*/ 247 h 350"/>
                  <a:gd name="T38" fmla="*/ 0 w 83"/>
                  <a:gd name="T39" fmla="*/ 243 h 350"/>
                  <a:gd name="T40" fmla="*/ 3 w 83"/>
                  <a:gd name="T41" fmla="*/ 241 h 350"/>
                  <a:gd name="T42" fmla="*/ 6 w 83"/>
                  <a:gd name="T43" fmla="*/ 238 h 350"/>
                  <a:gd name="T44" fmla="*/ 7 w 83"/>
                  <a:gd name="T45" fmla="*/ 233 h 350"/>
                  <a:gd name="T46" fmla="*/ 7 w 83"/>
                  <a:gd name="T47" fmla="*/ 229 h 350"/>
                  <a:gd name="T48" fmla="*/ 12 w 83"/>
                  <a:gd name="T49" fmla="*/ 225 h 350"/>
                  <a:gd name="T50" fmla="*/ 12 w 83"/>
                  <a:gd name="T51" fmla="*/ 215 h 350"/>
                  <a:gd name="T52" fmla="*/ 10 w 83"/>
                  <a:gd name="T53" fmla="*/ 209 h 350"/>
                  <a:gd name="T54" fmla="*/ 7 w 83"/>
                  <a:gd name="T55" fmla="*/ 206 h 350"/>
                  <a:gd name="T56" fmla="*/ 7 w 83"/>
                  <a:gd name="T57" fmla="*/ 205 h 350"/>
                  <a:gd name="T58" fmla="*/ 5 w 83"/>
                  <a:gd name="T59" fmla="*/ 204 h 350"/>
                  <a:gd name="T60" fmla="*/ 2 w 83"/>
                  <a:gd name="T61" fmla="*/ 199 h 350"/>
                  <a:gd name="T62" fmla="*/ 0 w 83"/>
                  <a:gd name="T63" fmla="*/ 194 h 350"/>
                  <a:gd name="T64" fmla="*/ 0 w 83"/>
                  <a:gd name="T65" fmla="*/ 190 h 350"/>
                  <a:gd name="T66" fmla="*/ 3 w 83"/>
                  <a:gd name="T67" fmla="*/ 177 h 350"/>
                  <a:gd name="T68" fmla="*/ 5 w 83"/>
                  <a:gd name="T69" fmla="*/ 177 h 350"/>
                  <a:gd name="T70" fmla="*/ 6 w 83"/>
                  <a:gd name="T71" fmla="*/ 174 h 350"/>
                  <a:gd name="T72" fmla="*/ 6 w 83"/>
                  <a:gd name="T73" fmla="*/ 173 h 350"/>
                  <a:gd name="T74" fmla="*/ 20 w 83"/>
                  <a:gd name="T75" fmla="*/ 142 h 350"/>
                  <a:gd name="T76" fmla="*/ 28 w 83"/>
                  <a:gd name="T77" fmla="*/ 135 h 350"/>
                  <a:gd name="T78" fmla="*/ 34 w 83"/>
                  <a:gd name="T79" fmla="*/ 127 h 350"/>
                  <a:gd name="T80" fmla="*/ 35 w 83"/>
                  <a:gd name="T81" fmla="*/ 124 h 350"/>
                  <a:gd name="T82" fmla="*/ 35 w 83"/>
                  <a:gd name="T83" fmla="*/ 117 h 350"/>
                  <a:gd name="T84" fmla="*/ 43 w 83"/>
                  <a:gd name="T85" fmla="*/ 103 h 350"/>
                  <a:gd name="T86" fmla="*/ 53 w 83"/>
                  <a:gd name="T87" fmla="*/ 93 h 350"/>
                  <a:gd name="T88" fmla="*/ 56 w 83"/>
                  <a:gd name="T89" fmla="*/ 89 h 350"/>
                  <a:gd name="T90" fmla="*/ 58 w 83"/>
                  <a:gd name="T91" fmla="*/ 89 h 350"/>
                  <a:gd name="T92" fmla="*/ 59 w 83"/>
                  <a:gd name="T93" fmla="*/ 85 h 350"/>
                  <a:gd name="T94" fmla="*/ 67 w 83"/>
                  <a:gd name="T95" fmla="*/ 72 h 350"/>
                  <a:gd name="T96" fmla="*/ 72 w 83"/>
                  <a:gd name="T97" fmla="*/ 60 h 350"/>
                  <a:gd name="T98" fmla="*/ 70 w 83"/>
                  <a:gd name="T99" fmla="*/ 57 h 350"/>
                  <a:gd name="T100" fmla="*/ 80 w 83"/>
                  <a:gd name="T101" fmla="*/ 32 h 350"/>
                  <a:gd name="T102" fmla="*/ 81 w 83"/>
                  <a:gd name="T103" fmla="*/ 31 h 350"/>
                  <a:gd name="T104" fmla="*/ 83 w 83"/>
                  <a:gd name="T105" fmla="*/ 26 h 350"/>
                  <a:gd name="T106" fmla="*/ 77 w 83"/>
                  <a:gd name="T107" fmla="*/ 10 h 350"/>
                  <a:gd name="T108" fmla="*/ 73 w 83"/>
                  <a:gd name="T109" fmla="*/ 1 h 350"/>
                  <a:gd name="T110" fmla="*/ 73 w 83"/>
                  <a:gd name="T111" fmla="*/ 0 h 3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83" h="350">
                    <a:moveTo>
                      <a:pt x="63" y="350"/>
                    </a:moveTo>
                    <a:lnTo>
                      <a:pt x="63" y="336"/>
                    </a:lnTo>
                    <a:lnTo>
                      <a:pt x="53" y="304"/>
                    </a:lnTo>
                    <a:lnTo>
                      <a:pt x="51" y="297"/>
                    </a:lnTo>
                    <a:lnTo>
                      <a:pt x="38" y="285"/>
                    </a:lnTo>
                    <a:lnTo>
                      <a:pt x="31" y="279"/>
                    </a:lnTo>
                    <a:lnTo>
                      <a:pt x="31" y="276"/>
                    </a:lnTo>
                    <a:lnTo>
                      <a:pt x="30" y="276"/>
                    </a:lnTo>
                    <a:lnTo>
                      <a:pt x="27" y="273"/>
                    </a:lnTo>
                    <a:lnTo>
                      <a:pt x="21" y="275"/>
                    </a:lnTo>
                    <a:lnTo>
                      <a:pt x="17" y="273"/>
                    </a:lnTo>
                    <a:lnTo>
                      <a:pt x="13" y="268"/>
                    </a:lnTo>
                    <a:lnTo>
                      <a:pt x="10" y="265"/>
                    </a:lnTo>
                    <a:lnTo>
                      <a:pt x="10" y="264"/>
                    </a:lnTo>
                    <a:lnTo>
                      <a:pt x="9" y="262"/>
                    </a:lnTo>
                    <a:lnTo>
                      <a:pt x="9" y="258"/>
                    </a:lnTo>
                    <a:lnTo>
                      <a:pt x="2" y="251"/>
                    </a:lnTo>
                    <a:lnTo>
                      <a:pt x="2" y="250"/>
                    </a:lnTo>
                    <a:lnTo>
                      <a:pt x="0" y="247"/>
                    </a:lnTo>
                    <a:lnTo>
                      <a:pt x="0" y="243"/>
                    </a:lnTo>
                    <a:lnTo>
                      <a:pt x="3" y="241"/>
                    </a:lnTo>
                    <a:lnTo>
                      <a:pt x="6" y="238"/>
                    </a:lnTo>
                    <a:lnTo>
                      <a:pt x="7" y="233"/>
                    </a:lnTo>
                    <a:lnTo>
                      <a:pt x="7" y="229"/>
                    </a:lnTo>
                    <a:lnTo>
                      <a:pt x="12" y="225"/>
                    </a:lnTo>
                    <a:lnTo>
                      <a:pt x="12" y="215"/>
                    </a:lnTo>
                    <a:lnTo>
                      <a:pt x="10" y="209"/>
                    </a:lnTo>
                    <a:lnTo>
                      <a:pt x="7" y="206"/>
                    </a:lnTo>
                    <a:lnTo>
                      <a:pt x="7" y="205"/>
                    </a:lnTo>
                    <a:lnTo>
                      <a:pt x="5" y="204"/>
                    </a:lnTo>
                    <a:lnTo>
                      <a:pt x="2" y="199"/>
                    </a:lnTo>
                    <a:lnTo>
                      <a:pt x="0" y="194"/>
                    </a:lnTo>
                    <a:lnTo>
                      <a:pt x="0" y="190"/>
                    </a:lnTo>
                    <a:lnTo>
                      <a:pt x="3" y="177"/>
                    </a:lnTo>
                    <a:lnTo>
                      <a:pt x="5" y="177"/>
                    </a:lnTo>
                    <a:lnTo>
                      <a:pt x="6" y="174"/>
                    </a:lnTo>
                    <a:lnTo>
                      <a:pt x="6" y="173"/>
                    </a:lnTo>
                    <a:lnTo>
                      <a:pt x="20" y="142"/>
                    </a:lnTo>
                    <a:lnTo>
                      <a:pt x="28" y="135"/>
                    </a:lnTo>
                    <a:lnTo>
                      <a:pt x="34" y="127"/>
                    </a:lnTo>
                    <a:lnTo>
                      <a:pt x="35" y="124"/>
                    </a:lnTo>
                    <a:lnTo>
                      <a:pt x="35" y="117"/>
                    </a:lnTo>
                    <a:lnTo>
                      <a:pt x="43" y="103"/>
                    </a:lnTo>
                    <a:lnTo>
                      <a:pt x="53" y="93"/>
                    </a:lnTo>
                    <a:lnTo>
                      <a:pt x="56" y="89"/>
                    </a:lnTo>
                    <a:lnTo>
                      <a:pt x="58" y="89"/>
                    </a:lnTo>
                    <a:lnTo>
                      <a:pt x="59" y="85"/>
                    </a:lnTo>
                    <a:lnTo>
                      <a:pt x="67" y="72"/>
                    </a:lnTo>
                    <a:lnTo>
                      <a:pt x="72" y="60"/>
                    </a:lnTo>
                    <a:lnTo>
                      <a:pt x="70" y="57"/>
                    </a:lnTo>
                    <a:lnTo>
                      <a:pt x="80" y="32"/>
                    </a:lnTo>
                    <a:lnTo>
                      <a:pt x="81" y="31"/>
                    </a:lnTo>
                    <a:lnTo>
                      <a:pt x="83" y="26"/>
                    </a:lnTo>
                    <a:lnTo>
                      <a:pt x="77" y="10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13" name="Freeform 3758">
                <a:extLst>
                  <a:ext uri="{FF2B5EF4-FFF2-40B4-BE49-F238E27FC236}">
                    <a16:creationId xmlns:a16="http://schemas.microsoft.com/office/drawing/2014/main" id="{A260AD69-1FAA-38E2-A066-3BB7CA149F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7" y="1074"/>
                <a:ext cx="51" cy="84"/>
              </a:xfrm>
              <a:custGeom>
                <a:avLst/>
                <a:gdLst>
                  <a:gd name="T0" fmla="*/ 200 w 206"/>
                  <a:gd name="T1" fmla="*/ 329 h 334"/>
                  <a:gd name="T2" fmla="*/ 197 w 206"/>
                  <a:gd name="T3" fmla="*/ 331 h 334"/>
                  <a:gd name="T4" fmla="*/ 194 w 206"/>
                  <a:gd name="T5" fmla="*/ 333 h 334"/>
                  <a:gd name="T6" fmla="*/ 180 w 206"/>
                  <a:gd name="T7" fmla="*/ 320 h 334"/>
                  <a:gd name="T8" fmla="*/ 176 w 206"/>
                  <a:gd name="T9" fmla="*/ 317 h 334"/>
                  <a:gd name="T10" fmla="*/ 163 w 206"/>
                  <a:gd name="T11" fmla="*/ 282 h 334"/>
                  <a:gd name="T12" fmla="*/ 161 w 206"/>
                  <a:gd name="T13" fmla="*/ 275 h 334"/>
                  <a:gd name="T14" fmla="*/ 155 w 206"/>
                  <a:gd name="T15" fmla="*/ 252 h 334"/>
                  <a:gd name="T16" fmla="*/ 152 w 206"/>
                  <a:gd name="T17" fmla="*/ 226 h 334"/>
                  <a:gd name="T18" fmla="*/ 149 w 206"/>
                  <a:gd name="T19" fmla="*/ 218 h 334"/>
                  <a:gd name="T20" fmla="*/ 152 w 206"/>
                  <a:gd name="T21" fmla="*/ 217 h 334"/>
                  <a:gd name="T22" fmla="*/ 151 w 206"/>
                  <a:gd name="T23" fmla="*/ 196 h 334"/>
                  <a:gd name="T24" fmla="*/ 152 w 206"/>
                  <a:gd name="T25" fmla="*/ 186 h 334"/>
                  <a:gd name="T26" fmla="*/ 158 w 206"/>
                  <a:gd name="T27" fmla="*/ 178 h 334"/>
                  <a:gd name="T28" fmla="*/ 166 w 206"/>
                  <a:gd name="T29" fmla="*/ 169 h 334"/>
                  <a:gd name="T30" fmla="*/ 173 w 206"/>
                  <a:gd name="T31" fmla="*/ 158 h 334"/>
                  <a:gd name="T32" fmla="*/ 179 w 206"/>
                  <a:gd name="T33" fmla="*/ 154 h 334"/>
                  <a:gd name="T34" fmla="*/ 161 w 206"/>
                  <a:gd name="T35" fmla="*/ 152 h 334"/>
                  <a:gd name="T36" fmla="*/ 159 w 206"/>
                  <a:gd name="T37" fmla="*/ 144 h 334"/>
                  <a:gd name="T38" fmla="*/ 161 w 206"/>
                  <a:gd name="T39" fmla="*/ 129 h 334"/>
                  <a:gd name="T40" fmla="*/ 152 w 206"/>
                  <a:gd name="T41" fmla="*/ 126 h 334"/>
                  <a:gd name="T42" fmla="*/ 146 w 206"/>
                  <a:gd name="T43" fmla="*/ 120 h 334"/>
                  <a:gd name="T44" fmla="*/ 158 w 206"/>
                  <a:gd name="T45" fmla="*/ 108 h 334"/>
                  <a:gd name="T46" fmla="*/ 159 w 206"/>
                  <a:gd name="T47" fmla="*/ 102 h 334"/>
                  <a:gd name="T48" fmla="*/ 151 w 206"/>
                  <a:gd name="T49" fmla="*/ 88 h 334"/>
                  <a:gd name="T50" fmla="*/ 144 w 206"/>
                  <a:gd name="T51" fmla="*/ 78 h 334"/>
                  <a:gd name="T52" fmla="*/ 141 w 206"/>
                  <a:gd name="T53" fmla="*/ 80 h 334"/>
                  <a:gd name="T54" fmla="*/ 115 w 206"/>
                  <a:gd name="T55" fmla="*/ 85 h 334"/>
                  <a:gd name="T56" fmla="*/ 108 w 206"/>
                  <a:gd name="T57" fmla="*/ 87 h 334"/>
                  <a:gd name="T58" fmla="*/ 94 w 206"/>
                  <a:gd name="T59" fmla="*/ 80 h 334"/>
                  <a:gd name="T60" fmla="*/ 88 w 206"/>
                  <a:gd name="T61" fmla="*/ 81 h 334"/>
                  <a:gd name="T62" fmla="*/ 74 w 206"/>
                  <a:gd name="T63" fmla="*/ 88 h 334"/>
                  <a:gd name="T64" fmla="*/ 63 w 206"/>
                  <a:gd name="T65" fmla="*/ 90 h 334"/>
                  <a:gd name="T66" fmla="*/ 55 w 206"/>
                  <a:gd name="T67" fmla="*/ 87 h 334"/>
                  <a:gd name="T68" fmla="*/ 48 w 206"/>
                  <a:gd name="T69" fmla="*/ 85 h 334"/>
                  <a:gd name="T70" fmla="*/ 46 w 206"/>
                  <a:gd name="T71" fmla="*/ 81 h 334"/>
                  <a:gd name="T72" fmla="*/ 49 w 206"/>
                  <a:gd name="T73" fmla="*/ 77 h 334"/>
                  <a:gd name="T74" fmla="*/ 52 w 206"/>
                  <a:gd name="T75" fmla="*/ 75 h 334"/>
                  <a:gd name="T76" fmla="*/ 55 w 206"/>
                  <a:gd name="T77" fmla="*/ 70 h 334"/>
                  <a:gd name="T78" fmla="*/ 62 w 206"/>
                  <a:gd name="T79" fmla="*/ 67 h 334"/>
                  <a:gd name="T80" fmla="*/ 65 w 206"/>
                  <a:gd name="T81" fmla="*/ 60 h 334"/>
                  <a:gd name="T82" fmla="*/ 60 w 206"/>
                  <a:gd name="T83" fmla="*/ 59 h 334"/>
                  <a:gd name="T84" fmla="*/ 55 w 206"/>
                  <a:gd name="T85" fmla="*/ 52 h 334"/>
                  <a:gd name="T86" fmla="*/ 53 w 206"/>
                  <a:gd name="T87" fmla="*/ 46 h 334"/>
                  <a:gd name="T88" fmla="*/ 50 w 206"/>
                  <a:gd name="T89" fmla="*/ 42 h 334"/>
                  <a:gd name="T90" fmla="*/ 43 w 206"/>
                  <a:gd name="T91" fmla="*/ 48 h 334"/>
                  <a:gd name="T92" fmla="*/ 45 w 206"/>
                  <a:gd name="T93" fmla="*/ 53 h 334"/>
                  <a:gd name="T94" fmla="*/ 38 w 206"/>
                  <a:gd name="T95" fmla="*/ 58 h 334"/>
                  <a:gd name="T96" fmla="*/ 34 w 206"/>
                  <a:gd name="T97" fmla="*/ 60 h 334"/>
                  <a:gd name="T98" fmla="*/ 31 w 206"/>
                  <a:gd name="T99" fmla="*/ 62 h 334"/>
                  <a:gd name="T100" fmla="*/ 25 w 206"/>
                  <a:gd name="T101" fmla="*/ 52 h 334"/>
                  <a:gd name="T102" fmla="*/ 18 w 206"/>
                  <a:gd name="T103" fmla="*/ 45 h 334"/>
                  <a:gd name="T104" fmla="*/ 17 w 206"/>
                  <a:gd name="T105" fmla="*/ 35 h 334"/>
                  <a:gd name="T106" fmla="*/ 7 w 206"/>
                  <a:gd name="T107" fmla="*/ 30 h 334"/>
                  <a:gd name="T108" fmla="*/ 3 w 206"/>
                  <a:gd name="T109" fmla="*/ 27 h 334"/>
                  <a:gd name="T110" fmla="*/ 2 w 206"/>
                  <a:gd name="T111" fmla="*/ 18 h 334"/>
                  <a:gd name="T112" fmla="*/ 0 w 206"/>
                  <a:gd name="T113" fmla="*/ 10 h 334"/>
                  <a:gd name="T114" fmla="*/ 0 w 206"/>
                  <a:gd name="T115" fmla="*/ 0 h 3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06" h="334">
                    <a:moveTo>
                      <a:pt x="206" y="324"/>
                    </a:moveTo>
                    <a:lnTo>
                      <a:pt x="200" y="329"/>
                    </a:lnTo>
                    <a:lnTo>
                      <a:pt x="197" y="330"/>
                    </a:lnTo>
                    <a:lnTo>
                      <a:pt x="197" y="331"/>
                    </a:lnTo>
                    <a:lnTo>
                      <a:pt x="194" y="334"/>
                    </a:lnTo>
                    <a:lnTo>
                      <a:pt x="194" y="333"/>
                    </a:lnTo>
                    <a:lnTo>
                      <a:pt x="182" y="320"/>
                    </a:lnTo>
                    <a:lnTo>
                      <a:pt x="180" y="320"/>
                    </a:lnTo>
                    <a:lnTo>
                      <a:pt x="178" y="317"/>
                    </a:lnTo>
                    <a:lnTo>
                      <a:pt x="176" y="317"/>
                    </a:lnTo>
                    <a:lnTo>
                      <a:pt x="172" y="309"/>
                    </a:lnTo>
                    <a:lnTo>
                      <a:pt x="163" y="282"/>
                    </a:lnTo>
                    <a:lnTo>
                      <a:pt x="162" y="281"/>
                    </a:lnTo>
                    <a:lnTo>
                      <a:pt x="161" y="275"/>
                    </a:lnTo>
                    <a:lnTo>
                      <a:pt x="159" y="275"/>
                    </a:lnTo>
                    <a:lnTo>
                      <a:pt x="155" y="252"/>
                    </a:lnTo>
                    <a:lnTo>
                      <a:pt x="151" y="239"/>
                    </a:lnTo>
                    <a:lnTo>
                      <a:pt x="152" y="226"/>
                    </a:lnTo>
                    <a:lnTo>
                      <a:pt x="151" y="221"/>
                    </a:lnTo>
                    <a:lnTo>
                      <a:pt x="149" y="218"/>
                    </a:lnTo>
                    <a:lnTo>
                      <a:pt x="151" y="217"/>
                    </a:lnTo>
                    <a:lnTo>
                      <a:pt x="152" y="217"/>
                    </a:lnTo>
                    <a:lnTo>
                      <a:pt x="152" y="200"/>
                    </a:lnTo>
                    <a:lnTo>
                      <a:pt x="151" y="196"/>
                    </a:lnTo>
                    <a:lnTo>
                      <a:pt x="152" y="192"/>
                    </a:lnTo>
                    <a:lnTo>
                      <a:pt x="152" y="186"/>
                    </a:lnTo>
                    <a:lnTo>
                      <a:pt x="155" y="180"/>
                    </a:lnTo>
                    <a:lnTo>
                      <a:pt x="158" y="178"/>
                    </a:lnTo>
                    <a:lnTo>
                      <a:pt x="166" y="171"/>
                    </a:lnTo>
                    <a:lnTo>
                      <a:pt x="166" y="169"/>
                    </a:lnTo>
                    <a:lnTo>
                      <a:pt x="170" y="164"/>
                    </a:lnTo>
                    <a:lnTo>
                      <a:pt x="173" y="158"/>
                    </a:lnTo>
                    <a:lnTo>
                      <a:pt x="178" y="155"/>
                    </a:lnTo>
                    <a:lnTo>
                      <a:pt x="179" y="154"/>
                    </a:lnTo>
                    <a:lnTo>
                      <a:pt x="166" y="154"/>
                    </a:lnTo>
                    <a:lnTo>
                      <a:pt x="161" y="152"/>
                    </a:lnTo>
                    <a:lnTo>
                      <a:pt x="159" y="148"/>
                    </a:lnTo>
                    <a:lnTo>
                      <a:pt x="159" y="144"/>
                    </a:lnTo>
                    <a:lnTo>
                      <a:pt x="162" y="136"/>
                    </a:lnTo>
                    <a:lnTo>
                      <a:pt x="161" y="129"/>
                    </a:lnTo>
                    <a:lnTo>
                      <a:pt x="158" y="126"/>
                    </a:lnTo>
                    <a:lnTo>
                      <a:pt x="152" y="126"/>
                    </a:lnTo>
                    <a:lnTo>
                      <a:pt x="146" y="122"/>
                    </a:lnTo>
                    <a:lnTo>
                      <a:pt x="146" y="120"/>
                    </a:lnTo>
                    <a:lnTo>
                      <a:pt x="148" y="118"/>
                    </a:lnTo>
                    <a:lnTo>
                      <a:pt x="158" y="108"/>
                    </a:lnTo>
                    <a:lnTo>
                      <a:pt x="161" y="104"/>
                    </a:lnTo>
                    <a:lnTo>
                      <a:pt x="159" y="102"/>
                    </a:lnTo>
                    <a:lnTo>
                      <a:pt x="155" y="92"/>
                    </a:lnTo>
                    <a:lnTo>
                      <a:pt x="151" y="88"/>
                    </a:lnTo>
                    <a:lnTo>
                      <a:pt x="144" y="81"/>
                    </a:lnTo>
                    <a:lnTo>
                      <a:pt x="144" y="78"/>
                    </a:lnTo>
                    <a:lnTo>
                      <a:pt x="143" y="80"/>
                    </a:lnTo>
                    <a:lnTo>
                      <a:pt x="141" y="80"/>
                    </a:lnTo>
                    <a:lnTo>
                      <a:pt x="139" y="81"/>
                    </a:lnTo>
                    <a:lnTo>
                      <a:pt x="115" y="85"/>
                    </a:lnTo>
                    <a:lnTo>
                      <a:pt x="110" y="87"/>
                    </a:lnTo>
                    <a:lnTo>
                      <a:pt x="108" y="87"/>
                    </a:lnTo>
                    <a:lnTo>
                      <a:pt x="106" y="85"/>
                    </a:lnTo>
                    <a:lnTo>
                      <a:pt x="94" y="80"/>
                    </a:lnTo>
                    <a:lnTo>
                      <a:pt x="91" y="80"/>
                    </a:lnTo>
                    <a:lnTo>
                      <a:pt x="88" y="81"/>
                    </a:lnTo>
                    <a:lnTo>
                      <a:pt x="81" y="82"/>
                    </a:lnTo>
                    <a:lnTo>
                      <a:pt x="74" y="88"/>
                    </a:lnTo>
                    <a:lnTo>
                      <a:pt x="65" y="92"/>
                    </a:lnTo>
                    <a:lnTo>
                      <a:pt x="63" y="90"/>
                    </a:lnTo>
                    <a:lnTo>
                      <a:pt x="60" y="88"/>
                    </a:lnTo>
                    <a:lnTo>
                      <a:pt x="55" y="87"/>
                    </a:lnTo>
                    <a:lnTo>
                      <a:pt x="49" y="87"/>
                    </a:lnTo>
                    <a:lnTo>
                      <a:pt x="48" y="85"/>
                    </a:lnTo>
                    <a:lnTo>
                      <a:pt x="46" y="82"/>
                    </a:lnTo>
                    <a:lnTo>
                      <a:pt x="46" y="81"/>
                    </a:lnTo>
                    <a:lnTo>
                      <a:pt x="48" y="78"/>
                    </a:lnTo>
                    <a:lnTo>
                      <a:pt x="49" y="77"/>
                    </a:lnTo>
                    <a:lnTo>
                      <a:pt x="49" y="75"/>
                    </a:lnTo>
                    <a:lnTo>
                      <a:pt x="52" y="75"/>
                    </a:lnTo>
                    <a:lnTo>
                      <a:pt x="53" y="73"/>
                    </a:lnTo>
                    <a:lnTo>
                      <a:pt x="55" y="70"/>
                    </a:lnTo>
                    <a:lnTo>
                      <a:pt x="57" y="67"/>
                    </a:lnTo>
                    <a:lnTo>
                      <a:pt x="62" y="67"/>
                    </a:lnTo>
                    <a:lnTo>
                      <a:pt x="65" y="66"/>
                    </a:lnTo>
                    <a:lnTo>
                      <a:pt x="65" y="60"/>
                    </a:lnTo>
                    <a:lnTo>
                      <a:pt x="63" y="59"/>
                    </a:lnTo>
                    <a:lnTo>
                      <a:pt x="60" y="59"/>
                    </a:lnTo>
                    <a:lnTo>
                      <a:pt x="56" y="55"/>
                    </a:lnTo>
                    <a:lnTo>
                      <a:pt x="55" y="52"/>
                    </a:lnTo>
                    <a:lnTo>
                      <a:pt x="55" y="51"/>
                    </a:lnTo>
                    <a:lnTo>
                      <a:pt x="53" y="46"/>
                    </a:lnTo>
                    <a:lnTo>
                      <a:pt x="52" y="44"/>
                    </a:lnTo>
                    <a:lnTo>
                      <a:pt x="50" y="42"/>
                    </a:lnTo>
                    <a:lnTo>
                      <a:pt x="49" y="42"/>
                    </a:lnTo>
                    <a:lnTo>
                      <a:pt x="43" y="48"/>
                    </a:lnTo>
                    <a:lnTo>
                      <a:pt x="45" y="51"/>
                    </a:lnTo>
                    <a:lnTo>
                      <a:pt x="45" y="53"/>
                    </a:lnTo>
                    <a:lnTo>
                      <a:pt x="41" y="58"/>
                    </a:lnTo>
                    <a:lnTo>
                      <a:pt x="38" y="58"/>
                    </a:lnTo>
                    <a:lnTo>
                      <a:pt x="36" y="59"/>
                    </a:lnTo>
                    <a:lnTo>
                      <a:pt x="34" y="60"/>
                    </a:lnTo>
                    <a:lnTo>
                      <a:pt x="32" y="62"/>
                    </a:lnTo>
                    <a:lnTo>
                      <a:pt x="31" y="62"/>
                    </a:lnTo>
                    <a:lnTo>
                      <a:pt x="28" y="55"/>
                    </a:lnTo>
                    <a:lnTo>
                      <a:pt x="25" y="52"/>
                    </a:lnTo>
                    <a:lnTo>
                      <a:pt x="18" y="49"/>
                    </a:lnTo>
                    <a:lnTo>
                      <a:pt x="18" y="45"/>
                    </a:lnTo>
                    <a:lnTo>
                      <a:pt x="17" y="39"/>
                    </a:lnTo>
                    <a:lnTo>
                      <a:pt x="17" y="35"/>
                    </a:lnTo>
                    <a:lnTo>
                      <a:pt x="13" y="30"/>
                    </a:lnTo>
                    <a:lnTo>
                      <a:pt x="7" y="30"/>
                    </a:lnTo>
                    <a:lnTo>
                      <a:pt x="5" y="28"/>
                    </a:lnTo>
                    <a:lnTo>
                      <a:pt x="3" y="27"/>
                    </a:lnTo>
                    <a:lnTo>
                      <a:pt x="2" y="22"/>
                    </a:lnTo>
                    <a:lnTo>
                      <a:pt x="2" y="18"/>
                    </a:lnTo>
                    <a:lnTo>
                      <a:pt x="0" y="11"/>
                    </a:lnTo>
                    <a:lnTo>
                      <a:pt x="0" y="10"/>
                    </a:lnTo>
                    <a:lnTo>
                      <a:pt x="2" y="3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14" name="Freeform 3759">
                <a:extLst>
                  <a:ext uri="{FF2B5EF4-FFF2-40B4-BE49-F238E27FC236}">
                    <a16:creationId xmlns:a16="http://schemas.microsoft.com/office/drawing/2014/main" id="{3566AFE3-4E0D-25D2-4D25-AAB98B21BA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7" y="1024"/>
                <a:ext cx="14" cy="32"/>
              </a:xfrm>
              <a:custGeom>
                <a:avLst/>
                <a:gdLst>
                  <a:gd name="T0" fmla="*/ 0 w 55"/>
                  <a:gd name="T1" fmla="*/ 0 h 128"/>
                  <a:gd name="T2" fmla="*/ 2 w 55"/>
                  <a:gd name="T3" fmla="*/ 1 h 128"/>
                  <a:gd name="T4" fmla="*/ 12 w 55"/>
                  <a:gd name="T5" fmla="*/ 8 h 128"/>
                  <a:gd name="T6" fmla="*/ 14 w 55"/>
                  <a:gd name="T7" fmla="*/ 8 h 128"/>
                  <a:gd name="T8" fmla="*/ 21 w 55"/>
                  <a:gd name="T9" fmla="*/ 9 h 128"/>
                  <a:gd name="T10" fmla="*/ 24 w 55"/>
                  <a:gd name="T11" fmla="*/ 9 h 128"/>
                  <a:gd name="T12" fmla="*/ 27 w 55"/>
                  <a:gd name="T13" fmla="*/ 13 h 128"/>
                  <a:gd name="T14" fmla="*/ 27 w 55"/>
                  <a:gd name="T15" fmla="*/ 15 h 128"/>
                  <a:gd name="T16" fmla="*/ 21 w 55"/>
                  <a:gd name="T17" fmla="*/ 27 h 128"/>
                  <a:gd name="T18" fmla="*/ 23 w 55"/>
                  <a:gd name="T19" fmla="*/ 27 h 128"/>
                  <a:gd name="T20" fmla="*/ 24 w 55"/>
                  <a:gd name="T21" fmla="*/ 33 h 128"/>
                  <a:gd name="T22" fmla="*/ 23 w 55"/>
                  <a:gd name="T23" fmla="*/ 36 h 128"/>
                  <a:gd name="T24" fmla="*/ 21 w 55"/>
                  <a:gd name="T25" fmla="*/ 41 h 128"/>
                  <a:gd name="T26" fmla="*/ 21 w 55"/>
                  <a:gd name="T27" fmla="*/ 53 h 128"/>
                  <a:gd name="T28" fmla="*/ 28 w 55"/>
                  <a:gd name="T29" fmla="*/ 65 h 128"/>
                  <a:gd name="T30" fmla="*/ 30 w 55"/>
                  <a:gd name="T31" fmla="*/ 67 h 128"/>
                  <a:gd name="T32" fmla="*/ 40 w 55"/>
                  <a:gd name="T33" fmla="*/ 67 h 128"/>
                  <a:gd name="T34" fmla="*/ 41 w 55"/>
                  <a:gd name="T35" fmla="*/ 65 h 128"/>
                  <a:gd name="T36" fmla="*/ 45 w 55"/>
                  <a:gd name="T37" fmla="*/ 65 h 128"/>
                  <a:gd name="T38" fmla="*/ 45 w 55"/>
                  <a:gd name="T39" fmla="*/ 70 h 128"/>
                  <a:gd name="T40" fmla="*/ 48 w 55"/>
                  <a:gd name="T41" fmla="*/ 80 h 128"/>
                  <a:gd name="T42" fmla="*/ 50 w 55"/>
                  <a:gd name="T43" fmla="*/ 83 h 128"/>
                  <a:gd name="T44" fmla="*/ 51 w 55"/>
                  <a:gd name="T45" fmla="*/ 104 h 128"/>
                  <a:gd name="T46" fmla="*/ 50 w 55"/>
                  <a:gd name="T47" fmla="*/ 108 h 128"/>
                  <a:gd name="T48" fmla="*/ 50 w 55"/>
                  <a:gd name="T49" fmla="*/ 111 h 128"/>
                  <a:gd name="T50" fmla="*/ 53 w 55"/>
                  <a:gd name="T51" fmla="*/ 111 h 128"/>
                  <a:gd name="T52" fmla="*/ 55 w 55"/>
                  <a:gd name="T53" fmla="*/ 113 h 128"/>
                  <a:gd name="T54" fmla="*/ 55 w 55"/>
                  <a:gd name="T55" fmla="*/ 116 h 128"/>
                  <a:gd name="T56" fmla="*/ 53 w 55"/>
                  <a:gd name="T57" fmla="*/ 117 h 128"/>
                  <a:gd name="T58" fmla="*/ 48 w 55"/>
                  <a:gd name="T59" fmla="*/ 117 h 128"/>
                  <a:gd name="T60" fmla="*/ 45 w 55"/>
                  <a:gd name="T61" fmla="*/ 127 h 128"/>
                  <a:gd name="T62" fmla="*/ 45 w 55"/>
                  <a:gd name="T63" fmla="*/ 128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55" h="128">
                    <a:moveTo>
                      <a:pt x="0" y="0"/>
                    </a:moveTo>
                    <a:lnTo>
                      <a:pt x="2" y="1"/>
                    </a:lnTo>
                    <a:lnTo>
                      <a:pt x="12" y="8"/>
                    </a:lnTo>
                    <a:lnTo>
                      <a:pt x="14" y="8"/>
                    </a:lnTo>
                    <a:lnTo>
                      <a:pt x="21" y="9"/>
                    </a:lnTo>
                    <a:lnTo>
                      <a:pt x="24" y="9"/>
                    </a:lnTo>
                    <a:lnTo>
                      <a:pt x="27" y="13"/>
                    </a:lnTo>
                    <a:lnTo>
                      <a:pt x="27" y="15"/>
                    </a:lnTo>
                    <a:lnTo>
                      <a:pt x="21" y="27"/>
                    </a:lnTo>
                    <a:lnTo>
                      <a:pt x="23" y="27"/>
                    </a:lnTo>
                    <a:lnTo>
                      <a:pt x="24" y="33"/>
                    </a:lnTo>
                    <a:lnTo>
                      <a:pt x="23" y="36"/>
                    </a:lnTo>
                    <a:lnTo>
                      <a:pt x="21" y="41"/>
                    </a:lnTo>
                    <a:lnTo>
                      <a:pt x="21" y="53"/>
                    </a:lnTo>
                    <a:lnTo>
                      <a:pt x="28" y="65"/>
                    </a:lnTo>
                    <a:lnTo>
                      <a:pt x="30" y="67"/>
                    </a:lnTo>
                    <a:lnTo>
                      <a:pt x="40" y="67"/>
                    </a:lnTo>
                    <a:lnTo>
                      <a:pt x="41" y="65"/>
                    </a:lnTo>
                    <a:lnTo>
                      <a:pt x="45" y="65"/>
                    </a:lnTo>
                    <a:lnTo>
                      <a:pt x="45" y="70"/>
                    </a:lnTo>
                    <a:lnTo>
                      <a:pt x="48" y="80"/>
                    </a:lnTo>
                    <a:lnTo>
                      <a:pt x="50" y="83"/>
                    </a:lnTo>
                    <a:lnTo>
                      <a:pt x="51" y="104"/>
                    </a:lnTo>
                    <a:lnTo>
                      <a:pt x="50" y="108"/>
                    </a:lnTo>
                    <a:lnTo>
                      <a:pt x="50" y="111"/>
                    </a:lnTo>
                    <a:lnTo>
                      <a:pt x="53" y="111"/>
                    </a:lnTo>
                    <a:lnTo>
                      <a:pt x="55" y="113"/>
                    </a:lnTo>
                    <a:lnTo>
                      <a:pt x="55" y="116"/>
                    </a:lnTo>
                    <a:lnTo>
                      <a:pt x="53" y="117"/>
                    </a:lnTo>
                    <a:lnTo>
                      <a:pt x="48" y="117"/>
                    </a:lnTo>
                    <a:lnTo>
                      <a:pt x="45" y="127"/>
                    </a:lnTo>
                    <a:lnTo>
                      <a:pt x="45" y="12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15" name="Freeform 3760">
                <a:extLst>
                  <a:ext uri="{FF2B5EF4-FFF2-40B4-BE49-F238E27FC236}">
                    <a16:creationId xmlns:a16="http://schemas.microsoft.com/office/drawing/2014/main" id="{18EE3501-3676-2AC8-15B4-91ED840813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6" y="1056"/>
                <a:ext cx="7" cy="18"/>
              </a:xfrm>
              <a:custGeom>
                <a:avLst/>
                <a:gdLst>
                  <a:gd name="T0" fmla="*/ 3 w 30"/>
                  <a:gd name="T1" fmla="*/ 74 h 74"/>
                  <a:gd name="T2" fmla="*/ 3 w 30"/>
                  <a:gd name="T3" fmla="*/ 69 h 74"/>
                  <a:gd name="T4" fmla="*/ 2 w 30"/>
                  <a:gd name="T5" fmla="*/ 69 h 74"/>
                  <a:gd name="T6" fmla="*/ 5 w 30"/>
                  <a:gd name="T7" fmla="*/ 66 h 74"/>
                  <a:gd name="T8" fmla="*/ 8 w 30"/>
                  <a:gd name="T9" fmla="*/ 62 h 74"/>
                  <a:gd name="T10" fmla="*/ 23 w 30"/>
                  <a:gd name="T11" fmla="*/ 62 h 74"/>
                  <a:gd name="T12" fmla="*/ 23 w 30"/>
                  <a:gd name="T13" fmla="*/ 63 h 74"/>
                  <a:gd name="T14" fmla="*/ 24 w 30"/>
                  <a:gd name="T15" fmla="*/ 63 h 74"/>
                  <a:gd name="T16" fmla="*/ 27 w 30"/>
                  <a:gd name="T17" fmla="*/ 66 h 74"/>
                  <a:gd name="T18" fmla="*/ 28 w 30"/>
                  <a:gd name="T19" fmla="*/ 66 h 74"/>
                  <a:gd name="T20" fmla="*/ 30 w 30"/>
                  <a:gd name="T21" fmla="*/ 67 h 74"/>
                  <a:gd name="T22" fmla="*/ 30 w 30"/>
                  <a:gd name="T23" fmla="*/ 59 h 74"/>
                  <a:gd name="T24" fmla="*/ 28 w 30"/>
                  <a:gd name="T25" fmla="*/ 58 h 74"/>
                  <a:gd name="T26" fmla="*/ 20 w 30"/>
                  <a:gd name="T27" fmla="*/ 55 h 74"/>
                  <a:gd name="T28" fmla="*/ 18 w 30"/>
                  <a:gd name="T29" fmla="*/ 53 h 74"/>
                  <a:gd name="T30" fmla="*/ 18 w 30"/>
                  <a:gd name="T31" fmla="*/ 48 h 74"/>
                  <a:gd name="T32" fmla="*/ 16 w 30"/>
                  <a:gd name="T33" fmla="*/ 42 h 74"/>
                  <a:gd name="T34" fmla="*/ 13 w 30"/>
                  <a:gd name="T35" fmla="*/ 38 h 74"/>
                  <a:gd name="T36" fmla="*/ 12 w 30"/>
                  <a:gd name="T37" fmla="*/ 31 h 74"/>
                  <a:gd name="T38" fmla="*/ 12 w 30"/>
                  <a:gd name="T39" fmla="*/ 29 h 74"/>
                  <a:gd name="T40" fmla="*/ 6 w 30"/>
                  <a:gd name="T41" fmla="*/ 20 h 74"/>
                  <a:gd name="T42" fmla="*/ 2 w 30"/>
                  <a:gd name="T43" fmla="*/ 14 h 74"/>
                  <a:gd name="T44" fmla="*/ 0 w 30"/>
                  <a:gd name="T45" fmla="*/ 10 h 74"/>
                  <a:gd name="T46" fmla="*/ 2 w 30"/>
                  <a:gd name="T47" fmla="*/ 9 h 74"/>
                  <a:gd name="T48" fmla="*/ 2 w 30"/>
                  <a:gd name="T49" fmla="*/ 7 h 74"/>
                  <a:gd name="T50" fmla="*/ 3 w 30"/>
                  <a:gd name="T51" fmla="*/ 3 h 74"/>
                  <a:gd name="T52" fmla="*/ 6 w 30"/>
                  <a:gd name="T53" fmla="*/ 0 h 74"/>
                  <a:gd name="T54" fmla="*/ 9 w 30"/>
                  <a:gd name="T55" fmla="*/ 3 h 74"/>
                  <a:gd name="T56" fmla="*/ 10 w 30"/>
                  <a:gd name="T57" fmla="*/ 3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30" h="74">
                    <a:moveTo>
                      <a:pt x="3" y="74"/>
                    </a:moveTo>
                    <a:lnTo>
                      <a:pt x="3" y="69"/>
                    </a:lnTo>
                    <a:lnTo>
                      <a:pt x="2" y="69"/>
                    </a:lnTo>
                    <a:lnTo>
                      <a:pt x="5" y="66"/>
                    </a:lnTo>
                    <a:lnTo>
                      <a:pt x="8" y="62"/>
                    </a:lnTo>
                    <a:lnTo>
                      <a:pt x="23" y="62"/>
                    </a:lnTo>
                    <a:lnTo>
                      <a:pt x="23" y="63"/>
                    </a:lnTo>
                    <a:lnTo>
                      <a:pt x="24" y="63"/>
                    </a:lnTo>
                    <a:lnTo>
                      <a:pt x="27" y="66"/>
                    </a:lnTo>
                    <a:lnTo>
                      <a:pt x="28" y="66"/>
                    </a:lnTo>
                    <a:lnTo>
                      <a:pt x="30" y="67"/>
                    </a:lnTo>
                    <a:lnTo>
                      <a:pt x="30" y="59"/>
                    </a:lnTo>
                    <a:lnTo>
                      <a:pt x="28" y="58"/>
                    </a:lnTo>
                    <a:lnTo>
                      <a:pt x="20" y="55"/>
                    </a:lnTo>
                    <a:lnTo>
                      <a:pt x="18" y="53"/>
                    </a:lnTo>
                    <a:lnTo>
                      <a:pt x="18" y="48"/>
                    </a:lnTo>
                    <a:lnTo>
                      <a:pt x="16" y="42"/>
                    </a:lnTo>
                    <a:lnTo>
                      <a:pt x="13" y="38"/>
                    </a:lnTo>
                    <a:lnTo>
                      <a:pt x="12" y="31"/>
                    </a:lnTo>
                    <a:lnTo>
                      <a:pt x="12" y="29"/>
                    </a:lnTo>
                    <a:lnTo>
                      <a:pt x="6" y="20"/>
                    </a:lnTo>
                    <a:lnTo>
                      <a:pt x="2" y="14"/>
                    </a:lnTo>
                    <a:lnTo>
                      <a:pt x="0" y="10"/>
                    </a:lnTo>
                    <a:lnTo>
                      <a:pt x="2" y="9"/>
                    </a:lnTo>
                    <a:lnTo>
                      <a:pt x="2" y="7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9" y="3"/>
                    </a:lnTo>
                    <a:lnTo>
                      <a:pt x="10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16" name="Freeform 3761">
                <a:extLst>
                  <a:ext uri="{FF2B5EF4-FFF2-40B4-BE49-F238E27FC236}">
                    <a16:creationId xmlns:a16="http://schemas.microsoft.com/office/drawing/2014/main" id="{EE07E488-E6A1-5E49-3EEC-F30FDD2CC6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8" y="1056"/>
                <a:ext cx="23" cy="8"/>
              </a:xfrm>
              <a:custGeom>
                <a:avLst/>
                <a:gdLst>
                  <a:gd name="T0" fmla="*/ 0 w 92"/>
                  <a:gd name="T1" fmla="*/ 0 h 31"/>
                  <a:gd name="T2" fmla="*/ 3 w 92"/>
                  <a:gd name="T3" fmla="*/ 3 h 31"/>
                  <a:gd name="T4" fmla="*/ 8 w 92"/>
                  <a:gd name="T5" fmla="*/ 4 h 31"/>
                  <a:gd name="T6" fmla="*/ 20 w 92"/>
                  <a:gd name="T7" fmla="*/ 10 h 31"/>
                  <a:gd name="T8" fmla="*/ 22 w 92"/>
                  <a:gd name="T9" fmla="*/ 10 h 31"/>
                  <a:gd name="T10" fmla="*/ 29 w 92"/>
                  <a:gd name="T11" fmla="*/ 14 h 31"/>
                  <a:gd name="T12" fmla="*/ 36 w 92"/>
                  <a:gd name="T13" fmla="*/ 14 h 31"/>
                  <a:gd name="T14" fmla="*/ 36 w 92"/>
                  <a:gd name="T15" fmla="*/ 15 h 31"/>
                  <a:gd name="T16" fmla="*/ 38 w 92"/>
                  <a:gd name="T17" fmla="*/ 17 h 31"/>
                  <a:gd name="T18" fmla="*/ 48 w 92"/>
                  <a:gd name="T19" fmla="*/ 21 h 31"/>
                  <a:gd name="T20" fmla="*/ 49 w 92"/>
                  <a:gd name="T21" fmla="*/ 21 h 31"/>
                  <a:gd name="T22" fmla="*/ 65 w 92"/>
                  <a:gd name="T23" fmla="*/ 29 h 31"/>
                  <a:gd name="T24" fmla="*/ 67 w 92"/>
                  <a:gd name="T25" fmla="*/ 29 h 31"/>
                  <a:gd name="T26" fmla="*/ 70 w 92"/>
                  <a:gd name="T27" fmla="*/ 31 h 31"/>
                  <a:gd name="T28" fmla="*/ 72 w 92"/>
                  <a:gd name="T29" fmla="*/ 29 h 31"/>
                  <a:gd name="T30" fmla="*/ 75 w 92"/>
                  <a:gd name="T31" fmla="*/ 29 h 31"/>
                  <a:gd name="T32" fmla="*/ 78 w 92"/>
                  <a:gd name="T33" fmla="*/ 22 h 31"/>
                  <a:gd name="T34" fmla="*/ 80 w 92"/>
                  <a:gd name="T35" fmla="*/ 15 h 31"/>
                  <a:gd name="T36" fmla="*/ 85 w 92"/>
                  <a:gd name="T37" fmla="*/ 10 h 31"/>
                  <a:gd name="T38" fmla="*/ 91 w 92"/>
                  <a:gd name="T39" fmla="*/ 7 h 31"/>
                  <a:gd name="T40" fmla="*/ 91 w 92"/>
                  <a:gd name="T41" fmla="*/ 9 h 31"/>
                  <a:gd name="T42" fmla="*/ 92 w 92"/>
                  <a:gd name="T43" fmla="*/ 7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2" h="31">
                    <a:moveTo>
                      <a:pt x="0" y="0"/>
                    </a:moveTo>
                    <a:lnTo>
                      <a:pt x="3" y="3"/>
                    </a:lnTo>
                    <a:lnTo>
                      <a:pt x="8" y="4"/>
                    </a:lnTo>
                    <a:lnTo>
                      <a:pt x="20" y="10"/>
                    </a:lnTo>
                    <a:lnTo>
                      <a:pt x="22" y="10"/>
                    </a:lnTo>
                    <a:lnTo>
                      <a:pt x="29" y="14"/>
                    </a:lnTo>
                    <a:lnTo>
                      <a:pt x="36" y="14"/>
                    </a:lnTo>
                    <a:lnTo>
                      <a:pt x="36" y="15"/>
                    </a:lnTo>
                    <a:lnTo>
                      <a:pt x="38" y="17"/>
                    </a:lnTo>
                    <a:lnTo>
                      <a:pt x="48" y="21"/>
                    </a:lnTo>
                    <a:lnTo>
                      <a:pt x="49" y="21"/>
                    </a:lnTo>
                    <a:lnTo>
                      <a:pt x="65" y="29"/>
                    </a:lnTo>
                    <a:lnTo>
                      <a:pt x="67" y="29"/>
                    </a:lnTo>
                    <a:lnTo>
                      <a:pt x="70" y="31"/>
                    </a:lnTo>
                    <a:lnTo>
                      <a:pt x="72" y="29"/>
                    </a:lnTo>
                    <a:lnTo>
                      <a:pt x="75" y="29"/>
                    </a:lnTo>
                    <a:lnTo>
                      <a:pt x="78" y="22"/>
                    </a:lnTo>
                    <a:lnTo>
                      <a:pt x="80" y="15"/>
                    </a:lnTo>
                    <a:lnTo>
                      <a:pt x="85" y="10"/>
                    </a:lnTo>
                    <a:lnTo>
                      <a:pt x="91" y="7"/>
                    </a:lnTo>
                    <a:lnTo>
                      <a:pt x="91" y="9"/>
                    </a:lnTo>
                    <a:lnTo>
                      <a:pt x="92" y="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17" name="Freeform 3762">
                <a:extLst>
                  <a:ext uri="{FF2B5EF4-FFF2-40B4-BE49-F238E27FC236}">
                    <a16:creationId xmlns:a16="http://schemas.microsoft.com/office/drawing/2014/main" id="{3A9719D7-0692-16E9-0DF3-F2B1BD7432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1" y="1047"/>
                <a:ext cx="1" cy="11"/>
              </a:xfrm>
              <a:custGeom>
                <a:avLst/>
                <a:gdLst>
                  <a:gd name="T0" fmla="*/ 0 w 3"/>
                  <a:gd name="T1" fmla="*/ 45 h 45"/>
                  <a:gd name="T2" fmla="*/ 2 w 3"/>
                  <a:gd name="T3" fmla="*/ 34 h 45"/>
                  <a:gd name="T4" fmla="*/ 3 w 3"/>
                  <a:gd name="T5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5">
                    <a:moveTo>
                      <a:pt x="0" y="45"/>
                    </a:moveTo>
                    <a:lnTo>
                      <a:pt x="2" y="34"/>
                    </a:lnTo>
                    <a:lnTo>
                      <a:pt x="3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18" name="Line 3763">
                <a:extLst>
                  <a:ext uri="{FF2B5EF4-FFF2-40B4-BE49-F238E27FC236}">
                    <a16:creationId xmlns:a16="http://schemas.microsoft.com/office/drawing/2014/main" id="{4C40948D-80A4-D4E3-5CC9-A261740010B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051" y="1047"/>
                <a:ext cx="1" cy="11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19" name="Freeform 3764">
                <a:extLst>
                  <a:ext uri="{FF2B5EF4-FFF2-40B4-BE49-F238E27FC236}">
                    <a16:creationId xmlns:a16="http://schemas.microsoft.com/office/drawing/2014/main" id="{387DC6BE-2AA5-F6E2-23DA-4852CC65C5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6" y="1021"/>
                <a:ext cx="29" cy="62"/>
              </a:xfrm>
              <a:custGeom>
                <a:avLst/>
                <a:gdLst>
                  <a:gd name="T0" fmla="*/ 113 w 115"/>
                  <a:gd name="T1" fmla="*/ 246 h 248"/>
                  <a:gd name="T2" fmla="*/ 109 w 115"/>
                  <a:gd name="T3" fmla="*/ 233 h 248"/>
                  <a:gd name="T4" fmla="*/ 108 w 115"/>
                  <a:gd name="T5" fmla="*/ 222 h 248"/>
                  <a:gd name="T6" fmla="*/ 105 w 115"/>
                  <a:gd name="T7" fmla="*/ 210 h 248"/>
                  <a:gd name="T8" fmla="*/ 101 w 115"/>
                  <a:gd name="T9" fmla="*/ 185 h 248"/>
                  <a:gd name="T10" fmla="*/ 99 w 115"/>
                  <a:gd name="T11" fmla="*/ 169 h 248"/>
                  <a:gd name="T12" fmla="*/ 103 w 115"/>
                  <a:gd name="T13" fmla="*/ 164 h 248"/>
                  <a:gd name="T14" fmla="*/ 99 w 115"/>
                  <a:gd name="T15" fmla="*/ 159 h 248"/>
                  <a:gd name="T16" fmla="*/ 98 w 115"/>
                  <a:gd name="T17" fmla="*/ 154 h 248"/>
                  <a:gd name="T18" fmla="*/ 85 w 115"/>
                  <a:gd name="T19" fmla="*/ 161 h 248"/>
                  <a:gd name="T20" fmla="*/ 84 w 115"/>
                  <a:gd name="T21" fmla="*/ 165 h 248"/>
                  <a:gd name="T22" fmla="*/ 75 w 115"/>
                  <a:gd name="T23" fmla="*/ 162 h 248"/>
                  <a:gd name="T24" fmla="*/ 70 w 115"/>
                  <a:gd name="T25" fmla="*/ 146 h 248"/>
                  <a:gd name="T26" fmla="*/ 67 w 115"/>
                  <a:gd name="T27" fmla="*/ 142 h 248"/>
                  <a:gd name="T28" fmla="*/ 56 w 115"/>
                  <a:gd name="T29" fmla="*/ 136 h 248"/>
                  <a:gd name="T30" fmla="*/ 46 w 115"/>
                  <a:gd name="T31" fmla="*/ 133 h 248"/>
                  <a:gd name="T32" fmla="*/ 34 w 115"/>
                  <a:gd name="T33" fmla="*/ 125 h 248"/>
                  <a:gd name="T34" fmla="*/ 8 w 115"/>
                  <a:gd name="T35" fmla="*/ 113 h 248"/>
                  <a:gd name="T36" fmla="*/ 12 w 115"/>
                  <a:gd name="T37" fmla="*/ 109 h 248"/>
                  <a:gd name="T38" fmla="*/ 22 w 115"/>
                  <a:gd name="T39" fmla="*/ 104 h 248"/>
                  <a:gd name="T40" fmla="*/ 38 w 115"/>
                  <a:gd name="T41" fmla="*/ 95 h 248"/>
                  <a:gd name="T42" fmla="*/ 46 w 115"/>
                  <a:gd name="T43" fmla="*/ 76 h 248"/>
                  <a:gd name="T44" fmla="*/ 48 w 115"/>
                  <a:gd name="T45" fmla="*/ 75 h 248"/>
                  <a:gd name="T46" fmla="*/ 45 w 115"/>
                  <a:gd name="T47" fmla="*/ 70 h 248"/>
                  <a:gd name="T48" fmla="*/ 42 w 115"/>
                  <a:gd name="T49" fmla="*/ 69 h 248"/>
                  <a:gd name="T50" fmla="*/ 25 w 115"/>
                  <a:gd name="T51" fmla="*/ 60 h 248"/>
                  <a:gd name="T52" fmla="*/ 15 w 115"/>
                  <a:gd name="T53" fmla="*/ 49 h 248"/>
                  <a:gd name="T54" fmla="*/ 10 w 115"/>
                  <a:gd name="T55" fmla="*/ 37 h 248"/>
                  <a:gd name="T56" fmla="*/ 14 w 115"/>
                  <a:gd name="T57" fmla="*/ 24 h 248"/>
                  <a:gd name="T58" fmla="*/ 15 w 115"/>
                  <a:gd name="T59" fmla="*/ 21 h 248"/>
                  <a:gd name="T60" fmla="*/ 22 w 115"/>
                  <a:gd name="T61" fmla="*/ 6 h 248"/>
                  <a:gd name="T62" fmla="*/ 15 w 115"/>
                  <a:gd name="T63" fmla="*/ 0 h 248"/>
                  <a:gd name="T64" fmla="*/ 14 w 115"/>
                  <a:gd name="T65" fmla="*/ 3 h 248"/>
                  <a:gd name="T66" fmla="*/ 8 w 115"/>
                  <a:gd name="T67" fmla="*/ 12 h 248"/>
                  <a:gd name="T68" fmla="*/ 1 w 115"/>
                  <a:gd name="T69" fmla="*/ 10 h 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15" h="248">
                    <a:moveTo>
                      <a:pt x="115" y="248"/>
                    </a:moveTo>
                    <a:lnTo>
                      <a:pt x="113" y="246"/>
                    </a:lnTo>
                    <a:lnTo>
                      <a:pt x="110" y="239"/>
                    </a:lnTo>
                    <a:lnTo>
                      <a:pt x="109" y="233"/>
                    </a:lnTo>
                    <a:lnTo>
                      <a:pt x="109" y="226"/>
                    </a:lnTo>
                    <a:lnTo>
                      <a:pt x="108" y="222"/>
                    </a:lnTo>
                    <a:lnTo>
                      <a:pt x="106" y="221"/>
                    </a:lnTo>
                    <a:lnTo>
                      <a:pt x="105" y="210"/>
                    </a:lnTo>
                    <a:lnTo>
                      <a:pt x="105" y="195"/>
                    </a:lnTo>
                    <a:lnTo>
                      <a:pt x="101" y="185"/>
                    </a:lnTo>
                    <a:lnTo>
                      <a:pt x="98" y="169"/>
                    </a:lnTo>
                    <a:lnTo>
                      <a:pt x="99" y="169"/>
                    </a:lnTo>
                    <a:lnTo>
                      <a:pt x="99" y="168"/>
                    </a:lnTo>
                    <a:lnTo>
                      <a:pt x="103" y="164"/>
                    </a:lnTo>
                    <a:lnTo>
                      <a:pt x="102" y="164"/>
                    </a:lnTo>
                    <a:lnTo>
                      <a:pt x="99" y="159"/>
                    </a:lnTo>
                    <a:lnTo>
                      <a:pt x="98" y="155"/>
                    </a:lnTo>
                    <a:lnTo>
                      <a:pt x="98" y="154"/>
                    </a:lnTo>
                    <a:lnTo>
                      <a:pt x="91" y="155"/>
                    </a:lnTo>
                    <a:lnTo>
                      <a:pt x="85" y="161"/>
                    </a:lnTo>
                    <a:lnTo>
                      <a:pt x="85" y="162"/>
                    </a:lnTo>
                    <a:lnTo>
                      <a:pt x="84" y="165"/>
                    </a:lnTo>
                    <a:lnTo>
                      <a:pt x="77" y="165"/>
                    </a:lnTo>
                    <a:lnTo>
                      <a:pt x="75" y="162"/>
                    </a:lnTo>
                    <a:lnTo>
                      <a:pt x="75" y="161"/>
                    </a:lnTo>
                    <a:lnTo>
                      <a:pt x="70" y="146"/>
                    </a:lnTo>
                    <a:lnTo>
                      <a:pt x="70" y="144"/>
                    </a:lnTo>
                    <a:lnTo>
                      <a:pt x="67" y="142"/>
                    </a:lnTo>
                    <a:lnTo>
                      <a:pt x="61" y="140"/>
                    </a:lnTo>
                    <a:lnTo>
                      <a:pt x="56" y="136"/>
                    </a:lnTo>
                    <a:lnTo>
                      <a:pt x="53" y="136"/>
                    </a:lnTo>
                    <a:lnTo>
                      <a:pt x="46" y="133"/>
                    </a:lnTo>
                    <a:lnTo>
                      <a:pt x="41" y="130"/>
                    </a:lnTo>
                    <a:lnTo>
                      <a:pt x="34" y="125"/>
                    </a:lnTo>
                    <a:lnTo>
                      <a:pt x="18" y="119"/>
                    </a:lnTo>
                    <a:lnTo>
                      <a:pt x="8" y="113"/>
                    </a:lnTo>
                    <a:lnTo>
                      <a:pt x="7" y="113"/>
                    </a:lnTo>
                    <a:lnTo>
                      <a:pt x="12" y="109"/>
                    </a:lnTo>
                    <a:lnTo>
                      <a:pt x="15" y="106"/>
                    </a:lnTo>
                    <a:lnTo>
                      <a:pt x="22" y="104"/>
                    </a:lnTo>
                    <a:lnTo>
                      <a:pt x="27" y="98"/>
                    </a:lnTo>
                    <a:lnTo>
                      <a:pt x="38" y="95"/>
                    </a:lnTo>
                    <a:lnTo>
                      <a:pt x="38" y="84"/>
                    </a:lnTo>
                    <a:lnTo>
                      <a:pt x="46" y="76"/>
                    </a:lnTo>
                    <a:lnTo>
                      <a:pt x="46" y="75"/>
                    </a:lnTo>
                    <a:lnTo>
                      <a:pt x="48" y="75"/>
                    </a:lnTo>
                    <a:lnTo>
                      <a:pt x="46" y="73"/>
                    </a:lnTo>
                    <a:lnTo>
                      <a:pt x="45" y="70"/>
                    </a:lnTo>
                    <a:lnTo>
                      <a:pt x="43" y="70"/>
                    </a:lnTo>
                    <a:lnTo>
                      <a:pt x="42" y="69"/>
                    </a:lnTo>
                    <a:lnTo>
                      <a:pt x="35" y="63"/>
                    </a:lnTo>
                    <a:lnTo>
                      <a:pt x="25" y="60"/>
                    </a:lnTo>
                    <a:lnTo>
                      <a:pt x="20" y="53"/>
                    </a:lnTo>
                    <a:lnTo>
                      <a:pt x="15" y="49"/>
                    </a:lnTo>
                    <a:lnTo>
                      <a:pt x="15" y="48"/>
                    </a:lnTo>
                    <a:lnTo>
                      <a:pt x="10" y="37"/>
                    </a:lnTo>
                    <a:lnTo>
                      <a:pt x="10" y="31"/>
                    </a:lnTo>
                    <a:lnTo>
                      <a:pt x="14" y="24"/>
                    </a:lnTo>
                    <a:lnTo>
                      <a:pt x="14" y="23"/>
                    </a:lnTo>
                    <a:lnTo>
                      <a:pt x="15" y="21"/>
                    </a:lnTo>
                    <a:lnTo>
                      <a:pt x="18" y="20"/>
                    </a:lnTo>
                    <a:lnTo>
                      <a:pt x="22" y="6"/>
                    </a:lnTo>
                    <a:lnTo>
                      <a:pt x="21" y="5"/>
                    </a:lnTo>
                    <a:lnTo>
                      <a:pt x="15" y="0"/>
                    </a:lnTo>
                    <a:lnTo>
                      <a:pt x="14" y="0"/>
                    </a:lnTo>
                    <a:lnTo>
                      <a:pt x="14" y="3"/>
                    </a:lnTo>
                    <a:lnTo>
                      <a:pt x="11" y="13"/>
                    </a:lnTo>
                    <a:lnTo>
                      <a:pt x="8" y="12"/>
                    </a:lnTo>
                    <a:lnTo>
                      <a:pt x="7" y="12"/>
                    </a:lnTo>
                    <a:lnTo>
                      <a:pt x="1" y="10"/>
                    </a:lnTo>
                    <a:lnTo>
                      <a:pt x="0" y="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20" name="Freeform 3765">
                <a:extLst>
                  <a:ext uri="{FF2B5EF4-FFF2-40B4-BE49-F238E27FC236}">
                    <a16:creationId xmlns:a16="http://schemas.microsoft.com/office/drawing/2014/main" id="{4C8471E9-FA49-4426-6953-232B6D8511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2" y="1021"/>
                <a:ext cx="14" cy="4"/>
              </a:xfrm>
              <a:custGeom>
                <a:avLst/>
                <a:gdLst>
                  <a:gd name="T0" fmla="*/ 59 w 59"/>
                  <a:gd name="T1" fmla="*/ 9 h 15"/>
                  <a:gd name="T2" fmla="*/ 57 w 59"/>
                  <a:gd name="T3" fmla="*/ 10 h 15"/>
                  <a:gd name="T4" fmla="*/ 56 w 59"/>
                  <a:gd name="T5" fmla="*/ 10 h 15"/>
                  <a:gd name="T6" fmla="*/ 53 w 59"/>
                  <a:gd name="T7" fmla="*/ 9 h 15"/>
                  <a:gd name="T8" fmla="*/ 52 w 59"/>
                  <a:gd name="T9" fmla="*/ 9 h 15"/>
                  <a:gd name="T10" fmla="*/ 50 w 59"/>
                  <a:gd name="T11" fmla="*/ 10 h 15"/>
                  <a:gd name="T12" fmla="*/ 48 w 59"/>
                  <a:gd name="T13" fmla="*/ 12 h 15"/>
                  <a:gd name="T14" fmla="*/ 42 w 59"/>
                  <a:gd name="T15" fmla="*/ 13 h 15"/>
                  <a:gd name="T16" fmla="*/ 38 w 59"/>
                  <a:gd name="T17" fmla="*/ 13 h 15"/>
                  <a:gd name="T18" fmla="*/ 34 w 59"/>
                  <a:gd name="T19" fmla="*/ 12 h 15"/>
                  <a:gd name="T20" fmla="*/ 28 w 59"/>
                  <a:gd name="T21" fmla="*/ 12 h 15"/>
                  <a:gd name="T22" fmla="*/ 27 w 59"/>
                  <a:gd name="T23" fmla="*/ 10 h 15"/>
                  <a:gd name="T24" fmla="*/ 24 w 59"/>
                  <a:gd name="T25" fmla="*/ 10 h 15"/>
                  <a:gd name="T26" fmla="*/ 23 w 59"/>
                  <a:gd name="T27" fmla="*/ 9 h 15"/>
                  <a:gd name="T28" fmla="*/ 21 w 59"/>
                  <a:gd name="T29" fmla="*/ 9 h 15"/>
                  <a:gd name="T30" fmla="*/ 17 w 59"/>
                  <a:gd name="T31" fmla="*/ 13 h 15"/>
                  <a:gd name="T32" fmla="*/ 13 w 59"/>
                  <a:gd name="T33" fmla="*/ 15 h 15"/>
                  <a:gd name="T34" fmla="*/ 10 w 59"/>
                  <a:gd name="T35" fmla="*/ 15 h 15"/>
                  <a:gd name="T36" fmla="*/ 7 w 59"/>
                  <a:gd name="T37" fmla="*/ 12 h 15"/>
                  <a:gd name="T38" fmla="*/ 6 w 59"/>
                  <a:gd name="T39" fmla="*/ 12 h 15"/>
                  <a:gd name="T40" fmla="*/ 3 w 59"/>
                  <a:gd name="T41" fmla="*/ 10 h 15"/>
                  <a:gd name="T42" fmla="*/ 0 w 59"/>
                  <a:gd name="T43" fmla="*/ 3 h 15"/>
                  <a:gd name="T44" fmla="*/ 0 w 59"/>
                  <a:gd name="T45" fmla="*/ 0 h 15"/>
                  <a:gd name="T46" fmla="*/ 3 w 59"/>
                  <a:gd name="T47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9" h="15">
                    <a:moveTo>
                      <a:pt x="59" y="9"/>
                    </a:moveTo>
                    <a:lnTo>
                      <a:pt x="57" y="10"/>
                    </a:lnTo>
                    <a:lnTo>
                      <a:pt x="56" y="10"/>
                    </a:lnTo>
                    <a:lnTo>
                      <a:pt x="53" y="9"/>
                    </a:lnTo>
                    <a:lnTo>
                      <a:pt x="52" y="9"/>
                    </a:lnTo>
                    <a:lnTo>
                      <a:pt x="50" y="10"/>
                    </a:lnTo>
                    <a:lnTo>
                      <a:pt x="48" y="12"/>
                    </a:lnTo>
                    <a:lnTo>
                      <a:pt x="42" y="13"/>
                    </a:lnTo>
                    <a:lnTo>
                      <a:pt x="38" y="13"/>
                    </a:lnTo>
                    <a:lnTo>
                      <a:pt x="34" y="12"/>
                    </a:lnTo>
                    <a:lnTo>
                      <a:pt x="28" y="12"/>
                    </a:lnTo>
                    <a:lnTo>
                      <a:pt x="27" y="10"/>
                    </a:lnTo>
                    <a:lnTo>
                      <a:pt x="24" y="10"/>
                    </a:lnTo>
                    <a:lnTo>
                      <a:pt x="23" y="9"/>
                    </a:lnTo>
                    <a:lnTo>
                      <a:pt x="21" y="9"/>
                    </a:lnTo>
                    <a:lnTo>
                      <a:pt x="17" y="13"/>
                    </a:lnTo>
                    <a:lnTo>
                      <a:pt x="13" y="15"/>
                    </a:lnTo>
                    <a:lnTo>
                      <a:pt x="10" y="15"/>
                    </a:lnTo>
                    <a:lnTo>
                      <a:pt x="7" y="12"/>
                    </a:lnTo>
                    <a:lnTo>
                      <a:pt x="6" y="12"/>
                    </a:lnTo>
                    <a:lnTo>
                      <a:pt x="3" y="10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3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21" name="Freeform 3766">
                <a:extLst>
                  <a:ext uri="{FF2B5EF4-FFF2-40B4-BE49-F238E27FC236}">
                    <a16:creationId xmlns:a16="http://schemas.microsoft.com/office/drawing/2014/main" id="{1F12F402-2BC7-2998-E6F4-31503A5ED5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5" y="1074"/>
                <a:ext cx="32" cy="24"/>
              </a:xfrm>
              <a:custGeom>
                <a:avLst/>
                <a:gdLst>
                  <a:gd name="T0" fmla="*/ 125 w 125"/>
                  <a:gd name="T1" fmla="*/ 0 h 98"/>
                  <a:gd name="T2" fmla="*/ 115 w 125"/>
                  <a:gd name="T3" fmla="*/ 3 h 98"/>
                  <a:gd name="T4" fmla="*/ 107 w 125"/>
                  <a:gd name="T5" fmla="*/ 8 h 98"/>
                  <a:gd name="T6" fmla="*/ 101 w 125"/>
                  <a:gd name="T7" fmla="*/ 15 h 98"/>
                  <a:gd name="T8" fmla="*/ 96 w 125"/>
                  <a:gd name="T9" fmla="*/ 14 h 98"/>
                  <a:gd name="T10" fmla="*/ 90 w 125"/>
                  <a:gd name="T11" fmla="*/ 11 h 98"/>
                  <a:gd name="T12" fmla="*/ 89 w 125"/>
                  <a:gd name="T13" fmla="*/ 11 h 98"/>
                  <a:gd name="T14" fmla="*/ 87 w 125"/>
                  <a:gd name="T15" fmla="*/ 13 h 98"/>
                  <a:gd name="T16" fmla="*/ 85 w 125"/>
                  <a:gd name="T17" fmla="*/ 17 h 98"/>
                  <a:gd name="T18" fmla="*/ 82 w 125"/>
                  <a:gd name="T19" fmla="*/ 25 h 98"/>
                  <a:gd name="T20" fmla="*/ 82 w 125"/>
                  <a:gd name="T21" fmla="*/ 32 h 98"/>
                  <a:gd name="T22" fmla="*/ 80 w 125"/>
                  <a:gd name="T23" fmla="*/ 34 h 98"/>
                  <a:gd name="T24" fmla="*/ 80 w 125"/>
                  <a:gd name="T25" fmla="*/ 32 h 98"/>
                  <a:gd name="T26" fmla="*/ 78 w 125"/>
                  <a:gd name="T27" fmla="*/ 32 h 98"/>
                  <a:gd name="T28" fmla="*/ 75 w 125"/>
                  <a:gd name="T29" fmla="*/ 31 h 98"/>
                  <a:gd name="T30" fmla="*/ 71 w 125"/>
                  <a:gd name="T31" fmla="*/ 31 h 98"/>
                  <a:gd name="T32" fmla="*/ 67 w 125"/>
                  <a:gd name="T33" fmla="*/ 34 h 98"/>
                  <a:gd name="T34" fmla="*/ 65 w 125"/>
                  <a:gd name="T35" fmla="*/ 34 h 98"/>
                  <a:gd name="T36" fmla="*/ 64 w 125"/>
                  <a:gd name="T37" fmla="*/ 35 h 98"/>
                  <a:gd name="T38" fmla="*/ 62 w 125"/>
                  <a:gd name="T39" fmla="*/ 35 h 98"/>
                  <a:gd name="T40" fmla="*/ 62 w 125"/>
                  <a:gd name="T41" fmla="*/ 42 h 98"/>
                  <a:gd name="T42" fmla="*/ 71 w 125"/>
                  <a:gd name="T43" fmla="*/ 55 h 98"/>
                  <a:gd name="T44" fmla="*/ 72 w 125"/>
                  <a:gd name="T45" fmla="*/ 58 h 98"/>
                  <a:gd name="T46" fmla="*/ 72 w 125"/>
                  <a:gd name="T47" fmla="*/ 59 h 98"/>
                  <a:gd name="T48" fmla="*/ 71 w 125"/>
                  <a:gd name="T49" fmla="*/ 75 h 98"/>
                  <a:gd name="T50" fmla="*/ 71 w 125"/>
                  <a:gd name="T51" fmla="*/ 82 h 98"/>
                  <a:gd name="T52" fmla="*/ 69 w 125"/>
                  <a:gd name="T53" fmla="*/ 87 h 98"/>
                  <a:gd name="T54" fmla="*/ 71 w 125"/>
                  <a:gd name="T55" fmla="*/ 97 h 98"/>
                  <a:gd name="T56" fmla="*/ 71 w 125"/>
                  <a:gd name="T57" fmla="*/ 98 h 98"/>
                  <a:gd name="T58" fmla="*/ 69 w 125"/>
                  <a:gd name="T59" fmla="*/ 97 h 98"/>
                  <a:gd name="T60" fmla="*/ 68 w 125"/>
                  <a:gd name="T61" fmla="*/ 97 h 98"/>
                  <a:gd name="T62" fmla="*/ 61 w 125"/>
                  <a:gd name="T63" fmla="*/ 92 h 98"/>
                  <a:gd name="T64" fmla="*/ 61 w 125"/>
                  <a:gd name="T65" fmla="*/ 91 h 98"/>
                  <a:gd name="T66" fmla="*/ 60 w 125"/>
                  <a:gd name="T67" fmla="*/ 90 h 98"/>
                  <a:gd name="T68" fmla="*/ 58 w 125"/>
                  <a:gd name="T69" fmla="*/ 90 h 98"/>
                  <a:gd name="T70" fmla="*/ 57 w 125"/>
                  <a:gd name="T71" fmla="*/ 88 h 98"/>
                  <a:gd name="T72" fmla="*/ 39 w 125"/>
                  <a:gd name="T73" fmla="*/ 78 h 98"/>
                  <a:gd name="T74" fmla="*/ 27 w 125"/>
                  <a:gd name="T75" fmla="*/ 66 h 98"/>
                  <a:gd name="T76" fmla="*/ 23 w 125"/>
                  <a:gd name="T77" fmla="*/ 58 h 98"/>
                  <a:gd name="T78" fmla="*/ 18 w 125"/>
                  <a:gd name="T79" fmla="*/ 35 h 98"/>
                  <a:gd name="T80" fmla="*/ 16 w 125"/>
                  <a:gd name="T81" fmla="*/ 34 h 98"/>
                  <a:gd name="T82" fmla="*/ 12 w 125"/>
                  <a:gd name="T83" fmla="*/ 31 h 98"/>
                  <a:gd name="T84" fmla="*/ 10 w 125"/>
                  <a:gd name="T85" fmla="*/ 31 h 98"/>
                  <a:gd name="T86" fmla="*/ 8 w 125"/>
                  <a:gd name="T87" fmla="*/ 34 h 98"/>
                  <a:gd name="T88" fmla="*/ 0 w 125"/>
                  <a:gd name="T89" fmla="*/ 37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25" h="98">
                    <a:moveTo>
                      <a:pt x="125" y="0"/>
                    </a:moveTo>
                    <a:lnTo>
                      <a:pt x="115" y="3"/>
                    </a:lnTo>
                    <a:lnTo>
                      <a:pt x="107" y="8"/>
                    </a:lnTo>
                    <a:lnTo>
                      <a:pt x="101" y="15"/>
                    </a:lnTo>
                    <a:lnTo>
                      <a:pt x="96" y="14"/>
                    </a:lnTo>
                    <a:lnTo>
                      <a:pt x="90" y="11"/>
                    </a:lnTo>
                    <a:lnTo>
                      <a:pt x="89" y="11"/>
                    </a:lnTo>
                    <a:lnTo>
                      <a:pt x="87" y="13"/>
                    </a:lnTo>
                    <a:lnTo>
                      <a:pt x="85" y="17"/>
                    </a:lnTo>
                    <a:lnTo>
                      <a:pt x="82" y="25"/>
                    </a:lnTo>
                    <a:lnTo>
                      <a:pt x="82" y="32"/>
                    </a:lnTo>
                    <a:lnTo>
                      <a:pt x="80" y="34"/>
                    </a:lnTo>
                    <a:lnTo>
                      <a:pt x="80" y="32"/>
                    </a:lnTo>
                    <a:lnTo>
                      <a:pt x="78" y="32"/>
                    </a:lnTo>
                    <a:lnTo>
                      <a:pt x="75" y="31"/>
                    </a:lnTo>
                    <a:lnTo>
                      <a:pt x="71" y="31"/>
                    </a:lnTo>
                    <a:lnTo>
                      <a:pt x="67" y="34"/>
                    </a:lnTo>
                    <a:lnTo>
                      <a:pt x="65" y="34"/>
                    </a:lnTo>
                    <a:lnTo>
                      <a:pt x="64" y="35"/>
                    </a:lnTo>
                    <a:lnTo>
                      <a:pt x="62" y="35"/>
                    </a:lnTo>
                    <a:lnTo>
                      <a:pt x="62" y="42"/>
                    </a:lnTo>
                    <a:lnTo>
                      <a:pt x="71" y="55"/>
                    </a:lnTo>
                    <a:lnTo>
                      <a:pt x="72" y="58"/>
                    </a:lnTo>
                    <a:lnTo>
                      <a:pt x="72" y="59"/>
                    </a:lnTo>
                    <a:lnTo>
                      <a:pt x="71" y="75"/>
                    </a:lnTo>
                    <a:lnTo>
                      <a:pt x="71" y="82"/>
                    </a:lnTo>
                    <a:lnTo>
                      <a:pt x="69" y="87"/>
                    </a:lnTo>
                    <a:lnTo>
                      <a:pt x="71" y="97"/>
                    </a:lnTo>
                    <a:lnTo>
                      <a:pt x="71" y="98"/>
                    </a:lnTo>
                    <a:lnTo>
                      <a:pt x="69" y="97"/>
                    </a:lnTo>
                    <a:lnTo>
                      <a:pt x="68" y="97"/>
                    </a:lnTo>
                    <a:lnTo>
                      <a:pt x="61" y="92"/>
                    </a:lnTo>
                    <a:lnTo>
                      <a:pt x="61" y="91"/>
                    </a:lnTo>
                    <a:lnTo>
                      <a:pt x="60" y="90"/>
                    </a:lnTo>
                    <a:lnTo>
                      <a:pt x="58" y="90"/>
                    </a:lnTo>
                    <a:lnTo>
                      <a:pt x="57" y="88"/>
                    </a:lnTo>
                    <a:lnTo>
                      <a:pt x="39" y="78"/>
                    </a:lnTo>
                    <a:lnTo>
                      <a:pt x="27" y="66"/>
                    </a:lnTo>
                    <a:lnTo>
                      <a:pt x="23" y="58"/>
                    </a:lnTo>
                    <a:lnTo>
                      <a:pt x="18" y="35"/>
                    </a:lnTo>
                    <a:lnTo>
                      <a:pt x="16" y="34"/>
                    </a:lnTo>
                    <a:lnTo>
                      <a:pt x="12" y="31"/>
                    </a:lnTo>
                    <a:lnTo>
                      <a:pt x="10" y="31"/>
                    </a:lnTo>
                    <a:lnTo>
                      <a:pt x="8" y="34"/>
                    </a:lnTo>
                    <a:lnTo>
                      <a:pt x="0" y="3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22" name="Freeform 3767">
                <a:extLst>
                  <a:ext uri="{FF2B5EF4-FFF2-40B4-BE49-F238E27FC236}">
                    <a16:creationId xmlns:a16="http://schemas.microsoft.com/office/drawing/2014/main" id="{00AEDA4D-3A75-F6F8-CC1F-C5AEDBC1C3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9" y="1083"/>
                <a:ext cx="7" cy="19"/>
              </a:xfrm>
              <a:custGeom>
                <a:avLst/>
                <a:gdLst>
                  <a:gd name="T0" fmla="*/ 0 w 28"/>
                  <a:gd name="T1" fmla="*/ 75 h 75"/>
                  <a:gd name="T2" fmla="*/ 18 w 28"/>
                  <a:gd name="T3" fmla="*/ 68 h 75"/>
                  <a:gd name="T4" fmla="*/ 21 w 28"/>
                  <a:gd name="T5" fmla="*/ 68 h 75"/>
                  <a:gd name="T6" fmla="*/ 22 w 28"/>
                  <a:gd name="T7" fmla="*/ 67 h 75"/>
                  <a:gd name="T8" fmla="*/ 24 w 28"/>
                  <a:gd name="T9" fmla="*/ 67 h 75"/>
                  <a:gd name="T10" fmla="*/ 26 w 28"/>
                  <a:gd name="T11" fmla="*/ 64 h 75"/>
                  <a:gd name="T12" fmla="*/ 26 w 28"/>
                  <a:gd name="T13" fmla="*/ 62 h 75"/>
                  <a:gd name="T14" fmla="*/ 28 w 28"/>
                  <a:gd name="T15" fmla="*/ 58 h 75"/>
                  <a:gd name="T16" fmla="*/ 28 w 28"/>
                  <a:gd name="T17" fmla="*/ 55 h 75"/>
                  <a:gd name="T18" fmla="*/ 26 w 28"/>
                  <a:gd name="T19" fmla="*/ 48 h 75"/>
                  <a:gd name="T20" fmla="*/ 26 w 28"/>
                  <a:gd name="T21" fmla="*/ 45 h 75"/>
                  <a:gd name="T22" fmla="*/ 24 w 28"/>
                  <a:gd name="T23" fmla="*/ 43 h 75"/>
                  <a:gd name="T24" fmla="*/ 21 w 28"/>
                  <a:gd name="T25" fmla="*/ 41 h 75"/>
                  <a:gd name="T26" fmla="*/ 18 w 28"/>
                  <a:gd name="T27" fmla="*/ 33 h 75"/>
                  <a:gd name="T28" fmla="*/ 17 w 28"/>
                  <a:gd name="T29" fmla="*/ 22 h 75"/>
                  <a:gd name="T30" fmla="*/ 15 w 28"/>
                  <a:gd name="T31" fmla="*/ 21 h 75"/>
                  <a:gd name="T32" fmla="*/ 15 w 28"/>
                  <a:gd name="T33" fmla="*/ 19 h 75"/>
                  <a:gd name="T34" fmla="*/ 17 w 28"/>
                  <a:gd name="T35" fmla="*/ 16 h 75"/>
                  <a:gd name="T36" fmla="*/ 17 w 28"/>
                  <a:gd name="T37" fmla="*/ 15 h 75"/>
                  <a:gd name="T38" fmla="*/ 21 w 28"/>
                  <a:gd name="T39" fmla="*/ 9 h 75"/>
                  <a:gd name="T40" fmla="*/ 25 w 28"/>
                  <a:gd name="T41" fmla="*/ 1 h 75"/>
                  <a:gd name="T42" fmla="*/ 25 w 28"/>
                  <a:gd name="T43" fmla="*/ 0 h 75"/>
                  <a:gd name="T44" fmla="*/ 24 w 28"/>
                  <a:gd name="T45" fmla="*/ 0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8" h="75">
                    <a:moveTo>
                      <a:pt x="0" y="75"/>
                    </a:moveTo>
                    <a:lnTo>
                      <a:pt x="18" y="68"/>
                    </a:lnTo>
                    <a:lnTo>
                      <a:pt x="21" y="68"/>
                    </a:lnTo>
                    <a:lnTo>
                      <a:pt x="22" y="67"/>
                    </a:lnTo>
                    <a:lnTo>
                      <a:pt x="24" y="67"/>
                    </a:lnTo>
                    <a:lnTo>
                      <a:pt x="26" y="64"/>
                    </a:lnTo>
                    <a:lnTo>
                      <a:pt x="26" y="62"/>
                    </a:lnTo>
                    <a:lnTo>
                      <a:pt x="28" y="58"/>
                    </a:lnTo>
                    <a:lnTo>
                      <a:pt x="28" y="55"/>
                    </a:lnTo>
                    <a:lnTo>
                      <a:pt x="26" y="48"/>
                    </a:lnTo>
                    <a:lnTo>
                      <a:pt x="26" y="45"/>
                    </a:lnTo>
                    <a:lnTo>
                      <a:pt x="24" y="43"/>
                    </a:lnTo>
                    <a:lnTo>
                      <a:pt x="21" y="41"/>
                    </a:lnTo>
                    <a:lnTo>
                      <a:pt x="18" y="33"/>
                    </a:lnTo>
                    <a:lnTo>
                      <a:pt x="17" y="22"/>
                    </a:lnTo>
                    <a:lnTo>
                      <a:pt x="15" y="21"/>
                    </a:lnTo>
                    <a:lnTo>
                      <a:pt x="15" y="19"/>
                    </a:lnTo>
                    <a:lnTo>
                      <a:pt x="17" y="16"/>
                    </a:lnTo>
                    <a:lnTo>
                      <a:pt x="17" y="15"/>
                    </a:lnTo>
                    <a:lnTo>
                      <a:pt x="21" y="9"/>
                    </a:lnTo>
                    <a:lnTo>
                      <a:pt x="25" y="1"/>
                    </a:lnTo>
                    <a:lnTo>
                      <a:pt x="25" y="0"/>
                    </a:lnTo>
                    <a:lnTo>
                      <a:pt x="24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23" name="Freeform 3768">
                <a:extLst>
                  <a:ext uri="{FF2B5EF4-FFF2-40B4-BE49-F238E27FC236}">
                    <a16:creationId xmlns:a16="http://schemas.microsoft.com/office/drawing/2014/main" id="{A4747E45-3E88-ECB1-6BE0-5D859AC7F3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7" y="1094"/>
                <a:ext cx="42" cy="9"/>
              </a:xfrm>
              <a:custGeom>
                <a:avLst/>
                <a:gdLst>
                  <a:gd name="T0" fmla="*/ 167 w 167"/>
                  <a:gd name="T1" fmla="*/ 31 h 35"/>
                  <a:gd name="T2" fmla="*/ 163 w 167"/>
                  <a:gd name="T3" fmla="*/ 34 h 35"/>
                  <a:gd name="T4" fmla="*/ 158 w 167"/>
                  <a:gd name="T5" fmla="*/ 35 h 35"/>
                  <a:gd name="T6" fmla="*/ 149 w 167"/>
                  <a:gd name="T7" fmla="*/ 32 h 35"/>
                  <a:gd name="T8" fmla="*/ 139 w 167"/>
                  <a:gd name="T9" fmla="*/ 27 h 35"/>
                  <a:gd name="T10" fmla="*/ 139 w 167"/>
                  <a:gd name="T11" fmla="*/ 25 h 35"/>
                  <a:gd name="T12" fmla="*/ 137 w 167"/>
                  <a:gd name="T13" fmla="*/ 23 h 35"/>
                  <a:gd name="T14" fmla="*/ 134 w 167"/>
                  <a:gd name="T15" fmla="*/ 24 h 35"/>
                  <a:gd name="T16" fmla="*/ 119 w 167"/>
                  <a:gd name="T17" fmla="*/ 17 h 35"/>
                  <a:gd name="T18" fmla="*/ 110 w 167"/>
                  <a:gd name="T19" fmla="*/ 21 h 35"/>
                  <a:gd name="T20" fmla="*/ 103 w 167"/>
                  <a:gd name="T21" fmla="*/ 23 h 35"/>
                  <a:gd name="T22" fmla="*/ 87 w 167"/>
                  <a:gd name="T23" fmla="*/ 23 h 35"/>
                  <a:gd name="T24" fmla="*/ 86 w 167"/>
                  <a:gd name="T25" fmla="*/ 21 h 35"/>
                  <a:gd name="T26" fmla="*/ 86 w 167"/>
                  <a:gd name="T27" fmla="*/ 20 h 35"/>
                  <a:gd name="T28" fmla="*/ 81 w 167"/>
                  <a:gd name="T29" fmla="*/ 21 h 35"/>
                  <a:gd name="T30" fmla="*/ 79 w 167"/>
                  <a:gd name="T31" fmla="*/ 23 h 35"/>
                  <a:gd name="T32" fmla="*/ 74 w 167"/>
                  <a:gd name="T33" fmla="*/ 24 h 35"/>
                  <a:gd name="T34" fmla="*/ 73 w 167"/>
                  <a:gd name="T35" fmla="*/ 25 h 35"/>
                  <a:gd name="T36" fmla="*/ 70 w 167"/>
                  <a:gd name="T37" fmla="*/ 27 h 35"/>
                  <a:gd name="T38" fmla="*/ 62 w 167"/>
                  <a:gd name="T39" fmla="*/ 27 h 35"/>
                  <a:gd name="T40" fmla="*/ 61 w 167"/>
                  <a:gd name="T41" fmla="*/ 25 h 35"/>
                  <a:gd name="T42" fmla="*/ 52 w 167"/>
                  <a:gd name="T43" fmla="*/ 23 h 35"/>
                  <a:gd name="T44" fmla="*/ 48 w 167"/>
                  <a:gd name="T45" fmla="*/ 20 h 35"/>
                  <a:gd name="T46" fmla="*/ 45 w 167"/>
                  <a:gd name="T47" fmla="*/ 16 h 35"/>
                  <a:gd name="T48" fmla="*/ 45 w 167"/>
                  <a:gd name="T49" fmla="*/ 13 h 35"/>
                  <a:gd name="T50" fmla="*/ 40 w 167"/>
                  <a:gd name="T51" fmla="*/ 3 h 35"/>
                  <a:gd name="T52" fmla="*/ 31 w 167"/>
                  <a:gd name="T53" fmla="*/ 0 h 35"/>
                  <a:gd name="T54" fmla="*/ 30 w 167"/>
                  <a:gd name="T55" fmla="*/ 1 h 35"/>
                  <a:gd name="T56" fmla="*/ 26 w 167"/>
                  <a:gd name="T57" fmla="*/ 9 h 35"/>
                  <a:gd name="T58" fmla="*/ 14 w 167"/>
                  <a:gd name="T59" fmla="*/ 21 h 35"/>
                  <a:gd name="T60" fmla="*/ 13 w 167"/>
                  <a:gd name="T61" fmla="*/ 24 h 35"/>
                  <a:gd name="T62" fmla="*/ 12 w 167"/>
                  <a:gd name="T63" fmla="*/ 23 h 35"/>
                  <a:gd name="T64" fmla="*/ 12 w 167"/>
                  <a:gd name="T65" fmla="*/ 18 h 35"/>
                  <a:gd name="T66" fmla="*/ 7 w 167"/>
                  <a:gd name="T67" fmla="*/ 14 h 35"/>
                  <a:gd name="T68" fmla="*/ 5 w 167"/>
                  <a:gd name="T69" fmla="*/ 14 h 35"/>
                  <a:gd name="T70" fmla="*/ 5 w 167"/>
                  <a:gd name="T71" fmla="*/ 17 h 35"/>
                  <a:gd name="T72" fmla="*/ 6 w 167"/>
                  <a:gd name="T73" fmla="*/ 18 h 35"/>
                  <a:gd name="T74" fmla="*/ 5 w 167"/>
                  <a:gd name="T75" fmla="*/ 20 h 35"/>
                  <a:gd name="T76" fmla="*/ 0 w 167"/>
                  <a:gd name="T77" fmla="*/ 2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67" h="35">
                    <a:moveTo>
                      <a:pt x="167" y="31"/>
                    </a:moveTo>
                    <a:lnTo>
                      <a:pt x="163" y="34"/>
                    </a:lnTo>
                    <a:lnTo>
                      <a:pt x="158" y="35"/>
                    </a:lnTo>
                    <a:lnTo>
                      <a:pt x="149" y="32"/>
                    </a:lnTo>
                    <a:lnTo>
                      <a:pt x="139" y="27"/>
                    </a:lnTo>
                    <a:lnTo>
                      <a:pt x="139" y="25"/>
                    </a:lnTo>
                    <a:lnTo>
                      <a:pt x="137" y="23"/>
                    </a:lnTo>
                    <a:lnTo>
                      <a:pt x="134" y="24"/>
                    </a:lnTo>
                    <a:lnTo>
                      <a:pt x="119" y="17"/>
                    </a:lnTo>
                    <a:lnTo>
                      <a:pt x="110" y="21"/>
                    </a:lnTo>
                    <a:lnTo>
                      <a:pt x="103" y="23"/>
                    </a:lnTo>
                    <a:lnTo>
                      <a:pt x="87" y="23"/>
                    </a:lnTo>
                    <a:lnTo>
                      <a:pt x="86" y="21"/>
                    </a:lnTo>
                    <a:lnTo>
                      <a:pt x="86" y="20"/>
                    </a:lnTo>
                    <a:lnTo>
                      <a:pt x="81" y="21"/>
                    </a:lnTo>
                    <a:lnTo>
                      <a:pt x="79" y="23"/>
                    </a:lnTo>
                    <a:lnTo>
                      <a:pt x="74" y="24"/>
                    </a:lnTo>
                    <a:lnTo>
                      <a:pt x="73" y="25"/>
                    </a:lnTo>
                    <a:lnTo>
                      <a:pt x="70" y="27"/>
                    </a:lnTo>
                    <a:lnTo>
                      <a:pt x="62" y="27"/>
                    </a:lnTo>
                    <a:lnTo>
                      <a:pt x="61" y="25"/>
                    </a:lnTo>
                    <a:lnTo>
                      <a:pt x="52" y="23"/>
                    </a:lnTo>
                    <a:lnTo>
                      <a:pt x="48" y="20"/>
                    </a:lnTo>
                    <a:lnTo>
                      <a:pt x="45" y="16"/>
                    </a:lnTo>
                    <a:lnTo>
                      <a:pt x="45" y="13"/>
                    </a:lnTo>
                    <a:lnTo>
                      <a:pt x="40" y="3"/>
                    </a:lnTo>
                    <a:lnTo>
                      <a:pt x="31" y="0"/>
                    </a:lnTo>
                    <a:lnTo>
                      <a:pt x="30" y="1"/>
                    </a:lnTo>
                    <a:lnTo>
                      <a:pt x="26" y="9"/>
                    </a:lnTo>
                    <a:lnTo>
                      <a:pt x="14" y="21"/>
                    </a:lnTo>
                    <a:lnTo>
                      <a:pt x="13" y="24"/>
                    </a:lnTo>
                    <a:lnTo>
                      <a:pt x="12" y="23"/>
                    </a:lnTo>
                    <a:lnTo>
                      <a:pt x="12" y="18"/>
                    </a:lnTo>
                    <a:lnTo>
                      <a:pt x="7" y="14"/>
                    </a:lnTo>
                    <a:lnTo>
                      <a:pt x="5" y="14"/>
                    </a:lnTo>
                    <a:lnTo>
                      <a:pt x="5" y="17"/>
                    </a:lnTo>
                    <a:lnTo>
                      <a:pt x="6" y="18"/>
                    </a:lnTo>
                    <a:lnTo>
                      <a:pt x="5" y="20"/>
                    </a:lnTo>
                    <a:lnTo>
                      <a:pt x="0" y="2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24" name="Freeform 3769">
                <a:extLst>
                  <a:ext uri="{FF2B5EF4-FFF2-40B4-BE49-F238E27FC236}">
                    <a16:creationId xmlns:a16="http://schemas.microsoft.com/office/drawing/2014/main" id="{AC5F4677-EF87-8A0D-0F71-1892A4FE2B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9" y="1102"/>
                <a:ext cx="6" cy="16"/>
              </a:xfrm>
              <a:custGeom>
                <a:avLst/>
                <a:gdLst>
                  <a:gd name="T0" fmla="*/ 22 w 22"/>
                  <a:gd name="T1" fmla="*/ 63 h 63"/>
                  <a:gd name="T2" fmla="*/ 19 w 22"/>
                  <a:gd name="T3" fmla="*/ 46 h 63"/>
                  <a:gd name="T4" fmla="*/ 19 w 22"/>
                  <a:gd name="T5" fmla="*/ 43 h 63"/>
                  <a:gd name="T6" fmla="*/ 18 w 22"/>
                  <a:gd name="T7" fmla="*/ 42 h 63"/>
                  <a:gd name="T8" fmla="*/ 17 w 22"/>
                  <a:gd name="T9" fmla="*/ 39 h 63"/>
                  <a:gd name="T10" fmla="*/ 17 w 22"/>
                  <a:gd name="T11" fmla="*/ 36 h 63"/>
                  <a:gd name="T12" fmla="*/ 18 w 22"/>
                  <a:gd name="T13" fmla="*/ 36 h 63"/>
                  <a:gd name="T14" fmla="*/ 18 w 22"/>
                  <a:gd name="T15" fmla="*/ 24 h 63"/>
                  <a:gd name="T16" fmla="*/ 11 w 22"/>
                  <a:gd name="T17" fmla="*/ 10 h 63"/>
                  <a:gd name="T18" fmla="*/ 8 w 22"/>
                  <a:gd name="T19" fmla="*/ 7 h 63"/>
                  <a:gd name="T20" fmla="*/ 0 w 22"/>
                  <a:gd name="T21" fmla="*/ 4 h 63"/>
                  <a:gd name="T22" fmla="*/ 0 w 22"/>
                  <a:gd name="T23" fmla="*/ 0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2" h="63">
                    <a:moveTo>
                      <a:pt x="22" y="63"/>
                    </a:moveTo>
                    <a:lnTo>
                      <a:pt x="19" y="46"/>
                    </a:lnTo>
                    <a:lnTo>
                      <a:pt x="19" y="43"/>
                    </a:lnTo>
                    <a:lnTo>
                      <a:pt x="18" y="42"/>
                    </a:lnTo>
                    <a:lnTo>
                      <a:pt x="17" y="39"/>
                    </a:lnTo>
                    <a:lnTo>
                      <a:pt x="17" y="36"/>
                    </a:lnTo>
                    <a:lnTo>
                      <a:pt x="18" y="36"/>
                    </a:lnTo>
                    <a:lnTo>
                      <a:pt x="18" y="24"/>
                    </a:lnTo>
                    <a:lnTo>
                      <a:pt x="11" y="10"/>
                    </a:lnTo>
                    <a:lnTo>
                      <a:pt x="8" y="7"/>
                    </a:lnTo>
                    <a:lnTo>
                      <a:pt x="0" y="4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25" name="Freeform 3770">
                <a:extLst>
                  <a:ext uri="{FF2B5EF4-FFF2-40B4-BE49-F238E27FC236}">
                    <a16:creationId xmlns:a16="http://schemas.microsoft.com/office/drawing/2014/main" id="{5F30C902-0FB5-B597-F61F-C510AE739C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7" y="1121"/>
                <a:ext cx="90" cy="27"/>
              </a:xfrm>
              <a:custGeom>
                <a:avLst/>
                <a:gdLst>
                  <a:gd name="T0" fmla="*/ 3 w 363"/>
                  <a:gd name="T1" fmla="*/ 109 h 112"/>
                  <a:gd name="T2" fmla="*/ 10 w 363"/>
                  <a:gd name="T3" fmla="*/ 112 h 112"/>
                  <a:gd name="T4" fmla="*/ 31 w 363"/>
                  <a:gd name="T5" fmla="*/ 105 h 112"/>
                  <a:gd name="T6" fmla="*/ 46 w 363"/>
                  <a:gd name="T7" fmla="*/ 98 h 112"/>
                  <a:gd name="T8" fmla="*/ 81 w 363"/>
                  <a:gd name="T9" fmla="*/ 84 h 112"/>
                  <a:gd name="T10" fmla="*/ 86 w 363"/>
                  <a:gd name="T11" fmla="*/ 77 h 112"/>
                  <a:gd name="T12" fmla="*/ 86 w 363"/>
                  <a:gd name="T13" fmla="*/ 76 h 112"/>
                  <a:gd name="T14" fmla="*/ 90 w 363"/>
                  <a:gd name="T15" fmla="*/ 76 h 112"/>
                  <a:gd name="T16" fmla="*/ 109 w 363"/>
                  <a:gd name="T17" fmla="*/ 85 h 112"/>
                  <a:gd name="T18" fmla="*/ 126 w 363"/>
                  <a:gd name="T19" fmla="*/ 70 h 112"/>
                  <a:gd name="T20" fmla="*/ 154 w 363"/>
                  <a:gd name="T21" fmla="*/ 54 h 112"/>
                  <a:gd name="T22" fmla="*/ 166 w 363"/>
                  <a:gd name="T23" fmla="*/ 53 h 112"/>
                  <a:gd name="T24" fmla="*/ 175 w 363"/>
                  <a:gd name="T25" fmla="*/ 47 h 112"/>
                  <a:gd name="T26" fmla="*/ 184 w 363"/>
                  <a:gd name="T27" fmla="*/ 50 h 112"/>
                  <a:gd name="T28" fmla="*/ 191 w 363"/>
                  <a:gd name="T29" fmla="*/ 52 h 112"/>
                  <a:gd name="T30" fmla="*/ 199 w 363"/>
                  <a:gd name="T31" fmla="*/ 43 h 112"/>
                  <a:gd name="T32" fmla="*/ 206 w 363"/>
                  <a:gd name="T33" fmla="*/ 42 h 112"/>
                  <a:gd name="T34" fmla="*/ 214 w 363"/>
                  <a:gd name="T35" fmla="*/ 46 h 112"/>
                  <a:gd name="T36" fmla="*/ 229 w 363"/>
                  <a:gd name="T37" fmla="*/ 52 h 112"/>
                  <a:gd name="T38" fmla="*/ 233 w 363"/>
                  <a:gd name="T39" fmla="*/ 42 h 112"/>
                  <a:gd name="T40" fmla="*/ 235 w 363"/>
                  <a:gd name="T41" fmla="*/ 28 h 112"/>
                  <a:gd name="T42" fmla="*/ 237 w 363"/>
                  <a:gd name="T43" fmla="*/ 26 h 112"/>
                  <a:gd name="T44" fmla="*/ 246 w 363"/>
                  <a:gd name="T45" fmla="*/ 28 h 112"/>
                  <a:gd name="T46" fmla="*/ 254 w 363"/>
                  <a:gd name="T47" fmla="*/ 32 h 112"/>
                  <a:gd name="T48" fmla="*/ 264 w 363"/>
                  <a:gd name="T49" fmla="*/ 40 h 112"/>
                  <a:gd name="T50" fmla="*/ 270 w 363"/>
                  <a:gd name="T51" fmla="*/ 42 h 112"/>
                  <a:gd name="T52" fmla="*/ 277 w 363"/>
                  <a:gd name="T53" fmla="*/ 38 h 112"/>
                  <a:gd name="T54" fmla="*/ 302 w 363"/>
                  <a:gd name="T55" fmla="*/ 28 h 112"/>
                  <a:gd name="T56" fmla="*/ 313 w 363"/>
                  <a:gd name="T57" fmla="*/ 26 h 112"/>
                  <a:gd name="T58" fmla="*/ 312 w 363"/>
                  <a:gd name="T59" fmla="*/ 20 h 112"/>
                  <a:gd name="T60" fmla="*/ 313 w 363"/>
                  <a:gd name="T61" fmla="*/ 17 h 112"/>
                  <a:gd name="T62" fmla="*/ 317 w 363"/>
                  <a:gd name="T63" fmla="*/ 14 h 112"/>
                  <a:gd name="T64" fmla="*/ 326 w 363"/>
                  <a:gd name="T65" fmla="*/ 13 h 112"/>
                  <a:gd name="T66" fmla="*/ 344 w 363"/>
                  <a:gd name="T67" fmla="*/ 10 h 112"/>
                  <a:gd name="T68" fmla="*/ 351 w 363"/>
                  <a:gd name="T69" fmla="*/ 4 h 112"/>
                  <a:gd name="T70" fmla="*/ 363 w 363"/>
                  <a:gd name="T71" fmla="*/ 1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63" h="112">
                    <a:moveTo>
                      <a:pt x="0" y="110"/>
                    </a:moveTo>
                    <a:lnTo>
                      <a:pt x="3" y="109"/>
                    </a:lnTo>
                    <a:lnTo>
                      <a:pt x="7" y="109"/>
                    </a:lnTo>
                    <a:lnTo>
                      <a:pt x="10" y="112"/>
                    </a:lnTo>
                    <a:lnTo>
                      <a:pt x="17" y="112"/>
                    </a:lnTo>
                    <a:lnTo>
                      <a:pt x="31" y="105"/>
                    </a:lnTo>
                    <a:lnTo>
                      <a:pt x="35" y="103"/>
                    </a:lnTo>
                    <a:lnTo>
                      <a:pt x="46" y="98"/>
                    </a:lnTo>
                    <a:lnTo>
                      <a:pt x="53" y="96"/>
                    </a:lnTo>
                    <a:lnTo>
                      <a:pt x="81" y="84"/>
                    </a:lnTo>
                    <a:lnTo>
                      <a:pt x="84" y="78"/>
                    </a:lnTo>
                    <a:lnTo>
                      <a:pt x="86" y="77"/>
                    </a:lnTo>
                    <a:lnTo>
                      <a:pt x="84" y="76"/>
                    </a:lnTo>
                    <a:lnTo>
                      <a:pt x="86" y="76"/>
                    </a:lnTo>
                    <a:lnTo>
                      <a:pt x="87" y="74"/>
                    </a:lnTo>
                    <a:lnTo>
                      <a:pt x="90" y="76"/>
                    </a:lnTo>
                    <a:lnTo>
                      <a:pt x="105" y="85"/>
                    </a:lnTo>
                    <a:lnTo>
                      <a:pt x="109" y="85"/>
                    </a:lnTo>
                    <a:lnTo>
                      <a:pt x="117" y="74"/>
                    </a:lnTo>
                    <a:lnTo>
                      <a:pt x="126" y="70"/>
                    </a:lnTo>
                    <a:lnTo>
                      <a:pt x="144" y="57"/>
                    </a:lnTo>
                    <a:lnTo>
                      <a:pt x="154" y="54"/>
                    </a:lnTo>
                    <a:lnTo>
                      <a:pt x="158" y="54"/>
                    </a:lnTo>
                    <a:lnTo>
                      <a:pt x="166" y="53"/>
                    </a:lnTo>
                    <a:lnTo>
                      <a:pt x="169" y="50"/>
                    </a:lnTo>
                    <a:lnTo>
                      <a:pt x="175" y="47"/>
                    </a:lnTo>
                    <a:lnTo>
                      <a:pt x="180" y="46"/>
                    </a:lnTo>
                    <a:lnTo>
                      <a:pt x="184" y="50"/>
                    </a:lnTo>
                    <a:lnTo>
                      <a:pt x="189" y="52"/>
                    </a:lnTo>
                    <a:lnTo>
                      <a:pt x="191" y="52"/>
                    </a:lnTo>
                    <a:lnTo>
                      <a:pt x="194" y="47"/>
                    </a:lnTo>
                    <a:lnTo>
                      <a:pt x="199" y="43"/>
                    </a:lnTo>
                    <a:lnTo>
                      <a:pt x="200" y="43"/>
                    </a:lnTo>
                    <a:lnTo>
                      <a:pt x="206" y="42"/>
                    </a:lnTo>
                    <a:lnTo>
                      <a:pt x="213" y="46"/>
                    </a:lnTo>
                    <a:lnTo>
                      <a:pt x="214" y="46"/>
                    </a:lnTo>
                    <a:lnTo>
                      <a:pt x="221" y="52"/>
                    </a:lnTo>
                    <a:lnTo>
                      <a:pt x="229" y="52"/>
                    </a:lnTo>
                    <a:lnTo>
                      <a:pt x="230" y="50"/>
                    </a:lnTo>
                    <a:lnTo>
                      <a:pt x="233" y="42"/>
                    </a:lnTo>
                    <a:lnTo>
                      <a:pt x="235" y="39"/>
                    </a:lnTo>
                    <a:lnTo>
                      <a:pt x="235" y="28"/>
                    </a:lnTo>
                    <a:lnTo>
                      <a:pt x="236" y="28"/>
                    </a:lnTo>
                    <a:lnTo>
                      <a:pt x="237" y="26"/>
                    </a:lnTo>
                    <a:lnTo>
                      <a:pt x="246" y="26"/>
                    </a:lnTo>
                    <a:lnTo>
                      <a:pt x="246" y="28"/>
                    </a:lnTo>
                    <a:lnTo>
                      <a:pt x="249" y="28"/>
                    </a:lnTo>
                    <a:lnTo>
                      <a:pt x="254" y="32"/>
                    </a:lnTo>
                    <a:lnTo>
                      <a:pt x="259" y="38"/>
                    </a:lnTo>
                    <a:lnTo>
                      <a:pt x="264" y="40"/>
                    </a:lnTo>
                    <a:lnTo>
                      <a:pt x="267" y="40"/>
                    </a:lnTo>
                    <a:lnTo>
                      <a:pt x="270" y="42"/>
                    </a:lnTo>
                    <a:lnTo>
                      <a:pt x="274" y="42"/>
                    </a:lnTo>
                    <a:lnTo>
                      <a:pt x="277" y="38"/>
                    </a:lnTo>
                    <a:lnTo>
                      <a:pt x="280" y="35"/>
                    </a:lnTo>
                    <a:lnTo>
                      <a:pt x="302" y="28"/>
                    </a:lnTo>
                    <a:lnTo>
                      <a:pt x="310" y="28"/>
                    </a:lnTo>
                    <a:lnTo>
                      <a:pt x="313" y="26"/>
                    </a:lnTo>
                    <a:lnTo>
                      <a:pt x="313" y="22"/>
                    </a:lnTo>
                    <a:lnTo>
                      <a:pt x="312" y="20"/>
                    </a:lnTo>
                    <a:lnTo>
                      <a:pt x="313" y="18"/>
                    </a:lnTo>
                    <a:lnTo>
                      <a:pt x="313" y="17"/>
                    </a:lnTo>
                    <a:lnTo>
                      <a:pt x="314" y="16"/>
                    </a:lnTo>
                    <a:lnTo>
                      <a:pt x="317" y="14"/>
                    </a:lnTo>
                    <a:lnTo>
                      <a:pt x="321" y="14"/>
                    </a:lnTo>
                    <a:lnTo>
                      <a:pt x="326" y="13"/>
                    </a:lnTo>
                    <a:lnTo>
                      <a:pt x="341" y="13"/>
                    </a:lnTo>
                    <a:lnTo>
                      <a:pt x="344" y="10"/>
                    </a:lnTo>
                    <a:lnTo>
                      <a:pt x="348" y="7"/>
                    </a:lnTo>
                    <a:lnTo>
                      <a:pt x="351" y="4"/>
                    </a:lnTo>
                    <a:lnTo>
                      <a:pt x="352" y="4"/>
                    </a:lnTo>
                    <a:lnTo>
                      <a:pt x="363" y="1"/>
                    </a:lnTo>
                    <a:lnTo>
                      <a:pt x="363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26" name="Freeform 3771">
                <a:extLst>
                  <a:ext uri="{FF2B5EF4-FFF2-40B4-BE49-F238E27FC236}">
                    <a16:creationId xmlns:a16="http://schemas.microsoft.com/office/drawing/2014/main" id="{D40C90AF-6939-4006-1DC1-881187EA30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5" y="1127"/>
                <a:ext cx="36" cy="31"/>
              </a:xfrm>
              <a:custGeom>
                <a:avLst/>
                <a:gdLst>
                  <a:gd name="T0" fmla="*/ 141 w 143"/>
                  <a:gd name="T1" fmla="*/ 3 h 126"/>
                  <a:gd name="T2" fmla="*/ 136 w 143"/>
                  <a:gd name="T3" fmla="*/ 0 h 126"/>
                  <a:gd name="T4" fmla="*/ 130 w 143"/>
                  <a:gd name="T5" fmla="*/ 1 h 126"/>
                  <a:gd name="T6" fmla="*/ 126 w 143"/>
                  <a:gd name="T7" fmla="*/ 4 h 126"/>
                  <a:gd name="T8" fmla="*/ 123 w 143"/>
                  <a:gd name="T9" fmla="*/ 7 h 126"/>
                  <a:gd name="T10" fmla="*/ 120 w 143"/>
                  <a:gd name="T11" fmla="*/ 11 h 126"/>
                  <a:gd name="T12" fmla="*/ 115 w 143"/>
                  <a:gd name="T13" fmla="*/ 13 h 126"/>
                  <a:gd name="T14" fmla="*/ 110 w 143"/>
                  <a:gd name="T15" fmla="*/ 14 h 126"/>
                  <a:gd name="T16" fmla="*/ 105 w 143"/>
                  <a:gd name="T17" fmla="*/ 15 h 126"/>
                  <a:gd name="T18" fmla="*/ 102 w 143"/>
                  <a:gd name="T19" fmla="*/ 17 h 126"/>
                  <a:gd name="T20" fmla="*/ 94 w 143"/>
                  <a:gd name="T21" fmla="*/ 21 h 126"/>
                  <a:gd name="T22" fmla="*/ 90 w 143"/>
                  <a:gd name="T23" fmla="*/ 22 h 126"/>
                  <a:gd name="T24" fmla="*/ 83 w 143"/>
                  <a:gd name="T25" fmla="*/ 24 h 126"/>
                  <a:gd name="T26" fmla="*/ 79 w 143"/>
                  <a:gd name="T27" fmla="*/ 29 h 126"/>
                  <a:gd name="T28" fmla="*/ 73 w 143"/>
                  <a:gd name="T29" fmla="*/ 31 h 126"/>
                  <a:gd name="T30" fmla="*/ 69 w 143"/>
                  <a:gd name="T31" fmla="*/ 34 h 126"/>
                  <a:gd name="T32" fmla="*/ 65 w 143"/>
                  <a:gd name="T33" fmla="*/ 41 h 126"/>
                  <a:gd name="T34" fmla="*/ 62 w 143"/>
                  <a:gd name="T35" fmla="*/ 45 h 126"/>
                  <a:gd name="T36" fmla="*/ 59 w 143"/>
                  <a:gd name="T37" fmla="*/ 48 h 126"/>
                  <a:gd name="T38" fmla="*/ 57 w 143"/>
                  <a:gd name="T39" fmla="*/ 51 h 126"/>
                  <a:gd name="T40" fmla="*/ 53 w 143"/>
                  <a:gd name="T41" fmla="*/ 53 h 126"/>
                  <a:gd name="T42" fmla="*/ 49 w 143"/>
                  <a:gd name="T43" fmla="*/ 55 h 126"/>
                  <a:gd name="T44" fmla="*/ 45 w 143"/>
                  <a:gd name="T45" fmla="*/ 56 h 126"/>
                  <a:gd name="T46" fmla="*/ 42 w 143"/>
                  <a:gd name="T47" fmla="*/ 58 h 126"/>
                  <a:gd name="T48" fmla="*/ 38 w 143"/>
                  <a:gd name="T49" fmla="*/ 60 h 126"/>
                  <a:gd name="T50" fmla="*/ 35 w 143"/>
                  <a:gd name="T51" fmla="*/ 62 h 126"/>
                  <a:gd name="T52" fmla="*/ 34 w 143"/>
                  <a:gd name="T53" fmla="*/ 66 h 126"/>
                  <a:gd name="T54" fmla="*/ 30 w 143"/>
                  <a:gd name="T55" fmla="*/ 67 h 126"/>
                  <a:gd name="T56" fmla="*/ 31 w 143"/>
                  <a:gd name="T57" fmla="*/ 70 h 126"/>
                  <a:gd name="T58" fmla="*/ 30 w 143"/>
                  <a:gd name="T59" fmla="*/ 75 h 126"/>
                  <a:gd name="T60" fmla="*/ 24 w 143"/>
                  <a:gd name="T61" fmla="*/ 77 h 126"/>
                  <a:gd name="T62" fmla="*/ 23 w 143"/>
                  <a:gd name="T63" fmla="*/ 78 h 126"/>
                  <a:gd name="T64" fmla="*/ 21 w 143"/>
                  <a:gd name="T65" fmla="*/ 84 h 126"/>
                  <a:gd name="T66" fmla="*/ 19 w 143"/>
                  <a:gd name="T67" fmla="*/ 85 h 126"/>
                  <a:gd name="T68" fmla="*/ 20 w 143"/>
                  <a:gd name="T69" fmla="*/ 87 h 126"/>
                  <a:gd name="T70" fmla="*/ 21 w 143"/>
                  <a:gd name="T71" fmla="*/ 92 h 126"/>
                  <a:gd name="T72" fmla="*/ 19 w 143"/>
                  <a:gd name="T73" fmla="*/ 94 h 126"/>
                  <a:gd name="T74" fmla="*/ 21 w 143"/>
                  <a:gd name="T75" fmla="*/ 95 h 126"/>
                  <a:gd name="T76" fmla="*/ 26 w 143"/>
                  <a:gd name="T77" fmla="*/ 96 h 126"/>
                  <a:gd name="T78" fmla="*/ 24 w 143"/>
                  <a:gd name="T79" fmla="*/ 101 h 126"/>
                  <a:gd name="T80" fmla="*/ 19 w 143"/>
                  <a:gd name="T81" fmla="*/ 102 h 126"/>
                  <a:gd name="T82" fmla="*/ 14 w 143"/>
                  <a:gd name="T83" fmla="*/ 105 h 126"/>
                  <a:gd name="T84" fmla="*/ 10 w 143"/>
                  <a:gd name="T85" fmla="*/ 106 h 126"/>
                  <a:gd name="T86" fmla="*/ 12 w 143"/>
                  <a:gd name="T87" fmla="*/ 109 h 126"/>
                  <a:gd name="T88" fmla="*/ 13 w 143"/>
                  <a:gd name="T89" fmla="*/ 116 h 126"/>
                  <a:gd name="T90" fmla="*/ 7 w 143"/>
                  <a:gd name="T91" fmla="*/ 119 h 126"/>
                  <a:gd name="T92" fmla="*/ 5 w 143"/>
                  <a:gd name="T93" fmla="*/ 122 h 126"/>
                  <a:gd name="T94" fmla="*/ 0 w 143"/>
                  <a:gd name="T95" fmla="*/ 123 h 126"/>
                  <a:gd name="T96" fmla="*/ 3 w 143"/>
                  <a:gd name="T97" fmla="*/ 125 h 126"/>
                  <a:gd name="T98" fmla="*/ 6 w 143"/>
                  <a:gd name="T99" fmla="*/ 126 h 126"/>
                  <a:gd name="T100" fmla="*/ 20 w 143"/>
                  <a:gd name="T101" fmla="*/ 125 h 126"/>
                  <a:gd name="T102" fmla="*/ 21 w 143"/>
                  <a:gd name="T103" fmla="*/ 123 h 126"/>
                  <a:gd name="T104" fmla="*/ 26 w 143"/>
                  <a:gd name="T105" fmla="*/ 122 h 126"/>
                  <a:gd name="T106" fmla="*/ 31 w 143"/>
                  <a:gd name="T107" fmla="*/ 120 h 126"/>
                  <a:gd name="T108" fmla="*/ 36 w 143"/>
                  <a:gd name="T109" fmla="*/ 119 h 126"/>
                  <a:gd name="T110" fmla="*/ 45 w 143"/>
                  <a:gd name="T111" fmla="*/ 118 h 126"/>
                  <a:gd name="T112" fmla="*/ 48 w 143"/>
                  <a:gd name="T113" fmla="*/ 113 h 126"/>
                  <a:gd name="T114" fmla="*/ 56 w 143"/>
                  <a:gd name="T115" fmla="*/ 108 h 126"/>
                  <a:gd name="T116" fmla="*/ 62 w 143"/>
                  <a:gd name="T117" fmla="*/ 109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43" h="126">
                    <a:moveTo>
                      <a:pt x="143" y="3"/>
                    </a:moveTo>
                    <a:lnTo>
                      <a:pt x="141" y="3"/>
                    </a:lnTo>
                    <a:lnTo>
                      <a:pt x="140" y="1"/>
                    </a:lnTo>
                    <a:lnTo>
                      <a:pt x="136" y="0"/>
                    </a:lnTo>
                    <a:lnTo>
                      <a:pt x="132" y="0"/>
                    </a:lnTo>
                    <a:lnTo>
                      <a:pt x="130" y="1"/>
                    </a:lnTo>
                    <a:lnTo>
                      <a:pt x="129" y="1"/>
                    </a:lnTo>
                    <a:lnTo>
                      <a:pt x="126" y="4"/>
                    </a:lnTo>
                    <a:lnTo>
                      <a:pt x="123" y="6"/>
                    </a:lnTo>
                    <a:lnTo>
                      <a:pt x="123" y="7"/>
                    </a:lnTo>
                    <a:lnTo>
                      <a:pt x="122" y="8"/>
                    </a:lnTo>
                    <a:lnTo>
                      <a:pt x="120" y="11"/>
                    </a:lnTo>
                    <a:lnTo>
                      <a:pt x="119" y="13"/>
                    </a:lnTo>
                    <a:lnTo>
                      <a:pt x="115" y="13"/>
                    </a:lnTo>
                    <a:lnTo>
                      <a:pt x="115" y="14"/>
                    </a:lnTo>
                    <a:lnTo>
                      <a:pt x="110" y="14"/>
                    </a:lnTo>
                    <a:lnTo>
                      <a:pt x="109" y="15"/>
                    </a:lnTo>
                    <a:lnTo>
                      <a:pt x="105" y="15"/>
                    </a:lnTo>
                    <a:lnTo>
                      <a:pt x="103" y="17"/>
                    </a:lnTo>
                    <a:lnTo>
                      <a:pt x="102" y="17"/>
                    </a:lnTo>
                    <a:lnTo>
                      <a:pt x="101" y="18"/>
                    </a:lnTo>
                    <a:lnTo>
                      <a:pt x="94" y="21"/>
                    </a:lnTo>
                    <a:lnTo>
                      <a:pt x="93" y="22"/>
                    </a:lnTo>
                    <a:lnTo>
                      <a:pt x="90" y="22"/>
                    </a:lnTo>
                    <a:lnTo>
                      <a:pt x="88" y="24"/>
                    </a:lnTo>
                    <a:lnTo>
                      <a:pt x="83" y="24"/>
                    </a:lnTo>
                    <a:lnTo>
                      <a:pt x="83" y="25"/>
                    </a:lnTo>
                    <a:lnTo>
                      <a:pt x="79" y="29"/>
                    </a:lnTo>
                    <a:lnTo>
                      <a:pt x="76" y="31"/>
                    </a:lnTo>
                    <a:lnTo>
                      <a:pt x="73" y="31"/>
                    </a:lnTo>
                    <a:lnTo>
                      <a:pt x="72" y="32"/>
                    </a:lnTo>
                    <a:lnTo>
                      <a:pt x="69" y="34"/>
                    </a:lnTo>
                    <a:lnTo>
                      <a:pt x="69" y="36"/>
                    </a:lnTo>
                    <a:lnTo>
                      <a:pt x="65" y="41"/>
                    </a:lnTo>
                    <a:lnTo>
                      <a:pt x="65" y="42"/>
                    </a:lnTo>
                    <a:lnTo>
                      <a:pt x="62" y="45"/>
                    </a:lnTo>
                    <a:lnTo>
                      <a:pt x="59" y="46"/>
                    </a:lnTo>
                    <a:lnTo>
                      <a:pt x="59" y="48"/>
                    </a:lnTo>
                    <a:lnTo>
                      <a:pt x="57" y="48"/>
                    </a:lnTo>
                    <a:lnTo>
                      <a:pt x="57" y="51"/>
                    </a:lnTo>
                    <a:lnTo>
                      <a:pt x="55" y="53"/>
                    </a:lnTo>
                    <a:lnTo>
                      <a:pt x="53" y="53"/>
                    </a:lnTo>
                    <a:lnTo>
                      <a:pt x="50" y="55"/>
                    </a:lnTo>
                    <a:lnTo>
                      <a:pt x="49" y="55"/>
                    </a:lnTo>
                    <a:lnTo>
                      <a:pt x="48" y="56"/>
                    </a:lnTo>
                    <a:lnTo>
                      <a:pt x="45" y="56"/>
                    </a:lnTo>
                    <a:lnTo>
                      <a:pt x="43" y="58"/>
                    </a:lnTo>
                    <a:lnTo>
                      <a:pt x="42" y="58"/>
                    </a:lnTo>
                    <a:lnTo>
                      <a:pt x="41" y="59"/>
                    </a:lnTo>
                    <a:lnTo>
                      <a:pt x="38" y="60"/>
                    </a:lnTo>
                    <a:lnTo>
                      <a:pt x="36" y="62"/>
                    </a:lnTo>
                    <a:lnTo>
                      <a:pt x="35" y="62"/>
                    </a:lnTo>
                    <a:lnTo>
                      <a:pt x="35" y="64"/>
                    </a:lnTo>
                    <a:lnTo>
                      <a:pt x="34" y="66"/>
                    </a:lnTo>
                    <a:lnTo>
                      <a:pt x="34" y="67"/>
                    </a:lnTo>
                    <a:lnTo>
                      <a:pt x="30" y="67"/>
                    </a:lnTo>
                    <a:lnTo>
                      <a:pt x="30" y="70"/>
                    </a:lnTo>
                    <a:lnTo>
                      <a:pt x="31" y="70"/>
                    </a:lnTo>
                    <a:lnTo>
                      <a:pt x="31" y="74"/>
                    </a:lnTo>
                    <a:lnTo>
                      <a:pt x="30" y="75"/>
                    </a:lnTo>
                    <a:lnTo>
                      <a:pt x="30" y="77"/>
                    </a:lnTo>
                    <a:lnTo>
                      <a:pt x="24" y="77"/>
                    </a:lnTo>
                    <a:lnTo>
                      <a:pt x="24" y="78"/>
                    </a:lnTo>
                    <a:lnTo>
                      <a:pt x="23" y="78"/>
                    </a:lnTo>
                    <a:lnTo>
                      <a:pt x="23" y="81"/>
                    </a:lnTo>
                    <a:lnTo>
                      <a:pt x="21" y="84"/>
                    </a:lnTo>
                    <a:lnTo>
                      <a:pt x="20" y="84"/>
                    </a:lnTo>
                    <a:lnTo>
                      <a:pt x="19" y="85"/>
                    </a:lnTo>
                    <a:lnTo>
                      <a:pt x="20" y="85"/>
                    </a:lnTo>
                    <a:lnTo>
                      <a:pt x="20" y="87"/>
                    </a:lnTo>
                    <a:lnTo>
                      <a:pt x="21" y="88"/>
                    </a:lnTo>
                    <a:lnTo>
                      <a:pt x="21" y="92"/>
                    </a:lnTo>
                    <a:lnTo>
                      <a:pt x="20" y="92"/>
                    </a:lnTo>
                    <a:lnTo>
                      <a:pt x="19" y="94"/>
                    </a:lnTo>
                    <a:lnTo>
                      <a:pt x="20" y="94"/>
                    </a:lnTo>
                    <a:lnTo>
                      <a:pt x="21" y="95"/>
                    </a:lnTo>
                    <a:lnTo>
                      <a:pt x="26" y="95"/>
                    </a:lnTo>
                    <a:lnTo>
                      <a:pt x="26" y="96"/>
                    </a:lnTo>
                    <a:lnTo>
                      <a:pt x="24" y="99"/>
                    </a:lnTo>
                    <a:lnTo>
                      <a:pt x="24" y="101"/>
                    </a:lnTo>
                    <a:lnTo>
                      <a:pt x="21" y="102"/>
                    </a:lnTo>
                    <a:lnTo>
                      <a:pt x="19" y="102"/>
                    </a:lnTo>
                    <a:lnTo>
                      <a:pt x="16" y="105"/>
                    </a:lnTo>
                    <a:lnTo>
                      <a:pt x="14" y="105"/>
                    </a:lnTo>
                    <a:lnTo>
                      <a:pt x="12" y="106"/>
                    </a:lnTo>
                    <a:lnTo>
                      <a:pt x="10" y="106"/>
                    </a:lnTo>
                    <a:lnTo>
                      <a:pt x="10" y="108"/>
                    </a:lnTo>
                    <a:lnTo>
                      <a:pt x="12" y="109"/>
                    </a:lnTo>
                    <a:lnTo>
                      <a:pt x="13" y="109"/>
                    </a:lnTo>
                    <a:lnTo>
                      <a:pt x="13" y="116"/>
                    </a:lnTo>
                    <a:lnTo>
                      <a:pt x="10" y="119"/>
                    </a:lnTo>
                    <a:lnTo>
                      <a:pt x="7" y="119"/>
                    </a:lnTo>
                    <a:lnTo>
                      <a:pt x="7" y="120"/>
                    </a:lnTo>
                    <a:lnTo>
                      <a:pt x="5" y="122"/>
                    </a:lnTo>
                    <a:lnTo>
                      <a:pt x="0" y="122"/>
                    </a:lnTo>
                    <a:lnTo>
                      <a:pt x="0" y="123"/>
                    </a:lnTo>
                    <a:lnTo>
                      <a:pt x="2" y="123"/>
                    </a:lnTo>
                    <a:lnTo>
                      <a:pt x="3" y="125"/>
                    </a:lnTo>
                    <a:lnTo>
                      <a:pt x="5" y="125"/>
                    </a:lnTo>
                    <a:lnTo>
                      <a:pt x="6" y="126"/>
                    </a:lnTo>
                    <a:lnTo>
                      <a:pt x="19" y="126"/>
                    </a:lnTo>
                    <a:lnTo>
                      <a:pt x="20" y="125"/>
                    </a:lnTo>
                    <a:lnTo>
                      <a:pt x="21" y="125"/>
                    </a:lnTo>
                    <a:lnTo>
                      <a:pt x="21" y="123"/>
                    </a:lnTo>
                    <a:lnTo>
                      <a:pt x="23" y="123"/>
                    </a:lnTo>
                    <a:lnTo>
                      <a:pt x="26" y="122"/>
                    </a:lnTo>
                    <a:lnTo>
                      <a:pt x="31" y="122"/>
                    </a:lnTo>
                    <a:lnTo>
                      <a:pt x="31" y="120"/>
                    </a:lnTo>
                    <a:lnTo>
                      <a:pt x="34" y="119"/>
                    </a:lnTo>
                    <a:lnTo>
                      <a:pt x="36" y="119"/>
                    </a:lnTo>
                    <a:lnTo>
                      <a:pt x="39" y="118"/>
                    </a:lnTo>
                    <a:lnTo>
                      <a:pt x="45" y="118"/>
                    </a:lnTo>
                    <a:lnTo>
                      <a:pt x="48" y="115"/>
                    </a:lnTo>
                    <a:lnTo>
                      <a:pt x="48" y="113"/>
                    </a:lnTo>
                    <a:lnTo>
                      <a:pt x="53" y="111"/>
                    </a:lnTo>
                    <a:lnTo>
                      <a:pt x="56" y="108"/>
                    </a:lnTo>
                    <a:lnTo>
                      <a:pt x="60" y="108"/>
                    </a:lnTo>
                    <a:lnTo>
                      <a:pt x="62" y="10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27" name="Freeform 3772">
                <a:extLst>
                  <a:ext uri="{FF2B5EF4-FFF2-40B4-BE49-F238E27FC236}">
                    <a16:creationId xmlns:a16="http://schemas.microsoft.com/office/drawing/2014/main" id="{E5336F53-A8DA-A87C-F706-43C524139E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7" y="1113"/>
                <a:ext cx="16" cy="8"/>
              </a:xfrm>
              <a:custGeom>
                <a:avLst/>
                <a:gdLst>
                  <a:gd name="T0" fmla="*/ 61 w 61"/>
                  <a:gd name="T1" fmla="*/ 0 h 28"/>
                  <a:gd name="T2" fmla="*/ 51 w 61"/>
                  <a:gd name="T3" fmla="*/ 0 h 28"/>
                  <a:gd name="T4" fmla="*/ 49 w 61"/>
                  <a:gd name="T5" fmla="*/ 1 h 28"/>
                  <a:gd name="T6" fmla="*/ 46 w 61"/>
                  <a:gd name="T7" fmla="*/ 3 h 28"/>
                  <a:gd name="T8" fmla="*/ 37 w 61"/>
                  <a:gd name="T9" fmla="*/ 13 h 28"/>
                  <a:gd name="T10" fmla="*/ 24 w 61"/>
                  <a:gd name="T11" fmla="*/ 21 h 28"/>
                  <a:gd name="T12" fmla="*/ 9 w 61"/>
                  <a:gd name="T13" fmla="*/ 27 h 28"/>
                  <a:gd name="T14" fmla="*/ 1 w 61"/>
                  <a:gd name="T15" fmla="*/ 28 h 28"/>
                  <a:gd name="T16" fmla="*/ 0 w 61"/>
                  <a:gd name="T17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1" h="28">
                    <a:moveTo>
                      <a:pt x="61" y="0"/>
                    </a:moveTo>
                    <a:lnTo>
                      <a:pt x="51" y="0"/>
                    </a:lnTo>
                    <a:lnTo>
                      <a:pt x="49" y="1"/>
                    </a:lnTo>
                    <a:lnTo>
                      <a:pt x="46" y="3"/>
                    </a:lnTo>
                    <a:lnTo>
                      <a:pt x="37" y="13"/>
                    </a:lnTo>
                    <a:lnTo>
                      <a:pt x="24" y="21"/>
                    </a:lnTo>
                    <a:lnTo>
                      <a:pt x="9" y="27"/>
                    </a:lnTo>
                    <a:lnTo>
                      <a:pt x="1" y="28"/>
                    </a:lnTo>
                    <a:lnTo>
                      <a:pt x="0" y="2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28" name="Freeform 3773">
                <a:extLst>
                  <a:ext uri="{FF2B5EF4-FFF2-40B4-BE49-F238E27FC236}">
                    <a16:creationId xmlns:a16="http://schemas.microsoft.com/office/drawing/2014/main" id="{B6695832-783B-5203-4EB1-4D20972FB3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3" y="1110"/>
                <a:ext cx="3" cy="3"/>
              </a:xfrm>
              <a:custGeom>
                <a:avLst/>
                <a:gdLst>
                  <a:gd name="T0" fmla="*/ 0 w 14"/>
                  <a:gd name="T1" fmla="*/ 12 h 12"/>
                  <a:gd name="T2" fmla="*/ 5 w 14"/>
                  <a:gd name="T3" fmla="*/ 7 h 12"/>
                  <a:gd name="T4" fmla="*/ 11 w 14"/>
                  <a:gd name="T5" fmla="*/ 3 h 12"/>
                  <a:gd name="T6" fmla="*/ 14 w 14"/>
                  <a:gd name="T7" fmla="*/ 3 h 12"/>
                  <a:gd name="T8" fmla="*/ 14 w 14"/>
                  <a:gd name="T9" fmla="*/ 2 h 12"/>
                  <a:gd name="T10" fmla="*/ 12 w 14"/>
                  <a:gd name="T11" fmla="*/ 0 h 12"/>
                  <a:gd name="T12" fmla="*/ 9 w 14"/>
                  <a:gd name="T13" fmla="*/ 0 h 12"/>
                  <a:gd name="T14" fmla="*/ 8 w 14"/>
                  <a:gd name="T15" fmla="*/ 2 h 12"/>
                  <a:gd name="T16" fmla="*/ 0 w 14"/>
                  <a:gd name="T17" fmla="*/ 6 h 12"/>
                  <a:gd name="T18" fmla="*/ 0 w 14"/>
                  <a:gd name="T19" fmla="*/ 7 h 12"/>
                  <a:gd name="T20" fmla="*/ 1 w 14"/>
                  <a:gd name="T21" fmla="*/ 9 h 12"/>
                  <a:gd name="T22" fmla="*/ 0 w 14"/>
                  <a:gd name="T23" fmla="*/ 9 h 12"/>
                  <a:gd name="T24" fmla="*/ 1 w 14"/>
                  <a:gd name="T25" fmla="*/ 10 h 12"/>
                  <a:gd name="T26" fmla="*/ 0 w 14"/>
                  <a:gd name="T27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12">
                    <a:moveTo>
                      <a:pt x="0" y="12"/>
                    </a:moveTo>
                    <a:lnTo>
                      <a:pt x="5" y="7"/>
                    </a:lnTo>
                    <a:lnTo>
                      <a:pt x="11" y="3"/>
                    </a:lnTo>
                    <a:lnTo>
                      <a:pt x="14" y="3"/>
                    </a:lnTo>
                    <a:lnTo>
                      <a:pt x="14" y="2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8" y="2"/>
                    </a:lnTo>
                    <a:lnTo>
                      <a:pt x="0" y="6"/>
                    </a:lnTo>
                    <a:lnTo>
                      <a:pt x="0" y="7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1" y="10"/>
                    </a:lnTo>
                    <a:lnTo>
                      <a:pt x="0" y="1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29" name="Freeform 3774">
                <a:extLst>
                  <a:ext uri="{FF2B5EF4-FFF2-40B4-BE49-F238E27FC236}">
                    <a16:creationId xmlns:a16="http://schemas.microsoft.com/office/drawing/2014/main" id="{403370CA-3FA1-43BE-E492-9F7DB11CC3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3" y="1113"/>
                <a:ext cx="0" cy="0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1"/>
                    </a:lnTo>
                    <a:lnTo>
                      <a:pt x="1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30" name="Line 3775">
                <a:extLst>
                  <a:ext uri="{FF2B5EF4-FFF2-40B4-BE49-F238E27FC236}">
                    <a16:creationId xmlns:a16="http://schemas.microsoft.com/office/drawing/2014/main" id="{F6E4A706-ACEF-FC64-4870-3FCBD198F11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013" y="1113"/>
                <a:ext cx="0" cy="0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31" name="Freeform 3776">
                <a:extLst>
                  <a:ext uri="{FF2B5EF4-FFF2-40B4-BE49-F238E27FC236}">
                    <a16:creationId xmlns:a16="http://schemas.microsoft.com/office/drawing/2014/main" id="{61A01DDA-A5F8-C793-FA4C-00F3A27EF9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1" y="1113"/>
                <a:ext cx="22" cy="14"/>
              </a:xfrm>
              <a:custGeom>
                <a:avLst/>
                <a:gdLst>
                  <a:gd name="T0" fmla="*/ 0 w 87"/>
                  <a:gd name="T1" fmla="*/ 56 h 56"/>
                  <a:gd name="T2" fmla="*/ 1 w 87"/>
                  <a:gd name="T3" fmla="*/ 54 h 56"/>
                  <a:gd name="T4" fmla="*/ 7 w 87"/>
                  <a:gd name="T5" fmla="*/ 53 h 56"/>
                  <a:gd name="T6" fmla="*/ 35 w 87"/>
                  <a:gd name="T7" fmla="*/ 36 h 56"/>
                  <a:gd name="T8" fmla="*/ 36 w 87"/>
                  <a:gd name="T9" fmla="*/ 35 h 56"/>
                  <a:gd name="T10" fmla="*/ 43 w 87"/>
                  <a:gd name="T11" fmla="*/ 34 h 56"/>
                  <a:gd name="T12" fmla="*/ 84 w 87"/>
                  <a:gd name="T13" fmla="*/ 4 h 56"/>
                  <a:gd name="T14" fmla="*/ 87 w 87"/>
                  <a:gd name="T15" fmla="*/ 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7" h="56">
                    <a:moveTo>
                      <a:pt x="0" y="56"/>
                    </a:moveTo>
                    <a:lnTo>
                      <a:pt x="1" y="54"/>
                    </a:lnTo>
                    <a:lnTo>
                      <a:pt x="7" y="53"/>
                    </a:lnTo>
                    <a:lnTo>
                      <a:pt x="35" y="36"/>
                    </a:lnTo>
                    <a:lnTo>
                      <a:pt x="36" y="35"/>
                    </a:lnTo>
                    <a:lnTo>
                      <a:pt x="43" y="34"/>
                    </a:lnTo>
                    <a:lnTo>
                      <a:pt x="84" y="4"/>
                    </a:lnTo>
                    <a:lnTo>
                      <a:pt x="87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32" name="Freeform 3777">
                <a:extLst>
                  <a:ext uri="{FF2B5EF4-FFF2-40B4-BE49-F238E27FC236}">
                    <a16:creationId xmlns:a16="http://schemas.microsoft.com/office/drawing/2014/main" id="{10EC99A1-478E-BB2E-8B99-82BAC32ACB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5" y="1118"/>
                <a:ext cx="2" cy="3"/>
              </a:xfrm>
              <a:custGeom>
                <a:avLst/>
                <a:gdLst>
                  <a:gd name="T0" fmla="*/ 11 w 11"/>
                  <a:gd name="T1" fmla="*/ 11 h 11"/>
                  <a:gd name="T2" fmla="*/ 11 w 11"/>
                  <a:gd name="T3" fmla="*/ 10 h 11"/>
                  <a:gd name="T4" fmla="*/ 0 w 11"/>
                  <a:gd name="T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" h="11">
                    <a:moveTo>
                      <a:pt x="11" y="11"/>
                    </a:moveTo>
                    <a:lnTo>
                      <a:pt x="11" y="1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33" name="Freeform 3778">
                <a:extLst>
                  <a:ext uri="{FF2B5EF4-FFF2-40B4-BE49-F238E27FC236}">
                    <a16:creationId xmlns:a16="http://schemas.microsoft.com/office/drawing/2014/main" id="{BD1FC2B1-3E90-3138-A286-002BD5A8A4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1" y="1127"/>
                <a:ext cx="7" cy="19"/>
              </a:xfrm>
              <a:custGeom>
                <a:avLst/>
                <a:gdLst>
                  <a:gd name="T0" fmla="*/ 29 w 29"/>
                  <a:gd name="T1" fmla="*/ 74 h 74"/>
                  <a:gd name="T2" fmla="*/ 29 w 29"/>
                  <a:gd name="T3" fmla="*/ 71 h 74"/>
                  <a:gd name="T4" fmla="*/ 26 w 29"/>
                  <a:gd name="T5" fmla="*/ 67 h 74"/>
                  <a:gd name="T6" fmla="*/ 22 w 29"/>
                  <a:gd name="T7" fmla="*/ 65 h 74"/>
                  <a:gd name="T8" fmla="*/ 21 w 29"/>
                  <a:gd name="T9" fmla="*/ 64 h 74"/>
                  <a:gd name="T10" fmla="*/ 15 w 29"/>
                  <a:gd name="T11" fmla="*/ 64 h 74"/>
                  <a:gd name="T12" fmla="*/ 14 w 29"/>
                  <a:gd name="T13" fmla="*/ 63 h 74"/>
                  <a:gd name="T14" fmla="*/ 14 w 29"/>
                  <a:gd name="T15" fmla="*/ 57 h 74"/>
                  <a:gd name="T16" fmla="*/ 17 w 29"/>
                  <a:gd name="T17" fmla="*/ 53 h 74"/>
                  <a:gd name="T18" fmla="*/ 18 w 29"/>
                  <a:gd name="T19" fmla="*/ 50 h 74"/>
                  <a:gd name="T20" fmla="*/ 22 w 29"/>
                  <a:gd name="T21" fmla="*/ 46 h 74"/>
                  <a:gd name="T22" fmla="*/ 25 w 29"/>
                  <a:gd name="T23" fmla="*/ 43 h 74"/>
                  <a:gd name="T24" fmla="*/ 25 w 29"/>
                  <a:gd name="T25" fmla="*/ 39 h 74"/>
                  <a:gd name="T26" fmla="*/ 21 w 29"/>
                  <a:gd name="T27" fmla="*/ 36 h 74"/>
                  <a:gd name="T28" fmla="*/ 11 w 29"/>
                  <a:gd name="T29" fmla="*/ 29 h 74"/>
                  <a:gd name="T30" fmla="*/ 7 w 29"/>
                  <a:gd name="T31" fmla="*/ 24 h 74"/>
                  <a:gd name="T32" fmla="*/ 3 w 29"/>
                  <a:gd name="T33" fmla="*/ 5 h 74"/>
                  <a:gd name="T34" fmla="*/ 1 w 29"/>
                  <a:gd name="T35" fmla="*/ 3 h 74"/>
                  <a:gd name="T36" fmla="*/ 0 w 29"/>
                  <a:gd name="T37" fmla="*/ 1 h 74"/>
                  <a:gd name="T38" fmla="*/ 0 w 29"/>
                  <a:gd name="T39" fmla="*/ 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9" h="74">
                    <a:moveTo>
                      <a:pt x="29" y="74"/>
                    </a:moveTo>
                    <a:lnTo>
                      <a:pt x="29" y="71"/>
                    </a:lnTo>
                    <a:lnTo>
                      <a:pt x="26" y="67"/>
                    </a:lnTo>
                    <a:lnTo>
                      <a:pt x="22" y="65"/>
                    </a:lnTo>
                    <a:lnTo>
                      <a:pt x="21" y="64"/>
                    </a:lnTo>
                    <a:lnTo>
                      <a:pt x="15" y="64"/>
                    </a:lnTo>
                    <a:lnTo>
                      <a:pt x="14" y="63"/>
                    </a:lnTo>
                    <a:lnTo>
                      <a:pt x="14" y="57"/>
                    </a:lnTo>
                    <a:lnTo>
                      <a:pt x="17" y="53"/>
                    </a:lnTo>
                    <a:lnTo>
                      <a:pt x="18" y="50"/>
                    </a:lnTo>
                    <a:lnTo>
                      <a:pt x="22" y="46"/>
                    </a:lnTo>
                    <a:lnTo>
                      <a:pt x="25" y="43"/>
                    </a:lnTo>
                    <a:lnTo>
                      <a:pt x="25" y="39"/>
                    </a:lnTo>
                    <a:lnTo>
                      <a:pt x="21" y="36"/>
                    </a:lnTo>
                    <a:lnTo>
                      <a:pt x="11" y="29"/>
                    </a:lnTo>
                    <a:lnTo>
                      <a:pt x="7" y="24"/>
                    </a:lnTo>
                    <a:lnTo>
                      <a:pt x="3" y="5"/>
                    </a:lnTo>
                    <a:lnTo>
                      <a:pt x="1" y="3"/>
                    </a:lnTo>
                    <a:lnTo>
                      <a:pt x="0" y="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34" name="Line 3779">
                <a:extLst>
                  <a:ext uri="{FF2B5EF4-FFF2-40B4-BE49-F238E27FC236}">
                    <a16:creationId xmlns:a16="http://schemas.microsoft.com/office/drawing/2014/main" id="{BBC1C719-1F55-E09B-DDF0-B06902E5EEF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995" y="1118"/>
                <a:ext cx="2" cy="3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35" name="Freeform 3780">
                <a:extLst>
                  <a:ext uri="{FF2B5EF4-FFF2-40B4-BE49-F238E27FC236}">
                    <a16:creationId xmlns:a16="http://schemas.microsoft.com/office/drawing/2014/main" id="{5BFFFFD6-2AE7-0914-51B4-5C5D6CA032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7" y="1163"/>
                <a:ext cx="26" cy="15"/>
              </a:xfrm>
              <a:custGeom>
                <a:avLst/>
                <a:gdLst>
                  <a:gd name="T0" fmla="*/ 96 w 103"/>
                  <a:gd name="T1" fmla="*/ 60 h 60"/>
                  <a:gd name="T2" fmla="*/ 75 w 103"/>
                  <a:gd name="T3" fmla="*/ 59 h 60"/>
                  <a:gd name="T4" fmla="*/ 67 w 103"/>
                  <a:gd name="T5" fmla="*/ 60 h 60"/>
                  <a:gd name="T6" fmla="*/ 60 w 103"/>
                  <a:gd name="T7" fmla="*/ 59 h 60"/>
                  <a:gd name="T8" fmla="*/ 49 w 103"/>
                  <a:gd name="T9" fmla="*/ 42 h 60"/>
                  <a:gd name="T10" fmla="*/ 70 w 103"/>
                  <a:gd name="T11" fmla="*/ 30 h 60"/>
                  <a:gd name="T12" fmla="*/ 73 w 103"/>
                  <a:gd name="T13" fmla="*/ 28 h 60"/>
                  <a:gd name="T14" fmla="*/ 59 w 103"/>
                  <a:gd name="T15" fmla="*/ 30 h 60"/>
                  <a:gd name="T16" fmla="*/ 54 w 103"/>
                  <a:gd name="T17" fmla="*/ 31 h 60"/>
                  <a:gd name="T18" fmla="*/ 45 w 103"/>
                  <a:gd name="T19" fmla="*/ 33 h 60"/>
                  <a:gd name="T20" fmla="*/ 43 w 103"/>
                  <a:gd name="T21" fmla="*/ 38 h 60"/>
                  <a:gd name="T22" fmla="*/ 38 w 103"/>
                  <a:gd name="T23" fmla="*/ 47 h 60"/>
                  <a:gd name="T24" fmla="*/ 39 w 103"/>
                  <a:gd name="T25" fmla="*/ 48 h 60"/>
                  <a:gd name="T26" fmla="*/ 42 w 103"/>
                  <a:gd name="T27" fmla="*/ 53 h 60"/>
                  <a:gd name="T28" fmla="*/ 38 w 103"/>
                  <a:gd name="T29" fmla="*/ 49 h 60"/>
                  <a:gd name="T30" fmla="*/ 33 w 103"/>
                  <a:gd name="T31" fmla="*/ 44 h 60"/>
                  <a:gd name="T32" fmla="*/ 32 w 103"/>
                  <a:gd name="T33" fmla="*/ 40 h 60"/>
                  <a:gd name="T34" fmla="*/ 29 w 103"/>
                  <a:gd name="T35" fmla="*/ 38 h 60"/>
                  <a:gd name="T36" fmla="*/ 25 w 103"/>
                  <a:gd name="T37" fmla="*/ 35 h 60"/>
                  <a:gd name="T38" fmla="*/ 32 w 103"/>
                  <a:gd name="T39" fmla="*/ 34 h 60"/>
                  <a:gd name="T40" fmla="*/ 31 w 103"/>
                  <a:gd name="T41" fmla="*/ 31 h 60"/>
                  <a:gd name="T42" fmla="*/ 11 w 103"/>
                  <a:gd name="T43" fmla="*/ 33 h 60"/>
                  <a:gd name="T44" fmla="*/ 7 w 103"/>
                  <a:gd name="T45" fmla="*/ 30 h 60"/>
                  <a:gd name="T46" fmla="*/ 6 w 103"/>
                  <a:gd name="T47" fmla="*/ 27 h 60"/>
                  <a:gd name="T48" fmla="*/ 0 w 103"/>
                  <a:gd name="T49" fmla="*/ 24 h 60"/>
                  <a:gd name="T50" fmla="*/ 1 w 103"/>
                  <a:gd name="T51" fmla="*/ 21 h 60"/>
                  <a:gd name="T52" fmla="*/ 6 w 103"/>
                  <a:gd name="T53" fmla="*/ 19 h 60"/>
                  <a:gd name="T54" fmla="*/ 7 w 103"/>
                  <a:gd name="T55" fmla="*/ 17 h 60"/>
                  <a:gd name="T56" fmla="*/ 14 w 103"/>
                  <a:gd name="T57" fmla="*/ 16 h 60"/>
                  <a:gd name="T58" fmla="*/ 20 w 103"/>
                  <a:gd name="T59" fmla="*/ 11 h 60"/>
                  <a:gd name="T60" fmla="*/ 28 w 103"/>
                  <a:gd name="T61" fmla="*/ 10 h 60"/>
                  <a:gd name="T62" fmla="*/ 33 w 103"/>
                  <a:gd name="T63" fmla="*/ 9 h 60"/>
                  <a:gd name="T64" fmla="*/ 45 w 103"/>
                  <a:gd name="T65" fmla="*/ 3 h 60"/>
                  <a:gd name="T66" fmla="*/ 38 w 103"/>
                  <a:gd name="T67" fmla="*/ 3 h 60"/>
                  <a:gd name="T68" fmla="*/ 35 w 103"/>
                  <a:gd name="T69" fmla="*/ 3 h 60"/>
                  <a:gd name="T70" fmla="*/ 32 w 103"/>
                  <a:gd name="T71" fmla="*/ 4 h 60"/>
                  <a:gd name="T72" fmla="*/ 28 w 103"/>
                  <a:gd name="T73" fmla="*/ 6 h 60"/>
                  <a:gd name="T74" fmla="*/ 18 w 103"/>
                  <a:gd name="T75" fmla="*/ 7 h 60"/>
                  <a:gd name="T76" fmla="*/ 17 w 103"/>
                  <a:gd name="T77" fmla="*/ 11 h 60"/>
                  <a:gd name="T78" fmla="*/ 11 w 103"/>
                  <a:gd name="T79" fmla="*/ 13 h 60"/>
                  <a:gd name="T80" fmla="*/ 6 w 103"/>
                  <a:gd name="T81" fmla="*/ 10 h 60"/>
                  <a:gd name="T82" fmla="*/ 3 w 103"/>
                  <a:gd name="T83" fmla="*/ 13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03" h="60">
                    <a:moveTo>
                      <a:pt x="103" y="60"/>
                    </a:moveTo>
                    <a:lnTo>
                      <a:pt x="96" y="60"/>
                    </a:lnTo>
                    <a:lnTo>
                      <a:pt x="88" y="59"/>
                    </a:lnTo>
                    <a:lnTo>
                      <a:pt x="75" y="59"/>
                    </a:lnTo>
                    <a:lnTo>
                      <a:pt x="71" y="60"/>
                    </a:lnTo>
                    <a:lnTo>
                      <a:pt x="67" y="60"/>
                    </a:lnTo>
                    <a:lnTo>
                      <a:pt x="63" y="59"/>
                    </a:lnTo>
                    <a:lnTo>
                      <a:pt x="60" y="59"/>
                    </a:lnTo>
                    <a:lnTo>
                      <a:pt x="53" y="53"/>
                    </a:lnTo>
                    <a:lnTo>
                      <a:pt x="49" y="42"/>
                    </a:lnTo>
                    <a:lnTo>
                      <a:pt x="49" y="37"/>
                    </a:lnTo>
                    <a:lnTo>
                      <a:pt x="70" y="30"/>
                    </a:lnTo>
                    <a:lnTo>
                      <a:pt x="71" y="30"/>
                    </a:lnTo>
                    <a:lnTo>
                      <a:pt x="73" y="28"/>
                    </a:lnTo>
                    <a:lnTo>
                      <a:pt x="64" y="28"/>
                    </a:lnTo>
                    <a:lnTo>
                      <a:pt x="59" y="30"/>
                    </a:lnTo>
                    <a:lnTo>
                      <a:pt x="57" y="30"/>
                    </a:lnTo>
                    <a:lnTo>
                      <a:pt x="54" y="31"/>
                    </a:lnTo>
                    <a:lnTo>
                      <a:pt x="50" y="31"/>
                    </a:lnTo>
                    <a:lnTo>
                      <a:pt x="45" y="33"/>
                    </a:lnTo>
                    <a:lnTo>
                      <a:pt x="43" y="34"/>
                    </a:lnTo>
                    <a:lnTo>
                      <a:pt x="43" y="38"/>
                    </a:lnTo>
                    <a:lnTo>
                      <a:pt x="42" y="42"/>
                    </a:lnTo>
                    <a:lnTo>
                      <a:pt x="38" y="47"/>
                    </a:lnTo>
                    <a:lnTo>
                      <a:pt x="38" y="48"/>
                    </a:lnTo>
                    <a:lnTo>
                      <a:pt x="39" y="48"/>
                    </a:lnTo>
                    <a:lnTo>
                      <a:pt x="42" y="51"/>
                    </a:lnTo>
                    <a:lnTo>
                      <a:pt x="42" y="53"/>
                    </a:lnTo>
                    <a:lnTo>
                      <a:pt x="40" y="53"/>
                    </a:lnTo>
                    <a:lnTo>
                      <a:pt x="38" y="49"/>
                    </a:lnTo>
                    <a:lnTo>
                      <a:pt x="36" y="47"/>
                    </a:lnTo>
                    <a:lnTo>
                      <a:pt x="33" y="44"/>
                    </a:lnTo>
                    <a:lnTo>
                      <a:pt x="32" y="41"/>
                    </a:lnTo>
                    <a:lnTo>
                      <a:pt x="32" y="40"/>
                    </a:lnTo>
                    <a:lnTo>
                      <a:pt x="31" y="38"/>
                    </a:lnTo>
                    <a:lnTo>
                      <a:pt x="29" y="38"/>
                    </a:lnTo>
                    <a:lnTo>
                      <a:pt x="25" y="37"/>
                    </a:lnTo>
                    <a:lnTo>
                      <a:pt x="25" y="35"/>
                    </a:lnTo>
                    <a:lnTo>
                      <a:pt x="31" y="35"/>
                    </a:lnTo>
                    <a:lnTo>
                      <a:pt x="32" y="34"/>
                    </a:lnTo>
                    <a:lnTo>
                      <a:pt x="32" y="33"/>
                    </a:lnTo>
                    <a:lnTo>
                      <a:pt x="31" y="31"/>
                    </a:lnTo>
                    <a:lnTo>
                      <a:pt x="28" y="33"/>
                    </a:lnTo>
                    <a:lnTo>
                      <a:pt x="11" y="33"/>
                    </a:lnTo>
                    <a:lnTo>
                      <a:pt x="8" y="31"/>
                    </a:lnTo>
                    <a:lnTo>
                      <a:pt x="7" y="30"/>
                    </a:lnTo>
                    <a:lnTo>
                      <a:pt x="7" y="28"/>
                    </a:lnTo>
                    <a:lnTo>
                      <a:pt x="6" y="27"/>
                    </a:lnTo>
                    <a:lnTo>
                      <a:pt x="4" y="27"/>
                    </a:lnTo>
                    <a:lnTo>
                      <a:pt x="0" y="24"/>
                    </a:lnTo>
                    <a:lnTo>
                      <a:pt x="0" y="21"/>
                    </a:lnTo>
                    <a:lnTo>
                      <a:pt x="1" y="21"/>
                    </a:lnTo>
                    <a:lnTo>
                      <a:pt x="1" y="20"/>
                    </a:lnTo>
                    <a:lnTo>
                      <a:pt x="6" y="19"/>
                    </a:lnTo>
                    <a:lnTo>
                      <a:pt x="7" y="19"/>
                    </a:lnTo>
                    <a:lnTo>
                      <a:pt x="7" y="17"/>
                    </a:lnTo>
                    <a:lnTo>
                      <a:pt x="10" y="17"/>
                    </a:lnTo>
                    <a:lnTo>
                      <a:pt x="14" y="16"/>
                    </a:lnTo>
                    <a:lnTo>
                      <a:pt x="20" y="16"/>
                    </a:lnTo>
                    <a:lnTo>
                      <a:pt x="20" y="11"/>
                    </a:lnTo>
                    <a:lnTo>
                      <a:pt x="25" y="11"/>
                    </a:lnTo>
                    <a:lnTo>
                      <a:pt x="28" y="10"/>
                    </a:lnTo>
                    <a:lnTo>
                      <a:pt x="31" y="10"/>
                    </a:lnTo>
                    <a:lnTo>
                      <a:pt x="33" y="9"/>
                    </a:lnTo>
                    <a:lnTo>
                      <a:pt x="39" y="9"/>
                    </a:lnTo>
                    <a:lnTo>
                      <a:pt x="45" y="3"/>
                    </a:lnTo>
                    <a:lnTo>
                      <a:pt x="43" y="2"/>
                    </a:lnTo>
                    <a:lnTo>
                      <a:pt x="38" y="3"/>
                    </a:lnTo>
                    <a:lnTo>
                      <a:pt x="35" y="0"/>
                    </a:lnTo>
                    <a:lnTo>
                      <a:pt x="35" y="3"/>
                    </a:lnTo>
                    <a:lnTo>
                      <a:pt x="33" y="4"/>
                    </a:lnTo>
                    <a:lnTo>
                      <a:pt x="32" y="4"/>
                    </a:lnTo>
                    <a:lnTo>
                      <a:pt x="31" y="6"/>
                    </a:lnTo>
                    <a:lnTo>
                      <a:pt x="28" y="6"/>
                    </a:lnTo>
                    <a:lnTo>
                      <a:pt x="28" y="7"/>
                    </a:lnTo>
                    <a:lnTo>
                      <a:pt x="18" y="7"/>
                    </a:lnTo>
                    <a:lnTo>
                      <a:pt x="15" y="10"/>
                    </a:lnTo>
                    <a:lnTo>
                      <a:pt x="17" y="11"/>
                    </a:lnTo>
                    <a:lnTo>
                      <a:pt x="14" y="13"/>
                    </a:lnTo>
                    <a:lnTo>
                      <a:pt x="11" y="13"/>
                    </a:lnTo>
                    <a:lnTo>
                      <a:pt x="8" y="10"/>
                    </a:lnTo>
                    <a:lnTo>
                      <a:pt x="6" y="10"/>
                    </a:lnTo>
                    <a:lnTo>
                      <a:pt x="6" y="13"/>
                    </a:lnTo>
                    <a:lnTo>
                      <a:pt x="3" y="13"/>
                    </a:lnTo>
                    <a:lnTo>
                      <a:pt x="1" y="1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36" name="Freeform 3781">
                <a:extLst>
                  <a:ext uri="{FF2B5EF4-FFF2-40B4-BE49-F238E27FC236}">
                    <a16:creationId xmlns:a16="http://schemas.microsoft.com/office/drawing/2014/main" id="{A1FAD3DE-6E90-9C1A-BB97-D6703F1D18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6" y="1178"/>
                <a:ext cx="54" cy="28"/>
              </a:xfrm>
              <a:custGeom>
                <a:avLst/>
                <a:gdLst>
                  <a:gd name="T0" fmla="*/ 108 w 214"/>
                  <a:gd name="T1" fmla="*/ 0 h 111"/>
                  <a:gd name="T2" fmla="*/ 117 w 214"/>
                  <a:gd name="T3" fmla="*/ 4 h 111"/>
                  <a:gd name="T4" fmla="*/ 109 w 214"/>
                  <a:gd name="T5" fmla="*/ 6 h 111"/>
                  <a:gd name="T6" fmla="*/ 105 w 214"/>
                  <a:gd name="T7" fmla="*/ 7 h 111"/>
                  <a:gd name="T8" fmla="*/ 103 w 214"/>
                  <a:gd name="T9" fmla="*/ 11 h 111"/>
                  <a:gd name="T10" fmla="*/ 96 w 214"/>
                  <a:gd name="T11" fmla="*/ 6 h 111"/>
                  <a:gd name="T12" fmla="*/ 87 w 214"/>
                  <a:gd name="T13" fmla="*/ 9 h 111"/>
                  <a:gd name="T14" fmla="*/ 78 w 214"/>
                  <a:gd name="T15" fmla="*/ 13 h 111"/>
                  <a:gd name="T16" fmla="*/ 74 w 214"/>
                  <a:gd name="T17" fmla="*/ 11 h 111"/>
                  <a:gd name="T18" fmla="*/ 71 w 214"/>
                  <a:gd name="T19" fmla="*/ 13 h 111"/>
                  <a:gd name="T20" fmla="*/ 66 w 214"/>
                  <a:gd name="T21" fmla="*/ 14 h 111"/>
                  <a:gd name="T22" fmla="*/ 64 w 214"/>
                  <a:gd name="T23" fmla="*/ 10 h 111"/>
                  <a:gd name="T24" fmla="*/ 63 w 214"/>
                  <a:gd name="T25" fmla="*/ 9 h 111"/>
                  <a:gd name="T26" fmla="*/ 57 w 214"/>
                  <a:gd name="T27" fmla="*/ 7 h 111"/>
                  <a:gd name="T28" fmla="*/ 50 w 214"/>
                  <a:gd name="T29" fmla="*/ 11 h 111"/>
                  <a:gd name="T30" fmla="*/ 48 w 214"/>
                  <a:gd name="T31" fmla="*/ 14 h 111"/>
                  <a:gd name="T32" fmla="*/ 34 w 214"/>
                  <a:gd name="T33" fmla="*/ 20 h 111"/>
                  <a:gd name="T34" fmla="*/ 27 w 214"/>
                  <a:gd name="T35" fmla="*/ 24 h 111"/>
                  <a:gd name="T36" fmla="*/ 21 w 214"/>
                  <a:gd name="T37" fmla="*/ 26 h 111"/>
                  <a:gd name="T38" fmla="*/ 10 w 214"/>
                  <a:gd name="T39" fmla="*/ 24 h 111"/>
                  <a:gd name="T40" fmla="*/ 4 w 214"/>
                  <a:gd name="T41" fmla="*/ 21 h 111"/>
                  <a:gd name="T42" fmla="*/ 0 w 214"/>
                  <a:gd name="T43" fmla="*/ 24 h 111"/>
                  <a:gd name="T44" fmla="*/ 2 w 214"/>
                  <a:gd name="T45" fmla="*/ 27 h 111"/>
                  <a:gd name="T46" fmla="*/ 10 w 214"/>
                  <a:gd name="T47" fmla="*/ 34 h 111"/>
                  <a:gd name="T48" fmla="*/ 14 w 214"/>
                  <a:gd name="T49" fmla="*/ 37 h 111"/>
                  <a:gd name="T50" fmla="*/ 25 w 214"/>
                  <a:gd name="T51" fmla="*/ 44 h 111"/>
                  <a:gd name="T52" fmla="*/ 36 w 214"/>
                  <a:gd name="T53" fmla="*/ 52 h 111"/>
                  <a:gd name="T54" fmla="*/ 38 w 214"/>
                  <a:gd name="T55" fmla="*/ 63 h 111"/>
                  <a:gd name="T56" fmla="*/ 39 w 214"/>
                  <a:gd name="T57" fmla="*/ 67 h 111"/>
                  <a:gd name="T58" fmla="*/ 42 w 214"/>
                  <a:gd name="T59" fmla="*/ 71 h 111"/>
                  <a:gd name="T60" fmla="*/ 45 w 214"/>
                  <a:gd name="T61" fmla="*/ 73 h 111"/>
                  <a:gd name="T62" fmla="*/ 48 w 214"/>
                  <a:gd name="T63" fmla="*/ 74 h 111"/>
                  <a:gd name="T64" fmla="*/ 49 w 214"/>
                  <a:gd name="T65" fmla="*/ 70 h 111"/>
                  <a:gd name="T66" fmla="*/ 52 w 214"/>
                  <a:gd name="T67" fmla="*/ 69 h 111"/>
                  <a:gd name="T68" fmla="*/ 57 w 214"/>
                  <a:gd name="T69" fmla="*/ 70 h 111"/>
                  <a:gd name="T70" fmla="*/ 59 w 214"/>
                  <a:gd name="T71" fmla="*/ 67 h 111"/>
                  <a:gd name="T72" fmla="*/ 62 w 214"/>
                  <a:gd name="T73" fmla="*/ 66 h 111"/>
                  <a:gd name="T74" fmla="*/ 64 w 214"/>
                  <a:gd name="T75" fmla="*/ 64 h 111"/>
                  <a:gd name="T76" fmla="*/ 73 w 214"/>
                  <a:gd name="T77" fmla="*/ 63 h 111"/>
                  <a:gd name="T78" fmla="*/ 74 w 214"/>
                  <a:gd name="T79" fmla="*/ 64 h 111"/>
                  <a:gd name="T80" fmla="*/ 78 w 214"/>
                  <a:gd name="T81" fmla="*/ 70 h 111"/>
                  <a:gd name="T82" fmla="*/ 81 w 214"/>
                  <a:gd name="T83" fmla="*/ 76 h 111"/>
                  <a:gd name="T84" fmla="*/ 84 w 214"/>
                  <a:gd name="T85" fmla="*/ 86 h 111"/>
                  <a:gd name="T86" fmla="*/ 91 w 214"/>
                  <a:gd name="T87" fmla="*/ 84 h 111"/>
                  <a:gd name="T88" fmla="*/ 96 w 214"/>
                  <a:gd name="T89" fmla="*/ 84 h 111"/>
                  <a:gd name="T90" fmla="*/ 120 w 214"/>
                  <a:gd name="T91" fmla="*/ 88 h 111"/>
                  <a:gd name="T92" fmla="*/ 127 w 214"/>
                  <a:gd name="T93" fmla="*/ 91 h 111"/>
                  <a:gd name="T94" fmla="*/ 144 w 214"/>
                  <a:gd name="T95" fmla="*/ 94 h 111"/>
                  <a:gd name="T96" fmla="*/ 150 w 214"/>
                  <a:gd name="T97" fmla="*/ 91 h 111"/>
                  <a:gd name="T98" fmla="*/ 154 w 214"/>
                  <a:gd name="T99" fmla="*/ 101 h 111"/>
                  <a:gd name="T100" fmla="*/ 160 w 214"/>
                  <a:gd name="T101" fmla="*/ 105 h 111"/>
                  <a:gd name="T102" fmla="*/ 170 w 214"/>
                  <a:gd name="T103" fmla="*/ 107 h 111"/>
                  <a:gd name="T104" fmla="*/ 177 w 214"/>
                  <a:gd name="T105" fmla="*/ 102 h 111"/>
                  <a:gd name="T106" fmla="*/ 190 w 214"/>
                  <a:gd name="T107" fmla="*/ 98 h 111"/>
                  <a:gd name="T108" fmla="*/ 196 w 214"/>
                  <a:gd name="T109" fmla="*/ 97 h 111"/>
                  <a:gd name="T110" fmla="*/ 198 w 214"/>
                  <a:gd name="T111" fmla="*/ 93 h 111"/>
                  <a:gd name="T112" fmla="*/ 203 w 214"/>
                  <a:gd name="T113" fmla="*/ 97 h 111"/>
                  <a:gd name="T114" fmla="*/ 200 w 214"/>
                  <a:gd name="T115" fmla="*/ 98 h 111"/>
                  <a:gd name="T116" fmla="*/ 198 w 214"/>
                  <a:gd name="T117" fmla="*/ 102 h 111"/>
                  <a:gd name="T118" fmla="*/ 197 w 214"/>
                  <a:gd name="T119" fmla="*/ 111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14" h="111">
                    <a:moveTo>
                      <a:pt x="106" y="0"/>
                    </a:moveTo>
                    <a:lnTo>
                      <a:pt x="108" y="0"/>
                    </a:lnTo>
                    <a:lnTo>
                      <a:pt x="109" y="2"/>
                    </a:lnTo>
                    <a:lnTo>
                      <a:pt x="117" y="4"/>
                    </a:lnTo>
                    <a:lnTo>
                      <a:pt x="116" y="6"/>
                    </a:lnTo>
                    <a:lnTo>
                      <a:pt x="109" y="6"/>
                    </a:lnTo>
                    <a:lnTo>
                      <a:pt x="106" y="7"/>
                    </a:lnTo>
                    <a:lnTo>
                      <a:pt x="105" y="7"/>
                    </a:lnTo>
                    <a:lnTo>
                      <a:pt x="103" y="9"/>
                    </a:lnTo>
                    <a:lnTo>
                      <a:pt x="103" y="11"/>
                    </a:lnTo>
                    <a:lnTo>
                      <a:pt x="99" y="7"/>
                    </a:lnTo>
                    <a:lnTo>
                      <a:pt x="96" y="6"/>
                    </a:lnTo>
                    <a:lnTo>
                      <a:pt x="94" y="6"/>
                    </a:lnTo>
                    <a:lnTo>
                      <a:pt x="87" y="9"/>
                    </a:lnTo>
                    <a:lnTo>
                      <a:pt x="84" y="13"/>
                    </a:lnTo>
                    <a:lnTo>
                      <a:pt x="78" y="13"/>
                    </a:lnTo>
                    <a:lnTo>
                      <a:pt x="76" y="11"/>
                    </a:lnTo>
                    <a:lnTo>
                      <a:pt x="74" y="11"/>
                    </a:lnTo>
                    <a:lnTo>
                      <a:pt x="73" y="13"/>
                    </a:lnTo>
                    <a:lnTo>
                      <a:pt x="71" y="13"/>
                    </a:lnTo>
                    <a:lnTo>
                      <a:pt x="70" y="14"/>
                    </a:lnTo>
                    <a:lnTo>
                      <a:pt x="66" y="14"/>
                    </a:lnTo>
                    <a:lnTo>
                      <a:pt x="66" y="13"/>
                    </a:lnTo>
                    <a:lnTo>
                      <a:pt x="64" y="10"/>
                    </a:lnTo>
                    <a:lnTo>
                      <a:pt x="64" y="9"/>
                    </a:lnTo>
                    <a:lnTo>
                      <a:pt x="63" y="9"/>
                    </a:lnTo>
                    <a:lnTo>
                      <a:pt x="60" y="7"/>
                    </a:lnTo>
                    <a:lnTo>
                      <a:pt x="57" y="7"/>
                    </a:lnTo>
                    <a:lnTo>
                      <a:pt x="53" y="9"/>
                    </a:lnTo>
                    <a:lnTo>
                      <a:pt x="50" y="11"/>
                    </a:lnTo>
                    <a:lnTo>
                      <a:pt x="49" y="14"/>
                    </a:lnTo>
                    <a:lnTo>
                      <a:pt x="48" y="14"/>
                    </a:lnTo>
                    <a:lnTo>
                      <a:pt x="42" y="16"/>
                    </a:lnTo>
                    <a:lnTo>
                      <a:pt x="34" y="20"/>
                    </a:lnTo>
                    <a:lnTo>
                      <a:pt x="28" y="23"/>
                    </a:lnTo>
                    <a:lnTo>
                      <a:pt x="27" y="24"/>
                    </a:lnTo>
                    <a:lnTo>
                      <a:pt x="25" y="24"/>
                    </a:lnTo>
                    <a:lnTo>
                      <a:pt x="21" y="26"/>
                    </a:lnTo>
                    <a:lnTo>
                      <a:pt x="13" y="26"/>
                    </a:lnTo>
                    <a:lnTo>
                      <a:pt x="10" y="24"/>
                    </a:lnTo>
                    <a:lnTo>
                      <a:pt x="6" y="23"/>
                    </a:lnTo>
                    <a:lnTo>
                      <a:pt x="4" y="21"/>
                    </a:lnTo>
                    <a:lnTo>
                      <a:pt x="3" y="21"/>
                    </a:lnTo>
                    <a:lnTo>
                      <a:pt x="0" y="24"/>
                    </a:lnTo>
                    <a:lnTo>
                      <a:pt x="0" y="27"/>
                    </a:lnTo>
                    <a:lnTo>
                      <a:pt x="2" y="27"/>
                    </a:lnTo>
                    <a:lnTo>
                      <a:pt x="7" y="33"/>
                    </a:lnTo>
                    <a:lnTo>
                      <a:pt x="10" y="34"/>
                    </a:lnTo>
                    <a:lnTo>
                      <a:pt x="11" y="35"/>
                    </a:lnTo>
                    <a:lnTo>
                      <a:pt x="14" y="37"/>
                    </a:lnTo>
                    <a:lnTo>
                      <a:pt x="23" y="44"/>
                    </a:lnTo>
                    <a:lnTo>
                      <a:pt x="25" y="44"/>
                    </a:lnTo>
                    <a:lnTo>
                      <a:pt x="28" y="45"/>
                    </a:lnTo>
                    <a:lnTo>
                      <a:pt x="36" y="52"/>
                    </a:lnTo>
                    <a:lnTo>
                      <a:pt x="38" y="59"/>
                    </a:lnTo>
                    <a:lnTo>
                      <a:pt x="38" y="63"/>
                    </a:lnTo>
                    <a:lnTo>
                      <a:pt x="39" y="66"/>
                    </a:lnTo>
                    <a:lnTo>
                      <a:pt x="39" y="67"/>
                    </a:lnTo>
                    <a:lnTo>
                      <a:pt x="41" y="69"/>
                    </a:lnTo>
                    <a:lnTo>
                      <a:pt x="42" y="71"/>
                    </a:lnTo>
                    <a:lnTo>
                      <a:pt x="43" y="73"/>
                    </a:lnTo>
                    <a:lnTo>
                      <a:pt x="45" y="73"/>
                    </a:lnTo>
                    <a:lnTo>
                      <a:pt x="46" y="74"/>
                    </a:lnTo>
                    <a:lnTo>
                      <a:pt x="48" y="74"/>
                    </a:lnTo>
                    <a:lnTo>
                      <a:pt x="48" y="73"/>
                    </a:lnTo>
                    <a:lnTo>
                      <a:pt x="49" y="70"/>
                    </a:lnTo>
                    <a:lnTo>
                      <a:pt x="50" y="70"/>
                    </a:lnTo>
                    <a:lnTo>
                      <a:pt x="52" y="69"/>
                    </a:lnTo>
                    <a:lnTo>
                      <a:pt x="53" y="70"/>
                    </a:lnTo>
                    <a:lnTo>
                      <a:pt x="57" y="70"/>
                    </a:lnTo>
                    <a:lnTo>
                      <a:pt x="59" y="69"/>
                    </a:lnTo>
                    <a:lnTo>
                      <a:pt x="59" y="67"/>
                    </a:lnTo>
                    <a:lnTo>
                      <a:pt x="60" y="66"/>
                    </a:lnTo>
                    <a:lnTo>
                      <a:pt x="62" y="66"/>
                    </a:lnTo>
                    <a:lnTo>
                      <a:pt x="62" y="64"/>
                    </a:lnTo>
                    <a:lnTo>
                      <a:pt x="64" y="64"/>
                    </a:lnTo>
                    <a:lnTo>
                      <a:pt x="69" y="63"/>
                    </a:lnTo>
                    <a:lnTo>
                      <a:pt x="73" y="63"/>
                    </a:lnTo>
                    <a:lnTo>
                      <a:pt x="73" y="64"/>
                    </a:lnTo>
                    <a:lnTo>
                      <a:pt x="74" y="64"/>
                    </a:lnTo>
                    <a:lnTo>
                      <a:pt x="77" y="67"/>
                    </a:lnTo>
                    <a:lnTo>
                      <a:pt x="78" y="70"/>
                    </a:lnTo>
                    <a:lnTo>
                      <a:pt x="80" y="70"/>
                    </a:lnTo>
                    <a:lnTo>
                      <a:pt x="81" y="76"/>
                    </a:lnTo>
                    <a:lnTo>
                      <a:pt x="81" y="83"/>
                    </a:lnTo>
                    <a:lnTo>
                      <a:pt x="84" y="86"/>
                    </a:lnTo>
                    <a:lnTo>
                      <a:pt x="90" y="86"/>
                    </a:lnTo>
                    <a:lnTo>
                      <a:pt x="91" y="84"/>
                    </a:lnTo>
                    <a:lnTo>
                      <a:pt x="94" y="83"/>
                    </a:lnTo>
                    <a:lnTo>
                      <a:pt x="96" y="84"/>
                    </a:lnTo>
                    <a:lnTo>
                      <a:pt x="112" y="88"/>
                    </a:lnTo>
                    <a:lnTo>
                      <a:pt x="120" y="88"/>
                    </a:lnTo>
                    <a:lnTo>
                      <a:pt x="124" y="91"/>
                    </a:lnTo>
                    <a:lnTo>
                      <a:pt x="127" y="91"/>
                    </a:lnTo>
                    <a:lnTo>
                      <a:pt x="138" y="94"/>
                    </a:lnTo>
                    <a:lnTo>
                      <a:pt x="144" y="94"/>
                    </a:lnTo>
                    <a:lnTo>
                      <a:pt x="147" y="91"/>
                    </a:lnTo>
                    <a:lnTo>
                      <a:pt x="150" y="91"/>
                    </a:lnTo>
                    <a:lnTo>
                      <a:pt x="150" y="95"/>
                    </a:lnTo>
                    <a:lnTo>
                      <a:pt x="154" y="101"/>
                    </a:lnTo>
                    <a:lnTo>
                      <a:pt x="158" y="105"/>
                    </a:lnTo>
                    <a:lnTo>
                      <a:pt x="160" y="105"/>
                    </a:lnTo>
                    <a:lnTo>
                      <a:pt x="168" y="107"/>
                    </a:lnTo>
                    <a:lnTo>
                      <a:pt x="170" y="107"/>
                    </a:lnTo>
                    <a:lnTo>
                      <a:pt x="173" y="104"/>
                    </a:lnTo>
                    <a:lnTo>
                      <a:pt x="177" y="102"/>
                    </a:lnTo>
                    <a:lnTo>
                      <a:pt x="184" y="101"/>
                    </a:lnTo>
                    <a:lnTo>
                      <a:pt x="190" y="98"/>
                    </a:lnTo>
                    <a:lnTo>
                      <a:pt x="193" y="98"/>
                    </a:lnTo>
                    <a:lnTo>
                      <a:pt x="196" y="97"/>
                    </a:lnTo>
                    <a:lnTo>
                      <a:pt x="198" y="94"/>
                    </a:lnTo>
                    <a:lnTo>
                      <a:pt x="198" y="93"/>
                    </a:lnTo>
                    <a:lnTo>
                      <a:pt x="214" y="86"/>
                    </a:lnTo>
                    <a:lnTo>
                      <a:pt x="203" y="97"/>
                    </a:lnTo>
                    <a:lnTo>
                      <a:pt x="201" y="97"/>
                    </a:lnTo>
                    <a:lnTo>
                      <a:pt x="200" y="98"/>
                    </a:lnTo>
                    <a:lnTo>
                      <a:pt x="200" y="100"/>
                    </a:lnTo>
                    <a:lnTo>
                      <a:pt x="198" y="102"/>
                    </a:lnTo>
                    <a:lnTo>
                      <a:pt x="198" y="109"/>
                    </a:lnTo>
                    <a:lnTo>
                      <a:pt x="197" y="11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37" name="Freeform 3782">
                <a:extLst>
                  <a:ext uri="{FF2B5EF4-FFF2-40B4-BE49-F238E27FC236}">
                    <a16:creationId xmlns:a16="http://schemas.microsoft.com/office/drawing/2014/main" id="{2238190C-C1B7-A5E3-C692-A2D362058E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3" y="1168"/>
                <a:ext cx="36" cy="10"/>
              </a:xfrm>
              <a:custGeom>
                <a:avLst/>
                <a:gdLst>
                  <a:gd name="T0" fmla="*/ 147 w 147"/>
                  <a:gd name="T1" fmla="*/ 30 h 39"/>
                  <a:gd name="T2" fmla="*/ 145 w 147"/>
                  <a:gd name="T3" fmla="*/ 30 h 39"/>
                  <a:gd name="T4" fmla="*/ 131 w 147"/>
                  <a:gd name="T5" fmla="*/ 27 h 39"/>
                  <a:gd name="T6" fmla="*/ 127 w 147"/>
                  <a:gd name="T7" fmla="*/ 27 h 39"/>
                  <a:gd name="T8" fmla="*/ 119 w 147"/>
                  <a:gd name="T9" fmla="*/ 24 h 39"/>
                  <a:gd name="T10" fmla="*/ 107 w 147"/>
                  <a:gd name="T11" fmla="*/ 12 h 39"/>
                  <a:gd name="T12" fmla="*/ 97 w 147"/>
                  <a:gd name="T13" fmla="*/ 5 h 39"/>
                  <a:gd name="T14" fmla="*/ 84 w 147"/>
                  <a:gd name="T15" fmla="*/ 0 h 39"/>
                  <a:gd name="T16" fmla="*/ 78 w 147"/>
                  <a:gd name="T17" fmla="*/ 0 h 39"/>
                  <a:gd name="T18" fmla="*/ 67 w 147"/>
                  <a:gd name="T19" fmla="*/ 5 h 39"/>
                  <a:gd name="T20" fmla="*/ 60 w 147"/>
                  <a:gd name="T21" fmla="*/ 12 h 39"/>
                  <a:gd name="T22" fmla="*/ 54 w 147"/>
                  <a:gd name="T23" fmla="*/ 23 h 39"/>
                  <a:gd name="T24" fmla="*/ 51 w 147"/>
                  <a:gd name="T25" fmla="*/ 24 h 39"/>
                  <a:gd name="T26" fmla="*/ 40 w 147"/>
                  <a:gd name="T27" fmla="*/ 32 h 39"/>
                  <a:gd name="T28" fmla="*/ 37 w 147"/>
                  <a:gd name="T29" fmla="*/ 34 h 39"/>
                  <a:gd name="T30" fmla="*/ 32 w 147"/>
                  <a:gd name="T31" fmla="*/ 35 h 39"/>
                  <a:gd name="T32" fmla="*/ 28 w 147"/>
                  <a:gd name="T33" fmla="*/ 35 h 39"/>
                  <a:gd name="T34" fmla="*/ 24 w 147"/>
                  <a:gd name="T35" fmla="*/ 36 h 39"/>
                  <a:gd name="T36" fmla="*/ 24 w 147"/>
                  <a:gd name="T37" fmla="*/ 35 h 39"/>
                  <a:gd name="T38" fmla="*/ 20 w 147"/>
                  <a:gd name="T39" fmla="*/ 30 h 39"/>
                  <a:gd name="T40" fmla="*/ 10 w 147"/>
                  <a:gd name="T41" fmla="*/ 27 h 39"/>
                  <a:gd name="T42" fmla="*/ 7 w 147"/>
                  <a:gd name="T43" fmla="*/ 30 h 39"/>
                  <a:gd name="T44" fmla="*/ 0 w 147"/>
                  <a:gd name="T45" fmla="*/ 39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47" h="39">
                    <a:moveTo>
                      <a:pt x="147" y="30"/>
                    </a:moveTo>
                    <a:lnTo>
                      <a:pt x="145" y="30"/>
                    </a:lnTo>
                    <a:lnTo>
                      <a:pt x="131" y="27"/>
                    </a:lnTo>
                    <a:lnTo>
                      <a:pt x="127" y="27"/>
                    </a:lnTo>
                    <a:lnTo>
                      <a:pt x="119" y="24"/>
                    </a:lnTo>
                    <a:lnTo>
                      <a:pt x="107" y="12"/>
                    </a:lnTo>
                    <a:lnTo>
                      <a:pt x="97" y="5"/>
                    </a:lnTo>
                    <a:lnTo>
                      <a:pt x="84" y="0"/>
                    </a:lnTo>
                    <a:lnTo>
                      <a:pt x="78" y="0"/>
                    </a:lnTo>
                    <a:lnTo>
                      <a:pt x="67" y="5"/>
                    </a:lnTo>
                    <a:lnTo>
                      <a:pt x="60" y="12"/>
                    </a:lnTo>
                    <a:lnTo>
                      <a:pt x="54" y="23"/>
                    </a:lnTo>
                    <a:lnTo>
                      <a:pt x="51" y="24"/>
                    </a:lnTo>
                    <a:lnTo>
                      <a:pt x="40" y="32"/>
                    </a:lnTo>
                    <a:lnTo>
                      <a:pt x="37" y="34"/>
                    </a:lnTo>
                    <a:lnTo>
                      <a:pt x="32" y="35"/>
                    </a:lnTo>
                    <a:lnTo>
                      <a:pt x="28" y="35"/>
                    </a:lnTo>
                    <a:lnTo>
                      <a:pt x="24" y="36"/>
                    </a:lnTo>
                    <a:lnTo>
                      <a:pt x="24" y="35"/>
                    </a:lnTo>
                    <a:lnTo>
                      <a:pt x="20" y="30"/>
                    </a:lnTo>
                    <a:lnTo>
                      <a:pt x="10" y="27"/>
                    </a:lnTo>
                    <a:lnTo>
                      <a:pt x="7" y="30"/>
                    </a:lnTo>
                    <a:lnTo>
                      <a:pt x="0" y="3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38" name="Freeform 3783">
                <a:extLst>
                  <a:ext uri="{FF2B5EF4-FFF2-40B4-BE49-F238E27FC236}">
                    <a16:creationId xmlns:a16="http://schemas.microsoft.com/office/drawing/2014/main" id="{BA8AA0A6-8716-1943-5C13-D5A12460F5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6" y="1195"/>
                <a:ext cx="40" cy="20"/>
              </a:xfrm>
              <a:custGeom>
                <a:avLst/>
                <a:gdLst>
                  <a:gd name="T0" fmla="*/ 158 w 158"/>
                  <a:gd name="T1" fmla="*/ 44 h 83"/>
                  <a:gd name="T2" fmla="*/ 155 w 158"/>
                  <a:gd name="T3" fmla="*/ 47 h 83"/>
                  <a:gd name="T4" fmla="*/ 155 w 158"/>
                  <a:gd name="T5" fmla="*/ 48 h 83"/>
                  <a:gd name="T6" fmla="*/ 154 w 158"/>
                  <a:gd name="T7" fmla="*/ 51 h 83"/>
                  <a:gd name="T8" fmla="*/ 151 w 158"/>
                  <a:gd name="T9" fmla="*/ 60 h 83"/>
                  <a:gd name="T10" fmla="*/ 151 w 158"/>
                  <a:gd name="T11" fmla="*/ 69 h 83"/>
                  <a:gd name="T12" fmla="*/ 150 w 158"/>
                  <a:gd name="T13" fmla="*/ 74 h 83"/>
                  <a:gd name="T14" fmla="*/ 147 w 158"/>
                  <a:gd name="T15" fmla="*/ 81 h 83"/>
                  <a:gd name="T16" fmla="*/ 147 w 158"/>
                  <a:gd name="T17" fmla="*/ 83 h 83"/>
                  <a:gd name="T18" fmla="*/ 144 w 158"/>
                  <a:gd name="T19" fmla="*/ 83 h 83"/>
                  <a:gd name="T20" fmla="*/ 144 w 158"/>
                  <a:gd name="T21" fmla="*/ 79 h 83"/>
                  <a:gd name="T22" fmla="*/ 145 w 158"/>
                  <a:gd name="T23" fmla="*/ 76 h 83"/>
                  <a:gd name="T24" fmla="*/ 147 w 158"/>
                  <a:gd name="T25" fmla="*/ 74 h 83"/>
                  <a:gd name="T26" fmla="*/ 147 w 158"/>
                  <a:gd name="T27" fmla="*/ 73 h 83"/>
                  <a:gd name="T28" fmla="*/ 148 w 158"/>
                  <a:gd name="T29" fmla="*/ 72 h 83"/>
                  <a:gd name="T30" fmla="*/ 147 w 158"/>
                  <a:gd name="T31" fmla="*/ 66 h 83"/>
                  <a:gd name="T32" fmla="*/ 148 w 158"/>
                  <a:gd name="T33" fmla="*/ 56 h 83"/>
                  <a:gd name="T34" fmla="*/ 148 w 158"/>
                  <a:gd name="T35" fmla="*/ 55 h 83"/>
                  <a:gd name="T36" fmla="*/ 157 w 158"/>
                  <a:gd name="T37" fmla="*/ 40 h 83"/>
                  <a:gd name="T38" fmla="*/ 157 w 158"/>
                  <a:gd name="T39" fmla="*/ 38 h 83"/>
                  <a:gd name="T40" fmla="*/ 155 w 158"/>
                  <a:gd name="T41" fmla="*/ 37 h 83"/>
                  <a:gd name="T42" fmla="*/ 150 w 158"/>
                  <a:gd name="T43" fmla="*/ 37 h 83"/>
                  <a:gd name="T44" fmla="*/ 147 w 158"/>
                  <a:gd name="T45" fmla="*/ 40 h 83"/>
                  <a:gd name="T46" fmla="*/ 138 w 158"/>
                  <a:gd name="T47" fmla="*/ 44 h 83"/>
                  <a:gd name="T48" fmla="*/ 134 w 158"/>
                  <a:gd name="T49" fmla="*/ 47 h 83"/>
                  <a:gd name="T50" fmla="*/ 133 w 158"/>
                  <a:gd name="T51" fmla="*/ 48 h 83"/>
                  <a:gd name="T52" fmla="*/ 129 w 158"/>
                  <a:gd name="T53" fmla="*/ 48 h 83"/>
                  <a:gd name="T54" fmla="*/ 126 w 158"/>
                  <a:gd name="T55" fmla="*/ 49 h 83"/>
                  <a:gd name="T56" fmla="*/ 119 w 158"/>
                  <a:gd name="T57" fmla="*/ 47 h 83"/>
                  <a:gd name="T58" fmla="*/ 114 w 158"/>
                  <a:gd name="T59" fmla="*/ 40 h 83"/>
                  <a:gd name="T60" fmla="*/ 105 w 158"/>
                  <a:gd name="T61" fmla="*/ 34 h 83"/>
                  <a:gd name="T62" fmla="*/ 104 w 158"/>
                  <a:gd name="T63" fmla="*/ 33 h 83"/>
                  <a:gd name="T64" fmla="*/ 102 w 158"/>
                  <a:gd name="T65" fmla="*/ 33 h 83"/>
                  <a:gd name="T66" fmla="*/ 70 w 158"/>
                  <a:gd name="T67" fmla="*/ 26 h 83"/>
                  <a:gd name="T68" fmla="*/ 51 w 158"/>
                  <a:gd name="T69" fmla="*/ 26 h 83"/>
                  <a:gd name="T70" fmla="*/ 45 w 158"/>
                  <a:gd name="T71" fmla="*/ 27 h 83"/>
                  <a:gd name="T72" fmla="*/ 41 w 158"/>
                  <a:gd name="T73" fmla="*/ 30 h 83"/>
                  <a:gd name="T74" fmla="*/ 41 w 158"/>
                  <a:gd name="T75" fmla="*/ 31 h 83"/>
                  <a:gd name="T76" fmla="*/ 42 w 158"/>
                  <a:gd name="T77" fmla="*/ 35 h 83"/>
                  <a:gd name="T78" fmla="*/ 42 w 158"/>
                  <a:gd name="T79" fmla="*/ 37 h 83"/>
                  <a:gd name="T80" fmla="*/ 39 w 158"/>
                  <a:gd name="T81" fmla="*/ 34 h 83"/>
                  <a:gd name="T82" fmla="*/ 34 w 158"/>
                  <a:gd name="T83" fmla="*/ 19 h 83"/>
                  <a:gd name="T84" fmla="*/ 34 w 158"/>
                  <a:gd name="T85" fmla="*/ 10 h 83"/>
                  <a:gd name="T86" fmla="*/ 32 w 158"/>
                  <a:gd name="T87" fmla="*/ 3 h 83"/>
                  <a:gd name="T88" fmla="*/ 31 w 158"/>
                  <a:gd name="T89" fmla="*/ 2 h 83"/>
                  <a:gd name="T90" fmla="*/ 31 w 158"/>
                  <a:gd name="T91" fmla="*/ 0 h 83"/>
                  <a:gd name="T92" fmla="*/ 30 w 158"/>
                  <a:gd name="T93" fmla="*/ 0 h 83"/>
                  <a:gd name="T94" fmla="*/ 28 w 158"/>
                  <a:gd name="T95" fmla="*/ 2 h 83"/>
                  <a:gd name="T96" fmla="*/ 27 w 158"/>
                  <a:gd name="T97" fmla="*/ 2 h 83"/>
                  <a:gd name="T98" fmla="*/ 25 w 158"/>
                  <a:gd name="T99" fmla="*/ 3 h 83"/>
                  <a:gd name="T100" fmla="*/ 24 w 158"/>
                  <a:gd name="T101" fmla="*/ 6 h 83"/>
                  <a:gd name="T102" fmla="*/ 21 w 158"/>
                  <a:gd name="T103" fmla="*/ 10 h 83"/>
                  <a:gd name="T104" fmla="*/ 14 w 158"/>
                  <a:gd name="T105" fmla="*/ 14 h 83"/>
                  <a:gd name="T106" fmla="*/ 10 w 158"/>
                  <a:gd name="T107" fmla="*/ 14 h 83"/>
                  <a:gd name="T108" fmla="*/ 9 w 158"/>
                  <a:gd name="T109" fmla="*/ 13 h 83"/>
                  <a:gd name="T110" fmla="*/ 7 w 158"/>
                  <a:gd name="T111" fmla="*/ 13 h 83"/>
                  <a:gd name="T112" fmla="*/ 6 w 158"/>
                  <a:gd name="T113" fmla="*/ 12 h 83"/>
                  <a:gd name="T114" fmla="*/ 2 w 158"/>
                  <a:gd name="T115" fmla="*/ 12 h 83"/>
                  <a:gd name="T116" fmla="*/ 0 w 158"/>
                  <a:gd name="T117" fmla="*/ 13 h 83"/>
                  <a:gd name="T118" fmla="*/ 0 w 158"/>
                  <a:gd name="T119" fmla="*/ 14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58" h="83">
                    <a:moveTo>
                      <a:pt x="158" y="44"/>
                    </a:moveTo>
                    <a:lnTo>
                      <a:pt x="155" y="47"/>
                    </a:lnTo>
                    <a:lnTo>
                      <a:pt x="155" y="48"/>
                    </a:lnTo>
                    <a:lnTo>
                      <a:pt x="154" y="51"/>
                    </a:lnTo>
                    <a:lnTo>
                      <a:pt x="151" y="60"/>
                    </a:lnTo>
                    <a:lnTo>
                      <a:pt x="151" y="69"/>
                    </a:lnTo>
                    <a:lnTo>
                      <a:pt x="150" y="74"/>
                    </a:lnTo>
                    <a:lnTo>
                      <a:pt x="147" y="81"/>
                    </a:lnTo>
                    <a:lnTo>
                      <a:pt x="147" y="83"/>
                    </a:lnTo>
                    <a:lnTo>
                      <a:pt x="144" y="83"/>
                    </a:lnTo>
                    <a:lnTo>
                      <a:pt x="144" y="79"/>
                    </a:lnTo>
                    <a:lnTo>
                      <a:pt x="145" y="76"/>
                    </a:lnTo>
                    <a:lnTo>
                      <a:pt x="147" y="74"/>
                    </a:lnTo>
                    <a:lnTo>
                      <a:pt x="147" y="73"/>
                    </a:lnTo>
                    <a:lnTo>
                      <a:pt x="148" y="72"/>
                    </a:lnTo>
                    <a:lnTo>
                      <a:pt x="147" y="66"/>
                    </a:lnTo>
                    <a:lnTo>
                      <a:pt x="148" y="56"/>
                    </a:lnTo>
                    <a:lnTo>
                      <a:pt x="148" y="55"/>
                    </a:lnTo>
                    <a:lnTo>
                      <a:pt x="157" y="40"/>
                    </a:lnTo>
                    <a:lnTo>
                      <a:pt x="157" y="38"/>
                    </a:lnTo>
                    <a:lnTo>
                      <a:pt x="155" y="37"/>
                    </a:lnTo>
                    <a:lnTo>
                      <a:pt x="150" y="37"/>
                    </a:lnTo>
                    <a:lnTo>
                      <a:pt x="147" y="40"/>
                    </a:lnTo>
                    <a:lnTo>
                      <a:pt x="138" y="44"/>
                    </a:lnTo>
                    <a:lnTo>
                      <a:pt x="134" y="47"/>
                    </a:lnTo>
                    <a:lnTo>
                      <a:pt x="133" y="48"/>
                    </a:lnTo>
                    <a:lnTo>
                      <a:pt x="129" y="48"/>
                    </a:lnTo>
                    <a:lnTo>
                      <a:pt x="126" y="49"/>
                    </a:lnTo>
                    <a:lnTo>
                      <a:pt x="119" y="47"/>
                    </a:lnTo>
                    <a:lnTo>
                      <a:pt x="114" y="40"/>
                    </a:lnTo>
                    <a:lnTo>
                      <a:pt x="105" y="34"/>
                    </a:lnTo>
                    <a:lnTo>
                      <a:pt x="104" y="33"/>
                    </a:lnTo>
                    <a:lnTo>
                      <a:pt x="102" y="33"/>
                    </a:lnTo>
                    <a:lnTo>
                      <a:pt x="70" y="26"/>
                    </a:lnTo>
                    <a:lnTo>
                      <a:pt x="51" y="26"/>
                    </a:lnTo>
                    <a:lnTo>
                      <a:pt x="45" y="27"/>
                    </a:lnTo>
                    <a:lnTo>
                      <a:pt x="41" y="30"/>
                    </a:lnTo>
                    <a:lnTo>
                      <a:pt x="41" y="31"/>
                    </a:lnTo>
                    <a:lnTo>
                      <a:pt x="42" y="35"/>
                    </a:lnTo>
                    <a:lnTo>
                      <a:pt x="42" y="37"/>
                    </a:lnTo>
                    <a:lnTo>
                      <a:pt x="39" y="34"/>
                    </a:lnTo>
                    <a:lnTo>
                      <a:pt x="34" y="19"/>
                    </a:lnTo>
                    <a:lnTo>
                      <a:pt x="34" y="10"/>
                    </a:lnTo>
                    <a:lnTo>
                      <a:pt x="32" y="3"/>
                    </a:lnTo>
                    <a:lnTo>
                      <a:pt x="31" y="2"/>
                    </a:lnTo>
                    <a:lnTo>
                      <a:pt x="31" y="0"/>
                    </a:lnTo>
                    <a:lnTo>
                      <a:pt x="30" y="0"/>
                    </a:lnTo>
                    <a:lnTo>
                      <a:pt x="28" y="2"/>
                    </a:lnTo>
                    <a:lnTo>
                      <a:pt x="27" y="2"/>
                    </a:lnTo>
                    <a:lnTo>
                      <a:pt x="25" y="3"/>
                    </a:lnTo>
                    <a:lnTo>
                      <a:pt x="24" y="6"/>
                    </a:lnTo>
                    <a:lnTo>
                      <a:pt x="21" y="10"/>
                    </a:lnTo>
                    <a:lnTo>
                      <a:pt x="14" y="14"/>
                    </a:lnTo>
                    <a:lnTo>
                      <a:pt x="10" y="14"/>
                    </a:lnTo>
                    <a:lnTo>
                      <a:pt x="9" y="13"/>
                    </a:lnTo>
                    <a:lnTo>
                      <a:pt x="7" y="13"/>
                    </a:lnTo>
                    <a:lnTo>
                      <a:pt x="6" y="12"/>
                    </a:lnTo>
                    <a:lnTo>
                      <a:pt x="2" y="12"/>
                    </a:lnTo>
                    <a:lnTo>
                      <a:pt x="0" y="13"/>
                    </a:lnTo>
                    <a:lnTo>
                      <a:pt x="0" y="1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39" name="Freeform 3784">
                <a:extLst>
                  <a:ext uri="{FF2B5EF4-FFF2-40B4-BE49-F238E27FC236}">
                    <a16:creationId xmlns:a16="http://schemas.microsoft.com/office/drawing/2014/main" id="{A634E162-2B26-9D10-8C58-A9771F34E5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4" y="1146"/>
                <a:ext cx="21" cy="16"/>
              </a:xfrm>
              <a:custGeom>
                <a:avLst/>
                <a:gdLst>
                  <a:gd name="T0" fmla="*/ 10 w 86"/>
                  <a:gd name="T1" fmla="*/ 64 h 65"/>
                  <a:gd name="T2" fmla="*/ 7 w 86"/>
                  <a:gd name="T3" fmla="*/ 63 h 65"/>
                  <a:gd name="T4" fmla="*/ 11 w 86"/>
                  <a:gd name="T5" fmla="*/ 60 h 65"/>
                  <a:gd name="T6" fmla="*/ 18 w 86"/>
                  <a:gd name="T7" fmla="*/ 61 h 65"/>
                  <a:gd name="T8" fmla="*/ 25 w 86"/>
                  <a:gd name="T9" fmla="*/ 63 h 65"/>
                  <a:gd name="T10" fmla="*/ 28 w 86"/>
                  <a:gd name="T11" fmla="*/ 58 h 65"/>
                  <a:gd name="T12" fmla="*/ 32 w 86"/>
                  <a:gd name="T13" fmla="*/ 57 h 65"/>
                  <a:gd name="T14" fmla="*/ 29 w 86"/>
                  <a:gd name="T15" fmla="*/ 54 h 65"/>
                  <a:gd name="T16" fmla="*/ 28 w 86"/>
                  <a:gd name="T17" fmla="*/ 52 h 65"/>
                  <a:gd name="T18" fmla="*/ 15 w 86"/>
                  <a:gd name="T19" fmla="*/ 54 h 65"/>
                  <a:gd name="T20" fmla="*/ 16 w 86"/>
                  <a:gd name="T21" fmla="*/ 46 h 65"/>
                  <a:gd name="T22" fmla="*/ 26 w 86"/>
                  <a:gd name="T23" fmla="*/ 43 h 65"/>
                  <a:gd name="T24" fmla="*/ 33 w 86"/>
                  <a:gd name="T25" fmla="*/ 45 h 65"/>
                  <a:gd name="T26" fmla="*/ 43 w 86"/>
                  <a:gd name="T27" fmla="*/ 42 h 65"/>
                  <a:gd name="T28" fmla="*/ 52 w 86"/>
                  <a:gd name="T29" fmla="*/ 38 h 65"/>
                  <a:gd name="T30" fmla="*/ 54 w 86"/>
                  <a:gd name="T31" fmla="*/ 39 h 65"/>
                  <a:gd name="T32" fmla="*/ 57 w 86"/>
                  <a:gd name="T33" fmla="*/ 38 h 65"/>
                  <a:gd name="T34" fmla="*/ 63 w 86"/>
                  <a:gd name="T35" fmla="*/ 35 h 65"/>
                  <a:gd name="T36" fmla="*/ 54 w 86"/>
                  <a:gd name="T37" fmla="*/ 29 h 65"/>
                  <a:gd name="T38" fmla="*/ 50 w 86"/>
                  <a:gd name="T39" fmla="*/ 28 h 65"/>
                  <a:gd name="T40" fmla="*/ 49 w 86"/>
                  <a:gd name="T41" fmla="*/ 24 h 65"/>
                  <a:gd name="T42" fmla="*/ 63 w 86"/>
                  <a:gd name="T43" fmla="*/ 22 h 65"/>
                  <a:gd name="T44" fmla="*/ 73 w 86"/>
                  <a:gd name="T45" fmla="*/ 21 h 65"/>
                  <a:gd name="T46" fmla="*/ 85 w 86"/>
                  <a:gd name="T47" fmla="*/ 12 h 65"/>
                  <a:gd name="T48" fmla="*/ 86 w 86"/>
                  <a:gd name="T49" fmla="*/ 10 h 65"/>
                  <a:gd name="T50" fmla="*/ 85 w 86"/>
                  <a:gd name="T51" fmla="*/ 8 h 65"/>
                  <a:gd name="T52" fmla="*/ 84 w 86"/>
                  <a:gd name="T53" fmla="*/ 12 h 65"/>
                  <a:gd name="T54" fmla="*/ 77 w 86"/>
                  <a:gd name="T55" fmla="*/ 14 h 65"/>
                  <a:gd name="T56" fmla="*/ 63 w 86"/>
                  <a:gd name="T57" fmla="*/ 17 h 65"/>
                  <a:gd name="T58" fmla="*/ 45 w 86"/>
                  <a:gd name="T59" fmla="*/ 17 h 65"/>
                  <a:gd name="T60" fmla="*/ 43 w 86"/>
                  <a:gd name="T61" fmla="*/ 14 h 65"/>
                  <a:gd name="T62" fmla="*/ 36 w 86"/>
                  <a:gd name="T63" fmla="*/ 12 h 65"/>
                  <a:gd name="T64" fmla="*/ 32 w 86"/>
                  <a:gd name="T65" fmla="*/ 15 h 65"/>
                  <a:gd name="T66" fmla="*/ 33 w 86"/>
                  <a:gd name="T67" fmla="*/ 18 h 65"/>
                  <a:gd name="T68" fmla="*/ 32 w 86"/>
                  <a:gd name="T69" fmla="*/ 24 h 65"/>
                  <a:gd name="T70" fmla="*/ 33 w 86"/>
                  <a:gd name="T71" fmla="*/ 26 h 65"/>
                  <a:gd name="T72" fmla="*/ 39 w 86"/>
                  <a:gd name="T73" fmla="*/ 31 h 65"/>
                  <a:gd name="T74" fmla="*/ 35 w 86"/>
                  <a:gd name="T75" fmla="*/ 34 h 65"/>
                  <a:gd name="T76" fmla="*/ 26 w 86"/>
                  <a:gd name="T77" fmla="*/ 35 h 65"/>
                  <a:gd name="T78" fmla="*/ 22 w 86"/>
                  <a:gd name="T79" fmla="*/ 34 h 65"/>
                  <a:gd name="T80" fmla="*/ 18 w 86"/>
                  <a:gd name="T81" fmla="*/ 35 h 65"/>
                  <a:gd name="T82" fmla="*/ 15 w 86"/>
                  <a:gd name="T83" fmla="*/ 34 h 65"/>
                  <a:gd name="T84" fmla="*/ 10 w 86"/>
                  <a:gd name="T85" fmla="*/ 36 h 65"/>
                  <a:gd name="T86" fmla="*/ 1 w 86"/>
                  <a:gd name="T87" fmla="*/ 38 h 65"/>
                  <a:gd name="T88" fmla="*/ 0 w 86"/>
                  <a:gd name="T89" fmla="*/ 26 h 65"/>
                  <a:gd name="T90" fmla="*/ 3 w 86"/>
                  <a:gd name="T91" fmla="*/ 22 h 65"/>
                  <a:gd name="T92" fmla="*/ 6 w 86"/>
                  <a:gd name="T93" fmla="*/ 21 h 65"/>
                  <a:gd name="T94" fmla="*/ 7 w 86"/>
                  <a:gd name="T95" fmla="*/ 19 h 65"/>
                  <a:gd name="T96" fmla="*/ 6 w 86"/>
                  <a:gd name="T97" fmla="*/ 17 h 65"/>
                  <a:gd name="T98" fmla="*/ 8 w 86"/>
                  <a:gd name="T99" fmla="*/ 12 h 65"/>
                  <a:gd name="T100" fmla="*/ 15 w 86"/>
                  <a:gd name="T101" fmla="*/ 8 h 65"/>
                  <a:gd name="T102" fmla="*/ 16 w 86"/>
                  <a:gd name="T103" fmla="*/ 4 h 65"/>
                  <a:gd name="T104" fmla="*/ 18 w 86"/>
                  <a:gd name="T105" fmla="*/ 1 h 65"/>
                  <a:gd name="T106" fmla="*/ 18 w 86"/>
                  <a:gd name="T107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86" h="65">
                    <a:moveTo>
                      <a:pt x="10" y="65"/>
                    </a:moveTo>
                    <a:lnTo>
                      <a:pt x="10" y="64"/>
                    </a:lnTo>
                    <a:lnTo>
                      <a:pt x="7" y="64"/>
                    </a:lnTo>
                    <a:lnTo>
                      <a:pt x="7" y="63"/>
                    </a:lnTo>
                    <a:lnTo>
                      <a:pt x="8" y="61"/>
                    </a:lnTo>
                    <a:lnTo>
                      <a:pt x="11" y="60"/>
                    </a:lnTo>
                    <a:lnTo>
                      <a:pt x="18" y="60"/>
                    </a:lnTo>
                    <a:lnTo>
                      <a:pt x="18" y="61"/>
                    </a:lnTo>
                    <a:lnTo>
                      <a:pt x="21" y="63"/>
                    </a:lnTo>
                    <a:lnTo>
                      <a:pt x="25" y="63"/>
                    </a:lnTo>
                    <a:lnTo>
                      <a:pt x="26" y="61"/>
                    </a:lnTo>
                    <a:lnTo>
                      <a:pt x="28" y="58"/>
                    </a:lnTo>
                    <a:lnTo>
                      <a:pt x="31" y="58"/>
                    </a:lnTo>
                    <a:lnTo>
                      <a:pt x="32" y="57"/>
                    </a:lnTo>
                    <a:lnTo>
                      <a:pt x="32" y="54"/>
                    </a:lnTo>
                    <a:lnTo>
                      <a:pt x="29" y="54"/>
                    </a:lnTo>
                    <a:lnTo>
                      <a:pt x="29" y="52"/>
                    </a:lnTo>
                    <a:lnTo>
                      <a:pt x="28" y="52"/>
                    </a:lnTo>
                    <a:lnTo>
                      <a:pt x="26" y="54"/>
                    </a:lnTo>
                    <a:lnTo>
                      <a:pt x="15" y="54"/>
                    </a:lnTo>
                    <a:lnTo>
                      <a:pt x="15" y="48"/>
                    </a:lnTo>
                    <a:lnTo>
                      <a:pt x="16" y="46"/>
                    </a:lnTo>
                    <a:lnTo>
                      <a:pt x="24" y="46"/>
                    </a:lnTo>
                    <a:lnTo>
                      <a:pt x="26" y="43"/>
                    </a:lnTo>
                    <a:lnTo>
                      <a:pt x="32" y="43"/>
                    </a:lnTo>
                    <a:lnTo>
                      <a:pt x="33" y="45"/>
                    </a:lnTo>
                    <a:lnTo>
                      <a:pt x="38" y="45"/>
                    </a:lnTo>
                    <a:lnTo>
                      <a:pt x="43" y="42"/>
                    </a:lnTo>
                    <a:lnTo>
                      <a:pt x="47" y="38"/>
                    </a:lnTo>
                    <a:lnTo>
                      <a:pt x="52" y="38"/>
                    </a:lnTo>
                    <a:lnTo>
                      <a:pt x="52" y="39"/>
                    </a:lnTo>
                    <a:lnTo>
                      <a:pt x="54" y="39"/>
                    </a:lnTo>
                    <a:lnTo>
                      <a:pt x="56" y="38"/>
                    </a:lnTo>
                    <a:lnTo>
                      <a:pt x="57" y="38"/>
                    </a:lnTo>
                    <a:lnTo>
                      <a:pt x="60" y="35"/>
                    </a:lnTo>
                    <a:lnTo>
                      <a:pt x="63" y="35"/>
                    </a:lnTo>
                    <a:lnTo>
                      <a:pt x="60" y="34"/>
                    </a:lnTo>
                    <a:lnTo>
                      <a:pt x="54" y="29"/>
                    </a:lnTo>
                    <a:lnTo>
                      <a:pt x="52" y="28"/>
                    </a:lnTo>
                    <a:lnTo>
                      <a:pt x="50" y="28"/>
                    </a:lnTo>
                    <a:lnTo>
                      <a:pt x="49" y="26"/>
                    </a:lnTo>
                    <a:lnTo>
                      <a:pt x="49" y="24"/>
                    </a:lnTo>
                    <a:lnTo>
                      <a:pt x="60" y="24"/>
                    </a:lnTo>
                    <a:lnTo>
                      <a:pt x="63" y="22"/>
                    </a:lnTo>
                    <a:lnTo>
                      <a:pt x="68" y="21"/>
                    </a:lnTo>
                    <a:lnTo>
                      <a:pt x="73" y="21"/>
                    </a:lnTo>
                    <a:lnTo>
                      <a:pt x="84" y="14"/>
                    </a:lnTo>
                    <a:lnTo>
                      <a:pt x="85" y="12"/>
                    </a:lnTo>
                    <a:lnTo>
                      <a:pt x="85" y="11"/>
                    </a:lnTo>
                    <a:lnTo>
                      <a:pt x="86" y="10"/>
                    </a:lnTo>
                    <a:lnTo>
                      <a:pt x="86" y="8"/>
                    </a:lnTo>
                    <a:lnTo>
                      <a:pt x="85" y="8"/>
                    </a:lnTo>
                    <a:lnTo>
                      <a:pt x="84" y="11"/>
                    </a:lnTo>
                    <a:lnTo>
                      <a:pt x="84" y="12"/>
                    </a:lnTo>
                    <a:lnTo>
                      <a:pt x="78" y="12"/>
                    </a:lnTo>
                    <a:lnTo>
                      <a:pt x="77" y="14"/>
                    </a:lnTo>
                    <a:lnTo>
                      <a:pt x="75" y="12"/>
                    </a:lnTo>
                    <a:lnTo>
                      <a:pt x="63" y="17"/>
                    </a:lnTo>
                    <a:lnTo>
                      <a:pt x="53" y="18"/>
                    </a:lnTo>
                    <a:lnTo>
                      <a:pt x="45" y="17"/>
                    </a:lnTo>
                    <a:lnTo>
                      <a:pt x="45" y="14"/>
                    </a:lnTo>
                    <a:lnTo>
                      <a:pt x="43" y="14"/>
                    </a:lnTo>
                    <a:lnTo>
                      <a:pt x="42" y="12"/>
                    </a:lnTo>
                    <a:lnTo>
                      <a:pt x="36" y="12"/>
                    </a:lnTo>
                    <a:lnTo>
                      <a:pt x="33" y="15"/>
                    </a:lnTo>
                    <a:lnTo>
                      <a:pt x="32" y="15"/>
                    </a:lnTo>
                    <a:lnTo>
                      <a:pt x="33" y="17"/>
                    </a:lnTo>
                    <a:lnTo>
                      <a:pt x="33" y="18"/>
                    </a:lnTo>
                    <a:lnTo>
                      <a:pt x="32" y="19"/>
                    </a:lnTo>
                    <a:lnTo>
                      <a:pt x="32" y="24"/>
                    </a:lnTo>
                    <a:lnTo>
                      <a:pt x="31" y="24"/>
                    </a:lnTo>
                    <a:lnTo>
                      <a:pt x="33" y="26"/>
                    </a:lnTo>
                    <a:lnTo>
                      <a:pt x="33" y="28"/>
                    </a:lnTo>
                    <a:lnTo>
                      <a:pt x="39" y="31"/>
                    </a:lnTo>
                    <a:lnTo>
                      <a:pt x="38" y="32"/>
                    </a:lnTo>
                    <a:lnTo>
                      <a:pt x="35" y="34"/>
                    </a:lnTo>
                    <a:lnTo>
                      <a:pt x="29" y="34"/>
                    </a:lnTo>
                    <a:lnTo>
                      <a:pt x="26" y="35"/>
                    </a:lnTo>
                    <a:lnTo>
                      <a:pt x="25" y="34"/>
                    </a:lnTo>
                    <a:lnTo>
                      <a:pt x="22" y="34"/>
                    </a:lnTo>
                    <a:lnTo>
                      <a:pt x="21" y="35"/>
                    </a:lnTo>
                    <a:lnTo>
                      <a:pt x="18" y="35"/>
                    </a:lnTo>
                    <a:lnTo>
                      <a:pt x="16" y="34"/>
                    </a:lnTo>
                    <a:lnTo>
                      <a:pt x="15" y="34"/>
                    </a:lnTo>
                    <a:lnTo>
                      <a:pt x="14" y="35"/>
                    </a:lnTo>
                    <a:lnTo>
                      <a:pt x="10" y="36"/>
                    </a:lnTo>
                    <a:lnTo>
                      <a:pt x="3" y="36"/>
                    </a:lnTo>
                    <a:lnTo>
                      <a:pt x="1" y="38"/>
                    </a:lnTo>
                    <a:lnTo>
                      <a:pt x="0" y="36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3" y="22"/>
                    </a:lnTo>
                    <a:lnTo>
                      <a:pt x="4" y="22"/>
                    </a:lnTo>
                    <a:lnTo>
                      <a:pt x="6" y="21"/>
                    </a:lnTo>
                    <a:lnTo>
                      <a:pt x="7" y="21"/>
                    </a:lnTo>
                    <a:lnTo>
                      <a:pt x="7" y="19"/>
                    </a:lnTo>
                    <a:lnTo>
                      <a:pt x="6" y="18"/>
                    </a:lnTo>
                    <a:lnTo>
                      <a:pt x="6" y="17"/>
                    </a:lnTo>
                    <a:lnTo>
                      <a:pt x="7" y="15"/>
                    </a:lnTo>
                    <a:lnTo>
                      <a:pt x="8" y="12"/>
                    </a:lnTo>
                    <a:lnTo>
                      <a:pt x="10" y="12"/>
                    </a:lnTo>
                    <a:lnTo>
                      <a:pt x="15" y="8"/>
                    </a:lnTo>
                    <a:lnTo>
                      <a:pt x="16" y="5"/>
                    </a:lnTo>
                    <a:lnTo>
                      <a:pt x="16" y="4"/>
                    </a:lnTo>
                    <a:lnTo>
                      <a:pt x="18" y="3"/>
                    </a:lnTo>
                    <a:lnTo>
                      <a:pt x="18" y="1"/>
                    </a:lnTo>
                    <a:lnTo>
                      <a:pt x="19" y="0"/>
                    </a:lnTo>
                    <a:lnTo>
                      <a:pt x="18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40" name="Freeform 3785">
                <a:extLst>
                  <a:ext uri="{FF2B5EF4-FFF2-40B4-BE49-F238E27FC236}">
                    <a16:creationId xmlns:a16="http://schemas.microsoft.com/office/drawing/2014/main" id="{5FA843BB-FCE2-C67D-F2AE-216B0E521B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1" y="1147"/>
                <a:ext cx="1" cy="1"/>
              </a:xfrm>
              <a:custGeom>
                <a:avLst/>
                <a:gdLst>
                  <a:gd name="T0" fmla="*/ 0 w 2"/>
                  <a:gd name="T1" fmla="*/ 3 h 3"/>
                  <a:gd name="T2" fmla="*/ 0 w 2"/>
                  <a:gd name="T3" fmla="*/ 0 h 3"/>
                  <a:gd name="T4" fmla="*/ 2 w 2"/>
                  <a:gd name="T5" fmla="*/ 0 h 3"/>
                  <a:gd name="T6" fmla="*/ 2 w 2"/>
                  <a:gd name="T7" fmla="*/ 1 h 3"/>
                  <a:gd name="T8" fmla="*/ 0 w 2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0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41" name="Freeform 3786">
                <a:extLst>
                  <a:ext uri="{FF2B5EF4-FFF2-40B4-BE49-F238E27FC236}">
                    <a16:creationId xmlns:a16="http://schemas.microsoft.com/office/drawing/2014/main" id="{DB60C201-82F7-B65B-A7CA-E80F3212E1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6" y="1146"/>
                <a:ext cx="12" cy="8"/>
              </a:xfrm>
              <a:custGeom>
                <a:avLst/>
                <a:gdLst>
                  <a:gd name="T0" fmla="*/ 19 w 47"/>
                  <a:gd name="T1" fmla="*/ 7 h 32"/>
                  <a:gd name="T2" fmla="*/ 18 w 47"/>
                  <a:gd name="T3" fmla="*/ 8 h 32"/>
                  <a:gd name="T4" fmla="*/ 16 w 47"/>
                  <a:gd name="T5" fmla="*/ 8 h 32"/>
                  <a:gd name="T6" fmla="*/ 8 w 47"/>
                  <a:gd name="T7" fmla="*/ 17 h 32"/>
                  <a:gd name="T8" fmla="*/ 7 w 47"/>
                  <a:gd name="T9" fmla="*/ 17 h 32"/>
                  <a:gd name="T10" fmla="*/ 5 w 47"/>
                  <a:gd name="T11" fmla="*/ 19 h 32"/>
                  <a:gd name="T12" fmla="*/ 2 w 47"/>
                  <a:gd name="T13" fmla="*/ 22 h 32"/>
                  <a:gd name="T14" fmla="*/ 2 w 47"/>
                  <a:gd name="T15" fmla="*/ 25 h 32"/>
                  <a:gd name="T16" fmla="*/ 0 w 47"/>
                  <a:gd name="T17" fmla="*/ 25 h 32"/>
                  <a:gd name="T18" fmla="*/ 0 w 47"/>
                  <a:gd name="T19" fmla="*/ 29 h 32"/>
                  <a:gd name="T20" fmla="*/ 2 w 47"/>
                  <a:gd name="T21" fmla="*/ 29 h 32"/>
                  <a:gd name="T22" fmla="*/ 4 w 47"/>
                  <a:gd name="T23" fmla="*/ 28 h 32"/>
                  <a:gd name="T24" fmla="*/ 8 w 47"/>
                  <a:gd name="T25" fmla="*/ 28 h 32"/>
                  <a:gd name="T26" fmla="*/ 9 w 47"/>
                  <a:gd name="T27" fmla="*/ 29 h 32"/>
                  <a:gd name="T28" fmla="*/ 9 w 47"/>
                  <a:gd name="T29" fmla="*/ 32 h 32"/>
                  <a:gd name="T30" fmla="*/ 11 w 47"/>
                  <a:gd name="T31" fmla="*/ 32 h 32"/>
                  <a:gd name="T32" fmla="*/ 16 w 47"/>
                  <a:gd name="T33" fmla="*/ 26 h 32"/>
                  <a:gd name="T34" fmla="*/ 16 w 47"/>
                  <a:gd name="T35" fmla="*/ 24 h 32"/>
                  <a:gd name="T36" fmla="*/ 18 w 47"/>
                  <a:gd name="T37" fmla="*/ 22 h 32"/>
                  <a:gd name="T38" fmla="*/ 19 w 47"/>
                  <a:gd name="T39" fmla="*/ 22 h 32"/>
                  <a:gd name="T40" fmla="*/ 22 w 47"/>
                  <a:gd name="T41" fmla="*/ 21 h 32"/>
                  <a:gd name="T42" fmla="*/ 25 w 47"/>
                  <a:gd name="T43" fmla="*/ 18 h 32"/>
                  <a:gd name="T44" fmla="*/ 28 w 47"/>
                  <a:gd name="T45" fmla="*/ 18 h 32"/>
                  <a:gd name="T46" fmla="*/ 29 w 47"/>
                  <a:gd name="T47" fmla="*/ 17 h 32"/>
                  <a:gd name="T48" fmla="*/ 32 w 47"/>
                  <a:gd name="T49" fmla="*/ 15 h 32"/>
                  <a:gd name="T50" fmla="*/ 32 w 47"/>
                  <a:gd name="T51" fmla="*/ 14 h 32"/>
                  <a:gd name="T52" fmla="*/ 33 w 47"/>
                  <a:gd name="T53" fmla="*/ 12 h 32"/>
                  <a:gd name="T54" fmla="*/ 33 w 47"/>
                  <a:gd name="T55" fmla="*/ 11 h 32"/>
                  <a:gd name="T56" fmla="*/ 35 w 47"/>
                  <a:gd name="T57" fmla="*/ 11 h 32"/>
                  <a:gd name="T58" fmla="*/ 37 w 47"/>
                  <a:gd name="T59" fmla="*/ 10 h 32"/>
                  <a:gd name="T60" fmla="*/ 39 w 47"/>
                  <a:gd name="T61" fmla="*/ 8 h 32"/>
                  <a:gd name="T62" fmla="*/ 40 w 47"/>
                  <a:gd name="T63" fmla="*/ 5 h 32"/>
                  <a:gd name="T64" fmla="*/ 44 w 47"/>
                  <a:gd name="T65" fmla="*/ 4 h 32"/>
                  <a:gd name="T66" fmla="*/ 44 w 47"/>
                  <a:gd name="T67" fmla="*/ 1 h 32"/>
                  <a:gd name="T68" fmla="*/ 45 w 47"/>
                  <a:gd name="T69" fmla="*/ 1 h 32"/>
                  <a:gd name="T70" fmla="*/ 47 w 47"/>
                  <a:gd name="T71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7" h="32">
                    <a:moveTo>
                      <a:pt x="19" y="7"/>
                    </a:moveTo>
                    <a:lnTo>
                      <a:pt x="18" y="8"/>
                    </a:lnTo>
                    <a:lnTo>
                      <a:pt x="16" y="8"/>
                    </a:lnTo>
                    <a:lnTo>
                      <a:pt x="8" y="17"/>
                    </a:lnTo>
                    <a:lnTo>
                      <a:pt x="7" y="17"/>
                    </a:lnTo>
                    <a:lnTo>
                      <a:pt x="5" y="19"/>
                    </a:lnTo>
                    <a:lnTo>
                      <a:pt x="2" y="22"/>
                    </a:lnTo>
                    <a:lnTo>
                      <a:pt x="2" y="25"/>
                    </a:lnTo>
                    <a:lnTo>
                      <a:pt x="0" y="25"/>
                    </a:lnTo>
                    <a:lnTo>
                      <a:pt x="0" y="29"/>
                    </a:lnTo>
                    <a:lnTo>
                      <a:pt x="2" y="29"/>
                    </a:lnTo>
                    <a:lnTo>
                      <a:pt x="4" y="28"/>
                    </a:lnTo>
                    <a:lnTo>
                      <a:pt x="8" y="28"/>
                    </a:lnTo>
                    <a:lnTo>
                      <a:pt x="9" y="29"/>
                    </a:lnTo>
                    <a:lnTo>
                      <a:pt x="9" y="32"/>
                    </a:lnTo>
                    <a:lnTo>
                      <a:pt x="11" y="32"/>
                    </a:lnTo>
                    <a:lnTo>
                      <a:pt x="16" y="26"/>
                    </a:lnTo>
                    <a:lnTo>
                      <a:pt x="16" y="24"/>
                    </a:lnTo>
                    <a:lnTo>
                      <a:pt x="18" y="22"/>
                    </a:lnTo>
                    <a:lnTo>
                      <a:pt x="19" y="22"/>
                    </a:lnTo>
                    <a:lnTo>
                      <a:pt x="22" y="21"/>
                    </a:lnTo>
                    <a:lnTo>
                      <a:pt x="25" y="18"/>
                    </a:lnTo>
                    <a:lnTo>
                      <a:pt x="28" y="18"/>
                    </a:lnTo>
                    <a:lnTo>
                      <a:pt x="29" y="17"/>
                    </a:lnTo>
                    <a:lnTo>
                      <a:pt x="32" y="15"/>
                    </a:lnTo>
                    <a:lnTo>
                      <a:pt x="32" y="14"/>
                    </a:lnTo>
                    <a:lnTo>
                      <a:pt x="33" y="12"/>
                    </a:lnTo>
                    <a:lnTo>
                      <a:pt x="33" y="11"/>
                    </a:lnTo>
                    <a:lnTo>
                      <a:pt x="35" y="11"/>
                    </a:lnTo>
                    <a:lnTo>
                      <a:pt x="37" y="10"/>
                    </a:lnTo>
                    <a:lnTo>
                      <a:pt x="39" y="8"/>
                    </a:lnTo>
                    <a:lnTo>
                      <a:pt x="40" y="5"/>
                    </a:lnTo>
                    <a:lnTo>
                      <a:pt x="44" y="4"/>
                    </a:lnTo>
                    <a:lnTo>
                      <a:pt x="44" y="1"/>
                    </a:lnTo>
                    <a:lnTo>
                      <a:pt x="45" y="1"/>
                    </a:lnTo>
                    <a:lnTo>
                      <a:pt x="47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42" name="Freeform 3787">
                <a:extLst>
                  <a:ext uri="{FF2B5EF4-FFF2-40B4-BE49-F238E27FC236}">
                    <a16:creationId xmlns:a16="http://schemas.microsoft.com/office/drawing/2014/main" id="{662F53B4-0EE9-D63C-17D5-21D221D4AD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7" y="1148"/>
                <a:ext cx="24" cy="12"/>
              </a:xfrm>
              <a:custGeom>
                <a:avLst/>
                <a:gdLst>
                  <a:gd name="T0" fmla="*/ 16 w 95"/>
                  <a:gd name="T1" fmla="*/ 29 h 51"/>
                  <a:gd name="T2" fmla="*/ 13 w 95"/>
                  <a:gd name="T3" fmla="*/ 32 h 51"/>
                  <a:gd name="T4" fmla="*/ 11 w 95"/>
                  <a:gd name="T5" fmla="*/ 32 h 51"/>
                  <a:gd name="T6" fmla="*/ 8 w 95"/>
                  <a:gd name="T7" fmla="*/ 38 h 51"/>
                  <a:gd name="T8" fmla="*/ 4 w 95"/>
                  <a:gd name="T9" fmla="*/ 42 h 51"/>
                  <a:gd name="T10" fmla="*/ 3 w 95"/>
                  <a:gd name="T11" fmla="*/ 45 h 51"/>
                  <a:gd name="T12" fmla="*/ 1 w 95"/>
                  <a:gd name="T13" fmla="*/ 47 h 51"/>
                  <a:gd name="T14" fmla="*/ 1 w 95"/>
                  <a:gd name="T15" fmla="*/ 49 h 51"/>
                  <a:gd name="T16" fmla="*/ 0 w 95"/>
                  <a:gd name="T17" fmla="*/ 49 h 51"/>
                  <a:gd name="T18" fmla="*/ 0 w 95"/>
                  <a:gd name="T19" fmla="*/ 50 h 51"/>
                  <a:gd name="T20" fmla="*/ 11 w 95"/>
                  <a:gd name="T21" fmla="*/ 50 h 51"/>
                  <a:gd name="T22" fmla="*/ 13 w 95"/>
                  <a:gd name="T23" fmla="*/ 51 h 51"/>
                  <a:gd name="T24" fmla="*/ 24 w 95"/>
                  <a:gd name="T25" fmla="*/ 51 h 51"/>
                  <a:gd name="T26" fmla="*/ 25 w 95"/>
                  <a:gd name="T27" fmla="*/ 50 h 51"/>
                  <a:gd name="T28" fmla="*/ 32 w 95"/>
                  <a:gd name="T29" fmla="*/ 50 h 51"/>
                  <a:gd name="T30" fmla="*/ 34 w 95"/>
                  <a:gd name="T31" fmla="*/ 51 h 51"/>
                  <a:gd name="T32" fmla="*/ 46 w 95"/>
                  <a:gd name="T33" fmla="*/ 51 h 51"/>
                  <a:gd name="T34" fmla="*/ 49 w 95"/>
                  <a:gd name="T35" fmla="*/ 50 h 51"/>
                  <a:gd name="T36" fmla="*/ 52 w 95"/>
                  <a:gd name="T37" fmla="*/ 50 h 51"/>
                  <a:gd name="T38" fmla="*/ 54 w 95"/>
                  <a:gd name="T39" fmla="*/ 47 h 51"/>
                  <a:gd name="T40" fmla="*/ 54 w 95"/>
                  <a:gd name="T41" fmla="*/ 41 h 51"/>
                  <a:gd name="T42" fmla="*/ 56 w 95"/>
                  <a:gd name="T43" fmla="*/ 39 h 51"/>
                  <a:gd name="T44" fmla="*/ 59 w 95"/>
                  <a:gd name="T45" fmla="*/ 38 h 51"/>
                  <a:gd name="T46" fmla="*/ 60 w 95"/>
                  <a:gd name="T47" fmla="*/ 35 h 51"/>
                  <a:gd name="T48" fmla="*/ 59 w 95"/>
                  <a:gd name="T49" fmla="*/ 34 h 51"/>
                  <a:gd name="T50" fmla="*/ 59 w 95"/>
                  <a:gd name="T51" fmla="*/ 29 h 51"/>
                  <a:gd name="T52" fmla="*/ 60 w 95"/>
                  <a:gd name="T53" fmla="*/ 28 h 51"/>
                  <a:gd name="T54" fmla="*/ 60 w 95"/>
                  <a:gd name="T55" fmla="*/ 27 h 51"/>
                  <a:gd name="T56" fmla="*/ 61 w 95"/>
                  <a:gd name="T57" fmla="*/ 25 h 51"/>
                  <a:gd name="T58" fmla="*/ 61 w 95"/>
                  <a:gd name="T59" fmla="*/ 19 h 51"/>
                  <a:gd name="T60" fmla="*/ 63 w 95"/>
                  <a:gd name="T61" fmla="*/ 18 h 51"/>
                  <a:gd name="T62" fmla="*/ 64 w 95"/>
                  <a:gd name="T63" fmla="*/ 18 h 51"/>
                  <a:gd name="T64" fmla="*/ 67 w 95"/>
                  <a:gd name="T65" fmla="*/ 17 h 51"/>
                  <a:gd name="T66" fmla="*/ 67 w 95"/>
                  <a:gd name="T67" fmla="*/ 15 h 51"/>
                  <a:gd name="T68" fmla="*/ 70 w 95"/>
                  <a:gd name="T69" fmla="*/ 15 h 51"/>
                  <a:gd name="T70" fmla="*/ 71 w 95"/>
                  <a:gd name="T71" fmla="*/ 14 h 51"/>
                  <a:gd name="T72" fmla="*/ 74 w 95"/>
                  <a:gd name="T73" fmla="*/ 14 h 51"/>
                  <a:gd name="T74" fmla="*/ 74 w 95"/>
                  <a:gd name="T75" fmla="*/ 12 h 51"/>
                  <a:gd name="T76" fmla="*/ 76 w 95"/>
                  <a:gd name="T77" fmla="*/ 12 h 51"/>
                  <a:gd name="T78" fmla="*/ 78 w 95"/>
                  <a:gd name="T79" fmla="*/ 10 h 51"/>
                  <a:gd name="T80" fmla="*/ 84 w 95"/>
                  <a:gd name="T81" fmla="*/ 7 h 51"/>
                  <a:gd name="T82" fmla="*/ 88 w 95"/>
                  <a:gd name="T83" fmla="*/ 3 h 51"/>
                  <a:gd name="T84" fmla="*/ 94 w 95"/>
                  <a:gd name="T85" fmla="*/ 0 h 51"/>
                  <a:gd name="T86" fmla="*/ 95 w 95"/>
                  <a:gd name="T87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95" h="51">
                    <a:moveTo>
                      <a:pt x="16" y="29"/>
                    </a:moveTo>
                    <a:lnTo>
                      <a:pt x="13" y="32"/>
                    </a:lnTo>
                    <a:lnTo>
                      <a:pt x="11" y="32"/>
                    </a:lnTo>
                    <a:lnTo>
                      <a:pt x="8" y="38"/>
                    </a:lnTo>
                    <a:lnTo>
                      <a:pt x="4" y="42"/>
                    </a:lnTo>
                    <a:lnTo>
                      <a:pt x="3" y="45"/>
                    </a:lnTo>
                    <a:lnTo>
                      <a:pt x="1" y="47"/>
                    </a:lnTo>
                    <a:lnTo>
                      <a:pt x="1" y="49"/>
                    </a:lnTo>
                    <a:lnTo>
                      <a:pt x="0" y="49"/>
                    </a:lnTo>
                    <a:lnTo>
                      <a:pt x="0" y="50"/>
                    </a:lnTo>
                    <a:lnTo>
                      <a:pt x="11" y="50"/>
                    </a:lnTo>
                    <a:lnTo>
                      <a:pt x="13" y="51"/>
                    </a:lnTo>
                    <a:lnTo>
                      <a:pt x="24" y="51"/>
                    </a:lnTo>
                    <a:lnTo>
                      <a:pt x="25" y="50"/>
                    </a:lnTo>
                    <a:lnTo>
                      <a:pt x="32" y="50"/>
                    </a:lnTo>
                    <a:lnTo>
                      <a:pt x="34" y="51"/>
                    </a:lnTo>
                    <a:lnTo>
                      <a:pt x="46" y="51"/>
                    </a:lnTo>
                    <a:lnTo>
                      <a:pt x="49" y="50"/>
                    </a:lnTo>
                    <a:lnTo>
                      <a:pt x="52" y="50"/>
                    </a:lnTo>
                    <a:lnTo>
                      <a:pt x="54" y="47"/>
                    </a:lnTo>
                    <a:lnTo>
                      <a:pt x="54" y="41"/>
                    </a:lnTo>
                    <a:lnTo>
                      <a:pt x="56" y="39"/>
                    </a:lnTo>
                    <a:lnTo>
                      <a:pt x="59" y="38"/>
                    </a:lnTo>
                    <a:lnTo>
                      <a:pt x="60" y="35"/>
                    </a:lnTo>
                    <a:lnTo>
                      <a:pt x="59" y="34"/>
                    </a:lnTo>
                    <a:lnTo>
                      <a:pt x="59" y="29"/>
                    </a:lnTo>
                    <a:lnTo>
                      <a:pt x="60" y="28"/>
                    </a:lnTo>
                    <a:lnTo>
                      <a:pt x="60" y="27"/>
                    </a:lnTo>
                    <a:lnTo>
                      <a:pt x="61" y="25"/>
                    </a:lnTo>
                    <a:lnTo>
                      <a:pt x="61" y="19"/>
                    </a:lnTo>
                    <a:lnTo>
                      <a:pt x="63" y="18"/>
                    </a:lnTo>
                    <a:lnTo>
                      <a:pt x="64" y="18"/>
                    </a:lnTo>
                    <a:lnTo>
                      <a:pt x="67" y="17"/>
                    </a:lnTo>
                    <a:lnTo>
                      <a:pt x="67" y="15"/>
                    </a:lnTo>
                    <a:lnTo>
                      <a:pt x="70" y="15"/>
                    </a:lnTo>
                    <a:lnTo>
                      <a:pt x="71" y="14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6" y="12"/>
                    </a:lnTo>
                    <a:lnTo>
                      <a:pt x="78" y="10"/>
                    </a:lnTo>
                    <a:lnTo>
                      <a:pt x="84" y="7"/>
                    </a:lnTo>
                    <a:lnTo>
                      <a:pt x="88" y="3"/>
                    </a:lnTo>
                    <a:lnTo>
                      <a:pt x="94" y="0"/>
                    </a:lnTo>
                    <a:lnTo>
                      <a:pt x="95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43" name="Freeform 3788">
                <a:extLst>
                  <a:ext uri="{FF2B5EF4-FFF2-40B4-BE49-F238E27FC236}">
                    <a16:creationId xmlns:a16="http://schemas.microsoft.com/office/drawing/2014/main" id="{689D4936-7469-9033-F2C4-2FEBF23FC2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1" y="1162"/>
                <a:ext cx="16" cy="7"/>
              </a:xfrm>
              <a:custGeom>
                <a:avLst/>
                <a:gdLst>
                  <a:gd name="T0" fmla="*/ 65 w 65"/>
                  <a:gd name="T1" fmla="*/ 16 h 27"/>
                  <a:gd name="T2" fmla="*/ 64 w 65"/>
                  <a:gd name="T3" fmla="*/ 19 h 27"/>
                  <a:gd name="T4" fmla="*/ 61 w 65"/>
                  <a:gd name="T5" fmla="*/ 19 h 27"/>
                  <a:gd name="T6" fmla="*/ 60 w 65"/>
                  <a:gd name="T7" fmla="*/ 22 h 27"/>
                  <a:gd name="T8" fmla="*/ 57 w 65"/>
                  <a:gd name="T9" fmla="*/ 23 h 27"/>
                  <a:gd name="T10" fmla="*/ 54 w 65"/>
                  <a:gd name="T11" fmla="*/ 26 h 27"/>
                  <a:gd name="T12" fmla="*/ 49 w 65"/>
                  <a:gd name="T13" fmla="*/ 27 h 27"/>
                  <a:gd name="T14" fmla="*/ 46 w 65"/>
                  <a:gd name="T15" fmla="*/ 26 h 27"/>
                  <a:gd name="T16" fmla="*/ 40 w 65"/>
                  <a:gd name="T17" fmla="*/ 23 h 27"/>
                  <a:gd name="T18" fmla="*/ 36 w 65"/>
                  <a:gd name="T19" fmla="*/ 20 h 27"/>
                  <a:gd name="T20" fmla="*/ 35 w 65"/>
                  <a:gd name="T21" fmla="*/ 16 h 27"/>
                  <a:gd name="T22" fmla="*/ 36 w 65"/>
                  <a:gd name="T23" fmla="*/ 13 h 27"/>
                  <a:gd name="T24" fmla="*/ 30 w 65"/>
                  <a:gd name="T25" fmla="*/ 16 h 27"/>
                  <a:gd name="T26" fmla="*/ 33 w 65"/>
                  <a:gd name="T27" fmla="*/ 19 h 27"/>
                  <a:gd name="T28" fmla="*/ 29 w 65"/>
                  <a:gd name="T29" fmla="*/ 20 h 27"/>
                  <a:gd name="T30" fmla="*/ 27 w 65"/>
                  <a:gd name="T31" fmla="*/ 17 h 27"/>
                  <a:gd name="T32" fmla="*/ 26 w 65"/>
                  <a:gd name="T33" fmla="*/ 19 h 27"/>
                  <a:gd name="T34" fmla="*/ 21 w 65"/>
                  <a:gd name="T35" fmla="*/ 20 h 27"/>
                  <a:gd name="T36" fmla="*/ 19 w 65"/>
                  <a:gd name="T37" fmla="*/ 17 h 27"/>
                  <a:gd name="T38" fmla="*/ 3 w 65"/>
                  <a:gd name="T39" fmla="*/ 20 h 27"/>
                  <a:gd name="T40" fmla="*/ 1 w 65"/>
                  <a:gd name="T41" fmla="*/ 19 h 27"/>
                  <a:gd name="T42" fmla="*/ 3 w 65"/>
                  <a:gd name="T43" fmla="*/ 17 h 27"/>
                  <a:gd name="T44" fmla="*/ 0 w 65"/>
                  <a:gd name="T45" fmla="*/ 16 h 27"/>
                  <a:gd name="T46" fmla="*/ 4 w 65"/>
                  <a:gd name="T47" fmla="*/ 14 h 27"/>
                  <a:gd name="T48" fmla="*/ 7 w 65"/>
                  <a:gd name="T49" fmla="*/ 10 h 27"/>
                  <a:gd name="T50" fmla="*/ 10 w 65"/>
                  <a:gd name="T51" fmla="*/ 9 h 27"/>
                  <a:gd name="T52" fmla="*/ 11 w 65"/>
                  <a:gd name="T53" fmla="*/ 10 h 27"/>
                  <a:gd name="T54" fmla="*/ 14 w 65"/>
                  <a:gd name="T55" fmla="*/ 3 h 27"/>
                  <a:gd name="T56" fmla="*/ 17 w 65"/>
                  <a:gd name="T57" fmla="*/ 5 h 27"/>
                  <a:gd name="T58" fmla="*/ 18 w 65"/>
                  <a:gd name="T59" fmla="*/ 6 h 27"/>
                  <a:gd name="T60" fmla="*/ 22 w 65"/>
                  <a:gd name="T61" fmla="*/ 5 h 27"/>
                  <a:gd name="T62" fmla="*/ 25 w 65"/>
                  <a:gd name="T63" fmla="*/ 2 h 27"/>
                  <a:gd name="T64" fmla="*/ 21 w 65"/>
                  <a:gd name="T65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65" h="27">
                    <a:moveTo>
                      <a:pt x="65" y="14"/>
                    </a:moveTo>
                    <a:lnTo>
                      <a:pt x="65" y="16"/>
                    </a:lnTo>
                    <a:lnTo>
                      <a:pt x="64" y="17"/>
                    </a:lnTo>
                    <a:lnTo>
                      <a:pt x="64" y="19"/>
                    </a:lnTo>
                    <a:lnTo>
                      <a:pt x="63" y="20"/>
                    </a:lnTo>
                    <a:lnTo>
                      <a:pt x="61" y="19"/>
                    </a:lnTo>
                    <a:lnTo>
                      <a:pt x="60" y="19"/>
                    </a:lnTo>
                    <a:lnTo>
                      <a:pt x="60" y="22"/>
                    </a:lnTo>
                    <a:lnTo>
                      <a:pt x="58" y="23"/>
                    </a:lnTo>
                    <a:lnTo>
                      <a:pt x="57" y="23"/>
                    </a:lnTo>
                    <a:lnTo>
                      <a:pt x="57" y="24"/>
                    </a:lnTo>
                    <a:lnTo>
                      <a:pt x="54" y="26"/>
                    </a:lnTo>
                    <a:lnTo>
                      <a:pt x="53" y="27"/>
                    </a:lnTo>
                    <a:lnTo>
                      <a:pt x="49" y="27"/>
                    </a:lnTo>
                    <a:lnTo>
                      <a:pt x="47" y="26"/>
                    </a:lnTo>
                    <a:lnTo>
                      <a:pt x="46" y="26"/>
                    </a:lnTo>
                    <a:lnTo>
                      <a:pt x="43" y="23"/>
                    </a:lnTo>
                    <a:lnTo>
                      <a:pt x="40" y="23"/>
                    </a:lnTo>
                    <a:lnTo>
                      <a:pt x="39" y="22"/>
                    </a:lnTo>
                    <a:lnTo>
                      <a:pt x="36" y="20"/>
                    </a:lnTo>
                    <a:lnTo>
                      <a:pt x="35" y="17"/>
                    </a:lnTo>
                    <a:lnTo>
                      <a:pt x="35" y="16"/>
                    </a:lnTo>
                    <a:lnTo>
                      <a:pt x="36" y="14"/>
                    </a:lnTo>
                    <a:lnTo>
                      <a:pt x="36" y="13"/>
                    </a:lnTo>
                    <a:lnTo>
                      <a:pt x="33" y="16"/>
                    </a:lnTo>
                    <a:lnTo>
                      <a:pt x="30" y="16"/>
                    </a:lnTo>
                    <a:lnTo>
                      <a:pt x="30" y="17"/>
                    </a:lnTo>
                    <a:lnTo>
                      <a:pt x="33" y="19"/>
                    </a:lnTo>
                    <a:lnTo>
                      <a:pt x="33" y="20"/>
                    </a:lnTo>
                    <a:lnTo>
                      <a:pt x="29" y="20"/>
                    </a:lnTo>
                    <a:lnTo>
                      <a:pt x="27" y="19"/>
                    </a:lnTo>
                    <a:lnTo>
                      <a:pt x="27" y="17"/>
                    </a:lnTo>
                    <a:lnTo>
                      <a:pt x="26" y="17"/>
                    </a:lnTo>
                    <a:lnTo>
                      <a:pt x="26" y="19"/>
                    </a:lnTo>
                    <a:lnTo>
                      <a:pt x="25" y="20"/>
                    </a:lnTo>
                    <a:lnTo>
                      <a:pt x="21" y="20"/>
                    </a:lnTo>
                    <a:lnTo>
                      <a:pt x="21" y="19"/>
                    </a:lnTo>
                    <a:lnTo>
                      <a:pt x="19" y="17"/>
                    </a:lnTo>
                    <a:lnTo>
                      <a:pt x="5" y="17"/>
                    </a:lnTo>
                    <a:lnTo>
                      <a:pt x="3" y="20"/>
                    </a:lnTo>
                    <a:lnTo>
                      <a:pt x="1" y="20"/>
                    </a:lnTo>
                    <a:lnTo>
                      <a:pt x="1" y="19"/>
                    </a:lnTo>
                    <a:lnTo>
                      <a:pt x="3" y="19"/>
                    </a:lnTo>
                    <a:lnTo>
                      <a:pt x="3" y="17"/>
                    </a:lnTo>
                    <a:lnTo>
                      <a:pt x="0" y="17"/>
                    </a:lnTo>
                    <a:lnTo>
                      <a:pt x="0" y="16"/>
                    </a:lnTo>
                    <a:lnTo>
                      <a:pt x="1" y="14"/>
                    </a:lnTo>
                    <a:lnTo>
                      <a:pt x="4" y="14"/>
                    </a:lnTo>
                    <a:lnTo>
                      <a:pt x="5" y="13"/>
                    </a:lnTo>
                    <a:lnTo>
                      <a:pt x="7" y="10"/>
                    </a:lnTo>
                    <a:lnTo>
                      <a:pt x="8" y="9"/>
                    </a:lnTo>
                    <a:lnTo>
                      <a:pt x="10" y="9"/>
                    </a:lnTo>
                    <a:lnTo>
                      <a:pt x="10" y="10"/>
                    </a:lnTo>
                    <a:lnTo>
                      <a:pt x="11" y="10"/>
                    </a:lnTo>
                    <a:lnTo>
                      <a:pt x="14" y="7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7" y="5"/>
                    </a:lnTo>
                    <a:lnTo>
                      <a:pt x="18" y="5"/>
                    </a:lnTo>
                    <a:lnTo>
                      <a:pt x="18" y="6"/>
                    </a:lnTo>
                    <a:lnTo>
                      <a:pt x="21" y="6"/>
                    </a:lnTo>
                    <a:lnTo>
                      <a:pt x="22" y="5"/>
                    </a:lnTo>
                    <a:lnTo>
                      <a:pt x="22" y="3"/>
                    </a:lnTo>
                    <a:lnTo>
                      <a:pt x="25" y="2"/>
                    </a:lnTo>
                    <a:lnTo>
                      <a:pt x="25" y="0"/>
                    </a:lnTo>
                    <a:lnTo>
                      <a:pt x="21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44" name="Freeform 3789">
                <a:extLst>
                  <a:ext uri="{FF2B5EF4-FFF2-40B4-BE49-F238E27FC236}">
                    <a16:creationId xmlns:a16="http://schemas.microsoft.com/office/drawing/2014/main" id="{C7F28134-DD4C-A242-F286-7AF2900D99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6" y="1163"/>
                <a:ext cx="0" cy="0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0" y="2"/>
                    </a:lnTo>
                    <a:lnTo>
                      <a:pt x="2" y="2"/>
                    </a:lnTo>
                    <a:lnTo>
                      <a:pt x="2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45" name="Line 3790">
                <a:extLst>
                  <a:ext uri="{FF2B5EF4-FFF2-40B4-BE49-F238E27FC236}">
                    <a16:creationId xmlns:a16="http://schemas.microsoft.com/office/drawing/2014/main" id="{AFE1A8A4-D652-3F6A-DB07-AA82AAD253C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96" y="1162"/>
                <a:ext cx="0" cy="1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46" name="Freeform 3791">
                <a:extLst>
                  <a:ext uri="{FF2B5EF4-FFF2-40B4-BE49-F238E27FC236}">
                    <a16:creationId xmlns:a16="http://schemas.microsoft.com/office/drawing/2014/main" id="{460226E8-54E4-7C68-EA41-54AC31B8E0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6" y="1162"/>
                <a:ext cx="1" cy="1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2 h 3"/>
                  <a:gd name="T4" fmla="*/ 0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2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47" name="Freeform 3792">
                <a:extLst>
                  <a:ext uri="{FF2B5EF4-FFF2-40B4-BE49-F238E27FC236}">
                    <a16:creationId xmlns:a16="http://schemas.microsoft.com/office/drawing/2014/main" id="{0D2830E0-EAB5-DC53-32E7-1517A99C67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1" y="1153"/>
                <a:ext cx="5" cy="2"/>
              </a:xfrm>
              <a:custGeom>
                <a:avLst/>
                <a:gdLst>
                  <a:gd name="T0" fmla="*/ 0 w 19"/>
                  <a:gd name="T1" fmla="*/ 6 h 10"/>
                  <a:gd name="T2" fmla="*/ 0 w 19"/>
                  <a:gd name="T3" fmla="*/ 5 h 10"/>
                  <a:gd name="T4" fmla="*/ 3 w 19"/>
                  <a:gd name="T5" fmla="*/ 5 h 10"/>
                  <a:gd name="T6" fmla="*/ 4 w 19"/>
                  <a:gd name="T7" fmla="*/ 3 h 10"/>
                  <a:gd name="T8" fmla="*/ 7 w 19"/>
                  <a:gd name="T9" fmla="*/ 2 h 10"/>
                  <a:gd name="T10" fmla="*/ 8 w 19"/>
                  <a:gd name="T11" fmla="*/ 0 h 10"/>
                  <a:gd name="T12" fmla="*/ 15 w 19"/>
                  <a:gd name="T13" fmla="*/ 0 h 10"/>
                  <a:gd name="T14" fmla="*/ 18 w 19"/>
                  <a:gd name="T15" fmla="*/ 2 h 10"/>
                  <a:gd name="T16" fmla="*/ 19 w 19"/>
                  <a:gd name="T17" fmla="*/ 2 h 10"/>
                  <a:gd name="T18" fmla="*/ 18 w 19"/>
                  <a:gd name="T19" fmla="*/ 3 h 10"/>
                  <a:gd name="T20" fmla="*/ 12 w 19"/>
                  <a:gd name="T21" fmla="*/ 3 h 10"/>
                  <a:gd name="T22" fmla="*/ 11 w 19"/>
                  <a:gd name="T23" fmla="*/ 5 h 10"/>
                  <a:gd name="T24" fmla="*/ 8 w 19"/>
                  <a:gd name="T25" fmla="*/ 5 h 10"/>
                  <a:gd name="T26" fmla="*/ 7 w 19"/>
                  <a:gd name="T27" fmla="*/ 6 h 10"/>
                  <a:gd name="T28" fmla="*/ 5 w 19"/>
                  <a:gd name="T29" fmla="*/ 6 h 10"/>
                  <a:gd name="T30" fmla="*/ 5 w 19"/>
                  <a:gd name="T31" fmla="*/ 8 h 10"/>
                  <a:gd name="T32" fmla="*/ 4 w 19"/>
                  <a:gd name="T33" fmla="*/ 10 h 10"/>
                  <a:gd name="T34" fmla="*/ 3 w 19"/>
                  <a:gd name="T35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9" h="10">
                    <a:moveTo>
                      <a:pt x="0" y="6"/>
                    </a:moveTo>
                    <a:lnTo>
                      <a:pt x="0" y="5"/>
                    </a:lnTo>
                    <a:lnTo>
                      <a:pt x="3" y="5"/>
                    </a:lnTo>
                    <a:lnTo>
                      <a:pt x="4" y="3"/>
                    </a:lnTo>
                    <a:lnTo>
                      <a:pt x="7" y="2"/>
                    </a:lnTo>
                    <a:lnTo>
                      <a:pt x="8" y="0"/>
                    </a:lnTo>
                    <a:lnTo>
                      <a:pt x="15" y="0"/>
                    </a:lnTo>
                    <a:lnTo>
                      <a:pt x="18" y="2"/>
                    </a:lnTo>
                    <a:lnTo>
                      <a:pt x="19" y="2"/>
                    </a:lnTo>
                    <a:lnTo>
                      <a:pt x="18" y="3"/>
                    </a:lnTo>
                    <a:lnTo>
                      <a:pt x="12" y="3"/>
                    </a:lnTo>
                    <a:lnTo>
                      <a:pt x="11" y="5"/>
                    </a:lnTo>
                    <a:lnTo>
                      <a:pt x="8" y="5"/>
                    </a:lnTo>
                    <a:lnTo>
                      <a:pt x="7" y="6"/>
                    </a:lnTo>
                    <a:lnTo>
                      <a:pt x="5" y="6"/>
                    </a:lnTo>
                    <a:lnTo>
                      <a:pt x="5" y="8"/>
                    </a:lnTo>
                    <a:lnTo>
                      <a:pt x="4" y="10"/>
                    </a:lnTo>
                    <a:lnTo>
                      <a:pt x="3" y="1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48" name="Freeform 3793">
                <a:extLst>
                  <a:ext uri="{FF2B5EF4-FFF2-40B4-BE49-F238E27FC236}">
                    <a16:creationId xmlns:a16="http://schemas.microsoft.com/office/drawing/2014/main" id="{81EDCDCE-E7A3-3D66-A891-03B4D80CF3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1" y="1155"/>
                <a:ext cx="0" cy="0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1 h 2"/>
                  <a:gd name="T4" fmla="*/ 0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2" y="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49" name="Freeform 3794">
                <a:extLst>
                  <a:ext uri="{FF2B5EF4-FFF2-40B4-BE49-F238E27FC236}">
                    <a16:creationId xmlns:a16="http://schemas.microsoft.com/office/drawing/2014/main" id="{9E5D5FCF-B27F-7859-F4C7-A6F1B03B6C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1" y="1154"/>
                <a:ext cx="0" cy="1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0 h 2"/>
                  <a:gd name="T4" fmla="*/ 0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lnTo>
                      <a:pt x="1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50" name="Line 3795">
                <a:extLst>
                  <a:ext uri="{FF2B5EF4-FFF2-40B4-BE49-F238E27FC236}">
                    <a16:creationId xmlns:a16="http://schemas.microsoft.com/office/drawing/2014/main" id="{C6408F00-F6FF-A784-75C1-CC194F20E47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71" y="1154"/>
                <a:ext cx="0" cy="1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51" name="Line 3796">
                <a:extLst>
                  <a:ext uri="{FF2B5EF4-FFF2-40B4-BE49-F238E27FC236}">
                    <a16:creationId xmlns:a16="http://schemas.microsoft.com/office/drawing/2014/main" id="{1F557ECE-848B-137B-75A8-7304CE2827F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71" y="1155"/>
                <a:ext cx="0" cy="0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52" name="Freeform 3797">
                <a:extLst>
                  <a:ext uri="{FF2B5EF4-FFF2-40B4-BE49-F238E27FC236}">
                    <a16:creationId xmlns:a16="http://schemas.microsoft.com/office/drawing/2014/main" id="{FC3F816C-C4D7-345D-99CF-9EEAAA1859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8" y="1149"/>
                <a:ext cx="98" cy="49"/>
              </a:xfrm>
              <a:custGeom>
                <a:avLst/>
                <a:gdLst>
                  <a:gd name="T0" fmla="*/ 380 w 391"/>
                  <a:gd name="T1" fmla="*/ 181 h 198"/>
                  <a:gd name="T2" fmla="*/ 376 w 391"/>
                  <a:gd name="T3" fmla="*/ 169 h 198"/>
                  <a:gd name="T4" fmla="*/ 351 w 391"/>
                  <a:gd name="T5" fmla="*/ 148 h 198"/>
                  <a:gd name="T6" fmla="*/ 342 w 391"/>
                  <a:gd name="T7" fmla="*/ 148 h 198"/>
                  <a:gd name="T8" fmla="*/ 345 w 391"/>
                  <a:gd name="T9" fmla="*/ 140 h 198"/>
                  <a:gd name="T10" fmla="*/ 358 w 391"/>
                  <a:gd name="T11" fmla="*/ 123 h 198"/>
                  <a:gd name="T12" fmla="*/ 363 w 391"/>
                  <a:gd name="T13" fmla="*/ 131 h 198"/>
                  <a:gd name="T14" fmla="*/ 370 w 391"/>
                  <a:gd name="T15" fmla="*/ 131 h 198"/>
                  <a:gd name="T16" fmla="*/ 365 w 391"/>
                  <a:gd name="T17" fmla="*/ 113 h 198"/>
                  <a:gd name="T18" fmla="*/ 338 w 391"/>
                  <a:gd name="T19" fmla="*/ 106 h 198"/>
                  <a:gd name="T20" fmla="*/ 305 w 391"/>
                  <a:gd name="T21" fmla="*/ 114 h 198"/>
                  <a:gd name="T22" fmla="*/ 292 w 391"/>
                  <a:gd name="T23" fmla="*/ 117 h 198"/>
                  <a:gd name="T24" fmla="*/ 282 w 391"/>
                  <a:gd name="T25" fmla="*/ 123 h 198"/>
                  <a:gd name="T26" fmla="*/ 258 w 391"/>
                  <a:gd name="T27" fmla="*/ 128 h 198"/>
                  <a:gd name="T28" fmla="*/ 228 w 391"/>
                  <a:gd name="T29" fmla="*/ 137 h 198"/>
                  <a:gd name="T30" fmla="*/ 198 w 391"/>
                  <a:gd name="T31" fmla="*/ 133 h 198"/>
                  <a:gd name="T32" fmla="*/ 186 w 391"/>
                  <a:gd name="T33" fmla="*/ 113 h 198"/>
                  <a:gd name="T34" fmla="*/ 145 w 391"/>
                  <a:gd name="T35" fmla="*/ 97 h 198"/>
                  <a:gd name="T36" fmla="*/ 127 w 391"/>
                  <a:gd name="T37" fmla="*/ 105 h 198"/>
                  <a:gd name="T38" fmla="*/ 88 w 391"/>
                  <a:gd name="T39" fmla="*/ 112 h 198"/>
                  <a:gd name="T40" fmla="*/ 81 w 391"/>
                  <a:gd name="T41" fmla="*/ 108 h 198"/>
                  <a:gd name="T42" fmla="*/ 81 w 391"/>
                  <a:gd name="T43" fmla="*/ 101 h 198"/>
                  <a:gd name="T44" fmla="*/ 74 w 391"/>
                  <a:gd name="T45" fmla="*/ 94 h 198"/>
                  <a:gd name="T46" fmla="*/ 74 w 391"/>
                  <a:gd name="T47" fmla="*/ 83 h 198"/>
                  <a:gd name="T48" fmla="*/ 93 w 391"/>
                  <a:gd name="T49" fmla="*/ 68 h 198"/>
                  <a:gd name="T50" fmla="*/ 85 w 391"/>
                  <a:gd name="T51" fmla="*/ 59 h 198"/>
                  <a:gd name="T52" fmla="*/ 77 w 391"/>
                  <a:gd name="T53" fmla="*/ 71 h 198"/>
                  <a:gd name="T54" fmla="*/ 62 w 391"/>
                  <a:gd name="T55" fmla="*/ 85 h 198"/>
                  <a:gd name="T56" fmla="*/ 66 w 391"/>
                  <a:gd name="T57" fmla="*/ 91 h 198"/>
                  <a:gd name="T58" fmla="*/ 55 w 391"/>
                  <a:gd name="T59" fmla="*/ 101 h 198"/>
                  <a:gd name="T60" fmla="*/ 42 w 391"/>
                  <a:gd name="T61" fmla="*/ 95 h 198"/>
                  <a:gd name="T62" fmla="*/ 45 w 391"/>
                  <a:gd name="T63" fmla="*/ 87 h 198"/>
                  <a:gd name="T64" fmla="*/ 34 w 391"/>
                  <a:gd name="T65" fmla="*/ 88 h 198"/>
                  <a:gd name="T66" fmla="*/ 28 w 391"/>
                  <a:gd name="T67" fmla="*/ 78 h 198"/>
                  <a:gd name="T68" fmla="*/ 27 w 391"/>
                  <a:gd name="T69" fmla="*/ 71 h 198"/>
                  <a:gd name="T70" fmla="*/ 23 w 391"/>
                  <a:gd name="T71" fmla="*/ 63 h 198"/>
                  <a:gd name="T72" fmla="*/ 31 w 391"/>
                  <a:gd name="T73" fmla="*/ 63 h 198"/>
                  <a:gd name="T74" fmla="*/ 38 w 391"/>
                  <a:gd name="T75" fmla="*/ 57 h 198"/>
                  <a:gd name="T76" fmla="*/ 41 w 391"/>
                  <a:gd name="T77" fmla="*/ 49 h 198"/>
                  <a:gd name="T78" fmla="*/ 45 w 391"/>
                  <a:gd name="T79" fmla="*/ 28 h 198"/>
                  <a:gd name="T80" fmla="*/ 57 w 391"/>
                  <a:gd name="T81" fmla="*/ 13 h 198"/>
                  <a:gd name="T82" fmla="*/ 57 w 391"/>
                  <a:gd name="T83" fmla="*/ 1 h 198"/>
                  <a:gd name="T84" fmla="*/ 49 w 391"/>
                  <a:gd name="T85" fmla="*/ 1 h 198"/>
                  <a:gd name="T86" fmla="*/ 34 w 391"/>
                  <a:gd name="T87" fmla="*/ 4 h 198"/>
                  <a:gd name="T88" fmla="*/ 27 w 391"/>
                  <a:gd name="T89" fmla="*/ 10 h 198"/>
                  <a:gd name="T90" fmla="*/ 24 w 391"/>
                  <a:gd name="T91" fmla="*/ 14 h 198"/>
                  <a:gd name="T92" fmla="*/ 14 w 391"/>
                  <a:gd name="T93" fmla="*/ 23 h 198"/>
                  <a:gd name="T94" fmla="*/ 9 w 391"/>
                  <a:gd name="T95" fmla="*/ 25 h 198"/>
                  <a:gd name="T96" fmla="*/ 6 w 391"/>
                  <a:gd name="T97" fmla="*/ 28 h 198"/>
                  <a:gd name="T98" fmla="*/ 3 w 391"/>
                  <a:gd name="T99" fmla="*/ 34 h 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391" h="198">
                    <a:moveTo>
                      <a:pt x="391" y="198"/>
                    </a:moveTo>
                    <a:lnTo>
                      <a:pt x="388" y="196"/>
                    </a:lnTo>
                    <a:lnTo>
                      <a:pt x="387" y="188"/>
                    </a:lnTo>
                    <a:lnTo>
                      <a:pt x="380" y="181"/>
                    </a:lnTo>
                    <a:lnTo>
                      <a:pt x="363" y="179"/>
                    </a:lnTo>
                    <a:lnTo>
                      <a:pt x="365" y="179"/>
                    </a:lnTo>
                    <a:lnTo>
                      <a:pt x="377" y="173"/>
                    </a:lnTo>
                    <a:lnTo>
                      <a:pt x="376" y="169"/>
                    </a:lnTo>
                    <a:lnTo>
                      <a:pt x="373" y="166"/>
                    </a:lnTo>
                    <a:lnTo>
                      <a:pt x="373" y="165"/>
                    </a:lnTo>
                    <a:lnTo>
                      <a:pt x="362" y="159"/>
                    </a:lnTo>
                    <a:lnTo>
                      <a:pt x="351" y="148"/>
                    </a:lnTo>
                    <a:lnTo>
                      <a:pt x="348" y="148"/>
                    </a:lnTo>
                    <a:lnTo>
                      <a:pt x="341" y="150"/>
                    </a:lnTo>
                    <a:lnTo>
                      <a:pt x="341" y="148"/>
                    </a:lnTo>
                    <a:lnTo>
                      <a:pt x="342" y="148"/>
                    </a:lnTo>
                    <a:lnTo>
                      <a:pt x="345" y="145"/>
                    </a:lnTo>
                    <a:lnTo>
                      <a:pt x="347" y="145"/>
                    </a:lnTo>
                    <a:lnTo>
                      <a:pt x="347" y="141"/>
                    </a:lnTo>
                    <a:lnTo>
                      <a:pt x="345" y="140"/>
                    </a:lnTo>
                    <a:lnTo>
                      <a:pt x="345" y="133"/>
                    </a:lnTo>
                    <a:lnTo>
                      <a:pt x="348" y="126"/>
                    </a:lnTo>
                    <a:lnTo>
                      <a:pt x="351" y="123"/>
                    </a:lnTo>
                    <a:lnTo>
                      <a:pt x="358" y="123"/>
                    </a:lnTo>
                    <a:lnTo>
                      <a:pt x="361" y="124"/>
                    </a:lnTo>
                    <a:lnTo>
                      <a:pt x="362" y="126"/>
                    </a:lnTo>
                    <a:lnTo>
                      <a:pt x="362" y="128"/>
                    </a:lnTo>
                    <a:lnTo>
                      <a:pt x="363" y="131"/>
                    </a:lnTo>
                    <a:lnTo>
                      <a:pt x="366" y="134"/>
                    </a:lnTo>
                    <a:lnTo>
                      <a:pt x="369" y="134"/>
                    </a:lnTo>
                    <a:lnTo>
                      <a:pt x="369" y="133"/>
                    </a:lnTo>
                    <a:lnTo>
                      <a:pt x="370" y="131"/>
                    </a:lnTo>
                    <a:lnTo>
                      <a:pt x="372" y="127"/>
                    </a:lnTo>
                    <a:lnTo>
                      <a:pt x="372" y="119"/>
                    </a:lnTo>
                    <a:lnTo>
                      <a:pt x="366" y="113"/>
                    </a:lnTo>
                    <a:lnTo>
                      <a:pt x="365" y="113"/>
                    </a:lnTo>
                    <a:lnTo>
                      <a:pt x="365" y="112"/>
                    </a:lnTo>
                    <a:lnTo>
                      <a:pt x="359" y="112"/>
                    </a:lnTo>
                    <a:lnTo>
                      <a:pt x="345" y="106"/>
                    </a:lnTo>
                    <a:lnTo>
                      <a:pt x="338" y="106"/>
                    </a:lnTo>
                    <a:lnTo>
                      <a:pt x="335" y="105"/>
                    </a:lnTo>
                    <a:lnTo>
                      <a:pt x="321" y="105"/>
                    </a:lnTo>
                    <a:lnTo>
                      <a:pt x="308" y="112"/>
                    </a:lnTo>
                    <a:lnTo>
                      <a:pt x="305" y="114"/>
                    </a:lnTo>
                    <a:lnTo>
                      <a:pt x="302" y="114"/>
                    </a:lnTo>
                    <a:lnTo>
                      <a:pt x="298" y="116"/>
                    </a:lnTo>
                    <a:lnTo>
                      <a:pt x="292" y="116"/>
                    </a:lnTo>
                    <a:lnTo>
                      <a:pt x="292" y="117"/>
                    </a:lnTo>
                    <a:lnTo>
                      <a:pt x="287" y="120"/>
                    </a:lnTo>
                    <a:lnTo>
                      <a:pt x="287" y="121"/>
                    </a:lnTo>
                    <a:lnTo>
                      <a:pt x="285" y="123"/>
                    </a:lnTo>
                    <a:lnTo>
                      <a:pt x="282" y="123"/>
                    </a:lnTo>
                    <a:lnTo>
                      <a:pt x="280" y="121"/>
                    </a:lnTo>
                    <a:lnTo>
                      <a:pt x="273" y="120"/>
                    </a:lnTo>
                    <a:lnTo>
                      <a:pt x="267" y="120"/>
                    </a:lnTo>
                    <a:lnTo>
                      <a:pt x="258" y="128"/>
                    </a:lnTo>
                    <a:lnTo>
                      <a:pt x="251" y="133"/>
                    </a:lnTo>
                    <a:lnTo>
                      <a:pt x="250" y="134"/>
                    </a:lnTo>
                    <a:lnTo>
                      <a:pt x="249" y="134"/>
                    </a:lnTo>
                    <a:lnTo>
                      <a:pt x="228" y="137"/>
                    </a:lnTo>
                    <a:lnTo>
                      <a:pt x="225" y="137"/>
                    </a:lnTo>
                    <a:lnTo>
                      <a:pt x="208" y="134"/>
                    </a:lnTo>
                    <a:lnTo>
                      <a:pt x="200" y="134"/>
                    </a:lnTo>
                    <a:lnTo>
                      <a:pt x="198" y="133"/>
                    </a:lnTo>
                    <a:lnTo>
                      <a:pt x="197" y="133"/>
                    </a:lnTo>
                    <a:lnTo>
                      <a:pt x="194" y="130"/>
                    </a:lnTo>
                    <a:lnTo>
                      <a:pt x="194" y="128"/>
                    </a:lnTo>
                    <a:lnTo>
                      <a:pt x="186" y="113"/>
                    </a:lnTo>
                    <a:lnTo>
                      <a:pt x="186" y="110"/>
                    </a:lnTo>
                    <a:lnTo>
                      <a:pt x="187" y="106"/>
                    </a:lnTo>
                    <a:lnTo>
                      <a:pt x="183" y="102"/>
                    </a:lnTo>
                    <a:lnTo>
                      <a:pt x="145" y="97"/>
                    </a:lnTo>
                    <a:lnTo>
                      <a:pt x="136" y="98"/>
                    </a:lnTo>
                    <a:lnTo>
                      <a:pt x="136" y="99"/>
                    </a:lnTo>
                    <a:lnTo>
                      <a:pt x="133" y="102"/>
                    </a:lnTo>
                    <a:lnTo>
                      <a:pt x="127" y="105"/>
                    </a:lnTo>
                    <a:lnTo>
                      <a:pt x="124" y="105"/>
                    </a:lnTo>
                    <a:lnTo>
                      <a:pt x="109" y="110"/>
                    </a:lnTo>
                    <a:lnTo>
                      <a:pt x="93" y="112"/>
                    </a:lnTo>
                    <a:lnTo>
                      <a:pt x="88" y="112"/>
                    </a:lnTo>
                    <a:lnTo>
                      <a:pt x="88" y="113"/>
                    </a:lnTo>
                    <a:lnTo>
                      <a:pt x="87" y="113"/>
                    </a:lnTo>
                    <a:lnTo>
                      <a:pt x="84" y="110"/>
                    </a:lnTo>
                    <a:lnTo>
                      <a:pt x="81" y="108"/>
                    </a:lnTo>
                    <a:lnTo>
                      <a:pt x="80" y="106"/>
                    </a:lnTo>
                    <a:lnTo>
                      <a:pt x="80" y="105"/>
                    </a:lnTo>
                    <a:lnTo>
                      <a:pt x="81" y="104"/>
                    </a:lnTo>
                    <a:lnTo>
                      <a:pt x="81" y="101"/>
                    </a:lnTo>
                    <a:lnTo>
                      <a:pt x="80" y="97"/>
                    </a:lnTo>
                    <a:lnTo>
                      <a:pt x="78" y="95"/>
                    </a:lnTo>
                    <a:lnTo>
                      <a:pt x="76" y="94"/>
                    </a:lnTo>
                    <a:lnTo>
                      <a:pt x="74" y="94"/>
                    </a:lnTo>
                    <a:lnTo>
                      <a:pt x="73" y="92"/>
                    </a:lnTo>
                    <a:lnTo>
                      <a:pt x="71" y="90"/>
                    </a:lnTo>
                    <a:lnTo>
                      <a:pt x="71" y="85"/>
                    </a:lnTo>
                    <a:lnTo>
                      <a:pt x="74" y="83"/>
                    </a:lnTo>
                    <a:lnTo>
                      <a:pt x="78" y="83"/>
                    </a:lnTo>
                    <a:lnTo>
                      <a:pt x="83" y="77"/>
                    </a:lnTo>
                    <a:lnTo>
                      <a:pt x="85" y="74"/>
                    </a:lnTo>
                    <a:lnTo>
                      <a:pt x="93" y="68"/>
                    </a:lnTo>
                    <a:lnTo>
                      <a:pt x="95" y="63"/>
                    </a:lnTo>
                    <a:lnTo>
                      <a:pt x="101" y="63"/>
                    </a:lnTo>
                    <a:lnTo>
                      <a:pt x="100" y="61"/>
                    </a:lnTo>
                    <a:lnTo>
                      <a:pt x="85" y="59"/>
                    </a:lnTo>
                    <a:lnTo>
                      <a:pt x="85" y="60"/>
                    </a:lnTo>
                    <a:lnTo>
                      <a:pt x="83" y="63"/>
                    </a:lnTo>
                    <a:lnTo>
                      <a:pt x="81" y="66"/>
                    </a:lnTo>
                    <a:lnTo>
                      <a:pt x="77" y="71"/>
                    </a:lnTo>
                    <a:lnTo>
                      <a:pt x="77" y="73"/>
                    </a:lnTo>
                    <a:lnTo>
                      <a:pt x="73" y="78"/>
                    </a:lnTo>
                    <a:lnTo>
                      <a:pt x="66" y="84"/>
                    </a:lnTo>
                    <a:lnTo>
                      <a:pt x="62" y="85"/>
                    </a:lnTo>
                    <a:lnTo>
                      <a:pt x="62" y="88"/>
                    </a:lnTo>
                    <a:lnTo>
                      <a:pt x="63" y="90"/>
                    </a:lnTo>
                    <a:lnTo>
                      <a:pt x="64" y="90"/>
                    </a:lnTo>
                    <a:lnTo>
                      <a:pt x="66" y="91"/>
                    </a:lnTo>
                    <a:lnTo>
                      <a:pt x="66" y="94"/>
                    </a:lnTo>
                    <a:lnTo>
                      <a:pt x="64" y="94"/>
                    </a:lnTo>
                    <a:lnTo>
                      <a:pt x="60" y="98"/>
                    </a:lnTo>
                    <a:lnTo>
                      <a:pt x="55" y="101"/>
                    </a:lnTo>
                    <a:lnTo>
                      <a:pt x="50" y="102"/>
                    </a:lnTo>
                    <a:lnTo>
                      <a:pt x="49" y="104"/>
                    </a:lnTo>
                    <a:lnTo>
                      <a:pt x="44" y="99"/>
                    </a:lnTo>
                    <a:lnTo>
                      <a:pt x="42" y="95"/>
                    </a:lnTo>
                    <a:lnTo>
                      <a:pt x="49" y="90"/>
                    </a:lnTo>
                    <a:lnTo>
                      <a:pt x="49" y="88"/>
                    </a:lnTo>
                    <a:lnTo>
                      <a:pt x="47" y="87"/>
                    </a:lnTo>
                    <a:lnTo>
                      <a:pt x="45" y="87"/>
                    </a:lnTo>
                    <a:lnTo>
                      <a:pt x="44" y="88"/>
                    </a:lnTo>
                    <a:lnTo>
                      <a:pt x="44" y="91"/>
                    </a:lnTo>
                    <a:lnTo>
                      <a:pt x="40" y="91"/>
                    </a:lnTo>
                    <a:lnTo>
                      <a:pt x="34" y="88"/>
                    </a:lnTo>
                    <a:lnTo>
                      <a:pt x="30" y="83"/>
                    </a:lnTo>
                    <a:lnTo>
                      <a:pt x="30" y="81"/>
                    </a:lnTo>
                    <a:lnTo>
                      <a:pt x="28" y="80"/>
                    </a:lnTo>
                    <a:lnTo>
                      <a:pt x="28" y="78"/>
                    </a:lnTo>
                    <a:lnTo>
                      <a:pt x="27" y="77"/>
                    </a:lnTo>
                    <a:lnTo>
                      <a:pt x="27" y="76"/>
                    </a:lnTo>
                    <a:lnTo>
                      <a:pt x="25" y="73"/>
                    </a:lnTo>
                    <a:lnTo>
                      <a:pt x="27" y="71"/>
                    </a:lnTo>
                    <a:lnTo>
                      <a:pt x="27" y="66"/>
                    </a:lnTo>
                    <a:lnTo>
                      <a:pt x="25" y="64"/>
                    </a:lnTo>
                    <a:lnTo>
                      <a:pt x="24" y="64"/>
                    </a:lnTo>
                    <a:lnTo>
                      <a:pt x="23" y="63"/>
                    </a:lnTo>
                    <a:lnTo>
                      <a:pt x="28" y="63"/>
                    </a:lnTo>
                    <a:lnTo>
                      <a:pt x="28" y="64"/>
                    </a:lnTo>
                    <a:lnTo>
                      <a:pt x="30" y="64"/>
                    </a:lnTo>
                    <a:lnTo>
                      <a:pt x="31" y="63"/>
                    </a:lnTo>
                    <a:lnTo>
                      <a:pt x="34" y="63"/>
                    </a:lnTo>
                    <a:lnTo>
                      <a:pt x="34" y="60"/>
                    </a:lnTo>
                    <a:lnTo>
                      <a:pt x="35" y="57"/>
                    </a:lnTo>
                    <a:lnTo>
                      <a:pt x="38" y="57"/>
                    </a:lnTo>
                    <a:lnTo>
                      <a:pt x="38" y="54"/>
                    </a:lnTo>
                    <a:lnTo>
                      <a:pt x="40" y="53"/>
                    </a:lnTo>
                    <a:lnTo>
                      <a:pt x="40" y="49"/>
                    </a:lnTo>
                    <a:lnTo>
                      <a:pt x="41" y="49"/>
                    </a:lnTo>
                    <a:lnTo>
                      <a:pt x="41" y="41"/>
                    </a:lnTo>
                    <a:lnTo>
                      <a:pt x="44" y="41"/>
                    </a:lnTo>
                    <a:lnTo>
                      <a:pt x="44" y="28"/>
                    </a:lnTo>
                    <a:lnTo>
                      <a:pt x="45" y="28"/>
                    </a:lnTo>
                    <a:lnTo>
                      <a:pt x="45" y="25"/>
                    </a:lnTo>
                    <a:lnTo>
                      <a:pt x="53" y="18"/>
                    </a:lnTo>
                    <a:lnTo>
                      <a:pt x="56" y="13"/>
                    </a:lnTo>
                    <a:lnTo>
                      <a:pt x="57" y="13"/>
                    </a:lnTo>
                    <a:lnTo>
                      <a:pt x="62" y="6"/>
                    </a:lnTo>
                    <a:lnTo>
                      <a:pt x="62" y="0"/>
                    </a:lnTo>
                    <a:lnTo>
                      <a:pt x="60" y="0"/>
                    </a:lnTo>
                    <a:lnTo>
                      <a:pt x="57" y="1"/>
                    </a:lnTo>
                    <a:lnTo>
                      <a:pt x="55" y="1"/>
                    </a:lnTo>
                    <a:lnTo>
                      <a:pt x="53" y="3"/>
                    </a:lnTo>
                    <a:lnTo>
                      <a:pt x="52" y="1"/>
                    </a:lnTo>
                    <a:lnTo>
                      <a:pt x="49" y="1"/>
                    </a:lnTo>
                    <a:lnTo>
                      <a:pt x="49" y="3"/>
                    </a:lnTo>
                    <a:lnTo>
                      <a:pt x="47" y="3"/>
                    </a:lnTo>
                    <a:lnTo>
                      <a:pt x="45" y="4"/>
                    </a:lnTo>
                    <a:lnTo>
                      <a:pt x="34" y="4"/>
                    </a:lnTo>
                    <a:lnTo>
                      <a:pt x="33" y="6"/>
                    </a:lnTo>
                    <a:lnTo>
                      <a:pt x="33" y="7"/>
                    </a:lnTo>
                    <a:lnTo>
                      <a:pt x="30" y="10"/>
                    </a:lnTo>
                    <a:lnTo>
                      <a:pt x="27" y="10"/>
                    </a:lnTo>
                    <a:lnTo>
                      <a:pt x="25" y="11"/>
                    </a:lnTo>
                    <a:lnTo>
                      <a:pt x="25" y="13"/>
                    </a:lnTo>
                    <a:lnTo>
                      <a:pt x="24" y="13"/>
                    </a:lnTo>
                    <a:lnTo>
                      <a:pt x="24" y="14"/>
                    </a:lnTo>
                    <a:lnTo>
                      <a:pt x="23" y="15"/>
                    </a:lnTo>
                    <a:lnTo>
                      <a:pt x="16" y="15"/>
                    </a:lnTo>
                    <a:lnTo>
                      <a:pt x="14" y="17"/>
                    </a:lnTo>
                    <a:lnTo>
                      <a:pt x="14" y="23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0" y="24"/>
                    </a:lnTo>
                    <a:lnTo>
                      <a:pt x="9" y="25"/>
                    </a:lnTo>
                    <a:lnTo>
                      <a:pt x="4" y="25"/>
                    </a:lnTo>
                    <a:lnTo>
                      <a:pt x="4" y="27"/>
                    </a:lnTo>
                    <a:lnTo>
                      <a:pt x="6" y="27"/>
                    </a:lnTo>
                    <a:lnTo>
                      <a:pt x="6" y="28"/>
                    </a:lnTo>
                    <a:lnTo>
                      <a:pt x="4" y="28"/>
                    </a:lnTo>
                    <a:lnTo>
                      <a:pt x="4" y="31"/>
                    </a:lnTo>
                    <a:lnTo>
                      <a:pt x="3" y="31"/>
                    </a:lnTo>
                    <a:lnTo>
                      <a:pt x="3" y="34"/>
                    </a:lnTo>
                    <a:lnTo>
                      <a:pt x="2" y="34"/>
                    </a:lnTo>
                    <a:lnTo>
                      <a:pt x="2" y="35"/>
                    </a:lnTo>
                    <a:lnTo>
                      <a:pt x="0" y="3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53" name="Freeform 3798">
                <a:extLst>
                  <a:ext uri="{FF2B5EF4-FFF2-40B4-BE49-F238E27FC236}">
                    <a16:creationId xmlns:a16="http://schemas.microsoft.com/office/drawing/2014/main" id="{6285EA5D-88EB-0034-6A34-B83D4ECCB6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7" y="1165"/>
                <a:ext cx="0" cy="1"/>
              </a:xfrm>
              <a:custGeom>
                <a:avLst/>
                <a:gdLst>
                  <a:gd name="T0" fmla="*/ 2 w 2"/>
                  <a:gd name="T1" fmla="*/ 4 h 4"/>
                  <a:gd name="T2" fmla="*/ 1 w 2"/>
                  <a:gd name="T3" fmla="*/ 3 h 4"/>
                  <a:gd name="T4" fmla="*/ 1 w 2"/>
                  <a:gd name="T5" fmla="*/ 0 h 4"/>
                  <a:gd name="T6" fmla="*/ 0 w 2"/>
                  <a:gd name="T7" fmla="*/ 2 h 4"/>
                  <a:gd name="T8" fmla="*/ 0 w 2"/>
                  <a:gd name="T9" fmla="*/ 3 h 4"/>
                  <a:gd name="T10" fmla="*/ 1 w 2"/>
                  <a:gd name="T11" fmla="*/ 4 h 4"/>
                  <a:gd name="T12" fmla="*/ 2 w 2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lnTo>
                      <a:pt x="1" y="3"/>
                    </a:lnTo>
                    <a:lnTo>
                      <a:pt x="1" y="0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1" y="4"/>
                    </a:lnTo>
                    <a:lnTo>
                      <a:pt x="2" y="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54" name="Freeform 3799">
                <a:extLst>
                  <a:ext uri="{FF2B5EF4-FFF2-40B4-BE49-F238E27FC236}">
                    <a16:creationId xmlns:a16="http://schemas.microsoft.com/office/drawing/2014/main" id="{19E12D83-BA34-CA3E-3B9B-B1AE0D6910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1" y="1198"/>
                <a:ext cx="25" cy="18"/>
              </a:xfrm>
              <a:custGeom>
                <a:avLst/>
                <a:gdLst>
                  <a:gd name="T0" fmla="*/ 0 w 100"/>
                  <a:gd name="T1" fmla="*/ 73 h 73"/>
                  <a:gd name="T2" fmla="*/ 0 w 100"/>
                  <a:gd name="T3" fmla="*/ 72 h 73"/>
                  <a:gd name="T4" fmla="*/ 10 w 100"/>
                  <a:gd name="T5" fmla="*/ 59 h 73"/>
                  <a:gd name="T6" fmla="*/ 15 w 100"/>
                  <a:gd name="T7" fmla="*/ 56 h 73"/>
                  <a:gd name="T8" fmla="*/ 22 w 100"/>
                  <a:gd name="T9" fmla="*/ 40 h 73"/>
                  <a:gd name="T10" fmla="*/ 27 w 100"/>
                  <a:gd name="T11" fmla="*/ 35 h 73"/>
                  <a:gd name="T12" fmla="*/ 39 w 100"/>
                  <a:gd name="T13" fmla="*/ 30 h 73"/>
                  <a:gd name="T14" fmla="*/ 43 w 100"/>
                  <a:gd name="T15" fmla="*/ 30 h 73"/>
                  <a:gd name="T16" fmla="*/ 49 w 100"/>
                  <a:gd name="T17" fmla="*/ 28 h 73"/>
                  <a:gd name="T18" fmla="*/ 60 w 100"/>
                  <a:gd name="T19" fmla="*/ 30 h 73"/>
                  <a:gd name="T20" fmla="*/ 65 w 100"/>
                  <a:gd name="T21" fmla="*/ 30 h 73"/>
                  <a:gd name="T22" fmla="*/ 68 w 100"/>
                  <a:gd name="T23" fmla="*/ 31 h 73"/>
                  <a:gd name="T24" fmla="*/ 68 w 100"/>
                  <a:gd name="T25" fmla="*/ 33 h 73"/>
                  <a:gd name="T26" fmla="*/ 70 w 100"/>
                  <a:gd name="T27" fmla="*/ 30 h 73"/>
                  <a:gd name="T28" fmla="*/ 72 w 100"/>
                  <a:gd name="T29" fmla="*/ 27 h 73"/>
                  <a:gd name="T30" fmla="*/ 77 w 100"/>
                  <a:gd name="T31" fmla="*/ 26 h 73"/>
                  <a:gd name="T32" fmla="*/ 79 w 100"/>
                  <a:gd name="T33" fmla="*/ 23 h 73"/>
                  <a:gd name="T34" fmla="*/ 88 w 100"/>
                  <a:gd name="T35" fmla="*/ 20 h 73"/>
                  <a:gd name="T36" fmla="*/ 92 w 100"/>
                  <a:gd name="T37" fmla="*/ 20 h 73"/>
                  <a:gd name="T38" fmla="*/ 92 w 100"/>
                  <a:gd name="T39" fmla="*/ 19 h 73"/>
                  <a:gd name="T40" fmla="*/ 100 w 100"/>
                  <a:gd name="T41" fmla="*/ 6 h 73"/>
                  <a:gd name="T42" fmla="*/ 100 w 100"/>
                  <a:gd name="T43" fmla="*/ 0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00" h="73">
                    <a:moveTo>
                      <a:pt x="0" y="73"/>
                    </a:moveTo>
                    <a:lnTo>
                      <a:pt x="0" y="72"/>
                    </a:lnTo>
                    <a:lnTo>
                      <a:pt x="10" y="59"/>
                    </a:lnTo>
                    <a:lnTo>
                      <a:pt x="15" y="56"/>
                    </a:lnTo>
                    <a:lnTo>
                      <a:pt x="22" y="40"/>
                    </a:lnTo>
                    <a:lnTo>
                      <a:pt x="27" y="35"/>
                    </a:lnTo>
                    <a:lnTo>
                      <a:pt x="39" y="30"/>
                    </a:lnTo>
                    <a:lnTo>
                      <a:pt x="43" y="30"/>
                    </a:lnTo>
                    <a:lnTo>
                      <a:pt x="49" y="28"/>
                    </a:lnTo>
                    <a:lnTo>
                      <a:pt x="60" y="30"/>
                    </a:lnTo>
                    <a:lnTo>
                      <a:pt x="65" y="30"/>
                    </a:lnTo>
                    <a:lnTo>
                      <a:pt x="68" y="31"/>
                    </a:lnTo>
                    <a:lnTo>
                      <a:pt x="68" y="33"/>
                    </a:lnTo>
                    <a:lnTo>
                      <a:pt x="70" y="30"/>
                    </a:lnTo>
                    <a:lnTo>
                      <a:pt x="72" y="27"/>
                    </a:lnTo>
                    <a:lnTo>
                      <a:pt x="77" y="26"/>
                    </a:lnTo>
                    <a:lnTo>
                      <a:pt x="79" y="23"/>
                    </a:lnTo>
                    <a:lnTo>
                      <a:pt x="88" y="20"/>
                    </a:lnTo>
                    <a:lnTo>
                      <a:pt x="92" y="20"/>
                    </a:lnTo>
                    <a:lnTo>
                      <a:pt x="92" y="19"/>
                    </a:lnTo>
                    <a:lnTo>
                      <a:pt x="100" y="6"/>
                    </a:lnTo>
                    <a:lnTo>
                      <a:pt x="10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55" name="Freeform 3800">
                <a:extLst>
                  <a:ext uri="{FF2B5EF4-FFF2-40B4-BE49-F238E27FC236}">
                    <a16:creationId xmlns:a16="http://schemas.microsoft.com/office/drawing/2014/main" id="{E2028A4F-250A-8CC1-D95A-1EAA2CA6EA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1" y="1216"/>
                <a:ext cx="12" cy="44"/>
              </a:xfrm>
              <a:custGeom>
                <a:avLst/>
                <a:gdLst>
                  <a:gd name="T0" fmla="*/ 0 w 49"/>
                  <a:gd name="T1" fmla="*/ 0 h 176"/>
                  <a:gd name="T2" fmla="*/ 5 w 49"/>
                  <a:gd name="T3" fmla="*/ 4 h 176"/>
                  <a:gd name="T4" fmla="*/ 21 w 49"/>
                  <a:gd name="T5" fmla="*/ 24 h 176"/>
                  <a:gd name="T6" fmla="*/ 26 w 49"/>
                  <a:gd name="T7" fmla="*/ 37 h 176"/>
                  <a:gd name="T8" fmla="*/ 26 w 49"/>
                  <a:gd name="T9" fmla="*/ 39 h 176"/>
                  <a:gd name="T10" fmla="*/ 30 w 49"/>
                  <a:gd name="T11" fmla="*/ 53 h 176"/>
                  <a:gd name="T12" fmla="*/ 30 w 49"/>
                  <a:gd name="T13" fmla="*/ 63 h 176"/>
                  <a:gd name="T14" fmla="*/ 29 w 49"/>
                  <a:gd name="T15" fmla="*/ 64 h 176"/>
                  <a:gd name="T16" fmla="*/ 29 w 49"/>
                  <a:gd name="T17" fmla="*/ 66 h 176"/>
                  <a:gd name="T18" fmla="*/ 27 w 49"/>
                  <a:gd name="T19" fmla="*/ 67 h 176"/>
                  <a:gd name="T20" fmla="*/ 26 w 49"/>
                  <a:gd name="T21" fmla="*/ 67 h 176"/>
                  <a:gd name="T22" fmla="*/ 22 w 49"/>
                  <a:gd name="T23" fmla="*/ 71 h 176"/>
                  <a:gd name="T24" fmla="*/ 22 w 49"/>
                  <a:gd name="T25" fmla="*/ 80 h 176"/>
                  <a:gd name="T26" fmla="*/ 26 w 49"/>
                  <a:gd name="T27" fmla="*/ 85 h 176"/>
                  <a:gd name="T28" fmla="*/ 33 w 49"/>
                  <a:gd name="T29" fmla="*/ 88 h 176"/>
                  <a:gd name="T30" fmla="*/ 42 w 49"/>
                  <a:gd name="T31" fmla="*/ 89 h 176"/>
                  <a:gd name="T32" fmla="*/ 46 w 49"/>
                  <a:gd name="T33" fmla="*/ 89 h 176"/>
                  <a:gd name="T34" fmla="*/ 49 w 49"/>
                  <a:gd name="T35" fmla="*/ 92 h 176"/>
                  <a:gd name="T36" fmla="*/ 49 w 49"/>
                  <a:gd name="T37" fmla="*/ 128 h 176"/>
                  <a:gd name="T38" fmla="*/ 47 w 49"/>
                  <a:gd name="T39" fmla="*/ 131 h 176"/>
                  <a:gd name="T40" fmla="*/ 32 w 49"/>
                  <a:gd name="T41" fmla="*/ 141 h 176"/>
                  <a:gd name="T42" fmla="*/ 30 w 49"/>
                  <a:gd name="T43" fmla="*/ 145 h 176"/>
                  <a:gd name="T44" fmla="*/ 33 w 49"/>
                  <a:gd name="T45" fmla="*/ 154 h 176"/>
                  <a:gd name="T46" fmla="*/ 33 w 49"/>
                  <a:gd name="T47" fmla="*/ 162 h 176"/>
                  <a:gd name="T48" fmla="*/ 30 w 49"/>
                  <a:gd name="T49" fmla="*/ 166 h 176"/>
                  <a:gd name="T50" fmla="*/ 30 w 49"/>
                  <a:gd name="T51" fmla="*/ 169 h 176"/>
                  <a:gd name="T52" fmla="*/ 27 w 49"/>
                  <a:gd name="T53" fmla="*/ 173 h 176"/>
                  <a:gd name="T54" fmla="*/ 27 w 49"/>
                  <a:gd name="T55" fmla="*/ 176 h 1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49" h="176">
                    <a:moveTo>
                      <a:pt x="0" y="0"/>
                    </a:moveTo>
                    <a:lnTo>
                      <a:pt x="5" y="4"/>
                    </a:lnTo>
                    <a:lnTo>
                      <a:pt x="21" y="24"/>
                    </a:lnTo>
                    <a:lnTo>
                      <a:pt x="26" y="37"/>
                    </a:lnTo>
                    <a:lnTo>
                      <a:pt x="26" y="39"/>
                    </a:lnTo>
                    <a:lnTo>
                      <a:pt x="30" y="53"/>
                    </a:lnTo>
                    <a:lnTo>
                      <a:pt x="30" y="63"/>
                    </a:lnTo>
                    <a:lnTo>
                      <a:pt x="29" y="64"/>
                    </a:lnTo>
                    <a:lnTo>
                      <a:pt x="29" y="66"/>
                    </a:lnTo>
                    <a:lnTo>
                      <a:pt x="27" y="67"/>
                    </a:lnTo>
                    <a:lnTo>
                      <a:pt x="26" y="67"/>
                    </a:lnTo>
                    <a:lnTo>
                      <a:pt x="22" y="71"/>
                    </a:lnTo>
                    <a:lnTo>
                      <a:pt x="22" y="80"/>
                    </a:lnTo>
                    <a:lnTo>
                      <a:pt x="26" y="85"/>
                    </a:lnTo>
                    <a:lnTo>
                      <a:pt x="33" y="88"/>
                    </a:lnTo>
                    <a:lnTo>
                      <a:pt x="42" y="89"/>
                    </a:lnTo>
                    <a:lnTo>
                      <a:pt x="46" y="89"/>
                    </a:lnTo>
                    <a:lnTo>
                      <a:pt x="49" y="92"/>
                    </a:lnTo>
                    <a:lnTo>
                      <a:pt x="49" y="128"/>
                    </a:lnTo>
                    <a:lnTo>
                      <a:pt x="47" y="131"/>
                    </a:lnTo>
                    <a:lnTo>
                      <a:pt x="32" y="141"/>
                    </a:lnTo>
                    <a:lnTo>
                      <a:pt x="30" y="145"/>
                    </a:lnTo>
                    <a:lnTo>
                      <a:pt x="33" y="154"/>
                    </a:lnTo>
                    <a:lnTo>
                      <a:pt x="33" y="162"/>
                    </a:lnTo>
                    <a:lnTo>
                      <a:pt x="30" y="166"/>
                    </a:lnTo>
                    <a:lnTo>
                      <a:pt x="30" y="169"/>
                    </a:lnTo>
                    <a:lnTo>
                      <a:pt x="27" y="173"/>
                    </a:lnTo>
                    <a:lnTo>
                      <a:pt x="27" y="17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56" name="Freeform 3801">
                <a:extLst>
                  <a:ext uri="{FF2B5EF4-FFF2-40B4-BE49-F238E27FC236}">
                    <a16:creationId xmlns:a16="http://schemas.microsoft.com/office/drawing/2014/main" id="{B21DC992-5A15-0B46-CAEC-337A500011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1" y="1171"/>
                <a:ext cx="90" cy="55"/>
              </a:xfrm>
              <a:custGeom>
                <a:avLst/>
                <a:gdLst>
                  <a:gd name="T0" fmla="*/ 37 w 358"/>
                  <a:gd name="T1" fmla="*/ 8 h 220"/>
                  <a:gd name="T2" fmla="*/ 34 w 358"/>
                  <a:gd name="T3" fmla="*/ 0 h 220"/>
                  <a:gd name="T4" fmla="*/ 28 w 358"/>
                  <a:gd name="T5" fmla="*/ 7 h 220"/>
                  <a:gd name="T6" fmla="*/ 25 w 358"/>
                  <a:gd name="T7" fmla="*/ 11 h 220"/>
                  <a:gd name="T8" fmla="*/ 20 w 358"/>
                  <a:gd name="T9" fmla="*/ 11 h 220"/>
                  <a:gd name="T10" fmla="*/ 11 w 358"/>
                  <a:gd name="T11" fmla="*/ 9 h 220"/>
                  <a:gd name="T12" fmla="*/ 2 w 358"/>
                  <a:gd name="T13" fmla="*/ 9 h 220"/>
                  <a:gd name="T14" fmla="*/ 9 w 358"/>
                  <a:gd name="T15" fmla="*/ 12 h 220"/>
                  <a:gd name="T16" fmla="*/ 17 w 358"/>
                  <a:gd name="T17" fmla="*/ 20 h 220"/>
                  <a:gd name="T18" fmla="*/ 17 w 358"/>
                  <a:gd name="T19" fmla="*/ 30 h 220"/>
                  <a:gd name="T20" fmla="*/ 11 w 358"/>
                  <a:gd name="T21" fmla="*/ 38 h 220"/>
                  <a:gd name="T22" fmla="*/ 4 w 358"/>
                  <a:gd name="T23" fmla="*/ 48 h 220"/>
                  <a:gd name="T24" fmla="*/ 7 w 358"/>
                  <a:gd name="T25" fmla="*/ 55 h 220"/>
                  <a:gd name="T26" fmla="*/ 10 w 358"/>
                  <a:gd name="T27" fmla="*/ 54 h 220"/>
                  <a:gd name="T28" fmla="*/ 16 w 358"/>
                  <a:gd name="T29" fmla="*/ 46 h 220"/>
                  <a:gd name="T30" fmla="*/ 25 w 358"/>
                  <a:gd name="T31" fmla="*/ 46 h 220"/>
                  <a:gd name="T32" fmla="*/ 31 w 358"/>
                  <a:gd name="T33" fmla="*/ 53 h 220"/>
                  <a:gd name="T34" fmla="*/ 38 w 358"/>
                  <a:gd name="T35" fmla="*/ 60 h 220"/>
                  <a:gd name="T36" fmla="*/ 37 w 358"/>
                  <a:gd name="T37" fmla="*/ 64 h 220"/>
                  <a:gd name="T38" fmla="*/ 48 w 358"/>
                  <a:gd name="T39" fmla="*/ 64 h 220"/>
                  <a:gd name="T40" fmla="*/ 56 w 358"/>
                  <a:gd name="T41" fmla="*/ 67 h 220"/>
                  <a:gd name="T42" fmla="*/ 67 w 358"/>
                  <a:gd name="T43" fmla="*/ 64 h 220"/>
                  <a:gd name="T44" fmla="*/ 77 w 358"/>
                  <a:gd name="T45" fmla="*/ 61 h 220"/>
                  <a:gd name="T46" fmla="*/ 81 w 358"/>
                  <a:gd name="T47" fmla="*/ 55 h 220"/>
                  <a:gd name="T48" fmla="*/ 87 w 358"/>
                  <a:gd name="T49" fmla="*/ 58 h 220"/>
                  <a:gd name="T50" fmla="*/ 100 w 358"/>
                  <a:gd name="T51" fmla="*/ 74 h 220"/>
                  <a:gd name="T52" fmla="*/ 97 w 358"/>
                  <a:gd name="T53" fmla="*/ 90 h 220"/>
                  <a:gd name="T54" fmla="*/ 81 w 358"/>
                  <a:gd name="T55" fmla="*/ 94 h 220"/>
                  <a:gd name="T56" fmla="*/ 64 w 358"/>
                  <a:gd name="T57" fmla="*/ 104 h 220"/>
                  <a:gd name="T58" fmla="*/ 74 w 358"/>
                  <a:gd name="T59" fmla="*/ 104 h 220"/>
                  <a:gd name="T60" fmla="*/ 76 w 358"/>
                  <a:gd name="T61" fmla="*/ 113 h 220"/>
                  <a:gd name="T62" fmla="*/ 76 w 358"/>
                  <a:gd name="T63" fmla="*/ 129 h 220"/>
                  <a:gd name="T64" fmla="*/ 83 w 358"/>
                  <a:gd name="T65" fmla="*/ 146 h 220"/>
                  <a:gd name="T66" fmla="*/ 83 w 358"/>
                  <a:gd name="T67" fmla="*/ 174 h 220"/>
                  <a:gd name="T68" fmla="*/ 80 w 358"/>
                  <a:gd name="T69" fmla="*/ 192 h 220"/>
                  <a:gd name="T70" fmla="*/ 69 w 358"/>
                  <a:gd name="T71" fmla="*/ 201 h 220"/>
                  <a:gd name="T72" fmla="*/ 69 w 358"/>
                  <a:gd name="T73" fmla="*/ 205 h 220"/>
                  <a:gd name="T74" fmla="*/ 88 w 358"/>
                  <a:gd name="T75" fmla="*/ 220 h 220"/>
                  <a:gd name="T76" fmla="*/ 90 w 358"/>
                  <a:gd name="T77" fmla="*/ 212 h 220"/>
                  <a:gd name="T78" fmla="*/ 92 w 358"/>
                  <a:gd name="T79" fmla="*/ 196 h 220"/>
                  <a:gd name="T80" fmla="*/ 119 w 358"/>
                  <a:gd name="T81" fmla="*/ 174 h 220"/>
                  <a:gd name="T82" fmla="*/ 127 w 358"/>
                  <a:gd name="T83" fmla="*/ 163 h 220"/>
                  <a:gd name="T84" fmla="*/ 133 w 358"/>
                  <a:gd name="T85" fmla="*/ 145 h 220"/>
                  <a:gd name="T86" fmla="*/ 150 w 358"/>
                  <a:gd name="T87" fmla="*/ 138 h 220"/>
                  <a:gd name="T88" fmla="*/ 152 w 358"/>
                  <a:gd name="T89" fmla="*/ 128 h 220"/>
                  <a:gd name="T90" fmla="*/ 144 w 358"/>
                  <a:gd name="T91" fmla="*/ 122 h 220"/>
                  <a:gd name="T92" fmla="*/ 151 w 358"/>
                  <a:gd name="T93" fmla="*/ 110 h 220"/>
                  <a:gd name="T94" fmla="*/ 171 w 358"/>
                  <a:gd name="T95" fmla="*/ 106 h 220"/>
                  <a:gd name="T96" fmla="*/ 184 w 358"/>
                  <a:gd name="T97" fmla="*/ 104 h 220"/>
                  <a:gd name="T98" fmla="*/ 194 w 358"/>
                  <a:gd name="T99" fmla="*/ 104 h 220"/>
                  <a:gd name="T100" fmla="*/ 211 w 358"/>
                  <a:gd name="T101" fmla="*/ 110 h 220"/>
                  <a:gd name="T102" fmla="*/ 225 w 358"/>
                  <a:gd name="T103" fmla="*/ 121 h 220"/>
                  <a:gd name="T104" fmla="*/ 231 w 358"/>
                  <a:gd name="T105" fmla="*/ 121 h 220"/>
                  <a:gd name="T106" fmla="*/ 220 w 358"/>
                  <a:gd name="T107" fmla="*/ 129 h 220"/>
                  <a:gd name="T108" fmla="*/ 225 w 358"/>
                  <a:gd name="T109" fmla="*/ 132 h 220"/>
                  <a:gd name="T110" fmla="*/ 241 w 358"/>
                  <a:gd name="T111" fmla="*/ 128 h 220"/>
                  <a:gd name="T112" fmla="*/ 246 w 358"/>
                  <a:gd name="T113" fmla="*/ 128 h 220"/>
                  <a:gd name="T114" fmla="*/ 260 w 358"/>
                  <a:gd name="T115" fmla="*/ 138 h 220"/>
                  <a:gd name="T116" fmla="*/ 294 w 358"/>
                  <a:gd name="T117" fmla="*/ 150 h 220"/>
                  <a:gd name="T118" fmla="*/ 301 w 358"/>
                  <a:gd name="T119" fmla="*/ 166 h 220"/>
                  <a:gd name="T120" fmla="*/ 345 w 358"/>
                  <a:gd name="T121" fmla="*/ 175 h 220"/>
                  <a:gd name="T122" fmla="*/ 358 w 358"/>
                  <a:gd name="T123" fmla="*/ 181 h 2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58" h="220">
                    <a:moveTo>
                      <a:pt x="39" y="11"/>
                    </a:moveTo>
                    <a:lnTo>
                      <a:pt x="39" y="9"/>
                    </a:lnTo>
                    <a:lnTo>
                      <a:pt x="38" y="9"/>
                    </a:lnTo>
                    <a:lnTo>
                      <a:pt x="37" y="8"/>
                    </a:lnTo>
                    <a:lnTo>
                      <a:pt x="37" y="5"/>
                    </a:lnTo>
                    <a:lnTo>
                      <a:pt x="38" y="4"/>
                    </a:lnTo>
                    <a:lnTo>
                      <a:pt x="38" y="0"/>
                    </a:lnTo>
                    <a:lnTo>
                      <a:pt x="34" y="0"/>
                    </a:lnTo>
                    <a:lnTo>
                      <a:pt x="30" y="2"/>
                    </a:lnTo>
                    <a:lnTo>
                      <a:pt x="30" y="4"/>
                    </a:lnTo>
                    <a:lnTo>
                      <a:pt x="28" y="4"/>
                    </a:lnTo>
                    <a:lnTo>
                      <a:pt x="28" y="7"/>
                    </a:lnTo>
                    <a:lnTo>
                      <a:pt x="27" y="7"/>
                    </a:lnTo>
                    <a:lnTo>
                      <a:pt x="27" y="8"/>
                    </a:lnTo>
                    <a:lnTo>
                      <a:pt x="25" y="9"/>
                    </a:lnTo>
                    <a:lnTo>
                      <a:pt x="25" y="11"/>
                    </a:lnTo>
                    <a:lnTo>
                      <a:pt x="24" y="12"/>
                    </a:lnTo>
                    <a:lnTo>
                      <a:pt x="21" y="12"/>
                    </a:lnTo>
                    <a:lnTo>
                      <a:pt x="21" y="11"/>
                    </a:lnTo>
                    <a:lnTo>
                      <a:pt x="20" y="11"/>
                    </a:lnTo>
                    <a:lnTo>
                      <a:pt x="20" y="8"/>
                    </a:lnTo>
                    <a:lnTo>
                      <a:pt x="17" y="8"/>
                    </a:lnTo>
                    <a:lnTo>
                      <a:pt x="16" y="9"/>
                    </a:lnTo>
                    <a:lnTo>
                      <a:pt x="11" y="9"/>
                    </a:lnTo>
                    <a:lnTo>
                      <a:pt x="7" y="8"/>
                    </a:lnTo>
                    <a:lnTo>
                      <a:pt x="4" y="8"/>
                    </a:lnTo>
                    <a:lnTo>
                      <a:pt x="3" y="9"/>
                    </a:lnTo>
                    <a:lnTo>
                      <a:pt x="2" y="9"/>
                    </a:lnTo>
                    <a:lnTo>
                      <a:pt x="0" y="11"/>
                    </a:lnTo>
                    <a:lnTo>
                      <a:pt x="4" y="11"/>
                    </a:lnTo>
                    <a:lnTo>
                      <a:pt x="7" y="12"/>
                    </a:lnTo>
                    <a:lnTo>
                      <a:pt x="9" y="12"/>
                    </a:lnTo>
                    <a:lnTo>
                      <a:pt x="11" y="15"/>
                    </a:lnTo>
                    <a:lnTo>
                      <a:pt x="13" y="14"/>
                    </a:lnTo>
                    <a:lnTo>
                      <a:pt x="17" y="18"/>
                    </a:lnTo>
                    <a:lnTo>
                      <a:pt x="17" y="20"/>
                    </a:lnTo>
                    <a:lnTo>
                      <a:pt x="18" y="23"/>
                    </a:lnTo>
                    <a:lnTo>
                      <a:pt x="18" y="26"/>
                    </a:lnTo>
                    <a:lnTo>
                      <a:pt x="17" y="29"/>
                    </a:lnTo>
                    <a:lnTo>
                      <a:pt x="17" y="30"/>
                    </a:lnTo>
                    <a:lnTo>
                      <a:pt x="16" y="33"/>
                    </a:lnTo>
                    <a:lnTo>
                      <a:pt x="16" y="34"/>
                    </a:lnTo>
                    <a:lnTo>
                      <a:pt x="13" y="36"/>
                    </a:lnTo>
                    <a:lnTo>
                      <a:pt x="11" y="38"/>
                    </a:lnTo>
                    <a:lnTo>
                      <a:pt x="11" y="41"/>
                    </a:lnTo>
                    <a:lnTo>
                      <a:pt x="10" y="41"/>
                    </a:lnTo>
                    <a:lnTo>
                      <a:pt x="9" y="44"/>
                    </a:lnTo>
                    <a:lnTo>
                      <a:pt x="4" y="48"/>
                    </a:lnTo>
                    <a:lnTo>
                      <a:pt x="3" y="51"/>
                    </a:lnTo>
                    <a:lnTo>
                      <a:pt x="3" y="53"/>
                    </a:lnTo>
                    <a:lnTo>
                      <a:pt x="7" y="53"/>
                    </a:lnTo>
                    <a:lnTo>
                      <a:pt x="7" y="55"/>
                    </a:lnTo>
                    <a:lnTo>
                      <a:pt x="6" y="57"/>
                    </a:lnTo>
                    <a:lnTo>
                      <a:pt x="6" y="60"/>
                    </a:lnTo>
                    <a:lnTo>
                      <a:pt x="9" y="57"/>
                    </a:lnTo>
                    <a:lnTo>
                      <a:pt x="10" y="54"/>
                    </a:lnTo>
                    <a:lnTo>
                      <a:pt x="11" y="53"/>
                    </a:lnTo>
                    <a:lnTo>
                      <a:pt x="11" y="50"/>
                    </a:lnTo>
                    <a:lnTo>
                      <a:pt x="13" y="46"/>
                    </a:lnTo>
                    <a:lnTo>
                      <a:pt x="16" y="46"/>
                    </a:lnTo>
                    <a:lnTo>
                      <a:pt x="18" y="44"/>
                    </a:lnTo>
                    <a:lnTo>
                      <a:pt x="21" y="44"/>
                    </a:lnTo>
                    <a:lnTo>
                      <a:pt x="24" y="47"/>
                    </a:lnTo>
                    <a:lnTo>
                      <a:pt x="25" y="46"/>
                    </a:lnTo>
                    <a:lnTo>
                      <a:pt x="25" y="47"/>
                    </a:lnTo>
                    <a:lnTo>
                      <a:pt x="30" y="47"/>
                    </a:lnTo>
                    <a:lnTo>
                      <a:pt x="31" y="48"/>
                    </a:lnTo>
                    <a:lnTo>
                      <a:pt x="31" y="53"/>
                    </a:lnTo>
                    <a:lnTo>
                      <a:pt x="34" y="54"/>
                    </a:lnTo>
                    <a:lnTo>
                      <a:pt x="37" y="57"/>
                    </a:lnTo>
                    <a:lnTo>
                      <a:pt x="38" y="57"/>
                    </a:lnTo>
                    <a:lnTo>
                      <a:pt x="38" y="60"/>
                    </a:lnTo>
                    <a:lnTo>
                      <a:pt x="37" y="61"/>
                    </a:lnTo>
                    <a:lnTo>
                      <a:pt x="37" y="62"/>
                    </a:lnTo>
                    <a:lnTo>
                      <a:pt x="35" y="62"/>
                    </a:lnTo>
                    <a:lnTo>
                      <a:pt x="37" y="64"/>
                    </a:lnTo>
                    <a:lnTo>
                      <a:pt x="42" y="64"/>
                    </a:lnTo>
                    <a:lnTo>
                      <a:pt x="45" y="62"/>
                    </a:lnTo>
                    <a:lnTo>
                      <a:pt x="48" y="62"/>
                    </a:lnTo>
                    <a:lnTo>
                      <a:pt x="48" y="64"/>
                    </a:lnTo>
                    <a:lnTo>
                      <a:pt x="53" y="64"/>
                    </a:lnTo>
                    <a:lnTo>
                      <a:pt x="53" y="67"/>
                    </a:lnTo>
                    <a:lnTo>
                      <a:pt x="55" y="68"/>
                    </a:lnTo>
                    <a:lnTo>
                      <a:pt x="56" y="67"/>
                    </a:lnTo>
                    <a:lnTo>
                      <a:pt x="59" y="65"/>
                    </a:lnTo>
                    <a:lnTo>
                      <a:pt x="63" y="61"/>
                    </a:lnTo>
                    <a:lnTo>
                      <a:pt x="64" y="61"/>
                    </a:lnTo>
                    <a:lnTo>
                      <a:pt x="67" y="64"/>
                    </a:lnTo>
                    <a:lnTo>
                      <a:pt x="69" y="64"/>
                    </a:lnTo>
                    <a:lnTo>
                      <a:pt x="70" y="62"/>
                    </a:lnTo>
                    <a:lnTo>
                      <a:pt x="76" y="62"/>
                    </a:lnTo>
                    <a:lnTo>
                      <a:pt x="77" y="61"/>
                    </a:lnTo>
                    <a:lnTo>
                      <a:pt x="80" y="60"/>
                    </a:lnTo>
                    <a:lnTo>
                      <a:pt x="80" y="58"/>
                    </a:lnTo>
                    <a:lnTo>
                      <a:pt x="81" y="58"/>
                    </a:lnTo>
                    <a:lnTo>
                      <a:pt x="81" y="55"/>
                    </a:lnTo>
                    <a:lnTo>
                      <a:pt x="84" y="55"/>
                    </a:lnTo>
                    <a:lnTo>
                      <a:pt x="85" y="57"/>
                    </a:lnTo>
                    <a:lnTo>
                      <a:pt x="87" y="57"/>
                    </a:lnTo>
                    <a:lnTo>
                      <a:pt x="87" y="58"/>
                    </a:lnTo>
                    <a:lnTo>
                      <a:pt x="88" y="60"/>
                    </a:lnTo>
                    <a:lnTo>
                      <a:pt x="90" y="62"/>
                    </a:lnTo>
                    <a:lnTo>
                      <a:pt x="91" y="62"/>
                    </a:lnTo>
                    <a:lnTo>
                      <a:pt x="100" y="74"/>
                    </a:lnTo>
                    <a:lnTo>
                      <a:pt x="100" y="75"/>
                    </a:lnTo>
                    <a:lnTo>
                      <a:pt x="98" y="79"/>
                    </a:lnTo>
                    <a:lnTo>
                      <a:pt x="98" y="89"/>
                    </a:lnTo>
                    <a:lnTo>
                      <a:pt x="97" y="90"/>
                    </a:lnTo>
                    <a:lnTo>
                      <a:pt x="97" y="91"/>
                    </a:lnTo>
                    <a:lnTo>
                      <a:pt x="85" y="91"/>
                    </a:lnTo>
                    <a:lnTo>
                      <a:pt x="84" y="93"/>
                    </a:lnTo>
                    <a:lnTo>
                      <a:pt x="81" y="94"/>
                    </a:lnTo>
                    <a:lnTo>
                      <a:pt x="78" y="97"/>
                    </a:lnTo>
                    <a:lnTo>
                      <a:pt x="66" y="97"/>
                    </a:lnTo>
                    <a:lnTo>
                      <a:pt x="64" y="98"/>
                    </a:lnTo>
                    <a:lnTo>
                      <a:pt x="64" y="104"/>
                    </a:lnTo>
                    <a:lnTo>
                      <a:pt x="67" y="104"/>
                    </a:lnTo>
                    <a:lnTo>
                      <a:pt x="70" y="103"/>
                    </a:lnTo>
                    <a:lnTo>
                      <a:pt x="73" y="103"/>
                    </a:lnTo>
                    <a:lnTo>
                      <a:pt x="74" y="104"/>
                    </a:lnTo>
                    <a:lnTo>
                      <a:pt x="74" y="107"/>
                    </a:lnTo>
                    <a:lnTo>
                      <a:pt x="76" y="108"/>
                    </a:lnTo>
                    <a:lnTo>
                      <a:pt x="74" y="111"/>
                    </a:lnTo>
                    <a:lnTo>
                      <a:pt x="76" y="113"/>
                    </a:lnTo>
                    <a:lnTo>
                      <a:pt x="77" y="115"/>
                    </a:lnTo>
                    <a:lnTo>
                      <a:pt x="77" y="124"/>
                    </a:lnTo>
                    <a:lnTo>
                      <a:pt x="76" y="127"/>
                    </a:lnTo>
                    <a:lnTo>
                      <a:pt x="76" y="129"/>
                    </a:lnTo>
                    <a:lnTo>
                      <a:pt x="81" y="138"/>
                    </a:lnTo>
                    <a:lnTo>
                      <a:pt x="81" y="139"/>
                    </a:lnTo>
                    <a:lnTo>
                      <a:pt x="83" y="142"/>
                    </a:lnTo>
                    <a:lnTo>
                      <a:pt x="83" y="146"/>
                    </a:lnTo>
                    <a:lnTo>
                      <a:pt x="81" y="154"/>
                    </a:lnTo>
                    <a:lnTo>
                      <a:pt x="81" y="160"/>
                    </a:lnTo>
                    <a:lnTo>
                      <a:pt x="83" y="167"/>
                    </a:lnTo>
                    <a:lnTo>
                      <a:pt x="83" y="174"/>
                    </a:lnTo>
                    <a:lnTo>
                      <a:pt x="80" y="180"/>
                    </a:lnTo>
                    <a:lnTo>
                      <a:pt x="77" y="189"/>
                    </a:lnTo>
                    <a:lnTo>
                      <a:pt x="78" y="192"/>
                    </a:lnTo>
                    <a:lnTo>
                      <a:pt x="80" y="192"/>
                    </a:lnTo>
                    <a:lnTo>
                      <a:pt x="80" y="195"/>
                    </a:lnTo>
                    <a:lnTo>
                      <a:pt x="76" y="199"/>
                    </a:lnTo>
                    <a:lnTo>
                      <a:pt x="71" y="201"/>
                    </a:lnTo>
                    <a:lnTo>
                      <a:pt x="69" y="201"/>
                    </a:lnTo>
                    <a:lnTo>
                      <a:pt x="67" y="202"/>
                    </a:lnTo>
                    <a:lnTo>
                      <a:pt x="67" y="203"/>
                    </a:lnTo>
                    <a:lnTo>
                      <a:pt x="69" y="203"/>
                    </a:lnTo>
                    <a:lnTo>
                      <a:pt x="69" y="205"/>
                    </a:lnTo>
                    <a:lnTo>
                      <a:pt x="70" y="208"/>
                    </a:lnTo>
                    <a:lnTo>
                      <a:pt x="70" y="215"/>
                    </a:lnTo>
                    <a:lnTo>
                      <a:pt x="73" y="220"/>
                    </a:lnTo>
                    <a:lnTo>
                      <a:pt x="88" y="220"/>
                    </a:lnTo>
                    <a:lnTo>
                      <a:pt x="90" y="216"/>
                    </a:lnTo>
                    <a:lnTo>
                      <a:pt x="91" y="216"/>
                    </a:lnTo>
                    <a:lnTo>
                      <a:pt x="91" y="213"/>
                    </a:lnTo>
                    <a:lnTo>
                      <a:pt x="90" y="212"/>
                    </a:lnTo>
                    <a:lnTo>
                      <a:pt x="90" y="209"/>
                    </a:lnTo>
                    <a:lnTo>
                      <a:pt x="91" y="208"/>
                    </a:lnTo>
                    <a:lnTo>
                      <a:pt x="92" y="205"/>
                    </a:lnTo>
                    <a:lnTo>
                      <a:pt x="92" y="196"/>
                    </a:lnTo>
                    <a:lnTo>
                      <a:pt x="107" y="189"/>
                    </a:lnTo>
                    <a:lnTo>
                      <a:pt x="112" y="184"/>
                    </a:lnTo>
                    <a:lnTo>
                      <a:pt x="120" y="178"/>
                    </a:lnTo>
                    <a:lnTo>
                      <a:pt x="119" y="174"/>
                    </a:lnTo>
                    <a:lnTo>
                      <a:pt x="119" y="171"/>
                    </a:lnTo>
                    <a:lnTo>
                      <a:pt x="122" y="171"/>
                    </a:lnTo>
                    <a:lnTo>
                      <a:pt x="126" y="164"/>
                    </a:lnTo>
                    <a:lnTo>
                      <a:pt x="127" y="163"/>
                    </a:lnTo>
                    <a:lnTo>
                      <a:pt x="127" y="156"/>
                    </a:lnTo>
                    <a:lnTo>
                      <a:pt x="129" y="154"/>
                    </a:lnTo>
                    <a:lnTo>
                      <a:pt x="133" y="146"/>
                    </a:lnTo>
                    <a:lnTo>
                      <a:pt x="133" y="145"/>
                    </a:lnTo>
                    <a:lnTo>
                      <a:pt x="134" y="143"/>
                    </a:lnTo>
                    <a:lnTo>
                      <a:pt x="143" y="139"/>
                    </a:lnTo>
                    <a:lnTo>
                      <a:pt x="144" y="138"/>
                    </a:lnTo>
                    <a:lnTo>
                      <a:pt x="150" y="138"/>
                    </a:lnTo>
                    <a:lnTo>
                      <a:pt x="152" y="132"/>
                    </a:lnTo>
                    <a:lnTo>
                      <a:pt x="152" y="131"/>
                    </a:lnTo>
                    <a:lnTo>
                      <a:pt x="154" y="129"/>
                    </a:lnTo>
                    <a:lnTo>
                      <a:pt x="152" y="128"/>
                    </a:lnTo>
                    <a:lnTo>
                      <a:pt x="151" y="125"/>
                    </a:lnTo>
                    <a:lnTo>
                      <a:pt x="145" y="125"/>
                    </a:lnTo>
                    <a:lnTo>
                      <a:pt x="145" y="124"/>
                    </a:lnTo>
                    <a:lnTo>
                      <a:pt x="144" y="122"/>
                    </a:lnTo>
                    <a:lnTo>
                      <a:pt x="143" y="122"/>
                    </a:lnTo>
                    <a:lnTo>
                      <a:pt x="143" y="121"/>
                    </a:lnTo>
                    <a:lnTo>
                      <a:pt x="147" y="113"/>
                    </a:lnTo>
                    <a:lnTo>
                      <a:pt x="151" y="110"/>
                    </a:lnTo>
                    <a:lnTo>
                      <a:pt x="154" y="107"/>
                    </a:lnTo>
                    <a:lnTo>
                      <a:pt x="162" y="104"/>
                    </a:lnTo>
                    <a:lnTo>
                      <a:pt x="164" y="104"/>
                    </a:lnTo>
                    <a:lnTo>
                      <a:pt x="171" y="106"/>
                    </a:lnTo>
                    <a:lnTo>
                      <a:pt x="172" y="106"/>
                    </a:lnTo>
                    <a:lnTo>
                      <a:pt x="176" y="107"/>
                    </a:lnTo>
                    <a:lnTo>
                      <a:pt x="179" y="107"/>
                    </a:lnTo>
                    <a:lnTo>
                      <a:pt x="184" y="104"/>
                    </a:lnTo>
                    <a:lnTo>
                      <a:pt x="186" y="104"/>
                    </a:lnTo>
                    <a:lnTo>
                      <a:pt x="189" y="103"/>
                    </a:lnTo>
                    <a:lnTo>
                      <a:pt x="191" y="103"/>
                    </a:lnTo>
                    <a:lnTo>
                      <a:pt x="194" y="104"/>
                    </a:lnTo>
                    <a:lnTo>
                      <a:pt x="196" y="106"/>
                    </a:lnTo>
                    <a:lnTo>
                      <a:pt x="197" y="108"/>
                    </a:lnTo>
                    <a:lnTo>
                      <a:pt x="205" y="108"/>
                    </a:lnTo>
                    <a:lnTo>
                      <a:pt x="211" y="110"/>
                    </a:lnTo>
                    <a:lnTo>
                      <a:pt x="212" y="111"/>
                    </a:lnTo>
                    <a:lnTo>
                      <a:pt x="220" y="115"/>
                    </a:lnTo>
                    <a:lnTo>
                      <a:pt x="222" y="120"/>
                    </a:lnTo>
                    <a:lnTo>
                      <a:pt x="225" y="121"/>
                    </a:lnTo>
                    <a:lnTo>
                      <a:pt x="229" y="121"/>
                    </a:lnTo>
                    <a:lnTo>
                      <a:pt x="229" y="120"/>
                    </a:lnTo>
                    <a:lnTo>
                      <a:pt x="231" y="120"/>
                    </a:lnTo>
                    <a:lnTo>
                      <a:pt x="231" y="121"/>
                    </a:lnTo>
                    <a:lnTo>
                      <a:pt x="227" y="125"/>
                    </a:lnTo>
                    <a:lnTo>
                      <a:pt x="225" y="125"/>
                    </a:lnTo>
                    <a:lnTo>
                      <a:pt x="222" y="127"/>
                    </a:lnTo>
                    <a:lnTo>
                      <a:pt x="220" y="129"/>
                    </a:lnTo>
                    <a:lnTo>
                      <a:pt x="220" y="131"/>
                    </a:lnTo>
                    <a:lnTo>
                      <a:pt x="221" y="131"/>
                    </a:lnTo>
                    <a:lnTo>
                      <a:pt x="224" y="132"/>
                    </a:lnTo>
                    <a:lnTo>
                      <a:pt x="225" y="132"/>
                    </a:lnTo>
                    <a:lnTo>
                      <a:pt x="225" y="127"/>
                    </a:lnTo>
                    <a:lnTo>
                      <a:pt x="234" y="124"/>
                    </a:lnTo>
                    <a:lnTo>
                      <a:pt x="236" y="124"/>
                    </a:lnTo>
                    <a:lnTo>
                      <a:pt x="241" y="128"/>
                    </a:lnTo>
                    <a:lnTo>
                      <a:pt x="241" y="129"/>
                    </a:lnTo>
                    <a:lnTo>
                      <a:pt x="242" y="129"/>
                    </a:lnTo>
                    <a:lnTo>
                      <a:pt x="242" y="128"/>
                    </a:lnTo>
                    <a:lnTo>
                      <a:pt x="246" y="128"/>
                    </a:lnTo>
                    <a:lnTo>
                      <a:pt x="249" y="129"/>
                    </a:lnTo>
                    <a:lnTo>
                      <a:pt x="250" y="132"/>
                    </a:lnTo>
                    <a:lnTo>
                      <a:pt x="254" y="136"/>
                    </a:lnTo>
                    <a:lnTo>
                      <a:pt x="260" y="138"/>
                    </a:lnTo>
                    <a:lnTo>
                      <a:pt x="261" y="138"/>
                    </a:lnTo>
                    <a:lnTo>
                      <a:pt x="280" y="146"/>
                    </a:lnTo>
                    <a:lnTo>
                      <a:pt x="282" y="146"/>
                    </a:lnTo>
                    <a:lnTo>
                      <a:pt x="294" y="150"/>
                    </a:lnTo>
                    <a:lnTo>
                      <a:pt x="295" y="153"/>
                    </a:lnTo>
                    <a:lnTo>
                      <a:pt x="298" y="160"/>
                    </a:lnTo>
                    <a:lnTo>
                      <a:pt x="301" y="163"/>
                    </a:lnTo>
                    <a:lnTo>
                      <a:pt x="301" y="166"/>
                    </a:lnTo>
                    <a:lnTo>
                      <a:pt x="299" y="167"/>
                    </a:lnTo>
                    <a:lnTo>
                      <a:pt x="298" y="167"/>
                    </a:lnTo>
                    <a:lnTo>
                      <a:pt x="302" y="174"/>
                    </a:lnTo>
                    <a:lnTo>
                      <a:pt x="345" y="175"/>
                    </a:lnTo>
                    <a:lnTo>
                      <a:pt x="347" y="177"/>
                    </a:lnTo>
                    <a:lnTo>
                      <a:pt x="348" y="180"/>
                    </a:lnTo>
                    <a:lnTo>
                      <a:pt x="356" y="181"/>
                    </a:lnTo>
                    <a:lnTo>
                      <a:pt x="358" y="18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57" name="Freeform 3802">
                <a:extLst>
                  <a:ext uri="{FF2B5EF4-FFF2-40B4-BE49-F238E27FC236}">
                    <a16:creationId xmlns:a16="http://schemas.microsoft.com/office/drawing/2014/main" id="{04EAB3C8-EAD5-0FF4-63E7-6F7CA49529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6" y="1257"/>
                <a:ext cx="52" cy="14"/>
              </a:xfrm>
              <a:custGeom>
                <a:avLst/>
                <a:gdLst>
                  <a:gd name="T0" fmla="*/ 209 w 209"/>
                  <a:gd name="T1" fmla="*/ 15 h 57"/>
                  <a:gd name="T2" fmla="*/ 192 w 209"/>
                  <a:gd name="T3" fmla="*/ 40 h 57"/>
                  <a:gd name="T4" fmla="*/ 192 w 209"/>
                  <a:gd name="T5" fmla="*/ 41 h 57"/>
                  <a:gd name="T6" fmla="*/ 182 w 209"/>
                  <a:gd name="T7" fmla="*/ 44 h 57"/>
                  <a:gd name="T8" fmla="*/ 180 w 209"/>
                  <a:gd name="T9" fmla="*/ 46 h 57"/>
                  <a:gd name="T10" fmla="*/ 179 w 209"/>
                  <a:gd name="T11" fmla="*/ 46 h 57"/>
                  <a:gd name="T12" fmla="*/ 176 w 209"/>
                  <a:gd name="T13" fmla="*/ 43 h 57"/>
                  <a:gd name="T14" fmla="*/ 166 w 209"/>
                  <a:gd name="T15" fmla="*/ 37 h 57"/>
                  <a:gd name="T16" fmla="*/ 165 w 209"/>
                  <a:gd name="T17" fmla="*/ 39 h 57"/>
                  <a:gd name="T18" fmla="*/ 162 w 209"/>
                  <a:gd name="T19" fmla="*/ 37 h 57"/>
                  <a:gd name="T20" fmla="*/ 161 w 209"/>
                  <a:gd name="T21" fmla="*/ 37 h 57"/>
                  <a:gd name="T22" fmla="*/ 161 w 209"/>
                  <a:gd name="T23" fmla="*/ 30 h 57"/>
                  <a:gd name="T24" fmla="*/ 162 w 209"/>
                  <a:gd name="T25" fmla="*/ 30 h 57"/>
                  <a:gd name="T26" fmla="*/ 162 w 209"/>
                  <a:gd name="T27" fmla="*/ 27 h 57"/>
                  <a:gd name="T28" fmla="*/ 158 w 209"/>
                  <a:gd name="T29" fmla="*/ 27 h 57"/>
                  <a:gd name="T30" fmla="*/ 158 w 209"/>
                  <a:gd name="T31" fmla="*/ 23 h 57"/>
                  <a:gd name="T32" fmla="*/ 157 w 209"/>
                  <a:gd name="T33" fmla="*/ 23 h 57"/>
                  <a:gd name="T34" fmla="*/ 157 w 209"/>
                  <a:gd name="T35" fmla="*/ 25 h 57"/>
                  <a:gd name="T36" fmla="*/ 154 w 209"/>
                  <a:gd name="T37" fmla="*/ 29 h 57"/>
                  <a:gd name="T38" fmla="*/ 151 w 209"/>
                  <a:gd name="T39" fmla="*/ 29 h 57"/>
                  <a:gd name="T40" fmla="*/ 149 w 209"/>
                  <a:gd name="T41" fmla="*/ 27 h 57"/>
                  <a:gd name="T42" fmla="*/ 147 w 209"/>
                  <a:gd name="T43" fmla="*/ 27 h 57"/>
                  <a:gd name="T44" fmla="*/ 147 w 209"/>
                  <a:gd name="T45" fmla="*/ 33 h 57"/>
                  <a:gd name="T46" fmla="*/ 148 w 209"/>
                  <a:gd name="T47" fmla="*/ 36 h 57"/>
                  <a:gd name="T48" fmla="*/ 149 w 209"/>
                  <a:gd name="T49" fmla="*/ 41 h 57"/>
                  <a:gd name="T50" fmla="*/ 149 w 209"/>
                  <a:gd name="T51" fmla="*/ 43 h 57"/>
                  <a:gd name="T52" fmla="*/ 151 w 209"/>
                  <a:gd name="T53" fmla="*/ 54 h 57"/>
                  <a:gd name="T54" fmla="*/ 151 w 209"/>
                  <a:gd name="T55" fmla="*/ 57 h 57"/>
                  <a:gd name="T56" fmla="*/ 148 w 209"/>
                  <a:gd name="T57" fmla="*/ 49 h 57"/>
                  <a:gd name="T58" fmla="*/ 147 w 209"/>
                  <a:gd name="T59" fmla="*/ 39 h 57"/>
                  <a:gd name="T60" fmla="*/ 141 w 209"/>
                  <a:gd name="T61" fmla="*/ 22 h 57"/>
                  <a:gd name="T62" fmla="*/ 137 w 209"/>
                  <a:gd name="T63" fmla="*/ 20 h 57"/>
                  <a:gd name="T64" fmla="*/ 132 w 209"/>
                  <a:gd name="T65" fmla="*/ 19 h 57"/>
                  <a:gd name="T66" fmla="*/ 125 w 209"/>
                  <a:gd name="T67" fmla="*/ 15 h 57"/>
                  <a:gd name="T68" fmla="*/ 120 w 209"/>
                  <a:gd name="T69" fmla="*/ 11 h 57"/>
                  <a:gd name="T70" fmla="*/ 118 w 209"/>
                  <a:gd name="T71" fmla="*/ 5 h 57"/>
                  <a:gd name="T72" fmla="*/ 115 w 209"/>
                  <a:gd name="T73" fmla="*/ 3 h 57"/>
                  <a:gd name="T74" fmla="*/ 105 w 209"/>
                  <a:gd name="T75" fmla="*/ 0 h 57"/>
                  <a:gd name="T76" fmla="*/ 101 w 209"/>
                  <a:gd name="T77" fmla="*/ 0 h 57"/>
                  <a:gd name="T78" fmla="*/ 96 w 209"/>
                  <a:gd name="T79" fmla="*/ 3 h 57"/>
                  <a:gd name="T80" fmla="*/ 95 w 209"/>
                  <a:gd name="T81" fmla="*/ 4 h 57"/>
                  <a:gd name="T82" fmla="*/ 94 w 209"/>
                  <a:gd name="T83" fmla="*/ 4 h 57"/>
                  <a:gd name="T84" fmla="*/ 88 w 209"/>
                  <a:gd name="T85" fmla="*/ 7 h 57"/>
                  <a:gd name="T86" fmla="*/ 84 w 209"/>
                  <a:gd name="T87" fmla="*/ 8 h 57"/>
                  <a:gd name="T88" fmla="*/ 78 w 209"/>
                  <a:gd name="T89" fmla="*/ 8 h 57"/>
                  <a:gd name="T90" fmla="*/ 75 w 209"/>
                  <a:gd name="T91" fmla="*/ 7 h 57"/>
                  <a:gd name="T92" fmla="*/ 66 w 209"/>
                  <a:gd name="T93" fmla="*/ 5 h 57"/>
                  <a:gd name="T94" fmla="*/ 59 w 209"/>
                  <a:gd name="T95" fmla="*/ 3 h 57"/>
                  <a:gd name="T96" fmla="*/ 42 w 209"/>
                  <a:gd name="T97" fmla="*/ 8 h 57"/>
                  <a:gd name="T98" fmla="*/ 28 w 209"/>
                  <a:gd name="T99" fmla="*/ 16 h 57"/>
                  <a:gd name="T100" fmla="*/ 21 w 209"/>
                  <a:gd name="T101" fmla="*/ 18 h 57"/>
                  <a:gd name="T102" fmla="*/ 20 w 209"/>
                  <a:gd name="T103" fmla="*/ 16 h 57"/>
                  <a:gd name="T104" fmla="*/ 0 w 209"/>
                  <a:gd name="T105" fmla="*/ 16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09" h="57">
                    <a:moveTo>
                      <a:pt x="209" y="15"/>
                    </a:moveTo>
                    <a:lnTo>
                      <a:pt x="192" y="40"/>
                    </a:lnTo>
                    <a:lnTo>
                      <a:pt x="192" y="41"/>
                    </a:lnTo>
                    <a:lnTo>
                      <a:pt x="182" y="44"/>
                    </a:lnTo>
                    <a:lnTo>
                      <a:pt x="180" y="46"/>
                    </a:lnTo>
                    <a:lnTo>
                      <a:pt x="179" y="46"/>
                    </a:lnTo>
                    <a:lnTo>
                      <a:pt x="176" y="43"/>
                    </a:lnTo>
                    <a:lnTo>
                      <a:pt x="166" y="37"/>
                    </a:lnTo>
                    <a:lnTo>
                      <a:pt x="165" y="39"/>
                    </a:lnTo>
                    <a:lnTo>
                      <a:pt x="162" y="37"/>
                    </a:lnTo>
                    <a:lnTo>
                      <a:pt x="161" y="37"/>
                    </a:lnTo>
                    <a:lnTo>
                      <a:pt x="161" y="30"/>
                    </a:lnTo>
                    <a:lnTo>
                      <a:pt x="162" y="30"/>
                    </a:lnTo>
                    <a:lnTo>
                      <a:pt x="162" y="27"/>
                    </a:lnTo>
                    <a:lnTo>
                      <a:pt x="158" y="27"/>
                    </a:lnTo>
                    <a:lnTo>
                      <a:pt x="158" y="23"/>
                    </a:lnTo>
                    <a:lnTo>
                      <a:pt x="157" y="23"/>
                    </a:lnTo>
                    <a:lnTo>
                      <a:pt x="157" y="25"/>
                    </a:lnTo>
                    <a:lnTo>
                      <a:pt x="154" y="29"/>
                    </a:lnTo>
                    <a:lnTo>
                      <a:pt x="151" y="29"/>
                    </a:lnTo>
                    <a:lnTo>
                      <a:pt x="149" y="27"/>
                    </a:lnTo>
                    <a:lnTo>
                      <a:pt x="147" y="27"/>
                    </a:lnTo>
                    <a:lnTo>
                      <a:pt x="147" y="33"/>
                    </a:lnTo>
                    <a:lnTo>
                      <a:pt x="148" y="36"/>
                    </a:lnTo>
                    <a:lnTo>
                      <a:pt x="149" y="41"/>
                    </a:lnTo>
                    <a:lnTo>
                      <a:pt x="149" y="43"/>
                    </a:lnTo>
                    <a:lnTo>
                      <a:pt x="151" y="54"/>
                    </a:lnTo>
                    <a:lnTo>
                      <a:pt x="151" y="57"/>
                    </a:lnTo>
                    <a:lnTo>
                      <a:pt x="148" y="49"/>
                    </a:lnTo>
                    <a:lnTo>
                      <a:pt x="147" y="39"/>
                    </a:lnTo>
                    <a:lnTo>
                      <a:pt x="141" y="22"/>
                    </a:lnTo>
                    <a:lnTo>
                      <a:pt x="137" y="20"/>
                    </a:lnTo>
                    <a:lnTo>
                      <a:pt x="132" y="19"/>
                    </a:lnTo>
                    <a:lnTo>
                      <a:pt x="125" y="15"/>
                    </a:lnTo>
                    <a:lnTo>
                      <a:pt x="120" y="11"/>
                    </a:lnTo>
                    <a:lnTo>
                      <a:pt x="118" y="5"/>
                    </a:lnTo>
                    <a:lnTo>
                      <a:pt x="115" y="3"/>
                    </a:lnTo>
                    <a:lnTo>
                      <a:pt x="105" y="0"/>
                    </a:lnTo>
                    <a:lnTo>
                      <a:pt x="101" y="0"/>
                    </a:lnTo>
                    <a:lnTo>
                      <a:pt x="96" y="3"/>
                    </a:lnTo>
                    <a:lnTo>
                      <a:pt x="95" y="4"/>
                    </a:lnTo>
                    <a:lnTo>
                      <a:pt x="94" y="4"/>
                    </a:lnTo>
                    <a:lnTo>
                      <a:pt x="88" y="7"/>
                    </a:lnTo>
                    <a:lnTo>
                      <a:pt x="84" y="8"/>
                    </a:lnTo>
                    <a:lnTo>
                      <a:pt x="78" y="8"/>
                    </a:lnTo>
                    <a:lnTo>
                      <a:pt x="75" y="7"/>
                    </a:lnTo>
                    <a:lnTo>
                      <a:pt x="66" y="5"/>
                    </a:lnTo>
                    <a:lnTo>
                      <a:pt x="59" y="3"/>
                    </a:lnTo>
                    <a:lnTo>
                      <a:pt x="42" y="8"/>
                    </a:lnTo>
                    <a:lnTo>
                      <a:pt x="28" y="16"/>
                    </a:lnTo>
                    <a:lnTo>
                      <a:pt x="21" y="18"/>
                    </a:lnTo>
                    <a:lnTo>
                      <a:pt x="20" y="16"/>
                    </a:lnTo>
                    <a:lnTo>
                      <a:pt x="0" y="1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58" name="Freeform 3803">
                <a:extLst>
                  <a:ext uri="{FF2B5EF4-FFF2-40B4-BE49-F238E27FC236}">
                    <a16:creationId xmlns:a16="http://schemas.microsoft.com/office/drawing/2014/main" id="{562AF472-8176-7D10-96C2-FC779F079F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6" y="1197"/>
                <a:ext cx="14" cy="11"/>
              </a:xfrm>
              <a:custGeom>
                <a:avLst/>
                <a:gdLst>
                  <a:gd name="T0" fmla="*/ 0 w 57"/>
                  <a:gd name="T1" fmla="*/ 35 h 42"/>
                  <a:gd name="T2" fmla="*/ 0 w 57"/>
                  <a:gd name="T3" fmla="*/ 36 h 42"/>
                  <a:gd name="T4" fmla="*/ 11 w 57"/>
                  <a:gd name="T5" fmla="*/ 42 h 42"/>
                  <a:gd name="T6" fmla="*/ 23 w 57"/>
                  <a:gd name="T7" fmla="*/ 42 h 42"/>
                  <a:gd name="T8" fmla="*/ 28 w 57"/>
                  <a:gd name="T9" fmla="*/ 39 h 42"/>
                  <a:gd name="T10" fmla="*/ 33 w 57"/>
                  <a:gd name="T11" fmla="*/ 25 h 42"/>
                  <a:gd name="T12" fmla="*/ 39 w 57"/>
                  <a:gd name="T13" fmla="*/ 17 h 42"/>
                  <a:gd name="T14" fmla="*/ 40 w 57"/>
                  <a:gd name="T15" fmla="*/ 17 h 42"/>
                  <a:gd name="T16" fmla="*/ 43 w 57"/>
                  <a:gd name="T17" fmla="*/ 11 h 42"/>
                  <a:gd name="T18" fmla="*/ 54 w 57"/>
                  <a:gd name="T19" fmla="*/ 3 h 42"/>
                  <a:gd name="T20" fmla="*/ 56 w 57"/>
                  <a:gd name="T21" fmla="*/ 0 h 42"/>
                  <a:gd name="T22" fmla="*/ 57 w 57"/>
                  <a:gd name="T23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7" h="42">
                    <a:moveTo>
                      <a:pt x="0" y="35"/>
                    </a:moveTo>
                    <a:lnTo>
                      <a:pt x="0" y="36"/>
                    </a:lnTo>
                    <a:lnTo>
                      <a:pt x="11" y="42"/>
                    </a:lnTo>
                    <a:lnTo>
                      <a:pt x="23" y="42"/>
                    </a:lnTo>
                    <a:lnTo>
                      <a:pt x="28" y="39"/>
                    </a:lnTo>
                    <a:lnTo>
                      <a:pt x="33" y="25"/>
                    </a:lnTo>
                    <a:lnTo>
                      <a:pt x="39" y="17"/>
                    </a:lnTo>
                    <a:lnTo>
                      <a:pt x="40" y="17"/>
                    </a:lnTo>
                    <a:lnTo>
                      <a:pt x="43" y="11"/>
                    </a:lnTo>
                    <a:lnTo>
                      <a:pt x="54" y="3"/>
                    </a:lnTo>
                    <a:lnTo>
                      <a:pt x="56" y="0"/>
                    </a:lnTo>
                    <a:lnTo>
                      <a:pt x="57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59" name="Freeform 3804">
                <a:extLst>
                  <a:ext uri="{FF2B5EF4-FFF2-40B4-BE49-F238E27FC236}">
                    <a16:creationId xmlns:a16="http://schemas.microsoft.com/office/drawing/2014/main" id="{C788F489-98F6-D9C3-4BD1-6D04DC74B8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2" y="1243"/>
                <a:ext cx="92" cy="24"/>
              </a:xfrm>
              <a:custGeom>
                <a:avLst/>
                <a:gdLst>
                  <a:gd name="T0" fmla="*/ 0 w 368"/>
                  <a:gd name="T1" fmla="*/ 97 h 98"/>
                  <a:gd name="T2" fmla="*/ 4 w 368"/>
                  <a:gd name="T3" fmla="*/ 79 h 98"/>
                  <a:gd name="T4" fmla="*/ 34 w 368"/>
                  <a:gd name="T5" fmla="*/ 82 h 98"/>
                  <a:gd name="T6" fmla="*/ 43 w 368"/>
                  <a:gd name="T7" fmla="*/ 75 h 98"/>
                  <a:gd name="T8" fmla="*/ 40 w 368"/>
                  <a:gd name="T9" fmla="*/ 73 h 98"/>
                  <a:gd name="T10" fmla="*/ 37 w 368"/>
                  <a:gd name="T11" fmla="*/ 62 h 98"/>
                  <a:gd name="T12" fmla="*/ 51 w 368"/>
                  <a:gd name="T13" fmla="*/ 47 h 98"/>
                  <a:gd name="T14" fmla="*/ 58 w 368"/>
                  <a:gd name="T15" fmla="*/ 41 h 98"/>
                  <a:gd name="T16" fmla="*/ 82 w 368"/>
                  <a:gd name="T17" fmla="*/ 47 h 98"/>
                  <a:gd name="T18" fmla="*/ 89 w 368"/>
                  <a:gd name="T19" fmla="*/ 46 h 98"/>
                  <a:gd name="T20" fmla="*/ 113 w 368"/>
                  <a:gd name="T21" fmla="*/ 34 h 98"/>
                  <a:gd name="T22" fmla="*/ 127 w 368"/>
                  <a:gd name="T23" fmla="*/ 23 h 98"/>
                  <a:gd name="T24" fmla="*/ 131 w 368"/>
                  <a:gd name="T25" fmla="*/ 26 h 98"/>
                  <a:gd name="T26" fmla="*/ 137 w 368"/>
                  <a:gd name="T27" fmla="*/ 30 h 98"/>
                  <a:gd name="T28" fmla="*/ 140 w 368"/>
                  <a:gd name="T29" fmla="*/ 34 h 98"/>
                  <a:gd name="T30" fmla="*/ 146 w 368"/>
                  <a:gd name="T31" fmla="*/ 50 h 98"/>
                  <a:gd name="T32" fmla="*/ 150 w 368"/>
                  <a:gd name="T33" fmla="*/ 57 h 98"/>
                  <a:gd name="T34" fmla="*/ 159 w 368"/>
                  <a:gd name="T35" fmla="*/ 53 h 98"/>
                  <a:gd name="T36" fmla="*/ 164 w 368"/>
                  <a:gd name="T37" fmla="*/ 53 h 98"/>
                  <a:gd name="T38" fmla="*/ 178 w 368"/>
                  <a:gd name="T39" fmla="*/ 57 h 98"/>
                  <a:gd name="T40" fmla="*/ 194 w 368"/>
                  <a:gd name="T41" fmla="*/ 68 h 98"/>
                  <a:gd name="T42" fmla="*/ 195 w 368"/>
                  <a:gd name="T43" fmla="*/ 65 h 98"/>
                  <a:gd name="T44" fmla="*/ 197 w 368"/>
                  <a:gd name="T45" fmla="*/ 62 h 98"/>
                  <a:gd name="T46" fmla="*/ 199 w 368"/>
                  <a:gd name="T47" fmla="*/ 61 h 98"/>
                  <a:gd name="T48" fmla="*/ 210 w 368"/>
                  <a:gd name="T49" fmla="*/ 48 h 98"/>
                  <a:gd name="T50" fmla="*/ 217 w 368"/>
                  <a:gd name="T51" fmla="*/ 44 h 98"/>
                  <a:gd name="T52" fmla="*/ 220 w 368"/>
                  <a:gd name="T53" fmla="*/ 9 h 98"/>
                  <a:gd name="T54" fmla="*/ 228 w 368"/>
                  <a:gd name="T55" fmla="*/ 0 h 98"/>
                  <a:gd name="T56" fmla="*/ 243 w 368"/>
                  <a:gd name="T57" fmla="*/ 2 h 98"/>
                  <a:gd name="T58" fmla="*/ 257 w 368"/>
                  <a:gd name="T59" fmla="*/ 6 h 98"/>
                  <a:gd name="T60" fmla="*/ 272 w 368"/>
                  <a:gd name="T61" fmla="*/ 9 h 98"/>
                  <a:gd name="T62" fmla="*/ 276 w 368"/>
                  <a:gd name="T63" fmla="*/ 24 h 98"/>
                  <a:gd name="T64" fmla="*/ 277 w 368"/>
                  <a:gd name="T65" fmla="*/ 37 h 98"/>
                  <a:gd name="T66" fmla="*/ 307 w 368"/>
                  <a:gd name="T67" fmla="*/ 38 h 98"/>
                  <a:gd name="T68" fmla="*/ 368 w 368"/>
                  <a:gd name="T69" fmla="*/ 30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68" h="98">
                    <a:moveTo>
                      <a:pt x="0" y="98"/>
                    </a:moveTo>
                    <a:lnTo>
                      <a:pt x="0" y="97"/>
                    </a:lnTo>
                    <a:lnTo>
                      <a:pt x="2" y="83"/>
                    </a:lnTo>
                    <a:lnTo>
                      <a:pt x="4" y="79"/>
                    </a:lnTo>
                    <a:lnTo>
                      <a:pt x="9" y="77"/>
                    </a:lnTo>
                    <a:lnTo>
                      <a:pt x="34" y="82"/>
                    </a:lnTo>
                    <a:lnTo>
                      <a:pt x="40" y="82"/>
                    </a:lnTo>
                    <a:lnTo>
                      <a:pt x="43" y="75"/>
                    </a:lnTo>
                    <a:lnTo>
                      <a:pt x="43" y="73"/>
                    </a:lnTo>
                    <a:lnTo>
                      <a:pt x="40" y="73"/>
                    </a:lnTo>
                    <a:lnTo>
                      <a:pt x="37" y="72"/>
                    </a:lnTo>
                    <a:lnTo>
                      <a:pt x="37" y="62"/>
                    </a:lnTo>
                    <a:lnTo>
                      <a:pt x="39" y="55"/>
                    </a:lnTo>
                    <a:lnTo>
                      <a:pt x="51" y="47"/>
                    </a:lnTo>
                    <a:lnTo>
                      <a:pt x="57" y="41"/>
                    </a:lnTo>
                    <a:lnTo>
                      <a:pt x="58" y="41"/>
                    </a:lnTo>
                    <a:lnTo>
                      <a:pt x="68" y="43"/>
                    </a:lnTo>
                    <a:lnTo>
                      <a:pt x="82" y="47"/>
                    </a:lnTo>
                    <a:lnTo>
                      <a:pt x="87" y="46"/>
                    </a:lnTo>
                    <a:lnTo>
                      <a:pt x="89" y="46"/>
                    </a:lnTo>
                    <a:lnTo>
                      <a:pt x="93" y="44"/>
                    </a:lnTo>
                    <a:lnTo>
                      <a:pt x="113" y="34"/>
                    </a:lnTo>
                    <a:lnTo>
                      <a:pt x="123" y="26"/>
                    </a:lnTo>
                    <a:lnTo>
                      <a:pt x="127" y="23"/>
                    </a:lnTo>
                    <a:lnTo>
                      <a:pt x="128" y="23"/>
                    </a:lnTo>
                    <a:lnTo>
                      <a:pt x="131" y="26"/>
                    </a:lnTo>
                    <a:lnTo>
                      <a:pt x="135" y="29"/>
                    </a:lnTo>
                    <a:lnTo>
                      <a:pt x="137" y="30"/>
                    </a:lnTo>
                    <a:lnTo>
                      <a:pt x="140" y="31"/>
                    </a:lnTo>
                    <a:lnTo>
                      <a:pt x="140" y="34"/>
                    </a:lnTo>
                    <a:lnTo>
                      <a:pt x="145" y="41"/>
                    </a:lnTo>
                    <a:lnTo>
                      <a:pt x="146" y="50"/>
                    </a:lnTo>
                    <a:lnTo>
                      <a:pt x="149" y="55"/>
                    </a:lnTo>
                    <a:lnTo>
                      <a:pt x="150" y="57"/>
                    </a:lnTo>
                    <a:lnTo>
                      <a:pt x="152" y="57"/>
                    </a:lnTo>
                    <a:lnTo>
                      <a:pt x="159" y="53"/>
                    </a:lnTo>
                    <a:lnTo>
                      <a:pt x="160" y="51"/>
                    </a:lnTo>
                    <a:lnTo>
                      <a:pt x="164" y="53"/>
                    </a:lnTo>
                    <a:lnTo>
                      <a:pt x="167" y="53"/>
                    </a:lnTo>
                    <a:lnTo>
                      <a:pt x="178" y="57"/>
                    </a:lnTo>
                    <a:lnTo>
                      <a:pt x="191" y="69"/>
                    </a:lnTo>
                    <a:lnTo>
                      <a:pt x="194" y="68"/>
                    </a:lnTo>
                    <a:lnTo>
                      <a:pt x="195" y="68"/>
                    </a:lnTo>
                    <a:lnTo>
                      <a:pt x="195" y="65"/>
                    </a:lnTo>
                    <a:lnTo>
                      <a:pt x="197" y="64"/>
                    </a:lnTo>
                    <a:lnTo>
                      <a:pt x="197" y="62"/>
                    </a:lnTo>
                    <a:lnTo>
                      <a:pt x="198" y="61"/>
                    </a:lnTo>
                    <a:lnTo>
                      <a:pt x="199" y="61"/>
                    </a:lnTo>
                    <a:lnTo>
                      <a:pt x="201" y="60"/>
                    </a:lnTo>
                    <a:lnTo>
                      <a:pt x="210" y="48"/>
                    </a:lnTo>
                    <a:lnTo>
                      <a:pt x="212" y="48"/>
                    </a:lnTo>
                    <a:lnTo>
                      <a:pt x="217" y="44"/>
                    </a:lnTo>
                    <a:lnTo>
                      <a:pt x="220" y="41"/>
                    </a:lnTo>
                    <a:lnTo>
                      <a:pt x="220" y="9"/>
                    </a:lnTo>
                    <a:lnTo>
                      <a:pt x="224" y="2"/>
                    </a:lnTo>
                    <a:lnTo>
                      <a:pt x="228" y="0"/>
                    </a:lnTo>
                    <a:lnTo>
                      <a:pt x="230" y="0"/>
                    </a:lnTo>
                    <a:lnTo>
                      <a:pt x="243" y="2"/>
                    </a:lnTo>
                    <a:lnTo>
                      <a:pt x="252" y="6"/>
                    </a:lnTo>
                    <a:lnTo>
                      <a:pt x="257" y="6"/>
                    </a:lnTo>
                    <a:lnTo>
                      <a:pt x="268" y="9"/>
                    </a:lnTo>
                    <a:lnTo>
                      <a:pt x="272" y="9"/>
                    </a:lnTo>
                    <a:lnTo>
                      <a:pt x="272" y="10"/>
                    </a:lnTo>
                    <a:lnTo>
                      <a:pt x="276" y="24"/>
                    </a:lnTo>
                    <a:lnTo>
                      <a:pt x="277" y="36"/>
                    </a:lnTo>
                    <a:lnTo>
                      <a:pt x="277" y="37"/>
                    </a:lnTo>
                    <a:lnTo>
                      <a:pt x="280" y="38"/>
                    </a:lnTo>
                    <a:lnTo>
                      <a:pt x="307" y="38"/>
                    </a:lnTo>
                    <a:lnTo>
                      <a:pt x="350" y="29"/>
                    </a:lnTo>
                    <a:lnTo>
                      <a:pt x="368" y="3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60" name="Freeform 3805">
                <a:extLst>
                  <a:ext uri="{FF2B5EF4-FFF2-40B4-BE49-F238E27FC236}">
                    <a16:creationId xmlns:a16="http://schemas.microsoft.com/office/drawing/2014/main" id="{2546DDF0-ED24-CD82-C8DE-0579A1CC13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0" y="1181"/>
                <a:ext cx="58" cy="20"/>
              </a:xfrm>
              <a:custGeom>
                <a:avLst/>
                <a:gdLst>
                  <a:gd name="T0" fmla="*/ 0 w 232"/>
                  <a:gd name="T1" fmla="*/ 63 h 80"/>
                  <a:gd name="T2" fmla="*/ 17 w 232"/>
                  <a:gd name="T3" fmla="*/ 78 h 80"/>
                  <a:gd name="T4" fmla="*/ 20 w 232"/>
                  <a:gd name="T5" fmla="*/ 80 h 80"/>
                  <a:gd name="T6" fmla="*/ 21 w 232"/>
                  <a:gd name="T7" fmla="*/ 80 h 80"/>
                  <a:gd name="T8" fmla="*/ 34 w 232"/>
                  <a:gd name="T9" fmla="*/ 77 h 80"/>
                  <a:gd name="T10" fmla="*/ 35 w 232"/>
                  <a:gd name="T11" fmla="*/ 77 h 80"/>
                  <a:gd name="T12" fmla="*/ 43 w 232"/>
                  <a:gd name="T13" fmla="*/ 73 h 80"/>
                  <a:gd name="T14" fmla="*/ 46 w 232"/>
                  <a:gd name="T15" fmla="*/ 70 h 80"/>
                  <a:gd name="T16" fmla="*/ 46 w 232"/>
                  <a:gd name="T17" fmla="*/ 68 h 80"/>
                  <a:gd name="T18" fmla="*/ 69 w 232"/>
                  <a:gd name="T19" fmla="*/ 50 h 80"/>
                  <a:gd name="T20" fmla="*/ 70 w 232"/>
                  <a:gd name="T21" fmla="*/ 47 h 80"/>
                  <a:gd name="T22" fmla="*/ 81 w 232"/>
                  <a:gd name="T23" fmla="*/ 35 h 80"/>
                  <a:gd name="T24" fmla="*/ 84 w 232"/>
                  <a:gd name="T25" fmla="*/ 35 h 80"/>
                  <a:gd name="T26" fmla="*/ 84 w 232"/>
                  <a:gd name="T27" fmla="*/ 36 h 80"/>
                  <a:gd name="T28" fmla="*/ 87 w 232"/>
                  <a:gd name="T29" fmla="*/ 41 h 80"/>
                  <a:gd name="T30" fmla="*/ 98 w 232"/>
                  <a:gd name="T31" fmla="*/ 49 h 80"/>
                  <a:gd name="T32" fmla="*/ 112 w 232"/>
                  <a:gd name="T33" fmla="*/ 51 h 80"/>
                  <a:gd name="T34" fmla="*/ 119 w 232"/>
                  <a:gd name="T35" fmla="*/ 43 h 80"/>
                  <a:gd name="T36" fmla="*/ 117 w 232"/>
                  <a:gd name="T37" fmla="*/ 42 h 80"/>
                  <a:gd name="T38" fmla="*/ 117 w 232"/>
                  <a:gd name="T39" fmla="*/ 39 h 80"/>
                  <a:gd name="T40" fmla="*/ 119 w 232"/>
                  <a:gd name="T41" fmla="*/ 38 h 80"/>
                  <a:gd name="T42" fmla="*/ 119 w 232"/>
                  <a:gd name="T43" fmla="*/ 36 h 80"/>
                  <a:gd name="T44" fmla="*/ 127 w 232"/>
                  <a:gd name="T45" fmla="*/ 29 h 80"/>
                  <a:gd name="T46" fmla="*/ 130 w 232"/>
                  <a:gd name="T47" fmla="*/ 28 h 80"/>
                  <a:gd name="T48" fmla="*/ 164 w 232"/>
                  <a:gd name="T49" fmla="*/ 17 h 80"/>
                  <a:gd name="T50" fmla="*/ 167 w 232"/>
                  <a:gd name="T51" fmla="*/ 17 h 80"/>
                  <a:gd name="T52" fmla="*/ 171 w 232"/>
                  <a:gd name="T53" fmla="*/ 13 h 80"/>
                  <a:gd name="T54" fmla="*/ 175 w 232"/>
                  <a:gd name="T55" fmla="*/ 11 h 80"/>
                  <a:gd name="T56" fmla="*/ 199 w 232"/>
                  <a:gd name="T57" fmla="*/ 4 h 80"/>
                  <a:gd name="T58" fmla="*/ 204 w 232"/>
                  <a:gd name="T59" fmla="*/ 4 h 80"/>
                  <a:gd name="T60" fmla="*/ 214 w 232"/>
                  <a:gd name="T61" fmla="*/ 0 h 80"/>
                  <a:gd name="T62" fmla="*/ 225 w 232"/>
                  <a:gd name="T63" fmla="*/ 0 h 80"/>
                  <a:gd name="T64" fmla="*/ 229 w 232"/>
                  <a:gd name="T65" fmla="*/ 3 h 80"/>
                  <a:gd name="T66" fmla="*/ 232 w 232"/>
                  <a:gd name="T67" fmla="*/ 6 h 80"/>
                  <a:gd name="T68" fmla="*/ 232 w 232"/>
                  <a:gd name="T69" fmla="*/ 7 h 80"/>
                  <a:gd name="T70" fmla="*/ 229 w 232"/>
                  <a:gd name="T71" fmla="*/ 10 h 80"/>
                  <a:gd name="T72" fmla="*/ 231 w 232"/>
                  <a:gd name="T73" fmla="*/ 11 h 80"/>
                  <a:gd name="T74" fmla="*/ 232 w 232"/>
                  <a:gd name="T75" fmla="*/ 15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232" h="80">
                    <a:moveTo>
                      <a:pt x="0" y="63"/>
                    </a:moveTo>
                    <a:lnTo>
                      <a:pt x="17" y="78"/>
                    </a:lnTo>
                    <a:lnTo>
                      <a:pt x="20" y="80"/>
                    </a:lnTo>
                    <a:lnTo>
                      <a:pt x="21" y="80"/>
                    </a:lnTo>
                    <a:lnTo>
                      <a:pt x="34" y="77"/>
                    </a:lnTo>
                    <a:lnTo>
                      <a:pt x="35" y="77"/>
                    </a:lnTo>
                    <a:lnTo>
                      <a:pt x="43" y="73"/>
                    </a:lnTo>
                    <a:lnTo>
                      <a:pt x="46" y="70"/>
                    </a:lnTo>
                    <a:lnTo>
                      <a:pt x="46" y="68"/>
                    </a:lnTo>
                    <a:lnTo>
                      <a:pt x="69" y="50"/>
                    </a:lnTo>
                    <a:lnTo>
                      <a:pt x="70" y="47"/>
                    </a:lnTo>
                    <a:lnTo>
                      <a:pt x="81" y="35"/>
                    </a:lnTo>
                    <a:lnTo>
                      <a:pt x="84" y="35"/>
                    </a:lnTo>
                    <a:lnTo>
                      <a:pt x="84" y="36"/>
                    </a:lnTo>
                    <a:lnTo>
                      <a:pt x="87" y="41"/>
                    </a:lnTo>
                    <a:lnTo>
                      <a:pt x="98" y="49"/>
                    </a:lnTo>
                    <a:lnTo>
                      <a:pt x="112" y="51"/>
                    </a:lnTo>
                    <a:lnTo>
                      <a:pt x="119" y="43"/>
                    </a:lnTo>
                    <a:lnTo>
                      <a:pt x="117" y="42"/>
                    </a:lnTo>
                    <a:lnTo>
                      <a:pt x="117" y="39"/>
                    </a:lnTo>
                    <a:lnTo>
                      <a:pt x="119" y="38"/>
                    </a:lnTo>
                    <a:lnTo>
                      <a:pt x="119" y="36"/>
                    </a:lnTo>
                    <a:lnTo>
                      <a:pt x="127" y="29"/>
                    </a:lnTo>
                    <a:lnTo>
                      <a:pt x="130" y="28"/>
                    </a:lnTo>
                    <a:lnTo>
                      <a:pt x="164" y="17"/>
                    </a:lnTo>
                    <a:lnTo>
                      <a:pt x="167" y="17"/>
                    </a:lnTo>
                    <a:lnTo>
                      <a:pt x="171" y="13"/>
                    </a:lnTo>
                    <a:lnTo>
                      <a:pt x="175" y="11"/>
                    </a:lnTo>
                    <a:lnTo>
                      <a:pt x="199" y="4"/>
                    </a:lnTo>
                    <a:lnTo>
                      <a:pt x="204" y="4"/>
                    </a:lnTo>
                    <a:lnTo>
                      <a:pt x="214" y="0"/>
                    </a:lnTo>
                    <a:lnTo>
                      <a:pt x="225" y="0"/>
                    </a:lnTo>
                    <a:lnTo>
                      <a:pt x="229" y="3"/>
                    </a:lnTo>
                    <a:lnTo>
                      <a:pt x="232" y="6"/>
                    </a:lnTo>
                    <a:lnTo>
                      <a:pt x="232" y="7"/>
                    </a:lnTo>
                    <a:lnTo>
                      <a:pt x="229" y="10"/>
                    </a:lnTo>
                    <a:lnTo>
                      <a:pt x="231" y="11"/>
                    </a:lnTo>
                    <a:lnTo>
                      <a:pt x="232" y="1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61" name="Freeform 3806">
                <a:extLst>
                  <a:ext uri="{FF2B5EF4-FFF2-40B4-BE49-F238E27FC236}">
                    <a16:creationId xmlns:a16="http://schemas.microsoft.com/office/drawing/2014/main" id="{CB945170-CB32-C8E2-558C-EC74E604B4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4" y="1184"/>
                <a:ext cx="27" cy="66"/>
              </a:xfrm>
              <a:custGeom>
                <a:avLst/>
                <a:gdLst>
                  <a:gd name="T0" fmla="*/ 0 w 109"/>
                  <a:gd name="T1" fmla="*/ 265 h 265"/>
                  <a:gd name="T2" fmla="*/ 13 w 109"/>
                  <a:gd name="T3" fmla="*/ 254 h 265"/>
                  <a:gd name="T4" fmla="*/ 18 w 109"/>
                  <a:gd name="T5" fmla="*/ 233 h 265"/>
                  <a:gd name="T6" fmla="*/ 20 w 109"/>
                  <a:gd name="T7" fmla="*/ 232 h 265"/>
                  <a:gd name="T8" fmla="*/ 20 w 109"/>
                  <a:gd name="T9" fmla="*/ 230 h 265"/>
                  <a:gd name="T10" fmla="*/ 24 w 109"/>
                  <a:gd name="T11" fmla="*/ 230 h 265"/>
                  <a:gd name="T12" fmla="*/ 32 w 109"/>
                  <a:gd name="T13" fmla="*/ 223 h 265"/>
                  <a:gd name="T14" fmla="*/ 48 w 109"/>
                  <a:gd name="T15" fmla="*/ 219 h 265"/>
                  <a:gd name="T16" fmla="*/ 49 w 109"/>
                  <a:gd name="T17" fmla="*/ 220 h 265"/>
                  <a:gd name="T18" fmla="*/ 50 w 109"/>
                  <a:gd name="T19" fmla="*/ 219 h 265"/>
                  <a:gd name="T20" fmla="*/ 50 w 109"/>
                  <a:gd name="T21" fmla="*/ 218 h 265"/>
                  <a:gd name="T22" fmla="*/ 52 w 109"/>
                  <a:gd name="T23" fmla="*/ 216 h 265"/>
                  <a:gd name="T24" fmla="*/ 62 w 109"/>
                  <a:gd name="T25" fmla="*/ 212 h 265"/>
                  <a:gd name="T26" fmla="*/ 67 w 109"/>
                  <a:gd name="T27" fmla="*/ 213 h 265"/>
                  <a:gd name="T28" fmla="*/ 69 w 109"/>
                  <a:gd name="T29" fmla="*/ 215 h 265"/>
                  <a:gd name="T30" fmla="*/ 73 w 109"/>
                  <a:gd name="T31" fmla="*/ 215 h 265"/>
                  <a:gd name="T32" fmla="*/ 76 w 109"/>
                  <a:gd name="T33" fmla="*/ 213 h 265"/>
                  <a:gd name="T34" fmla="*/ 80 w 109"/>
                  <a:gd name="T35" fmla="*/ 208 h 265"/>
                  <a:gd name="T36" fmla="*/ 80 w 109"/>
                  <a:gd name="T37" fmla="*/ 199 h 265"/>
                  <a:gd name="T38" fmla="*/ 78 w 109"/>
                  <a:gd name="T39" fmla="*/ 198 h 265"/>
                  <a:gd name="T40" fmla="*/ 70 w 109"/>
                  <a:gd name="T41" fmla="*/ 183 h 265"/>
                  <a:gd name="T42" fmla="*/ 70 w 109"/>
                  <a:gd name="T43" fmla="*/ 181 h 265"/>
                  <a:gd name="T44" fmla="*/ 71 w 109"/>
                  <a:gd name="T45" fmla="*/ 181 h 265"/>
                  <a:gd name="T46" fmla="*/ 71 w 109"/>
                  <a:gd name="T47" fmla="*/ 180 h 265"/>
                  <a:gd name="T48" fmla="*/ 70 w 109"/>
                  <a:gd name="T49" fmla="*/ 176 h 265"/>
                  <a:gd name="T50" fmla="*/ 71 w 109"/>
                  <a:gd name="T51" fmla="*/ 170 h 265"/>
                  <a:gd name="T52" fmla="*/ 85 w 109"/>
                  <a:gd name="T53" fmla="*/ 138 h 265"/>
                  <a:gd name="T54" fmla="*/ 87 w 109"/>
                  <a:gd name="T55" fmla="*/ 131 h 265"/>
                  <a:gd name="T56" fmla="*/ 85 w 109"/>
                  <a:gd name="T57" fmla="*/ 130 h 265"/>
                  <a:gd name="T58" fmla="*/ 87 w 109"/>
                  <a:gd name="T59" fmla="*/ 128 h 265"/>
                  <a:gd name="T60" fmla="*/ 87 w 109"/>
                  <a:gd name="T61" fmla="*/ 127 h 265"/>
                  <a:gd name="T62" fmla="*/ 85 w 109"/>
                  <a:gd name="T63" fmla="*/ 124 h 265"/>
                  <a:gd name="T64" fmla="*/ 85 w 109"/>
                  <a:gd name="T65" fmla="*/ 118 h 265"/>
                  <a:gd name="T66" fmla="*/ 97 w 109"/>
                  <a:gd name="T67" fmla="*/ 107 h 265"/>
                  <a:gd name="T68" fmla="*/ 101 w 109"/>
                  <a:gd name="T69" fmla="*/ 100 h 265"/>
                  <a:gd name="T70" fmla="*/ 105 w 109"/>
                  <a:gd name="T71" fmla="*/ 93 h 265"/>
                  <a:gd name="T72" fmla="*/ 105 w 109"/>
                  <a:gd name="T73" fmla="*/ 89 h 265"/>
                  <a:gd name="T74" fmla="*/ 98 w 109"/>
                  <a:gd name="T75" fmla="*/ 81 h 265"/>
                  <a:gd name="T76" fmla="*/ 97 w 109"/>
                  <a:gd name="T77" fmla="*/ 77 h 265"/>
                  <a:gd name="T78" fmla="*/ 98 w 109"/>
                  <a:gd name="T79" fmla="*/ 72 h 265"/>
                  <a:gd name="T80" fmla="*/ 100 w 109"/>
                  <a:gd name="T81" fmla="*/ 70 h 265"/>
                  <a:gd name="T82" fmla="*/ 105 w 109"/>
                  <a:gd name="T83" fmla="*/ 67 h 265"/>
                  <a:gd name="T84" fmla="*/ 109 w 109"/>
                  <a:gd name="T85" fmla="*/ 63 h 265"/>
                  <a:gd name="T86" fmla="*/ 109 w 109"/>
                  <a:gd name="T87" fmla="*/ 60 h 265"/>
                  <a:gd name="T88" fmla="*/ 108 w 109"/>
                  <a:gd name="T89" fmla="*/ 60 h 265"/>
                  <a:gd name="T90" fmla="*/ 98 w 109"/>
                  <a:gd name="T91" fmla="*/ 57 h 265"/>
                  <a:gd name="T92" fmla="*/ 97 w 109"/>
                  <a:gd name="T93" fmla="*/ 51 h 265"/>
                  <a:gd name="T94" fmla="*/ 97 w 109"/>
                  <a:gd name="T95" fmla="*/ 47 h 265"/>
                  <a:gd name="T96" fmla="*/ 98 w 109"/>
                  <a:gd name="T97" fmla="*/ 43 h 265"/>
                  <a:gd name="T98" fmla="*/ 98 w 109"/>
                  <a:gd name="T99" fmla="*/ 40 h 265"/>
                  <a:gd name="T100" fmla="*/ 91 w 109"/>
                  <a:gd name="T101" fmla="*/ 32 h 265"/>
                  <a:gd name="T102" fmla="*/ 84 w 109"/>
                  <a:gd name="T103" fmla="*/ 8 h 265"/>
                  <a:gd name="T104" fmla="*/ 84 w 109"/>
                  <a:gd name="T105" fmla="*/ 5 h 265"/>
                  <a:gd name="T106" fmla="*/ 83 w 109"/>
                  <a:gd name="T107" fmla="*/ 4 h 265"/>
                  <a:gd name="T108" fmla="*/ 84 w 109"/>
                  <a:gd name="T109" fmla="*/ 1 h 265"/>
                  <a:gd name="T110" fmla="*/ 85 w 109"/>
                  <a:gd name="T111" fmla="*/ 1 h 265"/>
                  <a:gd name="T112" fmla="*/ 88 w 109"/>
                  <a:gd name="T113" fmla="*/ 0 h 265"/>
                  <a:gd name="T114" fmla="*/ 94 w 109"/>
                  <a:gd name="T115" fmla="*/ 5 h 265"/>
                  <a:gd name="T116" fmla="*/ 95 w 109"/>
                  <a:gd name="T117" fmla="*/ 5 h 2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09" h="265">
                    <a:moveTo>
                      <a:pt x="0" y="265"/>
                    </a:moveTo>
                    <a:lnTo>
                      <a:pt x="13" y="254"/>
                    </a:lnTo>
                    <a:lnTo>
                      <a:pt x="18" y="233"/>
                    </a:lnTo>
                    <a:lnTo>
                      <a:pt x="20" y="232"/>
                    </a:lnTo>
                    <a:lnTo>
                      <a:pt x="20" y="230"/>
                    </a:lnTo>
                    <a:lnTo>
                      <a:pt x="24" y="230"/>
                    </a:lnTo>
                    <a:lnTo>
                      <a:pt x="32" y="223"/>
                    </a:lnTo>
                    <a:lnTo>
                      <a:pt x="48" y="219"/>
                    </a:lnTo>
                    <a:lnTo>
                      <a:pt x="49" y="220"/>
                    </a:lnTo>
                    <a:lnTo>
                      <a:pt x="50" y="219"/>
                    </a:lnTo>
                    <a:lnTo>
                      <a:pt x="50" y="218"/>
                    </a:lnTo>
                    <a:lnTo>
                      <a:pt x="52" y="216"/>
                    </a:lnTo>
                    <a:lnTo>
                      <a:pt x="62" y="212"/>
                    </a:lnTo>
                    <a:lnTo>
                      <a:pt x="67" y="213"/>
                    </a:lnTo>
                    <a:lnTo>
                      <a:pt x="69" y="215"/>
                    </a:lnTo>
                    <a:lnTo>
                      <a:pt x="73" y="215"/>
                    </a:lnTo>
                    <a:lnTo>
                      <a:pt x="76" y="213"/>
                    </a:lnTo>
                    <a:lnTo>
                      <a:pt x="80" y="208"/>
                    </a:lnTo>
                    <a:lnTo>
                      <a:pt x="80" y="199"/>
                    </a:lnTo>
                    <a:lnTo>
                      <a:pt x="78" y="198"/>
                    </a:lnTo>
                    <a:lnTo>
                      <a:pt x="70" y="183"/>
                    </a:lnTo>
                    <a:lnTo>
                      <a:pt x="70" y="181"/>
                    </a:lnTo>
                    <a:lnTo>
                      <a:pt x="71" y="181"/>
                    </a:lnTo>
                    <a:lnTo>
                      <a:pt x="71" y="180"/>
                    </a:lnTo>
                    <a:lnTo>
                      <a:pt x="70" y="176"/>
                    </a:lnTo>
                    <a:lnTo>
                      <a:pt x="71" y="170"/>
                    </a:lnTo>
                    <a:lnTo>
                      <a:pt x="85" y="138"/>
                    </a:lnTo>
                    <a:lnTo>
                      <a:pt x="87" y="131"/>
                    </a:lnTo>
                    <a:lnTo>
                      <a:pt x="85" y="130"/>
                    </a:lnTo>
                    <a:lnTo>
                      <a:pt x="87" y="128"/>
                    </a:lnTo>
                    <a:lnTo>
                      <a:pt x="87" y="127"/>
                    </a:lnTo>
                    <a:lnTo>
                      <a:pt x="85" y="124"/>
                    </a:lnTo>
                    <a:lnTo>
                      <a:pt x="85" y="118"/>
                    </a:lnTo>
                    <a:lnTo>
                      <a:pt x="97" y="107"/>
                    </a:lnTo>
                    <a:lnTo>
                      <a:pt x="101" y="100"/>
                    </a:lnTo>
                    <a:lnTo>
                      <a:pt x="105" y="93"/>
                    </a:lnTo>
                    <a:lnTo>
                      <a:pt x="105" y="89"/>
                    </a:lnTo>
                    <a:lnTo>
                      <a:pt x="98" y="81"/>
                    </a:lnTo>
                    <a:lnTo>
                      <a:pt x="97" y="77"/>
                    </a:lnTo>
                    <a:lnTo>
                      <a:pt x="98" y="72"/>
                    </a:lnTo>
                    <a:lnTo>
                      <a:pt x="100" y="70"/>
                    </a:lnTo>
                    <a:lnTo>
                      <a:pt x="105" y="67"/>
                    </a:lnTo>
                    <a:lnTo>
                      <a:pt x="109" y="63"/>
                    </a:lnTo>
                    <a:lnTo>
                      <a:pt x="109" y="60"/>
                    </a:lnTo>
                    <a:lnTo>
                      <a:pt x="108" y="60"/>
                    </a:lnTo>
                    <a:lnTo>
                      <a:pt x="98" y="57"/>
                    </a:lnTo>
                    <a:lnTo>
                      <a:pt x="97" y="51"/>
                    </a:lnTo>
                    <a:lnTo>
                      <a:pt x="97" y="47"/>
                    </a:lnTo>
                    <a:lnTo>
                      <a:pt x="98" y="43"/>
                    </a:lnTo>
                    <a:lnTo>
                      <a:pt x="98" y="40"/>
                    </a:lnTo>
                    <a:lnTo>
                      <a:pt x="91" y="32"/>
                    </a:lnTo>
                    <a:lnTo>
                      <a:pt x="84" y="8"/>
                    </a:lnTo>
                    <a:lnTo>
                      <a:pt x="84" y="5"/>
                    </a:lnTo>
                    <a:lnTo>
                      <a:pt x="83" y="4"/>
                    </a:lnTo>
                    <a:lnTo>
                      <a:pt x="84" y="1"/>
                    </a:lnTo>
                    <a:lnTo>
                      <a:pt x="85" y="1"/>
                    </a:lnTo>
                    <a:lnTo>
                      <a:pt x="88" y="0"/>
                    </a:lnTo>
                    <a:lnTo>
                      <a:pt x="94" y="5"/>
                    </a:lnTo>
                    <a:lnTo>
                      <a:pt x="95" y="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62" name="Freeform 3807">
                <a:extLst>
                  <a:ext uri="{FF2B5EF4-FFF2-40B4-BE49-F238E27FC236}">
                    <a16:creationId xmlns:a16="http://schemas.microsoft.com/office/drawing/2014/main" id="{9C01ECB6-A872-F00B-3C34-3BFA7B48A3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4" y="1138"/>
                <a:ext cx="25" cy="19"/>
              </a:xfrm>
              <a:custGeom>
                <a:avLst/>
                <a:gdLst>
                  <a:gd name="T0" fmla="*/ 102 w 102"/>
                  <a:gd name="T1" fmla="*/ 0 h 74"/>
                  <a:gd name="T2" fmla="*/ 99 w 102"/>
                  <a:gd name="T3" fmla="*/ 3 h 74"/>
                  <a:gd name="T4" fmla="*/ 97 w 102"/>
                  <a:gd name="T5" fmla="*/ 5 h 74"/>
                  <a:gd name="T6" fmla="*/ 74 w 102"/>
                  <a:gd name="T7" fmla="*/ 27 h 74"/>
                  <a:gd name="T8" fmla="*/ 69 w 102"/>
                  <a:gd name="T9" fmla="*/ 34 h 74"/>
                  <a:gd name="T10" fmla="*/ 67 w 102"/>
                  <a:gd name="T11" fmla="*/ 32 h 74"/>
                  <a:gd name="T12" fmla="*/ 65 w 102"/>
                  <a:gd name="T13" fmla="*/ 35 h 74"/>
                  <a:gd name="T14" fmla="*/ 65 w 102"/>
                  <a:gd name="T15" fmla="*/ 36 h 74"/>
                  <a:gd name="T16" fmla="*/ 62 w 102"/>
                  <a:gd name="T17" fmla="*/ 38 h 74"/>
                  <a:gd name="T18" fmla="*/ 60 w 102"/>
                  <a:gd name="T19" fmla="*/ 39 h 74"/>
                  <a:gd name="T20" fmla="*/ 55 w 102"/>
                  <a:gd name="T21" fmla="*/ 53 h 74"/>
                  <a:gd name="T22" fmla="*/ 51 w 102"/>
                  <a:gd name="T23" fmla="*/ 60 h 74"/>
                  <a:gd name="T24" fmla="*/ 49 w 102"/>
                  <a:gd name="T25" fmla="*/ 60 h 74"/>
                  <a:gd name="T26" fmla="*/ 48 w 102"/>
                  <a:gd name="T27" fmla="*/ 65 h 74"/>
                  <a:gd name="T28" fmla="*/ 44 w 102"/>
                  <a:gd name="T29" fmla="*/ 73 h 74"/>
                  <a:gd name="T30" fmla="*/ 42 w 102"/>
                  <a:gd name="T31" fmla="*/ 74 h 74"/>
                  <a:gd name="T32" fmla="*/ 41 w 102"/>
                  <a:gd name="T33" fmla="*/ 74 h 74"/>
                  <a:gd name="T34" fmla="*/ 0 w 102"/>
                  <a:gd name="T35" fmla="*/ 57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02" h="74">
                    <a:moveTo>
                      <a:pt x="102" y="0"/>
                    </a:moveTo>
                    <a:lnTo>
                      <a:pt x="99" y="3"/>
                    </a:lnTo>
                    <a:lnTo>
                      <a:pt x="97" y="5"/>
                    </a:lnTo>
                    <a:lnTo>
                      <a:pt x="74" y="27"/>
                    </a:lnTo>
                    <a:lnTo>
                      <a:pt x="69" y="34"/>
                    </a:lnTo>
                    <a:lnTo>
                      <a:pt x="67" y="32"/>
                    </a:lnTo>
                    <a:lnTo>
                      <a:pt x="65" y="35"/>
                    </a:lnTo>
                    <a:lnTo>
                      <a:pt x="65" y="36"/>
                    </a:lnTo>
                    <a:lnTo>
                      <a:pt x="62" y="38"/>
                    </a:lnTo>
                    <a:lnTo>
                      <a:pt x="60" y="39"/>
                    </a:lnTo>
                    <a:lnTo>
                      <a:pt x="55" y="53"/>
                    </a:lnTo>
                    <a:lnTo>
                      <a:pt x="51" y="60"/>
                    </a:lnTo>
                    <a:lnTo>
                      <a:pt x="49" y="60"/>
                    </a:lnTo>
                    <a:lnTo>
                      <a:pt x="48" y="65"/>
                    </a:lnTo>
                    <a:lnTo>
                      <a:pt x="44" y="73"/>
                    </a:lnTo>
                    <a:lnTo>
                      <a:pt x="42" y="74"/>
                    </a:lnTo>
                    <a:lnTo>
                      <a:pt x="41" y="74"/>
                    </a:lnTo>
                    <a:lnTo>
                      <a:pt x="0" y="5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63" name="Freeform 3808">
                <a:extLst>
                  <a:ext uri="{FF2B5EF4-FFF2-40B4-BE49-F238E27FC236}">
                    <a16:creationId xmlns:a16="http://schemas.microsoft.com/office/drawing/2014/main" id="{B34759D7-149E-946D-104F-546B730521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9" y="1155"/>
                <a:ext cx="10" cy="21"/>
              </a:xfrm>
              <a:custGeom>
                <a:avLst/>
                <a:gdLst>
                  <a:gd name="T0" fmla="*/ 34 w 36"/>
                  <a:gd name="T1" fmla="*/ 0 h 83"/>
                  <a:gd name="T2" fmla="*/ 34 w 36"/>
                  <a:gd name="T3" fmla="*/ 2 h 83"/>
                  <a:gd name="T4" fmla="*/ 36 w 36"/>
                  <a:gd name="T5" fmla="*/ 14 h 83"/>
                  <a:gd name="T6" fmla="*/ 36 w 36"/>
                  <a:gd name="T7" fmla="*/ 20 h 83"/>
                  <a:gd name="T8" fmla="*/ 31 w 36"/>
                  <a:gd name="T9" fmla="*/ 32 h 83"/>
                  <a:gd name="T10" fmla="*/ 31 w 36"/>
                  <a:gd name="T11" fmla="*/ 35 h 83"/>
                  <a:gd name="T12" fmla="*/ 29 w 36"/>
                  <a:gd name="T13" fmla="*/ 39 h 83"/>
                  <a:gd name="T14" fmla="*/ 29 w 36"/>
                  <a:gd name="T15" fmla="*/ 43 h 83"/>
                  <a:gd name="T16" fmla="*/ 31 w 36"/>
                  <a:gd name="T17" fmla="*/ 48 h 83"/>
                  <a:gd name="T18" fmla="*/ 25 w 36"/>
                  <a:gd name="T19" fmla="*/ 60 h 83"/>
                  <a:gd name="T20" fmla="*/ 14 w 36"/>
                  <a:gd name="T21" fmla="*/ 73 h 83"/>
                  <a:gd name="T22" fmla="*/ 3 w 36"/>
                  <a:gd name="T23" fmla="*/ 81 h 83"/>
                  <a:gd name="T24" fmla="*/ 0 w 36"/>
                  <a:gd name="T25" fmla="*/ 8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6" h="83">
                    <a:moveTo>
                      <a:pt x="34" y="0"/>
                    </a:moveTo>
                    <a:lnTo>
                      <a:pt x="34" y="2"/>
                    </a:lnTo>
                    <a:lnTo>
                      <a:pt x="36" y="14"/>
                    </a:lnTo>
                    <a:lnTo>
                      <a:pt x="36" y="20"/>
                    </a:lnTo>
                    <a:lnTo>
                      <a:pt x="31" y="32"/>
                    </a:lnTo>
                    <a:lnTo>
                      <a:pt x="31" y="35"/>
                    </a:lnTo>
                    <a:lnTo>
                      <a:pt x="29" y="39"/>
                    </a:lnTo>
                    <a:lnTo>
                      <a:pt x="29" y="43"/>
                    </a:lnTo>
                    <a:lnTo>
                      <a:pt x="31" y="48"/>
                    </a:lnTo>
                    <a:lnTo>
                      <a:pt x="25" y="60"/>
                    </a:lnTo>
                    <a:lnTo>
                      <a:pt x="14" y="73"/>
                    </a:lnTo>
                    <a:lnTo>
                      <a:pt x="3" y="81"/>
                    </a:lnTo>
                    <a:lnTo>
                      <a:pt x="0" y="8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64" name="Freeform 3809">
                <a:extLst>
                  <a:ext uri="{FF2B5EF4-FFF2-40B4-BE49-F238E27FC236}">
                    <a16:creationId xmlns:a16="http://schemas.microsoft.com/office/drawing/2014/main" id="{D5FE3CA3-FA4E-0B07-41F8-EEACAA2C22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8" y="1154"/>
                <a:ext cx="10" cy="1"/>
              </a:xfrm>
              <a:custGeom>
                <a:avLst/>
                <a:gdLst>
                  <a:gd name="T0" fmla="*/ 39 w 39"/>
                  <a:gd name="T1" fmla="*/ 0 h 6"/>
                  <a:gd name="T2" fmla="*/ 26 w 39"/>
                  <a:gd name="T3" fmla="*/ 4 h 6"/>
                  <a:gd name="T4" fmla="*/ 2 w 39"/>
                  <a:gd name="T5" fmla="*/ 6 h 6"/>
                  <a:gd name="T6" fmla="*/ 0 w 39"/>
                  <a:gd name="T7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9" h="6">
                    <a:moveTo>
                      <a:pt x="39" y="0"/>
                    </a:moveTo>
                    <a:lnTo>
                      <a:pt x="26" y="4"/>
                    </a:lnTo>
                    <a:lnTo>
                      <a:pt x="2" y="6"/>
                    </a:lnTo>
                    <a:lnTo>
                      <a:pt x="0" y="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65" name="Freeform 3810">
                <a:extLst>
                  <a:ext uri="{FF2B5EF4-FFF2-40B4-BE49-F238E27FC236}">
                    <a16:creationId xmlns:a16="http://schemas.microsoft.com/office/drawing/2014/main" id="{89261464-02B9-AF86-DE15-D6746EAD4C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8" y="1153"/>
                <a:ext cx="6" cy="1"/>
              </a:xfrm>
              <a:custGeom>
                <a:avLst/>
                <a:gdLst>
                  <a:gd name="T0" fmla="*/ 23 w 23"/>
                  <a:gd name="T1" fmla="*/ 0 h 4"/>
                  <a:gd name="T2" fmla="*/ 9 w 23"/>
                  <a:gd name="T3" fmla="*/ 2 h 4"/>
                  <a:gd name="T4" fmla="*/ 0 w 23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3" h="4">
                    <a:moveTo>
                      <a:pt x="23" y="0"/>
                    </a:moveTo>
                    <a:lnTo>
                      <a:pt x="9" y="2"/>
                    </a:lnTo>
                    <a:lnTo>
                      <a:pt x="0" y="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66" name="Freeform 3811">
                <a:extLst>
                  <a:ext uri="{FF2B5EF4-FFF2-40B4-BE49-F238E27FC236}">
                    <a16:creationId xmlns:a16="http://schemas.microsoft.com/office/drawing/2014/main" id="{05F95D38-0190-D7BA-EBB0-FCB9CC5E19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9" y="1176"/>
                <a:ext cx="3" cy="21"/>
              </a:xfrm>
              <a:custGeom>
                <a:avLst/>
                <a:gdLst>
                  <a:gd name="T0" fmla="*/ 2 w 12"/>
                  <a:gd name="T1" fmla="*/ 0 h 85"/>
                  <a:gd name="T2" fmla="*/ 3 w 12"/>
                  <a:gd name="T3" fmla="*/ 0 h 85"/>
                  <a:gd name="T4" fmla="*/ 8 w 12"/>
                  <a:gd name="T5" fmla="*/ 2 h 85"/>
                  <a:gd name="T6" fmla="*/ 12 w 12"/>
                  <a:gd name="T7" fmla="*/ 2 h 85"/>
                  <a:gd name="T8" fmla="*/ 12 w 12"/>
                  <a:gd name="T9" fmla="*/ 5 h 85"/>
                  <a:gd name="T10" fmla="*/ 10 w 12"/>
                  <a:gd name="T11" fmla="*/ 13 h 85"/>
                  <a:gd name="T12" fmla="*/ 0 w 12"/>
                  <a:gd name="T13" fmla="*/ 49 h 85"/>
                  <a:gd name="T14" fmla="*/ 0 w 12"/>
                  <a:gd name="T15" fmla="*/ 51 h 85"/>
                  <a:gd name="T16" fmla="*/ 5 w 12"/>
                  <a:gd name="T17" fmla="*/ 60 h 85"/>
                  <a:gd name="T18" fmla="*/ 5 w 12"/>
                  <a:gd name="T19" fmla="*/ 69 h 85"/>
                  <a:gd name="T20" fmla="*/ 3 w 12"/>
                  <a:gd name="T21" fmla="*/ 72 h 85"/>
                  <a:gd name="T22" fmla="*/ 3 w 12"/>
                  <a:gd name="T23" fmla="*/ 85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" h="85">
                    <a:moveTo>
                      <a:pt x="2" y="0"/>
                    </a:moveTo>
                    <a:lnTo>
                      <a:pt x="3" y="0"/>
                    </a:lnTo>
                    <a:lnTo>
                      <a:pt x="8" y="2"/>
                    </a:lnTo>
                    <a:lnTo>
                      <a:pt x="12" y="2"/>
                    </a:lnTo>
                    <a:lnTo>
                      <a:pt x="12" y="5"/>
                    </a:lnTo>
                    <a:lnTo>
                      <a:pt x="10" y="13"/>
                    </a:lnTo>
                    <a:lnTo>
                      <a:pt x="0" y="49"/>
                    </a:lnTo>
                    <a:lnTo>
                      <a:pt x="0" y="51"/>
                    </a:lnTo>
                    <a:lnTo>
                      <a:pt x="5" y="60"/>
                    </a:lnTo>
                    <a:lnTo>
                      <a:pt x="5" y="69"/>
                    </a:lnTo>
                    <a:lnTo>
                      <a:pt x="3" y="72"/>
                    </a:lnTo>
                    <a:lnTo>
                      <a:pt x="3" y="8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67" name="Line 3812">
                <a:extLst>
                  <a:ext uri="{FF2B5EF4-FFF2-40B4-BE49-F238E27FC236}">
                    <a16:creationId xmlns:a16="http://schemas.microsoft.com/office/drawing/2014/main" id="{1F53F755-4B6F-E268-B66C-F4AC9BF3029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088" y="1153"/>
                <a:ext cx="6" cy="1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68" name="Freeform 3813">
                <a:extLst>
                  <a:ext uri="{FF2B5EF4-FFF2-40B4-BE49-F238E27FC236}">
                    <a16:creationId xmlns:a16="http://schemas.microsoft.com/office/drawing/2014/main" id="{7426BE7B-4672-52A4-5C45-054FC043F2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" y="1250"/>
                <a:ext cx="18" cy="44"/>
              </a:xfrm>
              <a:custGeom>
                <a:avLst/>
                <a:gdLst>
                  <a:gd name="T0" fmla="*/ 17 w 74"/>
                  <a:gd name="T1" fmla="*/ 176 h 176"/>
                  <a:gd name="T2" fmla="*/ 18 w 74"/>
                  <a:gd name="T3" fmla="*/ 174 h 176"/>
                  <a:gd name="T4" fmla="*/ 33 w 74"/>
                  <a:gd name="T5" fmla="*/ 162 h 176"/>
                  <a:gd name="T6" fmla="*/ 47 w 74"/>
                  <a:gd name="T7" fmla="*/ 157 h 176"/>
                  <a:gd name="T8" fmla="*/ 57 w 74"/>
                  <a:gd name="T9" fmla="*/ 148 h 176"/>
                  <a:gd name="T10" fmla="*/ 61 w 74"/>
                  <a:gd name="T11" fmla="*/ 140 h 176"/>
                  <a:gd name="T12" fmla="*/ 63 w 74"/>
                  <a:gd name="T13" fmla="*/ 140 h 176"/>
                  <a:gd name="T14" fmla="*/ 65 w 74"/>
                  <a:gd name="T15" fmla="*/ 137 h 176"/>
                  <a:gd name="T16" fmla="*/ 74 w 74"/>
                  <a:gd name="T17" fmla="*/ 134 h 176"/>
                  <a:gd name="T18" fmla="*/ 74 w 74"/>
                  <a:gd name="T19" fmla="*/ 131 h 176"/>
                  <a:gd name="T20" fmla="*/ 71 w 74"/>
                  <a:gd name="T21" fmla="*/ 124 h 176"/>
                  <a:gd name="T22" fmla="*/ 61 w 74"/>
                  <a:gd name="T23" fmla="*/ 124 h 176"/>
                  <a:gd name="T24" fmla="*/ 58 w 74"/>
                  <a:gd name="T25" fmla="*/ 127 h 176"/>
                  <a:gd name="T26" fmla="*/ 53 w 74"/>
                  <a:gd name="T27" fmla="*/ 128 h 176"/>
                  <a:gd name="T28" fmla="*/ 43 w 74"/>
                  <a:gd name="T29" fmla="*/ 128 h 176"/>
                  <a:gd name="T30" fmla="*/ 40 w 74"/>
                  <a:gd name="T31" fmla="*/ 127 h 176"/>
                  <a:gd name="T32" fmla="*/ 38 w 74"/>
                  <a:gd name="T33" fmla="*/ 114 h 176"/>
                  <a:gd name="T34" fmla="*/ 39 w 74"/>
                  <a:gd name="T35" fmla="*/ 101 h 176"/>
                  <a:gd name="T36" fmla="*/ 39 w 74"/>
                  <a:gd name="T37" fmla="*/ 99 h 176"/>
                  <a:gd name="T38" fmla="*/ 40 w 74"/>
                  <a:gd name="T39" fmla="*/ 99 h 176"/>
                  <a:gd name="T40" fmla="*/ 50 w 74"/>
                  <a:gd name="T41" fmla="*/ 95 h 176"/>
                  <a:gd name="T42" fmla="*/ 48 w 74"/>
                  <a:gd name="T43" fmla="*/ 83 h 176"/>
                  <a:gd name="T44" fmla="*/ 48 w 74"/>
                  <a:gd name="T45" fmla="*/ 64 h 176"/>
                  <a:gd name="T46" fmla="*/ 46 w 74"/>
                  <a:gd name="T47" fmla="*/ 63 h 176"/>
                  <a:gd name="T48" fmla="*/ 40 w 74"/>
                  <a:gd name="T49" fmla="*/ 61 h 176"/>
                  <a:gd name="T50" fmla="*/ 38 w 74"/>
                  <a:gd name="T51" fmla="*/ 61 h 176"/>
                  <a:gd name="T52" fmla="*/ 35 w 74"/>
                  <a:gd name="T53" fmla="*/ 57 h 176"/>
                  <a:gd name="T54" fmla="*/ 35 w 74"/>
                  <a:gd name="T55" fmla="*/ 56 h 176"/>
                  <a:gd name="T56" fmla="*/ 36 w 74"/>
                  <a:gd name="T57" fmla="*/ 53 h 176"/>
                  <a:gd name="T58" fmla="*/ 36 w 74"/>
                  <a:gd name="T59" fmla="*/ 50 h 176"/>
                  <a:gd name="T60" fmla="*/ 35 w 74"/>
                  <a:gd name="T61" fmla="*/ 49 h 176"/>
                  <a:gd name="T62" fmla="*/ 28 w 74"/>
                  <a:gd name="T63" fmla="*/ 46 h 176"/>
                  <a:gd name="T64" fmla="*/ 28 w 74"/>
                  <a:gd name="T65" fmla="*/ 42 h 176"/>
                  <a:gd name="T66" fmla="*/ 22 w 74"/>
                  <a:gd name="T67" fmla="*/ 42 h 176"/>
                  <a:gd name="T68" fmla="*/ 14 w 74"/>
                  <a:gd name="T69" fmla="*/ 49 h 176"/>
                  <a:gd name="T70" fmla="*/ 10 w 74"/>
                  <a:gd name="T71" fmla="*/ 45 h 176"/>
                  <a:gd name="T72" fmla="*/ 10 w 74"/>
                  <a:gd name="T73" fmla="*/ 35 h 176"/>
                  <a:gd name="T74" fmla="*/ 11 w 74"/>
                  <a:gd name="T75" fmla="*/ 34 h 176"/>
                  <a:gd name="T76" fmla="*/ 14 w 74"/>
                  <a:gd name="T77" fmla="*/ 32 h 176"/>
                  <a:gd name="T78" fmla="*/ 14 w 74"/>
                  <a:gd name="T79" fmla="*/ 24 h 176"/>
                  <a:gd name="T80" fmla="*/ 11 w 74"/>
                  <a:gd name="T81" fmla="*/ 21 h 176"/>
                  <a:gd name="T82" fmla="*/ 7 w 74"/>
                  <a:gd name="T83" fmla="*/ 20 h 176"/>
                  <a:gd name="T84" fmla="*/ 0 w 74"/>
                  <a:gd name="T85" fmla="*/ 20 h 176"/>
                  <a:gd name="T86" fmla="*/ 0 w 74"/>
                  <a:gd name="T87" fmla="*/ 16 h 176"/>
                  <a:gd name="T88" fmla="*/ 3 w 74"/>
                  <a:gd name="T89" fmla="*/ 13 h 176"/>
                  <a:gd name="T90" fmla="*/ 10 w 74"/>
                  <a:gd name="T91" fmla="*/ 7 h 176"/>
                  <a:gd name="T92" fmla="*/ 11 w 74"/>
                  <a:gd name="T93" fmla="*/ 4 h 176"/>
                  <a:gd name="T94" fmla="*/ 10 w 74"/>
                  <a:gd name="T95" fmla="*/ 3 h 176"/>
                  <a:gd name="T96" fmla="*/ 10 w 74"/>
                  <a:gd name="T97" fmla="*/ 0 h 176"/>
                  <a:gd name="T98" fmla="*/ 8 w 74"/>
                  <a:gd name="T99" fmla="*/ 0 h 1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74" h="176">
                    <a:moveTo>
                      <a:pt x="17" y="176"/>
                    </a:moveTo>
                    <a:lnTo>
                      <a:pt x="18" y="174"/>
                    </a:lnTo>
                    <a:lnTo>
                      <a:pt x="33" y="162"/>
                    </a:lnTo>
                    <a:lnTo>
                      <a:pt x="47" y="157"/>
                    </a:lnTo>
                    <a:lnTo>
                      <a:pt x="57" y="148"/>
                    </a:lnTo>
                    <a:lnTo>
                      <a:pt x="61" y="140"/>
                    </a:lnTo>
                    <a:lnTo>
                      <a:pt x="63" y="140"/>
                    </a:lnTo>
                    <a:lnTo>
                      <a:pt x="65" y="137"/>
                    </a:lnTo>
                    <a:lnTo>
                      <a:pt x="74" y="134"/>
                    </a:lnTo>
                    <a:lnTo>
                      <a:pt x="74" y="131"/>
                    </a:lnTo>
                    <a:lnTo>
                      <a:pt x="71" y="124"/>
                    </a:lnTo>
                    <a:lnTo>
                      <a:pt x="61" y="124"/>
                    </a:lnTo>
                    <a:lnTo>
                      <a:pt x="58" y="127"/>
                    </a:lnTo>
                    <a:lnTo>
                      <a:pt x="53" y="128"/>
                    </a:lnTo>
                    <a:lnTo>
                      <a:pt x="43" y="128"/>
                    </a:lnTo>
                    <a:lnTo>
                      <a:pt x="40" y="127"/>
                    </a:lnTo>
                    <a:lnTo>
                      <a:pt x="38" y="114"/>
                    </a:lnTo>
                    <a:lnTo>
                      <a:pt x="39" y="101"/>
                    </a:lnTo>
                    <a:lnTo>
                      <a:pt x="39" y="99"/>
                    </a:lnTo>
                    <a:lnTo>
                      <a:pt x="40" y="99"/>
                    </a:lnTo>
                    <a:lnTo>
                      <a:pt x="50" y="95"/>
                    </a:lnTo>
                    <a:lnTo>
                      <a:pt x="48" y="83"/>
                    </a:lnTo>
                    <a:lnTo>
                      <a:pt x="48" y="64"/>
                    </a:lnTo>
                    <a:lnTo>
                      <a:pt x="46" y="63"/>
                    </a:lnTo>
                    <a:lnTo>
                      <a:pt x="40" y="61"/>
                    </a:lnTo>
                    <a:lnTo>
                      <a:pt x="38" y="61"/>
                    </a:lnTo>
                    <a:lnTo>
                      <a:pt x="35" y="57"/>
                    </a:lnTo>
                    <a:lnTo>
                      <a:pt x="35" y="56"/>
                    </a:lnTo>
                    <a:lnTo>
                      <a:pt x="36" y="53"/>
                    </a:lnTo>
                    <a:lnTo>
                      <a:pt x="36" y="50"/>
                    </a:lnTo>
                    <a:lnTo>
                      <a:pt x="35" y="49"/>
                    </a:lnTo>
                    <a:lnTo>
                      <a:pt x="28" y="46"/>
                    </a:lnTo>
                    <a:lnTo>
                      <a:pt x="28" y="42"/>
                    </a:lnTo>
                    <a:lnTo>
                      <a:pt x="22" y="42"/>
                    </a:lnTo>
                    <a:lnTo>
                      <a:pt x="14" y="49"/>
                    </a:lnTo>
                    <a:lnTo>
                      <a:pt x="10" y="45"/>
                    </a:lnTo>
                    <a:lnTo>
                      <a:pt x="10" y="35"/>
                    </a:lnTo>
                    <a:lnTo>
                      <a:pt x="11" y="34"/>
                    </a:lnTo>
                    <a:lnTo>
                      <a:pt x="14" y="32"/>
                    </a:lnTo>
                    <a:lnTo>
                      <a:pt x="14" y="24"/>
                    </a:lnTo>
                    <a:lnTo>
                      <a:pt x="11" y="21"/>
                    </a:lnTo>
                    <a:lnTo>
                      <a:pt x="7" y="20"/>
                    </a:lnTo>
                    <a:lnTo>
                      <a:pt x="0" y="20"/>
                    </a:lnTo>
                    <a:lnTo>
                      <a:pt x="0" y="16"/>
                    </a:lnTo>
                    <a:lnTo>
                      <a:pt x="3" y="13"/>
                    </a:lnTo>
                    <a:lnTo>
                      <a:pt x="10" y="7"/>
                    </a:lnTo>
                    <a:lnTo>
                      <a:pt x="11" y="4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8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69" name="Freeform 3814">
                <a:extLst>
                  <a:ext uri="{FF2B5EF4-FFF2-40B4-BE49-F238E27FC236}">
                    <a16:creationId xmlns:a16="http://schemas.microsoft.com/office/drawing/2014/main" id="{DF9BD853-AC8E-08C1-0B3D-97BB29B3BD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3" y="1020"/>
                <a:ext cx="1" cy="2"/>
              </a:xfrm>
              <a:custGeom>
                <a:avLst/>
                <a:gdLst>
                  <a:gd name="T0" fmla="*/ 0 w 5"/>
                  <a:gd name="T1" fmla="*/ 4 h 6"/>
                  <a:gd name="T2" fmla="*/ 2 w 5"/>
                  <a:gd name="T3" fmla="*/ 6 h 6"/>
                  <a:gd name="T4" fmla="*/ 3 w 5"/>
                  <a:gd name="T5" fmla="*/ 4 h 6"/>
                  <a:gd name="T6" fmla="*/ 5 w 5"/>
                  <a:gd name="T7" fmla="*/ 4 h 6"/>
                  <a:gd name="T8" fmla="*/ 5 w 5"/>
                  <a:gd name="T9" fmla="*/ 3 h 6"/>
                  <a:gd name="T10" fmla="*/ 2 w 5"/>
                  <a:gd name="T11" fmla="*/ 0 h 6"/>
                  <a:gd name="T12" fmla="*/ 2 w 5"/>
                  <a:gd name="T13" fmla="*/ 4 h 6"/>
                  <a:gd name="T14" fmla="*/ 0 w 5"/>
                  <a:gd name="T15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6">
                    <a:moveTo>
                      <a:pt x="0" y="4"/>
                    </a:moveTo>
                    <a:lnTo>
                      <a:pt x="2" y="6"/>
                    </a:lnTo>
                    <a:lnTo>
                      <a:pt x="3" y="4"/>
                    </a:lnTo>
                    <a:lnTo>
                      <a:pt x="5" y="4"/>
                    </a:lnTo>
                    <a:lnTo>
                      <a:pt x="5" y="3"/>
                    </a:lnTo>
                    <a:lnTo>
                      <a:pt x="2" y="0"/>
                    </a:lnTo>
                    <a:lnTo>
                      <a:pt x="2" y="4"/>
                    </a:lnTo>
                    <a:lnTo>
                      <a:pt x="0" y="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70" name="Freeform 3815">
                <a:extLst>
                  <a:ext uri="{FF2B5EF4-FFF2-40B4-BE49-F238E27FC236}">
                    <a16:creationId xmlns:a16="http://schemas.microsoft.com/office/drawing/2014/main" id="{53942E81-A0CB-8ED7-B150-078F3FFB4D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0" y="1017"/>
                <a:ext cx="50" cy="40"/>
              </a:xfrm>
              <a:custGeom>
                <a:avLst/>
                <a:gdLst>
                  <a:gd name="T0" fmla="*/ 172 w 200"/>
                  <a:gd name="T1" fmla="*/ 11 h 162"/>
                  <a:gd name="T2" fmla="*/ 158 w 200"/>
                  <a:gd name="T3" fmla="*/ 10 h 162"/>
                  <a:gd name="T4" fmla="*/ 146 w 200"/>
                  <a:gd name="T5" fmla="*/ 14 h 162"/>
                  <a:gd name="T6" fmla="*/ 137 w 200"/>
                  <a:gd name="T7" fmla="*/ 4 h 162"/>
                  <a:gd name="T8" fmla="*/ 133 w 200"/>
                  <a:gd name="T9" fmla="*/ 2 h 162"/>
                  <a:gd name="T10" fmla="*/ 128 w 200"/>
                  <a:gd name="T11" fmla="*/ 7 h 162"/>
                  <a:gd name="T12" fmla="*/ 132 w 200"/>
                  <a:gd name="T13" fmla="*/ 17 h 162"/>
                  <a:gd name="T14" fmla="*/ 135 w 200"/>
                  <a:gd name="T15" fmla="*/ 23 h 162"/>
                  <a:gd name="T16" fmla="*/ 128 w 200"/>
                  <a:gd name="T17" fmla="*/ 23 h 162"/>
                  <a:gd name="T18" fmla="*/ 113 w 200"/>
                  <a:gd name="T19" fmla="*/ 23 h 162"/>
                  <a:gd name="T20" fmla="*/ 108 w 200"/>
                  <a:gd name="T21" fmla="*/ 18 h 162"/>
                  <a:gd name="T22" fmla="*/ 108 w 200"/>
                  <a:gd name="T23" fmla="*/ 24 h 162"/>
                  <a:gd name="T24" fmla="*/ 104 w 200"/>
                  <a:gd name="T25" fmla="*/ 30 h 162"/>
                  <a:gd name="T26" fmla="*/ 99 w 200"/>
                  <a:gd name="T27" fmla="*/ 34 h 162"/>
                  <a:gd name="T28" fmla="*/ 104 w 200"/>
                  <a:gd name="T29" fmla="*/ 41 h 162"/>
                  <a:gd name="T30" fmla="*/ 99 w 200"/>
                  <a:gd name="T31" fmla="*/ 46 h 162"/>
                  <a:gd name="T32" fmla="*/ 113 w 200"/>
                  <a:gd name="T33" fmla="*/ 48 h 162"/>
                  <a:gd name="T34" fmla="*/ 113 w 200"/>
                  <a:gd name="T35" fmla="*/ 53 h 162"/>
                  <a:gd name="T36" fmla="*/ 111 w 200"/>
                  <a:gd name="T37" fmla="*/ 59 h 162"/>
                  <a:gd name="T38" fmla="*/ 120 w 200"/>
                  <a:gd name="T39" fmla="*/ 63 h 162"/>
                  <a:gd name="T40" fmla="*/ 125 w 200"/>
                  <a:gd name="T41" fmla="*/ 63 h 162"/>
                  <a:gd name="T42" fmla="*/ 146 w 200"/>
                  <a:gd name="T43" fmla="*/ 74 h 162"/>
                  <a:gd name="T44" fmla="*/ 152 w 200"/>
                  <a:gd name="T45" fmla="*/ 80 h 162"/>
                  <a:gd name="T46" fmla="*/ 159 w 200"/>
                  <a:gd name="T47" fmla="*/ 80 h 162"/>
                  <a:gd name="T48" fmla="*/ 154 w 200"/>
                  <a:gd name="T49" fmla="*/ 81 h 162"/>
                  <a:gd name="T50" fmla="*/ 166 w 200"/>
                  <a:gd name="T51" fmla="*/ 90 h 162"/>
                  <a:gd name="T52" fmla="*/ 179 w 200"/>
                  <a:gd name="T53" fmla="*/ 90 h 162"/>
                  <a:gd name="T54" fmla="*/ 179 w 200"/>
                  <a:gd name="T55" fmla="*/ 98 h 162"/>
                  <a:gd name="T56" fmla="*/ 189 w 200"/>
                  <a:gd name="T57" fmla="*/ 113 h 162"/>
                  <a:gd name="T58" fmla="*/ 199 w 200"/>
                  <a:gd name="T59" fmla="*/ 122 h 162"/>
                  <a:gd name="T60" fmla="*/ 192 w 200"/>
                  <a:gd name="T61" fmla="*/ 122 h 162"/>
                  <a:gd name="T62" fmla="*/ 152 w 200"/>
                  <a:gd name="T63" fmla="*/ 91 h 162"/>
                  <a:gd name="T64" fmla="*/ 130 w 200"/>
                  <a:gd name="T65" fmla="*/ 73 h 162"/>
                  <a:gd name="T66" fmla="*/ 119 w 200"/>
                  <a:gd name="T67" fmla="*/ 71 h 162"/>
                  <a:gd name="T68" fmla="*/ 108 w 200"/>
                  <a:gd name="T69" fmla="*/ 69 h 162"/>
                  <a:gd name="T70" fmla="*/ 97 w 200"/>
                  <a:gd name="T71" fmla="*/ 69 h 162"/>
                  <a:gd name="T72" fmla="*/ 70 w 200"/>
                  <a:gd name="T73" fmla="*/ 71 h 162"/>
                  <a:gd name="T74" fmla="*/ 69 w 200"/>
                  <a:gd name="T75" fmla="*/ 64 h 162"/>
                  <a:gd name="T76" fmla="*/ 77 w 200"/>
                  <a:gd name="T77" fmla="*/ 57 h 162"/>
                  <a:gd name="T78" fmla="*/ 69 w 200"/>
                  <a:gd name="T79" fmla="*/ 53 h 162"/>
                  <a:gd name="T80" fmla="*/ 51 w 200"/>
                  <a:gd name="T81" fmla="*/ 66 h 162"/>
                  <a:gd name="T82" fmla="*/ 53 w 200"/>
                  <a:gd name="T83" fmla="*/ 80 h 162"/>
                  <a:gd name="T84" fmla="*/ 49 w 200"/>
                  <a:gd name="T85" fmla="*/ 95 h 162"/>
                  <a:gd name="T86" fmla="*/ 45 w 200"/>
                  <a:gd name="T87" fmla="*/ 102 h 162"/>
                  <a:gd name="T88" fmla="*/ 65 w 200"/>
                  <a:gd name="T89" fmla="*/ 108 h 162"/>
                  <a:gd name="T90" fmla="*/ 77 w 200"/>
                  <a:gd name="T91" fmla="*/ 130 h 162"/>
                  <a:gd name="T92" fmla="*/ 161 w 200"/>
                  <a:gd name="T93" fmla="*/ 154 h 162"/>
                  <a:gd name="T94" fmla="*/ 161 w 200"/>
                  <a:gd name="T95" fmla="*/ 160 h 162"/>
                  <a:gd name="T96" fmla="*/ 152 w 200"/>
                  <a:gd name="T97" fmla="*/ 158 h 162"/>
                  <a:gd name="T98" fmla="*/ 139 w 200"/>
                  <a:gd name="T99" fmla="*/ 148 h 162"/>
                  <a:gd name="T100" fmla="*/ 133 w 200"/>
                  <a:gd name="T101" fmla="*/ 153 h 162"/>
                  <a:gd name="T102" fmla="*/ 135 w 200"/>
                  <a:gd name="T103" fmla="*/ 160 h 162"/>
                  <a:gd name="T104" fmla="*/ 123 w 200"/>
                  <a:gd name="T105" fmla="*/ 146 h 162"/>
                  <a:gd name="T106" fmla="*/ 80 w 200"/>
                  <a:gd name="T107" fmla="*/ 133 h 162"/>
                  <a:gd name="T108" fmla="*/ 76 w 200"/>
                  <a:gd name="T109" fmla="*/ 141 h 162"/>
                  <a:gd name="T110" fmla="*/ 59 w 200"/>
                  <a:gd name="T111" fmla="*/ 144 h 162"/>
                  <a:gd name="T112" fmla="*/ 62 w 200"/>
                  <a:gd name="T113" fmla="*/ 133 h 162"/>
                  <a:gd name="T114" fmla="*/ 51 w 200"/>
                  <a:gd name="T115" fmla="*/ 109 h 162"/>
                  <a:gd name="T116" fmla="*/ 12 w 200"/>
                  <a:gd name="T117" fmla="*/ 101 h 162"/>
                  <a:gd name="T118" fmla="*/ 0 w 200"/>
                  <a:gd name="T119" fmla="*/ 105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00" h="162">
                    <a:moveTo>
                      <a:pt x="172" y="18"/>
                    </a:moveTo>
                    <a:lnTo>
                      <a:pt x="171" y="17"/>
                    </a:lnTo>
                    <a:lnTo>
                      <a:pt x="172" y="16"/>
                    </a:lnTo>
                    <a:lnTo>
                      <a:pt x="172" y="11"/>
                    </a:lnTo>
                    <a:lnTo>
                      <a:pt x="164" y="7"/>
                    </a:lnTo>
                    <a:lnTo>
                      <a:pt x="159" y="7"/>
                    </a:lnTo>
                    <a:lnTo>
                      <a:pt x="158" y="9"/>
                    </a:lnTo>
                    <a:lnTo>
                      <a:pt x="158" y="10"/>
                    </a:lnTo>
                    <a:lnTo>
                      <a:pt x="155" y="13"/>
                    </a:lnTo>
                    <a:lnTo>
                      <a:pt x="154" y="16"/>
                    </a:lnTo>
                    <a:lnTo>
                      <a:pt x="149" y="16"/>
                    </a:lnTo>
                    <a:lnTo>
                      <a:pt x="146" y="14"/>
                    </a:lnTo>
                    <a:lnTo>
                      <a:pt x="144" y="14"/>
                    </a:lnTo>
                    <a:lnTo>
                      <a:pt x="140" y="11"/>
                    </a:lnTo>
                    <a:lnTo>
                      <a:pt x="137" y="11"/>
                    </a:lnTo>
                    <a:lnTo>
                      <a:pt x="137" y="4"/>
                    </a:lnTo>
                    <a:lnTo>
                      <a:pt x="140" y="2"/>
                    </a:lnTo>
                    <a:lnTo>
                      <a:pt x="136" y="0"/>
                    </a:lnTo>
                    <a:lnTo>
                      <a:pt x="135" y="2"/>
                    </a:lnTo>
                    <a:lnTo>
                      <a:pt x="133" y="2"/>
                    </a:lnTo>
                    <a:lnTo>
                      <a:pt x="133" y="4"/>
                    </a:lnTo>
                    <a:lnTo>
                      <a:pt x="129" y="4"/>
                    </a:lnTo>
                    <a:lnTo>
                      <a:pt x="128" y="6"/>
                    </a:lnTo>
                    <a:lnTo>
                      <a:pt x="128" y="7"/>
                    </a:lnTo>
                    <a:lnTo>
                      <a:pt x="130" y="10"/>
                    </a:lnTo>
                    <a:lnTo>
                      <a:pt x="130" y="13"/>
                    </a:lnTo>
                    <a:lnTo>
                      <a:pt x="129" y="14"/>
                    </a:lnTo>
                    <a:lnTo>
                      <a:pt x="132" y="17"/>
                    </a:lnTo>
                    <a:lnTo>
                      <a:pt x="133" y="17"/>
                    </a:lnTo>
                    <a:lnTo>
                      <a:pt x="133" y="18"/>
                    </a:lnTo>
                    <a:lnTo>
                      <a:pt x="135" y="21"/>
                    </a:lnTo>
                    <a:lnTo>
                      <a:pt x="135" y="23"/>
                    </a:lnTo>
                    <a:lnTo>
                      <a:pt x="132" y="24"/>
                    </a:lnTo>
                    <a:lnTo>
                      <a:pt x="129" y="24"/>
                    </a:lnTo>
                    <a:lnTo>
                      <a:pt x="129" y="23"/>
                    </a:lnTo>
                    <a:lnTo>
                      <a:pt x="128" y="23"/>
                    </a:lnTo>
                    <a:lnTo>
                      <a:pt x="126" y="21"/>
                    </a:lnTo>
                    <a:lnTo>
                      <a:pt x="119" y="21"/>
                    </a:lnTo>
                    <a:lnTo>
                      <a:pt x="118" y="23"/>
                    </a:lnTo>
                    <a:lnTo>
                      <a:pt x="113" y="23"/>
                    </a:lnTo>
                    <a:lnTo>
                      <a:pt x="111" y="21"/>
                    </a:lnTo>
                    <a:lnTo>
                      <a:pt x="109" y="21"/>
                    </a:lnTo>
                    <a:lnTo>
                      <a:pt x="108" y="20"/>
                    </a:lnTo>
                    <a:lnTo>
                      <a:pt x="108" y="18"/>
                    </a:lnTo>
                    <a:lnTo>
                      <a:pt x="105" y="18"/>
                    </a:lnTo>
                    <a:lnTo>
                      <a:pt x="105" y="20"/>
                    </a:lnTo>
                    <a:lnTo>
                      <a:pt x="106" y="23"/>
                    </a:lnTo>
                    <a:lnTo>
                      <a:pt x="108" y="24"/>
                    </a:lnTo>
                    <a:lnTo>
                      <a:pt x="109" y="24"/>
                    </a:lnTo>
                    <a:lnTo>
                      <a:pt x="109" y="27"/>
                    </a:lnTo>
                    <a:lnTo>
                      <a:pt x="108" y="30"/>
                    </a:lnTo>
                    <a:lnTo>
                      <a:pt x="104" y="30"/>
                    </a:lnTo>
                    <a:lnTo>
                      <a:pt x="102" y="28"/>
                    </a:lnTo>
                    <a:lnTo>
                      <a:pt x="101" y="30"/>
                    </a:lnTo>
                    <a:lnTo>
                      <a:pt x="99" y="33"/>
                    </a:lnTo>
                    <a:lnTo>
                      <a:pt x="99" y="34"/>
                    </a:lnTo>
                    <a:lnTo>
                      <a:pt x="105" y="34"/>
                    </a:lnTo>
                    <a:lnTo>
                      <a:pt x="106" y="35"/>
                    </a:lnTo>
                    <a:lnTo>
                      <a:pt x="106" y="39"/>
                    </a:lnTo>
                    <a:lnTo>
                      <a:pt x="104" y="41"/>
                    </a:lnTo>
                    <a:lnTo>
                      <a:pt x="104" y="42"/>
                    </a:lnTo>
                    <a:lnTo>
                      <a:pt x="101" y="45"/>
                    </a:lnTo>
                    <a:lnTo>
                      <a:pt x="99" y="45"/>
                    </a:lnTo>
                    <a:lnTo>
                      <a:pt x="99" y="46"/>
                    </a:lnTo>
                    <a:lnTo>
                      <a:pt x="101" y="48"/>
                    </a:lnTo>
                    <a:lnTo>
                      <a:pt x="105" y="50"/>
                    </a:lnTo>
                    <a:lnTo>
                      <a:pt x="109" y="48"/>
                    </a:lnTo>
                    <a:lnTo>
                      <a:pt x="113" y="48"/>
                    </a:lnTo>
                    <a:lnTo>
                      <a:pt x="118" y="46"/>
                    </a:lnTo>
                    <a:lnTo>
                      <a:pt x="119" y="46"/>
                    </a:lnTo>
                    <a:lnTo>
                      <a:pt x="119" y="48"/>
                    </a:lnTo>
                    <a:lnTo>
                      <a:pt x="113" y="53"/>
                    </a:lnTo>
                    <a:lnTo>
                      <a:pt x="111" y="55"/>
                    </a:lnTo>
                    <a:lnTo>
                      <a:pt x="108" y="57"/>
                    </a:lnTo>
                    <a:lnTo>
                      <a:pt x="109" y="59"/>
                    </a:lnTo>
                    <a:lnTo>
                      <a:pt x="111" y="59"/>
                    </a:lnTo>
                    <a:lnTo>
                      <a:pt x="113" y="57"/>
                    </a:lnTo>
                    <a:lnTo>
                      <a:pt x="116" y="57"/>
                    </a:lnTo>
                    <a:lnTo>
                      <a:pt x="120" y="59"/>
                    </a:lnTo>
                    <a:lnTo>
                      <a:pt x="120" y="63"/>
                    </a:lnTo>
                    <a:lnTo>
                      <a:pt x="122" y="63"/>
                    </a:lnTo>
                    <a:lnTo>
                      <a:pt x="123" y="64"/>
                    </a:lnTo>
                    <a:lnTo>
                      <a:pt x="125" y="64"/>
                    </a:lnTo>
                    <a:lnTo>
                      <a:pt x="125" y="63"/>
                    </a:lnTo>
                    <a:lnTo>
                      <a:pt x="129" y="63"/>
                    </a:lnTo>
                    <a:lnTo>
                      <a:pt x="137" y="71"/>
                    </a:lnTo>
                    <a:lnTo>
                      <a:pt x="144" y="74"/>
                    </a:lnTo>
                    <a:lnTo>
                      <a:pt x="146" y="74"/>
                    </a:lnTo>
                    <a:lnTo>
                      <a:pt x="149" y="76"/>
                    </a:lnTo>
                    <a:lnTo>
                      <a:pt x="149" y="78"/>
                    </a:lnTo>
                    <a:lnTo>
                      <a:pt x="151" y="78"/>
                    </a:lnTo>
                    <a:lnTo>
                      <a:pt x="152" y="80"/>
                    </a:lnTo>
                    <a:lnTo>
                      <a:pt x="154" y="78"/>
                    </a:lnTo>
                    <a:lnTo>
                      <a:pt x="157" y="78"/>
                    </a:lnTo>
                    <a:lnTo>
                      <a:pt x="158" y="80"/>
                    </a:lnTo>
                    <a:lnTo>
                      <a:pt x="159" y="80"/>
                    </a:lnTo>
                    <a:lnTo>
                      <a:pt x="158" y="81"/>
                    </a:lnTo>
                    <a:lnTo>
                      <a:pt x="157" y="80"/>
                    </a:lnTo>
                    <a:lnTo>
                      <a:pt x="155" y="80"/>
                    </a:lnTo>
                    <a:lnTo>
                      <a:pt x="154" y="81"/>
                    </a:lnTo>
                    <a:lnTo>
                      <a:pt x="154" y="88"/>
                    </a:lnTo>
                    <a:lnTo>
                      <a:pt x="157" y="88"/>
                    </a:lnTo>
                    <a:lnTo>
                      <a:pt x="161" y="90"/>
                    </a:lnTo>
                    <a:lnTo>
                      <a:pt x="166" y="90"/>
                    </a:lnTo>
                    <a:lnTo>
                      <a:pt x="169" y="91"/>
                    </a:lnTo>
                    <a:lnTo>
                      <a:pt x="171" y="91"/>
                    </a:lnTo>
                    <a:lnTo>
                      <a:pt x="173" y="90"/>
                    </a:lnTo>
                    <a:lnTo>
                      <a:pt x="179" y="90"/>
                    </a:lnTo>
                    <a:lnTo>
                      <a:pt x="182" y="91"/>
                    </a:lnTo>
                    <a:lnTo>
                      <a:pt x="178" y="91"/>
                    </a:lnTo>
                    <a:lnTo>
                      <a:pt x="178" y="97"/>
                    </a:lnTo>
                    <a:lnTo>
                      <a:pt x="179" y="98"/>
                    </a:lnTo>
                    <a:lnTo>
                      <a:pt x="179" y="100"/>
                    </a:lnTo>
                    <a:lnTo>
                      <a:pt x="182" y="102"/>
                    </a:lnTo>
                    <a:lnTo>
                      <a:pt x="185" y="105"/>
                    </a:lnTo>
                    <a:lnTo>
                      <a:pt x="189" y="113"/>
                    </a:lnTo>
                    <a:lnTo>
                      <a:pt x="190" y="115"/>
                    </a:lnTo>
                    <a:lnTo>
                      <a:pt x="190" y="116"/>
                    </a:lnTo>
                    <a:lnTo>
                      <a:pt x="196" y="120"/>
                    </a:lnTo>
                    <a:lnTo>
                      <a:pt x="199" y="122"/>
                    </a:lnTo>
                    <a:lnTo>
                      <a:pt x="200" y="122"/>
                    </a:lnTo>
                    <a:lnTo>
                      <a:pt x="200" y="124"/>
                    </a:lnTo>
                    <a:lnTo>
                      <a:pt x="199" y="124"/>
                    </a:lnTo>
                    <a:lnTo>
                      <a:pt x="192" y="122"/>
                    </a:lnTo>
                    <a:lnTo>
                      <a:pt x="185" y="116"/>
                    </a:lnTo>
                    <a:lnTo>
                      <a:pt x="178" y="102"/>
                    </a:lnTo>
                    <a:lnTo>
                      <a:pt x="165" y="94"/>
                    </a:lnTo>
                    <a:lnTo>
                      <a:pt x="152" y="91"/>
                    </a:lnTo>
                    <a:lnTo>
                      <a:pt x="144" y="81"/>
                    </a:lnTo>
                    <a:lnTo>
                      <a:pt x="144" y="77"/>
                    </a:lnTo>
                    <a:lnTo>
                      <a:pt x="143" y="77"/>
                    </a:lnTo>
                    <a:lnTo>
                      <a:pt x="130" y="73"/>
                    </a:lnTo>
                    <a:lnTo>
                      <a:pt x="130" y="71"/>
                    </a:lnTo>
                    <a:lnTo>
                      <a:pt x="129" y="71"/>
                    </a:lnTo>
                    <a:lnTo>
                      <a:pt x="125" y="70"/>
                    </a:lnTo>
                    <a:lnTo>
                      <a:pt x="119" y="71"/>
                    </a:lnTo>
                    <a:lnTo>
                      <a:pt x="112" y="74"/>
                    </a:lnTo>
                    <a:lnTo>
                      <a:pt x="109" y="73"/>
                    </a:lnTo>
                    <a:lnTo>
                      <a:pt x="108" y="70"/>
                    </a:lnTo>
                    <a:lnTo>
                      <a:pt x="108" y="69"/>
                    </a:lnTo>
                    <a:lnTo>
                      <a:pt x="106" y="67"/>
                    </a:lnTo>
                    <a:lnTo>
                      <a:pt x="98" y="67"/>
                    </a:lnTo>
                    <a:lnTo>
                      <a:pt x="98" y="69"/>
                    </a:lnTo>
                    <a:lnTo>
                      <a:pt x="97" y="69"/>
                    </a:lnTo>
                    <a:lnTo>
                      <a:pt x="95" y="70"/>
                    </a:lnTo>
                    <a:lnTo>
                      <a:pt x="94" y="70"/>
                    </a:lnTo>
                    <a:lnTo>
                      <a:pt x="91" y="71"/>
                    </a:lnTo>
                    <a:lnTo>
                      <a:pt x="70" y="71"/>
                    </a:lnTo>
                    <a:lnTo>
                      <a:pt x="68" y="73"/>
                    </a:lnTo>
                    <a:lnTo>
                      <a:pt x="65" y="73"/>
                    </a:lnTo>
                    <a:lnTo>
                      <a:pt x="65" y="70"/>
                    </a:lnTo>
                    <a:lnTo>
                      <a:pt x="69" y="64"/>
                    </a:lnTo>
                    <a:lnTo>
                      <a:pt x="72" y="63"/>
                    </a:lnTo>
                    <a:lnTo>
                      <a:pt x="75" y="63"/>
                    </a:lnTo>
                    <a:lnTo>
                      <a:pt x="77" y="60"/>
                    </a:lnTo>
                    <a:lnTo>
                      <a:pt x="77" y="57"/>
                    </a:lnTo>
                    <a:lnTo>
                      <a:pt x="76" y="56"/>
                    </a:lnTo>
                    <a:lnTo>
                      <a:pt x="72" y="56"/>
                    </a:lnTo>
                    <a:lnTo>
                      <a:pt x="69" y="55"/>
                    </a:lnTo>
                    <a:lnTo>
                      <a:pt x="69" y="53"/>
                    </a:lnTo>
                    <a:lnTo>
                      <a:pt x="68" y="49"/>
                    </a:lnTo>
                    <a:lnTo>
                      <a:pt x="66" y="46"/>
                    </a:lnTo>
                    <a:lnTo>
                      <a:pt x="63" y="46"/>
                    </a:lnTo>
                    <a:lnTo>
                      <a:pt x="51" y="66"/>
                    </a:lnTo>
                    <a:lnTo>
                      <a:pt x="51" y="67"/>
                    </a:lnTo>
                    <a:lnTo>
                      <a:pt x="52" y="74"/>
                    </a:lnTo>
                    <a:lnTo>
                      <a:pt x="52" y="80"/>
                    </a:lnTo>
                    <a:lnTo>
                      <a:pt x="53" y="80"/>
                    </a:lnTo>
                    <a:lnTo>
                      <a:pt x="53" y="81"/>
                    </a:lnTo>
                    <a:lnTo>
                      <a:pt x="55" y="83"/>
                    </a:lnTo>
                    <a:lnTo>
                      <a:pt x="55" y="88"/>
                    </a:lnTo>
                    <a:lnTo>
                      <a:pt x="49" y="95"/>
                    </a:lnTo>
                    <a:lnTo>
                      <a:pt x="45" y="97"/>
                    </a:lnTo>
                    <a:lnTo>
                      <a:pt x="44" y="98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6" y="102"/>
                    </a:lnTo>
                    <a:lnTo>
                      <a:pt x="60" y="106"/>
                    </a:lnTo>
                    <a:lnTo>
                      <a:pt x="63" y="106"/>
                    </a:lnTo>
                    <a:lnTo>
                      <a:pt x="65" y="108"/>
                    </a:lnTo>
                    <a:lnTo>
                      <a:pt x="68" y="113"/>
                    </a:lnTo>
                    <a:lnTo>
                      <a:pt x="68" y="116"/>
                    </a:lnTo>
                    <a:lnTo>
                      <a:pt x="69" y="120"/>
                    </a:lnTo>
                    <a:lnTo>
                      <a:pt x="77" y="130"/>
                    </a:lnTo>
                    <a:lnTo>
                      <a:pt x="111" y="137"/>
                    </a:lnTo>
                    <a:lnTo>
                      <a:pt x="120" y="138"/>
                    </a:lnTo>
                    <a:lnTo>
                      <a:pt x="146" y="150"/>
                    </a:lnTo>
                    <a:lnTo>
                      <a:pt x="161" y="154"/>
                    </a:lnTo>
                    <a:lnTo>
                      <a:pt x="164" y="154"/>
                    </a:lnTo>
                    <a:lnTo>
                      <a:pt x="162" y="155"/>
                    </a:lnTo>
                    <a:lnTo>
                      <a:pt x="161" y="158"/>
                    </a:lnTo>
                    <a:lnTo>
                      <a:pt x="161" y="160"/>
                    </a:lnTo>
                    <a:lnTo>
                      <a:pt x="162" y="162"/>
                    </a:lnTo>
                    <a:lnTo>
                      <a:pt x="159" y="161"/>
                    </a:lnTo>
                    <a:lnTo>
                      <a:pt x="155" y="160"/>
                    </a:lnTo>
                    <a:lnTo>
                      <a:pt x="152" y="158"/>
                    </a:lnTo>
                    <a:lnTo>
                      <a:pt x="147" y="154"/>
                    </a:lnTo>
                    <a:lnTo>
                      <a:pt x="147" y="153"/>
                    </a:lnTo>
                    <a:lnTo>
                      <a:pt x="140" y="150"/>
                    </a:lnTo>
                    <a:lnTo>
                      <a:pt x="139" y="148"/>
                    </a:lnTo>
                    <a:lnTo>
                      <a:pt x="137" y="148"/>
                    </a:lnTo>
                    <a:lnTo>
                      <a:pt x="135" y="151"/>
                    </a:lnTo>
                    <a:lnTo>
                      <a:pt x="133" y="151"/>
                    </a:lnTo>
                    <a:lnTo>
                      <a:pt x="133" y="153"/>
                    </a:lnTo>
                    <a:lnTo>
                      <a:pt x="135" y="153"/>
                    </a:lnTo>
                    <a:lnTo>
                      <a:pt x="136" y="155"/>
                    </a:lnTo>
                    <a:lnTo>
                      <a:pt x="135" y="158"/>
                    </a:lnTo>
                    <a:lnTo>
                      <a:pt x="135" y="160"/>
                    </a:lnTo>
                    <a:lnTo>
                      <a:pt x="133" y="160"/>
                    </a:lnTo>
                    <a:lnTo>
                      <a:pt x="133" y="158"/>
                    </a:lnTo>
                    <a:lnTo>
                      <a:pt x="128" y="150"/>
                    </a:lnTo>
                    <a:lnTo>
                      <a:pt x="123" y="146"/>
                    </a:lnTo>
                    <a:lnTo>
                      <a:pt x="120" y="144"/>
                    </a:lnTo>
                    <a:lnTo>
                      <a:pt x="94" y="136"/>
                    </a:lnTo>
                    <a:lnTo>
                      <a:pt x="88" y="136"/>
                    </a:lnTo>
                    <a:lnTo>
                      <a:pt x="80" y="133"/>
                    </a:lnTo>
                    <a:lnTo>
                      <a:pt x="73" y="133"/>
                    </a:lnTo>
                    <a:lnTo>
                      <a:pt x="72" y="136"/>
                    </a:lnTo>
                    <a:lnTo>
                      <a:pt x="73" y="137"/>
                    </a:lnTo>
                    <a:lnTo>
                      <a:pt x="76" y="141"/>
                    </a:lnTo>
                    <a:lnTo>
                      <a:pt x="77" y="141"/>
                    </a:lnTo>
                    <a:lnTo>
                      <a:pt x="77" y="143"/>
                    </a:lnTo>
                    <a:lnTo>
                      <a:pt x="76" y="143"/>
                    </a:lnTo>
                    <a:lnTo>
                      <a:pt x="59" y="144"/>
                    </a:lnTo>
                    <a:lnTo>
                      <a:pt x="58" y="144"/>
                    </a:lnTo>
                    <a:lnTo>
                      <a:pt x="58" y="143"/>
                    </a:lnTo>
                    <a:lnTo>
                      <a:pt x="63" y="137"/>
                    </a:lnTo>
                    <a:lnTo>
                      <a:pt x="62" y="133"/>
                    </a:lnTo>
                    <a:lnTo>
                      <a:pt x="62" y="129"/>
                    </a:lnTo>
                    <a:lnTo>
                      <a:pt x="60" y="126"/>
                    </a:lnTo>
                    <a:lnTo>
                      <a:pt x="60" y="113"/>
                    </a:lnTo>
                    <a:lnTo>
                      <a:pt x="51" y="109"/>
                    </a:lnTo>
                    <a:lnTo>
                      <a:pt x="41" y="106"/>
                    </a:lnTo>
                    <a:lnTo>
                      <a:pt x="21" y="95"/>
                    </a:lnTo>
                    <a:lnTo>
                      <a:pt x="15" y="100"/>
                    </a:lnTo>
                    <a:lnTo>
                      <a:pt x="12" y="101"/>
                    </a:lnTo>
                    <a:lnTo>
                      <a:pt x="9" y="101"/>
                    </a:lnTo>
                    <a:lnTo>
                      <a:pt x="6" y="102"/>
                    </a:lnTo>
                    <a:lnTo>
                      <a:pt x="3" y="102"/>
                    </a:lnTo>
                    <a:lnTo>
                      <a:pt x="0" y="10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71" name="Line 3816">
                <a:extLst>
                  <a:ext uri="{FF2B5EF4-FFF2-40B4-BE49-F238E27FC236}">
                    <a16:creationId xmlns:a16="http://schemas.microsoft.com/office/drawing/2014/main" id="{500759FA-7B20-789C-985D-D7A6BB4E58E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952" y="1021"/>
                <a:ext cx="1" cy="0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72" name="Freeform 3817">
                <a:extLst>
                  <a:ext uri="{FF2B5EF4-FFF2-40B4-BE49-F238E27FC236}">
                    <a16:creationId xmlns:a16="http://schemas.microsoft.com/office/drawing/2014/main" id="{BDC31742-8F68-92EA-0940-EDDC834748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9" y="1043"/>
                <a:ext cx="39" cy="56"/>
              </a:xfrm>
              <a:custGeom>
                <a:avLst/>
                <a:gdLst>
                  <a:gd name="T0" fmla="*/ 156 w 158"/>
                  <a:gd name="T1" fmla="*/ 223 h 225"/>
                  <a:gd name="T2" fmla="*/ 158 w 158"/>
                  <a:gd name="T3" fmla="*/ 205 h 225"/>
                  <a:gd name="T4" fmla="*/ 155 w 158"/>
                  <a:gd name="T5" fmla="*/ 199 h 225"/>
                  <a:gd name="T6" fmla="*/ 139 w 158"/>
                  <a:gd name="T7" fmla="*/ 193 h 225"/>
                  <a:gd name="T8" fmla="*/ 129 w 158"/>
                  <a:gd name="T9" fmla="*/ 182 h 225"/>
                  <a:gd name="T10" fmla="*/ 120 w 158"/>
                  <a:gd name="T11" fmla="*/ 177 h 225"/>
                  <a:gd name="T12" fmla="*/ 108 w 158"/>
                  <a:gd name="T13" fmla="*/ 170 h 225"/>
                  <a:gd name="T14" fmla="*/ 108 w 158"/>
                  <a:gd name="T15" fmla="*/ 166 h 225"/>
                  <a:gd name="T16" fmla="*/ 103 w 158"/>
                  <a:gd name="T17" fmla="*/ 159 h 225"/>
                  <a:gd name="T18" fmla="*/ 102 w 158"/>
                  <a:gd name="T19" fmla="*/ 152 h 225"/>
                  <a:gd name="T20" fmla="*/ 101 w 158"/>
                  <a:gd name="T21" fmla="*/ 139 h 225"/>
                  <a:gd name="T22" fmla="*/ 89 w 158"/>
                  <a:gd name="T23" fmla="*/ 126 h 225"/>
                  <a:gd name="T24" fmla="*/ 83 w 158"/>
                  <a:gd name="T25" fmla="*/ 124 h 225"/>
                  <a:gd name="T26" fmla="*/ 81 w 158"/>
                  <a:gd name="T27" fmla="*/ 117 h 225"/>
                  <a:gd name="T28" fmla="*/ 79 w 158"/>
                  <a:gd name="T29" fmla="*/ 116 h 225"/>
                  <a:gd name="T30" fmla="*/ 67 w 158"/>
                  <a:gd name="T31" fmla="*/ 113 h 225"/>
                  <a:gd name="T32" fmla="*/ 64 w 158"/>
                  <a:gd name="T33" fmla="*/ 117 h 225"/>
                  <a:gd name="T34" fmla="*/ 66 w 158"/>
                  <a:gd name="T35" fmla="*/ 117 h 225"/>
                  <a:gd name="T36" fmla="*/ 63 w 158"/>
                  <a:gd name="T37" fmla="*/ 117 h 225"/>
                  <a:gd name="T38" fmla="*/ 56 w 158"/>
                  <a:gd name="T39" fmla="*/ 126 h 225"/>
                  <a:gd name="T40" fmla="*/ 48 w 158"/>
                  <a:gd name="T41" fmla="*/ 129 h 225"/>
                  <a:gd name="T42" fmla="*/ 27 w 158"/>
                  <a:gd name="T43" fmla="*/ 127 h 225"/>
                  <a:gd name="T44" fmla="*/ 24 w 158"/>
                  <a:gd name="T45" fmla="*/ 123 h 225"/>
                  <a:gd name="T46" fmla="*/ 11 w 158"/>
                  <a:gd name="T47" fmla="*/ 116 h 225"/>
                  <a:gd name="T48" fmla="*/ 14 w 158"/>
                  <a:gd name="T49" fmla="*/ 96 h 225"/>
                  <a:gd name="T50" fmla="*/ 9 w 158"/>
                  <a:gd name="T51" fmla="*/ 82 h 225"/>
                  <a:gd name="T52" fmla="*/ 3 w 158"/>
                  <a:gd name="T53" fmla="*/ 72 h 225"/>
                  <a:gd name="T54" fmla="*/ 0 w 158"/>
                  <a:gd name="T55" fmla="*/ 63 h 225"/>
                  <a:gd name="T56" fmla="*/ 2 w 158"/>
                  <a:gd name="T57" fmla="*/ 59 h 225"/>
                  <a:gd name="T58" fmla="*/ 10 w 158"/>
                  <a:gd name="T59" fmla="*/ 62 h 225"/>
                  <a:gd name="T60" fmla="*/ 20 w 158"/>
                  <a:gd name="T61" fmla="*/ 70 h 225"/>
                  <a:gd name="T62" fmla="*/ 24 w 158"/>
                  <a:gd name="T63" fmla="*/ 57 h 225"/>
                  <a:gd name="T64" fmla="*/ 22 w 158"/>
                  <a:gd name="T65" fmla="*/ 53 h 225"/>
                  <a:gd name="T66" fmla="*/ 20 w 158"/>
                  <a:gd name="T67" fmla="*/ 42 h 225"/>
                  <a:gd name="T68" fmla="*/ 10 w 158"/>
                  <a:gd name="T69" fmla="*/ 28 h 225"/>
                  <a:gd name="T70" fmla="*/ 3 w 158"/>
                  <a:gd name="T71" fmla="*/ 5 h 2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58" h="225">
                    <a:moveTo>
                      <a:pt x="156" y="225"/>
                    </a:moveTo>
                    <a:lnTo>
                      <a:pt x="156" y="223"/>
                    </a:lnTo>
                    <a:lnTo>
                      <a:pt x="153" y="218"/>
                    </a:lnTo>
                    <a:lnTo>
                      <a:pt x="158" y="205"/>
                    </a:lnTo>
                    <a:lnTo>
                      <a:pt x="158" y="204"/>
                    </a:lnTo>
                    <a:lnTo>
                      <a:pt x="155" y="199"/>
                    </a:lnTo>
                    <a:lnTo>
                      <a:pt x="146" y="197"/>
                    </a:lnTo>
                    <a:lnTo>
                      <a:pt x="139" y="193"/>
                    </a:lnTo>
                    <a:lnTo>
                      <a:pt x="129" y="183"/>
                    </a:lnTo>
                    <a:lnTo>
                      <a:pt x="129" y="182"/>
                    </a:lnTo>
                    <a:lnTo>
                      <a:pt x="124" y="180"/>
                    </a:lnTo>
                    <a:lnTo>
                      <a:pt x="120" y="177"/>
                    </a:lnTo>
                    <a:lnTo>
                      <a:pt x="108" y="175"/>
                    </a:lnTo>
                    <a:lnTo>
                      <a:pt x="108" y="170"/>
                    </a:lnTo>
                    <a:lnTo>
                      <a:pt x="109" y="168"/>
                    </a:lnTo>
                    <a:lnTo>
                      <a:pt x="108" y="166"/>
                    </a:lnTo>
                    <a:lnTo>
                      <a:pt x="105" y="161"/>
                    </a:lnTo>
                    <a:lnTo>
                      <a:pt x="103" y="159"/>
                    </a:lnTo>
                    <a:lnTo>
                      <a:pt x="102" y="156"/>
                    </a:lnTo>
                    <a:lnTo>
                      <a:pt x="102" y="152"/>
                    </a:lnTo>
                    <a:lnTo>
                      <a:pt x="101" y="148"/>
                    </a:lnTo>
                    <a:lnTo>
                      <a:pt x="101" y="139"/>
                    </a:lnTo>
                    <a:lnTo>
                      <a:pt x="96" y="129"/>
                    </a:lnTo>
                    <a:lnTo>
                      <a:pt x="89" y="126"/>
                    </a:lnTo>
                    <a:lnTo>
                      <a:pt x="88" y="126"/>
                    </a:lnTo>
                    <a:lnTo>
                      <a:pt x="83" y="124"/>
                    </a:lnTo>
                    <a:lnTo>
                      <a:pt x="81" y="122"/>
                    </a:lnTo>
                    <a:lnTo>
                      <a:pt x="81" y="117"/>
                    </a:lnTo>
                    <a:lnTo>
                      <a:pt x="80" y="117"/>
                    </a:lnTo>
                    <a:lnTo>
                      <a:pt x="79" y="116"/>
                    </a:lnTo>
                    <a:lnTo>
                      <a:pt x="69" y="113"/>
                    </a:lnTo>
                    <a:lnTo>
                      <a:pt x="67" y="113"/>
                    </a:lnTo>
                    <a:lnTo>
                      <a:pt x="64" y="115"/>
                    </a:lnTo>
                    <a:lnTo>
                      <a:pt x="64" y="117"/>
                    </a:lnTo>
                    <a:lnTo>
                      <a:pt x="66" y="119"/>
                    </a:lnTo>
                    <a:lnTo>
                      <a:pt x="66" y="117"/>
                    </a:lnTo>
                    <a:lnTo>
                      <a:pt x="67" y="122"/>
                    </a:lnTo>
                    <a:lnTo>
                      <a:pt x="63" y="117"/>
                    </a:lnTo>
                    <a:lnTo>
                      <a:pt x="57" y="123"/>
                    </a:lnTo>
                    <a:lnTo>
                      <a:pt x="56" y="126"/>
                    </a:lnTo>
                    <a:lnTo>
                      <a:pt x="50" y="127"/>
                    </a:lnTo>
                    <a:lnTo>
                      <a:pt x="48" y="129"/>
                    </a:lnTo>
                    <a:lnTo>
                      <a:pt x="28" y="129"/>
                    </a:lnTo>
                    <a:lnTo>
                      <a:pt x="27" y="127"/>
                    </a:lnTo>
                    <a:lnTo>
                      <a:pt x="24" y="126"/>
                    </a:lnTo>
                    <a:lnTo>
                      <a:pt x="24" y="123"/>
                    </a:lnTo>
                    <a:lnTo>
                      <a:pt x="20" y="123"/>
                    </a:lnTo>
                    <a:lnTo>
                      <a:pt x="11" y="116"/>
                    </a:lnTo>
                    <a:lnTo>
                      <a:pt x="11" y="113"/>
                    </a:lnTo>
                    <a:lnTo>
                      <a:pt x="14" y="96"/>
                    </a:lnTo>
                    <a:lnTo>
                      <a:pt x="14" y="95"/>
                    </a:lnTo>
                    <a:lnTo>
                      <a:pt x="9" y="82"/>
                    </a:lnTo>
                    <a:lnTo>
                      <a:pt x="6" y="78"/>
                    </a:lnTo>
                    <a:lnTo>
                      <a:pt x="3" y="72"/>
                    </a:lnTo>
                    <a:lnTo>
                      <a:pt x="2" y="64"/>
                    </a:lnTo>
                    <a:lnTo>
                      <a:pt x="0" y="63"/>
                    </a:lnTo>
                    <a:lnTo>
                      <a:pt x="2" y="60"/>
                    </a:lnTo>
                    <a:lnTo>
                      <a:pt x="2" y="59"/>
                    </a:lnTo>
                    <a:lnTo>
                      <a:pt x="3" y="60"/>
                    </a:lnTo>
                    <a:lnTo>
                      <a:pt x="10" y="62"/>
                    </a:lnTo>
                    <a:lnTo>
                      <a:pt x="14" y="63"/>
                    </a:lnTo>
                    <a:lnTo>
                      <a:pt x="20" y="70"/>
                    </a:lnTo>
                    <a:lnTo>
                      <a:pt x="24" y="60"/>
                    </a:lnTo>
                    <a:lnTo>
                      <a:pt x="24" y="57"/>
                    </a:lnTo>
                    <a:lnTo>
                      <a:pt x="22" y="56"/>
                    </a:lnTo>
                    <a:lnTo>
                      <a:pt x="22" y="53"/>
                    </a:lnTo>
                    <a:lnTo>
                      <a:pt x="20" y="50"/>
                    </a:lnTo>
                    <a:lnTo>
                      <a:pt x="20" y="42"/>
                    </a:lnTo>
                    <a:lnTo>
                      <a:pt x="19" y="41"/>
                    </a:lnTo>
                    <a:lnTo>
                      <a:pt x="10" y="28"/>
                    </a:lnTo>
                    <a:lnTo>
                      <a:pt x="4" y="12"/>
                    </a:lnTo>
                    <a:lnTo>
                      <a:pt x="3" y="5"/>
                    </a:lnTo>
                    <a:lnTo>
                      <a:pt x="4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73" name="Freeform 3818">
                <a:extLst>
                  <a:ext uri="{FF2B5EF4-FFF2-40B4-BE49-F238E27FC236}">
                    <a16:creationId xmlns:a16="http://schemas.microsoft.com/office/drawing/2014/main" id="{12C92CB0-365C-F07D-160E-1D2BE96FD0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9" y="1040"/>
                <a:ext cx="51" cy="92"/>
              </a:xfrm>
              <a:custGeom>
                <a:avLst/>
                <a:gdLst>
                  <a:gd name="T0" fmla="*/ 182 w 201"/>
                  <a:gd name="T1" fmla="*/ 14 h 367"/>
                  <a:gd name="T2" fmla="*/ 176 w 201"/>
                  <a:gd name="T3" fmla="*/ 1 h 367"/>
                  <a:gd name="T4" fmla="*/ 173 w 201"/>
                  <a:gd name="T5" fmla="*/ 8 h 367"/>
                  <a:gd name="T6" fmla="*/ 166 w 201"/>
                  <a:gd name="T7" fmla="*/ 15 h 367"/>
                  <a:gd name="T8" fmla="*/ 155 w 201"/>
                  <a:gd name="T9" fmla="*/ 8 h 367"/>
                  <a:gd name="T10" fmla="*/ 143 w 201"/>
                  <a:gd name="T11" fmla="*/ 8 h 367"/>
                  <a:gd name="T12" fmla="*/ 132 w 201"/>
                  <a:gd name="T13" fmla="*/ 8 h 367"/>
                  <a:gd name="T14" fmla="*/ 136 w 201"/>
                  <a:gd name="T15" fmla="*/ 16 h 367"/>
                  <a:gd name="T16" fmla="*/ 132 w 201"/>
                  <a:gd name="T17" fmla="*/ 30 h 367"/>
                  <a:gd name="T18" fmla="*/ 130 w 201"/>
                  <a:gd name="T19" fmla="*/ 43 h 367"/>
                  <a:gd name="T20" fmla="*/ 119 w 201"/>
                  <a:gd name="T21" fmla="*/ 35 h 367"/>
                  <a:gd name="T22" fmla="*/ 115 w 201"/>
                  <a:gd name="T23" fmla="*/ 29 h 367"/>
                  <a:gd name="T24" fmla="*/ 109 w 201"/>
                  <a:gd name="T25" fmla="*/ 26 h 367"/>
                  <a:gd name="T26" fmla="*/ 97 w 201"/>
                  <a:gd name="T27" fmla="*/ 35 h 367"/>
                  <a:gd name="T28" fmla="*/ 79 w 201"/>
                  <a:gd name="T29" fmla="*/ 47 h 367"/>
                  <a:gd name="T30" fmla="*/ 72 w 201"/>
                  <a:gd name="T31" fmla="*/ 70 h 367"/>
                  <a:gd name="T32" fmla="*/ 56 w 201"/>
                  <a:gd name="T33" fmla="*/ 70 h 367"/>
                  <a:gd name="T34" fmla="*/ 60 w 201"/>
                  <a:gd name="T35" fmla="*/ 89 h 367"/>
                  <a:gd name="T36" fmla="*/ 53 w 201"/>
                  <a:gd name="T37" fmla="*/ 88 h 367"/>
                  <a:gd name="T38" fmla="*/ 51 w 201"/>
                  <a:gd name="T39" fmla="*/ 86 h 367"/>
                  <a:gd name="T40" fmla="*/ 51 w 201"/>
                  <a:gd name="T41" fmla="*/ 89 h 367"/>
                  <a:gd name="T42" fmla="*/ 53 w 201"/>
                  <a:gd name="T43" fmla="*/ 92 h 367"/>
                  <a:gd name="T44" fmla="*/ 49 w 201"/>
                  <a:gd name="T45" fmla="*/ 97 h 367"/>
                  <a:gd name="T46" fmla="*/ 38 w 201"/>
                  <a:gd name="T47" fmla="*/ 96 h 367"/>
                  <a:gd name="T48" fmla="*/ 49 w 201"/>
                  <a:gd name="T49" fmla="*/ 106 h 367"/>
                  <a:gd name="T50" fmla="*/ 46 w 201"/>
                  <a:gd name="T51" fmla="*/ 110 h 367"/>
                  <a:gd name="T52" fmla="*/ 41 w 201"/>
                  <a:gd name="T53" fmla="*/ 112 h 367"/>
                  <a:gd name="T54" fmla="*/ 35 w 201"/>
                  <a:gd name="T55" fmla="*/ 140 h 367"/>
                  <a:gd name="T56" fmla="*/ 42 w 201"/>
                  <a:gd name="T57" fmla="*/ 162 h 367"/>
                  <a:gd name="T58" fmla="*/ 46 w 201"/>
                  <a:gd name="T59" fmla="*/ 173 h 367"/>
                  <a:gd name="T60" fmla="*/ 52 w 201"/>
                  <a:gd name="T61" fmla="*/ 179 h 367"/>
                  <a:gd name="T62" fmla="*/ 55 w 201"/>
                  <a:gd name="T63" fmla="*/ 179 h 367"/>
                  <a:gd name="T64" fmla="*/ 80 w 201"/>
                  <a:gd name="T65" fmla="*/ 176 h 367"/>
                  <a:gd name="T66" fmla="*/ 99 w 201"/>
                  <a:gd name="T67" fmla="*/ 174 h 367"/>
                  <a:gd name="T68" fmla="*/ 95 w 201"/>
                  <a:gd name="T69" fmla="*/ 177 h 367"/>
                  <a:gd name="T70" fmla="*/ 67 w 201"/>
                  <a:gd name="T71" fmla="*/ 179 h 367"/>
                  <a:gd name="T72" fmla="*/ 49 w 201"/>
                  <a:gd name="T73" fmla="*/ 197 h 367"/>
                  <a:gd name="T74" fmla="*/ 48 w 201"/>
                  <a:gd name="T75" fmla="*/ 195 h 367"/>
                  <a:gd name="T76" fmla="*/ 51 w 201"/>
                  <a:gd name="T77" fmla="*/ 190 h 367"/>
                  <a:gd name="T78" fmla="*/ 48 w 201"/>
                  <a:gd name="T79" fmla="*/ 181 h 367"/>
                  <a:gd name="T80" fmla="*/ 35 w 201"/>
                  <a:gd name="T81" fmla="*/ 201 h 367"/>
                  <a:gd name="T82" fmla="*/ 34 w 201"/>
                  <a:gd name="T83" fmla="*/ 205 h 367"/>
                  <a:gd name="T84" fmla="*/ 24 w 201"/>
                  <a:gd name="T85" fmla="*/ 220 h 367"/>
                  <a:gd name="T86" fmla="*/ 27 w 201"/>
                  <a:gd name="T87" fmla="*/ 226 h 367"/>
                  <a:gd name="T88" fmla="*/ 6 w 201"/>
                  <a:gd name="T89" fmla="*/ 262 h 367"/>
                  <a:gd name="T90" fmla="*/ 3 w 201"/>
                  <a:gd name="T91" fmla="*/ 279 h 367"/>
                  <a:gd name="T92" fmla="*/ 20 w 201"/>
                  <a:gd name="T93" fmla="*/ 290 h 367"/>
                  <a:gd name="T94" fmla="*/ 21 w 201"/>
                  <a:gd name="T95" fmla="*/ 304 h 367"/>
                  <a:gd name="T96" fmla="*/ 17 w 201"/>
                  <a:gd name="T97" fmla="*/ 321 h 367"/>
                  <a:gd name="T98" fmla="*/ 32 w 201"/>
                  <a:gd name="T99" fmla="*/ 343 h 367"/>
                  <a:gd name="T100" fmla="*/ 31 w 201"/>
                  <a:gd name="T101" fmla="*/ 345 h 367"/>
                  <a:gd name="T102" fmla="*/ 32 w 201"/>
                  <a:gd name="T103" fmla="*/ 353 h 367"/>
                  <a:gd name="T104" fmla="*/ 16 w 201"/>
                  <a:gd name="T105" fmla="*/ 366 h 3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01" h="367">
                    <a:moveTo>
                      <a:pt x="201" y="11"/>
                    </a:moveTo>
                    <a:lnTo>
                      <a:pt x="199" y="11"/>
                    </a:lnTo>
                    <a:lnTo>
                      <a:pt x="182" y="14"/>
                    </a:lnTo>
                    <a:lnTo>
                      <a:pt x="182" y="12"/>
                    </a:lnTo>
                    <a:lnTo>
                      <a:pt x="180" y="11"/>
                    </a:lnTo>
                    <a:lnTo>
                      <a:pt x="176" y="1"/>
                    </a:lnTo>
                    <a:lnTo>
                      <a:pt x="175" y="0"/>
                    </a:lnTo>
                    <a:lnTo>
                      <a:pt x="173" y="1"/>
                    </a:lnTo>
                    <a:lnTo>
                      <a:pt x="173" y="8"/>
                    </a:lnTo>
                    <a:lnTo>
                      <a:pt x="171" y="12"/>
                    </a:lnTo>
                    <a:lnTo>
                      <a:pt x="168" y="14"/>
                    </a:lnTo>
                    <a:lnTo>
                      <a:pt x="166" y="15"/>
                    </a:lnTo>
                    <a:lnTo>
                      <a:pt x="158" y="15"/>
                    </a:lnTo>
                    <a:lnTo>
                      <a:pt x="155" y="12"/>
                    </a:lnTo>
                    <a:lnTo>
                      <a:pt x="155" y="8"/>
                    </a:lnTo>
                    <a:lnTo>
                      <a:pt x="150" y="6"/>
                    </a:lnTo>
                    <a:lnTo>
                      <a:pt x="146" y="7"/>
                    </a:lnTo>
                    <a:lnTo>
                      <a:pt x="143" y="8"/>
                    </a:lnTo>
                    <a:lnTo>
                      <a:pt x="139" y="7"/>
                    </a:lnTo>
                    <a:lnTo>
                      <a:pt x="133" y="7"/>
                    </a:lnTo>
                    <a:lnTo>
                      <a:pt x="132" y="8"/>
                    </a:lnTo>
                    <a:lnTo>
                      <a:pt x="137" y="15"/>
                    </a:lnTo>
                    <a:lnTo>
                      <a:pt x="137" y="16"/>
                    </a:lnTo>
                    <a:lnTo>
                      <a:pt x="136" y="16"/>
                    </a:lnTo>
                    <a:lnTo>
                      <a:pt x="134" y="22"/>
                    </a:lnTo>
                    <a:lnTo>
                      <a:pt x="132" y="26"/>
                    </a:lnTo>
                    <a:lnTo>
                      <a:pt x="132" y="30"/>
                    </a:lnTo>
                    <a:lnTo>
                      <a:pt x="133" y="33"/>
                    </a:lnTo>
                    <a:lnTo>
                      <a:pt x="133" y="36"/>
                    </a:lnTo>
                    <a:lnTo>
                      <a:pt x="130" y="43"/>
                    </a:lnTo>
                    <a:lnTo>
                      <a:pt x="127" y="37"/>
                    </a:lnTo>
                    <a:lnTo>
                      <a:pt x="127" y="35"/>
                    </a:lnTo>
                    <a:lnTo>
                      <a:pt x="119" y="35"/>
                    </a:lnTo>
                    <a:lnTo>
                      <a:pt x="116" y="32"/>
                    </a:lnTo>
                    <a:lnTo>
                      <a:pt x="115" y="32"/>
                    </a:lnTo>
                    <a:lnTo>
                      <a:pt x="115" y="29"/>
                    </a:lnTo>
                    <a:lnTo>
                      <a:pt x="116" y="28"/>
                    </a:lnTo>
                    <a:lnTo>
                      <a:pt x="116" y="26"/>
                    </a:lnTo>
                    <a:lnTo>
                      <a:pt x="109" y="26"/>
                    </a:lnTo>
                    <a:lnTo>
                      <a:pt x="99" y="29"/>
                    </a:lnTo>
                    <a:lnTo>
                      <a:pt x="99" y="30"/>
                    </a:lnTo>
                    <a:lnTo>
                      <a:pt x="97" y="35"/>
                    </a:lnTo>
                    <a:lnTo>
                      <a:pt x="91" y="40"/>
                    </a:lnTo>
                    <a:lnTo>
                      <a:pt x="84" y="43"/>
                    </a:lnTo>
                    <a:lnTo>
                      <a:pt x="79" y="47"/>
                    </a:lnTo>
                    <a:lnTo>
                      <a:pt x="73" y="50"/>
                    </a:lnTo>
                    <a:lnTo>
                      <a:pt x="73" y="66"/>
                    </a:lnTo>
                    <a:lnTo>
                      <a:pt x="72" y="70"/>
                    </a:lnTo>
                    <a:lnTo>
                      <a:pt x="66" y="67"/>
                    </a:lnTo>
                    <a:lnTo>
                      <a:pt x="63" y="67"/>
                    </a:lnTo>
                    <a:lnTo>
                      <a:pt x="56" y="70"/>
                    </a:lnTo>
                    <a:lnTo>
                      <a:pt x="58" y="79"/>
                    </a:lnTo>
                    <a:lnTo>
                      <a:pt x="60" y="86"/>
                    </a:lnTo>
                    <a:lnTo>
                      <a:pt x="60" y="89"/>
                    </a:lnTo>
                    <a:lnTo>
                      <a:pt x="58" y="90"/>
                    </a:lnTo>
                    <a:lnTo>
                      <a:pt x="55" y="90"/>
                    </a:lnTo>
                    <a:lnTo>
                      <a:pt x="53" y="88"/>
                    </a:lnTo>
                    <a:lnTo>
                      <a:pt x="53" y="85"/>
                    </a:lnTo>
                    <a:lnTo>
                      <a:pt x="52" y="85"/>
                    </a:lnTo>
                    <a:lnTo>
                      <a:pt x="51" y="86"/>
                    </a:lnTo>
                    <a:lnTo>
                      <a:pt x="49" y="86"/>
                    </a:lnTo>
                    <a:lnTo>
                      <a:pt x="48" y="88"/>
                    </a:lnTo>
                    <a:lnTo>
                      <a:pt x="51" y="89"/>
                    </a:lnTo>
                    <a:lnTo>
                      <a:pt x="52" y="89"/>
                    </a:lnTo>
                    <a:lnTo>
                      <a:pt x="55" y="92"/>
                    </a:lnTo>
                    <a:lnTo>
                      <a:pt x="53" y="92"/>
                    </a:lnTo>
                    <a:lnTo>
                      <a:pt x="52" y="96"/>
                    </a:lnTo>
                    <a:lnTo>
                      <a:pt x="51" y="97"/>
                    </a:lnTo>
                    <a:lnTo>
                      <a:pt x="49" y="97"/>
                    </a:lnTo>
                    <a:lnTo>
                      <a:pt x="44" y="90"/>
                    </a:lnTo>
                    <a:lnTo>
                      <a:pt x="41" y="90"/>
                    </a:lnTo>
                    <a:lnTo>
                      <a:pt x="38" y="96"/>
                    </a:lnTo>
                    <a:lnTo>
                      <a:pt x="46" y="96"/>
                    </a:lnTo>
                    <a:lnTo>
                      <a:pt x="46" y="97"/>
                    </a:lnTo>
                    <a:lnTo>
                      <a:pt x="49" y="106"/>
                    </a:lnTo>
                    <a:lnTo>
                      <a:pt x="49" y="109"/>
                    </a:lnTo>
                    <a:lnTo>
                      <a:pt x="48" y="109"/>
                    </a:lnTo>
                    <a:lnTo>
                      <a:pt x="46" y="110"/>
                    </a:lnTo>
                    <a:lnTo>
                      <a:pt x="45" y="110"/>
                    </a:lnTo>
                    <a:lnTo>
                      <a:pt x="42" y="112"/>
                    </a:lnTo>
                    <a:lnTo>
                      <a:pt x="41" y="112"/>
                    </a:lnTo>
                    <a:lnTo>
                      <a:pt x="38" y="113"/>
                    </a:lnTo>
                    <a:lnTo>
                      <a:pt x="35" y="119"/>
                    </a:lnTo>
                    <a:lnTo>
                      <a:pt x="35" y="140"/>
                    </a:lnTo>
                    <a:lnTo>
                      <a:pt x="36" y="148"/>
                    </a:lnTo>
                    <a:lnTo>
                      <a:pt x="44" y="160"/>
                    </a:lnTo>
                    <a:lnTo>
                      <a:pt x="42" y="162"/>
                    </a:lnTo>
                    <a:lnTo>
                      <a:pt x="39" y="162"/>
                    </a:lnTo>
                    <a:lnTo>
                      <a:pt x="39" y="163"/>
                    </a:lnTo>
                    <a:lnTo>
                      <a:pt x="46" y="173"/>
                    </a:lnTo>
                    <a:lnTo>
                      <a:pt x="48" y="176"/>
                    </a:lnTo>
                    <a:lnTo>
                      <a:pt x="51" y="179"/>
                    </a:lnTo>
                    <a:lnTo>
                      <a:pt x="52" y="179"/>
                    </a:lnTo>
                    <a:lnTo>
                      <a:pt x="53" y="180"/>
                    </a:lnTo>
                    <a:lnTo>
                      <a:pt x="53" y="179"/>
                    </a:lnTo>
                    <a:lnTo>
                      <a:pt x="55" y="179"/>
                    </a:lnTo>
                    <a:lnTo>
                      <a:pt x="65" y="177"/>
                    </a:lnTo>
                    <a:lnTo>
                      <a:pt x="72" y="177"/>
                    </a:lnTo>
                    <a:lnTo>
                      <a:pt x="80" y="176"/>
                    </a:lnTo>
                    <a:lnTo>
                      <a:pt x="92" y="172"/>
                    </a:lnTo>
                    <a:lnTo>
                      <a:pt x="94" y="172"/>
                    </a:lnTo>
                    <a:lnTo>
                      <a:pt x="99" y="174"/>
                    </a:lnTo>
                    <a:lnTo>
                      <a:pt x="101" y="176"/>
                    </a:lnTo>
                    <a:lnTo>
                      <a:pt x="101" y="177"/>
                    </a:lnTo>
                    <a:lnTo>
                      <a:pt x="95" y="177"/>
                    </a:lnTo>
                    <a:lnTo>
                      <a:pt x="81" y="180"/>
                    </a:lnTo>
                    <a:lnTo>
                      <a:pt x="74" y="180"/>
                    </a:lnTo>
                    <a:lnTo>
                      <a:pt x="67" y="179"/>
                    </a:lnTo>
                    <a:lnTo>
                      <a:pt x="60" y="179"/>
                    </a:lnTo>
                    <a:lnTo>
                      <a:pt x="58" y="181"/>
                    </a:lnTo>
                    <a:lnTo>
                      <a:pt x="49" y="197"/>
                    </a:lnTo>
                    <a:lnTo>
                      <a:pt x="49" y="198"/>
                    </a:lnTo>
                    <a:lnTo>
                      <a:pt x="48" y="198"/>
                    </a:lnTo>
                    <a:lnTo>
                      <a:pt x="48" y="195"/>
                    </a:lnTo>
                    <a:lnTo>
                      <a:pt x="49" y="194"/>
                    </a:lnTo>
                    <a:lnTo>
                      <a:pt x="51" y="191"/>
                    </a:lnTo>
                    <a:lnTo>
                      <a:pt x="51" y="190"/>
                    </a:lnTo>
                    <a:lnTo>
                      <a:pt x="53" y="187"/>
                    </a:lnTo>
                    <a:lnTo>
                      <a:pt x="53" y="183"/>
                    </a:lnTo>
                    <a:lnTo>
                      <a:pt x="48" y="181"/>
                    </a:lnTo>
                    <a:lnTo>
                      <a:pt x="41" y="190"/>
                    </a:lnTo>
                    <a:lnTo>
                      <a:pt x="38" y="193"/>
                    </a:lnTo>
                    <a:lnTo>
                      <a:pt x="35" y="201"/>
                    </a:lnTo>
                    <a:lnTo>
                      <a:pt x="35" y="202"/>
                    </a:lnTo>
                    <a:lnTo>
                      <a:pt x="34" y="204"/>
                    </a:lnTo>
                    <a:lnTo>
                      <a:pt x="34" y="205"/>
                    </a:lnTo>
                    <a:lnTo>
                      <a:pt x="31" y="205"/>
                    </a:lnTo>
                    <a:lnTo>
                      <a:pt x="24" y="217"/>
                    </a:lnTo>
                    <a:lnTo>
                      <a:pt x="24" y="220"/>
                    </a:lnTo>
                    <a:lnTo>
                      <a:pt x="25" y="222"/>
                    </a:lnTo>
                    <a:lnTo>
                      <a:pt x="27" y="222"/>
                    </a:lnTo>
                    <a:lnTo>
                      <a:pt x="27" y="226"/>
                    </a:lnTo>
                    <a:lnTo>
                      <a:pt x="16" y="234"/>
                    </a:lnTo>
                    <a:lnTo>
                      <a:pt x="12" y="250"/>
                    </a:lnTo>
                    <a:lnTo>
                      <a:pt x="6" y="262"/>
                    </a:lnTo>
                    <a:lnTo>
                      <a:pt x="0" y="271"/>
                    </a:lnTo>
                    <a:lnTo>
                      <a:pt x="0" y="275"/>
                    </a:lnTo>
                    <a:lnTo>
                      <a:pt x="3" y="279"/>
                    </a:lnTo>
                    <a:lnTo>
                      <a:pt x="9" y="286"/>
                    </a:lnTo>
                    <a:lnTo>
                      <a:pt x="17" y="290"/>
                    </a:lnTo>
                    <a:lnTo>
                      <a:pt x="20" y="290"/>
                    </a:lnTo>
                    <a:lnTo>
                      <a:pt x="22" y="293"/>
                    </a:lnTo>
                    <a:lnTo>
                      <a:pt x="22" y="296"/>
                    </a:lnTo>
                    <a:lnTo>
                      <a:pt x="21" y="304"/>
                    </a:lnTo>
                    <a:lnTo>
                      <a:pt x="21" y="308"/>
                    </a:lnTo>
                    <a:lnTo>
                      <a:pt x="17" y="315"/>
                    </a:lnTo>
                    <a:lnTo>
                      <a:pt x="17" y="321"/>
                    </a:lnTo>
                    <a:lnTo>
                      <a:pt x="27" y="338"/>
                    </a:lnTo>
                    <a:lnTo>
                      <a:pt x="28" y="339"/>
                    </a:lnTo>
                    <a:lnTo>
                      <a:pt x="32" y="343"/>
                    </a:lnTo>
                    <a:lnTo>
                      <a:pt x="34" y="343"/>
                    </a:lnTo>
                    <a:lnTo>
                      <a:pt x="32" y="345"/>
                    </a:lnTo>
                    <a:lnTo>
                      <a:pt x="31" y="345"/>
                    </a:lnTo>
                    <a:lnTo>
                      <a:pt x="31" y="347"/>
                    </a:lnTo>
                    <a:lnTo>
                      <a:pt x="32" y="349"/>
                    </a:lnTo>
                    <a:lnTo>
                      <a:pt x="32" y="353"/>
                    </a:lnTo>
                    <a:lnTo>
                      <a:pt x="31" y="356"/>
                    </a:lnTo>
                    <a:lnTo>
                      <a:pt x="21" y="366"/>
                    </a:lnTo>
                    <a:lnTo>
                      <a:pt x="16" y="366"/>
                    </a:lnTo>
                    <a:lnTo>
                      <a:pt x="13" y="367"/>
                    </a:lnTo>
                    <a:lnTo>
                      <a:pt x="12" y="36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74" name="Freeform 3819">
                <a:extLst>
                  <a:ext uri="{FF2B5EF4-FFF2-40B4-BE49-F238E27FC236}">
                    <a16:creationId xmlns:a16="http://schemas.microsoft.com/office/drawing/2014/main" id="{84DF92C0-B14A-66DB-6EC6-DE5CD92F35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8" y="1130"/>
                <a:ext cx="4" cy="3"/>
              </a:xfrm>
              <a:custGeom>
                <a:avLst/>
                <a:gdLst>
                  <a:gd name="T0" fmla="*/ 17 w 17"/>
                  <a:gd name="T1" fmla="*/ 8 h 12"/>
                  <a:gd name="T2" fmla="*/ 14 w 17"/>
                  <a:gd name="T3" fmla="*/ 7 h 12"/>
                  <a:gd name="T4" fmla="*/ 12 w 17"/>
                  <a:gd name="T5" fmla="*/ 7 h 12"/>
                  <a:gd name="T6" fmla="*/ 12 w 17"/>
                  <a:gd name="T7" fmla="*/ 5 h 12"/>
                  <a:gd name="T8" fmla="*/ 10 w 17"/>
                  <a:gd name="T9" fmla="*/ 4 h 12"/>
                  <a:gd name="T10" fmla="*/ 8 w 17"/>
                  <a:gd name="T11" fmla="*/ 1 h 12"/>
                  <a:gd name="T12" fmla="*/ 8 w 17"/>
                  <a:gd name="T13" fmla="*/ 0 h 12"/>
                  <a:gd name="T14" fmla="*/ 5 w 17"/>
                  <a:gd name="T15" fmla="*/ 0 h 12"/>
                  <a:gd name="T16" fmla="*/ 4 w 17"/>
                  <a:gd name="T17" fmla="*/ 1 h 12"/>
                  <a:gd name="T18" fmla="*/ 4 w 17"/>
                  <a:gd name="T19" fmla="*/ 2 h 12"/>
                  <a:gd name="T20" fmla="*/ 5 w 17"/>
                  <a:gd name="T21" fmla="*/ 2 h 12"/>
                  <a:gd name="T22" fmla="*/ 7 w 17"/>
                  <a:gd name="T23" fmla="*/ 4 h 12"/>
                  <a:gd name="T24" fmla="*/ 4 w 17"/>
                  <a:gd name="T25" fmla="*/ 7 h 12"/>
                  <a:gd name="T26" fmla="*/ 0 w 17"/>
                  <a:gd name="T27" fmla="*/ 9 h 12"/>
                  <a:gd name="T28" fmla="*/ 4 w 17"/>
                  <a:gd name="T29" fmla="*/ 12 h 12"/>
                  <a:gd name="T30" fmla="*/ 8 w 17"/>
                  <a:gd name="T31" fmla="*/ 12 h 12"/>
                  <a:gd name="T32" fmla="*/ 11 w 17"/>
                  <a:gd name="T33" fmla="*/ 11 h 12"/>
                  <a:gd name="T34" fmla="*/ 12 w 17"/>
                  <a:gd name="T35" fmla="*/ 11 h 12"/>
                  <a:gd name="T36" fmla="*/ 14 w 17"/>
                  <a:gd name="T37" fmla="*/ 9 h 12"/>
                  <a:gd name="T38" fmla="*/ 15 w 17"/>
                  <a:gd name="T39" fmla="*/ 9 h 12"/>
                  <a:gd name="T40" fmla="*/ 17 w 17"/>
                  <a:gd name="T41" fmla="*/ 8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7" h="12">
                    <a:moveTo>
                      <a:pt x="17" y="8"/>
                    </a:moveTo>
                    <a:lnTo>
                      <a:pt x="14" y="7"/>
                    </a:lnTo>
                    <a:lnTo>
                      <a:pt x="12" y="7"/>
                    </a:lnTo>
                    <a:lnTo>
                      <a:pt x="12" y="5"/>
                    </a:lnTo>
                    <a:lnTo>
                      <a:pt x="10" y="4"/>
                    </a:lnTo>
                    <a:lnTo>
                      <a:pt x="8" y="1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4" y="1"/>
                    </a:lnTo>
                    <a:lnTo>
                      <a:pt x="4" y="2"/>
                    </a:lnTo>
                    <a:lnTo>
                      <a:pt x="5" y="2"/>
                    </a:lnTo>
                    <a:lnTo>
                      <a:pt x="7" y="4"/>
                    </a:lnTo>
                    <a:lnTo>
                      <a:pt x="4" y="7"/>
                    </a:lnTo>
                    <a:lnTo>
                      <a:pt x="0" y="9"/>
                    </a:lnTo>
                    <a:lnTo>
                      <a:pt x="4" y="12"/>
                    </a:lnTo>
                    <a:lnTo>
                      <a:pt x="8" y="12"/>
                    </a:lnTo>
                    <a:lnTo>
                      <a:pt x="11" y="11"/>
                    </a:lnTo>
                    <a:lnTo>
                      <a:pt x="12" y="11"/>
                    </a:lnTo>
                    <a:lnTo>
                      <a:pt x="14" y="9"/>
                    </a:lnTo>
                    <a:lnTo>
                      <a:pt x="15" y="9"/>
                    </a:lnTo>
                    <a:lnTo>
                      <a:pt x="17" y="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75" name="Freeform 3820">
                <a:extLst>
                  <a:ext uri="{FF2B5EF4-FFF2-40B4-BE49-F238E27FC236}">
                    <a16:creationId xmlns:a16="http://schemas.microsoft.com/office/drawing/2014/main" id="{D8CCC5A5-45CA-2C32-A588-7FE5088EBB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1" y="1132"/>
                <a:ext cx="46" cy="17"/>
              </a:xfrm>
              <a:custGeom>
                <a:avLst/>
                <a:gdLst>
                  <a:gd name="T0" fmla="*/ 8 w 185"/>
                  <a:gd name="T1" fmla="*/ 2 h 68"/>
                  <a:gd name="T2" fmla="*/ 19 w 185"/>
                  <a:gd name="T3" fmla="*/ 4 h 68"/>
                  <a:gd name="T4" fmla="*/ 34 w 185"/>
                  <a:gd name="T5" fmla="*/ 2 h 68"/>
                  <a:gd name="T6" fmla="*/ 41 w 185"/>
                  <a:gd name="T7" fmla="*/ 1 h 68"/>
                  <a:gd name="T8" fmla="*/ 43 w 185"/>
                  <a:gd name="T9" fmla="*/ 1 h 68"/>
                  <a:gd name="T10" fmla="*/ 37 w 185"/>
                  <a:gd name="T11" fmla="*/ 11 h 68"/>
                  <a:gd name="T12" fmla="*/ 23 w 185"/>
                  <a:gd name="T13" fmla="*/ 8 h 68"/>
                  <a:gd name="T14" fmla="*/ 15 w 185"/>
                  <a:gd name="T15" fmla="*/ 5 h 68"/>
                  <a:gd name="T16" fmla="*/ 5 w 185"/>
                  <a:gd name="T17" fmla="*/ 7 h 68"/>
                  <a:gd name="T18" fmla="*/ 1 w 185"/>
                  <a:gd name="T19" fmla="*/ 9 h 68"/>
                  <a:gd name="T20" fmla="*/ 0 w 185"/>
                  <a:gd name="T21" fmla="*/ 19 h 68"/>
                  <a:gd name="T22" fmla="*/ 7 w 185"/>
                  <a:gd name="T23" fmla="*/ 25 h 68"/>
                  <a:gd name="T24" fmla="*/ 9 w 185"/>
                  <a:gd name="T25" fmla="*/ 33 h 68"/>
                  <a:gd name="T26" fmla="*/ 7 w 185"/>
                  <a:gd name="T27" fmla="*/ 42 h 68"/>
                  <a:gd name="T28" fmla="*/ 7 w 185"/>
                  <a:gd name="T29" fmla="*/ 53 h 68"/>
                  <a:gd name="T30" fmla="*/ 5 w 185"/>
                  <a:gd name="T31" fmla="*/ 58 h 68"/>
                  <a:gd name="T32" fmla="*/ 4 w 185"/>
                  <a:gd name="T33" fmla="*/ 64 h 68"/>
                  <a:gd name="T34" fmla="*/ 8 w 185"/>
                  <a:gd name="T35" fmla="*/ 65 h 68"/>
                  <a:gd name="T36" fmla="*/ 26 w 185"/>
                  <a:gd name="T37" fmla="*/ 67 h 68"/>
                  <a:gd name="T38" fmla="*/ 48 w 185"/>
                  <a:gd name="T39" fmla="*/ 64 h 68"/>
                  <a:gd name="T40" fmla="*/ 57 w 185"/>
                  <a:gd name="T41" fmla="*/ 67 h 68"/>
                  <a:gd name="T42" fmla="*/ 64 w 185"/>
                  <a:gd name="T43" fmla="*/ 68 h 68"/>
                  <a:gd name="T44" fmla="*/ 83 w 185"/>
                  <a:gd name="T45" fmla="*/ 65 h 68"/>
                  <a:gd name="T46" fmla="*/ 96 w 185"/>
                  <a:gd name="T47" fmla="*/ 55 h 68"/>
                  <a:gd name="T48" fmla="*/ 90 w 185"/>
                  <a:gd name="T49" fmla="*/ 42 h 68"/>
                  <a:gd name="T50" fmla="*/ 92 w 185"/>
                  <a:gd name="T51" fmla="*/ 39 h 68"/>
                  <a:gd name="T52" fmla="*/ 96 w 185"/>
                  <a:gd name="T53" fmla="*/ 33 h 68"/>
                  <a:gd name="T54" fmla="*/ 111 w 185"/>
                  <a:gd name="T55" fmla="*/ 29 h 68"/>
                  <a:gd name="T56" fmla="*/ 120 w 185"/>
                  <a:gd name="T57" fmla="*/ 26 h 68"/>
                  <a:gd name="T58" fmla="*/ 134 w 185"/>
                  <a:gd name="T59" fmla="*/ 33 h 68"/>
                  <a:gd name="T60" fmla="*/ 149 w 185"/>
                  <a:gd name="T61" fmla="*/ 47 h 68"/>
                  <a:gd name="T62" fmla="*/ 167 w 185"/>
                  <a:gd name="T63" fmla="*/ 51 h 68"/>
                  <a:gd name="T64" fmla="*/ 177 w 185"/>
                  <a:gd name="T65" fmla="*/ 65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85" h="68">
                    <a:moveTo>
                      <a:pt x="7" y="1"/>
                    </a:moveTo>
                    <a:lnTo>
                      <a:pt x="8" y="2"/>
                    </a:lnTo>
                    <a:lnTo>
                      <a:pt x="16" y="2"/>
                    </a:lnTo>
                    <a:lnTo>
                      <a:pt x="19" y="4"/>
                    </a:lnTo>
                    <a:lnTo>
                      <a:pt x="33" y="4"/>
                    </a:lnTo>
                    <a:lnTo>
                      <a:pt x="34" y="2"/>
                    </a:lnTo>
                    <a:lnTo>
                      <a:pt x="39" y="2"/>
                    </a:lnTo>
                    <a:lnTo>
                      <a:pt x="41" y="1"/>
                    </a:lnTo>
                    <a:lnTo>
                      <a:pt x="43" y="0"/>
                    </a:lnTo>
                    <a:lnTo>
                      <a:pt x="43" y="1"/>
                    </a:lnTo>
                    <a:lnTo>
                      <a:pt x="37" y="9"/>
                    </a:lnTo>
                    <a:lnTo>
                      <a:pt x="37" y="11"/>
                    </a:lnTo>
                    <a:lnTo>
                      <a:pt x="24" y="9"/>
                    </a:lnTo>
                    <a:lnTo>
                      <a:pt x="23" y="8"/>
                    </a:lnTo>
                    <a:lnTo>
                      <a:pt x="17" y="7"/>
                    </a:lnTo>
                    <a:lnTo>
                      <a:pt x="15" y="5"/>
                    </a:lnTo>
                    <a:lnTo>
                      <a:pt x="7" y="5"/>
                    </a:lnTo>
                    <a:lnTo>
                      <a:pt x="5" y="7"/>
                    </a:lnTo>
                    <a:lnTo>
                      <a:pt x="4" y="7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0" y="19"/>
                    </a:lnTo>
                    <a:lnTo>
                      <a:pt x="2" y="22"/>
                    </a:lnTo>
                    <a:lnTo>
                      <a:pt x="7" y="25"/>
                    </a:lnTo>
                    <a:lnTo>
                      <a:pt x="9" y="29"/>
                    </a:lnTo>
                    <a:lnTo>
                      <a:pt x="9" y="33"/>
                    </a:lnTo>
                    <a:lnTo>
                      <a:pt x="7" y="40"/>
                    </a:lnTo>
                    <a:lnTo>
                      <a:pt x="7" y="42"/>
                    </a:lnTo>
                    <a:lnTo>
                      <a:pt x="5" y="46"/>
                    </a:lnTo>
                    <a:lnTo>
                      <a:pt x="7" y="53"/>
                    </a:lnTo>
                    <a:lnTo>
                      <a:pt x="7" y="55"/>
                    </a:lnTo>
                    <a:lnTo>
                      <a:pt x="5" y="58"/>
                    </a:lnTo>
                    <a:lnTo>
                      <a:pt x="4" y="58"/>
                    </a:lnTo>
                    <a:lnTo>
                      <a:pt x="4" y="64"/>
                    </a:lnTo>
                    <a:lnTo>
                      <a:pt x="5" y="64"/>
                    </a:lnTo>
                    <a:lnTo>
                      <a:pt x="8" y="65"/>
                    </a:lnTo>
                    <a:lnTo>
                      <a:pt x="16" y="67"/>
                    </a:lnTo>
                    <a:lnTo>
                      <a:pt x="26" y="67"/>
                    </a:lnTo>
                    <a:lnTo>
                      <a:pt x="43" y="64"/>
                    </a:lnTo>
                    <a:lnTo>
                      <a:pt x="48" y="64"/>
                    </a:lnTo>
                    <a:lnTo>
                      <a:pt x="55" y="65"/>
                    </a:lnTo>
                    <a:lnTo>
                      <a:pt x="57" y="67"/>
                    </a:lnTo>
                    <a:lnTo>
                      <a:pt x="60" y="67"/>
                    </a:lnTo>
                    <a:lnTo>
                      <a:pt x="64" y="68"/>
                    </a:lnTo>
                    <a:lnTo>
                      <a:pt x="71" y="68"/>
                    </a:lnTo>
                    <a:lnTo>
                      <a:pt x="83" y="65"/>
                    </a:lnTo>
                    <a:lnTo>
                      <a:pt x="92" y="60"/>
                    </a:lnTo>
                    <a:lnTo>
                      <a:pt x="96" y="55"/>
                    </a:lnTo>
                    <a:lnTo>
                      <a:pt x="94" y="50"/>
                    </a:lnTo>
                    <a:lnTo>
                      <a:pt x="90" y="42"/>
                    </a:lnTo>
                    <a:lnTo>
                      <a:pt x="90" y="40"/>
                    </a:lnTo>
                    <a:lnTo>
                      <a:pt x="92" y="39"/>
                    </a:lnTo>
                    <a:lnTo>
                      <a:pt x="94" y="33"/>
                    </a:lnTo>
                    <a:lnTo>
                      <a:pt x="96" y="33"/>
                    </a:lnTo>
                    <a:lnTo>
                      <a:pt x="101" y="31"/>
                    </a:lnTo>
                    <a:lnTo>
                      <a:pt x="111" y="29"/>
                    </a:lnTo>
                    <a:lnTo>
                      <a:pt x="118" y="26"/>
                    </a:lnTo>
                    <a:lnTo>
                      <a:pt x="120" y="26"/>
                    </a:lnTo>
                    <a:lnTo>
                      <a:pt x="121" y="28"/>
                    </a:lnTo>
                    <a:lnTo>
                      <a:pt x="134" y="33"/>
                    </a:lnTo>
                    <a:lnTo>
                      <a:pt x="143" y="40"/>
                    </a:lnTo>
                    <a:lnTo>
                      <a:pt x="149" y="47"/>
                    </a:lnTo>
                    <a:lnTo>
                      <a:pt x="163" y="50"/>
                    </a:lnTo>
                    <a:lnTo>
                      <a:pt x="167" y="51"/>
                    </a:lnTo>
                    <a:lnTo>
                      <a:pt x="174" y="58"/>
                    </a:lnTo>
                    <a:lnTo>
                      <a:pt x="177" y="65"/>
                    </a:lnTo>
                    <a:lnTo>
                      <a:pt x="185" y="6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76" name="Freeform 3821">
                <a:extLst>
                  <a:ext uri="{FF2B5EF4-FFF2-40B4-BE49-F238E27FC236}">
                    <a16:creationId xmlns:a16="http://schemas.microsoft.com/office/drawing/2014/main" id="{D6042C21-FAD0-E4DD-4B29-022D60E862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3" y="1099"/>
                <a:ext cx="43" cy="49"/>
              </a:xfrm>
              <a:custGeom>
                <a:avLst/>
                <a:gdLst>
                  <a:gd name="T0" fmla="*/ 14 w 171"/>
                  <a:gd name="T1" fmla="*/ 183 h 195"/>
                  <a:gd name="T2" fmla="*/ 16 w 171"/>
                  <a:gd name="T3" fmla="*/ 177 h 195"/>
                  <a:gd name="T4" fmla="*/ 23 w 171"/>
                  <a:gd name="T5" fmla="*/ 159 h 195"/>
                  <a:gd name="T6" fmla="*/ 16 w 171"/>
                  <a:gd name="T7" fmla="*/ 124 h 195"/>
                  <a:gd name="T8" fmla="*/ 10 w 171"/>
                  <a:gd name="T9" fmla="*/ 114 h 195"/>
                  <a:gd name="T10" fmla="*/ 11 w 171"/>
                  <a:gd name="T11" fmla="*/ 96 h 195"/>
                  <a:gd name="T12" fmla="*/ 10 w 171"/>
                  <a:gd name="T13" fmla="*/ 89 h 195"/>
                  <a:gd name="T14" fmla="*/ 9 w 171"/>
                  <a:gd name="T15" fmla="*/ 84 h 195"/>
                  <a:gd name="T16" fmla="*/ 4 w 171"/>
                  <a:gd name="T17" fmla="*/ 74 h 195"/>
                  <a:gd name="T18" fmla="*/ 3 w 171"/>
                  <a:gd name="T19" fmla="*/ 71 h 195"/>
                  <a:gd name="T20" fmla="*/ 2 w 171"/>
                  <a:gd name="T21" fmla="*/ 68 h 195"/>
                  <a:gd name="T22" fmla="*/ 0 w 171"/>
                  <a:gd name="T23" fmla="*/ 64 h 195"/>
                  <a:gd name="T24" fmla="*/ 9 w 171"/>
                  <a:gd name="T25" fmla="*/ 68 h 195"/>
                  <a:gd name="T26" fmla="*/ 13 w 171"/>
                  <a:gd name="T27" fmla="*/ 63 h 195"/>
                  <a:gd name="T28" fmla="*/ 31 w 171"/>
                  <a:gd name="T29" fmla="*/ 64 h 195"/>
                  <a:gd name="T30" fmla="*/ 37 w 171"/>
                  <a:gd name="T31" fmla="*/ 65 h 195"/>
                  <a:gd name="T32" fmla="*/ 48 w 171"/>
                  <a:gd name="T33" fmla="*/ 74 h 195"/>
                  <a:gd name="T34" fmla="*/ 63 w 171"/>
                  <a:gd name="T35" fmla="*/ 70 h 195"/>
                  <a:gd name="T36" fmla="*/ 64 w 171"/>
                  <a:gd name="T37" fmla="*/ 67 h 195"/>
                  <a:gd name="T38" fmla="*/ 56 w 171"/>
                  <a:gd name="T39" fmla="*/ 47 h 195"/>
                  <a:gd name="T40" fmla="*/ 55 w 171"/>
                  <a:gd name="T41" fmla="*/ 38 h 195"/>
                  <a:gd name="T42" fmla="*/ 59 w 171"/>
                  <a:gd name="T43" fmla="*/ 36 h 195"/>
                  <a:gd name="T44" fmla="*/ 88 w 171"/>
                  <a:gd name="T45" fmla="*/ 19 h 195"/>
                  <a:gd name="T46" fmla="*/ 107 w 171"/>
                  <a:gd name="T47" fmla="*/ 12 h 195"/>
                  <a:gd name="T48" fmla="*/ 115 w 171"/>
                  <a:gd name="T49" fmla="*/ 15 h 195"/>
                  <a:gd name="T50" fmla="*/ 120 w 171"/>
                  <a:gd name="T51" fmla="*/ 19 h 195"/>
                  <a:gd name="T52" fmla="*/ 122 w 171"/>
                  <a:gd name="T53" fmla="*/ 26 h 195"/>
                  <a:gd name="T54" fmla="*/ 127 w 171"/>
                  <a:gd name="T55" fmla="*/ 32 h 195"/>
                  <a:gd name="T56" fmla="*/ 129 w 171"/>
                  <a:gd name="T57" fmla="*/ 28 h 195"/>
                  <a:gd name="T58" fmla="*/ 150 w 171"/>
                  <a:gd name="T59" fmla="*/ 17 h 195"/>
                  <a:gd name="T60" fmla="*/ 148 w 171"/>
                  <a:gd name="T61" fmla="*/ 11 h 195"/>
                  <a:gd name="T62" fmla="*/ 155 w 171"/>
                  <a:gd name="T63" fmla="*/ 8 h 195"/>
                  <a:gd name="T64" fmla="*/ 171 w 171"/>
                  <a:gd name="T65" fmla="*/ 0 h 1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71" h="195">
                    <a:moveTo>
                      <a:pt x="14" y="195"/>
                    </a:moveTo>
                    <a:lnTo>
                      <a:pt x="14" y="183"/>
                    </a:lnTo>
                    <a:lnTo>
                      <a:pt x="16" y="178"/>
                    </a:lnTo>
                    <a:lnTo>
                      <a:pt x="16" y="177"/>
                    </a:lnTo>
                    <a:lnTo>
                      <a:pt x="17" y="174"/>
                    </a:lnTo>
                    <a:lnTo>
                      <a:pt x="23" y="159"/>
                    </a:lnTo>
                    <a:lnTo>
                      <a:pt x="17" y="127"/>
                    </a:lnTo>
                    <a:lnTo>
                      <a:pt x="16" y="124"/>
                    </a:lnTo>
                    <a:lnTo>
                      <a:pt x="13" y="121"/>
                    </a:lnTo>
                    <a:lnTo>
                      <a:pt x="10" y="114"/>
                    </a:lnTo>
                    <a:lnTo>
                      <a:pt x="9" y="102"/>
                    </a:lnTo>
                    <a:lnTo>
                      <a:pt x="11" y="96"/>
                    </a:lnTo>
                    <a:lnTo>
                      <a:pt x="11" y="95"/>
                    </a:lnTo>
                    <a:lnTo>
                      <a:pt x="10" y="89"/>
                    </a:lnTo>
                    <a:lnTo>
                      <a:pt x="9" y="86"/>
                    </a:lnTo>
                    <a:lnTo>
                      <a:pt x="9" y="84"/>
                    </a:lnTo>
                    <a:lnTo>
                      <a:pt x="7" y="79"/>
                    </a:lnTo>
                    <a:lnTo>
                      <a:pt x="4" y="74"/>
                    </a:lnTo>
                    <a:lnTo>
                      <a:pt x="3" y="72"/>
                    </a:lnTo>
                    <a:lnTo>
                      <a:pt x="3" y="71"/>
                    </a:lnTo>
                    <a:lnTo>
                      <a:pt x="2" y="70"/>
                    </a:lnTo>
                    <a:lnTo>
                      <a:pt x="2" y="68"/>
                    </a:lnTo>
                    <a:lnTo>
                      <a:pt x="0" y="68"/>
                    </a:lnTo>
                    <a:lnTo>
                      <a:pt x="0" y="64"/>
                    </a:lnTo>
                    <a:lnTo>
                      <a:pt x="6" y="68"/>
                    </a:lnTo>
                    <a:lnTo>
                      <a:pt x="9" y="68"/>
                    </a:lnTo>
                    <a:lnTo>
                      <a:pt x="13" y="64"/>
                    </a:lnTo>
                    <a:lnTo>
                      <a:pt x="13" y="63"/>
                    </a:lnTo>
                    <a:lnTo>
                      <a:pt x="20" y="61"/>
                    </a:lnTo>
                    <a:lnTo>
                      <a:pt x="31" y="64"/>
                    </a:lnTo>
                    <a:lnTo>
                      <a:pt x="34" y="64"/>
                    </a:lnTo>
                    <a:lnTo>
                      <a:pt x="37" y="65"/>
                    </a:lnTo>
                    <a:lnTo>
                      <a:pt x="41" y="71"/>
                    </a:lnTo>
                    <a:lnTo>
                      <a:pt x="48" y="74"/>
                    </a:lnTo>
                    <a:lnTo>
                      <a:pt x="62" y="71"/>
                    </a:lnTo>
                    <a:lnTo>
                      <a:pt x="63" y="70"/>
                    </a:lnTo>
                    <a:lnTo>
                      <a:pt x="64" y="70"/>
                    </a:lnTo>
                    <a:lnTo>
                      <a:pt x="64" y="67"/>
                    </a:lnTo>
                    <a:lnTo>
                      <a:pt x="59" y="50"/>
                    </a:lnTo>
                    <a:lnTo>
                      <a:pt x="56" y="47"/>
                    </a:lnTo>
                    <a:lnTo>
                      <a:pt x="55" y="43"/>
                    </a:lnTo>
                    <a:lnTo>
                      <a:pt x="55" y="38"/>
                    </a:lnTo>
                    <a:lnTo>
                      <a:pt x="57" y="36"/>
                    </a:lnTo>
                    <a:lnTo>
                      <a:pt x="59" y="36"/>
                    </a:lnTo>
                    <a:lnTo>
                      <a:pt x="83" y="25"/>
                    </a:lnTo>
                    <a:lnTo>
                      <a:pt x="88" y="19"/>
                    </a:lnTo>
                    <a:lnTo>
                      <a:pt x="102" y="12"/>
                    </a:lnTo>
                    <a:lnTo>
                      <a:pt x="107" y="12"/>
                    </a:lnTo>
                    <a:lnTo>
                      <a:pt x="110" y="14"/>
                    </a:lnTo>
                    <a:lnTo>
                      <a:pt x="115" y="15"/>
                    </a:lnTo>
                    <a:lnTo>
                      <a:pt x="116" y="17"/>
                    </a:lnTo>
                    <a:lnTo>
                      <a:pt x="120" y="19"/>
                    </a:lnTo>
                    <a:lnTo>
                      <a:pt x="120" y="26"/>
                    </a:lnTo>
                    <a:lnTo>
                      <a:pt x="122" y="26"/>
                    </a:lnTo>
                    <a:lnTo>
                      <a:pt x="123" y="29"/>
                    </a:lnTo>
                    <a:lnTo>
                      <a:pt x="127" y="32"/>
                    </a:lnTo>
                    <a:lnTo>
                      <a:pt x="130" y="31"/>
                    </a:lnTo>
                    <a:lnTo>
                      <a:pt x="129" y="28"/>
                    </a:lnTo>
                    <a:lnTo>
                      <a:pt x="129" y="24"/>
                    </a:lnTo>
                    <a:lnTo>
                      <a:pt x="150" y="17"/>
                    </a:lnTo>
                    <a:lnTo>
                      <a:pt x="150" y="14"/>
                    </a:lnTo>
                    <a:lnTo>
                      <a:pt x="148" y="11"/>
                    </a:lnTo>
                    <a:lnTo>
                      <a:pt x="148" y="8"/>
                    </a:lnTo>
                    <a:lnTo>
                      <a:pt x="155" y="8"/>
                    </a:lnTo>
                    <a:lnTo>
                      <a:pt x="155" y="7"/>
                    </a:lnTo>
                    <a:lnTo>
                      <a:pt x="171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77" name="Line 3822">
                <a:extLst>
                  <a:ext uri="{FF2B5EF4-FFF2-40B4-BE49-F238E27FC236}">
                    <a16:creationId xmlns:a16="http://schemas.microsoft.com/office/drawing/2014/main" id="{83FE5374-8C25-A6BB-FF3C-3E60C9D8D68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46" y="1099"/>
                <a:ext cx="1" cy="0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</p:grpSp>
        <p:grpSp>
          <p:nvGrpSpPr>
            <p:cNvPr id="25" name="Group 4024">
              <a:extLst>
                <a:ext uri="{FF2B5EF4-FFF2-40B4-BE49-F238E27FC236}">
                  <a16:creationId xmlns:a16="http://schemas.microsoft.com/office/drawing/2014/main" id="{F41F5DC4-3FE4-AC0C-0A7D-73917706671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07" y="1014"/>
              <a:ext cx="1596" cy="840"/>
              <a:chOff x="1807" y="1014"/>
              <a:chExt cx="1596" cy="840"/>
            </a:xfrm>
          </p:grpSpPr>
          <p:sp>
            <p:nvSpPr>
              <p:cNvPr id="2778" name="Freeform 3824">
                <a:extLst>
                  <a:ext uri="{FF2B5EF4-FFF2-40B4-BE49-F238E27FC236}">
                    <a16:creationId xmlns:a16="http://schemas.microsoft.com/office/drawing/2014/main" id="{245D0BA6-B206-920E-87ED-B3558BABA9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6" y="1099"/>
                <a:ext cx="1" cy="1"/>
              </a:xfrm>
              <a:custGeom>
                <a:avLst/>
                <a:gdLst>
                  <a:gd name="T0" fmla="*/ 6 w 6"/>
                  <a:gd name="T1" fmla="*/ 0 h 3"/>
                  <a:gd name="T2" fmla="*/ 6 w 6"/>
                  <a:gd name="T3" fmla="*/ 3 h 3"/>
                  <a:gd name="T4" fmla="*/ 0 w 6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3">
                    <a:moveTo>
                      <a:pt x="6" y="0"/>
                    </a:moveTo>
                    <a:lnTo>
                      <a:pt x="6" y="3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79" name="Freeform 3825">
                <a:extLst>
                  <a:ext uri="{FF2B5EF4-FFF2-40B4-BE49-F238E27FC236}">
                    <a16:creationId xmlns:a16="http://schemas.microsoft.com/office/drawing/2014/main" id="{682FE55A-1580-C74E-A611-09E9792791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7" y="1110"/>
                <a:ext cx="4" cy="5"/>
              </a:xfrm>
              <a:custGeom>
                <a:avLst/>
                <a:gdLst>
                  <a:gd name="T0" fmla="*/ 2 w 14"/>
                  <a:gd name="T1" fmla="*/ 4 h 22"/>
                  <a:gd name="T2" fmla="*/ 0 w 14"/>
                  <a:gd name="T3" fmla="*/ 7 h 22"/>
                  <a:gd name="T4" fmla="*/ 0 w 14"/>
                  <a:gd name="T5" fmla="*/ 16 h 22"/>
                  <a:gd name="T6" fmla="*/ 6 w 14"/>
                  <a:gd name="T7" fmla="*/ 22 h 22"/>
                  <a:gd name="T8" fmla="*/ 7 w 14"/>
                  <a:gd name="T9" fmla="*/ 22 h 22"/>
                  <a:gd name="T10" fmla="*/ 11 w 14"/>
                  <a:gd name="T11" fmla="*/ 18 h 22"/>
                  <a:gd name="T12" fmla="*/ 14 w 14"/>
                  <a:gd name="T13" fmla="*/ 11 h 22"/>
                  <a:gd name="T14" fmla="*/ 10 w 14"/>
                  <a:gd name="T15" fmla="*/ 5 h 22"/>
                  <a:gd name="T16" fmla="*/ 9 w 14"/>
                  <a:gd name="T17" fmla="*/ 2 h 22"/>
                  <a:gd name="T18" fmla="*/ 6 w 14"/>
                  <a:gd name="T19" fmla="*/ 0 h 22"/>
                  <a:gd name="T20" fmla="*/ 2 w 14"/>
                  <a:gd name="T21" fmla="*/ 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" h="22">
                    <a:moveTo>
                      <a:pt x="2" y="4"/>
                    </a:moveTo>
                    <a:lnTo>
                      <a:pt x="0" y="7"/>
                    </a:lnTo>
                    <a:lnTo>
                      <a:pt x="0" y="16"/>
                    </a:lnTo>
                    <a:lnTo>
                      <a:pt x="6" y="22"/>
                    </a:lnTo>
                    <a:lnTo>
                      <a:pt x="7" y="22"/>
                    </a:lnTo>
                    <a:lnTo>
                      <a:pt x="11" y="18"/>
                    </a:lnTo>
                    <a:lnTo>
                      <a:pt x="14" y="11"/>
                    </a:lnTo>
                    <a:lnTo>
                      <a:pt x="10" y="5"/>
                    </a:lnTo>
                    <a:lnTo>
                      <a:pt x="9" y="2"/>
                    </a:lnTo>
                    <a:lnTo>
                      <a:pt x="6" y="0"/>
                    </a:lnTo>
                    <a:lnTo>
                      <a:pt x="2" y="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80" name="Rectangle 3826">
                <a:extLst>
                  <a:ext uri="{FF2B5EF4-FFF2-40B4-BE49-F238E27FC236}">
                    <a16:creationId xmlns:a16="http://schemas.microsoft.com/office/drawing/2014/main" id="{C128B592-121B-4D5F-BD30-9809A141CE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7" y="1158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81" name="Line 3827">
                <a:extLst>
                  <a:ext uri="{FF2B5EF4-FFF2-40B4-BE49-F238E27FC236}">
                    <a16:creationId xmlns:a16="http://schemas.microsoft.com/office/drawing/2014/main" id="{33B69487-7F78-1CF8-82D9-12BE70931BC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18" y="1158"/>
                <a:ext cx="0" cy="0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82" name="Freeform 3828">
                <a:extLst>
                  <a:ext uri="{FF2B5EF4-FFF2-40B4-BE49-F238E27FC236}">
                    <a16:creationId xmlns:a16="http://schemas.microsoft.com/office/drawing/2014/main" id="{382BD1D5-2E0B-6CFC-A017-B9720D1AE2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1" y="1158"/>
                <a:ext cx="10" cy="19"/>
              </a:xfrm>
              <a:custGeom>
                <a:avLst/>
                <a:gdLst>
                  <a:gd name="T0" fmla="*/ 28 w 39"/>
                  <a:gd name="T1" fmla="*/ 0 h 79"/>
                  <a:gd name="T2" fmla="*/ 30 w 39"/>
                  <a:gd name="T3" fmla="*/ 2 h 79"/>
                  <a:gd name="T4" fmla="*/ 30 w 39"/>
                  <a:gd name="T5" fmla="*/ 3 h 79"/>
                  <a:gd name="T6" fmla="*/ 32 w 39"/>
                  <a:gd name="T7" fmla="*/ 3 h 79"/>
                  <a:gd name="T8" fmla="*/ 32 w 39"/>
                  <a:gd name="T9" fmla="*/ 4 h 79"/>
                  <a:gd name="T10" fmla="*/ 34 w 39"/>
                  <a:gd name="T11" fmla="*/ 4 h 79"/>
                  <a:gd name="T12" fmla="*/ 34 w 39"/>
                  <a:gd name="T13" fmla="*/ 11 h 79"/>
                  <a:gd name="T14" fmla="*/ 35 w 39"/>
                  <a:gd name="T15" fmla="*/ 12 h 79"/>
                  <a:gd name="T16" fmla="*/ 35 w 39"/>
                  <a:gd name="T17" fmla="*/ 15 h 79"/>
                  <a:gd name="T18" fmla="*/ 34 w 39"/>
                  <a:gd name="T19" fmla="*/ 15 h 79"/>
                  <a:gd name="T20" fmla="*/ 34 w 39"/>
                  <a:gd name="T21" fmla="*/ 17 h 79"/>
                  <a:gd name="T22" fmla="*/ 32 w 39"/>
                  <a:gd name="T23" fmla="*/ 18 h 79"/>
                  <a:gd name="T24" fmla="*/ 32 w 39"/>
                  <a:gd name="T25" fmla="*/ 19 h 79"/>
                  <a:gd name="T26" fmla="*/ 34 w 39"/>
                  <a:gd name="T27" fmla="*/ 18 h 79"/>
                  <a:gd name="T28" fmla="*/ 35 w 39"/>
                  <a:gd name="T29" fmla="*/ 18 h 79"/>
                  <a:gd name="T30" fmla="*/ 35 w 39"/>
                  <a:gd name="T31" fmla="*/ 22 h 79"/>
                  <a:gd name="T32" fmla="*/ 34 w 39"/>
                  <a:gd name="T33" fmla="*/ 25 h 79"/>
                  <a:gd name="T34" fmla="*/ 35 w 39"/>
                  <a:gd name="T35" fmla="*/ 25 h 79"/>
                  <a:gd name="T36" fmla="*/ 35 w 39"/>
                  <a:gd name="T37" fmla="*/ 26 h 79"/>
                  <a:gd name="T38" fmla="*/ 38 w 39"/>
                  <a:gd name="T39" fmla="*/ 26 h 79"/>
                  <a:gd name="T40" fmla="*/ 38 w 39"/>
                  <a:gd name="T41" fmla="*/ 29 h 79"/>
                  <a:gd name="T42" fmla="*/ 37 w 39"/>
                  <a:gd name="T43" fmla="*/ 31 h 79"/>
                  <a:gd name="T44" fmla="*/ 37 w 39"/>
                  <a:gd name="T45" fmla="*/ 36 h 79"/>
                  <a:gd name="T46" fmla="*/ 35 w 39"/>
                  <a:gd name="T47" fmla="*/ 36 h 79"/>
                  <a:gd name="T48" fmla="*/ 35 w 39"/>
                  <a:gd name="T49" fmla="*/ 38 h 79"/>
                  <a:gd name="T50" fmla="*/ 34 w 39"/>
                  <a:gd name="T51" fmla="*/ 38 h 79"/>
                  <a:gd name="T52" fmla="*/ 37 w 39"/>
                  <a:gd name="T53" fmla="*/ 41 h 79"/>
                  <a:gd name="T54" fmla="*/ 38 w 39"/>
                  <a:gd name="T55" fmla="*/ 41 h 79"/>
                  <a:gd name="T56" fmla="*/ 39 w 39"/>
                  <a:gd name="T57" fmla="*/ 42 h 79"/>
                  <a:gd name="T58" fmla="*/ 39 w 39"/>
                  <a:gd name="T59" fmla="*/ 46 h 79"/>
                  <a:gd name="T60" fmla="*/ 38 w 39"/>
                  <a:gd name="T61" fmla="*/ 48 h 79"/>
                  <a:gd name="T62" fmla="*/ 39 w 39"/>
                  <a:gd name="T63" fmla="*/ 49 h 79"/>
                  <a:gd name="T64" fmla="*/ 39 w 39"/>
                  <a:gd name="T65" fmla="*/ 62 h 79"/>
                  <a:gd name="T66" fmla="*/ 38 w 39"/>
                  <a:gd name="T67" fmla="*/ 62 h 79"/>
                  <a:gd name="T68" fmla="*/ 37 w 39"/>
                  <a:gd name="T69" fmla="*/ 64 h 79"/>
                  <a:gd name="T70" fmla="*/ 37 w 39"/>
                  <a:gd name="T71" fmla="*/ 66 h 79"/>
                  <a:gd name="T72" fmla="*/ 35 w 39"/>
                  <a:gd name="T73" fmla="*/ 67 h 79"/>
                  <a:gd name="T74" fmla="*/ 35 w 39"/>
                  <a:gd name="T75" fmla="*/ 69 h 79"/>
                  <a:gd name="T76" fmla="*/ 32 w 39"/>
                  <a:gd name="T77" fmla="*/ 69 h 79"/>
                  <a:gd name="T78" fmla="*/ 32 w 39"/>
                  <a:gd name="T79" fmla="*/ 67 h 79"/>
                  <a:gd name="T80" fmla="*/ 30 w 39"/>
                  <a:gd name="T81" fmla="*/ 67 h 79"/>
                  <a:gd name="T82" fmla="*/ 28 w 39"/>
                  <a:gd name="T83" fmla="*/ 70 h 79"/>
                  <a:gd name="T84" fmla="*/ 28 w 39"/>
                  <a:gd name="T85" fmla="*/ 71 h 79"/>
                  <a:gd name="T86" fmla="*/ 27 w 39"/>
                  <a:gd name="T87" fmla="*/ 73 h 79"/>
                  <a:gd name="T88" fmla="*/ 24 w 39"/>
                  <a:gd name="T89" fmla="*/ 75 h 79"/>
                  <a:gd name="T90" fmla="*/ 23 w 39"/>
                  <a:gd name="T91" fmla="*/ 77 h 79"/>
                  <a:gd name="T92" fmla="*/ 20 w 39"/>
                  <a:gd name="T93" fmla="*/ 77 h 79"/>
                  <a:gd name="T94" fmla="*/ 18 w 39"/>
                  <a:gd name="T95" fmla="*/ 78 h 79"/>
                  <a:gd name="T96" fmla="*/ 16 w 39"/>
                  <a:gd name="T97" fmla="*/ 78 h 79"/>
                  <a:gd name="T98" fmla="*/ 14 w 39"/>
                  <a:gd name="T99" fmla="*/ 79 h 79"/>
                  <a:gd name="T100" fmla="*/ 13 w 39"/>
                  <a:gd name="T101" fmla="*/ 77 h 79"/>
                  <a:gd name="T102" fmla="*/ 8 w 39"/>
                  <a:gd name="T103" fmla="*/ 78 h 79"/>
                  <a:gd name="T104" fmla="*/ 5 w 39"/>
                  <a:gd name="T105" fmla="*/ 78 h 79"/>
                  <a:gd name="T106" fmla="*/ 2 w 39"/>
                  <a:gd name="T107" fmla="*/ 71 h 79"/>
                  <a:gd name="T108" fmla="*/ 2 w 39"/>
                  <a:gd name="T109" fmla="*/ 70 h 79"/>
                  <a:gd name="T110" fmla="*/ 0 w 39"/>
                  <a:gd name="T111" fmla="*/ 67 h 79"/>
                  <a:gd name="T112" fmla="*/ 0 w 39"/>
                  <a:gd name="T113" fmla="*/ 66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39" h="79">
                    <a:moveTo>
                      <a:pt x="28" y="0"/>
                    </a:moveTo>
                    <a:lnTo>
                      <a:pt x="30" y="2"/>
                    </a:lnTo>
                    <a:lnTo>
                      <a:pt x="30" y="3"/>
                    </a:lnTo>
                    <a:lnTo>
                      <a:pt x="32" y="3"/>
                    </a:lnTo>
                    <a:lnTo>
                      <a:pt x="32" y="4"/>
                    </a:lnTo>
                    <a:lnTo>
                      <a:pt x="34" y="4"/>
                    </a:lnTo>
                    <a:lnTo>
                      <a:pt x="34" y="11"/>
                    </a:lnTo>
                    <a:lnTo>
                      <a:pt x="35" y="12"/>
                    </a:lnTo>
                    <a:lnTo>
                      <a:pt x="35" y="15"/>
                    </a:lnTo>
                    <a:lnTo>
                      <a:pt x="34" y="15"/>
                    </a:lnTo>
                    <a:lnTo>
                      <a:pt x="34" y="17"/>
                    </a:lnTo>
                    <a:lnTo>
                      <a:pt x="32" y="18"/>
                    </a:lnTo>
                    <a:lnTo>
                      <a:pt x="32" y="19"/>
                    </a:lnTo>
                    <a:lnTo>
                      <a:pt x="34" y="18"/>
                    </a:lnTo>
                    <a:lnTo>
                      <a:pt x="35" y="18"/>
                    </a:lnTo>
                    <a:lnTo>
                      <a:pt x="35" y="22"/>
                    </a:lnTo>
                    <a:lnTo>
                      <a:pt x="34" y="25"/>
                    </a:lnTo>
                    <a:lnTo>
                      <a:pt x="35" y="25"/>
                    </a:lnTo>
                    <a:lnTo>
                      <a:pt x="35" y="26"/>
                    </a:lnTo>
                    <a:lnTo>
                      <a:pt x="38" y="26"/>
                    </a:lnTo>
                    <a:lnTo>
                      <a:pt x="38" y="29"/>
                    </a:lnTo>
                    <a:lnTo>
                      <a:pt x="37" y="31"/>
                    </a:lnTo>
                    <a:lnTo>
                      <a:pt x="37" y="36"/>
                    </a:lnTo>
                    <a:lnTo>
                      <a:pt x="35" y="36"/>
                    </a:lnTo>
                    <a:lnTo>
                      <a:pt x="35" y="38"/>
                    </a:lnTo>
                    <a:lnTo>
                      <a:pt x="34" y="38"/>
                    </a:lnTo>
                    <a:lnTo>
                      <a:pt x="37" y="41"/>
                    </a:lnTo>
                    <a:lnTo>
                      <a:pt x="38" y="41"/>
                    </a:lnTo>
                    <a:lnTo>
                      <a:pt x="39" y="42"/>
                    </a:lnTo>
                    <a:lnTo>
                      <a:pt x="39" y="46"/>
                    </a:lnTo>
                    <a:lnTo>
                      <a:pt x="38" y="48"/>
                    </a:lnTo>
                    <a:lnTo>
                      <a:pt x="39" y="49"/>
                    </a:lnTo>
                    <a:lnTo>
                      <a:pt x="39" y="62"/>
                    </a:lnTo>
                    <a:lnTo>
                      <a:pt x="38" y="62"/>
                    </a:lnTo>
                    <a:lnTo>
                      <a:pt x="37" y="64"/>
                    </a:lnTo>
                    <a:lnTo>
                      <a:pt x="37" y="66"/>
                    </a:lnTo>
                    <a:lnTo>
                      <a:pt x="35" y="67"/>
                    </a:lnTo>
                    <a:lnTo>
                      <a:pt x="35" y="69"/>
                    </a:lnTo>
                    <a:lnTo>
                      <a:pt x="32" y="69"/>
                    </a:lnTo>
                    <a:lnTo>
                      <a:pt x="32" y="67"/>
                    </a:lnTo>
                    <a:lnTo>
                      <a:pt x="30" y="67"/>
                    </a:lnTo>
                    <a:lnTo>
                      <a:pt x="28" y="70"/>
                    </a:lnTo>
                    <a:lnTo>
                      <a:pt x="28" y="71"/>
                    </a:lnTo>
                    <a:lnTo>
                      <a:pt x="27" y="73"/>
                    </a:lnTo>
                    <a:lnTo>
                      <a:pt x="24" y="75"/>
                    </a:lnTo>
                    <a:lnTo>
                      <a:pt x="23" y="77"/>
                    </a:lnTo>
                    <a:lnTo>
                      <a:pt x="20" y="77"/>
                    </a:lnTo>
                    <a:lnTo>
                      <a:pt x="18" y="78"/>
                    </a:lnTo>
                    <a:lnTo>
                      <a:pt x="16" y="78"/>
                    </a:lnTo>
                    <a:lnTo>
                      <a:pt x="14" y="79"/>
                    </a:lnTo>
                    <a:lnTo>
                      <a:pt x="13" y="77"/>
                    </a:lnTo>
                    <a:lnTo>
                      <a:pt x="8" y="78"/>
                    </a:lnTo>
                    <a:lnTo>
                      <a:pt x="5" y="78"/>
                    </a:lnTo>
                    <a:lnTo>
                      <a:pt x="2" y="71"/>
                    </a:lnTo>
                    <a:lnTo>
                      <a:pt x="2" y="70"/>
                    </a:lnTo>
                    <a:lnTo>
                      <a:pt x="0" y="67"/>
                    </a:lnTo>
                    <a:lnTo>
                      <a:pt x="0" y="6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83" name="Freeform 3829">
                <a:extLst>
                  <a:ext uri="{FF2B5EF4-FFF2-40B4-BE49-F238E27FC236}">
                    <a16:creationId xmlns:a16="http://schemas.microsoft.com/office/drawing/2014/main" id="{72A37023-3546-7338-1488-61A294BDD0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2" y="1174"/>
                <a:ext cx="2" cy="1"/>
              </a:xfrm>
              <a:custGeom>
                <a:avLst/>
                <a:gdLst>
                  <a:gd name="T0" fmla="*/ 0 w 5"/>
                  <a:gd name="T1" fmla="*/ 0 h 4"/>
                  <a:gd name="T2" fmla="*/ 2 w 5"/>
                  <a:gd name="T3" fmla="*/ 1 h 4"/>
                  <a:gd name="T4" fmla="*/ 4 w 5"/>
                  <a:gd name="T5" fmla="*/ 4 h 4"/>
                  <a:gd name="T6" fmla="*/ 5 w 5"/>
                  <a:gd name="T7" fmla="*/ 4 h 4"/>
                  <a:gd name="T8" fmla="*/ 5 w 5"/>
                  <a:gd name="T9" fmla="*/ 3 h 4"/>
                  <a:gd name="T10" fmla="*/ 4 w 5"/>
                  <a:gd name="T11" fmla="*/ 1 h 4"/>
                  <a:gd name="T12" fmla="*/ 0 w 5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4">
                    <a:moveTo>
                      <a:pt x="0" y="0"/>
                    </a:moveTo>
                    <a:lnTo>
                      <a:pt x="2" y="1"/>
                    </a:lnTo>
                    <a:lnTo>
                      <a:pt x="4" y="4"/>
                    </a:lnTo>
                    <a:lnTo>
                      <a:pt x="5" y="4"/>
                    </a:lnTo>
                    <a:lnTo>
                      <a:pt x="5" y="3"/>
                    </a:lnTo>
                    <a:lnTo>
                      <a:pt x="4" y="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84" name="Freeform 3830">
                <a:extLst>
                  <a:ext uri="{FF2B5EF4-FFF2-40B4-BE49-F238E27FC236}">
                    <a16:creationId xmlns:a16="http://schemas.microsoft.com/office/drawing/2014/main" id="{6645BC5A-8EF8-DB70-FB97-4450D95493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1" y="1174"/>
                <a:ext cx="1" cy="0"/>
              </a:xfrm>
              <a:custGeom>
                <a:avLst/>
                <a:gdLst>
                  <a:gd name="T0" fmla="*/ 4 w 4"/>
                  <a:gd name="T1" fmla="*/ 2 w 4"/>
                  <a:gd name="T2" fmla="*/ 0 w 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4">
                    <a:moveTo>
                      <a:pt x="4" y="0"/>
                    </a:move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85" name="Line 3831">
                <a:extLst>
                  <a:ext uri="{FF2B5EF4-FFF2-40B4-BE49-F238E27FC236}">
                    <a16:creationId xmlns:a16="http://schemas.microsoft.com/office/drawing/2014/main" id="{9DEF3D90-0E80-181C-4F58-1C766C87B44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11" y="1174"/>
                <a:ext cx="1" cy="0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86" name="Freeform 3832">
                <a:extLst>
                  <a:ext uri="{FF2B5EF4-FFF2-40B4-BE49-F238E27FC236}">
                    <a16:creationId xmlns:a16="http://schemas.microsoft.com/office/drawing/2014/main" id="{4E9BFFE2-CBAE-B547-7959-6B9D1DE622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6" y="1261"/>
                <a:ext cx="27" cy="30"/>
              </a:xfrm>
              <a:custGeom>
                <a:avLst/>
                <a:gdLst>
                  <a:gd name="T0" fmla="*/ 96 w 109"/>
                  <a:gd name="T1" fmla="*/ 119 h 119"/>
                  <a:gd name="T2" fmla="*/ 96 w 109"/>
                  <a:gd name="T3" fmla="*/ 111 h 119"/>
                  <a:gd name="T4" fmla="*/ 98 w 109"/>
                  <a:gd name="T5" fmla="*/ 101 h 119"/>
                  <a:gd name="T6" fmla="*/ 104 w 109"/>
                  <a:gd name="T7" fmla="*/ 101 h 119"/>
                  <a:gd name="T8" fmla="*/ 109 w 109"/>
                  <a:gd name="T9" fmla="*/ 100 h 119"/>
                  <a:gd name="T10" fmla="*/ 109 w 109"/>
                  <a:gd name="T11" fmla="*/ 98 h 119"/>
                  <a:gd name="T12" fmla="*/ 108 w 109"/>
                  <a:gd name="T13" fmla="*/ 98 h 119"/>
                  <a:gd name="T14" fmla="*/ 104 w 109"/>
                  <a:gd name="T15" fmla="*/ 94 h 119"/>
                  <a:gd name="T16" fmla="*/ 101 w 109"/>
                  <a:gd name="T17" fmla="*/ 84 h 119"/>
                  <a:gd name="T18" fmla="*/ 101 w 109"/>
                  <a:gd name="T19" fmla="*/ 83 h 119"/>
                  <a:gd name="T20" fmla="*/ 98 w 109"/>
                  <a:gd name="T21" fmla="*/ 83 h 119"/>
                  <a:gd name="T22" fmla="*/ 96 w 109"/>
                  <a:gd name="T23" fmla="*/ 85 h 119"/>
                  <a:gd name="T24" fmla="*/ 94 w 109"/>
                  <a:gd name="T25" fmla="*/ 97 h 119"/>
                  <a:gd name="T26" fmla="*/ 92 w 109"/>
                  <a:gd name="T27" fmla="*/ 97 h 119"/>
                  <a:gd name="T28" fmla="*/ 91 w 109"/>
                  <a:gd name="T29" fmla="*/ 101 h 119"/>
                  <a:gd name="T30" fmla="*/ 87 w 109"/>
                  <a:gd name="T31" fmla="*/ 104 h 119"/>
                  <a:gd name="T32" fmla="*/ 78 w 109"/>
                  <a:gd name="T33" fmla="*/ 104 h 119"/>
                  <a:gd name="T34" fmla="*/ 69 w 109"/>
                  <a:gd name="T35" fmla="*/ 101 h 119"/>
                  <a:gd name="T36" fmla="*/ 59 w 109"/>
                  <a:gd name="T37" fmla="*/ 100 h 119"/>
                  <a:gd name="T38" fmla="*/ 59 w 109"/>
                  <a:gd name="T39" fmla="*/ 87 h 119"/>
                  <a:gd name="T40" fmla="*/ 52 w 109"/>
                  <a:gd name="T41" fmla="*/ 80 h 119"/>
                  <a:gd name="T42" fmla="*/ 46 w 109"/>
                  <a:gd name="T43" fmla="*/ 78 h 119"/>
                  <a:gd name="T44" fmla="*/ 42 w 109"/>
                  <a:gd name="T45" fmla="*/ 78 h 119"/>
                  <a:gd name="T46" fmla="*/ 41 w 109"/>
                  <a:gd name="T47" fmla="*/ 73 h 119"/>
                  <a:gd name="T48" fmla="*/ 38 w 109"/>
                  <a:gd name="T49" fmla="*/ 66 h 119"/>
                  <a:gd name="T50" fmla="*/ 38 w 109"/>
                  <a:gd name="T51" fmla="*/ 55 h 119"/>
                  <a:gd name="T52" fmla="*/ 39 w 109"/>
                  <a:gd name="T53" fmla="*/ 48 h 119"/>
                  <a:gd name="T54" fmla="*/ 41 w 109"/>
                  <a:gd name="T55" fmla="*/ 48 h 119"/>
                  <a:gd name="T56" fmla="*/ 42 w 109"/>
                  <a:gd name="T57" fmla="*/ 40 h 119"/>
                  <a:gd name="T58" fmla="*/ 41 w 109"/>
                  <a:gd name="T59" fmla="*/ 30 h 119"/>
                  <a:gd name="T60" fmla="*/ 35 w 109"/>
                  <a:gd name="T61" fmla="*/ 27 h 119"/>
                  <a:gd name="T62" fmla="*/ 34 w 109"/>
                  <a:gd name="T63" fmla="*/ 27 h 119"/>
                  <a:gd name="T64" fmla="*/ 24 w 109"/>
                  <a:gd name="T65" fmla="*/ 30 h 119"/>
                  <a:gd name="T66" fmla="*/ 22 w 109"/>
                  <a:gd name="T67" fmla="*/ 30 h 119"/>
                  <a:gd name="T68" fmla="*/ 20 w 109"/>
                  <a:gd name="T69" fmla="*/ 31 h 119"/>
                  <a:gd name="T70" fmla="*/ 20 w 109"/>
                  <a:gd name="T71" fmla="*/ 30 h 119"/>
                  <a:gd name="T72" fmla="*/ 10 w 109"/>
                  <a:gd name="T73" fmla="*/ 14 h 119"/>
                  <a:gd name="T74" fmla="*/ 7 w 109"/>
                  <a:gd name="T75" fmla="*/ 11 h 119"/>
                  <a:gd name="T76" fmla="*/ 0 w 109"/>
                  <a:gd name="T77" fmla="*/ 2 h 119"/>
                  <a:gd name="T78" fmla="*/ 0 w 109"/>
                  <a:gd name="T79" fmla="*/ 0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09" h="119">
                    <a:moveTo>
                      <a:pt x="96" y="119"/>
                    </a:moveTo>
                    <a:lnTo>
                      <a:pt x="96" y="111"/>
                    </a:lnTo>
                    <a:lnTo>
                      <a:pt x="98" y="101"/>
                    </a:lnTo>
                    <a:lnTo>
                      <a:pt x="104" y="101"/>
                    </a:lnTo>
                    <a:lnTo>
                      <a:pt x="109" y="100"/>
                    </a:lnTo>
                    <a:lnTo>
                      <a:pt x="109" y="98"/>
                    </a:lnTo>
                    <a:lnTo>
                      <a:pt x="108" y="98"/>
                    </a:lnTo>
                    <a:lnTo>
                      <a:pt x="104" y="94"/>
                    </a:lnTo>
                    <a:lnTo>
                      <a:pt x="101" y="84"/>
                    </a:lnTo>
                    <a:lnTo>
                      <a:pt x="101" y="83"/>
                    </a:lnTo>
                    <a:lnTo>
                      <a:pt x="98" y="83"/>
                    </a:lnTo>
                    <a:lnTo>
                      <a:pt x="96" y="85"/>
                    </a:lnTo>
                    <a:lnTo>
                      <a:pt x="94" y="97"/>
                    </a:lnTo>
                    <a:lnTo>
                      <a:pt x="92" y="97"/>
                    </a:lnTo>
                    <a:lnTo>
                      <a:pt x="91" y="101"/>
                    </a:lnTo>
                    <a:lnTo>
                      <a:pt x="87" y="104"/>
                    </a:lnTo>
                    <a:lnTo>
                      <a:pt x="78" y="104"/>
                    </a:lnTo>
                    <a:lnTo>
                      <a:pt x="69" y="101"/>
                    </a:lnTo>
                    <a:lnTo>
                      <a:pt x="59" y="100"/>
                    </a:lnTo>
                    <a:lnTo>
                      <a:pt x="59" y="87"/>
                    </a:lnTo>
                    <a:lnTo>
                      <a:pt x="52" y="80"/>
                    </a:lnTo>
                    <a:lnTo>
                      <a:pt x="46" y="78"/>
                    </a:lnTo>
                    <a:lnTo>
                      <a:pt x="42" y="78"/>
                    </a:lnTo>
                    <a:lnTo>
                      <a:pt x="41" y="73"/>
                    </a:lnTo>
                    <a:lnTo>
                      <a:pt x="38" y="66"/>
                    </a:lnTo>
                    <a:lnTo>
                      <a:pt x="38" y="55"/>
                    </a:lnTo>
                    <a:lnTo>
                      <a:pt x="39" y="48"/>
                    </a:lnTo>
                    <a:lnTo>
                      <a:pt x="41" y="48"/>
                    </a:lnTo>
                    <a:lnTo>
                      <a:pt x="42" y="40"/>
                    </a:lnTo>
                    <a:lnTo>
                      <a:pt x="41" y="30"/>
                    </a:lnTo>
                    <a:lnTo>
                      <a:pt x="35" y="27"/>
                    </a:lnTo>
                    <a:lnTo>
                      <a:pt x="34" y="27"/>
                    </a:lnTo>
                    <a:lnTo>
                      <a:pt x="24" y="30"/>
                    </a:lnTo>
                    <a:lnTo>
                      <a:pt x="22" y="30"/>
                    </a:lnTo>
                    <a:lnTo>
                      <a:pt x="20" y="31"/>
                    </a:lnTo>
                    <a:lnTo>
                      <a:pt x="20" y="30"/>
                    </a:lnTo>
                    <a:lnTo>
                      <a:pt x="10" y="14"/>
                    </a:lnTo>
                    <a:lnTo>
                      <a:pt x="7" y="11"/>
                    </a:ln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87" name="Freeform 3833">
                <a:extLst>
                  <a:ext uri="{FF2B5EF4-FFF2-40B4-BE49-F238E27FC236}">
                    <a16:creationId xmlns:a16="http://schemas.microsoft.com/office/drawing/2014/main" id="{DAEDE6E3-793D-2CA5-41F1-D02085E027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9" y="1259"/>
                <a:ext cx="87" cy="51"/>
              </a:xfrm>
              <a:custGeom>
                <a:avLst/>
                <a:gdLst>
                  <a:gd name="T0" fmla="*/ 340 w 345"/>
                  <a:gd name="T1" fmla="*/ 3 h 206"/>
                  <a:gd name="T2" fmla="*/ 334 w 345"/>
                  <a:gd name="T3" fmla="*/ 0 h 206"/>
                  <a:gd name="T4" fmla="*/ 312 w 345"/>
                  <a:gd name="T5" fmla="*/ 18 h 206"/>
                  <a:gd name="T6" fmla="*/ 307 w 345"/>
                  <a:gd name="T7" fmla="*/ 22 h 206"/>
                  <a:gd name="T8" fmla="*/ 298 w 345"/>
                  <a:gd name="T9" fmla="*/ 18 h 206"/>
                  <a:gd name="T10" fmla="*/ 267 w 345"/>
                  <a:gd name="T11" fmla="*/ 17 h 206"/>
                  <a:gd name="T12" fmla="*/ 252 w 345"/>
                  <a:gd name="T13" fmla="*/ 12 h 206"/>
                  <a:gd name="T14" fmla="*/ 238 w 345"/>
                  <a:gd name="T15" fmla="*/ 29 h 206"/>
                  <a:gd name="T16" fmla="*/ 216 w 345"/>
                  <a:gd name="T17" fmla="*/ 24 h 206"/>
                  <a:gd name="T18" fmla="*/ 196 w 345"/>
                  <a:gd name="T19" fmla="*/ 19 h 206"/>
                  <a:gd name="T20" fmla="*/ 192 w 345"/>
                  <a:gd name="T21" fmla="*/ 22 h 206"/>
                  <a:gd name="T22" fmla="*/ 165 w 345"/>
                  <a:gd name="T23" fmla="*/ 28 h 206"/>
                  <a:gd name="T24" fmla="*/ 140 w 345"/>
                  <a:gd name="T25" fmla="*/ 33 h 206"/>
                  <a:gd name="T26" fmla="*/ 134 w 345"/>
                  <a:gd name="T27" fmla="*/ 33 h 206"/>
                  <a:gd name="T28" fmla="*/ 113 w 345"/>
                  <a:gd name="T29" fmla="*/ 35 h 206"/>
                  <a:gd name="T30" fmla="*/ 97 w 345"/>
                  <a:gd name="T31" fmla="*/ 31 h 206"/>
                  <a:gd name="T32" fmla="*/ 95 w 345"/>
                  <a:gd name="T33" fmla="*/ 26 h 206"/>
                  <a:gd name="T34" fmla="*/ 87 w 345"/>
                  <a:gd name="T35" fmla="*/ 38 h 206"/>
                  <a:gd name="T36" fmla="*/ 59 w 345"/>
                  <a:gd name="T37" fmla="*/ 42 h 206"/>
                  <a:gd name="T38" fmla="*/ 38 w 345"/>
                  <a:gd name="T39" fmla="*/ 35 h 206"/>
                  <a:gd name="T40" fmla="*/ 31 w 345"/>
                  <a:gd name="T41" fmla="*/ 39 h 206"/>
                  <a:gd name="T42" fmla="*/ 39 w 345"/>
                  <a:gd name="T43" fmla="*/ 62 h 206"/>
                  <a:gd name="T44" fmla="*/ 31 w 345"/>
                  <a:gd name="T45" fmla="*/ 75 h 206"/>
                  <a:gd name="T46" fmla="*/ 5 w 345"/>
                  <a:gd name="T47" fmla="*/ 81 h 206"/>
                  <a:gd name="T48" fmla="*/ 9 w 345"/>
                  <a:gd name="T49" fmla="*/ 85 h 206"/>
                  <a:gd name="T50" fmla="*/ 32 w 345"/>
                  <a:gd name="T51" fmla="*/ 91 h 206"/>
                  <a:gd name="T52" fmla="*/ 65 w 345"/>
                  <a:gd name="T53" fmla="*/ 105 h 206"/>
                  <a:gd name="T54" fmla="*/ 83 w 345"/>
                  <a:gd name="T55" fmla="*/ 109 h 206"/>
                  <a:gd name="T56" fmla="*/ 101 w 345"/>
                  <a:gd name="T57" fmla="*/ 117 h 206"/>
                  <a:gd name="T58" fmla="*/ 115 w 345"/>
                  <a:gd name="T59" fmla="*/ 110 h 206"/>
                  <a:gd name="T60" fmla="*/ 125 w 345"/>
                  <a:gd name="T61" fmla="*/ 108 h 206"/>
                  <a:gd name="T62" fmla="*/ 129 w 345"/>
                  <a:gd name="T63" fmla="*/ 119 h 206"/>
                  <a:gd name="T64" fmla="*/ 140 w 345"/>
                  <a:gd name="T65" fmla="*/ 131 h 206"/>
                  <a:gd name="T66" fmla="*/ 166 w 345"/>
                  <a:gd name="T67" fmla="*/ 139 h 206"/>
                  <a:gd name="T68" fmla="*/ 179 w 345"/>
                  <a:gd name="T69" fmla="*/ 156 h 206"/>
                  <a:gd name="T70" fmla="*/ 194 w 345"/>
                  <a:gd name="T71" fmla="*/ 166 h 206"/>
                  <a:gd name="T72" fmla="*/ 200 w 345"/>
                  <a:gd name="T73" fmla="*/ 168 h 206"/>
                  <a:gd name="T74" fmla="*/ 221 w 345"/>
                  <a:gd name="T75" fmla="*/ 148 h 206"/>
                  <a:gd name="T76" fmla="*/ 231 w 345"/>
                  <a:gd name="T77" fmla="*/ 149 h 206"/>
                  <a:gd name="T78" fmla="*/ 240 w 345"/>
                  <a:gd name="T79" fmla="*/ 137 h 206"/>
                  <a:gd name="T80" fmla="*/ 243 w 345"/>
                  <a:gd name="T81" fmla="*/ 110 h 206"/>
                  <a:gd name="T82" fmla="*/ 240 w 345"/>
                  <a:gd name="T83" fmla="*/ 105 h 206"/>
                  <a:gd name="T84" fmla="*/ 240 w 345"/>
                  <a:gd name="T85" fmla="*/ 103 h 206"/>
                  <a:gd name="T86" fmla="*/ 263 w 345"/>
                  <a:gd name="T87" fmla="*/ 103 h 206"/>
                  <a:gd name="T88" fmla="*/ 286 w 345"/>
                  <a:gd name="T89" fmla="*/ 105 h 206"/>
                  <a:gd name="T90" fmla="*/ 295 w 345"/>
                  <a:gd name="T91" fmla="*/ 105 h 206"/>
                  <a:gd name="T92" fmla="*/ 295 w 345"/>
                  <a:gd name="T93" fmla="*/ 106 h 206"/>
                  <a:gd name="T94" fmla="*/ 285 w 345"/>
                  <a:gd name="T95" fmla="*/ 109 h 206"/>
                  <a:gd name="T96" fmla="*/ 274 w 345"/>
                  <a:gd name="T97" fmla="*/ 110 h 206"/>
                  <a:gd name="T98" fmla="*/ 250 w 345"/>
                  <a:gd name="T99" fmla="*/ 108 h 206"/>
                  <a:gd name="T100" fmla="*/ 243 w 345"/>
                  <a:gd name="T101" fmla="*/ 115 h 206"/>
                  <a:gd name="T102" fmla="*/ 246 w 345"/>
                  <a:gd name="T103" fmla="*/ 122 h 206"/>
                  <a:gd name="T104" fmla="*/ 243 w 345"/>
                  <a:gd name="T105" fmla="*/ 137 h 206"/>
                  <a:gd name="T106" fmla="*/ 236 w 345"/>
                  <a:gd name="T107" fmla="*/ 148 h 206"/>
                  <a:gd name="T108" fmla="*/ 239 w 345"/>
                  <a:gd name="T109" fmla="*/ 153 h 206"/>
                  <a:gd name="T110" fmla="*/ 261 w 345"/>
                  <a:gd name="T111" fmla="*/ 162 h 206"/>
                  <a:gd name="T112" fmla="*/ 277 w 345"/>
                  <a:gd name="T113" fmla="*/ 170 h 206"/>
                  <a:gd name="T114" fmla="*/ 292 w 345"/>
                  <a:gd name="T115" fmla="*/ 183 h 206"/>
                  <a:gd name="T116" fmla="*/ 299 w 345"/>
                  <a:gd name="T117" fmla="*/ 189 h 206"/>
                  <a:gd name="T118" fmla="*/ 303 w 345"/>
                  <a:gd name="T119" fmla="*/ 198 h 206"/>
                  <a:gd name="T120" fmla="*/ 313 w 345"/>
                  <a:gd name="T121" fmla="*/ 205 h 206"/>
                  <a:gd name="T122" fmla="*/ 319 w 345"/>
                  <a:gd name="T123" fmla="*/ 205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45" h="206">
                    <a:moveTo>
                      <a:pt x="345" y="8"/>
                    </a:moveTo>
                    <a:lnTo>
                      <a:pt x="345" y="7"/>
                    </a:lnTo>
                    <a:lnTo>
                      <a:pt x="340" y="3"/>
                    </a:lnTo>
                    <a:lnTo>
                      <a:pt x="337" y="3"/>
                    </a:lnTo>
                    <a:lnTo>
                      <a:pt x="336" y="0"/>
                    </a:lnTo>
                    <a:lnTo>
                      <a:pt x="334" y="0"/>
                    </a:lnTo>
                    <a:lnTo>
                      <a:pt x="331" y="5"/>
                    </a:lnTo>
                    <a:lnTo>
                      <a:pt x="320" y="10"/>
                    </a:lnTo>
                    <a:lnTo>
                      <a:pt x="312" y="18"/>
                    </a:lnTo>
                    <a:lnTo>
                      <a:pt x="310" y="21"/>
                    </a:lnTo>
                    <a:lnTo>
                      <a:pt x="309" y="21"/>
                    </a:lnTo>
                    <a:lnTo>
                      <a:pt x="307" y="22"/>
                    </a:lnTo>
                    <a:lnTo>
                      <a:pt x="306" y="21"/>
                    </a:lnTo>
                    <a:lnTo>
                      <a:pt x="303" y="21"/>
                    </a:lnTo>
                    <a:lnTo>
                      <a:pt x="298" y="18"/>
                    </a:lnTo>
                    <a:lnTo>
                      <a:pt x="283" y="15"/>
                    </a:lnTo>
                    <a:lnTo>
                      <a:pt x="271" y="15"/>
                    </a:lnTo>
                    <a:lnTo>
                      <a:pt x="267" y="17"/>
                    </a:lnTo>
                    <a:lnTo>
                      <a:pt x="263" y="15"/>
                    </a:lnTo>
                    <a:lnTo>
                      <a:pt x="257" y="15"/>
                    </a:lnTo>
                    <a:lnTo>
                      <a:pt x="252" y="12"/>
                    </a:lnTo>
                    <a:lnTo>
                      <a:pt x="246" y="12"/>
                    </a:lnTo>
                    <a:lnTo>
                      <a:pt x="246" y="14"/>
                    </a:lnTo>
                    <a:lnTo>
                      <a:pt x="238" y="29"/>
                    </a:lnTo>
                    <a:lnTo>
                      <a:pt x="236" y="31"/>
                    </a:lnTo>
                    <a:lnTo>
                      <a:pt x="228" y="31"/>
                    </a:lnTo>
                    <a:lnTo>
                      <a:pt x="216" y="24"/>
                    </a:lnTo>
                    <a:lnTo>
                      <a:pt x="207" y="21"/>
                    </a:lnTo>
                    <a:lnTo>
                      <a:pt x="204" y="19"/>
                    </a:lnTo>
                    <a:lnTo>
                      <a:pt x="196" y="19"/>
                    </a:lnTo>
                    <a:lnTo>
                      <a:pt x="193" y="21"/>
                    </a:lnTo>
                    <a:lnTo>
                      <a:pt x="193" y="22"/>
                    </a:lnTo>
                    <a:lnTo>
                      <a:pt x="192" y="22"/>
                    </a:lnTo>
                    <a:lnTo>
                      <a:pt x="183" y="26"/>
                    </a:lnTo>
                    <a:lnTo>
                      <a:pt x="176" y="28"/>
                    </a:lnTo>
                    <a:lnTo>
                      <a:pt x="165" y="28"/>
                    </a:lnTo>
                    <a:lnTo>
                      <a:pt x="157" y="33"/>
                    </a:lnTo>
                    <a:lnTo>
                      <a:pt x="144" y="38"/>
                    </a:lnTo>
                    <a:lnTo>
                      <a:pt x="140" y="33"/>
                    </a:lnTo>
                    <a:lnTo>
                      <a:pt x="133" y="29"/>
                    </a:lnTo>
                    <a:lnTo>
                      <a:pt x="133" y="31"/>
                    </a:lnTo>
                    <a:lnTo>
                      <a:pt x="134" y="33"/>
                    </a:lnTo>
                    <a:lnTo>
                      <a:pt x="130" y="39"/>
                    </a:lnTo>
                    <a:lnTo>
                      <a:pt x="122" y="38"/>
                    </a:lnTo>
                    <a:lnTo>
                      <a:pt x="113" y="35"/>
                    </a:lnTo>
                    <a:lnTo>
                      <a:pt x="105" y="35"/>
                    </a:lnTo>
                    <a:lnTo>
                      <a:pt x="95" y="31"/>
                    </a:lnTo>
                    <a:lnTo>
                      <a:pt x="97" y="31"/>
                    </a:lnTo>
                    <a:lnTo>
                      <a:pt x="97" y="29"/>
                    </a:lnTo>
                    <a:lnTo>
                      <a:pt x="95" y="28"/>
                    </a:lnTo>
                    <a:lnTo>
                      <a:pt x="95" y="26"/>
                    </a:lnTo>
                    <a:lnTo>
                      <a:pt x="92" y="26"/>
                    </a:lnTo>
                    <a:lnTo>
                      <a:pt x="89" y="29"/>
                    </a:lnTo>
                    <a:lnTo>
                      <a:pt x="87" y="38"/>
                    </a:lnTo>
                    <a:lnTo>
                      <a:pt x="80" y="46"/>
                    </a:lnTo>
                    <a:lnTo>
                      <a:pt x="76" y="45"/>
                    </a:lnTo>
                    <a:lnTo>
                      <a:pt x="59" y="42"/>
                    </a:lnTo>
                    <a:lnTo>
                      <a:pt x="53" y="42"/>
                    </a:lnTo>
                    <a:lnTo>
                      <a:pt x="45" y="39"/>
                    </a:lnTo>
                    <a:lnTo>
                      <a:pt x="38" y="35"/>
                    </a:lnTo>
                    <a:lnTo>
                      <a:pt x="34" y="35"/>
                    </a:lnTo>
                    <a:lnTo>
                      <a:pt x="31" y="38"/>
                    </a:lnTo>
                    <a:lnTo>
                      <a:pt x="31" y="39"/>
                    </a:lnTo>
                    <a:lnTo>
                      <a:pt x="34" y="48"/>
                    </a:lnTo>
                    <a:lnTo>
                      <a:pt x="35" y="55"/>
                    </a:lnTo>
                    <a:lnTo>
                      <a:pt x="39" y="62"/>
                    </a:lnTo>
                    <a:lnTo>
                      <a:pt x="39" y="71"/>
                    </a:lnTo>
                    <a:lnTo>
                      <a:pt x="38" y="72"/>
                    </a:lnTo>
                    <a:lnTo>
                      <a:pt x="31" y="75"/>
                    </a:lnTo>
                    <a:lnTo>
                      <a:pt x="0" y="75"/>
                    </a:lnTo>
                    <a:lnTo>
                      <a:pt x="0" y="78"/>
                    </a:lnTo>
                    <a:lnTo>
                      <a:pt x="5" y="81"/>
                    </a:lnTo>
                    <a:lnTo>
                      <a:pt x="6" y="81"/>
                    </a:lnTo>
                    <a:lnTo>
                      <a:pt x="7" y="84"/>
                    </a:lnTo>
                    <a:lnTo>
                      <a:pt x="9" y="85"/>
                    </a:lnTo>
                    <a:lnTo>
                      <a:pt x="17" y="89"/>
                    </a:lnTo>
                    <a:lnTo>
                      <a:pt x="24" y="91"/>
                    </a:lnTo>
                    <a:lnTo>
                      <a:pt x="32" y="91"/>
                    </a:lnTo>
                    <a:lnTo>
                      <a:pt x="44" y="102"/>
                    </a:lnTo>
                    <a:lnTo>
                      <a:pt x="55" y="105"/>
                    </a:lnTo>
                    <a:lnTo>
                      <a:pt x="65" y="105"/>
                    </a:lnTo>
                    <a:lnTo>
                      <a:pt x="72" y="106"/>
                    </a:lnTo>
                    <a:lnTo>
                      <a:pt x="76" y="108"/>
                    </a:lnTo>
                    <a:lnTo>
                      <a:pt x="83" y="109"/>
                    </a:lnTo>
                    <a:lnTo>
                      <a:pt x="88" y="110"/>
                    </a:lnTo>
                    <a:lnTo>
                      <a:pt x="97" y="117"/>
                    </a:lnTo>
                    <a:lnTo>
                      <a:pt x="101" y="117"/>
                    </a:lnTo>
                    <a:lnTo>
                      <a:pt x="108" y="116"/>
                    </a:lnTo>
                    <a:lnTo>
                      <a:pt x="115" y="112"/>
                    </a:lnTo>
                    <a:lnTo>
                      <a:pt x="115" y="110"/>
                    </a:lnTo>
                    <a:lnTo>
                      <a:pt x="122" y="106"/>
                    </a:lnTo>
                    <a:lnTo>
                      <a:pt x="125" y="106"/>
                    </a:lnTo>
                    <a:lnTo>
                      <a:pt x="125" y="108"/>
                    </a:lnTo>
                    <a:lnTo>
                      <a:pt x="126" y="109"/>
                    </a:lnTo>
                    <a:lnTo>
                      <a:pt x="129" y="113"/>
                    </a:lnTo>
                    <a:lnTo>
                      <a:pt x="129" y="119"/>
                    </a:lnTo>
                    <a:lnTo>
                      <a:pt x="133" y="123"/>
                    </a:lnTo>
                    <a:lnTo>
                      <a:pt x="137" y="129"/>
                    </a:lnTo>
                    <a:lnTo>
                      <a:pt x="140" y="131"/>
                    </a:lnTo>
                    <a:lnTo>
                      <a:pt x="157" y="137"/>
                    </a:lnTo>
                    <a:lnTo>
                      <a:pt x="165" y="137"/>
                    </a:lnTo>
                    <a:lnTo>
                      <a:pt x="166" y="139"/>
                    </a:lnTo>
                    <a:lnTo>
                      <a:pt x="171" y="142"/>
                    </a:lnTo>
                    <a:lnTo>
                      <a:pt x="171" y="152"/>
                    </a:lnTo>
                    <a:lnTo>
                      <a:pt x="179" y="156"/>
                    </a:lnTo>
                    <a:lnTo>
                      <a:pt x="180" y="156"/>
                    </a:lnTo>
                    <a:lnTo>
                      <a:pt x="182" y="158"/>
                    </a:lnTo>
                    <a:lnTo>
                      <a:pt x="194" y="166"/>
                    </a:lnTo>
                    <a:lnTo>
                      <a:pt x="196" y="166"/>
                    </a:lnTo>
                    <a:lnTo>
                      <a:pt x="199" y="168"/>
                    </a:lnTo>
                    <a:lnTo>
                      <a:pt x="200" y="168"/>
                    </a:lnTo>
                    <a:lnTo>
                      <a:pt x="206" y="163"/>
                    </a:lnTo>
                    <a:lnTo>
                      <a:pt x="210" y="161"/>
                    </a:lnTo>
                    <a:lnTo>
                      <a:pt x="221" y="148"/>
                    </a:lnTo>
                    <a:lnTo>
                      <a:pt x="222" y="148"/>
                    </a:lnTo>
                    <a:lnTo>
                      <a:pt x="229" y="149"/>
                    </a:lnTo>
                    <a:lnTo>
                      <a:pt x="231" y="149"/>
                    </a:lnTo>
                    <a:lnTo>
                      <a:pt x="239" y="141"/>
                    </a:lnTo>
                    <a:lnTo>
                      <a:pt x="240" y="138"/>
                    </a:lnTo>
                    <a:lnTo>
                      <a:pt x="240" y="137"/>
                    </a:lnTo>
                    <a:lnTo>
                      <a:pt x="239" y="137"/>
                    </a:lnTo>
                    <a:lnTo>
                      <a:pt x="239" y="124"/>
                    </a:lnTo>
                    <a:lnTo>
                      <a:pt x="243" y="110"/>
                    </a:lnTo>
                    <a:lnTo>
                      <a:pt x="243" y="106"/>
                    </a:lnTo>
                    <a:lnTo>
                      <a:pt x="242" y="106"/>
                    </a:lnTo>
                    <a:lnTo>
                      <a:pt x="240" y="105"/>
                    </a:lnTo>
                    <a:lnTo>
                      <a:pt x="236" y="105"/>
                    </a:lnTo>
                    <a:lnTo>
                      <a:pt x="236" y="103"/>
                    </a:lnTo>
                    <a:lnTo>
                      <a:pt x="240" y="103"/>
                    </a:lnTo>
                    <a:lnTo>
                      <a:pt x="252" y="102"/>
                    </a:lnTo>
                    <a:lnTo>
                      <a:pt x="252" y="103"/>
                    </a:lnTo>
                    <a:lnTo>
                      <a:pt x="263" y="103"/>
                    </a:lnTo>
                    <a:lnTo>
                      <a:pt x="277" y="106"/>
                    </a:lnTo>
                    <a:lnTo>
                      <a:pt x="283" y="106"/>
                    </a:lnTo>
                    <a:lnTo>
                      <a:pt x="286" y="105"/>
                    </a:lnTo>
                    <a:lnTo>
                      <a:pt x="288" y="103"/>
                    </a:lnTo>
                    <a:lnTo>
                      <a:pt x="293" y="103"/>
                    </a:lnTo>
                    <a:lnTo>
                      <a:pt x="295" y="105"/>
                    </a:lnTo>
                    <a:lnTo>
                      <a:pt x="300" y="108"/>
                    </a:lnTo>
                    <a:lnTo>
                      <a:pt x="296" y="108"/>
                    </a:lnTo>
                    <a:lnTo>
                      <a:pt x="295" y="106"/>
                    </a:lnTo>
                    <a:lnTo>
                      <a:pt x="291" y="106"/>
                    </a:lnTo>
                    <a:lnTo>
                      <a:pt x="285" y="108"/>
                    </a:lnTo>
                    <a:lnTo>
                      <a:pt x="285" y="109"/>
                    </a:lnTo>
                    <a:lnTo>
                      <a:pt x="281" y="109"/>
                    </a:lnTo>
                    <a:lnTo>
                      <a:pt x="278" y="110"/>
                    </a:lnTo>
                    <a:lnTo>
                      <a:pt x="274" y="110"/>
                    </a:lnTo>
                    <a:lnTo>
                      <a:pt x="271" y="109"/>
                    </a:lnTo>
                    <a:lnTo>
                      <a:pt x="254" y="106"/>
                    </a:lnTo>
                    <a:lnTo>
                      <a:pt x="250" y="108"/>
                    </a:lnTo>
                    <a:lnTo>
                      <a:pt x="249" y="108"/>
                    </a:lnTo>
                    <a:lnTo>
                      <a:pt x="243" y="113"/>
                    </a:lnTo>
                    <a:lnTo>
                      <a:pt x="243" y="115"/>
                    </a:lnTo>
                    <a:lnTo>
                      <a:pt x="245" y="116"/>
                    </a:lnTo>
                    <a:lnTo>
                      <a:pt x="246" y="120"/>
                    </a:lnTo>
                    <a:lnTo>
                      <a:pt x="246" y="122"/>
                    </a:lnTo>
                    <a:lnTo>
                      <a:pt x="243" y="126"/>
                    </a:lnTo>
                    <a:lnTo>
                      <a:pt x="242" y="131"/>
                    </a:lnTo>
                    <a:lnTo>
                      <a:pt x="243" y="137"/>
                    </a:lnTo>
                    <a:lnTo>
                      <a:pt x="242" y="139"/>
                    </a:lnTo>
                    <a:lnTo>
                      <a:pt x="240" y="144"/>
                    </a:lnTo>
                    <a:lnTo>
                      <a:pt x="236" y="148"/>
                    </a:lnTo>
                    <a:lnTo>
                      <a:pt x="236" y="149"/>
                    </a:lnTo>
                    <a:lnTo>
                      <a:pt x="238" y="152"/>
                    </a:lnTo>
                    <a:lnTo>
                      <a:pt x="239" y="153"/>
                    </a:lnTo>
                    <a:lnTo>
                      <a:pt x="246" y="158"/>
                    </a:lnTo>
                    <a:lnTo>
                      <a:pt x="250" y="162"/>
                    </a:lnTo>
                    <a:lnTo>
                      <a:pt x="261" y="162"/>
                    </a:lnTo>
                    <a:lnTo>
                      <a:pt x="267" y="165"/>
                    </a:lnTo>
                    <a:lnTo>
                      <a:pt x="269" y="165"/>
                    </a:lnTo>
                    <a:lnTo>
                      <a:pt x="277" y="170"/>
                    </a:lnTo>
                    <a:lnTo>
                      <a:pt x="280" y="173"/>
                    </a:lnTo>
                    <a:lnTo>
                      <a:pt x="285" y="176"/>
                    </a:lnTo>
                    <a:lnTo>
                      <a:pt x="292" y="183"/>
                    </a:lnTo>
                    <a:lnTo>
                      <a:pt x="295" y="184"/>
                    </a:lnTo>
                    <a:lnTo>
                      <a:pt x="299" y="187"/>
                    </a:lnTo>
                    <a:lnTo>
                      <a:pt x="299" y="189"/>
                    </a:lnTo>
                    <a:lnTo>
                      <a:pt x="302" y="193"/>
                    </a:lnTo>
                    <a:lnTo>
                      <a:pt x="303" y="194"/>
                    </a:lnTo>
                    <a:lnTo>
                      <a:pt x="303" y="198"/>
                    </a:lnTo>
                    <a:lnTo>
                      <a:pt x="306" y="201"/>
                    </a:lnTo>
                    <a:lnTo>
                      <a:pt x="306" y="204"/>
                    </a:lnTo>
                    <a:lnTo>
                      <a:pt x="313" y="205"/>
                    </a:lnTo>
                    <a:lnTo>
                      <a:pt x="316" y="206"/>
                    </a:lnTo>
                    <a:lnTo>
                      <a:pt x="319" y="206"/>
                    </a:lnTo>
                    <a:lnTo>
                      <a:pt x="319" y="205"/>
                    </a:lnTo>
                    <a:lnTo>
                      <a:pt x="320" y="20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88" name="Freeform 3834">
                <a:extLst>
                  <a:ext uri="{FF2B5EF4-FFF2-40B4-BE49-F238E27FC236}">
                    <a16:creationId xmlns:a16="http://schemas.microsoft.com/office/drawing/2014/main" id="{B1A936B5-4777-B54C-4950-A9F27A2033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2" y="1289"/>
                <a:ext cx="27" cy="19"/>
              </a:xfrm>
              <a:custGeom>
                <a:avLst/>
                <a:gdLst>
                  <a:gd name="T0" fmla="*/ 0 w 110"/>
                  <a:gd name="T1" fmla="*/ 74 h 74"/>
                  <a:gd name="T2" fmla="*/ 7 w 110"/>
                  <a:gd name="T3" fmla="*/ 69 h 74"/>
                  <a:gd name="T4" fmla="*/ 19 w 110"/>
                  <a:gd name="T5" fmla="*/ 65 h 74"/>
                  <a:gd name="T6" fmla="*/ 21 w 110"/>
                  <a:gd name="T7" fmla="*/ 65 h 74"/>
                  <a:gd name="T8" fmla="*/ 22 w 110"/>
                  <a:gd name="T9" fmla="*/ 64 h 74"/>
                  <a:gd name="T10" fmla="*/ 31 w 110"/>
                  <a:gd name="T11" fmla="*/ 57 h 74"/>
                  <a:gd name="T12" fmla="*/ 31 w 110"/>
                  <a:gd name="T13" fmla="*/ 44 h 74"/>
                  <a:gd name="T14" fmla="*/ 32 w 110"/>
                  <a:gd name="T15" fmla="*/ 44 h 74"/>
                  <a:gd name="T16" fmla="*/ 34 w 110"/>
                  <a:gd name="T17" fmla="*/ 43 h 74"/>
                  <a:gd name="T18" fmla="*/ 39 w 110"/>
                  <a:gd name="T19" fmla="*/ 46 h 74"/>
                  <a:gd name="T20" fmla="*/ 45 w 110"/>
                  <a:gd name="T21" fmla="*/ 50 h 74"/>
                  <a:gd name="T22" fmla="*/ 46 w 110"/>
                  <a:gd name="T23" fmla="*/ 51 h 74"/>
                  <a:gd name="T24" fmla="*/ 48 w 110"/>
                  <a:gd name="T25" fmla="*/ 55 h 74"/>
                  <a:gd name="T26" fmla="*/ 50 w 110"/>
                  <a:gd name="T27" fmla="*/ 60 h 74"/>
                  <a:gd name="T28" fmla="*/ 73 w 110"/>
                  <a:gd name="T29" fmla="*/ 53 h 74"/>
                  <a:gd name="T30" fmla="*/ 80 w 110"/>
                  <a:gd name="T31" fmla="*/ 48 h 74"/>
                  <a:gd name="T32" fmla="*/ 81 w 110"/>
                  <a:gd name="T33" fmla="*/ 47 h 74"/>
                  <a:gd name="T34" fmla="*/ 83 w 110"/>
                  <a:gd name="T35" fmla="*/ 47 h 74"/>
                  <a:gd name="T36" fmla="*/ 83 w 110"/>
                  <a:gd name="T37" fmla="*/ 26 h 74"/>
                  <a:gd name="T38" fmla="*/ 84 w 110"/>
                  <a:gd name="T39" fmla="*/ 22 h 74"/>
                  <a:gd name="T40" fmla="*/ 84 w 110"/>
                  <a:gd name="T41" fmla="*/ 11 h 74"/>
                  <a:gd name="T42" fmla="*/ 92 w 110"/>
                  <a:gd name="T43" fmla="*/ 8 h 74"/>
                  <a:gd name="T44" fmla="*/ 92 w 110"/>
                  <a:gd name="T45" fmla="*/ 0 h 74"/>
                  <a:gd name="T46" fmla="*/ 109 w 110"/>
                  <a:gd name="T47" fmla="*/ 5 h 74"/>
                  <a:gd name="T48" fmla="*/ 110 w 110"/>
                  <a:gd name="T49" fmla="*/ 5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10" h="74">
                    <a:moveTo>
                      <a:pt x="0" y="74"/>
                    </a:moveTo>
                    <a:lnTo>
                      <a:pt x="7" y="69"/>
                    </a:lnTo>
                    <a:lnTo>
                      <a:pt x="19" y="65"/>
                    </a:lnTo>
                    <a:lnTo>
                      <a:pt x="21" y="65"/>
                    </a:lnTo>
                    <a:lnTo>
                      <a:pt x="22" y="64"/>
                    </a:lnTo>
                    <a:lnTo>
                      <a:pt x="31" y="57"/>
                    </a:lnTo>
                    <a:lnTo>
                      <a:pt x="31" y="44"/>
                    </a:lnTo>
                    <a:lnTo>
                      <a:pt x="32" y="44"/>
                    </a:lnTo>
                    <a:lnTo>
                      <a:pt x="34" y="43"/>
                    </a:lnTo>
                    <a:lnTo>
                      <a:pt x="39" y="46"/>
                    </a:lnTo>
                    <a:lnTo>
                      <a:pt x="45" y="50"/>
                    </a:lnTo>
                    <a:lnTo>
                      <a:pt x="46" y="51"/>
                    </a:lnTo>
                    <a:lnTo>
                      <a:pt x="48" y="55"/>
                    </a:lnTo>
                    <a:lnTo>
                      <a:pt x="50" y="60"/>
                    </a:lnTo>
                    <a:lnTo>
                      <a:pt x="73" y="53"/>
                    </a:lnTo>
                    <a:lnTo>
                      <a:pt x="80" y="48"/>
                    </a:lnTo>
                    <a:lnTo>
                      <a:pt x="81" y="47"/>
                    </a:lnTo>
                    <a:lnTo>
                      <a:pt x="83" y="47"/>
                    </a:lnTo>
                    <a:lnTo>
                      <a:pt x="83" y="26"/>
                    </a:lnTo>
                    <a:lnTo>
                      <a:pt x="84" y="22"/>
                    </a:lnTo>
                    <a:lnTo>
                      <a:pt x="84" y="11"/>
                    </a:lnTo>
                    <a:lnTo>
                      <a:pt x="92" y="8"/>
                    </a:lnTo>
                    <a:lnTo>
                      <a:pt x="92" y="0"/>
                    </a:lnTo>
                    <a:lnTo>
                      <a:pt x="109" y="5"/>
                    </a:lnTo>
                    <a:lnTo>
                      <a:pt x="110" y="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89" name="Freeform 3835">
                <a:extLst>
                  <a:ext uri="{FF2B5EF4-FFF2-40B4-BE49-F238E27FC236}">
                    <a16:creationId xmlns:a16="http://schemas.microsoft.com/office/drawing/2014/main" id="{137519CB-4ECF-8C67-F01D-4E5AE6F9A0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9" y="1308"/>
                <a:ext cx="3" cy="2"/>
              </a:xfrm>
              <a:custGeom>
                <a:avLst/>
                <a:gdLst>
                  <a:gd name="T0" fmla="*/ 0 w 11"/>
                  <a:gd name="T1" fmla="*/ 9 h 9"/>
                  <a:gd name="T2" fmla="*/ 1 w 11"/>
                  <a:gd name="T3" fmla="*/ 9 h 9"/>
                  <a:gd name="T4" fmla="*/ 11 w 11"/>
                  <a:gd name="T5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" h="9">
                    <a:moveTo>
                      <a:pt x="0" y="9"/>
                    </a:moveTo>
                    <a:lnTo>
                      <a:pt x="1" y="9"/>
                    </a:lnTo>
                    <a:lnTo>
                      <a:pt x="11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90" name="Freeform 3836">
                <a:extLst>
                  <a:ext uri="{FF2B5EF4-FFF2-40B4-BE49-F238E27FC236}">
                    <a16:creationId xmlns:a16="http://schemas.microsoft.com/office/drawing/2014/main" id="{269FE4AF-DA67-736F-9B99-D686A6899F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9" y="1310"/>
                <a:ext cx="26" cy="46"/>
              </a:xfrm>
              <a:custGeom>
                <a:avLst/>
                <a:gdLst>
                  <a:gd name="T0" fmla="*/ 0 w 105"/>
                  <a:gd name="T1" fmla="*/ 0 h 183"/>
                  <a:gd name="T2" fmla="*/ 0 w 105"/>
                  <a:gd name="T3" fmla="*/ 1 h 183"/>
                  <a:gd name="T4" fmla="*/ 1 w 105"/>
                  <a:gd name="T5" fmla="*/ 1 h 183"/>
                  <a:gd name="T6" fmla="*/ 6 w 105"/>
                  <a:gd name="T7" fmla="*/ 6 h 183"/>
                  <a:gd name="T8" fmla="*/ 7 w 105"/>
                  <a:gd name="T9" fmla="*/ 6 h 183"/>
                  <a:gd name="T10" fmla="*/ 9 w 105"/>
                  <a:gd name="T11" fmla="*/ 7 h 183"/>
                  <a:gd name="T12" fmla="*/ 11 w 105"/>
                  <a:gd name="T13" fmla="*/ 7 h 183"/>
                  <a:gd name="T14" fmla="*/ 25 w 105"/>
                  <a:gd name="T15" fmla="*/ 25 h 183"/>
                  <a:gd name="T16" fmla="*/ 45 w 105"/>
                  <a:gd name="T17" fmla="*/ 44 h 183"/>
                  <a:gd name="T18" fmla="*/ 47 w 105"/>
                  <a:gd name="T19" fmla="*/ 51 h 183"/>
                  <a:gd name="T20" fmla="*/ 50 w 105"/>
                  <a:gd name="T21" fmla="*/ 55 h 183"/>
                  <a:gd name="T22" fmla="*/ 52 w 105"/>
                  <a:gd name="T23" fmla="*/ 58 h 183"/>
                  <a:gd name="T24" fmla="*/ 54 w 105"/>
                  <a:gd name="T25" fmla="*/ 67 h 183"/>
                  <a:gd name="T26" fmla="*/ 54 w 105"/>
                  <a:gd name="T27" fmla="*/ 69 h 183"/>
                  <a:gd name="T28" fmla="*/ 56 w 105"/>
                  <a:gd name="T29" fmla="*/ 71 h 183"/>
                  <a:gd name="T30" fmla="*/ 56 w 105"/>
                  <a:gd name="T31" fmla="*/ 73 h 183"/>
                  <a:gd name="T32" fmla="*/ 57 w 105"/>
                  <a:gd name="T33" fmla="*/ 76 h 183"/>
                  <a:gd name="T34" fmla="*/ 67 w 105"/>
                  <a:gd name="T35" fmla="*/ 90 h 183"/>
                  <a:gd name="T36" fmla="*/ 67 w 105"/>
                  <a:gd name="T37" fmla="*/ 91 h 183"/>
                  <a:gd name="T38" fmla="*/ 70 w 105"/>
                  <a:gd name="T39" fmla="*/ 94 h 183"/>
                  <a:gd name="T40" fmla="*/ 71 w 105"/>
                  <a:gd name="T41" fmla="*/ 97 h 183"/>
                  <a:gd name="T42" fmla="*/ 73 w 105"/>
                  <a:gd name="T43" fmla="*/ 98 h 183"/>
                  <a:gd name="T44" fmla="*/ 76 w 105"/>
                  <a:gd name="T45" fmla="*/ 105 h 183"/>
                  <a:gd name="T46" fmla="*/ 78 w 105"/>
                  <a:gd name="T47" fmla="*/ 109 h 183"/>
                  <a:gd name="T48" fmla="*/ 80 w 105"/>
                  <a:gd name="T49" fmla="*/ 113 h 183"/>
                  <a:gd name="T50" fmla="*/ 85 w 105"/>
                  <a:gd name="T51" fmla="*/ 125 h 183"/>
                  <a:gd name="T52" fmla="*/ 85 w 105"/>
                  <a:gd name="T53" fmla="*/ 128 h 183"/>
                  <a:gd name="T54" fmla="*/ 88 w 105"/>
                  <a:gd name="T55" fmla="*/ 137 h 183"/>
                  <a:gd name="T56" fmla="*/ 90 w 105"/>
                  <a:gd name="T57" fmla="*/ 140 h 183"/>
                  <a:gd name="T58" fmla="*/ 92 w 105"/>
                  <a:gd name="T59" fmla="*/ 150 h 183"/>
                  <a:gd name="T60" fmla="*/ 94 w 105"/>
                  <a:gd name="T61" fmla="*/ 152 h 183"/>
                  <a:gd name="T62" fmla="*/ 102 w 105"/>
                  <a:gd name="T63" fmla="*/ 176 h 183"/>
                  <a:gd name="T64" fmla="*/ 105 w 105"/>
                  <a:gd name="T65" fmla="*/ 182 h 183"/>
                  <a:gd name="T66" fmla="*/ 105 w 105"/>
                  <a:gd name="T67" fmla="*/ 183 h 1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05" h="183">
                    <a:moveTo>
                      <a:pt x="0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6" y="6"/>
                    </a:lnTo>
                    <a:lnTo>
                      <a:pt x="7" y="6"/>
                    </a:lnTo>
                    <a:lnTo>
                      <a:pt x="9" y="7"/>
                    </a:lnTo>
                    <a:lnTo>
                      <a:pt x="11" y="7"/>
                    </a:lnTo>
                    <a:lnTo>
                      <a:pt x="25" y="25"/>
                    </a:lnTo>
                    <a:lnTo>
                      <a:pt x="45" y="44"/>
                    </a:lnTo>
                    <a:lnTo>
                      <a:pt x="47" y="51"/>
                    </a:lnTo>
                    <a:lnTo>
                      <a:pt x="50" y="55"/>
                    </a:lnTo>
                    <a:lnTo>
                      <a:pt x="52" y="58"/>
                    </a:lnTo>
                    <a:lnTo>
                      <a:pt x="54" y="67"/>
                    </a:lnTo>
                    <a:lnTo>
                      <a:pt x="54" y="69"/>
                    </a:lnTo>
                    <a:lnTo>
                      <a:pt x="56" y="71"/>
                    </a:lnTo>
                    <a:lnTo>
                      <a:pt x="56" y="73"/>
                    </a:lnTo>
                    <a:lnTo>
                      <a:pt x="57" y="76"/>
                    </a:lnTo>
                    <a:lnTo>
                      <a:pt x="67" y="90"/>
                    </a:lnTo>
                    <a:lnTo>
                      <a:pt x="67" y="91"/>
                    </a:lnTo>
                    <a:lnTo>
                      <a:pt x="70" y="94"/>
                    </a:lnTo>
                    <a:lnTo>
                      <a:pt x="71" y="97"/>
                    </a:lnTo>
                    <a:lnTo>
                      <a:pt x="73" y="98"/>
                    </a:lnTo>
                    <a:lnTo>
                      <a:pt x="76" y="105"/>
                    </a:lnTo>
                    <a:lnTo>
                      <a:pt x="78" y="109"/>
                    </a:lnTo>
                    <a:lnTo>
                      <a:pt x="80" y="113"/>
                    </a:lnTo>
                    <a:lnTo>
                      <a:pt x="85" y="125"/>
                    </a:lnTo>
                    <a:lnTo>
                      <a:pt x="85" y="128"/>
                    </a:lnTo>
                    <a:lnTo>
                      <a:pt x="88" y="137"/>
                    </a:lnTo>
                    <a:lnTo>
                      <a:pt x="90" y="140"/>
                    </a:lnTo>
                    <a:lnTo>
                      <a:pt x="92" y="150"/>
                    </a:lnTo>
                    <a:lnTo>
                      <a:pt x="94" y="152"/>
                    </a:lnTo>
                    <a:lnTo>
                      <a:pt x="102" y="176"/>
                    </a:lnTo>
                    <a:lnTo>
                      <a:pt x="105" y="182"/>
                    </a:lnTo>
                    <a:lnTo>
                      <a:pt x="105" y="18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91" name="Line 3837">
                <a:extLst>
                  <a:ext uri="{FF2B5EF4-FFF2-40B4-BE49-F238E27FC236}">
                    <a16:creationId xmlns:a16="http://schemas.microsoft.com/office/drawing/2014/main" id="{48F7FB34-C1D6-325E-BF11-F42EF56CAD3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939" y="1308"/>
                <a:ext cx="3" cy="2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92" name="Freeform 3838">
                <a:extLst>
                  <a:ext uri="{FF2B5EF4-FFF2-40B4-BE49-F238E27FC236}">
                    <a16:creationId xmlns:a16="http://schemas.microsoft.com/office/drawing/2014/main" id="{DBC85B24-BD58-4A5A-DAD3-2E43F75492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7" y="1356"/>
                <a:ext cx="49" cy="47"/>
              </a:xfrm>
              <a:custGeom>
                <a:avLst/>
                <a:gdLst>
                  <a:gd name="T0" fmla="*/ 35 w 198"/>
                  <a:gd name="T1" fmla="*/ 3 h 189"/>
                  <a:gd name="T2" fmla="*/ 36 w 198"/>
                  <a:gd name="T3" fmla="*/ 18 h 189"/>
                  <a:gd name="T4" fmla="*/ 43 w 198"/>
                  <a:gd name="T5" fmla="*/ 50 h 189"/>
                  <a:gd name="T6" fmla="*/ 46 w 198"/>
                  <a:gd name="T7" fmla="*/ 91 h 189"/>
                  <a:gd name="T8" fmla="*/ 39 w 198"/>
                  <a:gd name="T9" fmla="*/ 106 h 189"/>
                  <a:gd name="T10" fmla="*/ 36 w 198"/>
                  <a:gd name="T11" fmla="*/ 109 h 189"/>
                  <a:gd name="T12" fmla="*/ 30 w 198"/>
                  <a:gd name="T13" fmla="*/ 113 h 189"/>
                  <a:gd name="T14" fmla="*/ 28 w 198"/>
                  <a:gd name="T15" fmla="*/ 112 h 189"/>
                  <a:gd name="T16" fmla="*/ 24 w 198"/>
                  <a:gd name="T17" fmla="*/ 110 h 189"/>
                  <a:gd name="T18" fmla="*/ 7 w 198"/>
                  <a:gd name="T19" fmla="*/ 116 h 189"/>
                  <a:gd name="T20" fmla="*/ 3 w 198"/>
                  <a:gd name="T21" fmla="*/ 119 h 189"/>
                  <a:gd name="T22" fmla="*/ 1 w 198"/>
                  <a:gd name="T23" fmla="*/ 122 h 189"/>
                  <a:gd name="T24" fmla="*/ 0 w 198"/>
                  <a:gd name="T25" fmla="*/ 130 h 189"/>
                  <a:gd name="T26" fmla="*/ 7 w 198"/>
                  <a:gd name="T27" fmla="*/ 127 h 189"/>
                  <a:gd name="T28" fmla="*/ 10 w 198"/>
                  <a:gd name="T29" fmla="*/ 139 h 189"/>
                  <a:gd name="T30" fmla="*/ 8 w 198"/>
                  <a:gd name="T31" fmla="*/ 146 h 189"/>
                  <a:gd name="T32" fmla="*/ 6 w 198"/>
                  <a:gd name="T33" fmla="*/ 155 h 189"/>
                  <a:gd name="T34" fmla="*/ 8 w 198"/>
                  <a:gd name="T35" fmla="*/ 163 h 189"/>
                  <a:gd name="T36" fmla="*/ 25 w 198"/>
                  <a:gd name="T37" fmla="*/ 166 h 189"/>
                  <a:gd name="T38" fmla="*/ 46 w 198"/>
                  <a:gd name="T39" fmla="*/ 162 h 189"/>
                  <a:gd name="T40" fmla="*/ 54 w 198"/>
                  <a:gd name="T41" fmla="*/ 165 h 189"/>
                  <a:gd name="T42" fmla="*/ 63 w 198"/>
                  <a:gd name="T43" fmla="*/ 168 h 189"/>
                  <a:gd name="T44" fmla="*/ 68 w 198"/>
                  <a:gd name="T45" fmla="*/ 166 h 189"/>
                  <a:gd name="T46" fmla="*/ 75 w 198"/>
                  <a:gd name="T47" fmla="*/ 163 h 189"/>
                  <a:gd name="T48" fmla="*/ 91 w 198"/>
                  <a:gd name="T49" fmla="*/ 165 h 189"/>
                  <a:gd name="T50" fmla="*/ 97 w 198"/>
                  <a:gd name="T51" fmla="*/ 166 h 189"/>
                  <a:gd name="T52" fmla="*/ 102 w 198"/>
                  <a:gd name="T53" fmla="*/ 172 h 189"/>
                  <a:gd name="T54" fmla="*/ 103 w 198"/>
                  <a:gd name="T55" fmla="*/ 175 h 189"/>
                  <a:gd name="T56" fmla="*/ 100 w 198"/>
                  <a:gd name="T57" fmla="*/ 178 h 189"/>
                  <a:gd name="T58" fmla="*/ 114 w 198"/>
                  <a:gd name="T59" fmla="*/ 180 h 189"/>
                  <a:gd name="T60" fmla="*/ 124 w 198"/>
                  <a:gd name="T61" fmla="*/ 173 h 189"/>
                  <a:gd name="T62" fmla="*/ 128 w 198"/>
                  <a:gd name="T63" fmla="*/ 168 h 189"/>
                  <a:gd name="T64" fmla="*/ 130 w 198"/>
                  <a:gd name="T65" fmla="*/ 173 h 189"/>
                  <a:gd name="T66" fmla="*/ 120 w 198"/>
                  <a:gd name="T67" fmla="*/ 179 h 189"/>
                  <a:gd name="T68" fmla="*/ 130 w 198"/>
                  <a:gd name="T69" fmla="*/ 186 h 189"/>
                  <a:gd name="T70" fmla="*/ 176 w 198"/>
                  <a:gd name="T71" fmla="*/ 185 h 189"/>
                  <a:gd name="T72" fmla="*/ 184 w 198"/>
                  <a:gd name="T73" fmla="*/ 189 h 189"/>
                  <a:gd name="T74" fmla="*/ 186 w 198"/>
                  <a:gd name="T75" fmla="*/ 187 h 189"/>
                  <a:gd name="T76" fmla="*/ 191 w 198"/>
                  <a:gd name="T77" fmla="*/ 189 h 189"/>
                  <a:gd name="T78" fmla="*/ 194 w 198"/>
                  <a:gd name="T79" fmla="*/ 183 h 189"/>
                  <a:gd name="T80" fmla="*/ 197 w 198"/>
                  <a:gd name="T81" fmla="*/ 180 h 1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8" h="189">
                    <a:moveTo>
                      <a:pt x="35" y="0"/>
                    </a:moveTo>
                    <a:lnTo>
                      <a:pt x="35" y="3"/>
                    </a:lnTo>
                    <a:lnTo>
                      <a:pt x="36" y="12"/>
                    </a:lnTo>
                    <a:lnTo>
                      <a:pt x="36" y="18"/>
                    </a:lnTo>
                    <a:lnTo>
                      <a:pt x="42" y="48"/>
                    </a:lnTo>
                    <a:lnTo>
                      <a:pt x="43" y="50"/>
                    </a:lnTo>
                    <a:lnTo>
                      <a:pt x="46" y="72"/>
                    </a:lnTo>
                    <a:lnTo>
                      <a:pt x="46" y="91"/>
                    </a:lnTo>
                    <a:lnTo>
                      <a:pt x="40" y="106"/>
                    </a:lnTo>
                    <a:lnTo>
                      <a:pt x="39" y="106"/>
                    </a:lnTo>
                    <a:lnTo>
                      <a:pt x="37" y="109"/>
                    </a:lnTo>
                    <a:lnTo>
                      <a:pt x="36" y="109"/>
                    </a:lnTo>
                    <a:lnTo>
                      <a:pt x="32" y="112"/>
                    </a:lnTo>
                    <a:lnTo>
                      <a:pt x="30" y="113"/>
                    </a:lnTo>
                    <a:lnTo>
                      <a:pt x="29" y="113"/>
                    </a:lnTo>
                    <a:lnTo>
                      <a:pt x="28" y="112"/>
                    </a:lnTo>
                    <a:lnTo>
                      <a:pt x="25" y="112"/>
                    </a:lnTo>
                    <a:lnTo>
                      <a:pt x="24" y="110"/>
                    </a:lnTo>
                    <a:lnTo>
                      <a:pt x="18" y="110"/>
                    </a:lnTo>
                    <a:lnTo>
                      <a:pt x="7" y="116"/>
                    </a:lnTo>
                    <a:lnTo>
                      <a:pt x="3" y="118"/>
                    </a:lnTo>
                    <a:lnTo>
                      <a:pt x="3" y="119"/>
                    </a:lnTo>
                    <a:lnTo>
                      <a:pt x="1" y="120"/>
                    </a:lnTo>
                    <a:lnTo>
                      <a:pt x="1" y="122"/>
                    </a:lnTo>
                    <a:lnTo>
                      <a:pt x="0" y="126"/>
                    </a:lnTo>
                    <a:lnTo>
                      <a:pt x="0" y="130"/>
                    </a:lnTo>
                    <a:lnTo>
                      <a:pt x="4" y="126"/>
                    </a:lnTo>
                    <a:lnTo>
                      <a:pt x="7" y="127"/>
                    </a:lnTo>
                    <a:lnTo>
                      <a:pt x="7" y="130"/>
                    </a:lnTo>
                    <a:lnTo>
                      <a:pt x="10" y="139"/>
                    </a:lnTo>
                    <a:lnTo>
                      <a:pt x="10" y="144"/>
                    </a:lnTo>
                    <a:lnTo>
                      <a:pt x="8" y="146"/>
                    </a:lnTo>
                    <a:lnTo>
                      <a:pt x="7" y="149"/>
                    </a:lnTo>
                    <a:lnTo>
                      <a:pt x="6" y="155"/>
                    </a:lnTo>
                    <a:lnTo>
                      <a:pt x="6" y="161"/>
                    </a:lnTo>
                    <a:lnTo>
                      <a:pt x="8" y="163"/>
                    </a:lnTo>
                    <a:lnTo>
                      <a:pt x="15" y="166"/>
                    </a:lnTo>
                    <a:lnTo>
                      <a:pt x="25" y="166"/>
                    </a:lnTo>
                    <a:lnTo>
                      <a:pt x="37" y="162"/>
                    </a:lnTo>
                    <a:lnTo>
                      <a:pt x="46" y="162"/>
                    </a:lnTo>
                    <a:lnTo>
                      <a:pt x="51" y="163"/>
                    </a:lnTo>
                    <a:lnTo>
                      <a:pt x="54" y="165"/>
                    </a:lnTo>
                    <a:lnTo>
                      <a:pt x="57" y="165"/>
                    </a:lnTo>
                    <a:lnTo>
                      <a:pt x="63" y="168"/>
                    </a:lnTo>
                    <a:lnTo>
                      <a:pt x="66" y="168"/>
                    </a:lnTo>
                    <a:lnTo>
                      <a:pt x="68" y="166"/>
                    </a:lnTo>
                    <a:lnTo>
                      <a:pt x="73" y="165"/>
                    </a:lnTo>
                    <a:lnTo>
                      <a:pt x="75" y="163"/>
                    </a:lnTo>
                    <a:lnTo>
                      <a:pt x="88" y="163"/>
                    </a:lnTo>
                    <a:lnTo>
                      <a:pt x="91" y="165"/>
                    </a:lnTo>
                    <a:lnTo>
                      <a:pt x="96" y="165"/>
                    </a:lnTo>
                    <a:lnTo>
                      <a:pt x="97" y="166"/>
                    </a:lnTo>
                    <a:lnTo>
                      <a:pt x="100" y="168"/>
                    </a:lnTo>
                    <a:lnTo>
                      <a:pt x="102" y="172"/>
                    </a:lnTo>
                    <a:lnTo>
                      <a:pt x="103" y="172"/>
                    </a:lnTo>
                    <a:lnTo>
                      <a:pt x="103" y="175"/>
                    </a:lnTo>
                    <a:lnTo>
                      <a:pt x="102" y="178"/>
                    </a:lnTo>
                    <a:lnTo>
                      <a:pt x="100" y="178"/>
                    </a:lnTo>
                    <a:lnTo>
                      <a:pt x="104" y="180"/>
                    </a:lnTo>
                    <a:lnTo>
                      <a:pt x="114" y="180"/>
                    </a:lnTo>
                    <a:lnTo>
                      <a:pt x="123" y="176"/>
                    </a:lnTo>
                    <a:lnTo>
                      <a:pt x="124" y="173"/>
                    </a:lnTo>
                    <a:lnTo>
                      <a:pt x="124" y="172"/>
                    </a:lnTo>
                    <a:lnTo>
                      <a:pt x="128" y="168"/>
                    </a:lnTo>
                    <a:lnTo>
                      <a:pt x="130" y="171"/>
                    </a:lnTo>
                    <a:lnTo>
                      <a:pt x="130" y="173"/>
                    </a:lnTo>
                    <a:lnTo>
                      <a:pt x="128" y="173"/>
                    </a:lnTo>
                    <a:lnTo>
                      <a:pt x="120" y="179"/>
                    </a:lnTo>
                    <a:lnTo>
                      <a:pt x="121" y="185"/>
                    </a:lnTo>
                    <a:lnTo>
                      <a:pt x="130" y="186"/>
                    </a:lnTo>
                    <a:lnTo>
                      <a:pt x="167" y="186"/>
                    </a:lnTo>
                    <a:lnTo>
                      <a:pt x="176" y="185"/>
                    </a:lnTo>
                    <a:lnTo>
                      <a:pt x="181" y="186"/>
                    </a:lnTo>
                    <a:lnTo>
                      <a:pt x="184" y="189"/>
                    </a:lnTo>
                    <a:lnTo>
                      <a:pt x="186" y="189"/>
                    </a:lnTo>
                    <a:lnTo>
                      <a:pt x="186" y="187"/>
                    </a:lnTo>
                    <a:lnTo>
                      <a:pt x="190" y="187"/>
                    </a:lnTo>
                    <a:lnTo>
                      <a:pt x="191" y="189"/>
                    </a:lnTo>
                    <a:lnTo>
                      <a:pt x="194" y="187"/>
                    </a:lnTo>
                    <a:lnTo>
                      <a:pt x="194" y="183"/>
                    </a:lnTo>
                    <a:lnTo>
                      <a:pt x="195" y="183"/>
                    </a:lnTo>
                    <a:lnTo>
                      <a:pt x="197" y="180"/>
                    </a:lnTo>
                    <a:lnTo>
                      <a:pt x="198" y="18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93" name="Freeform 3839">
                <a:extLst>
                  <a:ext uri="{FF2B5EF4-FFF2-40B4-BE49-F238E27FC236}">
                    <a16:creationId xmlns:a16="http://schemas.microsoft.com/office/drawing/2014/main" id="{5A275CDB-743D-2CDC-5703-001A6CC684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9" y="1273"/>
                <a:ext cx="7" cy="4"/>
              </a:xfrm>
              <a:custGeom>
                <a:avLst/>
                <a:gdLst>
                  <a:gd name="T0" fmla="*/ 6 w 25"/>
                  <a:gd name="T1" fmla="*/ 8 h 19"/>
                  <a:gd name="T2" fmla="*/ 0 w 25"/>
                  <a:gd name="T3" fmla="*/ 3 h 19"/>
                  <a:gd name="T4" fmla="*/ 7 w 25"/>
                  <a:gd name="T5" fmla="*/ 0 h 19"/>
                  <a:gd name="T6" fmla="*/ 23 w 25"/>
                  <a:gd name="T7" fmla="*/ 5 h 19"/>
                  <a:gd name="T8" fmla="*/ 25 w 25"/>
                  <a:gd name="T9" fmla="*/ 10 h 19"/>
                  <a:gd name="T10" fmla="*/ 18 w 25"/>
                  <a:gd name="T11" fmla="*/ 19 h 19"/>
                  <a:gd name="T12" fmla="*/ 15 w 25"/>
                  <a:gd name="T13" fmla="*/ 7 h 19"/>
                  <a:gd name="T14" fmla="*/ 6 w 25"/>
                  <a:gd name="T15" fmla="*/ 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5" h="19">
                    <a:moveTo>
                      <a:pt x="6" y="8"/>
                    </a:moveTo>
                    <a:lnTo>
                      <a:pt x="0" y="3"/>
                    </a:lnTo>
                    <a:lnTo>
                      <a:pt x="7" y="0"/>
                    </a:lnTo>
                    <a:lnTo>
                      <a:pt x="23" y="5"/>
                    </a:lnTo>
                    <a:lnTo>
                      <a:pt x="25" y="10"/>
                    </a:lnTo>
                    <a:lnTo>
                      <a:pt x="18" y="19"/>
                    </a:lnTo>
                    <a:lnTo>
                      <a:pt x="15" y="7"/>
                    </a:lnTo>
                    <a:lnTo>
                      <a:pt x="6" y="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94" name="Freeform 3840">
                <a:extLst>
                  <a:ext uri="{FF2B5EF4-FFF2-40B4-BE49-F238E27FC236}">
                    <a16:creationId xmlns:a16="http://schemas.microsoft.com/office/drawing/2014/main" id="{0069C2E1-920B-FE50-010C-45C7D86864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2" y="1280"/>
                <a:ext cx="20" cy="16"/>
              </a:xfrm>
              <a:custGeom>
                <a:avLst/>
                <a:gdLst>
                  <a:gd name="T0" fmla="*/ 81 w 81"/>
                  <a:gd name="T1" fmla="*/ 0 h 64"/>
                  <a:gd name="T2" fmla="*/ 81 w 81"/>
                  <a:gd name="T3" fmla="*/ 3 h 64"/>
                  <a:gd name="T4" fmla="*/ 78 w 81"/>
                  <a:gd name="T5" fmla="*/ 4 h 64"/>
                  <a:gd name="T6" fmla="*/ 73 w 81"/>
                  <a:gd name="T7" fmla="*/ 10 h 64"/>
                  <a:gd name="T8" fmla="*/ 61 w 81"/>
                  <a:gd name="T9" fmla="*/ 13 h 64"/>
                  <a:gd name="T10" fmla="*/ 49 w 81"/>
                  <a:gd name="T11" fmla="*/ 13 h 64"/>
                  <a:gd name="T12" fmla="*/ 40 w 81"/>
                  <a:gd name="T13" fmla="*/ 14 h 64"/>
                  <a:gd name="T14" fmla="*/ 36 w 81"/>
                  <a:gd name="T15" fmla="*/ 17 h 64"/>
                  <a:gd name="T16" fmla="*/ 25 w 81"/>
                  <a:gd name="T17" fmla="*/ 28 h 64"/>
                  <a:gd name="T18" fmla="*/ 14 w 81"/>
                  <a:gd name="T19" fmla="*/ 32 h 64"/>
                  <a:gd name="T20" fmla="*/ 10 w 81"/>
                  <a:gd name="T21" fmla="*/ 37 h 64"/>
                  <a:gd name="T22" fmla="*/ 4 w 81"/>
                  <a:gd name="T23" fmla="*/ 44 h 64"/>
                  <a:gd name="T24" fmla="*/ 7 w 81"/>
                  <a:gd name="T25" fmla="*/ 49 h 64"/>
                  <a:gd name="T26" fmla="*/ 7 w 81"/>
                  <a:gd name="T27" fmla="*/ 52 h 64"/>
                  <a:gd name="T28" fmla="*/ 9 w 81"/>
                  <a:gd name="T29" fmla="*/ 52 h 64"/>
                  <a:gd name="T30" fmla="*/ 9 w 81"/>
                  <a:gd name="T31" fmla="*/ 56 h 64"/>
                  <a:gd name="T32" fmla="*/ 7 w 81"/>
                  <a:gd name="T33" fmla="*/ 59 h 64"/>
                  <a:gd name="T34" fmla="*/ 7 w 81"/>
                  <a:gd name="T35" fmla="*/ 64 h 64"/>
                  <a:gd name="T36" fmla="*/ 6 w 81"/>
                  <a:gd name="T37" fmla="*/ 64 h 64"/>
                  <a:gd name="T38" fmla="*/ 4 w 81"/>
                  <a:gd name="T39" fmla="*/ 63 h 64"/>
                  <a:gd name="T40" fmla="*/ 1 w 81"/>
                  <a:gd name="T41" fmla="*/ 63 h 64"/>
                  <a:gd name="T42" fmla="*/ 0 w 81"/>
                  <a:gd name="T43" fmla="*/ 61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81" h="64">
                    <a:moveTo>
                      <a:pt x="81" y="0"/>
                    </a:moveTo>
                    <a:lnTo>
                      <a:pt x="81" y="3"/>
                    </a:lnTo>
                    <a:lnTo>
                      <a:pt x="78" y="4"/>
                    </a:lnTo>
                    <a:lnTo>
                      <a:pt x="73" y="10"/>
                    </a:lnTo>
                    <a:lnTo>
                      <a:pt x="61" y="13"/>
                    </a:lnTo>
                    <a:lnTo>
                      <a:pt x="49" y="13"/>
                    </a:lnTo>
                    <a:lnTo>
                      <a:pt x="40" y="14"/>
                    </a:lnTo>
                    <a:lnTo>
                      <a:pt x="36" y="17"/>
                    </a:lnTo>
                    <a:lnTo>
                      <a:pt x="25" y="28"/>
                    </a:lnTo>
                    <a:lnTo>
                      <a:pt x="14" y="32"/>
                    </a:lnTo>
                    <a:lnTo>
                      <a:pt x="10" y="37"/>
                    </a:lnTo>
                    <a:lnTo>
                      <a:pt x="4" y="44"/>
                    </a:lnTo>
                    <a:lnTo>
                      <a:pt x="7" y="49"/>
                    </a:lnTo>
                    <a:lnTo>
                      <a:pt x="7" y="52"/>
                    </a:lnTo>
                    <a:lnTo>
                      <a:pt x="9" y="52"/>
                    </a:lnTo>
                    <a:lnTo>
                      <a:pt x="9" y="56"/>
                    </a:lnTo>
                    <a:lnTo>
                      <a:pt x="7" y="59"/>
                    </a:lnTo>
                    <a:lnTo>
                      <a:pt x="7" y="64"/>
                    </a:lnTo>
                    <a:lnTo>
                      <a:pt x="6" y="64"/>
                    </a:lnTo>
                    <a:lnTo>
                      <a:pt x="4" y="63"/>
                    </a:lnTo>
                    <a:lnTo>
                      <a:pt x="1" y="63"/>
                    </a:lnTo>
                    <a:lnTo>
                      <a:pt x="0" y="6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95" name="Freeform 3841">
                <a:extLst>
                  <a:ext uri="{FF2B5EF4-FFF2-40B4-BE49-F238E27FC236}">
                    <a16:creationId xmlns:a16="http://schemas.microsoft.com/office/drawing/2014/main" id="{97B5C128-7FAF-2320-4DC1-D7E89092F0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6" y="1291"/>
                <a:ext cx="37" cy="12"/>
              </a:xfrm>
              <a:custGeom>
                <a:avLst/>
                <a:gdLst>
                  <a:gd name="T0" fmla="*/ 142 w 145"/>
                  <a:gd name="T1" fmla="*/ 16 h 47"/>
                  <a:gd name="T2" fmla="*/ 143 w 145"/>
                  <a:gd name="T3" fmla="*/ 12 h 47"/>
                  <a:gd name="T4" fmla="*/ 143 w 145"/>
                  <a:gd name="T5" fmla="*/ 9 h 47"/>
                  <a:gd name="T6" fmla="*/ 145 w 145"/>
                  <a:gd name="T7" fmla="*/ 7 h 47"/>
                  <a:gd name="T8" fmla="*/ 143 w 145"/>
                  <a:gd name="T9" fmla="*/ 3 h 47"/>
                  <a:gd name="T10" fmla="*/ 129 w 145"/>
                  <a:gd name="T11" fmla="*/ 0 h 47"/>
                  <a:gd name="T12" fmla="*/ 125 w 145"/>
                  <a:gd name="T13" fmla="*/ 0 h 47"/>
                  <a:gd name="T14" fmla="*/ 118 w 145"/>
                  <a:gd name="T15" fmla="*/ 19 h 47"/>
                  <a:gd name="T16" fmla="*/ 113 w 145"/>
                  <a:gd name="T17" fmla="*/ 25 h 47"/>
                  <a:gd name="T18" fmla="*/ 99 w 145"/>
                  <a:gd name="T19" fmla="*/ 35 h 47"/>
                  <a:gd name="T20" fmla="*/ 83 w 145"/>
                  <a:gd name="T21" fmla="*/ 40 h 47"/>
                  <a:gd name="T22" fmla="*/ 81 w 145"/>
                  <a:gd name="T23" fmla="*/ 43 h 47"/>
                  <a:gd name="T24" fmla="*/ 75 w 145"/>
                  <a:gd name="T25" fmla="*/ 46 h 47"/>
                  <a:gd name="T26" fmla="*/ 75 w 145"/>
                  <a:gd name="T27" fmla="*/ 47 h 47"/>
                  <a:gd name="T28" fmla="*/ 61 w 145"/>
                  <a:gd name="T29" fmla="*/ 47 h 47"/>
                  <a:gd name="T30" fmla="*/ 55 w 145"/>
                  <a:gd name="T31" fmla="*/ 42 h 47"/>
                  <a:gd name="T32" fmla="*/ 31 w 145"/>
                  <a:gd name="T33" fmla="*/ 29 h 47"/>
                  <a:gd name="T34" fmla="*/ 23 w 145"/>
                  <a:gd name="T35" fmla="*/ 28 h 47"/>
                  <a:gd name="T36" fmla="*/ 22 w 145"/>
                  <a:gd name="T37" fmla="*/ 29 h 47"/>
                  <a:gd name="T38" fmla="*/ 18 w 145"/>
                  <a:gd name="T39" fmla="*/ 29 h 47"/>
                  <a:gd name="T40" fmla="*/ 16 w 145"/>
                  <a:gd name="T41" fmla="*/ 32 h 47"/>
                  <a:gd name="T42" fmla="*/ 8 w 145"/>
                  <a:gd name="T43" fmla="*/ 29 h 47"/>
                  <a:gd name="T44" fmla="*/ 0 w 145"/>
                  <a:gd name="T45" fmla="*/ 25 h 47"/>
                  <a:gd name="T46" fmla="*/ 0 w 145"/>
                  <a:gd name="T47" fmla="*/ 11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45" h="47">
                    <a:moveTo>
                      <a:pt x="142" y="16"/>
                    </a:moveTo>
                    <a:lnTo>
                      <a:pt x="143" y="12"/>
                    </a:lnTo>
                    <a:lnTo>
                      <a:pt x="143" y="9"/>
                    </a:lnTo>
                    <a:lnTo>
                      <a:pt x="145" y="7"/>
                    </a:lnTo>
                    <a:lnTo>
                      <a:pt x="143" y="3"/>
                    </a:lnTo>
                    <a:lnTo>
                      <a:pt x="129" y="0"/>
                    </a:lnTo>
                    <a:lnTo>
                      <a:pt x="125" y="0"/>
                    </a:lnTo>
                    <a:lnTo>
                      <a:pt x="118" y="19"/>
                    </a:lnTo>
                    <a:lnTo>
                      <a:pt x="113" y="25"/>
                    </a:lnTo>
                    <a:lnTo>
                      <a:pt x="99" y="35"/>
                    </a:lnTo>
                    <a:lnTo>
                      <a:pt x="83" y="40"/>
                    </a:lnTo>
                    <a:lnTo>
                      <a:pt x="81" y="43"/>
                    </a:lnTo>
                    <a:lnTo>
                      <a:pt x="75" y="46"/>
                    </a:lnTo>
                    <a:lnTo>
                      <a:pt x="75" y="47"/>
                    </a:lnTo>
                    <a:lnTo>
                      <a:pt x="61" y="47"/>
                    </a:lnTo>
                    <a:lnTo>
                      <a:pt x="55" y="42"/>
                    </a:lnTo>
                    <a:lnTo>
                      <a:pt x="31" y="29"/>
                    </a:lnTo>
                    <a:lnTo>
                      <a:pt x="23" y="28"/>
                    </a:lnTo>
                    <a:lnTo>
                      <a:pt x="22" y="29"/>
                    </a:lnTo>
                    <a:lnTo>
                      <a:pt x="18" y="29"/>
                    </a:lnTo>
                    <a:lnTo>
                      <a:pt x="16" y="32"/>
                    </a:lnTo>
                    <a:lnTo>
                      <a:pt x="8" y="29"/>
                    </a:lnTo>
                    <a:lnTo>
                      <a:pt x="0" y="25"/>
                    </a:lnTo>
                    <a:lnTo>
                      <a:pt x="0" y="1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96" name="Freeform 3842">
                <a:extLst>
                  <a:ext uri="{FF2B5EF4-FFF2-40B4-BE49-F238E27FC236}">
                    <a16:creationId xmlns:a16="http://schemas.microsoft.com/office/drawing/2014/main" id="{D97A0F4B-1824-31FB-DCCE-D7570B0EF2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4" y="1295"/>
                <a:ext cx="17" cy="30"/>
              </a:xfrm>
              <a:custGeom>
                <a:avLst/>
                <a:gdLst>
                  <a:gd name="T0" fmla="*/ 29 w 67"/>
                  <a:gd name="T1" fmla="*/ 0 h 118"/>
                  <a:gd name="T2" fmla="*/ 29 w 67"/>
                  <a:gd name="T3" fmla="*/ 2 h 118"/>
                  <a:gd name="T4" fmla="*/ 15 w 67"/>
                  <a:gd name="T5" fmla="*/ 40 h 118"/>
                  <a:gd name="T6" fmla="*/ 15 w 67"/>
                  <a:gd name="T7" fmla="*/ 47 h 118"/>
                  <a:gd name="T8" fmla="*/ 14 w 67"/>
                  <a:gd name="T9" fmla="*/ 60 h 118"/>
                  <a:gd name="T10" fmla="*/ 11 w 67"/>
                  <a:gd name="T11" fmla="*/ 66 h 118"/>
                  <a:gd name="T12" fmla="*/ 11 w 67"/>
                  <a:gd name="T13" fmla="*/ 68 h 118"/>
                  <a:gd name="T14" fmla="*/ 9 w 67"/>
                  <a:gd name="T15" fmla="*/ 68 h 118"/>
                  <a:gd name="T16" fmla="*/ 7 w 67"/>
                  <a:gd name="T17" fmla="*/ 70 h 118"/>
                  <a:gd name="T18" fmla="*/ 5 w 67"/>
                  <a:gd name="T19" fmla="*/ 73 h 118"/>
                  <a:gd name="T20" fmla="*/ 5 w 67"/>
                  <a:gd name="T21" fmla="*/ 79 h 118"/>
                  <a:gd name="T22" fmla="*/ 2 w 67"/>
                  <a:gd name="T23" fmla="*/ 104 h 118"/>
                  <a:gd name="T24" fmla="*/ 1 w 67"/>
                  <a:gd name="T25" fmla="*/ 105 h 118"/>
                  <a:gd name="T26" fmla="*/ 0 w 67"/>
                  <a:gd name="T27" fmla="*/ 108 h 118"/>
                  <a:gd name="T28" fmla="*/ 0 w 67"/>
                  <a:gd name="T29" fmla="*/ 110 h 118"/>
                  <a:gd name="T30" fmla="*/ 9 w 67"/>
                  <a:gd name="T31" fmla="*/ 110 h 118"/>
                  <a:gd name="T32" fmla="*/ 21 w 67"/>
                  <a:gd name="T33" fmla="*/ 104 h 118"/>
                  <a:gd name="T34" fmla="*/ 23 w 67"/>
                  <a:gd name="T35" fmla="*/ 105 h 118"/>
                  <a:gd name="T36" fmla="*/ 29 w 67"/>
                  <a:gd name="T37" fmla="*/ 111 h 118"/>
                  <a:gd name="T38" fmla="*/ 53 w 67"/>
                  <a:gd name="T39" fmla="*/ 115 h 118"/>
                  <a:gd name="T40" fmla="*/ 58 w 67"/>
                  <a:gd name="T41" fmla="*/ 115 h 118"/>
                  <a:gd name="T42" fmla="*/ 65 w 67"/>
                  <a:gd name="T43" fmla="*/ 112 h 118"/>
                  <a:gd name="T44" fmla="*/ 67 w 67"/>
                  <a:gd name="T45" fmla="*/ 115 h 118"/>
                  <a:gd name="T46" fmla="*/ 67 w 67"/>
                  <a:gd name="T47" fmla="*/ 118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67" h="118">
                    <a:moveTo>
                      <a:pt x="29" y="0"/>
                    </a:moveTo>
                    <a:lnTo>
                      <a:pt x="29" y="2"/>
                    </a:lnTo>
                    <a:lnTo>
                      <a:pt x="15" y="40"/>
                    </a:lnTo>
                    <a:lnTo>
                      <a:pt x="15" y="47"/>
                    </a:lnTo>
                    <a:lnTo>
                      <a:pt x="14" y="60"/>
                    </a:lnTo>
                    <a:lnTo>
                      <a:pt x="11" y="66"/>
                    </a:lnTo>
                    <a:lnTo>
                      <a:pt x="11" y="68"/>
                    </a:lnTo>
                    <a:lnTo>
                      <a:pt x="9" y="68"/>
                    </a:lnTo>
                    <a:lnTo>
                      <a:pt x="7" y="70"/>
                    </a:lnTo>
                    <a:lnTo>
                      <a:pt x="5" y="73"/>
                    </a:lnTo>
                    <a:lnTo>
                      <a:pt x="5" y="79"/>
                    </a:lnTo>
                    <a:lnTo>
                      <a:pt x="2" y="104"/>
                    </a:lnTo>
                    <a:lnTo>
                      <a:pt x="1" y="105"/>
                    </a:lnTo>
                    <a:lnTo>
                      <a:pt x="0" y="108"/>
                    </a:lnTo>
                    <a:lnTo>
                      <a:pt x="0" y="110"/>
                    </a:lnTo>
                    <a:lnTo>
                      <a:pt x="9" y="110"/>
                    </a:lnTo>
                    <a:lnTo>
                      <a:pt x="21" y="104"/>
                    </a:lnTo>
                    <a:lnTo>
                      <a:pt x="23" y="105"/>
                    </a:lnTo>
                    <a:lnTo>
                      <a:pt x="29" y="111"/>
                    </a:lnTo>
                    <a:lnTo>
                      <a:pt x="53" y="115"/>
                    </a:lnTo>
                    <a:lnTo>
                      <a:pt x="58" y="115"/>
                    </a:lnTo>
                    <a:lnTo>
                      <a:pt x="65" y="112"/>
                    </a:lnTo>
                    <a:lnTo>
                      <a:pt x="67" y="115"/>
                    </a:lnTo>
                    <a:lnTo>
                      <a:pt x="67" y="11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97" name="Freeform 3843">
                <a:extLst>
                  <a:ext uri="{FF2B5EF4-FFF2-40B4-BE49-F238E27FC236}">
                    <a16:creationId xmlns:a16="http://schemas.microsoft.com/office/drawing/2014/main" id="{09DE55CD-1F7D-6E5A-4851-9620A8177D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4" y="1294"/>
                <a:ext cx="22" cy="31"/>
              </a:xfrm>
              <a:custGeom>
                <a:avLst/>
                <a:gdLst>
                  <a:gd name="T0" fmla="*/ 0 w 90"/>
                  <a:gd name="T1" fmla="*/ 119 h 122"/>
                  <a:gd name="T2" fmla="*/ 3 w 90"/>
                  <a:gd name="T3" fmla="*/ 119 h 122"/>
                  <a:gd name="T4" fmla="*/ 16 w 90"/>
                  <a:gd name="T5" fmla="*/ 122 h 122"/>
                  <a:gd name="T6" fmla="*/ 17 w 90"/>
                  <a:gd name="T7" fmla="*/ 120 h 122"/>
                  <a:gd name="T8" fmla="*/ 18 w 90"/>
                  <a:gd name="T9" fmla="*/ 113 h 122"/>
                  <a:gd name="T10" fmla="*/ 20 w 90"/>
                  <a:gd name="T11" fmla="*/ 110 h 122"/>
                  <a:gd name="T12" fmla="*/ 25 w 90"/>
                  <a:gd name="T13" fmla="*/ 82 h 122"/>
                  <a:gd name="T14" fmla="*/ 28 w 90"/>
                  <a:gd name="T15" fmla="*/ 74 h 122"/>
                  <a:gd name="T16" fmla="*/ 34 w 90"/>
                  <a:gd name="T17" fmla="*/ 71 h 122"/>
                  <a:gd name="T18" fmla="*/ 34 w 90"/>
                  <a:gd name="T19" fmla="*/ 64 h 122"/>
                  <a:gd name="T20" fmla="*/ 35 w 90"/>
                  <a:gd name="T21" fmla="*/ 53 h 122"/>
                  <a:gd name="T22" fmla="*/ 41 w 90"/>
                  <a:gd name="T23" fmla="*/ 45 h 122"/>
                  <a:gd name="T24" fmla="*/ 44 w 90"/>
                  <a:gd name="T25" fmla="*/ 42 h 122"/>
                  <a:gd name="T26" fmla="*/ 41 w 90"/>
                  <a:gd name="T27" fmla="*/ 39 h 122"/>
                  <a:gd name="T28" fmla="*/ 41 w 90"/>
                  <a:gd name="T29" fmla="*/ 36 h 122"/>
                  <a:gd name="T30" fmla="*/ 38 w 90"/>
                  <a:gd name="T31" fmla="*/ 35 h 122"/>
                  <a:gd name="T32" fmla="*/ 34 w 90"/>
                  <a:gd name="T33" fmla="*/ 31 h 122"/>
                  <a:gd name="T34" fmla="*/ 23 w 90"/>
                  <a:gd name="T35" fmla="*/ 24 h 122"/>
                  <a:gd name="T36" fmla="*/ 18 w 90"/>
                  <a:gd name="T37" fmla="*/ 22 h 122"/>
                  <a:gd name="T38" fmla="*/ 18 w 90"/>
                  <a:gd name="T39" fmla="*/ 21 h 122"/>
                  <a:gd name="T40" fmla="*/ 21 w 90"/>
                  <a:gd name="T41" fmla="*/ 18 h 122"/>
                  <a:gd name="T42" fmla="*/ 24 w 90"/>
                  <a:gd name="T43" fmla="*/ 17 h 122"/>
                  <a:gd name="T44" fmla="*/ 25 w 90"/>
                  <a:gd name="T45" fmla="*/ 17 h 122"/>
                  <a:gd name="T46" fmla="*/ 30 w 90"/>
                  <a:gd name="T47" fmla="*/ 15 h 122"/>
                  <a:gd name="T48" fmla="*/ 32 w 90"/>
                  <a:gd name="T49" fmla="*/ 17 h 122"/>
                  <a:gd name="T50" fmla="*/ 52 w 90"/>
                  <a:gd name="T51" fmla="*/ 12 h 122"/>
                  <a:gd name="T52" fmla="*/ 52 w 90"/>
                  <a:gd name="T53" fmla="*/ 11 h 122"/>
                  <a:gd name="T54" fmla="*/ 53 w 90"/>
                  <a:gd name="T55" fmla="*/ 11 h 122"/>
                  <a:gd name="T56" fmla="*/ 54 w 90"/>
                  <a:gd name="T57" fmla="*/ 10 h 122"/>
                  <a:gd name="T58" fmla="*/ 66 w 90"/>
                  <a:gd name="T59" fmla="*/ 5 h 122"/>
                  <a:gd name="T60" fmla="*/ 77 w 90"/>
                  <a:gd name="T61" fmla="*/ 3 h 122"/>
                  <a:gd name="T62" fmla="*/ 84 w 90"/>
                  <a:gd name="T63" fmla="*/ 0 h 122"/>
                  <a:gd name="T64" fmla="*/ 90 w 90"/>
                  <a:gd name="T65" fmla="*/ 0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90" h="122">
                    <a:moveTo>
                      <a:pt x="0" y="119"/>
                    </a:moveTo>
                    <a:lnTo>
                      <a:pt x="3" y="119"/>
                    </a:lnTo>
                    <a:lnTo>
                      <a:pt x="16" y="122"/>
                    </a:lnTo>
                    <a:lnTo>
                      <a:pt x="17" y="120"/>
                    </a:lnTo>
                    <a:lnTo>
                      <a:pt x="18" y="113"/>
                    </a:lnTo>
                    <a:lnTo>
                      <a:pt x="20" y="110"/>
                    </a:lnTo>
                    <a:lnTo>
                      <a:pt x="25" y="82"/>
                    </a:lnTo>
                    <a:lnTo>
                      <a:pt x="28" y="74"/>
                    </a:lnTo>
                    <a:lnTo>
                      <a:pt x="34" y="71"/>
                    </a:lnTo>
                    <a:lnTo>
                      <a:pt x="34" y="64"/>
                    </a:lnTo>
                    <a:lnTo>
                      <a:pt x="35" y="53"/>
                    </a:lnTo>
                    <a:lnTo>
                      <a:pt x="41" y="45"/>
                    </a:lnTo>
                    <a:lnTo>
                      <a:pt x="44" y="42"/>
                    </a:lnTo>
                    <a:lnTo>
                      <a:pt x="41" y="39"/>
                    </a:lnTo>
                    <a:lnTo>
                      <a:pt x="41" y="36"/>
                    </a:lnTo>
                    <a:lnTo>
                      <a:pt x="38" y="35"/>
                    </a:lnTo>
                    <a:lnTo>
                      <a:pt x="34" y="31"/>
                    </a:lnTo>
                    <a:lnTo>
                      <a:pt x="23" y="24"/>
                    </a:lnTo>
                    <a:lnTo>
                      <a:pt x="18" y="22"/>
                    </a:lnTo>
                    <a:lnTo>
                      <a:pt x="18" y="21"/>
                    </a:lnTo>
                    <a:lnTo>
                      <a:pt x="21" y="18"/>
                    </a:lnTo>
                    <a:lnTo>
                      <a:pt x="24" y="17"/>
                    </a:lnTo>
                    <a:lnTo>
                      <a:pt x="25" y="17"/>
                    </a:lnTo>
                    <a:lnTo>
                      <a:pt x="30" y="15"/>
                    </a:lnTo>
                    <a:lnTo>
                      <a:pt x="32" y="17"/>
                    </a:lnTo>
                    <a:lnTo>
                      <a:pt x="52" y="12"/>
                    </a:lnTo>
                    <a:lnTo>
                      <a:pt x="52" y="11"/>
                    </a:lnTo>
                    <a:lnTo>
                      <a:pt x="53" y="11"/>
                    </a:lnTo>
                    <a:lnTo>
                      <a:pt x="54" y="10"/>
                    </a:lnTo>
                    <a:lnTo>
                      <a:pt x="66" y="5"/>
                    </a:lnTo>
                    <a:lnTo>
                      <a:pt x="77" y="3"/>
                    </a:lnTo>
                    <a:lnTo>
                      <a:pt x="84" y="0"/>
                    </a:lnTo>
                    <a:lnTo>
                      <a:pt x="9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98" name="Freeform 3844">
                <a:extLst>
                  <a:ext uri="{FF2B5EF4-FFF2-40B4-BE49-F238E27FC236}">
                    <a16:creationId xmlns:a16="http://schemas.microsoft.com/office/drawing/2014/main" id="{1D6ED882-4408-8EE8-DB9B-287A82EEBB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4" y="1321"/>
                <a:ext cx="30" cy="25"/>
              </a:xfrm>
              <a:custGeom>
                <a:avLst/>
                <a:gdLst>
                  <a:gd name="T0" fmla="*/ 0 w 117"/>
                  <a:gd name="T1" fmla="*/ 93 h 99"/>
                  <a:gd name="T2" fmla="*/ 3 w 117"/>
                  <a:gd name="T3" fmla="*/ 93 h 99"/>
                  <a:gd name="T4" fmla="*/ 5 w 117"/>
                  <a:gd name="T5" fmla="*/ 94 h 99"/>
                  <a:gd name="T6" fmla="*/ 7 w 117"/>
                  <a:gd name="T7" fmla="*/ 96 h 99"/>
                  <a:gd name="T8" fmla="*/ 7 w 117"/>
                  <a:gd name="T9" fmla="*/ 97 h 99"/>
                  <a:gd name="T10" fmla="*/ 8 w 117"/>
                  <a:gd name="T11" fmla="*/ 99 h 99"/>
                  <a:gd name="T12" fmla="*/ 14 w 117"/>
                  <a:gd name="T13" fmla="*/ 99 h 99"/>
                  <a:gd name="T14" fmla="*/ 28 w 117"/>
                  <a:gd name="T15" fmla="*/ 89 h 99"/>
                  <a:gd name="T16" fmla="*/ 29 w 117"/>
                  <a:gd name="T17" fmla="*/ 89 h 99"/>
                  <a:gd name="T18" fmla="*/ 29 w 117"/>
                  <a:gd name="T19" fmla="*/ 85 h 99"/>
                  <a:gd name="T20" fmla="*/ 39 w 117"/>
                  <a:gd name="T21" fmla="*/ 71 h 99"/>
                  <a:gd name="T22" fmla="*/ 44 w 117"/>
                  <a:gd name="T23" fmla="*/ 64 h 99"/>
                  <a:gd name="T24" fmla="*/ 44 w 117"/>
                  <a:gd name="T25" fmla="*/ 62 h 99"/>
                  <a:gd name="T26" fmla="*/ 46 w 117"/>
                  <a:gd name="T27" fmla="*/ 57 h 99"/>
                  <a:gd name="T28" fmla="*/ 46 w 117"/>
                  <a:gd name="T29" fmla="*/ 48 h 99"/>
                  <a:gd name="T30" fmla="*/ 49 w 117"/>
                  <a:gd name="T31" fmla="*/ 39 h 99"/>
                  <a:gd name="T32" fmla="*/ 58 w 117"/>
                  <a:gd name="T33" fmla="*/ 32 h 99"/>
                  <a:gd name="T34" fmla="*/ 70 w 117"/>
                  <a:gd name="T35" fmla="*/ 26 h 99"/>
                  <a:gd name="T36" fmla="*/ 77 w 117"/>
                  <a:gd name="T37" fmla="*/ 19 h 99"/>
                  <a:gd name="T38" fmla="*/ 78 w 117"/>
                  <a:gd name="T39" fmla="*/ 12 h 99"/>
                  <a:gd name="T40" fmla="*/ 78 w 117"/>
                  <a:gd name="T41" fmla="*/ 9 h 99"/>
                  <a:gd name="T42" fmla="*/ 80 w 117"/>
                  <a:gd name="T43" fmla="*/ 7 h 99"/>
                  <a:gd name="T44" fmla="*/ 77 w 117"/>
                  <a:gd name="T45" fmla="*/ 1 h 99"/>
                  <a:gd name="T46" fmla="*/ 77 w 117"/>
                  <a:gd name="T47" fmla="*/ 0 h 99"/>
                  <a:gd name="T48" fmla="*/ 96 w 117"/>
                  <a:gd name="T49" fmla="*/ 1 h 99"/>
                  <a:gd name="T50" fmla="*/ 110 w 117"/>
                  <a:gd name="T51" fmla="*/ 8 h 99"/>
                  <a:gd name="T52" fmla="*/ 113 w 117"/>
                  <a:gd name="T53" fmla="*/ 11 h 99"/>
                  <a:gd name="T54" fmla="*/ 117 w 117"/>
                  <a:gd name="T55" fmla="*/ 11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17" h="99">
                    <a:moveTo>
                      <a:pt x="0" y="93"/>
                    </a:moveTo>
                    <a:lnTo>
                      <a:pt x="3" y="93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7" y="97"/>
                    </a:lnTo>
                    <a:lnTo>
                      <a:pt x="8" y="99"/>
                    </a:lnTo>
                    <a:lnTo>
                      <a:pt x="14" y="99"/>
                    </a:lnTo>
                    <a:lnTo>
                      <a:pt x="28" y="89"/>
                    </a:lnTo>
                    <a:lnTo>
                      <a:pt x="29" y="89"/>
                    </a:lnTo>
                    <a:lnTo>
                      <a:pt x="29" y="85"/>
                    </a:lnTo>
                    <a:lnTo>
                      <a:pt x="39" y="71"/>
                    </a:lnTo>
                    <a:lnTo>
                      <a:pt x="44" y="64"/>
                    </a:lnTo>
                    <a:lnTo>
                      <a:pt x="44" y="62"/>
                    </a:lnTo>
                    <a:lnTo>
                      <a:pt x="46" y="57"/>
                    </a:lnTo>
                    <a:lnTo>
                      <a:pt x="46" y="48"/>
                    </a:lnTo>
                    <a:lnTo>
                      <a:pt x="49" y="39"/>
                    </a:lnTo>
                    <a:lnTo>
                      <a:pt x="58" y="32"/>
                    </a:lnTo>
                    <a:lnTo>
                      <a:pt x="70" y="26"/>
                    </a:lnTo>
                    <a:lnTo>
                      <a:pt x="77" y="19"/>
                    </a:lnTo>
                    <a:lnTo>
                      <a:pt x="78" y="12"/>
                    </a:lnTo>
                    <a:lnTo>
                      <a:pt x="78" y="9"/>
                    </a:lnTo>
                    <a:lnTo>
                      <a:pt x="80" y="7"/>
                    </a:lnTo>
                    <a:lnTo>
                      <a:pt x="77" y="1"/>
                    </a:lnTo>
                    <a:lnTo>
                      <a:pt x="77" y="0"/>
                    </a:lnTo>
                    <a:lnTo>
                      <a:pt x="96" y="1"/>
                    </a:lnTo>
                    <a:lnTo>
                      <a:pt x="110" y="8"/>
                    </a:lnTo>
                    <a:lnTo>
                      <a:pt x="113" y="11"/>
                    </a:lnTo>
                    <a:lnTo>
                      <a:pt x="117" y="1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99" name="Freeform 3845">
                <a:extLst>
                  <a:ext uri="{FF2B5EF4-FFF2-40B4-BE49-F238E27FC236}">
                    <a16:creationId xmlns:a16="http://schemas.microsoft.com/office/drawing/2014/main" id="{5291570D-EC9B-FAC1-FD26-95CF04B16B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1" y="1324"/>
                <a:ext cx="17" cy="36"/>
              </a:xfrm>
              <a:custGeom>
                <a:avLst/>
                <a:gdLst>
                  <a:gd name="T0" fmla="*/ 40 w 66"/>
                  <a:gd name="T1" fmla="*/ 146 h 146"/>
                  <a:gd name="T2" fmla="*/ 37 w 66"/>
                  <a:gd name="T3" fmla="*/ 135 h 146"/>
                  <a:gd name="T4" fmla="*/ 37 w 66"/>
                  <a:gd name="T5" fmla="*/ 117 h 146"/>
                  <a:gd name="T6" fmla="*/ 38 w 66"/>
                  <a:gd name="T7" fmla="*/ 111 h 146"/>
                  <a:gd name="T8" fmla="*/ 42 w 66"/>
                  <a:gd name="T9" fmla="*/ 110 h 146"/>
                  <a:gd name="T10" fmla="*/ 51 w 66"/>
                  <a:gd name="T11" fmla="*/ 110 h 146"/>
                  <a:gd name="T12" fmla="*/ 59 w 66"/>
                  <a:gd name="T13" fmla="*/ 107 h 146"/>
                  <a:gd name="T14" fmla="*/ 62 w 66"/>
                  <a:gd name="T15" fmla="*/ 106 h 146"/>
                  <a:gd name="T16" fmla="*/ 62 w 66"/>
                  <a:gd name="T17" fmla="*/ 99 h 146"/>
                  <a:gd name="T18" fmla="*/ 64 w 66"/>
                  <a:gd name="T19" fmla="*/ 93 h 146"/>
                  <a:gd name="T20" fmla="*/ 66 w 66"/>
                  <a:gd name="T21" fmla="*/ 92 h 146"/>
                  <a:gd name="T22" fmla="*/ 66 w 66"/>
                  <a:gd name="T23" fmla="*/ 88 h 146"/>
                  <a:gd name="T24" fmla="*/ 64 w 66"/>
                  <a:gd name="T25" fmla="*/ 86 h 146"/>
                  <a:gd name="T26" fmla="*/ 58 w 66"/>
                  <a:gd name="T27" fmla="*/ 85 h 146"/>
                  <a:gd name="T28" fmla="*/ 56 w 66"/>
                  <a:gd name="T29" fmla="*/ 86 h 146"/>
                  <a:gd name="T30" fmla="*/ 54 w 66"/>
                  <a:gd name="T31" fmla="*/ 86 h 146"/>
                  <a:gd name="T32" fmla="*/ 52 w 66"/>
                  <a:gd name="T33" fmla="*/ 85 h 146"/>
                  <a:gd name="T34" fmla="*/ 51 w 66"/>
                  <a:gd name="T35" fmla="*/ 85 h 146"/>
                  <a:gd name="T36" fmla="*/ 47 w 66"/>
                  <a:gd name="T37" fmla="*/ 83 h 146"/>
                  <a:gd name="T38" fmla="*/ 44 w 66"/>
                  <a:gd name="T39" fmla="*/ 83 h 146"/>
                  <a:gd name="T40" fmla="*/ 40 w 66"/>
                  <a:gd name="T41" fmla="*/ 88 h 146"/>
                  <a:gd name="T42" fmla="*/ 37 w 66"/>
                  <a:gd name="T43" fmla="*/ 88 h 146"/>
                  <a:gd name="T44" fmla="*/ 31 w 66"/>
                  <a:gd name="T45" fmla="*/ 86 h 146"/>
                  <a:gd name="T46" fmla="*/ 28 w 66"/>
                  <a:gd name="T47" fmla="*/ 83 h 146"/>
                  <a:gd name="T48" fmla="*/ 28 w 66"/>
                  <a:gd name="T49" fmla="*/ 82 h 146"/>
                  <a:gd name="T50" fmla="*/ 27 w 66"/>
                  <a:gd name="T51" fmla="*/ 81 h 146"/>
                  <a:gd name="T52" fmla="*/ 27 w 66"/>
                  <a:gd name="T53" fmla="*/ 79 h 146"/>
                  <a:gd name="T54" fmla="*/ 28 w 66"/>
                  <a:gd name="T55" fmla="*/ 79 h 146"/>
                  <a:gd name="T56" fmla="*/ 28 w 66"/>
                  <a:gd name="T57" fmla="*/ 78 h 146"/>
                  <a:gd name="T58" fmla="*/ 26 w 66"/>
                  <a:gd name="T59" fmla="*/ 71 h 146"/>
                  <a:gd name="T60" fmla="*/ 20 w 66"/>
                  <a:gd name="T61" fmla="*/ 68 h 146"/>
                  <a:gd name="T62" fmla="*/ 16 w 66"/>
                  <a:gd name="T63" fmla="*/ 67 h 146"/>
                  <a:gd name="T64" fmla="*/ 13 w 66"/>
                  <a:gd name="T65" fmla="*/ 67 h 146"/>
                  <a:gd name="T66" fmla="*/ 9 w 66"/>
                  <a:gd name="T67" fmla="*/ 68 h 146"/>
                  <a:gd name="T68" fmla="*/ 4 w 66"/>
                  <a:gd name="T69" fmla="*/ 75 h 146"/>
                  <a:gd name="T70" fmla="*/ 2 w 66"/>
                  <a:gd name="T71" fmla="*/ 79 h 146"/>
                  <a:gd name="T72" fmla="*/ 0 w 66"/>
                  <a:gd name="T73" fmla="*/ 79 h 146"/>
                  <a:gd name="T74" fmla="*/ 0 w 66"/>
                  <a:gd name="T75" fmla="*/ 74 h 146"/>
                  <a:gd name="T76" fmla="*/ 4 w 66"/>
                  <a:gd name="T77" fmla="*/ 65 h 146"/>
                  <a:gd name="T78" fmla="*/ 9 w 66"/>
                  <a:gd name="T79" fmla="*/ 51 h 146"/>
                  <a:gd name="T80" fmla="*/ 2 w 66"/>
                  <a:gd name="T81" fmla="*/ 36 h 146"/>
                  <a:gd name="T82" fmla="*/ 0 w 66"/>
                  <a:gd name="T83" fmla="*/ 26 h 146"/>
                  <a:gd name="T84" fmla="*/ 6 w 66"/>
                  <a:gd name="T85" fmla="*/ 19 h 146"/>
                  <a:gd name="T86" fmla="*/ 9 w 66"/>
                  <a:gd name="T87" fmla="*/ 11 h 146"/>
                  <a:gd name="T88" fmla="*/ 10 w 66"/>
                  <a:gd name="T89" fmla="*/ 7 h 146"/>
                  <a:gd name="T90" fmla="*/ 10 w 66"/>
                  <a:gd name="T91" fmla="*/ 0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6" h="146">
                    <a:moveTo>
                      <a:pt x="40" y="146"/>
                    </a:moveTo>
                    <a:lnTo>
                      <a:pt x="37" y="135"/>
                    </a:lnTo>
                    <a:lnTo>
                      <a:pt x="37" y="117"/>
                    </a:lnTo>
                    <a:lnTo>
                      <a:pt x="38" y="111"/>
                    </a:lnTo>
                    <a:lnTo>
                      <a:pt x="42" y="110"/>
                    </a:lnTo>
                    <a:lnTo>
                      <a:pt x="51" y="110"/>
                    </a:lnTo>
                    <a:lnTo>
                      <a:pt x="59" y="107"/>
                    </a:lnTo>
                    <a:lnTo>
                      <a:pt x="62" y="106"/>
                    </a:lnTo>
                    <a:lnTo>
                      <a:pt x="62" y="99"/>
                    </a:lnTo>
                    <a:lnTo>
                      <a:pt x="64" y="93"/>
                    </a:lnTo>
                    <a:lnTo>
                      <a:pt x="66" y="92"/>
                    </a:lnTo>
                    <a:lnTo>
                      <a:pt x="66" y="88"/>
                    </a:lnTo>
                    <a:lnTo>
                      <a:pt x="64" y="86"/>
                    </a:lnTo>
                    <a:lnTo>
                      <a:pt x="58" y="85"/>
                    </a:lnTo>
                    <a:lnTo>
                      <a:pt x="56" y="86"/>
                    </a:lnTo>
                    <a:lnTo>
                      <a:pt x="54" y="86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47" y="83"/>
                    </a:lnTo>
                    <a:lnTo>
                      <a:pt x="44" y="83"/>
                    </a:lnTo>
                    <a:lnTo>
                      <a:pt x="40" y="88"/>
                    </a:lnTo>
                    <a:lnTo>
                      <a:pt x="37" y="88"/>
                    </a:lnTo>
                    <a:lnTo>
                      <a:pt x="31" y="86"/>
                    </a:lnTo>
                    <a:lnTo>
                      <a:pt x="28" y="83"/>
                    </a:lnTo>
                    <a:lnTo>
                      <a:pt x="28" y="82"/>
                    </a:lnTo>
                    <a:lnTo>
                      <a:pt x="27" y="81"/>
                    </a:lnTo>
                    <a:lnTo>
                      <a:pt x="27" y="79"/>
                    </a:lnTo>
                    <a:lnTo>
                      <a:pt x="28" y="79"/>
                    </a:lnTo>
                    <a:lnTo>
                      <a:pt x="28" y="78"/>
                    </a:lnTo>
                    <a:lnTo>
                      <a:pt x="26" y="71"/>
                    </a:lnTo>
                    <a:lnTo>
                      <a:pt x="20" y="68"/>
                    </a:lnTo>
                    <a:lnTo>
                      <a:pt x="16" y="67"/>
                    </a:lnTo>
                    <a:lnTo>
                      <a:pt x="13" y="67"/>
                    </a:lnTo>
                    <a:lnTo>
                      <a:pt x="9" y="68"/>
                    </a:lnTo>
                    <a:lnTo>
                      <a:pt x="4" y="75"/>
                    </a:lnTo>
                    <a:lnTo>
                      <a:pt x="2" y="79"/>
                    </a:lnTo>
                    <a:lnTo>
                      <a:pt x="0" y="79"/>
                    </a:lnTo>
                    <a:lnTo>
                      <a:pt x="0" y="74"/>
                    </a:lnTo>
                    <a:lnTo>
                      <a:pt x="4" y="65"/>
                    </a:lnTo>
                    <a:lnTo>
                      <a:pt x="9" y="51"/>
                    </a:lnTo>
                    <a:lnTo>
                      <a:pt x="2" y="36"/>
                    </a:lnTo>
                    <a:lnTo>
                      <a:pt x="0" y="26"/>
                    </a:lnTo>
                    <a:lnTo>
                      <a:pt x="6" y="19"/>
                    </a:lnTo>
                    <a:lnTo>
                      <a:pt x="9" y="11"/>
                    </a:lnTo>
                    <a:lnTo>
                      <a:pt x="10" y="7"/>
                    </a:lnTo>
                    <a:lnTo>
                      <a:pt x="1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00" name="Freeform 3846">
                <a:extLst>
                  <a:ext uri="{FF2B5EF4-FFF2-40B4-BE49-F238E27FC236}">
                    <a16:creationId xmlns:a16="http://schemas.microsoft.com/office/drawing/2014/main" id="{85B224ED-9AAB-2CCE-AE8B-CBC5D15E1C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8" y="1358"/>
                <a:ext cx="33" cy="26"/>
              </a:xfrm>
              <a:custGeom>
                <a:avLst/>
                <a:gdLst>
                  <a:gd name="T0" fmla="*/ 2 w 134"/>
                  <a:gd name="T1" fmla="*/ 93 h 103"/>
                  <a:gd name="T2" fmla="*/ 8 w 134"/>
                  <a:gd name="T3" fmla="*/ 100 h 103"/>
                  <a:gd name="T4" fmla="*/ 9 w 134"/>
                  <a:gd name="T5" fmla="*/ 103 h 103"/>
                  <a:gd name="T6" fmla="*/ 14 w 134"/>
                  <a:gd name="T7" fmla="*/ 102 h 103"/>
                  <a:gd name="T8" fmla="*/ 18 w 134"/>
                  <a:gd name="T9" fmla="*/ 99 h 103"/>
                  <a:gd name="T10" fmla="*/ 23 w 134"/>
                  <a:gd name="T11" fmla="*/ 96 h 103"/>
                  <a:gd name="T12" fmla="*/ 69 w 134"/>
                  <a:gd name="T13" fmla="*/ 93 h 103"/>
                  <a:gd name="T14" fmla="*/ 86 w 134"/>
                  <a:gd name="T15" fmla="*/ 95 h 103"/>
                  <a:gd name="T16" fmla="*/ 90 w 134"/>
                  <a:gd name="T17" fmla="*/ 93 h 103"/>
                  <a:gd name="T18" fmla="*/ 83 w 134"/>
                  <a:gd name="T19" fmla="*/ 86 h 103"/>
                  <a:gd name="T20" fmla="*/ 81 w 134"/>
                  <a:gd name="T21" fmla="*/ 78 h 103"/>
                  <a:gd name="T22" fmla="*/ 79 w 134"/>
                  <a:gd name="T23" fmla="*/ 69 h 103"/>
                  <a:gd name="T24" fmla="*/ 81 w 134"/>
                  <a:gd name="T25" fmla="*/ 59 h 103"/>
                  <a:gd name="T26" fmla="*/ 79 w 134"/>
                  <a:gd name="T27" fmla="*/ 48 h 103"/>
                  <a:gd name="T28" fmla="*/ 76 w 134"/>
                  <a:gd name="T29" fmla="*/ 43 h 103"/>
                  <a:gd name="T30" fmla="*/ 78 w 134"/>
                  <a:gd name="T31" fmla="*/ 40 h 103"/>
                  <a:gd name="T32" fmla="*/ 83 w 134"/>
                  <a:gd name="T33" fmla="*/ 36 h 103"/>
                  <a:gd name="T34" fmla="*/ 91 w 134"/>
                  <a:gd name="T35" fmla="*/ 32 h 103"/>
                  <a:gd name="T36" fmla="*/ 96 w 134"/>
                  <a:gd name="T37" fmla="*/ 31 h 103"/>
                  <a:gd name="T38" fmla="*/ 98 w 134"/>
                  <a:gd name="T39" fmla="*/ 29 h 103"/>
                  <a:gd name="T40" fmla="*/ 94 w 134"/>
                  <a:gd name="T41" fmla="*/ 31 h 103"/>
                  <a:gd name="T42" fmla="*/ 90 w 134"/>
                  <a:gd name="T43" fmla="*/ 32 h 103"/>
                  <a:gd name="T44" fmla="*/ 83 w 134"/>
                  <a:gd name="T45" fmla="*/ 29 h 103"/>
                  <a:gd name="T46" fmla="*/ 81 w 134"/>
                  <a:gd name="T47" fmla="*/ 28 h 103"/>
                  <a:gd name="T48" fmla="*/ 79 w 134"/>
                  <a:gd name="T49" fmla="*/ 25 h 103"/>
                  <a:gd name="T50" fmla="*/ 76 w 134"/>
                  <a:gd name="T51" fmla="*/ 21 h 103"/>
                  <a:gd name="T52" fmla="*/ 79 w 134"/>
                  <a:gd name="T53" fmla="*/ 17 h 103"/>
                  <a:gd name="T54" fmla="*/ 89 w 134"/>
                  <a:gd name="T55" fmla="*/ 22 h 103"/>
                  <a:gd name="T56" fmla="*/ 91 w 134"/>
                  <a:gd name="T57" fmla="*/ 12 h 103"/>
                  <a:gd name="T58" fmla="*/ 96 w 134"/>
                  <a:gd name="T59" fmla="*/ 0 h 103"/>
                  <a:gd name="T60" fmla="*/ 97 w 134"/>
                  <a:gd name="T61" fmla="*/ 10 h 103"/>
                  <a:gd name="T62" fmla="*/ 100 w 134"/>
                  <a:gd name="T63" fmla="*/ 18 h 103"/>
                  <a:gd name="T64" fmla="*/ 113 w 134"/>
                  <a:gd name="T65" fmla="*/ 21 h 103"/>
                  <a:gd name="T66" fmla="*/ 124 w 134"/>
                  <a:gd name="T67" fmla="*/ 25 h 103"/>
                  <a:gd name="T68" fmla="*/ 132 w 134"/>
                  <a:gd name="T69" fmla="*/ 8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34" h="103">
                    <a:moveTo>
                      <a:pt x="0" y="89"/>
                    </a:moveTo>
                    <a:lnTo>
                      <a:pt x="2" y="93"/>
                    </a:lnTo>
                    <a:lnTo>
                      <a:pt x="5" y="96"/>
                    </a:lnTo>
                    <a:lnTo>
                      <a:pt x="8" y="100"/>
                    </a:lnTo>
                    <a:lnTo>
                      <a:pt x="9" y="102"/>
                    </a:lnTo>
                    <a:lnTo>
                      <a:pt x="9" y="103"/>
                    </a:lnTo>
                    <a:lnTo>
                      <a:pt x="11" y="103"/>
                    </a:lnTo>
                    <a:lnTo>
                      <a:pt x="14" y="102"/>
                    </a:lnTo>
                    <a:lnTo>
                      <a:pt x="16" y="99"/>
                    </a:lnTo>
                    <a:lnTo>
                      <a:pt x="18" y="99"/>
                    </a:lnTo>
                    <a:lnTo>
                      <a:pt x="19" y="98"/>
                    </a:lnTo>
                    <a:lnTo>
                      <a:pt x="23" y="96"/>
                    </a:lnTo>
                    <a:lnTo>
                      <a:pt x="58" y="96"/>
                    </a:lnTo>
                    <a:lnTo>
                      <a:pt x="69" y="93"/>
                    </a:lnTo>
                    <a:lnTo>
                      <a:pt x="82" y="93"/>
                    </a:lnTo>
                    <a:lnTo>
                      <a:pt x="86" y="95"/>
                    </a:lnTo>
                    <a:lnTo>
                      <a:pt x="89" y="95"/>
                    </a:lnTo>
                    <a:lnTo>
                      <a:pt x="90" y="93"/>
                    </a:lnTo>
                    <a:lnTo>
                      <a:pt x="91" y="93"/>
                    </a:lnTo>
                    <a:lnTo>
                      <a:pt x="83" y="86"/>
                    </a:lnTo>
                    <a:lnTo>
                      <a:pt x="81" y="82"/>
                    </a:lnTo>
                    <a:lnTo>
                      <a:pt x="81" y="78"/>
                    </a:lnTo>
                    <a:lnTo>
                      <a:pt x="79" y="77"/>
                    </a:lnTo>
                    <a:lnTo>
                      <a:pt x="79" y="69"/>
                    </a:lnTo>
                    <a:lnTo>
                      <a:pt x="81" y="67"/>
                    </a:lnTo>
                    <a:lnTo>
                      <a:pt x="81" y="59"/>
                    </a:lnTo>
                    <a:lnTo>
                      <a:pt x="79" y="52"/>
                    </a:lnTo>
                    <a:lnTo>
                      <a:pt x="79" y="48"/>
                    </a:lnTo>
                    <a:lnTo>
                      <a:pt x="78" y="45"/>
                    </a:lnTo>
                    <a:lnTo>
                      <a:pt x="76" y="43"/>
                    </a:lnTo>
                    <a:lnTo>
                      <a:pt x="76" y="42"/>
                    </a:lnTo>
                    <a:lnTo>
                      <a:pt x="78" y="40"/>
                    </a:lnTo>
                    <a:lnTo>
                      <a:pt x="81" y="39"/>
                    </a:lnTo>
                    <a:lnTo>
                      <a:pt x="83" y="36"/>
                    </a:lnTo>
                    <a:lnTo>
                      <a:pt x="89" y="33"/>
                    </a:lnTo>
                    <a:lnTo>
                      <a:pt x="91" y="32"/>
                    </a:lnTo>
                    <a:lnTo>
                      <a:pt x="94" y="32"/>
                    </a:lnTo>
                    <a:lnTo>
                      <a:pt x="96" y="31"/>
                    </a:lnTo>
                    <a:lnTo>
                      <a:pt x="98" y="31"/>
                    </a:lnTo>
                    <a:lnTo>
                      <a:pt x="98" y="29"/>
                    </a:lnTo>
                    <a:lnTo>
                      <a:pt x="97" y="29"/>
                    </a:lnTo>
                    <a:lnTo>
                      <a:pt x="94" y="31"/>
                    </a:lnTo>
                    <a:lnTo>
                      <a:pt x="93" y="31"/>
                    </a:lnTo>
                    <a:lnTo>
                      <a:pt x="90" y="32"/>
                    </a:lnTo>
                    <a:lnTo>
                      <a:pt x="89" y="31"/>
                    </a:lnTo>
                    <a:lnTo>
                      <a:pt x="83" y="29"/>
                    </a:lnTo>
                    <a:lnTo>
                      <a:pt x="82" y="29"/>
                    </a:lnTo>
                    <a:lnTo>
                      <a:pt x="81" y="28"/>
                    </a:lnTo>
                    <a:lnTo>
                      <a:pt x="81" y="26"/>
                    </a:lnTo>
                    <a:lnTo>
                      <a:pt x="79" y="25"/>
                    </a:lnTo>
                    <a:lnTo>
                      <a:pt x="79" y="24"/>
                    </a:lnTo>
                    <a:lnTo>
                      <a:pt x="76" y="21"/>
                    </a:lnTo>
                    <a:lnTo>
                      <a:pt x="76" y="17"/>
                    </a:lnTo>
                    <a:lnTo>
                      <a:pt x="79" y="17"/>
                    </a:lnTo>
                    <a:lnTo>
                      <a:pt x="85" y="22"/>
                    </a:lnTo>
                    <a:lnTo>
                      <a:pt x="89" y="22"/>
                    </a:lnTo>
                    <a:lnTo>
                      <a:pt x="90" y="19"/>
                    </a:lnTo>
                    <a:lnTo>
                      <a:pt x="91" y="12"/>
                    </a:lnTo>
                    <a:lnTo>
                      <a:pt x="94" y="3"/>
                    </a:lnTo>
                    <a:lnTo>
                      <a:pt x="96" y="0"/>
                    </a:lnTo>
                    <a:lnTo>
                      <a:pt x="97" y="2"/>
                    </a:lnTo>
                    <a:lnTo>
                      <a:pt x="97" y="10"/>
                    </a:lnTo>
                    <a:lnTo>
                      <a:pt x="98" y="12"/>
                    </a:lnTo>
                    <a:lnTo>
                      <a:pt x="100" y="18"/>
                    </a:lnTo>
                    <a:lnTo>
                      <a:pt x="103" y="21"/>
                    </a:lnTo>
                    <a:lnTo>
                      <a:pt x="113" y="21"/>
                    </a:lnTo>
                    <a:lnTo>
                      <a:pt x="121" y="24"/>
                    </a:lnTo>
                    <a:lnTo>
                      <a:pt x="124" y="25"/>
                    </a:lnTo>
                    <a:lnTo>
                      <a:pt x="132" y="10"/>
                    </a:lnTo>
                    <a:lnTo>
                      <a:pt x="132" y="8"/>
                    </a:lnTo>
                    <a:lnTo>
                      <a:pt x="134" y="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01" name="Freeform 3847">
                <a:extLst>
                  <a:ext uri="{FF2B5EF4-FFF2-40B4-BE49-F238E27FC236}">
                    <a16:creationId xmlns:a16="http://schemas.microsoft.com/office/drawing/2014/main" id="{C38943C2-657A-06A8-4D98-02B80B73AE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0" y="1360"/>
                <a:ext cx="1" cy="6"/>
              </a:xfrm>
              <a:custGeom>
                <a:avLst/>
                <a:gdLst>
                  <a:gd name="T0" fmla="*/ 7 w 7"/>
                  <a:gd name="T1" fmla="*/ 0 h 25"/>
                  <a:gd name="T2" fmla="*/ 7 w 7"/>
                  <a:gd name="T3" fmla="*/ 2 h 25"/>
                  <a:gd name="T4" fmla="*/ 5 w 7"/>
                  <a:gd name="T5" fmla="*/ 3 h 25"/>
                  <a:gd name="T6" fmla="*/ 5 w 7"/>
                  <a:gd name="T7" fmla="*/ 4 h 25"/>
                  <a:gd name="T8" fmla="*/ 0 w 7"/>
                  <a:gd name="T9" fmla="*/ 20 h 25"/>
                  <a:gd name="T10" fmla="*/ 0 w 7"/>
                  <a:gd name="T11" fmla="*/ 25 h 25"/>
                  <a:gd name="T12" fmla="*/ 2 w 7"/>
                  <a:gd name="T13" fmla="*/ 24 h 25"/>
                  <a:gd name="T14" fmla="*/ 4 w 7"/>
                  <a:gd name="T15" fmla="*/ 24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25">
                    <a:moveTo>
                      <a:pt x="7" y="0"/>
                    </a:moveTo>
                    <a:lnTo>
                      <a:pt x="7" y="2"/>
                    </a:lnTo>
                    <a:lnTo>
                      <a:pt x="5" y="3"/>
                    </a:lnTo>
                    <a:lnTo>
                      <a:pt x="5" y="4"/>
                    </a:lnTo>
                    <a:lnTo>
                      <a:pt x="0" y="20"/>
                    </a:lnTo>
                    <a:lnTo>
                      <a:pt x="0" y="25"/>
                    </a:lnTo>
                    <a:lnTo>
                      <a:pt x="2" y="24"/>
                    </a:lnTo>
                    <a:lnTo>
                      <a:pt x="4" y="2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02" name="Freeform 3848">
                <a:extLst>
                  <a:ext uri="{FF2B5EF4-FFF2-40B4-BE49-F238E27FC236}">
                    <a16:creationId xmlns:a16="http://schemas.microsoft.com/office/drawing/2014/main" id="{1426AB39-D112-8360-1942-C1D720050B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1" y="1365"/>
                <a:ext cx="1" cy="1"/>
              </a:xfrm>
              <a:custGeom>
                <a:avLst/>
                <a:gdLst>
                  <a:gd name="T0" fmla="*/ 0 w 7"/>
                  <a:gd name="T1" fmla="*/ 6 h 6"/>
                  <a:gd name="T2" fmla="*/ 0 w 7"/>
                  <a:gd name="T3" fmla="*/ 5 h 6"/>
                  <a:gd name="T4" fmla="*/ 4 w 7"/>
                  <a:gd name="T5" fmla="*/ 0 h 6"/>
                  <a:gd name="T6" fmla="*/ 7 w 7"/>
                  <a:gd name="T7" fmla="*/ 0 h 6"/>
                  <a:gd name="T8" fmla="*/ 7 w 7"/>
                  <a:gd name="T9" fmla="*/ 2 h 6"/>
                  <a:gd name="T10" fmla="*/ 4 w 7"/>
                  <a:gd name="T11" fmla="*/ 2 h 6"/>
                  <a:gd name="T12" fmla="*/ 0 w 7"/>
                  <a:gd name="T13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6">
                    <a:moveTo>
                      <a:pt x="0" y="6"/>
                    </a:moveTo>
                    <a:lnTo>
                      <a:pt x="0" y="5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7" y="2"/>
                    </a:lnTo>
                    <a:lnTo>
                      <a:pt x="4" y="2"/>
                    </a:lnTo>
                    <a:lnTo>
                      <a:pt x="0" y="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03" name="Freeform 3849">
                <a:extLst>
                  <a:ext uri="{FF2B5EF4-FFF2-40B4-BE49-F238E27FC236}">
                    <a16:creationId xmlns:a16="http://schemas.microsoft.com/office/drawing/2014/main" id="{46345BAB-D1AE-15A0-B153-BFD97D8577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0" y="1366"/>
                <a:ext cx="17" cy="20"/>
              </a:xfrm>
              <a:custGeom>
                <a:avLst/>
                <a:gdLst>
                  <a:gd name="T0" fmla="*/ 3 w 69"/>
                  <a:gd name="T1" fmla="*/ 0 h 77"/>
                  <a:gd name="T2" fmla="*/ 1 w 69"/>
                  <a:gd name="T3" fmla="*/ 1 h 77"/>
                  <a:gd name="T4" fmla="*/ 0 w 69"/>
                  <a:gd name="T5" fmla="*/ 6 h 77"/>
                  <a:gd name="T6" fmla="*/ 0 w 69"/>
                  <a:gd name="T7" fmla="*/ 7 h 77"/>
                  <a:gd name="T8" fmla="*/ 1 w 69"/>
                  <a:gd name="T9" fmla="*/ 7 h 77"/>
                  <a:gd name="T10" fmla="*/ 4 w 69"/>
                  <a:gd name="T11" fmla="*/ 10 h 77"/>
                  <a:gd name="T12" fmla="*/ 6 w 69"/>
                  <a:gd name="T13" fmla="*/ 13 h 77"/>
                  <a:gd name="T14" fmla="*/ 8 w 69"/>
                  <a:gd name="T15" fmla="*/ 14 h 77"/>
                  <a:gd name="T16" fmla="*/ 13 w 69"/>
                  <a:gd name="T17" fmla="*/ 16 h 77"/>
                  <a:gd name="T18" fmla="*/ 14 w 69"/>
                  <a:gd name="T19" fmla="*/ 16 h 77"/>
                  <a:gd name="T20" fmla="*/ 17 w 69"/>
                  <a:gd name="T21" fmla="*/ 18 h 77"/>
                  <a:gd name="T22" fmla="*/ 18 w 69"/>
                  <a:gd name="T23" fmla="*/ 21 h 77"/>
                  <a:gd name="T24" fmla="*/ 20 w 69"/>
                  <a:gd name="T25" fmla="*/ 28 h 77"/>
                  <a:gd name="T26" fmla="*/ 20 w 69"/>
                  <a:gd name="T27" fmla="*/ 38 h 77"/>
                  <a:gd name="T28" fmla="*/ 22 w 69"/>
                  <a:gd name="T29" fmla="*/ 42 h 77"/>
                  <a:gd name="T30" fmla="*/ 33 w 69"/>
                  <a:gd name="T31" fmla="*/ 43 h 77"/>
                  <a:gd name="T32" fmla="*/ 36 w 69"/>
                  <a:gd name="T33" fmla="*/ 42 h 77"/>
                  <a:gd name="T34" fmla="*/ 36 w 69"/>
                  <a:gd name="T35" fmla="*/ 38 h 77"/>
                  <a:gd name="T36" fmla="*/ 37 w 69"/>
                  <a:gd name="T37" fmla="*/ 37 h 77"/>
                  <a:gd name="T38" fmla="*/ 39 w 69"/>
                  <a:gd name="T39" fmla="*/ 37 h 77"/>
                  <a:gd name="T40" fmla="*/ 42 w 69"/>
                  <a:gd name="T41" fmla="*/ 40 h 77"/>
                  <a:gd name="T42" fmla="*/ 42 w 69"/>
                  <a:gd name="T43" fmla="*/ 49 h 77"/>
                  <a:gd name="T44" fmla="*/ 45 w 69"/>
                  <a:gd name="T45" fmla="*/ 56 h 77"/>
                  <a:gd name="T46" fmla="*/ 47 w 69"/>
                  <a:gd name="T47" fmla="*/ 59 h 77"/>
                  <a:gd name="T48" fmla="*/ 47 w 69"/>
                  <a:gd name="T49" fmla="*/ 60 h 77"/>
                  <a:gd name="T50" fmla="*/ 50 w 69"/>
                  <a:gd name="T51" fmla="*/ 60 h 77"/>
                  <a:gd name="T52" fmla="*/ 50 w 69"/>
                  <a:gd name="T53" fmla="*/ 59 h 77"/>
                  <a:gd name="T54" fmla="*/ 53 w 69"/>
                  <a:gd name="T55" fmla="*/ 60 h 77"/>
                  <a:gd name="T56" fmla="*/ 49 w 69"/>
                  <a:gd name="T57" fmla="*/ 64 h 77"/>
                  <a:gd name="T58" fmla="*/ 49 w 69"/>
                  <a:gd name="T59" fmla="*/ 66 h 77"/>
                  <a:gd name="T60" fmla="*/ 46 w 69"/>
                  <a:gd name="T61" fmla="*/ 67 h 77"/>
                  <a:gd name="T62" fmla="*/ 45 w 69"/>
                  <a:gd name="T63" fmla="*/ 67 h 77"/>
                  <a:gd name="T64" fmla="*/ 43 w 69"/>
                  <a:gd name="T65" fmla="*/ 66 h 77"/>
                  <a:gd name="T66" fmla="*/ 42 w 69"/>
                  <a:gd name="T67" fmla="*/ 66 h 77"/>
                  <a:gd name="T68" fmla="*/ 42 w 69"/>
                  <a:gd name="T69" fmla="*/ 64 h 77"/>
                  <a:gd name="T70" fmla="*/ 40 w 69"/>
                  <a:gd name="T71" fmla="*/ 63 h 77"/>
                  <a:gd name="T72" fmla="*/ 39 w 69"/>
                  <a:gd name="T73" fmla="*/ 60 h 77"/>
                  <a:gd name="T74" fmla="*/ 37 w 69"/>
                  <a:gd name="T75" fmla="*/ 60 h 77"/>
                  <a:gd name="T76" fmla="*/ 33 w 69"/>
                  <a:gd name="T77" fmla="*/ 63 h 77"/>
                  <a:gd name="T78" fmla="*/ 32 w 69"/>
                  <a:gd name="T79" fmla="*/ 66 h 77"/>
                  <a:gd name="T80" fmla="*/ 33 w 69"/>
                  <a:gd name="T81" fmla="*/ 67 h 77"/>
                  <a:gd name="T82" fmla="*/ 35 w 69"/>
                  <a:gd name="T83" fmla="*/ 67 h 77"/>
                  <a:gd name="T84" fmla="*/ 37 w 69"/>
                  <a:gd name="T85" fmla="*/ 68 h 77"/>
                  <a:gd name="T86" fmla="*/ 39 w 69"/>
                  <a:gd name="T87" fmla="*/ 71 h 77"/>
                  <a:gd name="T88" fmla="*/ 43 w 69"/>
                  <a:gd name="T89" fmla="*/ 76 h 77"/>
                  <a:gd name="T90" fmla="*/ 50 w 69"/>
                  <a:gd name="T91" fmla="*/ 77 h 77"/>
                  <a:gd name="T92" fmla="*/ 57 w 69"/>
                  <a:gd name="T93" fmla="*/ 76 h 77"/>
                  <a:gd name="T94" fmla="*/ 68 w 69"/>
                  <a:gd name="T95" fmla="*/ 67 h 77"/>
                  <a:gd name="T96" fmla="*/ 69 w 69"/>
                  <a:gd name="T97" fmla="*/ 67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69" h="77">
                    <a:moveTo>
                      <a:pt x="3" y="0"/>
                    </a:moveTo>
                    <a:lnTo>
                      <a:pt x="1" y="1"/>
                    </a:lnTo>
                    <a:lnTo>
                      <a:pt x="0" y="6"/>
                    </a:lnTo>
                    <a:lnTo>
                      <a:pt x="0" y="7"/>
                    </a:lnTo>
                    <a:lnTo>
                      <a:pt x="1" y="7"/>
                    </a:lnTo>
                    <a:lnTo>
                      <a:pt x="4" y="10"/>
                    </a:lnTo>
                    <a:lnTo>
                      <a:pt x="6" y="13"/>
                    </a:lnTo>
                    <a:lnTo>
                      <a:pt x="8" y="14"/>
                    </a:lnTo>
                    <a:lnTo>
                      <a:pt x="13" y="16"/>
                    </a:lnTo>
                    <a:lnTo>
                      <a:pt x="14" y="16"/>
                    </a:lnTo>
                    <a:lnTo>
                      <a:pt x="17" y="18"/>
                    </a:lnTo>
                    <a:lnTo>
                      <a:pt x="18" y="21"/>
                    </a:lnTo>
                    <a:lnTo>
                      <a:pt x="20" y="28"/>
                    </a:lnTo>
                    <a:lnTo>
                      <a:pt x="20" y="38"/>
                    </a:lnTo>
                    <a:lnTo>
                      <a:pt x="22" y="42"/>
                    </a:lnTo>
                    <a:lnTo>
                      <a:pt x="33" y="43"/>
                    </a:lnTo>
                    <a:lnTo>
                      <a:pt x="36" y="42"/>
                    </a:lnTo>
                    <a:lnTo>
                      <a:pt x="36" y="38"/>
                    </a:lnTo>
                    <a:lnTo>
                      <a:pt x="37" y="37"/>
                    </a:lnTo>
                    <a:lnTo>
                      <a:pt x="39" y="37"/>
                    </a:lnTo>
                    <a:lnTo>
                      <a:pt x="42" y="40"/>
                    </a:lnTo>
                    <a:lnTo>
                      <a:pt x="42" y="49"/>
                    </a:lnTo>
                    <a:lnTo>
                      <a:pt x="45" y="56"/>
                    </a:lnTo>
                    <a:lnTo>
                      <a:pt x="47" y="59"/>
                    </a:lnTo>
                    <a:lnTo>
                      <a:pt x="47" y="60"/>
                    </a:lnTo>
                    <a:lnTo>
                      <a:pt x="50" y="60"/>
                    </a:lnTo>
                    <a:lnTo>
                      <a:pt x="50" y="59"/>
                    </a:lnTo>
                    <a:lnTo>
                      <a:pt x="53" y="60"/>
                    </a:lnTo>
                    <a:lnTo>
                      <a:pt x="49" y="64"/>
                    </a:lnTo>
                    <a:lnTo>
                      <a:pt x="49" y="66"/>
                    </a:lnTo>
                    <a:lnTo>
                      <a:pt x="46" y="67"/>
                    </a:lnTo>
                    <a:lnTo>
                      <a:pt x="45" y="67"/>
                    </a:lnTo>
                    <a:lnTo>
                      <a:pt x="43" y="66"/>
                    </a:lnTo>
                    <a:lnTo>
                      <a:pt x="42" y="66"/>
                    </a:lnTo>
                    <a:lnTo>
                      <a:pt x="42" y="64"/>
                    </a:lnTo>
                    <a:lnTo>
                      <a:pt x="40" y="63"/>
                    </a:lnTo>
                    <a:lnTo>
                      <a:pt x="39" y="60"/>
                    </a:lnTo>
                    <a:lnTo>
                      <a:pt x="37" y="60"/>
                    </a:lnTo>
                    <a:lnTo>
                      <a:pt x="33" y="63"/>
                    </a:lnTo>
                    <a:lnTo>
                      <a:pt x="32" y="66"/>
                    </a:lnTo>
                    <a:lnTo>
                      <a:pt x="33" y="67"/>
                    </a:lnTo>
                    <a:lnTo>
                      <a:pt x="35" y="67"/>
                    </a:lnTo>
                    <a:lnTo>
                      <a:pt x="37" y="68"/>
                    </a:lnTo>
                    <a:lnTo>
                      <a:pt x="39" y="71"/>
                    </a:lnTo>
                    <a:lnTo>
                      <a:pt x="43" y="76"/>
                    </a:lnTo>
                    <a:lnTo>
                      <a:pt x="50" y="77"/>
                    </a:lnTo>
                    <a:lnTo>
                      <a:pt x="57" y="76"/>
                    </a:lnTo>
                    <a:lnTo>
                      <a:pt x="68" y="67"/>
                    </a:lnTo>
                    <a:lnTo>
                      <a:pt x="69" y="6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04" name="Line 3850">
                <a:extLst>
                  <a:ext uri="{FF2B5EF4-FFF2-40B4-BE49-F238E27FC236}">
                    <a16:creationId xmlns:a16="http://schemas.microsoft.com/office/drawing/2014/main" id="{CA3EED00-0D2E-1519-317A-94F57A0209C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107" y="1383"/>
                <a:ext cx="1" cy="0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05" name="Freeform 3851">
                <a:extLst>
                  <a:ext uri="{FF2B5EF4-FFF2-40B4-BE49-F238E27FC236}">
                    <a16:creationId xmlns:a16="http://schemas.microsoft.com/office/drawing/2014/main" id="{7965F275-8A66-F726-D43C-4F86916CE1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8" y="1382"/>
                <a:ext cx="1" cy="1"/>
              </a:xfrm>
              <a:custGeom>
                <a:avLst/>
                <a:gdLst>
                  <a:gd name="T0" fmla="*/ 0 w 7"/>
                  <a:gd name="T1" fmla="*/ 3 h 3"/>
                  <a:gd name="T2" fmla="*/ 7 w 7"/>
                  <a:gd name="T3" fmla="*/ 3 h 3"/>
                  <a:gd name="T4" fmla="*/ 7 w 7"/>
                  <a:gd name="T5" fmla="*/ 0 h 3"/>
                  <a:gd name="T6" fmla="*/ 0 w 7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3">
                    <a:moveTo>
                      <a:pt x="0" y="3"/>
                    </a:moveTo>
                    <a:lnTo>
                      <a:pt x="7" y="3"/>
                    </a:lnTo>
                    <a:lnTo>
                      <a:pt x="7" y="0"/>
                    </a:lnTo>
                    <a:lnTo>
                      <a:pt x="0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06" name="Freeform 3852">
                <a:extLst>
                  <a:ext uri="{FF2B5EF4-FFF2-40B4-BE49-F238E27FC236}">
                    <a16:creationId xmlns:a16="http://schemas.microsoft.com/office/drawing/2014/main" id="{E58D8276-A038-CA23-38B4-FAF2C6E5E1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7" y="1383"/>
                <a:ext cx="1" cy="0"/>
              </a:xfrm>
              <a:custGeom>
                <a:avLst/>
                <a:gdLst>
                  <a:gd name="T0" fmla="*/ 2 w 2"/>
                  <a:gd name="T1" fmla="*/ 0 h 1"/>
                  <a:gd name="T2" fmla="*/ 1 w 2"/>
                  <a:gd name="T3" fmla="*/ 0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lnTo>
                      <a:pt x="1" y="0"/>
                    </a:lnTo>
                    <a:lnTo>
                      <a:pt x="0" y="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07" name="Freeform 3853">
                <a:extLst>
                  <a:ext uri="{FF2B5EF4-FFF2-40B4-BE49-F238E27FC236}">
                    <a16:creationId xmlns:a16="http://schemas.microsoft.com/office/drawing/2014/main" id="{7FA0C48D-7312-F4CD-DB63-AB5D25E78B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1" y="1383"/>
                <a:ext cx="48" cy="33"/>
              </a:xfrm>
              <a:custGeom>
                <a:avLst/>
                <a:gdLst>
                  <a:gd name="T0" fmla="*/ 17 w 192"/>
                  <a:gd name="T1" fmla="*/ 6 h 133"/>
                  <a:gd name="T2" fmla="*/ 12 w 192"/>
                  <a:gd name="T3" fmla="*/ 11 h 133"/>
                  <a:gd name="T4" fmla="*/ 3 w 192"/>
                  <a:gd name="T5" fmla="*/ 27 h 133"/>
                  <a:gd name="T6" fmla="*/ 0 w 192"/>
                  <a:gd name="T7" fmla="*/ 35 h 133"/>
                  <a:gd name="T8" fmla="*/ 2 w 192"/>
                  <a:gd name="T9" fmla="*/ 38 h 133"/>
                  <a:gd name="T10" fmla="*/ 5 w 192"/>
                  <a:gd name="T11" fmla="*/ 42 h 133"/>
                  <a:gd name="T12" fmla="*/ 12 w 192"/>
                  <a:gd name="T13" fmla="*/ 45 h 133"/>
                  <a:gd name="T14" fmla="*/ 19 w 192"/>
                  <a:gd name="T15" fmla="*/ 53 h 133"/>
                  <a:gd name="T16" fmla="*/ 38 w 192"/>
                  <a:gd name="T17" fmla="*/ 85 h 133"/>
                  <a:gd name="T18" fmla="*/ 44 w 192"/>
                  <a:gd name="T19" fmla="*/ 90 h 133"/>
                  <a:gd name="T20" fmla="*/ 50 w 192"/>
                  <a:gd name="T21" fmla="*/ 94 h 133"/>
                  <a:gd name="T22" fmla="*/ 53 w 192"/>
                  <a:gd name="T23" fmla="*/ 99 h 133"/>
                  <a:gd name="T24" fmla="*/ 55 w 192"/>
                  <a:gd name="T25" fmla="*/ 105 h 133"/>
                  <a:gd name="T26" fmla="*/ 52 w 192"/>
                  <a:gd name="T27" fmla="*/ 120 h 133"/>
                  <a:gd name="T28" fmla="*/ 66 w 192"/>
                  <a:gd name="T29" fmla="*/ 117 h 133"/>
                  <a:gd name="T30" fmla="*/ 73 w 192"/>
                  <a:gd name="T31" fmla="*/ 113 h 133"/>
                  <a:gd name="T32" fmla="*/ 91 w 192"/>
                  <a:gd name="T33" fmla="*/ 114 h 133"/>
                  <a:gd name="T34" fmla="*/ 102 w 192"/>
                  <a:gd name="T35" fmla="*/ 123 h 133"/>
                  <a:gd name="T36" fmla="*/ 108 w 192"/>
                  <a:gd name="T37" fmla="*/ 130 h 133"/>
                  <a:gd name="T38" fmla="*/ 120 w 192"/>
                  <a:gd name="T39" fmla="*/ 130 h 133"/>
                  <a:gd name="T40" fmla="*/ 126 w 192"/>
                  <a:gd name="T41" fmla="*/ 129 h 133"/>
                  <a:gd name="T42" fmla="*/ 130 w 192"/>
                  <a:gd name="T43" fmla="*/ 127 h 133"/>
                  <a:gd name="T44" fmla="*/ 141 w 192"/>
                  <a:gd name="T45" fmla="*/ 130 h 133"/>
                  <a:gd name="T46" fmla="*/ 168 w 192"/>
                  <a:gd name="T47" fmla="*/ 131 h 133"/>
                  <a:gd name="T48" fmla="*/ 177 w 192"/>
                  <a:gd name="T49" fmla="*/ 126 h 133"/>
                  <a:gd name="T50" fmla="*/ 187 w 192"/>
                  <a:gd name="T51" fmla="*/ 122 h 133"/>
                  <a:gd name="T52" fmla="*/ 190 w 192"/>
                  <a:gd name="T53" fmla="*/ 116 h 133"/>
                  <a:gd name="T54" fmla="*/ 187 w 192"/>
                  <a:gd name="T55" fmla="*/ 97 h 133"/>
                  <a:gd name="T56" fmla="*/ 185 w 192"/>
                  <a:gd name="T57" fmla="*/ 88 h 133"/>
                  <a:gd name="T58" fmla="*/ 172 w 192"/>
                  <a:gd name="T59" fmla="*/ 85 h 133"/>
                  <a:gd name="T60" fmla="*/ 174 w 192"/>
                  <a:gd name="T61" fmla="*/ 80 h 133"/>
                  <a:gd name="T62" fmla="*/ 175 w 192"/>
                  <a:gd name="T63" fmla="*/ 84 h 133"/>
                  <a:gd name="T64" fmla="*/ 180 w 192"/>
                  <a:gd name="T65" fmla="*/ 87 h 133"/>
                  <a:gd name="T66" fmla="*/ 185 w 192"/>
                  <a:gd name="T67" fmla="*/ 84 h 133"/>
                  <a:gd name="T68" fmla="*/ 186 w 192"/>
                  <a:gd name="T69" fmla="*/ 77 h 133"/>
                  <a:gd name="T70" fmla="*/ 187 w 192"/>
                  <a:gd name="T71" fmla="*/ 70 h 133"/>
                  <a:gd name="T72" fmla="*/ 180 w 192"/>
                  <a:gd name="T73" fmla="*/ 66 h 133"/>
                  <a:gd name="T74" fmla="*/ 177 w 192"/>
                  <a:gd name="T75" fmla="*/ 52 h 133"/>
                  <a:gd name="T76" fmla="*/ 180 w 192"/>
                  <a:gd name="T77" fmla="*/ 47 h 133"/>
                  <a:gd name="T78" fmla="*/ 178 w 192"/>
                  <a:gd name="T79" fmla="*/ 43 h 133"/>
                  <a:gd name="T80" fmla="*/ 180 w 192"/>
                  <a:gd name="T81" fmla="*/ 46 h 133"/>
                  <a:gd name="T82" fmla="*/ 185 w 192"/>
                  <a:gd name="T83" fmla="*/ 45 h 133"/>
                  <a:gd name="T84" fmla="*/ 186 w 192"/>
                  <a:gd name="T85" fmla="*/ 37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92" h="133">
                    <a:moveTo>
                      <a:pt x="22" y="0"/>
                    </a:moveTo>
                    <a:lnTo>
                      <a:pt x="17" y="6"/>
                    </a:lnTo>
                    <a:lnTo>
                      <a:pt x="14" y="7"/>
                    </a:lnTo>
                    <a:lnTo>
                      <a:pt x="12" y="11"/>
                    </a:lnTo>
                    <a:lnTo>
                      <a:pt x="9" y="20"/>
                    </a:lnTo>
                    <a:lnTo>
                      <a:pt x="3" y="27"/>
                    </a:lnTo>
                    <a:lnTo>
                      <a:pt x="2" y="32"/>
                    </a:lnTo>
                    <a:lnTo>
                      <a:pt x="0" y="35"/>
                    </a:lnTo>
                    <a:lnTo>
                      <a:pt x="0" y="37"/>
                    </a:lnTo>
                    <a:lnTo>
                      <a:pt x="2" y="38"/>
                    </a:lnTo>
                    <a:lnTo>
                      <a:pt x="5" y="40"/>
                    </a:lnTo>
                    <a:lnTo>
                      <a:pt x="5" y="42"/>
                    </a:lnTo>
                    <a:lnTo>
                      <a:pt x="7" y="42"/>
                    </a:lnTo>
                    <a:lnTo>
                      <a:pt x="12" y="45"/>
                    </a:lnTo>
                    <a:lnTo>
                      <a:pt x="16" y="50"/>
                    </a:lnTo>
                    <a:lnTo>
                      <a:pt x="19" y="53"/>
                    </a:lnTo>
                    <a:lnTo>
                      <a:pt x="19" y="56"/>
                    </a:lnTo>
                    <a:lnTo>
                      <a:pt x="38" y="85"/>
                    </a:lnTo>
                    <a:lnTo>
                      <a:pt x="41" y="88"/>
                    </a:lnTo>
                    <a:lnTo>
                      <a:pt x="44" y="90"/>
                    </a:lnTo>
                    <a:lnTo>
                      <a:pt x="48" y="92"/>
                    </a:lnTo>
                    <a:lnTo>
                      <a:pt x="50" y="94"/>
                    </a:lnTo>
                    <a:lnTo>
                      <a:pt x="53" y="98"/>
                    </a:lnTo>
                    <a:lnTo>
                      <a:pt x="53" y="99"/>
                    </a:lnTo>
                    <a:lnTo>
                      <a:pt x="55" y="101"/>
                    </a:lnTo>
                    <a:lnTo>
                      <a:pt x="55" y="105"/>
                    </a:lnTo>
                    <a:lnTo>
                      <a:pt x="56" y="113"/>
                    </a:lnTo>
                    <a:lnTo>
                      <a:pt x="52" y="120"/>
                    </a:lnTo>
                    <a:lnTo>
                      <a:pt x="62" y="120"/>
                    </a:lnTo>
                    <a:lnTo>
                      <a:pt x="66" y="117"/>
                    </a:lnTo>
                    <a:lnTo>
                      <a:pt x="69" y="114"/>
                    </a:lnTo>
                    <a:lnTo>
                      <a:pt x="73" y="113"/>
                    </a:lnTo>
                    <a:lnTo>
                      <a:pt x="79" y="114"/>
                    </a:lnTo>
                    <a:lnTo>
                      <a:pt x="91" y="114"/>
                    </a:lnTo>
                    <a:lnTo>
                      <a:pt x="102" y="120"/>
                    </a:lnTo>
                    <a:lnTo>
                      <a:pt x="102" y="123"/>
                    </a:lnTo>
                    <a:lnTo>
                      <a:pt x="104" y="124"/>
                    </a:lnTo>
                    <a:lnTo>
                      <a:pt x="108" y="130"/>
                    </a:lnTo>
                    <a:lnTo>
                      <a:pt x="115" y="133"/>
                    </a:lnTo>
                    <a:lnTo>
                      <a:pt x="120" y="130"/>
                    </a:lnTo>
                    <a:lnTo>
                      <a:pt x="122" y="130"/>
                    </a:lnTo>
                    <a:lnTo>
                      <a:pt x="126" y="129"/>
                    </a:lnTo>
                    <a:lnTo>
                      <a:pt x="129" y="129"/>
                    </a:lnTo>
                    <a:lnTo>
                      <a:pt x="130" y="127"/>
                    </a:lnTo>
                    <a:lnTo>
                      <a:pt x="137" y="130"/>
                    </a:lnTo>
                    <a:lnTo>
                      <a:pt x="141" y="130"/>
                    </a:lnTo>
                    <a:lnTo>
                      <a:pt x="146" y="131"/>
                    </a:lnTo>
                    <a:lnTo>
                      <a:pt x="168" y="131"/>
                    </a:lnTo>
                    <a:lnTo>
                      <a:pt x="170" y="130"/>
                    </a:lnTo>
                    <a:lnTo>
                      <a:pt x="177" y="126"/>
                    </a:lnTo>
                    <a:lnTo>
                      <a:pt x="185" y="124"/>
                    </a:lnTo>
                    <a:lnTo>
                      <a:pt x="187" y="122"/>
                    </a:lnTo>
                    <a:lnTo>
                      <a:pt x="192" y="119"/>
                    </a:lnTo>
                    <a:lnTo>
                      <a:pt x="190" y="116"/>
                    </a:lnTo>
                    <a:lnTo>
                      <a:pt x="190" y="99"/>
                    </a:lnTo>
                    <a:lnTo>
                      <a:pt x="187" y="97"/>
                    </a:lnTo>
                    <a:lnTo>
                      <a:pt x="187" y="95"/>
                    </a:lnTo>
                    <a:lnTo>
                      <a:pt x="185" y="88"/>
                    </a:lnTo>
                    <a:lnTo>
                      <a:pt x="183" y="88"/>
                    </a:lnTo>
                    <a:lnTo>
                      <a:pt x="172" y="85"/>
                    </a:lnTo>
                    <a:lnTo>
                      <a:pt x="172" y="83"/>
                    </a:lnTo>
                    <a:lnTo>
                      <a:pt x="174" y="80"/>
                    </a:lnTo>
                    <a:lnTo>
                      <a:pt x="174" y="81"/>
                    </a:lnTo>
                    <a:lnTo>
                      <a:pt x="175" y="84"/>
                    </a:lnTo>
                    <a:lnTo>
                      <a:pt x="178" y="85"/>
                    </a:lnTo>
                    <a:lnTo>
                      <a:pt x="180" y="87"/>
                    </a:lnTo>
                    <a:lnTo>
                      <a:pt x="182" y="87"/>
                    </a:lnTo>
                    <a:lnTo>
                      <a:pt x="185" y="84"/>
                    </a:lnTo>
                    <a:lnTo>
                      <a:pt x="186" y="81"/>
                    </a:lnTo>
                    <a:lnTo>
                      <a:pt x="186" y="77"/>
                    </a:lnTo>
                    <a:lnTo>
                      <a:pt x="187" y="73"/>
                    </a:lnTo>
                    <a:lnTo>
                      <a:pt x="187" y="70"/>
                    </a:lnTo>
                    <a:lnTo>
                      <a:pt x="185" y="67"/>
                    </a:lnTo>
                    <a:lnTo>
                      <a:pt x="180" y="66"/>
                    </a:lnTo>
                    <a:lnTo>
                      <a:pt x="177" y="54"/>
                    </a:lnTo>
                    <a:lnTo>
                      <a:pt x="177" y="52"/>
                    </a:lnTo>
                    <a:lnTo>
                      <a:pt x="180" y="50"/>
                    </a:lnTo>
                    <a:lnTo>
                      <a:pt x="180" y="47"/>
                    </a:lnTo>
                    <a:lnTo>
                      <a:pt x="178" y="45"/>
                    </a:lnTo>
                    <a:lnTo>
                      <a:pt x="178" y="43"/>
                    </a:lnTo>
                    <a:lnTo>
                      <a:pt x="180" y="43"/>
                    </a:lnTo>
                    <a:lnTo>
                      <a:pt x="180" y="46"/>
                    </a:lnTo>
                    <a:lnTo>
                      <a:pt x="182" y="46"/>
                    </a:lnTo>
                    <a:lnTo>
                      <a:pt x="185" y="45"/>
                    </a:lnTo>
                    <a:lnTo>
                      <a:pt x="186" y="45"/>
                    </a:lnTo>
                    <a:lnTo>
                      <a:pt x="186" y="3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08" name="Line 3854">
                <a:extLst>
                  <a:ext uri="{FF2B5EF4-FFF2-40B4-BE49-F238E27FC236}">
                    <a16:creationId xmlns:a16="http://schemas.microsoft.com/office/drawing/2014/main" id="{41E6AF11-EC88-F192-F476-F1896C2F47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2151" y="1325"/>
                <a:ext cx="1" cy="4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09" name="Freeform 3855">
                <a:extLst>
                  <a:ext uri="{FF2B5EF4-FFF2-40B4-BE49-F238E27FC236}">
                    <a16:creationId xmlns:a16="http://schemas.microsoft.com/office/drawing/2014/main" id="{09DF9B8C-581C-EB92-31D8-07A619E404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1" y="1325"/>
                <a:ext cx="1" cy="4"/>
              </a:xfrm>
              <a:custGeom>
                <a:avLst/>
                <a:gdLst>
                  <a:gd name="T0" fmla="*/ 0 w 5"/>
                  <a:gd name="T1" fmla="*/ 0 h 19"/>
                  <a:gd name="T2" fmla="*/ 1 w 5"/>
                  <a:gd name="T3" fmla="*/ 4 h 19"/>
                  <a:gd name="T4" fmla="*/ 5 w 5"/>
                  <a:gd name="T5" fmla="*/ 1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9">
                    <a:moveTo>
                      <a:pt x="0" y="0"/>
                    </a:moveTo>
                    <a:lnTo>
                      <a:pt x="1" y="4"/>
                    </a:lnTo>
                    <a:lnTo>
                      <a:pt x="5" y="1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10" name="Freeform 3856">
                <a:extLst>
                  <a:ext uri="{FF2B5EF4-FFF2-40B4-BE49-F238E27FC236}">
                    <a16:creationId xmlns:a16="http://schemas.microsoft.com/office/drawing/2014/main" id="{E2E6A737-C4E1-5B0B-585A-F8EBC359E5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6" y="1329"/>
                <a:ext cx="10" cy="62"/>
              </a:xfrm>
              <a:custGeom>
                <a:avLst/>
                <a:gdLst>
                  <a:gd name="T0" fmla="*/ 24 w 37"/>
                  <a:gd name="T1" fmla="*/ 0 h 244"/>
                  <a:gd name="T2" fmla="*/ 23 w 37"/>
                  <a:gd name="T3" fmla="*/ 12 h 244"/>
                  <a:gd name="T4" fmla="*/ 23 w 37"/>
                  <a:gd name="T5" fmla="*/ 24 h 244"/>
                  <a:gd name="T6" fmla="*/ 17 w 37"/>
                  <a:gd name="T7" fmla="*/ 28 h 244"/>
                  <a:gd name="T8" fmla="*/ 14 w 37"/>
                  <a:gd name="T9" fmla="*/ 27 h 244"/>
                  <a:gd name="T10" fmla="*/ 13 w 37"/>
                  <a:gd name="T11" fmla="*/ 28 h 244"/>
                  <a:gd name="T12" fmla="*/ 12 w 37"/>
                  <a:gd name="T13" fmla="*/ 28 h 244"/>
                  <a:gd name="T14" fmla="*/ 6 w 37"/>
                  <a:gd name="T15" fmla="*/ 34 h 244"/>
                  <a:gd name="T16" fmla="*/ 6 w 37"/>
                  <a:gd name="T17" fmla="*/ 35 h 244"/>
                  <a:gd name="T18" fmla="*/ 7 w 37"/>
                  <a:gd name="T19" fmla="*/ 45 h 244"/>
                  <a:gd name="T20" fmla="*/ 10 w 37"/>
                  <a:gd name="T21" fmla="*/ 56 h 244"/>
                  <a:gd name="T22" fmla="*/ 12 w 37"/>
                  <a:gd name="T23" fmla="*/ 69 h 244"/>
                  <a:gd name="T24" fmla="*/ 14 w 37"/>
                  <a:gd name="T25" fmla="*/ 79 h 244"/>
                  <a:gd name="T26" fmla="*/ 14 w 37"/>
                  <a:gd name="T27" fmla="*/ 90 h 244"/>
                  <a:gd name="T28" fmla="*/ 13 w 37"/>
                  <a:gd name="T29" fmla="*/ 90 h 244"/>
                  <a:gd name="T30" fmla="*/ 9 w 37"/>
                  <a:gd name="T31" fmla="*/ 93 h 244"/>
                  <a:gd name="T32" fmla="*/ 2 w 37"/>
                  <a:gd name="T33" fmla="*/ 100 h 244"/>
                  <a:gd name="T34" fmla="*/ 0 w 37"/>
                  <a:gd name="T35" fmla="*/ 114 h 244"/>
                  <a:gd name="T36" fmla="*/ 6 w 37"/>
                  <a:gd name="T37" fmla="*/ 126 h 244"/>
                  <a:gd name="T38" fmla="*/ 9 w 37"/>
                  <a:gd name="T39" fmla="*/ 129 h 244"/>
                  <a:gd name="T40" fmla="*/ 9 w 37"/>
                  <a:gd name="T41" fmla="*/ 130 h 244"/>
                  <a:gd name="T42" fmla="*/ 12 w 37"/>
                  <a:gd name="T43" fmla="*/ 136 h 244"/>
                  <a:gd name="T44" fmla="*/ 10 w 37"/>
                  <a:gd name="T45" fmla="*/ 143 h 244"/>
                  <a:gd name="T46" fmla="*/ 9 w 37"/>
                  <a:gd name="T47" fmla="*/ 147 h 244"/>
                  <a:gd name="T48" fmla="*/ 7 w 37"/>
                  <a:gd name="T49" fmla="*/ 147 h 244"/>
                  <a:gd name="T50" fmla="*/ 6 w 37"/>
                  <a:gd name="T51" fmla="*/ 148 h 244"/>
                  <a:gd name="T52" fmla="*/ 6 w 37"/>
                  <a:gd name="T53" fmla="*/ 150 h 244"/>
                  <a:gd name="T54" fmla="*/ 7 w 37"/>
                  <a:gd name="T55" fmla="*/ 151 h 244"/>
                  <a:gd name="T56" fmla="*/ 31 w 37"/>
                  <a:gd name="T57" fmla="*/ 182 h 244"/>
                  <a:gd name="T58" fmla="*/ 37 w 37"/>
                  <a:gd name="T59" fmla="*/ 199 h 244"/>
                  <a:gd name="T60" fmla="*/ 37 w 37"/>
                  <a:gd name="T61" fmla="*/ 207 h 244"/>
                  <a:gd name="T62" fmla="*/ 35 w 37"/>
                  <a:gd name="T63" fmla="*/ 213 h 244"/>
                  <a:gd name="T64" fmla="*/ 31 w 37"/>
                  <a:gd name="T65" fmla="*/ 218 h 244"/>
                  <a:gd name="T66" fmla="*/ 28 w 37"/>
                  <a:gd name="T67" fmla="*/ 224 h 244"/>
                  <a:gd name="T68" fmla="*/ 28 w 37"/>
                  <a:gd name="T69" fmla="*/ 232 h 244"/>
                  <a:gd name="T70" fmla="*/ 30 w 37"/>
                  <a:gd name="T71" fmla="*/ 237 h 244"/>
                  <a:gd name="T72" fmla="*/ 28 w 37"/>
                  <a:gd name="T73" fmla="*/ 239 h 244"/>
                  <a:gd name="T74" fmla="*/ 20 w 37"/>
                  <a:gd name="T75" fmla="*/ 244 h 244"/>
                  <a:gd name="T76" fmla="*/ 9 w 37"/>
                  <a:gd name="T77" fmla="*/ 244 h 2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37" h="244">
                    <a:moveTo>
                      <a:pt x="24" y="0"/>
                    </a:moveTo>
                    <a:lnTo>
                      <a:pt x="23" y="12"/>
                    </a:lnTo>
                    <a:lnTo>
                      <a:pt x="23" y="24"/>
                    </a:lnTo>
                    <a:lnTo>
                      <a:pt x="17" y="28"/>
                    </a:lnTo>
                    <a:lnTo>
                      <a:pt x="14" y="27"/>
                    </a:lnTo>
                    <a:lnTo>
                      <a:pt x="13" y="28"/>
                    </a:lnTo>
                    <a:lnTo>
                      <a:pt x="12" y="28"/>
                    </a:lnTo>
                    <a:lnTo>
                      <a:pt x="6" y="34"/>
                    </a:lnTo>
                    <a:lnTo>
                      <a:pt x="6" y="35"/>
                    </a:lnTo>
                    <a:lnTo>
                      <a:pt x="7" y="45"/>
                    </a:lnTo>
                    <a:lnTo>
                      <a:pt x="10" y="56"/>
                    </a:lnTo>
                    <a:lnTo>
                      <a:pt x="12" y="69"/>
                    </a:lnTo>
                    <a:lnTo>
                      <a:pt x="14" y="79"/>
                    </a:lnTo>
                    <a:lnTo>
                      <a:pt x="14" y="90"/>
                    </a:lnTo>
                    <a:lnTo>
                      <a:pt x="13" y="90"/>
                    </a:lnTo>
                    <a:lnTo>
                      <a:pt x="9" y="93"/>
                    </a:lnTo>
                    <a:lnTo>
                      <a:pt x="2" y="100"/>
                    </a:lnTo>
                    <a:lnTo>
                      <a:pt x="0" y="114"/>
                    </a:lnTo>
                    <a:lnTo>
                      <a:pt x="6" y="126"/>
                    </a:lnTo>
                    <a:lnTo>
                      <a:pt x="9" y="129"/>
                    </a:lnTo>
                    <a:lnTo>
                      <a:pt x="9" y="130"/>
                    </a:lnTo>
                    <a:lnTo>
                      <a:pt x="12" y="136"/>
                    </a:lnTo>
                    <a:lnTo>
                      <a:pt x="10" y="143"/>
                    </a:lnTo>
                    <a:lnTo>
                      <a:pt x="9" y="147"/>
                    </a:lnTo>
                    <a:lnTo>
                      <a:pt x="7" y="147"/>
                    </a:lnTo>
                    <a:lnTo>
                      <a:pt x="6" y="148"/>
                    </a:lnTo>
                    <a:lnTo>
                      <a:pt x="6" y="150"/>
                    </a:lnTo>
                    <a:lnTo>
                      <a:pt x="7" y="151"/>
                    </a:lnTo>
                    <a:lnTo>
                      <a:pt x="31" y="182"/>
                    </a:lnTo>
                    <a:lnTo>
                      <a:pt x="37" y="199"/>
                    </a:lnTo>
                    <a:lnTo>
                      <a:pt x="37" y="207"/>
                    </a:lnTo>
                    <a:lnTo>
                      <a:pt x="35" y="213"/>
                    </a:lnTo>
                    <a:lnTo>
                      <a:pt x="31" y="218"/>
                    </a:lnTo>
                    <a:lnTo>
                      <a:pt x="28" y="224"/>
                    </a:lnTo>
                    <a:lnTo>
                      <a:pt x="28" y="232"/>
                    </a:lnTo>
                    <a:lnTo>
                      <a:pt x="30" y="237"/>
                    </a:lnTo>
                    <a:lnTo>
                      <a:pt x="28" y="239"/>
                    </a:lnTo>
                    <a:lnTo>
                      <a:pt x="20" y="244"/>
                    </a:lnTo>
                    <a:lnTo>
                      <a:pt x="9" y="24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11" name="Freeform 3857">
                <a:extLst>
                  <a:ext uri="{FF2B5EF4-FFF2-40B4-BE49-F238E27FC236}">
                    <a16:creationId xmlns:a16="http://schemas.microsoft.com/office/drawing/2014/main" id="{5672A61F-32D2-A4CB-2879-1CEBB36457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2" y="1320"/>
                <a:ext cx="32" cy="38"/>
              </a:xfrm>
              <a:custGeom>
                <a:avLst/>
                <a:gdLst>
                  <a:gd name="T0" fmla="*/ 1 w 130"/>
                  <a:gd name="T1" fmla="*/ 131 h 152"/>
                  <a:gd name="T2" fmla="*/ 3 w 130"/>
                  <a:gd name="T3" fmla="*/ 137 h 152"/>
                  <a:gd name="T4" fmla="*/ 8 w 130"/>
                  <a:gd name="T5" fmla="*/ 148 h 152"/>
                  <a:gd name="T6" fmla="*/ 18 w 130"/>
                  <a:gd name="T7" fmla="*/ 152 h 152"/>
                  <a:gd name="T8" fmla="*/ 25 w 130"/>
                  <a:gd name="T9" fmla="*/ 151 h 152"/>
                  <a:gd name="T10" fmla="*/ 36 w 130"/>
                  <a:gd name="T11" fmla="*/ 138 h 152"/>
                  <a:gd name="T12" fmla="*/ 35 w 130"/>
                  <a:gd name="T13" fmla="*/ 132 h 152"/>
                  <a:gd name="T14" fmla="*/ 36 w 130"/>
                  <a:gd name="T15" fmla="*/ 121 h 152"/>
                  <a:gd name="T16" fmla="*/ 40 w 130"/>
                  <a:gd name="T17" fmla="*/ 116 h 152"/>
                  <a:gd name="T18" fmla="*/ 53 w 130"/>
                  <a:gd name="T19" fmla="*/ 100 h 152"/>
                  <a:gd name="T20" fmla="*/ 60 w 130"/>
                  <a:gd name="T21" fmla="*/ 92 h 152"/>
                  <a:gd name="T22" fmla="*/ 73 w 130"/>
                  <a:gd name="T23" fmla="*/ 95 h 152"/>
                  <a:gd name="T24" fmla="*/ 74 w 130"/>
                  <a:gd name="T25" fmla="*/ 93 h 152"/>
                  <a:gd name="T26" fmla="*/ 80 w 130"/>
                  <a:gd name="T27" fmla="*/ 89 h 152"/>
                  <a:gd name="T28" fmla="*/ 84 w 130"/>
                  <a:gd name="T29" fmla="*/ 84 h 152"/>
                  <a:gd name="T30" fmla="*/ 83 w 130"/>
                  <a:gd name="T31" fmla="*/ 74 h 152"/>
                  <a:gd name="T32" fmla="*/ 80 w 130"/>
                  <a:gd name="T33" fmla="*/ 57 h 152"/>
                  <a:gd name="T34" fmla="*/ 85 w 130"/>
                  <a:gd name="T35" fmla="*/ 42 h 152"/>
                  <a:gd name="T36" fmla="*/ 84 w 130"/>
                  <a:gd name="T37" fmla="*/ 39 h 152"/>
                  <a:gd name="T38" fmla="*/ 81 w 130"/>
                  <a:gd name="T39" fmla="*/ 36 h 152"/>
                  <a:gd name="T40" fmla="*/ 80 w 130"/>
                  <a:gd name="T41" fmla="*/ 33 h 152"/>
                  <a:gd name="T42" fmla="*/ 85 w 130"/>
                  <a:gd name="T43" fmla="*/ 32 h 152"/>
                  <a:gd name="T44" fmla="*/ 88 w 130"/>
                  <a:gd name="T45" fmla="*/ 33 h 152"/>
                  <a:gd name="T46" fmla="*/ 90 w 130"/>
                  <a:gd name="T47" fmla="*/ 36 h 152"/>
                  <a:gd name="T48" fmla="*/ 95 w 130"/>
                  <a:gd name="T49" fmla="*/ 32 h 152"/>
                  <a:gd name="T50" fmla="*/ 100 w 130"/>
                  <a:gd name="T51" fmla="*/ 28 h 152"/>
                  <a:gd name="T52" fmla="*/ 102 w 130"/>
                  <a:gd name="T53" fmla="*/ 25 h 152"/>
                  <a:gd name="T54" fmla="*/ 91 w 130"/>
                  <a:gd name="T55" fmla="*/ 22 h 152"/>
                  <a:gd name="T56" fmla="*/ 87 w 130"/>
                  <a:gd name="T57" fmla="*/ 21 h 152"/>
                  <a:gd name="T58" fmla="*/ 83 w 130"/>
                  <a:gd name="T59" fmla="*/ 15 h 152"/>
                  <a:gd name="T60" fmla="*/ 81 w 130"/>
                  <a:gd name="T61" fmla="*/ 7 h 152"/>
                  <a:gd name="T62" fmla="*/ 83 w 130"/>
                  <a:gd name="T63" fmla="*/ 0 h 152"/>
                  <a:gd name="T64" fmla="*/ 85 w 130"/>
                  <a:gd name="T65" fmla="*/ 4 h 152"/>
                  <a:gd name="T66" fmla="*/ 84 w 130"/>
                  <a:gd name="T67" fmla="*/ 14 h 152"/>
                  <a:gd name="T68" fmla="*/ 97 w 130"/>
                  <a:gd name="T69" fmla="*/ 18 h 152"/>
                  <a:gd name="T70" fmla="*/ 105 w 130"/>
                  <a:gd name="T71" fmla="*/ 22 h 152"/>
                  <a:gd name="T72" fmla="*/ 107 w 130"/>
                  <a:gd name="T73" fmla="*/ 28 h 152"/>
                  <a:gd name="T74" fmla="*/ 106 w 130"/>
                  <a:gd name="T75" fmla="*/ 46 h 152"/>
                  <a:gd name="T76" fmla="*/ 103 w 130"/>
                  <a:gd name="T77" fmla="*/ 53 h 152"/>
                  <a:gd name="T78" fmla="*/ 100 w 130"/>
                  <a:gd name="T79" fmla="*/ 60 h 152"/>
                  <a:gd name="T80" fmla="*/ 95 w 130"/>
                  <a:gd name="T81" fmla="*/ 61 h 152"/>
                  <a:gd name="T82" fmla="*/ 90 w 130"/>
                  <a:gd name="T83" fmla="*/ 60 h 152"/>
                  <a:gd name="T84" fmla="*/ 87 w 130"/>
                  <a:gd name="T85" fmla="*/ 61 h 152"/>
                  <a:gd name="T86" fmla="*/ 88 w 130"/>
                  <a:gd name="T87" fmla="*/ 65 h 152"/>
                  <a:gd name="T88" fmla="*/ 87 w 130"/>
                  <a:gd name="T89" fmla="*/ 71 h 152"/>
                  <a:gd name="T90" fmla="*/ 90 w 130"/>
                  <a:gd name="T91" fmla="*/ 75 h 152"/>
                  <a:gd name="T92" fmla="*/ 95 w 130"/>
                  <a:gd name="T93" fmla="*/ 72 h 152"/>
                  <a:gd name="T94" fmla="*/ 102 w 130"/>
                  <a:gd name="T95" fmla="*/ 77 h 152"/>
                  <a:gd name="T96" fmla="*/ 103 w 130"/>
                  <a:gd name="T97" fmla="*/ 75 h 152"/>
                  <a:gd name="T98" fmla="*/ 119 w 130"/>
                  <a:gd name="T99" fmla="*/ 57 h 152"/>
                  <a:gd name="T100" fmla="*/ 120 w 130"/>
                  <a:gd name="T101" fmla="*/ 57 h 152"/>
                  <a:gd name="T102" fmla="*/ 119 w 130"/>
                  <a:gd name="T103" fmla="*/ 61 h 152"/>
                  <a:gd name="T104" fmla="*/ 121 w 130"/>
                  <a:gd name="T105" fmla="*/ 63 h 152"/>
                  <a:gd name="T106" fmla="*/ 127 w 130"/>
                  <a:gd name="T107" fmla="*/ 67 h 152"/>
                  <a:gd name="T108" fmla="*/ 120 w 130"/>
                  <a:gd name="T109" fmla="*/ 64 h 152"/>
                  <a:gd name="T110" fmla="*/ 112 w 130"/>
                  <a:gd name="T111" fmla="*/ 71 h 152"/>
                  <a:gd name="T112" fmla="*/ 105 w 130"/>
                  <a:gd name="T113" fmla="*/ 77 h 152"/>
                  <a:gd name="T114" fmla="*/ 106 w 130"/>
                  <a:gd name="T115" fmla="*/ 81 h 152"/>
                  <a:gd name="T116" fmla="*/ 110 w 130"/>
                  <a:gd name="T117" fmla="*/ 82 h 152"/>
                  <a:gd name="T118" fmla="*/ 117 w 130"/>
                  <a:gd name="T119" fmla="*/ 87 h 152"/>
                  <a:gd name="T120" fmla="*/ 121 w 130"/>
                  <a:gd name="T121" fmla="*/ 88 h 152"/>
                  <a:gd name="T122" fmla="*/ 123 w 130"/>
                  <a:gd name="T123" fmla="*/ 89 h 152"/>
                  <a:gd name="T124" fmla="*/ 128 w 130"/>
                  <a:gd name="T125" fmla="*/ 95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30" h="152">
                    <a:moveTo>
                      <a:pt x="0" y="131"/>
                    </a:moveTo>
                    <a:lnTo>
                      <a:pt x="1" y="131"/>
                    </a:lnTo>
                    <a:lnTo>
                      <a:pt x="3" y="134"/>
                    </a:lnTo>
                    <a:lnTo>
                      <a:pt x="3" y="137"/>
                    </a:lnTo>
                    <a:lnTo>
                      <a:pt x="6" y="144"/>
                    </a:lnTo>
                    <a:lnTo>
                      <a:pt x="8" y="148"/>
                    </a:lnTo>
                    <a:lnTo>
                      <a:pt x="13" y="151"/>
                    </a:lnTo>
                    <a:lnTo>
                      <a:pt x="18" y="152"/>
                    </a:lnTo>
                    <a:lnTo>
                      <a:pt x="21" y="152"/>
                    </a:lnTo>
                    <a:lnTo>
                      <a:pt x="25" y="151"/>
                    </a:lnTo>
                    <a:lnTo>
                      <a:pt x="36" y="151"/>
                    </a:lnTo>
                    <a:lnTo>
                      <a:pt x="36" y="138"/>
                    </a:lnTo>
                    <a:lnTo>
                      <a:pt x="35" y="137"/>
                    </a:lnTo>
                    <a:lnTo>
                      <a:pt x="35" y="132"/>
                    </a:lnTo>
                    <a:lnTo>
                      <a:pt x="33" y="128"/>
                    </a:lnTo>
                    <a:lnTo>
                      <a:pt x="36" y="121"/>
                    </a:lnTo>
                    <a:lnTo>
                      <a:pt x="39" y="117"/>
                    </a:lnTo>
                    <a:lnTo>
                      <a:pt x="40" y="116"/>
                    </a:lnTo>
                    <a:lnTo>
                      <a:pt x="49" y="104"/>
                    </a:lnTo>
                    <a:lnTo>
                      <a:pt x="53" y="100"/>
                    </a:lnTo>
                    <a:lnTo>
                      <a:pt x="56" y="96"/>
                    </a:lnTo>
                    <a:lnTo>
                      <a:pt x="60" y="92"/>
                    </a:lnTo>
                    <a:lnTo>
                      <a:pt x="67" y="92"/>
                    </a:lnTo>
                    <a:lnTo>
                      <a:pt x="73" y="95"/>
                    </a:lnTo>
                    <a:lnTo>
                      <a:pt x="74" y="95"/>
                    </a:lnTo>
                    <a:lnTo>
                      <a:pt x="74" y="93"/>
                    </a:lnTo>
                    <a:lnTo>
                      <a:pt x="75" y="93"/>
                    </a:lnTo>
                    <a:lnTo>
                      <a:pt x="80" y="89"/>
                    </a:lnTo>
                    <a:lnTo>
                      <a:pt x="81" y="87"/>
                    </a:lnTo>
                    <a:lnTo>
                      <a:pt x="84" y="84"/>
                    </a:lnTo>
                    <a:lnTo>
                      <a:pt x="84" y="78"/>
                    </a:lnTo>
                    <a:lnTo>
                      <a:pt x="83" y="74"/>
                    </a:lnTo>
                    <a:lnTo>
                      <a:pt x="83" y="67"/>
                    </a:lnTo>
                    <a:lnTo>
                      <a:pt x="80" y="57"/>
                    </a:lnTo>
                    <a:lnTo>
                      <a:pt x="85" y="51"/>
                    </a:lnTo>
                    <a:lnTo>
                      <a:pt x="85" y="42"/>
                    </a:lnTo>
                    <a:lnTo>
                      <a:pt x="84" y="40"/>
                    </a:lnTo>
                    <a:lnTo>
                      <a:pt x="84" y="39"/>
                    </a:lnTo>
                    <a:lnTo>
                      <a:pt x="83" y="36"/>
                    </a:lnTo>
                    <a:lnTo>
                      <a:pt x="81" y="36"/>
                    </a:lnTo>
                    <a:lnTo>
                      <a:pt x="78" y="33"/>
                    </a:lnTo>
                    <a:lnTo>
                      <a:pt x="80" y="33"/>
                    </a:lnTo>
                    <a:lnTo>
                      <a:pt x="84" y="32"/>
                    </a:lnTo>
                    <a:lnTo>
                      <a:pt x="85" y="32"/>
                    </a:lnTo>
                    <a:lnTo>
                      <a:pt x="87" y="33"/>
                    </a:lnTo>
                    <a:lnTo>
                      <a:pt x="88" y="33"/>
                    </a:lnTo>
                    <a:lnTo>
                      <a:pt x="88" y="35"/>
                    </a:lnTo>
                    <a:lnTo>
                      <a:pt x="90" y="36"/>
                    </a:lnTo>
                    <a:lnTo>
                      <a:pt x="91" y="36"/>
                    </a:lnTo>
                    <a:lnTo>
                      <a:pt x="95" y="32"/>
                    </a:lnTo>
                    <a:lnTo>
                      <a:pt x="99" y="30"/>
                    </a:lnTo>
                    <a:lnTo>
                      <a:pt x="100" y="28"/>
                    </a:lnTo>
                    <a:lnTo>
                      <a:pt x="102" y="26"/>
                    </a:lnTo>
                    <a:lnTo>
                      <a:pt x="102" y="25"/>
                    </a:lnTo>
                    <a:lnTo>
                      <a:pt x="100" y="22"/>
                    </a:lnTo>
                    <a:lnTo>
                      <a:pt x="91" y="22"/>
                    </a:lnTo>
                    <a:lnTo>
                      <a:pt x="88" y="21"/>
                    </a:lnTo>
                    <a:lnTo>
                      <a:pt x="87" y="21"/>
                    </a:lnTo>
                    <a:lnTo>
                      <a:pt x="85" y="19"/>
                    </a:lnTo>
                    <a:lnTo>
                      <a:pt x="83" y="15"/>
                    </a:lnTo>
                    <a:lnTo>
                      <a:pt x="81" y="14"/>
                    </a:lnTo>
                    <a:lnTo>
                      <a:pt x="81" y="7"/>
                    </a:lnTo>
                    <a:lnTo>
                      <a:pt x="83" y="4"/>
                    </a:lnTo>
                    <a:lnTo>
                      <a:pt x="83" y="0"/>
                    </a:lnTo>
                    <a:lnTo>
                      <a:pt x="85" y="0"/>
                    </a:lnTo>
                    <a:lnTo>
                      <a:pt x="85" y="4"/>
                    </a:lnTo>
                    <a:lnTo>
                      <a:pt x="84" y="8"/>
                    </a:lnTo>
                    <a:lnTo>
                      <a:pt x="84" y="14"/>
                    </a:lnTo>
                    <a:lnTo>
                      <a:pt x="87" y="15"/>
                    </a:lnTo>
                    <a:lnTo>
                      <a:pt x="97" y="18"/>
                    </a:lnTo>
                    <a:lnTo>
                      <a:pt x="100" y="19"/>
                    </a:lnTo>
                    <a:lnTo>
                      <a:pt x="105" y="22"/>
                    </a:lnTo>
                    <a:lnTo>
                      <a:pt x="106" y="26"/>
                    </a:lnTo>
                    <a:lnTo>
                      <a:pt x="107" y="28"/>
                    </a:lnTo>
                    <a:lnTo>
                      <a:pt x="107" y="43"/>
                    </a:lnTo>
                    <a:lnTo>
                      <a:pt x="106" y="46"/>
                    </a:lnTo>
                    <a:lnTo>
                      <a:pt x="105" y="50"/>
                    </a:lnTo>
                    <a:lnTo>
                      <a:pt x="103" y="53"/>
                    </a:lnTo>
                    <a:lnTo>
                      <a:pt x="103" y="57"/>
                    </a:lnTo>
                    <a:lnTo>
                      <a:pt x="100" y="60"/>
                    </a:lnTo>
                    <a:lnTo>
                      <a:pt x="99" y="60"/>
                    </a:lnTo>
                    <a:lnTo>
                      <a:pt x="95" y="61"/>
                    </a:lnTo>
                    <a:lnTo>
                      <a:pt x="91" y="61"/>
                    </a:lnTo>
                    <a:lnTo>
                      <a:pt x="90" y="60"/>
                    </a:lnTo>
                    <a:lnTo>
                      <a:pt x="88" y="60"/>
                    </a:lnTo>
                    <a:lnTo>
                      <a:pt x="87" y="61"/>
                    </a:lnTo>
                    <a:lnTo>
                      <a:pt x="87" y="64"/>
                    </a:lnTo>
                    <a:lnTo>
                      <a:pt x="88" y="65"/>
                    </a:lnTo>
                    <a:lnTo>
                      <a:pt x="88" y="70"/>
                    </a:lnTo>
                    <a:lnTo>
                      <a:pt x="87" y="71"/>
                    </a:lnTo>
                    <a:lnTo>
                      <a:pt x="87" y="74"/>
                    </a:lnTo>
                    <a:lnTo>
                      <a:pt x="90" y="75"/>
                    </a:lnTo>
                    <a:lnTo>
                      <a:pt x="92" y="75"/>
                    </a:lnTo>
                    <a:lnTo>
                      <a:pt x="95" y="72"/>
                    </a:lnTo>
                    <a:lnTo>
                      <a:pt x="97" y="72"/>
                    </a:lnTo>
                    <a:lnTo>
                      <a:pt x="102" y="77"/>
                    </a:lnTo>
                    <a:lnTo>
                      <a:pt x="103" y="77"/>
                    </a:lnTo>
                    <a:lnTo>
                      <a:pt x="103" y="75"/>
                    </a:lnTo>
                    <a:lnTo>
                      <a:pt x="109" y="70"/>
                    </a:lnTo>
                    <a:lnTo>
                      <a:pt x="119" y="57"/>
                    </a:lnTo>
                    <a:lnTo>
                      <a:pt x="120" y="56"/>
                    </a:lnTo>
                    <a:lnTo>
                      <a:pt x="120" y="57"/>
                    </a:lnTo>
                    <a:lnTo>
                      <a:pt x="119" y="58"/>
                    </a:lnTo>
                    <a:lnTo>
                      <a:pt x="119" y="61"/>
                    </a:lnTo>
                    <a:lnTo>
                      <a:pt x="120" y="63"/>
                    </a:lnTo>
                    <a:lnTo>
                      <a:pt x="121" y="63"/>
                    </a:lnTo>
                    <a:lnTo>
                      <a:pt x="124" y="64"/>
                    </a:lnTo>
                    <a:lnTo>
                      <a:pt x="127" y="67"/>
                    </a:lnTo>
                    <a:lnTo>
                      <a:pt x="126" y="67"/>
                    </a:lnTo>
                    <a:lnTo>
                      <a:pt x="120" y="64"/>
                    </a:lnTo>
                    <a:lnTo>
                      <a:pt x="116" y="64"/>
                    </a:lnTo>
                    <a:lnTo>
                      <a:pt x="112" y="71"/>
                    </a:lnTo>
                    <a:lnTo>
                      <a:pt x="107" y="75"/>
                    </a:lnTo>
                    <a:lnTo>
                      <a:pt x="105" y="77"/>
                    </a:lnTo>
                    <a:lnTo>
                      <a:pt x="103" y="78"/>
                    </a:lnTo>
                    <a:lnTo>
                      <a:pt x="106" y="81"/>
                    </a:lnTo>
                    <a:lnTo>
                      <a:pt x="106" y="82"/>
                    </a:lnTo>
                    <a:lnTo>
                      <a:pt x="110" y="82"/>
                    </a:lnTo>
                    <a:lnTo>
                      <a:pt x="113" y="85"/>
                    </a:lnTo>
                    <a:lnTo>
                      <a:pt x="117" y="87"/>
                    </a:lnTo>
                    <a:lnTo>
                      <a:pt x="119" y="87"/>
                    </a:lnTo>
                    <a:lnTo>
                      <a:pt x="121" y="88"/>
                    </a:lnTo>
                    <a:lnTo>
                      <a:pt x="123" y="88"/>
                    </a:lnTo>
                    <a:lnTo>
                      <a:pt x="123" y="89"/>
                    </a:lnTo>
                    <a:lnTo>
                      <a:pt x="127" y="95"/>
                    </a:lnTo>
                    <a:lnTo>
                      <a:pt x="128" y="95"/>
                    </a:lnTo>
                    <a:lnTo>
                      <a:pt x="130" y="9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12" name="Freeform 3858">
                <a:extLst>
                  <a:ext uri="{FF2B5EF4-FFF2-40B4-BE49-F238E27FC236}">
                    <a16:creationId xmlns:a16="http://schemas.microsoft.com/office/drawing/2014/main" id="{E39F1C54-89B7-B170-D42F-5147314795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8" y="1260"/>
                <a:ext cx="14" cy="7"/>
              </a:xfrm>
              <a:custGeom>
                <a:avLst/>
                <a:gdLst>
                  <a:gd name="T0" fmla="*/ 0 w 57"/>
                  <a:gd name="T1" fmla="*/ 2 h 30"/>
                  <a:gd name="T2" fmla="*/ 12 w 57"/>
                  <a:gd name="T3" fmla="*/ 2 h 30"/>
                  <a:gd name="T4" fmla="*/ 19 w 57"/>
                  <a:gd name="T5" fmla="*/ 0 h 30"/>
                  <a:gd name="T6" fmla="*/ 22 w 57"/>
                  <a:gd name="T7" fmla="*/ 0 h 30"/>
                  <a:gd name="T8" fmla="*/ 31 w 57"/>
                  <a:gd name="T9" fmla="*/ 5 h 30"/>
                  <a:gd name="T10" fmla="*/ 34 w 57"/>
                  <a:gd name="T11" fmla="*/ 9 h 30"/>
                  <a:gd name="T12" fmla="*/ 36 w 57"/>
                  <a:gd name="T13" fmla="*/ 10 h 30"/>
                  <a:gd name="T14" fmla="*/ 36 w 57"/>
                  <a:gd name="T15" fmla="*/ 13 h 30"/>
                  <a:gd name="T16" fmla="*/ 37 w 57"/>
                  <a:gd name="T17" fmla="*/ 16 h 30"/>
                  <a:gd name="T18" fmla="*/ 37 w 57"/>
                  <a:gd name="T19" fmla="*/ 17 h 30"/>
                  <a:gd name="T20" fmla="*/ 40 w 57"/>
                  <a:gd name="T21" fmla="*/ 21 h 30"/>
                  <a:gd name="T22" fmla="*/ 41 w 57"/>
                  <a:gd name="T23" fmla="*/ 23 h 30"/>
                  <a:gd name="T24" fmla="*/ 47 w 57"/>
                  <a:gd name="T25" fmla="*/ 27 h 30"/>
                  <a:gd name="T26" fmla="*/ 54 w 57"/>
                  <a:gd name="T27" fmla="*/ 30 h 30"/>
                  <a:gd name="T28" fmla="*/ 57 w 57"/>
                  <a:gd name="T29" fmla="*/ 2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7" h="30">
                    <a:moveTo>
                      <a:pt x="0" y="2"/>
                    </a:moveTo>
                    <a:lnTo>
                      <a:pt x="12" y="2"/>
                    </a:lnTo>
                    <a:lnTo>
                      <a:pt x="19" y="0"/>
                    </a:lnTo>
                    <a:lnTo>
                      <a:pt x="22" y="0"/>
                    </a:lnTo>
                    <a:lnTo>
                      <a:pt x="31" y="5"/>
                    </a:lnTo>
                    <a:lnTo>
                      <a:pt x="34" y="9"/>
                    </a:lnTo>
                    <a:lnTo>
                      <a:pt x="36" y="10"/>
                    </a:lnTo>
                    <a:lnTo>
                      <a:pt x="36" y="13"/>
                    </a:lnTo>
                    <a:lnTo>
                      <a:pt x="37" y="16"/>
                    </a:lnTo>
                    <a:lnTo>
                      <a:pt x="37" y="17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7" y="27"/>
                    </a:lnTo>
                    <a:lnTo>
                      <a:pt x="54" y="30"/>
                    </a:lnTo>
                    <a:lnTo>
                      <a:pt x="57" y="2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13" name="Freeform 3859">
                <a:extLst>
                  <a:ext uri="{FF2B5EF4-FFF2-40B4-BE49-F238E27FC236}">
                    <a16:creationId xmlns:a16="http://schemas.microsoft.com/office/drawing/2014/main" id="{26B38B2B-5C73-78A0-8B2B-0C733156A7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5" y="1267"/>
                <a:ext cx="8" cy="24"/>
              </a:xfrm>
              <a:custGeom>
                <a:avLst/>
                <a:gdLst>
                  <a:gd name="T0" fmla="*/ 21 w 30"/>
                  <a:gd name="T1" fmla="*/ 97 h 97"/>
                  <a:gd name="T2" fmla="*/ 22 w 30"/>
                  <a:gd name="T3" fmla="*/ 94 h 97"/>
                  <a:gd name="T4" fmla="*/ 23 w 30"/>
                  <a:gd name="T5" fmla="*/ 93 h 97"/>
                  <a:gd name="T6" fmla="*/ 25 w 30"/>
                  <a:gd name="T7" fmla="*/ 90 h 97"/>
                  <a:gd name="T8" fmla="*/ 25 w 30"/>
                  <a:gd name="T9" fmla="*/ 86 h 97"/>
                  <a:gd name="T10" fmla="*/ 26 w 30"/>
                  <a:gd name="T11" fmla="*/ 84 h 97"/>
                  <a:gd name="T12" fmla="*/ 25 w 30"/>
                  <a:gd name="T13" fmla="*/ 79 h 97"/>
                  <a:gd name="T14" fmla="*/ 22 w 30"/>
                  <a:gd name="T15" fmla="*/ 79 h 97"/>
                  <a:gd name="T16" fmla="*/ 22 w 30"/>
                  <a:gd name="T17" fmla="*/ 77 h 97"/>
                  <a:gd name="T18" fmla="*/ 19 w 30"/>
                  <a:gd name="T19" fmla="*/ 77 h 97"/>
                  <a:gd name="T20" fmla="*/ 15 w 30"/>
                  <a:gd name="T21" fmla="*/ 75 h 97"/>
                  <a:gd name="T22" fmla="*/ 14 w 30"/>
                  <a:gd name="T23" fmla="*/ 73 h 97"/>
                  <a:gd name="T24" fmla="*/ 11 w 30"/>
                  <a:gd name="T25" fmla="*/ 66 h 97"/>
                  <a:gd name="T26" fmla="*/ 11 w 30"/>
                  <a:gd name="T27" fmla="*/ 63 h 97"/>
                  <a:gd name="T28" fmla="*/ 12 w 30"/>
                  <a:gd name="T29" fmla="*/ 62 h 97"/>
                  <a:gd name="T30" fmla="*/ 11 w 30"/>
                  <a:gd name="T31" fmla="*/ 62 h 97"/>
                  <a:gd name="T32" fmla="*/ 4 w 30"/>
                  <a:gd name="T33" fmla="*/ 56 h 97"/>
                  <a:gd name="T34" fmla="*/ 1 w 30"/>
                  <a:gd name="T35" fmla="*/ 48 h 97"/>
                  <a:gd name="T36" fmla="*/ 1 w 30"/>
                  <a:gd name="T37" fmla="*/ 46 h 97"/>
                  <a:gd name="T38" fmla="*/ 0 w 30"/>
                  <a:gd name="T39" fmla="*/ 44 h 97"/>
                  <a:gd name="T40" fmla="*/ 0 w 30"/>
                  <a:gd name="T41" fmla="*/ 42 h 97"/>
                  <a:gd name="T42" fmla="*/ 2 w 30"/>
                  <a:gd name="T43" fmla="*/ 42 h 97"/>
                  <a:gd name="T44" fmla="*/ 30 w 30"/>
                  <a:gd name="T45" fmla="*/ 30 h 97"/>
                  <a:gd name="T46" fmla="*/ 22 w 30"/>
                  <a:gd name="T47" fmla="*/ 12 h 97"/>
                  <a:gd name="T48" fmla="*/ 26 w 30"/>
                  <a:gd name="T49" fmla="*/ 3 h 97"/>
                  <a:gd name="T50" fmla="*/ 28 w 30"/>
                  <a:gd name="T51" fmla="*/ 2 h 97"/>
                  <a:gd name="T52" fmla="*/ 28 w 30"/>
                  <a:gd name="T53" fmla="*/ 0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30" h="97">
                    <a:moveTo>
                      <a:pt x="21" y="97"/>
                    </a:moveTo>
                    <a:lnTo>
                      <a:pt x="22" y="94"/>
                    </a:lnTo>
                    <a:lnTo>
                      <a:pt x="23" y="93"/>
                    </a:lnTo>
                    <a:lnTo>
                      <a:pt x="25" y="90"/>
                    </a:lnTo>
                    <a:lnTo>
                      <a:pt x="25" y="86"/>
                    </a:lnTo>
                    <a:lnTo>
                      <a:pt x="26" y="84"/>
                    </a:lnTo>
                    <a:lnTo>
                      <a:pt x="25" y="79"/>
                    </a:lnTo>
                    <a:lnTo>
                      <a:pt x="22" y="79"/>
                    </a:lnTo>
                    <a:lnTo>
                      <a:pt x="22" y="77"/>
                    </a:lnTo>
                    <a:lnTo>
                      <a:pt x="19" y="77"/>
                    </a:lnTo>
                    <a:lnTo>
                      <a:pt x="15" y="75"/>
                    </a:lnTo>
                    <a:lnTo>
                      <a:pt x="14" y="73"/>
                    </a:lnTo>
                    <a:lnTo>
                      <a:pt x="11" y="66"/>
                    </a:lnTo>
                    <a:lnTo>
                      <a:pt x="11" y="63"/>
                    </a:lnTo>
                    <a:lnTo>
                      <a:pt x="12" y="62"/>
                    </a:lnTo>
                    <a:lnTo>
                      <a:pt x="11" y="62"/>
                    </a:lnTo>
                    <a:lnTo>
                      <a:pt x="4" y="56"/>
                    </a:lnTo>
                    <a:lnTo>
                      <a:pt x="1" y="48"/>
                    </a:lnTo>
                    <a:lnTo>
                      <a:pt x="1" y="46"/>
                    </a:lnTo>
                    <a:lnTo>
                      <a:pt x="0" y="44"/>
                    </a:lnTo>
                    <a:lnTo>
                      <a:pt x="0" y="42"/>
                    </a:lnTo>
                    <a:lnTo>
                      <a:pt x="2" y="42"/>
                    </a:lnTo>
                    <a:lnTo>
                      <a:pt x="30" y="30"/>
                    </a:lnTo>
                    <a:lnTo>
                      <a:pt x="22" y="12"/>
                    </a:lnTo>
                    <a:lnTo>
                      <a:pt x="26" y="3"/>
                    </a:lnTo>
                    <a:lnTo>
                      <a:pt x="28" y="2"/>
                    </a:lnTo>
                    <a:lnTo>
                      <a:pt x="28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14" name="Freeform 3860">
                <a:extLst>
                  <a:ext uri="{FF2B5EF4-FFF2-40B4-BE49-F238E27FC236}">
                    <a16:creationId xmlns:a16="http://schemas.microsoft.com/office/drawing/2014/main" id="{3E37242D-FC65-C3C2-09D1-530B3E8002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9" y="1288"/>
                <a:ext cx="39" cy="15"/>
              </a:xfrm>
              <a:custGeom>
                <a:avLst/>
                <a:gdLst>
                  <a:gd name="T0" fmla="*/ 153 w 153"/>
                  <a:gd name="T1" fmla="*/ 26 h 58"/>
                  <a:gd name="T2" fmla="*/ 152 w 153"/>
                  <a:gd name="T3" fmla="*/ 25 h 58"/>
                  <a:gd name="T4" fmla="*/ 138 w 153"/>
                  <a:gd name="T5" fmla="*/ 16 h 58"/>
                  <a:gd name="T6" fmla="*/ 123 w 153"/>
                  <a:gd name="T7" fmla="*/ 12 h 58"/>
                  <a:gd name="T8" fmla="*/ 114 w 153"/>
                  <a:gd name="T9" fmla="*/ 7 h 58"/>
                  <a:gd name="T10" fmla="*/ 106 w 153"/>
                  <a:gd name="T11" fmla="*/ 0 h 58"/>
                  <a:gd name="T12" fmla="*/ 105 w 153"/>
                  <a:gd name="T13" fmla="*/ 0 h 58"/>
                  <a:gd name="T14" fmla="*/ 105 w 153"/>
                  <a:gd name="T15" fmla="*/ 2 h 58"/>
                  <a:gd name="T16" fmla="*/ 98 w 153"/>
                  <a:gd name="T17" fmla="*/ 21 h 58"/>
                  <a:gd name="T18" fmla="*/ 95 w 153"/>
                  <a:gd name="T19" fmla="*/ 35 h 58"/>
                  <a:gd name="T20" fmla="*/ 97 w 153"/>
                  <a:gd name="T21" fmla="*/ 39 h 58"/>
                  <a:gd name="T22" fmla="*/ 98 w 153"/>
                  <a:gd name="T23" fmla="*/ 41 h 58"/>
                  <a:gd name="T24" fmla="*/ 98 w 153"/>
                  <a:gd name="T25" fmla="*/ 44 h 58"/>
                  <a:gd name="T26" fmla="*/ 95 w 153"/>
                  <a:gd name="T27" fmla="*/ 51 h 58"/>
                  <a:gd name="T28" fmla="*/ 91 w 153"/>
                  <a:gd name="T29" fmla="*/ 55 h 58"/>
                  <a:gd name="T30" fmla="*/ 87 w 153"/>
                  <a:gd name="T31" fmla="*/ 58 h 58"/>
                  <a:gd name="T32" fmla="*/ 69 w 153"/>
                  <a:gd name="T33" fmla="*/ 46 h 58"/>
                  <a:gd name="T34" fmla="*/ 59 w 153"/>
                  <a:gd name="T35" fmla="*/ 38 h 58"/>
                  <a:gd name="T36" fmla="*/ 45 w 153"/>
                  <a:gd name="T37" fmla="*/ 34 h 58"/>
                  <a:gd name="T38" fmla="*/ 42 w 153"/>
                  <a:gd name="T39" fmla="*/ 34 h 58"/>
                  <a:gd name="T40" fmla="*/ 14 w 153"/>
                  <a:gd name="T41" fmla="*/ 29 h 58"/>
                  <a:gd name="T42" fmla="*/ 6 w 153"/>
                  <a:gd name="T43" fmla="*/ 29 h 58"/>
                  <a:gd name="T44" fmla="*/ 4 w 153"/>
                  <a:gd name="T45" fmla="*/ 28 h 58"/>
                  <a:gd name="T46" fmla="*/ 1 w 153"/>
                  <a:gd name="T47" fmla="*/ 27 h 58"/>
                  <a:gd name="T48" fmla="*/ 1 w 153"/>
                  <a:gd name="T49" fmla="*/ 22 h 58"/>
                  <a:gd name="T50" fmla="*/ 0 w 153"/>
                  <a:gd name="T51" fmla="*/ 16 h 58"/>
                  <a:gd name="T52" fmla="*/ 1 w 153"/>
                  <a:gd name="T53" fmla="*/ 14 h 58"/>
                  <a:gd name="T54" fmla="*/ 1 w 153"/>
                  <a:gd name="T55" fmla="*/ 1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53" h="58">
                    <a:moveTo>
                      <a:pt x="153" y="26"/>
                    </a:moveTo>
                    <a:lnTo>
                      <a:pt x="152" y="25"/>
                    </a:lnTo>
                    <a:lnTo>
                      <a:pt x="138" y="16"/>
                    </a:lnTo>
                    <a:lnTo>
                      <a:pt x="123" y="12"/>
                    </a:lnTo>
                    <a:lnTo>
                      <a:pt x="114" y="7"/>
                    </a:lnTo>
                    <a:lnTo>
                      <a:pt x="106" y="0"/>
                    </a:lnTo>
                    <a:lnTo>
                      <a:pt x="105" y="0"/>
                    </a:lnTo>
                    <a:lnTo>
                      <a:pt x="105" y="2"/>
                    </a:lnTo>
                    <a:lnTo>
                      <a:pt x="98" y="21"/>
                    </a:lnTo>
                    <a:lnTo>
                      <a:pt x="95" y="35"/>
                    </a:lnTo>
                    <a:lnTo>
                      <a:pt x="97" y="39"/>
                    </a:lnTo>
                    <a:lnTo>
                      <a:pt x="98" y="41"/>
                    </a:lnTo>
                    <a:lnTo>
                      <a:pt x="98" y="44"/>
                    </a:lnTo>
                    <a:lnTo>
                      <a:pt x="95" y="51"/>
                    </a:lnTo>
                    <a:lnTo>
                      <a:pt x="91" y="55"/>
                    </a:lnTo>
                    <a:lnTo>
                      <a:pt x="87" y="58"/>
                    </a:lnTo>
                    <a:lnTo>
                      <a:pt x="69" y="46"/>
                    </a:lnTo>
                    <a:lnTo>
                      <a:pt x="59" y="38"/>
                    </a:lnTo>
                    <a:lnTo>
                      <a:pt x="45" y="34"/>
                    </a:lnTo>
                    <a:lnTo>
                      <a:pt x="42" y="34"/>
                    </a:lnTo>
                    <a:lnTo>
                      <a:pt x="14" y="29"/>
                    </a:lnTo>
                    <a:lnTo>
                      <a:pt x="6" y="29"/>
                    </a:lnTo>
                    <a:lnTo>
                      <a:pt x="4" y="28"/>
                    </a:lnTo>
                    <a:lnTo>
                      <a:pt x="1" y="27"/>
                    </a:lnTo>
                    <a:lnTo>
                      <a:pt x="1" y="22"/>
                    </a:lnTo>
                    <a:lnTo>
                      <a:pt x="0" y="16"/>
                    </a:lnTo>
                    <a:lnTo>
                      <a:pt x="1" y="14"/>
                    </a:lnTo>
                    <a:lnTo>
                      <a:pt x="1" y="1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15" name="Line 3861">
                <a:extLst>
                  <a:ext uri="{FF2B5EF4-FFF2-40B4-BE49-F238E27FC236}">
                    <a16:creationId xmlns:a16="http://schemas.microsoft.com/office/drawing/2014/main" id="{EE35F947-70E4-621A-B29C-D7505036D10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008" y="1294"/>
                <a:ext cx="0" cy="1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16" name="Freeform 3862">
                <a:extLst>
                  <a:ext uri="{FF2B5EF4-FFF2-40B4-BE49-F238E27FC236}">
                    <a16:creationId xmlns:a16="http://schemas.microsoft.com/office/drawing/2014/main" id="{D06C6757-598D-3418-AE39-8D2D1D9F1E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1" y="1295"/>
                <a:ext cx="18" cy="46"/>
              </a:xfrm>
              <a:custGeom>
                <a:avLst/>
                <a:gdLst>
                  <a:gd name="T0" fmla="*/ 71 w 71"/>
                  <a:gd name="T1" fmla="*/ 184 h 184"/>
                  <a:gd name="T2" fmla="*/ 67 w 71"/>
                  <a:gd name="T3" fmla="*/ 172 h 184"/>
                  <a:gd name="T4" fmla="*/ 64 w 71"/>
                  <a:gd name="T5" fmla="*/ 170 h 184"/>
                  <a:gd name="T6" fmla="*/ 42 w 71"/>
                  <a:gd name="T7" fmla="*/ 162 h 184"/>
                  <a:gd name="T8" fmla="*/ 41 w 71"/>
                  <a:gd name="T9" fmla="*/ 162 h 184"/>
                  <a:gd name="T10" fmla="*/ 39 w 71"/>
                  <a:gd name="T11" fmla="*/ 160 h 184"/>
                  <a:gd name="T12" fmla="*/ 39 w 71"/>
                  <a:gd name="T13" fmla="*/ 159 h 184"/>
                  <a:gd name="T14" fmla="*/ 42 w 71"/>
                  <a:gd name="T15" fmla="*/ 151 h 184"/>
                  <a:gd name="T16" fmla="*/ 48 w 71"/>
                  <a:gd name="T17" fmla="*/ 146 h 184"/>
                  <a:gd name="T18" fmla="*/ 49 w 71"/>
                  <a:gd name="T19" fmla="*/ 144 h 184"/>
                  <a:gd name="T20" fmla="*/ 49 w 71"/>
                  <a:gd name="T21" fmla="*/ 141 h 184"/>
                  <a:gd name="T22" fmla="*/ 48 w 71"/>
                  <a:gd name="T23" fmla="*/ 137 h 184"/>
                  <a:gd name="T24" fmla="*/ 46 w 71"/>
                  <a:gd name="T25" fmla="*/ 138 h 184"/>
                  <a:gd name="T26" fmla="*/ 41 w 71"/>
                  <a:gd name="T27" fmla="*/ 132 h 184"/>
                  <a:gd name="T28" fmla="*/ 41 w 71"/>
                  <a:gd name="T29" fmla="*/ 130 h 184"/>
                  <a:gd name="T30" fmla="*/ 45 w 71"/>
                  <a:gd name="T31" fmla="*/ 123 h 184"/>
                  <a:gd name="T32" fmla="*/ 46 w 71"/>
                  <a:gd name="T33" fmla="*/ 119 h 184"/>
                  <a:gd name="T34" fmla="*/ 46 w 71"/>
                  <a:gd name="T35" fmla="*/ 114 h 184"/>
                  <a:gd name="T36" fmla="*/ 48 w 71"/>
                  <a:gd name="T37" fmla="*/ 113 h 184"/>
                  <a:gd name="T38" fmla="*/ 46 w 71"/>
                  <a:gd name="T39" fmla="*/ 109 h 184"/>
                  <a:gd name="T40" fmla="*/ 46 w 71"/>
                  <a:gd name="T41" fmla="*/ 107 h 184"/>
                  <a:gd name="T42" fmla="*/ 45 w 71"/>
                  <a:gd name="T43" fmla="*/ 107 h 184"/>
                  <a:gd name="T44" fmla="*/ 31 w 71"/>
                  <a:gd name="T45" fmla="*/ 103 h 184"/>
                  <a:gd name="T46" fmla="*/ 23 w 71"/>
                  <a:gd name="T47" fmla="*/ 99 h 184"/>
                  <a:gd name="T48" fmla="*/ 21 w 71"/>
                  <a:gd name="T49" fmla="*/ 98 h 184"/>
                  <a:gd name="T50" fmla="*/ 21 w 71"/>
                  <a:gd name="T51" fmla="*/ 92 h 184"/>
                  <a:gd name="T52" fmla="*/ 23 w 71"/>
                  <a:gd name="T53" fmla="*/ 85 h 184"/>
                  <a:gd name="T54" fmla="*/ 24 w 71"/>
                  <a:gd name="T55" fmla="*/ 82 h 184"/>
                  <a:gd name="T56" fmla="*/ 27 w 71"/>
                  <a:gd name="T57" fmla="*/ 81 h 184"/>
                  <a:gd name="T58" fmla="*/ 27 w 71"/>
                  <a:gd name="T59" fmla="*/ 77 h 184"/>
                  <a:gd name="T60" fmla="*/ 28 w 71"/>
                  <a:gd name="T61" fmla="*/ 72 h 184"/>
                  <a:gd name="T62" fmla="*/ 28 w 71"/>
                  <a:gd name="T63" fmla="*/ 70 h 184"/>
                  <a:gd name="T64" fmla="*/ 31 w 71"/>
                  <a:gd name="T65" fmla="*/ 67 h 184"/>
                  <a:gd name="T66" fmla="*/ 37 w 71"/>
                  <a:gd name="T67" fmla="*/ 64 h 184"/>
                  <a:gd name="T68" fmla="*/ 37 w 71"/>
                  <a:gd name="T69" fmla="*/ 62 h 184"/>
                  <a:gd name="T70" fmla="*/ 35 w 71"/>
                  <a:gd name="T71" fmla="*/ 61 h 184"/>
                  <a:gd name="T72" fmla="*/ 31 w 71"/>
                  <a:gd name="T73" fmla="*/ 62 h 184"/>
                  <a:gd name="T74" fmla="*/ 28 w 71"/>
                  <a:gd name="T75" fmla="*/ 64 h 184"/>
                  <a:gd name="T76" fmla="*/ 25 w 71"/>
                  <a:gd name="T77" fmla="*/ 64 h 184"/>
                  <a:gd name="T78" fmla="*/ 23 w 71"/>
                  <a:gd name="T79" fmla="*/ 65 h 184"/>
                  <a:gd name="T80" fmla="*/ 17 w 71"/>
                  <a:gd name="T81" fmla="*/ 67 h 184"/>
                  <a:gd name="T82" fmla="*/ 13 w 71"/>
                  <a:gd name="T83" fmla="*/ 61 h 184"/>
                  <a:gd name="T84" fmla="*/ 13 w 71"/>
                  <a:gd name="T85" fmla="*/ 50 h 184"/>
                  <a:gd name="T86" fmla="*/ 14 w 71"/>
                  <a:gd name="T87" fmla="*/ 43 h 184"/>
                  <a:gd name="T88" fmla="*/ 14 w 71"/>
                  <a:gd name="T89" fmla="*/ 42 h 184"/>
                  <a:gd name="T90" fmla="*/ 11 w 71"/>
                  <a:gd name="T91" fmla="*/ 40 h 184"/>
                  <a:gd name="T92" fmla="*/ 0 w 71"/>
                  <a:gd name="T93" fmla="*/ 40 h 184"/>
                  <a:gd name="T94" fmla="*/ 0 w 71"/>
                  <a:gd name="T95" fmla="*/ 39 h 184"/>
                  <a:gd name="T96" fmla="*/ 6 w 71"/>
                  <a:gd name="T97" fmla="*/ 36 h 184"/>
                  <a:gd name="T98" fmla="*/ 10 w 71"/>
                  <a:gd name="T99" fmla="*/ 32 h 184"/>
                  <a:gd name="T100" fmla="*/ 10 w 71"/>
                  <a:gd name="T101" fmla="*/ 31 h 184"/>
                  <a:gd name="T102" fmla="*/ 11 w 71"/>
                  <a:gd name="T103" fmla="*/ 29 h 184"/>
                  <a:gd name="T104" fmla="*/ 11 w 71"/>
                  <a:gd name="T105" fmla="*/ 26 h 184"/>
                  <a:gd name="T106" fmla="*/ 13 w 71"/>
                  <a:gd name="T107" fmla="*/ 24 h 184"/>
                  <a:gd name="T108" fmla="*/ 16 w 71"/>
                  <a:gd name="T109" fmla="*/ 14 h 184"/>
                  <a:gd name="T110" fmla="*/ 23 w 71"/>
                  <a:gd name="T111" fmla="*/ 2 h 184"/>
                  <a:gd name="T112" fmla="*/ 27 w 71"/>
                  <a:gd name="T113" fmla="*/ 1 h 184"/>
                  <a:gd name="T114" fmla="*/ 27 w 71"/>
                  <a:gd name="T115" fmla="*/ 0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71" h="184">
                    <a:moveTo>
                      <a:pt x="71" y="184"/>
                    </a:moveTo>
                    <a:lnTo>
                      <a:pt x="67" y="172"/>
                    </a:lnTo>
                    <a:lnTo>
                      <a:pt x="64" y="170"/>
                    </a:lnTo>
                    <a:lnTo>
                      <a:pt x="42" y="162"/>
                    </a:lnTo>
                    <a:lnTo>
                      <a:pt x="41" y="162"/>
                    </a:lnTo>
                    <a:lnTo>
                      <a:pt x="39" y="160"/>
                    </a:lnTo>
                    <a:lnTo>
                      <a:pt x="39" y="159"/>
                    </a:lnTo>
                    <a:lnTo>
                      <a:pt x="42" y="151"/>
                    </a:lnTo>
                    <a:lnTo>
                      <a:pt x="48" y="146"/>
                    </a:lnTo>
                    <a:lnTo>
                      <a:pt x="49" y="144"/>
                    </a:lnTo>
                    <a:lnTo>
                      <a:pt x="49" y="141"/>
                    </a:lnTo>
                    <a:lnTo>
                      <a:pt x="48" y="137"/>
                    </a:lnTo>
                    <a:lnTo>
                      <a:pt x="46" y="138"/>
                    </a:lnTo>
                    <a:lnTo>
                      <a:pt x="41" y="132"/>
                    </a:lnTo>
                    <a:lnTo>
                      <a:pt x="41" y="130"/>
                    </a:lnTo>
                    <a:lnTo>
                      <a:pt x="45" y="123"/>
                    </a:lnTo>
                    <a:lnTo>
                      <a:pt x="46" y="119"/>
                    </a:lnTo>
                    <a:lnTo>
                      <a:pt x="46" y="114"/>
                    </a:lnTo>
                    <a:lnTo>
                      <a:pt x="48" y="113"/>
                    </a:lnTo>
                    <a:lnTo>
                      <a:pt x="46" y="109"/>
                    </a:lnTo>
                    <a:lnTo>
                      <a:pt x="46" y="107"/>
                    </a:lnTo>
                    <a:lnTo>
                      <a:pt x="45" y="107"/>
                    </a:lnTo>
                    <a:lnTo>
                      <a:pt x="31" y="103"/>
                    </a:lnTo>
                    <a:lnTo>
                      <a:pt x="23" y="99"/>
                    </a:lnTo>
                    <a:lnTo>
                      <a:pt x="21" y="98"/>
                    </a:lnTo>
                    <a:lnTo>
                      <a:pt x="21" y="92"/>
                    </a:lnTo>
                    <a:lnTo>
                      <a:pt x="23" y="85"/>
                    </a:lnTo>
                    <a:lnTo>
                      <a:pt x="24" y="82"/>
                    </a:lnTo>
                    <a:lnTo>
                      <a:pt x="27" y="81"/>
                    </a:lnTo>
                    <a:lnTo>
                      <a:pt x="27" y="77"/>
                    </a:lnTo>
                    <a:lnTo>
                      <a:pt x="28" y="72"/>
                    </a:lnTo>
                    <a:lnTo>
                      <a:pt x="28" y="70"/>
                    </a:lnTo>
                    <a:lnTo>
                      <a:pt x="31" y="67"/>
                    </a:lnTo>
                    <a:lnTo>
                      <a:pt x="37" y="64"/>
                    </a:lnTo>
                    <a:lnTo>
                      <a:pt x="37" y="62"/>
                    </a:lnTo>
                    <a:lnTo>
                      <a:pt x="35" y="61"/>
                    </a:lnTo>
                    <a:lnTo>
                      <a:pt x="31" y="62"/>
                    </a:lnTo>
                    <a:lnTo>
                      <a:pt x="28" y="64"/>
                    </a:lnTo>
                    <a:lnTo>
                      <a:pt x="25" y="64"/>
                    </a:lnTo>
                    <a:lnTo>
                      <a:pt x="23" y="65"/>
                    </a:lnTo>
                    <a:lnTo>
                      <a:pt x="17" y="67"/>
                    </a:lnTo>
                    <a:lnTo>
                      <a:pt x="13" y="61"/>
                    </a:lnTo>
                    <a:lnTo>
                      <a:pt x="13" y="50"/>
                    </a:lnTo>
                    <a:lnTo>
                      <a:pt x="14" y="43"/>
                    </a:lnTo>
                    <a:lnTo>
                      <a:pt x="14" y="42"/>
                    </a:lnTo>
                    <a:lnTo>
                      <a:pt x="11" y="40"/>
                    </a:lnTo>
                    <a:lnTo>
                      <a:pt x="0" y="40"/>
                    </a:lnTo>
                    <a:lnTo>
                      <a:pt x="0" y="39"/>
                    </a:lnTo>
                    <a:lnTo>
                      <a:pt x="6" y="36"/>
                    </a:lnTo>
                    <a:lnTo>
                      <a:pt x="10" y="32"/>
                    </a:lnTo>
                    <a:lnTo>
                      <a:pt x="10" y="31"/>
                    </a:lnTo>
                    <a:lnTo>
                      <a:pt x="11" y="29"/>
                    </a:lnTo>
                    <a:lnTo>
                      <a:pt x="11" y="26"/>
                    </a:lnTo>
                    <a:lnTo>
                      <a:pt x="13" y="24"/>
                    </a:lnTo>
                    <a:lnTo>
                      <a:pt x="16" y="14"/>
                    </a:lnTo>
                    <a:lnTo>
                      <a:pt x="23" y="2"/>
                    </a:lnTo>
                    <a:lnTo>
                      <a:pt x="27" y="1"/>
                    </a:lnTo>
                    <a:lnTo>
                      <a:pt x="27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17" name="Line 3863">
                <a:extLst>
                  <a:ext uri="{FF2B5EF4-FFF2-40B4-BE49-F238E27FC236}">
                    <a16:creationId xmlns:a16="http://schemas.microsoft.com/office/drawing/2014/main" id="{271C6438-49B6-91F6-1708-B135D0D91B2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008" y="1294"/>
                <a:ext cx="0" cy="0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18" name="Line 3864">
                <a:extLst>
                  <a:ext uri="{FF2B5EF4-FFF2-40B4-BE49-F238E27FC236}">
                    <a16:creationId xmlns:a16="http://schemas.microsoft.com/office/drawing/2014/main" id="{60E1304D-360B-F20A-33AE-2AE9D53CDE9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008" y="1294"/>
                <a:ext cx="0" cy="1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19" name="Freeform 3865">
                <a:extLst>
                  <a:ext uri="{FF2B5EF4-FFF2-40B4-BE49-F238E27FC236}">
                    <a16:creationId xmlns:a16="http://schemas.microsoft.com/office/drawing/2014/main" id="{145F68FA-BE4E-F23A-297C-D2FEAD1777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8" y="1291"/>
                <a:ext cx="2" cy="3"/>
              </a:xfrm>
              <a:custGeom>
                <a:avLst/>
                <a:gdLst>
                  <a:gd name="T0" fmla="*/ 10 w 10"/>
                  <a:gd name="T1" fmla="*/ 0 h 13"/>
                  <a:gd name="T2" fmla="*/ 0 w 10"/>
                  <a:gd name="T3" fmla="*/ 12 h 13"/>
                  <a:gd name="T4" fmla="*/ 0 w 10"/>
                  <a:gd name="T5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13">
                    <a:moveTo>
                      <a:pt x="10" y="0"/>
                    </a:moveTo>
                    <a:lnTo>
                      <a:pt x="0" y="12"/>
                    </a:lnTo>
                    <a:lnTo>
                      <a:pt x="0" y="1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20" name="Line 3866">
                <a:extLst>
                  <a:ext uri="{FF2B5EF4-FFF2-40B4-BE49-F238E27FC236}">
                    <a16:creationId xmlns:a16="http://schemas.microsoft.com/office/drawing/2014/main" id="{21F163A0-BC32-5817-1816-E206CC1FF3C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008" y="1291"/>
                <a:ext cx="2" cy="3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21" name="Freeform 3867">
                <a:extLst>
                  <a:ext uri="{FF2B5EF4-FFF2-40B4-BE49-F238E27FC236}">
                    <a16:creationId xmlns:a16="http://schemas.microsoft.com/office/drawing/2014/main" id="{4C2F6CE1-480E-3F2E-3101-99E237570A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5" y="1341"/>
                <a:ext cx="54" cy="28"/>
              </a:xfrm>
              <a:custGeom>
                <a:avLst/>
                <a:gdLst>
                  <a:gd name="T0" fmla="*/ 209 w 213"/>
                  <a:gd name="T1" fmla="*/ 0 h 113"/>
                  <a:gd name="T2" fmla="*/ 194 w 213"/>
                  <a:gd name="T3" fmla="*/ 7 h 113"/>
                  <a:gd name="T4" fmla="*/ 190 w 213"/>
                  <a:gd name="T5" fmla="*/ 15 h 113"/>
                  <a:gd name="T6" fmla="*/ 183 w 213"/>
                  <a:gd name="T7" fmla="*/ 17 h 113"/>
                  <a:gd name="T8" fmla="*/ 184 w 213"/>
                  <a:gd name="T9" fmla="*/ 14 h 113"/>
                  <a:gd name="T10" fmla="*/ 179 w 213"/>
                  <a:gd name="T11" fmla="*/ 10 h 113"/>
                  <a:gd name="T12" fmla="*/ 172 w 213"/>
                  <a:gd name="T13" fmla="*/ 14 h 113"/>
                  <a:gd name="T14" fmla="*/ 155 w 213"/>
                  <a:gd name="T15" fmla="*/ 24 h 113"/>
                  <a:gd name="T16" fmla="*/ 149 w 213"/>
                  <a:gd name="T17" fmla="*/ 22 h 113"/>
                  <a:gd name="T18" fmla="*/ 146 w 213"/>
                  <a:gd name="T19" fmla="*/ 28 h 113"/>
                  <a:gd name="T20" fmla="*/ 148 w 213"/>
                  <a:gd name="T21" fmla="*/ 38 h 113"/>
                  <a:gd name="T22" fmla="*/ 151 w 213"/>
                  <a:gd name="T23" fmla="*/ 49 h 113"/>
                  <a:gd name="T24" fmla="*/ 146 w 213"/>
                  <a:gd name="T25" fmla="*/ 63 h 113"/>
                  <a:gd name="T26" fmla="*/ 151 w 213"/>
                  <a:gd name="T27" fmla="*/ 80 h 113"/>
                  <a:gd name="T28" fmla="*/ 153 w 213"/>
                  <a:gd name="T29" fmla="*/ 91 h 113"/>
                  <a:gd name="T30" fmla="*/ 158 w 213"/>
                  <a:gd name="T31" fmla="*/ 92 h 113"/>
                  <a:gd name="T32" fmla="*/ 162 w 213"/>
                  <a:gd name="T33" fmla="*/ 103 h 113"/>
                  <a:gd name="T34" fmla="*/ 159 w 213"/>
                  <a:gd name="T35" fmla="*/ 112 h 113"/>
                  <a:gd name="T36" fmla="*/ 144 w 213"/>
                  <a:gd name="T37" fmla="*/ 113 h 113"/>
                  <a:gd name="T38" fmla="*/ 137 w 213"/>
                  <a:gd name="T39" fmla="*/ 110 h 113"/>
                  <a:gd name="T40" fmla="*/ 128 w 213"/>
                  <a:gd name="T41" fmla="*/ 105 h 113"/>
                  <a:gd name="T42" fmla="*/ 123 w 213"/>
                  <a:gd name="T43" fmla="*/ 103 h 113"/>
                  <a:gd name="T44" fmla="*/ 121 w 213"/>
                  <a:gd name="T45" fmla="*/ 105 h 113"/>
                  <a:gd name="T46" fmla="*/ 120 w 213"/>
                  <a:gd name="T47" fmla="*/ 106 h 113"/>
                  <a:gd name="T48" fmla="*/ 109 w 213"/>
                  <a:gd name="T49" fmla="*/ 105 h 113"/>
                  <a:gd name="T50" fmla="*/ 102 w 213"/>
                  <a:gd name="T51" fmla="*/ 88 h 113"/>
                  <a:gd name="T52" fmla="*/ 99 w 213"/>
                  <a:gd name="T53" fmla="*/ 87 h 113"/>
                  <a:gd name="T54" fmla="*/ 93 w 213"/>
                  <a:gd name="T55" fmla="*/ 85 h 113"/>
                  <a:gd name="T56" fmla="*/ 91 w 213"/>
                  <a:gd name="T57" fmla="*/ 87 h 113"/>
                  <a:gd name="T58" fmla="*/ 74 w 213"/>
                  <a:gd name="T59" fmla="*/ 99 h 113"/>
                  <a:gd name="T60" fmla="*/ 35 w 213"/>
                  <a:gd name="T61" fmla="*/ 106 h 113"/>
                  <a:gd name="T62" fmla="*/ 25 w 213"/>
                  <a:gd name="T63" fmla="*/ 108 h 113"/>
                  <a:gd name="T64" fmla="*/ 22 w 213"/>
                  <a:gd name="T65" fmla="*/ 106 h 113"/>
                  <a:gd name="T66" fmla="*/ 21 w 213"/>
                  <a:gd name="T67" fmla="*/ 102 h 113"/>
                  <a:gd name="T68" fmla="*/ 26 w 213"/>
                  <a:gd name="T69" fmla="*/ 101 h 113"/>
                  <a:gd name="T70" fmla="*/ 38 w 213"/>
                  <a:gd name="T71" fmla="*/ 98 h 113"/>
                  <a:gd name="T72" fmla="*/ 68 w 213"/>
                  <a:gd name="T73" fmla="*/ 85 h 113"/>
                  <a:gd name="T74" fmla="*/ 77 w 213"/>
                  <a:gd name="T75" fmla="*/ 65 h 113"/>
                  <a:gd name="T76" fmla="*/ 65 w 213"/>
                  <a:gd name="T77" fmla="*/ 53 h 113"/>
                  <a:gd name="T78" fmla="*/ 61 w 213"/>
                  <a:gd name="T79" fmla="*/ 55 h 113"/>
                  <a:gd name="T80" fmla="*/ 45 w 213"/>
                  <a:gd name="T81" fmla="*/ 41 h 113"/>
                  <a:gd name="T82" fmla="*/ 43 w 213"/>
                  <a:gd name="T83" fmla="*/ 39 h 113"/>
                  <a:gd name="T84" fmla="*/ 8 w 213"/>
                  <a:gd name="T85" fmla="*/ 53 h 113"/>
                  <a:gd name="T86" fmla="*/ 2 w 213"/>
                  <a:gd name="T87" fmla="*/ 62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13" h="113">
                    <a:moveTo>
                      <a:pt x="213" y="0"/>
                    </a:moveTo>
                    <a:lnTo>
                      <a:pt x="209" y="0"/>
                    </a:lnTo>
                    <a:lnTo>
                      <a:pt x="199" y="2"/>
                    </a:lnTo>
                    <a:lnTo>
                      <a:pt x="194" y="7"/>
                    </a:lnTo>
                    <a:lnTo>
                      <a:pt x="194" y="11"/>
                    </a:lnTo>
                    <a:lnTo>
                      <a:pt x="190" y="15"/>
                    </a:lnTo>
                    <a:lnTo>
                      <a:pt x="188" y="17"/>
                    </a:lnTo>
                    <a:lnTo>
                      <a:pt x="183" y="17"/>
                    </a:lnTo>
                    <a:lnTo>
                      <a:pt x="184" y="15"/>
                    </a:lnTo>
                    <a:lnTo>
                      <a:pt x="184" y="14"/>
                    </a:lnTo>
                    <a:lnTo>
                      <a:pt x="181" y="11"/>
                    </a:lnTo>
                    <a:lnTo>
                      <a:pt x="179" y="10"/>
                    </a:lnTo>
                    <a:lnTo>
                      <a:pt x="177" y="10"/>
                    </a:lnTo>
                    <a:lnTo>
                      <a:pt x="172" y="14"/>
                    </a:lnTo>
                    <a:lnTo>
                      <a:pt x="163" y="29"/>
                    </a:lnTo>
                    <a:lnTo>
                      <a:pt x="155" y="24"/>
                    </a:lnTo>
                    <a:lnTo>
                      <a:pt x="155" y="21"/>
                    </a:lnTo>
                    <a:lnTo>
                      <a:pt x="149" y="22"/>
                    </a:lnTo>
                    <a:lnTo>
                      <a:pt x="148" y="24"/>
                    </a:lnTo>
                    <a:lnTo>
                      <a:pt x="146" y="28"/>
                    </a:lnTo>
                    <a:lnTo>
                      <a:pt x="146" y="32"/>
                    </a:lnTo>
                    <a:lnTo>
                      <a:pt x="148" y="38"/>
                    </a:lnTo>
                    <a:lnTo>
                      <a:pt x="151" y="45"/>
                    </a:lnTo>
                    <a:lnTo>
                      <a:pt x="151" y="49"/>
                    </a:lnTo>
                    <a:lnTo>
                      <a:pt x="148" y="62"/>
                    </a:lnTo>
                    <a:lnTo>
                      <a:pt x="146" y="63"/>
                    </a:lnTo>
                    <a:lnTo>
                      <a:pt x="146" y="66"/>
                    </a:lnTo>
                    <a:lnTo>
                      <a:pt x="151" y="80"/>
                    </a:lnTo>
                    <a:lnTo>
                      <a:pt x="151" y="88"/>
                    </a:lnTo>
                    <a:lnTo>
                      <a:pt x="153" y="91"/>
                    </a:lnTo>
                    <a:lnTo>
                      <a:pt x="153" y="92"/>
                    </a:lnTo>
                    <a:lnTo>
                      <a:pt x="158" y="92"/>
                    </a:lnTo>
                    <a:lnTo>
                      <a:pt x="160" y="96"/>
                    </a:lnTo>
                    <a:lnTo>
                      <a:pt x="162" y="103"/>
                    </a:lnTo>
                    <a:lnTo>
                      <a:pt x="160" y="110"/>
                    </a:lnTo>
                    <a:lnTo>
                      <a:pt x="159" y="112"/>
                    </a:lnTo>
                    <a:lnTo>
                      <a:pt x="156" y="113"/>
                    </a:lnTo>
                    <a:lnTo>
                      <a:pt x="144" y="113"/>
                    </a:lnTo>
                    <a:lnTo>
                      <a:pt x="144" y="112"/>
                    </a:lnTo>
                    <a:lnTo>
                      <a:pt x="137" y="110"/>
                    </a:lnTo>
                    <a:lnTo>
                      <a:pt x="129" y="106"/>
                    </a:lnTo>
                    <a:lnTo>
                      <a:pt x="128" y="105"/>
                    </a:lnTo>
                    <a:lnTo>
                      <a:pt x="124" y="103"/>
                    </a:lnTo>
                    <a:lnTo>
                      <a:pt x="123" y="103"/>
                    </a:lnTo>
                    <a:lnTo>
                      <a:pt x="123" y="105"/>
                    </a:lnTo>
                    <a:lnTo>
                      <a:pt x="121" y="105"/>
                    </a:lnTo>
                    <a:lnTo>
                      <a:pt x="121" y="106"/>
                    </a:lnTo>
                    <a:lnTo>
                      <a:pt x="120" y="106"/>
                    </a:lnTo>
                    <a:lnTo>
                      <a:pt x="112" y="108"/>
                    </a:lnTo>
                    <a:lnTo>
                      <a:pt x="109" y="105"/>
                    </a:lnTo>
                    <a:lnTo>
                      <a:pt x="103" y="98"/>
                    </a:lnTo>
                    <a:lnTo>
                      <a:pt x="102" y="88"/>
                    </a:lnTo>
                    <a:lnTo>
                      <a:pt x="100" y="87"/>
                    </a:lnTo>
                    <a:lnTo>
                      <a:pt x="99" y="87"/>
                    </a:lnTo>
                    <a:lnTo>
                      <a:pt x="96" y="85"/>
                    </a:lnTo>
                    <a:lnTo>
                      <a:pt x="93" y="85"/>
                    </a:lnTo>
                    <a:lnTo>
                      <a:pt x="92" y="87"/>
                    </a:lnTo>
                    <a:lnTo>
                      <a:pt x="91" y="87"/>
                    </a:lnTo>
                    <a:lnTo>
                      <a:pt x="79" y="98"/>
                    </a:lnTo>
                    <a:lnTo>
                      <a:pt x="74" y="99"/>
                    </a:lnTo>
                    <a:lnTo>
                      <a:pt x="56" y="99"/>
                    </a:lnTo>
                    <a:lnTo>
                      <a:pt x="35" y="106"/>
                    </a:lnTo>
                    <a:lnTo>
                      <a:pt x="32" y="106"/>
                    </a:lnTo>
                    <a:lnTo>
                      <a:pt x="25" y="108"/>
                    </a:lnTo>
                    <a:lnTo>
                      <a:pt x="24" y="108"/>
                    </a:lnTo>
                    <a:lnTo>
                      <a:pt x="22" y="106"/>
                    </a:lnTo>
                    <a:lnTo>
                      <a:pt x="18" y="103"/>
                    </a:lnTo>
                    <a:lnTo>
                      <a:pt x="21" y="102"/>
                    </a:lnTo>
                    <a:lnTo>
                      <a:pt x="22" y="101"/>
                    </a:lnTo>
                    <a:lnTo>
                      <a:pt x="26" y="101"/>
                    </a:lnTo>
                    <a:lnTo>
                      <a:pt x="36" y="98"/>
                    </a:lnTo>
                    <a:lnTo>
                      <a:pt x="38" y="98"/>
                    </a:lnTo>
                    <a:lnTo>
                      <a:pt x="50" y="94"/>
                    </a:lnTo>
                    <a:lnTo>
                      <a:pt x="68" y="85"/>
                    </a:lnTo>
                    <a:lnTo>
                      <a:pt x="77" y="77"/>
                    </a:lnTo>
                    <a:lnTo>
                      <a:pt x="77" y="65"/>
                    </a:lnTo>
                    <a:lnTo>
                      <a:pt x="72" y="53"/>
                    </a:lnTo>
                    <a:lnTo>
                      <a:pt x="65" y="53"/>
                    </a:lnTo>
                    <a:lnTo>
                      <a:pt x="62" y="55"/>
                    </a:lnTo>
                    <a:lnTo>
                      <a:pt x="61" y="55"/>
                    </a:lnTo>
                    <a:lnTo>
                      <a:pt x="46" y="41"/>
                    </a:lnTo>
                    <a:lnTo>
                      <a:pt x="45" y="41"/>
                    </a:lnTo>
                    <a:lnTo>
                      <a:pt x="45" y="39"/>
                    </a:lnTo>
                    <a:lnTo>
                      <a:pt x="43" y="39"/>
                    </a:lnTo>
                    <a:lnTo>
                      <a:pt x="14" y="50"/>
                    </a:lnTo>
                    <a:lnTo>
                      <a:pt x="8" y="53"/>
                    </a:lnTo>
                    <a:lnTo>
                      <a:pt x="2" y="60"/>
                    </a:lnTo>
                    <a:lnTo>
                      <a:pt x="2" y="62"/>
                    </a:lnTo>
                    <a:lnTo>
                      <a:pt x="0" y="6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22" name="Freeform 3868">
                <a:extLst>
                  <a:ext uri="{FF2B5EF4-FFF2-40B4-BE49-F238E27FC236}">
                    <a16:creationId xmlns:a16="http://schemas.microsoft.com/office/drawing/2014/main" id="{1AB4BA32-E791-5B7F-0E92-92B0493FDA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0" y="1353"/>
                <a:ext cx="30" cy="30"/>
              </a:xfrm>
              <a:custGeom>
                <a:avLst/>
                <a:gdLst>
                  <a:gd name="T0" fmla="*/ 2 w 118"/>
                  <a:gd name="T1" fmla="*/ 69 h 121"/>
                  <a:gd name="T2" fmla="*/ 5 w 118"/>
                  <a:gd name="T3" fmla="*/ 70 h 121"/>
                  <a:gd name="T4" fmla="*/ 6 w 118"/>
                  <a:gd name="T5" fmla="*/ 74 h 121"/>
                  <a:gd name="T6" fmla="*/ 8 w 118"/>
                  <a:gd name="T7" fmla="*/ 77 h 121"/>
                  <a:gd name="T8" fmla="*/ 13 w 118"/>
                  <a:gd name="T9" fmla="*/ 81 h 121"/>
                  <a:gd name="T10" fmla="*/ 16 w 118"/>
                  <a:gd name="T11" fmla="*/ 80 h 121"/>
                  <a:gd name="T12" fmla="*/ 21 w 118"/>
                  <a:gd name="T13" fmla="*/ 71 h 121"/>
                  <a:gd name="T14" fmla="*/ 24 w 118"/>
                  <a:gd name="T15" fmla="*/ 61 h 121"/>
                  <a:gd name="T16" fmla="*/ 20 w 118"/>
                  <a:gd name="T17" fmla="*/ 54 h 121"/>
                  <a:gd name="T18" fmla="*/ 27 w 118"/>
                  <a:gd name="T19" fmla="*/ 53 h 121"/>
                  <a:gd name="T20" fmla="*/ 31 w 118"/>
                  <a:gd name="T21" fmla="*/ 54 h 121"/>
                  <a:gd name="T22" fmla="*/ 34 w 118"/>
                  <a:gd name="T23" fmla="*/ 54 h 121"/>
                  <a:gd name="T24" fmla="*/ 35 w 118"/>
                  <a:gd name="T25" fmla="*/ 49 h 121"/>
                  <a:gd name="T26" fmla="*/ 34 w 118"/>
                  <a:gd name="T27" fmla="*/ 46 h 121"/>
                  <a:gd name="T28" fmla="*/ 42 w 118"/>
                  <a:gd name="T29" fmla="*/ 52 h 121"/>
                  <a:gd name="T30" fmla="*/ 51 w 118"/>
                  <a:gd name="T31" fmla="*/ 90 h 121"/>
                  <a:gd name="T32" fmla="*/ 52 w 118"/>
                  <a:gd name="T33" fmla="*/ 100 h 121"/>
                  <a:gd name="T34" fmla="*/ 48 w 118"/>
                  <a:gd name="T35" fmla="*/ 103 h 121"/>
                  <a:gd name="T36" fmla="*/ 47 w 118"/>
                  <a:gd name="T37" fmla="*/ 107 h 121"/>
                  <a:gd name="T38" fmla="*/ 45 w 118"/>
                  <a:gd name="T39" fmla="*/ 117 h 121"/>
                  <a:gd name="T40" fmla="*/ 47 w 118"/>
                  <a:gd name="T41" fmla="*/ 121 h 121"/>
                  <a:gd name="T42" fmla="*/ 51 w 118"/>
                  <a:gd name="T43" fmla="*/ 107 h 121"/>
                  <a:gd name="T44" fmla="*/ 56 w 118"/>
                  <a:gd name="T45" fmla="*/ 103 h 121"/>
                  <a:gd name="T46" fmla="*/ 59 w 118"/>
                  <a:gd name="T47" fmla="*/ 102 h 121"/>
                  <a:gd name="T48" fmla="*/ 65 w 118"/>
                  <a:gd name="T49" fmla="*/ 100 h 121"/>
                  <a:gd name="T50" fmla="*/ 71 w 118"/>
                  <a:gd name="T51" fmla="*/ 96 h 121"/>
                  <a:gd name="T52" fmla="*/ 101 w 118"/>
                  <a:gd name="T53" fmla="*/ 81 h 121"/>
                  <a:gd name="T54" fmla="*/ 111 w 118"/>
                  <a:gd name="T55" fmla="*/ 83 h 121"/>
                  <a:gd name="T56" fmla="*/ 116 w 118"/>
                  <a:gd name="T57" fmla="*/ 87 h 121"/>
                  <a:gd name="T58" fmla="*/ 118 w 118"/>
                  <a:gd name="T59" fmla="*/ 76 h 121"/>
                  <a:gd name="T60" fmla="*/ 112 w 118"/>
                  <a:gd name="T61" fmla="*/ 66 h 121"/>
                  <a:gd name="T62" fmla="*/ 108 w 118"/>
                  <a:gd name="T63" fmla="*/ 59 h 121"/>
                  <a:gd name="T64" fmla="*/ 108 w 118"/>
                  <a:gd name="T65" fmla="*/ 53 h 121"/>
                  <a:gd name="T66" fmla="*/ 109 w 118"/>
                  <a:gd name="T67" fmla="*/ 47 h 121"/>
                  <a:gd name="T68" fmla="*/ 94 w 118"/>
                  <a:gd name="T69" fmla="*/ 28 h 121"/>
                  <a:gd name="T70" fmla="*/ 84 w 118"/>
                  <a:gd name="T71" fmla="*/ 23 h 121"/>
                  <a:gd name="T72" fmla="*/ 72 w 118"/>
                  <a:gd name="T73" fmla="*/ 25 h 121"/>
                  <a:gd name="T74" fmla="*/ 66 w 118"/>
                  <a:gd name="T75" fmla="*/ 25 h 121"/>
                  <a:gd name="T76" fmla="*/ 58 w 118"/>
                  <a:gd name="T77" fmla="*/ 24 h 121"/>
                  <a:gd name="T78" fmla="*/ 51 w 118"/>
                  <a:gd name="T79" fmla="*/ 13 h 121"/>
                  <a:gd name="T80" fmla="*/ 49 w 118"/>
                  <a:gd name="T81" fmla="*/ 7 h 1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18" h="121">
                    <a:moveTo>
                      <a:pt x="0" y="68"/>
                    </a:moveTo>
                    <a:lnTo>
                      <a:pt x="2" y="69"/>
                    </a:lnTo>
                    <a:lnTo>
                      <a:pt x="5" y="69"/>
                    </a:lnTo>
                    <a:lnTo>
                      <a:pt x="5" y="70"/>
                    </a:lnTo>
                    <a:lnTo>
                      <a:pt x="6" y="71"/>
                    </a:lnTo>
                    <a:lnTo>
                      <a:pt x="6" y="74"/>
                    </a:lnTo>
                    <a:lnTo>
                      <a:pt x="8" y="76"/>
                    </a:lnTo>
                    <a:lnTo>
                      <a:pt x="8" y="77"/>
                    </a:lnTo>
                    <a:lnTo>
                      <a:pt x="9" y="78"/>
                    </a:lnTo>
                    <a:lnTo>
                      <a:pt x="13" y="81"/>
                    </a:lnTo>
                    <a:lnTo>
                      <a:pt x="16" y="81"/>
                    </a:lnTo>
                    <a:lnTo>
                      <a:pt x="16" y="80"/>
                    </a:lnTo>
                    <a:lnTo>
                      <a:pt x="19" y="73"/>
                    </a:lnTo>
                    <a:lnTo>
                      <a:pt x="21" y="71"/>
                    </a:lnTo>
                    <a:lnTo>
                      <a:pt x="24" y="67"/>
                    </a:lnTo>
                    <a:lnTo>
                      <a:pt x="24" y="61"/>
                    </a:lnTo>
                    <a:lnTo>
                      <a:pt x="21" y="56"/>
                    </a:lnTo>
                    <a:lnTo>
                      <a:pt x="20" y="54"/>
                    </a:lnTo>
                    <a:lnTo>
                      <a:pt x="20" y="53"/>
                    </a:lnTo>
                    <a:lnTo>
                      <a:pt x="27" y="53"/>
                    </a:lnTo>
                    <a:lnTo>
                      <a:pt x="28" y="54"/>
                    </a:lnTo>
                    <a:lnTo>
                      <a:pt x="31" y="54"/>
                    </a:lnTo>
                    <a:lnTo>
                      <a:pt x="33" y="56"/>
                    </a:lnTo>
                    <a:lnTo>
                      <a:pt x="34" y="54"/>
                    </a:lnTo>
                    <a:lnTo>
                      <a:pt x="34" y="53"/>
                    </a:lnTo>
                    <a:lnTo>
                      <a:pt x="35" y="49"/>
                    </a:lnTo>
                    <a:lnTo>
                      <a:pt x="34" y="47"/>
                    </a:lnTo>
                    <a:lnTo>
                      <a:pt x="34" y="46"/>
                    </a:lnTo>
                    <a:lnTo>
                      <a:pt x="35" y="46"/>
                    </a:lnTo>
                    <a:lnTo>
                      <a:pt x="42" y="52"/>
                    </a:lnTo>
                    <a:lnTo>
                      <a:pt x="45" y="56"/>
                    </a:lnTo>
                    <a:lnTo>
                      <a:pt x="51" y="90"/>
                    </a:lnTo>
                    <a:lnTo>
                      <a:pt x="52" y="90"/>
                    </a:lnTo>
                    <a:lnTo>
                      <a:pt x="52" y="100"/>
                    </a:lnTo>
                    <a:lnTo>
                      <a:pt x="51" y="100"/>
                    </a:lnTo>
                    <a:lnTo>
                      <a:pt x="48" y="103"/>
                    </a:lnTo>
                    <a:lnTo>
                      <a:pt x="48" y="105"/>
                    </a:lnTo>
                    <a:lnTo>
                      <a:pt x="47" y="107"/>
                    </a:lnTo>
                    <a:lnTo>
                      <a:pt x="47" y="113"/>
                    </a:lnTo>
                    <a:lnTo>
                      <a:pt x="45" y="117"/>
                    </a:lnTo>
                    <a:lnTo>
                      <a:pt x="45" y="121"/>
                    </a:lnTo>
                    <a:lnTo>
                      <a:pt x="47" y="121"/>
                    </a:lnTo>
                    <a:lnTo>
                      <a:pt x="47" y="120"/>
                    </a:lnTo>
                    <a:lnTo>
                      <a:pt x="51" y="107"/>
                    </a:lnTo>
                    <a:lnTo>
                      <a:pt x="54" y="105"/>
                    </a:lnTo>
                    <a:lnTo>
                      <a:pt x="56" y="103"/>
                    </a:lnTo>
                    <a:lnTo>
                      <a:pt x="58" y="103"/>
                    </a:lnTo>
                    <a:lnTo>
                      <a:pt x="59" y="102"/>
                    </a:lnTo>
                    <a:lnTo>
                      <a:pt x="61" y="102"/>
                    </a:lnTo>
                    <a:lnTo>
                      <a:pt x="65" y="100"/>
                    </a:lnTo>
                    <a:lnTo>
                      <a:pt x="69" y="96"/>
                    </a:lnTo>
                    <a:lnTo>
                      <a:pt x="71" y="96"/>
                    </a:lnTo>
                    <a:lnTo>
                      <a:pt x="76" y="91"/>
                    </a:lnTo>
                    <a:lnTo>
                      <a:pt x="101" y="81"/>
                    </a:lnTo>
                    <a:lnTo>
                      <a:pt x="108" y="81"/>
                    </a:lnTo>
                    <a:lnTo>
                      <a:pt x="111" y="83"/>
                    </a:lnTo>
                    <a:lnTo>
                      <a:pt x="115" y="87"/>
                    </a:lnTo>
                    <a:lnTo>
                      <a:pt x="116" y="87"/>
                    </a:lnTo>
                    <a:lnTo>
                      <a:pt x="118" y="83"/>
                    </a:lnTo>
                    <a:lnTo>
                      <a:pt x="118" y="76"/>
                    </a:lnTo>
                    <a:lnTo>
                      <a:pt x="115" y="69"/>
                    </a:lnTo>
                    <a:lnTo>
                      <a:pt x="112" y="66"/>
                    </a:lnTo>
                    <a:lnTo>
                      <a:pt x="109" y="61"/>
                    </a:lnTo>
                    <a:lnTo>
                      <a:pt x="108" y="59"/>
                    </a:lnTo>
                    <a:lnTo>
                      <a:pt x="107" y="53"/>
                    </a:lnTo>
                    <a:lnTo>
                      <a:pt x="108" y="53"/>
                    </a:lnTo>
                    <a:lnTo>
                      <a:pt x="109" y="52"/>
                    </a:lnTo>
                    <a:lnTo>
                      <a:pt x="109" y="47"/>
                    </a:lnTo>
                    <a:lnTo>
                      <a:pt x="105" y="43"/>
                    </a:lnTo>
                    <a:lnTo>
                      <a:pt x="94" y="28"/>
                    </a:lnTo>
                    <a:lnTo>
                      <a:pt x="90" y="23"/>
                    </a:lnTo>
                    <a:lnTo>
                      <a:pt x="84" y="23"/>
                    </a:lnTo>
                    <a:lnTo>
                      <a:pt x="75" y="25"/>
                    </a:lnTo>
                    <a:lnTo>
                      <a:pt x="72" y="25"/>
                    </a:lnTo>
                    <a:lnTo>
                      <a:pt x="69" y="24"/>
                    </a:lnTo>
                    <a:lnTo>
                      <a:pt x="66" y="25"/>
                    </a:lnTo>
                    <a:lnTo>
                      <a:pt x="63" y="25"/>
                    </a:lnTo>
                    <a:lnTo>
                      <a:pt x="58" y="24"/>
                    </a:lnTo>
                    <a:lnTo>
                      <a:pt x="52" y="21"/>
                    </a:lnTo>
                    <a:lnTo>
                      <a:pt x="51" y="13"/>
                    </a:lnTo>
                    <a:lnTo>
                      <a:pt x="49" y="11"/>
                    </a:lnTo>
                    <a:lnTo>
                      <a:pt x="49" y="7"/>
                    </a:lnTo>
                    <a:lnTo>
                      <a:pt x="48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23" name="Line 3869">
                <a:extLst>
                  <a:ext uri="{FF2B5EF4-FFF2-40B4-BE49-F238E27FC236}">
                    <a16:creationId xmlns:a16="http://schemas.microsoft.com/office/drawing/2014/main" id="{AFBCE969-D1E9-77C2-E57C-AA6B3C93AF8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2010" y="1370"/>
                <a:ext cx="0" cy="0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24" name="Freeform 3870">
                <a:extLst>
                  <a:ext uri="{FF2B5EF4-FFF2-40B4-BE49-F238E27FC236}">
                    <a16:creationId xmlns:a16="http://schemas.microsoft.com/office/drawing/2014/main" id="{70692BC5-334F-04EA-70D0-5E7E6C9A2D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9" y="1370"/>
                <a:ext cx="1" cy="0"/>
              </a:xfrm>
              <a:custGeom>
                <a:avLst/>
                <a:gdLst>
                  <a:gd name="T0" fmla="*/ 4 w 4"/>
                  <a:gd name="T1" fmla="*/ 1 h 1"/>
                  <a:gd name="T2" fmla="*/ 0 w 4"/>
                  <a:gd name="T3" fmla="*/ 0 h 1"/>
                  <a:gd name="T4" fmla="*/ 3 w 4"/>
                  <a:gd name="T5" fmla="*/ 1 h 1"/>
                  <a:gd name="T6" fmla="*/ 4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4" y="1"/>
                    </a:moveTo>
                    <a:lnTo>
                      <a:pt x="0" y="0"/>
                    </a:lnTo>
                    <a:lnTo>
                      <a:pt x="3" y="1"/>
                    </a:lnTo>
                    <a:lnTo>
                      <a:pt x="4" y="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25" name="Line 3871">
                <a:extLst>
                  <a:ext uri="{FF2B5EF4-FFF2-40B4-BE49-F238E27FC236}">
                    <a16:creationId xmlns:a16="http://schemas.microsoft.com/office/drawing/2014/main" id="{3892E4BD-F1B4-D7C9-A8EE-CE3F541B32D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010" y="1370"/>
                <a:ext cx="0" cy="0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26" name="Freeform 3872">
                <a:extLst>
                  <a:ext uri="{FF2B5EF4-FFF2-40B4-BE49-F238E27FC236}">
                    <a16:creationId xmlns:a16="http://schemas.microsoft.com/office/drawing/2014/main" id="{69DC1DF5-1DE7-F5F8-EEDA-744FCE4826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0" y="1370"/>
                <a:ext cx="8" cy="13"/>
              </a:xfrm>
              <a:custGeom>
                <a:avLst/>
                <a:gdLst>
                  <a:gd name="T0" fmla="*/ 26 w 34"/>
                  <a:gd name="T1" fmla="*/ 52 h 53"/>
                  <a:gd name="T2" fmla="*/ 28 w 34"/>
                  <a:gd name="T3" fmla="*/ 52 h 53"/>
                  <a:gd name="T4" fmla="*/ 30 w 34"/>
                  <a:gd name="T5" fmla="*/ 53 h 53"/>
                  <a:gd name="T6" fmla="*/ 34 w 34"/>
                  <a:gd name="T7" fmla="*/ 53 h 53"/>
                  <a:gd name="T8" fmla="*/ 34 w 34"/>
                  <a:gd name="T9" fmla="*/ 52 h 53"/>
                  <a:gd name="T10" fmla="*/ 31 w 34"/>
                  <a:gd name="T11" fmla="*/ 46 h 53"/>
                  <a:gd name="T12" fmla="*/ 21 w 34"/>
                  <a:gd name="T13" fmla="*/ 39 h 53"/>
                  <a:gd name="T14" fmla="*/ 21 w 34"/>
                  <a:gd name="T15" fmla="*/ 38 h 53"/>
                  <a:gd name="T16" fmla="*/ 23 w 34"/>
                  <a:gd name="T17" fmla="*/ 35 h 53"/>
                  <a:gd name="T18" fmla="*/ 26 w 34"/>
                  <a:gd name="T19" fmla="*/ 35 h 53"/>
                  <a:gd name="T20" fmla="*/ 26 w 34"/>
                  <a:gd name="T21" fmla="*/ 32 h 53"/>
                  <a:gd name="T22" fmla="*/ 24 w 34"/>
                  <a:gd name="T23" fmla="*/ 30 h 53"/>
                  <a:gd name="T24" fmla="*/ 19 w 34"/>
                  <a:gd name="T25" fmla="*/ 27 h 53"/>
                  <a:gd name="T26" fmla="*/ 19 w 34"/>
                  <a:gd name="T27" fmla="*/ 23 h 53"/>
                  <a:gd name="T28" fmla="*/ 17 w 34"/>
                  <a:gd name="T29" fmla="*/ 19 h 53"/>
                  <a:gd name="T30" fmla="*/ 16 w 34"/>
                  <a:gd name="T31" fmla="*/ 19 h 53"/>
                  <a:gd name="T32" fmla="*/ 13 w 34"/>
                  <a:gd name="T33" fmla="*/ 17 h 53"/>
                  <a:gd name="T34" fmla="*/ 12 w 34"/>
                  <a:gd name="T35" fmla="*/ 15 h 53"/>
                  <a:gd name="T36" fmla="*/ 10 w 34"/>
                  <a:gd name="T37" fmla="*/ 13 h 53"/>
                  <a:gd name="T38" fmla="*/ 10 w 34"/>
                  <a:gd name="T39" fmla="*/ 12 h 53"/>
                  <a:gd name="T40" fmla="*/ 9 w 34"/>
                  <a:gd name="T41" fmla="*/ 12 h 53"/>
                  <a:gd name="T42" fmla="*/ 3 w 34"/>
                  <a:gd name="T43" fmla="*/ 9 h 53"/>
                  <a:gd name="T44" fmla="*/ 2 w 34"/>
                  <a:gd name="T45" fmla="*/ 8 h 53"/>
                  <a:gd name="T46" fmla="*/ 3 w 34"/>
                  <a:gd name="T47" fmla="*/ 6 h 53"/>
                  <a:gd name="T48" fmla="*/ 5 w 34"/>
                  <a:gd name="T49" fmla="*/ 6 h 53"/>
                  <a:gd name="T50" fmla="*/ 5 w 34"/>
                  <a:gd name="T51" fmla="*/ 5 h 53"/>
                  <a:gd name="T52" fmla="*/ 0 w 34"/>
                  <a:gd name="T53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34" h="53">
                    <a:moveTo>
                      <a:pt x="26" y="52"/>
                    </a:moveTo>
                    <a:lnTo>
                      <a:pt x="28" y="52"/>
                    </a:lnTo>
                    <a:lnTo>
                      <a:pt x="30" y="53"/>
                    </a:lnTo>
                    <a:lnTo>
                      <a:pt x="34" y="53"/>
                    </a:lnTo>
                    <a:lnTo>
                      <a:pt x="34" y="52"/>
                    </a:lnTo>
                    <a:lnTo>
                      <a:pt x="31" y="46"/>
                    </a:lnTo>
                    <a:lnTo>
                      <a:pt x="21" y="39"/>
                    </a:lnTo>
                    <a:lnTo>
                      <a:pt x="21" y="38"/>
                    </a:lnTo>
                    <a:lnTo>
                      <a:pt x="23" y="35"/>
                    </a:lnTo>
                    <a:lnTo>
                      <a:pt x="26" y="35"/>
                    </a:lnTo>
                    <a:lnTo>
                      <a:pt x="26" y="32"/>
                    </a:lnTo>
                    <a:lnTo>
                      <a:pt x="24" y="30"/>
                    </a:lnTo>
                    <a:lnTo>
                      <a:pt x="19" y="27"/>
                    </a:lnTo>
                    <a:lnTo>
                      <a:pt x="19" y="23"/>
                    </a:lnTo>
                    <a:lnTo>
                      <a:pt x="17" y="19"/>
                    </a:lnTo>
                    <a:lnTo>
                      <a:pt x="16" y="19"/>
                    </a:lnTo>
                    <a:lnTo>
                      <a:pt x="13" y="17"/>
                    </a:lnTo>
                    <a:lnTo>
                      <a:pt x="12" y="15"/>
                    </a:lnTo>
                    <a:lnTo>
                      <a:pt x="10" y="13"/>
                    </a:lnTo>
                    <a:lnTo>
                      <a:pt x="10" y="12"/>
                    </a:lnTo>
                    <a:lnTo>
                      <a:pt x="9" y="12"/>
                    </a:lnTo>
                    <a:lnTo>
                      <a:pt x="3" y="9"/>
                    </a:lnTo>
                    <a:lnTo>
                      <a:pt x="2" y="8"/>
                    </a:lnTo>
                    <a:lnTo>
                      <a:pt x="3" y="6"/>
                    </a:lnTo>
                    <a:lnTo>
                      <a:pt x="5" y="6"/>
                    </a:lnTo>
                    <a:lnTo>
                      <a:pt x="5" y="5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27" name="Freeform 3873">
                <a:extLst>
                  <a:ext uri="{FF2B5EF4-FFF2-40B4-BE49-F238E27FC236}">
                    <a16:creationId xmlns:a16="http://schemas.microsoft.com/office/drawing/2014/main" id="{C75A7DCF-53D5-CC84-9046-FFF3310250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5" y="1383"/>
                <a:ext cx="1" cy="1"/>
              </a:xfrm>
              <a:custGeom>
                <a:avLst/>
                <a:gdLst>
                  <a:gd name="T0" fmla="*/ 5 w 5"/>
                  <a:gd name="T1" fmla="*/ 0 h 4"/>
                  <a:gd name="T2" fmla="*/ 0 w 5"/>
                  <a:gd name="T3" fmla="*/ 4 h 4"/>
                  <a:gd name="T4" fmla="*/ 0 w 5"/>
                  <a:gd name="T5" fmla="*/ 3 h 4"/>
                  <a:gd name="T6" fmla="*/ 3 w 5"/>
                  <a:gd name="T7" fmla="*/ 0 h 4"/>
                  <a:gd name="T8" fmla="*/ 5 w 5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5" y="0"/>
                    </a:moveTo>
                    <a:lnTo>
                      <a:pt x="0" y="4"/>
                    </a:lnTo>
                    <a:lnTo>
                      <a:pt x="0" y="3"/>
                    </a:lnTo>
                    <a:lnTo>
                      <a:pt x="3" y="0"/>
                    </a:lnTo>
                    <a:lnTo>
                      <a:pt x="5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28" name="Freeform 3874">
                <a:extLst>
                  <a:ext uri="{FF2B5EF4-FFF2-40B4-BE49-F238E27FC236}">
                    <a16:creationId xmlns:a16="http://schemas.microsoft.com/office/drawing/2014/main" id="{AD15B562-3E9E-AF9D-149F-AF8514C477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2" y="1339"/>
                <a:ext cx="22" cy="37"/>
              </a:xfrm>
              <a:custGeom>
                <a:avLst/>
                <a:gdLst>
                  <a:gd name="T0" fmla="*/ 88 w 91"/>
                  <a:gd name="T1" fmla="*/ 22 h 148"/>
                  <a:gd name="T2" fmla="*/ 84 w 91"/>
                  <a:gd name="T3" fmla="*/ 18 h 148"/>
                  <a:gd name="T4" fmla="*/ 82 w 91"/>
                  <a:gd name="T5" fmla="*/ 15 h 148"/>
                  <a:gd name="T6" fmla="*/ 66 w 91"/>
                  <a:gd name="T7" fmla="*/ 10 h 148"/>
                  <a:gd name="T8" fmla="*/ 56 w 91"/>
                  <a:gd name="T9" fmla="*/ 0 h 148"/>
                  <a:gd name="T10" fmla="*/ 51 w 91"/>
                  <a:gd name="T11" fmla="*/ 4 h 148"/>
                  <a:gd name="T12" fmla="*/ 49 w 91"/>
                  <a:gd name="T13" fmla="*/ 1 h 148"/>
                  <a:gd name="T14" fmla="*/ 46 w 91"/>
                  <a:gd name="T15" fmla="*/ 5 h 148"/>
                  <a:gd name="T16" fmla="*/ 45 w 91"/>
                  <a:gd name="T17" fmla="*/ 13 h 148"/>
                  <a:gd name="T18" fmla="*/ 41 w 91"/>
                  <a:gd name="T19" fmla="*/ 19 h 148"/>
                  <a:gd name="T20" fmla="*/ 36 w 91"/>
                  <a:gd name="T21" fmla="*/ 22 h 148"/>
                  <a:gd name="T22" fmla="*/ 28 w 91"/>
                  <a:gd name="T23" fmla="*/ 21 h 148"/>
                  <a:gd name="T24" fmla="*/ 20 w 91"/>
                  <a:gd name="T25" fmla="*/ 28 h 148"/>
                  <a:gd name="T26" fmla="*/ 17 w 91"/>
                  <a:gd name="T27" fmla="*/ 29 h 148"/>
                  <a:gd name="T28" fmla="*/ 11 w 91"/>
                  <a:gd name="T29" fmla="*/ 32 h 148"/>
                  <a:gd name="T30" fmla="*/ 8 w 91"/>
                  <a:gd name="T31" fmla="*/ 35 h 148"/>
                  <a:gd name="T32" fmla="*/ 3 w 91"/>
                  <a:gd name="T33" fmla="*/ 46 h 148"/>
                  <a:gd name="T34" fmla="*/ 1 w 91"/>
                  <a:gd name="T35" fmla="*/ 49 h 148"/>
                  <a:gd name="T36" fmla="*/ 1 w 91"/>
                  <a:gd name="T37" fmla="*/ 58 h 148"/>
                  <a:gd name="T38" fmla="*/ 6 w 91"/>
                  <a:gd name="T39" fmla="*/ 77 h 148"/>
                  <a:gd name="T40" fmla="*/ 10 w 91"/>
                  <a:gd name="T41" fmla="*/ 74 h 148"/>
                  <a:gd name="T42" fmla="*/ 11 w 91"/>
                  <a:gd name="T43" fmla="*/ 77 h 148"/>
                  <a:gd name="T44" fmla="*/ 14 w 91"/>
                  <a:gd name="T45" fmla="*/ 86 h 148"/>
                  <a:gd name="T46" fmla="*/ 22 w 91"/>
                  <a:gd name="T47" fmla="*/ 88 h 148"/>
                  <a:gd name="T48" fmla="*/ 31 w 91"/>
                  <a:gd name="T49" fmla="*/ 81 h 148"/>
                  <a:gd name="T50" fmla="*/ 29 w 91"/>
                  <a:gd name="T51" fmla="*/ 86 h 148"/>
                  <a:gd name="T52" fmla="*/ 22 w 91"/>
                  <a:gd name="T53" fmla="*/ 89 h 148"/>
                  <a:gd name="T54" fmla="*/ 20 w 91"/>
                  <a:gd name="T55" fmla="*/ 90 h 148"/>
                  <a:gd name="T56" fmla="*/ 21 w 91"/>
                  <a:gd name="T57" fmla="*/ 97 h 148"/>
                  <a:gd name="T58" fmla="*/ 22 w 91"/>
                  <a:gd name="T59" fmla="*/ 100 h 148"/>
                  <a:gd name="T60" fmla="*/ 27 w 91"/>
                  <a:gd name="T61" fmla="*/ 102 h 148"/>
                  <a:gd name="T62" fmla="*/ 38 w 91"/>
                  <a:gd name="T63" fmla="*/ 107 h 148"/>
                  <a:gd name="T64" fmla="*/ 42 w 91"/>
                  <a:gd name="T65" fmla="*/ 110 h 148"/>
                  <a:gd name="T66" fmla="*/ 41 w 91"/>
                  <a:gd name="T67" fmla="*/ 111 h 148"/>
                  <a:gd name="T68" fmla="*/ 31 w 91"/>
                  <a:gd name="T69" fmla="*/ 107 h 148"/>
                  <a:gd name="T70" fmla="*/ 27 w 91"/>
                  <a:gd name="T71" fmla="*/ 113 h 148"/>
                  <a:gd name="T72" fmla="*/ 28 w 91"/>
                  <a:gd name="T73" fmla="*/ 118 h 148"/>
                  <a:gd name="T74" fmla="*/ 32 w 91"/>
                  <a:gd name="T75" fmla="*/ 127 h 148"/>
                  <a:gd name="T76" fmla="*/ 41 w 91"/>
                  <a:gd name="T77" fmla="*/ 128 h 148"/>
                  <a:gd name="T78" fmla="*/ 45 w 91"/>
                  <a:gd name="T79" fmla="*/ 131 h 148"/>
                  <a:gd name="T80" fmla="*/ 44 w 91"/>
                  <a:gd name="T81" fmla="*/ 138 h 148"/>
                  <a:gd name="T82" fmla="*/ 48 w 91"/>
                  <a:gd name="T83" fmla="*/ 145 h 148"/>
                  <a:gd name="T84" fmla="*/ 56 w 91"/>
                  <a:gd name="T85" fmla="*/ 144 h 148"/>
                  <a:gd name="T86" fmla="*/ 60 w 91"/>
                  <a:gd name="T87" fmla="*/ 142 h 148"/>
                  <a:gd name="T88" fmla="*/ 73 w 91"/>
                  <a:gd name="T89" fmla="*/ 141 h 148"/>
                  <a:gd name="T90" fmla="*/ 68 w 91"/>
                  <a:gd name="T91" fmla="*/ 130 h 148"/>
                  <a:gd name="T92" fmla="*/ 71 w 91"/>
                  <a:gd name="T93" fmla="*/ 121 h 148"/>
                  <a:gd name="T94" fmla="*/ 73 w 91"/>
                  <a:gd name="T95" fmla="*/ 120 h 148"/>
                  <a:gd name="T96" fmla="*/ 74 w 91"/>
                  <a:gd name="T97" fmla="*/ 126 h 148"/>
                  <a:gd name="T98" fmla="*/ 71 w 91"/>
                  <a:gd name="T99" fmla="*/ 130 h 148"/>
                  <a:gd name="T100" fmla="*/ 73 w 91"/>
                  <a:gd name="T101" fmla="*/ 135 h 148"/>
                  <a:gd name="T102" fmla="*/ 77 w 91"/>
                  <a:gd name="T103" fmla="*/ 137 h 148"/>
                  <a:gd name="T104" fmla="*/ 81 w 91"/>
                  <a:gd name="T105" fmla="*/ 137 h 148"/>
                  <a:gd name="T106" fmla="*/ 84 w 91"/>
                  <a:gd name="T107" fmla="*/ 135 h 148"/>
                  <a:gd name="T108" fmla="*/ 87 w 91"/>
                  <a:gd name="T109" fmla="*/ 133 h 148"/>
                  <a:gd name="T110" fmla="*/ 82 w 91"/>
                  <a:gd name="T111" fmla="*/ 138 h 148"/>
                  <a:gd name="T112" fmla="*/ 78 w 91"/>
                  <a:gd name="T113" fmla="*/ 142 h 148"/>
                  <a:gd name="T114" fmla="*/ 85 w 91"/>
                  <a:gd name="T115" fmla="*/ 147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91" h="148">
                    <a:moveTo>
                      <a:pt x="91" y="22"/>
                    </a:moveTo>
                    <a:lnTo>
                      <a:pt x="88" y="22"/>
                    </a:lnTo>
                    <a:lnTo>
                      <a:pt x="85" y="21"/>
                    </a:lnTo>
                    <a:lnTo>
                      <a:pt x="84" y="18"/>
                    </a:lnTo>
                    <a:lnTo>
                      <a:pt x="82" y="18"/>
                    </a:lnTo>
                    <a:lnTo>
                      <a:pt x="82" y="15"/>
                    </a:lnTo>
                    <a:lnTo>
                      <a:pt x="81" y="14"/>
                    </a:lnTo>
                    <a:lnTo>
                      <a:pt x="66" y="10"/>
                    </a:lnTo>
                    <a:lnTo>
                      <a:pt x="60" y="0"/>
                    </a:lnTo>
                    <a:lnTo>
                      <a:pt x="56" y="0"/>
                    </a:lnTo>
                    <a:lnTo>
                      <a:pt x="55" y="1"/>
                    </a:lnTo>
                    <a:lnTo>
                      <a:pt x="51" y="4"/>
                    </a:lnTo>
                    <a:lnTo>
                      <a:pt x="51" y="3"/>
                    </a:lnTo>
                    <a:lnTo>
                      <a:pt x="49" y="1"/>
                    </a:lnTo>
                    <a:lnTo>
                      <a:pt x="46" y="1"/>
                    </a:lnTo>
                    <a:lnTo>
                      <a:pt x="46" y="5"/>
                    </a:lnTo>
                    <a:lnTo>
                      <a:pt x="45" y="11"/>
                    </a:lnTo>
                    <a:lnTo>
                      <a:pt x="45" y="13"/>
                    </a:lnTo>
                    <a:lnTo>
                      <a:pt x="42" y="18"/>
                    </a:lnTo>
                    <a:lnTo>
                      <a:pt x="41" y="19"/>
                    </a:lnTo>
                    <a:lnTo>
                      <a:pt x="39" y="19"/>
                    </a:lnTo>
                    <a:lnTo>
                      <a:pt x="36" y="22"/>
                    </a:lnTo>
                    <a:lnTo>
                      <a:pt x="35" y="22"/>
                    </a:lnTo>
                    <a:lnTo>
                      <a:pt x="28" y="21"/>
                    </a:lnTo>
                    <a:lnTo>
                      <a:pt x="20" y="21"/>
                    </a:lnTo>
                    <a:lnTo>
                      <a:pt x="20" y="28"/>
                    </a:lnTo>
                    <a:lnTo>
                      <a:pt x="18" y="29"/>
                    </a:lnTo>
                    <a:lnTo>
                      <a:pt x="17" y="29"/>
                    </a:lnTo>
                    <a:lnTo>
                      <a:pt x="13" y="30"/>
                    </a:lnTo>
                    <a:lnTo>
                      <a:pt x="11" y="32"/>
                    </a:lnTo>
                    <a:lnTo>
                      <a:pt x="8" y="33"/>
                    </a:lnTo>
                    <a:lnTo>
                      <a:pt x="8" y="35"/>
                    </a:lnTo>
                    <a:lnTo>
                      <a:pt x="7" y="39"/>
                    </a:lnTo>
                    <a:lnTo>
                      <a:pt x="3" y="46"/>
                    </a:lnTo>
                    <a:lnTo>
                      <a:pt x="1" y="47"/>
                    </a:lnTo>
                    <a:lnTo>
                      <a:pt x="1" y="49"/>
                    </a:lnTo>
                    <a:lnTo>
                      <a:pt x="0" y="53"/>
                    </a:lnTo>
                    <a:lnTo>
                      <a:pt x="1" y="58"/>
                    </a:lnTo>
                    <a:lnTo>
                      <a:pt x="1" y="68"/>
                    </a:lnTo>
                    <a:lnTo>
                      <a:pt x="6" y="77"/>
                    </a:lnTo>
                    <a:lnTo>
                      <a:pt x="7" y="77"/>
                    </a:lnTo>
                    <a:lnTo>
                      <a:pt x="10" y="74"/>
                    </a:lnTo>
                    <a:lnTo>
                      <a:pt x="11" y="75"/>
                    </a:lnTo>
                    <a:lnTo>
                      <a:pt x="11" y="77"/>
                    </a:lnTo>
                    <a:lnTo>
                      <a:pt x="14" y="85"/>
                    </a:lnTo>
                    <a:lnTo>
                      <a:pt x="14" y="86"/>
                    </a:lnTo>
                    <a:lnTo>
                      <a:pt x="17" y="88"/>
                    </a:lnTo>
                    <a:lnTo>
                      <a:pt x="22" y="88"/>
                    </a:lnTo>
                    <a:lnTo>
                      <a:pt x="25" y="85"/>
                    </a:lnTo>
                    <a:lnTo>
                      <a:pt x="31" y="81"/>
                    </a:lnTo>
                    <a:lnTo>
                      <a:pt x="32" y="81"/>
                    </a:lnTo>
                    <a:lnTo>
                      <a:pt x="29" y="86"/>
                    </a:lnTo>
                    <a:lnTo>
                      <a:pt x="25" y="89"/>
                    </a:lnTo>
                    <a:lnTo>
                      <a:pt x="22" y="89"/>
                    </a:lnTo>
                    <a:lnTo>
                      <a:pt x="21" y="90"/>
                    </a:lnTo>
                    <a:lnTo>
                      <a:pt x="20" y="90"/>
                    </a:lnTo>
                    <a:lnTo>
                      <a:pt x="20" y="92"/>
                    </a:lnTo>
                    <a:lnTo>
                      <a:pt x="21" y="97"/>
                    </a:lnTo>
                    <a:lnTo>
                      <a:pt x="21" y="99"/>
                    </a:lnTo>
                    <a:lnTo>
                      <a:pt x="22" y="100"/>
                    </a:lnTo>
                    <a:lnTo>
                      <a:pt x="24" y="100"/>
                    </a:lnTo>
                    <a:lnTo>
                      <a:pt x="27" y="102"/>
                    </a:lnTo>
                    <a:lnTo>
                      <a:pt x="35" y="104"/>
                    </a:lnTo>
                    <a:lnTo>
                      <a:pt x="38" y="107"/>
                    </a:lnTo>
                    <a:lnTo>
                      <a:pt x="39" y="107"/>
                    </a:lnTo>
                    <a:lnTo>
                      <a:pt x="42" y="110"/>
                    </a:lnTo>
                    <a:lnTo>
                      <a:pt x="42" y="111"/>
                    </a:lnTo>
                    <a:lnTo>
                      <a:pt x="41" y="111"/>
                    </a:lnTo>
                    <a:lnTo>
                      <a:pt x="34" y="107"/>
                    </a:lnTo>
                    <a:lnTo>
                      <a:pt x="31" y="107"/>
                    </a:lnTo>
                    <a:lnTo>
                      <a:pt x="29" y="109"/>
                    </a:lnTo>
                    <a:lnTo>
                      <a:pt x="27" y="113"/>
                    </a:lnTo>
                    <a:lnTo>
                      <a:pt x="27" y="117"/>
                    </a:lnTo>
                    <a:lnTo>
                      <a:pt x="28" y="118"/>
                    </a:lnTo>
                    <a:lnTo>
                      <a:pt x="31" y="123"/>
                    </a:lnTo>
                    <a:lnTo>
                      <a:pt x="32" y="127"/>
                    </a:lnTo>
                    <a:lnTo>
                      <a:pt x="38" y="127"/>
                    </a:lnTo>
                    <a:lnTo>
                      <a:pt x="41" y="128"/>
                    </a:lnTo>
                    <a:lnTo>
                      <a:pt x="42" y="128"/>
                    </a:lnTo>
                    <a:lnTo>
                      <a:pt x="45" y="131"/>
                    </a:lnTo>
                    <a:lnTo>
                      <a:pt x="45" y="133"/>
                    </a:lnTo>
                    <a:lnTo>
                      <a:pt x="44" y="138"/>
                    </a:lnTo>
                    <a:lnTo>
                      <a:pt x="46" y="144"/>
                    </a:lnTo>
                    <a:lnTo>
                      <a:pt x="48" y="145"/>
                    </a:lnTo>
                    <a:lnTo>
                      <a:pt x="56" y="148"/>
                    </a:lnTo>
                    <a:lnTo>
                      <a:pt x="56" y="144"/>
                    </a:lnTo>
                    <a:lnTo>
                      <a:pt x="58" y="144"/>
                    </a:lnTo>
                    <a:lnTo>
                      <a:pt x="60" y="142"/>
                    </a:lnTo>
                    <a:lnTo>
                      <a:pt x="70" y="142"/>
                    </a:lnTo>
                    <a:lnTo>
                      <a:pt x="73" y="141"/>
                    </a:lnTo>
                    <a:lnTo>
                      <a:pt x="73" y="138"/>
                    </a:lnTo>
                    <a:lnTo>
                      <a:pt x="68" y="130"/>
                    </a:lnTo>
                    <a:lnTo>
                      <a:pt x="68" y="128"/>
                    </a:lnTo>
                    <a:lnTo>
                      <a:pt x="71" y="121"/>
                    </a:lnTo>
                    <a:lnTo>
                      <a:pt x="71" y="120"/>
                    </a:lnTo>
                    <a:lnTo>
                      <a:pt x="73" y="120"/>
                    </a:lnTo>
                    <a:lnTo>
                      <a:pt x="74" y="124"/>
                    </a:lnTo>
                    <a:lnTo>
                      <a:pt x="74" y="126"/>
                    </a:lnTo>
                    <a:lnTo>
                      <a:pt x="73" y="127"/>
                    </a:lnTo>
                    <a:lnTo>
                      <a:pt x="71" y="130"/>
                    </a:lnTo>
                    <a:lnTo>
                      <a:pt x="71" y="133"/>
                    </a:lnTo>
                    <a:lnTo>
                      <a:pt x="73" y="135"/>
                    </a:lnTo>
                    <a:lnTo>
                      <a:pt x="74" y="137"/>
                    </a:lnTo>
                    <a:lnTo>
                      <a:pt x="77" y="137"/>
                    </a:lnTo>
                    <a:lnTo>
                      <a:pt x="78" y="138"/>
                    </a:lnTo>
                    <a:lnTo>
                      <a:pt x="81" y="137"/>
                    </a:lnTo>
                    <a:lnTo>
                      <a:pt x="82" y="137"/>
                    </a:lnTo>
                    <a:lnTo>
                      <a:pt x="84" y="135"/>
                    </a:lnTo>
                    <a:lnTo>
                      <a:pt x="84" y="134"/>
                    </a:lnTo>
                    <a:lnTo>
                      <a:pt x="87" y="133"/>
                    </a:lnTo>
                    <a:lnTo>
                      <a:pt x="84" y="137"/>
                    </a:lnTo>
                    <a:lnTo>
                      <a:pt x="82" y="138"/>
                    </a:lnTo>
                    <a:lnTo>
                      <a:pt x="80" y="140"/>
                    </a:lnTo>
                    <a:lnTo>
                      <a:pt x="78" y="142"/>
                    </a:lnTo>
                    <a:lnTo>
                      <a:pt x="80" y="145"/>
                    </a:lnTo>
                    <a:lnTo>
                      <a:pt x="85" y="147"/>
                    </a:lnTo>
                    <a:lnTo>
                      <a:pt x="88" y="14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29" name="Freeform 3875">
                <a:extLst>
                  <a:ext uri="{FF2B5EF4-FFF2-40B4-BE49-F238E27FC236}">
                    <a16:creationId xmlns:a16="http://schemas.microsoft.com/office/drawing/2014/main" id="{E172B1D5-A995-0F08-45E0-3BB8EBFE15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9" y="1341"/>
                <a:ext cx="5" cy="12"/>
              </a:xfrm>
              <a:custGeom>
                <a:avLst/>
                <a:gdLst>
                  <a:gd name="T0" fmla="*/ 13 w 19"/>
                  <a:gd name="T1" fmla="*/ 49 h 49"/>
                  <a:gd name="T2" fmla="*/ 13 w 19"/>
                  <a:gd name="T3" fmla="*/ 48 h 49"/>
                  <a:gd name="T4" fmla="*/ 17 w 19"/>
                  <a:gd name="T5" fmla="*/ 39 h 49"/>
                  <a:gd name="T6" fmla="*/ 19 w 19"/>
                  <a:gd name="T7" fmla="*/ 32 h 49"/>
                  <a:gd name="T8" fmla="*/ 14 w 19"/>
                  <a:gd name="T9" fmla="*/ 24 h 49"/>
                  <a:gd name="T10" fmla="*/ 12 w 19"/>
                  <a:gd name="T11" fmla="*/ 21 h 49"/>
                  <a:gd name="T12" fmla="*/ 10 w 19"/>
                  <a:gd name="T13" fmla="*/ 18 h 49"/>
                  <a:gd name="T14" fmla="*/ 7 w 19"/>
                  <a:gd name="T15" fmla="*/ 15 h 49"/>
                  <a:gd name="T16" fmla="*/ 6 w 19"/>
                  <a:gd name="T17" fmla="*/ 13 h 49"/>
                  <a:gd name="T18" fmla="*/ 2 w 19"/>
                  <a:gd name="T19" fmla="*/ 7 h 49"/>
                  <a:gd name="T20" fmla="*/ 2 w 19"/>
                  <a:gd name="T21" fmla="*/ 6 h 49"/>
                  <a:gd name="T22" fmla="*/ 3 w 19"/>
                  <a:gd name="T23" fmla="*/ 6 h 49"/>
                  <a:gd name="T24" fmla="*/ 2 w 19"/>
                  <a:gd name="T25" fmla="*/ 5 h 49"/>
                  <a:gd name="T26" fmla="*/ 2 w 19"/>
                  <a:gd name="T27" fmla="*/ 2 h 49"/>
                  <a:gd name="T28" fmla="*/ 0 w 19"/>
                  <a:gd name="T29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9" h="49">
                    <a:moveTo>
                      <a:pt x="13" y="49"/>
                    </a:moveTo>
                    <a:lnTo>
                      <a:pt x="13" y="48"/>
                    </a:lnTo>
                    <a:lnTo>
                      <a:pt x="17" y="39"/>
                    </a:lnTo>
                    <a:lnTo>
                      <a:pt x="19" y="32"/>
                    </a:lnTo>
                    <a:lnTo>
                      <a:pt x="14" y="24"/>
                    </a:lnTo>
                    <a:lnTo>
                      <a:pt x="12" y="21"/>
                    </a:lnTo>
                    <a:lnTo>
                      <a:pt x="10" y="18"/>
                    </a:lnTo>
                    <a:lnTo>
                      <a:pt x="7" y="15"/>
                    </a:lnTo>
                    <a:lnTo>
                      <a:pt x="6" y="13"/>
                    </a:lnTo>
                    <a:lnTo>
                      <a:pt x="2" y="7"/>
                    </a:lnTo>
                    <a:lnTo>
                      <a:pt x="2" y="6"/>
                    </a:lnTo>
                    <a:lnTo>
                      <a:pt x="3" y="6"/>
                    </a:lnTo>
                    <a:lnTo>
                      <a:pt x="2" y="5"/>
                    </a:ln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30" name="Freeform 3876">
                <a:extLst>
                  <a:ext uri="{FF2B5EF4-FFF2-40B4-BE49-F238E27FC236}">
                    <a16:creationId xmlns:a16="http://schemas.microsoft.com/office/drawing/2014/main" id="{A16CC16C-5340-F971-2345-79B964C83F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4" y="1383"/>
                <a:ext cx="20" cy="19"/>
              </a:xfrm>
              <a:custGeom>
                <a:avLst/>
                <a:gdLst>
                  <a:gd name="T0" fmla="*/ 3 w 78"/>
                  <a:gd name="T1" fmla="*/ 49 h 74"/>
                  <a:gd name="T2" fmla="*/ 6 w 78"/>
                  <a:gd name="T3" fmla="*/ 47 h 74"/>
                  <a:gd name="T4" fmla="*/ 6 w 78"/>
                  <a:gd name="T5" fmla="*/ 45 h 74"/>
                  <a:gd name="T6" fmla="*/ 4 w 78"/>
                  <a:gd name="T7" fmla="*/ 42 h 74"/>
                  <a:gd name="T8" fmla="*/ 3 w 78"/>
                  <a:gd name="T9" fmla="*/ 42 h 74"/>
                  <a:gd name="T10" fmla="*/ 2 w 78"/>
                  <a:gd name="T11" fmla="*/ 40 h 74"/>
                  <a:gd name="T12" fmla="*/ 0 w 78"/>
                  <a:gd name="T13" fmla="*/ 40 h 74"/>
                  <a:gd name="T14" fmla="*/ 2 w 78"/>
                  <a:gd name="T15" fmla="*/ 38 h 74"/>
                  <a:gd name="T16" fmla="*/ 6 w 78"/>
                  <a:gd name="T17" fmla="*/ 42 h 74"/>
                  <a:gd name="T18" fmla="*/ 7 w 78"/>
                  <a:gd name="T19" fmla="*/ 43 h 74"/>
                  <a:gd name="T20" fmla="*/ 7 w 78"/>
                  <a:gd name="T21" fmla="*/ 46 h 74"/>
                  <a:gd name="T22" fmla="*/ 9 w 78"/>
                  <a:gd name="T23" fmla="*/ 49 h 74"/>
                  <a:gd name="T24" fmla="*/ 9 w 78"/>
                  <a:gd name="T25" fmla="*/ 52 h 74"/>
                  <a:gd name="T26" fmla="*/ 11 w 78"/>
                  <a:gd name="T27" fmla="*/ 57 h 74"/>
                  <a:gd name="T28" fmla="*/ 11 w 78"/>
                  <a:gd name="T29" fmla="*/ 64 h 74"/>
                  <a:gd name="T30" fmla="*/ 14 w 78"/>
                  <a:gd name="T31" fmla="*/ 64 h 74"/>
                  <a:gd name="T32" fmla="*/ 14 w 78"/>
                  <a:gd name="T33" fmla="*/ 67 h 74"/>
                  <a:gd name="T34" fmla="*/ 18 w 78"/>
                  <a:gd name="T35" fmla="*/ 67 h 74"/>
                  <a:gd name="T36" fmla="*/ 21 w 78"/>
                  <a:gd name="T37" fmla="*/ 69 h 74"/>
                  <a:gd name="T38" fmla="*/ 23 w 78"/>
                  <a:gd name="T39" fmla="*/ 69 h 74"/>
                  <a:gd name="T40" fmla="*/ 25 w 78"/>
                  <a:gd name="T41" fmla="*/ 71 h 74"/>
                  <a:gd name="T42" fmla="*/ 32 w 78"/>
                  <a:gd name="T43" fmla="*/ 74 h 74"/>
                  <a:gd name="T44" fmla="*/ 41 w 78"/>
                  <a:gd name="T45" fmla="*/ 71 h 74"/>
                  <a:gd name="T46" fmla="*/ 45 w 78"/>
                  <a:gd name="T47" fmla="*/ 69 h 74"/>
                  <a:gd name="T48" fmla="*/ 56 w 78"/>
                  <a:gd name="T49" fmla="*/ 57 h 74"/>
                  <a:gd name="T50" fmla="*/ 56 w 78"/>
                  <a:gd name="T51" fmla="*/ 49 h 74"/>
                  <a:gd name="T52" fmla="*/ 57 w 78"/>
                  <a:gd name="T53" fmla="*/ 49 h 74"/>
                  <a:gd name="T54" fmla="*/ 60 w 78"/>
                  <a:gd name="T55" fmla="*/ 47 h 74"/>
                  <a:gd name="T56" fmla="*/ 63 w 78"/>
                  <a:gd name="T57" fmla="*/ 47 h 74"/>
                  <a:gd name="T58" fmla="*/ 66 w 78"/>
                  <a:gd name="T59" fmla="*/ 46 h 74"/>
                  <a:gd name="T60" fmla="*/ 67 w 78"/>
                  <a:gd name="T61" fmla="*/ 45 h 74"/>
                  <a:gd name="T62" fmla="*/ 66 w 78"/>
                  <a:gd name="T63" fmla="*/ 43 h 74"/>
                  <a:gd name="T64" fmla="*/ 66 w 78"/>
                  <a:gd name="T65" fmla="*/ 42 h 74"/>
                  <a:gd name="T66" fmla="*/ 67 w 78"/>
                  <a:gd name="T67" fmla="*/ 38 h 74"/>
                  <a:gd name="T68" fmla="*/ 67 w 78"/>
                  <a:gd name="T69" fmla="*/ 37 h 74"/>
                  <a:gd name="T70" fmla="*/ 71 w 78"/>
                  <a:gd name="T71" fmla="*/ 32 h 74"/>
                  <a:gd name="T72" fmla="*/ 73 w 78"/>
                  <a:gd name="T73" fmla="*/ 32 h 74"/>
                  <a:gd name="T74" fmla="*/ 74 w 78"/>
                  <a:gd name="T75" fmla="*/ 28 h 74"/>
                  <a:gd name="T76" fmla="*/ 74 w 78"/>
                  <a:gd name="T77" fmla="*/ 27 h 74"/>
                  <a:gd name="T78" fmla="*/ 73 w 78"/>
                  <a:gd name="T79" fmla="*/ 25 h 74"/>
                  <a:gd name="T80" fmla="*/ 73 w 78"/>
                  <a:gd name="T81" fmla="*/ 23 h 74"/>
                  <a:gd name="T82" fmla="*/ 74 w 78"/>
                  <a:gd name="T83" fmla="*/ 20 h 74"/>
                  <a:gd name="T84" fmla="*/ 77 w 78"/>
                  <a:gd name="T85" fmla="*/ 18 h 74"/>
                  <a:gd name="T86" fmla="*/ 78 w 78"/>
                  <a:gd name="T87" fmla="*/ 16 h 74"/>
                  <a:gd name="T88" fmla="*/ 73 w 78"/>
                  <a:gd name="T89" fmla="*/ 10 h 74"/>
                  <a:gd name="T90" fmla="*/ 69 w 78"/>
                  <a:gd name="T91" fmla="*/ 9 h 74"/>
                  <a:gd name="T92" fmla="*/ 67 w 78"/>
                  <a:gd name="T93" fmla="*/ 7 h 74"/>
                  <a:gd name="T94" fmla="*/ 63 w 78"/>
                  <a:gd name="T95" fmla="*/ 7 h 74"/>
                  <a:gd name="T96" fmla="*/ 63 w 78"/>
                  <a:gd name="T97" fmla="*/ 9 h 74"/>
                  <a:gd name="T98" fmla="*/ 60 w 78"/>
                  <a:gd name="T99" fmla="*/ 9 h 74"/>
                  <a:gd name="T100" fmla="*/ 57 w 78"/>
                  <a:gd name="T101" fmla="*/ 10 h 74"/>
                  <a:gd name="T102" fmla="*/ 56 w 78"/>
                  <a:gd name="T103" fmla="*/ 9 h 74"/>
                  <a:gd name="T104" fmla="*/ 55 w 78"/>
                  <a:gd name="T105" fmla="*/ 6 h 74"/>
                  <a:gd name="T106" fmla="*/ 50 w 78"/>
                  <a:gd name="T107" fmla="*/ 1 h 74"/>
                  <a:gd name="T108" fmla="*/ 48 w 78"/>
                  <a:gd name="T109" fmla="*/ 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78" h="74">
                    <a:moveTo>
                      <a:pt x="3" y="49"/>
                    </a:moveTo>
                    <a:lnTo>
                      <a:pt x="6" y="47"/>
                    </a:lnTo>
                    <a:lnTo>
                      <a:pt x="6" y="45"/>
                    </a:lnTo>
                    <a:lnTo>
                      <a:pt x="4" y="42"/>
                    </a:lnTo>
                    <a:lnTo>
                      <a:pt x="3" y="42"/>
                    </a:lnTo>
                    <a:lnTo>
                      <a:pt x="2" y="40"/>
                    </a:lnTo>
                    <a:lnTo>
                      <a:pt x="0" y="40"/>
                    </a:lnTo>
                    <a:lnTo>
                      <a:pt x="2" y="38"/>
                    </a:lnTo>
                    <a:lnTo>
                      <a:pt x="6" y="42"/>
                    </a:lnTo>
                    <a:lnTo>
                      <a:pt x="7" y="43"/>
                    </a:lnTo>
                    <a:lnTo>
                      <a:pt x="7" y="46"/>
                    </a:lnTo>
                    <a:lnTo>
                      <a:pt x="9" y="49"/>
                    </a:lnTo>
                    <a:lnTo>
                      <a:pt x="9" y="52"/>
                    </a:lnTo>
                    <a:lnTo>
                      <a:pt x="11" y="57"/>
                    </a:lnTo>
                    <a:lnTo>
                      <a:pt x="11" y="64"/>
                    </a:lnTo>
                    <a:lnTo>
                      <a:pt x="14" y="64"/>
                    </a:lnTo>
                    <a:lnTo>
                      <a:pt x="14" y="67"/>
                    </a:lnTo>
                    <a:lnTo>
                      <a:pt x="18" y="67"/>
                    </a:lnTo>
                    <a:lnTo>
                      <a:pt x="21" y="69"/>
                    </a:lnTo>
                    <a:lnTo>
                      <a:pt x="23" y="69"/>
                    </a:lnTo>
                    <a:lnTo>
                      <a:pt x="25" y="71"/>
                    </a:lnTo>
                    <a:lnTo>
                      <a:pt x="32" y="74"/>
                    </a:lnTo>
                    <a:lnTo>
                      <a:pt x="41" y="71"/>
                    </a:lnTo>
                    <a:lnTo>
                      <a:pt x="45" y="69"/>
                    </a:lnTo>
                    <a:lnTo>
                      <a:pt x="56" y="57"/>
                    </a:lnTo>
                    <a:lnTo>
                      <a:pt x="56" y="49"/>
                    </a:lnTo>
                    <a:lnTo>
                      <a:pt x="57" y="49"/>
                    </a:lnTo>
                    <a:lnTo>
                      <a:pt x="60" y="47"/>
                    </a:lnTo>
                    <a:lnTo>
                      <a:pt x="63" y="47"/>
                    </a:lnTo>
                    <a:lnTo>
                      <a:pt x="66" y="46"/>
                    </a:lnTo>
                    <a:lnTo>
                      <a:pt x="67" y="45"/>
                    </a:lnTo>
                    <a:lnTo>
                      <a:pt x="66" y="43"/>
                    </a:lnTo>
                    <a:lnTo>
                      <a:pt x="66" y="42"/>
                    </a:lnTo>
                    <a:lnTo>
                      <a:pt x="67" y="38"/>
                    </a:lnTo>
                    <a:lnTo>
                      <a:pt x="67" y="37"/>
                    </a:lnTo>
                    <a:lnTo>
                      <a:pt x="71" y="32"/>
                    </a:lnTo>
                    <a:lnTo>
                      <a:pt x="73" y="32"/>
                    </a:lnTo>
                    <a:lnTo>
                      <a:pt x="74" y="28"/>
                    </a:lnTo>
                    <a:lnTo>
                      <a:pt x="74" y="27"/>
                    </a:lnTo>
                    <a:lnTo>
                      <a:pt x="73" y="25"/>
                    </a:lnTo>
                    <a:lnTo>
                      <a:pt x="73" y="23"/>
                    </a:lnTo>
                    <a:lnTo>
                      <a:pt x="74" y="20"/>
                    </a:lnTo>
                    <a:lnTo>
                      <a:pt x="77" y="18"/>
                    </a:lnTo>
                    <a:lnTo>
                      <a:pt x="78" y="16"/>
                    </a:lnTo>
                    <a:lnTo>
                      <a:pt x="73" y="10"/>
                    </a:lnTo>
                    <a:lnTo>
                      <a:pt x="69" y="9"/>
                    </a:lnTo>
                    <a:lnTo>
                      <a:pt x="67" y="7"/>
                    </a:lnTo>
                    <a:lnTo>
                      <a:pt x="63" y="7"/>
                    </a:lnTo>
                    <a:lnTo>
                      <a:pt x="63" y="9"/>
                    </a:lnTo>
                    <a:lnTo>
                      <a:pt x="60" y="9"/>
                    </a:lnTo>
                    <a:lnTo>
                      <a:pt x="57" y="10"/>
                    </a:lnTo>
                    <a:lnTo>
                      <a:pt x="56" y="9"/>
                    </a:lnTo>
                    <a:lnTo>
                      <a:pt x="55" y="6"/>
                    </a:lnTo>
                    <a:lnTo>
                      <a:pt x="50" y="1"/>
                    </a:lnTo>
                    <a:lnTo>
                      <a:pt x="48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31" name="Freeform 3877">
                <a:extLst>
                  <a:ext uri="{FF2B5EF4-FFF2-40B4-BE49-F238E27FC236}">
                    <a16:creationId xmlns:a16="http://schemas.microsoft.com/office/drawing/2014/main" id="{975144AF-134E-A358-3E3C-55A5DE7F03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7" y="1375"/>
                <a:ext cx="5" cy="2"/>
              </a:xfrm>
              <a:custGeom>
                <a:avLst/>
                <a:gdLst>
                  <a:gd name="T0" fmla="*/ 21 w 21"/>
                  <a:gd name="T1" fmla="*/ 7 h 7"/>
                  <a:gd name="T2" fmla="*/ 7 w 21"/>
                  <a:gd name="T3" fmla="*/ 0 h 7"/>
                  <a:gd name="T4" fmla="*/ 0 w 21"/>
                  <a:gd name="T5" fmla="*/ 0 h 7"/>
                  <a:gd name="T6" fmla="*/ 0 w 21"/>
                  <a:gd name="T7" fmla="*/ 2 h 7"/>
                  <a:gd name="T8" fmla="*/ 7 w 21"/>
                  <a:gd name="T9" fmla="*/ 2 h 7"/>
                  <a:gd name="T10" fmla="*/ 8 w 21"/>
                  <a:gd name="T11" fmla="*/ 3 h 7"/>
                  <a:gd name="T12" fmla="*/ 13 w 21"/>
                  <a:gd name="T13" fmla="*/ 5 h 7"/>
                  <a:gd name="T14" fmla="*/ 20 w 21"/>
                  <a:gd name="T15" fmla="*/ 7 h 7"/>
                  <a:gd name="T16" fmla="*/ 21 w 21"/>
                  <a:gd name="T17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7">
                    <a:moveTo>
                      <a:pt x="21" y="7"/>
                    </a:moveTo>
                    <a:lnTo>
                      <a:pt x="7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7" y="2"/>
                    </a:lnTo>
                    <a:lnTo>
                      <a:pt x="8" y="3"/>
                    </a:lnTo>
                    <a:lnTo>
                      <a:pt x="13" y="5"/>
                    </a:lnTo>
                    <a:lnTo>
                      <a:pt x="20" y="7"/>
                    </a:lnTo>
                    <a:lnTo>
                      <a:pt x="21" y="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32" name="Freeform 3878">
                <a:extLst>
                  <a:ext uri="{FF2B5EF4-FFF2-40B4-BE49-F238E27FC236}">
                    <a16:creationId xmlns:a16="http://schemas.microsoft.com/office/drawing/2014/main" id="{F03C5767-B0DA-D4BC-0FA1-5611AFF60B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4" y="1374"/>
                <a:ext cx="0" cy="1"/>
              </a:xfrm>
              <a:custGeom>
                <a:avLst/>
                <a:gdLst>
                  <a:gd name="T0" fmla="*/ 0 w 3"/>
                  <a:gd name="T1" fmla="*/ 5 h 5"/>
                  <a:gd name="T2" fmla="*/ 0 w 3"/>
                  <a:gd name="T3" fmla="*/ 4 h 5"/>
                  <a:gd name="T4" fmla="*/ 1 w 3"/>
                  <a:gd name="T5" fmla="*/ 2 h 5"/>
                  <a:gd name="T6" fmla="*/ 1 w 3"/>
                  <a:gd name="T7" fmla="*/ 0 h 5"/>
                  <a:gd name="T8" fmla="*/ 3 w 3"/>
                  <a:gd name="T9" fmla="*/ 2 h 5"/>
                  <a:gd name="T10" fmla="*/ 3 w 3"/>
                  <a:gd name="T11" fmla="*/ 4 h 5"/>
                  <a:gd name="T12" fmla="*/ 1 w 3"/>
                  <a:gd name="T13" fmla="*/ 4 h 5"/>
                  <a:gd name="T14" fmla="*/ 0 w 3"/>
                  <a:gd name="T1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0" y="5"/>
                    </a:moveTo>
                    <a:lnTo>
                      <a:pt x="0" y="4"/>
                    </a:lnTo>
                    <a:lnTo>
                      <a:pt x="1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33" name="Freeform 3879">
                <a:extLst>
                  <a:ext uri="{FF2B5EF4-FFF2-40B4-BE49-F238E27FC236}">
                    <a16:creationId xmlns:a16="http://schemas.microsoft.com/office/drawing/2014/main" id="{19E24F9F-2C9E-E23E-92B2-D5A19CFC83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4" y="1375"/>
                <a:ext cx="5" cy="6"/>
              </a:xfrm>
              <a:custGeom>
                <a:avLst/>
                <a:gdLst>
                  <a:gd name="T0" fmla="*/ 0 w 21"/>
                  <a:gd name="T1" fmla="*/ 0 h 25"/>
                  <a:gd name="T2" fmla="*/ 0 w 21"/>
                  <a:gd name="T3" fmla="*/ 3 h 25"/>
                  <a:gd name="T4" fmla="*/ 1 w 21"/>
                  <a:gd name="T5" fmla="*/ 7 h 25"/>
                  <a:gd name="T6" fmla="*/ 3 w 21"/>
                  <a:gd name="T7" fmla="*/ 7 h 25"/>
                  <a:gd name="T8" fmla="*/ 7 w 21"/>
                  <a:gd name="T9" fmla="*/ 10 h 25"/>
                  <a:gd name="T10" fmla="*/ 13 w 21"/>
                  <a:gd name="T11" fmla="*/ 15 h 25"/>
                  <a:gd name="T12" fmla="*/ 13 w 21"/>
                  <a:gd name="T13" fmla="*/ 18 h 25"/>
                  <a:gd name="T14" fmla="*/ 14 w 21"/>
                  <a:gd name="T15" fmla="*/ 19 h 25"/>
                  <a:gd name="T16" fmla="*/ 16 w 21"/>
                  <a:gd name="T17" fmla="*/ 19 h 25"/>
                  <a:gd name="T18" fmla="*/ 17 w 21"/>
                  <a:gd name="T19" fmla="*/ 21 h 25"/>
                  <a:gd name="T20" fmla="*/ 21 w 21"/>
                  <a:gd name="T21" fmla="*/ 22 h 25"/>
                  <a:gd name="T22" fmla="*/ 20 w 21"/>
                  <a:gd name="T23" fmla="*/ 24 h 25"/>
                  <a:gd name="T24" fmla="*/ 20 w 21"/>
                  <a:gd name="T25" fmla="*/ 25 h 25"/>
                  <a:gd name="T26" fmla="*/ 18 w 21"/>
                  <a:gd name="T27" fmla="*/ 24 h 25"/>
                  <a:gd name="T28" fmla="*/ 16 w 21"/>
                  <a:gd name="T29" fmla="*/ 22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1" h="25">
                    <a:moveTo>
                      <a:pt x="0" y="0"/>
                    </a:moveTo>
                    <a:lnTo>
                      <a:pt x="0" y="3"/>
                    </a:lnTo>
                    <a:lnTo>
                      <a:pt x="1" y="7"/>
                    </a:lnTo>
                    <a:lnTo>
                      <a:pt x="3" y="7"/>
                    </a:lnTo>
                    <a:lnTo>
                      <a:pt x="7" y="10"/>
                    </a:lnTo>
                    <a:lnTo>
                      <a:pt x="13" y="15"/>
                    </a:lnTo>
                    <a:lnTo>
                      <a:pt x="13" y="18"/>
                    </a:lnTo>
                    <a:lnTo>
                      <a:pt x="14" y="19"/>
                    </a:lnTo>
                    <a:lnTo>
                      <a:pt x="16" y="19"/>
                    </a:lnTo>
                    <a:lnTo>
                      <a:pt x="17" y="21"/>
                    </a:lnTo>
                    <a:lnTo>
                      <a:pt x="21" y="22"/>
                    </a:lnTo>
                    <a:lnTo>
                      <a:pt x="20" y="24"/>
                    </a:lnTo>
                    <a:lnTo>
                      <a:pt x="20" y="25"/>
                    </a:lnTo>
                    <a:lnTo>
                      <a:pt x="18" y="24"/>
                    </a:lnTo>
                    <a:lnTo>
                      <a:pt x="16" y="2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34" name="Freeform 3880">
                <a:extLst>
                  <a:ext uri="{FF2B5EF4-FFF2-40B4-BE49-F238E27FC236}">
                    <a16:creationId xmlns:a16="http://schemas.microsoft.com/office/drawing/2014/main" id="{AD468829-5582-DAD2-8DA0-DD9FD3EC9E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2" y="1377"/>
                <a:ext cx="5" cy="2"/>
              </a:xfrm>
              <a:custGeom>
                <a:avLst/>
                <a:gdLst>
                  <a:gd name="T0" fmla="*/ 18 w 18"/>
                  <a:gd name="T1" fmla="*/ 11 h 11"/>
                  <a:gd name="T2" fmla="*/ 15 w 18"/>
                  <a:gd name="T3" fmla="*/ 8 h 11"/>
                  <a:gd name="T4" fmla="*/ 11 w 18"/>
                  <a:gd name="T5" fmla="*/ 5 h 11"/>
                  <a:gd name="T6" fmla="*/ 6 w 18"/>
                  <a:gd name="T7" fmla="*/ 3 h 11"/>
                  <a:gd name="T8" fmla="*/ 4 w 18"/>
                  <a:gd name="T9" fmla="*/ 1 h 11"/>
                  <a:gd name="T10" fmla="*/ 0 w 18"/>
                  <a:gd name="T11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1">
                    <a:moveTo>
                      <a:pt x="18" y="11"/>
                    </a:moveTo>
                    <a:lnTo>
                      <a:pt x="15" y="8"/>
                    </a:lnTo>
                    <a:lnTo>
                      <a:pt x="11" y="5"/>
                    </a:lnTo>
                    <a:lnTo>
                      <a:pt x="6" y="3"/>
                    </a:lnTo>
                    <a:lnTo>
                      <a:pt x="4" y="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35" name="Freeform 3881">
                <a:extLst>
                  <a:ext uri="{FF2B5EF4-FFF2-40B4-BE49-F238E27FC236}">
                    <a16:creationId xmlns:a16="http://schemas.microsoft.com/office/drawing/2014/main" id="{5C9070B7-F47B-7679-8E97-AA614A592C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2" y="1377"/>
                <a:ext cx="5" cy="2"/>
              </a:xfrm>
              <a:custGeom>
                <a:avLst/>
                <a:gdLst>
                  <a:gd name="T0" fmla="*/ 0 w 18"/>
                  <a:gd name="T1" fmla="*/ 0 h 11"/>
                  <a:gd name="T2" fmla="*/ 0 w 18"/>
                  <a:gd name="T3" fmla="*/ 1 h 11"/>
                  <a:gd name="T4" fmla="*/ 1 w 18"/>
                  <a:gd name="T5" fmla="*/ 1 h 11"/>
                  <a:gd name="T6" fmla="*/ 3 w 18"/>
                  <a:gd name="T7" fmla="*/ 3 h 11"/>
                  <a:gd name="T8" fmla="*/ 7 w 18"/>
                  <a:gd name="T9" fmla="*/ 4 h 11"/>
                  <a:gd name="T10" fmla="*/ 15 w 18"/>
                  <a:gd name="T11" fmla="*/ 10 h 11"/>
                  <a:gd name="T12" fmla="*/ 18 w 18"/>
                  <a:gd name="T13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11">
                    <a:moveTo>
                      <a:pt x="0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3" y="3"/>
                    </a:lnTo>
                    <a:lnTo>
                      <a:pt x="7" y="4"/>
                    </a:lnTo>
                    <a:lnTo>
                      <a:pt x="15" y="10"/>
                    </a:lnTo>
                    <a:lnTo>
                      <a:pt x="18" y="1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36" name="Freeform 3882">
                <a:extLst>
                  <a:ext uri="{FF2B5EF4-FFF2-40B4-BE49-F238E27FC236}">
                    <a16:creationId xmlns:a16="http://schemas.microsoft.com/office/drawing/2014/main" id="{51371B9B-6669-DF67-2D97-83967756B9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7" y="1379"/>
                <a:ext cx="1" cy="1"/>
              </a:xfrm>
              <a:custGeom>
                <a:avLst/>
                <a:gdLst>
                  <a:gd name="T0" fmla="*/ 0 w 5"/>
                  <a:gd name="T1" fmla="*/ 0 h 4"/>
                  <a:gd name="T2" fmla="*/ 2 w 5"/>
                  <a:gd name="T3" fmla="*/ 3 h 4"/>
                  <a:gd name="T4" fmla="*/ 5 w 5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0" y="0"/>
                    </a:moveTo>
                    <a:lnTo>
                      <a:pt x="2" y="3"/>
                    </a:lnTo>
                    <a:lnTo>
                      <a:pt x="5" y="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37" name="Line 3883">
                <a:extLst>
                  <a:ext uri="{FF2B5EF4-FFF2-40B4-BE49-F238E27FC236}">
                    <a16:creationId xmlns:a16="http://schemas.microsoft.com/office/drawing/2014/main" id="{0607527A-B173-E7DC-388E-AA6427A45A1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2057" y="1379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38" name="Freeform 3884">
                <a:extLst>
                  <a:ext uri="{FF2B5EF4-FFF2-40B4-BE49-F238E27FC236}">
                    <a16:creationId xmlns:a16="http://schemas.microsoft.com/office/drawing/2014/main" id="{15CBAC1F-2919-6A22-8542-5D1DB69E1F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3" y="1394"/>
                <a:ext cx="1" cy="1"/>
              </a:xfrm>
              <a:custGeom>
                <a:avLst/>
                <a:gdLst>
                  <a:gd name="T0" fmla="*/ 4 w 4"/>
                  <a:gd name="T1" fmla="*/ 3 h 3"/>
                  <a:gd name="T2" fmla="*/ 1 w 4"/>
                  <a:gd name="T3" fmla="*/ 0 h 3"/>
                  <a:gd name="T4" fmla="*/ 0 w 4"/>
                  <a:gd name="T5" fmla="*/ 0 h 3"/>
                  <a:gd name="T6" fmla="*/ 1 w 4"/>
                  <a:gd name="T7" fmla="*/ 1 h 3"/>
                  <a:gd name="T8" fmla="*/ 1 w 4"/>
                  <a:gd name="T9" fmla="*/ 3 h 3"/>
                  <a:gd name="T10" fmla="*/ 4 w 4"/>
                  <a:gd name="T11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4" y="3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1"/>
                    </a:lnTo>
                    <a:lnTo>
                      <a:pt x="1" y="3"/>
                    </a:lnTo>
                    <a:lnTo>
                      <a:pt x="4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39" name="Line 3885">
                <a:extLst>
                  <a:ext uri="{FF2B5EF4-FFF2-40B4-BE49-F238E27FC236}">
                    <a16:creationId xmlns:a16="http://schemas.microsoft.com/office/drawing/2014/main" id="{983726DD-EE8C-2909-0218-9A5CFAAFD3E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004" y="1395"/>
                <a:ext cx="1" cy="0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40" name="Freeform 3886">
                <a:extLst>
                  <a:ext uri="{FF2B5EF4-FFF2-40B4-BE49-F238E27FC236}">
                    <a16:creationId xmlns:a16="http://schemas.microsoft.com/office/drawing/2014/main" id="{B043CD8A-B2C9-B249-C5EF-3C9F21688C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5" y="1395"/>
                <a:ext cx="2" cy="6"/>
              </a:xfrm>
              <a:custGeom>
                <a:avLst/>
                <a:gdLst>
                  <a:gd name="T0" fmla="*/ 6 w 6"/>
                  <a:gd name="T1" fmla="*/ 22 h 22"/>
                  <a:gd name="T2" fmla="*/ 6 w 6"/>
                  <a:gd name="T3" fmla="*/ 13 h 22"/>
                  <a:gd name="T4" fmla="*/ 4 w 6"/>
                  <a:gd name="T5" fmla="*/ 10 h 22"/>
                  <a:gd name="T6" fmla="*/ 4 w 6"/>
                  <a:gd name="T7" fmla="*/ 4 h 22"/>
                  <a:gd name="T8" fmla="*/ 3 w 6"/>
                  <a:gd name="T9" fmla="*/ 1 h 22"/>
                  <a:gd name="T10" fmla="*/ 3 w 6"/>
                  <a:gd name="T11" fmla="*/ 0 h 22"/>
                  <a:gd name="T12" fmla="*/ 0 w 6"/>
                  <a:gd name="T13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22">
                    <a:moveTo>
                      <a:pt x="6" y="22"/>
                    </a:moveTo>
                    <a:lnTo>
                      <a:pt x="6" y="13"/>
                    </a:lnTo>
                    <a:lnTo>
                      <a:pt x="4" y="10"/>
                    </a:lnTo>
                    <a:lnTo>
                      <a:pt x="4" y="4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41" name="Line 3887">
                <a:extLst>
                  <a:ext uri="{FF2B5EF4-FFF2-40B4-BE49-F238E27FC236}">
                    <a16:creationId xmlns:a16="http://schemas.microsoft.com/office/drawing/2014/main" id="{CF16C2E2-43AC-BC0C-3997-1DAEBD7BAC4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006" y="1401"/>
                <a:ext cx="1" cy="0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42" name="Freeform 3888">
                <a:extLst>
                  <a:ext uri="{FF2B5EF4-FFF2-40B4-BE49-F238E27FC236}">
                    <a16:creationId xmlns:a16="http://schemas.microsoft.com/office/drawing/2014/main" id="{2E01DC28-60BD-A2FF-AEA6-447EB2A01F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6" y="1401"/>
                <a:ext cx="1" cy="1"/>
              </a:xfrm>
              <a:custGeom>
                <a:avLst/>
                <a:gdLst>
                  <a:gd name="T0" fmla="*/ 0 w 4"/>
                  <a:gd name="T1" fmla="*/ 0 h 3"/>
                  <a:gd name="T2" fmla="*/ 0 w 4"/>
                  <a:gd name="T3" fmla="*/ 2 h 3"/>
                  <a:gd name="T4" fmla="*/ 2 w 4"/>
                  <a:gd name="T5" fmla="*/ 3 h 3"/>
                  <a:gd name="T6" fmla="*/ 4 w 4"/>
                  <a:gd name="T7" fmla="*/ 3 h 3"/>
                  <a:gd name="T8" fmla="*/ 4 w 4"/>
                  <a:gd name="T9" fmla="*/ 2 h 3"/>
                  <a:gd name="T10" fmla="*/ 3 w 4"/>
                  <a:gd name="T11" fmla="*/ 2 h 3"/>
                  <a:gd name="T12" fmla="*/ 3 w 4"/>
                  <a:gd name="T13" fmla="*/ 0 h 3"/>
                  <a:gd name="T14" fmla="*/ 2 w 4"/>
                  <a:gd name="T1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lnTo>
                      <a:pt x="0" y="2"/>
                    </a:lnTo>
                    <a:lnTo>
                      <a:pt x="2" y="3"/>
                    </a:lnTo>
                    <a:lnTo>
                      <a:pt x="4" y="3"/>
                    </a:lnTo>
                    <a:lnTo>
                      <a:pt x="4" y="2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2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43" name="Freeform 3889">
                <a:extLst>
                  <a:ext uri="{FF2B5EF4-FFF2-40B4-BE49-F238E27FC236}">
                    <a16:creationId xmlns:a16="http://schemas.microsoft.com/office/drawing/2014/main" id="{2B1B743E-2BE3-AF92-1469-7648AEF36F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6" y="1390"/>
                <a:ext cx="3" cy="2"/>
              </a:xfrm>
              <a:custGeom>
                <a:avLst/>
                <a:gdLst>
                  <a:gd name="T0" fmla="*/ 8 w 11"/>
                  <a:gd name="T1" fmla="*/ 9 h 9"/>
                  <a:gd name="T2" fmla="*/ 7 w 11"/>
                  <a:gd name="T3" fmla="*/ 9 h 9"/>
                  <a:gd name="T4" fmla="*/ 5 w 11"/>
                  <a:gd name="T5" fmla="*/ 7 h 9"/>
                  <a:gd name="T6" fmla="*/ 2 w 11"/>
                  <a:gd name="T7" fmla="*/ 9 h 9"/>
                  <a:gd name="T8" fmla="*/ 0 w 11"/>
                  <a:gd name="T9" fmla="*/ 9 h 9"/>
                  <a:gd name="T10" fmla="*/ 9 w 11"/>
                  <a:gd name="T11" fmla="*/ 0 h 9"/>
                  <a:gd name="T12" fmla="*/ 11 w 11"/>
                  <a:gd name="T13" fmla="*/ 2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9">
                    <a:moveTo>
                      <a:pt x="8" y="9"/>
                    </a:moveTo>
                    <a:lnTo>
                      <a:pt x="7" y="9"/>
                    </a:lnTo>
                    <a:lnTo>
                      <a:pt x="5" y="7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9" y="0"/>
                    </a:lnTo>
                    <a:lnTo>
                      <a:pt x="11" y="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44" name="Freeform 3890">
                <a:extLst>
                  <a:ext uri="{FF2B5EF4-FFF2-40B4-BE49-F238E27FC236}">
                    <a16:creationId xmlns:a16="http://schemas.microsoft.com/office/drawing/2014/main" id="{3398FF7F-4B37-A2BF-221A-E129E231C1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8" y="1391"/>
                <a:ext cx="1" cy="1"/>
              </a:xfrm>
              <a:custGeom>
                <a:avLst/>
                <a:gdLst>
                  <a:gd name="T0" fmla="*/ 3 w 3"/>
                  <a:gd name="T1" fmla="*/ 0 h 7"/>
                  <a:gd name="T2" fmla="*/ 1 w 3"/>
                  <a:gd name="T3" fmla="*/ 0 h 7"/>
                  <a:gd name="T4" fmla="*/ 1 w 3"/>
                  <a:gd name="T5" fmla="*/ 1 h 7"/>
                  <a:gd name="T6" fmla="*/ 0 w 3"/>
                  <a:gd name="T7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7">
                    <a:moveTo>
                      <a:pt x="3" y="0"/>
                    </a:moveTo>
                    <a:lnTo>
                      <a:pt x="1" y="0"/>
                    </a:lnTo>
                    <a:lnTo>
                      <a:pt x="1" y="1"/>
                    </a:lnTo>
                    <a:lnTo>
                      <a:pt x="0" y="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45" name="Freeform 3891">
                <a:extLst>
                  <a:ext uri="{FF2B5EF4-FFF2-40B4-BE49-F238E27FC236}">
                    <a16:creationId xmlns:a16="http://schemas.microsoft.com/office/drawing/2014/main" id="{F1580D59-E9DB-EF79-C067-D7E7513F64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9" y="1515"/>
                <a:ext cx="78" cy="20"/>
              </a:xfrm>
              <a:custGeom>
                <a:avLst/>
                <a:gdLst>
                  <a:gd name="T0" fmla="*/ 309 w 309"/>
                  <a:gd name="T1" fmla="*/ 79 h 82"/>
                  <a:gd name="T2" fmla="*/ 288 w 309"/>
                  <a:gd name="T3" fmla="*/ 55 h 82"/>
                  <a:gd name="T4" fmla="*/ 285 w 309"/>
                  <a:gd name="T5" fmla="*/ 54 h 82"/>
                  <a:gd name="T6" fmla="*/ 274 w 309"/>
                  <a:gd name="T7" fmla="*/ 60 h 82"/>
                  <a:gd name="T8" fmla="*/ 254 w 309"/>
                  <a:gd name="T9" fmla="*/ 67 h 82"/>
                  <a:gd name="T10" fmla="*/ 231 w 309"/>
                  <a:gd name="T11" fmla="*/ 64 h 82"/>
                  <a:gd name="T12" fmla="*/ 218 w 309"/>
                  <a:gd name="T13" fmla="*/ 54 h 82"/>
                  <a:gd name="T14" fmla="*/ 207 w 309"/>
                  <a:gd name="T15" fmla="*/ 47 h 82"/>
                  <a:gd name="T16" fmla="*/ 201 w 309"/>
                  <a:gd name="T17" fmla="*/ 50 h 82"/>
                  <a:gd name="T18" fmla="*/ 200 w 309"/>
                  <a:gd name="T19" fmla="*/ 48 h 82"/>
                  <a:gd name="T20" fmla="*/ 197 w 309"/>
                  <a:gd name="T21" fmla="*/ 47 h 82"/>
                  <a:gd name="T22" fmla="*/ 196 w 309"/>
                  <a:gd name="T23" fmla="*/ 39 h 82"/>
                  <a:gd name="T24" fmla="*/ 190 w 309"/>
                  <a:gd name="T25" fmla="*/ 37 h 82"/>
                  <a:gd name="T26" fmla="*/ 178 w 309"/>
                  <a:gd name="T27" fmla="*/ 42 h 82"/>
                  <a:gd name="T28" fmla="*/ 171 w 309"/>
                  <a:gd name="T29" fmla="*/ 40 h 82"/>
                  <a:gd name="T30" fmla="*/ 165 w 309"/>
                  <a:gd name="T31" fmla="*/ 33 h 82"/>
                  <a:gd name="T32" fmla="*/ 153 w 309"/>
                  <a:gd name="T33" fmla="*/ 35 h 82"/>
                  <a:gd name="T34" fmla="*/ 147 w 309"/>
                  <a:gd name="T35" fmla="*/ 37 h 82"/>
                  <a:gd name="T36" fmla="*/ 140 w 309"/>
                  <a:gd name="T37" fmla="*/ 36 h 82"/>
                  <a:gd name="T38" fmla="*/ 134 w 309"/>
                  <a:gd name="T39" fmla="*/ 35 h 82"/>
                  <a:gd name="T40" fmla="*/ 140 w 309"/>
                  <a:gd name="T41" fmla="*/ 28 h 82"/>
                  <a:gd name="T42" fmla="*/ 144 w 309"/>
                  <a:gd name="T43" fmla="*/ 23 h 82"/>
                  <a:gd name="T44" fmla="*/ 146 w 309"/>
                  <a:gd name="T45" fmla="*/ 21 h 82"/>
                  <a:gd name="T46" fmla="*/ 144 w 309"/>
                  <a:gd name="T47" fmla="*/ 14 h 82"/>
                  <a:gd name="T48" fmla="*/ 141 w 309"/>
                  <a:gd name="T49" fmla="*/ 15 h 82"/>
                  <a:gd name="T50" fmla="*/ 119 w 309"/>
                  <a:gd name="T51" fmla="*/ 1 h 82"/>
                  <a:gd name="T52" fmla="*/ 105 w 309"/>
                  <a:gd name="T53" fmla="*/ 8 h 82"/>
                  <a:gd name="T54" fmla="*/ 86 w 309"/>
                  <a:gd name="T55" fmla="*/ 4 h 82"/>
                  <a:gd name="T56" fmla="*/ 81 w 309"/>
                  <a:gd name="T57" fmla="*/ 14 h 82"/>
                  <a:gd name="T58" fmla="*/ 71 w 309"/>
                  <a:gd name="T59" fmla="*/ 25 h 82"/>
                  <a:gd name="T60" fmla="*/ 62 w 309"/>
                  <a:gd name="T61" fmla="*/ 21 h 82"/>
                  <a:gd name="T62" fmla="*/ 45 w 309"/>
                  <a:gd name="T63" fmla="*/ 29 h 82"/>
                  <a:gd name="T64" fmla="*/ 34 w 309"/>
                  <a:gd name="T65" fmla="*/ 61 h 82"/>
                  <a:gd name="T66" fmla="*/ 23 w 309"/>
                  <a:gd name="T67" fmla="*/ 58 h 82"/>
                  <a:gd name="T68" fmla="*/ 3 w 309"/>
                  <a:gd name="T69" fmla="*/ 62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09" h="82">
                    <a:moveTo>
                      <a:pt x="309" y="82"/>
                    </a:moveTo>
                    <a:lnTo>
                      <a:pt x="309" y="79"/>
                    </a:lnTo>
                    <a:lnTo>
                      <a:pt x="295" y="60"/>
                    </a:lnTo>
                    <a:lnTo>
                      <a:pt x="288" y="55"/>
                    </a:lnTo>
                    <a:lnTo>
                      <a:pt x="287" y="54"/>
                    </a:lnTo>
                    <a:lnTo>
                      <a:pt x="285" y="54"/>
                    </a:lnTo>
                    <a:lnTo>
                      <a:pt x="285" y="55"/>
                    </a:lnTo>
                    <a:lnTo>
                      <a:pt x="274" y="60"/>
                    </a:lnTo>
                    <a:lnTo>
                      <a:pt x="263" y="60"/>
                    </a:lnTo>
                    <a:lnTo>
                      <a:pt x="254" y="67"/>
                    </a:lnTo>
                    <a:lnTo>
                      <a:pt x="249" y="69"/>
                    </a:lnTo>
                    <a:lnTo>
                      <a:pt x="231" y="64"/>
                    </a:lnTo>
                    <a:lnTo>
                      <a:pt x="225" y="61"/>
                    </a:lnTo>
                    <a:lnTo>
                      <a:pt x="218" y="54"/>
                    </a:lnTo>
                    <a:lnTo>
                      <a:pt x="213" y="50"/>
                    </a:lnTo>
                    <a:lnTo>
                      <a:pt x="207" y="47"/>
                    </a:lnTo>
                    <a:lnTo>
                      <a:pt x="204" y="51"/>
                    </a:lnTo>
                    <a:lnTo>
                      <a:pt x="201" y="50"/>
                    </a:lnTo>
                    <a:lnTo>
                      <a:pt x="201" y="48"/>
                    </a:lnTo>
                    <a:lnTo>
                      <a:pt x="200" y="48"/>
                    </a:lnTo>
                    <a:lnTo>
                      <a:pt x="199" y="47"/>
                    </a:lnTo>
                    <a:lnTo>
                      <a:pt x="197" y="47"/>
                    </a:lnTo>
                    <a:lnTo>
                      <a:pt x="197" y="40"/>
                    </a:lnTo>
                    <a:lnTo>
                      <a:pt x="196" y="39"/>
                    </a:lnTo>
                    <a:lnTo>
                      <a:pt x="193" y="39"/>
                    </a:lnTo>
                    <a:lnTo>
                      <a:pt x="190" y="37"/>
                    </a:lnTo>
                    <a:lnTo>
                      <a:pt x="187" y="37"/>
                    </a:lnTo>
                    <a:lnTo>
                      <a:pt x="178" y="42"/>
                    </a:lnTo>
                    <a:lnTo>
                      <a:pt x="172" y="42"/>
                    </a:lnTo>
                    <a:lnTo>
                      <a:pt x="171" y="40"/>
                    </a:lnTo>
                    <a:lnTo>
                      <a:pt x="169" y="37"/>
                    </a:lnTo>
                    <a:lnTo>
                      <a:pt x="165" y="33"/>
                    </a:lnTo>
                    <a:lnTo>
                      <a:pt x="155" y="33"/>
                    </a:lnTo>
                    <a:lnTo>
                      <a:pt x="153" y="35"/>
                    </a:lnTo>
                    <a:lnTo>
                      <a:pt x="151" y="36"/>
                    </a:lnTo>
                    <a:lnTo>
                      <a:pt x="147" y="37"/>
                    </a:lnTo>
                    <a:lnTo>
                      <a:pt x="143" y="37"/>
                    </a:lnTo>
                    <a:lnTo>
                      <a:pt x="140" y="36"/>
                    </a:lnTo>
                    <a:lnTo>
                      <a:pt x="136" y="36"/>
                    </a:lnTo>
                    <a:lnTo>
                      <a:pt x="134" y="35"/>
                    </a:lnTo>
                    <a:lnTo>
                      <a:pt x="134" y="33"/>
                    </a:lnTo>
                    <a:lnTo>
                      <a:pt x="140" y="28"/>
                    </a:lnTo>
                    <a:lnTo>
                      <a:pt x="144" y="25"/>
                    </a:lnTo>
                    <a:lnTo>
                      <a:pt x="144" y="23"/>
                    </a:lnTo>
                    <a:lnTo>
                      <a:pt x="146" y="22"/>
                    </a:lnTo>
                    <a:lnTo>
                      <a:pt x="146" y="21"/>
                    </a:lnTo>
                    <a:lnTo>
                      <a:pt x="144" y="15"/>
                    </a:lnTo>
                    <a:lnTo>
                      <a:pt x="144" y="14"/>
                    </a:lnTo>
                    <a:lnTo>
                      <a:pt x="143" y="14"/>
                    </a:lnTo>
                    <a:lnTo>
                      <a:pt x="141" y="15"/>
                    </a:lnTo>
                    <a:lnTo>
                      <a:pt x="124" y="0"/>
                    </a:lnTo>
                    <a:lnTo>
                      <a:pt x="119" y="1"/>
                    </a:lnTo>
                    <a:lnTo>
                      <a:pt x="111" y="4"/>
                    </a:lnTo>
                    <a:lnTo>
                      <a:pt x="105" y="8"/>
                    </a:lnTo>
                    <a:lnTo>
                      <a:pt x="87" y="4"/>
                    </a:lnTo>
                    <a:lnTo>
                      <a:pt x="86" y="4"/>
                    </a:lnTo>
                    <a:lnTo>
                      <a:pt x="86" y="5"/>
                    </a:lnTo>
                    <a:lnTo>
                      <a:pt x="81" y="14"/>
                    </a:lnTo>
                    <a:lnTo>
                      <a:pt x="77" y="19"/>
                    </a:lnTo>
                    <a:lnTo>
                      <a:pt x="71" y="25"/>
                    </a:lnTo>
                    <a:lnTo>
                      <a:pt x="66" y="23"/>
                    </a:lnTo>
                    <a:lnTo>
                      <a:pt x="62" y="21"/>
                    </a:lnTo>
                    <a:lnTo>
                      <a:pt x="55" y="21"/>
                    </a:lnTo>
                    <a:lnTo>
                      <a:pt x="45" y="29"/>
                    </a:lnTo>
                    <a:lnTo>
                      <a:pt x="34" y="29"/>
                    </a:lnTo>
                    <a:lnTo>
                      <a:pt x="34" y="61"/>
                    </a:lnTo>
                    <a:lnTo>
                      <a:pt x="33" y="61"/>
                    </a:lnTo>
                    <a:lnTo>
                      <a:pt x="23" y="58"/>
                    </a:lnTo>
                    <a:lnTo>
                      <a:pt x="11" y="60"/>
                    </a:lnTo>
                    <a:lnTo>
                      <a:pt x="3" y="62"/>
                    </a:lnTo>
                    <a:lnTo>
                      <a:pt x="0" y="6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46" name="Freeform 3892">
                <a:extLst>
                  <a:ext uri="{FF2B5EF4-FFF2-40B4-BE49-F238E27FC236}">
                    <a16:creationId xmlns:a16="http://schemas.microsoft.com/office/drawing/2014/main" id="{C4C6876F-4954-1ABD-64FE-F158A04BFC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1535"/>
                <a:ext cx="52" cy="37"/>
              </a:xfrm>
              <a:custGeom>
                <a:avLst/>
                <a:gdLst>
                  <a:gd name="T0" fmla="*/ 179 w 211"/>
                  <a:gd name="T1" fmla="*/ 145 h 145"/>
                  <a:gd name="T2" fmla="*/ 179 w 211"/>
                  <a:gd name="T3" fmla="*/ 144 h 145"/>
                  <a:gd name="T4" fmla="*/ 184 w 211"/>
                  <a:gd name="T5" fmla="*/ 123 h 145"/>
                  <a:gd name="T6" fmla="*/ 193 w 211"/>
                  <a:gd name="T7" fmla="*/ 105 h 145"/>
                  <a:gd name="T8" fmla="*/ 198 w 211"/>
                  <a:gd name="T9" fmla="*/ 71 h 145"/>
                  <a:gd name="T10" fmla="*/ 200 w 211"/>
                  <a:gd name="T11" fmla="*/ 68 h 145"/>
                  <a:gd name="T12" fmla="*/ 206 w 211"/>
                  <a:gd name="T13" fmla="*/ 54 h 145"/>
                  <a:gd name="T14" fmla="*/ 211 w 211"/>
                  <a:gd name="T15" fmla="*/ 52 h 145"/>
                  <a:gd name="T16" fmla="*/ 193 w 211"/>
                  <a:gd name="T17" fmla="*/ 33 h 145"/>
                  <a:gd name="T18" fmla="*/ 184 w 211"/>
                  <a:gd name="T19" fmla="*/ 33 h 145"/>
                  <a:gd name="T20" fmla="*/ 176 w 211"/>
                  <a:gd name="T21" fmla="*/ 35 h 145"/>
                  <a:gd name="T22" fmla="*/ 160 w 211"/>
                  <a:gd name="T23" fmla="*/ 32 h 145"/>
                  <a:gd name="T24" fmla="*/ 158 w 211"/>
                  <a:gd name="T25" fmla="*/ 28 h 145"/>
                  <a:gd name="T26" fmla="*/ 151 w 211"/>
                  <a:gd name="T27" fmla="*/ 28 h 145"/>
                  <a:gd name="T28" fmla="*/ 151 w 211"/>
                  <a:gd name="T29" fmla="*/ 31 h 145"/>
                  <a:gd name="T30" fmla="*/ 148 w 211"/>
                  <a:gd name="T31" fmla="*/ 33 h 145"/>
                  <a:gd name="T32" fmla="*/ 146 w 211"/>
                  <a:gd name="T33" fmla="*/ 33 h 145"/>
                  <a:gd name="T34" fmla="*/ 145 w 211"/>
                  <a:gd name="T35" fmla="*/ 36 h 145"/>
                  <a:gd name="T36" fmla="*/ 144 w 211"/>
                  <a:gd name="T37" fmla="*/ 36 h 145"/>
                  <a:gd name="T38" fmla="*/ 142 w 211"/>
                  <a:gd name="T39" fmla="*/ 38 h 145"/>
                  <a:gd name="T40" fmla="*/ 137 w 211"/>
                  <a:gd name="T41" fmla="*/ 38 h 145"/>
                  <a:gd name="T42" fmla="*/ 137 w 211"/>
                  <a:gd name="T43" fmla="*/ 36 h 145"/>
                  <a:gd name="T44" fmla="*/ 134 w 211"/>
                  <a:gd name="T45" fmla="*/ 35 h 145"/>
                  <a:gd name="T46" fmla="*/ 130 w 211"/>
                  <a:gd name="T47" fmla="*/ 31 h 145"/>
                  <a:gd name="T48" fmla="*/ 126 w 211"/>
                  <a:gd name="T49" fmla="*/ 24 h 145"/>
                  <a:gd name="T50" fmla="*/ 124 w 211"/>
                  <a:gd name="T51" fmla="*/ 22 h 145"/>
                  <a:gd name="T52" fmla="*/ 117 w 211"/>
                  <a:gd name="T53" fmla="*/ 22 h 145"/>
                  <a:gd name="T54" fmla="*/ 115 w 211"/>
                  <a:gd name="T55" fmla="*/ 24 h 145"/>
                  <a:gd name="T56" fmla="*/ 109 w 211"/>
                  <a:gd name="T57" fmla="*/ 31 h 145"/>
                  <a:gd name="T58" fmla="*/ 106 w 211"/>
                  <a:gd name="T59" fmla="*/ 31 h 145"/>
                  <a:gd name="T60" fmla="*/ 102 w 211"/>
                  <a:gd name="T61" fmla="*/ 32 h 145"/>
                  <a:gd name="T62" fmla="*/ 96 w 211"/>
                  <a:gd name="T63" fmla="*/ 32 h 145"/>
                  <a:gd name="T64" fmla="*/ 77 w 211"/>
                  <a:gd name="T65" fmla="*/ 36 h 145"/>
                  <a:gd name="T66" fmla="*/ 75 w 211"/>
                  <a:gd name="T67" fmla="*/ 40 h 145"/>
                  <a:gd name="T68" fmla="*/ 74 w 211"/>
                  <a:gd name="T69" fmla="*/ 42 h 145"/>
                  <a:gd name="T70" fmla="*/ 72 w 211"/>
                  <a:gd name="T71" fmla="*/ 45 h 145"/>
                  <a:gd name="T72" fmla="*/ 70 w 211"/>
                  <a:gd name="T73" fmla="*/ 45 h 145"/>
                  <a:gd name="T74" fmla="*/ 67 w 211"/>
                  <a:gd name="T75" fmla="*/ 46 h 145"/>
                  <a:gd name="T76" fmla="*/ 57 w 211"/>
                  <a:gd name="T77" fmla="*/ 46 h 145"/>
                  <a:gd name="T78" fmla="*/ 53 w 211"/>
                  <a:gd name="T79" fmla="*/ 43 h 145"/>
                  <a:gd name="T80" fmla="*/ 39 w 211"/>
                  <a:gd name="T81" fmla="*/ 40 h 145"/>
                  <a:gd name="T82" fmla="*/ 19 w 211"/>
                  <a:gd name="T83" fmla="*/ 43 h 145"/>
                  <a:gd name="T84" fmla="*/ 18 w 211"/>
                  <a:gd name="T85" fmla="*/ 43 h 145"/>
                  <a:gd name="T86" fmla="*/ 18 w 211"/>
                  <a:gd name="T87" fmla="*/ 45 h 145"/>
                  <a:gd name="T88" fmla="*/ 17 w 211"/>
                  <a:gd name="T89" fmla="*/ 45 h 145"/>
                  <a:gd name="T90" fmla="*/ 15 w 211"/>
                  <a:gd name="T91" fmla="*/ 43 h 145"/>
                  <a:gd name="T92" fmla="*/ 11 w 211"/>
                  <a:gd name="T93" fmla="*/ 31 h 145"/>
                  <a:gd name="T94" fmla="*/ 3 w 211"/>
                  <a:gd name="T95" fmla="*/ 20 h 145"/>
                  <a:gd name="T96" fmla="*/ 2 w 211"/>
                  <a:gd name="T97" fmla="*/ 11 h 145"/>
                  <a:gd name="T98" fmla="*/ 2 w 211"/>
                  <a:gd name="T99" fmla="*/ 6 h 145"/>
                  <a:gd name="T100" fmla="*/ 0 w 211"/>
                  <a:gd name="T101" fmla="*/ 0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11" h="145">
                    <a:moveTo>
                      <a:pt x="179" y="145"/>
                    </a:moveTo>
                    <a:lnTo>
                      <a:pt x="179" y="144"/>
                    </a:lnTo>
                    <a:lnTo>
                      <a:pt x="184" y="123"/>
                    </a:lnTo>
                    <a:lnTo>
                      <a:pt x="193" y="105"/>
                    </a:lnTo>
                    <a:lnTo>
                      <a:pt x="198" y="71"/>
                    </a:lnTo>
                    <a:lnTo>
                      <a:pt x="200" y="68"/>
                    </a:lnTo>
                    <a:lnTo>
                      <a:pt x="206" y="54"/>
                    </a:lnTo>
                    <a:lnTo>
                      <a:pt x="211" y="52"/>
                    </a:lnTo>
                    <a:lnTo>
                      <a:pt x="193" y="33"/>
                    </a:lnTo>
                    <a:lnTo>
                      <a:pt x="184" y="33"/>
                    </a:lnTo>
                    <a:lnTo>
                      <a:pt x="176" y="35"/>
                    </a:lnTo>
                    <a:lnTo>
                      <a:pt x="160" y="32"/>
                    </a:lnTo>
                    <a:lnTo>
                      <a:pt x="158" y="28"/>
                    </a:lnTo>
                    <a:lnTo>
                      <a:pt x="151" y="28"/>
                    </a:lnTo>
                    <a:lnTo>
                      <a:pt x="151" y="31"/>
                    </a:lnTo>
                    <a:lnTo>
                      <a:pt x="148" y="33"/>
                    </a:lnTo>
                    <a:lnTo>
                      <a:pt x="146" y="33"/>
                    </a:lnTo>
                    <a:lnTo>
                      <a:pt x="145" y="36"/>
                    </a:lnTo>
                    <a:lnTo>
                      <a:pt x="144" y="36"/>
                    </a:lnTo>
                    <a:lnTo>
                      <a:pt x="142" y="38"/>
                    </a:lnTo>
                    <a:lnTo>
                      <a:pt x="137" y="38"/>
                    </a:lnTo>
                    <a:lnTo>
                      <a:pt x="137" y="36"/>
                    </a:lnTo>
                    <a:lnTo>
                      <a:pt x="134" y="35"/>
                    </a:lnTo>
                    <a:lnTo>
                      <a:pt x="130" y="31"/>
                    </a:lnTo>
                    <a:lnTo>
                      <a:pt x="126" y="24"/>
                    </a:lnTo>
                    <a:lnTo>
                      <a:pt x="124" y="22"/>
                    </a:lnTo>
                    <a:lnTo>
                      <a:pt x="117" y="22"/>
                    </a:lnTo>
                    <a:lnTo>
                      <a:pt x="115" y="24"/>
                    </a:lnTo>
                    <a:lnTo>
                      <a:pt x="109" y="31"/>
                    </a:lnTo>
                    <a:lnTo>
                      <a:pt x="106" y="31"/>
                    </a:lnTo>
                    <a:lnTo>
                      <a:pt x="102" y="32"/>
                    </a:lnTo>
                    <a:lnTo>
                      <a:pt x="96" y="32"/>
                    </a:lnTo>
                    <a:lnTo>
                      <a:pt x="77" y="36"/>
                    </a:lnTo>
                    <a:lnTo>
                      <a:pt x="75" y="40"/>
                    </a:lnTo>
                    <a:lnTo>
                      <a:pt x="74" y="42"/>
                    </a:lnTo>
                    <a:lnTo>
                      <a:pt x="72" y="45"/>
                    </a:lnTo>
                    <a:lnTo>
                      <a:pt x="70" y="45"/>
                    </a:lnTo>
                    <a:lnTo>
                      <a:pt x="67" y="46"/>
                    </a:lnTo>
                    <a:lnTo>
                      <a:pt x="57" y="46"/>
                    </a:lnTo>
                    <a:lnTo>
                      <a:pt x="53" y="43"/>
                    </a:lnTo>
                    <a:lnTo>
                      <a:pt x="39" y="40"/>
                    </a:lnTo>
                    <a:lnTo>
                      <a:pt x="19" y="43"/>
                    </a:lnTo>
                    <a:lnTo>
                      <a:pt x="18" y="43"/>
                    </a:lnTo>
                    <a:lnTo>
                      <a:pt x="18" y="45"/>
                    </a:lnTo>
                    <a:lnTo>
                      <a:pt x="17" y="45"/>
                    </a:lnTo>
                    <a:lnTo>
                      <a:pt x="15" y="43"/>
                    </a:lnTo>
                    <a:lnTo>
                      <a:pt x="11" y="31"/>
                    </a:lnTo>
                    <a:lnTo>
                      <a:pt x="3" y="20"/>
                    </a:lnTo>
                    <a:lnTo>
                      <a:pt x="2" y="11"/>
                    </a:lnTo>
                    <a:lnTo>
                      <a:pt x="2" y="6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47" name="Freeform 3893">
                <a:extLst>
                  <a:ext uri="{FF2B5EF4-FFF2-40B4-BE49-F238E27FC236}">
                    <a16:creationId xmlns:a16="http://schemas.microsoft.com/office/drawing/2014/main" id="{42A56833-1315-DDCD-8D69-C6D59990B4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1474"/>
                <a:ext cx="20" cy="61"/>
              </a:xfrm>
              <a:custGeom>
                <a:avLst/>
                <a:gdLst>
                  <a:gd name="T0" fmla="*/ 72 w 81"/>
                  <a:gd name="T1" fmla="*/ 0 h 244"/>
                  <a:gd name="T2" fmla="*/ 63 w 81"/>
                  <a:gd name="T3" fmla="*/ 9 h 244"/>
                  <a:gd name="T4" fmla="*/ 54 w 81"/>
                  <a:gd name="T5" fmla="*/ 20 h 244"/>
                  <a:gd name="T6" fmla="*/ 54 w 81"/>
                  <a:gd name="T7" fmla="*/ 40 h 244"/>
                  <a:gd name="T8" fmla="*/ 60 w 81"/>
                  <a:gd name="T9" fmla="*/ 49 h 244"/>
                  <a:gd name="T10" fmla="*/ 60 w 81"/>
                  <a:gd name="T11" fmla="*/ 50 h 244"/>
                  <a:gd name="T12" fmla="*/ 77 w 81"/>
                  <a:gd name="T13" fmla="*/ 64 h 244"/>
                  <a:gd name="T14" fmla="*/ 79 w 81"/>
                  <a:gd name="T15" fmla="*/ 71 h 244"/>
                  <a:gd name="T16" fmla="*/ 81 w 81"/>
                  <a:gd name="T17" fmla="*/ 103 h 244"/>
                  <a:gd name="T18" fmla="*/ 78 w 81"/>
                  <a:gd name="T19" fmla="*/ 107 h 244"/>
                  <a:gd name="T20" fmla="*/ 77 w 81"/>
                  <a:gd name="T21" fmla="*/ 110 h 244"/>
                  <a:gd name="T22" fmla="*/ 74 w 81"/>
                  <a:gd name="T23" fmla="*/ 113 h 244"/>
                  <a:gd name="T24" fmla="*/ 59 w 81"/>
                  <a:gd name="T25" fmla="*/ 123 h 244"/>
                  <a:gd name="T26" fmla="*/ 56 w 81"/>
                  <a:gd name="T27" fmla="*/ 135 h 244"/>
                  <a:gd name="T28" fmla="*/ 56 w 81"/>
                  <a:gd name="T29" fmla="*/ 137 h 244"/>
                  <a:gd name="T30" fmla="*/ 57 w 81"/>
                  <a:gd name="T31" fmla="*/ 137 h 244"/>
                  <a:gd name="T32" fmla="*/ 60 w 81"/>
                  <a:gd name="T33" fmla="*/ 138 h 244"/>
                  <a:gd name="T34" fmla="*/ 67 w 81"/>
                  <a:gd name="T35" fmla="*/ 139 h 244"/>
                  <a:gd name="T36" fmla="*/ 74 w 81"/>
                  <a:gd name="T37" fmla="*/ 143 h 244"/>
                  <a:gd name="T38" fmla="*/ 72 w 81"/>
                  <a:gd name="T39" fmla="*/ 145 h 244"/>
                  <a:gd name="T40" fmla="*/ 69 w 81"/>
                  <a:gd name="T41" fmla="*/ 157 h 244"/>
                  <a:gd name="T42" fmla="*/ 54 w 81"/>
                  <a:gd name="T43" fmla="*/ 192 h 244"/>
                  <a:gd name="T44" fmla="*/ 53 w 81"/>
                  <a:gd name="T45" fmla="*/ 192 h 244"/>
                  <a:gd name="T46" fmla="*/ 42 w 81"/>
                  <a:gd name="T47" fmla="*/ 194 h 244"/>
                  <a:gd name="T48" fmla="*/ 36 w 81"/>
                  <a:gd name="T49" fmla="*/ 198 h 244"/>
                  <a:gd name="T50" fmla="*/ 18 w 81"/>
                  <a:gd name="T51" fmla="*/ 234 h 244"/>
                  <a:gd name="T52" fmla="*/ 2 w 81"/>
                  <a:gd name="T53" fmla="*/ 244 h 244"/>
                  <a:gd name="T54" fmla="*/ 0 w 81"/>
                  <a:gd name="T55" fmla="*/ 244 h 2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81" h="244">
                    <a:moveTo>
                      <a:pt x="72" y="0"/>
                    </a:moveTo>
                    <a:lnTo>
                      <a:pt x="63" y="9"/>
                    </a:lnTo>
                    <a:lnTo>
                      <a:pt x="54" y="20"/>
                    </a:lnTo>
                    <a:lnTo>
                      <a:pt x="54" y="40"/>
                    </a:lnTo>
                    <a:lnTo>
                      <a:pt x="60" y="49"/>
                    </a:lnTo>
                    <a:lnTo>
                      <a:pt x="60" y="50"/>
                    </a:lnTo>
                    <a:lnTo>
                      <a:pt x="77" y="64"/>
                    </a:lnTo>
                    <a:lnTo>
                      <a:pt x="79" y="71"/>
                    </a:lnTo>
                    <a:lnTo>
                      <a:pt x="81" y="103"/>
                    </a:lnTo>
                    <a:lnTo>
                      <a:pt x="78" y="107"/>
                    </a:lnTo>
                    <a:lnTo>
                      <a:pt x="77" y="110"/>
                    </a:lnTo>
                    <a:lnTo>
                      <a:pt x="74" y="113"/>
                    </a:lnTo>
                    <a:lnTo>
                      <a:pt x="59" y="123"/>
                    </a:lnTo>
                    <a:lnTo>
                      <a:pt x="56" y="135"/>
                    </a:lnTo>
                    <a:lnTo>
                      <a:pt x="56" y="137"/>
                    </a:lnTo>
                    <a:lnTo>
                      <a:pt x="57" y="137"/>
                    </a:lnTo>
                    <a:lnTo>
                      <a:pt x="60" y="138"/>
                    </a:lnTo>
                    <a:lnTo>
                      <a:pt x="67" y="139"/>
                    </a:lnTo>
                    <a:lnTo>
                      <a:pt x="74" y="143"/>
                    </a:lnTo>
                    <a:lnTo>
                      <a:pt x="72" y="145"/>
                    </a:lnTo>
                    <a:lnTo>
                      <a:pt x="69" y="157"/>
                    </a:lnTo>
                    <a:lnTo>
                      <a:pt x="54" y="192"/>
                    </a:lnTo>
                    <a:lnTo>
                      <a:pt x="53" y="192"/>
                    </a:lnTo>
                    <a:lnTo>
                      <a:pt x="42" y="194"/>
                    </a:lnTo>
                    <a:lnTo>
                      <a:pt x="36" y="198"/>
                    </a:lnTo>
                    <a:lnTo>
                      <a:pt x="18" y="234"/>
                    </a:lnTo>
                    <a:lnTo>
                      <a:pt x="2" y="244"/>
                    </a:lnTo>
                    <a:lnTo>
                      <a:pt x="0" y="24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48" name="Freeform 3894">
                <a:extLst>
                  <a:ext uri="{FF2B5EF4-FFF2-40B4-BE49-F238E27FC236}">
                    <a16:creationId xmlns:a16="http://schemas.microsoft.com/office/drawing/2014/main" id="{EEAD34C4-022E-C016-9443-EA96C173FF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7" y="1571"/>
                <a:ext cx="51" cy="9"/>
              </a:xfrm>
              <a:custGeom>
                <a:avLst/>
                <a:gdLst>
                  <a:gd name="T0" fmla="*/ 0 w 202"/>
                  <a:gd name="T1" fmla="*/ 32 h 35"/>
                  <a:gd name="T2" fmla="*/ 1 w 202"/>
                  <a:gd name="T3" fmla="*/ 33 h 35"/>
                  <a:gd name="T4" fmla="*/ 4 w 202"/>
                  <a:gd name="T5" fmla="*/ 35 h 35"/>
                  <a:gd name="T6" fmla="*/ 11 w 202"/>
                  <a:gd name="T7" fmla="*/ 35 h 35"/>
                  <a:gd name="T8" fmla="*/ 12 w 202"/>
                  <a:gd name="T9" fmla="*/ 33 h 35"/>
                  <a:gd name="T10" fmla="*/ 14 w 202"/>
                  <a:gd name="T11" fmla="*/ 33 h 35"/>
                  <a:gd name="T12" fmla="*/ 17 w 202"/>
                  <a:gd name="T13" fmla="*/ 32 h 35"/>
                  <a:gd name="T14" fmla="*/ 21 w 202"/>
                  <a:gd name="T15" fmla="*/ 26 h 35"/>
                  <a:gd name="T16" fmla="*/ 22 w 202"/>
                  <a:gd name="T17" fmla="*/ 25 h 35"/>
                  <a:gd name="T18" fmla="*/ 32 w 202"/>
                  <a:gd name="T19" fmla="*/ 23 h 35"/>
                  <a:gd name="T20" fmla="*/ 41 w 202"/>
                  <a:gd name="T21" fmla="*/ 25 h 35"/>
                  <a:gd name="T22" fmla="*/ 43 w 202"/>
                  <a:gd name="T23" fmla="*/ 28 h 35"/>
                  <a:gd name="T24" fmla="*/ 46 w 202"/>
                  <a:gd name="T25" fmla="*/ 29 h 35"/>
                  <a:gd name="T26" fmla="*/ 49 w 202"/>
                  <a:gd name="T27" fmla="*/ 32 h 35"/>
                  <a:gd name="T28" fmla="*/ 53 w 202"/>
                  <a:gd name="T29" fmla="*/ 32 h 35"/>
                  <a:gd name="T30" fmla="*/ 54 w 202"/>
                  <a:gd name="T31" fmla="*/ 30 h 35"/>
                  <a:gd name="T32" fmla="*/ 56 w 202"/>
                  <a:gd name="T33" fmla="*/ 30 h 35"/>
                  <a:gd name="T34" fmla="*/ 57 w 202"/>
                  <a:gd name="T35" fmla="*/ 29 h 35"/>
                  <a:gd name="T36" fmla="*/ 60 w 202"/>
                  <a:gd name="T37" fmla="*/ 28 h 35"/>
                  <a:gd name="T38" fmla="*/ 61 w 202"/>
                  <a:gd name="T39" fmla="*/ 28 h 35"/>
                  <a:gd name="T40" fmla="*/ 67 w 202"/>
                  <a:gd name="T41" fmla="*/ 22 h 35"/>
                  <a:gd name="T42" fmla="*/ 78 w 202"/>
                  <a:gd name="T43" fmla="*/ 13 h 35"/>
                  <a:gd name="T44" fmla="*/ 78 w 202"/>
                  <a:gd name="T45" fmla="*/ 11 h 35"/>
                  <a:gd name="T46" fmla="*/ 79 w 202"/>
                  <a:gd name="T47" fmla="*/ 8 h 35"/>
                  <a:gd name="T48" fmla="*/ 81 w 202"/>
                  <a:gd name="T49" fmla="*/ 7 h 35"/>
                  <a:gd name="T50" fmla="*/ 82 w 202"/>
                  <a:gd name="T51" fmla="*/ 4 h 35"/>
                  <a:gd name="T52" fmla="*/ 84 w 202"/>
                  <a:gd name="T53" fmla="*/ 3 h 35"/>
                  <a:gd name="T54" fmla="*/ 85 w 202"/>
                  <a:gd name="T55" fmla="*/ 3 h 35"/>
                  <a:gd name="T56" fmla="*/ 88 w 202"/>
                  <a:gd name="T57" fmla="*/ 1 h 35"/>
                  <a:gd name="T58" fmla="*/ 91 w 202"/>
                  <a:gd name="T59" fmla="*/ 1 h 35"/>
                  <a:gd name="T60" fmla="*/ 93 w 202"/>
                  <a:gd name="T61" fmla="*/ 3 h 35"/>
                  <a:gd name="T62" fmla="*/ 99 w 202"/>
                  <a:gd name="T63" fmla="*/ 7 h 35"/>
                  <a:gd name="T64" fmla="*/ 103 w 202"/>
                  <a:gd name="T65" fmla="*/ 8 h 35"/>
                  <a:gd name="T66" fmla="*/ 107 w 202"/>
                  <a:gd name="T67" fmla="*/ 11 h 35"/>
                  <a:gd name="T68" fmla="*/ 114 w 202"/>
                  <a:gd name="T69" fmla="*/ 11 h 35"/>
                  <a:gd name="T70" fmla="*/ 116 w 202"/>
                  <a:gd name="T71" fmla="*/ 10 h 35"/>
                  <a:gd name="T72" fmla="*/ 128 w 202"/>
                  <a:gd name="T73" fmla="*/ 3 h 35"/>
                  <a:gd name="T74" fmla="*/ 137 w 202"/>
                  <a:gd name="T75" fmla="*/ 0 h 35"/>
                  <a:gd name="T76" fmla="*/ 138 w 202"/>
                  <a:gd name="T77" fmla="*/ 0 h 35"/>
                  <a:gd name="T78" fmla="*/ 144 w 202"/>
                  <a:gd name="T79" fmla="*/ 1 h 35"/>
                  <a:gd name="T80" fmla="*/ 146 w 202"/>
                  <a:gd name="T81" fmla="*/ 3 h 35"/>
                  <a:gd name="T82" fmla="*/ 149 w 202"/>
                  <a:gd name="T83" fmla="*/ 6 h 35"/>
                  <a:gd name="T84" fmla="*/ 151 w 202"/>
                  <a:gd name="T85" fmla="*/ 4 h 35"/>
                  <a:gd name="T86" fmla="*/ 152 w 202"/>
                  <a:gd name="T87" fmla="*/ 4 h 35"/>
                  <a:gd name="T88" fmla="*/ 169 w 202"/>
                  <a:gd name="T89" fmla="*/ 15 h 35"/>
                  <a:gd name="T90" fmla="*/ 170 w 202"/>
                  <a:gd name="T91" fmla="*/ 17 h 35"/>
                  <a:gd name="T92" fmla="*/ 171 w 202"/>
                  <a:gd name="T93" fmla="*/ 17 h 35"/>
                  <a:gd name="T94" fmla="*/ 192 w 202"/>
                  <a:gd name="T95" fmla="*/ 13 h 35"/>
                  <a:gd name="T96" fmla="*/ 202 w 202"/>
                  <a:gd name="T97" fmla="*/ 15 h 35"/>
                  <a:gd name="T98" fmla="*/ 201 w 202"/>
                  <a:gd name="T99" fmla="*/ 23 h 35"/>
                  <a:gd name="T100" fmla="*/ 201 w 202"/>
                  <a:gd name="T101" fmla="*/ 25 h 35"/>
                  <a:gd name="T102" fmla="*/ 198 w 202"/>
                  <a:gd name="T103" fmla="*/ 28 h 35"/>
                  <a:gd name="T104" fmla="*/ 198 w 202"/>
                  <a:gd name="T105" fmla="*/ 29 h 35"/>
                  <a:gd name="T106" fmla="*/ 197 w 202"/>
                  <a:gd name="T107" fmla="*/ 29 h 35"/>
                  <a:gd name="T108" fmla="*/ 188 w 202"/>
                  <a:gd name="T109" fmla="*/ 32 h 35"/>
                  <a:gd name="T110" fmla="*/ 188 w 202"/>
                  <a:gd name="T111" fmla="*/ 33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02" h="35">
                    <a:moveTo>
                      <a:pt x="0" y="32"/>
                    </a:moveTo>
                    <a:lnTo>
                      <a:pt x="1" y="33"/>
                    </a:lnTo>
                    <a:lnTo>
                      <a:pt x="4" y="35"/>
                    </a:lnTo>
                    <a:lnTo>
                      <a:pt x="11" y="35"/>
                    </a:lnTo>
                    <a:lnTo>
                      <a:pt x="12" y="33"/>
                    </a:lnTo>
                    <a:lnTo>
                      <a:pt x="14" y="33"/>
                    </a:lnTo>
                    <a:lnTo>
                      <a:pt x="17" y="32"/>
                    </a:lnTo>
                    <a:lnTo>
                      <a:pt x="21" y="26"/>
                    </a:lnTo>
                    <a:lnTo>
                      <a:pt x="22" y="25"/>
                    </a:lnTo>
                    <a:lnTo>
                      <a:pt x="32" y="23"/>
                    </a:lnTo>
                    <a:lnTo>
                      <a:pt x="41" y="25"/>
                    </a:lnTo>
                    <a:lnTo>
                      <a:pt x="43" y="28"/>
                    </a:lnTo>
                    <a:lnTo>
                      <a:pt x="46" y="29"/>
                    </a:lnTo>
                    <a:lnTo>
                      <a:pt x="49" y="32"/>
                    </a:lnTo>
                    <a:lnTo>
                      <a:pt x="53" y="32"/>
                    </a:lnTo>
                    <a:lnTo>
                      <a:pt x="54" y="30"/>
                    </a:lnTo>
                    <a:lnTo>
                      <a:pt x="56" y="30"/>
                    </a:lnTo>
                    <a:lnTo>
                      <a:pt x="57" y="29"/>
                    </a:lnTo>
                    <a:lnTo>
                      <a:pt x="60" y="28"/>
                    </a:lnTo>
                    <a:lnTo>
                      <a:pt x="61" y="28"/>
                    </a:lnTo>
                    <a:lnTo>
                      <a:pt x="67" y="22"/>
                    </a:lnTo>
                    <a:lnTo>
                      <a:pt x="78" y="13"/>
                    </a:lnTo>
                    <a:lnTo>
                      <a:pt x="78" y="11"/>
                    </a:lnTo>
                    <a:lnTo>
                      <a:pt x="79" y="8"/>
                    </a:lnTo>
                    <a:lnTo>
                      <a:pt x="81" y="7"/>
                    </a:lnTo>
                    <a:lnTo>
                      <a:pt x="82" y="4"/>
                    </a:lnTo>
                    <a:lnTo>
                      <a:pt x="84" y="3"/>
                    </a:lnTo>
                    <a:lnTo>
                      <a:pt x="85" y="3"/>
                    </a:lnTo>
                    <a:lnTo>
                      <a:pt x="88" y="1"/>
                    </a:lnTo>
                    <a:lnTo>
                      <a:pt x="91" y="1"/>
                    </a:lnTo>
                    <a:lnTo>
                      <a:pt x="93" y="3"/>
                    </a:lnTo>
                    <a:lnTo>
                      <a:pt x="99" y="7"/>
                    </a:lnTo>
                    <a:lnTo>
                      <a:pt x="103" y="8"/>
                    </a:lnTo>
                    <a:lnTo>
                      <a:pt x="107" y="11"/>
                    </a:lnTo>
                    <a:lnTo>
                      <a:pt x="114" y="11"/>
                    </a:lnTo>
                    <a:lnTo>
                      <a:pt x="116" y="10"/>
                    </a:lnTo>
                    <a:lnTo>
                      <a:pt x="128" y="3"/>
                    </a:lnTo>
                    <a:lnTo>
                      <a:pt x="137" y="0"/>
                    </a:lnTo>
                    <a:lnTo>
                      <a:pt x="138" y="0"/>
                    </a:lnTo>
                    <a:lnTo>
                      <a:pt x="144" y="1"/>
                    </a:lnTo>
                    <a:lnTo>
                      <a:pt x="146" y="3"/>
                    </a:lnTo>
                    <a:lnTo>
                      <a:pt x="149" y="6"/>
                    </a:lnTo>
                    <a:lnTo>
                      <a:pt x="151" y="4"/>
                    </a:lnTo>
                    <a:lnTo>
                      <a:pt x="152" y="4"/>
                    </a:lnTo>
                    <a:lnTo>
                      <a:pt x="169" y="15"/>
                    </a:lnTo>
                    <a:lnTo>
                      <a:pt x="170" y="17"/>
                    </a:lnTo>
                    <a:lnTo>
                      <a:pt x="171" y="17"/>
                    </a:lnTo>
                    <a:lnTo>
                      <a:pt x="192" y="13"/>
                    </a:lnTo>
                    <a:lnTo>
                      <a:pt x="202" y="15"/>
                    </a:lnTo>
                    <a:lnTo>
                      <a:pt x="201" y="23"/>
                    </a:lnTo>
                    <a:lnTo>
                      <a:pt x="201" y="25"/>
                    </a:lnTo>
                    <a:lnTo>
                      <a:pt x="198" y="28"/>
                    </a:lnTo>
                    <a:lnTo>
                      <a:pt x="198" y="29"/>
                    </a:lnTo>
                    <a:lnTo>
                      <a:pt x="197" y="29"/>
                    </a:lnTo>
                    <a:lnTo>
                      <a:pt x="188" y="32"/>
                    </a:lnTo>
                    <a:lnTo>
                      <a:pt x="188" y="3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49" name="Freeform 3895">
                <a:extLst>
                  <a:ext uri="{FF2B5EF4-FFF2-40B4-BE49-F238E27FC236}">
                    <a16:creationId xmlns:a16="http://schemas.microsoft.com/office/drawing/2014/main" id="{0CF6686A-7B27-4618-669D-BC1816020C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0" y="1531"/>
                <a:ext cx="8" cy="15"/>
              </a:xfrm>
              <a:custGeom>
                <a:avLst/>
                <a:gdLst>
                  <a:gd name="T0" fmla="*/ 36 w 36"/>
                  <a:gd name="T1" fmla="*/ 0 h 61"/>
                  <a:gd name="T2" fmla="*/ 35 w 36"/>
                  <a:gd name="T3" fmla="*/ 1 h 61"/>
                  <a:gd name="T4" fmla="*/ 25 w 36"/>
                  <a:gd name="T5" fmla="*/ 10 h 61"/>
                  <a:gd name="T6" fmla="*/ 17 w 36"/>
                  <a:gd name="T7" fmla="*/ 22 h 61"/>
                  <a:gd name="T8" fmla="*/ 14 w 36"/>
                  <a:gd name="T9" fmla="*/ 25 h 61"/>
                  <a:gd name="T10" fmla="*/ 10 w 36"/>
                  <a:gd name="T11" fmla="*/ 26 h 61"/>
                  <a:gd name="T12" fmla="*/ 0 w 36"/>
                  <a:gd name="T13" fmla="*/ 40 h 61"/>
                  <a:gd name="T14" fmla="*/ 1 w 36"/>
                  <a:gd name="T15" fmla="*/ 45 h 61"/>
                  <a:gd name="T16" fmla="*/ 3 w 36"/>
                  <a:gd name="T17" fmla="*/ 53 h 61"/>
                  <a:gd name="T18" fmla="*/ 3 w 36"/>
                  <a:gd name="T19" fmla="*/ 56 h 61"/>
                  <a:gd name="T20" fmla="*/ 1 w 36"/>
                  <a:gd name="T21" fmla="*/ 61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6" h="61">
                    <a:moveTo>
                      <a:pt x="36" y="0"/>
                    </a:moveTo>
                    <a:lnTo>
                      <a:pt x="35" y="1"/>
                    </a:lnTo>
                    <a:lnTo>
                      <a:pt x="25" y="1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0" y="26"/>
                    </a:lnTo>
                    <a:lnTo>
                      <a:pt x="0" y="40"/>
                    </a:lnTo>
                    <a:lnTo>
                      <a:pt x="1" y="45"/>
                    </a:lnTo>
                    <a:lnTo>
                      <a:pt x="3" y="53"/>
                    </a:lnTo>
                    <a:lnTo>
                      <a:pt x="3" y="56"/>
                    </a:lnTo>
                    <a:lnTo>
                      <a:pt x="1" y="6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50" name="Line 3896">
                <a:extLst>
                  <a:ext uri="{FF2B5EF4-FFF2-40B4-BE49-F238E27FC236}">
                    <a16:creationId xmlns:a16="http://schemas.microsoft.com/office/drawing/2014/main" id="{3B0D5186-ED01-BCF6-4BD6-AB46BF27D05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498" y="1531"/>
                <a:ext cx="1" cy="0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51" name="Line 3897">
                <a:extLst>
                  <a:ext uri="{FF2B5EF4-FFF2-40B4-BE49-F238E27FC236}">
                    <a16:creationId xmlns:a16="http://schemas.microsoft.com/office/drawing/2014/main" id="{7A27D2AC-D1C7-DE0F-8878-EDCE3AFC78B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2496" y="1530"/>
                <a:ext cx="3" cy="1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52" name="Line 3898">
                <a:extLst>
                  <a:ext uri="{FF2B5EF4-FFF2-40B4-BE49-F238E27FC236}">
                    <a16:creationId xmlns:a16="http://schemas.microsoft.com/office/drawing/2014/main" id="{89EA7878-3F95-1511-B22B-77A32C81B41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2496" y="1530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53" name="Freeform 3899">
                <a:extLst>
                  <a:ext uri="{FF2B5EF4-FFF2-40B4-BE49-F238E27FC236}">
                    <a16:creationId xmlns:a16="http://schemas.microsoft.com/office/drawing/2014/main" id="{0A7AA7F0-EADB-2E3F-30F0-DB7B4C7B61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0" y="1546"/>
                <a:ext cx="16" cy="20"/>
              </a:xfrm>
              <a:custGeom>
                <a:avLst/>
                <a:gdLst>
                  <a:gd name="T0" fmla="*/ 42 w 67"/>
                  <a:gd name="T1" fmla="*/ 0 h 81"/>
                  <a:gd name="T2" fmla="*/ 49 w 67"/>
                  <a:gd name="T3" fmla="*/ 6 h 81"/>
                  <a:gd name="T4" fmla="*/ 50 w 67"/>
                  <a:gd name="T5" fmla="*/ 7 h 81"/>
                  <a:gd name="T6" fmla="*/ 43 w 67"/>
                  <a:gd name="T7" fmla="*/ 11 h 81"/>
                  <a:gd name="T8" fmla="*/ 40 w 67"/>
                  <a:gd name="T9" fmla="*/ 16 h 81"/>
                  <a:gd name="T10" fmla="*/ 43 w 67"/>
                  <a:gd name="T11" fmla="*/ 21 h 81"/>
                  <a:gd name="T12" fmla="*/ 49 w 67"/>
                  <a:gd name="T13" fmla="*/ 20 h 81"/>
                  <a:gd name="T14" fmla="*/ 50 w 67"/>
                  <a:gd name="T15" fmla="*/ 13 h 81"/>
                  <a:gd name="T16" fmla="*/ 56 w 67"/>
                  <a:gd name="T17" fmla="*/ 11 h 81"/>
                  <a:gd name="T18" fmla="*/ 57 w 67"/>
                  <a:gd name="T19" fmla="*/ 13 h 81"/>
                  <a:gd name="T20" fmla="*/ 67 w 67"/>
                  <a:gd name="T21" fmla="*/ 20 h 81"/>
                  <a:gd name="T22" fmla="*/ 64 w 67"/>
                  <a:gd name="T23" fmla="*/ 27 h 81"/>
                  <a:gd name="T24" fmla="*/ 57 w 67"/>
                  <a:gd name="T25" fmla="*/ 30 h 81"/>
                  <a:gd name="T26" fmla="*/ 53 w 67"/>
                  <a:gd name="T27" fmla="*/ 28 h 81"/>
                  <a:gd name="T28" fmla="*/ 46 w 67"/>
                  <a:gd name="T29" fmla="*/ 34 h 81"/>
                  <a:gd name="T30" fmla="*/ 45 w 67"/>
                  <a:gd name="T31" fmla="*/ 39 h 81"/>
                  <a:gd name="T32" fmla="*/ 42 w 67"/>
                  <a:gd name="T33" fmla="*/ 41 h 81"/>
                  <a:gd name="T34" fmla="*/ 39 w 67"/>
                  <a:gd name="T35" fmla="*/ 44 h 81"/>
                  <a:gd name="T36" fmla="*/ 37 w 67"/>
                  <a:gd name="T37" fmla="*/ 45 h 81"/>
                  <a:gd name="T38" fmla="*/ 46 w 67"/>
                  <a:gd name="T39" fmla="*/ 51 h 81"/>
                  <a:gd name="T40" fmla="*/ 56 w 67"/>
                  <a:gd name="T41" fmla="*/ 48 h 81"/>
                  <a:gd name="T42" fmla="*/ 57 w 67"/>
                  <a:gd name="T43" fmla="*/ 51 h 81"/>
                  <a:gd name="T44" fmla="*/ 53 w 67"/>
                  <a:gd name="T45" fmla="*/ 55 h 81"/>
                  <a:gd name="T46" fmla="*/ 50 w 67"/>
                  <a:gd name="T47" fmla="*/ 56 h 81"/>
                  <a:gd name="T48" fmla="*/ 47 w 67"/>
                  <a:gd name="T49" fmla="*/ 55 h 81"/>
                  <a:gd name="T50" fmla="*/ 46 w 67"/>
                  <a:gd name="T51" fmla="*/ 56 h 81"/>
                  <a:gd name="T52" fmla="*/ 45 w 67"/>
                  <a:gd name="T53" fmla="*/ 55 h 81"/>
                  <a:gd name="T54" fmla="*/ 40 w 67"/>
                  <a:gd name="T55" fmla="*/ 51 h 81"/>
                  <a:gd name="T56" fmla="*/ 37 w 67"/>
                  <a:gd name="T57" fmla="*/ 49 h 81"/>
                  <a:gd name="T58" fmla="*/ 39 w 67"/>
                  <a:gd name="T59" fmla="*/ 56 h 81"/>
                  <a:gd name="T60" fmla="*/ 32 w 67"/>
                  <a:gd name="T61" fmla="*/ 57 h 81"/>
                  <a:gd name="T62" fmla="*/ 29 w 67"/>
                  <a:gd name="T63" fmla="*/ 63 h 81"/>
                  <a:gd name="T64" fmla="*/ 33 w 67"/>
                  <a:gd name="T65" fmla="*/ 64 h 81"/>
                  <a:gd name="T66" fmla="*/ 36 w 67"/>
                  <a:gd name="T67" fmla="*/ 64 h 81"/>
                  <a:gd name="T68" fmla="*/ 39 w 67"/>
                  <a:gd name="T69" fmla="*/ 63 h 81"/>
                  <a:gd name="T70" fmla="*/ 40 w 67"/>
                  <a:gd name="T71" fmla="*/ 66 h 81"/>
                  <a:gd name="T72" fmla="*/ 39 w 67"/>
                  <a:gd name="T73" fmla="*/ 70 h 81"/>
                  <a:gd name="T74" fmla="*/ 45 w 67"/>
                  <a:gd name="T75" fmla="*/ 67 h 81"/>
                  <a:gd name="T76" fmla="*/ 46 w 67"/>
                  <a:gd name="T77" fmla="*/ 69 h 81"/>
                  <a:gd name="T78" fmla="*/ 45 w 67"/>
                  <a:gd name="T79" fmla="*/ 71 h 81"/>
                  <a:gd name="T80" fmla="*/ 43 w 67"/>
                  <a:gd name="T81" fmla="*/ 73 h 81"/>
                  <a:gd name="T82" fmla="*/ 40 w 67"/>
                  <a:gd name="T83" fmla="*/ 71 h 81"/>
                  <a:gd name="T84" fmla="*/ 39 w 67"/>
                  <a:gd name="T85" fmla="*/ 73 h 81"/>
                  <a:gd name="T86" fmla="*/ 37 w 67"/>
                  <a:gd name="T87" fmla="*/ 71 h 81"/>
                  <a:gd name="T88" fmla="*/ 35 w 67"/>
                  <a:gd name="T89" fmla="*/ 70 h 81"/>
                  <a:gd name="T90" fmla="*/ 33 w 67"/>
                  <a:gd name="T91" fmla="*/ 71 h 81"/>
                  <a:gd name="T92" fmla="*/ 29 w 67"/>
                  <a:gd name="T93" fmla="*/ 70 h 81"/>
                  <a:gd name="T94" fmla="*/ 26 w 67"/>
                  <a:gd name="T95" fmla="*/ 69 h 81"/>
                  <a:gd name="T96" fmla="*/ 25 w 67"/>
                  <a:gd name="T97" fmla="*/ 69 h 81"/>
                  <a:gd name="T98" fmla="*/ 23 w 67"/>
                  <a:gd name="T99" fmla="*/ 67 h 81"/>
                  <a:gd name="T100" fmla="*/ 16 w 67"/>
                  <a:gd name="T101" fmla="*/ 66 h 81"/>
                  <a:gd name="T102" fmla="*/ 12 w 67"/>
                  <a:gd name="T103" fmla="*/ 67 h 81"/>
                  <a:gd name="T104" fmla="*/ 9 w 67"/>
                  <a:gd name="T105" fmla="*/ 66 h 81"/>
                  <a:gd name="T106" fmla="*/ 11 w 67"/>
                  <a:gd name="T107" fmla="*/ 62 h 81"/>
                  <a:gd name="T108" fmla="*/ 9 w 67"/>
                  <a:gd name="T109" fmla="*/ 59 h 81"/>
                  <a:gd name="T110" fmla="*/ 2 w 67"/>
                  <a:gd name="T111" fmla="*/ 63 h 81"/>
                  <a:gd name="T112" fmla="*/ 1 w 67"/>
                  <a:gd name="T113" fmla="*/ 64 h 81"/>
                  <a:gd name="T114" fmla="*/ 0 w 67"/>
                  <a:gd name="T115" fmla="*/ 66 h 81"/>
                  <a:gd name="T116" fmla="*/ 1 w 67"/>
                  <a:gd name="T117" fmla="*/ 69 h 81"/>
                  <a:gd name="T118" fmla="*/ 4 w 67"/>
                  <a:gd name="T119" fmla="*/ 73 h 81"/>
                  <a:gd name="T120" fmla="*/ 5 w 67"/>
                  <a:gd name="T121" fmla="*/ 76 h 81"/>
                  <a:gd name="T122" fmla="*/ 7 w 67"/>
                  <a:gd name="T123" fmla="*/ 78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67" h="81">
                    <a:moveTo>
                      <a:pt x="40" y="0"/>
                    </a:moveTo>
                    <a:lnTo>
                      <a:pt x="42" y="0"/>
                    </a:lnTo>
                    <a:lnTo>
                      <a:pt x="43" y="2"/>
                    </a:lnTo>
                    <a:lnTo>
                      <a:pt x="49" y="6"/>
                    </a:lnTo>
                    <a:lnTo>
                      <a:pt x="50" y="6"/>
                    </a:lnTo>
                    <a:lnTo>
                      <a:pt x="50" y="7"/>
                    </a:lnTo>
                    <a:lnTo>
                      <a:pt x="47" y="10"/>
                    </a:lnTo>
                    <a:lnTo>
                      <a:pt x="43" y="11"/>
                    </a:lnTo>
                    <a:lnTo>
                      <a:pt x="42" y="14"/>
                    </a:lnTo>
                    <a:lnTo>
                      <a:pt x="40" y="16"/>
                    </a:lnTo>
                    <a:lnTo>
                      <a:pt x="40" y="17"/>
                    </a:lnTo>
                    <a:lnTo>
                      <a:pt x="43" y="21"/>
                    </a:lnTo>
                    <a:lnTo>
                      <a:pt x="47" y="21"/>
                    </a:lnTo>
                    <a:lnTo>
                      <a:pt x="49" y="20"/>
                    </a:lnTo>
                    <a:lnTo>
                      <a:pt x="49" y="16"/>
                    </a:lnTo>
                    <a:lnTo>
                      <a:pt x="50" y="13"/>
                    </a:lnTo>
                    <a:lnTo>
                      <a:pt x="53" y="11"/>
                    </a:lnTo>
                    <a:lnTo>
                      <a:pt x="56" y="11"/>
                    </a:lnTo>
                    <a:lnTo>
                      <a:pt x="56" y="13"/>
                    </a:lnTo>
                    <a:lnTo>
                      <a:pt x="57" y="13"/>
                    </a:lnTo>
                    <a:lnTo>
                      <a:pt x="65" y="17"/>
                    </a:lnTo>
                    <a:lnTo>
                      <a:pt x="67" y="20"/>
                    </a:lnTo>
                    <a:lnTo>
                      <a:pt x="67" y="21"/>
                    </a:lnTo>
                    <a:lnTo>
                      <a:pt x="64" y="27"/>
                    </a:lnTo>
                    <a:lnTo>
                      <a:pt x="62" y="27"/>
                    </a:lnTo>
                    <a:lnTo>
                      <a:pt x="57" y="30"/>
                    </a:lnTo>
                    <a:lnTo>
                      <a:pt x="56" y="30"/>
                    </a:lnTo>
                    <a:lnTo>
                      <a:pt x="53" y="28"/>
                    </a:lnTo>
                    <a:lnTo>
                      <a:pt x="46" y="31"/>
                    </a:lnTo>
                    <a:lnTo>
                      <a:pt x="46" y="34"/>
                    </a:lnTo>
                    <a:lnTo>
                      <a:pt x="45" y="37"/>
                    </a:lnTo>
                    <a:lnTo>
                      <a:pt x="45" y="39"/>
                    </a:lnTo>
                    <a:lnTo>
                      <a:pt x="43" y="41"/>
                    </a:lnTo>
                    <a:lnTo>
                      <a:pt x="42" y="41"/>
                    </a:lnTo>
                    <a:lnTo>
                      <a:pt x="40" y="44"/>
                    </a:lnTo>
                    <a:lnTo>
                      <a:pt x="39" y="44"/>
                    </a:lnTo>
                    <a:lnTo>
                      <a:pt x="39" y="45"/>
                    </a:lnTo>
                    <a:lnTo>
                      <a:pt x="37" y="45"/>
                    </a:lnTo>
                    <a:lnTo>
                      <a:pt x="37" y="47"/>
                    </a:lnTo>
                    <a:lnTo>
                      <a:pt x="46" y="51"/>
                    </a:lnTo>
                    <a:lnTo>
                      <a:pt x="50" y="51"/>
                    </a:lnTo>
                    <a:lnTo>
                      <a:pt x="56" y="48"/>
                    </a:lnTo>
                    <a:lnTo>
                      <a:pt x="57" y="48"/>
                    </a:lnTo>
                    <a:lnTo>
                      <a:pt x="57" y="51"/>
                    </a:lnTo>
                    <a:lnTo>
                      <a:pt x="54" y="55"/>
                    </a:lnTo>
                    <a:lnTo>
                      <a:pt x="53" y="55"/>
                    </a:lnTo>
                    <a:lnTo>
                      <a:pt x="53" y="56"/>
                    </a:lnTo>
                    <a:lnTo>
                      <a:pt x="50" y="56"/>
                    </a:lnTo>
                    <a:lnTo>
                      <a:pt x="50" y="55"/>
                    </a:lnTo>
                    <a:lnTo>
                      <a:pt x="47" y="55"/>
                    </a:lnTo>
                    <a:lnTo>
                      <a:pt x="47" y="56"/>
                    </a:lnTo>
                    <a:lnTo>
                      <a:pt x="46" y="56"/>
                    </a:lnTo>
                    <a:lnTo>
                      <a:pt x="46" y="55"/>
                    </a:lnTo>
                    <a:lnTo>
                      <a:pt x="45" y="55"/>
                    </a:lnTo>
                    <a:lnTo>
                      <a:pt x="42" y="51"/>
                    </a:lnTo>
                    <a:lnTo>
                      <a:pt x="40" y="51"/>
                    </a:lnTo>
                    <a:lnTo>
                      <a:pt x="39" y="49"/>
                    </a:lnTo>
                    <a:lnTo>
                      <a:pt x="37" y="49"/>
                    </a:lnTo>
                    <a:lnTo>
                      <a:pt x="37" y="55"/>
                    </a:lnTo>
                    <a:lnTo>
                      <a:pt x="39" y="56"/>
                    </a:lnTo>
                    <a:lnTo>
                      <a:pt x="33" y="56"/>
                    </a:lnTo>
                    <a:lnTo>
                      <a:pt x="32" y="57"/>
                    </a:lnTo>
                    <a:lnTo>
                      <a:pt x="29" y="57"/>
                    </a:lnTo>
                    <a:lnTo>
                      <a:pt x="29" y="63"/>
                    </a:lnTo>
                    <a:lnTo>
                      <a:pt x="30" y="64"/>
                    </a:lnTo>
                    <a:lnTo>
                      <a:pt x="33" y="64"/>
                    </a:lnTo>
                    <a:lnTo>
                      <a:pt x="33" y="63"/>
                    </a:lnTo>
                    <a:lnTo>
                      <a:pt x="36" y="64"/>
                    </a:lnTo>
                    <a:lnTo>
                      <a:pt x="37" y="63"/>
                    </a:lnTo>
                    <a:lnTo>
                      <a:pt x="39" y="63"/>
                    </a:lnTo>
                    <a:lnTo>
                      <a:pt x="39" y="64"/>
                    </a:lnTo>
                    <a:lnTo>
                      <a:pt x="40" y="66"/>
                    </a:lnTo>
                    <a:lnTo>
                      <a:pt x="39" y="67"/>
                    </a:lnTo>
                    <a:lnTo>
                      <a:pt x="39" y="70"/>
                    </a:lnTo>
                    <a:lnTo>
                      <a:pt x="42" y="70"/>
                    </a:lnTo>
                    <a:lnTo>
                      <a:pt x="45" y="67"/>
                    </a:lnTo>
                    <a:lnTo>
                      <a:pt x="46" y="67"/>
                    </a:lnTo>
                    <a:lnTo>
                      <a:pt x="46" y="69"/>
                    </a:lnTo>
                    <a:lnTo>
                      <a:pt x="45" y="69"/>
                    </a:lnTo>
                    <a:lnTo>
                      <a:pt x="45" y="71"/>
                    </a:lnTo>
                    <a:lnTo>
                      <a:pt x="43" y="71"/>
                    </a:lnTo>
                    <a:lnTo>
                      <a:pt x="43" y="73"/>
                    </a:lnTo>
                    <a:lnTo>
                      <a:pt x="40" y="73"/>
                    </a:lnTo>
                    <a:lnTo>
                      <a:pt x="40" y="71"/>
                    </a:lnTo>
                    <a:lnTo>
                      <a:pt x="39" y="71"/>
                    </a:lnTo>
                    <a:lnTo>
                      <a:pt x="39" y="73"/>
                    </a:lnTo>
                    <a:lnTo>
                      <a:pt x="37" y="73"/>
                    </a:lnTo>
                    <a:lnTo>
                      <a:pt x="37" y="71"/>
                    </a:lnTo>
                    <a:lnTo>
                      <a:pt x="35" y="71"/>
                    </a:lnTo>
                    <a:lnTo>
                      <a:pt x="35" y="70"/>
                    </a:lnTo>
                    <a:lnTo>
                      <a:pt x="33" y="70"/>
                    </a:lnTo>
                    <a:lnTo>
                      <a:pt x="33" y="71"/>
                    </a:lnTo>
                    <a:lnTo>
                      <a:pt x="30" y="71"/>
                    </a:lnTo>
                    <a:lnTo>
                      <a:pt x="29" y="70"/>
                    </a:lnTo>
                    <a:lnTo>
                      <a:pt x="29" y="69"/>
                    </a:lnTo>
                    <a:lnTo>
                      <a:pt x="26" y="69"/>
                    </a:lnTo>
                    <a:lnTo>
                      <a:pt x="25" y="67"/>
                    </a:lnTo>
                    <a:lnTo>
                      <a:pt x="25" y="69"/>
                    </a:lnTo>
                    <a:lnTo>
                      <a:pt x="23" y="69"/>
                    </a:lnTo>
                    <a:lnTo>
                      <a:pt x="23" y="67"/>
                    </a:lnTo>
                    <a:lnTo>
                      <a:pt x="22" y="66"/>
                    </a:lnTo>
                    <a:lnTo>
                      <a:pt x="16" y="66"/>
                    </a:lnTo>
                    <a:lnTo>
                      <a:pt x="15" y="67"/>
                    </a:lnTo>
                    <a:lnTo>
                      <a:pt x="12" y="67"/>
                    </a:lnTo>
                    <a:lnTo>
                      <a:pt x="11" y="66"/>
                    </a:lnTo>
                    <a:lnTo>
                      <a:pt x="9" y="66"/>
                    </a:lnTo>
                    <a:lnTo>
                      <a:pt x="8" y="64"/>
                    </a:lnTo>
                    <a:lnTo>
                      <a:pt x="11" y="62"/>
                    </a:lnTo>
                    <a:lnTo>
                      <a:pt x="11" y="60"/>
                    </a:lnTo>
                    <a:lnTo>
                      <a:pt x="9" y="59"/>
                    </a:lnTo>
                    <a:lnTo>
                      <a:pt x="7" y="59"/>
                    </a:lnTo>
                    <a:lnTo>
                      <a:pt x="2" y="63"/>
                    </a:lnTo>
                    <a:lnTo>
                      <a:pt x="2" y="64"/>
                    </a:lnTo>
                    <a:lnTo>
                      <a:pt x="1" y="64"/>
                    </a:lnTo>
                    <a:lnTo>
                      <a:pt x="1" y="66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1" y="69"/>
                    </a:lnTo>
                    <a:lnTo>
                      <a:pt x="1" y="70"/>
                    </a:lnTo>
                    <a:lnTo>
                      <a:pt x="4" y="73"/>
                    </a:lnTo>
                    <a:lnTo>
                      <a:pt x="4" y="74"/>
                    </a:lnTo>
                    <a:lnTo>
                      <a:pt x="5" y="76"/>
                    </a:lnTo>
                    <a:lnTo>
                      <a:pt x="5" y="77"/>
                    </a:lnTo>
                    <a:lnTo>
                      <a:pt x="7" y="78"/>
                    </a:lnTo>
                    <a:lnTo>
                      <a:pt x="7" y="8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54" name="Freeform 3900">
                <a:extLst>
                  <a:ext uri="{FF2B5EF4-FFF2-40B4-BE49-F238E27FC236}">
                    <a16:creationId xmlns:a16="http://schemas.microsoft.com/office/drawing/2014/main" id="{83676EE0-49AD-BE32-2167-0547642AC5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7" y="1541"/>
                <a:ext cx="13" cy="18"/>
              </a:xfrm>
              <a:custGeom>
                <a:avLst/>
                <a:gdLst>
                  <a:gd name="T0" fmla="*/ 0 w 51"/>
                  <a:gd name="T1" fmla="*/ 35 h 71"/>
                  <a:gd name="T2" fmla="*/ 4 w 51"/>
                  <a:gd name="T3" fmla="*/ 32 h 71"/>
                  <a:gd name="T4" fmla="*/ 6 w 51"/>
                  <a:gd name="T5" fmla="*/ 16 h 71"/>
                  <a:gd name="T6" fmla="*/ 8 w 51"/>
                  <a:gd name="T7" fmla="*/ 18 h 71"/>
                  <a:gd name="T8" fmla="*/ 9 w 51"/>
                  <a:gd name="T9" fmla="*/ 19 h 71"/>
                  <a:gd name="T10" fmla="*/ 11 w 51"/>
                  <a:gd name="T11" fmla="*/ 18 h 71"/>
                  <a:gd name="T12" fmla="*/ 13 w 51"/>
                  <a:gd name="T13" fmla="*/ 12 h 71"/>
                  <a:gd name="T14" fmla="*/ 18 w 51"/>
                  <a:gd name="T15" fmla="*/ 11 h 71"/>
                  <a:gd name="T16" fmla="*/ 11 w 51"/>
                  <a:gd name="T17" fmla="*/ 1 h 71"/>
                  <a:gd name="T18" fmla="*/ 16 w 51"/>
                  <a:gd name="T19" fmla="*/ 4 h 71"/>
                  <a:gd name="T20" fmla="*/ 19 w 51"/>
                  <a:gd name="T21" fmla="*/ 8 h 71"/>
                  <a:gd name="T22" fmla="*/ 20 w 51"/>
                  <a:gd name="T23" fmla="*/ 11 h 71"/>
                  <a:gd name="T24" fmla="*/ 15 w 51"/>
                  <a:gd name="T25" fmla="*/ 18 h 71"/>
                  <a:gd name="T26" fmla="*/ 13 w 51"/>
                  <a:gd name="T27" fmla="*/ 21 h 71"/>
                  <a:gd name="T28" fmla="*/ 12 w 51"/>
                  <a:gd name="T29" fmla="*/ 22 h 71"/>
                  <a:gd name="T30" fmla="*/ 9 w 51"/>
                  <a:gd name="T31" fmla="*/ 29 h 71"/>
                  <a:gd name="T32" fmla="*/ 8 w 51"/>
                  <a:gd name="T33" fmla="*/ 36 h 71"/>
                  <a:gd name="T34" fmla="*/ 11 w 51"/>
                  <a:gd name="T35" fmla="*/ 40 h 71"/>
                  <a:gd name="T36" fmla="*/ 8 w 51"/>
                  <a:gd name="T37" fmla="*/ 47 h 71"/>
                  <a:gd name="T38" fmla="*/ 11 w 51"/>
                  <a:gd name="T39" fmla="*/ 49 h 71"/>
                  <a:gd name="T40" fmla="*/ 15 w 51"/>
                  <a:gd name="T41" fmla="*/ 46 h 71"/>
                  <a:gd name="T42" fmla="*/ 13 w 51"/>
                  <a:gd name="T43" fmla="*/ 49 h 71"/>
                  <a:gd name="T44" fmla="*/ 12 w 51"/>
                  <a:gd name="T45" fmla="*/ 51 h 71"/>
                  <a:gd name="T46" fmla="*/ 16 w 51"/>
                  <a:gd name="T47" fmla="*/ 54 h 71"/>
                  <a:gd name="T48" fmla="*/ 15 w 51"/>
                  <a:gd name="T49" fmla="*/ 56 h 71"/>
                  <a:gd name="T50" fmla="*/ 13 w 51"/>
                  <a:gd name="T51" fmla="*/ 58 h 71"/>
                  <a:gd name="T52" fmla="*/ 20 w 51"/>
                  <a:gd name="T53" fmla="*/ 60 h 71"/>
                  <a:gd name="T54" fmla="*/ 22 w 51"/>
                  <a:gd name="T55" fmla="*/ 61 h 71"/>
                  <a:gd name="T56" fmla="*/ 18 w 51"/>
                  <a:gd name="T57" fmla="*/ 66 h 71"/>
                  <a:gd name="T58" fmla="*/ 19 w 51"/>
                  <a:gd name="T59" fmla="*/ 68 h 71"/>
                  <a:gd name="T60" fmla="*/ 23 w 51"/>
                  <a:gd name="T61" fmla="*/ 71 h 71"/>
                  <a:gd name="T62" fmla="*/ 27 w 51"/>
                  <a:gd name="T63" fmla="*/ 68 h 71"/>
                  <a:gd name="T64" fmla="*/ 37 w 51"/>
                  <a:gd name="T65" fmla="*/ 63 h 71"/>
                  <a:gd name="T66" fmla="*/ 36 w 51"/>
                  <a:gd name="T67" fmla="*/ 60 h 71"/>
                  <a:gd name="T68" fmla="*/ 33 w 51"/>
                  <a:gd name="T69" fmla="*/ 53 h 71"/>
                  <a:gd name="T70" fmla="*/ 39 w 51"/>
                  <a:gd name="T71" fmla="*/ 57 h 71"/>
                  <a:gd name="T72" fmla="*/ 40 w 51"/>
                  <a:gd name="T73" fmla="*/ 58 h 71"/>
                  <a:gd name="T74" fmla="*/ 43 w 51"/>
                  <a:gd name="T75" fmla="*/ 57 h 71"/>
                  <a:gd name="T76" fmla="*/ 44 w 51"/>
                  <a:gd name="T77" fmla="*/ 54 h 71"/>
                  <a:gd name="T78" fmla="*/ 47 w 51"/>
                  <a:gd name="T79" fmla="*/ 53 h 71"/>
                  <a:gd name="T80" fmla="*/ 48 w 51"/>
                  <a:gd name="T81" fmla="*/ 47 h 71"/>
                  <a:gd name="T82" fmla="*/ 50 w 51"/>
                  <a:gd name="T83" fmla="*/ 37 h 71"/>
                  <a:gd name="T84" fmla="*/ 44 w 51"/>
                  <a:gd name="T85" fmla="*/ 29 h 71"/>
                  <a:gd name="T86" fmla="*/ 47 w 51"/>
                  <a:gd name="T87" fmla="*/ 25 h 71"/>
                  <a:gd name="T88" fmla="*/ 46 w 51"/>
                  <a:gd name="T89" fmla="*/ 22 h 71"/>
                  <a:gd name="T90" fmla="*/ 44 w 51"/>
                  <a:gd name="T91" fmla="*/ 19 h 71"/>
                  <a:gd name="T92" fmla="*/ 46 w 51"/>
                  <a:gd name="T93" fmla="*/ 16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51" h="71">
                    <a:moveTo>
                      <a:pt x="0" y="37"/>
                    </a:moveTo>
                    <a:lnTo>
                      <a:pt x="0" y="35"/>
                    </a:lnTo>
                    <a:lnTo>
                      <a:pt x="1" y="33"/>
                    </a:lnTo>
                    <a:lnTo>
                      <a:pt x="4" y="32"/>
                    </a:lnTo>
                    <a:lnTo>
                      <a:pt x="6" y="32"/>
                    </a:lnTo>
                    <a:lnTo>
                      <a:pt x="6" y="16"/>
                    </a:lnTo>
                    <a:lnTo>
                      <a:pt x="8" y="16"/>
                    </a:lnTo>
                    <a:lnTo>
                      <a:pt x="8" y="18"/>
                    </a:lnTo>
                    <a:lnTo>
                      <a:pt x="9" y="18"/>
                    </a:lnTo>
                    <a:lnTo>
                      <a:pt x="9" y="19"/>
                    </a:lnTo>
                    <a:lnTo>
                      <a:pt x="11" y="19"/>
                    </a:lnTo>
                    <a:lnTo>
                      <a:pt x="11" y="18"/>
                    </a:lnTo>
                    <a:lnTo>
                      <a:pt x="12" y="16"/>
                    </a:lnTo>
                    <a:lnTo>
                      <a:pt x="13" y="12"/>
                    </a:lnTo>
                    <a:lnTo>
                      <a:pt x="13" y="11"/>
                    </a:lnTo>
                    <a:lnTo>
                      <a:pt x="18" y="11"/>
                    </a:lnTo>
                    <a:lnTo>
                      <a:pt x="18" y="8"/>
                    </a:lnTo>
                    <a:lnTo>
                      <a:pt x="11" y="1"/>
                    </a:lnTo>
                    <a:lnTo>
                      <a:pt x="11" y="0"/>
                    </a:lnTo>
                    <a:lnTo>
                      <a:pt x="16" y="4"/>
                    </a:lnTo>
                    <a:lnTo>
                      <a:pt x="19" y="7"/>
                    </a:lnTo>
                    <a:lnTo>
                      <a:pt x="19" y="8"/>
                    </a:lnTo>
                    <a:lnTo>
                      <a:pt x="20" y="9"/>
                    </a:lnTo>
                    <a:lnTo>
                      <a:pt x="20" y="11"/>
                    </a:lnTo>
                    <a:lnTo>
                      <a:pt x="19" y="14"/>
                    </a:lnTo>
                    <a:lnTo>
                      <a:pt x="15" y="18"/>
                    </a:lnTo>
                    <a:lnTo>
                      <a:pt x="13" y="18"/>
                    </a:lnTo>
                    <a:lnTo>
                      <a:pt x="13" y="21"/>
                    </a:lnTo>
                    <a:lnTo>
                      <a:pt x="12" y="21"/>
                    </a:lnTo>
                    <a:lnTo>
                      <a:pt x="12" y="22"/>
                    </a:lnTo>
                    <a:lnTo>
                      <a:pt x="9" y="23"/>
                    </a:lnTo>
                    <a:lnTo>
                      <a:pt x="9" y="29"/>
                    </a:lnTo>
                    <a:lnTo>
                      <a:pt x="8" y="32"/>
                    </a:lnTo>
                    <a:lnTo>
                      <a:pt x="8" y="36"/>
                    </a:lnTo>
                    <a:lnTo>
                      <a:pt x="9" y="39"/>
                    </a:lnTo>
                    <a:lnTo>
                      <a:pt x="11" y="40"/>
                    </a:lnTo>
                    <a:lnTo>
                      <a:pt x="12" y="43"/>
                    </a:lnTo>
                    <a:lnTo>
                      <a:pt x="8" y="47"/>
                    </a:lnTo>
                    <a:lnTo>
                      <a:pt x="8" y="49"/>
                    </a:lnTo>
                    <a:lnTo>
                      <a:pt x="11" y="49"/>
                    </a:lnTo>
                    <a:lnTo>
                      <a:pt x="13" y="47"/>
                    </a:lnTo>
                    <a:lnTo>
                      <a:pt x="15" y="46"/>
                    </a:lnTo>
                    <a:lnTo>
                      <a:pt x="16" y="46"/>
                    </a:lnTo>
                    <a:lnTo>
                      <a:pt x="13" y="49"/>
                    </a:lnTo>
                    <a:lnTo>
                      <a:pt x="11" y="50"/>
                    </a:lnTo>
                    <a:lnTo>
                      <a:pt x="12" y="51"/>
                    </a:lnTo>
                    <a:lnTo>
                      <a:pt x="13" y="54"/>
                    </a:lnTo>
                    <a:lnTo>
                      <a:pt x="16" y="54"/>
                    </a:lnTo>
                    <a:lnTo>
                      <a:pt x="18" y="56"/>
                    </a:lnTo>
                    <a:lnTo>
                      <a:pt x="15" y="56"/>
                    </a:lnTo>
                    <a:lnTo>
                      <a:pt x="12" y="57"/>
                    </a:lnTo>
                    <a:lnTo>
                      <a:pt x="13" y="58"/>
                    </a:lnTo>
                    <a:lnTo>
                      <a:pt x="13" y="60"/>
                    </a:lnTo>
                    <a:lnTo>
                      <a:pt x="20" y="60"/>
                    </a:lnTo>
                    <a:lnTo>
                      <a:pt x="20" y="61"/>
                    </a:lnTo>
                    <a:lnTo>
                      <a:pt x="22" y="61"/>
                    </a:lnTo>
                    <a:lnTo>
                      <a:pt x="23" y="63"/>
                    </a:lnTo>
                    <a:lnTo>
                      <a:pt x="18" y="66"/>
                    </a:lnTo>
                    <a:lnTo>
                      <a:pt x="18" y="67"/>
                    </a:lnTo>
                    <a:lnTo>
                      <a:pt x="19" y="68"/>
                    </a:lnTo>
                    <a:lnTo>
                      <a:pt x="20" y="71"/>
                    </a:lnTo>
                    <a:lnTo>
                      <a:pt x="23" y="71"/>
                    </a:lnTo>
                    <a:lnTo>
                      <a:pt x="25" y="70"/>
                    </a:lnTo>
                    <a:lnTo>
                      <a:pt x="27" y="68"/>
                    </a:lnTo>
                    <a:lnTo>
                      <a:pt x="32" y="68"/>
                    </a:lnTo>
                    <a:lnTo>
                      <a:pt x="37" y="63"/>
                    </a:lnTo>
                    <a:lnTo>
                      <a:pt x="37" y="60"/>
                    </a:lnTo>
                    <a:lnTo>
                      <a:pt x="36" y="60"/>
                    </a:lnTo>
                    <a:lnTo>
                      <a:pt x="33" y="57"/>
                    </a:lnTo>
                    <a:lnTo>
                      <a:pt x="33" y="53"/>
                    </a:lnTo>
                    <a:lnTo>
                      <a:pt x="39" y="53"/>
                    </a:lnTo>
                    <a:lnTo>
                      <a:pt x="39" y="57"/>
                    </a:lnTo>
                    <a:lnTo>
                      <a:pt x="40" y="57"/>
                    </a:lnTo>
                    <a:lnTo>
                      <a:pt x="40" y="58"/>
                    </a:lnTo>
                    <a:lnTo>
                      <a:pt x="41" y="57"/>
                    </a:lnTo>
                    <a:lnTo>
                      <a:pt x="43" y="57"/>
                    </a:lnTo>
                    <a:lnTo>
                      <a:pt x="44" y="56"/>
                    </a:lnTo>
                    <a:lnTo>
                      <a:pt x="44" y="54"/>
                    </a:lnTo>
                    <a:lnTo>
                      <a:pt x="46" y="53"/>
                    </a:lnTo>
                    <a:lnTo>
                      <a:pt x="47" y="53"/>
                    </a:lnTo>
                    <a:lnTo>
                      <a:pt x="48" y="50"/>
                    </a:lnTo>
                    <a:lnTo>
                      <a:pt x="48" y="47"/>
                    </a:lnTo>
                    <a:lnTo>
                      <a:pt x="50" y="46"/>
                    </a:lnTo>
                    <a:lnTo>
                      <a:pt x="50" y="37"/>
                    </a:lnTo>
                    <a:lnTo>
                      <a:pt x="46" y="33"/>
                    </a:lnTo>
                    <a:lnTo>
                      <a:pt x="44" y="29"/>
                    </a:lnTo>
                    <a:lnTo>
                      <a:pt x="44" y="28"/>
                    </a:lnTo>
                    <a:lnTo>
                      <a:pt x="47" y="25"/>
                    </a:lnTo>
                    <a:lnTo>
                      <a:pt x="47" y="23"/>
                    </a:lnTo>
                    <a:lnTo>
                      <a:pt x="46" y="22"/>
                    </a:lnTo>
                    <a:lnTo>
                      <a:pt x="46" y="19"/>
                    </a:lnTo>
                    <a:lnTo>
                      <a:pt x="44" y="19"/>
                    </a:lnTo>
                    <a:lnTo>
                      <a:pt x="44" y="18"/>
                    </a:lnTo>
                    <a:lnTo>
                      <a:pt x="46" y="16"/>
                    </a:lnTo>
                    <a:lnTo>
                      <a:pt x="51" y="1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55" name="Freeform 3901">
                <a:extLst>
                  <a:ext uri="{FF2B5EF4-FFF2-40B4-BE49-F238E27FC236}">
                    <a16:creationId xmlns:a16="http://schemas.microsoft.com/office/drawing/2014/main" id="{EC2BDD98-8308-3F0E-E3E5-057C036EF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8" y="1538"/>
                <a:ext cx="91" cy="37"/>
              </a:xfrm>
              <a:custGeom>
                <a:avLst/>
                <a:gdLst>
                  <a:gd name="T0" fmla="*/ 40 w 366"/>
                  <a:gd name="T1" fmla="*/ 10 h 146"/>
                  <a:gd name="T2" fmla="*/ 35 w 366"/>
                  <a:gd name="T3" fmla="*/ 6 h 146"/>
                  <a:gd name="T4" fmla="*/ 30 w 366"/>
                  <a:gd name="T5" fmla="*/ 14 h 146"/>
                  <a:gd name="T6" fmla="*/ 24 w 366"/>
                  <a:gd name="T7" fmla="*/ 3 h 146"/>
                  <a:gd name="T8" fmla="*/ 17 w 366"/>
                  <a:gd name="T9" fmla="*/ 0 h 146"/>
                  <a:gd name="T10" fmla="*/ 13 w 366"/>
                  <a:gd name="T11" fmla="*/ 9 h 146"/>
                  <a:gd name="T12" fmla="*/ 9 w 366"/>
                  <a:gd name="T13" fmla="*/ 10 h 146"/>
                  <a:gd name="T14" fmla="*/ 7 w 366"/>
                  <a:gd name="T15" fmla="*/ 17 h 146"/>
                  <a:gd name="T16" fmla="*/ 13 w 366"/>
                  <a:gd name="T17" fmla="*/ 25 h 146"/>
                  <a:gd name="T18" fmla="*/ 4 w 366"/>
                  <a:gd name="T19" fmla="*/ 27 h 146"/>
                  <a:gd name="T20" fmla="*/ 7 w 366"/>
                  <a:gd name="T21" fmla="*/ 39 h 146"/>
                  <a:gd name="T22" fmla="*/ 17 w 366"/>
                  <a:gd name="T23" fmla="*/ 38 h 146"/>
                  <a:gd name="T24" fmla="*/ 24 w 366"/>
                  <a:gd name="T25" fmla="*/ 41 h 146"/>
                  <a:gd name="T26" fmla="*/ 28 w 366"/>
                  <a:gd name="T27" fmla="*/ 34 h 146"/>
                  <a:gd name="T28" fmla="*/ 35 w 366"/>
                  <a:gd name="T29" fmla="*/ 36 h 146"/>
                  <a:gd name="T30" fmla="*/ 28 w 366"/>
                  <a:gd name="T31" fmla="*/ 41 h 146"/>
                  <a:gd name="T32" fmla="*/ 17 w 366"/>
                  <a:gd name="T33" fmla="*/ 43 h 146"/>
                  <a:gd name="T34" fmla="*/ 16 w 366"/>
                  <a:gd name="T35" fmla="*/ 50 h 146"/>
                  <a:gd name="T36" fmla="*/ 24 w 366"/>
                  <a:gd name="T37" fmla="*/ 50 h 146"/>
                  <a:gd name="T38" fmla="*/ 39 w 366"/>
                  <a:gd name="T39" fmla="*/ 48 h 146"/>
                  <a:gd name="T40" fmla="*/ 47 w 366"/>
                  <a:gd name="T41" fmla="*/ 55 h 146"/>
                  <a:gd name="T42" fmla="*/ 59 w 366"/>
                  <a:gd name="T43" fmla="*/ 64 h 146"/>
                  <a:gd name="T44" fmla="*/ 81 w 366"/>
                  <a:gd name="T45" fmla="*/ 101 h 146"/>
                  <a:gd name="T46" fmla="*/ 97 w 366"/>
                  <a:gd name="T47" fmla="*/ 133 h 146"/>
                  <a:gd name="T48" fmla="*/ 124 w 366"/>
                  <a:gd name="T49" fmla="*/ 143 h 146"/>
                  <a:gd name="T50" fmla="*/ 155 w 366"/>
                  <a:gd name="T51" fmla="*/ 136 h 146"/>
                  <a:gd name="T52" fmla="*/ 174 w 366"/>
                  <a:gd name="T53" fmla="*/ 130 h 146"/>
                  <a:gd name="T54" fmla="*/ 191 w 366"/>
                  <a:gd name="T55" fmla="*/ 133 h 146"/>
                  <a:gd name="T56" fmla="*/ 212 w 366"/>
                  <a:gd name="T57" fmla="*/ 123 h 146"/>
                  <a:gd name="T58" fmla="*/ 246 w 366"/>
                  <a:gd name="T59" fmla="*/ 123 h 146"/>
                  <a:gd name="T60" fmla="*/ 294 w 366"/>
                  <a:gd name="T61" fmla="*/ 127 h 146"/>
                  <a:gd name="T62" fmla="*/ 306 w 366"/>
                  <a:gd name="T63" fmla="*/ 102 h 146"/>
                  <a:gd name="T64" fmla="*/ 324 w 366"/>
                  <a:gd name="T65" fmla="*/ 105 h 146"/>
                  <a:gd name="T66" fmla="*/ 335 w 366"/>
                  <a:gd name="T67" fmla="*/ 105 h 146"/>
                  <a:gd name="T68" fmla="*/ 345 w 366"/>
                  <a:gd name="T69" fmla="*/ 96 h 146"/>
                  <a:gd name="T70" fmla="*/ 349 w 366"/>
                  <a:gd name="T71" fmla="*/ 101 h 146"/>
                  <a:gd name="T72" fmla="*/ 354 w 366"/>
                  <a:gd name="T73" fmla="*/ 106 h 146"/>
                  <a:gd name="T74" fmla="*/ 356 w 366"/>
                  <a:gd name="T75" fmla="*/ 96 h 146"/>
                  <a:gd name="T76" fmla="*/ 354 w 366"/>
                  <a:gd name="T77" fmla="*/ 94 h 146"/>
                  <a:gd name="T78" fmla="*/ 344 w 366"/>
                  <a:gd name="T79" fmla="*/ 88 h 146"/>
                  <a:gd name="T80" fmla="*/ 335 w 366"/>
                  <a:gd name="T81" fmla="*/ 84 h 146"/>
                  <a:gd name="T82" fmla="*/ 317 w 366"/>
                  <a:gd name="T83" fmla="*/ 81 h 146"/>
                  <a:gd name="T84" fmla="*/ 324 w 366"/>
                  <a:gd name="T85" fmla="*/ 77 h 146"/>
                  <a:gd name="T86" fmla="*/ 316 w 366"/>
                  <a:gd name="T87" fmla="*/ 73 h 146"/>
                  <a:gd name="T88" fmla="*/ 307 w 366"/>
                  <a:gd name="T89" fmla="*/ 71 h 146"/>
                  <a:gd name="T90" fmla="*/ 303 w 366"/>
                  <a:gd name="T91" fmla="*/ 74 h 146"/>
                  <a:gd name="T92" fmla="*/ 309 w 366"/>
                  <a:gd name="T93" fmla="*/ 66 h 146"/>
                  <a:gd name="T94" fmla="*/ 302 w 366"/>
                  <a:gd name="T95" fmla="*/ 56 h 146"/>
                  <a:gd name="T96" fmla="*/ 309 w 366"/>
                  <a:gd name="T97" fmla="*/ 56 h 146"/>
                  <a:gd name="T98" fmla="*/ 311 w 366"/>
                  <a:gd name="T99" fmla="*/ 52 h 146"/>
                  <a:gd name="T100" fmla="*/ 317 w 366"/>
                  <a:gd name="T101" fmla="*/ 55 h 146"/>
                  <a:gd name="T102" fmla="*/ 320 w 366"/>
                  <a:gd name="T103" fmla="*/ 57 h 146"/>
                  <a:gd name="T104" fmla="*/ 324 w 366"/>
                  <a:gd name="T105" fmla="*/ 69 h 146"/>
                  <a:gd name="T106" fmla="*/ 331 w 366"/>
                  <a:gd name="T107" fmla="*/ 66 h 146"/>
                  <a:gd name="T108" fmla="*/ 334 w 366"/>
                  <a:gd name="T109" fmla="*/ 73 h 146"/>
                  <a:gd name="T110" fmla="*/ 342 w 366"/>
                  <a:gd name="T111" fmla="*/ 73 h 146"/>
                  <a:gd name="T112" fmla="*/ 348 w 366"/>
                  <a:gd name="T113" fmla="*/ 79 h 146"/>
                  <a:gd name="T114" fmla="*/ 358 w 366"/>
                  <a:gd name="T115" fmla="*/ 80 h 146"/>
                  <a:gd name="T116" fmla="*/ 354 w 366"/>
                  <a:gd name="T117" fmla="*/ 76 h 146"/>
                  <a:gd name="T118" fmla="*/ 366 w 366"/>
                  <a:gd name="T119" fmla="*/ 71 h 146"/>
                  <a:gd name="T120" fmla="*/ 361 w 366"/>
                  <a:gd name="T121" fmla="*/ 62 h 146"/>
                  <a:gd name="T122" fmla="*/ 352 w 366"/>
                  <a:gd name="T123" fmla="*/ 55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66" h="146">
                    <a:moveTo>
                      <a:pt x="45" y="13"/>
                    </a:moveTo>
                    <a:lnTo>
                      <a:pt x="43" y="13"/>
                    </a:lnTo>
                    <a:lnTo>
                      <a:pt x="42" y="11"/>
                    </a:lnTo>
                    <a:lnTo>
                      <a:pt x="40" y="11"/>
                    </a:lnTo>
                    <a:lnTo>
                      <a:pt x="40" y="10"/>
                    </a:lnTo>
                    <a:lnTo>
                      <a:pt x="39" y="7"/>
                    </a:lnTo>
                    <a:lnTo>
                      <a:pt x="38" y="7"/>
                    </a:lnTo>
                    <a:lnTo>
                      <a:pt x="38" y="4"/>
                    </a:lnTo>
                    <a:lnTo>
                      <a:pt x="36" y="4"/>
                    </a:lnTo>
                    <a:lnTo>
                      <a:pt x="35" y="6"/>
                    </a:lnTo>
                    <a:lnTo>
                      <a:pt x="35" y="11"/>
                    </a:lnTo>
                    <a:lnTo>
                      <a:pt x="33" y="13"/>
                    </a:lnTo>
                    <a:lnTo>
                      <a:pt x="33" y="14"/>
                    </a:lnTo>
                    <a:lnTo>
                      <a:pt x="30" y="17"/>
                    </a:lnTo>
                    <a:lnTo>
                      <a:pt x="30" y="14"/>
                    </a:lnTo>
                    <a:lnTo>
                      <a:pt x="28" y="14"/>
                    </a:lnTo>
                    <a:lnTo>
                      <a:pt x="28" y="0"/>
                    </a:lnTo>
                    <a:lnTo>
                      <a:pt x="27" y="0"/>
                    </a:lnTo>
                    <a:lnTo>
                      <a:pt x="24" y="2"/>
                    </a:lnTo>
                    <a:lnTo>
                      <a:pt x="24" y="3"/>
                    </a:lnTo>
                    <a:lnTo>
                      <a:pt x="23" y="4"/>
                    </a:lnTo>
                    <a:lnTo>
                      <a:pt x="23" y="6"/>
                    </a:lnTo>
                    <a:lnTo>
                      <a:pt x="21" y="7"/>
                    </a:lnTo>
                    <a:lnTo>
                      <a:pt x="17" y="7"/>
                    </a:lnTo>
                    <a:lnTo>
                      <a:pt x="17" y="0"/>
                    </a:lnTo>
                    <a:lnTo>
                      <a:pt x="16" y="0"/>
                    </a:lnTo>
                    <a:lnTo>
                      <a:pt x="14" y="3"/>
                    </a:lnTo>
                    <a:lnTo>
                      <a:pt x="14" y="6"/>
                    </a:lnTo>
                    <a:lnTo>
                      <a:pt x="13" y="7"/>
                    </a:lnTo>
                    <a:lnTo>
                      <a:pt x="13" y="9"/>
                    </a:lnTo>
                    <a:lnTo>
                      <a:pt x="11" y="10"/>
                    </a:lnTo>
                    <a:lnTo>
                      <a:pt x="11" y="11"/>
                    </a:lnTo>
                    <a:lnTo>
                      <a:pt x="10" y="13"/>
                    </a:lnTo>
                    <a:lnTo>
                      <a:pt x="9" y="13"/>
                    </a:lnTo>
                    <a:lnTo>
                      <a:pt x="9" y="10"/>
                    </a:lnTo>
                    <a:lnTo>
                      <a:pt x="7" y="10"/>
                    </a:lnTo>
                    <a:lnTo>
                      <a:pt x="7" y="11"/>
                    </a:lnTo>
                    <a:lnTo>
                      <a:pt x="6" y="11"/>
                    </a:lnTo>
                    <a:lnTo>
                      <a:pt x="6" y="16"/>
                    </a:lnTo>
                    <a:lnTo>
                      <a:pt x="7" y="17"/>
                    </a:lnTo>
                    <a:lnTo>
                      <a:pt x="10" y="17"/>
                    </a:lnTo>
                    <a:lnTo>
                      <a:pt x="11" y="20"/>
                    </a:lnTo>
                    <a:lnTo>
                      <a:pt x="11" y="22"/>
                    </a:lnTo>
                    <a:lnTo>
                      <a:pt x="13" y="24"/>
                    </a:lnTo>
                    <a:lnTo>
                      <a:pt x="13" y="25"/>
                    </a:lnTo>
                    <a:lnTo>
                      <a:pt x="11" y="27"/>
                    </a:lnTo>
                    <a:lnTo>
                      <a:pt x="9" y="27"/>
                    </a:lnTo>
                    <a:lnTo>
                      <a:pt x="7" y="28"/>
                    </a:lnTo>
                    <a:lnTo>
                      <a:pt x="4" y="28"/>
                    </a:lnTo>
                    <a:lnTo>
                      <a:pt x="4" y="27"/>
                    </a:lnTo>
                    <a:lnTo>
                      <a:pt x="0" y="27"/>
                    </a:lnTo>
                    <a:lnTo>
                      <a:pt x="0" y="29"/>
                    </a:lnTo>
                    <a:lnTo>
                      <a:pt x="3" y="32"/>
                    </a:lnTo>
                    <a:lnTo>
                      <a:pt x="7" y="32"/>
                    </a:lnTo>
                    <a:lnTo>
                      <a:pt x="7" y="39"/>
                    </a:lnTo>
                    <a:lnTo>
                      <a:pt x="10" y="39"/>
                    </a:lnTo>
                    <a:lnTo>
                      <a:pt x="10" y="41"/>
                    </a:lnTo>
                    <a:lnTo>
                      <a:pt x="11" y="39"/>
                    </a:lnTo>
                    <a:lnTo>
                      <a:pt x="14" y="39"/>
                    </a:lnTo>
                    <a:lnTo>
                      <a:pt x="17" y="38"/>
                    </a:lnTo>
                    <a:lnTo>
                      <a:pt x="17" y="39"/>
                    </a:lnTo>
                    <a:lnTo>
                      <a:pt x="18" y="38"/>
                    </a:lnTo>
                    <a:lnTo>
                      <a:pt x="20" y="39"/>
                    </a:lnTo>
                    <a:lnTo>
                      <a:pt x="23" y="39"/>
                    </a:lnTo>
                    <a:lnTo>
                      <a:pt x="24" y="41"/>
                    </a:lnTo>
                    <a:lnTo>
                      <a:pt x="25" y="39"/>
                    </a:lnTo>
                    <a:lnTo>
                      <a:pt x="25" y="38"/>
                    </a:lnTo>
                    <a:lnTo>
                      <a:pt x="27" y="36"/>
                    </a:lnTo>
                    <a:lnTo>
                      <a:pt x="28" y="36"/>
                    </a:lnTo>
                    <a:lnTo>
                      <a:pt x="28" y="34"/>
                    </a:lnTo>
                    <a:lnTo>
                      <a:pt x="30" y="34"/>
                    </a:lnTo>
                    <a:lnTo>
                      <a:pt x="32" y="36"/>
                    </a:lnTo>
                    <a:lnTo>
                      <a:pt x="33" y="35"/>
                    </a:lnTo>
                    <a:lnTo>
                      <a:pt x="35" y="35"/>
                    </a:lnTo>
                    <a:lnTo>
                      <a:pt x="35" y="36"/>
                    </a:lnTo>
                    <a:lnTo>
                      <a:pt x="33" y="38"/>
                    </a:lnTo>
                    <a:lnTo>
                      <a:pt x="32" y="38"/>
                    </a:lnTo>
                    <a:lnTo>
                      <a:pt x="32" y="39"/>
                    </a:lnTo>
                    <a:lnTo>
                      <a:pt x="28" y="39"/>
                    </a:lnTo>
                    <a:lnTo>
                      <a:pt x="28" y="41"/>
                    </a:lnTo>
                    <a:lnTo>
                      <a:pt x="25" y="41"/>
                    </a:lnTo>
                    <a:lnTo>
                      <a:pt x="24" y="42"/>
                    </a:lnTo>
                    <a:lnTo>
                      <a:pt x="20" y="42"/>
                    </a:lnTo>
                    <a:lnTo>
                      <a:pt x="20" y="43"/>
                    </a:lnTo>
                    <a:lnTo>
                      <a:pt x="17" y="43"/>
                    </a:lnTo>
                    <a:lnTo>
                      <a:pt x="17" y="45"/>
                    </a:lnTo>
                    <a:lnTo>
                      <a:pt x="16" y="46"/>
                    </a:lnTo>
                    <a:lnTo>
                      <a:pt x="14" y="46"/>
                    </a:lnTo>
                    <a:lnTo>
                      <a:pt x="14" y="49"/>
                    </a:lnTo>
                    <a:lnTo>
                      <a:pt x="16" y="50"/>
                    </a:lnTo>
                    <a:lnTo>
                      <a:pt x="16" y="52"/>
                    </a:lnTo>
                    <a:lnTo>
                      <a:pt x="17" y="53"/>
                    </a:lnTo>
                    <a:lnTo>
                      <a:pt x="23" y="53"/>
                    </a:lnTo>
                    <a:lnTo>
                      <a:pt x="24" y="52"/>
                    </a:lnTo>
                    <a:lnTo>
                      <a:pt x="24" y="50"/>
                    </a:lnTo>
                    <a:lnTo>
                      <a:pt x="25" y="49"/>
                    </a:lnTo>
                    <a:lnTo>
                      <a:pt x="25" y="46"/>
                    </a:lnTo>
                    <a:lnTo>
                      <a:pt x="33" y="46"/>
                    </a:lnTo>
                    <a:lnTo>
                      <a:pt x="35" y="48"/>
                    </a:lnTo>
                    <a:lnTo>
                      <a:pt x="39" y="48"/>
                    </a:lnTo>
                    <a:lnTo>
                      <a:pt x="42" y="50"/>
                    </a:lnTo>
                    <a:lnTo>
                      <a:pt x="43" y="50"/>
                    </a:lnTo>
                    <a:lnTo>
                      <a:pt x="46" y="53"/>
                    </a:lnTo>
                    <a:lnTo>
                      <a:pt x="47" y="53"/>
                    </a:lnTo>
                    <a:lnTo>
                      <a:pt x="47" y="55"/>
                    </a:lnTo>
                    <a:lnTo>
                      <a:pt x="52" y="55"/>
                    </a:lnTo>
                    <a:lnTo>
                      <a:pt x="53" y="57"/>
                    </a:lnTo>
                    <a:lnTo>
                      <a:pt x="56" y="59"/>
                    </a:lnTo>
                    <a:lnTo>
                      <a:pt x="59" y="63"/>
                    </a:lnTo>
                    <a:lnTo>
                      <a:pt x="59" y="64"/>
                    </a:lnTo>
                    <a:lnTo>
                      <a:pt x="60" y="66"/>
                    </a:lnTo>
                    <a:lnTo>
                      <a:pt x="78" y="92"/>
                    </a:lnTo>
                    <a:lnTo>
                      <a:pt x="81" y="98"/>
                    </a:lnTo>
                    <a:lnTo>
                      <a:pt x="83" y="99"/>
                    </a:lnTo>
                    <a:lnTo>
                      <a:pt x="81" y="101"/>
                    </a:lnTo>
                    <a:lnTo>
                      <a:pt x="81" y="103"/>
                    </a:lnTo>
                    <a:lnTo>
                      <a:pt x="80" y="108"/>
                    </a:lnTo>
                    <a:lnTo>
                      <a:pt x="78" y="115"/>
                    </a:lnTo>
                    <a:lnTo>
                      <a:pt x="78" y="122"/>
                    </a:lnTo>
                    <a:lnTo>
                      <a:pt x="97" y="133"/>
                    </a:lnTo>
                    <a:lnTo>
                      <a:pt x="105" y="136"/>
                    </a:lnTo>
                    <a:lnTo>
                      <a:pt x="112" y="141"/>
                    </a:lnTo>
                    <a:lnTo>
                      <a:pt x="123" y="144"/>
                    </a:lnTo>
                    <a:lnTo>
                      <a:pt x="124" y="144"/>
                    </a:lnTo>
                    <a:lnTo>
                      <a:pt x="124" y="143"/>
                    </a:lnTo>
                    <a:lnTo>
                      <a:pt x="131" y="143"/>
                    </a:lnTo>
                    <a:lnTo>
                      <a:pt x="133" y="144"/>
                    </a:lnTo>
                    <a:lnTo>
                      <a:pt x="136" y="146"/>
                    </a:lnTo>
                    <a:lnTo>
                      <a:pt x="143" y="146"/>
                    </a:lnTo>
                    <a:lnTo>
                      <a:pt x="155" y="136"/>
                    </a:lnTo>
                    <a:lnTo>
                      <a:pt x="157" y="136"/>
                    </a:lnTo>
                    <a:lnTo>
                      <a:pt x="159" y="133"/>
                    </a:lnTo>
                    <a:lnTo>
                      <a:pt x="162" y="133"/>
                    </a:lnTo>
                    <a:lnTo>
                      <a:pt x="166" y="131"/>
                    </a:lnTo>
                    <a:lnTo>
                      <a:pt x="174" y="130"/>
                    </a:lnTo>
                    <a:lnTo>
                      <a:pt x="177" y="130"/>
                    </a:lnTo>
                    <a:lnTo>
                      <a:pt x="180" y="131"/>
                    </a:lnTo>
                    <a:lnTo>
                      <a:pt x="186" y="131"/>
                    </a:lnTo>
                    <a:lnTo>
                      <a:pt x="189" y="133"/>
                    </a:lnTo>
                    <a:lnTo>
                      <a:pt x="191" y="133"/>
                    </a:lnTo>
                    <a:lnTo>
                      <a:pt x="203" y="130"/>
                    </a:lnTo>
                    <a:lnTo>
                      <a:pt x="210" y="126"/>
                    </a:lnTo>
                    <a:lnTo>
                      <a:pt x="210" y="124"/>
                    </a:lnTo>
                    <a:lnTo>
                      <a:pt x="211" y="124"/>
                    </a:lnTo>
                    <a:lnTo>
                      <a:pt x="212" y="123"/>
                    </a:lnTo>
                    <a:lnTo>
                      <a:pt x="212" y="122"/>
                    </a:lnTo>
                    <a:lnTo>
                      <a:pt x="219" y="119"/>
                    </a:lnTo>
                    <a:lnTo>
                      <a:pt x="236" y="119"/>
                    </a:lnTo>
                    <a:lnTo>
                      <a:pt x="242" y="122"/>
                    </a:lnTo>
                    <a:lnTo>
                      <a:pt x="246" y="123"/>
                    </a:lnTo>
                    <a:lnTo>
                      <a:pt x="250" y="126"/>
                    </a:lnTo>
                    <a:lnTo>
                      <a:pt x="254" y="127"/>
                    </a:lnTo>
                    <a:lnTo>
                      <a:pt x="281" y="141"/>
                    </a:lnTo>
                    <a:lnTo>
                      <a:pt x="285" y="136"/>
                    </a:lnTo>
                    <a:lnTo>
                      <a:pt x="294" y="127"/>
                    </a:lnTo>
                    <a:lnTo>
                      <a:pt x="302" y="117"/>
                    </a:lnTo>
                    <a:lnTo>
                      <a:pt x="300" y="116"/>
                    </a:lnTo>
                    <a:lnTo>
                      <a:pt x="300" y="112"/>
                    </a:lnTo>
                    <a:lnTo>
                      <a:pt x="302" y="108"/>
                    </a:lnTo>
                    <a:lnTo>
                      <a:pt x="306" y="102"/>
                    </a:lnTo>
                    <a:lnTo>
                      <a:pt x="309" y="102"/>
                    </a:lnTo>
                    <a:lnTo>
                      <a:pt x="309" y="103"/>
                    </a:lnTo>
                    <a:lnTo>
                      <a:pt x="314" y="103"/>
                    </a:lnTo>
                    <a:lnTo>
                      <a:pt x="318" y="105"/>
                    </a:lnTo>
                    <a:lnTo>
                      <a:pt x="324" y="105"/>
                    </a:lnTo>
                    <a:lnTo>
                      <a:pt x="325" y="106"/>
                    </a:lnTo>
                    <a:lnTo>
                      <a:pt x="331" y="109"/>
                    </a:lnTo>
                    <a:lnTo>
                      <a:pt x="334" y="109"/>
                    </a:lnTo>
                    <a:lnTo>
                      <a:pt x="335" y="108"/>
                    </a:lnTo>
                    <a:lnTo>
                      <a:pt x="335" y="105"/>
                    </a:lnTo>
                    <a:lnTo>
                      <a:pt x="337" y="103"/>
                    </a:lnTo>
                    <a:lnTo>
                      <a:pt x="337" y="105"/>
                    </a:lnTo>
                    <a:lnTo>
                      <a:pt x="339" y="105"/>
                    </a:lnTo>
                    <a:lnTo>
                      <a:pt x="339" y="96"/>
                    </a:lnTo>
                    <a:lnTo>
                      <a:pt x="345" y="96"/>
                    </a:lnTo>
                    <a:lnTo>
                      <a:pt x="346" y="95"/>
                    </a:lnTo>
                    <a:lnTo>
                      <a:pt x="349" y="96"/>
                    </a:lnTo>
                    <a:lnTo>
                      <a:pt x="351" y="96"/>
                    </a:lnTo>
                    <a:lnTo>
                      <a:pt x="351" y="99"/>
                    </a:lnTo>
                    <a:lnTo>
                      <a:pt x="349" y="101"/>
                    </a:lnTo>
                    <a:lnTo>
                      <a:pt x="344" y="103"/>
                    </a:lnTo>
                    <a:lnTo>
                      <a:pt x="344" y="106"/>
                    </a:lnTo>
                    <a:lnTo>
                      <a:pt x="346" y="108"/>
                    </a:lnTo>
                    <a:lnTo>
                      <a:pt x="349" y="108"/>
                    </a:lnTo>
                    <a:lnTo>
                      <a:pt x="354" y="106"/>
                    </a:lnTo>
                    <a:lnTo>
                      <a:pt x="355" y="105"/>
                    </a:lnTo>
                    <a:lnTo>
                      <a:pt x="355" y="101"/>
                    </a:lnTo>
                    <a:lnTo>
                      <a:pt x="354" y="101"/>
                    </a:lnTo>
                    <a:lnTo>
                      <a:pt x="354" y="99"/>
                    </a:lnTo>
                    <a:lnTo>
                      <a:pt x="356" y="96"/>
                    </a:lnTo>
                    <a:lnTo>
                      <a:pt x="358" y="94"/>
                    </a:lnTo>
                    <a:lnTo>
                      <a:pt x="358" y="91"/>
                    </a:lnTo>
                    <a:lnTo>
                      <a:pt x="355" y="91"/>
                    </a:lnTo>
                    <a:lnTo>
                      <a:pt x="355" y="92"/>
                    </a:lnTo>
                    <a:lnTo>
                      <a:pt x="354" y="94"/>
                    </a:lnTo>
                    <a:lnTo>
                      <a:pt x="346" y="94"/>
                    </a:lnTo>
                    <a:lnTo>
                      <a:pt x="345" y="92"/>
                    </a:lnTo>
                    <a:lnTo>
                      <a:pt x="342" y="91"/>
                    </a:lnTo>
                    <a:lnTo>
                      <a:pt x="342" y="89"/>
                    </a:lnTo>
                    <a:lnTo>
                      <a:pt x="344" y="88"/>
                    </a:lnTo>
                    <a:lnTo>
                      <a:pt x="345" y="84"/>
                    </a:lnTo>
                    <a:lnTo>
                      <a:pt x="341" y="84"/>
                    </a:lnTo>
                    <a:lnTo>
                      <a:pt x="341" y="83"/>
                    </a:lnTo>
                    <a:lnTo>
                      <a:pt x="335" y="83"/>
                    </a:lnTo>
                    <a:lnTo>
                      <a:pt x="335" y="84"/>
                    </a:lnTo>
                    <a:lnTo>
                      <a:pt x="334" y="87"/>
                    </a:lnTo>
                    <a:lnTo>
                      <a:pt x="324" y="87"/>
                    </a:lnTo>
                    <a:lnTo>
                      <a:pt x="321" y="84"/>
                    </a:lnTo>
                    <a:lnTo>
                      <a:pt x="318" y="81"/>
                    </a:lnTo>
                    <a:lnTo>
                      <a:pt x="317" y="81"/>
                    </a:lnTo>
                    <a:lnTo>
                      <a:pt x="317" y="79"/>
                    </a:lnTo>
                    <a:lnTo>
                      <a:pt x="318" y="80"/>
                    </a:lnTo>
                    <a:lnTo>
                      <a:pt x="323" y="80"/>
                    </a:lnTo>
                    <a:lnTo>
                      <a:pt x="323" y="79"/>
                    </a:lnTo>
                    <a:lnTo>
                      <a:pt x="324" y="77"/>
                    </a:lnTo>
                    <a:lnTo>
                      <a:pt x="323" y="76"/>
                    </a:lnTo>
                    <a:lnTo>
                      <a:pt x="320" y="76"/>
                    </a:lnTo>
                    <a:lnTo>
                      <a:pt x="318" y="74"/>
                    </a:lnTo>
                    <a:lnTo>
                      <a:pt x="316" y="74"/>
                    </a:lnTo>
                    <a:lnTo>
                      <a:pt x="316" y="73"/>
                    </a:lnTo>
                    <a:lnTo>
                      <a:pt x="317" y="73"/>
                    </a:lnTo>
                    <a:lnTo>
                      <a:pt x="317" y="71"/>
                    </a:lnTo>
                    <a:lnTo>
                      <a:pt x="316" y="70"/>
                    </a:lnTo>
                    <a:lnTo>
                      <a:pt x="311" y="70"/>
                    </a:lnTo>
                    <a:lnTo>
                      <a:pt x="307" y="71"/>
                    </a:lnTo>
                    <a:lnTo>
                      <a:pt x="307" y="73"/>
                    </a:lnTo>
                    <a:lnTo>
                      <a:pt x="306" y="73"/>
                    </a:lnTo>
                    <a:lnTo>
                      <a:pt x="304" y="76"/>
                    </a:lnTo>
                    <a:lnTo>
                      <a:pt x="303" y="76"/>
                    </a:lnTo>
                    <a:lnTo>
                      <a:pt x="303" y="74"/>
                    </a:lnTo>
                    <a:lnTo>
                      <a:pt x="300" y="70"/>
                    </a:lnTo>
                    <a:lnTo>
                      <a:pt x="300" y="67"/>
                    </a:lnTo>
                    <a:lnTo>
                      <a:pt x="306" y="67"/>
                    </a:lnTo>
                    <a:lnTo>
                      <a:pt x="307" y="66"/>
                    </a:lnTo>
                    <a:lnTo>
                      <a:pt x="309" y="66"/>
                    </a:lnTo>
                    <a:lnTo>
                      <a:pt x="309" y="64"/>
                    </a:lnTo>
                    <a:lnTo>
                      <a:pt x="307" y="64"/>
                    </a:lnTo>
                    <a:lnTo>
                      <a:pt x="304" y="63"/>
                    </a:lnTo>
                    <a:lnTo>
                      <a:pt x="302" y="60"/>
                    </a:lnTo>
                    <a:lnTo>
                      <a:pt x="302" y="56"/>
                    </a:lnTo>
                    <a:lnTo>
                      <a:pt x="304" y="56"/>
                    </a:lnTo>
                    <a:lnTo>
                      <a:pt x="304" y="55"/>
                    </a:lnTo>
                    <a:lnTo>
                      <a:pt x="306" y="55"/>
                    </a:lnTo>
                    <a:lnTo>
                      <a:pt x="307" y="56"/>
                    </a:lnTo>
                    <a:lnTo>
                      <a:pt x="309" y="56"/>
                    </a:lnTo>
                    <a:lnTo>
                      <a:pt x="309" y="57"/>
                    </a:lnTo>
                    <a:lnTo>
                      <a:pt x="310" y="57"/>
                    </a:lnTo>
                    <a:lnTo>
                      <a:pt x="310" y="56"/>
                    </a:lnTo>
                    <a:lnTo>
                      <a:pt x="311" y="56"/>
                    </a:lnTo>
                    <a:lnTo>
                      <a:pt x="311" y="52"/>
                    </a:lnTo>
                    <a:lnTo>
                      <a:pt x="310" y="50"/>
                    </a:lnTo>
                    <a:lnTo>
                      <a:pt x="311" y="49"/>
                    </a:lnTo>
                    <a:lnTo>
                      <a:pt x="316" y="48"/>
                    </a:lnTo>
                    <a:lnTo>
                      <a:pt x="316" y="50"/>
                    </a:lnTo>
                    <a:lnTo>
                      <a:pt x="317" y="55"/>
                    </a:lnTo>
                    <a:lnTo>
                      <a:pt x="316" y="57"/>
                    </a:lnTo>
                    <a:lnTo>
                      <a:pt x="316" y="59"/>
                    </a:lnTo>
                    <a:lnTo>
                      <a:pt x="317" y="60"/>
                    </a:lnTo>
                    <a:lnTo>
                      <a:pt x="317" y="59"/>
                    </a:lnTo>
                    <a:lnTo>
                      <a:pt x="320" y="57"/>
                    </a:lnTo>
                    <a:lnTo>
                      <a:pt x="321" y="57"/>
                    </a:lnTo>
                    <a:lnTo>
                      <a:pt x="324" y="62"/>
                    </a:lnTo>
                    <a:lnTo>
                      <a:pt x="323" y="63"/>
                    </a:lnTo>
                    <a:lnTo>
                      <a:pt x="323" y="67"/>
                    </a:lnTo>
                    <a:lnTo>
                      <a:pt x="324" y="69"/>
                    </a:lnTo>
                    <a:lnTo>
                      <a:pt x="325" y="69"/>
                    </a:lnTo>
                    <a:lnTo>
                      <a:pt x="328" y="66"/>
                    </a:lnTo>
                    <a:lnTo>
                      <a:pt x="328" y="64"/>
                    </a:lnTo>
                    <a:lnTo>
                      <a:pt x="330" y="64"/>
                    </a:lnTo>
                    <a:lnTo>
                      <a:pt x="331" y="66"/>
                    </a:lnTo>
                    <a:lnTo>
                      <a:pt x="331" y="70"/>
                    </a:lnTo>
                    <a:lnTo>
                      <a:pt x="330" y="70"/>
                    </a:lnTo>
                    <a:lnTo>
                      <a:pt x="330" y="71"/>
                    </a:lnTo>
                    <a:lnTo>
                      <a:pt x="331" y="73"/>
                    </a:lnTo>
                    <a:lnTo>
                      <a:pt x="334" y="73"/>
                    </a:lnTo>
                    <a:lnTo>
                      <a:pt x="337" y="74"/>
                    </a:lnTo>
                    <a:lnTo>
                      <a:pt x="338" y="73"/>
                    </a:lnTo>
                    <a:lnTo>
                      <a:pt x="341" y="73"/>
                    </a:lnTo>
                    <a:lnTo>
                      <a:pt x="342" y="71"/>
                    </a:lnTo>
                    <a:lnTo>
                      <a:pt x="342" y="73"/>
                    </a:lnTo>
                    <a:lnTo>
                      <a:pt x="344" y="76"/>
                    </a:lnTo>
                    <a:lnTo>
                      <a:pt x="344" y="77"/>
                    </a:lnTo>
                    <a:lnTo>
                      <a:pt x="345" y="77"/>
                    </a:lnTo>
                    <a:lnTo>
                      <a:pt x="345" y="79"/>
                    </a:lnTo>
                    <a:lnTo>
                      <a:pt x="348" y="79"/>
                    </a:lnTo>
                    <a:lnTo>
                      <a:pt x="351" y="81"/>
                    </a:lnTo>
                    <a:lnTo>
                      <a:pt x="351" y="83"/>
                    </a:lnTo>
                    <a:lnTo>
                      <a:pt x="359" y="83"/>
                    </a:lnTo>
                    <a:lnTo>
                      <a:pt x="359" y="81"/>
                    </a:lnTo>
                    <a:lnTo>
                      <a:pt x="358" y="80"/>
                    </a:lnTo>
                    <a:lnTo>
                      <a:pt x="356" y="80"/>
                    </a:lnTo>
                    <a:lnTo>
                      <a:pt x="356" y="79"/>
                    </a:lnTo>
                    <a:lnTo>
                      <a:pt x="355" y="79"/>
                    </a:lnTo>
                    <a:lnTo>
                      <a:pt x="354" y="77"/>
                    </a:lnTo>
                    <a:lnTo>
                      <a:pt x="354" y="76"/>
                    </a:lnTo>
                    <a:lnTo>
                      <a:pt x="355" y="74"/>
                    </a:lnTo>
                    <a:lnTo>
                      <a:pt x="356" y="76"/>
                    </a:lnTo>
                    <a:lnTo>
                      <a:pt x="364" y="76"/>
                    </a:lnTo>
                    <a:lnTo>
                      <a:pt x="366" y="74"/>
                    </a:lnTo>
                    <a:lnTo>
                      <a:pt x="366" y="71"/>
                    </a:lnTo>
                    <a:lnTo>
                      <a:pt x="362" y="71"/>
                    </a:lnTo>
                    <a:lnTo>
                      <a:pt x="359" y="69"/>
                    </a:lnTo>
                    <a:lnTo>
                      <a:pt x="359" y="64"/>
                    </a:lnTo>
                    <a:lnTo>
                      <a:pt x="361" y="63"/>
                    </a:lnTo>
                    <a:lnTo>
                      <a:pt x="361" y="62"/>
                    </a:lnTo>
                    <a:lnTo>
                      <a:pt x="358" y="62"/>
                    </a:lnTo>
                    <a:lnTo>
                      <a:pt x="356" y="60"/>
                    </a:lnTo>
                    <a:lnTo>
                      <a:pt x="354" y="60"/>
                    </a:lnTo>
                    <a:lnTo>
                      <a:pt x="354" y="57"/>
                    </a:lnTo>
                    <a:lnTo>
                      <a:pt x="352" y="55"/>
                    </a:lnTo>
                    <a:lnTo>
                      <a:pt x="351" y="50"/>
                    </a:lnTo>
                    <a:lnTo>
                      <a:pt x="351" y="49"/>
                    </a:lnTo>
                    <a:lnTo>
                      <a:pt x="355" y="49"/>
                    </a:lnTo>
                    <a:lnTo>
                      <a:pt x="358" y="5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56" name="Freeform 3902">
                <a:extLst>
                  <a:ext uri="{FF2B5EF4-FFF2-40B4-BE49-F238E27FC236}">
                    <a16:creationId xmlns:a16="http://schemas.microsoft.com/office/drawing/2014/main" id="{97C22E1F-2BE2-2577-3274-9479B719F8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1" y="1563"/>
                <a:ext cx="56" cy="16"/>
              </a:xfrm>
              <a:custGeom>
                <a:avLst/>
                <a:gdLst>
                  <a:gd name="T0" fmla="*/ 0 w 222"/>
                  <a:gd name="T1" fmla="*/ 12 h 64"/>
                  <a:gd name="T2" fmla="*/ 1 w 222"/>
                  <a:gd name="T3" fmla="*/ 11 h 64"/>
                  <a:gd name="T4" fmla="*/ 5 w 222"/>
                  <a:gd name="T5" fmla="*/ 11 h 64"/>
                  <a:gd name="T6" fmla="*/ 8 w 222"/>
                  <a:gd name="T7" fmla="*/ 9 h 64"/>
                  <a:gd name="T8" fmla="*/ 26 w 222"/>
                  <a:gd name="T9" fmla="*/ 9 h 64"/>
                  <a:gd name="T10" fmla="*/ 28 w 222"/>
                  <a:gd name="T11" fmla="*/ 11 h 64"/>
                  <a:gd name="T12" fmla="*/ 32 w 222"/>
                  <a:gd name="T13" fmla="*/ 12 h 64"/>
                  <a:gd name="T14" fmla="*/ 33 w 222"/>
                  <a:gd name="T15" fmla="*/ 12 h 64"/>
                  <a:gd name="T16" fmla="*/ 35 w 222"/>
                  <a:gd name="T17" fmla="*/ 14 h 64"/>
                  <a:gd name="T18" fmla="*/ 38 w 222"/>
                  <a:gd name="T19" fmla="*/ 12 h 64"/>
                  <a:gd name="T20" fmla="*/ 39 w 222"/>
                  <a:gd name="T21" fmla="*/ 12 h 64"/>
                  <a:gd name="T22" fmla="*/ 42 w 222"/>
                  <a:gd name="T23" fmla="*/ 14 h 64"/>
                  <a:gd name="T24" fmla="*/ 45 w 222"/>
                  <a:gd name="T25" fmla="*/ 14 h 64"/>
                  <a:gd name="T26" fmla="*/ 50 w 222"/>
                  <a:gd name="T27" fmla="*/ 16 h 64"/>
                  <a:gd name="T28" fmla="*/ 52 w 222"/>
                  <a:gd name="T29" fmla="*/ 18 h 64"/>
                  <a:gd name="T30" fmla="*/ 53 w 222"/>
                  <a:gd name="T31" fmla="*/ 18 h 64"/>
                  <a:gd name="T32" fmla="*/ 60 w 222"/>
                  <a:gd name="T33" fmla="*/ 21 h 64"/>
                  <a:gd name="T34" fmla="*/ 62 w 222"/>
                  <a:gd name="T35" fmla="*/ 23 h 64"/>
                  <a:gd name="T36" fmla="*/ 64 w 222"/>
                  <a:gd name="T37" fmla="*/ 23 h 64"/>
                  <a:gd name="T38" fmla="*/ 65 w 222"/>
                  <a:gd name="T39" fmla="*/ 25 h 64"/>
                  <a:gd name="T40" fmla="*/ 67 w 222"/>
                  <a:gd name="T41" fmla="*/ 25 h 64"/>
                  <a:gd name="T42" fmla="*/ 67 w 222"/>
                  <a:gd name="T43" fmla="*/ 22 h 64"/>
                  <a:gd name="T44" fmla="*/ 64 w 222"/>
                  <a:gd name="T45" fmla="*/ 22 h 64"/>
                  <a:gd name="T46" fmla="*/ 64 w 222"/>
                  <a:gd name="T47" fmla="*/ 18 h 64"/>
                  <a:gd name="T48" fmla="*/ 65 w 222"/>
                  <a:gd name="T49" fmla="*/ 18 h 64"/>
                  <a:gd name="T50" fmla="*/ 69 w 222"/>
                  <a:gd name="T51" fmla="*/ 14 h 64"/>
                  <a:gd name="T52" fmla="*/ 72 w 222"/>
                  <a:gd name="T53" fmla="*/ 14 h 64"/>
                  <a:gd name="T54" fmla="*/ 74 w 222"/>
                  <a:gd name="T55" fmla="*/ 12 h 64"/>
                  <a:gd name="T56" fmla="*/ 74 w 222"/>
                  <a:gd name="T57" fmla="*/ 11 h 64"/>
                  <a:gd name="T58" fmla="*/ 75 w 222"/>
                  <a:gd name="T59" fmla="*/ 11 h 64"/>
                  <a:gd name="T60" fmla="*/ 75 w 222"/>
                  <a:gd name="T61" fmla="*/ 9 h 64"/>
                  <a:gd name="T62" fmla="*/ 74 w 222"/>
                  <a:gd name="T63" fmla="*/ 9 h 64"/>
                  <a:gd name="T64" fmla="*/ 74 w 222"/>
                  <a:gd name="T65" fmla="*/ 5 h 64"/>
                  <a:gd name="T66" fmla="*/ 75 w 222"/>
                  <a:gd name="T67" fmla="*/ 5 h 64"/>
                  <a:gd name="T68" fmla="*/ 75 w 222"/>
                  <a:gd name="T69" fmla="*/ 4 h 64"/>
                  <a:gd name="T70" fmla="*/ 76 w 222"/>
                  <a:gd name="T71" fmla="*/ 4 h 64"/>
                  <a:gd name="T72" fmla="*/ 83 w 222"/>
                  <a:gd name="T73" fmla="*/ 0 h 64"/>
                  <a:gd name="T74" fmla="*/ 100 w 222"/>
                  <a:gd name="T75" fmla="*/ 1 h 64"/>
                  <a:gd name="T76" fmla="*/ 107 w 222"/>
                  <a:gd name="T77" fmla="*/ 0 h 64"/>
                  <a:gd name="T78" fmla="*/ 117 w 222"/>
                  <a:gd name="T79" fmla="*/ 4 h 64"/>
                  <a:gd name="T80" fmla="*/ 121 w 222"/>
                  <a:gd name="T81" fmla="*/ 5 h 64"/>
                  <a:gd name="T82" fmla="*/ 124 w 222"/>
                  <a:gd name="T83" fmla="*/ 9 h 64"/>
                  <a:gd name="T84" fmla="*/ 127 w 222"/>
                  <a:gd name="T85" fmla="*/ 12 h 64"/>
                  <a:gd name="T86" fmla="*/ 128 w 222"/>
                  <a:gd name="T87" fmla="*/ 16 h 64"/>
                  <a:gd name="T88" fmla="*/ 128 w 222"/>
                  <a:gd name="T89" fmla="*/ 21 h 64"/>
                  <a:gd name="T90" fmla="*/ 131 w 222"/>
                  <a:gd name="T91" fmla="*/ 18 h 64"/>
                  <a:gd name="T92" fmla="*/ 134 w 222"/>
                  <a:gd name="T93" fmla="*/ 18 h 64"/>
                  <a:gd name="T94" fmla="*/ 141 w 222"/>
                  <a:gd name="T95" fmla="*/ 19 h 64"/>
                  <a:gd name="T96" fmla="*/ 165 w 222"/>
                  <a:gd name="T97" fmla="*/ 30 h 64"/>
                  <a:gd name="T98" fmla="*/ 167 w 222"/>
                  <a:gd name="T99" fmla="*/ 30 h 64"/>
                  <a:gd name="T100" fmla="*/ 181 w 222"/>
                  <a:gd name="T101" fmla="*/ 39 h 64"/>
                  <a:gd name="T102" fmla="*/ 192 w 222"/>
                  <a:gd name="T103" fmla="*/ 53 h 64"/>
                  <a:gd name="T104" fmla="*/ 192 w 222"/>
                  <a:gd name="T105" fmla="*/ 54 h 64"/>
                  <a:gd name="T106" fmla="*/ 194 w 222"/>
                  <a:gd name="T107" fmla="*/ 54 h 64"/>
                  <a:gd name="T108" fmla="*/ 196 w 222"/>
                  <a:gd name="T109" fmla="*/ 55 h 64"/>
                  <a:gd name="T110" fmla="*/ 196 w 222"/>
                  <a:gd name="T111" fmla="*/ 61 h 64"/>
                  <a:gd name="T112" fmla="*/ 201 w 222"/>
                  <a:gd name="T113" fmla="*/ 61 h 64"/>
                  <a:gd name="T114" fmla="*/ 203 w 222"/>
                  <a:gd name="T115" fmla="*/ 60 h 64"/>
                  <a:gd name="T116" fmla="*/ 212 w 222"/>
                  <a:gd name="T117" fmla="*/ 60 h 64"/>
                  <a:gd name="T118" fmla="*/ 222 w 222"/>
                  <a:gd name="T119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22" h="64">
                    <a:moveTo>
                      <a:pt x="0" y="12"/>
                    </a:moveTo>
                    <a:lnTo>
                      <a:pt x="1" y="11"/>
                    </a:lnTo>
                    <a:lnTo>
                      <a:pt x="5" y="11"/>
                    </a:lnTo>
                    <a:lnTo>
                      <a:pt x="8" y="9"/>
                    </a:lnTo>
                    <a:lnTo>
                      <a:pt x="26" y="9"/>
                    </a:lnTo>
                    <a:lnTo>
                      <a:pt x="28" y="11"/>
                    </a:lnTo>
                    <a:lnTo>
                      <a:pt x="32" y="12"/>
                    </a:lnTo>
                    <a:lnTo>
                      <a:pt x="33" y="12"/>
                    </a:lnTo>
                    <a:lnTo>
                      <a:pt x="35" y="14"/>
                    </a:lnTo>
                    <a:lnTo>
                      <a:pt x="38" y="12"/>
                    </a:lnTo>
                    <a:lnTo>
                      <a:pt x="39" y="12"/>
                    </a:lnTo>
                    <a:lnTo>
                      <a:pt x="42" y="14"/>
                    </a:lnTo>
                    <a:lnTo>
                      <a:pt x="45" y="14"/>
                    </a:lnTo>
                    <a:lnTo>
                      <a:pt x="50" y="16"/>
                    </a:lnTo>
                    <a:lnTo>
                      <a:pt x="52" y="18"/>
                    </a:lnTo>
                    <a:lnTo>
                      <a:pt x="53" y="18"/>
                    </a:lnTo>
                    <a:lnTo>
                      <a:pt x="60" y="21"/>
                    </a:lnTo>
                    <a:lnTo>
                      <a:pt x="62" y="23"/>
                    </a:lnTo>
                    <a:lnTo>
                      <a:pt x="64" y="23"/>
                    </a:lnTo>
                    <a:lnTo>
                      <a:pt x="65" y="25"/>
                    </a:lnTo>
                    <a:lnTo>
                      <a:pt x="67" y="25"/>
                    </a:lnTo>
                    <a:lnTo>
                      <a:pt x="67" y="22"/>
                    </a:lnTo>
                    <a:lnTo>
                      <a:pt x="64" y="22"/>
                    </a:lnTo>
                    <a:lnTo>
                      <a:pt x="64" y="18"/>
                    </a:lnTo>
                    <a:lnTo>
                      <a:pt x="65" y="18"/>
                    </a:lnTo>
                    <a:lnTo>
                      <a:pt x="69" y="14"/>
                    </a:lnTo>
                    <a:lnTo>
                      <a:pt x="72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5" y="11"/>
                    </a:lnTo>
                    <a:lnTo>
                      <a:pt x="75" y="9"/>
                    </a:lnTo>
                    <a:lnTo>
                      <a:pt x="74" y="9"/>
                    </a:lnTo>
                    <a:lnTo>
                      <a:pt x="74" y="5"/>
                    </a:lnTo>
                    <a:lnTo>
                      <a:pt x="75" y="5"/>
                    </a:lnTo>
                    <a:lnTo>
                      <a:pt x="75" y="4"/>
                    </a:lnTo>
                    <a:lnTo>
                      <a:pt x="76" y="4"/>
                    </a:lnTo>
                    <a:lnTo>
                      <a:pt x="83" y="0"/>
                    </a:lnTo>
                    <a:lnTo>
                      <a:pt x="100" y="1"/>
                    </a:lnTo>
                    <a:lnTo>
                      <a:pt x="107" y="0"/>
                    </a:lnTo>
                    <a:lnTo>
                      <a:pt x="117" y="4"/>
                    </a:lnTo>
                    <a:lnTo>
                      <a:pt x="121" y="5"/>
                    </a:lnTo>
                    <a:lnTo>
                      <a:pt x="124" y="9"/>
                    </a:lnTo>
                    <a:lnTo>
                      <a:pt x="127" y="12"/>
                    </a:lnTo>
                    <a:lnTo>
                      <a:pt x="128" y="16"/>
                    </a:lnTo>
                    <a:lnTo>
                      <a:pt x="128" y="21"/>
                    </a:lnTo>
                    <a:lnTo>
                      <a:pt x="131" y="18"/>
                    </a:lnTo>
                    <a:lnTo>
                      <a:pt x="134" y="18"/>
                    </a:lnTo>
                    <a:lnTo>
                      <a:pt x="141" y="19"/>
                    </a:lnTo>
                    <a:lnTo>
                      <a:pt x="165" y="30"/>
                    </a:lnTo>
                    <a:lnTo>
                      <a:pt x="167" y="30"/>
                    </a:lnTo>
                    <a:lnTo>
                      <a:pt x="181" y="39"/>
                    </a:lnTo>
                    <a:lnTo>
                      <a:pt x="192" y="53"/>
                    </a:lnTo>
                    <a:lnTo>
                      <a:pt x="192" y="54"/>
                    </a:lnTo>
                    <a:lnTo>
                      <a:pt x="194" y="54"/>
                    </a:lnTo>
                    <a:lnTo>
                      <a:pt x="196" y="55"/>
                    </a:lnTo>
                    <a:lnTo>
                      <a:pt x="196" y="61"/>
                    </a:lnTo>
                    <a:lnTo>
                      <a:pt x="201" y="61"/>
                    </a:lnTo>
                    <a:lnTo>
                      <a:pt x="203" y="60"/>
                    </a:lnTo>
                    <a:lnTo>
                      <a:pt x="212" y="60"/>
                    </a:lnTo>
                    <a:lnTo>
                      <a:pt x="222" y="6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57" name="Freeform 3903">
                <a:extLst>
                  <a:ext uri="{FF2B5EF4-FFF2-40B4-BE49-F238E27FC236}">
                    <a16:creationId xmlns:a16="http://schemas.microsoft.com/office/drawing/2014/main" id="{81B41724-2418-ABAD-8D80-BC4A1C5EC3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7" y="1565"/>
                <a:ext cx="4" cy="4"/>
              </a:xfrm>
              <a:custGeom>
                <a:avLst/>
                <a:gdLst>
                  <a:gd name="T0" fmla="*/ 17 w 17"/>
                  <a:gd name="T1" fmla="*/ 3 h 14"/>
                  <a:gd name="T2" fmla="*/ 15 w 17"/>
                  <a:gd name="T3" fmla="*/ 3 h 14"/>
                  <a:gd name="T4" fmla="*/ 15 w 17"/>
                  <a:gd name="T5" fmla="*/ 2 h 14"/>
                  <a:gd name="T6" fmla="*/ 14 w 17"/>
                  <a:gd name="T7" fmla="*/ 2 h 14"/>
                  <a:gd name="T8" fmla="*/ 12 w 17"/>
                  <a:gd name="T9" fmla="*/ 0 h 14"/>
                  <a:gd name="T10" fmla="*/ 11 w 17"/>
                  <a:gd name="T11" fmla="*/ 0 h 14"/>
                  <a:gd name="T12" fmla="*/ 11 w 17"/>
                  <a:gd name="T13" fmla="*/ 2 h 14"/>
                  <a:gd name="T14" fmla="*/ 10 w 17"/>
                  <a:gd name="T15" fmla="*/ 3 h 14"/>
                  <a:gd name="T16" fmla="*/ 10 w 17"/>
                  <a:gd name="T17" fmla="*/ 6 h 14"/>
                  <a:gd name="T18" fmla="*/ 11 w 17"/>
                  <a:gd name="T19" fmla="*/ 7 h 14"/>
                  <a:gd name="T20" fmla="*/ 11 w 17"/>
                  <a:gd name="T21" fmla="*/ 12 h 14"/>
                  <a:gd name="T22" fmla="*/ 10 w 17"/>
                  <a:gd name="T23" fmla="*/ 12 h 14"/>
                  <a:gd name="T24" fmla="*/ 10 w 17"/>
                  <a:gd name="T25" fmla="*/ 13 h 14"/>
                  <a:gd name="T26" fmla="*/ 8 w 17"/>
                  <a:gd name="T27" fmla="*/ 13 h 14"/>
                  <a:gd name="T28" fmla="*/ 7 w 17"/>
                  <a:gd name="T29" fmla="*/ 14 h 14"/>
                  <a:gd name="T30" fmla="*/ 7 w 17"/>
                  <a:gd name="T31" fmla="*/ 13 h 14"/>
                  <a:gd name="T32" fmla="*/ 5 w 17"/>
                  <a:gd name="T33" fmla="*/ 13 h 14"/>
                  <a:gd name="T34" fmla="*/ 3 w 17"/>
                  <a:gd name="T35" fmla="*/ 12 h 14"/>
                  <a:gd name="T36" fmla="*/ 2 w 17"/>
                  <a:gd name="T37" fmla="*/ 12 h 14"/>
                  <a:gd name="T38" fmla="*/ 0 w 17"/>
                  <a:gd name="T39" fmla="*/ 10 h 14"/>
                  <a:gd name="T40" fmla="*/ 0 w 17"/>
                  <a:gd name="T41" fmla="*/ 7 h 14"/>
                  <a:gd name="T42" fmla="*/ 2 w 17"/>
                  <a:gd name="T43" fmla="*/ 6 h 14"/>
                  <a:gd name="T44" fmla="*/ 3 w 17"/>
                  <a:gd name="T45" fmla="*/ 6 h 14"/>
                  <a:gd name="T46" fmla="*/ 3 w 17"/>
                  <a:gd name="T47" fmla="*/ 5 h 14"/>
                  <a:gd name="T48" fmla="*/ 2 w 17"/>
                  <a:gd name="T49" fmla="*/ 5 h 14"/>
                  <a:gd name="T50" fmla="*/ 2 w 17"/>
                  <a:gd name="T51" fmla="*/ 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7" h="14">
                    <a:moveTo>
                      <a:pt x="17" y="3"/>
                    </a:moveTo>
                    <a:lnTo>
                      <a:pt x="15" y="3"/>
                    </a:lnTo>
                    <a:lnTo>
                      <a:pt x="15" y="2"/>
                    </a:lnTo>
                    <a:lnTo>
                      <a:pt x="14" y="2"/>
                    </a:lnTo>
                    <a:lnTo>
                      <a:pt x="12" y="0"/>
                    </a:lnTo>
                    <a:lnTo>
                      <a:pt x="11" y="0"/>
                    </a:lnTo>
                    <a:lnTo>
                      <a:pt x="11" y="2"/>
                    </a:lnTo>
                    <a:lnTo>
                      <a:pt x="10" y="3"/>
                    </a:lnTo>
                    <a:lnTo>
                      <a:pt x="10" y="6"/>
                    </a:lnTo>
                    <a:lnTo>
                      <a:pt x="11" y="7"/>
                    </a:lnTo>
                    <a:lnTo>
                      <a:pt x="11" y="12"/>
                    </a:lnTo>
                    <a:lnTo>
                      <a:pt x="10" y="12"/>
                    </a:lnTo>
                    <a:lnTo>
                      <a:pt x="10" y="13"/>
                    </a:lnTo>
                    <a:lnTo>
                      <a:pt x="8" y="13"/>
                    </a:lnTo>
                    <a:lnTo>
                      <a:pt x="7" y="14"/>
                    </a:lnTo>
                    <a:lnTo>
                      <a:pt x="7" y="13"/>
                    </a:lnTo>
                    <a:lnTo>
                      <a:pt x="5" y="13"/>
                    </a:lnTo>
                    <a:lnTo>
                      <a:pt x="3" y="12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0" y="7"/>
                    </a:lnTo>
                    <a:lnTo>
                      <a:pt x="2" y="6"/>
                    </a:lnTo>
                    <a:lnTo>
                      <a:pt x="3" y="6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2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58" name="Freeform 3904">
                <a:extLst>
                  <a:ext uri="{FF2B5EF4-FFF2-40B4-BE49-F238E27FC236}">
                    <a16:creationId xmlns:a16="http://schemas.microsoft.com/office/drawing/2014/main" id="{479D329B-2D86-0230-2624-226A4CF6EE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2" y="1566"/>
                <a:ext cx="9" cy="5"/>
              </a:xfrm>
              <a:custGeom>
                <a:avLst/>
                <a:gdLst>
                  <a:gd name="T0" fmla="*/ 3 w 37"/>
                  <a:gd name="T1" fmla="*/ 10 h 17"/>
                  <a:gd name="T2" fmla="*/ 2 w 37"/>
                  <a:gd name="T3" fmla="*/ 11 h 17"/>
                  <a:gd name="T4" fmla="*/ 2 w 37"/>
                  <a:gd name="T5" fmla="*/ 13 h 17"/>
                  <a:gd name="T6" fmla="*/ 0 w 37"/>
                  <a:gd name="T7" fmla="*/ 13 h 17"/>
                  <a:gd name="T8" fmla="*/ 2 w 37"/>
                  <a:gd name="T9" fmla="*/ 14 h 17"/>
                  <a:gd name="T10" fmla="*/ 2 w 37"/>
                  <a:gd name="T11" fmla="*/ 16 h 17"/>
                  <a:gd name="T12" fmla="*/ 3 w 37"/>
                  <a:gd name="T13" fmla="*/ 17 h 17"/>
                  <a:gd name="T14" fmla="*/ 5 w 37"/>
                  <a:gd name="T15" fmla="*/ 16 h 17"/>
                  <a:gd name="T16" fmla="*/ 9 w 37"/>
                  <a:gd name="T17" fmla="*/ 16 h 17"/>
                  <a:gd name="T18" fmla="*/ 10 w 37"/>
                  <a:gd name="T19" fmla="*/ 17 h 17"/>
                  <a:gd name="T20" fmla="*/ 19 w 37"/>
                  <a:gd name="T21" fmla="*/ 17 h 17"/>
                  <a:gd name="T22" fmla="*/ 19 w 37"/>
                  <a:gd name="T23" fmla="*/ 16 h 17"/>
                  <a:gd name="T24" fmla="*/ 20 w 37"/>
                  <a:gd name="T25" fmla="*/ 16 h 17"/>
                  <a:gd name="T26" fmla="*/ 20 w 37"/>
                  <a:gd name="T27" fmla="*/ 14 h 17"/>
                  <a:gd name="T28" fmla="*/ 23 w 37"/>
                  <a:gd name="T29" fmla="*/ 13 h 17"/>
                  <a:gd name="T30" fmla="*/ 27 w 37"/>
                  <a:gd name="T31" fmla="*/ 13 h 17"/>
                  <a:gd name="T32" fmla="*/ 28 w 37"/>
                  <a:gd name="T33" fmla="*/ 11 h 17"/>
                  <a:gd name="T34" fmla="*/ 30 w 37"/>
                  <a:gd name="T35" fmla="*/ 13 h 17"/>
                  <a:gd name="T36" fmla="*/ 31 w 37"/>
                  <a:gd name="T37" fmla="*/ 11 h 17"/>
                  <a:gd name="T38" fmla="*/ 32 w 37"/>
                  <a:gd name="T39" fmla="*/ 11 h 17"/>
                  <a:gd name="T40" fmla="*/ 32 w 37"/>
                  <a:gd name="T41" fmla="*/ 10 h 17"/>
                  <a:gd name="T42" fmla="*/ 31 w 37"/>
                  <a:gd name="T43" fmla="*/ 10 h 17"/>
                  <a:gd name="T44" fmla="*/ 32 w 37"/>
                  <a:gd name="T45" fmla="*/ 9 h 17"/>
                  <a:gd name="T46" fmla="*/ 32 w 37"/>
                  <a:gd name="T47" fmla="*/ 7 h 17"/>
                  <a:gd name="T48" fmla="*/ 35 w 37"/>
                  <a:gd name="T49" fmla="*/ 4 h 17"/>
                  <a:gd name="T50" fmla="*/ 35 w 37"/>
                  <a:gd name="T51" fmla="*/ 2 h 17"/>
                  <a:gd name="T52" fmla="*/ 37 w 37"/>
                  <a:gd name="T53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37" h="17">
                    <a:moveTo>
                      <a:pt x="3" y="10"/>
                    </a:moveTo>
                    <a:lnTo>
                      <a:pt x="2" y="11"/>
                    </a:lnTo>
                    <a:lnTo>
                      <a:pt x="2" y="13"/>
                    </a:lnTo>
                    <a:lnTo>
                      <a:pt x="0" y="13"/>
                    </a:lnTo>
                    <a:lnTo>
                      <a:pt x="2" y="14"/>
                    </a:lnTo>
                    <a:lnTo>
                      <a:pt x="2" y="16"/>
                    </a:lnTo>
                    <a:lnTo>
                      <a:pt x="3" y="17"/>
                    </a:lnTo>
                    <a:lnTo>
                      <a:pt x="5" y="16"/>
                    </a:lnTo>
                    <a:lnTo>
                      <a:pt x="9" y="16"/>
                    </a:lnTo>
                    <a:lnTo>
                      <a:pt x="10" y="17"/>
                    </a:lnTo>
                    <a:lnTo>
                      <a:pt x="19" y="17"/>
                    </a:lnTo>
                    <a:lnTo>
                      <a:pt x="19" y="16"/>
                    </a:lnTo>
                    <a:lnTo>
                      <a:pt x="20" y="16"/>
                    </a:lnTo>
                    <a:lnTo>
                      <a:pt x="20" y="14"/>
                    </a:lnTo>
                    <a:lnTo>
                      <a:pt x="23" y="13"/>
                    </a:lnTo>
                    <a:lnTo>
                      <a:pt x="27" y="13"/>
                    </a:lnTo>
                    <a:lnTo>
                      <a:pt x="28" y="11"/>
                    </a:lnTo>
                    <a:lnTo>
                      <a:pt x="30" y="13"/>
                    </a:lnTo>
                    <a:lnTo>
                      <a:pt x="31" y="11"/>
                    </a:lnTo>
                    <a:lnTo>
                      <a:pt x="32" y="11"/>
                    </a:lnTo>
                    <a:lnTo>
                      <a:pt x="32" y="10"/>
                    </a:lnTo>
                    <a:lnTo>
                      <a:pt x="31" y="10"/>
                    </a:lnTo>
                    <a:lnTo>
                      <a:pt x="32" y="9"/>
                    </a:lnTo>
                    <a:lnTo>
                      <a:pt x="32" y="7"/>
                    </a:lnTo>
                    <a:lnTo>
                      <a:pt x="35" y="4"/>
                    </a:lnTo>
                    <a:lnTo>
                      <a:pt x="35" y="2"/>
                    </a:lnTo>
                    <a:lnTo>
                      <a:pt x="37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59" name="Freeform 3905">
                <a:extLst>
                  <a:ext uri="{FF2B5EF4-FFF2-40B4-BE49-F238E27FC236}">
                    <a16:creationId xmlns:a16="http://schemas.microsoft.com/office/drawing/2014/main" id="{E4373237-DCFC-1963-7FDF-85DDCCB724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8" y="1566"/>
                <a:ext cx="1" cy="0"/>
              </a:xfrm>
              <a:custGeom>
                <a:avLst/>
                <a:gdLst>
                  <a:gd name="T0" fmla="*/ 0 w 3"/>
                  <a:gd name="T1" fmla="*/ 1 h 1"/>
                  <a:gd name="T2" fmla="*/ 3 w 3"/>
                  <a:gd name="T3" fmla="*/ 1 h 1"/>
                  <a:gd name="T4" fmla="*/ 2 w 3"/>
                  <a:gd name="T5" fmla="*/ 0 h 1"/>
                  <a:gd name="T6" fmla="*/ 0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lnTo>
                      <a:pt x="3" y="1"/>
                    </a:lnTo>
                    <a:lnTo>
                      <a:pt x="2" y="0"/>
                    </a:lnTo>
                    <a:lnTo>
                      <a:pt x="0" y="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60" name="Freeform 3906">
                <a:extLst>
                  <a:ext uri="{FF2B5EF4-FFF2-40B4-BE49-F238E27FC236}">
                    <a16:creationId xmlns:a16="http://schemas.microsoft.com/office/drawing/2014/main" id="{4318E381-15EA-C748-2B78-470DD77872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5" y="1579"/>
                <a:ext cx="12" cy="2"/>
              </a:xfrm>
              <a:custGeom>
                <a:avLst/>
                <a:gdLst>
                  <a:gd name="T0" fmla="*/ 0 w 48"/>
                  <a:gd name="T1" fmla="*/ 10 h 10"/>
                  <a:gd name="T2" fmla="*/ 6 w 48"/>
                  <a:gd name="T3" fmla="*/ 10 h 10"/>
                  <a:gd name="T4" fmla="*/ 6 w 48"/>
                  <a:gd name="T5" fmla="*/ 9 h 10"/>
                  <a:gd name="T6" fmla="*/ 9 w 48"/>
                  <a:gd name="T7" fmla="*/ 9 h 10"/>
                  <a:gd name="T8" fmla="*/ 10 w 48"/>
                  <a:gd name="T9" fmla="*/ 7 h 10"/>
                  <a:gd name="T10" fmla="*/ 10 w 48"/>
                  <a:gd name="T11" fmla="*/ 6 h 10"/>
                  <a:gd name="T12" fmla="*/ 12 w 48"/>
                  <a:gd name="T13" fmla="*/ 3 h 10"/>
                  <a:gd name="T14" fmla="*/ 15 w 48"/>
                  <a:gd name="T15" fmla="*/ 0 h 10"/>
                  <a:gd name="T16" fmla="*/ 20 w 48"/>
                  <a:gd name="T17" fmla="*/ 2 h 10"/>
                  <a:gd name="T18" fmla="*/ 22 w 48"/>
                  <a:gd name="T19" fmla="*/ 2 h 10"/>
                  <a:gd name="T20" fmla="*/ 24 w 48"/>
                  <a:gd name="T21" fmla="*/ 3 h 10"/>
                  <a:gd name="T22" fmla="*/ 41 w 48"/>
                  <a:gd name="T23" fmla="*/ 3 h 10"/>
                  <a:gd name="T24" fmla="*/ 44 w 48"/>
                  <a:gd name="T25" fmla="*/ 5 h 10"/>
                  <a:gd name="T26" fmla="*/ 44 w 48"/>
                  <a:gd name="T27" fmla="*/ 6 h 10"/>
                  <a:gd name="T28" fmla="*/ 45 w 48"/>
                  <a:gd name="T29" fmla="*/ 6 h 10"/>
                  <a:gd name="T30" fmla="*/ 48 w 48"/>
                  <a:gd name="T31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8" h="10">
                    <a:moveTo>
                      <a:pt x="0" y="10"/>
                    </a:moveTo>
                    <a:lnTo>
                      <a:pt x="6" y="10"/>
                    </a:lnTo>
                    <a:lnTo>
                      <a:pt x="6" y="9"/>
                    </a:lnTo>
                    <a:lnTo>
                      <a:pt x="9" y="9"/>
                    </a:lnTo>
                    <a:lnTo>
                      <a:pt x="10" y="7"/>
                    </a:lnTo>
                    <a:lnTo>
                      <a:pt x="10" y="6"/>
                    </a:lnTo>
                    <a:lnTo>
                      <a:pt x="12" y="3"/>
                    </a:lnTo>
                    <a:lnTo>
                      <a:pt x="15" y="0"/>
                    </a:lnTo>
                    <a:lnTo>
                      <a:pt x="20" y="2"/>
                    </a:lnTo>
                    <a:lnTo>
                      <a:pt x="22" y="2"/>
                    </a:lnTo>
                    <a:lnTo>
                      <a:pt x="24" y="3"/>
                    </a:lnTo>
                    <a:lnTo>
                      <a:pt x="41" y="3"/>
                    </a:lnTo>
                    <a:lnTo>
                      <a:pt x="44" y="5"/>
                    </a:lnTo>
                    <a:lnTo>
                      <a:pt x="44" y="6"/>
                    </a:lnTo>
                    <a:lnTo>
                      <a:pt x="45" y="6"/>
                    </a:lnTo>
                    <a:lnTo>
                      <a:pt x="48" y="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61" name="Freeform 3907">
                <a:extLst>
                  <a:ext uri="{FF2B5EF4-FFF2-40B4-BE49-F238E27FC236}">
                    <a16:creationId xmlns:a16="http://schemas.microsoft.com/office/drawing/2014/main" id="{293C0D4B-369F-8004-8965-3626169104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1" y="1577"/>
                <a:ext cx="58" cy="108"/>
              </a:xfrm>
              <a:custGeom>
                <a:avLst/>
                <a:gdLst>
                  <a:gd name="T0" fmla="*/ 194 w 233"/>
                  <a:gd name="T1" fmla="*/ 393 h 432"/>
                  <a:gd name="T2" fmla="*/ 178 w 233"/>
                  <a:gd name="T3" fmla="*/ 393 h 432"/>
                  <a:gd name="T4" fmla="*/ 157 w 233"/>
                  <a:gd name="T5" fmla="*/ 400 h 432"/>
                  <a:gd name="T6" fmla="*/ 150 w 233"/>
                  <a:gd name="T7" fmla="*/ 411 h 432"/>
                  <a:gd name="T8" fmla="*/ 153 w 233"/>
                  <a:gd name="T9" fmla="*/ 432 h 432"/>
                  <a:gd name="T10" fmla="*/ 120 w 233"/>
                  <a:gd name="T11" fmla="*/ 421 h 432"/>
                  <a:gd name="T12" fmla="*/ 114 w 233"/>
                  <a:gd name="T13" fmla="*/ 414 h 432"/>
                  <a:gd name="T14" fmla="*/ 81 w 233"/>
                  <a:gd name="T15" fmla="*/ 401 h 432"/>
                  <a:gd name="T16" fmla="*/ 55 w 233"/>
                  <a:gd name="T17" fmla="*/ 386 h 432"/>
                  <a:gd name="T18" fmla="*/ 44 w 233"/>
                  <a:gd name="T19" fmla="*/ 378 h 432"/>
                  <a:gd name="T20" fmla="*/ 31 w 233"/>
                  <a:gd name="T21" fmla="*/ 372 h 432"/>
                  <a:gd name="T22" fmla="*/ 7 w 233"/>
                  <a:gd name="T23" fmla="*/ 365 h 432"/>
                  <a:gd name="T24" fmla="*/ 7 w 233"/>
                  <a:gd name="T25" fmla="*/ 351 h 432"/>
                  <a:gd name="T26" fmla="*/ 26 w 233"/>
                  <a:gd name="T27" fmla="*/ 348 h 432"/>
                  <a:gd name="T28" fmla="*/ 41 w 233"/>
                  <a:gd name="T29" fmla="*/ 350 h 432"/>
                  <a:gd name="T30" fmla="*/ 50 w 233"/>
                  <a:gd name="T31" fmla="*/ 348 h 432"/>
                  <a:gd name="T32" fmla="*/ 60 w 233"/>
                  <a:gd name="T33" fmla="*/ 320 h 432"/>
                  <a:gd name="T34" fmla="*/ 58 w 233"/>
                  <a:gd name="T35" fmla="*/ 271 h 432"/>
                  <a:gd name="T36" fmla="*/ 45 w 233"/>
                  <a:gd name="T37" fmla="*/ 251 h 432"/>
                  <a:gd name="T38" fmla="*/ 31 w 233"/>
                  <a:gd name="T39" fmla="*/ 230 h 432"/>
                  <a:gd name="T40" fmla="*/ 22 w 233"/>
                  <a:gd name="T41" fmla="*/ 230 h 432"/>
                  <a:gd name="T42" fmla="*/ 0 w 233"/>
                  <a:gd name="T43" fmla="*/ 213 h 432"/>
                  <a:gd name="T44" fmla="*/ 24 w 233"/>
                  <a:gd name="T45" fmla="*/ 203 h 432"/>
                  <a:gd name="T46" fmla="*/ 47 w 233"/>
                  <a:gd name="T47" fmla="*/ 184 h 432"/>
                  <a:gd name="T48" fmla="*/ 76 w 233"/>
                  <a:gd name="T49" fmla="*/ 164 h 432"/>
                  <a:gd name="T50" fmla="*/ 89 w 233"/>
                  <a:gd name="T51" fmla="*/ 160 h 432"/>
                  <a:gd name="T52" fmla="*/ 127 w 233"/>
                  <a:gd name="T53" fmla="*/ 154 h 432"/>
                  <a:gd name="T54" fmla="*/ 158 w 233"/>
                  <a:gd name="T55" fmla="*/ 148 h 432"/>
                  <a:gd name="T56" fmla="*/ 134 w 233"/>
                  <a:gd name="T57" fmla="*/ 129 h 432"/>
                  <a:gd name="T58" fmla="*/ 128 w 233"/>
                  <a:gd name="T59" fmla="*/ 136 h 432"/>
                  <a:gd name="T60" fmla="*/ 142 w 233"/>
                  <a:gd name="T61" fmla="*/ 114 h 432"/>
                  <a:gd name="T62" fmla="*/ 132 w 233"/>
                  <a:gd name="T63" fmla="*/ 90 h 432"/>
                  <a:gd name="T64" fmla="*/ 125 w 233"/>
                  <a:gd name="T65" fmla="*/ 87 h 432"/>
                  <a:gd name="T66" fmla="*/ 117 w 233"/>
                  <a:gd name="T67" fmla="*/ 88 h 432"/>
                  <a:gd name="T68" fmla="*/ 105 w 233"/>
                  <a:gd name="T69" fmla="*/ 96 h 432"/>
                  <a:gd name="T70" fmla="*/ 91 w 233"/>
                  <a:gd name="T71" fmla="*/ 90 h 432"/>
                  <a:gd name="T72" fmla="*/ 87 w 233"/>
                  <a:gd name="T73" fmla="*/ 74 h 432"/>
                  <a:gd name="T74" fmla="*/ 90 w 233"/>
                  <a:gd name="T75" fmla="*/ 65 h 432"/>
                  <a:gd name="T76" fmla="*/ 94 w 233"/>
                  <a:gd name="T77" fmla="*/ 55 h 432"/>
                  <a:gd name="T78" fmla="*/ 97 w 233"/>
                  <a:gd name="T79" fmla="*/ 38 h 432"/>
                  <a:gd name="T80" fmla="*/ 91 w 233"/>
                  <a:gd name="T81" fmla="*/ 26 h 432"/>
                  <a:gd name="T82" fmla="*/ 84 w 233"/>
                  <a:gd name="T83" fmla="*/ 12 h 432"/>
                  <a:gd name="T84" fmla="*/ 89 w 233"/>
                  <a:gd name="T85" fmla="*/ 3 h 432"/>
                  <a:gd name="T86" fmla="*/ 103 w 233"/>
                  <a:gd name="T87" fmla="*/ 5 h 432"/>
                  <a:gd name="T88" fmla="*/ 110 w 233"/>
                  <a:gd name="T89" fmla="*/ 5 h 432"/>
                  <a:gd name="T90" fmla="*/ 117 w 233"/>
                  <a:gd name="T91" fmla="*/ 16 h 432"/>
                  <a:gd name="T92" fmla="*/ 131 w 233"/>
                  <a:gd name="T93" fmla="*/ 26 h 432"/>
                  <a:gd name="T94" fmla="*/ 138 w 233"/>
                  <a:gd name="T95" fmla="*/ 21 h 4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33" h="432">
                    <a:moveTo>
                      <a:pt x="233" y="412"/>
                    </a:moveTo>
                    <a:lnTo>
                      <a:pt x="228" y="408"/>
                    </a:lnTo>
                    <a:lnTo>
                      <a:pt x="212" y="400"/>
                    </a:lnTo>
                    <a:lnTo>
                      <a:pt x="194" y="393"/>
                    </a:lnTo>
                    <a:lnTo>
                      <a:pt x="191" y="393"/>
                    </a:lnTo>
                    <a:lnTo>
                      <a:pt x="184" y="392"/>
                    </a:lnTo>
                    <a:lnTo>
                      <a:pt x="182" y="393"/>
                    </a:lnTo>
                    <a:lnTo>
                      <a:pt x="178" y="393"/>
                    </a:lnTo>
                    <a:lnTo>
                      <a:pt x="173" y="395"/>
                    </a:lnTo>
                    <a:lnTo>
                      <a:pt x="168" y="395"/>
                    </a:lnTo>
                    <a:lnTo>
                      <a:pt x="164" y="396"/>
                    </a:lnTo>
                    <a:lnTo>
                      <a:pt x="157" y="400"/>
                    </a:lnTo>
                    <a:lnTo>
                      <a:pt x="153" y="404"/>
                    </a:lnTo>
                    <a:lnTo>
                      <a:pt x="151" y="407"/>
                    </a:lnTo>
                    <a:lnTo>
                      <a:pt x="150" y="408"/>
                    </a:lnTo>
                    <a:lnTo>
                      <a:pt x="150" y="411"/>
                    </a:lnTo>
                    <a:lnTo>
                      <a:pt x="153" y="414"/>
                    </a:lnTo>
                    <a:lnTo>
                      <a:pt x="160" y="426"/>
                    </a:lnTo>
                    <a:lnTo>
                      <a:pt x="160" y="432"/>
                    </a:lnTo>
                    <a:lnTo>
                      <a:pt x="153" y="432"/>
                    </a:lnTo>
                    <a:lnTo>
                      <a:pt x="151" y="431"/>
                    </a:lnTo>
                    <a:lnTo>
                      <a:pt x="132" y="428"/>
                    </a:lnTo>
                    <a:lnTo>
                      <a:pt x="121" y="424"/>
                    </a:lnTo>
                    <a:lnTo>
                      <a:pt x="120" y="421"/>
                    </a:lnTo>
                    <a:lnTo>
                      <a:pt x="118" y="421"/>
                    </a:lnTo>
                    <a:lnTo>
                      <a:pt x="115" y="418"/>
                    </a:lnTo>
                    <a:lnTo>
                      <a:pt x="115" y="417"/>
                    </a:lnTo>
                    <a:lnTo>
                      <a:pt x="114" y="414"/>
                    </a:lnTo>
                    <a:lnTo>
                      <a:pt x="113" y="412"/>
                    </a:lnTo>
                    <a:lnTo>
                      <a:pt x="101" y="408"/>
                    </a:lnTo>
                    <a:lnTo>
                      <a:pt x="98" y="408"/>
                    </a:lnTo>
                    <a:lnTo>
                      <a:pt x="81" y="401"/>
                    </a:lnTo>
                    <a:lnTo>
                      <a:pt x="65" y="389"/>
                    </a:lnTo>
                    <a:lnTo>
                      <a:pt x="61" y="385"/>
                    </a:lnTo>
                    <a:lnTo>
                      <a:pt x="55" y="385"/>
                    </a:lnTo>
                    <a:lnTo>
                      <a:pt x="55" y="386"/>
                    </a:lnTo>
                    <a:lnTo>
                      <a:pt x="54" y="386"/>
                    </a:lnTo>
                    <a:lnTo>
                      <a:pt x="54" y="385"/>
                    </a:lnTo>
                    <a:lnTo>
                      <a:pt x="48" y="382"/>
                    </a:lnTo>
                    <a:lnTo>
                      <a:pt x="44" y="378"/>
                    </a:lnTo>
                    <a:lnTo>
                      <a:pt x="38" y="375"/>
                    </a:lnTo>
                    <a:lnTo>
                      <a:pt x="36" y="375"/>
                    </a:lnTo>
                    <a:lnTo>
                      <a:pt x="34" y="373"/>
                    </a:lnTo>
                    <a:lnTo>
                      <a:pt x="31" y="372"/>
                    </a:lnTo>
                    <a:lnTo>
                      <a:pt x="26" y="372"/>
                    </a:lnTo>
                    <a:lnTo>
                      <a:pt x="22" y="371"/>
                    </a:lnTo>
                    <a:lnTo>
                      <a:pt x="17" y="368"/>
                    </a:lnTo>
                    <a:lnTo>
                      <a:pt x="7" y="365"/>
                    </a:lnTo>
                    <a:lnTo>
                      <a:pt x="5" y="364"/>
                    </a:lnTo>
                    <a:lnTo>
                      <a:pt x="4" y="359"/>
                    </a:lnTo>
                    <a:lnTo>
                      <a:pt x="7" y="354"/>
                    </a:lnTo>
                    <a:lnTo>
                      <a:pt x="7" y="351"/>
                    </a:lnTo>
                    <a:lnTo>
                      <a:pt x="9" y="350"/>
                    </a:lnTo>
                    <a:lnTo>
                      <a:pt x="15" y="350"/>
                    </a:lnTo>
                    <a:lnTo>
                      <a:pt x="20" y="348"/>
                    </a:lnTo>
                    <a:lnTo>
                      <a:pt x="26" y="348"/>
                    </a:lnTo>
                    <a:lnTo>
                      <a:pt x="30" y="347"/>
                    </a:lnTo>
                    <a:lnTo>
                      <a:pt x="37" y="347"/>
                    </a:lnTo>
                    <a:lnTo>
                      <a:pt x="40" y="350"/>
                    </a:lnTo>
                    <a:lnTo>
                      <a:pt x="41" y="350"/>
                    </a:lnTo>
                    <a:lnTo>
                      <a:pt x="44" y="352"/>
                    </a:lnTo>
                    <a:lnTo>
                      <a:pt x="47" y="352"/>
                    </a:lnTo>
                    <a:lnTo>
                      <a:pt x="50" y="350"/>
                    </a:lnTo>
                    <a:lnTo>
                      <a:pt x="50" y="348"/>
                    </a:lnTo>
                    <a:lnTo>
                      <a:pt x="45" y="344"/>
                    </a:lnTo>
                    <a:lnTo>
                      <a:pt x="50" y="340"/>
                    </a:lnTo>
                    <a:lnTo>
                      <a:pt x="58" y="326"/>
                    </a:lnTo>
                    <a:lnTo>
                      <a:pt x="60" y="320"/>
                    </a:lnTo>
                    <a:lnTo>
                      <a:pt x="61" y="306"/>
                    </a:lnTo>
                    <a:lnTo>
                      <a:pt x="62" y="299"/>
                    </a:lnTo>
                    <a:lnTo>
                      <a:pt x="60" y="277"/>
                    </a:lnTo>
                    <a:lnTo>
                      <a:pt x="58" y="271"/>
                    </a:lnTo>
                    <a:lnTo>
                      <a:pt x="57" y="271"/>
                    </a:lnTo>
                    <a:lnTo>
                      <a:pt x="55" y="267"/>
                    </a:lnTo>
                    <a:lnTo>
                      <a:pt x="53" y="263"/>
                    </a:lnTo>
                    <a:lnTo>
                      <a:pt x="45" y="251"/>
                    </a:lnTo>
                    <a:lnTo>
                      <a:pt x="44" y="244"/>
                    </a:lnTo>
                    <a:lnTo>
                      <a:pt x="41" y="241"/>
                    </a:lnTo>
                    <a:lnTo>
                      <a:pt x="40" y="238"/>
                    </a:lnTo>
                    <a:lnTo>
                      <a:pt x="31" y="230"/>
                    </a:lnTo>
                    <a:lnTo>
                      <a:pt x="30" y="230"/>
                    </a:lnTo>
                    <a:lnTo>
                      <a:pt x="29" y="231"/>
                    </a:lnTo>
                    <a:lnTo>
                      <a:pt x="23" y="231"/>
                    </a:lnTo>
                    <a:lnTo>
                      <a:pt x="22" y="230"/>
                    </a:lnTo>
                    <a:lnTo>
                      <a:pt x="7" y="221"/>
                    </a:lnTo>
                    <a:lnTo>
                      <a:pt x="1" y="217"/>
                    </a:lnTo>
                    <a:lnTo>
                      <a:pt x="1" y="216"/>
                    </a:lnTo>
                    <a:lnTo>
                      <a:pt x="0" y="213"/>
                    </a:lnTo>
                    <a:lnTo>
                      <a:pt x="4" y="208"/>
                    </a:lnTo>
                    <a:lnTo>
                      <a:pt x="8" y="206"/>
                    </a:lnTo>
                    <a:lnTo>
                      <a:pt x="17" y="203"/>
                    </a:lnTo>
                    <a:lnTo>
                      <a:pt x="24" y="203"/>
                    </a:lnTo>
                    <a:lnTo>
                      <a:pt x="31" y="200"/>
                    </a:lnTo>
                    <a:lnTo>
                      <a:pt x="37" y="195"/>
                    </a:lnTo>
                    <a:lnTo>
                      <a:pt x="41" y="189"/>
                    </a:lnTo>
                    <a:lnTo>
                      <a:pt x="47" y="184"/>
                    </a:lnTo>
                    <a:lnTo>
                      <a:pt x="51" y="182"/>
                    </a:lnTo>
                    <a:lnTo>
                      <a:pt x="72" y="167"/>
                    </a:lnTo>
                    <a:lnTo>
                      <a:pt x="75" y="164"/>
                    </a:lnTo>
                    <a:lnTo>
                      <a:pt x="76" y="164"/>
                    </a:lnTo>
                    <a:lnTo>
                      <a:pt x="78" y="165"/>
                    </a:lnTo>
                    <a:lnTo>
                      <a:pt x="86" y="165"/>
                    </a:lnTo>
                    <a:lnTo>
                      <a:pt x="89" y="163"/>
                    </a:lnTo>
                    <a:lnTo>
                      <a:pt x="89" y="160"/>
                    </a:lnTo>
                    <a:lnTo>
                      <a:pt x="110" y="146"/>
                    </a:lnTo>
                    <a:lnTo>
                      <a:pt x="118" y="147"/>
                    </a:lnTo>
                    <a:lnTo>
                      <a:pt x="122" y="151"/>
                    </a:lnTo>
                    <a:lnTo>
                      <a:pt x="127" y="154"/>
                    </a:lnTo>
                    <a:lnTo>
                      <a:pt x="158" y="154"/>
                    </a:lnTo>
                    <a:lnTo>
                      <a:pt x="160" y="153"/>
                    </a:lnTo>
                    <a:lnTo>
                      <a:pt x="160" y="150"/>
                    </a:lnTo>
                    <a:lnTo>
                      <a:pt x="158" y="148"/>
                    </a:lnTo>
                    <a:lnTo>
                      <a:pt x="158" y="147"/>
                    </a:lnTo>
                    <a:lnTo>
                      <a:pt x="138" y="132"/>
                    </a:lnTo>
                    <a:lnTo>
                      <a:pt x="135" y="129"/>
                    </a:lnTo>
                    <a:lnTo>
                      <a:pt x="134" y="129"/>
                    </a:lnTo>
                    <a:lnTo>
                      <a:pt x="132" y="132"/>
                    </a:lnTo>
                    <a:lnTo>
                      <a:pt x="131" y="134"/>
                    </a:lnTo>
                    <a:lnTo>
                      <a:pt x="129" y="136"/>
                    </a:lnTo>
                    <a:lnTo>
                      <a:pt x="128" y="136"/>
                    </a:lnTo>
                    <a:lnTo>
                      <a:pt x="128" y="133"/>
                    </a:lnTo>
                    <a:lnTo>
                      <a:pt x="131" y="128"/>
                    </a:lnTo>
                    <a:lnTo>
                      <a:pt x="136" y="115"/>
                    </a:lnTo>
                    <a:lnTo>
                      <a:pt x="142" y="114"/>
                    </a:lnTo>
                    <a:lnTo>
                      <a:pt x="145" y="114"/>
                    </a:lnTo>
                    <a:lnTo>
                      <a:pt x="145" y="107"/>
                    </a:lnTo>
                    <a:lnTo>
                      <a:pt x="138" y="96"/>
                    </a:lnTo>
                    <a:lnTo>
                      <a:pt x="132" y="90"/>
                    </a:lnTo>
                    <a:lnTo>
                      <a:pt x="131" y="90"/>
                    </a:lnTo>
                    <a:lnTo>
                      <a:pt x="128" y="88"/>
                    </a:lnTo>
                    <a:lnTo>
                      <a:pt x="127" y="88"/>
                    </a:lnTo>
                    <a:lnTo>
                      <a:pt x="125" y="87"/>
                    </a:lnTo>
                    <a:lnTo>
                      <a:pt x="122" y="86"/>
                    </a:lnTo>
                    <a:lnTo>
                      <a:pt x="120" y="87"/>
                    </a:lnTo>
                    <a:lnTo>
                      <a:pt x="117" y="87"/>
                    </a:lnTo>
                    <a:lnTo>
                      <a:pt x="117" y="88"/>
                    </a:lnTo>
                    <a:lnTo>
                      <a:pt x="113" y="93"/>
                    </a:lnTo>
                    <a:lnTo>
                      <a:pt x="110" y="93"/>
                    </a:lnTo>
                    <a:lnTo>
                      <a:pt x="107" y="94"/>
                    </a:lnTo>
                    <a:lnTo>
                      <a:pt x="105" y="96"/>
                    </a:lnTo>
                    <a:lnTo>
                      <a:pt x="105" y="98"/>
                    </a:lnTo>
                    <a:lnTo>
                      <a:pt x="96" y="93"/>
                    </a:lnTo>
                    <a:lnTo>
                      <a:pt x="93" y="90"/>
                    </a:lnTo>
                    <a:lnTo>
                      <a:pt x="91" y="90"/>
                    </a:lnTo>
                    <a:lnTo>
                      <a:pt x="89" y="83"/>
                    </a:lnTo>
                    <a:lnTo>
                      <a:pt x="89" y="79"/>
                    </a:lnTo>
                    <a:lnTo>
                      <a:pt x="87" y="76"/>
                    </a:lnTo>
                    <a:lnTo>
                      <a:pt x="87" y="74"/>
                    </a:lnTo>
                    <a:lnTo>
                      <a:pt x="84" y="70"/>
                    </a:lnTo>
                    <a:lnTo>
                      <a:pt x="86" y="67"/>
                    </a:lnTo>
                    <a:lnTo>
                      <a:pt x="87" y="66"/>
                    </a:lnTo>
                    <a:lnTo>
                      <a:pt x="90" y="65"/>
                    </a:lnTo>
                    <a:lnTo>
                      <a:pt x="91" y="61"/>
                    </a:lnTo>
                    <a:lnTo>
                      <a:pt x="91" y="59"/>
                    </a:lnTo>
                    <a:lnTo>
                      <a:pt x="93" y="57"/>
                    </a:lnTo>
                    <a:lnTo>
                      <a:pt x="94" y="55"/>
                    </a:lnTo>
                    <a:lnTo>
                      <a:pt x="97" y="51"/>
                    </a:lnTo>
                    <a:lnTo>
                      <a:pt x="98" y="47"/>
                    </a:lnTo>
                    <a:lnTo>
                      <a:pt x="97" y="43"/>
                    </a:lnTo>
                    <a:lnTo>
                      <a:pt x="97" y="38"/>
                    </a:lnTo>
                    <a:lnTo>
                      <a:pt x="96" y="34"/>
                    </a:lnTo>
                    <a:lnTo>
                      <a:pt x="94" y="33"/>
                    </a:lnTo>
                    <a:lnTo>
                      <a:pt x="94" y="31"/>
                    </a:lnTo>
                    <a:lnTo>
                      <a:pt x="91" y="26"/>
                    </a:lnTo>
                    <a:lnTo>
                      <a:pt x="87" y="21"/>
                    </a:lnTo>
                    <a:lnTo>
                      <a:pt x="87" y="20"/>
                    </a:lnTo>
                    <a:lnTo>
                      <a:pt x="86" y="14"/>
                    </a:lnTo>
                    <a:lnTo>
                      <a:pt x="84" y="12"/>
                    </a:lnTo>
                    <a:lnTo>
                      <a:pt x="84" y="10"/>
                    </a:lnTo>
                    <a:lnTo>
                      <a:pt x="87" y="7"/>
                    </a:lnTo>
                    <a:lnTo>
                      <a:pt x="89" y="5"/>
                    </a:lnTo>
                    <a:lnTo>
                      <a:pt x="89" y="3"/>
                    </a:lnTo>
                    <a:lnTo>
                      <a:pt x="93" y="0"/>
                    </a:lnTo>
                    <a:lnTo>
                      <a:pt x="96" y="0"/>
                    </a:lnTo>
                    <a:lnTo>
                      <a:pt x="101" y="3"/>
                    </a:lnTo>
                    <a:lnTo>
                      <a:pt x="103" y="5"/>
                    </a:lnTo>
                    <a:lnTo>
                      <a:pt x="104" y="5"/>
                    </a:lnTo>
                    <a:lnTo>
                      <a:pt x="105" y="3"/>
                    </a:lnTo>
                    <a:lnTo>
                      <a:pt x="108" y="3"/>
                    </a:lnTo>
                    <a:lnTo>
                      <a:pt x="110" y="5"/>
                    </a:lnTo>
                    <a:lnTo>
                      <a:pt x="114" y="7"/>
                    </a:lnTo>
                    <a:lnTo>
                      <a:pt x="118" y="12"/>
                    </a:lnTo>
                    <a:lnTo>
                      <a:pt x="118" y="14"/>
                    </a:lnTo>
                    <a:lnTo>
                      <a:pt x="117" y="16"/>
                    </a:lnTo>
                    <a:lnTo>
                      <a:pt x="117" y="19"/>
                    </a:lnTo>
                    <a:lnTo>
                      <a:pt x="125" y="27"/>
                    </a:lnTo>
                    <a:lnTo>
                      <a:pt x="131" y="27"/>
                    </a:lnTo>
                    <a:lnTo>
                      <a:pt x="131" y="26"/>
                    </a:lnTo>
                    <a:lnTo>
                      <a:pt x="132" y="26"/>
                    </a:lnTo>
                    <a:lnTo>
                      <a:pt x="135" y="23"/>
                    </a:lnTo>
                    <a:lnTo>
                      <a:pt x="136" y="23"/>
                    </a:lnTo>
                    <a:lnTo>
                      <a:pt x="138" y="21"/>
                    </a:lnTo>
                    <a:lnTo>
                      <a:pt x="138" y="19"/>
                    </a:lnTo>
                    <a:lnTo>
                      <a:pt x="136" y="1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62" name="Freeform 3908">
                <a:extLst>
                  <a:ext uri="{FF2B5EF4-FFF2-40B4-BE49-F238E27FC236}">
                    <a16:creationId xmlns:a16="http://schemas.microsoft.com/office/drawing/2014/main" id="{FB8980E1-971E-F0D6-C800-F5ECBCC625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1" y="1581"/>
                <a:ext cx="4" cy="1"/>
              </a:xfrm>
              <a:custGeom>
                <a:avLst/>
                <a:gdLst>
                  <a:gd name="T0" fmla="*/ 15 w 15"/>
                  <a:gd name="T1" fmla="*/ 0 h 4"/>
                  <a:gd name="T2" fmla="*/ 13 w 15"/>
                  <a:gd name="T3" fmla="*/ 0 h 4"/>
                  <a:gd name="T4" fmla="*/ 7 w 15"/>
                  <a:gd name="T5" fmla="*/ 3 h 4"/>
                  <a:gd name="T6" fmla="*/ 4 w 15"/>
                  <a:gd name="T7" fmla="*/ 3 h 4"/>
                  <a:gd name="T8" fmla="*/ 4 w 15"/>
                  <a:gd name="T9" fmla="*/ 2 h 4"/>
                  <a:gd name="T10" fmla="*/ 3 w 15"/>
                  <a:gd name="T11" fmla="*/ 2 h 4"/>
                  <a:gd name="T12" fmla="*/ 1 w 15"/>
                  <a:gd name="T13" fmla="*/ 0 h 4"/>
                  <a:gd name="T14" fmla="*/ 0 w 15"/>
                  <a:gd name="T15" fmla="*/ 3 h 4"/>
                  <a:gd name="T16" fmla="*/ 4 w 15"/>
                  <a:gd name="T17" fmla="*/ 4 h 4"/>
                  <a:gd name="T18" fmla="*/ 8 w 15"/>
                  <a:gd name="T19" fmla="*/ 4 h 4"/>
                  <a:gd name="T20" fmla="*/ 10 w 15"/>
                  <a:gd name="T21" fmla="*/ 3 h 4"/>
                  <a:gd name="T22" fmla="*/ 15 w 15"/>
                  <a:gd name="T2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5" h="4">
                    <a:moveTo>
                      <a:pt x="15" y="0"/>
                    </a:moveTo>
                    <a:lnTo>
                      <a:pt x="13" y="0"/>
                    </a:lnTo>
                    <a:lnTo>
                      <a:pt x="7" y="3"/>
                    </a:lnTo>
                    <a:lnTo>
                      <a:pt x="4" y="3"/>
                    </a:lnTo>
                    <a:lnTo>
                      <a:pt x="4" y="2"/>
                    </a:lnTo>
                    <a:lnTo>
                      <a:pt x="3" y="2"/>
                    </a:lnTo>
                    <a:lnTo>
                      <a:pt x="1" y="0"/>
                    </a:lnTo>
                    <a:lnTo>
                      <a:pt x="0" y="3"/>
                    </a:lnTo>
                    <a:lnTo>
                      <a:pt x="4" y="4"/>
                    </a:lnTo>
                    <a:lnTo>
                      <a:pt x="8" y="4"/>
                    </a:lnTo>
                    <a:lnTo>
                      <a:pt x="10" y="3"/>
                    </a:lnTo>
                    <a:lnTo>
                      <a:pt x="15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63" name="Freeform 3909">
                <a:extLst>
                  <a:ext uri="{FF2B5EF4-FFF2-40B4-BE49-F238E27FC236}">
                    <a16:creationId xmlns:a16="http://schemas.microsoft.com/office/drawing/2014/main" id="{F07FD933-D612-7B87-672E-A300E3A5EC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8" y="1600"/>
                <a:ext cx="36" cy="82"/>
              </a:xfrm>
              <a:custGeom>
                <a:avLst/>
                <a:gdLst>
                  <a:gd name="T0" fmla="*/ 143 w 143"/>
                  <a:gd name="T1" fmla="*/ 7 h 331"/>
                  <a:gd name="T2" fmla="*/ 127 w 143"/>
                  <a:gd name="T3" fmla="*/ 9 h 331"/>
                  <a:gd name="T4" fmla="*/ 118 w 143"/>
                  <a:gd name="T5" fmla="*/ 19 h 331"/>
                  <a:gd name="T6" fmla="*/ 122 w 143"/>
                  <a:gd name="T7" fmla="*/ 41 h 331"/>
                  <a:gd name="T8" fmla="*/ 125 w 143"/>
                  <a:gd name="T9" fmla="*/ 45 h 331"/>
                  <a:gd name="T10" fmla="*/ 127 w 143"/>
                  <a:gd name="T11" fmla="*/ 69 h 331"/>
                  <a:gd name="T12" fmla="*/ 126 w 143"/>
                  <a:gd name="T13" fmla="*/ 73 h 331"/>
                  <a:gd name="T14" fmla="*/ 117 w 143"/>
                  <a:gd name="T15" fmla="*/ 83 h 331"/>
                  <a:gd name="T16" fmla="*/ 94 w 143"/>
                  <a:gd name="T17" fmla="*/ 94 h 331"/>
                  <a:gd name="T18" fmla="*/ 97 w 143"/>
                  <a:gd name="T19" fmla="*/ 108 h 331"/>
                  <a:gd name="T20" fmla="*/ 94 w 143"/>
                  <a:gd name="T21" fmla="*/ 119 h 331"/>
                  <a:gd name="T22" fmla="*/ 91 w 143"/>
                  <a:gd name="T23" fmla="*/ 126 h 331"/>
                  <a:gd name="T24" fmla="*/ 90 w 143"/>
                  <a:gd name="T25" fmla="*/ 136 h 331"/>
                  <a:gd name="T26" fmla="*/ 86 w 143"/>
                  <a:gd name="T27" fmla="*/ 141 h 331"/>
                  <a:gd name="T28" fmla="*/ 83 w 143"/>
                  <a:gd name="T29" fmla="*/ 144 h 331"/>
                  <a:gd name="T30" fmla="*/ 76 w 143"/>
                  <a:gd name="T31" fmla="*/ 147 h 331"/>
                  <a:gd name="T32" fmla="*/ 60 w 143"/>
                  <a:gd name="T33" fmla="*/ 157 h 331"/>
                  <a:gd name="T34" fmla="*/ 69 w 143"/>
                  <a:gd name="T35" fmla="*/ 169 h 331"/>
                  <a:gd name="T36" fmla="*/ 67 w 143"/>
                  <a:gd name="T37" fmla="*/ 178 h 331"/>
                  <a:gd name="T38" fmla="*/ 66 w 143"/>
                  <a:gd name="T39" fmla="*/ 180 h 331"/>
                  <a:gd name="T40" fmla="*/ 34 w 143"/>
                  <a:gd name="T41" fmla="*/ 206 h 331"/>
                  <a:gd name="T42" fmla="*/ 30 w 143"/>
                  <a:gd name="T43" fmla="*/ 213 h 331"/>
                  <a:gd name="T44" fmla="*/ 0 w 143"/>
                  <a:gd name="T45" fmla="*/ 245 h 331"/>
                  <a:gd name="T46" fmla="*/ 5 w 143"/>
                  <a:gd name="T47" fmla="*/ 246 h 331"/>
                  <a:gd name="T48" fmla="*/ 12 w 143"/>
                  <a:gd name="T49" fmla="*/ 250 h 331"/>
                  <a:gd name="T50" fmla="*/ 49 w 143"/>
                  <a:gd name="T51" fmla="*/ 266 h 331"/>
                  <a:gd name="T52" fmla="*/ 62 w 143"/>
                  <a:gd name="T53" fmla="*/ 274 h 331"/>
                  <a:gd name="T54" fmla="*/ 72 w 143"/>
                  <a:gd name="T55" fmla="*/ 273 h 331"/>
                  <a:gd name="T56" fmla="*/ 76 w 143"/>
                  <a:gd name="T57" fmla="*/ 267 h 331"/>
                  <a:gd name="T58" fmla="*/ 79 w 143"/>
                  <a:gd name="T59" fmla="*/ 268 h 331"/>
                  <a:gd name="T60" fmla="*/ 81 w 143"/>
                  <a:gd name="T61" fmla="*/ 273 h 331"/>
                  <a:gd name="T62" fmla="*/ 67 w 143"/>
                  <a:gd name="T63" fmla="*/ 304 h 331"/>
                  <a:gd name="T64" fmla="*/ 60 w 143"/>
                  <a:gd name="T65" fmla="*/ 310 h 331"/>
                  <a:gd name="T66" fmla="*/ 38 w 143"/>
                  <a:gd name="T67" fmla="*/ 330 h 331"/>
                  <a:gd name="T68" fmla="*/ 33 w 143"/>
                  <a:gd name="T69" fmla="*/ 331 h 331"/>
                  <a:gd name="T70" fmla="*/ 12 w 143"/>
                  <a:gd name="T71" fmla="*/ 323 h 331"/>
                  <a:gd name="T72" fmla="*/ 9 w 143"/>
                  <a:gd name="T73" fmla="*/ 320 h 331"/>
                  <a:gd name="T74" fmla="*/ 5 w 143"/>
                  <a:gd name="T75" fmla="*/ 321 h 3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43" h="331">
                    <a:moveTo>
                      <a:pt x="143" y="0"/>
                    </a:moveTo>
                    <a:lnTo>
                      <a:pt x="143" y="7"/>
                    </a:lnTo>
                    <a:lnTo>
                      <a:pt x="130" y="7"/>
                    </a:lnTo>
                    <a:lnTo>
                      <a:pt x="127" y="9"/>
                    </a:lnTo>
                    <a:lnTo>
                      <a:pt x="119" y="14"/>
                    </a:lnTo>
                    <a:lnTo>
                      <a:pt x="118" y="19"/>
                    </a:lnTo>
                    <a:lnTo>
                      <a:pt x="118" y="30"/>
                    </a:lnTo>
                    <a:lnTo>
                      <a:pt x="122" y="41"/>
                    </a:lnTo>
                    <a:lnTo>
                      <a:pt x="123" y="42"/>
                    </a:lnTo>
                    <a:lnTo>
                      <a:pt x="125" y="45"/>
                    </a:lnTo>
                    <a:lnTo>
                      <a:pt x="127" y="62"/>
                    </a:lnTo>
                    <a:lnTo>
                      <a:pt x="127" y="69"/>
                    </a:lnTo>
                    <a:lnTo>
                      <a:pt x="126" y="70"/>
                    </a:lnTo>
                    <a:lnTo>
                      <a:pt x="126" y="73"/>
                    </a:lnTo>
                    <a:lnTo>
                      <a:pt x="123" y="74"/>
                    </a:lnTo>
                    <a:lnTo>
                      <a:pt x="117" y="83"/>
                    </a:lnTo>
                    <a:lnTo>
                      <a:pt x="107" y="93"/>
                    </a:lnTo>
                    <a:lnTo>
                      <a:pt x="94" y="94"/>
                    </a:lnTo>
                    <a:lnTo>
                      <a:pt x="94" y="97"/>
                    </a:lnTo>
                    <a:lnTo>
                      <a:pt x="97" y="108"/>
                    </a:lnTo>
                    <a:lnTo>
                      <a:pt x="97" y="113"/>
                    </a:lnTo>
                    <a:lnTo>
                      <a:pt x="94" y="119"/>
                    </a:lnTo>
                    <a:lnTo>
                      <a:pt x="93" y="120"/>
                    </a:lnTo>
                    <a:lnTo>
                      <a:pt x="91" y="126"/>
                    </a:lnTo>
                    <a:lnTo>
                      <a:pt x="91" y="134"/>
                    </a:lnTo>
                    <a:lnTo>
                      <a:pt x="90" y="136"/>
                    </a:lnTo>
                    <a:lnTo>
                      <a:pt x="90" y="137"/>
                    </a:lnTo>
                    <a:lnTo>
                      <a:pt x="86" y="141"/>
                    </a:lnTo>
                    <a:lnTo>
                      <a:pt x="84" y="144"/>
                    </a:lnTo>
                    <a:lnTo>
                      <a:pt x="83" y="144"/>
                    </a:lnTo>
                    <a:lnTo>
                      <a:pt x="79" y="147"/>
                    </a:lnTo>
                    <a:lnTo>
                      <a:pt x="76" y="147"/>
                    </a:lnTo>
                    <a:lnTo>
                      <a:pt x="67" y="151"/>
                    </a:lnTo>
                    <a:lnTo>
                      <a:pt x="60" y="157"/>
                    </a:lnTo>
                    <a:lnTo>
                      <a:pt x="67" y="160"/>
                    </a:lnTo>
                    <a:lnTo>
                      <a:pt x="69" y="169"/>
                    </a:lnTo>
                    <a:lnTo>
                      <a:pt x="69" y="175"/>
                    </a:lnTo>
                    <a:lnTo>
                      <a:pt x="67" y="178"/>
                    </a:lnTo>
                    <a:lnTo>
                      <a:pt x="66" y="179"/>
                    </a:lnTo>
                    <a:lnTo>
                      <a:pt x="66" y="180"/>
                    </a:lnTo>
                    <a:lnTo>
                      <a:pt x="45" y="194"/>
                    </a:lnTo>
                    <a:lnTo>
                      <a:pt x="34" y="206"/>
                    </a:lnTo>
                    <a:lnTo>
                      <a:pt x="31" y="211"/>
                    </a:lnTo>
                    <a:lnTo>
                      <a:pt x="30" y="213"/>
                    </a:lnTo>
                    <a:lnTo>
                      <a:pt x="12" y="220"/>
                    </a:lnTo>
                    <a:lnTo>
                      <a:pt x="0" y="245"/>
                    </a:lnTo>
                    <a:lnTo>
                      <a:pt x="3" y="246"/>
                    </a:lnTo>
                    <a:lnTo>
                      <a:pt x="5" y="246"/>
                    </a:lnTo>
                    <a:lnTo>
                      <a:pt x="10" y="249"/>
                    </a:lnTo>
                    <a:lnTo>
                      <a:pt x="12" y="250"/>
                    </a:lnTo>
                    <a:lnTo>
                      <a:pt x="24" y="260"/>
                    </a:lnTo>
                    <a:lnTo>
                      <a:pt x="49" y="266"/>
                    </a:lnTo>
                    <a:lnTo>
                      <a:pt x="58" y="270"/>
                    </a:lnTo>
                    <a:lnTo>
                      <a:pt x="62" y="274"/>
                    </a:lnTo>
                    <a:lnTo>
                      <a:pt x="65" y="274"/>
                    </a:lnTo>
                    <a:lnTo>
                      <a:pt x="72" y="273"/>
                    </a:lnTo>
                    <a:lnTo>
                      <a:pt x="76" y="268"/>
                    </a:lnTo>
                    <a:lnTo>
                      <a:pt x="76" y="267"/>
                    </a:lnTo>
                    <a:lnTo>
                      <a:pt x="77" y="268"/>
                    </a:lnTo>
                    <a:lnTo>
                      <a:pt x="79" y="268"/>
                    </a:lnTo>
                    <a:lnTo>
                      <a:pt x="81" y="271"/>
                    </a:lnTo>
                    <a:lnTo>
                      <a:pt x="81" y="273"/>
                    </a:lnTo>
                    <a:lnTo>
                      <a:pt x="77" y="284"/>
                    </a:lnTo>
                    <a:lnTo>
                      <a:pt x="67" y="304"/>
                    </a:lnTo>
                    <a:lnTo>
                      <a:pt x="63" y="307"/>
                    </a:lnTo>
                    <a:lnTo>
                      <a:pt x="60" y="310"/>
                    </a:lnTo>
                    <a:lnTo>
                      <a:pt x="51" y="321"/>
                    </a:lnTo>
                    <a:lnTo>
                      <a:pt x="38" y="330"/>
                    </a:lnTo>
                    <a:lnTo>
                      <a:pt x="35" y="331"/>
                    </a:lnTo>
                    <a:lnTo>
                      <a:pt x="33" y="331"/>
                    </a:lnTo>
                    <a:lnTo>
                      <a:pt x="27" y="330"/>
                    </a:lnTo>
                    <a:lnTo>
                      <a:pt x="12" y="323"/>
                    </a:lnTo>
                    <a:lnTo>
                      <a:pt x="12" y="321"/>
                    </a:lnTo>
                    <a:lnTo>
                      <a:pt x="9" y="320"/>
                    </a:lnTo>
                    <a:lnTo>
                      <a:pt x="6" y="320"/>
                    </a:lnTo>
                    <a:lnTo>
                      <a:pt x="5" y="32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64" name="Freeform 3910">
                <a:extLst>
                  <a:ext uri="{FF2B5EF4-FFF2-40B4-BE49-F238E27FC236}">
                    <a16:creationId xmlns:a16="http://schemas.microsoft.com/office/drawing/2014/main" id="{EB77C65A-D611-8DC4-EED6-4D226FA1ED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1" y="1515"/>
                <a:ext cx="6" cy="14"/>
              </a:xfrm>
              <a:custGeom>
                <a:avLst/>
                <a:gdLst>
                  <a:gd name="T0" fmla="*/ 4 w 25"/>
                  <a:gd name="T1" fmla="*/ 57 h 58"/>
                  <a:gd name="T2" fmla="*/ 3 w 25"/>
                  <a:gd name="T3" fmla="*/ 52 h 58"/>
                  <a:gd name="T4" fmla="*/ 7 w 25"/>
                  <a:gd name="T5" fmla="*/ 50 h 58"/>
                  <a:gd name="T6" fmla="*/ 10 w 25"/>
                  <a:gd name="T7" fmla="*/ 48 h 58"/>
                  <a:gd name="T8" fmla="*/ 14 w 25"/>
                  <a:gd name="T9" fmla="*/ 47 h 58"/>
                  <a:gd name="T10" fmla="*/ 15 w 25"/>
                  <a:gd name="T11" fmla="*/ 43 h 58"/>
                  <a:gd name="T12" fmla="*/ 12 w 25"/>
                  <a:gd name="T13" fmla="*/ 42 h 58"/>
                  <a:gd name="T14" fmla="*/ 11 w 25"/>
                  <a:gd name="T15" fmla="*/ 43 h 58"/>
                  <a:gd name="T16" fmla="*/ 8 w 25"/>
                  <a:gd name="T17" fmla="*/ 44 h 58"/>
                  <a:gd name="T18" fmla="*/ 5 w 25"/>
                  <a:gd name="T19" fmla="*/ 43 h 58"/>
                  <a:gd name="T20" fmla="*/ 4 w 25"/>
                  <a:gd name="T21" fmla="*/ 42 h 58"/>
                  <a:gd name="T22" fmla="*/ 5 w 25"/>
                  <a:gd name="T23" fmla="*/ 37 h 58"/>
                  <a:gd name="T24" fmla="*/ 8 w 25"/>
                  <a:gd name="T25" fmla="*/ 33 h 58"/>
                  <a:gd name="T26" fmla="*/ 7 w 25"/>
                  <a:gd name="T27" fmla="*/ 30 h 58"/>
                  <a:gd name="T28" fmla="*/ 8 w 25"/>
                  <a:gd name="T29" fmla="*/ 26 h 58"/>
                  <a:gd name="T30" fmla="*/ 4 w 25"/>
                  <a:gd name="T31" fmla="*/ 23 h 58"/>
                  <a:gd name="T32" fmla="*/ 0 w 25"/>
                  <a:gd name="T33" fmla="*/ 22 h 58"/>
                  <a:gd name="T34" fmla="*/ 5 w 25"/>
                  <a:gd name="T35" fmla="*/ 18 h 58"/>
                  <a:gd name="T36" fmla="*/ 7 w 25"/>
                  <a:gd name="T37" fmla="*/ 15 h 58"/>
                  <a:gd name="T38" fmla="*/ 11 w 25"/>
                  <a:gd name="T39" fmla="*/ 16 h 58"/>
                  <a:gd name="T40" fmla="*/ 12 w 25"/>
                  <a:gd name="T41" fmla="*/ 26 h 58"/>
                  <a:gd name="T42" fmla="*/ 14 w 25"/>
                  <a:gd name="T43" fmla="*/ 28 h 58"/>
                  <a:gd name="T44" fmla="*/ 15 w 25"/>
                  <a:gd name="T45" fmla="*/ 30 h 58"/>
                  <a:gd name="T46" fmla="*/ 17 w 25"/>
                  <a:gd name="T47" fmla="*/ 33 h 58"/>
                  <a:gd name="T48" fmla="*/ 18 w 25"/>
                  <a:gd name="T49" fmla="*/ 35 h 58"/>
                  <a:gd name="T50" fmla="*/ 21 w 25"/>
                  <a:gd name="T51" fmla="*/ 33 h 58"/>
                  <a:gd name="T52" fmla="*/ 24 w 25"/>
                  <a:gd name="T53" fmla="*/ 32 h 58"/>
                  <a:gd name="T54" fmla="*/ 25 w 25"/>
                  <a:gd name="T55" fmla="*/ 30 h 58"/>
                  <a:gd name="T56" fmla="*/ 21 w 25"/>
                  <a:gd name="T57" fmla="*/ 26 h 58"/>
                  <a:gd name="T58" fmla="*/ 19 w 25"/>
                  <a:gd name="T59" fmla="*/ 28 h 58"/>
                  <a:gd name="T60" fmla="*/ 21 w 25"/>
                  <a:gd name="T61" fmla="*/ 25 h 58"/>
                  <a:gd name="T62" fmla="*/ 24 w 25"/>
                  <a:gd name="T63" fmla="*/ 23 h 58"/>
                  <a:gd name="T64" fmla="*/ 22 w 25"/>
                  <a:gd name="T65" fmla="*/ 21 h 58"/>
                  <a:gd name="T66" fmla="*/ 22 w 25"/>
                  <a:gd name="T67" fmla="*/ 16 h 58"/>
                  <a:gd name="T68" fmla="*/ 21 w 25"/>
                  <a:gd name="T69" fmla="*/ 14 h 58"/>
                  <a:gd name="T70" fmla="*/ 19 w 25"/>
                  <a:gd name="T71" fmla="*/ 15 h 58"/>
                  <a:gd name="T72" fmla="*/ 18 w 25"/>
                  <a:gd name="T73" fmla="*/ 19 h 58"/>
                  <a:gd name="T74" fmla="*/ 17 w 25"/>
                  <a:gd name="T75" fmla="*/ 14 h 58"/>
                  <a:gd name="T76" fmla="*/ 15 w 25"/>
                  <a:gd name="T77" fmla="*/ 12 h 58"/>
                  <a:gd name="T78" fmla="*/ 11 w 25"/>
                  <a:gd name="T79" fmla="*/ 11 h 58"/>
                  <a:gd name="T80" fmla="*/ 10 w 25"/>
                  <a:gd name="T81" fmla="*/ 14 h 58"/>
                  <a:gd name="T82" fmla="*/ 8 w 25"/>
                  <a:gd name="T83" fmla="*/ 11 h 58"/>
                  <a:gd name="T84" fmla="*/ 7 w 25"/>
                  <a:gd name="T85" fmla="*/ 9 h 58"/>
                  <a:gd name="T86" fmla="*/ 5 w 25"/>
                  <a:gd name="T87" fmla="*/ 11 h 58"/>
                  <a:gd name="T88" fmla="*/ 3 w 25"/>
                  <a:gd name="T89" fmla="*/ 12 h 58"/>
                  <a:gd name="T90" fmla="*/ 1 w 25"/>
                  <a:gd name="T91" fmla="*/ 4 h 58"/>
                  <a:gd name="T92" fmla="*/ 4 w 25"/>
                  <a:gd name="T93" fmla="*/ 0 h 58"/>
                  <a:gd name="T94" fmla="*/ 8 w 25"/>
                  <a:gd name="T95" fmla="*/ 1 h 58"/>
                  <a:gd name="T96" fmla="*/ 10 w 25"/>
                  <a:gd name="T97" fmla="*/ 7 h 58"/>
                  <a:gd name="T98" fmla="*/ 15 w 25"/>
                  <a:gd name="T99" fmla="*/ 4 h 58"/>
                  <a:gd name="T100" fmla="*/ 18 w 25"/>
                  <a:gd name="T101" fmla="*/ 7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5" h="58">
                    <a:moveTo>
                      <a:pt x="4" y="58"/>
                    </a:moveTo>
                    <a:lnTo>
                      <a:pt x="4" y="57"/>
                    </a:lnTo>
                    <a:lnTo>
                      <a:pt x="3" y="55"/>
                    </a:lnTo>
                    <a:lnTo>
                      <a:pt x="3" y="52"/>
                    </a:lnTo>
                    <a:lnTo>
                      <a:pt x="4" y="52"/>
                    </a:lnTo>
                    <a:lnTo>
                      <a:pt x="7" y="50"/>
                    </a:lnTo>
                    <a:lnTo>
                      <a:pt x="10" y="50"/>
                    </a:lnTo>
                    <a:lnTo>
                      <a:pt x="10" y="48"/>
                    </a:lnTo>
                    <a:lnTo>
                      <a:pt x="12" y="48"/>
                    </a:lnTo>
                    <a:lnTo>
                      <a:pt x="14" y="47"/>
                    </a:lnTo>
                    <a:lnTo>
                      <a:pt x="15" y="47"/>
                    </a:lnTo>
                    <a:lnTo>
                      <a:pt x="15" y="43"/>
                    </a:lnTo>
                    <a:lnTo>
                      <a:pt x="17" y="42"/>
                    </a:lnTo>
                    <a:lnTo>
                      <a:pt x="12" y="42"/>
                    </a:lnTo>
                    <a:lnTo>
                      <a:pt x="12" y="43"/>
                    </a:lnTo>
                    <a:lnTo>
                      <a:pt x="11" y="43"/>
                    </a:lnTo>
                    <a:lnTo>
                      <a:pt x="10" y="44"/>
                    </a:lnTo>
                    <a:lnTo>
                      <a:pt x="8" y="44"/>
                    </a:lnTo>
                    <a:lnTo>
                      <a:pt x="7" y="43"/>
                    </a:lnTo>
                    <a:lnTo>
                      <a:pt x="5" y="43"/>
                    </a:lnTo>
                    <a:lnTo>
                      <a:pt x="5" y="42"/>
                    </a:lnTo>
                    <a:lnTo>
                      <a:pt x="4" y="42"/>
                    </a:lnTo>
                    <a:lnTo>
                      <a:pt x="4" y="39"/>
                    </a:lnTo>
                    <a:lnTo>
                      <a:pt x="5" y="37"/>
                    </a:lnTo>
                    <a:lnTo>
                      <a:pt x="8" y="37"/>
                    </a:lnTo>
                    <a:lnTo>
                      <a:pt x="8" y="33"/>
                    </a:lnTo>
                    <a:lnTo>
                      <a:pt x="7" y="33"/>
                    </a:lnTo>
                    <a:lnTo>
                      <a:pt x="7" y="30"/>
                    </a:lnTo>
                    <a:lnTo>
                      <a:pt x="8" y="29"/>
                    </a:lnTo>
                    <a:lnTo>
                      <a:pt x="8" y="26"/>
                    </a:lnTo>
                    <a:lnTo>
                      <a:pt x="4" y="26"/>
                    </a:lnTo>
                    <a:lnTo>
                      <a:pt x="4" y="23"/>
                    </a:lnTo>
                    <a:lnTo>
                      <a:pt x="1" y="23"/>
                    </a:lnTo>
                    <a:lnTo>
                      <a:pt x="0" y="22"/>
                    </a:lnTo>
                    <a:lnTo>
                      <a:pt x="0" y="18"/>
                    </a:lnTo>
                    <a:lnTo>
                      <a:pt x="5" y="18"/>
                    </a:lnTo>
                    <a:lnTo>
                      <a:pt x="7" y="16"/>
                    </a:lnTo>
                    <a:lnTo>
                      <a:pt x="7" y="15"/>
                    </a:lnTo>
                    <a:lnTo>
                      <a:pt x="11" y="15"/>
                    </a:lnTo>
                    <a:lnTo>
                      <a:pt x="11" y="16"/>
                    </a:lnTo>
                    <a:lnTo>
                      <a:pt x="12" y="16"/>
                    </a:lnTo>
                    <a:lnTo>
                      <a:pt x="12" y="26"/>
                    </a:lnTo>
                    <a:lnTo>
                      <a:pt x="14" y="26"/>
                    </a:lnTo>
                    <a:lnTo>
                      <a:pt x="14" y="28"/>
                    </a:lnTo>
                    <a:lnTo>
                      <a:pt x="15" y="29"/>
                    </a:lnTo>
                    <a:lnTo>
                      <a:pt x="15" y="30"/>
                    </a:lnTo>
                    <a:lnTo>
                      <a:pt x="17" y="32"/>
                    </a:lnTo>
                    <a:lnTo>
                      <a:pt x="17" y="33"/>
                    </a:lnTo>
                    <a:lnTo>
                      <a:pt x="18" y="33"/>
                    </a:lnTo>
                    <a:lnTo>
                      <a:pt x="18" y="35"/>
                    </a:lnTo>
                    <a:lnTo>
                      <a:pt x="19" y="33"/>
                    </a:lnTo>
                    <a:lnTo>
                      <a:pt x="21" y="33"/>
                    </a:lnTo>
                    <a:lnTo>
                      <a:pt x="22" y="32"/>
                    </a:lnTo>
                    <a:lnTo>
                      <a:pt x="24" y="32"/>
                    </a:lnTo>
                    <a:lnTo>
                      <a:pt x="24" y="30"/>
                    </a:lnTo>
                    <a:lnTo>
                      <a:pt x="25" y="30"/>
                    </a:lnTo>
                    <a:lnTo>
                      <a:pt x="25" y="26"/>
                    </a:lnTo>
                    <a:lnTo>
                      <a:pt x="21" y="26"/>
                    </a:lnTo>
                    <a:lnTo>
                      <a:pt x="21" y="29"/>
                    </a:lnTo>
                    <a:lnTo>
                      <a:pt x="19" y="28"/>
                    </a:lnTo>
                    <a:lnTo>
                      <a:pt x="19" y="26"/>
                    </a:lnTo>
                    <a:lnTo>
                      <a:pt x="21" y="25"/>
                    </a:lnTo>
                    <a:lnTo>
                      <a:pt x="24" y="25"/>
                    </a:lnTo>
                    <a:lnTo>
                      <a:pt x="24" y="23"/>
                    </a:lnTo>
                    <a:lnTo>
                      <a:pt x="22" y="22"/>
                    </a:lnTo>
                    <a:lnTo>
                      <a:pt x="22" y="21"/>
                    </a:lnTo>
                    <a:lnTo>
                      <a:pt x="21" y="19"/>
                    </a:lnTo>
                    <a:lnTo>
                      <a:pt x="22" y="16"/>
                    </a:lnTo>
                    <a:lnTo>
                      <a:pt x="22" y="15"/>
                    </a:lnTo>
                    <a:lnTo>
                      <a:pt x="21" y="14"/>
                    </a:lnTo>
                    <a:lnTo>
                      <a:pt x="19" y="14"/>
                    </a:lnTo>
                    <a:lnTo>
                      <a:pt x="19" y="15"/>
                    </a:lnTo>
                    <a:lnTo>
                      <a:pt x="18" y="16"/>
                    </a:lnTo>
                    <a:lnTo>
                      <a:pt x="18" y="19"/>
                    </a:lnTo>
                    <a:lnTo>
                      <a:pt x="17" y="19"/>
                    </a:lnTo>
                    <a:lnTo>
                      <a:pt x="17" y="14"/>
                    </a:lnTo>
                    <a:lnTo>
                      <a:pt x="15" y="14"/>
                    </a:lnTo>
                    <a:lnTo>
                      <a:pt x="15" y="12"/>
                    </a:lnTo>
                    <a:lnTo>
                      <a:pt x="14" y="11"/>
                    </a:lnTo>
                    <a:lnTo>
                      <a:pt x="11" y="11"/>
                    </a:lnTo>
                    <a:lnTo>
                      <a:pt x="11" y="12"/>
                    </a:lnTo>
                    <a:lnTo>
                      <a:pt x="10" y="14"/>
                    </a:lnTo>
                    <a:lnTo>
                      <a:pt x="10" y="11"/>
                    </a:lnTo>
                    <a:lnTo>
                      <a:pt x="8" y="11"/>
                    </a:lnTo>
                    <a:lnTo>
                      <a:pt x="8" y="9"/>
                    </a:lnTo>
                    <a:lnTo>
                      <a:pt x="7" y="9"/>
                    </a:lnTo>
                    <a:lnTo>
                      <a:pt x="7" y="11"/>
                    </a:lnTo>
                    <a:lnTo>
                      <a:pt x="5" y="11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1" y="11"/>
                    </a:lnTo>
                    <a:lnTo>
                      <a:pt x="1" y="4"/>
                    </a:lnTo>
                    <a:lnTo>
                      <a:pt x="4" y="1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8" y="1"/>
                    </a:lnTo>
                    <a:lnTo>
                      <a:pt x="8" y="7"/>
                    </a:lnTo>
                    <a:lnTo>
                      <a:pt x="10" y="7"/>
                    </a:lnTo>
                    <a:lnTo>
                      <a:pt x="12" y="4"/>
                    </a:lnTo>
                    <a:lnTo>
                      <a:pt x="15" y="4"/>
                    </a:lnTo>
                    <a:lnTo>
                      <a:pt x="15" y="7"/>
                    </a:lnTo>
                    <a:lnTo>
                      <a:pt x="18" y="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65" name="Freeform 3911">
                <a:extLst>
                  <a:ext uri="{FF2B5EF4-FFF2-40B4-BE49-F238E27FC236}">
                    <a16:creationId xmlns:a16="http://schemas.microsoft.com/office/drawing/2014/main" id="{BA0D0C97-2FCA-10D7-AD5C-63935FD662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5" y="1517"/>
                <a:ext cx="0" cy="0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66" name="Line 3912">
                <a:extLst>
                  <a:ext uri="{FF2B5EF4-FFF2-40B4-BE49-F238E27FC236}">
                    <a16:creationId xmlns:a16="http://schemas.microsoft.com/office/drawing/2014/main" id="{4F940FA7-2B6C-BA4C-D29E-C9A58B21A36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455" y="1516"/>
                <a:ext cx="0" cy="1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67" name="Freeform 3913">
                <a:extLst>
                  <a:ext uri="{FF2B5EF4-FFF2-40B4-BE49-F238E27FC236}">
                    <a16:creationId xmlns:a16="http://schemas.microsoft.com/office/drawing/2014/main" id="{2EC5D6E0-33AB-56A4-5404-99771C8D41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1" y="1524"/>
                <a:ext cx="8" cy="10"/>
              </a:xfrm>
              <a:custGeom>
                <a:avLst/>
                <a:gdLst>
                  <a:gd name="T0" fmla="*/ 32 w 33"/>
                  <a:gd name="T1" fmla="*/ 4 h 41"/>
                  <a:gd name="T2" fmla="*/ 24 w 33"/>
                  <a:gd name="T3" fmla="*/ 0 h 41"/>
                  <a:gd name="T4" fmla="*/ 17 w 33"/>
                  <a:gd name="T5" fmla="*/ 8 h 41"/>
                  <a:gd name="T6" fmla="*/ 4 w 33"/>
                  <a:gd name="T7" fmla="*/ 16 h 41"/>
                  <a:gd name="T8" fmla="*/ 0 w 33"/>
                  <a:gd name="T9" fmla="*/ 33 h 41"/>
                  <a:gd name="T10" fmla="*/ 0 w 33"/>
                  <a:gd name="T11" fmla="*/ 40 h 41"/>
                  <a:gd name="T12" fmla="*/ 2 w 33"/>
                  <a:gd name="T13" fmla="*/ 41 h 41"/>
                  <a:gd name="T14" fmla="*/ 3 w 33"/>
                  <a:gd name="T15" fmla="*/ 41 h 41"/>
                  <a:gd name="T16" fmla="*/ 3 w 33"/>
                  <a:gd name="T17" fmla="*/ 40 h 41"/>
                  <a:gd name="T18" fmla="*/ 4 w 33"/>
                  <a:gd name="T19" fmla="*/ 40 h 41"/>
                  <a:gd name="T20" fmla="*/ 10 w 33"/>
                  <a:gd name="T21" fmla="*/ 34 h 41"/>
                  <a:gd name="T22" fmla="*/ 13 w 33"/>
                  <a:gd name="T23" fmla="*/ 29 h 41"/>
                  <a:gd name="T24" fmla="*/ 13 w 33"/>
                  <a:gd name="T25" fmla="*/ 27 h 41"/>
                  <a:gd name="T26" fmla="*/ 16 w 33"/>
                  <a:gd name="T27" fmla="*/ 23 h 41"/>
                  <a:gd name="T28" fmla="*/ 23 w 33"/>
                  <a:gd name="T29" fmla="*/ 17 h 41"/>
                  <a:gd name="T30" fmla="*/ 28 w 33"/>
                  <a:gd name="T31" fmla="*/ 15 h 41"/>
                  <a:gd name="T32" fmla="*/ 32 w 33"/>
                  <a:gd name="T33" fmla="*/ 15 h 41"/>
                  <a:gd name="T34" fmla="*/ 33 w 33"/>
                  <a:gd name="T35" fmla="*/ 13 h 41"/>
                  <a:gd name="T36" fmla="*/ 32 w 33"/>
                  <a:gd name="T37" fmla="*/ 7 h 41"/>
                  <a:gd name="T38" fmla="*/ 32 w 33"/>
                  <a:gd name="T39" fmla="*/ 4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3" h="41">
                    <a:moveTo>
                      <a:pt x="32" y="4"/>
                    </a:moveTo>
                    <a:lnTo>
                      <a:pt x="24" y="0"/>
                    </a:lnTo>
                    <a:lnTo>
                      <a:pt x="17" y="8"/>
                    </a:lnTo>
                    <a:lnTo>
                      <a:pt x="4" y="16"/>
                    </a:lnTo>
                    <a:lnTo>
                      <a:pt x="0" y="33"/>
                    </a:lnTo>
                    <a:lnTo>
                      <a:pt x="0" y="40"/>
                    </a:lnTo>
                    <a:lnTo>
                      <a:pt x="2" y="41"/>
                    </a:lnTo>
                    <a:lnTo>
                      <a:pt x="3" y="41"/>
                    </a:lnTo>
                    <a:lnTo>
                      <a:pt x="3" y="40"/>
                    </a:lnTo>
                    <a:lnTo>
                      <a:pt x="4" y="40"/>
                    </a:lnTo>
                    <a:lnTo>
                      <a:pt x="10" y="34"/>
                    </a:lnTo>
                    <a:lnTo>
                      <a:pt x="13" y="29"/>
                    </a:lnTo>
                    <a:lnTo>
                      <a:pt x="13" y="27"/>
                    </a:lnTo>
                    <a:lnTo>
                      <a:pt x="16" y="23"/>
                    </a:lnTo>
                    <a:lnTo>
                      <a:pt x="23" y="17"/>
                    </a:lnTo>
                    <a:lnTo>
                      <a:pt x="28" y="15"/>
                    </a:lnTo>
                    <a:lnTo>
                      <a:pt x="32" y="15"/>
                    </a:lnTo>
                    <a:lnTo>
                      <a:pt x="33" y="13"/>
                    </a:lnTo>
                    <a:lnTo>
                      <a:pt x="32" y="7"/>
                    </a:lnTo>
                    <a:lnTo>
                      <a:pt x="32" y="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68" name="Freeform 3914">
                <a:extLst>
                  <a:ext uri="{FF2B5EF4-FFF2-40B4-BE49-F238E27FC236}">
                    <a16:creationId xmlns:a16="http://schemas.microsoft.com/office/drawing/2014/main" id="{1238278D-C707-B7F6-631D-CE3BBB188E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9" y="1529"/>
                <a:ext cx="1" cy="2"/>
              </a:xfrm>
              <a:custGeom>
                <a:avLst/>
                <a:gdLst>
                  <a:gd name="T0" fmla="*/ 4 w 4"/>
                  <a:gd name="T1" fmla="*/ 0 h 6"/>
                  <a:gd name="T2" fmla="*/ 3 w 4"/>
                  <a:gd name="T3" fmla="*/ 2 h 6"/>
                  <a:gd name="T4" fmla="*/ 0 w 4"/>
                  <a:gd name="T5" fmla="*/ 2 h 6"/>
                  <a:gd name="T6" fmla="*/ 0 w 4"/>
                  <a:gd name="T7" fmla="*/ 6 h 6"/>
                  <a:gd name="T8" fmla="*/ 1 w 4"/>
                  <a:gd name="T9" fmla="*/ 6 h 6"/>
                  <a:gd name="T10" fmla="*/ 1 w 4"/>
                  <a:gd name="T11" fmla="*/ 4 h 6"/>
                  <a:gd name="T12" fmla="*/ 3 w 4"/>
                  <a:gd name="T13" fmla="*/ 4 h 6"/>
                  <a:gd name="T14" fmla="*/ 3 w 4"/>
                  <a:gd name="T15" fmla="*/ 3 h 6"/>
                  <a:gd name="T16" fmla="*/ 4 w 4"/>
                  <a:gd name="T17" fmla="*/ 2 h 6"/>
                  <a:gd name="T18" fmla="*/ 4 w 4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" h="6">
                    <a:moveTo>
                      <a:pt x="4" y="0"/>
                    </a:moveTo>
                    <a:lnTo>
                      <a:pt x="3" y="2"/>
                    </a:lnTo>
                    <a:lnTo>
                      <a:pt x="0" y="2"/>
                    </a:lnTo>
                    <a:lnTo>
                      <a:pt x="0" y="6"/>
                    </a:lnTo>
                    <a:lnTo>
                      <a:pt x="1" y="6"/>
                    </a:lnTo>
                    <a:lnTo>
                      <a:pt x="1" y="4"/>
                    </a:lnTo>
                    <a:lnTo>
                      <a:pt x="3" y="4"/>
                    </a:lnTo>
                    <a:lnTo>
                      <a:pt x="3" y="3"/>
                    </a:lnTo>
                    <a:lnTo>
                      <a:pt x="4" y="2"/>
                    </a:lnTo>
                    <a:lnTo>
                      <a:pt x="4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69" name="Freeform 3915">
                <a:extLst>
                  <a:ext uri="{FF2B5EF4-FFF2-40B4-BE49-F238E27FC236}">
                    <a16:creationId xmlns:a16="http://schemas.microsoft.com/office/drawing/2014/main" id="{7C2135CA-CA7A-7349-968D-3DF287E38D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2" y="1529"/>
                <a:ext cx="0" cy="1"/>
              </a:xfrm>
              <a:custGeom>
                <a:avLst/>
                <a:gdLst>
                  <a:gd name="T0" fmla="*/ 0 w 3"/>
                  <a:gd name="T1" fmla="*/ 0 h 2"/>
                  <a:gd name="T2" fmla="*/ 1 w 3"/>
                  <a:gd name="T3" fmla="*/ 2 h 2"/>
                  <a:gd name="T4" fmla="*/ 3 w 3"/>
                  <a:gd name="T5" fmla="*/ 2 h 2"/>
                  <a:gd name="T6" fmla="*/ 3 w 3"/>
                  <a:gd name="T7" fmla="*/ 0 h 2"/>
                  <a:gd name="T8" fmla="*/ 0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1" y="2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70" name="Line 3916">
                <a:extLst>
                  <a:ext uri="{FF2B5EF4-FFF2-40B4-BE49-F238E27FC236}">
                    <a16:creationId xmlns:a16="http://schemas.microsoft.com/office/drawing/2014/main" id="{3853A64C-ECD3-84CC-5394-76535EB2514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50" y="1529"/>
                <a:ext cx="2" cy="0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71" name="Freeform 3917">
                <a:extLst>
                  <a:ext uri="{FF2B5EF4-FFF2-40B4-BE49-F238E27FC236}">
                    <a16:creationId xmlns:a16="http://schemas.microsoft.com/office/drawing/2014/main" id="{9E24B754-8FCD-C10D-F120-2DF418D9DA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0" y="1531"/>
                <a:ext cx="2" cy="3"/>
              </a:xfrm>
              <a:custGeom>
                <a:avLst/>
                <a:gdLst>
                  <a:gd name="T0" fmla="*/ 2 w 8"/>
                  <a:gd name="T1" fmla="*/ 9 h 9"/>
                  <a:gd name="T2" fmla="*/ 4 w 8"/>
                  <a:gd name="T3" fmla="*/ 7 h 9"/>
                  <a:gd name="T4" fmla="*/ 5 w 8"/>
                  <a:gd name="T5" fmla="*/ 7 h 9"/>
                  <a:gd name="T6" fmla="*/ 5 w 8"/>
                  <a:gd name="T7" fmla="*/ 5 h 9"/>
                  <a:gd name="T8" fmla="*/ 7 w 8"/>
                  <a:gd name="T9" fmla="*/ 5 h 9"/>
                  <a:gd name="T10" fmla="*/ 8 w 8"/>
                  <a:gd name="T11" fmla="*/ 1 h 9"/>
                  <a:gd name="T12" fmla="*/ 8 w 8"/>
                  <a:gd name="T13" fmla="*/ 0 h 9"/>
                  <a:gd name="T14" fmla="*/ 0 w 8"/>
                  <a:gd name="T15" fmla="*/ 0 h 9"/>
                  <a:gd name="T16" fmla="*/ 0 w 8"/>
                  <a:gd name="T17" fmla="*/ 7 h 9"/>
                  <a:gd name="T18" fmla="*/ 2 w 8"/>
                  <a:gd name="T19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9">
                    <a:moveTo>
                      <a:pt x="2" y="9"/>
                    </a:moveTo>
                    <a:lnTo>
                      <a:pt x="4" y="7"/>
                    </a:lnTo>
                    <a:lnTo>
                      <a:pt x="5" y="7"/>
                    </a:lnTo>
                    <a:lnTo>
                      <a:pt x="5" y="5"/>
                    </a:lnTo>
                    <a:lnTo>
                      <a:pt x="7" y="5"/>
                    </a:lnTo>
                    <a:lnTo>
                      <a:pt x="8" y="1"/>
                    </a:lnTo>
                    <a:lnTo>
                      <a:pt x="8" y="0"/>
                    </a:lnTo>
                    <a:lnTo>
                      <a:pt x="0" y="0"/>
                    </a:lnTo>
                    <a:lnTo>
                      <a:pt x="0" y="7"/>
                    </a:lnTo>
                    <a:lnTo>
                      <a:pt x="2" y="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72" name="Freeform 3918">
                <a:extLst>
                  <a:ext uri="{FF2B5EF4-FFF2-40B4-BE49-F238E27FC236}">
                    <a16:creationId xmlns:a16="http://schemas.microsoft.com/office/drawing/2014/main" id="{A7E5795E-65A4-83AE-2F16-CAF6800A54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8" y="1534"/>
                <a:ext cx="43" cy="20"/>
              </a:xfrm>
              <a:custGeom>
                <a:avLst/>
                <a:gdLst>
                  <a:gd name="T0" fmla="*/ 171 w 173"/>
                  <a:gd name="T1" fmla="*/ 7 h 76"/>
                  <a:gd name="T2" fmla="*/ 167 w 173"/>
                  <a:gd name="T3" fmla="*/ 17 h 76"/>
                  <a:gd name="T4" fmla="*/ 159 w 173"/>
                  <a:gd name="T5" fmla="*/ 25 h 76"/>
                  <a:gd name="T6" fmla="*/ 156 w 173"/>
                  <a:gd name="T7" fmla="*/ 20 h 76"/>
                  <a:gd name="T8" fmla="*/ 153 w 173"/>
                  <a:gd name="T9" fmla="*/ 35 h 76"/>
                  <a:gd name="T10" fmla="*/ 144 w 173"/>
                  <a:gd name="T11" fmla="*/ 50 h 76"/>
                  <a:gd name="T12" fmla="*/ 149 w 173"/>
                  <a:gd name="T13" fmla="*/ 55 h 76"/>
                  <a:gd name="T14" fmla="*/ 148 w 173"/>
                  <a:gd name="T15" fmla="*/ 66 h 76"/>
                  <a:gd name="T16" fmla="*/ 142 w 173"/>
                  <a:gd name="T17" fmla="*/ 70 h 76"/>
                  <a:gd name="T18" fmla="*/ 132 w 173"/>
                  <a:gd name="T19" fmla="*/ 67 h 76"/>
                  <a:gd name="T20" fmla="*/ 120 w 173"/>
                  <a:gd name="T21" fmla="*/ 74 h 76"/>
                  <a:gd name="T22" fmla="*/ 104 w 173"/>
                  <a:gd name="T23" fmla="*/ 74 h 76"/>
                  <a:gd name="T24" fmla="*/ 107 w 173"/>
                  <a:gd name="T25" fmla="*/ 71 h 76"/>
                  <a:gd name="T26" fmla="*/ 102 w 173"/>
                  <a:gd name="T27" fmla="*/ 63 h 76"/>
                  <a:gd name="T28" fmla="*/ 104 w 173"/>
                  <a:gd name="T29" fmla="*/ 70 h 76"/>
                  <a:gd name="T30" fmla="*/ 92 w 173"/>
                  <a:gd name="T31" fmla="*/ 71 h 76"/>
                  <a:gd name="T32" fmla="*/ 89 w 173"/>
                  <a:gd name="T33" fmla="*/ 66 h 76"/>
                  <a:gd name="T34" fmla="*/ 93 w 173"/>
                  <a:gd name="T35" fmla="*/ 57 h 76"/>
                  <a:gd name="T36" fmla="*/ 90 w 173"/>
                  <a:gd name="T37" fmla="*/ 56 h 76"/>
                  <a:gd name="T38" fmla="*/ 81 w 173"/>
                  <a:gd name="T39" fmla="*/ 55 h 76"/>
                  <a:gd name="T40" fmla="*/ 82 w 173"/>
                  <a:gd name="T41" fmla="*/ 46 h 76"/>
                  <a:gd name="T42" fmla="*/ 72 w 173"/>
                  <a:gd name="T43" fmla="*/ 49 h 76"/>
                  <a:gd name="T44" fmla="*/ 65 w 173"/>
                  <a:gd name="T45" fmla="*/ 57 h 76"/>
                  <a:gd name="T46" fmla="*/ 64 w 173"/>
                  <a:gd name="T47" fmla="*/ 69 h 76"/>
                  <a:gd name="T48" fmla="*/ 54 w 173"/>
                  <a:gd name="T49" fmla="*/ 63 h 76"/>
                  <a:gd name="T50" fmla="*/ 58 w 173"/>
                  <a:gd name="T51" fmla="*/ 49 h 76"/>
                  <a:gd name="T52" fmla="*/ 56 w 173"/>
                  <a:gd name="T53" fmla="*/ 38 h 76"/>
                  <a:gd name="T54" fmla="*/ 49 w 173"/>
                  <a:gd name="T55" fmla="*/ 42 h 76"/>
                  <a:gd name="T56" fmla="*/ 43 w 173"/>
                  <a:gd name="T57" fmla="*/ 36 h 76"/>
                  <a:gd name="T58" fmla="*/ 34 w 173"/>
                  <a:gd name="T59" fmla="*/ 36 h 76"/>
                  <a:gd name="T60" fmla="*/ 39 w 173"/>
                  <a:gd name="T61" fmla="*/ 45 h 76"/>
                  <a:gd name="T62" fmla="*/ 42 w 173"/>
                  <a:gd name="T63" fmla="*/ 52 h 76"/>
                  <a:gd name="T64" fmla="*/ 34 w 173"/>
                  <a:gd name="T65" fmla="*/ 57 h 76"/>
                  <a:gd name="T66" fmla="*/ 34 w 173"/>
                  <a:gd name="T67" fmla="*/ 67 h 76"/>
                  <a:gd name="T68" fmla="*/ 30 w 173"/>
                  <a:gd name="T69" fmla="*/ 59 h 76"/>
                  <a:gd name="T70" fmla="*/ 29 w 173"/>
                  <a:gd name="T71" fmla="*/ 52 h 76"/>
                  <a:gd name="T72" fmla="*/ 33 w 173"/>
                  <a:gd name="T73" fmla="*/ 46 h 76"/>
                  <a:gd name="T74" fmla="*/ 29 w 173"/>
                  <a:gd name="T75" fmla="*/ 50 h 76"/>
                  <a:gd name="T76" fmla="*/ 17 w 173"/>
                  <a:gd name="T77" fmla="*/ 56 h 76"/>
                  <a:gd name="T78" fmla="*/ 8 w 173"/>
                  <a:gd name="T79" fmla="*/ 52 h 76"/>
                  <a:gd name="T80" fmla="*/ 5 w 173"/>
                  <a:gd name="T81" fmla="*/ 48 h 76"/>
                  <a:gd name="T82" fmla="*/ 0 w 173"/>
                  <a:gd name="T83" fmla="*/ 56 h 76"/>
                  <a:gd name="T84" fmla="*/ 7 w 173"/>
                  <a:gd name="T85" fmla="*/ 59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73" h="76">
                    <a:moveTo>
                      <a:pt x="173" y="0"/>
                    </a:moveTo>
                    <a:lnTo>
                      <a:pt x="173" y="3"/>
                    </a:lnTo>
                    <a:lnTo>
                      <a:pt x="171" y="7"/>
                    </a:lnTo>
                    <a:lnTo>
                      <a:pt x="169" y="10"/>
                    </a:lnTo>
                    <a:lnTo>
                      <a:pt x="169" y="13"/>
                    </a:lnTo>
                    <a:lnTo>
                      <a:pt x="167" y="17"/>
                    </a:lnTo>
                    <a:lnTo>
                      <a:pt x="167" y="23"/>
                    </a:lnTo>
                    <a:lnTo>
                      <a:pt x="166" y="24"/>
                    </a:lnTo>
                    <a:lnTo>
                      <a:pt x="159" y="25"/>
                    </a:lnTo>
                    <a:lnTo>
                      <a:pt x="157" y="23"/>
                    </a:lnTo>
                    <a:lnTo>
                      <a:pt x="157" y="20"/>
                    </a:lnTo>
                    <a:lnTo>
                      <a:pt x="156" y="20"/>
                    </a:lnTo>
                    <a:lnTo>
                      <a:pt x="153" y="23"/>
                    </a:lnTo>
                    <a:lnTo>
                      <a:pt x="156" y="27"/>
                    </a:lnTo>
                    <a:lnTo>
                      <a:pt x="153" y="35"/>
                    </a:lnTo>
                    <a:lnTo>
                      <a:pt x="152" y="42"/>
                    </a:lnTo>
                    <a:lnTo>
                      <a:pt x="146" y="48"/>
                    </a:lnTo>
                    <a:lnTo>
                      <a:pt x="144" y="50"/>
                    </a:lnTo>
                    <a:lnTo>
                      <a:pt x="148" y="55"/>
                    </a:lnTo>
                    <a:lnTo>
                      <a:pt x="148" y="53"/>
                    </a:lnTo>
                    <a:lnTo>
                      <a:pt x="149" y="55"/>
                    </a:lnTo>
                    <a:lnTo>
                      <a:pt x="152" y="57"/>
                    </a:lnTo>
                    <a:lnTo>
                      <a:pt x="152" y="60"/>
                    </a:lnTo>
                    <a:lnTo>
                      <a:pt x="148" y="66"/>
                    </a:lnTo>
                    <a:lnTo>
                      <a:pt x="148" y="67"/>
                    </a:lnTo>
                    <a:lnTo>
                      <a:pt x="146" y="69"/>
                    </a:lnTo>
                    <a:lnTo>
                      <a:pt x="142" y="70"/>
                    </a:lnTo>
                    <a:lnTo>
                      <a:pt x="135" y="70"/>
                    </a:lnTo>
                    <a:lnTo>
                      <a:pt x="135" y="69"/>
                    </a:lnTo>
                    <a:lnTo>
                      <a:pt x="132" y="67"/>
                    </a:lnTo>
                    <a:lnTo>
                      <a:pt x="130" y="67"/>
                    </a:lnTo>
                    <a:lnTo>
                      <a:pt x="123" y="74"/>
                    </a:lnTo>
                    <a:lnTo>
                      <a:pt x="120" y="74"/>
                    </a:lnTo>
                    <a:lnTo>
                      <a:pt x="117" y="76"/>
                    </a:lnTo>
                    <a:lnTo>
                      <a:pt x="104" y="76"/>
                    </a:lnTo>
                    <a:lnTo>
                      <a:pt x="104" y="74"/>
                    </a:lnTo>
                    <a:lnTo>
                      <a:pt x="106" y="74"/>
                    </a:lnTo>
                    <a:lnTo>
                      <a:pt x="106" y="73"/>
                    </a:lnTo>
                    <a:lnTo>
                      <a:pt x="107" y="71"/>
                    </a:lnTo>
                    <a:lnTo>
                      <a:pt x="107" y="70"/>
                    </a:lnTo>
                    <a:lnTo>
                      <a:pt x="104" y="63"/>
                    </a:lnTo>
                    <a:lnTo>
                      <a:pt x="102" y="63"/>
                    </a:lnTo>
                    <a:lnTo>
                      <a:pt x="102" y="66"/>
                    </a:lnTo>
                    <a:lnTo>
                      <a:pt x="104" y="69"/>
                    </a:lnTo>
                    <a:lnTo>
                      <a:pt x="104" y="70"/>
                    </a:lnTo>
                    <a:lnTo>
                      <a:pt x="96" y="70"/>
                    </a:lnTo>
                    <a:lnTo>
                      <a:pt x="94" y="71"/>
                    </a:lnTo>
                    <a:lnTo>
                      <a:pt x="92" y="71"/>
                    </a:lnTo>
                    <a:lnTo>
                      <a:pt x="89" y="70"/>
                    </a:lnTo>
                    <a:lnTo>
                      <a:pt x="87" y="67"/>
                    </a:lnTo>
                    <a:lnTo>
                      <a:pt x="89" y="66"/>
                    </a:lnTo>
                    <a:lnTo>
                      <a:pt x="89" y="64"/>
                    </a:lnTo>
                    <a:lnTo>
                      <a:pt x="92" y="59"/>
                    </a:lnTo>
                    <a:lnTo>
                      <a:pt x="93" y="57"/>
                    </a:lnTo>
                    <a:lnTo>
                      <a:pt x="93" y="56"/>
                    </a:lnTo>
                    <a:lnTo>
                      <a:pt x="92" y="53"/>
                    </a:lnTo>
                    <a:lnTo>
                      <a:pt x="90" y="56"/>
                    </a:lnTo>
                    <a:lnTo>
                      <a:pt x="89" y="57"/>
                    </a:lnTo>
                    <a:lnTo>
                      <a:pt x="85" y="57"/>
                    </a:lnTo>
                    <a:lnTo>
                      <a:pt x="81" y="55"/>
                    </a:lnTo>
                    <a:lnTo>
                      <a:pt x="81" y="53"/>
                    </a:lnTo>
                    <a:lnTo>
                      <a:pt x="82" y="52"/>
                    </a:lnTo>
                    <a:lnTo>
                      <a:pt x="82" y="46"/>
                    </a:lnTo>
                    <a:lnTo>
                      <a:pt x="79" y="45"/>
                    </a:lnTo>
                    <a:lnTo>
                      <a:pt x="79" y="46"/>
                    </a:lnTo>
                    <a:lnTo>
                      <a:pt x="72" y="49"/>
                    </a:lnTo>
                    <a:lnTo>
                      <a:pt x="68" y="52"/>
                    </a:lnTo>
                    <a:lnTo>
                      <a:pt x="65" y="55"/>
                    </a:lnTo>
                    <a:lnTo>
                      <a:pt x="65" y="57"/>
                    </a:lnTo>
                    <a:lnTo>
                      <a:pt x="67" y="63"/>
                    </a:lnTo>
                    <a:lnTo>
                      <a:pt x="65" y="67"/>
                    </a:lnTo>
                    <a:lnTo>
                      <a:pt x="64" y="69"/>
                    </a:lnTo>
                    <a:lnTo>
                      <a:pt x="63" y="69"/>
                    </a:lnTo>
                    <a:lnTo>
                      <a:pt x="57" y="64"/>
                    </a:lnTo>
                    <a:lnTo>
                      <a:pt x="54" y="63"/>
                    </a:lnTo>
                    <a:lnTo>
                      <a:pt x="54" y="60"/>
                    </a:lnTo>
                    <a:lnTo>
                      <a:pt x="56" y="55"/>
                    </a:lnTo>
                    <a:lnTo>
                      <a:pt x="58" y="49"/>
                    </a:lnTo>
                    <a:lnTo>
                      <a:pt x="58" y="39"/>
                    </a:lnTo>
                    <a:lnTo>
                      <a:pt x="57" y="38"/>
                    </a:lnTo>
                    <a:lnTo>
                      <a:pt x="56" y="38"/>
                    </a:lnTo>
                    <a:lnTo>
                      <a:pt x="53" y="41"/>
                    </a:lnTo>
                    <a:lnTo>
                      <a:pt x="53" y="42"/>
                    </a:lnTo>
                    <a:lnTo>
                      <a:pt x="49" y="42"/>
                    </a:lnTo>
                    <a:lnTo>
                      <a:pt x="46" y="41"/>
                    </a:lnTo>
                    <a:lnTo>
                      <a:pt x="46" y="39"/>
                    </a:lnTo>
                    <a:lnTo>
                      <a:pt x="43" y="36"/>
                    </a:lnTo>
                    <a:lnTo>
                      <a:pt x="39" y="35"/>
                    </a:lnTo>
                    <a:lnTo>
                      <a:pt x="36" y="35"/>
                    </a:lnTo>
                    <a:lnTo>
                      <a:pt x="34" y="36"/>
                    </a:lnTo>
                    <a:lnTo>
                      <a:pt x="34" y="38"/>
                    </a:lnTo>
                    <a:lnTo>
                      <a:pt x="37" y="45"/>
                    </a:lnTo>
                    <a:lnTo>
                      <a:pt x="39" y="45"/>
                    </a:lnTo>
                    <a:lnTo>
                      <a:pt x="40" y="46"/>
                    </a:lnTo>
                    <a:lnTo>
                      <a:pt x="42" y="50"/>
                    </a:lnTo>
                    <a:lnTo>
                      <a:pt x="42" y="52"/>
                    </a:lnTo>
                    <a:lnTo>
                      <a:pt x="40" y="57"/>
                    </a:lnTo>
                    <a:lnTo>
                      <a:pt x="39" y="60"/>
                    </a:lnTo>
                    <a:lnTo>
                      <a:pt x="34" y="57"/>
                    </a:lnTo>
                    <a:lnTo>
                      <a:pt x="32" y="57"/>
                    </a:lnTo>
                    <a:lnTo>
                      <a:pt x="32" y="66"/>
                    </a:lnTo>
                    <a:lnTo>
                      <a:pt x="34" y="67"/>
                    </a:lnTo>
                    <a:lnTo>
                      <a:pt x="34" y="70"/>
                    </a:lnTo>
                    <a:lnTo>
                      <a:pt x="30" y="70"/>
                    </a:lnTo>
                    <a:lnTo>
                      <a:pt x="30" y="59"/>
                    </a:lnTo>
                    <a:lnTo>
                      <a:pt x="27" y="56"/>
                    </a:lnTo>
                    <a:lnTo>
                      <a:pt x="27" y="53"/>
                    </a:lnTo>
                    <a:lnTo>
                      <a:pt x="29" y="52"/>
                    </a:lnTo>
                    <a:lnTo>
                      <a:pt x="30" y="52"/>
                    </a:lnTo>
                    <a:lnTo>
                      <a:pt x="33" y="49"/>
                    </a:lnTo>
                    <a:lnTo>
                      <a:pt x="33" y="46"/>
                    </a:lnTo>
                    <a:lnTo>
                      <a:pt x="32" y="46"/>
                    </a:lnTo>
                    <a:lnTo>
                      <a:pt x="30" y="48"/>
                    </a:lnTo>
                    <a:lnTo>
                      <a:pt x="29" y="50"/>
                    </a:lnTo>
                    <a:lnTo>
                      <a:pt x="27" y="50"/>
                    </a:lnTo>
                    <a:lnTo>
                      <a:pt x="26" y="52"/>
                    </a:lnTo>
                    <a:lnTo>
                      <a:pt x="17" y="56"/>
                    </a:lnTo>
                    <a:lnTo>
                      <a:pt x="14" y="56"/>
                    </a:lnTo>
                    <a:lnTo>
                      <a:pt x="10" y="53"/>
                    </a:lnTo>
                    <a:lnTo>
                      <a:pt x="8" y="52"/>
                    </a:lnTo>
                    <a:lnTo>
                      <a:pt x="8" y="49"/>
                    </a:lnTo>
                    <a:lnTo>
                      <a:pt x="7" y="48"/>
                    </a:lnTo>
                    <a:lnTo>
                      <a:pt x="5" y="48"/>
                    </a:lnTo>
                    <a:lnTo>
                      <a:pt x="3" y="49"/>
                    </a:lnTo>
                    <a:lnTo>
                      <a:pt x="3" y="50"/>
                    </a:lnTo>
                    <a:lnTo>
                      <a:pt x="0" y="56"/>
                    </a:lnTo>
                    <a:lnTo>
                      <a:pt x="1" y="57"/>
                    </a:lnTo>
                    <a:lnTo>
                      <a:pt x="5" y="59"/>
                    </a:lnTo>
                    <a:lnTo>
                      <a:pt x="7" y="59"/>
                    </a:lnTo>
                    <a:lnTo>
                      <a:pt x="7" y="6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73" name="Freeform 3919">
                <a:extLst>
                  <a:ext uri="{FF2B5EF4-FFF2-40B4-BE49-F238E27FC236}">
                    <a16:creationId xmlns:a16="http://schemas.microsoft.com/office/drawing/2014/main" id="{BC1BD4DE-2206-C75D-5BDE-8A7518DA2F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0" y="1534"/>
                <a:ext cx="1" cy="0"/>
              </a:xfrm>
              <a:custGeom>
                <a:avLst/>
                <a:gdLst>
                  <a:gd name="T0" fmla="*/ 0 w 2"/>
                  <a:gd name="T1" fmla="*/ 0 h 3"/>
                  <a:gd name="T2" fmla="*/ 0 w 2"/>
                  <a:gd name="T3" fmla="*/ 2 h 3"/>
                  <a:gd name="T4" fmla="*/ 2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lnTo>
                      <a:pt x="0" y="2"/>
                    </a:lnTo>
                    <a:lnTo>
                      <a:pt x="2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74" name="Line 3920">
                <a:extLst>
                  <a:ext uri="{FF2B5EF4-FFF2-40B4-BE49-F238E27FC236}">
                    <a16:creationId xmlns:a16="http://schemas.microsoft.com/office/drawing/2014/main" id="{BA84A261-26B5-71BA-DC9C-030B2C3B7F6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2450" y="1534"/>
                <a:ext cx="1" cy="0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75" name="Freeform 3921">
                <a:extLst>
                  <a:ext uri="{FF2B5EF4-FFF2-40B4-BE49-F238E27FC236}">
                    <a16:creationId xmlns:a16="http://schemas.microsoft.com/office/drawing/2014/main" id="{05E400D0-2062-8C64-BF2C-0EE4F5FBEC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7" y="1550"/>
                <a:ext cx="2" cy="2"/>
              </a:xfrm>
              <a:custGeom>
                <a:avLst/>
                <a:gdLst>
                  <a:gd name="T0" fmla="*/ 2 w 10"/>
                  <a:gd name="T1" fmla="*/ 0 h 6"/>
                  <a:gd name="T2" fmla="*/ 2 w 10"/>
                  <a:gd name="T3" fmla="*/ 2 h 6"/>
                  <a:gd name="T4" fmla="*/ 0 w 10"/>
                  <a:gd name="T5" fmla="*/ 5 h 6"/>
                  <a:gd name="T6" fmla="*/ 0 w 10"/>
                  <a:gd name="T7" fmla="*/ 6 h 6"/>
                  <a:gd name="T8" fmla="*/ 5 w 10"/>
                  <a:gd name="T9" fmla="*/ 6 h 6"/>
                  <a:gd name="T10" fmla="*/ 6 w 10"/>
                  <a:gd name="T11" fmla="*/ 5 h 6"/>
                  <a:gd name="T12" fmla="*/ 10 w 10"/>
                  <a:gd name="T13" fmla="*/ 3 h 6"/>
                  <a:gd name="T14" fmla="*/ 5 w 10"/>
                  <a:gd name="T15" fmla="*/ 3 h 6"/>
                  <a:gd name="T16" fmla="*/ 2 w 10"/>
                  <a:gd name="T1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6">
                    <a:moveTo>
                      <a:pt x="2" y="0"/>
                    </a:moveTo>
                    <a:lnTo>
                      <a:pt x="2" y="2"/>
                    </a:lnTo>
                    <a:lnTo>
                      <a:pt x="0" y="5"/>
                    </a:lnTo>
                    <a:lnTo>
                      <a:pt x="0" y="6"/>
                    </a:lnTo>
                    <a:lnTo>
                      <a:pt x="5" y="6"/>
                    </a:lnTo>
                    <a:lnTo>
                      <a:pt x="6" y="5"/>
                    </a:lnTo>
                    <a:lnTo>
                      <a:pt x="10" y="3"/>
                    </a:lnTo>
                    <a:lnTo>
                      <a:pt x="5" y="3"/>
                    </a:lnTo>
                    <a:lnTo>
                      <a:pt x="2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76" name="Freeform 3922">
                <a:extLst>
                  <a:ext uri="{FF2B5EF4-FFF2-40B4-BE49-F238E27FC236}">
                    <a16:creationId xmlns:a16="http://schemas.microsoft.com/office/drawing/2014/main" id="{84031792-2AEE-05C0-1F8E-96B3479566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3" y="1566"/>
                <a:ext cx="5" cy="4"/>
              </a:xfrm>
              <a:custGeom>
                <a:avLst/>
                <a:gdLst>
                  <a:gd name="T0" fmla="*/ 19 w 19"/>
                  <a:gd name="T1" fmla="*/ 0 h 14"/>
                  <a:gd name="T2" fmla="*/ 17 w 19"/>
                  <a:gd name="T3" fmla="*/ 2 h 14"/>
                  <a:gd name="T4" fmla="*/ 10 w 19"/>
                  <a:gd name="T5" fmla="*/ 2 h 14"/>
                  <a:gd name="T6" fmla="*/ 10 w 19"/>
                  <a:gd name="T7" fmla="*/ 4 h 14"/>
                  <a:gd name="T8" fmla="*/ 9 w 19"/>
                  <a:gd name="T9" fmla="*/ 4 h 14"/>
                  <a:gd name="T10" fmla="*/ 7 w 19"/>
                  <a:gd name="T11" fmla="*/ 6 h 14"/>
                  <a:gd name="T12" fmla="*/ 7 w 19"/>
                  <a:gd name="T13" fmla="*/ 7 h 14"/>
                  <a:gd name="T14" fmla="*/ 4 w 19"/>
                  <a:gd name="T15" fmla="*/ 10 h 14"/>
                  <a:gd name="T16" fmla="*/ 4 w 19"/>
                  <a:gd name="T17" fmla="*/ 13 h 14"/>
                  <a:gd name="T18" fmla="*/ 3 w 19"/>
                  <a:gd name="T19" fmla="*/ 13 h 14"/>
                  <a:gd name="T20" fmla="*/ 2 w 19"/>
                  <a:gd name="T21" fmla="*/ 14 h 14"/>
                  <a:gd name="T22" fmla="*/ 0 w 19"/>
                  <a:gd name="T23" fmla="*/ 14 h 14"/>
                  <a:gd name="T24" fmla="*/ 0 w 19"/>
                  <a:gd name="T25" fmla="*/ 1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9" h="14">
                    <a:moveTo>
                      <a:pt x="19" y="0"/>
                    </a:moveTo>
                    <a:lnTo>
                      <a:pt x="17" y="2"/>
                    </a:lnTo>
                    <a:lnTo>
                      <a:pt x="10" y="2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7" y="6"/>
                    </a:lnTo>
                    <a:lnTo>
                      <a:pt x="7" y="7"/>
                    </a:lnTo>
                    <a:lnTo>
                      <a:pt x="4" y="10"/>
                    </a:lnTo>
                    <a:lnTo>
                      <a:pt x="4" y="13"/>
                    </a:lnTo>
                    <a:lnTo>
                      <a:pt x="3" y="13"/>
                    </a:lnTo>
                    <a:lnTo>
                      <a:pt x="2" y="14"/>
                    </a:lnTo>
                    <a:lnTo>
                      <a:pt x="0" y="14"/>
                    </a:lnTo>
                    <a:lnTo>
                      <a:pt x="0" y="1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77" name="Freeform 3923">
                <a:extLst>
                  <a:ext uri="{FF2B5EF4-FFF2-40B4-BE49-F238E27FC236}">
                    <a16:creationId xmlns:a16="http://schemas.microsoft.com/office/drawing/2014/main" id="{6DD339C2-D1AA-0422-8B39-C301C0AC43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3" y="1568"/>
                <a:ext cx="1" cy="1"/>
              </a:xfrm>
              <a:custGeom>
                <a:avLst/>
                <a:gdLst>
                  <a:gd name="T0" fmla="*/ 0 w 2"/>
                  <a:gd name="T1" fmla="*/ 3 h 3"/>
                  <a:gd name="T2" fmla="*/ 2 w 2"/>
                  <a:gd name="T3" fmla="*/ 2 h 3"/>
                  <a:gd name="T4" fmla="*/ 2 w 2"/>
                  <a:gd name="T5" fmla="*/ 0 h 3"/>
                  <a:gd name="T6" fmla="*/ 0 w 2"/>
                  <a:gd name="T7" fmla="*/ 2 h 3"/>
                  <a:gd name="T8" fmla="*/ 0 w 2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2" y="2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78" name="Freeform 3924">
                <a:extLst>
                  <a:ext uri="{FF2B5EF4-FFF2-40B4-BE49-F238E27FC236}">
                    <a16:creationId xmlns:a16="http://schemas.microsoft.com/office/drawing/2014/main" id="{39B91E26-7220-BCDB-7AA9-18E1E3C7CF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6" y="1520"/>
                <a:ext cx="11" cy="21"/>
              </a:xfrm>
              <a:custGeom>
                <a:avLst/>
                <a:gdLst>
                  <a:gd name="T0" fmla="*/ 33 w 46"/>
                  <a:gd name="T1" fmla="*/ 0 h 82"/>
                  <a:gd name="T2" fmla="*/ 24 w 46"/>
                  <a:gd name="T3" fmla="*/ 11 h 82"/>
                  <a:gd name="T4" fmla="*/ 19 w 46"/>
                  <a:gd name="T5" fmla="*/ 15 h 82"/>
                  <a:gd name="T6" fmla="*/ 15 w 46"/>
                  <a:gd name="T7" fmla="*/ 18 h 82"/>
                  <a:gd name="T8" fmla="*/ 12 w 46"/>
                  <a:gd name="T9" fmla="*/ 22 h 82"/>
                  <a:gd name="T10" fmla="*/ 11 w 46"/>
                  <a:gd name="T11" fmla="*/ 23 h 82"/>
                  <a:gd name="T12" fmla="*/ 8 w 46"/>
                  <a:gd name="T13" fmla="*/ 33 h 82"/>
                  <a:gd name="T14" fmla="*/ 8 w 46"/>
                  <a:gd name="T15" fmla="*/ 40 h 82"/>
                  <a:gd name="T16" fmla="*/ 5 w 46"/>
                  <a:gd name="T17" fmla="*/ 50 h 82"/>
                  <a:gd name="T18" fmla="*/ 4 w 46"/>
                  <a:gd name="T19" fmla="*/ 53 h 82"/>
                  <a:gd name="T20" fmla="*/ 0 w 46"/>
                  <a:gd name="T21" fmla="*/ 68 h 82"/>
                  <a:gd name="T22" fmla="*/ 0 w 46"/>
                  <a:gd name="T23" fmla="*/ 82 h 82"/>
                  <a:gd name="T24" fmla="*/ 3 w 46"/>
                  <a:gd name="T25" fmla="*/ 82 h 82"/>
                  <a:gd name="T26" fmla="*/ 3 w 46"/>
                  <a:gd name="T27" fmla="*/ 79 h 82"/>
                  <a:gd name="T28" fmla="*/ 10 w 46"/>
                  <a:gd name="T29" fmla="*/ 69 h 82"/>
                  <a:gd name="T30" fmla="*/ 10 w 46"/>
                  <a:gd name="T31" fmla="*/ 57 h 82"/>
                  <a:gd name="T32" fmla="*/ 12 w 46"/>
                  <a:gd name="T33" fmla="*/ 46 h 82"/>
                  <a:gd name="T34" fmla="*/ 12 w 46"/>
                  <a:gd name="T35" fmla="*/ 43 h 82"/>
                  <a:gd name="T36" fmla="*/ 15 w 46"/>
                  <a:gd name="T37" fmla="*/ 37 h 82"/>
                  <a:gd name="T38" fmla="*/ 17 w 46"/>
                  <a:gd name="T39" fmla="*/ 36 h 82"/>
                  <a:gd name="T40" fmla="*/ 19 w 46"/>
                  <a:gd name="T41" fmla="*/ 31 h 82"/>
                  <a:gd name="T42" fmla="*/ 26 w 46"/>
                  <a:gd name="T43" fmla="*/ 31 h 82"/>
                  <a:gd name="T44" fmla="*/ 36 w 46"/>
                  <a:gd name="T45" fmla="*/ 33 h 82"/>
                  <a:gd name="T46" fmla="*/ 46 w 46"/>
                  <a:gd name="T47" fmla="*/ 36 h 82"/>
                  <a:gd name="T48" fmla="*/ 44 w 46"/>
                  <a:gd name="T49" fmla="*/ 30 h 82"/>
                  <a:gd name="T50" fmla="*/ 40 w 46"/>
                  <a:gd name="T51" fmla="*/ 29 h 82"/>
                  <a:gd name="T52" fmla="*/ 32 w 46"/>
                  <a:gd name="T53" fmla="*/ 29 h 82"/>
                  <a:gd name="T54" fmla="*/ 29 w 46"/>
                  <a:gd name="T55" fmla="*/ 26 h 82"/>
                  <a:gd name="T56" fmla="*/ 27 w 46"/>
                  <a:gd name="T57" fmla="*/ 18 h 82"/>
                  <a:gd name="T58" fmla="*/ 29 w 46"/>
                  <a:gd name="T59" fmla="*/ 15 h 82"/>
                  <a:gd name="T60" fmla="*/ 32 w 46"/>
                  <a:gd name="T61" fmla="*/ 12 h 82"/>
                  <a:gd name="T62" fmla="*/ 32 w 46"/>
                  <a:gd name="T63" fmla="*/ 11 h 82"/>
                  <a:gd name="T64" fmla="*/ 34 w 46"/>
                  <a:gd name="T65" fmla="*/ 4 h 82"/>
                  <a:gd name="T66" fmla="*/ 34 w 46"/>
                  <a:gd name="T67" fmla="*/ 1 h 82"/>
                  <a:gd name="T68" fmla="*/ 33 w 46"/>
                  <a:gd name="T69" fmla="*/ 0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46" h="82">
                    <a:moveTo>
                      <a:pt x="33" y="0"/>
                    </a:moveTo>
                    <a:lnTo>
                      <a:pt x="24" y="11"/>
                    </a:lnTo>
                    <a:lnTo>
                      <a:pt x="19" y="15"/>
                    </a:lnTo>
                    <a:lnTo>
                      <a:pt x="15" y="18"/>
                    </a:lnTo>
                    <a:lnTo>
                      <a:pt x="12" y="22"/>
                    </a:lnTo>
                    <a:lnTo>
                      <a:pt x="11" y="23"/>
                    </a:lnTo>
                    <a:lnTo>
                      <a:pt x="8" y="33"/>
                    </a:lnTo>
                    <a:lnTo>
                      <a:pt x="8" y="40"/>
                    </a:lnTo>
                    <a:lnTo>
                      <a:pt x="5" y="50"/>
                    </a:lnTo>
                    <a:lnTo>
                      <a:pt x="4" y="53"/>
                    </a:lnTo>
                    <a:lnTo>
                      <a:pt x="0" y="68"/>
                    </a:lnTo>
                    <a:lnTo>
                      <a:pt x="0" y="82"/>
                    </a:lnTo>
                    <a:lnTo>
                      <a:pt x="3" y="82"/>
                    </a:lnTo>
                    <a:lnTo>
                      <a:pt x="3" y="79"/>
                    </a:lnTo>
                    <a:lnTo>
                      <a:pt x="10" y="69"/>
                    </a:lnTo>
                    <a:lnTo>
                      <a:pt x="10" y="57"/>
                    </a:lnTo>
                    <a:lnTo>
                      <a:pt x="12" y="46"/>
                    </a:lnTo>
                    <a:lnTo>
                      <a:pt x="12" y="43"/>
                    </a:lnTo>
                    <a:lnTo>
                      <a:pt x="15" y="37"/>
                    </a:lnTo>
                    <a:lnTo>
                      <a:pt x="17" y="36"/>
                    </a:lnTo>
                    <a:lnTo>
                      <a:pt x="19" y="31"/>
                    </a:lnTo>
                    <a:lnTo>
                      <a:pt x="26" y="31"/>
                    </a:lnTo>
                    <a:lnTo>
                      <a:pt x="36" y="33"/>
                    </a:lnTo>
                    <a:lnTo>
                      <a:pt x="46" y="36"/>
                    </a:lnTo>
                    <a:lnTo>
                      <a:pt x="44" y="30"/>
                    </a:lnTo>
                    <a:lnTo>
                      <a:pt x="40" y="29"/>
                    </a:lnTo>
                    <a:lnTo>
                      <a:pt x="32" y="29"/>
                    </a:lnTo>
                    <a:lnTo>
                      <a:pt x="29" y="26"/>
                    </a:lnTo>
                    <a:lnTo>
                      <a:pt x="27" y="18"/>
                    </a:lnTo>
                    <a:lnTo>
                      <a:pt x="29" y="15"/>
                    </a:lnTo>
                    <a:lnTo>
                      <a:pt x="32" y="12"/>
                    </a:lnTo>
                    <a:lnTo>
                      <a:pt x="32" y="11"/>
                    </a:lnTo>
                    <a:lnTo>
                      <a:pt x="34" y="4"/>
                    </a:lnTo>
                    <a:lnTo>
                      <a:pt x="34" y="1"/>
                    </a:lnTo>
                    <a:lnTo>
                      <a:pt x="33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79" name="Freeform 3925">
                <a:extLst>
                  <a:ext uri="{FF2B5EF4-FFF2-40B4-BE49-F238E27FC236}">
                    <a16:creationId xmlns:a16="http://schemas.microsoft.com/office/drawing/2014/main" id="{08C172C6-725B-3AF2-1A99-CD775B5CB0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9" y="1539"/>
                <a:ext cx="10" cy="12"/>
              </a:xfrm>
              <a:custGeom>
                <a:avLst/>
                <a:gdLst>
                  <a:gd name="T0" fmla="*/ 39 w 42"/>
                  <a:gd name="T1" fmla="*/ 44 h 51"/>
                  <a:gd name="T2" fmla="*/ 33 w 42"/>
                  <a:gd name="T3" fmla="*/ 51 h 51"/>
                  <a:gd name="T4" fmla="*/ 32 w 42"/>
                  <a:gd name="T5" fmla="*/ 47 h 51"/>
                  <a:gd name="T6" fmla="*/ 26 w 42"/>
                  <a:gd name="T7" fmla="*/ 43 h 51"/>
                  <a:gd name="T8" fmla="*/ 24 w 42"/>
                  <a:gd name="T9" fmla="*/ 41 h 51"/>
                  <a:gd name="T10" fmla="*/ 25 w 42"/>
                  <a:gd name="T11" fmla="*/ 39 h 51"/>
                  <a:gd name="T12" fmla="*/ 26 w 42"/>
                  <a:gd name="T13" fmla="*/ 37 h 51"/>
                  <a:gd name="T14" fmla="*/ 28 w 42"/>
                  <a:gd name="T15" fmla="*/ 36 h 51"/>
                  <a:gd name="T16" fmla="*/ 28 w 42"/>
                  <a:gd name="T17" fmla="*/ 34 h 51"/>
                  <a:gd name="T18" fmla="*/ 29 w 42"/>
                  <a:gd name="T19" fmla="*/ 29 h 51"/>
                  <a:gd name="T20" fmla="*/ 28 w 42"/>
                  <a:gd name="T21" fmla="*/ 26 h 51"/>
                  <a:gd name="T22" fmla="*/ 25 w 42"/>
                  <a:gd name="T23" fmla="*/ 23 h 51"/>
                  <a:gd name="T24" fmla="*/ 24 w 42"/>
                  <a:gd name="T25" fmla="*/ 22 h 51"/>
                  <a:gd name="T26" fmla="*/ 22 w 42"/>
                  <a:gd name="T27" fmla="*/ 23 h 51"/>
                  <a:gd name="T28" fmla="*/ 21 w 42"/>
                  <a:gd name="T29" fmla="*/ 25 h 51"/>
                  <a:gd name="T30" fmla="*/ 18 w 42"/>
                  <a:gd name="T31" fmla="*/ 25 h 51"/>
                  <a:gd name="T32" fmla="*/ 14 w 42"/>
                  <a:gd name="T33" fmla="*/ 26 h 51"/>
                  <a:gd name="T34" fmla="*/ 12 w 42"/>
                  <a:gd name="T35" fmla="*/ 32 h 51"/>
                  <a:gd name="T36" fmla="*/ 11 w 42"/>
                  <a:gd name="T37" fmla="*/ 33 h 51"/>
                  <a:gd name="T38" fmla="*/ 9 w 42"/>
                  <a:gd name="T39" fmla="*/ 30 h 51"/>
                  <a:gd name="T40" fmla="*/ 11 w 42"/>
                  <a:gd name="T41" fmla="*/ 25 h 51"/>
                  <a:gd name="T42" fmla="*/ 15 w 42"/>
                  <a:gd name="T43" fmla="*/ 22 h 51"/>
                  <a:gd name="T44" fmla="*/ 16 w 42"/>
                  <a:gd name="T45" fmla="*/ 20 h 51"/>
                  <a:gd name="T46" fmla="*/ 15 w 42"/>
                  <a:gd name="T47" fmla="*/ 15 h 51"/>
                  <a:gd name="T48" fmla="*/ 18 w 42"/>
                  <a:gd name="T49" fmla="*/ 14 h 51"/>
                  <a:gd name="T50" fmla="*/ 19 w 42"/>
                  <a:gd name="T51" fmla="*/ 12 h 51"/>
                  <a:gd name="T52" fmla="*/ 16 w 42"/>
                  <a:gd name="T53" fmla="*/ 11 h 51"/>
                  <a:gd name="T54" fmla="*/ 15 w 42"/>
                  <a:gd name="T55" fmla="*/ 14 h 51"/>
                  <a:gd name="T56" fmla="*/ 11 w 42"/>
                  <a:gd name="T57" fmla="*/ 18 h 51"/>
                  <a:gd name="T58" fmla="*/ 8 w 42"/>
                  <a:gd name="T59" fmla="*/ 19 h 51"/>
                  <a:gd name="T60" fmla="*/ 7 w 42"/>
                  <a:gd name="T61" fmla="*/ 18 h 51"/>
                  <a:gd name="T62" fmla="*/ 5 w 42"/>
                  <a:gd name="T63" fmla="*/ 12 h 51"/>
                  <a:gd name="T64" fmla="*/ 7 w 42"/>
                  <a:gd name="T65" fmla="*/ 9 h 51"/>
                  <a:gd name="T66" fmla="*/ 8 w 42"/>
                  <a:gd name="T67" fmla="*/ 4 h 51"/>
                  <a:gd name="T68" fmla="*/ 8 w 42"/>
                  <a:gd name="T69" fmla="*/ 2 h 51"/>
                  <a:gd name="T70" fmla="*/ 7 w 42"/>
                  <a:gd name="T71" fmla="*/ 1 h 51"/>
                  <a:gd name="T72" fmla="*/ 4 w 42"/>
                  <a:gd name="T73" fmla="*/ 0 h 51"/>
                  <a:gd name="T74" fmla="*/ 1 w 42"/>
                  <a:gd name="T75" fmla="*/ 1 h 51"/>
                  <a:gd name="T76" fmla="*/ 0 w 42"/>
                  <a:gd name="T77" fmla="*/ 2 h 51"/>
                  <a:gd name="T78" fmla="*/ 1 w 42"/>
                  <a:gd name="T79" fmla="*/ 5 h 51"/>
                  <a:gd name="T80" fmla="*/ 0 w 42"/>
                  <a:gd name="T81" fmla="*/ 11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42" h="51">
                    <a:moveTo>
                      <a:pt x="42" y="44"/>
                    </a:moveTo>
                    <a:lnTo>
                      <a:pt x="39" y="44"/>
                    </a:lnTo>
                    <a:lnTo>
                      <a:pt x="39" y="46"/>
                    </a:lnTo>
                    <a:lnTo>
                      <a:pt x="33" y="51"/>
                    </a:lnTo>
                    <a:lnTo>
                      <a:pt x="32" y="51"/>
                    </a:lnTo>
                    <a:lnTo>
                      <a:pt x="32" y="47"/>
                    </a:lnTo>
                    <a:lnTo>
                      <a:pt x="31" y="47"/>
                    </a:lnTo>
                    <a:lnTo>
                      <a:pt x="26" y="43"/>
                    </a:lnTo>
                    <a:lnTo>
                      <a:pt x="24" y="46"/>
                    </a:lnTo>
                    <a:lnTo>
                      <a:pt x="24" y="41"/>
                    </a:lnTo>
                    <a:lnTo>
                      <a:pt x="25" y="40"/>
                    </a:lnTo>
                    <a:lnTo>
                      <a:pt x="25" y="39"/>
                    </a:lnTo>
                    <a:lnTo>
                      <a:pt x="26" y="39"/>
                    </a:lnTo>
                    <a:lnTo>
                      <a:pt x="26" y="37"/>
                    </a:lnTo>
                    <a:lnTo>
                      <a:pt x="28" y="37"/>
                    </a:lnTo>
                    <a:lnTo>
                      <a:pt x="28" y="36"/>
                    </a:lnTo>
                    <a:lnTo>
                      <a:pt x="29" y="36"/>
                    </a:lnTo>
                    <a:lnTo>
                      <a:pt x="28" y="34"/>
                    </a:lnTo>
                    <a:lnTo>
                      <a:pt x="28" y="30"/>
                    </a:lnTo>
                    <a:lnTo>
                      <a:pt x="29" y="29"/>
                    </a:lnTo>
                    <a:lnTo>
                      <a:pt x="29" y="26"/>
                    </a:lnTo>
                    <a:lnTo>
                      <a:pt x="28" y="26"/>
                    </a:lnTo>
                    <a:lnTo>
                      <a:pt x="25" y="25"/>
                    </a:lnTo>
                    <a:lnTo>
                      <a:pt x="25" y="23"/>
                    </a:lnTo>
                    <a:lnTo>
                      <a:pt x="24" y="23"/>
                    </a:lnTo>
                    <a:lnTo>
                      <a:pt x="24" y="22"/>
                    </a:lnTo>
                    <a:lnTo>
                      <a:pt x="22" y="22"/>
                    </a:lnTo>
                    <a:lnTo>
                      <a:pt x="22" y="23"/>
                    </a:lnTo>
                    <a:lnTo>
                      <a:pt x="21" y="23"/>
                    </a:lnTo>
                    <a:lnTo>
                      <a:pt x="21" y="25"/>
                    </a:lnTo>
                    <a:lnTo>
                      <a:pt x="19" y="23"/>
                    </a:lnTo>
                    <a:lnTo>
                      <a:pt x="18" y="25"/>
                    </a:lnTo>
                    <a:lnTo>
                      <a:pt x="15" y="25"/>
                    </a:lnTo>
                    <a:lnTo>
                      <a:pt x="14" y="26"/>
                    </a:lnTo>
                    <a:lnTo>
                      <a:pt x="14" y="30"/>
                    </a:lnTo>
                    <a:lnTo>
                      <a:pt x="12" y="32"/>
                    </a:lnTo>
                    <a:lnTo>
                      <a:pt x="12" y="33"/>
                    </a:lnTo>
                    <a:lnTo>
                      <a:pt x="11" y="33"/>
                    </a:lnTo>
                    <a:lnTo>
                      <a:pt x="11" y="32"/>
                    </a:lnTo>
                    <a:lnTo>
                      <a:pt x="9" y="30"/>
                    </a:lnTo>
                    <a:lnTo>
                      <a:pt x="9" y="27"/>
                    </a:lnTo>
                    <a:lnTo>
                      <a:pt x="11" y="25"/>
                    </a:lnTo>
                    <a:lnTo>
                      <a:pt x="14" y="22"/>
                    </a:lnTo>
                    <a:lnTo>
                      <a:pt x="15" y="22"/>
                    </a:lnTo>
                    <a:lnTo>
                      <a:pt x="15" y="20"/>
                    </a:lnTo>
                    <a:lnTo>
                      <a:pt x="16" y="20"/>
                    </a:lnTo>
                    <a:lnTo>
                      <a:pt x="15" y="19"/>
                    </a:lnTo>
                    <a:lnTo>
                      <a:pt x="15" y="15"/>
                    </a:lnTo>
                    <a:lnTo>
                      <a:pt x="16" y="15"/>
                    </a:lnTo>
                    <a:lnTo>
                      <a:pt x="18" y="14"/>
                    </a:lnTo>
                    <a:lnTo>
                      <a:pt x="18" y="12"/>
                    </a:lnTo>
                    <a:lnTo>
                      <a:pt x="19" y="12"/>
                    </a:lnTo>
                    <a:lnTo>
                      <a:pt x="19" y="9"/>
                    </a:lnTo>
                    <a:lnTo>
                      <a:pt x="16" y="11"/>
                    </a:lnTo>
                    <a:lnTo>
                      <a:pt x="16" y="14"/>
                    </a:lnTo>
                    <a:lnTo>
                      <a:pt x="15" y="14"/>
                    </a:lnTo>
                    <a:lnTo>
                      <a:pt x="14" y="15"/>
                    </a:lnTo>
                    <a:lnTo>
                      <a:pt x="11" y="18"/>
                    </a:lnTo>
                    <a:lnTo>
                      <a:pt x="9" y="18"/>
                    </a:lnTo>
                    <a:lnTo>
                      <a:pt x="8" y="19"/>
                    </a:lnTo>
                    <a:lnTo>
                      <a:pt x="8" y="18"/>
                    </a:lnTo>
                    <a:lnTo>
                      <a:pt x="7" y="18"/>
                    </a:lnTo>
                    <a:lnTo>
                      <a:pt x="5" y="15"/>
                    </a:lnTo>
                    <a:lnTo>
                      <a:pt x="5" y="12"/>
                    </a:lnTo>
                    <a:lnTo>
                      <a:pt x="7" y="12"/>
                    </a:lnTo>
                    <a:lnTo>
                      <a:pt x="7" y="9"/>
                    </a:lnTo>
                    <a:lnTo>
                      <a:pt x="8" y="8"/>
                    </a:lnTo>
                    <a:lnTo>
                      <a:pt x="8" y="4"/>
                    </a:lnTo>
                    <a:lnTo>
                      <a:pt x="7" y="2"/>
                    </a:lnTo>
                    <a:lnTo>
                      <a:pt x="8" y="2"/>
                    </a:lnTo>
                    <a:lnTo>
                      <a:pt x="8" y="1"/>
                    </a:lnTo>
                    <a:lnTo>
                      <a:pt x="7" y="1"/>
                    </a:lnTo>
                    <a:lnTo>
                      <a:pt x="7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1" y="5"/>
                    </a:lnTo>
                    <a:lnTo>
                      <a:pt x="1" y="9"/>
                    </a:lnTo>
                    <a:lnTo>
                      <a:pt x="0" y="1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80" name="Freeform 3926">
                <a:extLst>
                  <a:ext uri="{FF2B5EF4-FFF2-40B4-BE49-F238E27FC236}">
                    <a16:creationId xmlns:a16="http://schemas.microsoft.com/office/drawing/2014/main" id="{7BC9BA9E-A03A-F4AD-099B-80730A489E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7" y="1521"/>
                <a:ext cx="3" cy="5"/>
              </a:xfrm>
              <a:custGeom>
                <a:avLst/>
                <a:gdLst>
                  <a:gd name="T0" fmla="*/ 0 w 12"/>
                  <a:gd name="T1" fmla="*/ 17 h 21"/>
                  <a:gd name="T2" fmla="*/ 2 w 12"/>
                  <a:gd name="T3" fmla="*/ 16 h 21"/>
                  <a:gd name="T4" fmla="*/ 4 w 12"/>
                  <a:gd name="T5" fmla="*/ 12 h 21"/>
                  <a:gd name="T6" fmla="*/ 4 w 12"/>
                  <a:gd name="T7" fmla="*/ 10 h 21"/>
                  <a:gd name="T8" fmla="*/ 6 w 12"/>
                  <a:gd name="T9" fmla="*/ 7 h 21"/>
                  <a:gd name="T10" fmla="*/ 6 w 12"/>
                  <a:gd name="T11" fmla="*/ 6 h 21"/>
                  <a:gd name="T12" fmla="*/ 7 w 12"/>
                  <a:gd name="T13" fmla="*/ 6 h 21"/>
                  <a:gd name="T14" fmla="*/ 9 w 12"/>
                  <a:gd name="T15" fmla="*/ 3 h 21"/>
                  <a:gd name="T16" fmla="*/ 9 w 12"/>
                  <a:gd name="T17" fmla="*/ 0 h 21"/>
                  <a:gd name="T18" fmla="*/ 12 w 12"/>
                  <a:gd name="T19" fmla="*/ 0 h 21"/>
                  <a:gd name="T20" fmla="*/ 12 w 12"/>
                  <a:gd name="T21" fmla="*/ 12 h 21"/>
                  <a:gd name="T22" fmla="*/ 9 w 12"/>
                  <a:gd name="T23" fmla="*/ 14 h 21"/>
                  <a:gd name="T24" fmla="*/ 7 w 12"/>
                  <a:gd name="T25" fmla="*/ 14 h 21"/>
                  <a:gd name="T26" fmla="*/ 7 w 12"/>
                  <a:gd name="T27" fmla="*/ 20 h 21"/>
                  <a:gd name="T28" fmla="*/ 6 w 12"/>
                  <a:gd name="T29" fmla="*/ 21 h 21"/>
                  <a:gd name="T30" fmla="*/ 4 w 12"/>
                  <a:gd name="T31" fmla="*/ 21 h 21"/>
                  <a:gd name="T32" fmla="*/ 4 w 12"/>
                  <a:gd name="T33" fmla="*/ 20 h 21"/>
                  <a:gd name="T34" fmla="*/ 3 w 12"/>
                  <a:gd name="T35" fmla="*/ 19 h 21"/>
                  <a:gd name="T36" fmla="*/ 3 w 12"/>
                  <a:gd name="T37" fmla="*/ 17 h 21"/>
                  <a:gd name="T38" fmla="*/ 0 w 12"/>
                  <a:gd name="T39" fmla="*/ 17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2" h="21">
                    <a:moveTo>
                      <a:pt x="0" y="17"/>
                    </a:moveTo>
                    <a:lnTo>
                      <a:pt x="2" y="16"/>
                    </a:lnTo>
                    <a:lnTo>
                      <a:pt x="4" y="12"/>
                    </a:lnTo>
                    <a:lnTo>
                      <a:pt x="4" y="10"/>
                    </a:lnTo>
                    <a:lnTo>
                      <a:pt x="6" y="7"/>
                    </a:lnTo>
                    <a:lnTo>
                      <a:pt x="6" y="6"/>
                    </a:lnTo>
                    <a:lnTo>
                      <a:pt x="7" y="6"/>
                    </a:lnTo>
                    <a:lnTo>
                      <a:pt x="9" y="3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2" y="12"/>
                    </a:lnTo>
                    <a:lnTo>
                      <a:pt x="9" y="14"/>
                    </a:lnTo>
                    <a:lnTo>
                      <a:pt x="7" y="14"/>
                    </a:lnTo>
                    <a:lnTo>
                      <a:pt x="7" y="20"/>
                    </a:lnTo>
                    <a:lnTo>
                      <a:pt x="6" y="21"/>
                    </a:lnTo>
                    <a:lnTo>
                      <a:pt x="4" y="21"/>
                    </a:lnTo>
                    <a:lnTo>
                      <a:pt x="4" y="20"/>
                    </a:lnTo>
                    <a:lnTo>
                      <a:pt x="3" y="19"/>
                    </a:lnTo>
                    <a:lnTo>
                      <a:pt x="3" y="17"/>
                    </a:lnTo>
                    <a:lnTo>
                      <a:pt x="0" y="1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81" name="Freeform 3927">
                <a:extLst>
                  <a:ext uri="{FF2B5EF4-FFF2-40B4-BE49-F238E27FC236}">
                    <a16:creationId xmlns:a16="http://schemas.microsoft.com/office/drawing/2014/main" id="{0AFF47AC-6C9C-87A0-DBA7-ECC7644E9E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6" y="1517"/>
                <a:ext cx="1" cy="2"/>
              </a:xfrm>
              <a:custGeom>
                <a:avLst/>
                <a:gdLst>
                  <a:gd name="T0" fmla="*/ 0 w 6"/>
                  <a:gd name="T1" fmla="*/ 4 h 4"/>
                  <a:gd name="T2" fmla="*/ 4 w 6"/>
                  <a:gd name="T3" fmla="*/ 0 h 4"/>
                  <a:gd name="T4" fmla="*/ 6 w 6"/>
                  <a:gd name="T5" fmla="*/ 0 h 4"/>
                  <a:gd name="T6" fmla="*/ 6 w 6"/>
                  <a:gd name="T7" fmla="*/ 1 h 4"/>
                  <a:gd name="T8" fmla="*/ 4 w 6"/>
                  <a:gd name="T9" fmla="*/ 3 h 4"/>
                  <a:gd name="T10" fmla="*/ 4 w 6"/>
                  <a:gd name="T11" fmla="*/ 4 h 4"/>
                  <a:gd name="T12" fmla="*/ 0 w 6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4">
                    <a:moveTo>
                      <a:pt x="0" y="4"/>
                    </a:moveTo>
                    <a:lnTo>
                      <a:pt x="4" y="0"/>
                    </a:lnTo>
                    <a:lnTo>
                      <a:pt x="6" y="0"/>
                    </a:lnTo>
                    <a:lnTo>
                      <a:pt x="6" y="1"/>
                    </a:lnTo>
                    <a:lnTo>
                      <a:pt x="4" y="3"/>
                    </a:lnTo>
                    <a:lnTo>
                      <a:pt x="4" y="4"/>
                    </a:lnTo>
                    <a:lnTo>
                      <a:pt x="0" y="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82" name="Freeform 3928">
                <a:extLst>
                  <a:ext uri="{FF2B5EF4-FFF2-40B4-BE49-F238E27FC236}">
                    <a16:creationId xmlns:a16="http://schemas.microsoft.com/office/drawing/2014/main" id="{F4D5D743-8254-9FA8-75AE-7965104672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6" y="1519"/>
                <a:ext cx="1" cy="6"/>
              </a:xfrm>
              <a:custGeom>
                <a:avLst/>
                <a:gdLst>
                  <a:gd name="T0" fmla="*/ 0 w 4"/>
                  <a:gd name="T1" fmla="*/ 0 h 25"/>
                  <a:gd name="T2" fmla="*/ 0 w 4"/>
                  <a:gd name="T3" fmla="*/ 4 h 25"/>
                  <a:gd name="T4" fmla="*/ 1 w 4"/>
                  <a:gd name="T5" fmla="*/ 6 h 25"/>
                  <a:gd name="T6" fmla="*/ 4 w 4"/>
                  <a:gd name="T7" fmla="*/ 7 h 25"/>
                  <a:gd name="T8" fmla="*/ 4 w 4"/>
                  <a:gd name="T9" fmla="*/ 20 h 25"/>
                  <a:gd name="T10" fmla="*/ 3 w 4"/>
                  <a:gd name="T11" fmla="*/ 21 h 25"/>
                  <a:gd name="T12" fmla="*/ 3 w 4"/>
                  <a:gd name="T13" fmla="*/ 25 h 25"/>
                  <a:gd name="T14" fmla="*/ 4 w 4"/>
                  <a:gd name="T15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25">
                    <a:moveTo>
                      <a:pt x="0" y="0"/>
                    </a:moveTo>
                    <a:lnTo>
                      <a:pt x="0" y="4"/>
                    </a:lnTo>
                    <a:lnTo>
                      <a:pt x="1" y="6"/>
                    </a:lnTo>
                    <a:lnTo>
                      <a:pt x="4" y="7"/>
                    </a:lnTo>
                    <a:lnTo>
                      <a:pt x="4" y="20"/>
                    </a:lnTo>
                    <a:lnTo>
                      <a:pt x="3" y="21"/>
                    </a:lnTo>
                    <a:lnTo>
                      <a:pt x="3" y="25"/>
                    </a:lnTo>
                    <a:lnTo>
                      <a:pt x="4" y="2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83" name="Freeform 3929">
                <a:extLst>
                  <a:ext uri="{FF2B5EF4-FFF2-40B4-BE49-F238E27FC236}">
                    <a16:creationId xmlns:a16="http://schemas.microsoft.com/office/drawing/2014/main" id="{A72EB23A-091E-E7B5-8348-2BA01E20D1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9" y="1541"/>
                <a:ext cx="0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84" name="Freeform 3930">
                <a:extLst>
                  <a:ext uri="{FF2B5EF4-FFF2-40B4-BE49-F238E27FC236}">
                    <a16:creationId xmlns:a16="http://schemas.microsoft.com/office/drawing/2014/main" id="{D520FE84-E2B5-CAE0-C014-5675CB32C3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9" y="1549"/>
                <a:ext cx="1" cy="2"/>
              </a:xfrm>
              <a:custGeom>
                <a:avLst/>
                <a:gdLst>
                  <a:gd name="T0" fmla="*/ 0 w 1"/>
                  <a:gd name="T1" fmla="*/ 0 h 6"/>
                  <a:gd name="T2" fmla="*/ 1 w 1"/>
                  <a:gd name="T3" fmla="*/ 2 h 6"/>
                  <a:gd name="T4" fmla="*/ 1 w 1"/>
                  <a:gd name="T5" fmla="*/ 6 h 6"/>
                  <a:gd name="T6" fmla="*/ 0 w 1"/>
                  <a:gd name="T7" fmla="*/ 4 h 6"/>
                  <a:gd name="T8" fmla="*/ 0 w 1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6">
                    <a:moveTo>
                      <a:pt x="0" y="0"/>
                    </a:moveTo>
                    <a:lnTo>
                      <a:pt x="1" y="2"/>
                    </a:lnTo>
                    <a:lnTo>
                      <a:pt x="1" y="6"/>
                    </a:lnTo>
                    <a:lnTo>
                      <a:pt x="0" y="4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85" name="Freeform 3931">
                <a:extLst>
                  <a:ext uri="{FF2B5EF4-FFF2-40B4-BE49-F238E27FC236}">
                    <a16:creationId xmlns:a16="http://schemas.microsoft.com/office/drawing/2014/main" id="{476E3599-A37E-7567-F760-CDA25EA0C6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0" y="1608"/>
                <a:ext cx="17" cy="14"/>
              </a:xfrm>
              <a:custGeom>
                <a:avLst/>
                <a:gdLst>
                  <a:gd name="T0" fmla="*/ 65 w 67"/>
                  <a:gd name="T1" fmla="*/ 19 h 57"/>
                  <a:gd name="T2" fmla="*/ 64 w 67"/>
                  <a:gd name="T3" fmla="*/ 19 h 57"/>
                  <a:gd name="T4" fmla="*/ 62 w 67"/>
                  <a:gd name="T5" fmla="*/ 20 h 57"/>
                  <a:gd name="T6" fmla="*/ 57 w 67"/>
                  <a:gd name="T7" fmla="*/ 22 h 57"/>
                  <a:gd name="T8" fmla="*/ 52 w 67"/>
                  <a:gd name="T9" fmla="*/ 24 h 57"/>
                  <a:gd name="T10" fmla="*/ 33 w 67"/>
                  <a:gd name="T11" fmla="*/ 20 h 57"/>
                  <a:gd name="T12" fmla="*/ 30 w 67"/>
                  <a:gd name="T13" fmla="*/ 19 h 57"/>
                  <a:gd name="T14" fmla="*/ 29 w 67"/>
                  <a:gd name="T15" fmla="*/ 19 h 57"/>
                  <a:gd name="T16" fmla="*/ 24 w 67"/>
                  <a:gd name="T17" fmla="*/ 16 h 57"/>
                  <a:gd name="T18" fmla="*/ 23 w 67"/>
                  <a:gd name="T19" fmla="*/ 15 h 57"/>
                  <a:gd name="T20" fmla="*/ 19 w 67"/>
                  <a:gd name="T21" fmla="*/ 12 h 57"/>
                  <a:gd name="T22" fmla="*/ 10 w 67"/>
                  <a:gd name="T23" fmla="*/ 8 h 57"/>
                  <a:gd name="T24" fmla="*/ 5 w 67"/>
                  <a:gd name="T25" fmla="*/ 0 h 57"/>
                  <a:gd name="T26" fmla="*/ 2 w 67"/>
                  <a:gd name="T27" fmla="*/ 0 h 57"/>
                  <a:gd name="T28" fmla="*/ 2 w 67"/>
                  <a:gd name="T29" fmla="*/ 1 h 57"/>
                  <a:gd name="T30" fmla="*/ 0 w 67"/>
                  <a:gd name="T31" fmla="*/ 4 h 57"/>
                  <a:gd name="T32" fmla="*/ 0 w 67"/>
                  <a:gd name="T33" fmla="*/ 5 h 57"/>
                  <a:gd name="T34" fmla="*/ 2 w 67"/>
                  <a:gd name="T35" fmla="*/ 12 h 57"/>
                  <a:gd name="T36" fmla="*/ 7 w 67"/>
                  <a:gd name="T37" fmla="*/ 16 h 57"/>
                  <a:gd name="T38" fmla="*/ 15 w 67"/>
                  <a:gd name="T39" fmla="*/ 20 h 57"/>
                  <a:gd name="T40" fmla="*/ 20 w 67"/>
                  <a:gd name="T41" fmla="*/ 29 h 57"/>
                  <a:gd name="T42" fmla="*/ 22 w 67"/>
                  <a:gd name="T43" fmla="*/ 32 h 57"/>
                  <a:gd name="T44" fmla="*/ 23 w 67"/>
                  <a:gd name="T45" fmla="*/ 33 h 57"/>
                  <a:gd name="T46" fmla="*/ 38 w 67"/>
                  <a:gd name="T47" fmla="*/ 36 h 57"/>
                  <a:gd name="T48" fmla="*/ 48 w 67"/>
                  <a:gd name="T49" fmla="*/ 50 h 57"/>
                  <a:gd name="T50" fmla="*/ 51 w 67"/>
                  <a:gd name="T51" fmla="*/ 55 h 57"/>
                  <a:gd name="T52" fmla="*/ 52 w 67"/>
                  <a:gd name="T53" fmla="*/ 57 h 57"/>
                  <a:gd name="T54" fmla="*/ 52 w 67"/>
                  <a:gd name="T55" fmla="*/ 50 h 57"/>
                  <a:gd name="T56" fmla="*/ 48 w 67"/>
                  <a:gd name="T57" fmla="*/ 43 h 57"/>
                  <a:gd name="T58" fmla="*/ 47 w 67"/>
                  <a:gd name="T59" fmla="*/ 41 h 57"/>
                  <a:gd name="T60" fmla="*/ 47 w 67"/>
                  <a:gd name="T61" fmla="*/ 34 h 57"/>
                  <a:gd name="T62" fmla="*/ 54 w 67"/>
                  <a:gd name="T63" fmla="*/ 29 h 57"/>
                  <a:gd name="T64" fmla="*/ 60 w 67"/>
                  <a:gd name="T65" fmla="*/ 26 h 57"/>
                  <a:gd name="T66" fmla="*/ 61 w 67"/>
                  <a:gd name="T67" fmla="*/ 24 h 57"/>
                  <a:gd name="T68" fmla="*/ 62 w 67"/>
                  <a:gd name="T69" fmla="*/ 24 h 57"/>
                  <a:gd name="T70" fmla="*/ 65 w 67"/>
                  <a:gd name="T71" fmla="*/ 22 h 57"/>
                  <a:gd name="T72" fmla="*/ 67 w 67"/>
                  <a:gd name="T73" fmla="*/ 22 h 57"/>
                  <a:gd name="T74" fmla="*/ 67 w 67"/>
                  <a:gd name="T75" fmla="*/ 20 h 57"/>
                  <a:gd name="T76" fmla="*/ 65 w 67"/>
                  <a:gd name="T77" fmla="*/ 19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67" h="57">
                    <a:moveTo>
                      <a:pt x="65" y="19"/>
                    </a:moveTo>
                    <a:lnTo>
                      <a:pt x="64" y="19"/>
                    </a:lnTo>
                    <a:lnTo>
                      <a:pt x="62" y="20"/>
                    </a:lnTo>
                    <a:lnTo>
                      <a:pt x="57" y="22"/>
                    </a:lnTo>
                    <a:lnTo>
                      <a:pt x="52" y="24"/>
                    </a:lnTo>
                    <a:lnTo>
                      <a:pt x="33" y="20"/>
                    </a:lnTo>
                    <a:lnTo>
                      <a:pt x="30" y="19"/>
                    </a:lnTo>
                    <a:lnTo>
                      <a:pt x="29" y="19"/>
                    </a:lnTo>
                    <a:lnTo>
                      <a:pt x="24" y="16"/>
                    </a:lnTo>
                    <a:lnTo>
                      <a:pt x="23" y="15"/>
                    </a:lnTo>
                    <a:lnTo>
                      <a:pt x="19" y="12"/>
                    </a:lnTo>
                    <a:lnTo>
                      <a:pt x="10" y="8"/>
                    </a:lnTo>
                    <a:lnTo>
                      <a:pt x="5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0" y="4"/>
                    </a:lnTo>
                    <a:lnTo>
                      <a:pt x="0" y="5"/>
                    </a:lnTo>
                    <a:lnTo>
                      <a:pt x="2" y="12"/>
                    </a:lnTo>
                    <a:lnTo>
                      <a:pt x="7" y="16"/>
                    </a:lnTo>
                    <a:lnTo>
                      <a:pt x="15" y="20"/>
                    </a:lnTo>
                    <a:lnTo>
                      <a:pt x="20" y="29"/>
                    </a:lnTo>
                    <a:lnTo>
                      <a:pt x="22" y="32"/>
                    </a:lnTo>
                    <a:lnTo>
                      <a:pt x="23" y="33"/>
                    </a:lnTo>
                    <a:lnTo>
                      <a:pt x="38" y="36"/>
                    </a:lnTo>
                    <a:lnTo>
                      <a:pt x="48" y="50"/>
                    </a:lnTo>
                    <a:lnTo>
                      <a:pt x="51" y="55"/>
                    </a:lnTo>
                    <a:lnTo>
                      <a:pt x="52" y="57"/>
                    </a:lnTo>
                    <a:lnTo>
                      <a:pt x="52" y="50"/>
                    </a:lnTo>
                    <a:lnTo>
                      <a:pt x="48" y="43"/>
                    </a:lnTo>
                    <a:lnTo>
                      <a:pt x="47" y="41"/>
                    </a:lnTo>
                    <a:lnTo>
                      <a:pt x="47" y="34"/>
                    </a:lnTo>
                    <a:lnTo>
                      <a:pt x="54" y="29"/>
                    </a:lnTo>
                    <a:lnTo>
                      <a:pt x="60" y="26"/>
                    </a:lnTo>
                    <a:lnTo>
                      <a:pt x="61" y="24"/>
                    </a:lnTo>
                    <a:lnTo>
                      <a:pt x="62" y="24"/>
                    </a:lnTo>
                    <a:lnTo>
                      <a:pt x="65" y="22"/>
                    </a:lnTo>
                    <a:lnTo>
                      <a:pt x="67" y="22"/>
                    </a:lnTo>
                    <a:lnTo>
                      <a:pt x="67" y="20"/>
                    </a:lnTo>
                    <a:lnTo>
                      <a:pt x="65" y="1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86" name="Freeform 3932">
                <a:extLst>
                  <a:ext uri="{FF2B5EF4-FFF2-40B4-BE49-F238E27FC236}">
                    <a16:creationId xmlns:a16="http://schemas.microsoft.com/office/drawing/2014/main" id="{4D1EC91C-BDB2-3F9B-FD94-B3EE5388D3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0" y="1636"/>
                <a:ext cx="8" cy="6"/>
              </a:xfrm>
              <a:custGeom>
                <a:avLst/>
                <a:gdLst>
                  <a:gd name="T0" fmla="*/ 34 w 34"/>
                  <a:gd name="T1" fmla="*/ 12 h 25"/>
                  <a:gd name="T2" fmla="*/ 33 w 34"/>
                  <a:gd name="T3" fmla="*/ 4 h 25"/>
                  <a:gd name="T4" fmla="*/ 30 w 34"/>
                  <a:gd name="T5" fmla="*/ 1 h 25"/>
                  <a:gd name="T6" fmla="*/ 26 w 34"/>
                  <a:gd name="T7" fmla="*/ 0 h 25"/>
                  <a:gd name="T8" fmla="*/ 15 w 34"/>
                  <a:gd name="T9" fmla="*/ 8 h 25"/>
                  <a:gd name="T10" fmla="*/ 8 w 34"/>
                  <a:gd name="T11" fmla="*/ 7 h 25"/>
                  <a:gd name="T12" fmla="*/ 7 w 34"/>
                  <a:gd name="T13" fmla="*/ 7 h 25"/>
                  <a:gd name="T14" fmla="*/ 2 w 34"/>
                  <a:gd name="T15" fmla="*/ 4 h 25"/>
                  <a:gd name="T16" fmla="*/ 1 w 34"/>
                  <a:gd name="T17" fmla="*/ 5 h 25"/>
                  <a:gd name="T18" fmla="*/ 0 w 34"/>
                  <a:gd name="T19" fmla="*/ 17 h 25"/>
                  <a:gd name="T20" fmla="*/ 1 w 34"/>
                  <a:gd name="T21" fmla="*/ 22 h 25"/>
                  <a:gd name="T22" fmla="*/ 4 w 34"/>
                  <a:gd name="T23" fmla="*/ 25 h 25"/>
                  <a:gd name="T24" fmla="*/ 8 w 34"/>
                  <a:gd name="T25" fmla="*/ 25 h 25"/>
                  <a:gd name="T26" fmla="*/ 30 w 34"/>
                  <a:gd name="T27" fmla="*/ 18 h 25"/>
                  <a:gd name="T28" fmla="*/ 34 w 34"/>
                  <a:gd name="T29" fmla="*/ 12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4" h="25">
                    <a:moveTo>
                      <a:pt x="34" y="12"/>
                    </a:moveTo>
                    <a:lnTo>
                      <a:pt x="33" y="4"/>
                    </a:lnTo>
                    <a:lnTo>
                      <a:pt x="30" y="1"/>
                    </a:lnTo>
                    <a:lnTo>
                      <a:pt x="26" y="0"/>
                    </a:lnTo>
                    <a:lnTo>
                      <a:pt x="15" y="8"/>
                    </a:lnTo>
                    <a:lnTo>
                      <a:pt x="8" y="7"/>
                    </a:lnTo>
                    <a:lnTo>
                      <a:pt x="7" y="7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0" y="17"/>
                    </a:lnTo>
                    <a:lnTo>
                      <a:pt x="1" y="22"/>
                    </a:lnTo>
                    <a:lnTo>
                      <a:pt x="4" y="25"/>
                    </a:lnTo>
                    <a:lnTo>
                      <a:pt x="8" y="25"/>
                    </a:lnTo>
                    <a:lnTo>
                      <a:pt x="30" y="18"/>
                    </a:lnTo>
                    <a:lnTo>
                      <a:pt x="34" y="1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87" name="Freeform 3933">
                <a:extLst>
                  <a:ext uri="{FF2B5EF4-FFF2-40B4-BE49-F238E27FC236}">
                    <a16:creationId xmlns:a16="http://schemas.microsoft.com/office/drawing/2014/main" id="{DF1E8305-1597-D0A8-99B3-BAC605CFEC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9" y="1680"/>
                <a:ext cx="54" cy="18"/>
              </a:xfrm>
              <a:custGeom>
                <a:avLst/>
                <a:gdLst>
                  <a:gd name="T0" fmla="*/ 0 w 215"/>
                  <a:gd name="T1" fmla="*/ 0 h 73"/>
                  <a:gd name="T2" fmla="*/ 2 w 215"/>
                  <a:gd name="T3" fmla="*/ 2 h 73"/>
                  <a:gd name="T4" fmla="*/ 11 w 215"/>
                  <a:gd name="T5" fmla="*/ 10 h 73"/>
                  <a:gd name="T6" fmla="*/ 18 w 215"/>
                  <a:gd name="T7" fmla="*/ 23 h 73"/>
                  <a:gd name="T8" fmla="*/ 18 w 215"/>
                  <a:gd name="T9" fmla="*/ 26 h 73"/>
                  <a:gd name="T10" fmla="*/ 19 w 215"/>
                  <a:gd name="T11" fmla="*/ 33 h 73"/>
                  <a:gd name="T12" fmla="*/ 23 w 215"/>
                  <a:gd name="T13" fmla="*/ 37 h 73"/>
                  <a:gd name="T14" fmla="*/ 23 w 215"/>
                  <a:gd name="T15" fmla="*/ 38 h 73"/>
                  <a:gd name="T16" fmla="*/ 29 w 215"/>
                  <a:gd name="T17" fmla="*/ 43 h 73"/>
                  <a:gd name="T18" fmla="*/ 39 w 215"/>
                  <a:gd name="T19" fmla="*/ 48 h 73"/>
                  <a:gd name="T20" fmla="*/ 55 w 215"/>
                  <a:gd name="T21" fmla="*/ 63 h 73"/>
                  <a:gd name="T22" fmla="*/ 61 w 215"/>
                  <a:gd name="T23" fmla="*/ 67 h 73"/>
                  <a:gd name="T24" fmla="*/ 62 w 215"/>
                  <a:gd name="T25" fmla="*/ 67 h 73"/>
                  <a:gd name="T26" fmla="*/ 64 w 215"/>
                  <a:gd name="T27" fmla="*/ 70 h 73"/>
                  <a:gd name="T28" fmla="*/ 71 w 215"/>
                  <a:gd name="T29" fmla="*/ 73 h 73"/>
                  <a:gd name="T30" fmla="*/ 76 w 215"/>
                  <a:gd name="T31" fmla="*/ 70 h 73"/>
                  <a:gd name="T32" fmla="*/ 102 w 215"/>
                  <a:gd name="T33" fmla="*/ 66 h 73"/>
                  <a:gd name="T34" fmla="*/ 109 w 215"/>
                  <a:gd name="T35" fmla="*/ 63 h 73"/>
                  <a:gd name="T36" fmla="*/ 110 w 215"/>
                  <a:gd name="T37" fmla="*/ 60 h 73"/>
                  <a:gd name="T38" fmla="*/ 113 w 215"/>
                  <a:gd name="T39" fmla="*/ 58 h 73"/>
                  <a:gd name="T40" fmla="*/ 113 w 215"/>
                  <a:gd name="T41" fmla="*/ 56 h 73"/>
                  <a:gd name="T42" fmla="*/ 114 w 215"/>
                  <a:gd name="T43" fmla="*/ 51 h 73"/>
                  <a:gd name="T44" fmla="*/ 120 w 215"/>
                  <a:gd name="T45" fmla="*/ 48 h 73"/>
                  <a:gd name="T46" fmla="*/ 122 w 215"/>
                  <a:gd name="T47" fmla="*/ 45 h 73"/>
                  <a:gd name="T48" fmla="*/ 131 w 215"/>
                  <a:gd name="T49" fmla="*/ 40 h 73"/>
                  <a:gd name="T50" fmla="*/ 132 w 215"/>
                  <a:gd name="T51" fmla="*/ 38 h 73"/>
                  <a:gd name="T52" fmla="*/ 138 w 215"/>
                  <a:gd name="T53" fmla="*/ 38 h 73"/>
                  <a:gd name="T54" fmla="*/ 149 w 215"/>
                  <a:gd name="T55" fmla="*/ 40 h 73"/>
                  <a:gd name="T56" fmla="*/ 155 w 215"/>
                  <a:gd name="T57" fmla="*/ 40 h 73"/>
                  <a:gd name="T58" fmla="*/ 160 w 215"/>
                  <a:gd name="T59" fmla="*/ 37 h 73"/>
                  <a:gd name="T60" fmla="*/ 162 w 215"/>
                  <a:gd name="T61" fmla="*/ 31 h 73"/>
                  <a:gd name="T62" fmla="*/ 160 w 215"/>
                  <a:gd name="T63" fmla="*/ 27 h 73"/>
                  <a:gd name="T64" fmla="*/ 160 w 215"/>
                  <a:gd name="T65" fmla="*/ 24 h 73"/>
                  <a:gd name="T66" fmla="*/ 162 w 215"/>
                  <a:gd name="T67" fmla="*/ 24 h 73"/>
                  <a:gd name="T68" fmla="*/ 166 w 215"/>
                  <a:gd name="T69" fmla="*/ 20 h 73"/>
                  <a:gd name="T70" fmla="*/ 177 w 215"/>
                  <a:gd name="T71" fmla="*/ 16 h 73"/>
                  <a:gd name="T72" fmla="*/ 182 w 215"/>
                  <a:gd name="T73" fmla="*/ 16 h 73"/>
                  <a:gd name="T74" fmla="*/ 198 w 215"/>
                  <a:gd name="T75" fmla="*/ 9 h 73"/>
                  <a:gd name="T76" fmla="*/ 201 w 215"/>
                  <a:gd name="T77" fmla="*/ 5 h 73"/>
                  <a:gd name="T78" fmla="*/ 208 w 215"/>
                  <a:gd name="T79" fmla="*/ 0 h 73"/>
                  <a:gd name="T80" fmla="*/ 215 w 215"/>
                  <a:gd name="T81" fmla="*/ 7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15" h="73">
                    <a:moveTo>
                      <a:pt x="0" y="0"/>
                    </a:moveTo>
                    <a:lnTo>
                      <a:pt x="2" y="2"/>
                    </a:lnTo>
                    <a:lnTo>
                      <a:pt x="11" y="10"/>
                    </a:lnTo>
                    <a:lnTo>
                      <a:pt x="18" y="23"/>
                    </a:lnTo>
                    <a:lnTo>
                      <a:pt x="18" y="26"/>
                    </a:lnTo>
                    <a:lnTo>
                      <a:pt x="19" y="33"/>
                    </a:lnTo>
                    <a:lnTo>
                      <a:pt x="23" y="37"/>
                    </a:lnTo>
                    <a:lnTo>
                      <a:pt x="23" y="38"/>
                    </a:lnTo>
                    <a:lnTo>
                      <a:pt x="29" y="43"/>
                    </a:lnTo>
                    <a:lnTo>
                      <a:pt x="39" y="48"/>
                    </a:lnTo>
                    <a:lnTo>
                      <a:pt x="55" y="63"/>
                    </a:lnTo>
                    <a:lnTo>
                      <a:pt x="61" y="67"/>
                    </a:lnTo>
                    <a:lnTo>
                      <a:pt x="62" y="67"/>
                    </a:lnTo>
                    <a:lnTo>
                      <a:pt x="64" y="70"/>
                    </a:lnTo>
                    <a:lnTo>
                      <a:pt x="71" y="73"/>
                    </a:lnTo>
                    <a:lnTo>
                      <a:pt x="76" y="70"/>
                    </a:lnTo>
                    <a:lnTo>
                      <a:pt x="102" y="66"/>
                    </a:lnTo>
                    <a:lnTo>
                      <a:pt x="109" y="63"/>
                    </a:lnTo>
                    <a:lnTo>
                      <a:pt x="110" y="60"/>
                    </a:lnTo>
                    <a:lnTo>
                      <a:pt x="113" y="58"/>
                    </a:lnTo>
                    <a:lnTo>
                      <a:pt x="113" y="56"/>
                    </a:lnTo>
                    <a:lnTo>
                      <a:pt x="114" y="51"/>
                    </a:lnTo>
                    <a:lnTo>
                      <a:pt x="120" y="48"/>
                    </a:lnTo>
                    <a:lnTo>
                      <a:pt x="122" y="45"/>
                    </a:lnTo>
                    <a:lnTo>
                      <a:pt x="131" y="40"/>
                    </a:lnTo>
                    <a:lnTo>
                      <a:pt x="132" y="38"/>
                    </a:lnTo>
                    <a:lnTo>
                      <a:pt x="138" y="38"/>
                    </a:lnTo>
                    <a:lnTo>
                      <a:pt x="149" y="40"/>
                    </a:lnTo>
                    <a:lnTo>
                      <a:pt x="155" y="40"/>
                    </a:lnTo>
                    <a:lnTo>
                      <a:pt x="160" y="37"/>
                    </a:lnTo>
                    <a:lnTo>
                      <a:pt x="162" y="31"/>
                    </a:lnTo>
                    <a:lnTo>
                      <a:pt x="160" y="27"/>
                    </a:lnTo>
                    <a:lnTo>
                      <a:pt x="160" y="24"/>
                    </a:lnTo>
                    <a:lnTo>
                      <a:pt x="162" y="24"/>
                    </a:lnTo>
                    <a:lnTo>
                      <a:pt x="166" y="20"/>
                    </a:lnTo>
                    <a:lnTo>
                      <a:pt x="177" y="16"/>
                    </a:lnTo>
                    <a:lnTo>
                      <a:pt x="182" y="16"/>
                    </a:lnTo>
                    <a:lnTo>
                      <a:pt x="198" y="9"/>
                    </a:lnTo>
                    <a:lnTo>
                      <a:pt x="201" y="5"/>
                    </a:lnTo>
                    <a:lnTo>
                      <a:pt x="208" y="0"/>
                    </a:lnTo>
                    <a:lnTo>
                      <a:pt x="215" y="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88" name="Freeform 3934">
                <a:extLst>
                  <a:ext uri="{FF2B5EF4-FFF2-40B4-BE49-F238E27FC236}">
                    <a16:creationId xmlns:a16="http://schemas.microsoft.com/office/drawing/2014/main" id="{86B3CE3A-0947-1ADB-2D50-96D9EB3C9B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8" y="1718"/>
                <a:ext cx="79" cy="79"/>
              </a:xfrm>
              <a:custGeom>
                <a:avLst/>
                <a:gdLst>
                  <a:gd name="T0" fmla="*/ 116 w 314"/>
                  <a:gd name="T1" fmla="*/ 3 h 316"/>
                  <a:gd name="T2" fmla="*/ 109 w 314"/>
                  <a:gd name="T3" fmla="*/ 30 h 316"/>
                  <a:gd name="T4" fmla="*/ 100 w 314"/>
                  <a:gd name="T5" fmla="*/ 58 h 316"/>
                  <a:gd name="T6" fmla="*/ 96 w 314"/>
                  <a:gd name="T7" fmla="*/ 63 h 316"/>
                  <a:gd name="T8" fmla="*/ 85 w 314"/>
                  <a:gd name="T9" fmla="*/ 72 h 316"/>
                  <a:gd name="T10" fmla="*/ 59 w 314"/>
                  <a:gd name="T11" fmla="*/ 66 h 316"/>
                  <a:gd name="T12" fmla="*/ 35 w 314"/>
                  <a:gd name="T13" fmla="*/ 73 h 316"/>
                  <a:gd name="T14" fmla="*/ 32 w 314"/>
                  <a:gd name="T15" fmla="*/ 72 h 316"/>
                  <a:gd name="T16" fmla="*/ 29 w 314"/>
                  <a:gd name="T17" fmla="*/ 73 h 316"/>
                  <a:gd name="T18" fmla="*/ 28 w 314"/>
                  <a:gd name="T19" fmla="*/ 74 h 316"/>
                  <a:gd name="T20" fmla="*/ 24 w 314"/>
                  <a:gd name="T21" fmla="*/ 87 h 316"/>
                  <a:gd name="T22" fmla="*/ 21 w 314"/>
                  <a:gd name="T23" fmla="*/ 90 h 316"/>
                  <a:gd name="T24" fmla="*/ 3 w 314"/>
                  <a:gd name="T25" fmla="*/ 103 h 316"/>
                  <a:gd name="T26" fmla="*/ 3 w 314"/>
                  <a:gd name="T27" fmla="*/ 112 h 316"/>
                  <a:gd name="T28" fmla="*/ 10 w 314"/>
                  <a:gd name="T29" fmla="*/ 109 h 316"/>
                  <a:gd name="T30" fmla="*/ 24 w 314"/>
                  <a:gd name="T31" fmla="*/ 113 h 316"/>
                  <a:gd name="T32" fmla="*/ 29 w 314"/>
                  <a:gd name="T33" fmla="*/ 119 h 316"/>
                  <a:gd name="T34" fmla="*/ 31 w 314"/>
                  <a:gd name="T35" fmla="*/ 120 h 316"/>
                  <a:gd name="T36" fmla="*/ 33 w 314"/>
                  <a:gd name="T37" fmla="*/ 125 h 316"/>
                  <a:gd name="T38" fmla="*/ 43 w 314"/>
                  <a:gd name="T39" fmla="*/ 126 h 316"/>
                  <a:gd name="T40" fmla="*/ 59 w 314"/>
                  <a:gd name="T41" fmla="*/ 129 h 316"/>
                  <a:gd name="T42" fmla="*/ 68 w 314"/>
                  <a:gd name="T43" fmla="*/ 132 h 316"/>
                  <a:gd name="T44" fmla="*/ 85 w 314"/>
                  <a:gd name="T45" fmla="*/ 133 h 316"/>
                  <a:gd name="T46" fmla="*/ 109 w 314"/>
                  <a:gd name="T47" fmla="*/ 151 h 316"/>
                  <a:gd name="T48" fmla="*/ 123 w 314"/>
                  <a:gd name="T49" fmla="*/ 154 h 316"/>
                  <a:gd name="T50" fmla="*/ 153 w 314"/>
                  <a:gd name="T51" fmla="*/ 160 h 316"/>
                  <a:gd name="T52" fmla="*/ 170 w 314"/>
                  <a:gd name="T53" fmla="*/ 162 h 316"/>
                  <a:gd name="T54" fmla="*/ 201 w 314"/>
                  <a:gd name="T55" fmla="*/ 176 h 316"/>
                  <a:gd name="T56" fmla="*/ 232 w 314"/>
                  <a:gd name="T57" fmla="*/ 193 h 316"/>
                  <a:gd name="T58" fmla="*/ 235 w 314"/>
                  <a:gd name="T59" fmla="*/ 201 h 316"/>
                  <a:gd name="T60" fmla="*/ 237 w 314"/>
                  <a:gd name="T61" fmla="*/ 207 h 316"/>
                  <a:gd name="T62" fmla="*/ 257 w 314"/>
                  <a:gd name="T63" fmla="*/ 235 h 316"/>
                  <a:gd name="T64" fmla="*/ 261 w 314"/>
                  <a:gd name="T65" fmla="*/ 236 h 316"/>
                  <a:gd name="T66" fmla="*/ 269 w 314"/>
                  <a:gd name="T67" fmla="*/ 239 h 316"/>
                  <a:gd name="T68" fmla="*/ 278 w 314"/>
                  <a:gd name="T69" fmla="*/ 249 h 316"/>
                  <a:gd name="T70" fmla="*/ 288 w 314"/>
                  <a:gd name="T71" fmla="*/ 254 h 316"/>
                  <a:gd name="T72" fmla="*/ 296 w 314"/>
                  <a:gd name="T73" fmla="*/ 271 h 316"/>
                  <a:gd name="T74" fmla="*/ 311 w 314"/>
                  <a:gd name="T75" fmla="*/ 314 h 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14" h="316">
                    <a:moveTo>
                      <a:pt x="116" y="0"/>
                    </a:moveTo>
                    <a:lnTo>
                      <a:pt x="116" y="3"/>
                    </a:lnTo>
                    <a:lnTo>
                      <a:pt x="110" y="21"/>
                    </a:lnTo>
                    <a:lnTo>
                      <a:pt x="109" y="30"/>
                    </a:lnTo>
                    <a:lnTo>
                      <a:pt x="102" y="55"/>
                    </a:lnTo>
                    <a:lnTo>
                      <a:pt x="100" y="58"/>
                    </a:lnTo>
                    <a:lnTo>
                      <a:pt x="98" y="60"/>
                    </a:lnTo>
                    <a:lnTo>
                      <a:pt x="96" y="63"/>
                    </a:lnTo>
                    <a:lnTo>
                      <a:pt x="88" y="72"/>
                    </a:lnTo>
                    <a:lnTo>
                      <a:pt x="85" y="72"/>
                    </a:lnTo>
                    <a:lnTo>
                      <a:pt x="77" y="69"/>
                    </a:lnTo>
                    <a:lnTo>
                      <a:pt x="59" y="66"/>
                    </a:lnTo>
                    <a:lnTo>
                      <a:pt x="42" y="72"/>
                    </a:lnTo>
                    <a:lnTo>
                      <a:pt x="35" y="73"/>
                    </a:lnTo>
                    <a:lnTo>
                      <a:pt x="33" y="73"/>
                    </a:lnTo>
                    <a:lnTo>
                      <a:pt x="32" y="72"/>
                    </a:lnTo>
                    <a:lnTo>
                      <a:pt x="31" y="73"/>
                    </a:lnTo>
                    <a:lnTo>
                      <a:pt x="29" y="73"/>
                    </a:lnTo>
                    <a:lnTo>
                      <a:pt x="29" y="74"/>
                    </a:lnTo>
                    <a:lnTo>
                      <a:pt x="28" y="74"/>
                    </a:lnTo>
                    <a:lnTo>
                      <a:pt x="25" y="84"/>
                    </a:lnTo>
                    <a:lnTo>
                      <a:pt x="24" y="87"/>
                    </a:lnTo>
                    <a:lnTo>
                      <a:pt x="24" y="88"/>
                    </a:lnTo>
                    <a:lnTo>
                      <a:pt x="21" y="90"/>
                    </a:lnTo>
                    <a:lnTo>
                      <a:pt x="4" y="103"/>
                    </a:lnTo>
                    <a:lnTo>
                      <a:pt x="3" y="103"/>
                    </a:lnTo>
                    <a:lnTo>
                      <a:pt x="0" y="106"/>
                    </a:lnTo>
                    <a:lnTo>
                      <a:pt x="3" y="112"/>
                    </a:lnTo>
                    <a:lnTo>
                      <a:pt x="4" y="112"/>
                    </a:lnTo>
                    <a:lnTo>
                      <a:pt x="10" y="109"/>
                    </a:lnTo>
                    <a:lnTo>
                      <a:pt x="21" y="112"/>
                    </a:lnTo>
                    <a:lnTo>
                      <a:pt x="24" y="113"/>
                    </a:lnTo>
                    <a:lnTo>
                      <a:pt x="25" y="113"/>
                    </a:lnTo>
                    <a:lnTo>
                      <a:pt x="29" y="119"/>
                    </a:lnTo>
                    <a:lnTo>
                      <a:pt x="31" y="119"/>
                    </a:lnTo>
                    <a:lnTo>
                      <a:pt x="31" y="120"/>
                    </a:lnTo>
                    <a:lnTo>
                      <a:pt x="32" y="123"/>
                    </a:lnTo>
                    <a:lnTo>
                      <a:pt x="33" y="125"/>
                    </a:lnTo>
                    <a:lnTo>
                      <a:pt x="38" y="126"/>
                    </a:lnTo>
                    <a:lnTo>
                      <a:pt x="43" y="126"/>
                    </a:lnTo>
                    <a:lnTo>
                      <a:pt x="53" y="127"/>
                    </a:lnTo>
                    <a:lnTo>
                      <a:pt x="59" y="129"/>
                    </a:lnTo>
                    <a:lnTo>
                      <a:pt x="67" y="132"/>
                    </a:lnTo>
                    <a:lnTo>
                      <a:pt x="68" y="132"/>
                    </a:lnTo>
                    <a:lnTo>
                      <a:pt x="74" y="133"/>
                    </a:lnTo>
                    <a:lnTo>
                      <a:pt x="85" y="133"/>
                    </a:lnTo>
                    <a:lnTo>
                      <a:pt x="91" y="139"/>
                    </a:lnTo>
                    <a:lnTo>
                      <a:pt x="109" y="151"/>
                    </a:lnTo>
                    <a:lnTo>
                      <a:pt x="113" y="151"/>
                    </a:lnTo>
                    <a:lnTo>
                      <a:pt x="123" y="154"/>
                    </a:lnTo>
                    <a:lnTo>
                      <a:pt x="138" y="155"/>
                    </a:lnTo>
                    <a:lnTo>
                      <a:pt x="153" y="160"/>
                    </a:lnTo>
                    <a:lnTo>
                      <a:pt x="160" y="160"/>
                    </a:lnTo>
                    <a:lnTo>
                      <a:pt x="170" y="162"/>
                    </a:lnTo>
                    <a:lnTo>
                      <a:pt x="183" y="171"/>
                    </a:lnTo>
                    <a:lnTo>
                      <a:pt x="201" y="176"/>
                    </a:lnTo>
                    <a:lnTo>
                      <a:pt x="219" y="187"/>
                    </a:lnTo>
                    <a:lnTo>
                      <a:pt x="232" y="193"/>
                    </a:lnTo>
                    <a:lnTo>
                      <a:pt x="235" y="200"/>
                    </a:lnTo>
                    <a:lnTo>
                      <a:pt x="235" y="201"/>
                    </a:lnTo>
                    <a:lnTo>
                      <a:pt x="236" y="206"/>
                    </a:lnTo>
                    <a:lnTo>
                      <a:pt x="237" y="207"/>
                    </a:lnTo>
                    <a:lnTo>
                      <a:pt x="256" y="231"/>
                    </a:lnTo>
                    <a:lnTo>
                      <a:pt x="257" y="235"/>
                    </a:lnTo>
                    <a:lnTo>
                      <a:pt x="260" y="236"/>
                    </a:lnTo>
                    <a:lnTo>
                      <a:pt x="261" y="236"/>
                    </a:lnTo>
                    <a:lnTo>
                      <a:pt x="268" y="239"/>
                    </a:lnTo>
                    <a:lnTo>
                      <a:pt x="269" y="239"/>
                    </a:lnTo>
                    <a:lnTo>
                      <a:pt x="271" y="242"/>
                    </a:lnTo>
                    <a:lnTo>
                      <a:pt x="278" y="249"/>
                    </a:lnTo>
                    <a:lnTo>
                      <a:pt x="285" y="252"/>
                    </a:lnTo>
                    <a:lnTo>
                      <a:pt x="288" y="254"/>
                    </a:lnTo>
                    <a:lnTo>
                      <a:pt x="295" y="266"/>
                    </a:lnTo>
                    <a:lnTo>
                      <a:pt x="296" y="271"/>
                    </a:lnTo>
                    <a:lnTo>
                      <a:pt x="310" y="314"/>
                    </a:lnTo>
                    <a:lnTo>
                      <a:pt x="311" y="314"/>
                    </a:lnTo>
                    <a:lnTo>
                      <a:pt x="314" y="31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89" name="Line 3935">
                <a:extLst>
                  <a:ext uri="{FF2B5EF4-FFF2-40B4-BE49-F238E27FC236}">
                    <a16:creationId xmlns:a16="http://schemas.microsoft.com/office/drawing/2014/main" id="{7AFE8F65-ED24-8117-010C-ACBBE264150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478" y="1566"/>
                <a:ext cx="0" cy="0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90" name="Freeform 3936">
                <a:extLst>
                  <a:ext uri="{FF2B5EF4-FFF2-40B4-BE49-F238E27FC236}">
                    <a16:creationId xmlns:a16="http://schemas.microsoft.com/office/drawing/2014/main" id="{6C815062-B0F6-6115-6422-182B4B3F59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2" y="1517"/>
                <a:ext cx="51" cy="58"/>
              </a:xfrm>
              <a:custGeom>
                <a:avLst/>
                <a:gdLst>
                  <a:gd name="T0" fmla="*/ 43 w 202"/>
                  <a:gd name="T1" fmla="*/ 221 h 230"/>
                  <a:gd name="T2" fmla="*/ 39 w 202"/>
                  <a:gd name="T3" fmla="*/ 211 h 230"/>
                  <a:gd name="T4" fmla="*/ 35 w 202"/>
                  <a:gd name="T5" fmla="*/ 207 h 230"/>
                  <a:gd name="T6" fmla="*/ 30 w 202"/>
                  <a:gd name="T7" fmla="*/ 204 h 230"/>
                  <a:gd name="T8" fmla="*/ 22 w 202"/>
                  <a:gd name="T9" fmla="*/ 199 h 230"/>
                  <a:gd name="T10" fmla="*/ 20 w 202"/>
                  <a:gd name="T11" fmla="*/ 192 h 230"/>
                  <a:gd name="T12" fmla="*/ 14 w 202"/>
                  <a:gd name="T13" fmla="*/ 186 h 230"/>
                  <a:gd name="T14" fmla="*/ 3 w 202"/>
                  <a:gd name="T15" fmla="*/ 130 h 230"/>
                  <a:gd name="T16" fmla="*/ 10 w 202"/>
                  <a:gd name="T17" fmla="*/ 67 h 230"/>
                  <a:gd name="T18" fmla="*/ 22 w 202"/>
                  <a:gd name="T19" fmla="*/ 48 h 230"/>
                  <a:gd name="T20" fmla="*/ 21 w 202"/>
                  <a:gd name="T21" fmla="*/ 45 h 230"/>
                  <a:gd name="T22" fmla="*/ 11 w 202"/>
                  <a:gd name="T23" fmla="*/ 46 h 230"/>
                  <a:gd name="T24" fmla="*/ 13 w 202"/>
                  <a:gd name="T25" fmla="*/ 35 h 230"/>
                  <a:gd name="T26" fmla="*/ 11 w 202"/>
                  <a:gd name="T27" fmla="*/ 19 h 230"/>
                  <a:gd name="T28" fmla="*/ 11 w 202"/>
                  <a:gd name="T29" fmla="*/ 7 h 230"/>
                  <a:gd name="T30" fmla="*/ 18 w 202"/>
                  <a:gd name="T31" fmla="*/ 0 h 230"/>
                  <a:gd name="T32" fmla="*/ 28 w 202"/>
                  <a:gd name="T33" fmla="*/ 16 h 230"/>
                  <a:gd name="T34" fmla="*/ 43 w 202"/>
                  <a:gd name="T35" fmla="*/ 30 h 230"/>
                  <a:gd name="T36" fmla="*/ 46 w 202"/>
                  <a:gd name="T37" fmla="*/ 38 h 230"/>
                  <a:gd name="T38" fmla="*/ 56 w 202"/>
                  <a:gd name="T39" fmla="*/ 49 h 230"/>
                  <a:gd name="T40" fmla="*/ 40 w 202"/>
                  <a:gd name="T41" fmla="*/ 41 h 230"/>
                  <a:gd name="T42" fmla="*/ 49 w 202"/>
                  <a:gd name="T43" fmla="*/ 59 h 230"/>
                  <a:gd name="T44" fmla="*/ 70 w 202"/>
                  <a:gd name="T45" fmla="*/ 59 h 230"/>
                  <a:gd name="T46" fmla="*/ 99 w 202"/>
                  <a:gd name="T47" fmla="*/ 58 h 230"/>
                  <a:gd name="T48" fmla="*/ 103 w 202"/>
                  <a:gd name="T49" fmla="*/ 48 h 230"/>
                  <a:gd name="T50" fmla="*/ 113 w 202"/>
                  <a:gd name="T51" fmla="*/ 46 h 230"/>
                  <a:gd name="T52" fmla="*/ 114 w 202"/>
                  <a:gd name="T53" fmla="*/ 28 h 230"/>
                  <a:gd name="T54" fmla="*/ 120 w 202"/>
                  <a:gd name="T55" fmla="*/ 33 h 230"/>
                  <a:gd name="T56" fmla="*/ 123 w 202"/>
                  <a:gd name="T57" fmla="*/ 41 h 230"/>
                  <a:gd name="T58" fmla="*/ 128 w 202"/>
                  <a:gd name="T59" fmla="*/ 53 h 230"/>
                  <a:gd name="T60" fmla="*/ 138 w 202"/>
                  <a:gd name="T61" fmla="*/ 67 h 230"/>
                  <a:gd name="T62" fmla="*/ 140 w 202"/>
                  <a:gd name="T63" fmla="*/ 60 h 230"/>
                  <a:gd name="T64" fmla="*/ 140 w 202"/>
                  <a:gd name="T65" fmla="*/ 52 h 230"/>
                  <a:gd name="T66" fmla="*/ 137 w 202"/>
                  <a:gd name="T67" fmla="*/ 33 h 230"/>
                  <a:gd name="T68" fmla="*/ 137 w 202"/>
                  <a:gd name="T69" fmla="*/ 23 h 230"/>
                  <a:gd name="T70" fmla="*/ 141 w 202"/>
                  <a:gd name="T71" fmla="*/ 23 h 230"/>
                  <a:gd name="T72" fmla="*/ 151 w 202"/>
                  <a:gd name="T73" fmla="*/ 42 h 230"/>
                  <a:gd name="T74" fmla="*/ 154 w 202"/>
                  <a:gd name="T75" fmla="*/ 58 h 230"/>
                  <a:gd name="T76" fmla="*/ 170 w 202"/>
                  <a:gd name="T77" fmla="*/ 72 h 230"/>
                  <a:gd name="T78" fmla="*/ 169 w 202"/>
                  <a:gd name="T79" fmla="*/ 63 h 230"/>
                  <a:gd name="T80" fmla="*/ 176 w 202"/>
                  <a:gd name="T81" fmla="*/ 65 h 230"/>
                  <a:gd name="T82" fmla="*/ 180 w 202"/>
                  <a:gd name="T83" fmla="*/ 70 h 230"/>
                  <a:gd name="T84" fmla="*/ 179 w 202"/>
                  <a:gd name="T85" fmla="*/ 65 h 230"/>
                  <a:gd name="T86" fmla="*/ 176 w 202"/>
                  <a:gd name="T87" fmla="*/ 53 h 230"/>
                  <a:gd name="T88" fmla="*/ 170 w 202"/>
                  <a:gd name="T89" fmla="*/ 27 h 230"/>
                  <a:gd name="T90" fmla="*/ 176 w 202"/>
                  <a:gd name="T91" fmla="*/ 34 h 230"/>
                  <a:gd name="T92" fmla="*/ 181 w 202"/>
                  <a:gd name="T93" fmla="*/ 39 h 230"/>
                  <a:gd name="T94" fmla="*/ 177 w 202"/>
                  <a:gd name="T95" fmla="*/ 46 h 230"/>
                  <a:gd name="T96" fmla="*/ 183 w 202"/>
                  <a:gd name="T97" fmla="*/ 52 h 230"/>
                  <a:gd name="T98" fmla="*/ 190 w 202"/>
                  <a:gd name="T99" fmla="*/ 51 h 230"/>
                  <a:gd name="T100" fmla="*/ 194 w 202"/>
                  <a:gd name="T101" fmla="*/ 59 h 230"/>
                  <a:gd name="T102" fmla="*/ 201 w 202"/>
                  <a:gd name="T103" fmla="*/ 69 h 230"/>
                  <a:gd name="T104" fmla="*/ 198 w 202"/>
                  <a:gd name="T105" fmla="*/ 67 h 230"/>
                  <a:gd name="T106" fmla="*/ 198 w 202"/>
                  <a:gd name="T107" fmla="*/ 73 h 230"/>
                  <a:gd name="T108" fmla="*/ 201 w 202"/>
                  <a:gd name="T109" fmla="*/ 81 h 2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02" h="230">
                    <a:moveTo>
                      <a:pt x="45" y="230"/>
                    </a:moveTo>
                    <a:lnTo>
                      <a:pt x="45" y="228"/>
                    </a:lnTo>
                    <a:lnTo>
                      <a:pt x="43" y="227"/>
                    </a:lnTo>
                    <a:lnTo>
                      <a:pt x="43" y="221"/>
                    </a:lnTo>
                    <a:lnTo>
                      <a:pt x="42" y="221"/>
                    </a:lnTo>
                    <a:lnTo>
                      <a:pt x="42" y="215"/>
                    </a:lnTo>
                    <a:lnTo>
                      <a:pt x="40" y="211"/>
                    </a:lnTo>
                    <a:lnTo>
                      <a:pt x="39" y="211"/>
                    </a:lnTo>
                    <a:lnTo>
                      <a:pt x="38" y="210"/>
                    </a:lnTo>
                    <a:lnTo>
                      <a:pt x="36" y="210"/>
                    </a:lnTo>
                    <a:lnTo>
                      <a:pt x="35" y="208"/>
                    </a:lnTo>
                    <a:lnTo>
                      <a:pt x="35" y="207"/>
                    </a:lnTo>
                    <a:lnTo>
                      <a:pt x="36" y="207"/>
                    </a:lnTo>
                    <a:lnTo>
                      <a:pt x="35" y="206"/>
                    </a:lnTo>
                    <a:lnTo>
                      <a:pt x="32" y="206"/>
                    </a:lnTo>
                    <a:lnTo>
                      <a:pt x="30" y="204"/>
                    </a:lnTo>
                    <a:lnTo>
                      <a:pt x="29" y="201"/>
                    </a:lnTo>
                    <a:lnTo>
                      <a:pt x="28" y="200"/>
                    </a:lnTo>
                    <a:lnTo>
                      <a:pt x="24" y="200"/>
                    </a:lnTo>
                    <a:lnTo>
                      <a:pt x="22" y="199"/>
                    </a:lnTo>
                    <a:lnTo>
                      <a:pt x="22" y="197"/>
                    </a:lnTo>
                    <a:lnTo>
                      <a:pt x="21" y="196"/>
                    </a:lnTo>
                    <a:lnTo>
                      <a:pt x="21" y="193"/>
                    </a:lnTo>
                    <a:lnTo>
                      <a:pt x="20" y="192"/>
                    </a:lnTo>
                    <a:lnTo>
                      <a:pt x="20" y="190"/>
                    </a:lnTo>
                    <a:lnTo>
                      <a:pt x="18" y="187"/>
                    </a:lnTo>
                    <a:lnTo>
                      <a:pt x="17" y="186"/>
                    </a:lnTo>
                    <a:lnTo>
                      <a:pt x="14" y="186"/>
                    </a:lnTo>
                    <a:lnTo>
                      <a:pt x="13" y="183"/>
                    </a:lnTo>
                    <a:lnTo>
                      <a:pt x="13" y="160"/>
                    </a:lnTo>
                    <a:lnTo>
                      <a:pt x="6" y="150"/>
                    </a:lnTo>
                    <a:lnTo>
                      <a:pt x="3" y="130"/>
                    </a:lnTo>
                    <a:lnTo>
                      <a:pt x="0" y="119"/>
                    </a:lnTo>
                    <a:lnTo>
                      <a:pt x="1" y="98"/>
                    </a:lnTo>
                    <a:lnTo>
                      <a:pt x="10" y="69"/>
                    </a:lnTo>
                    <a:lnTo>
                      <a:pt x="10" y="67"/>
                    </a:lnTo>
                    <a:lnTo>
                      <a:pt x="11" y="66"/>
                    </a:lnTo>
                    <a:lnTo>
                      <a:pt x="17" y="53"/>
                    </a:lnTo>
                    <a:lnTo>
                      <a:pt x="20" y="49"/>
                    </a:lnTo>
                    <a:lnTo>
                      <a:pt x="22" y="48"/>
                    </a:lnTo>
                    <a:lnTo>
                      <a:pt x="24" y="46"/>
                    </a:lnTo>
                    <a:lnTo>
                      <a:pt x="24" y="45"/>
                    </a:lnTo>
                    <a:lnTo>
                      <a:pt x="25" y="41"/>
                    </a:lnTo>
                    <a:lnTo>
                      <a:pt x="21" y="45"/>
                    </a:lnTo>
                    <a:lnTo>
                      <a:pt x="15" y="48"/>
                    </a:lnTo>
                    <a:lnTo>
                      <a:pt x="14" y="48"/>
                    </a:lnTo>
                    <a:lnTo>
                      <a:pt x="13" y="46"/>
                    </a:lnTo>
                    <a:lnTo>
                      <a:pt x="11" y="46"/>
                    </a:lnTo>
                    <a:lnTo>
                      <a:pt x="10" y="45"/>
                    </a:lnTo>
                    <a:lnTo>
                      <a:pt x="10" y="43"/>
                    </a:lnTo>
                    <a:lnTo>
                      <a:pt x="13" y="38"/>
                    </a:lnTo>
                    <a:lnTo>
                      <a:pt x="13" y="35"/>
                    </a:lnTo>
                    <a:lnTo>
                      <a:pt x="11" y="34"/>
                    </a:lnTo>
                    <a:lnTo>
                      <a:pt x="10" y="28"/>
                    </a:lnTo>
                    <a:lnTo>
                      <a:pt x="10" y="21"/>
                    </a:lnTo>
                    <a:lnTo>
                      <a:pt x="11" y="19"/>
                    </a:lnTo>
                    <a:lnTo>
                      <a:pt x="11" y="17"/>
                    </a:lnTo>
                    <a:lnTo>
                      <a:pt x="13" y="16"/>
                    </a:lnTo>
                    <a:lnTo>
                      <a:pt x="13" y="9"/>
                    </a:lnTo>
                    <a:lnTo>
                      <a:pt x="11" y="7"/>
                    </a:lnTo>
                    <a:lnTo>
                      <a:pt x="11" y="6"/>
                    </a:lnTo>
                    <a:lnTo>
                      <a:pt x="14" y="3"/>
                    </a:lnTo>
                    <a:lnTo>
                      <a:pt x="17" y="2"/>
                    </a:lnTo>
                    <a:lnTo>
                      <a:pt x="18" y="0"/>
                    </a:lnTo>
                    <a:lnTo>
                      <a:pt x="24" y="12"/>
                    </a:lnTo>
                    <a:lnTo>
                      <a:pt x="24" y="14"/>
                    </a:lnTo>
                    <a:lnTo>
                      <a:pt x="25" y="16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0" y="19"/>
                    </a:lnTo>
                    <a:lnTo>
                      <a:pt x="39" y="27"/>
                    </a:lnTo>
                    <a:lnTo>
                      <a:pt x="43" y="30"/>
                    </a:lnTo>
                    <a:lnTo>
                      <a:pt x="43" y="33"/>
                    </a:lnTo>
                    <a:lnTo>
                      <a:pt x="42" y="34"/>
                    </a:lnTo>
                    <a:lnTo>
                      <a:pt x="45" y="38"/>
                    </a:lnTo>
                    <a:lnTo>
                      <a:pt x="46" y="38"/>
                    </a:lnTo>
                    <a:lnTo>
                      <a:pt x="49" y="35"/>
                    </a:lnTo>
                    <a:lnTo>
                      <a:pt x="53" y="35"/>
                    </a:lnTo>
                    <a:lnTo>
                      <a:pt x="56" y="39"/>
                    </a:lnTo>
                    <a:lnTo>
                      <a:pt x="56" y="49"/>
                    </a:lnTo>
                    <a:lnTo>
                      <a:pt x="53" y="48"/>
                    </a:lnTo>
                    <a:lnTo>
                      <a:pt x="52" y="46"/>
                    </a:lnTo>
                    <a:lnTo>
                      <a:pt x="49" y="41"/>
                    </a:lnTo>
                    <a:lnTo>
                      <a:pt x="40" y="41"/>
                    </a:lnTo>
                    <a:lnTo>
                      <a:pt x="39" y="42"/>
                    </a:lnTo>
                    <a:lnTo>
                      <a:pt x="39" y="49"/>
                    </a:lnTo>
                    <a:lnTo>
                      <a:pt x="46" y="55"/>
                    </a:lnTo>
                    <a:lnTo>
                      <a:pt x="49" y="59"/>
                    </a:lnTo>
                    <a:lnTo>
                      <a:pt x="52" y="65"/>
                    </a:lnTo>
                    <a:lnTo>
                      <a:pt x="56" y="65"/>
                    </a:lnTo>
                    <a:lnTo>
                      <a:pt x="66" y="62"/>
                    </a:lnTo>
                    <a:lnTo>
                      <a:pt x="70" y="59"/>
                    </a:lnTo>
                    <a:lnTo>
                      <a:pt x="74" y="58"/>
                    </a:lnTo>
                    <a:lnTo>
                      <a:pt x="80" y="55"/>
                    </a:lnTo>
                    <a:lnTo>
                      <a:pt x="92" y="55"/>
                    </a:lnTo>
                    <a:lnTo>
                      <a:pt x="99" y="58"/>
                    </a:lnTo>
                    <a:lnTo>
                      <a:pt x="99" y="59"/>
                    </a:lnTo>
                    <a:lnTo>
                      <a:pt x="102" y="55"/>
                    </a:lnTo>
                    <a:lnTo>
                      <a:pt x="103" y="49"/>
                    </a:lnTo>
                    <a:lnTo>
                      <a:pt x="103" y="48"/>
                    </a:lnTo>
                    <a:lnTo>
                      <a:pt x="105" y="46"/>
                    </a:lnTo>
                    <a:lnTo>
                      <a:pt x="107" y="45"/>
                    </a:lnTo>
                    <a:lnTo>
                      <a:pt x="112" y="45"/>
                    </a:lnTo>
                    <a:lnTo>
                      <a:pt x="113" y="46"/>
                    </a:lnTo>
                    <a:lnTo>
                      <a:pt x="116" y="45"/>
                    </a:lnTo>
                    <a:lnTo>
                      <a:pt x="116" y="34"/>
                    </a:lnTo>
                    <a:lnTo>
                      <a:pt x="114" y="31"/>
                    </a:lnTo>
                    <a:lnTo>
                      <a:pt x="114" y="28"/>
                    </a:lnTo>
                    <a:lnTo>
                      <a:pt x="117" y="28"/>
                    </a:lnTo>
                    <a:lnTo>
                      <a:pt x="117" y="30"/>
                    </a:lnTo>
                    <a:lnTo>
                      <a:pt x="119" y="30"/>
                    </a:lnTo>
                    <a:lnTo>
                      <a:pt x="120" y="33"/>
                    </a:lnTo>
                    <a:lnTo>
                      <a:pt x="120" y="38"/>
                    </a:lnTo>
                    <a:lnTo>
                      <a:pt x="121" y="39"/>
                    </a:lnTo>
                    <a:lnTo>
                      <a:pt x="121" y="41"/>
                    </a:lnTo>
                    <a:lnTo>
                      <a:pt x="123" y="41"/>
                    </a:lnTo>
                    <a:lnTo>
                      <a:pt x="124" y="43"/>
                    </a:lnTo>
                    <a:lnTo>
                      <a:pt x="126" y="45"/>
                    </a:lnTo>
                    <a:lnTo>
                      <a:pt x="126" y="48"/>
                    </a:lnTo>
                    <a:lnTo>
                      <a:pt x="128" y="53"/>
                    </a:lnTo>
                    <a:lnTo>
                      <a:pt x="131" y="56"/>
                    </a:lnTo>
                    <a:lnTo>
                      <a:pt x="134" y="60"/>
                    </a:lnTo>
                    <a:lnTo>
                      <a:pt x="137" y="66"/>
                    </a:lnTo>
                    <a:lnTo>
                      <a:pt x="138" y="67"/>
                    </a:lnTo>
                    <a:lnTo>
                      <a:pt x="144" y="69"/>
                    </a:lnTo>
                    <a:lnTo>
                      <a:pt x="144" y="67"/>
                    </a:lnTo>
                    <a:lnTo>
                      <a:pt x="141" y="60"/>
                    </a:lnTo>
                    <a:lnTo>
                      <a:pt x="140" y="60"/>
                    </a:lnTo>
                    <a:lnTo>
                      <a:pt x="140" y="58"/>
                    </a:lnTo>
                    <a:lnTo>
                      <a:pt x="138" y="58"/>
                    </a:lnTo>
                    <a:lnTo>
                      <a:pt x="138" y="56"/>
                    </a:lnTo>
                    <a:lnTo>
                      <a:pt x="140" y="52"/>
                    </a:lnTo>
                    <a:lnTo>
                      <a:pt x="140" y="46"/>
                    </a:lnTo>
                    <a:lnTo>
                      <a:pt x="135" y="42"/>
                    </a:lnTo>
                    <a:lnTo>
                      <a:pt x="135" y="38"/>
                    </a:lnTo>
                    <a:lnTo>
                      <a:pt x="137" y="33"/>
                    </a:lnTo>
                    <a:lnTo>
                      <a:pt x="137" y="30"/>
                    </a:lnTo>
                    <a:lnTo>
                      <a:pt x="134" y="27"/>
                    </a:lnTo>
                    <a:lnTo>
                      <a:pt x="134" y="26"/>
                    </a:lnTo>
                    <a:lnTo>
                      <a:pt x="137" y="23"/>
                    </a:lnTo>
                    <a:lnTo>
                      <a:pt x="140" y="23"/>
                    </a:lnTo>
                    <a:lnTo>
                      <a:pt x="140" y="24"/>
                    </a:lnTo>
                    <a:lnTo>
                      <a:pt x="141" y="24"/>
                    </a:lnTo>
                    <a:lnTo>
                      <a:pt x="141" y="23"/>
                    </a:lnTo>
                    <a:lnTo>
                      <a:pt x="142" y="27"/>
                    </a:lnTo>
                    <a:lnTo>
                      <a:pt x="145" y="30"/>
                    </a:lnTo>
                    <a:lnTo>
                      <a:pt x="148" y="39"/>
                    </a:lnTo>
                    <a:lnTo>
                      <a:pt x="151" y="42"/>
                    </a:lnTo>
                    <a:lnTo>
                      <a:pt x="151" y="43"/>
                    </a:lnTo>
                    <a:lnTo>
                      <a:pt x="152" y="45"/>
                    </a:lnTo>
                    <a:lnTo>
                      <a:pt x="152" y="55"/>
                    </a:lnTo>
                    <a:lnTo>
                      <a:pt x="154" y="58"/>
                    </a:lnTo>
                    <a:lnTo>
                      <a:pt x="154" y="59"/>
                    </a:lnTo>
                    <a:lnTo>
                      <a:pt x="160" y="70"/>
                    </a:lnTo>
                    <a:lnTo>
                      <a:pt x="167" y="70"/>
                    </a:lnTo>
                    <a:lnTo>
                      <a:pt x="170" y="72"/>
                    </a:lnTo>
                    <a:lnTo>
                      <a:pt x="172" y="70"/>
                    </a:lnTo>
                    <a:lnTo>
                      <a:pt x="170" y="67"/>
                    </a:lnTo>
                    <a:lnTo>
                      <a:pt x="169" y="66"/>
                    </a:lnTo>
                    <a:lnTo>
                      <a:pt x="169" y="63"/>
                    </a:lnTo>
                    <a:lnTo>
                      <a:pt x="172" y="63"/>
                    </a:lnTo>
                    <a:lnTo>
                      <a:pt x="173" y="62"/>
                    </a:lnTo>
                    <a:lnTo>
                      <a:pt x="174" y="62"/>
                    </a:lnTo>
                    <a:lnTo>
                      <a:pt x="176" y="65"/>
                    </a:lnTo>
                    <a:lnTo>
                      <a:pt x="177" y="65"/>
                    </a:lnTo>
                    <a:lnTo>
                      <a:pt x="179" y="67"/>
                    </a:lnTo>
                    <a:lnTo>
                      <a:pt x="179" y="69"/>
                    </a:lnTo>
                    <a:lnTo>
                      <a:pt x="180" y="70"/>
                    </a:lnTo>
                    <a:lnTo>
                      <a:pt x="180" y="72"/>
                    </a:lnTo>
                    <a:lnTo>
                      <a:pt x="181" y="72"/>
                    </a:lnTo>
                    <a:lnTo>
                      <a:pt x="180" y="67"/>
                    </a:lnTo>
                    <a:lnTo>
                      <a:pt x="179" y="65"/>
                    </a:lnTo>
                    <a:lnTo>
                      <a:pt x="176" y="62"/>
                    </a:lnTo>
                    <a:lnTo>
                      <a:pt x="177" y="59"/>
                    </a:lnTo>
                    <a:lnTo>
                      <a:pt x="176" y="58"/>
                    </a:lnTo>
                    <a:lnTo>
                      <a:pt x="176" y="53"/>
                    </a:lnTo>
                    <a:lnTo>
                      <a:pt x="172" y="41"/>
                    </a:lnTo>
                    <a:lnTo>
                      <a:pt x="172" y="31"/>
                    </a:lnTo>
                    <a:lnTo>
                      <a:pt x="170" y="28"/>
                    </a:lnTo>
                    <a:lnTo>
                      <a:pt x="170" y="27"/>
                    </a:lnTo>
                    <a:lnTo>
                      <a:pt x="176" y="27"/>
                    </a:lnTo>
                    <a:lnTo>
                      <a:pt x="176" y="28"/>
                    </a:lnTo>
                    <a:lnTo>
                      <a:pt x="177" y="31"/>
                    </a:lnTo>
                    <a:lnTo>
                      <a:pt x="176" y="34"/>
                    </a:lnTo>
                    <a:lnTo>
                      <a:pt x="176" y="35"/>
                    </a:lnTo>
                    <a:lnTo>
                      <a:pt x="177" y="38"/>
                    </a:lnTo>
                    <a:lnTo>
                      <a:pt x="180" y="39"/>
                    </a:lnTo>
                    <a:lnTo>
                      <a:pt x="181" y="39"/>
                    </a:lnTo>
                    <a:lnTo>
                      <a:pt x="181" y="41"/>
                    </a:lnTo>
                    <a:lnTo>
                      <a:pt x="180" y="41"/>
                    </a:lnTo>
                    <a:lnTo>
                      <a:pt x="177" y="43"/>
                    </a:lnTo>
                    <a:lnTo>
                      <a:pt x="177" y="46"/>
                    </a:lnTo>
                    <a:lnTo>
                      <a:pt x="180" y="48"/>
                    </a:lnTo>
                    <a:lnTo>
                      <a:pt x="181" y="48"/>
                    </a:lnTo>
                    <a:lnTo>
                      <a:pt x="183" y="51"/>
                    </a:lnTo>
                    <a:lnTo>
                      <a:pt x="183" y="52"/>
                    </a:lnTo>
                    <a:lnTo>
                      <a:pt x="184" y="53"/>
                    </a:lnTo>
                    <a:lnTo>
                      <a:pt x="186" y="53"/>
                    </a:lnTo>
                    <a:lnTo>
                      <a:pt x="188" y="51"/>
                    </a:lnTo>
                    <a:lnTo>
                      <a:pt x="190" y="51"/>
                    </a:lnTo>
                    <a:lnTo>
                      <a:pt x="193" y="53"/>
                    </a:lnTo>
                    <a:lnTo>
                      <a:pt x="195" y="53"/>
                    </a:lnTo>
                    <a:lnTo>
                      <a:pt x="197" y="56"/>
                    </a:lnTo>
                    <a:lnTo>
                      <a:pt x="194" y="59"/>
                    </a:lnTo>
                    <a:lnTo>
                      <a:pt x="195" y="59"/>
                    </a:lnTo>
                    <a:lnTo>
                      <a:pt x="200" y="63"/>
                    </a:lnTo>
                    <a:lnTo>
                      <a:pt x="201" y="67"/>
                    </a:lnTo>
                    <a:lnTo>
                      <a:pt x="201" y="69"/>
                    </a:lnTo>
                    <a:lnTo>
                      <a:pt x="202" y="72"/>
                    </a:lnTo>
                    <a:lnTo>
                      <a:pt x="202" y="73"/>
                    </a:lnTo>
                    <a:lnTo>
                      <a:pt x="200" y="70"/>
                    </a:lnTo>
                    <a:lnTo>
                      <a:pt x="198" y="67"/>
                    </a:lnTo>
                    <a:lnTo>
                      <a:pt x="195" y="67"/>
                    </a:lnTo>
                    <a:lnTo>
                      <a:pt x="195" y="69"/>
                    </a:lnTo>
                    <a:lnTo>
                      <a:pt x="198" y="72"/>
                    </a:lnTo>
                    <a:lnTo>
                      <a:pt x="198" y="73"/>
                    </a:lnTo>
                    <a:lnTo>
                      <a:pt x="200" y="74"/>
                    </a:lnTo>
                    <a:lnTo>
                      <a:pt x="200" y="76"/>
                    </a:lnTo>
                    <a:lnTo>
                      <a:pt x="201" y="77"/>
                    </a:lnTo>
                    <a:lnTo>
                      <a:pt x="201" y="81"/>
                    </a:lnTo>
                    <a:lnTo>
                      <a:pt x="202" y="81"/>
                    </a:lnTo>
                    <a:lnTo>
                      <a:pt x="202" y="86"/>
                    </a:lnTo>
                    <a:lnTo>
                      <a:pt x="198" y="8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91" name="Freeform 3937">
                <a:extLst>
                  <a:ext uri="{FF2B5EF4-FFF2-40B4-BE49-F238E27FC236}">
                    <a16:creationId xmlns:a16="http://schemas.microsoft.com/office/drawing/2014/main" id="{A342390B-9762-5B2B-09EF-3CDDC4309F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0" y="1537"/>
                <a:ext cx="1" cy="0"/>
              </a:xfrm>
              <a:custGeom>
                <a:avLst/>
                <a:gdLst>
                  <a:gd name="T0" fmla="*/ 3 w 3"/>
                  <a:gd name="T1" fmla="*/ 2 h 2"/>
                  <a:gd name="T2" fmla="*/ 3 w 3"/>
                  <a:gd name="T3" fmla="*/ 0 h 2"/>
                  <a:gd name="T4" fmla="*/ 0 w 3"/>
                  <a:gd name="T5" fmla="*/ 0 h 2"/>
                  <a:gd name="T6" fmla="*/ 0 w 3"/>
                  <a:gd name="T7" fmla="*/ 1 h 2"/>
                  <a:gd name="T8" fmla="*/ 2 w 3"/>
                  <a:gd name="T9" fmla="*/ 2 h 2"/>
                  <a:gd name="T10" fmla="*/ 3 w 3"/>
                  <a:gd name="T1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2" y="2"/>
                    </a:lnTo>
                    <a:lnTo>
                      <a:pt x="3" y="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92" name="Freeform 3938">
                <a:extLst>
                  <a:ext uri="{FF2B5EF4-FFF2-40B4-BE49-F238E27FC236}">
                    <a16:creationId xmlns:a16="http://schemas.microsoft.com/office/drawing/2014/main" id="{124F6600-5C24-280C-DE00-0C3A2D46F5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1" y="1537"/>
                <a:ext cx="1" cy="2"/>
              </a:xfrm>
              <a:custGeom>
                <a:avLst/>
                <a:gdLst>
                  <a:gd name="T0" fmla="*/ 3 w 3"/>
                  <a:gd name="T1" fmla="*/ 5 h 5"/>
                  <a:gd name="T2" fmla="*/ 1 w 3"/>
                  <a:gd name="T3" fmla="*/ 3 h 5"/>
                  <a:gd name="T4" fmla="*/ 1 w 3"/>
                  <a:gd name="T5" fmla="*/ 2 h 5"/>
                  <a:gd name="T6" fmla="*/ 0 w 3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5">
                    <a:moveTo>
                      <a:pt x="3" y="5"/>
                    </a:moveTo>
                    <a:lnTo>
                      <a:pt x="1" y="3"/>
                    </a:lnTo>
                    <a:lnTo>
                      <a:pt x="1" y="2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93" name="Freeform 3939">
                <a:extLst>
                  <a:ext uri="{FF2B5EF4-FFF2-40B4-BE49-F238E27FC236}">
                    <a16:creationId xmlns:a16="http://schemas.microsoft.com/office/drawing/2014/main" id="{27014E46-05F3-5183-D028-D4D9B11122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1" y="1537"/>
                <a:ext cx="1" cy="2"/>
              </a:xfrm>
              <a:custGeom>
                <a:avLst/>
                <a:gdLst>
                  <a:gd name="T0" fmla="*/ 0 w 3"/>
                  <a:gd name="T1" fmla="*/ 0 h 6"/>
                  <a:gd name="T2" fmla="*/ 0 w 3"/>
                  <a:gd name="T3" fmla="*/ 6 h 6"/>
                  <a:gd name="T4" fmla="*/ 1 w 3"/>
                  <a:gd name="T5" fmla="*/ 5 h 6"/>
                  <a:gd name="T6" fmla="*/ 3 w 3"/>
                  <a:gd name="T7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6">
                    <a:moveTo>
                      <a:pt x="0" y="0"/>
                    </a:moveTo>
                    <a:lnTo>
                      <a:pt x="0" y="6"/>
                    </a:lnTo>
                    <a:lnTo>
                      <a:pt x="1" y="5"/>
                    </a:lnTo>
                    <a:lnTo>
                      <a:pt x="3" y="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94" name="Line 3940">
                <a:extLst>
                  <a:ext uri="{FF2B5EF4-FFF2-40B4-BE49-F238E27FC236}">
                    <a16:creationId xmlns:a16="http://schemas.microsoft.com/office/drawing/2014/main" id="{401CC4D9-0ED0-32C1-8C53-867749ED85D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72" y="1539"/>
                <a:ext cx="0" cy="0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95" name="Freeform 3941">
                <a:extLst>
                  <a:ext uri="{FF2B5EF4-FFF2-40B4-BE49-F238E27FC236}">
                    <a16:creationId xmlns:a16="http://schemas.microsoft.com/office/drawing/2014/main" id="{4A74C611-00A8-7496-5212-DA062D7ABD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6" y="1609"/>
                <a:ext cx="62" cy="52"/>
              </a:xfrm>
              <a:custGeom>
                <a:avLst/>
                <a:gdLst>
                  <a:gd name="T0" fmla="*/ 32 w 247"/>
                  <a:gd name="T1" fmla="*/ 6 h 211"/>
                  <a:gd name="T2" fmla="*/ 23 w 247"/>
                  <a:gd name="T3" fmla="*/ 3 h 211"/>
                  <a:gd name="T4" fmla="*/ 18 w 247"/>
                  <a:gd name="T5" fmla="*/ 18 h 211"/>
                  <a:gd name="T6" fmla="*/ 20 w 247"/>
                  <a:gd name="T7" fmla="*/ 24 h 211"/>
                  <a:gd name="T8" fmla="*/ 22 w 247"/>
                  <a:gd name="T9" fmla="*/ 30 h 211"/>
                  <a:gd name="T10" fmla="*/ 16 w 247"/>
                  <a:gd name="T11" fmla="*/ 28 h 211"/>
                  <a:gd name="T12" fmla="*/ 5 w 247"/>
                  <a:gd name="T13" fmla="*/ 28 h 211"/>
                  <a:gd name="T14" fmla="*/ 7 w 247"/>
                  <a:gd name="T15" fmla="*/ 34 h 211"/>
                  <a:gd name="T16" fmla="*/ 4 w 247"/>
                  <a:gd name="T17" fmla="*/ 46 h 211"/>
                  <a:gd name="T18" fmla="*/ 1 w 247"/>
                  <a:gd name="T19" fmla="*/ 56 h 211"/>
                  <a:gd name="T20" fmla="*/ 0 w 247"/>
                  <a:gd name="T21" fmla="*/ 62 h 211"/>
                  <a:gd name="T22" fmla="*/ 8 w 247"/>
                  <a:gd name="T23" fmla="*/ 69 h 211"/>
                  <a:gd name="T24" fmla="*/ 8 w 247"/>
                  <a:gd name="T25" fmla="*/ 82 h 211"/>
                  <a:gd name="T26" fmla="*/ 16 w 247"/>
                  <a:gd name="T27" fmla="*/ 101 h 211"/>
                  <a:gd name="T28" fmla="*/ 26 w 247"/>
                  <a:gd name="T29" fmla="*/ 109 h 211"/>
                  <a:gd name="T30" fmla="*/ 30 w 247"/>
                  <a:gd name="T31" fmla="*/ 116 h 211"/>
                  <a:gd name="T32" fmla="*/ 15 w 247"/>
                  <a:gd name="T33" fmla="*/ 133 h 211"/>
                  <a:gd name="T34" fmla="*/ 23 w 247"/>
                  <a:gd name="T35" fmla="*/ 147 h 211"/>
                  <a:gd name="T36" fmla="*/ 36 w 247"/>
                  <a:gd name="T37" fmla="*/ 157 h 211"/>
                  <a:gd name="T38" fmla="*/ 49 w 247"/>
                  <a:gd name="T39" fmla="*/ 172 h 211"/>
                  <a:gd name="T40" fmla="*/ 67 w 247"/>
                  <a:gd name="T41" fmla="*/ 162 h 211"/>
                  <a:gd name="T42" fmla="*/ 70 w 247"/>
                  <a:gd name="T43" fmla="*/ 164 h 211"/>
                  <a:gd name="T44" fmla="*/ 74 w 247"/>
                  <a:gd name="T45" fmla="*/ 173 h 211"/>
                  <a:gd name="T46" fmla="*/ 100 w 247"/>
                  <a:gd name="T47" fmla="*/ 164 h 211"/>
                  <a:gd name="T48" fmla="*/ 111 w 247"/>
                  <a:gd name="T49" fmla="*/ 169 h 211"/>
                  <a:gd name="T50" fmla="*/ 124 w 247"/>
                  <a:gd name="T51" fmla="*/ 178 h 211"/>
                  <a:gd name="T52" fmla="*/ 138 w 247"/>
                  <a:gd name="T53" fmla="*/ 185 h 211"/>
                  <a:gd name="T54" fmla="*/ 138 w 247"/>
                  <a:gd name="T55" fmla="*/ 189 h 211"/>
                  <a:gd name="T56" fmla="*/ 147 w 247"/>
                  <a:gd name="T57" fmla="*/ 189 h 211"/>
                  <a:gd name="T58" fmla="*/ 167 w 247"/>
                  <a:gd name="T59" fmla="*/ 187 h 211"/>
                  <a:gd name="T60" fmla="*/ 178 w 247"/>
                  <a:gd name="T61" fmla="*/ 192 h 211"/>
                  <a:gd name="T62" fmla="*/ 188 w 247"/>
                  <a:gd name="T63" fmla="*/ 200 h 211"/>
                  <a:gd name="T64" fmla="*/ 194 w 247"/>
                  <a:gd name="T65" fmla="*/ 207 h 211"/>
                  <a:gd name="T66" fmla="*/ 204 w 247"/>
                  <a:gd name="T67" fmla="*/ 205 h 211"/>
                  <a:gd name="T68" fmla="*/ 220 w 247"/>
                  <a:gd name="T69" fmla="*/ 199 h 211"/>
                  <a:gd name="T70" fmla="*/ 219 w 247"/>
                  <a:gd name="T71" fmla="*/ 193 h 211"/>
                  <a:gd name="T72" fmla="*/ 231 w 247"/>
                  <a:gd name="T73" fmla="*/ 180 h 211"/>
                  <a:gd name="T74" fmla="*/ 234 w 247"/>
                  <a:gd name="T75" fmla="*/ 173 h 211"/>
                  <a:gd name="T76" fmla="*/ 241 w 247"/>
                  <a:gd name="T77" fmla="*/ 162 h 211"/>
                  <a:gd name="T78" fmla="*/ 243 w 247"/>
                  <a:gd name="T79" fmla="*/ 154 h 211"/>
                  <a:gd name="T80" fmla="*/ 206 w 247"/>
                  <a:gd name="T81" fmla="*/ 144 h 211"/>
                  <a:gd name="T82" fmla="*/ 191 w 247"/>
                  <a:gd name="T83" fmla="*/ 143 h 211"/>
                  <a:gd name="T84" fmla="*/ 181 w 247"/>
                  <a:gd name="T85" fmla="*/ 134 h 211"/>
                  <a:gd name="T86" fmla="*/ 177 w 247"/>
                  <a:gd name="T87" fmla="*/ 126 h 211"/>
                  <a:gd name="T88" fmla="*/ 149 w 247"/>
                  <a:gd name="T89" fmla="*/ 115 h 211"/>
                  <a:gd name="T90" fmla="*/ 134 w 247"/>
                  <a:gd name="T91" fmla="*/ 80 h 211"/>
                  <a:gd name="T92" fmla="*/ 123 w 247"/>
                  <a:gd name="T93" fmla="*/ 53 h 211"/>
                  <a:gd name="T94" fmla="*/ 87 w 247"/>
                  <a:gd name="T95" fmla="*/ 45 h 211"/>
                  <a:gd name="T96" fmla="*/ 77 w 247"/>
                  <a:gd name="T97" fmla="*/ 32 h 211"/>
                  <a:gd name="T98" fmla="*/ 60 w 247"/>
                  <a:gd name="T99" fmla="*/ 30 h 211"/>
                  <a:gd name="T100" fmla="*/ 57 w 247"/>
                  <a:gd name="T101" fmla="*/ 39 h 211"/>
                  <a:gd name="T102" fmla="*/ 56 w 247"/>
                  <a:gd name="T103" fmla="*/ 41 h 211"/>
                  <a:gd name="T104" fmla="*/ 57 w 247"/>
                  <a:gd name="T105" fmla="*/ 31 h 211"/>
                  <a:gd name="T106" fmla="*/ 58 w 247"/>
                  <a:gd name="T107" fmla="*/ 18 h 211"/>
                  <a:gd name="T108" fmla="*/ 43 w 247"/>
                  <a:gd name="T109" fmla="*/ 18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47" h="211">
                    <a:moveTo>
                      <a:pt x="39" y="14"/>
                    </a:moveTo>
                    <a:lnTo>
                      <a:pt x="36" y="11"/>
                    </a:lnTo>
                    <a:lnTo>
                      <a:pt x="34" y="11"/>
                    </a:lnTo>
                    <a:lnTo>
                      <a:pt x="32" y="8"/>
                    </a:lnTo>
                    <a:lnTo>
                      <a:pt x="32" y="6"/>
                    </a:lnTo>
                    <a:lnTo>
                      <a:pt x="30" y="2"/>
                    </a:lnTo>
                    <a:lnTo>
                      <a:pt x="29" y="0"/>
                    </a:lnTo>
                    <a:lnTo>
                      <a:pt x="25" y="0"/>
                    </a:lnTo>
                    <a:lnTo>
                      <a:pt x="23" y="2"/>
                    </a:lnTo>
                    <a:lnTo>
                      <a:pt x="23" y="3"/>
                    </a:lnTo>
                    <a:lnTo>
                      <a:pt x="22" y="7"/>
                    </a:lnTo>
                    <a:lnTo>
                      <a:pt x="22" y="11"/>
                    </a:lnTo>
                    <a:lnTo>
                      <a:pt x="23" y="15"/>
                    </a:lnTo>
                    <a:lnTo>
                      <a:pt x="20" y="18"/>
                    </a:lnTo>
                    <a:lnTo>
                      <a:pt x="18" y="18"/>
                    </a:lnTo>
                    <a:lnTo>
                      <a:pt x="18" y="20"/>
                    </a:lnTo>
                    <a:lnTo>
                      <a:pt x="16" y="21"/>
                    </a:lnTo>
                    <a:lnTo>
                      <a:pt x="16" y="22"/>
                    </a:lnTo>
                    <a:lnTo>
                      <a:pt x="18" y="24"/>
                    </a:lnTo>
                    <a:lnTo>
                      <a:pt x="20" y="24"/>
                    </a:lnTo>
                    <a:lnTo>
                      <a:pt x="20" y="25"/>
                    </a:lnTo>
                    <a:lnTo>
                      <a:pt x="22" y="25"/>
                    </a:lnTo>
                    <a:lnTo>
                      <a:pt x="25" y="30"/>
                    </a:lnTo>
                    <a:lnTo>
                      <a:pt x="23" y="31"/>
                    </a:lnTo>
                    <a:lnTo>
                      <a:pt x="22" y="30"/>
                    </a:lnTo>
                    <a:lnTo>
                      <a:pt x="16" y="30"/>
                    </a:lnTo>
                    <a:lnTo>
                      <a:pt x="16" y="31"/>
                    </a:lnTo>
                    <a:lnTo>
                      <a:pt x="15" y="34"/>
                    </a:lnTo>
                    <a:lnTo>
                      <a:pt x="15" y="30"/>
                    </a:lnTo>
                    <a:lnTo>
                      <a:pt x="16" y="28"/>
                    </a:lnTo>
                    <a:lnTo>
                      <a:pt x="16" y="27"/>
                    </a:lnTo>
                    <a:lnTo>
                      <a:pt x="15" y="27"/>
                    </a:lnTo>
                    <a:lnTo>
                      <a:pt x="10" y="25"/>
                    </a:lnTo>
                    <a:lnTo>
                      <a:pt x="7" y="28"/>
                    </a:lnTo>
                    <a:lnTo>
                      <a:pt x="5" y="28"/>
                    </a:lnTo>
                    <a:lnTo>
                      <a:pt x="5" y="30"/>
                    </a:lnTo>
                    <a:lnTo>
                      <a:pt x="7" y="31"/>
                    </a:lnTo>
                    <a:lnTo>
                      <a:pt x="8" y="31"/>
                    </a:lnTo>
                    <a:lnTo>
                      <a:pt x="8" y="34"/>
                    </a:lnTo>
                    <a:lnTo>
                      <a:pt x="7" y="34"/>
                    </a:lnTo>
                    <a:lnTo>
                      <a:pt x="5" y="35"/>
                    </a:lnTo>
                    <a:lnTo>
                      <a:pt x="5" y="39"/>
                    </a:lnTo>
                    <a:lnTo>
                      <a:pt x="7" y="41"/>
                    </a:lnTo>
                    <a:lnTo>
                      <a:pt x="3" y="45"/>
                    </a:lnTo>
                    <a:lnTo>
                      <a:pt x="4" y="46"/>
                    </a:lnTo>
                    <a:lnTo>
                      <a:pt x="4" y="48"/>
                    </a:lnTo>
                    <a:lnTo>
                      <a:pt x="7" y="53"/>
                    </a:lnTo>
                    <a:lnTo>
                      <a:pt x="7" y="55"/>
                    </a:lnTo>
                    <a:lnTo>
                      <a:pt x="1" y="55"/>
                    </a:lnTo>
                    <a:lnTo>
                      <a:pt x="1" y="56"/>
                    </a:lnTo>
                    <a:lnTo>
                      <a:pt x="3" y="56"/>
                    </a:lnTo>
                    <a:lnTo>
                      <a:pt x="4" y="58"/>
                    </a:lnTo>
                    <a:lnTo>
                      <a:pt x="3" y="60"/>
                    </a:lnTo>
                    <a:lnTo>
                      <a:pt x="1" y="62"/>
                    </a:lnTo>
                    <a:lnTo>
                      <a:pt x="0" y="62"/>
                    </a:lnTo>
                    <a:lnTo>
                      <a:pt x="0" y="63"/>
                    </a:lnTo>
                    <a:lnTo>
                      <a:pt x="1" y="63"/>
                    </a:lnTo>
                    <a:lnTo>
                      <a:pt x="4" y="66"/>
                    </a:lnTo>
                    <a:lnTo>
                      <a:pt x="7" y="66"/>
                    </a:lnTo>
                    <a:lnTo>
                      <a:pt x="8" y="69"/>
                    </a:lnTo>
                    <a:lnTo>
                      <a:pt x="12" y="70"/>
                    </a:lnTo>
                    <a:lnTo>
                      <a:pt x="7" y="75"/>
                    </a:lnTo>
                    <a:lnTo>
                      <a:pt x="7" y="80"/>
                    </a:lnTo>
                    <a:lnTo>
                      <a:pt x="8" y="81"/>
                    </a:lnTo>
                    <a:lnTo>
                      <a:pt x="8" y="82"/>
                    </a:lnTo>
                    <a:lnTo>
                      <a:pt x="10" y="87"/>
                    </a:lnTo>
                    <a:lnTo>
                      <a:pt x="10" y="94"/>
                    </a:lnTo>
                    <a:lnTo>
                      <a:pt x="15" y="94"/>
                    </a:lnTo>
                    <a:lnTo>
                      <a:pt x="15" y="97"/>
                    </a:lnTo>
                    <a:lnTo>
                      <a:pt x="16" y="101"/>
                    </a:lnTo>
                    <a:lnTo>
                      <a:pt x="16" y="104"/>
                    </a:lnTo>
                    <a:lnTo>
                      <a:pt x="19" y="104"/>
                    </a:lnTo>
                    <a:lnTo>
                      <a:pt x="22" y="106"/>
                    </a:lnTo>
                    <a:lnTo>
                      <a:pt x="22" y="108"/>
                    </a:lnTo>
                    <a:lnTo>
                      <a:pt x="26" y="109"/>
                    </a:lnTo>
                    <a:lnTo>
                      <a:pt x="29" y="109"/>
                    </a:lnTo>
                    <a:lnTo>
                      <a:pt x="30" y="111"/>
                    </a:lnTo>
                    <a:lnTo>
                      <a:pt x="30" y="112"/>
                    </a:lnTo>
                    <a:lnTo>
                      <a:pt x="32" y="115"/>
                    </a:lnTo>
                    <a:lnTo>
                      <a:pt x="30" y="116"/>
                    </a:lnTo>
                    <a:lnTo>
                      <a:pt x="26" y="116"/>
                    </a:lnTo>
                    <a:lnTo>
                      <a:pt x="15" y="127"/>
                    </a:lnTo>
                    <a:lnTo>
                      <a:pt x="13" y="127"/>
                    </a:lnTo>
                    <a:lnTo>
                      <a:pt x="13" y="132"/>
                    </a:lnTo>
                    <a:lnTo>
                      <a:pt x="15" y="133"/>
                    </a:lnTo>
                    <a:lnTo>
                      <a:pt x="15" y="134"/>
                    </a:lnTo>
                    <a:lnTo>
                      <a:pt x="18" y="137"/>
                    </a:lnTo>
                    <a:lnTo>
                      <a:pt x="20" y="143"/>
                    </a:lnTo>
                    <a:lnTo>
                      <a:pt x="22" y="144"/>
                    </a:lnTo>
                    <a:lnTo>
                      <a:pt x="23" y="147"/>
                    </a:lnTo>
                    <a:lnTo>
                      <a:pt x="25" y="152"/>
                    </a:lnTo>
                    <a:lnTo>
                      <a:pt x="26" y="154"/>
                    </a:lnTo>
                    <a:lnTo>
                      <a:pt x="26" y="155"/>
                    </a:lnTo>
                    <a:lnTo>
                      <a:pt x="27" y="157"/>
                    </a:lnTo>
                    <a:lnTo>
                      <a:pt x="36" y="157"/>
                    </a:lnTo>
                    <a:lnTo>
                      <a:pt x="40" y="162"/>
                    </a:lnTo>
                    <a:lnTo>
                      <a:pt x="41" y="164"/>
                    </a:lnTo>
                    <a:lnTo>
                      <a:pt x="41" y="168"/>
                    </a:lnTo>
                    <a:lnTo>
                      <a:pt x="46" y="171"/>
                    </a:lnTo>
                    <a:lnTo>
                      <a:pt x="49" y="172"/>
                    </a:lnTo>
                    <a:lnTo>
                      <a:pt x="50" y="172"/>
                    </a:lnTo>
                    <a:lnTo>
                      <a:pt x="57" y="171"/>
                    </a:lnTo>
                    <a:lnTo>
                      <a:pt x="63" y="168"/>
                    </a:lnTo>
                    <a:lnTo>
                      <a:pt x="64" y="165"/>
                    </a:lnTo>
                    <a:lnTo>
                      <a:pt x="67" y="162"/>
                    </a:lnTo>
                    <a:lnTo>
                      <a:pt x="71" y="161"/>
                    </a:lnTo>
                    <a:lnTo>
                      <a:pt x="72" y="161"/>
                    </a:lnTo>
                    <a:lnTo>
                      <a:pt x="72" y="162"/>
                    </a:lnTo>
                    <a:lnTo>
                      <a:pt x="71" y="164"/>
                    </a:lnTo>
                    <a:lnTo>
                      <a:pt x="70" y="164"/>
                    </a:lnTo>
                    <a:lnTo>
                      <a:pt x="67" y="166"/>
                    </a:lnTo>
                    <a:lnTo>
                      <a:pt x="67" y="168"/>
                    </a:lnTo>
                    <a:lnTo>
                      <a:pt x="68" y="169"/>
                    </a:lnTo>
                    <a:lnTo>
                      <a:pt x="71" y="171"/>
                    </a:lnTo>
                    <a:lnTo>
                      <a:pt x="74" y="173"/>
                    </a:lnTo>
                    <a:lnTo>
                      <a:pt x="79" y="173"/>
                    </a:lnTo>
                    <a:lnTo>
                      <a:pt x="87" y="172"/>
                    </a:lnTo>
                    <a:lnTo>
                      <a:pt x="90" y="171"/>
                    </a:lnTo>
                    <a:lnTo>
                      <a:pt x="94" y="166"/>
                    </a:lnTo>
                    <a:lnTo>
                      <a:pt x="100" y="164"/>
                    </a:lnTo>
                    <a:lnTo>
                      <a:pt x="101" y="164"/>
                    </a:lnTo>
                    <a:lnTo>
                      <a:pt x="109" y="162"/>
                    </a:lnTo>
                    <a:lnTo>
                      <a:pt x="110" y="162"/>
                    </a:lnTo>
                    <a:lnTo>
                      <a:pt x="110" y="169"/>
                    </a:lnTo>
                    <a:lnTo>
                      <a:pt x="111" y="169"/>
                    </a:lnTo>
                    <a:lnTo>
                      <a:pt x="116" y="172"/>
                    </a:lnTo>
                    <a:lnTo>
                      <a:pt x="118" y="173"/>
                    </a:lnTo>
                    <a:lnTo>
                      <a:pt x="118" y="179"/>
                    </a:lnTo>
                    <a:lnTo>
                      <a:pt x="121" y="179"/>
                    </a:lnTo>
                    <a:lnTo>
                      <a:pt x="124" y="178"/>
                    </a:lnTo>
                    <a:lnTo>
                      <a:pt x="130" y="178"/>
                    </a:lnTo>
                    <a:lnTo>
                      <a:pt x="132" y="179"/>
                    </a:lnTo>
                    <a:lnTo>
                      <a:pt x="134" y="182"/>
                    </a:lnTo>
                    <a:lnTo>
                      <a:pt x="135" y="182"/>
                    </a:lnTo>
                    <a:lnTo>
                      <a:pt x="138" y="185"/>
                    </a:lnTo>
                    <a:lnTo>
                      <a:pt x="141" y="186"/>
                    </a:lnTo>
                    <a:lnTo>
                      <a:pt x="142" y="186"/>
                    </a:lnTo>
                    <a:lnTo>
                      <a:pt x="142" y="187"/>
                    </a:lnTo>
                    <a:lnTo>
                      <a:pt x="141" y="189"/>
                    </a:lnTo>
                    <a:lnTo>
                      <a:pt x="138" y="189"/>
                    </a:lnTo>
                    <a:lnTo>
                      <a:pt x="138" y="190"/>
                    </a:lnTo>
                    <a:lnTo>
                      <a:pt x="141" y="192"/>
                    </a:lnTo>
                    <a:lnTo>
                      <a:pt x="142" y="192"/>
                    </a:lnTo>
                    <a:lnTo>
                      <a:pt x="146" y="189"/>
                    </a:lnTo>
                    <a:lnTo>
                      <a:pt x="147" y="189"/>
                    </a:lnTo>
                    <a:lnTo>
                      <a:pt x="150" y="190"/>
                    </a:lnTo>
                    <a:lnTo>
                      <a:pt x="157" y="190"/>
                    </a:lnTo>
                    <a:lnTo>
                      <a:pt x="162" y="186"/>
                    </a:lnTo>
                    <a:lnTo>
                      <a:pt x="166" y="186"/>
                    </a:lnTo>
                    <a:lnTo>
                      <a:pt x="167" y="187"/>
                    </a:lnTo>
                    <a:lnTo>
                      <a:pt x="167" y="189"/>
                    </a:lnTo>
                    <a:lnTo>
                      <a:pt x="170" y="192"/>
                    </a:lnTo>
                    <a:lnTo>
                      <a:pt x="173" y="192"/>
                    </a:lnTo>
                    <a:lnTo>
                      <a:pt x="176" y="190"/>
                    </a:lnTo>
                    <a:lnTo>
                      <a:pt x="178" y="192"/>
                    </a:lnTo>
                    <a:lnTo>
                      <a:pt x="178" y="193"/>
                    </a:lnTo>
                    <a:lnTo>
                      <a:pt x="180" y="193"/>
                    </a:lnTo>
                    <a:lnTo>
                      <a:pt x="181" y="196"/>
                    </a:lnTo>
                    <a:lnTo>
                      <a:pt x="183" y="197"/>
                    </a:lnTo>
                    <a:lnTo>
                      <a:pt x="188" y="200"/>
                    </a:lnTo>
                    <a:lnTo>
                      <a:pt x="190" y="202"/>
                    </a:lnTo>
                    <a:lnTo>
                      <a:pt x="191" y="200"/>
                    </a:lnTo>
                    <a:lnTo>
                      <a:pt x="195" y="202"/>
                    </a:lnTo>
                    <a:lnTo>
                      <a:pt x="195" y="205"/>
                    </a:lnTo>
                    <a:lnTo>
                      <a:pt x="194" y="207"/>
                    </a:lnTo>
                    <a:lnTo>
                      <a:pt x="192" y="210"/>
                    </a:lnTo>
                    <a:lnTo>
                      <a:pt x="195" y="210"/>
                    </a:lnTo>
                    <a:lnTo>
                      <a:pt x="198" y="211"/>
                    </a:lnTo>
                    <a:lnTo>
                      <a:pt x="204" y="208"/>
                    </a:lnTo>
                    <a:lnTo>
                      <a:pt x="204" y="205"/>
                    </a:lnTo>
                    <a:lnTo>
                      <a:pt x="205" y="203"/>
                    </a:lnTo>
                    <a:lnTo>
                      <a:pt x="208" y="202"/>
                    </a:lnTo>
                    <a:lnTo>
                      <a:pt x="213" y="202"/>
                    </a:lnTo>
                    <a:lnTo>
                      <a:pt x="216" y="200"/>
                    </a:lnTo>
                    <a:lnTo>
                      <a:pt x="220" y="199"/>
                    </a:lnTo>
                    <a:lnTo>
                      <a:pt x="220" y="197"/>
                    </a:lnTo>
                    <a:lnTo>
                      <a:pt x="222" y="196"/>
                    </a:lnTo>
                    <a:lnTo>
                      <a:pt x="220" y="196"/>
                    </a:lnTo>
                    <a:lnTo>
                      <a:pt x="220" y="194"/>
                    </a:lnTo>
                    <a:lnTo>
                      <a:pt x="219" y="193"/>
                    </a:lnTo>
                    <a:lnTo>
                      <a:pt x="220" y="189"/>
                    </a:lnTo>
                    <a:lnTo>
                      <a:pt x="226" y="183"/>
                    </a:lnTo>
                    <a:lnTo>
                      <a:pt x="226" y="182"/>
                    </a:lnTo>
                    <a:lnTo>
                      <a:pt x="230" y="182"/>
                    </a:lnTo>
                    <a:lnTo>
                      <a:pt x="231" y="180"/>
                    </a:lnTo>
                    <a:lnTo>
                      <a:pt x="230" y="179"/>
                    </a:lnTo>
                    <a:lnTo>
                      <a:pt x="231" y="178"/>
                    </a:lnTo>
                    <a:lnTo>
                      <a:pt x="231" y="176"/>
                    </a:lnTo>
                    <a:lnTo>
                      <a:pt x="234" y="175"/>
                    </a:lnTo>
                    <a:lnTo>
                      <a:pt x="234" y="173"/>
                    </a:lnTo>
                    <a:lnTo>
                      <a:pt x="233" y="171"/>
                    </a:lnTo>
                    <a:lnTo>
                      <a:pt x="233" y="169"/>
                    </a:lnTo>
                    <a:lnTo>
                      <a:pt x="234" y="166"/>
                    </a:lnTo>
                    <a:lnTo>
                      <a:pt x="238" y="162"/>
                    </a:lnTo>
                    <a:lnTo>
                      <a:pt x="241" y="162"/>
                    </a:lnTo>
                    <a:lnTo>
                      <a:pt x="244" y="164"/>
                    </a:lnTo>
                    <a:lnTo>
                      <a:pt x="245" y="162"/>
                    </a:lnTo>
                    <a:lnTo>
                      <a:pt x="247" y="162"/>
                    </a:lnTo>
                    <a:lnTo>
                      <a:pt x="247" y="161"/>
                    </a:lnTo>
                    <a:lnTo>
                      <a:pt x="243" y="154"/>
                    </a:lnTo>
                    <a:lnTo>
                      <a:pt x="240" y="151"/>
                    </a:lnTo>
                    <a:lnTo>
                      <a:pt x="238" y="148"/>
                    </a:lnTo>
                    <a:lnTo>
                      <a:pt x="234" y="145"/>
                    </a:lnTo>
                    <a:lnTo>
                      <a:pt x="233" y="144"/>
                    </a:lnTo>
                    <a:lnTo>
                      <a:pt x="206" y="144"/>
                    </a:lnTo>
                    <a:lnTo>
                      <a:pt x="204" y="145"/>
                    </a:lnTo>
                    <a:lnTo>
                      <a:pt x="198" y="145"/>
                    </a:lnTo>
                    <a:lnTo>
                      <a:pt x="195" y="144"/>
                    </a:lnTo>
                    <a:lnTo>
                      <a:pt x="192" y="144"/>
                    </a:lnTo>
                    <a:lnTo>
                      <a:pt x="191" y="143"/>
                    </a:lnTo>
                    <a:lnTo>
                      <a:pt x="190" y="143"/>
                    </a:lnTo>
                    <a:lnTo>
                      <a:pt x="187" y="141"/>
                    </a:lnTo>
                    <a:lnTo>
                      <a:pt x="185" y="140"/>
                    </a:lnTo>
                    <a:lnTo>
                      <a:pt x="181" y="136"/>
                    </a:lnTo>
                    <a:lnTo>
                      <a:pt x="181" y="134"/>
                    </a:lnTo>
                    <a:lnTo>
                      <a:pt x="180" y="133"/>
                    </a:lnTo>
                    <a:lnTo>
                      <a:pt x="180" y="132"/>
                    </a:lnTo>
                    <a:lnTo>
                      <a:pt x="178" y="130"/>
                    </a:lnTo>
                    <a:lnTo>
                      <a:pt x="178" y="127"/>
                    </a:lnTo>
                    <a:lnTo>
                      <a:pt x="177" y="126"/>
                    </a:lnTo>
                    <a:lnTo>
                      <a:pt x="174" y="127"/>
                    </a:lnTo>
                    <a:lnTo>
                      <a:pt x="169" y="127"/>
                    </a:lnTo>
                    <a:lnTo>
                      <a:pt x="169" y="126"/>
                    </a:lnTo>
                    <a:lnTo>
                      <a:pt x="166" y="123"/>
                    </a:lnTo>
                    <a:lnTo>
                      <a:pt x="149" y="115"/>
                    </a:lnTo>
                    <a:lnTo>
                      <a:pt x="142" y="109"/>
                    </a:lnTo>
                    <a:lnTo>
                      <a:pt x="141" y="99"/>
                    </a:lnTo>
                    <a:lnTo>
                      <a:pt x="142" y="97"/>
                    </a:lnTo>
                    <a:lnTo>
                      <a:pt x="142" y="91"/>
                    </a:lnTo>
                    <a:lnTo>
                      <a:pt x="134" y="80"/>
                    </a:lnTo>
                    <a:lnTo>
                      <a:pt x="132" y="66"/>
                    </a:lnTo>
                    <a:lnTo>
                      <a:pt x="132" y="56"/>
                    </a:lnTo>
                    <a:lnTo>
                      <a:pt x="130" y="53"/>
                    </a:lnTo>
                    <a:lnTo>
                      <a:pt x="127" y="52"/>
                    </a:lnTo>
                    <a:lnTo>
                      <a:pt x="123" y="53"/>
                    </a:lnTo>
                    <a:lnTo>
                      <a:pt x="116" y="55"/>
                    </a:lnTo>
                    <a:lnTo>
                      <a:pt x="111" y="53"/>
                    </a:lnTo>
                    <a:lnTo>
                      <a:pt x="110" y="53"/>
                    </a:lnTo>
                    <a:lnTo>
                      <a:pt x="99" y="48"/>
                    </a:lnTo>
                    <a:lnTo>
                      <a:pt x="87" y="45"/>
                    </a:lnTo>
                    <a:lnTo>
                      <a:pt x="87" y="44"/>
                    </a:lnTo>
                    <a:lnTo>
                      <a:pt x="83" y="38"/>
                    </a:lnTo>
                    <a:lnTo>
                      <a:pt x="80" y="35"/>
                    </a:lnTo>
                    <a:lnTo>
                      <a:pt x="79" y="32"/>
                    </a:lnTo>
                    <a:lnTo>
                      <a:pt x="77" y="32"/>
                    </a:lnTo>
                    <a:lnTo>
                      <a:pt x="74" y="34"/>
                    </a:lnTo>
                    <a:lnTo>
                      <a:pt x="72" y="34"/>
                    </a:lnTo>
                    <a:lnTo>
                      <a:pt x="70" y="31"/>
                    </a:lnTo>
                    <a:lnTo>
                      <a:pt x="67" y="30"/>
                    </a:lnTo>
                    <a:lnTo>
                      <a:pt x="60" y="30"/>
                    </a:lnTo>
                    <a:lnTo>
                      <a:pt x="60" y="31"/>
                    </a:lnTo>
                    <a:lnTo>
                      <a:pt x="57" y="34"/>
                    </a:lnTo>
                    <a:lnTo>
                      <a:pt x="56" y="37"/>
                    </a:lnTo>
                    <a:lnTo>
                      <a:pt x="56" y="38"/>
                    </a:lnTo>
                    <a:lnTo>
                      <a:pt x="57" y="39"/>
                    </a:lnTo>
                    <a:lnTo>
                      <a:pt x="57" y="41"/>
                    </a:lnTo>
                    <a:lnTo>
                      <a:pt x="58" y="42"/>
                    </a:lnTo>
                    <a:lnTo>
                      <a:pt x="57" y="46"/>
                    </a:lnTo>
                    <a:lnTo>
                      <a:pt x="56" y="45"/>
                    </a:lnTo>
                    <a:lnTo>
                      <a:pt x="56" y="41"/>
                    </a:lnTo>
                    <a:lnTo>
                      <a:pt x="54" y="38"/>
                    </a:lnTo>
                    <a:lnTo>
                      <a:pt x="54" y="37"/>
                    </a:lnTo>
                    <a:lnTo>
                      <a:pt x="56" y="34"/>
                    </a:lnTo>
                    <a:lnTo>
                      <a:pt x="57" y="32"/>
                    </a:lnTo>
                    <a:lnTo>
                      <a:pt x="57" y="31"/>
                    </a:lnTo>
                    <a:lnTo>
                      <a:pt x="58" y="30"/>
                    </a:lnTo>
                    <a:lnTo>
                      <a:pt x="58" y="22"/>
                    </a:lnTo>
                    <a:lnTo>
                      <a:pt x="60" y="21"/>
                    </a:lnTo>
                    <a:lnTo>
                      <a:pt x="58" y="20"/>
                    </a:lnTo>
                    <a:lnTo>
                      <a:pt x="58" y="18"/>
                    </a:lnTo>
                    <a:lnTo>
                      <a:pt x="54" y="18"/>
                    </a:lnTo>
                    <a:lnTo>
                      <a:pt x="53" y="20"/>
                    </a:lnTo>
                    <a:lnTo>
                      <a:pt x="49" y="20"/>
                    </a:lnTo>
                    <a:lnTo>
                      <a:pt x="47" y="18"/>
                    </a:lnTo>
                    <a:lnTo>
                      <a:pt x="43" y="18"/>
                    </a:lnTo>
                    <a:lnTo>
                      <a:pt x="40" y="17"/>
                    </a:lnTo>
                    <a:lnTo>
                      <a:pt x="39" y="15"/>
                    </a:lnTo>
                    <a:lnTo>
                      <a:pt x="39" y="1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96" name="Freeform 3942">
                <a:extLst>
                  <a:ext uri="{FF2B5EF4-FFF2-40B4-BE49-F238E27FC236}">
                    <a16:creationId xmlns:a16="http://schemas.microsoft.com/office/drawing/2014/main" id="{EC452881-B3B3-5E3A-C89F-5DC542E597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3" y="1575"/>
                <a:ext cx="3" cy="2"/>
              </a:xfrm>
              <a:custGeom>
                <a:avLst/>
                <a:gdLst>
                  <a:gd name="T0" fmla="*/ 0 w 12"/>
                  <a:gd name="T1" fmla="*/ 0 h 9"/>
                  <a:gd name="T2" fmla="*/ 1 w 12"/>
                  <a:gd name="T3" fmla="*/ 1 h 9"/>
                  <a:gd name="T4" fmla="*/ 0 w 12"/>
                  <a:gd name="T5" fmla="*/ 2 h 9"/>
                  <a:gd name="T6" fmla="*/ 2 w 12"/>
                  <a:gd name="T7" fmla="*/ 5 h 9"/>
                  <a:gd name="T8" fmla="*/ 5 w 12"/>
                  <a:gd name="T9" fmla="*/ 8 h 9"/>
                  <a:gd name="T10" fmla="*/ 9 w 12"/>
                  <a:gd name="T11" fmla="*/ 8 h 9"/>
                  <a:gd name="T12" fmla="*/ 11 w 12"/>
                  <a:gd name="T13" fmla="*/ 9 h 9"/>
                  <a:gd name="T14" fmla="*/ 12 w 12"/>
                  <a:gd name="T15" fmla="*/ 8 h 9"/>
                  <a:gd name="T16" fmla="*/ 11 w 12"/>
                  <a:gd name="T17" fmla="*/ 8 h 9"/>
                  <a:gd name="T18" fmla="*/ 9 w 12"/>
                  <a:gd name="T19" fmla="*/ 4 h 9"/>
                  <a:gd name="T20" fmla="*/ 8 w 12"/>
                  <a:gd name="T21" fmla="*/ 4 h 9"/>
                  <a:gd name="T22" fmla="*/ 8 w 12"/>
                  <a:gd name="T23" fmla="*/ 5 h 9"/>
                  <a:gd name="T24" fmla="*/ 7 w 12"/>
                  <a:gd name="T25" fmla="*/ 5 h 9"/>
                  <a:gd name="T26" fmla="*/ 2 w 12"/>
                  <a:gd name="T27" fmla="*/ 1 h 9"/>
                  <a:gd name="T28" fmla="*/ 0 w 12"/>
                  <a:gd name="T2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2" h="9">
                    <a:moveTo>
                      <a:pt x="0" y="0"/>
                    </a:moveTo>
                    <a:lnTo>
                      <a:pt x="1" y="1"/>
                    </a:lnTo>
                    <a:lnTo>
                      <a:pt x="0" y="2"/>
                    </a:lnTo>
                    <a:lnTo>
                      <a:pt x="2" y="5"/>
                    </a:lnTo>
                    <a:lnTo>
                      <a:pt x="5" y="8"/>
                    </a:lnTo>
                    <a:lnTo>
                      <a:pt x="9" y="8"/>
                    </a:lnTo>
                    <a:lnTo>
                      <a:pt x="11" y="9"/>
                    </a:lnTo>
                    <a:lnTo>
                      <a:pt x="12" y="8"/>
                    </a:lnTo>
                    <a:lnTo>
                      <a:pt x="11" y="8"/>
                    </a:lnTo>
                    <a:lnTo>
                      <a:pt x="9" y="4"/>
                    </a:lnTo>
                    <a:lnTo>
                      <a:pt x="8" y="4"/>
                    </a:lnTo>
                    <a:lnTo>
                      <a:pt x="8" y="5"/>
                    </a:lnTo>
                    <a:lnTo>
                      <a:pt x="7" y="5"/>
                    </a:lnTo>
                    <a:lnTo>
                      <a:pt x="2" y="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97" name="Freeform 3943">
                <a:extLst>
                  <a:ext uri="{FF2B5EF4-FFF2-40B4-BE49-F238E27FC236}">
                    <a16:creationId xmlns:a16="http://schemas.microsoft.com/office/drawing/2014/main" id="{A3B0E224-2ECA-D0F3-FBF1-7B567A278F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7" y="1791"/>
                <a:ext cx="46" cy="63"/>
              </a:xfrm>
              <a:custGeom>
                <a:avLst/>
                <a:gdLst>
                  <a:gd name="T0" fmla="*/ 0 w 186"/>
                  <a:gd name="T1" fmla="*/ 4 h 253"/>
                  <a:gd name="T2" fmla="*/ 5 w 186"/>
                  <a:gd name="T3" fmla="*/ 11 h 253"/>
                  <a:gd name="T4" fmla="*/ 9 w 186"/>
                  <a:gd name="T5" fmla="*/ 18 h 253"/>
                  <a:gd name="T6" fmla="*/ 17 w 186"/>
                  <a:gd name="T7" fmla="*/ 29 h 253"/>
                  <a:gd name="T8" fmla="*/ 5 w 186"/>
                  <a:gd name="T9" fmla="*/ 53 h 253"/>
                  <a:gd name="T10" fmla="*/ 2 w 186"/>
                  <a:gd name="T11" fmla="*/ 67 h 253"/>
                  <a:gd name="T12" fmla="*/ 9 w 186"/>
                  <a:gd name="T13" fmla="*/ 74 h 253"/>
                  <a:gd name="T14" fmla="*/ 24 w 186"/>
                  <a:gd name="T15" fmla="*/ 85 h 253"/>
                  <a:gd name="T16" fmla="*/ 38 w 186"/>
                  <a:gd name="T17" fmla="*/ 106 h 253"/>
                  <a:gd name="T18" fmla="*/ 46 w 186"/>
                  <a:gd name="T19" fmla="*/ 123 h 253"/>
                  <a:gd name="T20" fmla="*/ 59 w 186"/>
                  <a:gd name="T21" fmla="*/ 128 h 253"/>
                  <a:gd name="T22" fmla="*/ 70 w 186"/>
                  <a:gd name="T23" fmla="*/ 117 h 253"/>
                  <a:gd name="T24" fmla="*/ 102 w 186"/>
                  <a:gd name="T25" fmla="*/ 121 h 253"/>
                  <a:gd name="T26" fmla="*/ 122 w 186"/>
                  <a:gd name="T27" fmla="*/ 141 h 253"/>
                  <a:gd name="T28" fmla="*/ 132 w 186"/>
                  <a:gd name="T29" fmla="*/ 155 h 253"/>
                  <a:gd name="T30" fmla="*/ 140 w 186"/>
                  <a:gd name="T31" fmla="*/ 166 h 253"/>
                  <a:gd name="T32" fmla="*/ 144 w 186"/>
                  <a:gd name="T33" fmla="*/ 174 h 253"/>
                  <a:gd name="T34" fmla="*/ 150 w 186"/>
                  <a:gd name="T35" fmla="*/ 187 h 253"/>
                  <a:gd name="T36" fmla="*/ 155 w 186"/>
                  <a:gd name="T37" fmla="*/ 201 h 253"/>
                  <a:gd name="T38" fmla="*/ 158 w 186"/>
                  <a:gd name="T39" fmla="*/ 220 h 253"/>
                  <a:gd name="T40" fmla="*/ 166 w 186"/>
                  <a:gd name="T41" fmla="*/ 234 h 253"/>
                  <a:gd name="T42" fmla="*/ 172 w 186"/>
                  <a:gd name="T43" fmla="*/ 244 h 253"/>
                  <a:gd name="T44" fmla="*/ 178 w 186"/>
                  <a:gd name="T45" fmla="*/ 253 h 253"/>
                  <a:gd name="T46" fmla="*/ 178 w 186"/>
                  <a:gd name="T47" fmla="*/ 232 h 253"/>
                  <a:gd name="T48" fmla="*/ 176 w 186"/>
                  <a:gd name="T49" fmla="*/ 229 h 253"/>
                  <a:gd name="T50" fmla="*/ 179 w 186"/>
                  <a:gd name="T51" fmla="*/ 226 h 253"/>
                  <a:gd name="T52" fmla="*/ 182 w 186"/>
                  <a:gd name="T53" fmla="*/ 219 h 253"/>
                  <a:gd name="T54" fmla="*/ 179 w 186"/>
                  <a:gd name="T55" fmla="*/ 209 h 253"/>
                  <a:gd name="T56" fmla="*/ 182 w 186"/>
                  <a:gd name="T57" fmla="*/ 202 h 253"/>
                  <a:gd name="T58" fmla="*/ 182 w 186"/>
                  <a:gd name="T59" fmla="*/ 193 h 253"/>
                  <a:gd name="T60" fmla="*/ 179 w 186"/>
                  <a:gd name="T61" fmla="*/ 186 h 253"/>
                  <a:gd name="T62" fmla="*/ 185 w 186"/>
                  <a:gd name="T63" fmla="*/ 181 h 253"/>
                  <a:gd name="T64" fmla="*/ 185 w 186"/>
                  <a:gd name="T65" fmla="*/ 173 h 253"/>
                  <a:gd name="T66" fmla="*/ 180 w 186"/>
                  <a:gd name="T67" fmla="*/ 166 h 253"/>
                  <a:gd name="T68" fmla="*/ 171 w 186"/>
                  <a:gd name="T69" fmla="*/ 148 h 253"/>
                  <a:gd name="T70" fmla="*/ 161 w 186"/>
                  <a:gd name="T71" fmla="*/ 140 h 253"/>
                  <a:gd name="T72" fmla="*/ 144 w 186"/>
                  <a:gd name="T73" fmla="*/ 131 h 253"/>
                  <a:gd name="T74" fmla="*/ 101 w 186"/>
                  <a:gd name="T75" fmla="*/ 104 h 253"/>
                  <a:gd name="T76" fmla="*/ 88 w 186"/>
                  <a:gd name="T77" fmla="*/ 103 h 253"/>
                  <a:gd name="T78" fmla="*/ 80 w 186"/>
                  <a:gd name="T79" fmla="*/ 89 h 253"/>
                  <a:gd name="T80" fmla="*/ 80 w 186"/>
                  <a:gd name="T81" fmla="*/ 63 h 253"/>
                  <a:gd name="T82" fmla="*/ 70 w 186"/>
                  <a:gd name="T83" fmla="*/ 64 h 253"/>
                  <a:gd name="T84" fmla="*/ 79 w 186"/>
                  <a:gd name="T85" fmla="*/ 61 h 253"/>
                  <a:gd name="T86" fmla="*/ 91 w 186"/>
                  <a:gd name="T87" fmla="*/ 64 h 253"/>
                  <a:gd name="T88" fmla="*/ 101 w 186"/>
                  <a:gd name="T89" fmla="*/ 74 h 253"/>
                  <a:gd name="T90" fmla="*/ 106 w 186"/>
                  <a:gd name="T91" fmla="*/ 67 h 253"/>
                  <a:gd name="T92" fmla="*/ 106 w 186"/>
                  <a:gd name="T93" fmla="*/ 46 h 253"/>
                  <a:gd name="T94" fmla="*/ 106 w 186"/>
                  <a:gd name="T95" fmla="*/ 36 h 253"/>
                  <a:gd name="T96" fmla="*/ 92 w 186"/>
                  <a:gd name="T97" fmla="*/ 26 h 253"/>
                  <a:gd name="T98" fmla="*/ 76 w 186"/>
                  <a:gd name="T99" fmla="*/ 19 h 253"/>
                  <a:gd name="T100" fmla="*/ 70 w 186"/>
                  <a:gd name="T101" fmla="*/ 7 h 253"/>
                  <a:gd name="T102" fmla="*/ 60 w 186"/>
                  <a:gd name="T103" fmla="*/ 3 h 253"/>
                  <a:gd name="T104" fmla="*/ 51 w 186"/>
                  <a:gd name="T105" fmla="*/ 3 h 253"/>
                  <a:gd name="T106" fmla="*/ 44 w 186"/>
                  <a:gd name="T107" fmla="*/ 1 h 253"/>
                  <a:gd name="T108" fmla="*/ 30 w 186"/>
                  <a:gd name="T109" fmla="*/ 6 h 2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86" h="253">
                    <a:moveTo>
                      <a:pt x="10" y="6"/>
                    </a:moveTo>
                    <a:lnTo>
                      <a:pt x="9" y="6"/>
                    </a:lnTo>
                    <a:lnTo>
                      <a:pt x="5" y="4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2" y="7"/>
                    </a:lnTo>
                    <a:lnTo>
                      <a:pt x="5" y="8"/>
                    </a:lnTo>
                    <a:lnTo>
                      <a:pt x="5" y="11"/>
                    </a:lnTo>
                    <a:lnTo>
                      <a:pt x="6" y="12"/>
                    </a:lnTo>
                    <a:lnTo>
                      <a:pt x="6" y="16"/>
                    </a:lnTo>
                    <a:lnTo>
                      <a:pt x="7" y="18"/>
                    </a:lnTo>
                    <a:lnTo>
                      <a:pt x="9" y="18"/>
                    </a:lnTo>
                    <a:lnTo>
                      <a:pt x="10" y="19"/>
                    </a:lnTo>
                    <a:lnTo>
                      <a:pt x="13" y="21"/>
                    </a:lnTo>
                    <a:lnTo>
                      <a:pt x="13" y="25"/>
                    </a:lnTo>
                    <a:lnTo>
                      <a:pt x="17" y="29"/>
                    </a:lnTo>
                    <a:lnTo>
                      <a:pt x="17" y="35"/>
                    </a:lnTo>
                    <a:lnTo>
                      <a:pt x="12" y="44"/>
                    </a:lnTo>
                    <a:lnTo>
                      <a:pt x="6" y="50"/>
                    </a:lnTo>
                    <a:lnTo>
                      <a:pt x="5" y="53"/>
                    </a:lnTo>
                    <a:lnTo>
                      <a:pt x="3" y="54"/>
                    </a:lnTo>
                    <a:lnTo>
                      <a:pt x="3" y="57"/>
                    </a:lnTo>
                    <a:lnTo>
                      <a:pt x="2" y="61"/>
                    </a:lnTo>
                    <a:lnTo>
                      <a:pt x="2" y="67"/>
                    </a:lnTo>
                    <a:lnTo>
                      <a:pt x="3" y="68"/>
                    </a:lnTo>
                    <a:lnTo>
                      <a:pt x="3" y="70"/>
                    </a:lnTo>
                    <a:lnTo>
                      <a:pt x="5" y="70"/>
                    </a:lnTo>
                    <a:lnTo>
                      <a:pt x="9" y="74"/>
                    </a:lnTo>
                    <a:lnTo>
                      <a:pt x="16" y="78"/>
                    </a:lnTo>
                    <a:lnTo>
                      <a:pt x="20" y="81"/>
                    </a:lnTo>
                    <a:lnTo>
                      <a:pt x="21" y="81"/>
                    </a:lnTo>
                    <a:lnTo>
                      <a:pt x="24" y="85"/>
                    </a:lnTo>
                    <a:lnTo>
                      <a:pt x="28" y="89"/>
                    </a:lnTo>
                    <a:lnTo>
                      <a:pt x="28" y="90"/>
                    </a:lnTo>
                    <a:lnTo>
                      <a:pt x="30" y="92"/>
                    </a:lnTo>
                    <a:lnTo>
                      <a:pt x="38" y="106"/>
                    </a:lnTo>
                    <a:lnTo>
                      <a:pt x="41" y="116"/>
                    </a:lnTo>
                    <a:lnTo>
                      <a:pt x="42" y="117"/>
                    </a:lnTo>
                    <a:lnTo>
                      <a:pt x="44" y="120"/>
                    </a:lnTo>
                    <a:lnTo>
                      <a:pt x="46" y="123"/>
                    </a:lnTo>
                    <a:lnTo>
                      <a:pt x="46" y="124"/>
                    </a:lnTo>
                    <a:lnTo>
                      <a:pt x="52" y="127"/>
                    </a:lnTo>
                    <a:lnTo>
                      <a:pt x="52" y="128"/>
                    </a:lnTo>
                    <a:lnTo>
                      <a:pt x="59" y="128"/>
                    </a:lnTo>
                    <a:lnTo>
                      <a:pt x="60" y="127"/>
                    </a:lnTo>
                    <a:lnTo>
                      <a:pt x="63" y="126"/>
                    </a:lnTo>
                    <a:lnTo>
                      <a:pt x="65" y="123"/>
                    </a:lnTo>
                    <a:lnTo>
                      <a:pt x="70" y="117"/>
                    </a:lnTo>
                    <a:lnTo>
                      <a:pt x="91" y="117"/>
                    </a:lnTo>
                    <a:lnTo>
                      <a:pt x="95" y="119"/>
                    </a:lnTo>
                    <a:lnTo>
                      <a:pt x="97" y="119"/>
                    </a:lnTo>
                    <a:lnTo>
                      <a:pt x="102" y="121"/>
                    </a:lnTo>
                    <a:lnTo>
                      <a:pt x="106" y="126"/>
                    </a:lnTo>
                    <a:lnTo>
                      <a:pt x="112" y="130"/>
                    </a:lnTo>
                    <a:lnTo>
                      <a:pt x="118" y="135"/>
                    </a:lnTo>
                    <a:lnTo>
                      <a:pt x="122" y="141"/>
                    </a:lnTo>
                    <a:lnTo>
                      <a:pt x="127" y="148"/>
                    </a:lnTo>
                    <a:lnTo>
                      <a:pt x="129" y="150"/>
                    </a:lnTo>
                    <a:lnTo>
                      <a:pt x="132" y="153"/>
                    </a:lnTo>
                    <a:lnTo>
                      <a:pt x="132" y="155"/>
                    </a:lnTo>
                    <a:lnTo>
                      <a:pt x="136" y="159"/>
                    </a:lnTo>
                    <a:lnTo>
                      <a:pt x="136" y="160"/>
                    </a:lnTo>
                    <a:lnTo>
                      <a:pt x="139" y="163"/>
                    </a:lnTo>
                    <a:lnTo>
                      <a:pt x="140" y="166"/>
                    </a:lnTo>
                    <a:lnTo>
                      <a:pt x="140" y="167"/>
                    </a:lnTo>
                    <a:lnTo>
                      <a:pt x="142" y="169"/>
                    </a:lnTo>
                    <a:lnTo>
                      <a:pt x="144" y="173"/>
                    </a:lnTo>
                    <a:lnTo>
                      <a:pt x="144" y="174"/>
                    </a:lnTo>
                    <a:lnTo>
                      <a:pt x="146" y="176"/>
                    </a:lnTo>
                    <a:lnTo>
                      <a:pt x="149" y="181"/>
                    </a:lnTo>
                    <a:lnTo>
                      <a:pt x="149" y="183"/>
                    </a:lnTo>
                    <a:lnTo>
                      <a:pt x="150" y="187"/>
                    </a:lnTo>
                    <a:lnTo>
                      <a:pt x="150" y="188"/>
                    </a:lnTo>
                    <a:lnTo>
                      <a:pt x="154" y="194"/>
                    </a:lnTo>
                    <a:lnTo>
                      <a:pt x="154" y="198"/>
                    </a:lnTo>
                    <a:lnTo>
                      <a:pt x="155" y="201"/>
                    </a:lnTo>
                    <a:lnTo>
                      <a:pt x="155" y="205"/>
                    </a:lnTo>
                    <a:lnTo>
                      <a:pt x="157" y="209"/>
                    </a:lnTo>
                    <a:lnTo>
                      <a:pt x="157" y="216"/>
                    </a:lnTo>
                    <a:lnTo>
                      <a:pt x="158" y="220"/>
                    </a:lnTo>
                    <a:lnTo>
                      <a:pt x="162" y="229"/>
                    </a:lnTo>
                    <a:lnTo>
                      <a:pt x="164" y="230"/>
                    </a:lnTo>
                    <a:lnTo>
                      <a:pt x="165" y="233"/>
                    </a:lnTo>
                    <a:lnTo>
                      <a:pt x="166" y="234"/>
                    </a:lnTo>
                    <a:lnTo>
                      <a:pt x="166" y="236"/>
                    </a:lnTo>
                    <a:lnTo>
                      <a:pt x="169" y="239"/>
                    </a:lnTo>
                    <a:lnTo>
                      <a:pt x="171" y="243"/>
                    </a:lnTo>
                    <a:lnTo>
                      <a:pt x="172" y="244"/>
                    </a:lnTo>
                    <a:lnTo>
                      <a:pt x="172" y="247"/>
                    </a:lnTo>
                    <a:lnTo>
                      <a:pt x="176" y="251"/>
                    </a:lnTo>
                    <a:lnTo>
                      <a:pt x="178" y="251"/>
                    </a:lnTo>
                    <a:lnTo>
                      <a:pt x="178" y="253"/>
                    </a:lnTo>
                    <a:lnTo>
                      <a:pt x="180" y="253"/>
                    </a:lnTo>
                    <a:lnTo>
                      <a:pt x="180" y="244"/>
                    </a:lnTo>
                    <a:lnTo>
                      <a:pt x="178" y="239"/>
                    </a:lnTo>
                    <a:lnTo>
                      <a:pt x="178" y="232"/>
                    </a:lnTo>
                    <a:lnTo>
                      <a:pt x="176" y="232"/>
                    </a:lnTo>
                    <a:lnTo>
                      <a:pt x="176" y="230"/>
                    </a:lnTo>
                    <a:lnTo>
                      <a:pt x="175" y="230"/>
                    </a:lnTo>
                    <a:lnTo>
                      <a:pt x="176" y="229"/>
                    </a:lnTo>
                    <a:lnTo>
                      <a:pt x="176" y="227"/>
                    </a:lnTo>
                    <a:lnTo>
                      <a:pt x="178" y="227"/>
                    </a:lnTo>
                    <a:lnTo>
                      <a:pt x="178" y="226"/>
                    </a:lnTo>
                    <a:lnTo>
                      <a:pt x="179" y="226"/>
                    </a:lnTo>
                    <a:lnTo>
                      <a:pt x="179" y="225"/>
                    </a:lnTo>
                    <a:lnTo>
                      <a:pt x="180" y="223"/>
                    </a:lnTo>
                    <a:lnTo>
                      <a:pt x="180" y="219"/>
                    </a:lnTo>
                    <a:lnTo>
                      <a:pt x="182" y="219"/>
                    </a:lnTo>
                    <a:lnTo>
                      <a:pt x="182" y="215"/>
                    </a:lnTo>
                    <a:lnTo>
                      <a:pt x="179" y="213"/>
                    </a:lnTo>
                    <a:lnTo>
                      <a:pt x="180" y="212"/>
                    </a:lnTo>
                    <a:lnTo>
                      <a:pt x="179" y="209"/>
                    </a:lnTo>
                    <a:lnTo>
                      <a:pt x="179" y="208"/>
                    </a:lnTo>
                    <a:lnTo>
                      <a:pt x="180" y="205"/>
                    </a:lnTo>
                    <a:lnTo>
                      <a:pt x="182" y="205"/>
                    </a:lnTo>
                    <a:lnTo>
                      <a:pt x="182" y="202"/>
                    </a:lnTo>
                    <a:lnTo>
                      <a:pt x="185" y="200"/>
                    </a:lnTo>
                    <a:lnTo>
                      <a:pt x="185" y="194"/>
                    </a:lnTo>
                    <a:lnTo>
                      <a:pt x="183" y="194"/>
                    </a:lnTo>
                    <a:lnTo>
                      <a:pt x="182" y="193"/>
                    </a:lnTo>
                    <a:lnTo>
                      <a:pt x="180" y="193"/>
                    </a:lnTo>
                    <a:lnTo>
                      <a:pt x="180" y="188"/>
                    </a:lnTo>
                    <a:lnTo>
                      <a:pt x="179" y="188"/>
                    </a:lnTo>
                    <a:lnTo>
                      <a:pt x="179" y="186"/>
                    </a:lnTo>
                    <a:lnTo>
                      <a:pt x="178" y="186"/>
                    </a:lnTo>
                    <a:lnTo>
                      <a:pt x="180" y="183"/>
                    </a:lnTo>
                    <a:lnTo>
                      <a:pt x="183" y="183"/>
                    </a:lnTo>
                    <a:lnTo>
                      <a:pt x="185" y="181"/>
                    </a:lnTo>
                    <a:lnTo>
                      <a:pt x="186" y="181"/>
                    </a:lnTo>
                    <a:lnTo>
                      <a:pt x="186" y="180"/>
                    </a:lnTo>
                    <a:lnTo>
                      <a:pt x="183" y="174"/>
                    </a:lnTo>
                    <a:lnTo>
                      <a:pt x="185" y="173"/>
                    </a:lnTo>
                    <a:lnTo>
                      <a:pt x="185" y="170"/>
                    </a:lnTo>
                    <a:lnTo>
                      <a:pt x="183" y="170"/>
                    </a:lnTo>
                    <a:lnTo>
                      <a:pt x="182" y="169"/>
                    </a:lnTo>
                    <a:lnTo>
                      <a:pt x="180" y="166"/>
                    </a:lnTo>
                    <a:lnTo>
                      <a:pt x="176" y="152"/>
                    </a:lnTo>
                    <a:lnTo>
                      <a:pt x="173" y="149"/>
                    </a:lnTo>
                    <a:lnTo>
                      <a:pt x="172" y="149"/>
                    </a:lnTo>
                    <a:lnTo>
                      <a:pt x="171" y="148"/>
                    </a:lnTo>
                    <a:lnTo>
                      <a:pt x="171" y="146"/>
                    </a:lnTo>
                    <a:lnTo>
                      <a:pt x="168" y="146"/>
                    </a:lnTo>
                    <a:lnTo>
                      <a:pt x="162" y="140"/>
                    </a:lnTo>
                    <a:lnTo>
                      <a:pt x="161" y="140"/>
                    </a:lnTo>
                    <a:lnTo>
                      <a:pt x="154" y="135"/>
                    </a:lnTo>
                    <a:lnTo>
                      <a:pt x="150" y="133"/>
                    </a:lnTo>
                    <a:lnTo>
                      <a:pt x="146" y="133"/>
                    </a:lnTo>
                    <a:lnTo>
                      <a:pt x="144" y="131"/>
                    </a:lnTo>
                    <a:lnTo>
                      <a:pt x="133" y="124"/>
                    </a:lnTo>
                    <a:lnTo>
                      <a:pt x="132" y="124"/>
                    </a:lnTo>
                    <a:lnTo>
                      <a:pt x="116" y="113"/>
                    </a:lnTo>
                    <a:lnTo>
                      <a:pt x="101" y="104"/>
                    </a:lnTo>
                    <a:lnTo>
                      <a:pt x="91" y="103"/>
                    </a:lnTo>
                    <a:lnTo>
                      <a:pt x="90" y="104"/>
                    </a:lnTo>
                    <a:lnTo>
                      <a:pt x="88" y="104"/>
                    </a:lnTo>
                    <a:lnTo>
                      <a:pt x="88" y="103"/>
                    </a:lnTo>
                    <a:lnTo>
                      <a:pt x="87" y="102"/>
                    </a:lnTo>
                    <a:lnTo>
                      <a:pt x="87" y="96"/>
                    </a:lnTo>
                    <a:lnTo>
                      <a:pt x="82" y="92"/>
                    </a:lnTo>
                    <a:lnTo>
                      <a:pt x="80" y="89"/>
                    </a:lnTo>
                    <a:lnTo>
                      <a:pt x="80" y="88"/>
                    </a:lnTo>
                    <a:lnTo>
                      <a:pt x="90" y="74"/>
                    </a:lnTo>
                    <a:lnTo>
                      <a:pt x="87" y="68"/>
                    </a:lnTo>
                    <a:lnTo>
                      <a:pt x="80" y="63"/>
                    </a:lnTo>
                    <a:lnTo>
                      <a:pt x="74" y="64"/>
                    </a:lnTo>
                    <a:lnTo>
                      <a:pt x="72" y="66"/>
                    </a:lnTo>
                    <a:lnTo>
                      <a:pt x="70" y="66"/>
                    </a:lnTo>
                    <a:lnTo>
                      <a:pt x="70" y="64"/>
                    </a:lnTo>
                    <a:lnTo>
                      <a:pt x="72" y="64"/>
                    </a:lnTo>
                    <a:lnTo>
                      <a:pt x="76" y="63"/>
                    </a:lnTo>
                    <a:lnTo>
                      <a:pt x="79" y="63"/>
                    </a:lnTo>
                    <a:lnTo>
                      <a:pt x="79" y="61"/>
                    </a:lnTo>
                    <a:lnTo>
                      <a:pt x="80" y="61"/>
                    </a:lnTo>
                    <a:lnTo>
                      <a:pt x="79" y="60"/>
                    </a:lnTo>
                    <a:lnTo>
                      <a:pt x="79" y="59"/>
                    </a:lnTo>
                    <a:lnTo>
                      <a:pt x="91" y="64"/>
                    </a:lnTo>
                    <a:lnTo>
                      <a:pt x="91" y="66"/>
                    </a:lnTo>
                    <a:lnTo>
                      <a:pt x="97" y="68"/>
                    </a:lnTo>
                    <a:lnTo>
                      <a:pt x="99" y="71"/>
                    </a:lnTo>
                    <a:lnTo>
                      <a:pt x="101" y="74"/>
                    </a:lnTo>
                    <a:lnTo>
                      <a:pt x="104" y="74"/>
                    </a:lnTo>
                    <a:lnTo>
                      <a:pt x="105" y="73"/>
                    </a:lnTo>
                    <a:lnTo>
                      <a:pt x="105" y="71"/>
                    </a:lnTo>
                    <a:lnTo>
                      <a:pt x="106" y="67"/>
                    </a:lnTo>
                    <a:lnTo>
                      <a:pt x="106" y="66"/>
                    </a:lnTo>
                    <a:lnTo>
                      <a:pt x="105" y="63"/>
                    </a:lnTo>
                    <a:lnTo>
                      <a:pt x="105" y="47"/>
                    </a:lnTo>
                    <a:lnTo>
                      <a:pt x="106" y="46"/>
                    </a:lnTo>
                    <a:lnTo>
                      <a:pt x="108" y="43"/>
                    </a:lnTo>
                    <a:lnTo>
                      <a:pt x="108" y="42"/>
                    </a:lnTo>
                    <a:lnTo>
                      <a:pt x="106" y="40"/>
                    </a:lnTo>
                    <a:lnTo>
                      <a:pt x="106" y="36"/>
                    </a:lnTo>
                    <a:lnTo>
                      <a:pt x="105" y="35"/>
                    </a:lnTo>
                    <a:lnTo>
                      <a:pt x="102" y="30"/>
                    </a:lnTo>
                    <a:lnTo>
                      <a:pt x="101" y="26"/>
                    </a:lnTo>
                    <a:lnTo>
                      <a:pt x="92" y="26"/>
                    </a:lnTo>
                    <a:lnTo>
                      <a:pt x="88" y="25"/>
                    </a:lnTo>
                    <a:lnTo>
                      <a:pt x="87" y="25"/>
                    </a:lnTo>
                    <a:lnTo>
                      <a:pt x="76" y="21"/>
                    </a:lnTo>
                    <a:lnTo>
                      <a:pt x="76" y="19"/>
                    </a:lnTo>
                    <a:lnTo>
                      <a:pt x="73" y="16"/>
                    </a:lnTo>
                    <a:lnTo>
                      <a:pt x="73" y="12"/>
                    </a:lnTo>
                    <a:lnTo>
                      <a:pt x="72" y="8"/>
                    </a:lnTo>
                    <a:lnTo>
                      <a:pt x="70" y="7"/>
                    </a:lnTo>
                    <a:lnTo>
                      <a:pt x="70" y="6"/>
                    </a:lnTo>
                    <a:lnTo>
                      <a:pt x="69" y="4"/>
                    </a:lnTo>
                    <a:lnTo>
                      <a:pt x="62" y="4"/>
                    </a:lnTo>
                    <a:lnTo>
                      <a:pt x="60" y="3"/>
                    </a:lnTo>
                    <a:lnTo>
                      <a:pt x="59" y="3"/>
                    </a:lnTo>
                    <a:lnTo>
                      <a:pt x="56" y="1"/>
                    </a:lnTo>
                    <a:lnTo>
                      <a:pt x="53" y="1"/>
                    </a:lnTo>
                    <a:lnTo>
                      <a:pt x="51" y="3"/>
                    </a:lnTo>
                    <a:lnTo>
                      <a:pt x="49" y="4"/>
                    </a:lnTo>
                    <a:lnTo>
                      <a:pt x="48" y="4"/>
                    </a:lnTo>
                    <a:lnTo>
                      <a:pt x="46" y="3"/>
                    </a:lnTo>
                    <a:lnTo>
                      <a:pt x="44" y="1"/>
                    </a:lnTo>
                    <a:lnTo>
                      <a:pt x="39" y="0"/>
                    </a:lnTo>
                    <a:lnTo>
                      <a:pt x="37" y="0"/>
                    </a:lnTo>
                    <a:lnTo>
                      <a:pt x="34" y="3"/>
                    </a:lnTo>
                    <a:lnTo>
                      <a:pt x="30" y="6"/>
                    </a:lnTo>
                    <a:lnTo>
                      <a:pt x="27" y="7"/>
                    </a:lnTo>
                    <a:lnTo>
                      <a:pt x="14" y="7"/>
                    </a:lnTo>
                    <a:lnTo>
                      <a:pt x="10" y="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98" name="Freeform 3944">
                <a:extLst>
                  <a:ext uri="{FF2B5EF4-FFF2-40B4-BE49-F238E27FC236}">
                    <a16:creationId xmlns:a16="http://schemas.microsoft.com/office/drawing/2014/main" id="{98817686-7FB8-3D5B-725B-BE274E47C1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4" y="1071"/>
                <a:ext cx="79" cy="45"/>
              </a:xfrm>
              <a:custGeom>
                <a:avLst/>
                <a:gdLst>
                  <a:gd name="T0" fmla="*/ 315 w 315"/>
                  <a:gd name="T1" fmla="*/ 24 h 179"/>
                  <a:gd name="T2" fmla="*/ 299 w 315"/>
                  <a:gd name="T3" fmla="*/ 13 h 179"/>
                  <a:gd name="T4" fmla="*/ 275 w 315"/>
                  <a:gd name="T5" fmla="*/ 19 h 179"/>
                  <a:gd name="T6" fmla="*/ 264 w 315"/>
                  <a:gd name="T7" fmla="*/ 4 h 179"/>
                  <a:gd name="T8" fmla="*/ 257 w 315"/>
                  <a:gd name="T9" fmla="*/ 0 h 179"/>
                  <a:gd name="T10" fmla="*/ 251 w 315"/>
                  <a:gd name="T11" fmla="*/ 10 h 179"/>
                  <a:gd name="T12" fmla="*/ 248 w 315"/>
                  <a:gd name="T13" fmla="*/ 16 h 179"/>
                  <a:gd name="T14" fmla="*/ 242 w 315"/>
                  <a:gd name="T15" fmla="*/ 19 h 179"/>
                  <a:gd name="T16" fmla="*/ 235 w 315"/>
                  <a:gd name="T17" fmla="*/ 16 h 179"/>
                  <a:gd name="T18" fmla="*/ 239 w 315"/>
                  <a:gd name="T19" fmla="*/ 3 h 179"/>
                  <a:gd name="T20" fmla="*/ 236 w 315"/>
                  <a:gd name="T21" fmla="*/ 2 h 179"/>
                  <a:gd name="T22" fmla="*/ 235 w 315"/>
                  <a:gd name="T23" fmla="*/ 3 h 179"/>
                  <a:gd name="T24" fmla="*/ 232 w 315"/>
                  <a:gd name="T25" fmla="*/ 7 h 179"/>
                  <a:gd name="T26" fmla="*/ 230 w 315"/>
                  <a:gd name="T27" fmla="*/ 11 h 179"/>
                  <a:gd name="T28" fmla="*/ 225 w 315"/>
                  <a:gd name="T29" fmla="*/ 16 h 179"/>
                  <a:gd name="T30" fmla="*/ 214 w 315"/>
                  <a:gd name="T31" fmla="*/ 22 h 179"/>
                  <a:gd name="T32" fmla="*/ 209 w 315"/>
                  <a:gd name="T33" fmla="*/ 19 h 179"/>
                  <a:gd name="T34" fmla="*/ 205 w 315"/>
                  <a:gd name="T35" fmla="*/ 16 h 179"/>
                  <a:gd name="T36" fmla="*/ 197 w 315"/>
                  <a:gd name="T37" fmla="*/ 32 h 179"/>
                  <a:gd name="T38" fmla="*/ 195 w 315"/>
                  <a:gd name="T39" fmla="*/ 31 h 179"/>
                  <a:gd name="T40" fmla="*/ 191 w 315"/>
                  <a:gd name="T41" fmla="*/ 29 h 179"/>
                  <a:gd name="T42" fmla="*/ 184 w 315"/>
                  <a:gd name="T43" fmla="*/ 28 h 179"/>
                  <a:gd name="T44" fmla="*/ 178 w 315"/>
                  <a:gd name="T45" fmla="*/ 32 h 179"/>
                  <a:gd name="T46" fmla="*/ 152 w 315"/>
                  <a:gd name="T47" fmla="*/ 43 h 179"/>
                  <a:gd name="T48" fmla="*/ 149 w 315"/>
                  <a:gd name="T49" fmla="*/ 50 h 179"/>
                  <a:gd name="T50" fmla="*/ 154 w 315"/>
                  <a:gd name="T51" fmla="*/ 57 h 179"/>
                  <a:gd name="T52" fmla="*/ 178 w 315"/>
                  <a:gd name="T53" fmla="*/ 81 h 179"/>
                  <a:gd name="T54" fmla="*/ 180 w 315"/>
                  <a:gd name="T55" fmla="*/ 80 h 179"/>
                  <a:gd name="T56" fmla="*/ 181 w 315"/>
                  <a:gd name="T57" fmla="*/ 81 h 179"/>
                  <a:gd name="T58" fmla="*/ 175 w 315"/>
                  <a:gd name="T59" fmla="*/ 103 h 179"/>
                  <a:gd name="T60" fmla="*/ 173 w 315"/>
                  <a:gd name="T61" fmla="*/ 105 h 179"/>
                  <a:gd name="T62" fmla="*/ 169 w 315"/>
                  <a:gd name="T63" fmla="*/ 109 h 179"/>
                  <a:gd name="T64" fmla="*/ 161 w 315"/>
                  <a:gd name="T65" fmla="*/ 127 h 179"/>
                  <a:gd name="T66" fmla="*/ 144 w 315"/>
                  <a:gd name="T67" fmla="*/ 117 h 179"/>
                  <a:gd name="T68" fmla="*/ 132 w 315"/>
                  <a:gd name="T69" fmla="*/ 122 h 179"/>
                  <a:gd name="T70" fmla="*/ 120 w 315"/>
                  <a:gd name="T71" fmla="*/ 137 h 179"/>
                  <a:gd name="T72" fmla="*/ 117 w 315"/>
                  <a:gd name="T73" fmla="*/ 145 h 179"/>
                  <a:gd name="T74" fmla="*/ 116 w 315"/>
                  <a:gd name="T75" fmla="*/ 150 h 179"/>
                  <a:gd name="T76" fmla="*/ 60 w 315"/>
                  <a:gd name="T77" fmla="*/ 133 h 179"/>
                  <a:gd name="T78" fmla="*/ 51 w 315"/>
                  <a:gd name="T79" fmla="*/ 129 h 179"/>
                  <a:gd name="T80" fmla="*/ 49 w 315"/>
                  <a:gd name="T81" fmla="*/ 122 h 179"/>
                  <a:gd name="T82" fmla="*/ 50 w 315"/>
                  <a:gd name="T83" fmla="*/ 117 h 179"/>
                  <a:gd name="T84" fmla="*/ 47 w 315"/>
                  <a:gd name="T85" fmla="*/ 115 h 179"/>
                  <a:gd name="T86" fmla="*/ 28 w 315"/>
                  <a:gd name="T87" fmla="*/ 105 h 179"/>
                  <a:gd name="T88" fmla="*/ 12 w 315"/>
                  <a:gd name="T89" fmla="*/ 95 h 179"/>
                  <a:gd name="T90" fmla="*/ 8 w 315"/>
                  <a:gd name="T91" fmla="*/ 93 h 179"/>
                  <a:gd name="T92" fmla="*/ 5 w 315"/>
                  <a:gd name="T93" fmla="*/ 96 h 179"/>
                  <a:gd name="T94" fmla="*/ 1 w 315"/>
                  <a:gd name="T95" fmla="*/ 99 h 179"/>
                  <a:gd name="T96" fmla="*/ 0 w 315"/>
                  <a:gd name="T97" fmla="*/ 112 h 179"/>
                  <a:gd name="T98" fmla="*/ 12 w 315"/>
                  <a:gd name="T99" fmla="*/ 129 h 179"/>
                  <a:gd name="T100" fmla="*/ 31 w 315"/>
                  <a:gd name="T101" fmla="*/ 141 h 179"/>
                  <a:gd name="T102" fmla="*/ 38 w 315"/>
                  <a:gd name="T103" fmla="*/ 147 h 179"/>
                  <a:gd name="T104" fmla="*/ 29 w 315"/>
                  <a:gd name="T105" fmla="*/ 163 h 179"/>
                  <a:gd name="T106" fmla="*/ 22 w 315"/>
                  <a:gd name="T107" fmla="*/ 173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15" h="179">
                    <a:moveTo>
                      <a:pt x="315" y="25"/>
                    </a:moveTo>
                    <a:lnTo>
                      <a:pt x="315" y="24"/>
                    </a:lnTo>
                    <a:lnTo>
                      <a:pt x="304" y="16"/>
                    </a:lnTo>
                    <a:lnTo>
                      <a:pt x="299" y="13"/>
                    </a:lnTo>
                    <a:lnTo>
                      <a:pt x="289" y="14"/>
                    </a:lnTo>
                    <a:lnTo>
                      <a:pt x="275" y="19"/>
                    </a:lnTo>
                    <a:lnTo>
                      <a:pt x="269" y="13"/>
                    </a:lnTo>
                    <a:lnTo>
                      <a:pt x="264" y="4"/>
                    </a:lnTo>
                    <a:lnTo>
                      <a:pt x="260" y="0"/>
                    </a:lnTo>
                    <a:lnTo>
                      <a:pt x="257" y="0"/>
                    </a:lnTo>
                    <a:lnTo>
                      <a:pt x="255" y="2"/>
                    </a:lnTo>
                    <a:lnTo>
                      <a:pt x="251" y="10"/>
                    </a:lnTo>
                    <a:lnTo>
                      <a:pt x="248" y="13"/>
                    </a:lnTo>
                    <a:lnTo>
                      <a:pt x="248" y="16"/>
                    </a:lnTo>
                    <a:lnTo>
                      <a:pt x="247" y="21"/>
                    </a:lnTo>
                    <a:lnTo>
                      <a:pt x="242" y="19"/>
                    </a:lnTo>
                    <a:lnTo>
                      <a:pt x="237" y="19"/>
                    </a:lnTo>
                    <a:lnTo>
                      <a:pt x="235" y="16"/>
                    </a:lnTo>
                    <a:lnTo>
                      <a:pt x="239" y="4"/>
                    </a:lnTo>
                    <a:lnTo>
                      <a:pt x="239" y="3"/>
                    </a:lnTo>
                    <a:lnTo>
                      <a:pt x="237" y="2"/>
                    </a:lnTo>
                    <a:lnTo>
                      <a:pt x="236" y="2"/>
                    </a:lnTo>
                    <a:lnTo>
                      <a:pt x="236" y="3"/>
                    </a:lnTo>
                    <a:lnTo>
                      <a:pt x="235" y="3"/>
                    </a:lnTo>
                    <a:lnTo>
                      <a:pt x="233" y="4"/>
                    </a:lnTo>
                    <a:lnTo>
                      <a:pt x="232" y="7"/>
                    </a:lnTo>
                    <a:lnTo>
                      <a:pt x="232" y="9"/>
                    </a:lnTo>
                    <a:lnTo>
                      <a:pt x="230" y="11"/>
                    </a:lnTo>
                    <a:lnTo>
                      <a:pt x="228" y="13"/>
                    </a:lnTo>
                    <a:lnTo>
                      <a:pt x="225" y="16"/>
                    </a:lnTo>
                    <a:lnTo>
                      <a:pt x="215" y="22"/>
                    </a:lnTo>
                    <a:lnTo>
                      <a:pt x="214" y="22"/>
                    </a:lnTo>
                    <a:lnTo>
                      <a:pt x="212" y="21"/>
                    </a:lnTo>
                    <a:lnTo>
                      <a:pt x="209" y="19"/>
                    </a:lnTo>
                    <a:lnTo>
                      <a:pt x="207" y="16"/>
                    </a:lnTo>
                    <a:lnTo>
                      <a:pt x="205" y="16"/>
                    </a:lnTo>
                    <a:lnTo>
                      <a:pt x="207" y="17"/>
                    </a:lnTo>
                    <a:lnTo>
                      <a:pt x="197" y="32"/>
                    </a:lnTo>
                    <a:lnTo>
                      <a:pt x="195" y="32"/>
                    </a:lnTo>
                    <a:lnTo>
                      <a:pt x="195" y="31"/>
                    </a:lnTo>
                    <a:lnTo>
                      <a:pt x="192" y="29"/>
                    </a:lnTo>
                    <a:lnTo>
                      <a:pt x="191" y="29"/>
                    </a:lnTo>
                    <a:lnTo>
                      <a:pt x="185" y="28"/>
                    </a:lnTo>
                    <a:lnTo>
                      <a:pt x="184" y="28"/>
                    </a:lnTo>
                    <a:lnTo>
                      <a:pt x="184" y="29"/>
                    </a:lnTo>
                    <a:lnTo>
                      <a:pt x="178" y="32"/>
                    </a:lnTo>
                    <a:lnTo>
                      <a:pt x="154" y="41"/>
                    </a:lnTo>
                    <a:lnTo>
                      <a:pt x="152" y="43"/>
                    </a:lnTo>
                    <a:lnTo>
                      <a:pt x="151" y="48"/>
                    </a:lnTo>
                    <a:lnTo>
                      <a:pt x="149" y="50"/>
                    </a:lnTo>
                    <a:lnTo>
                      <a:pt x="149" y="55"/>
                    </a:lnTo>
                    <a:lnTo>
                      <a:pt x="154" y="57"/>
                    </a:lnTo>
                    <a:lnTo>
                      <a:pt x="170" y="78"/>
                    </a:lnTo>
                    <a:lnTo>
                      <a:pt x="178" y="81"/>
                    </a:lnTo>
                    <a:lnTo>
                      <a:pt x="180" y="81"/>
                    </a:lnTo>
                    <a:lnTo>
                      <a:pt x="180" y="80"/>
                    </a:lnTo>
                    <a:lnTo>
                      <a:pt x="181" y="80"/>
                    </a:lnTo>
                    <a:lnTo>
                      <a:pt x="181" y="81"/>
                    </a:lnTo>
                    <a:lnTo>
                      <a:pt x="180" y="95"/>
                    </a:lnTo>
                    <a:lnTo>
                      <a:pt x="175" y="103"/>
                    </a:lnTo>
                    <a:lnTo>
                      <a:pt x="173" y="103"/>
                    </a:lnTo>
                    <a:lnTo>
                      <a:pt x="173" y="105"/>
                    </a:lnTo>
                    <a:lnTo>
                      <a:pt x="170" y="109"/>
                    </a:lnTo>
                    <a:lnTo>
                      <a:pt x="169" y="109"/>
                    </a:lnTo>
                    <a:lnTo>
                      <a:pt x="162" y="126"/>
                    </a:lnTo>
                    <a:lnTo>
                      <a:pt x="161" y="127"/>
                    </a:lnTo>
                    <a:lnTo>
                      <a:pt x="154" y="124"/>
                    </a:lnTo>
                    <a:lnTo>
                      <a:pt x="144" y="117"/>
                    </a:lnTo>
                    <a:lnTo>
                      <a:pt x="138" y="119"/>
                    </a:lnTo>
                    <a:lnTo>
                      <a:pt x="132" y="122"/>
                    </a:lnTo>
                    <a:lnTo>
                      <a:pt x="121" y="136"/>
                    </a:lnTo>
                    <a:lnTo>
                      <a:pt x="120" y="137"/>
                    </a:lnTo>
                    <a:lnTo>
                      <a:pt x="118" y="143"/>
                    </a:lnTo>
                    <a:lnTo>
                      <a:pt x="117" y="145"/>
                    </a:lnTo>
                    <a:lnTo>
                      <a:pt x="118" y="150"/>
                    </a:lnTo>
                    <a:lnTo>
                      <a:pt x="116" y="150"/>
                    </a:lnTo>
                    <a:lnTo>
                      <a:pt x="74" y="138"/>
                    </a:lnTo>
                    <a:lnTo>
                      <a:pt x="60" y="133"/>
                    </a:lnTo>
                    <a:lnTo>
                      <a:pt x="56" y="130"/>
                    </a:lnTo>
                    <a:lnTo>
                      <a:pt x="51" y="129"/>
                    </a:lnTo>
                    <a:lnTo>
                      <a:pt x="50" y="129"/>
                    </a:lnTo>
                    <a:lnTo>
                      <a:pt x="49" y="122"/>
                    </a:lnTo>
                    <a:lnTo>
                      <a:pt x="50" y="120"/>
                    </a:lnTo>
                    <a:lnTo>
                      <a:pt x="50" y="117"/>
                    </a:lnTo>
                    <a:lnTo>
                      <a:pt x="49" y="115"/>
                    </a:lnTo>
                    <a:lnTo>
                      <a:pt x="47" y="115"/>
                    </a:lnTo>
                    <a:lnTo>
                      <a:pt x="32" y="108"/>
                    </a:lnTo>
                    <a:lnTo>
                      <a:pt x="28" y="105"/>
                    </a:lnTo>
                    <a:lnTo>
                      <a:pt x="25" y="102"/>
                    </a:lnTo>
                    <a:lnTo>
                      <a:pt x="12" y="95"/>
                    </a:lnTo>
                    <a:lnTo>
                      <a:pt x="11" y="93"/>
                    </a:lnTo>
                    <a:lnTo>
                      <a:pt x="8" y="93"/>
                    </a:lnTo>
                    <a:lnTo>
                      <a:pt x="8" y="95"/>
                    </a:lnTo>
                    <a:lnTo>
                      <a:pt x="5" y="96"/>
                    </a:lnTo>
                    <a:lnTo>
                      <a:pt x="3" y="99"/>
                    </a:lnTo>
                    <a:lnTo>
                      <a:pt x="1" y="99"/>
                    </a:lnTo>
                    <a:lnTo>
                      <a:pt x="0" y="101"/>
                    </a:lnTo>
                    <a:lnTo>
                      <a:pt x="0" y="112"/>
                    </a:lnTo>
                    <a:lnTo>
                      <a:pt x="3" y="117"/>
                    </a:lnTo>
                    <a:lnTo>
                      <a:pt x="12" y="129"/>
                    </a:lnTo>
                    <a:lnTo>
                      <a:pt x="25" y="138"/>
                    </a:lnTo>
                    <a:lnTo>
                      <a:pt x="31" y="141"/>
                    </a:lnTo>
                    <a:lnTo>
                      <a:pt x="36" y="143"/>
                    </a:lnTo>
                    <a:lnTo>
                      <a:pt x="38" y="147"/>
                    </a:lnTo>
                    <a:lnTo>
                      <a:pt x="38" y="154"/>
                    </a:lnTo>
                    <a:lnTo>
                      <a:pt x="29" y="163"/>
                    </a:lnTo>
                    <a:lnTo>
                      <a:pt x="24" y="172"/>
                    </a:lnTo>
                    <a:lnTo>
                      <a:pt x="22" y="173"/>
                    </a:lnTo>
                    <a:lnTo>
                      <a:pt x="22" y="17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99" name="Freeform 3945">
                <a:extLst>
                  <a:ext uri="{FF2B5EF4-FFF2-40B4-BE49-F238E27FC236}">
                    <a16:creationId xmlns:a16="http://schemas.microsoft.com/office/drawing/2014/main" id="{53D9D606-BE42-752F-3F0F-204958DB7B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1" y="1077"/>
                <a:ext cx="29" cy="20"/>
              </a:xfrm>
              <a:custGeom>
                <a:avLst/>
                <a:gdLst>
                  <a:gd name="T0" fmla="*/ 113 w 113"/>
                  <a:gd name="T1" fmla="*/ 77 h 78"/>
                  <a:gd name="T2" fmla="*/ 112 w 113"/>
                  <a:gd name="T3" fmla="*/ 77 h 78"/>
                  <a:gd name="T4" fmla="*/ 110 w 113"/>
                  <a:gd name="T5" fmla="*/ 78 h 78"/>
                  <a:gd name="T6" fmla="*/ 91 w 113"/>
                  <a:gd name="T7" fmla="*/ 76 h 78"/>
                  <a:gd name="T8" fmla="*/ 80 w 113"/>
                  <a:gd name="T9" fmla="*/ 68 h 78"/>
                  <a:gd name="T10" fmla="*/ 75 w 113"/>
                  <a:gd name="T11" fmla="*/ 67 h 78"/>
                  <a:gd name="T12" fmla="*/ 73 w 113"/>
                  <a:gd name="T13" fmla="*/ 67 h 78"/>
                  <a:gd name="T14" fmla="*/ 70 w 113"/>
                  <a:gd name="T15" fmla="*/ 66 h 78"/>
                  <a:gd name="T16" fmla="*/ 67 w 113"/>
                  <a:gd name="T17" fmla="*/ 66 h 78"/>
                  <a:gd name="T18" fmla="*/ 66 w 113"/>
                  <a:gd name="T19" fmla="*/ 63 h 78"/>
                  <a:gd name="T20" fmla="*/ 66 w 113"/>
                  <a:gd name="T21" fmla="*/ 55 h 78"/>
                  <a:gd name="T22" fmla="*/ 71 w 113"/>
                  <a:gd name="T23" fmla="*/ 51 h 78"/>
                  <a:gd name="T24" fmla="*/ 71 w 113"/>
                  <a:gd name="T25" fmla="*/ 48 h 78"/>
                  <a:gd name="T26" fmla="*/ 56 w 113"/>
                  <a:gd name="T27" fmla="*/ 44 h 78"/>
                  <a:gd name="T28" fmla="*/ 34 w 113"/>
                  <a:gd name="T29" fmla="*/ 41 h 78"/>
                  <a:gd name="T30" fmla="*/ 28 w 113"/>
                  <a:gd name="T31" fmla="*/ 41 h 78"/>
                  <a:gd name="T32" fmla="*/ 27 w 113"/>
                  <a:gd name="T33" fmla="*/ 39 h 78"/>
                  <a:gd name="T34" fmla="*/ 17 w 113"/>
                  <a:gd name="T35" fmla="*/ 34 h 78"/>
                  <a:gd name="T36" fmla="*/ 6 w 113"/>
                  <a:gd name="T37" fmla="*/ 30 h 78"/>
                  <a:gd name="T38" fmla="*/ 0 w 113"/>
                  <a:gd name="T39" fmla="*/ 21 h 78"/>
                  <a:gd name="T40" fmla="*/ 0 w 113"/>
                  <a:gd name="T41" fmla="*/ 20 h 78"/>
                  <a:gd name="T42" fmla="*/ 6 w 113"/>
                  <a:gd name="T43" fmla="*/ 3 h 78"/>
                  <a:gd name="T44" fmla="*/ 8 w 113"/>
                  <a:gd name="T45" fmla="*/ 0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13" h="78">
                    <a:moveTo>
                      <a:pt x="113" y="77"/>
                    </a:moveTo>
                    <a:lnTo>
                      <a:pt x="112" y="77"/>
                    </a:lnTo>
                    <a:lnTo>
                      <a:pt x="110" y="78"/>
                    </a:lnTo>
                    <a:lnTo>
                      <a:pt x="91" y="76"/>
                    </a:lnTo>
                    <a:lnTo>
                      <a:pt x="80" y="68"/>
                    </a:lnTo>
                    <a:lnTo>
                      <a:pt x="75" y="67"/>
                    </a:lnTo>
                    <a:lnTo>
                      <a:pt x="73" y="67"/>
                    </a:lnTo>
                    <a:lnTo>
                      <a:pt x="70" y="66"/>
                    </a:lnTo>
                    <a:lnTo>
                      <a:pt x="67" y="66"/>
                    </a:lnTo>
                    <a:lnTo>
                      <a:pt x="66" y="63"/>
                    </a:lnTo>
                    <a:lnTo>
                      <a:pt x="66" y="55"/>
                    </a:lnTo>
                    <a:lnTo>
                      <a:pt x="71" y="51"/>
                    </a:lnTo>
                    <a:lnTo>
                      <a:pt x="71" y="48"/>
                    </a:lnTo>
                    <a:lnTo>
                      <a:pt x="56" y="44"/>
                    </a:lnTo>
                    <a:lnTo>
                      <a:pt x="34" y="41"/>
                    </a:lnTo>
                    <a:lnTo>
                      <a:pt x="28" y="41"/>
                    </a:lnTo>
                    <a:lnTo>
                      <a:pt x="27" y="39"/>
                    </a:lnTo>
                    <a:lnTo>
                      <a:pt x="17" y="34"/>
                    </a:lnTo>
                    <a:lnTo>
                      <a:pt x="6" y="30"/>
                    </a:lnTo>
                    <a:lnTo>
                      <a:pt x="0" y="21"/>
                    </a:lnTo>
                    <a:lnTo>
                      <a:pt x="0" y="20"/>
                    </a:lnTo>
                    <a:lnTo>
                      <a:pt x="6" y="3"/>
                    </a:lnTo>
                    <a:lnTo>
                      <a:pt x="8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00" name="Freeform 3946">
                <a:extLst>
                  <a:ext uri="{FF2B5EF4-FFF2-40B4-BE49-F238E27FC236}">
                    <a16:creationId xmlns:a16="http://schemas.microsoft.com/office/drawing/2014/main" id="{4EB4DB48-F99D-A674-5A6D-4E4C741DA1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4" y="1097"/>
                <a:ext cx="6" cy="34"/>
              </a:xfrm>
              <a:custGeom>
                <a:avLst/>
                <a:gdLst>
                  <a:gd name="T0" fmla="*/ 22 w 25"/>
                  <a:gd name="T1" fmla="*/ 0 h 138"/>
                  <a:gd name="T2" fmla="*/ 22 w 25"/>
                  <a:gd name="T3" fmla="*/ 1 h 138"/>
                  <a:gd name="T4" fmla="*/ 25 w 25"/>
                  <a:gd name="T5" fmla="*/ 11 h 138"/>
                  <a:gd name="T6" fmla="*/ 4 w 25"/>
                  <a:gd name="T7" fmla="*/ 46 h 138"/>
                  <a:gd name="T8" fmla="*/ 3 w 25"/>
                  <a:gd name="T9" fmla="*/ 46 h 138"/>
                  <a:gd name="T10" fmla="*/ 1 w 25"/>
                  <a:gd name="T11" fmla="*/ 48 h 138"/>
                  <a:gd name="T12" fmla="*/ 0 w 25"/>
                  <a:gd name="T13" fmla="*/ 52 h 138"/>
                  <a:gd name="T14" fmla="*/ 0 w 25"/>
                  <a:gd name="T15" fmla="*/ 53 h 138"/>
                  <a:gd name="T16" fmla="*/ 8 w 25"/>
                  <a:gd name="T17" fmla="*/ 53 h 138"/>
                  <a:gd name="T18" fmla="*/ 11 w 25"/>
                  <a:gd name="T19" fmla="*/ 54 h 138"/>
                  <a:gd name="T20" fmla="*/ 14 w 25"/>
                  <a:gd name="T21" fmla="*/ 59 h 138"/>
                  <a:gd name="T22" fmla="*/ 7 w 25"/>
                  <a:gd name="T23" fmla="*/ 85 h 138"/>
                  <a:gd name="T24" fmla="*/ 8 w 25"/>
                  <a:gd name="T25" fmla="*/ 94 h 138"/>
                  <a:gd name="T26" fmla="*/ 10 w 25"/>
                  <a:gd name="T27" fmla="*/ 96 h 138"/>
                  <a:gd name="T28" fmla="*/ 8 w 25"/>
                  <a:gd name="T29" fmla="*/ 96 h 138"/>
                  <a:gd name="T30" fmla="*/ 1 w 25"/>
                  <a:gd name="T31" fmla="*/ 106 h 138"/>
                  <a:gd name="T32" fmla="*/ 15 w 25"/>
                  <a:gd name="T33" fmla="*/ 131 h 138"/>
                  <a:gd name="T34" fmla="*/ 18 w 25"/>
                  <a:gd name="T35" fmla="*/ 137 h 138"/>
                  <a:gd name="T36" fmla="*/ 18 w 25"/>
                  <a:gd name="T37" fmla="*/ 138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5" h="138">
                    <a:moveTo>
                      <a:pt x="22" y="0"/>
                    </a:moveTo>
                    <a:lnTo>
                      <a:pt x="22" y="1"/>
                    </a:lnTo>
                    <a:lnTo>
                      <a:pt x="25" y="11"/>
                    </a:lnTo>
                    <a:lnTo>
                      <a:pt x="4" y="46"/>
                    </a:lnTo>
                    <a:lnTo>
                      <a:pt x="3" y="46"/>
                    </a:lnTo>
                    <a:lnTo>
                      <a:pt x="1" y="48"/>
                    </a:lnTo>
                    <a:lnTo>
                      <a:pt x="0" y="52"/>
                    </a:lnTo>
                    <a:lnTo>
                      <a:pt x="0" y="53"/>
                    </a:lnTo>
                    <a:lnTo>
                      <a:pt x="8" y="53"/>
                    </a:lnTo>
                    <a:lnTo>
                      <a:pt x="11" y="54"/>
                    </a:lnTo>
                    <a:lnTo>
                      <a:pt x="14" y="59"/>
                    </a:lnTo>
                    <a:lnTo>
                      <a:pt x="7" y="85"/>
                    </a:lnTo>
                    <a:lnTo>
                      <a:pt x="8" y="94"/>
                    </a:lnTo>
                    <a:lnTo>
                      <a:pt x="10" y="96"/>
                    </a:lnTo>
                    <a:lnTo>
                      <a:pt x="8" y="96"/>
                    </a:lnTo>
                    <a:lnTo>
                      <a:pt x="1" y="106"/>
                    </a:lnTo>
                    <a:lnTo>
                      <a:pt x="15" y="131"/>
                    </a:lnTo>
                    <a:lnTo>
                      <a:pt x="18" y="137"/>
                    </a:lnTo>
                    <a:lnTo>
                      <a:pt x="18" y="13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01" name="Freeform 3947">
                <a:extLst>
                  <a:ext uri="{FF2B5EF4-FFF2-40B4-BE49-F238E27FC236}">
                    <a16:creationId xmlns:a16="http://schemas.microsoft.com/office/drawing/2014/main" id="{DFF82880-EDB0-FE01-05ED-1C2C3F3102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9" y="1131"/>
                <a:ext cx="0" cy="2"/>
              </a:xfrm>
              <a:custGeom>
                <a:avLst/>
                <a:gdLst>
                  <a:gd name="T0" fmla="*/ 0 w 3"/>
                  <a:gd name="T1" fmla="*/ 0 h 6"/>
                  <a:gd name="T2" fmla="*/ 1 w 3"/>
                  <a:gd name="T3" fmla="*/ 2 h 6"/>
                  <a:gd name="T4" fmla="*/ 3 w 3"/>
                  <a:gd name="T5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6">
                    <a:moveTo>
                      <a:pt x="0" y="0"/>
                    </a:moveTo>
                    <a:lnTo>
                      <a:pt x="1" y="2"/>
                    </a:lnTo>
                    <a:lnTo>
                      <a:pt x="3" y="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02" name="Line 3948">
                <a:extLst>
                  <a:ext uri="{FF2B5EF4-FFF2-40B4-BE49-F238E27FC236}">
                    <a16:creationId xmlns:a16="http://schemas.microsoft.com/office/drawing/2014/main" id="{89DED634-BB3E-004C-A971-4231B518B24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69" y="1131"/>
                <a:ext cx="0" cy="2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03" name="Freeform 3949">
                <a:extLst>
                  <a:ext uri="{FF2B5EF4-FFF2-40B4-BE49-F238E27FC236}">
                    <a16:creationId xmlns:a16="http://schemas.microsoft.com/office/drawing/2014/main" id="{5D61D6CB-7B6C-27D2-59A9-673A88A564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5" y="1023"/>
                <a:ext cx="46" cy="76"/>
              </a:xfrm>
              <a:custGeom>
                <a:avLst/>
                <a:gdLst>
                  <a:gd name="T0" fmla="*/ 174 w 182"/>
                  <a:gd name="T1" fmla="*/ 0 h 304"/>
                  <a:gd name="T2" fmla="*/ 164 w 182"/>
                  <a:gd name="T3" fmla="*/ 20 h 304"/>
                  <a:gd name="T4" fmla="*/ 166 w 182"/>
                  <a:gd name="T5" fmla="*/ 26 h 304"/>
                  <a:gd name="T6" fmla="*/ 171 w 182"/>
                  <a:gd name="T7" fmla="*/ 29 h 304"/>
                  <a:gd name="T8" fmla="*/ 177 w 182"/>
                  <a:gd name="T9" fmla="*/ 30 h 304"/>
                  <a:gd name="T10" fmla="*/ 178 w 182"/>
                  <a:gd name="T11" fmla="*/ 38 h 304"/>
                  <a:gd name="T12" fmla="*/ 159 w 182"/>
                  <a:gd name="T13" fmla="*/ 69 h 304"/>
                  <a:gd name="T14" fmla="*/ 153 w 182"/>
                  <a:gd name="T15" fmla="*/ 76 h 304"/>
                  <a:gd name="T16" fmla="*/ 146 w 182"/>
                  <a:gd name="T17" fmla="*/ 87 h 304"/>
                  <a:gd name="T18" fmla="*/ 136 w 182"/>
                  <a:gd name="T19" fmla="*/ 101 h 304"/>
                  <a:gd name="T20" fmla="*/ 132 w 182"/>
                  <a:gd name="T21" fmla="*/ 100 h 304"/>
                  <a:gd name="T22" fmla="*/ 114 w 182"/>
                  <a:gd name="T23" fmla="*/ 118 h 304"/>
                  <a:gd name="T24" fmla="*/ 111 w 182"/>
                  <a:gd name="T25" fmla="*/ 139 h 304"/>
                  <a:gd name="T26" fmla="*/ 110 w 182"/>
                  <a:gd name="T27" fmla="*/ 142 h 304"/>
                  <a:gd name="T28" fmla="*/ 106 w 182"/>
                  <a:gd name="T29" fmla="*/ 143 h 304"/>
                  <a:gd name="T30" fmla="*/ 103 w 182"/>
                  <a:gd name="T31" fmla="*/ 142 h 304"/>
                  <a:gd name="T32" fmla="*/ 100 w 182"/>
                  <a:gd name="T33" fmla="*/ 143 h 304"/>
                  <a:gd name="T34" fmla="*/ 115 w 182"/>
                  <a:gd name="T35" fmla="*/ 161 h 304"/>
                  <a:gd name="T36" fmla="*/ 111 w 182"/>
                  <a:gd name="T37" fmla="*/ 160 h 304"/>
                  <a:gd name="T38" fmla="*/ 104 w 182"/>
                  <a:gd name="T39" fmla="*/ 161 h 304"/>
                  <a:gd name="T40" fmla="*/ 97 w 182"/>
                  <a:gd name="T41" fmla="*/ 165 h 304"/>
                  <a:gd name="T42" fmla="*/ 90 w 182"/>
                  <a:gd name="T43" fmla="*/ 167 h 304"/>
                  <a:gd name="T44" fmla="*/ 83 w 182"/>
                  <a:gd name="T45" fmla="*/ 170 h 304"/>
                  <a:gd name="T46" fmla="*/ 76 w 182"/>
                  <a:gd name="T47" fmla="*/ 173 h 304"/>
                  <a:gd name="T48" fmla="*/ 60 w 182"/>
                  <a:gd name="T49" fmla="*/ 178 h 304"/>
                  <a:gd name="T50" fmla="*/ 53 w 182"/>
                  <a:gd name="T51" fmla="*/ 175 h 304"/>
                  <a:gd name="T52" fmla="*/ 47 w 182"/>
                  <a:gd name="T53" fmla="*/ 177 h 304"/>
                  <a:gd name="T54" fmla="*/ 41 w 182"/>
                  <a:gd name="T55" fmla="*/ 194 h 304"/>
                  <a:gd name="T56" fmla="*/ 27 w 182"/>
                  <a:gd name="T57" fmla="*/ 213 h 304"/>
                  <a:gd name="T58" fmla="*/ 26 w 182"/>
                  <a:gd name="T59" fmla="*/ 220 h 304"/>
                  <a:gd name="T60" fmla="*/ 48 w 182"/>
                  <a:gd name="T61" fmla="*/ 237 h 304"/>
                  <a:gd name="T62" fmla="*/ 50 w 182"/>
                  <a:gd name="T63" fmla="*/ 238 h 304"/>
                  <a:gd name="T64" fmla="*/ 58 w 182"/>
                  <a:gd name="T65" fmla="*/ 251 h 304"/>
                  <a:gd name="T66" fmla="*/ 50 w 182"/>
                  <a:gd name="T67" fmla="*/ 265 h 304"/>
                  <a:gd name="T68" fmla="*/ 34 w 182"/>
                  <a:gd name="T69" fmla="*/ 270 h 304"/>
                  <a:gd name="T70" fmla="*/ 33 w 182"/>
                  <a:gd name="T71" fmla="*/ 272 h 304"/>
                  <a:gd name="T72" fmla="*/ 22 w 182"/>
                  <a:gd name="T73" fmla="*/ 294 h 304"/>
                  <a:gd name="T74" fmla="*/ 0 w 182"/>
                  <a:gd name="T75" fmla="*/ 304 h 3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82" h="304">
                    <a:moveTo>
                      <a:pt x="173" y="0"/>
                    </a:moveTo>
                    <a:lnTo>
                      <a:pt x="174" y="0"/>
                    </a:lnTo>
                    <a:lnTo>
                      <a:pt x="167" y="9"/>
                    </a:lnTo>
                    <a:lnTo>
                      <a:pt x="164" y="20"/>
                    </a:lnTo>
                    <a:lnTo>
                      <a:pt x="164" y="23"/>
                    </a:lnTo>
                    <a:lnTo>
                      <a:pt x="166" y="26"/>
                    </a:lnTo>
                    <a:lnTo>
                      <a:pt x="167" y="27"/>
                    </a:lnTo>
                    <a:lnTo>
                      <a:pt x="171" y="29"/>
                    </a:lnTo>
                    <a:lnTo>
                      <a:pt x="174" y="30"/>
                    </a:lnTo>
                    <a:lnTo>
                      <a:pt x="177" y="30"/>
                    </a:lnTo>
                    <a:lnTo>
                      <a:pt x="182" y="34"/>
                    </a:lnTo>
                    <a:lnTo>
                      <a:pt x="178" y="38"/>
                    </a:lnTo>
                    <a:lnTo>
                      <a:pt x="159" y="68"/>
                    </a:lnTo>
                    <a:lnTo>
                      <a:pt x="159" y="69"/>
                    </a:lnTo>
                    <a:lnTo>
                      <a:pt x="156" y="74"/>
                    </a:lnTo>
                    <a:lnTo>
                      <a:pt x="153" y="76"/>
                    </a:lnTo>
                    <a:lnTo>
                      <a:pt x="150" y="83"/>
                    </a:lnTo>
                    <a:lnTo>
                      <a:pt x="146" y="87"/>
                    </a:lnTo>
                    <a:lnTo>
                      <a:pt x="136" y="97"/>
                    </a:lnTo>
                    <a:lnTo>
                      <a:pt x="136" y="101"/>
                    </a:lnTo>
                    <a:lnTo>
                      <a:pt x="134" y="100"/>
                    </a:lnTo>
                    <a:lnTo>
                      <a:pt x="132" y="100"/>
                    </a:lnTo>
                    <a:lnTo>
                      <a:pt x="127" y="107"/>
                    </a:lnTo>
                    <a:lnTo>
                      <a:pt x="114" y="118"/>
                    </a:lnTo>
                    <a:lnTo>
                      <a:pt x="111" y="127"/>
                    </a:lnTo>
                    <a:lnTo>
                      <a:pt x="111" y="139"/>
                    </a:lnTo>
                    <a:lnTo>
                      <a:pt x="110" y="141"/>
                    </a:lnTo>
                    <a:lnTo>
                      <a:pt x="110" y="142"/>
                    </a:lnTo>
                    <a:lnTo>
                      <a:pt x="107" y="142"/>
                    </a:lnTo>
                    <a:lnTo>
                      <a:pt x="106" y="143"/>
                    </a:lnTo>
                    <a:lnTo>
                      <a:pt x="104" y="143"/>
                    </a:lnTo>
                    <a:lnTo>
                      <a:pt x="103" y="142"/>
                    </a:lnTo>
                    <a:lnTo>
                      <a:pt x="101" y="142"/>
                    </a:lnTo>
                    <a:lnTo>
                      <a:pt x="100" y="143"/>
                    </a:lnTo>
                    <a:lnTo>
                      <a:pt x="111" y="156"/>
                    </a:lnTo>
                    <a:lnTo>
                      <a:pt x="115" y="161"/>
                    </a:lnTo>
                    <a:lnTo>
                      <a:pt x="113" y="161"/>
                    </a:lnTo>
                    <a:lnTo>
                      <a:pt x="111" y="160"/>
                    </a:lnTo>
                    <a:lnTo>
                      <a:pt x="108" y="160"/>
                    </a:lnTo>
                    <a:lnTo>
                      <a:pt x="104" y="161"/>
                    </a:lnTo>
                    <a:lnTo>
                      <a:pt x="100" y="165"/>
                    </a:lnTo>
                    <a:lnTo>
                      <a:pt x="97" y="165"/>
                    </a:lnTo>
                    <a:lnTo>
                      <a:pt x="94" y="167"/>
                    </a:lnTo>
                    <a:lnTo>
                      <a:pt x="90" y="167"/>
                    </a:lnTo>
                    <a:lnTo>
                      <a:pt x="86" y="170"/>
                    </a:lnTo>
                    <a:lnTo>
                      <a:pt x="83" y="170"/>
                    </a:lnTo>
                    <a:lnTo>
                      <a:pt x="78" y="173"/>
                    </a:lnTo>
                    <a:lnTo>
                      <a:pt x="76" y="173"/>
                    </a:lnTo>
                    <a:lnTo>
                      <a:pt x="67" y="178"/>
                    </a:lnTo>
                    <a:lnTo>
                      <a:pt x="60" y="178"/>
                    </a:lnTo>
                    <a:lnTo>
                      <a:pt x="57" y="175"/>
                    </a:lnTo>
                    <a:lnTo>
                      <a:pt x="53" y="175"/>
                    </a:lnTo>
                    <a:lnTo>
                      <a:pt x="50" y="177"/>
                    </a:lnTo>
                    <a:lnTo>
                      <a:pt x="47" y="177"/>
                    </a:lnTo>
                    <a:lnTo>
                      <a:pt x="47" y="181"/>
                    </a:lnTo>
                    <a:lnTo>
                      <a:pt x="41" y="194"/>
                    </a:lnTo>
                    <a:lnTo>
                      <a:pt x="33" y="202"/>
                    </a:lnTo>
                    <a:lnTo>
                      <a:pt x="27" y="213"/>
                    </a:lnTo>
                    <a:lnTo>
                      <a:pt x="26" y="218"/>
                    </a:lnTo>
                    <a:lnTo>
                      <a:pt x="26" y="220"/>
                    </a:lnTo>
                    <a:lnTo>
                      <a:pt x="34" y="225"/>
                    </a:lnTo>
                    <a:lnTo>
                      <a:pt x="48" y="237"/>
                    </a:lnTo>
                    <a:lnTo>
                      <a:pt x="50" y="237"/>
                    </a:lnTo>
                    <a:lnTo>
                      <a:pt x="50" y="238"/>
                    </a:lnTo>
                    <a:lnTo>
                      <a:pt x="54" y="248"/>
                    </a:lnTo>
                    <a:lnTo>
                      <a:pt x="58" y="251"/>
                    </a:lnTo>
                    <a:lnTo>
                      <a:pt x="58" y="254"/>
                    </a:lnTo>
                    <a:lnTo>
                      <a:pt x="50" y="265"/>
                    </a:lnTo>
                    <a:lnTo>
                      <a:pt x="39" y="268"/>
                    </a:lnTo>
                    <a:lnTo>
                      <a:pt x="34" y="270"/>
                    </a:lnTo>
                    <a:lnTo>
                      <a:pt x="33" y="270"/>
                    </a:lnTo>
                    <a:lnTo>
                      <a:pt x="33" y="272"/>
                    </a:lnTo>
                    <a:lnTo>
                      <a:pt x="29" y="288"/>
                    </a:lnTo>
                    <a:lnTo>
                      <a:pt x="22" y="294"/>
                    </a:lnTo>
                    <a:lnTo>
                      <a:pt x="20" y="295"/>
                    </a:lnTo>
                    <a:lnTo>
                      <a:pt x="0" y="30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04" name="Line 3950">
                <a:extLst>
                  <a:ext uri="{FF2B5EF4-FFF2-40B4-BE49-F238E27FC236}">
                    <a16:creationId xmlns:a16="http://schemas.microsoft.com/office/drawing/2014/main" id="{0E4E7B0F-4E5C-3D1B-49CC-1D23BB91FA0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05" y="1099"/>
                <a:ext cx="0" cy="3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05" name="Freeform 3951">
                <a:extLst>
                  <a:ext uri="{FF2B5EF4-FFF2-40B4-BE49-F238E27FC236}">
                    <a16:creationId xmlns:a16="http://schemas.microsoft.com/office/drawing/2014/main" id="{5DEBE53C-E4E1-785A-697D-2BBAC365A6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9" y="1018"/>
                <a:ext cx="36" cy="81"/>
              </a:xfrm>
              <a:custGeom>
                <a:avLst/>
                <a:gdLst>
                  <a:gd name="T0" fmla="*/ 88 w 147"/>
                  <a:gd name="T1" fmla="*/ 7 h 324"/>
                  <a:gd name="T2" fmla="*/ 80 w 147"/>
                  <a:gd name="T3" fmla="*/ 10 h 324"/>
                  <a:gd name="T4" fmla="*/ 71 w 147"/>
                  <a:gd name="T5" fmla="*/ 4 h 324"/>
                  <a:gd name="T6" fmla="*/ 66 w 147"/>
                  <a:gd name="T7" fmla="*/ 1 h 324"/>
                  <a:gd name="T8" fmla="*/ 57 w 147"/>
                  <a:gd name="T9" fmla="*/ 0 h 324"/>
                  <a:gd name="T10" fmla="*/ 60 w 147"/>
                  <a:gd name="T11" fmla="*/ 18 h 324"/>
                  <a:gd name="T12" fmla="*/ 54 w 147"/>
                  <a:gd name="T13" fmla="*/ 35 h 324"/>
                  <a:gd name="T14" fmla="*/ 46 w 147"/>
                  <a:gd name="T15" fmla="*/ 46 h 324"/>
                  <a:gd name="T16" fmla="*/ 43 w 147"/>
                  <a:gd name="T17" fmla="*/ 50 h 324"/>
                  <a:gd name="T18" fmla="*/ 37 w 147"/>
                  <a:gd name="T19" fmla="*/ 49 h 324"/>
                  <a:gd name="T20" fmla="*/ 32 w 147"/>
                  <a:gd name="T21" fmla="*/ 56 h 324"/>
                  <a:gd name="T22" fmla="*/ 20 w 147"/>
                  <a:gd name="T23" fmla="*/ 64 h 324"/>
                  <a:gd name="T24" fmla="*/ 8 w 147"/>
                  <a:gd name="T25" fmla="*/ 72 h 324"/>
                  <a:gd name="T26" fmla="*/ 6 w 147"/>
                  <a:gd name="T27" fmla="*/ 75 h 324"/>
                  <a:gd name="T28" fmla="*/ 0 w 147"/>
                  <a:gd name="T29" fmla="*/ 78 h 324"/>
                  <a:gd name="T30" fmla="*/ 3 w 147"/>
                  <a:gd name="T31" fmla="*/ 87 h 324"/>
                  <a:gd name="T32" fmla="*/ 13 w 147"/>
                  <a:gd name="T33" fmla="*/ 91 h 324"/>
                  <a:gd name="T34" fmla="*/ 15 w 147"/>
                  <a:gd name="T35" fmla="*/ 113 h 324"/>
                  <a:gd name="T36" fmla="*/ 35 w 147"/>
                  <a:gd name="T37" fmla="*/ 141 h 324"/>
                  <a:gd name="T38" fmla="*/ 35 w 147"/>
                  <a:gd name="T39" fmla="*/ 154 h 324"/>
                  <a:gd name="T40" fmla="*/ 24 w 147"/>
                  <a:gd name="T41" fmla="*/ 170 h 324"/>
                  <a:gd name="T42" fmla="*/ 28 w 147"/>
                  <a:gd name="T43" fmla="*/ 176 h 324"/>
                  <a:gd name="T44" fmla="*/ 35 w 147"/>
                  <a:gd name="T45" fmla="*/ 174 h 324"/>
                  <a:gd name="T46" fmla="*/ 50 w 147"/>
                  <a:gd name="T47" fmla="*/ 158 h 324"/>
                  <a:gd name="T48" fmla="*/ 67 w 147"/>
                  <a:gd name="T49" fmla="*/ 170 h 324"/>
                  <a:gd name="T50" fmla="*/ 73 w 147"/>
                  <a:gd name="T51" fmla="*/ 171 h 324"/>
                  <a:gd name="T52" fmla="*/ 84 w 147"/>
                  <a:gd name="T53" fmla="*/ 194 h 324"/>
                  <a:gd name="T54" fmla="*/ 88 w 147"/>
                  <a:gd name="T55" fmla="*/ 202 h 324"/>
                  <a:gd name="T56" fmla="*/ 95 w 147"/>
                  <a:gd name="T57" fmla="*/ 204 h 324"/>
                  <a:gd name="T58" fmla="*/ 97 w 147"/>
                  <a:gd name="T59" fmla="*/ 208 h 324"/>
                  <a:gd name="T60" fmla="*/ 102 w 147"/>
                  <a:gd name="T61" fmla="*/ 244 h 324"/>
                  <a:gd name="T62" fmla="*/ 97 w 147"/>
                  <a:gd name="T63" fmla="*/ 247 h 324"/>
                  <a:gd name="T64" fmla="*/ 84 w 147"/>
                  <a:gd name="T65" fmla="*/ 251 h 324"/>
                  <a:gd name="T66" fmla="*/ 74 w 147"/>
                  <a:gd name="T67" fmla="*/ 258 h 324"/>
                  <a:gd name="T68" fmla="*/ 54 w 147"/>
                  <a:gd name="T69" fmla="*/ 269 h 324"/>
                  <a:gd name="T70" fmla="*/ 53 w 147"/>
                  <a:gd name="T71" fmla="*/ 272 h 324"/>
                  <a:gd name="T72" fmla="*/ 49 w 147"/>
                  <a:gd name="T73" fmla="*/ 275 h 324"/>
                  <a:gd name="T74" fmla="*/ 47 w 147"/>
                  <a:gd name="T75" fmla="*/ 285 h 324"/>
                  <a:gd name="T76" fmla="*/ 50 w 147"/>
                  <a:gd name="T77" fmla="*/ 289 h 324"/>
                  <a:gd name="T78" fmla="*/ 68 w 147"/>
                  <a:gd name="T79" fmla="*/ 295 h 324"/>
                  <a:gd name="T80" fmla="*/ 70 w 147"/>
                  <a:gd name="T81" fmla="*/ 292 h 324"/>
                  <a:gd name="T82" fmla="*/ 81 w 147"/>
                  <a:gd name="T83" fmla="*/ 288 h 324"/>
                  <a:gd name="T84" fmla="*/ 92 w 147"/>
                  <a:gd name="T85" fmla="*/ 286 h 324"/>
                  <a:gd name="T86" fmla="*/ 111 w 147"/>
                  <a:gd name="T87" fmla="*/ 272 h 324"/>
                  <a:gd name="T88" fmla="*/ 114 w 147"/>
                  <a:gd name="T89" fmla="*/ 269 h 324"/>
                  <a:gd name="T90" fmla="*/ 130 w 147"/>
                  <a:gd name="T91" fmla="*/ 286 h 324"/>
                  <a:gd name="T92" fmla="*/ 144 w 147"/>
                  <a:gd name="T93" fmla="*/ 314 h 324"/>
                  <a:gd name="T94" fmla="*/ 147 w 147"/>
                  <a:gd name="T95" fmla="*/ 324 h 3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47" h="324">
                    <a:moveTo>
                      <a:pt x="88" y="5"/>
                    </a:moveTo>
                    <a:lnTo>
                      <a:pt x="88" y="7"/>
                    </a:lnTo>
                    <a:lnTo>
                      <a:pt x="81" y="10"/>
                    </a:lnTo>
                    <a:lnTo>
                      <a:pt x="80" y="10"/>
                    </a:lnTo>
                    <a:lnTo>
                      <a:pt x="74" y="7"/>
                    </a:lnTo>
                    <a:lnTo>
                      <a:pt x="71" y="4"/>
                    </a:lnTo>
                    <a:lnTo>
                      <a:pt x="70" y="4"/>
                    </a:lnTo>
                    <a:lnTo>
                      <a:pt x="66" y="1"/>
                    </a:lnTo>
                    <a:lnTo>
                      <a:pt x="59" y="0"/>
                    </a:lnTo>
                    <a:lnTo>
                      <a:pt x="57" y="0"/>
                    </a:lnTo>
                    <a:lnTo>
                      <a:pt x="59" y="1"/>
                    </a:lnTo>
                    <a:lnTo>
                      <a:pt x="60" y="18"/>
                    </a:lnTo>
                    <a:lnTo>
                      <a:pt x="59" y="27"/>
                    </a:lnTo>
                    <a:lnTo>
                      <a:pt x="54" y="35"/>
                    </a:lnTo>
                    <a:lnTo>
                      <a:pt x="47" y="43"/>
                    </a:lnTo>
                    <a:lnTo>
                      <a:pt x="46" y="46"/>
                    </a:lnTo>
                    <a:lnTo>
                      <a:pt x="46" y="47"/>
                    </a:lnTo>
                    <a:lnTo>
                      <a:pt x="43" y="50"/>
                    </a:lnTo>
                    <a:lnTo>
                      <a:pt x="39" y="50"/>
                    </a:lnTo>
                    <a:lnTo>
                      <a:pt x="37" y="49"/>
                    </a:lnTo>
                    <a:lnTo>
                      <a:pt x="33" y="53"/>
                    </a:lnTo>
                    <a:lnTo>
                      <a:pt x="32" y="56"/>
                    </a:lnTo>
                    <a:lnTo>
                      <a:pt x="27" y="61"/>
                    </a:lnTo>
                    <a:lnTo>
                      <a:pt x="20" y="64"/>
                    </a:lnTo>
                    <a:lnTo>
                      <a:pt x="14" y="65"/>
                    </a:lnTo>
                    <a:lnTo>
                      <a:pt x="8" y="72"/>
                    </a:lnTo>
                    <a:lnTo>
                      <a:pt x="8" y="74"/>
                    </a:lnTo>
                    <a:lnTo>
                      <a:pt x="6" y="75"/>
                    </a:lnTo>
                    <a:lnTo>
                      <a:pt x="3" y="75"/>
                    </a:lnTo>
                    <a:lnTo>
                      <a:pt x="0" y="78"/>
                    </a:lnTo>
                    <a:lnTo>
                      <a:pt x="0" y="82"/>
                    </a:lnTo>
                    <a:lnTo>
                      <a:pt x="3" y="87"/>
                    </a:lnTo>
                    <a:lnTo>
                      <a:pt x="7" y="87"/>
                    </a:lnTo>
                    <a:lnTo>
                      <a:pt x="13" y="91"/>
                    </a:lnTo>
                    <a:lnTo>
                      <a:pt x="15" y="107"/>
                    </a:lnTo>
                    <a:lnTo>
                      <a:pt x="15" y="113"/>
                    </a:lnTo>
                    <a:lnTo>
                      <a:pt x="25" y="123"/>
                    </a:lnTo>
                    <a:lnTo>
                      <a:pt x="35" y="141"/>
                    </a:lnTo>
                    <a:lnTo>
                      <a:pt x="36" y="148"/>
                    </a:lnTo>
                    <a:lnTo>
                      <a:pt x="35" y="154"/>
                    </a:lnTo>
                    <a:lnTo>
                      <a:pt x="27" y="169"/>
                    </a:lnTo>
                    <a:lnTo>
                      <a:pt x="24" y="170"/>
                    </a:lnTo>
                    <a:lnTo>
                      <a:pt x="24" y="171"/>
                    </a:lnTo>
                    <a:lnTo>
                      <a:pt x="28" y="176"/>
                    </a:lnTo>
                    <a:lnTo>
                      <a:pt x="32" y="176"/>
                    </a:lnTo>
                    <a:lnTo>
                      <a:pt x="35" y="174"/>
                    </a:lnTo>
                    <a:lnTo>
                      <a:pt x="46" y="159"/>
                    </a:lnTo>
                    <a:lnTo>
                      <a:pt x="50" y="158"/>
                    </a:lnTo>
                    <a:lnTo>
                      <a:pt x="60" y="161"/>
                    </a:lnTo>
                    <a:lnTo>
                      <a:pt x="67" y="170"/>
                    </a:lnTo>
                    <a:lnTo>
                      <a:pt x="71" y="171"/>
                    </a:lnTo>
                    <a:lnTo>
                      <a:pt x="73" y="171"/>
                    </a:lnTo>
                    <a:lnTo>
                      <a:pt x="80" y="190"/>
                    </a:lnTo>
                    <a:lnTo>
                      <a:pt x="84" y="194"/>
                    </a:lnTo>
                    <a:lnTo>
                      <a:pt x="88" y="200"/>
                    </a:lnTo>
                    <a:lnTo>
                      <a:pt x="88" y="202"/>
                    </a:lnTo>
                    <a:lnTo>
                      <a:pt x="91" y="204"/>
                    </a:lnTo>
                    <a:lnTo>
                      <a:pt x="95" y="204"/>
                    </a:lnTo>
                    <a:lnTo>
                      <a:pt x="95" y="205"/>
                    </a:lnTo>
                    <a:lnTo>
                      <a:pt x="97" y="208"/>
                    </a:lnTo>
                    <a:lnTo>
                      <a:pt x="103" y="244"/>
                    </a:lnTo>
                    <a:lnTo>
                      <a:pt x="102" y="244"/>
                    </a:lnTo>
                    <a:lnTo>
                      <a:pt x="99" y="245"/>
                    </a:lnTo>
                    <a:lnTo>
                      <a:pt x="97" y="247"/>
                    </a:lnTo>
                    <a:lnTo>
                      <a:pt x="91" y="248"/>
                    </a:lnTo>
                    <a:lnTo>
                      <a:pt x="84" y="251"/>
                    </a:lnTo>
                    <a:lnTo>
                      <a:pt x="77" y="258"/>
                    </a:lnTo>
                    <a:lnTo>
                      <a:pt x="74" y="258"/>
                    </a:lnTo>
                    <a:lnTo>
                      <a:pt x="67" y="264"/>
                    </a:lnTo>
                    <a:lnTo>
                      <a:pt x="54" y="269"/>
                    </a:lnTo>
                    <a:lnTo>
                      <a:pt x="53" y="269"/>
                    </a:lnTo>
                    <a:lnTo>
                      <a:pt x="53" y="272"/>
                    </a:lnTo>
                    <a:lnTo>
                      <a:pt x="51" y="274"/>
                    </a:lnTo>
                    <a:lnTo>
                      <a:pt x="49" y="275"/>
                    </a:lnTo>
                    <a:lnTo>
                      <a:pt x="47" y="276"/>
                    </a:lnTo>
                    <a:lnTo>
                      <a:pt x="47" y="285"/>
                    </a:lnTo>
                    <a:lnTo>
                      <a:pt x="49" y="286"/>
                    </a:lnTo>
                    <a:lnTo>
                      <a:pt x="50" y="289"/>
                    </a:lnTo>
                    <a:lnTo>
                      <a:pt x="51" y="289"/>
                    </a:lnTo>
                    <a:lnTo>
                      <a:pt x="68" y="295"/>
                    </a:lnTo>
                    <a:lnTo>
                      <a:pt x="70" y="295"/>
                    </a:lnTo>
                    <a:lnTo>
                      <a:pt x="70" y="292"/>
                    </a:lnTo>
                    <a:lnTo>
                      <a:pt x="71" y="292"/>
                    </a:lnTo>
                    <a:lnTo>
                      <a:pt x="81" y="288"/>
                    </a:lnTo>
                    <a:lnTo>
                      <a:pt x="87" y="288"/>
                    </a:lnTo>
                    <a:lnTo>
                      <a:pt x="92" y="286"/>
                    </a:lnTo>
                    <a:lnTo>
                      <a:pt x="109" y="275"/>
                    </a:lnTo>
                    <a:lnTo>
                      <a:pt x="111" y="272"/>
                    </a:lnTo>
                    <a:lnTo>
                      <a:pt x="113" y="269"/>
                    </a:lnTo>
                    <a:lnTo>
                      <a:pt x="114" y="269"/>
                    </a:lnTo>
                    <a:lnTo>
                      <a:pt x="128" y="286"/>
                    </a:lnTo>
                    <a:lnTo>
                      <a:pt x="130" y="286"/>
                    </a:lnTo>
                    <a:lnTo>
                      <a:pt x="133" y="289"/>
                    </a:lnTo>
                    <a:lnTo>
                      <a:pt x="144" y="314"/>
                    </a:lnTo>
                    <a:lnTo>
                      <a:pt x="147" y="322"/>
                    </a:lnTo>
                    <a:lnTo>
                      <a:pt x="147" y="32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06" name="Freeform 3952">
                <a:extLst>
                  <a:ext uri="{FF2B5EF4-FFF2-40B4-BE49-F238E27FC236}">
                    <a16:creationId xmlns:a16="http://schemas.microsoft.com/office/drawing/2014/main" id="{1C19404D-5E4A-FF57-0850-CC833DCB76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5" y="1101"/>
                <a:ext cx="49" cy="19"/>
              </a:xfrm>
              <a:custGeom>
                <a:avLst/>
                <a:gdLst>
                  <a:gd name="T0" fmla="*/ 4 w 195"/>
                  <a:gd name="T1" fmla="*/ 14 h 73"/>
                  <a:gd name="T2" fmla="*/ 16 w 195"/>
                  <a:gd name="T3" fmla="*/ 48 h 73"/>
                  <a:gd name="T4" fmla="*/ 8 w 195"/>
                  <a:gd name="T5" fmla="*/ 59 h 73"/>
                  <a:gd name="T6" fmla="*/ 7 w 195"/>
                  <a:gd name="T7" fmla="*/ 66 h 73"/>
                  <a:gd name="T8" fmla="*/ 8 w 195"/>
                  <a:gd name="T9" fmla="*/ 73 h 73"/>
                  <a:gd name="T10" fmla="*/ 26 w 195"/>
                  <a:gd name="T11" fmla="*/ 57 h 73"/>
                  <a:gd name="T12" fmla="*/ 41 w 195"/>
                  <a:gd name="T13" fmla="*/ 45 h 73"/>
                  <a:gd name="T14" fmla="*/ 51 w 195"/>
                  <a:gd name="T15" fmla="*/ 50 h 73"/>
                  <a:gd name="T16" fmla="*/ 53 w 195"/>
                  <a:gd name="T17" fmla="*/ 57 h 73"/>
                  <a:gd name="T18" fmla="*/ 71 w 195"/>
                  <a:gd name="T19" fmla="*/ 62 h 73"/>
                  <a:gd name="T20" fmla="*/ 75 w 195"/>
                  <a:gd name="T21" fmla="*/ 66 h 73"/>
                  <a:gd name="T22" fmla="*/ 78 w 195"/>
                  <a:gd name="T23" fmla="*/ 60 h 73"/>
                  <a:gd name="T24" fmla="*/ 75 w 195"/>
                  <a:gd name="T25" fmla="*/ 59 h 73"/>
                  <a:gd name="T26" fmla="*/ 86 w 195"/>
                  <a:gd name="T27" fmla="*/ 55 h 73"/>
                  <a:gd name="T28" fmla="*/ 94 w 195"/>
                  <a:gd name="T29" fmla="*/ 56 h 73"/>
                  <a:gd name="T30" fmla="*/ 104 w 195"/>
                  <a:gd name="T31" fmla="*/ 55 h 73"/>
                  <a:gd name="T32" fmla="*/ 113 w 195"/>
                  <a:gd name="T33" fmla="*/ 45 h 73"/>
                  <a:gd name="T34" fmla="*/ 122 w 195"/>
                  <a:gd name="T35" fmla="*/ 30 h 73"/>
                  <a:gd name="T36" fmla="*/ 129 w 195"/>
                  <a:gd name="T37" fmla="*/ 25 h 73"/>
                  <a:gd name="T38" fmla="*/ 152 w 195"/>
                  <a:gd name="T39" fmla="*/ 14 h 73"/>
                  <a:gd name="T40" fmla="*/ 154 w 195"/>
                  <a:gd name="T41" fmla="*/ 13 h 73"/>
                  <a:gd name="T42" fmla="*/ 160 w 195"/>
                  <a:gd name="T43" fmla="*/ 13 h 73"/>
                  <a:gd name="T44" fmla="*/ 157 w 195"/>
                  <a:gd name="T45" fmla="*/ 18 h 73"/>
                  <a:gd name="T46" fmla="*/ 161 w 195"/>
                  <a:gd name="T47" fmla="*/ 24 h 73"/>
                  <a:gd name="T48" fmla="*/ 166 w 195"/>
                  <a:gd name="T49" fmla="*/ 21 h 73"/>
                  <a:gd name="T50" fmla="*/ 173 w 195"/>
                  <a:gd name="T51" fmla="*/ 17 h 73"/>
                  <a:gd name="T52" fmla="*/ 180 w 195"/>
                  <a:gd name="T53" fmla="*/ 9 h 73"/>
                  <a:gd name="T54" fmla="*/ 180 w 195"/>
                  <a:gd name="T55" fmla="*/ 3 h 73"/>
                  <a:gd name="T56" fmla="*/ 181 w 195"/>
                  <a:gd name="T57" fmla="*/ 0 h 73"/>
                  <a:gd name="T58" fmla="*/ 194 w 195"/>
                  <a:gd name="T59" fmla="*/ 3 h 73"/>
                  <a:gd name="T60" fmla="*/ 195 w 195"/>
                  <a:gd name="T61" fmla="*/ 10 h 73"/>
                  <a:gd name="T62" fmla="*/ 194 w 195"/>
                  <a:gd name="T63" fmla="*/ 17 h 73"/>
                  <a:gd name="T64" fmla="*/ 184 w 195"/>
                  <a:gd name="T65" fmla="*/ 36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95" h="73">
                    <a:moveTo>
                      <a:pt x="0" y="2"/>
                    </a:moveTo>
                    <a:lnTo>
                      <a:pt x="4" y="14"/>
                    </a:lnTo>
                    <a:lnTo>
                      <a:pt x="12" y="25"/>
                    </a:lnTo>
                    <a:lnTo>
                      <a:pt x="16" y="48"/>
                    </a:lnTo>
                    <a:lnTo>
                      <a:pt x="12" y="57"/>
                    </a:lnTo>
                    <a:lnTo>
                      <a:pt x="8" y="59"/>
                    </a:lnTo>
                    <a:lnTo>
                      <a:pt x="8" y="62"/>
                    </a:lnTo>
                    <a:lnTo>
                      <a:pt x="7" y="66"/>
                    </a:lnTo>
                    <a:lnTo>
                      <a:pt x="7" y="71"/>
                    </a:lnTo>
                    <a:lnTo>
                      <a:pt x="8" y="73"/>
                    </a:lnTo>
                    <a:lnTo>
                      <a:pt x="11" y="73"/>
                    </a:lnTo>
                    <a:lnTo>
                      <a:pt x="26" y="57"/>
                    </a:lnTo>
                    <a:lnTo>
                      <a:pt x="32" y="46"/>
                    </a:lnTo>
                    <a:lnTo>
                      <a:pt x="41" y="45"/>
                    </a:lnTo>
                    <a:lnTo>
                      <a:pt x="47" y="46"/>
                    </a:lnTo>
                    <a:lnTo>
                      <a:pt x="51" y="50"/>
                    </a:lnTo>
                    <a:lnTo>
                      <a:pt x="51" y="59"/>
                    </a:lnTo>
                    <a:lnTo>
                      <a:pt x="53" y="57"/>
                    </a:lnTo>
                    <a:lnTo>
                      <a:pt x="67" y="53"/>
                    </a:lnTo>
                    <a:lnTo>
                      <a:pt x="71" y="62"/>
                    </a:lnTo>
                    <a:lnTo>
                      <a:pt x="71" y="63"/>
                    </a:lnTo>
                    <a:lnTo>
                      <a:pt x="75" y="66"/>
                    </a:lnTo>
                    <a:lnTo>
                      <a:pt x="78" y="62"/>
                    </a:lnTo>
                    <a:lnTo>
                      <a:pt x="78" y="60"/>
                    </a:lnTo>
                    <a:lnTo>
                      <a:pt x="76" y="59"/>
                    </a:lnTo>
                    <a:lnTo>
                      <a:pt x="75" y="59"/>
                    </a:lnTo>
                    <a:lnTo>
                      <a:pt x="78" y="56"/>
                    </a:lnTo>
                    <a:lnTo>
                      <a:pt x="86" y="55"/>
                    </a:lnTo>
                    <a:lnTo>
                      <a:pt x="93" y="55"/>
                    </a:lnTo>
                    <a:lnTo>
                      <a:pt x="94" y="56"/>
                    </a:lnTo>
                    <a:lnTo>
                      <a:pt x="96" y="56"/>
                    </a:lnTo>
                    <a:lnTo>
                      <a:pt x="104" y="55"/>
                    </a:lnTo>
                    <a:lnTo>
                      <a:pt x="111" y="46"/>
                    </a:lnTo>
                    <a:lnTo>
                      <a:pt x="113" y="45"/>
                    </a:lnTo>
                    <a:lnTo>
                      <a:pt x="117" y="36"/>
                    </a:lnTo>
                    <a:lnTo>
                      <a:pt x="122" y="30"/>
                    </a:lnTo>
                    <a:lnTo>
                      <a:pt x="125" y="28"/>
                    </a:lnTo>
                    <a:lnTo>
                      <a:pt x="129" y="25"/>
                    </a:lnTo>
                    <a:lnTo>
                      <a:pt x="135" y="26"/>
                    </a:lnTo>
                    <a:lnTo>
                      <a:pt x="152" y="14"/>
                    </a:lnTo>
                    <a:lnTo>
                      <a:pt x="153" y="14"/>
                    </a:lnTo>
                    <a:lnTo>
                      <a:pt x="154" y="13"/>
                    </a:lnTo>
                    <a:lnTo>
                      <a:pt x="159" y="11"/>
                    </a:lnTo>
                    <a:lnTo>
                      <a:pt x="160" y="13"/>
                    </a:lnTo>
                    <a:lnTo>
                      <a:pt x="160" y="16"/>
                    </a:lnTo>
                    <a:lnTo>
                      <a:pt x="157" y="18"/>
                    </a:lnTo>
                    <a:lnTo>
                      <a:pt x="157" y="21"/>
                    </a:lnTo>
                    <a:lnTo>
                      <a:pt x="161" y="24"/>
                    </a:lnTo>
                    <a:lnTo>
                      <a:pt x="164" y="23"/>
                    </a:lnTo>
                    <a:lnTo>
                      <a:pt x="166" y="21"/>
                    </a:lnTo>
                    <a:lnTo>
                      <a:pt x="167" y="21"/>
                    </a:lnTo>
                    <a:lnTo>
                      <a:pt x="173" y="17"/>
                    </a:lnTo>
                    <a:lnTo>
                      <a:pt x="177" y="11"/>
                    </a:lnTo>
                    <a:lnTo>
                      <a:pt x="180" y="9"/>
                    </a:lnTo>
                    <a:lnTo>
                      <a:pt x="181" y="3"/>
                    </a:lnTo>
                    <a:lnTo>
                      <a:pt x="180" y="3"/>
                    </a:lnTo>
                    <a:lnTo>
                      <a:pt x="180" y="2"/>
                    </a:lnTo>
                    <a:lnTo>
                      <a:pt x="181" y="0"/>
                    </a:lnTo>
                    <a:lnTo>
                      <a:pt x="188" y="0"/>
                    </a:lnTo>
                    <a:lnTo>
                      <a:pt x="194" y="3"/>
                    </a:lnTo>
                    <a:lnTo>
                      <a:pt x="194" y="6"/>
                    </a:lnTo>
                    <a:lnTo>
                      <a:pt x="195" y="10"/>
                    </a:lnTo>
                    <a:lnTo>
                      <a:pt x="195" y="16"/>
                    </a:lnTo>
                    <a:lnTo>
                      <a:pt x="194" y="17"/>
                    </a:lnTo>
                    <a:lnTo>
                      <a:pt x="189" y="23"/>
                    </a:lnTo>
                    <a:lnTo>
                      <a:pt x="184" y="3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07" name="Freeform 3953">
                <a:extLst>
                  <a:ext uri="{FF2B5EF4-FFF2-40B4-BE49-F238E27FC236}">
                    <a16:creationId xmlns:a16="http://schemas.microsoft.com/office/drawing/2014/main" id="{41743FD1-313F-93ED-939E-AA98E89845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4" y="1102"/>
                <a:ext cx="31" cy="56"/>
              </a:xfrm>
              <a:custGeom>
                <a:avLst/>
                <a:gdLst>
                  <a:gd name="T0" fmla="*/ 112 w 126"/>
                  <a:gd name="T1" fmla="*/ 11 h 223"/>
                  <a:gd name="T2" fmla="*/ 88 w 126"/>
                  <a:gd name="T3" fmla="*/ 23 h 223"/>
                  <a:gd name="T4" fmla="*/ 57 w 126"/>
                  <a:gd name="T5" fmla="*/ 28 h 223"/>
                  <a:gd name="T6" fmla="*/ 39 w 126"/>
                  <a:gd name="T7" fmla="*/ 22 h 223"/>
                  <a:gd name="T8" fmla="*/ 32 w 126"/>
                  <a:gd name="T9" fmla="*/ 26 h 223"/>
                  <a:gd name="T10" fmla="*/ 33 w 126"/>
                  <a:gd name="T11" fmla="*/ 29 h 223"/>
                  <a:gd name="T12" fmla="*/ 53 w 126"/>
                  <a:gd name="T13" fmla="*/ 41 h 223"/>
                  <a:gd name="T14" fmla="*/ 54 w 126"/>
                  <a:gd name="T15" fmla="*/ 40 h 223"/>
                  <a:gd name="T16" fmla="*/ 63 w 126"/>
                  <a:gd name="T17" fmla="*/ 39 h 223"/>
                  <a:gd name="T18" fmla="*/ 78 w 126"/>
                  <a:gd name="T19" fmla="*/ 44 h 223"/>
                  <a:gd name="T20" fmla="*/ 96 w 126"/>
                  <a:gd name="T21" fmla="*/ 57 h 223"/>
                  <a:gd name="T22" fmla="*/ 93 w 126"/>
                  <a:gd name="T23" fmla="*/ 61 h 223"/>
                  <a:gd name="T24" fmla="*/ 70 w 126"/>
                  <a:gd name="T25" fmla="*/ 64 h 223"/>
                  <a:gd name="T26" fmla="*/ 67 w 126"/>
                  <a:gd name="T27" fmla="*/ 68 h 223"/>
                  <a:gd name="T28" fmla="*/ 66 w 126"/>
                  <a:gd name="T29" fmla="*/ 71 h 223"/>
                  <a:gd name="T30" fmla="*/ 52 w 126"/>
                  <a:gd name="T31" fmla="*/ 88 h 223"/>
                  <a:gd name="T32" fmla="*/ 42 w 126"/>
                  <a:gd name="T33" fmla="*/ 92 h 223"/>
                  <a:gd name="T34" fmla="*/ 33 w 126"/>
                  <a:gd name="T35" fmla="*/ 107 h 223"/>
                  <a:gd name="T36" fmla="*/ 35 w 126"/>
                  <a:gd name="T37" fmla="*/ 121 h 223"/>
                  <a:gd name="T38" fmla="*/ 36 w 126"/>
                  <a:gd name="T39" fmla="*/ 124 h 223"/>
                  <a:gd name="T40" fmla="*/ 43 w 126"/>
                  <a:gd name="T41" fmla="*/ 128 h 223"/>
                  <a:gd name="T42" fmla="*/ 39 w 126"/>
                  <a:gd name="T43" fmla="*/ 152 h 223"/>
                  <a:gd name="T44" fmla="*/ 32 w 126"/>
                  <a:gd name="T45" fmla="*/ 180 h 223"/>
                  <a:gd name="T46" fmla="*/ 36 w 126"/>
                  <a:gd name="T47" fmla="*/ 181 h 223"/>
                  <a:gd name="T48" fmla="*/ 56 w 126"/>
                  <a:gd name="T49" fmla="*/ 196 h 223"/>
                  <a:gd name="T50" fmla="*/ 56 w 126"/>
                  <a:gd name="T51" fmla="*/ 199 h 223"/>
                  <a:gd name="T52" fmla="*/ 39 w 126"/>
                  <a:gd name="T53" fmla="*/ 202 h 223"/>
                  <a:gd name="T54" fmla="*/ 25 w 126"/>
                  <a:gd name="T55" fmla="*/ 218 h 223"/>
                  <a:gd name="T56" fmla="*/ 15 w 126"/>
                  <a:gd name="T57" fmla="*/ 223 h 223"/>
                  <a:gd name="T58" fmla="*/ 11 w 126"/>
                  <a:gd name="T59" fmla="*/ 220 h 223"/>
                  <a:gd name="T60" fmla="*/ 11 w 126"/>
                  <a:gd name="T61" fmla="*/ 218 h 223"/>
                  <a:gd name="T62" fmla="*/ 0 w 126"/>
                  <a:gd name="T63" fmla="*/ 212 h 2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26" h="223">
                    <a:moveTo>
                      <a:pt x="126" y="0"/>
                    </a:moveTo>
                    <a:lnTo>
                      <a:pt x="112" y="11"/>
                    </a:lnTo>
                    <a:lnTo>
                      <a:pt x="100" y="15"/>
                    </a:lnTo>
                    <a:lnTo>
                      <a:pt x="88" y="23"/>
                    </a:lnTo>
                    <a:lnTo>
                      <a:pt x="86" y="28"/>
                    </a:lnTo>
                    <a:lnTo>
                      <a:pt x="57" y="28"/>
                    </a:lnTo>
                    <a:lnTo>
                      <a:pt x="43" y="25"/>
                    </a:lnTo>
                    <a:lnTo>
                      <a:pt x="39" y="22"/>
                    </a:lnTo>
                    <a:lnTo>
                      <a:pt x="36" y="22"/>
                    </a:lnTo>
                    <a:lnTo>
                      <a:pt x="32" y="26"/>
                    </a:lnTo>
                    <a:lnTo>
                      <a:pt x="32" y="28"/>
                    </a:lnTo>
                    <a:lnTo>
                      <a:pt x="33" y="29"/>
                    </a:lnTo>
                    <a:lnTo>
                      <a:pt x="49" y="40"/>
                    </a:lnTo>
                    <a:lnTo>
                      <a:pt x="53" y="41"/>
                    </a:lnTo>
                    <a:lnTo>
                      <a:pt x="54" y="41"/>
                    </a:lnTo>
                    <a:lnTo>
                      <a:pt x="54" y="40"/>
                    </a:lnTo>
                    <a:lnTo>
                      <a:pt x="57" y="40"/>
                    </a:lnTo>
                    <a:lnTo>
                      <a:pt x="63" y="39"/>
                    </a:lnTo>
                    <a:lnTo>
                      <a:pt x="71" y="40"/>
                    </a:lnTo>
                    <a:lnTo>
                      <a:pt x="78" y="44"/>
                    </a:lnTo>
                    <a:lnTo>
                      <a:pt x="86" y="48"/>
                    </a:lnTo>
                    <a:lnTo>
                      <a:pt x="96" y="57"/>
                    </a:lnTo>
                    <a:lnTo>
                      <a:pt x="98" y="60"/>
                    </a:lnTo>
                    <a:lnTo>
                      <a:pt x="93" y="61"/>
                    </a:lnTo>
                    <a:lnTo>
                      <a:pt x="73" y="62"/>
                    </a:lnTo>
                    <a:lnTo>
                      <a:pt x="70" y="64"/>
                    </a:lnTo>
                    <a:lnTo>
                      <a:pt x="67" y="67"/>
                    </a:lnTo>
                    <a:lnTo>
                      <a:pt x="67" y="68"/>
                    </a:lnTo>
                    <a:lnTo>
                      <a:pt x="66" y="69"/>
                    </a:lnTo>
                    <a:lnTo>
                      <a:pt x="66" y="71"/>
                    </a:lnTo>
                    <a:lnTo>
                      <a:pt x="57" y="82"/>
                    </a:lnTo>
                    <a:lnTo>
                      <a:pt x="52" y="88"/>
                    </a:lnTo>
                    <a:lnTo>
                      <a:pt x="50" y="88"/>
                    </a:lnTo>
                    <a:lnTo>
                      <a:pt x="42" y="92"/>
                    </a:lnTo>
                    <a:lnTo>
                      <a:pt x="35" y="100"/>
                    </a:lnTo>
                    <a:lnTo>
                      <a:pt x="33" y="107"/>
                    </a:lnTo>
                    <a:lnTo>
                      <a:pt x="33" y="114"/>
                    </a:lnTo>
                    <a:lnTo>
                      <a:pt x="35" y="121"/>
                    </a:lnTo>
                    <a:lnTo>
                      <a:pt x="35" y="122"/>
                    </a:lnTo>
                    <a:lnTo>
                      <a:pt x="36" y="124"/>
                    </a:lnTo>
                    <a:lnTo>
                      <a:pt x="39" y="124"/>
                    </a:lnTo>
                    <a:lnTo>
                      <a:pt x="43" y="128"/>
                    </a:lnTo>
                    <a:lnTo>
                      <a:pt x="43" y="143"/>
                    </a:lnTo>
                    <a:lnTo>
                      <a:pt x="39" y="152"/>
                    </a:lnTo>
                    <a:lnTo>
                      <a:pt x="32" y="178"/>
                    </a:lnTo>
                    <a:lnTo>
                      <a:pt x="32" y="180"/>
                    </a:lnTo>
                    <a:lnTo>
                      <a:pt x="35" y="181"/>
                    </a:lnTo>
                    <a:lnTo>
                      <a:pt x="36" y="181"/>
                    </a:lnTo>
                    <a:lnTo>
                      <a:pt x="39" y="184"/>
                    </a:lnTo>
                    <a:lnTo>
                      <a:pt x="56" y="196"/>
                    </a:lnTo>
                    <a:lnTo>
                      <a:pt x="57" y="196"/>
                    </a:lnTo>
                    <a:lnTo>
                      <a:pt x="56" y="199"/>
                    </a:lnTo>
                    <a:lnTo>
                      <a:pt x="54" y="199"/>
                    </a:lnTo>
                    <a:lnTo>
                      <a:pt x="39" y="202"/>
                    </a:lnTo>
                    <a:lnTo>
                      <a:pt x="30" y="206"/>
                    </a:lnTo>
                    <a:lnTo>
                      <a:pt x="25" y="218"/>
                    </a:lnTo>
                    <a:lnTo>
                      <a:pt x="23" y="223"/>
                    </a:lnTo>
                    <a:lnTo>
                      <a:pt x="15" y="223"/>
                    </a:lnTo>
                    <a:lnTo>
                      <a:pt x="12" y="220"/>
                    </a:lnTo>
                    <a:lnTo>
                      <a:pt x="11" y="220"/>
                    </a:lnTo>
                    <a:lnTo>
                      <a:pt x="9" y="219"/>
                    </a:lnTo>
                    <a:lnTo>
                      <a:pt x="11" y="218"/>
                    </a:lnTo>
                    <a:lnTo>
                      <a:pt x="6" y="213"/>
                    </a:lnTo>
                    <a:lnTo>
                      <a:pt x="0" y="21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08" name="Freeform 3954">
                <a:extLst>
                  <a:ext uri="{FF2B5EF4-FFF2-40B4-BE49-F238E27FC236}">
                    <a16:creationId xmlns:a16="http://schemas.microsoft.com/office/drawing/2014/main" id="{376A99D0-6BB8-7DC2-3D8D-3F58706269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0" y="1116"/>
                <a:ext cx="16" cy="28"/>
              </a:xfrm>
              <a:custGeom>
                <a:avLst/>
                <a:gdLst>
                  <a:gd name="T0" fmla="*/ 0 w 63"/>
                  <a:gd name="T1" fmla="*/ 0 h 113"/>
                  <a:gd name="T2" fmla="*/ 10 w 63"/>
                  <a:gd name="T3" fmla="*/ 0 h 113"/>
                  <a:gd name="T4" fmla="*/ 17 w 63"/>
                  <a:gd name="T5" fmla="*/ 4 h 113"/>
                  <a:gd name="T6" fmla="*/ 36 w 63"/>
                  <a:gd name="T7" fmla="*/ 1 h 113"/>
                  <a:gd name="T8" fmla="*/ 36 w 63"/>
                  <a:gd name="T9" fmla="*/ 3 h 113"/>
                  <a:gd name="T10" fmla="*/ 39 w 63"/>
                  <a:gd name="T11" fmla="*/ 7 h 113"/>
                  <a:gd name="T12" fmla="*/ 39 w 63"/>
                  <a:gd name="T13" fmla="*/ 8 h 113"/>
                  <a:gd name="T14" fmla="*/ 46 w 63"/>
                  <a:gd name="T15" fmla="*/ 24 h 113"/>
                  <a:gd name="T16" fmla="*/ 52 w 63"/>
                  <a:gd name="T17" fmla="*/ 43 h 113"/>
                  <a:gd name="T18" fmla="*/ 52 w 63"/>
                  <a:gd name="T19" fmla="*/ 46 h 113"/>
                  <a:gd name="T20" fmla="*/ 50 w 63"/>
                  <a:gd name="T21" fmla="*/ 49 h 113"/>
                  <a:gd name="T22" fmla="*/ 46 w 63"/>
                  <a:gd name="T23" fmla="*/ 61 h 113"/>
                  <a:gd name="T24" fmla="*/ 46 w 63"/>
                  <a:gd name="T25" fmla="*/ 77 h 113"/>
                  <a:gd name="T26" fmla="*/ 49 w 63"/>
                  <a:gd name="T27" fmla="*/ 94 h 113"/>
                  <a:gd name="T28" fmla="*/ 50 w 63"/>
                  <a:gd name="T29" fmla="*/ 96 h 113"/>
                  <a:gd name="T30" fmla="*/ 63 w 63"/>
                  <a:gd name="T31" fmla="*/ 113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63" h="113">
                    <a:moveTo>
                      <a:pt x="0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36" y="1"/>
                    </a:lnTo>
                    <a:lnTo>
                      <a:pt x="36" y="3"/>
                    </a:lnTo>
                    <a:lnTo>
                      <a:pt x="39" y="7"/>
                    </a:lnTo>
                    <a:lnTo>
                      <a:pt x="39" y="8"/>
                    </a:lnTo>
                    <a:lnTo>
                      <a:pt x="46" y="24"/>
                    </a:lnTo>
                    <a:lnTo>
                      <a:pt x="52" y="43"/>
                    </a:lnTo>
                    <a:lnTo>
                      <a:pt x="52" y="46"/>
                    </a:lnTo>
                    <a:lnTo>
                      <a:pt x="50" y="49"/>
                    </a:lnTo>
                    <a:lnTo>
                      <a:pt x="46" y="61"/>
                    </a:lnTo>
                    <a:lnTo>
                      <a:pt x="46" y="77"/>
                    </a:lnTo>
                    <a:lnTo>
                      <a:pt x="49" y="94"/>
                    </a:lnTo>
                    <a:lnTo>
                      <a:pt x="50" y="96"/>
                    </a:lnTo>
                    <a:lnTo>
                      <a:pt x="63" y="11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09" name="Freeform 3955">
                <a:extLst>
                  <a:ext uri="{FF2B5EF4-FFF2-40B4-BE49-F238E27FC236}">
                    <a16:creationId xmlns:a16="http://schemas.microsoft.com/office/drawing/2014/main" id="{E85A2752-EEA2-2BAB-FD12-4ECB3D3734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3" y="1111"/>
                <a:ext cx="17" cy="11"/>
              </a:xfrm>
              <a:custGeom>
                <a:avLst/>
                <a:gdLst>
                  <a:gd name="T0" fmla="*/ 67 w 67"/>
                  <a:gd name="T1" fmla="*/ 21 h 43"/>
                  <a:gd name="T2" fmla="*/ 66 w 67"/>
                  <a:gd name="T3" fmla="*/ 24 h 43"/>
                  <a:gd name="T4" fmla="*/ 55 w 67"/>
                  <a:gd name="T5" fmla="*/ 32 h 43"/>
                  <a:gd name="T6" fmla="*/ 48 w 67"/>
                  <a:gd name="T7" fmla="*/ 42 h 43"/>
                  <a:gd name="T8" fmla="*/ 46 w 67"/>
                  <a:gd name="T9" fmla="*/ 43 h 43"/>
                  <a:gd name="T10" fmla="*/ 46 w 67"/>
                  <a:gd name="T11" fmla="*/ 42 h 43"/>
                  <a:gd name="T12" fmla="*/ 45 w 67"/>
                  <a:gd name="T13" fmla="*/ 42 h 43"/>
                  <a:gd name="T14" fmla="*/ 45 w 67"/>
                  <a:gd name="T15" fmla="*/ 36 h 43"/>
                  <a:gd name="T16" fmla="*/ 36 w 67"/>
                  <a:gd name="T17" fmla="*/ 29 h 43"/>
                  <a:gd name="T18" fmla="*/ 21 w 67"/>
                  <a:gd name="T19" fmla="*/ 28 h 43"/>
                  <a:gd name="T20" fmla="*/ 0 w 67"/>
                  <a:gd name="T21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7" h="43">
                    <a:moveTo>
                      <a:pt x="67" y="21"/>
                    </a:moveTo>
                    <a:lnTo>
                      <a:pt x="66" y="24"/>
                    </a:lnTo>
                    <a:lnTo>
                      <a:pt x="55" y="32"/>
                    </a:lnTo>
                    <a:lnTo>
                      <a:pt x="48" y="42"/>
                    </a:lnTo>
                    <a:lnTo>
                      <a:pt x="46" y="43"/>
                    </a:lnTo>
                    <a:lnTo>
                      <a:pt x="46" y="42"/>
                    </a:lnTo>
                    <a:lnTo>
                      <a:pt x="45" y="42"/>
                    </a:lnTo>
                    <a:lnTo>
                      <a:pt x="45" y="36"/>
                    </a:lnTo>
                    <a:lnTo>
                      <a:pt x="36" y="29"/>
                    </a:lnTo>
                    <a:lnTo>
                      <a:pt x="21" y="28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10" name="Line 3956">
                <a:extLst>
                  <a:ext uri="{FF2B5EF4-FFF2-40B4-BE49-F238E27FC236}">
                    <a16:creationId xmlns:a16="http://schemas.microsoft.com/office/drawing/2014/main" id="{B3E68563-AD93-493F-7AD2-FE8385BE19B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51" y="1110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11" name="Freeform 3957">
                <a:extLst>
                  <a:ext uri="{FF2B5EF4-FFF2-40B4-BE49-F238E27FC236}">
                    <a16:creationId xmlns:a16="http://schemas.microsoft.com/office/drawing/2014/main" id="{A10E3AEE-6505-7476-4673-215EDBC4D3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6" y="1144"/>
                <a:ext cx="67" cy="19"/>
              </a:xfrm>
              <a:custGeom>
                <a:avLst/>
                <a:gdLst>
                  <a:gd name="T0" fmla="*/ 0 w 270"/>
                  <a:gd name="T1" fmla="*/ 0 h 77"/>
                  <a:gd name="T2" fmla="*/ 4 w 270"/>
                  <a:gd name="T3" fmla="*/ 0 h 77"/>
                  <a:gd name="T4" fmla="*/ 9 w 270"/>
                  <a:gd name="T5" fmla="*/ 1 h 77"/>
                  <a:gd name="T6" fmla="*/ 17 w 270"/>
                  <a:gd name="T7" fmla="*/ 1 h 77"/>
                  <a:gd name="T8" fmla="*/ 32 w 270"/>
                  <a:gd name="T9" fmla="*/ 4 h 77"/>
                  <a:gd name="T10" fmla="*/ 38 w 270"/>
                  <a:gd name="T11" fmla="*/ 4 h 77"/>
                  <a:gd name="T12" fmla="*/ 55 w 270"/>
                  <a:gd name="T13" fmla="*/ 7 h 77"/>
                  <a:gd name="T14" fmla="*/ 57 w 270"/>
                  <a:gd name="T15" fmla="*/ 7 h 77"/>
                  <a:gd name="T16" fmla="*/ 69 w 270"/>
                  <a:gd name="T17" fmla="*/ 8 h 77"/>
                  <a:gd name="T18" fmla="*/ 70 w 270"/>
                  <a:gd name="T19" fmla="*/ 8 h 77"/>
                  <a:gd name="T20" fmla="*/ 71 w 270"/>
                  <a:gd name="T21" fmla="*/ 11 h 77"/>
                  <a:gd name="T22" fmla="*/ 70 w 270"/>
                  <a:gd name="T23" fmla="*/ 12 h 77"/>
                  <a:gd name="T24" fmla="*/ 70 w 270"/>
                  <a:gd name="T25" fmla="*/ 14 h 77"/>
                  <a:gd name="T26" fmla="*/ 71 w 270"/>
                  <a:gd name="T27" fmla="*/ 17 h 77"/>
                  <a:gd name="T28" fmla="*/ 73 w 270"/>
                  <a:gd name="T29" fmla="*/ 18 h 77"/>
                  <a:gd name="T30" fmla="*/ 76 w 270"/>
                  <a:gd name="T31" fmla="*/ 24 h 77"/>
                  <a:gd name="T32" fmla="*/ 76 w 270"/>
                  <a:gd name="T33" fmla="*/ 25 h 77"/>
                  <a:gd name="T34" fmla="*/ 84 w 270"/>
                  <a:gd name="T35" fmla="*/ 25 h 77"/>
                  <a:gd name="T36" fmla="*/ 107 w 270"/>
                  <a:gd name="T37" fmla="*/ 32 h 77"/>
                  <a:gd name="T38" fmla="*/ 127 w 270"/>
                  <a:gd name="T39" fmla="*/ 31 h 77"/>
                  <a:gd name="T40" fmla="*/ 129 w 270"/>
                  <a:gd name="T41" fmla="*/ 29 h 77"/>
                  <a:gd name="T42" fmla="*/ 137 w 270"/>
                  <a:gd name="T43" fmla="*/ 29 h 77"/>
                  <a:gd name="T44" fmla="*/ 148 w 270"/>
                  <a:gd name="T45" fmla="*/ 28 h 77"/>
                  <a:gd name="T46" fmla="*/ 175 w 270"/>
                  <a:gd name="T47" fmla="*/ 38 h 77"/>
                  <a:gd name="T48" fmla="*/ 177 w 270"/>
                  <a:gd name="T49" fmla="*/ 48 h 77"/>
                  <a:gd name="T50" fmla="*/ 182 w 270"/>
                  <a:gd name="T51" fmla="*/ 52 h 77"/>
                  <a:gd name="T52" fmla="*/ 184 w 270"/>
                  <a:gd name="T53" fmla="*/ 53 h 77"/>
                  <a:gd name="T54" fmla="*/ 186 w 270"/>
                  <a:gd name="T55" fmla="*/ 53 h 77"/>
                  <a:gd name="T56" fmla="*/ 187 w 270"/>
                  <a:gd name="T57" fmla="*/ 52 h 77"/>
                  <a:gd name="T58" fmla="*/ 191 w 270"/>
                  <a:gd name="T59" fmla="*/ 53 h 77"/>
                  <a:gd name="T60" fmla="*/ 196 w 270"/>
                  <a:gd name="T61" fmla="*/ 57 h 77"/>
                  <a:gd name="T62" fmla="*/ 196 w 270"/>
                  <a:gd name="T63" fmla="*/ 59 h 77"/>
                  <a:gd name="T64" fmla="*/ 197 w 270"/>
                  <a:gd name="T65" fmla="*/ 64 h 77"/>
                  <a:gd name="T66" fmla="*/ 198 w 270"/>
                  <a:gd name="T67" fmla="*/ 63 h 77"/>
                  <a:gd name="T68" fmla="*/ 203 w 270"/>
                  <a:gd name="T69" fmla="*/ 63 h 77"/>
                  <a:gd name="T70" fmla="*/ 205 w 270"/>
                  <a:gd name="T71" fmla="*/ 61 h 77"/>
                  <a:gd name="T72" fmla="*/ 207 w 270"/>
                  <a:gd name="T73" fmla="*/ 61 h 77"/>
                  <a:gd name="T74" fmla="*/ 212 w 270"/>
                  <a:gd name="T75" fmla="*/ 63 h 77"/>
                  <a:gd name="T76" fmla="*/ 217 w 270"/>
                  <a:gd name="T77" fmla="*/ 65 h 77"/>
                  <a:gd name="T78" fmla="*/ 217 w 270"/>
                  <a:gd name="T79" fmla="*/ 67 h 77"/>
                  <a:gd name="T80" fmla="*/ 222 w 270"/>
                  <a:gd name="T81" fmla="*/ 70 h 77"/>
                  <a:gd name="T82" fmla="*/ 230 w 270"/>
                  <a:gd name="T83" fmla="*/ 70 h 77"/>
                  <a:gd name="T84" fmla="*/ 235 w 270"/>
                  <a:gd name="T85" fmla="*/ 67 h 77"/>
                  <a:gd name="T86" fmla="*/ 237 w 270"/>
                  <a:gd name="T87" fmla="*/ 63 h 77"/>
                  <a:gd name="T88" fmla="*/ 240 w 270"/>
                  <a:gd name="T89" fmla="*/ 59 h 77"/>
                  <a:gd name="T90" fmla="*/ 243 w 270"/>
                  <a:gd name="T91" fmla="*/ 59 h 77"/>
                  <a:gd name="T92" fmla="*/ 253 w 270"/>
                  <a:gd name="T93" fmla="*/ 61 h 77"/>
                  <a:gd name="T94" fmla="*/ 264 w 270"/>
                  <a:gd name="T95" fmla="*/ 61 h 77"/>
                  <a:gd name="T96" fmla="*/ 265 w 270"/>
                  <a:gd name="T97" fmla="*/ 63 h 77"/>
                  <a:gd name="T98" fmla="*/ 265 w 270"/>
                  <a:gd name="T99" fmla="*/ 65 h 77"/>
                  <a:gd name="T100" fmla="*/ 270 w 270"/>
                  <a:gd name="T101" fmla="*/ 75 h 77"/>
                  <a:gd name="T102" fmla="*/ 270 w 270"/>
                  <a:gd name="T103" fmla="*/ 77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70" h="77">
                    <a:moveTo>
                      <a:pt x="0" y="0"/>
                    </a:moveTo>
                    <a:lnTo>
                      <a:pt x="4" y="0"/>
                    </a:lnTo>
                    <a:lnTo>
                      <a:pt x="9" y="1"/>
                    </a:lnTo>
                    <a:lnTo>
                      <a:pt x="17" y="1"/>
                    </a:lnTo>
                    <a:lnTo>
                      <a:pt x="32" y="4"/>
                    </a:lnTo>
                    <a:lnTo>
                      <a:pt x="38" y="4"/>
                    </a:lnTo>
                    <a:lnTo>
                      <a:pt x="55" y="7"/>
                    </a:lnTo>
                    <a:lnTo>
                      <a:pt x="57" y="7"/>
                    </a:lnTo>
                    <a:lnTo>
                      <a:pt x="69" y="8"/>
                    </a:lnTo>
                    <a:lnTo>
                      <a:pt x="70" y="8"/>
                    </a:lnTo>
                    <a:lnTo>
                      <a:pt x="71" y="11"/>
                    </a:lnTo>
                    <a:lnTo>
                      <a:pt x="70" y="12"/>
                    </a:lnTo>
                    <a:lnTo>
                      <a:pt x="70" y="14"/>
                    </a:lnTo>
                    <a:lnTo>
                      <a:pt x="71" y="17"/>
                    </a:lnTo>
                    <a:lnTo>
                      <a:pt x="73" y="18"/>
                    </a:lnTo>
                    <a:lnTo>
                      <a:pt x="76" y="24"/>
                    </a:lnTo>
                    <a:lnTo>
                      <a:pt x="76" y="25"/>
                    </a:lnTo>
                    <a:lnTo>
                      <a:pt x="84" y="25"/>
                    </a:lnTo>
                    <a:lnTo>
                      <a:pt x="107" y="32"/>
                    </a:lnTo>
                    <a:lnTo>
                      <a:pt x="127" y="31"/>
                    </a:lnTo>
                    <a:lnTo>
                      <a:pt x="129" y="29"/>
                    </a:lnTo>
                    <a:lnTo>
                      <a:pt x="137" y="29"/>
                    </a:lnTo>
                    <a:lnTo>
                      <a:pt x="148" y="28"/>
                    </a:lnTo>
                    <a:lnTo>
                      <a:pt x="175" y="38"/>
                    </a:lnTo>
                    <a:lnTo>
                      <a:pt x="177" y="48"/>
                    </a:lnTo>
                    <a:lnTo>
                      <a:pt x="182" y="52"/>
                    </a:lnTo>
                    <a:lnTo>
                      <a:pt x="184" y="53"/>
                    </a:lnTo>
                    <a:lnTo>
                      <a:pt x="186" y="53"/>
                    </a:lnTo>
                    <a:lnTo>
                      <a:pt x="187" y="52"/>
                    </a:lnTo>
                    <a:lnTo>
                      <a:pt x="191" y="53"/>
                    </a:lnTo>
                    <a:lnTo>
                      <a:pt x="196" y="57"/>
                    </a:lnTo>
                    <a:lnTo>
                      <a:pt x="196" y="59"/>
                    </a:lnTo>
                    <a:lnTo>
                      <a:pt x="197" y="64"/>
                    </a:lnTo>
                    <a:lnTo>
                      <a:pt x="198" y="63"/>
                    </a:lnTo>
                    <a:lnTo>
                      <a:pt x="203" y="63"/>
                    </a:lnTo>
                    <a:lnTo>
                      <a:pt x="205" y="61"/>
                    </a:lnTo>
                    <a:lnTo>
                      <a:pt x="207" y="61"/>
                    </a:lnTo>
                    <a:lnTo>
                      <a:pt x="212" y="63"/>
                    </a:lnTo>
                    <a:lnTo>
                      <a:pt x="217" y="65"/>
                    </a:lnTo>
                    <a:lnTo>
                      <a:pt x="217" y="67"/>
                    </a:lnTo>
                    <a:lnTo>
                      <a:pt x="222" y="70"/>
                    </a:lnTo>
                    <a:lnTo>
                      <a:pt x="230" y="70"/>
                    </a:lnTo>
                    <a:lnTo>
                      <a:pt x="235" y="67"/>
                    </a:lnTo>
                    <a:lnTo>
                      <a:pt x="237" y="63"/>
                    </a:lnTo>
                    <a:lnTo>
                      <a:pt x="240" y="59"/>
                    </a:lnTo>
                    <a:lnTo>
                      <a:pt x="243" y="59"/>
                    </a:lnTo>
                    <a:lnTo>
                      <a:pt x="253" y="61"/>
                    </a:lnTo>
                    <a:lnTo>
                      <a:pt x="264" y="61"/>
                    </a:lnTo>
                    <a:lnTo>
                      <a:pt x="265" y="63"/>
                    </a:lnTo>
                    <a:lnTo>
                      <a:pt x="265" y="65"/>
                    </a:lnTo>
                    <a:lnTo>
                      <a:pt x="270" y="75"/>
                    </a:lnTo>
                    <a:lnTo>
                      <a:pt x="270" y="7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12" name="Freeform 3958">
                <a:extLst>
                  <a:ext uri="{FF2B5EF4-FFF2-40B4-BE49-F238E27FC236}">
                    <a16:creationId xmlns:a16="http://schemas.microsoft.com/office/drawing/2014/main" id="{612D99BB-6112-8BBA-EBB4-2A282BC573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5" y="1142"/>
                <a:ext cx="41" cy="12"/>
              </a:xfrm>
              <a:custGeom>
                <a:avLst/>
                <a:gdLst>
                  <a:gd name="T0" fmla="*/ 161 w 161"/>
                  <a:gd name="T1" fmla="*/ 10 h 49"/>
                  <a:gd name="T2" fmla="*/ 112 w 161"/>
                  <a:gd name="T3" fmla="*/ 4 h 49"/>
                  <a:gd name="T4" fmla="*/ 107 w 161"/>
                  <a:gd name="T5" fmla="*/ 4 h 49"/>
                  <a:gd name="T6" fmla="*/ 117 w 161"/>
                  <a:gd name="T7" fmla="*/ 13 h 49"/>
                  <a:gd name="T8" fmla="*/ 110 w 161"/>
                  <a:gd name="T9" fmla="*/ 13 h 49"/>
                  <a:gd name="T10" fmla="*/ 107 w 161"/>
                  <a:gd name="T11" fmla="*/ 17 h 49"/>
                  <a:gd name="T12" fmla="*/ 107 w 161"/>
                  <a:gd name="T13" fmla="*/ 32 h 49"/>
                  <a:gd name="T14" fmla="*/ 108 w 161"/>
                  <a:gd name="T15" fmla="*/ 36 h 49"/>
                  <a:gd name="T16" fmla="*/ 108 w 161"/>
                  <a:gd name="T17" fmla="*/ 39 h 49"/>
                  <a:gd name="T18" fmla="*/ 103 w 161"/>
                  <a:gd name="T19" fmla="*/ 42 h 49"/>
                  <a:gd name="T20" fmla="*/ 98 w 161"/>
                  <a:gd name="T21" fmla="*/ 42 h 49"/>
                  <a:gd name="T22" fmla="*/ 97 w 161"/>
                  <a:gd name="T23" fmla="*/ 41 h 49"/>
                  <a:gd name="T24" fmla="*/ 93 w 161"/>
                  <a:gd name="T25" fmla="*/ 41 h 49"/>
                  <a:gd name="T26" fmla="*/ 88 w 161"/>
                  <a:gd name="T27" fmla="*/ 42 h 49"/>
                  <a:gd name="T28" fmla="*/ 87 w 161"/>
                  <a:gd name="T29" fmla="*/ 43 h 49"/>
                  <a:gd name="T30" fmla="*/ 83 w 161"/>
                  <a:gd name="T31" fmla="*/ 46 h 49"/>
                  <a:gd name="T32" fmla="*/ 76 w 161"/>
                  <a:gd name="T33" fmla="*/ 46 h 49"/>
                  <a:gd name="T34" fmla="*/ 76 w 161"/>
                  <a:gd name="T35" fmla="*/ 45 h 49"/>
                  <a:gd name="T36" fmla="*/ 74 w 161"/>
                  <a:gd name="T37" fmla="*/ 41 h 49"/>
                  <a:gd name="T38" fmla="*/ 69 w 161"/>
                  <a:gd name="T39" fmla="*/ 32 h 49"/>
                  <a:gd name="T40" fmla="*/ 69 w 161"/>
                  <a:gd name="T41" fmla="*/ 31 h 49"/>
                  <a:gd name="T42" fmla="*/ 67 w 161"/>
                  <a:gd name="T43" fmla="*/ 29 h 49"/>
                  <a:gd name="T44" fmla="*/ 63 w 161"/>
                  <a:gd name="T45" fmla="*/ 28 h 49"/>
                  <a:gd name="T46" fmla="*/ 62 w 161"/>
                  <a:gd name="T47" fmla="*/ 27 h 49"/>
                  <a:gd name="T48" fmla="*/ 58 w 161"/>
                  <a:gd name="T49" fmla="*/ 27 h 49"/>
                  <a:gd name="T50" fmla="*/ 58 w 161"/>
                  <a:gd name="T51" fmla="*/ 28 h 49"/>
                  <a:gd name="T52" fmla="*/ 56 w 161"/>
                  <a:gd name="T53" fmla="*/ 28 h 49"/>
                  <a:gd name="T54" fmla="*/ 55 w 161"/>
                  <a:gd name="T55" fmla="*/ 27 h 49"/>
                  <a:gd name="T56" fmla="*/ 51 w 161"/>
                  <a:gd name="T57" fmla="*/ 25 h 49"/>
                  <a:gd name="T58" fmla="*/ 44 w 161"/>
                  <a:gd name="T59" fmla="*/ 17 h 49"/>
                  <a:gd name="T60" fmla="*/ 44 w 161"/>
                  <a:gd name="T61" fmla="*/ 15 h 49"/>
                  <a:gd name="T62" fmla="*/ 41 w 161"/>
                  <a:gd name="T63" fmla="*/ 10 h 49"/>
                  <a:gd name="T64" fmla="*/ 41 w 161"/>
                  <a:gd name="T65" fmla="*/ 8 h 49"/>
                  <a:gd name="T66" fmla="*/ 44 w 161"/>
                  <a:gd name="T67" fmla="*/ 6 h 49"/>
                  <a:gd name="T68" fmla="*/ 47 w 161"/>
                  <a:gd name="T69" fmla="*/ 0 h 49"/>
                  <a:gd name="T70" fmla="*/ 43 w 161"/>
                  <a:gd name="T71" fmla="*/ 0 h 49"/>
                  <a:gd name="T72" fmla="*/ 37 w 161"/>
                  <a:gd name="T73" fmla="*/ 7 h 49"/>
                  <a:gd name="T74" fmla="*/ 34 w 161"/>
                  <a:gd name="T75" fmla="*/ 13 h 49"/>
                  <a:gd name="T76" fmla="*/ 30 w 161"/>
                  <a:gd name="T77" fmla="*/ 18 h 49"/>
                  <a:gd name="T78" fmla="*/ 28 w 161"/>
                  <a:gd name="T79" fmla="*/ 18 h 49"/>
                  <a:gd name="T80" fmla="*/ 27 w 161"/>
                  <a:gd name="T81" fmla="*/ 21 h 49"/>
                  <a:gd name="T82" fmla="*/ 26 w 161"/>
                  <a:gd name="T83" fmla="*/ 22 h 49"/>
                  <a:gd name="T84" fmla="*/ 24 w 161"/>
                  <a:gd name="T85" fmla="*/ 22 h 49"/>
                  <a:gd name="T86" fmla="*/ 16 w 161"/>
                  <a:gd name="T87" fmla="*/ 32 h 49"/>
                  <a:gd name="T88" fmla="*/ 14 w 161"/>
                  <a:gd name="T89" fmla="*/ 38 h 49"/>
                  <a:gd name="T90" fmla="*/ 9 w 161"/>
                  <a:gd name="T91" fmla="*/ 43 h 49"/>
                  <a:gd name="T92" fmla="*/ 7 w 161"/>
                  <a:gd name="T93" fmla="*/ 46 h 49"/>
                  <a:gd name="T94" fmla="*/ 2 w 161"/>
                  <a:gd name="T95" fmla="*/ 49 h 49"/>
                  <a:gd name="T96" fmla="*/ 0 w 161"/>
                  <a:gd name="T97" fmla="*/ 4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61" h="49">
                    <a:moveTo>
                      <a:pt x="161" y="10"/>
                    </a:moveTo>
                    <a:lnTo>
                      <a:pt x="112" y="4"/>
                    </a:lnTo>
                    <a:lnTo>
                      <a:pt x="107" y="4"/>
                    </a:lnTo>
                    <a:lnTo>
                      <a:pt x="117" y="13"/>
                    </a:lnTo>
                    <a:lnTo>
                      <a:pt x="110" y="13"/>
                    </a:lnTo>
                    <a:lnTo>
                      <a:pt x="107" y="17"/>
                    </a:lnTo>
                    <a:lnTo>
                      <a:pt x="107" y="32"/>
                    </a:lnTo>
                    <a:lnTo>
                      <a:pt x="108" y="36"/>
                    </a:lnTo>
                    <a:lnTo>
                      <a:pt x="108" y="39"/>
                    </a:lnTo>
                    <a:lnTo>
                      <a:pt x="103" y="42"/>
                    </a:lnTo>
                    <a:lnTo>
                      <a:pt x="98" y="42"/>
                    </a:lnTo>
                    <a:lnTo>
                      <a:pt x="97" y="41"/>
                    </a:lnTo>
                    <a:lnTo>
                      <a:pt x="93" y="41"/>
                    </a:lnTo>
                    <a:lnTo>
                      <a:pt x="88" y="42"/>
                    </a:lnTo>
                    <a:lnTo>
                      <a:pt x="87" y="43"/>
                    </a:lnTo>
                    <a:lnTo>
                      <a:pt x="83" y="46"/>
                    </a:lnTo>
                    <a:lnTo>
                      <a:pt x="76" y="46"/>
                    </a:lnTo>
                    <a:lnTo>
                      <a:pt x="76" y="45"/>
                    </a:lnTo>
                    <a:lnTo>
                      <a:pt x="74" y="41"/>
                    </a:lnTo>
                    <a:lnTo>
                      <a:pt x="69" y="32"/>
                    </a:lnTo>
                    <a:lnTo>
                      <a:pt x="69" y="31"/>
                    </a:lnTo>
                    <a:lnTo>
                      <a:pt x="67" y="29"/>
                    </a:lnTo>
                    <a:lnTo>
                      <a:pt x="63" y="28"/>
                    </a:lnTo>
                    <a:lnTo>
                      <a:pt x="62" y="27"/>
                    </a:lnTo>
                    <a:lnTo>
                      <a:pt x="58" y="27"/>
                    </a:lnTo>
                    <a:lnTo>
                      <a:pt x="58" y="28"/>
                    </a:lnTo>
                    <a:lnTo>
                      <a:pt x="56" y="28"/>
                    </a:lnTo>
                    <a:lnTo>
                      <a:pt x="55" y="27"/>
                    </a:lnTo>
                    <a:lnTo>
                      <a:pt x="51" y="25"/>
                    </a:lnTo>
                    <a:lnTo>
                      <a:pt x="44" y="17"/>
                    </a:lnTo>
                    <a:lnTo>
                      <a:pt x="44" y="15"/>
                    </a:lnTo>
                    <a:lnTo>
                      <a:pt x="41" y="10"/>
                    </a:lnTo>
                    <a:lnTo>
                      <a:pt x="41" y="8"/>
                    </a:lnTo>
                    <a:lnTo>
                      <a:pt x="44" y="6"/>
                    </a:lnTo>
                    <a:lnTo>
                      <a:pt x="47" y="0"/>
                    </a:lnTo>
                    <a:lnTo>
                      <a:pt x="43" y="0"/>
                    </a:lnTo>
                    <a:lnTo>
                      <a:pt x="37" y="7"/>
                    </a:lnTo>
                    <a:lnTo>
                      <a:pt x="34" y="13"/>
                    </a:lnTo>
                    <a:lnTo>
                      <a:pt x="30" y="18"/>
                    </a:lnTo>
                    <a:lnTo>
                      <a:pt x="28" y="18"/>
                    </a:lnTo>
                    <a:lnTo>
                      <a:pt x="27" y="21"/>
                    </a:lnTo>
                    <a:lnTo>
                      <a:pt x="26" y="22"/>
                    </a:lnTo>
                    <a:lnTo>
                      <a:pt x="24" y="22"/>
                    </a:lnTo>
                    <a:lnTo>
                      <a:pt x="16" y="32"/>
                    </a:lnTo>
                    <a:lnTo>
                      <a:pt x="14" y="38"/>
                    </a:lnTo>
                    <a:lnTo>
                      <a:pt x="9" y="43"/>
                    </a:lnTo>
                    <a:lnTo>
                      <a:pt x="7" y="46"/>
                    </a:lnTo>
                    <a:lnTo>
                      <a:pt x="2" y="49"/>
                    </a:lnTo>
                    <a:lnTo>
                      <a:pt x="0" y="4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13" name="Freeform 3959">
                <a:extLst>
                  <a:ext uri="{FF2B5EF4-FFF2-40B4-BE49-F238E27FC236}">
                    <a16:creationId xmlns:a16="http://schemas.microsoft.com/office/drawing/2014/main" id="{D5D9D25E-1E86-CCF7-6928-22D0D79E47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7" y="1154"/>
                <a:ext cx="29" cy="36"/>
              </a:xfrm>
              <a:custGeom>
                <a:avLst/>
                <a:gdLst>
                  <a:gd name="T0" fmla="*/ 119 w 119"/>
                  <a:gd name="T1" fmla="*/ 129 h 145"/>
                  <a:gd name="T2" fmla="*/ 116 w 119"/>
                  <a:gd name="T3" fmla="*/ 130 h 145"/>
                  <a:gd name="T4" fmla="*/ 116 w 119"/>
                  <a:gd name="T5" fmla="*/ 136 h 145"/>
                  <a:gd name="T6" fmla="*/ 117 w 119"/>
                  <a:gd name="T7" fmla="*/ 137 h 145"/>
                  <a:gd name="T8" fmla="*/ 117 w 119"/>
                  <a:gd name="T9" fmla="*/ 138 h 145"/>
                  <a:gd name="T10" fmla="*/ 116 w 119"/>
                  <a:gd name="T11" fmla="*/ 141 h 145"/>
                  <a:gd name="T12" fmla="*/ 116 w 119"/>
                  <a:gd name="T13" fmla="*/ 143 h 145"/>
                  <a:gd name="T14" fmla="*/ 112 w 119"/>
                  <a:gd name="T15" fmla="*/ 143 h 145"/>
                  <a:gd name="T16" fmla="*/ 108 w 119"/>
                  <a:gd name="T17" fmla="*/ 144 h 145"/>
                  <a:gd name="T18" fmla="*/ 106 w 119"/>
                  <a:gd name="T19" fmla="*/ 144 h 145"/>
                  <a:gd name="T20" fmla="*/ 106 w 119"/>
                  <a:gd name="T21" fmla="*/ 143 h 145"/>
                  <a:gd name="T22" fmla="*/ 96 w 119"/>
                  <a:gd name="T23" fmla="*/ 143 h 145"/>
                  <a:gd name="T24" fmla="*/ 84 w 119"/>
                  <a:gd name="T25" fmla="*/ 145 h 145"/>
                  <a:gd name="T26" fmla="*/ 73 w 119"/>
                  <a:gd name="T27" fmla="*/ 145 h 145"/>
                  <a:gd name="T28" fmla="*/ 70 w 119"/>
                  <a:gd name="T29" fmla="*/ 144 h 145"/>
                  <a:gd name="T30" fmla="*/ 62 w 119"/>
                  <a:gd name="T31" fmla="*/ 144 h 145"/>
                  <a:gd name="T32" fmla="*/ 56 w 119"/>
                  <a:gd name="T33" fmla="*/ 143 h 145"/>
                  <a:gd name="T34" fmla="*/ 55 w 119"/>
                  <a:gd name="T35" fmla="*/ 143 h 145"/>
                  <a:gd name="T36" fmla="*/ 39 w 119"/>
                  <a:gd name="T37" fmla="*/ 136 h 145"/>
                  <a:gd name="T38" fmla="*/ 38 w 119"/>
                  <a:gd name="T39" fmla="*/ 134 h 145"/>
                  <a:gd name="T40" fmla="*/ 32 w 119"/>
                  <a:gd name="T41" fmla="*/ 131 h 145"/>
                  <a:gd name="T42" fmla="*/ 29 w 119"/>
                  <a:gd name="T43" fmla="*/ 129 h 145"/>
                  <a:gd name="T44" fmla="*/ 28 w 119"/>
                  <a:gd name="T45" fmla="*/ 129 h 145"/>
                  <a:gd name="T46" fmla="*/ 25 w 119"/>
                  <a:gd name="T47" fmla="*/ 123 h 145"/>
                  <a:gd name="T48" fmla="*/ 25 w 119"/>
                  <a:gd name="T49" fmla="*/ 112 h 145"/>
                  <a:gd name="T50" fmla="*/ 21 w 119"/>
                  <a:gd name="T51" fmla="*/ 92 h 145"/>
                  <a:gd name="T52" fmla="*/ 24 w 119"/>
                  <a:gd name="T53" fmla="*/ 92 h 145"/>
                  <a:gd name="T54" fmla="*/ 25 w 119"/>
                  <a:gd name="T55" fmla="*/ 91 h 145"/>
                  <a:gd name="T56" fmla="*/ 27 w 119"/>
                  <a:gd name="T57" fmla="*/ 85 h 145"/>
                  <a:gd name="T58" fmla="*/ 27 w 119"/>
                  <a:gd name="T59" fmla="*/ 84 h 145"/>
                  <a:gd name="T60" fmla="*/ 25 w 119"/>
                  <a:gd name="T61" fmla="*/ 78 h 145"/>
                  <a:gd name="T62" fmla="*/ 20 w 119"/>
                  <a:gd name="T63" fmla="*/ 74 h 145"/>
                  <a:gd name="T64" fmla="*/ 20 w 119"/>
                  <a:gd name="T65" fmla="*/ 67 h 145"/>
                  <a:gd name="T66" fmla="*/ 17 w 119"/>
                  <a:gd name="T67" fmla="*/ 56 h 145"/>
                  <a:gd name="T68" fmla="*/ 10 w 119"/>
                  <a:gd name="T69" fmla="*/ 49 h 145"/>
                  <a:gd name="T70" fmla="*/ 2 w 119"/>
                  <a:gd name="T71" fmla="*/ 46 h 145"/>
                  <a:gd name="T72" fmla="*/ 0 w 119"/>
                  <a:gd name="T73" fmla="*/ 46 h 145"/>
                  <a:gd name="T74" fmla="*/ 2 w 119"/>
                  <a:gd name="T75" fmla="*/ 45 h 145"/>
                  <a:gd name="T76" fmla="*/ 3 w 119"/>
                  <a:gd name="T77" fmla="*/ 31 h 145"/>
                  <a:gd name="T78" fmla="*/ 9 w 119"/>
                  <a:gd name="T79" fmla="*/ 22 h 145"/>
                  <a:gd name="T80" fmla="*/ 11 w 119"/>
                  <a:gd name="T81" fmla="*/ 18 h 145"/>
                  <a:gd name="T82" fmla="*/ 21 w 119"/>
                  <a:gd name="T83" fmla="*/ 13 h 145"/>
                  <a:gd name="T84" fmla="*/ 28 w 119"/>
                  <a:gd name="T85" fmla="*/ 16 h 145"/>
                  <a:gd name="T86" fmla="*/ 35 w 119"/>
                  <a:gd name="T87" fmla="*/ 13 h 145"/>
                  <a:gd name="T88" fmla="*/ 36 w 119"/>
                  <a:gd name="T89" fmla="*/ 2 h 145"/>
                  <a:gd name="T90" fmla="*/ 36 w 119"/>
                  <a:gd name="T91" fmla="*/ 0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19" h="145">
                    <a:moveTo>
                      <a:pt x="119" y="129"/>
                    </a:moveTo>
                    <a:lnTo>
                      <a:pt x="116" y="130"/>
                    </a:lnTo>
                    <a:lnTo>
                      <a:pt x="116" y="136"/>
                    </a:lnTo>
                    <a:lnTo>
                      <a:pt x="117" y="137"/>
                    </a:lnTo>
                    <a:lnTo>
                      <a:pt x="117" y="138"/>
                    </a:lnTo>
                    <a:lnTo>
                      <a:pt x="116" y="141"/>
                    </a:lnTo>
                    <a:lnTo>
                      <a:pt x="116" y="143"/>
                    </a:lnTo>
                    <a:lnTo>
                      <a:pt x="112" y="143"/>
                    </a:lnTo>
                    <a:lnTo>
                      <a:pt x="108" y="144"/>
                    </a:lnTo>
                    <a:lnTo>
                      <a:pt x="106" y="144"/>
                    </a:lnTo>
                    <a:lnTo>
                      <a:pt x="106" y="143"/>
                    </a:lnTo>
                    <a:lnTo>
                      <a:pt x="96" y="143"/>
                    </a:lnTo>
                    <a:lnTo>
                      <a:pt x="84" y="145"/>
                    </a:lnTo>
                    <a:lnTo>
                      <a:pt x="73" y="145"/>
                    </a:lnTo>
                    <a:lnTo>
                      <a:pt x="70" y="144"/>
                    </a:lnTo>
                    <a:lnTo>
                      <a:pt x="62" y="144"/>
                    </a:lnTo>
                    <a:lnTo>
                      <a:pt x="56" y="143"/>
                    </a:lnTo>
                    <a:lnTo>
                      <a:pt x="55" y="143"/>
                    </a:lnTo>
                    <a:lnTo>
                      <a:pt x="39" y="136"/>
                    </a:lnTo>
                    <a:lnTo>
                      <a:pt x="38" y="134"/>
                    </a:lnTo>
                    <a:lnTo>
                      <a:pt x="32" y="131"/>
                    </a:lnTo>
                    <a:lnTo>
                      <a:pt x="29" y="129"/>
                    </a:lnTo>
                    <a:lnTo>
                      <a:pt x="28" y="129"/>
                    </a:lnTo>
                    <a:lnTo>
                      <a:pt x="25" y="123"/>
                    </a:lnTo>
                    <a:lnTo>
                      <a:pt x="25" y="112"/>
                    </a:lnTo>
                    <a:lnTo>
                      <a:pt x="21" y="92"/>
                    </a:lnTo>
                    <a:lnTo>
                      <a:pt x="24" y="92"/>
                    </a:lnTo>
                    <a:lnTo>
                      <a:pt x="25" y="91"/>
                    </a:lnTo>
                    <a:lnTo>
                      <a:pt x="27" y="85"/>
                    </a:lnTo>
                    <a:lnTo>
                      <a:pt x="27" y="84"/>
                    </a:lnTo>
                    <a:lnTo>
                      <a:pt x="25" y="78"/>
                    </a:lnTo>
                    <a:lnTo>
                      <a:pt x="20" y="74"/>
                    </a:lnTo>
                    <a:lnTo>
                      <a:pt x="20" y="67"/>
                    </a:lnTo>
                    <a:lnTo>
                      <a:pt x="17" y="56"/>
                    </a:lnTo>
                    <a:lnTo>
                      <a:pt x="10" y="49"/>
                    </a:lnTo>
                    <a:lnTo>
                      <a:pt x="2" y="46"/>
                    </a:lnTo>
                    <a:lnTo>
                      <a:pt x="0" y="46"/>
                    </a:lnTo>
                    <a:lnTo>
                      <a:pt x="2" y="45"/>
                    </a:lnTo>
                    <a:lnTo>
                      <a:pt x="3" y="31"/>
                    </a:lnTo>
                    <a:lnTo>
                      <a:pt x="9" y="22"/>
                    </a:lnTo>
                    <a:lnTo>
                      <a:pt x="11" y="18"/>
                    </a:lnTo>
                    <a:lnTo>
                      <a:pt x="21" y="13"/>
                    </a:lnTo>
                    <a:lnTo>
                      <a:pt x="28" y="16"/>
                    </a:lnTo>
                    <a:lnTo>
                      <a:pt x="35" y="13"/>
                    </a:lnTo>
                    <a:lnTo>
                      <a:pt x="36" y="2"/>
                    </a:lnTo>
                    <a:lnTo>
                      <a:pt x="36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14" name="Freeform 3960">
                <a:extLst>
                  <a:ext uri="{FF2B5EF4-FFF2-40B4-BE49-F238E27FC236}">
                    <a16:creationId xmlns:a16="http://schemas.microsoft.com/office/drawing/2014/main" id="{68A17029-16A8-A713-A53E-6BC2E867ED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9" y="1187"/>
                <a:ext cx="3" cy="33"/>
              </a:xfrm>
              <a:custGeom>
                <a:avLst/>
                <a:gdLst>
                  <a:gd name="T0" fmla="*/ 4 w 14"/>
                  <a:gd name="T1" fmla="*/ 132 h 132"/>
                  <a:gd name="T2" fmla="*/ 5 w 14"/>
                  <a:gd name="T3" fmla="*/ 120 h 132"/>
                  <a:gd name="T4" fmla="*/ 7 w 14"/>
                  <a:gd name="T5" fmla="*/ 117 h 132"/>
                  <a:gd name="T6" fmla="*/ 7 w 14"/>
                  <a:gd name="T7" fmla="*/ 113 h 132"/>
                  <a:gd name="T8" fmla="*/ 5 w 14"/>
                  <a:gd name="T9" fmla="*/ 113 h 132"/>
                  <a:gd name="T10" fmla="*/ 2 w 14"/>
                  <a:gd name="T11" fmla="*/ 110 h 132"/>
                  <a:gd name="T12" fmla="*/ 2 w 14"/>
                  <a:gd name="T13" fmla="*/ 103 h 132"/>
                  <a:gd name="T14" fmla="*/ 8 w 14"/>
                  <a:gd name="T15" fmla="*/ 78 h 132"/>
                  <a:gd name="T16" fmla="*/ 7 w 14"/>
                  <a:gd name="T17" fmla="*/ 75 h 132"/>
                  <a:gd name="T18" fmla="*/ 7 w 14"/>
                  <a:gd name="T19" fmla="*/ 71 h 132"/>
                  <a:gd name="T20" fmla="*/ 4 w 14"/>
                  <a:gd name="T21" fmla="*/ 50 h 132"/>
                  <a:gd name="T22" fmla="*/ 4 w 14"/>
                  <a:gd name="T23" fmla="*/ 49 h 132"/>
                  <a:gd name="T24" fmla="*/ 5 w 14"/>
                  <a:gd name="T25" fmla="*/ 46 h 132"/>
                  <a:gd name="T26" fmla="*/ 5 w 14"/>
                  <a:gd name="T27" fmla="*/ 47 h 132"/>
                  <a:gd name="T28" fmla="*/ 7 w 14"/>
                  <a:gd name="T29" fmla="*/ 46 h 132"/>
                  <a:gd name="T30" fmla="*/ 7 w 14"/>
                  <a:gd name="T31" fmla="*/ 43 h 132"/>
                  <a:gd name="T32" fmla="*/ 8 w 14"/>
                  <a:gd name="T33" fmla="*/ 40 h 132"/>
                  <a:gd name="T34" fmla="*/ 8 w 14"/>
                  <a:gd name="T35" fmla="*/ 37 h 132"/>
                  <a:gd name="T36" fmla="*/ 10 w 14"/>
                  <a:gd name="T37" fmla="*/ 34 h 132"/>
                  <a:gd name="T38" fmla="*/ 10 w 14"/>
                  <a:gd name="T39" fmla="*/ 32 h 132"/>
                  <a:gd name="T40" fmla="*/ 12 w 14"/>
                  <a:gd name="T41" fmla="*/ 18 h 132"/>
                  <a:gd name="T42" fmla="*/ 14 w 14"/>
                  <a:gd name="T43" fmla="*/ 15 h 132"/>
                  <a:gd name="T44" fmla="*/ 14 w 14"/>
                  <a:gd name="T45" fmla="*/ 12 h 132"/>
                  <a:gd name="T46" fmla="*/ 11 w 14"/>
                  <a:gd name="T47" fmla="*/ 5 h 132"/>
                  <a:gd name="T48" fmla="*/ 10 w 14"/>
                  <a:gd name="T49" fmla="*/ 4 h 132"/>
                  <a:gd name="T50" fmla="*/ 1 w 14"/>
                  <a:gd name="T51" fmla="*/ 0 h 132"/>
                  <a:gd name="T52" fmla="*/ 0 w 14"/>
                  <a:gd name="T53" fmla="*/ 0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4" h="132">
                    <a:moveTo>
                      <a:pt x="4" y="132"/>
                    </a:moveTo>
                    <a:lnTo>
                      <a:pt x="5" y="120"/>
                    </a:lnTo>
                    <a:lnTo>
                      <a:pt x="7" y="117"/>
                    </a:lnTo>
                    <a:lnTo>
                      <a:pt x="7" y="113"/>
                    </a:lnTo>
                    <a:lnTo>
                      <a:pt x="5" y="113"/>
                    </a:lnTo>
                    <a:lnTo>
                      <a:pt x="2" y="110"/>
                    </a:lnTo>
                    <a:lnTo>
                      <a:pt x="2" y="103"/>
                    </a:lnTo>
                    <a:lnTo>
                      <a:pt x="8" y="78"/>
                    </a:lnTo>
                    <a:lnTo>
                      <a:pt x="7" y="75"/>
                    </a:lnTo>
                    <a:lnTo>
                      <a:pt x="7" y="71"/>
                    </a:lnTo>
                    <a:lnTo>
                      <a:pt x="4" y="50"/>
                    </a:lnTo>
                    <a:lnTo>
                      <a:pt x="4" y="49"/>
                    </a:lnTo>
                    <a:lnTo>
                      <a:pt x="5" y="46"/>
                    </a:lnTo>
                    <a:lnTo>
                      <a:pt x="5" y="47"/>
                    </a:lnTo>
                    <a:lnTo>
                      <a:pt x="7" y="46"/>
                    </a:lnTo>
                    <a:lnTo>
                      <a:pt x="7" y="43"/>
                    </a:lnTo>
                    <a:lnTo>
                      <a:pt x="8" y="40"/>
                    </a:lnTo>
                    <a:lnTo>
                      <a:pt x="8" y="37"/>
                    </a:lnTo>
                    <a:lnTo>
                      <a:pt x="10" y="34"/>
                    </a:lnTo>
                    <a:lnTo>
                      <a:pt x="10" y="32"/>
                    </a:lnTo>
                    <a:lnTo>
                      <a:pt x="12" y="18"/>
                    </a:lnTo>
                    <a:lnTo>
                      <a:pt x="14" y="15"/>
                    </a:lnTo>
                    <a:lnTo>
                      <a:pt x="14" y="12"/>
                    </a:lnTo>
                    <a:lnTo>
                      <a:pt x="11" y="5"/>
                    </a:lnTo>
                    <a:lnTo>
                      <a:pt x="10" y="4"/>
                    </a:lnTo>
                    <a:lnTo>
                      <a:pt x="1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15" name="Freeform 3961">
                <a:extLst>
                  <a:ext uri="{FF2B5EF4-FFF2-40B4-BE49-F238E27FC236}">
                    <a16:creationId xmlns:a16="http://schemas.microsoft.com/office/drawing/2014/main" id="{47CB6A79-A9B6-19EB-02D1-70F7880572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6" y="1186"/>
                <a:ext cx="3" cy="1"/>
              </a:xfrm>
              <a:custGeom>
                <a:avLst/>
                <a:gdLst>
                  <a:gd name="T0" fmla="*/ 10 w 10"/>
                  <a:gd name="T1" fmla="*/ 4 h 4"/>
                  <a:gd name="T2" fmla="*/ 7 w 10"/>
                  <a:gd name="T3" fmla="*/ 2 h 4"/>
                  <a:gd name="T4" fmla="*/ 0 w 10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4">
                    <a:moveTo>
                      <a:pt x="10" y="4"/>
                    </a:moveTo>
                    <a:lnTo>
                      <a:pt x="7" y="2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16" name="Line 3962">
                <a:extLst>
                  <a:ext uri="{FF2B5EF4-FFF2-40B4-BE49-F238E27FC236}">
                    <a16:creationId xmlns:a16="http://schemas.microsoft.com/office/drawing/2014/main" id="{1CC45C72-A6F7-E680-E623-DD115BBACDF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266" y="1186"/>
                <a:ext cx="3" cy="1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17" name="Freeform 3963">
                <a:extLst>
                  <a:ext uri="{FF2B5EF4-FFF2-40B4-BE49-F238E27FC236}">
                    <a16:creationId xmlns:a16="http://schemas.microsoft.com/office/drawing/2014/main" id="{C5554836-AFFD-3E41-DBD5-40D74B3E96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1" y="1135"/>
                <a:ext cx="74" cy="36"/>
              </a:xfrm>
              <a:custGeom>
                <a:avLst/>
                <a:gdLst>
                  <a:gd name="T0" fmla="*/ 296 w 298"/>
                  <a:gd name="T1" fmla="*/ 74 h 144"/>
                  <a:gd name="T2" fmla="*/ 289 w 298"/>
                  <a:gd name="T3" fmla="*/ 69 h 144"/>
                  <a:gd name="T4" fmla="*/ 262 w 298"/>
                  <a:gd name="T5" fmla="*/ 51 h 144"/>
                  <a:gd name="T6" fmla="*/ 245 w 298"/>
                  <a:gd name="T7" fmla="*/ 36 h 144"/>
                  <a:gd name="T8" fmla="*/ 243 w 298"/>
                  <a:gd name="T9" fmla="*/ 30 h 144"/>
                  <a:gd name="T10" fmla="*/ 241 w 298"/>
                  <a:gd name="T11" fmla="*/ 25 h 144"/>
                  <a:gd name="T12" fmla="*/ 216 w 298"/>
                  <a:gd name="T13" fmla="*/ 12 h 144"/>
                  <a:gd name="T14" fmla="*/ 198 w 298"/>
                  <a:gd name="T15" fmla="*/ 11 h 144"/>
                  <a:gd name="T16" fmla="*/ 184 w 298"/>
                  <a:gd name="T17" fmla="*/ 0 h 144"/>
                  <a:gd name="T18" fmla="*/ 180 w 298"/>
                  <a:gd name="T19" fmla="*/ 2 h 144"/>
                  <a:gd name="T20" fmla="*/ 177 w 298"/>
                  <a:gd name="T21" fmla="*/ 11 h 144"/>
                  <a:gd name="T22" fmla="*/ 167 w 298"/>
                  <a:gd name="T23" fmla="*/ 25 h 144"/>
                  <a:gd name="T24" fmla="*/ 159 w 298"/>
                  <a:gd name="T25" fmla="*/ 33 h 144"/>
                  <a:gd name="T26" fmla="*/ 164 w 298"/>
                  <a:gd name="T27" fmla="*/ 37 h 144"/>
                  <a:gd name="T28" fmla="*/ 177 w 298"/>
                  <a:gd name="T29" fmla="*/ 44 h 144"/>
                  <a:gd name="T30" fmla="*/ 181 w 298"/>
                  <a:gd name="T31" fmla="*/ 51 h 144"/>
                  <a:gd name="T32" fmla="*/ 183 w 298"/>
                  <a:gd name="T33" fmla="*/ 55 h 144"/>
                  <a:gd name="T34" fmla="*/ 167 w 298"/>
                  <a:gd name="T35" fmla="*/ 74 h 144"/>
                  <a:gd name="T36" fmla="*/ 145 w 298"/>
                  <a:gd name="T37" fmla="*/ 103 h 144"/>
                  <a:gd name="T38" fmla="*/ 139 w 298"/>
                  <a:gd name="T39" fmla="*/ 106 h 144"/>
                  <a:gd name="T40" fmla="*/ 125 w 298"/>
                  <a:gd name="T41" fmla="*/ 97 h 144"/>
                  <a:gd name="T42" fmla="*/ 101 w 298"/>
                  <a:gd name="T43" fmla="*/ 85 h 144"/>
                  <a:gd name="T44" fmla="*/ 89 w 298"/>
                  <a:gd name="T45" fmla="*/ 75 h 144"/>
                  <a:gd name="T46" fmla="*/ 72 w 298"/>
                  <a:gd name="T47" fmla="*/ 95 h 144"/>
                  <a:gd name="T48" fmla="*/ 64 w 298"/>
                  <a:gd name="T49" fmla="*/ 111 h 144"/>
                  <a:gd name="T50" fmla="*/ 50 w 298"/>
                  <a:gd name="T51" fmla="*/ 114 h 144"/>
                  <a:gd name="T52" fmla="*/ 44 w 298"/>
                  <a:gd name="T53" fmla="*/ 125 h 144"/>
                  <a:gd name="T54" fmla="*/ 47 w 298"/>
                  <a:gd name="T55" fmla="*/ 135 h 144"/>
                  <a:gd name="T56" fmla="*/ 46 w 298"/>
                  <a:gd name="T57" fmla="*/ 144 h 144"/>
                  <a:gd name="T58" fmla="*/ 30 w 298"/>
                  <a:gd name="T59" fmla="*/ 127 h 144"/>
                  <a:gd name="T60" fmla="*/ 20 w 298"/>
                  <a:gd name="T61" fmla="*/ 121 h 144"/>
                  <a:gd name="T62" fmla="*/ 17 w 298"/>
                  <a:gd name="T63" fmla="*/ 122 h 144"/>
                  <a:gd name="T64" fmla="*/ 1 w 298"/>
                  <a:gd name="T65" fmla="*/ 113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98" h="144">
                    <a:moveTo>
                      <a:pt x="298" y="75"/>
                    </a:moveTo>
                    <a:lnTo>
                      <a:pt x="296" y="74"/>
                    </a:lnTo>
                    <a:lnTo>
                      <a:pt x="293" y="71"/>
                    </a:lnTo>
                    <a:lnTo>
                      <a:pt x="289" y="69"/>
                    </a:lnTo>
                    <a:lnTo>
                      <a:pt x="268" y="58"/>
                    </a:lnTo>
                    <a:lnTo>
                      <a:pt x="262" y="51"/>
                    </a:lnTo>
                    <a:lnTo>
                      <a:pt x="245" y="37"/>
                    </a:lnTo>
                    <a:lnTo>
                      <a:pt x="245" y="36"/>
                    </a:lnTo>
                    <a:lnTo>
                      <a:pt x="244" y="32"/>
                    </a:lnTo>
                    <a:lnTo>
                      <a:pt x="243" y="30"/>
                    </a:lnTo>
                    <a:lnTo>
                      <a:pt x="241" y="26"/>
                    </a:lnTo>
                    <a:lnTo>
                      <a:pt x="241" y="25"/>
                    </a:lnTo>
                    <a:lnTo>
                      <a:pt x="226" y="9"/>
                    </a:lnTo>
                    <a:lnTo>
                      <a:pt x="216" y="12"/>
                    </a:lnTo>
                    <a:lnTo>
                      <a:pt x="209" y="14"/>
                    </a:lnTo>
                    <a:lnTo>
                      <a:pt x="198" y="11"/>
                    </a:lnTo>
                    <a:lnTo>
                      <a:pt x="195" y="11"/>
                    </a:lnTo>
                    <a:lnTo>
                      <a:pt x="184" y="0"/>
                    </a:lnTo>
                    <a:lnTo>
                      <a:pt x="180" y="1"/>
                    </a:lnTo>
                    <a:lnTo>
                      <a:pt x="180" y="2"/>
                    </a:lnTo>
                    <a:lnTo>
                      <a:pt x="177" y="7"/>
                    </a:lnTo>
                    <a:lnTo>
                      <a:pt x="177" y="11"/>
                    </a:lnTo>
                    <a:lnTo>
                      <a:pt x="173" y="18"/>
                    </a:lnTo>
                    <a:lnTo>
                      <a:pt x="167" y="25"/>
                    </a:lnTo>
                    <a:lnTo>
                      <a:pt x="164" y="28"/>
                    </a:lnTo>
                    <a:lnTo>
                      <a:pt x="159" y="33"/>
                    </a:lnTo>
                    <a:lnTo>
                      <a:pt x="161" y="36"/>
                    </a:lnTo>
                    <a:lnTo>
                      <a:pt x="164" y="37"/>
                    </a:lnTo>
                    <a:lnTo>
                      <a:pt x="167" y="40"/>
                    </a:lnTo>
                    <a:lnTo>
                      <a:pt x="177" y="44"/>
                    </a:lnTo>
                    <a:lnTo>
                      <a:pt x="178" y="44"/>
                    </a:lnTo>
                    <a:lnTo>
                      <a:pt x="181" y="51"/>
                    </a:lnTo>
                    <a:lnTo>
                      <a:pt x="183" y="53"/>
                    </a:lnTo>
                    <a:lnTo>
                      <a:pt x="183" y="55"/>
                    </a:lnTo>
                    <a:lnTo>
                      <a:pt x="176" y="65"/>
                    </a:lnTo>
                    <a:lnTo>
                      <a:pt x="167" y="74"/>
                    </a:lnTo>
                    <a:lnTo>
                      <a:pt x="153" y="79"/>
                    </a:lnTo>
                    <a:lnTo>
                      <a:pt x="145" y="103"/>
                    </a:lnTo>
                    <a:lnTo>
                      <a:pt x="145" y="107"/>
                    </a:lnTo>
                    <a:lnTo>
                      <a:pt x="139" y="106"/>
                    </a:lnTo>
                    <a:lnTo>
                      <a:pt x="137" y="107"/>
                    </a:lnTo>
                    <a:lnTo>
                      <a:pt x="125" y="97"/>
                    </a:lnTo>
                    <a:lnTo>
                      <a:pt x="106" y="85"/>
                    </a:lnTo>
                    <a:lnTo>
                      <a:pt x="101" y="85"/>
                    </a:lnTo>
                    <a:lnTo>
                      <a:pt x="101" y="84"/>
                    </a:lnTo>
                    <a:lnTo>
                      <a:pt x="89" y="75"/>
                    </a:lnTo>
                    <a:lnTo>
                      <a:pt x="85" y="78"/>
                    </a:lnTo>
                    <a:lnTo>
                      <a:pt x="72" y="95"/>
                    </a:lnTo>
                    <a:lnTo>
                      <a:pt x="70" y="106"/>
                    </a:lnTo>
                    <a:lnTo>
                      <a:pt x="64" y="111"/>
                    </a:lnTo>
                    <a:lnTo>
                      <a:pt x="58" y="114"/>
                    </a:lnTo>
                    <a:lnTo>
                      <a:pt x="50" y="114"/>
                    </a:lnTo>
                    <a:lnTo>
                      <a:pt x="44" y="122"/>
                    </a:lnTo>
                    <a:lnTo>
                      <a:pt x="44" y="125"/>
                    </a:lnTo>
                    <a:lnTo>
                      <a:pt x="46" y="128"/>
                    </a:lnTo>
                    <a:lnTo>
                      <a:pt x="47" y="135"/>
                    </a:lnTo>
                    <a:lnTo>
                      <a:pt x="47" y="144"/>
                    </a:lnTo>
                    <a:lnTo>
                      <a:pt x="46" y="144"/>
                    </a:lnTo>
                    <a:lnTo>
                      <a:pt x="30" y="137"/>
                    </a:lnTo>
                    <a:lnTo>
                      <a:pt x="30" y="127"/>
                    </a:lnTo>
                    <a:lnTo>
                      <a:pt x="22" y="121"/>
                    </a:lnTo>
                    <a:lnTo>
                      <a:pt x="20" y="121"/>
                    </a:lnTo>
                    <a:lnTo>
                      <a:pt x="18" y="122"/>
                    </a:lnTo>
                    <a:lnTo>
                      <a:pt x="17" y="122"/>
                    </a:lnTo>
                    <a:lnTo>
                      <a:pt x="3" y="113"/>
                    </a:lnTo>
                    <a:lnTo>
                      <a:pt x="1" y="113"/>
                    </a:lnTo>
                    <a:lnTo>
                      <a:pt x="0" y="11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18" name="Freeform 3964">
                <a:extLst>
                  <a:ext uri="{FF2B5EF4-FFF2-40B4-BE49-F238E27FC236}">
                    <a16:creationId xmlns:a16="http://schemas.microsoft.com/office/drawing/2014/main" id="{B297A42E-B4ED-701C-0B8A-53BB1041EF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8" y="1220"/>
                <a:ext cx="32" cy="47"/>
              </a:xfrm>
              <a:custGeom>
                <a:avLst/>
                <a:gdLst>
                  <a:gd name="T0" fmla="*/ 7 w 129"/>
                  <a:gd name="T1" fmla="*/ 186 h 186"/>
                  <a:gd name="T2" fmla="*/ 6 w 129"/>
                  <a:gd name="T3" fmla="*/ 185 h 186"/>
                  <a:gd name="T4" fmla="*/ 7 w 129"/>
                  <a:gd name="T5" fmla="*/ 182 h 186"/>
                  <a:gd name="T6" fmla="*/ 9 w 129"/>
                  <a:gd name="T7" fmla="*/ 171 h 186"/>
                  <a:gd name="T8" fmla="*/ 15 w 129"/>
                  <a:gd name="T9" fmla="*/ 162 h 186"/>
                  <a:gd name="T10" fmla="*/ 20 w 129"/>
                  <a:gd name="T11" fmla="*/ 158 h 186"/>
                  <a:gd name="T12" fmla="*/ 23 w 129"/>
                  <a:gd name="T13" fmla="*/ 147 h 186"/>
                  <a:gd name="T14" fmla="*/ 21 w 129"/>
                  <a:gd name="T15" fmla="*/ 142 h 186"/>
                  <a:gd name="T16" fmla="*/ 20 w 129"/>
                  <a:gd name="T17" fmla="*/ 132 h 186"/>
                  <a:gd name="T18" fmla="*/ 12 w 129"/>
                  <a:gd name="T19" fmla="*/ 119 h 186"/>
                  <a:gd name="T20" fmla="*/ 5 w 129"/>
                  <a:gd name="T21" fmla="*/ 119 h 186"/>
                  <a:gd name="T22" fmla="*/ 3 w 129"/>
                  <a:gd name="T23" fmla="*/ 118 h 186"/>
                  <a:gd name="T24" fmla="*/ 3 w 129"/>
                  <a:gd name="T25" fmla="*/ 113 h 186"/>
                  <a:gd name="T26" fmla="*/ 2 w 129"/>
                  <a:gd name="T27" fmla="*/ 111 h 186"/>
                  <a:gd name="T28" fmla="*/ 0 w 129"/>
                  <a:gd name="T29" fmla="*/ 101 h 186"/>
                  <a:gd name="T30" fmla="*/ 2 w 129"/>
                  <a:gd name="T31" fmla="*/ 91 h 186"/>
                  <a:gd name="T32" fmla="*/ 2 w 129"/>
                  <a:gd name="T33" fmla="*/ 80 h 186"/>
                  <a:gd name="T34" fmla="*/ 3 w 129"/>
                  <a:gd name="T35" fmla="*/ 73 h 186"/>
                  <a:gd name="T36" fmla="*/ 9 w 129"/>
                  <a:gd name="T37" fmla="*/ 66 h 186"/>
                  <a:gd name="T38" fmla="*/ 13 w 129"/>
                  <a:gd name="T39" fmla="*/ 66 h 186"/>
                  <a:gd name="T40" fmla="*/ 15 w 129"/>
                  <a:gd name="T41" fmla="*/ 65 h 186"/>
                  <a:gd name="T42" fmla="*/ 44 w 129"/>
                  <a:gd name="T43" fmla="*/ 76 h 186"/>
                  <a:gd name="T44" fmla="*/ 45 w 129"/>
                  <a:gd name="T45" fmla="*/ 76 h 186"/>
                  <a:gd name="T46" fmla="*/ 45 w 129"/>
                  <a:gd name="T47" fmla="*/ 74 h 186"/>
                  <a:gd name="T48" fmla="*/ 44 w 129"/>
                  <a:gd name="T49" fmla="*/ 73 h 186"/>
                  <a:gd name="T50" fmla="*/ 41 w 129"/>
                  <a:gd name="T51" fmla="*/ 73 h 186"/>
                  <a:gd name="T52" fmla="*/ 41 w 129"/>
                  <a:gd name="T53" fmla="*/ 72 h 186"/>
                  <a:gd name="T54" fmla="*/ 38 w 129"/>
                  <a:gd name="T55" fmla="*/ 72 h 186"/>
                  <a:gd name="T56" fmla="*/ 35 w 129"/>
                  <a:gd name="T57" fmla="*/ 67 h 186"/>
                  <a:gd name="T58" fmla="*/ 34 w 129"/>
                  <a:gd name="T59" fmla="*/ 67 h 186"/>
                  <a:gd name="T60" fmla="*/ 34 w 129"/>
                  <a:gd name="T61" fmla="*/ 66 h 186"/>
                  <a:gd name="T62" fmla="*/ 28 w 129"/>
                  <a:gd name="T63" fmla="*/ 35 h 186"/>
                  <a:gd name="T64" fmla="*/ 30 w 129"/>
                  <a:gd name="T65" fmla="*/ 31 h 186"/>
                  <a:gd name="T66" fmla="*/ 30 w 129"/>
                  <a:gd name="T67" fmla="*/ 30 h 186"/>
                  <a:gd name="T68" fmla="*/ 35 w 129"/>
                  <a:gd name="T69" fmla="*/ 28 h 186"/>
                  <a:gd name="T70" fmla="*/ 41 w 129"/>
                  <a:gd name="T71" fmla="*/ 28 h 186"/>
                  <a:gd name="T72" fmla="*/ 51 w 129"/>
                  <a:gd name="T73" fmla="*/ 25 h 186"/>
                  <a:gd name="T74" fmla="*/ 52 w 129"/>
                  <a:gd name="T75" fmla="*/ 24 h 186"/>
                  <a:gd name="T76" fmla="*/ 53 w 129"/>
                  <a:gd name="T77" fmla="*/ 24 h 186"/>
                  <a:gd name="T78" fmla="*/ 55 w 129"/>
                  <a:gd name="T79" fmla="*/ 22 h 186"/>
                  <a:gd name="T80" fmla="*/ 56 w 129"/>
                  <a:gd name="T81" fmla="*/ 19 h 186"/>
                  <a:gd name="T82" fmla="*/ 59 w 129"/>
                  <a:gd name="T83" fmla="*/ 14 h 186"/>
                  <a:gd name="T84" fmla="*/ 59 w 129"/>
                  <a:gd name="T85" fmla="*/ 12 h 186"/>
                  <a:gd name="T86" fmla="*/ 69 w 129"/>
                  <a:gd name="T87" fmla="*/ 12 h 186"/>
                  <a:gd name="T88" fmla="*/ 82 w 129"/>
                  <a:gd name="T89" fmla="*/ 13 h 186"/>
                  <a:gd name="T90" fmla="*/ 92 w 129"/>
                  <a:gd name="T91" fmla="*/ 20 h 186"/>
                  <a:gd name="T92" fmla="*/ 94 w 129"/>
                  <a:gd name="T93" fmla="*/ 22 h 186"/>
                  <a:gd name="T94" fmla="*/ 98 w 129"/>
                  <a:gd name="T95" fmla="*/ 24 h 186"/>
                  <a:gd name="T96" fmla="*/ 101 w 129"/>
                  <a:gd name="T97" fmla="*/ 24 h 186"/>
                  <a:gd name="T98" fmla="*/ 102 w 129"/>
                  <a:gd name="T99" fmla="*/ 22 h 186"/>
                  <a:gd name="T100" fmla="*/ 106 w 129"/>
                  <a:gd name="T101" fmla="*/ 16 h 186"/>
                  <a:gd name="T102" fmla="*/ 106 w 129"/>
                  <a:gd name="T103" fmla="*/ 13 h 186"/>
                  <a:gd name="T104" fmla="*/ 111 w 129"/>
                  <a:gd name="T105" fmla="*/ 9 h 186"/>
                  <a:gd name="T106" fmla="*/ 123 w 129"/>
                  <a:gd name="T107" fmla="*/ 2 h 186"/>
                  <a:gd name="T108" fmla="*/ 125 w 129"/>
                  <a:gd name="T109" fmla="*/ 2 h 186"/>
                  <a:gd name="T110" fmla="*/ 127 w 129"/>
                  <a:gd name="T111" fmla="*/ 0 h 186"/>
                  <a:gd name="T112" fmla="*/ 129 w 129"/>
                  <a:gd name="T113" fmla="*/ 0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29" h="186">
                    <a:moveTo>
                      <a:pt x="7" y="186"/>
                    </a:moveTo>
                    <a:lnTo>
                      <a:pt x="6" y="185"/>
                    </a:lnTo>
                    <a:lnTo>
                      <a:pt x="7" y="182"/>
                    </a:lnTo>
                    <a:lnTo>
                      <a:pt x="9" y="171"/>
                    </a:lnTo>
                    <a:lnTo>
                      <a:pt x="15" y="162"/>
                    </a:lnTo>
                    <a:lnTo>
                      <a:pt x="20" y="158"/>
                    </a:lnTo>
                    <a:lnTo>
                      <a:pt x="23" y="147"/>
                    </a:lnTo>
                    <a:lnTo>
                      <a:pt x="21" y="142"/>
                    </a:lnTo>
                    <a:lnTo>
                      <a:pt x="20" y="132"/>
                    </a:lnTo>
                    <a:lnTo>
                      <a:pt x="12" y="119"/>
                    </a:lnTo>
                    <a:lnTo>
                      <a:pt x="5" y="119"/>
                    </a:lnTo>
                    <a:lnTo>
                      <a:pt x="3" y="118"/>
                    </a:lnTo>
                    <a:lnTo>
                      <a:pt x="3" y="113"/>
                    </a:lnTo>
                    <a:lnTo>
                      <a:pt x="2" y="111"/>
                    </a:lnTo>
                    <a:lnTo>
                      <a:pt x="0" y="101"/>
                    </a:lnTo>
                    <a:lnTo>
                      <a:pt x="2" y="91"/>
                    </a:lnTo>
                    <a:lnTo>
                      <a:pt x="2" y="80"/>
                    </a:lnTo>
                    <a:lnTo>
                      <a:pt x="3" y="73"/>
                    </a:lnTo>
                    <a:lnTo>
                      <a:pt x="9" y="66"/>
                    </a:lnTo>
                    <a:lnTo>
                      <a:pt x="13" y="66"/>
                    </a:lnTo>
                    <a:lnTo>
                      <a:pt x="15" y="65"/>
                    </a:lnTo>
                    <a:lnTo>
                      <a:pt x="44" y="76"/>
                    </a:lnTo>
                    <a:lnTo>
                      <a:pt x="45" y="76"/>
                    </a:lnTo>
                    <a:lnTo>
                      <a:pt x="45" y="74"/>
                    </a:lnTo>
                    <a:lnTo>
                      <a:pt x="44" y="73"/>
                    </a:lnTo>
                    <a:lnTo>
                      <a:pt x="41" y="73"/>
                    </a:lnTo>
                    <a:lnTo>
                      <a:pt x="41" y="72"/>
                    </a:lnTo>
                    <a:lnTo>
                      <a:pt x="38" y="72"/>
                    </a:lnTo>
                    <a:lnTo>
                      <a:pt x="35" y="67"/>
                    </a:lnTo>
                    <a:lnTo>
                      <a:pt x="34" y="67"/>
                    </a:lnTo>
                    <a:lnTo>
                      <a:pt x="34" y="66"/>
                    </a:lnTo>
                    <a:lnTo>
                      <a:pt x="28" y="35"/>
                    </a:lnTo>
                    <a:lnTo>
                      <a:pt x="30" y="31"/>
                    </a:lnTo>
                    <a:lnTo>
                      <a:pt x="30" y="30"/>
                    </a:lnTo>
                    <a:lnTo>
                      <a:pt x="35" y="28"/>
                    </a:lnTo>
                    <a:lnTo>
                      <a:pt x="41" y="28"/>
                    </a:lnTo>
                    <a:lnTo>
                      <a:pt x="51" y="25"/>
                    </a:lnTo>
                    <a:lnTo>
                      <a:pt x="52" y="24"/>
                    </a:lnTo>
                    <a:lnTo>
                      <a:pt x="53" y="24"/>
                    </a:lnTo>
                    <a:lnTo>
                      <a:pt x="55" y="22"/>
                    </a:lnTo>
                    <a:lnTo>
                      <a:pt x="56" y="19"/>
                    </a:lnTo>
                    <a:lnTo>
                      <a:pt x="59" y="14"/>
                    </a:lnTo>
                    <a:lnTo>
                      <a:pt x="59" y="12"/>
                    </a:lnTo>
                    <a:lnTo>
                      <a:pt x="69" y="12"/>
                    </a:lnTo>
                    <a:lnTo>
                      <a:pt x="82" y="13"/>
                    </a:lnTo>
                    <a:lnTo>
                      <a:pt x="92" y="20"/>
                    </a:lnTo>
                    <a:lnTo>
                      <a:pt x="94" y="22"/>
                    </a:lnTo>
                    <a:lnTo>
                      <a:pt x="98" y="24"/>
                    </a:lnTo>
                    <a:lnTo>
                      <a:pt x="101" y="24"/>
                    </a:lnTo>
                    <a:lnTo>
                      <a:pt x="102" y="22"/>
                    </a:lnTo>
                    <a:lnTo>
                      <a:pt x="106" y="16"/>
                    </a:lnTo>
                    <a:lnTo>
                      <a:pt x="106" y="13"/>
                    </a:lnTo>
                    <a:lnTo>
                      <a:pt x="111" y="9"/>
                    </a:lnTo>
                    <a:lnTo>
                      <a:pt x="123" y="2"/>
                    </a:lnTo>
                    <a:lnTo>
                      <a:pt x="125" y="2"/>
                    </a:lnTo>
                    <a:lnTo>
                      <a:pt x="127" y="0"/>
                    </a:lnTo>
                    <a:lnTo>
                      <a:pt x="129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19" name="Freeform 3965">
                <a:extLst>
                  <a:ext uri="{FF2B5EF4-FFF2-40B4-BE49-F238E27FC236}">
                    <a16:creationId xmlns:a16="http://schemas.microsoft.com/office/drawing/2014/main" id="{A1F39BC5-A5D6-2CCD-0FA3-A6A1D9043D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7" y="1246"/>
                <a:ext cx="69" cy="37"/>
              </a:xfrm>
              <a:custGeom>
                <a:avLst/>
                <a:gdLst>
                  <a:gd name="T0" fmla="*/ 273 w 274"/>
                  <a:gd name="T1" fmla="*/ 151 h 151"/>
                  <a:gd name="T2" fmla="*/ 257 w 274"/>
                  <a:gd name="T3" fmla="*/ 144 h 151"/>
                  <a:gd name="T4" fmla="*/ 250 w 274"/>
                  <a:gd name="T5" fmla="*/ 141 h 151"/>
                  <a:gd name="T6" fmla="*/ 224 w 274"/>
                  <a:gd name="T7" fmla="*/ 131 h 151"/>
                  <a:gd name="T8" fmla="*/ 225 w 274"/>
                  <a:gd name="T9" fmla="*/ 105 h 151"/>
                  <a:gd name="T10" fmla="*/ 228 w 274"/>
                  <a:gd name="T11" fmla="*/ 87 h 151"/>
                  <a:gd name="T12" fmla="*/ 220 w 274"/>
                  <a:gd name="T13" fmla="*/ 90 h 151"/>
                  <a:gd name="T14" fmla="*/ 207 w 274"/>
                  <a:gd name="T15" fmla="*/ 94 h 151"/>
                  <a:gd name="T16" fmla="*/ 206 w 274"/>
                  <a:gd name="T17" fmla="*/ 91 h 151"/>
                  <a:gd name="T18" fmla="*/ 199 w 274"/>
                  <a:gd name="T19" fmla="*/ 85 h 151"/>
                  <a:gd name="T20" fmla="*/ 179 w 274"/>
                  <a:gd name="T21" fmla="*/ 77 h 151"/>
                  <a:gd name="T22" fmla="*/ 155 w 274"/>
                  <a:gd name="T23" fmla="*/ 76 h 151"/>
                  <a:gd name="T24" fmla="*/ 144 w 274"/>
                  <a:gd name="T25" fmla="*/ 73 h 151"/>
                  <a:gd name="T26" fmla="*/ 137 w 274"/>
                  <a:gd name="T27" fmla="*/ 71 h 151"/>
                  <a:gd name="T28" fmla="*/ 136 w 274"/>
                  <a:gd name="T29" fmla="*/ 63 h 151"/>
                  <a:gd name="T30" fmla="*/ 129 w 274"/>
                  <a:gd name="T31" fmla="*/ 57 h 151"/>
                  <a:gd name="T32" fmla="*/ 133 w 274"/>
                  <a:gd name="T33" fmla="*/ 44 h 151"/>
                  <a:gd name="T34" fmla="*/ 137 w 274"/>
                  <a:gd name="T35" fmla="*/ 41 h 151"/>
                  <a:gd name="T36" fmla="*/ 143 w 274"/>
                  <a:gd name="T37" fmla="*/ 38 h 151"/>
                  <a:gd name="T38" fmla="*/ 134 w 274"/>
                  <a:gd name="T39" fmla="*/ 31 h 151"/>
                  <a:gd name="T40" fmla="*/ 129 w 274"/>
                  <a:gd name="T41" fmla="*/ 28 h 151"/>
                  <a:gd name="T42" fmla="*/ 123 w 274"/>
                  <a:gd name="T43" fmla="*/ 31 h 151"/>
                  <a:gd name="T44" fmla="*/ 98 w 274"/>
                  <a:gd name="T45" fmla="*/ 37 h 151"/>
                  <a:gd name="T46" fmla="*/ 97 w 274"/>
                  <a:gd name="T47" fmla="*/ 33 h 151"/>
                  <a:gd name="T48" fmla="*/ 90 w 274"/>
                  <a:gd name="T49" fmla="*/ 31 h 151"/>
                  <a:gd name="T50" fmla="*/ 87 w 274"/>
                  <a:gd name="T51" fmla="*/ 30 h 151"/>
                  <a:gd name="T52" fmla="*/ 79 w 274"/>
                  <a:gd name="T53" fmla="*/ 18 h 151"/>
                  <a:gd name="T54" fmla="*/ 70 w 274"/>
                  <a:gd name="T55" fmla="*/ 17 h 151"/>
                  <a:gd name="T56" fmla="*/ 65 w 274"/>
                  <a:gd name="T57" fmla="*/ 18 h 151"/>
                  <a:gd name="T58" fmla="*/ 41 w 274"/>
                  <a:gd name="T59" fmla="*/ 14 h 151"/>
                  <a:gd name="T60" fmla="*/ 19 w 274"/>
                  <a:gd name="T61" fmla="*/ 10 h 151"/>
                  <a:gd name="T62" fmla="*/ 2 w 274"/>
                  <a:gd name="T63" fmla="*/ 0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74" h="151">
                    <a:moveTo>
                      <a:pt x="274" y="151"/>
                    </a:moveTo>
                    <a:lnTo>
                      <a:pt x="273" y="151"/>
                    </a:lnTo>
                    <a:lnTo>
                      <a:pt x="263" y="150"/>
                    </a:lnTo>
                    <a:lnTo>
                      <a:pt x="257" y="144"/>
                    </a:lnTo>
                    <a:lnTo>
                      <a:pt x="253" y="143"/>
                    </a:lnTo>
                    <a:lnTo>
                      <a:pt x="250" y="141"/>
                    </a:lnTo>
                    <a:lnTo>
                      <a:pt x="228" y="134"/>
                    </a:lnTo>
                    <a:lnTo>
                      <a:pt x="224" y="131"/>
                    </a:lnTo>
                    <a:lnTo>
                      <a:pt x="222" y="124"/>
                    </a:lnTo>
                    <a:lnTo>
                      <a:pt x="225" y="105"/>
                    </a:lnTo>
                    <a:lnTo>
                      <a:pt x="228" y="98"/>
                    </a:lnTo>
                    <a:lnTo>
                      <a:pt x="228" y="87"/>
                    </a:lnTo>
                    <a:lnTo>
                      <a:pt x="225" y="87"/>
                    </a:lnTo>
                    <a:lnTo>
                      <a:pt x="220" y="90"/>
                    </a:lnTo>
                    <a:lnTo>
                      <a:pt x="215" y="94"/>
                    </a:lnTo>
                    <a:lnTo>
                      <a:pt x="207" y="94"/>
                    </a:lnTo>
                    <a:lnTo>
                      <a:pt x="207" y="93"/>
                    </a:lnTo>
                    <a:lnTo>
                      <a:pt x="206" y="91"/>
                    </a:lnTo>
                    <a:lnTo>
                      <a:pt x="201" y="88"/>
                    </a:lnTo>
                    <a:lnTo>
                      <a:pt x="199" y="85"/>
                    </a:lnTo>
                    <a:lnTo>
                      <a:pt x="197" y="85"/>
                    </a:lnTo>
                    <a:lnTo>
                      <a:pt x="179" y="77"/>
                    </a:lnTo>
                    <a:lnTo>
                      <a:pt x="165" y="76"/>
                    </a:lnTo>
                    <a:lnTo>
                      <a:pt x="155" y="76"/>
                    </a:lnTo>
                    <a:lnTo>
                      <a:pt x="151" y="74"/>
                    </a:lnTo>
                    <a:lnTo>
                      <a:pt x="144" y="73"/>
                    </a:lnTo>
                    <a:lnTo>
                      <a:pt x="140" y="73"/>
                    </a:lnTo>
                    <a:lnTo>
                      <a:pt x="137" y="71"/>
                    </a:lnTo>
                    <a:lnTo>
                      <a:pt x="137" y="64"/>
                    </a:lnTo>
                    <a:lnTo>
                      <a:pt x="136" y="63"/>
                    </a:lnTo>
                    <a:lnTo>
                      <a:pt x="133" y="62"/>
                    </a:lnTo>
                    <a:lnTo>
                      <a:pt x="129" y="57"/>
                    </a:lnTo>
                    <a:lnTo>
                      <a:pt x="129" y="56"/>
                    </a:lnTo>
                    <a:lnTo>
                      <a:pt x="133" y="44"/>
                    </a:lnTo>
                    <a:lnTo>
                      <a:pt x="136" y="41"/>
                    </a:lnTo>
                    <a:lnTo>
                      <a:pt x="137" y="41"/>
                    </a:lnTo>
                    <a:lnTo>
                      <a:pt x="141" y="40"/>
                    </a:lnTo>
                    <a:lnTo>
                      <a:pt x="143" y="38"/>
                    </a:lnTo>
                    <a:lnTo>
                      <a:pt x="140" y="35"/>
                    </a:lnTo>
                    <a:lnTo>
                      <a:pt x="134" y="31"/>
                    </a:lnTo>
                    <a:lnTo>
                      <a:pt x="130" y="30"/>
                    </a:lnTo>
                    <a:lnTo>
                      <a:pt x="129" y="28"/>
                    </a:lnTo>
                    <a:lnTo>
                      <a:pt x="126" y="28"/>
                    </a:lnTo>
                    <a:lnTo>
                      <a:pt x="123" y="31"/>
                    </a:lnTo>
                    <a:lnTo>
                      <a:pt x="101" y="35"/>
                    </a:lnTo>
                    <a:lnTo>
                      <a:pt x="98" y="37"/>
                    </a:lnTo>
                    <a:lnTo>
                      <a:pt x="97" y="34"/>
                    </a:lnTo>
                    <a:lnTo>
                      <a:pt x="97" y="33"/>
                    </a:lnTo>
                    <a:lnTo>
                      <a:pt x="95" y="30"/>
                    </a:lnTo>
                    <a:lnTo>
                      <a:pt x="90" y="31"/>
                    </a:lnTo>
                    <a:lnTo>
                      <a:pt x="88" y="31"/>
                    </a:lnTo>
                    <a:lnTo>
                      <a:pt x="87" y="30"/>
                    </a:lnTo>
                    <a:lnTo>
                      <a:pt x="83" y="23"/>
                    </a:lnTo>
                    <a:lnTo>
                      <a:pt x="79" y="18"/>
                    </a:lnTo>
                    <a:lnTo>
                      <a:pt x="74" y="17"/>
                    </a:lnTo>
                    <a:lnTo>
                      <a:pt x="70" y="17"/>
                    </a:lnTo>
                    <a:lnTo>
                      <a:pt x="70" y="18"/>
                    </a:lnTo>
                    <a:lnTo>
                      <a:pt x="65" y="18"/>
                    </a:lnTo>
                    <a:lnTo>
                      <a:pt x="50" y="14"/>
                    </a:lnTo>
                    <a:lnTo>
                      <a:pt x="41" y="14"/>
                    </a:lnTo>
                    <a:lnTo>
                      <a:pt x="36" y="16"/>
                    </a:lnTo>
                    <a:lnTo>
                      <a:pt x="19" y="10"/>
                    </a:lnTo>
                    <a:lnTo>
                      <a:pt x="7" y="4"/>
                    </a:ln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20" name="Freeform 3966">
                <a:extLst>
                  <a:ext uri="{FF2B5EF4-FFF2-40B4-BE49-F238E27FC236}">
                    <a16:creationId xmlns:a16="http://schemas.microsoft.com/office/drawing/2014/main" id="{634F16EA-063E-C89A-8E78-4146359744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9" y="1214"/>
                <a:ext cx="77" cy="17"/>
              </a:xfrm>
              <a:custGeom>
                <a:avLst/>
                <a:gdLst>
                  <a:gd name="T0" fmla="*/ 309 w 309"/>
                  <a:gd name="T1" fmla="*/ 12 h 65"/>
                  <a:gd name="T2" fmla="*/ 308 w 309"/>
                  <a:gd name="T3" fmla="*/ 12 h 65"/>
                  <a:gd name="T4" fmla="*/ 280 w 309"/>
                  <a:gd name="T5" fmla="*/ 40 h 65"/>
                  <a:gd name="T6" fmla="*/ 271 w 309"/>
                  <a:gd name="T7" fmla="*/ 36 h 65"/>
                  <a:gd name="T8" fmla="*/ 256 w 309"/>
                  <a:gd name="T9" fmla="*/ 40 h 65"/>
                  <a:gd name="T10" fmla="*/ 255 w 309"/>
                  <a:gd name="T11" fmla="*/ 43 h 65"/>
                  <a:gd name="T12" fmla="*/ 255 w 309"/>
                  <a:gd name="T13" fmla="*/ 45 h 65"/>
                  <a:gd name="T14" fmla="*/ 252 w 309"/>
                  <a:gd name="T15" fmla="*/ 43 h 65"/>
                  <a:gd name="T16" fmla="*/ 250 w 309"/>
                  <a:gd name="T17" fmla="*/ 43 h 65"/>
                  <a:gd name="T18" fmla="*/ 249 w 309"/>
                  <a:gd name="T19" fmla="*/ 45 h 65"/>
                  <a:gd name="T20" fmla="*/ 242 w 309"/>
                  <a:gd name="T21" fmla="*/ 51 h 65"/>
                  <a:gd name="T22" fmla="*/ 241 w 309"/>
                  <a:gd name="T23" fmla="*/ 51 h 65"/>
                  <a:gd name="T24" fmla="*/ 239 w 309"/>
                  <a:gd name="T25" fmla="*/ 53 h 65"/>
                  <a:gd name="T26" fmla="*/ 234 w 309"/>
                  <a:gd name="T27" fmla="*/ 54 h 65"/>
                  <a:gd name="T28" fmla="*/ 225 w 309"/>
                  <a:gd name="T29" fmla="*/ 60 h 65"/>
                  <a:gd name="T30" fmla="*/ 226 w 309"/>
                  <a:gd name="T31" fmla="*/ 65 h 65"/>
                  <a:gd name="T32" fmla="*/ 221 w 309"/>
                  <a:gd name="T33" fmla="*/ 64 h 65"/>
                  <a:gd name="T34" fmla="*/ 214 w 309"/>
                  <a:gd name="T35" fmla="*/ 64 h 65"/>
                  <a:gd name="T36" fmla="*/ 209 w 309"/>
                  <a:gd name="T37" fmla="*/ 61 h 65"/>
                  <a:gd name="T38" fmla="*/ 200 w 309"/>
                  <a:gd name="T39" fmla="*/ 60 h 65"/>
                  <a:gd name="T40" fmla="*/ 197 w 309"/>
                  <a:gd name="T41" fmla="*/ 58 h 65"/>
                  <a:gd name="T42" fmla="*/ 197 w 309"/>
                  <a:gd name="T43" fmla="*/ 53 h 65"/>
                  <a:gd name="T44" fmla="*/ 189 w 309"/>
                  <a:gd name="T45" fmla="*/ 42 h 65"/>
                  <a:gd name="T46" fmla="*/ 182 w 309"/>
                  <a:gd name="T47" fmla="*/ 42 h 65"/>
                  <a:gd name="T48" fmla="*/ 181 w 309"/>
                  <a:gd name="T49" fmla="*/ 40 h 65"/>
                  <a:gd name="T50" fmla="*/ 181 w 309"/>
                  <a:gd name="T51" fmla="*/ 30 h 65"/>
                  <a:gd name="T52" fmla="*/ 179 w 309"/>
                  <a:gd name="T53" fmla="*/ 29 h 65"/>
                  <a:gd name="T54" fmla="*/ 173 w 309"/>
                  <a:gd name="T55" fmla="*/ 26 h 65"/>
                  <a:gd name="T56" fmla="*/ 164 w 309"/>
                  <a:gd name="T57" fmla="*/ 23 h 65"/>
                  <a:gd name="T58" fmla="*/ 153 w 309"/>
                  <a:gd name="T59" fmla="*/ 23 h 65"/>
                  <a:gd name="T60" fmla="*/ 146 w 309"/>
                  <a:gd name="T61" fmla="*/ 25 h 65"/>
                  <a:gd name="T62" fmla="*/ 143 w 309"/>
                  <a:gd name="T63" fmla="*/ 25 h 65"/>
                  <a:gd name="T64" fmla="*/ 142 w 309"/>
                  <a:gd name="T65" fmla="*/ 28 h 65"/>
                  <a:gd name="T66" fmla="*/ 142 w 309"/>
                  <a:gd name="T67" fmla="*/ 29 h 65"/>
                  <a:gd name="T68" fmla="*/ 135 w 309"/>
                  <a:gd name="T69" fmla="*/ 30 h 65"/>
                  <a:gd name="T70" fmla="*/ 115 w 309"/>
                  <a:gd name="T71" fmla="*/ 30 h 65"/>
                  <a:gd name="T72" fmla="*/ 111 w 309"/>
                  <a:gd name="T73" fmla="*/ 32 h 65"/>
                  <a:gd name="T74" fmla="*/ 106 w 309"/>
                  <a:gd name="T75" fmla="*/ 30 h 65"/>
                  <a:gd name="T76" fmla="*/ 99 w 309"/>
                  <a:gd name="T77" fmla="*/ 29 h 65"/>
                  <a:gd name="T78" fmla="*/ 98 w 309"/>
                  <a:gd name="T79" fmla="*/ 29 h 65"/>
                  <a:gd name="T80" fmla="*/ 95 w 309"/>
                  <a:gd name="T81" fmla="*/ 30 h 65"/>
                  <a:gd name="T82" fmla="*/ 92 w 309"/>
                  <a:gd name="T83" fmla="*/ 30 h 65"/>
                  <a:gd name="T84" fmla="*/ 86 w 309"/>
                  <a:gd name="T85" fmla="*/ 26 h 65"/>
                  <a:gd name="T86" fmla="*/ 75 w 309"/>
                  <a:gd name="T87" fmla="*/ 15 h 65"/>
                  <a:gd name="T88" fmla="*/ 72 w 309"/>
                  <a:gd name="T89" fmla="*/ 7 h 65"/>
                  <a:gd name="T90" fmla="*/ 72 w 309"/>
                  <a:gd name="T91" fmla="*/ 2 h 65"/>
                  <a:gd name="T92" fmla="*/ 70 w 309"/>
                  <a:gd name="T93" fmla="*/ 1 h 65"/>
                  <a:gd name="T94" fmla="*/ 68 w 309"/>
                  <a:gd name="T95" fmla="*/ 0 h 65"/>
                  <a:gd name="T96" fmla="*/ 65 w 309"/>
                  <a:gd name="T97" fmla="*/ 0 h 65"/>
                  <a:gd name="T98" fmla="*/ 46 w 309"/>
                  <a:gd name="T99" fmla="*/ 5 h 65"/>
                  <a:gd name="T100" fmla="*/ 44 w 309"/>
                  <a:gd name="T101" fmla="*/ 5 h 65"/>
                  <a:gd name="T102" fmla="*/ 41 w 309"/>
                  <a:gd name="T103" fmla="*/ 15 h 65"/>
                  <a:gd name="T104" fmla="*/ 24 w 309"/>
                  <a:gd name="T105" fmla="*/ 19 h 65"/>
                  <a:gd name="T106" fmla="*/ 8 w 309"/>
                  <a:gd name="T107" fmla="*/ 35 h 65"/>
                  <a:gd name="T108" fmla="*/ 8 w 309"/>
                  <a:gd name="T109" fmla="*/ 36 h 65"/>
                  <a:gd name="T110" fmla="*/ 5 w 309"/>
                  <a:gd name="T111" fmla="*/ 36 h 65"/>
                  <a:gd name="T112" fmla="*/ 2 w 309"/>
                  <a:gd name="T113" fmla="*/ 33 h 65"/>
                  <a:gd name="T114" fmla="*/ 0 w 309"/>
                  <a:gd name="T115" fmla="*/ 30 h 65"/>
                  <a:gd name="T116" fmla="*/ 0 w 309"/>
                  <a:gd name="T117" fmla="*/ 29 h 65"/>
                  <a:gd name="T118" fmla="*/ 2 w 309"/>
                  <a:gd name="T119" fmla="*/ 26 h 65"/>
                  <a:gd name="T120" fmla="*/ 2 w 309"/>
                  <a:gd name="T121" fmla="*/ 23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09" h="65">
                    <a:moveTo>
                      <a:pt x="309" y="12"/>
                    </a:moveTo>
                    <a:lnTo>
                      <a:pt x="308" y="12"/>
                    </a:lnTo>
                    <a:lnTo>
                      <a:pt x="280" y="40"/>
                    </a:lnTo>
                    <a:lnTo>
                      <a:pt x="271" y="36"/>
                    </a:lnTo>
                    <a:lnTo>
                      <a:pt x="256" y="40"/>
                    </a:lnTo>
                    <a:lnTo>
                      <a:pt x="255" y="43"/>
                    </a:lnTo>
                    <a:lnTo>
                      <a:pt x="255" y="45"/>
                    </a:lnTo>
                    <a:lnTo>
                      <a:pt x="252" y="43"/>
                    </a:lnTo>
                    <a:lnTo>
                      <a:pt x="250" y="43"/>
                    </a:lnTo>
                    <a:lnTo>
                      <a:pt x="249" y="45"/>
                    </a:lnTo>
                    <a:lnTo>
                      <a:pt x="242" y="51"/>
                    </a:lnTo>
                    <a:lnTo>
                      <a:pt x="241" y="51"/>
                    </a:lnTo>
                    <a:lnTo>
                      <a:pt x="239" y="53"/>
                    </a:lnTo>
                    <a:lnTo>
                      <a:pt x="234" y="54"/>
                    </a:lnTo>
                    <a:lnTo>
                      <a:pt x="225" y="60"/>
                    </a:lnTo>
                    <a:lnTo>
                      <a:pt x="226" y="65"/>
                    </a:lnTo>
                    <a:lnTo>
                      <a:pt x="221" y="64"/>
                    </a:lnTo>
                    <a:lnTo>
                      <a:pt x="214" y="64"/>
                    </a:lnTo>
                    <a:lnTo>
                      <a:pt x="209" y="61"/>
                    </a:lnTo>
                    <a:lnTo>
                      <a:pt x="200" y="60"/>
                    </a:lnTo>
                    <a:lnTo>
                      <a:pt x="197" y="58"/>
                    </a:lnTo>
                    <a:lnTo>
                      <a:pt x="197" y="53"/>
                    </a:lnTo>
                    <a:lnTo>
                      <a:pt x="189" y="42"/>
                    </a:lnTo>
                    <a:lnTo>
                      <a:pt x="182" y="42"/>
                    </a:lnTo>
                    <a:lnTo>
                      <a:pt x="181" y="40"/>
                    </a:lnTo>
                    <a:lnTo>
                      <a:pt x="181" y="30"/>
                    </a:lnTo>
                    <a:lnTo>
                      <a:pt x="179" y="29"/>
                    </a:lnTo>
                    <a:lnTo>
                      <a:pt x="173" y="26"/>
                    </a:lnTo>
                    <a:lnTo>
                      <a:pt x="164" y="23"/>
                    </a:lnTo>
                    <a:lnTo>
                      <a:pt x="153" y="23"/>
                    </a:lnTo>
                    <a:lnTo>
                      <a:pt x="146" y="25"/>
                    </a:lnTo>
                    <a:lnTo>
                      <a:pt x="143" y="25"/>
                    </a:lnTo>
                    <a:lnTo>
                      <a:pt x="142" y="28"/>
                    </a:lnTo>
                    <a:lnTo>
                      <a:pt x="142" y="29"/>
                    </a:lnTo>
                    <a:lnTo>
                      <a:pt x="135" y="30"/>
                    </a:lnTo>
                    <a:lnTo>
                      <a:pt x="115" y="30"/>
                    </a:lnTo>
                    <a:lnTo>
                      <a:pt x="111" y="32"/>
                    </a:lnTo>
                    <a:lnTo>
                      <a:pt x="106" y="30"/>
                    </a:lnTo>
                    <a:lnTo>
                      <a:pt x="99" y="29"/>
                    </a:lnTo>
                    <a:lnTo>
                      <a:pt x="98" y="29"/>
                    </a:lnTo>
                    <a:lnTo>
                      <a:pt x="95" y="30"/>
                    </a:lnTo>
                    <a:lnTo>
                      <a:pt x="92" y="30"/>
                    </a:lnTo>
                    <a:lnTo>
                      <a:pt x="86" y="26"/>
                    </a:lnTo>
                    <a:lnTo>
                      <a:pt x="75" y="15"/>
                    </a:lnTo>
                    <a:lnTo>
                      <a:pt x="72" y="7"/>
                    </a:lnTo>
                    <a:lnTo>
                      <a:pt x="72" y="2"/>
                    </a:lnTo>
                    <a:lnTo>
                      <a:pt x="70" y="1"/>
                    </a:lnTo>
                    <a:lnTo>
                      <a:pt x="68" y="0"/>
                    </a:lnTo>
                    <a:lnTo>
                      <a:pt x="65" y="0"/>
                    </a:lnTo>
                    <a:lnTo>
                      <a:pt x="46" y="5"/>
                    </a:lnTo>
                    <a:lnTo>
                      <a:pt x="44" y="5"/>
                    </a:lnTo>
                    <a:lnTo>
                      <a:pt x="41" y="15"/>
                    </a:lnTo>
                    <a:lnTo>
                      <a:pt x="24" y="19"/>
                    </a:lnTo>
                    <a:lnTo>
                      <a:pt x="8" y="35"/>
                    </a:lnTo>
                    <a:lnTo>
                      <a:pt x="8" y="36"/>
                    </a:lnTo>
                    <a:lnTo>
                      <a:pt x="5" y="36"/>
                    </a:lnTo>
                    <a:lnTo>
                      <a:pt x="2" y="33"/>
                    </a:lnTo>
                    <a:lnTo>
                      <a:pt x="0" y="30"/>
                    </a:lnTo>
                    <a:lnTo>
                      <a:pt x="0" y="29"/>
                    </a:lnTo>
                    <a:lnTo>
                      <a:pt x="2" y="26"/>
                    </a:lnTo>
                    <a:lnTo>
                      <a:pt x="2" y="2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21" name="Freeform 3967">
                <a:extLst>
                  <a:ext uri="{FF2B5EF4-FFF2-40B4-BE49-F238E27FC236}">
                    <a16:creationId xmlns:a16="http://schemas.microsoft.com/office/drawing/2014/main" id="{0A7E0EA8-8B53-B56C-193D-9DC3218D45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3" y="1133"/>
                <a:ext cx="28" cy="33"/>
              </a:xfrm>
              <a:custGeom>
                <a:avLst/>
                <a:gdLst>
                  <a:gd name="T0" fmla="*/ 64 w 113"/>
                  <a:gd name="T1" fmla="*/ 0 h 134"/>
                  <a:gd name="T2" fmla="*/ 69 w 113"/>
                  <a:gd name="T3" fmla="*/ 3 h 134"/>
                  <a:gd name="T4" fmla="*/ 74 w 113"/>
                  <a:gd name="T5" fmla="*/ 3 h 134"/>
                  <a:gd name="T6" fmla="*/ 74 w 113"/>
                  <a:gd name="T7" fmla="*/ 4 h 134"/>
                  <a:gd name="T8" fmla="*/ 79 w 113"/>
                  <a:gd name="T9" fmla="*/ 12 h 134"/>
                  <a:gd name="T10" fmla="*/ 100 w 113"/>
                  <a:gd name="T11" fmla="*/ 27 h 134"/>
                  <a:gd name="T12" fmla="*/ 106 w 113"/>
                  <a:gd name="T13" fmla="*/ 32 h 134"/>
                  <a:gd name="T14" fmla="*/ 108 w 113"/>
                  <a:gd name="T15" fmla="*/ 32 h 134"/>
                  <a:gd name="T16" fmla="*/ 108 w 113"/>
                  <a:gd name="T17" fmla="*/ 34 h 134"/>
                  <a:gd name="T18" fmla="*/ 112 w 113"/>
                  <a:gd name="T19" fmla="*/ 47 h 134"/>
                  <a:gd name="T20" fmla="*/ 113 w 113"/>
                  <a:gd name="T21" fmla="*/ 49 h 134"/>
                  <a:gd name="T22" fmla="*/ 113 w 113"/>
                  <a:gd name="T23" fmla="*/ 51 h 134"/>
                  <a:gd name="T24" fmla="*/ 107 w 113"/>
                  <a:gd name="T25" fmla="*/ 53 h 134"/>
                  <a:gd name="T26" fmla="*/ 104 w 113"/>
                  <a:gd name="T27" fmla="*/ 53 h 134"/>
                  <a:gd name="T28" fmla="*/ 85 w 113"/>
                  <a:gd name="T29" fmla="*/ 47 h 134"/>
                  <a:gd name="T30" fmla="*/ 79 w 113"/>
                  <a:gd name="T31" fmla="*/ 50 h 134"/>
                  <a:gd name="T32" fmla="*/ 75 w 113"/>
                  <a:gd name="T33" fmla="*/ 53 h 134"/>
                  <a:gd name="T34" fmla="*/ 75 w 113"/>
                  <a:gd name="T35" fmla="*/ 54 h 134"/>
                  <a:gd name="T36" fmla="*/ 69 w 113"/>
                  <a:gd name="T37" fmla="*/ 53 h 134"/>
                  <a:gd name="T38" fmla="*/ 68 w 113"/>
                  <a:gd name="T39" fmla="*/ 53 h 134"/>
                  <a:gd name="T40" fmla="*/ 68 w 113"/>
                  <a:gd name="T41" fmla="*/ 60 h 134"/>
                  <a:gd name="T42" fmla="*/ 67 w 113"/>
                  <a:gd name="T43" fmla="*/ 64 h 134"/>
                  <a:gd name="T44" fmla="*/ 61 w 113"/>
                  <a:gd name="T45" fmla="*/ 77 h 134"/>
                  <a:gd name="T46" fmla="*/ 67 w 113"/>
                  <a:gd name="T47" fmla="*/ 84 h 134"/>
                  <a:gd name="T48" fmla="*/ 68 w 113"/>
                  <a:gd name="T49" fmla="*/ 85 h 134"/>
                  <a:gd name="T50" fmla="*/ 72 w 113"/>
                  <a:gd name="T51" fmla="*/ 88 h 134"/>
                  <a:gd name="T52" fmla="*/ 74 w 113"/>
                  <a:gd name="T53" fmla="*/ 91 h 134"/>
                  <a:gd name="T54" fmla="*/ 74 w 113"/>
                  <a:gd name="T55" fmla="*/ 96 h 134"/>
                  <a:gd name="T56" fmla="*/ 68 w 113"/>
                  <a:gd name="T57" fmla="*/ 101 h 134"/>
                  <a:gd name="T58" fmla="*/ 65 w 113"/>
                  <a:gd name="T59" fmla="*/ 101 h 134"/>
                  <a:gd name="T60" fmla="*/ 48 w 113"/>
                  <a:gd name="T61" fmla="*/ 96 h 134"/>
                  <a:gd name="T62" fmla="*/ 46 w 113"/>
                  <a:gd name="T63" fmla="*/ 96 h 134"/>
                  <a:gd name="T64" fmla="*/ 40 w 113"/>
                  <a:gd name="T65" fmla="*/ 95 h 134"/>
                  <a:gd name="T66" fmla="*/ 39 w 113"/>
                  <a:gd name="T67" fmla="*/ 101 h 134"/>
                  <a:gd name="T68" fmla="*/ 34 w 113"/>
                  <a:gd name="T69" fmla="*/ 111 h 134"/>
                  <a:gd name="T70" fmla="*/ 32 w 113"/>
                  <a:gd name="T71" fmla="*/ 123 h 134"/>
                  <a:gd name="T72" fmla="*/ 32 w 113"/>
                  <a:gd name="T73" fmla="*/ 124 h 134"/>
                  <a:gd name="T74" fmla="*/ 30 w 113"/>
                  <a:gd name="T75" fmla="*/ 127 h 134"/>
                  <a:gd name="T76" fmla="*/ 29 w 113"/>
                  <a:gd name="T77" fmla="*/ 134 h 134"/>
                  <a:gd name="T78" fmla="*/ 27 w 113"/>
                  <a:gd name="T79" fmla="*/ 134 h 134"/>
                  <a:gd name="T80" fmla="*/ 25 w 113"/>
                  <a:gd name="T81" fmla="*/ 132 h 134"/>
                  <a:gd name="T82" fmla="*/ 19 w 113"/>
                  <a:gd name="T83" fmla="*/ 132 h 134"/>
                  <a:gd name="T84" fmla="*/ 17 w 113"/>
                  <a:gd name="T85" fmla="*/ 134 h 134"/>
                  <a:gd name="T86" fmla="*/ 11 w 113"/>
                  <a:gd name="T87" fmla="*/ 134 h 134"/>
                  <a:gd name="T88" fmla="*/ 7 w 113"/>
                  <a:gd name="T89" fmla="*/ 132 h 134"/>
                  <a:gd name="T90" fmla="*/ 5 w 113"/>
                  <a:gd name="T91" fmla="*/ 132 h 134"/>
                  <a:gd name="T92" fmla="*/ 0 w 113"/>
                  <a:gd name="T93" fmla="*/ 127 h 134"/>
                  <a:gd name="T94" fmla="*/ 0 w 113"/>
                  <a:gd name="T95" fmla="*/ 123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3" h="134">
                    <a:moveTo>
                      <a:pt x="64" y="0"/>
                    </a:moveTo>
                    <a:lnTo>
                      <a:pt x="69" y="3"/>
                    </a:lnTo>
                    <a:lnTo>
                      <a:pt x="74" y="3"/>
                    </a:lnTo>
                    <a:lnTo>
                      <a:pt x="74" y="4"/>
                    </a:lnTo>
                    <a:lnTo>
                      <a:pt x="79" y="12"/>
                    </a:lnTo>
                    <a:lnTo>
                      <a:pt x="100" y="27"/>
                    </a:lnTo>
                    <a:lnTo>
                      <a:pt x="106" y="32"/>
                    </a:lnTo>
                    <a:lnTo>
                      <a:pt x="108" y="32"/>
                    </a:lnTo>
                    <a:lnTo>
                      <a:pt x="108" y="34"/>
                    </a:lnTo>
                    <a:lnTo>
                      <a:pt x="112" y="47"/>
                    </a:lnTo>
                    <a:lnTo>
                      <a:pt x="113" y="49"/>
                    </a:lnTo>
                    <a:lnTo>
                      <a:pt x="113" y="51"/>
                    </a:lnTo>
                    <a:lnTo>
                      <a:pt x="107" y="53"/>
                    </a:lnTo>
                    <a:lnTo>
                      <a:pt x="104" y="53"/>
                    </a:lnTo>
                    <a:lnTo>
                      <a:pt x="85" y="47"/>
                    </a:lnTo>
                    <a:lnTo>
                      <a:pt x="79" y="50"/>
                    </a:lnTo>
                    <a:lnTo>
                      <a:pt x="75" y="53"/>
                    </a:lnTo>
                    <a:lnTo>
                      <a:pt x="75" y="54"/>
                    </a:lnTo>
                    <a:lnTo>
                      <a:pt x="69" y="53"/>
                    </a:lnTo>
                    <a:lnTo>
                      <a:pt x="68" y="53"/>
                    </a:lnTo>
                    <a:lnTo>
                      <a:pt x="68" y="60"/>
                    </a:lnTo>
                    <a:lnTo>
                      <a:pt x="67" y="64"/>
                    </a:lnTo>
                    <a:lnTo>
                      <a:pt x="61" y="77"/>
                    </a:lnTo>
                    <a:lnTo>
                      <a:pt x="67" y="84"/>
                    </a:lnTo>
                    <a:lnTo>
                      <a:pt x="68" y="85"/>
                    </a:lnTo>
                    <a:lnTo>
                      <a:pt x="72" y="88"/>
                    </a:lnTo>
                    <a:lnTo>
                      <a:pt x="74" y="91"/>
                    </a:lnTo>
                    <a:lnTo>
                      <a:pt x="74" y="96"/>
                    </a:lnTo>
                    <a:lnTo>
                      <a:pt x="68" y="101"/>
                    </a:lnTo>
                    <a:lnTo>
                      <a:pt x="65" y="101"/>
                    </a:lnTo>
                    <a:lnTo>
                      <a:pt x="48" y="96"/>
                    </a:lnTo>
                    <a:lnTo>
                      <a:pt x="46" y="96"/>
                    </a:lnTo>
                    <a:lnTo>
                      <a:pt x="40" y="95"/>
                    </a:lnTo>
                    <a:lnTo>
                      <a:pt x="39" y="101"/>
                    </a:lnTo>
                    <a:lnTo>
                      <a:pt x="34" y="111"/>
                    </a:lnTo>
                    <a:lnTo>
                      <a:pt x="32" y="123"/>
                    </a:lnTo>
                    <a:lnTo>
                      <a:pt x="32" y="124"/>
                    </a:lnTo>
                    <a:lnTo>
                      <a:pt x="30" y="127"/>
                    </a:lnTo>
                    <a:lnTo>
                      <a:pt x="29" y="134"/>
                    </a:lnTo>
                    <a:lnTo>
                      <a:pt x="27" y="134"/>
                    </a:lnTo>
                    <a:lnTo>
                      <a:pt x="25" y="132"/>
                    </a:lnTo>
                    <a:lnTo>
                      <a:pt x="19" y="132"/>
                    </a:lnTo>
                    <a:lnTo>
                      <a:pt x="17" y="134"/>
                    </a:lnTo>
                    <a:lnTo>
                      <a:pt x="11" y="134"/>
                    </a:lnTo>
                    <a:lnTo>
                      <a:pt x="7" y="132"/>
                    </a:lnTo>
                    <a:lnTo>
                      <a:pt x="5" y="132"/>
                    </a:lnTo>
                    <a:lnTo>
                      <a:pt x="0" y="127"/>
                    </a:lnTo>
                    <a:lnTo>
                      <a:pt x="0" y="12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22" name="Freeform 3968">
                <a:extLst>
                  <a:ext uri="{FF2B5EF4-FFF2-40B4-BE49-F238E27FC236}">
                    <a16:creationId xmlns:a16="http://schemas.microsoft.com/office/drawing/2014/main" id="{637045FC-AE09-6371-0770-77E13CBDBE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2" y="1162"/>
                <a:ext cx="47" cy="27"/>
              </a:xfrm>
              <a:custGeom>
                <a:avLst/>
                <a:gdLst>
                  <a:gd name="T0" fmla="*/ 45 w 187"/>
                  <a:gd name="T1" fmla="*/ 5 h 108"/>
                  <a:gd name="T2" fmla="*/ 43 w 187"/>
                  <a:gd name="T3" fmla="*/ 3 h 108"/>
                  <a:gd name="T4" fmla="*/ 29 w 187"/>
                  <a:gd name="T5" fmla="*/ 3 h 108"/>
                  <a:gd name="T6" fmla="*/ 24 w 187"/>
                  <a:gd name="T7" fmla="*/ 0 h 108"/>
                  <a:gd name="T8" fmla="*/ 19 w 187"/>
                  <a:gd name="T9" fmla="*/ 0 h 108"/>
                  <a:gd name="T10" fmla="*/ 18 w 187"/>
                  <a:gd name="T11" fmla="*/ 3 h 108"/>
                  <a:gd name="T12" fmla="*/ 19 w 187"/>
                  <a:gd name="T13" fmla="*/ 6 h 108"/>
                  <a:gd name="T14" fmla="*/ 25 w 187"/>
                  <a:gd name="T15" fmla="*/ 10 h 108"/>
                  <a:gd name="T16" fmla="*/ 28 w 187"/>
                  <a:gd name="T17" fmla="*/ 12 h 108"/>
                  <a:gd name="T18" fmla="*/ 31 w 187"/>
                  <a:gd name="T19" fmla="*/ 14 h 108"/>
                  <a:gd name="T20" fmla="*/ 31 w 187"/>
                  <a:gd name="T21" fmla="*/ 16 h 108"/>
                  <a:gd name="T22" fmla="*/ 29 w 187"/>
                  <a:gd name="T23" fmla="*/ 20 h 108"/>
                  <a:gd name="T24" fmla="*/ 29 w 187"/>
                  <a:gd name="T25" fmla="*/ 22 h 108"/>
                  <a:gd name="T26" fmla="*/ 28 w 187"/>
                  <a:gd name="T27" fmla="*/ 23 h 108"/>
                  <a:gd name="T28" fmla="*/ 25 w 187"/>
                  <a:gd name="T29" fmla="*/ 29 h 108"/>
                  <a:gd name="T30" fmla="*/ 25 w 187"/>
                  <a:gd name="T31" fmla="*/ 37 h 108"/>
                  <a:gd name="T32" fmla="*/ 24 w 187"/>
                  <a:gd name="T33" fmla="*/ 37 h 108"/>
                  <a:gd name="T34" fmla="*/ 24 w 187"/>
                  <a:gd name="T35" fmla="*/ 38 h 108"/>
                  <a:gd name="T36" fmla="*/ 21 w 187"/>
                  <a:gd name="T37" fmla="*/ 44 h 108"/>
                  <a:gd name="T38" fmla="*/ 21 w 187"/>
                  <a:gd name="T39" fmla="*/ 45 h 108"/>
                  <a:gd name="T40" fmla="*/ 8 w 187"/>
                  <a:gd name="T41" fmla="*/ 63 h 108"/>
                  <a:gd name="T42" fmla="*/ 5 w 187"/>
                  <a:gd name="T43" fmla="*/ 63 h 108"/>
                  <a:gd name="T44" fmla="*/ 5 w 187"/>
                  <a:gd name="T45" fmla="*/ 66 h 108"/>
                  <a:gd name="T46" fmla="*/ 1 w 187"/>
                  <a:gd name="T47" fmla="*/ 70 h 108"/>
                  <a:gd name="T48" fmla="*/ 0 w 187"/>
                  <a:gd name="T49" fmla="*/ 70 h 108"/>
                  <a:gd name="T50" fmla="*/ 1 w 187"/>
                  <a:gd name="T51" fmla="*/ 72 h 108"/>
                  <a:gd name="T52" fmla="*/ 14 w 187"/>
                  <a:gd name="T53" fmla="*/ 96 h 108"/>
                  <a:gd name="T54" fmla="*/ 14 w 187"/>
                  <a:gd name="T55" fmla="*/ 97 h 108"/>
                  <a:gd name="T56" fmla="*/ 15 w 187"/>
                  <a:gd name="T57" fmla="*/ 97 h 108"/>
                  <a:gd name="T58" fmla="*/ 18 w 187"/>
                  <a:gd name="T59" fmla="*/ 96 h 108"/>
                  <a:gd name="T60" fmla="*/ 18 w 187"/>
                  <a:gd name="T61" fmla="*/ 94 h 108"/>
                  <a:gd name="T62" fmla="*/ 24 w 187"/>
                  <a:gd name="T63" fmla="*/ 90 h 108"/>
                  <a:gd name="T64" fmla="*/ 33 w 187"/>
                  <a:gd name="T65" fmla="*/ 84 h 108"/>
                  <a:gd name="T66" fmla="*/ 39 w 187"/>
                  <a:gd name="T67" fmla="*/ 83 h 108"/>
                  <a:gd name="T68" fmla="*/ 40 w 187"/>
                  <a:gd name="T69" fmla="*/ 83 h 108"/>
                  <a:gd name="T70" fmla="*/ 42 w 187"/>
                  <a:gd name="T71" fmla="*/ 82 h 108"/>
                  <a:gd name="T72" fmla="*/ 46 w 187"/>
                  <a:gd name="T73" fmla="*/ 82 h 108"/>
                  <a:gd name="T74" fmla="*/ 52 w 187"/>
                  <a:gd name="T75" fmla="*/ 83 h 108"/>
                  <a:gd name="T76" fmla="*/ 59 w 187"/>
                  <a:gd name="T77" fmla="*/ 83 h 108"/>
                  <a:gd name="T78" fmla="*/ 82 w 187"/>
                  <a:gd name="T79" fmla="*/ 80 h 108"/>
                  <a:gd name="T80" fmla="*/ 91 w 187"/>
                  <a:gd name="T81" fmla="*/ 77 h 108"/>
                  <a:gd name="T82" fmla="*/ 95 w 187"/>
                  <a:gd name="T83" fmla="*/ 72 h 108"/>
                  <a:gd name="T84" fmla="*/ 96 w 187"/>
                  <a:gd name="T85" fmla="*/ 67 h 108"/>
                  <a:gd name="T86" fmla="*/ 96 w 187"/>
                  <a:gd name="T87" fmla="*/ 66 h 108"/>
                  <a:gd name="T88" fmla="*/ 106 w 187"/>
                  <a:gd name="T89" fmla="*/ 69 h 108"/>
                  <a:gd name="T90" fmla="*/ 107 w 187"/>
                  <a:gd name="T91" fmla="*/ 72 h 108"/>
                  <a:gd name="T92" fmla="*/ 110 w 187"/>
                  <a:gd name="T93" fmla="*/ 73 h 108"/>
                  <a:gd name="T94" fmla="*/ 112 w 187"/>
                  <a:gd name="T95" fmla="*/ 74 h 108"/>
                  <a:gd name="T96" fmla="*/ 119 w 187"/>
                  <a:gd name="T97" fmla="*/ 70 h 108"/>
                  <a:gd name="T98" fmla="*/ 120 w 187"/>
                  <a:gd name="T99" fmla="*/ 70 h 108"/>
                  <a:gd name="T100" fmla="*/ 135 w 187"/>
                  <a:gd name="T101" fmla="*/ 73 h 108"/>
                  <a:gd name="T102" fmla="*/ 156 w 187"/>
                  <a:gd name="T103" fmla="*/ 86 h 108"/>
                  <a:gd name="T104" fmla="*/ 158 w 187"/>
                  <a:gd name="T105" fmla="*/ 86 h 108"/>
                  <a:gd name="T106" fmla="*/ 159 w 187"/>
                  <a:gd name="T107" fmla="*/ 89 h 108"/>
                  <a:gd name="T108" fmla="*/ 160 w 187"/>
                  <a:gd name="T109" fmla="*/ 89 h 108"/>
                  <a:gd name="T110" fmla="*/ 172 w 187"/>
                  <a:gd name="T111" fmla="*/ 90 h 108"/>
                  <a:gd name="T112" fmla="*/ 182 w 187"/>
                  <a:gd name="T113" fmla="*/ 104 h 108"/>
                  <a:gd name="T114" fmla="*/ 186 w 187"/>
                  <a:gd name="T115" fmla="*/ 108 h 108"/>
                  <a:gd name="T116" fmla="*/ 187 w 187"/>
                  <a:gd name="T117" fmla="*/ 108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87" h="108">
                    <a:moveTo>
                      <a:pt x="45" y="5"/>
                    </a:moveTo>
                    <a:lnTo>
                      <a:pt x="43" y="3"/>
                    </a:lnTo>
                    <a:lnTo>
                      <a:pt x="29" y="3"/>
                    </a:lnTo>
                    <a:lnTo>
                      <a:pt x="24" y="0"/>
                    </a:lnTo>
                    <a:lnTo>
                      <a:pt x="19" y="0"/>
                    </a:lnTo>
                    <a:lnTo>
                      <a:pt x="18" y="3"/>
                    </a:lnTo>
                    <a:lnTo>
                      <a:pt x="19" y="6"/>
                    </a:lnTo>
                    <a:lnTo>
                      <a:pt x="25" y="10"/>
                    </a:lnTo>
                    <a:lnTo>
                      <a:pt x="28" y="12"/>
                    </a:lnTo>
                    <a:lnTo>
                      <a:pt x="31" y="14"/>
                    </a:lnTo>
                    <a:lnTo>
                      <a:pt x="31" y="16"/>
                    </a:lnTo>
                    <a:lnTo>
                      <a:pt x="29" y="20"/>
                    </a:lnTo>
                    <a:lnTo>
                      <a:pt x="29" y="22"/>
                    </a:lnTo>
                    <a:lnTo>
                      <a:pt x="28" y="23"/>
                    </a:lnTo>
                    <a:lnTo>
                      <a:pt x="25" y="29"/>
                    </a:lnTo>
                    <a:lnTo>
                      <a:pt x="25" y="37"/>
                    </a:lnTo>
                    <a:lnTo>
                      <a:pt x="24" y="37"/>
                    </a:lnTo>
                    <a:lnTo>
                      <a:pt x="24" y="38"/>
                    </a:lnTo>
                    <a:lnTo>
                      <a:pt x="21" y="44"/>
                    </a:lnTo>
                    <a:lnTo>
                      <a:pt x="21" y="45"/>
                    </a:lnTo>
                    <a:lnTo>
                      <a:pt x="8" y="63"/>
                    </a:lnTo>
                    <a:lnTo>
                      <a:pt x="5" y="63"/>
                    </a:lnTo>
                    <a:lnTo>
                      <a:pt x="5" y="66"/>
                    </a:lnTo>
                    <a:lnTo>
                      <a:pt x="1" y="70"/>
                    </a:lnTo>
                    <a:lnTo>
                      <a:pt x="0" y="70"/>
                    </a:lnTo>
                    <a:lnTo>
                      <a:pt x="1" y="72"/>
                    </a:lnTo>
                    <a:lnTo>
                      <a:pt x="14" y="96"/>
                    </a:lnTo>
                    <a:lnTo>
                      <a:pt x="14" y="97"/>
                    </a:lnTo>
                    <a:lnTo>
                      <a:pt x="15" y="97"/>
                    </a:lnTo>
                    <a:lnTo>
                      <a:pt x="18" y="96"/>
                    </a:lnTo>
                    <a:lnTo>
                      <a:pt x="18" y="94"/>
                    </a:lnTo>
                    <a:lnTo>
                      <a:pt x="24" y="90"/>
                    </a:lnTo>
                    <a:lnTo>
                      <a:pt x="33" y="84"/>
                    </a:lnTo>
                    <a:lnTo>
                      <a:pt x="39" y="83"/>
                    </a:lnTo>
                    <a:lnTo>
                      <a:pt x="40" y="83"/>
                    </a:lnTo>
                    <a:lnTo>
                      <a:pt x="42" y="82"/>
                    </a:lnTo>
                    <a:lnTo>
                      <a:pt x="46" y="82"/>
                    </a:lnTo>
                    <a:lnTo>
                      <a:pt x="52" y="83"/>
                    </a:lnTo>
                    <a:lnTo>
                      <a:pt x="59" y="83"/>
                    </a:lnTo>
                    <a:lnTo>
                      <a:pt x="82" y="80"/>
                    </a:lnTo>
                    <a:lnTo>
                      <a:pt x="91" y="77"/>
                    </a:lnTo>
                    <a:lnTo>
                      <a:pt x="95" y="72"/>
                    </a:lnTo>
                    <a:lnTo>
                      <a:pt x="96" y="67"/>
                    </a:lnTo>
                    <a:lnTo>
                      <a:pt x="96" y="66"/>
                    </a:lnTo>
                    <a:lnTo>
                      <a:pt x="106" y="69"/>
                    </a:lnTo>
                    <a:lnTo>
                      <a:pt x="107" y="72"/>
                    </a:lnTo>
                    <a:lnTo>
                      <a:pt x="110" y="73"/>
                    </a:lnTo>
                    <a:lnTo>
                      <a:pt x="112" y="74"/>
                    </a:lnTo>
                    <a:lnTo>
                      <a:pt x="119" y="70"/>
                    </a:lnTo>
                    <a:lnTo>
                      <a:pt x="120" y="70"/>
                    </a:lnTo>
                    <a:lnTo>
                      <a:pt x="135" y="73"/>
                    </a:lnTo>
                    <a:lnTo>
                      <a:pt x="156" y="86"/>
                    </a:lnTo>
                    <a:lnTo>
                      <a:pt x="158" y="86"/>
                    </a:lnTo>
                    <a:lnTo>
                      <a:pt x="159" y="89"/>
                    </a:lnTo>
                    <a:lnTo>
                      <a:pt x="160" y="89"/>
                    </a:lnTo>
                    <a:lnTo>
                      <a:pt x="172" y="90"/>
                    </a:lnTo>
                    <a:lnTo>
                      <a:pt x="182" y="104"/>
                    </a:lnTo>
                    <a:lnTo>
                      <a:pt x="186" y="108"/>
                    </a:lnTo>
                    <a:lnTo>
                      <a:pt x="187" y="10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23" name="Freeform 3969">
                <a:extLst>
                  <a:ext uri="{FF2B5EF4-FFF2-40B4-BE49-F238E27FC236}">
                    <a16:creationId xmlns:a16="http://schemas.microsoft.com/office/drawing/2014/main" id="{A4A29FCF-4210-71C1-925B-589EF1A31F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9" y="1189"/>
                <a:ext cx="2" cy="1"/>
              </a:xfrm>
              <a:custGeom>
                <a:avLst/>
                <a:gdLst>
                  <a:gd name="T0" fmla="*/ 10 w 10"/>
                  <a:gd name="T1" fmla="*/ 4 h 4"/>
                  <a:gd name="T2" fmla="*/ 2 w 10"/>
                  <a:gd name="T3" fmla="*/ 0 h 4"/>
                  <a:gd name="T4" fmla="*/ 0 w 10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4">
                    <a:moveTo>
                      <a:pt x="10" y="4"/>
                    </a:move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24" name="Freeform 3970">
                <a:extLst>
                  <a:ext uri="{FF2B5EF4-FFF2-40B4-BE49-F238E27FC236}">
                    <a16:creationId xmlns:a16="http://schemas.microsoft.com/office/drawing/2014/main" id="{EDD71954-F691-D7CB-D6F4-6CCCE05362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6" y="1189"/>
                <a:ext cx="43" cy="28"/>
              </a:xfrm>
              <a:custGeom>
                <a:avLst/>
                <a:gdLst>
                  <a:gd name="T0" fmla="*/ 0 w 169"/>
                  <a:gd name="T1" fmla="*/ 113 h 113"/>
                  <a:gd name="T2" fmla="*/ 0 w 169"/>
                  <a:gd name="T3" fmla="*/ 112 h 113"/>
                  <a:gd name="T4" fmla="*/ 7 w 169"/>
                  <a:gd name="T5" fmla="*/ 105 h 113"/>
                  <a:gd name="T6" fmla="*/ 17 w 169"/>
                  <a:gd name="T7" fmla="*/ 103 h 113"/>
                  <a:gd name="T8" fmla="*/ 24 w 169"/>
                  <a:gd name="T9" fmla="*/ 108 h 113"/>
                  <a:gd name="T10" fmla="*/ 31 w 169"/>
                  <a:gd name="T11" fmla="*/ 102 h 113"/>
                  <a:gd name="T12" fmla="*/ 70 w 169"/>
                  <a:gd name="T13" fmla="*/ 76 h 113"/>
                  <a:gd name="T14" fmla="*/ 70 w 169"/>
                  <a:gd name="T15" fmla="*/ 60 h 113"/>
                  <a:gd name="T16" fmla="*/ 68 w 169"/>
                  <a:gd name="T17" fmla="*/ 53 h 113"/>
                  <a:gd name="T18" fmla="*/ 68 w 169"/>
                  <a:gd name="T19" fmla="*/ 45 h 113"/>
                  <a:gd name="T20" fmla="*/ 77 w 169"/>
                  <a:gd name="T21" fmla="*/ 45 h 113"/>
                  <a:gd name="T22" fmla="*/ 91 w 169"/>
                  <a:gd name="T23" fmla="*/ 50 h 113"/>
                  <a:gd name="T24" fmla="*/ 92 w 169"/>
                  <a:gd name="T25" fmla="*/ 50 h 113"/>
                  <a:gd name="T26" fmla="*/ 96 w 169"/>
                  <a:gd name="T27" fmla="*/ 35 h 113"/>
                  <a:gd name="T28" fmla="*/ 120 w 169"/>
                  <a:gd name="T29" fmla="*/ 35 h 113"/>
                  <a:gd name="T30" fmla="*/ 121 w 169"/>
                  <a:gd name="T31" fmla="*/ 36 h 113"/>
                  <a:gd name="T32" fmla="*/ 123 w 169"/>
                  <a:gd name="T33" fmla="*/ 39 h 113"/>
                  <a:gd name="T34" fmla="*/ 123 w 169"/>
                  <a:gd name="T35" fmla="*/ 41 h 113"/>
                  <a:gd name="T36" fmla="*/ 124 w 169"/>
                  <a:gd name="T37" fmla="*/ 45 h 113"/>
                  <a:gd name="T38" fmla="*/ 124 w 169"/>
                  <a:gd name="T39" fmla="*/ 46 h 113"/>
                  <a:gd name="T40" fmla="*/ 126 w 169"/>
                  <a:gd name="T41" fmla="*/ 46 h 113"/>
                  <a:gd name="T42" fmla="*/ 127 w 169"/>
                  <a:gd name="T43" fmla="*/ 48 h 113"/>
                  <a:gd name="T44" fmla="*/ 134 w 169"/>
                  <a:gd name="T45" fmla="*/ 52 h 113"/>
                  <a:gd name="T46" fmla="*/ 135 w 169"/>
                  <a:gd name="T47" fmla="*/ 52 h 113"/>
                  <a:gd name="T48" fmla="*/ 138 w 169"/>
                  <a:gd name="T49" fmla="*/ 49 h 113"/>
                  <a:gd name="T50" fmla="*/ 140 w 169"/>
                  <a:gd name="T51" fmla="*/ 49 h 113"/>
                  <a:gd name="T52" fmla="*/ 141 w 169"/>
                  <a:gd name="T53" fmla="*/ 48 h 113"/>
                  <a:gd name="T54" fmla="*/ 142 w 169"/>
                  <a:gd name="T55" fmla="*/ 48 h 113"/>
                  <a:gd name="T56" fmla="*/ 138 w 169"/>
                  <a:gd name="T57" fmla="*/ 41 h 113"/>
                  <a:gd name="T58" fmla="*/ 154 w 169"/>
                  <a:gd name="T59" fmla="*/ 26 h 113"/>
                  <a:gd name="T60" fmla="*/ 158 w 169"/>
                  <a:gd name="T61" fmla="*/ 24 h 113"/>
                  <a:gd name="T62" fmla="*/ 162 w 169"/>
                  <a:gd name="T63" fmla="*/ 18 h 113"/>
                  <a:gd name="T64" fmla="*/ 162 w 169"/>
                  <a:gd name="T65" fmla="*/ 15 h 113"/>
                  <a:gd name="T66" fmla="*/ 168 w 169"/>
                  <a:gd name="T67" fmla="*/ 4 h 113"/>
                  <a:gd name="T68" fmla="*/ 169 w 169"/>
                  <a:gd name="T69" fmla="*/ 0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69" h="113">
                    <a:moveTo>
                      <a:pt x="0" y="113"/>
                    </a:moveTo>
                    <a:lnTo>
                      <a:pt x="0" y="112"/>
                    </a:lnTo>
                    <a:lnTo>
                      <a:pt x="7" y="105"/>
                    </a:lnTo>
                    <a:lnTo>
                      <a:pt x="17" y="103"/>
                    </a:lnTo>
                    <a:lnTo>
                      <a:pt x="24" y="108"/>
                    </a:lnTo>
                    <a:lnTo>
                      <a:pt x="31" y="102"/>
                    </a:lnTo>
                    <a:lnTo>
                      <a:pt x="70" y="76"/>
                    </a:lnTo>
                    <a:lnTo>
                      <a:pt x="70" y="60"/>
                    </a:lnTo>
                    <a:lnTo>
                      <a:pt x="68" y="53"/>
                    </a:lnTo>
                    <a:lnTo>
                      <a:pt x="68" y="45"/>
                    </a:lnTo>
                    <a:lnTo>
                      <a:pt x="77" y="45"/>
                    </a:lnTo>
                    <a:lnTo>
                      <a:pt x="91" y="50"/>
                    </a:lnTo>
                    <a:lnTo>
                      <a:pt x="92" y="50"/>
                    </a:lnTo>
                    <a:lnTo>
                      <a:pt x="96" y="35"/>
                    </a:lnTo>
                    <a:lnTo>
                      <a:pt x="120" y="35"/>
                    </a:lnTo>
                    <a:lnTo>
                      <a:pt x="121" y="36"/>
                    </a:lnTo>
                    <a:lnTo>
                      <a:pt x="123" y="39"/>
                    </a:lnTo>
                    <a:lnTo>
                      <a:pt x="123" y="41"/>
                    </a:lnTo>
                    <a:lnTo>
                      <a:pt x="124" y="45"/>
                    </a:lnTo>
                    <a:lnTo>
                      <a:pt x="124" y="46"/>
                    </a:lnTo>
                    <a:lnTo>
                      <a:pt x="126" y="46"/>
                    </a:lnTo>
                    <a:lnTo>
                      <a:pt x="127" y="48"/>
                    </a:lnTo>
                    <a:lnTo>
                      <a:pt x="134" y="52"/>
                    </a:lnTo>
                    <a:lnTo>
                      <a:pt x="135" y="52"/>
                    </a:lnTo>
                    <a:lnTo>
                      <a:pt x="138" y="49"/>
                    </a:lnTo>
                    <a:lnTo>
                      <a:pt x="140" y="49"/>
                    </a:lnTo>
                    <a:lnTo>
                      <a:pt x="141" y="48"/>
                    </a:lnTo>
                    <a:lnTo>
                      <a:pt x="142" y="48"/>
                    </a:lnTo>
                    <a:lnTo>
                      <a:pt x="138" y="41"/>
                    </a:lnTo>
                    <a:lnTo>
                      <a:pt x="154" y="26"/>
                    </a:lnTo>
                    <a:lnTo>
                      <a:pt x="158" y="24"/>
                    </a:lnTo>
                    <a:lnTo>
                      <a:pt x="162" y="18"/>
                    </a:lnTo>
                    <a:lnTo>
                      <a:pt x="162" y="15"/>
                    </a:lnTo>
                    <a:lnTo>
                      <a:pt x="168" y="4"/>
                    </a:lnTo>
                    <a:lnTo>
                      <a:pt x="169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25" name="Freeform 3971">
                <a:extLst>
                  <a:ext uri="{FF2B5EF4-FFF2-40B4-BE49-F238E27FC236}">
                    <a16:creationId xmlns:a16="http://schemas.microsoft.com/office/drawing/2014/main" id="{F50EEDA8-29D1-2BD8-4856-38A56E41E5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1" y="1190"/>
                <a:ext cx="1" cy="0"/>
              </a:xfrm>
              <a:custGeom>
                <a:avLst/>
                <a:gdLst>
                  <a:gd name="T0" fmla="*/ 5 w 5"/>
                  <a:gd name="T1" fmla="*/ 0 h 1"/>
                  <a:gd name="T2" fmla="*/ 5 w 5"/>
                  <a:gd name="T3" fmla="*/ 1 h 1"/>
                  <a:gd name="T4" fmla="*/ 0 w 5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5" y="0"/>
                    </a:moveTo>
                    <a:lnTo>
                      <a:pt x="5" y="1"/>
                    </a:lnTo>
                    <a:lnTo>
                      <a:pt x="0" y="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26" name="Freeform 3972">
                <a:extLst>
                  <a:ext uri="{FF2B5EF4-FFF2-40B4-BE49-F238E27FC236}">
                    <a16:creationId xmlns:a16="http://schemas.microsoft.com/office/drawing/2014/main" id="{D98DC04C-6479-1108-46A1-F39D9867EA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2" y="1190"/>
                <a:ext cx="11" cy="35"/>
              </a:xfrm>
              <a:custGeom>
                <a:avLst/>
                <a:gdLst>
                  <a:gd name="T0" fmla="*/ 41 w 41"/>
                  <a:gd name="T1" fmla="*/ 120 h 138"/>
                  <a:gd name="T2" fmla="*/ 38 w 41"/>
                  <a:gd name="T3" fmla="*/ 120 h 138"/>
                  <a:gd name="T4" fmla="*/ 37 w 41"/>
                  <a:gd name="T5" fmla="*/ 121 h 138"/>
                  <a:gd name="T6" fmla="*/ 31 w 41"/>
                  <a:gd name="T7" fmla="*/ 124 h 138"/>
                  <a:gd name="T8" fmla="*/ 28 w 41"/>
                  <a:gd name="T9" fmla="*/ 127 h 138"/>
                  <a:gd name="T10" fmla="*/ 28 w 41"/>
                  <a:gd name="T11" fmla="*/ 131 h 138"/>
                  <a:gd name="T12" fmla="*/ 27 w 41"/>
                  <a:gd name="T13" fmla="*/ 134 h 138"/>
                  <a:gd name="T14" fmla="*/ 27 w 41"/>
                  <a:gd name="T15" fmla="*/ 138 h 138"/>
                  <a:gd name="T16" fmla="*/ 25 w 41"/>
                  <a:gd name="T17" fmla="*/ 138 h 138"/>
                  <a:gd name="T18" fmla="*/ 25 w 41"/>
                  <a:gd name="T19" fmla="*/ 137 h 138"/>
                  <a:gd name="T20" fmla="*/ 21 w 41"/>
                  <a:gd name="T21" fmla="*/ 133 h 138"/>
                  <a:gd name="T22" fmla="*/ 21 w 41"/>
                  <a:gd name="T23" fmla="*/ 130 h 138"/>
                  <a:gd name="T24" fmla="*/ 23 w 41"/>
                  <a:gd name="T25" fmla="*/ 127 h 138"/>
                  <a:gd name="T26" fmla="*/ 23 w 41"/>
                  <a:gd name="T27" fmla="*/ 116 h 138"/>
                  <a:gd name="T28" fmla="*/ 21 w 41"/>
                  <a:gd name="T29" fmla="*/ 107 h 138"/>
                  <a:gd name="T30" fmla="*/ 21 w 41"/>
                  <a:gd name="T31" fmla="*/ 99 h 138"/>
                  <a:gd name="T32" fmla="*/ 20 w 41"/>
                  <a:gd name="T33" fmla="*/ 91 h 138"/>
                  <a:gd name="T34" fmla="*/ 20 w 41"/>
                  <a:gd name="T35" fmla="*/ 88 h 138"/>
                  <a:gd name="T36" fmla="*/ 21 w 41"/>
                  <a:gd name="T37" fmla="*/ 86 h 138"/>
                  <a:gd name="T38" fmla="*/ 24 w 41"/>
                  <a:gd name="T39" fmla="*/ 85 h 138"/>
                  <a:gd name="T40" fmla="*/ 27 w 41"/>
                  <a:gd name="T41" fmla="*/ 85 h 138"/>
                  <a:gd name="T42" fmla="*/ 31 w 41"/>
                  <a:gd name="T43" fmla="*/ 81 h 138"/>
                  <a:gd name="T44" fmla="*/ 31 w 41"/>
                  <a:gd name="T45" fmla="*/ 63 h 138"/>
                  <a:gd name="T46" fmla="*/ 25 w 41"/>
                  <a:gd name="T47" fmla="*/ 54 h 138"/>
                  <a:gd name="T48" fmla="*/ 25 w 41"/>
                  <a:gd name="T49" fmla="*/ 53 h 138"/>
                  <a:gd name="T50" fmla="*/ 21 w 41"/>
                  <a:gd name="T51" fmla="*/ 47 h 138"/>
                  <a:gd name="T52" fmla="*/ 20 w 41"/>
                  <a:gd name="T53" fmla="*/ 43 h 138"/>
                  <a:gd name="T54" fmla="*/ 20 w 41"/>
                  <a:gd name="T55" fmla="*/ 42 h 138"/>
                  <a:gd name="T56" fmla="*/ 18 w 41"/>
                  <a:gd name="T57" fmla="*/ 40 h 138"/>
                  <a:gd name="T58" fmla="*/ 17 w 41"/>
                  <a:gd name="T59" fmla="*/ 40 h 138"/>
                  <a:gd name="T60" fmla="*/ 17 w 41"/>
                  <a:gd name="T61" fmla="*/ 39 h 138"/>
                  <a:gd name="T62" fmla="*/ 13 w 41"/>
                  <a:gd name="T63" fmla="*/ 16 h 138"/>
                  <a:gd name="T64" fmla="*/ 11 w 41"/>
                  <a:gd name="T65" fmla="*/ 15 h 138"/>
                  <a:gd name="T66" fmla="*/ 3 w 41"/>
                  <a:gd name="T67" fmla="*/ 3 h 138"/>
                  <a:gd name="T68" fmla="*/ 0 w 41"/>
                  <a:gd name="T69" fmla="*/ 0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41" h="138">
                    <a:moveTo>
                      <a:pt x="41" y="120"/>
                    </a:moveTo>
                    <a:lnTo>
                      <a:pt x="38" y="120"/>
                    </a:lnTo>
                    <a:lnTo>
                      <a:pt x="37" y="121"/>
                    </a:lnTo>
                    <a:lnTo>
                      <a:pt x="31" y="124"/>
                    </a:lnTo>
                    <a:lnTo>
                      <a:pt x="28" y="127"/>
                    </a:lnTo>
                    <a:lnTo>
                      <a:pt x="28" y="131"/>
                    </a:lnTo>
                    <a:lnTo>
                      <a:pt x="27" y="134"/>
                    </a:lnTo>
                    <a:lnTo>
                      <a:pt x="27" y="138"/>
                    </a:lnTo>
                    <a:lnTo>
                      <a:pt x="25" y="138"/>
                    </a:lnTo>
                    <a:lnTo>
                      <a:pt x="25" y="137"/>
                    </a:lnTo>
                    <a:lnTo>
                      <a:pt x="21" y="133"/>
                    </a:lnTo>
                    <a:lnTo>
                      <a:pt x="21" y="130"/>
                    </a:lnTo>
                    <a:lnTo>
                      <a:pt x="23" y="127"/>
                    </a:lnTo>
                    <a:lnTo>
                      <a:pt x="23" y="116"/>
                    </a:lnTo>
                    <a:lnTo>
                      <a:pt x="21" y="107"/>
                    </a:lnTo>
                    <a:lnTo>
                      <a:pt x="21" y="99"/>
                    </a:lnTo>
                    <a:lnTo>
                      <a:pt x="20" y="91"/>
                    </a:lnTo>
                    <a:lnTo>
                      <a:pt x="20" y="88"/>
                    </a:lnTo>
                    <a:lnTo>
                      <a:pt x="21" y="86"/>
                    </a:lnTo>
                    <a:lnTo>
                      <a:pt x="24" y="85"/>
                    </a:lnTo>
                    <a:lnTo>
                      <a:pt x="27" y="85"/>
                    </a:lnTo>
                    <a:lnTo>
                      <a:pt x="31" y="81"/>
                    </a:lnTo>
                    <a:lnTo>
                      <a:pt x="31" y="63"/>
                    </a:lnTo>
                    <a:lnTo>
                      <a:pt x="25" y="54"/>
                    </a:lnTo>
                    <a:lnTo>
                      <a:pt x="25" y="53"/>
                    </a:lnTo>
                    <a:lnTo>
                      <a:pt x="21" y="47"/>
                    </a:lnTo>
                    <a:lnTo>
                      <a:pt x="20" y="43"/>
                    </a:lnTo>
                    <a:lnTo>
                      <a:pt x="20" y="42"/>
                    </a:lnTo>
                    <a:lnTo>
                      <a:pt x="18" y="40"/>
                    </a:lnTo>
                    <a:lnTo>
                      <a:pt x="17" y="40"/>
                    </a:lnTo>
                    <a:lnTo>
                      <a:pt x="17" y="39"/>
                    </a:lnTo>
                    <a:lnTo>
                      <a:pt x="13" y="16"/>
                    </a:lnTo>
                    <a:lnTo>
                      <a:pt x="11" y="15"/>
                    </a:lnTo>
                    <a:lnTo>
                      <a:pt x="3" y="3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27" name="Line 3973">
                <a:extLst>
                  <a:ext uri="{FF2B5EF4-FFF2-40B4-BE49-F238E27FC236}">
                    <a16:creationId xmlns:a16="http://schemas.microsoft.com/office/drawing/2014/main" id="{5D3A3CE0-E34D-A1FA-742F-EC5D1FA5352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89" y="1189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28" name="Freeform 3974">
                <a:extLst>
                  <a:ext uri="{FF2B5EF4-FFF2-40B4-BE49-F238E27FC236}">
                    <a16:creationId xmlns:a16="http://schemas.microsoft.com/office/drawing/2014/main" id="{C8F77017-7F43-3C68-34D6-FECF75EADE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5" y="1217"/>
                <a:ext cx="18" cy="84"/>
              </a:xfrm>
              <a:custGeom>
                <a:avLst/>
                <a:gdLst>
                  <a:gd name="T0" fmla="*/ 16 w 70"/>
                  <a:gd name="T1" fmla="*/ 328 h 335"/>
                  <a:gd name="T2" fmla="*/ 16 w 70"/>
                  <a:gd name="T3" fmla="*/ 326 h 335"/>
                  <a:gd name="T4" fmla="*/ 24 w 70"/>
                  <a:gd name="T5" fmla="*/ 317 h 335"/>
                  <a:gd name="T6" fmla="*/ 28 w 70"/>
                  <a:gd name="T7" fmla="*/ 310 h 335"/>
                  <a:gd name="T8" fmla="*/ 23 w 70"/>
                  <a:gd name="T9" fmla="*/ 309 h 335"/>
                  <a:gd name="T10" fmla="*/ 16 w 70"/>
                  <a:gd name="T11" fmla="*/ 298 h 335"/>
                  <a:gd name="T12" fmla="*/ 14 w 70"/>
                  <a:gd name="T13" fmla="*/ 288 h 335"/>
                  <a:gd name="T14" fmla="*/ 19 w 70"/>
                  <a:gd name="T15" fmla="*/ 274 h 335"/>
                  <a:gd name="T16" fmla="*/ 20 w 70"/>
                  <a:gd name="T17" fmla="*/ 261 h 335"/>
                  <a:gd name="T18" fmla="*/ 30 w 70"/>
                  <a:gd name="T19" fmla="*/ 258 h 335"/>
                  <a:gd name="T20" fmla="*/ 35 w 70"/>
                  <a:gd name="T21" fmla="*/ 256 h 335"/>
                  <a:gd name="T22" fmla="*/ 38 w 70"/>
                  <a:gd name="T23" fmla="*/ 242 h 335"/>
                  <a:gd name="T24" fmla="*/ 27 w 70"/>
                  <a:gd name="T25" fmla="*/ 228 h 335"/>
                  <a:gd name="T26" fmla="*/ 24 w 70"/>
                  <a:gd name="T27" fmla="*/ 227 h 335"/>
                  <a:gd name="T28" fmla="*/ 31 w 70"/>
                  <a:gd name="T29" fmla="*/ 214 h 335"/>
                  <a:gd name="T30" fmla="*/ 32 w 70"/>
                  <a:gd name="T31" fmla="*/ 208 h 335"/>
                  <a:gd name="T32" fmla="*/ 34 w 70"/>
                  <a:gd name="T33" fmla="*/ 183 h 335"/>
                  <a:gd name="T34" fmla="*/ 52 w 70"/>
                  <a:gd name="T35" fmla="*/ 176 h 335"/>
                  <a:gd name="T36" fmla="*/ 53 w 70"/>
                  <a:gd name="T37" fmla="*/ 175 h 335"/>
                  <a:gd name="T38" fmla="*/ 63 w 70"/>
                  <a:gd name="T39" fmla="*/ 148 h 335"/>
                  <a:gd name="T40" fmla="*/ 62 w 70"/>
                  <a:gd name="T41" fmla="*/ 127 h 335"/>
                  <a:gd name="T42" fmla="*/ 30 w 70"/>
                  <a:gd name="T43" fmla="*/ 123 h 335"/>
                  <a:gd name="T44" fmla="*/ 27 w 70"/>
                  <a:gd name="T45" fmla="*/ 124 h 335"/>
                  <a:gd name="T46" fmla="*/ 23 w 70"/>
                  <a:gd name="T47" fmla="*/ 124 h 335"/>
                  <a:gd name="T48" fmla="*/ 19 w 70"/>
                  <a:gd name="T49" fmla="*/ 120 h 335"/>
                  <a:gd name="T50" fmla="*/ 0 w 70"/>
                  <a:gd name="T51" fmla="*/ 119 h 335"/>
                  <a:gd name="T52" fmla="*/ 13 w 70"/>
                  <a:gd name="T53" fmla="*/ 93 h 335"/>
                  <a:gd name="T54" fmla="*/ 27 w 70"/>
                  <a:gd name="T55" fmla="*/ 91 h 335"/>
                  <a:gd name="T56" fmla="*/ 32 w 70"/>
                  <a:gd name="T57" fmla="*/ 87 h 335"/>
                  <a:gd name="T58" fmla="*/ 39 w 70"/>
                  <a:gd name="T59" fmla="*/ 78 h 335"/>
                  <a:gd name="T60" fmla="*/ 41 w 70"/>
                  <a:gd name="T61" fmla="*/ 73 h 335"/>
                  <a:gd name="T62" fmla="*/ 59 w 70"/>
                  <a:gd name="T63" fmla="*/ 84 h 335"/>
                  <a:gd name="T64" fmla="*/ 60 w 70"/>
                  <a:gd name="T65" fmla="*/ 83 h 335"/>
                  <a:gd name="T66" fmla="*/ 66 w 70"/>
                  <a:gd name="T67" fmla="*/ 67 h 335"/>
                  <a:gd name="T68" fmla="*/ 67 w 70"/>
                  <a:gd name="T69" fmla="*/ 63 h 335"/>
                  <a:gd name="T70" fmla="*/ 67 w 70"/>
                  <a:gd name="T71" fmla="*/ 42 h 335"/>
                  <a:gd name="T72" fmla="*/ 45 w 70"/>
                  <a:gd name="T73" fmla="*/ 0 h 3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70" h="335">
                    <a:moveTo>
                      <a:pt x="16" y="335"/>
                    </a:moveTo>
                    <a:lnTo>
                      <a:pt x="16" y="328"/>
                    </a:lnTo>
                    <a:lnTo>
                      <a:pt x="17" y="327"/>
                    </a:lnTo>
                    <a:lnTo>
                      <a:pt x="16" y="326"/>
                    </a:lnTo>
                    <a:lnTo>
                      <a:pt x="17" y="326"/>
                    </a:lnTo>
                    <a:lnTo>
                      <a:pt x="24" y="317"/>
                    </a:lnTo>
                    <a:lnTo>
                      <a:pt x="28" y="311"/>
                    </a:lnTo>
                    <a:lnTo>
                      <a:pt x="28" y="310"/>
                    </a:lnTo>
                    <a:lnTo>
                      <a:pt x="24" y="310"/>
                    </a:lnTo>
                    <a:lnTo>
                      <a:pt x="23" y="309"/>
                    </a:lnTo>
                    <a:lnTo>
                      <a:pt x="20" y="307"/>
                    </a:lnTo>
                    <a:lnTo>
                      <a:pt x="16" y="298"/>
                    </a:lnTo>
                    <a:lnTo>
                      <a:pt x="14" y="294"/>
                    </a:lnTo>
                    <a:lnTo>
                      <a:pt x="14" y="288"/>
                    </a:lnTo>
                    <a:lnTo>
                      <a:pt x="17" y="284"/>
                    </a:lnTo>
                    <a:lnTo>
                      <a:pt x="19" y="274"/>
                    </a:lnTo>
                    <a:lnTo>
                      <a:pt x="19" y="263"/>
                    </a:lnTo>
                    <a:lnTo>
                      <a:pt x="20" y="261"/>
                    </a:lnTo>
                    <a:lnTo>
                      <a:pt x="27" y="260"/>
                    </a:lnTo>
                    <a:lnTo>
                      <a:pt x="30" y="258"/>
                    </a:lnTo>
                    <a:lnTo>
                      <a:pt x="32" y="258"/>
                    </a:lnTo>
                    <a:lnTo>
                      <a:pt x="35" y="256"/>
                    </a:lnTo>
                    <a:lnTo>
                      <a:pt x="38" y="254"/>
                    </a:lnTo>
                    <a:lnTo>
                      <a:pt x="38" y="242"/>
                    </a:lnTo>
                    <a:lnTo>
                      <a:pt x="35" y="235"/>
                    </a:lnTo>
                    <a:lnTo>
                      <a:pt x="27" y="228"/>
                    </a:lnTo>
                    <a:lnTo>
                      <a:pt x="24" y="228"/>
                    </a:lnTo>
                    <a:lnTo>
                      <a:pt x="24" y="227"/>
                    </a:lnTo>
                    <a:lnTo>
                      <a:pt x="27" y="221"/>
                    </a:lnTo>
                    <a:lnTo>
                      <a:pt x="31" y="214"/>
                    </a:lnTo>
                    <a:lnTo>
                      <a:pt x="31" y="213"/>
                    </a:lnTo>
                    <a:lnTo>
                      <a:pt x="32" y="208"/>
                    </a:lnTo>
                    <a:lnTo>
                      <a:pt x="32" y="194"/>
                    </a:lnTo>
                    <a:lnTo>
                      <a:pt x="34" y="183"/>
                    </a:lnTo>
                    <a:lnTo>
                      <a:pt x="44" y="173"/>
                    </a:lnTo>
                    <a:lnTo>
                      <a:pt x="52" y="176"/>
                    </a:lnTo>
                    <a:lnTo>
                      <a:pt x="53" y="176"/>
                    </a:lnTo>
                    <a:lnTo>
                      <a:pt x="53" y="175"/>
                    </a:lnTo>
                    <a:lnTo>
                      <a:pt x="62" y="151"/>
                    </a:lnTo>
                    <a:lnTo>
                      <a:pt x="63" y="148"/>
                    </a:lnTo>
                    <a:lnTo>
                      <a:pt x="65" y="130"/>
                    </a:lnTo>
                    <a:lnTo>
                      <a:pt x="62" y="127"/>
                    </a:lnTo>
                    <a:lnTo>
                      <a:pt x="48" y="123"/>
                    </a:lnTo>
                    <a:lnTo>
                      <a:pt x="30" y="123"/>
                    </a:lnTo>
                    <a:lnTo>
                      <a:pt x="28" y="122"/>
                    </a:lnTo>
                    <a:lnTo>
                      <a:pt x="27" y="124"/>
                    </a:lnTo>
                    <a:lnTo>
                      <a:pt x="27" y="129"/>
                    </a:lnTo>
                    <a:lnTo>
                      <a:pt x="23" y="124"/>
                    </a:lnTo>
                    <a:lnTo>
                      <a:pt x="19" y="122"/>
                    </a:lnTo>
                    <a:lnTo>
                      <a:pt x="19" y="120"/>
                    </a:lnTo>
                    <a:lnTo>
                      <a:pt x="6" y="120"/>
                    </a:lnTo>
                    <a:lnTo>
                      <a:pt x="0" y="119"/>
                    </a:lnTo>
                    <a:lnTo>
                      <a:pt x="3" y="110"/>
                    </a:lnTo>
                    <a:lnTo>
                      <a:pt x="13" y="93"/>
                    </a:lnTo>
                    <a:lnTo>
                      <a:pt x="17" y="91"/>
                    </a:lnTo>
                    <a:lnTo>
                      <a:pt x="27" y="91"/>
                    </a:lnTo>
                    <a:lnTo>
                      <a:pt x="31" y="90"/>
                    </a:lnTo>
                    <a:lnTo>
                      <a:pt x="32" y="87"/>
                    </a:lnTo>
                    <a:lnTo>
                      <a:pt x="39" y="80"/>
                    </a:lnTo>
                    <a:lnTo>
                      <a:pt x="39" y="78"/>
                    </a:lnTo>
                    <a:lnTo>
                      <a:pt x="41" y="74"/>
                    </a:lnTo>
                    <a:lnTo>
                      <a:pt x="41" y="73"/>
                    </a:lnTo>
                    <a:lnTo>
                      <a:pt x="58" y="83"/>
                    </a:lnTo>
                    <a:lnTo>
                      <a:pt x="59" y="84"/>
                    </a:lnTo>
                    <a:lnTo>
                      <a:pt x="59" y="83"/>
                    </a:lnTo>
                    <a:lnTo>
                      <a:pt x="60" y="83"/>
                    </a:lnTo>
                    <a:lnTo>
                      <a:pt x="62" y="74"/>
                    </a:lnTo>
                    <a:lnTo>
                      <a:pt x="66" y="67"/>
                    </a:lnTo>
                    <a:lnTo>
                      <a:pt x="67" y="67"/>
                    </a:lnTo>
                    <a:lnTo>
                      <a:pt x="67" y="63"/>
                    </a:lnTo>
                    <a:lnTo>
                      <a:pt x="70" y="48"/>
                    </a:lnTo>
                    <a:lnTo>
                      <a:pt x="67" y="42"/>
                    </a:lnTo>
                    <a:lnTo>
                      <a:pt x="62" y="36"/>
                    </a:lnTo>
                    <a:lnTo>
                      <a:pt x="45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29" name="Freeform 3975">
                <a:extLst>
                  <a:ext uri="{FF2B5EF4-FFF2-40B4-BE49-F238E27FC236}">
                    <a16:creationId xmlns:a16="http://schemas.microsoft.com/office/drawing/2014/main" id="{71956882-0383-6FAE-427D-F2A7374CE8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6" y="1014"/>
                <a:ext cx="35" cy="89"/>
              </a:xfrm>
              <a:custGeom>
                <a:avLst/>
                <a:gdLst>
                  <a:gd name="T0" fmla="*/ 67 w 140"/>
                  <a:gd name="T1" fmla="*/ 1 h 357"/>
                  <a:gd name="T2" fmla="*/ 64 w 140"/>
                  <a:gd name="T3" fmla="*/ 5 h 357"/>
                  <a:gd name="T4" fmla="*/ 80 w 140"/>
                  <a:gd name="T5" fmla="*/ 29 h 357"/>
                  <a:gd name="T6" fmla="*/ 85 w 140"/>
                  <a:gd name="T7" fmla="*/ 40 h 357"/>
                  <a:gd name="T8" fmla="*/ 89 w 140"/>
                  <a:gd name="T9" fmla="*/ 42 h 357"/>
                  <a:gd name="T10" fmla="*/ 73 w 140"/>
                  <a:gd name="T11" fmla="*/ 51 h 357"/>
                  <a:gd name="T12" fmla="*/ 61 w 140"/>
                  <a:gd name="T13" fmla="*/ 79 h 357"/>
                  <a:gd name="T14" fmla="*/ 59 w 140"/>
                  <a:gd name="T15" fmla="*/ 88 h 357"/>
                  <a:gd name="T16" fmla="*/ 56 w 140"/>
                  <a:gd name="T17" fmla="*/ 96 h 357"/>
                  <a:gd name="T18" fmla="*/ 59 w 140"/>
                  <a:gd name="T19" fmla="*/ 105 h 357"/>
                  <a:gd name="T20" fmla="*/ 43 w 140"/>
                  <a:gd name="T21" fmla="*/ 113 h 357"/>
                  <a:gd name="T22" fmla="*/ 20 w 140"/>
                  <a:gd name="T23" fmla="*/ 127 h 357"/>
                  <a:gd name="T24" fmla="*/ 0 w 140"/>
                  <a:gd name="T25" fmla="*/ 138 h 357"/>
                  <a:gd name="T26" fmla="*/ 1 w 140"/>
                  <a:gd name="T27" fmla="*/ 155 h 357"/>
                  <a:gd name="T28" fmla="*/ 14 w 140"/>
                  <a:gd name="T29" fmla="*/ 163 h 357"/>
                  <a:gd name="T30" fmla="*/ 30 w 140"/>
                  <a:gd name="T31" fmla="*/ 158 h 357"/>
                  <a:gd name="T32" fmla="*/ 49 w 140"/>
                  <a:gd name="T33" fmla="*/ 148 h 357"/>
                  <a:gd name="T34" fmla="*/ 52 w 140"/>
                  <a:gd name="T35" fmla="*/ 149 h 357"/>
                  <a:gd name="T36" fmla="*/ 57 w 140"/>
                  <a:gd name="T37" fmla="*/ 158 h 357"/>
                  <a:gd name="T38" fmla="*/ 67 w 140"/>
                  <a:gd name="T39" fmla="*/ 196 h 357"/>
                  <a:gd name="T40" fmla="*/ 56 w 140"/>
                  <a:gd name="T41" fmla="*/ 218 h 357"/>
                  <a:gd name="T42" fmla="*/ 54 w 140"/>
                  <a:gd name="T43" fmla="*/ 218 h 357"/>
                  <a:gd name="T44" fmla="*/ 47 w 140"/>
                  <a:gd name="T45" fmla="*/ 215 h 357"/>
                  <a:gd name="T46" fmla="*/ 45 w 140"/>
                  <a:gd name="T47" fmla="*/ 233 h 357"/>
                  <a:gd name="T48" fmla="*/ 42 w 140"/>
                  <a:gd name="T49" fmla="*/ 259 h 357"/>
                  <a:gd name="T50" fmla="*/ 99 w 140"/>
                  <a:gd name="T51" fmla="*/ 286 h 357"/>
                  <a:gd name="T52" fmla="*/ 100 w 140"/>
                  <a:gd name="T53" fmla="*/ 287 h 357"/>
                  <a:gd name="T54" fmla="*/ 116 w 140"/>
                  <a:gd name="T55" fmla="*/ 306 h 357"/>
                  <a:gd name="T56" fmla="*/ 123 w 140"/>
                  <a:gd name="T57" fmla="*/ 318 h 357"/>
                  <a:gd name="T58" fmla="*/ 130 w 140"/>
                  <a:gd name="T59" fmla="*/ 321 h 357"/>
                  <a:gd name="T60" fmla="*/ 133 w 140"/>
                  <a:gd name="T61" fmla="*/ 329 h 357"/>
                  <a:gd name="T62" fmla="*/ 131 w 140"/>
                  <a:gd name="T63" fmla="*/ 333 h 357"/>
                  <a:gd name="T64" fmla="*/ 123 w 140"/>
                  <a:gd name="T65" fmla="*/ 336 h 357"/>
                  <a:gd name="T66" fmla="*/ 124 w 140"/>
                  <a:gd name="T67" fmla="*/ 340 h 357"/>
                  <a:gd name="T68" fmla="*/ 137 w 140"/>
                  <a:gd name="T69" fmla="*/ 354 h 3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40" h="357">
                    <a:moveTo>
                      <a:pt x="67" y="0"/>
                    </a:moveTo>
                    <a:lnTo>
                      <a:pt x="67" y="1"/>
                    </a:lnTo>
                    <a:lnTo>
                      <a:pt x="66" y="2"/>
                    </a:lnTo>
                    <a:lnTo>
                      <a:pt x="64" y="5"/>
                    </a:lnTo>
                    <a:lnTo>
                      <a:pt x="71" y="18"/>
                    </a:lnTo>
                    <a:lnTo>
                      <a:pt x="80" y="29"/>
                    </a:lnTo>
                    <a:lnTo>
                      <a:pt x="84" y="40"/>
                    </a:lnTo>
                    <a:lnTo>
                      <a:pt x="85" y="40"/>
                    </a:lnTo>
                    <a:lnTo>
                      <a:pt x="87" y="42"/>
                    </a:lnTo>
                    <a:lnTo>
                      <a:pt x="89" y="42"/>
                    </a:lnTo>
                    <a:lnTo>
                      <a:pt x="89" y="43"/>
                    </a:lnTo>
                    <a:lnTo>
                      <a:pt x="73" y="51"/>
                    </a:lnTo>
                    <a:lnTo>
                      <a:pt x="71" y="51"/>
                    </a:lnTo>
                    <a:lnTo>
                      <a:pt x="61" y="79"/>
                    </a:lnTo>
                    <a:lnTo>
                      <a:pt x="57" y="86"/>
                    </a:lnTo>
                    <a:lnTo>
                      <a:pt x="59" y="88"/>
                    </a:lnTo>
                    <a:lnTo>
                      <a:pt x="57" y="93"/>
                    </a:lnTo>
                    <a:lnTo>
                      <a:pt x="56" y="96"/>
                    </a:lnTo>
                    <a:lnTo>
                      <a:pt x="56" y="99"/>
                    </a:lnTo>
                    <a:lnTo>
                      <a:pt x="59" y="105"/>
                    </a:lnTo>
                    <a:lnTo>
                      <a:pt x="59" y="109"/>
                    </a:lnTo>
                    <a:lnTo>
                      <a:pt x="43" y="113"/>
                    </a:lnTo>
                    <a:lnTo>
                      <a:pt x="30" y="113"/>
                    </a:lnTo>
                    <a:lnTo>
                      <a:pt x="20" y="127"/>
                    </a:lnTo>
                    <a:lnTo>
                      <a:pt x="1" y="136"/>
                    </a:lnTo>
                    <a:lnTo>
                      <a:pt x="0" y="138"/>
                    </a:lnTo>
                    <a:lnTo>
                      <a:pt x="0" y="150"/>
                    </a:lnTo>
                    <a:lnTo>
                      <a:pt x="1" y="155"/>
                    </a:lnTo>
                    <a:lnTo>
                      <a:pt x="1" y="160"/>
                    </a:lnTo>
                    <a:lnTo>
                      <a:pt x="14" y="163"/>
                    </a:lnTo>
                    <a:lnTo>
                      <a:pt x="25" y="162"/>
                    </a:lnTo>
                    <a:lnTo>
                      <a:pt x="30" y="158"/>
                    </a:lnTo>
                    <a:lnTo>
                      <a:pt x="43" y="149"/>
                    </a:lnTo>
                    <a:lnTo>
                      <a:pt x="49" y="148"/>
                    </a:lnTo>
                    <a:lnTo>
                      <a:pt x="50" y="148"/>
                    </a:lnTo>
                    <a:lnTo>
                      <a:pt x="52" y="149"/>
                    </a:lnTo>
                    <a:lnTo>
                      <a:pt x="52" y="150"/>
                    </a:lnTo>
                    <a:lnTo>
                      <a:pt x="57" y="158"/>
                    </a:lnTo>
                    <a:lnTo>
                      <a:pt x="68" y="195"/>
                    </a:lnTo>
                    <a:lnTo>
                      <a:pt x="67" y="196"/>
                    </a:lnTo>
                    <a:lnTo>
                      <a:pt x="60" y="206"/>
                    </a:lnTo>
                    <a:lnTo>
                      <a:pt x="56" y="218"/>
                    </a:lnTo>
                    <a:lnTo>
                      <a:pt x="54" y="219"/>
                    </a:lnTo>
                    <a:lnTo>
                      <a:pt x="54" y="218"/>
                    </a:lnTo>
                    <a:lnTo>
                      <a:pt x="49" y="216"/>
                    </a:lnTo>
                    <a:lnTo>
                      <a:pt x="47" y="215"/>
                    </a:lnTo>
                    <a:lnTo>
                      <a:pt x="45" y="216"/>
                    </a:lnTo>
                    <a:lnTo>
                      <a:pt x="45" y="233"/>
                    </a:lnTo>
                    <a:lnTo>
                      <a:pt x="42" y="258"/>
                    </a:lnTo>
                    <a:lnTo>
                      <a:pt x="42" y="259"/>
                    </a:lnTo>
                    <a:lnTo>
                      <a:pt x="59" y="258"/>
                    </a:lnTo>
                    <a:lnTo>
                      <a:pt x="99" y="286"/>
                    </a:lnTo>
                    <a:lnTo>
                      <a:pt x="100" y="286"/>
                    </a:lnTo>
                    <a:lnTo>
                      <a:pt x="100" y="287"/>
                    </a:lnTo>
                    <a:lnTo>
                      <a:pt x="114" y="300"/>
                    </a:lnTo>
                    <a:lnTo>
                      <a:pt x="116" y="306"/>
                    </a:lnTo>
                    <a:lnTo>
                      <a:pt x="119" y="311"/>
                    </a:lnTo>
                    <a:lnTo>
                      <a:pt x="123" y="318"/>
                    </a:lnTo>
                    <a:lnTo>
                      <a:pt x="127" y="321"/>
                    </a:lnTo>
                    <a:lnTo>
                      <a:pt x="130" y="321"/>
                    </a:lnTo>
                    <a:lnTo>
                      <a:pt x="131" y="322"/>
                    </a:lnTo>
                    <a:lnTo>
                      <a:pt x="133" y="329"/>
                    </a:lnTo>
                    <a:lnTo>
                      <a:pt x="133" y="332"/>
                    </a:lnTo>
                    <a:lnTo>
                      <a:pt x="131" y="333"/>
                    </a:lnTo>
                    <a:lnTo>
                      <a:pt x="126" y="333"/>
                    </a:lnTo>
                    <a:lnTo>
                      <a:pt x="123" y="336"/>
                    </a:lnTo>
                    <a:lnTo>
                      <a:pt x="123" y="340"/>
                    </a:lnTo>
                    <a:lnTo>
                      <a:pt x="124" y="340"/>
                    </a:lnTo>
                    <a:lnTo>
                      <a:pt x="131" y="346"/>
                    </a:lnTo>
                    <a:lnTo>
                      <a:pt x="137" y="354"/>
                    </a:lnTo>
                    <a:lnTo>
                      <a:pt x="140" y="35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30" name="Freeform 3976">
                <a:extLst>
                  <a:ext uri="{FF2B5EF4-FFF2-40B4-BE49-F238E27FC236}">
                    <a16:creationId xmlns:a16="http://schemas.microsoft.com/office/drawing/2014/main" id="{E6F53FAB-C402-9AB2-B4E9-AF8557D609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4" y="1099"/>
                <a:ext cx="34" cy="26"/>
              </a:xfrm>
              <a:custGeom>
                <a:avLst/>
                <a:gdLst>
                  <a:gd name="T0" fmla="*/ 0 w 137"/>
                  <a:gd name="T1" fmla="*/ 25 h 101"/>
                  <a:gd name="T2" fmla="*/ 15 w 137"/>
                  <a:gd name="T3" fmla="*/ 30 h 101"/>
                  <a:gd name="T4" fmla="*/ 24 w 137"/>
                  <a:gd name="T5" fmla="*/ 28 h 101"/>
                  <a:gd name="T6" fmla="*/ 27 w 137"/>
                  <a:gd name="T7" fmla="*/ 27 h 101"/>
                  <a:gd name="T8" fmla="*/ 28 w 137"/>
                  <a:gd name="T9" fmla="*/ 23 h 101"/>
                  <a:gd name="T10" fmla="*/ 28 w 137"/>
                  <a:gd name="T11" fmla="*/ 21 h 101"/>
                  <a:gd name="T12" fmla="*/ 41 w 137"/>
                  <a:gd name="T13" fmla="*/ 7 h 101"/>
                  <a:gd name="T14" fmla="*/ 42 w 137"/>
                  <a:gd name="T15" fmla="*/ 3 h 101"/>
                  <a:gd name="T16" fmla="*/ 42 w 137"/>
                  <a:gd name="T17" fmla="*/ 0 h 101"/>
                  <a:gd name="T18" fmla="*/ 48 w 137"/>
                  <a:gd name="T19" fmla="*/ 0 h 101"/>
                  <a:gd name="T20" fmla="*/ 60 w 137"/>
                  <a:gd name="T21" fmla="*/ 6 h 101"/>
                  <a:gd name="T22" fmla="*/ 90 w 137"/>
                  <a:gd name="T23" fmla="*/ 41 h 101"/>
                  <a:gd name="T24" fmla="*/ 92 w 137"/>
                  <a:gd name="T25" fmla="*/ 45 h 101"/>
                  <a:gd name="T26" fmla="*/ 94 w 137"/>
                  <a:gd name="T27" fmla="*/ 45 h 101"/>
                  <a:gd name="T28" fmla="*/ 96 w 137"/>
                  <a:gd name="T29" fmla="*/ 49 h 101"/>
                  <a:gd name="T30" fmla="*/ 102 w 137"/>
                  <a:gd name="T31" fmla="*/ 55 h 101"/>
                  <a:gd name="T32" fmla="*/ 108 w 137"/>
                  <a:gd name="T33" fmla="*/ 64 h 101"/>
                  <a:gd name="T34" fmla="*/ 109 w 137"/>
                  <a:gd name="T35" fmla="*/ 66 h 101"/>
                  <a:gd name="T36" fmla="*/ 81 w 137"/>
                  <a:gd name="T37" fmla="*/ 94 h 101"/>
                  <a:gd name="T38" fmla="*/ 110 w 137"/>
                  <a:gd name="T39" fmla="*/ 98 h 101"/>
                  <a:gd name="T40" fmla="*/ 113 w 137"/>
                  <a:gd name="T41" fmla="*/ 98 h 101"/>
                  <a:gd name="T42" fmla="*/ 137 w 137"/>
                  <a:gd name="T43" fmla="*/ 101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37" h="101">
                    <a:moveTo>
                      <a:pt x="0" y="25"/>
                    </a:moveTo>
                    <a:lnTo>
                      <a:pt x="15" y="30"/>
                    </a:lnTo>
                    <a:lnTo>
                      <a:pt x="24" y="28"/>
                    </a:lnTo>
                    <a:lnTo>
                      <a:pt x="27" y="27"/>
                    </a:lnTo>
                    <a:lnTo>
                      <a:pt x="28" y="23"/>
                    </a:lnTo>
                    <a:lnTo>
                      <a:pt x="28" y="21"/>
                    </a:lnTo>
                    <a:lnTo>
                      <a:pt x="41" y="7"/>
                    </a:lnTo>
                    <a:lnTo>
                      <a:pt x="42" y="3"/>
                    </a:lnTo>
                    <a:lnTo>
                      <a:pt x="42" y="0"/>
                    </a:lnTo>
                    <a:lnTo>
                      <a:pt x="48" y="0"/>
                    </a:lnTo>
                    <a:lnTo>
                      <a:pt x="60" y="6"/>
                    </a:lnTo>
                    <a:lnTo>
                      <a:pt x="90" y="41"/>
                    </a:lnTo>
                    <a:lnTo>
                      <a:pt x="92" y="45"/>
                    </a:lnTo>
                    <a:lnTo>
                      <a:pt x="94" y="45"/>
                    </a:lnTo>
                    <a:lnTo>
                      <a:pt x="96" y="49"/>
                    </a:lnTo>
                    <a:lnTo>
                      <a:pt x="102" y="55"/>
                    </a:lnTo>
                    <a:lnTo>
                      <a:pt x="108" y="64"/>
                    </a:lnTo>
                    <a:lnTo>
                      <a:pt x="109" y="66"/>
                    </a:lnTo>
                    <a:lnTo>
                      <a:pt x="81" y="94"/>
                    </a:lnTo>
                    <a:lnTo>
                      <a:pt x="110" y="98"/>
                    </a:lnTo>
                    <a:lnTo>
                      <a:pt x="113" y="98"/>
                    </a:lnTo>
                    <a:lnTo>
                      <a:pt x="137" y="10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31" name="Freeform 3977">
                <a:extLst>
                  <a:ext uri="{FF2B5EF4-FFF2-40B4-BE49-F238E27FC236}">
                    <a16:creationId xmlns:a16="http://schemas.microsoft.com/office/drawing/2014/main" id="{CC9CA3B8-D1E4-8014-040F-89793A8C89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9" y="1123"/>
                <a:ext cx="49" cy="10"/>
              </a:xfrm>
              <a:custGeom>
                <a:avLst/>
                <a:gdLst>
                  <a:gd name="T0" fmla="*/ 194 w 194"/>
                  <a:gd name="T1" fmla="*/ 7 h 39"/>
                  <a:gd name="T2" fmla="*/ 194 w 194"/>
                  <a:gd name="T3" fmla="*/ 8 h 39"/>
                  <a:gd name="T4" fmla="*/ 179 w 194"/>
                  <a:gd name="T5" fmla="*/ 25 h 39"/>
                  <a:gd name="T6" fmla="*/ 170 w 194"/>
                  <a:gd name="T7" fmla="*/ 29 h 39"/>
                  <a:gd name="T8" fmla="*/ 160 w 194"/>
                  <a:gd name="T9" fmla="*/ 30 h 39"/>
                  <a:gd name="T10" fmla="*/ 137 w 194"/>
                  <a:gd name="T11" fmla="*/ 22 h 39"/>
                  <a:gd name="T12" fmla="*/ 99 w 194"/>
                  <a:gd name="T13" fmla="*/ 15 h 39"/>
                  <a:gd name="T14" fmla="*/ 98 w 194"/>
                  <a:gd name="T15" fmla="*/ 15 h 39"/>
                  <a:gd name="T16" fmla="*/ 95 w 194"/>
                  <a:gd name="T17" fmla="*/ 14 h 39"/>
                  <a:gd name="T18" fmla="*/ 77 w 194"/>
                  <a:gd name="T19" fmla="*/ 8 h 39"/>
                  <a:gd name="T20" fmla="*/ 74 w 194"/>
                  <a:gd name="T21" fmla="*/ 7 h 39"/>
                  <a:gd name="T22" fmla="*/ 72 w 194"/>
                  <a:gd name="T23" fmla="*/ 6 h 39"/>
                  <a:gd name="T24" fmla="*/ 71 w 194"/>
                  <a:gd name="T25" fmla="*/ 6 h 39"/>
                  <a:gd name="T26" fmla="*/ 70 w 194"/>
                  <a:gd name="T27" fmla="*/ 4 h 39"/>
                  <a:gd name="T28" fmla="*/ 67 w 194"/>
                  <a:gd name="T29" fmla="*/ 3 h 39"/>
                  <a:gd name="T30" fmla="*/ 57 w 194"/>
                  <a:gd name="T31" fmla="*/ 0 h 39"/>
                  <a:gd name="T32" fmla="*/ 56 w 194"/>
                  <a:gd name="T33" fmla="*/ 0 h 39"/>
                  <a:gd name="T34" fmla="*/ 56 w 194"/>
                  <a:gd name="T35" fmla="*/ 1 h 39"/>
                  <a:gd name="T36" fmla="*/ 54 w 194"/>
                  <a:gd name="T37" fmla="*/ 1 h 39"/>
                  <a:gd name="T38" fmla="*/ 45 w 194"/>
                  <a:gd name="T39" fmla="*/ 7 h 39"/>
                  <a:gd name="T40" fmla="*/ 39 w 194"/>
                  <a:gd name="T41" fmla="*/ 23 h 39"/>
                  <a:gd name="T42" fmla="*/ 39 w 194"/>
                  <a:gd name="T43" fmla="*/ 30 h 39"/>
                  <a:gd name="T44" fmla="*/ 38 w 194"/>
                  <a:gd name="T45" fmla="*/ 30 h 39"/>
                  <a:gd name="T46" fmla="*/ 36 w 194"/>
                  <a:gd name="T47" fmla="*/ 32 h 39"/>
                  <a:gd name="T48" fmla="*/ 28 w 194"/>
                  <a:gd name="T49" fmla="*/ 37 h 39"/>
                  <a:gd name="T50" fmla="*/ 25 w 194"/>
                  <a:gd name="T51" fmla="*/ 39 h 39"/>
                  <a:gd name="T52" fmla="*/ 24 w 194"/>
                  <a:gd name="T53" fmla="*/ 39 h 39"/>
                  <a:gd name="T54" fmla="*/ 11 w 194"/>
                  <a:gd name="T55" fmla="*/ 36 h 39"/>
                  <a:gd name="T56" fmla="*/ 0 w 194"/>
                  <a:gd name="T57" fmla="*/ 31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94" h="39">
                    <a:moveTo>
                      <a:pt x="194" y="7"/>
                    </a:moveTo>
                    <a:lnTo>
                      <a:pt x="194" y="8"/>
                    </a:lnTo>
                    <a:lnTo>
                      <a:pt x="179" y="25"/>
                    </a:lnTo>
                    <a:lnTo>
                      <a:pt x="170" y="29"/>
                    </a:lnTo>
                    <a:lnTo>
                      <a:pt x="160" y="30"/>
                    </a:lnTo>
                    <a:lnTo>
                      <a:pt x="137" y="22"/>
                    </a:lnTo>
                    <a:lnTo>
                      <a:pt x="99" y="15"/>
                    </a:lnTo>
                    <a:lnTo>
                      <a:pt x="98" y="15"/>
                    </a:lnTo>
                    <a:lnTo>
                      <a:pt x="95" y="14"/>
                    </a:lnTo>
                    <a:lnTo>
                      <a:pt x="77" y="8"/>
                    </a:lnTo>
                    <a:lnTo>
                      <a:pt x="74" y="7"/>
                    </a:lnTo>
                    <a:lnTo>
                      <a:pt x="72" y="6"/>
                    </a:lnTo>
                    <a:lnTo>
                      <a:pt x="71" y="6"/>
                    </a:lnTo>
                    <a:lnTo>
                      <a:pt x="70" y="4"/>
                    </a:lnTo>
                    <a:lnTo>
                      <a:pt x="67" y="3"/>
                    </a:lnTo>
                    <a:lnTo>
                      <a:pt x="57" y="0"/>
                    </a:lnTo>
                    <a:lnTo>
                      <a:pt x="56" y="0"/>
                    </a:lnTo>
                    <a:lnTo>
                      <a:pt x="56" y="1"/>
                    </a:lnTo>
                    <a:lnTo>
                      <a:pt x="54" y="1"/>
                    </a:lnTo>
                    <a:lnTo>
                      <a:pt x="45" y="7"/>
                    </a:lnTo>
                    <a:lnTo>
                      <a:pt x="39" y="23"/>
                    </a:lnTo>
                    <a:lnTo>
                      <a:pt x="39" y="30"/>
                    </a:lnTo>
                    <a:lnTo>
                      <a:pt x="38" y="30"/>
                    </a:lnTo>
                    <a:lnTo>
                      <a:pt x="36" y="32"/>
                    </a:lnTo>
                    <a:lnTo>
                      <a:pt x="28" y="37"/>
                    </a:lnTo>
                    <a:lnTo>
                      <a:pt x="25" y="39"/>
                    </a:lnTo>
                    <a:lnTo>
                      <a:pt x="24" y="39"/>
                    </a:lnTo>
                    <a:lnTo>
                      <a:pt x="11" y="36"/>
                    </a:lnTo>
                    <a:lnTo>
                      <a:pt x="0" y="3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32" name="Line 3978">
                <a:extLst>
                  <a:ext uri="{FF2B5EF4-FFF2-40B4-BE49-F238E27FC236}">
                    <a16:creationId xmlns:a16="http://schemas.microsoft.com/office/drawing/2014/main" id="{C191BAB5-4900-1605-04A0-1DC9D2A7A84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08" y="113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33" name="Line 3979">
                <a:extLst>
                  <a:ext uri="{FF2B5EF4-FFF2-40B4-BE49-F238E27FC236}">
                    <a16:creationId xmlns:a16="http://schemas.microsoft.com/office/drawing/2014/main" id="{02E481D6-E753-56CB-4E3B-C0DA2DEC6EF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121" y="1103"/>
                <a:ext cx="3" cy="3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34" name="Freeform 3980">
                <a:extLst>
                  <a:ext uri="{FF2B5EF4-FFF2-40B4-BE49-F238E27FC236}">
                    <a16:creationId xmlns:a16="http://schemas.microsoft.com/office/drawing/2014/main" id="{B464645A-C5B0-167F-9DDC-0C0F4893FF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1" y="1103"/>
                <a:ext cx="3" cy="3"/>
              </a:xfrm>
              <a:custGeom>
                <a:avLst/>
                <a:gdLst>
                  <a:gd name="T0" fmla="*/ 0 w 12"/>
                  <a:gd name="T1" fmla="*/ 0 h 11"/>
                  <a:gd name="T2" fmla="*/ 11 w 12"/>
                  <a:gd name="T3" fmla="*/ 10 h 11"/>
                  <a:gd name="T4" fmla="*/ 12 w 12"/>
                  <a:gd name="T5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11">
                    <a:moveTo>
                      <a:pt x="0" y="0"/>
                    </a:moveTo>
                    <a:lnTo>
                      <a:pt x="11" y="10"/>
                    </a:lnTo>
                    <a:lnTo>
                      <a:pt x="12" y="1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35" name="Freeform 3981">
                <a:extLst>
                  <a:ext uri="{FF2B5EF4-FFF2-40B4-BE49-F238E27FC236}">
                    <a16:creationId xmlns:a16="http://schemas.microsoft.com/office/drawing/2014/main" id="{77738206-C1B9-1D90-5BC9-BB59ABAD0D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8" y="1118"/>
                <a:ext cx="20" cy="37"/>
              </a:xfrm>
              <a:custGeom>
                <a:avLst/>
                <a:gdLst>
                  <a:gd name="T0" fmla="*/ 64 w 83"/>
                  <a:gd name="T1" fmla="*/ 147 h 147"/>
                  <a:gd name="T2" fmla="*/ 64 w 83"/>
                  <a:gd name="T3" fmla="*/ 146 h 147"/>
                  <a:gd name="T4" fmla="*/ 80 w 83"/>
                  <a:gd name="T5" fmla="*/ 115 h 147"/>
                  <a:gd name="T6" fmla="*/ 83 w 83"/>
                  <a:gd name="T7" fmla="*/ 113 h 147"/>
                  <a:gd name="T8" fmla="*/ 82 w 83"/>
                  <a:gd name="T9" fmla="*/ 112 h 147"/>
                  <a:gd name="T10" fmla="*/ 82 w 83"/>
                  <a:gd name="T11" fmla="*/ 110 h 147"/>
                  <a:gd name="T12" fmla="*/ 67 w 83"/>
                  <a:gd name="T13" fmla="*/ 102 h 147"/>
                  <a:gd name="T14" fmla="*/ 63 w 83"/>
                  <a:gd name="T15" fmla="*/ 97 h 147"/>
                  <a:gd name="T16" fmla="*/ 56 w 83"/>
                  <a:gd name="T17" fmla="*/ 93 h 147"/>
                  <a:gd name="T18" fmla="*/ 56 w 83"/>
                  <a:gd name="T19" fmla="*/ 91 h 147"/>
                  <a:gd name="T20" fmla="*/ 57 w 83"/>
                  <a:gd name="T21" fmla="*/ 87 h 147"/>
                  <a:gd name="T22" fmla="*/ 57 w 83"/>
                  <a:gd name="T23" fmla="*/ 86 h 147"/>
                  <a:gd name="T24" fmla="*/ 61 w 83"/>
                  <a:gd name="T25" fmla="*/ 81 h 147"/>
                  <a:gd name="T26" fmla="*/ 63 w 83"/>
                  <a:gd name="T27" fmla="*/ 78 h 147"/>
                  <a:gd name="T28" fmla="*/ 40 w 83"/>
                  <a:gd name="T29" fmla="*/ 60 h 147"/>
                  <a:gd name="T30" fmla="*/ 40 w 83"/>
                  <a:gd name="T31" fmla="*/ 59 h 147"/>
                  <a:gd name="T32" fmla="*/ 41 w 83"/>
                  <a:gd name="T33" fmla="*/ 49 h 147"/>
                  <a:gd name="T34" fmla="*/ 43 w 83"/>
                  <a:gd name="T35" fmla="*/ 43 h 147"/>
                  <a:gd name="T36" fmla="*/ 46 w 83"/>
                  <a:gd name="T37" fmla="*/ 38 h 147"/>
                  <a:gd name="T38" fmla="*/ 47 w 83"/>
                  <a:gd name="T39" fmla="*/ 36 h 147"/>
                  <a:gd name="T40" fmla="*/ 49 w 83"/>
                  <a:gd name="T41" fmla="*/ 34 h 147"/>
                  <a:gd name="T42" fmla="*/ 49 w 83"/>
                  <a:gd name="T43" fmla="*/ 27 h 147"/>
                  <a:gd name="T44" fmla="*/ 47 w 83"/>
                  <a:gd name="T45" fmla="*/ 26 h 147"/>
                  <a:gd name="T46" fmla="*/ 46 w 83"/>
                  <a:gd name="T47" fmla="*/ 23 h 147"/>
                  <a:gd name="T48" fmla="*/ 44 w 83"/>
                  <a:gd name="T49" fmla="*/ 23 h 147"/>
                  <a:gd name="T50" fmla="*/ 44 w 83"/>
                  <a:gd name="T51" fmla="*/ 21 h 147"/>
                  <a:gd name="T52" fmla="*/ 40 w 83"/>
                  <a:gd name="T53" fmla="*/ 26 h 147"/>
                  <a:gd name="T54" fmla="*/ 39 w 83"/>
                  <a:gd name="T55" fmla="*/ 26 h 147"/>
                  <a:gd name="T56" fmla="*/ 36 w 83"/>
                  <a:gd name="T57" fmla="*/ 23 h 147"/>
                  <a:gd name="T58" fmla="*/ 30 w 83"/>
                  <a:gd name="T59" fmla="*/ 18 h 147"/>
                  <a:gd name="T60" fmla="*/ 29 w 83"/>
                  <a:gd name="T61" fmla="*/ 17 h 147"/>
                  <a:gd name="T62" fmla="*/ 29 w 83"/>
                  <a:gd name="T63" fmla="*/ 9 h 147"/>
                  <a:gd name="T64" fmla="*/ 30 w 83"/>
                  <a:gd name="T65" fmla="*/ 7 h 147"/>
                  <a:gd name="T66" fmla="*/ 29 w 83"/>
                  <a:gd name="T67" fmla="*/ 3 h 147"/>
                  <a:gd name="T68" fmla="*/ 26 w 83"/>
                  <a:gd name="T69" fmla="*/ 0 h 147"/>
                  <a:gd name="T70" fmla="*/ 22 w 83"/>
                  <a:gd name="T71" fmla="*/ 0 h 147"/>
                  <a:gd name="T72" fmla="*/ 18 w 83"/>
                  <a:gd name="T73" fmla="*/ 2 h 147"/>
                  <a:gd name="T74" fmla="*/ 0 w 83"/>
                  <a:gd name="T75" fmla="*/ 6 h 147"/>
                  <a:gd name="T76" fmla="*/ 4 w 83"/>
                  <a:gd name="T77" fmla="*/ 21 h 147"/>
                  <a:gd name="T78" fmla="*/ 5 w 83"/>
                  <a:gd name="T79" fmla="*/ 21 h 147"/>
                  <a:gd name="T80" fmla="*/ 11 w 83"/>
                  <a:gd name="T81" fmla="*/ 26 h 147"/>
                  <a:gd name="T82" fmla="*/ 12 w 83"/>
                  <a:gd name="T83" fmla="*/ 28 h 147"/>
                  <a:gd name="T84" fmla="*/ 1 w 83"/>
                  <a:gd name="T85" fmla="*/ 27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83" h="147">
                    <a:moveTo>
                      <a:pt x="64" y="147"/>
                    </a:moveTo>
                    <a:lnTo>
                      <a:pt x="64" y="146"/>
                    </a:lnTo>
                    <a:lnTo>
                      <a:pt x="80" y="115"/>
                    </a:lnTo>
                    <a:lnTo>
                      <a:pt x="83" y="113"/>
                    </a:lnTo>
                    <a:lnTo>
                      <a:pt x="82" y="112"/>
                    </a:lnTo>
                    <a:lnTo>
                      <a:pt x="82" y="110"/>
                    </a:lnTo>
                    <a:lnTo>
                      <a:pt x="67" y="102"/>
                    </a:lnTo>
                    <a:lnTo>
                      <a:pt x="63" y="97"/>
                    </a:lnTo>
                    <a:lnTo>
                      <a:pt x="56" y="93"/>
                    </a:lnTo>
                    <a:lnTo>
                      <a:pt x="56" y="91"/>
                    </a:lnTo>
                    <a:lnTo>
                      <a:pt x="57" y="87"/>
                    </a:lnTo>
                    <a:lnTo>
                      <a:pt x="57" y="86"/>
                    </a:lnTo>
                    <a:lnTo>
                      <a:pt x="61" y="81"/>
                    </a:lnTo>
                    <a:lnTo>
                      <a:pt x="63" y="78"/>
                    </a:lnTo>
                    <a:lnTo>
                      <a:pt x="40" y="60"/>
                    </a:lnTo>
                    <a:lnTo>
                      <a:pt x="40" y="59"/>
                    </a:lnTo>
                    <a:lnTo>
                      <a:pt x="41" y="49"/>
                    </a:lnTo>
                    <a:lnTo>
                      <a:pt x="43" y="43"/>
                    </a:lnTo>
                    <a:lnTo>
                      <a:pt x="46" y="38"/>
                    </a:lnTo>
                    <a:lnTo>
                      <a:pt x="47" y="36"/>
                    </a:lnTo>
                    <a:lnTo>
                      <a:pt x="49" y="34"/>
                    </a:lnTo>
                    <a:lnTo>
                      <a:pt x="49" y="27"/>
                    </a:lnTo>
                    <a:lnTo>
                      <a:pt x="47" y="26"/>
                    </a:lnTo>
                    <a:lnTo>
                      <a:pt x="46" y="23"/>
                    </a:lnTo>
                    <a:lnTo>
                      <a:pt x="44" y="23"/>
                    </a:lnTo>
                    <a:lnTo>
                      <a:pt x="44" y="21"/>
                    </a:lnTo>
                    <a:lnTo>
                      <a:pt x="40" y="26"/>
                    </a:lnTo>
                    <a:lnTo>
                      <a:pt x="39" y="26"/>
                    </a:lnTo>
                    <a:lnTo>
                      <a:pt x="36" y="23"/>
                    </a:lnTo>
                    <a:lnTo>
                      <a:pt x="30" y="18"/>
                    </a:lnTo>
                    <a:lnTo>
                      <a:pt x="29" y="17"/>
                    </a:lnTo>
                    <a:lnTo>
                      <a:pt x="29" y="9"/>
                    </a:lnTo>
                    <a:lnTo>
                      <a:pt x="30" y="7"/>
                    </a:lnTo>
                    <a:lnTo>
                      <a:pt x="29" y="3"/>
                    </a:lnTo>
                    <a:lnTo>
                      <a:pt x="26" y="0"/>
                    </a:lnTo>
                    <a:lnTo>
                      <a:pt x="22" y="0"/>
                    </a:lnTo>
                    <a:lnTo>
                      <a:pt x="18" y="2"/>
                    </a:lnTo>
                    <a:lnTo>
                      <a:pt x="0" y="6"/>
                    </a:lnTo>
                    <a:lnTo>
                      <a:pt x="4" y="21"/>
                    </a:lnTo>
                    <a:lnTo>
                      <a:pt x="5" y="21"/>
                    </a:lnTo>
                    <a:lnTo>
                      <a:pt x="11" y="26"/>
                    </a:lnTo>
                    <a:lnTo>
                      <a:pt x="12" y="28"/>
                    </a:lnTo>
                    <a:lnTo>
                      <a:pt x="1" y="2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36" name="Freeform 3982">
                <a:extLst>
                  <a:ext uri="{FF2B5EF4-FFF2-40B4-BE49-F238E27FC236}">
                    <a16:creationId xmlns:a16="http://schemas.microsoft.com/office/drawing/2014/main" id="{09985CB5-1D16-203B-A69F-EDDA643C1B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3" y="1036"/>
                <a:ext cx="7" cy="9"/>
              </a:xfrm>
              <a:custGeom>
                <a:avLst/>
                <a:gdLst>
                  <a:gd name="T0" fmla="*/ 25 w 28"/>
                  <a:gd name="T1" fmla="*/ 0 h 35"/>
                  <a:gd name="T2" fmla="*/ 27 w 28"/>
                  <a:gd name="T3" fmla="*/ 1 h 35"/>
                  <a:gd name="T4" fmla="*/ 28 w 28"/>
                  <a:gd name="T5" fmla="*/ 1 h 35"/>
                  <a:gd name="T6" fmla="*/ 28 w 28"/>
                  <a:gd name="T7" fmla="*/ 3 h 35"/>
                  <a:gd name="T8" fmla="*/ 25 w 28"/>
                  <a:gd name="T9" fmla="*/ 10 h 35"/>
                  <a:gd name="T10" fmla="*/ 25 w 28"/>
                  <a:gd name="T11" fmla="*/ 11 h 35"/>
                  <a:gd name="T12" fmla="*/ 8 w 28"/>
                  <a:gd name="T13" fmla="*/ 21 h 35"/>
                  <a:gd name="T14" fmla="*/ 0 w 28"/>
                  <a:gd name="T15" fmla="*/ 33 h 35"/>
                  <a:gd name="T16" fmla="*/ 0 w 28"/>
                  <a:gd name="T17" fmla="*/ 3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8" h="35">
                    <a:moveTo>
                      <a:pt x="25" y="0"/>
                    </a:moveTo>
                    <a:lnTo>
                      <a:pt x="27" y="1"/>
                    </a:lnTo>
                    <a:lnTo>
                      <a:pt x="28" y="1"/>
                    </a:lnTo>
                    <a:lnTo>
                      <a:pt x="28" y="3"/>
                    </a:lnTo>
                    <a:lnTo>
                      <a:pt x="25" y="10"/>
                    </a:lnTo>
                    <a:lnTo>
                      <a:pt x="25" y="11"/>
                    </a:lnTo>
                    <a:lnTo>
                      <a:pt x="8" y="21"/>
                    </a:lnTo>
                    <a:lnTo>
                      <a:pt x="0" y="33"/>
                    </a:lnTo>
                    <a:lnTo>
                      <a:pt x="0" y="3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37" name="Freeform 3983">
                <a:extLst>
                  <a:ext uri="{FF2B5EF4-FFF2-40B4-BE49-F238E27FC236}">
                    <a16:creationId xmlns:a16="http://schemas.microsoft.com/office/drawing/2014/main" id="{18CD9C9E-B3EF-67A8-FD7B-D256D6CF93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9" y="1036"/>
                <a:ext cx="0" cy="0"/>
              </a:xfrm>
              <a:custGeom>
                <a:avLst/>
                <a:gdLst>
                  <a:gd name="T0" fmla="*/ 0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  <a:gd name="T6" fmla="*/ 0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0" y="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38" name="Freeform 3984">
                <a:extLst>
                  <a:ext uri="{FF2B5EF4-FFF2-40B4-BE49-F238E27FC236}">
                    <a16:creationId xmlns:a16="http://schemas.microsoft.com/office/drawing/2014/main" id="{3CE5F9A7-C819-1D37-534A-2005BD44C1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9" y="1027"/>
                <a:ext cx="70" cy="15"/>
              </a:xfrm>
              <a:custGeom>
                <a:avLst/>
                <a:gdLst>
                  <a:gd name="T0" fmla="*/ 0 w 279"/>
                  <a:gd name="T1" fmla="*/ 18 h 60"/>
                  <a:gd name="T2" fmla="*/ 5 w 279"/>
                  <a:gd name="T3" fmla="*/ 11 h 60"/>
                  <a:gd name="T4" fmla="*/ 13 w 279"/>
                  <a:gd name="T5" fmla="*/ 6 h 60"/>
                  <a:gd name="T6" fmla="*/ 15 w 279"/>
                  <a:gd name="T7" fmla="*/ 3 h 60"/>
                  <a:gd name="T8" fmla="*/ 25 w 279"/>
                  <a:gd name="T9" fmla="*/ 3 h 60"/>
                  <a:gd name="T10" fmla="*/ 25 w 279"/>
                  <a:gd name="T11" fmla="*/ 4 h 60"/>
                  <a:gd name="T12" fmla="*/ 27 w 279"/>
                  <a:gd name="T13" fmla="*/ 6 h 60"/>
                  <a:gd name="T14" fmla="*/ 41 w 279"/>
                  <a:gd name="T15" fmla="*/ 15 h 60"/>
                  <a:gd name="T16" fmla="*/ 49 w 279"/>
                  <a:gd name="T17" fmla="*/ 18 h 60"/>
                  <a:gd name="T18" fmla="*/ 57 w 279"/>
                  <a:gd name="T19" fmla="*/ 20 h 60"/>
                  <a:gd name="T20" fmla="*/ 75 w 279"/>
                  <a:gd name="T21" fmla="*/ 15 h 60"/>
                  <a:gd name="T22" fmla="*/ 77 w 279"/>
                  <a:gd name="T23" fmla="*/ 15 h 60"/>
                  <a:gd name="T24" fmla="*/ 80 w 279"/>
                  <a:gd name="T25" fmla="*/ 14 h 60"/>
                  <a:gd name="T26" fmla="*/ 84 w 279"/>
                  <a:gd name="T27" fmla="*/ 14 h 60"/>
                  <a:gd name="T28" fmla="*/ 85 w 279"/>
                  <a:gd name="T29" fmla="*/ 15 h 60"/>
                  <a:gd name="T30" fmla="*/ 87 w 279"/>
                  <a:gd name="T31" fmla="*/ 15 h 60"/>
                  <a:gd name="T32" fmla="*/ 101 w 279"/>
                  <a:gd name="T33" fmla="*/ 24 h 60"/>
                  <a:gd name="T34" fmla="*/ 103 w 279"/>
                  <a:gd name="T35" fmla="*/ 24 h 60"/>
                  <a:gd name="T36" fmla="*/ 103 w 279"/>
                  <a:gd name="T37" fmla="*/ 10 h 60"/>
                  <a:gd name="T38" fmla="*/ 108 w 279"/>
                  <a:gd name="T39" fmla="*/ 3 h 60"/>
                  <a:gd name="T40" fmla="*/ 109 w 279"/>
                  <a:gd name="T41" fmla="*/ 1 h 60"/>
                  <a:gd name="T42" fmla="*/ 124 w 279"/>
                  <a:gd name="T43" fmla="*/ 0 h 60"/>
                  <a:gd name="T44" fmla="*/ 135 w 279"/>
                  <a:gd name="T45" fmla="*/ 6 h 60"/>
                  <a:gd name="T46" fmla="*/ 138 w 279"/>
                  <a:gd name="T47" fmla="*/ 8 h 60"/>
                  <a:gd name="T48" fmla="*/ 141 w 279"/>
                  <a:gd name="T49" fmla="*/ 15 h 60"/>
                  <a:gd name="T50" fmla="*/ 140 w 279"/>
                  <a:gd name="T51" fmla="*/ 17 h 60"/>
                  <a:gd name="T52" fmla="*/ 141 w 279"/>
                  <a:gd name="T53" fmla="*/ 17 h 60"/>
                  <a:gd name="T54" fmla="*/ 144 w 279"/>
                  <a:gd name="T55" fmla="*/ 18 h 60"/>
                  <a:gd name="T56" fmla="*/ 154 w 279"/>
                  <a:gd name="T57" fmla="*/ 25 h 60"/>
                  <a:gd name="T58" fmla="*/ 165 w 279"/>
                  <a:gd name="T59" fmla="*/ 31 h 60"/>
                  <a:gd name="T60" fmla="*/ 180 w 279"/>
                  <a:gd name="T61" fmla="*/ 36 h 60"/>
                  <a:gd name="T62" fmla="*/ 183 w 279"/>
                  <a:gd name="T63" fmla="*/ 36 h 60"/>
                  <a:gd name="T64" fmla="*/ 186 w 279"/>
                  <a:gd name="T65" fmla="*/ 38 h 60"/>
                  <a:gd name="T66" fmla="*/ 195 w 279"/>
                  <a:gd name="T67" fmla="*/ 41 h 60"/>
                  <a:gd name="T68" fmla="*/ 200 w 279"/>
                  <a:gd name="T69" fmla="*/ 44 h 60"/>
                  <a:gd name="T70" fmla="*/ 202 w 279"/>
                  <a:gd name="T71" fmla="*/ 48 h 60"/>
                  <a:gd name="T72" fmla="*/ 205 w 279"/>
                  <a:gd name="T73" fmla="*/ 51 h 60"/>
                  <a:gd name="T74" fmla="*/ 205 w 279"/>
                  <a:gd name="T75" fmla="*/ 52 h 60"/>
                  <a:gd name="T76" fmla="*/ 204 w 279"/>
                  <a:gd name="T77" fmla="*/ 55 h 60"/>
                  <a:gd name="T78" fmla="*/ 204 w 279"/>
                  <a:gd name="T79" fmla="*/ 58 h 60"/>
                  <a:gd name="T80" fmla="*/ 205 w 279"/>
                  <a:gd name="T81" fmla="*/ 58 h 60"/>
                  <a:gd name="T82" fmla="*/ 216 w 279"/>
                  <a:gd name="T83" fmla="*/ 60 h 60"/>
                  <a:gd name="T84" fmla="*/ 221 w 279"/>
                  <a:gd name="T85" fmla="*/ 60 h 60"/>
                  <a:gd name="T86" fmla="*/ 222 w 279"/>
                  <a:gd name="T87" fmla="*/ 59 h 60"/>
                  <a:gd name="T88" fmla="*/ 240 w 279"/>
                  <a:gd name="T89" fmla="*/ 48 h 60"/>
                  <a:gd name="T90" fmla="*/ 257 w 279"/>
                  <a:gd name="T91" fmla="*/ 48 h 60"/>
                  <a:gd name="T92" fmla="*/ 274 w 279"/>
                  <a:gd name="T93" fmla="*/ 41 h 60"/>
                  <a:gd name="T94" fmla="*/ 279 w 279"/>
                  <a:gd name="T95" fmla="*/ 35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79" h="60">
                    <a:moveTo>
                      <a:pt x="0" y="18"/>
                    </a:moveTo>
                    <a:lnTo>
                      <a:pt x="5" y="11"/>
                    </a:lnTo>
                    <a:lnTo>
                      <a:pt x="13" y="6"/>
                    </a:lnTo>
                    <a:lnTo>
                      <a:pt x="15" y="3"/>
                    </a:lnTo>
                    <a:lnTo>
                      <a:pt x="25" y="3"/>
                    </a:lnTo>
                    <a:lnTo>
                      <a:pt x="25" y="4"/>
                    </a:lnTo>
                    <a:lnTo>
                      <a:pt x="27" y="6"/>
                    </a:lnTo>
                    <a:lnTo>
                      <a:pt x="41" y="15"/>
                    </a:lnTo>
                    <a:lnTo>
                      <a:pt x="49" y="18"/>
                    </a:lnTo>
                    <a:lnTo>
                      <a:pt x="57" y="20"/>
                    </a:lnTo>
                    <a:lnTo>
                      <a:pt x="75" y="15"/>
                    </a:lnTo>
                    <a:lnTo>
                      <a:pt x="77" y="15"/>
                    </a:lnTo>
                    <a:lnTo>
                      <a:pt x="80" y="14"/>
                    </a:lnTo>
                    <a:lnTo>
                      <a:pt x="84" y="14"/>
                    </a:lnTo>
                    <a:lnTo>
                      <a:pt x="85" y="15"/>
                    </a:lnTo>
                    <a:lnTo>
                      <a:pt x="87" y="15"/>
                    </a:lnTo>
                    <a:lnTo>
                      <a:pt x="101" y="24"/>
                    </a:lnTo>
                    <a:lnTo>
                      <a:pt x="103" y="24"/>
                    </a:lnTo>
                    <a:lnTo>
                      <a:pt x="103" y="10"/>
                    </a:lnTo>
                    <a:lnTo>
                      <a:pt x="108" y="3"/>
                    </a:lnTo>
                    <a:lnTo>
                      <a:pt x="109" y="1"/>
                    </a:lnTo>
                    <a:lnTo>
                      <a:pt x="124" y="0"/>
                    </a:lnTo>
                    <a:lnTo>
                      <a:pt x="135" y="6"/>
                    </a:lnTo>
                    <a:lnTo>
                      <a:pt x="138" y="8"/>
                    </a:lnTo>
                    <a:lnTo>
                      <a:pt x="141" y="15"/>
                    </a:lnTo>
                    <a:lnTo>
                      <a:pt x="140" y="17"/>
                    </a:lnTo>
                    <a:lnTo>
                      <a:pt x="141" y="17"/>
                    </a:lnTo>
                    <a:lnTo>
                      <a:pt x="144" y="18"/>
                    </a:lnTo>
                    <a:lnTo>
                      <a:pt x="154" y="25"/>
                    </a:lnTo>
                    <a:lnTo>
                      <a:pt x="165" y="31"/>
                    </a:lnTo>
                    <a:lnTo>
                      <a:pt x="180" y="36"/>
                    </a:lnTo>
                    <a:lnTo>
                      <a:pt x="183" y="36"/>
                    </a:lnTo>
                    <a:lnTo>
                      <a:pt x="186" y="38"/>
                    </a:lnTo>
                    <a:lnTo>
                      <a:pt x="195" y="41"/>
                    </a:lnTo>
                    <a:lnTo>
                      <a:pt x="200" y="44"/>
                    </a:lnTo>
                    <a:lnTo>
                      <a:pt x="202" y="48"/>
                    </a:lnTo>
                    <a:lnTo>
                      <a:pt x="205" y="51"/>
                    </a:lnTo>
                    <a:lnTo>
                      <a:pt x="205" y="52"/>
                    </a:lnTo>
                    <a:lnTo>
                      <a:pt x="204" y="55"/>
                    </a:lnTo>
                    <a:lnTo>
                      <a:pt x="204" y="58"/>
                    </a:lnTo>
                    <a:lnTo>
                      <a:pt x="205" y="58"/>
                    </a:lnTo>
                    <a:lnTo>
                      <a:pt x="216" y="60"/>
                    </a:lnTo>
                    <a:lnTo>
                      <a:pt x="221" y="60"/>
                    </a:lnTo>
                    <a:lnTo>
                      <a:pt x="222" y="59"/>
                    </a:lnTo>
                    <a:lnTo>
                      <a:pt x="240" y="48"/>
                    </a:lnTo>
                    <a:lnTo>
                      <a:pt x="257" y="48"/>
                    </a:lnTo>
                    <a:lnTo>
                      <a:pt x="274" y="41"/>
                    </a:lnTo>
                    <a:lnTo>
                      <a:pt x="279" y="3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39" name="Freeform 3985">
                <a:extLst>
                  <a:ext uri="{FF2B5EF4-FFF2-40B4-BE49-F238E27FC236}">
                    <a16:creationId xmlns:a16="http://schemas.microsoft.com/office/drawing/2014/main" id="{2086C108-0BA8-1714-3C6D-7B36F08A04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0" y="1045"/>
                <a:ext cx="33" cy="71"/>
              </a:xfrm>
              <a:custGeom>
                <a:avLst/>
                <a:gdLst>
                  <a:gd name="T0" fmla="*/ 99 w 132"/>
                  <a:gd name="T1" fmla="*/ 283 h 286"/>
                  <a:gd name="T2" fmla="*/ 106 w 132"/>
                  <a:gd name="T3" fmla="*/ 275 h 286"/>
                  <a:gd name="T4" fmla="*/ 108 w 132"/>
                  <a:gd name="T5" fmla="*/ 261 h 286"/>
                  <a:gd name="T6" fmla="*/ 111 w 132"/>
                  <a:gd name="T7" fmla="*/ 237 h 286"/>
                  <a:gd name="T8" fmla="*/ 121 w 132"/>
                  <a:gd name="T9" fmla="*/ 239 h 286"/>
                  <a:gd name="T10" fmla="*/ 123 w 132"/>
                  <a:gd name="T11" fmla="*/ 233 h 286"/>
                  <a:gd name="T12" fmla="*/ 118 w 132"/>
                  <a:gd name="T13" fmla="*/ 228 h 286"/>
                  <a:gd name="T14" fmla="*/ 107 w 132"/>
                  <a:gd name="T15" fmla="*/ 225 h 286"/>
                  <a:gd name="T16" fmla="*/ 99 w 132"/>
                  <a:gd name="T17" fmla="*/ 221 h 286"/>
                  <a:gd name="T18" fmla="*/ 94 w 132"/>
                  <a:gd name="T19" fmla="*/ 216 h 286"/>
                  <a:gd name="T20" fmla="*/ 93 w 132"/>
                  <a:gd name="T21" fmla="*/ 201 h 286"/>
                  <a:gd name="T22" fmla="*/ 86 w 132"/>
                  <a:gd name="T23" fmla="*/ 180 h 286"/>
                  <a:gd name="T24" fmla="*/ 89 w 132"/>
                  <a:gd name="T25" fmla="*/ 170 h 286"/>
                  <a:gd name="T26" fmla="*/ 94 w 132"/>
                  <a:gd name="T27" fmla="*/ 166 h 286"/>
                  <a:gd name="T28" fmla="*/ 130 w 132"/>
                  <a:gd name="T29" fmla="*/ 135 h 286"/>
                  <a:gd name="T30" fmla="*/ 132 w 132"/>
                  <a:gd name="T31" fmla="*/ 128 h 286"/>
                  <a:gd name="T32" fmla="*/ 114 w 132"/>
                  <a:gd name="T33" fmla="*/ 115 h 286"/>
                  <a:gd name="T34" fmla="*/ 94 w 132"/>
                  <a:gd name="T35" fmla="*/ 106 h 286"/>
                  <a:gd name="T36" fmla="*/ 92 w 132"/>
                  <a:gd name="T37" fmla="*/ 101 h 286"/>
                  <a:gd name="T38" fmla="*/ 89 w 132"/>
                  <a:gd name="T39" fmla="*/ 96 h 286"/>
                  <a:gd name="T40" fmla="*/ 75 w 132"/>
                  <a:gd name="T41" fmla="*/ 89 h 286"/>
                  <a:gd name="T42" fmla="*/ 61 w 132"/>
                  <a:gd name="T43" fmla="*/ 79 h 286"/>
                  <a:gd name="T44" fmla="*/ 60 w 132"/>
                  <a:gd name="T45" fmla="*/ 77 h 286"/>
                  <a:gd name="T46" fmla="*/ 53 w 132"/>
                  <a:gd name="T47" fmla="*/ 61 h 286"/>
                  <a:gd name="T48" fmla="*/ 51 w 132"/>
                  <a:gd name="T49" fmla="*/ 50 h 286"/>
                  <a:gd name="T50" fmla="*/ 50 w 132"/>
                  <a:gd name="T51" fmla="*/ 49 h 286"/>
                  <a:gd name="T52" fmla="*/ 36 w 132"/>
                  <a:gd name="T53" fmla="*/ 38 h 286"/>
                  <a:gd name="T54" fmla="*/ 23 w 132"/>
                  <a:gd name="T55" fmla="*/ 39 h 286"/>
                  <a:gd name="T56" fmla="*/ 16 w 132"/>
                  <a:gd name="T57" fmla="*/ 42 h 286"/>
                  <a:gd name="T58" fmla="*/ 10 w 132"/>
                  <a:gd name="T59" fmla="*/ 41 h 286"/>
                  <a:gd name="T60" fmla="*/ 1 w 132"/>
                  <a:gd name="T61" fmla="*/ 36 h 286"/>
                  <a:gd name="T62" fmla="*/ 0 w 132"/>
                  <a:gd name="T63" fmla="*/ 8 h 286"/>
                  <a:gd name="T64" fmla="*/ 12 w 132"/>
                  <a:gd name="T65" fmla="*/ 0 h 2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32" h="286">
                    <a:moveTo>
                      <a:pt x="99" y="286"/>
                    </a:moveTo>
                    <a:lnTo>
                      <a:pt x="99" y="283"/>
                    </a:lnTo>
                    <a:lnTo>
                      <a:pt x="106" y="276"/>
                    </a:lnTo>
                    <a:lnTo>
                      <a:pt x="106" y="275"/>
                    </a:lnTo>
                    <a:lnTo>
                      <a:pt x="107" y="274"/>
                    </a:lnTo>
                    <a:lnTo>
                      <a:pt x="108" y="261"/>
                    </a:lnTo>
                    <a:lnTo>
                      <a:pt x="107" y="244"/>
                    </a:lnTo>
                    <a:lnTo>
                      <a:pt x="111" y="237"/>
                    </a:lnTo>
                    <a:lnTo>
                      <a:pt x="114" y="237"/>
                    </a:lnTo>
                    <a:lnTo>
                      <a:pt x="121" y="239"/>
                    </a:lnTo>
                    <a:lnTo>
                      <a:pt x="123" y="237"/>
                    </a:lnTo>
                    <a:lnTo>
                      <a:pt x="123" y="233"/>
                    </a:lnTo>
                    <a:lnTo>
                      <a:pt x="121" y="230"/>
                    </a:lnTo>
                    <a:lnTo>
                      <a:pt x="118" y="228"/>
                    </a:lnTo>
                    <a:lnTo>
                      <a:pt x="114" y="228"/>
                    </a:lnTo>
                    <a:lnTo>
                      <a:pt x="107" y="225"/>
                    </a:lnTo>
                    <a:lnTo>
                      <a:pt x="104" y="225"/>
                    </a:lnTo>
                    <a:lnTo>
                      <a:pt x="99" y="221"/>
                    </a:lnTo>
                    <a:lnTo>
                      <a:pt x="96" y="219"/>
                    </a:lnTo>
                    <a:lnTo>
                      <a:pt x="94" y="216"/>
                    </a:lnTo>
                    <a:lnTo>
                      <a:pt x="94" y="215"/>
                    </a:lnTo>
                    <a:lnTo>
                      <a:pt x="93" y="201"/>
                    </a:lnTo>
                    <a:lnTo>
                      <a:pt x="87" y="186"/>
                    </a:lnTo>
                    <a:lnTo>
                      <a:pt x="86" y="180"/>
                    </a:lnTo>
                    <a:lnTo>
                      <a:pt x="86" y="172"/>
                    </a:lnTo>
                    <a:lnTo>
                      <a:pt x="89" y="170"/>
                    </a:lnTo>
                    <a:lnTo>
                      <a:pt x="90" y="169"/>
                    </a:lnTo>
                    <a:lnTo>
                      <a:pt x="94" y="166"/>
                    </a:lnTo>
                    <a:lnTo>
                      <a:pt x="110" y="144"/>
                    </a:lnTo>
                    <a:lnTo>
                      <a:pt x="130" y="135"/>
                    </a:lnTo>
                    <a:lnTo>
                      <a:pt x="131" y="135"/>
                    </a:lnTo>
                    <a:lnTo>
                      <a:pt x="132" y="128"/>
                    </a:lnTo>
                    <a:lnTo>
                      <a:pt x="131" y="122"/>
                    </a:lnTo>
                    <a:lnTo>
                      <a:pt x="114" y="115"/>
                    </a:lnTo>
                    <a:lnTo>
                      <a:pt x="110" y="115"/>
                    </a:lnTo>
                    <a:lnTo>
                      <a:pt x="94" y="106"/>
                    </a:lnTo>
                    <a:lnTo>
                      <a:pt x="92" y="103"/>
                    </a:lnTo>
                    <a:lnTo>
                      <a:pt x="92" y="101"/>
                    </a:lnTo>
                    <a:lnTo>
                      <a:pt x="90" y="99"/>
                    </a:lnTo>
                    <a:lnTo>
                      <a:pt x="89" y="96"/>
                    </a:lnTo>
                    <a:lnTo>
                      <a:pt x="83" y="92"/>
                    </a:lnTo>
                    <a:lnTo>
                      <a:pt x="75" y="89"/>
                    </a:lnTo>
                    <a:lnTo>
                      <a:pt x="63" y="79"/>
                    </a:lnTo>
                    <a:lnTo>
                      <a:pt x="61" y="79"/>
                    </a:lnTo>
                    <a:lnTo>
                      <a:pt x="61" y="78"/>
                    </a:lnTo>
                    <a:lnTo>
                      <a:pt x="60" y="77"/>
                    </a:lnTo>
                    <a:lnTo>
                      <a:pt x="54" y="67"/>
                    </a:lnTo>
                    <a:lnTo>
                      <a:pt x="53" y="61"/>
                    </a:lnTo>
                    <a:lnTo>
                      <a:pt x="53" y="55"/>
                    </a:lnTo>
                    <a:lnTo>
                      <a:pt x="51" y="50"/>
                    </a:lnTo>
                    <a:lnTo>
                      <a:pt x="50" y="50"/>
                    </a:lnTo>
                    <a:lnTo>
                      <a:pt x="50" y="49"/>
                    </a:lnTo>
                    <a:lnTo>
                      <a:pt x="39" y="38"/>
                    </a:lnTo>
                    <a:lnTo>
                      <a:pt x="36" y="38"/>
                    </a:lnTo>
                    <a:lnTo>
                      <a:pt x="34" y="36"/>
                    </a:lnTo>
                    <a:lnTo>
                      <a:pt x="23" y="39"/>
                    </a:lnTo>
                    <a:lnTo>
                      <a:pt x="22" y="41"/>
                    </a:lnTo>
                    <a:lnTo>
                      <a:pt x="16" y="42"/>
                    </a:lnTo>
                    <a:lnTo>
                      <a:pt x="10" y="42"/>
                    </a:lnTo>
                    <a:lnTo>
                      <a:pt x="10" y="41"/>
                    </a:lnTo>
                    <a:lnTo>
                      <a:pt x="8" y="41"/>
                    </a:lnTo>
                    <a:lnTo>
                      <a:pt x="1" y="36"/>
                    </a:lnTo>
                    <a:lnTo>
                      <a:pt x="0" y="29"/>
                    </a:lnTo>
                    <a:lnTo>
                      <a:pt x="0" y="8"/>
                    </a:lnTo>
                    <a:lnTo>
                      <a:pt x="3" y="7"/>
                    </a:lnTo>
                    <a:lnTo>
                      <a:pt x="12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40" name="Freeform 3986">
                <a:extLst>
                  <a:ext uri="{FF2B5EF4-FFF2-40B4-BE49-F238E27FC236}">
                    <a16:creationId xmlns:a16="http://schemas.microsoft.com/office/drawing/2014/main" id="{E716DF33-0E03-BEE3-D76F-80AD4D8418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2" y="1116"/>
                <a:ext cx="32" cy="41"/>
              </a:xfrm>
              <a:custGeom>
                <a:avLst/>
                <a:gdLst>
                  <a:gd name="T0" fmla="*/ 130 w 130"/>
                  <a:gd name="T1" fmla="*/ 0 h 161"/>
                  <a:gd name="T2" fmla="*/ 128 w 130"/>
                  <a:gd name="T3" fmla="*/ 0 h 161"/>
                  <a:gd name="T4" fmla="*/ 123 w 130"/>
                  <a:gd name="T5" fmla="*/ 3 h 161"/>
                  <a:gd name="T6" fmla="*/ 120 w 130"/>
                  <a:gd name="T7" fmla="*/ 3 h 161"/>
                  <a:gd name="T8" fmla="*/ 117 w 130"/>
                  <a:gd name="T9" fmla="*/ 7 h 161"/>
                  <a:gd name="T10" fmla="*/ 116 w 130"/>
                  <a:gd name="T11" fmla="*/ 13 h 161"/>
                  <a:gd name="T12" fmla="*/ 116 w 130"/>
                  <a:gd name="T13" fmla="*/ 18 h 161"/>
                  <a:gd name="T14" fmla="*/ 114 w 130"/>
                  <a:gd name="T15" fmla="*/ 23 h 161"/>
                  <a:gd name="T16" fmla="*/ 106 w 130"/>
                  <a:gd name="T17" fmla="*/ 35 h 161"/>
                  <a:gd name="T18" fmla="*/ 105 w 130"/>
                  <a:gd name="T19" fmla="*/ 37 h 161"/>
                  <a:gd name="T20" fmla="*/ 108 w 130"/>
                  <a:gd name="T21" fmla="*/ 39 h 161"/>
                  <a:gd name="T22" fmla="*/ 109 w 130"/>
                  <a:gd name="T23" fmla="*/ 42 h 161"/>
                  <a:gd name="T24" fmla="*/ 109 w 130"/>
                  <a:gd name="T25" fmla="*/ 49 h 161"/>
                  <a:gd name="T26" fmla="*/ 108 w 130"/>
                  <a:gd name="T27" fmla="*/ 52 h 161"/>
                  <a:gd name="T28" fmla="*/ 108 w 130"/>
                  <a:gd name="T29" fmla="*/ 56 h 161"/>
                  <a:gd name="T30" fmla="*/ 106 w 130"/>
                  <a:gd name="T31" fmla="*/ 56 h 161"/>
                  <a:gd name="T32" fmla="*/ 102 w 130"/>
                  <a:gd name="T33" fmla="*/ 62 h 161"/>
                  <a:gd name="T34" fmla="*/ 89 w 130"/>
                  <a:gd name="T35" fmla="*/ 73 h 161"/>
                  <a:gd name="T36" fmla="*/ 72 w 130"/>
                  <a:gd name="T37" fmla="*/ 77 h 161"/>
                  <a:gd name="T38" fmla="*/ 68 w 130"/>
                  <a:gd name="T39" fmla="*/ 77 h 161"/>
                  <a:gd name="T40" fmla="*/ 68 w 130"/>
                  <a:gd name="T41" fmla="*/ 78 h 161"/>
                  <a:gd name="T42" fmla="*/ 67 w 130"/>
                  <a:gd name="T43" fmla="*/ 78 h 161"/>
                  <a:gd name="T44" fmla="*/ 67 w 130"/>
                  <a:gd name="T45" fmla="*/ 80 h 161"/>
                  <a:gd name="T46" fmla="*/ 65 w 130"/>
                  <a:gd name="T47" fmla="*/ 81 h 161"/>
                  <a:gd name="T48" fmla="*/ 65 w 130"/>
                  <a:gd name="T49" fmla="*/ 83 h 161"/>
                  <a:gd name="T50" fmla="*/ 40 w 130"/>
                  <a:gd name="T51" fmla="*/ 110 h 161"/>
                  <a:gd name="T52" fmla="*/ 17 w 130"/>
                  <a:gd name="T53" fmla="*/ 126 h 161"/>
                  <a:gd name="T54" fmla="*/ 17 w 130"/>
                  <a:gd name="T55" fmla="*/ 127 h 161"/>
                  <a:gd name="T56" fmla="*/ 12 w 130"/>
                  <a:gd name="T57" fmla="*/ 131 h 161"/>
                  <a:gd name="T58" fmla="*/ 5 w 130"/>
                  <a:gd name="T59" fmla="*/ 147 h 161"/>
                  <a:gd name="T60" fmla="*/ 5 w 130"/>
                  <a:gd name="T61" fmla="*/ 148 h 161"/>
                  <a:gd name="T62" fmla="*/ 7 w 130"/>
                  <a:gd name="T63" fmla="*/ 148 h 161"/>
                  <a:gd name="T64" fmla="*/ 4 w 130"/>
                  <a:gd name="T65" fmla="*/ 153 h 161"/>
                  <a:gd name="T66" fmla="*/ 3 w 130"/>
                  <a:gd name="T67" fmla="*/ 157 h 161"/>
                  <a:gd name="T68" fmla="*/ 0 w 130"/>
                  <a:gd name="T69" fmla="*/ 161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30" h="161">
                    <a:moveTo>
                      <a:pt x="130" y="0"/>
                    </a:moveTo>
                    <a:lnTo>
                      <a:pt x="128" y="0"/>
                    </a:lnTo>
                    <a:lnTo>
                      <a:pt x="123" y="3"/>
                    </a:lnTo>
                    <a:lnTo>
                      <a:pt x="120" y="3"/>
                    </a:lnTo>
                    <a:lnTo>
                      <a:pt x="117" y="7"/>
                    </a:lnTo>
                    <a:lnTo>
                      <a:pt x="116" y="13"/>
                    </a:lnTo>
                    <a:lnTo>
                      <a:pt x="116" y="18"/>
                    </a:lnTo>
                    <a:lnTo>
                      <a:pt x="114" y="23"/>
                    </a:lnTo>
                    <a:lnTo>
                      <a:pt x="106" y="35"/>
                    </a:lnTo>
                    <a:lnTo>
                      <a:pt x="105" y="37"/>
                    </a:lnTo>
                    <a:lnTo>
                      <a:pt x="108" y="39"/>
                    </a:lnTo>
                    <a:lnTo>
                      <a:pt x="109" y="42"/>
                    </a:lnTo>
                    <a:lnTo>
                      <a:pt x="109" y="49"/>
                    </a:lnTo>
                    <a:lnTo>
                      <a:pt x="108" y="52"/>
                    </a:lnTo>
                    <a:lnTo>
                      <a:pt x="108" y="56"/>
                    </a:lnTo>
                    <a:lnTo>
                      <a:pt x="106" y="56"/>
                    </a:lnTo>
                    <a:lnTo>
                      <a:pt x="102" y="62"/>
                    </a:lnTo>
                    <a:lnTo>
                      <a:pt x="89" y="73"/>
                    </a:lnTo>
                    <a:lnTo>
                      <a:pt x="72" y="77"/>
                    </a:lnTo>
                    <a:lnTo>
                      <a:pt x="68" y="77"/>
                    </a:lnTo>
                    <a:lnTo>
                      <a:pt x="68" y="78"/>
                    </a:lnTo>
                    <a:lnTo>
                      <a:pt x="67" y="78"/>
                    </a:lnTo>
                    <a:lnTo>
                      <a:pt x="67" y="80"/>
                    </a:lnTo>
                    <a:lnTo>
                      <a:pt x="65" y="81"/>
                    </a:lnTo>
                    <a:lnTo>
                      <a:pt x="65" y="83"/>
                    </a:lnTo>
                    <a:lnTo>
                      <a:pt x="40" y="110"/>
                    </a:lnTo>
                    <a:lnTo>
                      <a:pt x="17" y="126"/>
                    </a:lnTo>
                    <a:lnTo>
                      <a:pt x="17" y="127"/>
                    </a:lnTo>
                    <a:lnTo>
                      <a:pt x="12" y="131"/>
                    </a:lnTo>
                    <a:lnTo>
                      <a:pt x="5" y="147"/>
                    </a:lnTo>
                    <a:lnTo>
                      <a:pt x="5" y="148"/>
                    </a:lnTo>
                    <a:lnTo>
                      <a:pt x="7" y="148"/>
                    </a:lnTo>
                    <a:lnTo>
                      <a:pt x="4" y="153"/>
                    </a:lnTo>
                    <a:lnTo>
                      <a:pt x="3" y="157"/>
                    </a:lnTo>
                    <a:lnTo>
                      <a:pt x="0" y="16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41" name="Freeform 3987">
                <a:extLst>
                  <a:ext uri="{FF2B5EF4-FFF2-40B4-BE49-F238E27FC236}">
                    <a16:creationId xmlns:a16="http://schemas.microsoft.com/office/drawing/2014/main" id="{AE562D99-47A8-4D87-61B0-53AE1E6053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4" y="1116"/>
                <a:ext cx="46" cy="35"/>
              </a:xfrm>
              <a:custGeom>
                <a:avLst/>
                <a:gdLst>
                  <a:gd name="T0" fmla="*/ 173 w 182"/>
                  <a:gd name="T1" fmla="*/ 83 h 140"/>
                  <a:gd name="T2" fmla="*/ 170 w 182"/>
                  <a:gd name="T3" fmla="*/ 98 h 140"/>
                  <a:gd name="T4" fmla="*/ 176 w 182"/>
                  <a:gd name="T5" fmla="*/ 112 h 140"/>
                  <a:gd name="T6" fmla="*/ 182 w 182"/>
                  <a:gd name="T7" fmla="*/ 131 h 140"/>
                  <a:gd name="T8" fmla="*/ 170 w 182"/>
                  <a:gd name="T9" fmla="*/ 136 h 140"/>
                  <a:gd name="T10" fmla="*/ 169 w 182"/>
                  <a:gd name="T11" fmla="*/ 140 h 140"/>
                  <a:gd name="T12" fmla="*/ 155 w 182"/>
                  <a:gd name="T13" fmla="*/ 127 h 140"/>
                  <a:gd name="T14" fmla="*/ 138 w 182"/>
                  <a:gd name="T15" fmla="*/ 116 h 140"/>
                  <a:gd name="T16" fmla="*/ 132 w 182"/>
                  <a:gd name="T17" fmla="*/ 115 h 140"/>
                  <a:gd name="T18" fmla="*/ 128 w 182"/>
                  <a:gd name="T19" fmla="*/ 117 h 140"/>
                  <a:gd name="T20" fmla="*/ 130 w 182"/>
                  <a:gd name="T21" fmla="*/ 112 h 140"/>
                  <a:gd name="T22" fmla="*/ 128 w 182"/>
                  <a:gd name="T23" fmla="*/ 102 h 140"/>
                  <a:gd name="T24" fmla="*/ 127 w 182"/>
                  <a:gd name="T25" fmla="*/ 97 h 140"/>
                  <a:gd name="T26" fmla="*/ 122 w 182"/>
                  <a:gd name="T27" fmla="*/ 95 h 140"/>
                  <a:gd name="T28" fmla="*/ 121 w 182"/>
                  <a:gd name="T29" fmla="*/ 70 h 140"/>
                  <a:gd name="T30" fmla="*/ 118 w 182"/>
                  <a:gd name="T31" fmla="*/ 63 h 140"/>
                  <a:gd name="T32" fmla="*/ 100 w 182"/>
                  <a:gd name="T33" fmla="*/ 69 h 140"/>
                  <a:gd name="T34" fmla="*/ 95 w 182"/>
                  <a:gd name="T35" fmla="*/ 67 h 140"/>
                  <a:gd name="T36" fmla="*/ 103 w 182"/>
                  <a:gd name="T37" fmla="*/ 55 h 140"/>
                  <a:gd name="T38" fmla="*/ 84 w 182"/>
                  <a:gd name="T39" fmla="*/ 46 h 140"/>
                  <a:gd name="T40" fmla="*/ 82 w 182"/>
                  <a:gd name="T41" fmla="*/ 43 h 140"/>
                  <a:gd name="T42" fmla="*/ 75 w 182"/>
                  <a:gd name="T43" fmla="*/ 45 h 140"/>
                  <a:gd name="T44" fmla="*/ 57 w 182"/>
                  <a:gd name="T45" fmla="*/ 41 h 140"/>
                  <a:gd name="T46" fmla="*/ 55 w 182"/>
                  <a:gd name="T47" fmla="*/ 43 h 140"/>
                  <a:gd name="T48" fmla="*/ 53 w 182"/>
                  <a:gd name="T49" fmla="*/ 37 h 140"/>
                  <a:gd name="T50" fmla="*/ 51 w 182"/>
                  <a:gd name="T51" fmla="*/ 33 h 140"/>
                  <a:gd name="T52" fmla="*/ 46 w 182"/>
                  <a:gd name="T53" fmla="*/ 30 h 140"/>
                  <a:gd name="T54" fmla="*/ 43 w 182"/>
                  <a:gd name="T55" fmla="*/ 25 h 140"/>
                  <a:gd name="T56" fmla="*/ 42 w 182"/>
                  <a:gd name="T57" fmla="*/ 16 h 140"/>
                  <a:gd name="T58" fmla="*/ 19 w 182"/>
                  <a:gd name="T59" fmla="*/ 13 h 140"/>
                  <a:gd name="T60" fmla="*/ 12 w 182"/>
                  <a:gd name="T61" fmla="*/ 10 h 140"/>
                  <a:gd name="T62" fmla="*/ 0 w 182"/>
                  <a:gd name="T63" fmla="*/ 0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82" h="140">
                    <a:moveTo>
                      <a:pt x="173" y="63"/>
                    </a:moveTo>
                    <a:lnTo>
                      <a:pt x="173" y="83"/>
                    </a:lnTo>
                    <a:lnTo>
                      <a:pt x="172" y="85"/>
                    </a:lnTo>
                    <a:lnTo>
                      <a:pt x="170" y="98"/>
                    </a:lnTo>
                    <a:lnTo>
                      <a:pt x="174" y="112"/>
                    </a:lnTo>
                    <a:lnTo>
                      <a:pt x="176" y="112"/>
                    </a:lnTo>
                    <a:lnTo>
                      <a:pt x="182" y="127"/>
                    </a:lnTo>
                    <a:lnTo>
                      <a:pt x="182" y="131"/>
                    </a:lnTo>
                    <a:lnTo>
                      <a:pt x="180" y="136"/>
                    </a:lnTo>
                    <a:lnTo>
                      <a:pt x="170" y="136"/>
                    </a:lnTo>
                    <a:lnTo>
                      <a:pt x="169" y="138"/>
                    </a:lnTo>
                    <a:lnTo>
                      <a:pt x="169" y="140"/>
                    </a:lnTo>
                    <a:lnTo>
                      <a:pt x="159" y="137"/>
                    </a:lnTo>
                    <a:lnTo>
                      <a:pt x="155" y="127"/>
                    </a:lnTo>
                    <a:lnTo>
                      <a:pt x="144" y="116"/>
                    </a:lnTo>
                    <a:lnTo>
                      <a:pt x="138" y="116"/>
                    </a:lnTo>
                    <a:lnTo>
                      <a:pt x="134" y="115"/>
                    </a:lnTo>
                    <a:lnTo>
                      <a:pt x="132" y="115"/>
                    </a:lnTo>
                    <a:lnTo>
                      <a:pt x="130" y="117"/>
                    </a:lnTo>
                    <a:lnTo>
                      <a:pt x="128" y="117"/>
                    </a:lnTo>
                    <a:lnTo>
                      <a:pt x="128" y="116"/>
                    </a:lnTo>
                    <a:lnTo>
                      <a:pt x="130" y="112"/>
                    </a:lnTo>
                    <a:lnTo>
                      <a:pt x="128" y="106"/>
                    </a:lnTo>
                    <a:lnTo>
                      <a:pt x="128" y="102"/>
                    </a:lnTo>
                    <a:lnTo>
                      <a:pt x="127" y="98"/>
                    </a:lnTo>
                    <a:lnTo>
                      <a:pt x="127" y="97"/>
                    </a:lnTo>
                    <a:lnTo>
                      <a:pt x="125" y="95"/>
                    </a:lnTo>
                    <a:lnTo>
                      <a:pt x="122" y="95"/>
                    </a:lnTo>
                    <a:lnTo>
                      <a:pt x="118" y="77"/>
                    </a:lnTo>
                    <a:lnTo>
                      <a:pt x="121" y="70"/>
                    </a:lnTo>
                    <a:lnTo>
                      <a:pt x="121" y="69"/>
                    </a:lnTo>
                    <a:lnTo>
                      <a:pt x="118" y="63"/>
                    </a:lnTo>
                    <a:lnTo>
                      <a:pt x="109" y="64"/>
                    </a:lnTo>
                    <a:lnTo>
                      <a:pt x="100" y="69"/>
                    </a:lnTo>
                    <a:lnTo>
                      <a:pt x="95" y="69"/>
                    </a:lnTo>
                    <a:lnTo>
                      <a:pt x="95" y="67"/>
                    </a:lnTo>
                    <a:lnTo>
                      <a:pt x="100" y="62"/>
                    </a:lnTo>
                    <a:lnTo>
                      <a:pt x="103" y="55"/>
                    </a:lnTo>
                    <a:lnTo>
                      <a:pt x="102" y="55"/>
                    </a:lnTo>
                    <a:lnTo>
                      <a:pt x="84" y="46"/>
                    </a:lnTo>
                    <a:lnTo>
                      <a:pt x="84" y="45"/>
                    </a:lnTo>
                    <a:lnTo>
                      <a:pt x="82" y="43"/>
                    </a:lnTo>
                    <a:lnTo>
                      <a:pt x="78" y="43"/>
                    </a:lnTo>
                    <a:lnTo>
                      <a:pt x="75" y="45"/>
                    </a:lnTo>
                    <a:lnTo>
                      <a:pt x="58" y="41"/>
                    </a:lnTo>
                    <a:lnTo>
                      <a:pt x="57" y="41"/>
                    </a:lnTo>
                    <a:lnTo>
                      <a:pt x="55" y="42"/>
                    </a:lnTo>
                    <a:lnTo>
                      <a:pt x="55" y="43"/>
                    </a:lnTo>
                    <a:lnTo>
                      <a:pt x="54" y="42"/>
                    </a:lnTo>
                    <a:lnTo>
                      <a:pt x="53" y="37"/>
                    </a:lnTo>
                    <a:lnTo>
                      <a:pt x="53" y="35"/>
                    </a:lnTo>
                    <a:lnTo>
                      <a:pt x="51" y="33"/>
                    </a:lnTo>
                    <a:lnTo>
                      <a:pt x="50" y="31"/>
                    </a:lnTo>
                    <a:lnTo>
                      <a:pt x="46" y="30"/>
                    </a:lnTo>
                    <a:lnTo>
                      <a:pt x="43" y="27"/>
                    </a:lnTo>
                    <a:lnTo>
                      <a:pt x="43" y="25"/>
                    </a:lnTo>
                    <a:lnTo>
                      <a:pt x="42" y="23"/>
                    </a:lnTo>
                    <a:lnTo>
                      <a:pt x="42" y="16"/>
                    </a:lnTo>
                    <a:lnTo>
                      <a:pt x="21" y="13"/>
                    </a:lnTo>
                    <a:lnTo>
                      <a:pt x="19" y="13"/>
                    </a:lnTo>
                    <a:lnTo>
                      <a:pt x="17" y="11"/>
                    </a:lnTo>
                    <a:lnTo>
                      <a:pt x="12" y="10"/>
                    </a:ln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42" name="Freeform 3988">
                <a:extLst>
                  <a:ext uri="{FF2B5EF4-FFF2-40B4-BE49-F238E27FC236}">
                    <a16:creationId xmlns:a16="http://schemas.microsoft.com/office/drawing/2014/main" id="{15762058-2192-C889-FFDC-969A5E1E14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2" y="1157"/>
                <a:ext cx="79" cy="30"/>
              </a:xfrm>
              <a:custGeom>
                <a:avLst/>
                <a:gdLst>
                  <a:gd name="T0" fmla="*/ 8 w 315"/>
                  <a:gd name="T1" fmla="*/ 6 h 123"/>
                  <a:gd name="T2" fmla="*/ 21 w 315"/>
                  <a:gd name="T3" fmla="*/ 14 h 123"/>
                  <a:gd name="T4" fmla="*/ 22 w 315"/>
                  <a:gd name="T5" fmla="*/ 21 h 123"/>
                  <a:gd name="T6" fmla="*/ 25 w 315"/>
                  <a:gd name="T7" fmla="*/ 32 h 123"/>
                  <a:gd name="T8" fmla="*/ 28 w 315"/>
                  <a:gd name="T9" fmla="*/ 33 h 123"/>
                  <a:gd name="T10" fmla="*/ 36 w 315"/>
                  <a:gd name="T11" fmla="*/ 47 h 123"/>
                  <a:gd name="T12" fmla="*/ 39 w 315"/>
                  <a:gd name="T13" fmla="*/ 49 h 123"/>
                  <a:gd name="T14" fmla="*/ 42 w 315"/>
                  <a:gd name="T15" fmla="*/ 49 h 123"/>
                  <a:gd name="T16" fmla="*/ 43 w 315"/>
                  <a:gd name="T17" fmla="*/ 47 h 123"/>
                  <a:gd name="T18" fmla="*/ 49 w 315"/>
                  <a:gd name="T19" fmla="*/ 59 h 123"/>
                  <a:gd name="T20" fmla="*/ 47 w 315"/>
                  <a:gd name="T21" fmla="*/ 61 h 123"/>
                  <a:gd name="T22" fmla="*/ 50 w 315"/>
                  <a:gd name="T23" fmla="*/ 82 h 123"/>
                  <a:gd name="T24" fmla="*/ 53 w 315"/>
                  <a:gd name="T25" fmla="*/ 86 h 123"/>
                  <a:gd name="T26" fmla="*/ 64 w 315"/>
                  <a:gd name="T27" fmla="*/ 82 h 123"/>
                  <a:gd name="T28" fmla="*/ 68 w 315"/>
                  <a:gd name="T29" fmla="*/ 81 h 123"/>
                  <a:gd name="T30" fmla="*/ 71 w 315"/>
                  <a:gd name="T31" fmla="*/ 73 h 123"/>
                  <a:gd name="T32" fmla="*/ 75 w 315"/>
                  <a:gd name="T33" fmla="*/ 67 h 123"/>
                  <a:gd name="T34" fmla="*/ 92 w 315"/>
                  <a:gd name="T35" fmla="*/ 70 h 123"/>
                  <a:gd name="T36" fmla="*/ 95 w 315"/>
                  <a:gd name="T37" fmla="*/ 79 h 123"/>
                  <a:gd name="T38" fmla="*/ 96 w 315"/>
                  <a:gd name="T39" fmla="*/ 109 h 123"/>
                  <a:gd name="T40" fmla="*/ 99 w 315"/>
                  <a:gd name="T41" fmla="*/ 110 h 123"/>
                  <a:gd name="T42" fmla="*/ 108 w 315"/>
                  <a:gd name="T43" fmla="*/ 119 h 123"/>
                  <a:gd name="T44" fmla="*/ 113 w 315"/>
                  <a:gd name="T45" fmla="*/ 123 h 123"/>
                  <a:gd name="T46" fmla="*/ 118 w 315"/>
                  <a:gd name="T47" fmla="*/ 121 h 123"/>
                  <a:gd name="T48" fmla="*/ 144 w 315"/>
                  <a:gd name="T49" fmla="*/ 109 h 123"/>
                  <a:gd name="T50" fmla="*/ 163 w 315"/>
                  <a:gd name="T51" fmla="*/ 105 h 123"/>
                  <a:gd name="T52" fmla="*/ 168 w 315"/>
                  <a:gd name="T53" fmla="*/ 103 h 123"/>
                  <a:gd name="T54" fmla="*/ 169 w 315"/>
                  <a:gd name="T55" fmla="*/ 100 h 123"/>
                  <a:gd name="T56" fmla="*/ 168 w 315"/>
                  <a:gd name="T57" fmla="*/ 93 h 123"/>
                  <a:gd name="T58" fmla="*/ 162 w 315"/>
                  <a:gd name="T59" fmla="*/ 92 h 123"/>
                  <a:gd name="T60" fmla="*/ 155 w 315"/>
                  <a:gd name="T61" fmla="*/ 86 h 123"/>
                  <a:gd name="T62" fmla="*/ 145 w 315"/>
                  <a:gd name="T63" fmla="*/ 82 h 123"/>
                  <a:gd name="T64" fmla="*/ 144 w 315"/>
                  <a:gd name="T65" fmla="*/ 79 h 123"/>
                  <a:gd name="T66" fmla="*/ 142 w 315"/>
                  <a:gd name="T67" fmla="*/ 73 h 123"/>
                  <a:gd name="T68" fmla="*/ 151 w 315"/>
                  <a:gd name="T69" fmla="*/ 60 h 123"/>
                  <a:gd name="T70" fmla="*/ 158 w 315"/>
                  <a:gd name="T71" fmla="*/ 57 h 123"/>
                  <a:gd name="T72" fmla="*/ 163 w 315"/>
                  <a:gd name="T73" fmla="*/ 64 h 123"/>
                  <a:gd name="T74" fmla="*/ 172 w 315"/>
                  <a:gd name="T75" fmla="*/ 66 h 123"/>
                  <a:gd name="T76" fmla="*/ 175 w 315"/>
                  <a:gd name="T77" fmla="*/ 60 h 123"/>
                  <a:gd name="T78" fmla="*/ 183 w 315"/>
                  <a:gd name="T79" fmla="*/ 56 h 123"/>
                  <a:gd name="T80" fmla="*/ 188 w 315"/>
                  <a:gd name="T81" fmla="*/ 57 h 123"/>
                  <a:gd name="T82" fmla="*/ 185 w 315"/>
                  <a:gd name="T83" fmla="*/ 63 h 123"/>
                  <a:gd name="T84" fmla="*/ 184 w 315"/>
                  <a:gd name="T85" fmla="*/ 70 h 123"/>
                  <a:gd name="T86" fmla="*/ 201 w 315"/>
                  <a:gd name="T87" fmla="*/ 67 h 123"/>
                  <a:gd name="T88" fmla="*/ 205 w 315"/>
                  <a:gd name="T89" fmla="*/ 56 h 123"/>
                  <a:gd name="T90" fmla="*/ 218 w 315"/>
                  <a:gd name="T91" fmla="*/ 47 h 123"/>
                  <a:gd name="T92" fmla="*/ 226 w 315"/>
                  <a:gd name="T93" fmla="*/ 39 h 123"/>
                  <a:gd name="T94" fmla="*/ 228 w 315"/>
                  <a:gd name="T95" fmla="*/ 39 h 123"/>
                  <a:gd name="T96" fmla="*/ 232 w 315"/>
                  <a:gd name="T97" fmla="*/ 42 h 123"/>
                  <a:gd name="T98" fmla="*/ 239 w 315"/>
                  <a:gd name="T99" fmla="*/ 77 h 123"/>
                  <a:gd name="T100" fmla="*/ 242 w 315"/>
                  <a:gd name="T101" fmla="*/ 86 h 123"/>
                  <a:gd name="T102" fmla="*/ 240 w 315"/>
                  <a:gd name="T103" fmla="*/ 97 h 123"/>
                  <a:gd name="T104" fmla="*/ 244 w 315"/>
                  <a:gd name="T105" fmla="*/ 114 h 123"/>
                  <a:gd name="T106" fmla="*/ 285 w 315"/>
                  <a:gd name="T107" fmla="*/ 90 h 123"/>
                  <a:gd name="T108" fmla="*/ 311 w 315"/>
                  <a:gd name="T109" fmla="*/ 67 h 123"/>
                  <a:gd name="T110" fmla="*/ 315 w 315"/>
                  <a:gd name="T111" fmla="*/ 70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315" h="123">
                    <a:moveTo>
                      <a:pt x="0" y="0"/>
                    </a:moveTo>
                    <a:lnTo>
                      <a:pt x="8" y="6"/>
                    </a:lnTo>
                    <a:lnTo>
                      <a:pt x="17" y="6"/>
                    </a:lnTo>
                    <a:lnTo>
                      <a:pt x="21" y="14"/>
                    </a:lnTo>
                    <a:lnTo>
                      <a:pt x="22" y="15"/>
                    </a:lnTo>
                    <a:lnTo>
                      <a:pt x="22" y="21"/>
                    </a:lnTo>
                    <a:lnTo>
                      <a:pt x="25" y="30"/>
                    </a:lnTo>
                    <a:lnTo>
                      <a:pt x="25" y="32"/>
                    </a:lnTo>
                    <a:lnTo>
                      <a:pt x="27" y="33"/>
                    </a:lnTo>
                    <a:lnTo>
                      <a:pt x="28" y="33"/>
                    </a:lnTo>
                    <a:lnTo>
                      <a:pt x="34" y="42"/>
                    </a:lnTo>
                    <a:lnTo>
                      <a:pt x="36" y="47"/>
                    </a:lnTo>
                    <a:lnTo>
                      <a:pt x="38" y="49"/>
                    </a:lnTo>
                    <a:lnTo>
                      <a:pt x="39" y="49"/>
                    </a:lnTo>
                    <a:lnTo>
                      <a:pt x="41" y="50"/>
                    </a:lnTo>
                    <a:lnTo>
                      <a:pt x="42" y="49"/>
                    </a:lnTo>
                    <a:lnTo>
                      <a:pt x="42" y="47"/>
                    </a:lnTo>
                    <a:lnTo>
                      <a:pt x="43" y="47"/>
                    </a:lnTo>
                    <a:lnTo>
                      <a:pt x="47" y="52"/>
                    </a:lnTo>
                    <a:lnTo>
                      <a:pt x="49" y="59"/>
                    </a:lnTo>
                    <a:lnTo>
                      <a:pt x="47" y="59"/>
                    </a:lnTo>
                    <a:lnTo>
                      <a:pt x="47" y="61"/>
                    </a:lnTo>
                    <a:lnTo>
                      <a:pt x="50" y="73"/>
                    </a:lnTo>
                    <a:lnTo>
                      <a:pt x="50" y="82"/>
                    </a:lnTo>
                    <a:lnTo>
                      <a:pt x="51" y="86"/>
                    </a:lnTo>
                    <a:lnTo>
                      <a:pt x="53" y="86"/>
                    </a:lnTo>
                    <a:lnTo>
                      <a:pt x="61" y="82"/>
                    </a:lnTo>
                    <a:lnTo>
                      <a:pt x="64" y="82"/>
                    </a:lnTo>
                    <a:lnTo>
                      <a:pt x="67" y="81"/>
                    </a:lnTo>
                    <a:lnTo>
                      <a:pt x="68" y="81"/>
                    </a:lnTo>
                    <a:lnTo>
                      <a:pt x="70" y="79"/>
                    </a:lnTo>
                    <a:lnTo>
                      <a:pt x="71" y="73"/>
                    </a:lnTo>
                    <a:lnTo>
                      <a:pt x="71" y="68"/>
                    </a:lnTo>
                    <a:lnTo>
                      <a:pt x="75" y="67"/>
                    </a:lnTo>
                    <a:lnTo>
                      <a:pt x="88" y="70"/>
                    </a:lnTo>
                    <a:lnTo>
                      <a:pt x="92" y="70"/>
                    </a:lnTo>
                    <a:lnTo>
                      <a:pt x="95" y="68"/>
                    </a:lnTo>
                    <a:lnTo>
                      <a:pt x="95" y="79"/>
                    </a:lnTo>
                    <a:lnTo>
                      <a:pt x="92" y="92"/>
                    </a:lnTo>
                    <a:lnTo>
                      <a:pt x="96" y="109"/>
                    </a:lnTo>
                    <a:lnTo>
                      <a:pt x="96" y="110"/>
                    </a:lnTo>
                    <a:lnTo>
                      <a:pt x="99" y="110"/>
                    </a:lnTo>
                    <a:lnTo>
                      <a:pt x="105" y="114"/>
                    </a:lnTo>
                    <a:lnTo>
                      <a:pt x="108" y="119"/>
                    </a:lnTo>
                    <a:lnTo>
                      <a:pt x="108" y="121"/>
                    </a:lnTo>
                    <a:lnTo>
                      <a:pt x="113" y="123"/>
                    </a:lnTo>
                    <a:lnTo>
                      <a:pt x="117" y="123"/>
                    </a:lnTo>
                    <a:lnTo>
                      <a:pt x="118" y="121"/>
                    </a:lnTo>
                    <a:lnTo>
                      <a:pt x="120" y="121"/>
                    </a:lnTo>
                    <a:lnTo>
                      <a:pt x="144" y="109"/>
                    </a:lnTo>
                    <a:lnTo>
                      <a:pt x="155" y="109"/>
                    </a:lnTo>
                    <a:lnTo>
                      <a:pt x="163" y="105"/>
                    </a:lnTo>
                    <a:lnTo>
                      <a:pt x="166" y="105"/>
                    </a:lnTo>
                    <a:lnTo>
                      <a:pt x="168" y="103"/>
                    </a:lnTo>
                    <a:lnTo>
                      <a:pt x="168" y="102"/>
                    </a:lnTo>
                    <a:lnTo>
                      <a:pt x="169" y="100"/>
                    </a:lnTo>
                    <a:lnTo>
                      <a:pt x="169" y="96"/>
                    </a:lnTo>
                    <a:lnTo>
                      <a:pt x="168" y="93"/>
                    </a:lnTo>
                    <a:lnTo>
                      <a:pt x="166" y="93"/>
                    </a:lnTo>
                    <a:lnTo>
                      <a:pt x="162" y="92"/>
                    </a:lnTo>
                    <a:lnTo>
                      <a:pt x="159" y="90"/>
                    </a:lnTo>
                    <a:lnTo>
                      <a:pt x="155" y="86"/>
                    </a:lnTo>
                    <a:lnTo>
                      <a:pt x="148" y="82"/>
                    </a:lnTo>
                    <a:lnTo>
                      <a:pt x="145" y="82"/>
                    </a:lnTo>
                    <a:lnTo>
                      <a:pt x="144" y="81"/>
                    </a:lnTo>
                    <a:lnTo>
                      <a:pt x="144" y="79"/>
                    </a:lnTo>
                    <a:lnTo>
                      <a:pt x="142" y="75"/>
                    </a:lnTo>
                    <a:lnTo>
                      <a:pt x="142" y="73"/>
                    </a:lnTo>
                    <a:lnTo>
                      <a:pt x="145" y="70"/>
                    </a:lnTo>
                    <a:lnTo>
                      <a:pt x="151" y="60"/>
                    </a:lnTo>
                    <a:lnTo>
                      <a:pt x="152" y="59"/>
                    </a:lnTo>
                    <a:lnTo>
                      <a:pt x="158" y="57"/>
                    </a:lnTo>
                    <a:lnTo>
                      <a:pt x="158" y="59"/>
                    </a:lnTo>
                    <a:lnTo>
                      <a:pt x="163" y="64"/>
                    </a:lnTo>
                    <a:lnTo>
                      <a:pt x="169" y="66"/>
                    </a:lnTo>
                    <a:lnTo>
                      <a:pt x="172" y="66"/>
                    </a:lnTo>
                    <a:lnTo>
                      <a:pt x="175" y="63"/>
                    </a:lnTo>
                    <a:lnTo>
                      <a:pt x="175" y="60"/>
                    </a:lnTo>
                    <a:lnTo>
                      <a:pt x="181" y="54"/>
                    </a:lnTo>
                    <a:lnTo>
                      <a:pt x="183" y="56"/>
                    </a:lnTo>
                    <a:lnTo>
                      <a:pt x="187" y="57"/>
                    </a:lnTo>
                    <a:lnTo>
                      <a:pt x="188" y="57"/>
                    </a:lnTo>
                    <a:lnTo>
                      <a:pt x="188" y="60"/>
                    </a:lnTo>
                    <a:lnTo>
                      <a:pt x="185" y="63"/>
                    </a:lnTo>
                    <a:lnTo>
                      <a:pt x="184" y="63"/>
                    </a:lnTo>
                    <a:lnTo>
                      <a:pt x="184" y="70"/>
                    </a:lnTo>
                    <a:lnTo>
                      <a:pt x="198" y="70"/>
                    </a:lnTo>
                    <a:lnTo>
                      <a:pt x="201" y="67"/>
                    </a:lnTo>
                    <a:lnTo>
                      <a:pt x="202" y="67"/>
                    </a:lnTo>
                    <a:lnTo>
                      <a:pt x="205" y="56"/>
                    </a:lnTo>
                    <a:lnTo>
                      <a:pt x="215" y="50"/>
                    </a:lnTo>
                    <a:lnTo>
                      <a:pt x="218" y="47"/>
                    </a:lnTo>
                    <a:lnTo>
                      <a:pt x="222" y="45"/>
                    </a:lnTo>
                    <a:lnTo>
                      <a:pt x="226" y="39"/>
                    </a:lnTo>
                    <a:lnTo>
                      <a:pt x="226" y="37"/>
                    </a:lnTo>
                    <a:lnTo>
                      <a:pt x="228" y="39"/>
                    </a:lnTo>
                    <a:lnTo>
                      <a:pt x="229" y="39"/>
                    </a:lnTo>
                    <a:lnTo>
                      <a:pt x="232" y="42"/>
                    </a:lnTo>
                    <a:lnTo>
                      <a:pt x="235" y="47"/>
                    </a:lnTo>
                    <a:lnTo>
                      <a:pt x="239" y="77"/>
                    </a:lnTo>
                    <a:lnTo>
                      <a:pt x="240" y="83"/>
                    </a:lnTo>
                    <a:lnTo>
                      <a:pt x="242" y="86"/>
                    </a:lnTo>
                    <a:lnTo>
                      <a:pt x="242" y="95"/>
                    </a:lnTo>
                    <a:lnTo>
                      <a:pt x="240" y="97"/>
                    </a:lnTo>
                    <a:lnTo>
                      <a:pt x="240" y="114"/>
                    </a:lnTo>
                    <a:lnTo>
                      <a:pt x="244" y="114"/>
                    </a:lnTo>
                    <a:lnTo>
                      <a:pt x="265" y="99"/>
                    </a:lnTo>
                    <a:lnTo>
                      <a:pt x="285" y="90"/>
                    </a:lnTo>
                    <a:lnTo>
                      <a:pt x="299" y="81"/>
                    </a:lnTo>
                    <a:lnTo>
                      <a:pt x="311" y="67"/>
                    </a:lnTo>
                    <a:lnTo>
                      <a:pt x="315" y="67"/>
                    </a:lnTo>
                    <a:lnTo>
                      <a:pt x="315" y="7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43" name="Freeform 3989">
                <a:extLst>
                  <a:ext uri="{FF2B5EF4-FFF2-40B4-BE49-F238E27FC236}">
                    <a16:creationId xmlns:a16="http://schemas.microsoft.com/office/drawing/2014/main" id="{DCCA36B1-645F-D2C9-12F7-83B256996F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0" y="1147"/>
                <a:ext cx="62" cy="13"/>
              </a:xfrm>
              <a:custGeom>
                <a:avLst/>
                <a:gdLst>
                  <a:gd name="T0" fmla="*/ 250 w 250"/>
                  <a:gd name="T1" fmla="*/ 37 h 52"/>
                  <a:gd name="T2" fmla="*/ 241 w 250"/>
                  <a:gd name="T3" fmla="*/ 41 h 52"/>
                  <a:gd name="T4" fmla="*/ 239 w 250"/>
                  <a:gd name="T5" fmla="*/ 41 h 52"/>
                  <a:gd name="T6" fmla="*/ 237 w 250"/>
                  <a:gd name="T7" fmla="*/ 43 h 52"/>
                  <a:gd name="T8" fmla="*/ 236 w 250"/>
                  <a:gd name="T9" fmla="*/ 41 h 52"/>
                  <a:gd name="T10" fmla="*/ 229 w 250"/>
                  <a:gd name="T11" fmla="*/ 38 h 52"/>
                  <a:gd name="T12" fmla="*/ 222 w 250"/>
                  <a:gd name="T13" fmla="*/ 41 h 52"/>
                  <a:gd name="T14" fmla="*/ 209 w 250"/>
                  <a:gd name="T15" fmla="*/ 45 h 52"/>
                  <a:gd name="T16" fmla="*/ 207 w 250"/>
                  <a:gd name="T17" fmla="*/ 47 h 52"/>
                  <a:gd name="T18" fmla="*/ 205 w 250"/>
                  <a:gd name="T19" fmla="*/ 45 h 52"/>
                  <a:gd name="T20" fmla="*/ 197 w 250"/>
                  <a:gd name="T21" fmla="*/ 41 h 52"/>
                  <a:gd name="T22" fmla="*/ 180 w 250"/>
                  <a:gd name="T23" fmla="*/ 36 h 52"/>
                  <a:gd name="T24" fmla="*/ 177 w 250"/>
                  <a:gd name="T25" fmla="*/ 31 h 52"/>
                  <a:gd name="T26" fmla="*/ 176 w 250"/>
                  <a:gd name="T27" fmla="*/ 30 h 52"/>
                  <a:gd name="T28" fmla="*/ 176 w 250"/>
                  <a:gd name="T29" fmla="*/ 23 h 52"/>
                  <a:gd name="T30" fmla="*/ 179 w 250"/>
                  <a:gd name="T31" fmla="*/ 17 h 52"/>
                  <a:gd name="T32" fmla="*/ 177 w 250"/>
                  <a:gd name="T33" fmla="*/ 14 h 52"/>
                  <a:gd name="T34" fmla="*/ 174 w 250"/>
                  <a:gd name="T35" fmla="*/ 12 h 52"/>
                  <a:gd name="T36" fmla="*/ 163 w 250"/>
                  <a:gd name="T37" fmla="*/ 9 h 52"/>
                  <a:gd name="T38" fmla="*/ 147 w 250"/>
                  <a:gd name="T39" fmla="*/ 9 h 52"/>
                  <a:gd name="T40" fmla="*/ 145 w 250"/>
                  <a:gd name="T41" fmla="*/ 7 h 52"/>
                  <a:gd name="T42" fmla="*/ 137 w 250"/>
                  <a:gd name="T43" fmla="*/ 5 h 52"/>
                  <a:gd name="T44" fmla="*/ 128 w 250"/>
                  <a:gd name="T45" fmla="*/ 10 h 52"/>
                  <a:gd name="T46" fmla="*/ 127 w 250"/>
                  <a:gd name="T47" fmla="*/ 13 h 52"/>
                  <a:gd name="T48" fmla="*/ 127 w 250"/>
                  <a:gd name="T49" fmla="*/ 17 h 52"/>
                  <a:gd name="T50" fmla="*/ 128 w 250"/>
                  <a:gd name="T51" fmla="*/ 21 h 52"/>
                  <a:gd name="T52" fmla="*/ 128 w 250"/>
                  <a:gd name="T53" fmla="*/ 27 h 52"/>
                  <a:gd name="T54" fmla="*/ 127 w 250"/>
                  <a:gd name="T55" fmla="*/ 27 h 52"/>
                  <a:gd name="T56" fmla="*/ 116 w 250"/>
                  <a:gd name="T57" fmla="*/ 43 h 52"/>
                  <a:gd name="T58" fmla="*/ 114 w 250"/>
                  <a:gd name="T59" fmla="*/ 43 h 52"/>
                  <a:gd name="T60" fmla="*/ 112 w 250"/>
                  <a:gd name="T61" fmla="*/ 44 h 52"/>
                  <a:gd name="T62" fmla="*/ 100 w 250"/>
                  <a:gd name="T63" fmla="*/ 44 h 52"/>
                  <a:gd name="T64" fmla="*/ 84 w 250"/>
                  <a:gd name="T65" fmla="*/ 47 h 52"/>
                  <a:gd name="T66" fmla="*/ 80 w 250"/>
                  <a:gd name="T67" fmla="*/ 51 h 52"/>
                  <a:gd name="T68" fmla="*/ 78 w 250"/>
                  <a:gd name="T69" fmla="*/ 52 h 52"/>
                  <a:gd name="T70" fmla="*/ 77 w 250"/>
                  <a:gd name="T71" fmla="*/ 51 h 52"/>
                  <a:gd name="T72" fmla="*/ 68 w 250"/>
                  <a:gd name="T73" fmla="*/ 44 h 52"/>
                  <a:gd name="T74" fmla="*/ 68 w 250"/>
                  <a:gd name="T75" fmla="*/ 43 h 52"/>
                  <a:gd name="T76" fmla="*/ 67 w 250"/>
                  <a:gd name="T77" fmla="*/ 43 h 52"/>
                  <a:gd name="T78" fmla="*/ 22 w 250"/>
                  <a:gd name="T79" fmla="*/ 12 h 52"/>
                  <a:gd name="T80" fmla="*/ 13 w 250"/>
                  <a:gd name="T81" fmla="*/ 0 h 52"/>
                  <a:gd name="T82" fmla="*/ 11 w 250"/>
                  <a:gd name="T83" fmla="*/ 0 h 52"/>
                  <a:gd name="T84" fmla="*/ 11 w 250"/>
                  <a:gd name="T85" fmla="*/ 2 h 52"/>
                  <a:gd name="T86" fmla="*/ 6 w 250"/>
                  <a:gd name="T87" fmla="*/ 9 h 52"/>
                  <a:gd name="T88" fmla="*/ 3 w 250"/>
                  <a:gd name="T89" fmla="*/ 9 h 52"/>
                  <a:gd name="T90" fmla="*/ 0 w 250"/>
                  <a:gd name="T91" fmla="*/ 12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50" h="52">
                    <a:moveTo>
                      <a:pt x="250" y="37"/>
                    </a:moveTo>
                    <a:lnTo>
                      <a:pt x="241" y="41"/>
                    </a:lnTo>
                    <a:lnTo>
                      <a:pt x="239" y="41"/>
                    </a:lnTo>
                    <a:lnTo>
                      <a:pt x="237" y="43"/>
                    </a:lnTo>
                    <a:lnTo>
                      <a:pt x="236" y="41"/>
                    </a:lnTo>
                    <a:lnTo>
                      <a:pt x="229" y="38"/>
                    </a:lnTo>
                    <a:lnTo>
                      <a:pt x="222" y="41"/>
                    </a:lnTo>
                    <a:lnTo>
                      <a:pt x="209" y="45"/>
                    </a:lnTo>
                    <a:lnTo>
                      <a:pt x="207" y="47"/>
                    </a:lnTo>
                    <a:lnTo>
                      <a:pt x="205" y="45"/>
                    </a:lnTo>
                    <a:lnTo>
                      <a:pt x="197" y="41"/>
                    </a:lnTo>
                    <a:lnTo>
                      <a:pt x="180" y="36"/>
                    </a:lnTo>
                    <a:lnTo>
                      <a:pt x="177" y="31"/>
                    </a:lnTo>
                    <a:lnTo>
                      <a:pt x="176" y="30"/>
                    </a:lnTo>
                    <a:lnTo>
                      <a:pt x="176" y="23"/>
                    </a:lnTo>
                    <a:lnTo>
                      <a:pt x="179" y="17"/>
                    </a:lnTo>
                    <a:lnTo>
                      <a:pt x="177" y="14"/>
                    </a:lnTo>
                    <a:lnTo>
                      <a:pt x="174" y="12"/>
                    </a:lnTo>
                    <a:lnTo>
                      <a:pt x="163" y="9"/>
                    </a:lnTo>
                    <a:lnTo>
                      <a:pt x="147" y="9"/>
                    </a:lnTo>
                    <a:lnTo>
                      <a:pt x="145" y="7"/>
                    </a:lnTo>
                    <a:lnTo>
                      <a:pt x="137" y="5"/>
                    </a:lnTo>
                    <a:lnTo>
                      <a:pt x="128" y="10"/>
                    </a:lnTo>
                    <a:lnTo>
                      <a:pt x="127" y="13"/>
                    </a:lnTo>
                    <a:lnTo>
                      <a:pt x="127" y="17"/>
                    </a:lnTo>
                    <a:lnTo>
                      <a:pt x="128" y="21"/>
                    </a:lnTo>
                    <a:lnTo>
                      <a:pt x="128" y="27"/>
                    </a:lnTo>
                    <a:lnTo>
                      <a:pt x="127" y="27"/>
                    </a:lnTo>
                    <a:lnTo>
                      <a:pt x="116" y="43"/>
                    </a:lnTo>
                    <a:lnTo>
                      <a:pt x="114" y="43"/>
                    </a:lnTo>
                    <a:lnTo>
                      <a:pt x="112" y="44"/>
                    </a:lnTo>
                    <a:lnTo>
                      <a:pt x="100" y="44"/>
                    </a:lnTo>
                    <a:lnTo>
                      <a:pt x="84" y="47"/>
                    </a:lnTo>
                    <a:lnTo>
                      <a:pt x="80" y="51"/>
                    </a:lnTo>
                    <a:lnTo>
                      <a:pt x="78" y="52"/>
                    </a:lnTo>
                    <a:lnTo>
                      <a:pt x="77" y="51"/>
                    </a:lnTo>
                    <a:lnTo>
                      <a:pt x="68" y="44"/>
                    </a:lnTo>
                    <a:lnTo>
                      <a:pt x="68" y="43"/>
                    </a:lnTo>
                    <a:lnTo>
                      <a:pt x="67" y="43"/>
                    </a:lnTo>
                    <a:lnTo>
                      <a:pt x="22" y="12"/>
                    </a:lnTo>
                    <a:lnTo>
                      <a:pt x="13" y="0"/>
                    </a:lnTo>
                    <a:lnTo>
                      <a:pt x="11" y="0"/>
                    </a:lnTo>
                    <a:lnTo>
                      <a:pt x="11" y="2"/>
                    </a:lnTo>
                    <a:lnTo>
                      <a:pt x="6" y="9"/>
                    </a:lnTo>
                    <a:lnTo>
                      <a:pt x="3" y="9"/>
                    </a:lnTo>
                    <a:lnTo>
                      <a:pt x="0" y="1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44" name="Freeform 3990">
                <a:extLst>
                  <a:ext uri="{FF2B5EF4-FFF2-40B4-BE49-F238E27FC236}">
                    <a16:creationId xmlns:a16="http://schemas.microsoft.com/office/drawing/2014/main" id="{D20199FC-C2DA-9A6B-70DE-89759898FE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2" y="1208"/>
                <a:ext cx="79" cy="42"/>
              </a:xfrm>
              <a:custGeom>
                <a:avLst/>
                <a:gdLst>
                  <a:gd name="T0" fmla="*/ 317 w 319"/>
                  <a:gd name="T1" fmla="*/ 170 h 170"/>
                  <a:gd name="T2" fmla="*/ 307 w 319"/>
                  <a:gd name="T3" fmla="*/ 160 h 170"/>
                  <a:gd name="T4" fmla="*/ 307 w 319"/>
                  <a:gd name="T5" fmla="*/ 142 h 170"/>
                  <a:gd name="T6" fmla="*/ 298 w 319"/>
                  <a:gd name="T7" fmla="*/ 135 h 170"/>
                  <a:gd name="T8" fmla="*/ 295 w 319"/>
                  <a:gd name="T9" fmla="*/ 121 h 170"/>
                  <a:gd name="T10" fmla="*/ 291 w 319"/>
                  <a:gd name="T11" fmla="*/ 113 h 170"/>
                  <a:gd name="T12" fmla="*/ 292 w 319"/>
                  <a:gd name="T13" fmla="*/ 103 h 170"/>
                  <a:gd name="T14" fmla="*/ 296 w 319"/>
                  <a:gd name="T15" fmla="*/ 97 h 170"/>
                  <a:gd name="T16" fmla="*/ 299 w 319"/>
                  <a:gd name="T17" fmla="*/ 81 h 170"/>
                  <a:gd name="T18" fmla="*/ 295 w 319"/>
                  <a:gd name="T19" fmla="*/ 67 h 170"/>
                  <a:gd name="T20" fmla="*/ 295 w 319"/>
                  <a:gd name="T21" fmla="*/ 49 h 170"/>
                  <a:gd name="T22" fmla="*/ 296 w 319"/>
                  <a:gd name="T23" fmla="*/ 46 h 170"/>
                  <a:gd name="T24" fmla="*/ 299 w 319"/>
                  <a:gd name="T25" fmla="*/ 32 h 170"/>
                  <a:gd name="T26" fmla="*/ 298 w 319"/>
                  <a:gd name="T27" fmla="*/ 28 h 170"/>
                  <a:gd name="T28" fmla="*/ 284 w 319"/>
                  <a:gd name="T29" fmla="*/ 30 h 170"/>
                  <a:gd name="T30" fmla="*/ 283 w 319"/>
                  <a:gd name="T31" fmla="*/ 33 h 170"/>
                  <a:gd name="T32" fmla="*/ 281 w 319"/>
                  <a:gd name="T33" fmla="*/ 36 h 170"/>
                  <a:gd name="T34" fmla="*/ 247 w 319"/>
                  <a:gd name="T35" fmla="*/ 42 h 170"/>
                  <a:gd name="T36" fmla="*/ 236 w 319"/>
                  <a:gd name="T37" fmla="*/ 22 h 170"/>
                  <a:gd name="T38" fmla="*/ 226 w 319"/>
                  <a:gd name="T39" fmla="*/ 32 h 170"/>
                  <a:gd name="T40" fmla="*/ 203 w 319"/>
                  <a:gd name="T41" fmla="*/ 37 h 170"/>
                  <a:gd name="T42" fmla="*/ 175 w 319"/>
                  <a:gd name="T43" fmla="*/ 30 h 170"/>
                  <a:gd name="T44" fmla="*/ 151 w 319"/>
                  <a:gd name="T45" fmla="*/ 28 h 170"/>
                  <a:gd name="T46" fmla="*/ 134 w 319"/>
                  <a:gd name="T47" fmla="*/ 43 h 170"/>
                  <a:gd name="T48" fmla="*/ 126 w 319"/>
                  <a:gd name="T49" fmla="*/ 58 h 170"/>
                  <a:gd name="T50" fmla="*/ 112 w 319"/>
                  <a:gd name="T51" fmla="*/ 33 h 170"/>
                  <a:gd name="T52" fmla="*/ 94 w 319"/>
                  <a:gd name="T53" fmla="*/ 35 h 170"/>
                  <a:gd name="T54" fmla="*/ 89 w 319"/>
                  <a:gd name="T55" fmla="*/ 32 h 170"/>
                  <a:gd name="T56" fmla="*/ 72 w 319"/>
                  <a:gd name="T57" fmla="*/ 22 h 170"/>
                  <a:gd name="T58" fmla="*/ 59 w 319"/>
                  <a:gd name="T59" fmla="*/ 23 h 170"/>
                  <a:gd name="T60" fmla="*/ 31 w 319"/>
                  <a:gd name="T61" fmla="*/ 5 h 170"/>
                  <a:gd name="T62" fmla="*/ 6 w 319"/>
                  <a:gd name="T63" fmla="*/ 3 h 170"/>
                  <a:gd name="T64" fmla="*/ 0 w 319"/>
                  <a:gd name="T65" fmla="*/ 0 h 1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19" h="170">
                    <a:moveTo>
                      <a:pt x="319" y="170"/>
                    </a:moveTo>
                    <a:lnTo>
                      <a:pt x="317" y="170"/>
                    </a:lnTo>
                    <a:lnTo>
                      <a:pt x="317" y="169"/>
                    </a:lnTo>
                    <a:lnTo>
                      <a:pt x="307" y="160"/>
                    </a:lnTo>
                    <a:lnTo>
                      <a:pt x="309" y="149"/>
                    </a:lnTo>
                    <a:lnTo>
                      <a:pt x="307" y="142"/>
                    </a:lnTo>
                    <a:lnTo>
                      <a:pt x="299" y="137"/>
                    </a:lnTo>
                    <a:lnTo>
                      <a:pt x="298" y="135"/>
                    </a:lnTo>
                    <a:lnTo>
                      <a:pt x="295" y="134"/>
                    </a:lnTo>
                    <a:lnTo>
                      <a:pt x="295" y="121"/>
                    </a:lnTo>
                    <a:lnTo>
                      <a:pt x="293" y="117"/>
                    </a:lnTo>
                    <a:lnTo>
                      <a:pt x="291" y="113"/>
                    </a:lnTo>
                    <a:lnTo>
                      <a:pt x="291" y="109"/>
                    </a:lnTo>
                    <a:lnTo>
                      <a:pt x="292" y="103"/>
                    </a:lnTo>
                    <a:lnTo>
                      <a:pt x="295" y="100"/>
                    </a:lnTo>
                    <a:lnTo>
                      <a:pt x="296" y="97"/>
                    </a:lnTo>
                    <a:lnTo>
                      <a:pt x="296" y="92"/>
                    </a:lnTo>
                    <a:lnTo>
                      <a:pt x="299" y="81"/>
                    </a:lnTo>
                    <a:lnTo>
                      <a:pt x="298" y="73"/>
                    </a:lnTo>
                    <a:lnTo>
                      <a:pt x="295" y="67"/>
                    </a:lnTo>
                    <a:lnTo>
                      <a:pt x="293" y="57"/>
                    </a:lnTo>
                    <a:lnTo>
                      <a:pt x="295" y="49"/>
                    </a:lnTo>
                    <a:lnTo>
                      <a:pt x="295" y="47"/>
                    </a:lnTo>
                    <a:lnTo>
                      <a:pt x="296" y="46"/>
                    </a:lnTo>
                    <a:lnTo>
                      <a:pt x="299" y="39"/>
                    </a:lnTo>
                    <a:lnTo>
                      <a:pt x="299" y="32"/>
                    </a:lnTo>
                    <a:lnTo>
                      <a:pt x="298" y="29"/>
                    </a:lnTo>
                    <a:lnTo>
                      <a:pt x="298" y="28"/>
                    </a:lnTo>
                    <a:lnTo>
                      <a:pt x="291" y="28"/>
                    </a:lnTo>
                    <a:lnTo>
                      <a:pt x="284" y="30"/>
                    </a:lnTo>
                    <a:lnTo>
                      <a:pt x="283" y="32"/>
                    </a:lnTo>
                    <a:lnTo>
                      <a:pt x="283" y="33"/>
                    </a:lnTo>
                    <a:lnTo>
                      <a:pt x="281" y="35"/>
                    </a:lnTo>
                    <a:lnTo>
                      <a:pt x="281" y="36"/>
                    </a:lnTo>
                    <a:lnTo>
                      <a:pt x="276" y="42"/>
                    </a:lnTo>
                    <a:lnTo>
                      <a:pt x="247" y="42"/>
                    </a:lnTo>
                    <a:lnTo>
                      <a:pt x="240" y="35"/>
                    </a:lnTo>
                    <a:lnTo>
                      <a:pt x="236" y="22"/>
                    </a:lnTo>
                    <a:lnTo>
                      <a:pt x="229" y="23"/>
                    </a:lnTo>
                    <a:lnTo>
                      <a:pt x="226" y="32"/>
                    </a:lnTo>
                    <a:lnTo>
                      <a:pt x="214" y="39"/>
                    </a:lnTo>
                    <a:lnTo>
                      <a:pt x="203" y="37"/>
                    </a:lnTo>
                    <a:lnTo>
                      <a:pt x="200" y="29"/>
                    </a:lnTo>
                    <a:lnTo>
                      <a:pt x="175" y="30"/>
                    </a:lnTo>
                    <a:lnTo>
                      <a:pt x="155" y="28"/>
                    </a:lnTo>
                    <a:lnTo>
                      <a:pt x="151" y="28"/>
                    </a:lnTo>
                    <a:lnTo>
                      <a:pt x="151" y="29"/>
                    </a:lnTo>
                    <a:lnTo>
                      <a:pt x="134" y="43"/>
                    </a:lnTo>
                    <a:lnTo>
                      <a:pt x="127" y="57"/>
                    </a:lnTo>
                    <a:lnTo>
                      <a:pt x="126" y="58"/>
                    </a:lnTo>
                    <a:lnTo>
                      <a:pt x="116" y="35"/>
                    </a:lnTo>
                    <a:lnTo>
                      <a:pt x="112" y="33"/>
                    </a:lnTo>
                    <a:lnTo>
                      <a:pt x="106" y="35"/>
                    </a:lnTo>
                    <a:lnTo>
                      <a:pt x="94" y="35"/>
                    </a:lnTo>
                    <a:lnTo>
                      <a:pt x="89" y="33"/>
                    </a:lnTo>
                    <a:lnTo>
                      <a:pt x="89" y="32"/>
                    </a:lnTo>
                    <a:lnTo>
                      <a:pt x="87" y="28"/>
                    </a:lnTo>
                    <a:lnTo>
                      <a:pt x="72" y="22"/>
                    </a:lnTo>
                    <a:lnTo>
                      <a:pt x="66" y="22"/>
                    </a:lnTo>
                    <a:lnTo>
                      <a:pt x="59" y="23"/>
                    </a:lnTo>
                    <a:lnTo>
                      <a:pt x="45" y="18"/>
                    </a:lnTo>
                    <a:lnTo>
                      <a:pt x="31" y="5"/>
                    </a:lnTo>
                    <a:lnTo>
                      <a:pt x="10" y="3"/>
                    </a:lnTo>
                    <a:lnTo>
                      <a:pt x="6" y="3"/>
                    </a:lnTo>
                    <a:lnTo>
                      <a:pt x="6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45" name="Freeform 3991">
                <a:extLst>
                  <a:ext uri="{FF2B5EF4-FFF2-40B4-BE49-F238E27FC236}">
                    <a16:creationId xmlns:a16="http://schemas.microsoft.com/office/drawing/2014/main" id="{96A3B9AF-F4F0-B313-DDF5-58775084AB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1" y="1174"/>
                <a:ext cx="87" cy="76"/>
              </a:xfrm>
              <a:custGeom>
                <a:avLst/>
                <a:gdLst>
                  <a:gd name="T0" fmla="*/ 237 w 347"/>
                  <a:gd name="T1" fmla="*/ 1 h 304"/>
                  <a:gd name="T2" fmla="*/ 245 w 347"/>
                  <a:gd name="T3" fmla="*/ 16 h 304"/>
                  <a:gd name="T4" fmla="*/ 250 w 347"/>
                  <a:gd name="T5" fmla="*/ 33 h 304"/>
                  <a:gd name="T6" fmla="*/ 248 w 347"/>
                  <a:gd name="T7" fmla="*/ 40 h 304"/>
                  <a:gd name="T8" fmla="*/ 244 w 347"/>
                  <a:gd name="T9" fmla="*/ 43 h 304"/>
                  <a:gd name="T10" fmla="*/ 245 w 347"/>
                  <a:gd name="T11" fmla="*/ 46 h 304"/>
                  <a:gd name="T12" fmla="*/ 247 w 347"/>
                  <a:gd name="T13" fmla="*/ 56 h 304"/>
                  <a:gd name="T14" fmla="*/ 251 w 347"/>
                  <a:gd name="T15" fmla="*/ 63 h 304"/>
                  <a:gd name="T16" fmla="*/ 275 w 347"/>
                  <a:gd name="T17" fmla="*/ 70 h 304"/>
                  <a:gd name="T18" fmla="*/ 276 w 347"/>
                  <a:gd name="T19" fmla="*/ 80 h 304"/>
                  <a:gd name="T20" fmla="*/ 283 w 347"/>
                  <a:gd name="T21" fmla="*/ 96 h 304"/>
                  <a:gd name="T22" fmla="*/ 319 w 347"/>
                  <a:gd name="T23" fmla="*/ 99 h 304"/>
                  <a:gd name="T24" fmla="*/ 325 w 347"/>
                  <a:gd name="T25" fmla="*/ 118 h 304"/>
                  <a:gd name="T26" fmla="*/ 339 w 347"/>
                  <a:gd name="T27" fmla="*/ 121 h 304"/>
                  <a:gd name="T28" fmla="*/ 345 w 347"/>
                  <a:gd name="T29" fmla="*/ 127 h 304"/>
                  <a:gd name="T30" fmla="*/ 347 w 347"/>
                  <a:gd name="T31" fmla="*/ 137 h 304"/>
                  <a:gd name="T32" fmla="*/ 345 w 347"/>
                  <a:gd name="T33" fmla="*/ 146 h 304"/>
                  <a:gd name="T34" fmla="*/ 336 w 347"/>
                  <a:gd name="T35" fmla="*/ 143 h 304"/>
                  <a:gd name="T36" fmla="*/ 332 w 347"/>
                  <a:gd name="T37" fmla="*/ 142 h 304"/>
                  <a:gd name="T38" fmla="*/ 331 w 347"/>
                  <a:gd name="T39" fmla="*/ 135 h 304"/>
                  <a:gd name="T40" fmla="*/ 329 w 347"/>
                  <a:gd name="T41" fmla="*/ 132 h 304"/>
                  <a:gd name="T42" fmla="*/ 294 w 347"/>
                  <a:gd name="T43" fmla="*/ 131 h 304"/>
                  <a:gd name="T44" fmla="*/ 292 w 347"/>
                  <a:gd name="T45" fmla="*/ 130 h 304"/>
                  <a:gd name="T46" fmla="*/ 289 w 347"/>
                  <a:gd name="T47" fmla="*/ 125 h 304"/>
                  <a:gd name="T48" fmla="*/ 280 w 347"/>
                  <a:gd name="T49" fmla="*/ 113 h 304"/>
                  <a:gd name="T50" fmla="*/ 269 w 347"/>
                  <a:gd name="T51" fmla="*/ 114 h 304"/>
                  <a:gd name="T52" fmla="*/ 268 w 347"/>
                  <a:gd name="T53" fmla="*/ 123 h 304"/>
                  <a:gd name="T54" fmla="*/ 266 w 347"/>
                  <a:gd name="T55" fmla="*/ 145 h 304"/>
                  <a:gd name="T56" fmla="*/ 266 w 347"/>
                  <a:gd name="T57" fmla="*/ 164 h 304"/>
                  <a:gd name="T58" fmla="*/ 255 w 347"/>
                  <a:gd name="T59" fmla="*/ 180 h 304"/>
                  <a:gd name="T60" fmla="*/ 244 w 347"/>
                  <a:gd name="T61" fmla="*/ 184 h 304"/>
                  <a:gd name="T62" fmla="*/ 227 w 347"/>
                  <a:gd name="T63" fmla="*/ 183 h 304"/>
                  <a:gd name="T64" fmla="*/ 237 w 347"/>
                  <a:gd name="T65" fmla="*/ 162 h 304"/>
                  <a:gd name="T66" fmla="*/ 208 w 347"/>
                  <a:gd name="T67" fmla="*/ 167 h 304"/>
                  <a:gd name="T68" fmla="*/ 198 w 347"/>
                  <a:gd name="T69" fmla="*/ 159 h 304"/>
                  <a:gd name="T70" fmla="*/ 187 w 347"/>
                  <a:gd name="T71" fmla="*/ 156 h 304"/>
                  <a:gd name="T72" fmla="*/ 185 w 347"/>
                  <a:gd name="T73" fmla="*/ 185 h 304"/>
                  <a:gd name="T74" fmla="*/ 188 w 347"/>
                  <a:gd name="T75" fmla="*/ 192 h 304"/>
                  <a:gd name="T76" fmla="*/ 183 w 347"/>
                  <a:gd name="T77" fmla="*/ 219 h 304"/>
                  <a:gd name="T78" fmla="*/ 174 w 347"/>
                  <a:gd name="T79" fmla="*/ 226 h 304"/>
                  <a:gd name="T80" fmla="*/ 165 w 347"/>
                  <a:gd name="T81" fmla="*/ 233 h 304"/>
                  <a:gd name="T82" fmla="*/ 144 w 347"/>
                  <a:gd name="T83" fmla="*/ 254 h 304"/>
                  <a:gd name="T84" fmla="*/ 142 w 347"/>
                  <a:gd name="T85" fmla="*/ 248 h 304"/>
                  <a:gd name="T86" fmla="*/ 127 w 347"/>
                  <a:gd name="T87" fmla="*/ 244 h 304"/>
                  <a:gd name="T88" fmla="*/ 113 w 347"/>
                  <a:gd name="T89" fmla="*/ 234 h 304"/>
                  <a:gd name="T90" fmla="*/ 101 w 347"/>
                  <a:gd name="T91" fmla="*/ 237 h 304"/>
                  <a:gd name="T92" fmla="*/ 99 w 347"/>
                  <a:gd name="T93" fmla="*/ 237 h 304"/>
                  <a:gd name="T94" fmla="*/ 88 w 347"/>
                  <a:gd name="T95" fmla="*/ 251 h 304"/>
                  <a:gd name="T96" fmla="*/ 60 w 347"/>
                  <a:gd name="T97" fmla="*/ 264 h 304"/>
                  <a:gd name="T98" fmla="*/ 39 w 347"/>
                  <a:gd name="T99" fmla="*/ 283 h 304"/>
                  <a:gd name="T100" fmla="*/ 10 w 347"/>
                  <a:gd name="T101" fmla="*/ 296 h 304"/>
                  <a:gd name="T102" fmla="*/ 5 w 347"/>
                  <a:gd name="T103" fmla="*/ 298 h 3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47" h="304">
                    <a:moveTo>
                      <a:pt x="238" y="0"/>
                    </a:moveTo>
                    <a:lnTo>
                      <a:pt x="237" y="1"/>
                    </a:lnTo>
                    <a:lnTo>
                      <a:pt x="237" y="9"/>
                    </a:lnTo>
                    <a:lnTo>
                      <a:pt x="245" y="16"/>
                    </a:lnTo>
                    <a:lnTo>
                      <a:pt x="248" y="32"/>
                    </a:lnTo>
                    <a:lnTo>
                      <a:pt x="250" y="33"/>
                    </a:lnTo>
                    <a:lnTo>
                      <a:pt x="248" y="37"/>
                    </a:lnTo>
                    <a:lnTo>
                      <a:pt x="248" y="40"/>
                    </a:lnTo>
                    <a:lnTo>
                      <a:pt x="245" y="43"/>
                    </a:lnTo>
                    <a:lnTo>
                      <a:pt x="244" y="43"/>
                    </a:lnTo>
                    <a:lnTo>
                      <a:pt x="244" y="44"/>
                    </a:lnTo>
                    <a:lnTo>
                      <a:pt x="245" y="46"/>
                    </a:lnTo>
                    <a:lnTo>
                      <a:pt x="245" y="51"/>
                    </a:lnTo>
                    <a:lnTo>
                      <a:pt x="247" y="56"/>
                    </a:lnTo>
                    <a:lnTo>
                      <a:pt x="250" y="61"/>
                    </a:lnTo>
                    <a:lnTo>
                      <a:pt x="251" y="63"/>
                    </a:lnTo>
                    <a:lnTo>
                      <a:pt x="261" y="63"/>
                    </a:lnTo>
                    <a:lnTo>
                      <a:pt x="275" y="70"/>
                    </a:lnTo>
                    <a:lnTo>
                      <a:pt x="276" y="75"/>
                    </a:lnTo>
                    <a:lnTo>
                      <a:pt x="276" y="80"/>
                    </a:lnTo>
                    <a:lnTo>
                      <a:pt x="280" y="93"/>
                    </a:lnTo>
                    <a:lnTo>
                      <a:pt x="283" y="96"/>
                    </a:lnTo>
                    <a:lnTo>
                      <a:pt x="290" y="96"/>
                    </a:lnTo>
                    <a:lnTo>
                      <a:pt x="319" y="99"/>
                    </a:lnTo>
                    <a:lnTo>
                      <a:pt x="322" y="102"/>
                    </a:lnTo>
                    <a:lnTo>
                      <a:pt x="325" y="118"/>
                    </a:lnTo>
                    <a:lnTo>
                      <a:pt x="332" y="121"/>
                    </a:lnTo>
                    <a:lnTo>
                      <a:pt x="339" y="121"/>
                    </a:lnTo>
                    <a:lnTo>
                      <a:pt x="342" y="123"/>
                    </a:lnTo>
                    <a:lnTo>
                      <a:pt x="345" y="127"/>
                    </a:lnTo>
                    <a:lnTo>
                      <a:pt x="347" y="134"/>
                    </a:lnTo>
                    <a:lnTo>
                      <a:pt x="347" y="137"/>
                    </a:lnTo>
                    <a:lnTo>
                      <a:pt x="346" y="145"/>
                    </a:lnTo>
                    <a:lnTo>
                      <a:pt x="345" y="146"/>
                    </a:lnTo>
                    <a:lnTo>
                      <a:pt x="340" y="146"/>
                    </a:lnTo>
                    <a:lnTo>
                      <a:pt x="336" y="143"/>
                    </a:lnTo>
                    <a:lnTo>
                      <a:pt x="333" y="142"/>
                    </a:lnTo>
                    <a:lnTo>
                      <a:pt x="332" y="142"/>
                    </a:lnTo>
                    <a:lnTo>
                      <a:pt x="332" y="138"/>
                    </a:lnTo>
                    <a:lnTo>
                      <a:pt x="331" y="135"/>
                    </a:lnTo>
                    <a:lnTo>
                      <a:pt x="331" y="134"/>
                    </a:lnTo>
                    <a:lnTo>
                      <a:pt x="329" y="132"/>
                    </a:lnTo>
                    <a:lnTo>
                      <a:pt x="329" y="131"/>
                    </a:lnTo>
                    <a:lnTo>
                      <a:pt x="294" y="131"/>
                    </a:lnTo>
                    <a:lnTo>
                      <a:pt x="293" y="130"/>
                    </a:lnTo>
                    <a:lnTo>
                      <a:pt x="292" y="130"/>
                    </a:lnTo>
                    <a:lnTo>
                      <a:pt x="292" y="128"/>
                    </a:lnTo>
                    <a:lnTo>
                      <a:pt x="289" y="125"/>
                    </a:lnTo>
                    <a:lnTo>
                      <a:pt x="286" y="120"/>
                    </a:lnTo>
                    <a:lnTo>
                      <a:pt x="280" y="113"/>
                    </a:lnTo>
                    <a:lnTo>
                      <a:pt x="273" y="109"/>
                    </a:lnTo>
                    <a:lnTo>
                      <a:pt x="269" y="114"/>
                    </a:lnTo>
                    <a:lnTo>
                      <a:pt x="269" y="117"/>
                    </a:lnTo>
                    <a:lnTo>
                      <a:pt x="268" y="123"/>
                    </a:lnTo>
                    <a:lnTo>
                      <a:pt x="266" y="135"/>
                    </a:lnTo>
                    <a:lnTo>
                      <a:pt x="266" y="145"/>
                    </a:lnTo>
                    <a:lnTo>
                      <a:pt x="269" y="157"/>
                    </a:lnTo>
                    <a:lnTo>
                      <a:pt x="266" y="164"/>
                    </a:lnTo>
                    <a:lnTo>
                      <a:pt x="257" y="174"/>
                    </a:lnTo>
                    <a:lnTo>
                      <a:pt x="255" y="180"/>
                    </a:lnTo>
                    <a:lnTo>
                      <a:pt x="255" y="181"/>
                    </a:lnTo>
                    <a:lnTo>
                      <a:pt x="244" y="184"/>
                    </a:lnTo>
                    <a:lnTo>
                      <a:pt x="227" y="184"/>
                    </a:lnTo>
                    <a:lnTo>
                      <a:pt x="227" y="183"/>
                    </a:lnTo>
                    <a:lnTo>
                      <a:pt x="237" y="166"/>
                    </a:lnTo>
                    <a:lnTo>
                      <a:pt x="237" y="162"/>
                    </a:lnTo>
                    <a:lnTo>
                      <a:pt x="216" y="162"/>
                    </a:lnTo>
                    <a:lnTo>
                      <a:pt x="208" y="167"/>
                    </a:lnTo>
                    <a:lnTo>
                      <a:pt x="202" y="162"/>
                    </a:lnTo>
                    <a:lnTo>
                      <a:pt x="198" y="159"/>
                    </a:lnTo>
                    <a:lnTo>
                      <a:pt x="190" y="156"/>
                    </a:lnTo>
                    <a:lnTo>
                      <a:pt x="187" y="156"/>
                    </a:lnTo>
                    <a:lnTo>
                      <a:pt x="185" y="164"/>
                    </a:lnTo>
                    <a:lnTo>
                      <a:pt x="185" y="185"/>
                    </a:lnTo>
                    <a:lnTo>
                      <a:pt x="187" y="190"/>
                    </a:lnTo>
                    <a:lnTo>
                      <a:pt x="188" y="192"/>
                    </a:lnTo>
                    <a:lnTo>
                      <a:pt x="188" y="210"/>
                    </a:lnTo>
                    <a:lnTo>
                      <a:pt x="183" y="219"/>
                    </a:lnTo>
                    <a:lnTo>
                      <a:pt x="183" y="220"/>
                    </a:lnTo>
                    <a:lnTo>
                      <a:pt x="174" y="226"/>
                    </a:lnTo>
                    <a:lnTo>
                      <a:pt x="173" y="227"/>
                    </a:lnTo>
                    <a:lnTo>
                      <a:pt x="165" y="233"/>
                    </a:lnTo>
                    <a:lnTo>
                      <a:pt x="145" y="255"/>
                    </a:lnTo>
                    <a:lnTo>
                      <a:pt x="144" y="254"/>
                    </a:lnTo>
                    <a:lnTo>
                      <a:pt x="142" y="250"/>
                    </a:lnTo>
                    <a:lnTo>
                      <a:pt x="142" y="248"/>
                    </a:lnTo>
                    <a:lnTo>
                      <a:pt x="141" y="248"/>
                    </a:lnTo>
                    <a:lnTo>
                      <a:pt x="127" y="244"/>
                    </a:lnTo>
                    <a:lnTo>
                      <a:pt x="121" y="238"/>
                    </a:lnTo>
                    <a:lnTo>
                      <a:pt x="113" y="234"/>
                    </a:lnTo>
                    <a:lnTo>
                      <a:pt x="107" y="233"/>
                    </a:lnTo>
                    <a:lnTo>
                      <a:pt x="101" y="237"/>
                    </a:lnTo>
                    <a:lnTo>
                      <a:pt x="101" y="238"/>
                    </a:lnTo>
                    <a:lnTo>
                      <a:pt x="99" y="237"/>
                    </a:lnTo>
                    <a:lnTo>
                      <a:pt x="95" y="236"/>
                    </a:lnTo>
                    <a:lnTo>
                      <a:pt x="88" y="251"/>
                    </a:lnTo>
                    <a:lnTo>
                      <a:pt x="84" y="255"/>
                    </a:lnTo>
                    <a:lnTo>
                      <a:pt x="60" y="264"/>
                    </a:lnTo>
                    <a:lnTo>
                      <a:pt x="51" y="272"/>
                    </a:lnTo>
                    <a:lnTo>
                      <a:pt x="39" y="283"/>
                    </a:lnTo>
                    <a:lnTo>
                      <a:pt x="26" y="286"/>
                    </a:lnTo>
                    <a:lnTo>
                      <a:pt x="10" y="296"/>
                    </a:lnTo>
                    <a:lnTo>
                      <a:pt x="10" y="297"/>
                    </a:lnTo>
                    <a:lnTo>
                      <a:pt x="5" y="298"/>
                    </a:lnTo>
                    <a:lnTo>
                      <a:pt x="0" y="30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46" name="Freeform 3992">
                <a:extLst>
                  <a:ext uri="{FF2B5EF4-FFF2-40B4-BE49-F238E27FC236}">
                    <a16:creationId xmlns:a16="http://schemas.microsoft.com/office/drawing/2014/main" id="{4520F1FD-E98F-7641-872D-B54FB352D3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8" y="1250"/>
                <a:ext cx="30" cy="49"/>
              </a:xfrm>
              <a:custGeom>
                <a:avLst/>
                <a:gdLst>
                  <a:gd name="T0" fmla="*/ 52 w 119"/>
                  <a:gd name="T1" fmla="*/ 0 h 197"/>
                  <a:gd name="T2" fmla="*/ 46 w 119"/>
                  <a:gd name="T3" fmla="*/ 6 h 197"/>
                  <a:gd name="T4" fmla="*/ 42 w 119"/>
                  <a:gd name="T5" fmla="*/ 13 h 197"/>
                  <a:gd name="T6" fmla="*/ 7 w 119"/>
                  <a:gd name="T7" fmla="*/ 52 h 197"/>
                  <a:gd name="T8" fmla="*/ 6 w 119"/>
                  <a:gd name="T9" fmla="*/ 53 h 197"/>
                  <a:gd name="T10" fmla="*/ 6 w 119"/>
                  <a:gd name="T11" fmla="*/ 54 h 197"/>
                  <a:gd name="T12" fmla="*/ 2 w 119"/>
                  <a:gd name="T13" fmla="*/ 63 h 197"/>
                  <a:gd name="T14" fmla="*/ 0 w 119"/>
                  <a:gd name="T15" fmla="*/ 71 h 197"/>
                  <a:gd name="T16" fmla="*/ 3 w 119"/>
                  <a:gd name="T17" fmla="*/ 78 h 197"/>
                  <a:gd name="T18" fmla="*/ 3 w 119"/>
                  <a:gd name="T19" fmla="*/ 81 h 197"/>
                  <a:gd name="T20" fmla="*/ 7 w 119"/>
                  <a:gd name="T21" fmla="*/ 85 h 197"/>
                  <a:gd name="T22" fmla="*/ 11 w 119"/>
                  <a:gd name="T23" fmla="*/ 87 h 197"/>
                  <a:gd name="T24" fmla="*/ 18 w 119"/>
                  <a:gd name="T25" fmla="*/ 84 h 197"/>
                  <a:gd name="T26" fmla="*/ 33 w 119"/>
                  <a:gd name="T27" fmla="*/ 81 h 197"/>
                  <a:gd name="T28" fmla="*/ 35 w 119"/>
                  <a:gd name="T29" fmla="*/ 81 h 197"/>
                  <a:gd name="T30" fmla="*/ 35 w 119"/>
                  <a:gd name="T31" fmla="*/ 87 h 197"/>
                  <a:gd name="T32" fmla="*/ 36 w 119"/>
                  <a:gd name="T33" fmla="*/ 90 h 197"/>
                  <a:gd name="T34" fmla="*/ 47 w 119"/>
                  <a:gd name="T35" fmla="*/ 101 h 197"/>
                  <a:gd name="T36" fmla="*/ 50 w 119"/>
                  <a:gd name="T37" fmla="*/ 107 h 197"/>
                  <a:gd name="T38" fmla="*/ 50 w 119"/>
                  <a:gd name="T39" fmla="*/ 117 h 197"/>
                  <a:gd name="T40" fmla="*/ 46 w 119"/>
                  <a:gd name="T41" fmla="*/ 121 h 197"/>
                  <a:gd name="T42" fmla="*/ 46 w 119"/>
                  <a:gd name="T43" fmla="*/ 130 h 197"/>
                  <a:gd name="T44" fmla="*/ 54 w 119"/>
                  <a:gd name="T45" fmla="*/ 143 h 197"/>
                  <a:gd name="T46" fmla="*/ 59 w 119"/>
                  <a:gd name="T47" fmla="*/ 143 h 197"/>
                  <a:gd name="T48" fmla="*/ 62 w 119"/>
                  <a:gd name="T49" fmla="*/ 144 h 197"/>
                  <a:gd name="T50" fmla="*/ 64 w 119"/>
                  <a:gd name="T51" fmla="*/ 144 h 197"/>
                  <a:gd name="T52" fmla="*/ 64 w 119"/>
                  <a:gd name="T53" fmla="*/ 148 h 197"/>
                  <a:gd name="T54" fmla="*/ 66 w 119"/>
                  <a:gd name="T55" fmla="*/ 151 h 197"/>
                  <a:gd name="T56" fmla="*/ 64 w 119"/>
                  <a:gd name="T57" fmla="*/ 165 h 197"/>
                  <a:gd name="T58" fmla="*/ 64 w 119"/>
                  <a:gd name="T59" fmla="*/ 166 h 197"/>
                  <a:gd name="T60" fmla="*/ 86 w 119"/>
                  <a:gd name="T61" fmla="*/ 164 h 197"/>
                  <a:gd name="T62" fmla="*/ 92 w 119"/>
                  <a:gd name="T63" fmla="*/ 164 h 197"/>
                  <a:gd name="T64" fmla="*/ 106 w 119"/>
                  <a:gd name="T65" fmla="*/ 168 h 197"/>
                  <a:gd name="T66" fmla="*/ 119 w 119"/>
                  <a:gd name="T67" fmla="*/ 179 h 197"/>
                  <a:gd name="T68" fmla="*/ 119 w 119"/>
                  <a:gd name="T69" fmla="*/ 180 h 197"/>
                  <a:gd name="T70" fmla="*/ 100 w 119"/>
                  <a:gd name="T71" fmla="*/ 197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19" h="197">
                    <a:moveTo>
                      <a:pt x="52" y="0"/>
                    </a:moveTo>
                    <a:lnTo>
                      <a:pt x="46" y="6"/>
                    </a:lnTo>
                    <a:lnTo>
                      <a:pt x="42" y="13"/>
                    </a:lnTo>
                    <a:lnTo>
                      <a:pt x="7" y="52"/>
                    </a:lnTo>
                    <a:lnTo>
                      <a:pt x="6" y="53"/>
                    </a:lnTo>
                    <a:lnTo>
                      <a:pt x="6" y="54"/>
                    </a:lnTo>
                    <a:lnTo>
                      <a:pt x="2" y="63"/>
                    </a:lnTo>
                    <a:lnTo>
                      <a:pt x="0" y="71"/>
                    </a:lnTo>
                    <a:lnTo>
                      <a:pt x="3" y="78"/>
                    </a:lnTo>
                    <a:lnTo>
                      <a:pt x="3" y="81"/>
                    </a:lnTo>
                    <a:lnTo>
                      <a:pt x="7" y="85"/>
                    </a:lnTo>
                    <a:lnTo>
                      <a:pt x="11" y="87"/>
                    </a:lnTo>
                    <a:lnTo>
                      <a:pt x="18" y="84"/>
                    </a:lnTo>
                    <a:lnTo>
                      <a:pt x="33" y="81"/>
                    </a:lnTo>
                    <a:lnTo>
                      <a:pt x="35" y="81"/>
                    </a:lnTo>
                    <a:lnTo>
                      <a:pt x="35" y="87"/>
                    </a:lnTo>
                    <a:lnTo>
                      <a:pt x="36" y="90"/>
                    </a:lnTo>
                    <a:lnTo>
                      <a:pt x="47" y="101"/>
                    </a:lnTo>
                    <a:lnTo>
                      <a:pt x="50" y="107"/>
                    </a:lnTo>
                    <a:lnTo>
                      <a:pt x="50" y="117"/>
                    </a:lnTo>
                    <a:lnTo>
                      <a:pt x="46" y="121"/>
                    </a:lnTo>
                    <a:lnTo>
                      <a:pt x="46" y="130"/>
                    </a:lnTo>
                    <a:lnTo>
                      <a:pt x="54" y="143"/>
                    </a:lnTo>
                    <a:lnTo>
                      <a:pt x="59" y="143"/>
                    </a:lnTo>
                    <a:lnTo>
                      <a:pt x="62" y="144"/>
                    </a:lnTo>
                    <a:lnTo>
                      <a:pt x="64" y="144"/>
                    </a:lnTo>
                    <a:lnTo>
                      <a:pt x="64" y="148"/>
                    </a:lnTo>
                    <a:lnTo>
                      <a:pt x="66" y="151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86" y="164"/>
                    </a:lnTo>
                    <a:lnTo>
                      <a:pt x="92" y="164"/>
                    </a:lnTo>
                    <a:lnTo>
                      <a:pt x="106" y="168"/>
                    </a:lnTo>
                    <a:lnTo>
                      <a:pt x="119" y="179"/>
                    </a:lnTo>
                    <a:lnTo>
                      <a:pt x="119" y="180"/>
                    </a:lnTo>
                    <a:lnTo>
                      <a:pt x="100" y="19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47" name="Freeform 3993">
                <a:extLst>
                  <a:ext uri="{FF2B5EF4-FFF2-40B4-BE49-F238E27FC236}">
                    <a16:creationId xmlns:a16="http://schemas.microsoft.com/office/drawing/2014/main" id="{30C4180A-B576-1725-8565-CDA3A96FBA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1" y="1157"/>
                <a:ext cx="59" cy="18"/>
              </a:xfrm>
              <a:custGeom>
                <a:avLst/>
                <a:gdLst>
                  <a:gd name="T0" fmla="*/ 237 w 237"/>
                  <a:gd name="T1" fmla="*/ 7 h 73"/>
                  <a:gd name="T2" fmla="*/ 234 w 237"/>
                  <a:gd name="T3" fmla="*/ 7 h 73"/>
                  <a:gd name="T4" fmla="*/ 234 w 237"/>
                  <a:gd name="T5" fmla="*/ 9 h 73"/>
                  <a:gd name="T6" fmla="*/ 218 w 237"/>
                  <a:gd name="T7" fmla="*/ 15 h 73"/>
                  <a:gd name="T8" fmla="*/ 204 w 237"/>
                  <a:gd name="T9" fmla="*/ 13 h 73"/>
                  <a:gd name="T10" fmla="*/ 203 w 237"/>
                  <a:gd name="T11" fmla="*/ 13 h 73"/>
                  <a:gd name="T12" fmla="*/ 204 w 237"/>
                  <a:gd name="T13" fmla="*/ 11 h 73"/>
                  <a:gd name="T14" fmla="*/ 204 w 237"/>
                  <a:gd name="T15" fmla="*/ 9 h 73"/>
                  <a:gd name="T16" fmla="*/ 197 w 237"/>
                  <a:gd name="T17" fmla="*/ 3 h 73"/>
                  <a:gd name="T18" fmla="*/ 182 w 237"/>
                  <a:gd name="T19" fmla="*/ 0 h 73"/>
                  <a:gd name="T20" fmla="*/ 160 w 237"/>
                  <a:gd name="T21" fmla="*/ 0 h 73"/>
                  <a:gd name="T22" fmla="*/ 150 w 237"/>
                  <a:gd name="T23" fmla="*/ 6 h 73"/>
                  <a:gd name="T24" fmla="*/ 140 w 237"/>
                  <a:gd name="T25" fmla="*/ 20 h 73"/>
                  <a:gd name="T26" fmla="*/ 140 w 237"/>
                  <a:gd name="T27" fmla="*/ 21 h 73"/>
                  <a:gd name="T28" fmla="*/ 126 w 237"/>
                  <a:gd name="T29" fmla="*/ 20 h 73"/>
                  <a:gd name="T30" fmla="*/ 118 w 237"/>
                  <a:gd name="T31" fmla="*/ 17 h 73"/>
                  <a:gd name="T32" fmla="*/ 108 w 237"/>
                  <a:gd name="T33" fmla="*/ 11 h 73"/>
                  <a:gd name="T34" fmla="*/ 107 w 237"/>
                  <a:gd name="T35" fmla="*/ 9 h 73"/>
                  <a:gd name="T36" fmla="*/ 105 w 237"/>
                  <a:gd name="T37" fmla="*/ 9 h 73"/>
                  <a:gd name="T38" fmla="*/ 102 w 237"/>
                  <a:gd name="T39" fmla="*/ 6 h 73"/>
                  <a:gd name="T40" fmla="*/ 102 w 237"/>
                  <a:gd name="T41" fmla="*/ 5 h 73"/>
                  <a:gd name="T42" fmla="*/ 100 w 237"/>
                  <a:gd name="T43" fmla="*/ 7 h 73"/>
                  <a:gd name="T44" fmla="*/ 98 w 237"/>
                  <a:gd name="T45" fmla="*/ 7 h 73"/>
                  <a:gd name="T46" fmla="*/ 94 w 237"/>
                  <a:gd name="T47" fmla="*/ 20 h 73"/>
                  <a:gd name="T48" fmla="*/ 84 w 237"/>
                  <a:gd name="T49" fmla="*/ 28 h 73"/>
                  <a:gd name="T50" fmla="*/ 81 w 237"/>
                  <a:gd name="T51" fmla="*/ 28 h 73"/>
                  <a:gd name="T52" fmla="*/ 77 w 237"/>
                  <a:gd name="T53" fmla="*/ 29 h 73"/>
                  <a:gd name="T54" fmla="*/ 76 w 237"/>
                  <a:gd name="T55" fmla="*/ 29 h 73"/>
                  <a:gd name="T56" fmla="*/ 74 w 237"/>
                  <a:gd name="T57" fmla="*/ 31 h 73"/>
                  <a:gd name="T58" fmla="*/ 72 w 237"/>
                  <a:gd name="T59" fmla="*/ 35 h 73"/>
                  <a:gd name="T60" fmla="*/ 69 w 237"/>
                  <a:gd name="T61" fmla="*/ 36 h 73"/>
                  <a:gd name="T62" fmla="*/ 51 w 237"/>
                  <a:gd name="T63" fmla="*/ 62 h 73"/>
                  <a:gd name="T64" fmla="*/ 51 w 237"/>
                  <a:gd name="T65" fmla="*/ 66 h 73"/>
                  <a:gd name="T66" fmla="*/ 49 w 237"/>
                  <a:gd name="T67" fmla="*/ 66 h 73"/>
                  <a:gd name="T68" fmla="*/ 49 w 237"/>
                  <a:gd name="T69" fmla="*/ 67 h 73"/>
                  <a:gd name="T70" fmla="*/ 42 w 237"/>
                  <a:gd name="T71" fmla="*/ 69 h 73"/>
                  <a:gd name="T72" fmla="*/ 40 w 237"/>
                  <a:gd name="T73" fmla="*/ 69 h 73"/>
                  <a:gd name="T74" fmla="*/ 37 w 237"/>
                  <a:gd name="T75" fmla="*/ 66 h 73"/>
                  <a:gd name="T76" fmla="*/ 35 w 237"/>
                  <a:gd name="T77" fmla="*/ 60 h 73"/>
                  <a:gd name="T78" fmla="*/ 35 w 237"/>
                  <a:gd name="T79" fmla="*/ 59 h 73"/>
                  <a:gd name="T80" fmla="*/ 33 w 237"/>
                  <a:gd name="T81" fmla="*/ 59 h 73"/>
                  <a:gd name="T82" fmla="*/ 31 w 237"/>
                  <a:gd name="T83" fmla="*/ 63 h 73"/>
                  <a:gd name="T84" fmla="*/ 26 w 237"/>
                  <a:gd name="T85" fmla="*/ 73 h 73"/>
                  <a:gd name="T86" fmla="*/ 24 w 237"/>
                  <a:gd name="T87" fmla="*/ 73 h 73"/>
                  <a:gd name="T88" fmla="*/ 9 w 237"/>
                  <a:gd name="T89" fmla="*/ 67 h 73"/>
                  <a:gd name="T90" fmla="*/ 9 w 237"/>
                  <a:gd name="T91" fmla="*/ 66 h 73"/>
                  <a:gd name="T92" fmla="*/ 5 w 237"/>
                  <a:gd name="T93" fmla="*/ 67 h 73"/>
                  <a:gd name="T94" fmla="*/ 2 w 237"/>
                  <a:gd name="T95" fmla="*/ 67 h 73"/>
                  <a:gd name="T96" fmla="*/ 0 w 237"/>
                  <a:gd name="T97" fmla="*/ 69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37" h="73">
                    <a:moveTo>
                      <a:pt x="237" y="7"/>
                    </a:moveTo>
                    <a:lnTo>
                      <a:pt x="234" y="7"/>
                    </a:lnTo>
                    <a:lnTo>
                      <a:pt x="234" y="9"/>
                    </a:lnTo>
                    <a:lnTo>
                      <a:pt x="218" y="15"/>
                    </a:lnTo>
                    <a:lnTo>
                      <a:pt x="204" y="13"/>
                    </a:lnTo>
                    <a:lnTo>
                      <a:pt x="203" y="13"/>
                    </a:lnTo>
                    <a:lnTo>
                      <a:pt x="204" y="11"/>
                    </a:lnTo>
                    <a:lnTo>
                      <a:pt x="204" y="9"/>
                    </a:lnTo>
                    <a:lnTo>
                      <a:pt x="197" y="3"/>
                    </a:lnTo>
                    <a:lnTo>
                      <a:pt x="182" y="0"/>
                    </a:lnTo>
                    <a:lnTo>
                      <a:pt x="160" y="0"/>
                    </a:lnTo>
                    <a:lnTo>
                      <a:pt x="150" y="6"/>
                    </a:lnTo>
                    <a:lnTo>
                      <a:pt x="140" y="20"/>
                    </a:lnTo>
                    <a:lnTo>
                      <a:pt x="140" y="21"/>
                    </a:lnTo>
                    <a:lnTo>
                      <a:pt x="126" y="20"/>
                    </a:lnTo>
                    <a:lnTo>
                      <a:pt x="118" y="17"/>
                    </a:lnTo>
                    <a:lnTo>
                      <a:pt x="108" y="11"/>
                    </a:lnTo>
                    <a:lnTo>
                      <a:pt x="107" y="9"/>
                    </a:lnTo>
                    <a:lnTo>
                      <a:pt x="105" y="9"/>
                    </a:lnTo>
                    <a:lnTo>
                      <a:pt x="102" y="6"/>
                    </a:lnTo>
                    <a:lnTo>
                      <a:pt x="102" y="5"/>
                    </a:lnTo>
                    <a:lnTo>
                      <a:pt x="100" y="7"/>
                    </a:lnTo>
                    <a:lnTo>
                      <a:pt x="98" y="7"/>
                    </a:lnTo>
                    <a:lnTo>
                      <a:pt x="94" y="20"/>
                    </a:lnTo>
                    <a:lnTo>
                      <a:pt x="84" y="28"/>
                    </a:lnTo>
                    <a:lnTo>
                      <a:pt x="81" y="28"/>
                    </a:lnTo>
                    <a:lnTo>
                      <a:pt x="77" y="29"/>
                    </a:lnTo>
                    <a:lnTo>
                      <a:pt x="76" y="29"/>
                    </a:lnTo>
                    <a:lnTo>
                      <a:pt x="74" y="31"/>
                    </a:lnTo>
                    <a:lnTo>
                      <a:pt x="72" y="35"/>
                    </a:lnTo>
                    <a:lnTo>
                      <a:pt x="69" y="36"/>
                    </a:lnTo>
                    <a:lnTo>
                      <a:pt x="51" y="62"/>
                    </a:lnTo>
                    <a:lnTo>
                      <a:pt x="51" y="66"/>
                    </a:lnTo>
                    <a:lnTo>
                      <a:pt x="49" y="66"/>
                    </a:lnTo>
                    <a:lnTo>
                      <a:pt x="49" y="67"/>
                    </a:lnTo>
                    <a:lnTo>
                      <a:pt x="42" y="69"/>
                    </a:lnTo>
                    <a:lnTo>
                      <a:pt x="40" y="69"/>
                    </a:lnTo>
                    <a:lnTo>
                      <a:pt x="37" y="66"/>
                    </a:lnTo>
                    <a:lnTo>
                      <a:pt x="35" y="60"/>
                    </a:lnTo>
                    <a:lnTo>
                      <a:pt x="35" y="59"/>
                    </a:lnTo>
                    <a:lnTo>
                      <a:pt x="33" y="59"/>
                    </a:lnTo>
                    <a:lnTo>
                      <a:pt x="31" y="63"/>
                    </a:lnTo>
                    <a:lnTo>
                      <a:pt x="26" y="73"/>
                    </a:lnTo>
                    <a:lnTo>
                      <a:pt x="24" y="73"/>
                    </a:lnTo>
                    <a:lnTo>
                      <a:pt x="9" y="67"/>
                    </a:lnTo>
                    <a:lnTo>
                      <a:pt x="9" y="66"/>
                    </a:lnTo>
                    <a:lnTo>
                      <a:pt x="5" y="67"/>
                    </a:lnTo>
                    <a:lnTo>
                      <a:pt x="2" y="67"/>
                    </a:lnTo>
                    <a:lnTo>
                      <a:pt x="0" y="6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48" name="Freeform 3994">
                <a:extLst>
                  <a:ext uri="{FF2B5EF4-FFF2-40B4-BE49-F238E27FC236}">
                    <a16:creationId xmlns:a16="http://schemas.microsoft.com/office/drawing/2014/main" id="{6934E5ED-CECC-5CAD-EB52-4416FE9FDD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0" y="1159"/>
                <a:ext cx="2" cy="4"/>
              </a:xfrm>
              <a:custGeom>
                <a:avLst/>
                <a:gdLst>
                  <a:gd name="T0" fmla="*/ 4 w 7"/>
                  <a:gd name="T1" fmla="*/ 18 h 18"/>
                  <a:gd name="T2" fmla="*/ 4 w 7"/>
                  <a:gd name="T3" fmla="*/ 17 h 18"/>
                  <a:gd name="T4" fmla="*/ 7 w 7"/>
                  <a:gd name="T5" fmla="*/ 6 h 18"/>
                  <a:gd name="T6" fmla="*/ 4 w 7"/>
                  <a:gd name="T7" fmla="*/ 2 h 18"/>
                  <a:gd name="T8" fmla="*/ 2 w 7"/>
                  <a:gd name="T9" fmla="*/ 2 h 18"/>
                  <a:gd name="T10" fmla="*/ 0 w 7"/>
                  <a:gd name="T11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18">
                    <a:moveTo>
                      <a:pt x="4" y="18"/>
                    </a:moveTo>
                    <a:lnTo>
                      <a:pt x="4" y="17"/>
                    </a:lnTo>
                    <a:lnTo>
                      <a:pt x="7" y="6"/>
                    </a:lnTo>
                    <a:lnTo>
                      <a:pt x="4" y="2"/>
                    </a:ln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49" name="Freeform 3995">
                <a:extLst>
                  <a:ext uri="{FF2B5EF4-FFF2-40B4-BE49-F238E27FC236}">
                    <a16:creationId xmlns:a16="http://schemas.microsoft.com/office/drawing/2014/main" id="{EDAA0FA5-1F4F-F9F7-276E-A990F85CE4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5" y="1163"/>
                <a:ext cx="22" cy="83"/>
              </a:xfrm>
              <a:custGeom>
                <a:avLst/>
                <a:gdLst>
                  <a:gd name="T0" fmla="*/ 47 w 88"/>
                  <a:gd name="T1" fmla="*/ 331 h 331"/>
                  <a:gd name="T2" fmla="*/ 47 w 88"/>
                  <a:gd name="T3" fmla="*/ 330 h 331"/>
                  <a:gd name="T4" fmla="*/ 49 w 88"/>
                  <a:gd name="T5" fmla="*/ 327 h 331"/>
                  <a:gd name="T6" fmla="*/ 50 w 88"/>
                  <a:gd name="T7" fmla="*/ 327 h 331"/>
                  <a:gd name="T8" fmla="*/ 51 w 88"/>
                  <a:gd name="T9" fmla="*/ 326 h 331"/>
                  <a:gd name="T10" fmla="*/ 56 w 88"/>
                  <a:gd name="T11" fmla="*/ 326 h 331"/>
                  <a:gd name="T12" fmla="*/ 66 w 88"/>
                  <a:gd name="T13" fmla="*/ 320 h 331"/>
                  <a:gd name="T14" fmla="*/ 67 w 88"/>
                  <a:gd name="T15" fmla="*/ 318 h 331"/>
                  <a:gd name="T16" fmla="*/ 71 w 88"/>
                  <a:gd name="T17" fmla="*/ 281 h 331"/>
                  <a:gd name="T18" fmla="*/ 80 w 88"/>
                  <a:gd name="T19" fmla="*/ 267 h 331"/>
                  <a:gd name="T20" fmla="*/ 77 w 88"/>
                  <a:gd name="T21" fmla="*/ 266 h 331"/>
                  <a:gd name="T22" fmla="*/ 75 w 88"/>
                  <a:gd name="T23" fmla="*/ 266 h 331"/>
                  <a:gd name="T24" fmla="*/ 73 w 88"/>
                  <a:gd name="T25" fmla="*/ 264 h 331"/>
                  <a:gd name="T26" fmla="*/ 57 w 88"/>
                  <a:gd name="T27" fmla="*/ 249 h 331"/>
                  <a:gd name="T28" fmla="*/ 53 w 88"/>
                  <a:gd name="T29" fmla="*/ 243 h 331"/>
                  <a:gd name="T30" fmla="*/ 51 w 88"/>
                  <a:gd name="T31" fmla="*/ 236 h 331"/>
                  <a:gd name="T32" fmla="*/ 51 w 88"/>
                  <a:gd name="T33" fmla="*/ 228 h 331"/>
                  <a:gd name="T34" fmla="*/ 46 w 88"/>
                  <a:gd name="T35" fmla="*/ 217 h 331"/>
                  <a:gd name="T36" fmla="*/ 53 w 88"/>
                  <a:gd name="T37" fmla="*/ 210 h 331"/>
                  <a:gd name="T38" fmla="*/ 59 w 88"/>
                  <a:gd name="T39" fmla="*/ 206 h 331"/>
                  <a:gd name="T40" fmla="*/ 68 w 88"/>
                  <a:gd name="T41" fmla="*/ 193 h 331"/>
                  <a:gd name="T42" fmla="*/ 74 w 88"/>
                  <a:gd name="T43" fmla="*/ 187 h 331"/>
                  <a:gd name="T44" fmla="*/ 74 w 88"/>
                  <a:gd name="T45" fmla="*/ 183 h 331"/>
                  <a:gd name="T46" fmla="*/ 85 w 88"/>
                  <a:gd name="T47" fmla="*/ 167 h 331"/>
                  <a:gd name="T48" fmla="*/ 86 w 88"/>
                  <a:gd name="T49" fmla="*/ 165 h 331"/>
                  <a:gd name="T50" fmla="*/ 86 w 88"/>
                  <a:gd name="T51" fmla="*/ 164 h 331"/>
                  <a:gd name="T52" fmla="*/ 88 w 88"/>
                  <a:gd name="T53" fmla="*/ 161 h 331"/>
                  <a:gd name="T54" fmla="*/ 88 w 88"/>
                  <a:gd name="T55" fmla="*/ 153 h 331"/>
                  <a:gd name="T56" fmla="*/ 86 w 88"/>
                  <a:gd name="T57" fmla="*/ 153 h 331"/>
                  <a:gd name="T58" fmla="*/ 83 w 88"/>
                  <a:gd name="T59" fmla="*/ 154 h 331"/>
                  <a:gd name="T60" fmla="*/ 78 w 88"/>
                  <a:gd name="T61" fmla="*/ 154 h 331"/>
                  <a:gd name="T62" fmla="*/ 54 w 88"/>
                  <a:gd name="T63" fmla="*/ 146 h 331"/>
                  <a:gd name="T64" fmla="*/ 54 w 88"/>
                  <a:gd name="T65" fmla="*/ 143 h 331"/>
                  <a:gd name="T66" fmla="*/ 56 w 88"/>
                  <a:gd name="T67" fmla="*/ 137 h 331"/>
                  <a:gd name="T68" fmla="*/ 51 w 88"/>
                  <a:gd name="T69" fmla="*/ 129 h 331"/>
                  <a:gd name="T70" fmla="*/ 42 w 88"/>
                  <a:gd name="T71" fmla="*/ 123 h 331"/>
                  <a:gd name="T72" fmla="*/ 33 w 88"/>
                  <a:gd name="T73" fmla="*/ 122 h 331"/>
                  <a:gd name="T74" fmla="*/ 25 w 88"/>
                  <a:gd name="T75" fmla="*/ 123 h 331"/>
                  <a:gd name="T76" fmla="*/ 19 w 88"/>
                  <a:gd name="T77" fmla="*/ 123 h 331"/>
                  <a:gd name="T78" fmla="*/ 13 w 88"/>
                  <a:gd name="T79" fmla="*/ 116 h 331"/>
                  <a:gd name="T80" fmla="*/ 11 w 88"/>
                  <a:gd name="T81" fmla="*/ 116 h 331"/>
                  <a:gd name="T82" fmla="*/ 0 w 88"/>
                  <a:gd name="T83" fmla="*/ 98 h 331"/>
                  <a:gd name="T84" fmla="*/ 0 w 88"/>
                  <a:gd name="T85" fmla="*/ 97 h 331"/>
                  <a:gd name="T86" fmla="*/ 4 w 88"/>
                  <a:gd name="T87" fmla="*/ 93 h 331"/>
                  <a:gd name="T88" fmla="*/ 6 w 88"/>
                  <a:gd name="T89" fmla="*/ 90 h 331"/>
                  <a:gd name="T90" fmla="*/ 7 w 88"/>
                  <a:gd name="T91" fmla="*/ 88 h 331"/>
                  <a:gd name="T92" fmla="*/ 10 w 88"/>
                  <a:gd name="T93" fmla="*/ 88 h 331"/>
                  <a:gd name="T94" fmla="*/ 22 w 88"/>
                  <a:gd name="T95" fmla="*/ 86 h 331"/>
                  <a:gd name="T96" fmla="*/ 26 w 88"/>
                  <a:gd name="T97" fmla="*/ 86 h 331"/>
                  <a:gd name="T98" fmla="*/ 29 w 88"/>
                  <a:gd name="T99" fmla="*/ 83 h 331"/>
                  <a:gd name="T100" fmla="*/ 32 w 88"/>
                  <a:gd name="T101" fmla="*/ 79 h 331"/>
                  <a:gd name="T102" fmla="*/ 42 w 88"/>
                  <a:gd name="T103" fmla="*/ 80 h 331"/>
                  <a:gd name="T104" fmla="*/ 50 w 88"/>
                  <a:gd name="T105" fmla="*/ 79 h 331"/>
                  <a:gd name="T106" fmla="*/ 54 w 88"/>
                  <a:gd name="T107" fmla="*/ 74 h 331"/>
                  <a:gd name="T108" fmla="*/ 53 w 88"/>
                  <a:gd name="T109" fmla="*/ 73 h 331"/>
                  <a:gd name="T110" fmla="*/ 53 w 88"/>
                  <a:gd name="T111" fmla="*/ 57 h 331"/>
                  <a:gd name="T112" fmla="*/ 63 w 88"/>
                  <a:gd name="T113" fmla="*/ 0 h 3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88" h="331">
                    <a:moveTo>
                      <a:pt x="47" y="331"/>
                    </a:moveTo>
                    <a:lnTo>
                      <a:pt x="47" y="330"/>
                    </a:lnTo>
                    <a:lnTo>
                      <a:pt x="49" y="327"/>
                    </a:lnTo>
                    <a:lnTo>
                      <a:pt x="50" y="327"/>
                    </a:lnTo>
                    <a:lnTo>
                      <a:pt x="51" y="326"/>
                    </a:lnTo>
                    <a:lnTo>
                      <a:pt x="56" y="326"/>
                    </a:lnTo>
                    <a:lnTo>
                      <a:pt x="66" y="320"/>
                    </a:lnTo>
                    <a:lnTo>
                      <a:pt x="67" y="318"/>
                    </a:lnTo>
                    <a:lnTo>
                      <a:pt x="71" y="281"/>
                    </a:lnTo>
                    <a:lnTo>
                      <a:pt x="80" y="267"/>
                    </a:lnTo>
                    <a:lnTo>
                      <a:pt x="77" y="266"/>
                    </a:lnTo>
                    <a:lnTo>
                      <a:pt x="75" y="266"/>
                    </a:lnTo>
                    <a:lnTo>
                      <a:pt x="73" y="264"/>
                    </a:lnTo>
                    <a:lnTo>
                      <a:pt x="57" y="249"/>
                    </a:lnTo>
                    <a:lnTo>
                      <a:pt x="53" y="243"/>
                    </a:lnTo>
                    <a:lnTo>
                      <a:pt x="51" y="236"/>
                    </a:lnTo>
                    <a:lnTo>
                      <a:pt x="51" y="228"/>
                    </a:lnTo>
                    <a:lnTo>
                      <a:pt x="46" y="217"/>
                    </a:lnTo>
                    <a:lnTo>
                      <a:pt x="53" y="210"/>
                    </a:lnTo>
                    <a:lnTo>
                      <a:pt x="59" y="206"/>
                    </a:lnTo>
                    <a:lnTo>
                      <a:pt x="68" y="193"/>
                    </a:lnTo>
                    <a:lnTo>
                      <a:pt x="74" y="187"/>
                    </a:lnTo>
                    <a:lnTo>
                      <a:pt x="74" y="183"/>
                    </a:lnTo>
                    <a:lnTo>
                      <a:pt x="85" y="167"/>
                    </a:lnTo>
                    <a:lnTo>
                      <a:pt x="86" y="165"/>
                    </a:lnTo>
                    <a:lnTo>
                      <a:pt x="86" y="164"/>
                    </a:lnTo>
                    <a:lnTo>
                      <a:pt x="88" y="161"/>
                    </a:lnTo>
                    <a:lnTo>
                      <a:pt x="88" y="153"/>
                    </a:lnTo>
                    <a:lnTo>
                      <a:pt x="86" y="153"/>
                    </a:lnTo>
                    <a:lnTo>
                      <a:pt x="83" y="154"/>
                    </a:lnTo>
                    <a:lnTo>
                      <a:pt x="78" y="154"/>
                    </a:lnTo>
                    <a:lnTo>
                      <a:pt x="54" y="146"/>
                    </a:lnTo>
                    <a:lnTo>
                      <a:pt x="54" y="143"/>
                    </a:lnTo>
                    <a:lnTo>
                      <a:pt x="56" y="137"/>
                    </a:lnTo>
                    <a:lnTo>
                      <a:pt x="51" y="129"/>
                    </a:lnTo>
                    <a:lnTo>
                      <a:pt x="42" y="123"/>
                    </a:lnTo>
                    <a:lnTo>
                      <a:pt x="33" y="122"/>
                    </a:lnTo>
                    <a:lnTo>
                      <a:pt x="25" y="123"/>
                    </a:lnTo>
                    <a:lnTo>
                      <a:pt x="19" y="123"/>
                    </a:lnTo>
                    <a:lnTo>
                      <a:pt x="13" y="116"/>
                    </a:lnTo>
                    <a:lnTo>
                      <a:pt x="11" y="116"/>
                    </a:lnTo>
                    <a:lnTo>
                      <a:pt x="0" y="98"/>
                    </a:lnTo>
                    <a:lnTo>
                      <a:pt x="0" y="97"/>
                    </a:lnTo>
                    <a:lnTo>
                      <a:pt x="4" y="93"/>
                    </a:lnTo>
                    <a:lnTo>
                      <a:pt x="6" y="90"/>
                    </a:lnTo>
                    <a:lnTo>
                      <a:pt x="7" y="88"/>
                    </a:lnTo>
                    <a:lnTo>
                      <a:pt x="10" y="88"/>
                    </a:lnTo>
                    <a:lnTo>
                      <a:pt x="22" y="86"/>
                    </a:lnTo>
                    <a:lnTo>
                      <a:pt x="26" y="86"/>
                    </a:lnTo>
                    <a:lnTo>
                      <a:pt x="29" y="83"/>
                    </a:lnTo>
                    <a:lnTo>
                      <a:pt x="32" y="79"/>
                    </a:lnTo>
                    <a:lnTo>
                      <a:pt x="42" y="80"/>
                    </a:lnTo>
                    <a:lnTo>
                      <a:pt x="50" y="79"/>
                    </a:lnTo>
                    <a:lnTo>
                      <a:pt x="54" y="74"/>
                    </a:lnTo>
                    <a:lnTo>
                      <a:pt x="53" y="73"/>
                    </a:lnTo>
                    <a:lnTo>
                      <a:pt x="53" y="57"/>
                    </a:lnTo>
                    <a:lnTo>
                      <a:pt x="63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50" name="Line 3996">
                <a:extLst>
                  <a:ext uri="{FF2B5EF4-FFF2-40B4-BE49-F238E27FC236}">
                    <a16:creationId xmlns:a16="http://schemas.microsoft.com/office/drawing/2014/main" id="{9EC1DD94-34BB-264F-563B-F77F1C0B682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70" y="1155"/>
                <a:ext cx="4" cy="4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51" name="Freeform 3997">
                <a:extLst>
                  <a:ext uri="{FF2B5EF4-FFF2-40B4-BE49-F238E27FC236}">
                    <a16:creationId xmlns:a16="http://schemas.microsoft.com/office/drawing/2014/main" id="{4F4E0ECB-2CB3-57E0-5D18-C7A1CC0A22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3" y="1246"/>
                <a:ext cx="74" cy="62"/>
              </a:xfrm>
              <a:custGeom>
                <a:avLst/>
                <a:gdLst>
                  <a:gd name="T0" fmla="*/ 295 w 295"/>
                  <a:gd name="T1" fmla="*/ 2 h 250"/>
                  <a:gd name="T2" fmla="*/ 284 w 295"/>
                  <a:gd name="T3" fmla="*/ 7 h 250"/>
                  <a:gd name="T4" fmla="*/ 284 w 295"/>
                  <a:gd name="T5" fmla="*/ 9 h 250"/>
                  <a:gd name="T6" fmla="*/ 281 w 295"/>
                  <a:gd name="T7" fmla="*/ 10 h 250"/>
                  <a:gd name="T8" fmla="*/ 274 w 295"/>
                  <a:gd name="T9" fmla="*/ 13 h 250"/>
                  <a:gd name="T10" fmla="*/ 266 w 295"/>
                  <a:gd name="T11" fmla="*/ 24 h 250"/>
                  <a:gd name="T12" fmla="*/ 259 w 295"/>
                  <a:gd name="T13" fmla="*/ 44 h 250"/>
                  <a:gd name="T14" fmla="*/ 254 w 295"/>
                  <a:gd name="T15" fmla="*/ 47 h 250"/>
                  <a:gd name="T16" fmla="*/ 237 w 295"/>
                  <a:gd name="T17" fmla="*/ 55 h 250"/>
                  <a:gd name="T18" fmla="*/ 224 w 295"/>
                  <a:gd name="T19" fmla="*/ 74 h 250"/>
                  <a:gd name="T20" fmla="*/ 225 w 295"/>
                  <a:gd name="T21" fmla="*/ 111 h 250"/>
                  <a:gd name="T22" fmla="*/ 223 w 295"/>
                  <a:gd name="T23" fmla="*/ 123 h 250"/>
                  <a:gd name="T24" fmla="*/ 218 w 295"/>
                  <a:gd name="T25" fmla="*/ 126 h 250"/>
                  <a:gd name="T26" fmla="*/ 206 w 295"/>
                  <a:gd name="T27" fmla="*/ 147 h 250"/>
                  <a:gd name="T28" fmla="*/ 196 w 295"/>
                  <a:gd name="T29" fmla="*/ 150 h 250"/>
                  <a:gd name="T30" fmla="*/ 194 w 295"/>
                  <a:gd name="T31" fmla="*/ 154 h 250"/>
                  <a:gd name="T32" fmla="*/ 192 w 295"/>
                  <a:gd name="T33" fmla="*/ 167 h 250"/>
                  <a:gd name="T34" fmla="*/ 181 w 295"/>
                  <a:gd name="T35" fmla="*/ 178 h 250"/>
                  <a:gd name="T36" fmla="*/ 168 w 295"/>
                  <a:gd name="T37" fmla="*/ 179 h 250"/>
                  <a:gd name="T38" fmla="*/ 153 w 295"/>
                  <a:gd name="T39" fmla="*/ 183 h 250"/>
                  <a:gd name="T40" fmla="*/ 150 w 295"/>
                  <a:gd name="T41" fmla="*/ 183 h 250"/>
                  <a:gd name="T42" fmla="*/ 142 w 295"/>
                  <a:gd name="T43" fmla="*/ 176 h 250"/>
                  <a:gd name="T44" fmla="*/ 128 w 295"/>
                  <a:gd name="T45" fmla="*/ 167 h 250"/>
                  <a:gd name="T46" fmla="*/ 114 w 295"/>
                  <a:gd name="T47" fmla="*/ 154 h 250"/>
                  <a:gd name="T48" fmla="*/ 112 w 295"/>
                  <a:gd name="T49" fmla="*/ 133 h 250"/>
                  <a:gd name="T50" fmla="*/ 110 w 295"/>
                  <a:gd name="T51" fmla="*/ 130 h 250"/>
                  <a:gd name="T52" fmla="*/ 66 w 295"/>
                  <a:gd name="T53" fmla="*/ 143 h 250"/>
                  <a:gd name="T54" fmla="*/ 58 w 295"/>
                  <a:gd name="T55" fmla="*/ 155 h 250"/>
                  <a:gd name="T56" fmla="*/ 55 w 295"/>
                  <a:gd name="T57" fmla="*/ 162 h 250"/>
                  <a:gd name="T58" fmla="*/ 54 w 295"/>
                  <a:gd name="T59" fmla="*/ 167 h 250"/>
                  <a:gd name="T60" fmla="*/ 55 w 295"/>
                  <a:gd name="T61" fmla="*/ 171 h 250"/>
                  <a:gd name="T62" fmla="*/ 57 w 295"/>
                  <a:gd name="T63" fmla="*/ 175 h 250"/>
                  <a:gd name="T64" fmla="*/ 55 w 295"/>
                  <a:gd name="T65" fmla="*/ 178 h 250"/>
                  <a:gd name="T66" fmla="*/ 27 w 295"/>
                  <a:gd name="T67" fmla="*/ 176 h 250"/>
                  <a:gd name="T68" fmla="*/ 19 w 295"/>
                  <a:gd name="T69" fmla="*/ 190 h 250"/>
                  <a:gd name="T70" fmla="*/ 12 w 295"/>
                  <a:gd name="T71" fmla="*/ 205 h 250"/>
                  <a:gd name="T72" fmla="*/ 0 w 295"/>
                  <a:gd name="T73" fmla="*/ 250 h 2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95" h="250">
                    <a:moveTo>
                      <a:pt x="295" y="0"/>
                    </a:moveTo>
                    <a:lnTo>
                      <a:pt x="295" y="2"/>
                    </a:lnTo>
                    <a:lnTo>
                      <a:pt x="294" y="2"/>
                    </a:lnTo>
                    <a:lnTo>
                      <a:pt x="284" y="7"/>
                    </a:lnTo>
                    <a:lnTo>
                      <a:pt x="283" y="7"/>
                    </a:lnTo>
                    <a:lnTo>
                      <a:pt x="284" y="9"/>
                    </a:lnTo>
                    <a:lnTo>
                      <a:pt x="283" y="9"/>
                    </a:lnTo>
                    <a:lnTo>
                      <a:pt x="281" y="10"/>
                    </a:lnTo>
                    <a:lnTo>
                      <a:pt x="277" y="13"/>
                    </a:lnTo>
                    <a:lnTo>
                      <a:pt x="274" y="13"/>
                    </a:lnTo>
                    <a:lnTo>
                      <a:pt x="269" y="18"/>
                    </a:lnTo>
                    <a:lnTo>
                      <a:pt x="266" y="24"/>
                    </a:lnTo>
                    <a:lnTo>
                      <a:pt x="266" y="34"/>
                    </a:lnTo>
                    <a:lnTo>
                      <a:pt x="259" y="44"/>
                    </a:lnTo>
                    <a:lnTo>
                      <a:pt x="255" y="47"/>
                    </a:lnTo>
                    <a:lnTo>
                      <a:pt x="254" y="47"/>
                    </a:lnTo>
                    <a:lnTo>
                      <a:pt x="249" y="51"/>
                    </a:lnTo>
                    <a:lnTo>
                      <a:pt x="237" y="55"/>
                    </a:lnTo>
                    <a:lnTo>
                      <a:pt x="224" y="69"/>
                    </a:lnTo>
                    <a:lnTo>
                      <a:pt x="224" y="74"/>
                    </a:lnTo>
                    <a:lnTo>
                      <a:pt x="221" y="101"/>
                    </a:lnTo>
                    <a:lnTo>
                      <a:pt x="225" y="111"/>
                    </a:lnTo>
                    <a:lnTo>
                      <a:pt x="225" y="116"/>
                    </a:lnTo>
                    <a:lnTo>
                      <a:pt x="223" y="123"/>
                    </a:lnTo>
                    <a:lnTo>
                      <a:pt x="220" y="126"/>
                    </a:lnTo>
                    <a:lnTo>
                      <a:pt x="218" y="126"/>
                    </a:lnTo>
                    <a:lnTo>
                      <a:pt x="206" y="145"/>
                    </a:lnTo>
                    <a:lnTo>
                      <a:pt x="206" y="147"/>
                    </a:lnTo>
                    <a:lnTo>
                      <a:pt x="203" y="147"/>
                    </a:lnTo>
                    <a:lnTo>
                      <a:pt x="196" y="150"/>
                    </a:lnTo>
                    <a:lnTo>
                      <a:pt x="195" y="151"/>
                    </a:lnTo>
                    <a:lnTo>
                      <a:pt x="194" y="154"/>
                    </a:lnTo>
                    <a:lnTo>
                      <a:pt x="194" y="164"/>
                    </a:lnTo>
                    <a:lnTo>
                      <a:pt x="192" y="167"/>
                    </a:lnTo>
                    <a:lnTo>
                      <a:pt x="189" y="171"/>
                    </a:lnTo>
                    <a:lnTo>
                      <a:pt x="181" y="178"/>
                    </a:lnTo>
                    <a:lnTo>
                      <a:pt x="179" y="178"/>
                    </a:lnTo>
                    <a:lnTo>
                      <a:pt x="168" y="179"/>
                    </a:lnTo>
                    <a:lnTo>
                      <a:pt x="156" y="183"/>
                    </a:lnTo>
                    <a:lnTo>
                      <a:pt x="153" y="183"/>
                    </a:lnTo>
                    <a:lnTo>
                      <a:pt x="153" y="185"/>
                    </a:lnTo>
                    <a:lnTo>
                      <a:pt x="150" y="183"/>
                    </a:lnTo>
                    <a:lnTo>
                      <a:pt x="149" y="182"/>
                    </a:lnTo>
                    <a:lnTo>
                      <a:pt x="142" y="176"/>
                    </a:lnTo>
                    <a:lnTo>
                      <a:pt x="142" y="171"/>
                    </a:lnTo>
                    <a:lnTo>
                      <a:pt x="128" y="167"/>
                    </a:lnTo>
                    <a:lnTo>
                      <a:pt x="119" y="162"/>
                    </a:lnTo>
                    <a:lnTo>
                      <a:pt x="114" y="154"/>
                    </a:lnTo>
                    <a:lnTo>
                      <a:pt x="112" y="148"/>
                    </a:lnTo>
                    <a:lnTo>
                      <a:pt x="112" y="133"/>
                    </a:lnTo>
                    <a:lnTo>
                      <a:pt x="111" y="130"/>
                    </a:lnTo>
                    <a:lnTo>
                      <a:pt x="110" y="130"/>
                    </a:lnTo>
                    <a:lnTo>
                      <a:pt x="90" y="144"/>
                    </a:lnTo>
                    <a:lnTo>
                      <a:pt x="66" y="143"/>
                    </a:lnTo>
                    <a:lnTo>
                      <a:pt x="58" y="154"/>
                    </a:lnTo>
                    <a:lnTo>
                      <a:pt x="58" y="155"/>
                    </a:lnTo>
                    <a:lnTo>
                      <a:pt x="55" y="161"/>
                    </a:lnTo>
                    <a:lnTo>
                      <a:pt x="55" y="162"/>
                    </a:lnTo>
                    <a:lnTo>
                      <a:pt x="54" y="165"/>
                    </a:lnTo>
                    <a:lnTo>
                      <a:pt x="54" y="167"/>
                    </a:lnTo>
                    <a:lnTo>
                      <a:pt x="55" y="169"/>
                    </a:lnTo>
                    <a:lnTo>
                      <a:pt x="55" y="171"/>
                    </a:lnTo>
                    <a:lnTo>
                      <a:pt x="57" y="174"/>
                    </a:lnTo>
                    <a:lnTo>
                      <a:pt x="57" y="175"/>
                    </a:lnTo>
                    <a:lnTo>
                      <a:pt x="58" y="178"/>
                    </a:lnTo>
                    <a:lnTo>
                      <a:pt x="55" y="178"/>
                    </a:lnTo>
                    <a:lnTo>
                      <a:pt x="33" y="172"/>
                    </a:lnTo>
                    <a:lnTo>
                      <a:pt x="27" y="176"/>
                    </a:lnTo>
                    <a:lnTo>
                      <a:pt x="26" y="178"/>
                    </a:lnTo>
                    <a:lnTo>
                      <a:pt x="19" y="190"/>
                    </a:lnTo>
                    <a:lnTo>
                      <a:pt x="15" y="194"/>
                    </a:lnTo>
                    <a:lnTo>
                      <a:pt x="12" y="205"/>
                    </a:lnTo>
                    <a:lnTo>
                      <a:pt x="0" y="236"/>
                    </a:lnTo>
                    <a:lnTo>
                      <a:pt x="0" y="25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52" name="Freeform 3998">
                <a:extLst>
                  <a:ext uri="{FF2B5EF4-FFF2-40B4-BE49-F238E27FC236}">
                    <a16:creationId xmlns:a16="http://schemas.microsoft.com/office/drawing/2014/main" id="{6F0886E0-CF78-FF1C-A0B7-5AA8D3C966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3" y="1307"/>
                <a:ext cx="34" cy="60"/>
              </a:xfrm>
              <a:custGeom>
                <a:avLst/>
                <a:gdLst>
                  <a:gd name="T0" fmla="*/ 6 w 136"/>
                  <a:gd name="T1" fmla="*/ 0 h 239"/>
                  <a:gd name="T2" fmla="*/ 16 w 136"/>
                  <a:gd name="T3" fmla="*/ 10 h 239"/>
                  <a:gd name="T4" fmla="*/ 17 w 136"/>
                  <a:gd name="T5" fmla="*/ 20 h 239"/>
                  <a:gd name="T6" fmla="*/ 13 w 136"/>
                  <a:gd name="T7" fmla="*/ 28 h 239"/>
                  <a:gd name="T8" fmla="*/ 9 w 136"/>
                  <a:gd name="T9" fmla="*/ 43 h 239"/>
                  <a:gd name="T10" fmla="*/ 15 w 136"/>
                  <a:gd name="T11" fmla="*/ 50 h 239"/>
                  <a:gd name="T12" fmla="*/ 20 w 136"/>
                  <a:gd name="T13" fmla="*/ 63 h 239"/>
                  <a:gd name="T14" fmla="*/ 16 w 136"/>
                  <a:gd name="T15" fmla="*/ 67 h 239"/>
                  <a:gd name="T16" fmla="*/ 2 w 136"/>
                  <a:gd name="T17" fmla="*/ 78 h 239"/>
                  <a:gd name="T18" fmla="*/ 7 w 136"/>
                  <a:gd name="T19" fmla="*/ 82 h 239"/>
                  <a:gd name="T20" fmla="*/ 12 w 136"/>
                  <a:gd name="T21" fmla="*/ 85 h 239"/>
                  <a:gd name="T22" fmla="*/ 10 w 136"/>
                  <a:gd name="T23" fmla="*/ 88 h 239"/>
                  <a:gd name="T24" fmla="*/ 7 w 136"/>
                  <a:gd name="T25" fmla="*/ 89 h 239"/>
                  <a:gd name="T26" fmla="*/ 13 w 136"/>
                  <a:gd name="T27" fmla="*/ 108 h 239"/>
                  <a:gd name="T28" fmla="*/ 36 w 136"/>
                  <a:gd name="T29" fmla="*/ 127 h 239"/>
                  <a:gd name="T30" fmla="*/ 48 w 136"/>
                  <a:gd name="T31" fmla="*/ 144 h 239"/>
                  <a:gd name="T32" fmla="*/ 58 w 136"/>
                  <a:gd name="T33" fmla="*/ 154 h 239"/>
                  <a:gd name="T34" fmla="*/ 62 w 136"/>
                  <a:gd name="T35" fmla="*/ 156 h 239"/>
                  <a:gd name="T36" fmla="*/ 67 w 136"/>
                  <a:gd name="T37" fmla="*/ 165 h 239"/>
                  <a:gd name="T38" fmla="*/ 72 w 136"/>
                  <a:gd name="T39" fmla="*/ 166 h 239"/>
                  <a:gd name="T40" fmla="*/ 83 w 136"/>
                  <a:gd name="T41" fmla="*/ 162 h 239"/>
                  <a:gd name="T42" fmla="*/ 84 w 136"/>
                  <a:gd name="T43" fmla="*/ 166 h 239"/>
                  <a:gd name="T44" fmla="*/ 93 w 136"/>
                  <a:gd name="T45" fmla="*/ 165 h 239"/>
                  <a:gd name="T46" fmla="*/ 96 w 136"/>
                  <a:gd name="T47" fmla="*/ 159 h 239"/>
                  <a:gd name="T48" fmla="*/ 98 w 136"/>
                  <a:gd name="T49" fmla="*/ 156 h 239"/>
                  <a:gd name="T50" fmla="*/ 104 w 136"/>
                  <a:gd name="T51" fmla="*/ 156 h 239"/>
                  <a:gd name="T52" fmla="*/ 111 w 136"/>
                  <a:gd name="T53" fmla="*/ 158 h 239"/>
                  <a:gd name="T54" fmla="*/ 119 w 136"/>
                  <a:gd name="T55" fmla="*/ 163 h 239"/>
                  <a:gd name="T56" fmla="*/ 121 w 136"/>
                  <a:gd name="T57" fmla="*/ 180 h 239"/>
                  <a:gd name="T58" fmla="*/ 119 w 136"/>
                  <a:gd name="T59" fmla="*/ 187 h 239"/>
                  <a:gd name="T60" fmla="*/ 124 w 136"/>
                  <a:gd name="T61" fmla="*/ 189 h 239"/>
                  <a:gd name="T62" fmla="*/ 125 w 136"/>
                  <a:gd name="T63" fmla="*/ 196 h 239"/>
                  <a:gd name="T64" fmla="*/ 136 w 136"/>
                  <a:gd name="T65" fmla="*/ 216 h 239"/>
                  <a:gd name="T66" fmla="*/ 136 w 136"/>
                  <a:gd name="T67" fmla="*/ 235 h 239"/>
                  <a:gd name="T68" fmla="*/ 121 w 136"/>
                  <a:gd name="T69" fmla="*/ 229 h 239"/>
                  <a:gd name="T70" fmla="*/ 117 w 136"/>
                  <a:gd name="T71" fmla="*/ 228 h 239"/>
                  <a:gd name="T72" fmla="*/ 96 w 136"/>
                  <a:gd name="T73" fmla="*/ 226 h 239"/>
                  <a:gd name="T74" fmla="*/ 83 w 136"/>
                  <a:gd name="T75" fmla="*/ 239 h 2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36" h="239">
                    <a:moveTo>
                      <a:pt x="0" y="4"/>
                    </a:moveTo>
                    <a:lnTo>
                      <a:pt x="6" y="0"/>
                    </a:lnTo>
                    <a:lnTo>
                      <a:pt x="9" y="0"/>
                    </a:lnTo>
                    <a:lnTo>
                      <a:pt x="16" y="10"/>
                    </a:lnTo>
                    <a:lnTo>
                      <a:pt x="16" y="14"/>
                    </a:lnTo>
                    <a:lnTo>
                      <a:pt x="17" y="20"/>
                    </a:lnTo>
                    <a:lnTo>
                      <a:pt x="17" y="22"/>
                    </a:lnTo>
                    <a:lnTo>
                      <a:pt x="13" y="28"/>
                    </a:lnTo>
                    <a:lnTo>
                      <a:pt x="9" y="38"/>
                    </a:lnTo>
                    <a:lnTo>
                      <a:pt x="9" y="43"/>
                    </a:lnTo>
                    <a:lnTo>
                      <a:pt x="12" y="48"/>
                    </a:lnTo>
                    <a:lnTo>
                      <a:pt x="15" y="50"/>
                    </a:lnTo>
                    <a:lnTo>
                      <a:pt x="20" y="62"/>
                    </a:lnTo>
                    <a:lnTo>
                      <a:pt x="20" y="63"/>
                    </a:lnTo>
                    <a:lnTo>
                      <a:pt x="19" y="66"/>
                    </a:lnTo>
                    <a:lnTo>
                      <a:pt x="16" y="67"/>
                    </a:lnTo>
                    <a:lnTo>
                      <a:pt x="2" y="67"/>
                    </a:lnTo>
                    <a:lnTo>
                      <a:pt x="2" y="78"/>
                    </a:lnTo>
                    <a:lnTo>
                      <a:pt x="5" y="81"/>
                    </a:lnTo>
                    <a:lnTo>
                      <a:pt x="7" y="82"/>
                    </a:lnTo>
                    <a:lnTo>
                      <a:pt x="12" y="82"/>
                    </a:lnTo>
                    <a:lnTo>
                      <a:pt x="12" y="85"/>
                    </a:lnTo>
                    <a:lnTo>
                      <a:pt x="10" y="87"/>
                    </a:lnTo>
                    <a:lnTo>
                      <a:pt x="10" y="88"/>
                    </a:lnTo>
                    <a:lnTo>
                      <a:pt x="9" y="88"/>
                    </a:lnTo>
                    <a:lnTo>
                      <a:pt x="7" y="89"/>
                    </a:lnTo>
                    <a:lnTo>
                      <a:pt x="7" y="102"/>
                    </a:lnTo>
                    <a:lnTo>
                      <a:pt x="13" y="108"/>
                    </a:lnTo>
                    <a:lnTo>
                      <a:pt x="26" y="117"/>
                    </a:lnTo>
                    <a:lnTo>
                      <a:pt x="36" y="127"/>
                    </a:lnTo>
                    <a:lnTo>
                      <a:pt x="43" y="133"/>
                    </a:lnTo>
                    <a:lnTo>
                      <a:pt x="48" y="144"/>
                    </a:lnTo>
                    <a:lnTo>
                      <a:pt x="52" y="149"/>
                    </a:lnTo>
                    <a:lnTo>
                      <a:pt x="58" y="154"/>
                    </a:lnTo>
                    <a:lnTo>
                      <a:pt x="61" y="155"/>
                    </a:lnTo>
                    <a:lnTo>
                      <a:pt x="62" y="156"/>
                    </a:lnTo>
                    <a:lnTo>
                      <a:pt x="66" y="163"/>
                    </a:lnTo>
                    <a:lnTo>
                      <a:pt x="67" y="165"/>
                    </a:lnTo>
                    <a:lnTo>
                      <a:pt x="70" y="166"/>
                    </a:lnTo>
                    <a:lnTo>
                      <a:pt x="72" y="166"/>
                    </a:lnTo>
                    <a:lnTo>
                      <a:pt x="77" y="165"/>
                    </a:lnTo>
                    <a:lnTo>
                      <a:pt x="83" y="162"/>
                    </a:lnTo>
                    <a:lnTo>
                      <a:pt x="84" y="162"/>
                    </a:lnTo>
                    <a:lnTo>
                      <a:pt x="84" y="166"/>
                    </a:lnTo>
                    <a:lnTo>
                      <a:pt x="89" y="166"/>
                    </a:lnTo>
                    <a:lnTo>
                      <a:pt x="93" y="165"/>
                    </a:lnTo>
                    <a:lnTo>
                      <a:pt x="96" y="162"/>
                    </a:lnTo>
                    <a:lnTo>
                      <a:pt x="96" y="159"/>
                    </a:lnTo>
                    <a:lnTo>
                      <a:pt x="97" y="156"/>
                    </a:lnTo>
                    <a:lnTo>
                      <a:pt x="98" y="156"/>
                    </a:lnTo>
                    <a:lnTo>
                      <a:pt x="100" y="155"/>
                    </a:lnTo>
                    <a:lnTo>
                      <a:pt x="104" y="156"/>
                    </a:lnTo>
                    <a:lnTo>
                      <a:pt x="107" y="156"/>
                    </a:lnTo>
                    <a:lnTo>
                      <a:pt x="111" y="158"/>
                    </a:lnTo>
                    <a:lnTo>
                      <a:pt x="117" y="162"/>
                    </a:lnTo>
                    <a:lnTo>
                      <a:pt x="119" y="163"/>
                    </a:lnTo>
                    <a:lnTo>
                      <a:pt x="122" y="170"/>
                    </a:lnTo>
                    <a:lnTo>
                      <a:pt x="121" y="180"/>
                    </a:lnTo>
                    <a:lnTo>
                      <a:pt x="118" y="184"/>
                    </a:lnTo>
                    <a:lnTo>
                      <a:pt x="119" y="187"/>
                    </a:lnTo>
                    <a:lnTo>
                      <a:pt x="124" y="187"/>
                    </a:lnTo>
                    <a:lnTo>
                      <a:pt x="124" y="189"/>
                    </a:lnTo>
                    <a:lnTo>
                      <a:pt x="125" y="192"/>
                    </a:lnTo>
                    <a:lnTo>
                      <a:pt x="125" y="196"/>
                    </a:lnTo>
                    <a:lnTo>
                      <a:pt x="133" y="201"/>
                    </a:lnTo>
                    <a:lnTo>
                      <a:pt x="136" y="216"/>
                    </a:lnTo>
                    <a:lnTo>
                      <a:pt x="135" y="230"/>
                    </a:lnTo>
                    <a:lnTo>
                      <a:pt x="136" y="235"/>
                    </a:lnTo>
                    <a:lnTo>
                      <a:pt x="133" y="233"/>
                    </a:lnTo>
                    <a:lnTo>
                      <a:pt x="121" y="229"/>
                    </a:lnTo>
                    <a:lnTo>
                      <a:pt x="118" y="228"/>
                    </a:lnTo>
                    <a:lnTo>
                      <a:pt x="117" y="228"/>
                    </a:lnTo>
                    <a:lnTo>
                      <a:pt x="105" y="226"/>
                    </a:lnTo>
                    <a:lnTo>
                      <a:pt x="96" y="226"/>
                    </a:lnTo>
                    <a:lnTo>
                      <a:pt x="89" y="236"/>
                    </a:lnTo>
                    <a:lnTo>
                      <a:pt x="83" y="23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53" name="Freeform 3999">
                <a:extLst>
                  <a:ext uri="{FF2B5EF4-FFF2-40B4-BE49-F238E27FC236}">
                    <a16:creationId xmlns:a16="http://schemas.microsoft.com/office/drawing/2014/main" id="{682B9847-DDE6-8F84-A039-43A1F96115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2" y="1359"/>
                <a:ext cx="51" cy="47"/>
              </a:xfrm>
              <a:custGeom>
                <a:avLst/>
                <a:gdLst>
                  <a:gd name="T0" fmla="*/ 4 w 205"/>
                  <a:gd name="T1" fmla="*/ 187 h 187"/>
                  <a:gd name="T2" fmla="*/ 29 w 205"/>
                  <a:gd name="T3" fmla="*/ 182 h 187"/>
                  <a:gd name="T4" fmla="*/ 34 w 205"/>
                  <a:gd name="T5" fmla="*/ 175 h 187"/>
                  <a:gd name="T6" fmla="*/ 29 w 205"/>
                  <a:gd name="T7" fmla="*/ 148 h 187"/>
                  <a:gd name="T8" fmla="*/ 32 w 205"/>
                  <a:gd name="T9" fmla="*/ 142 h 187"/>
                  <a:gd name="T10" fmla="*/ 39 w 205"/>
                  <a:gd name="T11" fmla="*/ 147 h 187"/>
                  <a:gd name="T12" fmla="*/ 49 w 205"/>
                  <a:gd name="T13" fmla="*/ 140 h 187"/>
                  <a:gd name="T14" fmla="*/ 70 w 205"/>
                  <a:gd name="T15" fmla="*/ 132 h 187"/>
                  <a:gd name="T16" fmla="*/ 92 w 205"/>
                  <a:gd name="T17" fmla="*/ 118 h 187"/>
                  <a:gd name="T18" fmla="*/ 95 w 205"/>
                  <a:gd name="T19" fmla="*/ 115 h 187"/>
                  <a:gd name="T20" fmla="*/ 105 w 205"/>
                  <a:gd name="T21" fmla="*/ 112 h 187"/>
                  <a:gd name="T22" fmla="*/ 119 w 205"/>
                  <a:gd name="T23" fmla="*/ 109 h 187"/>
                  <a:gd name="T24" fmla="*/ 120 w 205"/>
                  <a:gd name="T25" fmla="*/ 87 h 187"/>
                  <a:gd name="T26" fmla="*/ 117 w 205"/>
                  <a:gd name="T27" fmla="*/ 85 h 187"/>
                  <a:gd name="T28" fmla="*/ 108 w 205"/>
                  <a:gd name="T29" fmla="*/ 81 h 187"/>
                  <a:gd name="T30" fmla="*/ 81 w 205"/>
                  <a:gd name="T31" fmla="*/ 78 h 187"/>
                  <a:gd name="T32" fmla="*/ 91 w 205"/>
                  <a:gd name="T33" fmla="*/ 56 h 187"/>
                  <a:gd name="T34" fmla="*/ 96 w 205"/>
                  <a:gd name="T35" fmla="*/ 45 h 187"/>
                  <a:gd name="T36" fmla="*/ 101 w 205"/>
                  <a:gd name="T37" fmla="*/ 39 h 187"/>
                  <a:gd name="T38" fmla="*/ 120 w 205"/>
                  <a:gd name="T39" fmla="*/ 22 h 187"/>
                  <a:gd name="T40" fmla="*/ 132 w 205"/>
                  <a:gd name="T41" fmla="*/ 21 h 187"/>
                  <a:gd name="T42" fmla="*/ 140 w 205"/>
                  <a:gd name="T43" fmla="*/ 24 h 187"/>
                  <a:gd name="T44" fmla="*/ 145 w 205"/>
                  <a:gd name="T45" fmla="*/ 22 h 187"/>
                  <a:gd name="T46" fmla="*/ 155 w 205"/>
                  <a:gd name="T47" fmla="*/ 32 h 187"/>
                  <a:gd name="T48" fmla="*/ 159 w 205"/>
                  <a:gd name="T49" fmla="*/ 34 h 187"/>
                  <a:gd name="T50" fmla="*/ 163 w 205"/>
                  <a:gd name="T51" fmla="*/ 24 h 187"/>
                  <a:gd name="T52" fmla="*/ 168 w 205"/>
                  <a:gd name="T53" fmla="*/ 14 h 187"/>
                  <a:gd name="T54" fmla="*/ 170 w 205"/>
                  <a:gd name="T55" fmla="*/ 7 h 187"/>
                  <a:gd name="T56" fmla="*/ 187 w 205"/>
                  <a:gd name="T57" fmla="*/ 13 h 187"/>
                  <a:gd name="T58" fmla="*/ 194 w 205"/>
                  <a:gd name="T59" fmla="*/ 3 h 187"/>
                  <a:gd name="T60" fmla="*/ 198 w 205"/>
                  <a:gd name="T61" fmla="*/ 3 h 187"/>
                  <a:gd name="T62" fmla="*/ 204 w 205"/>
                  <a:gd name="T63" fmla="*/ 11 h 187"/>
                  <a:gd name="T64" fmla="*/ 205 w 205"/>
                  <a:gd name="T65" fmla="*/ 20 h 187"/>
                  <a:gd name="T66" fmla="*/ 198 w 205"/>
                  <a:gd name="T67" fmla="*/ 28 h 187"/>
                  <a:gd name="T68" fmla="*/ 205 w 205"/>
                  <a:gd name="T69" fmla="*/ 34 h 1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05" h="187">
                    <a:moveTo>
                      <a:pt x="0" y="187"/>
                    </a:moveTo>
                    <a:lnTo>
                      <a:pt x="4" y="187"/>
                    </a:lnTo>
                    <a:lnTo>
                      <a:pt x="24" y="185"/>
                    </a:lnTo>
                    <a:lnTo>
                      <a:pt x="29" y="182"/>
                    </a:lnTo>
                    <a:lnTo>
                      <a:pt x="34" y="178"/>
                    </a:lnTo>
                    <a:lnTo>
                      <a:pt x="34" y="175"/>
                    </a:lnTo>
                    <a:lnTo>
                      <a:pt x="31" y="149"/>
                    </a:lnTo>
                    <a:lnTo>
                      <a:pt x="29" y="148"/>
                    </a:lnTo>
                    <a:lnTo>
                      <a:pt x="29" y="145"/>
                    </a:lnTo>
                    <a:lnTo>
                      <a:pt x="32" y="142"/>
                    </a:lnTo>
                    <a:lnTo>
                      <a:pt x="35" y="142"/>
                    </a:lnTo>
                    <a:lnTo>
                      <a:pt x="39" y="147"/>
                    </a:lnTo>
                    <a:lnTo>
                      <a:pt x="46" y="147"/>
                    </a:lnTo>
                    <a:lnTo>
                      <a:pt x="49" y="140"/>
                    </a:lnTo>
                    <a:lnTo>
                      <a:pt x="53" y="137"/>
                    </a:lnTo>
                    <a:lnTo>
                      <a:pt x="70" y="132"/>
                    </a:lnTo>
                    <a:lnTo>
                      <a:pt x="78" y="127"/>
                    </a:lnTo>
                    <a:lnTo>
                      <a:pt x="92" y="118"/>
                    </a:lnTo>
                    <a:lnTo>
                      <a:pt x="94" y="118"/>
                    </a:lnTo>
                    <a:lnTo>
                      <a:pt x="95" y="115"/>
                    </a:lnTo>
                    <a:lnTo>
                      <a:pt x="95" y="113"/>
                    </a:lnTo>
                    <a:lnTo>
                      <a:pt x="105" y="112"/>
                    </a:lnTo>
                    <a:lnTo>
                      <a:pt x="117" y="112"/>
                    </a:lnTo>
                    <a:lnTo>
                      <a:pt x="119" y="109"/>
                    </a:lnTo>
                    <a:lnTo>
                      <a:pt x="120" y="102"/>
                    </a:lnTo>
                    <a:lnTo>
                      <a:pt x="120" y="87"/>
                    </a:lnTo>
                    <a:lnTo>
                      <a:pt x="117" y="87"/>
                    </a:lnTo>
                    <a:lnTo>
                      <a:pt x="117" y="85"/>
                    </a:lnTo>
                    <a:lnTo>
                      <a:pt x="112" y="84"/>
                    </a:lnTo>
                    <a:lnTo>
                      <a:pt x="108" y="81"/>
                    </a:lnTo>
                    <a:lnTo>
                      <a:pt x="101" y="78"/>
                    </a:lnTo>
                    <a:lnTo>
                      <a:pt x="81" y="78"/>
                    </a:lnTo>
                    <a:lnTo>
                      <a:pt x="81" y="77"/>
                    </a:lnTo>
                    <a:lnTo>
                      <a:pt x="91" y="56"/>
                    </a:lnTo>
                    <a:lnTo>
                      <a:pt x="92" y="52"/>
                    </a:lnTo>
                    <a:lnTo>
                      <a:pt x="96" y="45"/>
                    </a:lnTo>
                    <a:lnTo>
                      <a:pt x="101" y="41"/>
                    </a:lnTo>
                    <a:lnTo>
                      <a:pt x="101" y="39"/>
                    </a:lnTo>
                    <a:lnTo>
                      <a:pt x="113" y="27"/>
                    </a:lnTo>
                    <a:lnTo>
                      <a:pt x="120" y="22"/>
                    </a:lnTo>
                    <a:lnTo>
                      <a:pt x="127" y="21"/>
                    </a:lnTo>
                    <a:lnTo>
                      <a:pt x="132" y="21"/>
                    </a:lnTo>
                    <a:lnTo>
                      <a:pt x="135" y="24"/>
                    </a:lnTo>
                    <a:lnTo>
                      <a:pt x="140" y="24"/>
                    </a:lnTo>
                    <a:lnTo>
                      <a:pt x="144" y="21"/>
                    </a:lnTo>
                    <a:lnTo>
                      <a:pt x="145" y="22"/>
                    </a:lnTo>
                    <a:lnTo>
                      <a:pt x="155" y="31"/>
                    </a:lnTo>
                    <a:lnTo>
                      <a:pt x="155" y="32"/>
                    </a:lnTo>
                    <a:lnTo>
                      <a:pt x="158" y="34"/>
                    </a:lnTo>
                    <a:lnTo>
                      <a:pt x="159" y="34"/>
                    </a:lnTo>
                    <a:lnTo>
                      <a:pt x="162" y="29"/>
                    </a:lnTo>
                    <a:lnTo>
                      <a:pt x="163" y="24"/>
                    </a:lnTo>
                    <a:lnTo>
                      <a:pt x="162" y="20"/>
                    </a:lnTo>
                    <a:lnTo>
                      <a:pt x="168" y="14"/>
                    </a:lnTo>
                    <a:lnTo>
                      <a:pt x="170" y="8"/>
                    </a:lnTo>
                    <a:lnTo>
                      <a:pt x="170" y="7"/>
                    </a:lnTo>
                    <a:lnTo>
                      <a:pt x="177" y="7"/>
                    </a:lnTo>
                    <a:lnTo>
                      <a:pt x="187" y="13"/>
                    </a:lnTo>
                    <a:lnTo>
                      <a:pt x="192" y="7"/>
                    </a:lnTo>
                    <a:lnTo>
                      <a:pt x="194" y="3"/>
                    </a:lnTo>
                    <a:lnTo>
                      <a:pt x="197" y="0"/>
                    </a:lnTo>
                    <a:lnTo>
                      <a:pt x="198" y="3"/>
                    </a:lnTo>
                    <a:lnTo>
                      <a:pt x="200" y="3"/>
                    </a:lnTo>
                    <a:lnTo>
                      <a:pt x="204" y="11"/>
                    </a:lnTo>
                    <a:lnTo>
                      <a:pt x="205" y="18"/>
                    </a:lnTo>
                    <a:lnTo>
                      <a:pt x="205" y="20"/>
                    </a:lnTo>
                    <a:lnTo>
                      <a:pt x="198" y="27"/>
                    </a:lnTo>
                    <a:lnTo>
                      <a:pt x="198" y="28"/>
                    </a:lnTo>
                    <a:lnTo>
                      <a:pt x="200" y="28"/>
                    </a:lnTo>
                    <a:lnTo>
                      <a:pt x="205" y="3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54" name="Line 4000">
                <a:extLst>
                  <a:ext uri="{FF2B5EF4-FFF2-40B4-BE49-F238E27FC236}">
                    <a16:creationId xmlns:a16="http://schemas.microsoft.com/office/drawing/2014/main" id="{0FAB0E94-2825-2E60-324D-C5C19683E35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13" y="136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55" name="Freeform 4001">
                <a:extLst>
                  <a:ext uri="{FF2B5EF4-FFF2-40B4-BE49-F238E27FC236}">
                    <a16:creationId xmlns:a16="http://schemas.microsoft.com/office/drawing/2014/main" id="{6B06E90D-CEA1-C3DD-7DA5-1AA564CAC6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4" y="1367"/>
                <a:ext cx="73" cy="49"/>
              </a:xfrm>
              <a:custGeom>
                <a:avLst/>
                <a:gdLst>
                  <a:gd name="T0" fmla="*/ 1 w 292"/>
                  <a:gd name="T1" fmla="*/ 2 h 197"/>
                  <a:gd name="T2" fmla="*/ 14 w 292"/>
                  <a:gd name="T3" fmla="*/ 12 h 197"/>
                  <a:gd name="T4" fmla="*/ 35 w 292"/>
                  <a:gd name="T5" fmla="*/ 19 h 197"/>
                  <a:gd name="T6" fmla="*/ 53 w 292"/>
                  <a:gd name="T7" fmla="*/ 21 h 197"/>
                  <a:gd name="T8" fmla="*/ 67 w 292"/>
                  <a:gd name="T9" fmla="*/ 30 h 197"/>
                  <a:gd name="T10" fmla="*/ 75 w 292"/>
                  <a:gd name="T11" fmla="*/ 43 h 197"/>
                  <a:gd name="T12" fmla="*/ 82 w 292"/>
                  <a:gd name="T13" fmla="*/ 46 h 197"/>
                  <a:gd name="T14" fmla="*/ 85 w 292"/>
                  <a:gd name="T15" fmla="*/ 49 h 197"/>
                  <a:gd name="T16" fmla="*/ 97 w 292"/>
                  <a:gd name="T17" fmla="*/ 55 h 197"/>
                  <a:gd name="T18" fmla="*/ 107 w 292"/>
                  <a:gd name="T19" fmla="*/ 53 h 197"/>
                  <a:gd name="T20" fmla="*/ 110 w 292"/>
                  <a:gd name="T21" fmla="*/ 53 h 197"/>
                  <a:gd name="T22" fmla="*/ 120 w 292"/>
                  <a:gd name="T23" fmla="*/ 72 h 197"/>
                  <a:gd name="T24" fmla="*/ 125 w 292"/>
                  <a:gd name="T25" fmla="*/ 74 h 197"/>
                  <a:gd name="T26" fmla="*/ 128 w 292"/>
                  <a:gd name="T27" fmla="*/ 83 h 197"/>
                  <a:gd name="T28" fmla="*/ 148 w 292"/>
                  <a:gd name="T29" fmla="*/ 115 h 197"/>
                  <a:gd name="T30" fmla="*/ 152 w 292"/>
                  <a:gd name="T31" fmla="*/ 117 h 197"/>
                  <a:gd name="T32" fmla="*/ 160 w 292"/>
                  <a:gd name="T33" fmla="*/ 130 h 197"/>
                  <a:gd name="T34" fmla="*/ 155 w 292"/>
                  <a:gd name="T35" fmla="*/ 150 h 197"/>
                  <a:gd name="T36" fmla="*/ 157 w 292"/>
                  <a:gd name="T37" fmla="*/ 151 h 197"/>
                  <a:gd name="T38" fmla="*/ 176 w 292"/>
                  <a:gd name="T39" fmla="*/ 160 h 197"/>
                  <a:gd name="T40" fmla="*/ 188 w 292"/>
                  <a:gd name="T41" fmla="*/ 193 h 197"/>
                  <a:gd name="T42" fmla="*/ 195 w 292"/>
                  <a:gd name="T43" fmla="*/ 197 h 197"/>
                  <a:gd name="T44" fmla="*/ 203 w 292"/>
                  <a:gd name="T45" fmla="*/ 192 h 197"/>
                  <a:gd name="T46" fmla="*/ 222 w 292"/>
                  <a:gd name="T47" fmla="*/ 172 h 197"/>
                  <a:gd name="T48" fmla="*/ 225 w 292"/>
                  <a:gd name="T49" fmla="*/ 155 h 197"/>
                  <a:gd name="T50" fmla="*/ 223 w 292"/>
                  <a:gd name="T51" fmla="*/ 154 h 197"/>
                  <a:gd name="T52" fmla="*/ 215 w 292"/>
                  <a:gd name="T53" fmla="*/ 143 h 197"/>
                  <a:gd name="T54" fmla="*/ 201 w 292"/>
                  <a:gd name="T55" fmla="*/ 139 h 197"/>
                  <a:gd name="T56" fmla="*/ 196 w 292"/>
                  <a:gd name="T57" fmla="*/ 137 h 197"/>
                  <a:gd name="T58" fmla="*/ 198 w 292"/>
                  <a:gd name="T59" fmla="*/ 129 h 197"/>
                  <a:gd name="T60" fmla="*/ 198 w 292"/>
                  <a:gd name="T61" fmla="*/ 119 h 197"/>
                  <a:gd name="T62" fmla="*/ 209 w 292"/>
                  <a:gd name="T63" fmla="*/ 109 h 197"/>
                  <a:gd name="T64" fmla="*/ 219 w 292"/>
                  <a:gd name="T65" fmla="*/ 103 h 197"/>
                  <a:gd name="T66" fmla="*/ 255 w 292"/>
                  <a:gd name="T67" fmla="*/ 93 h 197"/>
                  <a:gd name="T68" fmla="*/ 279 w 292"/>
                  <a:gd name="T69" fmla="*/ 84 h 197"/>
                  <a:gd name="T70" fmla="*/ 292 w 292"/>
                  <a:gd name="T71" fmla="*/ 76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92" h="197">
                    <a:moveTo>
                      <a:pt x="0" y="0"/>
                    </a:moveTo>
                    <a:lnTo>
                      <a:pt x="1" y="2"/>
                    </a:lnTo>
                    <a:lnTo>
                      <a:pt x="2" y="2"/>
                    </a:lnTo>
                    <a:lnTo>
                      <a:pt x="14" y="12"/>
                    </a:lnTo>
                    <a:lnTo>
                      <a:pt x="26" y="14"/>
                    </a:lnTo>
                    <a:lnTo>
                      <a:pt x="35" y="19"/>
                    </a:lnTo>
                    <a:lnTo>
                      <a:pt x="46" y="21"/>
                    </a:lnTo>
                    <a:lnTo>
                      <a:pt x="53" y="21"/>
                    </a:lnTo>
                    <a:lnTo>
                      <a:pt x="64" y="27"/>
                    </a:lnTo>
                    <a:lnTo>
                      <a:pt x="67" y="30"/>
                    </a:lnTo>
                    <a:lnTo>
                      <a:pt x="69" y="36"/>
                    </a:lnTo>
                    <a:lnTo>
                      <a:pt x="75" y="43"/>
                    </a:lnTo>
                    <a:lnTo>
                      <a:pt x="79" y="46"/>
                    </a:lnTo>
                    <a:lnTo>
                      <a:pt x="82" y="46"/>
                    </a:lnTo>
                    <a:lnTo>
                      <a:pt x="82" y="48"/>
                    </a:lnTo>
                    <a:lnTo>
                      <a:pt x="85" y="49"/>
                    </a:lnTo>
                    <a:lnTo>
                      <a:pt x="88" y="52"/>
                    </a:lnTo>
                    <a:lnTo>
                      <a:pt x="97" y="55"/>
                    </a:lnTo>
                    <a:lnTo>
                      <a:pt x="103" y="55"/>
                    </a:lnTo>
                    <a:lnTo>
                      <a:pt x="107" y="53"/>
                    </a:lnTo>
                    <a:lnTo>
                      <a:pt x="109" y="52"/>
                    </a:lnTo>
                    <a:lnTo>
                      <a:pt x="110" y="53"/>
                    </a:lnTo>
                    <a:lnTo>
                      <a:pt x="112" y="60"/>
                    </a:lnTo>
                    <a:lnTo>
                      <a:pt x="120" y="72"/>
                    </a:lnTo>
                    <a:lnTo>
                      <a:pt x="122" y="72"/>
                    </a:lnTo>
                    <a:lnTo>
                      <a:pt x="125" y="74"/>
                    </a:lnTo>
                    <a:lnTo>
                      <a:pt x="127" y="77"/>
                    </a:lnTo>
                    <a:lnTo>
                      <a:pt x="128" y="83"/>
                    </a:lnTo>
                    <a:lnTo>
                      <a:pt x="142" y="108"/>
                    </a:lnTo>
                    <a:lnTo>
                      <a:pt x="148" y="115"/>
                    </a:lnTo>
                    <a:lnTo>
                      <a:pt x="149" y="116"/>
                    </a:lnTo>
                    <a:lnTo>
                      <a:pt x="152" y="117"/>
                    </a:lnTo>
                    <a:lnTo>
                      <a:pt x="160" y="126"/>
                    </a:lnTo>
                    <a:lnTo>
                      <a:pt x="160" y="130"/>
                    </a:lnTo>
                    <a:lnTo>
                      <a:pt x="159" y="139"/>
                    </a:lnTo>
                    <a:lnTo>
                      <a:pt x="155" y="150"/>
                    </a:lnTo>
                    <a:lnTo>
                      <a:pt x="156" y="151"/>
                    </a:lnTo>
                    <a:lnTo>
                      <a:pt x="157" y="151"/>
                    </a:lnTo>
                    <a:lnTo>
                      <a:pt x="167" y="154"/>
                    </a:lnTo>
                    <a:lnTo>
                      <a:pt x="176" y="160"/>
                    </a:lnTo>
                    <a:lnTo>
                      <a:pt x="181" y="172"/>
                    </a:lnTo>
                    <a:lnTo>
                      <a:pt x="188" y="193"/>
                    </a:lnTo>
                    <a:lnTo>
                      <a:pt x="191" y="197"/>
                    </a:lnTo>
                    <a:lnTo>
                      <a:pt x="195" y="197"/>
                    </a:lnTo>
                    <a:lnTo>
                      <a:pt x="198" y="196"/>
                    </a:lnTo>
                    <a:lnTo>
                      <a:pt x="203" y="192"/>
                    </a:lnTo>
                    <a:lnTo>
                      <a:pt x="205" y="189"/>
                    </a:lnTo>
                    <a:lnTo>
                      <a:pt x="222" y="172"/>
                    </a:lnTo>
                    <a:lnTo>
                      <a:pt x="225" y="157"/>
                    </a:lnTo>
                    <a:lnTo>
                      <a:pt x="225" y="155"/>
                    </a:lnTo>
                    <a:lnTo>
                      <a:pt x="226" y="154"/>
                    </a:lnTo>
                    <a:lnTo>
                      <a:pt x="223" y="154"/>
                    </a:lnTo>
                    <a:lnTo>
                      <a:pt x="215" y="151"/>
                    </a:lnTo>
                    <a:lnTo>
                      <a:pt x="215" y="143"/>
                    </a:lnTo>
                    <a:lnTo>
                      <a:pt x="213" y="141"/>
                    </a:lnTo>
                    <a:lnTo>
                      <a:pt x="201" y="139"/>
                    </a:lnTo>
                    <a:lnTo>
                      <a:pt x="199" y="139"/>
                    </a:lnTo>
                    <a:lnTo>
                      <a:pt x="196" y="137"/>
                    </a:lnTo>
                    <a:lnTo>
                      <a:pt x="196" y="134"/>
                    </a:lnTo>
                    <a:lnTo>
                      <a:pt x="198" y="129"/>
                    </a:lnTo>
                    <a:lnTo>
                      <a:pt x="201" y="123"/>
                    </a:lnTo>
                    <a:lnTo>
                      <a:pt x="198" y="119"/>
                    </a:lnTo>
                    <a:lnTo>
                      <a:pt x="195" y="113"/>
                    </a:lnTo>
                    <a:lnTo>
                      <a:pt x="209" y="109"/>
                    </a:lnTo>
                    <a:lnTo>
                      <a:pt x="215" y="105"/>
                    </a:lnTo>
                    <a:lnTo>
                      <a:pt x="219" y="103"/>
                    </a:lnTo>
                    <a:lnTo>
                      <a:pt x="236" y="101"/>
                    </a:lnTo>
                    <a:lnTo>
                      <a:pt x="255" y="93"/>
                    </a:lnTo>
                    <a:lnTo>
                      <a:pt x="268" y="84"/>
                    </a:lnTo>
                    <a:lnTo>
                      <a:pt x="279" y="84"/>
                    </a:lnTo>
                    <a:lnTo>
                      <a:pt x="290" y="77"/>
                    </a:lnTo>
                    <a:lnTo>
                      <a:pt x="292" y="7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56" name="Line 4002">
                <a:extLst>
                  <a:ext uri="{FF2B5EF4-FFF2-40B4-BE49-F238E27FC236}">
                    <a16:creationId xmlns:a16="http://schemas.microsoft.com/office/drawing/2014/main" id="{5B553754-1C8C-3075-C5F7-81DADC8606B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13" y="136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57" name="Line 4003">
                <a:extLst>
                  <a:ext uri="{FF2B5EF4-FFF2-40B4-BE49-F238E27FC236}">
                    <a16:creationId xmlns:a16="http://schemas.microsoft.com/office/drawing/2014/main" id="{74471774-4566-5B4C-798D-17538DD2ECC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14" y="1367"/>
                <a:ext cx="0" cy="0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58" name="Freeform 4004">
                <a:extLst>
                  <a:ext uri="{FF2B5EF4-FFF2-40B4-BE49-F238E27FC236}">
                    <a16:creationId xmlns:a16="http://schemas.microsoft.com/office/drawing/2014/main" id="{5C555595-CB8B-351F-23F8-6140BC1913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7" y="1358"/>
                <a:ext cx="36" cy="28"/>
              </a:xfrm>
              <a:custGeom>
                <a:avLst/>
                <a:gdLst>
                  <a:gd name="T0" fmla="*/ 37 w 141"/>
                  <a:gd name="T1" fmla="*/ 115 h 115"/>
                  <a:gd name="T2" fmla="*/ 28 w 141"/>
                  <a:gd name="T3" fmla="*/ 115 h 115"/>
                  <a:gd name="T4" fmla="*/ 18 w 141"/>
                  <a:gd name="T5" fmla="*/ 111 h 115"/>
                  <a:gd name="T6" fmla="*/ 7 w 141"/>
                  <a:gd name="T7" fmla="*/ 103 h 115"/>
                  <a:gd name="T8" fmla="*/ 0 w 141"/>
                  <a:gd name="T9" fmla="*/ 102 h 115"/>
                  <a:gd name="T10" fmla="*/ 1 w 141"/>
                  <a:gd name="T11" fmla="*/ 94 h 115"/>
                  <a:gd name="T12" fmla="*/ 6 w 141"/>
                  <a:gd name="T13" fmla="*/ 85 h 115"/>
                  <a:gd name="T14" fmla="*/ 7 w 141"/>
                  <a:gd name="T15" fmla="*/ 84 h 115"/>
                  <a:gd name="T16" fmla="*/ 8 w 141"/>
                  <a:gd name="T17" fmla="*/ 78 h 115"/>
                  <a:gd name="T18" fmla="*/ 8 w 141"/>
                  <a:gd name="T19" fmla="*/ 63 h 115"/>
                  <a:gd name="T20" fmla="*/ 7 w 141"/>
                  <a:gd name="T21" fmla="*/ 62 h 115"/>
                  <a:gd name="T22" fmla="*/ 4 w 141"/>
                  <a:gd name="T23" fmla="*/ 56 h 115"/>
                  <a:gd name="T24" fmla="*/ 1 w 141"/>
                  <a:gd name="T25" fmla="*/ 46 h 115"/>
                  <a:gd name="T26" fmla="*/ 0 w 141"/>
                  <a:gd name="T27" fmla="*/ 45 h 115"/>
                  <a:gd name="T28" fmla="*/ 4 w 141"/>
                  <a:gd name="T29" fmla="*/ 41 h 115"/>
                  <a:gd name="T30" fmla="*/ 11 w 141"/>
                  <a:gd name="T31" fmla="*/ 35 h 115"/>
                  <a:gd name="T32" fmla="*/ 14 w 141"/>
                  <a:gd name="T33" fmla="*/ 34 h 115"/>
                  <a:gd name="T34" fmla="*/ 15 w 141"/>
                  <a:gd name="T35" fmla="*/ 34 h 115"/>
                  <a:gd name="T36" fmla="*/ 18 w 141"/>
                  <a:gd name="T37" fmla="*/ 36 h 115"/>
                  <a:gd name="T38" fmla="*/ 23 w 141"/>
                  <a:gd name="T39" fmla="*/ 39 h 115"/>
                  <a:gd name="T40" fmla="*/ 25 w 141"/>
                  <a:gd name="T41" fmla="*/ 42 h 115"/>
                  <a:gd name="T42" fmla="*/ 28 w 141"/>
                  <a:gd name="T43" fmla="*/ 43 h 115"/>
                  <a:gd name="T44" fmla="*/ 30 w 141"/>
                  <a:gd name="T45" fmla="*/ 43 h 115"/>
                  <a:gd name="T46" fmla="*/ 55 w 141"/>
                  <a:gd name="T47" fmla="*/ 32 h 115"/>
                  <a:gd name="T48" fmla="*/ 56 w 141"/>
                  <a:gd name="T49" fmla="*/ 32 h 115"/>
                  <a:gd name="T50" fmla="*/ 70 w 141"/>
                  <a:gd name="T51" fmla="*/ 28 h 115"/>
                  <a:gd name="T52" fmla="*/ 73 w 141"/>
                  <a:gd name="T53" fmla="*/ 25 h 115"/>
                  <a:gd name="T54" fmla="*/ 70 w 141"/>
                  <a:gd name="T55" fmla="*/ 21 h 115"/>
                  <a:gd name="T56" fmla="*/ 68 w 141"/>
                  <a:gd name="T57" fmla="*/ 21 h 115"/>
                  <a:gd name="T58" fmla="*/ 88 w 141"/>
                  <a:gd name="T59" fmla="*/ 11 h 115"/>
                  <a:gd name="T60" fmla="*/ 97 w 141"/>
                  <a:gd name="T61" fmla="*/ 14 h 115"/>
                  <a:gd name="T62" fmla="*/ 120 w 141"/>
                  <a:gd name="T63" fmla="*/ 18 h 115"/>
                  <a:gd name="T64" fmla="*/ 131 w 141"/>
                  <a:gd name="T65" fmla="*/ 22 h 115"/>
                  <a:gd name="T66" fmla="*/ 135 w 141"/>
                  <a:gd name="T67" fmla="*/ 22 h 115"/>
                  <a:gd name="T68" fmla="*/ 137 w 141"/>
                  <a:gd name="T69" fmla="*/ 15 h 115"/>
                  <a:gd name="T70" fmla="*/ 141 w 141"/>
                  <a:gd name="T71" fmla="*/ 3 h 115"/>
                  <a:gd name="T72" fmla="*/ 141 w 141"/>
                  <a:gd name="T73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41" h="115">
                    <a:moveTo>
                      <a:pt x="37" y="115"/>
                    </a:moveTo>
                    <a:lnTo>
                      <a:pt x="28" y="115"/>
                    </a:lnTo>
                    <a:lnTo>
                      <a:pt x="18" y="111"/>
                    </a:lnTo>
                    <a:lnTo>
                      <a:pt x="7" y="103"/>
                    </a:lnTo>
                    <a:lnTo>
                      <a:pt x="0" y="102"/>
                    </a:lnTo>
                    <a:lnTo>
                      <a:pt x="1" y="94"/>
                    </a:lnTo>
                    <a:lnTo>
                      <a:pt x="6" y="85"/>
                    </a:lnTo>
                    <a:lnTo>
                      <a:pt x="7" y="84"/>
                    </a:lnTo>
                    <a:lnTo>
                      <a:pt x="8" y="78"/>
                    </a:lnTo>
                    <a:lnTo>
                      <a:pt x="8" y="63"/>
                    </a:lnTo>
                    <a:lnTo>
                      <a:pt x="7" y="62"/>
                    </a:lnTo>
                    <a:lnTo>
                      <a:pt x="4" y="56"/>
                    </a:lnTo>
                    <a:lnTo>
                      <a:pt x="1" y="46"/>
                    </a:lnTo>
                    <a:lnTo>
                      <a:pt x="0" y="45"/>
                    </a:lnTo>
                    <a:lnTo>
                      <a:pt x="4" y="41"/>
                    </a:lnTo>
                    <a:lnTo>
                      <a:pt x="11" y="35"/>
                    </a:lnTo>
                    <a:lnTo>
                      <a:pt x="14" y="34"/>
                    </a:lnTo>
                    <a:lnTo>
                      <a:pt x="15" y="34"/>
                    </a:lnTo>
                    <a:lnTo>
                      <a:pt x="18" y="36"/>
                    </a:lnTo>
                    <a:lnTo>
                      <a:pt x="23" y="39"/>
                    </a:lnTo>
                    <a:lnTo>
                      <a:pt x="25" y="42"/>
                    </a:lnTo>
                    <a:lnTo>
                      <a:pt x="28" y="43"/>
                    </a:lnTo>
                    <a:lnTo>
                      <a:pt x="30" y="43"/>
                    </a:lnTo>
                    <a:lnTo>
                      <a:pt x="55" y="32"/>
                    </a:lnTo>
                    <a:lnTo>
                      <a:pt x="56" y="32"/>
                    </a:lnTo>
                    <a:lnTo>
                      <a:pt x="70" y="28"/>
                    </a:lnTo>
                    <a:lnTo>
                      <a:pt x="73" y="25"/>
                    </a:lnTo>
                    <a:lnTo>
                      <a:pt x="70" y="21"/>
                    </a:lnTo>
                    <a:lnTo>
                      <a:pt x="68" y="21"/>
                    </a:lnTo>
                    <a:lnTo>
                      <a:pt x="88" y="11"/>
                    </a:lnTo>
                    <a:lnTo>
                      <a:pt x="97" y="14"/>
                    </a:lnTo>
                    <a:lnTo>
                      <a:pt x="120" y="18"/>
                    </a:lnTo>
                    <a:lnTo>
                      <a:pt x="131" y="22"/>
                    </a:lnTo>
                    <a:lnTo>
                      <a:pt x="135" y="22"/>
                    </a:lnTo>
                    <a:lnTo>
                      <a:pt x="137" y="15"/>
                    </a:lnTo>
                    <a:lnTo>
                      <a:pt x="141" y="3"/>
                    </a:lnTo>
                    <a:lnTo>
                      <a:pt x="141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59" name="Freeform 4005">
                <a:extLst>
                  <a:ext uri="{FF2B5EF4-FFF2-40B4-BE49-F238E27FC236}">
                    <a16:creationId xmlns:a16="http://schemas.microsoft.com/office/drawing/2014/main" id="{6D2626DD-3007-36FF-BB68-1976CC7199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0" y="1291"/>
                <a:ext cx="103" cy="24"/>
              </a:xfrm>
              <a:custGeom>
                <a:avLst/>
                <a:gdLst>
                  <a:gd name="T0" fmla="*/ 413 w 415"/>
                  <a:gd name="T1" fmla="*/ 35 h 99"/>
                  <a:gd name="T2" fmla="*/ 393 w 415"/>
                  <a:gd name="T3" fmla="*/ 59 h 99"/>
                  <a:gd name="T4" fmla="*/ 392 w 415"/>
                  <a:gd name="T5" fmla="*/ 62 h 99"/>
                  <a:gd name="T6" fmla="*/ 393 w 415"/>
                  <a:gd name="T7" fmla="*/ 64 h 99"/>
                  <a:gd name="T8" fmla="*/ 388 w 415"/>
                  <a:gd name="T9" fmla="*/ 78 h 99"/>
                  <a:gd name="T10" fmla="*/ 386 w 415"/>
                  <a:gd name="T11" fmla="*/ 74 h 99"/>
                  <a:gd name="T12" fmla="*/ 371 w 415"/>
                  <a:gd name="T13" fmla="*/ 71 h 99"/>
                  <a:gd name="T14" fmla="*/ 368 w 415"/>
                  <a:gd name="T15" fmla="*/ 77 h 99"/>
                  <a:gd name="T16" fmla="*/ 369 w 415"/>
                  <a:gd name="T17" fmla="*/ 95 h 99"/>
                  <a:gd name="T18" fmla="*/ 358 w 415"/>
                  <a:gd name="T19" fmla="*/ 99 h 99"/>
                  <a:gd name="T20" fmla="*/ 354 w 415"/>
                  <a:gd name="T21" fmla="*/ 96 h 99"/>
                  <a:gd name="T22" fmla="*/ 347 w 415"/>
                  <a:gd name="T23" fmla="*/ 91 h 99"/>
                  <a:gd name="T24" fmla="*/ 332 w 415"/>
                  <a:gd name="T25" fmla="*/ 85 h 99"/>
                  <a:gd name="T26" fmla="*/ 295 w 415"/>
                  <a:gd name="T27" fmla="*/ 84 h 99"/>
                  <a:gd name="T28" fmla="*/ 284 w 415"/>
                  <a:gd name="T29" fmla="*/ 87 h 99"/>
                  <a:gd name="T30" fmla="*/ 280 w 415"/>
                  <a:gd name="T31" fmla="*/ 89 h 99"/>
                  <a:gd name="T32" fmla="*/ 274 w 415"/>
                  <a:gd name="T33" fmla="*/ 82 h 99"/>
                  <a:gd name="T34" fmla="*/ 264 w 415"/>
                  <a:gd name="T35" fmla="*/ 78 h 99"/>
                  <a:gd name="T36" fmla="*/ 258 w 415"/>
                  <a:gd name="T37" fmla="*/ 84 h 99"/>
                  <a:gd name="T38" fmla="*/ 254 w 415"/>
                  <a:gd name="T39" fmla="*/ 85 h 99"/>
                  <a:gd name="T40" fmla="*/ 249 w 415"/>
                  <a:gd name="T41" fmla="*/ 84 h 99"/>
                  <a:gd name="T42" fmla="*/ 244 w 415"/>
                  <a:gd name="T43" fmla="*/ 82 h 99"/>
                  <a:gd name="T44" fmla="*/ 221 w 415"/>
                  <a:gd name="T45" fmla="*/ 74 h 99"/>
                  <a:gd name="T46" fmla="*/ 203 w 415"/>
                  <a:gd name="T47" fmla="*/ 87 h 99"/>
                  <a:gd name="T48" fmla="*/ 198 w 415"/>
                  <a:gd name="T49" fmla="*/ 88 h 99"/>
                  <a:gd name="T50" fmla="*/ 194 w 415"/>
                  <a:gd name="T51" fmla="*/ 87 h 99"/>
                  <a:gd name="T52" fmla="*/ 160 w 415"/>
                  <a:gd name="T53" fmla="*/ 81 h 99"/>
                  <a:gd name="T54" fmla="*/ 159 w 415"/>
                  <a:gd name="T55" fmla="*/ 77 h 99"/>
                  <a:gd name="T56" fmla="*/ 166 w 415"/>
                  <a:gd name="T57" fmla="*/ 70 h 99"/>
                  <a:gd name="T58" fmla="*/ 163 w 415"/>
                  <a:gd name="T59" fmla="*/ 59 h 99"/>
                  <a:gd name="T60" fmla="*/ 153 w 415"/>
                  <a:gd name="T61" fmla="*/ 49 h 99"/>
                  <a:gd name="T62" fmla="*/ 153 w 415"/>
                  <a:gd name="T63" fmla="*/ 29 h 99"/>
                  <a:gd name="T64" fmla="*/ 156 w 415"/>
                  <a:gd name="T65" fmla="*/ 25 h 99"/>
                  <a:gd name="T66" fmla="*/ 153 w 415"/>
                  <a:gd name="T67" fmla="*/ 18 h 99"/>
                  <a:gd name="T68" fmla="*/ 140 w 415"/>
                  <a:gd name="T69" fmla="*/ 0 h 99"/>
                  <a:gd name="T70" fmla="*/ 106 w 415"/>
                  <a:gd name="T71" fmla="*/ 6 h 99"/>
                  <a:gd name="T72" fmla="*/ 101 w 415"/>
                  <a:gd name="T73" fmla="*/ 22 h 99"/>
                  <a:gd name="T74" fmla="*/ 84 w 415"/>
                  <a:gd name="T75" fmla="*/ 43 h 99"/>
                  <a:gd name="T76" fmla="*/ 75 w 415"/>
                  <a:gd name="T77" fmla="*/ 41 h 99"/>
                  <a:gd name="T78" fmla="*/ 69 w 415"/>
                  <a:gd name="T79" fmla="*/ 34 h 99"/>
                  <a:gd name="T80" fmla="*/ 50 w 415"/>
                  <a:gd name="T81" fmla="*/ 22 h 99"/>
                  <a:gd name="T82" fmla="*/ 33 w 415"/>
                  <a:gd name="T83" fmla="*/ 21 h 99"/>
                  <a:gd name="T84" fmla="*/ 26 w 415"/>
                  <a:gd name="T85" fmla="*/ 17 h 99"/>
                  <a:gd name="T86" fmla="*/ 22 w 415"/>
                  <a:gd name="T87" fmla="*/ 15 h 99"/>
                  <a:gd name="T88" fmla="*/ 3 w 415"/>
                  <a:gd name="T89" fmla="*/ 26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415" h="99">
                    <a:moveTo>
                      <a:pt x="415" y="35"/>
                    </a:moveTo>
                    <a:lnTo>
                      <a:pt x="413" y="35"/>
                    </a:lnTo>
                    <a:lnTo>
                      <a:pt x="393" y="56"/>
                    </a:lnTo>
                    <a:lnTo>
                      <a:pt x="393" y="59"/>
                    </a:lnTo>
                    <a:lnTo>
                      <a:pt x="392" y="60"/>
                    </a:lnTo>
                    <a:lnTo>
                      <a:pt x="392" y="62"/>
                    </a:lnTo>
                    <a:lnTo>
                      <a:pt x="393" y="63"/>
                    </a:lnTo>
                    <a:lnTo>
                      <a:pt x="393" y="64"/>
                    </a:lnTo>
                    <a:lnTo>
                      <a:pt x="403" y="78"/>
                    </a:lnTo>
                    <a:lnTo>
                      <a:pt x="388" y="78"/>
                    </a:lnTo>
                    <a:lnTo>
                      <a:pt x="386" y="77"/>
                    </a:lnTo>
                    <a:lnTo>
                      <a:pt x="386" y="74"/>
                    </a:lnTo>
                    <a:lnTo>
                      <a:pt x="384" y="71"/>
                    </a:lnTo>
                    <a:lnTo>
                      <a:pt x="371" y="71"/>
                    </a:lnTo>
                    <a:lnTo>
                      <a:pt x="368" y="74"/>
                    </a:lnTo>
                    <a:lnTo>
                      <a:pt x="368" y="77"/>
                    </a:lnTo>
                    <a:lnTo>
                      <a:pt x="372" y="88"/>
                    </a:lnTo>
                    <a:lnTo>
                      <a:pt x="369" y="95"/>
                    </a:lnTo>
                    <a:lnTo>
                      <a:pt x="360" y="99"/>
                    </a:lnTo>
                    <a:lnTo>
                      <a:pt x="358" y="99"/>
                    </a:lnTo>
                    <a:lnTo>
                      <a:pt x="355" y="98"/>
                    </a:lnTo>
                    <a:lnTo>
                      <a:pt x="354" y="96"/>
                    </a:lnTo>
                    <a:lnTo>
                      <a:pt x="351" y="95"/>
                    </a:lnTo>
                    <a:lnTo>
                      <a:pt x="347" y="91"/>
                    </a:lnTo>
                    <a:lnTo>
                      <a:pt x="341" y="88"/>
                    </a:lnTo>
                    <a:lnTo>
                      <a:pt x="332" y="85"/>
                    </a:lnTo>
                    <a:lnTo>
                      <a:pt x="326" y="82"/>
                    </a:lnTo>
                    <a:lnTo>
                      <a:pt x="295" y="84"/>
                    </a:lnTo>
                    <a:lnTo>
                      <a:pt x="286" y="87"/>
                    </a:lnTo>
                    <a:lnTo>
                      <a:pt x="284" y="87"/>
                    </a:lnTo>
                    <a:lnTo>
                      <a:pt x="283" y="88"/>
                    </a:lnTo>
                    <a:lnTo>
                      <a:pt x="280" y="89"/>
                    </a:lnTo>
                    <a:lnTo>
                      <a:pt x="280" y="88"/>
                    </a:lnTo>
                    <a:lnTo>
                      <a:pt x="274" y="82"/>
                    </a:lnTo>
                    <a:lnTo>
                      <a:pt x="269" y="79"/>
                    </a:lnTo>
                    <a:lnTo>
                      <a:pt x="264" y="78"/>
                    </a:lnTo>
                    <a:lnTo>
                      <a:pt x="262" y="77"/>
                    </a:lnTo>
                    <a:lnTo>
                      <a:pt x="258" y="84"/>
                    </a:lnTo>
                    <a:lnTo>
                      <a:pt x="256" y="85"/>
                    </a:lnTo>
                    <a:lnTo>
                      <a:pt x="254" y="85"/>
                    </a:lnTo>
                    <a:lnTo>
                      <a:pt x="252" y="84"/>
                    </a:lnTo>
                    <a:lnTo>
                      <a:pt x="249" y="84"/>
                    </a:lnTo>
                    <a:lnTo>
                      <a:pt x="245" y="82"/>
                    </a:lnTo>
                    <a:lnTo>
                      <a:pt x="244" y="82"/>
                    </a:lnTo>
                    <a:lnTo>
                      <a:pt x="241" y="81"/>
                    </a:lnTo>
                    <a:lnTo>
                      <a:pt x="221" y="74"/>
                    </a:lnTo>
                    <a:lnTo>
                      <a:pt x="214" y="81"/>
                    </a:lnTo>
                    <a:lnTo>
                      <a:pt x="203" y="87"/>
                    </a:lnTo>
                    <a:lnTo>
                      <a:pt x="199" y="87"/>
                    </a:lnTo>
                    <a:lnTo>
                      <a:pt x="198" y="88"/>
                    </a:lnTo>
                    <a:lnTo>
                      <a:pt x="195" y="87"/>
                    </a:lnTo>
                    <a:lnTo>
                      <a:pt x="194" y="87"/>
                    </a:lnTo>
                    <a:lnTo>
                      <a:pt x="168" y="81"/>
                    </a:lnTo>
                    <a:lnTo>
                      <a:pt x="160" y="81"/>
                    </a:lnTo>
                    <a:lnTo>
                      <a:pt x="160" y="79"/>
                    </a:lnTo>
                    <a:lnTo>
                      <a:pt x="159" y="77"/>
                    </a:lnTo>
                    <a:lnTo>
                      <a:pt x="163" y="71"/>
                    </a:lnTo>
                    <a:lnTo>
                      <a:pt x="166" y="70"/>
                    </a:lnTo>
                    <a:lnTo>
                      <a:pt x="166" y="66"/>
                    </a:lnTo>
                    <a:lnTo>
                      <a:pt x="163" y="59"/>
                    </a:lnTo>
                    <a:lnTo>
                      <a:pt x="156" y="53"/>
                    </a:lnTo>
                    <a:lnTo>
                      <a:pt x="153" y="49"/>
                    </a:lnTo>
                    <a:lnTo>
                      <a:pt x="152" y="49"/>
                    </a:lnTo>
                    <a:lnTo>
                      <a:pt x="153" y="29"/>
                    </a:lnTo>
                    <a:lnTo>
                      <a:pt x="156" y="26"/>
                    </a:lnTo>
                    <a:lnTo>
                      <a:pt x="156" y="25"/>
                    </a:lnTo>
                    <a:lnTo>
                      <a:pt x="154" y="24"/>
                    </a:lnTo>
                    <a:lnTo>
                      <a:pt x="153" y="18"/>
                    </a:lnTo>
                    <a:lnTo>
                      <a:pt x="153" y="17"/>
                    </a:lnTo>
                    <a:lnTo>
                      <a:pt x="140" y="0"/>
                    </a:lnTo>
                    <a:lnTo>
                      <a:pt x="120" y="0"/>
                    </a:lnTo>
                    <a:lnTo>
                      <a:pt x="106" y="6"/>
                    </a:lnTo>
                    <a:lnTo>
                      <a:pt x="106" y="12"/>
                    </a:lnTo>
                    <a:lnTo>
                      <a:pt x="101" y="22"/>
                    </a:lnTo>
                    <a:lnTo>
                      <a:pt x="92" y="31"/>
                    </a:lnTo>
                    <a:lnTo>
                      <a:pt x="84" y="43"/>
                    </a:lnTo>
                    <a:lnTo>
                      <a:pt x="82" y="45"/>
                    </a:lnTo>
                    <a:lnTo>
                      <a:pt x="75" y="41"/>
                    </a:lnTo>
                    <a:lnTo>
                      <a:pt x="70" y="36"/>
                    </a:lnTo>
                    <a:lnTo>
                      <a:pt x="69" y="34"/>
                    </a:lnTo>
                    <a:lnTo>
                      <a:pt x="58" y="22"/>
                    </a:lnTo>
                    <a:lnTo>
                      <a:pt x="50" y="22"/>
                    </a:lnTo>
                    <a:lnTo>
                      <a:pt x="39" y="21"/>
                    </a:lnTo>
                    <a:lnTo>
                      <a:pt x="33" y="21"/>
                    </a:lnTo>
                    <a:lnTo>
                      <a:pt x="27" y="18"/>
                    </a:lnTo>
                    <a:lnTo>
                      <a:pt x="26" y="17"/>
                    </a:lnTo>
                    <a:lnTo>
                      <a:pt x="23" y="17"/>
                    </a:lnTo>
                    <a:lnTo>
                      <a:pt x="22" y="15"/>
                    </a:lnTo>
                    <a:lnTo>
                      <a:pt x="17" y="17"/>
                    </a:lnTo>
                    <a:lnTo>
                      <a:pt x="3" y="26"/>
                    </a:lnTo>
                    <a:lnTo>
                      <a:pt x="0" y="2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60" name="Freeform 4006">
                <a:extLst>
                  <a:ext uri="{FF2B5EF4-FFF2-40B4-BE49-F238E27FC236}">
                    <a16:creationId xmlns:a16="http://schemas.microsoft.com/office/drawing/2014/main" id="{FC36A2FC-F2C5-9AE2-46CC-AEB99FDCEC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3" y="1299"/>
                <a:ext cx="30" cy="17"/>
              </a:xfrm>
              <a:custGeom>
                <a:avLst/>
                <a:gdLst>
                  <a:gd name="T0" fmla="*/ 120 w 120"/>
                  <a:gd name="T1" fmla="*/ 36 h 66"/>
                  <a:gd name="T2" fmla="*/ 117 w 120"/>
                  <a:gd name="T3" fmla="*/ 38 h 66"/>
                  <a:gd name="T4" fmla="*/ 111 w 120"/>
                  <a:gd name="T5" fmla="*/ 35 h 66"/>
                  <a:gd name="T6" fmla="*/ 100 w 120"/>
                  <a:gd name="T7" fmla="*/ 35 h 66"/>
                  <a:gd name="T8" fmla="*/ 70 w 120"/>
                  <a:gd name="T9" fmla="*/ 28 h 66"/>
                  <a:gd name="T10" fmla="*/ 65 w 120"/>
                  <a:gd name="T11" fmla="*/ 28 h 66"/>
                  <a:gd name="T12" fmla="*/ 60 w 120"/>
                  <a:gd name="T13" fmla="*/ 34 h 66"/>
                  <a:gd name="T14" fmla="*/ 62 w 120"/>
                  <a:gd name="T15" fmla="*/ 39 h 66"/>
                  <a:gd name="T16" fmla="*/ 65 w 120"/>
                  <a:gd name="T17" fmla="*/ 63 h 66"/>
                  <a:gd name="T18" fmla="*/ 63 w 120"/>
                  <a:gd name="T19" fmla="*/ 64 h 66"/>
                  <a:gd name="T20" fmla="*/ 60 w 120"/>
                  <a:gd name="T21" fmla="*/ 64 h 66"/>
                  <a:gd name="T22" fmla="*/ 59 w 120"/>
                  <a:gd name="T23" fmla="*/ 66 h 66"/>
                  <a:gd name="T24" fmla="*/ 51 w 120"/>
                  <a:gd name="T25" fmla="*/ 66 h 66"/>
                  <a:gd name="T26" fmla="*/ 38 w 120"/>
                  <a:gd name="T27" fmla="*/ 57 h 66"/>
                  <a:gd name="T28" fmla="*/ 37 w 120"/>
                  <a:gd name="T29" fmla="*/ 57 h 66"/>
                  <a:gd name="T30" fmla="*/ 40 w 120"/>
                  <a:gd name="T31" fmla="*/ 52 h 66"/>
                  <a:gd name="T32" fmla="*/ 40 w 120"/>
                  <a:gd name="T33" fmla="*/ 50 h 66"/>
                  <a:gd name="T34" fmla="*/ 36 w 120"/>
                  <a:gd name="T35" fmla="*/ 44 h 66"/>
                  <a:gd name="T36" fmla="*/ 30 w 120"/>
                  <a:gd name="T37" fmla="*/ 38 h 66"/>
                  <a:gd name="T38" fmla="*/ 27 w 120"/>
                  <a:gd name="T39" fmla="*/ 38 h 66"/>
                  <a:gd name="T40" fmla="*/ 26 w 120"/>
                  <a:gd name="T41" fmla="*/ 35 h 66"/>
                  <a:gd name="T42" fmla="*/ 24 w 120"/>
                  <a:gd name="T43" fmla="*/ 31 h 66"/>
                  <a:gd name="T44" fmla="*/ 24 w 120"/>
                  <a:gd name="T45" fmla="*/ 22 h 66"/>
                  <a:gd name="T46" fmla="*/ 30 w 120"/>
                  <a:gd name="T47" fmla="*/ 21 h 66"/>
                  <a:gd name="T48" fmla="*/ 30 w 120"/>
                  <a:gd name="T49" fmla="*/ 17 h 66"/>
                  <a:gd name="T50" fmla="*/ 22 w 120"/>
                  <a:gd name="T51" fmla="*/ 14 h 66"/>
                  <a:gd name="T52" fmla="*/ 14 w 120"/>
                  <a:gd name="T53" fmla="*/ 13 h 66"/>
                  <a:gd name="T54" fmla="*/ 6 w 120"/>
                  <a:gd name="T55" fmla="*/ 10 h 66"/>
                  <a:gd name="T56" fmla="*/ 2 w 120"/>
                  <a:gd name="T57" fmla="*/ 6 h 66"/>
                  <a:gd name="T58" fmla="*/ 2 w 120"/>
                  <a:gd name="T59" fmla="*/ 1 h 66"/>
                  <a:gd name="T60" fmla="*/ 0 w 120"/>
                  <a:gd name="T61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20" h="66">
                    <a:moveTo>
                      <a:pt x="120" y="36"/>
                    </a:moveTo>
                    <a:lnTo>
                      <a:pt x="117" y="38"/>
                    </a:lnTo>
                    <a:lnTo>
                      <a:pt x="111" y="35"/>
                    </a:lnTo>
                    <a:lnTo>
                      <a:pt x="100" y="35"/>
                    </a:lnTo>
                    <a:lnTo>
                      <a:pt x="70" y="28"/>
                    </a:lnTo>
                    <a:lnTo>
                      <a:pt x="65" y="28"/>
                    </a:lnTo>
                    <a:lnTo>
                      <a:pt x="60" y="34"/>
                    </a:lnTo>
                    <a:lnTo>
                      <a:pt x="62" y="39"/>
                    </a:lnTo>
                    <a:lnTo>
                      <a:pt x="65" y="63"/>
                    </a:lnTo>
                    <a:lnTo>
                      <a:pt x="63" y="64"/>
                    </a:lnTo>
                    <a:lnTo>
                      <a:pt x="60" y="64"/>
                    </a:lnTo>
                    <a:lnTo>
                      <a:pt x="59" y="66"/>
                    </a:lnTo>
                    <a:lnTo>
                      <a:pt x="51" y="66"/>
                    </a:lnTo>
                    <a:lnTo>
                      <a:pt x="38" y="57"/>
                    </a:lnTo>
                    <a:lnTo>
                      <a:pt x="37" y="57"/>
                    </a:lnTo>
                    <a:lnTo>
                      <a:pt x="40" y="52"/>
                    </a:lnTo>
                    <a:lnTo>
                      <a:pt x="40" y="50"/>
                    </a:lnTo>
                    <a:lnTo>
                      <a:pt x="36" y="44"/>
                    </a:lnTo>
                    <a:lnTo>
                      <a:pt x="30" y="38"/>
                    </a:lnTo>
                    <a:lnTo>
                      <a:pt x="27" y="38"/>
                    </a:lnTo>
                    <a:lnTo>
                      <a:pt x="26" y="35"/>
                    </a:lnTo>
                    <a:lnTo>
                      <a:pt x="24" y="31"/>
                    </a:lnTo>
                    <a:lnTo>
                      <a:pt x="24" y="22"/>
                    </a:lnTo>
                    <a:lnTo>
                      <a:pt x="30" y="21"/>
                    </a:lnTo>
                    <a:lnTo>
                      <a:pt x="30" y="17"/>
                    </a:lnTo>
                    <a:lnTo>
                      <a:pt x="22" y="14"/>
                    </a:lnTo>
                    <a:lnTo>
                      <a:pt x="14" y="13"/>
                    </a:lnTo>
                    <a:lnTo>
                      <a:pt x="6" y="10"/>
                    </a:lnTo>
                    <a:lnTo>
                      <a:pt x="2" y="6"/>
                    </a:lnTo>
                    <a:lnTo>
                      <a:pt x="2" y="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61" name="Freeform 4007">
                <a:extLst>
                  <a:ext uri="{FF2B5EF4-FFF2-40B4-BE49-F238E27FC236}">
                    <a16:creationId xmlns:a16="http://schemas.microsoft.com/office/drawing/2014/main" id="{2CBBF522-8C82-0B92-AB39-D4F4B0C668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0" y="1377"/>
                <a:ext cx="80" cy="26"/>
              </a:xfrm>
              <a:custGeom>
                <a:avLst/>
                <a:gdLst>
                  <a:gd name="T0" fmla="*/ 3 w 320"/>
                  <a:gd name="T1" fmla="*/ 29 h 106"/>
                  <a:gd name="T2" fmla="*/ 16 w 320"/>
                  <a:gd name="T3" fmla="*/ 31 h 106"/>
                  <a:gd name="T4" fmla="*/ 26 w 320"/>
                  <a:gd name="T5" fmla="*/ 59 h 106"/>
                  <a:gd name="T6" fmla="*/ 29 w 320"/>
                  <a:gd name="T7" fmla="*/ 63 h 106"/>
                  <a:gd name="T8" fmla="*/ 32 w 320"/>
                  <a:gd name="T9" fmla="*/ 68 h 106"/>
                  <a:gd name="T10" fmla="*/ 39 w 320"/>
                  <a:gd name="T11" fmla="*/ 68 h 106"/>
                  <a:gd name="T12" fmla="*/ 53 w 320"/>
                  <a:gd name="T13" fmla="*/ 70 h 106"/>
                  <a:gd name="T14" fmla="*/ 55 w 320"/>
                  <a:gd name="T15" fmla="*/ 71 h 106"/>
                  <a:gd name="T16" fmla="*/ 59 w 320"/>
                  <a:gd name="T17" fmla="*/ 63 h 106"/>
                  <a:gd name="T18" fmla="*/ 56 w 320"/>
                  <a:gd name="T19" fmla="*/ 62 h 106"/>
                  <a:gd name="T20" fmla="*/ 60 w 320"/>
                  <a:gd name="T21" fmla="*/ 52 h 106"/>
                  <a:gd name="T22" fmla="*/ 66 w 320"/>
                  <a:gd name="T23" fmla="*/ 50 h 106"/>
                  <a:gd name="T24" fmla="*/ 80 w 320"/>
                  <a:gd name="T25" fmla="*/ 52 h 106"/>
                  <a:gd name="T26" fmla="*/ 104 w 320"/>
                  <a:gd name="T27" fmla="*/ 49 h 106"/>
                  <a:gd name="T28" fmla="*/ 109 w 320"/>
                  <a:gd name="T29" fmla="*/ 45 h 106"/>
                  <a:gd name="T30" fmla="*/ 125 w 320"/>
                  <a:gd name="T31" fmla="*/ 52 h 106"/>
                  <a:gd name="T32" fmla="*/ 140 w 320"/>
                  <a:gd name="T33" fmla="*/ 5 h 106"/>
                  <a:gd name="T34" fmla="*/ 162 w 320"/>
                  <a:gd name="T35" fmla="*/ 0 h 106"/>
                  <a:gd name="T36" fmla="*/ 180 w 320"/>
                  <a:gd name="T37" fmla="*/ 3 h 106"/>
                  <a:gd name="T38" fmla="*/ 196 w 320"/>
                  <a:gd name="T39" fmla="*/ 5 h 106"/>
                  <a:gd name="T40" fmla="*/ 201 w 320"/>
                  <a:gd name="T41" fmla="*/ 19 h 106"/>
                  <a:gd name="T42" fmla="*/ 204 w 320"/>
                  <a:gd name="T43" fmla="*/ 45 h 106"/>
                  <a:gd name="T44" fmla="*/ 233 w 320"/>
                  <a:gd name="T45" fmla="*/ 42 h 106"/>
                  <a:gd name="T46" fmla="*/ 236 w 320"/>
                  <a:gd name="T47" fmla="*/ 45 h 106"/>
                  <a:gd name="T48" fmla="*/ 239 w 320"/>
                  <a:gd name="T49" fmla="*/ 46 h 106"/>
                  <a:gd name="T50" fmla="*/ 243 w 320"/>
                  <a:gd name="T51" fmla="*/ 45 h 106"/>
                  <a:gd name="T52" fmla="*/ 253 w 320"/>
                  <a:gd name="T53" fmla="*/ 62 h 106"/>
                  <a:gd name="T54" fmla="*/ 278 w 320"/>
                  <a:gd name="T55" fmla="*/ 95 h 106"/>
                  <a:gd name="T56" fmla="*/ 280 w 320"/>
                  <a:gd name="T57" fmla="*/ 105 h 106"/>
                  <a:gd name="T58" fmla="*/ 280 w 320"/>
                  <a:gd name="T59" fmla="*/ 106 h 106"/>
                  <a:gd name="T60" fmla="*/ 288 w 320"/>
                  <a:gd name="T61" fmla="*/ 98 h 106"/>
                  <a:gd name="T62" fmla="*/ 292 w 320"/>
                  <a:gd name="T63" fmla="*/ 95 h 106"/>
                  <a:gd name="T64" fmla="*/ 299 w 320"/>
                  <a:gd name="T65" fmla="*/ 94 h 106"/>
                  <a:gd name="T66" fmla="*/ 307 w 320"/>
                  <a:gd name="T67" fmla="*/ 92 h 106"/>
                  <a:gd name="T68" fmla="*/ 313 w 320"/>
                  <a:gd name="T69" fmla="*/ 94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20" h="106">
                    <a:moveTo>
                      <a:pt x="0" y="21"/>
                    </a:moveTo>
                    <a:lnTo>
                      <a:pt x="3" y="29"/>
                    </a:lnTo>
                    <a:lnTo>
                      <a:pt x="10" y="31"/>
                    </a:lnTo>
                    <a:lnTo>
                      <a:pt x="16" y="31"/>
                    </a:lnTo>
                    <a:lnTo>
                      <a:pt x="21" y="35"/>
                    </a:lnTo>
                    <a:lnTo>
                      <a:pt x="26" y="59"/>
                    </a:lnTo>
                    <a:lnTo>
                      <a:pt x="28" y="62"/>
                    </a:lnTo>
                    <a:lnTo>
                      <a:pt x="29" y="63"/>
                    </a:lnTo>
                    <a:lnTo>
                      <a:pt x="29" y="65"/>
                    </a:lnTo>
                    <a:lnTo>
                      <a:pt x="32" y="68"/>
                    </a:lnTo>
                    <a:lnTo>
                      <a:pt x="35" y="70"/>
                    </a:lnTo>
                    <a:lnTo>
                      <a:pt x="39" y="68"/>
                    </a:lnTo>
                    <a:lnTo>
                      <a:pt x="48" y="68"/>
                    </a:lnTo>
                    <a:lnTo>
                      <a:pt x="53" y="70"/>
                    </a:lnTo>
                    <a:lnTo>
                      <a:pt x="55" y="72"/>
                    </a:lnTo>
                    <a:lnTo>
                      <a:pt x="55" y="71"/>
                    </a:lnTo>
                    <a:lnTo>
                      <a:pt x="59" y="67"/>
                    </a:lnTo>
                    <a:lnTo>
                      <a:pt x="59" y="63"/>
                    </a:lnTo>
                    <a:lnTo>
                      <a:pt x="58" y="63"/>
                    </a:lnTo>
                    <a:lnTo>
                      <a:pt x="56" y="62"/>
                    </a:lnTo>
                    <a:lnTo>
                      <a:pt x="56" y="56"/>
                    </a:lnTo>
                    <a:lnTo>
                      <a:pt x="60" y="52"/>
                    </a:lnTo>
                    <a:lnTo>
                      <a:pt x="63" y="52"/>
                    </a:lnTo>
                    <a:lnTo>
                      <a:pt x="66" y="50"/>
                    </a:lnTo>
                    <a:lnTo>
                      <a:pt x="70" y="50"/>
                    </a:lnTo>
                    <a:lnTo>
                      <a:pt x="80" y="52"/>
                    </a:lnTo>
                    <a:lnTo>
                      <a:pt x="96" y="52"/>
                    </a:lnTo>
                    <a:lnTo>
                      <a:pt x="104" y="49"/>
                    </a:lnTo>
                    <a:lnTo>
                      <a:pt x="108" y="45"/>
                    </a:lnTo>
                    <a:lnTo>
                      <a:pt x="109" y="45"/>
                    </a:lnTo>
                    <a:lnTo>
                      <a:pt x="123" y="52"/>
                    </a:lnTo>
                    <a:lnTo>
                      <a:pt x="125" y="52"/>
                    </a:lnTo>
                    <a:lnTo>
                      <a:pt x="125" y="50"/>
                    </a:lnTo>
                    <a:lnTo>
                      <a:pt x="140" y="5"/>
                    </a:lnTo>
                    <a:lnTo>
                      <a:pt x="146" y="0"/>
                    </a:lnTo>
                    <a:lnTo>
                      <a:pt x="162" y="0"/>
                    </a:lnTo>
                    <a:lnTo>
                      <a:pt x="176" y="3"/>
                    </a:lnTo>
                    <a:lnTo>
                      <a:pt x="180" y="3"/>
                    </a:lnTo>
                    <a:lnTo>
                      <a:pt x="192" y="4"/>
                    </a:lnTo>
                    <a:lnTo>
                      <a:pt x="196" y="5"/>
                    </a:lnTo>
                    <a:lnTo>
                      <a:pt x="200" y="10"/>
                    </a:lnTo>
                    <a:lnTo>
                      <a:pt x="201" y="19"/>
                    </a:lnTo>
                    <a:lnTo>
                      <a:pt x="200" y="36"/>
                    </a:lnTo>
                    <a:lnTo>
                      <a:pt x="204" y="45"/>
                    </a:lnTo>
                    <a:lnTo>
                      <a:pt x="232" y="43"/>
                    </a:lnTo>
                    <a:lnTo>
                      <a:pt x="233" y="42"/>
                    </a:lnTo>
                    <a:lnTo>
                      <a:pt x="236" y="41"/>
                    </a:lnTo>
                    <a:lnTo>
                      <a:pt x="236" y="45"/>
                    </a:lnTo>
                    <a:lnTo>
                      <a:pt x="239" y="45"/>
                    </a:lnTo>
                    <a:lnTo>
                      <a:pt x="239" y="46"/>
                    </a:lnTo>
                    <a:lnTo>
                      <a:pt x="242" y="45"/>
                    </a:lnTo>
                    <a:lnTo>
                      <a:pt x="243" y="45"/>
                    </a:lnTo>
                    <a:lnTo>
                      <a:pt x="245" y="49"/>
                    </a:lnTo>
                    <a:lnTo>
                      <a:pt x="253" y="62"/>
                    </a:lnTo>
                    <a:lnTo>
                      <a:pt x="257" y="72"/>
                    </a:lnTo>
                    <a:lnTo>
                      <a:pt x="278" y="95"/>
                    </a:lnTo>
                    <a:lnTo>
                      <a:pt x="280" y="98"/>
                    </a:lnTo>
                    <a:lnTo>
                      <a:pt x="280" y="105"/>
                    </a:lnTo>
                    <a:lnTo>
                      <a:pt x="278" y="106"/>
                    </a:lnTo>
                    <a:lnTo>
                      <a:pt x="280" y="106"/>
                    </a:lnTo>
                    <a:lnTo>
                      <a:pt x="288" y="99"/>
                    </a:lnTo>
                    <a:lnTo>
                      <a:pt x="288" y="98"/>
                    </a:lnTo>
                    <a:lnTo>
                      <a:pt x="290" y="96"/>
                    </a:lnTo>
                    <a:lnTo>
                      <a:pt x="292" y="95"/>
                    </a:lnTo>
                    <a:lnTo>
                      <a:pt x="296" y="95"/>
                    </a:lnTo>
                    <a:lnTo>
                      <a:pt x="299" y="94"/>
                    </a:lnTo>
                    <a:lnTo>
                      <a:pt x="302" y="94"/>
                    </a:lnTo>
                    <a:lnTo>
                      <a:pt x="307" y="92"/>
                    </a:lnTo>
                    <a:lnTo>
                      <a:pt x="310" y="92"/>
                    </a:lnTo>
                    <a:lnTo>
                      <a:pt x="313" y="94"/>
                    </a:lnTo>
                    <a:lnTo>
                      <a:pt x="320" y="9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62" name="Freeform 4008">
                <a:extLst>
                  <a:ext uri="{FF2B5EF4-FFF2-40B4-BE49-F238E27FC236}">
                    <a16:creationId xmlns:a16="http://schemas.microsoft.com/office/drawing/2014/main" id="{D80E3378-A5C0-972D-95F6-1BA1522B53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0" y="1391"/>
                <a:ext cx="12" cy="15"/>
              </a:xfrm>
              <a:custGeom>
                <a:avLst/>
                <a:gdLst>
                  <a:gd name="T0" fmla="*/ 0 w 49"/>
                  <a:gd name="T1" fmla="*/ 37 h 60"/>
                  <a:gd name="T2" fmla="*/ 6 w 49"/>
                  <a:gd name="T3" fmla="*/ 34 h 60"/>
                  <a:gd name="T4" fmla="*/ 10 w 49"/>
                  <a:gd name="T5" fmla="*/ 32 h 60"/>
                  <a:gd name="T6" fmla="*/ 18 w 49"/>
                  <a:gd name="T7" fmla="*/ 32 h 60"/>
                  <a:gd name="T8" fmla="*/ 20 w 49"/>
                  <a:gd name="T9" fmla="*/ 30 h 60"/>
                  <a:gd name="T10" fmla="*/ 24 w 49"/>
                  <a:gd name="T11" fmla="*/ 25 h 60"/>
                  <a:gd name="T12" fmla="*/ 30 w 49"/>
                  <a:gd name="T13" fmla="*/ 15 h 60"/>
                  <a:gd name="T14" fmla="*/ 31 w 49"/>
                  <a:gd name="T15" fmla="*/ 10 h 60"/>
                  <a:gd name="T16" fmla="*/ 40 w 49"/>
                  <a:gd name="T17" fmla="*/ 0 h 60"/>
                  <a:gd name="T18" fmla="*/ 40 w 49"/>
                  <a:gd name="T19" fmla="*/ 2 h 60"/>
                  <a:gd name="T20" fmla="*/ 45 w 49"/>
                  <a:gd name="T21" fmla="*/ 14 h 60"/>
                  <a:gd name="T22" fmla="*/ 45 w 49"/>
                  <a:gd name="T23" fmla="*/ 21 h 60"/>
                  <a:gd name="T24" fmla="*/ 43 w 49"/>
                  <a:gd name="T25" fmla="*/ 28 h 60"/>
                  <a:gd name="T26" fmla="*/ 43 w 49"/>
                  <a:gd name="T27" fmla="*/ 37 h 60"/>
                  <a:gd name="T28" fmla="*/ 45 w 49"/>
                  <a:gd name="T29" fmla="*/ 45 h 60"/>
                  <a:gd name="T30" fmla="*/ 47 w 49"/>
                  <a:gd name="T31" fmla="*/ 51 h 60"/>
                  <a:gd name="T32" fmla="*/ 49 w 49"/>
                  <a:gd name="T33" fmla="*/ 58 h 60"/>
                  <a:gd name="T34" fmla="*/ 49 w 49"/>
                  <a:gd name="T35" fmla="*/ 6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9" h="60">
                    <a:moveTo>
                      <a:pt x="0" y="37"/>
                    </a:moveTo>
                    <a:lnTo>
                      <a:pt x="6" y="34"/>
                    </a:lnTo>
                    <a:lnTo>
                      <a:pt x="10" y="32"/>
                    </a:lnTo>
                    <a:lnTo>
                      <a:pt x="18" y="32"/>
                    </a:lnTo>
                    <a:lnTo>
                      <a:pt x="20" y="30"/>
                    </a:lnTo>
                    <a:lnTo>
                      <a:pt x="24" y="25"/>
                    </a:lnTo>
                    <a:lnTo>
                      <a:pt x="30" y="15"/>
                    </a:lnTo>
                    <a:lnTo>
                      <a:pt x="31" y="10"/>
                    </a:lnTo>
                    <a:lnTo>
                      <a:pt x="40" y="0"/>
                    </a:lnTo>
                    <a:lnTo>
                      <a:pt x="40" y="2"/>
                    </a:lnTo>
                    <a:lnTo>
                      <a:pt x="45" y="14"/>
                    </a:lnTo>
                    <a:lnTo>
                      <a:pt x="45" y="21"/>
                    </a:lnTo>
                    <a:lnTo>
                      <a:pt x="43" y="28"/>
                    </a:lnTo>
                    <a:lnTo>
                      <a:pt x="43" y="37"/>
                    </a:lnTo>
                    <a:lnTo>
                      <a:pt x="45" y="45"/>
                    </a:lnTo>
                    <a:lnTo>
                      <a:pt x="47" y="51"/>
                    </a:lnTo>
                    <a:lnTo>
                      <a:pt x="49" y="58"/>
                    </a:lnTo>
                    <a:lnTo>
                      <a:pt x="49" y="6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63" name="Freeform 4009">
                <a:extLst>
                  <a:ext uri="{FF2B5EF4-FFF2-40B4-BE49-F238E27FC236}">
                    <a16:creationId xmlns:a16="http://schemas.microsoft.com/office/drawing/2014/main" id="{6FDC14FF-0B5B-AD00-F486-02DBB5157F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2" y="1400"/>
                <a:ext cx="43" cy="85"/>
              </a:xfrm>
              <a:custGeom>
                <a:avLst/>
                <a:gdLst>
                  <a:gd name="T0" fmla="*/ 152 w 172"/>
                  <a:gd name="T1" fmla="*/ 1 h 337"/>
                  <a:gd name="T2" fmla="*/ 157 w 172"/>
                  <a:gd name="T3" fmla="*/ 16 h 337"/>
                  <a:gd name="T4" fmla="*/ 168 w 172"/>
                  <a:gd name="T5" fmla="*/ 54 h 337"/>
                  <a:gd name="T6" fmla="*/ 172 w 172"/>
                  <a:gd name="T7" fmla="*/ 54 h 337"/>
                  <a:gd name="T8" fmla="*/ 171 w 172"/>
                  <a:gd name="T9" fmla="*/ 58 h 337"/>
                  <a:gd name="T10" fmla="*/ 162 w 172"/>
                  <a:gd name="T11" fmla="*/ 60 h 337"/>
                  <a:gd name="T12" fmla="*/ 154 w 172"/>
                  <a:gd name="T13" fmla="*/ 60 h 337"/>
                  <a:gd name="T14" fmla="*/ 150 w 172"/>
                  <a:gd name="T15" fmla="*/ 78 h 337"/>
                  <a:gd name="T16" fmla="*/ 148 w 172"/>
                  <a:gd name="T17" fmla="*/ 86 h 337"/>
                  <a:gd name="T18" fmla="*/ 141 w 172"/>
                  <a:gd name="T19" fmla="*/ 96 h 337"/>
                  <a:gd name="T20" fmla="*/ 126 w 172"/>
                  <a:gd name="T21" fmla="*/ 105 h 337"/>
                  <a:gd name="T22" fmla="*/ 129 w 172"/>
                  <a:gd name="T23" fmla="*/ 110 h 337"/>
                  <a:gd name="T24" fmla="*/ 136 w 172"/>
                  <a:gd name="T25" fmla="*/ 128 h 337"/>
                  <a:gd name="T26" fmla="*/ 131 w 172"/>
                  <a:gd name="T27" fmla="*/ 129 h 337"/>
                  <a:gd name="T28" fmla="*/ 123 w 172"/>
                  <a:gd name="T29" fmla="*/ 131 h 337"/>
                  <a:gd name="T30" fmla="*/ 95 w 172"/>
                  <a:gd name="T31" fmla="*/ 117 h 337"/>
                  <a:gd name="T32" fmla="*/ 91 w 172"/>
                  <a:gd name="T33" fmla="*/ 108 h 337"/>
                  <a:gd name="T34" fmla="*/ 84 w 172"/>
                  <a:gd name="T35" fmla="*/ 102 h 337"/>
                  <a:gd name="T36" fmla="*/ 56 w 172"/>
                  <a:gd name="T37" fmla="*/ 92 h 337"/>
                  <a:gd name="T38" fmla="*/ 54 w 172"/>
                  <a:gd name="T39" fmla="*/ 93 h 337"/>
                  <a:gd name="T40" fmla="*/ 45 w 172"/>
                  <a:gd name="T41" fmla="*/ 97 h 337"/>
                  <a:gd name="T42" fmla="*/ 42 w 172"/>
                  <a:gd name="T43" fmla="*/ 102 h 337"/>
                  <a:gd name="T44" fmla="*/ 49 w 172"/>
                  <a:gd name="T45" fmla="*/ 125 h 337"/>
                  <a:gd name="T46" fmla="*/ 60 w 172"/>
                  <a:gd name="T47" fmla="*/ 136 h 337"/>
                  <a:gd name="T48" fmla="*/ 62 w 172"/>
                  <a:gd name="T49" fmla="*/ 141 h 337"/>
                  <a:gd name="T50" fmla="*/ 60 w 172"/>
                  <a:gd name="T51" fmla="*/ 145 h 337"/>
                  <a:gd name="T52" fmla="*/ 52 w 172"/>
                  <a:gd name="T53" fmla="*/ 153 h 337"/>
                  <a:gd name="T54" fmla="*/ 31 w 172"/>
                  <a:gd name="T55" fmla="*/ 162 h 337"/>
                  <a:gd name="T56" fmla="*/ 11 w 172"/>
                  <a:gd name="T57" fmla="*/ 167 h 337"/>
                  <a:gd name="T58" fmla="*/ 10 w 172"/>
                  <a:gd name="T59" fmla="*/ 171 h 337"/>
                  <a:gd name="T60" fmla="*/ 11 w 172"/>
                  <a:gd name="T61" fmla="*/ 177 h 337"/>
                  <a:gd name="T62" fmla="*/ 9 w 172"/>
                  <a:gd name="T63" fmla="*/ 189 h 337"/>
                  <a:gd name="T64" fmla="*/ 7 w 172"/>
                  <a:gd name="T65" fmla="*/ 192 h 337"/>
                  <a:gd name="T66" fmla="*/ 0 w 172"/>
                  <a:gd name="T67" fmla="*/ 205 h 337"/>
                  <a:gd name="T68" fmla="*/ 20 w 172"/>
                  <a:gd name="T69" fmla="*/ 240 h 337"/>
                  <a:gd name="T70" fmla="*/ 23 w 172"/>
                  <a:gd name="T71" fmla="*/ 244 h 337"/>
                  <a:gd name="T72" fmla="*/ 28 w 172"/>
                  <a:gd name="T73" fmla="*/ 254 h 337"/>
                  <a:gd name="T74" fmla="*/ 31 w 172"/>
                  <a:gd name="T75" fmla="*/ 258 h 337"/>
                  <a:gd name="T76" fmla="*/ 42 w 172"/>
                  <a:gd name="T77" fmla="*/ 300 h 337"/>
                  <a:gd name="T78" fmla="*/ 34 w 172"/>
                  <a:gd name="T79" fmla="*/ 301 h 337"/>
                  <a:gd name="T80" fmla="*/ 39 w 172"/>
                  <a:gd name="T81" fmla="*/ 321 h 337"/>
                  <a:gd name="T82" fmla="*/ 44 w 172"/>
                  <a:gd name="T83" fmla="*/ 323 h 337"/>
                  <a:gd name="T84" fmla="*/ 45 w 172"/>
                  <a:gd name="T85" fmla="*/ 337 h 3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72" h="337">
                    <a:moveTo>
                      <a:pt x="151" y="0"/>
                    </a:moveTo>
                    <a:lnTo>
                      <a:pt x="152" y="1"/>
                    </a:lnTo>
                    <a:lnTo>
                      <a:pt x="157" y="14"/>
                    </a:lnTo>
                    <a:lnTo>
                      <a:pt x="157" y="16"/>
                    </a:lnTo>
                    <a:lnTo>
                      <a:pt x="164" y="45"/>
                    </a:lnTo>
                    <a:lnTo>
                      <a:pt x="168" y="54"/>
                    </a:lnTo>
                    <a:lnTo>
                      <a:pt x="169" y="55"/>
                    </a:lnTo>
                    <a:lnTo>
                      <a:pt x="172" y="54"/>
                    </a:lnTo>
                    <a:lnTo>
                      <a:pt x="171" y="57"/>
                    </a:lnTo>
                    <a:lnTo>
                      <a:pt x="171" y="58"/>
                    </a:lnTo>
                    <a:lnTo>
                      <a:pt x="169" y="60"/>
                    </a:lnTo>
                    <a:lnTo>
                      <a:pt x="162" y="60"/>
                    </a:lnTo>
                    <a:lnTo>
                      <a:pt x="157" y="58"/>
                    </a:lnTo>
                    <a:lnTo>
                      <a:pt x="154" y="60"/>
                    </a:lnTo>
                    <a:lnTo>
                      <a:pt x="147" y="72"/>
                    </a:lnTo>
                    <a:lnTo>
                      <a:pt x="150" y="78"/>
                    </a:lnTo>
                    <a:lnTo>
                      <a:pt x="150" y="83"/>
                    </a:lnTo>
                    <a:lnTo>
                      <a:pt x="148" y="86"/>
                    </a:lnTo>
                    <a:lnTo>
                      <a:pt x="148" y="89"/>
                    </a:lnTo>
                    <a:lnTo>
                      <a:pt x="141" y="96"/>
                    </a:lnTo>
                    <a:lnTo>
                      <a:pt x="136" y="105"/>
                    </a:lnTo>
                    <a:lnTo>
                      <a:pt x="126" y="105"/>
                    </a:lnTo>
                    <a:lnTo>
                      <a:pt x="127" y="107"/>
                    </a:lnTo>
                    <a:lnTo>
                      <a:pt x="129" y="110"/>
                    </a:lnTo>
                    <a:lnTo>
                      <a:pt x="138" y="124"/>
                    </a:lnTo>
                    <a:lnTo>
                      <a:pt x="136" y="128"/>
                    </a:lnTo>
                    <a:lnTo>
                      <a:pt x="133" y="128"/>
                    </a:lnTo>
                    <a:lnTo>
                      <a:pt x="131" y="129"/>
                    </a:lnTo>
                    <a:lnTo>
                      <a:pt x="131" y="131"/>
                    </a:lnTo>
                    <a:lnTo>
                      <a:pt x="123" y="131"/>
                    </a:lnTo>
                    <a:lnTo>
                      <a:pt x="119" y="129"/>
                    </a:lnTo>
                    <a:lnTo>
                      <a:pt x="95" y="117"/>
                    </a:lnTo>
                    <a:lnTo>
                      <a:pt x="91" y="111"/>
                    </a:lnTo>
                    <a:lnTo>
                      <a:pt x="91" y="108"/>
                    </a:lnTo>
                    <a:lnTo>
                      <a:pt x="87" y="104"/>
                    </a:lnTo>
                    <a:lnTo>
                      <a:pt x="84" y="102"/>
                    </a:lnTo>
                    <a:lnTo>
                      <a:pt x="83" y="102"/>
                    </a:lnTo>
                    <a:lnTo>
                      <a:pt x="56" y="92"/>
                    </a:lnTo>
                    <a:lnTo>
                      <a:pt x="55" y="92"/>
                    </a:lnTo>
                    <a:lnTo>
                      <a:pt x="54" y="93"/>
                    </a:lnTo>
                    <a:lnTo>
                      <a:pt x="52" y="97"/>
                    </a:lnTo>
                    <a:lnTo>
                      <a:pt x="45" y="97"/>
                    </a:lnTo>
                    <a:lnTo>
                      <a:pt x="42" y="100"/>
                    </a:lnTo>
                    <a:lnTo>
                      <a:pt x="42" y="102"/>
                    </a:lnTo>
                    <a:lnTo>
                      <a:pt x="46" y="121"/>
                    </a:lnTo>
                    <a:lnTo>
                      <a:pt x="49" y="125"/>
                    </a:lnTo>
                    <a:lnTo>
                      <a:pt x="59" y="134"/>
                    </a:lnTo>
                    <a:lnTo>
                      <a:pt x="60" y="136"/>
                    </a:lnTo>
                    <a:lnTo>
                      <a:pt x="62" y="136"/>
                    </a:lnTo>
                    <a:lnTo>
                      <a:pt x="62" y="141"/>
                    </a:lnTo>
                    <a:lnTo>
                      <a:pt x="60" y="141"/>
                    </a:lnTo>
                    <a:lnTo>
                      <a:pt x="60" y="145"/>
                    </a:lnTo>
                    <a:lnTo>
                      <a:pt x="54" y="152"/>
                    </a:lnTo>
                    <a:lnTo>
                      <a:pt x="52" y="153"/>
                    </a:lnTo>
                    <a:lnTo>
                      <a:pt x="46" y="155"/>
                    </a:lnTo>
                    <a:lnTo>
                      <a:pt x="31" y="162"/>
                    </a:lnTo>
                    <a:lnTo>
                      <a:pt x="20" y="171"/>
                    </a:lnTo>
                    <a:lnTo>
                      <a:pt x="11" y="167"/>
                    </a:lnTo>
                    <a:lnTo>
                      <a:pt x="10" y="167"/>
                    </a:lnTo>
                    <a:lnTo>
                      <a:pt x="10" y="171"/>
                    </a:lnTo>
                    <a:lnTo>
                      <a:pt x="11" y="173"/>
                    </a:lnTo>
                    <a:lnTo>
                      <a:pt x="11" y="177"/>
                    </a:lnTo>
                    <a:lnTo>
                      <a:pt x="10" y="187"/>
                    </a:lnTo>
                    <a:lnTo>
                      <a:pt x="9" y="189"/>
                    </a:lnTo>
                    <a:lnTo>
                      <a:pt x="9" y="191"/>
                    </a:lnTo>
                    <a:lnTo>
                      <a:pt x="7" y="192"/>
                    </a:lnTo>
                    <a:lnTo>
                      <a:pt x="4" y="192"/>
                    </a:lnTo>
                    <a:lnTo>
                      <a:pt x="0" y="205"/>
                    </a:lnTo>
                    <a:lnTo>
                      <a:pt x="11" y="217"/>
                    </a:lnTo>
                    <a:lnTo>
                      <a:pt x="20" y="240"/>
                    </a:lnTo>
                    <a:lnTo>
                      <a:pt x="23" y="240"/>
                    </a:lnTo>
                    <a:lnTo>
                      <a:pt x="23" y="244"/>
                    </a:lnTo>
                    <a:lnTo>
                      <a:pt x="25" y="247"/>
                    </a:lnTo>
                    <a:lnTo>
                      <a:pt x="28" y="254"/>
                    </a:lnTo>
                    <a:lnTo>
                      <a:pt x="27" y="258"/>
                    </a:lnTo>
                    <a:lnTo>
                      <a:pt x="31" y="258"/>
                    </a:lnTo>
                    <a:lnTo>
                      <a:pt x="37" y="263"/>
                    </a:lnTo>
                    <a:lnTo>
                      <a:pt x="42" y="300"/>
                    </a:lnTo>
                    <a:lnTo>
                      <a:pt x="42" y="301"/>
                    </a:lnTo>
                    <a:lnTo>
                      <a:pt x="34" y="301"/>
                    </a:lnTo>
                    <a:lnTo>
                      <a:pt x="34" y="312"/>
                    </a:lnTo>
                    <a:lnTo>
                      <a:pt x="39" y="321"/>
                    </a:lnTo>
                    <a:lnTo>
                      <a:pt x="41" y="321"/>
                    </a:lnTo>
                    <a:lnTo>
                      <a:pt x="44" y="323"/>
                    </a:lnTo>
                    <a:lnTo>
                      <a:pt x="45" y="330"/>
                    </a:lnTo>
                    <a:lnTo>
                      <a:pt x="45" y="33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64" name="Freeform 4010">
                <a:extLst>
                  <a:ext uri="{FF2B5EF4-FFF2-40B4-BE49-F238E27FC236}">
                    <a16:creationId xmlns:a16="http://schemas.microsoft.com/office/drawing/2014/main" id="{3EE6D3AE-FD8E-9FA4-D409-DF122F0416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8" y="1406"/>
                <a:ext cx="87" cy="67"/>
              </a:xfrm>
              <a:custGeom>
                <a:avLst/>
                <a:gdLst>
                  <a:gd name="T0" fmla="*/ 349 w 351"/>
                  <a:gd name="T1" fmla="*/ 266 h 266"/>
                  <a:gd name="T2" fmla="*/ 327 w 351"/>
                  <a:gd name="T3" fmla="*/ 250 h 266"/>
                  <a:gd name="T4" fmla="*/ 281 w 351"/>
                  <a:gd name="T5" fmla="*/ 243 h 266"/>
                  <a:gd name="T6" fmla="*/ 267 w 351"/>
                  <a:gd name="T7" fmla="*/ 233 h 266"/>
                  <a:gd name="T8" fmla="*/ 260 w 351"/>
                  <a:gd name="T9" fmla="*/ 225 h 266"/>
                  <a:gd name="T10" fmla="*/ 254 w 351"/>
                  <a:gd name="T11" fmla="*/ 224 h 266"/>
                  <a:gd name="T12" fmla="*/ 243 w 351"/>
                  <a:gd name="T13" fmla="*/ 222 h 266"/>
                  <a:gd name="T14" fmla="*/ 224 w 351"/>
                  <a:gd name="T15" fmla="*/ 219 h 266"/>
                  <a:gd name="T16" fmla="*/ 217 w 351"/>
                  <a:gd name="T17" fmla="*/ 211 h 266"/>
                  <a:gd name="T18" fmla="*/ 214 w 351"/>
                  <a:gd name="T19" fmla="*/ 186 h 266"/>
                  <a:gd name="T20" fmla="*/ 204 w 351"/>
                  <a:gd name="T21" fmla="*/ 175 h 266"/>
                  <a:gd name="T22" fmla="*/ 201 w 351"/>
                  <a:gd name="T23" fmla="*/ 166 h 266"/>
                  <a:gd name="T24" fmla="*/ 194 w 351"/>
                  <a:gd name="T25" fmla="*/ 146 h 266"/>
                  <a:gd name="T26" fmla="*/ 182 w 351"/>
                  <a:gd name="T27" fmla="*/ 146 h 266"/>
                  <a:gd name="T28" fmla="*/ 192 w 351"/>
                  <a:gd name="T29" fmla="*/ 136 h 266"/>
                  <a:gd name="T30" fmla="*/ 199 w 351"/>
                  <a:gd name="T31" fmla="*/ 137 h 266"/>
                  <a:gd name="T32" fmla="*/ 204 w 351"/>
                  <a:gd name="T33" fmla="*/ 134 h 266"/>
                  <a:gd name="T34" fmla="*/ 208 w 351"/>
                  <a:gd name="T35" fmla="*/ 113 h 266"/>
                  <a:gd name="T36" fmla="*/ 200 w 351"/>
                  <a:gd name="T37" fmla="*/ 101 h 266"/>
                  <a:gd name="T38" fmla="*/ 190 w 351"/>
                  <a:gd name="T39" fmla="*/ 94 h 266"/>
                  <a:gd name="T40" fmla="*/ 186 w 351"/>
                  <a:gd name="T41" fmla="*/ 90 h 266"/>
                  <a:gd name="T42" fmla="*/ 183 w 351"/>
                  <a:gd name="T43" fmla="*/ 88 h 266"/>
                  <a:gd name="T44" fmla="*/ 173 w 351"/>
                  <a:gd name="T45" fmla="*/ 94 h 266"/>
                  <a:gd name="T46" fmla="*/ 125 w 351"/>
                  <a:gd name="T47" fmla="*/ 136 h 266"/>
                  <a:gd name="T48" fmla="*/ 122 w 351"/>
                  <a:gd name="T49" fmla="*/ 129 h 266"/>
                  <a:gd name="T50" fmla="*/ 101 w 351"/>
                  <a:gd name="T51" fmla="*/ 106 h 266"/>
                  <a:gd name="T52" fmla="*/ 82 w 351"/>
                  <a:gd name="T53" fmla="*/ 111 h 266"/>
                  <a:gd name="T54" fmla="*/ 70 w 351"/>
                  <a:gd name="T55" fmla="*/ 112 h 266"/>
                  <a:gd name="T56" fmla="*/ 67 w 351"/>
                  <a:gd name="T57" fmla="*/ 99 h 266"/>
                  <a:gd name="T58" fmla="*/ 59 w 351"/>
                  <a:gd name="T59" fmla="*/ 94 h 266"/>
                  <a:gd name="T60" fmla="*/ 51 w 351"/>
                  <a:gd name="T61" fmla="*/ 92 h 266"/>
                  <a:gd name="T62" fmla="*/ 46 w 351"/>
                  <a:gd name="T63" fmla="*/ 94 h 266"/>
                  <a:gd name="T64" fmla="*/ 31 w 351"/>
                  <a:gd name="T65" fmla="*/ 74 h 266"/>
                  <a:gd name="T66" fmla="*/ 25 w 351"/>
                  <a:gd name="T67" fmla="*/ 70 h 266"/>
                  <a:gd name="T68" fmla="*/ 13 w 351"/>
                  <a:gd name="T69" fmla="*/ 67 h 266"/>
                  <a:gd name="T70" fmla="*/ 5 w 351"/>
                  <a:gd name="T71" fmla="*/ 62 h 266"/>
                  <a:gd name="T72" fmla="*/ 0 w 351"/>
                  <a:gd name="T73" fmla="*/ 51 h 266"/>
                  <a:gd name="T74" fmla="*/ 11 w 351"/>
                  <a:gd name="T75" fmla="*/ 31 h 266"/>
                  <a:gd name="T76" fmla="*/ 22 w 351"/>
                  <a:gd name="T77" fmla="*/ 30 h 266"/>
                  <a:gd name="T78" fmla="*/ 25 w 351"/>
                  <a:gd name="T79" fmla="*/ 34 h 266"/>
                  <a:gd name="T80" fmla="*/ 29 w 351"/>
                  <a:gd name="T81" fmla="*/ 32 h 266"/>
                  <a:gd name="T82" fmla="*/ 27 w 351"/>
                  <a:gd name="T83" fmla="*/ 10 h 266"/>
                  <a:gd name="T84" fmla="*/ 24 w 351"/>
                  <a:gd name="T85" fmla="*/ 6 h 266"/>
                  <a:gd name="T86" fmla="*/ 21 w 351"/>
                  <a:gd name="T87" fmla="*/ 5 h 266"/>
                  <a:gd name="T88" fmla="*/ 17 w 351"/>
                  <a:gd name="T89" fmla="*/ 3 h 2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351" h="266">
                    <a:moveTo>
                      <a:pt x="351" y="266"/>
                    </a:moveTo>
                    <a:lnTo>
                      <a:pt x="349" y="266"/>
                    </a:lnTo>
                    <a:lnTo>
                      <a:pt x="329" y="252"/>
                    </a:lnTo>
                    <a:lnTo>
                      <a:pt x="327" y="250"/>
                    </a:lnTo>
                    <a:lnTo>
                      <a:pt x="326" y="250"/>
                    </a:lnTo>
                    <a:lnTo>
                      <a:pt x="281" y="243"/>
                    </a:lnTo>
                    <a:lnTo>
                      <a:pt x="267" y="238"/>
                    </a:lnTo>
                    <a:lnTo>
                      <a:pt x="267" y="233"/>
                    </a:lnTo>
                    <a:lnTo>
                      <a:pt x="263" y="226"/>
                    </a:lnTo>
                    <a:lnTo>
                      <a:pt x="260" y="225"/>
                    </a:lnTo>
                    <a:lnTo>
                      <a:pt x="256" y="224"/>
                    </a:lnTo>
                    <a:lnTo>
                      <a:pt x="254" y="224"/>
                    </a:lnTo>
                    <a:lnTo>
                      <a:pt x="247" y="222"/>
                    </a:lnTo>
                    <a:lnTo>
                      <a:pt x="243" y="222"/>
                    </a:lnTo>
                    <a:lnTo>
                      <a:pt x="231" y="219"/>
                    </a:lnTo>
                    <a:lnTo>
                      <a:pt x="224" y="219"/>
                    </a:lnTo>
                    <a:lnTo>
                      <a:pt x="219" y="217"/>
                    </a:lnTo>
                    <a:lnTo>
                      <a:pt x="217" y="211"/>
                    </a:lnTo>
                    <a:lnTo>
                      <a:pt x="214" y="203"/>
                    </a:lnTo>
                    <a:lnTo>
                      <a:pt x="214" y="186"/>
                    </a:lnTo>
                    <a:lnTo>
                      <a:pt x="211" y="180"/>
                    </a:lnTo>
                    <a:lnTo>
                      <a:pt x="204" y="175"/>
                    </a:lnTo>
                    <a:lnTo>
                      <a:pt x="201" y="171"/>
                    </a:lnTo>
                    <a:lnTo>
                      <a:pt x="201" y="166"/>
                    </a:lnTo>
                    <a:lnTo>
                      <a:pt x="197" y="148"/>
                    </a:lnTo>
                    <a:lnTo>
                      <a:pt x="194" y="146"/>
                    </a:lnTo>
                    <a:lnTo>
                      <a:pt x="182" y="148"/>
                    </a:lnTo>
                    <a:lnTo>
                      <a:pt x="182" y="146"/>
                    </a:lnTo>
                    <a:lnTo>
                      <a:pt x="183" y="141"/>
                    </a:lnTo>
                    <a:lnTo>
                      <a:pt x="192" y="136"/>
                    </a:lnTo>
                    <a:lnTo>
                      <a:pt x="196" y="136"/>
                    </a:lnTo>
                    <a:lnTo>
                      <a:pt x="199" y="137"/>
                    </a:lnTo>
                    <a:lnTo>
                      <a:pt x="201" y="137"/>
                    </a:lnTo>
                    <a:lnTo>
                      <a:pt x="204" y="134"/>
                    </a:lnTo>
                    <a:lnTo>
                      <a:pt x="208" y="129"/>
                    </a:lnTo>
                    <a:lnTo>
                      <a:pt x="208" y="113"/>
                    </a:lnTo>
                    <a:lnTo>
                      <a:pt x="204" y="109"/>
                    </a:lnTo>
                    <a:lnTo>
                      <a:pt x="200" y="101"/>
                    </a:lnTo>
                    <a:lnTo>
                      <a:pt x="193" y="95"/>
                    </a:lnTo>
                    <a:lnTo>
                      <a:pt x="190" y="94"/>
                    </a:lnTo>
                    <a:lnTo>
                      <a:pt x="189" y="94"/>
                    </a:lnTo>
                    <a:lnTo>
                      <a:pt x="186" y="90"/>
                    </a:lnTo>
                    <a:lnTo>
                      <a:pt x="186" y="88"/>
                    </a:lnTo>
                    <a:lnTo>
                      <a:pt x="183" y="88"/>
                    </a:lnTo>
                    <a:lnTo>
                      <a:pt x="179" y="95"/>
                    </a:lnTo>
                    <a:lnTo>
                      <a:pt x="173" y="94"/>
                    </a:lnTo>
                    <a:lnTo>
                      <a:pt x="164" y="99"/>
                    </a:lnTo>
                    <a:lnTo>
                      <a:pt x="125" y="136"/>
                    </a:lnTo>
                    <a:lnTo>
                      <a:pt x="122" y="130"/>
                    </a:lnTo>
                    <a:lnTo>
                      <a:pt x="122" y="129"/>
                    </a:lnTo>
                    <a:lnTo>
                      <a:pt x="108" y="109"/>
                    </a:lnTo>
                    <a:lnTo>
                      <a:pt x="101" y="106"/>
                    </a:lnTo>
                    <a:lnTo>
                      <a:pt x="94" y="106"/>
                    </a:lnTo>
                    <a:lnTo>
                      <a:pt x="82" y="111"/>
                    </a:lnTo>
                    <a:lnTo>
                      <a:pt x="73" y="112"/>
                    </a:lnTo>
                    <a:lnTo>
                      <a:pt x="70" y="112"/>
                    </a:lnTo>
                    <a:lnTo>
                      <a:pt x="67" y="104"/>
                    </a:lnTo>
                    <a:lnTo>
                      <a:pt x="67" y="99"/>
                    </a:lnTo>
                    <a:lnTo>
                      <a:pt x="65" y="97"/>
                    </a:lnTo>
                    <a:lnTo>
                      <a:pt x="59" y="94"/>
                    </a:lnTo>
                    <a:lnTo>
                      <a:pt x="55" y="91"/>
                    </a:lnTo>
                    <a:lnTo>
                      <a:pt x="51" y="92"/>
                    </a:lnTo>
                    <a:lnTo>
                      <a:pt x="48" y="95"/>
                    </a:lnTo>
                    <a:lnTo>
                      <a:pt x="46" y="94"/>
                    </a:lnTo>
                    <a:lnTo>
                      <a:pt x="38" y="82"/>
                    </a:lnTo>
                    <a:lnTo>
                      <a:pt x="31" y="74"/>
                    </a:lnTo>
                    <a:lnTo>
                      <a:pt x="28" y="73"/>
                    </a:lnTo>
                    <a:lnTo>
                      <a:pt x="25" y="70"/>
                    </a:lnTo>
                    <a:lnTo>
                      <a:pt x="15" y="67"/>
                    </a:lnTo>
                    <a:lnTo>
                      <a:pt x="13" y="67"/>
                    </a:lnTo>
                    <a:lnTo>
                      <a:pt x="6" y="62"/>
                    </a:lnTo>
                    <a:lnTo>
                      <a:pt x="5" y="62"/>
                    </a:lnTo>
                    <a:lnTo>
                      <a:pt x="5" y="60"/>
                    </a:lnTo>
                    <a:lnTo>
                      <a:pt x="0" y="51"/>
                    </a:lnTo>
                    <a:lnTo>
                      <a:pt x="0" y="44"/>
                    </a:lnTo>
                    <a:lnTo>
                      <a:pt x="11" y="31"/>
                    </a:lnTo>
                    <a:lnTo>
                      <a:pt x="11" y="30"/>
                    </a:lnTo>
                    <a:lnTo>
                      <a:pt x="22" y="30"/>
                    </a:lnTo>
                    <a:lnTo>
                      <a:pt x="24" y="31"/>
                    </a:lnTo>
                    <a:lnTo>
                      <a:pt x="25" y="34"/>
                    </a:lnTo>
                    <a:lnTo>
                      <a:pt x="27" y="35"/>
                    </a:lnTo>
                    <a:lnTo>
                      <a:pt x="29" y="32"/>
                    </a:lnTo>
                    <a:lnTo>
                      <a:pt x="31" y="28"/>
                    </a:lnTo>
                    <a:lnTo>
                      <a:pt x="27" y="10"/>
                    </a:lnTo>
                    <a:lnTo>
                      <a:pt x="27" y="9"/>
                    </a:lnTo>
                    <a:lnTo>
                      <a:pt x="24" y="6"/>
                    </a:lnTo>
                    <a:lnTo>
                      <a:pt x="22" y="6"/>
                    </a:lnTo>
                    <a:lnTo>
                      <a:pt x="21" y="5"/>
                    </a:lnTo>
                    <a:lnTo>
                      <a:pt x="18" y="5"/>
                    </a:lnTo>
                    <a:lnTo>
                      <a:pt x="17" y="3"/>
                    </a:lnTo>
                    <a:lnTo>
                      <a:pt x="17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65" name="Freeform 4011">
                <a:extLst>
                  <a:ext uri="{FF2B5EF4-FFF2-40B4-BE49-F238E27FC236}">
                    <a16:creationId xmlns:a16="http://schemas.microsoft.com/office/drawing/2014/main" id="{15FFBB1C-DC34-1DC1-85E6-CF90948FA2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3" y="1460"/>
                <a:ext cx="120" cy="32"/>
              </a:xfrm>
              <a:custGeom>
                <a:avLst/>
                <a:gdLst>
                  <a:gd name="T0" fmla="*/ 479 w 482"/>
                  <a:gd name="T1" fmla="*/ 96 h 126"/>
                  <a:gd name="T2" fmla="*/ 478 w 482"/>
                  <a:gd name="T3" fmla="*/ 108 h 126"/>
                  <a:gd name="T4" fmla="*/ 476 w 482"/>
                  <a:gd name="T5" fmla="*/ 126 h 126"/>
                  <a:gd name="T6" fmla="*/ 454 w 482"/>
                  <a:gd name="T7" fmla="*/ 115 h 126"/>
                  <a:gd name="T8" fmla="*/ 429 w 482"/>
                  <a:gd name="T9" fmla="*/ 105 h 126"/>
                  <a:gd name="T10" fmla="*/ 421 w 482"/>
                  <a:gd name="T11" fmla="*/ 104 h 126"/>
                  <a:gd name="T12" fmla="*/ 412 w 482"/>
                  <a:gd name="T13" fmla="*/ 98 h 126"/>
                  <a:gd name="T14" fmla="*/ 411 w 482"/>
                  <a:gd name="T15" fmla="*/ 85 h 126"/>
                  <a:gd name="T16" fmla="*/ 386 w 482"/>
                  <a:gd name="T17" fmla="*/ 68 h 126"/>
                  <a:gd name="T18" fmla="*/ 383 w 482"/>
                  <a:gd name="T19" fmla="*/ 67 h 126"/>
                  <a:gd name="T20" fmla="*/ 370 w 482"/>
                  <a:gd name="T21" fmla="*/ 49 h 126"/>
                  <a:gd name="T22" fmla="*/ 369 w 482"/>
                  <a:gd name="T23" fmla="*/ 48 h 126"/>
                  <a:gd name="T24" fmla="*/ 369 w 482"/>
                  <a:gd name="T25" fmla="*/ 52 h 126"/>
                  <a:gd name="T26" fmla="*/ 370 w 482"/>
                  <a:gd name="T27" fmla="*/ 56 h 126"/>
                  <a:gd name="T28" fmla="*/ 369 w 482"/>
                  <a:gd name="T29" fmla="*/ 59 h 126"/>
                  <a:gd name="T30" fmla="*/ 356 w 482"/>
                  <a:gd name="T31" fmla="*/ 58 h 126"/>
                  <a:gd name="T32" fmla="*/ 348 w 482"/>
                  <a:gd name="T33" fmla="*/ 44 h 126"/>
                  <a:gd name="T34" fmla="*/ 344 w 482"/>
                  <a:gd name="T35" fmla="*/ 41 h 126"/>
                  <a:gd name="T36" fmla="*/ 342 w 482"/>
                  <a:gd name="T37" fmla="*/ 42 h 126"/>
                  <a:gd name="T38" fmla="*/ 334 w 482"/>
                  <a:gd name="T39" fmla="*/ 41 h 126"/>
                  <a:gd name="T40" fmla="*/ 319 w 482"/>
                  <a:gd name="T41" fmla="*/ 64 h 126"/>
                  <a:gd name="T42" fmla="*/ 330 w 482"/>
                  <a:gd name="T43" fmla="*/ 70 h 126"/>
                  <a:gd name="T44" fmla="*/ 335 w 482"/>
                  <a:gd name="T45" fmla="*/ 71 h 126"/>
                  <a:gd name="T46" fmla="*/ 341 w 482"/>
                  <a:gd name="T47" fmla="*/ 85 h 126"/>
                  <a:gd name="T48" fmla="*/ 341 w 482"/>
                  <a:gd name="T49" fmla="*/ 95 h 126"/>
                  <a:gd name="T50" fmla="*/ 334 w 482"/>
                  <a:gd name="T51" fmla="*/ 94 h 126"/>
                  <a:gd name="T52" fmla="*/ 330 w 482"/>
                  <a:gd name="T53" fmla="*/ 92 h 126"/>
                  <a:gd name="T54" fmla="*/ 321 w 482"/>
                  <a:gd name="T55" fmla="*/ 94 h 126"/>
                  <a:gd name="T56" fmla="*/ 309 w 482"/>
                  <a:gd name="T57" fmla="*/ 101 h 126"/>
                  <a:gd name="T58" fmla="*/ 299 w 482"/>
                  <a:gd name="T59" fmla="*/ 98 h 126"/>
                  <a:gd name="T60" fmla="*/ 275 w 482"/>
                  <a:gd name="T61" fmla="*/ 91 h 126"/>
                  <a:gd name="T62" fmla="*/ 273 w 482"/>
                  <a:gd name="T63" fmla="*/ 89 h 126"/>
                  <a:gd name="T64" fmla="*/ 260 w 482"/>
                  <a:gd name="T65" fmla="*/ 80 h 126"/>
                  <a:gd name="T66" fmla="*/ 261 w 482"/>
                  <a:gd name="T67" fmla="*/ 74 h 126"/>
                  <a:gd name="T68" fmla="*/ 254 w 482"/>
                  <a:gd name="T69" fmla="*/ 71 h 126"/>
                  <a:gd name="T70" fmla="*/ 251 w 482"/>
                  <a:gd name="T71" fmla="*/ 74 h 126"/>
                  <a:gd name="T72" fmla="*/ 240 w 482"/>
                  <a:gd name="T73" fmla="*/ 82 h 126"/>
                  <a:gd name="T74" fmla="*/ 232 w 482"/>
                  <a:gd name="T75" fmla="*/ 80 h 126"/>
                  <a:gd name="T76" fmla="*/ 227 w 482"/>
                  <a:gd name="T77" fmla="*/ 77 h 126"/>
                  <a:gd name="T78" fmla="*/ 197 w 482"/>
                  <a:gd name="T79" fmla="*/ 75 h 126"/>
                  <a:gd name="T80" fmla="*/ 193 w 482"/>
                  <a:gd name="T81" fmla="*/ 74 h 126"/>
                  <a:gd name="T82" fmla="*/ 184 w 482"/>
                  <a:gd name="T83" fmla="*/ 73 h 126"/>
                  <a:gd name="T84" fmla="*/ 165 w 482"/>
                  <a:gd name="T85" fmla="*/ 58 h 126"/>
                  <a:gd name="T86" fmla="*/ 124 w 482"/>
                  <a:gd name="T87" fmla="*/ 52 h 126"/>
                  <a:gd name="T88" fmla="*/ 116 w 482"/>
                  <a:gd name="T89" fmla="*/ 55 h 126"/>
                  <a:gd name="T90" fmla="*/ 119 w 482"/>
                  <a:gd name="T91" fmla="*/ 62 h 126"/>
                  <a:gd name="T92" fmla="*/ 116 w 482"/>
                  <a:gd name="T93" fmla="*/ 68 h 126"/>
                  <a:gd name="T94" fmla="*/ 112 w 482"/>
                  <a:gd name="T95" fmla="*/ 70 h 126"/>
                  <a:gd name="T96" fmla="*/ 70 w 482"/>
                  <a:gd name="T97" fmla="*/ 49 h 126"/>
                  <a:gd name="T98" fmla="*/ 66 w 482"/>
                  <a:gd name="T99" fmla="*/ 48 h 126"/>
                  <a:gd name="T100" fmla="*/ 31 w 482"/>
                  <a:gd name="T101" fmla="*/ 15 h 126"/>
                  <a:gd name="T102" fmla="*/ 0 w 482"/>
                  <a:gd name="T103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482" h="126">
                    <a:moveTo>
                      <a:pt x="482" y="96"/>
                    </a:moveTo>
                    <a:lnTo>
                      <a:pt x="479" y="96"/>
                    </a:lnTo>
                    <a:lnTo>
                      <a:pt x="476" y="98"/>
                    </a:lnTo>
                    <a:lnTo>
                      <a:pt x="478" y="108"/>
                    </a:lnTo>
                    <a:lnTo>
                      <a:pt x="476" y="118"/>
                    </a:lnTo>
                    <a:lnTo>
                      <a:pt x="476" y="126"/>
                    </a:lnTo>
                    <a:lnTo>
                      <a:pt x="475" y="126"/>
                    </a:lnTo>
                    <a:lnTo>
                      <a:pt x="454" y="115"/>
                    </a:lnTo>
                    <a:lnTo>
                      <a:pt x="450" y="115"/>
                    </a:lnTo>
                    <a:lnTo>
                      <a:pt x="429" y="105"/>
                    </a:lnTo>
                    <a:lnTo>
                      <a:pt x="426" y="105"/>
                    </a:lnTo>
                    <a:lnTo>
                      <a:pt x="421" y="104"/>
                    </a:lnTo>
                    <a:lnTo>
                      <a:pt x="416" y="104"/>
                    </a:lnTo>
                    <a:lnTo>
                      <a:pt x="412" y="98"/>
                    </a:lnTo>
                    <a:lnTo>
                      <a:pt x="412" y="95"/>
                    </a:lnTo>
                    <a:lnTo>
                      <a:pt x="411" y="85"/>
                    </a:lnTo>
                    <a:lnTo>
                      <a:pt x="397" y="73"/>
                    </a:lnTo>
                    <a:lnTo>
                      <a:pt x="386" y="68"/>
                    </a:lnTo>
                    <a:lnTo>
                      <a:pt x="384" y="67"/>
                    </a:lnTo>
                    <a:lnTo>
                      <a:pt x="383" y="67"/>
                    </a:lnTo>
                    <a:lnTo>
                      <a:pt x="372" y="52"/>
                    </a:lnTo>
                    <a:lnTo>
                      <a:pt x="370" y="49"/>
                    </a:lnTo>
                    <a:lnTo>
                      <a:pt x="370" y="48"/>
                    </a:lnTo>
                    <a:lnTo>
                      <a:pt x="369" y="48"/>
                    </a:lnTo>
                    <a:lnTo>
                      <a:pt x="367" y="49"/>
                    </a:lnTo>
                    <a:lnTo>
                      <a:pt x="369" y="52"/>
                    </a:lnTo>
                    <a:lnTo>
                      <a:pt x="369" y="55"/>
                    </a:lnTo>
                    <a:lnTo>
                      <a:pt x="370" y="56"/>
                    </a:lnTo>
                    <a:lnTo>
                      <a:pt x="370" y="59"/>
                    </a:lnTo>
                    <a:lnTo>
                      <a:pt x="369" y="59"/>
                    </a:lnTo>
                    <a:lnTo>
                      <a:pt x="364" y="62"/>
                    </a:lnTo>
                    <a:lnTo>
                      <a:pt x="356" y="58"/>
                    </a:lnTo>
                    <a:lnTo>
                      <a:pt x="349" y="45"/>
                    </a:lnTo>
                    <a:lnTo>
                      <a:pt x="348" y="44"/>
                    </a:lnTo>
                    <a:lnTo>
                      <a:pt x="345" y="42"/>
                    </a:lnTo>
                    <a:lnTo>
                      <a:pt x="344" y="41"/>
                    </a:lnTo>
                    <a:lnTo>
                      <a:pt x="342" y="41"/>
                    </a:lnTo>
                    <a:lnTo>
                      <a:pt x="342" y="42"/>
                    </a:lnTo>
                    <a:lnTo>
                      <a:pt x="335" y="41"/>
                    </a:lnTo>
                    <a:lnTo>
                      <a:pt x="334" y="41"/>
                    </a:lnTo>
                    <a:lnTo>
                      <a:pt x="320" y="59"/>
                    </a:lnTo>
                    <a:lnTo>
                      <a:pt x="319" y="64"/>
                    </a:lnTo>
                    <a:lnTo>
                      <a:pt x="326" y="68"/>
                    </a:lnTo>
                    <a:lnTo>
                      <a:pt x="330" y="70"/>
                    </a:lnTo>
                    <a:lnTo>
                      <a:pt x="331" y="70"/>
                    </a:lnTo>
                    <a:lnTo>
                      <a:pt x="335" y="71"/>
                    </a:lnTo>
                    <a:lnTo>
                      <a:pt x="338" y="77"/>
                    </a:lnTo>
                    <a:lnTo>
                      <a:pt x="341" y="85"/>
                    </a:lnTo>
                    <a:lnTo>
                      <a:pt x="342" y="92"/>
                    </a:lnTo>
                    <a:lnTo>
                      <a:pt x="341" y="95"/>
                    </a:lnTo>
                    <a:lnTo>
                      <a:pt x="337" y="94"/>
                    </a:lnTo>
                    <a:lnTo>
                      <a:pt x="334" y="94"/>
                    </a:lnTo>
                    <a:lnTo>
                      <a:pt x="331" y="92"/>
                    </a:lnTo>
                    <a:lnTo>
                      <a:pt x="330" y="92"/>
                    </a:lnTo>
                    <a:lnTo>
                      <a:pt x="324" y="94"/>
                    </a:lnTo>
                    <a:lnTo>
                      <a:pt x="321" y="94"/>
                    </a:lnTo>
                    <a:lnTo>
                      <a:pt x="313" y="96"/>
                    </a:lnTo>
                    <a:lnTo>
                      <a:pt x="309" y="101"/>
                    </a:lnTo>
                    <a:lnTo>
                      <a:pt x="302" y="101"/>
                    </a:lnTo>
                    <a:lnTo>
                      <a:pt x="299" y="98"/>
                    </a:lnTo>
                    <a:lnTo>
                      <a:pt x="291" y="96"/>
                    </a:lnTo>
                    <a:lnTo>
                      <a:pt x="275" y="91"/>
                    </a:lnTo>
                    <a:lnTo>
                      <a:pt x="275" y="89"/>
                    </a:lnTo>
                    <a:lnTo>
                      <a:pt x="273" y="89"/>
                    </a:lnTo>
                    <a:lnTo>
                      <a:pt x="268" y="88"/>
                    </a:lnTo>
                    <a:lnTo>
                      <a:pt x="260" y="80"/>
                    </a:lnTo>
                    <a:lnTo>
                      <a:pt x="260" y="75"/>
                    </a:lnTo>
                    <a:lnTo>
                      <a:pt x="261" y="74"/>
                    </a:lnTo>
                    <a:lnTo>
                      <a:pt x="261" y="71"/>
                    </a:lnTo>
                    <a:lnTo>
                      <a:pt x="254" y="71"/>
                    </a:lnTo>
                    <a:lnTo>
                      <a:pt x="251" y="73"/>
                    </a:lnTo>
                    <a:lnTo>
                      <a:pt x="251" y="74"/>
                    </a:lnTo>
                    <a:lnTo>
                      <a:pt x="247" y="82"/>
                    </a:lnTo>
                    <a:lnTo>
                      <a:pt x="240" y="82"/>
                    </a:lnTo>
                    <a:lnTo>
                      <a:pt x="233" y="80"/>
                    </a:lnTo>
                    <a:lnTo>
                      <a:pt x="232" y="80"/>
                    </a:lnTo>
                    <a:lnTo>
                      <a:pt x="232" y="78"/>
                    </a:lnTo>
                    <a:lnTo>
                      <a:pt x="227" y="77"/>
                    </a:lnTo>
                    <a:lnTo>
                      <a:pt x="203" y="77"/>
                    </a:lnTo>
                    <a:lnTo>
                      <a:pt x="197" y="75"/>
                    </a:lnTo>
                    <a:lnTo>
                      <a:pt x="196" y="74"/>
                    </a:lnTo>
                    <a:lnTo>
                      <a:pt x="193" y="74"/>
                    </a:lnTo>
                    <a:lnTo>
                      <a:pt x="187" y="73"/>
                    </a:lnTo>
                    <a:lnTo>
                      <a:pt x="184" y="73"/>
                    </a:lnTo>
                    <a:lnTo>
                      <a:pt x="180" y="68"/>
                    </a:lnTo>
                    <a:lnTo>
                      <a:pt x="165" y="58"/>
                    </a:lnTo>
                    <a:lnTo>
                      <a:pt x="137" y="52"/>
                    </a:lnTo>
                    <a:lnTo>
                      <a:pt x="124" y="52"/>
                    </a:lnTo>
                    <a:lnTo>
                      <a:pt x="119" y="55"/>
                    </a:lnTo>
                    <a:lnTo>
                      <a:pt x="116" y="55"/>
                    </a:lnTo>
                    <a:lnTo>
                      <a:pt x="117" y="60"/>
                    </a:lnTo>
                    <a:lnTo>
                      <a:pt x="119" y="62"/>
                    </a:lnTo>
                    <a:lnTo>
                      <a:pt x="119" y="66"/>
                    </a:lnTo>
                    <a:lnTo>
                      <a:pt x="116" y="68"/>
                    </a:lnTo>
                    <a:lnTo>
                      <a:pt x="115" y="68"/>
                    </a:lnTo>
                    <a:lnTo>
                      <a:pt x="112" y="70"/>
                    </a:lnTo>
                    <a:lnTo>
                      <a:pt x="84" y="58"/>
                    </a:lnTo>
                    <a:lnTo>
                      <a:pt x="70" y="49"/>
                    </a:lnTo>
                    <a:lnTo>
                      <a:pt x="70" y="48"/>
                    </a:lnTo>
                    <a:lnTo>
                      <a:pt x="66" y="48"/>
                    </a:lnTo>
                    <a:lnTo>
                      <a:pt x="32" y="24"/>
                    </a:lnTo>
                    <a:lnTo>
                      <a:pt x="31" y="15"/>
                    </a:lnTo>
                    <a:lnTo>
                      <a:pt x="23" y="13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66" name="Freeform 4012">
                <a:extLst>
                  <a:ext uri="{FF2B5EF4-FFF2-40B4-BE49-F238E27FC236}">
                    <a16:creationId xmlns:a16="http://schemas.microsoft.com/office/drawing/2014/main" id="{372745A6-0CB2-5FF7-C579-AAD9D5B90B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3" y="1484"/>
                <a:ext cx="35" cy="16"/>
              </a:xfrm>
              <a:custGeom>
                <a:avLst/>
                <a:gdLst>
                  <a:gd name="T0" fmla="*/ 138 w 138"/>
                  <a:gd name="T1" fmla="*/ 60 h 63"/>
                  <a:gd name="T2" fmla="*/ 138 w 138"/>
                  <a:gd name="T3" fmla="*/ 59 h 63"/>
                  <a:gd name="T4" fmla="*/ 136 w 138"/>
                  <a:gd name="T5" fmla="*/ 57 h 63"/>
                  <a:gd name="T6" fmla="*/ 133 w 138"/>
                  <a:gd name="T7" fmla="*/ 57 h 63"/>
                  <a:gd name="T8" fmla="*/ 130 w 138"/>
                  <a:gd name="T9" fmla="*/ 56 h 63"/>
                  <a:gd name="T10" fmla="*/ 126 w 138"/>
                  <a:gd name="T11" fmla="*/ 56 h 63"/>
                  <a:gd name="T12" fmla="*/ 123 w 138"/>
                  <a:gd name="T13" fmla="*/ 57 h 63"/>
                  <a:gd name="T14" fmla="*/ 119 w 138"/>
                  <a:gd name="T15" fmla="*/ 63 h 63"/>
                  <a:gd name="T16" fmla="*/ 110 w 138"/>
                  <a:gd name="T17" fmla="*/ 63 h 63"/>
                  <a:gd name="T18" fmla="*/ 98 w 138"/>
                  <a:gd name="T19" fmla="*/ 53 h 63"/>
                  <a:gd name="T20" fmla="*/ 96 w 138"/>
                  <a:gd name="T21" fmla="*/ 47 h 63"/>
                  <a:gd name="T22" fmla="*/ 96 w 138"/>
                  <a:gd name="T23" fmla="*/ 43 h 63"/>
                  <a:gd name="T24" fmla="*/ 93 w 138"/>
                  <a:gd name="T25" fmla="*/ 38 h 63"/>
                  <a:gd name="T26" fmla="*/ 91 w 138"/>
                  <a:gd name="T27" fmla="*/ 35 h 63"/>
                  <a:gd name="T28" fmla="*/ 84 w 138"/>
                  <a:gd name="T29" fmla="*/ 35 h 63"/>
                  <a:gd name="T30" fmla="*/ 62 w 138"/>
                  <a:gd name="T31" fmla="*/ 39 h 63"/>
                  <a:gd name="T32" fmla="*/ 60 w 138"/>
                  <a:gd name="T33" fmla="*/ 39 h 63"/>
                  <a:gd name="T34" fmla="*/ 56 w 138"/>
                  <a:gd name="T35" fmla="*/ 25 h 63"/>
                  <a:gd name="T36" fmla="*/ 50 w 138"/>
                  <a:gd name="T37" fmla="*/ 17 h 63"/>
                  <a:gd name="T38" fmla="*/ 42 w 138"/>
                  <a:gd name="T39" fmla="*/ 11 h 63"/>
                  <a:gd name="T40" fmla="*/ 29 w 138"/>
                  <a:gd name="T41" fmla="*/ 11 h 63"/>
                  <a:gd name="T42" fmla="*/ 26 w 138"/>
                  <a:gd name="T43" fmla="*/ 9 h 63"/>
                  <a:gd name="T44" fmla="*/ 25 w 138"/>
                  <a:gd name="T45" fmla="*/ 6 h 63"/>
                  <a:gd name="T46" fmla="*/ 25 w 138"/>
                  <a:gd name="T47" fmla="*/ 1 h 63"/>
                  <a:gd name="T48" fmla="*/ 24 w 138"/>
                  <a:gd name="T49" fmla="*/ 0 h 63"/>
                  <a:gd name="T50" fmla="*/ 18 w 138"/>
                  <a:gd name="T51" fmla="*/ 0 h 63"/>
                  <a:gd name="T52" fmla="*/ 17 w 138"/>
                  <a:gd name="T53" fmla="*/ 1 h 63"/>
                  <a:gd name="T54" fmla="*/ 14 w 138"/>
                  <a:gd name="T55" fmla="*/ 0 h 63"/>
                  <a:gd name="T56" fmla="*/ 1 w 138"/>
                  <a:gd name="T57" fmla="*/ 1 h 63"/>
                  <a:gd name="T58" fmla="*/ 0 w 138"/>
                  <a:gd name="T59" fmla="*/ 1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38" h="63">
                    <a:moveTo>
                      <a:pt x="138" y="60"/>
                    </a:moveTo>
                    <a:lnTo>
                      <a:pt x="138" y="59"/>
                    </a:lnTo>
                    <a:lnTo>
                      <a:pt x="136" y="57"/>
                    </a:lnTo>
                    <a:lnTo>
                      <a:pt x="133" y="57"/>
                    </a:lnTo>
                    <a:lnTo>
                      <a:pt x="130" y="56"/>
                    </a:lnTo>
                    <a:lnTo>
                      <a:pt x="126" y="56"/>
                    </a:lnTo>
                    <a:lnTo>
                      <a:pt x="123" y="57"/>
                    </a:lnTo>
                    <a:lnTo>
                      <a:pt x="119" y="63"/>
                    </a:lnTo>
                    <a:lnTo>
                      <a:pt x="110" y="63"/>
                    </a:lnTo>
                    <a:lnTo>
                      <a:pt x="98" y="53"/>
                    </a:lnTo>
                    <a:lnTo>
                      <a:pt x="96" y="47"/>
                    </a:lnTo>
                    <a:lnTo>
                      <a:pt x="96" y="43"/>
                    </a:lnTo>
                    <a:lnTo>
                      <a:pt x="93" y="38"/>
                    </a:lnTo>
                    <a:lnTo>
                      <a:pt x="91" y="35"/>
                    </a:lnTo>
                    <a:lnTo>
                      <a:pt x="84" y="35"/>
                    </a:lnTo>
                    <a:lnTo>
                      <a:pt x="62" y="39"/>
                    </a:lnTo>
                    <a:lnTo>
                      <a:pt x="60" y="39"/>
                    </a:lnTo>
                    <a:lnTo>
                      <a:pt x="56" y="25"/>
                    </a:lnTo>
                    <a:lnTo>
                      <a:pt x="50" y="17"/>
                    </a:lnTo>
                    <a:lnTo>
                      <a:pt x="42" y="11"/>
                    </a:lnTo>
                    <a:lnTo>
                      <a:pt x="29" y="11"/>
                    </a:lnTo>
                    <a:lnTo>
                      <a:pt x="26" y="9"/>
                    </a:lnTo>
                    <a:lnTo>
                      <a:pt x="25" y="6"/>
                    </a:lnTo>
                    <a:lnTo>
                      <a:pt x="25" y="1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7" y="1"/>
                    </a:lnTo>
                    <a:lnTo>
                      <a:pt x="14" y="0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67" name="Freeform 4013">
                <a:extLst>
                  <a:ext uri="{FF2B5EF4-FFF2-40B4-BE49-F238E27FC236}">
                    <a16:creationId xmlns:a16="http://schemas.microsoft.com/office/drawing/2014/main" id="{CC86237C-B66B-2CBA-CB7F-34821847B3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1" y="1498"/>
                <a:ext cx="1" cy="1"/>
              </a:xfrm>
              <a:custGeom>
                <a:avLst/>
                <a:gdLst>
                  <a:gd name="T0" fmla="*/ 3 w 3"/>
                  <a:gd name="T1" fmla="*/ 4 h 4"/>
                  <a:gd name="T2" fmla="*/ 0 w 3"/>
                  <a:gd name="T3" fmla="*/ 4 h 4"/>
                  <a:gd name="T4" fmla="*/ 0 w 3"/>
                  <a:gd name="T5" fmla="*/ 1 h 4"/>
                  <a:gd name="T6" fmla="*/ 2 w 3"/>
                  <a:gd name="T7" fmla="*/ 0 h 4"/>
                  <a:gd name="T8" fmla="*/ 3 w 3"/>
                  <a:gd name="T9" fmla="*/ 1 h 4"/>
                  <a:gd name="T10" fmla="*/ 3 w 3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lnTo>
                      <a:pt x="0" y="4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3" y="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68" name="Freeform 4014">
                <a:extLst>
                  <a:ext uri="{FF2B5EF4-FFF2-40B4-BE49-F238E27FC236}">
                    <a16:creationId xmlns:a16="http://schemas.microsoft.com/office/drawing/2014/main" id="{5141CA16-AF50-D78C-104B-342B38E99A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8" y="1482"/>
                <a:ext cx="80" cy="22"/>
              </a:xfrm>
              <a:custGeom>
                <a:avLst/>
                <a:gdLst>
                  <a:gd name="T0" fmla="*/ 314 w 321"/>
                  <a:gd name="T1" fmla="*/ 40 h 87"/>
                  <a:gd name="T2" fmla="*/ 310 w 321"/>
                  <a:gd name="T3" fmla="*/ 34 h 87"/>
                  <a:gd name="T4" fmla="*/ 261 w 321"/>
                  <a:gd name="T5" fmla="*/ 3 h 87"/>
                  <a:gd name="T6" fmla="*/ 260 w 321"/>
                  <a:gd name="T7" fmla="*/ 2 h 87"/>
                  <a:gd name="T8" fmla="*/ 257 w 321"/>
                  <a:gd name="T9" fmla="*/ 0 h 87"/>
                  <a:gd name="T10" fmla="*/ 240 w 321"/>
                  <a:gd name="T11" fmla="*/ 6 h 87"/>
                  <a:gd name="T12" fmla="*/ 245 w 321"/>
                  <a:gd name="T13" fmla="*/ 27 h 87"/>
                  <a:gd name="T14" fmla="*/ 246 w 321"/>
                  <a:gd name="T15" fmla="*/ 30 h 87"/>
                  <a:gd name="T16" fmla="*/ 232 w 321"/>
                  <a:gd name="T17" fmla="*/ 56 h 87"/>
                  <a:gd name="T18" fmla="*/ 226 w 321"/>
                  <a:gd name="T19" fmla="*/ 63 h 87"/>
                  <a:gd name="T20" fmla="*/ 224 w 321"/>
                  <a:gd name="T21" fmla="*/ 62 h 87"/>
                  <a:gd name="T22" fmla="*/ 211 w 321"/>
                  <a:gd name="T23" fmla="*/ 57 h 87"/>
                  <a:gd name="T24" fmla="*/ 197 w 321"/>
                  <a:gd name="T25" fmla="*/ 52 h 87"/>
                  <a:gd name="T26" fmla="*/ 190 w 321"/>
                  <a:gd name="T27" fmla="*/ 49 h 87"/>
                  <a:gd name="T28" fmla="*/ 178 w 321"/>
                  <a:gd name="T29" fmla="*/ 56 h 87"/>
                  <a:gd name="T30" fmla="*/ 172 w 321"/>
                  <a:gd name="T31" fmla="*/ 55 h 87"/>
                  <a:gd name="T32" fmla="*/ 165 w 321"/>
                  <a:gd name="T33" fmla="*/ 46 h 87"/>
                  <a:gd name="T34" fmla="*/ 158 w 321"/>
                  <a:gd name="T35" fmla="*/ 52 h 87"/>
                  <a:gd name="T36" fmla="*/ 144 w 321"/>
                  <a:gd name="T37" fmla="*/ 72 h 87"/>
                  <a:gd name="T38" fmla="*/ 132 w 321"/>
                  <a:gd name="T39" fmla="*/ 83 h 87"/>
                  <a:gd name="T40" fmla="*/ 125 w 321"/>
                  <a:gd name="T41" fmla="*/ 84 h 87"/>
                  <a:gd name="T42" fmla="*/ 116 w 321"/>
                  <a:gd name="T43" fmla="*/ 80 h 87"/>
                  <a:gd name="T44" fmla="*/ 98 w 321"/>
                  <a:gd name="T45" fmla="*/ 83 h 87"/>
                  <a:gd name="T46" fmla="*/ 89 w 321"/>
                  <a:gd name="T47" fmla="*/ 81 h 87"/>
                  <a:gd name="T48" fmla="*/ 88 w 321"/>
                  <a:gd name="T49" fmla="*/ 81 h 87"/>
                  <a:gd name="T50" fmla="*/ 58 w 321"/>
                  <a:gd name="T51" fmla="*/ 72 h 87"/>
                  <a:gd name="T52" fmla="*/ 45 w 321"/>
                  <a:gd name="T53" fmla="*/ 73 h 87"/>
                  <a:gd name="T54" fmla="*/ 38 w 321"/>
                  <a:gd name="T55" fmla="*/ 74 h 87"/>
                  <a:gd name="T56" fmla="*/ 18 w 321"/>
                  <a:gd name="T57" fmla="*/ 66 h 87"/>
                  <a:gd name="T58" fmla="*/ 15 w 321"/>
                  <a:gd name="T59" fmla="*/ 64 h 87"/>
                  <a:gd name="T60" fmla="*/ 11 w 321"/>
                  <a:gd name="T61" fmla="*/ 63 h 87"/>
                  <a:gd name="T62" fmla="*/ 5 w 321"/>
                  <a:gd name="T63" fmla="*/ 7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321" h="87">
                    <a:moveTo>
                      <a:pt x="321" y="56"/>
                    </a:moveTo>
                    <a:lnTo>
                      <a:pt x="314" y="40"/>
                    </a:lnTo>
                    <a:lnTo>
                      <a:pt x="312" y="35"/>
                    </a:lnTo>
                    <a:lnTo>
                      <a:pt x="310" y="34"/>
                    </a:lnTo>
                    <a:lnTo>
                      <a:pt x="309" y="34"/>
                    </a:lnTo>
                    <a:lnTo>
                      <a:pt x="261" y="3"/>
                    </a:lnTo>
                    <a:lnTo>
                      <a:pt x="260" y="3"/>
                    </a:lnTo>
                    <a:lnTo>
                      <a:pt x="260" y="2"/>
                    </a:lnTo>
                    <a:lnTo>
                      <a:pt x="259" y="0"/>
                    </a:lnTo>
                    <a:lnTo>
                      <a:pt x="257" y="0"/>
                    </a:lnTo>
                    <a:lnTo>
                      <a:pt x="242" y="3"/>
                    </a:lnTo>
                    <a:lnTo>
                      <a:pt x="240" y="6"/>
                    </a:lnTo>
                    <a:lnTo>
                      <a:pt x="243" y="23"/>
                    </a:lnTo>
                    <a:lnTo>
                      <a:pt x="245" y="27"/>
                    </a:lnTo>
                    <a:lnTo>
                      <a:pt x="246" y="28"/>
                    </a:lnTo>
                    <a:lnTo>
                      <a:pt x="246" y="30"/>
                    </a:lnTo>
                    <a:lnTo>
                      <a:pt x="243" y="38"/>
                    </a:lnTo>
                    <a:lnTo>
                      <a:pt x="232" y="56"/>
                    </a:lnTo>
                    <a:lnTo>
                      <a:pt x="226" y="62"/>
                    </a:lnTo>
                    <a:lnTo>
                      <a:pt x="226" y="63"/>
                    </a:lnTo>
                    <a:lnTo>
                      <a:pt x="225" y="63"/>
                    </a:lnTo>
                    <a:lnTo>
                      <a:pt x="224" y="62"/>
                    </a:lnTo>
                    <a:lnTo>
                      <a:pt x="214" y="59"/>
                    </a:lnTo>
                    <a:lnTo>
                      <a:pt x="211" y="57"/>
                    </a:lnTo>
                    <a:lnTo>
                      <a:pt x="207" y="56"/>
                    </a:lnTo>
                    <a:lnTo>
                      <a:pt x="197" y="52"/>
                    </a:lnTo>
                    <a:lnTo>
                      <a:pt x="194" y="49"/>
                    </a:lnTo>
                    <a:lnTo>
                      <a:pt x="190" y="49"/>
                    </a:lnTo>
                    <a:lnTo>
                      <a:pt x="183" y="52"/>
                    </a:lnTo>
                    <a:lnTo>
                      <a:pt x="178" y="56"/>
                    </a:lnTo>
                    <a:lnTo>
                      <a:pt x="175" y="56"/>
                    </a:lnTo>
                    <a:lnTo>
                      <a:pt x="172" y="55"/>
                    </a:lnTo>
                    <a:lnTo>
                      <a:pt x="171" y="53"/>
                    </a:lnTo>
                    <a:lnTo>
                      <a:pt x="165" y="46"/>
                    </a:lnTo>
                    <a:lnTo>
                      <a:pt x="164" y="46"/>
                    </a:lnTo>
                    <a:lnTo>
                      <a:pt x="158" y="52"/>
                    </a:lnTo>
                    <a:lnTo>
                      <a:pt x="155" y="57"/>
                    </a:lnTo>
                    <a:lnTo>
                      <a:pt x="144" y="72"/>
                    </a:lnTo>
                    <a:lnTo>
                      <a:pt x="137" y="74"/>
                    </a:lnTo>
                    <a:lnTo>
                      <a:pt x="132" y="83"/>
                    </a:lnTo>
                    <a:lnTo>
                      <a:pt x="130" y="84"/>
                    </a:lnTo>
                    <a:lnTo>
                      <a:pt x="125" y="84"/>
                    </a:lnTo>
                    <a:lnTo>
                      <a:pt x="119" y="83"/>
                    </a:lnTo>
                    <a:lnTo>
                      <a:pt x="116" y="80"/>
                    </a:lnTo>
                    <a:lnTo>
                      <a:pt x="111" y="80"/>
                    </a:lnTo>
                    <a:lnTo>
                      <a:pt x="98" y="83"/>
                    </a:lnTo>
                    <a:lnTo>
                      <a:pt x="95" y="83"/>
                    </a:lnTo>
                    <a:lnTo>
                      <a:pt x="89" y="81"/>
                    </a:lnTo>
                    <a:lnTo>
                      <a:pt x="88" y="80"/>
                    </a:lnTo>
                    <a:lnTo>
                      <a:pt x="88" y="81"/>
                    </a:lnTo>
                    <a:lnTo>
                      <a:pt x="80" y="87"/>
                    </a:lnTo>
                    <a:lnTo>
                      <a:pt x="58" y="72"/>
                    </a:lnTo>
                    <a:lnTo>
                      <a:pt x="51" y="72"/>
                    </a:lnTo>
                    <a:lnTo>
                      <a:pt x="45" y="73"/>
                    </a:lnTo>
                    <a:lnTo>
                      <a:pt x="44" y="74"/>
                    </a:lnTo>
                    <a:lnTo>
                      <a:pt x="38" y="74"/>
                    </a:lnTo>
                    <a:lnTo>
                      <a:pt x="22" y="69"/>
                    </a:lnTo>
                    <a:lnTo>
                      <a:pt x="18" y="66"/>
                    </a:lnTo>
                    <a:lnTo>
                      <a:pt x="17" y="64"/>
                    </a:lnTo>
                    <a:lnTo>
                      <a:pt x="15" y="64"/>
                    </a:lnTo>
                    <a:lnTo>
                      <a:pt x="13" y="63"/>
                    </a:lnTo>
                    <a:lnTo>
                      <a:pt x="11" y="63"/>
                    </a:lnTo>
                    <a:lnTo>
                      <a:pt x="5" y="69"/>
                    </a:lnTo>
                    <a:lnTo>
                      <a:pt x="5" y="70"/>
                    </a:lnTo>
                    <a:lnTo>
                      <a:pt x="0" y="7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69" name="Freeform 4015">
                <a:extLst>
                  <a:ext uri="{FF2B5EF4-FFF2-40B4-BE49-F238E27FC236}">
                    <a16:creationId xmlns:a16="http://schemas.microsoft.com/office/drawing/2014/main" id="{5B69C8B2-32E2-4996-8CA7-F5EA22360A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7" y="1499"/>
                <a:ext cx="107" cy="81"/>
              </a:xfrm>
              <a:custGeom>
                <a:avLst/>
                <a:gdLst>
                  <a:gd name="T0" fmla="*/ 405 w 430"/>
                  <a:gd name="T1" fmla="*/ 3 h 324"/>
                  <a:gd name="T2" fmla="*/ 404 w 430"/>
                  <a:gd name="T3" fmla="*/ 28 h 324"/>
                  <a:gd name="T4" fmla="*/ 418 w 430"/>
                  <a:gd name="T5" fmla="*/ 34 h 324"/>
                  <a:gd name="T6" fmla="*/ 430 w 430"/>
                  <a:gd name="T7" fmla="*/ 43 h 324"/>
                  <a:gd name="T8" fmla="*/ 427 w 430"/>
                  <a:gd name="T9" fmla="*/ 47 h 324"/>
                  <a:gd name="T10" fmla="*/ 423 w 430"/>
                  <a:gd name="T11" fmla="*/ 59 h 324"/>
                  <a:gd name="T12" fmla="*/ 425 w 430"/>
                  <a:gd name="T13" fmla="*/ 70 h 324"/>
                  <a:gd name="T14" fmla="*/ 423 w 430"/>
                  <a:gd name="T15" fmla="*/ 77 h 324"/>
                  <a:gd name="T16" fmla="*/ 403 w 430"/>
                  <a:gd name="T17" fmla="*/ 88 h 324"/>
                  <a:gd name="T18" fmla="*/ 403 w 430"/>
                  <a:gd name="T19" fmla="*/ 105 h 324"/>
                  <a:gd name="T20" fmla="*/ 401 w 430"/>
                  <a:gd name="T21" fmla="*/ 106 h 324"/>
                  <a:gd name="T22" fmla="*/ 383 w 430"/>
                  <a:gd name="T23" fmla="*/ 109 h 324"/>
                  <a:gd name="T24" fmla="*/ 374 w 430"/>
                  <a:gd name="T25" fmla="*/ 114 h 324"/>
                  <a:gd name="T26" fmla="*/ 373 w 430"/>
                  <a:gd name="T27" fmla="*/ 120 h 324"/>
                  <a:gd name="T28" fmla="*/ 372 w 430"/>
                  <a:gd name="T29" fmla="*/ 137 h 324"/>
                  <a:gd name="T30" fmla="*/ 360 w 430"/>
                  <a:gd name="T31" fmla="*/ 140 h 324"/>
                  <a:gd name="T32" fmla="*/ 349 w 430"/>
                  <a:gd name="T33" fmla="*/ 133 h 324"/>
                  <a:gd name="T34" fmla="*/ 348 w 430"/>
                  <a:gd name="T35" fmla="*/ 130 h 324"/>
                  <a:gd name="T36" fmla="*/ 343 w 430"/>
                  <a:gd name="T37" fmla="*/ 129 h 324"/>
                  <a:gd name="T38" fmla="*/ 341 w 430"/>
                  <a:gd name="T39" fmla="*/ 124 h 324"/>
                  <a:gd name="T40" fmla="*/ 337 w 430"/>
                  <a:gd name="T41" fmla="*/ 119 h 324"/>
                  <a:gd name="T42" fmla="*/ 319 w 430"/>
                  <a:gd name="T43" fmla="*/ 105 h 324"/>
                  <a:gd name="T44" fmla="*/ 307 w 430"/>
                  <a:gd name="T45" fmla="*/ 106 h 324"/>
                  <a:gd name="T46" fmla="*/ 305 w 430"/>
                  <a:gd name="T47" fmla="*/ 109 h 324"/>
                  <a:gd name="T48" fmla="*/ 300 w 430"/>
                  <a:gd name="T49" fmla="*/ 114 h 324"/>
                  <a:gd name="T50" fmla="*/ 291 w 430"/>
                  <a:gd name="T51" fmla="*/ 131 h 324"/>
                  <a:gd name="T52" fmla="*/ 289 w 430"/>
                  <a:gd name="T53" fmla="*/ 137 h 324"/>
                  <a:gd name="T54" fmla="*/ 295 w 430"/>
                  <a:gd name="T55" fmla="*/ 148 h 324"/>
                  <a:gd name="T56" fmla="*/ 285 w 430"/>
                  <a:gd name="T57" fmla="*/ 157 h 324"/>
                  <a:gd name="T58" fmla="*/ 282 w 430"/>
                  <a:gd name="T59" fmla="*/ 159 h 324"/>
                  <a:gd name="T60" fmla="*/ 278 w 430"/>
                  <a:gd name="T61" fmla="*/ 168 h 324"/>
                  <a:gd name="T62" fmla="*/ 277 w 430"/>
                  <a:gd name="T63" fmla="*/ 171 h 324"/>
                  <a:gd name="T64" fmla="*/ 268 w 430"/>
                  <a:gd name="T65" fmla="*/ 175 h 324"/>
                  <a:gd name="T66" fmla="*/ 266 w 430"/>
                  <a:gd name="T67" fmla="*/ 184 h 324"/>
                  <a:gd name="T68" fmla="*/ 259 w 430"/>
                  <a:gd name="T69" fmla="*/ 196 h 324"/>
                  <a:gd name="T70" fmla="*/ 236 w 430"/>
                  <a:gd name="T71" fmla="*/ 197 h 324"/>
                  <a:gd name="T72" fmla="*/ 235 w 430"/>
                  <a:gd name="T73" fmla="*/ 205 h 324"/>
                  <a:gd name="T74" fmla="*/ 233 w 430"/>
                  <a:gd name="T75" fmla="*/ 211 h 324"/>
                  <a:gd name="T76" fmla="*/ 228 w 430"/>
                  <a:gd name="T77" fmla="*/ 215 h 324"/>
                  <a:gd name="T78" fmla="*/ 225 w 430"/>
                  <a:gd name="T79" fmla="*/ 222 h 324"/>
                  <a:gd name="T80" fmla="*/ 217 w 430"/>
                  <a:gd name="T81" fmla="*/ 238 h 324"/>
                  <a:gd name="T82" fmla="*/ 207 w 430"/>
                  <a:gd name="T83" fmla="*/ 256 h 324"/>
                  <a:gd name="T84" fmla="*/ 186 w 430"/>
                  <a:gd name="T85" fmla="*/ 264 h 324"/>
                  <a:gd name="T86" fmla="*/ 182 w 430"/>
                  <a:gd name="T87" fmla="*/ 272 h 324"/>
                  <a:gd name="T88" fmla="*/ 176 w 430"/>
                  <a:gd name="T89" fmla="*/ 281 h 324"/>
                  <a:gd name="T90" fmla="*/ 171 w 430"/>
                  <a:gd name="T91" fmla="*/ 292 h 324"/>
                  <a:gd name="T92" fmla="*/ 164 w 430"/>
                  <a:gd name="T93" fmla="*/ 294 h 324"/>
                  <a:gd name="T94" fmla="*/ 166 w 430"/>
                  <a:gd name="T95" fmla="*/ 318 h 324"/>
                  <a:gd name="T96" fmla="*/ 168 w 430"/>
                  <a:gd name="T97" fmla="*/ 321 h 324"/>
                  <a:gd name="T98" fmla="*/ 140 w 430"/>
                  <a:gd name="T99" fmla="*/ 323 h 324"/>
                  <a:gd name="T100" fmla="*/ 119 w 430"/>
                  <a:gd name="T101" fmla="*/ 318 h 324"/>
                  <a:gd name="T102" fmla="*/ 116 w 430"/>
                  <a:gd name="T103" fmla="*/ 317 h 324"/>
                  <a:gd name="T104" fmla="*/ 62 w 430"/>
                  <a:gd name="T105" fmla="*/ 316 h 324"/>
                  <a:gd name="T106" fmla="*/ 42 w 430"/>
                  <a:gd name="T107" fmla="*/ 309 h 324"/>
                  <a:gd name="T108" fmla="*/ 41 w 430"/>
                  <a:gd name="T109" fmla="*/ 313 h 324"/>
                  <a:gd name="T110" fmla="*/ 24 w 430"/>
                  <a:gd name="T111" fmla="*/ 321 h 324"/>
                  <a:gd name="T112" fmla="*/ 6 w 430"/>
                  <a:gd name="T113" fmla="*/ 320 h 3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430" h="324">
                    <a:moveTo>
                      <a:pt x="405" y="0"/>
                    </a:moveTo>
                    <a:lnTo>
                      <a:pt x="405" y="3"/>
                    </a:lnTo>
                    <a:lnTo>
                      <a:pt x="400" y="23"/>
                    </a:lnTo>
                    <a:lnTo>
                      <a:pt x="404" y="28"/>
                    </a:lnTo>
                    <a:lnTo>
                      <a:pt x="405" y="28"/>
                    </a:lnTo>
                    <a:lnTo>
                      <a:pt x="418" y="34"/>
                    </a:lnTo>
                    <a:lnTo>
                      <a:pt x="429" y="43"/>
                    </a:lnTo>
                    <a:lnTo>
                      <a:pt x="430" y="43"/>
                    </a:lnTo>
                    <a:lnTo>
                      <a:pt x="430" y="45"/>
                    </a:lnTo>
                    <a:lnTo>
                      <a:pt x="427" y="47"/>
                    </a:lnTo>
                    <a:lnTo>
                      <a:pt x="423" y="56"/>
                    </a:lnTo>
                    <a:lnTo>
                      <a:pt x="423" y="59"/>
                    </a:lnTo>
                    <a:lnTo>
                      <a:pt x="425" y="63"/>
                    </a:lnTo>
                    <a:lnTo>
                      <a:pt x="425" y="70"/>
                    </a:lnTo>
                    <a:lnTo>
                      <a:pt x="423" y="74"/>
                    </a:lnTo>
                    <a:lnTo>
                      <a:pt x="423" y="77"/>
                    </a:lnTo>
                    <a:lnTo>
                      <a:pt x="407" y="84"/>
                    </a:lnTo>
                    <a:lnTo>
                      <a:pt x="403" y="88"/>
                    </a:lnTo>
                    <a:lnTo>
                      <a:pt x="401" y="94"/>
                    </a:lnTo>
                    <a:lnTo>
                      <a:pt x="403" y="105"/>
                    </a:lnTo>
                    <a:lnTo>
                      <a:pt x="403" y="106"/>
                    </a:lnTo>
                    <a:lnTo>
                      <a:pt x="401" y="106"/>
                    </a:lnTo>
                    <a:lnTo>
                      <a:pt x="391" y="105"/>
                    </a:lnTo>
                    <a:lnTo>
                      <a:pt x="383" y="109"/>
                    </a:lnTo>
                    <a:lnTo>
                      <a:pt x="374" y="113"/>
                    </a:lnTo>
                    <a:lnTo>
                      <a:pt x="374" y="114"/>
                    </a:lnTo>
                    <a:lnTo>
                      <a:pt x="373" y="117"/>
                    </a:lnTo>
                    <a:lnTo>
                      <a:pt x="373" y="120"/>
                    </a:lnTo>
                    <a:lnTo>
                      <a:pt x="374" y="130"/>
                    </a:lnTo>
                    <a:lnTo>
                      <a:pt x="372" y="137"/>
                    </a:lnTo>
                    <a:lnTo>
                      <a:pt x="367" y="137"/>
                    </a:lnTo>
                    <a:lnTo>
                      <a:pt x="360" y="140"/>
                    </a:lnTo>
                    <a:lnTo>
                      <a:pt x="351" y="134"/>
                    </a:lnTo>
                    <a:lnTo>
                      <a:pt x="349" y="133"/>
                    </a:lnTo>
                    <a:lnTo>
                      <a:pt x="349" y="130"/>
                    </a:lnTo>
                    <a:lnTo>
                      <a:pt x="348" y="130"/>
                    </a:lnTo>
                    <a:lnTo>
                      <a:pt x="344" y="129"/>
                    </a:lnTo>
                    <a:lnTo>
                      <a:pt x="343" y="129"/>
                    </a:lnTo>
                    <a:lnTo>
                      <a:pt x="343" y="127"/>
                    </a:lnTo>
                    <a:lnTo>
                      <a:pt x="341" y="124"/>
                    </a:lnTo>
                    <a:lnTo>
                      <a:pt x="340" y="123"/>
                    </a:lnTo>
                    <a:lnTo>
                      <a:pt x="337" y="119"/>
                    </a:lnTo>
                    <a:lnTo>
                      <a:pt x="327" y="110"/>
                    </a:lnTo>
                    <a:lnTo>
                      <a:pt x="319" y="105"/>
                    </a:lnTo>
                    <a:lnTo>
                      <a:pt x="313" y="105"/>
                    </a:lnTo>
                    <a:lnTo>
                      <a:pt x="307" y="106"/>
                    </a:lnTo>
                    <a:lnTo>
                      <a:pt x="305" y="106"/>
                    </a:lnTo>
                    <a:lnTo>
                      <a:pt x="305" y="109"/>
                    </a:lnTo>
                    <a:lnTo>
                      <a:pt x="303" y="110"/>
                    </a:lnTo>
                    <a:lnTo>
                      <a:pt x="300" y="114"/>
                    </a:lnTo>
                    <a:lnTo>
                      <a:pt x="298" y="120"/>
                    </a:lnTo>
                    <a:lnTo>
                      <a:pt x="291" y="131"/>
                    </a:lnTo>
                    <a:lnTo>
                      <a:pt x="289" y="133"/>
                    </a:lnTo>
                    <a:lnTo>
                      <a:pt x="289" y="137"/>
                    </a:lnTo>
                    <a:lnTo>
                      <a:pt x="293" y="147"/>
                    </a:lnTo>
                    <a:lnTo>
                      <a:pt x="295" y="148"/>
                    </a:lnTo>
                    <a:lnTo>
                      <a:pt x="295" y="150"/>
                    </a:lnTo>
                    <a:lnTo>
                      <a:pt x="285" y="157"/>
                    </a:lnTo>
                    <a:lnTo>
                      <a:pt x="285" y="158"/>
                    </a:lnTo>
                    <a:lnTo>
                      <a:pt x="282" y="159"/>
                    </a:lnTo>
                    <a:lnTo>
                      <a:pt x="278" y="164"/>
                    </a:lnTo>
                    <a:lnTo>
                      <a:pt x="278" y="168"/>
                    </a:lnTo>
                    <a:lnTo>
                      <a:pt x="281" y="169"/>
                    </a:lnTo>
                    <a:lnTo>
                      <a:pt x="277" y="171"/>
                    </a:lnTo>
                    <a:lnTo>
                      <a:pt x="276" y="172"/>
                    </a:lnTo>
                    <a:lnTo>
                      <a:pt x="268" y="175"/>
                    </a:lnTo>
                    <a:lnTo>
                      <a:pt x="267" y="175"/>
                    </a:lnTo>
                    <a:lnTo>
                      <a:pt x="266" y="184"/>
                    </a:lnTo>
                    <a:lnTo>
                      <a:pt x="264" y="189"/>
                    </a:lnTo>
                    <a:lnTo>
                      <a:pt x="259" y="196"/>
                    </a:lnTo>
                    <a:lnTo>
                      <a:pt x="257" y="198"/>
                    </a:lnTo>
                    <a:lnTo>
                      <a:pt x="236" y="197"/>
                    </a:lnTo>
                    <a:lnTo>
                      <a:pt x="235" y="197"/>
                    </a:lnTo>
                    <a:lnTo>
                      <a:pt x="235" y="205"/>
                    </a:lnTo>
                    <a:lnTo>
                      <a:pt x="233" y="208"/>
                    </a:lnTo>
                    <a:lnTo>
                      <a:pt x="233" y="211"/>
                    </a:lnTo>
                    <a:lnTo>
                      <a:pt x="231" y="214"/>
                    </a:lnTo>
                    <a:lnTo>
                      <a:pt x="228" y="215"/>
                    </a:lnTo>
                    <a:lnTo>
                      <a:pt x="228" y="217"/>
                    </a:lnTo>
                    <a:lnTo>
                      <a:pt x="225" y="222"/>
                    </a:lnTo>
                    <a:lnTo>
                      <a:pt x="222" y="234"/>
                    </a:lnTo>
                    <a:lnTo>
                      <a:pt x="217" y="238"/>
                    </a:lnTo>
                    <a:lnTo>
                      <a:pt x="208" y="249"/>
                    </a:lnTo>
                    <a:lnTo>
                      <a:pt x="207" y="256"/>
                    </a:lnTo>
                    <a:lnTo>
                      <a:pt x="201" y="261"/>
                    </a:lnTo>
                    <a:lnTo>
                      <a:pt x="186" y="264"/>
                    </a:lnTo>
                    <a:lnTo>
                      <a:pt x="186" y="268"/>
                    </a:lnTo>
                    <a:lnTo>
                      <a:pt x="182" y="272"/>
                    </a:lnTo>
                    <a:lnTo>
                      <a:pt x="180" y="277"/>
                    </a:lnTo>
                    <a:lnTo>
                      <a:pt x="176" y="281"/>
                    </a:lnTo>
                    <a:lnTo>
                      <a:pt x="172" y="291"/>
                    </a:lnTo>
                    <a:lnTo>
                      <a:pt x="171" y="292"/>
                    </a:lnTo>
                    <a:lnTo>
                      <a:pt x="165" y="292"/>
                    </a:lnTo>
                    <a:lnTo>
                      <a:pt x="164" y="294"/>
                    </a:lnTo>
                    <a:lnTo>
                      <a:pt x="164" y="306"/>
                    </a:lnTo>
                    <a:lnTo>
                      <a:pt x="166" y="318"/>
                    </a:lnTo>
                    <a:lnTo>
                      <a:pt x="168" y="320"/>
                    </a:lnTo>
                    <a:lnTo>
                      <a:pt x="168" y="321"/>
                    </a:lnTo>
                    <a:lnTo>
                      <a:pt x="166" y="323"/>
                    </a:lnTo>
                    <a:lnTo>
                      <a:pt x="140" y="323"/>
                    </a:lnTo>
                    <a:lnTo>
                      <a:pt x="130" y="320"/>
                    </a:lnTo>
                    <a:lnTo>
                      <a:pt x="119" y="318"/>
                    </a:lnTo>
                    <a:lnTo>
                      <a:pt x="118" y="318"/>
                    </a:lnTo>
                    <a:lnTo>
                      <a:pt x="116" y="317"/>
                    </a:lnTo>
                    <a:lnTo>
                      <a:pt x="89" y="320"/>
                    </a:lnTo>
                    <a:lnTo>
                      <a:pt x="62" y="316"/>
                    </a:lnTo>
                    <a:lnTo>
                      <a:pt x="49" y="306"/>
                    </a:lnTo>
                    <a:lnTo>
                      <a:pt x="42" y="309"/>
                    </a:lnTo>
                    <a:lnTo>
                      <a:pt x="41" y="310"/>
                    </a:lnTo>
                    <a:lnTo>
                      <a:pt x="41" y="313"/>
                    </a:lnTo>
                    <a:lnTo>
                      <a:pt x="27" y="314"/>
                    </a:lnTo>
                    <a:lnTo>
                      <a:pt x="24" y="321"/>
                    </a:lnTo>
                    <a:lnTo>
                      <a:pt x="17" y="323"/>
                    </a:lnTo>
                    <a:lnTo>
                      <a:pt x="6" y="320"/>
                    </a:lnTo>
                    <a:lnTo>
                      <a:pt x="0" y="32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70" name="Freeform 4016">
                <a:extLst>
                  <a:ext uri="{FF2B5EF4-FFF2-40B4-BE49-F238E27FC236}">
                    <a16:creationId xmlns:a16="http://schemas.microsoft.com/office/drawing/2014/main" id="{0C6FC57F-A175-8522-1AC3-57F140BD55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2" y="1386"/>
                <a:ext cx="14" cy="31"/>
              </a:xfrm>
              <a:custGeom>
                <a:avLst/>
                <a:gdLst>
                  <a:gd name="T0" fmla="*/ 19 w 55"/>
                  <a:gd name="T1" fmla="*/ 0 h 125"/>
                  <a:gd name="T2" fmla="*/ 20 w 55"/>
                  <a:gd name="T3" fmla="*/ 0 h 125"/>
                  <a:gd name="T4" fmla="*/ 20 w 55"/>
                  <a:gd name="T5" fmla="*/ 1 h 125"/>
                  <a:gd name="T6" fmla="*/ 19 w 55"/>
                  <a:gd name="T7" fmla="*/ 1 h 125"/>
                  <a:gd name="T8" fmla="*/ 16 w 55"/>
                  <a:gd name="T9" fmla="*/ 4 h 125"/>
                  <a:gd name="T10" fmla="*/ 16 w 55"/>
                  <a:gd name="T11" fmla="*/ 5 h 125"/>
                  <a:gd name="T12" fmla="*/ 14 w 55"/>
                  <a:gd name="T13" fmla="*/ 7 h 125"/>
                  <a:gd name="T14" fmla="*/ 13 w 55"/>
                  <a:gd name="T15" fmla="*/ 10 h 125"/>
                  <a:gd name="T16" fmla="*/ 13 w 55"/>
                  <a:gd name="T17" fmla="*/ 18 h 125"/>
                  <a:gd name="T18" fmla="*/ 28 w 55"/>
                  <a:gd name="T19" fmla="*/ 51 h 125"/>
                  <a:gd name="T20" fmla="*/ 28 w 55"/>
                  <a:gd name="T21" fmla="*/ 57 h 125"/>
                  <a:gd name="T22" fmla="*/ 26 w 55"/>
                  <a:gd name="T23" fmla="*/ 65 h 125"/>
                  <a:gd name="T24" fmla="*/ 26 w 55"/>
                  <a:gd name="T25" fmla="*/ 67 h 125"/>
                  <a:gd name="T26" fmla="*/ 24 w 55"/>
                  <a:gd name="T27" fmla="*/ 70 h 125"/>
                  <a:gd name="T28" fmla="*/ 24 w 55"/>
                  <a:gd name="T29" fmla="*/ 71 h 125"/>
                  <a:gd name="T30" fmla="*/ 30 w 55"/>
                  <a:gd name="T31" fmla="*/ 77 h 125"/>
                  <a:gd name="T32" fmla="*/ 38 w 55"/>
                  <a:gd name="T33" fmla="*/ 79 h 125"/>
                  <a:gd name="T34" fmla="*/ 40 w 55"/>
                  <a:gd name="T35" fmla="*/ 79 h 125"/>
                  <a:gd name="T36" fmla="*/ 40 w 55"/>
                  <a:gd name="T37" fmla="*/ 81 h 125"/>
                  <a:gd name="T38" fmla="*/ 41 w 55"/>
                  <a:gd name="T39" fmla="*/ 82 h 125"/>
                  <a:gd name="T40" fmla="*/ 46 w 55"/>
                  <a:gd name="T41" fmla="*/ 85 h 125"/>
                  <a:gd name="T42" fmla="*/ 48 w 55"/>
                  <a:gd name="T43" fmla="*/ 85 h 125"/>
                  <a:gd name="T44" fmla="*/ 49 w 55"/>
                  <a:gd name="T45" fmla="*/ 86 h 125"/>
                  <a:gd name="T46" fmla="*/ 55 w 55"/>
                  <a:gd name="T47" fmla="*/ 86 h 125"/>
                  <a:gd name="T48" fmla="*/ 53 w 55"/>
                  <a:gd name="T49" fmla="*/ 88 h 125"/>
                  <a:gd name="T50" fmla="*/ 53 w 55"/>
                  <a:gd name="T51" fmla="*/ 89 h 125"/>
                  <a:gd name="T52" fmla="*/ 52 w 55"/>
                  <a:gd name="T53" fmla="*/ 89 h 125"/>
                  <a:gd name="T54" fmla="*/ 48 w 55"/>
                  <a:gd name="T55" fmla="*/ 94 h 125"/>
                  <a:gd name="T56" fmla="*/ 35 w 55"/>
                  <a:gd name="T57" fmla="*/ 101 h 125"/>
                  <a:gd name="T58" fmla="*/ 33 w 55"/>
                  <a:gd name="T59" fmla="*/ 107 h 125"/>
                  <a:gd name="T60" fmla="*/ 28 w 55"/>
                  <a:gd name="T61" fmla="*/ 111 h 125"/>
                  <a:gd name="T62" fmla="*/ 14 w 55"/>
                  <a:gd name="T63" fmla="*/ 116 h 125"/>
                  <a:gd name="T64" fmla="*/ 12 w 55"/>
                  <a:gd name="T65" fmla="*/ 116 h 125"/>
                  <a:gd name="T66" fmla="*/ 5 w 55"/>
                  <a:gd name="T67" fmla="*/ 123 h 125"/>
                  <a:gd name="T68" fmla="*/ 0 w 55"/>
                  <a:gd name="T69" fmla="*/ 124 h 125"/>
                  <a:gd name="T70" fmla="*/ 0 w 55"/>
                  <a:gd name="T71" fmla="*/ 125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5" h="125">
                    <a:moveTo>
                      <a:pt x="19" y="0"/>
                    </a:moveTo>
                    <a:lnTo>
                      <a:pt x="20" y="0"/>
                    </a:lnTo>
                    <a:lnTo>
                      <a:pt x="20" y="1"/>
                    </a:lnTo>
                    <a:lnTo>
                      <a:pt x="19" y="1"/>
                    </a:lnTo>
                    <a:lnTo>
                      <a:pt x="16" y="4"/>
                    </a:lnTo>
                    <a:lnTo>
                      <a:pt x="16" y="5"/>
                    </a:lnTo>
                    <a:lnTo>
                      <a:pt x="14" y="7"/>
                    </a:lnTo>
                    <a:lnTo>
                      <a:pt x="13" y="10"/>
                    </a:lnTo>
                    <a:lnTo>
                      <a:pt x="13" y="18"/>
                    </a:lnTo>
                    <a:lnTo>
                      <a:pt x="28" y="51"/>
                    </a:lnTo>
                    <a:lnTo>
                      <a:pt x="28" y="57"/>
                    </a:lnTo>
                    <a:lnTo>
                      <a:pt x="26" y="65"/>
                    </a:lnTo>
                    <a:lnTo>
                      <a:pt x="26" y="67"/>
                    </a:lnTo>
                    <a:lnTo>
                      <a:pt x="24" y="70"/>
                    </a:lnTo>
                    <a:lnTo>
                      <a:pt x="24" y="71"/>
                    </a:lnTo>
                    <a:lnTo>
                      <a:pt x="30" y="77"/>
                    </a:lnTo>
                    <a:lnTo>
                      <a:pt x="38" y="79"/>
                    </a:lnTo>
                    <a:lnTo>
                      <a:pt x="40" y="79"/>
                    </a:lnTo>
                    <a:lnTo>
                      <a:pt x="40" y="81"/>
                    </a:lnTo>
                    <a:lnTo>
                      <a:pt x="41" y="82"/>
                    </a:lnTo>
                    <a:lnTo>
                      <a:pt x="46" y="85"/>
                    </a:lnTo>
                    <a:lnTo>
                      <a:pt x="48" y="85"/>
                    </a:lnTo>
                    <a:lnTo>
                      <a:pt x="49" y="86"/>
                    </a:lnTo>
                    <a:lnTo>
                      <a:pt x="55" y="86"/>
                    </a:lnTo>
                    <a:lnTo>
                      <a:pt x="53" y="88"/>
                    </a:lnTo>
                    <a:lnTo>
                      <a:pt x="53" y="89"/>
                    </a:lnTo>
                    <a:lnTo>
                      <a:pt x="52" y="89"/>
                    </a:lnTo>
                    <a:lnTo>
                      <a:pt x="48" y="94"/>
                    </a:lnTo>
                    <a:lnTo>
                      <a:pt x="35" y="101"/>
                    </a:lnTo>
                    <a:lnTo>
                      <a:pt x="33" y="107"/>
                    </a:lnTo>
                    <a:lnTo>
                      <a:pt x="28" y="111"/>
                    </a:lnTo>
                    <a:lnTo>
                      <a:pt x="14" y="116"/>
                    </a:lnTo>
                    <a:lnTo>
                      <a:pt x="12" y="116"/>
                    </a:lnTo>
                    <a:lnTo>
                      <a:pt x="5" y="123"/>
                    </a:lnTo>
                    <a:lnTo>
                      <a:pt x="0" y="124"/>
                    </a:lnTo>
                    <a:lnTo>
                      <a:pt x="0" y="12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71" name="Freeform 4017">
                <a:extLst>
                  <a:ext uri="{FF2B5EF4-FFF2-40B4-BE49-F238E27FC236}">
                    <a16:creationId xmlns:a16="http://schemas.microsoft.com/office/drawing/2014/main" id="{41392C4D-553F-6DCE-9259-B815C011EC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1" y="1417"/>
                <a:ext cx="41" cy="56"/>
              </a:xfrm>
              <a:custGeom>
                <a:avLst/>
                <a:gdLst>
                  <a:gd name="T0" fmla="*/ 162 w 163"/>
                  <a:gd name="T1" fmla="*/ 0 h 221"/>
                  <a:gd name="T2" fmla="*/ 131 w 163"/>
                  <a:gd name="T3" fmla="*/ 3 h 221"/>
                  <a:gd name="T4" fmla="*/ 117 w 163"/>
                  <a:gd name="T5" fmla="*/ 1 h 221"/>
                  <a:gd name="T6" fmla="*/ 85 w 163"/>
                  <a:gd name="T7" fmla="*/ 6 h 221"/>
                  <a:gd name="T8" fmla="*/ 77 w 163"/>
                  <a:gd name="T9" fmla="*/ 10 h 221"/>
                  <a:gd name="T10" fmla="*/ 70 w 163"/>
                  <a:gd name="T11" fmla="*/ 14 h 221"/>
                  <a:gd name="T12" fmla="*/ 69 w 163"/>
                  <a:gd name="T13" fmla="*/ 29 h 221"/>
                  <a:gd name="T14" fmla="*/ 63 w 163"/>
                  <a:gd name="T15" fmla="*/ 34 h 221"/>
                  <a:gd name="T16" fmla="*/ 62 w 163"/>
                  <a:gd name="T17" fmla="*/ 36 h 221"/>
                  <a:gd name="T18" fmla="*/ 57 w 163"/>
                  <a:gd name="T19" fmla="*/ 29 h 221"/>
                  <a:gd name="T20" fmla="*/ 62 w 163"/>
                  <a:gd name="T21" fmla="*/ 24 h 221"/>
                  <a:gd name="T22" fmla="*/ 63 w 163"/>
                  <a:gd name="T23" fmla="*/ 22 h 221"/>
                  <a:gd name="T24" fmla="*/ 56 w 163"/>
                  <a:gd name="T25" fmla="*/ 25 h 221"/>
                  <a:gd name="T26" fmla="*/ 52 w 163"/>
                  <a:gd name="T27" fmla="*/ 28 h 221"/>
                  <a:gd name="T28" fmla="*/ 56 w 163"/>
                  <a:gd name="T29" fmla="*/ 40 h 221"/>
                  <a:gd name="T30" fmla="*/ 59 w 163"/>
                  <a:gd name="T31" fmla="*/ 53 h 221"/>
                  <a:gd name="T32" fmla="*/ 57 w 163"/>
                  <a:gd name="T33" fmla="*/ 61 h 221"/>
                  <a:gd name="T34" fmla="*/ 55 w 163"/>
                  <a:gd name="T35" fmla="*/ 66 h 221"/>
                  <a:gd name="T36" fmla="*/ 50 w 163"/>
                  <a:gd name="T37" fmla="*/ 67 h 221"/>
                  <a:gd name="T38" fmla="*/ 52 w 163"/>
                  <a:gd name="T39" fmla="*/ 68 h 221"/>
                  <a:gd name="T40" fmla="*/ 62 w 163"/>
                  <a:gd name="T41" fmla="*/ 73 h 221"/>
                  <a:gd name="T42" fmla="*/ 74 w 163"/>
                  <a:gd name="T43" fmla="*/ 80 h 221"/>
                  <a:gd name="T44" fmla="*/ 50 w 163"/>
                  <a:gd name="T45" fmla="*/ 94 h 221"/>
                  <a:gd name="T46" fmla="*/ 40 w 163"/>
                  <a:gd name="T47" fmla="*/ 106 h 221"/>
                  <a:gd name="T48" fmla="*/ 43 w 163"/>
                  <a:gd name="T49" fmla="*/ 106 h 221"/>
                  <a:gd name="T50" fmla="*/ 46 w 163"/>
                  <a:gd name="T51" fmla="*/ 135 h 221"/>
                  <a:gd name="T52" fmla="*/ 45 w 163"/>
                  <a:gd name="T53" fmla="*/ 142 h 221"/>
                  <a:gd name="T54" fmla="*/ 46 w 163"/>
                  <a:gd name="T55" fmla="*/ 155 h 221"/>
                  <a:gd name="T56" fmla="*/ 40 w 163"/>
                  <a:gd name="T57" fmla="*/ 154 h 221"/>
                  <a:gd name="T58" fmla="*/ 29 w 163"/>
                  <a:gd name="T59" fmla="*/ 152 h 221"/>
                  <a:gd name="T60" fmla="*/ 19 w 163"/>
                  <a:gd name="T61" fmla="*/ 165 h 221"/>
                  <a:gd name="T62" fmla="*/ 0 w 163"/>
                  <a:gd name="T63" fmla="*/ 179 h 221"/>
                  <a:gd name="T64" fmla="*/ 3 w 163"/>
                  <a:gd name="T65" fmla="*/ 183 h 221"/>
                  <a:gd name="T66" fmla="*/ 17 w 163"/>
                  <a:gd name="T67" fmla="*/ 211 h 2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63" h="221">
                    <a:moveTo>
                      <a:pt x="163" y="1"/>
                    </a:moveTo>
                    <a:lnTo>
                      <a:pt x="162" y="0"/>
                    </a:lnTo>
                    <a:lnTo>
                      <a:pt x="151" y="0"/>
                    </a:lnTo>
                    <a:lnTo>
                      <a:pt x="131" y="3"/>
                    </a:lnTo>
                    <a:lnTo>
                      <a:pt x="120" y="1"/>
                    </a:lnTo>
                    <a:lnTo>
                      <a:pt x="117" y="1"/>
                    </a:lnTo>
                    <a:lnTo>
                      <a:pt x="106" y="6"/>
                    </a:lnTo>
                    <a:lnTo>
                      <a:pt x="85" y="6"/>
                    </a:lnTo>
                    <a:lnTo>
                      <a:pt x="79" y="10"/>
                    </a:lnTo>
                    <a:lnTo>
                      <a:pt x="77" y="10"/>
                    </a:lnTo>
                    <a:lnTo>
                      <a:pt x="71" y="11"/>
                    </a:lnTo>
                    <a:lnTo>
                      <a:pt x="70" y="14"/>
                    </a:lnTo>
                    <a:lnTo>
                      <a:pt x="70" y="29"/>
                    </a:lnTo>
                    <a:lnTo>
                      <a:pt x="69" y="29"/>
                    </a:lnTo>
                    <a:lnTo>
                      <a:pt x="67" y="31"/>
                    </a:lnTo>
                    <a:lnTo>
                      <a:pt x="63" y="34"/>
                    </a:lnTo>
                    <a:lnTo>
                      <a:pt x="63" y="36"/>
                    </a:lnTo>
                    <a:lnTo>
                      <a:pt x="62" y="36"/>
                    </a:lnTo>
                    <a:lnTo>
                      <a:pt x="59" y="32"/>
                    </a:lnTo>
                    <a:lnTo>
                      <a:pt x="57" y="29"/>
                    </a:lnTo>
                    <a:lnTo>
                      <a:pt x="59" y="27"/>
                    </a:lnTo>
                    <a:lnTo>
                      <a:pt x="62" y="24"/>
                    </a:lnTo>
                    <a:lnTo>
                      <a:pt x="63" y="24"/>
                    </a:lnTo>
                    <a:lnTo>
                      <a:pt x="63" y="22"/>
                    </a:lnTo>
                    <a:lnTo>
                      <a:pt x="62" y="22"/>
                    </a:lnTo>
                    <a:lnTo>
                      <a:pt x="56" y="25"/>
                    </a:lnTo>
                    <a:lnTo>
                      <a:pt x="55" y="25"/>
                    </a:lnTo>
                    <a:lnTo>
                      <a:pt x="52" y="28"/>
                    </a:lnTo>
                    <a:lnTo>
                      <a:pt x="50" y="31"/>
                    </a:lnTo>
                    <a:lnTo>
                      <a:pt x="56" y="40"/>
                    </a:lnTo>
                    <a:lnTo>
                      <a:pt x="57" y="43"/>
                    </a:lnTo>
                    <a:lnTo>
                      <a:pt x="59" y="53"/>
                    </a:lnTo>
                    <a:lnTo>
                      <a:pt x="59" y="59"/>
                    </a:lnTo>
                    <a:lnTo>
                      <a:pt x="57" y="61"/>
                    </a:lnTo>
                    <a:lnTo>
                      <a:pt x="55" y="64"/>
                    </a:lnTo>
                    <a:lnTo>
                      <a:pt x="55" y="66"/>
                    </a:lnTo>
                    <a:lnTo>
                      <a:pt x="52" y="67"/>
                    </a:lnTo>
                    <a:lnTo>
                      <a:pt x="50" y="67"/>
                    </a:lnTo>
                    <a:lnTo>
                      <a:pt x="50" y="68"/>
                    </a:lnTo>
                    <a:lnTo>
                      <a:pt x="52" y="68"/>
                    </a:lnTo>
                    <a:lnTo>
                      <a:pt x="57" y="73"/>
                    </a:lnTo>
                    <a:lnTo>
                      <a:pt x="62" y="73"/>
                    </a:lnTo>
                    <a:lnTo>
                      <a:pt x="74" y="78"/>
                    </a:lnTo>
                    <a:lnTo>
                      <a:pt x="74" y="80"/>
                    </a:lnTo>
                    <a:lnTo>
                      <a:pt x="62" y="88"/>
                    </a:lnTo>
                    <a:lnTo>
                      <a:pt x="50" y="94"/>
                    </a:lnTo>
                    <a:lnTo>
                      <a:pt x="46" y="95"/>
                    </a:lnTo>
                    <a:lnTo>
                      <a:pt x="40" y="106"/>
                    </a:lnTo>
                    <a:lnTo>
                      <a:pt x="40" y="107"/>
                    </a:lnTo>
                    <a:lnTo>
                      <a:pt x="43" y="106"/>
                    </a:lnTo>
                    <a:lnTo>
                      <a:pt x="46" y="134"/>
                    </a:lnTo>
                    <a:lnTo>
                      <a:pt x="46" y="135"/>
                    </a:lnTo>
                    <a:lnTo>
                      <a:pt x="45" y="135"/>
                    </a:lnTo>
                    <a:lnTo>
                      <a:pt x="45" y="142"/>
                    </a:lnTo>
                    <a:lnTo>
                      <a:pt x="46" y="144"/>
                    </a:lnTo>
                    <a:lnTo>
                      <a:pt x="46" y="155"/>
                    </a:lnTo>
                    <a:lnTo>
                      <a:pt x="42" y="155"/>
                    </a:lnTo>
                    <a:lnTo>
                      <a:pt x="40" y="154"/>
                    </a:lnTo>
                    <a:lnTo>
                      <a:pt x="36" y="152"/>
                    </a:lnTo>
                    <a:lnTo>
                      <a:pt x="29" y="152"/>
                    </a:lnTo>
                    <a:lnTo>
                      <a:pt x="24" y="157"/>
                    </a:lnTo>
                    <a:lnTo>
                      <a:pt x="19" y="165"/>
                    </a:lnTo>
                    <a:lnTo>
                      <a:pt x="10" y="172"/>
                    </a:lnTo>
                    <a:lnTo>
                      <a:pt x="0" y="179"/>
                    </a:lnTo>
                    <a:lnTo>
                      <a:pt x="0" y="180"/>
                    </a:lnTo>
                    <a:lnTo>
                      <a:pt x="3" y="183"/>
                    </a:lnTo>
                    <a:lnTo>
                      <a:pt x="11" y="194"/>
                    </a:lnTo>
                    <a:lnTo>
                      <a:pt x="17" y="211"/>
                    </a:lnTo>
                    <a:lnTo>
                      <a:pt x="17" y="22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72" name="Freeform 4018">
                <a:extLst>
                  <a:ext uri="{FF2B5EF4-FFF2-40B4-BE49-F238E27FC236}">
                    <a16:creationId xmlns:a16="http://schemas.microsoft.com/office/drawing/2014/main" id="{70D61A56-0E86-F5EC-B721-C1BC96351E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2" y="1417"/>
                <a:ext cx="63" cy="55"/>
              </a:xfrm>
              <a:custGeom>
                <a:avLst/>
                <a:gdLst>
                  <a:gd name="T0" fmla="*/ 0 w 253"/>
                  <a:gd name="T1" fmla="*/ 0 h 217"/>
                  <a:gd name="T2" fmla="*/ 2 w 253"/>
                  <a:gd name="T3" fmla="*/ 0 h 217"/>
                  <a:gd name="T4" fmla="*/ 19 w 253"/>
                  <a:gd name="T5" fmla="*/ 14 h 217"/>
                  <a:gd name="T6" fmla="*/ 19 w 253"/>
                  <a:gd name="T7" fmla="*/ 17 h 217"/>
                  <a:gd name="T8" fmla="*/ 20 w 253"/>
                  <a:gd name="T9" fmla="*/ 24 h 217"/>
                  <a:gd name="T10" fmla="*/ 24 w 253"/>
                  <a:gd name="T11" fmla="*/ 38 h 217"/>
                  <a:gd name="T12" fmla="*/ 34 w 253"/>
                  <a:gd name="T13" fmla="*/ 52 h 217"/>
                  <a:gd name="T14" fmla="*/ 38 w 253"/>
                  <a:gd name="T15" fmla="*/ 66 h 217"/>
                  <a:gd name="T16" fmla="*/ 48 w 253"/>
                  <a:gd name="T17" fmla="*/ 74 h 217"/>
                  <a:gd name="T18" fmla="*/ 53 w 253"/>
                  <a:gd name="T19" fmla="*/ 77 h 217"/>
                  <a:gd name="T20" fmla="*/ 55 w 253"/>
                  <a:gd name="T21" fmla="*/ 77 h 217"/>
                  <a:gd name="T22" fmla="*/ 60 w 253"/>
                  <a:gd name="T23" fmla="*/ 76 h 217"/>
                  <a:gd name="T24" fmla="*/ 72 w 253"/>
                  <a:gd name="T25" fmla="*/ 76 h 217"/>
                  <a:gd name="T26" fmla="*/ 81 w 253"/>
                  <a:gd name="T27" fmla="*/ 74 h 217"/>
                  <a:gd name="T28" fmla="*/ 88 w 253"/>
                  <a:gd name="T29" fmla="*/ 69 h 217"/>
                  <a:gd name="T30" fmla="*/ 97 w 253"/>
                  <a:gd name="T31" fmla="*/ 55 h 217"/>
                  <a:gd name="T32" fmla="*/ 98 w 253"/>
                  <a:gd name="T33" fmla="*/ 53 h 217"/>
                  <a:gd name="T34" fmla="*/ 98 w 253"/>
                  <a:gd name="T35" fmla="*/ 55 h 217"/>
                  <a:gd name="T36" fmla="*/ 102 w 253"/>
                  <a:gd name="T37" fmla="*/ 59 h 217"/>
                  <a:gd name="T38" fmla="*/ 107 w 253"/>
                  <a:gd name="T39" fmla="*/ 69 h 217"/>
                  <a:gd name="T40" fmla="*/ 105 w 253"/>
                  <a:gd name="T41" fmla="*/ 69 h 217"/>
                  <a:gd name="T42" fmla="*/ 105 w 253"/>
                  <a:gd name="T43" fmla="*/ 72 h 217"/>
                  <a:gd name="T44" fmla="*/ 112 w 253"/>
                  <a:gd name="T45" fmla="*/ 83 h 217"/>
                  <a:gd name="T46" fmla="*/ 113 w 253"/>
                  <a:gd name="T47" fmla="*/ 84 h 217"/>
                  <a:gd name="T48" fmla="*/ 117 w 253"/>
                  <a:gd name="T49" fmla="*/ 90 h 217"/>
                  <a:gd name="T50" fmla="*/ 123 w 253"/>
                  <a:gd name="T51" fmla="*/ 91 h 217"/>
                  <a:gd name="T52" fmla="*/ 133 w 253"/>
                  <a:gd name="T53" fmla="*/ 91 h 217"/>
                  <a:gd name="T54" fmla="*/ 134 w 253"/>
                  <a:gd name="T55" fmla="*/ 90 h 217"/>
                  <a:gd name="T56" fmla="*/ 136 w 253"/>
                  <a:gd name="T57" fmla="*/ 90 h 217"/>
                  <a:gd name="T58" fmla="*/ 144 w 253"/>
                  <a:gd name="T59" fmla="*/ 84 h 217"/>
                  <a:gd name="T60" fmla="*/ 151 w 253"/>
                  <a:gd name="T61" fmla="*/ 86 h 217"/>
                  <a:gd name="T62" fmla="*/ 153 w 253"/>
                  <a:gd name="T63" fmla="*/ 86 h 217"/>
                  <a:gd name="T64" fmla="*/ 164 w 253"/>
                  <a:gd name="T65" fmla="*/ 91 h 217"/>
                  <a:gd name="T66" fmla="*/ 167 w 253"/>
                  <a:gd name="T67" fmla="*/ 95 h 217"/>
                  <a:gd name="T68" fmla="*/ 167 w 253"/>
                  <a:gd name="T69" fmla="*/ 97 h 217"/>
                  <a:gd name="T70" fmla="*/ 169 w 253"/>
                  <a:gd name="T71" fmla="*/ 97 h 217"/>
                  <a:gd name="T72" fmla="*/ 172 w 253"/>
                  <a:gd name="T73" fmla="*/ 98 h 217"/>
                  <a:gd name="T74" fmla="*/ 176 w 253"/>
                  <a:gd name="T75" fmla="*/ 102 h 217"/>
                  <a:gd name="T76" fmla="*/ 176 w 253"/>
                  <a:gd name="T77" fmla="*/ 111 h 217"/>
                  <a:gd name="T78" fmla="*/ 177 w 253"/>
                  <a:gd name="T79" fmla="*/ 118 h 217"/>
                  <a:gd name="T80" fmla="*/ 203 w 253"/>
                  <a:gd name="T81" fmla="*/ 118 h 217"/>
                  <a:gd name="T82" fmla="*/ 204 w 253"/>
                  <a:gd name="T83" fmla="*/ 119 h 217"/>
                  <a:gd name="T84" fmla="*/ 208 w 253"/>
                  <a:gd name="T85" fmla="*/ 136 h 217"/>
                  <a:gd name="T86" fmla="*/ 207 w 253"/>
                  <a:gd name="T87" fmla="*/ 141 h 217"/>
                  <a:gd name="T88" fmla="*/ 204 w 253"/>
                  <a:gd name="T89" fmla="*/ 144 h 217"/>
                  <a:gd name="T90" fmla="*/ 197 w 253"/>
                  <a:gd name="T91" fmla="*/ 150 h 217"/>
                  <a:gd name="T92" fmla="*/ 190 w 253"/>
                  <a:gd name="T93" fmla="*/ 158 h 217"/>
                  <a:gd name="T94" fmla="*/ 189 w 253"/>
                  <a:gd name="T95" fmla="*/ 160 h 217"/>
                  <a:gd name="T96" fmla="*/ 189 w 253"/>
                  <a:gd name="T97" fmla="*/ 167 h 217"/>
                  <a:gd name="T98" fmla="*/ 200 w 253"/>
                  <a:gd name="T99" fmla="*/ 167 h 217"/>
                  <a:gd name="T100" fmla="*/ 220 w 253"/>
                  <a:gd name="T101" fmla="*/ 178 h 217"/>
                  <a:gd name="T102" fmla="*/ 224 w 253"/>
                  <a:gd name="T103" fmla="*/ 179 h 217"/>
                  <a:gd name="T104" fmla="*/ 228 w 253"/>
                  <a:gd name="T105" fmla="*/ 182 h 217"/>
                  <a:gd name="T106" fmla="*/ 231 w 253"/>
                  <a:gd name="T107" fmla="*/ 185 h 217"/>
                  <a:gd name="T108" fmla="*/ 235 w 253"/>
                  <a:gd name="T109" fmla="*/ 193 h 217"/>
                  <a:gd name="T110" fmla="*/ 235 w 253"/>
                  <a:gd name="T111" fmla="*/ 194 h 217"/>
                  <a:gd name="T112" fmla="*/ 246 w 253"/>
                  <a:gd name="T113" fmla="*/ 211 h 217"/>
                  <a:gd name="T114" fmla="*/ 253 w 253"/>
                  <a:gd name="T115" fmla="*/ 217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53" h="217">
                    <a:moveTo>
                      <a:pt x="0" y="0"/>
                    </a:moveTo>
                    <a:lnTo>
                      <a:pt x="2" y="0"/>
                    </a:lnTo>
                    <a:lnTo>
                      <a:pt x="19" y="14"/>
                    </a:lnTo>
                    <a:lnTo>
                      <a:pt x="19" y="17"/>
                    </a:lnTo>
                    <a:lnTo>
                      <a:pt x="20" y="24"/>
                    </a:lnTo>
                    <a:lnTo>
                      <a:pt x="24" y="38"/>
                    </a:lnTo>
                    <a:lnTo>
                      <a:pt x="34" y="52"/>
                    </a:lnTo>
                    <a:lnTo>
                      <a:pt x="38" y="66"/>
                    </a:lnTo>
                    <a:lnTo>
                      <a:pt x="48" y="74"/>
                    </a:lnTo>
                    <a:lnTo>
                      <a:pt x="53" y="77"/>
                    </a:lnTo>
                    <a:lnTo>
                      <a:pt x="55" y="77"/>
                    </a:lnTo>
                    <a:lnTo>
                      <a:pt x="60" y="76"/>
                    </a:lnTo>
                    <a:lnTo>
                      <a:pt x="72" y="76"/>
                    </a:lnTo>
                    <a:lnTo>
                      <a:pt x="81" y="74"/>
                    </a:lnTo>
                    <a:lnTo>
                      <a:pt x="88" y="69"/>
                    </a:lnTo>
                    <a:lnTo>
                      <a:pt x="97" y="55"/>
                    </a:lnTo>
                    <a:lnTo>
                      <a:pt x="98" y="53"/>
                    </a:lnTo>
                    <a:lnTo>
                      <a:pt x="98" y="55"/>
                    </a:lnTo>
                    <a:lnTo>
                      <a:pt x="102" y="59"/>
                    </a:lnTo>
                    <a:lnTo>
                      <a:pt x="107" y="69"/>
                    </a:lnTo>
                    <a:lnTo>
                      <a:pt x="105" y="69"/>
                    </a:lnTo>
                    <a:lnTo>
                      <a:pt x="105" y="72"/>
                    </a:lnTo>
                    <a:lnTo>
                      <a:pt x="112" y="83"/>
                    </a:lnTo>
                    <a:lnTo>
                      <a:pt x="113" y="84"/>
                    </a:lnTo>
                    <a:lnTo>
                      <a:pt x="117" y="90"/>
                    </a:lnTo>
                    <a:lnTo>
                      <a:pt x="123" y="91"/>
                    </a:lnTo>
                    <a:lnTo>
                      <a:pt x="133" y="91"/>
                    </a:lnTo>
                    <a:lnTo>
                      <a:pt x="134" y="90"/>
                    </a:lnTo>
                    <a:lnTo>
                      <a:pt x="136" y="90"/>
                    </a:lnTo>
                    <a:lnTo>
                      <a:pt x="144" y="84"/>
                    </a:lnTo>
                    <a:lnTo>
                      <a:pt x="151" y="86"/>
                    </a:lnTo>
                    <a:lnTo>
                      <a:pt x="153" y="86"/>
                    </a:lnTo>
                    <a:lnTo>
                      <a:pt x="164" y="91"/>
                    </a:lnTo>
                    <a:lnTo>
                      <a:pt x="167" y="95"/>
                    </a:lnTo>
                    <a:lnTo>
                      <a:pt x="167" y="97"/>
                    </a:lnTo>
                    <a:lnTo>
                      <a:pt x="169" y="97"/>
                    </a:lnTo>
                    <a:lnTo>
                      <a:pt x="172" y="98"/>
                    </a:lnTo>
                    <a:lnTo>
                      <a:pt x="176" y="102"/>
                    </a:lnTo>
                    <a:lnTo>
                      <a:pt x="176" y="111"/>
                    </a:lnTo>
                    <a:lnTo>
                      <a:pt x="177" y="118"/>
                    </a:lnTo>
                    <a:lnTo>
                      <a:pt x="203" y="118"/>
                    </a:lnTo>
                    <a:lnTo>
                      <a:pt x="204" y="119"/>
                    </a:lnTo>
                    <a:lnTo>
                      <a:pt x="208" y="136"/>
                    </a:lnTo>
                    <a:lnTo>
                      <a:pt x="207" y="141"/>
                    </a:lnTo>
                    <a:lnTo>
                      <a:pt x="204" y="144"/>
                    </a:lnTo>
                    <a:lnTo>
                      <a:pt x="197" y="150"/>
                    </a:lnTo>
                    <a:lnTo>
                      <a:pt x="190" y="158"/>
                    </a:lnTo>
                    <a:lnTo>
                      <a:pt x="189" y="160"/>
                    </a:lnTo>
                    <a:lnTo>
                      <a:pt x="189" y="167"/>
                    </a:lnTo>
                    <a:lnTo>
                      <a:pt x="200" y="167"/>
                    </a:lnTo>
                    <a:lnTo>
                      <a:pt x="220" y="178"/>
                    </a:lnTo>
                    <a:lnTo>
                      <a:pt x="224" y="179"/>
                    </a:lnTo>
                    <a:lnTo>
                      <a:pt x="228" y="182"/>
                    </a:lnTo>
                    <a:lnTo>
                      <a:pt x="231" y="185"/>
                    </a:lnTo>
                    <a:lnTo>
                      <a:pt x="235" y="193"/>
                    </a:lnTo>
                    <a:lnTo>
                      <a:pt x="235" y="194"/>
                    </a:lnTo>
                    <a:lnTo>
                      <a:pt x="246" y="211"/>
                    </a:lnTo>
                    <a:lnTo>
                      <a:pt x="253" y="21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73" name="Freeform 4019">
                <a:extLst>
                  <a:ext uri="{FF2B5EF4-FFF2-40B4-BE49-F238E27FC236}">
                    <a16:creationId xmlns:a16="http://schemas.microsoft.com/office/drawing/2014/main" id="{9D9F8AC2-5AAA-BA34-B695-496014AA41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5" y="1473"/>
                <a:ext cx="17" cy="22"/>
              </a:xfrm>
              <a:custGeom>
                <a:avLst/>
                <a:gdLst>
                  <a:gd name="T0" fmla="*/ 0 w 67"/>
                  <a:gd name="T1" fmla="*/ 0 h 90"/>
                  <a:gd name="T2" fmla="*/ 2 w 67"/>
                  <a:gd name="T3" fmla="*/ 3 h 90"/>
                  <a:gd name="T4" fmla="*/ 11 w 67"/>
                  <a:gd name="T5" fmla="*/ 8 h 90"/>
                  <a:gd name="T6" fmla="*/ 22 w 67"/>
                  <a:gd name="T7" fmla="*/ 12 h 90"/>
                  <a:gd name="T8" fmla="*/ 28 w 67"/>
                  <a:gd name="T9" fmla="*/ 11 h 90"/>
                  <a:gd name="T10" fmla="*/ 47 w 67"/>
                  <a:gd name="T11" fmla="*/ 8 h 90"/>
                  <a:gd name="T12" fmla="*/ 49 w 67"/>
                  <a:gd name="T13" fmla="*/ 10 h 90"/>
                  <a:gd name="T14" fmla="*/ 53 w 67"/>
                  <a:gd name="T15" fmla="*/ 8 h 90"/>
                  <a:gd name="T16" fmla="*/ 54 w 67"/>
                  <a:gd name="T17" fmla="*/ 11 h 90"/>
                  <a:gd name="T18" fmla="*/ 61 w 67"/>
                  <a:gd name="T19" fmla="*/ 29 h 90"/>
                  <a:gd name="T20" fmla="*/ 62 w 67"/>
                  <a:gd name="T21" fmla="*/ 32 h 90"/>
                  <a:gd name="T22" fmla="*/ 62 w 67"/>
                  <a:gd name="T23" fmla="*/ 40 h 90"/>
                  <a:gd name="T24" fmla="*/ 61 w 67"/>
                  <a:gd name="T25" fmla="*/ 44 h 90"/>
                  <a:gd name="T26" fmla="*/ 61 w 67"/>
                  <a:gd name="T27" fmla="*/ 46 h 90"/>
                  <a:gd name="T28" fmla="*/ 62 w 67"/>
                  <a:gd name="T29" fmla="*/ 48 h 90"/>
                  <a:gd name="T30" fmla="*/ 62 w 67"/>
                  <a:gd name="T31" fmla="*/ 50 h 90"/>
                  <a:gd name="T32" fmla="*/ 64 w 67"/>
                  <a:gd name="T33" fmla="*/ 53 h 90"/>
                  <a:gd name="T34" fmla="*/ 67 w 67"/>
                  <a:gd name="T35" fmla="*/ 67 h 90"/>
                  <a:gd name="T36" fmla="*/ 67 w 67"/>
                  <a:gd name="T37" fmla="*/ 79 h 90"/>
                  <a:gd name="T38" fmla="*/ 65 w 67"/>
                  <a:gd name="T39" fmla="*/ 83 h 90"/>
                  <a:gd name="T40" fmla="*/ 62 w 67"/>
                  <a:gd name="T41" fmla="*/ 86 h 90"/>
                  <a:gd name="T42" fmla="*/ 60 w 67"/>
                  <a:gd name="T43" fmla="*/ 90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7" h="90">
                    <a:moveTo>
                      <a:pt x="0" y="0"/>
                    </a:moveTo>
                    <a:lnTo>
                      <a:pt x="2" y="3"/>
                    </a:lnTo>
                    <a:lnTo>
                      <a:pt x="11" y="8"/>
                    </a:lnTo>
                    <a:lnTo>
                      <a:pt x="22" y="12"/>
                    </a:lnTo>
                    <a:lnTo>
                      <a:pt x="28" y="11"/>
                    </a:lnTo>
                    <a:lnTo>
                      <a:pt x="47" y="8"/>
                    </a:lnTo>
                    <a:lnTo>
                      <a:pt x="49" y="10"/>
                    </a:lnTo>
                    <a:lnTo>
                      <a:pt x="53" y="8"/>
                    </a:lnTo>
                    <a:lnTo>
                      <a:pt x="54" y="11"/>
                    </a:lnTo>
                    <a:lnTo>
                      <a:pt x="61" y="29"/>
                    </a:lnTo>
                    <a:lnTo>
                      <a:pt x="62" y="32"/>
                    </a:lnTo>
                    <a:lnTo>
                      <a:pt x="62" y="40"/>
                    </a:lnTo>
                    <a:lnTo>
                      <a:pt x="61" y="44"/>
                    </a:lnTo>
                    <a:lnTo>
                      <a:pt x="61" y="46"/>
                    </a:lnTo>
                    <a:lnTo>
                      <a:pt x="62" y="48"/>
                    </a:lnTo>
                    <a:lnTo>
                      <a:pt x="62" y="50"/>
                    </a:lnTo>
                    <a:lnTo>
                      <a:pt x="64" y="53"/>
                    </a:lnTo>
                    <a:lnTo>
                      <a:pt x="67" y="67"/>
                    </a:lnTo>
                    <a:lnTo>
                      <a:pt x="67" y="79"/>
                    </a:lnTo>
                    <a:lnTo>
                      <a:pt x="65" y="83"/>
                    </a:lnTo>
                    <a:lnTo>
                      <a:pt x="62" y="86"/>
                    </a:lnTo>
                    <a:lnTo>
                      <a:pt x="60" y="9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74" name="Freeform 4020">
                <a:extLst>
                  <a:ext uri="{FF2B5EF4-FFF2-40B4-BE49-F238E27FC236}">
                    <a16:creationId xmlns:a16="http://schemas.microsoft.com/office/drawing/2014/main" id="{77A5C847-E470-F4DF-2F22-96CA9FAAE1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4" y="1496"/>
                <a:ext cx="41" cy="54"/>
              </a:xfrm>
              <a:custGeom>
                <a:avLst/>
                <a:gdLst>
                  <a:gd name="T0" fmla="*/ 135 w 162"/>
                  <a:gd name="T1" fmla="*/ 0 h 218"/>
                  <a:gd name="T2" fmla="*/ 137 w 162"/>
                  <a:gd name="T3" fmla="*/ 0 h 218"/>
                  <a:gd name="T4" fmla="*/ 137 w 162"/>
                  <a:gd name="T5" fmla="*/ 16 h 218"/>
                  <a:gd name="T6" fmla="*/ 135 w 162"/>
                  <a:gd name="T7" fmla="*/ 18 h 218"/>
                  <a:gd name="T8" fmla="*/ 135 w 162"/>
                  <a:gd name="T9" fmla="*/ 20 h 218"/>
                  <a:gd name="T10" fmla="*/ 137 w 162"/>
                  <a:gd name="T11" fmla="*/ 24 h 218"/>
                  <a:gd name="T12" fmla="*/ 140 w 162"/>
                  <a:gd name="T13" fmla="*/ 24 h 218"/>
                  <a:gd name="T14" fmla="*/ 160 w 162"/>
                  <a:gd name="T15" fmla="*/ 35 h 218"/>
                  <a:gd name="T16" fmla="*/ 162 w 162"/>
                  <a:gd name="T17" fmla="*/ 38 h 218"/>
                  <a:gd name="T18" fmla="*/ 160 w 162"/>
                  <a:gd name="T19" fmla="*/ 39 h 218"/>
                  <a:gd name="T20" fmla="*/ 147 w 162"/>
                  <a:gd name="T21" fmla="*/ 44 h 218"/>
                  <a:gd name="T22" fmla="*/ 147 w 162"/>
                  <a:gd name="T23" fmla="*/ 45 h 218"/>
                  <a:gd name="T24" fmla="*/ 144 w 162"/>
                  <a:gd name="T25" fmla="*/ 48 h 218"/>
                  <a:gd name="T26" fmla="*/ 143 w 162"/>
                  <a:gd name="T27" fmla="*/ 52 h 218"/>
                  <a:gd name="T28" fmla="*/ 143 w 162"/>
                  <a:gd name="T29" fmla="*/ 63 h 218"/>
                  <a:gd name="T30" fmla="*/ 144 w 162"/>
                  <a:gd name="T31" fmla="*/ 66 h 218"/>
                  <a:gd name="T32" fmla="*/ 145 w 162"/>
                  <a:gd name="T33" fmla="*/ 66 h 218"/>
                  <a:gd name="T34" fmla="*/ 150 w 162"/>
                  <a:gd name="T35" fmla="*/ 70 h 218"/>
                  <a:gd name="T36" fmla="*/ 152 w 162"/>
                  <a:gd name="T37" fmla="*/ 76 h 218"/>
                  <a:gd name="T38" fmla="*/ 155 w 162"/>
                  <a:gd name="T39" fmla="*/ 77 h 218"/>
                  <a:gd name="T40" fmla="*/ 155 w 162"/>
                  <a:gd name="T41" fmla="*/ 80 h 218"/>
                  <a:gd name="T42" fmla="*/ 152 w 162"/>
                  <a:gd name="T43" fmla="*/ 81 h 218"/>
                  <a:gd name="T44" fmla="*/ 151 w 162"/>
                  <a:gd name="T45" fmla="*/ 84 h 218"/>
                  <a:gd name="T46" fmla="*/ 151 w 162"/>
                  <a:gd name="T47" fmla="*/ 85 h 218"/>
                  <a:gd name="T48" fmla="*/ 147 w 162"/>
                  <a:gd name="T49" fmla="*/ 90 h 218"/>
                  <a:gd name="T50" fmla="*/ 143 w 162"/>
                  <a:gd name="T51" fmla="*/ 91 h 218"/>
                  <a:gd name="T52" fmla="*/ 138 w 162"/>
                  <a:gd name="T53" fmla="*/ 94 h 218"/>
                  <a:gd name="T54" fmla="*/ 137 w 162"/>
                  <a:gd name="T55" fmla="*/ 95 h 218"/>
                  <a:gd name="T56" fmla="*/ 137 w 162"/>
                  <a:gd name="T57" fmla="*/ 97 h 218"/>
                  <a:gd name="T58" fmla="*/ 143 w 162"/>
                  <a:gd name="T59" fmla="*/ 108 h 218"/>
                  <a:gd name="T60" fmla="*/ 147 w 162"/>
                  <a:gd name="T61" fmla="*/ 113 h 218"/>
                  <a:gd name="T62" fmla="*/ 148 w 162"/>
                  <a:gd name="T63" fmla="*/ 120 h 218"/>
                  <a:gd name="T64" fmla="*/ 148 w 162"/>
                  <a:gd name="T65" fmla="*/ 128 h 218"/>
                  <a:gd name="T66" fmla="*/ 147 w 162"/>
                  <a:gd name="T67" fmla="*/ 128 h 218"/>
                  <a:gd name="T68" fmla="*/ 128 w 162"/>
                  <a:gd name="T69" fmla="*/ 137 h 218"/>
                  <a:gd name="T70" fmla="*/ 124 w 162"/>
                  <a:gd name="T71" fmla="*/ 137 h 218"/>
                  <a:gd name="T72" fmla="*/ 123 w 162"/>
                  <a:gd name="T73" fmla="*/ 138 h 218"/>
                  <a:gd name="T74" fmla="*/ 110 w 162"/>
                  <a:gd name="T75" fmla="*/ 138 h 218"/>
                  <a:gd name="T76" fmla="*/ 106 w 162"/>
                  <a:gd name="T77" fmla="*/ 150 h 218"/>
                  <a:gd name="T78" fmla="*/ 102 w 162"/>
                  <a:gd name="T79" fmla="*/ 157 h 218"/>
                  <a:gd name="T80" fmla="*/ 100 w 162"/>
                  <a:gd name="T81" fmla="*/ 161 h 218"/>
                  <a:gd name="T82" fmla="*/ 85 w 162"/>
                  <a:gd name="T83" fmla="*/ 166 h 218"/>
                  <a:gd name="T84" fmla="*/ 84 w 162"/>
                  <a:gd name="T85" fmla="*/ 168 h 218"/>
                  <a:gd name="T86" fmla="*/ 85 w 162"/>
                  <a:gd name="T87" fmla="*/ 173 h 218"/>
                  <a:gd name="T88" fmla="*/ 85 w 162"/>
                  <a:gd name="T89" fmla="*/ 175 h 218"/>
                  <a:gd name="T90" fmla="*/ 88 w 162"/>
                  <a:gd name="T91" fmla="*/ 176 h 218"/>
                  <a:gd name="T92" fmla="*/ 91 w 162"/>
                  <a:gd name="T93" fmla="*/ 178 h 218"/>
                  <a:gd name="T94" fmla="*/ 103 w 162"/>
                  <a:gd name="T95" fmla="*/ 189 h 218"/>
                  <a:gd name="T96" fmla="*/ 105 w 162"/>
                  <a:gd name="T97" fmla="*/ 193 h 218"/>
                  <a:gd name="T98" fmla="*/ 105 w 162"/>
                  <a:gd name="T99" fmla="*/ 196 h 218"/>
                  <a:gd name="T100" fmla="*/ 98 w 162"/>
                  <a:gd name="T101" fmla="*/ 215 h 218"/>
                  <a:gd name="T102" fmla="*/ 98 w 162"/>
                  <a:gd name="T103" fmla="*/ 217 h 218"/>
                  <a:gd name="T104" fmla="*/ 88 w 162"/>
                  <a:gd name="T105" fmla="*/ 218 h 218"/>
                  <a:gd name="T106" fmla="*/ 64 w 162"/>
                  <a:gd name="T107" fmla="*/ 218 h 218"/>
                  <a:gd name="T108" fmla="*/ 60 w 162"/>
                  <a:gd name="T109" fmla="*/ 215 h 218"/>
                  <a:gd name="T110" fmla="*/ 36 w 162"/>
                  <a:gd name="T111" fmla="*/ 193 h 218"/>
                  <a:gd name="T112" fmla="*/ 32 w 162"/>
                  <a:gd name="T113" fmla="*/ 193 h 218"/>
                  <a:gd name="T114" fmla="*/ 29 w 162"/>
                  <a:gd name="T115" fmla="*/ 191 h 218"/>
                  <a:gd name="T116" fmla="*/ 26 w 162"/>
                  <a:gd name="T117" fmla="*/ 193 h 218"/>
                  <a:gd name="T118" fmla="*/ 18 w 162"/>
                  <a:gd name="T119" fmla="*/ 194 h 218"/>
                  <a:gd name="T120" fmla="*/ 8 w 162"/>
                  <a:gd name="T121" fmla="*/ 198 h 218"/>
                  <a:gd name="T122" fmla="*/ 1 w 162"/>
                  <a:gd name="T123" fmla="*/ 211 h 218"/>
                  <a:gd name="T124" fmla="*/ 0 w 162"/>
                  <a:gd name="T125" fmla="*/ 212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62" h="218">
                    <a:moveTo>
                      <a:pt x="135" y="0"/>
                    </a:moveTo>
                    <a:lnTo>
                      <a:pt x="137" y="0"/>
                    </a:lnTo>
                    <a:lnTo>
                      <a:pt x="137" y="16"/>
                    </a:lnTo>
                    <a:lnTo>
                      <a:pt x="135" y="18"/>
                    </a:lnTo>
                    <a:lnTo>
                      <a:pt x="135" y="20"/>
                    </a:lnTo>
                    <a:lnTo>
                      <a:pt x="137" y="24"/>
                    </a:lnTo>
                    <a:lnTo>
                      <a:pt x="140" y="24"/>
                    </a:lnTo>
                    <a:lnTo>
                      <a:pt x="160" y="35"/>
                    </a:lnTo>
                    <a:lnTo>
                      <a:pt x="162" y="38"/>
                    </a:lnTo>
                    <a:lnTo>
                      <a:pt x="160" y="39"/>
                    </a:lnTo>
                    <a:lnTo>
                      <a:pt x="147" y="44"/>
                    </a:lnTo>
                    <a:lnTo>
                      <a:pt x="147" y="45"/>
                    </a:lnTo>
                    <a:lnTo>
                      <a:pt x="144" y="48"/>
                    </a:lnTo>
                    <a:lnTo>
                      <a:pt x="143" y="52"/>
                    </a:lnTo>
                    <a:lnTo>
                      <a:pt x="143" y="63"/>
                    </a:lnTo>
                    <a:lnTo>
                      <a:pt x="144" y="66"/>
                    </a:lnTo>
                    <a:lnTo>
                      <a:pt x="145" y="66"/>
                    </a:lnTo>
                    <a:lnTo>
                      <a:pt x="150" y="70"/>
                    </a:lnTo>
                    <a:lnTo>
                      <a:pt x="152" y="76"/>
                    </a:lnTo>
                    <a:lnTo>
                      <a:pt x="155" y="77"/>
                    </a:lnTo>
                    <a:lnTo>
                      <a:pt x="155" y="80"/>
                    </a:lnTo>
                    <a:lnTo>
                      <a:pt x="152" y="81"/>
                    </a:lnTo>
                    <a:lnTo>
                      <a:pt x="151" y="84"/>
                    </a:lnTo>
                    <a:lnTo>
                      <a:pt x="151" y="85"/>
                    </a:lnTo>
                    <a:lnTo>
                      <a:pt x="147" y="90"/>
                    </a:lnTo>
                    <a:lnTo>
                      <a:pt x="143" y="91"/>
                    </a:lnTo>
                    <a:lnTo>
                      <a:pt x="138" y="94"/>
                    </a:lnTo>
                    <a:lnTo>
                      <a:pt x="137" y="95"/>
                    </a:lnTo>
                    <a:lnTo>
                      <a:pt x="137" y="97"/>
                    </a:lnTo>
                    <a:lnTo>
                      <a:pt x="143" y="108"/>
                    </a:lnTo>
                    <a:lnTo>
                      <a:pt x="147" y="113"/>
                    </a:lnTo>
                    <a:lnTo>
                      <a:pt x="148" y="120"/>
                    </a:lnTo>
                    <a:lnTo>
                      <a:pt x="148" y="128"/>
                    </a:lnTo>
                    <a:lnTo>
                      <a:pt x="147" y="128"/>
                    </a:lnTo>
                    <a:lnTo>
                      <a:pt x="128" y="137"/>
                    </a:lnTo>
                    <a:lnTo>
                      <a:pt x="124" y="137"/>
                    </a:lnTo>
                    <a:lnTo>
                      <a:pt x="123" y="138"/>
                    </a:lnTo>
                    <a:lnTo>
                      <a:pt x="110" y="138"/>
                    </a:lnTo>
                    <a:lnTo>
                      <a:pt x="106" y="150"/>
                    </a:lnTo>
                    <a:lnTo>
                      <a:pt x="102" y="157"/>
                    </a:lnTo>
                    <a:lnTo>
                      <a:pt x="100" y="161"/>
                    </a:lnTo>
                    <a:lnTo>
                      <a:pt x="85" y="166"/>
                    </a:lnTo>
                    <a:lnTo>
                      <a:pt x="84" y="168"/>
                    </a:lnTo>
                    <a:lnTo>
                      <a:pt x="85" y="173"/>
                    </a:lnTo>
                    <a:lnTo>
                      <a:pt x="85" y="175"/>
                    </a:lnTo>
                    <a:lnTo>
                      <a:pt x="88" y="176"/>
                    </a:lnTo>
                    <a:lnTo>
                      <a:pt x="91" y="178"/>
                    </a:lnTo>
                    <a:lnTo>
                      <a:pt x="103" y="189"/>
                    </a:lnTo>
                    <a:lnTo>
                      <a:pt x="105" y="193"/>
                    </a:lnTo>
                    <a:lnTo>
                      <a:pt x="105" y="196"/>
                    </a:lnTo>
                    <a:lnTo>
                      <a:pt x="98" y="215"/>
                    </a:lnTo>
                    <a:lnTo>
                      <a:pt x="98" y="217"/>
                    </a:lnTo>
                    <a:lnTo>
                      <a:pt x="88" y="218"/>
                    </a:lnTo>
                    <a:lnTo>
                      <a:pt x="64" y="218"/>
                    </a:lnTo>
                    <a:lnTo>
                      <a:pt x="60" y="215"/>
                    </a:lnTo>
                    <a:lnTo>
                      <a:pt x="36" y="193"/>
                    </a:lnTo>
                    <a:lnTo>
                      <a:pt x="32" y="193"/>
                    </a:lnTo>
                    <a:lnTo>
                      <a:pt x="29" y="191"/>
                    </a:lnTo>
                    <a:lnTo>
                      <a:pt x="26" y="193"/>
                    </a:lnTo>
                    <a:lnTo>
                      <a:pt x="18" y="194"/>
                    </a:lnTo>
                    <a:lnTo>
                      <a:pt x="8" y="198"/>
                    </a:lnTo>
                    <a:lnTo>
                      <a:pt x="1" y="211"/>
                    </a:lnTo>
                    <a:lnTo>
                      <a:pt x="0" y="21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75" name="Freeform 4021">
                <a:extLst>
                  <a:ext uri="{FF2B5EF4-FFF2-40B4-BE49-F238E27FC236}">
                    <a16:creationId xmlns:a16="http://schemas.microsoft.com/office/drawing/2014/main" id="{45BB7E99-E1AE-19A9-2426-E57B427CDA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8" y="1486"/>
                <a:ext cx="22" cy="10"/>
              </a:xfrm>
              <a:custGeom>
                <a:avLst/>
                <a:gdLst>
                  <a:gd name="T0" fmla="*/ 90 w 90"/>
                  <a:gd name="T1" fmla="*/ 37 h 40"/>
                  <a:gd name="T2" fmla="*/ 88 w 90"/>
                  <a:gd name="T3" fmla="*/ 37 h 40"/>
                  <a:gd name="T4" fmla="*/ 88 w 90"/>
                  <a:gd name="T5" fmla="*/ 33 h 40"/>
                  <a:gd name="T6" fmla="*/ 90 w 90"/>
                  <a:gd name="T7" fmla="*/ 33 h 40"/>
                  <a:gd name="T8" fmla="*/ 90 w 90"/>
                  <a:gd name="T9" fmla="*/ 29 h 40"/>
                  <a:gd name="T10" fmla="*/ 88 w 90"/>
                  <a:gd name="T11" fmla="*/ 26 h 40"/>
                  <a:gd name="T12" fmla="*/ 84 w 90"/>
                  <a:gd name="T13" fmla="*/ 21 h 40"/>
                  <a:gd name="T14" fmla="*/ 83 w 90"/>
                  <a:gd name="T15" fmla="*/ 19 h 40"/>
                  <a:gd name="T16" fmla="*/ 80 w 90"/>
                  <a:gd name="T17" fmla="*/ 18 h 40"/>
                  <a:gd name="T18" fmla="*/ 79 w 90"/>
                  <a:gd name="T19" fmla="*/ 18 h 40"/>
                  <a:gd name="T20" fmla="*/ 76 w 90"/>
                  <a:gd name="T21" fmla="*/ 19 h 40"/>
                  <a:gd name="T22" fmla="*/ 72 w 90"/>
                  <a:gd name="T23" fmla="*/ 17 h 40"/>
                  <a:gd name="T24" fmla="*/ 70 w 90"/>
                  <a:gd name="T25" fmla="*/ 17 h 40"/>
                  <a:gd name="T26" fmla="*/ 55 w 90"/>
                  <a:gd name="T27" fmla="*/ 1 h 40"/>
                  <a:gd name="T28" fmla="*/ 51 w 90"/>
                  <a:gd name="T29" fmla="*/ 0 h 40"/>
                  <a:gd name="T30" fmla="*/ 49 w 90"/>
                  <a:gd name="T31" fmla="*/ 3 h 40"/>
                  <a:gd name="T32" fmla="*/ 49 w 90"/>
                  <a:gd name="T33" fmla="*/ 7 h 40"/>
                  <a:gd name="T34" fmla="*/ 53 w 90"/>
                  <a:gd name="T35" fmla="*/ 18 h 40"/>
                  <a:gd name="T36" fmla="*/ 55 w 90"/>
                  <a:gd name="T37" fmla="*/ 25 h 40"/>
                  <a:gd name="T38" fmla="*/ 55 w 90"/>
                  <a:gd name="T39" fmla="*/ 26 h 40"/>
                  <a:gd name="T40" fmla="*/ 52 w 90"/>
                  <a:gd name="T41" fmla="*/ 26 h 40"/>
                  <a:gd name="T42" fmla="*/ 38 w 90"/>
                  <a:gd name="T43" fmla="*/ 24 h 40"/>
                  <a:gd name="T44" fmla="*/ 17 w 90"/>
                  <a:gd name="T45" fmla="*/ 26 h 40"/>
                  <a:gd name="T46" fmla="*/ 2 w 90"/>
                  <a:gd name="T47" fmla="*/ 39 h 40"/>
                  <a:gd name="T48" fmla="*/ 0 w 90"/>
                  <a:gd name="T49" fmla="*/ 4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90" h="40">
                    <a:moveTo>
                      <a:pt x="90" y="37"/>
                    </a:moveTo>
                    <a:lnTo>
                      <a:pt x="88" y="37"/>
                    </a:lnTo>
                    <a:lnTo>
                      <a:pt x="88" y="33"/>
                    </a:lnTo>
                    <a:lnTo>
                      <a:pt x="90" y="33"/>
                    </a:lnTo>
                    <a:lnTo>
                      <a:pt x="90" y="29"/>
                    </a:lnTo>
                    <a:lnTo>
                      <a:pt x="88" y="26"/>
                    </a:lnTo>
                    <a:lnTo>
                      <a:pt x="84" y="21"/>
                    </a:lnTo>
                    <a:lnTo>
                      <a:pt x="83" y="19"/>
                    </a:lnTo>
                    <a:lnTo>
                      <a:pt x="80" y="18"/>
                    </a:lnTo>
                    <a:lnTo>
                      <a:pt x="79" y="18"/>
                    </a:lnTo>
                    <a:lnTo>
                      <a:pt x="76" y="19"/>
                    </a:lnTo>
                    <a:lnTo>
                      <a:pt x="72" y="17"/>
                    </a:lnTo>
                    <a:lnTo>
                      <a:pt x="70" y="17"/>
                    </a:lnTo>
                    <a:lnTo>
                      <a:pt x="55" y="1"/>
                    </a:lnTo>
                    <a:lnTo>
                      <a:pt x="51" y="0"/>
                    </a:lnTo>
                    <a:lnTo>
                      <a:pt x="49" y="3"/>
                    </a:lnTo>
                    <a:lnTo>
                      <a:pt x="49" y="7"/>
                    </a:lnTo>
                    <a:lnTo>
                      <a:pt x="53" y="18"/>
                    </a:lnTo>
                    <a:lnTo>
                      <a:pt x="55" y="25"/>
                    </a:lnTo>
                    <a:lnTo>
                      <a:pt x="55" y="26"/>
                    </a:lnTo>
                    <a:lnTo>
                      <a:pt x="52" y="26"/>
                    </a:lnTo>
                    <a:lnTo>
                      <a:pt x="38" y="24"/>
                    </a:lnTo>
                    <a:lnTo>
                      <a:pt x="17" y="26"/>
                    </a:lnTo>
                    <a:lnTo>
                      <a:pt x="2" y="39"/>
                    </a:lnTo>
                    <a:lnTo>
                      <a:pt x="0" y="4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76" name="Freeform 4022">
                <a:extLst>
                  <a:ext uri="{FF2B5EF4-FFF2-40B4-BE49-F238E27FC236}">
                    <a16:creationId xmlns:a16="http://schemas.microsoft.com/office/drawing/2014/main" id="{5A1C7C08-0C69-B359-F6CB-79081879C0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0" y="1495"/>
                <a:ext cx="28" cy="21"/>
              </a:xfrm>
              <a:custGeom>
                <a:avLst/>
                <a:gdLst>
                  <a:gd name="T0" fmla="*/ 109 w 109"/>
                  <a:gd name="T1" fmla="*/ 79 h 84"/>
                  <a:gd name="T2" fmla="*/ 106 w 109"/>
                  <a:gd name="T3" fmla="*/ 80 h 84"/>
                  <a:gd name="T4" fmla="*/ 83 w 109"/>
                  <a:gd name="T5" fmla="*/ 81 h 84"/>
                  <a:gd name="T6" fmla="*/ 81 w 109"/>
                  <a:gd name="T7" fmla="*/ 80 h 84"/>
                  <a:gd name="T8" fmla="*/ 71 w 109"/>
                  <a:gd name="T9" fmla="*/ 77 h 84"/>
                  <a:gd name="T10" fmla="*/ 67 w 109"/>
                  <a:gd name="T11" fmla="*/ 77 h 84"/>
                  <a:gd name="T12" fmla="*/ 64 w 109"/>
                  <a:gd name="T13" fmla="*/ 76 h 84"/>
                  <a:gd name="T14" fmla="*/ 53 w 109"/>
                  <a:gd name="T15" fmla="*/ 73 h 84"/>
                  <a:gd name="T16" fmla="*/ 42 w 109"/>
                  <a:gd name="T17" fmla="*/ 77 h 84"/>
                  <a:gd name="T18" fmla="*/ 35 w 109"/>
                  <a:gd name="T19" fmla="*/ 84 h 84"/>
                  <a:gd name="T20" fmla="*/ 28 w 109"/>
                  <a:gd name="T21" fmla="*/ 84 h 84"/>
                  <a:gd name="T22" fmla="*/ 22 w 109"/>
                  <a:gd name="T23" fmla="*/ 83 h 84"/>
                  <a:gd name="T24" fmla="*/ 15 w 109"/>
                  <a:gd name="T25" fmla="*/ 80 h 84"/>
                  <a:gd name="T26" fmla="*/ 15 w 109"/>
                  <a:gd name="T27" fmla="*/ 79 h 84"/>
                  <a:gd name="T28" fmla="*/ 16 w 109"/>
                  <a:gd name="T29" fmla="*/ 76 h 84"/>
                  <a:gd name="T30" fmla="*/ 18 w 109"/>
                  <a:gd name="T31" fmla="*/ 74 h 84"/>
                  <a:gd name="T32" fmla="*/ 22 w 109"/>
                  <a:gd name="T33" fmla="*/ 69 h 84"/>
                  <a:gd name="T34" fmla="*/ 25 w 109"/>
                  <a:gd name="T35" fmla="*/ 56 h 84"/>
                  <a:gd name="T36" fmla="*/ 25 w 109"/>
                  <a:gd name="T37" fmla="*/ 51 h 84"/>
                  <a:gd name="T38" fmla="*/ 21 w 109"/>
                  <a:gd name="T39" fmla="*/ 47 h 84"/>
                  <a:gd name="T40" fmla="*/ 19 w 109"/>
                  <a:gd name="T41" fmla="*/ 44 h 84"/>
                  <a:gd name="T42" fmla="*/ 16 w 109"/>
                  <a:gd name="T43" fmla="*/ 42 h 84"/>
                  <a:gd name="T44" fmla="*/ 14 w 109"/>
                  <a:gd name="T45" fmla="*/ 42 h 84"/>
                  <a:gd name="T46" fmla="*/ 7 w 109"/>
                  <a:gd name="T47" fmla="*/ 40 h 84"/>
                  <a:gd name="T48" fmla="*/ 5 w 109"/>
                  <a:gd name="T49" fmla="*/ 38 h 84"/>
                  <a:gd name="T50" fmla="*/ 8 w 109"/>
                  <a:gd name="T51" fmla="*/ 31 h 84"/>
                  <a:gd name="T52" fmla="*/ 8 w 109"/>
                  <a:gd name="T53" fmla="*/ 28 h 84"/>
                  <a:gd name="T54" fmla="*/ 1 w 109"/>
                  <a:gd name="T55" fmla="*/ 17 h 84"/>
                  <a:gd name="T56" fmla="*/ 2 w 109"/>
                  <a:gd name="T57" fmla="*/ 13 h 84"/>
                  <a:gd name="T58" fmla="*/ 5 w 109"/>
                  <a:gd name="T59" fmla="*/ 10 h 84"/>
                  <a:gd name="T60" fmla="*/ 7 w 109"/>
                  <a:gd name="T61" fmla="*/ 4 h 84"/>
                  <a:gd name="T62" fmla="*/ 4 w 109"/>
                  <a:gd name="T63" fmla="*/ 0 h 84"/>
                  <a:gd name="T64" fmla="*/ 1 w 109"/>
                  <a:gd name="T65" fmla="*/ 2 h 84"/>
                  <a:gd name="T66" fmla="*/ 0 w 109"/>
                  <a:gd name="T67" fmla="*/ 2 h 84"/>
                  <a:gd name="T68" fmla="*/ 0 w 109"/>
                  <a:gd name="T69" fmla="*/ 0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09" h="84">
                    <a:moveTo>
                      <a:pt x="109" y="79"/>
                    </a:moveTo>
                    <a:lnTo>
                      <a:pt x="106" y="80"/>
                    </a:lnTo>
                    <a:lnTo>
                      <a:pt x="83" y="81"/>
                    </a:lnTo>
                    <a:lnTo>
                      <a:pt x="81" y="80"/>
                    </a:lnTo>
                    <a:lnTo>
                      <a:pt x="71" y="77"/>
                    </a:lnTo>
                    <a:lnTo>
                      <a:pt x="67" y="77"/>
                    </a:lnTo>
                    <a:lnTo>
                      <a:pt x="64" y="76"/>
                    </a:lnTo>
                    <a:lnTo>
                      <a:pt x="53" y="73"/>
                    </a:lnTo>
                    <a:lnTo>
                      <a:pt x="42" y="77"/>
                    </a:lnTo>
                    <a:lnTo>
                      <a:pt x="35" y="84"/>
                    </a:lnTo>
                    <a:lnTo>
                      <a:pt x="28" y="84"/>
                    </a:lnTo>
                    <a:lnTo>
                      <a:pt x="22" y="83"/>
                    </a:lnTo>
                    <a:lnTo>
                      <a:pt x="15" y="80"/>
                    </a:lnTo>
                    <a:lnTo>
                      <a:pt x="15" y="79"/>
                    </a:lnTo>
                    <a:lnTo>
                      <a:pt x="16" y="76"/>
                    </a:lnTo>
                    <a:lnTo>
                      <a:pt x="18" y="74"/>
                    </a:lnTo>
                    <a:lnTo>
                      <a:pt x="22" y="69"/>
                    </a:lnTo>
                    <a:lnTo>
                      <a:pt x="25" y="56"/>
                    </a:lnTo>
                    <a:lnTo>
                      <a:pt x="25" y="51"/>
                    </a:lnTo>
                    <a:lnTo>
                      <a:pt x="21" y="47"/>
                    </a:lnTo>
                    <a:lnTo>
                      <a:pt x="19" y="44"/>
                    </a:lnTo>
                    <a:lnTo>
                      <a:pt x="16" y="42"/>
                    </a:lnTo>
                    <a:lnTo>
                      <a:pt x="14" y="42"/>
                    </a:lnTo>
                    <a:lnTo>
                      <a:pt x="7" y="40"/>
                    </a:lnTo>
                    <a:lnTo>
                      <a:pt x="5" y="38"/>
                    </a:lnTo>
                    <a:lnTo>
                      <a:pt x="8" y="31"/>
                    </a:lnTo>
                    <a:lnTo>
                      <a:pt x="8" y="28"/>
                    </a:lnTo>
                    <a:lnTo>
                      <a:pt x="1" y="17"/>
                    </a:lnTo>
                    <a:lnTo>
                      <a:pt x="2" y="13"/>
                    </a:lnTo>
                    <a:lnTo>
                      <a:pt x="5" y="10"/>
                    </a:lnTo>
                    <a:lnTo>
                      <a:pt x="7" y="4"/>
                    </a:lnTo>
                    <a:lnTo>
                      <a:pt x="4" y="0"/>
                    </a:lnTo>
                    <a:lnTo>
                      <a:pt x="1" y="2"/>
                    </a:ln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77" name="Freeform 4023">
                <a:extLst>
                  <a:ext uri="{FF2B5EF4-FFF2-40B4-BE49-F238E27FC236}">
                    <a16:creationId xmlns:a16="http://schemas.microsoft.com/office/drawing/2014/main" id="{E757F7B8-AD4D-3633-BA59-AA7D638B7A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7" y="1483"/>
                <a:ext cx="49" cy="32"/>
              </a:xfrm>
              <a:custGeom>
                <a:avLst/>
                <a:gdLst>
                  <a:gd name="T0" fmla="*/ 194 w 195"/>
                  <a:gd name="T1" fmla="*/ 0 h 128"/>
                  <a:gd name="T2" fmla="*/ 188 w 195"/>
                  <a:gd name="T3" fmla="*/ 0 h 128"/>
                  <a:gd name="T4" fmla="*/ 187 w 195"/>
                  <a:gd name="T5" fmla="*/ 2 h 128"/>
                  <a:gd name="T6" fmla="*/ 184 w 195"/>
                  <a:gd name="T7" fmla="*/ 2 h 128"/>
                  <a:gd name="T8" fmla="*/ 184 w 195"/>
                  <a:gd name="T9" fmla="*/ 10 h 128"/>
                  <a:gd name="T10" fmla="*/ 186 w 195"/>
                  <a:gd name="T11" fmla="*/ 12 h 128"/>
                  <a:gd name="T12" fmla="*/ 186 w 195"/>
                  <a:gd name="T13" fmla="*/ 15 h 128"/>
                  <a:gd name="T14" fmla="*/ 190 w 195"/>
                  <a:gd name="T15" fmla="*/ 15 h 128"/>
                  <a:gd name="T16" fmla="*/ 191 w 195"/>
                  <a:gd name="T17" fmla="*/ 19 h 128"/>
                  <a:gd name="T18" fmla="*/ 195 w 195"/>
                  <a:gd name="T19" fmla="*/ 26 h 128"/>
                  <a:gd name="T20" fmla="*/ 195 w 195"/>
                  <a:gd name="T21" fmla="*/ 27 h 128"/>
                  <a:gd name="T22" fmla="*/ 190 w 195"/>
                  <a:gd name="T23" fmla="*/ 56 h 128"/>
                  <a:gd name="T24" fmla="*/ 187 w 195"/>
                  <a:gd name="T25" fmla="*/ 56 h 128"/>
                  <a:gd name="T26" fmla="*/ 176 w 195"/>
                  <a:gd name="T27" fmla="*/ 55 h 128"/>
                  <a:gd name="T28" fmla="*/ 163 w 195"/>
                  <a:gd name="T29" fmla="*/ 60 h 128"/>
                  <a:gd name="T30" fmla="*/ 159 w 195"/>
                  <a:gd name="T31" fmla="*/ 63 h 128"/>
                  <a:gd name="T32" fmla="*/ 155 w 195"/>
                  <a:gd name="T33" fmla="*/ 72 h 128"/>
                  <a:gd name="T34" fmla="*/ 142 w 195"/>
                  <a:gd name="T35" fmla="*/ 86 h 128"/>
                  <a:gd name="T36" fmla="*/ 135 w 195"/>
                  <a:gd name="T37" fmla="*/ 93 h 128"/>
                  <a:gd name="T38" fmla="*/ 128 w 195"/>
                  <a:gd name="T39" fmla="*/ 96 h 128"/>
                  <a:gd name="T40" fmla="*/ 124 w 195"/>
                  <a:gd name="T41" fmla="*/ 89 h 128"/>
                  <a:gd name="T42" fmla="*/ 95 w 195"/>
                  <a:gd name="T43" fmla="*/ 60 h 128"/>
                  <a:gd name="T44" fmla="*/ 85 w 195"/>
                  <a:gd name="T45" fmla="*/ 55 h 128"/>
                  <a:gd name="T46" fmla="*/ 75 w 195"/>
                  <a:gd name="T47" fmla="*/ 45 h 128"/>
                  <a:gd name="T48" fmla="*/ 70 w 195"/>
                  <a:gd name="T49" fmla="*/ 42 h 128"/>
                  <a:gd name="T50" fmla="*/ 61 w 195"/>
                  <a:gd name="T51" fmla="*/ 41 h 128"/>
                  <a:gd name="T52" fmla="*/ 53 w 195"/>
                  <a:gd name="T53" fmla="*/ 41 h 128"/>
                  <a:gd name="T54" fmla="*/ 52 w 195"/>
                  <a:gd name="T55" fmla="*/ 44 h 128"/>
                  <a:gd name="T56" fmla="*/ 52 w 195"/>
                  <a:gd name="T57" fmla="*/ 49 h 128"/>
                  <a:gd name="T58" fmla="*/ 49 w 195"/>
                  <a:gd name="T59" fmla="*/ 55 h 128"/>
                  <a:gd name="T60" fmla="*/ 47 w 195"/>
                  <a:gd name="T61" fmla="*/ 56 h 128"/>
                  <a:gd name="T62" fmla="*/ 46 w 195"/>
                  <a:gd name="T63" fmla="*/ 59 h 128"/>
                  <a:gd name="T64" fmla="*/ 33 w 195"/>
                  <a:gd name="T65" fmla="*/ 66 h 128"/>
                  <a:gd name="T66" fmla="*/ 21 w 195"/>
                  <a:gd name="T67" fmla="*/ 86 h 128"/>
                  <a:gd name="T68" fmla="*/ 3 w 195"/>
                  <a:gd name="T69" fmla="*/ 105 h 128"/>
                  <a:gd name="T70" fmla="*/ 0 w 195"/>
                  <a:gd name="T71" fmla="*/ 118 h 128"/>
                  <a:gd name="T72" fmla="*/ 0 w 195"/>
                  <a:gd name="T73" fmla="*/ 120 h 128"/>
                  <a:gd name="T74" fmla="*/ 1 w 195"/>
                  <a:gd name="T75" fmla="*/ 120 h 128"/>
                  <a:gd name="T76" fmla="*/ 4 w 195"/>
                  <a:gd name="T77" fmla="*/ 123 h 128"/>
                  <a:gd name="T78" fmla="*/ 3 w 195"/>
                  <a:gd name="T79" fmla="*/ 125 h 128"/>
                  <a:gd name="T80" fmla="*/ 3 w 195"/>
                  <a:gd name="T81" fmla="*/ 128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5" h="128">
                    <a:moveTo>
                      <a:pt x="194" y="0"/>
                    </a:moveTo>
                    <a:lnTo>
                      <a:pt x="188" y="0"/>
                    </a:lnTo>
                    <a:lnTo>
                      <a:pt x="187" y="2"/>
                    </a:lnTo>
                    <a:lnTo>
                      <a:pt x="184" y="2"/>
                    </a:lnTo>
                    <a:lnTo>
                      <a:pt x="184" y="10"/>
                    </a:lnTo>
                    <a:lnTo>
                      <a:pt x="186" y="12"/>
                    </a:lnTo>
                    <a:lnTo>
                      <a:pt x="186" y="15"/>
                    </a:lnTo>
                    <a:lnTo>
                      <a:pt x="190" y="15"/>
                    </a:lnTo>
                    <a:lnTo>
                      <a:pt x="191" y="19"/>
                    </a:lnTo>
                    <a:lnTo>
                      <a:pt x="195" y="26"/>
                    </a:lnTo>
                    <a:lnTo>
                      <a:pt x="195" y="27"/>
                    </a:lnTo>
                    <a:lnTo>
                      <a:pt x="190" y="56"/>
                    </a:lnTo>
                    <a:lnTo>
                      <a:pt x="187" y="56"/>
                    </a:lnTo>
                    <a:lnTo>
                      <a:pt x="176" y="55"/>
                    </a:lnTo>
                    <a:lnTo>
                      <a:pt x="163" y="60"/>
                    </a:lnTo>
                    <a:lnTo>
                      <a:pt x="159" y="63"/>
                    </a:lnTo>
                    <a:lnTo>
                      <a:pt x="155" y="72"/>
                    </a:lnTo>
                    <a:lnTo>
                      <a:pt x="142" y="86"/>
                    </a:lnTo>
                    <a:lnTo>
                      <a:pt x="135" y="93"/>
                    </a:lnTo>
                    <a:lnTo>
                      <a:pt x="128" y="96"/>
                    </a:lnTo>
                    <a:lnTo>
                      <a:pt x="124" y="89"/>
                    </a:lnTo>
                    <a:lnTo>
                      <a:pt x="95" y="60"/>
                    </a:lnTo>
                    <a:lnTo>
                      <a:pt x="85" y="55"/>
                    </a:lnTo>
                    <a:lnTo>
                      <a:pt x="75" y="45"/>
                    </a:lnTo>
                    <a:lnTo>
                      <a:pt x="70" y="42"/>
                    </a:lnTo>
                    <a:lnTo>
                      <a:pt x="61" y="41"/>
                    </a:lnTo>
                    <a:lnTo>
                      <a:pt x="53" y="41"/>
                    </a:lnTo>
                    <a:lnTo>
                      <a:pt x="52" y="44"/>
                    </a:lnTo>
                    <a:lnTo>
                      <a:pt x="52" y="49"/>
                    </a:lnTo>
                    <a:lnTo>
                      <a:pt x="49" y="55"/>
                    </a:lnTo>
                    <a:lnTo>
                      <a:pt x="47" y="56"/>
                    </a:lnTo>
                    <a:lnTo>
                      <a:pt x="46" y="59"/>
                    </a:lnTo>
                    <a:lnTo>
                      <a:pt x="33" y="66"/>
                    </a:lnTo>
                    <a:lnTo>
                      <a:pt x="21" y="86"/>
                    </a:lnTo>
                    <a:lnTo>
                      <a:pt x="3" y="105"/>
                    </a:lnTo>
                    <a:lnTo>
                      <a:pt x="0" y="118"/>
                    </a:lnTo>
                    <a:lnTo>
                      <a:pt x="0" y="120"/>
                    </a:lnTo>
                    <a:lnTo>
                      <a:pt x="1" y="120"/>
                    </a:lnTo>
                    <a:lnTo>
                      <a:pt x="4" y="123"/>
                    </a:lnTo>
                    <a:lnTo>
                      <a:pt x="3" y="125"/>
                    </a:lnTo>
                    <a:lnTo>
                      <a:pt x="3" y="12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</p:grpSp>
        <p:grpSp>
          <p:nvGrpSpPr>
            <p:cNvPr id="26" name="Group 4225">
              <a:extLst>
                <a:ext uri="{FF2B5EF4-FFF2-40B4-BE49-F238E27FC236}">
                  <a16:creationId xmlns:a16="http://schemas.microsoft.com/office/drawing/2014/main" id="{0A4D11B3-E316-2E8B-8683-93465A0097C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83" y="1020"/>
              <a:ext cx="814" cy="978"/>
              <a:chOff x="2583" y="1020"/>
              <a:chExt cx="814" cy="978"/>
            </a:xfrm>
          </p:grpSpPr>
          <p:sp>
            <p:nvSpPr>
              <p:cNvPr id="2578" name="Freeform 4025">
                <a:extLst>
                  <a:ext uri="{FF2B5EF4-FFF2-40B4-BE49-F238E27FC236}">
                    <a16:creationId xmlns:a16="http://schemas.microsoft.com/office/drawing/2014/main" id="{C9661F37-B3F6-4371-03EA-DF48D3C79A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9" y="1301"/>
                <a:ext cx="36" cy="42"/>
              </a:xfrm>
              <a:custGeom>
                <a:avLst/>
                <a:gdLst>
                  <a:gd name="T0" fmla="*/ 135 w 142"/>
                  <a:gd name="T1" fmla="*/ 170 h 170"/>
                  <a:gd name="T2" fmla="*/ 135 w 142"/>
                  <a:gd name="T3" fmla="*/ 143 h 170"/>
                  <a:gd name="T4" fmla="*/ 133 w 142"/>
                  <a:gd name="T5" fmla="*/ 136 h 170"/>
                  <a:gd name="T6" fmla="*/ 133 w 142"/>
                  <a:gd name="T7" fmla="*/ 111 h 170"/>
                  <a:gd name="T8" fmla="*/ 128 w 142"/>
                  <a:gd name="T9" fmla="*/ 106 h 170"/>
                  <a:gd name="T10" fmla="*/ 131 w 142"/>
                  <a:gd name="T11" fmla="*/ 103 h 170"/>
                  <a:gd name="T12" fmla="*/ 133 w 142"/>
                  <a:gd name="T13" fmla="*/ 103 h 170"/>
                  <a:gd name="T14" fmla="*/ 140 w 142"/>
                  <a:gd name="T15" fmla="*/ 97 h 170"/>
                  <a:gd name="T16" fmla="*/ 138 w 142"/>
                  <a:gd name="T17" fmla="*/ 97 h 170"/>
                  <a:gd name="T18" fmla="*/ 134 w 142"/>
                  <a:gd name="T19" fmla="*/ 86 h 170"/>
                  <a:gd name="T20" fmla="*/ 134 w 142"/>
                  <a:gd name="T21" fmla="*/ 83 h 170"/>
                  <a:gd name="T22" fmla="*/ 141 w 142"/>
                  <a:gd name="T23" fmla="*/ 71 h 170"/>
                  <a:gd name="T24" fmla="*/ 142 w 142"/>
                  <a:gd name="T25" fmla="*/ 69 h 170"/>
                  <a:gd name="T26" fmla="*/ 141 w 142"/>
                  <a:gd name="T27" fmla="*/ 68 h 170"/>
                  <a:gd name="T28" fmla="*/ 127 w 142"/>
                  <a:gd name="T29" fmla="*/ 60 h 170"/>
                  <a:gd name="T30" fmla="*/ 130 w 142"/>
                  <a:gd name="T31" fmla="*/ 55 h 170"/>
                  <a:gd name="T32" fmla="*/ 130 w 142"/>
                  <a:gd name="T33" fmla="*/ 51 h 170"/>
                  <a:gd name="T34" fmla="*/ 123 w 142"/>
                  <a:gd name="T35" fmla="*/ 46 h 170"/>
                  <a:gd name="T36" fmla="*/ 107 w 142"/>
                  <a:gd name="T37" fmla="*/ 43 h 170"/>
                  <a:gd name="T38" fmla="*/ 100 w 142"/>
                  <a:gd name="T39" fmla="*/ 36 h 170"/>
                  <a:gd name="T40" fmla="*/ 83 w 142"/>
                  <a:gd name="T41" fmla="*/ 23 h 170"/>
                  <a:gd name="T42" fmla="*/ 81 w 142"/>
                  <a:gd name="T43" fmla="*/ 19 h 170"/>
                  <a:gd name="T44" fmla="*/ 81 w 142"/>
                  <a:gd name="T45" fmla="*/ 21 h 170"/>
                  <a:gd name="T46" fmla="*/ 78 w 142"/>
                  <a:gd name="T47" fmla="*/ 28 h 170"/>
                  <a:gd name="T48" fmla="*/ 61 w 142"/>
                  <a:gd name="T49" fmla="*/ 46 h 170"/>
                  <a:gd name="T50" fmla="*/ 58 w 142"/>
                  <a:gd name="T51" fmla="*/ 47 h 170"/>
                  <a:gd name="T52" fmla="*/ 54 w 142"/>
                  <a:gd name="T53" fmla="*/ 43 h 170"/>
                  <a:gd name="T54" fmla="*/ 56 w 142"/>
                  <a:gd name="T55" fmla="*/ 30 h 170"/>
                  <a:gd name="T56" fmla="*/ 56 w 142"/>
                  <a:gd name="T57" fmla="*/ 29 h 170"/>
                  <a:gd name="T58" fmla="*/ 51 w 142"/>
                  <a:gd name="T59" fmla="*/ 25 h 170"/>
                  <a:gd name="T60" fmla="*/ 47 w 142"/>
                  <a:gd name="T61" fmla="*/ 18 h 170"/>
                  <a:gd name="T62" fmla="*/ 43 w 142"/>
                  <a:gd name="T63" fmla="*/ 16 h 170"/>
                  <a:gd name="T64" fmla="*/ 40 w 142"/>
                  <a:gd name="T65" fmla="*/ 18 h 170"/>
                  <a:gd name="T66" fmla="*/ 39 w 142"/>
                  <a:gd name="T67" fmla="*/ 19 h 170"/>
                  <a:gd name="T68" fmla="*/ 29 w 142"/>
                  <a:gd name="T69" fmla="*/ 23 h 170"/>
                  <a:gd name="T70" fmla="*/ 26 w 142"/>
                  <a:gd name="T71" fmla="*/ 23 h 170"/>
                  <a:gd name="T72" fmla="*/ 23 w 142"/>
                  <a:gd name="T73" fmla="*/ 19 h 170"/>
                  <a:gd name="T74" fmla="*/ 21 w 142"/>
                  <a:gd name="T75" fmla="*/ 14 h 170"/>
                  <a:gd name="T76" fmla="*/ 21 w 142"/>
                  <a:gd name="T77" fmla="*/ 5 h 170"/>
                  <a:gd name="T78" fmla="*/ 19 w 142"/>
                  <a:gd name="T79" fmla="*/ 4 h 170"/>
                  <a:gd name="T80" fmla="*/ 11 w 142"/>
                  <a:gd name="T81" fmla="*/ 0 h 170"/>
                  <a:gd name="T82" fmla="*/ 5 w 142"/>
                  <a:gd name="T83" fmla="*/ 0 h 170"/>
                  <a:gd name="T84" fmla="*/ 1 w 142"/>
                  <a:gd name="T85" fmla="*/ 2 h 170"/>
                  <a:gd name="T86" fmla="*/ 0 w 142"/>
                  <a:gd name="T87" fmla="*/ 2 h 1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42" h="170">
                    <a:moveTo>
                      <a:pt x="135" y="170"/>
                    </a:moveTo>
                    <a:lnTo>
                      <a:pt x="135" y="143"/>
                    </a:lnTo>
                    <a:lnTo>
                      <a:pt x="133" y="136"/>
                    </a:lnTo>
                    <a:lnTo>
                      <a:pt x="133" y="111"/>
                    </a:lnTo>
                    <a:lnTo>
                      <a:pt x="128" y="106"/>
                    </a:lnTo>
                    <a:lnTo>
                      <a:pt x="131" y="103"/>
                    </a:lnTo>
                    <a:lnTo>
                      <a:pt x="133" y="103"/>
                    </a:lnTo>
                    <a:lnTo>
                      <a:pt x="140" y="97"/>
                    </a:lnTo>
                    <a:lnTo>
                      <a:pt x="138" y="97"/>
                    </a:lnTo>
                    <a:lnTo>
                      <a:pt x="134" y="86"/>
                    </a:lnTo>
                    <a:lnTo>
                      <a:pt x="134" y="83"/>
                    </a:lnTo>
                    <a:lnTo>
                      <a:pt x="141" y="71"/>
                    </a:lnTo>
                    <a:lnTo>
                      <a:pt x="142" y="69"/>
                    </a:lnTo>
                    <a:lnTo>
                      <a:pt x="141" y="68"/>
                    </a:lnTo>
                    <a:lnTo>
                      <a:pt x="127" y="60"/>
                    </a:lnTo>
                    <a:lnTo>
                      <a:pt x="130" y="55"/>
                    </a:lnTo>
                    <a:lnTo>
                      <a:pt x="130" y="51"/>
                    </a:lnTo>
                    <a:lnTo>
                      <a:pt x="123" y="46"/>
                    </a:lnTo>
                    <a:lnTo>
                      <a:pt x="107" y="43"/>
                    </a:lnTo>
                    <a:lnTo>
                      <a:pt x="100" y="36"/>
                    </a:lnTo>
                    <a:lnTo>
                      <a:pt x="83" y="23"/>
                    </a:lnTo>
                    <a:lnTo>
                      <a:pt x="81" y="19"/>
                    </a:lnTo>
                    <a:lnTo>
                      <a:pt x="81" y="21"/>
                    </a:lnTo>
                    <a:lnTo>
                      <a:pt x="78" y="28"/>
                    </a:lnTo>
                    <a:lnTo>
                      <a:pt x="61" y="46"/>
                    </a:lnTo>
                    <a:lnTo>
                      <a:pt x="58" y="47"/>
                    </a:lnTo>
                    <a:lnTo>
                      <a:pt x="54" y="43"/>
                    </a:lnTo>
                    <a:lnTo>
                      <a:pt x="56" y="30"/>
                    </a:lnTo>
                    <a:lnTo>
                      <a:pt x="56" y="29"/>
                    </a:lnTo>
                    <a:lnTo>
                      <a:pt x="51" y="25"/>
                    </a:lnTo>
                    <a:lnTo>
                      <a:pt x="47" y="18"/>
                    </a:lnTo>
                    <a:lnTo>
                      <a:pt x="43" y="16"/>
                    </a:lnTo>
                    <a:lnTo>
                      <a:pt x="40" y="18"/>
                    </a:lnTo>
                    <a:lnTo>
                      <a:pt x="39" y="19"/>
                    </a:lnTo>
                    <a:lnTo>
                      <a:pt x="29" y="23"/>
                    </a:lnTo>
                    <a:lnTo>
                      <a:pt x="26" y="23"/>
                    </a:lnTo>
                    <a:lnTo>
                      <a:pt x="23" y="19"/>
                    </a:lnTo>
                    <a:lnTo>
                      <a:pt x="21" y="14"/>
                    </a:lnTo>
                    <a:lnTo>
                      <a:pt x="21" y="5"/>
                    </a:lnTo>
                    <a:lnTo>
                      <a:pt x="19" y="4"/>
                    </a:lnTo>
                    <a:lnTo>
                      <a:pt x="11" y="0"/>
                    </a:lnTo>
                    <a:lnTo>
                      <a:pt x="5" y="0"/>
                    </a:lnTo>
                    <a:lnTo>
                      <a:pt x="1" y="2"/>
                    </a:lnTo>
                    <a:lnTo>
                      <a:pt x="0" y="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79" name="Freeform 4026">
                <a:extLst>
                  <a:ext uri="{FF2B5EF4-FFF2-40B4-BE49-F238E27FC236}">
                    <a16:creationId xmlns:a16="http://schemas.microsoft.com/office/drawing/2014/main" id="{0C679B38-6E33-F482-8F34-9B2C68C403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9" y="1266"/>
                <a:ext cx="65" cy="51"/>
              </a:xfrm>
              <a:custGeom>
                <a:avLst/>
                <a:gdLst>
                  <a:gd name="T0" fmla="*/ 259 w 259"/>
                  <a:gd name="T1" fmla="*/ 202 h 204"/>
                  <a:gd name="T2" fmla="*/ 252 w 259"/>
                  <a:gd name="T3" fmla="*/ 181 h 204"/>
                  <a:gd name="T4" fmla="*/ 250 w 259"/>
                  <a:gd name="T5" fmla="*/ 180 h 204"/>
                  <a:gd name="T6" fmla="*/ 239 w 259"/>
                  <a:gd name="T7" fmla="*/ 183 h 204"/>
                  <a:gd name="T8" fmla="*/ 236 w 259"/>
                  <a:gd name="T9" fmla="*/ 187 h 204"/>
                  <a:gd name="T10" fmla="*/ 235 w 259"/>
                  <a:gd name="T11" fmla="*/ 188 h 204"/>
                  <a:gd name="T12" fmla="*/ 217 w 259"/>
                  <a:gd name="T13" fmla="*/ 201 h 204"/>
                  <a:gd name="T14" fmla="*/ 210 w 259"/>
                  <a:gd name="T15" fmla="*/ 202 h 204"/>
                  <a:gd name="T16" fmla="*/ 206 w 259"/>
                  <a:gd name="T17" fmla="*/ 195 h 204"/>
                  <a:gd name="T18" fmla="*/ 193 w 259"/>
                  <a:gd name="T19" fmla="*/ 192 h 204"/>
                  <a:gd name="T20" fmla="*/ 186 w 259"/>
                  <a:gd name="T21" fmla="*/ 195 h 204"/>
                  <a:gd name="T22" fmla="*/ 176 w 259"/>
                  <a:gd name="T23" fmla="*/ 199 h 204"/>
                  <a:gd name="T24" fmla="*/ 171 w 259"/>
                  <a:gd name="T25" fmla="*/ 195 h 204"/>
                  <a:gd name="T26" fmla="*/ 164 w 259"/>
                  <a:gd name="T27" fmla="*/ 185 h 204"/>
                  <a:gd name="T28" fmla="*/ 159 w 259"/>
                  <a:gd name="T29" fmla="*/ 185 h 204"/>
                  <a:gd name="T30" fmla="*/ 158 w 259"/>
                  <a:gd name="T31" fmla="*/ 181 h 204"/>
                  <a:gd name="T32" fmla="*/ 154 w 259"/>
                  <a:gd name="T33" fmla="*/ 170 h 204"/>
                  <a:gd name="T34" fmla="*/ 161 w 259"/>
                  <a:gd name="T35" fmla="*/ 169 h 204"/>
                  <a:gd name="T36" fmla="*/ 168 w 259"/>
                  <a:gd name="T37" fmla="*/ 163 h 204"/>
                  <a:gd name="T38" fmla="*/ 169 w 259"/>
                  <a:gd name="T39" fmla="*/ 160 h 204"/>
                  <a:gd name="T40" fmla="*/ 157 w 259"/>
                  <a:gd name="T41" fmla="*/ 124 h 204"/>
                  <a:gd name="T42" fmla="*/ 155 w 259"/>
                  <a:gd name="T43" fmla="*/ 117 h 204"/>
                  <a:gd name="T44" fmla="*/ 151 w 259"/>
                  <a:gd name="T45" fmla="*/ 114 h 204"/>
                  <a:gd name="T46" fmla="*/ 125 w 259"/>
                  <a:gd name="T47" fmla="*/ 106 h 204"/>
                  <a:gd name="T48" fmla="*/ 113 w 259"/>
                  <a:gd name="T49" fmla="*/ 107 h 204"/>
                  <a:gd name="T50" fmla="*/ 104 w 259"/>
                  <a:gd name="T51" fmla="*/ 103 h 204"/>
                  <a:gd name="T52" fmla="*/ 98 w 259"/>
                  <a:gd name="T53" fmla="*/ 89 h 204"/>
                  <a:gd name="T54" fmla="*/ 104 w 259"/>
                  <a:gd name="T55" fmla="*/ 67 h 204"/>
                  <a:gd name="T56" fmla="*/ 108 w 259"/>
                  <a:gd name="T57" fmla="*/ 62 h 204"/>
                  <a:gd name="T58" fmla="*/ 109 w 259"/>
                  <a:gd name="T59" fmla="*/ 61 h 204"/>
                  <a:gd name="T60" fmla="*/ 108 w 259"/>
                  <a:gd name="T61" fmla="*/ 55 h 204"/>
                  <a:gd name="T62" fmla="*/ 99 w 259"/>
                  <a:gd name="T63" fmla="*/ 44 h 204"/>
                  <a:gd name="T64" fmla="*/ 97 w 259"/>
                  <a:gd name="T65" fmla="*/ 43 h 204"/>
                  <a:gd name="T66" fmla="*/ 68 w 259"/>
                  <a:gd name="T67" fmla="*/ 32 h 204"/>
                  <a:gd name="T68" fmla="*/ 75 w 259"/>
                  <a:gd name="T69" fmla="*/ 18 h 204"/>
                  <a:gd name="T70" fmla="*/ 77 w 259"/>
                  <a:gd name="T71" fmla="*/ 10 h 204"/>
                  <a:gd name="T72" fmla="*/ 58 w 259"/>
                  <a:gd name="T73" fmla="*/ 0 h 204"/>
                  <a:gd name="T74" fmla="*/ 41 w 259"/>
                  <a:gd name="T75" fmla="*/ 5 h 204"/>
                  <a:gd name="T76" fmla="*/ 13 w 259"/>
                  <a:gd name="T77" fmla="*/ 8 h 204"/>
                  <a:gd name="T78" fmla="*/ 9 w 259"/>
                  <a:gd name="T79" fmla="*/ 7 h 204"/>
                  <a:gd name="T80" fmla="*/ 0 w 259"/>
                  <a:gd name="T81" fmla="*/ 1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59" h="204">
                    <a:moveTo>
                      <a:pt x="259" y="204"/>
                    </a:moveTo>
                    <a:lnTo>
                      <a:pt x="259" y="202"/>
                    </a:lnTo>
                    <a:lnTo>
                      <a:pt x="257" y="195"/>
                    </a:lnTo>
                    <a:lnTo>
                      <a:pt x="252" y="181"/>
                    </a:lnTo>
                    <a:lnTo>
                      <a:pt x="252" y="180"/>
                    </a:lnTo>
                    <a:lnTo>
                      <a:pt x="250" y="180"/>
                    </a:lnTo>
                    <a:lnTo>
                      <a:pt x="242" y="181"/>
                    </a:lnTo>
                    <a:lnTo>
                      <a:pt x="239" y="183"/>
                    </a:lnTo>
                    <a:lnTo>
                      <a:pt x="236" y="185"/>
                    </a:lnTo>
                    <a:lnTo>
                      <a:pt x="236" y="187"/>
                    </a:lnTo>
                    <a:lnTo>
                      <a:pt x="235" y="187"/>
                    </a:lnTo>
                    <a:lnTo>
                      <a:pt x="235" y="188"/>
                    </a:lnTo>
                    <a:lnTo>
                      <a:pt x="226" y="195"/>
                    </a:lnTo>
                    <a:lnTo>
                      <a:pt x="217" y="201"/>
                    </a:lnTo>
                    <a:lnTo>
                      <a:pt x="214" y="201"/>
                    </a:lnTo>
                    <a:lnTo>
                      <a:pt x="210" y="202"/>
                    </a:lnTo>
                    <a:lnTo>
                      <a:pt x="209" y="199"/>
                    </a:lnTo>
                    <a:lnTo>
                      <a:pt x="206" y="195"/>
                    </a:lnTo>
                    <a:lnTo>
                      <a:pt x="204" y="194"/>
                    </a:lnTo>
                    <a:lnTo>
                      <a:pt x="193" y="192"/>
                    </a:lnTo>
                    <a:lnTo>
                      <a:pt x="192" y="194"/>
                    </a:lnTo>
                    <a:lnTo>
                      <a:pt x="186" y="195"/>
                    </a:lnTo>
                    <a:lnTo>
                      <a:pt x="182" y="198"/>
                    </a:lnTo>
                    <a:lnTo>
                      <a:pt x="176" y="199"/>
                    </a:lnTo>
                    <a:lnTo>
                      <a:pt x="171" y="198"/>
                    </a:lnTo>
                    <a:lnTo>
                      <a:pt x="171" y="195"/>
                    </a:lnTo>
                    <a:lnTo>
                      <a:pt x="169" y="190"/>
                    </a:lnTo>
                    <a:lnTo>
                      <a:pt x="164" y="185"/>
                    </a:lnTo>
                    <a:lnTo>
                      <a:pt x="162" y="184"/>
                    </a:lnTo>
                    <a:lnTo>
                      <a:pt x="159" y="185"/>
                    </a:lnTo>
                    <a:lnTo>
                      <a:pt x="158" y="184"/>
                    </a:lnTo>
                    <a:lnTo>
                      <a:pt x="158" y="181"/>
                    </a:lnTo>
                    <a:lnTo>
                      <a:pt x="154" y="177"/>
                    </a:lnTo>
                    <a:lnTo>
                      <a:pt x="154" y="170"/>
                    </a:lnTo>
                    <a:lnTo>
                      <a:pt x="157" y="170"/>
                    </a:lnTo>
                    <a:lnTo>
                      <a:pt x="161" y="169"/>
                    </a:lnTo>
                    <a:lnTo>
                      <a:pt x="166" y="163"/>
                    </a:lnTo>
                    <a:lnTo>
                      <a:pt x="168" y="163"/>
                    </a:lnTo>
                    <a:lnTo>
                      <a:pt x="169" y="162"/>
                    </a:lnTo>
                    <a:lnTo>
                      <a:pt x="169" y="160"/>
                    </a:lnTo>
                    <a:lnTo>
                      <a:pt x="159" y="138"/>
                    </a:lnTo>
                    <a:lnTo>
                      <a:pt x="157" y="124"/>
                    </a:lnTo>
                    <a:lnTo>
                      <a:pt x="158" y="122"/>
                    </a:lnTo>
                    <a:lnTo>
                      <a:pt x="155" y="117"/>
                    </a:lnTo>
                    <a:lnTo>
                      <a:pt x="152" y="114"/>
                    </a:lnTo>
                    <a:lnTo>
                      <a:pt x="151" y="114"/>
                    </a:lnTo>
                    <a:lnTo>
                      <a:pt x="137" y="111"/>
                    </a:lnTo>
                    <a:lnTo>
                      <a:pt x="125" y="106"/>
                    </a:lnTo>
                    <a:lnTo>
                      <a:pt x="116" y="106"/>
                    </a:lnTo>
                    <a:lnTo>
                      <a:pt x="113" y="107"/>
                    </a:lnTo>
                    <a:lnTo>
                      <a:pt x="112" y="108"/>
                    </a:lnTo>
                    <a:lnTo>
                      <a:pt x="104" y="103"/>
                    </a:lnTo>
                    <a:lnTo>
                      <a:pt x="101" y="98"/>
                    </a:lnTo>
                    <a:lnTo>
                      <a:pt x="98" y="89"/>
                    </a:lnTo>
                    <a:lnTo>
                      <a:pt x="98" y="78"/>
                    </a:lnTo>
                    <a:lnTo>
                      <a:pt x="104" y="67"/>
                    </a:lnTo>
                    <a:lnTo>
                      <a:pt x="108" y="64"/>
                    </a:lnTo>
                    <a:lnTo>
                      <a:pt x="108" y="62"/>
                    </a:lnTo>
                    <a:lnTo>
                      <a:pt x="109" y="62"/>
                    </a:lnTo>
                    <a:lnTo>
                      <a:pt x="109" y="61"/>
                    </a:lnTo>
                    <a:lnTo>
                      <a:pt x="108" y="58"/>
                    </a:lnTo>
                    <a:lnTo>
                      <a:pt x="108" y="55"/>
                    </a:lnTo>
                    <a:lnTo>
                      <a:pt x="105" y="48"/>
                    </a:lnTo>
                    <a:lnTo>
                      <a:pt x="99" y="44"/>
                    </a:lnTo>
                    <a:lnTo>
                      <a:pt x="99" y="43"/>
                    </a:lnTo>
                    <a:lnTo>
                      <a:pt x="97" y="43"/>
                    </a:lnTo>
                    <a:lnTo>
                      <a:pt x="75" y="39"/>
                    </a:lnTo>
                    <a:lnTo>
                      <a:pt x="68" y="32"/>
                    </a:lnTo>
                    <a:lnTo>
                      <a:pt x="70" y="22"/>
                    </a:lnTo>
                    <a:lnTo>
                      <a:pt x="75" y="18"/>
                    </a:lnTo>
                    <a:lnTo>
                      <a:pt x="80" y="11"/>
                    </a:lnTo>
                    <a:lnTo>
                      <a:pt x="77" y="10"/>
                    </a:lnTo>
                    <a:lnTo>
                      <a:pt x="75" y="2"/>
                    </a:lnTo>
                    <a:lnTo>
                      <a:pt x="58" y="0"/>
                    </a:lnTo>
                    <a:lnTo>
                      <a:pt x="44" y="4"/>
                    </a:lnTo>
                    <a:lnTo>
                      <a:pt x="41" y="5"/>
                    </a:lnTo>
                    <a:lnTo>
                      <a:pt x="24" y="10"/>
                    </a:lnTo>
                    <a:lnTo>
                      <a:pt x="13" y="8"/>
                    </a:lnTo>
                    <a:lnTo>
                      <a:pt x="10" y="8"/>
                    </a:lnTo>
                    <a:lnTo>
                      <a:pt x="9" y="7"/>
                    </a:lnTo>
                    <a:lnTo>
                      <a:pt x="0" y="2"/>
                    </a:lnTo>
                    <a:lnTo>
                      <a:pt x="0" y="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80" name="Freeform 4027">
                <a:extLst>
                  <a:ext uri="{FF2B5EF4-FFF2-40B4-BE49-F238E27FC236}">
                    <a16:creationId xmlns:a16="http://schemas.microsoft.com/office/drawing/2014/main" id="{6B6B34A5-B37A-E20F-064A-C0D22D715F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4" y="1301"/>
                <a:ext cx="35" cy="17"/>
              </a:xfrm>
              <a:custGeom>
                <a:avLst/>
                <a:gdLst>
                  <a:gd name="T0" fmla="*/ 141 w 141"/>
                  <a:gd name="T1" fmla="*/ 0 h 66"/>
                  <a:gd name="T2" fmla="*/ 141 w 141"/>
                  <a:gd name="T3" fmla="*/ 2 h 66"/>
                  <a:gd name="T4" fmla="*/ 135 w 141"/>
                  <a:gd name="T5" fmla="*/ 19 h 66"/>
                  <a:gd name="T6" fmla="*/ 137 w 141"/>
                  <a:gd name="T7" fmla="*/ 20 h 66"/>
                  <a:gd name="T8" fmla="*/ 137 w 141"/>
                  <a:gd name="T9" fmla="*/ 21 h 66"/>
                  <a:gd name="T10" fmla="*/ 134 w 141"/>
                  <a:gd name="T11" fmla="*/ 24 h 66"/>
                  <a:gd name="T12" fmla="*/ 131 w 141"/>
                  <a:gd name="T13" fmla="*/ 26 h 66"/>
                  <a:gd name="T14" fmla="*/ 130 w 141"/>
                  <a:gd name="T15" fmla="*/ 27 h 66"/>
                  <a:gd name="T16" fmla="*/ 124 w 141"/>
                  <a:gd name="T17" fmla="*/ 30 h 66"/>
                  <a:gd name="T18" fmla="*/ 118 w 141"/>
                  <a:gd name="T19" fmla="*/ 30 h 66"/>
                  <a:gd name="T20" fmla="*/ 110 w 141"/>
                  <a:gd name="T21" fmla="*/ 28 h 66"/>
                  <a:gd name="T22" fmla="*/ 93 w 141"/>
                  <a:gd name="T23" fmla="*/ 28 h 66"/>
                  <a:gd name="T24" fmla="*/ 90 w 141"/>
                  <a:gd name="T25" fmla="*/ 30 h 66"/>
                  <a:gd name="T26" fmla="*/ 90 w 141"/>
                  <a:gd name="T27" fmla="*/ 31 h 66"/>
                  <a:gd name="T28" fmla="*/ 96 w 141"/>
                  <a:gd name="T29" fmla="*/ 46 h 66"/>
                  <a:gd name="T30" fmla="*/ 97 w 141"/>
                  <a:gd name="T31" fmla="*/ 48 h 66"/>
                  <a:gd name="T32" fmla="*/ 96 w 141"/>
                  <a:gd name="T33" fmla="*/ 48 h 66"/>
                  <a:gd name="T34" fmla="*/ 93 w 141"/>
                  <a:gd name="T35" fmla="*/ 49 h 66"/>
                  <a:gd name="T36" fmla="*/ 86 w 141"/>
                  <a:gd name="T37" fmla="*/ 55 h 66"/>
                  <a:gd name="T38" fmla="*/ 84 w 141"/>
                  <a:gd name="T39" fmla="*/ 56 h 66"/>
                  <a:gd name="T40" fmla="*/ 78 w 141"/>
                  <a:gd name="T41" fmla="*/ 63 h 66"/>
                  <a:gd name="T42" fmla="*/ 75 w 141"/>
                  <a:gd name="T43" fmla="*/ 65 h 66"/>
                  <a:gd name="T44" fmla="*/ 50 w 141"/>
                  <a:gd name="T45" fmla="*/ 66 h 66"/>
                  <a:gd name="T46" fmla="*/ 40 w 141"/>
                  <a:gd name="T47" fmla="*/ 53 h 66"/>
                  <a:gd name="T48" fmla="*/ 33 w 141"/>
                  <a:gd name="T49" fmla="*/ 52 h 66"/>
                  <a:gd name="T50" fmla="*/ 29 w 141"/>
                  <a:gd name="T51" fmla="*/ 52 h 66"/>
                  <a:gd name="T52" fmla="*/ 27 w 141"/>
                  <a:gd name="T53" fmla="*/ 53 h 66"/>
                  <a:gd name="T54" fmla="*/ 8 w 141"/>
                  <a:gd name="T55" fmla="*/ 62 h 66"/>
                  <a:gd name="T56" fmla="*/ 4 w 141"/>
                  <a:gd name="T57" fmla="*/ 62 h 66"/>
                  <a:gd name="T58" fmla="*/ 0 w 141"/>
                  <a:gd name="T59" fmla="*/ 65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1" h="66">
                    <a:moveTo>
                      <a:pt x="141" y="0"/>
                    </a:moveTo>
                    <a:lnTo>
                      <a:pt x="141" y="2"/>
                    </a:lnTo>
                    <a:lnTo>
                      <a:pt x="135" y="19"/>
                    </a:lnTo>
                    <a:lnTo>
                      <a:pt x="137" y="20"/>
                    </a:lnTo>
                    <a:lnTo>
                      <a:pt x="137" y="21"/>
                    </a:lnTo>
                    <a:lnTo>
                      <a:pt x="134" y="24"/>
                    </a:lnTo>
                    <a:lnTo>
                      <a:pt x="131" y="26"/>
                    </a:lnTo>
                    <a:lnTo>
                      <a:pt x="130" y="27"/>
                    </a:lnTo>
                    <a:lnTo>
                      <a:pt x="124" y="30"/>
                    </a:lnTo>
                    <a:lnTo>
                      <a:pt x="118" y="30"/>
                    </a:lnTo>
                    <a:lnTo>
                      <a:pt x="110" y="28"/>
                    </a:lnTo>
                    <a:lnTo>
                      <a:pt x="93" y="28"/>
                    </a:lnTo>
                    <a:lnTo>
                      <a:pt x="90" y="30"/>
                    </a:lnTo>
                    <a:lnTo>
                      <a:pt x="90" y="31"/>
                    </a:lnTo>
                    <a:lnTo>
                      <a:pt x="96" y="46"/>
                    </a:lnTo>
                    <a:lnTo>
                      <a:pt x="97" y="48"/>
                    </a:lnTo>
                    <a:lnTo>
                      <a:pt x="96" y="48"/>
                    </a:lnTo>
                    <a:lnTo>
                      <a:pt x="93" y="49"/>
                    </a:lnTo>
                    <a:lnTo>
                      <a:pt x="86" y="55"/>
                    </a:lnTo>
                    <a:lnTo>
                      <a:pt x="84" y="56"/>
                    </a:lnTo>
                    <a:lnTo>
                      <a:pt x="78" y="63"/>
                    </a:lnTo>
                    <a:lnTo>
                      <a:pt x="75" y="65"/>
                    </a:lnTo>
                    <a:lnTo>
                      <a:pt x="50" y="66"/>
                    </a:lnTo>
                    <a:lnTo>
                      <a:pt x="40" y="53"/>
                    </a:lnTo>
                    <a:lnTo>
                      <a:pt x="33" y="52"/>
                    </a:lnTo>
                    <a:lnTo>
                      <a:pt x="29" y="52"/>
                    </a:lnTo>
                    <a:lnTo>
                      <a:pt x="27" y="53"/>
                    </a:lnTo>
                    <a:lnTo>
                      <a:pt x="8" y="62"/>
                    </a:lnTo>
                    <a:lnTo>
                      <a:pt x="4" y="62"/>
                    </a:lnTo>
                    <a:lnTo>
                      <a:pt x="0" y="6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81" name="Freeform 4028">
                <a:extLst>
                  <a:ext uri="{FF2B5EF4-FFF2-40B4-BE49-F238E27FC236}">
                    <a16:creationId xmlns:a16="http://schemas.microsoft.com/office/drawing/2014/main" id="{49BFC2BD-3FDF-0CAA-C53C-CB614975CC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4" y="1317"/>
                <a:ext cx="13" cy="33"/>
              </a:xfrm>
              <a:custGeom>
                <a:avLst/>
                <a:gdLst>
                  <a:gd name="T0" fmla="*/ 0 w 51"/>
                  <a:gd name="T1" fmla="*/ 0 h 132"/>
                  <a:gd name="T2" fmla="*/ 0 w 51"/>
                  <a:gd name="T3" fmla="*/ 21 h 132"/>
                  <a:gd name="T4" fmla="*/ 5 w 51"/>
                  <a:gd name="T5" fmla="*/ 28 h 132"/>
                  <a:gd name="T6" fmla="*/ 5 w 51"/>
                  <a:gd name="T7" fmla="*/ 29 h 132"/>
                  <a:gd name="T8" fmla="*/ 15 w 51"/>
                  <a:gd name="T9" fmla="*/ 39 h 132"/>
                  <a:gd name="T10" fmla="*/ 27 w 51"/>
                  <a:gd name="T11" fmla="*/ 36 h 132"/>
                  <a:gd name="T12" fmla="*/ 43 w 51"/>
                  <a:gd name="T13" fmla="*/ 40 h 132"/>
                  <a:gd name="T14" fmla="*/ 50 w 51"/>
                  <a:gd name="T15" fmla="*/ 43 h 132"/>
                  <a:gd name="T16" fmla="*/ 50 w 51"/>
                  <a:gd name="T17" fmla="*/ 55 h 132"/>
                  <a:gd name="T18" fmla="*/ 51 w 51"/>
                  <a:gd name="T19" fmla="*/ 62 h 132"/>
                  <a:gd name="T20" fmla="*/ 50 w 51"/>
                  <a:gd name="T21" fmla="*/ 74 h 132"/>
                  <a:gd name="T22" fmla="*/ 47 w 51"/>
                  <a:gd name="T23" fmla="*/ 79 h 132"/>
                  <a:gd name="T24" fmla="*/ 47 w 51"/>
                  <a:gd name="T25" fmla="*/ 82 h 132"/>
                  <a:gd name="T26" fmla="*/ 46 w 51"/>
                  <a:gd name="T27" fmla="*/ 82 h 132"/>
                  <a:gd name="T28" fmla="*/ 32 w 51"/>
                  <a:gd name="T29" fmla="*/ 90 h 132"/>
                  <a:gd name="T30" fmla="*/ 32 w 51"/>
                  <a:gd name="T31" fmla="*/ 92 h 132"/>
                  <a:gd name="T32" fmla="*/ 33 w 51"/>
                  <a:gd name="T33" fmla="*/ 92 h 132"/>
                  <a:gd name="T34" fmla="*/ 34 w 51"/>
                  <a:gd name="T35" fmla="*/ 93 h 132"/>
                  <a:gd name="T36" fmla="*/ 37 w 51"/>
                  <a:gd name="T37" fmla="*/ 100 h 132"/>
                  <a:gd name="T38" fmla="*/ 37 w 51"/>
                  <a:gd name="T39" fmla="*/ 103 h 132"/>
                  <a:gd name="T40" fmla="*/ 39 w 51"/>
                  <a:gd name="T41" fmla="*/ 117 h 132"/>
                  <a:gd name="T42" fmla="*/ 39 w 51"/>
                  <a:gd name="T43" fmla="*/ 124 h 132"/>
                  <a:gd name="T44" fmla="*/ 36 w 51"/>
                  <a:gd name="T45" fmla="*/ 132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1" h="132">
                    <a:moveTo>
                      <a:pt x="0" y="0"/>
                    </a:moveTo>
                    <a:lnTo>
                      <a:pt x="0" y="21"/>
                    </a:lnTo>
                    <a:lnTo>
                      <a:pt x="5" y="28"/>
                    </a:lnTo>
                    <a:lnTo>
                      <a:pt x="5" y="29"/>
                    </a:lnTo>
                    <a:lnTo>
                      <a:pt x="15" y="39"/>
                    </a:lnTo>
                    <a:lnTo>
                      <a:pt x="27" y="36"/>
                    </a:lnTo>
                    <a:lnTo>
                      <a:pt x="43" y="40"/>
                    </a:lnTo>
                    <a:lnTo>
                      <a:pt x="50" y="43"/>
                    </a:lnTo>
                    <a:lnTo>
                      <a:pt x="50" y="55"/>
                    </a:lnTo>
                    <a:lnTo>
                      <a:pt x="51" y="62"/>
                    </a:lnTo>
                    <a:lnTo>
                      <a:pt x="50" y="74"/>
                    </a:lnTo>
                    <a:lnTo>
                      <a:pt x="47" y="79"/>
                    </a:lnTo>
                    <a:lnTo>
                      <a:pt x="47" y="82"/>
                    </a:lnTo>
                    <a:lnTo>
                      <a:pt x="46" y="82"/>
                    </a:lnTo>
                    <a:lnTo>
                      <a:pt x="32" y="90"/>
                    </a:lnTo>
                    <a:lnTo>
                      <a:pt x="32" y="92"/>
                    </a:lnTo>
                    <a:lnTo>
                      <a:pt x="33" y="92"/>
                    </a:lnTo>
                    <a:lnTo>
                      <a:pt x="34" y="93"/>
                    </a:lnTo>
                    <a:lnTo>
                      <a:pt x="37" y="100"/>
                    </a:lnTo>
                    <a:lnTo>
                      <a:pt x="37" y="103"/>
                    </a:lnTo>
                    <a:lnTo>
                      <a:pt x="39" y="117"/>
                    </a:lnTo>
                    <a:lnTo>
                      <a:pt x="39" y="124"/>
                    </a:lnTo>
                    <a:lnTo>
                      <a:pt x="36" y="13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82" name="Freeform 4029">
                <a:extLst>
                  <a:ext uri="{FF2B5EF4-FFF2-40B4-BE49-F238E27FC236}">
                    <a16:creationId xmlns:a16="http://schemas.microsoft.com/office/drawing/2014/main" id="{C165BF16-E842-E6E1-E0E2-5D923FB755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3" y="1350"/>
                <a:ext cx="43" cy="35"/>
              </a:xfrm>
              <a:custGeom>
                <a:avLst/>
                <a:gdLst>
                  <a:gd name="T0" fmla="*/ 0 w 170"/>
                  <a:gd name="T1" fmla="*/ 0 h 137"/>
                  <a:gd name="T2" fmla="*/ 1 w 170"/>
                  <a:gd name="T3" fmla="*/ 0 h 137"/>
                  <a:gd name="T4" fmla="*/ 35 w 170"/>
                  <a:gd name="T5" fmla="*/ 21 h 137"/>
                  <a:gd name="T6" fmla="*/ 42 w 170"/>
                  <a:gd name="T7" fmla="*/ 23 h 137"/>
                  <a:gd name="T8" fmla="*/ 56 w 170"/>
                  <a:gd name="T9" fmla="*/ 31 h 137"/>
                  <a:gd name="T10" fmla="*/ 56 w 170"/>
                  <a:gd name="T11" fmla="*/ 33 h 137"/>
                  <a:gd name="T12" fmla="*/ 57 w 170"/>
                  <a:gd name="T13" fmla="*/ 38 h 137"/>
                  <a:gd name="T14" fmla="*/ 57 w 170"/>
                  <a:gd name="T15" fmla="*/ 39 h 137"/>
                  <a:gd name="T16" fmla="*/ 64 w 170"/>
                  <a:gd name="T17" fmla="*/ 39 h 137"/>
                  <a:gd name="T18" fmla="*/ 71 w 170"/>
                  <a:gd name="T19" fmla="*/ 41 h 137"/>
                  <a:gd name="T20" fmla="*/ 77 w 170"/>
                  <a:gd name="T21" fmla="*/ 46 h 137"/>
                  <a:gd name="T22" fmla="*/ 81 w 170"/>
                  <a:gd name="T23" fmla="*/ 46 h 137"/>
                  <a:gd name="T24" fmla="*/ 81 w 170"/>
                  <a:gd name="T25" fmla="*/ 45 h 137"/>
                  <a:gd name="T26" fmla="*/ 85 w 170"/>
                  <a:gd name="T27" fmla="*/ 49 h 137"/>
                  <a:gd name="T28" fmla="*/ 88 w 170"/>
                  <a:gd name="T29" fmla="*/ 53 h 137"/>
                  <a:gd name="T30" fmla="*/ 88 w 170"/>
                  <a:gd name="T31" fmla="*/ 57 h 137"/>
                  <a:gd name="T32" fmla="*/ 89 w 170"/>
                  <a:gd name="T33" fmla="*/ 59 h 137"/>
                  <a:gd name="T34" fmla="*/ 91 w 170"/>
                  <a:gd name="T35" fmla="*/ 59 h 137"/>
                  <a:gd name="T36" fmla="*/ 94 w 170"/>
                  <a:gd name="T37" fmla="*/ 60 h 137"/>
                  <a:gd name="T38" fmla="*/ 102 w 170"/>
                  <a:gd name="T39" fmla="*/ 59 h 137"/>
                  <a:gd name="T40" fmla="*/ 103 w 170"/>
                  <a:gd name="T41" fmla="*/ 59 h 137"/>
                  <a:gd name="T42" fmla="*/ 103 w 170"/>
                  <a:gd name="T43" fmla="*/ 57 h 137"/>
                  <a:gd name="T44" fmla="*/ 108 w 170"/>
                  <a:gd name="T45" fmla="*/ 53 h 137"/>
                  <a:gd name="T46" fmla="*/ 109 w 170"/>
                  <a:gd name="T47" fmla="*/ 53 h 137"/>
                  <a:gd name="T48" fmla="*/ 119 w 170"/>
                  <a:gd name="T49" fmla="*/ 62 h 137"/>
                  <a:gd name="T50" fmla="*/ 119 w 170"/>
                  <a:gd name="T51" fmla="*/ 73 h 137"/>
                  <a:gd name="T52" fmla="*/ 116 w 170"/>
                  <a:gd name="T53" fmla="*/ 73 h 137"/>
                  <a:gd name="T54" fmla="*/ 82 w 170"/>
                  <a:gd name="T55" fmla="*/ 94 h 137"/>
                  <a:gd name="T56" fmla="*/ 80 w 170"/>
                  <a:gd name="T57" fmla="*/ 97 h 137"/>
                  <a:gd name="T58" fmla="*/ 80 w 170"/>
                  <a:gd name="T59" fmla="*/ 98 h 137"/>
                  <a:gd name="T60" fmla="*/ 81 w 170"/>
                  <a:gd name="T61" fmla="*/ 101 h 137"/>
                  <a:gd name="T62" fmla="*/ 82 w 170"/>
                  <a:gd name="T63" fmla="*/ 103 h 137"/>
                  <a:gd name="T64" fmla="*/ 85 w 170"/>
                  <a:gd name="T65" fmla="*/ 105 h 137"/>
                  <a:gd name="T66" fmla="*/ 88 w 170"/>
                  <a:gd name="T67" fmla="*/ 108 h 137"/>
                  <a:gd name="T68" fmla="*/ 88 w 170"/>
                  <a:gd name="T69" fmla="*/ 113 h 137"/>
                  <a:gd name="T70" fmla="*/ 94 w 170"/>
                  <a:gd name="T71" fmla="*/ 129 h 137"/>
                  <a:gd name="T72" fmla="*/ 96 w 170"/>
                  <a:gd name="T73" fmla="*/ 134 h 137"/>
                  <a:gd name="T74" fmla="*/ 99 w 170"/>
                  <a:gd name="T75" fmla="*/ 137 h 137"/>
                  <a:gd name="T76" fmla="*/ 99 w 170"/>
                  <a:gd name="T77" fmla="*/ 136 h 137"/>
                  <a:gd name="T78" fmla="*/ 102 w 170"/>
                  <a:gd name="T79" fmla="*/ 127 h 137"/>
                  <a:gd name="T80" fmla="*/ 116 w 170"/>
                  <a:gd name="T81" fmla="*/ 119 h 137"/>
                  <a:gd name="T82" fmla="*/ 120 w 170"/>
                  <a:gd name="T83" fmla="*/ 106 h 137"/>
                  <a:gd name="T84" fmla="*/ 120 w 170"/>
                  <a:gd name="T85" fmla="*/ 101 h 137"/>
                  <a:gd name="T86" fmla="*/ 137 w 170"/>
                  <a:gd name="T87" fmla="*/ 86 h 137"/>
                  <a:gd name="T88" fmla="*/ 137 w 170"/>
                  <a:gd name="T89" fmla="*/ 81 h 137"/>
                  <a:gd name="T90" fmla="*/ 142 w 170"/>
                  <a:gd name="T91" fmla="*/ 76 h 137"/>
                  <a:gd name="T92" fmla="*/ 144 w 170"/>
                  <a:gd name="T93" fmla="*/ 79 h 137"/>
                  <a:gd name="T94" fmla="*/ 149 w 170"/>
                  <a:gd name="T95" fmla="*/ 79 h 137"/>
                  <a:gd name="T96" fmla="*/ 152 w 170"/>
                  <a:gd name="T97" fmla="*/ 77 h 137"/>
                  <a:gd name="T98" fmla="*/ 158 w 170"/>
                  <a:gd name="T99" fmla="*/ 77 h 137"/>
                  <a:gd name="T100" fmla="*/ 161 w 170"/>
                  <a:gd name="T101" fmla="*/ 76 h 137"/>
                  <a:gd name="T102" fmla="*/ 161 w 170"/>
                  <a:gd name="T103" fmla="*/ 70 h 137"/>
                  <a:gd name="T104" fmla="*/ 162 w 170"/>
                  <a:gd name="T105" fmla="*/ 69 h 137"/>
                  <a:gd name="T106" fmla="*/ 170 w 170"/>
                  <a:gd name="T107" fmla="*/ 69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70" h="137">
                    <a:moveTo>
                      <a:pt x="0" y="0"/>
                    </a:moveTo>
                    <a:lnTo>
                      <a:pt x="1" y="0"/>
                    </a:lnTo>
                    <a:lnTo>
                      <a:pt x="35" y="21"/>
                    </a:lnTo>
                    <a:lnTo>
                      <a:pt x="42" y="23"/>
                    </a:lnTo>
                    <a:lnTo>
                      <a:pt x="56" y="31"/>
                    </a:lnTo>
                    <a:lnTo>
                      <a:pt x="56" y="33"/>
                    </a:lnTo>
                    <a:lnTo>
                      <a:pt x="57" y="38"/>
                    </a:lnTo>
                    <a:lnTo>
                      <a:pt x="57" y="39"/>
                    </a:lnTo>
                    <a:lnTo>
                      <a:pt x="64" y="39"/>
                    </a:lnTo>
                    <a:lnTo>
                      <a:pt x="71" y="41"/>
                    </a:lnTo>
                    <a:lnTo>
                      <a:pt x="77" y="46"/>
                    </a:lnTo>
                    <a:lnTo>
                      <a:pt x="81" y="46"/>
                    </a:lnTo>
                    <a:lnTo>
                      <a:pt x="81" y="45"/>
                    </a:lnTo>
                    <a:lnTo>
                      <a:pt x="85" y="49"/>
                    </a:lnTo>
                    <a:lnTo>
                      <a:pt x="88" y="53"/>
                    </a:lnTo>
                    <a:lnTo>
                      <a:pt x="88" y="57"/>
                    </a:lnTo>
                    <a:lnTo>
                      <a:pt x="89" y="59"/>
                    </a:lnTo>
                    <a:lnTo>
                      <a:pt x="91" y="59"/>
                    </a:lnTo>
                    <a:lnTo>
                      <a:pt x="94" y="60"/>
                    </a:lnTo>
                    <a:lnTo>
                      <a:pt x="102" y="59"/>
                    </a:lnTo>
                    <a:lnTo>
                      <a:pt x="103" y="59"/>
                    </a:lnTo>
                    <a:lnTo>
                      <a:pt x="103" y="57"/>
                    </a:lnTo>
                    <a:lnTo>
                      <a:pt x="108" y="53"/>
                    </a:lnTo>
                    <a:lnTo>
                      <a:pt x="109" y="53"/>
                    </a:lnTo>
                    <a:lnTo>
                      <a:pt x="119" y="62"/>
                    </a:lnTo>
                    <a:lnTo>
                      <a:pt x="119" y="73"/>
                    </a:lnTo>
                    <a:lnTo>
                      <a:pt x="116" y="73"/>
                    </a:lnTo>
                    <a:lnTo>
                      <a:pt x="82" y="94"/>
                    </a:lnTo>
                    <a:lnTo>
                      <a:pt x="80" y="97"/>
                    </a:lnTo>
                    <a:lnTo>
                      <a:pt x="80" y="98"/>
                    </a:lnTo>
                    <a:lnTo>
                      <a:pt x="81" y="101"/>
                    </a:lnTo>
                    <a:lnTo>
                      <a:pt x="82" y="103"/>
                    </a:lnTo>
                    <a:lnTo>
                      <a:pt x="85" y="105"/>
                    </a:lnTo>
                    <a:lnTo>
                      <a:pt x="88" y="108"/>
                    </a:lnTo>
                    <a:lnTo>
                      <a:pt x="88" y="113"/>
                    </a:lnTo>
                    <a:lnTo>
                      <a:pt x="94" y="129"/>
                    </a:lnTo>
                    <a:lnTo>
                      <a:pt x="96" y="134"/>
                    </a:lnTo>
                    <a:lnTo>
                      <a:pt x="99" y="137"/>
                    </a:lnTo>
                    <a:lnTo>
                      <a:pt x="99" y="136"/>
                    </a:lnTo>
                    <a:lnTo>
                      <a:pt x="102" y="127"/>
                    </a:lnTo>
                    <a:lnTo>
                      <a:pt x="116" y="119"/>
                    </a:lnTo>
                    <a:lnTo>
                      <a:pt x="120" y="106"/>
                    </a:lnTo>
                    <a:lnTo>
                      <a:pt x="120" y="101"/>
                    </a:lnTo>
                    <a:lnTo>
                      <a:pt x="137" y="86"/>
                    </a:lnTo>
                    <a:lnTo>
                      <a:pt x="137" y="81"/>
                    </a:lnTo>
                    <a:lnTo>
                      <a:pt x="142" y="76"/>
                    </a:lnTo>
                    <a:lnTo>
                      <a:pt x="144" y="79"/>
                    </a:lnTo>
                    <a:lnTo>
                      <a:pt x="149" y="79"/>
                    </a:lnTo>
                    <a:lnTo>
                      <a:pt x="152" y="77"/>
                    </a:lnTo>
                    <a:lnTo>
                      <a:pt x="158" y="77"/>
                    </a:lnTo>
                    <a:lnTo>
                      <a:pt x="161" y="76"/>
                    </a:lnTo>
                    <a:lnTo>
                      <a:pt x="161" y="70"/>
                    </a:lnTo>
                    <a:lnTo>
                      <a:pt x="162" y="69"/>
                    </a:lnTo>
                    <a:lnTo>
                      <a:pt x="170" y="6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83" name="Freeform 4030">
                <a:extLst>
                  <a:ext uri="{FF2B5EF4-FFF2-40B4-BE49-F238E27FC236}">
                    <a16:creationId xmlns:a16="http://schemas.microsoft.com/office/drawing/2014/main" id="{1C4213E6-8087-6047-6BF7-C4DB965F87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2" y="1350"/>
                <a:ext cx="21" cy="30"/>
              </a:xfrm>
              <a:custGeom>
                <a:avLst/>
                <a:gdLst>
                  <a:gd name="T0" fmla="*/ 83 w 83"/>
                  <a:gd name="T1" fmla="*/ 0 h 117"/>
                  <a:gd name="T2" fmla="*/ 83 w 83"/>
                  <a:gd name="T3" fmla="*/ 7 h 117"/>
                  <a:gd name="T4" fmla="*/ 70 w 83"/>
                  <a:gd name="T5" fmla="*/ 10 h 117"/>
                  <a:gd name="T6" fmla="*/ 72 w 83"/>
                  <a:gd name="T7" fmla="*/ 11 h 117"/>
                  <a:gd name="T8" fmla="*/ 72 w 83"/>
                  <a:gd name="T9" fmla="*/ 13 h 117"/>
                  <a:gd name="T10" fmla="*/ 67 w 83"/>
                  <a:gd name="T11" fmla="*/ 14 h 117"/>
                  <a:gd name="T12" fmla="*/ 66 w 83"/>
                  <a:gd name="T13" fmla="*/ 17 h 117"/>
                  <a:gd name="T14" fmla="*/ 54 w 83"/>
                  <a:gd name="T15" fmla="*/ 21 h 117"/>
                  <a:gd name="T16" fmla="*/ 48 w 83"/>
                  <a:gd name="T17" fmla="*/ 21 h 117"/>
                  <a:gd name="T18" fmla="*/ 47 w 83"/>
                  <a:gd name="T19" fmla="*/ 23 h 117"/>
                  <a:gd name="T20" fmla="*/ 47 w 83"/>
                  <a:gd name="T21" fmla="*/ 26 h 117"/>
                  <a:gd name="T22" fmla="*/ 48 w 83"/>
                  <a:gd name="T23" fmla="*/ 27 h 117"/>
                  <a:gd name="T24" fmla="*/ 48 w 83"/>
                  <a:gd name="T25" fmla="*/ 28 h 117"/>
                  <a:gd name="T26" fmla="*/ 57 w 83"/>
                  <a:gd name="T27" fmla="*/ 42 h 117"/>
                  <a:gd name="T28" fmla="*/ 54 w 83"/>
                  <a:gd name="T29" fmla="*/ 49 h 117"/>
                  <a:gd name="T30" fmla="*/ 50 w 83"/>
                  <a:gd name="T31" fmla="*/ 52 h 117"/>
                  <a:gd name="T32" fmla="*/ 50 w 83"/>
                  <a:gd name="T33" fmla="*/ 56 h 117"/>
                  <a:gd name="T34" fmla="*/ 54 w 83"/>
                  <a:gd name="T35" fmla="*/ 64 h 117"/>
                  <a:gd name="T36" fmla="*/ 57 w 83"/>
                  <a:gd name="T37" fmla="*/ 64 h 117"/>
                  <a:gd name="T38" fmla="*/ 58 w 83"/>
                  <a:gd name="T39" fmla="*/ 66 h 117"/>
                  <a:gd name="T40" fmla="*/ 59 w 83"/>
                  <a:gd name="T41" fmla="*/ 66 h 117"/>
                  <a:gd name="T42" fmla="*/ 62 w 83"/>
                  <a:gd name="T43" fmla="*/ 74 h 117"/>
                  <a:gd name="T44" fmla="*/ 67 w 83"/>
                  <a:gd name="T45" fmla="*/ 94 h 117"/>
                  <a:gd name="T46" fmla="*/ 64 w 83"/>
                  <a:gd name="T47" fmla="*/ 94 h 117"/>
                  <a:gd name="T48" fmla="*/ 64 w 83"/>
                  <a:gd name="T49" fmla="*/ 95 h 117"/>
                  <a:gd name="T50" fmla="*/ 62 w 83"/>
                  <a:gd name="T51" fmla="*/ 97 h 117"/>
                  <a:gd name="T52" fmla="*/ 62 w 83"/>
                  <a:gd name="T53" fmla="*/ 98 h 117"/>
                  <a:gd name="T54" fmla="*/ 61 w 83"/>
                  <a:gd name="T55" fmla="*/ 105 h 117"/>
                  <a:gd name="T56" fmla="*/ 52 w 83"/>
                  <a:gd name="T57" fmla="*/ 117 h 117"/>
                  <a:gd name="T58" fmla="*/ 51 w 83"/>
                  <a:gd name="T59" fmla="*/ 117 h 117"/>
                  <a:gd name="T60" fmla="*/ 41 w 83"/>
                  <a:gd name="T61" fmla="*/ 108 h 117"/>
                  <a:gd name="T62" fmla="*/ 33 w 83"/>
                  <a:gd name="T63" fmla="*/ 103 h 117"/>
                  <a:gd name="T64" fmla="*/ 30 w 83"/>
                  <a:gd name="T65" fmla="*/ 103 h 117"/>
                  <a:gd name="T66" fmla="*/ 30 w 83"/>
                  <a:gd name="T67" fmla="*/ 105 h 117"/>
                  <a:gd name="T68" fmla="*/ 17 w 83"/>
                  <a:gd name="T69" fmla="*/ 112 h 117"/>
                  <a:gd name="T70" fmla="*/ 0 w 83"/>
                  <a:gd name="T71" fmla="*/ 113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83" h="117">
                    <a:moveTo>
                      <a:pt x="83" y="0"/>
                    </a:moveTo>
                    <a:lnTo>
                      <a:pt x="83" y="7"/>
                    </a:lnTo>
                    <a:lnTo>
                      <a:pt x="70" y="10"/>
                    </a:lnTo>
                    <a:lnTo>
                      <a:pt x="72" y="11"/>
                    </a:lnTo>
                    <a:lnTo>
                      <a:pt x="72" y="13"/>
                    </a:lnTo>
                    <a:lnTo>
                      <a:pt x="67" y="14"/>
                    </a:lnTo>
                    <a:lnTo>
                      <a:pt x="66" y="17"/>
                    </a:lnTo>
                    <a:lnTo>
                      <a:pt x="54" y="21"/>
                    </a:lnTo>
                    <a:lnTo>
                      <a:pt x="48" y="21"/>
                    </a:lnTo>
                    <a:lnTo>
                      <a:pt x="47" y="23"/>
                    </a:lnTo>
                    <a:lnTo>
                      <a:pt x="47" y="26"/>
                    </a:lnTo>
                    <a:lnTo>
                      <a:pt x="48" y="27"/>
                    </a:lnTo>
                    <a:lnTo>
                      <a:pt x="48" y="28"/>
                    </a:lnTo>
                    <a:lnTo>
                      <a:pt x="57" y="42"/>
                    </a:lnTo>
                    <a:lnTo>
                      <a:pt x="54" y="49"/>
                    </a:lnTo>
                    <a:lnTo>
                      <a:pt x="50" y="52"/>
                    </a:lnTo>
                    <a:lnTo>
                      <a:pt x="50" y="56"/>
                    </a:lnTo>
                    <a:lnTo>
                      <a:pt x="54" y="64"/>
                    </a:lnTo>
                    <a:lnTo>
                      <a:pt x="57" y="64"/>
                    </a:lnTo>
                    <a:lnTo>
                      <a:pt x="58" y="66"/>
                    </a:lnTo>
                    <a:lnTo>
                      <a:pt x="59" y="66"/>
                    </a:lnTo>
                    <a:lnTo>
                      <a:pt x="62" y="74"/>
                    </a:lnTo>
                    <a:lnTo>
                      <a:pt x="67" y="94"/>
                    </a:lnTo>
                    <a:lnTo>
                      <a:pt x="64" y="94"/>
                    </a:lnTo>
                    <a:lnTo>
                      <a:pt x="64" y="95"/>
                    </a:lnTo>
                    <a:lnTo>
                      <a:pt x="62" y="97"/>
                    </a:lnTo>
                    <a:lnTo>
                      <a:pt x="62" y="98"/>
                    </a:lnTo>
                    <a:lnTo>
                      <a:pt x="61" y="105"/>
                    </a:lnTo>
                    <a:lnTo>
                      <a:pt x="52" y="117"/>
                    </a:lnTo>
                    <a:lnTo>
                      <a:pt x="51" y="117"/>
                    </a:lnTo>
                    <a:lnTo>
                      <a:pt x="41" y="108"/>
                    </a:lnTo>
                    <a:lnTo>
                      <a:pt x="33" y="103"/>
                    </a:lnTo>
                    <a:lnTo>
                      <a:pt x="30" y="103"/>
                    </a:lnTo>
                    <a:lnTo>
                      <a:pt x="30" y="105"/>
                    </a:lnTo>
                    <a:lnTo>
                      <a:pt x="17" y="112"/>
                    </a:lnTo>
                    <a:lnTo>
                      <a:pt x="0" y="11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84" name="Freeform 4031">
                <a:extLst>
                  <a:ext uri="{FF2B5EF4-FFF2-40B4-BE49-F238E27FC236}">
                    <a16:creationId xmlns:a16="http://schemas.microsoft.com/office/drawing/2014/main" id="{932F4738-B712-F3DC-7038-146FE8E709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1" y="1343"/>
                <a:ext cx="22" cy="25"/>
              </a:xfrm>
              <a:custGeom>
                <a:avLst/>
                <a:gdLst>
                  <a:gd name="T0" fmla="*/ 18 w 88"/>
                  <a:gd name="T1" fmla="*/ 98 h 98"/>
                  <a:gd name="T2" fmla="*/ 20 w 88"/>
                  <a:gd name="T3" fmla="*/ 95 h 98"/>
                  <a:gd name="T4" fmla="*/ 23 w 88"/>
                  <a:gd name="T5" fmla="*/ 92 h 98"/>
                  <a:gd name="T6" fmla="*/ 24 w 88"/>
                  <a:gd name="T7" fmla="*/ 92 h 98"/>
                  <a:gd name="T8" fmla="*/ 27 w 88"/>
                  <a:gd name="T9" fmla="*/ 86 h 98"/>
                  <a:gd name="T10" fmla="*/ 32 w 88"/>
                  <a:gd name="T11" fmla="*/ 81 h 98"/>
                  <a:gd name="T12" fmla="*/ 32 w 88"/>
                  <a:gd name="T13" fmla="*/ 77 h 98"/>
                  <a:gd name="T14" fmla="*/ 27 w 88"/>
                  <a:gd name="T15" fmla="*/ 71 h 98"/>
                  <a:gd name="T16" fmla="*/ 18 w 88"/>
                  <a:gd name="T17" fmla="*/ 52 h 98"/>
                  <a:gd name="T18" fmla="*/ 13 w 88"/>
                  <a:gd name="T19" fmla="*/ 49 h 98"/>
                  <a:gd name="T20" fmla="*/ 3 w 88"/>
                  <a:gd name="T21" fmla="*/ 46 h 98"/>
                  <a:gd name="T22" fmla="*/ 0 w 88"/>
                  <a:gd name="T23" fmla="*/ 46 h 98"/>
                  <a:gd name="T24" fmla="*/ 2 w 88"/>
                  <a:gd name="T25" fmla="*/ 45 h 98"/>
                  <a:gd name="T26" fmla="*/ 3 w 88"/>
                  <a:gd name="T27" fmla="*/ 45 h 98"/>
                  <a:gd name="T28" fmla="*/ 11 w 88"/>
                  <a:gd name="T29" fmla="*/ 39 h 98"/>
                  <a:gd name="T30" fmla="*/ 26 w 88"/>
                  <a:gd name="T31" fmla="*/ 24 h 98"/>
                  <a:gd name="T32" fmla="*/ 27 w 88"/>
                  <a:gd name="T33" fmla="*/ 24 h 98"/>
                  <a:gd name="T34" fmla="*/ 35 w 88"/>
                  <a:gd name="T35" fmla="*/ 22 h 98"/>
                  <a:gd name="T36" fmla="*/ 38 w 88"/>
                  <a:gd name="T37" fmla="*/ 24 h 98"/>
                  <a:gd name="T38" fmla="*/ 41 w 88"/>
                  <a:gd name="T39" fmla="*/ 24 h 98"/>
                  <a:gd name="T40" fmla="*/ 49 w 88"/>
                  <a:gd name="T41" fmla="*/ 25 h 98"/>
                  <a:gd name="T42" fmla="*/ 50 w 88"/>
                  <a:gd name="T43" fmla="*/ 24 h 98"/>
                  <a:gd name="T44" fmla="*/ 55 w 88"/>
                  <a:gd name="T45" fmla="*/ 24 h 98"/>
                  <a:gd name="T46" fmla="*/ 66 w 88"/>
                  <a:gd name="T47" fmla="*/ 22 h 98"/>
                  <a:gd name="T48" fmla="*/ 70 w 88"/>
                  <a:gd name="T49" fmla="*/ 29 h 98"/>
                  <a:gd name="T50" fmla="*/ 78 w 88"/>
                  <a:gd name="T51" fmla="*/ 29 h 98"/>
                  <a:gd name="T52" fmla="*/ 78 w 88"/>
                  <a:gd name="T53" fmla="*/ 28 h 98"/>
                  <a:gd name="T54" fmla="*/ 80 w 88"/>
                  <a:gd name="T55" fmla="*/ 24 h 98"/>
                  <a:gd name="T56" fmla="*/ 80 w 88"/>
                  <a:gd name="T57" fmla="*/ 12 h 98"/>
                  <a:gd name="T58" fmla="*/ 86 w 88"/>
                  <a:gd name="T59" fmla="*/ 3 h 98"/>
                  <a:gd name="T60" fmla="*/ 87 w 88"/>
                  <a:gd name="T61" fmla="*/ 3 h 98"/>
                  <a:gd name="T62" fmla="*/ 88 w 88"/>
                  <a:gd name="T63" fmla="*/ 0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88" h="98">
                    <a:moveTo>
                      <a:pt x="18" y="98"/>
                    </a:moveTo>
                    <a:lnTo>
                      <a:pt x="20" y="95"/>
                    </a:lnTo>
                    <a:lnTo>
                      <a:pt x="23" y="92"/>
                    </a:lnTo>
                    <a:lnTo>
                      <a:pt x="24" y="92"/>
                    </a:lnTo>
                    <a:lnTo>
                      <a:pt x="27" y="86"/>
                    </a:lnTo>
                    <a:lnTo>
                      <a:pt x="32" y="81"/>
                    </a:lnTo>
                    <a:lnTo>
                      <a:pt x="32" y="77"/>
                    </a:lnTo>
                    <a:lnTo>
                      <a:pt x="27" y="71"/>
                    </a:lnTo>
                    <a:lnTo>
                      <a:pt x="18" y="52"/>
                    </a:lnTo>
                    <a:lnTo>
                      <a:pt x="13" y="49"/>
                    </a:lnTo>
                    <a:lnTo>
                      <a:pt x="3" y="46"/>
                    </a:lnTo>
                    <a:lnTo>
                      <a:pt x="0" y="46"/>
                    </a:lnTo>
                    <a:lnTo>
                      <a:pt x="2" y="45"/>
                    </a:lnTo>
                    <a:lnTo>
                      <a:pt x="3" y="45"/>
                    </a:lnTo>
                    <a:lnTo>
                      <a:pt x="11" y="39"/>
                    </a:lnTo>
                    <a:lnTo>
                      <a:pt x="26" y="24"/>
                    </a:lnTo>
                    <a:lnTo>
                      <a:pt x="27" y="24"/>
                    </a:lnTo>
                    <a:lnTo>
                      <a:pt x="35" y="22"/>
                    </a:lnTo>
                    <a:lnTo>
                      <a:pt x="38" y="24"/>
                    </a:lnTo>
                    <a:lnTo>
                      <a:pt x="41" y="24"/>
                    </a:lnTo>
                    <a:lnTo>
                      <a:pt x="49" y="25"/>
                    </a:lnTo>
                    <a:lnTo>
                      <a:pt x="50" y="24"/>
                    </a:lnTo>
                    <a:lnTo>
                      <a:pt x="55" y="24"/>
                    </a:lnTo>
                    <a:lnTo>
                      <a:pt x="66" y="22"/>
                    </a:lnTo>
                    <a:lnTo>
                      <a:pt x="70" y="29"/>
                    </a:lnTo>
                    <a:lnTo>
                      <a:pt x="78" y="29"/>
                    </a:lnTo>
                    <a:lnTo>
                      <a:pt x="78" y="28"/>
                    </a:lnTo>
                    <a:lnTo>
                      <a:pt x="80" y="24"/>
                    </a:lnTo>
                    <a:lnTo>
                      <a:pt x="80" y="12"/>
                    </a:lnTo>
                    <a:lnTo>
                      <a:pt x="86" y="3"/>
                    </a:lnTo>
                    <a:lnTo>
                      <a:pt x="87" y="3"/>
                    </a:lnTo>
                    <a:lnTo>
                      <a:pt x="88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85" name="Freeform 4032">
                <a:extLst>
                  <a:ext uri="{FF2B5EF4-FFF2-40B4-BE49-F238E27FC236}">
                    <a16:creationId xmlns:a16="http://schemas.microsoft.com/office/drawing/2014/main" id="{F8335FD8-9167-7565-AC6D-4E4F6D918C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6" y="1367"/>
                <a:ext cx="33" cy="33"/>
              </a:xfrm>
              <a:custGeom>
                <a:avLst/>
                <a:gdLst>
                  <a:gd name="T0" fmla="*/ 122 w 135"/>
                  <a:gd name="T1" fmla="*/ 130 h 130"/>
                  <a:gd name="T2" fmla="*/ 130 w 135"/>
                  <a:gd name="T3" fmla="*/ 120 h 130"/>
                  <a:gd name="T4" fmla="*/ 135 w 135"/>
                  <a:gd name="T5" fmla="*/ 120 h 130"/>
                  <a:gd name="T6" fmla="*/ 135 w 135"/>
                  <a:gd name="T7" fmla="*/ 113 h 130"/>
                  <a:gd name="T8" fmla="*/ 132 w 135"/>
                  <a:gd name="T9" fmla="*/ 101 h 130"/>
                  <a:gd name="T10" fmla="*/ 118 w 135"/>
                  <a:gd name="T11" fmla="*/ 72 h 130"/>
                  <a:gd name="T12" fmla="*/ 109 w 135"/>
                  <a:gd name="T13" fmla="*/ 62 h 130"/>
                  <a:gd name="T14" fmla="*/ 108 w 135"/>
                  <a:gd name="T15" fmla="*/ 62 h 130"/>
                  <a:gd name="T16" fmla="*/ 108 w 135"/>
                  <a:gd name="T17" fmla="*/ 59 h 130"/>
                  <a:gd name="T18" fmla="*/ 111 w 135"/>
                  <a:gd name="T19" fmla="*/ 50 h 130"/>
                  <a:gd name="T20" fmla="*/ 112 w 135"/>
                  <a:gd name="T21" fmla="*/ 49 h 130"/>
                  <a:gd name="T22" fmla="*/ 104 w 135"/>
                  <a:gd name="T23" fmla="*/ 46 h 130"/>
                  <a:gd name="T24" fmla="*/ 95 w 135"/>
                  <a:gd name="T25" fmla="*/ 45 h 130"/>
                  <a:gd name="T26" fmla="*/ 77 w 135"/>
                  <a:gd name="T27" fmla="*/ 45 h 130"/>
                  <a:gd name="T28" fmla="*/ 76 w 135"/>
                  <a:gd name="T29" fmla="*/ 43 h 130"/>
                  <a:gd name="T30" fmla="*/ 76 w 135"/>
                  <a:gd name="T31" fmla="*/ 39 h 130"/>
                  <a:gd name="T32" fmla="*/ 75 w 135"/>
                  <a:gd name="T33" fmla="*/ 36 h 130"/>
                  <a:gd name="T34" fmla="*/ 75 w 135"/>
                  <a:gd name="T35" fmla="*/ 23 h 130"/>
                  <a:gd name="T36" fmla="*/ 83 w 135"/>
                  <a:gd name="T37" fmla="*/ 19 h 130"/>
                  <a:gd name="T38" fmla="*/ 85 w 135"/>
                  <a:gd name="T39" fmla="*/ 19 h 130"/>
                  <a:gd name="T40" fmla="*/ 88 w 135"/>
                  <a:gd name="T41" fmla="*/ 17 h 130"/>
                  <a:gd name="T42" fmla="*/ 97 w 135"/>
                  <a:gd name="T43" fmla="*/ 17 h 130"/>
                  <a:gd name="T44" fmla="*/ 98 w 135"/>
                  <a:gd name="T45" fmla="*/ 16 h 130"/>
                  <a:gd name="T46" fmla="*/ 102 w 135"/>
                  <a:gd name="T47" fmla="*/ 14 h 130"/>
                  <a:gd name="T48" fmla="*/ 102 w 135"/>
                  <a:gd name="T49" fmla="*/ 12 h 130"/>
                  <a:gd name="T50" fmla="*/ 98 w 135"/>
                  <a:gd name="T51" fmla="*/ 7 h 130"/>
                  <a:gd name="T52" fmla="*/ 92 w 135"/>
                  <a:gd name="T53" fmla="*/ 3 h 130"/>
                  <a:gd name="T54" fmla="*/ 85 w 135"/>
                  <a:gd name="T55" fmla="*/ 0 h 130"/>
                  <a:gd name="T56" fmla="*/ 83 w 135"/>
                  <a:gd name="T57" fmla="*/ 2 h 130"/>
                  <a:gd name="T58" fmla="*/ 75 w 135"/>
                  <a:gd name="T59" fmla="*/ 2 h 130"/>
                  <a:gd name="T60" fmla="*/ 69 w 135"/>
                  <a:gd name="T61" fmla="*/ 4 h 130"/>
                  <a:gd name="T62" fmla="*/ 70 w 135"/>
                  <a:gd name="T63" fmla="*/ 6 h 130"/>
                  <a:gd name="T64" fmla="*/ 70 w 135"/>
                  <a:gd name="T65" fmla="*/ 10 h 130"/>
                  <a:gd name="T66" fmla="*/ 62 w 135"/>
                  <a:gd name="T67" fmla="*/ 16 h 130"/>
                  <a:gd name="T68" fmla="*/ 51 w 135"/>
                  <a:gd name="T69" fmla="*/ 16 h 130"/>
                  <a:gd name="T70" fmla="*/ 51 w 135"/>
                  <a:gd name="T71" fmla="*/ 14 h 130"/>
                  <a:gd name="T72" fmla="*/ 48 w 135"/>
                  <a:gd name="T73" fmla="*/ 14 h 130"/>
                  <a:gd name="T74" fmla="*/ 45 w 135"/>
                  <a:gd name="T75" fmla="*/ 16 h 130"/>
                  <a:gd name="T76" fmla="*/ 39 w 135"/>
                  <a:gd name="T77" fmla="*/ 17 h 130"/>
                  <a:gd name="T78" fmla="*/ 38 w 135"/>
                  <a:gd name="T79" fmla="*/ 17 h 130"/>
                  <a:gd name="T80" fmla="*/ 34 w 135"/>
                  <a:gd name="T81" fmla="*/ 19 h 130"/>
                  <a:gd name="T82" fmla="*/ 30 w 135"/>
                  <a:gd name="T83" fmla="*/ 23 h 130"/>
                  <a:gd name="T84" fmla="*/ 28 w 135"/>
                  <a:gd name="T85" fmla="*/ 21 h 130"/>
                  <a:gd name="T86" fmla="*/ 28 w 135"/>
                  <a:gd name="T87" fmla="*/ 20 h 130"/>
                  <a:gd name="T88" fmla="*/ 27 w 135"/>
                  <a:gd name="T89" fmla="*/ 16 h 130"/>
                  <a:gd name="T90" fmla="*/ 27 w 135"/>
                  <a:gd name="T91" fmla="*/ 14 h 130"/>
                  <a:gd name="T92" fmla="*/ 28 w 135"/>
                  <a:gd name="T93" fmla="*/ 13 h 130"/>
                  <a:gd name="T94" fmla="*/ 30 w 135"/>
                  <a:gd name="T95" fmla="*/ 9 h 130"/>
                  <a:gd name="T96" fmla="*/ 30 w 135"/>
                  <a:gd name="T97" fmla="*/ 3 h 130"/>
                  <a:gd name="T98" fmla="*/ 13 w 135"/>
                  <a:gd name="T99" fmla="*/ 3 h 130"/>
                  <a:gd name="T100" fmla="*/ 2 w 135"/>
                  <a:gd name="T101" fmla="*/ 2 h 130"/>
                  <a:gd name="T102" fmla="*/ 0 w 135"/>
                  <a:gd name="T103" fmla="*/ 2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35" h="130">
                    <a:moveTo>
                      <a:pt x="122" y="130"/>
                    </a:moveTo>
                    <a:lnTo>
                      <a:pt x="130" y="120"/>
                    </a:lnTo>
                    <a:lnTo>
                      <a:pt x="135" y="120"/>
                    </a:lnTo>
                    <a:lnTo>
                      <a:pt x="135" y="113"/>
                    </a:lnTo>
                    <a:lnTo>
                      <a:pt x="132" y="101"/>
                    </a:lnTo>
                    <a:lnTo>
                      <a:pt x="118" y="72"/>
                    </a:lnTo>
                    <a:lnTo>
                      <a:pt x="109" y="62"/>
                    </a:lnTo>
                    <a:lnTo>
                      <a:pt x="108" y="62"/>
                    </a:lnTo>
                    <a:lnTo>
                      <a:pt x="108" y="59"/>
                    </a:lnTo>
                    <a:lnTo>
                      <a:pt x="111" y="50"/>
                    </a:lnTo>
                    <a:lnTo>
                      <a:pt x="112" y="49"/>
                    </a:lnTo>
                    <a:lnTo>
                      <a:pt x="104" y="46"/>
                    </a:lnTo>
                    <a:lnTo>
                      <a:pt x="95" y="45"/>
                    </a:lnTo>
                    <a:lnTo>
                      <a:pt x="77" y="45"/>
                    </a:lnTo>
                    <a:lnTo>
                      <a:pt x="76" y="43"/>
                    </a:lnTo>
                    <a:lnTo>
                      <a:pt x="76" y="39"/>
                    </a:lnTo>
                    <a:lnTo>
                      <a:pt x="75" y="36"/>
                    </a:lnTo>
                    <a:lnTo>
                      <a:pt x="75" y="23"/>
                    </a:lnTo>
                    <a:lnTo>
                      <a:pt x="83" y="19"/>
                    </a:lnTo>
                    <a:lnTo>
                      <a:pt x="85" y="19"/>
                    </a:lnTo>
                    <a:lnTo>
                      <a:pt x="88" y="17"/>
                    </a:lnTo>
                    <a:lnTo>
                      <a:pt x="97" y="17"/>
                    </a:lnTo>
                    <a:lnTo>
                      <a:pt x="98" y="16"/>
                    </a:lnTo>
                    <a:lnTo>
                      <a:pt x="102" y="14"/>
                    </a:lnTo>
                    <a:lnTo>
                      <a:pt x="102" y="12"/>
                    </a:lnTo>
                    <a:lnTo>
                      <a:pt x="98" y="7"/>
                    </a:lnTo>
                    <a:lnTo>
                      <a:pt x="92" y="3"/>
                    </a:lnTo>
                    <a:lnTo>
                      <a:pt x="85" y="0"/>
                    </a:lnTo>
                    <a:lnTo>
                      <a:pt x="83" y="2"/>
                    </a:lnTo>
                    <a:lnTo>
                      <a:pt x="75" y="2"/>
                    </a:lnTo>
                    <a:lnTo>
                      <a:pt x="69" y="4"/>
                    </a:lnTo>
                    <a:lnTo>
                      <a:pt x="70" y="6"/>
                    </a:lnTo>
                    <a:lnTo>
                      <a:pt x="70" y="10"/>
                    </a:lnTo>
                    <a:lnTo>
                      <a:pt x="62" y="16"/>
                    </a:lnTo>
                    <a:lnTo>
                      <a:pt x="51" y="16"/>
                    </a:lnTo>
                    <a:lnTo>
                      <a:pt x="51" y="14"/>
                    </a:lnTo>
                    <a:lnTo>
                      <a:pt x="48" y="14"/>
                    </a:lnTo>
                    <a:lnTo>
                      <a:pt x="45" y="16"/>
                    </a:lnTo>
                    <a:lnTo>
                      <a:pt x="39" y="17"/>
                    </a:lnTo>
                    <a:lnTo>
                      <a:pt x="38" y="17"/>
                    </a:lnTo>
                    <a:lnTo>
                      <a:pt x="34" y="19"/>
                    </a:lnTo>
                    <a:lnTo>
                      <a:pt x="30" y="23"/>
                    </a:lnTo>
                    <a:lnTo>
                      <a:pt x="28" y="21"/>
                    </a:lnTo>
                    <a:lnTo>
                      <a:pt x="28" y="20"/>
                    </a:lnTo>
                    <a:lnTo>
                      <a:pt x="27" y="16"/>
                    </a:lnTo>
                    <a:lnTo>
                      <a:pt x="27" y="14"/>
                    </a:lnTo>
                    <a:lnTo>
                      <a:pt x="28" y="13"/>
                    </a:lnTo>
                    <a:lnTo>
                      <a:pt x="30" y="9"/>
                    </a:lnTo>
                    <a:lnTo>
                      <a:pt x="30" y="3"/>
                    </a:lnTo>
                    <a:lnTo>
                      <a:pt x="13" y="3"/>
                    </a:lnTo>
                    <a:lnTo>
                      <a:pt x="2" y="2"/>
                    </a:lnTo>
                    <a:lnTo>
                      <a:pt x="0" y="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86" name="Freeform 4033">
                <a:extLst>
                  <a:ext uri="{FF2B5EF4-FFF2-40B4-BE49-F238E27FC236}">
                    <a16:creationId xmlns:a16="http://schemas.microsoft.com/office/drawing/2014/main" id="{E1124DDB-FF99-90FD-3A53-2E1AE89EBF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5" y="1267"/>
                <a:ext cx="4" cy="16"/>
              </a:xfrm>
              <a:custGeom>
                <a:avLst/>
                <a:gdLst>
                  <a:gd name="T0" fmla="*/ 16 w 16"/>
                  <a:gd name="T1" fmla="*/ 0 h 67"/>
                  <a:gd name="T2" fmla="*/ 15 w 16"/>
                  <a:gd name="T3" fmla="*/ 0 h 67"/>
                  <a:gd name="T4" fmla="*/ 15 w 16"/>
                  <a:gd name="T5" fmla="*/ 1 h 67"/>
                  <a:gd name="T6" fmla="*/ 12 w 16"/>
                  <a:gd name="T7" fmla="*/ 6 h 67"/>
                  <a:gd name="T8" fmla="*/ 12 w 16"/>
                  <a:gd name="T9" fmla="*/ 10 h 67"/>
                  <a:gd name="T10" fmla="*/ 11 w 16"/>
                  <a:gd name="T11" fmla="*/ 16 h 67"/>
                  <a:gd name="T12" fmla="*/ 5 w 16"/>
                  <a:gd name="T13" fmla="*/ 24 h 67"/>
                  <a:gd name="T14" fmla="*/ 2 w 16"/>
                  <a:gd name="T15" fmla="*/ 24 h 67"/>
                  <a:gd name="T16" fmla="*/ 0 w 16"/>
                  <a:gd name="T17" fmla="*/ 30 h 67"/>
                  <a:gd name="T18" fmla="*/ 0 w 16"/>
                  <a:gd name="T19" fmla="*/ 53 h 67"/>
                  <a:gd name="T20" fmla="*/ 1 w 16"/>
                  <a:gd name="T21" fmla="*/ 63 h 67"/>
                  <a:gd name="T22" fmla="*/ 1 w 16"/>
                  <a:gd name="T23" fmla="*/ 67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" h="67">
                    <a:moveTo>
                      <a:pt x="16" y="0"/>
                    </a:moveTo>
                    <a:lnTo>
                      <a:pt x="15" y="0"/>
                    </a:lnTo>
                    <a:lnTo>
                      <a:pt x="15" y="1"/>
                    </a:lnTo>
                    <a:lnTo>
                      <a:pt x="12" y="6"/>
                    </a:lnTo>
                    <a:lnTo>
                      <a:pt x="12" y="10"/>
                    </a:lnTo>
                    <a:lnTo>
                      <a:pt x="11" y="16"/>
                    </a:lnTo>
                    <a:lnTo>
                      <a:pt x="5" y="24"/>
                    </a:lnTo>
                    <a:lnTo>
                      <a:pt x="2" y="24"/>
                    </a:lnTo>
                    <a:lnTo>
                      <a:pt x="0" y="30"/>
                    </a:lnTo>
                    <a:lnTo>
                      <a:pt x="0" y="53"/>
                    </a:lnTo>
                    <a:lnTo>
                      <a:pt x="1" y="63"/>
                    </a:lnTo>
                    <a:lnTo>
                      <a:pt x="1" y="6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87" name="Freeform 4034">
                <a:extLst>
                  <a:ext uri="{FF2B5EF4-FFF2-40B4-BE49-F238E27FC236}">
                    <a16:creationId xmlns:a16="http://schemas.microsoft.com/office/drawing/2014/main" id="{6E6D30CD-51E8-BB62-CDDA-9D8088BDE8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6" y="1283"/>
                <a:ext cx="34" cy="75"/>
              </a:xfrm>
              <a:custGeom>
                <a:avLst/>
                <a:gdLst>
                  <a:gd name="T0" fmla="*/ 29 w 137"/>
                  <a:gd name="T1" fmla="*/ 296 h 296"/>
                  <a:gd name="T2" fmla="*/ 29 w 137"/>
                  <a:gd name="T3" fmla="*/ 295 h 296"/>
                  <a:gd name="T4" fmla="*/ 31 w 137"/>
                  <a:gd name="T5" fmla="*/ 292 h 296"/>
                  <a:gd name="T6" fmla="*/ 31 w 137"/>
                  <a:gd name="T7" fmla="*/ 285 h 296"/>
                  <a:gd name="T8" fmla="*/ 16 w 137"/>
                  <a:gd name="T9" fmla="*/ 270 h 296"/>
                  <a:gd name="T10" fmla="*/ 25 w 137"/>
                  <a:gd name="T11" fmla="*/ 246 h 296"/>
                  <a:gd name="T12" fmla="*/ 31 w 137"/>
                  <a:gd name="T13" fmla="*/ 243 h 296"/>
                  <a:gd name="T14" fmla="*/ 36 w 137"/>
                  <a:gd name="T15" fmla="*/ 242 h 296"/>
                  <a:gd name="T16" fmla="*/ 43 w 137"/>
                  <a:gd name="T17" fmla="*/ 234 h 296"/>
                  <a:gd name="T18" fmla="*/ 43 w 137"/>
                  <a:gd name="T19" fmla="*/ 226 h 296"/>
                  <a:gd name="T20" fmla="*/ 45 w 137"/>
                  <a:gd name="T21" fmla="*/ 222 h 296"/>
                  <a:gd name="T22" fmla="*/ 45 w 137"/>
                  <a:gd name="T23" fmla="*/ 221 h 296"/>
                  <a:gd name="T24" fmla="*/ 42 w 137"/>
                  <a:gd name="T25" fmla="*/ 218 h 296"/>
                  <a:gd name="T26" fmla="*/ 39 w 137"/>
                  <a:gd name="T27" fmla="*/ 217 h 296"/>
                  <a:gd name="T28" fmla="*/ 36 w 137"/>
                  <a:gd name="T29" fmla="*/ 208 h 296"/>
                  <a:gd name="T30" fmla="*/ 38 w 137"/>
                  <a:gd name="T31" fmla="*/ 205 h 296"/>
                  <a:gd name="T32" fmla="*/ 38 w 137"/>
                  <a:gd name="T33" fmla="*/ 204 h 296"/>
                  <a:gd name="T34" fmla="*/ 29 w 137"/>
                  <a:gd name="T35" fmla="*/ 201 h 296"/>
                  <a:gd name="T36" fmla="*/ 22 w 137"/>
                  <a:gd name="T37" fmla="*/ 200 h 296"/>
                  <a:gd name="T38" fmla="*/ 8 w 137"/>
                  <a:gd name="T39" fmla="*/ 194 h 296"/>
                  <a:gd name="T40" fmla="*/ 1 w 137"/>
                  <a:gd name="T41" fmla="*/ 182 h 296"/>
                  <a:gd name="T42" fmla="*/ 0 w 137"/>
                  <a:gd name="T43" fmla="*/ 180 h 296"/>
                  <a:gd name="T44" fmla="*/ 0 w 137"/>
                  <a:gd name="T45" fmla="*/ 179 h 296"/>
                  <a:gd name="T46" fmla="*/ 1 w 137"/>
                  <a:gd name="T47" fmla="*/ 179 h 296"/>
                  <a:gd name="T48" fmla="*/ 7 w 137"/>
                  <a:gd name="T49" fmla="*/ 173 h 296"/>
                  <a:gd name="T50" fmla="*/ 7 w 137"/>
                  <a:gd name="T51" fmla="*/ 169 h 296"/>
                  <a:gd name="T52" fmla="*/ 10 w 137"/>
                  <a:gd name="T53" fmla="*/ 165 h 296"/>
                  <a:gd name="T54" fmla="*/ 22 w 137"/>
                  <a:gd name="T55" fmla="*/ 158 h 296"/>
                  <a:gd name="T56" fmla="*/ 22 w 137"/>
                  <a:gd name="T57" fmla="*/ 150 h 296"/>
                  <a:gd name="T58" fmla="*/ 19 w 137"/>
                  <a:gd name="T59" fmla="*/ 150 h 296"/>
                  <a:gd name="T60" fmla="*/ 16 w 137"/>
                  <a:gd name="T61" fmla="*/ 151 h 296"/>
                  <a:gd name="T62" fmla="*/ 8 w 137"/>
                  <a:gd name="T63" fmla="*/ 151 h 296"/>
                  <a:gd name="T64" fmla="*/ 8 w 137"/>
                  <a:gd name="T65" fmla="*/ 150 h 296"/>
                  <a:gd name="T66" fmla="*/ 7 w 137"/>
                  <a:gd name="T67" fmla="*/ 141 h 296"/>
                  <a:gd name="T68" fmla="*/ 10 w 137"/>
                  <a:gd name="T69" fmla="*/ 137 h 296"/>
                  <a:gd name="T70" fmla="*/ 11 w 137"/>
                  <a:gd name="T71" fmla="*/ 137 h 296"/>
                  <a:gd name="T72" fmla="*/ 31 w 137"/>
                  <a:gd name="T73" fmla="*/ 122 h 296"/>
                  <a:gd name="T74" fmla="*/ 32 w 137"/>
                  <a:gd name="T75" fmla="*/ 122 h 296"/>
                  <a:gd name="T76" fmla="*/ 57 w 137"/>
                  <a:gd name="T77" fmla="*/ 110 h 296"/>
                  <a:gd name="T78" fmla="*/ 70 w 137"/>
                  <a:gd name="T79" fmla="*/ 107 h 296"/>
                  <a:gd name="T80" fmla="*/ 82 w 137"/>
                  <a:gd name="T81" fmla="*/ 99 h 296"/>
                  <a:gd name="T82" fmla="*/ 85 w 137"/>
                  <a:gd name="T83" fmla="*/ 98 h 296"/>
                  <a:gd name="T84" fmla="*/ 86 w 137"/>
                  <a:gd name="T85" fmla="*/ 98 h 296"/>
                  <a:gd name="T86" fmla="*/ 86 w 137"/>
                  <a:gd name="T87" fmla="*/ 97 h 296"/>
                  <a:gd name="T88" fmla="*/ 91 w 137"/>
                  <a:gd name="T89" fmla="*/ 90 h 296"/>
                  <a:gd name="T90" fmla="*/ 95 w 137"/>
                  <a:gd name="T91" fmla="*/ 85 h 296"/>
                  <a:gd name="T92" fmla="*/ 99 w 137"/>
                  <a:gd name="T93" fmla="*/ 83 h 296"/>
                  <a:gd name="T94" fmla="*/ 113 w 137"/>
                  <a:gd name="T95" fmla="*/ 70 h 296"/>
                  <a:gd name="T96" fmla="*/ 117 w 137"/>
                  <a:gd name="T97" fmla="*/ 67 h 296"/>
                  <a:gd name="T98" fmla="*/ 124 w 137"/>
                  <a:gd name="T99" fmla="*/ 66 h 296"/>
                  <a:gd name="T100" fmla="*/ 134 w 137"/>
                  <a:gd name="T101" fmla="*/ 62 h 296"/>
                  <a:gd name="T102" fmla="*/ 134 w 137"/>
                  <a:gd name="T103" fmla="*/ 60 h 296"/>
                  <a:gd name="T104" fmla="*/ 130 w 137"/>
                  <a:gd name="T105" fmla="*/ 52 h 296"/>
                  <a:gd name="T106" fmla="*/ 127 w 137"/>
                  <a:gd name="T107" fmla="*/ 49 h 296"/>
                  <a:gd name="T108" fmla="*/ 127 w 137"/>
                  <a:gd name="T109" fmla="*/ 43 h 296"/>
                  <a:gd name="T110" fmla="*/ 130 w 137"/>
                  <a:gd name="T111" fmla="*/ 38 h 296"/>
                  <a:gd name="T112" fmla="*/ 135 w 137"/>
                  <a:gd name="T113" fmla="*/ 31 h 296"/>
                  <a:gd name="T114" fmla="*/ 137 w 137"/>
                  <a:gd name="T115" fmla="*/ 31 h 296"/>
                  <a:gd name="T116" fmla="*/ 137 w 137"/>
                  <a:gd name="T117" fmla="*/ 27 h 296"/>
                  <a:gd name="T118" fmla="*/ 135 w 137"/>
                  <a:gd name="T119" fmla="*/ 23 h 296"/>
                  <a:gd name="T120" fmla="*/ 134 w 137"/>
                  <a:gd name="T121" fmla="*/ 21 h 296"/>
                  <a:gd name="T122" fmla="*/ 123 w 137"/>
                  <a:gd name="T123" fmla="*/ 0 h 296"/>
                  <a:gd name="T124" fmla="*/ 120 w 137"/>
                  <a:gd name="T125" fmla="*/ 0 h 2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37" h="296">
                    <a:moveTo>
                      <a:pt x="29" y="296"/>
                    </a:moveTo>
                    <a:lnTo>
                      <a:pt x="29" y="295"/>
                    </a:lnTo>
                    <a:lnTo>
                      <a:pt x="31" y="292"/>
                    </a:lnTo>
                    <a:lnTo>
                      <a:pt x="31" y="285"/>
                    </a:lnTo>
                    <a:lnTo>
                      <a:pt x="16" y="270"/>
                    </a:lnTo>
                    <a:lnTo>
                      <a:pt x="25" y="246"/>
                    </a:lnTo>
                    <a:lnTo>
                      <a:pt x="31" y="243"/>
                    </a:lnTo>
                    <a:lnTo>
                      <a:pt x="36" y="242"/>
                    </a:lnTo>
                    <a:lnTo>
                      <a:pt x="43" y="234"/>
                    </a:lnTo>
                    <a:lnTo>
                      <a:pt x="43" y="226"/>
                    </a:lnTo>
                    <a:lnTo>
                      <a:pt x="45" y="222"/>
                    </a:lnTo>
                    <a:lnTo>
                      <a:pt x="45" y="221"/>
                    </a:lnTo>
                    <a:lnTo>
                      <a:pt x="42" y="218"/>
                    </a:lnTo>
                    <a:lnTo>
                      <a:pt x="39" y="217"/>
                    </a:lnTo>
                    <a:lnTo>
                      <a:pt x="36" y="208"/>
                    </a:lnTo>
                    <a:lnTo>
                      <a:pt x="38" y="205"/>
                    </a:lnTo>
                    <a:lnTo>
                      <a:pt x="38" y="204"/>
                    </a:lnTo>
                    <a:lnTo>
                      <a:pt x="29" y="201"/>
                    </a:lnTo>
                    <a:lnTo>
                      <a:pt x="22" y="200"/>
                    </a:lnTo>
                    <a:lnTo>
                      <a:pt x="8" y="194"/>
                    </a:lnTo>
                    <a:lnTo>
                      <a:pt x="1" y="182"/>
                    </a:lnTo>
                    <a:lnTo>
                      <a:pt x="0" y="180"/>
                    </a:lnTo>
                    <a:lnTo>
                      <a:pt x="0" y="179"/>
                    </a:lnTo>
                    <a:lnTo>
                      <a:pt x="1" y="179"/>
                    </a:lnTo>
                    <a:lnTo>
                      <a:pt x="7" y="173"/>
                    </a:lnTo>
                    <a:lnTo>
                      <a:pt x="7" y="169"/>
                    </a:lnTo>
                    <a:lnTo>
                      <a:pt x="10" y="165"/>
                    </a:lnTo>
                    <a:lnTo>
                      <a:pt x="22" y="158"/>
                    </a:lnTo>
                    <a:lnTo>
                      <a:pt x="22" y="150"/>
                    </a:lnTo>
                    <a:lnTo>
                      <a:pt x="19" y="150"/>
                    </a:lnTo>
                    <a:lnTo>
                      <a:pt x="16" y="151"/>
                    </a:lnTo>
                    <a:lnTo>
                      <a:pt x="8" y="151"/>
                    </a:lnTo>
                    <a:lnTo>
                      <a:pt x="8" y="150"/>
                    </a:lnTo>
                    <a:lnTo>
                      <a:pt x="7" y="141"/>
                    </a:lnTo>
                    <a:lnTo>
                      <a:pt x="10" y="137"/>
                    </a:lnTo>
                    <a:lnTo>
                      <a:pt x="11" y="137"/>
                    </a:lnTo>
                    <a:lnTo>
                      <a:pt x="31" y="122"/>
                    </a:lnTo>
                    <a:lnTo>
                      <a:pt x="32" y="122"/>
                    </a:lnTo>
                    <a:lnTo>
                      <a:pt x="57" y="110"/>
                    </a:lnTo>
                    <a:lnTo>
                      <a:pt x="70" y="107"/>
                    </a:lnTo>
                    <a:lnTo>
                      <a:pt x="82" y="99"/>
                    </a:lnTo>
                    <a:lnTo>
                      <a:pt x="85" y="98"/>
                    </a:lnTo>
                    <a:lnTo>
                      <a:pt x="86" y="98"/>
                    </a:lnTo>
                    <a:lnTo>
                      <a:pt x="86" y="97"/>
                    </a:lnTo>
                    <a:lnTo>
                      <a:pt x="91" y="90"/>
                    </a:lnTo>
                    <a:lnTo>
                      <a:pt x="95" y="85"/>
                    </a:lnTo>
                    <a:lnTo>
                      <a:pt x="99" y="83"/>
                    </a:lnTo>
                    <a:lnTo>
                      <a:pt x="113" y="70"/>
                    </a:lnTo>
                    <a:lnTo>
                      <a:pt x="117" y="67"/>
                    </a:lnTo>
                    <a:lnTo>
                      <a:pt x="124" y="66"/>
                    </a:lnTo>
                    <a:lnTo>
                      <a:pt x="134" y="62"/>
                    </a:lnTo>
                    <a:lnTo>
                      <a:pt x="134" y="60"/>
                    </a:lnTo>
                    <a:lnTo>
                      <a:pt x="130" y="52"/>
                    </a:lnTo>
                    <a:lnTo>
                      <a:pt x="127" y="49"/>
                    </a:lnTo>
                    <a:lnTo>
                      <a:pt x="127" y="43"/>
                    </a:lnTo>
                    <a:lnTo>
                      <a:pt x="130" y="38"/>
                    </a:lnTo>
                    <a:lnTo>
                      <a:pt x="135" y="31"/>
                    </a:lnTo>
                    <a:lnTo>
                      <a:pt x="137" y="31"/>
                    </a:lnTo>
                    <a:lnTo>
                      <a:pt x="137" y="27"/>
                    </a:lnTo>
                    <a:lnTo>
                      <a:pt x="135" y="23"/>
                    </a:lnTo>
                    <a:lnTo>
                      <a:pt x="134" y="21"/>
                    </a:lnTo>
                    <a:lnTo>
                      <a:pt x="123" y="0"/>
                    </a:lnTo>
                    <a:lnTo>
                      <a:pt x="12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88" name="Freeform 4035">
                <a:extLst>
                  <a:ext uri="{FF2B5EF4-FFF2-40B4-BE49-F238E27FC236}">
                    <a16:creationId xmlns:a16="http://schemas.microsoft.com/office/drawing/2014/main" id="{7F76AAC0-6BF9-849A-6511-3692FB29A7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1358"/>
                <a:ext cx="76" cy="21"/>
              </a:xfrm>
              <a:custGeom>
                <a:avLst/>
                <a:gdLst>
                  <a:gd name="T0" fmla="*/ 303 w 305"/>
                  <a:gd name="T1" fmla="*/ 81 h 85"/>
                  <a:gd name="T2" fmla="*/ 289 w 305"/>
                  <a:gd name="T3" fmla="*/ 52 h 85"/>
                  <a:gd name="T4" fmla="*/ 282 w 305"/>
                  <a:gd name="T5" fmla="*/ 45 h 85"/>
                  <a:gd name="T6" fmla="*/ 283 w 305"/>
                  <a:gd name="T7" fmla="*/ 35 h 85"/>
                  <a:gd name="T8" fmla="*/ 285 w 305"/>
                  <a:gd name="T9" fmla="*/ 31 h 85"/>
                  <a:gd name="T10" fmla="*/ 286 w 305"/>
                  <a:gd name="T11" fmla="*/ 22 h 85"/>
                  <a:gd name="T12" fmla="*/ 278 w 305"/>
                  <a:gd name="T13" fmla="*/ 25 h 85"/>
                  <a:gd name="T14" fmla="*/ 255 w 305"/>
                  <a:gd name="T15" fmla="*/ 22 h 85"/>
                  <a:gd name="T16" fmla="*/ 255 w 305"/>
                  <a:gd name="T17" fmla="*/ 31 h 85"/>
                  <a:gd name="T18" fmla="*/ 259 w 305"/>
                  <a:gd name="T19" fmla="*/ 41 h 85"/>
                  <a:gd name="T20" fmla="*/ 258 w 305"/>
                  <a:gd name="T21" fmla="*/ 45 h 85"/>
                  <a:gd name="T22" fmla="*/ 252 w 305"/>
                  <a:gd name="T23" fmla="*/ 49 h 85"/>
                  <a:gd name="T24" fmla="*/ 248 w 305"/>
                  <a:gd name="T25" fmla="*/ 48 h 85"/>
                  <a:gd name="T26" fmla="*/ 232 w 305"/>
                  <a:gd name="T27" fmla="*/ 32 h 85"/>
                  <a:gd name="T28" fmla="*/ 230 w 305"/>
                  <a:gd name="T29" fmla="*/ 31 h 85"/>
                  <a:gd name="T30" fmla="*/ 222 w 305"/>
                  <a:gd name="T31" fmla="*/ 28 h 85"/>
                  <a:gd name="T32" fmla="*/ 201 w 305"/>
                  <a:gd name="T33" fmla="*/ 36 h 85"/>
                  <a:gd name="T34" fmla="*/ 195 w 305"/>
                  <a:gd name="T35" fmla="*/ 46 h 85"/>
                  <a:gd name="T36" fmla="*/ 181 w 305"/>
                  <a:gd name="T37" fmla="*/ 41 h 85"/>
                  <a:gd name="T38" fmla="*/ 183 w 305"/>
                  <a:gd name="T39" fmla="*/ 38 h 85"/>
                  <a:gd name="T40" fmla="*/ 177 w 305"/>
                  <a:gd name="T41" fmla="*/ 39 h 85"/>
                  <a:gd name="T42" fmla="*/ 165 w 305"/>
                  <a:gd name="T43" fmla="*/ 52 h 85"/>
                  <a:gd name="T44" fmla="*/ 163 w 305"/>
                  <a:gd name="T45" fmla="*/ 58 h 85"/>
                  <a:gd name="T46" fmla="*/ 156 w 305"/>
                  <a:gd name="T47" fmla="*/ 55 h 85"/>
                  <a:gd name="T48" fmla="*/ 142 w 305"/>
                  <a:gd name="T49" fmla="*/ 53 h 85"/>
                  <a:gd name="T50" fmla="*/ 130 w 305"/>
                  <a:gd name="T51" fmla="*/ 52 h 85"/>
                  <a:gd name="T52" fmla="*/ 117 w 305"/>
                  <a:gd name="T53" fmla="*/ 55 h 85"/>
                  <a:gd name="T54" fmla="*/ 107 w 305"/>
                  <a:gd name="T55" fmla="*/ 52 h 85"/>
                  <a:gd name="T56" fmla="*/ 91 w 305"/>
                  <a:gd name="T57" fmla="*/ 34 h 85"/>
                  <a:gd name="T58" fmla="*/ 85 w 305"/>
                  <a:gd name="T59" fmla="*/ 35 h 85"/>
                  <a:gd name="T60" fmla="*/ 72 w 305"/>
                  <a:gd name="T61" fmla="*/ 41 h 85"/>
                  <a:gd name="T62" fmla="*/ 41 w 305"/>
                  <a:gd name="T63" fmla="*/ 35 h 85"/>
                  <a:gd name="T64" fmla="*/ 53 w 305"/>
                  <a:gd name="T65" fmla="*/ 17 h 85"/>
                  <a:gd name="T66" fmla="*/ 50 w 305"/>
                  <a:gd name="T67" fmla="*/ 15 h 85"/>
                  <a:gd name="T68" fmla="*/ 40 w 305"/>
                  <a:gd name="T69" fmla="*/ 21 h 85"/>
                  <a:gd name="T70" fmla="*/ 36 w 305"/>
                  <a:gd name="T71" fmla="*/ 24 h 85"/>
                  <a:gd name="T72" fmla="*/ 31 w 305"/>
                  <a:gd name="T73" fmla="*/ 21 h 85"/>
                  <a:gd name="T74" fmla="*/ 28 w 305"/>
                  <a:gd name="T75" fmla="*/ 13 h 85"/>
                  <a:gd name="T76" fmla="*/ 11 w 305"/>
                  <a:gd name="T77" fmla="*/ 0 h 85"/>
                  <a:gd name="T78" fmla="*/ 0 w 305"/>
                  <a:gd name="T79" fmla="*/ 1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05" h="85">
                    <a:moveTo>
                      <a:pt x="305" y="85"/>
                    </a:moveTo>
                    <a:lnTo>
                      <a:pt x="303" y="81"/>
                    </a:lnTo>
                    <a:lnTo>
                      <a:pt x="289" y="53"/>
                    </a:lnTo>
                    <a:lnTo>
                      <a:pt x="289" y="52"/>
                    </a:lnTo>
                    <a:lnTo>
                      <a:pt x="285" y="49"/>
                    </a:lnTo>
                    <a:lnTo>
                      <a:pt x="282" y="45"/>
                    </a:lnTo>
                    <a:lnTo>
                      <a:pt x="282" y="38"/>
                    </a:lnTo>
                    <a:lnTo>
                      <a:pt x="283" y="35"/>
                    </a:lnTo>
                    <a:lnTo>
                      <a:pt x="283" y="32"/>
                    </a:lnTo>
                    <a:lnTo>
                      <a:pt x="285" y="31"/>
                    </a:lnTo>
                    <a:lnTo>
                      <a:pt x="288" y="22"/>
                    </a:lnTo>
                    <a:lnTo>
                      <a:pt x="286" y="22"/>
                    </a:lnTo>
                    <a:lnTo>
                      <a:pt x="285" y="24"/>
                    </a:lnTo>
                    <a:lnTo>
                      <a:pt x="278" y="25"/>
                    </a:lnTo>
                    <a:lnTo>
                      <a:pt x="258" y="20"/>
                    </a:lnTo>
                    <a:lnTo>
                      <a:pt x="255" y="22"/>
                    </a:lnTo>
                    <a:lnTo>
                      <a:pt x="254" y="27"/>
                    </a:lnTo>
                    <a:lnTo>
                      <a:pt x="255" y="31"/>
                    </a:lnTo>
                    <a:lnTo>
                      <a:pt x="258" y="36"/>
                    </a:lnTo>
                    <a:lnTo>
                      <a:pt x="259" y="41"/>
                    </a:lnTo>
                    <a:lnTo>
                      <a:pt x="259" y="43"/>
                    </a:lnTo>
                    <a:lnTo>
                      <a:pt x="258" y="45"/>
                    </a:lnTo>
                    <a:lnTo>
                      <a:pt x="258" y="46"/>
                    </a:lnTo>
                    <a:lnTo>
                      <a:pt x="252" y="49"/>
                    </a:lnTo>
                    <a:lnTo>
                      <a:pt x="250" y="49"/>
                    </a:lnTo>
                    <a:lnTo>
                      <a:pt x="248" y="48"/>
                    </a:lnTo>
                    <a:lnTo>
                      <a:pt x="243" y="45"/>
                    </a:lnTo>
                    <a:lnTo>
                      <a:pt x="232" y="32"/>
                    </a:lnTo>
                    <a:lnTo>
                      <a:pt x="230" y="32"/>
                    </a:lnTo>
                    <a:lnTo>
                      <a:pt x="230" y="31"/>
                    </a:lnTo>
                    <a:lnTo>
                      <a:pt x="228" y="29"/>
                    </a:lnTo>
                    <a:lnTo>
                      <a:pt x="222" y="28"/>
                    </a:lnTo>
                    <a:lnTo>
                      <a:pt x="218" y="28"/>
                    </a:lnTo>
                    <a:lnTo>
                      <a:pt x="201" y="36"/>
                    </a:lnTo>
                    <a:lnTo>
                      <a:pt x="197" y="41"/>
                    </a:lnTo>
                    <a:lnTo>
                      <a:pt x="195" y="46"/>
                    </a:lnTo>
                    <a:lnTo>
                      <a:pt x="184" y="42"/>
                    </a:lnTo>
                    <a:lnTo>
                      <a:pt x="181" y="41"/>
                    </a:lnTo>
                    <a:lnTo>
                      <a:pt x="181" y="39"/>
                    </a:lnTo>
                    <a:lnTo>
                      <a:pt x="183" y="38"/>
                    </a:lnTo>
                    <a:lnTo>
                      <a:pt x="180" y="36"/>
                    </a:lnTo>
                    <a:lnTo>
                      <a:pt x="177" y="39"/>
                    </a:lnTo>
                    <a:lnTo>
                      <a:pt x="173" y="45"/>
                    </a:lnTo>
                    <a:lnTo>
                      <a:pt x="165" y="52"/>
                    </a:lnTo>
                    <a:lnTo>
                      <a:pt x="165" y="53"/>
                    </a:lnTo>
                    <a:lnTo>
                      <a:pt x="163" y="58"/>
                    </a:lnTo>
                    <a:lnTo>
                      <a:pt x="158" y="55"/>
                    </a:lnTo>
                    <a:lnTo>
                      <a:pt x="156" y="55"/>
                    </a:lnTo>
                    <a:lnTo>
                      <a:pt x="152" y="53"/>
                    </a:lnTo>
                    <a:lnTo>
                      <a:pt x="142" y="53"/>
                    </a:lnTo>
                    <a:lnTo>
                      <a:pt x="141" y="52"/>
                    </a:lnTo>
                    <a:lnTo>
                      <a:pt x="130" y="52"/>
                    </a:lnTo>
                    <a:lnTo>
                      <a:pt x="120" y="53"/>
                    </a:lnTo>
                    <a:lnTo>
                      <a:pt x="117" y="55"/>
                    </a:lnTo>
                    <a:lnTo>
                      <a:pt x="110" y="55"/>
                    </a:lnTo>
                    <a:lnTo>
                      <a:pt x="107" y="52"/>
                    </a:lnTo>
                    <a:lnTo>
                      <a:pt x="96" y="35"/>
                    </a:lnTo>
                    <a:lnTo>
                      <a:pt x="91" y="34"/>
                    </a:lnTo>
                    <a:lnTo>
                      <a:pt x="86" y="34"/>
                    </a:lnTo>
                    <a:lnTo>
                      <a:pt x="85" y="35"/>
                    </a:lnTo>
                    <a:lnTo>
                      <a:pt x="84" y="35"/>
                    </a:lnTo>
                    <a:lnTo>
                      <a:pt x="72" y="41"/>
                    </a:lnTo>
                    <a:lnTo>
                      <a:pt x="43" y="35"/>
                    </a:lnTo>
                    <a:lnTo>
                      <a:pt x="41" y="35"/>
                    </a:lnTo>
                    <a:lnTo>
                      <a:pt x="41" y="24"/>
                    </a:lnTo>
                    <a:lnTo>
                      <a:pt x="53" y="17"/>
                    </a:lnTo>
                    <a:lnTo>
                      <a:pt x="51" y="17"/>
                    </a:lnTo>
                    <a:lnTo>
                      <a:pt x="50" y="15"/>
                    </a:lnTo>
                    <a:lnTo>
                      <a:pt x="44" y="17"/>
                    </a:lnTo>
                    <a:lnTo>
                      <a:pt x="40" y="21"/>
                    </a:lnTo>
                    <a:lnTo>
                      <a:pt x="39" y="24"/>
                    </a:lnTo>
                    <a:lnTo>
                      <a:pt x="36" y="24"/>
                    </a:lnTo>
                    <a:lnTo>
                      <a:pt x="35" y="22"/>
                    </a:lnTo>
                    <a:lnTo>
                      <a:pt x="31" y="21"/>
                    </a:lnTo>
                    <a:lnTo>
                      <a:pt x="28" y="14"/>
                    </a:lnTo>
                    <a:lnTo>
                      <a:pt x="28" y="13"/>
                    </a:lnTo>
                    <a:lnTo>
                      <a:pt x="17" y="2"/>
                    </a:lnTo>
                    <a:lnTo>
                      <a:pt x="11" y="0"/>
                    </a:lnTo>
                    <a:lnTo>
                      <a:pt x="7" y="2"/>
                    </a:lnTo>
                    <a:lnTo>
                      <a:pt x="0" y="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89" name="Line 4036">
                <a:extLst>
                  <a:ext uri="{FF2B5EF4-FFF2-40B4-BE49-F238E27FC236}">
                    <a16:creationId xmlns:a16="http://schemas.microsoft.com/office/drawing/2014/main" id="{55501678-1D59-6738-4DE9-DF95DC70026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213" y="1358"/>
                <a:ext cx="3" cy="0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90" name="Freeform 4037">
                <a:extLst>
                  <a:ext uri="{FF2B5EF4-FFF2-40B4-BE49-F238E27FC236}">
                    <a16:creationId xmlns:a16="http://schemas.microsoft.com/office/drawing/2014/main" id="{242636C5-3AEC-8EED-DBE8-5EE747BBA5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3" y="1358"/>
                <a:ext cx="3" cy="0"/>
              </a:xfrm>
              <a:custGeom>
                <a:avLst/>
                <a:gdLst>
                  <a:gd name="T0" fmla="*/ 13 w 13"/>
                  <a:gd name="T1" fmla="*/ 1 h 1"/>
                  <a:gd name="T2" fmla="*/ 3 w 13"/>
                  <a:gd name="T3" fmla="*/ 0 h 1"/>
                  <a:gd name="T4" fmla="*/ 0 w 13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3" h="1">
                    <a:moveTo>
                      <a:pt x="13" y="1"/>
                    </a:moveTo>
                    <a:lnTo>
                      <a:pt x="3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91" name="Freeform 4038">
                <a:extLst>
                  <a:ext uri="{FF2B5EF4-FFF2-40B4-BE49-F238E27FC236}">
                    <a16:creationId xmlns:a16="http://schemas.microsoft.com/office/drawing/2014/main" id="{2AC93ABC-35FB-7587-08E3-8E4EB4845C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0" y="1379"/>
                <a:ext cx="4" cy="22"/>
              </a:xfrm>
              <a:custGeom>
                <a:avLst/>
                <a:gdLst>
                  <a:gd name="T0" fmla="*/ 1 w 18"/>
                  <a:gd name="T1" fmla="*/ 90 h 90"/>
                  <a:gd name="T2" fmla="*/ 1 w 18"/>
                  <a:gd name="T3" fmla="*/ 86 h 90"/>
                  <a:gd name="T4" fmla="*/ 11 w 18"/>
                  <a:gd name="T5" fmla="*/ 69 h 90"/>
                  <a:gd name="T6" fmla="*/ 11 w 18"/>
                  <a:gd name="T7" fmla="*/ 57 h 90"/>
                  <a:gd name="T8" fmla="*/ 9 w 18"/>
                  <a:gd name="T9" fmla="*/ 49 h 90"/>
                  <a:gd name="T10" fmla="*/ 1 w 18"/>
                  <a:gd name="T11" fmla="*/ 42 h 90"/>
                  <a:gd name="T12" fmla="*/ 0 w 18"/>
                  <a:gd name="T13" fmla="*/ 35 h 90"/>
                  <a:gd name="T14" fmla="*/ 0 w 18"/>
                  <a:gd name="T15" fmla="*/ 33 h 90"/>
                  <a:gd name="T16" fmla="*/ 1 w 18"/>
                  <a:gd name="T17" fmla="*/ 31 h 90"/>
                  <a:gd name="T18" fmla="*/ 15 w 18"/>
                  <a:gd name="T19" fmla="*/ 31 h 90"/>
                  <a:gd name="T20" fmla="*/ 15 w 18"/>
                  <a:gd name="T21" fmla="*/ 27 h 90"/>
                  <a:gd name="T22" fmla="*/ 18 w 18"/>
                  <a:gd name="T23" fmla="*/ 16 h 90"/>
                  <a:gd name="T24" fmla="*/ 16 w 18"/>
                  <a:gd name="T25" fmla="*/ 11 h 90"/>
                  <a:gd name="T26" fmla="*/ 9 w 18"/>
                  <a:gd name="T27" fmla="*/ 2 h 90"/>
                  <a:gd name="T28" fmla="*/ 9 w 18"/>
                  <a:gd name="T29" fmla="*/ 0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8" h="90">
                    <a:moveTo>
                      <a:pt x="1" y="90"/>
                    </a:moveTo>
                    <a:lnTo>
                      <a:pt x="1" y="86"/>
                    </a:lnTo>
                    <a:lnTo>
                      <a:pt x="11" y="69"/>
                    </a:lnTo>
                    <a:lnTo>
                      <a:pt x="11" y="57"/>
                    </a:lnTo>
                    <a:lnTo>
                      <a:pt x="9" y="49"/>
                    </a:lnTo>
                    <a:lnTo>
                      <a:pt x="1" y="42"/>
                    </a:lnTo>
                    <a:lnTo>
                      <a:pt x="0" y="35"/>
                    </a:lnTo>
                    <a:lnTo>
                      <a:pt x="0" y="33"/>
                    </a:lnTo>
                    <a:lnTo>
                      <a:pt x="1" y="31"/>
                    </a:lnTo>
                    <a:lnTo>
                      <a:pt x="15" y="31"/>
                    </a:lnTo>
                    <a:lnTo>
                      <a:pt x="15" y="27"/>
                    </a:lnTo>
                    <a:lnTo>
                      <a:pt x="18" y="16"/>
                    </a:lnTo>
                    <a:lnTo>
                      <a:pt x="16" y="11"/>
                    </a:lnTo>
                    <a:lnTo>
                      <a:pt x="9" y="2"/>
                    </a:lnTo>
                    <a:lnTo>
                      <a:pt x="9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92" name="Freeform 4039">
                <a:extLst>
                  <a:ext uri="{FF2B5EF4-FFF2-40B4-BE49-F238E27FC236}">
                    <a16:creationId xmlns:a16="http://schemas.microsoft.com/office/drawing/2014/main" id="{07CB8AB4-C0A8-410B-836B-6FC89C640A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0" y="1400"/>
                <a:ext cx="43" cy="32"/>
              </a:xfrm>
              <a:custGeom>
                <a:avLst/>
                <a:gdLst>
                  <a:gd name="T0" fmla="*/ 150 w 172"/>
                  <a:gd name="T1" fmla="*/ 129 h 129"/>
                  <a:gd name="T2" fmla="*/ 148 w 172"/>
                  <a:gd name="T3" fmla="*/ 128 h 129"/>
                  <a:gd name="T4" fmla="*/ 155 w 172"/>
                  <a:gd name="T5" fmla="*/ 121 h 129"/>
                  <a:gd name="T6" fmla="*/ 168 w 172"/>
                  <a:gd name="T7" fmla="*/ 114 h 129"/>
                  <a:gd name="T8" fmla="*/ 172 w 172"/>
                  <a:gd name="T9" fmla="*/ 99 h 129"/>
                  <a:gd name="T10" fmla="*/ 164 w 172"/>
                  <a:gd name="T11" fmla="*/ 78 h 129"/>
                  <a:gd name="T12" fmla="*/ 127 w 172"/>
                  <a:gd name="T13" fmla="*/ 79 h 129"/>
                  <a:gd name="T14" fmla="*/ 115 w 172"/>
                  <a:gd name="T15" fmla="*/ 82 h 129"/>
                  <a:gd name="T16" fmla="*/ 101 w 172"/>
                  <a:gd name="T17" fmla="*/ 83 h 129"/>
                  <a:gd name="T18" fmla="*/ 98 w 172"/>
                  <a:gd name="T19" fmla="*/ 83 h 129"/>
                  <a:gd name="T20" fmla="*/ 97 w 172"/>
                  <a:gd name="T21" fmla="*/ 82 h 129"/>
                  <a:gd name="T22" fmla="*/ 94 w 172"/>
                  <a:gd name="T23" fmla="*/ 82 h 129"/>
                  <a:gd name="T24" fmla="*/ 95 w 172"/>
                  <a:gd name="T25" fmla="*/ 81 h 129"/>
                  <a:gd name="T26" fmla="*/ 92 w 172"/>
                  <a:gd name="T27" fmla="*/ 75 h 129"/>
                  <a:gd name="T28" fmla="*/ 89 w 172"/>
                  <a:gd name="T29" fmla="*/ 74 h 129"/>
                  <a:gd name="T30" fmla="*/ 87 w 172"/>
                  <a:gd name="T31" fmla="*/ 71 h 129"/>
                  <a:gd name="T32" fmla="*/ 88 w 172"/>
                  <a:gd name="T33" fmla="*/ 71 h 129"/>
                  <a:gd name="T34" fmla="*/ 94 w 172"/>
                  <a:gd name="T35" fmla="*/ 65 h 129"/>
                  <a:gd name="T36" fmla="*/ 95 w 172"/>
                  <a:gd name="T37" fmla="*/ 58 h 129"/>
                  <a:gd name="T38" fmla="*/ 95 w 172"/>
                  <a:gd name="T39" fmla="*/ 55 h 129"/>
                  <a:gd name="T40" fmla="*/ 91 w 172"/>
                  <a:gd name="T41" fmla="*/ 57 h 129"/>
                  <a:gd name="T42" fmla="*/ 91 w 172"/>
                  <a:gd name="T43" fmla="*/ 53 h 129"/>
                  <a:gd name="T44" fmla="*/ 89 w 172"/>
                  <a:gd name="T45" fmla="*/ 53 h 129"/>
                  <a:gd name="T46" fmla="*/ 84 w 172"/>
                  <a:gd name="T47" fmla="*/ 50 h 129"/>
                  <a:gd name="T48" fmla="*/ 74 w 172"/>
                  <a:gd name="T49" fmla="*/ 47 h 129"/>
                  <a:gd name="T50" fmla="*/ 65 w 172"/>
                  <a:gd name="T51" fmla="*/ 43 h 129"/>
                  <a:gd name="T52" fmla="*/ 56 w 172"/>
                  <a:gd name="T53" fmla="*/ 30 h 129"/>
                  <a:gd name="T54" fmla="*/ 55 w 172"/>
                  <a:gd name="T55" fmla="*/ 28 h 129"/>
                  <a:gd name="T56" fmla="*/ 53 w 172"/>
                  <a:gd name="T57" fmla="*/ 22 h 129"/>
                  <a:gd name="T58" fmla="*/ 53 w 172"/>
                  <a:gd name="T59" fmla="*/ 15 h 129"/>
                  <a:gd name="T60" fmla="*/ 55 w 172"/>
                  <a:gd name="T61" fmla="*/ 7 h 129"/>
                  <a:gd name="T62" fmla="*/ 53 w 172"/>
                  <a:gd name="T63" fmla="*/ 7 h 129"/>
                  <a:gd name="T64" fmla="*/ 48 w 172"/>
                  <a:gd name="T65" fmla="*/ 8 h 129"/>
                  <a:gd name="T66" fmla="*/ 39 w 172"/>
                  <a:gd name="T67" fmla="*/ 8 h 129"/>
                  <a:gd name="T68" fmla="*/ 35 w 172"/>
                  <a:gd name="T69" fmla="*/ 5 h 129"/>
                  <a:gd name="T70" fmla="*/ 34 w 172"/>
                  <a:gd name="T71" fmla="*/ 4 h 129"/>
                  <a:gd name="T72" fmla="*/ 31 w 172"/>
                  <a:gd name="T73" fmla="*/ 2 h 129"/>
                  <a:gd name="T74" fmla="*/ 28 w 172"/>
                  <a:gd name="T75" fmla="*/ 0 h 129"/>
                  <a:gd name="T76" fmla="*/ 25 w 172"/>
                  <a:gd name="T77" fmla="*/ 0 h 129"/>
                  <a:gd name="T78" fmla="*/ 21 w 172"/>
                  <a:gd name="T79" fmla="*/ 1 h 129"/>
                  <a:gd name="T80" fmla="*/ 17 w 172"/>
                  <a:gd name="T81" fmla="*/ 4 h 129"/>
                  <a:gd name="T82" fmla="*/ 18 w 172"/>
                  <a:gd name="T83" fmla="*/ 9 h 129"/>
                  <a:gd name="T84" fmla="*/ 15 w 172"/>
                  <a:gd name="T85" fmla="*/ 9 h 129"/>
                  <a:gd name="T86" fmla="*/ 15 w 172"/>
                  <a:gd name="T87" fmla="*/ 5 h 129"/>
                  <a:gd name="T88" fmla="*/ 14 w 172"/>
                  <a:gd name="T89" fmla="*/ 4 h 129"/>
                  <a:gd name="T90" fmla="*/ 0 w 172"/>
                  <a:gd name="T91" fmla="*/ 4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72" h="129">
                    <a:moveTo>
                      <a:pt x="150" y="129"/>
                    </a:moveTo>
                    <a:lnTo>
                      <a:pt x="148" y="128"/>
                    </a:lnTo>
                    <a:lnTo>
                      <a:pt x="155" y="121"/>
                    </a:lnTo>
                    <a:lnTo>
                      <a:pt x="168" y="114"/>
                    </a:lnTo>
                    <a:lnTo>
                      <a:pt x="172" y="99"/>
                    </a:lnTo>
                    <a:lnTo>
                      <a:pt x="164" y="78"/>
                    </a:lnTo>
                    <a:lnTo>
                      <a:pt x="127" y="79"/>
                    </a:lnTo>
                    <a:lnTo>
                      <a:pt x="115" y="82"/>
                    </a:lnTo>
                    <a:lnTo>
                      <a:pt x="101" y="83"/>
                    </a:lnTo>
                    <a:lnTo>
                      <a:pt x="98" y="83"/>
                    </a:lnTo>
                    <a:lnTo>
                      <a:pt x="97" y="82"/>
                    </a:lnTo>
                    <a:lnTo>
                      <a:pt x="94" y="82"/>
                    </a:lnTo>
                    <a:lnTo>
                      <a:pt x="95" y="81"/>
                    </a:lnTo>
                    <a:lnTo>
                      <a:pt x="92" y="75"/>
                    </a:lnTo>
                    <a:lnTo>
                      <a:pt x="89" y="74"/>
                    </a:lnTo>
                    <a:lnTo>
                      <a:pt x="87" y="71"/>
                    </a:lnTo>
                    <a:lnTo>
                      <a:pt x="88" y="71"/>
                    </a:lnTo>
                    <a:lnTo>
                      <a:pt x="94" y="65"/>
                    </a:lnTo>
                    <a:lnTo>
                      <a:pt x="95" y="58"/>
                    </a:lnTo>
                    <a:lnTo>
                      <a:pt x="95" y="55"/>
                    </a:lnTo>
                    <a:lnTo>
                      <a:pt x="91" y="57"/>
                    </a:lnTo>
                    <a:lnTo>
                      <a:pt x="91" y="53"/>
                    </a:lnTo>
                    <a:lnTo>
                      <a:pt x="89" y="53"/>
                    </a:lnTo>
                    <a:lnTo>
                      <a:pt x="84" y="50"/>
                    </a:lnTo>
                    <a:lnTo>
                      <a:pt x="74" y="47"/>
                    </a:lnTo>
                    <a:lnTo>
                      <a:pt x="65" y="43"/>
                    </a:lnTo>
                    <a:lnTo>
                      <a:pt x="56" y="30"/>
                    </a:lnTo>
                    <a:lnTo>
                      <a:pt x="55" y="28"/>
                    </a:lnTo>
                    <a:lnTo>
                      <a:pt x="53" y="22"/>
                    </a:lnTo>
                    <a:lnTo>
                      <a:pt x="53" y="15"/>
                    </a:lnTo>
                    <a:lnTo>
                      <a:pt x="55" y="7"/>
                    </a:lnTo>
                    <a:lnTo>
                      <a:pt x="53" y="7"/>
                    </a:lnTo>
                    <a:lnTo>
                      <a:pt x="48" y="8"/>
                    </a:lnTo>
                    <a:lnTo>
                      <a:pt x="39" y="8"/>
                    </a:lnTo>
                    <a:lnTo>
                      <a:pt x="35" y="5"/>
                    </a:lnTo>
                    <a:lnTo>
                      <a:pt x="34" y="4"/>
                    </a:lnTo>
                    <a:lnTo>
                      <a:pt x="31" y="2"/>
                    </a:lnTo>
                    <a:lnTo>
                      <a:pt x="28" y="0"/>
                    </a:lnTo>
                    <a:lnTo>
                      <a:pt x="25" y="0"/>
                    </a:lnTo>
                    <a:lnTo>
                      <a:pt x="21" y="1"/>
                    </a:lnTo>
                    <a:lnTo>
                      <a:pt x="17" y="4"/>
                    </a:lnTo>
                    <a:lnTo>
                      <a:pt x="18" y="9"/>
                    </a:lnTo>
                    <a:lnTo>
                      <a:pt x="15" y="9"/>
                    </a:lnTo>
                    <a:lnTo>
                      <a:pt x="15" y="5"/>
                    </a:lnTo>
                    <a:lnTo>
                      <a:pt x="14" y="4"/>
                    </a:lnTo>
                    <a:lnTo>
                      <a:pt x="0" y="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93" name="Freeform 4040">
                <a:extLst>
                  <a:ext uri="{FF2B5EF4-FFF2-40B4-BE49-F238E27FC236}">
                    <a16:creationId xmlns:a16="http://schemas.microsoft.com/office/drawing/2014/main" id="{88DDFF45-9FA0-E1AF-5125-6A383C4B6B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5" y="1394"/>
                <a:ext cx="45" cy="80"/>
              </a:xfrm>
              <a:custGeom>
                <a:avLst/>
                <a:gdLst>
                  <a:gd name="T0" fmla="*/ 1 w 180"/>
                  <a:gd name="T1" fmla="*/ 312 h 319"/>
                  <a:gd name="T2" fmla="*/ 3 w 180"/>
                  <a:gd name="T3" fmla="*/ 315 h 319"/>
                  <a:gd name="T4" fmla="*/ 11 w 180"/>
                  <a:gd name="T5" fmla="*/ 319 h 319"/>
                  <a:gd name="T6" fmla="*/ 17 w 180"/>
                  <a:gd name="T7" fmla="*/ 317 h 319"/>
                  <a:gd name="T8" fmla="*/ 21 w 180"/>
                  <a:gd name="T9" fmla="*/ 316 h 319"/>
                  <a:gd name="T10" fmla="*/ 34 w 180"/>
                  <a:gd name="T11" fmla="*/ 302 h 319"/>
                  <a:gd name="T12" fmla="*/ 46 w 180"/>
                  <a:gd name="T13" fmla="*/ 281 h 319"/>
                  <a:gd name="T14" fmla="*/ 53 w 180"/>
                  <a:gd name="T15" fmla="*/ 272 h 319"/>
                  <a:gd name="T16" fmla="*/ 51 w 180"/>
                  <a:gd name="T17" fmla="*/ 268 h 319"/>
                  <a:gd name="T18" fmla="*/ 46 w 180"/>
                  <a:gd name="T19" fmla="*/ 231 h 319"/>
                  <a:gd name="T20" fmla="*/ 48 w 180"/>
                  <a:gd name="T21" fmla="*/ 224 h 319"/>
                  <a:gd name="T22" fmla="*/ 51 w 180"/>
                  <a:gd name="T23" fmla="*/ 222 h 319"/>
                  <a:gd name="T24" fmla="*/ 63 w 180"/>
                  <a:gd name="T25" fmla="*/ 217 h 319"/>
                  <a:gd name="T26" fmla="*/ 68 w 180"/>
                  <a:gd name="T27" fmla="*/ 210 h 319"/>
                  <a:gd name="T28" fmla="*/ 71 w 180"/>
                  <a:gd name="T29" fmla="*/ 208 h 319"/>
                  <a:gd name="T30" fmla="*/ 67 w 180"/>
                  <a:gd name="T31" fmla="*/ 205 h 319"/>
                  <a:gd name="T32" fmla="*/ 61 w 180"/>
                  <a:gd name="T33" fmla="*/ 207 h 319"/>
                  <a:gd name="T34" fmla="*/ 56 w 180"/>
                  <a:gd name="T35" fmla="*/ 205 h 319"/>
                  <a:gd name="T36" fmla="*/ 53 w 180"/>
                  <a:gd name="T37" fmla="*/ 203 h 319"/>
                  <a:gd name="T38" fmla="*/ 60 w 180"/>
                  <a:gd name="T39" fmla="*/ 190 h 319"/>
                  <a:gd name="T40" fmla="*/ 61 w 180"/>
                  <a:gd name="T41" fmla="*/ 187 h 319"/>
                  <a:gd name="T42" fmla="*/ 61 w 180"/>
                  <a:gd name="T43" fmla="*/ 144 h 319"/>
                  <a:gd name="T44" fmla="*/ 67 w 180"/>
                  <a:gd name="T45" fmla="*/ 140 h 319"/>
                  <a:gd name="T46" fmla="*/ 75 w 180"/>
                  <a:gd name="T47" fmla="*/ 141 h 319"/>
                  <a:gd name="T48" fmla="*/ 78 w 180"/>
                  <a:gd name="T49" fmla="*/ 140 h 319"/>
                  <a:gd name="T50" fmla="*/ 77 w 180"/>
                  <a:gd name="T51" fmla="*/ 138 h 319"/>
                  <a:gd name="T52" fmla="*/ 77 w 180"/>
                  <a:gd name="T53" fmla="*/ 109 h 319"/>
                  <a:gd name="T54" fmla="*/ 84 w 180"/>
                  <a:gd name="T55" fmla="*/ 98 h 319"/>
                  <a:gd name="T56" fmla="*/ 94 w 180"/>
                  <a:gd name="T57" fmla="*/ 90 h 319"/>
                  <a:gd name="T58" fmla="*/ 92 w 180"/>
                  <a:gd name="T59" fmla="*/ 58 h 319"/>
                  <a:gd name="T60" fmla="*/ 95 w 180"/>
                  <a:gd name="T61" fmla="*/ 53 h 319"/>
                  <a:gd name="T62" fmla="*/ 104 w 180"/>
                  <a:gd name="T63" fmla="*/ 51 h 319"/>
                  <a:gd name="T64" fmla="*/ 118 w 180"/>
                  <a:gd name="T65" fmla="*/ 48 h 319"/>
                  <a:gd name="T66" fmla="*/ 126 w 180"/>
                  <a:gd name="T67" fmla="*/ 46 h 319"/>
                  <a:gd name="T68" fmla="*/ 130 w 180"/>
                  <a:gd name="T69" fmla="*/ 48 h 319"/>
                  <a:gd name="T70" fmla="*/ 134 w 180"/>
                  <a:gd name="T71" fmla="*/ 45 h 319"/>
                  <a:gd name="T72" fmla="*/ 131 w 180"/>
                  <a:gd name="T73" fmla="*/ 34 h 319"/>
                  <a:gd name="T74" fmla="*/ 115 w 180"/>
                  <a:gd name="T75" fmla="*/ 20 h 319"/>
                  <a:gd name="T76" fmla="*/ 119 w 180"/>
                  <a:gd name="T77" fmla="*/ 13 h 319"/>
                  <a:gd name="T78" fmla="*/ 133 w 180"/>
                  <a:gd name="T79" fmla="*/ 4 h 319"/>
                  <a:gd name="T80" fmla="*/ 135 w 180"/>
                  <a:gd name="T81" fmla="*/ 1 h 319"/>
                  <a:gd name="T82" fmla="*/ 151 w 180"/>
                  <a:gd name="T83" fmla="*/ 0 h 319"/>
                  <a:gd name="T84" fmla="*/ 152 w 180"/>
                  <a:gd name="T85" fmla="*/ 4 h 319"/>
                  <a:gd name="T86" fmla="*/ 142 w 180"/>
                  <a:gd name="T87" fmla="*/ 17 h 319"/>
                  <a:gd name="T88" fmla="*/ 140 w 180"/>
                  <a:gd name="T89" fmla="*/ 21 h 319"/>
                  <a:gd name="T90" fmla="*/ 147 w 180"/>
                  <a:gd name="T91" fmla="*/ 27 h 319"/>
                  <a:gd name="T92" fmla="*/ 159 w 180"/>
                  <a:gd name="T93" fmla="*/ 31 h 319"/>
                  <a:gd name="T94" fmla="*/ 164 w 180"/>
                  <a:gd name="T95" fmla="*/ 32 h 319"/>
                  <a:gd name="T96" fmla="*/ 175 w 180"/>
                  <a:gd name="T97" fmla="*/ 30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80" h="319">
                    <a:moveTo>
                      <a:pt x="0" y="309"/>
                    </a:moveTo>
                    <a:lnTo>
                      <a:pt x="1" y="312"/>
                    </a:lnTo>
                    <a:lnTo>
                      <a:pt x="3" y="313"/>
                    </a:lnTo>
                    <a:lnTo>
                      <a:pt x="3" y="315"/>
                    </a:lnTo>
                    <a:lnTo>
                      <a:pt x="4" y="316"/>
                    </a:lnTo>
                    <a:lnTo>
                      <a:pt x="11" y="319"/>
                    </a:lnTo>
                    <a:lnTo>
                      <a:pt x="17" y="319"/>
                    </a:lnTo>
                    <a:lnTo>
                      <a:pt x="17" y="317"/>
                    </a:lnTo>
                    <a:lnTo>
                      <a:pt x="20" y="317"/>
                    </a:lnTo>
                    <a:lnTo>
                      <a:pt x="21" y="316"/>
                    </a:lnTo>
                    <a:lnTo>
                      <a:pt x="21" y="315"/>
                    </a:lnTo>
                    <a:lnTo>
                      <a:pt x="34" y="302"/>
                    </a:lnTo>
                    <a:lnTo>
                      <a:pt x="44" y="286"/>
                    </a:lnTo>
                    <a:lnTo>
                      <a:pt x="46" y="281"/>
                    </a:lnTo>
                    <a:lnTo>
                      <a:pt x="52" y="274"/>
                    </a:lnTo>
                    <a:lnTo>
                      <a:pt x="53" y="272"/>
                    </a:lnTo>
                    <a:lnTo>
                      <a:pt x="53" y="271"/>
                    </a:lnTo>
                    <a:lnTo>
                      <a:pt x="51" y="268"/>
                    </a:lnTo>
                    <a:lnTo>
                      <a:pt x="45" y="255"/>
                    </a:lnTo>
                    <a:lnTo>
                      <a:pt x="46" y="231"/>
                    </a:lnTo>
                    <a:lnTo>
                      <a:pt x="48" y="225"/>
                    </a:lnTo>
                    <a:lnTo>
                      <a:pt x="48" y="224"/>
                    </a:lnTo>
                    <a:lnTo>
                      <a:pt x="49" y="222"/>
                    </a:lnTo>
                    <a:lnTo>
                      <a:pt x="51" y="222"/>
                    </a:lnTo>
                    <a:lnTo>
                      <a:pt x="57" y="221"/>
                    </a:lnTo>
                    <a:lnTo>
                      <a:pt x="63" y="217"/>
                    </a:lnTo>
                    <a:lnTo>
                      <a:pt x="68" y="211"/>
                    </a:lnTo>
                    <a:lnTo>
                      <a:pt x="68" y="210"/>
                    </a:lnTo>
                    <a:lnTo>
                      <a:pt x="71" y="210"/>
                    </a:lnTo>
                    <a:lnTo>
                      <a:pt x="71" y="208"/>
                    </a:lnTo>
                    <a:lnTo>
                      <a:pt x="68" y="205"/>
                    </a:lnTo>
                    <a:lnTo>
                      <a:pt x="67" y="205"/>
                    </a:lnTo>
                    <a:lnTo>
                      <a:pt x="67" y="207"/>
                    </a:lnTo>
                    <a:lnTo>
                      <a:pt x="61" y="207"/>
                    </a:lnTo>
                    <a:lnTo>
                      <a:pt x="59" y="205"/>
                    </a:lnTo>
                    <a:lnTo>
                      <a:pt x="56" y="205"/>
                    </a:lnTo>
                    <a:lnTo>
                      <a:pt x="56" y="204"/>
                    </a:lnTo>
                    <a:lnTo>
                      <a:pt x="53" y="203"/>
                    </a:lnTo>
                    <a:lnTo>
                      <a:pt x="57" y="194"/>
                    </a:lnTo>
                    <a:lnTo>
                      <a:pt x="60" y="190"/>
                    </a:lnTo>
                    <a:lnTo>
                      <a:pt x="60" y="189"/>
                    </a:lnTo>
                    <a:lnTo>
                      <a:pt x="61" y="187"/>
                    </a:lnTo>
                    <a:lnTo>
                      <a:pt x="63" y="148"/>
                    </a:lnTo>
                    <a:lnTo>
                      <a:pt x="61" y="144"/>
                    </a:lnTo>
                    <a:lnTo>
                      <a:pt x="66" y="140"/>
                    </a:lnTo>
                    <a:lnTo>
                      <a:pt x="67" y="140"/>
                    </a:lnTo>
                    <a:lnTo>
                      <a:pt x="70" y="141"/>
                    </a:lnTo>
                    <a:lnTo>
                      <a:pt x="75" y="141"/>
                    </a:lnTo>
                    <a:lnTo>
                      <a:pt x="75" y="140"/>
                    </a:lnTo>
                    <a:lnTo>
                      <a:pt x="78" y="140"/>
                    </a:lnTo>
                    <a:lnTo>
                      <a:pt x="78" y="138"/>
                    </a:lnTo>
                    <a:lnTo>
                      <a:pt x="77" y="138"/>
                    </a:lnTo>
                    <a:lnTo>
                      <a:pt x="74" y="123"/>
                    </a:lnTo>
                    <a:lnTo>
                      <a:pt x="77" y="109"/>
                    </a:lnTo>
                    <a:lnTo>
                      <a:pt x="82" y="101"/>
                    </a:lnTo>
                    <a:lnTo>
                      <a:pt x="84" y="98"/>
                    </a:lnTo>
                    <a:lnTo>
                      <a:pt x="87" y="97"/>
                    </a:lnTo>
                    <a:lnTo>
                      <a:pt x="94" y="90"/>
                    </a:lnTo>
                    <a:lnTo>
                      <a:pt x="96" y="84"/>
                    </a:lnTo>
                    <a:lnTo>
                      <a:pt x="92" y="58"/>
                    </a:lnTo>
                    <a:lnTo>
                      <a:pt x="94" y="56"/>
                    </a:lnTo>
                    <a:lnTo>
                      <a:pt x="95" y="53"/>
                    </a:lnTo>
                    <a:lnTo>
                      <a:pt x="99" y="51"/>
                    </a:lnTo>
                    <a:lnTo>
                      <a:pt x="104" y="51"/>
                    </a:lnTo>
                    <a:lnTo>
                      <a:pt x="116" y="48"/>
                    </a:lnTo>
                    <a:lnTo>
                      <a:pt x="118" y="48"/>
                    </a:lnTo>
                    <a:lnTo>
                      <a:pt x="120" y="46"/>
                    </a:lnTo>
                    <a:lnTo>
                      <a:pt x="126" y="46"/>
                    </a:lnTo>
                    <a:lnTo>
                      <a:pt x="127" y="48"/>
                    </a:lnTo>
                    <a:lnTo>
                      <a:pt x="130" y="48"/>
                    </a:lnTo>
                    <a:lnTo>
                      <a:pt x="133" y="49"/>
                    </a:lnTo>
                    <a:lnTo>
                      <a:pt x="134" y="45"/>
                    </a:lnTo>
                    <a:lnTo>
                      <a:pt x="135" y="44"/>
                    </a:lnTo>
                    <a:lnTo>
                      <a:pt x="131" y="34"/>
                    </a:lnTo>
                    <a:lnTo>
                      <a:pt x="118" y="25"/>
                    </a:lnTo>
                    <a:lnTo>
                      <a:pt x="115" y="20"/>
                    </a:lnTo>
                    <a:lnTo>
                      <a:pt x="115" y="17"/>
                    </a:lnTo>
                    <a:lnTo>
                      <a:pt x="119" y="13"/>
                    </a:lnTo>
                    <a:lnTo>
                      <a:pt x="127" y="10"/>
                    </a:lnTo>
                    <a:lnTo>
                      <a:pt x="133" y="4"/>
                    </a:lnTo>
                    <a:lnTo>
                      <a:pt x="135" y="3"/>
                    </a:lnTo>
                    <a:lnTo>
                      <a:pt x="135" y="1"/>
                    </a:lnTo>
                    <a:lnTo>
                      <a:pt x="145" y="1"/>
                    </a:lnTo>
                    <a:lnTo>
                      <a:pt x="151" y="0"/>
                    </a:lnTo>
                    <a:lnTo>
                      <a:pt x="152" y="0"/>
                    </a:lnTo>
                    <a:lnTo>
                      <a:pt x="152" y="4"/>
                    </a:lnTo>
                    <a:lnTo>
                      <a:pt x="148" y="11"/>
                    </a:lnTo>
                    <a:lnTo>
                      <a:pt x="142" y="17"/>
                    </a:lnTo>
                    <a:lnTo>
                      <a:pt x="141" y="20"/>
                    </a:lnTo>
                    <a:lnTo>
                      <a:pt x="140" y="21"/>
                    </a:lnTo>
                    <a:lnTo>
                      <a:pt x="145" y="27"/>
                    </a:lnTo>
                    <a:lnTo>
                      <a:pt x="147" y="27"/>
                    </a:lnTo>
                    <a:lnTo>
                      <a:pt x="149" y="28"/>
                    </a:lnTo>
                    <a:lnTo>
                      <a:pt x="159" y="31"/>
                    </a:lnTo>
                    <a:lnTo>
                      <a:pt x="162" y="32"/>
                    </a:lnTo>
                    <a:lnTo>
                      <a:pt x="164" y="32"/>
                    </a:lnTo>
                    <a:lnTo>
                      <a:pt x="173" y="30"/>
                    </a:lnTo>
                    <a:lnTo>
                      <a:pt x="175" y="30"/>
                    </a:lnTo>
                    <a:lnTo>
                      <a:pt x="180" y="2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94" name="Freeform 4041">
                <a:extLst>
                  <a:ext uri="{FF2B5EF4-FFF2-40B4-BE49-F238E27FC236}">
                    <a16:creationId xmlns:a16="http://schemas.microsoft.com/office/drawing/2014/main" id="{5611C17A-3487-699C-16D1-4C5F623FD5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6" y="1472"/>
                <a:ext cx="9" cy="11"/>
              </a:xfrm>
              <a:custGeom>
                <a:avLst/>
                <a:gdLst>
                  <a:gd name="T0" fmla="*/ 39 w 39"/>
                  <a:gd name="T1" fmla="*/ 0 h 44"/>
                  <a:gd name="T2" fmla="*/ 33 w 39"/>
                  <a:gd name="T3" fmla="*/ 6 h 44"/>
                  <a:gd name="T4" fmla="*/ 31 w 39"/>
                  <a:gd name="T5" fmla="*/ 7 h 44"/>
                  <a:gd name="T6" fmla="*/ 28 w 39"/>
                  <a:gd name="T7" fmla="*/ 10 h 44"/>
                  <a:gd name="T8" fmla="*/ 20 w 39"/>
                  <a:gd name="T9" fmla="*/ 11 h 44"/>
                  <a:gd name="T10" fmla="*/ 15 w 39"/>
                  <a:gd name="T11" fmla="*/ 11 h 44"/>
                  <a:gd name="T12" fmla="*/ 8 w 39"/>
                  <a:gd name="T13" fmla="*/ 4 h 44"/>
                  <a:gd name="T14" fmla="*/ 7 w 39"/>
                  <a:gd name="T15" fmla="*/ 4 h 44"/>
                  <a:gd name="T16" fmla="*/ 1 w 39"/>
                  <a:gd name="T17" fmla="*/ 15 h 44"/>
                  <a:gd name="T18" fmla="*/ 0 w 39"/>
                  <a:gd name="T19" fmla="*/ 44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9" h="44">
                    <a:moveTo>
                      <a:pt x="39" y="0"/>
                    </a:moveTo>
                    <a:lnTo>
                      <a:pt x="33" y="6"/>
                    </a:lnTo>
                    <a:lnTo>
                      <a:pt x="31" y="7"/>
                    </a:lnTo>
                    <a:lnTo>
                      <a:pt x="28" y="10"/>
                    </a:lnTo>
                    <a:lnTo>
                      <a:pt x="20" y="11"/>
                    </a:lnTo>
                    <a:lnTo>
                      <a:pt x="15" y="11"/>
                    </a:lnTo>
                    <a:lnTo>
                      <a:pt x="8" y="4"/>
                    </a:lnTo>
                    <a:lnTo>
                      <a:pt x="7" y="4"/>
                    </a:lnTo>
                    <a:lnTo>
                      <a:pt x="1" y="15"/>
                    </a:lnTo>
                    <a:lnTo>
                      <a:pt x="0" y="4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95" name="Freeform 4042">
                <a:extLst>
                  <a:ext uri="{FF2B5EF4-FFF2-40B4-BE49-F238E27FC236}">
                    <a16:creationId xmlns:a16="http://schemas.microsoft.com/office/drawing/2014/main" id="{41F9663A-0031-166D-371F-B06F9D3231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6" y="1469"/>
                <a:ext cx="79" cy="20"/>
              </a:xfrm>
              <a:custGeom>
                <a:avLst/>
                <a:gdLst>
                  <a:gd name="T0" fmla="*/ 314 w 317"/>
                  <a:gd name="T1" fmla="*/ 4 h 78"/>
                  <a:gd name="T2" fmla="*/ 294 w 317"/>
                  <a:gd name="T3" fmla="*/ 15 h 78"/>
                  <a:gd name="T4" fmla="*/ 274 w 317"/>
                  <a:gd name="T5" fmla="*/ 25 h 78"/>
                  <a:gd name="T6" fmla="*/ 257 w 317"/>
                  <a:gd name="T7" fmla="*/ 48 h 78"/>
                  <a:gd name="T8" fmla="*/ 246 w 317"/>
                  <a:gd name="T9" fmla="*/ 46 h 78"/>
                  <a:gd name="T10" fmla="*/ 217 w 317"/>
                  <a:gd name="T11" fmla="*/ 34 h 78"/>
                  <a:gd name="T12" fmla="*/ 215 w 317"/>
                  <a:gd name="T13" fmla="*/ 26 h 78"/>
                  <a:gd name="T14" fmla="*/ 212 w 317"/>
                  <a:gd name="T15" fmla="*/ 24 h 78"/>
                  <a:gd name="T16" fmla="*/ 197 w 317"/>
                  <a:gd name="T17" fmla="*/ 34 h 78"/>
                  <a:gd name="T18" fmla="*/ 193 w 317"/>
                  <a:gd name="T19" fmla="*/ 40 h 78"/>
                  <a:gd name="T20" fmla="*/ 184 w 317"/>
                  <a:gd name="T21" fmla="*/ 34 h 78"/>
                  <a:gd name="T22" fmla="*/ 179 w 317"/>
                  <a:gd name="T23" fmla="*/ 26 h 78"/>
                  <a:gd name="T24" fmla="*/ 172 w 317"/>
                  <a:gd name="T25" fmla="*/ 25 h 78"/>
                  <a:gd name="T26" fmla="*/ 159 w 317"/>
                  <a:gd name="T27" fmla="*/ 32 h 78"/>
                  <a:gd name="T28" fmla="*/ 152 w 317"/>
                  <a:gd name="T29" fmla="*/ 37 h 78"/>
                  <a:gd name="T30" fmla="*/ 121 w 317"/>
                  <a:gd name="T31" fmla="*/ 39 h 78"/>
                  <a:gd name="T32" fmla="*/ 105 w 317"/>
                  <a:gd name="T33" fmla="*/ 44 h 78"/>
                  <a:gd name="T34" fmla="*/ 92 w 317"/>
                  <a:gd name="T35" fmla="*/ 51 h 78"/>
                  <a:gd name="T36" fmla="*/ 84 w 317"/>
                  <a:gd name="T37" fmla="*/ 46 h 78"/>
                  <a:gd name="T38" fmla="*/ 73 w 317"/>
                  <a:gd name="T39" fmla="*/ 44 h 78"/>
                  <a:gd name="T40" fmla="*/ 71 w 317"/>
                  <a:gd name="T41" fmla="*/ 47 h 78"/>
                  <a:gd name="T42" fmla="*/ 84 w 317"/>
                  <a:gd name="T43" fmla="*/ 62 h 78"/>
                  <a:gd name="T44" fmla="*/ 67 w 317"/>
                  <a:gd name="T45" fmla="*/ 78 h 78"/>
                  <a:gd name="T46" fmla="*/ 60 w 317"/>
                  <a:gd name="T47" fmla="*/ 68 h 78"/>
                  <a:gd name="T48" fmla="*/ 54 w 317"/>
                  <a:gd name="T49" fmla="*/ 46 h 78"/>
                  <a:gd name="T50" fmla="*/ 56 w 317"/>
                  <a:gd name="T51" fmla="*/ 40 h 78"/>
                  <a:gd name="T52" fmla="*/ 49 w 317"/>
                  <a:gd name="T53" fmla="*/ 34 h 78"/>
                  <a:gd name="T54" fmla="*/ 45 w 317"/>
                  <a:gd name="T55" fmla="*/ 43 h 78"/>
                  <a:gd name="T56" fmla="*/ 43 w 317"/>
                  <a:gd name="T57" fmla="*/ 46 h 78"/>
                  <a:gd name="T58" fmla="*/ 33 w 317"/>
                  <a:gd name="T59" fmla="*/ 47 h 78"/>
                  <a:gd name="T60" fmla="*/ 20 w 317"/>
                  <a:gd name="T61" fmla="*/ 48 h 78"/>
                  <a:gd name="T62" fmla="*/ 14 w 317"/>
                  <a:gd name="T63" fmla="*/ 50 h 78"/>
                  <a:gd name="T64" fmla="*/ 1 w 317"/>
                  <a:gd name="T65" fmla="*/ 55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17" h="78">
                    <a:moveTo>
                      <a:pt x="317" y="0"/>
                    </a:moveTo>
                    <a:lnTo>
                      <a:pt x="314" y="4"/>
                    </a:lnTo>
                    <a:lnTo>
                      <a:pt x="300" y="17"/>
                    </a:lnTo>
                    <a:lnTo>
                      <a:pt x="294" y="15"/>
                    </a:lnTo>
                    <a:lnTo>
                      <a:pt x="285" y="15"/>
                    </a:lnTo>
                    <a:lnTo>
                      <a:pt x="274" y="25"/>
                    </a:lnTo>
                    <a:lnTo>
                      <a:pt x="270" y="36"/>
                    </a:lnTo>
                    <a:lnTo>
                      <a:pt x="257" y="48"/>
                    </a:lnTo>
                    <a:lnTo>
                      <a:pt x="248" y="48"/>
                    </a:lnTo>
                    <a:lnTo>
                      <a:pt x="246" y="46"/>
                    </a:lnTo>
                    <a:lnTo>
                      <a:pt x="230" y="41"/>
                    </a:lnTo>
                    <a:lnTo>
                      <a:pt x="217" y="34"/>
                    </a:lnTo>
                    <a:lnTo>
                      <a:pt x="217" y="28"/>
                    </a:lnTo>
                    <a:lnTo>
                      <a:pt x="215" y="26"/>
                    </a:lnTo>
                    <a:lnTo>
                      <a:pt x="214" y="24"/>
                    </a:lnTo>
                    <a:lnTo>
                      <a:pt x="212" y="24"/>
                    </a:lnTo>
                    <a:lnTo>
                      <a:pt x="203" y="32"/>
                    </a:lnTo>
                    <a:lnTo>
                      <a:pt x="197" y="34"/>
                    </a:lnTo>
                    <a:lnTo>
                      <a:pt x="194" y="37"/>
                    </a:lnTo>
                    <a:lnTo>
                      <a:pt x="193" y="40"/>
                    </a:lnTo>
                    <a:lnTo>
                      <a:pt x="191" y="40"/>
                    </a:lnTo>
                    <a:lnTo>
                      <a:pt x="184" y="34"/>
                    </a:lnTo>
                    <a:lnTo>
                      <a:pt x="180" y="28"/>
                    </a:lnTo>
                    <a:lnTo>
                      <a:pt x="179" y="26"/>
                    </a:lnTo>
                    <a:lnTo>
                      <a:pt x="173" y="25"/>
                    </a:lnTo>
                    <a:lnTo>
                      <a:pt x="172" y="25"/>
                    </a:lnTo>
                    <a:lnTo>
                      <a:pt x="165" y="28"/>
                    </a:lnTo>
                    <a:lnTo>
                      <a:pt x="159" y="32"/>
                    </a:lnTo>
                    <a:lnTo>
                      <a:pt x="155" y="36"/>
                    </a:lnTo>
                    <a:lnTo>
                      <a:pt x="152" y="37"/>
                    </a:lnTo>
                    <a:lnTo>
                      <a:pt x="145" y="39"/>
                    </a:lnTo>
                    <a:lnTo>
                      <a:pt x="121" y="39"/>
                    </a:lnTo>
                    <a:lnTo>
                      <a:pt x="107" y="41"/>
                    </a:lnTo>
                    <a:lnTo>
                      <a:pt x="105" y="44"/>
                    </a:lnTo>
                    <a:lnTo>
                      <a:pt x="95" y="50"/>
                    </a:lnTo>
                    <a:lnTo>
                      <a:pt x="92" y="51"/>
                    </a:lnTo>
                    <a:lnTo>
                      <a:pt x="87" y="51"/>
                    </a:lnTo>
                    <a:lnTo>
                      <a:pt x="84" y="46"/>
                    </a:lnTo>
                    <a:lnTo>
                      <a:pt x="78" y="44"/>
                    </a:lnTo>
                    <a:lnTo>
                      <a:pt x="73" y="44"/>
                    </a:lnTo>
                    <a:lnTo>
                      <a:pt x="71" y="46"/>
                    </a:lnTo>
                    <a:lnTo>
                      <a:pt x="71" y="47"/>
                    </a:lnTo>
                    <a:lnTo>
                      <a:pt x="77" y="53"/>
                    </a:lnTo>
                    <a:lnTo>
                      <a:pt x="84" y="62"/>
                    </a:lnTo>
                    <a:lnTo>
                      <a:pt x="73" y="74"/>
                    </a:lnTo>
                    <a:lnTo>
                      <a:pt x="67" y="78"/>
                    </a:lnTo>
                    <a:lnTo>
                      <a:pt x="67" y="75"/>
                    </a:lnTo>
                    <a:lnTo>
                      <a:pt x="60" y="68"/>
                    </a:lnTo>
                    <a:lnTo>
                      <a:pt x="54" y="57"/>
                    </a:lnTo>
                    <a:lnTo>
                      <a:pt x="54" y="46"/>
                    </a:lnTo>
                    <a:lnTo>
                      <a:pt x="56" y="43"/>
                    </a:lnTo>
                    <a:lnTo>
                      <a:pt x="56" y="40"/>
                    </a:lnTo>
                    <a:lnTo>
                      <a:pt x="52" y="36"/>
                    </a:lnTo>
                    <a:lnTo>
                      <a:pt x="49" y="34"/>
                    </a:lnTo>
                    <a:lnTo>
                      <a:pt x="47" y="39"/>
                    </a:lnTo>
                    <a:lnTo>
                      <a:pt x="45" y="43"/>
                    </a:lnTo>
                    <a:lnTo>
                      <a:pt x="45" y="44"/>
                    </a:lnTo>
                    <a:lnTo>
                      <a:pt x="43" y="46"/>
                    </a:lnTo>
                    <a:lnTo>
                      <a:pt x="42" y="46"/>
                    </a:lnTo>
                    <a:lnTo>
                      <a:pt x="33" y="47"/>
                    </a:lnTo>
                    <a:lnTo>
                      <a:pt x="23" y="47"/>
                    </a:lnTo>
                    <a:lnTo>
                      <a:pt x="20" y="48"/>
                    </a:lnTo>
                    <a:lnTo>
                      <a:pt x="15" y="48"/>
                    </a:lnTo>
                    <a:lnTo>
                      <a:pt x="14" y="50"/>
                    </a:lnTo>
                    <a:lnTo>
                      <a:pt x="10" y="53"/>
                    </a:lnTo>
                    <a:lnTo>
                      <a:pt x="1" y="55"/>
                    </a:lnTo>
                    <a:lnTo>
                      <a:pt x="0" y="5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96" name="Freeform 4043">
                <a:extLst>
                  <a:ext uri="{FF2B5EF4-FFF2-40B4-BE49-F238E27FC236}">
                    <a16:creationId xmlns:a16="http://schemas.microsoft.com/office/drawing/2014/main" id="{9BA65607-9F31-5DB8-4570-73FDFF49F1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7" y="1469"/>
                <a:ext cx="42" cy="90"/>
              </a:xfrm>
              <a:custGeom>
                <a:avLst/>
                <a:gdLst>
                  <a:gd name="T0" fmla="*/ 152 w 166"/>
                  <a:gd name="T1" fmla="*/ 0 h 359"/>
                  <a:gd name="T2" fmla="*/ 154 w 166"/>
                  <a:gd name="T3" fmla="*/ 12 h 359"/>
                  <a:gd name="T4" fmla="*/ 158 w 166"/>
                  <a:gd name="T5" fmla="*/ 34 h 359"/>
                  <a:gd name="T6" fmla="*/ 159 w 166"/>
                  <a:gd name="T7" fmla="*/ 40 h 359"/>
                  <a:gd name="T8" fmla="*/ 158 w 166"/>
                  <a:gd name="T9" fmla="*/ 48 h 359"/>
                  <a:gd name="T10" fmla="*/ 161 w 166"/>
                  <a:gd name="T11" fmla="*/ 51 h 359"/>
                  <a:gd name="T12" fmla="*/ 166 w 166"/>
                  <a:gd name="T13" fmla="*/ 68 h 359"/>
                  <a:gd name="T14" fmla="*/ 158 w 166"/>
                  <a:gd name="T15" fmla="*/ 78 h 359"/>
                  <a:gd name="T16" fmla="*/ 148 w 166"/>
                  <a:gd name="T17" fmla="*/ 82 h 359"/>
                  <a:gd name="T18" fmla="*/ 145 w 166"/>
                  <a:gd name="T19" fmla="*/ 78 h 359"/>
                  <a:gd name="T20" fmla="*/ 140 w 166"/>
                  <a:gd name="T21" fmla="*/ 79 h 359"/>
                  <a:gd name="T22" fmla="*/ 138 w 166"/>
                  <a:gd name="T23" fmla="*/ 88 h 359"/>
                  <a:gd name="T24" fmla="*/ 137 w 166"/>
                  <a:gd name="T25" fmla="*/ 93 h 359"/>
                  <a:gd name="T26" fmla="*/ 104 w 166"/>
                  <a:gd name="T27" fmla="*/ 85 h 359"/>
                  <a:gd name="T28" fmla="*/ 91 w 166"/>
                  <a:gd name="T29" fmla="*/ 78 h 359"/>
                  <a:gd name="T30" fmla="*/ 74 w 166"/>
                  <a:gd name="T31" fmla="*/ 88 h 359"/>
                  <a:gd name="T32" fmla="*/ 56 w 166"/>
                  <a:gd name="T33" fmla="*/ 92 h 359"/>
                  <a:gd name="T34" fmla="*/ 52 w 166"/>
                  <a:gd name="T35" fmla="*/ 89 h 359"/>
                  <a:gd name="T36" fmla="*/ 41 w 166"/>
                  <a:gd name="T37" fmla="*/ 93 h 359"/>
                  <a:gd name="T38" fmla="*/ 38 w 166"/>
                  <a:gd name="T39" fmla="*/ 97 h 359"/>
                  <a:gd name="T40" fmla="*/ 30 w 166"/>
                  <a:gd name="T41" fmla="*/ 96 h 359"/>
                  <a:gd name="T42" fmla="*/ 25 w 166"/>
                  <a:gd name="T43" fmla="*/ 89 h 359"/>
                  <a:gd name="T44" fmla="*/ 3 w 166"/>
                  <a:gd name="T45" fmla="*/ 118 h 359"/>
                  <a:gd name="T46" fmla="*/ 1 w 166"/>
                  <a:gd name="T47" fmla="*/ 123 h 359"/>
                  <a:gd name="T48" fmla="*/ 4 w 166"/>
                  <a:gd name="T49" fmla="*/ 141 h 359"/>
                  <a:gd name="T50" fmla="*/ 7 w 166"/>
                  <a:gd name="T51" fmla="*/ 144 h 359"/>
                  <a:gd name="T52" fmla="*/ 13 w 166"/>
                  <a:gd name="T53" fmla="*/ 145 h 359"/>
                  <a:gd name="T54" fmla="*/ 15 w 166"/>
                  <a:gd name="T55" fmla="*/ 146 h 359"/>
                  <a:gd name="T56" fmla="*/ 17 w 166"/>
                  <a:gd name="T57" fmla="*/ 153 h 359"/>
                  <a:gd name="T58" fmla="*/ 18 w 166"/>
                  <a:gd name="T59" fmla="*/ 167 h 359"/>
                  <a:gd name="T60" fmla="*/ 17 w 166"/>
                  <a:gd name="T61" fmla="*/ 173 h 359"/>
                  <a:gd name="T62" fmla="*/ 25 w 166"/>
                  <a:gd name="T63" fmla="*/ 188 h 359"/>
                  <a:gd name="T64" fmla="*/ 27 w 166"/>
                  <a:gd name="T65" fmla="*/ 192 h 359"/>
                  <a:gd name="T66" fmla="*/ 18 w 166"/>
                  <a:gd name="T67" fmla="*/ 211 h 359"/>
                  <a:gd name="T68" fmla="*/ 17 w 166"/>
                  <a:gd name="T69" fmla="*/ 234 h 359"/>
                  <a:gd name="T70" fmla="*/ 21 w 166"/>
                  <a:gd name="T71" fmla="*/ 233 h 359"/>
                  <a:gd name="T72" fmla="*/ 31 w 166"/>
                  <a:gd name="T73" fmla="*/ 234 h 359"/>
                  <a:gd name="T74" fmla="*/ 45 w 166"/>
                  <a:gd name="T75" fmla="*/ 243 h 359"/>
                  <a:gd name="T76" fmla="*/ 55 w 166"/>
                  <a:gd name="T77" fmla="*/ 255 h 359"/>
                  <a:gd name="T78" fmla="*/ 81 w 166"/>
                  <a:gd name="T79" fmla="*/ 275 h 359"/>
                  <a:gd name="T80" fmla="*/ 87 w 166"/>
                  <a:gd name="T81" fmla="*/ 280 h 359"/>
                  <a:gd name="T82" fmla="*/ 73 w 166"/>
                  <a:gd name="T83" fmla="*/ 300 h 359"/>
                  <a:gd name="T84" fmla="*/ 78 w 166"/>
                  <a:gd name="T85" fmla="*/ 308 h 359"/>
                  <a:gd name="T86" fmla="*/ 80 w 166"/>
                  <a:gd name="T87" fmla="*/ 310 h 359"/>
                  <a:gd name="T88" fmla="*/ 77 w 166"/>
                  <a:gd name="T89" fmla="*/ 314 h 359"/>
                  <a:gd name="T90" fmla="*/ 49 w 166"/>
                  <a:gd name="T91" fmla="*/ 325 h 359"/>
                  <a:gd name="T92" fmla="*/ 17 w 166"/>
                  <a:gd name="T93" fmla="*/ 336 h 359"/>
                  <a:gd name="T94" fmla="*/ 13 w 166"/>
                  <a:gd name="T95" fmla="*/ 347 h 359"/>
                  <a:gd name="T96" fmla="*/ 11 w 166"/>
                  <a:gd name="T97" fmla="*/ 350 h 359"/>
                  <a:gd name="T98" fmla="*/ 0 w 166"/>
                  <a:gd name="T99" fmla="*/ 359 h 3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66" h="359">
                    <a:moveTo>
                      <a:pt x="151" y="0"/>
                    </a:moveTo>
                    <a:lnTo>
                      <a:pt x="152" y="0"/>
                    </a:lnTo>
                    <a:lnTo>
                      <a:pt x="155" y="4"/>
                    </a:lnTo>
                    <a:lnTo>
                      <a:pt x="154" y="12"/>
                    </a:lnTo>
                    <a:lnTo>
                      <a:pt x="155" y="25"/>
                    </a:lnTo>
                    <a:lnTo>
                      <a:pt x="158" y="34"/>
                    </a:lnTo>
                    <a:lnTo>
                      <a:pt x="158" y="37"/>
                    </a:lnTo>
                    <a:lnTo>
                      <a:pt x="159" y="40"/>
                    </a:lnTo>
                    <a:lnTo>
                      <a:pt x="158" y="46"/>
                    </a:lnTo>
                    <a:lnTo>
                      <a:pt x="158" y="48"/>
                    </a:lnTo>
                    <a:lnTo>
                      <a:pt x="159" y="51"/>
                    </a:lnTo>
                    <a:lnTo>
                      <a:pt x="161" y="51"/>
                    </a:lnTo>
                    <a:lnTo>
                      <a:pt x="161" y="60"/>
                    </a:lnTo>
                    <a:lnTo>
                      <a:pt x="166" y="68"/>
                    </a:lnTo>
                    <a:lnTo>
                      <a:pt x="164" y="74"/>
                    </a:lnTo>
                    <a:lnTo>
                      <a:pt x="158" y="78"/>
                    </a:lnTo>
                    <a:lnTo>
                      <a:pt x="150" y="81"/>
                    </a:lnTo>
                    <a:lnTo>
                      <a:pt x="148" y="82"/>
                    </a:lnTo>
                    <a:lnTo>
                      <a:pt x="147" y="79"/>
                    </a:lnTo>
                    <a:lnTo>
                      <a:pt x="145" y="78"/>
                    </a:lnTo>
                    <a:lnTo>
                      <a:pt x="144" y="78"/>
                    </a:lnTo>
                    <a:lnTo>
                      <a:pt x="140" y="79"/>
                    </a:lnTo>
                    <a:lnTo>
                      <a:pt x="137" y="85"/>
                    </a:lnTo>
                    <a:lnTo>
                      <a:pt x="138" y="88"/>
                    </a:lnTo>
                    <a:lnTo>
                      <a:pt x="137" y="92"/>
                    </a:lnTo>
                    <a:lnTo>
                      <a:pt x="137" y="93"/>
                    </a:lnTo>
                    <a:lnTo>
                      <a:pt x="134" y="93"/>
                    </a:lnTo>
                    <a:lnTo>
                      <a:pt x="104" y="85"/>
                    </a:lnTo>
                    <a:lnTo>
                      <a:pt x="92" y="79"/>
                    </a:lnTo>
                    <a:lnTo>
                      <a:pt x="91" y="78"/>
                    </a:lnTo>
                    <a:lnTo>
                      <a:pt x="78" y="86"/>
                    </a:lnTo>
                    <a:lnTo>
                      <a:pt x="74" y="88"/>
                    </a:lnTo>
                    <a:lnTo>
                      <a:pt x="66" y="92"/>
                    </a:lnTo>
                    <a:lnTo>
                      <a:pt x="56" y="92"/>
                    </a:lnTo>
                    <a:lnTo>
                      <a:pt x="55" y="89"/>
                    </a:lnTo>
                    <a:lnTo>
                      <a:pt x="52" y="89"/>
                    </a:lnTo>
                    <a:lnTo>
                      <a:pt x="46" y="91"/>
                    </a:lnTo>
                    <a:lnTo>
                      <a:pt x="41" y="93"/>
                    </a:lnTo>
                    <a:lnTo>
                      <a:pt x="41" y="96"/>
                    </a:lnTo>
                    <a:lnTo>
                      <a:pt x="38" y="97"/>
                    </a:lnTo>
                    <a:lnTo>
                      <a:pt x="32" y="97"/>
                    </a:lnTo>
                    <a:lnTo>
                      <a:pt x="30" y="96"/>
                    </a:lnTo>
                    <a:lnTo>
                      <a:pt x="27" y="92"/>
                    </a:lnTo>
                    <a:lnTo>
                      <a:pt x="25" y="89"/>
                    </a:lnTo>
                    <a:lnTo>
                      <a:pt x="24" y="89"/>
                    </a:lnTo>
                    <a:lnTo>
                      <a:pt x="3" y="118"/>
                    </a:lnTo>
                    <a:lnTo>
                      <a:pt x="3" y="120"/>
                    </a:lnTo>
                    <a:lnTo>
                      <a:pt x="1" y="123"/>
                    </a:lnTo>
                    <a:lnTo>
                      <a:pt x="1" y="138"/>
                    </a:lnTo>
                    <a:lnTo>
                      <a:pt x="4" y="141"/>
                    </a:lnTo>
                    <a:lnTo>
                      <a:pt x="4" y="142"/>
                    </a:lnTo>
                    <a:lnTo>
                      <a:pt x="7" y="144"/>
                    </a:lnTo>
                    <a:lnTo>
                      <a:pt x="11" y="144"/>
                    </a:lnTo>
                    <a:lnTo>
                      <a:pt x="13" y="145"/>
                    </a:lnTo>
                    <a:lnTo>
                      <a:pt x="15" y="145"/>
                    </a:lnTo>
                    <a:lnTo>
                      <a:pt x="15" y="146"/>
                    </a:lnTo>
                    <a:lnTo>
                      <a:pt x="17" y="146"/>
                    </a:lnTo>
                    <a:lnTo>
                      <a:pt x="17" y="153"/>
                    </a:lnTo>
                    <a:lnTo>
                      <a:pt x="18" y="158"/>
                    </a:lnTo>
                    <a:lnTo>
                      <a:pt x="18" y="167"/>
                    </a:lnTo>
                    <a:lnTo>
                      <a:pt x="17" y="170"/>
                    </a:lnTo>
                    <a:lnTo>
                      <a:pt x="17" y="173"/>
                    </a:lnTo>
                    <a:lnTo>
                      <a:pt x="18" y="177"/>
                    </a:lnTo>
                    <a:lnTo>
                      <a:pt x="25" y="188"/>
                    </a:lnTo>
                    <a:lnTo>
                      <a:pt x="27" y="188"/>
                    </a:lnTo>
                    <a:lnTo>
                      <a:pt x="27" y="192"/>
                    </a:lnTo>
                    <a:lnTo>
                      <a:pt x="21" y="206"/>
                    </a:lnTo>
                    <a:lnTo>
                      <a:pt x="18" y="211"/>
                    </a:lnTo>
                    <a:lnTo>
                      <a:pt x="17" y="216"/>
                    </a:lnTo>
                    <a:lnTo>
                      <a:pt x="17" y="234"/>
                    </a:lnTo>
                    <a:lnTo>
                      <a:pt x="18" y="234"/>
                    </a:lnTo>
                    <a:lnTo>
                      <a:pt x="21" y="233"/>
                    </a:lnTo>
                    <a:lnTo>
                      <a:pt x="24" y="233"/>
                    </a:lnTo>
                    <a:lnTo>
                      <a:pt x="31" y="234"/>
                    </a:lnTo>
                    <a:lnTo>
                      <a:pt x="39" y="238"/>
                    </a:lnTo>
                    <a:lnTo>
                      <a:pt x="45" y="243"/>
                    </a:lnTo>
                    <a:lnTo>
                      <a:pt x="51" y="252"/>
                    </a:lnTo>
                    <a:lnTo>
                      <a:pt x="55" y="255"/>
                    </a:lnTo>
                    <a:lnTo>
                      <a:pt x="68" y="268"/>
                    </a:lnTo>
                    <a:lnTo>
                      <a:pt x="81" y="275"/>
                    </a:lnTo>
                    <a:lnTo>
                      <a:pt x="87" y="279"/>
                    </a:lnTo>
                    <a:lnTo>
                      <a:pt x="87" y="280"/>
                    </a:lnTo>
                    <a:lnTo>
                      <a:pt x="85" y="282"/>
                    </a:lnTo>
                    <a:lnTo>
                      <a:pt x="73" y="300"/>
                    </a:lnTo>
                    <a:lnTo>
                      <a:pt x="75" y="305"/>
                    </a:lnTo>
                    <a:lnTo>
                      <a:pt x="78" y="308"/>
                    </a:lnTo>
                    <a:lnTo>
                      <a:pt x="80" y="308"/>
                    </a:lnTo>
                    <a:lnTo>
                      <a:pt x="80" y="310"/>
                    </a:lnTo>
                    <a:lnTo>
                      <a:pt x="77" y="312"/>
                    </a:lnTo>
                    <a:lnTo>
                      <a:pt x="77" y="314"/>
                    </a:lnTo>
                    <a:lnTo>
                      <a:pt x="63" y="324"/>
                    </a:lnTo>
                    <a:lnTo>
                      <a:pt x="49" y="325"/>
                    </a:lnTo>
                    <a:lnTo>
                      <a:pt x="18" y="333"/>
                    </a:lnTo>
                    <a:lnTo>
                      <a:pt x="17" y="336"/>
                    </a:lnTo>
                    <a:lnTo>
                      <a:pt x="14" y="346"/>
                    </a:lnTo>
                    <a:lnTo>
                      <a:pt x="13" y="347"/>
                    </a:lnTo>
                    <a:lnTo>
                      <a:pt x="13" y="349"/>
                    </a:lnTo>
                    <a:lnTo>
                      <a:pt x="11" y="350"/>
                    </a:lnTo>
                    <a:lnTo>
                      <a:pt x="1" y="359"/>
                    </a:lnTo>
                    <a:lnTo>
                      <a:pt x="0" y="35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97" name="Freeform 4044">
                <a:extLst>
                  <a:ext uri="{FF2B5EF4-FFF2-40B4-BE49-F238E27FC236}">
                    <a16:creationId xmlns:a16="http://schemas.microsoft.com/office/drawing/2014/main" id="{3EFA4D45-9E4B-1FCD-3A00-6272D5B958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0" y="1392"/>
                <a:ext cx="36" cy="37"/>
              </a:xfrm>
              <a:custGeom>
                <a:avLst/>
                <a:gdLst>
                  <a:gd name="T0" fmla="*/ 65 w 145"/>
                  <a:gd name="T1" fmla="*/ 147 h 149"/>
                  <a:gd name="T2" fmla="*/ 65 w 145"/>
                  <a:gd name="T3" fmla="*/ 145 h 149"/>
                  <a:gd name="T4" fmla="*/ 74 w 145"/>
                  <a:gd name="T5" fmla="*/ 149 h 149"/>
                  <a:gd name="T6" fmla="*/ 76 w 145"/>
                  <a:gd name="T7" fmla="*/ 149 h 149"/>
                  <a:gd name="T8" fmla="*/ 79 w 145"/>
                  <a:gd name="T9" fmla="*/ 144 h 149"/>
                  <a:gd name="T10" fmla="*/ 79 w 145"/>
                  <a:gd name="T11" fmla="*/ 141 h 149"/>
                  <a:gd name="T12" fmla="*/ 81 w 145"/>
                  <a:gd name="T13" fmla="*/ 139 h 149"/>
                  <a:gd name="T14" fmla="*/ 79 w 145"/>
                  <a:gd name="T15" fmla="*/ 139 h 149"/>
                  <a:gd name="T16" fmla="*/ 69 w 145"/>
                  <a:gd name="T17" fmla="*/ 127 h 149"/>
                  <a:gd name="T18" fmla="*/ 69 w 145"/>
                  <a:gd name="T19" fmla="*/ 120 h 149"/>
                  <a:gd name="T20" fmla="*/ 72 w 145"/>
                  <a:gd name="T21" fmla="*/ 105 h 149"/>
                  <a:gd name="T22" fmla="*/ 72 w 145"/>
                  <a:gd name="T23" fmla="*/ 103 h 149"/>
                  <a:gd name="T24" fmla="*/ 68 w 145"/>
                  <a:gd name="T25" fmla="*/ 101 h 149"/>
                  <a:gd name="T26" fmla="*/ 57 w 145"/>
                  <a:gd name="T27" fmla="*/ 96 h 149"/>
                  <a:gd name="T28" fmla="*/ 46 w 145"/>
                  <a:gd name="T29" fmla="*/ 96 h 149"/>
                  <a:gd name="T30" fmla="*/ 19 w 145"/>
                  <a:gd name="T31" fmla="*/ 92 h 149"/>
                  <a:gd name="T32" fmla="*/ 15 w 145"/>
                  <a:gd name="T33" fmla="*/ 88 h 149"/>
                  <a:gd name="T34" fmla="*/ 14 w 145"/>
                  <a:gd name="T35" fmla="*/ 85 h 149"/>
                  <a:gd name="T36" fmla="*/ 8 w 145"/>
                  <a:gd name="T37" fmla="*/ 79 h 149"/>
                  <a:gd name="T38" fmla="*/ 8 w 145"/>
                  <a:gd name="T39" fmla="*/ 78 h 149"/>
                  <a:gd name="T40" fmla="*/ 7 w 145"/>
                  <a:gd name="T41" fmla="*/ 77 h 149"/>
                  <a:gd name="T42" fmla="*/ 4 w 145"/>
                  <a:gd name="T43" fmla="*/ 70 h 149"/>
                  <a:gd name="T44" fmla="*/ 0 w 145"/>
                  <a:gd name="T45" fmla="*/ 67 h 149"/>
                  <a:gd name="T46" fmla="*/ 4 w 145"/>
                  <a:gd name="T47" fmla="*/ 63 h 149"/>
                  <a:gd name="T48" fmla="*/ 16 w 145"/>
                  <a:gd name="T49" fmla="*/ 55 h 149"/>
                  <a:gd name="T50" fmla="*/ 19 w 145"/>
                  <a:gd name="T51" fmla="*/ 49 h 149"/>
                  <a:gd name="T52" fmla="*/ 11 w 145"/>
                  <a:gd name="T53" fmla="*/ 34 h 149"/>
                  <a:gd name="T54" fmla="*/ 21 w 145"/>
                  <a:gd name="T55" fmla="*/ 29 h 149"/>
                  <a:gd name="T56" fmla="*/ 23 w 145"/>
                  <a:gd name="T57" fmla="*/ 29 h 149"/>
                  <a:gd name="T58" fmla="*/ 41 w 145"/>
                  <a:gd name="T59" fmla="*/ 27 h 149"/>
                  <a:gd name="T60" fmla="*/ 55 w 145"/>
                  <a:gd name="T61" fmla="*/ 22 h 149"/>
                  <a:gd name="T62" fmla="*/ 67 w 145"/>
                  <a:gd name="T63" fmla="*/ 14 h 149"/>
                  <a:gd name="T64" fmla="*/ 69 w 145"/>
                  <a:gd name="T65" fmla="*/ 10 h 149"/>
                  <a:gd name="T66" fmla="*/ 76 w 145"/>
                  <a:gd name="T67" fmla="*/ 2 h 149"/>
                  <a:gd name="T68" fmla="*/ 78 w 145"/>
                  <a:gd name="T69" fmla="*/ 2 h 149"/>
                  <a:gd name="T70" fmla="*/ 83 w 145"/>
                  <a:gd name="T71" fmla="*/ 0 h 149"/>
                  <a:gd name="T72" fmla="*/ 85 w 145"/>
                  <a:gd name="T73" fmla="*/ 2 h 149"/>
                  <a:gd name="T74" fmla="*/ 86 w 145"/>
                  <a:gd name="T75" fmla="*/ 5 h 149"/>
                  <a:gd name="T76" fmla="*/ 88 w 145"/>
                  <a:gd name="T77" fmla="*/ 5 h 149"/>
                  <a:gd name="T78" fmla="*/ 89 w 145"/>
                  <a:gd name="T79" fmla="*/ 3 h 149"/>
                  <a:gd name="T80" fmla="*/ 89 w 145"/>
                  <a:gd name="T81" fmla="*/ 5 h 149"/>
                  <a:gd name="T82" fmla="*/ 108 w 145"/>
                  <a:gd name="T83" fmla="*/ 5 h 149"/>
                  <a:gd name="T84" fmla="*/ 111 w 145"/>
                  <a:gd name="T85" fmla="*/ 7 h 149"/>
                  <a:gd name="T86" fmla="*/ 128 w 145"/>
                  <a:gd name="T87" fmla="*/ 25 h 149"/>
                  <a:gd name="T88" fmla="*/ 135 w 145"/>
                  <a:gd name="T89" fmla="*/ 31 h 149"/>
                  <a:gd name="T90" fmla="*/ 139 w 145"/>
                  <a:gd name="T91" fmla="*/ 32 h 149"/>
                  <a:gd name="T92" fmla="*/ 145 w 145"/>
                  <a:gd name="T93" fmla="*/ 32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45" h="149">
                    <a:moveTo>
                      <a:pt x="65" y="147"/>
                    </a:moveTo>
                    <a:lnTo>
                      <a:pt x="65" y="145"/>
                    </a:lnTo>
                    <a:lnTo>
                      <a:pt x="74" y="149"/>
                    </a:lnTo>
                    <a:lnTo>
                      <a:pt x="76" y="149"/>
                    </a:lnTo>
                    <a:lnTo>
                      <a:pt x="79" y="144"/>
                    </a:lnTo>
                    <a:lnTo>
                      <a:pt x="79" y="141"/>
                    </a:lnTo>
                    <a:lnTo>
                      <a:pt x="81" y="139"/>
                    </a:lnTo>
                    <a:lnTo>
                      <a:pt x="79" y="139"/>
                    </a:lnTo>
                    <a:lnTo>
                      <a:pt x="69" y="127"/>
                    </a:lnTo>
                    <a:lnTo>
                      <a:pt x="69" y="120"/>
                    </a:lnTo>
                    <a:lnTo>
                      <a:pt x="72" y="105"/>
                    </a:lnTo>
                    <a:lnTo>
                      <a:pt x="72" y="103"/>
                    </a:lnTo>
                    <a:lnTo>
                      <a:pt x="68" y="101"/>
                    </a:lnTo>
                    <a:lnTo>
                      <a:pt x="57" y="96"/>
                    </a:lnTo>
                    <a:lnTo>
                      <a:pt x="46" y="96"/>
                    </a:lnTo>
                    <a:lnTo>
                      <a:pt x="19" y="92"/>
                    </a:lnTo>
                    <a:lnTo>
                      <a:pt x="15" y="88"/>
                    </a:lnTo>
                    <a:lnTo>
                      <a:pt x="14" y="85"/>
                    </a:lnTo>
                    <a:lnTo>
                      <a:pt x="8" y="79"/>
                    </a:lnTo>
                    <a:lnTo>
                      <a:pt x="8" y="78"/>
                    </a:lnTo>
                    <a:lnTo>
                      <a:pt x="7" y="77"/>
                    </a:lnTo>
                    <a:lnTo>
                      <a:pt x="4" y="70"/>
                    </a:lnTo>
                    <a:lnTo>
                      <a:pt x="0" y="67"/>
                    </a:lnTo>
                    <a:lnTo>
                      <a:pt x="4" y="63"/>
                    </a:lnTo>
                    <a:lnTo>
                      <a:pt x="16" y="55"/>
                    </a:lnTo>
                    <a:lnTo>
                      <a:pt x="19" y="49"/>
                    </a:lnTo>
                    <a:lnTo>
                      <a:pt x="11" y="34"/>
                    </a:lnTo>
                    <a:lnTo>
                      <a:pt x="21" y="29"/>
                    </a:lnTo>
                    <a:lnTo>
                      <a:pt x="23" y="29"/>
                    </a:lnTo>
                    <a:lnTo>
                      <a:pt x="41" y="27"/>
                    </a:lnTo>
                    <a:lnTo>
                      <a:pt x="55" y="22"/>
                    </a:lnTo>
                    <a:lnTo>
                      <a:pt x="67" y="14"/>
                    </a:lnTo>
                    <a:lnTo>
                      <a:pt x="69" y="10"/>
                    </a:lnTo>
                    <a:lnTo>
                      <a:pt x="76" y="2"/>
                    </a:lnTo>
                    <a:lnTo>
                      <a:pt x="78" y="2"/>
                    </a:lnTo>
                    <a:lnTo>
                      <a:pt x="83" y="0"/>
                    </a:lnTo>
                    <a:lnTo>
                      <a:pt x="85" y="2"/>
                    </a:lnTo>
                    <a:lnTo>
                      <a:pt x="86" y="5"/>
                    </a:lnTo>
                    <a:lnTo>
                      <a:pt x="88" y="5"/>
                    </a:lnTo>
                    <a:lnTo>
                      <a:pt x="89" y="3"/>
                    </a:lnTo>
                    <a:lnTo>
                      <a:pt x="89" y="5"/>
                    </a:lnTo>
                    <a:lnTo>
                      <a:pt x="108" y="5"/>
                    </a:lnTo>
                    <a:lnTo>
                      <a:pt x="111" y="7"/>
                    </a:lnTo>
                    <a:lnTo>
                      <a:pt x="128" y="25"/>
                    </a:lnTo>
                    <a:lnTo>
                      <a:pt x="135" y="31"/>
                    </a:lnTo>
                    <a:lnTo>
                      <a:pt x="139" y="32"/>
                    </a:lnTo>
                    <a:lnTo>
                      <a:pt x="145" y="3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98" name="Freeform 4045">
                <a:extLst>
                  <a:ext uri="{FF2B5EF4-FFF2-40B4-BE49-F238E27FC236}">
                    <a16:creationId xmlns:a16="http://schemas.microsoft.com/office/drawing/2014/main" id="{B85E47A2-7CDB-F87F-0DF7-6CDDD98B8A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9" y="1428"/>
                <a:ext cx="37" cy="15"/>
              </a:xfrm>
              <a:custGeom>
                <a:avLst/>
                <a:gdLst>
                  <a:gd name="T0" fmla="*/ 148 w 148"/>
                  <a:gd name="T1" fmla="*/ 3 h 59"/>
                  <a:gd name="T2" fmla="*/ 138 w 148"/>
                  <a:gd name="T3" fmla="*/ 3 h 59"/>
                  <a:gd name="T4" fmla="*/ 122 w 148"/>
                  <a:gd name="T5" fmla="*/ 0 h 59"/>
                  <a:gd name="T6" fmla="*/ 120 w 148"/>
                  <a:gd name="T7" fmla="*/ 10 h 59"/>
                  <a:gd name="T8" fmla="*/ 123 w 148"/>
                  <a:gd name="T9" fmla="*/ 17 h 59"/>
                  <a:gd name="T10" fmla="*/ 124 w 148"/>
                  <a:gd name="T11" fmla="*/ 24 h 59"/>
                  <a:gd name="T12" fmla="*/ 124 w 148"/>
                  <a:gd name="T13" fmla="*/ 29 h 59"/>
                  <a:gd name="T14" fmla="*/ 123 w 148"/>
                  <a:gd name="T15" fmla="*/ 35 h 59"/>
                  <a:gd name="T16" fmla="*/ 112 w 148"/>
                  <a:gd name="T17" fmla="*/ 46 h 59"/>
                  <a:gd name="T18" fmla="*/ 95 w 148"/>
                  <a:gd name="T19" fmla="*/ 59 h 59"/>
                  <a:gd name="T20" fmla="*/ 87 w 148"/>
                  <a:gd name="T21" fmla="*/ 59 h 59"/>
                  <a:gd name="T22" fmla="*/ 83 w 148"/>
                  <a:gd name="T23" fmla="*/ 56 h 59"/>
                  <a:gd name="T24" fmla="*/ 81 w 148"/>
                  <a:gd name="T25" fmla="*/ 56 h 59"/>
                  <a:gd name="T26" fmla="*/ 78 w 148"/>
                  <a:gd name="T27" fmla="*/ 54 h 59"/>
                  <a:gd name="T28" fmla="*/ 74 w 148"/>
                  <a:gd name="T29" fmla="*/ 46 h 59"/>
                  <a:gd name="T30" fmla="*/ 66 w 148"/>
                  <a:gd name="T31" fmla="*/ 17 h 59"/>
                  <a:gd name="T32" fmla="*/ 62 w 148"/>
                  <a:gd name="T33" fmla="*/ 8 h 59"/>
                  <a:gd name="T34" fmla="*/ 62 w 148"/>
                  <a:gd name="T35" fmla="*/ 7 h 59"/>
                  <a:gd name="T36" fmla="*/ 41 w 148"/>
                  <a:gd name="T37" fmla="*/ 17 h 59"/>
                  <a:gd name="T38" fmla="*/ 32 w 148"/>
                  <a:gd name="T39" fmla="*/ 17 h 59"/>
                  <a:gd name="T40" fmla="*/ 30 w 148"/>
                  <a:gd name="T41" fmla="*/ 19 h 59"/>
                  <a:gd name="T42" fmla="*/ 27 w 148"/>
                  <a:gd name="T43" fmla="*/ 24 h 59"/>
                  <a:gd name="T44" fmla="*/ 24 w 148"/>
                  <a:gd name="T45" fmla="*/ 26 h 59"/>
                  <a:gd name="T46" fmla="*/ 23 w 148"/>
                  <a:gd name="T47" fmla="*/ 31 h 59"/>
                  <a:gd name="T48" fmla="*/ 18 w 148"/>
                  <a:gd name="T49" fmla="*/ 33 h 59"/>
                  <a:gd name="T50" fmla="*/ 7 w 148"/>
                  <a:gd name="T51" fmla="*/ 33 h 59"/>
                  <a:gd name="T52" fmla="*/ 0 w 148"/>
                  <a:gd name="T53" fmla="*/ 26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48" h="59">
                    <a:moveTo>
                      <a:pt x="148" y="3"/>
                    </a:moveTo>
                    <a:lnTo>
                      <a:pt x="138" y="3"/>
                    </a:lnTo>
                    <a:lnTo>
                      <a:pt x="122" y="0"/>
                    </a:lnTo>
                    <a:lnTo>
                      <a:pt x="120" y="10"/>
                    </a:lnTo>
                    <a:lnTo>
                      <a:pt x="123" y="17"/>
                    </a:lnTo>
                    <a:lnTo>
                      <a:pt x="124" y="24"/>
                    </a:lnTo>
                    <a:lnTo>
                      <a:pt x="124" y="29"/>
                    </a:lnTo>
                    <a:lnTo>
                      <a:pt x="123" y="35"/>
                    </a:lnTo>
                    <a:lnTo>
                      <a:pt x="112" y="46"/>
                    </a:lnTo>
                    <a:lnTo>
                      <a:pt x="95" y="59"/>
                    </a:lnTo>
                    <a:lnTo>
                      <a:pt x="87" y="59"/>
                    </a:lnTo>
                    <a:lnTo>
                      <a:pt x="83" y="56"/>
                    </a:lnTo>
                    <a:lnTo>
                      <a:pt x="81" y="56"/>
                    </a:lnTo>
                    <a:lnTo>
                      <a:pt x="78" y="54"/>
                    </a:lnTo>
                    <a:lnTo>
                      <a:pt x="74" y="46"/>
                    </a:lnTo>
                    <a:lnTo>
                      <a:pt x="66" y="17"/>
                    </a:lnTo>
                    <a:lnTo>
                      <a:pt x="62" y="8"/>
                    </a:lnTo>
                    <a:lnTo>
                      <a:pt x="62" y="7"/>
                    </a:lnTo>
                    <a:lnTo>
                      <a:pt x="41" y="17"/>
                    </a:lnTo>
                    <a:lnTo>
                      <a:pt x="32" y="17"/>
                    </a:lnTo>
                    <a:lnTo>
                      <a:pt x="30" y="19"/>
                    </a:lnTo>
                    <a:lnTo>
                      <a:pt x="27" y="24"/>
                    </a:lnTo>
                    <a:lnTo>
                      <a:pt x="24" y="26"/>
                    </a:lnTo>
                    <a:lnTo>
                      <a:pt x="23" y="31"/>
                    </a:lnTo>
                    <a:lnTo>
                      <a:pt x="18" y="33"/>
                    </a:lnTo>
                    <a:lnTo>
                      <a:pt x="7" y="33"/>
                    </a:lnTo>
                    <a:lnTo>
                      <a:pt x="0" y="2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99" name="Freeform 4046">
                <a:extLst>
                  <a:ext uri="{FF2B5EF4-FFF2-40B4-BE49-F238E27FC236}">
                    <a16:creationId xmlns:a16="http://schemas.microsoft.com/office/drawing/2014/main" id="{7E3801E4-3520-5C01-943C-6072B4D7A4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3" y="1428"/>
                <a:ext cx="31" cy="39"/>
              </a:xfrm>
              <a:custGeom>
                <a:avLst/>
                <a:gdLst>
                  <a:gd name="T0" fmla="*/ 119 w 124"/>
                  <a:gd name="T1" fmla="*/ 155 h 155"/>
                  <a:gd name="T2" fmla="*/ 120 w 124"/>
                  <a:gd name="T3" fmla="*/ 153 h 155"/>
                  <a:gd name="T4" fmla="*/ 120 w 124"/>
                  <a:gd name="T5" fmla="*/ 150 h 155"/>
                  <a:gd name="T6" fmla="*/ 124 w 124"/>
                  <a:gd name="T7" fmla="*/ 143 h 155"/>
                  <a:gd name="T8" fmla="*/ 124 w 124"/>
                  <a:gd name="T9" fmla="*/ 142 h 155"/>
                  <a:gd name="T10" fmla="*/ 123 w 124"/>
                  <a:gd name="T11" fmla="*/ 141 h 155"/>
                  <a:gd name="T12" fmla="*/ 121 w 124"/>
                  <a:gd name="T13" fmla="*/ 141 h 155"/>
                  <a:gd name="T14" fmla="*/ 119 w 124"/>
                  <a:gd name="T15" fmla="*/ 139 h 155"/>
                  <a:gd name="T16" fmla="*/ 112 w 124"/>
                  <a:gd name="T17" fmla="*/ 142 h 155"/>
                  <a:gd name="T18" fmla="*/ 109 w 124"/>
                  <a:gd name="T19" fmla="*/ 141 h 155"/>
                  <a:gd name="T20" fmla="*/ 105 w 124"/>
                  <a:gd name="T21" fmla="*/ 136 h 155"/>
                  <a:gd name="T22" fmla="*/ 104 w 124"/>
                  <a:gd name="T23" fmla="*/ 134 h 155"/>
                  <a:gd name="T24" fmla="*/ 101 w 124"/>
                  <a:gd name="T25" fmla="*/ 135 h 155"/>
                  <a:gd name="T26" fmla="*/ 90 w 124"/>
                  <a:gd name="T27" fmla="*/ 142 h 155"/>
                  <a:gd name="T28" fmla="*/ 85 w 124"/>
                  <a:gd name="T29" fmla="*/ 141 h 155"/>
                  <a:gd name="T30" fmla="*/ 77 w 124"/>
                  <a:gd name="T31" fmla="*/ 141 h 155"/>
                  <a:gd name="T32" fmla="*/ 70 w 124"/>
                  <a:gd name="T33" fmla="*/ 146 h 155"/>
                  <a:gd name="T34" fmla="*/ 60 w 124"/>
                  <a:gd name="T35" fmla="*/ 143 h 155"/>
                  <a:gd name="T36" fmla="*/ 50 w 124"/>
                  <a:gd name="T37" fmla="*/ 143 h 155"/>
                  <a:gd name="T38" fmla="*/ 45 w 124"/>
                  <a:gd name="T39" fmla="*/ 146 h 155"/>
                  <a:gd name="T40" fmla="*/ 41 w 124"/>
                  <a:gd name="T41" fmla="*/ 148 h 155"/>
                  <a:gd name="T42" fmla="*/ 25 w 124"/>
                  <a:gd name="T43" fmla="*/ 145 h 155"/>
                  <a:gd name="T44" fmla="*/ 15 w 124"/>
                  <a:gd name="T45" fmla="*/ 141 h 155"/>
                  <a:gd name="T46" fmla="*/ 0 w 124"/>
                  <a:gd name="T47" fmla="*/ 123 h 155"/>
                  <a:gd name="T48" fmla="*/ 0 w 124"/>
                  <a:gd name="T49" fmla="*/ 107 h 155"/>
                  <a:gd name="T50" fmla="*/ 21 w 124"/>
                  <a:gd name="T51" fmla="*/ 76 h 155"/>
                  <a:gd name="T52" fmla="*/ 25 w 124"/>
                  <a:gd name="T53" fmla="*/ 68 h 155"/>
                  <a:gd name="T54" fmla="*/ 22 w 124"/>
                  <a:gd name="T55" fmla="*/ 62 h 155"/>
                  <a:gd name="T56" fmla="*/ 21 w 124"/>
                  <a:gd name="T57" fmla="*/ 58 h 155"/>
                  <a:gd name="T58" fmla="*/ 21 w 124"/>
                  <a:gd name="T59" fmla="*/ 53 h 155"/>
                  <a:gd name="T60" fmla="*/ 20 w 124"/>
                  <a:gd name="T61" fmla="*/ 51 h 155"/>
                  <a:gd name="T62" fmla="*/ 25 w 124"/>
                  <a:gd name="T63" fmla="*/ 51 h 155"/>
                  <a:gd name="T64" fmla="*/ 31 w 124"/>
                  <a:gd name="T65" fmla="*/ 44 h 155"/>
                  <a:gd name="T66" fmla="*/ 32 w 124"/>
                  <a:gd name="T67" fmla="*/ 43 h 155"/>
                  <a:gd name="T68" fmla="*/ 29 w 124"/>
                  <a:gd name="T69" fmla="*/ 39 h 155"/>
                  <a:gd name="T70" fmla="*/ 27 w 124"/>
                  <a:gd name="T71" fmla="*/ 29 h 155"/>
                  <a:gd name="T72" fmla="*/ 20 w 124"/>
                  <a:gd name="T73" fmla="*/ 18 h 155"/>
                  <a:gd name="T74" fmla="*/ 11 w 124"/>
                  <a:gd name="T75" fmla="*/ 0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24" h="155">
                    <a:moveTo>
                      <a:pt x="119" y="155"/>
                    </a:moveTo>
                    <a:lnTo>
                      <a:pt x="120" y="153"/>
                    </a:lnTo>
                    <a:lnTo>
                      <a:pt x="120" y="150"/>
                    </a:lnTo>
                    <a:lnTo>
                      <a:pt x="124" y="143"/>
                    </a:lnTo>
                    <a:lnTo>
                      <a:pt x="124" y="142"/>
                    </a:lnTo>
                    <a:lnTo>
                      <a:pt x="123" y="141"/>
                    </a:lnTo>
                    <a:lnTo>
                      <a:pt x="121" y="141"/>
                    </a:lnTo>
                    <a:lnTo>
                      <a:pt x="119" y="139"/>
                    </a:lnTo>
                    <a:lnTo>
                      <a:pt x="112" y="142"/>
                    </a:lnTo>
                    <a:lnTo>
                      <a:pt x="109" y="141"/>
                    </a:lnTo>
                    <a:lnTo>
                      <a:pt x="105" y="136"/>
                    </a:lnTo>
                    <a:lnTo>
                      <a:pt x="104" y="134"/>
                    </a:lnTo>
                    <a:lnTo>
                      <a:pt x="101" y="135"/>
                    </a:lnTo>
                    <a:lnTo>
                      <a:pt x="90" y="142"/>
                    </a:lnTo>
                    <a:lnTo>
                      <a:pt x="85" y="141"/>
                    </a:lnTo>
                    <a:lnTo>
                      <a:pt x="77" y="141"/>
                    </a:lnTo>
                    <a:lnTo>
                      <a:pt x="70" y="146"/>
                    </a:lnTo>
                    <a:lnTo>
                      <a:pt x="60" y="143"/>
                    </a:lnTo>
                    <a:lnTo>
                      <a:pt x="50" y="143"/>
                    </a:lnTo>
                    <a:lnTo>
                      <a:pt x="45" y="146"/>
                    </a:lnTo>
                    <a:lnTo>
                      <a:pt x="41" y="148"/>
                    </a:lnTo>
                    <a:lnTo>
                      <a:pt x="25" y="145"/>
                    </a:lnTo>
                    <a:lnTo>
                      <a:pt x="15" y="141"/>
                    </a:lnTo>
                    <a:lnTo>
                      <a:pt x="0" y="123"/>
                    </a:lnTo>
                    <a:lnTo>
                      <a:pt x="0" y="107"/>
                    </a:lnTo>
                    <a:lnTo>
                      <a:pt x="21" y="76"/>
                    </a:lnTo>
                    <a:lnTo>
                      <a:pt x="25" y="68"/>
                    </a:lnTo>
                    <a:lnTo>
                      <a:pt x="22" y="62"/>
                    </a:lnTo>
                    <a:lnTo>
                      <a:pt x="21" y="58"/>
                    </a:lnTo>
                    <a:lnTo>
                      <a:pt x="21" y="53"/>
                    </a:lnTo>
                    <a:lnTo>
                      <a:pt x="20" y="51"/>
                    </a:lnTo>
                    <a:lnTo>
                      <a:pt x="25" y="51"/>
                    </a:lnTo>
                    <a:lnTo>
                      <a:pt x="31" y="44"/>
                    </a:lnTo>
                    <a:lnTo>
                      <a:pt x="32" y="43"/>
                    </a:lnTo>
                    <a:lnTo>
                      <a:pt x="29" y="39"/>
                    </a:lnTo>
                    <a:lnTo>
                      <a:pt x="27" y="29"/>
                    </a:lnTo>
                    <a:lnTo>
                      <a:pt x="20" y="18"/>
                    </a:lnTo>
                    <a:lnTo>
                      <a:pt x="11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00" name="Freeform 4047">
                <a:extLst>
                  <a:ext uri="{FF2B5EF4-FFF2-40B4-BE49-F238E27FC236}">
                    <a16:creationId xmlns:a16="http://schemas.microsoft.com/office/drawing/2014/main" id="{7B82E0AE-380D-83A5-034A-CAEBC9F6B7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4" y="1435"/>
                <a:ext cx="6" cy="17"/>
              </a:xfrm>
              <a:custGeom>
                <a:avLst/>
                <a:gdLst>
                  <a:gd name="T0" fmla="*/ 17 w 24"/>
                  <a:gd name="T1" fmla="*/ 0 h 68"/>
                  <a:gd name="T2" fmla="*/ 3 w 24"/>
                  <a:gd name="T3" fmla="*/ 8 h 68"/>
                  <a:gd name="T4" fmla="*/ 2 w 24"/>
                  <a:gd name="T5" fmla="*/ 10 h 68"/>
                  <a:gd name="T6" fmla="*/ 0 w 24"/>
                  <a:gd name="T7" fmla="*/ 10 h 68"/>
                  <a:gd name="T8" fmla="*/ 7 w 24"/>
                  <a:gd name="T9" fmla="*/ 15 h 68"/>
                  <a:gd name="T10" fmla="*/ 11 w 24"/>
                  <a:gd name="T11" fmla="*/ 29 h 68"/>
                  <a:gd name="T12" fmla="*/ 21 w 24"/>
                  <a:gd name="T13" fmla="*/ 47 h 68"/>
                  <a:gd name="T14" fmla="*/ 24 w 24"/>
                  <a:gd name="T15" fmla="*/ 61 h 68"/>
                  <a:gd name="T16" fmla="*/ 16 w 24"/>
                  <a:gd name="T17" fmla="*/ 67 h 68"/>
                  <a:gd name="T18" fmla="*/ 16 w 24"/>
                  <a:gd name="T19" fmla="*/ 68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4" h="68">
                    <a:moveTo>
                      <a:pt x="17" y="0"/>
                    </a:moveTo>
                    <a:lnTo>
                      <a:pt x="3" y="8"/>
                    </a:lnTo>
                    <a:lnTo>
                      <a:pt x="2" y="10"/>
                    </a:lnTo>
                    <a:lnTo>
                      <a:pt x="0" y="10"/>
                    </a:lnTo>
                    <a:lnTo>
                      <a:pt x="7" y="15"/>
                    </a:lnTo>
                    <a:lnTo>
                      <a:pt x="11" y="29"/>
                    </a:lnTo>
                    <a:lnTo>
                      <a:pt x="21" y="47"/>
                    </a:lnTo>
                    <a:lnTo>
                      <a:pt x="24" y="61"/>
                    </a:lnTo>
                    <a:lnTo>
                      <a:pt x="16" y="67"/>
                    </a:lnTo>
                    <a:lnTo>
                      <a:pt x="16" y="6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01" name="Line 4048">
                <a:extLst>
                  <a:ext uri="{FF2B5EF4-FFF2-40B4-BE49-F238E27FC236}">
                    <a16:creationId xmlns:a16="http://schemas.microsoft.com/office/drawing/2014/main" id="{3A3539AF-8237-1E2C-F298-70C622ECB26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28" y="143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02" name="Line 4049">
                <a:extLst>
                  <a:ext uri="{FF2B5EF4-FFF2-40B4-BE49-F238E27FC236}">
                    <a16:creationId xmlns:a16="http://schemas.microsoft.com/office/drawing/2014/main" id="{58A02B3C-8F5F-F8AB-4BBA-D1FE0EF7C69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28" y="143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03" name="Line 4050">
                <a:extLst>
                  <a:ext uri="{FF2B5EF4-FFF2-40B4-BE49-F238E27FC236}">
                    <a16:creationId xmlns:a16="http://schemas.microsoft.com/office/drawing/2014/main" id="{78FBDD36-381B-E61B-5DC3-766A373F0E3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28" y="1432"/>
                <a:ext cx="0" cy="3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04" name="Line 4051">
                <a:extLst>
                  <a:ext uri="{FF2B5EF4-FFF2-40B4-BE49-F238E27FC236}">
                    <a16:creationId xmlns:a16="http://schemas.microsoft.com/office/drawing/2014/main" id="{D0BB3567-7AF2-A0A9-FE88-670BA8F3B44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28" y="1435"/>
                <a:ext cx="0" cy="0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05" name="Freeform 4052">
                <a:extLst>
                  <a:ext uri="{FF2B5EF4-FFF2-40B4-BE49-F238E27FC236}">
                    <a16:creationId xmlns:a16="http://schemas.microsoft.com/office/drawing/2014/main" id="{D0EF6A1B-8BEF-3E96-FA79-EFB5DD827F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8" y="1432"/>
                <a:ext cx="1" cy="2"/>
              </a:xfrm>
              <a:custGeom>
                <a:avLst/>
                <a:gdLst>
                  <a:gd name="T0" fmla="*/ 5 w 5"/>
                  <a:gd name="T1" fmla="*/ 7 h 7"/>
                  <a:gd name="T2" fmla="*/ 2 w 5"/>
                  <a:gd name="T3" fmla="*/ 5 h 7"/>
                  <a:gd name="T4" fmla="*/ 0 w 5"/>
                  <a:gd name="T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7">
                    <a:moveTo>
                      <a:pt x="5" y="7"/>
                    </a:moveTo>
                    <a:lnTo>
                      <a:pt x="2" y="5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06" name="Freeform 4053">
                <a:extLst>
                  <a:ext uri="{FF2B5EF4-FFF2-40B4-BE49-F238E27FC236}">
                    <a16:creationId xmlns:a16="http://schemas.microsoft.com/office/drawing/2014/main" id="{A4A0C75A-186B-9267-F547-91D366D30F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8" y="1452"/>
                <a:ext cx="52" cy="45"/>
              </a:xfrm>
              <a:custGeom>
                <a:avLst/>
                <a:gdLst>
                  <a:gd name="T0" fmla="*/ 209 w 209"/>
                  <a:gd name="T1" fmla="*/ 182 h 182"/>
                  <a:gd name="T2" fmla="*/ 209 w 209"/>
                  <a:gd name="T3" fmla="*/ 180 h 182"/>
                  <a:gd name="T4" fmla="*/ 205 w 209"/>
                  <a:gd name="T5" fmla="*/ 173 h 182"/>
                  <a:gd name="T6" fmla="*/ 202 w 209"/>
                  <a:gd name="T7" fmla="*/ 166 h 182"/>
                  <a:gd name="T8" fmla="*/ 201 w 209"/>
                  <a:gd name="T9" fmla="*/ 158 h 182"/>
                  <a:gd name="T10" fmla="*/ 195 w 209"/>
                  <a:gd name="T11" fmla="*/ 153 h 182"/>
                  <a:gd name="T12" fmla="*/ 167 w 209"/>
                  <a:gd name="T13" fmla="*/ 144 h 182"/>
                  <a:gd name="T14" fmla="*/ 160 w 209"/>
                  <a:gd name="T15" fmla="*/ 141 h 182"/>
                  <a:gd name="T16" fmla="*/ 149 w 209"/>
                  <a:gd name="T17" fmla="*/ 131 h 182"/>
                  <a:gd name="T18" fmla="*/ 148 w 209"/>
                  <a:gd name="T19" fmla="*/ 131 h 182"/>
                  <a:gd name="T20" fmla="*/ 143 w 209"/>
                  <a:gd name="T21" fmla="*/ 130 h 182"/>
                  <a:gd name="T22" fmla="*/ 141 w 209"/>
                  <a:gd name="T23" fmla="*/ 130 h 182"/>
                  <a:gd name="T24" fmla="*/ 120 w 209"/>
                  <a:gd name="T25" fmla="*/ 136 h 182"/>
                  <a:gd name="T26" fmla="*/ 119 w 209"/>
                  <a:gd name="T27" fmla="*/ 136 h 182"/>
                  <a:gd name="T28" fmla="*/ 116 w 209"/>
                  <a:gd name="T29" fmla="*/ 137 h 182"/>
                  <a:gd name="T30" fmla="*/ 113 w 209"/>
                  <a:gd name="T31" fmla="*/ 140 h 182"/>
                  <a:gd name="T32" fmla="*/ 111 w 209"/>
                  <a:gd name="T33" fmla="*/ 140 h 182"/>
                  <a:gd name="T34" fmla="*/ 100 w 209"/>
                  <a:gd name="T35" fmla="*/ 150 h 182"/>
                  <a:gd name="T36" fmla="*/ 100 w 209"/>
                  <a:gd name="T37" fmla="*/ 151 h 182"/>
                  <a:gd name="T38" fmla="*/ 97 w 209"/>
                  <a:gd name="T39" fmla="*/ 151 h 182"/>
                  <a:gd name="T40" fmla="*/ 95 w 209"/>
                  <a:gd name="T41" fmla="*/ 141 h 182"/>
                  <a:gd name="T42" fmla="*/ 95 w 209"/>
                  <a:gd name="T43" fmla="*/ 136 h 182"/>
                  <a:gd name="T44" fmla="*/ 78 w 209"/>
                  <a:gd name="T45" fmla="*/ 116 h 182"/>
                  <a:gd name="T46" fmla="*/ 72 w 209"/>
                  <a:gd name="T47" fmla="*/ 115 h 182"/>
                  <a:gd name="T48" fmla="*/ 69 w 209"/>
                  <a:gd name="T49" fmla="*/ 116 h 182"/>
                  <a:gd name="T50" fmla="*/ 61 w 209"/>
                  <a:gd name="T51" fmla="*/ 109 h 182"/>
                  <a:gd name="T52" fmla="*/ 53 w 209"/>
                  <a:gd name="T53" fmla="*/ 108 h 182"/>
                  <a:gd name="T54" fmla="*/ 47 w 209"/>
                  <a:gd name="T55" fmla="*/ 108 h 182"/>
                  <a:gd name="T56" fmla="*/ 42 w 209"/>
                  <a:gd name="T57" fmla="*/ 105 h 182"/>
                  <a:gd name="T58" fmla="*/ 40 w 209"/>
                  <a:gd name="T59" fmla="*/ 103 h 182"/>
                  <a:gd name="T60" fmla="*/ 39 w 209"/>
                  <a:gd name="T61" fmla="*/ 105 h 182"/>
                  <a:gd name="T62" fmla="*/ 26 w 209"/>
                  <a:gd name="T63" fmla="*/ 108 h 182"/>
                  <a:gd name="T64" fmla="*/ 19 w 209"/>
                  <a:gd name="T65" fmla="*/ 105 h 182"/>
                  <a:gd name="T66" fmla="*/ 14 w 209"/>
                  <a:gd name="T67" fmla="*/ 101 h 182"/>
                  <a:gd name="T68" fmla="*/ 12 w 209"/>
                  <a:gd name="T69" fmla="*/ 101 h 182"/>
                  <a:gd name="T70" fmla="*/ 12 w 209"/>
                  <a:gd name="T71" fmla="*/ 99 h 182"/>
                  <a:gd name="T72" fmla="*/ 16 w 209"/>
                  <a:gd name="T73" fmla="*/ 91 h 182"/>
                  <a:gd name="T74" fmla="*/ 16 w 209"/>
                  <a:gd name="T75" fmla="*/ 66 h 182"/>
                  <a:gd name="T76" fmla="*/ 18 w 209"/>
                  <a:gd name="T77" fmla="*/ 53 h 182"/>
                  <a:gd name="T78" fmla="*/ 18 w 209"/>
                  <a:gd name="T79" fmla="*/ 49 h 182"/>
                  <a:gd name="T80" fmla="*/ 19 w 209"/>
                  <a:gd name="T81" fmla="*/ 48 h 182"/>
                  <a:gd name="T82" fmla="*/ 21 w 209"/>
                  <a:gd name="T83" fmla="*/ 48 h 182"/>
                  <a:gd name="T84" fmla="*/ 21 w 209"/>
                  <a:gd name="T85" fmla="*/ 46 h 182"/>
                  <a:gd name="T86" fmla="*/ 22 w 209"/>
                  <a:gd name="T87" fmla="*/ 46 h 182"/>
                  <a:gd name="T88" fmla="*/ 16 w 209"/>
                  <a:gd name="T89" fmla="*/ 38 h 182"/>
                  <a:gd name="T90" fmla="*/ 15 w 209"/>
                  <a:gd name="T91" fmla="*/ 32 h 182"/>
                  <a:gd name="T92" fmla="*/ 15 w 209"/>
                  <a:gd name="T93" fmla="*/ 28 h 182"/>
                  <a:gd name="T94" fmla="*/ 16 w 209"/>
                  <a:gd name="T95" fmla="*/ 27 h 182"/>
                  <a:gd name="T96" fmla="*/ 16 w 209"/>
                  <a:gd name="T97" fmla="*/ 24 h 182"/>
                  <a:gd name="T98" fmla="*/ 18 w 209"/>
                  <a:gd name="T99" fmla="*/ 21 h 182"/>
                  <a:gd name="T100" fmla="*/ 19 w 209"/>
                  <a:gd name="T101" fmla="*/ 20 h 182"/>
                  <a:gd name="T102" fmla="*/ 19 w 209"/>
                  <a:gd name="T103" fmla="*/ 17 h 182"/>
                  <a:gd name="T104" fmla="*/ 18 w 209"/>
                  <a:gd name="T105" fmla="*/ 16 h 182"/>
                  <a:gd name="T106" fmla="*/ 18 w 209"/>
                  <a:gd name="T107" fmla="*/ 14 h 182"/>
                  <a:gd name="T108" fmla="*/ 12 w 209"/>
                  <a:gd name="T109" fmla="*/ 7 h 182"/>
                  <a:gd name="T110" fmla="*/ 7 w 209"/>
                  <a:gd name="T111" fmla="*/ 2 h 182"/>
                  <a:gd name="T112" fmla="*/ 4 w 209"/>
                  <a:gd name="T113" fmla="*/ 2 h 182"/>
                  <a:gd name="T114" fmla="*/ 1 w 209"/>
                  <a:gd name="T115" fmla="*/ 0 h 182"/>
                  <a:gd name="T116" fmla="*/ 0 w 209"/>
                  <a:gd name="T117" fmla="*/ 0 h 1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09" h="182">
                    <a:moveTo>
                      <a:pt x="209" y="182"/>
                    </a:moveTo>
                    <a:lnTo>
                      <a:pt x="209" y="180"/>
                    </a:lnTo>
                    <a:lnTo>
                      <a:pt x="205" y="173"/>
                    </a:lnTo>
                    <a:lnTo>
                      <a:pt x="202" y="166"/>
                    </a:lnTo>
                    <a:lnTo>
                      <a:pt x="201" y="158"/>
                    </a:lnTo>
                    <a:lnTo>
                      <a:pt x="195" y="153"/>
                    </a:lnTo>
                    <a:lnTo>
                      <a:pt x="167" y="144"/>
                    </a:lnTo>
                    <a:lnTo>
                      <a:pt x="160" y="141"/>
                    </a:lnTo>
                    <a:lnTo>
                      <a:pt x="149" y="131"/>
                    </a:lnTo>
                    <a:lnTo>
                      <a:pt x="148" y="131"/>
                    </a:lnTo>
                    <a:lnTo>
                      <a:pt x="143" y="130"/>
                    </a:lnTo>
                    <a:lnTo>
                      <a:pt x="141" y="130"/>
                    </a:lnTo>
                    <a:lnTo>
                      <a:pt x="120" y="136"/>
                    </a:lnTo>
                    <a:lnTo>
                      <a:pt x="119" y="136"/>
                    </a:lnTo>
                    <a:lnTo>
                      <a:pt x="116" y="137"/>
                    </a:lnTo>
                    <a:lnTo>
                      <a:pt x="113" y="140"/>
                    </a:lnTo>
                    <a:lnTo>
                      <a:pt x="111" y="140"/>
                    </a:lnTo>
                    <a:lnTo>
                      <a:pt x="100" y="150"/>
                    </a:lnTo>
                    <a:lnTo>
                      <a:pt x="100" y="151"/>
                    </a:lnTo>
                    <a:lnTo>
                      <a:pt x="97" y="151"/>
                    </a:lnTo>
                    <a:lnTo>
                      <a:pt x="95" y="141"/>
                    </a:lnTo>
                    <a:lnTo>
                      <a:pt x="95" y="136"/>
                    </a:lnTo>
                    <a:lnTo>
                      <a:pt x="78" y="116"/>
                    </a:lnTo>
                    <a:lnTo>
                      <a:pt x="72" y="115"/>
                    </a:lnTo>
                    <a:lnTo>
                      <a:pt x="69" y="116"/>
                    </a:lnTo>
                    <a:lnTo>
                      <a:pt x="61" y="109"/>
                    </a:lnTo>
                    <a:lnTo>
                      <a:pt x="53" y="108"/>
                    </a:lnTo>
                    <a:lnTo>
                      <a:pt x="47" y="108"/>
                    </a:lnTo>
                    <a:lnTo>
                      <a:pt x="42" y="105"/>
                    </a:lnTo>
                    <a:lnTo>
                      <a:pt x="40" y="103"/>
                    </a:lnTo>
                    <a:lnTo>
                      <a:pt x="39" y="105"/>
                    </a:lnTo>
                    <a:lnTo>
                      <a:pt x="26" y="108"/>
                    </a:lnTo>
                    <a:lnTo>
                      <a:pt x="19" y="105"/>
                    </a:lnTo>
                    <a:lnTo>
                      <a:pt x="14" y="101"/>
                    </a:lnTo>
                    <a:lnTo>
                      <a:pt x="12" y="101"/>
                    </a:lnTo>
                    <a:lnTo>
                      <a:pt x="12" y="99"/>
                    </a:lnTo>
                    <a:lnTo>
                      <a:pt x="16" y="91"/>
                    </a:lnTo>
                    <a:lnTo>
                      <a:pt x="16" y="66"/>
                    </a:lnTo>
                    <a:lnTo>
                      <a:pt x="18" y="53"/>
                    </a:lnTo>
                    <a:lnTo>
                      <a:pt x="18" y="49"/>
                    </a:lnTo>
                    <a:lnTo>
                      <a:pt x="19" y="48"/>
                    </a:lnTo>
                    <a:lnTo>
                      <a:pt x="21" y="48"/>
                    </a:lnTo>
                    <a:lnTo>
                      <a:pt x="21" y="46"/>
                    </a:lnTo>
                    <a:lnTo>
                      <a:pt x="22" y="46"/>
                    </a:lnTo>
                    <a:lnTo>
                      <a:pt x="16" y="38"/>
                    </a:lnTo>
                    <a:lnTo>
                      <a:pt x="15" y="32"/>
                    </a:lnTo>
                    <a:lnTo>
                      <a:pt x="15" y="28"/>
                    </a:lnTo>
                    <a:lnTo>
                      <a:pt x="16" y="27"/>
                    </a:lnTo>
                    <a:lnTo>
                      <a:pt x="16" y="24"/>
                    </a:lnTo>
                    <a:lnTo>
                      <a:pt x="18" y="21"/>
                    </a:lnTo>
                    <a:lnTo>
                      <a:pt x="19" y="20"/>
                    </a:lnTo>
                    <a:lnTo>
                      <a:pt x="19" y="17"/>
                    </a:lnTo>
                    <a:lnTo>
                      <a:pt x="18" y="16"/>
                    </a:lnTo>
                    <a:lnTo>
                      <a:pt x="18" y="14"/>
                    </a:lnTo>
                    <a:lnTo>
                      <a:pt x="12" y="7"/>
                    </a:lnTo>
                    <a:lnTo>
                      <a:pt x="7" y="2"/>
                    </a:lnTo>
                    <a:lnTo>
                      <a:pt x="4" y="2"/>
                    </a:lnTo>
                    <a:lnTo>
                      <a:pt x="1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07" name="Freeform 4054">
                <a:extLst>
                  <a:ext uri="{FF2B5EF4-FFF2-40B4-BE49-F238E27FC236}">
                    <a16:creationId xmlns:a16="http://schemas.microsoft.com/office/drawing/2014/main" id="{31B595C2-A72D-8964-6427-1ED29B93E5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5" y="1452"/>
                <a:ext cx="13" cy="17"/>
              </a:xfrm>
              <a:custGeom>
                <a:avLst/>
                <a:gdLst>
                  <a:gd name="T0" fmla="*/ 52 w 52"/>
                  <a:gd name="T1" fmla="*/ 1 h 70"/>
                  <a:gd name="T2" fmla="*/ 50 w 52"/>
                  <a:gd name="T3" fmla="*/ 1 h 70"/>
                  <a:gd name="T4" fmla="*/ 46 w 52"/>
                  <a:gd name="T5" fmla="*/ 0 h 70"/>
                  <a:gd name="T6" fmla="*/ 44 w 52"/>
                  <a:gd name="T7" fmla="*/ 0 h 70"/>
                  <a:gd name="T8" fmla="*/ 38 w 52"/>
                  <a:gd name="T9" fmla="*/ 12 h 70"/>
                  <a:gd name="T10" fmla="*/ 38 w 52"/>
                  <a:gd name="T11" fmla="*/ 15 h 70"/>
                  <a:gd name="T12" fmla="*/ 17 w 52"/>
                  <a:gd name="T13" fmla="*/ 58 h 70"/>
                  <a:gd name="T14" fmla="*/ 7 w 52"/>
                  <a:gd name="T15" fmla="*/ 64 h 70"/>
                  <a:gd name="T16" fmla="*/ 1 w 52"/>
                  <a:gd name="T17" fmla="*/ 65 h 70"/>
                  <a:gd name="T18" fmla="*/ 0 w 52"/>
                  <a:gd name="T19" fmla="*/ 67 h 70"/>
                  <a:gd name="T20" fmla="*/ 0 w 52"/>
                  <a:gd name="T21" fmla="*/ 7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2" h="70">
                    <a:moveTo>
                      <a:pt x="52" y="1"/>
                    </a:moveTo>
                    <a:lnTo>
                      <a:pt x="50" y="1"/>
                    </a:lnTo>
                    <a:lnTo>
                      <a:pt x="46" y="0"/>
                    </a:lnTo>
                    <a:lnTo>
                      <a:pt x="44" y="0"/>
                    </a:lnTo>
                    <a:lnTo>
                      <a:pt x="38" y="12"/>
                    </a:lnTo>
                    <a:lnTo>
                      <a:pt x="38" y="15"/>
                    </a:lnTo>
                    <a:lnTo>
                      <a:pt x="17" y="58"/>
                    </a:lnTo>
                    <a:lnTo>
                      <a:pt x="7" y="64"/>
                    </a:lnTo>
                    <a:lnTo>
                      <a:pt x="1" y="65"/>
                    </a:lnTo>
                    <a:lnTo>
                      <a:pt x="0" y="67"/>
                    </a:lnTo>
                    <a:lnTo>
                      <a:pt x="0" y="7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08" name="Freeform 4055">
                <a:extLst>
                  <a:ext uri="{FF2B5EF4-FFF2-40B4-BE49-F238E27FC236}">
                    <a16:creationId xmlns:a16="http://schemas.microsoft.com/office/drawing/2014/main" id="{EA32EADE-BEC5-8187-5465-E28205FC74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0" y="1467"/>
                <a:ext cx="17" cy="30"/>
              </a:xfrm>
              <a:custGeom>
                <a:avLst/>
                <a:gdLst>
                  <a:gd name="T0" fmla="*/ 0 w 67"/>
                  <a:gd name="T1" fmla="*/ 120 h 120"/>
                  <a:gd name="T2" fmla="*/ 13 w 67"/>
                  <a:gd name="T3" fmla="*/ 108 h 120"/>
                  <a:gd name="T4" fmla="*/ 14 w 67"/>
                  <a:gd name="T5" fmla="*/ 106 h 120"/>
                  <a:gd name="T6" fmla="*/ 15 w 67"/>
                  <a:gd name="T7" fmla="*/ 106 h 120"/>
                  <a:gd name="T8" fmla="*/ 23 w 67"/>
                  <a:gd name="T9" fmla="*/ 98 h 120"/>
                  <a:gd name="T10" fmla="*/ 27 w 67"/>
                  <a:gd name="T11" fmla="*/ 69 h 120"/>
                  <a:gd name="T12" fmla="*/ 67 w 67"/>
                  <a:gd name="T13" fmla="*/ 60 h 120"/>
                  <a:gd name="T14" fmla="*/ 61 w 67"/>
                  <a:gd name="T15" fmla="*/ 50 h 120"/>
                  <a:gd name="T16" fmla="*/ 59 w 67"/>
                  <a:gd name="T17" fmla="*/ 43 h 120"/>
                  <a:gd name="T18" fmla="*/ 60 w 67"/>
                  <a:gd name="T19" fmla="*/ 39 h 120"/>
                  <a:gd name="T20" fmla="*/ 59 w 67"/>
                  <a:gd name="T21" fmla="*/ 37 h 120"/>
                  <a:gd name="T22" fmla="*/ 52 w 67"/>
                  <a:gd name="T23" fmla="*/ 17 h 120"/>
                  <a:gd name="T24" fmla="*/ 49 w 67"/>
                  <a:gd name="T25" fmla="*/ 4 h 120"/>
                  <a:gd name="T26" fmla="*/ 49 w 67"/>
                  <a:gd name="T27" fmla="*/ 1 h 120"/>
                  <a:gd name="T28" fmla="*/ 50 w 67"/>
                  <a:gd name="T29" fmla="*/ 0 h 120"/>
                  <a:gd name="T30" fmla="*/ 52 w 67"/>
                  <a:gd name="T31" fmla="*/ 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67" h="120">
                    <a:moveTo>
                      <a:pt x="0" y="120"/>
                    </a:moveTo>
                    <a:lnTo>
                      <a:pt x="13" y="108"/>
                    </a:lnTo>
                    <a:lnTo>
                      <a:pt x="14" y="106"/>
                    </a:lnTo>
                    <a:lnTo>
                      <a:pt x="15" y="106"/>
                    </a:lnTo>
                    <a:lnTo>
                      <a:pt x="23" y="98"/>
                    </a:lnTo>
                    <a:lnTo>
                      <a:pt x="27" y="69"/>
                    </a:lnTo>
                    <a:lnTo>
                      <a:pt x="67" y="60"/>
                    </a:lnTo>
                    <a:lnTo>
                      <a:pt x="61" y="50"/>
                    </a:lnTo>
                    <a:lnTo>
                      <a:pt x="59" y="43"/>
                    </a:lnTo>
                    <a:lnTo>
                      <a:pt x="60" y="39"/>
                    </a:lnTo>
                    <a:lnTo>
                      <a:pt x="59" y="37"/>
                    </a:lnTo>
                    <a:lnTo>
                      <a:pt x="52" y="17"/>
                    </a:lnTo>
                    <a:lnTo>
                      <a:pt x="49" y="4"/>
                    </a:lnTo>
                    <a:lnTo>
                      <a:pt x="49" y="1"/>
                    </a:lnTo>
                    <a:lnTo>
                      <a:pt x="50" y="0"/>
                    </a:lnTo>
                    <a:lnTo>
                      <a:pt x="52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09" name="Freeform 4056">
                <a:extLst>
                  <a:ext uri="{FF2B5EF4-FFF2-40B4-BE49-F238E27FC236}">
                    <a16:creationId xmlns:a16="http://schemas.microsoft.com/office/drawing/2014/main" id="{14624CAB-09BF-1D15-6A5A-2F28C7A164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9" y="1497"/>
                <a:ext cx="20" cy="59"/>
              </a:xfrm>
              <a:custGeom>
                <a:avLst/>
                <a:gdLst>
                  <a:gd name="T0" fmla="*/ 83 w 83"/>
                  <a:gd name="T1" fmla="*/ 236 h 236"/>
                  <a:gd name="T2" fmla="*/ 80 w 83"/>
                  <a:gd name="T3" fmla="*/ 232 h 236"/>
                  <a:gd name="T4" fmla="*/ 78 w 83"/>
                  <a:gd name="T5" fmla="*/ 229 h 236"/>
                  <a:gd name="T6" fmla="*/ 80 w 83"/>
                  <a:gd name="T7" fmla="*/ 229 h 236"/>
                  <a:gd name="T8" fmla="*/ 80 w 83"/>
                  <a:gd name="T9" fmla="*/ 209 h 236"/>
                  <a:gd name="T10" fmla="*/ 78 w 83"/>
                  <a:gd name="T11" fmla="*/ 209 h 236"/>
                  <a:gd name="T12" fmla="*/ 73 w 83"/>
                  <a:gd name="T13" fmla="*/ 180 h 236"/>
                  <a:gd name="T14" fmla="*/ 71 w 83"/>
                  <a:gd name="T15" fmla="*/ 176 h 236"/>
                  <a:gd name="T16" fmla="*/ 69 w 83"/>
                  <a:gd name="T17" fmla="*/ 176 h 236"/>
                  <a:gd name="T18" fmla="*/ 60 w 83"/>
                  <a:gd name="T19" fmla="*/ 162 h 236"/>
                  <a:gd name="T20" fmla="*/ 60 w 83"/>
                  <a:gd name="T21" fmla="*/ 160 h 236"/>
                  <a:gd name="T22" fmla="*/ 59 w 83"/>
                  <a:gd name="T23" fmla="*/ 159 h 236"/>
                  <a:gd name="T24" fmla="*/ 56 w 83"/>
                  <a:gd name="T25" fmla="*/ 159 h 236"/>
                  <a:gd name="T26" fmla="*/ 49 w 83"/>
                  <a:gd name="T27" fmla="*/ 158 h 236"/>
                  <a:gd name="T28" fmla="*/ 32 w 83"/>
                  <a:gd name="T29" fmla="*/ 132 h 236"/>
                  <a:gd name="T30" fmla="*/ 32 w 83"/>
                  <a:gd name="T31" fmla="*/ 131 h 236"/>
                  <a:gd name="T32" fmla="*/ 31 w 83"/>
                  <a:gd name="T33" fmla="*/ 131 h 236"/>
                  <a:gd name="T34" fmla="*/ 24 w 83"/>
                  <a:gd name="T35" fmla="*/ 127 h 236"/>
                  <a:gd name="T36" fmla="*/ 8 w 83"/>
                  <a:gd name="T37" fmla="*/ 127 h 236"/>
                  <a:gd name="T38" fmla="*/ 7 w 83"/>
                  <a:gd name="T39" fmla="*/ 122 h 236"/>
                  <a:gd name="T40" fmla="*/ 7 w 83"/>
                  <a:gd name="T41" fmla="*/ 114 h 236"/>
                  <a:gd name="T42" fmla="*/ 10 w 83"/>
                  <a:gd name="T43" fmla="*/ 109 h 236"/>
                  <a:gd name="T44" fmla="*/ 10 w 83"/>
                  <a:gd name="T45" fmla="*/ 107 h 236"/>
                  <a:gd name="T46" fmla="*/ 11 w 83"/>
                  <a:gd name="T47" fmla="*/ 106 h 236"/>
                  <a:gd name="T48" fmla="*/ 14 w 83"/>
                  <a:gd name="T49" fmla="*/ 98 h 236"/>
                  <a:gd name="T50" fmla="*/ 11 w 83"/>
                  <a:gd name="T51" fmla="*/ 71 h 236"/>
                  <a:gd name="T52" fmla="*/ 11 w 83"/>
                  <a:gd name="T53" fmla="*/ 70 h 236"/>
                  <a:gd name="T54" fmla="*/ 6 w 83"/>
                  <a:gd name="T55" fmla="*/ 50 h 236"/>
                  <a:gd name="T56" fmla="*/ 4 w 83"/>
                  <a:gd name="T57" fmla="*/ 50 h 236"/>
                  <a:gd name="T58" fmla="*/ 0 w 83"/>
                  <a:gd name="T59" fmla="*/ 45 h 236"/>
                  <a:gd name="T60" fmla="*/ 3 w 83"/>
                  <a:gd name="T61" fmla="*/ 43 h 236"/>
                  <a:gd name="T62" fmla="*/ 4 w 83"/>
                  <a:gd name="T63" fmla="*/ 42 h 236"/>
                  <a:gd name="T64" fmla="*/ 6 w 83"/>
                  <a:gd name="T65" fmla="*/ 42 h 236"/>
                  <a:gd name="T66" fmla="*/ 13 w 83"/>
                  <a:gd name="T67" fmla="*/ 43 h 236"/>
                  <a:gd name="T68" fmla="*/ 14 w 83"/>
                  <a:gd name="T69" fmla="*/ 45 h 236"/>
                  <a:gd name="T70" fmla="*/ 16 w 83"/>
                  <a:gd name="T71" fmla="*/ 45 h 236"/>
                  <a:gd name="T72" fmla="*/ 16 w 83"/>
                  <a:gd name="T73" fmla="*/ 46 h 236"/>
                  <a:gd name="T74" fmla="*/ 17 w 83"/>
                  <a:gd name="T75" fmla="*/ 54 h 236"/>
                  <a:gd name="T76" fmla="*/ 20 w 83"/>
                  <a:gd name="T77" fmla="*/ 53 h 236"/>
                  <a:gd name="T78" fmla="*/ 32 w 83"/>
                  <a:gd name="T79" fmla="*/ 45 h 236"/>
                  <a:gd name="T80" fmla="*/ 35 w 83"/>
                  <a:gd name="T81" fmla="*/ 35 h 236"/>
                  <a:gd name="T82" fmla="*/ 36 w 83"/>
                  <a:gd name="T83" fmla="*/ 32 h 236"/>
                  <a:gd name="T84" fmla="*/ 39 w 83"/>
                  <a:gd name="T85" fmla="*/ 24 h 236"/>
                  <a:gd name="T86" fmla="*/ 39 w 83"/>
                  <a:gd name="T87" fmla="*/ 21 h 236"/>
                  <a:gd name="T88" fmla="*/ 46 w 83"/>
                  <a:gd name="T89" fmla="*/ 0 h 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83" h="236">
                    <a:moveTo>
                      <a:pt x="83" y="236"/>
                    </a:moveTo>
                    <a:lnTo>
                      <a:pt x="80" y="232"/>
                    </a:lnTo>
                    <a:lnTo>
                      <a:pt x="78" y="229"/>
                    </a:lnTo>
                    <a:lnTo>
                      <a:pt x="80" y="229"/>
                    </a:lnTo>
                    <a:lnTo>
                      <a:pt x="80" y="209"/>
                    </a:lnTo>
                    <a:lnTo>
                      <a:pt x="78" y="209"/>
                    </a:lnTo>
                    <a:lnTo>
                      <a:pt x="73" y="180"/>
                    </a:lnTo>
                    <a:lnTo>
                      <a:pt x="71" y="176"/>
                    </a:lnTo>
                    <a:lnTo>
                      <a:pt x="69" y="176"/>
                    </a:lnTo>
                    <a:lnTo>
                      <a:pt x="60" y="162"/>
                    </a:lnTo>
                    <a:lnTo>
                      <a:pt x="60" y="160"/>
                    </a:lnTo>
                    <a:lnTo>
                      <a:pt x="59" y="159"/>
                    </a:lnTo>
                    <a:lnTo>
                      <a:pt x="56" y="159"/>
                    </a:lnTo>
                    <a:lnTo>
                      <a:pt x="49" y="158"/>
                    </a:lnTo>
                    <a:lnTo>
                      <a:pt x="32" y="132"/>
                    </a:lnTo>
                    <a:lnTo>
                      <a:pt x="32" y="131"/>
                    </a:lnTo>
                    <a:lnTo>
                      <a:pt x="31" y="131"/>
                    </a:lnTo>
                    <a:lnTo>
                      <a:pt x="24" y="127"/>
                    </a:lnTo>
                    <a:lnTo>
                      <a:pt x="8" y="127"/>
                    </a:lnTo>
                    <a:lnTo>
                      <a:pt x="7" y="122"/>
                    </a:lnTo>
                    <a:lnTo>
                      <a:pt x="7" y="114"/>
                    </a:lnTo>
                    <a:lnTo>
                      <a:pt x="10" y="109"/>
                    </a:lnTo>
                    <a:lnTo>
                      <a:pt x="10" y="107"/>
                    </a:lnTo>
                    <a:lnTo>
                      <a:pt x="11" y="106"/>
                    </a:lnTo>
                    <a:lnTo>
                      <a:pt x="14" y="98"/>
                    </a:lnTo>
                    <a:lnTo>
                      <a:pt x="11" y="71"/>
                    </a:lnTo>
                    <a:lnTo>
                      <a:pt x="11" y="70"/>
                    </a:lnTo>
                    <a:lnTo>
                      <a:pt x="6" y="50"/>
                    </a:lnTo>
                    <a:lnTo>
                      <a:pt x="4" y="50"/>
                    </a:lnTo>
                    <a:lnTo>
                      <a:pt x="0" y="45"/>
                    </a:lnTo>
                    <a:lnTo>
                      <a:pt x="3" y="43"/>
                    </a:lnTo>
                    <a:lnTo>
                      <a:pt x="4" y="42"/>
                    </a:lnTo>
                    <a:lnTo>
                      <a:pt x="6" y="42"/>
                    </a:lnTo>
                    <a:lnTo>
                      <a:pt x="13" y="43"/>
                    </a:lnTo>
                    <a:lnTo>
                      <a:pt x="14" y="45"/>
                    </a:lnTo>
                    <a:lnTo>
                      <a:pt x="16" y="45"/>
                    </a:lnTo>
                    <a:lnTo>
                      <a:pt x="16" y="46"/>
                    </a:lnTo>
                    <a:lnTo>
                      <a:pt x="17" y="54"/>
                    </a:lnTo>
                    <a:lnTo>
                      <a:pt x="20" y="53"/>
                    </a:lnTo>
                    <a:lnTo>
                      <a:pt x="32" y="45"/>
                    </a:lnTo>
                    <a:lnTo>
                      <a:pt x="35" y="35"/>
                    </a:lnTo>
                    <a:lnTo>
                      <a:pt x="36" y="32"/>
                    </a:lnTo>
                    <a:lnTo>
                      <a:pt x="39" y="24"/>
                    </a:lnTo>
                    <a:lnTo>
                      <a:pt x="39" y="21"/>
                    </a:lnTo>
                    <a:lnTo>
                      <a:pt x="46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10" name="Freeform 4057">
                <a:extLst>
                  <a:ext uri="{FF2B5EF4-FFF2-40B4-BE49-F238E27FC236}">
                    <a16:creationId xmlns:a16="http://schemas.microsoft.com/office/drawing/2014/main" id="{03CF6F86-6E1B-BE84-A98D-83417616AC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7" y="1020"/>
                <a:ext cx="89" cy="30"/>
              </a:xfrm>
              <a:custGeom>
                <a:avLst/>
                <a:gdLst>
                  <a:gd name="T0" fmla="*/ 331 w 357"/>
                  <a:gd name="T1" fmla="*/ 46 h 120"/>
                  <a:gd name="T2" fmla="*/ 328 w 357"/>
                  <a:gd name="T3" fmla="*/ 53 h 120"/>
                  <a:gd name="T4" fmla="*/ 327 w 357"/>
                  <a:gd name="T5" fmla="*/ 57 h 120"/>
                  <a:gd name="T6" fmla="*/ 326 w 357"/>
                  <a:gd name="T7" fmla="*/ 64 h 120"/>
                  <a:gd name="T8" fmla="*/ 334 w 357"/>
                  <a:gd name="T9" fmla="*/ 83 h 120"/>
                  <a:gd name="T10" fmla="*/ 354 w 357"/>
                  <a:gd name="T11" fmla="*/ 91 h 120"/>
                  <a:gd name="T12" fmla="*/ 354 w 357"/>
                  <a:gd name="T13" fmla="*/ 92 h 120"/>
                  <a:gd name="T14" fmla="*/ 357 w 357"/>
                  <a:gd name="T15" fmla="*/ 103 h 120"/>
                  <a:gd name="T16" fmla="*/ 348 w 357"/>
                  <a:gd name="T17" fmla="*/ 119 h 120"/>
                  <a:gd name="T18" fmla="*/ 337 w 357"/>
                  <a:gd name="T19" fmla="*/ 120 h 120"/>
                  <a:gd name="T20" fmla="*/ 328 w 357"/>
                  <a:gd name="T21" fmla="*/ 117 h 120"/>
                  <a:gd name="T22" fmla="*/ 315 w 357"/>
                  <a:gd name="T23" fmla="*/ 109 h 120"/>
                  <a:gd name="T24" fmla="*/ 301 w 357"/>
                  <a:gd name="T25" fmla="*/ 96 h 120"/>
                  <a:gd name="T26" fmla="*/ 305 w 357"/>
                  <a:gd name="T27" fmla="*/ 91 h 120"/>
                  <a:gd name="T28" fmla="*/ 311 w 357"/>
                  <a:gd name="T29" fmla="*/ 84 h 120"/>
                  <a:gd name="T30" fmla="*/ 309 w 357"/>
                  <a:gd name="T31" fmla="*/ 76 h 120"/>
                  <a:gd name="T32" fmla="*/ 301 w 357"/>
                  <a:gd name="T33" fmla="*/ 74 h 120"/>
                  <a:gd name="T34" fmla="*/ 283 w 357"/>
                  <a:gd name="T35" fmla="*/ 70 h 120"/>
                  <a:gd name="T36" fmla="*/ 281 w 357"/>
                  <a:gd name="T37" fmla="*/ 63 h 120"/>
                  <a:gd name="T38" fmla="*/ 277 w 357"/>
                  <a:gd name="T39" fmla="*/ 53 h 120"/>
                  <a:gd name="T40" fmla="*/ 256 w 357"/>
                  <a:gd name="T41" fmla="*/ 48 h 120"/>
                  <a:gd name="T42" fmla="*/ 242 w 357"/>
                  <a:gd name="T43" fmla="*/ 52 h 120"/>
                  <a:gd name="T44" fmla="*/ 241 w 357"/>
                  <a:gd name="T45" fmla="*/ 53 h 120"/>
                  <a:gd name="T46" fmla="*/ 238 w 357"/>
                  <a:gd name="T47" fmla="*/ 64 h 120"/>
                  <a:gd name="T48" fmla="*/ 232 w 357"/>
                  <a:gd name="T49" fmla="*/ 64 h 120"/>
                  <a:gd name="T50" fmla="*/ 221 w 357"/>
                  <a:gd name="T51" fmla="*/ 62 h 120"/>
                  <a:gd name="T52" fmla="*/ 211 w 357"/>
                  <a:gd name="T53" fmla="*/ 53 h 120"/>
                  <a:gd name="T54" fmla="*/ 208 w 357"/>
                  <a:gd name="T55" fmla="*/ 52 h 120"/>
                  <a:gd name="T56" fmla="*/ 184 w 357"/>
                  <a:gd name="T57" fmla="*/ 49 h 120"/>
                  <a:gd name="T58" fmla="*/ 179 w 357"/>
                  <a:gd name="T59" fmla="*/ 39 h 120"/>
                  <a:gd name="T60" fmla="*/ 181 w 357"/>
                  <a:gd name="T61" fmla="*/ 29 h 120"/>
                  <a:gd name="T62" fmla="*/ 179 w 357"/>
                  <a:gd name="T63" fmla="*/ 24 h 120"/>
                  <a:gd name="T64" fmla="*/ 175 w 357"/>
                  <a:gd name="T65" fmla="*/ 25 h 120"/>
                  <a:gd name="T66" fmla="*/ 160 w 357"/>
                  <a:gd name="T67" fmla="*/ 21 h 120"/>
                  <a:gd name="T68" fmla="*/ 154 w 357"/>
                  <a:gd name="T69" fmla="*/ 17 h 120"/>
                  <a:gd name="T70" fmla="*/ 153 w 357"/>
                  <a:gd name="T71" fmla="*/ 16 h 120"/>
                  <a:gd name="T72" fmla="*/ 141 w 357"/>
                  <a:gd name="T73" fmla="*/ 13 h 120"/>
                  <a:gd name="T74" fmla="*/ 136 w 357"/>
                  <a:gd name="T75" fmla="*/ 16 h 120"/>
                  <a:gd name="T76" fmla="*/ 133 w 357"/>
                  <a:gd name="T77" fmla="*/ 20 h 120"/>
                  <a:gd name="T78" fmla="*/ 108 w 357"/>
                  <a:gd name="T79" fmla="*/ 25 h 120"/>
                  <a:gd name="T80" fmla="*/ 94 w 357"/>
                  <a:gd name="T81" fmla="*/ 27 h 120"/>
                  <a:gd name="T82" fmla="*/ 93 w 357"/>
                  <a:gd name="T83" fmla="*/ 38 h 120"/>
                  <a:gd name="T84" fmla="*/ 88 w 357"/>
                  <a:gd name="T85" fmla="*/ 39 h 120"/>
                  <a:gd name="T86" fmla="*/ 76 w 357"/>
                  <a:gd name="T87" fmla="*/ 36 h 120"/>
                  <a:gd name="T88" fmla="*/ 77 w 357"/>
                  <a:gd name="T89" fmla="*/ 28 h 120"/>
                  <a:gd name="T90" fmla="*/ 76 w 357"/>
                  <a:gd name="T91" fmla="*/ 19 h 120"/>
                  <a:gd name="T92" fmla="*/ 69 w 357"/>
                  <a:gd name="T93" fmla="*/ 17 h 120"/>
                  <a:gd name="T94" fmla="*/ 50 w 357"/>
                  <a:gd name="T95" fmla="*/ 14 h 120"/>
                  <a:gd name="T96" fmla="*/ 27 w 357"/>
                  <a:gd name="T97" fmla="*/ 2 h 120"/>
                  <a:gd name="T98" fmla="*/ 26 w 357"/>
                  <a:gd name="T99" fmla="*/ 0 h 120"/>
                  <a:gd name="T100" fmla="*/ 23 w 357"/>
                  <a:gd name="T101" fmla="*/ 10 h 120"/>
                  <a:gd name="T102" fmla="*/ 7 w 357"/>
                  <a:gd name="T103" fmla="*/ 14 h 120"/>
                  <a:gd name="T104" fmla="*/ 5 w 357"/>
                  <a:gd name="T105" fmla="*/ 16 h 120"/>
                  <a:gd name="T106" fmla="*/ 3 w 357"/>
                  <a:gd name="T107" fmla="*/ 14 h 120"/>
                  <a:gd name="T108" fmla="*/ 0 w 357"/>
                  <a:gd name="T109" fmla="*/ 1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57" h="120">
                    <a:moveTo>
                      <a:pt x="330" y="46"/>
                    </a:moveTo>
                    <a:lnTo>
                      <a:pt x="331" y="46"/>
                    </a:lnTo>
                    <a:lnTo>
                      <a:pt x="331" y="52"/>
                    </a:lnTo>
                    <a:lnTo>
                      <a:pt x="328" y="53"/>
                    </a:lnTo>
                    <a:lnTo>
                      <a:pt x="327" y="55"/>
                    </a:lnTo>
                    <a:lnTo>
                      <a:pt x="327" y="57"/>
                    </a:lnTo>
                    <a:lnTo>
                      <a:pt x="326" y="59"/>
                    </a:lnTo>
                    <a:lnTo>
                      <a:pt x="326" y="64"/>
                    </a:lnTo>
                    <a:lnTo>
                      <a:pt x="327" y="69"/>
                    </a:lnTo>
                    <a:lnTo>
                      <a:pt x="334" y="83"/>
                    </a:lnTo>
                    <a:lnTo>
                      <a:pt x="341" y="87"/>
                    </a:lnTo>
                    <a:lnTo>
                      <a:pt x="354" y="91"/>
                    </a:lnTo>
                    <a:lnTo>
                      <a:pt x="352" y="92"/>
                    </a:lnTo>
                    <a:lnTo>
                      <a:pt x="354" y="92"/>
                    </a:lnTo>
                    <a:lnTo>
                      <a:pt x="355" y="95"/>
                    </a:lnTo>
                    <a:lnTo>
                      <a:pt x="357" y="103"/>
                    </a:lnTo>
                    <a:lnTo>
                      <a:pt x="355" y="112"/>
                    </a:lnTo>
                    <a:lnTo>
                      <a:pt x="348" y="119"/>
                    </a:lnTo>
                    <a:lnTo>
                      <a:pt x="341" y="120"/>
                    </a:lnTo>
                    <a:lnTo>
                      <a:pt x="337" y="120"/>
                    </a:lnTo>
                    <a:lnTo>
                      <a:pt x="334" y="119"/>
                    </a:lnTo>
                    <a:lnTo>
                      <a:pt x="328" y="117"/>
                    </a:lnTo>
                    <a:lnTo>
                      <a:pt x="318" y="113"/>
                    </a:lnTo>
                    <a:lnTo>
                      <a:pt x="315" y="109"/>
                    </a:lnTo>
                    <a:lnTo>
                      <a:pt x="309" y="105"/>
                    </a:lnTo>
                    <a:lnTo>
                      <a:pt x="301" y="96"/>
                    </a:lnTo>
                    <a:lnTo>
                      <a:pt x="301" y="92"/>
                    </a:lnTo>
                    <a:lnTo>
                      <a:pt x="305" y="91"/>
                    </a:lnTo>
                    <a:lnTo>
                      <a:pt x="309" y="87"/>
                    </a:lnTo>
                    <a:lnTo>
                      <a:pt x="311" y="84"/>
                    </a:lnTo>
                    <a:lnTo>
                      <a:pt x="311" y="77"/>
                    </a:lnTo>
                    <a:lnTo>
                      <a:pt x="309" y="76"/>
                    </a:lnTo>
                    <a:lnTo>
                      <a:pt x="306" y="76"/>
                    </a:lnTo>
                    <a:lnTo>
                      <a:pt x="301" y="74"/>
                    </a:lnTo>
                    <a:lnTo>
                      <a:pt x="287" y="73"/>
                    </a:lnTo>
                    <a:lnTo>
                      <a:pt x="283" y="70"/>
                    </a:lnTo>
                    <a:lnTo>
                      <a:pt x="281" y="67"/>
                    </a:lnTo>
                    <a:lnTo>
                      <a:pt x="281" y="63"/>
                    </a:lnTo>
                    <a:lnTo>
                      <a:pt x="280" y="59"/>
                    </a:lnTo>
                    <a:lnTo>
                      <a:pt x="277" y="53"/>
                    </a:lnTo>
                    <a:lnTo>
                      <a:pt x="266" y="48"/>
                    </a:lnTo>
                    <a:lnTo>
                      <a:pt x="256" y="48"/>
                    </a:lnTo>
                    <a:lnTo>
                      <a:pt x="248" y="49"/>
                    </a:lnTo>
                    <a:lnTo>
                      <a:pt x="242" y="52"/>
                    </a:lnTo>
                    <a:lnTo>
                      <a:pt x="241" y="52"/>
                    </a:lnTo>
                    <a:lnTo>
                      <a:pt x="241" y="53"/>
                    </a:lnTo>
                    <a:lnTo>
                      <a:pt x="239" y="62"/>
                    </a:lnTo>
                    <a:lnTo>
                      <a:pt x="238" y="64"/>
                    </a:lnTo>
                    <a:lnTo>
                      <a:pt x="235" y="66"/>
                    </a:lnTo>
                    <a:lnTo>
                      <a:pt x="232" y="64"/>
                    </a:lnTo>
                    <a:lnTo>
                      <a:pt x="225" y="64"/>
                    </a:lnTo>
                    <a:lnTo>
                      <a:pt x="221" y="62"/>
                    </a:lnTo>
                    <a:lnTo>
                      <a:pt x="218" y="59"/>
                    </a:lnTo>
                    <a:lnTo>
                      <a:pt x="211" y="53"/>
                    </a:lnTo>
                    <a:lnTo>
                      <a:pt x="210" y="53"/>
                    </a:lnTo>
                    <a:lnTo>
                      <a:pt x="208" y="52"/>
                    </a:lnTo>
                    <a:lnTo>
                      <a:pt x="206" y="52"/>
                    </a:lnTo>
                    <a:lnTo>
                      <a:pt x="184" y="49"/>
                    </a:lnTo>
                    <a:lnTo>
                      <a:pt x="184" y="48"/>
                    </a:lnTo>
                    <a:lnTo>
                      <a:pt x="179" y="39"/>
                    </a:lnTo>
                    <a:lnTo>
                      <a:pt x="179" y="36"/>
                    </a:lnTo>
                    <a:lnTo>
                      <a:pt x="181" y="29"/>
                    </a:lnTo>
                    <a:lnTo>
                      <a:pt x="181" y="24"/>
                    </a:lnTo>
                    <a:lnTo>
                      <a:pt x="179" y="24"/>
                    </a:lnTo>
                    <a:lnTo>
                      <a:pt x="178" y="21"/>
                    </a:lnTo>
                    <a:lnTo>
                      <a:pt x="175" y="25"/>
                    </a:lnTo>
                    <a:lnTo>
                      <a:pt x="170" y="25"/>
                    </a:lnTo>
                    <a:lnTo>
                      <a:pt x="160" y="21"/>
                    </a:lnTo>
                    <a:lnTo>
                      <a:pt x="157" y="19"/>
                    </a:lnTo>
                    <a:lnTo>
                      <a:pt x="154" y="17"/>
                    </a:lnTo>
                    <a:lnTo>
                      <a:pt x="153" y="17"/>
                    </a:lnTo>
                    <a:lnTo>
                      <a:pt x="153" y="16"/>
                    </a:lnTo>
                    <a:lnTo>
                      <a:pt x="150" y="14"/>
                    </a:lnTo>
                    <a:lnTo>
                      <a:pt x="141" y="13"/>
                    </a:lnTo>
                    <a:lnTo>
                      <a:pt x="137" y="14"/>
                    </a:lnTo>
                    <a:lnTo>
                      <a:pt x="136" y="16"/>
                    </a:lnTo>
                    <a:lnTo>
                      <a:pt x="134" y="19"/>
                    </a:lnTo>
                    <a:lnTo>
                      <a:pt x="133" y="20"/>
                    </a:lnTo>
                    <a:lnTo>
                      <a:pt x="122" y="27"/>
                    </a:lnTo>
                    <a:lnTo>
                      <a:pt x="108" y="25"/>
                    </a:lnTo>
                    <a:lnTo>
                      <a:pt x="100" y="25"/>
                    </a:lnTo>
                    <a:lnTo>
                      <a:pt x="94" y="27"/>
                    </a:lnTo>
                    <a:lnTo>
                      <a:pt x="93" y="29"/>
                    </a:lnTo>
                    <a:lnTo>
                      <a:pt x="93" y="38"/>
                    </a:lnTo>
                    <a:lnTo>
                      <a:pt x="91" y="38"/>
                    </a:lnTo>
                    <a:lnTo>
                      <a:pt x="88" y="39"/>
                    </a:lnTo>
                    <a:lnTo>
                      <a:pt x="84" y="39"/>
                    </a:lnTo>
                    <a:lnTo>
                      <a:pt x="76" y="36"/>
                    </a:lnTo>
                    <a:lnTo>
                      <a:pt x="76" y="29"/>
                    </a:lnTo>
                    <a:lnTo>
                      <a:pt x="77" y="28"/>
                    </a:lnTo>
                    <a:lnTo>
                      <a:pt x="77" y="27"/>
                    </a:lnTo>
                    <a:lnTo>
                      <a:pt x="76" y="19"/>
                    </a:lnTo>
                    <a:lnTo>
                      <a:pt x="76" y="17"/>
                    </a:lnTo>
                    <a:lnTo>
                      <a:pt x="69" y="17"/>
                    </a:lnTo>
                    <a:lnTo>
                      <a:pt x="52" y="16"/>
                    </a:lnTo>
                    <a:lnTo>
                      <a:pt x="50" y="14"/>
                    </a:lnTo>
                    <a:lnTo>
                      <a:pt x="50" y="13"/>
                    </a:lnTo>
                    <a:lnTo>
                      <a:pt x="27" y="2"/>
                    </a:lnTo>
                    <a:lnTo>
                      <a:pt x="26" y="2"/>
                    </a:lnTo>
                    <a:lnTo>
                      <a:pt x="26" y="0"/>
                    </a:lnTo>
                    <a:lnTo>
                      <a:pt x="23" y="0"/>
                    </a:lnTo>
                    <a:lnTo>
                      <a:pt x="23" y="10"/>
                    </a:lnTo>
                    <a:lnTo>
                      <a:pt x="20" y="12"/>
                    </a:lnTo>
                    <a:lnTo>
                      <a:pt x="7" y="14"/>
                    </a:lnTo>
                    <a:lnTo>
                      <a:pt x="6" y="14"/>
                    </a:lnTo>
                    <a:lnTo>
                      <a:pt x="5" y="16"/>
                    </a:lnTo>
                    <a:lnTo>
                      <a:pt x="5" y="14"/>
                    </a:lnTo>
                    <a:lnTo>
                      <a:pt x="3" y="14"/>
                    </a:lnTo>
                    <a:lnTo>
                      <a:pt x="0" y="12"/>
                    </a:lnTo>
                    <a:lnTo>
                      <a:pt x="0" y="1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11" name="Freeform 4058">
                <a:extLst>
                  <a:ext uri="{FF2B5EF4-FFF2-40B4-BE49-F238E27FC236}">
                    <a16:creationId xmlns:a16="http://schemas.microsoft.com/office/drawing/2014/main" id="{DE7B3750-61E6-CDEA-6FF7-38A7FAABC3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8" y="1021"/>
                <a:ext cx="59" cy="22"/>
              </a:xfrm>
              <a:custGeom>
                <a:avLst/>
                <a:gdLst>
                  <a:gd name="T0" fmla="*/ 0 w 237"/>
                  <a:gd name="T1" fmla="*/ 88 h 88"/>
                  <a:gd name="T2" fmla="*/ 13 w 237"/>
                  <a:gd name="T3" fmla="*/ 84 h 88"/>
                  <a:gd name="T4" fmla="*/ 42 w 237"/>
                  <a:gd name="T5" fmla="*/ 85 h 88"/>
                  <a:gd name="T6" fmla="*/ 45 w 237"/>
                  <a:gd name="T7" fmla="*/ 78 h 88"/>
                  <a:gd name="T8" fmla="*/ 46 w 237"/>
                  <a:gd name="T9" fmla="*/ 77 h 88"/>
                  <a:gd name="T10" fmla="*/ 47 w 237"/>
                  <a:gd name="T11" fmla="*/ 77 h 88"/>
                  <a:gd name="T12" fmla="*/ 49 w 237"/>
                  <a:gd name="T13" fmla="*/ 74 h 88"/>
                  <a:gd name="T14" fmla="*/ 52 w 237"/>
                  <a:gd name="T15" fmla="*/ 71 h 88"/>
                  <a:gd name="T16" fmla="*/ 52 w 237"/>
                  <a:gd name="T17" fmla="*/ 70 h 88"/>
                  <a:gd name="T18" fmla="*/ 46 w 237"/>
                  <a:gd name="T19" fmla="*/ 60 h 88"/>
                  <a:gd name="T20" fmla="*/ 47 w 237"/>
                  <a:gd name="T21" fmla="*/ 54 h 88"/>
                  <a:gd name="T22" fmla="*/ 47 w 237"/>
                  <a:gd name="T23" fmla="*/ 50 h 88"/>
                  <a:gd name="T24" fmla="*/ 50 w 237"/>
                  <a:gd name="T25" fmla="*/ 38 h 88"/>
                  <a:gd name="T26" fmla="*/ 50 w 237"/>
                  <a:gd name="T27" fmla="*/ 36 h 88"/>
                  <a:gd name="T28" fmla="*/ 53 w 237"/>
                  <a:gd name="T29" fmla="*/ 36 h 88"/>
                  <a:gd name="T30" fmla="*/ 57 w 237"/>
                  <a:gd name="T31" fmla="*/ 38 h 88"/>
                  <a:gd name="T32" fmla="*/ 59 w 237"/>
                  <a:gd name="T33" fmla="*/ 38 h 88"/>
                  <a:gd name="T34" fmla="*/ 57 w 237"/>
                  <a:gd name="T35" fmla="*/ 13 h 88"/>
                  <a:gd name="T36" fmla="*/ 59 w 237"/>
                  <a:gd name="T37" fmla="*/ 11 h 88"/>
                  <a:gd name="T38" fmla="*/ 99 w 237"/>
                  <a:gd name="T39" fmla="*/ 10 h 88"/>
                  <a:gd name="T40" fmla="*/ 113 w 237"/>
                  <a:gd name="T41" fmla="*/ 11 h 88"/>
                  <a:gd name="T42" fmla="*/ 126 w 237"/>
                  <a:gd name="T43" fmla="*/ 17 h 88"/>
                  <a:gd name="T44" fmla="*/ 133 w 237"/>
                  <a:gd name="T45" fmla="*/ 22 h 88"/>
                  <a:gd name="T46" fmla="*/ 140 w 237"/>
                  <a:gd name="T47" fmla="*/ 18 h 88"/>
                  <a:gd name="T48" fmla="*/ 143 w 237"/>
                  <a:gd name="T49" fmla="*/ 14 h 88"/>
                  <a:gd name="T50" fmla="*/ 147 w 237"/>
                  <a:gd name="T51" fmla="*/ 1 h 88"/>
                  <a:gd name="T52" fmla="*/ 151 w 237"/>
                  <a:gd name="T53" fmla="*/ 0 h 88"/>
                  <a:gd name="T54" fmla="*/ 152 w 237"/>
                  <a:gd name="T55" fmla="*/ 0 h 88"/>
                  <a:gd name="T56" fmla="*/ 163 w 237"/>
                  <a:gd name="T57" fmla="*/ 1 h 88"/>
                  <a:gd name="T58" fmla="*/ 165 w 237"/>
                  <a:gd name="T59" fmla="*/ 1 h 88"/>
                  <a:gd name="T60" fmla="*/ 166 w 237"/>
                  <a:gd name="T61" fmla="*/ 3 h 88"/>
                  <a:gd name="T62" fmla="*/ 167 w 237"/>
                  <a:gd name="T63" fmla="*/ 3 h 88"/>
                  <a:gd name="T64" fmla="*/ 176 w 237"/>
                  <a:gd name="T65" fmla="*/ 9 h 88"/>
                  <a:gd name="T66" fmla="*/ 189 w 237"/>
                  <a:gd name="T67" fmla="*/ 14 h 88"/>
                  <a:gd name="T68" fmla="*/ 190 w 237"/>
                  <a:gd name="T69" fmla="*/ 14 h 88"/>
                  <a:gd name="T70" fmla="*/ 190 w 237"/>
                  <a:gd name="T71" fmla="*/ 13 h 88"/>
                  <a:gd name="T72" fmla="*/ 191 w 237"/>
                  <a:gd name="T73" fmla="*/ 11 h 88"/>
                  <a:gd name="T74" fmla="*/ 191 w 237"/>
                  <a:gd name="T75" fmla="*/ 6 h 88"/>
                  <a:gd name="T76" fmla="*/ 194 w 237"/>
                  <a:gd name="T77" fmla="*/ 4 h 88"/>
                  <a:gd name="T78" fmla="*/ 198 w 237"/>
                  <a:gd name="T79" fmla="*/ 4 h 88"/>
                  <a:gd name="T80" fmla="*/ 198 w 237"/>
                  <a:gd name="T81" fmla="*/ 24 h 88"/>
                  <a:gd name="T82" fmla="*/ 200 w 237"/>
                  <a:gd name="T83" fmla="*/ 26 h 88"/>
                  <a:gd name="T84" fmla="*/ 200 w 237"/>
                  <a:gd name="T85" fmla="*/ 28 h 88"/>
                  <a:gd name="T86" fmla="*/ 201 w 237"/>
                  <a:gd name="T87" fmla="*/ 29 h 88"/>
                  <a:gd name="T88" fmla="*/ 204 w 237"/>
                  <a:gd name="T89" fmla="*/ 35 h 88"/>
                  <a:gd name="T90" fmla="*/ 204 w 237"/>
                  <a:gd name="T91" fmla="*/ 38 h 88"/>
                  <a:gd name="T92" fmla="*/ 207 w 237"/>
                  <a:gd name="T93" fmla="*/ 36 h 88"/>
                  <a:gd name="T94" fmla="*/ 208 w 237"/>
                  <a:gd name="T95" fmla="*/ 33 h 88"/>
                  <a:gd name="T96" fmla="*/ 210 w 237"/>
                  <a:gd name="T97" fmla="*/ 33 h 88"/>
                  <a:gd name="T98" fmla="*/ 210 w 237"/>
                  <a:gd name="T99" fmla="*/ 32 h 88"/>
                  <a:gd name="T100" fmla="*/ 212 w 237"/>
                  <a:gd name="T101" fmla="*/ 21 h 88"/>
                  <a:gd name="T102" fmla="*/ 219 w 237"/>
                  <a:gd name="T103" fmla="*/ 14 h 88"/>
                  <a:gd name="T104" fmla="*/ 228 w 237"/>
                  <a:gd name="T105" fmla="*/ 10 h 88"/>
                  <a:gd name="T106" fmla="*/ 236 w 237"/>
                  <a:gd name="T107" fmla="*/ 7 h 88"/>
                  <a:gd name="T108" fmla="*/ 237 w 237"/>
                  <a:gd name="T109" fmla="*/ 7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37" h="88">
                    <a:moveTo>
                      <a:pt x="0" y="88"/>
                    </a:moveTo>
                    <a:lnTo>
                      <a:pt x="13" y="84"/>
                    </a:lnTo>
                    <a:lnTo>
                      <a:pt x="42" y="85"/>
                    </a:lnTo>
                    <a:lnTo>
                      <a:pt x="45" y="78"/>
                    </a:lnTo>
                    <a:lnTo>
                      <a:pt x="46" y="77"/>
                    </a:lnTo>
                    <a:lnTo>
                      <a:pt x="47" y="77"/>
                    </a:lnTo>
                    <a:lnTo>
                      <a:pt x="49" y="74"/>
                    </a:lnTo>
                    <a:lnTo>
                      <a:pt x="52" y="71"/>
                    </a:lnTo>
                    <a:lnTo>
                      <a:pt x="52" y="70"/>
                    </a:lnTo>
                    <a:lnTo>
                      <a:pt x="46" y="60"/>
                    </a:lnTo>
                    <a:lnTo>
                      <a:pt x="47" y="54"/>
                    </a:lnTo>
                    <a:lnTo>
                      <a:pt x="47" y="50"/>
                    </a:lnTo>
                    <a:lnTo>
                      <a:pt x="50" y="38"/>
                    </a:lnTo>
                    <a:lnTo>
                      <a:pt x="50" y="36"/>
                    </a:lnTo>
                    <a:lnTo>
                      <a:pt x="53" y="36"/>
                    </a:lnTo>
                    <a:lnTo>
                      <a:pt x="57" y="38"/>
                    </a:lnTo>
                    <a:lnTo>
                      <a:pt x="59" y="38"/>
                    </a:lnTo>
                    <a:lnTo>
                      <a:pt x="57" y="13"/>
                    </a:lnTo>
                    <a:lnTo>
                      <a:pt x="59" y="11"/>
                    </a:lnTo>
                    <a:lnTo>
                      <a:pt x="99" y="10"/>
                    </a:lnTo>
                    <a:lnTo>
                      <a:pt x="113" y="11"/>
                    </a:lnTo>
                    <a:lnTo>
                      <a:pt x="126" y="17"/>
                    </a:lnTo>
                    <a:lnTo>
                      <a:pt x="133" y="22"/>
                    </a:lnTo>
                    <a:lnTo>
                      <a:pt x="140" y="18"/>
                    </a:lnTo>
                    <a:lnTo>
                      <a:pt x="143" y="14"/>
                    </a:lnTo>
                    <a:lnTo>
                      <a:pt x="147" y="1"/>
                    </a:lnTo>
                    <a:lnTo>
                      <a:pt x="151" y="0"/>
                    </a:lnTo>
                    <a:lnTo>
                      <a:pt x="152" y="0"/>
                    </a:lnTo>
                    <a:lnTo>
                      <a:pt x="163" y="1"/>
                    </a:lnTo>
                    <a:lnTo>
                      <a:pt x="165" y="1"/>
                    </a:lnTo>
                    <a:lnTo>
                      <a:pt x="166" y="3"/>
                    </a:lnTo>
                    <a:lnTo>
                      <a:pt x="167" y="3"/>
                    </a:lnTo>
                    <a:lnTo>
                      <a:pt x="176" y="9"/>
                    </a:lnTo>
                    <a:lnTo>
                      <a:pt x="189" y="14"/>
                    </a:lnTo>
                    <a:lnTo>
                      <a:pt x="190" y="14"/>
                    </a:lnTo>
                    <a:lnTo>
                      <a:pt x="190" y="13"/>
                    </a:lnTo>
                    <a:lnTo>
                      <a:pt x="191" y="11"/>
                    </a:lnTo>
                    <a:lnTo>
                      <a:pt x="191" y="6"/>
                    </a:lnTo>
                    <a:lnTo>
                      <a:pt x="194" y="4"/>
                    </a:lnTo>
                    <a:lnTo>
                      <a:pt x="198" y="4"/>
                    </a:lnTo>
                    <a:lnTo>
                      <a:pt x="198" y="24"/>
                    </a:lnTo>
                    <a:lnTo>
                      <a:pt x="200" y="26"/>
                    </a:lnTo>
                    <a:lnTo>
                      <a:pt x="200" y="28"/>
                    </a:lnTo>
                    <a:lnTo>
                      <a:pt x="201" y="29"/>
                    </a:lnTo>
                    <a:lnTo>
                      <a:pt x="204" y="35"/>
                    </a:lnTo>
                    <a:lnTo>
                      <a:pt x="204" y="38"/>
                    </a:lnTo>
                    <a:lnTo>
                      <a:pt x="207" y="36"/>
                    </a:lnTo>
                    <a:lnTo>
                      <a:pt x="208" y="33"/>
                    </a:lnTo>
                    <a:lnTo>
                      <a:pt x="210" y="33"/>
                    </a:lnTo>
                    <a:lnTo>
                      <a:pt x="210" y="32"/>
                    </a:lnTo>
                    <a:lnTo>
                      <a:pt x="212" y="21"/>
                    </a:lnTo>
                    <a:lnTo>
                      <a:pt x="219" y="14"/>
                    </a:lnTo>
                    <a:lnTo>
                      <a:pt x="228" y="10"/>
                    </a:lnTo>
                    <a:lnTo>
                      <a:pt x="236" y="7"/>
                    </a:lnTo>
                    <a:lnTo>
                      <a:pt x="237" y="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12" name="Freeform 4059">
                <a:extLst>
                  <a:ext uri="{FF2B5EF4-FFF2-40B4-BE49-F238E27FC236}">
                    <a16:creationId xmlns:a16="http://schemas.microsoft.com/office/drawing/2014/main" id="{662194BC-86E8-F0B5-3065-780505899E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2" y="1132"/>
                <a:ext cx="78" cy="24"/>
              </a:xfrm>
              <a:custGeom>
                <a:avLst/>
                <a:gdLst>
                  <a:gd name="T0" fmla="*/ 310 w 311"/>
                  <a:gd name="T1" fmla="*/ 74 h 98"/>
                  <a:gd name="T2" fmla="*/ 265 w 311"/>
                  <a:gd name="T3" fmla="*/ 58 h 98"/>
                  <a:gd name="T4" fmla="*/ 257 w 311"/>
                  <a:gd name="T5" fmla="*/ 48 h 98"/>
                  <a:gd name="T6" fmla="*/ 241 w 311"/>
                  <a:gd name="T7" fmla="*/ 47 h 98"/>
                  <a:gd name="T8" fmla="*/ 228 w 311"/>
                  <a:gd name="T9" fmla="*/ 53 h 98"/>
                  <a:gd name="T10" fmla="*/ 221 w 311"/>
                  <a:gd name="T11" fmla="*/ 54 h 98"/>
                  <a:gd name="T12" fmla="*/ 209 w 311"/>
                  <a:gd name="T13" fmla="*/ 44 h 98"/>
                  <a:gd name="T14" fmla="*/ 207 w 311"/>
                  <a:gd name="T15" fmla="*/ 40 h 98"/>
                  <a:gd name="T16" fmla="*/ 204 w 311"/>
                  <a:gd name="T17" fmla="*/ 39 h 98"/>
                  <a:gd name="T18" fmla="*/ 202 w 311"/>
                  <a:gd name="T19" fmla="*/ 35 h 98"/>
                  <a:gd name="T20" fmla="*/ 199 w 311"/>
                  <a:gd name="T21" fmla="*/ 31 h 98"/>
                  <a:gd name="T22" fmla="*/ 198 w 311"/>
                  <a:gd name="T23" fmla="*/ 29 h 98"/>
                  <a:gd name="T24" fmla="*/ 187 w 311"/>
                  <a:gd name="T25" fmla="*/ 28 h 98"/>
                  <a:gd name="T26" fmla="*/ 173 w 311"/>
                  <a:gd name="T27" fmla="*/ 31 h 98"/>
                  <a:gd name="T28" fmla="*/ 160 w 311"/>
                  <a:gd name="T29" fmla="*/ 16 h 98"/>
                  <a:gd name="T30" fmla="*/ 156 w 311"/>
                  <a:gd name="T31" fmla="*/ 7 h 98"/>
                  <a:gd name="T32" fmla="*/ 152 w 311"/>
                  <a:gd name="T33" fmla="*/ 5 h 98"/>
                  <a:gd name="T34" fmla="*/ 146 w 311"/>
                  <a:gd name="T35" fmla="*/ 9 h 98"/>
                  <a:gd name="T36" fmla="*/ 125 w 311"/>
                  <a:gd name="T37" fmla="*/ 12 h 98"/>
                  <a:gd name="T38" fmla="*/ 104 w 311"/>
                  <a:gd name="T39" fmla="*/ 5 h 98"/>
                  <a:gd name="T40" fmla="*/ 101 w 311"/>
                  <a:gd name="T41" fmla="*/ 0 h 98"/>
                  <a:gd name="T42" fmla="*/ 94 w 311"/>
                  <a:gd name="T43" fmla="*/ 1 h 98"/>
                  <a:gd name="T44" fmla="*/ 72 w 311"/>
                  <a:gd name="T45" fmla="*/ 15 h 98"/>
                  <a:gd name="T46" fmla="*/ 78 w 311"/>
                  <a:gd name="T47" fmla="*/ 25 h 98"/>
                  <a:gd name="T48" fmla="*/ 76 w 311"/>
                  <a:gd name="T49" fmla="*/ 35 h 98"/>
                  <a:gd name="T50" fmla="*/ 67 w 311"/>
                  <a:gd name="T51" fmla="*/ 47 h 98"/>
                  <a:gd name="T52" fmla="*/ 62 w 311"/>
                  <a:gd name="T53" fmla="*/ 60 h 98"/>
                  <a:gd name="T54" fmla="*/ 53 w 311"/>
                  <a:gd name="T55" fmla="*/ 60 h 98"/>
                  <a:gd name="T56" fmla="*/ 51 w 311"/>
                  <a:gd name="T57" fmla="*/ 64 h 98"/>
                  <a:gd name="T58" fmla="*/ 34 w 311"/>
                  <a:gd name="T59" fmla="*/ 76 h 98"/>
                  <a:gd name="T60" fmla="*/ 13 w 311"/>
                  <a:gd name="T61" fmla="*/ 75 h 98"/>
                  <a:gd name="T62" fmla="*/ 11 w 311"/>
                  <a:gd name="T63" fmla="*/ 74 h 98"/>
                  <a:gd name="T64" fmla="*/ 5 w 311"/>
                  <a:gd name="T65" fmla="*/ 75 h 98"/>
                  <a:gd name="T66" fmla="*/ 0 w 311"/>
                  <a:gd name="T67" fmla="*/ 86 h 98"/>
                  <a:gd name="T68" fmla="*/ 1 w 311"/>
                  <a:gd name="T69" fmla="*/ 95 h 98"/>
                  <a:gd name="T70" fmla="*/ 0 w 311"/>
                  <a:gd name="T71" fmla="*/ 98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11" h="98">
                    <a:moveTo>
                      <a:pt x="311" y="74"/>
                    </a:moveTo>
                    <a:lnTo>
                      <a:pt x="310" y="74"/>
                    </a:lnTo>
                    <a:lnTo>
                      <a:pt x="280" y="67"/>
                    </a:lnTo>
                    <a:lnTo>
                      <a:pt x="265" y="58"/>
                    </a:lnTo>
                    <a:lnTo>
                      <a:pt x="258" y="48"/>
                    </a:lnTo>
                    <a:lnTo>
                      <a:pt x="257" y="48"/>
                    </a:lnTo>
                    <a:lnTo>
                      <a:pt x="255" y="47"/>
                    </a:lnTo>
                    <a:lnTo>
                      <a:pt x="241" y="47"/>
                    </a:lnTo>
                    <a:lnTo>
                      <a:pt x="233" y="51"/>
                    </a:lnTo>
                    <a:lnTo>
                      <a:pt x="228" y="53"/>
                    </a:lnTo>
                    <a:lnTo>
                      <a:pt x="223" y="53"/>
                    </a:lnTo>
                    <a:lnTo>
                      <a:pt x="221" y="54"/>
                    </a:lnTo>
                    <a:lnTo>
                      <a:pt x="210" y="46"/>
                    </a:lnTo>
                    <a:lnTo>
                      <a:pt x="209" y="44"/>
                    </a:lnTo>
                    <a:lnTo>
                      <a:pt x="209" y="42"/>
                    </a:lnTo>
                    <a:lnTo>
                      <a:pt x="207" y="40"/>
                    </a:lnTo>
                    <a:lnTo>
                      <a:pt x="205" y="40"/>
                    </a:lnTo>
                    <a:lnTo>
                      <a:pt x="204" y="39"/>
                    </a:lnTo>
                    <a:lnTo>
                      <a:pt x="204" y="38"/>
                    </a:lnTo>
                    <a:lnTo>
                      <a:pt x="202" y="35"/>
                    </a:lnTo>
                    <a:lnTo>
                      <a:pt x="202" y="33"/>
                    </a:lnTo>
                    <a:lnTo>
                      <a:pt x="199" y="31"/>
                    </a:lnTo>
                    <a:lnTo>
                      <a:pt x="198" y="31"/>
                    </a:lnTo>
                    <a:lnTo>
                      <a:pt x="198" y="29"/>
                    </a:lnTo>
                    <a:lnTo>
                      <a:pt x="194" y="28"/>
                    </a:lnTo>
                    <a:lnTo>
                      <a:pt x="187" y="28"/>
                    </a:lnTo>
                    <a:lnTo>
                      <a:pt x="174" y="31"/>
                    </a:lnTo>
                    <a:lnTo>
                      <a:pt x="173" y="31"/>
                    </a:lnTo>
                    <a:lnTo>
                      <a:pt x="160" y="18"/>
                    </a:lnTo>
                    <a:lnTo>
                      <a:pt x="160" y="16"/>
                    </a:lnTo>
                    <a:lnTo>
                      <a:pt x="156" y="8"/>
                    </a:lnTo>
                    <a:lnTo>
                      <a:pt x="156" y="7"/>
                    </a:lnTo>
                    <a:lnTo>
                      <a:pt x="153" y="5"/>
                    </a:lnTo>
                    <a:lnTo>
                      <a:pt x="152" y="5"/>
                    </a:lnTo>
                    <a:lnTo>
                      <a:pt x="152" y="7"/>
                    </a:lnTo>
                    <a:lnTo>
                      <a:pt x="146" y="9"/>
                    </a:lnTo>
                    <a:lnTo>
                      <a:pt x="142" y="12"/>
                    </a:lnTo>
                    <a:lnTo>
                      <a:pt x="125" y="12"/>
                    </a:lnTo>
                    <a:lnTo>
                      <a:pt x="117" y="11"/>
                    </a:lnTo>
                    <a:lnTo>
                      <a:pt x="104" y="5"/>
                    </a:lnTo>
                    <a:lnTo>
                      <a:pt x="101" y="2"/>
                    </a:lnTo>
                    <a:lnTo>
                      <a:pt x="101" y="0"/>
                    </a:lnTo>
                    <a:lnTo>
                      <a:pt x="96" y="0"/>
                    </a:lnTo>
                    <a:lnTo>
                      <a:pt x="94" y="1"/>
                    </a:lnTo>
                    <a:lnTo>
                      <a:pt x="89" y="4"/>
                    </a:lnTo>
                    <a:lnTo>
                      <a:pt x="72" y="15"/>
                    </a:lnTo>
                    <a:lnTo>
                      <a:pt x="72" y="18"/>
                    </a:lnTo>
                    <a:lnTo>
                      <a:pt x="78" y="25"/>
                    </a:lnTo>
                    <a:lnTo>
                      <a:pt x="76" y="33"/>
                    </a:lnTo>
                    <a:lnTo>
                      <a:pt x="76" y="35"/>
                    </a:lnTo>
                    <a:lnTo>
                      <a:pt x="75" y="36"/>
                    </a:lnTo>
                    <a:lnTo>
                      <a:pt x="67" y="47"/>
                    </a:lnTo>
                    <a:lnTo>
                      <a:pt x="64" y="53"/>
                    </a:lnTo>
                    <a:lnTo>
                      <a:pt x="62" y="60"/>
                    </a:lnTo>
                    <a:lnTo>
                      <a:pt x="53" y="58"/>
                    </a:lnTo>
                    <a:lnTo>
                      <a:pt x="53" y="60"/>
                    </a:lnTo>
                    <a:lnTo>
                      <a:pt x="51" y="62"/>
                    </a:lnTo>
                    <a:lnTo>
                      <a:pt x="51" y="64"/>
                    </a:lnTo>
                    <a:lnTo>
                      <a:pt x="41" y="69"/>
                    </a:lnTo>
                    <a:lnTo>
                      <a:pt x="34" y="76"/>
                    </a:lnTo>
                    <a:lnTo>
                      <a:pt x="20" y="78"/>
                    </a:lnTo>
                    <a:lnTo>
                      <a:pt x="13" y="75"/>
                    </a:lnTo>
                    <a:lnTo>
                      <a:pt x="13" y="74"/>
                    </a:lnTo>
                    <a:lnTo>
                      <a:pt x="11" y="74"/>
                    </a:lnTo>
                    <a:lnTo>
                      <a:pt x="9" y="75"/>
                    </a:lnTo>
                    <a:lnTo>
                      <a:pt x="5" y="75"/>
                    </a:lnTo>
                    <a:lnTo>
                      <a:pt x="4" y="76"/>
                    </a:lnTo>
                    <a:lnTo>
                      <a:pt x="0" y="86"/>
                    </a:lnTo>
                    <a:lnTo>
                      <a:pt x="0" y="91"/>
                    </a:lnTo>
                    <a:lnTo>
                      <a:pt x="1" y="95"/>
                    </a:lnTo>
                    <a:lnTo>
                      <a:pt x="1" y="98"/>
                    </a:lnTo>
                    <a:lnTo>
                      <a:pt x="0" y="9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13" name="Freeform 4060">
                <a:extLst>
                  <a:ext uri="{FF2B5EF4-FFF2-40B4-BE49-F238E27FC236}">
                    <a16:creationId xmlns:a16="http://schemas.microsoft.com/office/drawing/2014/main" id="{2FD537E4-BE08-27E5-4ED9-5FAF43CDD9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4" y="1043"/>
                <a:ext cx="67" cy="53"/>
              </a:xfrm>
              <a:custGeom>
                <a:avLst/>
                <a:gdLst>
                  <a:gd name="T0" fmla="*/ 65 w 268"/>
                  <a:gd name="T1" fmla="*/ 12 h 214"/>
                  <a:gd name="T2" fmla="*/ 72 w 268"/>
                  <a:gd name="T3" fmla="*/ 28 h 214"/>
                  <a:gd name="T4" fmla="*/ 84 w 268"/>
                  <a:gd name="T5" fmla="*/ 75 h 214"/>
                  <a:gd name="T6" fmla="*/ 92 w 268"/>
                  <a:gd name="T7" fmla="*/ 86 h 214"/>
                  <a:gd name="T8" fmla="*/ 98 w 268"/>
                  <a:gd name="T9" fmla="*/ 86 h 214"/>
                  <a:gd name="T10" fmla="*/ 129 w 268"/>
                  <a:gd name="T11" fmla="*/ 101 h 214"/>
                  <a:gd name="T12" fmla="*/ 143 w 268"/>
                  <a:gd name="T13" fmla="*/ 112 h 214"/>
                  <a:gd name="T14" fmla="*/ 151 w 268"/>
                  <a:gd name="T15" fmla="*/ 117 h 214"/>
                  <a:gd name="T16" fmla="*/ 151 w 268"/>
                  <a:gd name="T17" fmla="*/ 138 h 214"/>
                  <a:gd name="T18" fmla="*/ 158 w 268"/>
                  <a:gd name="T19" fmla="*/ 142 h 214"/>
                  <a:gd name="T20" fmla="*/ 163 w 268"/>
                  <a:gd name="T21" fmla="*/ 132 h 214"/>
                  <a:gd name="T22" fmla="*/ 169 w 268"/>
                  <a:gd name="T23" fmla="*/ 123 h 214"/>
                  <a:gd name="T24" fmla="*/ 215 w 268"/>
                  <a:gd name="T25" fmla="*/ 105 h 214"/>
                  <a:gd name="T26" fmla="*/ 231 w 268"/>
                  <a:gd name="T27" fmla="*/ 94 h 214"/>
                  <a:gd name="T28" fmla="*/ 243 w 268"/>
                  <a:gd name="T29" fmla="*/ 79 h 214"/>
                  <a:gd name="T30" fmla="*/ 233 w 268"/>
                  <a:gd name="T31" fmla="*/ 96 h 214"/>
                  <a:gd name="T32" fmla="*/ 231 w 268"/>
                  <a:gd name="T33" fmla="*/ 99 h 214"/>
                  <a:gd name="T34" fmla="*/ 225 w 268"/>
                  <a:gd name="T35" fmla="*/ 112 h 214"/>
                  <a:gd name="T36" fmla="*/ 207 w 268"/>
                  <a:gd name="T37" fmla="*/ 134 h 214"/>
                  <a:gd name="T38" fmla="*/ 206 w 268"/>
                  <a:gd name="T39" fmla="*/ 139 h 214"/>
                  <a:gd name="T40" fmla="*/ 213 w 268"/>
                  <a:gd name="T41" fmla="*/ 154 h 214"/>
                  <a:gd name="T42" fmla="*/ 218 w 268"/>
                  <a:gd name="T43" fmla="*/ 155 h 214"/>
                  <a:gd name="T44" fmla="*/ 232 w 268"/>
                  <a:gd name="T45" fmla="*/ 155 h 214"/>
                  <a:gd name="T46" fmla="*/ 252 w 268"/>
                  <a:gd name="T47" fmla="*/ 173 h 214"/>
                  <a:gd name="T48" fmla="*/ 254 w 268"/>
                  <a:gd name="T49" fmla="*/ 183 h 214"/>
                  <a:gd name="T50" fmla="*/ 268 w 268"/>
                  <a:gd name="T51" fmla="*/ 190 h 214"/>
                  <a:gd name="T52" fmla="*/ 260 w 268"/>
                  <a:gd name="T53" fmla="*/ 190 h 214"/>
                  <a:gd name="T54" fmla="*/ 254 w 268"/>
                  <a:gd name="T55" fmla="*/ 187 h 214"/>
                  <a:gd name="T56" fmla="*/ 249 w 268"/>
                  <a:gd name="T57" fmla="*/ 184 h 214"/>
                  <a:gd name="T58" fmla="*/ 245 w 268"/>
                  <a:gd name="T59" fmla="*/ 180 h 214"/>
                  <a:gd name="T60" fmla="*/ 231 w 268"/>
                  <a:gd name="T61" fmla="*/ 170 h 214"/>
                  <a:gd name="T62" fmla="*/ 190 w 268"/>
                  <a:gd name="T63" fmla="*/ 168 h 214"/>
                  <a:gd name="T64" fmla="*/ 180 w 268"/>
                  <a:gd name="T65" fmla="*/ 172 h 214"/>
                  <a:gd name="T66" fmla="*/ 171 w 268"/>
                  <a:gd name="T67" fmla="*/ 177 h 214"/>
                  <a:gd name="T68" fmla="*/ 146 w 268"/>
                  <a:gd name="T69" fmla="*/ 197 h 214"/>
                  <a:gd name="T70" fmla="*/ 140 w 268"/>
                  <a:gd name="T71" fmla="*/ 196 h 214"/>
                  <a:gd name="T72" fmla="*/ 111 w 268"/>
                  <a:gd name="T73" fmla="*/ 205 h 214"/>
                  <a:gd name="T74" fmla="*/ 70 w 268"/>
                  <a:gd name="T75" fmla="*/ 205 h 214"/>
                  <a:gd name="T76" fmla="*/ 69 w 268"/>
                  <a:gd name="T77" fmla="*/ 206 h 214"/>
                  <a:gd name="T78" fmla="*/ 65 w 268"/>
                  <a:gd name="T79" fmla="*/ 204 h 214"/>
                  <a:gd name="T80" fmla="*/ 63 w 268"/>
                  <a:gd name="T81" fmla="*/ 187 h 214"/>
                  <a:gd name="T82" fmla="*/ 35 w 268"/>
                  <a:gd name="T83" fmla="*/ 179 h 214"/>
                  <a:gd name="T84" fmla="*/ 22 w 268"/>
                  <a:gd name="T85" fmla="*/ 180 h 2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68" h="214">
                    <a:moveTo>
                      <a:pt x="56" y="0"/>
                    </a:moveTo>
                    <a:lnTo>
                      <a:pt x="58" y="1"/>
                    </a:lnTo>
                    <a:lnTo>
                      <a:pt x="65" y="12"/>
                    </a:lnTo>
                    <a:lnTo>
                      <a:pt x="70" y="25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3" y="32"/>
                    </a:lnTo>
                    <a:lnTo>
                      <a:pt x="73" y="33"/>
                    </a:lnTo>
                    <a:lnTo>
                      <a:pt x="84" y="75"/>
                    </a:lnTo>
                    <a:lnTo>
                      <a:pt x="84" y="77"/>
                    </a:lnTo>
                    <a:lnTo>
                      <a:pt x="85" y="81"/>
                    </a:lnTo>
                    <a:lnTo>
                      <a:pt x="92" y="86"/>
                    </a:lnTo>
                    <a:lnTo>
                      <a:pt x="94" y="86"/>
                    </a:lnTo>
                    <a:lnTo>
                      <a:pt x="95" y="88"/>
                    </a:lnTo>
                    <a:lnTo>
                      <a:pt x="98" y="86"/>
                    </a:lnTo>
                    <a:lnTo>
                      <a:pt x="113" y="88"/>
                    </a:lnTo>
                    <a:lnTo>
                      <a:pt x="122" y="92"/>
                    </a:lnTo>
                    <a:lnTo>
                      <a:pt x="129" y="101"/>
                    </a:lnTo>
                    <a:lnTo>
                      <a:pt x="139" y="108"/>
                    </a:lnTo>
                    <a:lnTo>
                      <a:pt x="140" y="108"/>
                    </a:lnTo>
                    <a:lnTo>
                      <a:pt x="143" y="112"/>
                    </a:lnTo>
                    <a:lnTo>
                      <a:pt x="146" y="113"/>
                    </a:lnTo>
                    <a:lnTo>
                      <a:pt x="148" y="113"/>
                    </a:lnTo>
                    <a:lnTo>
                      <a:pt x="151" y="117"/>
                    </a:lnTo>
                    <a:lnTo>
                      <a:pt x="152" y="123"/>
                    </a:lnTo>
                    <a:lnTo>
                      <a:pt x="152" y="130"/>
                    </a:lnTo>
                    <a:lnTo>
                      <a:pt x="151" y="138"/>
                    </a:lnTo>
                    <a:lnTo>
                      <a:pt x="151" y="139"/>
                    </a:lnTo>
                    <a:lnTo>
                      <a:pt x="152" y="142"/>
                    </a:lnTo>
                    <a:lnTo>
                      <a:pt x="158" y="142"/>
                    </a:lnTo>
                    <a:lnTo>
                      <a:pt x="161" y="139"/>
                    </a:lnTo>
                    <a:lnTo>
                      <a:pt x="163" y="135"/>
                    </a:lnTo>
                    <a:lnTo>
                      <a:pt x="163" y="132"/>
                    </a:lnTo>
                    <a:lnTo>
                      <a:pt x="165" y="127"/>
                    </a:lnTo>
                    <a:lnTo>
                      <a:pt x="168" y="123"/>
                    </a:lnTo>
                    <a:lnTo>
                      <a:pt x="169" y="123"/>
                    </a:lnTo>
                    <a:lnTo>
                      <a:pt x="171" y="122"/>
                    </a:lnTo>
                    <a:lnTo>
                      <a:pt x="203" y="112"/>
                    </a:lnTo>
                    <a:lnTo>
                      <a:pt x="215" y="105"/>
                    </a:lnTo>
                    <a:lnTo>
                      <a:pt x="216" y="103"/>
                    </a:lnTo>
                    <a:lnTo>
                      <a:pt x="223" y="101"/>
                    </a:lnTo>
                    <a:lnTo>
                      <a:pt x="231" y="94"/>
                    </a:lnTo>
                    <a:lnTo>
                      <a:pt x="239" y="82"/>
                    </a:lnTo>
                    <a:lnTo>
                      <a:pt x="243" y="78"/>
                    </a:lnTo>
                    <a:lnTo>
                      <a:pt x="243" y="79"/>
                    </a:lnTo>
                    <a:lnTo>
                      <a:pt x="239" y="92"/>
                    </a:lnTo>
                    <a:lnTo>
                      <a:pt x="238" y="94"/>
                    </a:lnTo>
                    <a:lnTo>
                      <a:pt x="233" y="96"/>
                    </a:lnTo>
                    <a:lnTo>
                      <a:pt x="232" y="98"/>
                    </a:lnTo>
                    <a:lnTo>
                      <a:pt x="231" y="98"/>
                    </a:lnTo>
                    <a:lnTo>
                      <a:pt x="231" y="99"/>
                    </a:lnTo>
                    <a:lnTo>
                      <a:pt x="228" y="106"/>
                    </a:lnTo>
                    <a:lnTo>
                      <a:pt x="225" y="110"/>
                    </a:lnTo>
                    <a:lnTo>
                      <a:pt x="225" y="112"/>
                    </a:lnTo>
                    <a:lnTo>
                      <a:pt x="218" y="122"/>
                    </a:lnTo>
                    <a:lnTo>
                      <a:pt x="213" y="124"/>
                    </a:lnTo>
                    <a:lnTo>
                      <a:pt x="207" y="134"/>
                    </a:lnTo>
                    <a:lnTo>
                      <a:pt x="207" y="135"/>
                    </a:lnTo>
                    <a:lnTo>
                      <a:pt x="206" y="137"/>
                    </a:lnTo>
                    <a:lnTo>
                      <a:pt x="206" y="139"/>
                    </a:lnTo>
                    <a:lnTo>
                      <a:pt x="207" y="145"/>
                    </a:lnTo>
                    <a:lnTo>
                      <a:pt x="207" y="148"/>
                    </a:lnTo>
                    <a:lnTo>
                      <a:pt x="213" y="154"/>
                    </a:lnTo>
                    <a:lnTo>
                      <a:pt x="215" y="154"/>
                    </a:lnTo>
                    <a:lnTo>
                      <a:pt x="216" y="155"/>
                    </a:lnTo>
                    <a:lnTo>
                      <a:pt x="218" y="155"/>
                    </a:lnTo>
                    <a:lnTo>
                      <a:pt x="221" y="154"/>
                    </a:lnTo>
                    <a:lnTo>
                      <a:pt x="231" y="154"/>
                    </a:lnTo>
                    <a:lnTo>
                      <a:pt x="232" y="155"/>
                    </a:lnTo>
                    <a:lnTo>
                      <a:pt x="245" y="162"/>
                    </a:lnTo>
                    <a:lnTo>
                      <a:pt x="250" y="172"/>
                    </a:lnTo>
                    <a:lnTo>
                      <a:pt x="252" y="173"/>
                    </a:lnTo>
                    <a:lnTo>
                      <a:pt x="252" y="176"/>
                    </a:lnTo>
                    <a:lnTo>
                      <a:pt x="254" y="182"/>
                    </a:lnTo>
                    <a:lnTo>
                      <a:pt x="254" y="183"/>
                    </a:lnTo>
                    <a:lnTo>
                      <a:pt x="260" y="189"/>
                    </a:lnTo>
                    <a:lnTo>
                      <a:pt x="268" y="189"/>
                    </a:lnTo>
                    <a:lnTo>
                      <a:pt x="268" y="190"/>
                    </a:lnTo>
                    <a:lnTo>
                      <a:pt x="266" y="191"/>
                    </a:lnTo>
                    <a:lnTo>
                      <a:pt x="261" y="191"/>
                    </a:lnTo>
                    <a:lnTo>
                      <a:pt x="260" y="190"/>
                    </a:lnTo>
                    <a:lnTo>
                      <a:pt x="257" y="189"/>
                    </a:lnTo>
                    <a:lnTo>
                      <a:pt x="256" y="187"/>
                    </a:lnTo>
                    <a:lnTo>
                      <a:pt x="254" y="187"/>
                    </a:lnTo>
                    <a:lnTo>
                      <a:pt x="252" y="186"/>
                    </a:lnTo>
                    <a:lnTo>
                      <a:pt x="250" y="186"/>
                    </a:lnTo>
                    <a:lnTo>
                      <a:pt x="249" y="184"/>
                    </a:lnTo>
                    <a:lnTo>
                      <a:pt x="247" y="184"/>
                    </a:lnTo>
                    <a:lnTo>
                      <a:pt x="245" y="182"/>
                    </a:lnTo>
                    <a:lnTo>
                      <a:pt x="245" y="180"/>
                    </a:lnTo>
                    <a:lnTo>
                      <a:pt x="243" y="177"/>
                    </a:lnTo>
                    <a:lnTo>
                      <a:pt x="243" y="176"/>
                    </a:lnTo>
                    <a:lnTo>
                      <a:pt x="231" y="170"/>
                    </a:lnTo>
                    <a:lnTo>
                      <a:pt x="200" y="166"/>
                    </a:lnTo>
                    <a:lnTo>
                      <a:pt x="194" y="166"/>
                    </a:lnTo>
                    <a:lnTo>
                      <a:pt x="190" y="168"/>
                    </a:lnTo>
                    <a:lnTo>
                      <a:pt x="189" y="169"/>
                    </a:lnTo>
                    <a:lnTo>
                      <a:pt x="183" y="172"/>
                    </a:lnTo>
                    <a:lnTo>
                      <a:pt x="180" y="172"/>
                    </a:lnTo>
                    <a:lnTo>
                      <a:pt x="176" y="170"/>
                    </a:lnTo>
                    <a:lnTo>
                      <a:pt x="175" y="175"/>
                    </a:lnTo>
                    <a:lnTo>
                      <a:pt x="171" y="177"/>
                    </a:lnTo>
                    <a:lnTo>
                      <a:pt x="162" y="186"/>
                    </a:lnTo>
                    <a:lnTo>
                      <a:pt x="152" y="191"/>
                    </a:lnTo>
                    <a:lnTo>
                      <a:pt x="146" y="197"/>
                    </a:lnTo>
                    <a:lnTo>
                      <a:pt x="146" y="199"/>
                    </a:lnTo>
                    <a:lnTo>
                      <a:pt x="144" y="199"/>
                    </a:lnTo>
                    <a:lnTo>
                      <a:pt x="140" y="196"/>
                    </a:lnTo>
                    <a:lnTo>
                      <a:pt x="127" y="199"/>
                    </a:lnTo>
                    <a:lnTo>
                      <a:pt x="113" y="205"/>
                    </a:lnTo>
                    <a:lnTo>
                      <a:pt x="111" y="205"/>
                    </a:lnTo>
                    <a:lnTo>
                      <a:pt x="99" y="204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69" y="214"/>
                    </a:lnTo>
                    <a:lnTo>
                      <a:pt x="67" y="214"/>
                    </a:lnTo>
                    <a:lnTo>
                      <a:pt x="69" y="206"/>
                    </a:lnTo>
                    <a:lnTo>
                      <a:pt x="69" y="205"/>
                    </a:lnTo>
                    <a:lnTo>
                      <a:pt x="67" y="204"/>
                    </a:lnTo>
                    <a:lnTo>
                      <a:pt x="65" y="204"/>
                    </a:lnTo>
                    <a:lnTo>
                      <a:pt x="65" y="202"/>
                    </a:lnTo>
                    <a:lnTo>
                      <a:pt x="63" y="191"/>
                    </a:lnTo>
                    <a:lnTo>
                      <a:pt x="63" y="187"/>
                    </a:lnTo>
                    <a:lnTo>
                      <a:pt x="50" y="182"/>
                    </a:lnTo>
                    <a:lnTo>
                      <a:pt x="48" y="182"/>
                    </a:lnTo>
                    <a:lnTo>
                      <a:pt x="35" y="179"/>
                    </a:lnTo>
                    <a:lnTo>
                      <a:pt x="34" y="179"/>
                    </a:lnTo>
                    <a:lnTo>
                      <a:pt x="27" y="180"/>
                    </a:lnTo>
                    <a:lnTo>
                      <a:pt x="22" y="180"/>
                    </a:lnTo>
                    <a:lnTo>
                      <a:pt x="0" y="18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14" name="Freeform 4061">
                <a:extLst>
                  <a:ext uri="{FF2B5EF4-FFF2-40B4-BE49-F238E27FC236}">
                    <a16:creationId xmlns:a16="http://schemas.microsoft.com/office/drawing/2014/main" id="{B504639C-6051-2F52-5974-E0D99D35D2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4" y="1089"/>
                <a:ext cx="20" cy="63"/>
              </a:xfrm>
              <a:custGeom>
                <a:avLst/>
                <a:gdLst>
                  <a:gd name="T0" fmla="*/ 84 w 84"/>
                  <a:gd name="T1" fmla="*/ 252 h 252"/>
                  <a:gd name="T2" fmla="*/ 82 w 84"/>
                  <a:gd name="T3" fmla="*/ 252 h 252"/>
                  <a:gd name="T4" fmla="*/ 77 w 84"/>
                  <a:gd name="T5" fmla="*/ 224 h 252"/>
                  <a:gd name="T6" fmla="*/ 77 w 84"/>
                  <a:gd name="T7" fmla="*/ 217 h 252"/>
                  <a:gd name="T8" fmla="*/ 72 w 84"/>
                  <a:gd name="T9" fmla="*/ 210 h 252"/>
                  <a:gd name="T10" fmla="*/ 69 w 84"/>
                  <a:gd name="T11" fmla="*/ 204 h 252"/>
                  <a:gd name="T12" fmla="*/ 63 w 84"/>
                  <a:gd name="T13" fmla="*/ 190 h 252"/>
                  <a:gd name="T14" fmla="*/ 60 w 84"/>
                  <a:gd name="T15" fmla="*/ 187 h 252"/>
                  <a:gd name="T16" fmla="*/ 58 w 84"/>
                  <a:gd name="T17" fmla="*/ 178 h 252"/>
                  <a:gd name="T18" fmla="*/ 56 w 84"/>
                  <a:gd name="T19" fmla="*/ 178 h 252"/>
                  <a:gd name="T20" fmla="*/ 55 w 84"/>
                  <a:gd name="T21" fmla="*/ 179 h 252"/>
                  <a:gd name="T22" fmla="*/ 53 w 84"/>
                  <a:gd name="T23" fmla="*/ 178 h 252"/>
                  <a:gd name="T24" fmla="*/ 55 w 84"/>
                  <a:gd name="T25" fmla="*/ 166 h 252"/>
                  <a:gd name="T26" fmla="*/ 53 w 84"/>
                  <a:gd name="T27" fmla="*/ 159 h 252"/>
                  <a:gd name="T28" fmla="*/ 46 w 84"/>
                  <a:gd name="T29" fmla="*/ 155 h 252"/>
                  <a:gd name="T30" fmla="*/ 38 w 84"/>
                  <a:gd name="T31" fmla="*/ 144 h 252"/>
                  <a:gd name="T32" fmla="*/ 36 w 84"/>
                  <a:gd name="T33" fmla="*/ 142 h 252"/>
                  <a:gd name="T34" fmla="*/ 36 w 84"/>
                  <a:gd name="T35" fmla="*/ 139 h 252"/>
                  <a:gd name="T36" fmla="*/ 38 w 84"/>
                  <a:gd name="T37" fmla="*/ 134 h 252"/>
                  <a:gd name="T38" fmla="*/ 43 w 84"/>
                  <a:gd name="T39" fmla="*/ 122 h 252"/>
                  <a:gd name="T40" fmla="*/ 46 w 84"/>
                  <a:gd name="T41" fmla="*/ 119 h 252"/>
                  <a:gd name="T42" fmla="*/ 53 w 84"/>
                  <a:gd name="T43" fmla="*/ 115 h 252"/>
                  <a:gd name="T44" fmla="*/ 56 w 84"/>
                  <a:gd name="T45" fmla="*/ 112 h 252"/>
                  <a:gd name="T46" fmla="*/ 56 w 84"/>
                  <a:gd name="T47" fmla="*/ 111 h 252"/>
                  <a:gd name="T48" fmla="*/ 55 w 84"/>
                  <a:gd name="T49" fmla="*/ 109 h 252"/>
                  <a:gd name="T50" fmla="*/ 50 w 84"/>
                  <a:gd name="T51" fmla="*/ 102 h 252"/>
                  <a:gd name="T52" fmla="*/ 46 w 84"/>
                  <a:gd name="T53" fmla="*/ 98 h 252"/>
                  <a:gd name="T54" fmla="*/ 46 w 84"/>
                  <a:gd name="T55" fmla="*/ 90 h 252"/>
                  <a:gd name="T56" fmla="*/ 36 w 84"/>
                  <a:gd name="T57" fmla="*/ 87 h 252"/>
                  <a:gd name="T58" fmla="*/ 34 w 84"/>
                  <a:gd name="T59" fmla="*/ 88 h 252"/>
                  <a:gd name="T60" fmla="*/ 31 w 84"/>
                  <a:gd name="T61" fmla="*/ 88 h 252"/>
                  <a:gd name="T62" fmla="*/ 31 w 84"/>
                  <a:gd name="T63" fmla="*/ 87 h 252"/>
                  <a:gd name="T64" fmla="*/ 29 w 84"/>
                  <a:gd name="T65" fmla="*/ 87 h 252"/>
                  <a:gd name="T66" fmla="*/ 29 w 84"/>
                  <a:gd name="T67" fmla="*/ 73 h 252"/>
                  <a:gd name="T68" fmla="*/ 35 w 84"/>
                  <a:gd name="T69" fmla="*/ 59 h 252"/>
                  <a:gd name="T70" fmla="*/ 35 w 84"/>
                  <a:gd name="T71" fmla="*/ 51 h 252"/>
                  <a:gd name="T72" fmla="*/ 25 w 84"/>
                  <a:gd name="T73" fmla="*/ 37 h 252"/>
                  <a:gd name="T74" fmla="*/ 18 w 84"/>
                  <a:gd name="T75" fmla="*/ 34 h 252"/>
                  <a:gd name="T76" fmla="*/ 18 w 84"/>
                  <a:gd name="T77" fmla="*/ 32 h 252"/>
                  <a:gd name="T78" fmla="*/ 6 w 84"/>
                  <a:gd name="T79" fmla="*/ 24 h 252"/>
                  <a:gd name="T80" fmla="*/ 6 w 84"/>
                  <a:gd name="T81" fmla="*/ 13 h 252"/>
                  <a:gd name="T82" fmla="*/ 3 w 84"/>
                  <a:gd name="T83" fmla="*/ 5 h 252"/>
                  <a:gd name="T84" fmla="*/ 0 w 84"/>
                  <a:gd name="T85" fmla="*/ 0 h 2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84" h="252">
                    <a:moveTo>
                      <a:pt x="84" y="252"/>
                    </a:moveTo>
                    <a:lnTo>
                      <a:pt x="82" y="252"/>
                    </a:lnTo>
                    <a:lnTo>
                      <a:pt x="77" y="224"/>
                    </a:lnTo>
                    <a:lnTo>
                      <a:pt x="77" y="217"/>
                    </a:lnTo>
                    <a:lnTo>
                      <a:pt x="72" y="210"/>
                    </a:lnTo>
                    <a:lnTo>
                      <a:pt x="69" y="204"/>
                    </a:lnTo>
                    <a:lnTo>
                      <a:pt x="63" y="190"/>
                    </a:lnTo>
                    <a:lnTo>
                      <a:pt x="60" y="187"/>
                    </a:lnTo>
                    <a:lnTo>
                      <a:pt x="58" y="178"/>
                    </a:lnTo>
                    <a:lnTo>
                      <a:pt x="56" y="178"/>
                    </a:lnTo>
                    <a:lnTo>
                      <a:pt x="55" y="179"/>
                    </a:lnTo>
                    <a:lnTo>
                      <a:pt x="53" y="178"/>
                    </a:lnTo>
                    <a:lnTo>
                      <a:pt x="55" y="166"/>
                    </a:lnTo>
                    <a:lnTo>
                      <a:pt x="53" y="159"/>
                    </a:lnTo>
                    <a:lnTo>
                      <a:pt x="46" y="155"/>
                    </a:lnTo>
                    <a:lnTo>
                      <a:pt x="38" y="144"/>
                    </a:lnTo>
                    <a:lnTo>
                      <a:pt x="36" y="142"/>
                    </a:lnTo>
                    <a:lnTo>
                      <a:pt x="36" y="139"/>
                    </a:lnTo>
                    <a:lnTo>
                      <a:pt x="38" y="134"/>
                    </a:lnTo>
                    <a:lnTo>
                      <a:pt x="43" y="122"/>
                    </a:lnTo>
                    <a:lnTo>
                      <a:pt x="46" y="119"/>
                    </a:lnTo>
                    <a:lnTo>
                      <a:pt x="53" y="115"/>
                    </a:lnTo>
                    <a:lnTo>
                      <a:pt x="56" y="112"/>
                    </a:lnTo>
                    <a:lnTo>
                      <a:pt x="56" y="111"/>
                    </a:lnTo>
                    <a:lnTo>
                      <a:pt x="55" y="109"/>
                    </a:lnTo>
                    <a:lnTo>
                      <a:pt x="50" y="102"/>
                    </a:lnTo>
                    <a:lnTo>
                      <a:pt x="46" y="98"/>
                    </a:lnTo>
                    <a:lnTo>
                      <a:pt x="46" y="90"/>
                    </a:lnTo>
                    <a:lnTo>
                      <a:pt x="36" y="87"/>
                    </a:lnTo>
                    <a:lnTo>
                      <a:pt x="34" y="88"/>
                    </a:lnTo>
                    <a:lnTo>
                      <a:pt x="31" y="88"/>
                    </a:lnTo>
                    <a:lnTo>
                      <a:pt x="31" y="87"/>
                    </a:lnTo>
                    <a:lnTo>
                      <a:pt x="29" y="87"/>
                    </a:lnTo>
                    <a:lnTo>
                      <a:pt x="29" y="73"/>
                    </a:lnTo>
                    <a:lnTo>
                      <a:pt x="35" y="59"/>
                    </a:lnTo>
                    <a:lnTo>
                      <a:pt x="35" y="51"/>
                    </a:lnTo>
                    <a:lnTo>
                      <a:pt x="25" y="37"/>
                    </a:lnTo>
                    <a:lnTo>
                      <a:pt x="18" y="34"/>
                    </a:lnTo>
                    <a:lnTo>
                      <a:pt x="18" y="32"/>
                    </a:lnTo>
                    <a:lnTo>
                      <a:pt x="6" y="24"/>
                    </a:lnTo>
                    <a:lnTo>
                      <a:pt x="6" y="13"/>
                    </a:lnTo>
                    <a:lnTo>
                      <a:pt x="3" y="5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15" name="Freeform 4062">
                <a:extLst>
                  <a:ext uri="{FF2B5EF4-FFF2-40B4-BE49-F238E27FC236}">
                    <a16:creationId xmlns:a16="http://schemas.microsoft.com/office/drawing/2014/main" id="{CFE53007-566E-35AF-DEC9-F269624BD8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8" y="1089"/>
                <a:ext cx="66" cy="8"/>
              </a:xfrm>
              <a:custGeom>
                <a:avLst/>
                <a:gdLst>
                  <a:gd name="T0" fmla="*/ 264 w 264"/>
                  <a:gd name="T1" fmla="*/ 0 h 31"/>
                  <a:gd name="T2" fmla="*/ 262 w 264"/>
                  <a:gd name="T3" fmla="*/ 2 h 31"/>
                  <a:gd name="T4" fmla="*/ 196 w 264"/>
                  <a:gd name="T5" fmla="*/ 15 h 31"/>
                  <a:gd name="T6" fmla="*/ 186 w 264"/>
                  <a:gd name="T7" fmla="*/ 18 h 31"/>
                  <a:gd name="T8" fmla="*/ 185 w 264"/>
                  <a:gd name="T9" fmla="*/ 18 h 31"/>
                  <a:gd name="T10" fmla="*/ 161 w 264"/>
                  <a:gd name="T11" fmla="*/ 22 h 31"/>
                  <a:gd name="T12" fmla="*/ 157 w 264"/>
                  <a:gd name="T13" fmla="*/ 24 h 31"/>
                  <a:gd name="T14" fmla="*/ 148 w 264"/>
                  <a:gd name="T15" fmla="*/ 24 h 31"/>
                  <a:gd name="T16" fmla="*/ 144 w 264"/>
                  <a:gd name="T17" fmla="*/ 21 h 31"/>
                  <a:gd name="T18" fmla="*/ 132 w 264"/>
                  <a:gd name="T19" fmla="*/ 21 h 31"/>
                  <a:gd name="T20" fmla="*/ 123 w 264"/>
                  <a:gd name="T21" fmla="*/ 24 h 31"/>
                  <a:gd name="T22" fmla="*/ 120 w 264"/>
                  <a:gd name="T23" fmla="*/ 25 h 31"/>
                  <a:gd name="T24" fmla="*/ 113 w 264"/>
                  <a:gd name="T25" fmla="*/ 25 h 31"/>
                  <a:gd name="T26" fmla="*/ 108 w 264"/>
                  <a:gd name="T27" fmla="*/ 27 h 31"/>
                  <a:gd name="T28" fmla="*/ 34 w 264"/>
                  <a:gd name="T29" fmla="*/ 28 h 31"/>
                  <a:gd name="T30" fmla="*/ 32 w 264"/>
                  <a:gd name="T31" fmla="*/ 30 h 31"/>
                  <a:gd name="T32" fmla="*/ 31 w 264"/>
                  <a:gd name="T33" fmla="*/ 30 h 31"/>
                  <a:gd name="T34" fmla="*/ 28 w 264"/>
                  <a:gd name="T35" fmla="*/ 31 h 31"/>
                  <a:gd name="T36" fmla="*/ 28 w 264"/>
                  <a:gd name="T37" fmla="*/ 28 h 31"/>
                  <a:gd name="T38" fmla="*/ 27 w 264"/>
                  <a:gd name="T39" fmla="*/ 28 h 31"/>
                  <a:gd name="T40" fmla="*/ 2 w 264"/>
                  <a:gd name="T41" fmla="*/ 22 h 31"/>
                  <a:gd name="T42" fmla="*/ 0 w 264"/>
                  <a:gd name="T43" fmla="*/ 22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64" h="31">
                    <a:moveTo>
                      <a:pt x="264" y="0"/>
                    </a:moveTo>
                    <a:lnTo>
                      <a:pt x="262" y="2"/>
                    </a:lnTo>
                    <a:lnTo>
                      <a:pt x="196" y="15"/>
                    </a:lnTo>
                    <a:lnTo>
                      <a:pt x="186" y="18"/>
                    </a:lnTo>
                    <a:lnTo>
                      <a:pt x="185" y="18"/>
                    </a:lnTo>
                    <a:lnTo>
                      <a:pt x="161" y="22"/>
                    </a:lnTo>
                    <a:lnTo>
                      <a:pt x="157" y="24"/>
                    </a:lnTo>
                    <a:lnTo>
                      <a:pt x="148" y="24"/>
                    </a:lnTo>
                    <a:lnTo>
                      <a:pt x="144" y="21"/>
                    </a:lnTo>
                    <a:lnTo>
                      <a:pt x="132" y="21"/>
                    </a:lnTo>
                    <a:lnTo>
                      <a:pt x="123" y="24"/>
                    </a:lnTo>
                    <a:lnTo>
                      <a:pt x="120" y="25"/>
                    </a:lnTo>
                    <a:lnTo>
                      <a:pt x="113" y="25"/>
                    </a:lnTo>
                    <a:lnTo>
                      <a:pt x="108" y="27"/>
                    </a:lnTo>
                    <a:lnTo>
                      <a:pt x="34" y="28"/>
                    </a:lnTo>
                    <a:lnTo>
                      <a:pt x="32" y="30"/>
                    </a:lnTo>
                    <a:lnTo>
                      <a:pt x="31" y="30"/>
                    </a:lnTo>
                    <a:lnTo>
                      <a:pt x="28" y="31"/>
                    </a:lnTo>
                    <a:lnTo>
                      <a:pt x="28" y="28"/>
                    </a:lnTo>
                    <a:lnTo>
                      <a:pt x="27" y="28"/>
                    </a:lnTo>
                    <a:lnTo>
                      <a:pt x="2" y="22"/>
                    </a:lnTo>
                    <a:lnTo>
                      <a:pt x="0" y="2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16" name="Freeform 4063">
                <a:extLst>
                  <a:ext uri="{FF2B5EF4-FFF2-40B4-BE49-F238E27FC236}">
                    <a16:creationId xmlns:a16="http://schemas.microsoft.com/office/drawing/2014/main" id="{1CC68D24-B93E-C022-8842-574EBEA05F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1" y="1086"/>
                <a:ext cx="1" cy="0"/>
              </a:xfrm>
              <a:custGeom>
                <a:avLst/>
                <a:gdLst>
                  <a:gd name="T0" fmla="*/ 3 w 4"/>
                  <a:gd name="T1" fmla="*/ 0 h 3"/>
                  <a:gd name="T2" fmla="*/ 0 w 4"/>
                  <a:gd name="T3" fmla="*/ 0 h 3"/>
                  <a:gd name="T4" fmla="*/ 0 w 4"/>
                  <a:gd name="T5" fmla="*/ 3 h 3"/>
                  <a:gd name="T6" fmla="*/ 4 w 4"/>
                  <a:gd name="T7" fmla="*/ 3 h 3"/>
                  <a:gd name="T8" fmla="*/ 4 w 4"/>
                  <a:gd name="T9" fmla="*/ 2 h 3"/>
                  <a:gd name="T10" fmla="*/ 3 w 4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3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4" y="3"/>
                    </a:lnTo>
                    <a:lnTo>
                      <a:pt x="4" y="2"/>
                    </a:lnTo>
                    <a:lnTo>
                      <a:pt x="3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17" name="Freeform 4064">
                <a:extLst>
                  <a:ext uri="{FF2B5EF4-FFF2-40B4-BE49-F238E27FC236}">
                    <a16:creationId xmlns:a16="http://schemas.microsoft.com/office/drawing/2014/main" id="{6BCF1421-35FF-A44E-86B7-9C13F085FD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4" y="1152"/>
                <a:ext cx="48" cy="16"/>
              </a:xfrm>
              <a:custGeom>
                <a:avLst/>
                <a:gdLst>
                  <a:gd name="T0" fmla="*/ 189 w 189"/>
                  <a:gd name="T1" fmla="*/ 19 h 66"/>
                  <a:gd name="T2" fmla="*/ 187 w 189"/>
                  <a:gd name="T3" fmla="*/ 17 h 66"/>
                  <a:gd name="T4" fmla="*/ 184 w 189"/>
                  <a:gd name="T5" fmla="*/ 12 h 66"/>
                  <a:gd name="T6" fmla="*/ 182 w 189"/>
                  <a:gd name="T7" fmla="*/ 9 h 66"/>
                  <a:gd name="T8" fmla="*/ 177 w 189"/>
                  <a:gd name="T9" fmla="*/ 9 h 66"/>
                  <a:gd name="T10" fmla="*/ 176 w 189"/>
                  <a:gd name="T11" fmla="*/ 10 h 66"/>
                  <a:gd name="T12" fmla="*/ 176 w 189"/>
                  <a:gd name="T13" fmla="*/ 12 h 66"/>
                  <a:gd name="T14" fmla="*/ 175 w 189"/>
                  <a:gd name="T15" fmla="*/ 13 h 66"/>
                  <a:gd name="T16" fmla="*/ 170 w 189"/>
                  <a:gd name="T17" fmla="*/ 20 h 66"/>
                  <a:gd name="T18" fmla="*/ 169 w 189"/>
                  <a:gd name="T19" fmla="*/ 38 h 66"/>
                  <a:gd name="T20" fmla="*/ 170 w 189"/>
                  <a:gd name="T21" fmla="*/ 42 h 66"/>
                  <a:gd name="T22" fmla="*/ 169 w 189"/>
                  <a:gd name="T23" fmla="*/ 42 h 66"/>
                  <a:gd name="T24" fmla="*/ 168 w 189"/>
                  <a:gd name="T25" fmla="*/ 43 h 66"/>
                  <a:gd name="T26" fmla="*/ 161 w 189"/>
                  <a:gd name="T27" fmla="*/ 49 h 66"/>
                  <a:gd name="T28" fmla="*/ 154 w 189"/>
                  <a:gd name="T29" fmla="*/ 50 h 66"/>
                  <a:gd name="T30" fmla="*/ 144 w 189"/>
                  <a:gd name="T31" fmla="*/ 56 h 66"/>
                  <a:gd name="T32" fmla="*/ 142 w 189"/>
                  <a:gd name="T33" fmla="*/ 59 h 66"/>
                  <a:gd name="T34" fmla="*/ 139 w 189"/>
                  <a:gd name="T35" fmla="*/ 62 h 66"/>
                  <a:gd name="T36" fmla="*/ 137 w 189"/>
                  <a:gd name="T37" fmla="*/ 63 h 66"/>
                  <a:gd name="T38" fmla="*/ 132 w 189"/>
                  <a:gd name="T39" fmla="*/ 63 h 66"/>
                  <a:gd name="T40" fmla="*/ 132 w 189"/>
                  <a:gd name="T41" fmla="*/ 65 h 66"/>
                  <a:gd name="T42" fmla="*/ 131 w 189"/>
                  <a:gd name="T43" fmla="*/ 66 h 66"/>
                  <a:gd name="T44" fmla="*/ 122 w 189"/>
                  <a:gd name="T45" fmla="*/ 65 h 66"/>
                  <a:gd name="T46" fmla="*/ 115 w 189"/>
                  <a:gd name="T47" fmla="*/ 62 h 66"/>
                  <a:gd name="T48" fmla="*/ 113 w 189"/>
                  <a:gd name="T49" fmla="*/ 60 h 66"/>
                  <a:gd name="T50" fmla="*/ 108 w 189"/>
                  <a:gd name="T51" fmla="*/ 57 h 66"/>
                  <a:gd name="T52" fmla="*/ 106 w 189"/>
                  <a:gd name="T53" fmla="*/ 57 h 66"/>
                  <a:gd name="T54" fmla="*/ 103 w 189"/>
                  <a:gd name="T55" fmla="*/ 59 h 66"/>
                  <a:gd name="T56" fmla="*/ 95 w 189"/>
                  <a:gd name="T57" fmla="*/ 59 h 66"/>
                  <a:gd name="T58" fmla="*/ 81 w 189"/>
                  <a:gd name="T59" fmla="*/ 57 h 66"/>
                  <a:gd name="T60" fmla="*/ 75 w 189"/>
                  <a:gd name="T61" fmla="*/ 57 h 66"/>
                  <a:gd name="T62" fmla="*/ 70 w 189"/>
                  <a:gd name="T63" fmla="*/ 56 h 66"/>
                  <a:gd name="T64" fmla="*/ 70 w 189"/>
                  <a:gd name="T65" fmla="*/ 55 h 66"/>
                  <a:gd name="T66" fmla="*/ 68 w 189"/>
                  <a:gd name="T67" fmla="*/ 55 h 66"/>
                  <a:gd name="T68" fmla="*/ 56 w 189"/>
                  <a:gd name="T69" fmla="*/ 38 h 66"/>
                  <a:gd name="T70" fmla="*/ 55 w 189"/>
                  <a:gd name="T71" fmla="*/ 36 h 66"/>
                  <a:gd name="T72" fmla="*/ 56 w 189"/>
                  <a:gd name="T73" fmla="*/ 36 h 66"/>
                  <a:gd name="T74" fmla="*/ 62 w 189"/>
                  <a:gd name="T75" fmla="*/ 26 h 66"/>
                  <a:gd name="T76" fmla="*/ 53 w 189"/>
                  <a:gd name="T77" fmla="*/ 14 h 66"/>
                  <a:gd name="T78" fmla="*/ 46 w 189"/>
                  <a:gd name="T79" fmla="*/ 10 h 66"/>
                  <a:gd name="T80" fmla="*/ 28 w 189"/>
                  <a:gd name="T81" fmla="*/ 6 h 66"/>
                  <a:gd name="T82" fmla="*/ 25 w 189"/>
                  <a:gd name="T83" fmla="*/ 6 h 66"/>
                  <a:gd name="T84" fmla="*/ 24 w 189"/>
                  <a:gd name="T85" fmla="*/ 7 h 66"/>
                  <a:gd name="T86" fmla="*/ 22 w 189"/>
                  <a:gd name="T87" fmla="*/ 7 h 66"/>
                  <a:gd name="T88" fmla="*/ 18 w 189"/>
                  <a:gd name="T89" fmla="*/ 10 h 66"/>
                  <a:gd name="T90" fmla="*/ 10 w 189"/>
                  <a:gd name="T91" fmla="*/ 7 h 66"/>
                  <a:gd name="T92" fmla="*/ 4 w 189"/>
                  <a:gd name="T93" fmla="*/ 0 h 66"/>
                  <a:gd name="T94" fmla="*/ 0 w 189"/>
                  <a:gd name="T95" fmla="*/ 2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89" h="66">
                    <a:moveTo>
                      <a:pt x="189" y="19"/>
                    </a:moveTo>
                    <a:lnTo>
                      <a:pt x="187" y="17"/>
                    </a:lnTo>
                    <a:lnTo>
                      <a:pt x="184" y="12"/>
                    </a:lnTo>
                    <a:lnTo>
                      <a:pt x="182" y="9"/>
                    </a:lnTo>
                    <a:lnTo>
                      <a:pt x="177" y="9"/>
                    </a:lnTo>
                    <a:lnTo>
                      <a:pt x="176" y="10"/>
                    </a:lnTo>
                    <a:lnTo>
                      <a:pt x="176" y="12"/>
                    </a:lnTo>
                    <a:lnTo>
                      <a:pt x="175" y="13"/>
                    </a:lnTo>
                    <a:lnTo>
                      <a:pt x="170" y="20"/>
                    </a:lnTo>
                    <a:lnTo>
                      <a:pt x="169" y="38"/>
                    </a:lnTo>
                    <a:lnTo>
                      <a:pt x="170" y="42"/>
                    </a:lnTo>
                    <a:lnTo>
                      <a:pt x="169" y="42"/>
                    </a:lnTo>
                    <a:lnTo>
                      <a:pt x="168" y="43"/>
                    </a:lnTo>
                    <a:lnTo>
                      <a:pt x="161" y="49"/>
                    </a:lnTo>
                    <a:lnTo>
                      <a:pt x="154" y="50"/>
                    </a:lnTo>
                    <a:lnTo>
                      <a:pt x="144" y="56"/>
                    </a:lnTo>
                    <a:lnTo>
                      <a:pt x="142" y="59"/>
                    </a:lnTo>
                    <a:lnTo>
                      <a:pt x="139" y="62"/>
                    </a:lnTo>
                    <a:lnTo>
                      <a:pt x="137" y="63"/>
                    </a:lnTo>
                    <a:lnTo>
                      <a:pt x="132" y="63"/>
                    </a:lnTo>
                    <a:lnTo>
                      <a:pt x="132" y="65"/>
                    </a:lnTo>
                    <a:lnTo>
                      <a:pt x="131" y="66"/>
                    </a:lnTo>
                    <a:lnTo>
                      <a:pt x="122" y="65"/>
                    </a:lnTo>
                    <a:lnTo>
                      <a:pt x="115" y="62"/>
                    </a:lnTo>
                    <a:lnTo>
                      <a:pt x="113" y="60"/>
                    </a:lnTo>
                    <a:lnTo>
                      <a:pt x="108" y="57"/>
                    </a:lnTo>
                    <a:lnTo>
                      <a:pt x="106" y="57"/>
                    </a:lnTo>
                    <a:lnTo>
                      <a:pt x="103" y="59"/>
                    </a:lnTo>
                    <a:lnTo>
                      <a:pt x="95" y="59"/>
                    </a:lnTo>
                    <a:lnTo>
                      <a:pt x="81" y="57"/>
                    </a:lnTo>
                    <a:lnTo>
                      <a:pt x="75" y="57"/>
                    </a:lnTo>
                    <a:lnTo>
                      <a:pt x="70" y="56"/>
                    </a:lnTo>
                    <a:lnTo>
                      <a:pt x="70" y="55"/>
                    </a:lnTo>
                    <a:lnTo>
                      <a:pt x="68" y="55"/>
                    </a:lnTo>
                    <a:lnTo>
                      <a:pt x="56" y="38"/>
                    </a:lnTo>
                    <a:lnTo>
                      <a:pt x="55" y="36"/>
                    </a:lnTo>
                    <a:lnTo>
                      <a:pt x="56" y="36"/>
                    </a:lnTo>
                    <a:lnTo>
                      <a:pt x="62" y="26"/>
                    </a:lnTo>
                    <a:lnTo>
                      <a:pt x="53" y="14"/>
                    </a:lnTo>
                    <a:lnTo>
                      <a:pt x="46" y="10"/>
                    </a:lnTo>
                    <a:lnTo>
                      <a:pt x="28" y="6"/>
                    </a:lnTo>
                    <a:lnTo>
                      <a:pt x="25" y="6"/>
                    </a:lnTo>
                    <a:lnTo>
                      <a:pt x="24" y="7"/>
                    </a:lnTo>
                    <a:lnTo>
                      <a:pt x="22" y="7"/>
                    </a:lnTo>
                    <a:lnTo>
                      <a:pt x="18" y="10"/>
                    </a:lnTo>
                    <a:lnTo>
                      <a:pt x="10" y="7"/>
                    </a:lnTo>
                    <a:lnTo>
                      <a:pt x="4" y="0"/>
                    </a:lnTo>
                    <a:lnTo>
                      <a:pt x="0" y="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18" name="Freeform 4065">
                <a:extLst>
                  <a:ext uri="{FF2B5EF4-FFF2-40B4-BE49-F238E27FC236}">
                    <a16:creationId xmlns:a16="http://schemas.microsoft.com/office/drawing/2014/main" id="{DC1FED02-B85F-4F60-5515-61FA2A8D3A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6" y="1150"/>
                <a:ext cx="39" cy="10"/>
              </a:xfrm>
              <a:custGeom>
                <a:avLst/>
                <a:gdLst>
                  <a:gd name="T0" fmla="*/ 0 w 159"/>
                  <a:gd name="T1" fmla="*/ 42 h 42"/>
                  <a:gd name="T2" fmla="*/ 7 w 159"/>
                  <a:gd name="T3" fmla="*/ 42 h 42"/>
                  <a:gd name="T4" fmla="*/ 32 w 159"/>
                  <a:gd name="T5" fmla="*/ 28 h 42"/>
                  <a:gd name="T6" fmla="*/ 43 w 159"/>
                  <a:gd name="T7" fmla="*/ 27 h 42"/>
                  <a:gd name="T8" fmla="*/ 53 w 159"/>
                  <a:gd name="T9" fmla="*/ 19 h 42"/>
                  <a:gd name="T10" fmla="*/ 56 w 159"/>
                  <a:gd name="T11" fmla="*/ 13 h 42"/>
                  <a:gd name="T12" fmla="*/ 57 w 159"/>
                  <a:gd name="T13" fmla="*/ 7 h 42"/>
                  <a:gd name="T14" fmla="*/ 57 w 159"/>
                  <a:gd name="T15" fmla="*/ 6 h 42"/>
                  <a:gd name="T16" fmla="*/ 56 w 159"/>
                  <a:gd name="T17" fmla="*/ 3 h 42"/>
                  <a:gd name="T18" fmla="*/ 57 w 159"/>
                  <a:gd name="T19" fmla="*/ 3 h 42"/>
                  <a:gd name="T20" fmla="*/ 60 w 159"/>
                  <a:gd name="T21" fmla="*/ 0 h 42"/>
                  <a:gd name="T22" fmla="*/ 66 w 159"/>
                  <a:gd name="T23" fmla="*/ 0 h 42"/>
                  <a:gd name="T24" fmla="*/ 73 w 159"/>
                  <a:gd name="T25" fmla="*/ 3 h 42"/>
                  <a:gd name="T26" fmla="*/ 83 w 159"/>
                  <a:gd name="T27" fmla="*/ 13 h 42"/>
                  <a:gd name="T28" fmla="*/ 88 w 159"/>
                  <a:gd name="T29" fmla="*/ 16 h 42"/>
                  <a:gd name="T30" fmla="*/ 93 w 159"/>
                  <a:gd name="T31" fmla="*/ 21 h 42"/>
                  <a:gd name="T32" fmla="*/ 95 w 159"/>
                  <a:gd name="T33" fmla="*/ 26 h 42"/>
                  <a:gd name="T34" fmla="*/ 99 w 159"/>
                  <a:gd name="T35" fmla="*/ 27 h 42"/>
                  <a:gd name="T36" fmla="*/ 99 w 159"/>
                  <a:gd name="T37" fmla="*/ 23 h 42"/>
                  <a:gd name="T38" fmla="*/ 100 w 159"/>
                  <a:gd name="T39" fmla="*/ 14 h 42"/>
                  <a:gd name="T40" fmla="*/ 102 w 159"/>
                  <a:gd name="T41" fmla="*/ 13 h 42"/>
                  <a:gd name="T42" fmla="*/ 103 w 159"/>
                  <a:gd name="T43" fmla="*/ 14 h 42"/>
                  <a:gd name="T44" fmla="*/ 107 w 159"/>
                  <a:gd name="T45" fmla="*/ 10 h 42"/>
                  <a:gd name="T46" fmla="*/ 107 w 159"/>
                  <a:gd name="T47" fmla="*/ 9 h 42"/>
                  <a:gd name="T48" fmla="*/ 110 w 159"/>
                  <a:gd name="T49" fmla="*/ 7 h 42"/>
                  <a:gd name="T50" fmla="*/ 117 w 159"/>
                  <a:gd name="T51" fmla="*/ 7 h 42"/>
                  <a:gd name="T52" fmla="*/ 117 w 159"/>
                  <a:gd name="T53" fmla="*/ 9 h 42"/>
                  <a:gd name="T54" fmla="*/ 121 w 159"/>
                  <a:gd name="T55" fmla="*/ 14 h 42"/>
                  <a:gd name="T56" fmla="*/ 126 w 159"/>
                  <a:gd name="T57" fmla="*/ 19 h 42"/>
                  <a:gd name="T58" fmla="*/ 127 w 159"/>
                  <a:gd name="T59" fmla="*/ 21 h 42"/>
                  <a:gd name="T60" fmla="*/ 138 w 159"/>
                  <a:gd name="T61" fmla="*/ 28 h 42"/>
                  <a:gd name="T62" fmla="*/ 140 w 159"/>
                  <a:gd name="T63" fmla="*/ 28 h 42"/>
                  <a:gd name="T64" fmla="*/ 155 w 159"/>
                  <a:gd name="T65" fmla="*/ 21 h 42"/>
                  <a:gd name="T66" fmla="*/ 158 w 159"/>
                  <a:gd name="T67" fmla="*/ 21 h 42"/>
                  <a:gd name="T68" fmla="*/ 159 w 159"/>
                  <a:gd name="T69" fmla="*/ 20 h 42"/>
                  <a:gd name="T70" fmla="*/ 159 w 159"/>
                  <a:gd name="T71" fmla="*/ 13 h 42"/>
                  <a:gd name="T72" fmla="*/ 156 w 159"/>
                  <a:gd name="T73" fmla="*/ 13 h 42"/>
                  <a:gd name="T74" fmla="*/ 156 w 159"/>
                  <a:gd name="T75" fmla="*/ 11 h 42"/>
                  <a:gd name="T76" fmla="*/ 155 w 159"/>
                  <a:gd name="T77" fmla="*/ 11 h 42"/>
                  <a:gd name="T78" fmla="*/ 155 w 159"/>
                  <a:gd name="T79" fmla="*/ 9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59" h="42">
                    <a:moveTo>
                      <a:pt x="0" y="42"/>
                    </a:moveTo>
                    <a:lnTo>
                      <a:pt x="7" y="42"/>
                    </a:lnTo>
                    <a:lnTo>
                      <a:pt x="32" y="28"/>
                    </a:lnTo>
                    <a:lnTo>
                      <a:pt x="43" y="27"/>
                    </a:lnTo>
                    <a:lnTo>
                      <a:pt x="53" y="19"/>
                    </a:lnTo>
                    <a:lnTo>
                      <a:pt x="56" y="13"/>
                    </a:lnTo>
                    <a:lnTo>
                      <a:pt x="57" y="7"/>
                    </a:lnTo>
                    <a:lnTo>
                      <a:pt x="57" y="6"/>
                    </a:lnTo>
                    <a:lnTo>
                      <a:pt x="56" y="3"/>
                    </a:lnTo>
                    <a:lnTo>
                      <a:pt x="57" y="3"/>
                    </a:lnTo>
                    <a:lnTo>
                      <a:pt x="60" y="0"/>
                    </a:lnTo>
                    <a:lnTo>
                      <a:pt x="66" y="0"/>
                    </a:lnTo>
                    <a:lnTo>
                      <a:pt x="73" y="3"/>
                    </a:lnTo>
                    <a:lnTo>
                      <a:pt x="83" y="13"/>
                    </a:lnTo>
                    <a:lnTo>
                      <a:pt x="88" y="16"/>
                    </a:lnTo>
                    <a:lnTo>
                      <a:pt x="93" y="21"/>
                    </a:lnTo>
                    <a:lnTo>
                      <a:pt x="95" y="26"/>
                    </a:lnTo>
                    <a:lnTo>
                      <a:pt x="99" y="27"/>
                    </a:lnTo>
                    <a:lnTo>
                      <a:pt x="99" y="23"/>
                    </a:lnTo>
                    <a:lnTo>
                      <a:pt x="100" y="14"/>
                    </a:lnTo>
                    <a:lnTo>
                      <a:pt x="102" y="13"/>
                    </a:lnTo>
                    <a:lnTo>
                      <a:pt x="103" y="14"/>
                    </a:lnTo>
                    <a:lnTo>
                      <a:pt x="107" y="10"/>
                    </a:lnTo>
                    <a:lnTo>
                      <a:pt x="107" y="9"/>
                    </a:lnTo>
                    <a:lnTo>
                      <a:pt x="110" y="7"/>
                    </a:lnTo>
                    <a:lnTo>
                      <a:pt x="117" y="7"/>
                    </a:lnTo>
                    <a:lnTo>
                      <a:pt x="117" y="9"/>
                    </a:lnTo>
                    <a:lnTo>
                      <a:pt x="121" y="14"/>
                    </a:lnTo>
                    <a:lnTo>
                      <a:pt x="126" y="19"/>
                    </a:lnTo>
                    <a:lnTo>
                      <a:pt x="127" y="21"/>
                    </a:lnTo>
                    <a:lnTo>
                      <a:pt x="138" y="28"/>
                    </a:lnTo>
                    <a:lnTo>
                      <a:pt x="140" y="28"/>
                    </a:lnTo>
                    <a:lnTo>
                      <a:pt x="155" y="21"/>
                    </a:lnTo>
                    <a:lnTo>
                      <a:pt x="158" y="21"/>
                    </a:lnTo>
                    <a:lnTo>
                      <a:pt x="159" y="20"/>
                    </a:lnTo>
                    <a:lnTo>
                      <a:pt x="159" y="13"/>
                    </a:lnTo>
                    <a:lnTo>
                      <a:pt x="156" y="13"/>
                    </a:lnTo>
                    <a:lnTo>
                      <a:pt x="156" y="11"/>
                    </a:lnTo>
                    <a:lnTo>
                      <a:pt x="155" y="11"/>
                    </a:lnTo>
                    <a:lnTo>
                      <a:pt x="155" y="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19" name="Freeform 4066">
                <a:extLst>
                  <a:ext uri="{FF2B5EF4-FFF2-40B4-BE49-F238E27FC236}">
                    <a16:creationId xmlns:a16="http://schemas.microsoft.com/office/drawing/2014/main" id="{86DCEDB6-C344-9DA2-D9F8-918F31AC4D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0" y="1144"/>
                <a:ext cx="53" cy="20"/>
              </a:xfrm>
              <a:custGeom>
                <a:avLst/>
                <a:gdLst>
                  <a:gd name="T0" fmla="*/ 0 w 209"/>
                  <a:gd name="T1" fmla="*/ 0 h 78"/>
                  <a:gd name="T2" fmla="*/ 8 w 209"/>
                  <a:gd name="T3" fmla="*/ 21 h 78"/>
                  <a:gd name="T4" fmla="*/ 15 w 209"/>
                  <a:gd name="T5" fmla="*/ 32 h 78"/>
                  <a:gd name="T6" fmla="*/ 18 w 209"/>
                  <a:gd name="T7" fmla="*/ 33 h 78"/>
                  <a:gd name="T8" fmla="*/ 22 w 209"/>
                  <a:gd name="T9" fmla="*/ 33 h 78"/>
                  <a:gd name="T10" fmla="*/ 24 w 209"/>
                  <a:gd name="T11" fmla="*/ 32 h 78"/>
                  <a:gd name="T12" fmla="*/ 32 w 209"/>
                  <a:gd name="T13" fmla="*/ 31 h 78"/>
                  <a:gd name="T14" fmla="*/ 46 w 209"/>
                  <a:gd name="T15" fmla="*/ 24 h 78"/>
                  <a:gd name="T16" fmla="*/ 67 w 209"/>
                  <a:gd name="T17" fmla="*/ 18 h 78"/>
                  <a:gd name="T18" fmla="*/ 84 w 209"/>
                  <a:gd name="T19" fmla="*/ 10 h 78"/>
                  <a:gd name="T20" fmla="*/ 84 w 209"/>
                  <a:gd name="T21" fmla="*/ 8 h 78"/>
                  <a:gd name="T22" fmla="*/ 85 w 209"/>
                  <a:gd name="T23" fmla="*/ 8 h 78"/>
                  <a:gd name="T24" fmla="*/ 85 w 209"/>
                  <a:gd name="T25" fmla="*/ 7 h 78"/>
                  <a:gd name="T26" fmla="*/ 88 w 209"/>
                  <a:gd name="T27" fmla="*/ 8 h 78"/>
                  <a:gd name="T28" fmla="*/ 91 w 209"/>
                  <a:gd name="T29" fmla="*/ 8 h 78"/>
                  <a:gd name="T30" fmla="*/ 91 w 209"/>
                  <a:gd name="T31" fmla="*/ 10 h 78"/>
                  <a:gd name="T32" fmla="*/ 92 w 209"/>
                  <a:gd name="T33" fmla="*/ 10 h 78"/>
                  <a:gd name="T34" fmla="*/ 96 w 209"/>
                  <a:gd name="T35" fmla="*/ 29 h 78"/>
                  <a:gd name="T36" fmla="*/ 101 w 209"/>
                  <a:gd name="T37" fmla="*/ 42 h 78"/>
                  <a:gd name="T38" fmla="*/ 113 w 209"/>
                  <a:gd name="T39" fmla="*/ 55 h 78"/>
                  <a:gd name="T40" fmla="*/ 119 w 209"/>
                  <a:gd name="T41" fmla="*/ 72 h 78"/>
                  <a:gd name="T42" fmla="*/ 123 w 209"/>
                  <a:gd name="T43" fmla="*/ 71 h 78"/>
                  <a:gd name="T44" fmla="*/ 124 w 209"/>
                  <a:gd name="T45" fmla="*/ 71 h 78"/>
                  <a:gd name="T46" fmla="*/ 124 w 209"/>
                  <a:gd name="T47" fmla="*/ 70 h 78"/>
                  <a:gd name="T48" fmla="*/ 126 w 209"/>
                  <a:gd name="T49" fmla="*/ 65 h 78"/>
                  <a:gd name="T50" fmla="*/ 127 w 209"/>
                  <a:gd name="T51" fmla="*/ 64 h 78"/>
                  <a:gd name="T52" fmla="*/ 131 w 209"/>
                  <a:gd name="T53" fmla="*/ 64 h 78"/>
                  <a:gd name="T54" fmla="*/ 135 w 209"/>
                  <a:gd name="T55" fmla="*/ 70 h 78"/>
                  <a:gd name="T56" fmla="*/ 140 w 209"/>
                  <a:gd name="T57" fmla="*/ 74 h 78"/>
                  <a:gd name="T58" fmla="*/ 141 w 209"/>
                  <a:gd name="T59" fmla="*/ 78 h 78"/>
                  <a:gd name="T60" fmla="*/ 151 w 209"/>
                  <a:gd name="T61" fmla="*/ 78 h 78"/>
                  <a:gd name="T62" fmla="*/ 165 w 209"/>
                  <a:gd name="T63" fmla="*/ 64 h 78"/>
                  <a:gd name="T64" fmla="*/ 173 w 209"/>
                  <a:gd name="T65" fmla="*/ 57 h 78"/>
                  <a:gd name="T66" fmla="*/ 183 w 209"/>
                  <a:gd name="T67" fmla="*/ 57 h 78"/>
                  <a:gd name="T68" fmla="*/ 184 w 209"/>
                  <a:gd name="T69" fmla="*/ 63 h 78"/>
                  <a:gd name="T70" fmla="*/ 191 w 209"/>
                  <a:gd name="T71" fmla="*/ 64 h 78"/>
                  <a:gd name="T72" fmla="*/ 208 w 209"/>
                  <a:gd name="T73" fmla="*/ 57 h 78"/>
                  <a:gd name="T74" fmla="*/ 209 w 209"/>
                  <a:gd name="T75" fmla="*/ 56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209" h="78">
                    <a:moveTo>
                      <a:pt x="0" y="0"/>
                    </a:moveTo>
                    <a:lnTo>
                      <a:pt x="8" y="21"/>
                    </a:lnTo>
                    <a:lnTo>
                      <a:pt x="15" y="32"/>
                    </a:lnTo>
                    <a:lnTo>
                      <a:pt x="18" y="33"/>
                    </a:lnTo>
                    <a:lnTo>
                      <a:pt x="22" y="33"/>
                    </a:lnTo>
                    <a:lnTo>
                      <a:pt x="24" y="32"/>
                    </a:lnTo>
                    <a:lnTo>
                      <a:pt x="32" y="31"/>
                    </a:lnTo>
                    <a:lnTo>
                      <a:pt x="46" y="24"/>
                    </a:lnTo>
                    <a:lnTo>
                      <a:pt x="67" y="18"/>
                    </a:lnTo>
                    <a:lnTo>
                      <a:pt x="84" y="10"/>
                    </a:lnTo>
                    <a:lnTo>
                      <a:pt x="84" y="8"/>
                    </a:lnTo>
                    <a:lnTo>
                      <a:pt x="85" y="8"/>
                    </a:lnTo>
                    <a:lnTo>
                      <a:pt x="85" y="7"/>
                    </a:lnTo>
                    <a:lnTo>
                      <a:pt x="88" y="8"/>
                    </a:lnTo>
                    <a:lnTo>
                      <a:pt x="91" y="8"/>
                    </a:lnTo>
                    <a:lnTo>
                      <a:pt x="91" y="10"/>
                    </a:lnTo>
                    <a:lnTo>
                      <a:pt x="92" y="10"/>
                    </a:lnTo>
                    <a:lnTo>
                      <a:pt x="96" y="29"/>
                    </a:lnTo>
                    <a:lnTo>
                      <a:pt x="101" y="42"/>
                    </a:lnTo>
                    <a:lnTo>
                      <a:pt x="113" y="55"/>
                    </a:lnTo>
                    <a:lnTo>
                      <a:pt x="119" y="72"/>
                    </a:lnTo>
                    <a:lnTo>
                      <a:pt x="123" y="71"/>
                    </a:lnTo>
                    <a:lnTo>
                      <a:pt x="124" y="71"/>
                    </a:lnTo>
                    <a:lnTo>
                      <a:pt x="124" y="70"/>
                    </a:lnTo>
                    <a:lnTo>
                      <a:pt x="126" y="65"/>
                    </a:lnTo>
                    <a:lnTo>
                      <a:pt x="127" y="64"/>
                    </a:lnTo>
                    <a:lnTo>
                      <a:pt x="131" y="64"/>
                    </a:lnTo>
                    <a:lnTo>
                      <a:pt x="135" y="70"/>
                    </a:lnTo>
                    <a:lnTo>
                      <a:pt x="140" y="74"/>
                    </a:lnTo>
                    <a:lnTo>
                      <a:pt x="141" y="78"/>
                    </a:lnTo>
                    <a:lnTo>
                      <a:pt x="151" y="78"/>
                    </a:lnTo>
                    <a:lnTo>
                      <a:pt x="165" y="64"/>
                    </a:lnTo>
                    <a:lnTo>
                      <a:pt x="173" y="57"/>
                    </a:lnTo>
                    <a:lnTo>
                      <a:pt x="183" y="57"/>
                    </a:lnTo>
                    <a:lnTo>
                      <a:pt x="184" y="63"/>
                    </a:lnTo>
                    <a:lnTo>
                      <a:pt x="191" y="64"/>
                    </a:lnTo>
                    <a:lnTo>
                      <a:pt x="208" y="57"/>
                    </a:lnTo>
                    <a:lnTo>
                      <a:pt x="209" y="5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20" name="Line 4067">
                <a:extLst>
                  <a:ext uri="{FF2B5EF4-FFF2-40B4-BE49-F238E27FC236}">
                    <a16:creationId xmlns:a16="http://schemas.microsoft.com/office/drawing/2014/main" id="{E3CFCAA9-FF6F-AFD6-4D3D-37C7919CA12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03" y="1158"/>
                <a:ext cx="3" cy="2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21" name="Line 4068">
                <a:extLst>
                  <a:ext uri="{FF2B5EF4-FFF2-40B4-BE49-F238E27FC236}">
                    <a16:creationId xmlns:a16="http://schemas.microsoft.com/office/drawing/2014/main" id="{038E9FE4-C155-1508-D292-64D49CB6685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06" y="1160"/>
                <a:ext cx="0" cy="0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22" name="Line 4069">
                <a:extLst>
                  <a:ext uri="{FF2B5EF4-FFF2-40B4-BE49-F238E27FC236}">
                    <a16:creationId xmlns:a16="http://schemas.microsoft.com/office/drawing/2014/main" id="{F3769C8F-95B3-C735-82CF-D295F48DD0D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806" y="1160"/>
                <a:ext cx="0" cy="0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23" name="Line 4070">
                <a:extLst>
                  <a:ext uri="{FF2B5EF4-FFF2-40B4-BE49-F238E27FC236}">
                    <a16:creationId xmlns:a16="http://schemas.microsoft.com/office/drawing/2014/main" id="{1787E1EC-BD64-4F62-3426-6D82022AA9E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2803" y="1158"/>
                <a:ext cx="3" cy="2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24" name="Line 4071">
                <a:extLst>
                  <a:ext uri="{FF2B5EF4-FFF2-40B4-BE49-F238E27FC236}">
                    <a16:creationId xmlns:a16="http://schemas.microsoft.com/office/drawing/2014/main" id="{4C47985F-FFEF-943F-CFF6-2A3581D1455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06" y="1160"/>
                <a:ext cx="0" cy="0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25" name="Freeform 4072">
                <a:extLst>
                  <a:ext uri="{FF2B5EF4-FFF2-40B4-BE49-F238E27FC236}">
                    <a16:creationId xmlns:a16="http://schemas.microsoft.com/office/drawing/2014/main" id="{DDBA5C56-0B4D-9B02-A0C7-91F38C0715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2" y="1160"/>
                <a:ext cx="14" cy="51"/>
              </a:xfrm>
              <a:custGeom>
                <a:avLst/>
                <a:gdLst>
                  <a:gd name="T0" fmla="*/ 53 w 57"/>
                  <a:gd name="T1" fmla="*/ 204 h 204"/>
                  <a:gd name="T2" fmla="*/ 53 w 57"/>
                  <a:gd name="T3" fmla="*/ 203 h 204"/>
                  <a:gd name="T4" fmla="*/ 47 w 57"/>
                  <a:gd name="T5" fmla="*/ 200 h 204"/>
                  <a:gd name="T6" fmla="*/ 46 w 57"/>
                  <a:gd name="T7" fmla="*/ 199 h 204"/>
                  <a:gd name="T8" fmla="*/ 39 w 57"/>
                  <a:gd name="T9" fmla="*/ 199 h 204"/>
                  <a:gd name="T10" fmla="*/ 32 w 57"/>
                  <a:gd name="T11" fmla="*/ 197 h 204"/>
                  <a:gd name="T12" fmla="*/ 19 w 57"/>
                  <a:gd name="T13" fmla="*/ 192 h 204"/>
                  <a:gd name="T14" fmla="*/ 11 w 57"/>
                  <a:gd name="T15" fmla="*/ 191 h 204"/>
                  <a:gd name="T16" fmla="*/ 5 w 57"/>
                  <a:gd name="T17" fmla="*/ 189 h 204"/>
                  <a:gd name="T18" fmla="*/ 3 w 57"/>
                  <a:gd name="T19" fmla="*/ 189 h 204"/>
                  <a:gd name="T20" fmla="*/ 0 w 57"/>
                  <a:gd name="T21" fmla="*/ 186 h 204"/>
                  <a:gd name="T22" fmla="*/ 1 w 57"/>
                  <a:gd name="T23" fmla="*/ 182 h 204"/>
                  <a:gd name="T24" fmla="*/ 7 w 57"/>
                  <a:gd name="T25" fmla="*/ 177 h 204"/>
                  <a:gd name="T26" fmla="*/ 7 w 57"/>
                  <a:gd name="T27" fmla="*/ 163 h 204"/>
                  <a:gd name="T28" fmla="*/ 5 w 57"/>
                  <a:gd name="T29" fmla="*/ 158 h 204"/>
                  <a:gd name="T30" fmla="*/ 5 w 57"/>
                  <a:gd name="T31" fmla="*/ 154 h 204"/>
                  <a:gd name="T32" fmla="*/ 7 w 57"/>
                  <a:gd name="T33" fmla="*/ 153 h 204"/>
                  <a:gd name="T34" fmla="*/ 12 w 57"/>
                  <a:gd name="T35" fmla="*/ 154 h 204"/>
                  <a:gd name="T36" fmla="*/ 18 w 57"/>
                  <a:gd name="T37" fmla="*/ 154 h 204"/>
                  <a:gd name="T38" fmla="*/ 23 w 57"/>
                  <a:gd name="T39" fmla="*/ 140 h 204"/>
                  <a:gd name="T40" fmla="*/ 23 w 57"/>
                  <a:gd name="T41" fmla="*/ 134 h 204"/>
                  <a:gd name="T42" fmla="*/ 20 w 57"/>
                  <a:gd name="T43" fmla="*/ 130 h 204"/>
                  <a:gd name="T44" fmla="*/ 14 w 57"/>
                  <a:gd name="T45" fmla="*/ 122 h 204"/>
                  <a:gd name="T46" fmla="*/ 12 w 57"/>
                  <a:gd name="T47" fmla="*/ 119 h 204"/>
                  <a:gd name="T48" fmla="*/ 12 w 57"/>
                  <a:gd name="T49" fmla="*/ 114 h 204"/>
                  <a:gd name="T50" fmla="*/ 15 w 57"/>
                  <a:gd name="T51" fmla="*/ 112 h 204"/>
                  <a:gd name="T52" fmla="*/ 18 w 57"/>
                  <a:gd name="T53" fmla="*/ 112 h 204"/>
                  <a:gd name="T54" fmla="*/ 18 w 57"/>
                  <a:gd name="T55" fmla="*/ 111 h 204"/>
                  <a:gd name="T56" fmla="*/ 19 w 57"/>
                  <a:gd name="T57" fmla="*/ 110 h 204"/>
                  <a:gd name="T58" fmla="*/ 21 w 57"/>
                  <a:gd name="T59" fmla="*/ 105 h 204"/>
                  <a:gd name="T60" fmla="*/ 21 w 57"/>
                  <a:gd name="T61" fmla="*/ 104 h 204"/>
                  <a:gd name="T62" fmla="*/ 19 w 57"/>
                  <a:gd name="T63" fmla="*/ 97 h 204"/>
                  <a:gd name="T64" fmla="*/ 18 w 57"/>
                  <a:gd name="T65" fmla="*/ 94 h 204"/>
                  <a:gd name="T66" fmla="*/ 18 w 57"/>
                  <a:gd name="T67" fmla="*/ 93 h 204"/>
                  <a:gd name="T68" fmla="*/ 16 w 57"/>
                  <a:gd name="T69" fmla="*/ 91 h 204"/>
                  <a:gd name="T70" fmla="*/ 19 w 57"/>
                  <a:gd name="T71" fmla="*/ 77 h 204"/>
                  <a:gd name="T72" fmla="*/ 26 w 57"/>
                  <a:gd name="T73" fmla="*/ 63 h 204"/>
                  <a:gd name="T74" fmla="*/ 29 w 57"/>
                  <a:gd name="T75" fmla="*/ 50 h 204"/>
                  <a:gd name="T76" fmla="*/ 30 w 57"/>
                  <a:gd name="T77" fmla="*/ 47 h 204"/>
                  <a:gd name="T78" fmla="*/ 32 w 57"/>
                  <a:gd name="T79" fmla="*/ 47 h 204"/>
                  <a:gd name="T80" fmla="*/ 40 w 57"/>
                  <a:gd name="T81" fmla="*/ 34 h 204"/>
                  <a:gd name="T82" fmla="*/ 50 w 57"/>
                  <a:gd name="T83" fmla="*/ 31 h 204"/>
                  <a:gd name="T84" fmla="*/ 50 w 57"/>
                  <a:gd name="T85" fmla="*/ 30 h 204"/>
                  <a:gd name="T86" fmla="*/ 51 w 57"/>
                  <a:gd name="T87" fmla="*/ 20 h 204"/>
                  <a:gd name="T88" fmla="*/ 57 w 57"/>
                  <a:gd name="T89" fmla="*/ 0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57" h="204">
                    <a:moveTo>
                      <a:pt x="53" y="204"/>
                    </a:moveTo>
                    <a:lnTo>
                      <a:pt x="53" y="203"/>
                    </a:lnTo>
                    <a:lnTo>
                      <a:pt x="47" y="200"/>
                    </a:lnTo>
                    <a:lnTo>
                      <a:pt x="46" y="199"/>
                    </a:lnTo>
                    <a:lnTo>
                      <a:pt x="39" y="199"/>
                    </a:lnTo>
                    <a:lnTo>
                      <a:pt x="32" y="197"/>
                    </a:lnTo>
                    <a:lnTo>
                      <a:pt x="19" y="192"/>
                    </a:lnTo>
                    <a:lnTo>
                      <a:pt x="11" y="191"/>
                    </a:lnTo>
                    <a:lnTo>
                      <a:pt x="5" y="189"/>
                    </a:lnTo>
                    <a:lnTo>
                      <a:pt x="3" y="189"/>
                    </a:lnTo>
                    <a:lnTo>
                      <a:pt x="0" y="186"/>
                    </a:lnTo>
                    <a:lnTo>
                      <a:pt x="1" y="182"/>
                    </a:lnTo>
                    <a:lnTo>
                      <a:pt x="7" y="177"/>
                    </a:lnTo>
                    <a:lnTo>
                      <a:pt x="7" y="163"/>
                    </a:lnTo>
                    <a:lnTo>
                      <a:pt x="5" y="158"/>
                    </a:lnTo>
                    <a:lnTo>
                      <a:pt x="5" y="154"/>
                    </a:lnTo>
                    <a:lnTo>
                      <a:pt x="7" y="153"/>
                    </a:lnTo>
                    <a:lnTo>
                      <a:pt x="12" y="154"/>
                    </a:lnTo>
                    <a:lnTo>
                      <a:pt x="18" y="154"/>
                    </a:lnTo>
                    <a:lnTo>
                      <a:pt x="23" y="140"/>
                    </a:lnTo>
                    <a:lnTo>
                      <a:pt x="23" y="134"/>
                    </a:lnTo>
                    <a:lnTo>
                      <a:pt x="20" y="130"/>
                    </a:lnTo>
                    <a:lnTo>
                      <a:pt x="14" y="122"/>
                    </a:lnTo>
                    <a:lnTo>
                      <a:pt x="12" y="119"/>
                    </a:lnTo>
                    <a:lnTo>
                      <a:pt x="12" y="114"/>
                    </a:lnTo>
                    <a:lnTo>
                      <a:pt x="15" y="112"/>
                    </a:lnTo>
                    <a:lnTo>
                      <a:pt x="18" y="112"/>
                    </a:lnTo>
                    <a:lnTo>
                      <a:pt x="18" y="111"/>
                    </a:lnTo>
                    <a:lnTo>
                      <a:pt x="19" y="110"/>
                    </a:lnTo>
                    <a:lnTo>
                      <a:pt x="21" y="105"/>
                    </a:lnTo>
                    <a:lnTo>
                      <a:pt x="21" y="104"/>
                    </a:lnTo>
                    <a:lnTo>
                      <a:pt x="19" y="97"/>
                    </a:lnTo>
                    <a:lnTo>
                      <a:pt x="18" y="94"/>
                    </a:lnTo>
                    <a:lnTo>
                      <a:pt x="18" y="93"/>
                    </a:lnTo>
                    <a:lnTo>
                      <a:pt x="16" y="91"/>
                    </a:lnTo>
                    <a:lnTo>
                      <a:pt x="19" y="77"/>
                    </a:lnTo>
                    <a:lnTo>
                      <a:pt x="26" y="63"/>
                    </a:lnTo>
                    <a:lnTo>
                      <a:pt x="29" y="50"/>
                    </a:lnTo>
                    <a:lnTo>
                      <a:pt x="30" y="47"/>
                    </a:lnTo>
                    <a:lnTo>
                      <a:pt x="32" y="47"/>
                    </a:lnTo>
                    <a:lnTo>
                      <a:pt x="40" y="34"/>
                    </a:lnTo>
                    <a:lnTo>
                      <a:pt x="50" y="31"/>
                    </a:lnTo>
                    <a:lnTo>
                      <a:pt x="50" y="30"/>
                    </a:lnTo>
                    <a:lnTo>
                      <a:pt x="51" y="20"/>
                    </a:lnTo>
                    <a:lnTo>
                      <a:pt x="57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26" name="Freeform 4073">
                <a:extLst>
                  <a:ext uri="{FF2B5EF4-FFF2-40B4-BE49-F238E27FC236}">
                    <a16:creationId xmlns:a16="http://schemas.microsoft.com/office/drawing/2014/main" id="{3FCC6E3B-DB31-E382-C588-3D6E5EA60D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5" y="1201"/>
                <a:ext cx="41" cy="12"/>
              </a:xfrm>
              <a:custGeom>
                <a:avLst/>
                <a:gdLst>
                  <a:gd name="T0" fmla="*/ 166 w 166"/>
                  <a:gd name="T1" fmla="*/ 46 h 49"/>
                  <a:gd name="T2" fmla="*/ 162 w 166"/>
                  <a:gd name="T3" fmla="*/ 39 h 49"/>
                  <a:gd name="T4" fmla="*/ 159 w 166"/>
                  <a:gd name="T5" fmla="*/ 36 h 49"/>
                  <a:gd name="T6" fmla="*/ 159 w 166"/>
                  <a:gd name="T7" fmla="*/ 35 h 49"/>
                  <a:gd name="T8" fmla="*/ 157 w 166"/>
                  <a:gd name="T9" fmla="*/ 32 h 49"/>
                  <a:gd name="T10" fmla="*/ 152 w 166"/>
                  <a:gd name="T11" fmla="*/ 31 h 49"/>
                  <a:gd name="T12" fmla="*/ 149 w 166"/>
                  <a:gd name="T13" fmla="*/ 30 h 49"/>
                  <a:gd name="T14" fmla="*/ 140 w 166"/>
                  <a:gd name="T15" fmla="*/ 30 h 49"/>
                  <a:gd name="T16" fmla="*/ 130 w 166"/>
                  <a:gd name="T17" fmla="*/ 31 h 49"/>
                  <a:gd name="T18" fmla="*/ 127 w 166"/>
                  <a:gd name="T19" fmla="*/ 28 h 49"/>
                  <a:gd name="T20" fmla="*/ 130 w 166"/>
                  <a:gd name="T21" fmla="*/ 17 h 49"/>
                  <a:gd name="T22" fmla="*/ 130 w 166"/>
                  <a:gd name="T23" fmla="*/ 3 h 49"/>
                  <a:gd name="T24" fmla="*/ 127 w 166"/>
                  <a:gd name="T25" fmla="*/ 0 h 49"/>
                  <a:gd name="T26" fmla="*/ 124 w 166"/>
                  <a:gd name="T27" fmla="*/ 7 h 49"/>
                  <a:gd name="T28" fmla="*/ 124 w 166"/>
                  <a:gd name="T29" fmla="*/ 14 h 49"/>
                  <a:gd name="T30" fmla="*/ 110 w 166"/>
                  <a:gd name="T31" fmla="*/ 18 h 49"/>
                  <a:gd name="T32" fmla="*/ 102 w 166"/>
                  <a:gd name="T33" fmla="*/ 20 h 49"/>
                  <a:gd name="T34" fmla="*/ 85 w 166"/>
                  <a:gd name="T35" fmla="*/ 24 h 49"/>
                  <a:gd name="T36" fmla="*/ 85 w 166"/>
                  <a:gd name="T37" fmla="*/ 31 h 49"/>
                  <a:gd name="T38" fmla="*/ 82 w 166"/>
                  <a:gd name="T39" fmla="*/ 38 h 49"/>
                  <a:gd name="T40" fmla="*/ 81 w 166"/>
                  <a:gd name="T41" fmla="*/ 43 h 49"/>
                  <a:gd name="T42" fmla="*/ 81 w 166"/>
                  <a:gd name="T43" fmla="*/ 48 h 49"/>
                  <a:gd name="T44" fmla="*/ 78 w 166"/>
                  <a:gd name="T45" fmla="*/ 49 h 49"/>
                  <a:gd name="T46" fmla="*/ 57 w 166"/>
                  <a:gd name="T47" fmla="*/ 48 h 49"/>
                  <a:gd name="T48" fmla="*/ 36 w 166"/>
                  <a:gd name="T49" fmla="*/ 42 h 49"/>
                  <a:gd name="T50" fmla="*/ 25 w 166"/>
                  <a:gd name="T51" fmla="*/ 41 h 49"/>
                  <a:gd name="T52" fmla="*/ 15 w 166"/>
                  <a:gd name="T53" fmla="*/ 46 h 49"/>
                  <a:gd name="T54" fmla="*/ 14 w 166"/>
                  <a:gd name="T55" fmla="*/ 48 h 49"/>
                  <a:gd name="T56" fmla="*/ 13 w 166"/>
                  <a:gd name="T57" fmla="*/ 48 h 49"/>
                  <a:gd name="T58" fmla="*/ 11 w 166"/>
                  <a:gd name="T59" fmla="*/ 45 h 49"/>
                  <a:gd name="T60" fmla="*/ 10 w 166"/>
                  <a:gd name="T61" fmla="*/ 43 h 49"/>
                  <a:gd name="T62" fmla="*/ 8 w 166"/>
                  <a:gd name="T63" fmla="*/ 41 h 49"/>
                  <a:gd name="T64" fmla="*/ 7 w 166"/>
                  <a:gd name="T65" fmla="*/ 41 h 49"/>
                  <a:gd name="T66" fmla="*/ 1 w 166"/>
                  <a:gd name="T67" fmla="*/ 42 h 49"/>
                  <a:gd name="T68" fmla="*/ 1 w 166"/>
                  <a:gd name="T69" fmla="*/ 43 h 49"/>
                  <a:gd name="T70" fmla="*/ 0 w 166"/>
                  <a:gd name="T71" fmla="*/ 43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66" h="49">
                    <a:moveTo>
                      <a:pt x="166" y="46"/>
                    </a:moveTo>
                    <a:lnTo>
                      <a:pt x="162" y="39"/>
                    </a:lnTo>
                    <a:lnTo>
                      <a:pt x="159" y="36"/>
                    </a:lnTo>
                    <a:lnTo>
                      <a:pt x="159" y="35"/>
                    </a:lnTo>
                    <a:lnTo>
                      <a:pt x="157" y="32"/>
                    </a:lnTo>
                    <a:lnTo>
                      <a:pt x="152" y="31"/>
                    </a:lnTo>
                    <a:lnTo>
                      <a:pt x="149" y="30"/>
                    </a:lnTo>
                    <a:lnTo>
                      <a:pt x="140" y="30"/>
                    </a:lnTo>
                    <a:lnTo>
                      <a:pt x="130" y="31"/>
                    </a:lnTo>
                    <a:lnTo>
                      <a:pt x="127" y="28"/>
                    </a:lnTo>
                    <a:lnTo>
                      <a:pt x="130" y="17"/>
                    </a:lnTo>
                    <a:lnTo>
                      <a:pt x="130" y="3"/>
                    </a:lnTo>
                    <a:lnTo>
                      <a:pt x="127" y="0"/>
                    </a:lnTo>
                    <a:lnTo>
                      <a:pt x="124" y="7"/>
                    </a:lnTo>
                    <a:lnTo>
                      <a:pt x="124" y="14"/>
                    </a:lnTo>
                    <a:lnTo>
                      <a:pt x="110" y="18"/>
                    </a:lnTo>
                    <a:lnTo>
                      <a:pt x="102" y="20"/>
                    </a:lnTo>
                    <a:lnTo>
                      <a:pt x="85" y="24"/>
                    </a:lnTo>
                    <a:lnTo>
                      <a:pt x="85" y="31"/>
                    </a:lnTo>
                    <a:lnTo>
                      <a:pt x="82" y="38"/>
                    </a:lnTo>
                    <a:lnTo>
                      <a:pt x="81" y="43"/>
                    </a:lnTo>
                    <a:lnTo>
                      <a:pt x="81" y="48"/>
                    </a:lnTo>
                    <a:lnTo>
                      <a:pt x="78" y="49"/>
                    </a:lnTo>
                    <a:lnTo>
                      <a:pt x="57" y="48"/>
                    </a:lnTo>
                    <a:lnTo>
                      <a:pt x="36" y="42"/>
                    </a:lnTo>
                    <a:lnTo>
                      <a:pt x="25" y="41"/>
                    </a:lnTo>
                    <a:lnTo>
                      <a:pt x="15" y="46"/>
                    </a:lnTo>
                    <a:lnTo>
                      <a:pt x="14" y="48"/>
                    </a:lnTo>
                    <a:lnTo>
                      <a:pt x="13" y="48"/>
                    </a:lnTo>
                    <a:lnTo>
                      <a:pt x="11" y="45"/>
                    </a:lnTo>
                    <a:lnTo>
                      <a:pt x="10" y="43"/>
                    </a:lnTo>
                    <a:lnTo>
                      <a:pt x="8" y="41"/>
                    </a:lnTo>
                    <a:lnTo>
                      <a:pt x="7" y="41"/>
                    </a:lnTo>
                    <a:lnTo>
                      <a:pt x="1" y="42"/>
                    </a:lnTo>
                    <a:lnTo>
                      <a:pt x="1" y="43"/>
                    </a:lnTo>
                    <a:lnTo>
                      <a:pt x="0" y="4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27" name="Freeform 4074">
                <a:extLst>
                  <a:ext uri="{FF2B5EF4-FFF2-40B4-BE49-F238E27FC236}">
                    <a16:creationId xmlns:a16="http://schemas.microsoft.com/office/drawing/2014/main" id="{05E75E88-0473-F9CA-7D4A-0CCF203173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7" y="1211"/>
                <a:ext cx="68" cy="30"/>
              </a:xfrm>
              <a:custGeom>
                <a:avLst/>
                <a:gdLst>
                  <a:gd name="T0" fmla="*/ 271 w 271"/>
                  <a:gd name="T1" fmla="*/ 2 h 119"/>
                  <a:gd name="T2" fmla="*/ 267 w 271"/>
                  <a:gd name="T3" fmla="*/ 5 h 119"/>
                  <a:gd name="T4" fmla="*/ 254 w 271"/>
                  <a:gd name="T5" fmla="*/ 9 h 119"/>
                  <a:gd name="T6" fmla="*/ 218 w 271"/>
                  <a:gd name="T7" fmla="*/ 2 h 119"/>
                  <a:gd name="T8" fmla="*/ 208 w 271"/>
                  <a:gd name="T9" fmla="*/ 10 h 119"/>
                  <a:gd name="T10" fmla="*/ 207 w 271"/>
                  <a:gd name="T11" fmla="*/ 13 h 119"/>
                  <a:gd name="T12" fmla="*/ 200 w 271"/>
                  <a:gd name="T13" fmla="*/ 38 h 119"/>
                  <a:gd name="T14" fmla="*/ 188 w 271"/>
                  <a:gd name="T15" fmla="*/ 49 h 119"/>
                  <a:gd name="T16" fmla="*/ 188 w 271"/>
                  <a:gd name="T17" fmla="*/ 54 h 119"/>
                  <a:gd name="T18" fmla="*/ 186 w 271"/>
                  <a:gd name="T19" fmla="*/ 57 h 119"/>
                  <a:gd name="T20" fmla="*/ 167 w 271"/>
                  <a:gd name="T21" fmla="*/ 60 h 119"/>
                  <a:gd name="T22" fmla="*/ 164 w 271"/>
                  <a:gd name="T23" fmla="*/ 62 h 119"/>
                  <a:gd name="T24" fmla="*/ 159 w 271"/>
                  <a:gd name="T25" fmla="*/ 54 h 119"/>
                  <a:gd name="T26" fmla="*/ 162 w 271"/>
                  <a:gd name="T27" fmla="*/ 44 h 119"/>
                  <a:gd name="T28" fmla="*/ 151 w 271"/>
                  <a:gd name="T29" fmla="*/ 42 h 119"/>
                  <a:gd name="T30" fmla="*/ 134 w 271"/>
                  <a:gd name="T31" fmla="*/ 45 h 119"/>
                  <a:gd name="T32" fmla="*/ 124 w 271"/>
                  <a:gd name="T33" fmla="*/ 44 h 119"/>
                  <a:gd name="T34" fmla="*/ 117 w 271"/>
                  <a:gd name="T35" fmla="*/ 42 h 119"/>
                  <a:gd name="T36" fmla="*/ 112 w 271"/>
                  <a:gd name="T37" fmla="*/ 45 h 119"/>
                  <a:gd name="T38" fmla="*/ 109 w 271"/>
                  <a:gd name="T39" fmla="*/ 54 h 119"/>
                  <a:gd name="T40" fmla="*/ 106 w 271"/>
                  <a:gd name="T41" fmla="*/ 72 h 119"/>
                  <a:gd name="T42" fmla="*/ 103 w 271"/>
                  <a:gd name="T43" fmla="*/ 84 h 119"/>
                  <a:gd name="T44" fmla="*/ 97 w 271"/>
                  <a:gd name="T45" fmla="*/ 87 h 119"/>
                  <a:gd name="T46" fmla="*/ 92 w 271"/>
                  <a:gd name="T47" fmla="*/ 90 h 119"/>
                  <a:gd name="T48" fmla="*/ 84 w 271"/>
                  <a:gd name="T49" fmla="*/ 111 h 119"/>
                  <a:gd name="T50" fmla="*/ 85 w 271"/>
                  <a:gd name="T51" fmla="*/ 117 h 119"/>
                  <a:gd name="T52" fmla="*/ 70 w 271"/>
                  <a:gd name="T53" fmla="*/ 115 h 119"/>
                  <a:gd name="T54" fmla="*/ 68 w 271"/>
                  <a:gd name="T55" fmla="*/ 114 h 119"/>
                  <a:gd name="T56" fmla="*/ 50 w 271"/>
                  <a:gd name="T57" fmla="*/ 112 h 119"/>
                  <a:gd name="T58" fmla="*/ 30 w 271"/>
                  <a:gd name="T59" fmla="*/ 87 h 119"/>
                  <a:gd name="T60" fmla="*/ 29 w 271"/>
                  <a:gd name="T61" fmla="*/ 84 h 119"/>
                  <a:gd name="T62" fmla="*/ 8 w 271"/>
                  <a:gd name="T63" fmla="*/ 91 h 119"/>
                  <a:gd name="T64" fmla="*/ 4 w 271"/>
                  <a:gd name="T65" fmla="*/ 93 h 119"/>
                  <a:gd name="T66" fmla="*/ 0 w 271"/>
                  <a:gd name="T67" fmla="*/ 95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71" h="119">
                    <a:moveTo>
                      <a:pt x="271" y="0"/>
                    </a:moveTo>
                    <a:lnTo>
                      <a:pt x="271" y="2"/>
                    </a:lnTo>
                    <a:lnTo>
                      <a:pt x="268" y="5"/>
                    </a:lnTo>
                    <a:lnTo>
                      <a:pt x="267" y="5"/>
                    </a:lnTo>
                    <a:lnTo>
                      <a:pt x="258" y="9"/>
                    </a:lnTo>
                    <a:lnTo>
                      <a:pt x="254" y="9"/>
                    </a:lnTo>
                    <a:lnTo>
                      <a:pt x="230" y="6"/>
                    </a:lnTo>
                    <a:lnTo>
                      <a:pt x="218" y="2"/>
                    </a:lnTo>
                    <a:lnTo>
                      <a:pt x="216" y="2"/>
                    </a:lnTo>
                    <a:lnTo>
                      <a:pt x="208" y="10"/>
                    </a:lnTo>
                    <a:lnTo>
                      <a:pt x="208" y="12"/>
                    </a:lnTo>
                    <a:lnTo>
                      <a:pt x="207" y="13"/>
                    </a:lnTo>
                    <a:lnTo>
                      <a:pt x="207" y="17"/>
                    </a:lnTo>
                    <a:lnTo>
                      <a:pt x="200" y="38"/>
                    </a:lnTo>
                    <a:lnTo>
                      <a:pt x="187" y="47"/>
                    </a:lnTo>
                    <a:lnTo>
                      <a:pt x="188" y="49"/>
                    </a:lnTo>
                    <a:lnTo>
                      <a:pt x="190" y="49"/>
                    </a:lnTo>
                    <a:lnTo>
                      <a:pt x="188" y="54"/>
                    </a:lnTo>
                    <a:lnTo>
                      <a:pt x="188" y="55"/>
                    </a:lnTo>
                    <a:lnTo>
                      <a:pt x="186" y="57"/>
                    </a:lnTo>
                    <a:lnTo>
                      <a:pt x="169" y="60"/>
                    </a:lnTo>
                    <a:lnTo>
                      <a:pt x="167" y="60"/>
                    </a:lnTo>
                    <a:lnTo>
                      <a:pt x="166" y="62"/>
                    </a:lnTo>
                    <a:lnTo>
                      <a:pt x="164" y="62"/>
                    </a:lnTo>
                    <a:lnTo>
                      <a:pt x="163" y="60"/>
                    </a:lnTo>
                    <a:lnTo>
                      <a:pt x="159" y="54"/>
                    </a:lnTo>
                    <a:lnTo>
                      <a:pt x="162" y="52"/>
                    </a:lnTo>
                    <a:lnTo>
                      <a:pt x="162" y="44"/>
                    </a:lnTo>
                    <a:lnTo>
                      <a:pt x="159" y="42"/>
                    </a:lnTo>
                    <a:lnTo>
                      <a:pt x="151" y="42"/>
                    </a:lnTo>
                    <a:lnTo>
                      <a:pt x="148" y="44"/>
                    </a:lnTo>
                    <a:lnTo>
                      <a:pt x="134" y="45"/>
                    </a:lnTo>
                    <a:lnTo>
                      <a:pt x="128" y="44"/>
                    </a:lnTo>
                    <a:lnTo>
                      <a:pt x="124" y="44"/>
                    </a:lnTo>
                    <a:lnTo>
                      <a:pt x="120" y="42"/>
                    </a:lnTo>
                    <a:lnTo>
                      <a:pt x="117" y="42"/>
                    </a:lnTo>
                    <a:lnTo>
                      <a:pt x="112" y="44"/>
                    </a:lnTo>
                    <a:lnTo>
                      <a:pt x="112" y="45"/>
                    </a:lnTo>
                    <a:lnTo>
                      <a:pt x="109" y="51"/>
                    </a:lnTo>
                    <a:lnTo>
                      <a:pt x="109" y="54"/>
                    </a:lnTo>
                    <a:lnTo>
                      <a:pt x="107" y="66"/>
                    </a:lnTo>
                    <a:lnTo>
                      <a:pt x="106" y="72"/>
                    </a:lnTo>
                    <a:lnTo>
                      <a:pt x="106" y="74"/>
                    </a:lnTo>
                    <a:lnTo>
                      <a:pt x="103" y="84"/>
                    </a:lnTo>
                    <a:lnTo>
                      <a:pt x="97" y="84"/>
                    </a:lnTo>
                    <a:lnTo>
                      <a:pt x="97" y="87"/>
                    </a:lnTo>
                    <a:lnTo>
                      <a:pt x="94" y="88"/>
                    </a:lnTo>
                    <a:lnTo>
                      <a:pt x="92" y="90"/>
                    </a:lnTo>
                    <a:lnTo>
                      <a:pt x="84" y="102"/>
                    </a:lnTo>
                    <a:lnTo>
                      <a:pt x="84" y="111"/>
                    </a:lnTo>
                    <a:lnTo>
                      <a:pt x="85" y="114"/>
                    </a:lnTo>
                    <a:lnTo>
                      <a:pt x="85" y="117"/>
                    </a:lnTo>
                    <a:lnTo>
                      <a:pt x="75" y="119"/>
                    </a:lnTo>
                    <a:lnTo>
                      <a:pt x="70" y="115"/>
                    </a:lnTo>
                    <a:lnTo>
                      <a:pt x="70" y="114"/>
                    </a:lnTo>
                    <a:lnTo>
                      <a:pt x="68" y="114"/>
                    </a:lnTo>
                    <a:lnTo>
                      <a:pt x="67" y="112"/>
                    </a:lnTo>
                    <a:lnTo>
                      <a:pt x="50" y="112"/>
                    </a:lnTo>
                    <a:lnTo>
                      <a:pt x="49" y="111"/>
                    </a:lnTo>
                    <a:lnTo>
                      <a:pt x="30" y="87"/>
                    </a:lnTo>
                    <a:lnTo>
                      <a:pt x="30" y="84"/>
                    </a:lnTo>
                    <a:lnTo>
                      <a:pt x="29" y="84"/>
                    </a:lnTo>
                    <a:lnTo>
                      <a:pt x="14" y="88"/>
                    </a:lnTo>
                    <a:lnTo>
                      <a:pt x="8" y="91"/>
                    </a:lnTo>
                    <a:lnTo>
                      <a:pt x="7" y="91"/>
                    </a:lnTo>
                    <a:lnTo>
                      <a:pt x="4" y="93"/>
                    </a:lnTo>
                    <a:lnTo>
                      <a:pt x="3" y="93"/>
                    </a:lnTo>
                    <a:lnTo>
                      <a:pt x="0" y="95"/>
                    </a:lnTo>
                    <a:lnTo>
                      <a:pt x="1" y="9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28" name="Freeform 4075">
                <a:extLst>
                  <a:ext uri="{FF2B5EF4-FFF2-40B4-BE49-F238E27FC236}">
                    <a16:creationId xmlns:a16="http://schemas.microsoft.com/office/drawing/2014/main" id="{B34CFE12-9FA0-6A64-DAC8-B3B15A8624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5" y="1227"/>
                <a:ext cx="39" cy="47"/>
              </a:xfrm>
              <a:custGeom>
                <a:avLst/>
                <a:gdLst>
                  <a:gd name="T0" fmla="*/ 153 w 154"/>
                  <a:gd name="T1" fmla="*/ 1 h 186"/>
                  <a:gd name="T2" fmla="*/ 154 w 154"/>
                  <a:gd name="T3" fmla="*/ 5 h 186"/>
                  <a:gd name="T4" fmla="*/ 151 w 154"/>
                  <a:gd name="T5" fmla="*/ 12 h 186"/>
                  <a:gd name="T6" fmla="*/ 148 w 154"/>
                  <a:gd name="T7" fmla="*/ 18 h 186"/>
                  <a:gd name="T8" fmla="*/ 144 w 154"/>
                  <a:gd name="T9" fmla="*/ 29 h 186"/>
                  <a:gd name="T10" fmla="*/ 151 w 154"/>
                  <a:gd name="T11" fmla="*/ 45 h 186"/>
                  <a:gd name="T12" fmla="*/ 153 w 154"/>
                  <a:gd name="T13" fmla="*/ 67 h 186"/>
                  <a:gd name="T14" fmla="*/ 137 w 154"/>
                  <a:gd name="T15" fmla="*/ 68 h 186"/>
                  <a:gd name="T16" fmla="*/ 123 w 154"/>
                  <a:gd name="T17" fmla="*/ 67 h 186"/>
                  <a:gd name="T18" fmla="*/ 113 w 154"/>
                  <a:gd name="T19" fmla="*/ 60 h 186"/>
                  <a:gd name="T20" fmla="*/ 106 w 154"/>
                  <a:gd name="T21" fmla="*/ 65 h 186"/>
                  <a:gd name="T22" fmla="*/ 103 w 154"/>
                  <a:gd name="T23" fmla="*/ 75 h 186"/>
                  <a:gd name="T24" fmla="*/ 106 w 154"/>
                  <a:gd name="T25" fmla="*/ 85 h 186"/>
                  <a:gd name="T26" fmla="*/ 109 w 154"/>
                  <a:gd name="T27" fmla="*/ 88 h 186"/>
                  <a:gd name="T28" fmla="*/ 91 w 154"/>
                  <a:gd name="T29" fmla="*/ 86 h 186"/>
                  <a:gd name="T30" fmla="*/ 83 w 154"/>
                  <a:gd name="T31" fmla="*/ 91 h 186"/>
                  <a:gd name="T32" fmla="*/ 79 w 154"/>
                  <a:gd name="T33" fmla="*/ 98 h 186"/>
                  <a:gd name="T34" fmla="*/ 60 w 154"/>
                  <a:gd name="T35" fmla="*/ 109 h 186"/>
                  <a:gd name="T36" fmla="*/ 52 w 154"/>
                  <a:gd name="T37" fmla="*/ 116 h 186"/>
                  <a:gd name="T38" fmla="*/ 50 w 154"/>
                  <a:gd name="T39" fmla="*/ 122 h 186"/>
                  <a:gd name="T40" fmla="*/ 48 w 154"/>
                  <a:gd name="T41" fmla="*/ 130 h 186"/>
                  <a:gd name="T42" fmla="*/ 24 w 154"/>
                  <a:gd name="T43" fmla="*/ 126 h 186"/>
                  <a:gd name="T44" fmla="*/ 14 w 154"/>
                  <a:gd name="T45" fmla="*/ 124 h 186"/>
                  <a:gd name="T46" fmla="*/ 0 w 154"/>
                  <a:gd name="T47" fmla="*/ 135 h 186"/>
                  <a:gd name="T48" fmla="*/ 2 w 154"/>
                  <a:gd name="T49" fmla="*/ 142 h 186"/>
                  <a:gd name="T50" fmla="*/ 7 w 154"/>
                  <a:gd name="T51" fmla="*/ 144 h 186"/>
                  <a:gd name="T52" fmla="*/ 9 w 154"/>
                  <a:gd name="T53" fmla="*/ 151 h 186"/>
                  <a:gd name="T54" fmla="*/ 6 w 154"/>
                  <a:gd name="T55" fmla="*/ 153 h 186"/>
                  <a:gd name="T56" fmla="*/ 4 w 154"/>
                  <a:gd name="T57" fmla="*/ 159 h 186"/>
                  <a:gd name="T58" fmla="*/ 3 w 154"/>
                  <a:gd name="T59" fmla="*/ 169 h 186"/>
                  <a:gd name="T60" fmla="*/ 4 w 154"/>
                  <a:gd name="T61" fmla="*/ 175 h 186"/>
                  <a:gd name="T62" fmla="*/ 6 w 154"/>
                  <a:gd name="T63" fmla="*/ 177 h 186"/>
                  <a:gd name="T64" fmla="*/ 7 w 154"/>
                  <a:gd name="T65" fmla="*/ 186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54" h="186">
                    <a:moveTo>
                      <a:pt x="153" y="0"/>
                    </a:moveTo>
                    <a:lnTo>
                      <a:pt x="153" y="1"/>
                    </a:lnTo>
                    <a:lnTo>
                      <a:pt x="154" y="3"/>
                    </a:lnTo>
                    <a:lnTo>
                      <a:pt x="154" y="5"/>
                    </a:lnTo>
                    <a:lnTo>
                      <a:pt x="153" y="10"/>
                    </a:lnTo>
                    <a:lnTo>
                      <a:pt x="151" y="12"/>
                    </a:lnTo>
                    <a:lnTo>
                      <a:pt x="151" y="14"/>
                    </a:lnTo>
                    <a:lnTo>
                      <a:pt x="148" y="18"/>
                    </a:lnTo>
                    <a:lnTo>
                      <a:pt x="146" y="26"/>
                    </a:lnTo>
                    <a:lnTo>
                      <a:pt x="144" y="29"/>
                    </a:lnTo>
                    <a:lnTo>
                      <a:pt x="144" y="35"/>
                    </a:lnTo>
                    <a:lnTo>
                      <a:pt x="151" y="45"/>
                    </a:lnTo>
                    <a:lnTo>
                      <a:pt x="153" y="46"/>
                    </a:lnTo>
                    <a:lnTo>
                      <a:pt x="153" y="67"/>
                    </a:lnTo>
                    <a:lnTo>
                      <a:pt x="147" y="68"/>
                    </a:lnTo>
                    <a:lnTo>
                      <a:pt x="137" y="68"/>
                    </a:lnTo>
                    <a:lnTo>
                      <a:pt x="130" y="67"/>
                    </a:lnTo>
                    <a:lnTo>
                      <a:pt x="123" y="67"/>
                    </a:lnTo>
                    <a:lnTo>
                      <a:pt x="116" y="64"/>
                    </a:lnTo>
                    <a:lnTo>
                      <a:pt x="113" y="60"/>
                    </a:lnTo>
                    <a:lnTo>
                      <a:pt x="109" y="60"/>
                    </a:lnTo>
                    <a:lnTo>
                      <a:pt x="106" y="65"/>
                    </a:lnTo>
                    <a:lnTo>
                      <a:pt x="105" y="67"/>
                    </a:lnTo>
                    <a:lnTo>
                      <a:pt x="103" y="75"/>
                    </a:lnTo>
                    <a:lnTo>
                      <a:pt x="103" y="82"/>
                    </a:lnTo>
                    <a:lnTo>
                      <a:pt x="106" y="85"/>
                    </a:lnTo>
                    <a:lnTo>
                      <a:pt x="109" y="86"/>
                    </a:lnTo>
                    <a:lnTo>
                      <a:pt x="109" y="88"/>
                    </a:lnTo>
                    <a:lnTo>
                      <a:pt x="94" y="88"/>
                    </a:lnTo>
                    <a:lnTo>
                      <a:pt x="91" y="86"/>
                    </a:lnTo>
                    <a:lnTo>
                      <a:pt x="84" y="89"/>
                    </a:lnTo>
                    <a:lnTo>
                      <a:pt x="83" y="91"/>
                    </a:lnTo>
                    <a:lnTo>
                      <a:pt x="80" y="96"/>
                    </a:lnTo>
                    <a:lnTo>
                      <a:pt x="79" y="98"/>
                    </a:lnTo>
                    <a:lnTo>
                      <a:pt x="66" y="108"/>
                    </a:lnTo>
                    <a:lnTo>
                      <a:pt x="60" y="109"/>
                    </a:lnTo>
                    <a:lnTo>
                      <a:pt x="55" y="112"/>
                    </a:lnTo>
                    <a:lnTo>
                      <a:pt x="52" y="116"/>
                    </a:lnTo>
                    <a:lnTo>
                      <a:pt x="50" y="119"/>
                    </a:lnTo>
                    <a:lnTo>
                      <a:pt x="50" y="122"/>
                    </a:lnTo>
                    <a:lnTo>
                      <a:pt x="48" y="127"/>
                    </a:lnTo>
                    <a:lnTo>
                      <a:pt x="48" y="130"/>
                    </a:lnTo>
                    <a:lnTo>
                      <a:pt x="29" y="131"/>
                    </a:lnTo>
                    <a:lnTo>
                      <a:pt x="24" y="126"/>
                    </a:lnTo>
                    <a:lnTo>
                      <a:pt x="19" y="124"/>
                    </a:lnTo>
                    <a:lnTo>
                      <a:pt x="14" y="124"/>
                    </a:lnTo>
                    <a:lnTo>
                      <a:pt x="9" y="127"/>
                    </a:lnTo>
                    <a:lnTo>
                      <a:pt x="0" y="135"/>
                    </a:lnTo>
                    <a:lnTo>
                      <a:pt x="0" y="141"/>
                    </a:lnTo>
                    <a:lnTo>
                      <a:pt x="2" y="142"/>
                    </a:lnTo>
                    <a:lnTo>
                      <a:pt x="3" y="141"/>
                    </a:lnTo>
                    <a:lnTo>
                      <a:pt x="7" y="144"/>
                    </a:lnTo>
                    <a:lnTo>
                      <a:pt x="9" y="145"/>
                    </a:lnTo>
                    <a:lnTo>
                      <a:pt x="9" y="151"/>
                    </a:lnTo>
                    <a:lnTo>
                      <a:pt x="7" y="151"/>
                    </a:lnTo>
                    <a:lnTo>
                      <a:pt x="6" y="153"/>
                    </a:lnTo>
                    <a:lnTo>
                      <a:pt x="6" y="156"/>
                    </a:lnTo>
                    <a:lnTo>
                      <a:pt x="4" y="159"/>
                    </a:lnTo>
                    <a:lnTo>
                      <a:pt x="3" y="163"/>
                    </a:lnTo>
                    <a:lnTo>
                      <a:pt x="3" y="169"/>
                    </a:lnTo>
                    <a:lnTo>
                      <a:pt x="4" y="173"/>
                    </a:lnTo>
                    <a:lnTo>
                      <a:pt x="4" y="175"/>
                    </a:lnTo>
                    <a:lnTo>
                      <a:pt x="6" y="175"/>
                    </a:lnTo>
                    <a:lnTo>
                      <a:pt x="6" y="177"/>
                    </a:lnTo>
                    <a:lnTo>
                      <a:pt x="7" y="184"/>
                    </a:lnTo>
                    <a:lnTo>
                      <a:pt x="7" y="18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29" name="Freeform 4076">
                <a:extLst>
                  <a:ext uri="{FF2B5EF4-FFF2-40B4-BE49-F238E27FC236}">
                    <a16:creationId xmlns:a16="http://schemas.microsoft.com/office/drawing/2014/main" id="{889BA07F-0ACB-69C7-5F64-31FDE2FA5F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2" y="1236"/>
                <a:ext cx="75" cy="50"/>
              </a:xfrm>
              <a:custGeom>
                <a:avLst/>
                <a:gdLst>
                  <a:gd name="T0" fmla="*/ 297 w 297"/>
                  <a:gd name="T1" fmla="*/ 154 h 201"/>
                  <a:gd name="T2" fmla="*/ 290 w 297"/>
                  <a:gd name="T3" fmla="*/ 172 h 201"/>
                  <a:gd name="T4" fmla="*/ 287 w 297"/>
                  <a:gd name="T5" fmla="*/ 177 h 201"/>
                  <a:gd name="T6" fmla="*/ 283 w 297"/>
                  <a:gd name="T7" fmla="*/ 176 h 201"/>
                  <a:gd name="T8" fmla="*/ 268 w 297"/>
                  <a:gd name="T9" fmla="*/ 168 h 201"/>
                  <a:gd name="T10" fmla="*/ 258 w 297"/>
                  <a:gd name="T11" fmla="*/ 154 h 201"/>
                  <a:gd name="T12" fmla="*/ 259 w 297"/>
                  <a:gd name="T13" fmla="*/ 147 h 201"/>
                  <a:gd name="T14" fmla="*/ 262 w 297"/>
                  <a:gd name="T15" fmla="*/ 119 h 201"/>
                  <a:gd name="T16" fmla="*/ 264 w 297"/>
                  <a:gd name="T17" fmla="*/ 112 h 201"/>
                  <a:gd name="T18" fmla="*/ 259 w 297"/>
                  <a:gd name="T19" fmla="*/ 94 h 201"/>
                  <a:gd name="T20" fmla="*/ 243 w 297"/>
                  <a:gd name="T21" fmla="*/ 76 h 201"/>
                  <a:gd name="T22" fmla="*/ 239 w 297"/>
                  <a:gd name="T23" fmla="*/ 87 h 201"/>
                  <a:gd name="T24" fmla="*/ 236 w 297"/>
                  <a:gd name="T25" fmla="*/ 98 h 201"/>
                  <a:gd name="T26" fmla="*/ 233 w 297"/>
                  <a:gd name="T27" fmla="*/ 105 h 201"/>
                  <a:gd name="T28" fmla="*/ 230 w 297"/>
                  <a:gd name="T29" fmla="*/ 123 h 201"/>
                  <a:gd name="T30" fmla="*/ 219 w 297"/>
                  <a:gd name="T31" fmla="*/ 150 h 201"/>
                  <a:gd name="T32" fmla="*/ 218 w 297"/>
                  <a:gd name="T33" fmla="*/ 153 h 201"/>
                  <a:gd name="T34" fmla="*/ 219 w 297"/>
                  <a:gd name="T35" fmla="*/ 157 h 201"/>
                  <a:gd name="T36" fmla="*/ 209 w 297"/>
                  <a:gd name="T37" fmla="*/ 169 h 201"/>
                  <a:gd name="T38" fmla="*/ 199 w 297"/>
                  <a:gd name="T39" fmla="*/ 168 h 201"/>
                  <a:gd name="T40" fmla="*/ 188 w 297"/>
                  <a:gd name="T41" fmla="*/ 177 h 201"/>
                  <a:gd name="T42" fmla="*/ 167 w 297"/>
                  <a:gd name="T43" fmla="*/ 197 h 201"/>
                  <a:gd name="T44" fmla="*/ 162 w 297"/>
                  <a:gd name="T45" fmla="*/ 200 h 201"/>
                  <a:gd name="T46" fmla="*/ 159 w 297"/>
                  <a:gd name="T47" fmla="*/ 197 h 201"/>
                  <a:gd name="T48" fmla="*/ 141 w 297"/>
                  <a:gd name="T49" fmla="*/ 194 h 201"/>
                  <a:gd name="T50" fmla="*/ 135 w 297"/>
                  <a:gd name="T51" fmla="*/ 194 h 201"/>
                  <a:gd name="T52" fmla="*/ 132 w 297"/>
                  <a:gd name="T53" fmla="*/ 186 h 201"/>
                  <a:gd name="T54" fmla="*/ 130 w 297"/>
                  <a:gd name="T55" fmla="*/ 179 h 201"/>
                  <a:gd name="T56" fmla="*/ 103 w 297"/>
                  <a:gd name="T57" fmla="*/ 179 h 201"/>
                  <a:gd name="T58" fmla="*/ 93 w 297"/>
                  <a:gd name="T59" fmla="*/ 187 h 201"/>
                  <a:gd name="T60" fmla="*/ 86 w 297"/>
                  <a:gd name="T61" fmla="*/ 186 h 201"/>
                  <a:gd name="T62" fmla="*/ 74 w 297"/>
                  <a:gd name="T63" fmla="*/ 184 h 201"/>
                  <a:gd name="T64" fmla="*/ 70 w 297"/>
                  <a:gd name="T65" fmla="*/ 175 h 201"/>
                  <a:gd name="T66" fmla="*/ 71 w 297"/>
                  <a:gd name="T67" fmla="*/ 169 h 201"/>
                  <a:gd name="T68" fmla="*/ 77 w 297"/>
                  <a:gd name="T69" fmla="*/ 163 h 201"/>
                  <a:gd name="T70" fmla="*/ 84 w 297"/>
                  <a:gd name="T71" fmla="*/ 158 h 201"/>
                  <a:gd name="T72" fmla="*/ 102 w 297"/>
                  <a:gd name="T73" fmla="*/ 157 h 201"/>
                  <a:gd name="T74" fmla="*/ 107 w 297"/>
                  <a:gd name="T75" fmla="*/ 154 h 201"/>
                  <a:gd name="T76" fmla="*/ 109 w 297"/>
                  <a:gd name="T77" fmla="*/ 153 h 201"/>
                  <a:gd name="T78" fmla="*/ 85 w 297"/>
                  <a:gd name="T79" fmla="*/ 140 h 201"/>
                  <a:gd name="T80" fmla="*/ 85 w 297"/>
                  <a:gd name="T81" fmla="*/ 137 h 201"/>
                  <a:gd name="T82" fmla="*/ 89 w 297"/>
                  <a:gd name="T83" fmla="*/ 136 h 201"/>
                  <a:gd name="T84" fmla="*/ 89 w 297"/>
                  <a:gd name="T85" fmla="*/ 126 h 201"/>
                  <a:gd name="T86" fmla="*/ 79 w 297"/>
                  <a:gd name="T87" fmla="*/ 115 h 201"/>
                  <a:gd name="T88" fmla="*/ 75 w 297"/>
                  <a:gd name="T89" fmla="*/ 99 h 201"/>
                  <a:gd name="T90" fmla="*/ 70 w 297"/>
                  <a:gd name="T91" fmla="*/ 90 h 201"/>
                  <a:gd name="T92" fmla="*/ 62 w 297"/>
                  <a:gd name="T93" fmla="*/ 86 h 201"/>
                  <a:gd name="T94" fmla="*/ 60 w 297"/>
                  <a:gd name="T95" fmla="*/ 79 h 201"/>
                  <a:gd name="T96" fmla="*/ 43 w 297"/>
                  <a:gd name="T97" fmla="*/ 76 h 201"/>
                  <a:gd name="T98" fmla="*/ 14 w 297"/>
                  <a:gd name="T99" fmla="*/ 79 h 201"/>
                  <a:gd name="T100" fmla="*/ 1 w 297"/>
                  <a:gd name="T101" fmla="*/ 67 h 201"/>
                  <a:gd name="T102" fmla="*/ 1 w 297"/>
                  <a:gd name="T103" fmla="*/ 66 h 201"/>
                  <a:gd name="T104" fmla="*/ 5 w 297"/>
                  <a:gd name="T105" fmla="*/ 60 h 201"/>
                  <a:gd name="T106" fmla="*/ 12 w 297"/>
                  <a:gd name="T107" fmla="*/ 62 h 201"/>
                  <a:gd name="T108" fmla="*/ 14 w 297"/>
                  <a:gd name="T109" fmla="*/ 60 h 201"/>
                  <a:gd name="T110" fmla="*/ 11 w 297"/>
                  <a:gd name="T111" fmla="*/ 55 h 201"/>
                  <a:gd name="T112" fmla="*/ 2 w 297"/>
                  <a:gd name="T113" fmla="*/ 34 h 201"/>
                  <a:gd name="T114" fmla="*/ 11 w 297"/>
                  <a:gd name="T115" fmla="*/ 19 h 201"/>
                  <a:gd name="T116" fmla="*/ 21 w 297"/>
                  <a:gd name="T117" fmla="*/ 16 h 201"/>
                  <a:gd name="T118" fmla="*/ 22 w 297"/>
                  <a:gd name="T119" fmla="*/ 14 h 2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97" h="201">
                    <a:moveTo>
                      <a:pt x="297" y="150"/>
                    </a:moveTo>
                    <a:lnTo>
                      <a:pt x="297" y="154"/>
                    </a:lnTo>
                    <a:lnTo>
                      <a:pt x="294" y="165"/>
                    </a:lnTo>
                    <a:lnTo>
                      <a:pt x="290" y="172"/>
                    </a:lnTo>
                    <a:lnTo>
                      <a:pt x="289" y="176"/>
                    </a:lnTo>
                    <a:lnTo>
                      <a:pt x="287" y="177"/>
                    </a:lnTo>
                    <a:lnTo>
                      <a:pt x="286" y="177"/>
                    </a:lnTo>
                    <a:lnTo>
                      <a:pt x="283" y="176"/>
                    </a:lnTo>
                    <a:lnTo>
                      <a:pt x="272" y="168"/>
                    </a:lnTo>
                    <a:lnTo>
                      <a:pt x="268" y="168"/>
                    </a:lnTo>
                    <a:lnTo>
                      <a:pt x="255" y="162"/>
                    </a:lnTo>
                    <a:lnTo>
                      <a:pt x="258" y="154"/>
                    </a:lnTo>
                    <a:lnTo>
                      <a:pt x="258" y="151"/>
                    </a:lnTo>
                    <a:lnTo>
                      <a:pt x="259" y="147"/>
                    </a:lnTo>
                    <a:lnTo>
                      <a:pt x="259" y="141"/>
                    </a:lnTo>
                    <a:lnTo>
                      <a:pt x="262" y="119"/>
                    </a:lnTo>
                    <a:lnTo>
                      <a:pt x="262" y="116"/>
                    </a:lnTo>
                    <a:lnTo>
                      <a:pt x="264" y="112"/>
                    </a:lnTo>
                    <a:lnTo>
                      <a:pt x="264" y="109"/>
                    </a:lnTo>
                    <a:lnTo>
                      <a:pt x="259" y="94"/>
                    </a:lnTo>
                    <a:lnTo>
                      <a:pt x="251" y="76"/>
                    </a:lnTo>
                    <a:lnTo>
                      <a:pt x="243" y="76"/>
                    </a:lnTo>
                    <a:lnTo>
                      <a:pt x="237" y="77"/>
                    </a:lnTo>
                    <a:lnTo>
                      <a:pt x="239" y="87"/>
                    </a:lnTo>
                    <a:lnTo>
                      <a:pt x="237" y="95"/>
                    </a:lnTo>
                    <a:lnTo>
                      <a:pt x="236" y="98"/>
                    </a:lnTo>
                    <a:lnTo>
                      <a:pt x="236" y="101"/>
                    </a:lnTo>
                    <a:lnTo>
                      <a:pt x="233" y="105"/>
                    </a:lnTo>
                    <a:lnTo>
                      <a:pt x="233" y="106"/>
                    </a:lnTo>
                    <a:lnTo>
                      <a:pt x="230" y="123"/>
                    </a:lnTo>
                    <a:lnTo>
                      <a:pt x="223" y="137"/>
                    </a:lnTo>
                    <a:lnTo>
                      <a:pt x="219" y="150"/>
                    </a:lnTo>
                    <a:lnTo>
                      <a:pt x="219" y="151"/>
                    </a:lnTo>
                    <a:lnTo>
                      <a:pt x="218" y="153"/>
                    </a:lnTo>
                    <a:lnTo>
                      <a:pt x="218" y="154"/>
                    </a:lnTo>
                    <a:lnTo>
                      <a:pt x="219" y="157"/>
                    </a:lnTo>
                    <a:lnTo>
                      <a:pt x="215" y="165"/>
                    </a:lnTo>
                    <a:lnTo>
                      <a:pt x="209" y="169"/>
                    </a:lnTo>
                    <a:lnTo>
                      <a:pt x="204" y="169"/>
                    </a:lnTo>
                    <a:lnTo>
                      <a:pt x="199" y="168"/>
                    </a:lnTo>
                    <a:lnTo>
                      <a:pt x="195" y="169"/>
                    </a:lnTo>
                    <a:lnTo>
                      <a:pt x="188" y="177"/>
                    </a:lnTo>
                    <a:lnTo>
                      <a:pt x="169" y="194"/>
                    </a:lnTo>
                    <a:lnTo>
                      <a:pt x="167" y="197"/>
                    </a:lnTo>
                    <a:lnTo>
                      <a:pt x="167" y="201"/>
                    </a:lnTo>
                    <a:lnTo>
                      <a:pt x="162" y="200"/>
                    </a:lnTo>
                    <a:lnTo>
                      <a:pt x="160" y="200"/>
                    </a:lnTo>
                    <a:lnTo>
                      <a:pt x="159" y="197"/>
                    </a:lnTo>
                    <a:lnTo>
                      <a:pt x="155" y="194"/>
                    </a:lnTo>
                    <a:lnTo>
                      <a:pt x="141" y="194"/>
                    </a:lnTo>
                    <a:lnTo>
                      <a:pt x="135" y="199"/>
                    </a:lnTo>
                    <a:lnTo>
                      <a:pt x="135" y="194"/>
                    </a:lnTo>
                    <a:lnTo>
                      <a:pt x="132" y="189"/>
                    </a:lnTo>
                    <a:lnTo>
                      <a:pt x="132" y="186"/>
                    </a:lnTo>
                    <a:lnTo>
                      <a:pt x="131" y="183"/>
                    </a:lnTo>
                    <a:lnTo>
                      <a:pt x="130" y="179"/>
                    </a:lnTo>
                    <a:lnTo>
                      <a:pt x="112" y="177"/>
                    </a:lnTo>
                    <a:lnTo>
                      <a:pt x="103" y="179"/>
                    </a:lnTo>
                    <a:lnTo>
                      <a:pt x="96" y="186"/>
                    </a:lnTo>
                    <a:lnTo>
                      <a:pt x="93" y="187"/>
                    </a:lnTo>
                    <a:lnTo>
                      <a:pt x="88" y="187"/>
                    </a:lnTo>
                    <a:lnTo>
                      <a:pt x="86" y="186"/>
                    </a:lnTo>
                    <a:lnTo>
                      <a:pt x="74" y="186"/>
                    </a:lnTo>
                    <a:lnTo>
                      <a:pt x="74" y="184"/>
                    </a:lnTo>
                    <a:lnTo>
                      <a:pt x="71" y="179"/>
                    </a:lnTo>
                    <a:lnTo>
                      <a:pt x="70" y="175"/>
                    </a:lnTo>
                    <a:lnTo>
                      <a:pt x="68" y="172"/>
                    </a:lnTo>
                    <a:lnTo>
                      <a:pt x="71" y="169"/>
                    </a:lnTo>
                    <a:lnTo>
                      <a:pt x="75" y="163"/>
                    </a:lnTo>
                    <a:lnTo>
                      <a:pt x="77" y="163"/>
                    </a:lnTo>
                    <a:lnTo>
                      <a:pt x="78" y="162"/>
                    </a:lnTo>
                    <a:lnTo>
                      <a:pt x="84" y="158"/>
                    </a:lnTo>
                    <a:lnTo>
                      <a:pt x="85" y="157"/>
                    </a:lnTo>
                    <a:lnTo>
                      <a:pt x="102" y="157"/>
                    </a:lnTo>
                    <a:lnTo>
                      <a:pt x="106" y="155"/>
                    </a:lnTo>
                    <a:lnTo>
                      <a:pt x="107" y="154"/>
                    </a:lnTo>
                    <a:lnTo>
                      <a:pt x="109" y="154"/>
                    </a:lnTo>
                    <a:lnTo>
                      <a:pt x="109" y="153"/>
                    </a:lnTo>
                    <a:lnTo>
                      <a:pt x="105" y="151"/>
                    </a:lnTo>
                    <a:lnTo>
                      <a:pt x="85" y="140"/>
                    </a:lnTo>
                    <a:lnTo>
                      <a:pt x="84" y="139"/>
                    </a:lnTo>
                    <a:lnTo>
                      <a:pt x="85" y="137"/>
                    </a:lnTo>
                    <a:lnTo>
                      <a:pt x="88" y="137"/>
                    </a:lnTo>
                    <a:lnTo>
                      <a:pt x="89" y="136"/>
                    </a:lnTo>
                    <a:lnTo>
                      <a:pt x="91" y="132"/>
                    </a:lnTo>
                    <a:lnTo>
                      <a:pt x="89" y="126"/>
                    </a:lnTo>
                    <a:lnTo>
                      <a:pt x="86" y="124"/>
                    </a:lnTo>
                    <a:lnTo>
                      <a:pt x="79" y="115"/>
                    </a:lnTo>
                    <a:lnTo>
                      <a:pt x="78" y="106"/>
                    </a:lnTo>
                    <a:lnTo>
                      <a:pt x="75" y="99"/>
                    </a:lnTo>
                    <a:lnTo>
                      <a:pt x="75" y="98"/>
                    </a:lnTo>
                    <a:lnTo>
                      <a:pt x="70" y="90"/>
                    </a:lnTo>
                    <a:lnTo>
                      <a:pt x="65" y="88"/>
                    </a:lnTo>
                    <a:lnTo>
                      <a:pt x="62" y="86"/>
                    </a:lnTo>
                    <a:lnTo>
                      <a:pt x="60" y="80"/>
                    </a:lnTo>
                    <a:lnTo>
                      <a:pt x="60" y="79"/>
                    </a:lnTo>
                    <a:lnTo>
                      <a:pt x="58" y="79"/>
                    </a:lnTo>
                    <a:lnTo>
                      <a:pt x="43" y="76"/>
                    </a:lnTo>
                    <a:lnTo>
                      <a:pt x="33" y="76"/>
                    </a:lnTo>
                    <a:lnTo>
                      <a:pt x="14" y="79"/>
                    </a:lnTo>
                    <a:lnTo>
                      <a:pt x="14" y="80"/>
                    </a:lnTo>
                    <a:lnTo>
                      <a:pt x="1" y="67"/>
                    </a:lnTo>
                    <a:lnTo>
                      <a:pt x="0" y="67"/>
                    </a:lnTo>
                    <a:lnTo>
                      <a:pt x="1" y="66"/>
                    </a:lnTo>
                    <a:lnTo>
                      <a:pt x="1" y="64"/>
                    </a:lnTo>
                    <a:lnTo>
                      <a:pt x="5" y="60"/>
                    </a:lnTo>
                    <a:lnTo>
                      <a:pt x="9" y="60"/>
                    </a:lnTo>
                    <a:lnTo>
                      <a:pt x="12" y="62"/>
                    </a:lnTo>
                    <a:lnTo>
                      <a:pt x="14" y="62"/>
                    </a:lnTo>
                    <a:lnTo>
                      <a:pt x="14" y="60"/>
                    </a:lnTo>
                    <a:lnTo>
                      <a:pt x="12" y="55"/>
                    </a:lnTo>
                    <a:lnTo>
                      <a:pt x="11" y="55"/>
                    </a:lnTo>
                    <a:lnTo>
                      <a:pt x="2" y="36"/>
                    </a:lnTo>
                    <a:lnTo>
                      <a:pt x="2" y="34"/>
                    </a:lnTo>
                    <a:lnTo>
                      <a:pt x="8" y="21"/>
                    </a:lnTo>
                    <a:lnTo>
                      <a:pt x="11" y="19"/>
                    </a:lnTo>
                    <a:lnTo>
                      <a:pt x="14" y="19"/>
                    </a:lnTo>
                    <a:lnTo>
                      <a:pt x="21" y="16"/>
                    </a:lnTo>
                    <a:lnTo>
                      <a:pt x="22" y="16"/>
                    </a:lnTo>
                    <a:lnTo>
                      <a:pt x="22" y="14"/>
                    </a:lnTo>
                    <a:lnTo>
                      <a:pt x="19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30" name="Freeform 4077">
                <a:extLst>
                  <a:ext uri="{FF2B5EF4-FFF2-40B4-BE49-F238E27FC236}">
                    <a16:creationId xmlns:a16="http://schemas.microsoft.com/office/drawing/2014/main" id="{AE064A1C-EA5A-4468-E705-28298DC88B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7" y="1156"/>
                <a:ext cx="80" cy="76"/>
              </a:xfrm>
              <a:custGeom>
                <a:avLst/>
                <a:gdLst>
                  <a:gd name="T0" fmla="*/ 176 w 321"/>
                  <a:gd name="T1" fmla="*/ 1 h 304"/>
                  <a:gd name="T2" fmla="*/ 187 w 321"/>
                  <a:gd name="T3" fmla="*/ 24 h 304"/>
                  <a:gd name="T4" fmla="*/ 193 w 321"/>
                  <a:gd name="T5" fmla="*/ 37 h 304"/>
                  <a:gd name="T6" fmla="*/ 233 w 321"/>
                  <a:gd name="T7" fmla="*/ 37 h 304"/>
                  <a:gd name="T8" fmla="*/ 236 w 321"/>
                  <a:gd name="T9" fmla="*/ 41 h 304"/>
                  <a:gd name="T10" fmla="*/ 239 w 321"/>
                  <a:gd name="T11" fmla="*/ 51 h 304"/>
                  <a:gd name="T12" fmla="*/ 242 w 321"/>
                  <a:gd name="T13" fmla="*/ 68 h 304"/>
                  <a:gd name="T14" fmla="*/ 245 w 321"/>
                  <a:gd name="T15" fmla="*/ 72 h 304"/>
                  <a:gd name="T16" fmla="*/ 248 w 321"/>
                  <a:gd name="T17" fmla="*/ 76 h 304"/>
                  <a:gd name="T18" fmla="*/ 260 w 321"/>
                  <a:gd name="T19" fmla="*/ 75 h 304"/>
                  <a:gd name="T20" fmla="*/ 267 w 321"/>
                  <a:gd name="T21" fmla="*/ 69 h 304"/>
                  <a:gd name="T22" fmla="*/ 270 w 321"/>
                  <a:gd name="T23" fmla="*/ 74 h 304"/>
                  <a:gd name="T24" fmla="*/ 284 w 321"/>
                  <a:gd name="T25" fmla="*/ 86 h 304"/>
                  <a:gd name="T26" fmla="*/ 291 w 321"/>
                  <a:gd name="T27" fmla="*/ 89 h 304"/>
                  <a:gd name="T28" fmla="*/ 295 w 321"/>
                  <a:gd name="T29" fmla="*/ 94 h 304"/>
                  <a:gd name="T30" fmla="*/ 289 w 321"/>
                  <a:gd name="T31" fmla="*/ 103 h 304"/>
                  <a:gd name="T32" fmla="*/ 289 w 321"/>
                  <a:gd name="T33" fmla="*/ 107 h 304"/>
                  <a:gd name="T34" fmla="*/ 293 w 321"/>
                  <a:gd name="T35" fmla="*/ 118 h 304"/>
                  <a:gd name="T36" fmla="*/ 303 w 321"/>
                  <a:gd name="T37" fmla="*/ 134 h 304"/>
                  <a:gd name="T38" fmla="*/ 312 w 321"/>
                  <a:gd name="T39" fmla="*/ 157 h 304"/>
                  <a:gd name="T40" fmla="*/ 316 w 321"/>
                  <a:gd name="T41" fmla="*/ 160 h 304"/>
                  <a:gd name="T42" fmla="*/ 320 w 321"/>
                  <a:gd name="T43" fmla="*/ 161 h 304"/>
                  <a:gd name="T44" fmla="*/ 321 w 321"/>
                  <a:gd name="T45" fmla="*/ 182 h 304"/>
                  <a:gd name="T46" fmla="*/ 320 w 321"/>
                  <a:gd name="T47" fmla="*/ 187 h 304"/>
                  <a:gd name="T48" fmla="*/ 308 w 321"/>
                  <a:gd name="T49" fmla="*/ 191 h 304"/>
                  <a:gd name="T50" fmla="*/ 292 w 321"/>
                  <a:gd name="T51" fmla="*/ 201 h 304"/>
                  <a:gd name="T52" fmla="*/ 279 w 321"/>
                  <a:gd name="T53" fmla="*/ 206 h 304"/>
                  <a:gd name="T54" fmla="*/ 277 w 321"/>
                  <a:gd name="T55" fmla="*/ 208 h 304"/>
                  <a:gd name="T56" fmla="*/ 271 w 321"/>
                  <a:gd name="T57" fmla="*/ 203 h 304"/>
                  <a:gd name="T58" fmla="*/ 265 w 321"/>
                  <a:gd name="T59" fmla="*/ 192 h 304"/>
                  <a:gd name="T60" fmla="*/ 258 w 321"/>
                  <a:gd name="T61" fmla="*/ 188 h 304"/>
                  <a:gd name="T62" fmla="*/ 256 w 321"/>
                  <a:gd name="T63" fmla="*/ 189 h 304"/>
                  <a:gd name="T64" fmla="*/ 250 w 321"/>
                  <a:gd name="T65" fmla="*/ 194 h 304"/>
                  <a:gd name="T66" fmla="*/ 231 w 321"/>
                  <a:gd name="T67" fmla="*/ 209 h 304"/>
                  <a:gd name="T68" fmla="*/ 225 w 321"/>
                  <a:gd name="T69" fmla="*/ 220 h 304"/>
                  <a:gd name="T70" fmla="*/ 221 w 321"/>
                  <a:gd name="T71" fmla="*/ 221 h 304"/>
                  <a:gd name="T72" fmla="*/ 217 w 321"/>
                  <a:gd name="T73" fmla="*/ 220 h 304"/>
                  <a:gd name="T74" fmla="*/ 211 w 321"/>
                  <a:gd name="T75" fmla="*/ 216 h 304"/>
                  <a:gd name="T76" fmla="*/ 210 w 321"/>
                  <a:gd name="T77" fmla="*/ 205 h 304"/>
                  <a:gd name="T78" fmla="*/ 200 w 321"/>
                  <a:gd name="T79" fmla="*/ 196 h 304"/>
                  <a:gd name="T80" fmla="*/ 190 w 321"/>
                  <a:gd name="T81" fmla="*/ 205 h 304"/>
                  <a:gd name="T82" fmla="*/ 168 w 321"/>
                  <a:gd name="T83" fmla="*/ 213 h 304"/>
                  <a:gd name="T84" fmla="*/ 145 w 321"/>
                  <a:gd name="T85" fmla="*/ 224 h 304"/>
                  <a:gd name="T86" fmla="*/ 152 w 321"/>
                  <a:gd name="T87" fmla="*/ 228 h 304"/>
                  <a:gd name="T88" fmla="*/ 159 w 321"/>
                  <a:gd name="T89" fmla="*/ 249 h 304"/>
                  <a:gd name="T90" fmla="*/ 154 w 321"/>
                  <a:gd name="T91" fmla="*/ 263 h 304"/>
                  <a:gd name="T92" fmla="*/ 155 w 321"/>
                  <a:gd name="T93" fmla="*/ 288 h 304"/>
                  <a:gd name="T94" fmla="*/ 152 w 321"/>
                  <a:gd name="T95" fmla="*/ 295 h 304"/>
                  <a:gd name="T96" fmla="*/ 140 w 321"/>
                  <a:gd name="T97" fmla="*/ 291 h 304"/>
                  <a:gd name="T98" fmla="*/ 118 w 321"/>
                  <a:gd name="T99" fmla="*/ 302 h 304"/>
                  <a:gd name="T100" fmla="*/ 106 w 321"/>
                  <a:gd name="T101" fmla="*/ 302 h 304"/>
                  <a:gd name="T102" fmla="*/ 91 w 321"/>
                  <a:gd name="T103" fmla="*/ 301 h 304"/>
                  <a:gd name="T104" fmla="*/ 88 w 321"/>
                  <a:gd name="T105" fmla="*/ 300 h 304"/>
                  <a:gd name="T106" fmla="*/ 87 w 321"/>
                  <a:gd name="T107" fmla="*/ 298 h 304"/>
                  <a:gd name="T108" fmla="*/ 92 w 321"/>
                  <a:gd name="T109" fmla="*/ 269 h 304"/>
                  <a:gd name="T110" fmla="*/ 85 w 321"/>
                  <a:gd name="T111" fmla="*/ 263 h 304"/>
                  <a:gd name="T112" fmla="*/ 73 w 321"/>
                  <a:gd name="T113" fmla="*/ 249 h 304"/>
                  <a:gd name="T114" fmla="*/ 71 w 321"/>
                  <a:gd name="T115" fmla="*/ 242 h 304"/>
                  <a:gd name="T116" fmla="*/ 61 w 321"/>
                  <a:gd name="T117" fmla="*/ 248 h 304"/>
                  <a:gd name="T118" fmla="*/ 41 w 321"/>
                  <a:gd name="T119" fmla="*/ 245 h 304"/>
                  <a:gd name="T120" fmla="*/ 32 w 321"/>
                  <a:gd name="T121" fmla="*/ 247 h 304"/>
                  <a:gd name="T122" fmla="*/ 21 w 321"/>
                  <a:gd name="T123" fmla="*/ 241 h 3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21" h="304">
                    <a:moveTo>
                      <a:pt x="178" y="0"/>
                    </a:moveTo>
                    <a:lnTo>
                      <a:pt x="176" y="1"/>
                    </a:lnTo>
                    <a:lnTo>
                      <a:pt x="180" y="8"/>
                    </a:lnTo>
                    <a:lnTo>
                      <a:pt x="187" y="24"/>
                    </a:lnTo>
                    <a:lnTo>
                      <a:pt x="187" y="29"/>
                    </a:lnTo>
                    <a:lnTo>
                      <a:pt x="193" y="37"/>
                    </a:lnTo>
                    <a:lnTo>
                      <a:pt x="233" y="36"/>
                    </a:lnTo>
                    <a:lnTo>
                      <a:pt x="233" y="37"/>
                    </a:lnTo>
                    <a:lnTo>
                      <a:pt x="235" y="38"/>
                    </a:lnTo>
                    <a:lnTo>
                      <a:pt x="236" y="41"/>
                    </a:lnTo>
                    <a:lnTo>
                      <a:pt x="236" y="43"/>
                    </a:lnTo>
                    <a:lnTo>
                      <a:pt x="239" y="51"/>
                    </a:lnTo>
                    <a:lnTo>
                      <a:pt x="240" y="68"/>
                    </a:lnTo>
                    <a:lnTo>
                      <a:pt x="242" y="68"/>
                    </a:lnTo>
                    <a:lnTo>
                      <a:pt x="245" y="71"/>
                    </a:lnTo>
                    <a:lnTo>
                      <a:pt x="245" y="72"/>
                    </a:lnTo>
                    <a:lnTo>
                      <a:pt x="248" y="75"/>
                    </a:lnTo>
                    <a:lnTo>
                      <a:pt x="248" y="76"/>
                    </a:lnTo>
                    <a:lnTo>
                      <a:pt x="257" y="76"/>
                    </a:lnTo>
                    <a:lnTo>
                      <a:pt x="260" y="75"/>
                    </a:lnTo>
                    <a:lnTo>
                      <a:pt x="264" y="71"/>
                    </a:lnTo>
                    <a:lnTo>
                      <a:pt x="267" y="69"/>
                    </a:lnTo>
                    <a:lnTo>
                      <a:pt x="268" y="71"/>
                    </a:lnTo>
                    <a:lnTo>
                      <a:pt x="270" y="74"/>
                    </a:lnTo>
                    <a:lnTo>
                      <a:pt x="274" y="78"/>
                    </a:lnTo>
                    <a:lnTo>
                      <a:pt x="284" y="86"/>
                    </a:lnTo>
                    <a:lnTo>
                      <a:pt x="286" y="89"/>
                    </a:lnTo>
                    <a:lnTo>
                      <a:pt x="291" y="89"/>
                    </a:lnTo>
                    <a:lnTo>
                      <a:pt x="293" y="91"/>
                    </a:lnTo>
                    <a:lnTo>
                      <a:pt x="295" y="94"/>
                    </a:lnTo>
                    <a:lnTo>
                      <a:pt x="293" y="94"/>
                    </a:lnTo>
                    <a:lnTo>
                      <a:pt x="289" y="103"/>
                    </a:lnTo>
                    <a:lnTo>
                      <a:pt x="288" y="104"/>
                    </a:lnTo>
                    <a:lnTo>
                      <a:pt x="289" y="107"/>
                    </a:lnTo>
                    <a:lnTo>
                      <a:pt x="291" y="113"/>
                    </a:lnTo>
                    <a:lnTo>
                      <a:pt x="293" y="118"/>
                    </a:lnTo>
                    <a:lnTo>
                      <a:pt x="299" y="125"/>
                    </a:lnTo>
                    <a:lnTo>
                      <a:pt x="303" y="134"/>
                    </a:lnTo>
                    <a:lnTo>
                      <a:pt x="305" y="139"/>
                    </a:lnTo>
                    <a:lnTo>
                      <a:pt x="312" y="157"/>
                    </a:lnTo>
                    <a:lnTo>
                      <a:pt x="313" y="157"/>
                    </a:lnTo>
                    <a:lnTo>
                      <a:pt x="316" y="160"/>
                    </a:lnTo>
                    <a:lnTo>
                      <a:pt x="317" y="160"/>
                    </a:lnTo>
                    <a:lnTo>
                      <a:pt x="320" y="161"/>
                    </a:lnTo>
                    <a:lnTo>
                      <a:pt x="320" y="168"/>
                    </a:lnTo>
                    <a:lnTo>
                      <a:pt x="321" y="182"/>
                    </a:lnTo>
                    <a:lnTo>
                      <a:pt x="321" y="187"/>
                    </a:lnTo>
                    <a:lnTo>
                      <a:pt x="320" y="187"/>
                    </a:lnTo>
                    <a:lnTo>
                      <a:pt x="320" y="188"/>
                    </a:lnTo>
                    <a:lnTo>
                      <a:pt x="308" y="191"/>
                    </a:lnTo>
                    <a:lnTo>
                      <a:pt x="299" y="198"/>
                    </a:lnTo>
                    <a:lnTo>
                      <a:pt x="292" y="201"/>
                    </a:lnTo>
                    <a:lnTo>
                      <a:pt x="291" y="201"/>
                    </a:lnTo>
                    <a:lnTo>
                      <a:pt x="279" y="206"/>
                    </a:lnTo>
                    <a:lnTo>
                      <a:pt x="278" y="208"/>
                    </a:lnTo>
                    <a:lnTo>
                      <a:pt x="277" y="208"/>
                    </a:lnTo>
                    <a:lnTo>
                      <a:pt x="274" y="205"/>
                    </a:lnTo>
                    <a:lnTo>
                      <a:pt x="271" y="203"/>
                    </a:lnTo>
                    <a:lnTo>
                      <a:pt x="271" y="198"/>
                    </a:lnTo>
                    <a:lnTo>
                      <a:pt x="265" y="192"/>
                    </a:lnTo>
                    <a:lnTo>
                      <a:pt x="261" y="189"/>
                    </a:lnTo>
                    <a:lnTo>
                      <a:pt x="258" y="188"/>
                    </a:lnTo>
                    <a:lnTo>
                      <a:pt x="256" y="188"/>
                    </a:lnTo>
                    <a:lnTo>
                      <a:pt x="256" y="189"/>
                    </a:lnTo>
                    <a:lnTo>
                      <a:pt x="254" y="189"/>
                    </a:lnTo>
                    <a:lnTo>
                      <a:pt x="250" y="194"/>
                    </a:lnTo>
                    <a:lnTo>
                      <a:pt x="246" y="196"/>
                    </a:lnTo>
                    <a:lnTo>
                      <a:pt x="231" y="209"/>
                    </a:lnTo>
                    <a:lnTo>
                      <a:pt x="228" y="219"/>
                    </a:lnTo>
                    <a:lnTo>
                      <a:pt x="225" y="220"/>
                    </a:lnTo>
                    <a:lnTo>
                      <a:pt x="222" y="220"/>
                    </a:lnTo>
                    <a:lnTo>
                      <a:pt x="221" y="221"/>
                    </a:lnTo>
                    <a:lnTo>
                      <a:pt x="218" y="221"/>
                    </a:lnTo>
                    <a:lnTo>
                      <a:pt x="217" y="220"/>
                    </a:lnTo>
                    <a:lnTo>
                      <a:pt x="214" y="220"/>
                    </a:lnTo>
                    <a:lnTo>
                      <a:pt x="211" y="216"/>
                    </a:lnTo>
                    <a:lnTo>
                      <a:pt x="210" y="209"/>
                    </a:lnTo>
                    <a:lnTo>
                      <a:pt x="210" y="205"/>
                    </a:lnTo>
                    <a:lnTo>
                      <a:pt x="207" y="198"/>
                    </a:lnTo>
                    <a:lnTo>
                      <a:pt x="200" y="196"/>
                    </a:lnTo>
                    <a:lnTo>
                      <a:pt x="198" y="196"/>
                    </a:lnTo>
                    <a:lnTo>
                      <a:pt x="190" y="205"/>
                    </a:lnTo>
                    <a:lnTo>
                      <a:pt x="182" y="209"/>
                    </a:lnTo>
                    <a:lnTo>
                      <a:pt x="168" y="213"/>
                    </a:lnTo>
                    <a:lnTo>
                      <a:pt x="150" y="220"/>
                    </a:lnTo>
                    <a:lnTo>
                      <a:pt x="145" y="224"/>
                    </a:lnTo>
                    <a:lnTo>
                      <a:pt x="147" y="226"/>
                    </a:lnTo>
                    <a:lnTo>
                      <a:pt x="152" y="228"/>
                    </a:lnTo>
                    <a:lnTo>
                      <a:pt x="155" y="234"/>
                    </a:lnTo>
                    <a:lnTo>
                      <a:pt x="159" y="249"/>
                    </a:lnTo>
                    <a:lnTo>
                      <a:pt x="159" y="254"/>
                    </a:lnTo>
                    <a:lnTo>
                      <a:pt x="154" y="263"/>
                    </a:lnTo>
                    <a:lnTo>
                      <a:pt x="152" y="268"/>
                    </a:lnTo>
                    <a:lnTo>
                      <a:pt x="155" y="288"/>
                    </a:lnTo>
                    <a:lnTo>
                      <a:pt x="154" y="294"/>
                    </a:lnTo>
                    <a:lnTo>
                      <a:pt x="152" y="295"/>
                    </a:lnTo>
                    <a:lnTo>
                      <a:pt x="151" y="295"/>
                    </a:lnTo>
                    <a:lnTo>
                      <a:pt x="140" y="291"/>
                    </a:lnTo>
                    <a:lnTo>
                      <a:pt x="127" y="297"/>
                    </a:lnTo>
                    <a:lnTo>
                      <a:pt x="118" y="302"/>
                    </a:lnTo>
                    <a:lnTo>
                      <a:pt x="112" y="304"/>
                    </a:lnTo>
                    <a:lnTo>
                      <a:pt x="106" y="302"/>
                    </a:lnTo>
                    <a:lnTo>
                      <a:pt x="97" y="302"/>
                    </a:lnTo>
                    <a:lnTo>
                      <a:pt x="91" y="301"/>
                    </a:lnTo>
                    <a:lnTo>
                      <a:pt x="90" y="301"/>
                    </a:lnTo>
                    <a:lnTo>
                      <a:pt x="88" y="300"/>
                    </a:lnTo>
                    <a:lnTo>
                      <a:pt x="87" y="300"/>
                    </a:lnTo>
                    <a:lnTo>
                      <a:pt x="87" y="298"/>
                    </a:lnTo>
                    <a:lnTo>
                      <a:pt x="94" y="275"/>
                    </a:lnTo>
                    <a:lnTo>
                      <a:pt x="92" y="269"/>
                    </a:lnTo>
                    <a:lnTo>
                      <a:pt x="91" y="268"/>
                    </a:lnTo>
                    <a:lnTo>
                      <a:pt x="85" y="263"/>
                    </a:lnTo>
                    <a:lnTo>
                      <a:pt x="77" y="262"/>
                    </a:lnTo>
                    <a:lnTo>
                      <a:pt x="73" y="249"/>
                    </a:lnTo>
                    <a:lnTo>
                      <a:pt x="73" y="244"/>
                    </a:lnTo>
                    <a:lnTo>
                      <a:pt x="71" y="242"/>
                    </a:lnTo>
                    <a:lnTo>
                      <a:pt x="70" y="244"/>
                    </a:lnTo>
                    <a:lnTo>
                      <a:pt x="61" y="248"/>
                    </a:lnTo>
                    <a:lnTo>
                      <a:pt x="46" y="252"/>
                    </a:lnTo>
                    <a:lnTo>
                      <a:pt x="41" y="245"/>
                    </a:lnTo>
                    <a:lnTo>
                      <a:pt x="34" y="247"/>
                    </a:lnTo>
                    <a:lnTo>
                      <a:pt x="32" y="247"/>
                    </a:lnTo>
                    <a:lnTo>
                      <a:pt x="25" y="242"/>
                    </a:lnTo>
                    <a:lnTo>
                      <a:pt x="21" y="241"/>
                    </a:lnTo>
                    <a:lnTo>
                      <a:pt x="0" y="23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31" name="Line 4078">
                <a:extLst>
                  <a:ext uri="{FF2B5EF4-FFF2-40B4-BE49-F238E27FC236}">
                    <a16:creationId xmlns:a16="http://schemas.microsoft.com/office/drawing/2014/main" id="{09D89A8F-7D1D-299A-BC19-4C04CC5A362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46" y="1212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32" name="Freeform 4079">
                <a:extLst>
                  <a:ext uri="{FF2B5EF4-FFF2-40B4-BE49-F238E27FC236}">
                    <a16:creationId xmlns:a16="http://schemas.microsoft.com/office/drawing/2014/main" id="{7E7225BB-ACAE-90FD-06E7-E4BF52E58C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" y="1214"/>
                <a:ext cx="5" cy="13"/>
              </a:xfrm>
              <a:custGeom>
                <a:avLst/>
                <a:gdLst>
                  <a:gd name="T0" fmla="*/ 18 w 21"/>
                  <a:gd name="T1" fmla="*/ 0 h 53"/>
                  <a:gd name="T2" fmla="*/ 18 w 21"/>
                  <a:gd name="T3" fmla="*/ 3 h 53"/>
                  <a:gd name="T4" fmla="*/ 19 w 21"/>
                  <a:gd name="T5" fmla="*/ 5 h 53"/>
                  <a:gd name="T6" fmla="*/ 21 w 21"/>
                  <a:gd name="T7" fmla="*/ 7 h 53"/>
                  <a:gd name="T8" fmla="*/ 19 w 21"/>
                  <a:gd name="T9" fmla="*/ 25 h 53"/>
                  <a:gd name="T10" fmla="*/ 15 w 21"/>
                  <a:gd name="T11" fmla="*/ 33 h 53"/>
                  <a:gd name="T12" fmla="*/ 14 w 21"/>
                  <a:gd name="T13" fmla="*/ 38 h 53"/>
                  <a:gd name="T14" fmla="*/ 11 w 21"/>
                  <a:gd name="T15" fmla="*/ 38 h 53"/>
                  <a:gd name="T16" fmla="*/ 3 w 21"/>
                  <a:gd name="T17" fmla="*/ 40 h 53"/>
                  <a:gd name="T18" fmla="*/ 0 w 21"/>
                  <a:gd name="T19" fmla="*/ 50 h 53"/>
                  <a:gd name="T20" fmla="*/ 2 w 21"/>
                  <a:gd name="T21" fmla="*/ 5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1" h="53">
                    <a:moveTo>
                      <a:pt x="18" y="0"/>
                    </a:moveTo>
                    <a:lnTo>
                      <a:pt x="18" y="3"/>
                    </a:lnTo>
                    <a:lnTo>
                      <a:pt x="19" y="5"/>
                    </a:lnTo>
                    <a:lnTo>
                      <a:pt x="21" y="7"/>
                    </a:lnTo>
                    <a:lnTo>
                      <a:pt x="19" y="25"/>
                    </a:lnTo>
                    <a:lnTo>
                      <a:pt x="15" y="33"/>
                    </a:lnTo>
                    <a:lnTo>
                      <a:pt x="14" y="38"/>
                    </a:lnTo>
                    <a:lnTo>
                      <a:pt x="11" y="38"/>
                    </a:lnTo>
                    <a:lnTo>
                      <a:pt x="3" y="40"/>
                    </a:lnTo>
                    <a:lnTo>
                      <a:pt x="0" y="50"/>
                    </a:lnTo>
                    <a:lnTo>
                      <a:pt x="2" y="5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33" name="Freeform 4080">
                <a:extLst>
                  <a:ext uri="{FF2B5EF4-FFF2-40B4-BE49-F238E27FC236}">
                    <a16:creationId xmlns:a16="http://schemas.microsoft.com/office/drawing/2014/main" id="{EABADD3D-6E73-6C17-D229-3C4E195493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6" y="1212"/>
                <a:ext cx="1" cy="2"/>
              </a:xfrm>
              <a:custGeom>
                <a:avLst/>
                <a:gdLst>
                  <a:gd name="T0" fmla="*/ 4 w 4"/>
                  <a:gd name="T1" fmla="*/ 6 h 6"/>
                  <a:gd name="T2" fmla="*/ 4 w 4"/>
                  <a:gd name="T3" fmla="*/ 4 h 6"/>
                  <a:gd name="T4" fmla="*/ 0 w 4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4" y="6"/>
                    </a:moveTo>
                    <a:lnTo>
                      <a:pt x="4" y="4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34" name="Freeform 4081">
                <a:extLst>
                  <a:ext uri="{FF2B5EF4-FFF2-40B4-BE49-F238E27FC236}">
                    <a16:creationId xmlns:a16="http://schemas.microsoft.com/office/drawing/2014/main" id="{346B9CC1-2AE0-914D-E8F2-C371214856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" y="1227"/>
                <a:ext cx="43" cy="34"/>
              </a:xfrm>
              <a:custGeom>
                <a:avLst/>
                <a:gdLst>
                  <a:gd name="T0" fmla="*/ 0 w 170"/>
                  <a:gd name="T1" fmla="*/ 0 h 137"/>
                  <a:gd name="T2" fmla="*/ 5 w 170"/>
                  <a:gd name="T3" fmla="*/ 1 h 137"/>
                  <a:gd name="T4" fmla="*/ 23 w 170"/>
                  <a:gd name="T5" fmla="*/ 5 h 137"/>
                  <a:gd name="T6" fmla="*/ 27 w 170"/>
                  <a:gd name="T7" fmla="*/ 5 h 137"/>
                  <a:gd name="T8" fmla="*/ 34 w 170"/>
                  <a:gd name="T9" fmla="*/ 8 h 137"/>
                  <a:gd name="T10" fmla="*/ 62 w 170"/>
                  <a:gd name="T11" fmla="*/ 24 h 137"/>
                  <a:gd name="T12" fmla="*/ 69 w 170"/>
                  <a:gd name="T13" fmla="*/ 25 h 137"/>
                  <a:gd name="T14" fmla="*/ 76 w 170"/>
                  <a:gd name="T15" fmla="*/ 24 h 137"/>
                  <a:gd name="T16" fmla="*/ 79 w 170"/>
                  <a:gd name="T17" fmla="*/ 24 h 137"/>
                  <a:gd name="T18" fmla="*/ 79 w 170"/>
                  <a:gd name="T19" fmla="*/ 28 h 137"/>
                  <a:gd name="T20" fmla="*/ 80 w 170"/>
                  <a:gd name="T21" fmla="*/ 29 h 137"/>
                  <a:gd name="T22" fmla="*/ 84 w 170"/>
                  <a:gd name="T23" fmla="*/ 38 h 137"/>
                  <a:gd name="T24" fmla="*/ 84 w 170"/>
                  <a:gd name="T25" fmla="*/ 39 h 137"/>
                  <a:gd name="T26" fmla="*/ 100 w 170"/>
                  <a:gd name="T27" fmla="*/ 39 h 137"/>
                  <a:gd name="T28" fmla="*/ 101 w 170"/>
                  <a:gd name="T29" fmla="*/ 38 h 137"/>
                  <a:gd name="T30" fmla="*/ 103 w 170"/>
                  <a:gd name="T31" fmla="*/ 38 h 137"/>
                  <a:gd name="T32" fmla="*/ 104 w 170"/>
                  <a:gd name="T33" fmla="*/ 39 h 137"/>
                  <a:gd name="T34" fmla="*/ 104 w 170"/>
                  <a:gd name="T35" fmla="*/ 40 h 137"/>
                  <a:gd name="T36" fmla="*/ 101 w 170"/>
                  <a:gd name="T37" fmla="*/ 52 h 137"/>
                  <a:gd name="T38" fmla="*/ 103 w 170"/>
                  <a:gd name="T39" fmla="*/ 62 h 137"/>
                  <a:gd name="T40" fmla="*/ 94 w 170"/>
                  <a:gd name="T41" fmla="*/ 78 h 137"/>
                  <a:gd name="T42" fmla="*/ 84 w 170"/>
                  <a:gd name="T43" fmla="*/ 89 h 137"/>
                  <a:gd name="T44" fmla="*/ 76 w 170"/>
                  <a:gd name="T45" fmla="*/ 95 h 137"/>
                  <a:gd name="T46" fmla="*/ 77 w 170"/>
                  <a:gd name="T47" fmla="*/ 95 h 137"/>
                  <a:gd name="T48" fmla="*/ 77 w 170"/>
                  <a:gd name="T49" fmla="*/ 98 h 137"/>
                  <a:gd name="T50" fmla="*/ 82 w 170"/>
                  <a:gd name="T51" fmla="*/ 108 h 137"/>
                  <a:gd name="T52" fmla="*/ 93 w 170"/>
                  <a:gd name="T53" fmla="*/ 115 h 137"/>
                  <a:gd name="T54" fmla="*/ 103 w 170"/>
                  <a:gd name="T55" fmla="*/ 115 h 137"/>
                  <a:gd name="T56" fmla="*/ 117 w 170"/>
                  <a:gd name="T57" fmla="*/ 119 h 137"/>
                  <a:gd name="T58" fmla="*/ 125 w 170"/>
                  <a:gd name="T59" fmla="*/ 120 h 137"/>
                  <a:gd name="T60" fmla="*/ 132 w 170"/>
                  <a:gd name="T61" fmla="*/ 119 h 137"/>
                  <a:gd name="T62" fmla="*/ 137 w 170"/>
                  <a:gd name="T63" fmla="*/ 119 h 137"/>
                  <a:gd name="T64" fmla="*/ 143 w 170"/>
                  <a:gd name="T65" fmla="*/ 120 h 137"/>
                  <a:gd name="T66" fmla="*/ 146 w 170"/>
                  <a:gd name="T67" fmla="*/ 122 h 137"/>
                  <a:gd name="T68" fmla="*/ 147 w 170"/>
                  <a:gd name="T69" fmla="*/ 126 h 137"/>
                  <a:gd name="T70" fmla="*/ 149 w 170"/>
                  <a:gd name="T71" fmla="*/ 127 h 137"/>
                  <a:gd name="T72" fmla="*/ 149 w 170"/>
                  <a:gd name="T73" fmla="*/ 130 h 137"/>
                  <a:gd name="T74" fmla="*/ 156 w 170"/>
                  <a:gd name="T75" fmla="*/ 132 h 137"/>
                  <a:gd name="T76" fmla="*/ 161 w 170"/>
                  <a:gd name="T77" fmla="*/ 132 h 137"/>
                  <a:gd name="T78" fmla="*/ 167 w 170"/>
                  <a:gd name="T79" fmla="*/ 131 h 137"/>
                  <a:gd name="T80" fmla="*/ 168 w 170"/>
                  <a:gd name="T81" fmla="*/ 131 h 137"/>
                  <a:gd name="T82" fmla="*/ 170 w 170"/>
                  <a:gd name="T83" fmla="*/ 132 h 137"/>
                  <a:gd name="T84" fmla="*/ 170 w 170"/>
                  <a:gd name="T85" fmla="*/ 137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70" h="137">
                    <a:moveTo>
                      <a:pt x="0" y="0"/>
                    </a:moveTo>
                    <a:lnTo>
                      <a:pt x="5" y="1"/>
                    </a:lnTo>
                    <a:lnTo>
                      <a:pt x="23" y="5"/>
                    </a:lnTo>
                    <a:lnTo>
                      <a:pt x="27" y="5"/>
                    </a:lnTo>
                    <a:lnTo>
                      <a:pt x="34" y="8"/>
                    </a:lnTo>
                    <a:lnTo>
                      <a:pt x="62" y="24"/>
                    </a:lnTo>
                    <a:lnTo>
                      <a:pt x="69" y="25"/>
                    </a:lnTo>
                    <a:lnTo>
                      <a:pt x="76" y="24"/>
                    </a:lnTo>
                    <a:lnTo>
                      <a:pt x="79" y="24"/>
                    </a:lnTo>
                    <a:lnTo>
                      <a:pt x="79" y="28"/>
                    </a:lnTo>
                    <a:lnTo>
                      <a:pt x="80" y="29"/>
                    </a:lnTo>
                    <a:lnTo>
                      <a:pt x="84" y="38"/>
                    </a:lnTo>
                    <a:lnTo>
                      <a:pt x="84" y="39"/>
                    </a:lnTo>
                    <a:lnTo>
                      <a:pt x="100" y="39"/>
                    </a:lnTo>
                    <a:lnTo>
                      <a:pt x="101" y="38"/>
                    </a:lnTo>
                    <a:lnTo>
                      <a:pt x="103" y="38"/>
                    </a:lnTo>
                    <a:lnTo>
                      <a:pt x="104" y="39"/>
                    </a:lnTo>
                    <a:lnTo>
                      <a:pt x="104" y="40"/>
                    </a:lnTo>
                    <a:lnTo>
                      <a:pt x="101" y="52"/>
                    </a:lnTo>
                    <a:lnTo>
                      <a:pt x="103" y="62"/>
                    </a:lnTo>
                    <a:lnTo>
                      <a:pt x="94" y="78"/>
                    </a:lnTo>
                    <a:lnTo>
                      <a:pt x="84" y="89"/>
                    </a:lnTo>
                    <a:lnTo>
                      <a:pt x="76" y="95"/>
                    </a:lnTo>
                    <a:lnTo>
                      <a:pt x="77" y="95"/>
                    </a:lnTo>
                    <a:lnTo>
                      <a:pt x="77" y="98"/>
                    </a:lnTo>
                    <a:lnTo>
                      <a:pt x="82" y="108"/>
                    </a:lnTo>
                    <a:lnTo>
                      <a:pt x="93" y="115"/>
                    </a:lnTo>
                    <a:lnTo>
                      <a:pt x="103" y="115"/>
                    </a:lnTo>
                    <a:lnTo>
                      <a:pt x="117" y="119"/>
                    </a:lnTo>
                    <a:lnTo>
                      <a:pt x="125" y="120"/>
                    </a:lnTo>
                    <a:lnTo>
                      <a:pt x="132" y="119"/>
                    </a:lnTo>
                    <a:lnTo>
                      <a:pt x="137" y="119"/>
                    </a:lnTo>
                    <a:lnTo>
                      <a:pt x="143" y="120"/>
                    </a:lnTo>
                    <a:lnTo>
                      <a:pt x="146" y="122"/>
                    </a:lnTo>
                    <a:lnTo>
                      <a:pt x="147" y="126"/>
                    </a:lnTo>
                    <a:lnTo>
                      <a:pt x="149" y="127"/>
                    </a:lnTo>
                    <a:lnTo>
                      <a:pt x="149" y="130"/>
                    </a:lnTo>
                    <a:lnTo>
                      <a:pt x="156" y="132"/>
                    </a:lnTo>
                    <a:lnTo>
                      <a:pt x="161" y="132"/>
                    </a:lnTo>
                    <a:lnTo>
                      <a:pt x="167" y="131"/>
                    </a:lnTo>
                    <a:lnTo>
                      <a:pt x="168" y="131"/>
                    </a:lnTo>
                    <a:lnTo>
                      <a:pt x="170" y="132"/>
                    </a:lnTo>
                    <a:lnTo>
                      <a:pt x="170" y="13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35" name="Freeform 4082">
                <a:extLst>
                  <a:ext uri="{FF2B5EF4-FFF2-40B4-BE49-F238E27FC236}">
                    <a16:creationId xmlns:a16="http://schemas.microsoft.com/office/drawing/2014/main" id="{9CC150FE-8697-596E-1033-AA4264FB8F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4" y="1150"/>
                <a:ext cx="8" cy="58"/>
              </a:xfrm>
              <a:custGeom>
                <a:avLst/>
                <a:gdLst>
                  <a:gd name="T0" fmla="*/ 29 w 29"/>
                  <a:gd name="T1" fmla="*/ 229 h 229"/>
                  <a:gd name="T2" fmla="*/ 29 w 29"/>
                  <a:gd name="T3" fmla="*/ 223 h 229"/>
                  <a:gd name="T4" fmla="*/ 28 w 29"/>
                  <a:gd name="T5" fmla="*/ 223 h 229"/>
                  <a:gd name="T6" fmla="*/ 25 w 29"/>
                  <a:gd name="T7" fmla="*/ 216 h 229"/>
                  <a:gd name="T8" fmla="*/ 21 w 29"/>
                  <a:gd name="T9" fmla="*/ 209 h 229"/>
                  <a:gd name="T10" fmla="*/ 17 w 29"/>
                  <a:gd name="T11" fmla="*/ 194 h 229"/>
                  <a:gd name="T12" fmla="*/ 11 w 29"/>
                  <a:gd name="T13" fmla="*/ 181 h 229"/>
                  <a:gd name="T14" fmla="*/ 5 w 29"/>
                  <a:gd name="T15" fmla="*/ 175 h 229"/>
                  <a:gd name="T16" fmla="*/ 3 w 29"/>
                  <a:gd name="T17" fmla="*/ 171 h 229"/>
                  <a:gd name="T18" fmla="*/ 1 w 29"/>
                  <a:gd name="T19" fmla="*/ 163 h 229"/>
                  <a:gd name="T20" fmla="*/ 1 w 29"/>
                  <a:gd name="T21" fmla="*/ 162 h 229"/>
                  <a:gd name="T22" fmla="*/ 3 w 29"/>
                  <a:gd name="T23" fmla="*/ 160 h 229"/>
                  <a:gd name="T24" fmla="*/ 4 w 29"/>
                  <a:gd name="T25" fmla="*/ 160 h 229"/>
                  <a:gd name="T26" fmla="*/ 4 w 29"/>
                  <a:gd name="T27" fmla="*/ 153 h 229"/>
                  <a:gd name="T28" fmla="*/ 0 w 29"/>
                  <a:gd name="T29" fmla="*/ 138 h 229"/>
                  <a:gd name="T30" fmla="*/ 0 w 29"/>
                  <a:gd name="T31" fmla="*/ 131 h 229"/>
                  <a:gd name="T32" fmla="*/ 3 w 29"/>
                  <a:gd name="T33" fmla="*/ 121 h 229"/>
                  <a:gd name="T34" fmla="*/ 3 w 29"/>
                  <a:gd name="T35" fmla="*/ 120 h 229"/>
                  <a:gd name="T36" fmla="*/ 4 w 29"/>
                  <a:gd name="T37" fmla="*/ 117 h 229"/>
                  <a:gd name="T38" fmla="*/ 10 w 29"/>
                  <a:gd name="T39" fmla="*/ 113 h 229"/>
                  <a:gd name="T40" fmla="*/ 15 w 29"/>
                  <a:gd name="T41" fmla="*/ 110 h 229"/>
                  <a:gd name="T42" fmla="*/ 20 w 29"/>
                  <a:gd name="T43" fmla="*/ 104 h 229"/>
                  <a:gd name="T44" fmla="*/ 21 w 29"/>
                  <a:gd name="T45" fmla="*/ 102 h 229"/>
                  <a:gd name="T46" fmla="*/ 20 w 29"/>
                  <a:gd name="T47" fmla="*/ 88 h 229"/>
                  <a:gd name="T48" fmla="*/ 21 w 29"/>
                  <a:gd name="T49" fmla="*/ 86 h 229"/>
                  <a:gd name="T50" fmla="*/ 21 w 29"/>
                  <a:gd name="T51" fmla="*/ 84 h 229"/>
                  <a:gd name="T52" fmla="*/ 24 w 29"/>
                  <a:gd name="T53" fmla="*/ 75 h 229"/>
                  <a:gd name="T54" fmla="*/ 25 w 29"/>
                  <a:gd name="T55" fmla="*/ 75 h 229"/>
                  <a:gd name="T56" fmla="*/ 24 w 29"/>
                  <a:gd name="T57" fmla="*/ 74 h 229"/>
                  <a:gd name="T58" fmla="*/ 24 w 29"/>
                  <a:gd name="T59" fmla="*/ 72 h 229"/>
                  <a:gd name="T60" fmla="*/ 22 w 29"/>
                  <a:gd name="T61" fmla="*/ 70 h 229"/>
                  <a:gd name="T62" fmla="*/ 21 w 29"/>
                  <a:gd name="T63" fmla="*/ 68 h 229"/>
                  <a:gd name="T64" fmla="*/ 20 w 29"/>
                  <a:gd name="T65" fmla="*/ 68 h 229"/>
                  <a:gd name="T66" fmla="*/ 14 w 29"/>
                  <a:gd name="T67" fmla="*/ 62 h 229"/>
                  <a:gd name="T68" fmla="*/ 10 w 29"/>
                  <a:gd name="T69" fmla="*/ 48 h 229"/>
                  <a:gd name="T70" fmla="*/ 13 w 29"/>
                  <a:gd name="T71" fmla="*/ 37 h 229"/>
                  <a:gd name="T72" fmla="*/ 13 w 29"/>
                  <a:gd name="T73" fmla="*/ 32 h 229"/>
                  <a:gd name="T74" fmla="*/ 11 w 29"/>
                  <a:gd name="T75" fmla="*/ 28 h 229"/>
                  <a:gd name="T76" fmla="*/ 14 w 29"/>
                  <a:gd name="T77" fmla="*/ 15 h 229"/>
                  <a:gd name="T78" fmla="*/ 18 w 29"/>
                  <a:gd name="T79" fmla="*/ 11 h 229"/>
                  <a:gd name="T80" fmla="*/ 19 w 29"/>
                  <a:gd name="T81" fmla="*/ 10 h 229"/>
                  <a:gd name="T82" fmla="*/ 21 w 29"/>
                  <a:gd name="T83" fmla="*/ 0 h 2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9" h="229">
                    <a:moveTo>
                      <a:pt x="29" y="229"/>
                    </a:moveTo>
                    <a:lnTo>
                      <a:pt x="29" y="223"/>
                    </a:lnTo>
                    <a:lnTo>
                      <a:pt x="28" y="223"/>
                    </a:lnTo>
                    <a:lnTo>
                      <a:pt x="25" y="216"/>
                    </a:lnTo>
                    <a:lnTo>
                      <a:pt x="21" y="209"/>
                    </a:lnTo>
                    <a:lnTo>
                      <a:pt x="17" y="194"/>
                    </a:lnTo>
                    <a:lnTo>
                      <a:pt x="11" y="181"/>
                    </a:lnTo>
                    <a:lnTo>
                      <a:pt x="5" y="175"/>
                    </a:lnTo>
                    <a:lnTo>
                      <a:pt x="3" y="171"/>
                    </a:lnTo>
                    <a:lnTo>
                      <a:pt x="1" y="163"/>
                    </a:lnTo>
                    <a:lnTo>
                      <a:pt x="1" y="162"/>
                    </a:lnTo>
                    <a:lnTo>
                      <a:pt x="3" y="160"/>
                    </a:lnTo>
                    <a:lnTo>
                      <a:pt x="4" y="160"/>
                    </a:lnTo>
                    <a:lnTo>
                      <a:pt x="4" y="153"/>
                    </a:lnTo>
                    <a:lnTo>
                      <a:pt x="0" y="138"/>
                    </a:lnTo>
                    <a:lnTo>
                      <a:pt x="0" y="131"/>
                    </a:lnTo>
                    <a:lnTo>
                      <a:pt x="3" y="121"/>
                    </a:lnTo>
                    <a:lnTo>
                      <a:pt x="3" y="120"/>
                    </a:lnTo>
                    <a:lnTo>
                      <a:pt x="4" y="117"/>
                    </a:lnTo>
                    <a:lnTo>
                      <a:pt x="10" y="113"/>
                    </a:lnTo>
                    <a:lnTo>
                      <a:pt x="15" y="110"/>
                    </a:lnTo>
                    <a:lnTo>
                      <a:pt x="20" y="104"/>
                    </a:lnTo>
                    <a:lnTo>
                      <a:pt x="21" y="102"/>
                    </a:lnTo>
                    <a:lnTo>
                      <a:pt x="20" y="88"/>
                    </a:lnTo>
                    <a:lnTo>
                      <a:pt x="21" y="86"/>
                    </a:lnTo>
                    <a:lnTo>
                      <a:pt x="21" y="84"/>
                    </a:lnTo>
                    <a:lnTo>
                      <a:pt x="24" y="75"/>
                    </a:lnTo>
                    <a:lnTo>
                      <a:pt x="25" y="75"/>
                    </a:lnTo>
                    <a:lnTo>
                      <a:pt x="24" y="74"/>
                    </a:lnTo>
                    <a:lnTo>
                      <a:pt x="24" y="72"/>
                    </a:lnTo>
                    <a:lnTo>
                      <a:pt x="22" y="70"/>
                    </a:lnTo>
                    <a:lnTo>
                      <a:pt x="21" y="68"/>
                    </a:lnTo>
                    <a:lnTo>
                      <a:pt x="20" y="68"/>
                    </a:lnTo>
                    <a:lnTo>
                      <a:pt x="14" y="62"/>
                    </a:lnTo>
                    <a:lnTo>
                      <a:pt x="10" y="48"/>
                    </a:lnTo>
                    <a:lnTo>
                      <a:pt x="13" y="37"/>
                    </a:lnTo>
                    <a:lnTo>
                      <a:pt x="13" y="32"/>
                    </a:lnTo>
                    <a:lnTo>
                      <a:pt x="11" y="28"/>
                    </a:lnTo>
                    <a:lnTo>
                      <a:pt x="14" y="15"/>
                    </a:lnTo>
                    <a:lnTo>
                      <a:pt x="18" y="11"/>
                    </a:lnTo>
                    <a:lnTo>
                      <a:pt x="19" y="10"/>
                    </a:lnTo>
                    <a:lnTo>
                      <a:pt x="21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36" name="Freeform 4083">
                <a:extLst>
                  <a:ext uri="{FF2B5EF4-FFF2-40B4-BE49-F238E27FC236}">
                    <a16:creationId xmlns:a16="http://schemas.microsoft.com/office/drawing/2014/main" id="{ABBB3E9D-D350-81DD-A2E8-DBC2BFD835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6" y="1254"/>
                <a:ext cx="69" cy="12"/>
              </a:xfrm>
              <a:custGeom>
                <a:avLst/>
                <a:gdLst>
                  <a:gd name="T0" fmla="*/ 278 w 278"/>
                  <a:gd name="T1" fmla="*/ 11 h 49"/>
                  <a:gd name="T2" fmla="*/ 276 w 278"/>
                  <a:gd name="T3" fmla="*/ 13 h 49"/>
                  <a:gd name="T4" fmla="*/ 271 w 278"/>
                  <a:gd name="T5" fmla="*/ 14 h 49"/>
                  <a:gd name="T6" fmla="*/ 257 w 278"/>
                  <a:gd name="T7" fmla="*/ 21 h 49"/>
                  <a:gd name="T8" fmla="*/ 255 w 278"/>
                  <a:gd name="T9" fmla="*/ 22 h 49"/>
                  <a:gd name="T10" fmla="*/ 254 w 278"/>
                  <a:gd name="T11" fmla="*/ 22 h 49"/>
                  <a:gd name="T12" fmla="*/ 250 w 278"/>
                  <a:gd name="T13" fmla="*/ 25 h 49"/>
                  <a:gd name="T14" fmla="*/ 250 w 278"/>
                  <a:gd name="T15" fmla="*/ 26 h 49"/>
                  <a:gd name="T16" fmla="*/ 251 w 278"/>
                  <a:gd name="T17" fmla="*/ 26 h 49"/>
                  <a:gd name="T18" fmla="*/ 251 w 278"/>
                  <a:gd name="T19" fmla="*/ 28 h 49"/>
                  <a:gd name="T20" fmla="*/ 248 w 278"/>
                  <a:gd name="T21" fmla="*/ 43 h 49"/>
                  <a:gd name="T22" fmla="*/ 236 w 278"/>
                  <a:gd name="T23" fmla="*/ 43 h 49"/>
                  <a:gd name="T24" fmla="*/ 222 w 278"/>
                  <a:gd name="T25" fmla="*/ 40 h 49"/>
                  <a:gd name="T26" fmla="*/ 221 w 278"/>
                  <a:gd name="T27" fmla="*/ 37 h 49"/>
                  <a:gd name="T28" fmla="*/ 219 w 278"/>
                  <a:gd name="T29" fmla="*/ 36 h 49"/>
                  <a:gd name="T30" fmla="*/ 214 w 278"/>
                  <a:gd name="T31" fmla="*/ 33 h 49"/>
                  <a:gd name="T32" fmla="*/ 206 w 278"/>
                  <a:gd name="T33" fmla="*/ 33 h 49"/>
                  <a:gd name="T34" fmla="*/ 202 w 278"/>
                  <a:gd name="T35" fmla="*/ 36 h 49"/>
                  <a:gd name="T36" fmla="*/ 195 w 278"/>
                  <a:gd name="T37" fmla="*/ 46 h 49"/>
                  <a:gd name="T38" fmla="*/ 192 w 278"/>
                  <a:gd name="T39" fmla="*/ 49 h 49"/>
                  <a:gd name="T40" fmla="*/ 191 w 278"/>
                  <a:gd name="T41" fmla="*/ 49 h 49"/>
                  <a:gd name="T42" fmla="*/ 187 w 278"/>
                  <a:gd name="T43" fmla="*/ 46 h 49"/>
                  <a:gd name="T44" fmla="*/ 184 w 278"/>
                  <a:gd name="T45" fmla="*/ 42 h 49"/>
                  <a:gd name="T46" fmla="*/ 183 w 278"/>
                  <a:gd name="T47" fmla="*/ 35 h 49"/>
                  <a:gd name="T48" fmla="*/ 181 w 278"/>
                  <a:gd name="T49" fmla="*/ 30 h 49"/>
                  <a:gd name="T50" fmla="*/ 180 w 278"/>
                  <a:gd name="T51" fmla="*/ 28 h 49"/>
                  <a:gd name="T52" fmla="*/ 178 w 278"/>
                  <a:gd name="T53" fmla="*/ 28 h 49"/>
                  <a:gd name="T54" fmla="*/ 178 w 278"/>
                  <a:gd name="T55" fmla="*/ 29 h 49"/>
                  <a:gd name="T56" fmla="*/ 176 w 278"/>
                  <a:gd name="T57" fmla="*/ 29 h 49"/>
                  <a:gd name="T58" fmla="*/ 173 w 278"/>
                  <a:gd name="T59" fmla="*/ 32 h 49"/>
                  <a:gd name="T60" fmla="*/ 171 w 278"/>
                  <a:gd name="T61" fmla="*/ 35 h 49"/>
                  <a:gd name="T62" fmla="*/ 170 w 278"/>
                  <a:gd name="T63" fmla="*/ 35 h 49"/>
                  <a:gd name="T64" fmla="*/ 158 w 278"/>
                  <a:gd name="T65" fmla="*/ 39 h 49"/>
                  <a:gd name="T66" fmla="*/ 156 w 278"/>
                  <a:gd name="T67" fmla="*/ 39 h 49"/>
                  <a:gd name="T68" fmla="*/ 156 w 278"/>
                  <a:gd name="T69" fmla="*/ 37 h 49"/>
                  <a:gd name="T70" fmla="*/ 152 w 278"/>
                  <a:gd name="T71" fmla="*/ 32 h 49"/>
                  <a:gd name="T72" fmla="*/ 145 w 278"/>
                  <a:gd name="T73" fmla="*/ 28 h 49"/>
                  <a:gd name="T74" fmla="*/ 145 w 278"/>
                  <a:gd name="T75" fmla="*/ 26 h 49"/>
                  <a:gd name="T76" fmla="*/ 139 w 278"/>
                  <a:gd name="T77" fmla="*/ 26 h 49"/>
                  <a:gd name="T78" fmla="*/ 139 w 278"/>
                  <a:gd name="T79" fmla="*/ 25 h 49"/>
                  <a:gd name="T80" fmla="*/ 138 w 278"/>
                  <a:gd name="T81" fmla="*/ 25 h 49"/>
                  <a:gd name="T82" fmla="*/ 135 w 278"/>
                  <a:gd name="T83" fmla="*/ 21 h 49"/>
                  <a:gd name="T84" fmla="*/ 134 w 278"/>
                  <a:gd name="T85" fmla="*/ 18 h 49"/>
                  <a:gd name="T86" fmla="*/ 130 w 278"/>
                  <a:gd name="T87" fmla="*/ 8 h 49"/>
                  <a:gd name="T88" fmla="*/ 121 w 278"/>
                  <a:gd name="T89" fmla="*/ 0 h 49"/>
                  <a:gd name="T90" fmla="*/ 116 w 278"/>
                  <a:gd name="T91" fmla="*/ 0 h 49"/>
                  <a:gd name="T92" fmla="*/ 113 w 278"/>
                  <a:gd name="T93" fmla="*/ 4 h 49"/>
                  <a:gd name="T94" fmla="*/ 111 w 278"/>
                  <a:gd name="T95" fmla="*/ 6 h 49"/>
                  <a:gd name="T96" fmla="*/ 104 w 278"/>
                  <a:gd name="T97" fmla="*/ 18 h 49"/>
                  <a:gd name="T98" fmla="*/ 95 w 278"/>
                  <a:gd name="T99" fmla="*/ 30 h 49"/>
                  <a:gd name="T100" fmla="*/ 95 w 278"/>
                  <a:gd name="T101" fmla="*/ 29 h 49"/>
                  <a:gd name="T102" fmla="*/ 94 w 278"/>
                  <a:gd name="T103" fmla="*/ 29 h 49"/>
                  <a:gd name="T104" fmla="*/ 72 w 278"/>
                  <a:gd name="T105" fmla="*/ 25 h 49"/>
                  <a:gd name="T106" fmla="*/ 65 w 278"/>
                  <a:gd name="T107" fmla="*/ 22 h 49"/>
                  <a:gd name="T108" fmla="*/ 51 w 278"/>
                  <a:gd name="T109" fmla="*/ 22 h 49"/>
                  <a:gd name="T110" fmla="*/ 44 w 278"/>
                  <a:gd name="T111" fmla="*/ 23 h 49"/>
                  <a:gd name="T112" fmla="*/ 39 w 278"/>
                  <a:gd name="T113" fmla="*/ 15 h 49"/>
                  <a:gd name="T114" fmla="*/ 26 w 278"/>
                  <a:gd name="T115" fmla="*/ 15 h 49"/>
                  <a:gd name="T116" fmla="*/ 12 w 278"/>
                  <a:gd name="T117" fmla="*/ 21 h 49"/>
                  <a:gd name="T118" fmla="*/ 1 w 278"/>
                  <a:gd name="T119" fmla="*/ 26 h 49"/>
                  <a:gd name="T120" fmla="*/ 0 w 278"/>
                  <a:gd name="T121" fmla="*/ 28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78" h="49">
                    <a:moveTo>
                      <a:pt x="278" y="11"/>
                    </a:moveTo>
                    <a:lnTo>
                      <a:pt x="276" y="13"/>
                    </a:lnTo>
                    <a:lnTo>
                      <a:pt x="271" y="14"/>
                    </a:lnTo>
                    <a:lnTo>
                      <a:pt x="257" y="21"/>
                    </a:lnTo>
                    <a:lnTo>
                      <a:pt x="255" y="22"/>
                    </a:lnTo>
                    <a:lnTo>
                      <a:pt x="254" y="22"/>
                    </a:lnTo>
                    <a:lnTo>
                      <a:pt x="250" y="25"/>
                    </a:lnTo>
                    <a:lnTo>
                      <a:pt x="250" y="26"/>
                    </a:lnTo>
                    <a:lnTo>
                      <a:pt x="251" y="26"/>
                    </a:lnTo>
                    <a:lnTo>
                      <a:pt x="251" y="28"/>
                    </a:lnTo>
                    <a:lnTo>
                      <a:pt x="248" y="43"/>
                    </a:lnTo>
                    <a:lnTo>
                      <a:pt x="236" y="43"/>
                    </a:lnTo>
                    <a:lnTo>
                      <a:pt x="222" y="40"/>
                    </a:lnTo>
                    <a:lnTo>
                      <a:pt x="221" y="37"/>
                    </a:lnTo>
                    <a:lnTo>
                      <a:pt x="219" y="36"/>
                    </a:lnTo>
                    <a:lnTo>
                      <a:pt x="214" y="33"/>
                    </a:lnTo>
                    <a:lnTo>
                      <a:pt x="206" y="33"/>
                    </a:lnTo>
                    <a:lnTo>
                      <a:pt x="202" y="36"/>
                    </a:lnTo>
                    <a:lnTo>
                      <a:pt x="195" y="46"/>
                    </a:lnTo>
                    <a:lnTo>
                      <a:pt x="192" y="49"/>
                    </a:lnTo>
                    <a:lnTo>
                      <a:pt x="191" y="49"/>
                    </a:lnTo>
                    <a:lnTo>
                      <a:pt x="187" y="46"/>
                    </a:lnTo>
                    <a:lnTo>
                      <a:pt x="184" y="42"/>
                    </a:lnTo>
                    <a:lnTo>
                      <a:pt x="183" y="35"/>
                    </a:lnTo>
                    <a:lnTo>
                      <a:pt x="181" y="30"/>
                    </a:lnTo>
                    <a:lnTo>
                      <a:pt x="180" y="28"/>
                    </a:lnTo>
                    <a:lnTo>
                      <a:pt x="178" y="28"/>
                    </a:lnTo>
                    <a:lnTo>
                      <a:pt x="178" y="29"/>
                    </a:lnTo>
                    <a:lnTo>
                      <a:pt x="176" y="29"/>
                    </a:lnTo>
                    <a:lnTo>
                      <a:pt x="173" y="32"/>
                    </a:lnTo>
                    <a:lnTo>
                      <a:pt x="171" y="35"/>
                    </a:lnTo>
                    <a:lnTo>
                      <a:pt x="170" y="35"/>
                    </a:lnTo>
                    <a:lnTo>
                      <a:pt x="158" y="39"/>
                    </a:lnTo>
                    <a:lnTo>
                      <a:pt x="156" y="39"/>
                    </a:lnTo>
                    <a:lnTo>
                      <a:pt x="156" y="37"/>
                    </a:lnTo>
                    <a:lnTo>
                      <a:pt x="152" y="32"/>
                    </a:lnTo>
                    <a:lnTo>
                      <a:pt x="145" y="28"/>
                    </a:lnTo>
                    <a:lnTo>
                      <a:pt x="145" y="26"/>
                    </a:lnTo>
                    <a:lnTo>
                      <a:pt x="139" y="26"/>
                    </a:lnTo>
                    <a:lnTo>
                      <a:pt x="139" y="25"/>
                    </a:lnTo>
                    <a:lnTo>
                      <a:pt x="138" y="25"/>
                    </a:lnTo>
                    <a:lnTo>
                      <a:pt x="135" y="21"/>
                    </a:lnTo>
                    <a:lnTo>
                      <a:pt x="134" y="18"/>
                    </a:lnTo>
                    <a:lnTo>
                      <a:pt x="130" y="8"/>
                    </a:lnTo>
                    <a:lnTo>
                      <a:pt x="121" y="0"/>
                    </a:lnTo>
                    <a:lnTo>
                      <a:pt x="116" y="0"/>
                    </a:lnTo>
                    <a:lnTo>
                      <a:pt x="113" y="4"/>
                    </a:lnTo>
                    <a:lnTo>
                      <a:pt x="111" y="6"/>
                    </a:lnTo>
                    <a:lnTo>
                      <a:pt x="104" y="18"/>
                    </a:lnTo>
                    <a:lnTo>
                      <a:pt x="95" y="30"/>
                    </a:lnTo>
                    <a:lnTo>
                      <a:pt x="95" y="29"/>
                    </a:lnTo>
                    <a:lnTo>
                      <a:pt x="94" y="29"/>
                    </a:lnTo>
                    <a:lnTo>
                      <a:pt x="72" y="25"/>
                    </a:lnTo>
                    <a:lnTo>
                      <a:pt x="65" y="22"/>
                    </a:lnTo>
                    <a:lnTo>
                      <a:pt x="51" y="22"/>
                    </a:lnTo>
                    <a:lnTo>
                      <a:pt x="44" y="23"/>
                    </a:lnTo>
                    <a:lnTo>
                      <a:pt x="39" y="15"/>
                    </a:lnTo>
                    <a:lnTo>
                      <a:pt x="26" y="15"/>
                    </a:lnTo>
                    <a:lnTo>
                      <a:pt x="12" y="21"/>
                    </a:lnTo>
                    <a:lnTo>
                      <a:pt x="1" y="26"/>
                    </a:lnTo>
                    <a:lnTo>
                      <a:pt x="0" y="2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37" name="Freeform 4084">
                <a:extLst>
                  <a:ext uri="{FF2B5EF4-FFF2-40B4-BE49-F238E27FC236}">
                    <a16:creationId xmlns:a16="http://schemas.microsoft.com/office/drawing/2014/main" id="{5B3C093F-536B-DD7B-15D8-3934D990F9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5" y="1208"/>
                <a:ext cx="18" cy="49"/>
              </a:xfrm>
              <a:custGeom>
                <a:avLst/>
                <a:gdLst>
                  <a:gd name="T0" fmla="*/ 0 w 71"/>
                  <a:gd name="T1" fmla="*/ 198 h 198"/>
                  <a:gd name="T2" fmla="*/ 7 w 71"/>
                  <a:gd name="T3" fmla="*/ 191 h 198"/>
                  <a:gd name="T4" fmla="*/ 7 w 71"/>
                  <a:gd name="T5" fmla="*/ 181 h 198"/>
                  <a:gd name="T6" fmla="*/ 8 w 71"/>
                  <a:gd name="T7" fmla="*/ 178 h 198"/>
                  <a:gd name="T8" fmla="*/ 8 w 71"/>
                  <a:gd name="T9" fmla="*/ 176 h 198"/>
                  <a:gd name="T10" fmla="*/ 10 w 71"/>
                  <a:gd name="T11" fmla="*/ 173 h 198"/>
                  <a:gd name="T12" fmla="*/ 14 w 71"/>
                  <a:gd name="T13" fmla="*/ 162 h 198"/>
                  <a:gd name="T14" fmla="*/ 25 w 71"/>
                  <a:gd name="T15" fmla="*/ 148 h 198"/>
                  <a:gd name="T16" fmla="*/ 25 w 71"/>
                  <a:gd name="T17" fmla="*/ 146 h 198"/>
                  <a:gd name="T18" fmla="*/ 27 w 71"/>
                  <a:gd name="T19" fmla="*/ 145 h 198"/>
                  <a:gd name="T20" fmla="*/ 27 w 71"/>
                  <a:gd name="T21" fmla="*/ 143 h 198"/>
                  <a:gd name="T22" fmla="*/ 50 w 71"/>
                  <a:gd name="T23" fmla="*/ 125 h 198"/>
                  <a:gd name="T24" fmla="*/ 50 w 71"/>
                  <a:gd name="T25" fmla="*/ 124 h 198"/>
                  <a:gd name="T26" fmla="*/ 53 w 71"/>
                  <a:gd name="T27" fmla="*/ 123 h 198"/>
                  <a:gd name="T28" fmla="*/ 51 w 71"/>
                  <a:gd name="T29" fmla="*/ 121 h 198"/>
                  <a:gd name="T30" fmla="*/ 63 w 71"/>
                  <a:gd name="T31" fmla="*/ 104 h 198"/>
                  <a:gd name="T32" fmla="*/ 71 w 71"/>
                  <a:gd name="T33" fmla="*/ 96 h 198"/>
                  <a:gd name="T34" fmla="*/ 68 w 71"/>
                  <a:gd name="T35" fmla="*/ 90 h 198"/>
                  <a:gd name="T36" fmla="*/ 67 w 71"/>
                  <a:gd name="T37" fmla="*/ 85 h 198"/>
                  <a:gd name="T38" fmla="*/ 63 w 71"/>
                  <a:gd name="T39" fmla="*/ 81 h 198"/>
                  <a:gd name="T40" fmla="*/ 58 w 71"/>
                  <a:gd name="T41" fmla="*/ 73 h 198"/>
                  <a:gd name="T42" fmla="*/ 58 w 71"/>
                  <a:gd name="T43" fmla="*/ 63 h 198"/>
                  <a:gd name="T44" fmla="*/ 57 w 71"/>
                  <a:gd name="T45" fmla="*/ 60 h 198"/>
                  <a:gd name="T46" fmla="*/ 56 w 71"/>
                  <a:gd name="T47" fmla="*/ 54 h 198"/>
                  <a:gd name="T48" fmla="*/ 56 w 71"/>
                  <a:gd name="T49" fmla="*/ 42 h 198"/>
                  <a:gd name="T50" fmla="*/ 57 w 71"/>
                  <a:gd name="T51" fmla="*/ 39 h 198"/>
                  <a:gd name="T52" fmla="*/ 51 w 71"/>
                  <a:gd name="T53" fmla="*/ 25 h 198"/>
                  <a:gd name="T54" fmla="*/ 51 w 71"/>
                  <a:gd name="T55" fmla="*/ 23 h 198"/>
                  <a:gd name="T56" fmla="*/ 57 w 71"/>
                  <a:gd name="T57" fmla="*/ 15 h 198"/>
                  <a:gd name="T58" fmla="*/ 57 w 71"/>
                  <a:gd name="T59" fmla="*/ 14 h 198"/>
                  <a:gd name="T60" fmla="*/ 60 w 71"/>
                  <a:gd name="T61" fmla="*/ 12 h 198"/>
                  <a:gd name="T62" fmla="*/ 60 w 71"/>
                  <a:gd name="T63" fmla="*/ 11 h 198"/>
                  <a:gd name="T64" fmla="*/ 61 w 71"/>
                  <a:gd name="T65" fmla="*/ 4 h 198"/>
                  <a:gd name="T66" fmla="*/ 61 w 71"/>
                  <a:gd name="T67" fmla="*/ 3 h 198"/>
                  <a:gd name="T68" fmla="*/ 63 w 71"/>
                  <a:gd name="T69" fmla="*/ 3 h 198"/>
                  <a:gd name="T70" fmla="*/ 65 w 71"/>
                  <a:gd name="T71" fmla="*/ 0 h 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71" h="198">
                    <a:moveTo>
                      <a:pt x="0" y="198"/>
                    </a:moveTo>
                    <a:lnTo>
                      <a:pt x="7" y="191"/>
                    </a:lnTo>
                    <a:lnTo>
                      <a:pt x="7" y="181"/>
                    </a:lnTo>
                    <a:lnTo>
                      <a:pt x="8" y="178"/>
                    </a:lnTo>
                    <a:lnTo>
                      <a:pt x="8" y="176"/>
                    </a:lnTo>
                    <a:lnTo>
                      <a:pt x="10" y="173"/>
                    </a:lnTo>
                    <a:lnTo>
                      <a:pt x="14" y="162"/>
                    </a:lnTo>
                    <a:lnTo>
                      <a:pt x="25" y="148"/>
                    </a:lnTo>
                    <a:lnTo>
                      <a:pt x="25" y="146"/>
                    </a:lnTo>
                    <a:lnTo>
                      <a:pt x="27" y="145"/>
                    </a:lnTo>
                    <a:lnTo>
                      <a:pt x="27" y="143"/>
                    </a:lnTo>
                    <a:lnTo>
                      <a:pt x="50" y="125"/>
                    </a:lnTo>
                    <a:lnTo>
                      <a:pt x="50" y="124"/>
                    </a:lnTo>
                    <a:lnTo>
                      <a:pt x="53" y="123"/>
                    </a:lnTo>
                    <a:lnTo>
                      <a:pt x="51" y="121"/>
                    </a:lnTo>
                    <a:lnTo>
                      <a:pt x="63" y="104"/>
                    </a:lnTo>
                    <a:lnTo>
                      <a:pt x="71" y="96"/>
                    </a:lnTo>
                    <a:lnTo>
                      <a:pt x="68" y="90"/>
                    </a:lnTo>
                    <a:lnTo>
                      <a:pt x="67" y="85"/>
                    </a:lnTo>
                    <a:lnTo>
                      <a:pt x="63" y="81"/>
                    </a:lnTo>
                    <a:lnTo>
                      <a:pt x="58" y="73"/>
                    </a:lnTo>
                    <a:lnTo>
                      <a:pt x="58" y="63"/>
                    </a:lnTo>
                    <a:lnTo>
                      <a:pt x="57" y="60"/>
                    </a:lnTo>
                    <a:lnTo>
                      <a:pt x="56" y="54"/>
                    </a:lnTo>
                    <a:lnTo>
                      <a:pt x="56" y="42"/>
                    </a:lnTo>
                    <a:lnTo>
                      <a:pt x="57" y="39"/>
                    </a:lnTo>
                    <a:lnTo>
                      <a:pt x="51" y="25"/>
                    </a:lnTo>
                    <a:lnTo>
                      <a:pt x="51" y="23"/>
                    </a:lnTo>
                    <a:lnTo>
                      <a:pt x="57" y="15"/>
                    </a:lnTo>
                    <a:lnTo>
                      <a:pt x="57" y="14"/>
                    </a:lnTo>
                    <a:lnTo>
                      <a:pt x="60" y="12"/>
                    </a:lnTo>
                    <a:lnTo>
                      <a:pt x="60" y="11"/>
                    </a:lnTo>
                    <a:lnTo>
                      <a:pt x="61" y="4"/>
                    </a:lnTo>
                    <a:lnTo>
                      <a:pt x="61" y="3"/>
                    </a:lnTo>
                    <a:lnTo>
                      <a:pt x="63" y="3"/>
                    </a:lnTo>
                    <a:lnTo>
                      <a:pt x="65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38" name="Freeform 4085">
                <a:extLst>
                  <a:ext uri="{FF2B5EF4-FFF2-40B4-BE49-F238E27FC236}">
                    <a16:creationId xmlns:a16="http://schemas.microsoft.com/office/drawing/2014/main" id="{F9AB7442-939B-2902-C3EC-FA89531670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5" y="1257"/>
                <a:ext cx="6" cy="40"/>
              </a:xfrm>
              <a:custGeom>
                <a:avLst/>
                <a:gdLst>
                  <a:gd name="T0" fmla="*/ 19 w 25"/>
                  <a:gd name="T1" fmla="*/ 160 h 160"/>
                  <a:gd name="T2" fmla="*/ 17 w 25"/>
                  <a:gd name="T3" fmla="*/ 155 h 160"/>
                  <a:gd name="T4" fmla="*/ 22 w 25"/>
                  <a:gd name="T5" fmla="*/ 144 h 160"/>
                  <a:gd name="T6" fmla="*/ 25 w 25"/>
                  <a:gd name="T7" fmla="*/ 129 h 160"/>
                  <a:gd name="T8" fmla="*/ 19 w 25"/>
                  <a:gd name="T9" fmla="*/ 117 h 160"/>
                  <a:gd name="T10" fmla="*/ 17 w 25"/>
                  <a:gd name="T11" fmla="*/ 117 h 160"/>
                  <a:gd name="T12" fmla="*/ 17 w 25"/>
                  <a:gd name="T13" fmla="*/ 115 h 160"/>
                  <a:gd name="T14" fmla="*/ 16 w 25"/>
                  <a:gd name="T15" fmla="*/ 112 h 160"/>
                  <a:gd name="T16" fmla="*/ 14 w 25"/>
                  <a:gd name="T17" fmla="*/ 110 h 160"/>
                  <a:gd name="T18" fmla="*/ 13 w 25"/>
                  <a:gd name="T19" fmla="*/ 110 h 160"/>
                  <a:gd name="T20" fmla="*/ 10 w 25"/>
                  <a:gd name="T21" fmla="*/ 108 h 160"/>
                  <a:gd name="T22" fmla="*/ 13 w 25"/>
                  <a:gd name="T23" fmla="*/ 105 h 160"/>
                  <a:gd name="T24" fmla="*/ 19 w 25"/>
                  <a:gd name="T25" fmla="*/ 95 h 160"/>
                  <a:gd name="T26" fmla="*/ 20 w 25"/>
                  <a:gd name="T27" fmla="*/ 91 h 160"/>
                  <a:gd name="T28" fmla="*/ 19 w 25"/>
                  <a:gd name="T29" fmla="*/ 89 h 160"/>
                  <a:gd name="T30" fmla="*/ 13 w 25"/>
                  <a:gd name="T31" fmla="*/ 74 h 160"/>
                  <a:gd name="T32" fmla="*/ 6 w 25"/>
                  <a:gd name="T33" fmla="*/ 40 h 160"/>
                  <a:gd name="T34" fmla="*/ 2 w 25"/>
                  <a:gd name="T35" fmla="*/ 28 h 160"/>
                  <a:gd name="T36" fmla="*/ 0 w 25"/>
                  <a:gd name="T37" fmla="*/ 18 h 160"/>
                  <a:gd name="T38" fmla="*/ 2 w 25"/>
                  <a:gd name="T39" fmla="*/ 3 h 160"/>
                  <a:gd name="T40" fmla="*/ 2 w 25"/>
                  <a:gd name="T41" fmla="*/ 0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5" h="160">
                    <a:moveTo>
                      <a:pt x="19" y="160"/>
                    </a:moveTo>
                    <a:lnTo>
                      <a:pt x="17" y="155"/>
                    </a:lnTo>
                    <a:lnTo>
                      <a:pt x="22" y="144"/>
                    </a:lnTo>
                    <a:lnTo>
                      <a:pt x="25" y="129"/>
                    </a:lnTo>
                    <a:lnTo>
                      <a:pt x="19" y="117"/>
                    </a:lnTo>
                    <a:lnTo>
                      <a:pt x="17" y="117"/>
                    </a:lnTo>
                    <a:lnTo>
                      <a:pt x="17" y="115"/>
                    </a:lnTo>
                    <a:lnTo>
                      <a:pt x="16" y="112"/>
                    </a:lnTo>
                    <a:lnTo>
                      <a:pt x="14" y="110"/>
                    </a:lnTo>
                    <a:lnTo>
                      <a:pt x="13" y="110"/>
                    </a:lnTo>
                    <a:lnTo>
                      <a:pt x="10" y="108"/>
                    </a:lnTo>
                    <a:lnTo>
                      <a:pt x="13" y="105"/>
                    </a:lnTo>
                    <a:lnTo>
                      <a:pt x="19" y="95"/>
                    </a:lnTo>
                    <a:lnTo>
                      <a:pt x="20" y="91"/>
                    </a:lnTo>
                    <a:lnTo>
                      <a:pt x="19" y="89"/>
                    </a:lnTo>
                    <a:lnTo>
                      <a:pt x="13" y="74"/>
                    </a:lnTo>
                    <a:lnTo>
                      <a:pt x="6" y="40"/>
                    </a:lnTo>
                    <a:lnTo>
                      <a:pt x="2" y="28"/>
                    </a:lnTo>
                    <a:lnTo>
                      <a:pt x="0" y="18"/>
                    </a:lnTo>
                    <a:lnTo>
                      <a:pt x="2" y="3"/>
                    </a:lnTo>
                    <a:lnTo>
                      <a:pt x="2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39" name="Freeform 4086">
                <a:extLst>
                  <a:ext uri="{FF2B5EF4-FFF2-40B4-BE49-F238E27FC236}">
                    <a16:creationId xmlns:a16="http://schemas.microsoft.com/office/drawing/2014/main" id="{9F7C0FBB-F47F-0019-75A4-25B89545D7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8" y="1047"/>
                <a:ext cx="70" cy="76"/>
              </a:xfrm>
              <a:custGeom>
                <a:avLst/>
                <a:gdLst>
                  <a:gd name="T0" fmla="*/ 216 w 280"/>
                  <a:gd name="T1" fmla="*/ 166 h 301"/>
                  <a:gd name="T2" fmla="*/ 198 w 280"/>
                  <a:gd name="T3" fmla="*/ 141 h 301"/>
                  <a:gd name="T4" fmla="*/ 189 w 280"/>
                  <a:gd name="T5" fmla="*/ 109 h 301"/>
                  <a:gd name="T6" fmla="*/ 201 w 280"/>
                  <a:gd name="T7" fmla="*/ 88 h 301"/>
                  <a:gd name="T8" fmla="*/ 201 w 280"/>
                  <a:gd name="T9" fmla="*/ 78 h 301"/>
                  <a:gd name="T10" fmla="*/ 219 w 280"/>
                  <a:gd name="T11" fmla="*/ 65 h 301"/>
                  <a:gd name="T12" fmla="*/ 230 w 280"/>
                  <a:gd name="T13" fmla="*/ 57 h 301"/>
                  <a:gd name="T14" fmla="*/ 237 w 280"/>
                  <a:gd name="T15" fmla="*/ 53 h 301"/>
                  <a:gd name="T16" fmla="*/ 222 w 280"/>
                  <a:gd name="T17" fmla="*/ 19 h 301"/>
                  <a:gd name="T18" fmla="*/ 223 w 280"/>
                  <a:gd name="T19" fmla="*/ 14 h 301"/>
                  <a:gd name="T20" fmla="*/ 230 w 280"/>
                  <a:gd name="T21" fmla="*/ 1 h 301"/>
                  <a:gd name="T22" fmla="*/ 220 w 280"/>
                  <a:gd name="T23" fmla="*/ 5 h 301"/>
                  <a:gd name="T24" fmla="*/ 205 w 280"/>
                  <a:gd name="T25" fmla="*/ 16 h 301"/>
                  <a:gd name="T26" fmla="*/ 181 w 280"/>
                  <a:gd name="T27" fmla="*/ 18 h 301"/>
                  <a:gd name="T28" fmla="*/ 171 w 280"/>
                  <a:gd name="T29" fmla="*/ 19 h 301"/>
                  <a:gd name="T30" fmla="*/ 163 w 280"/>
                  <a:gd name="T31" fmla="*/ 28 h 301"/>
                  <a:gd name="T32" fmla="*/ 145 w 280"/>
                  <a:gd name="T33" fmla="*/ 28 h 301"/>
                  <a:gd name="T34" fmla="*/ 128 w 280"/>
                  <a:gd name="T35" fmla="*/ 24 h 301"/>
                  <a:gd name="T36" fmla="*/ 124 w 280"/>
                  <a:gd name="T37" fmla="*/ 15 h 301"/>
                  <a:gd name="T38" fmla="*/ 118 w 280"/>
                  <a:gd name="T39" fmla="*/ 8 h 301"/>
                  <a:gd name="T40" fmla="*/ 108 w 280"/>
                  <a:gd name="T41" fmla="*/ 24 h 301"/>
                  <a:gd name="T42" fmla="*/ 99 w 280"/>
                  <a:gd name="T43" fmla="*/ 24 h 301"/>
                  <a:gd name="T44" fmla="*/ 94 w 280"/>
                  <a:gd name="T45" fmla="*/ 32 h 301"/>
                  <a:gd name="T46" fmla="*/ 99 w 280"/>
                  <a:gd name="T47" fmla="*/ 26 h 301"/>
                  <a:gd name="T48" fmla="*/ 107 w 280"/>
                  <a:gd name="T49" fmla="*/ 38 h 301"/>
                  <a:gd name="T50" fmla="*/ 88 w 280"/>
                  <a:gd name="T51" fmla="*/ 43 h 301"/>
                  <a:gd name="T52" fmla="*/ 84 w 280"/>
                  <a:gd name="T53" fmla="*/ 31 h 301"/>
                  <a:gd name="T54" fmla="*/ 77 w 280"/>
                  <a:gd name="T55" fmla="*/ 33 h 301"/>
                  <a:gd name="T56" fmla="*/ 58 w 280"/>
                  <a:gd name="T57" fmla="*/ 40 h 301"/>
                  <a:gd name="T58" fmla="*/ 53 w 280"/>
                  <a:gd name="T59" fmla="*/ 36 h 301"/>
                  <a:gd name="T60" fmla="*/ 62 w 280"/>
                  <a:gd name="T61" fmla="*/ 51 h 301"/>
                  <a:gd name="T62" fmla="*/ 53 w 280"/>
                  <a:gd name="T63" fmla="*/ 69 h 301"/>
                  <a:gd name="T64" fmla="*/ 37 w 280"/>
                  <a:gd name="T65" fmla="*/ 82 h 301"/>
                  <a:gd name="T66" fmla="*/ 7 w 280"/>
                  <a:gd name="T67" fmla="*/ 91 h 301"/>
                  <a:gd name="T68" fmla="*/ 2 w 280"/>
                  <a:gd name="T69" fmla="*/ 98 h 301"/>
                  <a:gd name="T70" fmla="*/ 12 w 280"/>
                  <a:gd name="T71" fmla="*/ 110 h 301"/>
                  <a:gd name="T72" fmla="*/ 4 w 280"/>
                  <a:gd name="T73" fmla="*/ 113 h 301"/>
                  <a:gd name="T74" fmla="*/ 2 w 280"/>
                  <a:gd name="T75" fmla="*/ 121 h 301"/>
                  <a:gd name="T76" fmla="*/ 16 w 280"/>
                  <a:gd name="T77" fmla="*/ 134 h 301"/>
                  <a:gd name="T78" fmla="*/ 12 w 280"/>
                  <a:gd name="T79" fmla="*/ 148 h 301"/>
                  <a:gd name="T80" fmla="*/ 32 w 280"/>
                  <a:gd name="T81" fmla="*/ 160 h 301"/>
                  <a:gd name="T82" fmla="*/ 18 w 280"/>
                  <a:gd name="T83" fmla="*/ 184 h 301"/>
                  <a:gd name="T84" fmla="*/ 37 w 280"/>
                  <a:gd name="T85" fmla="*/ 177 h 301"/>
                  <a:gd name="T86" fmla="*/ 32 w 280"/>
                  <a:gd name="T87" fmla="*/ 189 h 301"/>
                  <a:gd name="T88" fmla="*/ 37 w 280"/>
                  <a:gd name="T89" fmla="*/ 201 h 301"/>
                  <a:gd name="T90" fmla="*/ 57 w 280"/>
                  <a:gd name="T91" fmla="*/ 198 h 301"/>
                  <a:gd name="T92" fmla="*/ 77 w 280"/>
                  <a:gd name="T93" fmla="*/ 202 h 301"/>
                  <a:gd name="T94" fmla="*/ 84 w 280"/>
                  <a:gd name="T95" fmla="*/ 225 h 301"/>
                  <a:gd name="T96" fmla="*/ 64 w 280"/>
                  <a:gd name="T97" fmla="*/ 218 h 301"/>
                  <a:gd name="T98" fmla="*/ 53 w 280"/>
                  <a:gd name="T99" fmla="*/ 211 h 301"/>
                  <a:gd name="T100" fmla="*/ 47 w 280"/>
                  <a:gd name="T101" fmla="*/ 215 h 301"/>
                  <a:gd name="T102" fmla="*/ 51 w 280"/>
                  <a:gd name="T103" fmla="*/ 232 h 301"/>
                  <a:gd name="T104" fmla="*/ 60 w 280"/>
                  <a:gd name="T105" fmla="*/ 243 h 301"/>
                  <a:gd name="T106" fmla="*/ 60 w 280"/>
                  <a:gd name="T107" fmla="*/ 258 h 301"/>
                  <a:gd name="T108" fmla="*/ 64 w 280"/>
                  <a:gd name="T109" fmla="*/ 264 h 301"/>
                  <a:gd name="T110" fmla="*/ 72 w 280"/>
                  <a:gd name="T111" fmla="*/ 276 h 301"/>
                  <a:gd name="T112" fmla="*/ 61 w 280"/>
                  <a:gd name="T113" fmla="*/ 300 h 301"/>
                  <a:gd name="T114" fmla="*/ 81 w 280"/>
                  <a:gd name="T115" fmla="*/ 299 h 3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80" h="301">
                    <a:moveTo>
                      <a:pt x="280" y="189"/>
                    </a:moveTo>
                    <a:lnTo>
                      <a:pt x="227" y="172"/>
                    </a:lnTo>
                    <a:lnTo>
                      <a:pt x="218" y="166"/>
                    </a:lnTo>
                    <a:lnTo>
                      <a:pt x="216" y="166"/>
                    </a:lnTo>
                    <a:lnTo>
                      <a:pt x="212" y="159"/>
                    </a:lnTo>
                    <a:lnTo>
                      <a:pt x="201" y="146"/>
                    </a:lnTo>
                    <a:lnTo>
                      <a:pt x="199" y="142"/>
                    </a:lnTo>
                    <a:lnTo>
                      <a:pt x="198" y="141"/>
                    </a:lnTo>
                    <a:lnTo>
                      <a:pt x="197" y="138"/>
                    </a:lnTo>
                    <a:lnTo>
                      <a:pt x="195" y="131"/>
                    </a:lnTo>
                    <a:lnTo>
                      <a:pt x="189" y="113"/>
                    </a:lnTo>
                    <a:lnTo>
                      <a:pt x="189" y="109"/>
                    </a:lnTo>
                    <a:lnTo>
                      <a:pt x="195" y="102"/>
                    </a:lnTo>
                    <a:lnTo>
                      <a:pt x="199" y="95"/>
                    </a:lnTo>
                    <a:lnTo>
                      <a:pt x="199" y="92"/>
                    </a:lnTo>
                    <a:lnTo>
                      <a:pt x="201" y="88"/>
                    </a:lnTo>
                    <a:lnTo>
                      <a:pt x="201" y="85"/>
                    </a:lnTo>
                    <a:lnTo>
                      <a:pt x="199" y="82"/>
                    </a:lnTo>
                    <a:lnTo>
                      <a:pt x="201" y="79"/>
                    </a:lnTo>
                    <a:lnTo>
                      <a:pt x="201" y="78"/>
                    </a:lnTo>
                    <a:lnTo>
                      <a:pt x="202" y="75"/>
                    </a:lnTo>
                    <a:lnTo>
                      <a:pt x="205" y="72"/>
                    </a:lnTo>
                    <a:lnTo>
                      <a:pt x="218" y="67"/>
                    </a:lnTo>
                    <a:lnTo>
                      <a:pt x="219" y="65"/>
                    </a:lnTo>
                    <a:lnTo>
                      <a:pt x="220" y="62"/>
                    </a:lnTo>
                    <a:lnTo>
                      <a:pt x="225" y="58"/>
                    </a:lnTo>
                    <a:lnTo>
                      <a:pt x="228" y="58"/>
                    </a:lnTo>
                    <a:lnTo>
                      <a:pt x="230" y="57"/>
                    </a:lnTo>
                    <a:lnTo>
                      <a:pt x="235" y="55"/>
                    </a:lnTo>
                    <a:lnTo>
                      <a:pt x="235" y="54"/>
                    </a:lnTo>
                    <a:lnTo>
                      <a:pt x="237" y="54"/>
                    </a:lnTo>
                    <a:lnTo>
                      <a:pt x="237" y="53"/>
                    </a:lnTo>
                    <a:lnTo>
                      <a:pt x="231" y="46"/>
                    </a:lnTo>
                    <a:lnTo>
                      <a:pt x="231" y="42"/>
                    </a:lnTo>
                    <a:lnTo>
                      <a:pt x="222" y="26"/>
                    </a:lnTo>
                    <a:lnTo>
                      <a:pt x="222" y="19"/>
                    </a:lnTo>
                    <a:lnTo>
                      <a:pt x="220" y="18"/>
                    </a:lnTo>
                    <a:lnTo>
                      <a:pt x="220" y="16"/>
                    </a:lnTo>
                    <a:lnTo>
                      <a:pt x="222" y="14"/>
                    </a:lnTo>
                    <a:lnTo>
                      <a:pt x="223" y="14"/>
                    </a:lnTo>
                    <a:lnTo>
                      <a:pt x="223" y="12"/>
                    </a:lnTo>
                    <a:lnTo>
                      <a:pt x="228" y="11"/>
                    </a:lnTo>
                    <a:lnTo>
                      <a:pt x="230" y="4"/>
                    </a:lnTo>
                    <a:lnTo>
                      <a:pt x="230" y="1"/>
                    </a:lnTo>
                    <a:lnTo>
                      <a:pt x="228" y="0"/>
                    </a:lnTo>
                    <a:lnTo>
                      <a:pt x="227" y="1"/>
                    </a:lnTo>
                    <a:lnTo>
                      <a:pt x="227" y="2"/>
                    </a:lnTo>
                    <a:lnTo>
                      <a:pt x="220" y="5"/>
                    </a:lnTo>
                    <a:lnTo>
                      <a:pt x="219" y="7"/>
                    </a:lnTo>
                    <a:lnTo>
                      <a:pt x="218" y="7"/>
                    </a:lnTo>
                    <a:lnTo>
                      <a:pt x="211" y="11"/>
                    </a:lnTo>
                    <a:lnTo>
                      <a:pt x="205" y="16"/>
                    </a:lnTo>
                    <a:lnTo>
                      <a:pt x="197" y="19"/>
                    </a:lnTo>
                    <a:lnTo>
                      <a:pt x="192" y="24"/>
                    </a:lnTo>
                    <a:lnTo>
                      <a:pt x="187" y="24"/>
                    </a:lnTo>
                    <a:lnTo>
                      <a:pt x="181" y="18"/>
                    </a:lnTo>
                    <a:lnTo>
                      <a:pt x="177" y="16"/>
                    </a:lnTo>
                    <a:lnTo>
                      <a:pt x="177" y="15"/>
                    </a:lnTo>
                    <a:lnTo>
                      <a:pt x="174" y="15"/>
                    </a:lnTo>
                    <a:lnTo>
                      <a:pt x="171" y="19"/>
                    </a:lnTo>
                    <a:lnTo>
                      <a:pt x="171" y="21"/>
                    </a:lnTo>
                    <a:lnTo>
                      <a:pt x="167" y="25"/>
                    </a:lnTo>
                    <a:lnTo>
                      <a:pt x="164" y="26"/>
                    </a:lnTo>
                    <a:lnTo>
                      <a:pt x="163" y="28"/>
                    </a:lnTo>
                    <a:lnTo>
                      <a:pt x="158" y="29"/>
                    </a:lnTo>
                    <a:lnTo>
                      <a:pt x="153" y="29"/>
                    </a:lnTo>
                    <a:lnTo>
                      <a:pt x="146" y="28"/>
                    </a:lnTo>
                    <a:lnTo>
                      <a:pt x="145" y="28"/>
                    </a:lnTo>
                    <a:lnTo>
                      <a:pt x="137" y="24"/>
                    </a:lnTo>
                    <a:lnTo>
                      <a:pt x="135" y="25"/>
                    </a:lnTo>
                    <a:lnTo>
                      <a:pt x="128" y="25"/>
                    </a:lnTo>
                    <a:lnTo>
                      <a:pt x="128" y="24"/>
                    </a:lnTo>
                    <a:lnTo>
                      <a:pt x="125" y="24"/>
                    </a:lnTo>
                    <a:lnTo>
                      <a:pt x="122" y="21"/>
                    </a:lnTo>
                    <a:lnTo>
                      <a:pt x="122" y="15"/>
                    </a:lnTo>
                    <a:lnTo>
                      <a:pt x="124" y="15"/>
                    </a:lnTo>
                    <a:lnTo>
                      <a:pt x="124" y="9"/>
                    </a:lnTo>
                    <a:lnTo>
                      <a:pt x="120" y="5"/>
                    </a:lnTo>
                    <a:lnTo>
                      <a:pt x="118" y="5"/>
                    </a:lnTo>
                    <a:lnTo>
                      <a:pt x="118" y="8"/>
                    </a:lnTo>
                    <a:lnTo>
                      <a:pt x="117" y="12"/>
                    </a:lnTo>
                    <a:lnTo>
                      <a:pt x="117" y="21"/>
                    </a:lnTo>
                    <a:lnTo>
                      <a:pt x="111" y="24"/>
                    </a:lnTo>
                    <a:lnTo>
                      <a:pt x="108" y="24"/>
                    </a:lnTo>
                    <a:lnTo>
                      <a:pt x="106" y="25"/>
                    </a:lnTo>
                    <a:lnTo>
                      <a:pt x="104" y="25"/>
                    </a:lnTo>
                    <a:lnTo>
                      <a:pt x="101" y="24"/>
                    </a:lnTo>
                    <a:lnTo>
                      <a:pt x="99" y="24"/>
                    </a:lnTo>
                    <a:lnTo>
                      <a:pt x="99" y="22"/>
                    </a:lnTo>
                    <a:lnTo>
                      <a:pt x="91" y="25"/>
                    </a:lnTo>
                    <a:lnTo>
                      <a:pt x="91" y="31"/>
                    </a:lnTo>
                    <a:lnTo>
                      <a:pt x="94" y="32"/>
                    </a:lnTo>
                    <a:lnTo>
                      <a:pt x="97" y="31"/>
                    </a:lnTo>
                    <a:lnTo>
                      <a:pt x="97" y="28"/>
                    </a:lnTo>
                    <a:lnTo>
                      <a:pt x="99" y="28"/>
                    </a:lnTo>
                    <a:lnTo>
                      <a:pt x="99" y="26"/>
                    </a:lnTo>
                    <a:lnTo>
                      <a:pt x="104" y="26"/>
                    </a:lnTo>
                    <a:lnTo>
                      <a:pt x="106" y="28"/>
                    </a:lnTo>
                    <a:lnTo>
                      <a:pt x="110" y="35"/>
                    </a:lnTo>
                    <a:lnTo>
                      <a:pt x="107" y="38"/>
                    </a:lnTo>
                    <a:lnTo>
                      <a:pt x="101" y="40"/>
                    </a:lnTo>
                    <a:lnTo>
                      <a:pt x="96" y="42"/>
                    </a:lnTo>
                    <a:lnTo>
                      <a:pt x="94" y="43"/>
                    </a:lnTo>
                    <a:lnTo>
                      <a:pt x="88" y="43"/>
                    </a:lnTo>
                    <a:lnTo>
                      <a:pt x="86" y="42"/>
                    </a:lnTo>
                    <a:lnTo>
                      <a:pt x="86" y="32"/>
                    </a:lnTo>
                    <a:lnTo>
                      <a:pt x="85" y="32"/>
                    </a:lnTo>
                    <a:lnTo>
                      <a:pt x="84" y="31"/>
                    </a:lnTo>
                    <a:lnTo>
                      <a:pt x="82" y="31"/>
                    </a:lnTo>
                    <a:lnTo>
                      <a:pt x="81" y="32"/>
                    </a:lnTo>
                    <a:lnTo>
                      <a:pt x="77" y="32"/>
                    </a:lnTo>
                    <a:lnTo>
                      <a:pt x="77" y="33"/>
                    </a:lnTo>
                    <a:lnTo>
                      <a:pt x="71" y="38"/>
                    </a:lnTo>
                    <a:lnTo>
                      <a:pt x="64" y="39"/>
                    </a:lnTo>
                    <a:lnTo>
                      <a:pt x="60" y="40"/>
                    </a:lnTo>
                    <a:lnTo>
                      <a:pt x="58" y="40"/>
                    </a:lnTo>
                    <a:lnTo>
                      <a:pt x="57" y="39"/>
                    </a:lnTo>
                    <a:lnTo>
                      <a:pt x="57" y="35"/>
                    </a:lnTo>
                    <a:lnTo>
                      <a:pt x="55" y="35"/>
                    </a:lnTo>
                    <a:lnTo>
                      <a:pt x="53" y="36"/>
                    </a:lnTo>
                    <a:lnTo>
                      <a:pt x="53" y="38"/>
                    </a:lnTo>
                    <a:lnTo>
                      <a:pt x="57" y="46"/>
                    </a:lnTo>
                    <a:lnTo>
                      <a:pt x="61" y="47"/>
                    </a:lnTo>
                    <a:lnTo>
                      <a:pt x="62" y="51"/>
                    </a:lnTo>
                    <a:lnTo>
                      <a:pt x="62" y="54"/>
                    </a:lnTo>
                    <a:lnTo>
                      <a:pt x="61" y="55"/>
                    </a:lnTo>
                    <a:lnTo>
                      <a:pt x="58" y="61"/>
                    </a:lnTo>
                    <a:lnTo>
                      <a:pt x="53" y="69"/>
                    </a:lnTo>
                    <a:lnTo>
                      <a:pt x="47" y="75"/>
                    </a:lnTo>
                    <a:lnTo>
                      <a:pt x="46" y="78"/>
                    </a:lnTo>
                    <a:lnTo>
                      <a:pt x="41" y="79"/>
                    </a:lnTo>
                    <a:lnTo>
                      <a:pt x="37" y="82"/>
                    </a:lnTo>
                    <a:lnTo>
                      <a:pt x="21" y="89"/>
                    </a:lnTo>
                    <a:lnTo>
                      <a:pt x="19" y="89"/>
                    </a:lnTo>
                    <a:lnTo>
                      <a:pt x="14" y="91"/>
                    </a:lnTo>
                    <a:lnTo>
                      <a:pt x="7" y="91"/>
                    </a:lnTo>
                    <a:lnTo>
                      <a:pt x="5" y="92"/>
                    </a:lnTo>
                    <a:lnTo>
                      <a:pt x="4" y="95"/>
                    </a:lnTo>
                    <a:lnTo>
                      <a:pt x="4" y="96"/>
                    </a:lnTo>
                    <a:lnTo>
                      <a:pt x="2" y="98"/>
                    </a:lnTo>
                    <a:lnTo>
                      <a:pt x="4" y="99"/>
                    </a:lnTo>
                    <a:lnTo>
                      <a:pt x="7" y="106"/>
                    </a:lnTo>
                    <a:lnTo>
                      <a:pt x="11" y="110"/>
                    </a:lnTo>
                    <a:lnTo>
                      <a:pt x="12" y="110"/>
                    </a:lnTo>
                    <a:lnTo>
                      <a:pt x="12" y="112"/>
                    </a:lnTo>
                    <a:lnTo>
                      <a:pt x="8" y="117"/>
                    </a:lnTo>
                    <a:lnTo>
                      <a:pt x="7" y="117"/>
                    </a:lnTo>
                    <a:lnTo>
                      <a:pt x="4" y="113"/>
                    </a:lnTo>
                    <a:lnTo>
                      <a:pt x="2" y="113"/>
                    </a:lnTo>
                    <a:lnTo>
                      <a:pt x="0" y="115"/>
                    </a:lnTo>
                    <a:lnTo>
                      <a:pt x="0" y="118"/>
                    </a:lnTo>
                    <a:lnTo>
                      <a:pt x="2" y="121"/>
                    </a:lnTo>
                    <a:lnTo>
                      <a:pt x="5" y="121"/>
                    </a:lnTo>
                    <a:lnTo>
                      <a:pt x="12" y="127"/>
                    </a:lnTo>
                    <a:lnTo>
                      <a:pt x="14" y="131"/>
                    </a:lnTo>
                    <a:lnTo>
                      <a:pt x="16" y="134"/>
                    </a:lnTo>
                    <a:lnTo>
                      <a:pt x="19" y="135"/>
                    </a:lnTo>
                    <a:lnTo>
                      <a:pt x="19" y="142"/>
                    </a:lnTo>
                    <a:lnTo>
                      <a:pt x="18" y="142"/>
                    </a:lnTo>
                    <a:lnTo>
                      <a:pt x="12" y="148"/>
                    </a:lnTo>
                    <a:lnTo>
                      <a:pt x="12" y="152"/>
                    </a:lnTo>
                    <a:lnTo>
                      <a:pt x="15" y="158"/>
                    </a:lnTo>
                    <a:lnTo>
                      <a:pt x="18" y="160"/>
                    </a:lnTo>
                    <a:lnTo>
                      <a:pt x="32" y="160"/>
                    </a:lnTo>
                    <a:lnTo>
                      <a:pt x="22" y="170"/>
                    </a:lnTo>
                    <a:lnTo>
                      <a:pt x="22" y="172"/>
                    </a:lnTo>
                    <a:lnTo>
                      <a:pt x="19" y="174"/>
                    </a:lnTo>
                    <a:lnTo>
                      <a:pt x="18" y="184"/>
                    </a:lnTo>
                    <a:lnTo>
                      <a:pt x="19" y="185"/>
                    </a:lnTo>
                    <a:lnTo>
                      <a:pt x="22" y="185"/>
                    </a:lnTo>
                    <a:lnTo>
                      <a:pt x="33" y="182"/>
                    </a:lnTo>
                    <a:lnTo>
                      <a:pt x="37" y="177"/>
                    </a:lnTo>
                    <a:lnTo>
                      <a:pt x="37" y="180"/>
                    </a:lnTo>
                    <a:lnTo>
                      <a:pt x="34" y="185"/>
                    </a:lnTo>
                    <a:lnTo>
                      <a:pt x="33" y="187"/>
                    </a:lnTo>
                    <a:lnTo>
                      <a:pt x="32" y="189"/>
                    </a:lnTo>
                    <a:lnTo>
                      <a:pt x="32" y="198"/>
                    </a:lnTo>
                    <a:lnTo>
                      <a:pt x="34" y="202"/>
                    </a:lnTo>
                    <a:lnTo>
                      <a:pt x="36" y="202"/>
                    </a:lnTo>
                    <a:lnTo>
                      <a:pt x="37" y="201"/>
                    </a:lnTo>
                    <a:lnTo>
                      <a:pt x="39" y="198"/>
                    </a:lnTo>
                    <a:lnTo>
                      <a:pt x="41" y="197"/>
                    </a:lnTo>
                    <a:lnTo>
                      <a:pt x="51" y="197"/>
                    </a:lnTo>
                    <a:lnTo>
                      <a:pt x="57" y="198"/>
                    </a:lnTo>
                    <a:lnTo>
                      <a:pt x="58" y="199"/>
                    </a:lnTo>
                    <a:lnTo>
                      <a:pt x="64" y="201"/>
                    </a:lnTo>
                    <a:lnTo>
                      <a:pt x="77" y="201"/>
                    </a:lnTo>
                    <a:lnTo>
                      <a:pt x="77" y="202"/>
                    </a:lnTo>
                    <a:lnTo>
                      <a:pt x="78" y="205"/>
                    </a:lnTo>
                    <a:lnTo>
                      <a:pt x="78" y="208"/>
                    </a:lnTo>
                    <a:lnTo>
                      <a:pt x="75" y="211"/>
                    </a:lnTo>
                    <a:lnTo>
                      <a:pt x="84" y="225"/>
                    </a:lnTo>
                    <a:lnTo>
                      <a:pt x="84" y="230"/>
                    </a:lnTo>
                    <a:lnTo>
                      <a:pt x="78" y="230"/>
                    </a:lnTo>
                    <a:lnTo>
                      <a:pt x="72" y="226"/>
                    </a:lnTo>
                    <a:lnTo>
                      <a:pt x="64" y="218"/>
                    </a:lnTo>
                    <a:lnTo>
                      <a:pt x="62" y="218"/>
                    </a:lnTo>
                    <a:lnTo>
                      <a:pt x="57" y="213"/>
                    </a:lnTo>
                    <a:lnTo>
                      <a:pt x="55" y="212"/>
                    </a:lnTo>
                    <a:lnTo>
                      <a:pt x="53" y="211"/>
                    </a:lnTo>
                    <a:lnTo>
                      <a:pt x="47" y="212"/>
                    </a:lnTo>
                    <a:lnTo>
                      <a:pt x="46" y="213"/>
                    </a:lnTo>
                    <a:lnTo>
                      <a:pt x="46" y="215"/>
                    </a:lnTo>
                    <a:lnTo>
                      <a:pt x="47" y="215"/>
                    </a:lnTo>
                    <a:lnTo>
                      <a:pt x="47" y="216"/>
                    </a:lnTo>
                    <a:lnTo>
                      <a:pt x="48" y="218"/>
                    </a:lnTo>
                    <a:lnTo>
                      <a:pt x="48" y="220"/>
                    </a:lnTo>
                    <a:lnTo>
                      <a:pt x="51" y="232"/>
                    </a:lnTo>
                    <a:lnTo>
                      <a:pt x="53" y="234"/>
                    </a:lnTo>
                    <a:lnTo>
                      <a:pt x="58" y="240"/>
                    </a:lnTo>
                    <a:lnTo>
                      <a:pt x="58" y="241"/>
                    </a:lnTo>
                    <a:lnTo>
                      <a:pt x="60" y="243"/>
                    </a:lnTo>
                    <a:lnTo>
                      <a:pt x="61" y="246"/>
                    </a:lnTo>
                    <a:lnTo>
                      <a:pt x="61" y="251"/>
                    </a:lnTo>
                    <a:lnTo>
                      <a:pt x="60" y="255"/>
                    </a:lnTo>
                    <a:lnTo>
                      <a:pt x="60" y="258"/>
                    </a:lnTo>
                    <a:lnTo>
                      <a:pt x="58" y="259"/>
                    </a:lnTo>
                    <a:lnTo>
                      <a:pt x="58" y="262"/>
                    </a:lnTo>
                    <a:lnTo>
                      <a:pt x="61" y="264"/>
                    </a:lnTo>
                    <a:lnTo>
                      <a:pt x="64" y="264"/>
                    </a:lnTo>
                    <a:lnTo>
                      <a:pt x="68" y="265"/>
                    </a:lnTo>
                    <a:lnTo>
                      <a:pt x="71" y="265"/>
                    </a:lnTo>
                    <a:lnTo>
                      <a:pt x="71" y="268"/>
                    </a:lnTo>
                    <a:lnTo>
                      <a:pt x="72" y="276"/>
                    </a:lnTo>
                    <a:lnTo>
                      <a:pt x="71" y="282"/>
                    </a:lnTo>
                    <a:lnTo>
                      <a:pt x="68" y="287"/>
                    </a:lnTo>
                    <a:lnTo>
                      <a:pt x="61" y="297"/>
                    </a:lnTo>
                    <a:lnTo>
                      <a:pt x="61" y="300"/>
                    </a:lnTo>
                    <a:lnTo>
                      <a:pt x="62" y="301"/>
                    </a:lnTo>
                    <a:lnTo>
                      <a:pt x="74" y="301"/>
                    </a:lnTo>
                    <a:lnTo>
                      <a:pt x="75" y="300"/>
                    </a:lnTo>
                    <a:lnTo>
                      <a:pt x="81" y="299"/>
                    </a:lnTo>
                    <a:lnTo>
                      <a:pt x="82" y="299"/>
                    </a:lnTo>
                    <a:lnTo>
                      <a:pt x="86" y="29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40" name="Freeform 4087">
                <a:extLst>
                  <a:ext uri="{FF2B5EF4-FFF2-40B4-BE49-F238E27FC236}">
                    <a16:creationId xmlns:a16="http://schemas.microsoft.com/office/drawing/2014/main" id="{498C4555-6013-2B18-8AA8-3B417E84CD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0" y="1073"/>
                <a:ext cx="57" cy="35"/>
              </a:xfrm>
              <a:custGeom>
                <a:avLst/>
                <a:gdLst>
                  <a:gd name="T0" fmla="*/ 207 w 229"/>
                  <a:gd name="T1" fmla="*/ 131 h 141"/>
                  <a:gd name="T2" fmla="*/ 229 w 229"/>
                  <a:gd name="T3" fmla="*/ 120 h 141"/>
                  <a:gd name="T4" fmla="*/ 218 w 229"/>
                  <a:gd name="T5" fmla="*/ 105 h 141"/>
                  <a:gd name="T6" fmla="*/ 213 w 229"/>
                  <a:gd name="T7" fmla="*/ 102 h 141"/>
                  <a:gd name="T8" fmla="*/ 206 w 229"/>
                  <a:gd name="T9" fmla="*/ 102 h 141"/>
                  <a:gd name="T10" fmla="*/ 194 w 229"/>
                  <a:gd name="T11" fmla="*/ 76 h 141"/>
                  <a:gd name="T12" fmla="*/ 186 w 229"/>
                  <a:gd name="T13" fmla="*/ 62 h 141"/>
                  <a:gd name="T14" fmla="*/ 187 w 229"/>
                  <a:gd name="T15" fmla="*/ 43 h 141"/>
                  <a:gd name="T16" fmla="*/ 189 w 229"/>
                  <a:gd name="T17" fmla="*/ 41 h 141"/>
                  <a:gd name="T18" fmla="*/ 189 w 229"/>
                  <a:gd name="T19" fmla="*/ 32 h 141"/>
                  <a:gd name="T20" fmla="*/ 172 w 229"/>
                  <a:gd name="T21" fmla="*/ 35 h 141"/>
                  <a:gd name="T22" fmla="*/ 164 w 229"/>
                  <a:gd name="T23" fmla="*/ 32 h 141"/>
                  <a:gd name="T24" fmla="*/ 169 w 229"/>
                  <a:gd name="T25" fmla="*/ 17 h 141"/>
                  <a:gd name="T26" fmla="*/ 162 w 229"/>
                  <a:gd name="T27" fmla="*/ 7 h 141"/>
                  <a:gd name="T28" fmla="*/ 143 w 229"/>
                  <a:gd name="T29" fmla="*/ 7 h 141"/>
                  <a:gd name="T30" fmla="*/ 137 w 229"/>
                  <a:gd name="T31" fmla="*/ 3 h 141"/>
                  <a:gd name="T32" fmla="*/ 133 w 229"/>
                  <a:gd name="T33" fmla="*/ 9 h 141"/>
                  <a:gd name="T34" fmla="*/ 130 w 229"/>
                  <a:gd name="T35" fmla="*/ 12 h 141"/>
                  <a:gd name="T36" fmla="*/ 122 w 229"/>
                  <a:gd name="T37" fmla="*/ 14 h 141"/>
                  <a:gd name="T38" fmla="*/ 113 w 229"/>
                  <a:gd name="T39" fmla="*/ 10 h 141"/>
                  <a:gd name="T40" fmla="*/ 91 w 229"/>
                  <a:gd name="T41" fmla="*/ 3 h 141"/>
                  <a:gd name="T42" fmla="*/ 87 w 229"/>
                  <a:gd name="T43" fmla="*/ 7 h 141"/>
                  <a:gd name="T44" fmla="*/ 77 w 229"/>
                  <a:gd name="T45" fmla="*/ 9 h 141"/>
                  <a:gd name="T46" fmla="*/ 70 w 229"/>
                  <a:gd name="T47" fmla="*/ 4 h 141"/>
                  <a:gd name="T48" fmla="*/ 59 w 229"/>
                  <a:gd name="T49" fmla="*/ 15 h 141"/>
                  <a:gd name="T50" fmla="*/ 53 w 229"/>
                  <a:gd name="T51" fmla="*/ 10 h 141"/>
                  <a:gd name="T52" fmla="*/ 48 w 229"/>
                  <a:gd name="T53" fmla="*/ 18 h 141"/>
                  <a:gd name="T54" fmla="*/ 51 w 229"/>
                  <a:gd name="T55" fmla="*/ 24 h 141"/>
                  <a:gd name="T56" fmla="*/ 62 w 229"/>
                  <a:gd name="T57" fmla="*/ 29 h 141"/>
                  <a:gd name="T58" fmla="*/ 66 w 229"/>
                  <a:gd name="T59" fmla="*/ 50 h 141"/>
                  <a:gd name="T60" fmla="*/ 77 w 229"/>
                  <a:gd name="T61" fmla="*/ 62 h 141"/>
                  <a:gd name="T62" fmla="*/ 72 w 229"/>
                  <a:gd name="T63" fmla="*/ 64 h 141"/>
                  <a:gd name="T64" fmla="*/ 67 w 229"/>
                  <a:gd name="T65" fmla="*/ 57 h 141"/>
                  <a:gd name="T66" fmla="*/ 60 w 229"/>
                  <a:gd name="T67" fmla="*/ 53 h 141"/>
                  <a:gd name="T68" fmla="*/ 56 w 229"/>
                  <a:gd name="T69" fmla="*/ 48 h 141"/>
                  <a:gd name="T70" fmla="*/ 59 w 229"/>
                  <a:gd name="T71" fmla="*/ 41 h 141"/>
                  <a:gd name="T72" fmla="*/ 49 w 229"/>
                  <a:gd name="T73" fmla="*/ 38 h 141"/>
                  <a:gd name="T74" fmla="*/ 45 w 229"/>
                  <a:gd name="T75" fmla="*/ 52 h 141"/>
                  <a:gd name="T76" fmla="*/ 37 w 229"/>
                  <a:gd name="T77" fmla="*/ 56 h 141"/>
                  <a:gd name="T78" fmla="*/ 27 w 229"/>
                  <a:gd name="T79" fmla="*/ 69 h 141"/>
                  <a:gd name="T80" fmla="*/ 28 w 229"/>
                  <a:gd name="T81" fmla="*/ 81 h 141"/>
                  <a:gd name="T82" fmla="*/ 35 w 229"/>
                  <a:gd name="T83" fmla="*/ 89 h 141"/>
                  <a:gd name="T84" fmla="*/ 27 w 229"/>
                  <a:gd name="T85" fmla="*/ 106 h 141"/>
                  <a:gd name="T86" fmla="*/ 24 w 229"/>
                  <a:gd name="T87" fmla="*/ 109 h 141"/>
                  <a:gd name="T88" fmla="*/ 17 w 229"/>
                  <a:gd name="T89" fmla="*/ 106 h 141"/>
                  <a:gd name="T90" fmla="*/ 0 w 229"/>
                  <a:gd name="T91" fmla="*/ 101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29" h="141">
                    <a:moveTo>
                      <a:pt x="211" y="141"/>
                    </a:moveTo>
                    <a:lnTo>
                      <a:pt x="208" y="136"/>
                    </a:lnTo>
                    <a:lnTo>
                      <a:pt x="207" y="131"/>
                    </a:lnTo>
                    <a:lnTo>
                      <a:pt x="221" y="123"/>
                    </a:lnTo>
                    <a:lnTo>
                      <a:pt x="226" y="123"/>
                    </a:lnTo>
                    <a:lnTo>
                      <a:pt x="229" y="120"/>
                    </a:lnTo>
                    <a:lnTo>
                      <a:pt x="226" y="113"/>
                    </a:lnTo>
                    <a:lnTo>
                      <a:pt x="221" y="106"/>
                    </a:lnTo>
                    <a:lnTo>
                      <a:pt x="218" y="105"/>
                    </a:lnTo>
                    <a:lnTo>
                      <a:pt x="218" y="103"/>
                    </a:lnTo>
                    <a:lnTo>
                      <a:pt x="217" y="102"/>
                    </a:lnTo>
                    <a:lnTo>
                      <a:pt x="213" y="102"/>
                    </a:lnTo>
                    <a:lnTo>
                      <a:pt x="207" y="103"/>
                    </a:lnTo>
                    <a:lnTo>
                      <a:pt x="206" y="103"/>
                    </a:lnTo>
                    <a:lnTo>
                      <a:pt x="206" y="102"/>
                    </a:lnTo>
                    <a:lnTo>
                      <a:pt x="203" y="89"/>
                    </a:lnTo>
                    <a:lnTo>
                      <a:pt x="201" y="86"/>
                    </a:lnTo>
                    <a:lnTo>
                      <a:pt x="194" y="76"/>
                    </a:lnTo>
                    <a:lnTo>
                      <a:pt x="189" y="71"/>
                    </a:lnTo>
                    <a:lnTo>
                      <a:pt x="187" y="70"/>
                    </a:lnTo>
                    <a:lnTo>
                      <a:pt x="186" y="62"/>
                    </a:lnTo>
                    <a:lnTo>
                      <a:pt x="189" y="55"/>
                    </a:lnTo>
                    <a:lnTo>
                      <a:pt x="189" y="43"/>
                    </a:lnTo>
                    <a:lnTo>
                      <a:pt x="187" y="43"/>
                    </a:lnTo>
                    <a:lnTo>
                      <a:pt x="187" y="42"/>
                    </a:lnTo>
                    <a:lnTo>
                      <a:pt x="189" y="42"/>
                    </a:lnTo>
                    <a:lnTo>
                      <a:pt x="189" y="41"/>
                    </a:lnTo>
                    <a:lnTo>
                      <a:pt x="190" y="41"/>
                    </a:lnTo>
                    <a:lnTo>
                      <a:pt x="190" y="36"/>
                    </a:lnTo>
                    <a:lnTo>
                      <a:pt x="189" y="32"/>
                    </a:lnTo>
                    <a:lnTo>
                      <a:pt x="183" y="32"/>
                    </a:lnTo>
                    <a:lnTo>
                      <a:pt x="179" y="34"/>
                    </a:lnTo>
                    <a:lnTo>
                      <a:pt x="172" y="35"/>
                    </a:lnTo>
                    <a:lnTo>
                      <a:pt x="171" y="35"/>
                    </a:lnTo>
                    <a:lnTo>
                      <a:pt x="166" y="34"/>
                    </a:lnTo>
                    <a:lnTo>
                      <a:pt x="164" y="32"/>
                    </a:lnTo>
                    <a:lnTo>
                      <a:pt x="162" y="29"/>
                    </a:lnTo>
                    <a:lnTo>
                      <a:pt x="164" y="25"/>
                    </a:lnTo>
                    <a:lnTo>
                      <a:pt x="169" y="17"/>
                    </a:lnTo>
                    <a:lnTo>
                      <a:pt x="171" y="12"/>
                    </a:lnTo>
                    <a:lnTo>
                      <a:pt x="169" y="10"/>
                    </a:lnTo>
                    <a:lnTo>
                      <a:pt x="162" y="7"/>
                    </a:lnTo>
                    <a:lnTo>
                      <a:pt x="154" y="6"/>
                    </a:lnTo>
                    <a:lnTo>
                      <a:pt x="150" y="7"/>
                    </a:lnTo>
                    <a:lnTo>
                      <a:pt x="143" y="7"/>
                    </a:lnTo>
                    <a:lnTo>
                      <a:pt x="143" y="6"/>
                    </a:lnTo>
                    <a:lnTo>
                      <a:pt x="140" y="3"/>
                    </a:lnTo>
                    <a:lnTo>
                      <a:pt x="137" y="3"/>
                    </a:lnTo>
                    <a:lnTo>
                      <a:pt x="136" y="2"/>
                    </a:lnTo>
                    <a:lnTo>
                      <a:pt x="136" y="3"/>
                    </a:lnTo>
                    <a:lnTo>
                      <a:pt x="133" y="9"/>
                    </a:lnTo>
                    <a:lnTo>
                      <a:pt x="133" y="10"/>
                    </a:lnTo>
                    <a:lnTo>
                      <a:pt x="132" y="10"/>
                    </a:lnTo>
                    <a:lnTo>
                      <a:pt x="130" y="12"/>
                    </a:lnTo>
                    <a:lnTo>
                      <a:pt x="129" y="12"/>
                    </a:lnTo>
                    <a:lnTo>
                      <a:pt x="127" y="14"/>
                    </a:lnTo>
                    <a:lnTo>
                      <a:pt x="122" y="14"/>
                    </a:lnTo>
                    <a:lnTo>
                      <a:pt x="116" y="15"/>
                    </a:lnTo>
                    <a:lnTo>
                      <a:pt x="113" y="12"/>
                    </a:lnTo>
                    <a:lnTo>
                      <a:pt x="113" y="10"/>
                    </a:lnTo>
                    <a:lnTo>
                      <a:pt x="109" y="7"/>
                    </a:lnTo>
                    <a:lnTo>
                      <a:pt x="92" y="0"/>
                    </a:lnTo>
                    <a:lnTo>
                      <a:pt x="91" y="3"/>
                    </a:lnTo>
                    <a:lnTo>
                      <a:pt x="91" y="4"/>
                    </a:lnTo>
                    <a:lnTo>
                      <a:pt x="89" y="4"/>
                    </a:lnTo>
                    <a:lnTo>
                      <a:pt x="87" y="7"/>
                    </a:lnTo>
                    <a:lnTo>
                      <a:pt x="83" y="7"/>
                    </a:lnTo>
                    <a:lnTo>
                      <a:pt x="80" y="9"/>
                    </a:lnTo>
                    <a:lnTo>
                      <a:pt x="77" y="9"/>
                    </a:lnTo>
                    <a:lnTo>
                      <a:pt x="76" y="7"/>
                    </a:lnTo>
                    <a:lnTo>
                      <a:pt x="72" y="4"/>
                    </a:lnTo>
                    <a:lnTo>
                      <a:pt x="70" y="4"/>
                    </a:lnTo>
                    <a:lnTo>
                      <a:pt x="69" y="7"/>
                    </a:lnTo>
                    <a:lnTo>
                      <a:pt x="60" y="15"/>
                    </a:lnTo>
                    <a:lnTo>
                      <a:pt x="59" y="15"/>
                    </a:lnTo>
                    <a:lnTo>
                      <a:pt x="58" y="14"/>
                    </a:lnTo>
                    <a:lnTo>
                      <a:pt x="55" y="12"/>
                    </a:lnTo>
                    <a:lnTo>
                      <a:pt x="53" y="10"/>
                    </a:lnTo>
                    <a:lnTo>
                      <a:pt x="49" y="10"/>
                    </a:lnTo>
                    <a:lnTo>
                      <a:pt x="49" y="17"/>
                    </a:lnTo>
                    <a:lnTo>
                      <a:pt x="48" y="18"/>
                    </a:lnTo>
                    <a:lnTo>
                      <a:pt x="49" y="19"/>
                    </a:lnTo>
                    <a:lnTo>
                      <a:pt x="49" y="22"/>
                    </a:lnTo>
                    <a:lnTo>
                      <a:pt x="51" y="24"/>
                    </a:lnTo>
                    <a:lnTo>
                      <a:pt x="52" y="24"/>
                    </a:lnTo>
                    <a:lnTo>
                      <a:pt x="59" y="26"/>
                    </a:lnTo>
                    <a:lnTo>
                      <a:pt x="62" y="29"/>
                    </a:lnTo>
                    <a:lnTo>
                      <a:pt x="62" y="35"/>
                    </a:lnTo>
                    <a:lnTo>
                      <a:pt x="63" y="43"/>
                    </a:lnTo>
                    <a:lnTo>
                      <a:pt x="66" y="50"/>
                    </a:lnTo>
                    <a:lnTo>
                      <a:pt x="70" y="55"/>
                    </a:lnTo>
                    <a:lnTo>
                      <a:pt x="77" y="59"/>
                    </a:lnTo>
                    <a:lnTo>
                      <a:pt x="77" y="62"/>
                    </a:lnTo>
                    <a:lnTo>
                      <a:pt x="79" y="63"/>
                    </a:lnTo>
                    <a:lnTo>
                      <a:pt x="77" y="64"/>
                    </a:lnTo>
                    <a:lnTo>
                      <a:pt x="72" y="64"/>
                    </a:lnTo>
                    <a:lnTo>
                      <a:pt x="69" y="62"/>
                    </a:lnTo>
                    <a:lnTo>
                      <a:pt x="67" y="59"/>
                    </a:lnTo>
                    <a:lnTo>
                      <a:pt x="67" y="57"/>
                    </a:lnTo>
                    <a:lnTo>
                      <a:pt x="65" y="55"/>
                    </a:lnTo>
                    <a:lnTo>
                      <a:pt x="62" y="55"/>
                    </a:lnTo>
                    <a:lnTo>
                      <a:pt x="60" y="53"/>
                    </a:lnTo>
                    <a:lnTo>
                      <a:pt x="58" y="52"/>
                    </a:lnTo>
                    <a:lnTo>
                      <a:pt x="56" y="52"/>
                    </a:lnTo>
                    <a:lnTo>
                      <a:pt x="56" y="48"/>
                    </a:lnTo>
                    <a:lnTo>
                      <a:pt x="58" y="46"/>
                    </a:lnTo>
                    <a:lnTo>
                      <a:pt x="58" y="42"/>
                    </a:lnTo>
                    <a:lnTo>
                      <a:pt x="59" y="41"/>
                    </a:lnTo>
                    <a:lnTo>
                      <a:pt x="55" y="38"/>
                    </a:lnTo>
                    <a:lnTo>
                      <a:pt x="53" y="36"/>
                    </a:lnTo>
                    <a:lnTo>
                      <a:pt x="49" y="38"/>
                    </a:lnTo>
                    <a:lnTo>
                      <a:pt x="46" y="41"/>
                    </a:lnTo>
                    <a:lnTo>
                      <a:pt x="45" y="45"/>
                    </a:lnTo>
                    <a:lnTo>
                      <a:pt x="45" y="52"/>
                    </a:lnTo>
                    <a:lnTo>
                      <a:pt x="42" y="55"/>
                    </a:lnTo>
                    <a:lnTo>
                      <a:pt x="39" y="55"/>
                    </a:lnTo>
                    <a:lnTo>
                      <a:pt x="37" y="56"/>
                    </a:lnTo>
                    <a:lnTo>
                      <a:pt x="28" y="62"/>
                    </a:lnTo>
                    <a:lnTo>
                      <a:pt x="27" y="64"/>
                    </a:lnTo>
                    <a:lnTo>
                      <a:pt x="27" y="69"/>
                    </a:lnTo>
                    <a:lnTo>
                      <a:pt x="22" y="74"/>
                    </a:lnTo>
                    <a:lnTo>
                      <a:pt x="25" y="81"/>
                    </a:lnTo>
                    <a:lnTo>
                      <a:pt x="28" y="81"/>
                    </a:lnTo>
                    <a:lnTo>
                      <a:pt x="31" y="84"/>
                    </a:lnTo>
                    <a:lnTo>
                      <a:pt x="34" y="89"/>
                    </a:lnTo>
                    <a:lnTo>
                      <a:pt x="35" y="89"/>
                    </a:lnTo>
                    <a:lnTo>
                      <a:pt x="37" y="91"/>
                    </a:lnTo>
                    <a:lnTo>
                      <a:pt x="37" y="92"/>
                    </a:lnTo>
                    <a:lnTo>
                      <a:pt x="27" y="106"/>
                    </a:lnTo>
                    <a:lnTo>
                      <a:pt x="27" y="109"/>
                    </a:lnTo>
                    <a:lnTo>
                      <a:pt x="25" y="110"/>
                    </a:lnTo>
                    <a:lnTo>
                      <a:pt x="24" y="109"/>
                    </a:lnTo>
                    <a:lnTo>
                      <a:pt x="25" y="109"/>
                    </a:lnTo>
                    <a:lnTo>
                      <a:pt x="25" y="106"/>
                    </a:lnTo>
                    <a:lnTo>
                      <a:pt x="17" y="106"/>
                    </a:lnTo>
                    <a:lnTo>
                      <a:pt x="16" y="108"/>
                    </a:lnTo>
                    <a:lnTo>
                      <a:pt x="2" y="102"/>
                    </a:lnTo>
                    <a:lnTo>
                      <a:pt x="0" y="10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41" name="Freeform 4088">
                <a:extLst>
                  <a:ext uri="{FF2B5EF4-FFF2-40B4-BE49-F238E27FC236}">
                    <a16:creationId xmlns:a16="http://schemas.microsoft.com/office/drawing/2014/main" id="{14F34178-492C-68C5-4A36-55DC234440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2" y="1108"/>
                <a:ext cx="18" cy="34"/>
              </a:xfrm>
              <a:custGeom>
                <a:avLst/>
                <a:gdLst>
                  <a:gd name="T0" fmla="*/ 68 w 73"/>
                  <a:gd name="T1" fmla="*/ 55 h 134"/>
                  <a:gd name="T2" fmla="*/ 66 w 73"/>
                  <a:gd name="T3" fmla="*/ 60 h 134"/>
                  <a:gd name="T4" fmla="*/ 63 w 73"/>
                  <a:gd name="T5" fmla="*/ 78 h 134"/>
                  <a:gd name="T6" fmla="*/ 59 w 73"/>
                  <a:gd name="T7" fmla="*/ 82 h 134"/>
                  <a:gd name="T8" fmla="*/ 61 w 73"/>
                  <a:gd name="T9" fmla="*/ 87 h 134"/>
                  <a:gd name="T10" fmla="*/ 71 w 73"/>
                  <a:gd name="T11" fmla="*/ 89 h 134"/>
                  <a:gd name="T12" fmla="*/ 73 w 73"/>
                  <a:gd name="T13" fmla="*/ 91 h 134"/>
                  <a:gd name="T14" fmla="*/ 66 w 73"/>
                  <a:gd name="T15" fmla="*/ 92 h 134"/>
                  <a:gd name="T16" fmla="*/ 59 w 73"/>
                  <a:gd name="T17" fmla="*/ 87 h 134"/>
                  <a:gd name="T18" fmla="*/ 53 w 73"/>
                  <a:gd name="T19" fmla="*/ 75 h 134"/>
                  <a:gd name="T20" fmla="*/ 47 w 73"/>
                  <a:gd name="T21" fmla="*/ 77 h 134"/>
                  <a:gd name="T22" fmla="*/ 40 w 73"/>
                  <a:gd name="T23" fmla="*/ 85 h 134"/>
                  <a:gd name="T24" fmla="*/ 40 w 73"/>
                  <a:gd name="T25" fmla="*/ 96 h 134"/>
                  <a:gd name="T26" fmla="*/ 32 w 73"/>
                  <a:gd name="T27" fmla="*/ 99 h 134"/>
                  <a:gd name="T28" fmla="*/ 26 w 73"/>
                  <a:gd name="T29" fmla="*/ 103 h 134"/>
                  <a:gd name="T30" fmla="*/ 30 w 73"/>
                  <a:gd name="T31" fmla="*/ 123 h 134"/>
                  <a:gd name="T32" fmla="*/ 22 w 73"/>
                  <a:gd name="T33" fmla="*/ 125 h 134"/>
                  <a:gd name="T34" fmla="*/ 7 w 73"/>
                  <a:gd name="T35" fmla="*/ 133 h 134"/>
                  <a:gd name="T36" fmla="*/ 3 w 73"/>
                  <a:gd name="T37" fmla="*/ 130 h 134"/>
                  <a:gd name="T38" fmla="*/ 18 w 73"/>
                  <a:gd name="T39" fmla="*/ 122 h 134"/>
                  <a:gd name="T40" fmla="*/ 22 w 73"/>
                  <a:gd name="T41" fmla="*/ 122 h 134"/>
                  <a:gd name="T42" fmla="*/ 23 w 73"/>
                  <a:gd name="T43" fmla="*/ 120 h 134"/>
                  <a:gd name="T44" fmla="*/ 25 w 73"/>
                  <a:gd name="T45" fmla="*/ 117 h 134"/>
                  <a:gd name="T46" fmla="*/ 23 w 73"/>
                  <a:gd name="T47" fmla="*/ 110 h 134"/>
                  <a:gd name="T48" fmla="*/ 22 w 73"/>
                  <a:gd name="T49" fmla="*/ 91 h 134"/>
                  <a:gd name="T50" fmla="*/ 21 w 73"/>
                  <a:gd name="T51" fmla="*/ 78 h 134"/>
                  <a:gd name="T52" fmla="*/ 30 w 73"/>
                  <a:gd name="T53" fmla="*/ 71 h 134"/>
                  <a:gd name="T54" fmla="*/ 39 w 73"/>
                  <a:gd name="T55" fmla="*/ 60 h 134"/>
                  <a:gd name="T56" fmla="*/ 40 w 73"/>
                  <a:gd name="T57" fmla="*/ 56 h 134"/>
                  <a:gd name="T58" fmla="*/ 39 w 73"/>
                  <a:gd name="T59" fmla="*/ 46 h 134"/>
                  <a:gd name="T60" fmla="*/ 35 w 73"/>
                  <a:gd name="T61" fmla="*/ 41 h 134"/>
                  <a:gd name="T62" fmla="*/ 22 w 73"/>
                  <a:gd name="T63" fmla="*/ 39 h 134"/>
                  <a:gd name="T64" fmla="*/ 25 w 73"/>
                  <a:gd name="T65" fmla="*/ 35 h 134"/>
                  <a:gd name="T66" fmla="*/ 23 w 73"/>
                  <a:gd name="T67" fmla="*/ 29 h 134"/>
                  <a:gd name="T68" fmla="*/ 14 w 73"/>
                  <a:gd name="T69" fmla="*/ 28 h 134"/>
                  <a:gd name="T70" fmla="*/ 18 w 73"/>
                  <a:gd name="T71" fmla="*/ 27 h 134"/>
                  <a:gd name="T72" fmla="*/ 19 w 73"/>
                  <a:gd name="T73" fmla="*/ 18 h 134"/>
                  <a:gd name="T74" fmla="*/ 18 w 73"/>
                  <a:gd name="T75" fmla="*/ 14 h 134"/>
                  <a:gd name="T76" fmla="*/ 3 w 73"/>
                  <a:gd name="T77" fmla="*/ 0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73" h="134">
                    <a:moveTo>
                      <a:pt x="68" y="53"/>
                    </a:moveTo>
                    <a:lnTo>
                      <a:pt x="68" y="55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71"/>
                    </a:lnTo>
                    <a:lnTo>
                      <a:pt x="63" y="78"/>
                    </a:lnTo>
                    <a:lnTo>
                      <a:pt x="60" y="82"/>
                    </a:lnTo>
                    <a:lnTo>
                      <a:pt x="59" y="82"/>
                    </a:lnTo>
                    <a:lnTo>
                      <a:pt x="59" y="84"/>
                    </a:lnTo>
                    <a:lnTo>
                      <a:pt x="61" y="87"/>
                    </a:lnTo>
                    <a:lnTo>
                      <a:pt x="67" y="89"/>
                    </a:lnTo>
                    <a:lnTo>
                      <a:pt x="71" y="89"/>
                    </a:lnTo>
                    <a:lnTo>
                      <a:pt x="73" y="88"/>
                    </a:lnTo>
                    <a:lnTo>
                      <a:pt x="73" y="91"/>
                    </a:lnTo>
                    <a:lnTo>
                      <a:pt x="70" y="92"/>
                    </a:lnTo>
                    <a:lnTo>
                      <a:pt x="66" y="92"/>
                    </a:lnTo>
                    <a:lnTo>
                      <a:pt x="61" y="91"/>
                    </a:lnTo>
                    <a:lnTo>
                      <a:pt x="59" y="87"/>
                    </a:lnTo>
                    <a:lnTo>
                      <a:pt x="57" y="80"/>
                    </a:lnTo>
                    <a:lnTo>
                      <a:pt x="53" y="75"/>
                    </a:lnTo>
                    <a:lnTo>
                      <a:pt x="47" y="75"/>
                    </a:lnTo>
                    <a:lnTo>
                      <a:pt x="47" y="77"/>
                    </a:lnTo>
                    <a:lnTo>
                      <a:pt x="42" y="81"/>
                    </a:lnTo>
                    <a:lnTo>
                      <a:pt x="40" y="85"/>
                    </a:lnTo>
                    <a:lnTo>
                      <a:pt x="42" y="91"/>
                    </a:lnTo>
                    <a:lnTo>
                      <a:pt x="40" y="96"/>
                    </a:lnTo>
                    <a:lnTo>
                      <a:pt x="36" y="99"/>
                    </a:lnTo>
                    <a:lnTo>
                      <a:pt x="32" y="99"/>
                    </a:lnTo>
                    <a:lnTo>
                      <a:pt x="29" y="101"/>
                    </a:lnTo>
                    <a:lnTo>
                      <a:pt x="26" y="103"/>
                    </a:lnTo>
                    <a:lnTo>
                      <a:pt x="26" y="105"/>
                    </a:lnTo>
                    <a:lnTo>
                      <a:pt x="30" y="123"/>
                    </a:lnTo>
                    <a:lnTo>
                      <a:pt x="30" y="125"/>
                    </a:lnTo>
                    <a:lnTo>
                      <a:pt x="22" y="125"/>
                    </a:lnTo>
                    <a:lnTo>
                      <a:pt x="15" y="126"/>
                    </a:lnTo>
                    <a:lnTo>
                      <a:pt x="7" y="133"/>
                    </a:lnTo>
                    <a:lnTo>
                      <a:pt x="0" y="134"/>
                    </a:lnTo>
                    <a:lnTo>
                      <a:pt x="3" y="130"/>
                    </a:lnTo>
                    <a:lnTo>
                      <a:pt x="15" y="122"/>
                    </a:lnTo>
                    <a:lnTo>
                      <a:pt x="18" y="122"/>
                    </a:lnTo>
                    <a:lnTo>
                      <a:pt x="21" y="123"/>
                    </a:lnTo>
                    <a:lnTo>
                      <a:pt x="22" y="122"/>
                    </a:lnTo>
                    <a:lnTo>
                      <a:pt x="23" y="122"/>
                    </a:lnTo>
                    <a:lnTo>
                      <a:pt x="23" y="120"/>
                    </a:lnTo>
                    <a:lnTo>
                      <a:pt x="25" y="120"/>
                    </a:lnTo>
                    <a:lnTo>
                      <a:pt x="25" y="117"/>
                    </a:lnTo>
                    <a:lnTo>
                      <a:pt x="23" y="112"/>
                    </a:lnTo>
                    <a:lnTo>
                      <a:pt x="23" y="110"/>
                    </a:lnTo>
                    <a:lnTo>
                      <a:pt x="22" y="103"/>
                    </a:lnTo>
                    <a:lnTo>
                      <a:pt x="22" y="91"/>
                    </a:lnTo>
                    <a:lnTo>
                      <a:pt x="25" y="82"/>
                    </a:lnTo>
                    <a:lnTo>
                      <a:pt x="21" y="78"/>
                    </a:lnTo>
                    <a:lnTo>
                      <a:pt x="22" y="75"/>
                    </a:lnTo>
                    <a:lnTo>
                      <a:pt x="30" y="71"/>
                    </a:lnTo>
                    <a:lnTo>
                      <a:pt x="37" y="63"/>
                    </a:lnTo>
                    <a:lnTo>
                      <a:pt x="39" y="60"/>
                    </a:lnTo>
                    <a:lnTo>
                      <a:pt x="40" y="59"/>
                    </a:lnTo>
                    <a:lnTo>
                      <a:pt x="40" y="56"/>
                    </a:lnTo>
                    <a:lnTo>
                      <a:pt x="39" y="52"/>
                    </a:lnTo>
                    <a:lnTo>
                      <a:pt x="39" y="46"/>
                    </a:lnTo>
                    <a:lnTo>
                      <a:pt x="37" y="43"/>
                    </a:lnTo>
                    <a:lnTo>
                      <a:pt x="35" y="41"/>
                    </a:lnTo>
                    <a:lnTo>
                      <a:pt x="28" y="41"/>
                    </a:lnTo>
                    <a:lnTo>
                      <a:pt x="22" y="39"/>
                    </a:lnTo>
                    <a:lnTo>
                      <a:pt x="22" y="36"/>
                    </a:lnTo>
                    <a:lnTo>
                      <a:pt x="25" y="35"/>
                    </a:lnTo>
                    <a:lnTo>
                      <a:pt x="25" y="29"/>
                    </a:lnTo>
                    <a:lnTo>
                      <a:pt x="23" y="29"/>
                    </a:lnTo>
                    <a:lnTo>
                      <a:pt x="18" y="28"/>
                    </a:lnTo>
                    <a:lnTo>
                      <a:pt x="14" y="28"/>
                    </a:lnTo>
                    <a:lnTo>
                      <a:pt x="15" y="27"/>
                    </a:lnTo>
                    <a:lnTo>
                      <a:pt x="18" y="27"/>
                    </a:lnTo>
                    <a:lnTo>
                      <a:pt x="19" y="25"/>
                    </a:lnTo>
                    <a:lnTo>
                      <a:pt x="19" y="18"/>
                    </a:lnTo>
                    <a:lnTo>
                      <a:pt x="18" y="15"/>
                    </a:lnTo>
                    <a:lnTo>
                      <a:pt x="18" y="14"/>
                    </a:lnTo>
                    <a:lnTo>
                      <a:pt x="11" y="3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42" name="Freeform 4089">
                <a:extLst>
                  <a:ext uri="{FF2B5EF4-FFF2-40B4-BE49-F238E27FC236}">
                    <a16:creationId xmlns:a16="http://schemas.microsoft.com/office/drawing/2014/main" id="{CC07970F-AEDD-181D-50A3-1D8874D752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5" y="1098"/>
                <a:ext cx="57" cy="25"/>
              </a:xfrm>
              <a:custGeom>
                <a:avLst/>
                <a:gdLst>
                  <a:gd name="T0" fmla="*/ 227 w 227"/>
                  <a:gd name="T1" fmla="*/ 40 h 99"/>
                  <a:gd name="T2" fmla="*/ 226 w 227"/>
                  <a:gd name="T3" fmla="*/ 42 h 99"/>
                  <a:gd name="T4" fmla="*/ 224 w 227"/>
                  <a:gd name="T5" fmla="*/ 42 h 99"/>
                  <a:gd name="T6" fmla="*/ 212 w 227"/>
                  <a:gd name="T7" fmla="*/ 54 h 99"/>
                  <a:gd name="T8" fmla="*/ 198 w 227"/>
                  <a:gd name="T9" fmla="*/ 62 h 99"/>
                  <a:gd name="T10" fmla="*/ 191 w 227"/>
                  <a:gd name="T11" fmla="*/ 71 h 99"/>
                  <a:gd name="T12" fmla="*/ 189 w 227"/>
                  <a:gd name="T13" fmla="*/ 76 h 99"/>
                  <a:gd name="T14" fmla="*/ 188 w 227"/>
                  <a:gd name="T15" fmla="*/ 79 h 99"/>
                  <a:gd name="T16" fmla="*/ 188 w 227"/>
                  <a:gd name="T17" fmla="*/ 82 h 99"/>
                  <a:gd name="T18" fmla="*/ 184 w 227"/>
                  <a:gd name="T19" fmla="*/ 81 h 99"/>
                  <a:gd name="T20" fmla="*/ 180 w 227"/>
                  <a:gd name="T21" fmla="*/ 78 h 99"/>
                  <a:gd name="T22" fmla="*/ 174 w 227"/>
                  <a:gd name="T23" fmla="*/ 64 h 99"/>
                  <a:gd name="T24" fmla="*/ 173 w 227"/>
                  <a:gd name="T25" fmla="*/ 62 h 99"/>
                  <a:gd name="T26" fmla="*/ 167 w 227"/>
                  <a:gd name="T27" fmla="*/ 64 h 99"/>
                  <a:gd name="T28" fmla="*/ 160 w 227"/>
                  <a:gd name="T29" fmla="*/ 65 h 99"/>
                  <a:gd name="T30" fmla="*/ 155 w 227"/>
                  <a:gd name="T31" fmla="*/ 65 h 99"/>
                  <a:gd name="T32" fmla="*/ 153 w 227"/>
                  <a:gd name="T33" fmla="*/ 64 h 99"/>
                  <a:gd name="T34" fmla="*/ 148 w 227"/>
                  <a:gd name="T35" fmla="*/ 61 h 99"/>
                  <a:gd name="T36" fmla="*/ 145 w 227"/>
                  <a:gd name="T37" fmla="*/ 61 h 99"/>
                  <a:gd name="T38" fmla="*/ 142 w 227"/>
                  <a:gd name="T39" fmla="*/ 60 h 99"/>
                  <a:gd name="T40" fmla="*/ 135 w 227"/>
                  <a:gd name="T41" fmla="*/ 60 h 99"/>
                  <a:gd name="T42" fmla="*/ 132 w 227"/>
                  <a:gd name="T43" fmla="*/ 72 h 99"/>
                  <a:gd name="T44" fmla="*/ 118 w 227"/>
                  <a:gd name="T45" fmla="*/ 79 h 99"/>
                  <a:gd name="T46" fmla="*/ 114 w 227"/>
                  <a:gd name="T47" fmla="*/ 83 h 99"/>
                  <a:gd name="T48" fmla="*/ 111 w 227"/>
                  <a:gd name="T49" fmla="*/ 88 h 99"/>
                  <a:gd name="T50" fmla="*/ 99 w 227"/>
                  <a:gd name="T51" fmla="*/ 97 h 99"/>
                  <a:gd name="T52" fmla="*/ 99 w 227"/>
                  <a:gd name="T53" fmla="*/ 99 h 99"/>
                  <a:gd name="T54" fmla="*/ 89 w 227"/>
                  <a:gd name="T55" fmla="*/ 99 h 99"/>
                  <a:gd name="T56" fmla="*/ 82 w 227"/>
                  <a:gd name="T57" fmla="*/ 97 h 99"/>
                  <a:gd name="T58" fmla="*/ 76 w 227"/>
                  <a:gd name="T59" fmla="*/ 92 h 99"/>
                  <a:gd name="T60" fmla="*/ 65 w 227"/>
                  <a:gd name="T61" fmla="*/ 95 h 99"/>
                  <a:gd name="T62" fmla="*/ 55 w 227"/>
                  <a:gd name="T63" fmla="*/ 89 h 99"/>
                  <a:gd name="T64" fmla="*/ 54 w 227"/>
                  <a:gd name="T65" fmla="*/ 89 h 99"/>
                  <a:gd name="T66" fmla="*/ 53 w 227"/>
                  <a:gd name="T67" fmla="*/ 86 h 99"/>
                  <a:gd name="T68" fmla="*/ 50 w 227"/>
                  <a:gd name="T69" fmla="*/ 86 h 99"/>
                  <a:gd name="T70" fmla="*/ 47 w 227"/>
                  <a:gd name="T71" fmla="*/ 85 h 99"/>
                  <a:gd name="T72" fmla="*/ 43 w 227"/>
                  <a:gd name="T73" fmla="*/ 81 h 99"/>
                  <a:gd name="T74" fmla="*/ 32 w 227"/>
                  <a:gd name="T75" fmla="*/ 68 h 99"/>
                  <a:gd name="T76" fmla="*/ 28 w 227"/>
                  <a:gd name="T77" fmla="*/ 47 h 99"/>
                  <a:gd name="T78" fmla="*/ 26 w 227"/>
                  <a:gd name="T79" fmla="*/ 43 h 99"/>
                  <a:gd name="T80" fmla="*/ 25 w 227"/>
                  <a:gd name="T81" fmla="*/ 43 h 99"/>
                  <a:gd name="T82" fmla="*/ 25 w 227"/>
                  <a:gd name="T83" fmla="*/ 42 h 99"/>
                  <a:gd name="T84" fmla="*/ 22 w 227"/>
                  <a:gd name="T85" fmla="*/ 42 h 99"/>
                  <a:gd name="T86" fmla="*/ 16 w 227"/>
                  <a:gd name="T87" fmla="*/ 48 h 99"/>
                  <a:gd name="T88" fmla="*/ 15 w 227"/>
                  <a:gd name="T89" fmla="*/ 48 h 99"/>
                  <a:gd name="T90" fmla="*/ 12 w 227"/>
                  <a:gd name="T91" fmla="*/ 55 h 99"/>
                  <a:gd name="T92" fmla="*/ 5 w 227"/>
                  <a:gd name="T93" fmla="*/ 51 h 99"/>
                  <a:gd name="T94" fmla="*/ 0 w 227"/>
                  <a:gd name="T95" fmla="*/ 42 h 99"/>
                  <a:gd name="T96" fmla="*/ 0 w 227"/>
                  <a:gd name="T97" fmla="*/ 18 h 99"/>
                  <a:gd name="T98" fmla="*/ 1 w 227"/>
                  <a:gd name="T99" fmla="*/ 15 h 99"/>
                  <a:gd name="T100" fmla="*/ 1 w 227"/>
                  <a:gd name="T101" fmla="*/ 14 h 99"/>
                  <a:gd name="T102" fmla="*/ 2 w 227"/>
                  <a:gd name="T103" fmla="*/ 14 h 99"/>
                  <a:gd name="T104" fmla="*/ 16 w 227"/>
                  <a:gd name="T105" fmla="*/ 0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27" h="99">
                    <a:moveTo>
                      <a:pt x="227" y="40"/>
                    </a:moveTo>
                    <a:lnTo>
                      <a:pt x="226" y="42"/>
                    </a:lnTo>
                    <a:lnTo>
                      <a:pt x="224" y="42"/>
                    </a:lnTo>
                    <a:lnTo>
                      <a:pt x="212" y="54"/>
                    </a:lnTo>
                    <a:lnTo>
                      <a:pt x="198" y="62"/>
                    </a:lnTo>
                    <a:lnTo>
                      <a:pt x="191" y="71"/>
                    </a:lnTo>
                    <a:lnTo>
                      <a:pt x="189" y="76"/>
                    </a:lnTo>
                    <a:lnTo>
                      <a:pt x="188" y="79"/>
                    </a:lnTo>
                    <a:lnTo>
                      <a:pt x="188" y="82"/>
                    </a:lnTo>
                    <a:lnTo>
                      <a:pt x="184" y="81"/>
                    </a:lnTo>
                    <a:lnTo>
                      <a:pt x="180" y="78"/>
                    </a:lnTo>
                    <a:lnTo>
                      <a:pt x="174" y="64"/>
                    </a:lnTo>
                    <a:lnTo>
                      <a:pt x="173" y="62"/>
                    </a:lnTo>
                    <a:lnTo>
                      <a:pt x="167" y="64"/>
                    </a:lnTo>
                    <a:lnTo>
                      <a:pt x="160" y="65"/>
                    </a:lnTo>
                    <a:lnTo>
                      <a:pt x="155" y="65"/>
                    </a:lnTo>
                    <a:lnTo>
                      <a:pt x="153" y="64"/>
                    </a:lnTo>
                    <a:lnTo>
                      <a:pt x="148" y="61"/>
                    </a:lnTo>
                    <a:lnTo>
                      <a:pt x="145" y="61"/>
                    </a:lnTo>
                    <a:lnTo>
                      <a:pt x="142" y="60"/>
                    </a:lnTo>
                    <a:lnTo>
                      <a:pt x="135" y="60"/>
                    </a:lnTo>
                    <a:lnTo>
                      <a:pt x="132" y="72"/>
                    </a:lnTo>
                    <a:lnTo>
                      <a:pt x="118" y="79"/>
                    </a:lnTo>
                    <a:lnTo>
                      <a:pt x="114" y="83"/>
                    </a:lnTo>
                    <a:lnTo>
                      <a:pt x="111" y="88"/>
                    </a:lnTo>
                    <a:lnTo>
                      <a:pt x="99" y="97"/>
                    </a:lnTo>
                    <a:lnTo>
                      <a:pt x="99" y="99"/>
                    </a:lnTo>
                    <a:lnTo>
                      <a:pt x="89" y="99"/>
                    </a:lnTo>
                    <a:lnTo>
                      <a:pt x="82" y="97"/>
                    </a:lnTo>
                    <a:lnTo>
                      <a:pt x="76" y="92"/>
                    </a:lnTo>
                    <a:lnTo>
                      <a:pt x="65" y="95"/>
                    </a:lnTo>
                    <a:lnTo>
                      <a:pt x="55" y="89"/>
                    </a:lnTo>
                    <a:lnTo>
                      <a:pt x="54" y="89"/>
                    </a:lnTo>
                    <a:lnTo>
                      <a:pt x="53" y="86"/>
                    </a:lnTo>
                    <a:lnTo>
                      <a:pt x="50" y="86"/>
                    </a:lnTo>
                    <a:lnTo>
                      <a:pt x="47" y="85"/>
                    </a:lnTo>
                    <a:lnTo>
                      <a:pt x="43" y="81"/>
                    </a:lnTo>
                    <a:lnTo>
                      <a:pt x="32" y="68"/>
                    </a:lnTo>
                    <a:lnTo>
                      <a:pt x="28" y="47"/>
                    </a:lnTo>
                    <a:lnTo>
                      <a:pt x="26" y="43"/>
                    </a:lnTo>
                    <a:lnTo>
                      <a:pt x="25" y="43"/>
                    </a:lnTo>
                    <a:lnTo>
                      <a:pt x="25" y="42"/>
                    </a:lnTo>
                    <a:lnTo>
                      <a:pt x="22" y="42"/>
                    </a:lnTo>
                    <a:lnTo>
                      <a:pt x="16" y="48"/>
                    </a:lnTo>
                    <a:lnTo>
                      <a:pt x="15" y="48"/>
                    </a:lnTo>
                    <a:lnTo>
                      <a:pt x="12" y="55"/>
                    </a:lnTo>
                    <a:lnTo>
                      <a:pt x="5" y="51"/>
                    </a:lnTo>
                    <a:lnTo>
                      <a:pt x="0" y="42"/>
                    </a:lnTo>
                    <a:lnTo>
                      <a:pt x="0" y="18"/>
                    </a:lnTo>
                    <a:lnTo>
                      <a:pt x="1" y="15"/>
                    </a:lnTo>
                    <a:lnTo>
                      <a:pt x="1" y="14"/>
                    </a:lnTo>
                    <a:lnTo>
                      <a:pt x="2" y="14"/>
                    </a:lnTo>
                    <a:lnTo>
                      <a:pt x="16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43" name="Freeform 4090">
                <a:extLst>
                  <a:ext uri="{FF2B5EF4-FFF2-40B4-BE49-F238E27FC236}">
                    <a16:creationId xmlns:a16="http://schemas.microsoft.com/office/drawing/2014/main" id="{1B7F059A-D568-DF87-F27D-E08FF04527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9" y="1117"/>
                <a:ext cx="11" cy="31"/>
              </a:xfrm>
              <a:custGeom>
                <a:avLst/>
                <a:gdLst>
                  <a:gd name="T0" fmla="*/ 41 w 43"/>
                  <a:gd name="T1" fmla="*/ 125 h 125"/>
                  <a:gd name="T2" fmla="*/ 36 w 43"/>
                  <a:gd name="T3" fmla="*/ 110 h 125"/>
                  <a:gd name="T4" fmla="*/ 35 w 43"/>
                  <a:gd name="T5" fmla="*/ 108 h 125"/>
                  <a:gd name="T6" fmla="*/ 35 w 43"/>
                  <a:gd name="T7" fmla="*/ 107 h 125"/>
                  <a:gd name="T8" fmla="*/ 32 w 43"/>
                  <a:gd name="T9" fmla="*/ 106 h 125"/>
                  <a:gd name="T10" fmla="*/ 31 w 43"/>
                  <a:gd name="T11" fmla="*/ 106 h 125"/>
                  <a:gd name="T12" fmla="*/ 28 w 43"/>
                  <a:gd name="T13" fmla="*/ 102 h 125"/>
                  <a:gd name="T14" fmla="*/ 27 w 43"/>
                  <a:gd name="T15" fmla="*/ 93 h 125"/>
                  <a:gd name="T16" fmla="*/ 27 w 43"/>
                  <a:gd name="T17" fmla="*/ 86 h 125"/>
                  <a:gd name="T18" fmla="*/ 32 w 43"/>
                  <a:gd name="T19" fmla="*/ 81 h 125"/>
                  <a:gd name="T20" fmla="*/ 39 w 43"/>
                  <a:gd name="T21" fmla="*/ 81 h 125"/>
                  <a:gd name="T22" fmla="*/ 42 w 43"/>
                  <a:gd name="T23" fmla="*/ 72 h 125"/>
                  <a:gd name="T24" fmla="*/ 43 w 43"/>
                  <a:gd name="T25" fmla="*/ 65 h 125"/>
                  <a:gd name="T26" fmla="*/ 43 w 43"/>
                  <a:gd name="T27" fmla="*/ 62 h 125"/>
                  <a:gd name="T28" fmla="*/ 42 w 43"/>
                  <a:gd name="T29" fmla="*/ 61 h 125"/>
                  <a:gd name="T30" fmla="*/ 41 w 43"/>
                  <a:gd name="T31" fmla="*/ 58 h 125"/>
                  <a:gd name="T32" fmla="*/ 29 w 43"/>
                  <a:gd name="T33" fmla="*/ 15 h 125"/>
                  <a:gd name="T34" fmla="*/ 29 w 43"/>
                  <a:gd name="T35" fmla="*/ 9 h 125"/>
                  <a:gd name="T36" fmla="*/ 22 w 43"/>
                  <a:gd name="T37" fmla="*/ 1 h 125"/>
                  <a:gd name="T38" fmla="*/ 22 w 43"/>
                  <a:gd name="T39" fmla="*/ 0 h 125"/>
                  <a:gd name="T40" fmla="*/ 20 w 43"/>
                  <a:gd name="T41" fmla="*/ 1 h 125"/>
                  <a:gd name="T42" fmla="*/ 11 w 43"/>
                  <a:gd name="T43" fmla="*/ 9 h 125"/>
                  <a:gd name="T44" fmla="*/ 3 w 43"/>
                  <a:gd name="T45" fmla="*/ 19 h 125"/>
                  <a:gd name="T46" fmla="*/ 0 w 43"/>
                  <a:gd name="T47" fmla="*/ 19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3" h="125">
                    <a:moveTo>
                      <a:pt x="41" y="125"/>
                    </a:moveTo>
                    <a:lnTo>
                      <a:pt x="36" y="110"/>
                    </a:lnTo>
                    <a:lnTo>
                      <a:pt x="35" y="108"/>
                    </a:lnTo>
                    <a:lnTo>
                      <a:pt x="35" y="107"/>
                    </a:lnTo>
                    <a:lnTo>
                      <a:pt x="32" y="106"/>
                    </a:lnTo>
                    <a:lnTo>
                      <a:pt x="31" y="106"/>
                    </a:lnTo>
                    <a:lnTo>
                      <a:pt x="28" y="102"/>
                    </a:lnTo>
                    <a:lnTo>
                      <a:pt x="27" y="93"/>
                    </a:lnTo>
                    <a:lnTo>
                      <a:pt x="27" y="86"/>
                    </a:lnTo>
                    <a:lnTo>
                      <a:pt x="32" y="81"/>
                    </a:lnTo>
                    <a:lnTo>
                      <a:pt x="39" y="81"/>
                    </a:lnTo>
                    <a:lnTo>
                      <a:pt x="42" y="72"/>
                    </a:lnTo>
                    <a:lnTo>
                      <a:pt x="43" y="65"/>
                    </a:lnTo>
                    <a:lnTo>
                      <a:pt x="43" y="62"/>
                    </a:lnTo>
                    <a:lnTo>
                      <a:pt x="42" y="61"/>
                    </a:lnTo>
                    <a:lnTo>
                      <a:pt x="41" y="58"/>
                    </a:lnTo>
                    <a:lnTo>
                      <a:pt x="29" y="15"/>
                    </a:lnTo>
                    <a:lnTo>
                      <a:pt x="29" y="9"/>
                    </a:lnTo>
                    <a:lnTo>
                      <a:pt x="22" y="1"/>
                    </a:lnTo>
                    <a:lnTo>
                      <a:pt x="22" y="0"/>
                    </a:lnTo>
                    <a:lnTo>
                      <a:pt x="20" y="1"/>
                    </a:lnTo>
                    <a:lnTo>
                      <a:pt x="11" y="9"/>
                    </a:lnTo>
                    <a:lnTo>
                      <a:pt x="3" y="19"/>
                    </a:lnTo>
                    <a:lnTo>
                      <a:pt x="0" y="1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44" name="Freeform 4091">
                <a:extLst>
                  <a:ext uri="{FF2B5EF4-FFF2-40B4-BE49-F238E27FC236}">
                    <a16:creationId xmlns:a16="http://schemas.microsoft.com/office/drawing/2014/main" id="{E5AE8AC3-09F9-561E-2315-B792C7BF12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1094"/>
                <a:ext cx="23" cy="50"/>
              </a:xfrm>
              <a:custGeom>
                <a:avLst/>
                <a:gdLst>
                  <a:gd name="T0" fmla="*/ 86 w 93"/>
                  <a:gd name="T1" fmla="*/ 0 h 199"/>
                  <a:gd name="T2" fmla="*/ 86 w 93"/>
                  <a:gd name="T3" fmla="*/ 6 h 199"/>
                  <a:gd name="T4" fmla="*/ 88 w 93"/>
                  <a:gd name="T5" fmla="*/ 22 h 199"/>
                  <a:gd name="T6" fmla="*/ 88 w 93"/>
                  <a:gd name="T7" fmla="*/ 23 h 199"/>
                  <a:gd name="T8" fmla="*/ 89 w 93"/>
                  <a:gd name="T9" fmla="*/ 26 h 199"/>
                  <a:gd name="T10" fmla="*/ 89 w 93"/>
                  <a:gd name="T11" fmla="*/ 29 h 199"/>
                  <a:gd name="T12" fmla="*/ 93 w 93"/>
                  <a:gd name="T13" fmla="*/ 37 h 199"/>
                  <a:gd name="T14" fmla="*/ 93 w 93"/>
                  <a:gd name="T15" fmla="*/ 40 h 199"/>
                  <a:gd name="T16" fmla="*/ 89 w 93"/>
                  <a:gd name="T17" fmla="*/ 51 h 199"/>
                  <a:gd name="T18" fmla="*/ 89 w 93"/>
                  <a:gd name="T19" fmla="*/ 58 h 199"/>
                  <a:gd name="T20" fmla="*/ 86 w 93"/>
                  <a:gd name="T21" fmla="*/ 61 h 199"/>
                  <a:gd name="T22" fmla="*/ 82 w 93"/>
                  <a:gd name="T23" fmla="*/ 65 h 199"/>
                  <a:gd name="T24" fmla="*/ 75 w 93"/>
                  <a:gd name="T25" fmla="*/ 63 h 199"/>
                  <a:gd name="T26" fmla="*/ 63 w 93"/>
                  <a:gd name="T27" fmla="*/ 73 h 199"/>
                  <a:gd name="T28" fmla="*/ 63 w 93"/>
                  <a:gd name="T29" fmla="*/ 80 h 199"/>
                  <a:gd name="T30" fmla="*/ 33 w 93"/>
                  <a:gd name="T31" fmla="*/ 58 h 199"/>
                  <a:gd name="T32" fmla="*/ 28 w 93"/>
                  <a:gd name="T33" fmla="*/ 54 h 199"/>
                  <a:gd name="T34" fmla="*/ 24 w 93"/>
                  <a:gd name="T35" fmla="*/ 51 h 199"/>
                  <a:gd name="T36" fmla="*/ 22 w 93"/>
                  <a:gd name="T37" fmla="*/ 51 h 199"/>
                  <a:gd name="T38" fmla="*/ 24 w 93"/>
                  <a:gd name="T39" fmla="*/ 54 h 199"/>
                  <a:gd name="T40" fmla="*/ 25 w 93"/>
                  <a:gd name="T41" fmla="*/ 62 h 199"/>
                  <a:gd name="T42" fmla="*/ 25 w 93"/>
                  <a:gd name="T43" fmla="*/ 66 h 199"/>
                  <a:gd name="T44" fmla="*/ 26 w 93"/>
                  <a:gd name="T45" fmla="*/ 72 h 199"/>
                  <a:gd name="T46" fmla="*/ 10 w 93"/>
                  <a:gd name="T47" fmla="*/ 75 h 199"/>
                  <a:gd name="T48" fmla="*/ 4 w 93"/>
                  <a:gd name="T49" fmla="*/ 77 h 199"/>
                  <a:gd name="T50" fmla="*/ 3 w 93"/>
                  <a:gd name="T51" fmla="*/ 77 h 199"/>
                  <a:gd name="T52" fmla="*/ 1 w 93"/>
                  <a:gd name="T53" fmla="*/ 79 h 199"/>
                  <a:gd name="T54" fmla="*/ 1 w 93"/>
                  <a:gd name="T55" fmla="*/ 82 h 199"/>
                  <a:gd name="T56" fmla="*/ 0 w 93"/>
                  <a:gd name="T57" fmla="*/ 82 h 199"/>
                  <a:gd name="T58" fmla="*/ 1 w 93"/>
                  <a:gd name="T59" fmla="*/ 83 h 199"/>
                  <a:gd name="T60" fmla="*/ 1 w 93"/>
                  <a:gd name="T61" fmla="*/ 84 h 199"/>
                  <a:gd name="T62" fmla="*/ 3 w 93"/>
                  <a:gd name="T63" fmla="*/ 87 h 199"/>
                  <a:gd name="T64" fmla="*/ 10 w 93"/>
                  <a:gd name="T65" fmla="*/ 94 h 199"/>
                  <a:gd name="T66" fmla="*/ 15 w 93"/>
                  <a:gd name="T67" fmla="*/ 98 h 199"/>
                  <a:gd name="T68" fmla="*/ 18 w 93"/>
                  <a:gd name="T69" fmla="*/ 101 h 199"/>
                  <a:gd name="T70" fmla="*/ 22 w 93"/>
                  <a:gd name="T71" fmla="*/ 117 h 199"/>
                  <a:gd name="T72" fmla="*/ 26 w 93"/>
                  <a:gd name="T73" fmla="*/ 120 h 199"/>
                  <a:gd name="T74" fmla="*/ 33 w 93"/>
                  <a:gd name="T75" fmla="*/ 122 h 199"/>
                  <a:gd name="T76" fmla="*/ 34 w 93"/>
                  <a:gd name="T77" fmla="*/ 122 h 199"/>
                  <a:gd name="T78" fmla="*/ 36 w 93"/>
                  <a:gd name="T79" fmla="*/ 126 h 199"/>
                  <a:gd name="T80" fmla="*/ 37 w 93"/>
                  <a:gd name="T81" fmla="*/ 128 h 199"/>
                  <a:gd name="T82" fmla="*/ 43 w 93"/>
                  <a:gd name="T83" fmla="*/ 142 h 199"/>
                  <a:gd name="T84" fmla="*/ 43 w 93"/>
                  <a:gd name="T85" fmla="*/ 150 h 199"/>
                  <a:gd name="T86" fmla="*/ 63 w 93"/>
                  <a:gd name="T87" fmla="*/ 151 h 199"/>
                  <a:gd name="T88" fmla="*/ 63 w 93"/>
                  <a:gd name="T89" fmla="*/ 154 h 199"/>
                  <a:gd name="T90" fmla="*/ 61 w 93"/>
                  <a:gd name="T91" fmla="*/ 164 h 199"/>
                  <a:gd name="T92" fmla="*/ 61 w 93"/>
                  <a:gd name="T93" fmla="*/ 178 h 199"/>
                  <a:gd name="T94" fmla="*/ 58 w 93"/>
                  <a:gd name="T95" fmla="*/ 188 h 199"/>
                  <a:gd name="T96" fmla="*/ 58 w 93"/>
                  <a:gd name="T97" fmla="*/ 193 h 199"/>
                  <a:gd name="T98" fmla="*/ 57 w 93"/>
                  <a:gd name="T99" fmla="*/ 195 h 199"/>
                  <a:gd name="T100" fmla="*/ 57 w 93"/>
                  <a:gd name="T101" fmla="*/ 199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93" h="199">
                    <a:moveTo>
                      <a:pt x="86" y="0"/>
                    </a:moveTo>
                    <a:lnTo>
                      <a:pt x="86" y="6"/>
                    </a:lnTo>
                    <a:lnTo>
                      <a:pt x="88" y="22"/>
                    </a:lnTo>
                    <a:lnTo>
                      <a:pt x="88" y="23"/>
                    </a:lnTo>
                    <a:lnTo>
                      <a:pt x="89" y="26"/>
                    </a:lnTo>
                    <a:lnTo>
                      <a:pt x="89" y="29"/>
                    </a:lnTo>
                    <a:lnTo>
                      <a:pt x="93" y="37"/>
                    </a:lnTo>
                    <a:lnTo>
                      <a:pt x="93" y="40"/>
                    </a:lnTo>
                    <a:lnTo>
                      <a:pt x="89" y="51"/>
                    </a:lnTo>
                    <a:lnTo>
                      <a:pt x="89" y="58"/>
                    </a:lnTo>
                    <a:lnTo>
                      <a:pt x="86" y="61"/>
                    </a:lnTo>
                    <a:lnTo>
                      <a:pt x="82" y="65"/>
                    </a:lnTo>
                    <a:lnTo>
                      <a:pt x="75" y="63"/>
                    </a:lnTo>
                    <a:lnTo>
                      <a:pt x="63" y="73"/>
                    </a:lnTo>
                    <a:lnTo>
                      <a:pt x="63" y="80"/>
                    </a:lnTo>
                    <a:lnTo>
                      <a:pt x="33" y="58"/>
                    </a:lnTo>
                    <a:lnTo>
                      <a:pt x="28" y="54"/>
                    </a:lnTo>
                    <a:lnTo>
                      <a:pt x="24" y="51"/>
                    </a:lnTo>
                    <a:lnTo>
                      <a:pt x="22" y="51"/>
                    </a:lnTo>
                    <a:lnTo>
                      <a:pt x="24" y="54"/>
                    </a:lnTo>
                    <a:lnTo>
                      <a:pt x="25" y="62"/>
                    </a:lnTo>
                    <a:lnTo>
                      <a:pt x="25" y="66"/>
                    </a:lnTo>
                    <a:lnTo>
                      <a:pt x="26" y="72"/>
                    </a:lnTo>
                    <a:lnTo>
                      <a:pt x="10" y="75"/>
                    </a:lnTo>
                    <a:lnTo>
                      <a:pt x="4" y="77"/>
                    </a:lnTo>
                    <a:lnTo>
                      <a:pt x="3" y="77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0" y="82"/>
                    </a:lnTo>
                    <a:lnTo>
                      <a:pt x="1" y="83"/>
                    </a:lnTo>
                    <a:lnTo>
                      <a:pt x="1" y="84"/>
                    </a:lnTo>
                    <a:lnTo>
                      <a:pt x="3" y="87"/>
                    </a:lnTo>
                    <a:lnTo>
                      <a:pt x="10" y="94"/>
                    </a:lnTo>
                    <a:lnTo>
                      <a:pt x="15" y="98"/>
                    </a:lnTo>
                    <a:lnTo>
                      <a:pt x="18" y="101"/>
                    </a:lnTo>
                    <a:lnTo>
                      <a:pt x="22" y="117"/>
                    </a:lnTo>
                    <a:lnTo>
                      <a:pt x="26" y="120"/>
                    </a:lnTo>
                    <a:lnTo>
                      <a:pt x="33" y="122"/>
                    </a:lnTo>
                    <a:lnTo>
                      <a:pt x="34" y="122"/>
                    </a:lnTo>
                    <a:lnTo>
                      <a:pt x="36" y="126"/>
                    </a:lnTo>
                    <a:lnTo>
                      <a:pt x="37" y="128"/>
                    </a:lnTo>
                    <a:lnTo>
                      <a:pt x="43" y="142"/>
                    </a:lnTo>
                    <a:lnTo>
                      <a:pt x="43" y="150"/>
                    </a:lnTo>
                    <a:lnTo>
                      <a:pt x="63" y="151"/>
                    </a:lnTo>
                    <a:lnTo>
                      <a:pt x="63" y="154"/>
                    </a:lnTo>
                    <a:lnTo>
                      <a:pt x="61" y="164"/>
                    </a:lnTo>
                    <a:lnTo>
                      <a:pt x="61" y="178"/>
                    </a:lnTo>
                    <a:lnTo>
                      <a:pt x="58" y="188"/>
                    </a:lnTo>
                    <a:lnTo>
                      <a:pt x="58" y="193"/>
                    </a:lnTo>
                    <a:lnTo>
                      <a:pt x="57" y="195"/>
                    </a:lnTo>
                    <a:lnTo>
                      <a:pt x="57" y="19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45" name="Freeform 4092">
                <a:extLst>
                  <a:ext uri="{FF2B5EF4-FFF2-40B4-BE49-F238E27FC236}">
                    <a16:creationId xmlns:a16="http://schemas.microsoft.com/office/drawing/2014/main" id="{611879B9-C0C9-032E-28F3-ED0E74784D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6" y="1227"/>
                <a:ext cx="83" cy="38"/>
              </a:xfrm>
              <a:custGeom>
                <a:avLst/>
                <a:gdLst>
                  <a:gd name="T0" fmla="*/ 324 w 332"/>
                  <a:gd name="T1" fmla="*/ 21 h 151"/>
                  <a:gd name="T2" fmla="*/ 321 w 332"/>
                  <a:gd name="T3" fmla="*/ 20 h 151"/>
                  <a:gd name="T4" fmla="*/ 310 w 332"/>
                  <a:gd name="T5" fmla="*/ 4 h 151"/>
                  <a:gd name="T6" fmla="*/ 295 w 332"/>
                  <a:gd name="T7" fmla="*/ 6 h 151"/>
                  <a:gd name="T8" fmla="*/ 275 w 332"/>
                  <a:gd name="T9" fmla="*/ 16 h 151"/>
                  <a:gd name="T10" fmla="*/ 277 w 332"/>
                  <a:gd name="T11" fmla="*/ 32 h 151"/>
                  <a:gd name="T12" fmla="*/ 271 w 332"/>
                  <a:gd name="T13" fmla="*/ 34 h 151"/>
                  <a:gd name="T14" fmla="*/ 263 w 332"/>
                  <a:gd name="T15" fmla="*/ 37 h 151"/>
                  <a:gd name="T16" fmla="*/ 231 w 332"/>
                  <a:gd name="T17" fmla="*/ 20 h 151"/>
                  <a:gd name="T18" fmla="*/ 219 w 332"/>
                  <a:gd name="T19" fmla="*/ 3 h 151"/>
                  <a:gd name="T20" fmla="*/ 217 w 332"/>
                  <a:gd name="T21" fmla="*/ 2 h 151"/>
                  <a:gd name="T22" fmla="*/ 204 w 332"/>
                  <a:gd name="T23" fmla="*/ 7 h 151"/>
                  <a:gd name="T24" fmla="*/ 189 w 332"/>
                  <a:gd name="T25" fmla="*/ 14 h 151"/>
                  <a:gd name="T26" fmla="*/ 190 w 332"/>
                  <a:gd name="T27" fmla="*/ 25 h 151"/>
                  <a:gd name="T28" fmla="*/ 175 w 332"/>
                  <a:gd name="T29" fmla="*/ 39 h 151"/>
                  <a:gd name="T30" fmla="*/ 145 w 332"/>
                  <a:gd name="T31" fmla="*/ 42 h 151"/>
                  <a:gd name="T32" fmla="*/ 143 w 332"/>
                  <a:gd name="T33" fmla="*/ 44 h 151"/>
                  <a:gd name="T34" fmla="*/ 144 w 332"/>
                  <a:gd name="T35" fmla="*/ 46 h 151"/>
                  <a:gd name="T36" fmla="*/ 152 w 332"/>
                  <a:gd name="T37" fmla="*/ 52 h 151"/>
                  <a:gd name="T38" fmla="*/ 164 w 332"/>
                  <a:gd name="T39" fmla="*/ 54 h 151"/>
                  <a:gd name="T40" fmla="*/ 148 w 332"/>
                  <a:gd name="T41" fmla="*/ 71 h 151"/>
                  <a:gd name="T42" fmla="*/ 150 w 332"/>
                  <a:gd name="T43" fmla="*/ 80 h 151"/>
                  <a:gd name="T44" fmla="*/ 140 w 332"/>
                  <a:gd name="T45" fmla="*/ 71 h 151"/>
                  <a:gd name="T46" fmla="*/ 130 w 332"/>
                  <a:gd name="T47" fmla="*/ 64 h 151"/>
                  <a:gd name="T48" fmla="*/ 95 w 332"/>
                  <a:gd name="T49" fmla="*/ 59 h 151"/>
                  <a:gd name="T50" fmla="*/ 94 w 332"/>
                  <a:gd name="T51" fmla="*/ 58 h 151"/>
                  <a:gd name="T52" fmla="*/ 88 w 332"/>
                  <a:gd name="T53" fmla="*/ 63 h 151"/>
                  <a:gd name="T54" fmla="*/ 73 w 332"/>
                  <a:gd name="T55" fmla="*/ 71 h 151"/>
                  <a:gd name="T56" fmla="*/ 64 w 332"/>
                  <a:gd name="T57" fmla="*/ 76 h 151"/>
                  <a:gd name="T58" fmla="*/ 61 w 332"/>
                  <a:gd name="T59" fmla="*/ 78 h 151"/>
                  <a:gd name="T60" fmla="*/ 54 w 332"/>
                  <a:gd name="T61" fmla="*/ 80 h 151"/>
                  <a:gd name="T62" fmla="*/ 52 w 332"/>
                  <a:gd name="T63" fmla="*/ 90 h 151"/>
                  <a:gd name="T64" fmla="*/ 47 w 332"/>
                  <a:gd name="T65" fmla="*/ 115 h 151"/>
                  <a:gd name="T66" fmla="*/ 52 w 332"/>
                  <a:gd name="T67" fmla="*/ 138 h 151"/>
                  <a:gd name="T68" fmla="*/ 52 w 332"/>
                  <a:gd name="T69" fmla="*/ 141 h 151"/>
                  <a:gd name="T70" fmla="*/ 49 w 332"/>
                  <a:gd name="T71" fmla="*/ 148 h 151"/>
                  <a:gd name="T72" fmla="*/ 32 w 332"/>
                  <a:gd name="T73" fmla="*/ 151 h 151"/>
                  <a:gd name="T74" fmla="*/ 1 w 332"/>
                  <a:gd name="T75" fmla="*/ 143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32" h="151">
                    <a:moveTo>
                      <a:pt x="332" y="17"/>
                    </a:moveTo>
                    <a:lnTo>
                      <a:pt x="324" y="21"/>
                    </a:lnTo>
                    <a:lnTo>
                      <a:pt x="323" y="21"/>
                    </a:lnTo>
                    <a:lnTo>
                      <a:pt x="321" y="20"/>
                    </a:lnTo>
                    <a:lnTo>
                      <a:pt x="313" y="9"/>
                    </a:lnTo>
                    <a:lnTo>
                      <a:pt x="310" y="4"/>
                    </a:lnTo>
                    <a:lnTo>
                      <a:pt x="308" y="0"/>
                    </a:lnTo>
                    <a:lnTo>
                      <a:pt x="295" y="6"/>
                    </a:lnTo>
                    <a:lnTo>
                      <a:pt x="284" y="9"/>
                    </a:lnTo>
                    <a:lnTo>
                      <a:pt x="275" y="16"/>
                    </a:lnTo>
                    <a:lnTo>
                      <a:pt x="278" y="28"/>
                    </a:lnTo>
                    <a:lnTo>
                      <a:pt x="277" y="32"/>
                    </a:lnTo>
                    <a:lnTo>
                      <a:pt x="272" y="34"/>
                    </a:lnTo>
                    <a:lnTo>
                      <a:pt x="271" y="34"/>
                    </a:lnTo>
                    <a:lnTo>
                      <a:pt x="264" y="37"/>
                    </a:lnTo>
                    <a:lnTo>
                      <a:pt x="263" y="37"/>
                    </a:lnTo>
                    <a:lnTo>
                      <a:pt x="256" y="34"/>
                    </a:lnTo>
                    <a:lnTo>
                      <a:pt x="231" y="20"/>
                    </a:lnTo>
                    <a:lnTo>
                      <a:pt x="225" y="10"/>
                    </a:lnTo>
                    <a:lnTo>
                      <a:pt x="219" y="3"/>
                    </a:lnTo>
                    <a:lnTo>
                      <a:pt x="218" y="2"/>
                    </a:lnTo>
                    <a:lnTo>
                      <a:pt x="217" y="2"/>
                    </a:lnTo>
                    <a:lnTo>
                      <a:pt x="214" y="4"/>
                    </a:lnTo>
                    <a:lnTo>
                      <a:pt x="204" y="7"/>
                    </a:lnTo>
                    <a:lnTo>
                      <a:pt x="203" y="7"/>
                    </a:lnTo>
                    <a:lnTo>
                      <a:pt x="189" y="14"/>
                    </a:lnTo>
                    <a:lnTo>
                      <a:pt x="190" y="17"/>
                    </a:lnTo>
                    <a:lnTo>
                      <a:pt x="190" y="25"/>
                    </a:lnTo>
                    <a:lnTo>
                      <a:pt x="184" y="35"/>
                    </a:lnTo>
                    <a:lnTo>
                      <a:pt x="175" y="39"/>
                    </a:lnTo>
                    <a:lnTo>
                      <a:pt x="147" y="38"/>
                    </a:lnTo>
                    <a:lnTo>
                      <a:pt x="145" y="42"/>
                    </a:lnTo>
                    <a:lnTo>
                      <a:pt x="145" y="44"/>
                    </a:lnTo>
                    <a:lnTo>
                      <a:pt x="143" y="44"/>
                    </a:lnTo>
                    <a:lnTo>
                      <a:pt x="143" y="46"/>
                    </a:lnTo>
                    <a:lnTo>
                      <a:pt x="144" y="46"/>
                    </a:lnTo>
                    <a:lnTo>
                      <a:pt x="150" y="51"/>
                    </a:lnTo>
                    <a:lnTo>
                      <a:pt x="152" y="52"/>
                    </a:lnTo>
                    <a:lnTo>
                      <a:pt x="162" y="52"/>
                    </a:lnTo>
                    <a:lnTo>
                      <a:pt x="164" y="54"/>
                    </a:lnTo>
                    <a:lnTo>
                      <a:pt x="157" y="64"/>
                    </a:lnTo>
                    <a:lnTo>
                      <a:pt x="148" y="71"/>
                    </a:lnTo>
                    <a:lnTo>
                      <a:pt x="148" y="76"/>
                    </a:lnTo>
                    <a:lnTo>
                      <a:pt x="150" y="80"/>
                    </a:lnTo>
                    <a:lnTo>
                      <a:pt x="148" y="80"/>
                    </a:lnTo>
                    <a:lnTo>
                      <a:pt x="140" y="71"/>
                    </a:lnTo>
                    <a:lnTo>
                      <a:pt x="137" y="70"/>
                    </a:lnTo>
                    <a:lnTo>
                      <a:pt x="130" y="64"/>
                    </a:lnTo>
                    <a:lnTo>
                      <a:pt x="98" y="64"/>
                    </a:lnTo>
                    <a:lnTo>
                      <a:pt x="95" y="59"/>
                    </a:lnTo>
                    <a:lnTo>
                      <a:pt x="95" y="58"/>
                    </a:lnTo>
                    <a:lnTo>
                      <a:pt x="94" y="58"/>
                    </a:lnTo>
                    <a:lnTo>
                      <a:pt x="94" y="59"/>
                    </a:lnTo>
                    <a:lnTo>
                      <a:pt x="88" y="63"/>
                    </a:lnTo>
                    <a:lnTo>
                      <a:pt x="78" y="71"/>
                    </a:lnTo>
                    <a:lnTo>
                      <a:pt x="73" y="71"/>
                    </a:lnTo>
                    <a:lnTo>
                      <a:pt x="66" y="76"/>
                    </a:lnTo>
                    <a:lnTo>
                      <a:pt x="64" y="76"/>
                    </a:lnTo>
                    <a:lnTo>
                      <a:pt x="64" y="77"/>
                    </a:lnTo>
                    <a:lnTo>
                      <a:pt x="61" y="78"/>
                    </a:lnTo>
                    <a:lnTo>
                      <a:pt x="57" y="78"/>
                    </a:lnTo>
                    <a:lnTo>
                      <a:pt x="54" y="80"/>
                    </a:lnTo>
                    <a:lnTo>
                      <a:pt x="53" y="83"/>
                    </a:lnTo>
                    <a:lnTo>
                      <a:pt x="52" y="90"/>
                    </a:lnTo>
                    <a:lnTo>
                      <a:pt x="52" y="99"/>
                    </a:lnTo>
                    <a:lnTo>
                      <a:pt x="47" y="115"/>
                    </a:lnTo>
                    <a:lnTo>
                      <a:pt x="49" y="129"/>
                    </a:lnTo>
                    <a:lnTo>
                      <a:pt x="52" y="138"/>
                    </a:lnTo>
                    <a:lnTo>
                      <a:pt x="53" y="140"/>
                    </a:lnTo>
                    <a:lnTo>
                      <a:pt x="52" y="141"/>
                    </a:lnTo>
                    <a:lnTo>
                      <a:pt x="52" y="143"/>
                    </a:lnTo>
                    <a:lnTo>
                      <a:pt x="49" y="148"/>
                    </a:lnTo>
                    <a:lnTo>
                      <a:pt x="44" y="151"/>
                    </a:lnTo>
                    <a:lnTo>
                      <a:pt x="32" y="151"/>
                    </a:lnTo>
                    <a:lnTo>
                      <a:pt x="13" y="140"/>
                    </a:lnTo>
                    <a:lnTo>
                      <a:pt x="1" y="143"/>
                    </a:lnTo>
                    <a:lnTo>
                      <a:pt x="0" y="14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46" name="Freeform 4093">
                <a:extLst>
                  <a:ext uri="{FF2B5EF4-FFF2-40B4-BE49-F238E27FC236}">
                    <a16:creationId xmlns:a16="http://schemas.microsoft.com/office/drawing/2014/main" id="{93C9F598-8788-398F-9364-0585836D0A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9" y="1142"/>
                <a:ext cx="31" cy="10"/>
              </a:xfrm>
              <a:custGeom>
                <a:avLst/>
                <a:gdLst>
                  <a:gd name="T0" fmla="*/ 0 w 124"/>
                  <a:gd name="T1" fmla="*/ 26 h 42"/>
                  <a:gd name="T2" fmla="*/ 0 w 124"/>
                  <a:gd name="T3" fmla="*/ 28 h 42"/>
                  <a:gd name="T4" fmla="*/ 1 w 124"/>
                  <a:gd name="T5" fmla="*/ 32 h 42"/>
                  <a:gd name="T6" fmla="*/ 12 w 124"/>
                  <a:gd name="T7" fmla="*/ 29 h 42"/>
                  <a:gd name="T8" fmla="*/ 15 w 124"/>
                  <a:gd name="T9" fmla="*/ 29 h 42"/>
                  <a:gd name="T10" fmla="*/ 19 w 124"/>
                  <a:gd name="T11" fmla="*/ 32 h 42"/>
                  <a:gd name="T12" fmla="*/ 21 w 124"/>
                  <a:gd name="T13" fmla="*/ 33 h 42"/>
                  <a:gd name="T14" fmla="*/ 21 w 124"/>
                  <a:gd name="T15" fmla="*/ 35 h 42"/>
                  <a:gd name="T16" fmla="*/ 22 w 124"/>
                  <a:gd name="T17" fmla="*/ 33 h 42"/>
                  <a:gd name="T18" fmla="*/ 26 w 124"/>
                  <a:gd name="T19" fmla="*/ 25 h 42"/>
                  <a:gd name="T20" fmla="*/ 26 w 124"/>
                  <a:gd name="T21" fmla="*/ 18 h 42"/>
                  <a:gd name="T22" fmla="*/ 25 w 124"/>
                  <a:gd name="T23" fmla="*/ 16 h 42"/>
                  <a:gd name="T24" fmla="*/ 22 w 124"/>
                  <a:gd name="T25" fmla="*/ 15 h 42"/>
                  <a:gd name="T26" fmla="*/ 18 w 124"/>
                  <a:gd name="T27" fmla="*/ 11 h 42"/>
                  <a:gd name="T28" fmla="*/ 18 w 124"/>
                  <a:gd name="T29" fmla="*/ 9 h 42"/>
                  <a:gd name="T30" fmla="*/ 19 w 124"/>
                  <a:gd name="T31" fmla="*/ 8 h 42"/>
                  <a:gd name="T32" fmla="*/ 19 w 124"/>
                  <a:gd name="T33" fmla="*/ 7 h 42"/>
                  <a:gd name="T34" fmla="*/ 22 w 124"/>
                  <a:gd name="T35" fmla="*/ 3 h 42"/>
                  <a:gd name="T36" fmla="*/ 22 w 124"/>
                  <a:gd name="T37" fmla="*/ 1 h 42"/>
                  <a:gd name="T38" fmla="*/ 24 w 124"/>
                  <a:gd name="T39" fmla="*/ 0 h 42"/>
                  <a:gd name="T40" fmla="*/ 28 w 124"/>
                  <a:gd name="T41" fmla="*/ 5 h 42"/>
                  <a:gd name="T42" fmla="*/ 29 w 124"/>
                  <a:gd name="T43" fmla="*/ 8 h 42"/>
                  <a:gd name="T44" fmla="*/ 37 w 124"/>
                  <a:gd name="T45" fmla="*/ 11 h 42"/>
                  <a:gd name="T46" fmla="*/ 47 w 124"/>
                  <a:gd name="T47" fmla="*/ 12 h 42"/>
                  <a:gd name="T48" fmla="*/ 50 w 124"/>
                  <a:gd name="T49" fmla="*/ 12 h 42"/>
                  <a:gd name="T50" fmla="*/ 50 w 124"/>
                  <a:gd name="T51" fmla="*/ 16 h 42"/>
                  <a:gd name="T52" fmla="*/ 51 w 124"/>
                  <a:gd name="T53" fmla="*/ 18 h 42"/>
                  <a:gd name="T54" fmla="*/ 67 w 124"/>
                  <a:gd name="T55" fmla="*/ 36 h 42"/>
                  <a:gd name="T56" fmla="*/ 82 w 124"/>
                  <a:gd name="T57" fmla="*/ 40 h 42"/>
                  <a:gd name="T58" fmla="*/ 82 w 124"/>
                  <a:gd name="T59" fmla="*/ 42 h 42"/>
                  <a:gd name="T60" fmla="*/ 84 w 124"/>
                  <a:gd name="T61" fmla="*/ 42 h 42"/>
                  <a:gd name="T62" fmla="*/ 104 w 124"/>
                  <a:gd name="T63" fmla="*/ 32 h 42"/>
                  <a:gd name="T64" fmla="*/ 107 w 124"/>
                  <a:gd name="T65" fmla="*/ 21 h 42"/>
                  <a:gd name="T66" fmla="*/ 123 w 124"/>
                  <a:gd name="T67" fmla="*/ 11 h 42"/>
                  <a:gd name="T68" fmla="*/ 124 w 124"/>
                  <a:gd name="T69" fmla="*/ 11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24" h="42">
                    <a:moveTo>
                      <a:pt x="0" y="26"/>
                    </a:moveTo>
                    <a:lnTo>
                      <a:pt x="0" y="28"/>
                    </a:lnTo>
                    <a:lnTo>
                      <a:pt x="1" y="32"/>
                    </a:lnTo>
                    <a:lnTo>
                      <a:pt x="12" y="29"/>
                    </a:lnTo>
                    <a:lnTo>
                      <a:pt x="15" y="29"/>
                    </a:lnTo>
                    <a:lnTo>
                      <a:pt x="19" y="32"/>
                    </a:lnTo>
                    <a:lnTo>
                      <a:pt x="21" y="33"/>
                    </a:lnTo>
                    <a:lnTo>
                      <a:pt x="21" y="35"/>
                    </a:lnTo>
                    <a:lnTo>
                      <a:pt x="22" y="33"/>
                    </a:lnTo>
                    <a:lnTo>
                      <a:pt x="26" y="25"/>
                    </a:lnTo>
                    <a:lnTo>
                      <a:pt x="26" y="18"/>
                    </a:lnTo>
                    <a:lnTo>
                      <a:pt x="25" y="16"/>
                    </a:lnTo>
                    <a:lnTo>
                      <a:pt x="22" y="15"/>
                    </a:lnTo>
                    <a:lnTo>
                      <a:pt x="18" y="11"/>
                    </a:lnTo>
                    <a:lnTo>
                      <a:pt x="18" y="9"/>
                    </a:lnTo>
                    <a:lnTo>
                      <a:pt x="19" y="8"/>
                    </a:lnTo>
                    <a:lnTo>
                      <a:pt x="19" y="7"/>
                    </a:lnTo>
                    <a:lnTo>
                      <a:pt x="22" y="3"/>
                    </a:lnTo>
                    <a:lnTo>
                      <a:pt x="22" y="1"/>
                    </a:lnTo>
                    <a:lnTo>
                      <a:pt x="24" y="0"/>
                    </a:lnTo>
                    <a:lnTo>
                      <a:pt x="28" y="5"/>
                    </a:lnTo>
                    <a:lnTo>
                      <a:pt x="29" y="8"/>
                    </a:lnTo>
                    <a:lnTo>
                      <a:pt x="37" y="11"/>
                    </a:lnTo>
                    <a:lnTo>
                      <a:pt x="47" y="12"/>
                    </a:lnTo>
                    <a:lnTo>
                      <a:pt x="50" y="12"/>
                    </a:lnTo>
                    <a:lnTo>
                      <a:pt x="50" y="16"/>
                    </a:lnTo>
                    <a:lnTo>
                      <a:pt x="51" y="18"/>
                    </a:lnTo>
                    <a:lnTo>
                      <a:pt x="67" y="36"/>
                    </a:lnTo>
                    <a:lnTo>
                      <a:pt x="82" y="40"/>
                    </a:lnTo>
                    <a:lnTo>
                      <a:pt x="82" y="42"/>
                    </a:lnTo>
                    <a:lnTo>
                      <a:pt x="84" y="42"/>
                    </a:lnTo>
                    <a:lnTo>
                      <a:pt x="104" y="32"/>
                    </a:lnTo>
                    <a:lnTo>
                      <a:pt x="107" y="21"/>
                    </a:lnTo>
                    <a:lnTo>
                      <a:pt x="123" y="11"/>
                    </a:lnTo>
                    <a:lnTo>
                      <a:pt x="124" y="1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47" name="Freeform 4094">
                <a:extLst>
                  <a:ext uri="{FF2B5EF4-FFF2-40B4-BE49-F238E27FC236}">
                    <a16:creationId xmlns:a16="http://schemas.microsoft.com/office/drawing/2014/main" id="{645039D2-EDB8-FBE4-580C-1D4351C297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8" y="1148"/>
                <a:ext cx="21" cy="83"/>
              </a:xfrm>
              <a:custGeom>
                <a:avLst/>
                <a:gdLst>
                  <a:gd name="T0" fmla="*/ 4 w 84"/>
                  <a:gd name="T1" fmla="*/ 334 h 334"/>
                  <a:gd name="T2" fmla="*/ 11 w 84"/>
                  <a:gd name="T3" fmla="*/ 291 h 334"/>
                  <a:gd name="T4" fmla="*/ 10 w 84"/>
                  <a:gd name="T5" fmla="*/ 287 h 334"/>
                  <a:gd name="T6" fmla="*/ 7 w 84"/>
                  <a:gd name="T7" fmla="*/ 268 h 334"/>
                  <a:gd name="T8" fmla="*/ 0 w 84"/>
                  <a:gd name="T9" fmla="*/ 246 h 334"/>
                  <a:gd name="T10" fmla="*/ 4 w 84"/>
                  <a:gd name="T11" fmla="*/ 242 h 334"/>
                  <a:gd name="T12" fmla="*/ 8 w 84"/>
                  <a:gd name="T13" fmla="*/ 246 h 334"/>
                  <a:gd name="T14" fmla="*/ 22 w 84"/>
                  <a:gd name="T15" fmla="*/ 247 h 334"/>
                  <a:gd name="T16" fmla="*/ 41 w 84"/>
                  <a:gd name="T17" fmla="*/ 238 h 334"/>
                  <a:gd name="T18" fmla="*/ 42 w 84"/>
                  <a:gd name="T19" fmla="*/ 227 h 334"/>
                  <a:gd name="T20" fmla="*/ 36 w 84"/>
                  <a:gd name="T21" fmla="*/ 217 h 334"/>
                  <a:gd name="T22" fmla="*/ 25 w 84"/>
                  <a:gd name="T23" fmla="*/ 200 h 334"/>
                  <a:gd name="T24" fmla="*/ 28 w 84"/>
                  <a:gd name="T25" fmla="*/ 184 h 334"/>
                  <a:gd name="T26" fmla="*/ 38 w 84"/>
                  <a:gd name="T27" fmla="*/ 174 h 334"/>
                  <a:gd name="T28" fmla="*/ 36 w 84"/>
                  <a:gd name="T29" fmla="*/ 168 h 334"/>
                  <a:gd name="T30" fmla="*/ 46 w 84"/>
                  <a:gd name="T31" fmla="*/ 155 h 334"/>
                  <a:gd name="T32" fmla="*/ 49 w 84"/>
                  <a:gd name="T33" fmla="*/ 154 h 334"/>
                  <a:gd name="T34" fmla="*/ 36 w 84"/>
                  <a:gd name="T35" fmla="*/ 141 h 334"/>
                  <a:gd name="T36" fmla="*/ 38 w 84"/>
                  <a:gd name="T37" fmla="*/ 126 h 334"/>
                  <a:gd name="T38" fmla="*/ 42 w 84"/>
                  <a:gd name="T39" fmla="*/ 120 h 334"/>
                  <a:gd name="T40" fmla="*/ 43 w 84"/>
                  <a:gd name="T41" fmla="*/ 117 h 334"/>
                  <a:gd name="T42" fmla="*/ 45 w 84"/>
                  <a:gd name="T43" fmla="*/ 108 h 334"/>
                  <a:gd name="T44" fmla="*/ 42 w 84"/>
                  <a:gd name="T45" fmla="*/ 107 h 334"/>
                  <a:gd name="T46" fmla="*/ 31 w 84"/>
                  <a:gd name="T47" fmla="*/ 98 h 334"/>
                  <a:gd name="T48" fmla="*/ 26 w 84"/>
                  <a:gd name="T49" fmla="*/ 91 h 334"/>
                  <a:gd name="T50" fmla="*/ 28 w 84"/>
                  <a:gd name="T51" fmla="*/ 87 h 334"/>
                  <a:gd name="T52" fmla="*/ 32 w 84"/>
                  <a:gd name="T53" fmla="*/ 63 h 334"/>
                  <a:gd name="T54" fmla="*/ 35 w 84"/>
                  <a:gd name="T55" fmla="*/ 62 h 334"/>
                  <a:gd name="T56" fmla="*/ 45 w 84"/>
                  <a:gd name="T57" fmla="*/ 60 h 334"/>
                  <a:gd name="T58" fmla="*/ 60 w 84"/>
                  <a:gd name="T59" fmla="*/ 48 h 334"/>
                  <a:gd name="T60" fmla="*/ 64 w 84"/>
                  <a:gd name="T61" fmla="*/ 35 h 334"/>
                  <a:gd name="T62" fmla="*/ 61 w 84"/>
                  <a:gd name="T63" fmla="*/ 23 h 334"/>
                  <a:gd name="T64" fmla="*/ 61 w 84"/>
                  <a:gd name="T65" fmla="*/ 10 h 334"/>
                  <a:gd name="T66" fmla="*/ 63 w 84"/>
                  <a:gd name="T67" fmla="*/ 7 h 334"/>
                  <a:gd name="T68" fmla="*/ 84 w 84"/>
                  <a:gd name="T69" fmla="*/ 0 h 3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4" h="334">
                    <a:moveTo>
                      <a:pt x="5" y="334"/>
                    </a:moveTo>
                    <a:lnTo>
                      <a:pt x="4" y="334"/>
                    </a:lnTo>
                    <a:lnTo>
                      <a:pt x="1" y="319"/>
                    </a:lnTo>
                    <a:lnTo>
                      <a:pt x="11" y="291"/>
                    </a:lnTo>
                    <a:lnTo>
                      <a:pt x="11" y="288"/>
                    </a:lnTo>
                    <a:lnTo>
                      <a:pt x="10" y="287"/>
                    </a:lnTo>
                    <a:lnTo>
                      <a:pt x="8" y="271"/>
                    </a:lnTo>
                    <a:lnTo>
                      <a:pt x="7" y="268"/>
                    </a:lnTo>
                    <a:lnTo>
                      <a:pt x="1" y="249"/>
                    </a:lnTo>
                    <a:lnTo>
                      <a:pt x="0" y="246"/>
                    </a:lnTo>
                    <a:lnTo>
                      <a:pt x="0" y="243"/>
                    </a:lnTo>
                    <a:lnTo>
                      <a:pt x="4" y="242"/>
                    </a:lnTo>
                    <a:lnTo>
                      <a:pt x="5" y="242"/>
                    </a:lnTo>
                    <a:lnTo>
                      <a:pt x="8" y="246"/>
                    </a:lnTo>
                    <a:lnTo>
                      <a:pt x="12" y="246"/>
                    </a:lnTo>
                    <a:lnTo>
                      <a:pt x="22" y="247"/>
                    </a:lnTo>
                    <a:lnTo>
                      <a:pt x="36" y="242"/>
                    </a:lnTo>
                    <a:lnTo>
                      <a:pt x="41" y="238"/>
                    </a:lnTo>
                    <a:lnTo>
                      <a:pt x="43" y="234"/>
                    </a:lnTo>
                    <a:lnTo>
                      <a:pt x="42" y="227"/>
                    </a:lnTo>
                    <a:lnTo>
                      <a:pt x="42" y="222"/>
                    </a:lnTo>
                    <a:lnTo>
                      <a:pt x="36" y="217"/>
                    </a:lnTo>
                    <a:lnTo>
                      <a:pt x="31" y="214"/>
                    </a:lnTo>
                    <a:lnTo>
                      <a:pt x="25" y="200"/>
                    </a:lnTo>
                    <a:lnTo>
                      <a:pt x="25" y="199"/>
                    </a:lnTo>
                    <a:lnTo>
                      <a:pt x="28" y="184"/>
                    </a:lnTo>
                    <a:lnTo>
                      <a:pt x="35" y="175"/>
                    </a:lnTo>
                    <a:lnTo>
                      <a:pt x="38" y="174"/>
                    </a:lnTo>
                    <a:lnTo>
                      <a:pt x="38" y="169"/>
                    </a:lnTo>
                    <a:lnTo>
                      <a:pt x="36" y="168"/>
                    </a:lnTo>
                    <a:lnTo>
                      <a:pt x="39" y="160"/>
                    </a:lnTo>
                    <a:lnTo>
                      <a:pt x="46" y="155"/>
                    </a:lnTo>
                    <a:lnTo>
                      <a:pt x="49" y="155"/>
                    </a:lnTo>
                    <a:lnTo>
                      <a:pt x="49" y="154"/>
                    </a:lnTo>
                    <a:lnTo>
                      <a:pt x="38" y="146"/>
                    </a:lnTo>
                    <a:lnTo>
                      <a:pt x="36" y="141"/>
                    </a:lnTo>
                    <a:lnTo>
                      <a:pt x="38" y="133"/>
                    </a:lnTo>
                    <a:lnTo>
                      <a:pt x="38" y="126"/>
                    </a:lnTo>
                    <a:lnTo>
                      <a:pt x="41" y="123"/>
                    </a:lnTo>
                    <a:lnTo>
                      <a:pt x="42" y="120"/>
                    </a:lnTo>
                    <a:lnTo>
                      <a:pt x="43" y="119"/>
                    </a:lnTo>
                    <a:lnTo>
                      <a:pt x="43" y="117"/>
                    </a:lnTo>
                    <a:lnTo>
                      <a:pt x="45" y="113"/>
                    </a:lnTo>
                    <a:lnTo>
                      <a:pt x="45" y="108"/>
                    </a:lnTo>
                    <a:lnTo>
                      <a:pt x="43" y="108"/>
                    </a:lnTo>
                    <a:lnTo>
                      <a:pt x="42" y="107"/>
                    </a:lnTo>
                    <a:lnTo>
                      <a:pt x="36" y="104"/>
                    </a:lnTo>
                    <a:lnTo>
                      <a:pt x="31" y="98"/>
                    </a:lnTo>
                    <a:lnTo>
                      <a:pt x="28" y="93"/>
                    </a:lnTo>
                    <a:lnTo>
                      <a:pt x="26" y="91"/>
                    </a:lnTo>
                    <a:lnTo>
                      <a:pt x="26" y="88"/>
                    </a:lnTo>
                    <a:lnTo>
                      <a:pt x="28" y="87"/>
                    </a:lnTo>
                    <a:lnTo>
                      <a:pt x="31" y="77"/>
                    </a:lnTo>
                    <a:lnTo>
                      <a:pt x="32" y="63"/>
                    </a:lnTo>
                    <a:lnTo>
                      <a:pt x="34" y="60"/>
                    </a:lnTo>
                    <a:lnTo>
                      <a:pt x="35" y="62"/>
                    </a:lnTo>
                    <a:lnTo>
                      <a:pt x="35" y="60"/>
                    </a:lnTo>
                    <a:lnTo>
                      <a:pt x="45" y="60"/>
                    </a:lnTo>
                    <a:lnTo>
                      <a:pt x="56" y="53"/>
                    </a:lnTo>
                    <a:lnTo>
                      <a:pt x="60" y="48"/>
                    </a:lnTo>
                    <a:lnTo>
                      <a:pt x="63" y="38"/>
                    </a:lnTo>
                    <a:lnTo>
                      <a:pt x="64" y="35"/>
                    </a:lnTo>
                    <a:lnTo>
                      <a:pt x="64" y="33"/>
                    </a:lnTo>
                    <a:lnTo>
                      <a:pt x="61" y="23"/>
                    </a:lnTo>
                    <a:lnTo>
                      <a:pt x="58" y="17"/>
                    </a:lnTo>
                    <a:lnTo>
                      <a:pt x="61" y="10"/>
                    </a:lnTo>
                    <a:lnTo>
                      <a:pt x="61" y="9"/>
                    </a:lnTo>
                    <a:lnTo>
                      <a:pt x="63" y="7"/>
                    </a:lnTo>
                    <a:lnTo>
                      <a:pt x="65" y="7"/>
                    </a:lnTo>
                    <a:lnTo>
                      <a:pt x="84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48" name="Freeform 4095">
                <a:extLst>
                  <a:ext uri="{FF2B5EF4-FFF2-40B4-BE49-F238E27FC236}">
                    <a16:creationId xmlns:a16="http://schemas.microsoft.com/office/drawing/2014/main" id="{4DBD7DFB-A27C-D61C-2A98-6A416EADD4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0" y="1226"/>
                <a:ext cx="37" cy="18"/>
              </a:xfrm>
              <a:custGeom>
                <a:avLst/>
                <a:gdLst>
                  <a:gd name="T0" fmla="*/ 149 w 149"/>
                  <a:gd name="T1" fmla="*/ 38 h 70"/>
                  <a:gd name="T2" fmla="*/ 148 w 149"/>
                  <a:gd name="T3" fmla="*/ 37 h 70"/>
                  <a:gd name="T4" fmla="*/ 145 w 149"/>
                  <a:gd name="T5" fmla="*/ 37 h 70"/>
                  <a:gd name="T6" fmla="*/ 139 w 149"/>
                  <a:gd name="T7" fmla="*/ 40 h 70"/>
                  <a:gd name="T8" fmla="*/ 125 w 149"/>
                  <a:gd name="T9" fmla="*/ 42 h 70"/>
                  <a:gd name="T10" fmla="*/ 124 w 149"/>
                  <a:gd name="T11" fmla="*/ 41 h 70"/>
                  <a:gd name="T12" fmla="*/ 123 w 149"/>
                  <a:gd name="T13" fmla="*/ 42 h 70"/>
                  <a:gd name="T14" fmla="*/ 105 w 149"/>
                  <a:gd name="T15" fmla="*/ 48 h 70"/>
                  <a:gd name="T16" fmla="*/ 95 w 149"/>
                  <a:gd name="T17" fmla="*/ 55 h 70"/>
                  <a:gd name="T18" fmla="*/ 94 w 149"/>
                  <a:gd name="T19" fmla="*/ 55 h 70"/>
                  <a:gd name="T20" fmla="*/ 89 w 149"/>
                  <a:gd name="T21" fmla="*/ 54 h 70"/>
                  <a:gd name="T22" fmla="*/ 87 w 149"/>
                  <a:gd name="T23" fmla="*/ 52 h 70"/>
                  <a:gd name="T24" fmla="*/ 85 w 149"/>
                  <a:gd name="T25" fmla="*/ 59 h 70"/>
                  <a:gd name="T26" fmla="*/ 77 w 149"/>
                  <a:gd name="T27" fmla="*/ 67 h 70"/>
                  <a:gd name="T28" fmla="*/ 67 w 149"/>
                  <a:gd name="T29" fmla="*/ 70 h 70"/>
                  <a:gd name="T30" fmla="*/ 61 w 149"/>
                  <a:gd name="T31" fmla="*/ 70 h 70"/>
                  <a:gd name="T32" fmla="*/ 53 w 149"/>
                  <a:gd name="T33" fmla="*/ 42 h 70"/>
                  <a:gd name="T34" fmla="*/ 56 w 149"/>
                  <a:gd name="T35" fmla="*/ 27 h 70"/>
                  <a:gd name="T36" fmla="*/ 61 w 149"/>
                  <a:gd name="T37" fmla="*/ 16 h 70"/>
                  <a:gd name="T38" fmla="*/ 61 w 149"/>
                  <a:gd name="T39" fmla="*/ 14 h 70"/>
                  <a:gd name="T40" fmla="*/ 58 w 149"/>
                  <a:gd name="T41" fmla="*/ 14 h 70"/>
                  <a:gd name="T42" fmla="*/ 54 w 149"/>
                  <a:gd name="T43" fmla="*/ 9 h 70"/>
                  <a:gd name="T44" fmla="*/ 47 w 149"/>
                  <a:gd name="T45" fmla="*/ 2 h 70"/>
                  <a:gd name="T46" fmla="*/ 44 w 149"/>
                  <a:gd name="T47" fmla="*/ 0 h 70"/>
                  <a:gd name="T48" fmla="*/ 39 w 149"/>
                  <a:gd name="T49" fmla="*/ 0 h 70"/>
                  <a:gd name="T50" fmla="*/ 27 w 149"/>
                  <a:gd name="T51" fmla="*/ 12 h 70"/>
                  <a:gd name="T52" fmla="*/ 25 w 149"/>
                  <a:gd name="T53" fmla="*/ 12 h 70"/>
                  <a:gd name="T54" fmla="*/ 22 w 149"/>
                  <a:gd name="T55" fmla="*/ 10 h 70"/>
                  <a:gd name="T56" fmla="*/ 21 w 149"/>
                  <a:gd name="T57" fmla="*/ 9 h 70"/>
                  <a:gd name="T58" fmla="*/ 19 w 149"/>
                  <a:gd name="T59" fmla="*/ 9 h 70"/>
                  <a:gd name="T60" fmla="*/ 14 w 149"/>
                  <a:gd name="T61" fmla="*/ 12 h 70"/>
                  <a:gd name="T62" fmla="*/ 10 w 149"/>
                  <a:gd name="T63" fmla="*/ 13 h 70"/>
                  <a:gd name="T64" fmla="*/ 8 w 149"/>
                  <a:gd name="T65" fmla="*/ 19 h 70"/>
                  <a:gd name="T66" fmla="*/ 8 w 149"/>
                  <a:gd name="T67" fmla="*/ 21 h 70"/>
                  <a:gd name="T68" fmla="*/ 10 w 149"/>
                  <a:gd name="T69" fmla="*/ 24 h 70"/>
                  <a:gd name="T70" fmla="*/ 5 w 149"/>
                  <a:gd name="T71" fmla="*/ 26 h 70"/>
                  <a:gd name="T72" fmla="*/ 0 w 149"/>
                  <a:gd name="T73" fmla="*/ 26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49" h="70">
                    <a:moveTo>
                      <a:pt x="149" y="38"/>
                    </a:moveTo>
                    <a:lnTo>
                      <a:pt x="148" y="37"/>
                    </a:lnTo>
                    <a:lnTo>
                      <a:pt x="145" y="37"/>
                    </a:lnTo>
                    <a:lnTo>
                      <a:pt x="139" y="40"/>
                    </a:lnTo>
                    <a:lnTo>
                      <a:pt x="125" y="42"/>
                    </a:lnTo>
                    <a:lnTo>
                      <a:pt x="124" y="41"/>
                    </a:lnTo>
                    <a:lnTo>
                      <a:pt x="123" y="42"/>
                    </a:lnTo>
                    <a:lnTo>
                      <a:pt x="105" y="48"/>
                    </a:lnTo>
                    <a:lnTo>
                      <a:pt x="95" y="55"/>
                    </a:lnTo>
                    <a:lnTo>
                      <a:pt x="94" y="55"/>
                    </a:lnTo>
                    <a:lnTo>
                      <a:pt x="89" y="54"/>
                    </a:lnTo>
                    <a:lnTo>
                      <a:pt x="87" y="52"/>
                    </a:lnTo>
                    <a:lnTo>
                      <a:pt x="85" y="59"/>
                    </a:lnTo>
                    <a:lnTo>
                      <a:pt x="77" y="67"/>
                    </a:lnTo>
                    <a:lnTo>
                      <a:pt x="67" y="70"/>
                    </a:lnTo>
                    <a:lnTo>
                      <a:pt x="61" y="70"/>
                    </a:lnTo>
                    <a:lnTo>
                      <a:pt x="53" y="42"/>
                    </a:lnTo>
                    <a:lnTo>
                      <a:pt x="56" y="27"/>
                    </a:lnTo>
                    <a:lnTo>
                      <a:pt x="61" y="16"/>
                    </a:lnTo>
                    <a:lnTo>
                      <a:pt x="61" y="14"/>
                    </a:lnTo>
                    <a:lnTo>
                      <a:pt x="58" y="14"/>
                    </a:lnTo>
                    <a:lnTo>
                      <a:pt x="54" y="9"/>
                    </a:lnTo>
                    <a:lnTo>
                      <a:pt x="47" y="2"/>
                    </a:lnTo>
                    <a:lnTo>
                      <a:pt x="44" y="0"/>
                    </a:lnTo>
                    <a:lnTo>
                      <a:pt x="39" y="0"/>
                    </a:lnTo>
                    <a:lnTo>
                      <a:pt x="27" y="12"/>
                    </a:lnTo>
                    <a:lnTo>
                      <a:pt x="25" y="12"/>
                    </a:lnTo>
                    <a:lnTo>
                      <a:pt x="22" y="10"/>
                    </a:lnTo>
                    <a:lnTo>
                      <a:pt x="21" y="9"/>
                    </a:lnTo>
                    <a:lnTo>
                      <a:pt x="19" y="9"/>
                    </a:lnTo>
                    <a:lnTo>
                      <a:pt x="14" y="12"/>
                    </a:lnTo>
                    <a:lnTo>
                      <a:pt x="10" y="13"/>
                    </a:lnTo>
                    <a:lnTo>
                      <a:pt x="8" y="19"/>
                    </a:lnTo>
                    <a:lnTo>
                      <a:pt x="8" y="21"/>
                    </a:lnTo>
                    <a:lnTo>
                      <a:pt x="10" y="24"/>
                    </a:lnTo>
                    <a:lnTo>
                      <a:pt x="5" y="26"/>
                    </a:lnTo>
                    <a:lnTo>
                      <a:pt x="0" y="2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49" name="Freeform 4096">
                <a:extLst>
                  <a:ext uri="{FF2B5EF4-FFF2-40B4-BE49-F238E27FC236}">
                    <a16:creationId xmlns:a16="http://schemas.microsoft.com/office/drawing/2014/main" id="{2346BDE3-A007-F1F6-FB32-81F0663FB0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9" y="1231"/>
                <a:ext cx="1" cy="2"/>
              </a:xfrm>
              <a:custGeom>
                <a:avLst/>
                <a:gdLst>
                  <a:gd name="T0" fmla="*/ 2 w 2"/>
                  <a:gd name="T1" fmla="*/ 6 h 6"/>
                  <a:gd name="T2" fmla="*/ 2 w 2"/>
                  <a:gd name="T3" fmla="*/ 4 h 6"/>
                  <a:gd name="T4" fmla="*/ 0 w 2"/>
                  <a:gd name="T5" fmla="*/ 1 h 6"/>
                  <a:gd name="T6" fmla="*/ 0 w 2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6">
                    <a:moveTo>
                      <a:pt x="2" y="6"/>
                    </a:moveTo>
                    <a:lnTo>
                      <a:pt x="2" y="4"/>
                    </a:lnTo>
                    <a:lnTo>
                      <a:pt x="0" y="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50" name="Freeform 4097">
                <a:extLst>
                  <a:ext uri="{FF2B5EF4-FFF2-40B4-BE49-F238E27FC236}">
                    <a16:creationId xmlns:a16="http://schemas.microsoft.com/office/drawing/2014/main" id="{816E1E5C-1B38-9E25-174A-B9AB0F38C3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9" y="1233"/>
                <a:ext cx="15" cy="27"/>
              </a:xfrm>
              <a:custGeom>
                <a:avLst/>
                <a:gdLst>
                  <a:gd name="T0" fmla="*/ 42 w 59"/>
                  <a:gd name="T1" fmla="*/ 107 h 107"/>
                  <a:gd name="T2" fmla="*/ 44 w 59"/>
                  <a:gd name="T3" fmla="*/ 98 h 107"/>
                  <a:gd name="T4" fmla="*/ 50 w 59"/>
                  <a:gd name="T5" fmla="*/ 85 h 107"/>
                  <a:gd name="T6" fmla="*/ 59 w 59"/>
                  <a:gd name="T7" fmla="*/ 74 h 107"/>
                  <a:gd name="T8" fmla="*/ 59 w 59"/>
                  <a:gd name="T9" fmla="*/ 72 h 107"/>
                  <a:gd name="T10" fmla="*/ 54 w 59"/>
                  <a:gd name="T11" fmla="*/ 69 h 107"/>
                  <a:gd name="T12" fmla="*/ 50 w 59"/>
                  <a:gd name="T13" fmla="*/ 62 h 107"/>
                  <a:gd name="T14" fmla="*/ 32 w 59"/>
                  <a:gd name="T15" fmla="*/ 44 h 107"/>
                  <a:gd name="T16" fmla="*/ 25 w 59"/>
                  <a:gd name="T17" fmla="*/ 40 h 107"/>
                  <a:gd name="T18" fmla="*/ 10 w 59"/>
                  <a:gd name="T19" fmla="*/ 32 h 107"/>
                  <a:gd name="T20" fmla="*/ 7 w 59"/>
                  <a:gd name="T21" fmla="*/ 32 h 107"/>
                  <a:gd name="T22" fmla="*/ 7 w 59"/>
                  <a:gd name="T23" fmla="*/ 31 h 107"/>
                  <a:gd name="T24" fmla="*/ 4 w 59"/>
                  <a:gd name="T25" fmla="*/ 28 h 107"/>
                  <a:gd name="T26" fmla="*/ 1 w 59"/>
                  <a:gd name="T27" fmla="*/ 23 h 107"/>
                  <a:gd name="T28" fmla="*/ 0 w 59"/>
                  <a:gd name="T29" fmla="*/ 18 h 107"/>
                  <a:gd name="T30" fmla="*/ 3 w 59"/>
                  <a:gd name="T31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9" h="107">
                    <a:moveTo>
                      <a:pt x="42" y="107"/>
                    </a:moveTo>
                    <a:lnTo>
                      <a:pt x="44" y="98"/>
                    </a:lnTo>
                    <a:lnTo>
                      <a:pt x="50" y="85"/>
                    </a:lnTo>
                    <a:lnTo>
                      <a:pt x="59" y="74"/>
                    </a:lnTo>
                    <a:lnTo>
                      <a:pt x="59" y="72"/>
                    </a:lnTo>
                    <a:lnTo>
                      <a:pt x="54" y="69"/>
                    </a:lnTo>
                    <a:lnTo>
                      <a:pt x="50" y="62"/>
                    </a:lnTo>
                    <a:lnTo>
                      <a:pt x="32" y="44"/>
                    </a:lnTo>
                    <a:lnTo>
                      <a:pt x="25" y="40"/>
                    </a:lnTo>
                    <a:lnTo>
                      <a:pt x="10" y="32"/>
                    </a:lnTo>
                    <a:lnTo>
                      <a:pt x="7" y="32"/>
                    </a:lnTo>
                    <a:lnTo>
                      <a:pt x="7" y="31"/>
                    </a:lnTo>
                    <a:lnTo>
                      <a:pt x="4" y="28"/>
                    </a:lnTo>
                    <a:lnTo>
                      <a:pt x="1" y="23"/>
                    </a:lnTo>
                    <a:lnTo>
                      <a:pt x="0" y="18"/>
                    </a:lnTo>
                    <a:lnTo>
                      <a:pt x="3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51" name="Freeform 4098">
                <a:extLst>
                  <a:ext uri="{FF2B5EF4-FFF2-40B4-BE49-F238E27FC236}">
                    <a16:creationId xmlns:a16="http://schemas.microsoft.com/office/drawing/2014/main" id="{FA855F9F-1E31-5669-C6E0-547267CF01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7" y="1260"/>
                <a:ext cx="24" cy="72"/>
              </a:xfrm>
              <a:custGeom>
                <a:avLst/>
                <a:gdLst>
                  <a:gd name="T0" fmla="*/ 43 w 96"/>
                  <a:gd name="T1" fmla="*/ 291 h 291"/>
                  <a:gd name="T2" fmla="*/ 34 w 96"/>
                  <a:gd name="T3" fmla="*/ 282 h 291"/>
                  <a:gd name="T4" fmla="*/ 33 w 96"/>
                  <a:gd name="T5" fmla="*/ 279 h 291"/>
                  <a:gd name="T6" fmla="*/ 9 w 96"/>
                  <a:gd name="T7" fmla="*/ 246 h 291"/>
                  <a:gd name="T8" fmla="*/ 7 w 96"/>
                  <a:gd name="T9" fmla="*/ 238 h 291"/>
                  <a:gd name="T10" fmla="*/ 0 w 96"/>
                  <a:gd name="T11" fmla="*/ 210 h 291"/>
                  <a:gd name="T12" fmla="*/ 31 w 96"/>
                  <a:gd name="T13" fmla="*/ 196 h 291"/>
                  <a:gd name="T14" fmla="*/ 37 w 96"/>
                  <a:gd name="T15" fmla="*/ 196 h 291"/>
                  <a:gd name="T16" fmla="*/ 40 w 96"/>
                  <a:gd name="T17" fmla="*/ 186 h 291"/>
                  <a:gd name="T18" fmla="*/ 31 w 96"/>
                  <a:gd name="T19" fmla="*/ 176 h 291"/>
                  <a:gd name="T20" fmla="*/ 33 w 96"/>
                  <a:gd name="T21" fmla="*/ 171 h 291"/>
                  <a:gd name="T22" fmla="*/ 44 w 96"/>
                  <a:gd name="T23" fmla="*/ 142 h 291"/>
                  <a:gd name="T24" fmla="*/ 44 w 96"/>
                  <a:gd name="T25" fmla="*/ 138 h 291"/>
                  <a:gd name="T26" fmla="*/ 50 w 96"/>
                  <a:gd name="T27" fmla="*/ 123 h 291"/>
                  <a:gd name="T28" fmla="*/ 47 w 96"/>
                  <a:gd name="T29" fmla="*/ 118 h 291"/>
                  <a:gd name="T30" fmla="*/ 48 w 96"/>
                  <a:gd name="T31" fmla="*/ 113 h 291"/>
                  <a:gd name="T32" fmla="*/ 58 w 96"/>
                  <a:gd name="T33" fmla="*/ 105 h 291"/>
                  <a:gd name="T34" fmla="*/ 61 w 96"/>
                  <a:gd name="T35" fmla="*/ 104 h 291"/>
                  <a:gd name="T36" fmla="*/ 62 w 96"/>
                  <a:gd name="T37" fmla="*/ 85 h 291"/>
                  <a:gd name="T38" fmla="*/ 78 w 96"/>
                  <a:gd name="T39" fmla="*/ 80 h 291"/>
                  <a:gd name="T40" fmla="*/ 84 w 96"/>
                  <a:gd name="T41" fmla="*/ 81 h 291"/>
                  <a:gd name="T42" fmla="*/ 93 w 96"/>
                  <a:gd name="T43" fmla="*/ 87 h 291"/>
                  <a:gd name="T44" fmla="*/ 94 w 96"/>
                  <a:gd name="T45" fmla="*/ 85 h 291"/>
                  <a:gd name="T46" fmla="*/ 96 w 96"/>
                  <a:gd name="T47" fmla="*/ 60 h 291"/>
                  <a:gd name="T48" fmla="*/ 86 w 96"/>
                  <a:gd name="T49" fmla="*/ 56 h 291"/>
                  <a:gd name="T50" fmla="*/ 60 w 96"/>
                  <a:gd name="T51" fmla="*/ 59 h 291"/>
                  <a:gd name="T52" fmla="*/ 52 w 96"/>
                  <a:gd name="T53" fmla="*/ 60 h 291"/>
                  <a:gd name="T54" fmla="*/ 30 w 96"/>
                  <a:gd name="T55" fmla="*/ 62 h 291"/>
                  <a:gd name="T56" fmla="*/ 24 w 96"/>
                  <a:gd name="T57" fmla="*/ 59 h 291"/>
                  <a:gd name="T58" fmla="*/ 23 w 96"/>
                  <a:gd name="T59" fmla="*/ 48 h 291"/>
                  <a:gd name="T60" fmla="*/ 14 w 96"/>
                  <a:gd name="T61" fmla="*/ 41 h 291"/>
                  <a:gd name="T62" fmla="*/ 14 w 96"/>
                  <a:gd name="T63" fmla="*/ 13 h 2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91">
                    <a:moveTo>
                      <a:pt x="44" y="291"/>
                    </a:moveTo>
                    <a:lnTo>
                      <a:pt x="43" y="291"/>
                    </a:lnTo>
                    <a:lnTo>
                      <a:pt x="43" y="289"/>
                    </a:lnTo>
                    <a:lnTo>
                      <a:pt x="34" y="282"/>
                    </a:lnTo>
                    <a:lnTo>
                      <a:pt x="33" y="281"/>
                    </a:lnTo>
                    <a:lnTo>
                      <a:pt x="33" y="279"/>
                    </a:lnTo>
                    <a:lnTo>
                      <a:pt x="24" y="264"/>
                    </a:lnTo>
                    <a:lnTo>
                      <a:pt x="9" y="246"/>
                    </a:lnTo>
                    <a:lnTo>
                      <a:pt x="7" y="239"/>
                    </a:lnTo>
                    <a:lnTo>
                      <a:pt x="7" y="238"/>
                    </a:lnTo>
                    <a:lnTo>
                      <a:pt x="0" y="212"/>
                    </a:lnTo>
                    <a:lnTo>
                      <a:pt x="0" y="210"/>
                    </a:lnTo>
                    <a:lnTo>
                      <a:pt x="8" y="204"/>
                    </a:lnTo>
                    <a:lnTo>
                      <a:pt x="31" y="196"/>
                    </a:lnTo>
                    <a:lnTo>
                      <a:pt x="37" y="197"/>
                    </a:lnTo>
                    <a:lnTo>
                      <a:pt x="37" y="196"/>
                    </a:lnTo>
                    <a:lnTo>
                      <a:pt x="40" y="187"/>
                    </a:lnTo>
                    <a:lnTo>
                      <a:pt x="40" y="186"/>
                    </a:lnTo>
                    <a:lnTo>
                      <a:pt x="33" y="180"/>
                    </a:lnTo>
                    <a:lnTo>
                      <a:pt x="31" y="176"/>
                    </a:lnTo>
                    <a:lnTo>
                      <a:pt x="33" y="172"/>
                    </a:lnTo>
                    <a:lnTo>
                      <a:pt x="33" y="171"/>
                    </a:lnTo>
                    <a:lnTo>
                      <a:pt x="41" y="148"/>
                    </a:lnTo>
                    <a:lnTo>
                      <a:pt x="44" y="142"/>
                    </a:lnTo>
                    <a:lnTo>
                      <a:pt x="43" y="138"/>
                    </a:lnTo>
                    <a:lnTo>
                      <a:pt x="44" y="138"/>
                    </a:lnTo>
                    <a:lnTo>
                      <a:pt x="50" y="126"/>
                    </a:lnTo>
                    <a:lnTo>
                      <a:pt x="50" y="123"/>
                    </a:lnTo>
                    <a:lnTo>
                      <a:pt x="48" y="122"/>
                    </a:lnTo>
                    <a:lnTo>
                      <a:pt x="47" y="118"/>
                    </a:lnTo>
                    <a:lnTo>
                      <a:pt x="47" y="115"/>
                    </a:lnTo>
                    <a:lnTo>
                      <a:pt x="48" y="113"/>
                    </a:lnTo>
                    <a:lnTo>
                      <a:pt x="51" y="109"/>
                    </a:lnTo>
                    <a:lnTo>
                      <a:pt x="58" y="105"/>
                    </a:lnTo>
                    <a:lnTo>
                      <a:pt x="60" y="105"/>
                    </a:lnTo>
                    <a:lnTo>
                      <a:pt x="61" y="104"/>
                    </a:lnTo>
                    <a:lnTo>
                      <a:pt x="62" y="101"/>
                    </a:lnTo>
                    <a:lnTo>
                      <a:pt x="62" y="85"/>
                    </a:lnTo>
                    <a:lnTo>
                      <a:pt x="65" y="84"/>
                    </a:lnTo>
                    <a:lnTo>
                      <a:pt x="78" y="80"/>
                    </a:lnTo>
                    <a:lnTo>
                      <a:pt x="82" y="80"/>
                    </a:lnTo>
                    <a:lnTo>
                      <a:pt x="84" y="81"/>
                    </a:lnTo>
                    <a:lnTo>
                      <a:pt x="89" y="82"/>
                    </a:lnTo>
                    <a:lnTo>
                      <a:pt x="93" y="87"/>
                    </a:lnTo>
                    <a:lnTo>
                      <a:pt x="94" y="87"/>
                    </a:lnTo>
                    <a:lnTo>
                      <a:pt x="94" y="85"/>
                    </a:lnTo>
                    <a:lnTo>
                      <a:pt x="96" y="74"/>
                    </a:lnTo>
                    <a:lnTo>
                      <a:pt x="96" y="60"/>
                    </a:lnTo>
                    <a:lnTo>
                      <a:pt x="91" y="56"/>
                    </a:lnTo>
                    <a:lnTo>
                      <a:pt x="86" y="56"/>
                    </a:lnTo>
                    <a:lnTo>
                      <a:pt x="74" y="59"/>
                    </a:lnTo>
                    <a:lnTo>
                      <a:pt x="60" y="59"/>
                    </a:lnTo>
                    <a:lnTo>
                      <a:pt x="57" y="60"/>
                    </a:lnTo>
                    <a:lnTo>
                      <a:pt x="52" y="60"/>
                    </a:lnTo>
                    <a:lnTo>
                      <a:pt x="38" y="63"/>
                    </a:lnTo>
                    <a:lnTo>
                      <a:pt x="30" y="62"/>
                    </a:lnTo>
                    <a:lnTo>
                      <a:pt x="26" y="59"/>
                    </a:lnTo>
                    <a:lnTo>
                      <a:pt x="24" y="59"/>
                    </a:lnTo>
                    <a:lnTo>
                      <a:pt x="24" y="55"/>
                    </a:lnTo>
                    <a:lnTo>
                      <a:pt x="23" y="48"/>
                    </a:lnTo>
                    <a:lnTo>
                      <a:pt x="19" y="42"/>
                    </a:lnTo>
                    <a:lnTo>
                      <a:pt x="14" y="41"/>
                    </a:lnTo>
                    <a:lnTo>
                      <a:pt x="5" y="32"/>
                    </a:lnTo>
                    <a:lnTo>
                      <a:pt x="14" y="13"/>
                    </a:lnTo>
                    <a:lnTo>
                      <a:pt x="12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52" name="Freeform 4099">
                <a:extLst>
                  <a:ext uri="{FF2B5EF4-FFF2-40B4-BE49-F238E27FC236}">
                    <a16:creationId xmlns:a16="http://schemas.microsoft.com/office/drawing/2014/main" id="{76FBE131-3E7E-28FD-B9FA-657672E466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5" y="1260"/>
                <a:ext cx="55" cy="35"/>
              </a:xfrm>
              <a:custGeom>
                <a:avLst/>
                <a:gdLst>
                  <a:gd name="T0" fmla="*/ 0 w 218"/>
                  <a:gd name="T1" fmla="*/ 140 h 140"/>
                  <a:gd name="T2" fmla="*/ 2 w 218"/>
                  <a:gd name="T3" fmla="*/ 138 h 140"/>
                  <a:gd name="T4" fmla="*/ 6 w 218"/>
                  <a:gd name="T5" fmla="*/ 129 h 140"/>
                  <a:gd name="T6" fmla="*/ 7 w 218"/>
                  <a:gd name="T7" fmla="*/ 129 h 140"/>
                  <a:gd name="T8" fmla="*/ 14 w 218"/>
                  <a:gd name="T9" fmla="*/ 130 h 140"/>
                  <a:gd name="T10" fmla="*/ 16 w 218"/>
                  <a:gd name="T11" fmla="*/ 133 h 140"/>
                  <a:gd name="T12" fmla="*/ 18 w 218"/>
                  <a:gd name="T13" fmla="*/ 134 h 140"/>
                  <a:gd name="T14" fmla="*/ 36 w 218"/>
                  <a:gd name="T15" fmla="*/ 138 h 140"/>
                  <a:gd name="T16" fmla="*/ 38 w 218"/>
                  <a:gd name="T17" fmla="*/ 138 h 140"/>
                  <a:gd name="T18" fmla="*/ 48 w 218"/>
                  <a:gd name="T19" fmla="*/ 135 h 140"/>
                  <a:gd name="T20" fmla="*/ 55 w 218"/>
                  <a:gd name="T21" fmla="*/ 134 h 140"/>
                  <a:gd name="T22" fmla="*/ 57 w 218"/>
                  <a:gd name="T23" fmla="*/ 134 h 140"/>
                  <a:gd name="T24" fmla="*/ 69 w 218"/>
                  <a:gd name="T25" fmla="*/ 138 h 140"/>
                  <a:gd name="T26" fmla="*/ 71 w 218"/>
                  <a:gd name="T27" fmla="*/ 138 h 140"/>
                  <a:gd name="T28" fmla="*/ 87 w 218"/>
                  <a:gd name="T29" fmla="*/ 130 h 140"/>
                  <a:gd name="T30" fmla="*/ 88 w 218"/>
                  <a:gd name="T31" fmla="*/ 129 h 140"/>
                  <a:gd name="T32" fmla="*/ 88 w 218"/>
                  <a:gd name="T33" fmla="*/ 127 h 140"/>
                  <a:gd name="T34" fmla="*/ 91 w 218"/>
                  <a:gd name="T35" fmla="*/ 122 h 140"/>
                  <a:gd name="T36" fmla="*/ 91 w 218"/>
                  <a:gd name="T37" fmla="*/ 105 h 140"/>
                  <a:gd name="T38" fmla="*/ 92 w 218"/>
                  <a:gd name="T39" fmla="*/ 97 h 140"/>
                  <a:gd name="T40" fmla="*/ 92 w 218"/>
                  <a:gd name="T41" fmla="*/ 85 h 140"/>
                  <a:gd name="T42" fmla="*/ 105 w 218"/>
                  <a:gd name="T43" fmla="*/ 91 h 140"/>
                  <a:gd name="T44" fmla="*/ 113 w 218"/>
                  <a:gd name="T45" fmla="*/ 92 h 140"/>
                  <a:gd name="T46" fmla="*/ 115 w 218"/>
                  <a:gd name="T47" fmla="*/ 94 h 140"/>
                  <a:gd name="T48" fmla="*/ 115 w 218"/>
                  <a:gd name="T49" fmla="*/ 92 h 140"/>
                  <a:gd name="T50" fmla="*/ 120 w 218"/>
                  <a:gd name="T51" fmla="*/ 88 h 140"/>
                  <a:gd name="T52" fmla="*/ 123 w 218"/>
                  <a:gd name="T53" fmla="*/ 84 h 140"/>
                  <a:gd name="T54" fmla="*/ 123 w 218"/>
                  <a:gd name="T55" fmla="*/ 80 h 140"/>
                  <a:gd name="T56" fmla="*/ 116 w 218"/>
                  <a:gd name="T57" fmla="*/ 75 h 140"/>
                  <a:gd name="T58" fmla="*/ 113 w 218"/>
                  <a:gd name="T59" fmla="*/ 70 h 140"/>
                  <a:gd name="T60" fmla="*/ 113 w 218"/>
                  <a:gd name="T61" fmla="*/ 68 h 140"/>
                  <a:gd name="T62" fmla="*/ 112 w 218"/>
                  <a:gd name="T63" fmla="*/ 67 h 140"/>
                  <a:gd name="T64" fmla="*/ 115 w 218"/>
                  <a:gd name="T65" fmla="*/ 67 h 140"/>
                  <a:gd name="T66" fmla="*/ 117 w 218"/>
                  <a:gd name="T67" fmla="*/ 70 h 140"/>
                  <a:gd name="T68" fmla="*/ 123 w 218"/>
                  <a:gd name="T69" fmla="*/ 70 h 140"/>
                  <a:gd name="T70" fmla="*/ 134 w 218"/>
                  <a:gd name="T71" fmla="*/ 63 h 140"/>
                  <a:gd name="T72" fmla="*/ 136 w 218"/>
                  <a:gd name="T73" fmla="*/ 60 h 140"/>
                  <a:gd name="T74" fmla="*/ 136 w 218"/>
                  <a:gd name="T75" fmla="*/ 58 h 140"/>
                  <a:gd name="T76" fmla="*/ 134 w 218"/>
                  <a:gd name="T77" fmla="*/ 55 h 140"/>
                  <a:gd name="T78" fmla="*/ 131 w 218"/>
                  <a:gd name="T79" fmla="*/ 51 h 140"/>
                  <a:gd name="T80" fmla="*/ 130 w 218"/>
                  <a:gd name="T81" fmla="*/ 48 h 140"/>
                  <a:gd name="T82" fmla="*/ 130 w 218"/>
                  <a:gd name="T83" fmla="*/ 46 h 140"/>
                  <a:gd name="T84" fmla="*/ 131 w 218"/>
                  <a:gd name="T85" fmla="*/ 42 h 140"/>
                  <a:gd name="T86" fmla="*/ 131 w 218"/>
                  <a:gd name="T87" fmla="*/ 38 h 140"/>
                  <a:gd name="T88" fmla="*/ 130 w 218"/>
                  <a:gd name="T89" fmla="*/ 32 h 140"/>
                  <a:gd name="T90" fmla="*/ 130 w 218"/>
                  <a:gd name="T91" fmla="*/ 31 h 140"/>
                  <a:gd name="T92" fmla="*/ 131 w 218"/>
                  <a:gd name="T93" fmla="*/ 31 h 140"/>
                  <a:gd name="T94" fmla="*/ 134 w 218"/>
                  <a:gd name="T95" fmla="*/ 28 h 140"/>
                  <a:gd name="T96" fmla="*/ 138 w 218"/>
                  <a:gd name="T97" fmla="*/ 28 h 140"/>
                  <a:gd name="T98" fmla="*/ 145 w 218"/>
                  <a:gd name="T99" fmla="*/ 27 h 140"/>
                  <a:gd name="T100" fmla="*/ 163 w 218"/>
                  <a:gd name="T101" fmla="*/ 27 h 140"/>
                  <a:gd name="T102" fmla="*/ 172 w 218"/>
                  <a:gd name="T103" fmla="*/ 24 h 140"/>
                  <a:gd name="T104" fmla="*/ 172 w 218"/>
                  <a:gd name="T105" fmla="*/ 17 h 140"/>
                  <a:gd name="T106" fmla="*/ 175 w 218"/>
                  <a:gd name="T107" fmla="*/ 7 h 140"/>
                  <a:gd name="T108" fmla="*/ 180 w 218"/>
                  <a:gd name="T109" fmla="*/ 4 h 140"/>
                  <a:gd name="T110" fmla="*/ 184 w 218"/>
                  <a:gd name="T111" fmla="*/ 4 h 140"/>
                  <a:gd name="T112" fmla="*/ 193 w 218"/>
                  <a:gd name="T113" fmla="*/ 6 h 140"/>
                  <a:gd name="T114" fmla="*/ 200 w 218"/>
                  <a:gd name="T115" fmla="*/ 6 h 140"/>
                  <a:gd name="T116" fmla="*/ 204 w 218"/>
                  <a:gd name="T117" fmla="*/ 3 h 140"/>
                  <a:gd name="T118" fmla="*/ 204 w 218"/>
                  <a:gd name="T119" fmla="*/ 1 h 140"/>
                  <a:gd name="T120" fmla="*/ 203 w 218"/>
                  <a:gd name="T121" fmla="*/ 0 h 140"/>
                  <a:gd name="T122" fmla="*/ 218 w 218"/>
                  <a:gd name="T123" fmla="*/ 0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18" h="140">
                    <a:moveTo>
                      <a:pt x="0" y="140"/>
                    </a:moveTo>
                    <a:lnTo>
                      <a:pt x="2" y="138"/>
                    </a:lnTo>
                    <a:lnTo>
                      <a:pt x="6" y="129"/>
                    </a:lnTo>
                    <a:lnTo>
                      <a:pt x="7" y="129"/>
                    </a:lnTo>
                    <a:lnTo>
                      <a:pt x="14" y="130"/>
                    </a:lnTo>
                    <a:lnTo>
                      <a:pt x="16" y="133"/>
                    </a:lnTo>
                    <a:lnTo>
                      <a:pt x="18" y="134"/>
                    </a:lnTo>
                    <a:lnTo>
                      <a:pt x="36" y="138"/>
                    </a:lnTo>
                    <a:lnTo>
                      <a:pt x="38" y="138"/>
                    </a:lnTo>
                    <a:lnTo>
                      <a:pt x="48" y="135"/>
                    </a:lnTo>
                    <a:lnTo>
                      <a:pt x="55" y="134"/>
                    </a:lnTo>
                    <a:lnTo>
                      <a:pt x="57" y="134"/>
                    </a:lnTo>
                    <a:lnTo>
                      <a:pt x="69" y="138"/>
                    </a:lnTo>
                    <a:lnTo>
                      <a:pt x="71" y="138"/>
                    </a:lnTo>
                    <a:lnTo>
                      <a:pt x="87" y="130"/>
                    </a:lnTo>
                    <a:lnTo>
                      <a:pt x="88" y="129"/>
                    </a:lnTo>
                    <a:lnTo>
                      <a:pt x="88" y="127"/>
                    </a:lnTo>
                    <a:lnTo>
                      <a:pt x="91" y="122"/>
                    </a:lnTo>
                    <a:lnTo>
                      <a:pt x="91" y="105"/>
                    </a:lnTo>
                    <a:lnTo>
                      <a:pt x="92" y="97"/>
                    </a:lnTo>
                    <a:lnTo>
                      <a:pt x="92" y="85"/>
                    </a:lnTo>
                    <a:lnTo>
                      <a:pt x="105" y="91"/>
                    </a:lnTo>
                    <a:lnTo>
                      <a:pt x="113" y="92"/>
                    </a:lnTo>
                    <a:lnTo>
                      <a:pt x="115" y="94"/>
                    </a:lnTo>
                    <a:lnTo>
                      <a:pt x="115" y="92"/>
                    </a:lnTo>
                    <a:lnTo>
                      <a:pt x="120" y="88"/>
                    </a:lnTo>
                    <a:lnTo>
                      <a:pt x="123" y="84"/>
                    </a:lnTo>
                    <a:lnTo>
                      <a:pt x="123" y="80"/>
                    </a:lnTo>
                    <a:lnTo>
                      <a:pt x="116" y="75"/>
                    </a:lnTo>
                    <a:lnTo>
                      <a:pt x="113" y="70"/>
                    </a:lnTo>
                    <a:lnTo>
                      <a:pt x="113" y="68"/>
                    </a:lnTo>
                    <a:lnTo>
                      <a:pt x="112" y="67"/>
                    </a:lnTo>
                    <a:lnTo>
                      <a:pt x="115" y="67"/>
                    </a:lnTo>
                    <a:lnTo>
                      <a:pt x="117" y="70"/>
                    </a:lnTo>
                    <a:lnTo>
                      <a:pt x="123" y="70"/>
                    </a:lnTo>
                    <a:lnTo>
                      <a:pt x="134" y="63"/>
                    </a:lnTo>
                    <a:lnTo>
                      <a:pt x="136" y="60"/>
                    </a:lnTo>
                    <a:lnTo>
                      <a:pt x="136" y="58"/>
                    </a:lnTo>
                    <a:lnTo>
                      <a:pt x="134" y="55"/>
                    </a:lnTo>
                    <a:lnTo>
                      <a:pt x="131" y="51"/>
                    </a:lnTo>
                    <a:lnTo>
                      <a:pt x="130" y="48"/>
                    </a:lnTo>
                    <a:lnTo>
                      <a:pt x="130" y="46"/>
                    </a:lnTo>
                    <a:lnTo>
                      <a:pt x="131" y="42"/>
                    </a:lnTo>
                    <a:lnTo>
                      <a:pt x="131" y="38"/>
                    </a:lnTo>
                    <a:lnTo>
                      <a:pt x="130" y="32"/>
                    </a:lnTo>
                    <a:lnTo>
                      <a:pt x="130" y="31"/>
                    </a:lnTo>
                    <a:lnTo>
                      <a:pt x="131" y="31"/>
                    </a:lnTo>
                    <a:lnTo>
                      <a:pt x="134" y="28"/>
                    </a:lnTo>
                    <a:lnTo>
                      <a:pt x="138" y="28"/>
                    </a:lnTo>
                    <a:lnTo>
                      <a:pt x="145" y="27"/>
                    </a:lnTo>
                    <a:lnTo>
                      <a:pt x="163" y="27"/>
                    </a:lnTo>
                    <a:lnTo>
                      <a:pt x="172" y="24"/>
                    </a:lnTo>
                    <a:lnTo>
                      <a:pt x="172" y="17"/>
                    </a:lnTo>
                    <a:lnTo>
                      <a:pt x="175" y="7"/>
                    </a:lnTo>
                    <a:lnTo>
                      <a:pt x="180" y="4"/>
                    </a:lnTo>
                    <a:lnTo>
                      <a:pt x="184" y="4"/>
                    </a:lnTo>
                    <a:lnTo>
                      <a:pt x="193" y="6"/>
                    </a:lnTo>
                    <a:lnTo>
                      <a:pt x="200" y="6"/>
                    </a:lnTo>
                    <a:lnTo>
                      <a:pt x="204" y="3"/>
                    </a:lnTo>
                    <a:lnTo>
                      <a:pt x="204" y="1"/>
                    </a:lnTo>
                    <a:lnTo>
                      <a:pt x="203" y="0"/>
                    </a:lnTo>
                    <a:lnTo>
                      <a:pt x="218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53" name="Freeform 4100">
                <a:extLst>
                  <a:ext uri="{FF2B5EF4-FFF2-40B4-BE49-F238E27FC236}">
                    <a16:creationId xmlns:a16="http://schemas.microsoft.com/office/drawing/2014/main" id="{8951B4BD-4D82-94C7-CA93-9940493B8F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8" y="1332"/>
                <a:ext cx="16" cy="12"/>
              </a:xfrm>
              <a:custGeom>
                <a:avLst/>
                <a:gdLst>
                  <a:gd name="T0" fmla="*/ 63 w 66"/>
                  <a:gd name="T1" fmla="*/ 49 h 49"/>
                  <a:gd name="T2" fmla="*/ 63 w 66"/>
                  <a:gd name="T3" fmla="*/ 48 h 49"/>
                  <a:gd name="T4" fmla="*/ 60 w 66"/>
                  <a:gd name="T5" fmla="*/ 41 h 49"/>
                  <a:gd name="T6" fmla="*/ 66 w 66"/>
                  <a:gd name="T7" fmla="*/ 28 h 49"/>
                  <a:gd name="T8" fmla="*/ 66 w 66"/>
                  <a:gd name="T9" fmla="*/ 23 h 49"/>
                  <a:gd name="T10" fmla="*/ 64 w 66"/>
                  <a:gd name="T11" fmla="*/ 16 h 49"/>
                  <a:gd name="T12" fmla="*/ 60 w 66"/>
                  <a:gd name="T13" fmla="*/ 11 h 49"/>
                  <a:gd name="T14" fmla="*/ 56 w 66"/>
                  <a:gd name="T15" fmla="*/ 11 h 49"/>
                  <a:gd name="T16" fmla="*/ 50 w 66"/>
                  <a:gd name="T17" fmla="*/ 13 h 49"/>
                  <a:gd name="T18" fmla="*/ 46 w 66"/>
                  <a:gd name="T19" fmla="*/ 16 h 49"/>
                  <a:gd name="T20" fmla="*/ 37 w 66"/>
                  <a:gd name="T21" fmla="*/ 16 h 49"/>
                  <a:gd name="T22" fmla="*/ 34 w 66"/>
                  <a:gd name="T23" fmla="*/ 13 h 49"/>
                  <a:gd name="T24" fmla="*/ 31 w 66"/>
                  <a:gd name="T25" fmla="*/ 9 h 49"/>
                  <a:gd name="T26" fmla="*/ 25 w 66"/>
                  <a:gd name="T27" fmla="*/ 4 h 49"/>
                  <a:gd name="T28" fmla="*/ 16 w 66"/>
                  <a:gd name="T29" fmla="*/ 0 h 49"/>
                  <a:gd name="T30" fmla="*/ 1 w 66"/>
                  <a:gd name="T31" fmla="*/ 2 h 49"/>
                  <a:gd name="T32" fmla="*/ 0 w 66"/>
                  <a:gd name="T33" fmla="*/ 2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6" h="49">
                    <a:moveTo>
                      <a:pt x="63" y="49"/>
                    </a:moveTo>
                    <a:lnTo>
                      <a:pt x="63" y="48"/>
                    </a:lnTo>
                    <a:lnTo>
                      <a:pt x="60" y="41"/>
                    </a:lnTo>
                    <a:lnTo>
                      <a:pt x="66" y="28"/>
                    </a:lnTo>
                    <a:lnTo>
                      <a:pt x="66" y="23"/>
                    </a:lnTo>
                    <a:lnTo>
                      <a:pt x="64" y="16"/>
                    </a:lnTo>
                    <a:lnTo>
                      <a:pt x="60" y="11"/>
                    </a:lnTo>
                    <a:lnTo>
                      <a:pt x="56" y="11"/>
                    </a:lnTo>
                    <a:lnTo>
                      <a:pt x="50" y="13"/>
                    </a:lnTo>
                    <a:lnTo>
                      <a:pt x="46" y="16"/>
                    </a:lnTo>
                    <a:lnTo>
                      <a:pt x="37" y="16"/>
                    </a:lnTo>
                    <a:lnTo>
                      <a:pt x="34" y="13"/>
                    </a:lnTo>
                    <a:lnTo>
                      <a:pt x="31" y="9"/>
                    </a:lnTo>
                    <a:lnTo>
                      <a:pt x="25" y="4"/>
                    </a:lnTo>
                    <a:lnTo>
                      <a:pt x="16" y="0"/>
                    </a:lnTo>
                    <a:lnTo>
                      <a:pt x="1" y="2"/>
                    </a:lnTo>
                    <a:lnTo>
                      <a:pt x="0" y="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54" name="Freeform 4101">
                <a:extLst>
                  <a:ext uri="{FF2B5EF4-FFF2-40B4-BE49-F238E27FC236}">
                    <a16:creationId xmlns:a16="http://schemas.microsoft.com/office/drawing/2014/main" id="{8C010A44-0A5C-365D-FC87-DF18A45232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1" y="1333"/>
                <a:ext cx="6" cy="3"/>
              </a:xfrm>
              <a:custGeom>
                <a:avLst/>
                <a:gdLst>
                  <a:gd name="T0" fmla="*/ 0 w 25"/>
                  <a:gd name="T1" fmla="*/ 10 h 10"/>
                  <a:gd name="T2" fmla="*/ 15 w 25"/>
                  <a:gd name="T3" fmla="*/ 2 h 10"/>
                  <a:gd name="T4" fmla="*/ 19 w 25"/>
                  <a:gd name="T5" fmla="*/ 2 h 10"/>
                  <a:gd name="T6" fmla="*/ 25 w 25"/>
                  <a:gd name="T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" h="10">
                    <a:moveTo>
                      <a:pt x="0" y="10"/>
                    </a:moveTo>
                    <a:lnTo>
                      <a:pt x="15" y="2"/>
                    </a:lnTo>
                    <a:lnTo>
                      <a:pt x="19" y="2"/>
                    </a:lnTo>
                    <a:lnTo>
                      <a:pt x="25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55" name="Freeform 4102">
                <a:extLst>
                  <a:ext uri="{FF2B5EF4-FFF2-40B4-BE49-F238E27FC236}">
                    <a16:creationId xmlns:a16="http://schemas.microsoft.com/office/drawing/2014/main" id="{90B4F85B-9B09-F31B-E7AE-20536EFEA6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6" y="1336"/>
                <a:ext cx="4" cy="1"/>
              </a:xfrm>
              <a:custGeom>
                <a:avLst/>
                <a:gdLst>
                  <a:gd name="T0" fmla="*/ 18 w 18"/>
                  <a:gd name="T1" fmla="*/ 0 h 4"/>
                  <a:gd name="T2" fmla="*/ 16 w 18"/>
                  <a:gd name="T3" fmla="*/ 1 h 4"/>
                  <a:gd name="T4" fmla="*/ 0 w 18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" h="4">
                    <a:moveTo>
                      <a:pt x="18" y="0"/>
                    </a:moveTo>
                    <a:lnTo>
                      <a:pt x="16" y="1"/>
                    </a:lnTo>
                    <a:lnTo>
                      <a:pt x="0" y="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56" name="Line 4103">
                <a:extLst>
                  <a:ext uri="{FF2B5EF4-FFF2-40B4-BE49-F238E27FC236}">
                    <a16:creationId xmlns:a16="http://schemas.microsoft.com/office/drawing/2014/main" id="{FB4A1809-8B76-3417-911B-587CC4CCD9B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710" y="1336"/>
                <a:ext cx="1" cy="0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57" name="Freeform 4104">
                <a:extLst>
                  <a:ext uri="{FF2B5EF4-FFF2-40B4-BE49-F238E27FC236}">
                    <a16:creationId xmlns:a16="http://schemas.microsoft.com/office/drawing/2014/main" id="{FEDA58DA-44F8-E407-A199-3963D5976A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1" y="1333"/>
                <a:ext cx="6" cy="3"/>
              </a:xfrm>
              <a:custGeom>
                <a:avLst/>
                <a:gdLst>
                  <a:gd name="T0" fmla="*/ 25 w 25"/>
                  <a:gd name="T1" fmla="*/ 0 h 10"/>
                  <a:gd name="T2" fmla="*/ 15 w 25"/>
                  <a:gd name="T3" fmla="*/ 0 h 10"/>
                  <a:gd name="T4" fmla="*/ 7 w 25"/>
                  <a:gd name="T5" fmla="*/ 2 h 10"/>
                  <a:gd name="T6" fmla="*/ 2 w 25"/>
                  <a:gd name="T7" fmla="*/ 6 h 10"/>
                  <a:gd name="T8" fmla="*/ 0 w 25"/>
                  <a:gd name="T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10">
                    <a:moveTo>
                      <a:pt x="25" y="0"/>
                    </a:moveTo>
                    <a:lnTo>
                      <a:pt x="15" y="0"/>
                    </a:lnTo>
                    <a:lnTo>
                      <a:pt x="7" y="2"/>
                    </a:lnTo>
                    <a:lnTo>
                      <a:pt x="2" y="6"/>
                    </a:lnTo>
                    <a:lnTo>
                      <a:pt x="0" y="1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58" name="Freeform 4105">
                <a:extLst>
                  <a:ext uri="{FF2B5EF4-FFF2-40B4-BE49-F238E27FC236}">
                    <a16:creationId xmlns:a16="http://schemas.microsoft.com/office/drawing/2014/main" id="{71828301-6431-39C6-B613-D74B297E2F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6" y="1336"/>
                <a:ext cx="4" cy="1"/>
              </a:xfrm>
              <a:custGeom>
                <a:avLst/>
                <a:gdLst>
                  <a:gd name="T0" fmla="*/ 18 w 18"/>
                  <a:gd name="T1" fmla="*/ 0 h 4"/>
                  <a:gd name="T2" fmla="*/ 16 w 18"/>
                  <a:gd name="T3" fmla="*/ 2 h 4"/>
                  <a:gd name="T4" fmla="*/ 13 w 18"/>
                  <a:gd name="T5" fmla="*/ 4 h 4"/>
                  <a:gd name="T6" fmla="*/ 0 w 18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8" h="4">
                    <a:moveTo>
                      <a:pt x="18" y="0"/>
                    </a:moveTo>
                    <a:lnTo>
                      <a:pt x="16" y="2"/>
                    </a:lnTo>
                    <a:lnTo>
                      <a:pt x="13" y="4"/>
                    </a:lnTo>
                    <a:lnTo>
                      <a:pt x="0" y="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59" name="Freeform 4106">
                <a:extLst>
                  <a:ext uri="{FF2B5EF4-FFF2-40B4-BE49-F238E27FC236}">
                    <a16:creationId xmlns:a16="http://schemas.microsoft.com/office/drawing/2014/main" id="{8EB481F7-9297-E11D-A99F-ACF8E191C9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7" y="1332"/>
                <a:ext cx="1" cy="1"/>
              </a:xfrm>
              <a:custGeom>
                <a:avLst/>
                <a:gdLst>
                  <a:gd name="T0" fmla="*/ 4 w 4"/>
                  <a:gd name="T1" fmla="*/ 0 h 2"/>
                  <a:gd name="T2" fmla="*/ 1 w 4"/>
                  <a:gd name="T3" fmla="*/ 1 h 2"/>
                  <a:gd name="T4" fmla="*/ 0 w 4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60" name="Freeform 4107">
                <a:extLst>
                  <a:ext uri="{FF2B5EF4-FFF2-40B4-BE49-F238E27FC236}">
                    <a16:creationId xmlns:a16="http://schemas.microsoft.com/office/drawing/2014/main" id="{B0526866-4721-7367-0557-D33ACE94B1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7" y="1332"/>
                <a:ext cx="1" cy="1"/>
              </a:xfrm>
              <a:custGeom>
                <a:avLst/>
                <a:gdLst>
                  <a:gd name="T0" fmla="*/ 0 w 4"/>
                  <a:gd name="T1" fmla="*/ 2 h 2"/>
                  <a:gd name="T2" fmla="*/ 3 w 4"/>
                  <a:gd name="T3" fmla="*/ 2 h 2"/>
                  <a:gd name="T4" fmla="*/ 4 w 4"/>
                  <a:gd name="T5" fmla="*/ 1 h 2"/>
                  <a:gd name="T6" fmla="*/ 4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lnTo>
                      <a:pt x="3" y="2"/>
                    </a:lnTo>
                    <a:lnTo>
                      <a:pt x="4" y="1"/>
                    </a:lnTo>
                    <a:lnTo>
                      <a:pt x="4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61" name="Freeform 4108">
                <a:extLst>
                  <a:ext uri="{FF2B5EF4-FFF2-40B4-BE49-F238E27FC236}">
                    <a16:creationId xmlns:a16="http://schemas.microsoft.com/office/drawing/2014/main" id="{30DB9D14-4455-589E-82A8-8BE2B1268C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3" y="1344"/>
                <a:ext cx="39" cy="52"/>
              </a:xfrm>
              <a:custGeom>
                <a:avLst/>
                <a:gdLst>
                  <a:gd name="T0" fmla="*/ 152 w 152"/>
                  <a:gd name="T1" fmla="*/ 207 h 208"/>
                  <a:gd name="T2" fmla="*/ 117 w 152"/>
                  <a:gd name="T3" fmla="*/ 208 h 208"/>
                  <a:gd name="T4" fmla="*/ 108 w 152"/>
                  <a:gd name="T5" fmla="*/ 205 h 208"/>
                  <a:gd name="T6" fmla="*/ 87 w 152"/>
                  <a:gd name="T7" fmla="*/ 189 h 208"/>
                  <a:gd name="T8" fmla="*/ 84 w 152"/>
                  <a:gd name="T9" fmla="*/ 185 h 208"/>
                  <a:gd name="T10" fmla="*/ 82 w 152"/>
                  <a:gd name="T11" fmla="*/ 182 h 208"/>
                  <a:gd name="T12" fmla="*/ 75 w 152"/>
                  <a:gd name="T13" fmla="*/ 179 h 208"/>
                  <a:gd name="T14" fmla="*/ 75 w 152"/>
                  <a:gd name="T15" fmla="*/ 176 h 208"/>
                  <a:gd name="T16" fmla="*/ 78 w 152"/>
                  <a:gd name="T17" fmla="*/ 173 h 208"/>
                  <a:gd name="T18" fmla="*/ 82 w 152"/>
                  <a:gd name="T19" fmla="*/ 149 h 208"/>
                  <a:gd name="T20" fmla="*/ 75 w 152"/>
                  <a:gd name="T21" fmla="*/ 128 h 208"/>
                  <a:gd name="T22" fmla="*/ 75 w 152"/>
                  <a:gd name="T23" fmla="*/ 126 h 208"/>
                  <a:gd name="T24" fmla="*/ 74 w 152"/>
                  <a:gd name="T25" fmla="*/ 125 h 208"/>
                  <a:gd name="T26" fmla="*/ 74 w 152"/>
                  <a:gd name="T27" fmla="*/ 123 h 208"/>
                  <a:gd name="T28" fmla="*/ 70 w 152"/>
                  <a:gd name="T29" fmla="*/ 115 h 208"/>
                  <a:gd name="T30" fmla="*/ 70 w 152"/>
                  <a:gd name="T31" fmla="*/ 109 h 208"/>
                  <a:gd name="T32" fmla="*/ 73 w 152"/>
                  <a:gd name="T33" fmla="*/ 105 h 208"/>
                  <a:gd name="T34" fmla="*/ 75 w 152"/>
                  <a:gd name="T35" fmla="*/ 99 h 208"/>
                  <a:gd name="T36" fmla="*/ 74 w 152"/>
                  <a:gd name="T37" fmla="*/ 96 h 208"/>
                  <a:gd name="T38" fmla="*/ 66 w 152"/>
                  <a:gd name="T39" fmla="*/ 87 h 208"/>
                  <a:gd name="T40" fmla="*/ 60 w 152"/>
                  <a:gd name="T41" fmla="*/ 84 h 208"/>
                  <a:gd name="T42" fmla="*/ 47 w 152"/>
                  <a:gd name="T43" fmla="*/ 81 h 208"/>
                  <a:gd name="T44" fmla="*/ 39 w 152"/>
                  <a:gd name="T45" fmla="*/ 81 h 208"/>
                  <a:gd name="T46" fmla="*/ 39 w 152"/>
                  <a:gd name="T47" fmla="*/ 80 h 208"/>
                  <a:gd name="T48" fmla="*/ 38 w 152"/>
                  <a:gd name="T49" fmla="*/ 77 h 208"/>
                  <a:gd name="T50" fmla="*/ 39 w 152"/>
                  <a:gd name="T51" fmla="*/ 74 h 208"/>
                  <a:gd name="T52" fmla="*/ 44 w 152"/>
                  <a:gd name="T53" fmla="*/ 60 h 208"/>
                  <a:gd name="T54" fmla="*/ 49 w 152"/>
                  <a:gd name="T55" fmla="*/ 53 h 208"/>
                  <a:gd name="T56" fmla="*/ 53 w 152"/>
                  <a:gd name="T57" fmla="*/ 35 h 208"/>
                  <a:gd name="T58" fmla="*/ 50 w 152"/>
                  <a:gd name="T59" fmla="*/ 32 h 208"/>
                  <a:gd name="T60" fmla="*/ 51 w 152"/>
                  <a:gd name="T61" fmla="*/ 32 h 208"/>
                  <a:gd name="T62" fmla="*/ 53 w 152"/>
                  <a:gd name="T63" fmla="*/ 31 h 208"/>
                  <a:gd name="T64" fmla="*/ 49 w 152"/>
                  <a:gd name="T65" fmla="*/ 27 h 208"/>
                  <a:gd name="T66" fmla="*/ 41 w 152"/>
                  <a:gd name="T67" fmla="*/ 27 h 208"/>
                  <a:gd name="T68" fmla="*/ 36 w 152"/>
                  <a:gd name="T69" fmla="*/ 25 h 208"/>
                  <a:gd name="T70" fmla="*/ 35 w 152"/>
                  <a:gd name="T71" fmla="*/ 25 h 208"/>
                  <a:gd name="T72" fmla="*/ 29 w 152"/>
                  <a:gd name="T73" fmla="*/ 21 h 208"/>
                  <a:gd name="T74" fmla="*/ 28 w 152"/>
                  <a:gd name="T75" fmla="*/ 17 h 208"/>
                  <a:gd name="T76" fmla="*/ 28 w 152"/>
                  <a:gd name="T77" fmla="*/ 11 h 208"/>
                  <a:gd name="T78" fmla="*/ 24 w 152"/>
                  <a:gd name="T79" fmla="*/ 7 h 208"/>
                  <a:gd name="T80" fmla="*/ 18 w 152"/>
                  <a:gd name="T81" fmla="*/ 3 h 208"/>
                  <a:gd name="T82" fmla="*/ 8 w 152"/>
                  <a:gd name="T83" fmla="*/ 1 h 208"/>
                  <a:gd name="T84" fmla="*/ 7 w 152"/>
                  <a:gd name="T85" fmla="*/ 1 h 208"/>
                  <a:gd name="T86" fmla="*/ 3 w 152"/>
                  <a:gd name="T87" fmla="*/ 0 h 208"/>
                  <a:gd name="T88" fmla="*/ 0 w 152"/>
                  <a:gd name="T89" fmla="*/ 0 h 2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52" h="208">
                    <a:moveTo>
                      <a:pt x="152" y="207"/>
                    </a:moveTo>
                    <a:lnTo>
                      <a:pt x="117" y="208"/>
                    </a:lnTo>
                    <a:lnTo>
                      <a:pt x="108" y="205"/>
                    </a:lnTo>
                    <a:lnTo>
                      <a:pt x="87" y="189"/>
                    </a:lnTo>
                    <a:lnTo>
                      <a:pt x="84" y="185"/>
                    </a:lnTo>
                    <a:lnTo>
                      <a:pt x="82" y="182"/>
                    </a:lnTo>
                    <a:lnTo>
                      <a:pt x="75" y="179"/>
                    </a:lnTo>
                    <a:lnTo>
                      <a:pt x="75" y="176"/>
                    </a:lnTo>
                    <a:lnTo>
                      <a:pt x="78" y="173"/>
                    </a:lnTo>
                    <a:lnTo>
                      <a:pt x="82" y="149"/>
                    </a:lnTo>
                    <a:lnTo>
                      <a:pt x="75" y="128"/>
                    </a:lnTo>
                    <a:lnTo>
                      <a:pt x="75" y="126"/>
                    </a:lnTo>
                    <a:lnTo>
                      <a:pt x="74" y="125"/>
                    </a:lnTo>
                    <a:lnTo>
                      <a:pt x="74" y="123"/>
                    </a:lnTo>
                    <a:lnTo>
                      <a:pt x="70" y="115"/>
                    </a:lnTo>
                    <a:lnTo>
                      <a:pt x="70" y="109"/>
                    </a:lnTo>
                    <a:lnTo>
                      <a:pt x="73" y="105"/>
                    </a:lnTo>
                    <a:lnTo>
                      <a:pt x="75" y="99"/>
                    </a:lnTo>
                    <a:lnTo>
                      <a:pt x="74" y="96"/>
                    </a:lnTo>
                    <a:lnTo>
                      <a:pt x="66" y="87"/>
                    </a:lnTo>
                    <a:lnTo>
                      <a:pt x="60" y="84"/>
                    </a:lnTo>
                    <a:lnTo>
                      <a:pt x="47" y="81"/>
                    </a:lnTo>
                    <a:lnTo>
                      <a:pt x="39" y="81"/>
                    </a:lnTo>
                    <a:lnTo>
                      <a:pt x="39" y="80"/>
                    </a:lnTo>
                    <a:lnTo>
                      <a:pt x="38" y="77"/>
                    </a:lnTo>
                    <a:lnTo>
                      <a:pt x="39" y="74"/>
                    </a:lnTo>
                    <a:lnTo>
                      <a:pt x="44" y="60"/>
                    </a:lnTo>
                    <a:lnTo>
                      <a:pt x="49" y="53"/>
                    </a:lnTo>
                    <a:lnTo>
                      <a:pt x="53" y="35"/>
                    </a:lnTo>
                    <a:lnTo>
                      <a:pt x="50" y="32"/>
                    </a:lnTo>
                    <a:lnTo>
                      <a:pt x="51" y="32"/>
                    </a:lnTo>
                    <a:lnTo>
                      <a:pt x="53" y="31"/>
                    </a:lnTo>
                    <a:lnTo>
                      <a:pt x="49" y="27"/>
                    </a:lnTo>
                    <a:lnTo>
                      <a:pt x="41" y="27"/>
                    </a:lnTo>
                    <a:lnTo>
                      <a:pt x="36" y="25"/>
                    </a:lnTo>
                    <a:lnTo>
                      <a:pt x="35" y="25"/>
                    </a:lnTo>
                    <a:lnTo>
                      <a:pt x="29" y="21"/>
                    </a:lnTo>
                    <a:lnTo>
                      <a:pt x="28" y="17"/>
                    </a:lnTo>
                    <a:lnTo>
                      <a:pt x="28" y="11"/>
                    </a:lnTo>
                    <a:lnTo>
                      <a:pt x="24" y="7"/>
                    </a:lnTo>
                    <a:lnTo>
                      <a:pt x="18" y="3"/>
                    </a:lnTo>
                    <a:lnTo>
                      <a:pt x="8" y="1"/>
                    </a:lnTo>
                    <a:lnTo>
                      <a:pt x="7" y="1"/>
                    </a:lnTo>
                    <a:lnTo>
                      <a:pt x="3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62" name="Freeform 4109">
                <a:extLst>
                  <a:ext uri="{FF2B5EF4-FFF2-40B4-BE49-F238E27FC236}">
                    <a16:creationId xmlns:a16="http://schemas.microsoft.com/office/drawing/2014/main" id="{9B517758-AF66-F6A7-7658-5C4F1934DF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7" y="1344"/>
                <a:ext cx="46" cy="31"/>
              </a:xfrm>
              <a:custGeom>
                <a:avLst/>
                <a:gdLst>
                  <a:gd name="T0" fmla="*/ 186 w 186"/>
                  <a:gd name="T1" fmla="*/ 0 h 122"/>
                  <a:gd name="T2" fmla="*/ 186 w 186"/>
                  <a:gd name="T3" fmla="*/ 8 h 122"/>
                  <a:gd name="T4" fmla="*/ 180 w 186"/>
                  <a:gd name="T5" fmla="*/ 20 h 122"/>
                  <a:gd name="T6" fmla="*/ 179 w 186"/>
                  <a:gd name="T7" fmla="*/ 25 h 122"/>
                  <a:gd name="T8" fmla="*/ 179 w 186"/>
                  <a:gd name="T9" fmla="*/ 31 h 122"/>
                  <a:gd name="T10" fmla="*/ 175 w 186"/>
                  <a:gd name="T11" fmla="*/ 42 h 122"/>
                  <a:gd name="T12" fmla="*/ 173 w 186"/>
                  <a:gd name="T13" fmla="*/ 44 h 122"/>
                  <a:gd name="T14" fmla="*/ 169 w 186"/>
                  <a:gd name="T15" fmla="*/ 46 h 122"/>
                  <a:gd name="T16" fmla="*/ 154 w 186"/>
                  <a:gd name="T17" fmla="*/ 52 h 122"/>
                  <a:gd name="T18" fmla="*/ 151 w 186"/>
                  <a:gd name="T19" fmla="*/ 53 h 122"/>
                  <a:gd name="T20" fmla="*/ 144 w 186"/>
                  <a:gd name="T21" fmla="*/ 52 h 122"/>
                  <a:gd name="T22" fmla="*/ 131 w 186"/>
                  <a:gd name="T23" fmla="*/ 52 h 122"/>
                  <a:gd name="T24" fmla="*/ 126 w 186"/>
                  <a:gd name="T25" fmla="*/ 45 h 122"/>
                  <a:gd name="T26" fmla="*/ 117 w 186"/>
                  <a:gd name="T27" fmla="*/ 41 h 122"/>
                  <a:gd name="T28" fmla="*/ 94 w 186"/>
                  <a:gd name="T29" fmla="*/ 34 h 122"/>
                  <a:gd name="T30" fmla="*/ 83 w 186"/>
                  <a:gd name="T31" fmla="*/ 35 h 122"/>
                  <a:gd name="T32" fmla="*/ 81 w 186"/>
                  <a:gd name="T33" fmla="*/ 35 h 122"/>
                  <a:gd name="T34" fmla="*/ 81 w 186"/>
                  <a:gd name="T35" fmla="*/ 34 h 122"/>
                  <a:gd name="T36" fmla="*/ 64 w 186"/>
                  <a:gd name="T37" fmla="*/ 35 h 122"/>
                  <a:gd name="T38" fmla="*/ 60 w 186"/>
                  <a:gd name="T39" fmla="*/ 36 h 122"/>
                  <a:gd name="T40" fmla="*/ 55 w 186"/>
                  <a:gd name="T41" fmla="*/ 39 h 122"/>
                  <a:gd name="T42" fmla="*/ 50 w 186"/>
                  <a:gd name="T43" fmla="*/ 44 h 122"/>
                  <a:gd name="T44" fmla="*/ 46 w 186"/>
                  <a:gd name="T45" fmla="*/ 46 h 122"/>
                  <a:gd name="T46" fmla="*/ 20 w 186"/>
                  <a:gd name="T47" fmla="*/ 51 h 122"/>
                  <a:gd name="T48" fmla="*/ 17 w 186"/>
                  <a:gd name="T49" fmla="*/ 51 h 122"/>
                  <a:gd name="T50" fmla="*/ 16 w 186"/>
                  <a:gd name="T51" fmla="*/ 49 h 122"/>
                  <a:gd name="T52" fmla="*/ 13 w 186"/>
                  <a:gd name="T53" fmla="*/ 48 h 122"/>
                  <a:gd name="T54" fmla="*/ 0 w 186"/>
                  <a:gd name="T55" fmla="*/ 48 h 122"/>
                  <a:gd name="T56" fmla="*/ 0 w 186"/>
                  <a:gd name="T57" fmla="*/ 51 h 122"/>
                  <a:gd name="T58" fmla="*/ 2 w 186"/>
                  <a:gd name="T59" fmla="*/ 59 h 122"/>
                  <a:gd name="T60" fmla="*/ 6 w 186"/>
                  <a:gd name="T61" fmla="*/ 66 h 122"/>
                  <a:gd name="T62" fmla="*/ 7 w 186"/>
                  <a:gd name="T63" fmla="*/ 115 h 122"/>
                  <a:gd name="T64" fmla="*/ 9 w 186"/>
                  <a:gd name="T65" fmla="*/ 118 h 122"/>
                  <a:gd name="T66" fmla="*/ 7 w 186"/>
                  <a:gd name="T67" fmla="*/ 119 h 122"/>
                  <a:gd name="T68" fmla="*/ 2 w 186"/>
                  <a:gd name="T69" fmla="*/ 122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86" h="122">
                    <a:moveTo>
                      <a:pt x="186" y="0"/>
                    </a:moveTo>
                    <a:lnTo>
                      <a:pt x="186" y="8"/>
                    </a:lnTo>
                    <a:lnTo>
                      <a:pt x="180" y="20"/>
                    </a:lnTo>
                    <a:lnTo>
                      <a:pt x="179" y="25"/>
                    </a:lnTo>
                    <a:lnTo>
                      <a:pt x="179" y="31"/>
                    </a:lnTo>
                    <a:lnTo>
                      <a:pt x="175" y="42"/>
                    </a:lnTo>
                    <a:lnTo>
                      <a:pt x="173" y="44"/>
                    </a:lnTo>
                    <a:lnTo>
                      <a:pt x="169" y="46"/>
                    </a:lnTo>
                    <a:lnTo>
                      <a:pt x="154" y="52"/>
                    </a:lnTo>
                    <a:lnTo>
                      <a:pt x="151" y="53"/>
                    </a:lnTo>
                    <a:lnTo>
                      <a:pt x="144" y="52"/>
                    </a:lnTo>
                    <a:lnTo>
                      <a:pt x="131" y="52"/>
                    </a:lnTo>
                    <a:lnTo>
                      <a:pt x="126" y="45"/>
                    </a:lnTo>
                    <a:lnTo>
                      <a:pt x="117" y="41"/>
                    </a:lnTo>
                    <a:lnTo>
                      <a:pt x="94" y="34"/>
                    </a:lnTo>
                    <a:lnTo>
                      <a:pt x="83" y="35"/>
                    </a:lnTo>
                    <a:lnTo>
                      <a:pt x="81" y="35"/>
                    </a:lnTo>
                    <a:lnTo>
                      <a:pt x="81" y="34"/>
                    </a:lnTo>
                    <a:lnTo>
                      <a:pt x="64" y="35"/>
                    </a:lnTo>
                    <a:lnTo>
                      <a:pt x="60" y="36"/>
                    </a:lnTo>
                    <a:lnTo>
                      <a:pt x="55" y="39"/>
                    </a:lnTo>
                    <a:lnTo>
                      <a:pt x="50" y="44"/>
                    </a:lnTo>
                    <a:lnTo>
                      <a:pt x="46" y="46"/>
                    </a:lnTo>
                    <a:lnTo>
                      <a:pt x="20" y="51"/>
                    </a:lnTo>
                    <a:lnTo>
                      <a:pt x="17" y="51"/>
                    </a:lnTo>
                    <a:lnTo>
                      <a:pt x="16" y="49"/>
                    </a:lnTo>
                    <a:lnTo>
                      <a:pt x="13" y="48"/>
                    </a:lnTo>
                    <a:lnTo>
                      <a:pt x="0" y="48"/>
                    </a:lnTo>
                    <a:lnTo>
                      <a:pt x="0" y="51"/>
                    </a:lnTo>
                    <a:lnTo>
                      <a:pt x="2" y="59"/>
                    </a:lnTo>
                    <a:lnTo>
                      <a:pt x="6" y="66"/>
                    </a:lnTo>
                    <a:lnTo>
                      <a:pt x="7" y="115"/>
                    </a:lnTo>
                    <a:lnTo>
                      <a:pt x="9" y="118"/>
                    </a:lnTo>
                    <a:lnTo>
                      <a:pt x="7" y="119"/>
                    </a:lnTo>
                    <a:lnTo>
                      <a:pt x="2" y="12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63" name="Freeform 4110">
                <a:extLst>
                  <a:ext uri="{FF2B5EF4-FFF2-40B4-BE49-F238E27FC236}">
                    <a16:creationId xmlns:a16="http://schemas.microsoft.com/office/drawing/2014/main" id="{820D6008-E289-4B19-2E46-F7EE263735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0" y="1327"/>
                <a:ext cx="5" cy="10"/>
              </a:xfrm>
              <a:custGeom>
                <a:avLst/>
                <a:gdLst>
                  <a:gd name="T0" fmla="*/ 21 w 21"/>
                  <a:gd name="T1" fmla="*/ 39 h 39"/>
                  <a:gd name="T2" fmla="*/ 18 w 21"/>
                  <a:gd name="T3" fmla="*/ 39 h 39"/>
                  <a:gd name="T4" fmla="*/ 17 w 21"/>
                  <a:gd name="T5" fmla="*/ 36 h 39"/>
                  <a:gd name="T6" fmla="*/ 17 w 21"/>
                  <a:gd name="T7" fmla="*/ 29 h 39"/>
                  <a:gd name="T8" fmla="*/ 21 w 21"/>
                  <a:gd name="T9" fmla="*/ 8 h 39"/>
                  <a:gd name="T10" fmla="*/ 21 w 21"/>
                  <a:gd name="T11" fmla="*/ 4 h 39"/>
                  <a:gd name="T12" fmla="*/ 19 w 21"/>
                  <a:gd name="T13" fmla="*/ 2 h 39"/>
                  <a:gd name="T14" fmla="*/ 19 w 21"/>
                  <a:gd name="T15" fmla="*/ 1 h 39"/>
                  <a:gd name="T16" fmla="*/ 0 w 21"/>
                  <a:gd name="T17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39">
                    <a:moveTo>
                      <a:pt x="21" y="39"/>
                    </a:moveTo>
                    <a:lnTo>
                      <a:pt x="18" y="39"/>
                    </a:lnTo>
                    <a:lnTo>
                      <a:pt x="17" y="36"/>
                    </a:lnTo>
                    <a:lnTo>
                      <a:pt x="17" y="29"/>
                    </a:lnTo>
                    <a:lnTo>
                      <a:pt x="21" y="8"/>
                    </a:lnTo>
                    <a:lnTo>
                      <a:pt x="21" y="4"/>
                    </a:lnTo>
                    <a:lnTo>
                      <a:pt x="19" y="2"/>
                    </a:lnTo>
                    <a:lnTo>
                      <a:pt x="19" y="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64" name="Freeform 4111">
                <a:extLst>
                  <a:ext uri="{FF2B5EF4-FFF2-40B4-BE49-F238E27FC236}">
                    <a16:creationId xmlns:a16="http://schemas.microsoft.com/office/drawing/2014/main" id="{E601162A-4489-CF2F-9760-72CD1FE02C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3" y="1327"/>
                <a:ext cx="12" cy="13"/>
              </a:xfrm>
              <a:custGeom>
                <a:avLst/>
                <a:gdLst>
                  <a:gd name="T0" fmla="*/ 28 w 49"/>
                  <a:gd name="T1" fmla="*/ 0 h 49"/>
                  <a:gd name="T2" fmla="*/ 28 w 49"/>
                  <a:gd name="T3" fmla="*/ 1 h 49"/>
                  <a:gd name="T4" fmla="*/ 15 w 49"/>
                  <a:gd name="T5" fmla="*/ 9 h 49"/>
                  <a:gd name="T6" fmla="*/ 12 w 49"/>
                  <a:gd name="T7" fmla="*/ 11 h 49"/>
                  <a:gd name="T8" fmla="*/ 3 w 49"/>
                  <a:gd name="T9" fmla="*/ 18 h 49"/>
                  <a:gd name="T10" fmla="*/ 0 w 49"/>
                  <a:gd name="T11" fmla="*/ 23 h 49"/>
                  <a:gd name="T12" fmla="*/ 0 w 49"/>
                  <a:gd name="T13" fmla="*/ 30 h 49"/>
                  <a:gd name="T14" fmla="*/ 2 w 49"/>
                  <a:gd name="T15" fmla="*/ 33 h 49"/>
                  <a:gd name="T16" fmla="*/ 3 w 49"/>
                  <a:gd name="T17" fmla="*/ 39 h 49"/>
                  <a:gd name="T18" fmla="*/ 3 w 49"/>
                  <a:gd name="T19" fmla="*/ 46 h 49"/>
                  <a:gd name="T20" fmla="*/ 4 w 49"/>
                  <a:gd name="T21" fmla="*/ 49 h 49"/>
                  <a:gd name="T22" fmla="*/ 12 w 49"/>
                  <a:gd name="T23" fmla="*/ 49 h 49"/>
                  <a:gd name="T24" fmla="*/ 26 w 49"/>
                  <a:gd name="T25" fmla="*/ 47 h 49"/>
                  <a:gd name="T26" fmla="*/ 33 w 49"/>
                  <a:gd name="T27" fmla="*/ 46 h 49"/>
                  <a:gd name="T28" fmla="*/ 35 w 49"/>
                  <a:gd name="T29" fmla="*/ 46 h 49"/>
                  <a:gd name="T30" fmla="*/ 49 w 49"/>
                  <a:gd name="T31" fmla="*/ 3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9" h="49">
                    <a:moveTo>
                      <a:pt x="28" y="0"/>
                    </a:moveTo>
                    <a:lnTo>
                      <a:pt x="28" y="1"/>
                    </a:lnTo>
                    <a:lnTo>
                      <a:pt x="15" y="9"/>
                    </a:lnTo>
                    <a:lnTo>
                      <a:pt x="12" y="11"/>
                    </a:lnTo>
                    <a:lnTo>
                      <a:pt x="3" y="18"/>
                    </a:lnTo>
                    <a:lnTo>
                      <a:pt x="0" y="23"/>
                    </a:lnTo>
                    <a:lnTo>
                      <a:pt x="0" y="30"/>
                    </a:lnTo>
                    <a:lnTo>
                      <a:pt x="2" y="33"/>
                    </a:lnTo>
                    <a:lnTo>
                      <a:pt x="3" y="39"/>
                    </a:lnTo>
                    <a:lnTo>
                      <a:pt x="3" y="46"/>
                    </a:lnTo>
                    <a:lnTo>
                      <a:pt x="4" y="49"/>
                    </a:lnTo>
                    <a:lnTo>
                      <a:pt x="12" y="49"/>
                    </a:lnTo>
                    <a:lnTo>
                      <a:pt x="26" y="47"/>
                    </a:lnTo>
                    <a:lnTo>
                      <a:pt x="33" y="46"/>
                    </a:lnTo>
                    <a:lnTo>
                      <a:pt x="35" y="46"/>
                    </a:lnTo>
                    <a:lnTo>
                      <a:pt x="49" y="3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65" name="Freeform 4112">
                <a:extLst>
                  <a:ext uri="{FF2B5EF4-FFF2-40B4-BE49-F238E27FC236}">
                    <a16:creationId xmlns:a16="http://schemas.microsoft.com/office/drawing/2014/main" id="{F2805BBC-8302-3492-F2D2-D0FF869327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3" y="1325"/>
                <a:ext cx="47" cy="9"/>
              </a:xfrm>
              <a:custGeom>
                <a:avLst/>
                <a:gdLst>
                  <a:gd name="T0" fmla="*/ 189 w 189"/>
                  <a:gd name="T1" fmla="*/ 9 h 37"/>
                  <a:gd name="T2" fmla="*/ 186 w 189"/>
                  <a:gd name="T3" fmla="*/ 7 h 37"/>
                  <a:gd name="T4" fmla="*/ 165 w 189"/>
                  <a:gd name="T5" fmla="*/ 0 h 37"/>
                  <a:gd name="T6" fmla="*/ 163 w 189"/>
                  <a:gd name="T7" fmla="*/ 0 h 37"/>
                  <a:gd name="T8" fmla="*/ 163 w 189"/>
                  <a:gd name="T9" fmla="*/ 3 h 37"/>
                  <a:gd name="T10" fmla="*/ 153 w 189"/>
                  <a:gd name="T11" fmla="*/ 16 h 37"/>
                  <a:gd name="T12" fmla="*/ 137 w 189"/>
                  <a:gd name="T13" fmla="*/ 21 h 37"/>
                  <a:gd name="T14" fmla="*/ 127 w 189"/>
                  <a:gd name="T15" fmla="*/ 23 h 37"/>
                  <a:gd name="T16" fmla="*/ 118 w 189"/>
                  <a:gd name="T17" fmla="*/ 28 h 37"/>
                  <a:gd name="T18" fmla="*/ 111 w 189"/>
                  <a:gd name="T19" fmla="*/ 35 h 37"/>
                  <a:gd name="T20" fmla="*/ 105 w 189"/>
                  <a:gd name="T21" fmla="*/ 35 h 37"/>
                  <a:gd name="T22" fmla="*/ 97 w 189"/>
                  <a:gd name="T23" fmla="*/ 37 h 37"/>
                  <a:gd name="T24" fmla="*/ 97 w 189"/>
                  <a:gd name="T25" fmla="*/ 30 h 37"/>
                  <a:gd name="T26" fmla="*/ 87 w 189"/>
                  <a:gd name="T27" fmla="*/ 25 h 37"/>
                  <a:gd name="T28" fmla="*/ 66 w 189"/>
                  <a:gd name="T29" fmla="*/ 24 h 37"/>
                  <a:gd name="T30" fmla="*/ 62 w 189"/>
                  <a:gd name="T31" fmla="*/ 25 h 37"/>
                  <a:gd name="T32" fmla="*/ 58 w 189"/>
                  <a:gd name="T33" fmla="*/ 34 h 37"/>
                  <a:gd name="T34" fmla="*/ 56 w 189"/>
                  <a:gd name="T35" fmla="*/ 32 h 37"/>
                  <a:gd name="T36" fmla="*/ 56 w 189"/>
                  <a:gd name="T37" fmla="*/ 28 h 37"/>
                  <a:gd name="T38" fmla="*/ 46 w 189"/>
                  <a:gd name="T39" fmla="*/ 17 h 37"/>
                  <a:gd name="T40" fmla="*/ 44 w 189"/>
                  <a:gd name="T41" fmla="*/ 17 h 37"/>
                  <a:gd name="T42" fmla="*/ 39 w 189"/>
                  <a:gd name="T43" fmla="*/ 16 h 37"/>
                  <a:gd name="T44" fmla="*/ 36 w 189"/>
                  <a:gd name="T45" fmla="*/ 17 h 37"/>
                  <a:gd name="T46" fmla="*/ 13 w 189"/>
                  <a:gd name="T47" fmla="*/ 10 h 37"/>
                  <a:gd name="T48" fmla="*/ 3 w 189"/>
                  <a:gd name="T49" fmla="*/ 9 h 37"/>
                  <a:gd name="T50" fmla="*/ 2 w 189"/>
                  <a:gd name="T51" fmla="*/ 9 h 37"/>
                  <a:gd name="T52" fmla="*/ 2 w 189"/>
                  <a:gd name="T53" fmla="*/ 6 h 37"/>
                  <a:gd name="T54" fmla="*/ 0 w 189"/>
                  <a:gd name="T55" fmla="*/ 3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89" h="37">
                    <a:moveTo>
                      <a:pt x="189" y="9"/>
                    </a:moveTo>
                    <a:lnTo>
                      <a:pt x="186" y="7"/>
                    </a:lnTo>
                    <a:lnTo>
                      <a:pt x="165" y="0"/>
                    </a:lnTo>
                    <a:lnTo>
                      <a:pt x="163" y="0"/>
                    </a:lnTo>
                    <a:lnTo>
                      <a:pt x="163" y="3"/>
                    </a:lnTo>
                    <a:lnTo>
                      <a:pt x="153" y="16"/>
                    </a:lnTo>
                    <a:lnTo>
                      <a:pt x="137" y="21"/>
                    </a:lnTo>
                    <a:lnTo>
                      <a:pt x="127" y="23"/>
                    </a:lnTo>
                    <a:lnTo>
                      <a:pt x="118" y="28"/>
                    </a:lnTo>
                    <a:lnTo>
                      <a:pt x="111" y="35"/>
                    </a:lnTo>
                    <a:lnTo>
                      <a:pt x="105" y="35"/>
                    </a:lnTo>
                    <a:lnTo>
                      <a:pt x="97" y="37"/>
                    </a:lnTo>
                    <a:lnTo>
                      <a:pt x="97" y="30"/>
                    </a:lnTo>
                    <a:lnTo>
                      <a:pt x="87" y="25"/>
                    </a:lnTo>
                    <a:lnTo>
                      <a:pt x="66" y="24"/>
                    </a:lnTo>
                    <a:lnTo>
                      <a:pt x="62" y="25"/>
                    </a:lnTo>
                    <a:lnTo>
                      <a:pt x="58" y="34"/>
                    </a:lnTo>
                    <a:lnTo>
                      <a:pt x="56" y="32"/>
                    </a:lnTo>
                    <a:lnTo>
                      <a:pt x="56" y="28"/>
                    </a:lnTo>
                    <a:lnTo>
                      <a:pt x="46" y="17"/>
                    </a:lnTo>
                    <a:lnTo>
                      <a:pt x="44" y="17"/>
                    </a:lnTo>
                    <a:lnTo>
                      <a:pt x="39" y="16"/>
                    </a:lnTo>
                    <a:lnTo>
                      <a:pt x="36" y="17"/>
                    </a:lnTo>
                    <a:lnTo>
                      <a:pt x="13" y="10"/>
                    </a:lnTo>
                    <a:lnTo>
                      <a:pt x="3" y="9"/>
                    </a:lnTo>
                    <a:lnTo>
                      <a:pt x="2" y="9"/>
                    </a:lnTo>
                    <a:lnTo>
                      <a:pt x="2" y="6"/>
                    </a:lnTo>
                    <a:lnTo>
                      <a:pt x="0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66" name="Line 4113">
                <a:extLst>
                  <a:ext uri="{FF2B5EF4-FFF2-40B4-BE49-F238E27FC236}">
                    <a16:creationId xmlns:a16="http://schemas.microsoft.com/office/drawing/2014/main" id="{29935CCA-DCF3-F71B-C24B-857C4E70591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705" y="1337"/>
                <a:ext cx="1" cy="0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67" name="Freeform 4114">
                <a:extLst>
                  <a:ext uri="{FF2B5EF4-FFF2-40B4-BE49-F238E27FC236}">
                    <a16:creationId xmlns:a16="http://schemas.microsoft.com/office/drawing/2014/main" id="{6CFEEC71-83E9-B2E8-FBC2-A10B4E490A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3" y="1375"/>
                <a:ext cx="5" cy="3"/>
              </a:xfrm>
              <a:custGeom>
                <a:avLst/>
                <a:gdLst>
                  <a:gd name="T0" fmla="*/ 16 w 16"/>
                  <a:gd name="T1" fmla="*/ 0 h 13"/>
                  <a:gd name="T2" fmla="*/ 4 w 16"/>
                  <a:gd name="T3" fmla="*/ 11 h 13"/>
                  <a:gd name="T4" fmla="*/ 0 w 16"/>
                  <a:gd name="T5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13">
                    <a:moveTo>
                      <a:pt x="16" y="0"/>
                    </a:moveTo>
                    <a:lnTo>
                      <a:pt x="4" y="11"/>
                    </a:lnTo>
                    <a:lnTo>
                      <a:pt x="0" y="1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68" name="Freeform 4115">
                <a:extLst>
                  <a:ext uri="{FF2B5EF4-FFF2-40B4-BE49-F238E27FC236}">
                    <a16:creationId xmlns:a16="http://schemas.microsoft.com/office/drawing/2014/main" id="{C02665F5-A757-A081-0894-A193EC74F3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2" y="1380"/>
                <a:ext cx="35" cy="17"/>
              </a:xfrm>
              <a:custGeom>
                <a:avLst/>
                <a:gdLst>
                  <a:gd name="T0" fmla="*/ 141 w 141"/>
                  <a:gd name="T1" fmla="*/ 34 h 69"/>
                  <a:gd name="T2" fmla="*/ 141 w 141"/>
                  <a:gd name="T3" fmla="*/ 36 h 69"/>
                  <a:gd name="T4" fmla="*/ 129 w 141"/>
                  <a:gd name="T5" fmla="*/ 41 h 69"/>
                  <a:gd name="T6" fmla="*/ 124 w 141"/>
                  <a:gd name="T7" fmla="*/ 41 h 69"/>
                  <a:gd name="T8" fmla="*/ 123 w 141"/>
                  <a:gd name="T9" fmla="*/ 40 h 69"/>
                  <a:gd name="T10" fmla="*/ 112 w 141"/>
                  <a:gd name="T11" fmla="*/ 37 h 69"/>
                  <a:gd name="T12" fmla="*/ 108 w 141"/>
                  <a:gd name="T13" fmla="*/ 38 h 69"/>
                  <a:gd name="T14" fmla="*/ 98 w 141"/>
                  <a:gd name="T15" fmla="*/ 38 h 69"/>
                  <a:gd name="T16" fmla="*/ 96 w 141"/>
                  <a:gd name="T17" fmla="*/ 33 h 69"/>
                  <a:gd name="T18" fmla="*/ 95 w 141"/>
                  <a:gd name="T19" fmla="*/ 30 h 69"/>
                  <a:gd name="T20" fmla="*/ 101 w 141"/>
                  <a:gd name="T21" fmla="*/ 24 h 69"/>
                  <a:gd name="T22" fmla="*/ 103 w 141"/>
                  <a:gd name="T23" fmla="*/ 17 h 69"/>
                  <a:gd name="T24" fmla="*/ 103 w 141"/>
                  <a:gd name="T25" fmla="*/ 12 h 69"/>
                  <a:gd name="T26" fmla="*/ 102 w 141"/>
                  <a:gd name="T27" fmla="*/ 9 h 69"/>
                  <a:gd name="T28" fmla="*/ 98 w 141"/>
                  <a:gd name="T29" fmla="*/ 6 h 69"/>
                  <a:gd name="T30" fmla="*/ 83 w 141"/>
                  <a:gd name="T31" fmla="*/ 0 h 69"/>
                  <a:gd name="T32" fmla="*/ 80 w 141"/>
                  <a:gd name="T33" fmla="*/ 0 h 69"/>
                  <a:gd name="T34" fmla="*/ 70 w 141"/>
                  <a:gd name="T35" fmla="*/ 9 h 69"/>
                  <a:gd name="T36" fmla="*/ 67 w 141"/>
                  <a:gd name="T37" fmla="*/ 13 h 69"/>
                  <a:gd name="T38" fmla="*/ 69 w 141"/>
                  <a:gd name="T39" fmla="*/ 16 h 69"/>
                  <a:gd name="T40" fmla="*/ 69 w 141"/>
                  <a:gd name="T41" fmla="*/ 19 h 69"/>
                  <a:gd name="T42" fmla="*/ 71 w 141"/>
                  <a:gd name="T43" fmla="*/ 23 h 69"/>
                  <a:gd name="T44" fmla="*/ 74 w 141"/>
                  <a:gd name="T45" fmla="*/ 26 h 69"/>
                  <a:gd name="T46" fmla="*/ 76 w 141"/>
                  <a:gd name="T47" fmla="*/ 29 h 69"/>
                  <a:gd name="T48" fmla="*/ 76 w 141"/>
                  <a:gd name="T49" fmla="*/ 30 h 69"/>
                  <a:gd name="T50" fmla="*/ 74 w 141"/>
                  <a:gd name="T51" fmla="*/ 31 h 69"/>
                  <a:gd name="T52" fmla="*/ 73 w 141"/>
                  <a:gd name="T53" fmla="*/ 31 h 69"/>
                  <a:gd name="T54" fmla="*/ 67 w 141"/>
                  <a:gd name="T55" fmla="*/ 33 h 69"/>
                  <a:gd name="T56" fmla="*/ 64 w 141"/>
                  <a:gd name="T57" fmla="*/ 33 h 69"/>
                  <a:gd name="T58" fmla="*/ 60 w 141"/>
                  <a:gd name="T59" fmla="*/ 37 h 69"/>
                  <a:gd name="T60" fmla="*/ 57 w 141"/>
                  <a:gd name="T61" fmla="*/ 37 h 69"/>
                  <a:gd name="T62" fmla="*/ 56 w 141"/>
                  <a:gd name="T63" fmla="*/ 38 h 69"/>
                  <a:gd name="T64" fmla="*/ 53 w 141"/>
                  <a:gd name="T65" fmla="*/ 38 h 69"/>
                  <a:gd name="T66" fmla="*/ 52 w 141"/>
                  <a:gd name="T67" fmla="*/ 37 h 69"/>
                  <a:gd name="T68" fmla="*/ 50 w 141"/>
                  <a:gd name="T69" fmla="*/ 30 h 69"/>
                  <a:gd name="T70" fmla="*/ 49 w 141"/>
                  <a:gd name="T71" fmla="*/ 29 h 69"/>
                  <a:gd name="T72" fmla="*/ 46 w 141"/>
                  <a:gd name="T73" fmla="*/ 19 h 69"/>
                  <a:gd name="T74" fmla="*/ 46 w 141"/>
                  <a:gd name="T75" fmla="*/ 17 h 69"/>
                  <a:gd name="T76" fmla="*/ 45 w 141"/>
                  <a:gd name="T77" fmla="*/ 14 h 69"/>
                  <a:gd name="T78" fmla="*/ 39 w 141"/>
                  <a:gd name="T79" fmla="*/ 7 h 69"/>
                  <a:gd name="T80" fmla="*/ 28 w 141"/>
                  <a:gd name="T81" fmla="*/ 3 h 69"/>
                  <a:gd name="T82" fmla="*/ 26 w 141"/>
                  <a:gd name="T83" fmla="*/ 2 h 69"/>
                  <a:gd name="T84" fmla="*/ 26 w 141"/>
                  <a:gd name="T85" fmla="*/ 3 h 69"/>
                  <a:gd name="T86" fmla="*/ 25 w 141"/>
                  <a:gd name="T87" fmla="*/ 5 h 69"/>
                  <a:gd name="T88" fmla="*/ 21 w 141"/>
                  <a:gd name="T89" fmla="*/ 6 h 69"/>
                  <a:gd name="T90" fmla="*/ 18 w 141"/>
                  <a:gd name="T91" fmla="*/ 10 h 69"/>
                  <a:gd name="T92" fmla="*/ 18 w 141"/>
                  <a:gd name="T93" fmla="*/ 13 h 69"/>
                  <a:gd name="T94" fmla="*/ 11 w 141"/>
                  <a:gd name="T95" fmla="*/ 31 h 69"/>
                  <a:gd name="T96" fmla="*/ 11 w 141"/>
                  <a:gd name="T97" fmla="*/ 33 h 69"/>
                  <a:gd name="T98" fmla="*/ 13 w 141"/>
                  <a:gd name="T99" fmla="*/ 33 h 69"/>
                  <a:gd name="T100" fmla="*/ 17 w 141"/>
                  <a:gd name="T101" fmla="*/ 37 h 69"/>
                  <a:gd name="T102" fmla="*/ 21 w 141"/>
                  <a:gd name="T103" fmla="*/ 44 h 69"/>
                  <a:gd name="T104" fmla="*/ 21 w 141"/>
                  <a:gd name="T105" fmla="*/ 47 h 69"/>
                  <a:gd name="T106" fmla="*/ 17 w 141"/>
                  <a:gd name="T107" fmla="*/ 53 h 69"/>
                  <a:gd name="T108" fmla="*/ 17 w 141"/>
                  <a:gd name="T109" fmla="*/ 58 h 69"/>
                  <a:gd name="T110" fmla="*/ 16 w 141"/>
                  <a:gd name="T111" fmla="*/ 60 h 69"/>
                  <a:gd name="T112" fmla="*/ 16 w 141"/>
                  <a:gd name="T113" fmla="*/ 62 h 69"/>
                  <a:gd name="T114" fmla="*/ 14 w 141"/>
                  <a:gd name="T115" fmla="*/ 69 h 69"/>
                  <a:gd name="T116" fmla="*/ 9 w 141"/>
                  <a:gd name="T117" fmla="*/ 69 h 69"/>
                  <a:gd name="T118" fmla="*/ 0 w 141"/>
                  <a:gd name="T119" fmla="*/ 65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41" h="69">
                    <a:moveTo>
                      <a:pt x="141" y="34"/>
                    </a:moveTo>
                    <a:lnTo>
                      <a:pt x="141" y="36"/>
                    </a:lnTo>
                    <a:lnTo>
                      <a:pt x="129" y="41"/>
                    </a:lnTo>
                    <a:lnTo>
                      <a:pt x="124" y="41"/>
                    </a:lnTo>
                    <a:lnTo>
                      <a:pt x="123" y="40"/>
                    </a:lnTo>
                    <a:lnTo>
                      <a:pt x="112" y="37"/>
                    </a:lnTo>
                    <a:lnTo>
                      <a:pt x="108" y="38"/>
                    </a:lnTo>
                    <a:lnTo>
                      <a:pt x="98" y="38"/>
                    </a:lnTo>
                    <a:lnTo>
                      <a:pt x="96" y="33"/>
                    </a:lnTo>
                    <a:lnTo>
                      <a:pt x="95" y="30"/>
                    </a:lnTo>
                    <a:lnTo>
                      <a:pt x="101" y="24"/>
                    </a:lnTo>
                    <a:lnTo>
                      <a:pt x="103" y="17"/>
                    </a:lnTo>
                    <a:lnTo>
                      <a:pt x="103" y="12"/>
                    </a:lnTo>
                    <a:lnTo>
                      <a:pt x="102" y="9"/>
                    </a:lnTo>
                    <a:lnTo>
                      <a:pt x="98" y="6"/>
                    </a:lnTo>
                    <a:lnTo>
                      <a:pt x="83" y="0"/>
                    </a:lnTo>
                    <a:lnTo>
                      <a:pt x="80" y="0"/>
                    </a:lnTo>
                    <a:lnTo>
                      <a:pt x="70" y="9"/>
                    </a:lnTo>
                    <a:lnTo>
                      <a:pt x="67" y="13"/>
                    </a:lnTo>
                    <a:lnTo>
                      <a:pt x="69" y="16"/>
                    </a:lnTo>
                    <a:lnTo>
                      <a:pt x="69" y="19"/>
                    </a:lnTo>
                    <a:lnTo>
                      <a:pt x="71" y="23"/>
                    </a:lnTo>
                    <a:lnTo>
                      <a:pt x="74" y="26"/>
                    </a:lnTo>
                    <a:lnTo>
                      <a:pt x="76" y="29"/>
                    </a:lnTo>
                    <a:lnTo>
                      <a:pt x="76" y="30"/>
                    </a:lnTo>
                    <a:lnTo>
                      <a:pt x="74" y="31"/>
                    </a:lnTo>
                    <a:lnTo>
                      <a:pt x="73" y="31"/>
                    </a:lnTo>
                    <a:lnTo>
                      <a:pt x="67" y="33"/>
                    </a:lnTo>
                    <a:lnTo>
                      <a:pt x="64" y="33"/>
                    </a:lnTo>
                    <a:lnTo>
                      <a:pt x="60" y="37"/>
                    </a:lnTo>
                    <a:lnTo>
                      <a:pt x="57" y="37"/>
                    </a:lnTo>
                    <a:lnTo>
                      <a:pt x="56" y="38"/>
                    </a:lnTo>
                    <a:lnTo>
                      <a:pt x="53" y="38"/>
                    </a:lnTo>
                    <a:lnTo>
                      <a:pt x="52" y="37"/>
                    </a:lnTo>
                    <a:lnTo>
                      <a:pt x="50" y="30"/>
                    </a:lnTo>
                    <a:lnTo>
                      <a:pt x="49" y="29"/>
                    </a:lnTo>
                    <a:lnTo>
                      <a:pt x="46" y="19"/>
                    </a:lnTo>
                    <a:lnTo>
                      <a:pt x="46" y="17"/>
                    </a:lnTo>
                    <a:lnTo>
                      <a:pt x="45" y="14"/>
                    </a:lnTo>
                    <a:lnTo>
                      <a:pt x="39" y="7"/>
                    </a:lnTo>
                    <a:lnTo>
                      <a:pt x="28" y="3"/>
                    </a:lnTo>
                    <a:lnTo>
                      <a:pt x="26" y="2"/>
                    </a:lnTo>
                    <a:lnTo>
                      <a:pt x="26" y="3"/>
                    </a:lnTo>
                    <a:lnTo>
                      <a:pt x="25" y="5"/>
                    </a:lnTo>
                    <a:lnTo>
                      <a:pt x="21" y="6"/>
                    </a:lnTo>
                    <a:lnTo>
                      <a:pt x="18" y="10"/>
                    </a:lnTo>
                    <a:lnTo>
                      <a:pt x="18" y="13"/>
                    </a:lnTo>
                    <a:lnTo>
                      <a:pt x="11" y="31"/>
                    </a:lnTo>
                    <a:lnTo>
                      <a:pt x="11" y="33"/>
                    </a:lnTo>
                    <a:lnTo>
                      <a:pt x="13" y="33"/>
                    </a:lnTo>
                    <a:lnTo>
                      <a:pt x="17" y="37"/>
                    </a:lnTo>
                    <a:lnTo>
                      <a:pt x="21" y="44"/>
                    </a:lnTo>
                    <a:lnTo>
                      <a:pt x="21" y="47"/>
                    </a:lnTo>
                    <a:lnTo>
                      <a:pt x="17" y="53"/>
                    </a:lnTo>
                    <a:lnTo>
                      <a:pt x="17" y="58"/>
                    </a:lnTo>
                    <a:lnTo>
                      <a:pt x="16" y="60"/>
                    </a:lnTo>
                    <a:lnTo>
                      <a:pt x="16" y="62"/>
                    </a:lnTo>
                    <a:lnTo>
                      <a:pt x="14" y="69"/>
                    </a:lnTo>
                    <a:lnTo>
                      <a:pt x="9" y="69"/>
                    </a:lnTo>
                    <a:lnTo>
                      <a:pt x="0" y="6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69" name="Freeform 4116">
                <a:extLst>
                  <a:ext uri="{FF2B5EF4-FFF2-40B4-BE49-F238E27FC236}">
                    <a16:creationId xmlns:a16="http://schemas.microsoft.com/office/drawing/2014/main" id="{28CEA3E3-401E-6DCE-A20A-F84A994828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3" y="1288"/>
                <a:ext cx="12" cy="7"/>
              </a:xfrm>
              <a:custGeom>
                <a:avLst/>
                <a:gdLst>
                  <a:gd name="T0" fmla="*/ 49 w 49"/>
                  <a:gd name="T1" fmla="*/ 28 h 28"/>
                  <a:gd name="T2" fmla="*/ 46 w 49"/>
                  <a:gd name="T3" fmla="*/ 28 h 28"/>
                  <a:gd name="T4" fmla="*/ 44 w 49"/>
                  <a:gd name="T5" fmla="*/ 27 h 28"/>
                  <a:gd name="T6" fmla="*/ 39 w 49"/>
                  <a:gd name="T7" fmla="*/ 25 h 28"/>
                  <a:gd name="T8" fmla="*/ 37 w 49"/>
                  <a:gd name="T9" fmla="*/ 25 h 28"/>
                  <a:gd name="T10" fmla="*/ 34 w 49"/>
                  <a:gd name="T11" fmla="*/ 22 h 28"/>
                  <a:gd name="T12" fmla="*/ 31 w 49"/>
                  <a:gd name="T13" fmla="*/ 22 h 28"/>
                  <a:gd name="T14" fmla="*/ 30 w 49"/>
                  <a:gd name="T15" fmla="*/ 21 h 28"/>
                  <a:gd name="T16" fmla="*/ 25 w 49"/>
                  <a:gd name="T17" fmla="*/ 20 h 28"/>
                  <a:gd name="T18" fmla="*/ 23 w 49"/>
                  <a:gd name="T19" fmla="*/ 20 h 28"/>
                  <a:gd name="T20" fmla="*/ 5 w 49"/>
                  <a:gd name="T21" fmla="*/ 22 h 28"/>
                  <a:gd name="T22" fmla="*/ 2 w 49"/>
                  <a:gd name="T23" fmla="*/ 22 h 28"/>
                  <a:gd name="T24" fmla="*/ 2 w 49"/>
                  <a:gd name="T25" fmla="*/ 21 h 28"/>
                  <a:gd name="T26" fmla="*/ 0 w 49"/>
                  <a:gd name="T27" fmla="*/ 14 h 28"/>
                  <a:gd name="T28" fmla="*/ 0 w 49"/>
                  <a:gd name="T29" fmla="*/ 13 h 28"/>
                  <a:gd name="T30" fmla="*/ 2 w 49"/>
                  <a:gd name="T31" fmla="*/ 13 h 28"/>
                  <a:gd name="T32" fmla="*/ 11 w 49"/>
                  <a:gd name="T33" fmla="*/ 5 h 28"/>
                  <a:gd name="T34" fmla="*/ 14 w 49"/>
                  <a:gd name="T35" fmla="*/ 5 h 28"/>
                  <a:gd name="T36" fmla="*/ 17 w 49"/>
                  <a:gd name="T37" fmla="*/ 2 h 28"/>
                  <a:gd name="T38" fmla="*/ 20 w 49"/>
                  <a:gd name="T39" fmla="*/ 0 h 28"/>
                  <a:gd name="T40" fmla="*/ 24 w 49"/>
                  <a:gd name="T41" fmla="*/ 0 h 28"/>
                  <a:gd name="T42" fmla="*/ 25 w 49"/>
                  <a:gd name="T43" fmla="*/ 7 h 28"/>
                  <a:gd name="T44" fmla="*/ 24 w 49"/>
                  <a:gd name="T45" fmla="*/ 14 h 28"/>
                  <a:gd name="T46" fmla="*/ 30 w 49"/>
                  <a:gd name="T47" fmla="*/ 14 h 28"/>
                  <a:gd name="T48" fmla="*/ 37 w 49"/>
                  <a:gd name="T49" fmla="*/ 13 h 28"/>
                  <a:gd name="T50" fmla="*/ 38 w 49"/>
                  <a:gd name="T51" fmla="*/ 12 h 28"/>
                  <a:gd name="T52" fmla="*/ 49 w 49"/>
                  <a:gd name="T53" fmla="*/ 27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49" h="28">
                    <a:moveTo>
                      <a:pt x="49" y="28"/>
                    </a:moveTo>
                    <a:lnTo>
                      <a:pt x="46" y="28"/>
                    </a:lnTo>
                    <a:lnTo>
                      <a:pt x="44" y="27"/>
                    </a:lnTo>
                    <a:lnTo>
                      <a:pt x="39" y="25"/>
                    </a:lnTo>
                    <a:lnTo>
                      <a:pt x="37" y="25"/>
                    </a:lnTo>
                    <a:lnTo>
                      <a:pt x="34" y="22"/>
                    </a:lnTo>
                    <a:lnTo>
                      <a:pt x="31" y="22"/>
                    </a:lnTo>
                    <a:lnTo>
                      <a:pt x="30" y="21"/>
                    </a:lnTo>
                    <a:lnTo>
                      <a:pt x="25" y="20"/>
                    </a:lnTo>
                    <a:lnTo>
                      <a:pt x="23" y="20"/>
                    </a:lnTo>
                    <a:lnTo>
                      <a:pt x="5" y="22"/>
                    </a:lnTo>
                    <a:lnTo>
                      <a:pt x="2" y="22"/>
                    </a:lnTo>
                    <a:lnTo>
                      <a:pt x="2" y="21"/>
                    </a:lnTo>
                    <a:lnTo>
                      <a:pt x="0" y="14"/>
                    </a:lnTo>
                    <a:lnTo>
                      <a:pt x="0" y="13"/>
                    </a:lnTo>
                    <a:lnTo>
                      <a:pt x="2" y="13"/>
                    </a:lnTo>
                    <a:lnTo>
                      <a:pt x="11" y="5"/>
                    </a:lnTo>
                    <a:lnTo>
                      <a:pt x="14" y="5"/>
                    </a:lnTo>
                    <a:lnTo>
                      <a:pt x="17" y="2"/>
                    </a:lnTo>
                    <a:lnTo>
                      <a:pt x="20" y="0"/>
                    </a:lnTo>
                    <a:lnTo>
                      <a:pt x="24" y="0"/>
                    </a:lnTo>
                    <a:lnTo>
                      <a:pt x="25" y="7"/>
                    </a:lnTo>
                    <a:lnTo>
                      <a:pt x="24" y="14"/>
                    </a:lnTo>
                    <a:lnTo>
                      <a:pt x="30" y="14"/>
                    </a:lnTo>
                    <a:lnTo>
                      <a:pt x="37" y="13"/>
                    </a:lnTo>
                    <a:lnTo>
                      <a:pt x="38" y="12"/>
                    </a:lnTo>
                    <a:lnTo>
                      <a:pt x="49" y="2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70" name="Line 4117">
                <a:extLst>
                  <a:ext uri="{FF2B5EF4-FFF2-40B4-BE49-F238E27FC236}">
                    <a16:creationId xmlns:a16="http://schemas.microsoft.com/office/drawing/2014/main" id="{9EDF4D59-C29B-0D71-BA87-F241E313280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655" y="1295"/>
                <a:ext cx="0" cy="0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71" name="Freeform 4118">
                <a:extLst>
                  <a:ext uri="{FF2B5EF4-FFF2-40B4-BE49-F238E27FC236}">
                    <a16:creationId xmlns:a16="http://schemas.microsoft.com/office/drawing/2014/main" id="{948AD13D-6E22-A579-3166-296926D601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0" y="1295"/>
                <a:ext cx="11" cy="31"/>
              </a:xfrm>
              <a:custGeom>
                <a:avLst/>
                <a:gdLst>
                  <a:gd name="T0" fmla="*/ 11 w 42"/>
                  <a:gd name="T1" fmla="*/ 123 h 123"/>
                  <a:gd name="T2" fmla="*/ 11 w 42"/>
                  <a:gd name="T3" fmla="*/ 122 h 123"/>
                  <a:gd name="T4" fmla="*/ 20 w 42"/>
                  <a:gd name="T5" fmla="*/ 113 h 123"/>
                  <a:gd name="T6" fmla="*/ 27 w 42"/>
                  <a:gd name="T7" fmla="*/ 109 h 123"/>
                  <a:gd name="T8" fmla="*/ 41 w 42"/>
                  <a:gd name="T9" fmla="*/ 92 h 123"/>
                  <a:gd name="T10" fmla="*/ 41 w 42"/>
                  <a:gd name="T11" fmla="*/ 90 h 123"/>
                  <a:gd name="T12" fmla="*/ 32 w 42"/>
                  <a:gd name="T13" fmla="*/ 74 h 123"/>
                  <a:gd name="T14" fmla="*/ 30 w 42"/>
                  <a:gd name="T15" fmla="*/ 71 h 123"/>
                  <a:gd name="T16" fmla="*/ 27 w 42"/>
                  <a:gd name="T17" fmla="*/ 70 h 123"/>
                  <a:gd name="T18" fmla="*/ 24 w 42"/>
                  <a:gd name="T19" fmla="*/ 70 h 123"/>
                  <a:gd name="T20" fmla="*/ 16 w 42"/>
                  <a:gd name="T21" fmla="*/ 71 h 123"/>
                  <a:gd name="T22" fmla="*/ 3 w 42"/>
                  <a:gd name="T23" fmla="*/ 71 h 123"/>
                  <a:gd name="T24" fmla="*/ 0 w 42"/>
                  <a:gd name="T25" fmla="*/ 69 h 123"/>
                  <a:gd name="T26" fmla="*/ 0 w 42"/>
                  <a:gd name="T27" fmla="*/ 66 h 123"/>
                  <a:gd name="T28" fmla="*/ 2 w 42"/>
                  <a:gd name="T29" fmla="*/ 64 h 123"/>
                  <a:gd name="T30" fmla="*/ 4 w 42"/>
                  <a:gd name="T31" fmla="*/ 63 h 123"/>
                  <a:gd name="T32" fmla="*/ 4 w 42"/>
                  <a:gd name="T33" fmla="*/ 61 h 123"/>
                  <a:gd name="T34" fmla="*/ 6 w 42"/>
                  <a:gd name="T35" fmla="*/ 59 h 123"/>
                  <a:gd name="T36" fmla="*/ 6 w 42"/>
                  <a:gd name="T37" fmla="*/ 48 h 123"/>
                  <a:gd name="T38" fmla="*/ 3 w 42"/>
                  <a:gd name="T39" fmla="*/ 38 h 123"/>
                  <a:gd name="T40" fmla="*/ 3 w 42"/>
                  <a:gd name="T41" fmla="*/ 37 h 123"/>
                  <a:gd name="T42" fmla="*/ 10 w 42"/>
                  <a:gd name="T43" fmla="*/ 32 h 123"/>
                  <a:gd name="T44" fmla="*/ 11 w 42"/>
                  <a:gd name="T45" fmla="*/ 31 h 123"/>
                  <a:gd name="T46" fmla="*/ 13 w 42"/>
                  <a:gd name="T47" fmla="*/ 31 h 123"/>
                  <a:gd name="T48" fmla="*/ 16 w 42"/>
                  <a:gd name="T49" fmla="*/ 34 h 123"/>
                  <a:gd name="T50" fmla="*/ 35 w 42"/>
                  <a:gd name="T51" fmla="*/ 39 h 123"/>
                  <a:gd name="T52" fmla="*/ 37 w 42"/>
                  <a:gd name="T53" fmla="*/ 41 h 123"/>
                  <a:gd name="T54" fmla="*/ 37 w 42"/>
                  <a:gd name="T55" fmla="*/ 39 h 123"/>
                  <a:gd name="T56" fmla="*/ 38 w 42"/>
                  <a:gd name="T57" fmla="*/ 38 h 123"/>
                  <a:gd name="T58" fmla="*/ 38 w 42"/>
                  <a:gd name="T59" fmla="*/ 35 h 123"/>
                  <a:gd name="T60" fmla="*/ 42 w 42"/>
                  <a:gd name="T61" fmla="*/ 17 h 123"/>
                  <a:gd name="T62" fmla="*/ 39 w 42"/>
                  <a:gd name="T63" fmla="*/ 13 h 123"/>
                  <a:gd name="T64" fmla="*/ 30 w 42"/>
                  <a:gd name="T65" fmla="*/ 6 h 123"/>
                  <a:gd name="T66" fmla="*/ 23 w 42"/>
                  <a:gd name="T67" fmla="*/ 3 h 123"/>
                  <a:gd name="T68" fmla="*/ 21 w 42"/>
                  <a:gd name="T69" fmla="*/ 1 h 123"/>
                  <a:gd name="T70" fmla="*/ 21 w 42"/>
                  <a:gd name="T71" fmla="*/ 0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2" h="123">
                    <a:moveTo>
                      <a:pt x="11" y="123"/>
                    </a:moveTo>
                    <a:lnTo>
                      <a:pt x="11" y="122"/>
                    </a:lnTo>
                    <a:lnTo>
                      <a:pt x="20" y="113"/>
                    </a:lnTo>
                    <a:lnTo>
                      <a:pt x="27" y="109"/>
                    </a:lnTo>
                    <a:lnTo>
                      <a:pt x="41" y="92"/>
                    </a:lnTo>
                    <a:lnTo>
                      <a:pt x="41" y="90"/>
                    </a:lnTo>
                    <a:lnTo>
                      <a:pt x="32" y="74"/>
                    </a:lnTo>
                    <a:lnTo>
                      <a:pt x="30" y="71"/>
                    </a:lnTo>
                    <a:lnTo>
                      <a:pt x="27" y="70"/>
                    </a:lnTo>
                    <a:lnTo>
                      <a:pt x="24" y="70"/>
                    </a:lnTo>
                    <a:lnTo>
                      <a:pt x="16" y="71"/>
                    </a:lnTo>
                    <a:lnTo>
                      <a:pt x="3" y="71"/>
                    </a:lnTo>
                    <a:lnTo>
                      <a:pt x="0" y="69"/>
                    </a:lnTo>
                    <a:lnTo>
                      <a:pt x="0" y="66"/>
                    </a:lnTo>
                    <a:lnTo>
                      <a:pt x="2" y="64"/>
                    </a:lnTo>
                    <a:lnTo>
                      <a:pt x="4" y="63"/>
                    </a:lnTo>
                    <a:lnTo>
                      <a:pt x="4" y="61"/>
                    </a:lnTo>
                    <a:lnTo>
                      <a:pt x="6" y="59"/>
                    </a:lnTo>
                    <a:lnTo>
                      <a:pt x="6" y="48"/>
                    </a:lnTo>
                    <a:lnTo>
                      <a:pt x="3" y="38"/>
                    </a:lnTo>
                    <a:lnTo>
                      <a:pt x="3" y="37"/>
                    </a:lnTo>
                    <a:lnTo>
                      <a:pt x="10" y="32"/>
                    </a:lnTo>
                    <a:lnTo>
                      <a:pt x="11" y="31"/>
                    </a:lnTo>
                    <a:lnTo>
                      <a:pt x="13" y="31"/>
                    </a:lnTo>
                    <a:lnTo>
                      <a:pt x="16" y="34"/>
                    </a:lnTo>
                    <a:lnTo>
                      <a:pt x="35" y="39"/>
                    </a:lnTo>
                    <a:lnTo>
                      <a:pt x="37" y="41"/>
                    </a:lnTo>
                    <a:lnTo>
                      <a:pt x="37" y="39"/>
                    </a:lnTo>
                    <a:lnTo>
                      <a:pt x="38" y="38"/>
                    </a:lnTo>
                    <a:lnTo>
                      <a:pt x="38" y="35"/>
                    </a:lnTo>
                    <a:lnTo>
                      <a:pt x="42" y="17"/>
                    </a:lnTo>
                    <a:lnTo>
                      <a:pt x="39" y="13"/>
                    </a:lnTo>
                    <a:lnTo>
                      <a:pt x="30" y="6"/>
                    </a:lnTo>
                    <a:lnTo>
                      <a:pt x="23" y="3"/>
                    </a:lnTo>
                    <a:lnTo>
                      <a:pt x="21" y="1"/>
                    </a:lnTo>
                    <a:lnTo>
                      <a:pt x="21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72" name="Freeform 4119">
                <a:extLst>
                  <a:ext uri="{FF2B5EF4-FFF2-40B4-BE49-F238E27FC236}">
                    <a16:creationId xmlns:a16="http://schemas.microsoft.com/office/drawing/2014/main" id="{02785D10-8536-E65A-A425-F3D273DC29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0" y="1321"/>
                <a:ext cx="23" cy="5"/>
              </a:xfrm>
              <a:custGeom>
                <a:avLst/>
                <a:gdLst>
                  <a:gd name="T0" fmla="*/ 0 w 89"/>
                  <a:gd name="T1" fmla="*/ 16 h 24"/>
                  <a:gd name="T2" fmla="*/ 0 w 89"/>
                  <a:gd name="T3" fmla="*/ 14 h 24"/>
                  <a:gd name="T4" fmla="*/ 12 w 89"/>
                  <a:gd name="T5" fmla="*/ 2 h 24"/>
                  <a:gd name="T6" fmla="*/ 15 w 89"/>
                  <a:gd name="T7" fmla="*/ 2 h 24"/>
                  <a:gd name="T8" fmla="*/ 17 w 89"/>
                  <a:gd name="T9" fmla="*/ 0 h 24"/>
                  <a:gd name="T10" fmla="*/ 22 w 89"/>
                  <a:gd name="T11" fmla="*/ 0 h 24"/>
                  <a:gd name="T12" fmla="*/ 24 w 89"/>
                  <a:gd name="T13" fmla="*/ 2 h 24"/>
                  <a:gd name="T14" fmla="*/ 31 w 89"/>
                  <a:gd name="T15" fmla="*/ 2 h 24"/>
                  <a:gd name="T16" fmla="*/ 41 w 89"/>
                  <a:gd name="T17" fmla="*/ 3 h 24"/>
                  <a:gd name="T18" fmla="*/ 49 w 89"/>
                  <a:gd name="T19" fmla="*/ 6 h 24"/>
                  <a:gd name="T20" fmla="*/ 52 w 89"/>
                  <a:gd name="T21" fmla="*/ 7 h 24"/>
                  <a:gd name="T22" fmla="*/ 53 w 89"/>
                  <a:gd name="T23" fmla="*/ 11 h 24"/>
                  <a:gd name="T24" fmla="*/ 81 w 89"/>
                  <a:gd name="T25" fmla="*/ 24 h 24"/>
                  <a:gd name="T26" fmla="*/ 89 w 89"/>
                  <a:gd name="T27" fmla="*/ 21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89" h="24">
                    <a:moveTo>
                      <a:pt x="0" y="16"/>
                    </a:moveTo>
                    <a:lnTo>
                      <a:pt x="0" y="14"/>
                    </a:lnTo>
                    <a:lnTo>
                      <a:pt x="12" y="2"/>
                    </a:lnTo>
                    <a:lnTo>
                      <a:pt x="15" y="2"/>
                    </a:lnTo>
                    <a:lnTo>
                      <a:pt x="17" y="0"/>
                    </a:lnTo>
                    <a:lnTo>
                      <a:pt x="22" y="0"/>
                    </a:lnTo>
                    <a:lnTo>
                      <a:pt x="24" y="2"/>
                    </a:lnTo>
                    <a:lnTo>
                      <a:pt x="31" y="2"/>
                    </a:lnTo>
                    <a:lnTo>
                      <a:pt x="41" y="3"/>
                    </a:lnTo>
                    <a:lnTo>
                      <a:pt x="49" y="6"/>
                    </a:lnTo>
                    <a:lnTo>
                      <a:pt x="52" y="7"/>
                    </a:lnTo>
                    <a:lnTo>
                      <a:pt x="53" y="11"/>
                    </a:lnTo>
                    <a:lnTo>
                      <a:pt x="81" y="24"/>
                    </a:lnTo>
                    <a:lnTo>
                      <a:pt x="89" y="2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73" name="Freeform 4120">
                <a:extLst>
                  <a:ext uri="{FF2B5EF4-FFF2-40B4-BE49-F238E27FC236}">
                    <a16:creationId xmlns:a16="http://schemas.microsoft.com/office/drawing/2014/main" id="{65CC7732-8C83-6237-4F3C-2A46252C05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8" y="1262"/>
                <a:ext cx="8" cy="3"/>
              </a:xfrm>
              <a:custGeom>
                <a:avLst/>
                <a:gdLst>
                  <a:gd name="T0" fmla="*/ 0 w 33"/>
                  <a:gd name="T1" fmla="*/ 5 h 14"/>
                  <a:gd name="T2" fmla="*/ 3 w 33"/>
                  <a:gd name="T3" fmla="*/ 7 h 14"/>
                  <a:gd name="T4" fmla="*/ 5 w 33"/>
                  <a:gd name="T5" fmla="*/ 12 h 14"/>
                  <a:gd name="T6" fmla="*/ 5 w 33"/>
                  <a:gd name="T7" fmla="*/ 13 h 14"/>
                  <a:gd name="T8" fmla="*/ 7 w 33"/>
                  <a:gd name="T9" fmla="*/ 14 h 14"/>
                  <a:gd name="T10" fmla="*/ 11 w 33"/>
                  <a:gd name="T11" fmla="*/ 12 h 14"/>
                  <a:gd name="T12" fmla="*/ 23 w 33"/>
                  <a:gd name="T13" fmla="*/ 2 h 14"/>
                  <a:gd name="T14" fmla="*/ 26 w 33"/>
                  <a:gd name="T15" fmla="*/ 0 h 14"/>
                  <a:gd name="T16" fmla="*/ 27 w 33"/>
                  <a:gd name="T17" fmla="*/ 0 h 14"/>
                  <a:gd name="T18" fmla="*/ 30 w 33"/>
                  <a:gd name="T19" fmla="*/ 2 h 14"/>
                  <a:gd name="T20" fmla="*/ 32 w 33"/>
                  <a:gd name="T21" fmla="*/ 3 h 14"/>
                  <a:gd name="T22" fmla="*/ 32 w 33"/>
                  <a:gd name="T23" fmla="*/ 6 h 14"/>
                  <a:gd name="T24" fmla="*/ 33 w 33"/>
                  <a:gd name="T25" fmla="*/ 6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3" h="14">
                    <a:moveTo>
                      <a:pt x="0" y="5"/>
                    </a:moveTo>
                    <a:lnTo>
                      <a:pt x="3" y="7"/>
                    </a:lnTo>
                    <a:lnTo>
                      <a:pt x="5" y="12"/>
                    </a:lnTo>
                    <a:lnTo>
                      <a:pt x="5" y="13"/>
                    </a:lnTo>
                    <a:lnTo>
                      <a:pt x="7" y="14"/>
                    </a:lnTo>
                    <a:lnTo>
                      <a:pt x="11" y="12"/>
                    </a:lnTo>
                    <a:lnTo>
                      <a:pt x="23" y="2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30" y="2"/>
                    </a:lnTo>
                    <a:lnTo>
                      <a:pt x="32" y="3"/>
                    </a:lnTo>
                    <a:lnTo>
                      <a:pt x="32" y="6"/>
                    </a:lnTo>
                    <a:lnTo>
                      <a:pt x="33" y="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74" name="Freeform 4121">
                <a:extLst>
                  <a:ext uri="{FF2B5EF4-FFF2-40B4-BE49-F238E27FC236}">
                    <a16:creationId xmlns:a16="http://schemas.microsoft.com/office/drawing/2014/main" id="{E56367D1-EF91-BCAE-3C79-33AB4B0D5A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6" y="1263"/>
                <a:ext cx="22" cy="33"/>
              </a:xfrm>
              <a:custGeom>
                <a:avLst/>
                <a:gdLst>
                  <a:gd name="T0" fmla="*/ 81 w 88"/>
                  <a:gd name="T1" fmla="*/ 0 h 133"/>
                  <a:gd name="T2" fmla="*/ 88 w 88"/>
                  <a:gd name="T3" fmla="*/ 17 h 133"/>
                  <a:gd name="T4" fmla="*/ 80 w 88"/>
                  <a:gd name="T5" fmla="*/ 70 h 133"/>
                  <a:gd name="T6" fmla="*/ 80 w 88"/>
                  <a:gd name="T7" fmla="*/ 71 h 133"/>
                  <a:gd name="T8" fmla="*/ 77 w 88"/>
                  <a:gd name="T9" fmla="*/ 74 h 133"/>
                  <a:gd name="T10" fmla="*/ 75 w 88"/>
                  <a:gd name="T11" fmla="*/ 81 h 133"/>
                  <a:gd name="T12" fmla="*/ 74 w 88"/>
                  <a:gd name="T13" fmla="*/ 83 h 133"/>
                  <a:gd name="T14" fmla="*/ 68 w 88"/>
                  <a:gd name="T15" fmla="*/ 85 h 133"/>
                  <a:gd name="T16" fmla="*/ 63 w 88"/>
                  <a:gd name="T17" fmla="*/ 84 h 133"/>
                  <a:gd name="T18" fmla="*/ 59 w 88"/>
                  <a:gd name="T19" fmla="*/ 84 h 133"/>
                  <a:gd name="T20" fmla="*/ 58 w 88"/>
                  <a:gd name="T21" fmla="*/ 85 h 133"/>
                  <a:gd name="T22" fmla="*/ 55 w 88"/>
                  <a:gd name="T23" fmla="*/ 87 h 133"/>
                  <a:gd name="T24" fmla="*/ 49 w 88"/>
                  <a:gd name="T25" fmla="*/ 91 h 133"/>
                  <a:gd name="T26" fmla="*/ 49 w 88"/>
                  <a:gd name="T27" fmla="*/ 101 h 133"/>
                  <a:gd name="T28" fmla="*/ 55 w 88"/>
                  <a:gd name="T29" fmla="*/ 105 h 133"/>
                  <a:gd name="T30" fmla="*/ 64 w 88"/>
                  <a:gd name="T31" fmla="*/ 109 h 133"/>
                  <a:gd name="T32" fmla="*/ 64 w 88"/>
                  <a:gd name="T33" fmla="*/ 116 h 133"/>
                  <a:gd name="T34" fmla="*/ 56 w 88"/>
                  <a:gd name="T35" fmla="*/ 116 h 133"/>
                  <a:gd name="T36" fmla="*/ 53 w 88"/>
                  <a:gd name="T37" fmla="*/ 115 h 133"/>
                  <a:gd name="T38" fmla="*/ 49 w 88"/>
                  <a:gd name="T39" fmla="*/ 115 h 133"/>
                  <a:gd name="T40" fmla="*/ 46 w 88"/>
                  <a:gd name="T41" fmla="*/ 116 h 133"/>
                  <a:gd name="T42" fmla="*/ 44 w 88"/>
                  <a:gd name="T43" fmla="*/ 116 h 133"/>
                  <a:gd name="T44" fmla="*/ 41 w 88"/>
                  <a:gd name="T45" fmla="*/ 115 h 133"/>
                  <a:gd name="T46" fmla="*/ 39 w 88"/>
                  <a:gd name="T47" fmla="*/ 113 h 133"/>
                  <a:gd name="T48" fmla="*/ 39 w 88"/>
                  <a:gd name="T49" fmla="*/ 112 h 133"/>
                  <a:gd name="T50" fmla="*/ 38 w 88"/>
                  <a:gd name="T51" fmla="*/ 111 h 133"/>
                  <a:gd name="T52" fmla="*/ 38 w 88"/>
                  <a:gd name="T53" fmla="*/ 105 h 133"/>
                  <a:gd name="T54" fmla="*/ 37 w 88"/>
                  <a:gd name="T55" fmla="*/ 104 h 133"/>
                  <a:gd name="T56" fmla="*/ 34 w 88"/>
                  <a:gd name="T57" fmla="*/ 104 h 133"/>
                  <a:gd name="T58" fmla="*/ 29 w 88"/>
                  <a:gd name="T59" fmla="*/ 102 h 133"/>
                  <a:gd name="T60" fmla="*/ 25 w 88"/>
                  <a:gd name="T61" fmla="*/ 103 h 133"/>
                  <a:gd name="T62" fmla="*/ 21 w 88"/>
                  <a:gd name="T63" fmla="*/ 104 h 133"/>
                  <a:gd name="T64" fmla="*/ 11 w 88"/>
                  <a:gd name="T65" fmla="*/ 112 h 133"/>
                  <a:gd name="T66" fmla="*/ 6 w 88"/>
                  <a:gd name="T67" fmla="*/ 112 h 133"/>
                  <a:gd name="T68" fmla="*/ 0 w 88"/>
                  <a:gd name="T69" fmla="*/ 131 h 133"/>
                  <a:gd name="T70" fmla="*/ 1 w 88"/>
                  <a:gd name="T71" fmla="*/ 133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88" h="133">
                    <a:moveTo>
                      <a:pt x="81" y="0"/>
                    </a:moveTo>
                    <a:lnTo>
                      <a:pt x="88" y="17"/>
                    </a:lnTo>
                    <a:lnTo>
                      <a:pt x="80" y="70"/>
                    </a:lnTo>
                    <a:lnTo>
                      <a:pt x="80" y="71"/>
                    </a:lnTo>
                    <a:lnTo>
                      <a:pt x="77" y="74"/>
                    </a:lnTo>
                    <a:lnTo>
                      <a:pt x="75" y="81"/>
                    </a:lnTo>
                    <a:lnTo>
                      <a:pt x="74" y="83"/>
                    </a:lnTo>
                    <a:lnTo>
                      <a:pt x="68" y="85"/>
                    </a:lnTo>
                    <a:lnTo>
                      <a:pt x="63" y="84"/>
                    </a:lnTo>
                    <a:lnTo>
                      <a:pt x="59" y="84"/>
                    </a:lnTo>
                    <a:lnTo>
                      <a:pt x="58" y="85"/>
                    </a:lnTo>
                    <a:lnTo>
                      <a:pt x="55" y="87"/>
                    </a:lnTo>
                    <a:lnTo>
                      <a:pt x="49" y="91"/>
                    </a:lnTo>
                    <a:lnTo>
                      <a:pt x="49" y="101"/>
                    </a:lnTo>
                    <a:lnTo>
                      <a:pt x="55" y="105"/>
                    </a:lnTo>
                    <a:lnTo>
                      <a:pt x="64" y="109"/>
                    </a:lnTo>
                    <a:lnTo>
                      <a:pt x="64" y="116"/>
                    </a:lnTo>
                    <a:lnTo>
                      <a:pt x="56" y="116"/>
                    </a:lnTo>
                    <a:lnTo>
                      <a:pt x="53" y="115"/>
                    </a:lnTo>
                    <a:lnTo>
                      <a:pt x="49" y="115"/>
                    </a:lnTo>
                    <a:lnTo>
                      <a:pt x="46" y="116"/>
                    </a:lnTo>
                    <a:lnTo>
                      <a:pt x="44" y="116"/>
                    </a:lnTo>
                    <a:lnTo>
                      <a:pt x="41" y="115"/>
                    </a:lnTo>
                    <a:lnTo>
                      <a:pt x="39" y="113"/>
                    </a:lnTo>
                    <a:lnTo>
                      <a:pt x="39" y="112"/>
                    </a:lnTo>
                    <a:lnTo>
                      <a:pt x="38" y="111"/>
                    </a:lnTo>
                    <a:lnTo>
                      <a:pt x="38" y="105"/>
                    </a:lnTo>
                    <a:lnTo>
                      <a:pt x="37" y="104"/>
                    </a:lnTo>
                    <a:lnTo>
                      <a:pt x="34" y="104"/>
                    </a:lnTo>
                    <a:lnTo>
                      <a:pt x="29" y="102"/>
                    </a:lnTo>
                    <a:lnTo>
                      <a:pt x="25" y="103"/>
                    </a:lnTo>
                    <a:lnTo>
                      <a:pt x="21" y="104"/>
                    </a:lnTo>
                    <a:lnTo>
                      <a:pt x="11" y="112"/>
                    </a:lnTo>
                    <a:lnTo>
                      <a:pt x="6" y="112"/>
                    </a:lnTo>
                    <a:lnTo>
                      <a:pt x="0" y="131"/>
                    </a:lnTo>
                    <a:lnTo>
                      <a:pt x="1" y="13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75" name="Freeform 4122">
                <a:extLst>
                  <a:ext uri="{FF2B5EF4-FFF2-40B4-BE49-F238E27FC236}">
                    <a16:creationId xmlns:a16="http://schemas.microsoft.com/office/drawing/2014/main" id="{00FD9F61-4306-A5FD-7E76-40ACF236AD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6" y="1296"/>
                <a:ext cx="34" cy="33"/>
              </a:xfrm>
              <a:custGeom>
                <a:avLst/>
                <a:gdLst>
                  <a:gd name="T0" fmla="*/ 0 w 136"/>
                  <a:gd name="T1" fmla="*/ 0 h 131"/>
                  <a:gd name="T2" fmla="*/ 34 w 136"/>
                  <a:gd name="T3" fmla="*/ 45 h 131"/>
                  <a:gd name="T4" fmla="*/ 36 w 136"/>
                  <a:gd name="T5" fmla="*/ 49 h 131"/>
                  <a:gd name="T6" fmla="*/ 37 w 136"/>
                  <a:gd name="T7" fmla="*/ 50 h 131"/>
                  <a:gd name="T8" fmla="*/ 36 w 136"/>
                  <a:gd name="T9" fmla="*/ 53 h 131"/>
                  <a:gd name="T10" fmla="*/ 34 w 136"/>
                  <a:gd name="T11" fmla="*/ 67 h 131"/>
                  <a:gd name="T12" fmla="*/ 33 w 136"/>
                  <a:gd name="T13" fmla="*/ 68 h 131"/>
                  <a:gd name="T14" fmla="*/ 34 w 136"/>
                  <a:gd name="T15" fmla="*/ 70 h 131"/>
                  <a:gd name="T16" fmla="*/ 36 w 136"/>
                  <a:gd name="T17" fmla="*/ 75 h 131"/>
                  <a:gd name="T18" fmla="*/ 34 w 136"/>
                  <a:gd name="T19" fmla="*/ 81 h 131"/>
                  <a:gd name="T20" fmla="*/ 34 w 136"/>
                  <a:gd name="T21" fmla="*/ 82 h 131"/>
                  <a:gd name="T22" fmla="*/ 36 w 136"/>
                  <a:gd name="T23" fmla="*/ 84 h 131"/>
                  <a:gd name="T24" fmla="*/ 36 w 136"/>
                  <a:gd name="T25" fmla="*/ 91 h 131"/>
                  <a:gd name="T26" fmla="*/ 34 w 136"/>
                  <a:gd name="T27" fmla="*/ 98 h 131"/>
                  <a:gd name="T28" fmla="*/ 31 w 136"/>
                  <a:gd name="T29" fmla="*/ 103 h 131"/>
                  <a:gd name="T30" fmla="*/ 30 w 136"/>
                  <a:gd name="T31" fmla="*/ 105 h 131"/>
                  <a:gd name="T32" fmla="*/ 27 w 136"/>
                  <a:gd name="T33" fmla="*/ 110 h 131"/>
                  <a:gd name="T34" fmla="*/ 27 w 136"/>
                  <a:gd name="T35" fmla="*/ 114 h 131"/>
                  <a:gd name="T36" fmla="*/ 30 w 136"/>
                  <a:gd name="T37" fmla="*/ 124 h 131"/>
                  <a:gd name="T38" fmla="*/ 30 w 136"/>
                  <a:gd name="T39" fmla="*/ 125 h 131"/>
                  <a:gd name="T40" fmla="*/ 28 w 136"/>
                  <a:gd name="T41" fmla="*/ 130 h 131"/>
                  <a:gd name="T42" fmla="*/ 50 w 136"/>
                  <a:gd name="T43" fmla="*/ 130 h 131"/>
                  <a:gd name="T44" fmla="*/ 51 w 136"/>
                  <a:gd name="T45" fmla="*/ 131 h 131"/>
                  <a:gd name="T46" fmla="*/ 54 w 136"/>
                  <a:gd name="T47" fmla="*/ 131 h 131"/>
                  <a:gd name="T48" fmla="*/ 55 w 136"/>
                  <a:gd name="T49" fmla="*/ 128 h 131"/>
                  <a:gd name="T50" fmla="*/ 55 w 136"/>
                  <a:gd name="T51" fmla="*/ 112 h 131"/>
                  <a:gd name="T52" fmla="*/ 57 w 136"/>
                  <a:gd name="T53" fmla="*/ 107 h 131"/>
                  <a:gd name="T54" fmla="*/ 73 w 136"/>
                  <a:gd name="T55" fmla="*/ 102 h 131"/>
                  <a:gd name="T56" fmla="*/ 90 w 136"/>
                  <a:gd name="T57" fmla="*/ 100 h 131"/>
                  <a:gd name="T58" fmla="*/ 107 w 136"/>
                  <a:gd name="T59" fmla="*/ 102 h 131"/>
                  <a:gd name="T60" fmla="*/ 112 w 136"/>
                  <a:gd name="T61" fmla="*/ 102 h 131"/>
                  <a:gd name="T62" fmla="*/ 118 w 136"/>
                  <a:gd name="T63" fmla="*/ 100 h 131"/>
                  <a:gd name="T64" fmla="*/ 119 w 136"/>
                  <a:gd name="T65" fmla="*/ 99 h 131"/>
                  <a:gd name="T66" fmla="*/ 121 w 136"/>
                  <a:gd name="T67" fmla="*/ 99 h 131"/>
                  <a:gd name="T68" fmla="*/ 129 w 136"/>
                  <a:gd name="T69" fmla="*/ 105 h 131"/>
                  <a:gd name="T70" fmla="*/ 133 w 136"/>
                  <a:gd name="T71" fmla="*/ 110 h 131"/>
                  <a:gd name="T72" fmla="*/ 136 w 136"/>
                  <a:gd name="T73" fmla="*/ 112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36" h="131">
                    <a:moveTo>
                      <a:pt x="0" y="0"/>
                    </a:moveTo>
                    <a:lnTo>
                      <a:pt x="34" y="45"/>
                    </a:lnTo>
                    <a:lnTo>
                      <a:pt x="36" y="49"/>
                    </a:lnTo>
                    <a:lnTo>
                      <a:pt x="37" y="50"/>
                    </a:lnTo>
                    <a:lnTo>
                      <a:pt x="36" y="53"/>
                    </a:lnTo>
                    <a:lnTo>
                      <a:pt x="34" y="67"/>
                    </a:lnTo>
                    <a:lnTo>
                      <a:pt x="33" y="68"/>
                    </a:lnTo>
                    <a:lnTo>
                      <a:pt x="34" y="70"/>
                    </a:lnTo>
                    <a:lnTo>
                      <a:pt x="36" y="75"/>
                    </a:lnTo>
                    <a:lnTo>
                      <a:pt x="34" y="81"/>
                    </a:lnTo>
                    <a:lnTo>
                      <a:pt x="34" y="82"/>
                    </a:lnTo>
                    <a:lnTo>
                      <a:pt x="36" y="84"/>
                    </a:lnTo>
                    <a:lnTo>
                      <a:pt x="36" y="91"/>
                    </a:lnTo>
                    <a:lnTo>
                      <a:pt x="34" y="98"/>
                    </a:lnTo>
                    <a:lnTo>
                      <a:pt x="31" y="103"/>
                    </a:lnTo>
                    <a:lnTo>
                      <a:pt x="30" y="105"/>
                    </a:lnTo>
                    <a:lnTo>
                      <a:pt x="27" y="110"/>
                    </a:lnTo>
                    <a:lnTo>
                      <a:pt x="27" y="114"/>
                    </a:lnTo>
                    <a:lnTo>
                      <a:pt x="30" y="124"/>
                    </a:lnTo>
                    <a:lnTo>
                      <a:pt x="30" y="125"/>
                    </a:lnTo>
                    <a:lnTo>
                      <a:pt x="28" y="130"/>
                    </a:lnTo>
                    <a:lnTo>
                      <a:pt x="50" y="130"/>
                    </a:lnTo>
                    <a:lnTo>
                      <a:pt x="51" y="131"/>
                    </a:lnTo>
                    <a:lnTo>
                      <a:pt x="54" y="131"/>
                    </a:lnTo>
                    <a:lnTo>
                      <a:pt x="55" y="128"/>
                    </a:lnTo>
                    <a:lnTo>
                      <a:pt x="55" y="112"/>
                    </a:lnTo>
                    <a:lnTo>
                      <a:pt x="57" y="107"/>
                    </a:lnTo>
                    <a:lnTo>
                      <a:pt x="73" y="102"/>
                    </a:lnTo>
                    <a:lnTo>
                      <a:pt x="90" y="100"/>
                    </a:lnTo>
                    <a:lnTo>
                      <a:pt x="107" y="102"/>
                    </a:lnTo>
                    <a:lnTo>
                      <a:pt x="112" y="102"/>
                    </a:lnTo>
                    <a:lnTo>
                      <a:pt x="118" y="100"/>
                    </a:lnTo>
                    <a:lnTo>
                      <a:pt x="119" y="99"/>
                    </a:lnTo>
                    <a:lnTo>
                      <a:pt x="121" y="99"/>
                    </a:lnTo>
                    <a:lnTo>
                      <a:pt x="129" y="105"/>
                    </a:lnTo>
                    <a:lnTo>
                      <a:pt x="133" y="110"/>
                    </a:lnTo>
                    <a:lnTo>
                      <a:pt x="136" y="11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76" name="Freeform 4123">
                <a:extLst>
                  <a:ext uri="{FF2B5EF4-FFF2-40B4-BE49-F238E27FC236}">
                    <a16:creationId xmlns:a16="http://schemas.microsoft.com/office/drawing/2014/main" id="{2F26B09A-F85C-D395-F9E2-1E496723C1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2" y="1325"/>
                <a:ext cx="38" cy="36"/>
              </a:xfrm>
              <a:custGeom>
                <a:avLst/>
                <a:gdLst>
                  <a:gd name="T0" fmla="*/ 89 w 155"/>
                  <a:gd name="T1" fmla="*/ 145 h 146"/>
                  <a:gd name="T2" fmla="*/ 88 w 155"/>
                  <a:gd name="T3" fmla="*/ 146 h 146"/>
                  <a:gd name="T4" fmla="*/ 76 w 155"/>
                  <a:gd name="T5" fmla="*/ 142 h 146"/>
                  <a:gd name="T6" fmla="*/ 59 w 155"/>
                  <a:gd name="T7" fmla="*/ 131 h 146"/>
                  <a:gd name="T8" fmla="*/ 10 w 155"/>
                  <a:gd name="T9" fmla="*/ 143 h 146"/>
                  <a:gd name="T10" fmla="*/ 7 w 155"/>
                  <a:gd name="T11" fmla="*/ 145 h 146"/>
                  <a:gd name="T12" fmla="*/ 6 w 155"/>
                  <a:gd name="T13" fmla="*/ 145 h 146"/>
                  <a:gd name="T14" fmla="*/ 2 w 155"/>
                  <a:gd name="T15" fmla="*/ 143 h 146"/>
                  <a:gd name="T16" fmla="*/ 0 w 155"/>
                  <a:gd name="T17" fmla="*/ 143 h 146"/>
                  <a:gd name="T18" fmla="*/ 0 w 155"/>
                  <a:gd name="T19" fmla="*/ 124 h 146"/>
                  <a:gd name="T20" fmla="*/ 12 w 155"/>
                  <a:gd name="T21" fmla="*/ 118 h 146"/>
                  <a:gd name="T22" fmla="*/ 14 w 155"/>
                  <a:gd name="T23" fmla="*/ 115 h 146"/>
                  <a:gd name="T24" fmla="*/ 18 w 155"/>
                  <a:gd name="T25" fmla="*/ 111 h 146"/>
                  <a:gd name="T26" fmla="*/ 18 w 155"/>
                  <a:gd name="T27" fmla="*/ 108 h 146"/>
                  <a:gd name="T28" fmla="*/ 17 w 155"/>
                  <a:gd name="T29" fmla="*/ 103 h 146"/>
                  <a:gd name="T30" fmla="*/ 12 w 155"/>
                  <a:gd name="T31" fmla="*/ 100 h 146"/>
                  <a:gd name="T32" fmla="*/ 15 w 155"/>
                  <a:gd name="T33" fmla="*/ 80 h 146"/>
                  <a:gd name="T34" fmla="*/ 22 w 155"/>
                  <a:gd name="T35" fmla="*/ 72 h 146"/>
                  <a:gd name="T36" fmla="*/ 24 w 155"/>
                  <a:gd name="T37" fmla="*/ 72 h 146"/>
                  <a:gd name="T38" fmla="*/ 29 w 155"/>
                  <a:gd name="T39" fmla="*/ 65 h 146"/>
                  <a:gd name="T40" fmla="*/ 45 w 155"/>
                  <a:gd name="T41" fmla="*/ 51 h 146"/>
                  <a:gd name="T42" fmla="*/ 50 w 155"/>
                  <a:gd name="T43" fmla="*/ 48 h 146"/>
                  <a:gd name="T44" fmla="*/ 52 w 155"/>
                  <a:gd name="T45" fmla="*/ 46 h 146"/>
                  <a:gd name="T46" fmla="*/ 60 w 155"/>
                  <a:gd name="T47" fmla="*/ 37 h 146"/>
                  <a:gd name="T48" fmla="*/ 62 w 155"/>
                  <a:gd name="T49" fmla="*/ 37 h 146"/>
                  <a:gd name="T50" fmla="*/ 63 w 155"/>
                  <a:gd name="T51" fmla="*/ 36 h 146"/>
                  <a:gd name="T52" fmla="*/ 66 w 155"/>
                  <a:gd name="T53" fmla="*/ 36 h 146"/>
                  <a:gd name="T54" fmla="*/ 88 w 155"/>
                  <a:gd name="T55" fmla="*/ 41 h 146"/>
                  <a:gd name="T56" fmla="*/ 98 w 155"/>
                  <a:gd name="T57" fmla="*/ 40 h 146"/>
                  <a:gd name="T58" fmla="*/ 112 w 155"/>
                  <a:gd name="T59" fmla="*/ 41 h 146"/>
                  <a:gd name="T60" fmla="*/ 115 w 155"/>
                  <a:gd name="T61" fmla="*/ 41 h 146"/>
                  <a:gd name="T62" fmla="*/ 119 w 155"/>
                  <a:gd name="T63" fmla="*/ 43 h 146"/>
                  <a:gd name="T64" fmla="*/ 120 w 155"/>
                  <a:gd name="T65" fmla="*/ 43 h 146"/>
                  <a:gd name="T66" fmla="*/ 146 w 155"/>
                  <a:gd name="T67" fmla="*/ 25 h 146"/>
                  <a:gd name="T68" fmla="*/ 149 w 155"/>
                  <a:gd name="T69" fmla="*/ 8 h 146"/>
                  <a:gd name="T70" fmla="*/ 153 w 155"/>
                  <a:gd name="T71" fmla="*/ 0 h 146"/>
                  <a:gd name="T72" fmla="*/ 155 w 155"/>
                  <a:gd name="T73" fmla="*/ 0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55" h="146">
                    <a:moveTo>
                      <a:pt x="89" y="145"/>
                    </a:moveTo>
                    <a:lnTo>
                      <a:pt x="88" y="146"/>
                    </a:lnTo>
                    <a:lnTo>
                      <a:pt x="76" y="142"/>
                    </a:lnTo>
                    <a:lnTo>
                      <a:pt x="59" y="131"/>
                    </a:lnTo>
                    <a:lnTo>
                      <a:pt x="10" y="143"/>
                    </a:lnTo>
                    <a:lnTo>
                      <a:pt x="7" y="145"/>
                    </a:lnTo>
                    <a:lnTo>
                      <a:pt x="6" y="145"/>
                    </a:lnTo>
                    <a:lnTo>
                      <a:pt x="2" y="143"/>
                    </a:lnTo>
                    <a:lnTo>
                      <a:pt x="0" y="143"/>
                    </a:lnTo>
                    <a:lnTo>
                      <a:pt x="0" y="124"/>
                    </a:lnTo>
                    <a:lnTo>
                      <a:pt x="12" y="118"/>
                    </a:lnTo>
                    <a:lnTo>
                      <a:pt x="14" y="115"/>
                    </a:lnTo>
                    <a:lnTo>
                      <a:pt x="18" y="111"/>
                    </a:lnTo>
                    <a:lnTo>
                      <a:pt x="18" y="108"/>
                    </a:lnTo>
                    <a:lnTo>
                      <a:pt x="17" y="103"/>
                    </a:lnTo>
                    <a:lnTo>
                      <a:pt x="12" y="100"/>
                    </a:lnTo>
                    <a:lnTo>
                      <a:pt x="15" y="80"/>
                    </a:lnTo>
                    <a:lnTo>
                      <a:pt x="22" y="72"/>
                    </a:lnTo>
                    <a:lnTo>
                      <a:pt x="24" y="72"/>
                    </a:lnTo>
                    <a:lnTo>
                      <a:pt x="29" y="65"/>
                    </a:lnTo>
                    <a:lnTo>
                      <a:pt x="45" y="51"/>
                    </a:lnTo>
                    <a:lnTo>
                      <a:pt x="50" y="48"/>
                    </a:lnTo>
                    <a:lnTo>
                      <a:pt x="52" y="46"/>
                    </a:lnTo>
                    <a:lnTo>
                      <a:pt x="60" y="37"/>
                    </a:lnTo>
                    <a:lnTo>
                      <a:pt x="62" y="37"/>
                    </a:lnTo>
                    <a:lnTo>
                      <a:pt x="63" y="36"/>
                    </a:lnTo>
                    <a:lnTo>
                      <a:pt x="66" y="36"/>
                    </a:lnTo>
                    <a:lnTo>
                      <a:pt x="88" y="41"/>
                    </a:lnTo>
                    <a:lnTo>
                      <a:pt x="98" y="40"/>
                    </a:lnTo>
                    <a:lnTo>
                      <a:pt x="112" y="41"/>
                    </a:lnTo>
                    <a:lnTo>
                      <a:pt x="115" y="41"/>
                    </a:lnTo>
                    <a:lnTo>
                      <a:pt x="119" y="43"/>
                    </a:lnTo>
                    <a:lnTo>
                      <a:pt x="120" y="43"/>
                    </a:lnTo>
                    <a:lnTo>
                      <a:pt x="146" y="25"/>
                    </a:lnTo>
                    <a:lnTo>
                      <a:pt x="149" y="8"/>
                    </a:lnTo>
                    <a:lnTo>
                      <a:pt x="153" y="0"/>
                    </a:lnTo>
                    <a:lnTo>
                      <a:pt x="155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77" name="Freeform 4124">
                <a:extLst>
                  <a:ext uri="{FF2B5EF4-FFF2-40B4-BE49-F238E27FC236}">
                    <a16:creationId xmlns:a16="http://schemas.microsoft.com/office/drawing/2014/main" id="{EB6A695F-C11C-35EF-12C6-634787E663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4" y="1360"/>
                <a:ext cx="32" cy="21"/>
              </a:xfrm>
              <a:custGeom>
                <a:avLst/>
                <a:gdLst>
                  <a:gd name="T0" fmla="*/ 0 w 127"/>
                  <a:gd name="T1" fmla="*/ 2 h 84"/>
                  <a:gd name="T2" fmla="*/ 2 w 127"/>
                  <a:gd name="T3" fmla="*/ 2 h 84"/>
                  <a:gd name="T4" fmla="*/ 7 w 127"/>
                  <a:gd name="T5" fmla="*/ 0 h 84"/>
                  <a:gd name="T6" fmla="*/ 11 w 127"/>
                  <a:gd name="T7" fmla="*/ 2 h 84"/>
                  <a:gd name="T8" fmla="*/ 13 w 127"/>
                  <a:gd name="T9" fmla="*/ 2 h 84"/>
                  <a:gd name="T10" fmla="*/ 26 w 127"/>
                  <a:gd name="T11" fmla="*/ 9 h 84"/>
                  <a:gd name="T12" fmla="*/ 34 w 127"/>
                  <a:gd name="T13" fmla="*/ 24 h 84"/>
                  <a:gd name="T14" fmla="*/ 47 w 127"/>
                  <a:gd name="T15" fmla="*/ 30 h 84"/>
                  <a:gd name="T16" fmla="*/ 62 w 127"/>
                  <a:gd name="T17" fmla="*/ 25 h 84"/>
                  <a:gd name="T18" fmla="*/ 73 w 127"/>
                  <a:gd name="T19" fmla="*/ 24 h 84"/>
                  <a:gd name="T20" fmla="*/ 84 w 127"/>
                  <a:gd name="T21" fmla="*/ 27 h 84"/>
                  <a:gd name="T22" fmla="*/ 86 w 127"/>
                  <a:gd name="T23" fmla="*/ 28 h 84"/>
                  <a:gd name="T24" fmla="*/ 87 w 127"/>
                  <a:gd name="T25" fmla="*/ 31 h 84"/>
                  <a:gd name="T26" fmla="*/ 88 w 127"/>
                  <a:gd name="T27" fmla="*/ 32 h 84"/>
                  <a:gd name="T28" fmla="*/ 91 w 127"/>
                  <a:gd name="T29" fmla="*/ 32 h 84"/>
                  <a:gd name="T30" fmla="*/ 100 w 127"/>
                  <a:gd name="T31" fmla="*/ 52 h 84"/>
                  <a:gd name="T32" fmla="*/ 107 w 127"/>
                  <a:gd name="T33" fmla="*/ 59 h 84"/>
                  <a:gd name="T34" fmla="*/ 107 w 127"/>
                  <a:gd name="T35" fmla="*/ 62 h 84"/>
                  <a:gd name="T36" fmla="*/ 109 w 127"/>
                  <a:gd name="T37" fmla="*/ 62 h 84"/>
                  <a:gd name="T38" fmla="*/ 109 w 127"/>
                  <a:gd name="T39" fmla="*/ 67 h 84"/>
                  <a:gd name="T40" fmla="*/ 111 w 127"/>
                  <a:gd name="T41" fmla="*/ 67 h 84"/>
                  <a:gd name="T42" fmla="*/ 116 w 127"/>
                  <a:gd name="T43" fmla="*/ 71 h 84"/>
                  <a:gd name="T44" fmla="*/ 123 w 127"/>
                  <a:gd name="T45" fmla="*/ 77 h 84"/>
                  <a:gd name="T46" fmla="*/ 127 w 127"/>
                  <a:gd name="T47" fmla="*/ 84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27" h="84">
                    <a:moveTo>
                      <a:pt x="0" y="2"/>
                    </a:moveTo>
                    <a:lnTo>
                      <a:pt x="2" y="2"/>
                    </a:lnTo>
                    <a:lnTo>
                      <a:pt x="7" y="0"/>
                    </a:lnTo>
                    <a:lnTo>
                      <a:pt x="11" y="2"/>
                    </a:lnTo>
                    <a:lnTo>
                      <a:pt x="13" y="2"/>
                    </a:lnTo>
                    <a:lnTo>
                      <a:pt x="26" y="9"/>
                    </a:lnTo>
                    <a:lnTo>
                      <a:pt x="34" y="24"/>
                    </a:lnTo>
                    <a:lnTo>
                      <a:pt x="47" y="30"/>
                    </a:lnTo>
                    <a:lnTo>
                      <a:pt x="62" y="25"/>
                    </a:lnTo>
                    <a:lnTo>
                      <a:pt x="73" y="24"/>
                    </a:lnTo>
                    <a:lnTo>
                      <a:pt x="84" y="27"/>
                    </a:lnTo>
                    <a:lnTo>
                      <a:pt x="86" y="28"/>
                    </a:lnTo>
                    <a:lnTo>
                      <a:pt x="87" y="31"/>
                    </a:lnTo>
                    <a:lnTo>
                      <a:pt x="88" y="32"/>
                    </a:lnTo>
                    <a:lnTo>
                      <a:pt x="91" y="32"/>
                    </a:lnTo>
                    <a:lnTo>
                      <a:pt x="100" y="52"/>
                    </a:lnTo>
                    <a:lnTo>
                      <a:pt x="107" y="59"/>
                    </a:lnTo>
                    <a:lnTo>
                      <a:pt x="107" y="62"/>
                    </a:lnTo>
                    <a:lnTo>
                      <a:pt x="109" y="62"/>
                    </a:lnTo>
                    <a:lnTo>
                      <a:pt x="109" y="67"/>
                    </a:lnTo>
                    <a:lnTo>
                      <a:pt x="111" y="67"/>
                    </a:lnTo>
                    <a:lnTo>
                      <a:pt x="116" y="71"/>
                    </a:lnTo>
                    <a:lnTo>
                      <a:pt x="123" y="77"/>
                    </a:lnTo>
                    <a:lnTo>
                      <a:pt x="127" y="8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78" name="Freeform 4125">
                <a:extLst>
                  <a:ext uri="{FF2B5EF4-FFF2-40B4-BE49-F238E27FC236}">
                    <a16:creationId xmlns:a16="http://schemas.microsoft.com/office/drawing/2014/main" id="{FA1338AF-C14B-C7CB-1241-3CE34941A8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6" y="1378"/>
                <a:ext cx="37" cy="8"/>
              </a:xfrm>
              <a:custGeom>
                <a:avLst/>
                <a:gdLst>
                  <a:gd name="T0" fmla="*/ 151 w 151"/>
                  <a:gd name="T1" fmla="*/ 0 h 30"/>
                  <a:gd name="T2" fmla="*/ 144 w 151"/>
                  <a:gd name="T3" fmla="*/ 5 h 30"/>
                  <a:gd name="T4" fmla="*/ 141 w 151"/>
                  <a:gd name="T5" fmla="*/ 5 h 30"/>
                  <a:gd name="T6" fmla="*/ 141 w 151"/>
                  <a:gd name="T7" fmla="*/ 6 h 30"/>
                  <a:gd name="T8" fmla="*/ 140 w 151"/>
                  <a:gd name="T9" fmla="*/ 6 h 30"/>
                  <a:gd name="T10" fmla="*/ 102 w 151"/>
                  <a:gd name="T11" fmla="*/ 17 h 30"/>
                  <a:gd name="T12" fmla="*/ 90 w 151"/>
                  <a:gd name="T13" fmla="*/ 19 h 30"/>
                  <a:gd name="T14" fmla="*/ 87 w 151"/>
                  <a:gd name="T15" fmla="*/ 19 h 30"/>
                  <a:gd name="T16" fmla="*/ 81 w 151"/>
                  <a:gd name="T17" fmla="*/ 21 h 30"/>
                  <a:gd name="T18" fmla="*/ 72 w 151"/>
                  <a:gd name="T19" fmla="*/ 23 h 30"/>
                  <a:gd name="T20" fmla="*/ 55 w 151"/>
                  <a:gd name="T21" fmla="*/ 20 h 30"/>
                  <a:gd name="T22" fmla="*/ 51 w 151"/>
                  <a:gd name="T23" fmla="*/ 20 h 30"/>
                  <a:gd name="T24" fmla="*/ 45 w 151"/>
                  <a:gd name="T25" fmla="*/ 24 h 30"/>
                  <a:gd name="T26" fmla="*/ 41 w 151"/>
                  <a:gd name="T27" fmla="*/ 29 h 30"/>
                  <a:gd name="T28" fmla="*/ 38 w 151"/>
                  <a:gd name="T29" fmla="*/ 30 h 30"/>
                  <a:gd name="T30" fmla="*/ 37 w 151"/>
                  <a:gd name="T31" fmla="*/ 30 h 30"/>
                  <a:gd name="T32" fmla="*/ 17 w 151"/>
                  <a:gd name="T33" fmla="*/ 20 h 30"/>
                  <a:gd name="T34" fmla="*/ 16 w 151"/>
                  <a:gd name="T35" fmla="*/ 20 h 30"/>
                  <a:gd name="T36" fmla="*/ 13 w 151"/>
                  <a:gd name="T37" fmla="*/ 14 h 30"/>
                  <a:gd name="T38" fmla="*/ 13 w 151"/>
                  <a:gd name="T39" fmla="*/ 13 h 30"/>
                  <a:gd name="T40" fmla="*/ 10 w 151"/>
                  <a:gd name="T41" fmla="*/ 12 h 30"/>
                  <a:gd name="T42" fmla="*/ 0 w 151"/>
                  <a:gd name="T43" fmla="*/ 1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1" h="30">
                    <a:moveTo>
                      <a:pt x="151" y="0"/>
                    </a:moveTo>
                    <a:lnTo>
                      <a:pt x="144" y="5"/>
                    </a:lnTo>
                    <a:lnTo>
                      <a:pt x="141" y="5"/>
                    </a:lnTo>
                    <a:lnTo>
                      <a:pt x="141" y="6"/>
                    </a:lnTo>
                    <a:lnTo>
                      <a:pt x="140" y="6"/>
                    </a:lnTo>
                    <a:lnTo>
                      <a:pt x="102" y="17"/>
                    </a:lnTo>
                    <a:lnTo>
                      <a:pt x="90" y="19"/>
                    </a:lnTo>
                    <a:lnTo>
                      <a:pt x="87" y="19"/>
                    </a:lnTo>
                    <a:lnTo>
                      <a:pt x="81" y="21"/>
                    </a:lnTo>
                    <a:lnTo>
                      <a:pt x="72" y="23"/>
                    </a:lnTo>
                    <a:lnTo>
                      <a:pt x="55" y="20"/>
                    </a:lnTo>
                    <a:lnTo>
                      <a:pt x="51" y="20"/>
                    </a:lnTo>
                    <a:lnTo>
                      <a:pt x="45" y="24"/>
                    </a:lnTo>
                    <a:lnTo>
                      <a:pt x="41" y="29"/>
                    </a:lnTo>
                    <a:lnTo>
                      <a:pt x="38" y="30"/>
                    </a:lnTo>
                    <a:lnTo>
                      <a:pt x="37" y="30"/>
                    </a:lnTo>
                    <a:lnTo>
                      <a:pt x="17" y="20"/>
                    </a:lnTo>
                    <a:lnTo>
                      <a:pt x="16" y="20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0" y="12"/>
                    </a:lnTo>
                    <a:lnTo>
                      <a:pt x="0" y="1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79" name="Freeform 4126">
                <a:extLst>
                  <a:ext uri="{FF2B5EF4-FFF2-40B4-BE49-F238E27FC236}">
                    <a16:creationId xmlns:a16="http://schemas.microsoft.com/office/drawing/2014/main" id="{6798E423-76E3-5AF9-B22D-64CE768CC8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0" y="1381"/>
                <a:ext cx="23" cy="55"/>
              </a:xfrm>
              <a:custGeom>
                <a:avLst/>
                <a:gdLst>
                  <a:gd name="T0" fmla="*/ 22 w 91"/>
                  <a:gd name="T1" fmla="*/ 0 h 218"/>
                  <a:gd name="T2" fmla="*/ 22 w 91"/>
                  <a:gd name="T3" fmla="*/ 3 h 218"/>
                  <a:gd name="T4" fmla="*/ 26 w 91"/>
                  <a:gd name="T5" fmla="*/ 21 h 218"/>
                  <a:gd name="T6" fmla="*/ 26 w 91"/>
                  <a:gd name="T7" fmla="*/ 27 h 218"/>
                  <a:gd name="T8" fmla="*/ 41 w 91"/>
                  <a:gd name="T9" fmla="*/ 47 h 218"/>
                  <a:gd name="T10" fmla="*/ 43 w 91"/>
                  <a:gd name="T11" fmla="*/ 53 h 218"/>
                  <a:gd name="T12" fmla="*/ 49 w 91"/>
                  <a:gd name="T13" fmla="*/ 60 h 218"/>
                  <a:gd name="T14" fmla="*/ 49 w 91"/>
                  <a:gd name="T15" fmla="*/ 63 h 218"/>
                  <a:gd name="T16" fmla="*/ 43 w 91"/>
                  <a:gd name="T17" fmla="*/ 77 h 218"/>
                  <a:gd name="T18" fmla="*/ 45 w 91"/>
                  <a:gd name="T19" fmla="*/ 78 h 218"/>
                  <a:gd name="T20" fmla="*/ 43 w 91"/>
                  <a:gd name="T21" fmla="*/ 80 h 218"/>
                  <a:gd name="T22" fmla="*/ 29 w 91"/>
                  <a:gd name="T23" fmla="*/ 90 h 218"/>
                  <a:gd name="T24" fmla="*/ 16 w 91"/>
                  <a:gd name="T25" fmla="*/ 88 h 218"/>
                  <a:gd name="T26" fmla="*/ 14 w 91"/>
                  <a:gd name="T27" fmla="*/ 88 h 218"/>
                  <a:gd name="T28" fmla="*/ 14 w 91"/>
                  <a:gd name="T29" fmla="*/ 91 h 218"/>
                  <a:gd name="T30" fmla="*/ 13 w 91"/>
                  <a:gd name="T31" fmla="*/ 91 h 218"/>
                  <a:gd name="T32" fmla="*/ 14 w 91"/>
                  <a:gd name="T33" fmla="*/ 94 h 218"/>
                  <a:gd name="T34" fmla="*/ 14 w 91"/>
                  <a:gd name="T35" fmla="*/ 95 h 218"/>
                  <a:gd name="T36" fmla="*/ 11 w 91"/>
                  <a:gd name="T37" fmla="*/ 102 h 218"/>
                  <a:gd name="T38" fmla="*/ 6 w 91"/>
                  <a:gd name="T39" fmla="*/ 106 h 218"/>
                  <a:gd name="T40" fmla="*/ 0 w 91"/>
                  <a:gd name="T41" fmla="*/ 127 h 218"/>
                  <a:gd name="T42" fmla="*/ 2 w 91"/>
                  <a:gd name="T43" fmla="*/ 133 h 218"/>
                  <a:gd name="T44" fmla="*/ 4 w 91"/>
                  <a:gd name="T45" fmla="*/ 137 h 218"/>
                  <a:gd name="T46" fmla="*/ 4 w 91"/>
                  <a:gd name="T47" fmla="*/ 138 h 218"/>
                  <a:gd name="T48" fmla="*/ 21 w 91"/>
                  <a:gd name="T49" fmla="*/ 157 h 218"/>
                  <a:gd name="T50" fmla="*/ 22 w 91"/>
                  <a:gd name="T51" fmla="*/ 161 h 218"/>
                  <a:gd name="T52" fmla="*/ 21 w 91"/>
                  <a:gd name="T53" fmla="*/ 164 h 218"/>
                  <a:gd name="T54" fmla="*/ 18 w 91"/>
                  <a:gd name="T55" fmla="*/ 165 h 218"/>
                  <a:gd name="T56" fmla="*/ 10 w 91"/>
                  <a:gd name="T57" fmla="*/ 171 h 218"/>
                  <a:gd name="T58" fmla="*/ 4 w 91"/>
                  <a:gd name="T59" fmla="*/ 183 h 218"/>
                  <a:gd name="T60" fmla="*/ 4 w 91"/>
                  <a:gd name="T61" fmla="*/ 186 h 218"/>
                  <a:gd name="T62" fmla="*/ 19 w 91"/>
                  <a:gd name="T63" fmla="*/ 194 h 218"/>
                  <a:gd name="T64" fmla="*/ 21 w 91"/>
                  <a:gd name="T65" fmla="*/ 196 h 218"/>
                  <a:gd name="T66" fmla="*/ 28 w 91"/>
                  <a:gd name="T67" fmla="*/ 196 h 218"/>
                  <a:gd name="T68" fmla="*/ 48 w 91"/>
                  <a:gd name="T69" fmla="*/ 183 h 218"/>
                  <a:gd name="T70" fmla="*/ 59 w 91"/>
                  <a:gd name="T71" fmla="*/ 169 h 218"/>
                  <a:gd name="T72" fmla="*/ 62 w 91"/>
                  <a:gd name="T73" fmla="*/ 164 h 218"/>
                  <a:gd name="T74" fmla="*/ 63 w 91"/>
                  <a:gd name="T75" fmla="*/ 162 h 218"/>
                  <a:gd name="T76" fmla="*/ 66 w 91"/>
                  <a:gd name="T77" fmla="*/ 158 h 218"/>
                  <a:gd name="T78" fmla="*/ 70 w 91"/>
                  <a:gd name="T79" fmla="*/ 154 h 218"/>
                  <a:gd name="T80" fmla="*/ 73 w 91"/>
                  <a:gd name="T81" fmla="*/ 152 h 218"/>
                  <a:gd name="T82" fmla="*/ 71 w 91"/>
                  <a:gd name="T83" fmla="*/ 155 h 218"/>
                  <a:gd name="T84" fmla="*/ 71 w 91"/>
                  <a:gd name="T85" fmla="*/ 161 h 218"/>
                  <a:gd name="T86" fmla="*/ 74 w 91"/>
                  <a:gd name="T87" fmla="*/ 173 h 218"/>
                  <a:gd name="T88" fmla="*/ 76 w 91"/>
                  <a:gd name="T89" fmla="*/ 173 h 218"/>
                  <a:gd name="T90" fmla="*/ 76 w 91"/>
                  <a:gd name="T91" fmla="*/ 175 h 218"/>
                  <a:gd name="T92" fmla="*/ 71 w 91"/>
                  <a:gd name="T93" fmla="*/ 189 h 218"/>
                  <a:gd name="T94" fmla="*/ 73 w 91"/>
                  <a:gd name="T95" fmla="*/ 203 h 218"/>
                  <a:gd name="T96" fmla="*/ 73 w 91"/>
                  <a:gd name="T97" fmla="*/ 204 h 218"/>
                  <a:gd name="T98" fmla="*/ 74 w 91"/>
                  <a:gd name="T99" fmla="*/ 210 h 218"/>
                  <a:gd name="T100" fmla="*/ 76 w 91"/>
                  <a:gd name="T101" fmla="*/ 211 h 218"/>
                  <a:gd name="T102" fmla="*/ 77 w 91"/>
                  <a:gd name="T103" fmla="*/ 211 h 218"/>
                  <a:gd name="T104" fmla="*/ 85 w 91"/>
                  <a:gd name="T105" fmla="*/ 214 h 218"/>
                  <a:gd name="T106" fmla="*/ 86 w 91"/>
                  <a:gd name="T107" fmla="*/ 215 h 218"/>
                  <a:gd name="T108" fmla="*/ 91 w 91"/>
                  <a:gd name="T109" fmla="*/ 217 h 218"/>
                  <a:gd name="T110" fmla="*/ 91 w 91"/>
                  <a:gd name="T111" fmla="*/ 218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91" h="218">
                    <a:moveTo>
                      <a:pt x="22" y="0"/>
                    </a:moveTo>
                    <a:lnTo>
                      <a:pt x="22" y="3"/>
                    </a:lnTo>
                    <a:lnTo>
                      <a:pt x="26" y="21"/>
                    </a:lnTo>
                    <a:lnTo>
                      <a:pt x="26" y="27"/>
                    </a:lnTo>
                    <a:lnTo>
                      <a:pt x="41" y="47"/>
                    </a:lnTo>
                    <a:lnTo>
                      <a:pt x="43" y="53"/>
                    </a:lnTo>
                    <a:lnTo>
                      <a:pt x="49" y="60"/>
                    </a:lnTo>
                    <a:lnTo>
                      <a:pt x="49" y="63"/>
                    </a:lnTo>
                    <a:lnTo>
                      <a:pt x="43" y="77"/>
                    </a:lnTo>
                    <a:lnTo>
                      <a:pt x="45" y="78"/>
                    </a:lnTo>
                    <a:lnTo>
                      <a:pt x="43" y="80"/>
                    </a:lnTo>
                    <a:lnTo>
                      <a:pt x="29" y="90"/>
                    </a:lnTo>
                    <a:lnTo>
                      <a:pt x="16" y="88"/>
                    </a:lnTo>
                    <a:lnTo>
                      <a:pt x="14" y="88"/>
                    </a:lnTo>
                    <a:lnTo>
                      <a:pt x="14" y="91"/>
                    </a:lnTo>
                    <a:lnTo>
                      <a:pt x="13" y="91"/>
                    </a:lnTo>
                    <a:lnTo>
                      <a:pt x="14" y="94"/>
                    </a:lnTo>
                    <a:lnTo>
                      <a:pt x="14" y="95"/>
                    </a:lnTo>
                    <a:lnTo>
                      <a:pt x="11" y="102"/>
                    </a:lnTo>
                    <a:lnTo>
                      <a:pt x="6" y="106"/>
                    </a:lnTo>
                    <a:lnTo>
                      <a:pt x="0" y="127"/>
                    </a:lnTo>
                    <a:lnTo>
                      <a:pt x="2" y="133"/>
                    </a:lnTo>
                    <a:lnTo>
                      <a:pt x="4" y="137"/>
                    </a:lnTo>
                    <a:lnTo>
                      <a:pt x="4" y="138"/>
                    </a:lnTo>
                    <a:lnTo>
                      <a:pt x="21" y="157"/>
                    </a:lnTo>
                    <a:lnTo>
                      <a:pt x="22" y="161"/>
                    </a:lnTo>
                    <a:lnTo>
                      <a:pt x="21" y="164"/>
                    </a:lnTo>
                    <a:lnTo>
                      <a:pt x="18" y="165"/>
                    </a:lnTo>
                    <a:lnTo>
                      <a:pt x="10" y="171"/>
                    </a:lnTo>
                    <a:lnTo>
                      <a:pt x="4" y="183"/>
                    </a:lnTo>
                    <a:lnTo>
                      <a:pt x="4" y="186"/>
                    </a:lnTo>
                    <a:lnTo>
                      <a:pt x="19" y="194"/>
                    </a:lnTo>
                    <a:lnTo>
                      <a:pt x="21" y="196"/>
                    </a:lnTo>
                    <a:lnTo>
                      <a:pt x="28" y="196"/>
                    </a:lnTo>
                    <a:lnTo>
                      <a:pt x="48" y="183"/>
                    </a:lnTo>
                    <a:lnTo>
                      <a:pt x="59" y="169"/>
                    </a:lnTo>
                    <a:lnTo>
                      <a:pt x="62" y="164"/>
                    </a:lnTo>
                    <a:lnTo>
                      <a:pt x="63" y="162"/>
                    </a:lnTo>
                    <a:lnTo>
                      <a:pt x="66" y="158"/>
                    </a:lnTo>
                    <a:lnTo>
                      <a:pt x="70" y="154"/>
                    </a:lnTo>
                    <a:lnTo>
                      <a:pt x="73" y="152"/>
                    </a:lnTo>
                    <a:lnTo>
                      <a:pt x="71" y="155"/>
                    </a:lnTo>
                    <a:lnTo>
                      <a:pt x="71" y="161"/>
                    </a:lnTo>
                    <a:lnTo>
                      <a:pt x="74" y="173"/>
                    </a:lnTo>
                    <a:lnTo>
                      <a:pt x="76" y="173"/>
                    </a:lnTo>
                    <a:lnTo>
                      <a:pt x="76" y="175"/>
                    </a:lnTo>
                    <a:lnTo>
                      <a:pt x="71" y="189"/>
                    </a:lnTo>
                    <a:lnTo>
                      <a:pt x="73" y="203"/>
                    </a:lnTo>
                    <a:lnTo>
                      <a:pt x="73" y="204"/>
                    </a:lnTo>
                    <a:lnTo>
                      <a:pt x="74" y="210"/>
                    </a:lnTo>
                    <a:lnTo>
                      <a:pt x="76" y="211"/>
                    </a:lnTo>
                    <a:lnTo>
                      <a:pt x="77" y="211"/>
                    </a:lnTo>
                    <a:lnTo>
                      <a:pt x="85" y="214"/>
                    </a:lnTo>
                    <a:lnTo>
                      <a:pt x="86" y="215"/>
                    </a:lnTo>
                    <a:lnTo>
                      <a:pt x="91" y="217"/>
                    </a:lnTo>
                    <a:lnTo>
                      <a:pt x="91" y="21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80" name="Freeform 4127">
                <a:extLst>
                  <a:ext uri="{FF2B5EF4-FFF2-40B4-BE49-F238E27FC236}">
                    <a16:creationId xmlns:a16="http://schemas.microsoft.com/office/drawing/2014/main" id="{D61A6988-30A2-86D5-3C12-96FFF3413A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5" y="1436"/>
                <a:ext cx="68" cy="50"/>
              </a:xfrm>
              <a:custGeom>
                <a:avLst/>
                <a:gdLst>
                  <a:gd name="T0" fmla="*/ 274 w 274"/>
                  <a:gd name="T1" fmla="*/ 0 h 200"/>
                  <a:gd name="T2" fmla="*/ 266 w 274"/>
                  <a:gd name="T3" fmla="*/ 10 h 200"/>
                  <a:gd name="T4" fmla="*/ 262 w 274"/>
                  <a:gd name="T5" fmla="*/ 15 h 200"/>
                  <a:gd name="T6" fmla="*/ 258 w 274"/>
                  <a:gd name="T7" fmla="*/ 25 h 200"/>
                  <a:gd name="T8" fmla="*/ 255 w 274"/>
                  <a:gd name="T9" fmla="*/ 27 h 200"/>
                  <a:gd name="T10" fmla="*/ 232 w 274"/>
                  <a:gd name="T11" fmla="*/ 33 h 200"/>
                  <a:gd name="T12" fmla="*/ 230 w 274"/>
                  <a:gd name="T13" fmla="*/ 45 h 200"/>
                  <a:gd name="T14" fmla="*/ 225 w 274"/>
                  <a:gd name="T15" fmla="*/ 70 h 200"/>
                  <a:gd name="T16" fmla="*/ 223 w 274"/>
                  <a:gd name="T17" fmla="*/ 75 h 200"/>
                  <a:gd name="T18" fmla="*/ 177 w 274"/>
                  <a:gd name="T19" fmla="*/ 91 h 200"/>
                  <a:gd name="T20" fmla="*/ 174 w 274"/>
                  <a:gd name="T21" fmla="*/ 100 h 200"/>
                  <a:gd name="T22" fmla="*/ 155 w 274"/>
                  <a:gd name="T23" fmla="*/ 116 h 200"/>
                  <a:gd name="T24" fmla="*/ 155 w 274"/>
                  <a:gd name="T25" fmla="*/ 123 h 200"/>
                  <a:gd name="T26" fmla="*/ 164 w 274"/>
                  <a:gd name="T27" fmla="*/ 121 h 200"/>
                  <a:gd name="T28" fmla="*/ 206 w 274"/>
                  <a:gd name="T29" fmla="*/ 123 h 200"/>
                  <a:gd name="T30" fmla="*/ 207 w 274"/>
                  <a:gd name="T31" fmla="*/ 128 h 200"/>
                  <a:gd name="T32" fmla="*/ 211 w 274"/>
                  <a:gd name="T33" fmla="*/ 145 h 200"/>
                  <a:gd name="T34" fmla="*/ 232 w 274"/>
                  <a:gd name="T35" fmla="*/ 144 h 200"/>
                  <a:gd name="T36" fmla="*/ 234 w 274"/>
                  <a:gd name="T37" fmla="*/ 148 h 200"/>
                  <a:gd name="T38" fmla="*/ 235 w 274"/>
                  <a:gd name="T39" fmla="*/ 169 h 200"/>
                  <a:gd name="T40" fmla="*/ 174 w 274"/>
                  <a:gd name="T41" fmla="*/ 169 h 200"/>
                  <a:gd name="T42" fmla="*/ 164 w 274"/>
                  <a:gd name="T43" fmla="*/ 183 h 200"/>
                  <a:gd name="T44" fmla="*/ 153 w 274"/>
                  <a:gd name="T45" fmla="*/ 187 h 200"/>
                  <a:gd name="T46" fmla="*/ 146 w 274"/>
                  <a:gd name="T47" fmla="*/ 191 h 200"/>
                  <a:gd name="T48" fmla="*/ 147 w 274"/>
                  <a:gd name="T49" fmla="*/ 198 h 200"/>
                  <a:gd name="T50" fmla="*/ 134 w 274"/>
                  <a:gd name="T51" fmla="*/ 194 h 200"/>
                  <a:gd name="T52" fmla="*/ 111 w 274"/>
                  <a:gd name="T53" fmla="*/ 186 h 200"/>
                  <a:gd name="T54" fmla="*/ 104 w 274"/>
                  <a:gd name="T55" fmla="*/ 187 h 200"/>
                  <a:gd name="T56" fmla="*/ 100 w 274"/>
                  <a:gd name="T57" fmla="*/ 180 h 200"/>
                  <a:gd name="T58" fmla="*/ 94 w 274"/>
                  <a:gd name="T59" fmla="*/ 176 h 200"/>
                  <a:gd name="T60" fmla="*/ 103 w 274"/>
                  <a:gd name="T61" fmla="*/ 159 h 200"/>
                  <a:gd name="T62" fmla="*/ 107 w 274"/>
                  <a:gd name="T63" fmla="*/ 148 h 200"/>
                  <a:gd name="T64" fmla="*/ 110 w 274"/>
                  <a:gd name="T65" fmla="*/ 126 h 200"/>
                  <a:gd name="T66" fmla="*/ 97 w 274"/>
                  <a:gd name="T67" fmla="*/ 120 h 200"/>
                  <a:gd name="T68" fmla="*/ 79 w 274"/>
                  <a:gd name="T69" fmla="*/ 98 h 200"/>
                  <a:gd name="T70" fmla="*/ 51 w 274"/>
                  <a:gd name="T71" fmla="*/ 87 h 200"/>
                  <a:gd name="T72" fmla="*/ 48 w 274"/>
                  <a:gd name="T73" fmla="*/ 92 h 200"/>
                  <a:gd name="T74" fmla="*/ 35 w 274"/>
                  <a:gd name="T75" fmla="*/ 107 h 200"/>
                  <a:gd name="T76" fmla="*/ 41 w 274"/>
                  <a:gd name="T77" fmla="*/ 141 h 200"/>
                  <a:gd name="T78" fmla="*/ 40 w 274"/>
                  <a:gd name="T79" fmla="*/ 145 h 200"/>
                  <a:gd name="T80" fmla="*/ 33 w 274"/>
                  <a:gd name="T81" fmla="*/ 155 h 200"/>
                  <a:gd name="T82" fmla="*/ 28 w 274"/>
                  <a:gd name="T83" fmla="*/ 154 h 200"/>
                  <a:gd name="T84" fmla="*/ 0 w 274"/>
                  <a:gd name="T85" fmla="*/ 154 h 2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200">
                    <a:moveTo>
                      <a:pt x="273" y="0"/>
                    </a:moveTo>
                    <a:lnTo>
                      <a:pt x="274" y="0"/>
                    </a:lnTo>
                    <a:lnTo>
                      <a:pt x="274" y="1"/>
                    </a:lnTo>
                    <a:lnTo>
                      <a:pt x="266" y="10"/>
                    </a:lnTo>
                    <a:lnTo>
                      <a:pt x="262" y="14"/>
                    </a:lnTo>
                    <a:lnTo>
                      <a:pt x="262" y="15"/>
                    </a:lnTo>
                    <a:lnTo>
                      <a:pt x="258" y="24"/>
                    </a:lnTo>
                    <a:lnTo>
                      <a:pt x="258" y="25"/>
                    </a:lnTo>
                    <a:lnTo>
                      <a:pt x="256" y="25"/>
                    </a:lnTo>
                    <a:lnTo>
                      <a:pt x="255" y="27"/>
                    </a:lnTo>
                    <a:lnTo>
                      <a:pt x="255" y="29"/>
                    </a:lnTo>
                    <a:lnTo>
                      <a:pt x="232" y="33"/>
                    </a:lnTo>
                    <a:lnTo>
                      <a:pt x="230" y="36"/>
                    </a:lnTo>
                    <a:lnTo>
                      <a:pt x="230" y="45"/>
                    </a:lnTo>
                    <a:lnTo>
                      <a:pt x="225" y="59"/>
                    </a:lnTo>
                    <a:lnTo>
                      <a:pt x="225" y="70"/>
                    </a:lnTo>
                    <a:lnTo>
                      <a:pt x="224" y="74"/>
                    </a:lnTo>
                    <a:lnTo>
                      <a:pt x="223" y="75"/>
                    </a:lnTo>
                    <a:lnTo>
                      <a:pt x="196" y="91"/>
                    </a:lnTo>
                    <a:lnTo>
                      <a:pt x="177" y="91"/>
                    </a:lnTo>
                    <a:lnTo>
                      <a:pt x="177" y="92"/>
                    </a:lnTo>
                    <a:lnTo>
                      <a:pt x="174" y="100"/>
                    </a:lnTo>
                    <a:lnTo>
                      <a:pt x="170" y="106"/>
                    </a:lnTo>
                    <a:lnTo>
                      <a:pt x="155" y="116"/>
                    </a:lnTo>
                    <a:lnTo>
                      <a:pt x="154" y="121"/>
                    </a:lnTo>
                    <a:lnTo>
                      <a:pt x="155" y="123"/>
                    </a:lnTo>
                    <a:lnTo>
                      <a:pt x="157" y="123"/>
                    </a:lnTo>
                    <a:lnTo>
                      <a:pt x="164" y="121"/>
                    </a:lnTo>
                    <a:lnTo>
                      <a:pt x="200" y="121"/>
                    </a:lnTo>
                    <a:lnTo>
                      <a:pt x="206" y="123"/>
                    </a:lnTo>
                    <a:lnTo>
                      <a:pt x="207" y="123"/>
                    </a:lnTo>
                    <a:lnTo>
                      <a:pt x="207" y="128"/>
                    </a:lnTo>
                    <a:lnTo>
                      <a:pt x="206" y="130"/>
                    </a:lnTo>
                    <a:lnTo>
                      <a:pt x="211" y="145"/>
                    </a:lnTo>
                    <a:lnTo>
                      <a:pt x="231" y="145"/>
                    </a:lnTo>
                    <a:lnTo>
                      <a:pt x="232" y="144"/>
                    </a:lnTo>
                    <a:lnTo>
                      <a:pt x="232" y="145"/>
                    </a:lnTo>
                    <a:lnTo>
                      <a:pt x="234" y="148"/>
                    </a:lnTo>
                    <a:lnTo>
                      <a:pt x="235" y="157"/>
                    </a:lnTo>
                    <a:lnTo>
                      <a:pt x="235" y="169"/>
                    </a:lnTo>
                    <a:lnTo>
                      <a:pt x="196" y="166"/>
                    </a:lnTo>
                    <a:lnTo>
                      <a:pt x="174" y="169"/>
                    </a:lnTo>
                    <a:lnTo>
                      <a:pt x="174" y="177"/>
                    </a:lnTo>
                    <a:lnTo>
                      <a:pt x="164" y="183"/>
                    </a:lnTo>
                    <a:lnTo>
                      <a:pt x="155" y="186"/>
                    </a:lnTo>
                    <a:lnTo>
                      <a:pt x="153" y="187"/>
                    </a:lnTo>
                    <a:lnTo>
                      <a:pt x="150" y="187"/>
                    </a:lnTo>
                    <a:lnTo>
                      <a:pt x="146" y="191"/>
                    </a:lnTo>
                    <a:lnTo>
                      <a:pt x="146" y="193"/>
                    </a:lnTo>
                    <a:lnTo>
                      <a:pt x="147" y="198"/>
                    </a:lnTo>
                    <a:lnTo>
                      <a:pt x="147" y="200"/>
                    </a:lnTo>
                    <a:lnTo>
                      <a:pt x="134" y="194"/>
                    </a:lnTo>
                    <a:lnTo>
                      <a:pt x="126" y="188"/>
                    </a:lnTo>
                    <a:lnTo>
                      <a:pt x="111" y="186"/>
                    </a:lnTo>
                    <a:lnTo>
                      <a:pt x="108" y="186"/>
                    </a:lnTo>
                    <a:lnTo>
                      <a:pt x="104" y="187"/>
                    </a:lnTo>
                    <a:lnTo>
                      <a:pt x="103" y="184"/>
                    </a:lnTo>
                    <a:lnTo>
                      <a:pt x="100" y="180"/>
                    </a:lnTo>
                    <a:lnTo>
                      <a:pt x="97" y="180"/>
                    </a:lnTo>
                    <a:lnTo>
                      <a:pt x="94" y="176"/>
                    </a:lnTo>
                    <a:lnTo>
                      <a:pt x="97" y="163"/>
                    </a:lnTo>
                    <a:lnTo>
                      <a:pt x="103" y="159"/>
                    </a:lnTo>
                    <a:lnTo>
                      <a:pt x="107" y="154"/>
                    </a:lnTo>
                    <a:lnTo>
                      <a:pt x="107" y="148"/>
                    </a:lnTo>
                    <a:lnTo>
                      <a:pt x="105" y="144"/>
                    </a:lnTo>
                    <a:lnTo>
                      <a:pt x="110" y="126"/>
                    </a:lnTo>
                    <a:lnTo>
                      <a:pt x="110" y="123"/>
                    </a:lnTo>
                    <a:lnTo>
                      <a:pt x="97" y="120"/>
                    </a:lnTo>
                    <a:lnTo>
                      <a:pt x="79" y="112"/>
                    </a:lnTo>
                    <a:lnTo>
                      <a:pt x="79" y="98"/>
                    </a:lnTo>
                    <a:lnTo>
                      <a:pt x="77" y="98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92"/>
                    </a:lnTo>
                    <a:lnTo>
                      <a:pt x="40" y="102"/>
                    </a:lnTo>
                    <a:lnTo>
                      <a:pt x="35" y="107"/>
                    </a:lnTo>
                    <a:lnTo>
                      <a:pt x="33" y="117"/>
                    </a:lnTo>
                    <a:lnTo>
                      <a:pt x="41" y="141"/>
                    </a:lnTo>
                    <a:lnTo>
                      <a:pt x="41" y="143"/>
                    </a:lnTo>
                    <a:lnTo>
                      <a:pt x="40" y="145"/>
                    </a:lnTo>
                    <a:lnTo>
                      <a:pt x="37" y="154"/>
                    </a:lnTo>
                    <a:lnTo>
                      <a:pt x="33" y="155"/>
                    </a:lnTo>
                    <a:lnTo>
                      <a:pt x="31" y="157"/>
                    </a:lnTo>
                    <a:lnTo>
                      <a:pt x="28" y="154"/>
                    </a:lnTo>
                    <a:lnTo>
                      <a:pt x="14" y="150"/>
                    </a:lnTo>
                    <a:lnTo>
                      <a:pt x="0" y="15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81" name="Freeform 4128">
                <a:extLst>
                  <a:ext uri="{FF2B5EF4-FFF2-40B4-BE49-F238E27FC236}">
                    <a16:creationId xmlns:a16="http://schemas.microsoft.com/office/drawing/2014/main" id="{62882EF2-B6C7-E3A2-A1C0-FA76721233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3" y="1421"/>
                <a:ext cx="64" cy="51"/>
              </a:xfrm>
              <a:custGeom>
                <a:avLst/>
                <a:gdLst>
                  <a:gd name="T0" fmla="*/ 1 w 254"/>
                  <a:gd name="T1" fmla="*/ 59 h 204"/>
                  <a:gd name="T2" fmla="*/ 3 w 254"/>
                  <a:gd name="T3" fmla="*/ 53 h 204"/>
                  <a:gd name="T4" fmla="*/ 4 w 254"/>
                  <a:gd name="T5" fmla="*/ 50 h 204"/>
                  <a:gd name="T6" fmla="*/ 10 w 254"/>
                  <a:gd name="T7" fmla="*/ 49 h 204"/>
                  <a:gd name="T8" fmla="*/ 21 w 254"/>
                  <a:gd name="T9" fmla="*/ 40 h 204"/>
                  <a:gd name="T10" fmla="*/ 29 w 254"/>
                  <a:gd name="T11" fmla="*/ 46 h 204"/>
                  <a:gd name="T12" fmla="*/ 33 w 254"/>
                  <a:gd name="T13" fmla="*/ 45 h 204"/>
                  <a:gd name="T14" fmla="*/ 50 w 254"/>
                  <a:gd name="T15" fmla="*/ 26 h 204"/>
                  <a:gd name="T16" fmla="*/ 65 w 254"/>
                  <a:gd name="T17" fmla="*/ 35 h 204"/>
                  <a:gd name="T18" fmla="*/ 75 w 254"/>
                  <a:gd name="T19" fmla="*/ 52 h 204"/>
                  <a:gd name="T20" fmla="*/ 98 w 254"/>
                  <a:gd name="T21" fmla="*/ 52 h 204"/>
                  <a:gd name="T22" fmla="*/ 96 w 254"/>
                  <a:gd name="T23" fmla="*/ 46 h 204"/>
                  <a:gd name="T24" fmla="*/ 88 w 254"/>
                  <a:gd name="T25" fmla="*/ 43 h 204"/>
                  <a:gd name="T26" fmla="*/ 82 w 254"/>
                  <a:gd name="T27" fmla="*/ 33 h 204"/>
                  <a:gd name="T28" fmla="*/ 70 w 254"/>
                  <a:gd name="T29" fmla="*/ 25 h 204"/>
                  <a:gd name="T30" fmla="*/ 70 w 254"/>
                  <a:gd name="T31" fmla="*/ 13 h 204"/>
                  <a:gd name="T32" fmla="*/ 74 w 254"/>
                  <a:gd name="T33" fmla="*/ 14 h 204"/>
                  <a:gd name="T34" fmla="*/ 88 w 254"/>
                  <a:gd name="T35" fmla="*/ 13 h 204"/>
                  <a:gd name="T36" fmla="*/ 98 w 254"/>
                  <a:gd name="T37" fmla="*/ 18 h 204"/>
                  <a:gd name="T38" fmla="*/ 112 w 254"/>
                  <a:gd name="T39" fmla="*/ 20 h 204"/>
                  <a:gd name="T40" fmla="*/ 123 w 254"/>
                  <a:gd name="T41" fmla="*/ 15 h 204"/>
                  <a:gd name="T42" fmla="*/ 132 w 254"/>
                  <a:gd name="T43" fmla="*/ 7 h 204"/>
                  <a:gd name="T44" fmla="*/ 145 w 254"/>
                  <a:gd name="T45" fmla="*/ 0 h 204"/>
                  <a:gd name="T46" fmla="*/ 158 w 254"/>
                  <a:gd name="T47" fmla="*/ 4 h 204"/>
                  <a:gd name="T48" fmla="*/ 165 w 254"/>
                  <a:gd name="T49" fmla="*/ 6 h 204"/>
                  <a:gd name="T50" fmla="*/ 162 w 254"/>
                  <a:gd name="T51" fmla="*/ 13 h 204"/>
                  <a:gd name="T52" fmla="*/ 169 w 254"/>
                  <a:gd name="T53" fmla="*/ 25 h 204"/>
                  <a:gd name="T54" fmla="*/ 175 w 254"/>
                  <a:gd name="T55" fmla="*/ 39 h 204"/>
                  <a:gd name="T56" fmla="*/ 177 w 254"/>
                  <a:gd name="T57" fmla="*/ 54 h 204"/>
                  <a:gd name="T58" fmla="*/ 172 w 254"/>
                  <a:gd name="T59" fmla="*/ 56 h 204"/>
                  <a:gd name="T60" fmla="*/ 160 w 254"/>
                  <a:gd name="T61" fmla="*/ 60 h 204"/>
                  <a:gd name="T62" fmla="*/ 149 w 254"/>
                  <a:gd name="T63" fmla="*/ 57 h 204"/>
                  <a:gd name="T64" fmla="*/ 144 w 254"/>
                  <a:gd name="T65" fmla="*/ 66 h 204"/>
                  <a:gd name="T66" fmla="*/ 149 w 254"/>
                  <a:gd name="T67" fmla="*/ 74 h 204"/>
                  <a:gd name="T68" fmla="*/ 187 w 254"/>
                  <a:gd name="T69" fmla="*/ 93 h 204"/>
                  <a:gd name="T70" fmla="*/ 190 w 254"/>
                  <a:gd name="T71" fmla="*/ 120 h 204"/>
                  <a:gd name="T72" fmla="*/ 192 w 254"/>
                  <a:gd name="T73" fmla="*/ 144 h 204"/>
                  <a:gd name="T74" fmla="*/ 202 w 254"/>
                  <a:gd name="T75" fmla="*/ 179 h 204"/>
                  <a:gd name="T76" fmla="*/ 199 w 254"/>
                  <a:gd name="T77" fmla="*/ 188 h 204"/>
                  <a:gd name="T78" fmla="*/ 197 w 254"/>
                  <a:gd name="T79" fmla="*/ 193 h 204"/>
                  <a:gd name="T80" fmla="*/ 202 w 254"/>
                  <a:gd name="T81" fmla="*/ 194 h 204"/>
                  <a:gd name="T82" fmla="*/ 222 w 254"/>
                  <a:gd name="T83" fmla="*/ 190 h 204"/>
                  <a:gd name="T84" fmla="*/ 220 w 254"/>
                  <a:gd name="T85" fmla="*/ 197 h 204"/>
                  <a:gd name="T86" fmla="*/ 226 w 254"/>
                  <a:gd name="T87" fmla="*/ 200 h 204"/>
                  <a:gd name="T88" fmla="*/ 235 w 254"/>
                  <a:gd name="T89" fmla="*/ 198 h 204"/>
                  <a:gd name="T90" fmla="*/ 247 w 254"/>
                  <a:gd name="T91" fmla="*/ 194 h 204"/>
                  <a:gd name="T92" fmla="*/ 254 w 254"/>
                  <a:gd name="T93" fmla="*/ 200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54" h="204">
                    <a:moveTo>
                      <a:pt x="0" y="60"/>
                    </a:moveTo>
                    <a:lnTo>
                      <a:pt x="1" y="59"/>
                    </a:lnTo>
                    <a:lnTo>
                      <a:pt x="1" y="54"/>
                    </a:lnTo>
                    <a:lnTo>
                      <a:pt x="3" y="53"/>
                    </a:lnTo>
                    <a:lnTo>
                      <a:pt x="3" y="52"/>
                    </a:lnTo>
                    <a:lnTo>
                      <a:pt x="4" y="50"/>
                    </a:lnTo>
                    <a:lnTo>
                      <a:pt x="5" y="50"/>
                    </a:lnTo>
                    <a:lnTo>
                      <a:pt x="10" y="49"/>
                    </a:lnTo>
                    <a:lnTo>
                      <a:pt x="17" y="40"/>
                    </a:lnTo>
                    <a:lnTo>
                      <a:pt x="21" y="40"/>
                    </a:lnTo>
                    <a:lnTo>
                      <a:pt x="25" y="42"/>
                    </a:lnTo>
                    <a:lnTo>
                      <a:pt x="29" y="46"/>
                    </a:lnTo>
                    <a:lnTo>
                      <a:pt x="32" y="46"/>
                    </a:lnTo>
                    <a:lnTo>
                      <a:pt x="33" y="45"/>
                    </a:lnTo>
                    <a:lnTo>
                      <a:pt x="49" y="26"/>
                    </a:lnTo>
                    <a:lnTo>
                      <a:pt x="50" y="26"/>
                    </a:lnTo>
                    <a:lnTo>
                      <a:pt x="64" y="29"/>
                    </a:lnTo>
                    <a:lnTo>
                      <a:pt x="65" y="35"/>
                    </a:lnTo>
                    <a:lnTo>
                      <a:pt x="65" y="36"/>
                    </a:lnTo>
                    <a:lnTo>
                      <a:pt x="75" y="52"/>
                    </a:lnTo>
                    <a:lnTo>
                      <a:pt x="85" y="53"/>
                    </a:lnTo>
                    <a:lnTo>
                      <a:pt x="98" y="52"/>
                    </a:lnTo>
                    <a:lnTo>
                      <a:pt x="99" y="49"/>
                    </a:lnTo>
                    <a:lnTo>
                      <a:pt x="96" y="46"/>
                    </a:lnTo>
                    <a:lnTo>
                      <a:pt x="92" y="46"/>
                    </a:lnTo>
                    <a:lnTo>
                      <a:pt x="88" y="43"/>
                    </a:lnTo>
                    <a:lnTo>
                      <a:pt x="85" y="39"/>
                    </a:lnTo>
                    <a:lnTo>
                      <a:pt x="82" y="33"/>
                    </a:lnTo>
                    <a:lnTo>
                      <a:pt x="75" y="28"/>
                    </a:lnTo>
                    <a:lnTo>
                      <a:pt x="70" y="25"/>
                    </a:lnTo>
                    <a:lnTo>
                      <a:pt x="65" y="20"/>
                    </a:lnTo>
                    <a:lnTo>
                      <a:pt x="70" y="13"/>
                    </a:lnTo>
                    <a:lnTo>
                      <a:pt x="72" y="13"/>
                    </a:lnTo>
                    <a:lnTo>
                      <a:pt x="74" y="14"/>
                    </a:lnTo>
                    <a:lnTo>
                      <a:pt x="86" y="14"/>
                    </a:lnTo>
                    <a:lnTo>
                      <a:pt x="88" y="13"/>
                    </a:lnTo>
                    <a:lnTo>
                      <a:pt x="98" y="17"/>
                    </a:lnTo>
                    <a:lnTo>
                      <a:pt x="98" y="18"/>
                    </a:lnTo>
                    <a:lnTo>
                      <a:pt x="103" y="20"/>
                    </a:lnTo>
                    <a:lnTo>
                      <a:pt x="112" y="20"/>
                    </a:lnTo>
                    <a:lnTo>
                      <a:pt x="117" y="17"/>
                    </a:lnTo>
                    <a:lnTo>
                      <a:pt x="123" y="15"/>
                    </a:lnTo>
                    <a:lnTo>
                      <a:pt x="127" y="15"/>
                    </a:lnTo>
                    <a:lnTo>
                      <a:pt x="132" y="7"/>
                    </a:lnTo>
                    <a:lnTo>
                      <a:pt x="139" y="0"/>
                    </a:lnTo>
                    <a:lnTo>
                      <a:pt x="145" y="0"/>
                    </a:lnTo>
                    <a:lnTo>
                      <a:pt x="155" y="3"/>
                    </a:lnTo>
                    <a:lnTo>
                      <a:pt x="158" y="4"/>
                    </a:lnTo>
                    <a:lnTo>
                      <a:pt x="163" y="4"/>
                    </a:lnTo>
                    <a:lnTo>
                      <a:pt x="165" y="6"/>
                    </a:lnTo>
                    <a:lnTo>
                      <a:pt x="165" y="10"/>
                    </a:lnTo>
                    <a:lnTo>
                      <a:pt x="162" y="13"/>
                    </a:lnTo>
                    <a:lnTo>
                      <a:pt x="165" y="18"/>
                    </a:lnTo>
                    <a:lnTo>
                      <a:pt x="169" y="25"/>
                    </a:lnTo>
                    <a:lnTo>
                      <a:pt x="176" y="31"/>
                    </a:lnTo>
                    <a:lnTo>
                      <a:pt x="175" y="39"/>
                    </a:lnTo>
                    <a:lnTo>
                      <a:pt x="177" y="46"/>
                    </a:lnTo>
                    <a:lnTo>
                      <a:pt x="177" y="54"/>
                    </a:lnTo>
                    <a:lnTo>
                      <a:pt x="176" y="54"/>
                    </a:lnTo>
                    <a:lnTo>
                      <a:pt x="172" y="56"/>
                    </a:lnTo>
                    <a:lnTo>
                      <a:pt x="167" y="59"/>
                    </a:lnTo>
                    <a:lnTo>
                      <a:pt x="160" y="60"/>
                    </a:lnTo>
                    <a:lnTo>
                      <a:pt x="155" y="60"/>
                    </a:lnTo>
                    <a:lnTo>
                      <a:pt x="149" y="57"/>
                    </a:lnTo>
                    <a:lnTo>
                      <a:pt x="144" y="57"/>
                    </a:lnTo>
                    <a:lnTo>
                      <a:pt x="144" y="66"/>
                    </a:lnTo>
                    <a:lnTo>
                      <a:pt x="145" y="67"/>
                    </a:lnTo>
                    <a:lnTo>
                      <a:pt x="149" y="74"/>
                    </a:lnTo>
                    <a:lnTo>
                      <a:pt x="175" y="82"/>
                    </a:lnTo>
                    <a:lnTo>
                      <a:pt x="187" y="93"/>
                    </a:lnTo>
                    <a:lnTo>
                      <a:pt x="189" y="93"/>
                    </a:lnTo>
                    <a:lnTo>
                      <a:pt x="190" y="120"/>
                    </a:lnTo>
                    <a:lnTo>
                      <a:pt x="194" y="134"/>
                    </a:lnTo>
                    <a:lnTo>
                      <a:pt x="192" y="144"/>
                    </a:lnTo>
                    <a:lnTo>
                      <a:pt x="192" y="152"/>
                    </a:lnTo>
                    <a:lnTo>
                      <a:pt x="202" y="179"/>
                    </a:lnTo>
                    <a:lnTo>
                      <a:pt x="202" y="181"/>
                    </a:lnTo>
                    <a:lnTo>
                      <a:pt x="199" y="188"/>
                    </a:lnTo>
                    <a:lnTo>
                      <a:pt x="198" y="190"/>
                    </a:lnTo>
                    <a:lnTo>
                      <a:pt x="197" y="193"/>
                    </a:lnTo>
                    <a:lnTo>
                      <a:pt x="199" y="194"/>
                    </a:lnTo>
                    <a:lnTo>
                      <a:pt x="202" y="194"/>
                    </a:lnTo>
                    <a:lnTo>
                      <a:pt x="220" y="190"/>
                    </a:lnTo>
                    <a:lnTo>
                      <a:pt x="222" y="190"/>
                    </a:lnTo>
                    <a:lnTo>
                      <a:pt x="220" y="191"/>
                    </a:lnTo>
                    <a:lnTo>
                      <a:pt x="220" y="197"/>
                    </a:lnTo>
                    <a:lnTo>
                      <a:pt x="222" y="198"/>
                    </a:lnTo>
                    <a:lnTo>
                      <a:pt x="226" y="200"/>
                    </a:lnTo>
                    <a:lnTo>
                      <a:pt x="229" y="200"/>
                    </a:lnTo>
                    <a:lnTo>
                      <a:pt x="235" y="198"/>
                    </a:lnTo>
                    <a:lnTo>
                      <a:pt x="243" y="194"/>
                    </a:lnTo>
                    <a:lnTo>
                      <a:pt x="247" y="194"/>
                    </a:lnTo>
                    <a:lnTo>
                      <a:pt x="253" y="198"/>
                    </a:lnTo>
                    <a:lnTo>
                      <a:pt x="254" y="200"/>
                    </a:lnTo>
                    <a:lnTo>
                      <a:pt x="254" y="20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82" name="Freeform 4129">
                <a:extLst>
                  <a:ext uri="{FF2B5EF4-FFF2-40B4-BE49-F238E27FC236}">
                    <a16:creationId xmlns:a16="http://schemas.microsoft.com/office/drawing/2014/main" id="{55817501-2B85-09D2-F25B-3DDBCC54E0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7" y="1396"/>
                <a:ext cx="50" cy="76"/>
              </a:xfrm>
              <a:custGeom>
                <a:avLst/>
                <a:gdLst>
                  <a:gd name="T0" fmla="*/ 3 w 201"/>
                  <a:gd name="T1" fmla="*/ 303 h 303"/>
                  <a:gd name="T2" fmla="*/ 49 w 201"/>
                  <a:gd name="T3" fmla="*/ 287 h 303"/>
                  <a:gd name="T4" fmla="*/ 49 w 201"/>
                  <a:gd name="T5" fmla="*/ 278 h 303"/>
                  <a:gd name="T6" fmla="*/ 42 w 201"/>
                  <a:gd name="T7" fmla="*/ 261 h 303"/>
                  <a:gd name="T8" fmla="*/ 53 w 201"/>
                  <a:gd name="T9" fmla="*/ 243 h 303"/>
                  <a:gd name="T10" fmla="*/ 64 w 201"/>
                  <a:gd name="T11" fmla="*/ 216 h 303"/>
                  <a:gd name="T12" fmla="*/ 66 w 201"/>
                  <a:gd name="T13" fmla="*/ 208 h 303"/>
                  <a:gd name="T14" fmla="*/ 74 w 201"/>
                  <a:gd name="T15" fmla="*/ 211 h 303"/>
                  <a:gd name="T16" fmla="*/ 84 w 201"/>
                  <a:gd name="T17" fmla="*/ 212 h 303"/>
                  <a:gd name="T18" fmla="*/ 94 w 201"/>
                  <a:gd name="T19" fmla="*/ 195 h 303"/>
                  <a:gd name="T20" fmla="*/ 96 w 201"/>
                  <a:gd name="T21" fmla="*/ 165 h 303"/>
                  <a:gd name="T22" fmla="*/ 89 w 201"/>
                  <a:gd name="T23" fmla="*/ 159 h 303"/>
                  <a:gd name="T24" fmla="*/ 53 w 201"/>
                  <a:gd name="T25" fmla="*/ 152 h 303"/>
                  <a:gd name="T26" fmla="*/ 55 w 201"/>
                  <a:gd name="T27" fmla="*/ 149 h 303"/>
                  <a:gd name="T28" fmla="*/ 59 w 201"/>
                  <a:gd name="T29" fmla="*/ 144 h 303"/>
                  <a:gd name="T30" fmla="*/ 62 w 201"/>
                  <a:gd name="T31" fmla="*/ 135 h 303"/>
                  <a:gd name="T32" fmla="*/ 55 w 201"/>
                  <a:gd name="T33" fmla="*/ 91 h 303"/>
                  <a:gd name="T34" fmla="*/ 53 w 201"/>
                  <a:gd name="T35" fmla="*/ 86 h 303"/>
                  <a:gd name="T36" fmla="*/ 69 w 201"/>
                  <a:gd name="T37" fmla="*/ 72 h 303"/>
                  <a:gd name="T38" fmla="*/ 82 w 201"/>
                  <a:gd name="T39" fmla="*/ 70 h 303"/>
                  <a:gd name="T40" fmla="*/ 86 w 201"/>
                  <a:gd name="T41" fmla="*/ 67 h 303"/>
                  <a:gd name="T42" fmla="*/ 88 w 201"/>
                  <a:gd name="T43" fmla="*/ 65 h 303"/>
                  <a:gd name="T44" fmla="*/ 94 w 201"/>
                  <a:gd name="T45" fmla="*/ 58 h 303"/>
                  <a:gd name="T46" fmla="*/ 129 w 201"/>
                  <a:gd name="T47" fmla="*/ 57 h 303"/>
                  <a:gd name="T48" fmla="*/ 134 w 201"/>
                  <a:gd name="T49" fmla="*/ 57 h 303"/>
                  <a:gd name="T50" fmla="*/ 142 w 201"/>
                  <a:gd name="T51" fmla="*/ 58 h 303"/>
                  <a:gd name="T52" fmla="*/ 146 w 201"/>
                  <a:gd name="T53" fmla="*/ 60 h 303"/>
                  <a:gd name="T54" fmla="*/ 152 w 201"/>
                  <a:gd name="T55" fmla="*/ 57 h 303"/>
                  <a:gd name="T56" fmla="*/ 165 w 201"/>
                  <a:gd name="T57" fmla="*/ 55 h 303"/>
                  <a:gd name="T58" fmla="*/ 175 w 201"/>
                  <a:gd name="T59" fmla="*/ 53 h 303"/>
                  <a:gd name="T60" fmla="*/ 177 w 201"/>
                  <a:gd name="T61" fmla="*/ 40 h 303"/>
                  <a:gd name="T62" fmla="*/ 182 w 201"/>
                  <a:gd name="T63" fmla="*/ 35 h 303"/>
                  <a:gd name="T64" fmla="*/ 190 w 201"/>
                  <a:gd name="T65" fmla="*/ 32 h 303"/>
                  <a:gd name="T66" fmla="*/ 194 w 201"/>
                  <a:gd name="T67" fmla="*/ 26 h 303"/>
                  <a:gd name="T68" fmla="*/ 201 w 201"/>
                  <a:gd name="T69" fmla="*/ 25 h 303"/>
                  <a:gd name="T70" fmla="*/ 198 w 201"/>
                  <a:gd name="T71" fmla="*/ 21 h 303"/>
                  <a:gd name="T72" fmla="*/ 191 w 201"/>
                  <a:gd name="T73" fmla="*/ 12 h 303"/>
                  <a:gd name="T74" fmla="*/ 180 w 201"/>
                  <a:gd name="T75" fmla="*/ 10 h 3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201" h="303">
                    <a:moveTo>
                      <a:pt x="0" y="303"/>
                    </a:moveTo>
                    <a:lnTo>
                      <a:pt x="3" y="303"/>
                    </a:lnTo>
                    <a:lnTo>
                      <a:pt x="7" y="300"/>
                    </a:lnTo>
                    <a:lnTo>
                      <a:pt x="49" y="287"/>
                    </a:lnTo>
                    <a:lnTo>
                      <a:pt x="50" y="287"/>
                    </a:lnTo>
                    <a:lnTo>
                      <a:pt x="49" y="278"/>
                    </a:lnTo>
                    <a:lnTo>
                      <a:pt x="46" y="269"/>
                    </a:lnTo>
                    <a:lnTo>
                      <a:pt x="42" y="261"/>
                    </a:lnTo>
                    <a:lnTo>
                      <a:pt x="39" y="251"/>
                    </a:lnTo>
                    <a:lnTo>
                      <a:pt x="53" y="243"/>
                    </a:lnTo>
                    <a:lnTo>
                      <a:pt x="64" y="223"/>
                    </a:lnTo>
                    <a:lnTo>
                      <a:pt x="64" y="216"/>
                    </a:lnTo>
                    <a:lnTo>
                      <a:pt x="66" y="209"/>
                    </a:lnTo>
                    <a:lnTo>
                      <a:pt x="66" y="208"/>
                    </a:lnTo>
                    <a:lnTo>
                      <a:pt x="67" y="208"/>
                    </a:lnTo>
                    <a:lnTo>
                      <a:pt x="74" y="211"/>
                    </a:lnTo>
                    <a:lnTo>
                      <a:pt x="79" y="215"/>
                    </a:lnTo>
                    <a:lnTo>
                      <a:pt x="84" y="212"/>
                    </a:lnTo>
                    <a:lnTo>
                      <a:pt x="92" y="195"/>
                    </a:lnTo>
                    <a:lnTo>
                      <a:pt x="94" y="195"/>
                    </a:lnTo>
                    <a:lnTo>
                      <a:pt x="95" y="172"/>
                    </a:lnTo>
                    <a:lnTo>
                      <a:pt x="96" y="165"/>
                    </a:lnTo>
                    <a:lnTo>
                      <a:pt x="96" y="159"/>
                    </a:lnTo>
                    <a:lnTo>
                      <a:pt x="89" y="159"/>
                    </a:lnTo>
                    <a:lnTo>
                      <a:pt x="56" y="153"/>
                    </a:lnTo>
                    <a:lnTo>
                      <a:pt x="53" y="152"/>
                    </a:lnTo>
                    <a:lnTo>
                      <a:pt x="53" y="149"/>
                    </a:lnTo>
                    <a:lnTo>
                      <a:pt x="55" y="149"/>
                    </a:lnTo>
                    <a:lnTo>
                      <a:pt x="57" y="145"/>
                    </a:lnTo>
                    <a:lnTo>
                      <a:pt x="59" y="144"/>
                    </a:lnTo>
                    <a:lnTo>
                      <a:pt x="59" y="142"/>
                    </a:lnTo>
                    <a:lnTo>
                      <a:pt x="62" y="135"/>
                    </a:lnTo>
                    <a:lnTo>
                      <a:pt x="62" y="110"/>
                    </a:lnTo>
                    <a:lnTo>
                      <a:pt x="55" y="91"/>
                    </a:lnTo>
                    <a:lnTo>
                      <a:pt x="55" y="89"/>
                    </a:lnTo>
                    <a:lnTo>
                      <a:pt x="53" y="86"/>
                    </a:lnTo>
                    <a:lnTo>
                      <a:pt x="53" y="79"/>
                    </a:lnTo>
                    <a:lnTo>
                      <a:pt x="69" y="72"/>
                    </a:lnTo>
                    <a:lnTo>
                      <a:pt x="81" y="70"/>
                    </a:lnTo>
                    <a:lnTo>
                      <a:pt x="82" y="70"/>
                    </a:lnTo>
                    <a:lnTo>
                      <a:pt x="85" y="68"/>
                    </a:lnTo>
                    <a:lnTo>
                      <a:pt x="86" y="67"/>
                    </a:lnTo>
                    <a:lnTo>
                      <a:pt x="88" y="67"/>
                    </a:lnTo>
                    <a:lnTo>
                      <a:pt x="88" y="65"/>
                    </a:lnTo>
                    <a:lnTo>
                      <a:pt x="89" y="62"/>
                    </a:lnTo>
                    <a:lnTo>
                      <a:pt x="94" y="58"/>
                    </a:lnTo>
                    <a:lnTo>
                      <a:pt x="110" y="50"/>
                    </a:lnTo>
                    <a:lnTo>
                      <a:pt x="129" y="57"/>
                    </a:lnTo>
                    <a:lnTo>
                      <a:pt x="131" y="55"/>
                    </a:lnTo>
                    <a:lnTo>
                      <a:pt x="134" y="57"/>
                    </a:lnTo>
                    <a:lnTo>
                      <a:pt x="139" y="57"/>
                    </a:lnTo>
                    <a:lnTo>
                      <a:pt x="142" y="58"/>
                    </a:lnTo>
                    <a:lnTo>
                      <a:pt x="142" y="60"/>
                    </a:lnTo>
                    <a:lnTo>
                      <a:pt x="146" y="60"/>
                    </a:lnTo>
                    <a:lnTo>
                      <a:pt x="148" y="58"/>
                    </a:lnTo>
                    <a:lnTo>
                      <a:pt x="152" y="57"/>
                    </a:lnTo>
                    <a:lnTo>
                      <a:pt x="161" y="55"/>
                    </a:lnTo>
                    <a:lnTo>
                      <a:pt x="165" y="55"/>
                    </a:lnTo>
                    <a:lnTo>
                      <a:pt x="166" y="61"/>
                    </a:lnTo>
                    <a:lnTo>
                      <a:pt x="175" y="53"/>
                    </a:lnTo>
                    <a:lnTo>
                      <a:pt x="175" y="47"/>
                    </a:lnTo>
                    <a:lnTo>
                      <a:pt x="177" y="40"/>
                    </a:lnTo>
                    <a:lnTo>
                      <a:pt x="180" y="38"/>
                    </a:lnTo>
                    <a:lnTo>
                      <a:pt x="182" y="35"/>
                    </a:lnTo>
                    <a:lnTo>
                      <a:pt x="189" y="33"/>
                    </a:lnTo>
                    <a:lnTo>
                      <a:pt x="190" y="32"/>
                    </a:lnTo>
                    <a:lnTo>
                      <a:pt x="190" y="29"/>
                    </a:lnTo>
                    <a:lnTo>
                      <a:pt x="194" y="26"/>
                    </a:lnTo>
                    <a:lnTo>
                      <a:pt x="194" y="25"/>
                    </a:lnTo>
                    <a:lnTo>
                      <a:pt x="201" y="25"/>
                    </a:lnTo>
                    <a:lnTo>
                      <a:pt x="201" y="24"/>
                    </a:lnTo>
                    <a:lnTo>
                      <a:pt x="198" y="21"/>
                    </a:lnTo>
                    <a:lnTo>
                      <a:pt x="194" y="15"/>
                    </a:lnTo>
                    <a:lnTo>
                      <a:pt x="191" y="12"/>
                    </a:lnTo>
                    <a:lnTo>
                      <a:pt x="187" y="14"/>
                    </a:lnTo>
                    <a:lnTo>
                      <a:pt x="180" y="10"/>
                    </a:lnTo>
                    <a:lnTo>
                      <a:pt x="18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83" name="Freeform 4130">
                <a:extLst>
                  <a:ext uri="{FF2B5EF4-FFF2-40B4-BE49-F238E27FC236}">
                    <a16:creationId xmlns:a16="http://schemas.microsoft.com/office/drawing/2014/main" id="{95DA1F60-C772-1E88-5C25-37D977738F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8" y="1472"/>
                <a:ext cx="33" cy="29"/>
              </a:xfrm>
              <a:custGeom>
                <a:avLst/>
                <a:gdLst>
                  <a:gd name="T0" fmla="*/ 34 w 132"/>
                  <a:gd name="T1" fmla="*/ 0 h 117"/>
                  <a:gd name="T2" fmla="*/ 22 w 132"/>
                  <a:gd name="T3" fmla="*/ 23 h 117"/>
                  <a:gd name="T4" fmla="*/ 20 w 132"/>
                  <a:gd name="T5" fmla="*/ 25 h 117"/>
                  <a:gd name="T6" fmla="*/ 16 w 132"/>
                  <a:gd name="T7" fmla="*/ 25 h 117"/>
                  <a:gd name="T8" fmla="*/ 15 w 132"/>
                  <a:gd name="T9" fmla="*/ 28 h 117"/>
                  <a:gd name="T10" fmla="*/ 12 w 132"/>
                  <a:gd name="T11" fmla="*/ 29 h 117"/>
                  <a:gd name="T12" fmla="*/ 3 w 132"/>
                  <a:gd name="T13" fmla="*/ 36 h 117"/>
                  <a:gd name="T14" fmla="*/ 0 w 132"/>
                  <a:gd name="T15" fmla="*/ 43 h 117"/>
                  <a:gd name="T16" fmla="*/ 0 w 132"/>
                  <a:gd name="T17" fmla="*/ 49 h 117"/>
                  <a:gd name="T18" fmla="*/ 2 w 132"/>
                  <a:gd name="T19" fmla="*/ 50 h 117"/>
                  <a:gd name="T20" fmla="*/ 9 w 132"/>
                  <a:gd name="T21" fmla="*/ 71 h 117"/>
                  <a:gd name="T22" fmla="*/ 5 w 132"/>
                  <a:gd name="T23" fmla="*/ 96 h 117"/>
                  <a:gd name="T24" fmla="*/ 5 w 132"/>
                  <a:gd name="T25" fmla="*/ 97 h 117"/>
                  <a:gd name="T26" fmla="*/ 6 w 132"/>
                  <a:gd name="T27" fmla="*/ 97 h 117"/>
                  <a:gd name="T28" fmla="*/ 10 w 132"/>
                  <a:gd name="T29" fmla="*/ 95 h 117"/>
                  <a:gd name="T30" fmla="*/ 20 w 132"/>
                  <a:gd name="T31" fmla="*/ 96 h 117"/>
                  <a:gd name="T32" fmla="*/ 33 w 132"/>
                  <a:gd name="T33" fmla="*/ 103 h 117"/>
                  <a:gd name="T34" fmla="*/ 60 w 132"/>
                  <a:gd name="T35" fmla="*/ 110 h 117"/>
                  <a:gd name="T36" fmla="*/ 62 w 132"/>
                  <a:gd name="T37" fmla="*/ 109 h 117"/>
                  <a:gd name="T38" fmla="*/ 63 w 132"/>
                  <a:gd name="T39" fmla="*/ 109 h 117"/>
                  <a:gd name="T40" fmla="*/ 63 w 132"/>
                  <a:gd name="T41" fmla="*/ 110 h 117"/>
                  <a:gd name="T42" fmla="*/ 66 w 132"/>
                  <a:gd name="T43" fmla="*/ 113 h 117"/>
                  <a:gd name="T44" fmla="*/ 66 w 132"/>
                  <a:gd name="T45" fmla="*/ 114 h 117"/>
                  <a:gd name="T46" fmla="*/ 69 w 132"/>
                  <a:gd name="T47" fmla="*/ 114 h 117"/>
                  <a:gd name="T48" fmla="*/ 83 w 132"/>
                  <a:gd name="T49" fmla="*/ 117 h 117"/>
                  <a:gd name="T50" fmla="*/ 101 w 132"/>
                  <a:gd name="T51" fmla="*/ 107 h 117"/>
                  <a:gd name="T52" fmla="*/ 105 w 132"/>
                  <a:gd name="T53" fmla="*/ 104 h 117"/>
                  <a:gd name="T54" fmla="*/ 111 w 132"/>
                  <a:gd name="T55" fmla="*/ 103 h 117"/>
                  <a:gd name="T56" fmla="*/ 116 w 132"/>
                  <a:gd name="T57" fmla="*/ 104 h 117"/>
                  <a:gd name="T58" fmla="*/ 129 w 132"/>
                  <a:gd name="T59" fmla="*/ 110 h 117"/>
                  <a:gd name="T60" fmla="*/ 129 w 132"/>
                  <a:gd name="T61" fmla="*/ 112 h 117"/>
                  <a:gd name="T62" fmla="*/ 132 w 132"/>
                  <a:gd name="T63" fmla="*/ 114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32" h="117">
                    <a:moveTo>
                      <a:pt x="34" y="0"/>
                    </a:moveTo>
                    <a:lnTo>
                      <a:pt x="22" y="23"/>
                    </a:lnTo>
                    <a:lnTo>
                      <a:pt x="20" y="25"/>
                    </a:lnTo>
                    <a:lnTo>
                      <a:pt x="16" y="25"/>
                    </a:lnTo>
                    <a:lnTo>
                      <a:pt x="15" y="28"/>
                    </a:lnTo>
                    <a:lnTo>
                      <a:pt x="12" y="29"/>
                    </a:lnTo>
                    <a:lnTo>
                      <a:pt x="3" y="36"/>
                    </a:lnTo>
                    <a:lnTo>
                      <a:pt x="0" y="43"/>
                    </a:lnTo>
                    <a:lnTo>
                      <a:pt x="0" y="49"/>
                    </a:lnTo>
                    <a:lnTo>
                      <a:pt x="2" y="50"/>
                    </a:lnTo>
                    <a:lnTo>
                      <a:pt x="9" y="71"/>
                    </a:lnTo>
                    <a:lnTo>
                      <a:pt x="5" y="96"/>
                    </a:lnTo>
                    <a:lnTo>
                      <a:pt x="5" y="97"/>
                    </a:lnTo>
                    <a:lnTo>
                      <a:pt x="6" y="97"/>
                    </a:lnTo>
                    <a:lnTo>
                      <a:pt x="10" y="95"/>
                    </a:lnTo>
                    <a:lnTo>
                      <a:pt x="20" y="96"/>
                    </a:lnTo>
                    <a:lnTo>
                      <a:pt x="33" y="103"/>
                    </a:lnTo>
                    <a:lnTo>
                      <a:pt x="60" y="110"/>
                    </a:lnTo>
                    <a:lnTo>
                      <a:pt x="62" y="109"/>
                    </a:lnTo>
                    <a:lnTo>
                      <a:pt x="63" y="109"/>
                    </a:lnTo>
                    <a:lnTo>
                      <a:pt x="63" y="110"/>
                    </a:lnTo>
                    <a:lnTo>
                      <a:pt x="66" y="113"/>
                    </a:lnTo>
                    <a:lnTo>
                      <a:pt x="66" y="114"/>
                    </a:lnTo>
                    <a:lnTo>
                      <a:pt x="69" y="114"/>
                    </a:lnTo>
                    <a:lnTo>
                      <a:pt x="83" y="117"/>
                    </a:lnTo>
                    <a:lnTo>
                      <a:pt x="101" y="107"/>
                    </a:lnTo>
                    <a:lnTo>
                      <a:pt x="105" y="104"/>
                    </a:lnTo>
                    <a:lnTo>
                      <a:pt x="111" y="103"/>
                    </a:lnTo>
                    <a:lnTo>
                      <a:pt x="116" y="104"/>
                    </a:lnTo>
                    <a:lnTo>
                      <a:pt x="129" y="110"/>
                    </a:lnTo>
                    <a:lnTo>
                      <a:pt x="129" y="112"/>
                    </a:lnTo>
                    <a:lnTo>
                      <a:pt x="132" y="11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84" name="Freeform 4131">
                <a:extLst>
                  <a:ext uri="{FF2B5EF4-FFF2-40B4-BE49-F238E27FC236}">
                    <a16:creationId xmlns:a16="http://schemas.microsoft.com/office/drawing/2014/main" id="{763B9DBE-7AD2-4F87-2C3A-31E870CA7E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1" y="1446"/>
                <a:ext cx="83" cy="56"/>
              </a:xfrm>
              <a:custGeom>
                <a:avLst/>
                <a:gdLst>
                  <a:gd name="T0" fmla="*/ 1 w 332"/>
                  <a:gd name="T1" fmla="*/ 217 h 221"/>
                  <a:gd name="T2" fmla="*/ 8 w 332"/>
                  <a:gd name="T3" fmla="*/ 221 h 221"/>
                  <a:gd name="T4" fmla="*/ 24 w 332"/>
                  <a:gd name="T5" fmla="*/ 220 h 221"/>
                  <a:gd name="T6" fmla="*/ 25 w 332"/>
                  <a:gd name="T7" fmla="*/ 213 h 221"/>
                  <a:gd name="T8" fmla="*/ 33 w 332"/>
                  <a:gd name="T9" fmla="*/ 204 h 221"/>
                  <a:gd name="T10" fmla="*/ 57 w 332"/>
                  <a:gd name="T11" fmla="*/ 198 h 221"/>
                  <a:gd name="T12" fmla="*/ 84 w 332"/>
                  <a:gd name="T13" fmla="*/ 203 h 221"/>
                  <a:gd name="T14" fmla="*/ 93 w 332"/>
                  <a:gd name="T15" fmla="*/ 201 h 221"/>
                  <a:gd name="T16" fmla="*/ 107 w 332"/>
                  <a:gd name="T17" fmla="*/ 186 h 221"/>
                  <a:gd name="T18" fmla="*/ 110 w 332"/>
                  <a:gd name="T19" fmla="*/ 183 h 221"/>
                  <a:gd name="T20" fmla="*/ 116 w 332"/>
                  <a:gd name="T21" fmla="*/ 186 h 221"/>
                  <a:gd name="T22" fmla="*/ 118 w 332"/>
                  <a:gd name="T23" fmla="*/ 154 h 221"/>
                  <a:gd name="T24" fmla="*/ 128 w 332"/>
                  <a:gd name="T25" fmla="*/ 138 h 221"/>
                  <a:gd name="T26" fmla="*/ 134 w 332"/>
                  <a:gd name="T27" fmla="*/ 122 h 221"/>
                  <a:gd name="T28" fmla="*/ 134 w 332"/>
                  <a:gd name="T29" fmla="*/ 118 h 221"/>
                  <a:gd name="T30" fmla="*/ 146 w 332"/>
                  <a:gd name="T31" fmla="*/ 111 h 221"/>
                  <a:gd name="T32" fmla="*/ 165 w 332"/>
                  <a:gd name="T33" fmla="*/ 111 h 221"/>
                  <a:gd name="T34" fmla="*/ 176 w 332"/>
                  <a:gd name="T35" fmla="*/ 92 h 221"/>
                  <a:gd name="T36" fmla="*/ 191 w 332"/>
                  <a:gd name="T37" fmla="*/ 88 h 221"/>
                  <a:gd name="T38" fmla="*/ 198 w 332"/>
                  <a:gd name="T39" fmla="*/ 90 h 221"/>
                  <a:gd name="T40" fmla="*/ 199 w 332"/>
                  <a:gd name="T41" fmla="*/ 88 h 221"/>
                  <a:gd name="T42" fmla="*/ 226 w 332"/>
                  <a:gd name="T43" fmla="*/ 81 h 221"/>
                  <a:gd name="T44" fmla="*/ 236 w 332"/>
                  <a:gd name="T45" fmla="*/ 83 h 221"/>
                  <a:gd name="T46" fmla="*/ 255 w 332"/>
                  <a:gd name="T47" fmla="*/ 78 h 221"/>
                  <a:gd name="T48" fmla="*/ 275 w 332"/>
                  <a:gd name="T49" fmla="*/ 60 h 221"/>
                  <a:gd name="T50" fmla="*/ 285 w 332"/>
                  <a:gd name="T51" fmla="*/ 55 h 221"/>
                  <a:gd name="T52" fmla="*/ 303 w 332"/>
                  <a:gd name="T53" fmla="*/ 59 h 221"/>
                  <a:gd name="T54" fmla="*/ 328 w 332"/>
                  <a:gd name="T55" fmla="*/ 47 h 221"/>
                  <a:gd name="T56" fmla="*/ 331 w 332"/>
                  <a:gd name="T57" fmla="*/ 44 h 221"/>
                  <a:gd name="T58" fmla="*/ 332 w 332"/>
                  <a:gd name="T59" fmla="*/ 40 h 221"/>
                  <a:gd name="T60" fmla="*/ 329 w 332"/>
                  <a:gd name="T61" fmla="*/ 32 h 221"/>
                  <a:gd name="T62" fmla="*/ 325 w 332"/>
                  <a:gd name="T63" fmla="*/ 20 h 221"/>
                  <a:gd name="T64" fmla="*/ 315 w 332"/>
                  <a:gd name="T65" fmla="*/ 0 h 2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32" h="221">
                    <a:moveTo>
                      <a:pt x="0" y="215"/>
                    </a:moveTo>
                    <a:lnTo>
                      <a:pt x="1" y="217"/>
                    </a:lnTo>
                    <a:lnTo>
                      <a:pt x="3" y="220"/>
                    </a:lnTo>
                    <a:lnTo>
                      <a:pt x="8" y="221"/>
                    </a:lnTo>
                    <a:lnTo>
                      <a:pt x="22" y="221"/>
                    </a:lnTo>
                    <a:lnTo>
                      <a:pt x="24" y="220"/>
                    </a:lnTo>
                    <a:lnTo>
                      <a:pt x="25" y="220"/>
                    </a:lnTo>
                    <a:lnTo>
                      <a:pt x="25" y="213"/>
                    </a:lnTo>
                    <a:lnTo>
                      <a:pt x="28" y="207"/>
                    </a:lnTo>
                    <a:lnTo>
                      <a:pt x="33" y="204"/>
                    </a:lnTo>
                    <a:lnTo>
                      <a:pt x="51" y="198"/>
                    </a:lnTo>
                    <a:lnTo>
                      <a:pt x="57" y="198"/>
                    </a:lnTo>
                    <a:lnTo>
                      <a:pt x="70" y="201"/>
                    </a:lnTo>
                    <a:lnTo>
                      <a:pt x="84" y="203"/>
                    </a:lnTo>
                    <a:lnTo>
                      <a:pt x="89" y="203"/>
                    </a:lnTo>
                    <a:lnTo>
                      <a:pt x="93" y="201"/>
                    </a:lnTo>
                    <a:lnTo>
                      <a:pt x="99" y="193"/>
                    </a:lnTo>
                    <a:lnTo>
                      <a:pt x="107" y="186"/>
                    </a:lnTo>
                    <a:lnTo>
                      <a:pt x="108" y="186"/>
                    </a:lnTo>
                    <a:lnTo>
                      <a:pt x="110" y="183"/>
                    </a:lnTo>
                    <a:lnTo>
                      <a:pt x="111" y="186"/>
                    </a:lnTo>
                    <a:lnTo>
                      <a:pt x="116" y="186"/>
                    </a:lnTo>
                    <a:lnTo>
                      <a:pt x="116" y="168"/>
                    </a:lnTo>
                    <a:lnTo>
                      <a:pt x="118" y="154"/>
                    </a:lnTo>
                    <a:lnTo>
                      <a:pt x="121" y="148"/>
                    </a:lnTo>
                    <a:lnTo>
                      <a:pt x="128" y="138"/>
                    </a:lnTo>
                    <a:lnTo>
                      <a:pt x="134" y="124"/>
                    </a:lnTo>
                    <a:lnTo>
                      <a:pt x="134" y="122"/>
                    </a:lnTo>
                    <a:lnTo>
                      <a:pt x="132" y="118"/>
                    </a:lnTo>
                    <a:lnTo>
                      <a:pt x="134" y="118"/>
                    </a:lnTo>
                    <a:lnTo>
                      <a:pt x="137" y="115"/>
                    </a:lnTo>
                    <a:lnTo>
                      <a:pt x="146" y="111"/>
                    </a:lnTo>
                    <a:lnTo>
                      <a:pt x="156" y="114"/>
                    </a:lnTo>
                    <a:lnTo>
                      <a:pt x="165" y="111"/>
                    </a:lnTo>
                    <a:lnTo>
                      <a:pt x="170" y="104"/>
                    </a:lnTo>
                    <a:lnTo>
                      <a:pt x="176" y="92"/>
                    </a:lnTo>
                    <a:lnTo>
                      <a:pt x="176" y="91"/>
                    </a:lnTo>
                    <a:lnTo>
                      <a:pt x="191" y="88"/>
                    </a:lnTo>
                    <a:lnTo>
                      <a:pt x="195" y="90"/>
                    </a:lnTo>
                    <a:lnTo>
                      <a:pt x="198" y="90"/>
                    </a:lnTo>
                    <a:lnTo>
                      <a:pt x="198" y="88"/>
                    </a:lnTo>
                    <a:lnTo>
                      <a:pt x="199" y="88"/>
                    </a:lnTo>
                    <a:lnTo>
                      <a:pt x="215" y="83"/>
                    </a:lnTo>
                    <a:lnTo>
                      <a:pt x="226" y="81"/>
                    </a:lnTo>
                    <a:lnTo>
                      <a:pt x="228" y="83"/>
                    </a:lnTo>
                    <a:lnTo>
                      <a:pt x="236" y="83"/>
                    </a:lnTo>
                    <a:lnTo>
                      <a:pt x="250" y="81"/>
                    </a:lnTo>
                    <a:lnTo>
                      <a:pt x="255" y="78"/>
                    </a:lnTo>
                    <a:lnTo>
                      <a:pt x="265" y="66"/>
                    </a:lnTo>
                    <a:lnTo>
                      <a:pt x="275" y="60"/>
                    </a:lnTo>
                    <a:lnTo>
                      <a:pt x="280" y="56"/>
                    </a:lnTo>
                    <a:lnTo>
                      <a:pt x="285" y="55"/>
                    </a:lnTo>
                    <a:lnTo>
                      <a:pt x="289" y="59"/>
                    </a:lnTo>
                    <a:lnTo>
                      <a:pt x="303" y="59"/>
                    </a:lnTo>
                    <a:lnTo>
                      <a:pt x="328" y="48"/>
                    </a:lnTo>
                    <a:lnTo>
                      <a:pt x="328" y="47"/>
                    </a:lnTo>
                    <a:lnTo>
                      <a:pt x="329" y="47"/>
                    </a:lnTo>
                    <a:lnTo>
                      <a:pt x="331" y="44"/>
                    </a:lnTo>
                    <a:lnTo>
                      <a:pt x="332" y="44"/>
                    </a:lnTo>
                    <a:lnTo>
                      <a:pt x="332" y="40"/>
                    </a:lnTo>
                    <a:lnTo>
                      <a:pt x="331" y="38"/>
                    </a:lnTo>
                    <a:lnTo>
                      <a:pt x="329" y="32"/>
                    </a:lnTo>
                    <a:lnTo>
                      <a:pt x="326" y="27"/>
                    </a:lnTo>
                    <a:lnTo>
                      <a:pt x="325" y="20"/>
                    </a:lnTo>
                    <a:lnTo>
                      <a:pt x="318" y="7"/>
                    </a:lnTo>
                    <a:lnTo>
                      <a:pt x="315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85" name="Freeform 4132">
                <a:extLst>
                  <a:ext uri="{FF2B5EF4-FFF2-40B4-BE49-F238E27FC236}">
                    <a16:creationId xmlns:a16="http://schemas.microsoft.com/office/drawing/2014/main" id="{18713C54-0CE4-95DF-2FB9-65BF31224E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5" y="1500"/>
                <a:ext cx="13" cy="56"/>
              </a:xfrm>
              <a:custGeom>
                <a:avLst/>
                <a:gdLst>
                  <a:gd name="T0" fmla="*/ 24 w 53"/>
                  <a:gd name="T1" fmla="*/ 0 h 224"/>
                  <a:gd name="T2" fmla="*/ 20 w 53"/>
                  <a:gd name="T3" fmla="*/ 5 h 224"/>
                  <a:gd name="T4" fmla="*/ 20 w 53"/>
                  <a:gd name="T5" fmla="*/ 10 h 224"/>
                  <a:gd name="T6" fmla="*/ 21 w 53"/>
                  <a:gd name="T7" fmla="*/ 16 h 224"/>
                  <a:gd name="T8" fmla="*/ 29 w 53"/>
                  <a:gd name="T9" fmla="*/ 24 h 224"/>
                  <a:gd name="T10" fmla="*/ 39 w 53"/>
                  <a:gd name="T11" fmla="*/ 24 h 224"/>
                  <a:gd name="T12" fmla="*/ 43 w 53"/>
                  <a:gd name="T13" fmla="*/ 23 h 224"/>
                  <a:gd name="T14" fmla="*/ 45 w 53"/>
                  <a:gd name="T15" fmla="*/ 23 h 224"/>
                  <a:gd name="T16" fmla="*/ 46 w 53"/>
                  <a:gd name="T17" fmla="*/ 24 h 224"/>
                  <a:gd name="T18" fmla="*/ 49 w 53"/>
                  <a:gd name="T19" fmla="*/ 26 h 224"/>
                  <a:gd name="T20" fmla="*/ 53 w 53"/>
                  <a:gd name="T21" fmla="*/ 30 h 224"/>
                  <a:gd name="T22" fmla="*/ 53 w 53"/>
                  <a:gd name="T23" fmla="*/ 38 h 224"/>
                  <a:gd name="T24" fmla="*/ 48 w 53"/>
                  <a:gd name="T25" fmla="*/ 42 h 224"/>
                  <a:gd name="T26" fmla="*/ 43 w 53"/>
                  <a:gd name="T27" fmla="*/ 48 h 224"/>
                  <a:gd name="T28" fmla="*/ 41 w 53"/>
                  <a:gd name="T29" fmla="*/ 53 h 224"/>
                  <a:gd name="T30" fmla="*/ 38 w 53"/>
                  <a:gd name="T31" fmla="*/ 58 h 224"/>
                  <a:gd name="T32" fmla="*/ 34 w 53"/>
                  <a:gd name="T33" fmla="*/ 62 h 224"/>
                  <a:gd name="T34" fmla="*/ 29 w 53"/>
                  <a:gd name="T35" fmla="*/ 62 h 224"/>
                  <a:gd name="T36" fmla="*/ 29 w 53"/>
                  <a:gd name="T37" fmla="*/ 69 h 224"/>
                  <a:gd name="T38" fmla="*/ 27 w 53"/>
                  <a:gd name="T39" fmla="*/ 73 h 224"/>
                  <a:gd name="T40" fmla="*/ 20 w 53"/>
                  <a:gd name="T41" fmla="*/ 93 h 224"/>
                  <a:gd name="T42" fmla="*/ 24 w 53"/>
                  <a:gd name="T43" fmla="*/ 109 h 224"/>
                  <a:gd name="T44" fmla="*/ 25 w 53"/>
                  <a:gd name="T45" fmla="*/ 126 h 224"/>
                  <a:gd name="T46" fmla="*/ 27 w 53"/>
                  <a:gd name="T47" fmla="*/ 133 h 224"/>
                  <a:gd name="T48" fmla="*/ 34 w 53"/>
                  <a:gd name="T49" fmla="*/ 146 h 224"/>
                  <a:gd name="T50" fmla="*/ 35 w 53"/>
                  <a:gd name="T51" fmla="*/ 154 h 224"/>
                  <a:gd name="T52" fmla="*/ 35 w 53"/>
                  <a:gd name="T53" fmla="*/ 161 h 224"/>
                  <a:gd name="T54" fmla="*/ 21 w 53"/>
                  <a:gd name="T55" fmla="*/ 161 h 224"/>
                  <a:gd name="T56" fmla="*/ 15 w 53"/>
                  <a:gd name="T57" fmla="*/ 162 h 224"/>
                  <a:gd name="T58" fmla="*/ 14 w 53"/>
                  <a:gd name="T59" fmla="*/ 162 h 224"/>
                  <a:gd name="T60" fmla="*/ 15 w 53"/>
                  <a:gd name="T61" fmla="*/ 164 h 224"/>
                  <a:gd name="T62" fmla="*/ 15 w 53"/>
                  <a:gd name="T63" fmla="*/ 172 h 224"/>
                  <a:gd name="T64" fmla="*/ 14 w 53"/>
                  <a:gd name="T65" fmla="*/ 175 h 224"/>
                  <a:gd name="T66" fmla="*/ 14 w 53"/>
                  <a:gd name="T67" fmla="*/ 176 h 224"/>
                  <a:gd name="T68" fmla="*/ 12 w 53"/>
                  <a:gd name="T69" fmla="*/ 178 h 224"/>
                  <a:gd name="T70" fmla="*/ 4 w 53"/>
                  <a:gd name="T71" fmla="*/ 194 h 224"/>
                  <a:gd name="T72" fmla="*/ 5 w 53"/>
                  <a:gd name="T73" fmla="*/ 201 h 224"/>
                  <a:gd name="T74" fmla="*/ 5 w 53"/>
                  <a:gd name="T75" fmla="*/ 204 h 224"/>
                  <a:gd name="T76" fmla="*/ 0 w 53"/>
                  <a:gd name="T77" fmla="*/ 222 h 224"/>
                  <a:gd name="T78" fmla="*/ 0 w 53"/>
                  <a:gd name="T79" fmla="*/ 224 h 2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53" h="224">
                    <a:moveTo>
                      <a:pt x="24" y="0"/>
                    </a:moveTo>
                    <a:lnTo>
                      <a:pt x="20" y="5"/>
                    </a:lnTo>
                    <a:lnTo>
                      <a:pt x="20" y="10"/>
                    </a:lnTo>
                    <a:lnTo>
                      <a:pt x="21" y="16"/>
                    </a:lnTo>
                    <a:lnTo>
                      <a:pt x="29" y="24"/>
                    </a:lnTo>
                    <a:lnTo>
                      <a:pt x="39" y="24"/>
                    </a:lnTo>
                    <a:lnTo>
                      <a:pt x="43" y="23"/>
                    </a:lnTo>
                    <a:lnTo>
                      <a:pt x="45" y="23"/>
                    </a:lnTo>
                    <a:lnTo>
                      <a:pt x="46" y="24"/>
                    </a:lnTo>
                    <a:lnTo>
                      <a:pt x="49" y="26"/>
                    </a:lnTo>
                    <a:lnTo>
                      <a:pt x="53" y="30"/>
                    </a:lnTo>
                    <a:lnTo>
                      <a:pt x="53" y="38"/>
                    </a:lnTo>
                    <a:lnTo>
                      <a:pt x="48" y="42"/>
                    </a:lnTo>
                    <a:lnTo>
                      <a:pt x="43" y="48"/>
                    </a:lnTo>
                    <a:lnTo>
                      <a:pt x="41" y="53"/>
                    </a:lnTo>
                    <a:lnTo>
                      <a:pt x="38" y="58"/>
                    </a:lnTo>
                    <a:lnTo>
                      <a:pt x="34" y="62"/>
                    </a:lnTo>
                    <a:lnTo>
                      <a:pt x="29" y="62"/>
                    </a:lnTo>
                    <a:lnTo>
                      <a:pt x="29" y="69"/>
                    </a:lnTo>
                    <a:lnTo>
                      <a:pt x="27" y="73"/>
                    </a:lnTo>
                    <a:lnTo>
                      <a:pt x="20" y="93"/>
                    </a:lnTo>
                    <a:lnTo>
                      <a:pt x="24" y="109"/>
                    </a:lnTo>
                    <a:lnTo>
                      <a:pt x="25" y="126"/>
                    </a:lnTo>
                    <a:lnTo>
                      <a:pt x="27" y="133"/>
                    </a:lnTo>
                    <a:lnTo>
                      <a:pt x="34" y="146"/>
                    </a:lnTo>
                    <a:lnTo>
                      <a:pt x="35" y="154"/>
                    </a:lnTo>
                    <a:lnTo>
                      <a:pt x="35" y="161"/>
                    </a:lnTo>
                    <a:lnTo>
                      <a:pt x="21" y="161"/>
                    </a:lnTo>
                    <a:lnTo>
                      <a:pt x="15" y="162"/>
                    </a:lnTo>
                    <a:lnTo>
                      <a:pt x="14" y="162"/>
                    </a:lnTo>
                    <a:lnTo>
                      <a:pt x="15" y="164"/>
                    </a:lnTo>
                    <a:lnTo>
                      <a:pt x="15" y="172"/>
                    </a:lnTo>
                    <a:lnTo>
                      <a:pt x="14" y="175"/>
                    </a:lnTo>
                    <a:lnTo>
                      <a:pt x="14" y="176"/>
                    </a:lnTo>
                    <a:lnTo>
                      <a:pt x="12" y="178"/>
                    </a:lnTo>
                    <a:lnTo>
                      <a:pt x="4" y="194"/>
                    </a:lnTo>
                    <a:lnTo>
                      <a:pt x="5" y="201"/>
                    </a:lnTo>
                    <a:lnTo>
                      <a:pt x="5" y="204"/>
                    </a:lnTo>
                    <a:lnTo>
                      <a:pt x="0" y="222"/>
                    </a:lnTo>
                    <a:lnTo>
                      <a:pt x="0" y="22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86" name="Line 4133">
                <a:extLst>
                  <a:ext uri="{FF2B5EF4-FFF2-40B4-BE49-F238E27FC236}">
                    <a16:creationId xmlns:a16="http://schemas.microsoft.com/office/drawing/2014/main" id="{09947879-AF12-BAE9-743F-B96BFD81394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683" y="1375"/>
                <a:ext cx="5" cy="3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87" name="Freeform 4134">
                <a:extLst>
                  <a:ext uri="{FF2B5EF4-FFF2-40B4-BE49-F238E27FC236}">
                    <a16:creationId xmlns:a16="http://schemas.microsoft.com/office/drawing/2014/main" id="{B2E8F8CF-0AC7-0758-3EAF-A95FAABE50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0" y="1297"/>
                <a:ext cx="14" cy="85"/>
              </a:xfrm>
              <a:custGeom>
                <a:avLst/>
                <a:gdLst>
                  <a:gd name="T0" fmla="*/ 41 w 57"/>
                  <a:gd name="T1" fmla="*/ 340 h 340"/>
                  <a:gd name="T2" fmla="*/ 51 w 57"/>
                  <a:gd name="T3" fmla="*/ 336 h 340"/>
                  <a:gd name="T4" fmla="*/ 57 w 57"/>
                  <a:gd name="T5" fmla="*/ 320 h 340"/>
                  <a:gd name="T6" fmla="*/ 57 w 57"/>
                  <a:gd name="T7" fmla="*/ 304 h 340"/>
                  <a:gd name="T8" fmla="*/ 55 w 57"/>
                  <a:gd name="T9" fmla="*/ 300 h 340"/>
                  <a:gd name="T10" fmla="*/ 46 w 57"/>
                  <a:gd name="T11" fmla="*/ 283 h 340"/>
                  <a:gd name="T12" fmla="*/ 43 w 57"/>
                  <a:gd name="T13" fmla="*/ 276 h 340"/>
                  <a:gd name="T14" fmla="*/ 41 w 57"/>
                  <a:gd name="T15" fmla="*/ 270 h 340"/>
                  <a:gd name="T16" fmla="*/ 43 w 57"/>
                  <a:gd name="T17" fmla="*/ 263 h 340"/>
                  <a:gd name="T18" fmla="*/ 46 w 57"/>
                  <a:gd name="T19" fmla="*/ 260 h 340"/>
                  <a:gd name="T20" fmla="*/ 47 w 57"/>
                  <a:gd name="T21" fmla="*/ 257 h 340"/>
                  <a:gd name="T22" fmla="*/ 48 w 57"/>
                  <a:gd name="T23" fmla="*/ 245 h 340"/>
                  <a:gd name="T24" fmla="*/ 44 w 57"/>
                  <a:gd name="T25" fmla="*/ 237 h 340"/>
                  <a:gd name="T26" fmla="*/ 41 w 57"/>
                  <a:gd name="T27" fmla="*/ 233 h 340"/>
                  <a:gd name="T28" fmla="*/ 44 w 57"/>
                  <a:gd name="T29" fmla="*/ 227 h 340"/>
                  <a:gd name="T30" fmla="*/ 46 w 57"/>
                  <a:gd name="T31" fmla="*/ 223 h 340"/>
                  <a:gd name="T32" fmla="*/ 48 w 57"/>
                  <a:gd name="T33" fmla="*/ 218 h 340"/>
                  <a:gd name="T34" fmla="*/ 50 w 57"/>
                  <a:gd name="T35" fmla="*/ 217 h 340"/>
                  <a:gd name="T36" fmla="*/ 50 w 57"/>
                  <a:gd name="T37" fmla="*/ 211 h 340"/>
                  <a:gd name="T38" fmla="*/ 55 w 57"/>
                  <a:gd name="T39" fmla="*/ 206 h 340"/>
                  <a:gd name="T40" fmla="*/ 55 w 57"/>
                  <a:gd name="T41" fmla="*/ 203 h 340"/>
                  <a:gd name="T42" fmla="*/ 54 w 57"/>
                  <a:gd name="T43" fmla="*/ 202 h 340"/>
                  <a:gd name="T44" fmla="*/ 53 w 57"/>
                  <a:gd name="T45" fmla="*/ 202 h 340"/>
                  <a:gd name="T46" fmla="*/ 43 w 57"/>
                  <a:gd name="T47" fmla="*/ 192 h 340"/>
                  <a:gd name="T48" fmla="*/ 43 w 57"/>
                  <a:gd name="T49" fmla="*/ 190 h 340"/>
                  <a:gd name="T50" fmla="*/ 37 w 57"/>
                  <a:gd name="T51" fmla="*/ 188 h 340"/>
                  <a:gd name="T52" fmla="*/ 36 w 57"/>
                  <a:gd name="T53" fmla="*/ 186 h 340"/>
                  <a:gd name="T54" fmla="*/ 36 w 57"/>
                  <a:gd name="T55" fmla="*/ 185 h 340"/>
                  <a:gd name="T56" fmla="*/ 29 w 57"/>
                  <a:gd name="T57" fmla="*/ 170 h 340"/>
                  <a:gd name="T58" fmla="*/ 27 w 57"/>
                  <a:gd name="T59" fmla="*/ 165 h 340"/>
                  <a:gd name="T60" fmla="*/ 27 w 57"/>
                  <a:gd name="T61" fmla="*/ 164 h 340"/>
                  <a:gd name="T62" fmla="*/ 26 w 57"/>
                  <a:gd name="T63" fmla="*/ 164 h 340"/>
                  <a:gd name="T64" fmla="*/ 19 w 57"/>
                  <a:gd name="T65" fmla="*/ 100 h 340"/>
                  <a:gd name="T66" fmla="*/ 17 w 57"/>
                  <a:gd name="T67" fmla="*/ 98 h 340"/>
                  <a:gd name="T68" fmla="*/ 19 w 57"/>
                  <a:gd name="T69" fmla="*/ 94 h 340"/>
                  <a:gd name="T70" fmla="*/ 19 w 57"/>
                  <a:gd name="T71" fmla="*/ 86 h 340"/>
                  <a:gd name="T72" fmla="*/ 17 w 57"/>
                  <a:gd name="T73" fmla="*/ 77 h 340"/>
                  <a:gd name="T74" fmla="*/ 19 w 57"/>
                  <a:gd name="T75" fmla="*/ 56 h 340"/>
                  <a:gd name="T76" fmla="*/ 19 w 57"/>
                  <a:gd name="T77" fmla="*/ 55 h 340"/>
                  <a:gd name="T78" fmla="*/ 16 w 57"/>
                  <a:gd name="T79" fmla="*/ 48 h 340"/>
                  <a:gd name="T80" fmla="*/ 9 w 57"/>
                  <a:gd name="T81" fmla="*/ 38 h 340"/>
                  <a:gd name="T82" fmla="*/ 3 w 57"/>
                  <a:gd name="T83" fmla="*/ 38 h 340"/>
                  <a:gd name="T84" fmla="*/ 3 w 57"/>
                  <a:gd name="T85" fmla="*/ 24 h 340"/>
                  <a:gd name="T86" fmla="*/ 0 w 57"/>
                  <a:gd name="T87" fmla="*/ 3 h 340"/>
                  <a:gd name="T88" fmla="*/ 0 w 57"/>
                  <a:gd name="T89" fmla="*/ 0 h 3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57" h="340">
                    <a:moveTo>
                      <a:pt x="41" y="340"/>
                    </a:moveTo>
                    <a:lnTo>
                      <a:pt x="51" y="336"/>
                    </a:lnTo>
                    <a:lnTo>
                      <a:pt x="57" y="320"/>
                    </a:lnTo>
                    <a:lnTo>
                      <a:pt x="57" y="304"/>
                    </a:lnTo>
                    <a:lnTo>
                      <a:pt x="55" y="300"/>
                    </a:lnTo>
                    <a:lnTo>
                      <a:pt x="46" y="283"/>
                    </a:lnTo>
                    <a:lnTo>
                      <a:pt x="43" y="276"/>
                    </a:lnTo>
                    <a:lnTo>
                      <a:pt x="41" y="270"/>
                    </a:lnTo>
                    <a:lnTo>
                      <a:pt x="43" y="263"/>
                    </a:lnTo>
                    <a:lnTo>
                      <a:pt x="46" y="260"/>
                    </a:lnTo>
                    <a:lnTo>
                      <a:pt x="47" y="257"/>
                    </a:lnTo>
                    <a:lnTo>
                      <a:pt x="48" y="245"/>
                    </a:lnTo>
                    <a:lnTo>
                      <a:pt x="44" y="237"/>
                    </a:lnTo>
                    <a:lnTo>
                      <a:pt x="41" y="233"/>
                    </a:lnTo>
                    <a:lnTo>
                      <a:pt x="44" y="227"/>
                    </a:lnTo>
                    <a:lnTo>
                      <a:pt x="46" y="223"/>
                    </a:lnTo>
                    <a:lnTo>
                      <a:pt x="48" y="218"/>
                    </a:lnTo>
                    <a:lnTo>
                      <a:pt x="50" y="217"/>
                    </a:lnTo>
                    <a:lnTo>
                      <a:pt x="50" y="211"/>
                    </a:lnTo>
                    <a:lnTo>
                      <a:pt x="55" y="206"/>
                    </a:lnTo>
                    <a:lnTo>
                      <a:pt x="55" y="203"/>
                    </a:lnTo>
                    <a:lnTo>
                      <a:pt x="54" y="202"/>
                    </a:lnTo>
                    <a:lnTo>
                      <a:pt x="53" y="202"/>
                    </a:lnTo>
                    <a:lnTo>
                      <a:pt x="43" y="192"/>
                    </a:lnTo>
                    <a:lnTo>
                      <a:pt x="43" y="190"/>
                    </a:lnTo>
                    <a:lnTo>
                      <a:pt x="37" y="188"/>
                    </a:lnTo>
                    <a:lnTo>
                      <a:pt x="36" y="186"/>
                    </a:lnTo>
                    <a:lnTo>
                      <a:pt x="36" y="185"/>
                    </a:lnTo>
                    <a:lnTo>
                      <a:pt x="29" y="170"/>
                    </a:lnTo>
                    <a:lnTo>
                      <a:pt x="27" y="165"/>
                    </a:lnTo>
                    <a:lnTo>
                      <a:pt x="27" y="164"/>
                    </a:lnTo>
                    <a:lnTo>
                      <a:pt x="26" y="164"/>
                    </a:lnTo>
                    <a:lnTo>
                      <a:pt x="19" y="100"/>
                    </a:lnTo>
                    <a:lnTo>
                      <a:pt x="17" y="98"/>
                    </a:lnTo>
                    <a:lnTo>
                      <a:pt x="19" y="94"/>
                    </a:lnTo>
                    <a:lnTo>
                      <a:pt x="19" y="86"/>
                    </a:lnTo>
                    <a:lnTo>
                      <a:pt x="17" y="77"/>
                    </a:lnTo>
                    <a:lnTo>
                      <a:pt x="19" y="56"/>
                    </a:lnTo>
                    <a:lnTo>
                      <a:pt x="19" y="55"/>
                    </a:lnTo>
                    <a:lnTo>
                      <a:pt x="16" y="48"/>
                    </a:lnTo>
                    <a:lnTo>
                      <a:pt x="9" y="38"/>
                    </a:lnTo>
                    <a:lnTo>
                      <a:pt x="3" y="38"/>
                    </a:lnTo>
                    <a:lnTo>
                      <a:pt x="3" y="24"/>
                    </a:lnTo>
                    <a:lnTo>
                      <a:pt x="0" y="3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88" name="Freeform 4135">
                <a:extLst>
                  <a:ext uri="{FF2B5EF4-FFF2-40B4-BE49-F238E27FC236}">
                    <a16:creationId xmlns:a16="http://schemas.microsoft.com/office/drawing/2014/main" id="{F2286C43-9D6F-9571-A3A0-0AE95FBBA9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0" y="1261"/>
                <a:ext cx="49" cy="49"/>
              </a:xfrm>
              <a:custGeom>
                <a:avLst/>
                <a:gdLst>
                  <a:gd name="T0" fmla="*/ 141 w 195"/>
                  <a:gd name="T1" fmla="*/ 2 h 196"/>
                  <a:gd name="T2" fmla="*/ 148 w 195"/>
                  <a:gd name="T3" fmla="*/ 12 h 196"/>
                  <a:gd name="T4" fmla="*/ 159 w 195"/>
                  <a:gd name="T5" fmla="*/ 22 h 196"/>
                  <a:gd name="T6" fmla="*/ 169 w 195"/>
                  <a:gd name="T7" fmla="*/ 31 h 196"/>
                  <a:gd name="T8" fmla="*/ 174 w 195"/>
                  <a:gd name="T9" fmla="*/ 36 h 196"/>
                  <a:gd name="T10" fmla="*/ 181 w 195"/>
                  <a:gd name="T11" fmla="*/ 43 h 196"/>
                  <a:gd name="T12" fmla="*/ 192 w 195"/>
                  <a:gd name="T13" fmla="*/ 36 h 196"/>
                  <a:gd name="T14" fmla="*/ 195 w 195"/>
                  <a:gd name="T15" fmla="*/ 40 h 196"/>
                  <a:gd name="T16" fmla="*/ 181 w 195"/>
                  <a:gd name="T17" fmla="*/ 61 h 196"/>
                  <a:gd name="T18" fmla="*/ 167 w 195"/>
                  <a:gd name="T19" fmla="*/ 62 h 196"/>
                  <a:gd name="T20" fmla="*/ 160 w 195"/>
                  <a:gd name="T21" fmla="*/ 56 h 196"/>
                  <a:gd name="T22" fmla="*/ 144 w 195"/>
                  <a:gd name="T23" fmla="*/ 67 h 196"/>
                  <a:gd name="T24" fmla="*/ 130 w 195"/>
                  <a:gd name="T25" fmla="*/ 71 h 196"/>
                  <a:gd name="T26" fmla="*/ 121 w 195"/>
                  <a:gd name="T27" fmla="*/ 78 h 196"/>
                  <a:gd name="T28" fmla="*/ 111 w 195"/>
                  <a:gd name="T29" fmla="*/ 89 h 196"/>
                  <a:gd name="T30" fmla="*/ 117 w 195"/>
                  <a:gd name="T31" fmla="*/ 91 h 196"/>
                  <a:gd name="T32" fmla="*/ 118 w 195"/>
                  <a:gd name="T33" fmla="*/ 93 h 196"/>
                  <a:gd name="T34" fmla="*/ 103 w 195"/>
                  <a:gd name="T35" fmla="*/ 105 h 196"/>
                  <a:gd name="T36" fmla="*/ 102 w 195"/>
                  <a:gd name="T37" fmla="*/ 114 h 196"/>
                  <a:gd name="T38" fmla="*/ 99 w 195"/>
                  <a:gd name="T39" fmla="*/ 121 h 196"/>
                  <a:gd name="T40" fmla="*/ 103 w 195"/>
                  <a:gd name="T41" fmla="*/ 134 h 196"/>
                  <a:gd name="T42" fmla="*/ 108 w 195"/>
                  <a:gd name="T43" fmla="*/ 141 h 196"/>
                  <a:gd name="T44" fmla="*/ 102 w 195"/>
                  <a:gd name="T45" fmla="*/ 148 h 196"/>
                  <a:gd name="T46" fmla="*/ 93 w 195"/>
                  <a:gd name="T47" fmla="*/ 146 h 196"/>
                  <a:gd name="T48" fmla="*/ 89 w 195"/>
                  <a:gd name="T49" fmla="*/ 148 h 196"/>
                  <a:gd name="T50" fmla="*/ 86 w 195"/>
                  <a:gd name="T51" fmla="*/ 152 h 196"/>
                  <a:gd name="T52" fmla="*/ 88 w 195"/>
                  <a:gd name="T53" fmla="*/ 155 h 196"/>
                  <a:gd name="T54" fmla="*/ 86 w 195"/>
                  <a:gd name="T55" fmla="*/ 156 h 196"/>
                  <a:gd name="T56" fmla="*/ 68 w 195"/>
                  <a:gd name="T57" fmla="*/ 174 h 196"/>
                  <a:gd name="T58" fmla="*/ 67 w 195"/>
                  <a:gd name="T59" fmla="*/ 181 h 196"/>
                  <a:gd name="T60" fmla="*/ 65 w 195"/>
                  <a:gd name="T61" fmla="*/ 181 h 196"/>
                  <a:gd name="T62" fmla="*/ 54 w 195"/>
                  <a:gd name="T63" fmla="*/ 172 h 196"/>
                  <a:gd name="T64" fmla="*/ 43 w 195"/>
                  <a:gd name="T65" fmla="*/ 166 h 196"/>
                  <a:gd name="T66" fmla="*/ 36 w 195"/>
                  <a:gd name="T67" fmla="*/ 167 h 196"/>
                  <a:gd name="T68" fmla="*/ 38 w 195"/>
                  <a:gd name="T69" fmla="*/ 172 h 196"/>
                  <a:gd name="T70" fmla="*/ 22 w 195"/>
                  <a:gd name="T71" fmla="*/ 184 h 196"/>
                  <a:gd name="T72" fmla="*/ 12 w 195"/>
                  <a:gd name="T73" fmla="*/ 184 h 196"/>
                  <a:gd name="T74" fmla="*/ 10 w 195"/>
                  <a:gd name="T75" fmla="*/ 186 h 196"/>
                  <a:gd name="T76" fmla="*/ 0 w 195"/>
                  <a:gd name="T77" fmla="*/ 196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95" h="196">
                    <a:moveTo>
                      <a:pt x="141" y="0"/>
                    </a:moveTo>
                    <a:lnTo>
                      <a:pt x="141" y="2"/>
                    </a:lnTo>
                    <a:lnTo>
                      <a:pt x="142" y="2"/>
                    </a:lnTo>
                    <a:lnTo>
                      <a:pt x="148" y="12"/>
                    </a:lnTo>
                    <a:lnTo>
                      <a:pt x="156" y="19"/>
                    </a:lnTo>
                    <a:lnTo>
                      <a:pt x="159" y="22"/>
                    </a:lnTo>
                    <a:lnTo>
                      <a:pt x="160" y="25"/>
                    </a:lnTo>
                    <a:lnTo>
                      <a:pt x="169" y="31"/>
                    </a:lnTo>
                    <a:lnTo>
                      <a:pt x="173" y="32"/>
                    </a:lnTo>
                    <a:lnTo>
                      <a:pt x="174" y="36"/>
                    </a:lnTo>
                    <a:lnTo>
                      <a:pt x="174" y="40"/>
                    </a:lnTo>
                    <a:lnTo>
                      <a:pt x="181" y="43"/>
                    </a:lnTo>
                    <a:lnTo>
                      <a:pt x="190" y="36"/>
                    </a:lnTo>
                    <a:lnTo>
                      <a:pt x="192" y="36"/>
                    </a:lnTo>
                    <a:lnTo>
                      <a:pt x="195" y="39"/>
                    </a:lnTo>
                    <a:lnTo>
                      <a:pt x="195" y="40"/>
                    </a:lnTo>
                    <a:lnTo>
                      <a:pt x="191" y="49"/>
                    </a:lnTo>
                    <a:lnTo>
                      <a:pt x="181" y="61"/>
                    </a:lnTo>
                    <a:lnTo>
                      <a:pt x="173" y="64"/>
                    </a:lnTo>
                    <a:lnTo>
                      <a:pt x="167" y="62"/>
                    </a:lnTo>
                    <a:lnTo>
                      <a:pt x="163" y="60"/>
                    </a:lnTo>
                    <a:lnTo>
                      <a:pt x="160" y="56"/>
                    </a:lnTo>
                    <a:lnTo>
                      <a:pt x="151" y="57"/>
                    </a:lnTo>
                    <a:lnTo>
                      <a:pt x="144" y="67"/>
                    </a:lnTo>
                    <a:lnTo>
                      <a:pt x="137" y="68"/>
                    </a:lnTo>
                    <a:lnTo>
                      <a:pt x="130" y="71"/>
                    </a:lnTo>
                    <a:lnTo>
                      <a:pt x="124" y="76"/>
                    </a:lnTo>
                    <a:lnTo>
                      <a:pt x="121" y="78"/>
                    </a:lnTo>
                    <a:lnTo>
                      <a:pt x="111" y="88"/>
                    </a:lnTo>
                    <a:lnTo>
                      <a:pt x="111" y="89"/>
                    </a:lnTo>
                    <a:lnTo>
                      <a:pt x="115" y="91"/>
                    </a:lnTo>
                    <a:lnTo>
                      <a:pt x="117" y="91"/>
                    </a:lnTo>
                    <a:lnTo>
                      <a:pt x="118" y="92"/>
                    </a:lnTo>
                    <a:lnTo>
                      <a:pt x="118" y="93"/>
                    </a:lnTo>
                    <a:lnTo>
                      <a:pt x="114" y="95"/>
                    </a:lnTo>
                    <a:lnTo>
                      <a:pt x="103" y="105"/>
                    </a:lnTo>
                    <a:lnTo>
                      <a:pt x="103" y="109"/>
                    </a:lnTo>
                    <a:lnTo>
                      <a:pt x="102" y="114"/>
                    </a:lnTo>
                    <a:lnTo>
                      <a:pt x="99" y="120"/>
                    </a:lnTo>
                    <a:lnTo>
                      <a:pt x="99" y="121"/>
                    </a:lnTo>
                    <a:lnTo>
                      <a:pt x="100" y="128"/>
                    </a:lnTo>
                    <a:lnTo>
                      <a:pt x="103" y="134"/>
                    </a:lnTo>
                    <a:lnTo>
                      <a:pt x="107" y="138"/>
                    </a:lnTo>
                    <a:lnTo>
                      <a:pt x="108" y="141"/>
                    </a:lnTo>
                    <a:lnTo>
                      <a:pt x="107" y="143"/>
                    </a:lnTo>
                    <a:lnTo>
                      <a:pt x="102" y="148"/>
                    </a:lnTo>
                    <a:lnTo>
                      <a:pt x="98" y="148"/>
                    </a:lnTo>
                    <a:lnTo>
                      <a:pt x="93" y="146"/>
                    </a:lnTo>
                    <a:lnTo>
                      <a:pt x="91" y="146"/>
                    </a:lnTo>
                    <a:lnTo>
                      <a:pt x="89" y="148"/>
                    </a:lnTo>
                    <a:lnTo>
                      <a:pt x="88" y="151"/>
                    </a:lnTo>
                    <a:lnTo>
                      <a:pt x="86" y="152"/>
                    </a:lnTo>
                    <a:lnTo>
                      <a:pt x="86" y="153"/>
                    </a:lnTo>
                    <a:lnTo>
                      <a:pt x="88" y="155"/>
                    </a:lnTo>
                    <a:lnTo>
                      <a:pt x="86" y="155"/>
                    </a:lnTo>
                    <a:lnTo>
                      <a:pt x="86" y="156"/>
                    </a:lnTo>
                    <a:lnTo>
                      <a:pt x="74" y="162"/>
                    </a:lnTo>
                    <a:lnTo>
                      <a:pt x="68" y="174"/>
                    </a:lnTo>
                    <a:lnTo>
                      <a:pt x="67" y="176"/>
                    </a:lnTo>
                    <a:lnTo>
                      <a:pt x="67" y="181"/>
                    </a:lnTo>
                    <a:lnTo>
                      <a:pt x="65" y="183"/>
                    </a:lnTo>
                    <a:lnTo>
                      <a:pt x="65" y="181"/>
                    </a:lnTo>
                    <a:lnTo>
                      <a:pt x="55" y="172"/>
                    </a:lnTo>
                    <a:lnTo>
                      <a:pt x="54" y="172"/>
                    </a:lnTo>
                    <a:lnTo>
                      <a:pt x="48" y="167"/>
                    </a:lnTo>
                    <a:lnTo>
                      <a:pt x="43" y="166"/>
                    </a:lnTo>
                    <a:lnTo>
                      <a:pt x="43" y="165"/>
                    </a:lnTo>
                    <a:lnTo>
                      <a:pt x="36" y="167"/>
                    </a:lnTo>
                    <a:lnTo>
                      <a:pt x="38" y="170"/>
                    </a:lnTo>
                    <a:lnTo>
                      <a:pt x="38" y="172"/>
                    </a:lnTo>
                    <a:lnTo>
                      <a:pt x="36" y="177"/>
                    </a:lnTo>
                    <a:lnTo>
                      <a:pt x="22" y="184"/>
                    </a:lnTo>
                    <a:lnTo>
                      <a:pt x="17" y="186"/>
                    </a:lnTo>
                    <a:lnTo>
                      <a:pt x="12" y="184"/>
                    </a:lnTo>
                    <a:lnTo>
                      <a:pt x="11" y="186"/>
                    </a:lnTo>
                    <a:lnTo>
                      <a:pt x="10" y="186"/>
                    </a:lnTo>
                    <a:lnTo>
                      <a:pt x="5" y="196"/>
                    </a:lnTo>
                    <a:lnTo>
                      <a:pt x="0" y="19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89" name="Freeform 4136">
                <a:extLst>
                  <a:ext uri="{FF2B5EF4-FFF2-40B4-BE49-F238E27FC236}">
                    <a16:creationId xmlns:a16="http://schemas.microsoft.com/office/drawing/2014/main" id="{92020266-3BF3-E00F-3FD8-2C10098E89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1" y="1382"/>
                <a:ext cx="59" cy="58"/>
              </a:xfrm>
              <a:custGeom>
                <a:avLst/>
                <a:gdLst>
                  <a:gd name="T0" fmla="*/ 0 w 233"/>
                  <a:gd name="T1" fmla="*/ 230 h 232"/>
                  <a:gd name="T2" fmla="*/ 7 w 233"/>
                  <a:gd name="T3" fmla="*/ 229 h 232"/>
                  <a:gd name="T4" fmla="*/ 13 w 233"/>
                  <a:gd name="T5" fmla="*/ 232 h 232"/>
                  <a:gd name="T6" fmla="*/ 18 w 233"/>
                  <a:gd name="T7" fmla="*/ 222 h 232"/>
                  <a:gd name="T8" fmla="*/ 27 w 233"/>
                  <a:gd name="T9" fmla="*/ 216 h 232"/>
                  <a:gd name="T10" fmla="*/ 29 w 233"/>
                  <a:gd name="T11" fmla="*/ 215 h 232"/>
                  <a:gd name="T12" fmla="*/ 24 w 233"/>
                  <a:gd name="T13" fmla="*/ 197 h 232"/>
                  <a:gd name="T14" fmla="*/ 22 w 233"/>
                  <a:gd name="T15" fmla="*/ 173 h 232"/>
                  <a:gd name="T16" fmla="*/ 32 w 233"/>
                  <a:gd name="T17" fmla="*/ 169 h 232"/>
                  <a:gd name="T18" fmla="*/ 48 w 233"/>
                  <a:gd name="T19" fmla="*/ 161 h 232"/>
                  <a:gd name="T20" fmla="*/ 51 w 233"/>
                  <a:gd name="T21" fmla="*/ 138 h 232"/>
                  <a:gd name="T22" fmla="*/ 59 w 233"/>
                  <a:gd name="T23" fmla="*/ 124 h 232"/>
                  <a:gd name="T24" fmla="*/ 64 w 233"/>
                  <a:gd name="T25" fmla="*/ 99 h 232"/>
                  <a:gd name="T26" fmla="*/ 63 w 233"/>
                  <a:gd name="T27" fmla="*/ 94 h 232"/>
                  <a:gd name="T28" fmla="*/ 71 w 233"/>
                  <a:gd name="T29" fmla="*/ 81 h 232"/>
                  <a:gd name="T30" fmla="*/ 73 w 233"/>
                  <a:gd name="T31" fmla="*/ 61 h 232"/>
                  <a:gd name="T32" fmla="*/ 78 w 233"/>
                  <a:gd name="T33" fmla="*/ 44 h 232"/>
                  <a:gd name="T34" fmla="*/ 88 w 233"/>
                  <a:gd name="T35" fmla="*/ 35 h 232"/>
                  <a:gd name="T36" fmla="*/ 105 w 233"/>
                  <a:gd name="T37" fmla="*/ 34 h 232"/>
                  <a:gd name="T38" fmla="*/ 115 w 233"/>
                  <a:gd name="T39" fmla="*/ 28 h 232"/>
                  <a:gd name="T40" fmla="*/ 116 w 233"/>
                  <a:gd name="T41" fmla="*/ 7 h 232"/>
                  <a:gd name="T42" fmla="*/ 128 w 233"/>
                  <a:gd name="T43" fmla="*/ 3 h 232"/>
                  <a:gd name="T44" fmla="*/ 145 w 233"/>
                  <a:gd name="T45" fmla="*/ 1 h 232"/>
                  <a:gd name="T46" fmla="*/ 156 w 233"/>
                  <a:gd name="T47" fmla="*/ 5 h 232"/>
                  <a:gd name="T48" fmla="*/ 159 w 233"/>
                  <a:gd name="T49" fmla="*/ 4 h 232"/>
                  <a:gd name="T50" fmla="*/ 169 w 233"/>
                  <a:gd name="T51" fmla="*/ 10 h 232"/>
                  <a:gd name="T52" fmla="*/ 178 w 233"/>
                  <a:gd name="T53" fmla="*/ 14 h 232"/>
                  <a:gd name="T54" fmla="*/ 183 w 233"/>
                  <a:gd name="T55" fmla="*/ 15 h 232"/>
                  <a:gd name="T56" fmla="*/ 186 w 233"/>
                  <a:gd name="T57" fmla="*/ 14 h 232"/>
                  <a:gd name="T58" fmla="*/ 215 w 233"/>
                  <a:gd name="T59" fmla="*/ 8 h 232"/>
                  <a:gd name="T60" fmla="*/ 219 w 233"/>
                  <a:gd name="T61" fmla="*/ 3 h 232"/>
                  <a:gd name="T62" fmla="*/ 226 w 233"/>
                  <a:gd name="T63" fmla="*/ 0 h 2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33" h="232">
                    <a:moveTo>
                      <a:pt x="0" y="229"/>
                    </a:moveTo>
                    <a:lnTo>
                      <a:pt x="0" y="230"/>
                    </a:lnTo>
                    <a:lnTo>
                      <a:pt x="4" y="230"/>
                    </a:lnTo>
                    <a:lnTo>
                      <a:pt x="7" y="229"/>
                    </a:lnTo>
                    <a:lnTo>
                      <a:pt x="11" y="230"/>
                    </a:lnTo>
                    <a:lnTo>
                      <a:pt x="13" y="232"/>
                    </a:lnTo>
                    <a:lnTo>
                      <a:pt x="14" y="228"/>
                    </a:lnTo>
                    <a:lnTo>
                      <a:pt x="18" y="222"/>
                    </a:lnTo>
                    <a:lnTo>
                      <a:pt x="24" y="218"/>
                    </a:lnTo>
                    <a:lnTo>
                      <a:pt x="27" y="216"/>
                    </a:lnTo>
                    <a:lnTo>
                      <a:pt x="28" y="216"/>
                    </a:lnTo>
                    <a:lnTo>
                      <a:pt x="29" y="215"/>
                    </a:lnTo>
                    <a:lnTo>
                      <a:pt x="29" y="212"/>
                    </a:lnTo>
                    <a:lnTo>
                      <a:pt x="24" y="197"/>
                    </a:lnTo>
                    <a:lnTo>
                      <a:pt x="21" y="193"/>
                    </a:lnTo>
                    <a:lnTo>
                      <a:pt x="22" y="173"/>
                    </a:lnTo>
                    <a:lnTo>
                      <a:pt x="28" y="170"/>
                    </a:lnTo>
                    <a:lnTo>
                      <a:pt x="32" y="169"/>
                    </a:lnTo>
                    <a:lnTo>
                      <a:pt x="35" y="169"/>
                    </a:lnTo>
                    <a:lnTo>
                      <a:pt x="48" y="161"/>
                    </a:lnTo>
                    <a:lnTo>
                      <a:pt x="48" y="144"/>
                    </a:lnTo>
                    <a:lnTo>
                      <a:pt x="51" y="138"/>
                    </a:lnTo>
                    <a:lnTo>
                      <a:pt x="52" y="134"/>
                    </a:lnTo>
                    <a:lnTo>
                      <a:pt x="59" y="124"/>
                    </a:lnTo>
                    <a:lnTo>
                      <a:pt x="63" y="114"/>
                    </a:lnTo>
                    <a:lnTo>
                      <a:pt x="64" y="99"/>
                    </a:lnTo>
                    <a:lnTo>
                      <a:pt x="63" y="96"/>
                    </a:lnTo>
                    <a:lnTo>
                      <a:pt x="63" y="94"/>
                    </a:lnTo>
                    <a:lnTo>
                      <a:pt x="73" y="87"/>
                    </a:lnTo>
                    <a:lnTo>
                      <a:pt x="71" y="81"/>
                    </a:lnTo>
                    <a:lnTo>
                      <a:pt x="71" y="63"/>
                    </a:lnTo>
                    <a:lnTo>
                      <a:pt x="73" y="61"/>
                    </a:lnTo>
                    <a:lnTo>
                      <a:pt x="77" y="50"/>
                    </a:lnTo>
                    <a:lnTo>
                      <a:pt x="78" y="44"/>
                    </a:lnTo>
                    <a:lnTo>
                      <a:pt x="81" y="39"/>
                    </a:lnTo>
                    <a:lnTo>
                      <a:pt x="88" y="35"/>
                    </a:lnTo>
                    <a:lnTo>
                      <a:pt x="98" y="35"/>
                    </a:lnTo>
                    <a:lnTo>
                      <a:pt x="105" y="34"/>
                    </a:lnTo>
                    <a:lnTo>
                      <a:pt x="112" y="31"/>
                    </a:lnTo>
                    <a:lnTo>
                      <a:pt x="115" y="28"/>
                    </a:lnTo>
                    <a:lnTo>
                      <a:pt x="115" y="11"/>
                    </a:lnTo>
                    <a:lnTo>
                      <a:pt x="116" y="7"/>
                    </a:lnTo>
                    <a:lnTo>
                      <a:pt x="120" y="4"/>
                    </a:lnTo>
                    <a:lnTo>
                      <a:pt x="128" y="3"/>
                    </a:lnTo>
                    <a:lnTo>
                      <a:pt x="131" y="1"/>
                    </a:lnTo>
                    <a:lnTo>
                      <a:pt x="145" y="1"/>
                    </a:lnTo>
                    <a:lnTo>
                      <a:pt x="151" y="5"/>
                    </a:lnTo>
                    <a:lnTo>
                      <a:pt x="156" y="5"/>
                    </a:lnTo>
                    <a:lnTo>
                      <a:pt x="156" y="4"/>
                    </a:lnTo>
                    <a:lnTo>
                      <a:pt x="159" y="4"/>
                    </a:lnTo>
                    <a:lnTo>
                      <a:pt x="165" y="5"/>
                    </a:lnTo>
                    <a:lnTo>
                      <a:pt x="169" y="10"/>
                    </a:lnTo>
                    <a:lnTo>
                      <a:pt x="176" y="13"/>
                    </a:lnTo>
                    <a:lnTo>
                      <a:pt x="178" y="14"/>
                    </a:lnTo>
                    <a:lnTo>
                      <a:pt x="182" y="15"/>
                    </a:lnTo>
                    <a:lnTo>
                      <a:pt x="183" y="15"/>
                    </a:lnTo>
                    <a:lnTo>
                      <a:pt x="185" y="14"/>
                    </a:lnTo>
                    <a:lnTo>
                      <a:pt x="186" y="14"/>
                    </a:lnTo>
                    <a:lnTo>
                      <a:pt x="202" y="13"/>
                    </a:lnTo>
                    <a:lnTo>
                      <a:pt x="215" y="8"/>
                    </a:lnTo>
                    <a:lnTo>
                      <a:pt x="215" y="5"/>
                    </a:lnTo>
                    <a:lnTo>
                      <a:pt x="219" y="3"/>
                    </a:lnTo>
                    <a:lnTo>
                      <a:pt x="224" y="1"/>
                    </a:lnTo>
                    <a:lnTo>
                      <a:pt x="226" y="0"/>
                    </a:lnTo>
                    <a:lnTo>
                      <a:pt x="233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90" name="Freeform 4137">
                <a:extLst>
                  <a:ext uri="{FF2B5EF4-FFF2-40B4-BE49-F238E27FC236}">
                    <a16:creationId xmlns:a16="http://schemas.microsoft.com/office/drawing/2014/main" id="{EB029500-738A-9673-0CAF-E2A0FF259C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8" y="1304"/>
                <a:ext cx="34" cy="40"/>
              </a:xfrm>
              <a:custGeom>
                <a:avLst/>
                <a:gdLst>
                  <a:gd name="T0" fmla="*/ 138 w 138"/>
                  <a:gd name="T1" fmla="*/ 0 h 164"/>
                  <a:gd name="T2" fmla="*/ 137 w 138"/>
                  <a:gd name="T3" fmla="*/ 1 h 164"/>
                  <a:gd name="T4" fmla="*/ 133 w 138"/>
                  <a:gd name="T5" fmla="*/ 4 h 164"/>
                  <a:gd name="T6" fmla="*/ 127 w 138"/>
                  <a:gd name="T7" fmla="*/ 10 h 164"/>
                  <a:gd name="T8" fmla="*/ 122 w 138"/>
                  <a:gd name="T9" fmla="*/ 12 h 164"/>
                  <a:gd name="T10" fmla="*/ 116 w 138"/>
                  <a:gd name="T11" fmla="*/ 29 h 164"/>
                  <a:gd name="T12" fmla="*/ 114 w 138"/>
                  <a:gd name="T13" fmla="*/ 46 h 164"/>
                  <a:gd name="T14" fmla="*/ 114 w 138"/>
                  <a:gd name="T15" fmla="*/ 49 h 164"/>
                  <a:gd name="T16" fmla="*/ 119 w 138"/>
                  <a:gd name="T17" fmla="*/ 58 h 164"/>
                  <a:gd name="T18" fmla="*/ 122 w 138"/>
                  <a:gd name="T19" fmla="*/ 63 h 164"/>
                  <a:gd name="T20" fmla="*/ 134 w 138"/>
                  <a:gd name="T21" fmla="*/ 70 h 164"/>
                  <a:gd name="T22" fmla="*/ 134 w 138"/>
                  <a:gd name="T23" fmla="*/ 95 h 164"/>
                  <a:gd name="T24" fmla="*/ 131 w 138"/>
                  <a:gd name="T25" fmla="*/ 97 h 164"/>
                  <a:gd name="T26" fmla="*/ 119 w 138"/>
                  <a:gd name="T27" fmla="*/ 106 h 164"/>
                  <a:gd name="T28" fmla="*/ 116 w 138"/>
                  <a:gd name="T29" fmla="*/ 106 h 164"/>
                  <a:gd name="T30" fmla="*/ 116 w 138"/>
                  <a:gd name="T31" fmla="*/ 103 h 164"/>
                  <a:gd name="T32" fmla="*/ 114 w 138"/>
                  <a:gd name="T33" fmla="*/ 97 h 164"/>
                  <a:gd name="T34" fmla="*/ 110 w 138"/>
                  <a:gd name="T35" fmla="*/ 88 h 164"/>
                  <a:gd name="T36" fmla="*/ 102 w 138"/>
                  <a:gd name="T37" fmla="*/ 84 h 164"/>
                  <a:gd name="T38" fmla="*/ 98 w 138"/>
                  <a:gd name="T39" fmla="*/ 84 h 164"/>
                  <a:gd name="T40" fmla="*/ 74 w 138"/>
                  <a:gd name="T41" fmla="*/ 71 h 164"/>
                  <a:gd name="T42" fmla="*/ 73 w 138"/>
                  <a:gd name="T43" fmla="*/ 70 h 164"/>
                  <a:gd name="T44" fmla="*/ 73 w 138"/>
                  <a:gd name="T45" fmla="*/ 63 h 164"/>
                  <a:gd name="T46" fmla="*/ 74 w 138"/>
                  <a:gd name="T47" fmla="*/ 63 h 164"/>
                  <a:gd name="T48" fmla="*/ 77 w 138"/>
                  <a:gd name="T49" fmla="*/ 61 h 164"/>
                  <a:gd name="T50" fmla="*/ 79 w 138"/>
                  <a:gd name="T51" fmla="*/ 61 h 164"/>
                  <a:gd name="T52" fmla="*/ 81 w 138"/>
                  <a:gd name="T53" fmla="*/ 54 h 164"/>
                  <a:gd name="T54" fmla="*/ 77 w 138"/>
                  <a:gd name="T55" fmla="*/ 54 h 164"/>
                  <a:gd name="T56" fmla="*/ 74 w 138"/>
                  <a:gd name="T57" fmla="*/ 51 h 164"/>
                  <a:gd name="T58" fmla="*/ 74 w 138"/>
                  <a:gd name="T59" fmla="*/ 43 h 164"/>
                  <a:gd name="T60" fmla="*/ 71 w 138"/>
                  <a:gd name="T61" fmla="*/ 39 h 164"/>
                  <a:gd name="T62" fmla="*/ 70 w 138"/>
                  <a:gd name="T63" fmla="*/ 36 h 164"/>
                  <a:gd name="T64" fmla="*/ 67 w 138"/>
                  <a:gd name="T65" fmla="*/ 33 h 164"/>
                  <a:gd name="T66" fmla="*/ 53 w 138"/>
                  <a:gd name="T67" fmla="*/ 33 h 164"/>
                  <a:gd name="T68" fmla="*/ 49 w 138"/>
                  <a:gd name="T69" fmla="*/ 37 h 164"/>
                  <a:gd name="T70" fmla="*/ 46 w 138"/>
                  <a:gd name="T71" fmla="*/ 42 h 164"/>
                  <a:gd name="T72" fmla="*/ 38 w 138"/>
                  <a:gd name="T73" fmla="*/ 49 h 164"/>
                  <a:gd name="T74" fmla="*/ 38 w 138"/>
                  <a:gd name="T75" fmla="*/ 50 h 164"/>
                  <a:gd name="T76" fmla="*/ 36 w 138"/>
                  <a:gd name="T77" fmla="*/ 50 h 164"/>
                  <a:gd name="T78" fmla="*/ 36 w 138"/>
                  <a:gd name="T79" fmla="*/ 64 h 164"/>
                  <a:gd name="T80" fmla="*/ 33 w 138"/>
                  <a:gd name="T81" fmla="*/ 68 h 164"/>
                  <a:gd name="T82" fmla="*/ 28 w 138"/>
                  <a:gd name="T83" fmla="*/ 86 h 164"/>
                  <a:gd name="T84" fmla="*/ 28 w 138"/>
                  <a:gd name="T85" fmla="*/ 89 h 164"/>
                  <a:gd name="T86" fmla="*/ 26 w 138"/>
                  <a:gd name="T87" fmla="*/ 93 h 164"/>
                  <a:gd name="T88" fmla="*/ 25 w 138"/>
                  <a:gd name="T89" fmla="*/ 95 h 164"/>
                  <a:gd name="T90" fmla="*/ 19 w 138"/>
                  <a:gd name="T91" fmla="*/ 99 h 164"/>
                  <a:gd name="T92" fmla="*/ 15 w 138"/>
                  <a:gd name="T93" fmla="*/ 100 h 164"/>
                  <a:gd name="T94" fmla="*/ 11 w 138"/>
                  <a:gd name="T95" fmla="*/ 100 h 164"/>
                  <a:gd name="T96" fmla="*/ 17 w 138"/>
                  <a:gd name="T97" fmla="*/ 109 h 164"/>
                  <a:gd name="T98" fmla="*/ 18 w 138"/>
                  <a:gd name="T99" fmla="*/ 114 h 164"/>
                  <a:gd name="T100" fmla="*/ 17 w 138"/>
                  <a:gd name="T101" fmla="*/ 118 h 164"/>
                  <a:gd name="T102" fmla="*/ 10 w 138"/>
                  <a:gd name="T103" fmla="*/ 131 h 164"/>
                  <a:gd name="T104" fmla="*/ 2 w 138"/>
                  <a:gd name="T105" fmla="*/ 144 h 164"/>
                  <a:gd name="T106" fmla="*/ 0 w 138"/>
                  <a:gd name="T107" fmla="*/ 145 h 164"/>
                  <a:gd name="T108" fmla="*/ 4 w 138"/>
                  <a:gd name="T109" fmla="*/ 148 h 164"/>
                  <a:gd name="T110" fmla="*/ 10 w 138"/>
                  <a:gd name="T111" fmla="*/ 163 h 164"/>
                  <a:gd name="T112" fmla="*/ 10 w 138"/>
                  <a:gd name="T113" fmla="*/ 164 h 164"/>
                  <a:gd name="T114" fmla="*/ 11 w 138"/>
                  <a:gd name="T115" fmla="*/ 164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38" h="164">
                    <a:moveTo>
                      <a:pt x="138" y="0"/>
                    </a:moveTo>
                    <a:lnTo>
                      <a:pt x="137" y="1"/>
                    </a:lnTo>
                    <a:lnTo>
                      <a:pt x="133" y="4"/>
                    </a:lnTo>
                    <a:lnTo>
                      <a:pt x="127" y="10"/>
                    </a:lnTo>
                    <a:lnTo>
                      <a:pt x="122" y="12"/>
                    </a:lnTo>
                    <a:lnTo>
                      <a:pt x="116" y="29"/>
                    </a:lnTo>
                    <a:lnTo>
                      <a:pt x="114" y="46"/>
                    </a:lnTo>
                    <a:lnTo>
                      <a:pt x="114" y="49"/>
                    </a:lnTo>
                    <a:lnTo>
                      <a:pt x="119" y="58"/>
                    </a:lnTo>
                    <a:lnTo>
                      <a:pt x="122" y="63"/>
                    </a:lnTo>
                    <a:lnTo>
                      <a:pt x="134" y="70"/>
                    </a:lnTo>
                    <a:lnTo>
                      <a:pt x="134" y="95"/>
                    </a:lnTo>
                    <a:lnTo>
                      <a:pt x="131" y="97"/>
                    </a:lnTo>
                    <a:lnTo>
                      <a:pt x="119" y="106"/>
                    </a:lnTo>
                    <a:lnTo>
                      <a:pt x="116" y="106"/>
                    </a:lnTo>
                    <a:lnTo>
                      <a:pt x="116" y="103"/>
                    </a:lnTo>
                    <a:lnTo>
                      <a:pt x="114" y="97"/>
                    </a:lnTo>
                    <a:lnTo>
                      <a:pt x="110" y="88"/>
                    </a:lnTo>
                    <a:lnTo>
                      <a:pt x="102" y="84"/>
                    </a:lnTo>
                    <a:lnTo>
                      <a:pt x="98" y="84"/>
                    </a:lnTo>
                    <a:lnTo>
                      <a:pt x="74" y="71"/>
                    </a:lnTo>
                    <a:lnTo>
                      <a:pt x="73" y="70"/>
                    </a:lnTo>
                    <a:lnTo>
                      <a:pt x="73" y="63"/>
                    </a:lnTo>
                    <a:lnTo>
                      <a:pt x="74" y="63"/>
                    </a:lnTo>
                    <a:lnTo>
                      <a:pt x="77" y="61"/>
                    </a:lnTo>
                    <a:lnTo>
                      <a:pt x="79" y="61"/>
                    </a:lnTo>
                    <a:lnTo>
                      <a:pt x="81" y="54"/>
                    </a:lnTo>
                    <a:lnTo>
                      <a:pt x="77" y="54"/>
                    </a:lnTo>
                    <a:lnTo>
                      <a:pt x="74" y="51"/>
                    </a:lnTo>
                    <a:lnTo>
                      <a:pt x="74" y="43"/>
                    </a:lnTo>
                    <a:lnTo>
                      <a:pt x="71" y="39"/>
                    </a:lnTo>
                    <a:lnTo>
                      <a:pt x="70" y="36"/>
                    </a:lnTo>
                    <a:lnTo>
                      <a:pt x="67" y="33"/>
                    </a:lnTo>
                    <a:lnTo>
                      <a:pt x="53" y="33"/>
                    </a:lnTo>
                    <a:lnTo>
                      <a:pt x="49" y="37"/>
                    </a:lnTo>
                    <a:lnTo>
                      <a:pt x="46" y="42"/>
                    </a:lnTo>
                    <a:lnTo>
                      <a:pt x="38" y="49"/>
                    </a:lnTo>
                    <a:lnTo>
                      <a:pt x="38" y="50"/>
                    </a:lnTo>
                    <a:lnTo>
                      <a:pt x="36" y="50"/>
                    </a:lnTo>
                    <a:lnTo>
                      <a:pt x="36" y="64"/>
                    </a:lnTo>
                    <a:lnTo>
                      <a:pt x="33" y="68"/>
                    </a:lnTo>
                    <a:lnTo>
                      <a:pt x="28" y="86"/>
                    </a:lnTo>
                    <a:lnTo>
                      <a:pt x="28" y="89"/>
                    </a:lnTo>
                    <a:lnTo>
                      <a:pt x="26" y="93"/>
                    </a:lnTo>
                    <a:lnTo>
                      <a:pt x="25" y="95"/>
                    </a:lnTo>
                    <a:lnTo>
                      <a:pt x="19" y="99"/>
                    </a:lnTo>
                    <a:lnTo>
                      <a:pt x="15" y="100"/>
                    </a:lnTo>
                    <a:lnTo>
                      <a:pt x="11" y="100"/>
                    </a:lnTo>
                    <a:lnTo>
                      <a:pt x="17" y="109"/>
                    </a:lnTo>
                    <a:lnTo>
                      <a:pt x="18" y="114"/>
                    </a:lnTo>
                    <a:lnTo>
                      <a:pt x="17" y="118"/>
                    </a:lnTo>
                    <a:lnTo>
                      <a:pt x="10" y="131"/>
                    </a:lnTo>
                    <a:lnTo>
                      <a:pt x="2" y="144"/>
                    </a:lnTo>
                    <a:lnTo>
                      <a:pt x="0" y="145"/>
                    </a:lnTo>
                    <a:lnTo>
                      <a:pt x="4" y="148"/>
                    </a:lnTo>
                    <a:lnTo>
                      <a:pt x="10" y="163"/>
                    </a:lnTo>
                    <a:lnTo>
                      <a:pt x="10" y="164"/>
                    </a:lnTo>
                    <a:lnTo>
                      <a:pt x="11" y="16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91" name="Freeform 4138">
                <a:extLst>
                  <a:ext uri="{FF2B5EF4-FFF2-40B4-BE49-F238E27FC236}">
                    <a16:creationId xmlns:a16="http://schemas.microsoft.com/office/drawing/2014/main" id="{D508A202-F1F8-6BD3-B21A-7B10BA27C7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2" y="1304"/>
                <a:ext cx="8" cy="8"/>
              </a:xfrm>
              <a:custGeom>
                <a:avLst/>
                <a:gdLst>
                  <a:gd name="T0" fmla="*/ 34 w 34"/>
                  <a:gd name="T1" fmla="*/ 27 h 36"/>
                  <a:gd name="T2" fmla="*/ 32 w 34"/>
                  <a:gd name="T3" fmla="*/ 26 h 36"/>
                  <a:gd name="T4" fmla="*/ 18 w 34"/>
                  <a:gd name="T5" fmla="*/ 26 h 36"/>
                  <a:gd name="T6" fmla="*/ 14 w 34"/>
                  <a:gd name="T7" fmla="*/ 29 h 36"/>
                  <a:gd name="T8" fmla="*/ 11 w 34"/>
                  <a:gd name="T9" fmla="*/ 33 h 36"/>
                  <a:gd name="T10" fmla="*/ 5 w 34"/>
                  <a:gd name="T11" fmla="*/ 36 h 36"/>
                  <a:gd name="T12" fmla="*/ 3 w 34"/>
                  <a:gd name="T13" fmla="*/ 36 h 36"/>
                  <a:gd name="T14" fmla="*/ 0 w 34"/>
                  <a:gd name="T15" fmla="*/ 35 h 36"/>
                  <a:gd name="T16" fmla="*/ 0 w 34"/>
                  <a:gd name="T17" fmla="*/ 33 h 36"/>
                  <a:gd name="T18" fmla="*/ 2 w 34"/>
                  <a:gd name="T19" fmla="*/ 30 h 36"/>
                  <a:gd name="T20" fmla="*/ 3 w 34"/>
                  <a:gd name="T21" fmla="*/ 29 h 36"/>
                  <a:gd name="T22" fmla="*/ 3 w 34"/>
                  <a:gd name="T23" fmla="*/ 21 h 36"/>
                  <a:gd name="T24" fmla="*/ 0 w 34"/>
                  <a:gd name="T25" fmla="*/ 10 h 36"/>
                  <a:gd name="T26" fmla="*/ 0 w 34"/>
                  <a:gd name="T27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4" h="36">
                    <a:moveTo>
                      <a:pt x="34" y="27"/>
                    </a:moveTo>
                    <a:lnTo>
                      <a:pt x="32" y="26"/>
                    </a:lnTo>
                    <a:lnTo>
                      <a:pt x="18" y="26"/>
                    </a:lnTo>
                    <a:lnTo>
                      <a:pt x="14" y="29"/>
                    </a:lnTo>
                    <a:lnTo>
                      <a:pt x="11" y="33"/>
                    </a:lnTo>
                    <a:lnTo>
                      <a:pt x="5" y="36"/>
                    </a:lnTo>
                    <a:lnTo>
                      <a:pt x="3" y="36"/>
                    </a:lnTo>
                    <a:lnTo>
                      <a:pt x="0" y="35"/>
                    </a:lnTo>
                    <a:lnTo>
                      <a:pt x="0" y="33"/>
                    </a:lnTo>
                    <a:lnTo>
                      <a:pt x="2" y="30"/>
                    </a:lnTo>
                    <a:lnTo>
                      <a:pt x="3" y="29"/>
                    </a:lnTo>
                    <a:lnTo>
                      <a:pt x="3" y="21"/>
                    </a:lnTo>
                    <a:lnTo>
                      <a:pt x="0" y="1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92" name="Freeform 4139">
                <a:extLst>
                  <a:ext uri="{FF2B5EF4-FFF2-40B4-BE49-F238E27FC236}">
                    <a16:creationId xmlns:a16="http://schemas.microsoft.com/office/drawing/2014/main" id="{96A54E5B-F7E0-D89C-D22C-5BF7885540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9" y="1266"/>
                <a:ext cx="43" cy="38"/>
              </a:xfrm>
              <a:custGeom>
                <a:avLst/>
                <a:gdLst>
                  <a:gd name="T0" fmla="*/ 171 w 172"/>
                  <a:gd name="T1" fmla="*/ 148 h 150"/>
                  <a:gd name="T2" fmla="*/ 143 w 172"/>
                  <a:gd name="T3" fmla="*/ 116 h 150"/>
                  <a:gd name="T4" fmla="*/ 139 w 172"/>
                  <a:gd name="T5" fmla="*/ 110 h 150"/>
                  <a:gd name="T6" fmla="*/ 132 w 172"/>
                  <a:gd name="T7" fmla="*/ 116 h 150"/>
                  <a:gd name="T8" fmla="*/ 116 w 172"/>
                  <a:gd name="T9" fmla="*/ 113 h 150"/>
                  <a:gd name="T10" fmla="*/ 111 w 172"/>
                  <a:gd name="T11" fmla="*/ 112 h 150"/>
                  <a:gd name="T12" fmla="*/ 108 w 172"/>
                  <a:gd name="T13" fmla="*/ 110 h 150"/>
                  <a:gd name="T14" fmla="*/ 88 w 172"/>
                  <a:gd name="T15" fmla="*/ 117 h 150"/>
                  <a:gd name="T16" fmla="*/ 84 w 172"/>
                  <a:gd name="T17" fmla="*/ 120 h 150"/>
                  <a:gd name="T18" fmla="*/ 77 w 172"/>
                  <a:gd name="T19" fmla="*/ 124 h 150"/>
                  <a:gd name="T20" fmla="*/ 73 w 172"/>
                  <a:gd name="T21" fmla="*/ 110 h 150"/>
                  <a:gd name="T22" fmla="*/ 48 w 172"/>
                  <a:gd name="T23" fmla="*/ 113 h 150"/>
                  <a:gd name="T24" fmla="*/ 36 w 172"/>
                  <a:gd name="T25" fmla="*/ 112 h 150"/>
                  <a:gd name="T26" fmla="*/ 28 w 172"/>
                  <a:gd name="T27" fmla="*/ 115 h 150"/>
                  <a:gd name="T28" fmla="*/ 24 w 172"/>
                  <a:gd name="T29" fmla="*/ 117 h 150"/>
                  <a:gd name="T30" fmla="*/ 20 w 172"/>
                  <a:gd name="T31" fmla="*/ 112 h 150"/>
                  <a:gd name="T32" fmla="*/ 23 w 172"/>
                  <a:gd name="T33" fmla="*/ 94 h 150"/>
                  <a:gd name="T34" fmla="*/ 16 w 172"/>
                  <a:gd name="T35" fmla="*/ 91 h 150"/>
                  <a:gd name="T36" fmla="*/ 9 w 172"/>
                  <a:gd name="T37" fmla="*/ 94 h 150"/>
                  <a:gd name="T38" fmla="*/ 0 w 172"/>
                  <a:gd name="T39" fmla="*/ 90 h 150"/>
                  <a:gd name="T40" fmla="*/ 26 w 172"/>
                  <a:gd name="T41" fmla="*/ 62 h 150"/>
                  <a:gd name="T42" fmla="*/ 38 w 172"/>
                  <a:gd name="T43" fmla="*/ 64 h 150"/>
                  <a:gd name="T44" fmla="*/ 48 w 172"/>
                  <a:gd name="T45" fmla="*/ 62 h 150"/>
                  <a:gd name="T46" fmla="*/ 59 w 172"/>
                  <a:gd name="T47" fmla="*/ 35 h 150"/>
                  <a:gd name="T48" fmla="*/ 73 w 172"/>
                  <a:gd name="T49" fmla="*/ 31 h 150"/>
                  <a:gd name="T50" fmla="*/ 74 w 172"/>
                  <a:gd name="T51" fmla="*/ 24 h 150"/>
                  <a:gd name="T52" fmla="*/ 73 w 172"/>
                  <a:gd name="T53" fmla="*/ 12 h 150"/>
                  <a:gd name="T54" fmla="*/ 60 w 172"/>
                  <a:gd name="T55" fmla="*/ 3 h 150"/>
                  <a:gd name="T56" fmla="*/ 52 w 172"/>
                  <a:gd name="T57" fmla="*/ 0 h 150"/>
                  <a:gd name="T58" fmla="*/ 51 w 172"/>
                  <a:gd name="T59" fmla="*/ 2 h 150"/>
                  <a:gd name="T60" fmla="*/ 49 w 172"/>
                  <a:gd name="T61" fmla="*/ 6 h 150"/>
                  <a:gd name="T62" fmla="*/ 36 w 172"/>
                  <a:gd name="T63" fmla="*/ 30 h 1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72" h="150">
                    <a:moveTo>
                      <a:pt x="172" y="150"/>
                    </a:moveTo>
                    <a:lnTo>
                      <a:pt x="171" y="148"/>
                    </a:lnTo>
                    <a:lnTo>
                      <a:pt x="161" y="126"/>
                    </a:lnTo>
                    <a:lnTo>
                      <a:pt x="143" y="116"/>
                    </a:lnTo>
                    <a:lnTo>
                      <a:pt x="140" y="113"/>
                    </a:lnTo>
                    <a:lnTo>
                      <a:pt x="139" y="110"/>
                    </a:lnTo>
                    <a:lnTo>
                      <a:pt x="137" y="110"/>
                    </a:lnTo>
                    <a:lnTo>
                      <a:pt x="132" y="116"/>
                    </a:lnTo>
                    <a:lnTo>
                      <a:pt x="125" y="116"/>
                    </a:lnTo>
                    <a:lnTo>
                      <a:pt x="116" y="113"/>
                    </a:lnTo>
                    <a:lnTo>
                      <a:pt x="115" y="113"/>
                    </a:lnTo>
                    <a:lnTo>
                      <a:pt x="111" y="112"/>
                    </a:lnTo>
                    <a:lnTo>
                      <a:pt x="110" y="112"/>
                    </a:lnTo>
                    <a:lnTo>
                      <a:pt x="108" y="110"/>
                    </a:lnTo>
                    <a:lnTo>
                      <a:pt x="103" y="112"/>
                    </a:lnTo>
                    <a:lnTo>
                      <a:pt x="88" y="117"/>
                    </a:lnTo>
                    <a:lnTo>
                      <a:pt x="87" y="119"/>
                    </a:lnTo>
                    <a:lnTo>
                      <a:pt x="84" y="120"/>
                    </a:lnTo>
                    <a:lnTo>
                      <a:pt x="84" y="122"/>
                    </a:lnTo>
                    <a:lnTo>
                      <a:pt x="77" y="124"/>
                    </a:lnTo>
                    <a:lnTo>
                      <a:pt x="76" y="124"/>
                    </a:lnTo>
                    <a:lnTo>
                      <a:pt x="73" y="110"/>
                    </a:lnTo>
                    <a:lnTo>
                      <a:pt x="55" y="110"/>
                    </a:lnTo>
                    <a:lnTo>
                      <a:pt x="48" y="113"/>
                    </a:lnTo>
                    <a:lnTo>
                      <a:pt x="40" y="113"/>
                    </a:lnTo>
                    <a:lnTo>
                      <a:pt x="36" y="112"/>
                    </a:lnTo>
                    <a:lnTo>
                      <a:pt x="31" y="113"/>
                    </a:lnTo>
                    <a:lnTo>
                      <a:pt x="28" y="115"/>
                    </a:lnTo>
                    <a:lnTo>
                      <a:pt x="26" y="117"/>
                    </a:lnTo>
                    <a:lnTo>
                      <a:pt x="24" y="117"/>
                    </a:lnTo>
                    <a:lnTo>
                      <a:pt x="23" y="116"/>
                    </a:lnTo>
                    <a:lnTo>
                      <a:pt x="20" y="112"/>
                    </a:lnTo>
                    <a:lnTo>
                      <a:pt x="20" y="98"/>
                    </a:lnTo>
                    <a:lnTo>
                      <a:pt x="23" y="94"/>
                    </a:lnTo>
                    <a:lnTo>
                      <a:pt x="20" y="91"/>
                    </a:lnTo>
                    <a:lnTo>
                      <a:pt x="16" y="91"/>
                    </a:lnTo>
                    <a:lnTo>
                      <a:pt x="10" y="94"/>
                    </a:lnTo>
                    <a:lnTo>
                      <a:pt x="9" y="94"/>
                    </a:lnTo>
                    <a:lnTo>
                      <a:pt x="2" y="91"/>
                    </a:lnTo>
                    <a:lnTo>
                      <a:pt x="0" y="90"/>
                    </a:lnTo>
                    <a:lnTo>
                      <a:pt x="20" y="60"/>
                    </a:lnTo>
                    <a:lnTo>
                      <a:pt x="26" y="62"/>
                    </a:lnTo>
                    <a:lnTo>
                      <a:pt x="27" y="62"/>
                    </a:lnTo>
                    <a:lnTo>
                      <a:pt x="38" y="64"/>
                    </a:lnTo>
                    <a:lnTo>
                      <a:pt x="44" y="64"/>
                    </a:lnTo>
                    <a:lnTo>
                      <a:pt x="48" y="62"/>
                    </a:lnTo>
                    <a:lnTo>
                      <a:pt x="56" y="50"/>
                    </a:lnTo>
                    <a:lnTo>
                      <a:pt x="59" y="35"/>
                    </a:lnTo>
                    <a:lnTo>
                      <a:pt x="66" y="41"/>
                    </a:lnTo>
                    <a:lnTo>
                      <a:pt x="73" y="31"/>
                    </a:lnTo>
                    <a:lnTo>
                      <a:pt x="74" y="26"/>
                    </a:lnTo>
                    <a:lnTo>
                      <a:pt x="74" y="24"/>
                    </a:lnTo>
                    <a:lnTo>
                      <a:pt x="76" y="14"/>
                    </a:lnTo>
                    <a:lnTo>
                      <a:pt x="73" y="12"/>
                    </a:lnTo>
                    <a:lnTo>
                      <a:pt x="63" y="6"/>
                    </a:lnTo>
                    <a:lnTo>
                      <a:pt x="60" y="3"/>
                    </a:lnTo>
                    <a:lnTo>
                      <a:pt x="59" y="3"/>
                    </a:lnTo>
                    <a:lnTo>
                      <a:pt x="52" y="0"/>
                    </a:lnTo>
                    <a:lnTo>
                      <a:pt x="52" y="2"/>
                    </a:lnTo>
                    <a:lnTo>
                      <a:pt x="51" y="2"/>
                    </a:lnTo>
                    <a:lnTo>
                      <a:pt x="49" y="4"/>
                    </a:lnTo>
                    <a:lnTo>
                      <a:pt x="49" y="6"/>
                    </a:lnTo>
                    <a:lnTo>
                      <a:pt x="41" y="26"/>
                    </a:lnTo>
                    <a:lnTo>
                      <a:pt x="36" y="30"/>
                    </a:lnTo>
                    <a:lnTo>
                      <a:pt x="31" y="3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93" name="Freeform 4140">
                <a:extLst>
                  <a:ext uri="{FF2B5EF4-FFF2-40B4-BE49-F238E27FC236}">
                    <a16:creationId xmlns:a16="http://schemas.microsoft.com/office/drawing/2014/main" id="{8C6AC65A-B81D-1832-57C9-F275604A5B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4" y="1310"/>
                <a:ext cx="34" cy="61"/>
              </a:xfrm>
              <a:custGeom>
                <a:avLst/>
                <a:gdLst>
                  <a:gd name="T0" fmla="*/ 22 w 134"/>
                  <a:gd name="T1" fmla="*/ 2 h 242"/>
                  <a:gd name="T2" fmla="*/ 24 w 134"/>
                  <a:gd name="T3" fmla="*/ 5 h 242"/>
                  <a:gd name="T4" fmla="*/ 31 w 134"/>
                  <a:gd name="T5" fmla="*/ 26 h 242"/>
                  <a:gd name="T6" fmla="*/ 27 w 134"/>
                  <a:gd name="T7" fmla="*/ 48 h 242"/>
                  <a:gd name="T8" fmla="*/ 22 w 134"/>
                  <a:gd name="T9" fmla="*/ 50 h 242"/>
                  <a:gd name="T10" fmla="*/ 25 w 134"/>
                  <a:gd name="T11" fmla="*/ 72 h 242"/>
                  <a:gd name="T12" fmla="*/ 27 w 134"/>
                  <a:gd name="T13" fmla="*/ 79 h 242"/>
                  <a:gd name="T14" fmla="*/ 21 w 134"/>
                  <a:gd name="T15" fmla="*/ 76 h 242"/>
                  <a:gd name="T16" fmla="*/ 12 w 134"/>
                  <a:gd name="T17" fmla="*/ 73 h 242"/>
                  <a:gd name="T18" fmla="*/ 1 w 134"/>
                  <a:gd name="T19" fmla="*/ 76 h 242"/>
                  <a:gd name="T20" fmla="*/ 4 w 134"/>
                  <a:gd name="T21" fmla="*/ 93 h 242"/>
                  <a:gd name="T22" fmla="*/ 3 w 134"/>
                  <a:gd name="T23" fmla="*/ 97 h 242"/>
                  <a:gd name="T24" fmla="*/ 0 w 134"/>
                  <a:gd name="T25" fmla="*/ 104 h 242"/>
                  <a:gd name="T26" fmla="*/ 1 w 134"/>
                  <a:gd name="T27" fmla="*/ 108 h 242"/>
                  <a:gd name="T28" fmla="*/ 11 w 134"/>
                  <a:gd name="T29" fmla="*/ 114 h 242"/>
                  <a:gd name="T30" fmla="*/ 19 w 134"/>
                  <a:gd name="T31" fmla="*/ 122 h 242"/>
                  <a:gd name="T32" fmla="*/ 18 w 134"/>
                  <a:gd name="T33" fmla="*/ 128 h 242"/>
                  <a:gd name="T34" fmla="*/ 19 w 134"/>
                  <a:gd name="T35" fmla="*/ 137 h 242"/>
                  <a:gd name="T36" fmla="*/ 22 w 134"/>
                  <a:gd name="T37" fmla="*/ 142 h 242"/>
                  <a:gd name="T38" fmla="*/ 27 w 134"/>
                  <a:gd name="T39" fmla="*/ 154 h 242"/>
                  <a:gd name="T40" fmla="*/ 27 w 134"/>
                  <a:gd name="T41" fmla="*/ 156 h 242"/>
                  <a:gd name="T42" fmla="*/ 28 w 134"/>
                  <a:gd name="T43" fmla="*/ 161 h 242"/>
                  <a:gd name="T44" fmla="*/ 27 w 134"/>
                  <a:gd name="T45" fmla="*/ 174 h 242"/>
                  <a:gd name="T46" fmla="*/ 19 w 134"/>
                  <a:gd name="T47" fmla="*/ 172 h 242"/>
                  <a:gd name="T48" fmla="*/ 12 w 134"/>
                  <a:gd name="T49" fmla="*/ 178 h 242"/>
                  <a:gd name="T50" fmla="*/ 18 w 134"/>
                  <a:gd name="T51" fmla="*/ 182 h 242"/>
                  <a:gd name="T52" fmla="*/ 34 w 134"/>
                  <a:gd name="T53" fmla="*/ 182 h 242"/>
                  <a:gd name="T54" fmla="*/ 39 w 134"/>
                  <a:gd name="T55" fmla="*/ 187 h 242"/>
                  <a:gd name="T56" fmla="*/ 48 w 134"/>
                  <a:gd name="T57" fmla="*/ 184 h 242"/>
                  <a:gd name="T58" fmla="*/ 50 w 134"/>
                  <a:gd name="T59" fmla="*/ 175 h 242"/>
                  <a:gd name="T60" fmla="*/ 42 w 134"/>
                  <a:gd name="T61" fmla="*/ 158 h 242"/>
                  <a:gd name="T62" fmla="*/ 50 w 134"/>
                  <a:gd name="T63" fmla="*/ 149 h 242"/>
                  <a:gd name="T64" fmla="*/ 52 w 134"/>
                  <a:gd name="T65" fmla="*/ 153 h 242"/>
                  <a:gd name="T66" fmla="*/ 49 w 134"/>
                  <a:gd name="T67" fmla="*/ 160 h 242"/>
                  <a:gd name="T68" fmla="*/ 50 w 134"/>
                  <a:gd name="T69" fmla="*/ 163 h 242"/>
                  <a:gd name="T70" fmla="*/ 59 w 134"/>
                  <a:gd name="T71" fmla="*/ 167 h 242"/>
                  <a:gd name="T72" fmla="*/ 65 w 134"/>
                  <a:gd name="T73" fmla="*/ 165 h 242"/>
                  <a:gd name="T74" fmla="*/ 67 w 134"/>
                  <a:gd name="T75" fmla="*/ 170 h 242"/>
                  <a:gd name="T76" fmla="*/ 75 w 134"/>
                  <a:gd name="T77" fmla="*/ 171 h 242"/>
                  <a:gd name="T78" fmla="*/ 91 w 134"/>
                  <a:gd name="T79" fmla="*/ 181 h 242"/>
                  <a:gd name="T80" fmla="*/ 105 w 134"/>
                  <a:gd name="T81" fmla="*/ 185 h 242"/>
                  <a:gd name="T82" fmla="*/ 127 w 134"/>
                  <a:gd name="T83" fmla="*/ 188 h 242"/>
                  <a:gd name="T84" fmla="*/ 129 w 134"/>
                  <a:gd name="T85" fmla="*/ 194 h 242"/>
                  <a:gd name="T86" fmla="*/ 134 w 134"/>
                  <a:gd name="T87" fmla="*/ 195 h 242"/>
                  <a:gd name="T88" fmla="*/ 131 w 134"/>
                  <a:gd name="T89" fmla="*/ 204 h 242"/>
                  <a:gd name="T90" fmla="*/ 127 w 134"/>
                  <a:gd name="T91" fmla="*/ 206 h 242"/>
                  <a:gd name="T92" fmla="*/ 126 w 134"/>
                  <a:gd name="T93" fmla="*/ 209 h 242"/>
                  <a:gd name="T94" fmla="*/ 115 w 134"/>
                  <a:gd name="T95" fmla="*/ 207 h 242"/>
                  <a:gd name="T96" fmla="*/ 89 w 134"/>
                  <a:gd name="T97" fmla="*/ 191 h 242"/>
                  <a:gd name="T98" fmla="*/ 84 w 134"/>
                  <a:gd name="T99" fmla="*/ 200 h 242"/>
                  <a:gd name="T100" fmla="*/ 82 w 134"/>
                  <a:gd name="T101" fmla="*/ 207 h 242"/>
                  <a:gd name="T102" fmla="*/ 72 w 134"/>
                  <a:gd name="T103" fmla="*/ 206 h 242"/>
                  <a:gd name="T104" fmla="*/ 71 w 134"/>
                  <a:gd name="T105" fmla="*/ 204 h 242"/>
                  <a:gd name="T106" fmla="*/ 68 w 134"/>
                  <a:gd name="T107" fmla="*/ 207 h 242"/>
                  <a:gd name="T108" fmla="*/ 62 w 134"/>
                  <a:gd name="T109" fmla="*/ 210 h 242"/>
                  <a:gd name="T110" fmla="*/ 65 w 134"/>
                  <a:gd name="T111" fmla="*/ 220 h 242"/>
                  <a:gd name="T112" fmla="*/ 74 w 134"/>
                  <a:gd name="T113" fmla="*/ 225 h 242"/>
                  <a:gd name="T114" fmla="*/ 82 w 134"/>
                  <a:gd name="T115" fmla="*/ 238 h 2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34" h="242">
                    <a:moveTo>
                      <a:pt x="24" y="0"/>
                    </a:moveTo>
                    <a:lnTo>
                      <a:pt x="22" y="2"/>
                    </a:lnTo>
                    <a:lnTo>
                      <a:pt x="22" y="5"/>
                    </a:lnTo>
                    <a:lnTo>
                      <a:pt x="24" y="5"/>
                    </a:lnTo>
                    <a:lnTo>
                      <a:pt x="31" y="22"/>
                    </a:lnTo>
                    <a:lnTo>
                      <a:pt x="31" y="26"/>
                    </a:lnTo>
                    <a:lnTo>
                      <a:pt x="32" y="43"/>
                    </a:lnTo>
                    <a:lnTo>
                      <a:pt x="27" y="48"/>
                    </a:lnTo>
                    <a:lnTo>
                      <a:pt x="24" y="50"/>
                    </a:lnTo>
                    <a:lnTo>
                      <a:pt x="22" y="50"/>
                    </a:lnTo>
                    <a:lnTo>
                      <a:pt x="21" y="54"/>
                    </a:lnTo>
                    <a:lnTo>
                      <a:pt x="25" y="72"/>
                    </a:lnTo>
                    <a:lnTo>
                      <a:pt x="27" y="75"/>
                    </a:lnTo>
                    <a:lnTo>
                      <a:pt x="27" y="79"/>
                    </a:lnTo>
                    <a:lnTo>
                      <a:pt x="22" y="77"/>
                    </a:lnTo>
                    <a:lnTo>
                      <a:pt x="21" y="76"/>
                    </a:lnTo>
                    <a:lnTo>
                      <a:pt x="15" y="73"/>
                    </a:lnTo>
                    <a:lnTo>
                      <a:pt x="12" y="73"/>
                    </a:lnTo>
                    <a:lnTo>
                      <a:pt x="4" y="75"/>
                    </a:lnTo>
                    <a:lnTo>
                      <a:pt x="1" y="76"/>
                    </a:lnTo>
                    <a:lnTo>
                      <a:pt x="4" y="77"/>
                    </a:lnTo>
                    <a:lnTo>
                      <a:pt x="4" y="93"/>
                    </a:lnTo>
                    <a:lnTo>
                      <a:pt x="3" y="94"/>
                    </a:lnTo>
                    <a:lnTo>
                      <a:pt x="3" y="97"/>
                    </a:lnTo>
                    <a:lnTo>
                      <a:pt x="1" y="98"/>
                    </a:lnTo>
                    <a:lnTo>
                      <a:pt x="0" y="104"/>
                    </a:lnTo>
                    <a:lnTo>
                      <a:pt x="0" y="107"/>
                    </a:lnTo>
                    <a:lnTo>
                      <a:pt x="1" y="108"/>
                    </a:lnTo>
                    <a:lnTo>
                      <a:pt x="5" y="114"/>
                    </a:lnTo>
                    <a:lnTo>
                      <a:pt x="11" y="114"/>
                    </a:lnTo>
                    <a:lnTo>
                      <a:pt x="15" y="119"/>
                    </a:lnTo>
                    <a:lnTo>
                      <a:pt x="19" y="122"/>
                    </a:lnTo>
                    <a:lnTo>
                      <a:pt x="19" y="127"/>
                    </a:lnTo>
                    <a:lnTo>
                      <a:pt x="18" y="128"/>
                    </a:lnTo>
                    <a:lnTo>
                      <a:pt x="18" y="133"/>
                    </a:lnTo>
                    <a:lnTo>
                      <a:pt x="19" y="137"/>
                    </a:lnTo>
                    <a:lnTo>
                      <a:pt x="21" y="139"/>
                    </a:lnTo>
                    <a:lnTo>
                      <a:pt x="22" y="142"/>
                    </a:lnTo>
                    <a:lnTo>
                      <a:pt x="31" y="150"/>
                    </a:lnTo>
                    <a:lnTo>
                      <a:pt x="27" y="154"/>
                    </a:lnTo>
                    <a:lnTo>
                      <a:pt x="25" y="154"/>
                    </a:lnTo>
                    <a:lnTo>
                      <a:pt x="27" y="156"/>
                    </a:lnTo>
                    <a:lnTo>
                      <a:pt x="27" y="160"/>
                    </a:lnTo>
                    <a:lnTo>
                      <a:pt x="28" y="161"/>
                    </a:lnTo>
                    <a:lnTo>
                      <a:pt x="28" y="171"/>
                    </a:lnTo>
                    <a:lnTo>
                      <a:pt x="27" y="174"/>
                    </a:lnTo>
                    <a:lnTo>
                      <a:pt x="24" y="174"/>
                    </a:lnTo>
                    <a:lnTo>
                      <a:pt x="19" y="172"/>
                    </a:lnTo>
                    <a:lnTo>
                      <a:pt x="18" y="172"/>
                    </a:lnTo>
                    <a:lnTo>
                      <a:pt x="12" y="178"/>
                    </a:lnTo>
                    <a:lnTo>
                      <a:pt x="12" y="180"/>
                    </a:lnTo>
                    <a:lnTo>
                      <a:pt x="18" y="182"/>
                    </a:lnTo>
                    <a:lnTo>
                      <a:pt x="27" y="181"/>
                    </a:lnTo>
                    <a:lnTo>
                      <a:pt x="34" y="182"/>
                    </a:lnTo>
                    <a:lnTo>
                      <a:pt x="39" y="185"/>
                    </a:lnTo>
                    <a:lnTo>
                      <a:pt x="39" y="187"/>
                    </a:lnTo>
                    <a:lnTo>
                      <a:pt x="45" y="187"/>
                    </a:lnTo>
                    <a:lnTo>
                      <a:pt x="48" y="184"/>
                    </a:lnTo>
                    <a:lnTo>
                      <a:pt x="50" y="180"/>
                    </a:lnTo>
                    <a:lnTo>
                      <a:pt x="50" y="175"/>
                    </a:lnTo>
                    <a:lnTo>
                      <a:pt x="43" y="160"/>
                    </a:lnTo>
                    <a:lnTo>
                      <a:pt x="42" y="158"/>
                    </a:lnTo>
                    <a:lnTo>
                      <a:pt x="43" y="150"/>
                    </a:lnTo>
                    <a:lnTo>
                      <a:pt x="50" y="149"/>
                    </a:lnTo>
                    <a:lnTo>
                      <a:pt x="52" y="149"/>
                    </a:lnTo>
                    <a:lnTo>
                      <a:pt x="52" y="153"/>
                    </a:lnTo>
                    <a:lnTo>
                      <a:pt x="49" y="154"/>
                    </a:lnTo>
                    <a:lnTo>
                      <a:pt x="49" y="160"/>
                    </a:lnTo>
                    <a:lnTo>
                      <a:pt x="50" y="161"/>
                    </a:lnTo>
                    <a:lnTo>
                      <a:pt x="50" y="163"/>
                    </a:lnTo>
                    <a:lnTo>
                      <a:pt x="56" y="167"/>
                    </a:lnTo>
                    <a:lnTo>
                      <a:pt x="59" y="167"/>
                    </a:lnTo>
                    <a:lnTo>
                      <a:pt x="64" y="165"/>
                    </a:lnTo>
                    <a:lnTo>
                      <a:pt x="65" y="165"/>
                    </a:lnTo>
                    <a:lnTo>
                      <a:pt x="67" y="167"/>
                    </a:lnTo>
                    <a:lnTo>
                      <a:pt x="67" y="170"/>
                    </a:lnTo>
                    <a:lnTo>
                      <a:pt x="74" y="170"/>
                    </a:lnTo>
                    <a:lnTo>
                      <a:pt x="75" y="171"/>
                    </a:lnTo>
                    <a:lnTo>
                      <a:pt x="77" y="174"/>
                    </a:lnTo>
                    <a:lnTo>
                      <a:pt x="91" y="181"/>
                    </a:lnTo>
                    <a:lnTo>
                      <a:pt x="92" y="181"/>
                    </a:lnTo>
                    <a:lnTo>
                      <a:pt x="105" y="185"/>
                    </a:lnTo>
                    <a:lnTo>
                      <a:pt x="120" y="185"/>
                    </a:lnTo>
                    <a:lnTo>
                      <a:pt x="127" y="188"/>
                    </a:lnTo>
                    <a:lnTo>
                      <a:pt x="129" y="191"/>
                    </a:lnTo>
                    <a:lnTo>
                      <a:pt x="129" y="194"/>
                    </a:lnTo>
                    <a:lnTo>
                      <a:pt x="132" y="195"/>
                    </a:lnTo>
                    <a:lnTo>
                      <a:pt x="134" y="195"/>
                    </a:lnTo>
                    <a:lnTo>
                      <a:pt x="134" y="200"/>
                    </a:lnTo>
                    <a:lnTo>
                      <a:pt x="131" y="204"/>
                    </a:lnTo>
                    <a:lnTo>
                      <a:pt x="127" y="204"/>
                    </a:lnTo>
                    <a:lnTo>
                      <a:pt x="127" y="206"/>
                    </a:lnTo>
                    <a:lnTo>
                      <a:pt x="126" y="207"/>
                    </a:lnTo>
                    <a:lnTo>
                      <a:pt x="126" y="209"/>
                    </a:lnTo>
                    <a:lnTo>
                      <a:pt x="116" y="209"/>
                    </a:lnTo>
                    <a:lnTo>
                      <a:pt x="115" y="207"/>
                    </a:lnTo>
                    <a:lnTo>
                      <a:pt x="110" y="206"/>
                    </a:lnTo>
                    <a:lnTo>
                      <a:pt x="89" y="191"/>
                    </a:lnTo>
                    <a:lnTo>
                      <a:pt x="84" y="191"/>
                    </a:lnTo>
                    <a:lnTo>
                      <a:pt x="84" y="200"/>
                    </a:lnTo>
                    <a:lnTo>
                      <a:pt x="85" y="204"/>
                    </a:lnTo>
                    <a:lnTo>
                      <a:pt x="82" y="207"/>
                    </a:lnTo>
                    <a:lnTo>
                      <a:pt x="75" y="207"/>
                    </a:lnTo>
                    <a:lnTo>
                      <a:pt x="72" y="206"/>
                    </a:lnTo>
                    <a:lnTo>
                      <a:pt x="71" y="206"/>
                    </a:lnTo>
                    <a:lnTo>
                      <a:pt x="71" y="204"/>
                    </a:lnTo>
                    <a:lnTo>
                      <a:pt x="68" y="204"/>
                    </a:lnTo>
                    <a:lnTo>
                      <a:pt x="68" y="207"/>
                    </a:lnTo>
                    <a:lnTo>
                      <a:pt x="67" y="207"/>
                    </a:lnTo>
                    <a:lnTo>
                      <a:pt x="62" y="210"/>
                    </a:lnTo>
                    <a:lnTo>
                      <a:pt x="65" y="217"/>
                    </a:lnTo>
                    <a:lnTo>
                      <a:pt x="65" y="220"/>
                    </a:lnTo>
                    <a:lnTo>
                      <a:pt x="67" y="221"/>
                    </a:lnTo>
                    <a:lnTo>
                      <a:pt x="74" y="225"/>
                    </a:lnTo>
                    <a:lnTo>
                      <a:pt x="79" y="235"/>
                    </a:lnTo>
                    <a:lnTo>
                      <a:pt x="82" y="238"/>
                    </a:lnTo>
                    <a:lnTo>
                      <a:pt x="82" y="24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94" name="Freeform 4141">
                <a:extLst>
                  <a:ext uri="{FF2B5EF4-FFF2-40B4-BE49-F238E27FC236}">
                    <a16:creationId xmlns:a16="http://schemas.microsoft.com/office/drawing/2014/main" id="{AB2722C4-A33F-8596-27B6-2F9B3305AF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0" y="1344"/>
                <a:ext cx="6" cy="5"/>
              </a:xfrm>
              <a:custGeom>
                <a:avLst/>
                <a:gdLst>
                  <a:gd name="T0" fmla="*/ 25 w 25"/>
                  <a:gd name="T1" fmla="*/ 18 h 18"/>
                  <a:gd name="T2" fmla="*/ 21 w 25"/>
                  <a:gd name="T3" fmla="*/ 14 h 18"/>
                  <a:gd name="T4" fmla="*/ 0 w 25"/>
                  <a:gd name="T5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5" h="18">
                    <a:moveTo>
                      <a:pt x="25" y="18"/>
                    </a:moveTo>
                    <a:lnTo>
                      <a:pt x="21" y="14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95" name="Freeform 4142">
                <a:extLst>
                  <a:ext uri="{FF2B5EF4-FFF2-40B4-BE49-F238E27FC236}">
                    <a16:creationId xmlns:a16="http://schemas.microsoft.com/office/drawing/2014/main" id="{977789DE-828E-DBB0-AB75-B790F8A512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7" y="1359"/>
                <a:ext cx="20" cy="29"/>
              </a:xfrm>
              <a:custGeom>
                <a:avLst/>
                <a:gdLst>
                  <a:gd name="T0" fmla="*/ 82 w 82"/>
                  <a:gd name="T1" fmla="*/ 7 h 116"/>
                  <a:gd name="T2" fmla="*/ 80 w 82"/>
                  <a:gd name="T3" fmla="*/ 7 h 116"/>
                  <a:gd name="T4" fmla="*/ 80 w 82"/>
                  <a:gd name="T5" fmla="*/ 6 h 116"/>
                  <a:gd name="T6" fmla="*/ 67 w 82"/>
                  <a:gd name="T7" fmla="*/ 0 h 116"/>
                  <a:gd name="T8" fmla="*/ 60 w 82"/>
                  <a:gd name="T9" fmla="*/ 3 h 116"/>
                  <a:gd name="T10" fmla="*/ 57 w 82"/>
                  <a:gd name="T11" fmla="*/ 10 h 116"/>
                  <a:gd name="T12" fmla="*/ 59 w 82"/>
                  <a:gd name="T13" fmla="*/ 18 h 116"/>
                  <a:gd name="T14" fmla="*/ 56 w 82"/>
                  <a:gd name="T15" fmla="*/ 32 h 116"/>
                  <a:gd name="T16" fmla="*/ 56 w 82"/>
                  <a:gd name="T17" fmla="*/ 35 h 116"/>
                  <a:gd name="T18" fmla="*/ 60 w 82"/>
                  <a:gd name="T19" fmla="*/ 49 h 116"/>
                  <a:gd name="T20" fmla="*/ 53 w 82"/>
                  <a:gd name="T21" fmla="*/ 56 h 116"/>
                  <a:gd name="T22" fmla="*/ 48 w 82"/>
                  <a:gd name="T23" fmla="*/ 70 h 116"/>
                  <a:gd name="T24" fmla="*/ 48 w 82"/>
                  <a:gd name="T25" fmla="*/ 71 h 116"/>
                  <a:gd name="T26" fmla="*/ 45 w 82"/>
                  <a:gd name="T27" fmla="*/ 71 h 116"/>
                  <a:gd name="T28" fmla="*/ 42 w 82"/>
                  <a:gd name="T29" fmla="*/ 75 h 116"/>
                  <a:gd name="T30" fmla="*/ 41 w 82"/>
                  <a:gd name="T31" fmla="*/ 85 h 116"/>
                  <a:gd name="T32" fmla="*/ 39 w 82"/>
                  <a:gd name="T33" fmla="*/ 89 h 116"/>
                  <a:gd name="T34" fmla="*/ 39 w 82"/>
                  <a:gd name="T35" fmla="*/ 92 h 116"/>
                  <a:gd name="T36" fmla="*/ 35 w 82"/>
                  <a:gd name="T37" fmla="*/ 91 h 116"/>
                  <a:gd name="T38" fmla="*/ 32 w 82"/>
                  <a:gd name="T39" fmla="*/ 91 h 116"/>
                  <a:gd name="T40" fmla="*/ 31 w 82"/>
                  <a:gd name="T41" fmla="*/ 89 h 116"/>
                  <a:gd name="T42" fmla="*/ 20 w 82"/>
                  <a:gd name="T43" fmla="*/ 87 h 116"/>
                  <a:gd name="T44" fmla="*/ 14 w 82"/>
                  <a:gd name="T45" fmla="*/ 87 h 116"/>
                  <a:gd name="T46" fmla="*/ 12 w 82"/>
                  <a:gd name="T47" fmla="*/ 89 h 116"/>
                  <a:gd name="T48" fmla="*/ 10 w 82"/>
                  <a:gd name="T49" fmla="*/ 92 h 116"/>
                  <a:gd name="T50" fmla="*/ 9 w 82"/>
                  <a:gd name="T51" fmla="*/ 99 h 116"/>
                  <a:gd name="T52" fmla="*/ 0 w 82"/>
                  <a:gd name="T53" fmla="*/ 116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82" h="116">
                    <a:moveTo>
                      <a:pt x="82" y="7"/>
                    </a:moveTo>
                    <a:lnTo>
                      <a:pt x="80" y="7"/>
                    </a:lnTo>
                    <a:lnTo>
                      <a:pt x="80" y="6"/>
                    </a:lnTo>
                    <a:lnTo>
                      <a:pt x="67" y="0"/>
                    </a:lnTo>
                    <a:lnTo>
                      <a:pt x="60" y="3"/>
                    </a:lnTo>
                    <a:lnTo>
                      <a:pt x="57" y="10"/>
                    </a:lnTo>
                    <a:lnTo>
                      <a:pt x="59" y="18"/>
                    </a:lnTo>
                    <a:lnTo>
                      <a:pt x="56" y="32"/>
                    </a:lnTo>
                    <a:lnTo>
                      <a:pt x="56" y="35"/>
                    </a:lnTo>
                    <a:lnTo>
                      <a:pt x="60" y="49"/>
                    </a:lnTo>
                    <a:lnTo>
                      <a:pt x="53" y="56"/>
                    </a:lnTo>
                    <a:lnTo>
                      <a:pt x="48" y="70"/>
                    </a:lnTo>
                    <a:lnTo>
                      <a:pt x="48" y="71"/>
                    </a:lnTo>
                    <a:lnTo>
                      <a:pt x="45" y="71"/>
                    </a:lnTo>
                    <a:lnTo>
                      <a:pt x="42" y="75"/>
                    </a:lnTo>
                    <a:lnTo>
                      <a:pt x="41" y="85"/>
                    </a:lnTo>
                    <a:lnTo>
                      <a:pt x="39" y="89"/>
                    </a:lnTo>
                    <a:lnTo>
                      <a:pt x="39" y="92"/>
                    </a:lnTo>
                    <a:lnTo>
                      <a:pt x="35" y="91"/>
                    </a:lnTo>
                    <a:lnTo>
                      <a:pt x="32" y="91"/>
                    </a:lnTo>
                    <a:lnTo>
                      <a:pt x="31" y="89"/>
                    </a:lnTo>
                    <a:lnTo>
                      <a:pt x="20" y="87"/>
                    </a:lnTo>
                    <a:lnTo>
                      <a:pt x="14" y="87"/>
                    </a:lnTo>
                    <a:lnTo>
                      <a:pt x="12" y="89"/>
                    </a:lnTo>
                    <a:lnTo>
                      <a:pt x="10" y="92"/>
                    </a:lnTo>
                    <a:lnTo>
                      <a:pt x="9" y="99"/>
                    </a:lnTo>
                    <a:lnTo>
                      <a:pt x="0" y="11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96" name="Freeform 4143">
                <a:extLst>
                  <a:ext uri="{FF2B5EF4-FFF2-40B4-BE49-F238E27FC236}">
                    <a16:creationId xmlns:a16="http://schemas.microsoft.com/office/drawing/2014/main" id="{B6329950-71D7-CB3C-B95F-752866A4CC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7" y="1356"/>
                <a:ext cx="36" cy="28"/>
              </a:xfrm>
              <a:custGeom>
                <a:avLst/>
                <a:gdLst>
                  <a:gd name="T0" fmla="*/ 0 w 143"/>
                  <a:gd name="T1" fmla="*/ 19 h 111"/>
                  <a:gd name="T2" fmla="*/ 2 w 143"/>
                  <a:gd name="T3" fmla="*/ 19 h 111"/>
                  <a:gd name="T4" fmla="*/ 16 w 143"/>
                  <a:gd name="T5" fmla="*/ 15 h 111"/>
                  <a:gd name="T6" fmla="*/ 24 w 143"/>
                  <a:gd name="T7" fmla="*/ 3 h 111"/>
                  <a:gd name="T8" fmla="*/ 27 w 143"/>
                  <a:gd name="T9" fmla="*/ 0 h 111"/>
                  <a:gd name="T10" fmla="*/ 33 w 143"/>
                  <a:gd name="T11" fmla="*/ 3 h 111"/>
                  <a:gd name="T12" fmla="*/ 35 w 143"/>
                  <a:gd name="T13" fmla="*/ 7 h 111"/>
                  <a:gd name="T14" fmla="*/ 38 w 143"/>
                  <a:gd name="T15" fmla="*/ 7 h 111"/>
                  <a:gd name="T16" fmla="*/ 48 w 143"/>
                  <a:gd name="T17" fmla="*/ 54 h 111"/>
                  <a:gd name="T18" fmla="*/ 48 w 143"/>
                  <a:gd name="T19" fmla="*/ 70 h 111"/>
                  <a:gd name="T20" fmla="*/ 45 w 143"/>
                  <a:gd name="T21" fmla="*/ 78 h 111"/>
                  <a:gd name="T22" fmla="*/ 44 w 143"/>
                  <a:gd name="T23" fmla="*/ 78 h 111"/>
                  <a:gd name="T24" fmla="*/ 43 w 143"/>
                  <a:gd name="T25" fmla="*/ 80 h 111"/>
                  <a:gd name="T26" fmla="*/ 43 w 143"/>
                  <a:gd name="T27" fmla="*/ 82 h 111"/>
                  <a:gd name="T28" fmla="*/ 44 w 143"/>
                  <a:gd name="T29" fmla="*/ 85 h 111"/>
                  <a:gd name="T30" fmla="*/ 47 w 143"/>
                  <a:gd name="T31" fmla="*/ 87 h 111"/>
                  <a:gd name="T32" fmla="*/ 51 w 143"/>
                  <a:gd name="T33" fmla="*/ 89 h 111"/>
                  <a:gd name="T34" fmla="*/ 52 w 143"/>
                  <a:gd name="T35" fmla="*/ 87 h 111"/>
                  <a:gd name="T36" fmla="*/ 55 w 143"/>
                  <a:gd name="T37" fmla="*/ 87 h 111"/>
                  <a:gd name="T38" fmla="*/ 58 w 143"/>
                  <a:gd name="T39" fmla="*/ 85 h 111"/>
                  <a:gd name="T40" fmla="*/ 58 w 143"/>
                  <a:gd name="T41" fmla="*/ 83 h 111"/>
                  <a:gd name="T42" fmla="*/ 59 w 143"/>
                  <a:gd name="T43" fmla="*/ 83 h 111"/>
                  <a:gd name="T44" fmla="*/ 62 w 143"/>
                  <a:gd name="T45" fmla="*/ 82 h 111"/>
                  <a:gd name="T46" fmla="*/ 64 w 143"/>
                  <a:gd name="T47" fmla="*/ 82 h 111"/>
                  <a:gd name="T48" fmla="*/ 65 w 143"/>
                  <a:gd name="T49" fmla="*/ 83 h 111"/>
                  <a:gd name="T50" fmla="*/ 65 w 143"/>
                  <a:gd name="T51" fmla="*/ 96 h 111"/>
                  <a:gd name="T52" fmla="*/ 69 w 143"/>
                  <a:gd name="T53" fmla="*/ 101 h 111"/>
                  <a:gd name="T54" fmla="*/ 72 w 143"/>
                  <a:gd name="T55" fmla="*/ 106 h 111"/>
                  <a:gd name="T56" fmla="*/ 73 w 143"/>
                  <a:gd name="T57" fmla="*/ 107 h 111"/>
                  <a:gd name="T58" fmla="*/ 73 w 143"/>
                  <a:gd name="T59" fmla="*/ 110 h 111"/>
                  <a:gd name="T60" fmla="*/ 74 w 143"/>
                  <a:gd name="T61" fmla="*/ 110 h 111"/>
                  <a:gd name="T62" fmla="*/ 76 w 143"/>
                  <a:gd name="T63" fmla="*/ 111 h 111"/>
                  <a:gd name="T64" fmla="*/ 77 w 143"/>
                  <a:gd name="T65" fmla="*/ 111 h 111"/>
                  <a:gd name="T66" fmla="*/ 77 w 143"/>
                  <a:gd name="T67" fmla="*/ 110 h 111"/>
                  <a:gd name="T68" fmla="*/ 100 w 143"/>
                  <a:gd name="T69" fmla="*/ 100 h 111"/>
                  <a:gd name="T70" fmla="*/ 105 w 143"/>
                  <a:gd name="T71" fmla="*/ 100 h 111"/>
                  <a:gd name="T72" fmla="*/ 108 w 143"/>
                  <a:gd name="T73" fmla="*/ 101 h 111"/>
                  <a:gd name="T74" fmla="*/ 115 w 143"/>
                  <a:gd name="T75" fmla="*/ 101 h 111"/>
                  <a:gd name="T76" fmla="*/ 121 w 143"/>
                  <a:gd name="T77" fmla="*/ 100 h 111"/>
                  <a:gd name="T78" fmla="*/ 122 w 143"/>
                  <a:gd name="T79" fmla="*/ 96 h 111"/>
                  <a:gd name="T80" fmla="*/ 122 w 143"/>
                  <a:gd name="T81" fmla="*/ 92 h 111"/>
                  <a:gd name="T82" fmla="*/ 121 w 143"/>
                  <a:gd name="T83" fmla="*/ 89 h 111"/>
                  <a:gd name="T84" fmla="*/ 119 w 143"/>
                  <a:gd name="T85" fmla="*/ 87 h 111"/>
                  <a:gd name="T86" fmla="*/ 119 w 143"/>
                  <a:gd name="T87" fmla="*/ 85 h 111"/>
                  <a:gd name="T88" fmla="*/ 122 w 143"/>
                  <a:gd name="T89" fmla="*/ 78 h 111"/>
                  <a:gd name="T90" fmla="*/ 143 w 143"/>
                  <a:gd name="T91" fmla="*/ 64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43" h="111">
                    <a:moveTo>
                      <a:pt x="0" y="19"/>
                    </a:moveTo>
                    <a:lnTo>
                      <a:pt x="2" y="19"/>
                    </a:lnTo>
                    <a:lnTo>
                      <a:pt x="16" y="15"/>
                    </a:lnTo>
                    <a:lnTo>
                      <a:pt x="24" y="3"/>
                    </a:lnTo>
                    <a:lnTo>
                      <a:pt x="27" y="0"/>
                    </a:lnTo>
                    <a:lnTo>
                      <a:pt x="33" y="3"/>
                    </a:lnTo>
                    <a:lnTo>
                      <a:pt x="35" y="7"/>
                    </a:lnTo>
                    <a:lnTo>
                      <a:pt x="38" y="7"/>
                    </a:lnTo>
                    <a:lnTo>
                      <a:pt x="48" y="54"/>
                    </a:lnTo>
                    <a:lnTo>
                      <a:pt x="48" y="70"/>
                    </a:lnTo>
                    <a:lnTo>
                      <a:pt x="45" y="78"/>
                    </a:lnTo>
                    <a:lnTo>
                      <a:pt x="44" y="78"/>
                    </a:lnTo>
                    <a:lnTo>
                      <a:pt x="43" y="80"/>
                    </a:lnTo>
                    <a:lnTo>
                      <a:pt x="43" y="82"/>
                    </a:lnTo>
                    <a:lnTo>
                      <a:pt x="44" y="85"/>
                    </a:lnTo>
                    <a:lnTo>
                      <a:pt x="47" y="87"/>
                    </a:lnTo>
                    <a:lnTo>
                      <a:pt x="51" y="89"/>
                    </a:lnTo>
                    <a:lnTo>
                      <a:pt x="52" y="87"/>
                    </a:lnTo>
                    <a:lnTo>
                      <a:pt x="55" y="87"/>
                    </a:lnTo>
                    <a:lnTo>
                      <a:pt x="58" y="85"/>
                    </a:lnTo>
                    <a:lnTo>
                      <a:pt x="58" y="83"/>
                    </a:lnTo>
                    <a:lnTo>
                      <a:pt x="59" y="83"/>
                    </a:lnTo>
                    <a:lnTo>
                      <a:pt x="62" y="82"/>
                    </a:lnTo>
                    <a:lnTo>
                      <a:pt x="64" y="82"/>
                    </a:lnTo>
                    <a:lnTo>
                      <a:pt x="65" y="83"/>
                    </a:lnTo>
                    <a:lnTo>
                      <a:pt x="65" y="96"/>
                    </a:lnTo>
                    <a:lnTo>
                      <a:pt x="69" y="101"/>
                    </a:lnTo>
                    <a:lnTo>
                      <a:pt x="72" y="106"/>
                    </a:lnTo>
                    <a:lnTo>
                      <a:pt x="73" y="107"/>
                    </a:lnTo>
                    <a:lnTo>
                      <a:pt x="73" y="110"/>
                    </a:lnTo>
                    <a:lnTo>
                      <a:pt x="74" y="110"/>
                    </a:lnTo>
                    <a:lnTo>
                      <a:pt x="76" y="111"/>
                    </a:lnTo>
                    <a:lnTo>
                      <a:pt x="77" y="111"/>
                    </a:lnTo>
                    <a:lnTo>
                      <a:pt x="77" y="110"/>
                    </a:lnTo>
                    <a:lnTo>
                      <a:pt x="100" y="100"/>
                    </a:lnTo>
                    <a:lnTo>
                      <a:pt x="105" y="100"/>
                    </a:lnTo>
                    <a:lnTo>
                      <a:pt x="108" y="101"/>
                    </a:lnTo>
                    <a:lnTo>
                      <a:pt x="115" y="101"/>
                    </a:lnTo>
                    <a:lnTo>
                      <a:pt x="121" y="100"/>
                    </a:lnTo>
                    <a:lnTo>
                      <a:pt x="122" y="96"/>
                    </a:lnTo>
                    <a:lnTo>
                      <a:pt x="122" y="92"/>
                    </a:lnTo>
                    <a:lnTo>
                      <a:pt x="121" y="89"/>
                    </a:lnTo>
                    <a:lnTo>
                      <a:pt x="119" y="87"/>
                    </a:lnTo>
                    <a:lnTo>
                      <a:pt x="119" y="85"/>
                    </a:lnTo>
                    <a:lnTo>
                      <a:pt x="122" y="78"/>
                    </a:lnTo>
                    <a:lnTo>
                      <a:pt x="143" y="6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97" name="Freeform 4144">
                <a:extLst>
                  <a:ext uri="{FF2B5EF4-FFF2-40B4-BE49-F238E27FC236}">
                    <a16:creationId xmlns:a16="http://schemas.microsoft.com/office/drawing/2014/main" id="{9152FAF7-7ACD-B988-EAF3-0EE7629212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6" y="1349"/>
                <a:ext cx="12" cy="12"/>
              </a:xfrm>
              <a:custGeom>
                <a:avLst/>
                <a:gdLst>
                  <a:gd name="T0" fmla="*/ 0 w 45"/>
                  <a:gd name="T1" fmla="*/ 0 h 48"/>
                  <a:gd name="T2" fmla="*/ 21 w 45"/>
                  <a:gd name="T3" fmla="*/ 20 h 48"/>
                  <a:gd name="T4" fmla="*/ 23 w 45"/>
                  <a:gd name="T5" fmla="*/ 20 h 48"/>
                  <a:gd name="T6" fmla="*/ 24 w 45"/>
                  <a:gd name="T7" fmla="*/ 22 h 48"/>
                  <a:gd name="T8" fmla="*/ 28 w 45"/>
                  <a:gd name="T9" fmla="*/ 22 h 48"/>
                  <a:gd name="T10" fmla="*/ 31 w 45"/>
                  <a:gd name="T11" fmla="*/ 23 h 48"/>
                  <a:gd name="T12" fmla="*/ 34 w 45"/>
                  <a:gd name="T13" fmla="*/ 23 h 48"/>
                  <a:gd name="T14" fmla="*/ 38 w 45"/>
                  <a:gd name="T15" fmla="*/ 27 h 48"/>
                  <a:gd name="T16" fmla="*/ 43 w 45"/>
                  <a:gd name="T17" fmla="*/ 34 h 48"/>
                  <a:gd name="T18" fmla="*/ 45 w 45"/>
                  <a:gd name="T19" fmla="*/ 40 h 48"/>
                  <a:gd name="T20" fmla="*/ 43 w 45"/>
                  <a:gd name="T21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5" h="48">
                    <a:moveTo>
                      <a:pt x="0" y="0"/>
                    </a:moveTo>
                    <a:lnTo>
                      <a:pt x="21" y="20"/>
                    </a:lnTo>
                    <a:lnTo>
                      <a:pt x="23" y="20"/>
                    </a:lnTo>
                    <a:lnTo>
                      <a:pt x="24" y="22"/>
                    </a:lnTo>
                    <a:lnTo>
                      <a:pt x="28" y="22"/>
                    </a:lnTo>
                    <a:lnTo>
                      <a:pt x="31" y="23"/>
                    </a:lnTo>
                    <a:lnTo>
                      <a:pt x="34" y="23"/>
                    </a:lnTo>
                    <a:lnTo>
                      <a:pt x="38" y="27"/>
                    </a:lnTo>
                    <a:lnTo>
                      <a:pt x="43" y="34"/>
                    </a:lnTo>
                    <a:lnTo>
                      <a:pt x="45" y="40"/>
                    </a:lnTo>
                    <a:lnTo>
                      <a:pt x="43" y="4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98" name="Line 4145">
                <a:extLst>
                  <a:ext uri="{FF2B5EF4-FFF2-40B4-BE49-F238E27FC236}">
                    <a16:creationId xmlns:a16="http://schemas.microsoft.com/office/drawing/2014/main" id="{840C1ABC-9817-E6C3-BA07-36F4E87B54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10" y="1344"/>
                <a:ext cx="6" cy="5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99" name="Freeform 4146">
                <a:extLst>
                  <a:ext uri="{FF2B5EF4-FFF2-40B4-BE49-F238E27FC236}">
                    <a16:creationId xmlns:a16="http://schemas.microsoft.com/office/drawing/2014/main" id="{1D22797E-14D6-DB3D-5C36-E436B6FD12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4" y="1373"/>
                <a:ext cx="47" cy="66"/>
              </a:xfrm>
              <a:custGeom>
                <a:avLst/>
                <a:gdLst>
                  <a:gd name="T0" fmla="*/ 190 w 191"/>
                  <a:gd name="T1" fmla="*/ 266 h 267"/>
                  <a:gd name="T2" fmla="*/ 156 w 191"/>
                  <a:gd name="T3" fmla="*/ 239 h 267"/>
                  <a:gd name="T4" fmla="*/ 146 w 191"/>
                  <a:gd name="T5" fmla="*/ 242 h 267"/>
                  <a:gd name="T6" fmla="*/ 130 w 191"/>
                  <a:gd name="T7" fmla="*/ 246 h 267"/>
                  <a:gd name="T8" fmla="*/ 127 w 191"/>
                  <a:gd name="T9" fmla="*/ 245 h 267"/>
                  <a:gd name="T10" fmla="*/ 120 w 191"/>
                  <a:gd name="T11" fmla="*/ 242 h 267"/>
                  <a:gd name="T12" fmla="*/ 114 w 191"/>
                  <a:gd name="T13" fmla="*/ 247 h 267"/>
                  <a:gd name="T14" fmla="*/ 109 w 191"/>
                  <a:gd name="T15" fmla="*/ 252 h 267"/>
                  <a:gd name="T16" fmla="*/ 103 w 191"/>
                  <a:gd name="T17" fmla="*/ 252 h 267"/>
                  <a:gd name="T18" fmla="*/ 98 w 191"/>
                  <a:gd name="T19" fmla="*/ 250 h 267"/>
                  <a:gd name="T20" fmla="*/ 91 w 191"/>
                  <a:gd name="T21" fmla="*/ 245 h 267"/>
                  <a:gd name="T22" fmla="*/ 91 w 191"/>
                  <a:gd name="T23" fmla="*/ 233 h 267"/>
                  <a:gd name="T24" fmla="*/ 79 w 191"/>
                  <a:gd name="T25" fmla="*/ 224 h 267"/>
                  <a:gd name="T26" fmla="*/ 81 w 191"/>
                  <a:gd name="T27" fmla="*/ 221 h 267"/>
                  <a:gd name="T28" fmla="*/ 89 w 191"/>
                  <a:gd name="T29" fmla="*/ 194 h 267"/>
                  <a:gd name="T30" fmla="*/ 98 w 191"/>
                  <a:gd name="T31" fmla="*/ 179 h 267"/>
                  <a:gd name="T32" fmla="*/ 95 w 191"/>
                  <a:gd name="T33" fmla="*/ 175 h 267"/>
                  <a:gd name="T34" fmla="*/ 93 w 191"/>
                  <a:gd name="T35" fmla="*/ 168 h 267"/>
                  <a:gd name="T36" fmla="*/ 95 w 191"/>
                  <a:gd name="T37" fmla="*/ 155 h 267"/>
                  <a:gd name="T38" fmla="*/ 130 w 191"/>
                  <a:gd name="T39" fmla="*/ 134 h 267"/>
                  <a:gd name="T40" fmla="*/ 124 w 191"/>
                  <a:gd name="T41" fmla="*/ 130 h 267"/>
                  <a:gd name="T42" fmla="*/ 112 w 191"/>
                  <a:gd name="T43" fmla="*/ 129 h 267"/>
                  <a:gd name="T44" fmla="*/ 105 w 191"/>
                  <a:gd name="T45" fmla="*/ 133 h 267"/>
                  <a:gd name="T46" fmla="*/ 100 w 191"/>
                  <a:gd name="T47" fmla="*/ 132 h 267"/>
                  <a:gd name="T48" fmla="*/ 102 w 191"/>
                  <a:gd name="T49" fmla="*/ 125 h 267"/>
                  <a:gd name="T50" fmla="*/ 102 w 191"/>
                  <a:gd name="T51" fmla="*/ 119 h 267"/>
                  <a:gd name="T52" fmla="*/ 91 w 191"/>
                  <a:gd name="T53" fmla="*/ 113 h 267"/>
                  <a:gd name="T54" fmla="*/ 89 w 191"/>
                  <a:gd name="T55" fmla="*/ 108 h 267"/>
                  <a:gd name="T56" fmla="*/ 68 w 191"/>
                  <a:gd name="T57" fmla="*/ 101 h 267"/>
                  <a:gd name="T58" fmla="*/ 65 w 191"/>
                  <a:gd name="T59" fmla="*/ 89 h 267"/>
                  <a:gd name="T60" fmla="*/ 58 w 191"/>
                  <a:gd name="T61" fmla="*/ 80 h 267"/>
                  <a:gd name="T62" fmla="*/ 64 w 191"/>
                  <a:gd name="T63" fmla="*/ 69 h 267"/>
                  <a:gd name="T64" fmla="*/ 67 w 191"/>
                  <a:gd name="T65" fmla="*/ 55 h 267"/>
                  <a:gd name="T66" fmla="*/ 47 w 191"/>
                  <a:gd name="T67" fmla="*/ 39 h 267"/>
                  <a:gd name="T68" fmla="*/ 40 w 191"/>
                  <a:gd name="T69" fmla="*/ 32 h 267"/>
                  <a:gd name="T70" fmla="*/ 25 w 191"/>
                  <a:gd name="T71" fmla="*/ 25 h 267"/>
                  <a:gd name="T72" fmla="*/ 22 w 191"/>
                  <a:gd name="T73" fmla="*/ 27 h 267"/>
                  <a:gd name="T74" fmla="*/ 12 w 191"/>
                  <a:gd name="T75" fmla="*/ 24 h 267"/>
                  <a:gd name="T76" fmla="*/ 5 w 191"/>
                  <a:gd name="T77" fmla="*/ 18 h 267"/>
                  <a:gd name="T78" fmla="*/ 0 w 191"/>
                  <a:gd name="T79" fmla="*/ 0 h 2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91" h="267">
                    <a:moveTo>
                      <a:pt x="191" y="267"/>
                    </a:moveTo>
                    <a:lnTo>
                      <a:pt x="190" y="266"/>
                    </a:lnTo>
                    <a:lnTo>
                      <a:pt x="176" y="259"/>
                    </a:lnTo>
                    <a:lnTo>
                      <a:pt x="156" y="239"/>
                    </a:lnTo>
                    <a:lnTo>
                      <a:pt x="149" y="239"/>
                    </a:lnTo>
                    <a:lnTo>
                      <a:pt x="146" y="242"/>
                    </a:lnTo>
                    <a:lnTo>
                      <a:pt x="139" y="246"/>
                    </a:lnTo>
                    <a:lnTo>
                      <a:pt x="130" y="246"/>
                    </a:lnTo>
                    <a:lnTo>
                      <a:pt x="128" y="245"/>
                    </a:lnTo>
                    <a:lnTo>
                      <a:pt x="127" y="245"/>
                    </a:lnTo>
                    <a:lnTo>
                      <a:pt x="125" y="243"/>
                    </a:lnTo>
                    <a:lnTo>
                      <a:pt x="120" y="242"/>
                    </a:lnTo>
                    <a:lnTo>
                      <a:pt x="120" y="243"/>
                    </a:lnTo>
                    <a:lnTo>
                      <a:pt x="114" y="247"/>
                    </a:lnTo>
                    <a:lnTo>
                      <a:pt x="114" y="249"/>
                    </a:lnTo>
                    <a:lnTo>
                      <a:pt x="109" y="252"/>
                    </a:lnTo>
                    <a:lnTo>
                      <a:pt x="107" y="253"/>
                    </a:lnTo>
                    <a:lnTo>
                      <a:pt x="103" y="252"/>
                    </a:lnTo>
                    <a:lnTo>
                      <a:pt x="99" y="252"/>
                    </a:lnTo>
                    <a:lnTo>
                      <a:pt x="98" y="250"/>
                    </a:lnTo>
                    <a:lnTo>
                      <a:pt x="96" y="250"/>
                    </a:lnTo>
                    <a:lnTo>
                      <a:pt x="91" y="245"/>
                    </a:lnTo>
                    <a:lnTo>
                      <a:pt x="89" y="239"/>
                    </a:lnTo>
                    <a:lnTo>
                      <a:pt x="91" y="233"/>
                    </a:lnTo>
                    <a:lnTo>
                      <a:pt x="91" y="231"/>
                    </a:lnTo>
                    <a:lnTo>
                      <a:pt x="79" y="224"/>
                    </a:lnTo>
                    <a:lnTo>
                      <a:pt x="79" y="222"/>
                    </a:lnTo>
                    <a:lnTo>
                      <a:pt x="81" y="221"/>
                    </a:lnTo>
                    <a:lnTo>
                      <a:pt x="89" y="197"/>
                    </a:lnTo>
                    <a:lnTo>
                      <a:pt x="89" y="194"/>
                    </a:lnTo>
                    <a:lnTo>
                      <a:pt x="93" y="192"/>
                    </a:lnTo>
                    <a:lnTo>
                      <a:pt x="98" y="179"/>
                    </a:lnTo>
                    <a:lnTo>
                      <a:pt x="98" y="176"/>
                    </a:lnTo>
                    <a:lnTo>
                      <a:pt x="95" y="175"/>
                    </a:lnTo>
                    <a:lnTo>
                      <a:pt x="93" y="172"/>
                    </a:lnTo>
                    <a:lnTo>
                      <a:pt x="93" y="168"/>
                    </a:lnTo>
                    <a:lnTo>
                      <a:pt x="95" y="162"/>
                    </a:lnTo>
                    <a:lnTo>
                      <a:pt x="95" y="155"/>
                    </a:lnTo>
                    <a:lnTo>
                      <a:pt x="131" y="137"/>
                    </a:lnTo>
                    <a:lnTo>
                      <a:pt x="130" y="134"/>
                    </a:lnTo>
                    <a:lnTo>
                      <a:pt x="125" y="130"/>
                    </a:lnTo>
                    <a:lnTo>
                      <a:pt x="124" y="130"/>
                    </a:lnTo>
                    <a:lnTo>
                      <a:pt x="113" y="127"/>
                    </a:lnTo>
                    <a:lnTo>
                      <a:pt x="112" y="129"/>
                    </a:lnTo>
                    <a:lnTo>
                      <a:pt x="106" y="132"/>
                    </a:lnTo>
                    <a:lnTo>
                      <a:pt x="105" y="133"/>
                    </a:lnTo>
                    <a:lnTo>
                      <a:pt x="103" y="133"/>
                    </a:lnTo>
                    <a:lnTo>
                      <a:pt x="100" y="132"/>
                    </a:lnTo>
                    <a:lnTo>
                      <a:pt x="102" y="129"/>
                    </a:lnTo>
                    <a:lnTo>
                      <a:pt x="102" y="125"/>
                    </a:lnTo>
                    <a:lnTo>
                      <a:pt x="103" y="123"/>
                    </a:lnTo>
                    <a:lnTo>
                      <a:pt x="102" y="119"/>
                    </a:lnTo>
                    <a:lnTo>
                      <a:pt x="92" y="113"/>
                    </a:lnTo>
                    <a:lnTo>
                      <a:pt x="91" y="113"/>
                    </a:lnTo>
                    <a:lnTo>
                      <a:pt x="89" y="111"/>
                    </a:lnTo>
                    <a:lnTo>
                      <a:pt x="89" y="108"/>
                    </a:lnTo>
                    <a:lnTo>
                      <a:pt x="75" y="101"/>
                    </a:lnTo>
                    <a:lnTo>
                      <a:pt x="68" y="101"/>
                    </a:lnTo>
                    <a:lnTo>
                      <a:pt x="68" y="96"/>
                    </a:lnTo>
                    <a:lnTo>
                      <a:pt x="65" y="89"/>
                    </a:lnTo>
                    <a:lnTo>
                      <a:pt x="61" y="85"/>
                    </a:lnTo>
                    <a:lnTo>
                      <a:pt x="58" y="80"/>
                    </a:lnTo>
                    <a:lnTo>
                      <a:pt x="58" y="73"/>
                    </a:lnTo>
                    <a:lnTo>
                      <a:pt x="64" y="69"/>
                    </a:lnTo>
                    <a:lnTo>
                      <a:pt x="72" y="60"/>
                    </a:lnTo>
                    <a:lnTo>
                      <a:pt x="67" y="55"/>
                    </a:lnTo>
                    <a:lnTo>
                      <a:pt x="57" y="48"/>
                    </a:lnTo>
                    <a:lnTo>
                      <a:pt x="47" y="39"/>
                    </a:lnTo>
                    <a:lnTo>
                      <a:pt x="45" y="35"/>
                    </a:lnTo>
                    <a:lnTo>
                      <a:pt x="40" y="32"/>
                    </a:lnTo>
                    <a:lnTo>
                      <a:pt x="31" y="24"/>
                    </a:lnTo>
                    <a:lnTo>
                      <a:pt x="25" y="25"/>
                    </a:lnTo>
                    <a:lnTo>
                      <a:pt x="24" y="28"/>
                    </a:lnTo>
                    <a:lnTo>
                      <a:pt x="22" y="27"/>
                    </a:lnTo>
                    <a:lnTo>
                      <a:pt x="21" y="27"/>
                    </a:lnTo>
                    <a:lnTo>
                      <a:pt x="12" y="24"/>
                    </a:lnTo>
                    <a:lnTo>
                      <a:pt x="10" y="22"/>
                    </a:lnTo>
                    <a:lnTo>
                      <a:pt x="5" y="18"/>
                    </a:ln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00" name="Line 4147">
                <a:extLst>
                  <a:ext uri="{FF2B5EF4-FFF2-40B4-BE49-F238E27FC236}">
                    <a16:creationId xmlns:a16="http://schemas.microsoft.com/office/drawing/2014/main" id="{E2663035-13E4-9557-6D94-EB2256ACCD6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64" y="1372"/>
                <a:ext cx="0" cy="1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01" name="Line 4148">
                <a:extLst>
                  <a:ext uri="{FF2B5EF4-FFF2-40B4-BE49-F238E27FC236}">
                    <a16:creationId xmlns:a16="http://schemas.microsoft.com/office/drawing/2014/main" id="{BD50565E-CB6A-898D-8F98-F30DAC34EEE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2863" y="1372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02" name="Line 4149">
                <a:extLst>
                  <a:ext uri="{FF2B5EF4-FFF2-40B4-BE49-F238E27FC236}">
                    <a16:creationId xmlns:a16="http://schemas.microsoft.com/office/drawing/2014/main" id="{938704F5-5D77-094B-C691-46DC81BE49B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63" y="1372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03" name="Line 4150">
                <a:extLst>
                  <a:ext uri="{FF2B5EF4-FFF2-40B4-BE49-F238E27FC236}">
                    <a16:creationId xmlns:a16="http://schemas.microsoft.com/office/drawing/2014/main" id="{E11AFF7C-C969-FE97-5453-7BA2992EDA6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864" y="137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04" name="Line 4151">
                <a:extLst>
                  <a:ext uri="{FF2B5EF4-FFF2-40B4-BE49-F238E27FC236}">
                    <a16:creationId xmlns:a16="http://schemas.microsoft.com/office/drawing/2014/main" id="{A7E314B0-2129-4235-E51A-E58315B05AF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864" y="137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05" name="Freeform 4152">
                <a:extLst>
                  <a:ext uri="{FF2B5EF4-FFF2-40B4-BE49-F238E27FC236}">
                    <a16:creationId xmlns:a16="http://schemas.microsoft.com/office/drawing/2014/main" id="{9F26FE8D-A9A6-E5ED-8781-7C11B616C8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0" y="1446"/>
                <a:ext cx="31" cy="11"/>
              </a:xfrm>
              <a:custGeom>
                <a:avLst/>
                <a:gdLst>
                  <a:gd name="T0" fmla="*/ 0 w 126"/>
                  <a:gd name="T1" fmla="*/ 3 h 44"/>
                  <a:gd name="T2" fmla="*/ 6 w 126"/>
                  <a:gd name="T3" fmla="*/ 0 h 44"/>
                  <a:gd name="T4" fmla="*/ 10 w 126"/>
                  <a:gd name="T5" fmla="*/ 0 h 44"/>
                  <a:gd name="T6" fmla="*/ 24 w 126"/>
                  <a:gd name="T7" fmla="*/ 2 h 44"/>
                  <a:gd name="T8" fmla="*/ 35 w 126"/>
                  <a:gd name="T9" fmla="*/ 6 h 44"/>
                  <a:gd name="T10" fmla="*/ 48 w 126"/>
                  <a:gd name="T11" fmla="*/ 7 h 44"/>
                  <a:gd name="T12" fmla="*/ 57 w 126"/>
                  <a:gd name="T13" fmla="*/ 7 h 44"/>
                  <a:gd name="T14" fmla="*/ 70 w 126"/>
                  <a:gd name="T15" fmla="*/ 5 h 44"/>
                  <a:gd name="T16" fmla="*/ 70 w 126"/>
                  <a:gd name="T17" fmla="*/ 6 h 44"/>
                  <a:gd name="T18" fmla="*/ 71 w 126"/>
                  <a:gd name="T19" fmla="*/ 6 h 44"/>
                  <a:gd name="T20" fmla="*/ 76 w 126"/>
                  <a:gd name="T21" fmla="*/ 10 h 44"/>
                  <a:gd name="T22" fmla="*/ 76 w 126"/>
                  <a:gd name="T23" fmla="*/ 13 h 44"/>
                  <a:gd name="T24" fmla="*/ 80 w 126"/>
                  <a:gd name="T25" fmla="*/ 16 h 44"/>
                  <a:gd name="T26" fmla="*/ 81 w 126"/>
                  <a:gd name="T27" fmla="*/ 16 h 44"/>
                  <a:gd name="T28" fmla="*/ 81 w 126"/>
                  <a:gd name="T29" fmla="*/ 14 h 44"/>
                  <a:gd name="T30" fmla="*/ 84 w 126"/>
                  <a:gd name="T31" fmla="*/ 13 h 44"/>
                  <a:gd name="T32" fmla="*/ 86 w 126"/>
                  <a:gd name="T33" fmla="*/ 13 h 44"/>
                  <a:gd name="T34" fmla="*/ 87 w 126"/>
                  <a:gd name="T35" fmla="*/ 14 h 44"/>
                  <a:gd name="T36" fmla="*/ 87 w 126"/>
                  <a:gd name="T37" fmla="*/ 16 h 44"/>
                  <a:gd name="T38" fmla="*/ 88 w 126"/>
                  <a:gd name="T39" fmla="*/ 16 h 44"/>
                  <a:gd name="T40" fmla="*/ 101 w 126"/>
                  <a:gd name="T41" fmla="*/ 14 h 44"/>
                  <a:gd name="T42" fmla="*/ 102 w 126"/>
                  <a:gd name="T43" fmla="*/ 13 h 44"/>
                  <a:gd name="T44" fmla="*/ 107 w 126"/>
                  <a:gd name="T45" fmla="*/ 13 h 44"/>
                  <a:gd name="T46" fmla="*/ 109 w 126"/>
                  <a:gd name="T47" fmla="*/ 16 h 44"/>
                  <a:gd name="T48" fmla="*/ 118 w 126"/>
                  <a:gd name="T49" fmla="*/ 23 h 44"/>
                  <a:gd name="T50" fmla="*/ 121 w 126"/>
                  <a:gd name="T51" fmla="*/ 26 h 44"/>
                  <a:gd name="T52" fmla="*/ 126 w 126"/>
                  <a:gd name="T53" fmla="*/ 44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26" h="44">
                    <a:moveTo>
                      <a:pt x="0" y="3"/>
                    </a:moveTo>
                    <a:lnTo>
                      <a:pt x="6" y="0"/>
                    </a:lnTo>
                    <a:lnTo>
                      <a:pt x="10" y="0"/>
                    </a:lnTo>
                    <a:lnTo>
                      <a:pt x="24" y="2"/>
                    </a:lnTo>
                    <a:lnTo>
                      <a:pt x="35" y="6"/>
                    </a:lnTo>
                    <a:lnTo>
                      <a:pt x="48" y="7"/>
                    </a:lnTo>
                    <a:lnTo>
                      <a:pt x="57" y="7"/>
                    </a:lnTo>
                    <a:lnTo>
                      <a:pt x="70" y="5"/>
                    </a:lnTo>
                    <a:lnTo>
                      <a:pt x="70" y="6"/>
                    </a:lnTo>
                    <a:lnTo>
                      <a:pt x="71" y="6"/>
                    </a:lnTo>
                    <a:lnTo>
                      <a:pt x="76" y="10"/>
                    </a:lnTo>
                    <a:lnTo>
                      <a:pt x="76" y="13"/>
                    </a:lnTo>
                    <a:lnTo>
                      <a:pt x="80" y="16"/>
                    </a:lnTo>
                    <a:lnTo>
                      <a:pt x="81" y="16"/>
                    </a:lnTo>
                    <a:lnTo>
                      <a:pt x="81" y="14"/>
                    </a:lnTo>
                    <a:lnTo>
                      <a:pt x="84" y="13"/>
                    </a:lnTo>
                    <a:lnTo>
                      <a:pt x="86" y="13"/>
                    </a:lnTo>
                    <a:lnTo>
                      <a:pt x="87" y="14"/>
                    </a:lnTo>
                    <a:lnTo>
                      <a:pt x="87" y="16"/>
                    </a:lnTo>
                    <a:lnTo>
                      <a:pt x="88" y="16"/>
                    </a:lnTo>
                    <a:lnTo>
                      <a:pt x="101" y="14"/>
                    </a:lnTo>
                    <a:lnTo>
                      <a:pt x="102" y="13"/>
                    </a:lnTo>
                    <a:lnTo>
                      <a:pt x="107" y="13"/>
                    </a:lnTo>
                    <a:lnTo>
                      <a:pt x="109" y="16"/>
                    </a:lnTo>
                    <a:lnTo>
                      <a:pt x="118" y="23"/>
                    </a:lnTo>
                    <a:lnTo>
                      <a:pt x="121" y="26"/>
                    </a:lnTo>
                    <a:lnTo>
                      <a:pt x="126" y="4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06" name="Freeform 4153">
                <a:extLst>
                  <a:ext uri="{FF2B5EF4-FFF2-40B4-BE49-F238E27FC236}">
                    <a16:creationId xmlns:a16="http://schemas.microsoft.com/office/drawing/2014/main" id="{565C2BDB-1081-AD4C-4DE7-23CE2BB681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3" y="1388"/>
                <a:ext cx="34" cy="59"/>
              </a:xfrm>
              <a:custGeom>
                <a:avLst/>
                <a:gdLst>
                  <a:gd name="T0" fmla="*/ 107 w 135"/>
                  <a:gd name="T1" fmla="*/ 233 h 235"/>
                  <a:gd name="T2" fmla="*/ 106 w 135"/>
                  <a:gd name="T3" fmla="*/ 233 h 235"/>
                  <a:gd name="T4" fmla="*/ 99 w 135"/>
                  <a:gd name="T5" fmla="*/ 235 h 235"/>
                  <a:gd name="T6" fmla="*/ 97 w 135"/>
                  <a:gd name="T7" fmla="*/ 235 h 235"/>
                  <a:gd name="T8" fmla="*/ 97 w 135"/>
                  <a:gd name="T9" fmla="*/ 233 h 235"/>
                  <a:gd name="T10" fmla="*/ 94 w 135"/>
                  <a:gd name="T11" fmla="*/ 232 h 235"/>
                  <a:gd name="T12" fmla="*/ 92 w 135"/>
                  <a:gd name="T13" fmla="*/ 230 h 235"/>
                  <a:gd name="T14" fmla="*/ 92 w 135"/>
                  <a:gd name="T15" fmla="*/ 228 h 235"/>
                  <a:gd name="T16" fmla="*/ 89 w 135"/>
                  <a:gd name="T17" fmla="*/ 225 h 235"/>
                  <a:gd name="T18" fmla="*/ 78 w 135"/>
                  <a:gd name="T19" fmla="*/ 215 h 235"/>
                  <a:gd name="T20" fmla="*/ 80 w 135"/>
                  <a:gd name="T21" fmla="*/ 214 h 235"/>
                  <a:gd name="T22" fmla="*/ 84 w 135"/>
                  <a:gd name="T23" fmla="*/ 204 h 235"/>
                  <a:gd name="T24" fmla="*/ 91 w 135"/>
                  <a:gd name="T25" fmla="*/ 177 h 235"/>
                  <a:gd name="T26" fmla="*/ 95 w 135"/>
                  <a:gd name="T27" fmla="*/ 173 h 235"/>
                  <a:gd name="T28" fmla="*/ 107 w 135"/>
                  <a:gd name="T29" fmla="*/ 165 h 235"/>
                  <a:gd name="T30" fmla="*/ 107 w 135"/>
                  <a:gd name="T31" fmla="*/ 163 h 235"/>
                  <a:gd name="T32" fmla="*/ 109 w 135"/>
                  <a:gd name="T33" fmla="*/ 159 h 235"/>
                  <a:gd name="T34" fmla="*/ 118 w 135"/>
                  <a:gd name="T35" fmla="*/ 152 h 235"/>
                  <a:gd name="T36" fmla="*/ 120 w 135"/>
                  <a:gd name="T37" fmla="*/ 152 h 235"/>
                  <a:gd name="T38" fmla="*/ 121 w 135"/>
                  <a:gd name="T39" fmla="*/ 150 h 235"/>
                  <a:gd name="T40" fmla="*/ 123 w 135"/>
                  <a:gd name="T41" fmla="*/ 150 h 235"/>
                  <a:gd name="T42" fmla="*/ 134 w 135"/>
                  <a:gd name="T43" fmla="*/ 141 h 235"/>
                  <a:gd name="T44" fmla="*/ 135 w 135"/>
                  <a:gd name="T45" fmla="*/ 141 h 235"/>
                  <a:gd name="T46" fmla="*/ 131 w 135"/>
                  <a:gd name="T47" fmla="*/ 137 h 235"/>
                  <a:gd name="T48" fmla="*/ 116 w 135"/>
                  <a:gd name="T49" fmla="*/ 129 h 235"/>
                  <a:gd name="T50" fmla="*/ 111 w 135"/>
                  <a:gd name="T51" fmla="*/ 127 h 235"/>
                  <a:gd name="T52" fmla="*/ 110 w 135"/>
                  <a:gd name="T53" fmla="*/ 124 h 235"/>
                  <a:gd name="T54" fmla="*/ 110 w 135"/>
                  <a:gd name="T55" fmla="*/ 122 h 235"/>
                  <a:gd name="T56" fmla="*/ 117 w 135"/>
                  <a:gd name="T57" fmla="*/ 113 h 235"/>
                  <a:gd name="T58" fmla="*/ 117 w 135"/>
                  <a:gd name="T59" fmla="*/ 112 h 235"/>
                  <a:gd name="T60" fmla="*/ 110 w 135"/>
                  <a:gd name="T61" fmla="*/ 99 h 235"/>
                  <a:gd name="T62" fmla="*/ 104 w 135"/>
                  <a:gd name="T63" fmla="*/ 93 h 235"/>
                  <a:gd name="T64" fmla="*/ 92 w 135"/>
                  <a:gd name="T65" fmla="*/ 89 h 235"/>
                  <a:gd name="T66" fmla="*/ 85 w 135"/>
                  <a:gd name="T67" fmla="*/ 89 h 235"/>
                  <a:gd name="T68" fmla="*/ 82 w 135"/>
                  <a:gd name="T69" fmla="*/ 91 h 235"/>
                  <a:gd name="T70" fmla="*/ 77 w 135"/>
                  <a:gd name="T71" fmla="*/ 98 h 235"/>
                  <a:gd name="T72" fmla="*/ 70 w 135"/>
                  <a:gd name="T73" fmla="*/ 102 h 235"/>
                  <a:gd name="T74" fmla="*/ 67 w 135"/>
                  <a:gd name="T75" fmla="*/ 101 h 235"/>
                  <a:gd name="T76" fmla="*/ 65 w 135"/>
                  <a:gd name="T77" fmla="*/ 101 h 235"/>
                  <a:gd name="T78" fmla="*/ 60 w 135"/>
                  <a:gd name="T79" fmla="*/ 93 h 235"/>
                  <a:gd name="T80" fmla="*/ 50 w 135"/>
                  <a:gd name="T81" fmla="*/ 89 h 235"/>
                  <a:gd name="T82" fmla="*/ 46 w 135"/>
                  <a:gd name="T83" fmla="*/ 92 h 235"/>
                  <a:gd name="T84" fmla="*/ 43 w 135"/>
                  <a:gd name="T85" fmla="*/ 92 h 235"/>
                  <a:gd name="T86" fmla="*/ 40 w 135"/>
                  <a:gd name="T87" fmla="*/ 84 h 235"/>
                  <a:gd name="T88" fmla="*/ 32 w 135"/>
                  <a:gd name="T89" fmla="*/ 70 h 235"/>
                  <a:gd name="T90" fmla="*/ 29 w 135"/>
                  <a:gd name="T91" fmla="*/ 70 h 235"/>
                  <a:gd name="T92" fmla="*/ 32 w 135"/>
                  <a:gd name="T93" fmla="*/ 69 h 235"/>
                  <a:gd name="T94" fmla="*/ 33 w 135"/>
                  <a:gd name="T95" fmla="*/ 64 h 235"/>
                  <a:gd name="T96" fmla="*/ 33 w 135"/>
                  <a:gd name="T97" fmla="*/ 63 h 235"/>
                  <a:gd name="T98" fmla="*/ 32 w 135"/>
                  <a:gd name="T99" fmla="*/ 59 h 235"/>
                  <a:gd name="T100" fmla="*/ 28 w 135"/>
                  <a:gd name="T101" fmla="*/ 53 h 235"/>
                  <a:gd name="T102" fmla="*/ 21 w 135"/>
                  <a:gd name="T103" fmla="*/ 46 h 235"/>
                  <a:gd name="T104" fmla="*/ 18 w 135"/>
                  <a:gd name="T105" fmla="*/ 45 h 235"/>
                  <a:gd name="T106" fmla="*/ 17 w 135"/>
                  <a:gd name="T107" fmla="*/ 43 h 235"/>
                  <a:gd name="T108" fmla="*/ 8 w 135"/>
                  <a:gd name="T109" fmla="*/ 36 h 235"/>
                  <a:gd name="T110" fmla="*/ 3 w 135"/>
                  <a:gd name="T111" fmla="*/ 29 h 235"/>
                  <a:gd name="T112" fmla="*/ 0 w 135"/>
                  <a:gd name="T113" fmla="*/ 28 h 235"/>
                  <a:gd name="T114" fmla="*/ 0 w 135"/>
                  <a:gd name="T115" fmla="*/ 25 h 235"/>
                  <a:gd name="T116" fmla="*/ 3 w 135"/>
                  <a:gd name="T117" fmla="*/ 24 h 235"/>
                  <a:gd name="T118" fmla="*/ 17 w 135"/>
                  <a:gd name="T119" fmla="*/ 11 h 235"/>
                  <a:gd name="T120" fmla="*/ 17 w 135"/>
                  <a:gd name="T121" fmla="*/ 2 h 235"/>
                  <a:gd name="T122" fmla="*/ 15 w 135"/>
                  <a:gd name="T123" fmla="*/ 0 h 2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35" h="235">
                    <a:moveTo>
                      <a:pt x="107" y="233"/>
                    </a:moveTo>
                    <a:lnTo>
                      <a:pt x="106" y="233"/>
                    </a:lnTo>
                    <a:lnTo>
                      <a:pt x="99" y="235"/>
                    </a:lnTo>
                    <a:lnTo>
                      <a:pt x="97" y="235"/>
                    </a:lnTo>
                    <a:lnTo>
                      <a:pt x="97" y="233"/>
                    </a:lnTo>
                    <a:lnTo>
                      <a:pt x="94" y="232"/>
                    </a:lnTo>
                    <a:lnTo>
                      <a:pt x="92" y="230"/>
                    </a:lnTo>
                    <a:lnTo>
                      <a:pt x="92" y="228"/>
                    </a:lnTo>
                    <a:lnTo>
                      <a:pt x="89" y="225"/>
                    </a:lnTo>
                    <a:lnTo>
                      <a:pt x="78" y="215"/>
                    </a:lnTo>
                    <a:lnTo>
                      <a:pt x="80" y="214"/>
                    </a:lnTo>
                    <a:lnTo>
                      <a:pt x="84" y="204"/>
                    </a:lnTo>
                    <a:lnTo>
                      <a:pt x="91" y="177"/>
                    </a:lnTo>
                    <a:lnTo>
                      <a:pt x="95" y="173"/>
                    </a:lnTo>
                    <a:lnTo>
                      <a:pt x="107" y="165"/>
                    </a:lnTo>
                    <a:lnTo>
                      <a:pt x="107" y="163"/>
                    </a:lnTo>
                    <a:lnTo>
                      <a:pt x="109" y="159"/>
                    </a:lnTo>
                    <a:lnTo>
                      <a:pt x="118" y="152"/>
                    </a:lnTo>
                    <a:lnTo>
                      <a:pt x="120" y="152"/>
                    </a:lnTo>
                    <a:lnTo>
                      <a:pt x="121" y="150"/>
                    </a:lnTo>
                    <a:lnTo>
                      <a:pt x="123" y="150"/>
                    </a:lnTo>
                    <a:lnTo>
                      <a:pt x="134" y="141"/>
                    </a:lnTo>
                    <a:lnTo>
                      <a:pt x="135" y="141"/>
                    </a:lnTo>
                    <a:lnTo>
                      <a:pt x="131" y="137"/>
                    </a:lnTo>
                    <a:lnTo>
                      <a:pt x="116" y="129"/>
                    </a:lnTo>
                    <a:lnTo>
                      <a:pt x="111" y="127"/>
                    </a:lnTo>
                    <a:lnTo>
                      <a:pt x="110" y="124"/>
                    </a:lnTo>
                    <a:lnTo>
                      <a:pt x="110" y="122"/>
                    </a:lnTo>
                    <a:lnTo>
                      <a:pt x="117" y="113"/>
                    </a:lnTo>
                    <a:lnTo>
                      <a:pt x="117" y="112"/>
                    </a:lnTo>
                    <a:lnTo>
                      <a:pt x="110" y="99"/>
                    </a:lnTo>
                    <a:lnTo>
                      <a:pt x="104" y="93"/>
                    </a:lnTo>
                    <a:lnTo>
                      <a:pt x="92" y="89"/>
                    </a:lnTo>
                    <a:lnTo>
                      <a:pt x="85" y="89"/>
                    </a:lnTo>
                    <a:lnTo>
                      <a:pt x="82" y="91"/>
                    </a:lnTo>
                    <a:lnTo>
                      <a:pt x="77" y="98"/>
                    </a:lnTo>
                    <a:lnTo>
                      <a:pt x="70" y="102"/>
                    </a:lnTo>
                    <a:lnTo>
                      <a:pt x="67" y="101"/>
                    </a:lnTo>
                    <a:lnTo>
                      <a:pt x="65" y="101"/>
                    </a:lnTo>
                    <a:lnTo>
                      <a:pt x="60" y="93"/>
                    </a:lnTo>
                    <a:lnTo>
                      <a:pt x="50" y="89"/>
                    </a:lnTo>
                    <a:lnTo>
                      <a:pt x="46" y="92"/>
                    </a:lnTo>
                    <a:lnTo>
                      <a:pt x="43" y="92"/>
                    </a:lnTo>
                    <a:lnTo>
                      <a:pt x="40" y="84"/>
                    </a:lnTo>
                    <a:lnTo>
                      <a:pt x="32" y="70"/>
                    </a:lnTo>
                    <a:lnTo>
                      <a:pt x="29" y="70"/>
                    </a:lnTo>
                    <a:lnTo>
                      <a:pt x="32" y="69"/>
                    </a:lnTo>
                    <a:lnTo>
                      <a:pt x="33" y="64"/>
                    </a:lnTo>
                    <a:lnTo>
                      <a:pt x="33" y="63"/>
                    </a:lnTo>
                    <a:lnTo>
                      <a:pt x="32" y="59"/>
                    </a:lnTo>
                    <a:lnTo>
                      <a:pt x="28" y="53"/>
                    </a:lnTo>
                    <a:lnTo>
                      <a:pt x="21" y="46"/>
                    </a:lnTo>
                    <a:lnTo>
                      <a:pt x="18" y="45"/>
                    </a:lnTo>
                    <a:lnTo>
                      <a:pt x="17" y="43"/>
                    </a:lnTo>
                    <a:lnTo>
                      <a:pt x="8" y="36"/>
                    </a:lnTo>
                    <a:lnTo>
                      <a:pt x="3" y="29"/>
                    </a:lnTo>
                    <a:lnTo>
                      <a:pt x="0" y="28"/>
                    </a:lnTo>
                    <a:lnTo>
                      <a:pt x="0" y="25"/>
                    </a:lnTo>
                    <a:lnTo>
                      <a:pt x="3" y="24"/>
                    </a:lnTo>
                    <a:lnTo>
                      <a:pt x="17" y="11"/>
                    </a:lnTo>
                    <a:lnTo>
                      <a:pt x="17" y="2"/>
                    </a:lnTo>
                    <a:lnTo>
                      <a:pt x="15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07" name="Freeform 4154">
                <a:extLst>
                  <a:ext uri="{FF2B5EF4-FFF2-40B4-BE49-F238E27FC236}">
                    <a16:creationId xmlns:a16="http://schemas.microsoft.com/office/drawing/2014/main" id="{F592617D-3D71-D97C-FD8B-71A87F5AD2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5" y="1462"/>
                <a:ext cx="35" cy="13"/>
              </a:xfrm>
              <a:custGeom>
                <a:avLst/>
                <a:gdLst>
                  <a:gd name="T0" fmla="*/ 139 w 139"/>
                  <a:gd name="T1" fmla="*/ 52 h 52"/>
                  <a:gd name="T2" fmla="*/ 137 w 139"/>
                  <a:gd name="T3" fmla="*/ 52 h 52"/>
                  <a:gd name="T4" fmla="*/ 126 w 139"/>
                  <a:gd name="T5" fmla="*/ 46 h 52"/>
                  <a:gd name="T6" fmla="*/ 115 w 139"/>
                  <a:gd name="T7" fmla="*/ 43 h 52"/>
                  <a:gd name="T8" fmla="*/ 111 w 139"/>
                  <a:gd name="T9" fmla="*/ 43 h 52"/>
                  <a:gd name="T10" fmla="*/ 81 w 139"/>
                  <a:gd name="T11" fmla="*/ 32 h 52"/>
                  <a:gd name="T12" fmla="*/ 80 w 139"/>
                  <a:gd name="T13" fmla="*/ 30 h 52"/>
                  <a:gd name="T14" fmla="*/ 73 w 139"/>
                  <a:gd name="T15" fmla="*/ 26 h 52"/>
                  <a:gd name="T16" fmla="*/ 53 w 139"/>
                  <a:gd name="T17" fmla="*/ 19 h 52"/>
                  <a:gd name="T18" fmla="*/ 31 w 139"/>
                  <a:gd name="T19" fmla="*/ 15 h 52"/>
                  <a:gd name="T20" fmla="*/ 30 w 139"/>
                  <a:gd name="T21" fmla="*/ 14 h 52"/>
                  <a:gd name="T22" fmla="*/ 27 w 139"/>
                  <a:gd name="T23" fmla="*/ 14 h 52"/>
                  <a:gd name="T24" fmla="*/ 12 w 139"/>
                  <a:gd name="T25" fmla="*/ 8 h 52"/>
                  <a:gd name="T26" fmla="*/ 0 w 139"/>
                  <a:gd name="T27" fmla="*/ 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9" h="52">
                    <a:moveTo>
                      <a:pt x="139" y="52"/>
                    </a:moveTo>
                    <a:lnTo>
                      <a:pt x="137" y="52"/>
                    </a:lnTo>
                    <a:lnTo>
                      <a:pt x="126" y="46"/>
                    </a:lnTo>
                    <a:lnTo>
                      <a:pt x="115" y="43"/>
                    </a:lnTo>
                    <a:lnTo>
                      <a:pt x="111" y="43"/>
                    </a:lnTo>
                    <a:lnTo>
                      <a:pt x="81" y="32"/>
                    </a:lnTo>
                    <a:lnTo>
                      <a:pt x="80" y="30"/>
                    </a:lnTo>
                    <a:lnTo>
                      <a:pt x="73" y="26"/>
                    </a:lnTo>
                    <a:lnTo>
                      <a:pt x="53" y="19"/>
                    </a:lnTo>
                    <a:lnTo>
                      <a:pt x="31" y="15"/>
                    </a:lnTo>
                    <a:lnTo>
                      <a:pt x="30" y="14"/>
                    </a:lnTo>
                    <a:lnTo>
                      <a:pt x="27" y="14"/>
                    </a:lnTo>
                    <a:lnTo>
                      <a:pt x="12" y="8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08" name="Freeform 4155">
                <a:extLst>
                  <a:ext uri="{FF2B5EF4-FFF2-40B4-BE49-F238E27FC236}">
                    <a16:creationId xmlns:a16="http://schemas.microsoft.com/office/drawing/2014/main" id="{04B863A3-0E06-08D1-4BCD-12A7B3499C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1" y="1457"/>
                <a:ext cx="4" cy="5"/>
              </a:xfrm>
              <a:custGeom>
                <a:avLst/>
                <a:gdLst>
                  <a:gd name="T0" fmla="*/ 15 w 15"/>
                  <a:gd name="T1" fmla="*/ 21 h 21"/>
                  <a:gd name="T2" fmla="*/ 3 w 15"/>
                  <a:gd name="T3" fmla="*/ 4 h 21"/>
                  <a:gd name="T4" fmla="*/ 0 w 15"/>
                  <a:gd name="T5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" h="21">
                    <a:moveTo>
                      <a:pt x="15" y="21"/>
                    </a:moveTo>
                    <a:lnTo>
                      <a:pt x="3" y="4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09" name="Line 4156">
                <a:extLst>
                  <a:ext uri="{FF2B5EF4-FFF2-40B4-BE49-F238E27FC236}">
                    <a16:creationId xmlns:a16="http://schemas.microsoft.com/office/drawing/2014/main" id="{D144362D-A21B-B9D0-14FF-4C6BB46A55E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61" y="1457"/>
                <a:ext cx="4" cy="5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10" name="Freeform 4157">
                <a:extLst>
                  <a:ext uri="{FF2B5EF4-FFF2-40B4-BE49-F238E27FC236}">
                    <a16:creationId xmlns:a16="http://schemas.microsoft.com/office/drawing/2014/main" id="{1BDFD65D-5E8A-C30D-74A2-5D480F590F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3" y="1439"/>
                <a:ext cx="8" cy="21"/>
              </a:xfrm>
              <a:custGeom>
                <a:avLst/>
                <a:gdLst>
                  <a:gd name="T0" fmla="*/ 0 w 35"/>
                  <a:gd name="T1" fmla="*/ 85 h 85"/>
                  <a:gd name="T2" fmla="*/ 0 w 35"/>
                  <a:gd name="T3" fmla="*/ 84 h 85"/>
                  <a:gd name="T4" fmla="*/ 4 w 35"/>
                  <a:gd name="T5" fmla="*/ 70 h 85"/>
                  <a:gd name="T6" fmla="*/ 6 w 35"/>
                  <a:gd name="T7" fmla="*/ 69 h 85"/>
                  <a:gd name="T8" fmla="*/ 7 w 35"/>
                  <a:gd name="T9" fmla="*/ 66 h 85"/>
                  <a:gd name="T10" fmla="*/ 16 w 35"/>
                  <a:gd name="T11" fmla="*/ 66 h 85"/>
                  <a:gd name="T12" fmla="*/ 17 w 35"/>
                  <a:gd name="T13" fmla="*/ 67 h 85"/>
                  <a:gd name="T14" fmla="*/ 18 w 35"/>
                  <a:gd name="T15" fmla="*/ 67 h 85"/>
                  <a:gd name="T16" fmla="*/ 18 w 35"/>
                  <a:gd name="T17" fmla="*/ 69 h 85"/>
                  <a:gd name="T18" fmla="*/ 20 w 35"/>
                  <a:gd name="T19" fmla="*/ 69 h 85"/>
                  <a:gd name="T20" fmla="*/ 21 w 35"/>
                  <a:gd name="T21" fmla="*/ 66 h 85"/>
                  <a:gd name="T22" fmla="*/ 23 w 35"/>
                  <a:gd name="T23" fmla="*/ 66 h 85"/>
                  <a:gd name="T24" fmla="*/ 21 w 35"/>
                  <a:gd name="T25" fmla="*/ 64 h 85"/>
                  <a:gd name="T26" fmla="*/ 23 w 35"/>
                  <a:gd name="T27" fmla="*/ 54 h 85"/>
                  <a:gd name="T28" fmla="*/ 28 w 35"/>
                  <a:gd name="T29" fmla="*/ 40 h 85"/>
                  <a:gd name="T30" fmla="*/ 28 w 35"/>
                  <a:gd name="T31" fmla="*/ 39 h 85"/>
                  <a:gd name="T32" fmla="*/ 31 w 35"/>
                  <a:gd name="T33" fmla="*/ 38 h 85"/>
                  <a:gd name="T34" fmla="*/ 32 w 35"/>
                  <a:gd name="T35" fmla="*/ 33 h 85"/>
                  <a:gd name="T36" fmla="*/ 34 w 35"/>
                  <a:gd name="T37" fmla="*/ 25 h 85"/>
                  <a:gd name="T38" fmla="*/ 34 w 35"/>
                  <a:gd name="T39" fmla="*/ 24 h 85"/>
                  <a:gd name="T40" fmla="*/ 32 w 35"/>
                  <a:gd name="T41" fmla="*/ 21 h 85"/>
                  <a:gd name="T42" fmla="*/ 31 w 35"/>
                  <a:gd name="T43" fmla="*/ 19 h 85"/>
                  <a:gd name="T44" fmla="*/ 28 w 35"/>
                  <a:gd name="T45" fmla="*/ 17 h 85"/>
                  <a:gd name="T46" fmla="*/ 23 w 35"/>
                  <a:gd name="T47" fmla="*/ 8 h 85"/>
                  <a:gd name="T48" fmla="*/ 31 w 35"/>
                  <a:gd name="T49" fmla="*/ 0 h 85"/>
                  <a:gd name="T50" fmla="*/ 35 w 35"/>
                  <a:gd name="T51" fmla="*/ 0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5" h="85">
                    <a:moveTo>
                      <a:pt x="0" y="85"/>
                    </a:moveTo>
                    <a:lnTo>
                      <a:pt x="0" y="84"/>
                    </a:lnTo>
                    <a:lnTo>
                      <a:pt x="4" y="70"/>
                    </a:lnTo>
                    <a:lnTo>
                      <a:pt x="6" y="69"/>
                    </a:lnTo>
                    <a:lnTo>
                      <a:pt x="7" y="66"/>
                    </a:lnTo>
                    <a:lnTo>
                      <a:pt x="16" y="66"/>
                    </a:lnTo>
                    <a:lnTo>
                      <a:pt x="17" y="67"/>
                    </a:lnTo>
                    <a:lnTo>
                      <a:pt x="18" y="67"/>
                    </a:lnTo>
                    <a:lnTo>
                      <a:pt x="18" y="69"/>
                    </a:lnTo>
                    <a:lnTo>
                      <a:pt x="20" y="69"/>
                    </a:lnTo>
                    <a:lnTo>
                      <a:pt x="21" y="66"/>
                    </a:lnTo>
                    <a:lnTo>
                      <a:pt x="23" y="66"/>
                    </a:lnTo>
                    <a:lnTo>
                      <a:pt x="21" y="64"/>
                    </a:lnTo>
                    <a:lnTo>
                      <a:pt x="23" y="54"/>
                    </a:lnTo>
                    <a:lnTo>
                      <a:pt x="28" y="40"/>
                    </a:lnTo>
                    <a:lnTo>
                      <a:pt x="28" y="39"/>
                    </a:lnTo>
                    <a:lnTo>
                      <a:pt x="31" y="38"/>
                    </a:lnTo>
                    <a:lnTo>
                      <a:pt x="32" y="33"/>
                    </a:lnTo>
                    <a:lnTo>
                      <a:pt x="34" y="25"/>
                    </a:lnTo>
                    <a:lnTo>
                      <a:pt x="34" y="24"/>
                    </a:lnTo>
                    <a:lnTo>
                      <a:pt x="32" y="21"/>
                    </a:lnTo>
                    <a:lnTo>
                      <a:pt x="31" y="19"/>
                    </a:lnTo>
                    <a:lnTo>
                      <a:pt x="28" y="17"/>
                    </a:lnTo>
                    <a:lnTo>
                      <a:pt x="23" y="8"/>
                    </a:lnTo>
                    <a:lnTo>
                      <a:pt x="31" y="0"/>
                    </a:lnTo>
                    <a:lnTo>
                      <a:pt x="35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11" name="Freeform 4158">
                <a:extLst>
                  <a:ext uri="{FF2B5EF4-FFF2-40B4-BE49-F238E27FC236}">
                    <a16:creationId xmlns:a16="http://schemas.microsoft.com/office/drawing/2014/main" id="{E26F2B44-BC1C-F65A-6EBD-3E93AAFF4B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0" y="1460"/>
                <a:ext cx="3" cy="15"/>
              </a:xfrm>
              <a:custGeom>
                <a:avLst/>
                <a:gdLst>
                  <a:gd name="T0" fmla="*/ 0 w 12"/>
                  <a:gd name="T1" fmla="*/ 58 h 58"/>
                  <a:gd name="T2" fmla="*/ 9 w 12"/>
                  <a:gd name="T3" fmla="*/ 17 h 58"/>
                  <a:gd name="T4" fmla="*/ 9 w 12"/>
                  <a:gd name="T5" fmla="*/ 11 h 58"/>
                  <a:gd name="T6" fmla="*/ 8 w 12"/>
                  <a:gd name="T7" fmla="*/ 4 h 58"/>
                  <a:gd name="T8" fmla="*/ 8 w 12"/>
                  <a:gd name="T9" fmla="*/ 3 h 58"/>
                  <a:gd name="T10" fmla="*/ 9 w 12"/>
                  <a:gd name="T11" fmla="*/ 0 h 58"/>
                  <a:gd name="T12" fmla="*/ 12 w 12"/>
                  <a:gd name="T13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58">
                    <a:moveTo>
                      <a:pt x="0" y="58"/>
                    </a:moveTo>
                    <a:lnTo>
                      <a:pt x="9" y="17"/>
                    </a:lnTo>
                    <a:lnTo>
                      <a:pt x="9" y="11"/>
                    </a:lnTo>
                    <a:lnTo>
                      <a:pt x="8" y="4"/>
                    </a:lnTo>
                    <a:lnTo>
                      <a:pt x="8" y="3"/>
                    </a:lnTo>
                    <a:lnTo>
                      <a:pt x="9" y="0"/>
                    </a:lnTo>
                    <a:lnTo>
                      <a:pt x="12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12" name="Freeform 4159">
                <a:extLst>
                  <a:ext uri="{FF2B5EF4-FFF2-40B4-BE49-F238E27FC236}">
                    <a16:creationId xmlns:a16="http://schemas.microsoft.com/office/drawing/2014/main" id="{55D012B0-B3B8-94D0-4227-69DB7D5A62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6" y="1475"/>
                <a:ext cx="32" cy="72"/>
              </a:xfrm>
              <a:custGeom>
                <a:avLst/>
                <a:gdLst>
                  <a:gd name="T0" fmla="*/ 131 w 131"/>
                  <a:gd name="T1" fmla="*/ 290 h 290"/>
                  <a:gd name="T2" fmla="*/ 131 w 131"/>
                  <a:gd name="T3" fmla="*/ 288 h 290"/>
                  <a:gd name="T4" fmla="*/ 127 w 131"/>
                  <a:gd name="T5" fmla="*/ 277 h 290"/>
                  <a:gd name="T6" fmla="*/ 109 w 131"/>
                  <a:gd name="T7" fmla="*/ 259 h 290"/>
                  <a:gd name="T8" fmla="*/ 109 w 131"/>
                  <a:gd name="T9" fmla="*/ 258 h 290"/>
                  <a:gd name="T10" fmla="*/ 108 w 131"/>
                  <a:gd name="T11" fmla="*/ 256 h 290"/>
                  <a:gd name="T12" fmla="*/ 109 w 131"/>
                  <a:gd name="T13" fmla="*/ 249 h 290"/>
                  <a:gd name="T14" fmla="*/ 108 w 131"/>
                  <a:gd name="T15" fmla="*/ 211 h 290"/>
                  <a:gd name="T16" fmla="*/ 105 w 131"/>
                  <a:gd name="T17" fmla="*/ 214 h 290"/>
                  <a:gd name="T18" fmla="*/ 104 w 131"/>
                  <a:gd name="T19" fmla="*/ 214 h 290"/>
                  <a:gd name="T20" fmla="*/ 98 w 131"/>
                  <a:gd name="T21" fmla="*/ 213 h 290"/>
                  <a:gd name="T22" fmla="*/ 97 w 131"/>
                  <a:gd name="T23" fmla="*/ 211 h 290"/>
                  <a:gd name="T24" fmla="*/ 84 w 131"/>
                  <a:gd name="T25" fmla="*/ 203 h 290"/>
                  <a:gd name="T26" fmla="*/ 83 w 131"/>
                  <a:gd name="T27" fmla="*/ 198 h 290"/>
                  <a:gd name="T28" fmla="*/ 81 w 131"/>
                  <a:gd name="T29" fmla="*/ 196 h 290"/>
                  <a:gd name="T30" fmla="*/ 84 w 131"/>
                  <a:gd name="T31" fmla="*/ 187 h 290"/>
                  <a:gd name="T32" fmla="*/ 91 w 131"/>
                  <a:gd name="T33" fmla="*/ 171 h 290"/>
                  <a:gd name="T34" fmla="*/ 90 w 131"/>
                  <a:gd name="T35" fmla="*/ 160 h 290"/>
                  <a:gd name="T36" fmla="*/ 94 w 131"/>
                  <a:gd name="T37" fmla="*/ 153 h 290"/>
                  <a:gd name="T38" fmla="*/ 94 w 131"/>
                  <a:gd name="T39" fmla="*/ 151 h 290"/>
                  <a:gd name="T40" fmla="*/ 91 w 131"/>
                  <a:gd name="T41" fmla="*/ 149 h 290"/>
                  <a:gd name="T42" fmla="*/ 88 w 131"/>
                  <a:gd name="T43" fmla="*/ 149 h 290"/>
                  <a:gd name="T44" fmla="*/ 87 w 131"/>
                  <a:gd name="T45" fmla="*/ 147 h 290"/>
                  <a:gd name="T46" fmla="*/ 85 w 131"/>
                  <a:gd name="T47" fmla="*/ 147 h 290"/>
                  <a:gd name="T48" fmla="*/ 81 w 131"/>
                  <a:gd name="T49" fmla="*/ 143 h 290"/>
                  <a:gd name="T50" fmla="*/ 84 w 131"/>
                  <a:gd name="T51" fmla="*/ 139 h 290"/>
                  <a:gd name="T52" fmla="*/ 81 w 131"/>
                  <a:gd name="T53" fmla="*/ 134 h 290"/>
                  <a:gd name="T54" fmla="*/ 76 w 131"/>
                  <a:gd name="T55" fmla="*/ 128 h 290"/>
                  <a:gd name="T56" fmla="*/ 73 w 131"/>
                  <a:gd name="T57" fmla="*/ 127 h 290"/>
                  <a:gd name="T58" fmla="*/ 71 w 131"/>
                  <a:gd name="T59" fmla="*/ 127 h 290"/>
                  <a:gd name="T60" fmla="*/ 71 w 131"/>
                  <a:gd name="T61" fmla="*/ 125 h 290"/>
                  <a:gd name="T62" fmla="*/ 70 w 131"/>
                  <a:gd name="T63" fmla="*/ 124 h 290"/>
                  <a:gd name="T64" fmla="*/ 70 w 131"/>
                  <a:gd name="T65" fmla="*/ 114 h 290"/>
                  <a:gd name="T66" fmla="*/ 71 w 131"/>
                  <a:gd name="T67" fmla="*/ 108 h 290"/>
                  <a:gd name="T68" fmla="*/ 71 w 131"/>
                  <a:gd name="T69" fmla="*/ 107 h 290"/>
                  <a:gd name="T70" fmla="*/ 73 w 131"/>
                  <a:gd name="T71" fmla="*/ 106 h 290"/>
                  <a:gd name="T72" fmla="*/ 71 w 131"/>
                  <a:gd name="T73" fmla="*/ 103 h 290"/>
                  <a:gd name="T74" fmla="*/ 71 w 131"/>
                  <a:gd name="T75" fmla="*/ 101 h 290"/>
                  <a:gd name="T76" fmla="*/ 70 w 131"/>
                  <a:gd name="T77" fmla="*/ 103 h 290"/>
                  <a:gd name="T78" fmla="*/ 69 w 131"/>
                  <a:gd name="T79" fmla="*/ 103 h 290"/>
                  <a:gd name="T80" fmla="*/ 59 w 131"/>
                  <a:gd name="T81" fmla="*/ 106 h 290"/>
                  <a:gd name="T82" fmla="*/ 45 w 131"/>
                  <a:gd name="T83" fmla="*/ 106 h 290"/>
                  <a:gd name="T84" fmla="*/ 35 w 131"/>
                  <a:gd name="T85" fmla="*/ 100 h 290"/>
                  <a:gd name="T86" fmla="*/ 31 w 131"/>
                  <a:gd name="T87" fmla="*/ 99 h 290"/>
                  <a:gd name="T88" fmla="*/ 30 w 131"/>
                  <a:gd name="T89" fmla="*/ 97 h 290"/>
                  <a:gd name="T90" fmla="*/ 28 w 131"/>
                  <a:gd name="T91" fmla="*/ 97 h 290"/>
                  <a:gd name="T92" fmla="*/ 4 w 131"/>
                  <a:gd name="T93" fmla="*/ 82 h 290"/>
                  <a:gd name="T94" fmla="*/ 2 w 131"/>
                  <a:gd name="T95" fmla="*/ 77 h 290"/>
                  <a:gd name="T96" fmla="*/ 0 w 131"/>
                  <a:gd name="T97" fmla="*/ 62 h 290"/>
                  <a:gd name="T98" fmla="*/ 0 w 131"/>
                  <a:gd name="T99" fmla="*/ 61 h 290"/>
                  <a:gd name="T100" fmla="*/ 17 w 131"/>
                  <a:gd name="T101" fmla="*/ 61 h 290"/>
                  <a:gd name="T102" fmla="*/ 18 w 131"/>
                  <a:gd name="T103" fmla="*/ 58 h 290"/>
                  <a:gd name="T104" fmla="*/ 23 w 131"/>
                  <a:gd name="T105" fmla="*/ 38 h 290"/>
                  <a:gd name="T106" fmla="*/ 21 w 131"/>
                  <a:gd name="T107" fmla="*/ 34 h 290"/>
                  <a:gd name="T108" fmla="*/ 17 w 131"/>
                  <a:gd name="T109" fmla="*/ 33 h 290"/>
                  <a:gd name="T110" fmla="*/ 11 w 131"/>
                  <a:gd name="T111" fmla="*/ 24 h 290"/>
                  <a:gd name="T112" fmla="*/ 11 w 131"/>
                  <a:gd name="T113" fmla="*/ 20 h 290"/>
                  <a:gd name="T114" fmla="*/ 14 w 131"/>
                  <a:gd name="T115" fmla="*/ 6 h 290"/>
                  <a:gd name="T116" fmla="*/ 16 w 131"/>
                  <a:gd name="T117" fmla="*/ 1 h 290"/>
                  <a:gd name="T118" fmla="*/ 16 w 131"/>
                  <a:gd name="T119" fmla="*/ 0 h 2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31" h="290">
                    <a:moveTo>
                      <a:pt x="131" y="290"/>
                    </a:moveTo>
                    <a:lnTo>
                      <a:pt x="131" y="288"/>
                    </a:lnTo>
                    <a:lnTo>
                      <a:pt x="127" y="277"/>
                    </a:lnTo>
                    <a:lnTo>
                      <a:pt x="109" y="259"/>
                    </a:lnTo>
                    <a:lnTo>
                      <a:pt x="109" y="258"/>
                    </a:lnTo>
                    <a:lnTo>
                      <a:pt x="108" y="256"/>
                    </a:lnTo>
                    <a:lnTo>
                      <a:pt x="109" y="249"/>
                    </a:lnTo>
                    <a:lnTo>
                      <a:pt x="108" y="211"/>
                    </a:lnTo>
                    <a:lnTo>
                      <a:pt x="105" y="214"/>
                    </a:lnTo>
                    <a:lnTo>
                      <a:pt x="104" y="214"/>
                    </a:lnTo>
                    <a:lnTo>
                      <a:pt x="98" y="213"/>
                    </a:lnTo>
                    <a:lnTo>
                      <a:pt x="97" y="211"/>
                    </a:lnTo>
                    <a:lnTo>
                      <a:pt x="84" y="203"/>
                    </a:lnTo>
                    <a:lnTo>
                      <a:pt x="83" y="198"/>
                    </a:lnTo>
                    <a:lnTo>
                      <a:pt x="81" y="196"/>
                    </a:lnTo>
                    <a:lnTo>
                      <a:pt x="84" y="187"/>
                    </a:lnTo>
                    <a:lnTo>
                      <a:pt x="91" y="171"/>
                    </a:lnTo>
                    <a:lnTo>
                      <a:pt x="90" y="160"/>
                    </a:lnTo>
                    <a:lnTo>
                      <a:pt x="94" y="153"/>
                    </a:lnTo>
                    <a:lnTo>
                      <a:pt x="94" y="151"/>
                    </a:lnTo>
                    <a:lnTo>
                      <a:pt x="91" y="149"/>
                    </a:lnTo>
                    <a:lnTo>
                      <a:pt x="88" y="149"/>
                    </a:lnTo>
                    <a:lnTo>
                      <a:pt x="87" y="147"/>
                    </a:lnTo>
                    <a:lnTo>
                      <a:pt x="85" y="147"/>
                    </a:lnTo>
                    <a:lnTo>
                      <a:pt x="81" y="143"/>
                    </a:lnTo>
                    <a:lnTo>
                      <a:pt x="84" y="139"/>
                    </a:lnTo>
                    <a:lnTo>
                      <a:pt x="81" y="134"/>
                    </a:lnTo>
                    <a:lnTo>
                      <a:pt x="76" y="128"/>
                    </a:lnTo>
                    <a:lnTo>
                      <a:pt x="73" y="127"/>
                    </a:lnTo>
                    <a:lnTo>
                      <a:pt x="71" y="127"/>
                    </a:lnTo>
                    <a:lnTo>
                      <a:pt x="71" y="125"/>
                    </a:lnTo>
                    <a:lnTo>
                      <a:pt x="70" y="124"/>
                    </a:lnTo>
                    <a:lnTo>
                      <a:pt x="70" y="114"/>
                    </a:lnTo>
                    <a:lnTo>
                      <a:pt x="71" y="108"/>
                    </a:lnTo>
                    <a:lnTo>
                      <a:pt x="71" y="107"/>
                    </a:lnTo>
                    <a:lnTo>
                      <a:pt x="73" y="106"/>
                    </a:lnTo>
                    <a:lnTo>
                      <a:pt x="71" y="103"/>
                    </a:lnTo>
                    <a:lnTo>
                      <a:pt x="71" y="101"/>
                    </a:lnTo>
                    <a:lnTo>
                      <a:pt x="70" y="103"/>
                    </a:lnTo>
                    <a:lnTo>
                      <a:pt x="69" y="103"/>
                    </a:lnTo>
                    <a:lnTo>
                      <a:pt x="59" y="106"/>
                    </a:lnTo>
                    <a:lnTo>
                      <a:pt x="45" y="106"/>
                    </a:lnTo>
                    <a:lnTo>
                      <a:pt x="35" y="100"/>
                    </a:lnTo>
                    <a:lnTo>
                      <a:pt x="31" y="99"/>
                    </a:lnTo>
                    <a:lnTo>
                      <a:pt x="30" y="97"/>
                    </a:lnTo>
                    <a:lnTo>
                      <a:pt x="28" y="97"/>
                    </a:lnTo>
                    <a:lnTo>
                      <a:pt x="4" y="82"/>
                    </a:lnTo>
                    <a:lnTo>
                      <a:pt x="2" y="77"/>
                    </a:lnTo>
                    <a:lnTo>
                      <a:pt x="0" y="62"/>
                    </a:lnTo>
                    <a:lnTo>
                      <a:pt x="0" y="61"/>
                    </a:lnTo>
                    <a:lnTo>
                      <a:pt x="17" y="61"/>
                    </a:lnTo>
                    <a:lnTo>
                      <a:pt x="18" y="58"/>
                    </a:lnTo>
                    <a:lnTo>
                      <a:pt x="23" y="38"/>
                    </a:lnTo>
                    <a:lnTo>
                      <a:pt x="21" y="34"/>
                    </a:lnTo>
                    <a:lnTo>
                      <a:pt x="17" y="33"/>
                    </a:lnTo>
                    <a:lnTo>
                      <a:pt x="11" y="24"/>
                    </a:lnTo>
                    <a:lnTo>
                      <a:pt x="11" y="20"/>
                    </a:lnTo>
                    <a:lnTo>
                      <a:pt x="14" y="6"/>
                    </a:lnTo>
                    <a:lnTo>
                      <a:pt x="16" y="1"/>
                    </a:lnTo>
                    <a:lnTo>
                      <a:pt x="16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13" name="Freeform 4160">
                <a:extLst>
                  <a:ext uri="{FF2B5EF4-FFF2-40B4-BE49-F238E27FC236}">
                    <a16:creationId xmlns:a16="http://schemas.microsoft.com/office/drawing/2014/main" id="{B15DE0F9-3369-03B9-847E-1EC32A37D2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8" y="1547"/>
                <a:ext cx="39" cy="34"/>
              </a:xfrm>
              <a:custGeom>
                <a:avLst/>
                <a:gdLst>
                  <a:gd name="T0" fmla="*/ 112 w 156"/>
                  <a:gd name="T1" fmla="*/ 133 h 136"/>
                  <a:gd name="T2" fmla="*/ 111 w 156"/>
                  <a:gd name="T3" fmla="*/ 133 h 136"/>
                  <a:gd name="T4" fmla="*/ 108 w 156"/>
                  <a:gd name="T5" fmla="*/ 134 h 136"/>
                  <a:gd name="T6" fmla="*/ 107 w 156"/>
                  <a:gd name="T7" fmla="*/ 134 h 136"/>
                  <a:gd name="T8" fmla="*/ 101 w 156"/>
                  <a:gd name="T9" fmla="*/ 136 h 136"/>
                  <a:gd name="T10" fmla="*/ 97 w 156"/>
                  <a:gd name="T11" fmla="*/ 129 h 136"/>
                  <a:gd name="T12" fmla="*/ 98 w 156"/>
                  <a:gd name="T13" fmla="*/ 123 h 136"/>
                  <a:gd name="T14" fmla="*/ 98 w 156"/>
                  <a:gd name="T15" fmla="*/ 112 h 136"/>
                  <a:gd name="T16" fmla="*/ 97 w 156"/>
                  <a:gd name="T17" fmla="*/ 107 h 136"/>
                  <a:gd name="T18" fmla="*/ 94 w 156"/>
                  <a:gd name="T19" fmla="*/ 104 h 136"/>
                  <a:gd name="T20" fmla="*/ 94 w 156"/>
                  <a:gd name="T21" fmla="*/ 103 h 136"/>
                  <a:gd name="T22" fmla="*/ 96 w 156"/>
                  <a:gd name="T23" fmla="*/ 103 h 136"/>
                  <a:gd name="T24" fmla="*/ 107 w 156"/>
                  <a:gd name="T25" fmla="*/ 107 h 136"/>
                  <a:gd name="T26" fmla="*/ 121 w 156"/>
                  <a:gd name="T27" fmla="*/ 93 h 136"/>
                  <a:gd name="T28" fmla="*/ 122 w 156"/>
                  <a:gd name="T29" fmla="*/ 93 h 136"/>
                  <a:gd name="T30" fmla="*/ 122 w 156"/>
                  <a:gd name="T31" fmla="*/ 91 h 136"/>
                  <a:gd name="T32" fmla="*/ 124 w 156"/>
                  <a:gd name="T33" fmla="*/ 91 h 136"/>
                  <a:gd name="T34" fmla="*/ 136 w 156"/>
                  <a:gd name="T35" fmla="*/ 86 h 136"/>
                  <a:gd name="T36" fmla="*/ 151 w 156"/>
                  <a:gd name="T37" fmla="*/ 69 h 136"/>
                  <a:gd name="T38" fmla="*/ 153 w 156"/>
                  <a:gd name="T39" fmla="*/ 69 h 136"/>
                  <a:gd name="T40" fmla="*/ 154 w 156"/>
                  <a:gd name="T41" fmla="*/ 66 h 136"/>
                  <a:gd name="T42" fmla="*/ 156 w 156"/>
                  <a:gd name="T43" fmla="*/ 65 h 136"/>
                  <a:gd name="T44" fmla="*/ 156 w 156"/>
                  <a:gd name="T45" fmla="*/ 63 h 136"/>
                  <a:gd name="T46" fmla="*/ 153 w 156"/>
                  <a:gd name="T47" fmla="*/ 59 h 136"/>
                  <a:gd name="T48" fmla="*/ 148 w 156"/>
                  <a:gd name="T49" fmla="*/ 56 h 136"/>
                  <a:gd name="T50" fmla="*/ 147 w 156"/>
                  <a:gd name="T51" fmla="*/ 55 h 136"/>
                  <a:gd name="T52" fmla="*/ 140 w 156"/>
                  <a:gd name="T53" fmla="*/ 51 h 136"/>
                  <a:gd name="T54" fmla="*/ 139 w 156"/>
                  <a:gd name="T55" fmla="*/ 48 h 136"/>
                  <a:gd name="T56" fmla="*/ 136 w 156"/>
                  <a:gd name="T57" fmla="*/ 44 h 136"/>
                  <a:gd name="T58" fmla="*/ 134 w 156"/>
                  <a:gd name="T59" fmla="*/ 44 h 136"/>
                  <a:gd name="T60" fmla="*/ 115 w 156"/>
                  <a:gd name="T61" fmla="*/ 35 h 136"/>
                  <a:gd name="T62" fmla="*/ 107 w 156"/>
                  <a:gd name="T63" fmla="*/ 35 h 136"/>
                  <a:gd name="T64" fmla="*/ 105 w 156"/>
                  <a:gd name="T65" fmla="*/ 37 h 136"/>
                  <a:gd name="T66" fmla="*/ 103 w 156"/>
                  <a:gd name="T67" fmla="*/ 38 h 136"/>
                  <a:gd name="T68" fmla="*/ 97 w 156"/>
                  <a:gd name="T69" fmla="*/ 38 h 136"/>
                  <a:gd name="T70" fmla="*/ 57 w 156"/>
                  <a:gd name="T71" fmla="*/ 19 h 136"/>
                  <a:gd name="T72" fmla="*/ 55 w 156"/>
                  <a:gd name="T73" fmla="*/ 12 h 136"/>
                  <a:gd name="T74" fmla="*/ 55 w 156"/>
                  <a:gd name="T75" fmla="*/ 9 h 136"/>
                  <a:gd name="T76" fmla="*/ 54 w 156"/>
                  <a:gd name="T77" fmla="*/ 7 h 136"/>
                  <a:gd name="T78" fmla="*/ 52 w 156"/>
                  <a:gd name="T79" fmla="*/ 7 h 136"/>
                  <a:gd name="T80" fmla="*/ 51 w 156"/>
                  <a:gd name="T81" fmla="*/ 5 h 136"/>
                  <a:gd name="T82" fmla="*/ 50 w 156"/>
                  <a:gd name="T83" fmla="*/ 5 h 136"/>
                  <a:gd name="T84" fmla="*/ 45 w 156"/>
                  <a:gd name="T85" fmla="*/ 0 h 136"/>
                  <a:gd name="T86" fmla="*/ 20 w 156"/>
                  <a:gd name="T87" fmla="*/ 0 h 136"/>
                  <a:gd name="T88" fmla="*/ 17 w 156"/>
                  <a:gd name="T89" fmla="*/ 2 h 136"/>
                  <a:gd name="T90" fmla="*/ 0 w 156"/>
                  <a:gd name="T91" fmla="*/ 2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56" h="136">
                    <a:moveTo>
                      <a:pt x="112" y="133"/>
                    </a:moveTo>
                    <a:lnTo>
                      <a:pt x="111" y="133"/>
                    </a:lnTo>
                    <a:lnTo>
                      <a:pt x="108" y="134"/>
                    </a:lnTo>
                    <a:lnTo>
                      <a:pt x="107" y="134"/>
                    </a:lnTo>
                    <a:lnTo>
                      <a:pt x="101" y="136"/>
                    </a:lnTo>
                    <a:lnTo>
                      <a:pt x="97" y="129"/>
                    </a:lnTo>
                    <a:lnTo>
                      <a:pt x="98" y="123"/>
                    </a:lnTo>
                    <a:lnTo>
                      <a:pt x="98" y="112"/>
                    </a:lnTo>
                    <a:lnTo>
                      <a:pt x="97" y="107"/>
                    </a:lnTo>
                    <a:lnTo>
                      <a:pt x="94" y="104"/>
                    </a:lnTo>
                    <a:lnTo>
                      <a:pt x="94" y="103"/>
                    </a:lnTo>
                    <a:lnTo>
                      <a:pt x="96" y="103"/>
                    </a:lnTo>
                    <a:lnTo>
                      <a:pt x="107" y="107"/>
                    </a:lnTo>
                    <a:lnTo>
                      <a:pt x="121" y="93"/>
                    </a:lnTo>
                    <a:lnTo>
                      <a:pt x="122" y="93"/>
                    </a:lnTo>
                    <a:lnTo>
                      <a:pt x="122" y="91"/>
                    </a:lnTo>
                    <a:lnTo>
                      <a:pt x="124" y="91"/>
                    </a:lnTo>
                    <a:lnTo>
                      <a:pt x="136" y="86"/>
                    </a:lnTo>
                    <a:lnTo>
                      <a:pt x="151" y="69"/>
                    </a:lnTo>
                    <a:lnTo>
                      <a:pt x="153" y="69"/>
                    </a:lnTo>
                    <a:lnTo>
                      <a:pt x="154" y="66"/>
                    </a:lnTo>
                    <a:lnTo>
                      <a:pt x="156" y="65"/>
                    </a:lnTo>
                    <a:lnTo>
                      <a:pt x="156" y="63"/>
                    </a:lnTo>
                    <a:lnTo>
                      <a:pt x="153" y="59"/>
                    </a:lnTo>
                    <a:lnTo>
                      <a:pt x="148" y="56"/>
                    </a:lnTo>
                    <a:lnTo>
                      <a:pt x="147" y="55"/>
                    </a:lnTo>
                    <a:lnTo>
                      <a:pt x="140" y="51"/>
                    </a:lnTo>
                    <a:lnTo>
                      <a:pt x="139" y="48"/>
                    </a:lnTo>
                    <a:lnTo>
                      <a:pt x="136" y="44"/>
                    </a:lnTo>
                    <a:lnTo>
                      <a:pt x="134" y="44"/>
                    </a:lnTo>
                    <a:lnTo>
                      <a:pt x="115" y="35"/>
                    </a:lnTo>
                    <a:lnTo>
                      <a:pt x="107" y="35"/>
                    </a:lnTo>
                    <a:lnTo>
                      <a:pt x="105" y="37"/>
                    </a:lnTo>
                    <a:lnTo>
                      <a:pt x="103" y="38"/>
                    </a:lnTo>
                    <a:lnTo>
                      <a:pt x="97" y="38"/>
                    </a:lnTo>
                    <a:lnTo>
                      <a:pt x="57" y="19"/>
                    </a:lnTo>
                    <a:lnTo>
                      <a:pt x="55" y="12"/>
                    </a:lnTo>
                    <a:lnTo>
                      <a:pt x="55" y="9"/>
                    </a:lnTo>
                    <a:lnTo>
                      <a:pt x="54" y="7"/>
                    </a:lnTo>
                    <a:lnTo>
                      <a:pt x="52" y="7"/>
                    </a:lnTo>
                    <a:lnTo>
                      <a:pt x="51" y="5"/>
                    </a:lnTo>
                    <a:lnTo>
                      <a:pt x="50" y="5"/>
                    </a:lnTo>
                    <a:lnTo>
                      <a:pt x="45" y="0"/>
                    </a:lnTo>
                    <a:lnTo>
                      <a:pt x="20" y="0"/>
                    </a:lnTo>
                    <a:lnTo>
                      <a:pt x="17" y="2"/>
                    </a:lnTo>
                    <a:lnTo>
                      <a:pt x="0" y="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14" name="Freeform 4161">
                <a:extLst>
                  <a:ext uri="{FF2B5EF4-FFF2-40B4-BE49-F238E27FC236}">
                    <a16:creationId xmlns:a16="http://schemas.microsoft.com/office/drawing/2014/main" id="{C775B487-429D-19A9-4109-3CD24E70B7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7" y="1547"/>
                <a:ext cx="91" cy="33"/>
              </a:xfrm>
              <a:custGeom>
                <a:avLst/>
                <a:gdLst>
                  <a:gd name="T0" fmla="*/ 0 w 367"/>
                  <a:gd name="T1" fmla="*/ 113 h 130"/>
                  <a:gd name="T2" fmla="*/ 0 w 367"/>
                  <a:gd name="T3" fmla="*/ 116 h 130"/>
                  <a:gd name="T4" fmla="*/ 6 w 367"/>
                  <a:gd name="T5" fmla="*/ 121 h 130"/>
                  <a:gd name="T6" fmla="*/ 17 w 367"/>
                  <a:gd name="T7" fmla="*/ 127 h 130"/>
                  <a:gd name="T8" fmla="*/ 21 w 367"/>
                  <a:gd name="T9" fmla="*/ 128 h 130"/>
                  <a:gd name="T10" fmla="*/ 29 w 367"/>
                  <a:gd name="T11" fmla="*/ 130 h 130"/>
                  <a:gd name="T12" fmla="*/ 42 w 367"/>
                  <a:gd name="T13" fmla="*/ 130 h 130"/>
                  <a:gd name="T14" fmla="*/ 49 w 367"/>
                  <a:gd name="T15" fmla="*/ 128 h 130"/>
                  <a:gd name="T16" fmla="*/ 53 w 367"/>
                  <a:gd name="T17" fmla="*/ 128 h 130"/>
                  <a:gd name="T18" fmla="*/ 63 w 367"/>
                  <a:gd name="T19" fmla="*/ 127 h 130"/>
                  <a:gd name="T20" fmla="*/ 73 w 367"/>
                  <a:gd name="T21" fmla="*/ 130 h 130"/>
                  <a:gd name="T22" fmla="*/ 76 w 367"/>
                  <a:gd name="T23" fmla="*/ 127 h 130"/>
                  <a:gd name="T24" fmla="*/ 76 w 367"/>
                  <a:gd name="T25" fmla="*/ 125 h 130"/>
                  <a:gd name="T26" fmla="*/ 81 w 367"/>
                  <a:gd name="T27" fmla="*/ 123 h 130"/>
                  <a:gd name="T28" fmla="*/ 84 w 367"/>
                  <a:gd name="T29" fmla="*/ 123 h 130"/>
                  <a:gd name="T30" fmla="*/ 91 w 367"/>
                  <a:gd name="T31" fmla="*/ 121 h 130"/>
                  <a:gd name="T32" fmla="*/ 95 w 367"/>
                  <a:gd name="T33" fmla="*/ 120 h 130"/>
                  <a:gd name="T34" fmla="*/ 98 w 367"/>
                  <a:gd name="T35" fmla="*/ 117 h 130"/>
                  <a:gd name="T36" fmla="*/ 98 w 367"/>
                  <a:gd name="T37" fmla="*/ 112 h 130"/>
                  <a:gd name="T38" fmla="*/ 95 w 367"/>
                  <a:gd name="T39" fmla="*/ 102 h 130"/>
                  <a:gd name="T40" fmla="*/ 95 w 367"/>
                  <a:gd name="T41" fmla="*/ 99 h 130"/>
                  <a:gd name="T42" fmla="*/ 96 w 367"/>
                  <a:gd name="T43" fmla="*/ 95 h 130"/>
                  <a:gd name="T44" fmla="*/ 98 w 367"/>
                  <a:gd name="T45" fmla="*/ 93 h 130"/>
                  <a:gd name="T46" fmla="*/ 98 w 367"/>
                  <a:gd name="T47" fmla="*/ 92 h 130"/>
                  <a:gd name="T48" fmla="*/ 99 w 367"/>
                  <a:gd name="T49" fmla="*/ 92 h 130"/>
                  <a:gd name="T50" fmla="*/ 110 w 367"/>
                  <a:gd name="T51" fmla="*/ 96 h 130"/>
                  <a:gd name="T52" fmla="*/ 119 w 367"/>
                  <a:gd name="T53" fmla="*/ 102 h 130"/>
                  <a:gd name="T54" fmla="*/ 132 w 367"/>
                  <a:gd name="T55" fmla="*/ 103 h 130"/>
                  <a:gd name="T56" fmla="*/ 168 w 367"/>
                  <a:gd name="T57" fmla="*/ 116 h 130"/>
                  <a:gd name="T58" fmla="*/ 172 w 367"/>
                  <a:gd name="T59" fmla="*/ 116 h 130"/>
                  <a:gd name="T60" fmla="*/ 192 w 367"/>
                  <a:gd name="T61" fmla="*/ 110 h 130"/>
                  <a:gd name="T62" fmla="*/ 196 w 367"/>
                  <a:gd name="T63" fmla="*/ 110 h 130"/>
                  <a:gd name="T64" fmla="*/ 201 w 367"/>
                  <a:gd name="T65" fmla="*/ 95 h 130"/>
                  <a:gd name="T66" fmla="*/ 207 w 367"/>
                  <a:gd name="T67" fmla="*/ 89 h 130"/>
                  <a:gd name="T68" fmla="*/ 213 w 367"/>
                  <a:gd name="T69" fmla="*/ 77 h 130"/>
                  <a:gd name="T70" fmla="*/ 221 w 367"/>
                  <a:gd name="T71" fmla="*/ 65 h 130"/>
                  <a:gd name="T72" fmla="*/ 224 w 367"/>
                  <a:gd name="T73" fmla="*/ 57 h 130"/>
                  <a:gd name="T74" fmla="*/ 224 w 367"/>
                  <a:gd name="T75" fmla="*/ 41 h 130"/>
                  <a:gd name="T76" fmla="*/ 225 w 367"/>
                  <a:gd name="T77" fmla="*/ 35 h 130"/>
                  <a:gd name="T78" fmla="*/ 228 w 367"/>
                  <a:gd name="T79" fmla="*/ 35 h 130"/>
                  <a:gd name="T80" fmla="*/ 235 w 367"/>
                  <a:gd name="T81" fmla="*/ 32 h 130"/>
                  <a:gd name="T82" fmla="*/ 238 w 367"/>
                  <a:gd name="T83" fmla="*/ 32 h 130"/>
                  <a:gd name="T84" fmla="*/ 264 w 367"/>
                  <a:gd name="T85" fmla="*/ 42 h 130"/>
                  <a:gd name="T86" fmla="*/ 277 w 367"/>
                  <a:gd name="T87" fmla="*/ 45 h 130"/>
                  <a:gd name="T88" fmla="*/ 285 w 367"/>
                  <a:gd name="T89" fmla="*/ 50 h 130"/>
                  <a:gd name="T90" fmla="*/ 287 w 367"/>
                  <a:gd name="T91" fmla="*/ 51 h 130"/>
                  <a:gd name="T92" fmla="*/ 292 w 367"/>
                  <a:gd name="T93" fmla="*/ 53 h 130"/>
                  <a:gd name="T94" fmla="*/ 303 w 367"/>
                  <a:gd name="T95" fmla="*/ 53 h 130"/>
                  <a:gd name="T96" fmla="*/ 321 w 367"/>
                  <a:gd name="T97" fmla="*/ 17 h 130"/>
                  <a:gd name="T98" fmla="*/ 321 w 367"/>
                  <a:gd name="T99" fmla="*/ 14 h 130"/>
                  <a:gd name="T100" fmla="*/ 323 w 367"/>
                  <a:gd name="T101" fmla="*/ 10 h 130"/>
                  <a:gd name="T102" fmla="*/ 330 w 367"/>
                  <a:gd name="T103" fmla="*/ 7 h 130"/>
                  <a:gd name="T104" fmla="*/ 331 w 367"/>
                  <a:gd name="T105" fmla="*/ 7 h 130"/>
                  <a:gd name="T106" fmla="*/ 340 w 367"/>
                  <a:gd name="T107" fmla="*/ 5 h 130"/>
                  <a:gd name="T108" fmla="*/ 342 w 367"/>
                  <a:gd name="T109" fmla="*/ 5 h 130"/>
                  <a:gd name="T110" fmla="*/ 348 w 367"/>
                  <a:gd name="T111" fmla="*/ 4 h 130"/>
                  <a:gd name="T112" fmla="*/ 350 w 367"/>
                  <a:gd name="T113" fmla="*/ 4 h 130"/>
                  <a:gd name="T114" fmla="*/ 351 w 367"/>
                  <a:gd name="T115" fmla="*/ 5 h 130"/>
                  <a:gd name="T116" fmla="*/ 357 w 367"/>
                  <a:gd name="T117" fmla="*/ 5 h 130"/>
                  <a:gd name="T118" fmla="*/ 365 w 367"/>
                  <a:gd name="T119" fmla="*/ 3 h 130"/>
                  <a:gd name="T120" fmla="*/ 367 w 367"/>
                  <a:gd name="T121" fmla="*/ 0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67" h="130">
                    <a:moveTo>
                      <a:pt x="0" y="113"/>
                    </a:moveTo>
                    <a:lnTo>
                      <a:pt x="0" y="116"/>
                    </a:lnTo>
                    <a:lnTo>
                      <a:pt x="6" y="121"/>
                    </a:lnTo>
                    <a:lnTo>
                      <a:pt x="17" y="127"/>
                    </a:lnTo>
                    <a:lnTo>
                      <a:pt x="21" y="128"/>
                    </a:lnTo>
                    <a:lnTo>
                      <a:pt x="29" y="130"/>
                    </a:lnTo>
                    <a:lnTo>
                      <a:pt x="42" y="130"/>
                    </a:lnTo>
                    <a:lnTo>
                      <a:pt x="49" y="128"/>
                    </a:lnTo>
                    <a:lnTo>
                      <a:pt x="53" y="128"/>
                    </a:lnTo>
                    <a:lnTo>
                      <a:pt x="63" y="127"/>
                    </a:lnTo>
                    <a:lnTo>
                      <a:pt x="73" y="130"/>
                    </a:lnTo>
                    <a:lnTo>
                      <a:pt x="76" y="127"/>
                    </a:lnTo>
                    <a:lnTo>
                      <a:pt x="76" y="125"/>
                    </a:lnTo>
                    <a:lnTo>
                      <a:pt x="81" y="123"/>
                    </a:lnTo>
                    <a:lnTo>
                      <a:pt x="84" y="123"/>
                    </a:lnTo>
                    <a:lnTo>
                      <a:pt x="91" y="121"/>
                    </a:lnTo>
                    <a:lnTo>
                      <a:pt x="95" y="120"/>
                    </a:lnTo>
                    <a:lnTo>
                      <a:pt x="98" y="117"/>
                    </a:lnTo>
                    <a:lnTo>
                      <a:pt x="98" y="112"/>
                    </a:lnTo>
                    <a:lnTo>
                      <a:pt x="95" y="102"/>
                    </a:lnTo>
                    <a:lnTo>
                      <a:pt x="95" y="99"/>
                    </a:lnTo>
                    <a:lnTo>
                      <a:pt x="96" y="95"/>
                    </a:lnTo>
                    <a:lnTo>
                      <a:pt x="98" y="93"/>
                    </a:lnTo>
                    <a:lnTo>
                      <a:pt x="98" y="92"/>
                    </a:lnTo>
                    <a:lnTo>
                      <a:pt x="99" y="92"/>
                    </a:lnTo>
                    <a:lnTo>
                      <a:pt x="110" y="96"/>
                    </a:lnTo>
                    <a:lnTo>
                      <a:pt x="119" y="102"/>
                    </a:lnTo>
                    <a:lnTo>
                      <a:pt x="132" y="103"/>
                    </a:lnTo>
                    <a:lnTo>
                      <a:pt x="168" y="116"/>
                    </a:lnTo>
                    <a:lnTo>
                      <a:pt x="172" y="116"/>
                    </a:lnTo>
                    <a:lnTo>
                      <a:pt x="192" y="110"/>
                    </a:lnTo>
                    <a:lnTo>
                      <a:pt x="196" y="110"/>
                    </a:lnTo>
                    <a:lnTo>
                      <a:pt x="201" y="95"/>
                    </a:lnTo>
                    <a:lnTo>
                      <a:pt x="207" y="89"/>
                    </a:lnTo>
                    <a:lnTo>
                      <a:pt x="213" y="77"/>
                    </a:lnTo>
                    <a:lnTo>
                      <a:pt x="221" y="65"/>
                    </a:lnTo>
                    <a:lnTo>
                      <a:pt x="224" y="57"/>
                    </a:lnTo>
                    <a:lnTo>
                      <a:pt x="224" y="41"/>
                    </a:lnTo>
                    <a:lnTo>
                      <a:pt x="225" y="35"/>
                    </a:lnTo>
                    <a:lnTo>
                      <a:pt x="228" y="35"/>
                    </a:lnTo>
                    <a:lnTo>
                      <a:pt x="235" y="32"/>
                    </a:lnTo>
                    <a:lnTo>
                      <a:pt x="238" y="32"/>
                    </a:lnTo>
                    <a:lnTo>
                      <a:pt x="264" y="42"/>
                    </a:lnTo>
                    <a:lnTo>
                      <a:pt x="277" y="45"/>
                    </a:lnTo>
                    <a:lnTo>
                      <a:pt x="285" y="50"/>
                    </a:lnTo>
                    <a:lnTo>
                      <a:pt x="287" y="51"/>
                    </a:lnTo>
                    <a:lnTo>
                      <a:pt x="292" y="53"/>
                    </a:lnTo>
                    <a:lnTo>
                      <a:pt x="303" y="53"/>
                    </a:lnTo>
                    <a:lnTo>
                      <a:pt x="321" y="17"/>
                    </a:lnTo>
                    <a:lnTo>
                      <a:pt x="321" y="14"/>
                    </a:lnTo>
                    <a:lnTo>
                      <a:pt x="323" y="10"/>
                    </a:lnTo>
                    <a:lnTo>
                      <a:pt x="330" y="7"/>
                    </a:lnTo>
                    <a:lnTo>
                      <a:pt x="331" y="7"/>
                    </a:lnTo>
                    <a:lnTo>
                      <a:pt x="340" y="5"/>
                    </a:lnTo>
                    <a:lnTo>
                      <a:pt x="342" y="5"/>
                    </a:lnTo>
                    <a:lnTo>
                      <a:pt x="348" y="4"/>
                    </a:lnTo>
                    <a:lnTo>
                      <a:pt x="350" y="4"/>
                    </a:lnTo>
                    <a:lnTo>
                      <a:pt x="351" y="5"/>
                    </a:lnTo>
                    <a:lnTo>
                      <a:pt x="357" y="5"/>
                    </a:lnTo>
                    <a:lnTo>
                      <a:pt x="365" y="3"/>
                    </a:lnTo>
                    <a:lnTo>
                      <a:pt x="367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15" name="Freeform 4162">
                <a:extLst>
                  <a:ext uri="{FF2B5EF4-FFF2-40B4-BE49-F238E27FC236}">
                    <a16:creationId xmlns:a16="http://schemas.microsoft.com/office/drawing/2014/main" id="{450CECAB-28B0-5EA1-2255-139A84FEF8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4" y="1580"/>
                <a:ext cx="36" cy="60"/>
              </a:xfrm>
              <a:custGeom>
                <a:avLst/>
                <a:gdLst>
                  <a:gd name="T0" fmla="*/ 143 w 143"/>
                  <a:gd name="T1" fmla="*/ 226 h 239"/>
                  <a:gd name="T2" fmla="*/ 141 w 143"/>
                  <a:gd name="T3" fmla="*/ 226 h 239"/>
                  <a:gd name="T4" fmla="*/ 137 w 143"/>
                  <a:gd name="T5" fmla="*/ 225 h 239"/>
                  <a:gd name="T6" fmla="*/ 131 w 143"/>
                  <a:gd name="T7" fmla="*/ 225 h 239"/>
                  <a:gd name="T8" fmla="*/ 126 w 143"/>
                  <a:gd name="T9" fmla="*/ 228 h 239"/>
                  <a:gd name="T10" fmla="*/ 122 w 143"/>
                  <a:gd name="T11" fmla="*/ 231 h 239"/>
                  <a:gd name="T12" fmla="*/ 119 w 143"/>
                  <a:gd name="T13" fmla="*/ 232 h 239"/>
                  <a:gd name="T14" fmla="*/ 117 w 143"/>
                  <a:gd name="T15" fmla="*/ 233 h 239"/>
                  <a:gd name="T16" fmla="*/ 117 w 143"/>
                  <a:gd name="T17" fmla="*/ 235 h 239"/>
                  <a:gd name="T18" fmla="*/ 119 w 143"/>
                  <a:gd name="T19" fmla="*/ 238 h 239"/>
                  <a:gd name="T20" fmla="*/ 117 w 143"/>
                  <a:gd name="T21" fmla="*/ 239 h 239"/>
                  <a:gd name="T22" fmla="*/ 112 w 143"/>
                  <a:gd name="T23" fmla="*/ 233 h 239"/>
                  <a:gd name="T24" fmla="*/ 112 w 143"/>
                  <a:gd name="T25" fmla="*/ 228 h 239"/>
                  <a:gd name="T26" fmla="*/ 106 w 143"/>
                  <a:gd name="T27" fmla="*/ 195 h 239"/>
                  <a:gd name="T28" fmla="*/ 107 w 143"/>
                  <a:gd name="T29" fmla="*/ 175 h 239"/>
                  <a:gd name="T30" fmla="*/ 93 w 143"/>
                  <a:gd name="T31" fmla="*/ 150 h 239"/>
                  <a:gd name="T32" fmla="*/ 92 w 143"/>
                  <a:gd name="T33" fmla="*/ 150 h 239"/>
                  <a:gd name="T34" fmla="*/ 92 w 143"/>
                  <a:gd name="T35" fmla="*/ 148 h 239"/>
                  <a:gd name="T36" fmla="*/ 93 w 143"/>
                  <a:gd name="T37" fmla="*/ 140 h 239"/>
                  <a:gd name="T38" fmla="*/ 93 w 143"/>
                  <a:gd name="T39" fmla="*/ 138 h 239"/>
                  <a:gd name="T40" fmla="*/ 96 w 143"/>
                  <a:gd name="T41" fmla="*/ 133 h 239"/>
                  <a:gd name="T42" fmla="*/ 100 w 143"/>
                  <a:gd name="T43" fmla="*/ 128 h 239"/>
                  <a:gd name="T44" fmla="*/ 103 w 143"/>
                  <a:gd name="T45" fmla="*/ 127 h 239"/>
                  <a:gd name="T46" fmla="*/ 103 w 143"/>
                  <a:gd name="T47" fmla="*/ 126 h 239"/>
                  <a:gd name="T48" fmla="*/ 98 w 143"/>
                  <a:gd name="T49" fmla="*/ 108 h 239"/>
                  <a:gd name="T50" fmla="*/ 96 w 143"/>
                  <a:gd name="T51" fmla="*/ 106 h 239"/>
                  <a:gd name="T52" fmla="*/ 96 w 143"/>
                  <a:gd name="T53" fmla="*/ 105 h 239"/>
                  <a:gd name="T54" fmla="*/ 88 w 143"/>
                  <a:gd name="T55" fmla="*/ 105 h 239"/>
                  <a:gd name="T56" fmla="*/ 83 w 143"/>
                  <a:gd name="T57" fmla="*/ 106 h 239"/>
                  <a:gd name="T58" fmla="*/ 52 w 143"/>
                  <a:gd name="T59" fmla="*/ 109 h 239"/>
                  <a:gd name="T60" fmla="*/ 45 w 143"/>
                  <a:gd name="T61" fmla="*/ 109 h 239"/>
                  <a:gd name="T62" fmla="*/ 32 w 143"/>
                  <a:gd name="T63" fmla="*/ 99 h 239"/>
                  <a:gd name="T64" fmla="*/ 31 w 143"/>
                  <a:gd name="T65" fmla="*/ 98 h 239"/>
                  <a:gd name="T66" fmla="*/ 29 w 143"/>
                  <a:gd name="T67" fmla="*/ 95 h 239"/>
                  <a:gd name="T68" fmla="*/ 29 w 143"/>
                  <a:gd name="T69" fmla="*/ 94 h 239"/>
                  <a:gd name="T70" fmla="*/ 23 w 143"/>
                  <a:gd name="T71" fmla="*/ 88 h 239"/>
                  <a:gd name="T72" fmla="*/ 11 w 143"/>
                  <a:gd name="T73" fmla="*/ 80 h 239"/>
                  <a:gd name="T74" fmla="*/ 9 w 143"/>
                  <a:gd name="T75" fmla="*/ 78 h 239"/>
                  <a:gd name="T76" fmla="*/ 4 w 143"/>
                  <a:gd name="T77" fmla="*/ 78 h 239"/>
                  <a:gd name="T78" fmla="*/ 2 w 143"/>
                  <a:gd name="T79" fmla="*/ 77 h 239"/>
                  <a:gd name="T80" fmla="*/ 2 w 143"/>
                  <a:gd name="T81" fmla="*/ 70 h 239"/>
                  <a:gd name="T82" fmla="*/ 0 w 143"/>
                  <a:gd name="T83" fmla="*/ 64 h 239"/>
                  <a:gd name="T84" fmla="*/ 2 w 143"/>
                  <a:gd name="T85" fmla="*/ 59 h 239"/>
                  <a:gd name="T86" fmla="*/ 9 w 143"/>
                  <a:gd name="T87" fmla="*/ 42 h 239"/>
                  <a:gd name="T88" fmla="*/ 10 w 143"/>
                  <a:gd name="T89" fmla="*/ 34 h 239"/>
                  <a:gd name="T90" fmla="*/ 11 w 143"/>
                  <a:gd name="T91" fmla="*/ 31 h 239"/>
                  <a:gd name="T92" fmla="*/ 11 w 143"/>
                  <a:gd name="T93" fmla="*/ 27 h 239"/>
                  <a:gd name="T94" fmla="*/ 13 w 143"/>
                  <a:gd name="T95" fmla="*/ 21 h 239"/>
                  <a:gd name="T96" fmla="*/ 13 w 143"/>
                  <a:gd name="T97" fmla="*/ 3 h 239"/>
                  <a:gd name="T98" fmla="*/ 11 w 143"/>
                  <a:gd name="T99" fmla="*/ 0 h 2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43" h="239">
                    <a:moveTo>
                      <a:pt x="143" y="226"/>
                    </a:moveTo>
                    <a:lnTo>
                      <a:pt x="141" y="226"/>
                    </a:lnTo>
                    <a:lnTo>
                      <a:pt x="137" y="225"/>
                    </a:lnTo>
                    <a:lnTo>
                      <a:pt x="131" y="225"/>
                    </a:lnTo>
                    <a:lnTo>
                      <a:pt x="126" y="228"/>
                    </a:lnTo>
                    <a:lnTo>
                      <a:pt x="122" y="231"/>
                    </a:lnTo>
                    <a:lnTo>
                      <a:pt x="119" y="232"/>
                    </a:lnTo>
                    <a:lnTo>
                      <a:pt x="117" y="233"/>
                    </a:lnTo>
                    <a:lnTo>
                      <a:pt x="117" y="235"/>
                    </a:lnTo>
                    <a:lnTo>
                      <a:pt x="119" y="238"/>
                    </a:lnTo>
                    <a:lnTo>
                      <a:pt x="117" y="239"/>
                    </a:lnTo>
                    <a:lnTo>
                      <a:pt x="112" y="233"/>
                    </a:lnTo>
                    <a:lnTo>
                      <a:pt x="112" y="228"/>
                    </a:lnTo>
                    <a:lnTo>
                      <a:pt x="106" y="195"/>
                    </a:lnTo>
                    <a:lnTo>
                      <a:pt x="107" y="175"/>
                    </a:lnTo>
                    <a:lnTo>
                      <a:pt x="93" y="150"/>
                    </a:lnTo>
                    <a:lnTo>
                      <a:pt x="92" y="150"/>
                    </a:lnTo>
                    <a:lnTo>
                      <a:pt x="92" y="148"/>
                    </a:lnTo>
                    <a:lnTo>
                      <a:pt x="93" y="140"/>
                    </a:lnTo>
                    <a:lnTo>
                      <a:pt x="93" y="138"/>
                    </a:lnTo>
                    <a:lnTo>
                      <a:pt x="96" y="133"/>
                    </a:lnTo>
                    <a:lnTo>
                      <a:pt x="100" y="128"/>
                    </a:lnTo>
                    <a:lnTo>
                      <a:pt x="103" y="127"/>
                    </a:lnTo>
                    <a:lnTo>
                      <a:pt x="103" y="126"/>
                    </a:lnTo>
                    <a:lnTo>
                      <a:pt x="98" y="108"/>
                    </a:lnTo>
                    <a:lnTo>
                      <a:pt x="96" y="106"/>
                    </a:lnTo>
                    <a:lnTo>
                      <a:pt x="96" y="105"/>
                    </a:lnTo>
                    <a:lnTo>
                      <a:pt x="88" y="105"/>
                    </a:lnTo>
                    <a:lnTo>
                      <a:pt x="83" y="106"/>
                    </a:lnTo>
                    <a:lnTo>
                      <a:pt x="52" y="109"/>
                    </a:lnTo>
                    <a:lnTo>
                      <a:pt x="45" y="109"/>
                    </a:lnTo>
                    <a:lnTo>
                      <a:pt x="32" y="99"/>
                    </a:lnTo>
                    <a:lnTo>
                      <a:pt x="31" y="98"/>
                    </a:lnTo>
                    <a:lnTo>
                      <a:pt x="29" y="95"/>
                    </a:lnTo>
                    <a:lnTo>
                      <a:pt x="29" y="94"/>
                    </a:lnTo>
                    <a:lnTo>
                      <a:pt x="23" y="88"/>
                    </a:lnTo>
                    <a:lnTo>
                      <a:pt x="11" y="80"/>
                    </a:lnTo>
                    <a:lnTo>
                      <a:pt x="9" y="78"/>
                    </a:lnTo>
                    <a:lnTo>
                      <a:pt x="4" y="78"/>
                    </a:lnTo>
                    <a:lnTo>
                      <a:pt x="2" y="77"/>
                    </a:lnTo>
                    <a:lnTo>
                      <a:pt x="2" y="70"/>
                    </a:lnTo>
                    <a:lnTo>
                      <a:pt x="0" y="64"/>
                    </a:lnTo>
                    <a:lnTo>
                      <a:pt x="2" y="59"/>
                    </a:lnTo>
                    <a:lnTo>
                      <a:pt x="9" y="42"/>
                    </a:lnTo>
                    <a:lnTo>
                      <a:pt x="10" y="34"/>
                    </a:lnTo>
                    <a:lnTo>
                      <a:pt x="11" y="31"/>
                    </a:lnTo>
                    <a:lnTo>
                      <a:pt x="11" y="27"/>
                    </a:lnTo>
                    <a:lnTo>
                      <a:pt x="13" y="21"/>
                    </a:lnTo>
                    <a:lnTo>
                      <a:pt x="13" y="3"/>
                    </a:lnTo>
                    <a:lnTo>
                      <a:pt x="11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16" name="Freeform 4163">
                <a:extLst>
                  <a:ext uri="{FF2B5EF4-FFF2-40B4-BE49-F238E27FC236}">
                    <a16:creationId xmlns:a16="http://schemas.microsoft.com/office/drawing/2014/main" id="{78A6D2FC-8212-3CAE-4DF8-807AFCFC38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0" y="1621"/>
                <a:ext cx="49" cy="16"/>
              </a:xfrm>
              <a:custGeom>
                <a:avLst/>
                <a:gdLst>
                  <a:gd name="T0" fmla="*/ 199 w 199"/>
                  <a:gd name="T1" fmla="*/ 51 h 65"/>
                  <a:gd name="T2" fmla="*/ 197 w 199"/>
                  <a:gd name="T3" fmla="*/ 51 h 65"/>
                  <a:gd name="T4" fmla="*/ 184 w 199"/>
                  <a:gd name="T5" fmla="*/ 61 h 65"/>
                  <a:gd name="T6" fmla="*/ 184 w 199"/>
                  <a:gd name="T7" fmla="*/ 64 h 65"/>
                  <a:gd name="T8" fmla="*/ 182 w 199"/>
                  <a:gd name="T9" fmla="*/ 64 h 65"/>
                  <a:gd name="T10" fmla="*/ 170 w 199"/>
                  <a:gd name="T11" fmla="*/ 61 h 65"/>
                  <a:gd name="T12" fmla="*/ 161 w 199"/>
                  <a:gd name="T13" fmla="*/ 61 h 65"/>
                  <a:gd name="T14" fmla="*/ 159 w 199"/>
                  <a:gd name="T15" fmla="*/ 64 h 65"/>
                  <a:gd name="T16" fmla="*/ 154 w 199"/>
                  <a:gd name="T17" fmla="*/ 64 h 65"/>
                  <a:gd name="T18" fmla="*/ 146 w 199"/>
                  <a:gd name="T19" fmla="*/ 61 h 65"/>
                  <a:gd name="T20" fmla="*/ 131 w 199"/>
                  <a:gd name="T21" fmla="*/ 53 h 65"/>
                  <a:gd name="T22" fmla="*/ 127 w 199"/>
                  <a:gd name="T23" fmla="*/ 51 h 65"/>
                  <a:gd name="T24" fmla="*/ 121 w 199"/>
                  <a:gd name="T25" fmla="*/ 51 h 65"/>
                  <a:gd name="T26" fmla="*/ 120 w 199"/>
                  <a:gd name="T27" fmla="*/ 53 h 65"/>
                  <a:gd name="T28" fmla="*/ 118 w 199"/>
                  <a:gd name="T29" fmla="*/ 51 h 65"/>
                  <a:gd name="T30" fmla="*/ 118 w 199"/>
                  <a:gd name="T31" fmla="*/ 50 h 65"/>
                  <a:gd name="T32" fmla="*/ 117 w 199"/>
                  <a:gd name="T33" fmla="*/ 47 h 65"/>
                  <a:gd name="T34" fmla="*/ 118 w 199"/>
                  <a:gd name="T35" fmla="*/ 47 h 65"/>
                  <a:gd name="T36" fmla="*/ 121 w 199"/>
                  <a:gd name="T37" fmla="*/ 44 h 65"/>
                  <a:gd name="T38" fmla="*/ 121 w 199"/>
                  <a:gd name="T39" fmla="*/ 39 h 65"/>
                  <a:gd name="T40" fmla="*/ 118 w 199"/>
                  <a:gd name="T41" fmla="*/ 36 h 65"/>
                  <a:gd name="T42" fmla="*/ 117 w 199"/>
                  <a:gd name="T43" fmla="*/ 33 h 65"/>
                  <a:gd name="T44" fmla="*/ 75 w 199"/>
                  <a:gd name="T45" fmla="*/ 25 h 65"/>
                  <a:gd name="T46" fmla="*/ 72 w 199"/>
                  <a:gd name="T47" fmla="*/ 25 h 65"/>
                  <a:gd name="T48" fmla="*/ 72 w 199"/>
                  <a:gd name="T49" fmla="*/ 26 h 65"/>
                  <a:gd name="T50" fmla="*/ 71 w 199"/>
                  <a:gd name="T51" fmla="*/ 26 h 65"/>
                  <a:gd name="T52" fmla="*/ 50 w 199"/>
                  <a:gd name="T53" fmla="*/ 12 h 65"/>
                  <a:gd name="T54" fmla="*/ 46 w 199"/>
                  <a:gd name="T55" fmla="*/ 8 h 65"/>
                  <a:gd name="T56" fmla="*/ 41 w 199"/>
                  <a:gd name="T57" fmla="*/ 5 h 65"/>
                  <a:gd name="T58" fmla="*/ 34 w 199"/>
                  <a:gd name="T59" fmla="*/ 4 h 65"/>
                  <a:gd name="T60" fmla="*/ 32 w 199"/>
                  <a:gd name="T61" fmla="*/ 5 h 65"/>
                  <a:gd name="T62" fmla="*/ 27 w 199"/>
                  <a:gd name="T63" fmla="*/ 7 h 65"/>
                  <a:gd name="T64" fmla="*/ 26 w 199"/>
                  <a:gd name="T65" fmla="*/ 7 h 65"/>
                  <a:gd name="T66" fmla="*/ 25 w 199"/>
                  <a:gd name="T67" fmla="*/ 11 h 65"/>
                  <a:gd name="T68" fmla="*/ 25 w 199"/>
                  <a:gd name="T69" fmla="*/ 12 h 65"/>
                  <a:gd name="T70" fmla="*/ 26 w 199"/>
                  <a:gd name="T71" fmla="*/ 14 h 65"/>
                  <a:gd name="T72" fmla="*/ 22 w 199"/>
                  <a:gd name="T73" fmla="*/ 25 h 65"/>
                  <a:gd name="T74" fmla="*/ 20 w 199"/>
                  <a:gd name="T75" fmla="*/ 26 h 65"/>
                  <a:gd name="T76" fmla="*/ 17 w 199"/>
                  <a:gd name="T77" fmla="*/ 22 h 65"/>
                  <a:gd name="T78" fmla="*/ 17 w 199"/>
                  <a:gd name="T79" fmla="*/ 21 h 65"/>
                  <a:gd name="T80" fmla="*/ 16 w 199"/>
                  <a:gd name="T81" fmla="*/ 14 h 65"/>
                  <a:gd name="T82" fmla="*/ 16 w 199"/>
                  <a:gd name="T83" fmla="*/ 4 h 65"/>
                  <a:gd name="T84" fmla="*/ 8 w 199"/>
                  <a:gd name="T85" fmla="*/ 1 h 65"/>
                  <a:gd name="T86" fmla="*/ 0 w 199"/>
                  <a:gd name="T87" fmla="*/ 0 h 65"/>
                  <a:gd name="T88" fmla="*/ 0 w 199"/>
                  <a:gd name="T89" fmla="*/ 21 h 65"/>
                  <a:gd name="T90" fmla="*/ 1 w 199"/>
                  <a:gd name="T91" fmla="*/ 30 h 65"/>
                  <a:gd name="T92" fmla="*/ 1 w 199"/>
                  <a:gd name="T93" fmla="*/ 50 h 65"/>
                  <a:gd name="T94" fmla="*/ 0 w 199"/>
                  <a:gd name="T95" fmla="*/ 57 h 65"/>
                  <a:gd name="T96" fmla="*/ 0 w 199"/>
                  <a:gd name="T97" fmla="*/ 6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99" h="65">
                    <a:moveTo>
                      <a:pt x="199" y="51"/>
                    </a:moveTo>
                    <a:lnTo>
                      <a:pt x="197" y="51"/>
                    </a:lnTo>
                    <a:lnTo>
                      <a:pt x="184" y="61"/>
                    </a:lnTo>
                    <a:lnTo>
                      <a:pt x="184" y="64"/>
                    </a:lnTo>
                    <a:lnTo>
                      <a:pt x="182" y="64"/>
                    </a:lnTo>
                    <a:lnTo>
                      <a:pt x="170" y="61"/>
                    </a:lnTo>
                    <a:lnTo>
                      <a:pt x="161" y="61"/>
                    </a:lnTo>
                    <a:lnTo>
                      <a:pt x="159" y="64"/>
                    </a:lnTo>
                    <a:lnTo>
                      <a:pt x="154" y="64"/>
                    </a:lnTo>
                    <a:lnTo>
                      <a:pt x="146" y="61"/>
                    </a:lnTo>
                    <a:lnTo>
                      <a:pt x="131" y="53"/>
                    </a:lnTo>
                    <a:lnTo>
                      <a:pt x="127" y="51"/>
                    </a:lnTo>
                    <a:lnTo>
                      <a:pt x="121" y="51"/>
                    </a:lnTo>
                    <a:lnTo>
                      <a:pt x="120" y="53"/>
                    </a:lnTo>
                    <a:lnTo>
                      <a:pt x="118" y="51"/>
                    </a:lnTo>
                    <a:lnTo>
                      <a:pt x="118" y="50"/>
                    </a:lnTo>
                    <a:lnTo>
                      <a:pt x="117" y="47"/>
                    </a:lnTo>
                    <a:lnTo>
                      <a:pt x="118" y="47"/>
                    </a:lnTo>
                    <a:lnTo>
                      <a:pt x="121" y="44"/>
                    </a:lnTo>
                    <a:lnTo>
                      <a:pt x="121" y="39"/>
                    </a:lnTo>
                    <a:lnTo>
                      <a:pt x="118" y="36"/>
                    </a:lnTo>
                    <a:lnTo>
                      <a:pt x="117" y="33"/>
                    </a:lnTo>
                    <a:lnTo>
                      <a:pt x="75" y="25"/>
                    </a:lnTo>
                    <a:lnTo>
                      <a:pt x="72" y="25"/>
                    </a:lnTo>
                    <a:lnTo>
                      <a:pt x="72" y="26"/>
                    </a:lnTo>
                    <a:lnTo>
                      <a:pt x="71" y="26"/>
                    </a:lnTo>
                    <a:lnTo>
                      <a:pt x="50" y="12"/>
                    </a:lnTo>
                    <a:lnTo>
                      <a:pt x="46" y="8"/>
                    </a:lnTo>
                    <a:lnTo>
                      <a:pt x="41" y="5"/>
                    </a:lnTo>
                    <a:lnTo>
                      <a:pt x="34" y="4"/>
                    </a:lnTo>
                    <a:lnTo>
                      <a:pt x="32" y="5"/>
                    </a:lnTo>
                    <a:lnTo>
                      <a:pt x="27" y="7"/>
                    </a:lnTo>
                    <a:lnTo>
                      <a:pt x="26" y="7"/>
                    </a:lnTo>
                    <a:lnTo>
                      <a:pt x="25" y="11"/>
                    </a:lnTo>
                    <a:lnTo>
                      <a:pt x="25" y="12"/>
                    </a:lnTo>
                    <a:lnTo>
                      <a:pt x="26" y="14"/>
                    </a:lnTo>
                    <a:lnTo>
                      <a:pt x="22" y="25"/>
                    </a:lnTo>
                    <a:lnTo>
                      <a:pt x="20" y="26"/>
                    </a:lnTo>
                    <a:lnTo>
                      <a:pt x="17" y="22"/>
                    </a:lnTo>
                    <a:lnTo>
                      <a:pt x="17" y="21"/>
                    </a:lnTo>
                    <a:lnTo>
                      <a:pt x="16" y="14"/>
                    </a:lnTo>
                    <a:lnTo>
                      <a:pt x="16" y="4"/>
                    </a:lnTo>
                    <a:lnTo>
                      <a:pt x="8" y="1"/>
                    </a:lnTo>
                    <a:lnTo>
                      <a:pt x="0" y="0"/>
                    </a:lnTo>
                    <a:lnTo>
                      <a:pt x="0" y="21"/>
                    </a:lnTo>
                    <a:lnTo>
                      <a:pt x="1" y="30"/>
                    </a:lnTo>
                    <a:lnTo>
                      <a:pt x="1" y="50"/>
                    </a:lnTo>
                    <a:lnTo>
                      <a:pt x="0" y="57"/>
                    </a:lnTo>
                    <a:lnTo>
                      <a:pt x="0" y="6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17" name="Freeform 4164">
                <a:extLst>
                  <a:ext uri="{FF2B5EF4-FFF2-40B4-BE49-F238E27FC236}">
                    <a16:creationId xmlns:a16="http://schemas.microsoft.com/office/drawing/2014/main" id="{9CE04330-6F67-8650-9A13-7DBB9C2E95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5" y="1532"/>
                <a:ext cx="97" cy="44"/>
              </a:xfrm>
              <a:custGeom>
                <a:avLst/>
                <a:gdLst>
                  <a:gd name="T0" fmla="*/ 12 w 388"/>
                  <a:gd name="T1" fmla="*/ 99 h 173"/>
                  <a:gd name="T2" fmla="*/ 55 w 388"/>
                  <a:gd name="T3" fmla="*/ 114 h 173"/>
                  <a:gd name="T4" fmla="*/ 80 w 388"/>
                  <a:gd name="T5" fmla="*/ 101 h 173"/>
                  <a:gd name="T6" fmla="*/ 87 w 388"/>
                  <a:gd name="T7" fmla="*/ 98 h 173"/>
                  <a:gd name="T8" fmla="*/ 96 w 388"/>
                  <a:gd name="T9" fmla="*/ 95 h 173"/>
                  <a:gd name="T10" fmla="*/ 106 w 388"/>
                  <a:gd name="T11" fmla="*/ 86 h 173"/>
                  <a:gd name="T12" fmla="*/ 109 w 388"/>
                  <a:gd name="T13" fmla="*/ 68 h 173"/>
                  <a:gd name="T14" fmla="*/ 108 w 388"/>
                  <a:gd name="T15" fmla="*/ 57 h 173"/>
                  <a:gd name="T16" fmla="*/ 116 w 388"/>
                  <a:gd name="T17" fmla="*/ 56 h 173"/>
                  <a:gd name="T18" fmla="*/ 127 w 388"/>
                  <a:gd name="T19" fmla="*/ 57 h 173"/>
                  <a:gd name="T20" fmla="*/ 173 w 388"/>
                  <a:gd name="T21" fmla="*/ 51 h 173"/>
                  <a:gd name="T22" fmla="*/ 223 w 388"/>
                  <a:gd name="T23" fmla="*/ 58 h 173"/>
                  <a:gd name="T24" fmla="*/ 228 w 388"/>
                  <a:gd name="T25" fmla="*/ 50 h 173"/>
                  <a:gd name="T26" fmla="*/ 237 w 388"/>
                  <a:gd name="T27" fmla="*/ 25 h 173"/>
                  <a:gd name="T28" fmla="*/ 235 w 388"/>
                  <a:gd name="T29" fmla="*/ 8 h 173"/>
                  <a:gd name="T30" fmla="*/ 239 w 388"/>
                  <a:gd name="T31" fmla="*/ 5 h 173"/>
                  <a:gd name="T32" fmla="*/ 237 w 388"/>
                  <a:gd name="T33" fmla="*/ 0 h 173"/>
                  <a:gd name="T34" fmla="*/ 274 w 388"/>
                  <a:gd name="T35" fmla="*/ 3 h 173"/>
                  <a:gd name="T36" fmla="*/ 290 w 388"/>
                  <a:gd name="T37" fmla="*/ 8 h 173"/>
                  <a:gd name="T38" fmla="*/ 286 w 388"/>
                  <a:gd name="T39" fmla="*/ 22 h 173"/>
                  <a:gd name="T40" fmla="*/ 289 w 388"/>
                  <a:gd name="T41" fmla="*/ 35 h 173"/>
                  <a:gd name="T42" fmla="*/ 292 w 388"/>
                  <a:gd name="T43" fmla="*/ 46 h 173"/>
                  <a:gd name="T44" fmla="*/ 295 w 388"/>
                  <a:gd name="T45" fmla="*/ 50 h 173"/>
                  <a:gd name="T46" fmla="*/ 299 w 388"/>
                  <a:gd name="T47" fmla="*/ 57 h 173"/>
                  <a:gd name="T48" fmla="*/ 292 w 388"/>
                  <a:gd name="T49" fmla="*/ 84 h 173"/>
                  <a:gd name="T50" fmla="*/ 304 w 388"/>
                  <a:gd name="T51" fmla="*/ 85 h 173"/>
                  <a:gd name="T52" fmla="*/ 306 w 388"/>
                  <a:gd name="T53" fmla="*/ 91 h 173"/>
                  <a:gd name="T54" fmla="*/ 350 w 388"/>
                  <a:gd name="T55" fmla="*/ 101 h 173"/>
                  <a:gd name="T56" fmla="*/ 367 w 388"/>
                  <a:gd name="T57" fmla="*/ 99 h 173"/>
                  <a:gd name="T58" fmla="*/ 376 w 388"/>
                  <a:gd name="T59" fmla="*/ 114 h 173"/>
                  <a:gd name="T60" fmla="*/ 380 w 388"/>
                  <a:gd name="T61" fmla="*/ 120 h 173"/>
                  <a:gd name="T62" fmla="*/ 387 w 388"/>
                  <a:gd name="T63" fmla="*/ 130 h 173"/>
                  <a:gd name="T64" fmla="*/ 388 w 388"/>
                  <a:gd name="T65" fmla="*/ 142 h 173"/>
                  <a:gd name="T66" fmla="*/ 384 w 388"/>
                  <a:gd name="T67" fmla="*/ 161 h 173"/>
                  <a:gd name="T68" fmla="*/ 379 w 388"/>
                  <a:gd name="T69" fmla="*/ 168 h 173"/>
                  <a:gd name="T70" fmla="*/ 374 w 388"/>
                  <a:gd name="T71" fmla="*/ 170 h 173"/>
                  <a:gd name="T72" fmla="*/ 369 w 388"/>
                  <a:gd name="T73" fmla="*/ 173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88" h="173">
                    <a:moveTo>
                      <a:pt x="0" y="95"/>
                    </a:moveTo>
                    <a:lnTo>
                      <a:pt x="12" y="99"/>
                    </a:lnTo>
                    <a:lnTo>
                      <a:pt x="34" y="114"/>
                    </a:lnTo>
                    <a:lnTo>
                      <a:pt x="55" y="114"/>
                    </a:lnTo>
                    <a:lnTo>
                      <a:pt x="60" y="110"/>
                    </a:lnTo>
                    <a:lnTo>
                      <a:pt x="80" y="101"/>
                    </a:lnTo>
                    <a:lnTo>
                      <a:pt x="84" y="102"/>
                    </a:lnTo>
                    <a:lnTo>
                      <a:pt x="87" y="98"/>
                    </a:lnTo>
                    <a:lnTo>
                      <a:pt x="89" y="98"/>
                    </a:lnTo>
                    <a:lnTo>
                      <a:pt x="96" y="95"/>
                    </a:lnTo>
                    <a:lnTo>
                      <a:pt x="101" y="92"/>
                    </a:lnTo>
                    <a:lnTo>
                      <a:pt x="106" y="86"/>
                    </a:lnTo>
                    <a:lnTo>
                      <a:pt x="109" y="77"/>
                    </a:lnTo>
                    <a:lnTo>
                      <a:pt x="109" y="68"/>
                    </a:lnTo>
                    <a:lnTo>
                      <a:pt x="108" y="60"/>
                    </a:lnTo>
                    <a:lnTo>
                      <a:pt x="108" y="57"/>
                    </a:lnTo>
                    <a:lnTo>
                      <a:pt x="109" y="56"/>
                    </a:lnTo>
                    <a:lnTo>
                      <a:pt x="116" y="56"/>
                    </a:lnTo>
                    <a:lnTo>
                      <a:pt x="117" y="57"/>
                    </a:lnTo>
                    <a:lnTo>
                      <a:pt x="127" y="57"/>
                    </a:lnTo>
                    <a:lnTo>
                      <a:pt x="155" y="51"/>
                    </a:lnTo>
                    <a:lnTo>
                      <a:pt x="173" y="51"/>
                    </a:lnTo>
                    <a:lnTo>
                      <a:pt x="183" y="57"/>
                    </a:lnTo>
                    <a:lnTo>
                      <a:pt x="223" y="58"/>
                    </a:lnTo>
                    <a:lnTo>
                      <a:pt x="223" y="57"/>
                    </a:lnTo>
                    <a:lnTo>
                      <a:pt x="228" y="50"/>
                    </a:lnTo>
                    <a:lnTo>
                      <a:pt x="232" y="36"/>
                    </a:lnTo>
                    <a:lnTo>
                      <a:pt x="237" y="25"/>
                    </a:lnTo>
                    <a:lnTo>
                      <a:pt x="235" y="14"/>
                    </a:lnTo>
                    <a:lnTo>
                      <a:pt x="235" y="8"/>
                    </a:lnTo>
                    <a:lnTo>
                      <a:pt x="237" y="5"/>
                    </a:lnTo>
                    <a:lnTo>
                      <a:pt x="239" y="5"/>
                    </a:lnTo>
                    <a:lnTo>
                      <a:pt x="240" y="4"/>
                    </a:lnTo>
                    <a:lnTo>
                      <a:pt x="237" y="0"/>
                    </a:lnTo>
                    <a:lnTo>
                      <a:pt x="268" y="0"/>
                    </a:lnTo>
                    <a:lnTo>
                      <a:pt x="274" y="3"/>
                    </a:lnTo>
                    <a:lnTo>
                      <a:pt x="288" y="7"/>
                    </a:lnTo>
                    <a:lnTo>
                      <a:pt x="290" y="8"/>
                    </a:lnTo>
                    <a:lnTo>
                      <a:pt x="288" y="15"/>
                    </a:lnTo>
                    <a:lnTo>
                      <a:pt x="286" y="22"/>
                    </a:lnTo>
                    <a:lnTo>
                      <a:pt x="286" y="25"/>
                    </a:lnTo>
                    <a:lnTo>
                      <a:pt x="289" y="35"/>
                    </a:lnTo>
                    <a:lnTo>
                      <a:pt x="289" y="39"/>
                    </a:lnTo>
                    <a:lnTo>
                      <a:pt x="292" y="46"/>
                    </a:lnTo>
                    <a:lnTo>
                      <a:pt x="295" y="49"/>
                    </a:lnTo>
                    <a:lnTo>
                      <a:pt x="295" y="50"/>
                    </a:lnTo>
                    <a:lnTo>
                      <a:pt x="297" y="53"/>
                    </a:lnTo>
                    <a:lnTo>
                      <a:pt x="299" y="57"/>
                    </a:lnTo>
                    <a:lnTo>
                      <a:pt x="288" y="85"/>
                    </a:lnTo>
                    <a:lnTo>
                      <a:pt x="292" y="84"/>
                    </a:lnTo>
                    <a:lnTo>
                      <a:pt x="300" y="84"/>
                    </a:lnTo>
                    <a:lnTo>
                      <a:pt x="304" y="85"/>
                    </a:lnTo>
                    <a:lnTo>
                      <a:pt x="304" y="89"/>
                    </a:lnTo>
                    <a:lnTo>
                      <a:pt x="306" y="91"/>
                    </a:lnTo>
                    <a:lnTo>
                      <a:pt x="321" y="96"/>
                    </a:lnTo>
                    <a:lnTo>
                      <a:pt x="350" y="101"/>
                    </a:lnTo>
                    <a:lnTo>
                      <a:pt x="366" y="99"/>
                    </a:lnTo>
                    <a:lnTo>
                      <a:pt x="367" y="99"/>
                    </a:lnTo>
                    <a:lnTo>
                      <a:pt x="369" y="98"/>
                    </a:lnTo>
                    <a:lnTo>
                      <a:pt x="376" y="114"/>
                    </a:lnTo>
                    <a:lnTo>
                      <a:pt x="376" y="116"/>
                    </a:lnTo>
                    <a:lnTo>
                      <a:pt x="380" y="120"/>
                    </a:lnTo>
                    <a:lnTo>
                      <a:pt x="381" y="123"/>
                    </a:lnTo>
                    <a:lnTo>
                      <a:pt x="387" y="130"/>
                    </a:lnTo>
                    <a:lnTo>
                      <a:pt x="388" y="137"/>
                    </a:lnTo>
                    <a:lnTo>
                      <a:pt x="388" y="142"/>
                    </a:lnTo>
                    <a:lnTo>
                      <a:pt x="383" y="155"/>
                    </a:lnTo>
                    <a:lnTo>
                      <a:pt x="384" y="161"/>
                    </a:lnTo>
                    <a:lnTo>
                      <a:pt x="380" y="165"/>
                    </a:lnTo>
                    <a:lnTo>
                      <a:pt x="379" y="168"/>
                    </a:lnTo>
                    <a:lnTo>
                      <a:pt x="377" y="168"/>
                    </a:lnTo>
                    <a:lnTo>
                      <a:pt x="374" y="170"/>
                    </a:lnTo>
                    <a:lnTo>
                      <a:pt x="372" y="170"/>
                    </a:lnTo>
                    <a:lnTo>
                      <a:pt x="369" y="173"/>
                    </a:lnTo>
                    <a:lnTo>
                      <a:pt x="367" y="17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18" name="Freeform 4165">
                <a:extLst>
                  <a:ext uri="{FF2B5EF4-FFF2-40B4-BE49-F238E27FC236}">
                    <a16:creationId xmlns:a16="http://schemas.microsoft.com/office/drawing/2014/main" id="{DF72283D-26EA-307C-481B-E4CD9DF671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4" y="1576"/>
                <a:ext cx="23" cy="17"/>
              </a:xfrm>
              <a:custGeom>
                <a:avLst/>
                <a:gdLst>
                  <a:gd name="T0" fmla="*/ 0 w 92"/>
                  <a:gd name="T1" fmla="*/ 71 h 71"/>
                  <a:gd name="T2" fmla="*/ 0 w 92"/>
                  <a:gd name="T3" fmla="*/ 70 h 71"/>
                  <a:gd name="T4" fmla="*/ 4 w 92"/>
                  <a:gd name="T5" fmla="*/ 45 h 71"/>
                  <a:gd name="T6" fmla="*/ 4 w 92"/>
                  <a:gd name="T7" fmla="*/ 42 h 71"/>
                  <a:gd name="T8" fmla="*/ 10 w 92"/>
                  <a:gd name="T9" fmla="*/ 42 h 71"/>
                  <a:gd name="T10" fmla="*/ 18 w 92"/>
                  <a:gd name="T11" fmla="*/ 40 h 71"/>
                  <a:gd name="T12" fmla="*/ 25 w 92"/>
                  <a:gd name="T13" fmla="*/ 36 h 71"/>
                  <a:gd name="T14" fmla="*/ 27 w 92"/>
                  <a:gd name="T15" fmla="*/ 35 h 71"/>
                  <a:gd name="T16" fmla="*/ 32 w 92"/>
                  <a:gd name="T17" fmla="*/ 31 h 71"/>
                  <a:gd name="T18" fmla="*/ 35 w 92"/>
                  <a:gd name="T19" fmla="*/ 28 h 71"/>
                  <a:gd name="T20" fmla="*/ 56 w 92"/>
                  <a:gd name="T21" fmla="*/ 22 h 71"/>
                  <a:gd name="T22" fmla="*/ 89 w 92"/>
                  <a:gd name="T23" fmla="*/ 5 h 71"/>
                  <a:gd name="T24" fmla="*/ 91 w 92"/>
                  <a:gd name="T25" fmla="*/ 3 h 71"/>
                  <a:gd name="T26" fmla="*/ 92 w 92"/>
                  <a:gd name="T27" fmla="*/ 0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92" h="71">
                    <a:moveTo>
                      <a:pt x="0" y="71"/>
                    </a:moveTo>
                    <a:lnTo>
                      <a:pt x="0" y="70"/>
                    </a:lnTo>
                    <a:lnTo>
                      <a:pt x="4" y="45"/>
                    </a:lnTo>
                    <a:lnTo>
                      <a:pt x="4" y="42"/>
                    </a:lnTo>
                    <a:lnTo>
                      <a:pt x="10" y="42"/>
                    </a:lnTo>
                    <a:lnTo>
                      <a:pt x="18" y="40"/>
                    </a:lnTo>
                    <a:lnTo>
                      <a:pt x="25" y="36"/>
                    </a:lnTo>
                    <a:lnTo>
                      <a:pt x="27" y="35"/>
                    </a:lnTo>
                    <a:lnTo>
                      <a:pt x="32" y="31"/>
                    </a:lnTo>
                    <a:lnTo>
                      <a:pt x="35" y="28"/>
                    </a:lnTo>
                    <a:lnTo>
                      <a:pt x="56" y="22"/>
                    </a:lnTo>
                    <a:lnTo>
                      <a:pt x="89" y="5"/>
                    </a:lnTo>
                    <a:lnTo>
                      <a:pt x="91" y="3"/>
                    </a:lnTo>
                    <a:lnTo>
                      <a:pt x="92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19" name="Freeform 4166">
                <a:extLst>
                  <a:ext uri="{FF2B5EF4-FFF2-40B4-BE49-F238E27FC236}">
                    <a16:creationId xmlns:a16="http://schemas.microsoft.com/office/drawing/2014/main" id="{6B23F3AF-0EBD-1B91-0555-2908742F10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4" y="1593"/>
                <a:ext cx="45" cy="73"/>
              </a:xfrm>
              <a:custGeom>
                <a:avLst/>
                <a:gdLst>
                  <a:gd name="T0" fmla="*/ 111 w 180"/>
                  <a:gd name="T1" fmla="*/ 289 h 291"/>
                  <a:gd name="T2" fmla="*/ 123 w 180"/>
                  <a:gd name="T3" fmla="*/ 270 h 291"/>
                  <a:gd name="T4" fmla="*/ 128 w 180"/>
                  <a:gd name="T5" fmla="*/ 262 h 291"/>
                  <a:gd name="T6" fmla="*/ 131 w 180"/>
                  <a:gd name="T7" fmla="*/ 259 h 291"/>
                  <a:gd name="T8" fmla="*/ 97 w 180"/>
                  <a:gd name="T9" fmla="*/ 236 h 291"/>
                  <a:gd name="T10" fmla="*/ 82 w 180"/>
                  <a:gd name="T11" fmla="*/ 226 h 291"/>
                  <a:gd name="T12" fmla="*/ 88 w 180"/>
                  <a:gd name="T13" fmla="*/ 211 h 291"/>
                  <a:gd name="T14" fmla="*/ 99 w 180"/>
                  <a:gd name="T15" fmla="*/ 186 h 291"/>
                  <a:gd name="T16" fmla="*/ 89 w 180"/>
                  <a:gd name="T17" fmla="*/ 168 h 291"/>
                  <a:gd name="T18" fmla="*/ 89 w 180"/>
                  <a:gd name="T19" fmla="*/ 135 h 291"/>
                  <a:gd name="T20" fmla="*/ 106 w 180"/>
                  <a:gd name="T21" fmla="*/ 140 h 291"/>
                  <a:gd name="T22" fmla="*/ 123 w 180"/>
                  <a:gd name="T23" fmla="*/ 141 h 291"/>
                  <a:gd name="T24" fmla="*/ 147 w 180"/>
                  <a:gd name="T25" fmla="*/ 125 h 291"/>
                  <a:gd name="T26" fmla="*/ 150 w 180"/>
                  <a:gd name="T27" fmla="*/ 115 h 291"/>
                  <a:gd name="T28" fmla="*/ 161 w 180"/>
                  <a:gd name="T29" fmla="*/ 108 h 291"/>
                  <a:gd name="T30" fmla="*/ 168 w 180"/>
                  <a:gd name="T31" fmla="*/ 112 h 291"/>
                  <a:gd name="T32" fmla="*/ 179 w 180"/>
                  <a:gd name="T33" fmla="*/ 120 h 291"/>
                  <a:gd name="T34" fmla="*/ 179 w 180"/>
                  <a:gd name="T35" fmla="*/ 111 h 291"/>
                  <a:gd name="T36" fmla="*/ 169 w 180"/>
                  <a:gd name="T37" fmla="*/ 106 h 291"/>
                  <a:gd name="T38" fmla="*/ 168 w 180"/>
                  <a:gd name="T39" fmla="*/ 99 h 291"/>
                  <a:gd name="T40" fmla="*/ 150 w 180"/>
                  <a:gd name="T41" fmla="*/ 95 h 291"/>
                  <a:gd name="T42" fmla="*/ 135 w 180"/>
                  <a:gd name="T43" fmla="*/ 88 h 291"/>
                  <a:gd name="T44" fmla="*/ 124 w 180"/>
                  <a:gd name="T45" fmla="*/ 74 h 291"/>
                  <a:gd name="T46" fmla="*/ 123 w 180"/>
                  <a:gd name="T47" fmla="*/ 68 h 291"/>
                  <a:gd name="T48" fmla="*/ 128 w 180"/>
                  <a:gd name="T49" fmla="*/ 56 h 291"/>
                  <a:gd name="T50" fmla="*/ 127 w 180"/>
                  <a:gd name="T51" fmla="*/ 51 h 291"/>
                  <a:gd name="T52" fmla="*/ 109 w 180"/>
                  <a:gd name="T53" fmla="*/ 49 h 291"/>
                  <a:gd name="T54" fmla="*/ 98 w 180"/>
                  <a:gd name="T55" fmla="*/ 48 h 291"/>
                  <a:gd name="T56" fmla="*/ 49 w 180"/>
                  <a:gd name="T57" fmla="*/ 56 h 291"/>
                  <a:gd name="T58" fmla="*/ 34 w 180"/>
                  <a:gd name="T59" fmla="*/ 55 h 291"/>
                  <a:gd name="T60" fmla="*/ 25 w 180"/>
                  <a:gd name="T61" fmla="*/ 41 h 291"/>
                  <a:gd name="T62" fmla="*/ 27 w 180"/>
                  <a:gd name="T63" fmla="*/ 38 h 291"/>
                  <a:gd name="T64" fmla="*/ 32 w 180"/>
                  <a:gd name="T65" fmla="*/ 37 h 291"/>
                  <a:gd name="T66" fmla="*/ 38 w 180"/>
                  <a:gd name="T67" fmla="*/ 32 h 291"/>
                  <a:gd name="T68" fmla="*/ 44 w 180"/>
                  <a:gd name="T69" fmla="*/ 27 h 291"/>
                  <a:gd name="T70" fmla="*/ 42 w 180"/>
                  <a:gd name="T71" fmla="*/ 18 h 291"/>
                  <a:gd name="T72" fmla="*/ 41 w 180"/>
                  <a:gd name="T73" fmla="*/ 11 h 291"/>
                  <a:gd name="T74" fmla="*/ 42 w 180"/>
                  <a:gd name="T75" fmla="*/ 6 h 291"/>
                  <a:gd name="T76" fmla="*/ 41 w 180"/>
                  <a:gd name="T77" fmla="*/ 4 h 291"/>
                  <a:gd name="T78" fmla="*/ 34 w 180"/>
                  <a:gd name="T79" fmla="*/ 3 h 291"/>
                  <a:gd name="T80" fmla="*/ 0 w 180"/>
                  <a:gd name="T81" fmla="*/ 0 h 2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80" h="291">
                    <a:moveTo>
                      <a:pt x="111" y="291"/>
                    </a:moveTo>
                    <a:lnTo>
                      <a:pt x="111" y="289"/>
                    </a:lnTo>
                    <a:lnTo>
                      <a:pt x="121" y="271"/>
                    </a:lnTo>
                    <a:lnTo>
                      <a:pt x="123" y="270"/>
                    </a:lnTo>
                    <a:lnTo>
                      <a:pt x="126" y="265"/>
                    </a:lnTo>
                    <a:lnTo>
                      <a:pt x="128" y="262"/>
                    </a:lnTo>
                    <a:lnTo>
                      <a:pt x="128" y="260"/>
                    </a:lnTo>
                    <a:lnTo>
                      <a:pt x="131" y="259"/>
                    </a:lnTo>
                    <a:lnTo>
                      <a:pt x="127" y="254"/>
                    </a:lnTo>
                    <a:lnTo>
                      <a:pt x="97" y="236"/>
                    </a:lnTo>
                    <a:lnTo>
                      <a:pt x="84" y="226"/>
                    </a:lnTo>
                    <a:lnTo>
                      <a:pt x="82" y="226"/>
                    </a:lnTo>
                    <a:lnTo>
                      <a:pt x="82" y="225"/>
                    </a:lnTo>
                    <a:lnTo>
                      <a:pt x="88" y="211"/>
                    </a:lnTo>
                    <a:lnTo>
                      <a:pt x="98" y="193"/>
                    </a:lnTo>
                    <a:lnTo>
                      <a:pt x="99" y="186"/>
                    </a:lnTo>
                    <a:lnTo>
                      <a:pt x="97" y="175"/>
                    </a:lnTo>
                    <a:lnTo>
                      <a:pt x="89" y="168"/>
                    </a:lnTo>
                    <a:lnTo>
                      <a:pt x="88" y="158"/>
                    </a:lnTo>
                    <a:lnTo>
                      <a:pt x="89" y="135"/>
                    </a:lnTo>
                    <a:lnTo>
                      <a:pt x="101" y="137"/>
                    </a:lnTo>
                    <a:lnTo>
                      <a:pt x="106" y="140"/>
                    </a:lnTo>
                    <a:lnTo>
                      <a:pt x="115" y="141"/>
                    </a:lnTo>
                    <a:lnTo>
                      <a:pt x="123" y="141"/>
                    </a:lnTo>
                    <a:lnTo>
                      <a:pt x="135" y="138"/>
                    </a:lnTo>
                    <a:lnTo>
                      <a:pt x="147" y="125"/>
                    </a:lnTo>
                    <a:lnTo>
                      <a:pt x="150" y="118"/>
                    </a:lnTo>
                    <a:lnTo>
                      <a:pt x="150" y="115"/>
                    </a:lnTo>
                    <a:lnTo>
                      <a:pt x="152" y="108"/>
                    </a:lnTo>
                    <a:lnTo>
                      <a:pt x="161" y="108"/>
                    </a:lnTo>
                    <a:lnTo>
                      <a:pt x="168" y="106"/>
                    </a:lnTo>
                    <a:lnTo>
                      <a:pt x="168" y="112"/>
                    </a:lnTo>
                    <a:lnTo>
                      <a:pt x="172" y="118"/>
                    </a:lnTo>
                    <a:lnTo>
                      <a:pt x="179" y="120"/>
                    </a:lnTo>
                    <a:lnTo>
                      <a:pt x="180" y="112"/>
                    </a:lnTo>
                    <a:lnTo>
                      <a:pt x="179" y="111"/>
                    </a:lnTo>
                    <a:lnTo>
                      <a:pt x="172" y="111"/>
                    </a:lnTo>
                    <a:lnTo>
                      <a:pt x="169" y="106"/>
                    </a:lnTo>
                    <a:lnTo>
                      <a:pt x="169" y="99"/>
                    </a:lnTo>
                    <a:lnTo>
                      <a:pt x="168" y="99"/>
                    </a:lnTo>
                    <a:lnTo>
                      <a:pt x="152" y="95"/>
                    </a:lnTo>
                    <a:lnTo>
                      <a:pt x="150" y="95"/>
                    </a:lnTo>
                    <a:lnTo>
                      <a:pt x="145" y="94"/>
                    </a:lnTo>
                    <a:lnTo>
                      <a:pt x="135" y="88"/>
                    </a:lnTo>
                    <a:lnTo>
                      <a:pt x="126" y="80"/>
                    </a:lnTo>
                    <a:lnTo>
                      <a:pt x="124" y="74"/>
                    </a:lnTo>
                    <a:lnTo>
                      <a:pt x="124" y="73"/>
                    </a:lnTo>
                    <a:lnTo>
                      <a:pt x="123" y="68"/>
                    </a:lnTo>
                    <a:lnTo>
                      <a:pt x="124" y="60"/>
                    </a:lnTo>
                    <a:lnTo>
                      <a:pt x="128" y="56"/>
                    </a:lnTo>
                    <a:lnTo>
                      <a:pt x="128" y="52"/>
                    </a:lnTo>
                    <a:lnTo>
                      <a:pt x="127" y="51"/>
                    </a:lnTo>
                    <a:lnTo>
                      <a:pt x="124" y="51"/>
                    </a:lnTo>
                    <a:lnTo>
                      <a:pt x="109" y="49"/>
                    </a:lnTo>
                    <a:lnTo>
                      <a:pt x="102" y="48"/>
                    </a:lnTo>
                    <a:lnTo>
                      <a:pt x="98" y="48"/>
                    </a:lnTo>
                    <a:lnTo>
                      <a:pt x="75" y="39"/>
                    </a:lnTo>
                    <a:lnTo>
                      <a:pt x="49" y="56"/>
                    </a:lnTo>
                    <a:lnTo>
                      <a:pt x="49" y="55"/>
                    </a:lnTo>
                    <a:lnTo>
                      <a:pt x="34" y="55"/>
                    </a:lnTo>
                    <a:lnTo>
                      <a:pt x="29" y="52"/>
                    </a:lnTo>
                    <a:lnTo>
                      <a:pt x="25" y="41"/>
                    </a:lnTo>
                    <a:lnTo>
                      <a:pt x="25" y="39"/>
                    </a:lnTo>
                    <a:lnTo>
                      <a:pt x="27" y="38"/>
                    </a:lnTo>
                    <a:lnTo>
                      <a:pt x="31" y="38"/>
                    </a:lnTo>
                    <a:lnTo>
                      <a:pt x="32" y="37"/>
                    </a:lnTo>
                    <a:lnTo>
                      <a:pt x="34" y="38"/>
                    </a:lnTo>
                    <a:lnTo>
                      <a:pt x="38" y="32"/>
                    </a:lnTo>
                    <a:lnTo>
                      <a:pt x="39" y="31"/>
                    </a:lnTo>
                    <a:lnTo>
                      <a:pt x="44" y="27"/>
                    </a:lnTo>
                    <a:lnTo>
                      <a:pt x="44" y="20"/>
                    </a:lnTo>
                    <a:lnTo>
                      <a:pt x="42" y="18"/>
                    </a:lnTo>
                    <a:lnTo>
                      <a:pt x="42" y="15"/>
                    </a:lnTo>
                    <a:lnTo>
                      <a:pt x="41" y="11"/>
                    </a:lnTo>
                    <a:lnTo>
                      <a:pt x="41" y="10"/>
                    </a:lnTo>
                    <a:lnTo>
                      <a:pt x="42" y="6"/>
                    </a:lnTo>
                    <a:lnTo>
                      <a:pt x="42" y="4"/>
                    </a:lnTo>
                    <a:lnTo>
                      <a:pt x="41" y="4"/>
                    </a:lnTo>
                    <a:lnTo>
                      <a:pt x="39" y="3"/>
                    </a:lnTo>
                    <a:lnTo>
                      <a:pt x="34" y="3"/>
                    </a:lnTo>
                    <a:lnTo>
                      <a:pt x="28" y="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20" name="Freeform 4167">
                <a:extLst>
                  <a:ext uri="{FF2B5EF4-FFF2-40B4-BE49-F238E27FC236}">
                    <a16:creationId xmlns:a16="http://schemas.microsoft.com/office/drawing/2014/main" id="{3E237662-67AD-F4E2-B079-5016F3623B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6" y="1593"/>
                <a:ext cx="48" cy="22"/>
              </a:xfrm>
              <a:custGeom>
                <a:avLst/>
                <a:gdLst>
                  <a:gd name="T0" fmla="*/ 190 w 190"/>
                  <a:gd name="T1" fmla="*/ 0 h 87"/>
                  <a:gd name="T2" fmla="*/ 186 w 190"/>
                  <a:gd name="T3" fmla="*/ 6 h 87"/>
                  <a:gd name="T4" fmla="*/ 179 w 190"/>
                  <a:gd name="T5" fmla="*/ 13 h 87"/>
                  <a:gd name="T6" fmla="*/ 140 w 190"/>
                  <a:gd name="T7" fmla="*/ 44 h 87"/>
                  <a:gd name="T8" fmla="*/ 124 w 190"/>
                  <a:gd name="T9" fmla="*/ 60 h 87"/>
                  <a:gd name="T10" fmla="*/ 113 w 190"/>
                  <a:gd name="T11" fmla="*/ 67 h 87"/>
                  <a:gd name="T12" fmla="*/ 106 w 190"/>
                  <a:gd name="T13" fmla="*/ 67 h 87"/>
                  <a:gd name="T14" fmla="*/ 99 w 190"/>
                  <a:gd name="T15" fmla="*/ 74 h 87"/>
                  <a:gd name="T16" fmla="*/ 92 w 190"/>
                  <a:gd name="T17" fmla="*/ 84 h 87"/>
                  <a:gd name="T18" fmla="*/ 92 w 190"/>
                  <a:gd name="T19" fmla="*/ 87 h 87"/>
                  <a:gd name="T20" fmla="*/ 91 w 190"/>
                  <a:gd name="T21" fmla="*/ 85 h 87"/>
                  <a:gd name="T22" fmla="*/ 85 w 190"/>
                  <a:gd name="T23" fmla="*/ 85 h 87"/>
                  <a:gd name="T24" fmla="*/ 76 w 190"/>
                  <a:gd name="T25" fmla="*/ 81 h 87"/>
                  <a:gd name="T26" fmla="*/ 73 w 190"/>
                  <a:gd name="T27" fmla="*/ 78 h 87"/>
                  <a:gd name="T28" fmla="*/ 70 w 190"/>
                  <a:gd name="T29" fmla="*/ 77 h 87"/>
                  <a:gd name="T30" fmla="*/ 70 w 190"/>
                  <a:gd name="T31" fmla="*/ 75 h 87"/>
                  <a:gd name="T32" fmla="*/ 62 w 190"/>
                  <a:gd name="T33" fmla="*/ 68 h 87"/>
                  <a:gd name="T34" fmla="*/ 47 w 190"/>
                  <a:gd name="T35" fmla="*/ 68 h 87"/>
                  <a:gd name="T36" fmla="*/ 18 w 190"/>
                  <a:gd name="T37" fmla="*/ 84 h 87"/>
                  <a:gd name="T38" fmla="*/ 17 w 190"/>
                  <a:gd name="T39" fmla="*/ 84 h 87"/>
                  <a:gd name="T40" fmla="*/ 2 w 190"/>
                  <a:gd name="T41" fmla="*/ 78 h 87"/>
                  <a:gd name="T42" fmla="*/ 0 w 190"/>
                  <a:gd name="T43" fmla="*/ 78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90" h="87">
                    <a:moveTo>
                      <a:pt x="190" y="0"/>
                    </a:moveTo>
                    <a:lnTo>
                      <a:pt x="186" y="6"/>
                    </a:lnTo>
                    <a:lnTo>
                      <a:pt x="179" y="13"/>
                    </a:lnTo>
                    <a:lnTo>
                      <a:pt x="140" y="44"/>
                    </a:lnTo>
                    <a:lnTo>
                      <a:pt x="124" y="60"/>
                    </a:lnTo>
                    <a:lnTo>
                      <a:pt x="113" y="67"/>
                    </a:lnTo>
                    <a:lnTo>
                      <a:pt x="106" y="67"/>
                    </a:lnTo>
                    <a:lnTo>
                      <a:pt x="99" y="74"/>
                    </a:lnTo>
                    <a:lnTo>
                      <a:pt x="92" y="84"/>
                    </a:lnTo>
                    <a:lnTo>
                      <a:pt x="92" y="87"/>
                    </a:lnTo>
                    <a:lnTo>
                      <a:pt x="91" y="85"/>
                    </a:lnTo>
                    <a:lnTo>
                      <a:pt x="85" y="85"/>
                    </a:lnTo>
                    <a:lnTo>
                      <a:pt x="76" y="81"/>
                    </a:lnTo>
                    <a:lnTo>
                      <a:pt x="73" y="78"/>
                    </a:lnTo>
                    <a:lnTo>
                      <a:pt x="70" y="77"/>
                    </a:lnTo>
                    <a:lnTo>
                      <a:pt x="70" y="75"/>
                    </a:lnTo>
                    <a:lnTo>
                      <a:pt x="62" y="68"/>
                    </a:lnTo>
                    <a:lnTo>
                      <a:pt x="47" y="68"/>
                    </a:lnTo>
                    <a:lnTo>
                      <a:pt x="18" y="84"/>
                    </a:lnTo>
                    <a:lnTo>
                      <a:pt x="17" y="84"/>
                    </a:lnTo>
                    <a:lnTo>
                      <a:pt x="2" y="78"/>
                    </a:lnTo>
                    <a:lnTo>
                      <a:pt x="0" y="7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21" name="Freeform 4168">
                <a:extLst>
                  <a:ext uri="{FF2B5EF4-FFF2-40B4-BE49-F238E27FC236}">
                    <a16:creationId xmlns:a16="http://schemas.microsoft.com/office/drawing/2014/main" id="{CB7ED2E5-E0ED-5EE1-2D09-CE05EE1CA5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1" y="1666"/>
                <a:ext cx="13" cy="19"/>
              </a:xfrm>
              <a:custGeom>
                <a:avLst/>
                <a:gdLst>
                  <a:gd name="T0" fmla="*/ 50 w 50"/>
                  <a:gd name="T1" fmla="*/ 76 h 76"/>
                  <a:gd name="T2" fmla="*/ 49 w 50"/>
                  <a:gd name="T3" fmla="*/ 74 h 76"/>
                  <a:gd name="T4" fmla="*/ 50 w 50"/>
                  <a:gd name="T5" fmla="*/ 72 h 76"/>
                  <a:gd name="T6" fmla="*/ 50 w 50"/>
                  <a:gd name="T7" fmla="*/ 71 h 76"/>
                  <a:gd name="T8" fmla="*/ 49 w 50"/>
                  <a:gd name="T9" fmla="*/ 69 h 76"/>
                  <a:gd name="T10" fmla="*/ 49 w 50"/>
                  <a:gd name="T11" fmla="*/ 68 h 76"/>
                  <a:gd name="T12" fmla="*/ 39 w 50"/>
                  <a:gd name="T13" fmla="*/ 61 h 76"/>
                  <a:gd name="T14" fmla="*/ 36 w 50"/>
                  <a:gd name="T15" fmla="*/ 60 h 76"/>
                  <a:gd name="T16" fmla="*/ 33 w 50"/>
                  <a:gd name="T17" fmla="*/ 61 h 76"/>
                  <a:gd name="T18" fmla="*/ 32 w 50"/>
                  <a:gd name="T19" fmla="*/ 62 h 76"/>
                  <a:gd name="T20" fmla="*/ 29 w 50"/>
                  <a:gd name="T21" fmla="*/ 64 h 76"/>
                  <a:gd name="T22" fmla="*/ 14 w 50"/>
                  <a:gd name="T23" fmla="*/ 64 h 76"/>
                  <a:gd name="T24" fmla="*/ 2 w 50"/>
                  <a:gd name="T25" fmla="*/ 29 h 76"/>
                  <a:gd name="T26" fmla="*/ 0 w 50"/>
                  <a:gd name="T27" fmla="*/ 1 h 76"/>
                  <a:gd name="T28" fmla="*/ 2 w 50"/>
                  <a:gd name="T29" fmla="*/ 0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0" h="76">
                    <a:moveTo>
                      <a:pt x="50" y="76"/>
                    </a:moveTo>
                    <a:lnTo>
                      <a:pt x="49" y="74"/>
                    </a:lnTo>
                    <a:lnTo>
                      <a:pt x="50" y="72"/>
                    </a:lnTo>
                    <a:lnTo>
                      <a:pt x="50" y="71"/>
                    </a:lnTo>
                    <a:lnTo>
                      <a:pt x="49" y="69"/>
                    </a:lnTo>
                    <a:lnTo>
                      <a:pt x="49" y="68"/>
                    </a:lnTo>
                    <a:lnTo>
                      <a:pt x="39" y="61"/>
                    </a:lnTo>
                    <a:lnTo>
                      <a:pt x="36" y="60"/>
                    </a:lnTo>
                    <a:lnTo>
                      <a:pt x="33" y="61"/>
                    </a:lnTo>
                    <a:lnTo>
                      <a:pt x="32" y="62"/>
                    </a:lnTo>
                    <a:lnTo>
                      <a:pt x="29" y="64"/>
                    </a:lnTo>
                    <a:lnTo>
                      <a:pt x="14" y="64"/>
                    </a:lnTo>
                    <a:lnTo>
                      <a:pt x="2" y="29"/>
                    </a:lnTo>
                    <a:lnTo>
                      <a:pt x="0" y="1"/>
                    </a:lnTo>
                    <a:lnTo>
                      <a:pt x="2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22" name="Freeform 4169">
                <a:extLst>
                  <a:ext uri="{FF2B5EF4-FFF2-40B4-BE49-F238E27FC236}">
                    <a16:creationId xmlns:a16="http://schemas.microsoft.com/office/drawing/2014/main" id="{FA8D5F99-C0A7-435C-B1D3-8A98273DCB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5" y="1648"/>
                <a:ext cx="136" cy="37"/>
              </a:xfrm>
              <a:custGeom>
                <a:avLst/>
                <a:gdLst>
                  <a:gd name="T0" fmla="*/ 539 w 541"/>
                  <a:gd name="T1" fmla="*/ 1 h 147"/>
                  <a:gd name="T2" fmla="*/ 534 w 541"/>
                  <a:gd name="T3" fmla="*/ 4 h 147"/>
                  <a:gd name="T4" fmla="*/ 514 w 541"/>
                  <a:gd name="T5" fmla="*/ 28 h 147"/>
                  <a:gd name="T6" fmla="*/ 509 w 541"/>
                  <a:gd name="T7" fmla="*/ 32 h 147"/>
                  <a:gd name="T8" fmla="*/ 507 w 541"/>
                  <a:gd name="T9" fmla="*/ 25 h 147"/>
                  <a:gd name="T10" fmla="*/ 504 w 541"/>
                  <a:gd name="T11" fmla="*/ 25 h 147"/>
                  <a:gd name="T12" fmla="*/ 490 w 541"/>
                  <a:gd name="T13" fmla="*/ 35 h 147"/>
                  <a:gd name="T14" fmla="*/ 477 w 541"/>
                  <a:gd name="T15" fmla="*/ 41 h 147"/>
                  <a:gd name="T16" fmla="*/ 475 w 541"/>
                  <a:gd name="T17" fmla="*/ 44 h 147"/>
                  <a:gd name="T18" fmla="*/ 470 w 541"/>
                  <a:gd name="T19" fmla="*/ 50 h 147"/>
                  <a:gd name="T20" fmla="*/ 461 w 541"/>
                  <a:gd name="T21" fmla="*/ 52 h 147"/>
                  <a:gd name="T22" fmla="*/ 437 w 541"/>
                  <a:gd name="T23" fmla="*/ 53 h 147"/>
                  <a:gd name="T24" fmla="*/ 408 w 541"/>
                  <a:gd name="T25" fmla="*/ 59 h 147"/>
                  <a:gd name="T26" fmla="*/ 396 w 541"/>
                  <a:gd name="T27" fmla="*/ 60 h 147"/>
                  <a:gd name="T28" fmla="*/ 386 w 541"/>
                  <a:gd name="T29" fmla="*/ 59 h 147"/>
                  <a:gd name="T30" fmla="*/ 377 w 541"/>
                  <a:gd name="T31" fmla="*/ 56 h 147"/>
                  <a:gd name="T32" fmla="*/ 363 w 541"/>
                  <a:gd name="T33" fmla="*/ 49 h 147"/>
                  <a:gd name="T34" fmla="*/ 350 w 541"/>
                  <a:gd name="T35" fmla="*/ 47 h 147"/>
                  <a:gd name="T36" fmla="*/ 340 w 541"/>
                  <a:gd name="T37" fmla="*/ 45 h 147"/>
                  <a:gd name="T38" fmla="*/ 320 w 541"/>
                  <a:gd name="T39" fmla="*/ 50 h 147"/>
                  <a:gd name="T40" fmla="*/ 312 w 541"/>
                  <a:gd name="T41" fmla="*/ 52 h 147"/>
                  <a:gd name="T42" fmla="*/ 299 w 541"/>
                  <a:gd name="T43" fmla="*/ 52 h 147"/>
                  <a:gd name="T44" fmla="*/ 281 w 541"/>
                  <a:gd name="T45" fmla="*/ 50 h 147"/>
                  <a:gd name="T46" fmla="*/ 249 w 541"/>
                  <a:gd name="T47" fmla="*/ 50 h 147"/>
                  <a:gd name="T48" fmla="*/ 233 w 541"/>
                  <a:gd name="T49" fmla="*/ 49 h 147"/>
                  <a:gd name="T50" fmla="*/ 226 w 541"/>
                  <a:gd name="T51" fmla="*/ 53 h 147"/>
                  <a:gd name="T52" fmla="*/ 213 w 541"/>
                  <a:gd name="T53" fmla="*/ 67 h 147"/>
                  <a:gd name="T54" fmla="*/ 211 w 541"/>
                  <a:gd name="T55" fmla="*/ 70 h 147"/>
                  <a:gd name="T56" fmla="*/ 206 w 541"/>
                  <a:gd name="T57" fmla="*/ 73 h 147"/>
                  <a:gd name="T58" fmla="*/ 182 w 541"/>
                  <a:gd name="T59" fmla="*/ 75 h 147"/>
                  <a:gd name="T60" fmla="*/ 158 w 541"/>
                  <a:gd name="T61" fmla="*/ 73 h 147"/>
                  <a:gd name="T62" fmla="*/ 150 w 541"/>
                  <a:gd name="T63" fmla="*/ 78 h 147"/>
                  <a:gd name="T64" fmla="*/ 123 w 541"/>
                  <a:gd name="T65" fmla="*/ 87 h 147"/>
                  <a:gd name="T66" fmla="*/ 106 w 541"/>
                  <a:gd name="T67" fmla="*/ 85 h 147"/>
                  <a:gd name="T68" fmla="*/ 92 w 541"/>
                  <a:gd name="T69" fmla="*/ 87 h 147"/>
                  <a:gd name="T70" fmla="*/ 77 w 541"/>
                  <a:gd name="T71" fmla="*/ 88 h 147"/>
                  <a:gd name="T72" fmla="*/ 66 w 541"/>
                  <a:gd name="T73" fmla="*/ 92 h 147"/>
                  <a:gd name="T74" fmla="*/ 45 w 541"/>
                  <a:gd name="T75" fmla="*/ 116 h 147"/>
                  <a:gd name="T76" fmla="*/ 13 w 541"/>
                  <a:gd name="T77" fmla="*/ 135 h 147"/>
                  <a:gd name="T78" fmla="*/ 7 w 541"/>
                  <a:gd name="T79" fmla="*/ 140 h 147"/>
                  <a:gd name="T80" fmla="*/ 2 w 541"/>
                  <a:gd name="T81" fmla="*/ 145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541" h="147">
                    <a:moveTo>
                      <a:pt x="541" y="0"/>
                    </a:moveTo>
                    <a:lnTo>
                      <a:pt x="539" y="1"/>
                    </a:lnTo>
                    <a:lnTo>
                      <a:pt x="535" y="4"/>
                    </a:lnTo>
                    <a:lnTo>
                      <a:pt x="534" y="4"/>
                    </a:lnTo>
                    <a:lnTo>
                      <a:pt x="530" y="8"/>
                    </a:lnTo>
                    <a:lnTo>
                      <a:pt x="514" y="28"/>
                    </a:lnTo>
                    <a:lnTo>
                      <a:pt x="511" y="29"/>
                    </a:lnTo>
                    <a:lnTo>
                      <a:pt x="509" y="32"/>
                    </a:lnTo>
                    <a:lnTo>
                      <a:pt x="507" y="31"/>
                    </a:lnTo>
                    <a:lnTo>
                      <a:pt x="507" y="25"/>
                    </a:lnTo>
                    <a:lnTo>
                      <a:pt x="506" y="24"/>
                    </a:lnTo>
                    <a:lnTo>
                      <a:pt x="504" y="25"/>
                    </a:lnTo>
                    <a:lnTo>
                      <a:pt x="492" y="35"/>
                    </a:lnTo>
                    <a:lnTo>
                      <a:pt x="490" y="35"/>
                    </a:lnTo>
                    <a:lnTo>
                      <a:pt x="489" y="36"/>
                    </a:lnTo>
                    <a:lnTo>
                      <a:pt x="477" y="41"/>
                    </a:lnTo>
                    <a:lnTo>
                      <a:pt x="477" y="42"/>
                    </a:lnTo>
                    <a:lnTo>
                      <a:pt x="475" y="44"/>
                    </a:lnTo>
                    <a:lnTo>
                      <a:pt x="472" y="49"/>
                    </a:lnTo>
                    <a:lnTo>
                      <a:pt x="470" y="50"/>
                    </a:lnTo>
                    <a:lnTo>
                      <a:pt x="468" y="52"/>
                    </a:lnTo>
                    <a:lnTo>
                      <a:pt x="461" y="52"/>
                    </a:lnTo>
                    <a:lnTo>
                      <a:pt x="454" y="50"/>
                    </a:lnTo>
                    <a:lnTo>
                      <a:pt x="437" y="53"/>
                    </a:lnTo>
                    <a:lnTo>
                      <a:pt x="415" y="60"/>
                    </a:lnTo>
                    <a:lnTo>
                      <a:pt x="408" y="59"/>
                    </a:lnTo>
                    <a:lnTo>
                      <a:pt x="398" y="59"/>
                    </a:lnTo>
                    <a:lnTo>
                      <a:pt x="396" y="60"/>
                    </a:lnTo>
                    <a:lnTo>
                      <a:pt x="391" y="59"/>
                    </a:lnTo>
                    <a:lnTo>
                      <a:pt x="386" y="59"/>
                    </a:lnTo>
                    <a:lnTo>
                      <a:pt x="383" y="57"/>
                    </a:lnTo>
                    <a:lnTo>
                      <a:pt x="377" y="56"/>
                    </a:lnTo>
                    <a:lnTo>
                      <a:pt x="373" y="53"/>
                    </a:lnTo>
                    <a:lnTo>
                      <a:pt x="363" y="49"/>
                    </a:lnTo>
                    <a:lnTo>
                      <a:pt x="360" y="47"/>
                    </a:lnTo>
                    <a:lnTo>
                      <a:pt x="350" y="47"/>
                    </a:lnTo>
                    <a:lnTo>
                      <a:pt x="345" y="45"/>
                    </a:lnTo>
                    <a:lnTo>
                      <a:pt x="340" y="45"/>
                    </a:lnTo>
                    <a:lnTo>
                      <a:pt x="328" y="47"/>
                    </a:lnTo>
                    <a:lnTo>
                      <a:pt x="320" y="50"/>
                    </a:lnTo>
                    <a:lnTo>
                      <a:pt x="317" y="52"/>
                    </a:lnTo>
                    <a:lnTo>
                      <a:pt x="312" y="52"/>
                    </a:lnTo>
                    <a:lnTo>
                      <a:pt x="302" y="53"/>
                    </a:lnTo>
                    <a:lnTo>
                      <a:pt x="299" y="52"/>
                    </a:lnTo>
                    <a:lnTo>
                      <a:pt x="299" y="50"/>
                    </a:lnTo>
                    <a:lnTo>
                      <a:pt x="281" y="50"/>
                    </a:lnTo>
                    <a:lnTo>
                      <a:pt x="270" y="47"/>
                    </a:lnTo>
                    <a:lnTo>
                      <a:pt x="249" y="50"/>
                    </a:lnTo>
                    <a:lnTo>
                      <a:pt x="236" y="50"/>
                    </a:lnTo>
                    <a:lnTo>
                      <a:pt x="233" y="49"/>
                    </a:lnTo>
                    <a:lnTo>
                      <a:pt x="232" y="50"/>
                    </a:lnTo>
                    <a:lnTo>
                      <a:pt x="226" y="53"/>
                    </a:lnTo>
                    <a:lnTo>
                      <a:pt x="222" y="56"/>
                    </a:lnTo>
                    <a:lnTo>
                      <a:pt x="213" y="67"/>
                    </a:lnTo>
                    <a:lnTo>
                      <a:pt x="213" y="68"/>
                    </a:lnTo>
                    <a:lnTo>
                      <a:pt x="211" y="70"/>
                    </a:lnTo>
                    <a:lnTo>
                      <a:pt x="207" y="71"/>
                    </a:lnTo>
                    <a:lnTo>
                      <a:pt x="206" y="73"/>
                    </a:lnTo>
                    <a:lnTo>
                      <a:pt x="190" y="75"/>
                    </a:lnTo>
                    <a:lnTo>
                      <a:pt x="182" y="75"/>
                    </a:lnTo>
                    <a:lnTo>
                      <a:pt x="172" y="73"/>
                    </a:lnTo>
                    <a:lnTo>
                      <a:pt x="158" y="73"/>
                    </a:lnTo>
                    <a:lnTo>
                      <a:pt x="154" y="77"/>
                    </a:lnTo>
                    <a:lnTo>
                      <a:pt x="150" y="78"/>
                    </a:lnTo>
                    <a:lnTo>
                      <a:pt x="143" y="80"/>
                    </a:lnTo>
                    <a:lnTo>
                      <a:pt x="123" y="87"/>
                    </a:lnTo>
                    <a:lnTo>
                      <a:pt x="112" y="87"/>
                    </a:lnTo>
                    <a:lnTo>
                      <a:pt x="106" y="85"/>
                    </a:lnTo>
                    <a:lnTo>
                      <a:pt x="94" y="85"/>
                    </a:lnTo>
                    <a:lnTo>
                      <a:pt x="92" y="87"/>
                    </a:lnTo>
                    <a:lnTo>
                      <a:pt x="80" y="87"/>
                    </a:lnTo>
                    <a:lnTo>
                      <a:pt x="77" y="88"/>
                    </a:lnTo>
                    <a:lnTo>
                      <a:pt x="69" y="91"/>
                    </a:lnTo>
                    <a:lnTo>
                      <a:pt x="66" y="92"/>
                    </a:lnTo>
                    <a:lnTo>
                      <a:pt x="60" y="96"/>
                    </a:lnTo>
                    <a:lnTo>
                      <a:pt x="45" y="116"/>
                    </a:lnTo>
                    <a:lnTo>
                      <a:pt x="31" y="121"/>
                    </a:lnTo>
                    <a:lnTo>
                      <a:pt x="13" y="135"/>
                    </a:lnTo>
                    <a:lnTo>
                      <a:pt x="9" y="138"/>
                    </a:lnTo>
                    <a:lnTo>
                      <a:pt x="7" y="140"/>
                    </a:lnTo>
                    <a:lnTo>
                      <a:pt x="5" y="144"/>
                    </a:lnTo>
                    <a:lnTo>
                      <a:pt x="2" y="145"/>
                    </a:lnTo>
                    <a:lnTo>
                      <a:pt x="0" y="14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23" name="Freeform 4170">
                <a:extLst>
                  <a:ext uri="{FF2B5EF4-FFF2-40B4-BE49-F238E27FC236}">
                    <a16:creationId xmlns:a16="http://schemas.microsoft.com/office/drawing/2014/main" id="{3942E65D-8557-5B10-9E94-9666D2DAAE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1" y="1685"/>
                <a:ext cx="33" cy="36"/>
              </a:xfrm>
              <a:custGeom>
                <a:avLst/>
                <a:gdLst>
                  <a:gd name="T0" fmla="*/ 23 w 130"/>
                  <a:gd name="T1" fmla="*/ 144 h 144"/>
                  <a:gd name="T2" fmla="*/ 23 w 130"/>
                  <a:gd name="T3" fmla="*/ 136 h 144"/>
                  <a:gd name="T4" fmla="*/ 12 w 130"/>
                  <a:gd name="T5" fmla="*/ 115 h 144"/>
                  <a:gd name="T6" fmla="*/ 9 w 130"/>
                  <a:gd name="T7" fmla="*/ 112 h 144"/>
                  <a:gd name="T8" fmla="*/ 2 w 130"/>
                  <a:gd name="T9" fmla="*/ 104 h 144"/>
                  <a:gd name="T10" fmla="*/ 0 w 130"/>
                  <a:gd name="T11" fmla="*/ 102 h 144"/>
                  <a:gd name="T12" fmla="*/ 5 w 130"/>
                  <a:gd name="T13" fmla="*/ 99 h 144"/>
                  <a:gd name="T14" fmla="*/ 20 w 130"/>
                  <a:gd name="T15" fmla="*/ 86 h 144"/>
                  <a:gd name="T16" fmla="*/ 23 w 130"/>
                  <a:gd name="T17" fmla="*/ 82 h 144"/>
                  <a:gd name="T18" fmla="*/ 31 w 130"/>
                  <a:gd name="T19" fmla="*/ 75 h 144"/>
                  <a:gd name="T20" fmla="*/ 35 w 130"/>
                  <a:gd name="T21" fmla="*/ 72 h 144"/>
                  <a:gd name="T22" fmla="*/ 48 w 130"/>
                  <a:gd name="T23" fmla="*/ 66 h 144"/>
                  <a:gd name="T24" fmla="*/ 52 w 130"/>
                  <a:gd name="T25" fmla="*/ 65 h 144"/>
                  <a:gd name="T26" fmla="*/ 55 w 130"/>
                  <a:gd name="T27" fmla="*/ 62 h 144"/>
                  <a:gd name="T28" fmla="*/ 62 w 130"/>
                  <a:gd name="T29" fmla="*/ 49 h 144"/>
                  <a:gd name="T30" fmla="*/ 69 w 130"/>
                  <a:gd name="T31" fmla="*/ 42 h 144"/>
                  <a:gd name="T32" fmla="*/ 70 w 130"/>
                  <a:gd name="T33" fmla="*/ 39 h 144"/>
                  <a:gd name="T34" fmla="*/ 76 w 130"/>
                  <a:gd name="T35" fmla="*/ 35 h 144"/>
                  <a:gd name="T36" fmla="*/ 77 w 130"/>
                  <a:gd name="T37" fmla="*/ 34 h 144"/>
                  <a:gd name="T38" fmla="*/ 87 w 130"/>
                  <a:gd name="T39" fmla="*/ 27 h 144"/>
                  <a:gd name="T40" fmla="*/ 116 w 130"/>
                  <a:gd name="T41" fmla="*/ 6 h 144"/>
                  <a:gd name="T42" fmla="*/ 130 w 130"/>
                  <a:gd name="T43" fmla="*/ 0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30" h="144">
                    <a:moveTo>
                      <a:pt x="23" y="144"/>
                    </a:moveTo>
                    <a:lnTo>
                      <a:pt x="23" y="136"/>
                    </a:lnTo>
                    <a:lnTo>
                      <a:pt x="12" y="115"/>
                    </a:lnTo>
                    <a:lnTo>
                      <a:pt x="9" y="112"/>
                    </a:lnTo>
                    <a:lnTo>
                      <a:pt x="2" y="104"/>
                    </a:lnTo>
                    <a:lnTo>
                      <a:pt x="0" y="102"/>
                    </a:lnTo>
                    <a:lnTo>
                      <a:pt x="5" y="99"/>
                    </a:lnTo>
                    <a:lnTo>
                      <a:pt x="20" y="86"/>
                    </a:lnTo>
                    <a:lnTo>
                      <a:pt x="23" y="82"/>
                    </a:lnTo>
                    <a:lnTo>
                      <a:pt x="31" y="75"/>
                    </a:lnTo>
                    <a:lnTo>
                      <a:pt x="35" y="72"/>
                    </a:lnTo>
                    <a:lnTo>
                      <a:pt x="48" y="66"/>
                    </a:lnTo>
                    <a:lnTo>
                      <a:pt x="52" y="65"/>
                    </a:lnTo>
                    <a:lnTo>
                      <a:pt x="55" y="62"/>
                    </a:lnTo>
                    <a:lnTo>
                      <a:pt x="62" y="49"/>
                    </a:lnTo>
                    <a:lnTo>
                      <a:pt x="69" y="42"/>
                    </a:lnTo>
                    <a:lnTo>
                      <a:pt x="70" y="39"/>
                    </a:lnTo>
                    <a:lnTo>
                      <a:pt x="76" y="35"/>
                    </a:lnTo>
                    <a:lnTo>
                      <a:pt x="77" y="34"/>
                    </a:lnTo>
                    <a:lnTo>
                      <a:pt x="87" y="27"/>
                    </a:lnTo>
                    <a:lnTo>
                      <a:pt x="116" y="6"/>
                    </a:lnTo>
                    <a:lnTo>
                      <a:pt x="13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24" name="Freeform 4171">
                <a:extLst>
                  <a:ext uri="{FF2B5EF4-FFF2-40B4-BE49-F238E27FC236}">
                    <a16:creationId xmlns:a16="http://schemas.microsoft.com/office/drawing/2014/main" id="{2301D4AA-5159-5BA4-0528-D4FDAB07D6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5" y="1685"/>
                <a:ext cx="56" cy="89"/>
              </a:xfrm>
              <a:custGeom>
                <a:avLst/>
                <a:gdLst>
                  <a:gd name="T0" fmla="*/ 12 w 224"/>
                  <a:gd name="T1" fmla="*/ 7 h 356"/>
                  <a:gd name="T2" fmla="*/ 32 w 224"/>
                  <a:gd name="T3" fmla="*/ 4 h 356"/>
                  <a:gd name="T4" fmla="*/ 60 w 224"/>
                  <a:gd name="T5" fmla="*/ 5 h 356"/>
                  <a:gd name="T6" fmla="*/ 72 w 224"/>
                  <a:gd name="T7" fmla="*/ 8 h 356"/>
                  <a:gd name="T8" fmla="*/ 77 w 224"/>
                  <a:gd name="T9" fmla="*/ 12 h 356"/>
                  <a:gd name="T10" fmla="*/ 89 w 224"/>
                  <a:gd name="T11" fmla="*/ 26 h 356"/>
                  <a:gd name="T12" fmla="*/ 94 w 224"/>
                  <a:gd name="T13" fmla="*/ 32 h 356"/>
                  <a:gd name="T14" fmla="*/ 92 w 224"/>
                  <a:gd name="T15" fmla="*/ 34 h 356"/>
                  <a:gd name="T16" fmla="*/ 89 w 224"/>
                  <a:gd name="T17" fmla="*/ 57 h 356"/>
                  <a:gd name="T18" fmla="*/ 91 w 224"/>
                  <a:gd name="T19" fmla="*/ 65 h 356"/>
                  <a:gd name="T20" fmla="*/ 94 w 224"/>
                  <a:gd name="T21" fmla="*/ 70 h 356"/>
                  <a:gd name="T22" fmla="*/ 101 w 224"/>
                  <a:gd name="T23" fmla="*/ 82 h 356"/>
                  <a:gd name="T24" fmla="*/ 111 w 224"/>
                  <a:gd name="T25" fmla="*/ 88 h 356"/>
                  <a:gd name="T26" fmla="*/ 118 w 224"/>
                  <a:gd name="T27" fmla="*/ 103 h 356"/>
                  <a:gd name="T28" fmla="*/ 116 w 224"/>
                  <a:gd name="T29" fmla="*/ 104 h 356"/>
                  <a:gd name="T30" fmla="*/ 132 w 224"/>
                  <a:gd name="T31" fmla="*/ 117 h 356"/>
                  <a:gd name="T32" fmla="*/ 137 w 224"/>
                  <a:gd name="T33" fmla="*/ 121 h 356"/>
                  <a:gd name="T34" fmla="*/ 147 w 224"/>
                  <a:gd name="T35" fmla="*/ 124 h 356"/>
                  <a:gd name="T36" fmla="*/ 159 w 224"/>
                  <a:gd name="T37" fmla="*/ 117 h 356"/>
                  <a:gd name="T38" fmla="*/ 168 w 224"/>
                  <a:gd name="T39" fmla="*/ 107 h 356"/>
                  <a:gd name="T40" fmla="*/ 179 w 224"/>
                  <a:gd name="T41" fmla="*/ 101 h 356"/>
                  <a:gd name="T42" fmla="*/ 190 w 224"/>
                  <a:gd name="T43" fmla="*/ 111 h 356"/>
                  <a:gd name="T44" fmla="*/ 200 w 224"/>
                  <a:gd name="T45" fmla="*/ 121 h 356"/>
                  <a:gd name="T46" fmla="*/ 204 w 224"/>
                  <a:gd name="T47" fmla="*/ 124 h 356"/>
                  <a:gd name="T48" fmla="*/ 196 w 224"/>
                  <a:gd name="T49" fmla="*/ 153 h 356"/>
                  <a:gd name="T50" fmla="*/ 194 w 224"/>
                  <a:gd name="T51" fmla="*/ 162 h 356"/>
                  <a:gd name="T52" fmla="*/ 210 w 224"/>
                  <a:gd name="T53" fmla="*/ 173 h 356"/>
                  <a:gd name="T54" fmla="*/ 207 w 224"/>
                  <a:gd name="T55" fmla="*/ 180 h 356"/>
                  <a:gd name="T56" fmla="*/ 203 w 224"/>
                  <a:gd name="T57" fmla="*/ 182 h 356"/>
                  <a:gd name="T58" fmla="*/ 201 w 224"/>
                  <a:gd name="T59" fmla="*/ 184 h 356"/>
                  <a:gd name="T60" fmla="*/ 204 w 224"/>
                  <a:gd name="T61" fmla="*/ 190 h 356"/>
                  <a:gd name="T62" fmla="*/ 208 w 224"/>
                  <a:gd name="T63" fmla="*/ 197 h 356"/>
                  <a:gd name="T64" fmla="*/ 207 w 224"/>
                  <a:gd name="T65" fmla="*/ 215 h 356"/>
                  <a:gd name="T66" fmla="*/ 217 w 224"/>
                  <a:gd name="T67" fmla="*/ 219 h 356"/>
                  <a:gd name="T68" fmla="*/ 224 w 224"/>
                  <a:gd name="T69" fmla="*/ 223 h 356"/>
                  <a:gd name="T70" fmla="*/ 222 w 224"/>
                  <a:gd name="T71" fmla="*/ 226 h 356"/>
                  <a:gd name="T72" fmla="*/ 213 w 224"/>
                  <a:gd name="T73" fmla="*/ 251 h 356"/>
                  <a:gd name="T74" fmla="*/ 208 w 224"/>
                  <a:gd name="T75" fmla="*/ 252 h 356"/>
                  <a:gd name="T76" fmla="*/ 207 w 224"/>
                  <a:gd name="T77" fmla="*/ 259 h 356"/>
                  <a:gd name="T78" fmla="*/ 203 w 224"/>
                  <a:gd name="T79" fmla="*/ 265 h 356"/>
                  <a:gd name="T80" fmla="*/ 192 w 224"/>
                  <a:gd name="T81" fmla="*/ 269 h 356"/>
                  <a:gd name="T82" fmla="*/ 189 w 224"/>
                  <a:gd name="T83" fmla="*/ 273 h 356"/>
                  <a:gd name="T84" fmla="*/ 186 w 224"/>
                  <a:gd name="T85" fmla="*/ 278 h 356"/>
                  <a:gd name="T86" fmla="*/ 173 w 224"/>
                  <a:gd name="T87" fmla="*/ 285 h 356"/>
                  <a:gd name="T88" fmla="*/ 169 w 224"/>
                  <a:gd name="T89" fmla="*/ 290 h 356"/>
                  <a:gd name="T90" fmla="*/ 148 w 224"/>
                  <a:gd name="T91" fmla="*/ 299 h 356"/>
                  <a:gd name="T92" fmla="*/ 137 w 224"/>
                  <a:gd name="T93" fmla="*/ 303 h 356"/>
                  <a:gd name="T94" fmla="*/ 129 w 224"/>
                  <a:gd name="T95" fmla="*/ 304 h 356"/>
                  <a:gd name="T96" fmla="*/ 125 w 224"/>
                  <a:gd name="T97" fmla="*/ 311 h 356"/>
                  <a:gd name="T98" fmla="*/ 127 w 224"/>
                  <a:gd name="T99" fmla="*/ 317 h 356"/>
                  <a:gd name="T100" fmla="*/ 133 w 224"/>
                  <a:gd name="T101" fmla="*/ 318 h 356"/>
                  <a:gd name="T102" fmla="*/ 132 w 224"/>
                  <a:gd name="T103" fmla="*/ 332 h 356"/>
                  <a:gd name="T104" fmla="*/ 136 w 224"/>
                  <a:gd name="T105" fmla="*/ 349 h 356"/>
                  <a:gd name="T106" fmla="*/ 130 w 224"/>
                  <a:gd name="T107" fmla="*/ 356 h 3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24" h="356">
                    <a:moveTo>
                      <a:pt x="0" y="0"/>
                    </a:moveTo>
                    <a:lnTo>
                      <a:pt x="12" y="7"/>
                    </a:lnTo>
                    <a:lnTo>
                      <a:pt x="19" y="7"/>
                    </a:lnTo>
                    <a:lnTo>
                      <a:pt x="32" y="4"/>
                    </a:lnTo>
                    <a:lnTo>
                      <a:pt x="51" y="4"/>
                    </a:lnTo>
                    <a:lnTo>
                      <a:pt x="60" y="5"/>
                    </a:lnTo>
                    <a:lnTo>
                      <a:pt x="70" y="2"/>
                    </a:lnTo>
                    <a:lnTo>
                      <a:pt x="72" y="8"/>
                    </a:lnTo>
                    <a:lnTo>
                      <a:pt x="72" y="10"/>
                    </a:lnTo>
                    <a:lnTo>
                      <a:pt x="77" y="12"/>
                    </a:lnTo>
                    <a:lnTo>
                      <a:pt x="89" y="24"/>
                    </a:lnTo>
                    <a:lnTo>
                      <a:pt x="89" y="26"/>
                    </a:lnTo>
                    <a:lnTo>
                      <a:pt x="91" y="28"/>
                    </a:lnTo>
                    <a:lnTo>
                      <a:pt x="94" y="32"/>
                    </a:lnTo>
                    <a:lnTo>
                      <a:pt x="94" y="34"/>
                    </a:lnTo>
                    <a:lnTo>
                      <a:pt x="92" y="34"/>
                    </a:lnTo>
                    <a:lnTo>
                      <a:pt x="92" y="37"/>
                    </a:lnTo>
                    <a:lnTo>
                      <a:pt x="89" y="57"/>
                    </a:lnTo>
                    <a:lnTo>
                      <a:pt x="89" y="58"/>
                    </a:lnTo>
                    <a:lnTo>
                      <a:pt x="91" y="65"/>
                    </a:lnTo>
                    <a:lnTo>
                      <a:pt x="94" y="68"/>
                    </a:lnTo>
                    <a:lnTo>
                      <a:pt x="94" y="70"/>
                    </a:lnTo>
                    <a:lnTo>
                      <a:pt x="95" y="74"/>
                    </a:lnTo>
                    <a:lnTo>
                      <a:pt x="101" y="82"/>
                    </a:lnTo>
                    <a:lnTo>
                      <a:pt x="106" y="86"/>
                    </a:lnTo>
                    <a:lnTo>
                      <a:pt x="111" y="88"/>
                    </a:lnTo>
                    <a:lnTo>
                      <a:pt x="116" y="98"/>
                    </a:lnTo>
                    <a:lnTo>
                      <a:pt x="118" y="103"/>
                    </a:lnTo>
                    <a:lnTo>
                      <a:pt x="118" y="104"/>
                    </a:lnTo>
                    <a:lnTo>
                      <a:pt x="116" y="104"/>
                    </a:lnTo>
                    <a:lnTo>
                      <a:pt x="123" y="108"/>
                    </a:lnTo>
                    <a:lnTo>
                      <a:pt x="132" y="117"/>
                    </a:lnTo>
                    <a:lnTo>
                      <a:pt x="134" y="118"/>
                    </a:lnTo>
                    <a:lnTo>
                      <a:pt x="137" y="121"/>
                    </a:lnTo>
                    <a:lnTo>
                      <a:pt x="143" y="124"/>
                    </a:lnTo>
                    <a:lnTo>
                      <a:pt x="147" y="124"/>
                    </a:lnTo>
                    <a:lnTo>
                      <a:pt x="157" y="120"/>
                    </a:lnTo>
                    <a:lnTo>
                      <a:pt x="159" y="117"/>
                    </a:lnTo>
                    <a:lnTo>
                      <a:pt x="168" y="111"/>
                    </a:lnTo>
                    <a:lnTo>
                      <a:pt x="168" y="107"/>
                    </a:lnTo>
                    <a:lnTo>
                      <a:pt x="173" y="101"/>
                    </a:lnTo>
                    <a:lnTo>
                      <a:pt x="179" y="101"/>
                    </a:lnTo>
                    <a:lnTo>
                      <a:pt x="186" y="107"/>
                    </a:lnTo>
                    <a:lnTo>
                      <a:pt x="190" y="111"/>
                    </a:lnTo>
                    <a:lnTo>
                      <a:pt x="194" y="118"/>
                    </a:lnTo>
                    <a:lnTo>
                      <a:pt x="200" y="121"/>
                    </a:lnTo>
                    <a:lnTo>
                      <a:pt x="203" y="124"/>
                    </a:lnTo>
                    <a:lnTo>
                      <a:pt x="204" y="124"/>
                    </a:lnTo>
                    <a:lnTo>
                      <a:pt x="204" y="135"/>
                    </a:lnTo>
                    <a:lnTo>
                      <a:pt x="196" y="153"/>
                    </a:lnTo>
                    <a:lnTo>
                      <a:pt x="194" y="160"/>
                    </a:lnTo>
                    <a:lnTo>
                      <a:pt x="194" y="162"/>
                    </a:lnTo>
                    <a:lnTo>
                      <a:pt x="208" y="173"/>
                    </a:lnTo>
                    <a:lnTo>
                      <a:pt x="210" y="173"/>
                    </a:lnTo>
                    <a:lnTo>
                      <a:pt x="210" y="177"/>
                    </a:lnTo>
                    <a:lnTo>
                      <a:pt x="207" y="180"/>
                    </a:lnTo>
                    <a:lnTo>
                      <a:pt x="204" y="181"/>
                    </a:lnTo>
                    <a:lnTo>
                      <a:pt x="203" y="182"/>
                    </a:lnTo>
                    <a:lnTo>
                      <a:pt x="203" y="184"/>
                    </a:lnTo>
                    <a:lnTo>
                      <a:pt x="201" y="184"/>
                    </a:lnTo>
                    <a:lnTo>
                      <a:pt x="203" y="185"/>
                    </a:lnTo>
                    <a:lnTo>
                      <a:pt x="204" y="190"/>
                    </a:lnTo>
                    <a:lnTo>
                      <a:pt x="207" y="194"/>
                    </a:lnTo>
                    <a:lnTo>
                      <a:pt x="208" y="197"/>
                    </a:lnTo>
                    <a:lnTo>
                      <a:pt x="207" y="201"/>
                    </a:lnTo>
                    <a:lnTo>
                      <a:pt x="207" y="215"/>
                    </a:lnTo>
                    <a:lnTo>
                      <a:pt x="214" y="220"/>
                    </a:lnTo>
                    <a:lnTo>
                      <a:pt x="217" y="219"/>
                    </a:lnTo>
                    <a:lnTo>
                      <a:pt x="224" y="220"/>
                    </a:lnTo>
                    <a:lnTo>
                      <a:pt x="224" y="223"/>
                    </a:lnTo>
                    <a:lnTo>
                      <a:pt x="222" y="223"/>
                    </a:lnTo>
                    <a:lnTo>
                      <a:pt x="222" y="226"/>
                    </a:lnTo>
                    <a:lnTo>
                      <a:pt x="224" y="232"/>
                    </a:lnTo>
                    <a:lnTo>
                      <a:pt x="213" y="251"/>
                    </a:lnTo>
                    <a:lnTo>
                      <a:pt x="210" y="251"/>
                    </a:lnTo>
                    <a:lnTo>
                      <a:pt x="208" y="252"/>
                    </a:lnTo>
                    <a:lnTo>
                      <a:pt x="208" y="257"/>
                    </a:lnTo>
                    <a:lnTo>
                      <a:pt x="207" y="259"/>
                    </a:lnTo>
                    <a:lnTo>
                      <a:pt x="204" y="264"/>
                    </a:lnTo>
                    <a:lnTo>
                      <a:pt x="203" y="265"/>
                    </a:lnTo>
                    <a:lnTo>
                      <a:pt x="197" y="266"/>
                    </a:lnTo>
                    <a:lnTo>
                      <a:pt x="192" y="269"/>
                    </a:lnTo>
                    <a:lnTo>
                      <a:pt x="189" y="272"/>
                    </a:lnTo>
                    <a:lnTo>
                      <a:pt x="189" y="273"/>
                    </a:lnTo>
                    <a:lnTo>
                      <a:pt x="187" y="275"/>
                    </a:lnTo>
                    <a:lnTo>
                      <a:pt x="186" y="278"/>
                    </a:lnTo>
                    <a:lnTo>
                      <a:pt x="183" y="278"/>
                    </a:lnTo>
                    <a:lnTo>
                      <a:pt x="173" y="285"/>
                    </a:lnTo>
                    <a:lnTo>
                      <a:pt x="171" y="287"/>
                    </a:lnTo>
                    <a:lnTo>
                      <a:pt x="169" y="290"/>
                    </a:lnTo>
                    <a:lnTo>
                      <a:pt x="165" y="293"/>
                    </a:lnTo>
                    <a:lnTo>
                      <a:pt x="148" y="299"/>
                    </a:lnTo>
                    <a:lnTo>
                      <a:pt x="140" y="301"/>
                    </a:lnTo>
                    <a:lnTo>
                      <a:pt x="137" y="303"/>
                    </a:lnTo>
                    <a:lnTo>
                      <a:pt x="133" y="303"/>
                    </a:lnTo>
                    <a:lnTo>
                      <a:pt x="129" y="304"/>
                    </a:lnTo>
                    <a:lnTo>
                      <a:pt x="126" y="311"/>
                    </a:lnTo>
                    <a:lnTo>
                      <a:pt x="125" y="311"/>
                    </a:lnTo>
                    <a:lnTo>
                      <a:pt x="127" y="315"/>
                    </a:lnTo>
                    <a:lnTo>
                      <a:pt x="127" y="317"/>
                    </a:lnTo>
                    <a:lnTo>
                      <a:pt x="129" y="317"/>
                    </a:lnTo>
                    <a:lnTo>
                      <a:pt x="133" y="318"/>
                    </a:lnTo>
                    <a:lnTo>
                      <a:pt x="132" y="319"/>
                    </a:lnTo>
                    <a:lnTo>
                      <a:pt x="132" y="332"/>
                    </a:lnTo>
                    <a:lnTo>
                      <a:pt x="139" y="339"/>
                    </a:lnTo>
                    <a:lnTo>
                      <a:pt x="136" y="349"/>
                    </a:lnTo>
                    <a:lnTo>
                      <a:pt x="132" y="354"/>
                    </a:lnTo>
                    <a:lnTo>
                      <a:pt x="130" y="35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25" name="Freeform 4172">
                <a:extLst>
                  <a:ext uri="{FF2B5EF4-FFF2-40B4-BE49-F238E27FC236}">
                    <a16:creationId xmlns:a16="http://schemas.microsoft.com/office/drawing/2014/main" id="{28D18D54-6AEE-522A-FC15-FCBB8C383C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4" y="1685"/>
                <a:ext cx="1" cy="0"/>
              </a:xfrm>
              <a:custGeom>
                <a:avLst/>
                <a:gdLst>
                  <a:gd name="T0" fmla="*/ 7 w 7"/>
                  <a:gd name="T1" fmla="*/ 0 h 2"/>
                  <a:gd name="T2" fmla="*/ 6 w 7"/>
                  <a:gd name="T3" fmla="*/ 0 h 2"/>
                  <a:gd name="T4" fmla="*/ 2 w 7"/>
                  <a:gd name="T5" fmla="*/ 2 h 2"/>
                  <a:gd name="T6" fmla="*/ 0 w 7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2">
                    <a:moveTo>
                      <a:pt x="7" y="0"/>
                    </a:moveTo>
                    <a:lnTo>
                      <a:pt x="6" y="0"/>
                    </a:lnTo>
                    <a:lnTo>
                      <a:pt x="2" y="2"/>
                    </a:lnTo>
                    <a:lnTo>
                      <a:pt x="0" y="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26" name="Freeform 4173">
                <a:extLst>
                  <a:ext uri="{FF2B5EF4-FFF2-40B4-BE49-F238E27FC236}">
                    <a16:creationId xmlns:a16="http://schemas.microsoft.com/office/drawing/2014/main" id="{96D2C203-F3E0-F5D8-4E38-C20B87F117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3" y="1659"/>
                <a:ext cx="99" cy="36"/>
              </a:xfrm>
              <a:custGeom>
                <a:avLst/>
                <a:gdLst>
                  <a:gd name="T0" fmla="*/ 359 w 393"/>
                  <a:gd name="T1" fmla="*/ 30 h 143"/>
                  <a:gd name="T2" fmla="*/ 343 w 393"/>
                  <a:gd name="T3" fmla="*/ 36 h 143"/>
                  <a:gd name="T4" fmla="*/ 342 w 393"/>
                  <a:gd name="T5" fmla="*/ 38 h 143"/>
                  <a:gd name="T6" fmla="*/ 342 w 393"/>
                  <a:gd name="T7" fmla="*/ 40 h 143"/>
                  <a:gd name="T8" fmla="*/ 324 w 393"/>
                  <a:gd name="T9" fmla="*/ 55 h 143"/>
                  <a:gd name="T10" fmla="*/ 302 w 393"/>
                  <a:gd name="T11" fmla="*/ 62 h 143"/>
                  <a:gd name="T12" fmla="*/ 300 w 393"/>
                  <a:gd name="T13" fmla="*/ 62 h 143"/>
                  <a:gd name="T14" fmla="*/ 299 w 393"/>
                  <a:gd name="T15" fmla="*/ 64 h 143"/>
                  <a:gd name="T16" fmla="*/ 292 w 393"/>
                  <a:gd name="T17" fmla="*/ 65 h 143"/>
                  <a:gd name="T18" fmla="*/ 253 w 393"/>
                  <a:gd name="T19" fmla="*/ 55 h 143"/>
                  <a:gd name="T20" fmla="*/ 242 w 393"/>
                  <a:gd name="T21" fmla="*/ 65 h 143"/>
                  <a:gd name="T22" fmla="*/ 236 w 393"/>
                  <a:gd name="T23" fmla="*/ 75 h 143"/>
                  <a:gd name="T24" fmla="*/ 223 w 393"/>
                  <a:gd name="T25" fmla="*/ 60 h 143"/>
                  <a:gd name="T26" fmla="*/ 218 w 393"/>
                  <a:gd name="T27" fmla="*/ 40 h 143"/>
                  <a:gd name="T28" fmla="*/ 204 w 393"/>
                  <a:gd name="T29" fmla="*/ 26 h 143"/>
                  <a:gd name="T30" fmla="*/ 198 w 393"/>
                  <a:gd name="T31" fmla="*/ 20 h 143"/>
                  <a:gd name="T32" fmla="*/ 189 w 393"/>
                  <a:gd name="T33" fmla="*/ 1 h 143"/>
                  <a:gd name="T34" fmla="*/ 186 w 393"/>
                  <a:gd name="T35" fmla="*/ 1 h 143"/>
                  <a:gd name="T36" fmla="*/ 172 w 393"/>
                  <a:gd name="T37" fmla="*/ 19 h 143"/>
                  <a:gd name="T38" fmla="*/ 163 w 393"/>
                  <a:gd name="T39" fmla="*/ 24 h 143"/>
                  <a:gd name="T40" fmla="*/ 158 w 393"/>
                  <a:gd name="T41" fmla="*/ 31 h 143"/>
                  <a:gd name="T42" fmla="*/ 158 w 393"/>
                  <a:gd name="T43" fmla="*/ 36 h 143"/>
                  <a:gd name="T44" fmla="*/ 168 w 393"/>
                  <a:gd name="T45" fmla="*/ 64 h 143"/>
                  <a:gd name="T46" fmla="*/ 172 w 393"/>
                  <a:gd name="T47" fmla="*/ 90 h 143"/>
                  <a:gd name="T48" fmla="*/ 163 w 393"/>
                  <a:gd name="T49" fmla="*/ 127 h 143"/>
                  <a:gd name="T50" fmla="*/ 165 w 393"/>
                  <a:gd name="T51" fmla="*/ 143 h 143"/>
                  <a:gd name="T52" fmla="*/ 158 w 393"/>
                  <a:gd name="T53" fmla="*/ 140 h 143"/>
                  <a:gd name="T54" fmla="*/ 152 w 393"/>
                  <a:gd name="T55" fmla="*/ 139 h 143"/>
                  <a:gd name="T56" fmla="*/ 137 w 393"/>
                  <a:gd name="T57" fmla="*/ 105 h 143"/>
                  <a:gd name="T58" fmla="*/ 129 w 393"/>
                  <a:gd name="T59" fmla="*/ 97 h 143"/>
                  <a:gd name="T60" fmla="*/ 103 w 393"/>
                  <a:gd name="T61" fmla="*/ 79 h 143"/>
                  <a:gd name="T62" fmla="*/ 95 w 393"/>
                  <a:gd name="T63" fmla="*/ 76 h 143"/>
                  <a:gd name="T64" fmla="*/ 88 w 393"/>
                  <a:gd name="T65" fmla="*/ 79 h 143"/>
                  <a:gd name="T66" fmla="*/ 87 w 393"/>
                  <a:gd name="T67" fmla="*/ 80 h 143"/>
                  <a:gd name="T68" fmla="*/ 84 w 393"/>
                  <a:gd name="T69" fmla="*/ 77 h 143"/>
                  <a:gd name="T70" fmla="*/ 81 w 393"/>
                  <a:gd name="T71" fmla="*/ 79 h 143"/>
                  <a:gd name="T72" fmla="*/ 72 w 393"/>
                  <a:gd name="T73" fmla="*/ 90 h 143"/>
                  <a:gd name="T74" fmla="*/ 71 w 393"/>
                  <a:gd name="T75" fmla="*/ 90 h 143"/>
                  <a:gd name="T76" fmla="*/ 63 w 393"/>
                  <a:gd name="T77" fmla="*/ 86 h 143"/>
                  <a:gd name="T78" fmla="*/ 42 w 393"/>
                  <a:gd name="T79" fmla="*/ 107 h 143"/>
                  <a:gd name="T80" fmla="*/ 36 w 393"/>
                  <a:gd name="T81" fmla="*/ 110 h 143"/>
                  <a:gd name="T82" fmla="*/ 15 w 393"/>
                  <a:gd name="T83" fmla="*/ 115 h 143"/>
                  <a:gd name="T84" fmla="*/ 7 w 393"/>
                  <a:gd name="T85" fmla="*/ 110 h 143"/>
                  <a:gd name="T86" fmla="*/ 4 w 393"/>
                  <a:gd name="T87" fmla="*/ 108 h 143"/>
                  <a:gd name="T88" fmla="*/ 0 w 393"/>
                  <a:gd name="T89" fmla="*/ 114 h 143"/>
                  <a:gd name="T90" fmla="*/ 2 w 393"/>
                  <a:gd name="T91" fmla="*/ 124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393" h="143">
                    <a:moveTo>
                      <a:pt x="393" y="29"/>
                    </a:moveTo>
                    <a:lnTo>
                      <a:pt x="359" y="30"/>
                    </a:lnTo>
                    <a:lnTo>
                      <a:pt x="343" y="34"/>
                    </a:lnTo>
                    <a:lnTo>
                      <a:pt x="343" y="36"/>
                    </a:lnTo>
                    <a:lnTo>
                      <a:pt x="342" y="36"/>
                    </a:lnTo>
                    <a:lnTo>
                      <a:pt x="342" y="38"/>
                    </a:lnTo>
                    <a:lnTo>
                      <a:pt x="343" y="38"/>
                    </a:lnTo>
                    <a:lnTo>
                      <a:pt x="342" y="40"/>
                    </a:lnTo>
                    <a:lnTo>
                      <a:pt x="331" y="54"/>
                    </a:lnTo>
                    <a:lnTo>
                      <a:pt x="324" y="55"/>
                    </a:lnTo>
                    <a:lnTo>
                      <a:pt x="306" y="62"/>
                    </a:lnTo>
                    <a:lnTo>
                      <a:pt x="302" y="62"/>
                    </a:lnTo>
                    <a:lnTo>
                      <a:pt x="300" y="64"/>
                    </a:lnTo>
                    <a:lnTo>
                      <a:pt x="300" y="62"/>
                    </a:lnTo>
                    <a:lnTo>
                      <a:pt x="299" y="62"/>
                    </a:lnTo>
                    <a:lnTo>
                      <a:pt x="299" y="64"/>
                    </a:lnTo>
                    <a:lnTo>
                      <a:pt x="293" y="65"/>
                    </a:lnTo>
                    <a:lnTo>
                      <a:pt x="292" y="65"/>
                    </a:lnTo>
                    <a:lnTo>
                      <a:pt x="268" y="54"/>
                    </a:lnTo>
                    <a:lnTo>
                      <a:pt x="253" y="55"/>
                    </a:lnTo>
                    <a:lnTo>
                      <a:pt x="242" y="60"/>
                    </a:lnTo>
                    <a:lnTo>
                      <a:pt x="242" y="65"/>
                    </a:lnTo>
                    <a:lnTo>
                      <a:pt x="239" y="72"/>
                    </a:lnTo>
                    <a:lnTo>
                      <a:pt x="236" y="75"/>
                    </a:lnTo>
                    <a:lnTo>
                      <a:pt x="233" y="80"/>
                    </a:lnTo>
                    <a:lnTo>
                      <a:pt x="223" y="60"/>
                    </a:lnTo>
                    <a:lnTo>
                      <a:pt x="222" y="52"/>
                    </a:lnTo>
                    <a:lnTo>
                      <a:pt x="218" y="40"/>
                    </a:lnTo>
                    <a:lnTo>
                      <a:pt x="209" y="30"/>
                    </a:lnTo>
                    <a:lnTo>
                      <a:pt x="204" y="26"/>
                    </a:lnTo>
                    <a:lnTo>
                      <a:pt x="201" y="24"/>
                    </a:lnTo>
                    <a:lnTo>
                      <a:pt x="198" y="20"/>
                    </a:lnTo>
                    <a:lnTo>
                      <a:pt x="194" y="5"/>
                    </a:lnTo>
                    <a:lnTo>
                      <a:pt x="189" y="1"/>
                    </a:lnTo>
                    <a:lnTo>
                      <a:pt x="187" y="0"/>
                    </a:lnTo>
                    <a:lnTo>
                      <a:pt x="186" y="1"/>
                    </a:lnTo>
                    <a:lnTo>
                      <a:pt x="177" y="13"/>
                    </a:lnTo>
                    <a:lnTo>
                      <a:pt x="172" y="19"/>
                    </a:lnTo>
                    <a:lnTo>
                      <a:pt x="166" y="23"/>
                    </a:lnTo>
                    <a:lnTo>
                      <a:pt x="163" y="24"/>
                    </a:lnTo>
                    <a:lnTo>
                      <a:pt x="158" y="30"/>
                    </a:lnTo>
                    <a:lnTo>
                      <a:pt x="158" y="31"/>
                    </a:lnTo>
                    <a:lnTo>
                      <a:pt x="155" y="33"/>
                    </a:lnTo>
                    <a:lnTo>
                      <a:pt x="158" y="36"/>
                    </a:lnTo>
                    <a:lnTo>
                      <a:pt x="165" y="51"/>
                    </a:lnTo>
                    <a:lnTo>
                      <a:pt x="168" y="64"/>
                    </a:lnTo>
                    <a:lnTo>
                      <a:pt x="175" y="80"/>
                    </a:lnTo>
                    <a:lnTo>
                      <a:pt x="172" y="90"/>
                    </a:lnTo>
                    <a:lnTo>
                      <a:pt x="166" y="101"/>
                    </a:lnTo>
                    <a:lnTo>
                      <a:pt x="163" y="127"/>
                    </a:lnTo>
                    <a:lnTo>
                      <a:pt x="165" y="139"/>
                    </a:lnTo>
                    <a:lnTo>
                      <a:pt x="165" y="143"/>
                    </a:lnTo>
                    <a:lnTo>
                      <a:pt x="162" y="140"/>
                    </a:lnTo>
                    <a:lnTo>
                      <a:pt x="158" y="140"/>
                    </a:lnTo>
                    <a:lnTo>
                      <a:pt x="155" y="142"/>
                    </a:lnTo>
                    <a:lnTo>
                      <a:pt x="152" y="139"/>
                    </a:lnTo>
                    <a:lnTo>
                      <a:pt x="151" y="132"/>
                    </a:lnTo>
                    <a:lnTo>
                      <a:pt x="137" y="105"/>
                    </a:lnTo>
                    <a:lnTo>
                      <a:pt x="133" y="101"/>
                    </a:lnTo>
                    <a:lnTo>
                      <a:pt x="129" y="97"/>
                    </a:lnTo>
                    <a:lnTo>
                      <a:pt x="112" y="83"/>
                    </a:lnTo>
                    <a:lnTo>
                      <a:pt x="103" y="79"/>
                    </a:lnTo>
                    <a:lnTo>
                      <a:pt x="99" y="75"/>
                    </a:lnTo>
                    <a:lnTo>
                      <a:pt x="95" y="76"/>
                    </a:lnTo>
                    <a:lnTo>
                      <a:pt x="94" y="77"/>
                    </a:lnTo>
                    <a:lnTo>
                      <a:pt x="88" y="79"/>
                    </a:lnTo>
                    <a:lnTo>
                      <a:pt x="88" y="80"/>
                    </a:lnTo>
                    <a:lnTo>
                      <a:pt x="87" y="80"/>
                    </a:lnTo>
                    <a:lnTo>
                      <a:pt x="87" y="79"/>
                    </a:lnTo>
                    <a:lnTo>
                      <a:pt x="84" y="77"/>
                    </a:lnTo>
                    <a:lnTo>
                      <a:pt x="82" y="76"/>
                    </a:lnTo>
                    <a:lnTo>
                      <a:pt x="81" y="79"/>
                    </a:lnTo>
                    <a:lnTo>
                      <a:pt x="75" y="84"/>
                    </a:lnTo>
                    <a:lnTo>
                      <a:pt x="72" y="90"/>
                    </a:lnTo>
                    <a:lnTo>
                      <a:pt x="72" y="93"/>
                    </a:lnTo>
                    <a:lnTo>
                      <a:pt x="71" y="90"/>
                    </a:lnTo>
                    <a:lnTo>
                      <a:pt x="67" y="87"/>
                    </a:lnTo>
                    <a:lnTo>
                      <a:pt x="63" y="86"/>
                    </a:lnTo>
                    <a:lnTo>
                      <a:pt x="45" y="103"/>
                    </a:lnTo>
                    <a:lnTo>
                      <a:pt x="42" y="107"/>
                    </a:lnTo>
                    <a:lnTo>
                      <a:pt x="41" y="107"/>
                    </a:lnTo>
                    <a:lnTo>
                      <a:pt x="36" y="110"/>
                    </a:lnTo>
                    <a:lnTo>
                      <a:pt x="19" y="115"/>
                    </a:lnTo>
                    <a:lnTo>
                      <a:pt x="15" y="115"/>
                    </a:lnTo>
                    <a:lnTo>
                      <a:pt x="10" y="111"/>
                    </a:lnTo>
                    <a:lnTo>
                      <a:pt x="7" y="110"/>
                    </a:lnTo>
                    <a:lnTo>
                      <a:pt x="5" y="108"/>
                    </a:lnTo>
                    <a:lnTo>
                      <a:pt x="4" y="108"/>
                    </a:lnTo>
                    <a:lnTo>
                      <a:pt x="4" y="111"/>
                    </a:lnTo>
                    <a:lnTo>
                      <a:pt x="0" y="114"/>
                    </a:lnTo>
                    <a:lnTo>
                      <a:pt x="0" y="121"/>
                    </a:lnTo>
                    <a:lnTo>
                      <a:pt x="2" y="124"/>
                    </a:lnTo>
                    <a:lnTo>
                      <a:pt x="2" y="12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27" name="Freeform 4174">
                <a:extLst>
                  <a:ext uri="{FF2B5EF4-FFF2-40B4-BE49-F238E27FC236}">
                    <a16:creationId xmlns:a16="http://schemas.microsoft.com/office/drawing/2014/main" id="{DB7FAE53-0B0C-41E1-BF82-C35E8E6514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3" y="1721"/>
                <a:ext cx="21" cy="45"/>
              </a:xfrm>
              <a:custGeom>
                <a:avLst/>
                <a:gdLst>
                  <a:gd name="T0" fmla="*/ 0 w 83"/>
                  <a:gd name="T1" fmla="*/ 178 h 178"/>
                  <a:gd name="T2" fmla="*/ 9 w 83"/>
                  <a:gd name="T3" fmla="*/ 178 h 178"/>
                  <a:gd name="T4" fmla="*/ 22 w 83"/>
                  <a:gd name="T5" fmla="*/ 175 h 178"/>
                  <a:gd name="T6" fmla="*/ 32 w 83"/>
                  <a:gd name="T7" fmla="*/ 165 h 178"/>
                  <a:gd name="T8" fmla="*/ 33 w 83"/>
                  <a:gd name="T9" fmla="*/ 158 h 178"/>
                  <a:gd name="T10" fmla="*/ 40 w 83"/>
                  <a:gd name="T11" fmla="*/ 148 h 178"/>
                  <a:gd name="T12" fmla="*/ 46 w 83"/>
                  <a:gd name="T13" fmla="*/ 146 h 178"/>
                  <a:gd name="T14" fmla="*/ 46 w 83"/>
                  <a:gd name="T15" fmla="*/ 144 h 178"/>
                  <a:gd name="T16" fmla="*/ 47 w 83"/>
                  <a:gd name="T17" fmla="*/ 136 h 178"/>
                  <a:gd name="T18" fmla="*/ 47 w 83"/>
                  <a:gd name="T19" fmla="*/ 133 h 178"/>
                  <a:gd name="T20" fmla="*/ 43 w 83"/>
                  <a:gd name="T21" fmla="*/ 133 h 178"/>
                  <a:gd name="T22" fmla="*/ 40 w 83"/>
                  <a:gd name="T23" fmla="*/ 132 h 178"/>
                  <a:gd name="T24" fmla="*/ 38 w 83"/>
                  <a:gd name="T25" fmla="*/ 129 h 178"/>
                  <a:gd name="T26" fmla="*/ 36 w 83"/>
                  <a:gd name="T27" fmla="*/ 126 h 178"/>
                  <a:gd name="T28" fmla="*/ 40 w 83"/>
                  <a:gd name="T29" fmla="*/ 122 h 178"/>
                  <a:gd name="T30" fmla="*/ 52 w 83"/>
                  <a:gd name="T31" fmla="*/ 118 h 178"/>
                  <a:gd name="T32" fmla="*/ 52 w 83"/>
                  <a:gd name="T33" fmla="*/ 116 h 178"/>
                  <a:gd name="T34" fmla="*/ 58 w 83"/>
                  <a:gd name="T35" fmla="*/ 111 h 178"/>
                  <a:gd name="T36" fmla="*/ 62 w 83"/>
                  <a:gd name="T37" fmla="*/ 105 h 178"/>
                  <a:gd name="T38" fmla="*/ 64 w 83"/>
                  <a:gd name="T39" fmla="*/ 97 h 178"/>
                  <a:gd name="T40" fmla="*/ 68 w 83"/>
                  <a:gd name="T41" fmla="*/ 91 h 178"/>
                  <a:gd name="T42" fmla="*/ 71 w 83"/>
                  <a:gd name="T43" fmla="*/ 89 h 178"/>
                  <a:gd name="T44" fmla="*/ 78 w 83"/>
                  <a:gd name="T45" fmla="*/ 83 h 178"/>
                  <a:gd name="T46" fmla="*/ 83 w 83"/>
                  <a:gd name="T47" fmla="*/ 73 h 178"/>
                  <a:gd name="T48" fmla="*/ 82 w 83"/>
                  <a:gd name="T49" fmla="*/ 70 h 178"/>
                  <a:gd name="T50" fmla="*/ 79 w 83"/>
                  <a:gd name="T51" fmla="*/ 70 h 178"/>
                  <a:gd name="T52" fmla="*/ 79 w 83"/>
                  <a:gd name="T53" fmla="*/ 69 h 178"/>
                  <a:gd name="T54" fmla="*/ 61 w 83"/>
                  <a:gd name="T55" fmla="*/ 63 h 178"/>
                  <a:gd name="T56" fmla="*/ 49 w 83"/>
                  <a:gd name="T57" fmla="*/ 62 h 178"/>
                  <a:gd name="T58" fmla="*/ 43 w 83"/>
                  <a:gd name="T59" fmla="*/ 60 h 178"/>
                  <a:gd name="T60" fmla="*/ 43 w 83"/>
                  <a:gd name="T61" fmla="*/ 29 h 178"/>
                  <a:gd name="T62" fmla="*/ 42 w 83"/>
                  <a:gd name="T63" fmla="*/ 25 h 178"/>
                  <a:gd name="T64" fmla="*/ 42 w 83"/>
                  <a:gd name="T65" fmla="*/ 13 h 178"/>
                  <a:gd name="T66" fmla="*/ 53 w 83"/>
                  <a:gd name="T67" fmla="*/ 0 h 1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83" h="178">
                    <a:moveTo>
                      <a:pt x="0" y="178"/>
                    </a:moveTo>
                    <a:lnTo>
                      <a:pt x="9" y="178"/>
                    </a:lnTo>
                    <a:lnTo>
                      <a:pt x="22" y="175"/>
                    </a:lnTo>
                    <a:lnTo>
                      <a:pt x="32" y="165"/>
                    </a:lnTo>
                    <a:lnTo>
                      <a:pt x="33" y="158"/>
                    </a:lnTo>
                    <a:lnTo>
                      <a:pt x="40" y="148"/>
                    </a:lnTo>
                    <a:lnTo>
                      <a:pt x="46" y="146"/>
                    </a:lnTo>
                    <a:lnTo>
                      <a:pt x="46" y="144"/>
                    </a:lnTo>
                    <a:lnTo>
                      <a:pt x="47" y="136"/>
                    </a:lnTo>
                    <a:lnTo>
                      <a:pt x="47" y="133"/>
                    </a:lnTo>
                    <a:lnTo>
                      <a:pt x="43" y="133"/>
                    </a:lnTo>
                    <a:lnTo>
                      <a:pt x="40" y="132"/>
                    </a:lnTo>
                    <a:lnTo>
                      <a:pt x="38" y="129"/>
                    </a:lnTo>
                    <a:lnTo>
                      <a:pt x="36" y="126"/>
                    </a:lnTo>
                    <a:lnTo>
                      <a:pt x="40" y="122"/>
                    </a:lnTo>
                    <a:lnTo>
                      <a:pt x="52" y="118"/>
                    </a:lnTo>
                    <a:lnTo>
                      <a:pt x="52" y="116"/>
                    </a:lnTo>
                    <a:lnTo>
                      <a:pt x="58" y="111"/>
                    </a:lnTo>
                    <a:lnTo>
                      <a:pt x="62" y="105"/>
                    </a:lnTo>
                    <a:lnTo>
                      <a:pt x="64" y="97"/>
                    </a:lnTo>
                    <a:lnTo>
                      <a:pt x="68" y="91"/>
                    </a:lnTo>
                    <a:lnTo>
                      <a:pt x="71" y="89"/>
                    </a:lnTo>
                    <a:lnTo>
                      <a:pt x="78" y="83"/>
                    </a:lnTo>
                    <a:lnTo>
                      <a:pt x="83" y="73"/>
                    </a:lnTo>
                    <a:lnTo>
                      <a:pt x="82" y="70"/>
                    </a:lnTo>
                    <a:lnTo>
                      <a:pt x="79" y="70"/>
                    </a:lnTo>
                    <a:lnTo>
                      <a:pt x="79" y="69"/>
                    </a:lnTo>
                    <a:lnTo>
                      <a:pt x="61" y="63"/>
                    </a:lnTo>
                    <a:lnTo>
                      <a:pt x="49" y="62"/>
                    </a:lnTo>
                    <a:lnTo>
                      <a:pt x="43" y="60"/>
                    </a:lnTo>
                    <a:lnTo>
                      <a:pt x="43" y="29"/>
                    </a:lnTo>
                    <a:lnTo>
                      <a:pt x="42" y="25"/>
                    </a:lnTo>
                    <a:lnTo>
                      <a:pt x="42" y="13"/>
                    </a:lnTo>
                    <a:lnTo>
                      <a:pt x="53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28" name="Freeform 4175">
                <a:extLst>
                  <a:ext uri="{FF2B5EF4-FFF2-40B4-BE49-F238E27FC236}">
                    <a16:creationId xmlns:a16="http://schemas.microsoft.com/office/drawing/2014/main" id="{B2C429D1-0FAC-6359-EAC9-14AE3D22AB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6" y="1747"/>
                <a:ext cx="67" cy="23"/>
              </a:xfrm>
              <a:custGeom>
                <a:avLst/>
                <a:gdLst>
                  <a:gd name="T0" fmla="*/ 9 w 269"/>
                  <a:gd name="T1" fmla="*/ 32 h 89"/>
                  <a:gd name="T2" fmla="*/ 26 w 269"/>
                  <a:gd name="T3" fmla="*/ 31 h 89"/>
                  <a:gd name="T4" fmla="*/ 31 w 269"/>
                  <a:gd name="T5" fmla="*/ 38 h 89"/>
                  <a:gd name="T6" fmla="*/ 33 w 269"/>
                  <a:gd name="T7" fmla="*/ 42 h 89"/>
                  <a:gd name="T8" fmla="*/ 43 w 269"/>
                  <a:gd name="T9" fmla="*/ 46 h 89"/>
                  <a:gd name="T10" fmla="*/ 45 w 269"/>
                  <a:gd name="T11" fmla="*/ 52 h 89"/>
                  <a:gd name="T12" fmla="*/ 57 w 269"/>
                  <a:gd name="T13" fmla="*/ 54 h 89"/>
                  <a:gd name="T14" fmla="*/ 66 w 269"/>
                  <a:gd name="T15" fmla="*/ 61 h 89"/>
                  <a:gd name="T16" fmla="*/ 80 w 269"/>
                  <a:gd name="T17" fmla="*/ 60 h 89"/>
                  <a:gd name="T18" fmla="*/ 57 w 269"/>
                  <a:gd name="T19" fmla="*/ 82 h 89"/>
                  <a:gd name="T20" fmla="*/ 67 w 269"/>
                  <a:gd name="T21" fmla="*/ 89 h 89"/>
                  <a:gd name="T22" fmla="*/ 93 w 269"/>
                  <a:gd name="T23" fmla="*/ 73 h 89"/>
                  <a:gd name="T24" fmla="*/ 107 w 269"/>
                  <a:gd name="T25" fmla="*/ 68 h 89"/>
                  <a:gd name="T26" fmla="*/ 112 w 269"/>
                  <a:gd name="T27" fmla="*/ 50 h 89"/>
                  <a:gd name="T28" fmla="*/ 132 w 269"/>
                  <a:gd name="T29" fmla="*/ 18 h 89"/>
                  <a:gd name="T30" fmla="*/ 143 w 269"/>
                  <a:gd name="T31" fmla="*/ 11 h 89"/>
                  <a:gd name="T32" fmla="*/ 146 w 269"/>
                  <a:gd name="T33" fmla="*/ 15 h 89"/>
                  <a:gd name="T34" fmla="*/ 147 w 269"/>
                  <a:gd name="T35" fmla="*/ 17 h 89"/>
                  <a:gd name="T36" fmla="*/ 150 w 269"/>
                  <a:gd name="T37" fmla="*/ 7 h 89"/>
                  <a:gd name="T38" fmla="*/ 160 w 269"/>
                  <a:gd name="T39" fmla="*/ 6 h 89"/>
                  <a:gd name="T40" fmla="*/ 171 w 269"/>
                  <a:gd name="T41" fmla="*/ 3 h 89"/>
                  <a:gd name="T42" fmla="*/ 174 w 269"/>
                  <a:gd name="T43" fmla="*/ 1 h 89"/>
                  <a:gd name="T44" fmla="*/ 182 w 269"/>
                  <a:gd name="T45" fmla="*/ 10 h 89"/>
                  <a:gd name="T46" fmla="*/ 186 w 269"/>
                  <a:gd name="T47" fmla="*/ 28 h 89"/>
                  <a:gd name="T48" fmla="*/ 202 w 269"/>
                  <a:gd name="T49" fmla="*/ 63 h 89"/>
                  <a:gd name="T50" fmla="*/ 204 w 269"/>
                  <a:gd name="T51" fmla="*/ 68 h 89"/>
                  <a:gd name="T52" fmla="*/ 231 w 269"/>
                  <a:gd name="T53" fmla="*/ 46 h 89"/>
                  <a:gd name="T54" fmla="*/ 248 w 269"/>
                  <a:gd name="T55" fmla="*/ 45 h 89"/>
                  <a:gd name="T56" fmla="*/ 252 w 269"/>
                  <a:gd name="T57" fmla="*/ 56 h 89"/>
                  <a:gd name="T58" fmla="*/ 255 w 269"/>
                  <a:gd name="T59" fmla="*/ 57 h 89"/>
                  <a:gd name="T60" fmla="*/ 262 w 269"/>
                  <a:gd name="T61" fmla="*/ 64 h 89"/>
                  <a:gd name="T62" fmla="*/ 267 w 269"/>
                  <a:gd name="T63" fmla="*/ 71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69" h="89">
                    <a:moveTo>
                      <a:pt x="0" y="32"/>
                    </a:moveTo>
                    <a:lnTo>
                      <a:pt x="9" y="32"/>
                    </a:lnTo>
                    <a:lnTo>
                      <a:pt x="17" y="29"/>
                    </a:lnTo>
                    <a:lnTo>
                      <a:pt x="26" y="31"/>
                    </a:lnTo>
                    <a:lnTo>
                      <a:pt x="29" y="32"/>
                    </a:lnTo>
                    <a:lnTo>
                      <a:pt x="31" y="38"/>
                    </a:lnTo>
                    <a:lnTo>
                      <a:pt x="33" y="38"/>
                    </a:lnTo>
                    <a:lnTo>
                      <a:pt x="33" y="42"/>
                    </a:lnTo>
                    <a:lnTo>
                      <a:pt x="37" y="46"/>
                    </a:lnTo>
                    <a:lnTo>
                      <a:pt x="43" y="46"/>
                    </a:lnTo>
                    <a:lnTo>
                      <a:pt x="45" y="50"/>
                    </a:lnTo>
                    <a:lnTo>
                      <a:pt x="45" y="52"/>
                    </a:lnTo>
                    <a:lnTo>
                      <a:pt x="54" y="54"/>
                    </a:lnTo>
                    <a:lnTo>
                      <a:pt x="57" y="54"/>
                    </a:lnTo>
                    <a:lnTo>
                      <a:pt x="62" y="59"/>
                    </a:lnTo>
                    <a:lnTo>
                      <a:pt x="66" y="61"/>
                    </a:lnTo>
                    <a:lnTo>
                      <a:pt x="76" y="59"/>
                    </a:lnTo>
                    <a:lnTo>
                      <a:pt x="80" y="60"/>
                    </a:lnTo>
                    <a:lnTo>
                      <a:pt x="73" y="66"/>
                    </a:lnTo>
                    <a:lnTo>
                      <a:pt x="57" y="82"/>
                    </a:lnTo>
                    <a:lnTo>
                      <a:pt x="63" y="89"/>
                    </a:lnTo>
                    <a:lnTo>
                      <a:pt x="67" y="89"/>
                    </a:lnTo>
                    <a:lnTo>
                      <a:pt x="76" y="85"/>
                    </a:lnTo>
                    <a:lnTo>
                      <a:pt x="93" y="73"/>
                    </a:lnTo>
                    <a:lnTo>
                      <a:pt x="105" y="68"/>
                    </a:lnTo>
                    <a:lnTo>
                      <a:pt x="107" y="68"/>
                    </a:lnTo>
                    <a:lnTo>
                      <a:pt x="107" y="61"/>
                    </a:lnTo>
                    <a:lnTo>
                      <a:pt x="112" y="50"/>
                    </a:lnTo>
                    <a:lnTo>
                      <a:pt x="125" y="34"/>
                    </a:lnTo>
                    <a:lnTo>
                      <a:pt x="132" y="18"/>
                    </a:lnTo>
                    <a:lnTo>
                      <a:pt x="136" y="13"/>
                    </a:lnTo>
                    <a:lnTo>
                      <a:pt x="143" y="11"/>
                    </a:lnTo>
                    <a:lnTo>
                      <a:pt x="144" y="14"/>
                    </a:lnTo>
                    <a:lnTo>
                      <a:pt x="146" y="15"/>
                    </a:lnTo>
                    <a:lnTo>
                      <a:pt x="146" y="17"/>
                    </a:lnTo>
                    <a:lnTo>
                      <a:pt x="147" y="17"/>
                    </a:lnTo>
                    <a:lnTo>
                      <a:pt x="149" y="15"/>
                    </a:lnTo>
                    <a:lnTo>
                      <a:pt x="150" y="7"/>
                    </a:lnTo>
                    <a:lnTo>
                      <a:pt x="151" y="7"/>
                    </a:lnTo>
                    <a:lnTo>
                      <a:pt x="160" y="6"/>
                    </a:lnTo>
                    <a:lnTo>
                      <a:pt x="164" y="6"/>
                    </a:lnTo>
                    <a:lnTo>
                      <a:pt x="171" y="3"/>
                    </a:lnTo>
                    <a:lnTo>
                      <a:pt x="172" y="0"/>
                    </a:lnTo>
                    <a:lnTo>
                      <a:pt x="174" y="1"/>
                    </a:lnTo>
                    <a:lnTo>
                      <a:pt x="179" y="4"/>
                    </a:lnTo>
                    <a:lnTo>
                      <a:pt x="182" y="10"/>
                    </a:lnTo>
                    <a:lnTo>
                      <a:pt x="184" y="14"/>
                    </a:lnTo>
                    <a:lnTo>
                      <a:pt x="186" y="28"/>
                    </a:lnTo>
                    <a:lnTo>
                      <a:pt x="200" y="61"/>
                    </a:lnTo>
                    <a:lnTo>
                      <a:pt x="202" y="63"/>
                    </a:lnTo>
                    <a:lnTo>
                      <a:pt x="203" y="67"/>
                    </a:lnTo>
                    <a:lnTo>
                      <a:pt x="204" y="68"/>
                    </a:lnTo>
                    <a:lnTo>
                      <a:pt x="204" y="71"/>
                    </a:lnTo>
                    <a:lnTo>
                      <a:pt x="231" y="46"/>
                    </a:lnTo>
                    <a:lnTo>
                      <a:pt x="235" y="46"/>
                    </a:lnTo>
                    <a:lnTo>
                      <a:pt x="248" y="45"/>
                    </a:lnTo>
                    <a:lnTo>
                      <a:pt x="248" y="46"/>
                    </a:lnTo>
                    <a:lnTo>
                      <a:pt x="252" y="56"/>
                    </a:lnTo>
                    <a:lnTo>
                      <a:pt x="254" y="57"/>
                    </a:lnTo>
                    <a:lnTo>
                      <a:pt x="255" y="57"/>
                    </a:lnTo>
                    <a:lnTo>
                      <a:pt x="260" y="61"/>
                    </a:lnTo>
                    <a:lnTo>
                      <a:pt x="262" y="64"/>
                    </a:lnTo>
                    <a:lnTo>
                      <a:pt x="267" y="70"/>
                    </a:lnTo>
                    <a:lnTo>
                      <a:pt x="267" y="71"/>
                    </a:lnTo>
                    <a:lnTo>
                      <a:pt x="269" y="7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29" name="Freeform 4176">
                <a:extLst>
                  <a:ext uri="{FF2B5EF4-FFF2-40B4-BE49-F238E27FC236}">
                    <a16:creationId xmlns:a16="http://schemas.microsoft.com/office/drawing/2014/main" id="{24458901-028A-7176-8DD2-7D32CC0043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7" y="1721"/>
                <a:ext cx="61" cy="53"/>
              </a:xfrm>
              <a:custGeom>
                <a:avLst/>
                <a:gdLst>
                  <a:gd name="T0" fmla="*/ 244 w 244"/>
                  <a:gd name="T1" fmla="*/ 210 h 210"/>
                  <a:gd name="T2" fmla="*/ 244 w 244"/>
                  <a:gd name="T3" fmla="*/ 208 h 210"/>
                  <a:gd name="T4" fmla="*/ 237 w 244"/>
                  <a:gd name="T5" fmla="*/ 204 h 210"/>
                  <a:gd name="T6" fmla="*/ 208 w 244"/>
                  <a:gd name="T7" fmla="*/ 200 h 210"/>
                  <a:gd name="T8" fmla="*/ 197 w 244"/>
                  <a:gd name="T9" fmla="*/ 196 h 210"/>
                  <a:gd name="T10" fmla="*/ 195 w 244"/>
                  <a:gd name="T11" fmla="*/ 190 h 210"/>
                  <a:gd name="T12" fmla="*/ 195 w 244"/>
                  <a:gd name="T13" fmla="*/ 189 h 210"/>
                  <a:gd name="T14" fmla="*/ 194 w 244"/>
                  <a:gd name="T15" fmla="*/ 187 h 210"/>
                  <a:gd name="T16" fmla="*/ 184 w 244"/>
                  <a:gd name="T17" fmla="*/ 183 h 210"/>
                  <a:gd name="T18" fmla="*/ 181 w 244"/>
                  <a:gd name="T19" fmla="*/ 185 h 210"/>
                  <a:gd name="T20" fmla="*/ 176 w 244"/>
                  <a:gd name="T21" fmla="*/ 185 h 210"/>
                  <a:gd name="T22" fmla="*/ 163 w 244"/>
                  <a:gd name="T23" fmla="*/ 189 h 210"/>
                  <a:gd name="T24" fmla="*/ 162 w 244"/>
                  <a:gd name="T25" fmla="*/ 189 h 210"/>
                  <a:gd name="T26" fmla="*/ 159 w 244"/>
                  <a:gd name="T27" fmla="*/ 187 h 210"/>
                  <a:gd name="T28" fmla="*/ 155 w 244"/>
                  <a:gd name="T29" fmla="*/ 186 h 210"/>
                  <a:gd name="T30" fmla="*/ 152 w 244"/>
                  <a:gd name="T31" fmla="*/ 179 h 210"/>
                  <a:gd name="T32" fmla="*/ 152 w 244"/>
                  <a:gd name="T33" fmla="*/ 178 h 210"/>
                  <a:gd name="T34" fmla="*/ 149 w 244"/>
                  <a:gd name="T35" fmla="*/ 179 h 210"/>
                  <a:gd name="T36" fmla="*/ 139 w 244"/>
                  <a:gd name="T37" fmla="*/ 180 h 210"/>
                  <a:gd name="T38" fmla="*/ 135 w 244"/>
                  <a:gd name="T39" fmla="*/ 180 h 210"/>
                  <a:gd name="T40" fmla="*/ 135 w 244"/>
                  <a:gd name="T41" fmla="*/ 175 h 210"/>
                  <a:gd name="T42" fmla="*/ 128 w 244"/>
                  <a:gd name="T43" fmla="*/ 169 h 210"/>
                  <a:gd name="T44" fmla="*/ 120 w 244"/>
                  <a:gd name="T45" fmla="*/ 169 h 210"/>
                  <a:gd name="T46" fmla="*/ 114 w 244"/>
                  <a:gd name="T47" fmla="*/ 164 h 210"/>
                  <a:gd name="T48" fmla="*/ 110 w 244"/>
                  <a:gd name="T49" fmla="*/ 158 h 210"/>
                  <a:gd name="T50" fmla="*/ 109 w 244"/>
                  <a:gd name="T51" fmla="*/ 151 h 210"/>
                  <a:gd name="T52" fmla="*/ 85 w 244"/>
                  <a:gd name="T53" fmla="*/ 151 h 210"/>
                  <a:gd name="T54" fmla="*/ 78 w 244"/>
                  <a:gd name="T55" fmla="*/ 146 h 210"/>
                  <a:gd name="T56" fmla="*/ 78 w 244"/>
                  <a:gd name="T57" fmla="*/ 144 h 210"/>
                  <a:gd name="T58" fmla="*/ 76 w 244"/>
                  <a:gd name="T59" fmla="*/ 143 h 210"/>
                  <a:gd name="T60" fmla="*/ 76 w 244"/>
                  <a:gd name="T61" fmla="*/ 141 h 210"/>
                  <a:gd name="T62" fmla="*/ 75 w 244"/>
                  <a:gd name="T63" fmla="*/ 140 h 210"/>
                  <a:gd name="T64" fmla="*/ 74 w 244"/>
                  <a:gd name="T65" fmla="*/ 140 h 210"/>
                  <a:gd name="T66" fmla="*/ 67 w 244"/>
                  <a:gd name="T67" fmla="*/ 137 h 210"/>
                  <a:gd name="T68" fmla="*/ 66 w 244"/>
                  <a:gd name="T69" fmla="*/ 137 h 210"/>
                  <a:gd name="T70" fmla="*/ 66 w 244"/>
                  <a:gd name="T71" fmla="*/ 126 h 210"/>
                  <a:gd name="T72" fmla="*/ 69 w 244"/>
                  <a:gd name="T73" fmla="*/ 116 h 210"/>
                  <a:gd name="T74" fmla="*/ 72 w 244"/>
                  <a:gd name="T75" fmla="*/ 111 h 210"/>
                  <a:gd name="T76" fmla="*/ 74 w 244"/>
                  <a:gd name="T77" fmla="*/ 109 h 210"/>
                  <a:gd name="T78" fmla="*/ 76 w 244"/>
                  <a:gd name="T79" fmla="*/ 94 h 210"/>
                  <a:gd name="T80" fmla="*/ 76 w 244"/>
                  <a:gd name="T81" fmla="*/ 81 h 210"/>
                  <a:gd name="T82" fmla="*/ 85 w 244"/>
                  <a:gd name="T83" fmla="*/ 46 h 210"/>
                  <a:gd name="T84" fmla="*/ 83 w 244"/>
                  <a:gd name="T85" fmla="*/ 46 h 210"/>
                  <a:gd name="T86" fmla="*/ 69 w 244"/>
                  <a:gd name="T87" fmla="*/ 32 h 210"/>
                  <a:gd name="T88" fmla="*/ 61 w 244"/>
                  <a:gd name="T89" fmla="*/ 17 h 210"/>
                  <a:gd name="T90" fmla="*/ 0 w 244"/>
                  <a:gd name="T91" fmla="*/ 0 h 2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44" h="210">
                    <a:moveTo>
                      <a:pt x="244" y="210"/>
                    </a:moveTo>
                    <a:lnTo>
                      <a:pt x="244" y="208"/>
                    </a:lnTo>
                    <a:lnTo>
                      <a:pt x="237" y="204"/>
                    </a:lnTo>
                    <a:lnTo>
                      <a:pt x="208" y="200"/>
                    </a:lnTo>
                    <a:lnTo>
                      <a:pt x="197" y="196"/>
                    </a:lnTo>
                    <a:lnTo>
                      <a:pt x="195" y="190"/>
                    </a:lnTo>
                    <a:lnTo>
                      <a:pt x="195" y="189"/>
                    </a:lnTo>
                    <a:lnTo>
                      <a:pt x="194" y="187"/>
                    </a:lnTo>
                    <a:lnTo>
                      <a:pt x="184" y="183"/>
                    </a:lnTo>
                    <a:lnTo>
                      <a:pt x="181" y="185"/>
                    </a:lnTo>
                    <a:lnTo>
                      <a:pt x="176" y="185"/>
                    </a:lnTo>
                    <a:lnTo>
                      <a:pt x="163" y="189"/>
                    </a:lnTo>
                    <a:lnTo>
                      <a:pt x="162" y="189"/>
                    </a:lnTo>
                    <a:lnTo>
                      <a:pt x="159" y="187"/>
                    </a:lnTo>
                    <a:lnTo>
                      <a:pt x="155" y="186"/>
                    </a:lnTo>
                    <a:lnTo>
                      <a:pt x="152" y="179"/>
                    </a:lnTo>
                    <a:lnTo>
                      <a:pt x="152" y="178"/>
                    </a:lnTo>
                    <a:lnTo>
                      <a:pt x="149" y="179"/>
                    </a:lnTo>
                    <a:lnTo>
                      <a:pt x="139" y="180"/>
                    </a:lnTo>
                    <a:lnTo>
                      <a:pt x="135" y="180"/>
                    </a:lnTo>
                    <a:lnTo>
                      <a:pt x="135" y="175"/>
                    </a:lnTo>
                    <a:lnTo>
                      <a:pt x="128" y="169"/>
                    </a:lnTo>
                    <a:lnTo>
                      <a:pt x="120" y="169"/>
                    </a:lnTo>
                    <a:lnTo>
                      <a:pt x="114" y="164"/>
                    </a:lnTo>
                    <a:lnTo>
                      <a:pt x="110" y="158"/>
                    </a:lnTo>
                    <a:lnTo>
                      <a:pt x="109" y="151"/>
                    </a:lnTo>
                    <a:lnTo>
                      <a:pt x="85" y="151"/>
                    </a:lnTo>
                    <a:lnTo>
                      <a:pt x="78" y="146"/>
                    </a:lnTo>
                    <a:lnTo>
                      <a:pt x="78" y="144"/>
                    </a:lnTo>
                    <a:lnTo>
                      <a:pt x="76" y="143"/>
                    </a:lnTo>
                    <a:lnTo>
                      <a:pt x="76" y="141"/>
                    </a:lnTo>
                    <a:lnTo>
                      <a:pt x="75" y="140"/>
                    </a:lnTo>
                    <a:lnTo>
                      <a:pt x="74" y="140"/>
                    </a:lnTo>
                    <a:lnTo>
                      <a:pt x="67" y="137"/>
                    </a:lnTo>
                    <a:lnTo>
                      <a:pt x="66" y="137"/>
                    </a:lnTo>
                    <a:lnTo>
                      <a:pt x="66" y="126"/>
                    </a:lnTo>
                    <a:lnTo>
                      <a:pt x="69" y="116"/>
                    </a:lnTo>
                    <a:lnTo>
                      <a:pt x="72" y="111"/>
                    </a:lnTo>
                    <a:lnTo>
                      <a:pt x="74" y="109"/>
                    </a:lnTo>
                    <a:lnTo>
                      <a:pt x="76" y="94"/>
                    </a:lnTo>
                    <a:lnTo>
                      <a:pt x="76" y="81"/>
                    </a:lnTo>
                    <a:lnTo>
                      <a:pt x="85" y="46"/>
                    </a:lnTo>
                    <a:lnTo>
                      <a:pt x="83" y="46"/>
                    </a:lnTo>
                    <a:lnTo>
                      <a:pt x="69" y="32"/>
                    </a:lnTo>
                    <a:lnTo>
                      <a:pt x="61" y="17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30" name="Freeform 4177">
                <a:extLst>
                  <a:ext uri="{FF2B5EF4-FFF2-40B4-BE49-F238E27FC236}">
                    <a16:creationId xmlns:a16="http://schemas.microsoft.com/office/drawing/2014/main" id="{51EA159F-F130-B90F-2F13-416AE4BD28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0" y="1637"/>
                <a:ext cx="7" cy="11"/>
              </a:xfrm>
              <a:custGeom>
                <a:avLst/>
                <a:gdLst>
                  <a:gd name="T0" fmla="*/ 0 w 30"/>
                  <a:gd name="T1" fmla="*/ 0 h 45"/>
                  <a:gd name="T2" fmla="*/ 8 w 30"/>
                  <a:gd name="T3" fmla="*/ 2 h 45"/>
                  <a:gd name="T4" fmla="*/ 15 w 30"/>
                  <a:gd name="T5" fmla="*/ 2 h 45"/>
                  <a:gd name="T6" fmla="*/ 17 w 30"/>
                  <a:gd name="T7" fmla="*/ 3 h 45"/>
                  <a:gd name="T8" fmla="*/ 22 w 30"/>
                  <a:gd name="T9" fmla="*/ 5 h 45"/>
                  <a:gd name="T10" fmla="*/ 25 w 30"/>
                  <a:gd name="T11" fmla="*/ 6 h 45"/>
                  <a:gd name="T12" fmla="*/ 27 w 30"/>
                  <a:gd name="T13" fmla="*/ 9 h 45"/>
                  <a:gd name="T14" fmla="*/ 29 w 30"/>
                  <a:gd name="T15" fmla="*/ 12 h 45"/>
                  <a:gd name="T16" fmla="*/ 29 w 30"/>
                  <a:gd name="T17" fmla="*/ 13 h 45"/>
                  <a:gd name="T18" fmla="*/ 30 w 30"/>
                  <a:gd name="T19" fmla="*/ 16 h 45"/>
                  <a:gd name="T20" fmla="*/ 30 w 30"/>
                  <a:gd name="T21" fmla="*/ 17 h 45"/>
                  <a:gd name="T22" fmla="*/ 27 w 30"/>
                  <a:gd name="T23" fmla="*/ 28 h 45"/>
                  <a:gd name="T24" fmla="*/ 26 w 30"/>
                  <a:gd name="T25" fmla="*/ 31 h 45"/>
                  <a:gd name="T26" fmla="*/ 20 w 30"/>
                  <a:gd name="T27" fmla="*/ 31 h 45"/>
                  <a:gd name="T28" fmla="*/ 16 w 30"/>
                  <a:gd name="T29" fmla="*/ 32 h 45"/>
                  <a:gd name="T30" fmla="*/ 15 w 30"/>
                  <a:gd name="T31" fmla="*/ 32 h 45"/>
                  <a:gd name="T32" fmla="*/ 4 w 30"/>
                  <a:gd name="T33" fmla="*/ 38 h 45"/>
                  <a:gd name="T34" fmla="*/ 2 w 30"/>
                  <a:gd name="T35" fmla="*/ 39 h 45"/>
                  <a:gd name="T36" fmla="*/ 1 w 30"/>
                  <a:gd name="T37" fmla="*/ 39 h 45"/>
                  <a:gd name="T38" fmla="*/ 1 w 30"/>
                  <a:gd name="T39" fmla="*/ 41 h 45"/>
                  <a:gd name="T40" fmla="*/ 4 w 30"/>
                  <a:gd name="T41" fmla="*/ 45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0" h="45">
                    <a:moveTo>
                      <a:pt x="0" y="0"/>
                    </a:moveTo>
                    <a:lnTo>
                      <a:pt x="8" y="2"/>
                    </a:lnTo>
                    <a:lnTo>
                      <a:pt x="15" y="2"/>
                    </a:lnTo>
                    <a:lnTo>
                      <a:pt x="17" y="3"/>
                    </a:lnTo>
                    <a:lnTo>
                      <a:pt x="22" y="5"/>
                    </a:lnTo>
                    <a:lnTo>
                      <a:pt x="25" y="6"/>
                    </a:lnTo>
                    <a:lnTo>
                      <a:pt x="27" y="9"/>
                    </a:lnTo>
                    <a:lnTo>
                      <a:pt x="29" y="12"/>
                    </a:lnTo>
                    <a:lnTo>
                      <a:pt x="29" y="13"/>
                    </a:lnTo>
                    <a:lnTo>
                      <a:pt x="30" y="16"/>
                    </a:lnTo>
                    <a:lnTo>
                      <a:pt x="30" y="17"/>
                    </a:lnTo>
                    <a:lnTo>
                      <a:pt x="27" y="28"/>
                    </a:lnTo>
                    <a:lnTo>
                      <a:pt x="26" y="31"/>
                    </a:lnTo>
                    <a:lnTo>
                      <a:pt x="20" y="31"/>
                    </a:lnTo>
                    <a:lnTo>
                      <a:pt x="16" y="32"/>
                    </a:lnTo>
                    <a:lnTo>
                      <a:pt x="15" y="32"/>
                    </a:lnTo>
                    <a:lnTo>
                      <a:pt x="4" y="38"/>
                    </a:lnTo>
                    <a:lnTo>
                      <a:pt x="2" y="39"/>
                    </a:lnTo>
                    <a:lnTo>
                      <a:pt x="1" y="39"/>
                    </a:lnTo>
                    <a:lnTo>
                      <a:pt x="1" y="41"/>
                    </a:lnTo>
                    <a:lnTo>
                      <a:pt x="4" y="4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31" name="Freeform 4178">
                <a:extLst>
                  <a:ext uri="{FF2B5EF4-FFF2-40B4-BE49-F238E27FC236}">
                    <a16:creationId xmlns:a16="http://schemas.microsoft.com/office/drawing/2014/main" id="{D2976B26-3C37-1346-DCEE-E0C97BD91B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1" y="1646"/>
                <a:ext cx="115" cy="93"/>
              </a:xfrm>
              <a:custGeom>
                <a:avLst/>
                <a:gdLst>
                  <a:gd name="T0" fmla="*/ 434 w 463"/>
                  <a:gd name="T1" fmla="*/ 365 h 371"/>
                  <a:gd name="T2" fmla="*/ 438 w 463"/>
                  <a:gd name="T3" fmla="*/ 357 h 371"/>
                  <a:gd name="T4" fmla="*/ 454 w 463"/>
                  <a:gd name="T5" fmla="*/ 338 h 371"/>
                  <a:gd name="T6" fmla="*/ 462 w 463"/>
                  <a:gd name="T7" fmla="*/ 330 h 371"/>
                  <a:gd name="T8" fmla="*/ 442 w 463"/>
                  <a:gd name="T9" fmla="*/ 327 h 371"/>
                  <a:gd name="T10" fmla="*/ 431 w 463"/>
                  <a:gd name="T11" fmla="*/ 326 h 371"/>
                  <a:gd name="T12" fmla="*/ 421 w 463"/>
                  <a:gd name="T13" fmla="*/ 330 h 371"/>
                  <a:gd name="T14" fmla="*/ 410 w 463"/>
                  <a:gd name="T15" fmla="*/ 321 h 371"/>
                  <a:gd name="T16" fmla="*/ 411 w 463"/>
                  <a:gd name="T17" fmla="*/ 316 h 371"/>
                  <a:gd name="T18" fmla="*/ 405 w 463"/>
                  <a:gd name="T19" fmla="*/ 313 h 371"/>
                  <a:gd name="T20" fmla="*/ 389 w 463"/>
                  <a:gd name="T21" fmla="*/ 309 h 371"/>
                  <a:gd name="T22" fmla="*/ 385 w 463"/>
                  <a:gd name="T23" fmla="*/ 301 h 371"/>
                  <a:gd name="T24" fmla="*/ 358 w 463"/>
                  <a:gd name="T25" fmla="*/ 285 h 371"/>
                  <a:gd name="T26" fmla="*/ 354 w 463"/>
                  <a:gd name="T27" fmla="*/ 284 h 371"/>
                  <a:gd name="T28" fmla="*/ 363 w 463"/>
                  <a:gd name="T29" fmla="*/ 275 h 371"/>
                  <a:gd name="T30" fmla="*/ 365 w 463"/>
                  <a:gd name="T31" fmla="*/ 246 h 371"/>
                  <a:gd name="T32" fmla="*/ 374 w 463"/>
                  <a:gd name="T33" fmla="*/ 227 h 371"/>
                  <a:gd name="T34" fmla="*/ 384 w 463"/>
                  <a:gd name="T35" fmla="*/ 215 h 371"/>
                  <a:gd name="T36" fmla="*/ 381 w 463"/>
                  <a:gd name="T37" fmla="*/ 210 h 371"/>
                  <a:gd name="T38" fmla="*/ 377 w 463"/>
                  <a:gd name="T39" fmla="*/ 206 h 371"/>
                  <a:gd name="T40" fmla="*/ 373 w 463"/>
                  <a:gd name="T41" fmla="*/ 207 h 371"/>
                  <a:gd name="T42" fmla="*/ 358 w 463"/>
                  <a:gd name="T43" fmla="*/ 208 h 371"/>
                  <a:gd name="T44" fmla="*/ 353 w 463"/>
                  <a:gd name="T45" fmla="*/ 207 h 371"/>
                  <a:gd name="T46" fmla="*/ 341 w 463"/>
                  <a:gd name="T47" fmla="*/ 217 h 371"/>
                  <a:gd name="T48" fmla="*/ 327 w 463"/>
                  <a:gd name="T49" fmla="*/ 238 h 371"/>
                  <a:gd name="T50" fmla="*/ 315 w 463"/>
                  <a:gd name="T51" fmla="*/ 244 h 371"/>
                  <a:gd name="T52" fmla="*/ 305 w 463"/>
                  <a:gd name="T53" fmla="*/ 241 h 371"/>
                  <a:gd name="T54" fmla="*/ 307 w 463"/>
                  <a:gd name="T55" fmla="*/ 230 h 371"/>
                  <a:gd name="T56" fmla="*/ 305 w 463"/>
                  <a:gd name="T57" fmla="*/ 223 h 371"/>
                  <a:gd name="T58" fmla="*/ 296 w 463"/>
                  <a:gd name="T59" fmla="*/ 221 h 371"/>
                  <a:gd name="T60" fmla="*/ 290 w 463"/>
                  <a:gd name="T61" fmla="*/ 225 h 371"/>
                  <a:gd name="T62" fmla="*/ 287 w 463"/>
                  <a:gd name="T63" fmla="*/ 227 h 371"/>
                  <a:gd name="T64" fmla="*/ 282 w 463"/>
                  <a:gd name="T65" fmla="*/ 225 h 371"/>
                  <a:gd name="T66" fmla="*/ 280 w 463"/>
                  <a:gd name="T67" fmla="*/ 215 h 371"/>
                  <a:gd name="T68" fmla="*/ 279 w 463"/>
                  <a:gd name="T69" fmla="*/ 214 h 371"/>
                  <a:gd name="T70" fmla="*/ 247 w 463"/>
                  <a:gd name="T71" fmla="*/ 185 h 371"/>
                  <a:gd name="T72" fmla="*/ 233 w 463"/>
                  <a:gd name="T73" fmla="*/ 178 h 371"/>
                  <a:gd name="T74" fmla="*/ 216 w 463"/>
                  <a:gd name="T75" fmla="*/ 174 h 371"/>
                  <a:gd name="T76" fmla="*/ 191 w 463"/>
                  <a:gd name="T77" fmla="*/ 179 h 371"/>
                  <a:gd name="T78" fmla="*/ 174 w 463"/>
                  <a:gd name="T79" fmla="*/ 185 h 371"/>
                  <a:gd name="T80" fmla="*/ 173 w 463"/>
                  <a:gd name="T81" fmla="*/ 181 h 371"/>
                  <a:gd name="T82" fmla="*/ 170 w 463"/>
                  <a:gd name="T83" fmla="*/ 178 h 371"/>
                  <a:gd name="T84" fmla="*/ 169 w 463"/>
                  <a:gd name="T85" fmla="*/ 172 h 371"/>
                  <a:gd name="T86" fmla="*/ 167 w 463"/>
                  <a:gd name="T87" fmla="*/ 167 h 371"/>
                  <a:gd name="T88" fmla="*/ 152 w 463"/>
                  <a:gd name="T89" fmla="*/ 155 h 371"/>
                  <a:gd name="T90" fmla="*/ 130 w 463"/>
                  <a:gd name="T91" fmla="*/ 141 h 371"/>
                  <a:gd name="T92" fmla="*/ 113 w 463"/>
                  <a:gd name="T93" fmla="*/ 132 h 371"/>
                  <a:gd name="T94" fmla="*/ 107 w 463"/>
                  <a:gd name="T95" fmla="*/ 125 h 371"/>
                  <a:gd name="T96" fmla="*/ 120 w 463"/>
                  <a:gd name="T97" fmla="*/ 112 h 371"/>
                  <a:gd name="T98" fmla="*/ 121 w 463"/>
                  <a:gd name="T99" fmla="*/ 90 h 371"/>
                  <a:gd name="T100" fmla="*/ 127 w 463"/>
                  <a:gd name="T101" fmla="*/ 81 h 371"/>
                  <a:gd name="T102" fmla="*/ 125 w 463"/>
                  <a:gd name="T103" fmla="*/ 69 h 371"/>
                  <a:gd name="T104" fmla="*/ 96 w 463"/>
                  <a:gd name="T105" fmla="*/ 40 h 371"/>
                  <a:gd name="T106" fmla="*/ 100 w 463"/>
                  <a:gd name="T107" fmla="*/ 34 h 371"/>
                  <a:gd name="T108" fmla="*/ 90 w 463"/>
                  <a:gd name="T109" fmla="*/ 26 h 371"/>
                  <a:gd name="T110" fmla="*/ 88 w 463"/>
                  <a:gd name="T111" fmla="*/ 24 h 371"/>
                  <a:gd name="T112" fmla="*/ 40 w 463"/>
                  <a:gd name="T113" fmla="*/ 5 h 371"/>
                  <a:gd name="T114" fmla="*/ 39 w 463"/>
                  <a:gd name="T115" fmla="*/ 2 h 371"/>
                  <a:gd name="T116" fmla="*/ 28 w 463"/>
                  <a:gd name="T117" fmla="*/ 0 h 371"/>
                  <a:gd name="T118" fmla="*/ 0 w 463"/>
                  <a:gd name="T119" fmla="*/ 6 h 3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63" h="371">
                    <a:moveTo>
                      <a:pt x="434" y="371"/>
                    </a:moveTo>
                    <a:lnTo>
                      <a:pt x="434" y="365"/>
                    </a:lnTo>
                    <a:lnTo>
                      <a:pt x="438" y="358"/>
                    </a:lnTo>
                    <a:lnTo>
                      <a:pt x="438" y="357"/>
                    </a:lnTo>
                    <a:lnTo>
                      <a:pt x="440" y="355"/>
                    </a:lnTo>
                    <a:lnTo>
                      <a:pt x="454" y="338"/>
                    </a:lnTo>
                    <a:lnTo>
                      <a:pt x="463" y="330"/>
                    </a:lnTo>
                    <a:lnTo>
                      <a:pt x="462" y="330"/>
                    </a:lnTo>
                    <a:lnTo>
                      <a:pt x="459" y="328"/>
                    </a:lnTo>
                    <a:lnTo>
                      <a:pt x="442" y="327"/>
                    </a:lnTo>
                    <a:lnTo>
                      <a:pt x="440" y="326"/>
                    </a:lnTo>
                    <a:lnTo>
                      <a:pt x="431" y="326"/>
                    </a:lnTo>
                    <a:lnTo>
                      <a:pt x="423" y="328"/>
                    </a:lnTo>
                    <a:lnTo>
                      <a:pt x="421" y="330"/>
                    </a:lnTo>
                    <a:lnTo>
                      <a:pt x="410" y="323"/>
                    </a:lnTo>
                    <a:lnTo>
                      <a:pt x="410" y="321"/>
                    </a:lnTo>
                    <a:lnTo>
                      <a:pt x="411" y="318"/>
                    </a:lnTo>
                    <a:lnTo>
                      <a:pt x="411" y="316"/>
                    </a:lnTo>
                    <a:lnTo>
                      <a:pt x="410" y="316"/>
                    </a:lnTo>
                    <a:lnTo>
                      <a:pt x="405" y="313"/>
                    </a:lnTo>
                    <a:lnTo>
                      <a:pt x="401" y="313"/>
                    </a:lnTo>
                    <a:lnTo>
                      <a:pt x="389" y="309"/>
                    </a:lnTo>
                    <a:lnTo>
                      <a:pt x="387" y="306"/>
                    </a:lnTo>
                    <a:lnTo>
                      <a:pt x="385" y="301"/>
                    </a:lnTo>
                    <a:lnTo>
                      <a:pt x="377" y="294"/>
                    </a:lnTo>
                    <a:lnTo>
                      <a:pt x="358" y="285"/>
                    </a:lnTo>
                    <a:lnTo>
                      <a:pt x="356" y="285"/>
                    </a:lnTo>
                    <a:lnTo>
                      <a:pt x="354" y="284"/>
                    </a:lnTo>
                    <a:lnTo>
                      <a:pt x="357" y="280"/>
                    </a:lnTo>
                    <a:lnTo>
                      <a:pt x="363" y="275"/>
                    </a:lnTo>
                    <a:lnTo>
                      <a:pt x="368" y="252"/>
                    </a:lnTo>
                    <a:lnTo>
                      <a:pt x="365" y="246"/>
                    </a:lnTo>
                    <a:lnTo>
                      <a:pt x="365" y="242"/>
                    </a:lnTo>
                    <a:lnTo>
                      <a:pt x="374" y="227"/>
                    </a:lnTo>
                    <a:lnTo>
                      <a:pt x="378" y="223"/>
                    </a:lnTo>
                    <a:lnTo>
                      <a:pt x="384" y="215"/>
                    </a:lnTo>
                    <a:lnTo>
                      <a:pt x="384" y="213"/>
                    </a:lnTo>
                    <a:lnTo>
                      <a:pt x="381" y="210"/>
                    </a:lnTo>
                    <a:lnTo>
                      <a:pt x="380" y="204"/>
                    </a:lnTo>
                    <a:lnTo>
                      <a:pt x="377" y="206"/>
                    </a:lnTo>
                    <a:lnTo>
                      <a:pt x="375" y="206"/>
                    </a:lnTo>
                    <a:lnTo>
                      <a:pt x="373" y="207"/>
                    </a:lnTo>
                    <a:lnTo>
                      <a:pt x="361" y="210"/>
                    </a:lnTo>
                    <a:lnTo>
                      <a:pt x="358" y="208"/>
                    </a:lnTo>
                    <a:lnTo>
                      <a:pt x="356" y="208"/>
                    </a:lnTo>
                    <a:lnTo>
                      <a:pt x="353" y="207"/>
                    </a:lnTo>
                    <a:lnTo>
                      <a:pt x="350" y="207"/>
                    </a:lnTo>
                    <a:lnTo>
                      <a:pt x="341" y="217"/>
                    </a:lnTo>
                    <a:lnTo>
                      <a:pt x="341" y="220"/>
                    </a:lnTo>
                    <a:lnTo>
                      <a:pt x="327" y="238"/>
                    </a:lnTo>
                    <a:lnTo>
                      <a:pt x="322" y="242"/>
                    </a:lnTo>
                    <a:lnTo>
                      <a:pt x="315" y="244"/>
                    </a:lnTo>
                    <a:lnTo>
                      <a:pt x="307" y="242"/>
                    </a:lnTo>
                    <a:lnTo>
                      <a:pt x="305" y="241"/>
                    </a:lnTo>
                    <a:lnTo>
                      <a:pt x="305" y="234"/>
                    </a:lnTo>
                    <a:lnTo>
                      <a:pt x="307" y="230"/>
                    </a:lnTo>
                    <a:lnTo>
                      <a:pt x="307" y="227"/>
                    </a:lnTo>
                    <a:lnTo>
                      <a:pt x="305" y="223"/>
                    </a:lnTo>
                    <a:lnTo>
                      <a:pt x="303" y="221"/>
                    </a:lnTo>
                    <a:lnTo>
                      <a:pt x="296" y="221"/>
                    </a:lnTo>
                    <a:lnTo>
                      <a:pt x="293" y="224"/>
                    </a:lnTo>
                    <a:lnTo>
                      <a:pt x="290" y="225"/>
                    </a:lnTo>
                    <a:lnTo>
                      <a:pt x="289" y="225"/>
                    </a:lnTo>
                    <a:lnTo>
                      <a:pt x="287" y="227"/>
                    </a:lnTo>
                    <a:lnTo>
                      <a:pt x="284" y="227"/>
                    </a:lnTo>
                    <a:lnTo>
                      <a:pt x="282" y="225"/>
                    </a:lnTo>
                    <a:lnTo>
                      <a:pt x="282" y="223"/>
                    </a:lnTo>
                    <a:lnTo>
                      <a:pt x="280" y="215"/>
                    </a:lnTo>
                    <a:lnTo>
                      <a:pt x="279" y="215"/>
                    </a:lnTo>
                    <a:lnTo>
                      <a:pt x="279" y="214"/>
                    </a:lnTo>
                    <a:lnTo>
                      <a:pt x="277" y="215"/>
                    </a:lnTo>
                    <a:lnTo>
                      <a:pt x="247" y="185"/>
                    </a:lnTo>
                    <a:lnTo>
                      <a:pt x="244" y="185"/>
                    </a:lnTo>
                    <a:lnTo>
                      <a:pt x="233" y="178"/>
                    </a:lnTo>
                    <a:lnTo>
                      <a:pt x="223" y="174"/>
                    </a:lnTo>
                    <a:lnTo>
                      <a:pt x="216" y="174"/>
                    </a:lnTo>
                    <a:lnTo>
                      <a:pt x="204" y="178"/>
                    </a:lnTo>
                    <a:lnTo>
                      <a:pt x="191" y="179"/>
                    </a:lnTo>
                    <a:lnTo>
                      <a:pt x="180" y="182"/>
                    </a:lnTo>
                    <a:lnTo>
                      <a:pt x="174" y="185"/>
                    </a:lnTo>
                    <a:lnTo>
                      <a:pt x="173" y="184"/>
                    </a:lnTo>
                    <a:lnTo>
                      <a:pt x="173" y="181"/>
                    </a:lnTo>
                    <a:lnTo>
                      <a:pt x="171" y="178"/>
                    </a:lnTo>
                    <a:lnTo>
                      <a:pt x="170" y="178"/>
                    </a:lnTo>
                    <a:lnTo>
                      <a:pt x="170" y="177"/>
                    </a:lnTo>
                    <a:lnTo>
                      <a:pt x="169" y="172"/>
                    </a:lnTo>
                    <a:lnTo>
                      <a:pt x="169" y="171"/>
                    </a:lnTo>
                    <a:lnTo>
                      <a:pt x="167" y="167"/>
                    </a:lnTo>
                    <a:lnTo>
                      <a:pt x="163" y="161"/>
                    </a:lnTo>
                    <a:lnTo>
                      <a:pt x="152" y="155"/>
                    </a:lnTo>
                    <a:lnTo>
                      <a:pt x="141" y="147"/>
                    </a:lnTo>
                    <a:lnTo>
                      <a:pt x="130" y="141"/>
                    </a:lnTo>
                    <a:lnTo>
                      <a:pt x="117" y="139"/>
                    </a:lnTo>
                    <a:lnTo>
                      <a:pt x="113" y="132"/>
                    </a:lnTo>
                    <a:lnTo>
                      <a:pt x="107" y="126"/>
                    </a:lnTo>
                    <a:lnTo>
                      <a:pt x="107" y="125"/>
                    </a:lnTo>
                    <a:lnTo>
                      <a:pt x="110" y="125"/>
                    </a:lnTo>
                    <a:lnTo>
                      <a:pt x="120" y="112"/>
                    </a:lnTo>
                    <a:lnTo>
                      <a:pt x="120" y="91"/>
                    </a:lnTo>
                    <a:lnTo>
                      <a:pt x="121" y="90"/>
                    </a:lnTo>
                    <a:lnTo>
                      <a:pt x="121" y="88"/>
                    </a:lnTo>
                    <a:lnTo>
                      <a:pt x="127" y="81"/>
                    </a:lnTo>
                    <a:lnTo>
                      <a:pt x="127" y="77"/>
                    </a:lnTo>
                    <a:lnTo>
                      <a:pt x="125" y="69"/>
                    </a:lnTo>
                    <a:lnTo>
                      <a:pt x="95" y="42"/>
                    </a:lnTo>
                    <a:lnTo>
                      <a:pt x="96" y="40"/>
                    </a:lnTo>
                    <a:lnTo>
                      <a:pt x="99" y="35"/>
                    </a:lnTo>
                    <a:lnTo>
                      <a:pt x="100" y="34"/>
                    </a:lnTo>
                    <a:lnTo>
                      <a:pt x="99" y="33"/>
                    </a:lnTo>
                    <a:lnTo>
                      <a:pt x="90" y="26"/>
                    </a:lnTo>
                    <a:lnTo>
                      <a:pt x="89" y="26"/>
                    </a:lnTo>
                    <a:lnTo>
                      <a:pt x="88" y="24"/>
                    </a:lnTo>
                    <a:lnTo>
                      <a:pt x="74" y="17"/>
                    </a:lnTo>
                    <a:lnTo>
                      <a:pt x="40" y="5"/>
                    </a:lnTo>
                    <a:lnTo>
                      <a:pt x="39" y="3"/>
                    </a:lnTo>
                    <a:lnTo>
                      <a:pt x="39" y="2"/>
                    </a:lnTo>
                    <a:lnTo>
                      <a:pt x="33" y="0"/>
                    </a:lnTo>
                    <a:lnTo>
                      <a:pt x="28" y="0"/>
                    </a:lnTo>
                    <a:lnTo>
                      <a:pt x="3" y="6"/>
                    </a:lnTo>
                    <a:lnTo>
                      <a:pt x="0" y="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32" name="Freeform 4179">
                <a:extLst>
                  <a:ext uri="{FF2B5EF4-FFF2-40B4-BE49-F238E27FC236}">
                    <a16:creationId xmlns:a16="http://schemas.microsoft.com/office/drawing/2014/main" id="{56169BA0-0550-7429-2CFE-684746C5A9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3" y="1739"/>
                <a:ext cx="156" cy="78"/>
              </a:xfrm>
              <a:custGeom>
                <a:avLst/>
                <a:gdLst>
                  <a:gd name="T0" fmla="*/ 52 w 622"/>
                  <a:gd name="T1" fmla="*/ 308 h 311"/>
                  <a:gd name="T2" fmla="*/ 55 w 622"/>
                  <a:gd name="T3" fmla="*/ 302 h 311"/>
                  <a:gd name="T4" fmla="*/ 51 w 622"/>
                  <a:gd name="T5" fmla="*/ 301 h 311"/>
                  <a:gd name="T6" fmla="*/ 45 w 622"/>
                  <a:gd name="T7" fmla="*/ 300 h 311"/>
                  <a:gd name="T8" fmla="*/ 50 w 622"/>
                  <a:gd name="T9" fmla="*/ 288 h 311"/>
                  <a:gd name="T10" fmla="*/ 30 w 622"/>
                  <a:gd name="T11" fmla="*/ 275 h 311"/>
                  <a:gd name="T12" fmla="*/ 20 w 622"/>
                  <a:gd name="T13" fmla="*/ 266 h 311"/>
                  <a:gd name="T14" fmla="*/ 6 w 622"/>
                  <a:gd name="T15" fmla="*/ 259 h 311"/>
                  <a:gd name="T16" fmla="*/ 2 w 622"/>
                  <a:gd name="T17" fmla="*/ 252 h 311"/>
                  <a:gd name="T18" fmla="*/ 14 w 622"/>
                  <a:gd name="T19" fmla="*/ 244 h 311"/>
                  <a:gd name="T20" fmla="*/ 5 w 622"/>
                  <a:gd name="T21" fmla="*/ 233 h 311"/>
                  <a:gd name="T22" fmla="*/ 5 w 622"/>
                  <a:gd name="T23" fmla="*/ 220 h 311"/>
                  <a:gd name="T24" fmla="*/ 16 w 622"/>
                  <a:gd name="T25" fmla="*/ 223 h 311"/>
                  <a:gd name="T26" fmla="*/ 21 w 622"/>
                  <a:gd name="T27" fmla="*/ 213 h 311"/>
                  <a:gd name="T28" fmla="*/ 37 w 622"/>
                  <a:gd name="T29" fmla="*/ 213 h 311"/>
                  <a:gd name="T30" fmla="*/ 48 w 622"/>
                  <a:gd name="T31" fmla="*/ 206 h 311"/>
                  <a:gd name="T32" fmla="*/ 101 w 622"/>
                  <a:gd name="T33" fmla="*/ 164 h 311"/>
                  <a:gd name="T34" fmla="*/ 110 w 622"/>
                  <a:gd name="T35" fmla="*/ 144 h 311"/>
                  <a:gd name="T36" fmla="*/ 119 w 622"/>
                  <a:gd name="T37" fmla="*/ 136 h 311"/>
                  <a:gd name="T38" fmla="*/ 128 w 622"/>
                  <a:gd name="T39" fmla="*/ 118 h 311"/>
                  <a:gd name="T40" fmla="*/ 115 w 622"/>
                  <a:gd name="T41" fmla="*/ 107 h 311"/>
                  <a:gd name="T42" fmla="*/ 118 w 622"/>
                  <a:gd name="T43" fmla="*/ 93 h 311"/>
                  <a:gd name="T44" fmla="*/ 146 w 622"/>
                  <a:gd name="T45" fmla="*/ 65 h 311"/>
                  <a:gd name="T46" fmla="*/ 164 w 622"/>
                  <a:gd name="T47" fmla="*/ 68 h 311"/>
                  <a:gd name="T48" fmla="*/ 174 w 622"/>
                  <a:gd name="T49" fmla="*/ 69 h 311"/>
                  <a:gd name="T50" fmla="*/ 201 w 622"/>
                  <a:gd name="T51" fmla="*/ 69 h 311"/>
                  <a:gd name="T52" fmla="*/ 235 w 622"/>
                  <a:gd name="T53" fmla="*/ 87 h 311"/>
                  <a:gd name="T54" fmla="*/ 262 w 622"/>
                  <a:gd name="T55" fmla="*/ 90 h 311"/>
                  <a:gd name="T56" fmla="*/ 271 w 622"/>
                  <a:gd name="T57" fmla="*/ 90 h 311"/>
                  <a:gd name="T58" fmla="*/ 278 w 622"/>
                  <a:gd name="T59" fmla="*/ 78 h 311"/>
                  <a:gd name="T60" fmla="*/ 304 w 622"/>
                  <a:gd name="T61" fmla="*/ 81 h 311"/>
                  <a:gd name="T62" fmla="*/ 311 w 622"/>
                  <a:gd name="T63" fmla="*/ 90 h 311"/>
                  <a:gd name="T64" fmla="*/ 341 w 622"/>
                  <a:gd name="T65" fmla="*/ 107 h 311"/>
                  <a:gd name="T66" fmla="*/ 352 w 622"/>
                  <a:gd name="T67" fmla="*/ 113 h 311"/>
                  <a:gd name="T68" fmla="*/ 350 w 622"/>
                  <a:gd name="T69" fmla="*/ 122 h 311"/>
                  <a:gd name="T70" fmla="*/ 352 w 622"/>
                  <a:gd name="T71" fmla="*/ 129 h 311"/>
                  <a:gd name="T72" fmla="*/ 361 w 622"/>
                  <a:gd name="T73" fmla="*/ 135 h 311"/>
                  <a:gd name="T74" fmla="*/ 385 w 622"/>
                  <a:gd name="T75" fmla="*/ 132 h 311"/>
                  <a:gd name="T76" fmla="*/ 405 w 622"/>
                  <a:gd name="T77" fmla="*/ 131 h 311"/>
                  <a:gd name="T78" fmla="*/ 415 w 622"/>
                  <a:gd name="T79" fmla="*/ 128 h 311"/>
                  <a:gd name="T80" fmla="*/ 442 w 622"/>
                  <a:gd name="T81" fmla="*/ 135 h 311"/>
                  <a:gd name="T82" fmla="*/ 445 w 622"/>
                  <a:gd name="T83" fmla="*/ 132 h 311"/>
                  <a:gd name="T84" fmla="*/ 460 w 622"/>
                  <a:gd name="T85" fmla="*/ 134 h 311"/>
                  <a:gd name="T86" fmla="*/ 485 w 622"/>
                  <a:gd name="T87" fmla="*/ 113 h 311"/>
                  <a:gd name="T88" fmla="*/ 537 w 622"/>
                  <a:gd name="T89" fmla="*/ 106 h 311"/>
                  <a:gd name="T90" fmla="*/ 566 w 622"/>
                  <a:gd name="T91" fmla="*/ 67 h 311"/>
                  <a:gd name="T92" fmla="*/ 584 w 622"/>
                  <a:gd name="T93" fmla="*/ 44 h 311"/>
                  <a:gd name="T94" fmla="*/ 596 w 622"/>
                  <a:gd name="T95" fmla="*/ 33 h 311"/>
                  <a:gd name="T96" fmla="*/ 601 w 622"/>
                  <a:gd name="T97" fmla="*/ 30 h 311"/>
                  <a:gd name="T98" fmla="*/ 621 w 622"/>
                  <a:gd name="T99" fmla="*/ 7 h 3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622" h="311">
                    <a:moveTo>
                      <a:pt x="50" y="311"/>
                    </a:moveTo>
                    <a:lnTo>
                      <a:pt x="51" y="307"/>
                    </a:lnTo>
                    <a:lnTo>
                      <a:pt x="52" y="308"/>
                    </a:lnTo>
                    <a:lnTo>
                      <a:pt x="57" y="308"/>
                    </a:lnTo>
                    <a:lnTo>
                      <a:pt x="57" y="305"/>
                    </a:lnTo>
                    <a:lnTo>
                      <a:pt x="55" y="302"/>
                    </a:lnTo>
                    <a:lnTo>
                      <a:pt x="52" y="300"/>
                    </a:lnTo>
                    <a:lnTo>
                      <a:pt x="51" y="300"/>
                    </a:lnTo>
                    <a:lnTo>
                      <a:pt x="51" y="301"/>
                    </a:lnTo>
                    <a:lnTo>
                      <a:pt x="48" y="304"/>
                    </a:lnTo>
                    <a:lnTo>
                      <a:pt x="48" y="302"/>
                    </a:lnTo>
                    <a:lnTo>
                      <a:pt x="45" y="300"/>
                    </a:lnTo>
                    <a:lnTo>
                      <a:pt x="45" y="298"/>
                    </a:lnTo>
                    <a:lnTo>
                      <a:pt x="50" y="291"/>
                    </a:lnTo>
                    <a:lnTo>
                      <a:pt x="50" y="288"/>
                    </a:lnTo>
                    <a:lnTo>
                      <a:pt x="48" y="288"/>
                    </a:lnTo>
                    <a:lnTo>
                      <a:pt x="38" y="284"/>
                    </a:lnTo>
                    <a:lnTo>
                      <a:pt x="30" y="275"/>
                    </a:lnTo>
                    <a:lnTo>
                      <a:pt x="28" y="271"/>
                    </a:lnTo>
                    <a:lnTo>
                      <a:pt x="28" y="269"/>
                    </a:lnTo>
                    <a:lnTo>
                      <a:pt x="20" y="266"/>
                    </a:lnTo>
                    <a:lnTo>
                      <a:pt x="14" y="266"/>
                    </a:lnTo>
                    <a:lnTo>
                      <a:pt x="10" y="264"/>
                    </a:lnTo>
                    <a:lnTo>
                      <a:pt x="6" y="259"/>
                    </a:lnTo>
                    <a:lnTo>
                      <a:pt x="5" y="257"/>
                    </a:lnTo>
                    <a:lnTo>
                      <a:pt x="5" y="255"/>
                    </a:lnTo>
                    <a:lnTo>
                      <a:pt x="2" y="252"/>
                    </a:lnTo>
                    <a:lnTo>
                      <a:pt x="5" y="252"/>
                    </a:lnTo>
                    <a:lnTo>
                      <a:pt x="17" y="247"/>
                    </a:lnTo>
                    <a:lnTo>
                      <a:pt x="14" y="244"/>
                    </a:lnTo>
                    <a:lnTo>
                      <a:pt x="12" y="240"/>
                    </a:lnTo>
                    <a:lnTo>
                      <a:pt x="7" y="238"/>
                    </a:lnTo>
                    <a:lnTo>
                      <a:pt x="5" y="233"/>
                    </a:lnTo>
                    <a:lnTo>
                      <a:pt x="3" y="227"/>
                    </a:lnTo>
                    <a:lnTo>
                      <a:pt x="0" y="224"/>
                    </a:lnTo>
                    <a:lnTo>
                      <a:pt x="5" y="220"/>
                    </a:lnTo>
                    <a:lnTo>
                      <a:pt x="9" y="221"/>
                    </a:lnTo>
                    <a:lnTo>
                      <a:pt x="13" y="224"/>
                    </a:lnTo>
                    <a:lnTo>
                      <a:pt x="16" y="223"/>
                    </a:lnTo>
                    <a:lnTo>
                      <a:pt x="20" y="217"/>
                    </a:lnTo>
                    <a:lnTo>
                      <a:pt x="20" y="216"/>
                    </a:lnTo>
                    <a:lnTo>
                      <a:pt x="21" y="213"/>
                    </a:lnTo>
                    <a:lnTo>
                      <a:pt x="24" y="208"/>
                    </a:lnTo>
                    <a:lnTo>
                      <a:pt x="26" y="208"/>
                    </a:lnTo>
                    <a:lnTo>
                      <a:pt x="37" y="213"/>
                    </a:lnTo>
                    <a:lnTo>
                      <a:pt x="44" y="209"/>
                    </a:lnTo>
                    <a:lnTo>
                      <a:pt x="44" y="208"/>
                    </a:lnTo>
                    <a:lnTo>
                      <a:pt x="48" y="206"/>
                    </a:lnTo>
                    <a:lnTo>
                      <a:pt x="61" y="198"/>
                    </a:lnTo>
                    <a:lnTo>
                      <a:pt x="69" y="188"/>
                    </a:lnTo>
                    <a:lnTo>
                      <a:pt x="101" y="164"/>
                    </a:lnTo>
                    <a:lnTo>
                      <a:pt x="104" y="146"/>
                    </a:lnTo>
                    <a:lnTo>
                      <a:pt x="104" y="144"/>
                    </a:lnTo>
                    <a:lnTo>
                      <a:pt x="110" y="144"/>
                    </a:lnTo>
                    <a:lnTo>
                      <a:pt x="126" y="138"/>
                    </a:lnTo>
                    <a:lnTo>
                      <a:pt x="126" y="136"/>
                    </a:lnTo>
                    <a:lnTo>
                      <a:pt x="119" y="136"/>
                    </a:lnTo>
                    <a:lnTo>
                      <a:pt x="121" y="134"/>
                    </a:lnTo>
                    <a:lnTo>
                      <a:pt x="121" y="131"/>
                    </a:lnTo>
                    <a:lnTo>
                      <a:pt x="128" y="118"/>
                    </a:lnTo>
                    <a:lnTo>
                      <a:pt x="125" y="114"/>
                    </a:lnTo>
                    <a:lnTo>
                      <a:pt x="119" y="111"/>
                    </a:lnTo>
                    <a:lnTo>
                      <a:pt x="115" y="107"/>
                    </a:lnTo>
                    <a:lnTo>
                      <a:pt x="115" y="106"/>
                    </a:lnTo>
                    <a:lnTo>
                      <a:pt x="117" y="93"/>
                    </a:lnTo>
                    <a:lnTo>
                      <a:pt x="118" y="93"/>
                    </a:lnTo>
                    <a:lnTo>
                      <a:pt x="136" y="78"/>
                    </a:lnTo>
                    <a:lnTo>
                      <a:pt x="146" y="67"/>
                    </a:lnTo>
                    <a:lnTo>
                      <a:pt x="146" y="65"/>
                    </a:lnTo>
                    <a:lnTo>
                      <a:pt x="153" y="61"/>
                    </a:lnTo>
                    <a:lnTo>
                      <a:pt x="157" y="61"/>
                    </a:lnTo>
                    <a:lnTo>
                      <a:pt x="164" y="68"/>
                    </a:lnTo>
                    <a:lnTo>
                      <a:pt x="165" y="68"/>
                    </a:lnTo>
                    <a:lnTo>
                      <a:pt x="167" y="69"/>
                    </a:lnTo>
                    <a:lnTo>
                      <a:pt x="174" y="69"/>
                    </a:lnTo>
                    <a:lnTo>
                      <a:pt x="181" y="67"/>
                    </a:lnTo>
                    <a:lnTo>
                      <a:pt x="192" y="67"/>
                    </a:lnTo>
                    <a:lnTo>
                      <a:pt x="201" y="69"/>
                    </a:lnTo>
                    <a:lnTo>
                      <a:pt x="213" y="71"/>
                    </a:lnTo>
                    <a:lnTo>
                      <a:pt x="228" y="79"/>
                    </a:lnTo>
                    <a:lnTo>
                      <a:pt x="235" y="87"/>
                    </a:lnTo>
                    <a:lnTo>
                      <a:pt x="248" y="86"/>
                    </a:lnTo>
                    <a:lnTo>
                      <a:pt x="255" y="89"/>
                    </a:lnTo>
                    <a:lnTo>
                      <a:pt x="262" y="90"/>
                    </a:lnTo>
                    <a:lnTo>
                      <a:pt x="269" y="90"/>
                    </a:lnTo>
                    <a:lnTo>
                      <a:pt x="270" y="92"/>
                    </a:lnTo>
                    <a:lnTo>
                      <a:pt x="271" y="90"/>
                    </a:lnTo>
                    <a:lnTo>
                      <a:pt x="276" y="87"/>
                    </a:lnTo>
                    <a:lnTo>
                      <a:pt x="278" y="81"/>
                    </a:lnTo>
                    <a:lnTo>
                      <a:pt x="278" y="78"/>
                    </a:lnTo>
                    <a:lnTo>
                      <a:pt x="280" y="78"/>
                    </a:lnTo>
                    <a:lnTo>
                      <a:pt x="292" y="81"/>
                    </a:lnTo>
                    <a:lnTo>
                      <a:pt x="304" y="81"/>
                    </a:lnTo>
                    <a:lnTo>
                      <a:pt x="306" y="79"/>
                    </a:lnTo>
                    <a:lnTo>
                      <a:pt x="306" y="81"/>
                    </a:lnTo>
                    <a:lnTo>
                      <a:pt x="311" y="90"/>
                    </a:lnTo>
                    <a:lnTo>
                      <a:pt x="312" y="94"/>
                    </a:lnTo>
                    <a:lnTo>
                      <a:pt x="329" y="104"/>
                    </a:lnTo>
                    <a:lnTo>
                      <a:pt x="341" y="107"/>
                    </a:lnTo>
                    <a:lnTo>
                      <a:pt x="354" y="107"/>
                    </a:lnTo>
                    <a:lnTo>
                      <a:pt x="352" y="111"/>
                    </a:lnTo>
                    <a:lnTo>
                      <a:pt x="352" y="113"/>
                    </a:lnTo>
                    <a:lnTo>
                      <a:pt x="351" y="117"/>
                    </a:lnTo>
                    <a:lnTo>
                      <a:pt x="351" y="121"/>
                    </a:lnTo>
                    <a:lnTo>
                      <a:pt x="350" y="122"/>
                    </a:lnTo>
                    <a:lnTo>
                      <a:pt x="350" y="125"/>
                    </a:lnTo>
                    <a:lnTo>
                      <a:pt x="351" y="128"/>
                    </a:lnTo>
                    <a:lnTo>
                      <a:pt x="352" y="129"/>
                    </a:lnTo>
                    <a:lnTo>
                      <a:pt x="357" y="129"/>
                    </a:lnTo>
                    <a:lnTo>
                      <a:pt x="359" y="132"/>
                    </a:lnTo>
                    <a:lnTo>
                      <a:pt x="361" y="135"/>
                    </a:lnTo>
                    <a:lnTo>
                      <a:pt x="361" y="136"/>
                    </a:lnTo>
                    <a:lnTo>
                      <a:pt x="379" y="132"/>
                    </a:lnTo>
                    <a:lnTo>
                      <a:pt x="385" y="132"/>
                    </a:lnTo>
                    <a:lnTo>
                      <a:pt x="389" y="134"/>
                    </a:lnTo>
                    <a:lnTo>
                      <a:pt x="405" y="134"/>
                    </a:lnTo>
                    <a:lnTo>
                      <a:pt x="405" y="131"/>
                    </a:lnTo>
                    <a:lnTo>
                      <a:pt x="408" y="129"/>
                    </a:lnTo>
                    <a:lnTo>
                      <a:pt x="410" y="128"/>
                    </a:lnTo>
                    <a:lnTo>
                      <a:pt x="415" y="128"/>
                    </a:lnTo>
                    <a:lnTo>
                      <a:pt x="426" y="132"/>
                    </a:lnTo>
                    <a:lnTo>
                      <a:pt x="438" y="134"/>
                    </a:lnTo>
                    <a:lnTo>
                      <a:pt x="442" y="135"/>
                    </a:lnTo>
                    <a:lnTo>
                      <a:pt x="443" y="135"/>
                    </a:lnTo>
                    <a:lnTo>
                      <a:pt x="445" y="134"/>
                    </a:lnTo>
                    <a:lnTo>
                      <a:pt x="445" y="132"/>
                    </a:lnTo>
                    <a:lnTo>
                      <a:pt x="448" y="132"/>
                    </a:lnTo>
                    <a:lnTo>
                      <a:pt x="453" y="134"/>
                    </a:lnTo>
                    <a:lnTo>
                      <a:pt x="460" y="134"/>
                    </a:lnTo>
                    <a:lnTo>
                      <a:pt x="471" y="128"/>
                    </a:lnTo>
                    <a:lnTo>
                      <a:pt x="478" y="122"/>
                    </a:lnTo>
                    <a:lnTo>
                      <a:pt x="485" y="113"/>
                    </a:lnTo>
                    <a:lnTo>
                      <a:pt x="502" y="100"/>
                    </a:lnTo>
                    <a:lnTo>
                      <a:pt x="508" y="100"/>
                    </a:lnTo>
                    <a:lnTo>
                      <a:pt x="537" y="106"/>
                    </a:lnTo>
                    <a:lnTo>
                      <a:pt x="539" y="107"/>
                    </a:lnTo>
                    <a:lnTo>
                      <a:pt x="558" y="83"/>
                    </a:lnTo>
                    <a:lnTo>
                      <a:pt x="566" y="67"/>
                    </a:lnTo>
                    <a:lnTo>
                      <a:pt x="569" y="60"/>
                    </a:lnTo>
                    <a:lnTo>
                      <a:pt x="569" y="58"/>
                    </a:lnTo>
                    <a:lnTo>
                      <a:pt x="584" y="44"/>
                    </a:lnTo>
                    <a:lnTo>
                      <a:pt x="590" y="36"/>
                    </a:lnTo>
                    <a:lnTo>
                      <a:pt x="594" y="33"/>
                    </a:lnTo>
                    <a:lnTo>
                      <a:pt x="596" y="33"/>
                    </a:lnTo>
                    <a:lnTo>
                      <a:pt x="596" y="32"/>
                    </a:lnTo>
                    <a:lnTo>
                      <a:pt x="599" y="30"/>
                    </a:lnTo>
                    <a:lnTo>
                      <a:pt x="601" y="30"/>
                    </a:lnTo>
                    <a:lnTo>
                      <a:pt x="609" y="23"/>
                    </a:lnTo>
                    <a:lnTo>
                      <a:pt x="619" y="8"/>
                    </a:lnTo>
                    <a:lnTo>
                      <a:pt x="621" y="7"/>
                    </a:lnTo>
                    <a:lnTo>
                      <a:pt x="621" y="0"/>
                    </a:lnTo>
                    <a:lnTo>
                      <a:pt x="622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33" name="Freeform 4180">
                <a:extLst>
                  <a:ext uri="{FF2B5EF4-FFF2-40B4-BE49-F238E27FC236}">
                    <a16:creationId xmlns:a16="http://schemas.microsoft.com/office/drawing/2014/main" id="{043E32BF-D207-E8E5-1BE9-6D678321D1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3" y="1554"/>
                <a:ext cx="42" cy="32"/>
              </a:xfrm>
              <a:custGeom>
                <a:avLst/>
                <a:gdLst>
                  <a:gd name="T0" fmla="*/ 168 w 168"/>
                  <a:gd name="T1" fmla="*/ 10 h 128"/>
                  <a:gd name="T2" fmla="*/ 165 w 168"/>
                  <a:gd name="T3" fmla="*/ 8 h 128"/>
                  <a:gd name="T4" fmla="*/ 147 w 168"/>
                  <a:gd name="T5" fmla="*/ 3 h 128"/>
                  <a:gd name="T6" fmla="*/ 130 w 168"/>
                  <a:gd name="T7" fmla="*/ 0 h 128"/>
                  <a:gd name="T8" fmla="*/ 129 w 168"/>
                  <a:gd name="T9" fmla="*/ 0 h 128"/>
                  <a:gd name="T10" fmla="*/ 119 w 168"/>
                  <a:gd name="T11" fmla="*/ 7 h 128"/>
                  <a:gd name="T12" fmla="*/ 113 w 168"/>
                  <a:gd name="T13" fmla="*/ 10 h 128"/>
                  <a:gd name="T14" fmla="*/ 112 w 168"/>
                  <a:gd name="T15" fmla="*/ 10 h 128"/>
                  <a:gd name="T16" fmla="*/ 111 w 168"/>
                  <a:gd name="T17" fmla="*/ 13 h 128"/>
                  <a:gd name="T18" fmla="*/ 109 w 168"/>
                  <a:gd name="T19" fmla="*/ 14 h 128"/>
                  <a:gd name="T20" fmla="*/ 105 w 168"/>
                  <a:gd name="T21" fmla="*/ 26 h 128"/>
                  <a:gd name="T22" fmla="*/ 108 w 168"/>
                  <a:gd name="T23" fmla="*/ 39 h 128"/>
                  <a:gd name="T24" fmla="*/ 108 w 168"/>
                  <a:gd name="T25" fmla="*/ 45 h 128"/>
                  <a:gd name="T26" fmla="*/ 105 w 168"/>
                  <a:gd name="T27" fmla="*/ 49 h 128"/>
                  <a:gd name="T28" fmla="*/ 96 w 168"/>
                  <a:gd name="T29" fmla="*/ 53 h 128"/>
                  <a:gd name="T30" fmla="*/ 84 w 168"/>
                  <a:gd name="T31" fmla="*/ 56 h 128"/>
                  <a:gd name="T32" fmla="*/ 73 w 168"/>
                  <a:gd name="T33" fmla="*/ 56 h 128"/>
                  <a:gd name="T34" fmla="*/ 70 w 168"/>
                  <a:gd name="T35" fmla="*/ 57 h 128"/>
                  <a:gd name="T36" fmla="*/ 63 w 168"/>
                  <a:gd name="T37" fmla="*/ 64 h 128"/>
                  <a:gd name="T38" fmla="*/ 56 w 168"/>
                  <a:gd name="T39" fmla="*/ 78 h 128"/>
                  <a:gd name="T40" fmla="*/ 56 w 168"/>
                  <a:gd name="T41" fmla="*/ 80 h 128"/>
                  <a:gd name="T42" fmla="*/ 55 w 168"/>
                  <a:gd name="T43" fmla="*/ 92 h 128"/>
                  <a:gd name="T44" fmla="*/ 55 w 168"/>
                  <a:gd name="T45" fmla="*/ 93 h 128"/>
                  <a:gd name="T46" fmla="*/ 19 w 168"/>
                  <a:gd name="T47" fmla="*/ 114 h 128"/>
                  <a:gd name="T48" fmla="*/ 0 w 168"/>
                  <a:gd name="T49" fmla="*/ 128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68" h="128">
                    <a:moveTo>
                      <a:pt x="168" y="10"/>
                    </a:moveTo>
                    <a:lnTo>
                      <a:pt x="165" y="8"/>
                    </a:lnTo>
                    <a:lnTo>
                      <a:pt x="147" y="3"/>
                    </a:lnTo>
                    <a:lnTo>
                      <a:pt x="130" y="0"/>
                    </a:lnTo>
                    <a:lnTo>
                      <a:pt x="129" y="0"/>
                    </a:lnTo>
                    <a:lnTo>
                      <a:pt x="119" y="7"/>
                    </a:lnTo>
                    <a:lnTo>
                      <a:pt x="113" y="10"/>
                    </a:lnTo>
                    <a:lnTo>
                      <a:pt x="112" y="10"/>
                    </a:lnTo>
                    <a:lnTo>
                      <a:pt x="111" y="13"/>
                    </a:lnTo>
                    <a:lnTo>
                      <a:pt x="109" y="14"/>
                    </a:lnTo>
                    <a:lnTo>
                      <a:pt x="105" y="26"/>
                    </a:lnTo>
                    <a:lnTo>
                      <a:pt x="108" y="39"/>
                    </a:lnTo>
                    <a:lnTo>
                      <a:pt x="108" y="45"/>
                    </a:lnTo>
                    <a:lnTo>
                      <a:pt x="105" y="49"/>
                    </a:lnTo>
                    <a:lnTo>
                      <a:pt x="96" y="53"/>
                    </a:lnTo>
                    <a:lnTo>
                      <a:pt x="84" y="56"/>
                    </a:lnTo>
                    <a:lnTo>
                      <a:pt x="73" y="56"/>
                    </a:lnTo>
                    <a:lnTo>
                      <a:pt x="70" y="57"/>
                    </a:lnTo>
                    <a:lnTo>
                      <a:pt x="63" y="64"/>
                    </a:lnTo>
                    <a:lnTo>
                      <a:pt x="56" y="78"/>
                    </a:lnTo>
                    <a:lnTo>
                      <a:pt x="56" y="80"/>
                    </a:lnTo>
                    <a:lnTo>
                      <a:pt x="55" y="92"/>
                    </a:lnTo>
                    <a:lnTo>
                      <a:pt x="55" y="93"/>
                    </a:lnTo>
                    <a:lnTo>
                      <a:pt x="19" y="114"/>
                    </a:lnTo>
                    <a:lnTo>
                      <a:pt x="0" y="12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34" name="Freeform 4181">
                <a:extLst>
                  <a:ext uri="{FF2B5EF4-FFF2-40B4-BE49-F238E27FC236}">
                    <a16:creationId xmlns:a16="http://schemas.microsoft.com/office/drawing/2014/main" id="{20CE3061-A9BD-ED67-BFEB-2D3A2C9B2F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0" y="1556"/>
                <a:ext cx="31" cy="57"/>
              </a:xfrm>
              <a:custGeom>
                <a:avLst/>
                <a:gdLst>
                  <a:gd name="T0" fmla="*/ 107 w 124"/>
                  <a:gd name="T1" fmla="*/ 227 h 227"/>
                  <a:gd name="T2" fmla="*/ 107 w 124"/>
                  <a:gd name="T3" fmla="*/ 226 h 227"/>
                  <a:gd name="T4" fmla="*/ 110 w 124"/>
                  <a:gd name="T5" fmla="*/ 223 h 227"/>
                  <a:gd name="T6" fmla="*/ 110 w 124"/>
                  <a:gd name="T7" fmla="*/ 222 h 227"/>
                  <a:gd name="T8" fmla="*/ 113 w 124"/>
                  <a:gd name="T9" fmla="*/ 219 h 227"/>
                  <a:gd name="T10" fmla="*/ 118 w 124"/>
                  <a:gd name="T11" fmla="*/ 219 h 227"/>
                  <a:gd name="T12" fmla="*/ 120 w 124"/>
                  <a:gd name="T13" fmla="*/ 217 h 227"/>
                  <a:gd name="T14" fmla="*/ 124 w 124"/>
                  <a:gd name="T15" fmla="*/ 208 h 227"/>
                  <a:gd name="T16" fmla="*/ 124 w 124"/>
                  <a:gd name="T17" fmla="*/ 193 h 227"/>
                  <a:gd name="T18" fmla="*/ 123 w 124"/>
                  <a:gd name="T19" fmla="*/ 188 h 227"/>
                  <a:gd name="T20" fmla="*/ 124 w 124"/>
                  <a:gd name="T21" fmla="*/ 170 h 227"/>
                  <a:gd name="T22" fmla="*/ 123 w 124"/>
                  <a:gd name="T23" fmla="*/ 169 h 227"/>
                  <a:gd name="T24" fmla="*/ 117 w 124"/>
                  <a:gd name="T25" fmla="*/ 157 h 227"/>
                  <a:gd name="T26" fmla="*/ 117 w 124"/>
                  <a:gd name="T27" fmla="*/ 148 h 227"/>
                  <a:gd name="T28" fmla="*/ 114 w 124"/>
                  <a:gd name="T29" fmla="*/ 144 h 227"/>
                  <a:gd name="T30" fmla="*/ 113 w 124"/>
                  <a:gd name="T31" fmla="*/ 141 h 227"/>
                  <a:gd name="T32" fmla="*/ 111 w 124"/>
                  <a:gd name="T33" fmla="*/ 140 h 227"/>
                  <a:gd name="T34" fmla="*/ 109 w 124"/>
                  <a:gd name="T35" fmla="*/ 140 h 227"/>
                  <a:gd name="T36" fmla="*/ 106 w 124"/>
                  <a:gd name="T37" fmla="*/ 138 h 227"/>
                  <a:gd name="T38" fmla="*/ 97 w 124"/>
                  <a:gd name="T39" fmla="*/ 137 h 227"/>
                  <a:gd name="T40" fmla="*/ 92 w 124"/>
                  <a:gd name="T41" fmla="*/ 137 h 227"/>
                  <a:gd name="T42" fmla="*/ 90 w 124"/>
                  <a:gd name="T43" fmla="*/ 138 h 227"/>
                  <a:gd name="T44" fmla="*/ 89 w 124"/>
                  <a:gd name="T45" fmla="*/ 142 h 227"/>
                  <a:gd name="T46" fmla="*/ 87 w 124"/>
                  <a:gd name="T47" fmla="*/ 140 h 227"/>
                  <a:gd name="T48" fmla="*/ 77 w 124"/>
                  <a:gd name="T49" fmla="*/ 133 h 227"/>
                  <a:gd name="T50" fmla="*/ 61 w 124"/>
                  <a:gd name="T51" fmla="*/ 134 h 227"/>
                  <a:gd name="T52" fmla="*/ 47 w 124"/>
                  <a:gd name="T53" fmla="*/ 142 h 227"/>
                  <a:gd name="T54" fmla="*/ 46 w 124"/>
                  <a:gd name="T55" fmla="*/ 142 h 227"/>
                  <a:gd name="T56" fmla="*/ 43 w 124"/>
                  <a:gd name="T57" fmla="*/ 144 h 227"/>
                  <a:gd name="T58" fmla="*/ 42 w 124"/>
                  <a:gd name="T59" fmla="*/ 144 h 227"/>
                  <a:gd name="T60" fmla="*/ 29 w 124"/>
                  <a:gd name="T61" fmla="*/ 140 h 227"/>
                  <a:gd name="T62" fmla="*/ 25 w 124"/>
                  <a:gd name="T63" fmla="*/ 137 h 227"/>
                  <a:gd name="T64" fmla="*/ 25 w 124"/>
                  <a:gd name="T65" fmla="*/ 135 h 227"/>
                  <a:gd name="T66" fmla="*/ 23 w 124"/>
                  <a:gd name="T67" fmla="*/ 135 h 227"/>
                  <a:gd name="T68" fmla="*/ 10 w 124"/>
                  <a:gd name="T69" fmla="*/ 137 h 227"/>
                  <a:gd name="T70" fmla="*/ 5 w 124"/>
                  <a:gd name="T71" fmla="*/ 137 h 227"/>
                  <a:gd name="T72" fmla="*/ 1 w 124"/>
                  <a:gd name="T73" fmla="*/ 135 h 227"/>
                  <a:gd name="T74" fmla="*/ 0 w 124"/>
                  <a:gd name="T75" fmla="*/ 135 h 227"/>
                  <a:gd name="T76" fmla="*/ 0 w 124"/>
                  <a:gd name="T77" fmla="*/ 134 h 227"/>
                  <a:gd name="T78" fmla="*/ 1 w 124"/>
                  <a:gd name="T79" fmla="*/ 133 h 227"/>
                  <a:gd name="T80" fmla="*/ 1 w 124"/>
                  <a:gd name="T81" fmla="*/ 124 h 227"/>
                  <a:gd name="T82" fmla="*/ 4 w 124"/>
                  <a:gd name="T83" fmla="*/ 113 h 227"/>
                  <a:gd name="T84" fmla="*/ 11 w 124"/>
                  <a:gd name="T85" fmla="*/ 110 h 227"/>
                  <a:gd name="T86" fmla="*/ 14 w 124"/>
                  <a:gd name="T87" fmla="*/ 103 h 227"/>
                  <a:gd name="T88" fmla="*/ 14 w 124"/>
                  <a:gd name="T89" fmla="*/ 97 h 227"/>
                  <a:gd name="T90" fmla="*/ 11 w 124"/>
                  <a:gd name="T91" fmla="*/ 95 h 227"/>
                  <a:gd name="T92" fmla="*/ 8 w 124"/>
                  <a:gd name="T93" fmla="*/ 93 h 227"/>
                  <a:gd name="T94" fmla="*/ 10 w 124"/>
                  <a:gd name="T95" fmla="*/ 85 h 227"/>
                  <a:gd name="T96" fmla="*/ 14 w 124"/>
                  <a:gd name="T97" fmla="*/ 74 h 227"/>
                  <a:gd name="T98" fmla="*/ 15 w 124"/>
                  <a:gd name="T99" fmla="*/ 73 h 227"/>
                  <a:gd name="T100" fmla="*/ 15 w 124"/>
                  <a:gd name="T101" fmla="*/ 68 h 227"/>
                  <a:gd name="T102" fmla="*/ 12 w 124"/>
                  <a:gd name="T103" fmla="*/ 58 h 227"/>
                  <a:gd name="T104" fmla="*/ 12 w 124"/>
                  <a:gd name="T105" fmla="*/ 43 h 227"/>
                  <a:gd name="T106" fmla="*/ 15 w 124"/>
                  <a:gd name="T107" fmla="*/ 22 h 227"/>
                  <a:gd name="T108" fmla="*/ 20 w 124"/>
                  <a:gd name="T109" fmla="*/ 8 h 227"/>
                  <a:gd name="T110" fmla="*/ 20 w 124"/>
                  <a:gd name="T111" fmla="*/ 4 h 227"/>
                  <a:gd name="T112" fmla="*/ 22 w 124"/>
                  <a:gd name="T113" fmla="*/ 0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24" h="227">
                    <a:moveTo>
                      <a:pt x="107" y="227"/>
                    </a:moveTo>
                    <a:lnTo>
                      <a:pt x="107" y="226"/>
                    </a:lnTo>
                    <a:lnTo>
                      <a:pt x="110" y="223"/>
                    </a:lnTo>
                    <a:lnTo>
                      <a:pt x="110" y="222"/>
                    </a:lnTo>
                    <a:lnTo>
                      <a:pt x="113" y="219"/>
                    </a:lnTo>
                    <a:lnTo>
                      <a:pt x="118" y="219"/>
                    </a:lnTo>
                    <a:lnTo>
                      <a:pt x="120" y="217"/>
                    </a:lnTo>
                    <a:lnTo>
                      <a:pt x="124" y="208"/>
                    </a:lnTo>
                    <a:lnTo>
                      <a:pt x="124" y="193"/>
                    </a:lnTo>
                    <a:lnTo>
                      <a:pt x="123" y="188"/>
                    </a:lnTo>
                    <a:lnTo>
                      <a:pt x="124" y="170"/>
                    </a:lnTo>
                    <a:lnTo>
                      <a:pt x="123" y="169"/>
                    </a:lnTo>
                    <a:lnTo>
                      <a:pt x="117" y="157"/>
                    </a:lnTo>
                    <a:lnTo>
                      <a:pt x="117" y="148"/>
                    </a:lnTo>
                    <a:lnTo>
                      <a:pt x="114" y="144"/>
                    </a:lnTo>
                    <a:lnTo>
                      <a:pt x="113" y="141"/>
                    </a:lnTo>
                    <a:lnTo>
                      <a:pt x="111" y="140"/>
                    </a:lnTo>
                    <a:lnTo>
                      <a:pt x="109" y="140"/>
                    </a:lnTo>
                    <a:lnTo>
                      <a:pt x="106" y="138"/>
                    </a:lnTo>
                    <a:lnTo>
                      <a:pt x="97" y="137"/>
                    </a:lnTo>
                    <a:lnTo>
                      <a:pt x="92" y="137"/>
                    </a:lnTo>
                    <a:lnTo>
                      <a:pt x="90" y="138"/>
                    </a:lnTo>
                    <a:lnTo>
                      <a:pt x="89" y="142"/>
                    </a:lnTo>
                    <a:lnTo>
                      <a:pt x="87" y="140"/>
                    </a:lnTo>
                    <a:lnTo>
                      <a:pt x="77" y="133"/>
                    </a:lnTo>
                    <a:lnTo>
                      <a:pt x="61" y="134"/>
                    </a:lnTo>
                    <a:lnTo>
                      <a:pt x="47" y="142"/>
                    </a:lnTo>
                    <a:lnTo>
                      <a:pt x="46" y="142"/>
                    </a:lnTo>
                    <a:lnTo>
                      <a:pt x="43" y="144"/>
                    </a:lnTo>
                    <a:lnTo>
                      <a:pt x="42" y="144"/>
                    </a:lnTo>
                    <a:lnTo>
                      <a:pt x="29" y="140"/>
                    </a:lnTo>
                    <a:lnTo>
                      <a:pt x="25" y="137"/>
                    </a:lnTo>
                    <a:lnTo>
                      <a:pt x="25" y="135"/>
                    </a:lnTo>
                    <a:lnTo>
                      <a:pt x="23" y="135"/>
                    </a:lnTo>
                    <a:lnTo>
                      <a:pt x="10" y="137"/>
                    </a:lnTo>
                    <a:lnTo>
                      <a:pt x="5" y="137"/>
                    </a:lnTo>
                    <a:lnTo>
                      <a:pt x="1" y="135"/>
                    </a:lnTo>
                    <a:lnTo>
                      <a:pt x="0" y="135"/>
                    </a:lnTo>
                    <a:lnTo>
                      <a:pt x="0" y="134"/>
                    </a:lnTo>
                    <a:lnTo>
                      <a:pt x="1" y="133"/>
                    </a:lnTo>
                    <a:lnTo>
                      <a:pt x="1" y="124"/>
                    </a:lnTo>
                    <a:lnTo>
                      <a:pt x="4" y="113"/>
                    </a:lnTo>
                    <a:lnTo>
                      <a:pt x="11" y="110"/>
                    </a:lnTo>
                    <a:lnTo>
                      <a:pt x="14" y="103"/>
                    </a:lnTo>
                    <a:lnTo>
                      <a:pt x="14" y="97"/>
                    </a:lnTo>
                    <a:lnTo>
                      <a:pt x="11" y="95"/>
                    </a:lnTo>
                    <a:lnTo>
                      <a:pt x="8" y="93"/>
                    </a:lnTo>
                    <a:lnTo>
                      <a:pt x="10" y="85"/>
                    </a:lnTo>
                    <a:lnTo>
                      <a:pt x="14" y="74"/>
                    </a:lnTo>
                    <a:lnTo>
                      <a:pt x="15" y="73"/>
                    </a:lnTo>
                    <a:lnTo>
                      <a:pt x="15" y="68"/>
                    </a:lnTo>
                    <a:lnTo>
                      <a:pt x="12" y="58"/>
                    </a:lnTo>
                    <a:lnTo>
                      <a:pt x="12" y="43"/>
                    </a:lnTo>
                    <a:lnTo>
                      <a:pt x="15" y="22"/>
                    </a:lnTo>
                    <a:lnTo>
                      <a:pt x="20" y="8"/>
                    </a:lnTo>
                    <a:lnTo>
                      <a:pt x="20" y="4"/>
                    </a:lnTo>
                    <a:lnTo>
                      <a:pt x="22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35" name="Freeform 4182">
                <a:extLst>
                  <a:ext uri="{FF2B5EF4-FFF2-40B4-BE49-F238E27FC236}">
                    <a16:creationId xmlns:a16="http://schemas.microsoft.com/office/drawing/2014/main" id="{959245C8-A5FE-C9F1-C362-54827AB357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2" y="1549"/>
                <a:ext cx="81" cy="37"/>
              </a:xfrm>
              <a:custGeom>
                <a:avLst/>
                <a:gdLst>
                  <a:gd name="T0" fmla="*/ 324 w 326"/>
                  <a:gd name="T1" fmla="*/ 146 h 148"/>
                  <a:gd name="T2" fmla="*/ 319 w 326"/>
                  <a:gd name="T3" fmla="*/ 139 h 148"/>
                  <a:gd name="T4" fmla="*/ 315 w 326"/>
                  <a:gd name="T5" fmla="*/ 133 h 148"/>
                  <a:gd name="T6" fmla="*/ 314 w 326"/>
                  <a:gd name="T7" fmla="*/ 136 h 148"/>
                  <a:gd name="T8" fmla="*/ 305 w 326"/>
                  <a:gd name="T9" fmla="*/ 139 h 148"/>
                  <a:gd name="T10" fmla="*/ 271 w 326"/>
                  <a:gd name="T11" fmla="*/ 140 h 148"/>
                  <a:gd name="T12" fmla="*/ 252 w 326"/>
                  <a:gd name="T13" fmla="*/ 139 h 148"/>
                  <a:gd name="T14" fmla="*/ 243 w 326"/>
                  <a:gd name="T15" fmla="*/ 140 h 148"/>
                  <a:gd name="T16" fmla="*/ 238 w 326"/>
                  <a:gd name="T17" fmla="*/ 137 h 148"/>
                  <a:gd name="T18" fmla="*/ 237 w 326"/>
                  <a:gd name="T19" fmla="*/ 133 h 148"/>
                  <a:gd name="T20" fmla="*/ 238 w 326"/>
                  <a:gd name="T21" fmla="*/ 122 h 148"/>
                  <a:gd name="T22" fmla="*/ 240 w 326"/>
                  <a:gd name="T23" fmla="*/ 116 h 148"/>
                  <a:gd name="T24" fmla="*/ 240 w 326"/>
                  <a:gd name="T25" fmla="*/ 108 h 148"/>
                  <a:gd name="T26" fmla="*/ 238 w 326"/>
                  <a:gd name="T27" fmla="*/ 107 h 148"/>
                  <a:gd name="T28" fmla="*/ 234 w 326"/>
                  <a:gd name="T29" fmla="*/ 105 h 148"/>
                  <a:gd name="T30" fmla="*/ 231 w 326"/>
                  <a:gd name="T31" fmla="*/ 111 h 148"/>
                  <a:gd name="T32" fmla="*/ 226 w 326"/>
                  <a:gd name="T33" fmla="*/ 108 h 148"/>
                  <a:gd name="T34" fmla="*/ 219 w 326"/>
                  <a:gd name="T35" fmla="*/ 104 h 148"/>
                  <a:gd name="T36" fmla="*/ 220 w 326"/>
                  <a:gd name="T37" fmla="*/ 98 h 148"/>
                  <a:gd name="T38" fmla="*/ 218 w 326"/>
                  <a:gd name="T39" fmla="*/ 74 h 148"/>
                  <a:gd name="T40" fmla="*/ 213 w 326"/>
                  <a:gd name="T41" fmla="*/ 72 h 148"/>
                  <a:gd name="T42" fmla="*/ 211 w 326"/>
                  <a:gd name="T43" fmla="*/ 70 h 148"/>
                  <a:gd name="T44" fmla="*/ 184 w 326"/>
                  <a:gd name="T45" fmla="*/ 70 h 148"/>
                  <a:gd name="T46" fmla="*/ 181 w 326"/>
                  <a:gd name="T47" fmla="*/ 67 h 148"/>
                  <a:gd name="T48" fmla="*/ 178 w 326"/>
                  <a:gd name="T49" fmla="*/ 66 h 148"/>
                  <a:gd name="T50" fmla="*/ 169 w 326"/>
                  <a:gd name="T51" fmla="*/ 44 h 148"/>
                  <a:gd name="T52" fmla="*/ 156 w 326"/>
                  <a:gd name="T53" fmla="*/ 34 h 148"/>
                  <a:gd name="T54" fmla="*/ 145 w 326"/>
                  <a:gd name="T55" fmla="*/ 27 h 148"/>
                  <a:gd name="T56" fmla="*/ 118 w 326"/>
                  <a:gd name="T57" fmla="*/ 13 h 148"/>
                  <a:gd name="T58" fmla="*/ 99 w 326"/>
                  <a:gd name="T59" fmla="*/ 10 h 148"/>
                  <a:gd name="T60" fmla="*/ 84 w 326"/>
                  <a:gd name="T61" fmla="*/ 2 h 148"/>
                  <a:gd name="T62" fmla="*/ 78 w 326"/>
                  <a:gd name="T63" fmla="*/ 0 h 148"/>
                  <a:gd name="T64" fmla="*/ 63 w 326"/>
                  <a:gd name="T65" fmla="*/ 9 h 148"/>
                  <a:gd name="T66" fmla="*/ 51 w 326"/>
                  <a:gd name="T67" fmla="*/ 49 h 148"/>
                  <a:gd name="T68" fmla="*/ 58 w 326"/>
                  <a:gd name="T69" fmla="*/ 65 h 148"/>
                  <a:gd name="T70" fmla="*/ 56 w 326"/>
                  <a:gd name="T71" fmla="*/ 79 h 148"/>
                  <a:gd name="T72" fmla="*/ 53 w 326"/>
                  <a:gd name="T73" fmla="*/ 80 h 148"/>
                  <a:gd name="T74" fmla="*/ 4 w 326"/>
                  <a:gd name="T75" fmla="*/ 91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26" h="148">
                    <a:moveTo>
                      <a:pt x="326" y="148"/>
                    </a:moveTo>
                    <a:lnTo>
                      <a:pt x="324" y="146"/>
                    </a:lnTo>
                    <a:lnTo>
                      <a:pt x="322" y="141"/>
                    </a:lnTo>
                    <a:lnTo>
                      <a:pt x="319" y="139"/>
                    </a:lnTo>
                    <a:lnTo>
                      <a:pt x="318" y="136"/>
                    </a:lnTo>
                    <a:lnTo>
                      <a:pt x="315" y="133"/>
                    </a:lnTo>
                    <a:lnTo>
                      <a:pt x="314" y="134"/>
                    </a:lnTo>
                    <a:lnTo>
                      <a:pt x="314" y="136"/>
                    </a:lnTo>
                    <a:lnTo>
                      <a:pt x="311" y="136"/>
                    </a:lnTo>
                    <a:lnTo>
                      <a:pt x="305" y="139"/>
                    </a:lnTo>
                    <a:lnTo>
                      <a:pt x="298" y="140"/>
                    </a:lnTo>
                    <a:lnTo>
                      <a:pt x="271" y="140"/>
                    </a:lnTo>
                    <a:lnTo>
                      <a:pt x="264" y="139"/>
                    </a:lnTo>
                    <a:lnTo>
                      <a:pt x="252" y="139"/>
                    </a:lnTo>
                    <a:lnTo>
                      <a:pt x="251" y="140"/>
                    </a:lnTo>
                    <a:lnTo>
                      <a:pt x="243" y="140"/>
                    </a:lnTo>
                    <a:lnTo>
                      <a:pt x="240" y="139"/>
                    </a:lnTo>
                    <a:lnTo>
                      <a:pt x="238" y="137"/>
                    </a:lnTo>
                    <a:lnTo>
                      <a:pt x="238" y="136"/>
                    </a:lnTo>
                    <a:lnTo>
                      <a:pt x="237" y="133"/>
                    </a:lnTo>
                    <a:lnTo>
                      <a:pt x="237" y="122"/>
                    </a:lnTo>
                    <a:lnTo>
                      <a:pt x="238" y="122"/>
                    </a:lnTo>
                    <a:lnTo>
                      <a:pt x="240" y="120"/>
                    </a:lnTo>
                    <a:lnTo>
                      <a:pt x="240" y="116"/>
                    </a:lnTo>
                    <a:lnTo>
                      <a:pt x="241" y="111"/>
                    </a:lnTo>
                    <a:lnTo>
                      <a:pt x="240" y="108"/>
                    </a:lnTo>
                    <a:lnTo>
                      <a:pt x="240" y="107"/>
                    </a:lnTo>
                    <a:lnTo>
                      <a:pt x="238" y="107"/>
                    </a:lnTo>
                    <a:lnTo>
                      <a:pt x="236" y="105"/>
                    </a:lnTo>
                    <a:lnTo>
                      <a:pt x="234" y="105"/>
                    </a:lnTo>
                    <a:lnTo>
                      <a:pt x="234" y="107"/>
                    </a:lnTo>
                    <a:lnTo>
                      <a:pt x="231" y="111"/>
                    </a:lnTo>
                    <a:lnTo>
                      <a:pt x="227" y="111"/>
                    </a:lnTo>
                    <a:lnTo>
                      <a:pt x="226" y="108"/>
                    </a:lnTo>
                    <a:lnTo>
                      <a:pt x="220" y="105"/>
                    </a:lnTo>
                    <a:lnTo>
                      <a:pt x="219" y="104"/>
                    </a:lnTo>
                    <a:lnTo>
                      <a:pt x="219" y="100"/>
                    </a:lnTo>
                    <a:lnTo>
                      <a:pt x="220" y="98"/>
                    </a:lnTo>
                    <a:lnTo>
                      <a:pt x="222" y="90"/>
                    </a:lnTo>
                    <a:lnTo>
                      <a:pt x="218" y="74"/>
                    </a:lnTo>
                    <a:lnTo>
                      <a:pt x="216" y="73"/>
                    </a:lnTo>
                    <a:lnTo>
                      <a:pt x="213" y="72"/>
                    </a:lnTo>
                    <a:lnTo>
                      <a:pt x="212" y="70"/>
                    </a:lnTo>
                    <a:lnTo>
                      <a:pt x="211" y="70"/>
                    </a:lnTo>
                    <a:lnTo>
                      <a:pt x="194" y="72"/>
                    </a:lnTo>
                    <a:lnTo>
                      <a:pt x="184" y="70"/>
                    </a:lnTo>
                    <a:lnTo>
                      <a:pt x="183" y="70"/>
                    </a:lnTo>
                    <a:lnTo>
                      <a:pt x="181" y="67"/>
                    </a:lnTo>
                    <a:lnTo>
                      <a:pt x="180" y="67"/>
                    </a:lnTo>
                    <a:lnTo>
                      <a:pt x="178" y="66"/>
                    </a:lnTo>
                    <a:lnTo>
                      <a:pt x="174" y="53"/>
                    </a:lnTo>
                    <a:lnTo>
                      <a:pt x="169" y="44"/>
                    </a:lnTo>
                    <a:lnTo>
                      <a:pt x="163" y="37"/>
                    </a:lnTo>
                    <a:lnTo>
                      <a:pt x="156" y="34"/>
                    </a:lnTo>
                    <a:lnTo>
                      <a:pt x="148" y="27"/>
                    </a:lnTo>
                    <a:lnTo>
                      <a:pt x="145" y="27"/>
                    </a:lnTo>
                    <a:lnTo>
                      <a:pt x="132" y="19"/>
                    </a:lnTo>
                    <a:lnTo>
                      <a:pt x="118" y="13"/>
                    </a:lnTo>
                    <a:lnTo>
                      <a:pt x="117" y="13"/>
                    </a:lnTo>
                    <a:lnTo>
                      <a:pt x="99" y="10"/>
                    </a:lnTo>
                    <a:lnTo>
                      <a:pt x="85" y="6"/>
                    </a:lnTo>
                    <a:lnTo>
                      <a:pt x="84" y="2"/>
                    </a:lnTo>
                    <a:lnTo>
                      <a:pt x="82" y="0"/>
                    </a:lnTo>
                    <a:lnTo>
                      <a:pt x="78" y="0"/>
                    </a:lnTo>
                    <a:lnTo>
                      <a:pt x="70" y="3"/>
                    </a:lnTo>
                    <a:lnTo>
                      <a:pt x="63" y="9"/>
                    </a:lnTo>
                    <a:lnTo>
                      <a:pt x="63" y="13"/>
                    </a:lnTo>
                    <a:lnTo>
                      <a:pt x="51" y="49"/>
                    </a:lnTo>
                    <a:lnTo>
                      <a:pt x="57" y="63"/>
                    </a:lnTo>
                    <a:lnTo>
                      <a:pt x="58" y="65"/>
                    </a:lnTo>
                    <a:lnTo>
                      <a:pt x="58" y="67"/>
                    </a:lnTo>
                    <a:lnTo>
                      <a:pt x="56" y="79"/>
                    </a:lnTo>
                    <a:lnTo>
                      <a:pt x="54" y="79"/>
                    </a:lnTo>
                    <a:lnTo>
                      <a:pt x="53" y="80"/>
                    </a:lnTo>
                    <a:lnTo>
                      <a:pt x="46" y="83"/>
                    </a:lnTo>
                    <a:lnTo>
                      <a:pt x="4" y="91"/>
                    </a:lnTo>
                    <a:lnTo>
                      <a:pt x="0" y="9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36" name="Freeform 4183">
                <a:extLst>
                  <a:ext uri="{FF2B5EF4-FFF2-40B4-BE49-F238E27FC236}">
                    <a16:creationId xmlns:a16="http://schemas.microsoft.com/office/drawing/2014/main" id="{A7DF284A-AF1B-AE43-A593-8D30EF7599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3" y="1592"/>
                <a:ext cx="48" cy="46"/>
              </a:xfrm>
              <a:custGeom>
                <a:avLst/>
                <a:gdLst>
                  <a:gd name="T0" fmla="*/ 23 w 195"/>
                  <a:gd name="T1" fmla="*/ 186 h 186"/>
                  <a:gd name="T2" fmla="*/ 25 w 195"/>
                  <a:gd name="T3" fmla="*/ 184 h 186"/>
                  <a:gd name="T4" fmla="*/ 29 w 195"/>
                  <a:gd name="T5" fmla="*/ 174 h 186"/>
                  <a:gd name="T6" fmla="*/ 36 w 195"/>
                  <a:gd name="T7" fmla="*/ 167 h 186"/>
                  <a:gd name="T8" fmla="*/ 39 w 195"/>
                  <a:gd name="T9" fmla="*/ 160 h 186"/>
                  <a:gd name="T10" fmla="*/ 32 w 195"/>
                  <a:gd name="T11" fmla="*/ 158 h 186"/>
                  <a:gd name="T12" fmla="*/ 29 w 195"/>
                  <a:gd name="T13" fmla="*/ 155 h 186"/>
                  <a:gd name="T14" fmla="*/ 27 w 195"/>
                  <a:gd name="T15" fmla="*/ 152 h 186"/>
                  <a:gd name="T16" fmla="*/ 37 w 195"/>
                  <a:gd name="T17" fmla="*/ 141 h 186"/>
                  <a:gd name="T18" fmla="*/ 43 w 195"/>
                  <a:gd name="T19" fmla="*/ 124 h 186"/>
                  <a:gd name="T20" fmla="*/ 33 w 195"/>
                  <a:gd name="T21" fmla="*/ 117 h 186"/>
                  <a:gd name="T22" fmla="*/ 15 w 195"/>
                  <a:gd name="T23" fmla="*/ 109 h 186"/>
                  <a:gd name="T24" fmla="*/ 0 w 195"/>
                  <a:gd name="T25" fmla="*/ 99 h 186"/>
                  <a:gd name="T26" fmla="*/ 1 w 195"/>
                  <a:gd name="T27" fmla="*/ 99 h 186"/>
                  <a:gd name="T28" fmla="*/ 2 w 195"/>
                  <a:gd name="T29" fmla="*/ 96 h 186"/>
                  <a:gd name="T30" fmla="*/ 9 w 195"/>
                  <a:gd name="T31" fmla="*/ 95 h 186"/>
                  <a:gd name="T32" fmla="*/ 37 w 195"/>
                  <a:gd name="T33" fmla="*/ 98 h 186"/>
                  <a:gd name="T34" fmla="*/ 43 w 195"/>
                  <a:gd name="T35" fmla="*/ 98 h 186"/>
                  <a:gd name="T36" fmla="*/ 58 w 195"/>
                  <a:gd name="T37" fmla="*/ 100 h 186"/>
                  <a:gd name="T38" fmla="*/ 60 w 195"/>
                  <a:gd name="T39" fmla="*/ 100 h 186"/>
                  <a:gd name="T40" fmla="*/ 65 w 195"/>
                  <a:gd name="T41" fmla="*/ 99 h 186"/>
                  <a:gd name="T42" fmla="*/ 76 w 195"/>
                  <a:gd name="T43" fmla="*/ 95 h 186"/>
                  <a:gd name="T44" fmla="*/ 85 w 195"/>
                  <a:gd name="T45" fmla="*/ 93 h 186"/>
                  <a:gd name="T46" fmla="*/ 93 w 195"/>
                  <a:gd name="T47" fmla="*/ 88 h 186"/>
                  <a:gd name="T48" fmla="*/ 97 w 195"/>
                  <a:gd name="T49" fmla="*/ 83 h 186"/>
                  <a:gd name="T50" fmla="*/ 111 w 195"/>
                  <a:gd name="T51" fmla="*/ 74 h 186"/>
                  <a:gd name="T52" fmla="*/ 111 w 195"/>
                  <a:gd name="T53" fmla="*/ 54 h 186"/>
                  <a:gd name="T54" fmla="*/ 108 w 195"/>
                  <a:gd name="T55" fmla="*/ 43 h 186"/>
                  <a:gd name="T56" fmla="*/ 108 w 195"/>
                  <a:gd name="T57" fmla="*/ 29 h 186"/>
                  <a:gd name="T58" fmla="*/ 107 w 195"/>
                  <a:gd name="T59" fmla="*/ 28 h 186"/>
                  <a:gd name="T60" fmla="*/ 110 w 195"/>
                  <a:gd name="T61" fmla="*/ 29 h 186"/>
                  <a:gd name="T62" fmla="*/ 118 w 195"/>
                  <a:gd name="T63" fmla="*/ 30 h 186"/>
                  <a:gd name="T64" fmla="*/ 122 w 195"/>
                  <a:gd name="T65" fmla="*/ 29 h 186"/>
                  <a:gd name="T66" fmla="*/ 128 w 195"/>
                  <a:gd name="T67" fmla="*/ 29 h 186"/>
                  <a:gd name="T68" fmla="*/ 129 w 195"/>
                  <a:gd name="T69" fmla="*/ 28 h 186"/>
                  <a:gd name="T70" fmla="*/ 129 w 195"/>
                  <a:gd name="T71" fmla="*/ 26 h 186"/>
                  <a:gd name="T72" fmla="*/ 132 w 195"/>
                  <a:gd name="T73" fmla="*/ 22 h 186"/>
                  <a:gd name="T74" fmla="*/ 132 w 195"/>
                  <a:gd name="T75" fmla="*/ 8 h 186"/>
                  <a:gd name="T76" fmla="*/ 136 w 195"/>
                  <a:gd name="T77" fmla="*/ 3 h 186"/>
                  <a:gd name="T78" fmla="*/ 142 w 195"/>
                  <a:gd name="T79" fmla="*/ 0 h 186"/>
                  <a:gd name="T80" fmla="*/ 143 w 195"/>
                  <a:gd name="T81" fmla="*/ 0 h 186"/>
                  <a:gd name="T82" fmla="*/ 150 w 195"/>
                  <a:gd name="T83" fmla="*/ 1 h 186"/>
                  <a:gd name="T84" fmla="*/ 152 w 195"/>
                  <a:gd name="T85" fmla="*/ 8 h 186"/>
                  <a:gd name="T86" fmla="*/ 154 w 195"/>
                  <a:gd name="T87" fmla="*/ 12 h 186"/>
                  <a:gd name="T88" fmla="*/ 160 w 195"/>
                  <a:gd name="T89" fmla="*/ 15 h 186"/>
                  <a:gd name="T90" fmla="*/ 170 w 195"/>
                  <a:gd name="T91" fmla="*/ 22 h 186"/>
                  <a:gd name="T92" fmla="*/ 174 w 195"/>
                  <a:gd name="T93" fmla="*/ 30 h 186"/>
                  <a:gd name="T94" fmla="*/ 178 w 195"/>
                  <a:gd name="T95" fmla="*/ 35 h 186"/>
                  <a:gd name="T96" fmla="*/ 184 w 195"/>
                  <a:gd name="T97" fmla="*/ 35 h 186"/>
                  <a:gd name="T98" fmla="*/ 192 w 195"/>
                  <a:gd name="T99" fmla="*/ 36 h 186"/>
                  <a:gd name="T100" fmla="*/ 192 w 195"/>
                  <a:gd name="T101" fmla="*/ 42 h 186"/>
                  <a:gd name="T102" fmla="*/ 191 w 195"/>
                  <a:gd name="T103" fmla="*/ 43 h 186"/>
                  <a:gd name="T104" fmla="*/ 192 w 195"/>
                  <a:gd name="T105" fmla="*/ 45 h 186"/>
                  <a:gd name="T106" fmla="*/ 195 w 195"/>
                  <a:gd name="T107" fmla="*/ 49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95" h="186">
                    <a:moveTo>
                      <a:pt x="23" y="186"/>
                    </a:moveTo>
                    <a:lnTo>
                      <a:pt x="25" y="184"/>
                    </a:lnTo>
                    <a:lnTo>
                      <a:pt x="29" y="174"/>
                    </a:lnTo>
                    <a:lnTo>
                      <a:pt x="36" y="167"/>
                    </a:lnTo>
                    <a:lnTo>
                      <a:pt x="39" y="160"/>
                    </a:lnTo>
                    <a:lnTo>
                      <a:pt x="32" y="158"/>
                    </a:lnTo>
                    <a:lnTo>
                      <a:pt x="29" y="155"/>
                    </a:lnTo>
                    <a:lnTo>
                      <a:pt x="27" y="152"/>
                    </a:lnTo>
                    <a:lnTo>
                      <a:pt x="37" y="141"/>
                    </a:lnTo>
                    <a:lnTo>
                      <a:pt x="43" y="124"/>
                    </a:lnTo>
                    <a:lnTo>
                      <a:pt x="33" y="117"/>
                    </a:lnTo>
                    <a:lnTo>
                      <a:pt x="15" y="109"/>
                    </a:lnTo>
                    <a:lnTo>
                      <a:pt x="0" y="99"/>
                    </a:lnTo>
                    <a:lnTo>
                      <a:pt x="1" y="99"/>
                    </a:lnTo>
                    <a:lnTo>
                      <a:pt x="2" y="96"/>
                    </a:lnTo>
                    <a:lnTo>
                      <a:pt x="9" y="95"/>
                    </a:lnTo>
                    <a:lnTo>
                      <a:pt x="37" y="98"/>
                    </a:lnTo>
                    <a:lnTo>
                      <a:pt x="43" y="98"/>
                    </a:lnTo>
                    <a:lnTo>
                      <a:pt x="58" y="100"/>
                    </a:lnTo>
                    <a:lnTo>
                      <a:pt x="60" y="100"/>
                    </a:lnTo>
                    <a:lnTo>
                      <a:pt x="65" y="99"/>
                    </a:lnTo>
                    <a:lnTo>
                      <a:pt x="76" y="95"/>
                    </a:lnTo>
                    <a:lnTo>
                      <a:pt x="85" y="93"/>
                    </a:lnTo>
                    <a:lnTo>
                      <a:pt x="93" y="88"/>
                    </a:lnTo>
                    <a:lnTo>
                      <a:pt x="97" y="83"/>
                    </a:lnTo>
                    <a:lnTo>
                      <a:pt x="111" y="74"/>
                    </a:lnTo>
                    <a:lnTo>
                      <a:pt x="111" y="54"/>
                    </a:lnTo>
                    <a:lnTo>
                      <a:pt x="108" y="43"/>
                    </a:lnTo>
                    <a:lnTo>
                      <a:pt x="108" y="29"/>
                    </a:lnTo>
                    <a:lnTo>
                      <a:pt x="107" y="28"/>
                    </a:lnTo>
                    <a:lnTo>
                      <a:pt x="110" y="29"/>
                    </a:lnTo>
                    <a:lnTo>
                      <a:pt x="118" y="30"/>
                    </a:lnTo>
                    <a:lnTo>
                      <a:pt x="122" y="29"/>
                    </a:lnTo>
                    <a:lnTo>
                      <a:pt x="128" y="29"/>
                    </a:lnTo>
                    <a:lnTo>
                      <a:pt x="129" y="28"/>
                    </a:lnTo>
                    <a:lnTo>
                      <a:pt x="129" y="26"/>
                    </a:lnTo>
                    <a:lnTo>
                      <a:pt x="132" y="22"/>
                    </a:lnTo>
                    <a:lnTo>
                      <a:pt x="132" y="8"/>
                    </a:lnTo>
                    <a:lnTo>
                      <a:pt x="136" y="3"/>
                    </a:lnTo>
                    <a:lnTo>
                      <a:pt x="142" y="0"/>
                    </a:lnTo>
                    <a:lnTo>
                      <a:pt x="143" y="0"/>
                    </a:lnTo>
                    <a:lnTo>
                      <a:pt x="150" y="1"/>
                    </a:lnTo>
                    <a:lnTo>
                      <a:pt x="152" y="8"/>
                    </a:lnTo>
                    <a:lnTo>
                      <a:pt x="154" y="12"/>
                    </a:lnTo>
                    <a:lnTo>
                      <a:pt x="160" y="15"/>
                    </a:lnTo>
                    <a:lnTo>
                      <a:pt x="170" y="22"/>
                    </a:lnTo>
                    <a:lnTo>
                      <a:pt x="174" y="30"/>
                    </a:lnTo>
                    <a:lnTo>
                      <a:pt x="178" y="35"/>
                    </a:lnTo>
                    <a:lnTo>
                      <a:pt x="184" y="35"/>
                    </a:lnTo>
                    <a:lnTo>
                      <a:pt x="192" y="36"/>
                    </a:lnTo>
                    <a:lnTo>
                      <a:pt x="192" y="42"/>
                    </a:lnTo>
                    <a:lnTo>
                      <a:pt x="191" y="43"/>
                    </a:lnTo>
                    <a:lnTo>
                      <a:pt x="192" y="45"/>
                    </a:lnTo>
                    <a:lnTo>
                      <a:pt x="195" y="4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37" name="Freeform 4184">
                <a:extLst>
                  <a:ext uri="{FF2B5EF4-FFF2-40B4-BE49-F238E27FC236}">
                    <a16:creationId xmlns:a16="http://schemas.microsoft.com/office/drawing/2014/main" id="{0D10C683-AD11-1D8F-0BFC-1C972134E6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1" y="1586"/>
                <a:ext cx="19" cy="18"/>
              </a:xfrm>
              <a:custGeom>
                <a:avLst/>
                <a:gdLst>
                  <a:gd name="T0" fmla="*/ 0 w 73"/>
                  <a:gd name="T1" fmla="*/ 72 h 73"/>
                  <a:gd name="T2" fmla="*/ 1 w 73"/>
                  <a:gd name="T3" fmla="*/ 72 h 73"/>
                  <a:gd name="T4" fmla="*/ 9 w 73"/>
                  <a:gd name="T5" fmla="*/ 73 h 73"/>
                  <a:gd name="T6" fmla="*/ 25 w 73"/>
                  <a:gd name="T7" fmla="*/ 73 h 73"/>
                  <a:gd name="T8" fmla="*/ 26 w 73"/>
                  <a:gd name="T9" fmla="*/ 72 h 73"/>
                  <a:gd name="T10" fmla="*/ 28 w 73"/>
                  <a:gd name="T11" fmla="*/ 72 h 73"/>
                  <a:gd name="T12" fmla="*/ 29 w 73"/>
                  <a:gd name="T13" fmla="*/ 70 h 73"/>
                  <a:gd name="T14" fmla="*/ 31 w 73"/>
                  <a:gd name="T15" fmla="*/ 70 h 73"/>
                  <a:gd name="T16" fmla="*/ 45 w 73"/>
                  <a:gd name="T17" fmla="*/ 63 h 73"/>
                  <a:gd name="T18" fmla="*/ 54 w 73"/>
                  <a:gd name="T19" fmla="*/ 53 h 73"/>
                  <a:gd name="T20" fmla="*/ 62 w 73"/>
                  <a:gd name="T21" fmla="*/ 48 h 73"/>
                  <a:gd name="T22" fmla="*/ 66 w 73"/>
                  <a:gd name="T23" fmla="*/ 44 h 73"/>
                  <a:gd name="T24" fmla="*/ 71 w 73"/>
                  <a:gd name="T25" fmla="*/ 37 h 73"/>
                  <a:gd name="T26" fmla="*/ 73 w 73"/>
                  <a:gd name="T27" fmla="*/ 37 h 73"/>
                  <a:gd name="T28" fmla="*/ 71 w 73"/>
                  <a:gd name="T29" fmla="*/ 35 h 73"/>
                  <a:gd name="T30" fmla="*/ 70 w 73"/>
                  <a:gd name="T31" fmla="*/ 35 h 73"/>
                  <a:gd name="T32" fmla="*/ 64 w 73"/>
                  <a:gd name="T33" fmla="*/ 30 h 73"/>
                  <a:gd name="T34" fmla="*/ 47 w 73"/>
                  <a:gd name="T35" fmla="*/ 0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73" h="73">
                    <a:moveTo>
                      <a:pt x="0" y="72"/>
                    </a:moveTo>
                    <a:lnTo>
                      <a:pt x="1" y="72"/>
                    </a:lnTo>
                    <a:lnTo>
                      <a:pt x="9" y="73"/>
                    </a:lnTo>
                    <a:lnTo>
                      <a:pt x="25" y="73"/>
                    </a:lnTo>
                    <a:lnTo>
                      <a:pt x="26" y="72"/>
                    </a:lnTo>
                    <a:lnTo>
                      <a:pt x="28" y="72"/>
                    </a:lnTo>
                    <a:lnTo>
                      <a:pt x="29" y="70"/>
                    </a:lnTo>
                    <a:lnTo>
                      <a:pt x="31" y="70"/>
                    </a:lnTo>
                    <a:lnTo>
                      <a:pt x="45" y="63"/>
                    </a:lnTo>
                    <a:lnTo>
                      <a:pt x="54" y="53"/>
                    </a:lnTo>
                    <a:lnTo>
                      <a:pt x="62" y="48"/>
                    </a:lnTo>
                    <a:lnTo>
                      <a:pt x="66" y="44"/>
                    </a:lnTo>
                    <a:lnTo>
                      <a:pt x="71" y="37"/>
                    </a:lnTo>
                    <a:lnTo>
                      <a:pt x="73" y="37"/>
                    </a:lnTo>
                    <a:lnTo>
                      <a:pt x="71" y="35"/>
                    </a:lnTo>
                    <a:lnTo>
                      <a:pt x="70" y="35"/>
                    </a:lnTo>
                    <a:lnTo>
                      <a:pt x="64" y="30"/>
                    </a:lnTo>
                    <a:lnTo>
                      <a:pt x="47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38" name="Freeform 4185">
                <a:extLst>
                  <a:ext uri="{FF2B5EF4-FFF2-40B4-BE49-F238E27FC236}">
                    <a16:creationId xmlns:a16="http://schemas.microsoft.com/office/drawing/2014/main" id="{052B5A63-C95C-C124-76F2-59BEA49F01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6" y="1604"/>
                <a:ext cx="11" cy="38"/>
              </a:xfrm>
              <a:custGeom>
                <a:avLst/>
                <a:gdLst>
                  <a:gd name="T0" fmla="*/ 22 w 44"/>
                  <a:gd name="T1" fmla="*/ 0 h 152"/>
                  <a:gd name="T2" fmla="*/ 22 w 44"/>
                  <a:gd name="T3" fmla="*/ 1 h 152"/>
                  <a:gd name="T4" fmla="*/ 21 w 44"/>
                  <a:gd name="T5" fmla="*/ 18 h 152"/>
                  <a:gd name="T6" fmla="*/ 19 w 44"/>
                  <a:gd name="T7" fmla="*/ 25 h 152"/>
                  <a:gd name="T8" fmla="*/ 8 w 44"/>
                  <a:gd name="T9" fmla="*/ 40 h 152"/>
                  <a:gd name="T10" fmla="*/ 2 w 44"/>
                  <a:gd name="T11" fmla="*/ 41 h 152"/>
                  <a:gd name="T12" fmla="*/ 1 w 44"/>
                  <a:gd name="T13" fmla="*/ 43 h 152"/>
                  <a:gd name="T14" fmla="*/ 0 w 44"/>
                  <a:gd name="T15" fmla="*/ 43 h 152"/>
                  <a:gd name="T16" fmla="*/ 0 w 44"/>
                  <a:gd name="T17" fmla="*/ 44 h 152"/>
                  <a:gd name="T18" fmla="*/ 1 w 44"/>
                  <a:gd name="T19" fmla="*/ 46 h 152"/>
                  <a:gd name="T20" fmla="*/ 1 w 44"/>
                  <a:gd name="T21" fmla="*/ 47 h 152"/>
                  <a:gd name="T22" fmla="*/ 2 w 44"/>
                  <a:gd name="T23" fmla="*/ 49 h 152"/>
                  <a:gd name="T24" fmla="*/ 7 w 44"/>
                  <a:gd name="T25" fmla="*/ 54 h 152"/>
                  <a:gd name="T26" fmla="*/ 9 w 44"/>
                  <a:gd name="T27" fmla="*/ 60 h 152"/>
                  <a:gd name="T28" fmla="*/ 9 w 44"/>
                  <a:gd name="T29" fmla="*/ 71 h 152"/>
                  <a:gd name="T30" fmla="*/ 7 w 44"/>
                  <a:gd name="T31" fmla="*/ 74 h 152"/>
                  <a:gd name="T32" fmla="*/ 4 w 44"/>
                  <a:gd name="T33" fmla="*/ 84 h 152"/>
                  <a:gd name="T34" fmla="*/ 4 w 44"/>
                  <a:gd name="T35" fmla="*/ 89 h 152"/>
                  <a:gd name="T36" fmla="*/ 11 w 44"/>
                  <a:gd name="T37" fmla="*/ 116 h 152"/>
                  <a:gd name="T38" fmla="*/ 2 w 44"/>
                  <a:gd name="T39" fmla="*/ 141 h 152"/>
                  <a:gd name="T40" fmla="*/ 2 w 44"/>
                  <a:gd name="T41" fmla="*/ 146 h 152"/>
                  <a:gd name="T42" fmla="*/ 21 w 44"/>
                  <a:gd name="T43" fmla="*/ 152 h 152"/>
                  <a:gd name="T44" fmla="*/ 40 w 44"/>
                  <a:gd name="T45" fmla="*/ 151 h 152"/>
                  <a:gd name="T46" fmla="*/ 44 w 44"/>
                  <a:gd name="T47" fmla="*/ 152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4" h="152">
                    <a:moveTo>
                      <a:pt x="22" y="0"/>
                    </a:moveTo>
                    <a:lnTo>
                      <a:pt x="22" y="1"/>
                    </a:lnTo>
                    <a:lnTo>
                      <a:pt x="21" y="18"/>
                    </a:lnTo>
                    <a:lnTo>
                      <a:pt x="19" y="25"/>
                    </a:lnTo>
                    <a:lnTo>
                      <a:pt x="8" y="40"/>
                    </a:lnTo>
                    <a:lnTo>
                      <a:pt x="2" y="41"/>
                    </a:lnTo>
                    <a:lnTo>
                      <a:pt x="1" y="43"/>
                    </a:lnTo>
                    <a:lnTo>
                      <a:pt x="0" y="43"/>
                    </a:lnTo>
                    <a:lnTo>
                      <a:pt x="0" y="44"/>
                    </a:lnTo>
                    <a:lnTo>
                      <a:pt x="1" y="46"/>
                    </a:lnTo>
                    <a:lnTo>
                      <a:pt x="1" y="47"/>
                    </a:lnTo>
                    <a:lnTo>
                      <a:pt x="2" y="49"/>
                    </a:lnTo>
                    <a:lnTo>
                      <a:pt x="7" y="54"/>
                    </a:lnTo>
                    <a:lnTo>
                      <a:pt x="9" y="60"/>
                    </a:lnTo>
                    <a:lnTo>
                      <a:pt x="9" y="71"/>
                    </a:lnTo>
                    <a:lnTo>
                      <a:pt x="7" y="74"/>
                    </a:lnTo>
                    <a:lnTo>
                      <a:pt x="4" y="84"/>
                    </a:lnTo>
                    <a:lnTo>
                      <a:pt x="4" y="89"/>
                    </a:lnTo>
                    <a:lnTo>
                      <a:pt x="11" y="116"/>
                    </a:lnTo>
                    <a:lnTo>
                      <a:pt x="2" y="141"/>
                    </a:lnTo>
                    <a:lnTo>
                      <a:pt x="2" y="146"/>
                    </a:lnTo>
                    <a:lnTo>
                      <a:pt x="21" y="152"/>
                    </a:lnTo>
                    <a:lnTo>
                      <a:pt x="40" y="151"/>
                    </a:lnTo>
                    <a:lnTo>
                      <a:pt x="44" y="15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39" name="Freeform 4186">
                <a:extLst>
                  <a:ext uri="{FF2B5EF4-FFF2-40B4-BE49-F238E27FC236}">
                    <a16:creationId xmlns:a16="http://schemas.microsoft.com/office/drawing/2014/main" id="{D2B7630C-11DC-7F98-8AAB-B702DB5851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7" y="1604"/>
                <a:ext cx="69" cy="38"/>
              </a:xfrm>
              <a:custGeom>
                <a:avLst/>
                <a:gdLst>
                  <a:gd name="T0" fmla="*/ 2 w 278"/>
                  <a:gd name="T1" fmla="*/ 151 h 151"/>
                  <a:gd name="T2" fmla="*/ 16 w 278"/>
                  <a:gd name="T3" fmla="*/ 145 h 151"/>
                  <a:gd name="T4" fmla="*/ 18 w 278"/>
                  <a:gd name="T5" fmla="*/ 144 h 151"/>
                  <a:gd name="T6" fmla="*/ 34 w 278"/>
                  <a:gd name="T7" fmla="*/ 138 h 151"/>
                  <a:gd name="T8" fmla="*/ 54 w 278"/>
                  <a:gd name="T9" fmla="*/ 127 h 151"/>
                  <a:gd name="T10" fmla="*/ 63 w 278"/>
                  <a:gd name="T11" fmla="*/ 117 h 151"/>
                  <a:gd name="T12" fmla="*/ 83 w 278"/>
                  <a:gd name="T13" fmla="*/ 108 h 151"/>
                  <a:gd name="T14" fmla="*/ 84 w 278"/>
                  <a:gd name="T15" fmla="*/ 92 h 151"/>
                  <a:gd name="T16" fmla="*/ 81 w 278"/>
                  <a:gd name="T17" fmla="*/ 88 h 151"/>
                  <a:gd name="T18" fmla="*/ 71 w 278"/>
                  <a:gd name="T19" fmla="*/ 92 h 151"/>
                  <a:gd name="T20" fmla="*/ 59 w 278"/>
                  <a:gd name="T21" fmla="*/ 87 h 151"/>
                  <a:gd name="T22" fmla="*/ 55 w 278"/>
                  <a:gd name="T23" fmla="*/ 81 h 151"/>
                  <a:gd name="T24" fmla="*/ 57 w 278"/>
                  <a:gd name="T25" fmla="*/ 78 h 151"/>
                  <a:gd name="T26" fmla="*/ 63 w 278"/>
                  <a:gd name="T27" fmla="*/ 67 h 151"/>
                  <a:gd name="T28" fmla="*/ 77 w 278"/>
                  <a:gd name="T29" fmla="*/ 49 h 151"/>
                  <a:gd name="T30" fmla="*/ 85 w 278"/>
                  <a:gd name="T31" fmla="*/ 42 h 151"/>
                  <a:gd name="T32" fmla="*/ 105 w 278"/>
                  <a:gd name="T33" fmla="*/ 50 h 151"/>
                  <a:gd name="T34" fmla="*/ 152 w 278"/>
                  <a:gd name="T35" fmla="*/ 64 h 151"/>
                  <a:gd name="T36" fmla="*/ 161 w 278"/>
                  <a:gd name="T37" fmla="*/ 76 h 151"/>
                  <a:gd name="T38" fmla="*/ 162 w 278"/>
                  <a:gd name="T39" fmla="*/ 92 h 151"/>
                  <a:gd name="T40" fmla="*/ 171 w 278"/>
                  <a:gd name="T41" fmla="*/ 98 h 151"/>
                  <a:gd name="T42" fmla="*/ 182 w 278"/>
                  <a:gd name="T43" fmla="*/ 110 h 151"/>
                  <a:gd name="T44" fmla="*/ 185 w 278"/>
                  <a:gd name="T45" fmla="*/ 112 h 151"/>
                  <a:gd name="T46" fmla="*/ 188 w 278"/>
                  <a:gd name="T47" fmla="*/ 106 h 151"/>
                  <a:gd name="T48" fmla="*/ 198 w 278"/>
                  <a:gd name="T49" fmla="*/ 99 h 151"/>
                  <a:gd name="T50" fmla="*/ 203 w 278"/>
                  <a:gd name="T51" fmla="*/ 98 h 151"/>
                  <a:gd name="T52" fmla="*/ 208 w 278"/>
                  <a:gd name="T53" fmla="*/ 93 h 151"/>
                  <a:gd name="T54" fmla="*/ 215 w 278"/>
                  <a:gd name="T55" fmla="*/ 91 h 151"/>
                  <a:gd name="T56" fmla="*/ 227 w 278"/>
                  <a:gd name="T57" fmla="*/ 88 h 151"/>
                  <a:gd name="T58" fmla="*/ 235 w 278"/>
                  <a:gd name="T59" fmla="*/ 84 h 151"/>
                  <a:gd name="T60" fmla="*/ 236 w 278"/>
                  <a:gd name="T61" fmla="*/ 77 h 151"/>
                  <a:gd name="T62" fmla="*/ 235 w 278"/>
                  <a:gd name="T63" fmla="*/ 56 h 151"/>
                  <a:gd name="T64" fmla="*/ 241 w 278"/>
                  <a:gd name="T65" fmla="*/ 10 h 151"/>
                  <a:gd name="T66" fmla="*/ 242 w 278"/>
                  <a:gd name="T67" fmla="*/ 0 h 151"/>
                  <a:gd name="T68" fmla="*/ 250 w 278"/>
                  <a:gd name="T69" fmla="*/ 2 h 151"/>
                  <a:gd name="T70" fmla="*/ 257 w 278"/>
                  <a:gd name="T71" fmla="*/ 6 h 151"/>
                  <a:gd name="T72" fmla="*/ 261 w 278"/>
                  <a:gd name="T73" fmla="*/ 25 h 151"/>
                  <a:gd name="T74" fmla="*/ 278 w 278"/>
                  <a:gd name="T75" fmla="*/ 36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278" h="151">
                    <a:moveTo>
                      <a:pt x="0" y="151"/>
                    </a:moveTo>
                    <a:lnTo>
                      <a:pt x="2" y="151"/>
                    </a:lnTo>
                    <a:lnTo>
                      <a:pt x="11" y="148"/>
                    </a:lnTo>
                    <a:lnTo>
                      <a:pt x="16" y="145"/>
                    </a:lnTo>
                    <a:lnTo>
                      <a:pt x="17" y="145"/>
                    </a:lnTo>
                    <a:lnTo>
                      <a:pt x="18" y="144"/>
                    </a:lnTo>
                    <a:lnTo>
                      <a:pt x="24" y="143"/>
                    </a:lnTo>
                    <a:lnTo>
                      <a:pt x="34" y="138"/>
                    </a:lnTo>
                    <a:lnTo>
                      <a:pt x="42" y="130"/>
                    </a:lnTo>
                    <a:lnTo>
                      <a:pt x="54" y="127"/>
                    </a:lnTo>
                    <a:lnTo>
                      <a:pt x="60" y="119"/>
                    </a:lnTo>
                    <a:lnTo>
                      <a:pt x="63" y="117"/>
                    </a:lnTo>
                    <a:lnTo>
                      <a:pt x="76" y="117"/>
                    </a:lnTo>
                    <a:lnTo>
                      <a:pt x="83" y="108"/>
                    </a:lnTo>
                    <a:lnTo>
                      <a:pt x="84" y="98"/>
                    </a:lnTo>
                    <a:lnTo>
                      <a:pt x="84" y="92"/>
                    </a:lnTo>
                    <a:lnTo>
                      <a:pt x="83" y="88"/>
                    </a:lnTo>
                    <a:lnTo>
                      <a:pt x="81" y="88"/>
                    </a:lnTo>
                    <a:lnTo>
                      <a:pt x="76" y="92"/>
                    </a:lnTo>
                    <a:lnTo>
                      <a:pt x="71" y="92"/>
                    </a:lnTo>
                    <a:lnTo>
                      <a:pt x="62" y="88"/>
                    </a:lnTo>
                    <a:lnTo>
                      <a:pt x="59" y="87"/>
                    </a:lnTo>
                    <a:lnTo>
                      <a:pt x="55" y="83"/>
                    </a:lnTo>
                    <a:lnTo>
                      <a:pt x="55" y="81"/>
                    </a:lnTo>
                    <a:lnTo>
                      <a:pt x="57" y="80"/>
                    </a:lnTo>
                    <a:lnTo>
                      <a:pt x="57" y="78"/>
                    </a:lnTo>
                    <a:lnTo>
                      <a:pt x="62" y="67"/>
                    </a:lnTo>
                    <a:lnTo>
                      <a:pt x="63" y="67"/>
                    </a:lnTo>
                    <a:lnTo>
                      <a:pt x="71" y="59"/>
                    </a:lnTo>
                    <a:lnTo>
                      <a:pt x="77" y="49"/>
                    </a:lnTo>
                    <a:lnTo>
                      <a:pt x="83" y="42"/>
                    </a:lnTo>
                    <a:lnTo>
                      <a:pt x="85" y="42"/>
                    </a:lnTo>
                    <a:lnTo>
                      <a:pt x="90" y="43"/>
                    </a:lnTo>
                    <a:lnTo>
                      <a:pt x="105" y="50"/>
                    </a:lnTo>
                    <a:lnTo>
                      <a:pt x="119" y="66"/>
                    </a:lnTo>
                    <a:lnTo>
                      <a:pt x="152" y="64"/>
                    </a:lnTo>
                    <a:lnTo>
                      <a:pt x="155" y="63"/>
                    </a:lnTo>
                    <a:lnTo>
                      <a:pt x="161" y="76"/>
                    </a:lnTo>
                    <a:lnTo>
                      <a:pt x="160" y="87"/>
                    </a:lnTo>
                    <a:lnTo>
                      <a:pt x="162" y="92"/>
                    </a:lnTo>
                    <a:lnTo>
                      <a:pt x="165" y="95"/>
                    </a:lnTo>
                    <a:lnTo>
                      <a:pt x="171" y="98"/>
                    </a:lnTo>
                    <a:lnTo>
                      <a:pt x="172" y="99"/>
                    </a:lnTo>
                    <a:lnTo>
                      <a:pt x="182" y="110"/>
                    </a:lnTo>
                    <a:lnTo>
                      <a:pt x="183" y="112"/>
                    </a:lnTo>
                    <a:lnTo>
                      <a:pt x="185" y="112"/>
                    </a:lnTo>
                    <a:lnTo>
                      <a:pt x="188" y="108"/>
                    </a:lnTo>
                    <a:lnTo>
                      <a:pt x="188" y="106"/>
                    </a:lnTo>
                    <a:lnTo>
                      <a:pt x="190" y="105"/>
                    </a:lnTo>
                    <a:lnTo>
                      <a:pt x="198" y="99"/>
                    </a:lnTo>
                    <a:lnTo>
                      <a:pt x="200" y="98"/>
                    </a:lnTo>
                    <a:lnTo>
                      <a:pt x="203" y="98"/>
                    </a:lnTo>
                    <a:lnTo>
                      <a:pt x="204" y="96"/>
                    </a:lnTo>
                    <a:lnTo>
                      <a:pt x="208" y="93"/>
                    </a:lnTo>
                    <a:lnTo>
                      <a:pt x="213" y="92"/>
                    </a:lnTo>
                    <a:lnTo>
                      <a:pt x="215" y="91"/>
                    </a:lnTo>
                    <a:lnTo>
                      <a:pt x="221" y="88"/>
                    </a:lnTo>
                    <a:lnTo>
                      <a:pt x="227" y="88"/>
                    </a:lnTo>
                    <a:lnTo>
                      <a:pt x="234" y="85"/>
                    </a:lnTo>
                    <a:lnTo>
                      <a:pt x="235" y="84"/>
                    </a:lnTo>
                    <a:lnTo>
                      <a:pt x="235" y="83"/>
                    </a:lnTo>
                    <a:lnTo>
                      <a:pt x="236" y="77"/>
                    </a:lnTo>
                    <a:lnTo>
                      <a:pt x="236" y="70"/>
                    </a:lnTo>
                    <a:lnTo>
                      <a:pt x="235" y="56"/>
                    </a:lnTo>
                    <a:lnTo>
                      <a:pt x="236" y="32"/>
                    </a:lnTo>
                    <a:lnTo>
                      <a:pt x="241" y="10"/>
                    </a:lnTo>
                    <a:lnTo>
                      <a:pt x="241" y="4"/>
                    </a:lnTo>
                    <a:lnTo>
                      <a:pt x="242" y="0"/>
                    </a:lnTo>
                    <a:lnTo>
                      <a:pt x="249" y="0"/>
                    </a:lnTo>
                    <a:lnTo>
                      <a:pt x="250" y="2"/>
                    </a:lnTo>
                    <a:lnTo>
                      <a:pt x="252" y="2"/>
                    </a:lnTo>
                    <a:lnTo>
                      <a:pt x="257" y="6"/>
                    </a:lnTo>
                    <a:lnTo>
                      <a:pt x="257" y="11"/>
                    </a:lnTo>
                    <a:lnTo>
                      <a:pt x="261" y="25"/>
                    </a:lnTo>
                    <a:lnTo>
                      <a:pt x="277" y="36"/>
                    </a:lnTo>
                    <a:lnTo>
                      <a:pt x="278" y="3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40" name="Freeform 4187">
                <a:extLst>
                  <a:ext uri="{FF2B5EF4-FFF2-40B4-BE49-F238E27FC236}">
                    <a16:creationId xmlns:a16="http://schemas.microsoft.com/office/drawing/2014/main" id="{546E3DF5-FBD8-C482-F406-80C9EBA808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0" y="1572"/>
                <a:ext cx="32" cy="15"/>
              </a:xfrm>
              <a:custGeom>
                <a:avLst/>
                <a:gdLst>
                  <a:gd name="T0" fmla="*/ 126 w 126"/>
                  <a:gd name="T1" fmla="*/ 0 h 60"/>
                  <a:gd name="T2" fmla="*/ 122 w 126"/>
                  <a:gd name="T3" fmla="*/ 0 h 60"/>
                  <a:gd name="T4" fmla="*/ 122 w 126"/>
                  <a:gd name="T5" fmla="*/ 2 h 60"/>
                  <a:gd name="T6" fmla="*/ 112 w 126"/>
                  <a:gd name="T7" fmla="*/ 5 h 60"/>
                  <a:gd name="T8" fmla="*/ 112 w 126"/>
                  <a:gd name="T9" fmla="*/ 16 h 60"/>
                  <a:gd name="T10" fmla="*/ 113 w 126"/>
                  <a:gd name="T11" fmla="*/ 25 h 60"/>
                  <a:gd name="T12" fmla="*/ 113 w 126"/>
                  <a:gd name="T13" fmla="*/ 28 h 60"/>
                  <a:gd name="T14" fmla="*/ 112 w 126"/>
                  <a:gd name="T15" fmla="*/ 29 h 60"/>
                  <a:gd name="T16" fmla="*/ 112 w 126"/>
                  <a:gd name="T17" fmla="*/ 31 h 60"/>
                  <a:gd name="T18" fmla="*/ 110 w 126"/>
                  <a:gd name="T19" fmla="*/ 39 h 60"/>
                  <a:gd name="T20" fmla="*/ 110 w 126"/>
                  <a:gd name="T21" fmla="*/ 42 h 60"/>
                  <a:gd name="T22" fmla="*/ 112 w 126"/>
                  <a:gd name="T23" fmla="*/ 45 h 60"/>
                  <a:gd name="T24" fmla="*/ 110 w 126"/>
                  <a:gd name="T25" fmla="*/ 50 h 60"/>
                  <a:gd name="T26" fmla="*/ 100 w 126"/>
                  <a:gd name="T27" fmla="*/ 59 h 60"/>
                  <a:gd name="T28" fmla="*/ 98 w 126"/>
                  <a:gd name="T29" fmla="*/ 60 h 60"/>
                  <a:gd name="T30" fmla="*/ 95 w 126"/>
                  <a:gd name="T31" fmla="*/ 60 h 60"/>
                  <a:gd name="T32" fmla="*/ 91 w 126"/>
                  <a:gd name="T33" fmla="*/ 59 h 60"/>
                  <a:gd name="T34" fmla="*/ 88 w 126"/>
                  <a:gd name="T35" fmla="*/ 56 h 60"/>
                  <a:gd name="T36" fmla="*/ 84 w 126"/>
                  <a:gd name="T37" fmla="*/ 56 h 60"/>
                  <a:gd name="T38" fmla="*/ 80 w 126"/>
                  <a:gd name="T39" fmla="*/ 57 h 60"/>
                  <a:gd name="T40" fmla="*/ 74 w 126"/>
                  <a:gd name="T41" fmla="*/ 56 h 60"/>
                  <a:gd name="T42" fmla="*/ 67 w 126"/>
                  <a:gd name="T43" fmla="*/ 52 h 60"/>
                  <a:gd name="T44" fmla="*/ 66 w 126"/>
                  <a:gd name="T45" fmla="*/ 50 h 60"/>
                  <a:gd name="T46" fmla="*/ 64 w 126"/>
                  <a:gd name="T47" fmla="*/ 48 h 60"/>
                  <a:gd name="T48" fmla="*/ 64 w 126"/>
                  <a:gd name="T49" fmla="*/ 41 h 60"/>
                  <a:gd name="T50" fmla="*/ 66 w 126"/>
                  <a:gd name="T51" fmla="*/ 39 h 60"/>
                  <a:gd name="T52" fmla="*/ 66 w 126"/>
                  <a:gd name="T53" fmla="*/ 41 h 60"/>
                  <a:gd name="T54" fmla="*/ 67 w 126"/>
                  <a:gd name="T55" fmla="*/ 41 h 60"/>
                  <a:gd name="T56" fmla="*/ 69 w 126"/>
                  <a:gd name="T57" fmla="*/ 42 h 60"/>
                  <a:gd name="T58" fmla="*/ 71 w 126"/>
                  <a:gd name="T59" fmla="*/ 41 h 60"/>
                  <a:gd name="T60" fmla="*/ 73 w 126"/>
                  <a:gd name="T61" fmla="*/ 39 h 60"/>
                  <a:gd name="T62" fmla="*/ 74 w 126"/>
                  <a:gd name="T63" fmla="*/ 39 h 60"/>
                  <a:gd name="T64" fmla="*/ 74 w 126"/>
                  <a:gd name="T65" fmla="*/ 34 h 60"/>
                  <a:gd name="T66" fmla="*/ 73 w 126"/>
                  <a:gd name="T67" fmla="*/ 31 h 60"/>
                  <a:gd name="T68" fmla="*/ 73 w 126"/>
                  <a:gd name="T69" fmla="*/ 27 h 60"/>
                  <a:gd name="T70" fmla="*/ 74 w 126"/>
                  <a:gd name="T71" fmla="*/ 21 h 60"/>
                  <a:gd name="T72" fmla="*/ 67 w 126"/>
                  <a:gd name="T73" fmla="*/ 20 h 60"/>
                  <a:gd name="T74" fmla="*/ 42 w 126"/>
                  <a:gd name="T75" fmla="*/ 24 h 60"/>
                  <a:gd name="T76" fmla="*/ 28 w 126"/>
                  <a:gd name="T77" fmla="*/ 32 h 60"/>
                  <a:gd name="T78" fmla="*/ 25 w 126"/>
                  <a:gd name="T79" fmla="*/ 35 h 60"/>
                  <a:gd name="T80" fmla="*/ 11 w 126"/>
                  <a:gd name="T81" fmla="*/ 43 h 60"/>
                  <a:gd name="T82" fmla="*/ 1 w 126"/>
                  <a:gd name="T83" fmla="*/ 48 h 60"/>
                  <a:gd name="T84" fmla="*/ 0 w 126"/>
                  <a:gd name="T85" fmla="*/ 48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26" h="60">
                    <a:moveTo>
                      <a:pt x="126" y="0"/>
                    </a:moveTo>
                    <a:lnTo>
                      <a:pt x="122" y="0"/>
                    </a:lnTo>
                    <a:lnTo>
                      <a:pt x="122" y="2"/>
                    </a:lnTo>
                    <a:lnTo>
                      <a:pt x="112" y="5"/>
                    </a:lnTo>
                    <a:lnTo>
                      <a:pt x="112" y="16"/>
                    </a:lnTo>
                    <a:lnTo>
                      <a:pt x="113" y="25"/>
                    </a:lnTo>
                    <a:lnTo>
                      <a:pt x="113" y="28"/>
                    </a:lnTo>
                    <a:lnTo>
                      <a:pt x="112" y="29"/>
                    </a:lnTo>
                    <a:lnTo>
                      <a:pt x="112" y="31"/>
                    </a:lnTo>
                    <a:lnTo>
                      <a:pt x="110" y="39"/>
                    </a:lnTo>
                    <a:lnTo>
                      <a:pt x="110" y="42"/>
                    </a:lnTo>
                    <a:lnTo>
                      <a:pt x="112" y="45"/>
                    </a:lnTo>
                    <a:lnTo>
                      <a:pt x="110" y="50"/>
                    </a:lnTo>
                    <a:lnTo>
                      <a:pt x="100" y="59"/>
                    </a:lnTo>
                    <a:lnTo>
                      <a:pt x="98" y="60"/>
                    </a:lnTo>
                    <a:lnTo>
                      <a:pt x="95" y="60"/>
                    </a:lnTo>
                    <a:lnTo>
                      <a:pt x="91" y="59"/>
                    </a:lnTo>
                    <a:lnTo>
                      <a:pt x="88" y="56"/>
                    </a:lnTo>
                    <a:lnTo>
                      <a:pt x="84" y="56"/>
                    </a:lnTo>
                    <a:lnTo>
                      <a:pt x="80" y="57"/>
                    </a:lnTo>
                    <a:lnTo>
                      <a:pt x="74" y="56"/>
                    </a:lnTo>
                    <a:lnTo>
                      <a:pt x="67" y="52"/>
                    </a:lnTo>
                    <a:lnTo>
                      <a:pt x="66" y="50"/>
                    </a:lnTo>
                    <a:lnTo>
                      <a:pt x="64" y="48"/>
                    </a:lnTo>
                    <a:lnTo>
                      <a:pt x="64" y="41"/>
                    </a:lnTo>
                    <a:lnTo>
                      <a:pt x="66" y="39"/>
                    </a:lnTo>
                    <a:lnTo>
                      <a:pt x="66" y="41"/>
                    </a:lnTo>
                    <a:lnTo>
                      <a:pt x="67" y="41"/>
                    </a:lnTo>
                    <a:lnTo>
                      <a:pt x="69" y="42"/>
                    </a:lnTo>
                    <a:lnTo>
                      <a:pt x="71" y="41"/>
                    </a:lnTo>
                    <a:lnTo>
                      <a:pt x="73" y="39"/>
                    </a:lnTo>
                    <a:lnTo>
                      <a:pt x="74" y="39"/>
                    </a:lnTo>
                    <a:lnTo>
                      <a:pt x="74" y="34"/>
                    </a:lnTo>
                    <a:lnTo>
                      <a:pt x="73" y="31"/>
                    </a:lnTo>
                    <a:lnTo>
                      <a:pt x="73" y="27"/>
                    </a:lnTo>
                    <a:lnTo>
                      <a:pt x="74" y="21"/>
                    </a:lnTo>
                    <a:lnTo>
                      <a:pt x="67" y="20"/>
                    </a:lnTo>
                    <a:lnTo>
                      <a:pt x="42" y="24"/>
                    </a:lnTo>
                    <a:lnTo>
                      <a:pt x="28" y="32"/>
                    </a:lnTo>
                    <a:lnTo>
                      <a:pt x="25" y="35"/>
                    </a:lnTo>
                    <a:lnTo>
                      <a:pt x="11" y="43"/>
                    </a:lnTo>
                    <a:lnTo>
                      <a:pt x="1" y="48"/>
                    </a:lnTo>
                    <a:lnTo>
                      <a:pt x="0" y="4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41" name="Freeform 4188">
                <a:extLst>
                  <a:ext uri="{FF2B5EF4-FFF2-40B4-BE49-F238E27FC236}">
                    <a16:creationId xmlns:a16="http://schemas.microsoft.com/office/drawing/2014/main" id="{4CDD0075-94C3-EC6E-21B2-E750916386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3" y="1583"/>
                <a:ext cx="7" cy="17"/>
              </a:xfrm>
              <a:custGeom>
                <a:avLst/>
                <a:gdLst>
                  <a:gd name="T0" fmla="*/ 27 w 27"/>
                  <a:gd name="T1" fmla="*/ 0 h 65"/>
                  <a:gd name="T2" fmla="*/ 26 w 27"/>
                  <a:gd name="T3" fmla="*/ 1 h 65"/>
                  <a:gd name="T4" fmla="*/ 10 w 27"/>
                  <a:gd name="T5" fmla="*/ 14 h 65"/>
                  <a:gd name="T6" fmla="*/ 6 w 27"/>
                  <a:gd name="T7" fmla="*/ 18 h 65"/>
                  <a:gd name="T8" fmla="*/ 5 w 27"/>
                  <a:gd name="T9" fmla="*/ 22 h 65"/>
                  <a:gd name="T10" fmla="*/ 7 w 27"/>
                  <a:gd name="T11" fmla="*/ 32 h 65"/>
                  <a:gd name="T12" fmla="*/ 6 w 27"/>
                  <a:gd name="T13" fmla="*/ 46 h 65"/>
                  <a:gd name="T14" fmla="*/ 0 w 27"/>
                  <a:gd name="T15" fmla="*/ 64 h 65"/>
                  <a:gd name="T16" fmla="*/ 2 w 27"/>
                  <a:gd name="T17" fmla="*/ 6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7" h="65">
                    <a:moveTo>
                      <a:pt x="27" y="0"/>
                    </a:moveTo>
                    <a:lnTo>
                      <a:pt x="26" y="1"/>
                    </a:lnTo>
                    <a:lnTo>
                      <a:pt x="10" y="14"/>
                    </a:lnTo>
                    <a:lnTo>
                      <a:pt x="6" y="18"/>
                    </a:lnTo>
                    <a:lnTo>
                      <a:pt x="5" y="22"/>
                    </a:lnTo>
                    <a:lnTo>
                      <a:pt x="7" y="32"/>
                    </a:lnTo>
                    <a:lnTo>
                      <a:pt x="6" y="46"/>
                    </a:lnTo>
                    <a:lnTo>
                      <a:pt x="0" y="64"/>
                    </a:lnTo>
                    <a:lnTo>
                      <a:pt x="2" y="6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42" name="Freeform 4189">
                <a:extLst>
                  <a:ext uri="{FF2B5EF4-FFF2-40B4-BE49-F238E27FC236}">
                    <a16:creationId xmlns:a16="http://schemas.microsoft.com/office/drawing/2014/main" id="{74391321-3AB3-E142-1241-36AA8A6710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4" y="1579"/>
                <a:ext cx="6" cy="4"/>
              </a:xfrm>
              <a:custGeom>
                <a:avLst/>
                <a:gdLst>
                  <a:gd name="T0" fmla="*/ 0 w 24"/>
                  <a:gd name="T1" fmla="*/ 0 h 16"/>
                  <a:gd name="T2" fmla="*/ 18 w 24"/>
                  <a:gd name="T3" fmla="*/ 11 h 16"/>
                  <a:gd name="T4" fmla="*/ 24 w 24"/>
                  <a:gd name="T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4" h="16">
                    <a:moveTo>
                      <a:pt x="0" y="0"/>
                    </a:moveTo>
                    <a:lnTo>
                      <a:pt x="18" y="11"/>
                    </a:lnTo>
                    <a:lnTo>
                      <a:pt x="24" y="1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43" name="Line 4190">
                <a:extLst>
                  <a:ext uri="{FF2B5EF4-FFF2-40B4-BE49-F238E27FC236}">
                    <a16:creationId xmlns:a16="http://schemas.microsoft.com/office/drawing/2014/main" id="{9F0564B8-D668-0082-54C2-7CC06EF26CE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84" y="1579"/>
                <a:ext cx="6" cy="4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44" name="Freeform 4191">
                <a:extLst>
                  <a:ext uri="{FF2B5EF4-FFF2-40B4-BE49-F238E27FC236}">
                    <a16:creationId xmlns:a16="http://schemas.microsoft.com/office/drawing/2014/main" id="{66EDB662-8533-B631-9E86-05222CA9D5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4" y="1599"/>
                <a:ext cx="64" cy="41"/>
              </a:xfrm>
              <a:custGeom>
                <a:avLst/>
                <a:gdLst>
                  <a:gd name="T0" fmla="*/ 1 w 258"/>
                  <a:gd name="T1" fmla="*/ 6 h 166"/>
                  <a:gd name="T2" fmla="*/ 21 w 258"/>
                  <a:gd name="T3" fmla="*/ 6 h 166"/>
                  <a:gd name="T4" fmla="*/ 50 w 258"/>
                  <a:gd name="T5" fmla="*/ 3 h 166"/>
                  <a:gd name="T6" fmla="*/ 47 w 258"/>
                  <a:gd name="T7" fmla="*/ 27 h 166"/>
                  <a:gd name="T8" fmla="*/ 44 w 258"/>
                  <a:gd name="T9" fmla="*/ 28 h 166"/>
                  <a:gd name="T10" fmla="*/ 38 w 258"/>
                  <a:gd name="T11" fmla="*/ 30 h 166"/>
                  <a:gd name="T12" fmla="*/ 36 w 258"/>
                  <a:gd name="T13" fmla="*/ 32 h 166"/>
                  <a:gd name="T14" fmla="*/ 54 w 258"/>
                  <a:gd name="T15" fmla="*/ 49 h 166"/>
                  <a:gd name="T16" fmla="*/ 57 w 258"/>
                  <a:gd name="T17" fmla="*/ 57 h 166"/>
                  <a:gd name="T18" fmla="*/ 61 w 258"/>
                  <a:gd name="T19" fmla="*/ 70 h 166"/>
                  <a:gd name="T20" fmla="*/ 70 w 258"/>
                  <a:gd name="T21" fmla="*/ 80 h 166"/>
                  <a:gd name="T22" fmla="*/ 71 w 258"/>
                  <a:gd name="T23" fmla="*/ 81 h 166"/>
                  <a:gd name="T24" fmla="*/ 85 w 258"/>
                  <a:gd name="T25" fmla="*/ 101 h 166"/>
                  <a:gd name="T26" fmla="*/ 84 w 258"/>
                  <a:gd name="T27" fmla="*/ 123 h 166"/>
                  <a:gd name="T28" fmla="*/ 85 w 258"/>
                  <a:gd name="T29" fmla="*/ 126 h 166"/>
                  <a:gd name="T30" fmla="*/ 92 w 258"/>
                  <a:gd name="T31" fmla="*/ 124 h 166"/>
                  <a:gd name="T32" fmla="*/ 99 w 258"/>
                  <a:gd name="T33" fmla="*/ 121 h 166"/>
                  <a:gd name="T34" fmla="*/ 111 w 258"/>
                  <a:gd name="T35" fmla="*/ 136 h 166"/>
                  <a:gd name="T36" fmla="*/ 132 w 258"/>
                  <a:gd name="T37" fmla="*/ 162 h 166"/>
                  <a:gd name="T38" fmla="*/ 135 w 258"/>
                  <a:gd name="T39" fmla="*/ 161 h 166"/>
                  <a:gd name="T40" fmla="*/ 141 w 258"/>
                  <a:gd name="T41" fmla="*/ 166 h 166"/>
                  <a:gd name="T42" fmla="*/ 144 w 258"/>
                  <a:gd name="T43" fmla="*/ 155 h 166"/>
                  <a:gd name="T44" fmla="*/ 145 w 258"/>
                  <a:gd name="T45" fmla="*/ 150 h 166"/>
                  <a:gd name="T46" fmla="*/ 152 w 258"/>
                  <a:gd name="T47" fmla="*/ 144 h 166"/>
                  <a:gd name="T48" fmla="*/ 168 w 258"/>
                  <a:gd name="T49" fmla="*/ 162 h 166"/>
                  <a:gd name="T50" fmla="*/ 173 w 258"/>
                  <a:gd name="T51" fmla="*/ 157 h 166"/>
                  <a:gd name="T52" fmla="*/ 181 w 258"/>
                  <a:gd name="T53" fmla="*/ 143 h 166"/>
                  <a:gd name="T54" fmla="*/ 183 w 258"/>
                  <a:gd name="T55" fmla="*/ 130 h 166"/>
                  <a:gd name="T56" fmla="*/ 184 w 258"/>
                  <a:gd name="T57" fmla="*/ 119 h 166"/>
                  <a:gd name="T58" fmla="*/ 185 w 258"/>
                  <a:gd name="T59" fmla="*/ 116 h 166"/>
                  <a:gd name="T60" fmla="*/ 188 w 258"/>
                  <a:gd name="T61" fmla="*/ 113 h 166"/>
                  <a:gd name="T62" fmla="*/ 192 w 258"/>
                  <a:gd name="T63" fmla="*/ 101 h 166"/>
                  <a:gd name="T64" fmla="*/ 211 w 258"/>
                  <a:gd name="T65" fmla="*/ 101 h 166"/>
                  <a:gd name="T66" fmla="*/ 212 w 258"/>
                  <a:gd name="T67" fmla="*/ 102 h 166"/>
                  <a:gd name="T68" fmla="*/ 214 w 258"/>
                  <a:gd name="T69" fmla="*/ 108 h 166"/>
                  <a:gd name="T70" fmla="*/ 221 w 258"/>
                  <a:gd name="T71" fmla="*/ 121 h 166"/>
                  <a:gd name="T72" fmla="*/ 240 w 258"/>
                  <a:gd name="T73" fmla="*/ 134 h 166"/>
                  <a:gd name="T74" fmla="*/ 232 w 258"/>
                  <a:gd name="T75" fmla="*/ 144 h 166"/>
                  <a:gd name="T76" fmla="*/ 233 w 258"/>
                  <a:gd name="T77" fmla="*/ 147 h 166"/>
                  <a:gd name="T78" fmla="*/ 244 w 258"/>
                  <a:gd name="T79" fmla="*/ 158 h 166"/>
                  <a:gd name="T80" fmla="*/ 252 w 258"/>
                  <a:gd name="T81" fmla="*/ 158 h 166"/>
                  <a:gd name="T82" fmla="*/ 258 w 258"/>
                  <a:gd name="T83" fmla="*/ 157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58" h="166">
                    <a:moveTo>
                      <a:pt x="0" y="4"/>
                    </a:moveTo>
                    <a:lnTo>
                      <a:pt x="1" y="6"/>
                    </a:lnTo>
                    <a:lnTo>
                      <a:pt x="8" y="7"/>
                    </a:lnTo>
                    <a:lnTo>
                      <a:pt x="21" y="6"/>
                    </a:lnTo>
                    <a:lnTo>
                      <a:pt x="34" y="0"/>
                    </a:lnTo>
                    <a:lnTo>
                      <a:pt x="50" y="3"/>
                    </a:lnTo>
                    <a:lnTo>
                      <a:pt x="50" y="16"/>
                    </a:lnTo>
                    <a:lnTo>
                      <a:pt x="47" y="27"/>
                    </a:lnTo>
                    <a:lnTo>
                      <a:pt x="46" y="28"/>
                    </a:lnTo>
                    <a:lnTo>
                      <a:pt x="44" y="28"/>
                    </a:lnTo>
                    <a:lnTo>
                      <a:pt x="39" y="30"/>
                    </a:lnTo>
                    <a:lnTo>
                      <a:pt x="38" y="30"/>
                    </a:lnTo>
                    <a:lnTo>
                      <a:pt x="36" y="31"/>
                    </a:lnTo>
                    <a:lnTo>
                      <a:pt x="36" y="32"/>
                    </a:lnTo>
                    <a:lnTo>
                      <a:pt x="34" y="38"/>
                    </a:lnTo>
                    <a:lnTo>
                      <a:pt x="54" y="49"/>
                    </a:lnTo>
                    <a:lnTo>
                      <a:pt x="57" y="53"/>
                    </a:lnTo>
                    <a:lnTo>
                      <a:pt x="57" y="57"/>
                    </a:lnTo>
                    <a:lnTo>
                      <a:pt x="54" y="67"/>
                    </a:lnTo>
                    <a:lnTo>
                      <a:pt x="61" y="70"/>
                    </a:lnTo>
                    <a:lnTo>
                      <a:pt x="63" y="71"/>
                    </a:lnTo>
                    <a:lnTo>
                      <a:pt x="70" y="80"/>
                    </a:lnTo>
                    <a:lnTo>
                      <a:pt x="70" y="81"/>
                    </a:lnTo>
                    <a:lnTo>
                      <a:pt x="71" y="81"/>
                    </a:lnTo>
                    <a:lnTo>
                      <a:pt x="72" y="84"/>
                    </a:lnTo>
                    <a:lnTo>
                      <a:pt x="85" y="101"/>
                    </a:lnTo>
                    <a:lnTo>
                      <a:pt x="79" y="116"/>
                    </a:lnTo>
                    <a:lnTo>
                      <a:pt x="84" y="123"/>
                    </a:lnTo>
                    <a:lnTo>
                      <a:pt x="84" y="124"/>
                    </a:lnTo>
                    <a:lnTo>
                      <a:pt x="85" y="126"/>
                    </a:lnTo>
                    <a:lnTo>
                      <a:pt x="87" y="126"/>
                    </a:lnTo>
                    <a:lnTo>
                      <a:pt x="92" y="124"/>
                    </a:lnTo>
                    <a:lnTo>
                      <a:pt x="94" y="121"/>
                    </a:lnTo>
                    <a:lnTo>
                      <a:pt x="99" y="121"/>
                    </a:lnTo>
                    <a:lnTo>
                      <a:pt x="111" y="134"/>
                    </a:lnTo>
                    <a:lnTo>
                      <a:pt x="111" y="136"/>
                    </a:lnTo>
                    <a:lnTo>
                      <a:pt x="131" y="161"/>
                    </a:lnTo>
                    <a:lnTo>
                      <a:pt x="132" y="162"/>
                    </a:lnTo>
                    <a:lnTo>
                      <a:pt x="134" y="162"/>
                    </a:lnTo>
                    <a:lnTo>
                      <a:pt x="135" y="161"/>
                    </a:lnTo>
                    <a:lnTo>
                      <a:pt x="137" y="161"/>
                    </a:lnTo>
                    <a:lnTo>
                      <a:pt x="141" y="166"/>
                    </a:lnTo>
                    <a:lnTo>
                      <a:pt x="144" y="164"/>
                    </a:lnTo>
                    <a:lnTo>
                      <a:pt x="144" y="155"/>
                    </a:lnTo>
                    <a:lnTo>
                      <a:pt x="145" y="151"/>
                    </a:lnTo>
                    <a:lnTo>
                      <a:pt x="145" y="150"/>
                    </a:lnTo>
                    <a:lnTo>
                      <a:pt x="147" y="148"/>
                    </a:lnTo>
                    <a:lnTo>
                      <a:pt x="152" y="144"/>
                    </a:lnTo>
                    <a:lnTo>
                      <a:pt x="162" y="157"/>
                    </a:lnTo>
                    <a:lnTo>
                      <a:pt x="168" y="162"/>
                    </a:lnTo>
                    <a:lnTo>
                      <a:pt x="170" y="161"/>
                    </a:lnTo>
                    <a:lnTo>
                      <a:pt x="173" y="157"/>
                    </a:lnTo>
                    <a:lnTo>
                      <a:pt x="175" y="152"/>
                    </a:lnTo>
                    <a:lnTo>
                      <a:pt x="181" y="143"/>
                    </a:lnTo>
                    <a:lnTo>
                      <a:pt x="181" y="138"/>
                    </a:lnTo>
                    <a:lnTo>
                      <a:pt x="183" y="130"/>
                    </a:lnTo>
                    <a:lnTo>
                      <a:pt x="183" y="126"/>
                    </a:lnTo>
                    <a:lnTo>
                      <a:pt x="184" y="119"/>
                    </a:lnTo>
                    <a:lnTo>
                      <a:pt x="184" y="116"/>
                    </a:lnTo>
                    <a:lnTo>
                      <a:pt x="185" y="116"/>
                    </a:lnTo>
                    <a:lnTo>
                      <a:pt x="185" y="114"/>
                    </a:lnTo>
                    <a:lnTo>
                      <a:pt x="188" y="113"/>
                    </a:lnTo>
                    <a:lnTo>
                      <a:pt x="192" y="104"/>
                    </a:lnTo>
                    <a:lnTo>
                      <a:pt x="192" y="101"/>
                    </a:lnTo>
                    <a:lnTo>
                      <a:pt x="195" y="99"/>
                    </a:lnTo>
                    <a:lnTo>
                      <a:pt x="211" y="101"/>
                    </a:lnTo>
                    <a:lnTo>
                      <a:pt x="212" y="101"/>
                    </a:lnTo>
                    <a:lnTo>
                      <a:pt x="212" y="102"/>
                    </a:lnTo>
                    <a:lnTo>
                      <a:pt x="214" y="102"/>
                    </a:lnTo>
                    <a:lnTo>
                      <a:pt x="214" y="108"/>
                    </a:lnTo>
                    <a:lnTo>
                      <a:pt x="219" y="117"/>
                    </a:lnTo>
                    <a:lnTo>
                      <a:pt x="221" y="121"/>
                    </a:lnTo>
                    <a:lnTo>
                      <a:pt x="226" y="131"/>
                    </a:lnTo>
                    <a:lnTo>
                      <a:pt x="240" y="134"/>
                    </a:lnTo>
                    <a:lnTo>
                      <a:pt x="240" y="136"/>
                    </a:lnTo>
                    <a:lnTo>
                      <a:pt x="232" y="144"/>
                    </a:lnTo>
                    <a:lnTo>
                      <a:pt x="232" y="145"/>
                    </a:lnTo>
                    <a:lnTo>
                      <a:pt x="233" y="147"/>
                    </a:lnTo>
                    <a:lnTo>
                      <a:pt x="237" y="154"/>
                    </a:lnTo>
                    <a:lnTo>
                      <a:pt x="244" y="158"/>
                    </a:lnTo>
                    <a:lnTo>
                      <a:pt x="244" y="159"/>
                    </a:lnTo>
                    <a:lnTo>
                      <a:pt x="252" y="158"/>
                    </a:lnTo>
                    <a:lnTo>
                      <a:pt x="254" y="157"/>
                    </a:lnTo>
                    <a:lnTo>
                      <a:pt x="258" y="15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45" name="Freeform 4192">
                <a:extLst>
                  <a:ext uri="{FF2B5EF4-FFF2-40B4-BE49-F238E27FC236}">
                    <a16:creationId xmlns:a16="http://schemas.microsoft.com/office/drawing/2014/main" id="{D3CBB51F-77E2-E8A2-DE80-68DB29B3CC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2" y="1638"/>
                <a:ext cx="17" cy="37"/>
              </a:xfrm>
              <a:custGeom>
                <a:avLst/>
                <a:gdLst>
                  <a:gd name="T0" fmla="*/ 55 w 66"/>
                  <a:gd name="T1" fmla="*/ 146 h 146"/>
                  <a:gd name="T2" fmla="*/ 55 w 66"/>
                  <a:gd name="T3" fmla="*/ 132 h 146"/>
                  <a:gd name="T4" fmla="*/ 63 w 66"/>
                  <a:gd name="T5" fmla="*/ 113 h 146"/>
                  <a:gd name="T6" fmla="*/ 64 w 66"/>
                  <a:gd name="T7" fmla="*/ 97 h 146"/>
                  <a:gd name="T8" fmla="*/ 66 w 66"/>
                  <a:gd name="T9" fmla="*/ 94 h 146"/>
                  <a:gd name="T10" fmla="*/ 66 w 66"/>
                  <a:gd name="T11" fmla="*/ 90 h 146"/>
                  <a:gd name="T12" fmla="*/ 64 w 66"/>
                  <a:gd name="T13" fmla="*/ 89 h 146"/>
                  <a:gd name="T14" fmla="*/ 64 w 66"/>
                  <a:gd name="T15" fmla="*/ 87 h 146"/>
                  <a:gd name="T16" fmla="*/ 63 w 66"/>
                  <a:gd name="T17" fmla="*/ 85 h 146"/>
                  <a:gd name="T18" fmla="*/ 59 w 66"/>
                  <a:gd name="T19" fmla="*/ 75 h 146"/>
                  <a:gd name="T20" fmla="*/ 59 w 66"/>
                  <a:gd name="T21" fmla="*/ 68 h 146"/>
                  <a:gd name="T22" fmla="*/ 56 w 66"/>
                  <a:gd name="T23" fmla="*/ 65 h 146"/>
                  <a:gd name="T24" fmla="*/ 53 w 66"/>
                  <a:gd name="T25" fmla="*/ 65 h 146"/>
                  <a:gd name="T26" fmla="*/ 49 w 66"/>
                  <a:gd name="T27" fmla="*/ 64 h 146"/>
                  <a:gd name="T28" fmla="*/ 14 w 66"/>
                  <a:gd name="T29" fmla="*/ 47 h 146"/>
                  <a:gd name="T30" fmla="*/ 3 w 66"/>
                  <a:gd name="T31" fmla="*/ 44 h 146"/>
                  <a:gd name="T32" fmla="*/ 0 w 66"/>
                  <a:gd name="T33" fmla="*/ 43 h 146"/>
                  <a:gd name="T34" fmla="*/ 0 w 66"/>
                  <a:gd name="T35" fmla="*/ 40 h 146"/>
                  <a:gd name="T36" fmla="*/ 2 w 66"/>
                  <a:gd name="T37" fmla="*/ 39 h 146"/>
                  <a:gd name="T38" fmla="*/ 7 w 66"/>
                  <a:gd name="T39" fmla="*/ 34 h 146"/>
                  <a:gd name="T40" fmla="*/ 25 w 66"/>
                  <a:gd name="T41" fmla="*/ 29 h 146"/>
                  <a:gd name="T42" fmla="*/ 27 w 66"/>
                  <a:gd name="T43" fmla="*/ 27 h 146"/>
                  <a:gd name="T44" fmla="*/ 31 w 66"/>
                  <a:gd name="T45" fmla="*/ 12 h 146"/>
                  <a:gd name="T46" fmla="*/ 27 w 66"/>
                  <a:gd name="T47" fmla="*/ 1 h 146"/>
                  <a:gd name="T48" fmla="*/ 27 w 66"/>
                  <a:gd name="T49" fmla="*/ 0 h 146"/>
                  <a:gd name="T50" fmla="*/ 25 w 66"/>
                  <a:gd name="T51" fmla="*/ 0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66" h="146">
                    <a:moveTo>
                      <a:pt x="55" y="146"/>
                    </a:moveTo>
                    <a:lnTo>
                      <a:pt x="55" y="132"/>
                    </a:lnTo>
                    <a:lnTo>
                      <a:pt x="63" y="113"/>
                    </a:lnTo>
                    <a:lnTo>
                      <a:pt x="64" y="97"/>
                    </a:lnTo>
                    <a:lnTo>
                      <a:pt x="66" y="94"/>
                    </a:lnTo>
                    <a:lnTo>
                      <a:pt x="66" y="90"/>
                    </a:lnTo>
                    <a:lnTo>
                      <a:pt x="64" y="89"/>
                    </a:lnTo>
                    <a:lnTo>
                      <a:pt x="64" y="87"/>
                    </a:lnTo>
                    <a:lnTo>
                      <a:pt x="63" y="85"/>
                    </a:lnTo>
                    <a:lnTo>
                      <a:pt x="59" y="75"/>
                    </a:lnTo>
                    <a:lnTo>
                      <a:pt x="59" y="68"/>
                    </a:lnTo>
                    <a:lnTo>
                      <a:pt x="56" y="65"/>
                    </a:lnTo>
                    <a:lnTo>
                      <a:pt x="53" y="65"/>
                    </a:lnTo>
                    <a:lnTo>
                      <a:pt x="49" y="64"/>
                    </a:lnTo>
                    <a:lnTo>
                      <a:pt x="14" y="47"/>
                    </a:lnTo>
                    <a:lnTo>
                      <a:pt x="3" y="44"/>
                    </a:lnTo>
                    <a:lnTo>
                      <a:pt x="0" y="43"/>
                    </a:lnTo>
                    <a:lnTo>
                      <a:pt x="0" y="40"/>
                    </a:lnTo>
                    <a:lnTo>
                      <a:pt x="2" y="39"/>
                    </a:lnTo>
                    <a:lnTo>
                      <a:pt x="7" y="34"/>
                    </a:lnTo>
                    <a:lnTo>
                      <a:pt x="25" y="29"/>
                    </a:lnTo>
                    <a:lnTo>
                      <a:pt x="27" y="27"/>
                    </a:lnTo>
                    <a:lnTo>
                      <a:pt x="31" y="12"/>
                    </a:lnTo>
                    <a:lnTo>
                      <a:pt x="27" y="1"/>
                    </a:lnTo>
                    <a:lnTo>
                      <a:pt x="27" y="0"/>
                    </a:lnTo>
                    <a:lnTo>
                      <a:pt x="25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46" name="Freeform 4193">
                <a:extLst>
                  <a:ext uri="{FF2B5EF4-FFF2-40B4-BE49-F238E27FC236}">
                    <a16:creationId xmlns:a16="http://schemas.microsoft.com/office/drawing/2014/main" id="{217CF51D-A5A5-9BA7-3152-ACCD468376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6" y="1674"/>
                <a:ext cx="10" cy="1"/>
              </a:xfrm>
              <a:custGeom>
                <a:avLst/>
                <a:gdLst>
                  <a:gd name="T0" fmla="*/ 39 w 39"/>
                  <a:gd name="T1" fmla="*/ 4 h 4"/>
                  <a:gd name="T2" fmla="*/ 30 w 39"/>
                  <a:gd name="T3" fmla="*/ 3 h 4"/>
                  <a:gd name="T4" fmla="*/ 27 w 39"/>
                  <a:gd name="T5" fmla="*/ 0 h 4"/>
                  <a:gd name="T6" fmla="*/ 0 w 39"/>
                  <a:gd name="T7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9" h="4">
                    <a:moveTo>
                      <a:pt x="39" y="4"/>
                    </a:moveTo>
                    <a:lnTo>
                      <a:pt x="30" y="3"/>
                    </a:lnTo>
                    <a:lnTo>
                      <a:pt x="27" y="0"/>
                    </a:lnTo>
                    <a:lnTo>
                      <a:pt x="0" y="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47" name="Freeform 4194">
                <a:extLst>
                  <a:ext uri="{FF2B5EF4-FFF2-40B4-BE49-F238E27FC236}">
                    <a16:creationId xmlns:a16="http://schemas.microsoft.com/office/drawing/2014/main" id="{253FD74C-3DF7-73D4-FDDE-D240165910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5" y="1674"/>
                <a:ext cx="28" cy="9"/>
              </a:xfrm>
              <a:custGeom>
                <a:avLst/>
                <a:gdLst>
                  <a:gd name="T0" fmla="*/ 110 w 110"/>
                  <a:gd name="T1" fmla="*/ 35 h 35"/>
                  <a:gd name="T2" fmla="*/ 108 w 110"/>
                  <a:gd name="T3" fmla="*/ 35 h 35"/>
                  <a:gd name="T4" fmla="*/ 60 w 110"/>
                  <a:gd name="T5" fmla="*/ 22 h 35"/>
                  <a:gd name="T6" fmla="*/ 57 w 110"/>
                  <a:gd name="T7" fmla="*/ 22 h 35"/>
                  <a:gd name="T8" fmla="*/ 55 w 110"/>
                  <a:gd name="T9" fmla="*/ 21 h 35"/>
                  <a:gd name="T10" fmla="*/ 48 w 110"/>
                  <a:gd name="T11" fmla="*/ 19 h 35"/>
                  <a:gd name="T12" fmla="*/ 45 w 110"/>
                  <a:gd name="T13" fmla="*/ 19 h 35"/>
                  <a:gd name="T14" fmla="*/ 16 w 110"/>
                  <a:gd name="T15" fmla="*/ 1 h 35"/>
                  <a:gd name="T16" fmla="*/ 10 w 110"/>
                  <a:gd name="T17" fmla="*/ 0 h 35"/>
                  <a:gd name="T18" fmla="*/ 7 w 110"/>
                  <a:gd name="T19" fmla="*/ 0 h 35"/>
                  <a:gd name="T20" fmla="*/ 4 w 110"/>
                  <a:gd name="T21" fmla="*/ 1 h 35"/>
                  <a:gd name="T22" fmla="*/ 4 w 110"/>
                  <a:gd name="T23" fmla="*/ 7 h 35"/>
                  <a:gd name="T24" fmla="*/ 0 w 110"/>
                  <a:gd name="T25" fmla="*/ 6 h 35"/>
                  <a:gd name="T26" fmla="*/ 2 w 110"/>
                  <a:gd name="T27" fmla="*/ 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0" h="35">
                    <a:moveTo>
                      <a:pt x="110" y="35"/>
                    </a:moveTo>
                    <a:lnTo>
                      <a:pt x="108" y="35"/>
                    </a:lnTo>
                    <a:lnTo>
                      <a:pt x="60" y="22"/>
                    </a:lnTo>
                    <a:lnTo>
                      <a:pt x="57" y="22"/>
                    </a:lnTo>
                    <a:lnTo>
                      <a:pt x="55" y="21"/>
                    </a:lnTo>
                    <a:lnTo>
                      <a:pt x="48" y="19"/>
                    </a:lnTo>
                    <a:lnTo>
                      <a:pt x="45" y="19"/>
                    </a:lnTo>
                    <a:lnTo>
                      <a:pt x="16" y="1"/>
                    </a:lnTo>
                    <a:lnTo>
                      <a:pt x="10" y="0"/>
                    </a:lnTo>
                    <a:lnTo>
                      <a:pt x="7" y="0"/>
                    </a:lnTo>
                    <a:lnTo>
                      <a:pt x="4" y="1"/>
                    </a:lnTo>
                    <a:lnTo>
                      <a:pt x="4" y="7"/>
                    </a:lnTo>
                    <a:lnTo>
                      <a:pt x="0" y="6"/>
                    </a:lnTo>
                    <a:lnTo>
                      <a:pt x="2" y="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48" name="Freeform 4195">
                <a:extLst>
                  <a:ext uri="{FF2B5EF4-FFF2-40B4-BE49-F238E27FC236}">
                    <a16:creationId xmlns:a16="http://schemas.microsoft.com/office/drawing/2014/main" id="{AAEF1EED-C3BC-96CB-A186-32DD08B96F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4" y="1674"/>
                <a:ext cx="2" cy="0"/>
              </a:xfrm>
              <a:custGeom>
                <a:avLst/>
                <a:gdLst>
                  <a:gd name="T0" fmla="*/ 10 w 10"/>
                  <a:gd name="T1" fmla="*/ 0 h 1"/>
                  <a:gd name="T2" fmla="*/ 8 w 10"/>
                  <a:gd name="T3" fmla="*/ 0 h 1"/>
                  <a:gd name="T4" fmla="*/ 0 w 10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1">
                    <a:moveTo>
                      <a:pt x="10" y="0"/>
                    </a:moveTo>
                    <a:lnTo>
                      <a:pt x="8" y="0"/>
                    </a:lnTo>
                    <a:lnTo>
                      <a:pt x="0" y="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49" name="Freeform 4196">
                <a:extLst>
                  <a:ext uri="{FF2B5EF4-FFF2-40B4-BE49-F238E27FC236}">
                    <a16:creationId xmlns:a16="http://schemas.microsoft.com/office/drawing/2014/main" id="{75FCA0C4-B0E8-E34F-B2E9-194F7C8203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3" y="1674"/>
                <a:ext cx="41" cy="8"/>
              </a:xfrm>
              <a:custGeom>
                <a:avLst/>
                <a:gdLst>
                  <a:gd name="T0" fmla="*/ 162 w 162"/>
                  <a:gd name="T1" fmla="*/ 0 h 30"/>
                  <a:gd name="T2" fmla="*/ 160 w 162"/>
                  <a:gd name="T3" fmla="*/ 1 h 30"/>
                  <a:gd name="T4" fmla="*/ 132 w 162"/>
                  <a:gd name="T5" fmla="*/ 9 h 30"/>
                  <a:gd name="T6" fmla="*/ 132 w 162"/>
                  <a:gd name="T7" fmla="*/ 7 h 30"/>
                  <a:gd name="T8" fmla="*/ 77 w 162"/>
                  <a:gd name="T9" fmla="*/ 3 h 30"/>
                  <a:gd name="T10" fmla="*/ 70 w 162"/>
                  <a:gd name="T11" fmla="*/ 4 h 30"/>
                  <a:gd name="T12" fmla="*/ 17 w 162"/>
                  <a:gd name="T13" fmla="*/ 26 h 30"/>
                  <a:gd name="T14" fmla="*/ 0 w 162"/>
                  <a:gd name="T15" fmla="*/ 3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2" h="30">
                    <a:moveTo>
                      <a:pt x="162" y="0"/>
                    </a:moveTo>
                    <a:lnTo>
                      <a:pt x="160" y="1"/>
                    </a:lnTo>
                    <a:lnTo>
                      <a:pt x="132" y="9"/>
                    </a:lnTo>
                    <a:lnTo>
                      <a:pt x="132" y="7"/>
                    </a:lnTo>
                    <a:lnTo>
                      <a:pt x="77" y="3"/>
                    </a:lnTo>
                    <a:lnTo>
                      <a:pt x="70" y="4"/>
                    </a:lnTo>
                    <a:lnTo>
                      <a:pt x="17" y="26"/>
                    </a:lnTo>
                    <a:lnTo>
                      <a:pt x="0" y="3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50" name="Line 4197">
                <a:extLst>
                  <a:ext uri="{FF2B5EF4-FFF2-40B4-BE49-F238E27FC236}">
                    <a16:creationId xmlns:a16="http://schemas.microsoft.com/office/drawing/2014/main" id="{6C524910-22B6-9B5C-F9FA-A6F7D53F2A4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644" y="1674"/>
                <a:ext cx="2" cy="0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51" name="Freeform 4198">
                <a:extLst>
                  <a:ext uri="{FF2B5EF4-FFF2-40B4-BE49-F238E27FC236}">
                    <a16:creationId xmlns:a16="http://schemas.microsoft.com/office/drawing/2014/main" id="{C9A1670E-D181-9A63-DBDD-C42C875E1B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3" y="1683"/>
                <a:ext cx="61" cy="29"/>
              </a:xfrm>
              <a:custGeom>
                <a:avLst/>
                <a:gdLst>
                  <a:gd name="T0" fmla="*/ 244 w 244"/>
                  <a:gd name="T1" fmla="*/ 29 h 115"/>
                  <a:gd name="T2" fmla="*/ 244 w 244"/>
                  <a:gd name="T3" fmla="*/ 32 h 115"/>
                  <a:gd name="T4" fmla="*/ 242 w 244"/>
                  <a:gd name="T5" fmla="*/ 35 h 115"/>
                  <a:gd name="T6" fmla="*/ 238 w 244"/>
                  <a:gd name="T7" fmla="*/ 51 h 115"/>
                  <a:gd name="T8" fmla="*/ 234 w 244"/>
                  <a:gd name="T9" fmla="*/ 60 h 115"/>
                  <a:gd name="T10" fmla="*/ 231 w 244"/>
                  <a:gd name="T11" fmla="*/ 64 h 115"/>
                  <a:gd name="T12" fmla="*/ 230 w 244"/>
                  <a:gd name="T13" fmla="*/ 67 h 115"/>
                  <a:gd name="T14" fmla="*/ 221 w 244"/>
                  <a:gd name="T15" fmla="*/ 79 h 115"/>
                  <a:gd name="T16" fmla="*/ 221 w 244"/>
                  <a:gd name="T17" fmla="*/ 81 h 115"/>
                  <a:gd name="T18" fmla="*/ 213 w 244"/>
                  <a:gd name="T19" fmla="*/ 95 h 115"/>
                  <a:gd name="T20" fmla="*/ 211 w 244"/>
                  <a:gd name="T21" fmla="*/ 98 h 115"/>
                  <a:gd name="T22" fmla="*/ 204 w 244"/>
                  <a:gd name="T23" fmla="*/ 96 h 115"/>
                  <a:gd name="T24" fmla="*/ 190 w 244"/>
                  <a:gd name="T25" fmla="*/ 99 h 115"/>
                  <a:gd name="T26" fmla="*/ 183 w 244"/>
                  <a:gd name="T27" fmla="*/ 102 h 115"/>
                  <a:gd name="T28" fmla="*/ 178 w 244"/>
                  <a:gd name="T29" fmla="*/ 106 h 115"/>
                  <a:gd name="T30" fmla="*/ 174 w 244"/>
                  <a:gd name="T31" fmla="*/ 114 h 115"/>
                  <a:gd name="T32" fmla="*/ 174 w 244"/>
                  <a:gd name="T33" fmla="*/ 115 h 115"/>
                  <a:gd name="T34" fmla="*/ 171 w 244"/>
                  <a:gd name="T35" fmla="*/ 115 h 115"/>
                  <a:gd name="T36" fmla="*/ 141 w 244"/>
                  <a:gd name="T37" fmla="*/ 111 h 115"/>
                  <a:gd name="T38" fmla="*/ 139 w 244"/>
                  <a:gd name="T39" fmla="*/ 110 h 115"/>
                  <a:gd name="T40" fmla="*/ 118 w 244"/>
                  <a:gd name="T41" fmla="*/ 91 h 115"/>
                  <a:gd name="T42" fmla="*/ 101 w 244"/>
                  <a:gd name="T43" fmla="*/ 81 h 115"/>
                  <a:gd name="T44" fmla="*/ 88 w 244"/>
                  <a:gd name="T45" fmla="*/ 78 h 115"/>
                  <a:gd name="T46" fmla="*/ 87 w 244"/>
                  <a:gd name="T47" fmla="*/ 79 h 115"/>
                  <a:gd name="T48" fmla="*/ 88 w 244"/>
                  <a:gd name="T49" fmla="*/ 75 h 115"/>
                  <a:gd name="T50" fmla="*/ 86 w 244"/>
                  <a:gd name="T51" fmla="*/ 68 h 115"/>
                  <a:gd name="T52" fmla="*/ 84 w 244"/>
                  <a:gd name="T53" fmla="*/ 68 h 115"/>
                  <a:gd name="T54" fmla="*/ 72 w 244"/>
                  <a:gd name="T55" fmla="*/ 61 h 115"/>
                  <a:gd name="T56" fmla="*/ 65 w 244"/>
                  <a:gd name="T57" fmla="*/ 55 h 115"/>
                  <a:gd name="T58" fmla="*/ 44 w 244"/>
                  <a:gd name="T59" fmla="*/ 29 h 115"/>
                  <a:gd name="T60" fmla="*/ 41 w 244"/>
                  <a:gd name="T61" fmla="*/ 25 h 115"/>
                  <a:gd name="T62" fmla="*/ 34 w 244"/>
                  <a:gd name="T63" fmla="*/ 18 h 115"/>
                  <a:gd name="T64" fmla="*/ 24 w 244"/>
                  <a:gd name="T65" fmla="*/ 11 h 115"/>
                  <a:gd name="T66" fmla="*/ 21 w 244"/>
                  <a:gd name="T67" fmla="*/ 9 h 115"/>
                  <a:gd name="T68" fmla="*/ 20 w 244"/>
                  <a:gd name="T69" fmla="*/ 8 h 115"/>
                  <a:gd name="T70" fmla="*/ 6 w 244"/>
                  <a:gd name="T71" fmla="*/ 1 h 115"/>
                  <a:gd name="T72" fmla="*/ 2 w 244"/>
                  <a:gd name="T73" fmla="*/ 0 h 115"/>
                  <a:gd name="T74" fmla="*/ 0 w 244"/>
                  <a:gd name="T7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244" h="115">
                    <a:moveTo>
                      <a:pt x="244" y="29"/>
                    </a:moveTo>
                    <a:lnTo>
                      <a:pt x="244" y="32"/>
                    </a:lnTo>
                    <a:lnTo>
                      <a:pt x="242" y="35"/>
                    </a:lnTo>
                    <a:lnTo>
                      <a:pt x="238" y="51"/>
                    </a:lnTo>
                    <a:lnTo>
                      <a:pt x="234" y="60"/>
                    </a:lnTo>
                    <a:lnTo>
                      <a:pt x="231" y="64"/>
                    </a:lnTo>
                    <a:lnTo>
                      <a:pt x="230" y="67"/>
                    </a:lnTo>
                    <a:lnTo>
                      <a:pt x="221" y="79"/>
                    </a:lnTo>
                    <a:lnTo>
                      <a:pt x="221" y="81"/>
                    </a:lnTo>
                    <a:lnTo>
                      <a:pt x="213" y="95"/>
                    </a:lnTo>
                    <a:lnTo>
                      <a:pt x="211" y="98"/>
                    </a:lnTo>
                    <a:lnTo>
                      <a:pt x="204" y="96"/>
                    </a:lnTo>
                    <a:lnTo>
                      <a:pt x="190" y="99"/>
                    </a:lnTo>
                    <a:lnTo>
                      <a:pt x="183" y="102"/>
                    </a:lnTo>
                    <a:lnTo>
                      <a:pt x="178" y="106"/>
                    </a:lnTo>
                    <a:lnTo>
                      <a:pt x="174" y="114"/>
                    </a:lnTo>
                    <a:lnTo>
                      <a:pt x="174" y="115"/>
                    </a:lnTo>
                    <a:lnTo>
                      <a:pt x="171" y="115"/>
                    </a:lnTo>
                    <a:lnTo>
                      <a:pt x="141" y="111"/>
                    </a:lnTo>
                    <a:lnTo>
                      <a:pt x="139" y="110"/>
                    </a:lnTo>
                    <a:lnTo>
                      <a:pt x="118" y="91"/>
                    </a:lnTo>
                    <a:lnTo>
                      <a:pt x="101" y="81"/>
                    </a:lnTo>
                    <a:lnTo>
                      <a:pt x="88" y="78"/>
                    </a:lnTo>
                    <a:lnTo>
                      <a:pt x="87" y="79"/>
                    </a:lnTo>
                    <a:lnTo>
                      <a:pt x="88" y="75"/>
                    </a:lnTo>
                    <a:lnTo>
                      <a:pt x="86" y="68"/>
                    </a:lnTo>
                    <a:lnTo>
                      <a:pt x="84" y="68"/>
                    </a:lnTo>
                    <a:lnTo>
                      <a:pt x="72" y="61"/>
                    </a:lnTo>
                    <a:lnTo>
                      <a:pt x="65" y="55"/>
                    </a:lnTo>
                    <a:lnTo>
                      <a:pt x="44" y="29"/>
                    </a:lnTo>
                    <a:lnTo>
                      <a:pt x="41" y="25"/>
                    </a:lnTo>
                    <a:lnTo>
                      <a:pt x="34" y="18"/>
                    </a:lnTo>
                    <a:lnTo>
                      <a:pt x="24" y="11"/>
                    </a:lnTo>
                    <a:lnTo>
                      <a:pt x="21" y="9"/>
                    </a:lnTo>
                    <a:lnTo>
                      <a:pt x="20" y="8"/>
                    </a:lnTo>
                    <a:lnTo>
                      <a:pt x="6" y="1"/>
                    </a:ln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52" name="Freeform 4199">
                <a:extLst>
                  <a:ext uri="{FF2B5EF4-FFF2-40B4-BE49-F238E27FC236}">
                    <a16:creationId xmlns:a16="http://schemas.microsoft.com/office/drawing/2014/main" id="{587F218B-8B15-90FD-A805-B82D74366E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3" y="1683"/>
                <a:ext cx="15" cy="24"/>
              </a:xfrm>
              <a:custGeom>
                <a:avLst/>
                <a:gdLst>
                  <a:gd name="T0" fmla="*/ 0 w 63"/>
                  <a:gd name="T1" fmla="*/ 0 h 96"/>
                  <a:gd name="T2" fmla="*/ 0 w 63"/>
                  <a:gd name="T3" fmla="*/ 1 h 96"/>
                  <a:gd name="T4" fmla="*/ 5 w 63"/>
                  <a:gd name="T5" fmla="*/ 18 h 96"/>
                  <a:gd name="T6" fmla="*/ 9 w 63"/>
                  <a:gd name="T7" fmla="*/ 21 h 96"/>
                  <a:gd name="T8" fmla="*/ 12 w 63"/>
                  <a:gd name="T9" fmla="*/ 24 h 96"/>
                  <a:gd name="T10" fmla="*/ 13 w 63"/>
                  <a:gd name="T11" fmla="*/ 26 h 96"/>
                  <a:gd name="T12" fmla="*/ 14 w 63"/>
                  <a:gd name="T13" fmla="*/ 26 h 96"/>
                  <a:gd name="T14" fmla="*/ 19 w 63"/>
                  <a:gd name="T15" fmla="*/ 31 h 96"/>
                  <a:gd name="T16" fmla="*/ 23 w 63"/>
                  <a:gd name="T17" fmla="*/ 38 h 96"/>
                  <a:gd name="T18" fmla="*/ 34 w 63"/>
                  <a:gd name="T19" fmla="*/ 54 h 96"/>
                  <a:gd name="T20" fmla="*/ 41 w 63"/>
                  <a:gd name="T21" fmla="*/ 61 h 96"/>
                  <a:gd name="T22" fmla="*/ 48 w 63"/>
                  <a:gd name="T23" fmla="*/ 74 h 96"/>
                  <a:gd name="T24" fmla="*/ 52 w 63"/>
                  <a:gd name="T25" fmla="*/ 78 h 96"/>
                  <a:gd name="T26" fmla="*/ 62 w 63"/>
                  <a:gd name="T27" fmla="*/ 85 h 96"/>
                  <a:gd name="T28" fmla="*/ 63 w 63"/>
                  <a:gd name="T29" fmla="*/ 93 h 96"/>
                  <a:gd name="T30" fmla="*/ 62 w 63"/>
                  <a:gd name="T31" fmla="*/ 96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63" h="96">
                    <a:moveTo>
                      <a:pt x="0" y="0"/>
                    </a:moveTo>
                    <a:lnTo>
                      <a:pt x="0" y="1"/>
                    </a:lnTo>
                    <a:lnTo>
                      <a:pt x="5" y="18"/>
                    </a:lnTo>
                    <a:lnTo>
                      <a:pt x="9" y="21"/>
                    </a:lnTo>
                    <a:lnTo>
                      <a:pt x="12" y="24"/>
                    </a:lnTo>
                    <a:lnTo>
                      <a:pt x="13" y="26"/>
                    </a:lnTo>
                    <a:lnTo>
                      <a:pt x="14" y="26"/>
                    </a:lnTo>
                    <a:lnTo>
                      <a:pt x="19" y="31"/>
                    </a:lnTo>
                    <a:lnTo>
                      <a:pt x="23" y="38"/>
                    </a:lnTo>
                    <a:lnTo>
                      <a:pt x="34" y="54"/>
                    </a:lnTo>
                    <a:lnTo>
                      <a:pt x="41" y="61"/>
                    </a:lnTo>
                    <a:lnTo>
                      <a:pt x="48" y="74"/>
                    </a:lnTo>
                    <a:lnTo>
                      <a:pt x="52" y="78"/>
                    </a:lnTo>
                    <a:lnTo>
                      <a:pt x="62" y="85"/>
                    </a:lnTo>
                    <a:lnTo>
                      <a:pt x="63" y="93"/>
                    </a:lnTo>
                    <a:lnTo>
                      <a:pt x="62" y="9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53" name="Freeform 4200">
                <a:extLst>
                  <a:ext uri="{FF2B5EF4-FFF2-40B4-BE49-F238E27FC236}">
                    <a16:creationId xmlns:a16="http://schemas.microsoft.com/office/drawing/2014/main" id="{0F7E5259-1114-D057-2497-3FD7908C9C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2" y="1682"/>
                <a:ext cx="6" cy="36"/>
              </a:xfrm>
              <a:custGeom>
                <a:avLst/>
                <a:gdLst>
                  <a:gd name="T0" fmla="*/ 2 w 21"/>
                  <a:gd name="T1" fmla="*/ 0 h 144"/>
                  <a:gd name="T2" fmla="*/ 14 w 21"/>
                  <a:gd name="T3" fmla="*/ 16 h 144"/>
                  <a:gd name="T4" fmla="*/ 13 w 21"/>
                  <a:gd name="T5" fmla="*/ 52 h 144"/>
                  <a:gd name="T6" fmla="*/ 10 w 21"/>
                  <a:gd name="T7" fmla="*/ 66 h 144"/>
                  <a:gd name="T8" fmla="*/ 10 w 21"/>
                  <a:gd name="T9" fmla="*/ 67 h 144"/>
                  <a:gd name="T10" fmla="*/ 4 w 21"/>
                  <a:gd name="T11" fmla="*/ 73 h 144"/>
                  <a:gd name="T12" fmla="*/ 0 w 21"/>
                  <a:gd name="T13" fmla="*/ 73 h 144"/>
                  <a:gd name="T14" fmla="*/ 4 w 21"/>
                  <a:gd name="T15" fmla="*/ 90 h 144"/>
                  <a:gd name="T16" fmla="*/ 21 w 21"/>
                  <a:gd name="T17" fmla="*/ 122 h 144"/>
                  <a:gd name="T18" fmla="*/ 21 w 21"/>
                  <a:gd name="T19" fmla="*/ 123 h 144"/>
                  <a:gd name="T20" fmla="*/ 20 w 21"/>
                  <a:gd name="T21" fmla="*/ 130 h 144"/>
                  <a:gd name="T22" fmla="*/ 20 w 21"/>
                  <a:gd name="T23" fmla="*/ 144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1" h="144">
                    <a:moveTo>
                      <a:pt x="2" y="0"/>
                    </a:moveTo>
                    <a:lnTo>
                      <a:pt x="14" y="16"/>
                    </a:lnTo>
                    <a:lnTo>
                      <a:pt x="13" y="52"/>
                    </a:lnTo>
                    <a:lnTo>
                      <a:pt x="10" y="66"/>
                    </a:lnTo>
                    <a:lnTo>
                      <a:pt x="10" y="67"/>
                    </a:lnTo>
                    <a:lnTo>
                      <a:pt x="4" y="73"/>
                    </a:lnTo>
                    <a:lnTo>
                      <a:pt x="0" y="73"/>
                    </a:lnTo>
                    <a:lnTo>
                      <a:pt x="4" y="90"/>
                    </a:lnTo>
                    <a:lnTo>
                      <a:pt x="21" y="122"/>
                    </a:lnTo>
                    <a:lnTo>
                      <a:pt x="21" y="123"/>
                    </a:lnTo>
                    <a:lnTo>
                      <a:pt x="20" y="130"/>
                    </a:lnTo>
                    <a:lnTo>
                      <a:pt x="20" y="14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54" name="Freeform 4201">
                <a:extLst>
                  <a:ext uri="{FF2B5EF4-FFF2-40B4-BE49-F238E27FC236}">
                    <a16:creationId xmlns:a16="http://schemas.microsoft.com/office/drawing/2014/main" id="{B1F088A2-7FAF-8BE6-2905-7A3A14829C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8" y="1707"/>
                <a:ext cx="90" cy="17"/>
              </a:xfrm>
              <a:custGeom>
                <a:avLst/>
                <a:gdLst>
                  <a:gd name="T0" fmla="*/ 363 w 363"/>
                  <a:gd name="T1" fmla="*/ 0 h 67"/>
                  <a:gd name="T2" fmla="*/ 360 w 363"/>
                  <a:gd name="T3" fmla="*/ 2 h 67"/>
                  <a:gd name="T4" fmla="*/ 350 w 363"/>
                  <a:gd name="T5" fmla="*/ 9 h 67"/>
                  <a:gd name="T6" fmla="*/ 346 w 363"/>
                  <a:gd name="T7" fmla="*/ 14 h 67"/>
                  <a:gd name="T8" fmla="*/ 346 w 363"/>
                  <a:gd name="T9" fmla="*/ 19 h 67"/>
                  <a:gd name="T10" fmla="*/ 349 w 363"/>
                  <a:gd name="T11" fmla="*/ 24 h 67"/>
                  <a:gd name="T12" fmla="*/ 349 w 363"/>
                  <a:gd name="T13" fmla="*/ 26 h 67"/>
                  <a:gd name="T14" fmla="*/ 346 w 363"/>
                  <a:gd name="T15" fmla="*/ 29 h 67"/>
                  <a:gd name="T16" fmla="*/ 345 w 363"/>
                  <a:gd name="T17" fmla="*/ 36 h 67"/>
                  <a:gd name="T18" fmla="*/ 341 w 363"/>
                  <a:gd name="T19" fmla="*/ 43 h 67"/>
                  <a:gd name="T20" fmla="*/ 336 w 363"/>
                  <a:gd name="T21" fmla="*/ 45 h 67"/>
                  <a:gd name="T22" fmla="*/ 334 w 363"/>
                  <a:gd name="T23" fmla="*/ 45 h 67"/>
                  <a:gd name="T24" fmla="*/ 311 w 363"/>
                  <a:gd name="T25" fmla="*/ 35 h 67"/>
                  <a:gd name="T26" fmla="*/ 310 w 363"/>
                  <a:gd name="T27" fmla="*/ 33 h 67"/>
                  <a:gd name="T28" fmla="*/ 308 w 363"/>
                  <a:gd name="T29" fmla="*/ 33 h 67"/>
                  <a:gd name="T30" fmla="*/ 303 w 363"/>
                  <a:gd name="T31" fmla="*/ 35 h 67"/>
                  <a:gd name="T32" fmla="*/ 301 w 363"/>
                  <a:gd name="T33" fmla="*/ 39 h 67"/>
                  <a:gd name="T34" fmla="*/ 297 w 363"/>
                  <a:gd name="T35" fmla="*/ 46 h 67"/>
                  <a:gd name="T36" fmla="*/ 290 w 363"/>
                  <a:gd name="T37" fmla="*/ 46 h 67"/>
                  <a:gd name="T38" fmla="*/ 290 w 363"/>
                  <a:gd name="T39" fmla="*/ 45 h 67"/>
                  <a:gd name="T40" fmla="*/ 289 w 363"/>
                  <a:gd name="T41" fmla="*/ 45 h 67"/>
                  <a:gd name="T42" fmla="*/ 283 w 363"/>
                  <a:gd name="T43" fmla="*/ 43 h 67"/>
                  <a:gd name="T44" fmla="*/ 278 w 363"/>
                  <a:gd name="T45" fmla="*/ 43 h 67"/>
                  <a:gd name="T46" fmla="*/ 268 w 363"/>
                  <a:gd name="T47" fmla="*/ 42 h 67"/>
                  <a:gd name="T48" fmla="*/ 230 w 363"/>
                  <a:gd name="T49" fmla="*/ 46 h 67"/>
                  <a:gd name="T50" fmla="*/ 212 w 363"/>
                  <a:gd name="T51" fmla="*/ 43 h 67"/>
                  <a:gd name="T52" fmla="*/ 207 w 363"/>
                  <a:gd name="T53" fmla="*/ 43 h 67"/>
                  <a:gd name="T54" fmla="*/ 204 w 363"/>
                  <a:gd name="T55" fmla="*/ 42 h 67"/>
                  <a:gd name="T56" fmla="*/ 201 w 363"/>
                  <a:gd name="T57" fmla="*/ 42 h 67"/>
                  <a:gd name="T58" fmla="*/ 201 w 363"/>
                  <a:gd name="T59" fmla="*/ 43 h 67"/>
                  <a:gd name="T60" fmla="*/ 198 w 363"/>
                  <a:gd name="T61" fmla="*/ 46 h 67"/>
                  <a:gd name="T62" fmla="*/ 197 w 363"/>
                  <a:gd name="T63" fmla="*/ 52 h 67"/>
                  <a:gd name="T64" fmla="*/ 197 w 363"/>
                  <a:gd name="T65" fmla="*/ 56 h 67"/>
                  <a:gd name="T66" fmla="*/ 195 w 363"/>
                  <a:gd name="T67" fmla="*/ 59 h 67"/>
                  <a:gd name="T68" fmla="*/ 194 w 363"/>
                  <a:gd name="T69" fmla="*/ 63 h 67"/>
                  <a:gd name="T70" fmla="*/ 194 w 363"/>
                  <a:gd name="T71" fmla="*/ 64 h 67"/>
                  <a:gd name="T72" fmla="*/ 193 w 363"/>
                  <a:gd name="T73" fmla="*/ 66 h 67"/>
                  <a:gd name="T74" fmla="*/ 191 w 363"/>
                  <a:gd name="T75" fmla="*/ 66 h 67"/>
                  <a:gd name="T76" fmla="*/ 183 w 363"/>
                  <a:gd name="T77" fmla="*/ 67 h 67"/>
                  <a:gd name="T78" fmla="*/ 172 w 363"/>
                  <a:gd name="T79" fmla="*/ 67 h 67"/>
                  <a:gd name="T80" fmla="*/ 169 w 363"/>
                  <a:gd name="T81" fmla="*/ 66 h 67"/>
                  <a:gd name="T82" fmla="*/ 138 w 363"/>
                  <a:gd name="T83" fmla="*/ 64 h 67"/>
                  <a:gd name="T84" fmla="*/ 131 w 363"/>
                  <a:gd name="T85" fmla="*/ 62 h 67"/>
                  <a:gd name="T86" fmla="*/ 131 w 363"/>
                  <a:gd name="T87" fmla="*/ 64 h 67"/>
                  <a:gd name="T88" fmla="*/ 128 w 363"/>
                  <a:gd name="T89" fmla="*/ 64 h 67"/>
                  <a:gd name="T90" fmla="*/ 102 w 363"/>
                  <a:gd name="T91" fmla="*/ 56 h 67"/>
                  <a:gd name="T92" fmla="*/ 100 w 363"/>
                  <a:gd name="T93" fmla="*/ 56 h 67"/>
                  <a:gd name="T94" fmla="*/ 99 w 363"/>
                  <a:gd name="T95" fmla="*/ 55 h 67"/>
                  <a:gd name="T96" fmla="*/ 89 w 363"/>
                  <a:gd name="T97" fmla="*/ 56 h 67"/>
                  <a:gd name="T98" fmla="*/ 52 w 363"/>
                  <a:gd name="T99" fmla="*/ 56 h 67"/>
                  <a:gd name="T100" fmla="*/ 39 w 363"/>
                  <a:gd name="T101" fmla="*/ 50 h 67"/>
                  <a:gd name="T102" fmla="*/ 33 w 363"/>
                  <a:gd name="T103" fmla="*/ 49 h 67"/>
                  <a:gd name="T104" fmla="*/ 22 w 363"/>
                  <a:gd name="T105" fmla="*/ 49 h 67"/>
                  <a:gd name="T106" fmla="*/ 14 w 363"/>
                  <a:gd name="T107" fmla="*/ 46 h 67"/>
                  <a:gd name="T108" fmla="*/ 11 w 363"/>
                  <a:gd name="T109" fmla="*/ 45 h 67"/>
                  <a:gd name="T110" fmla="*/ 3 w 363"/>
                  <a:gd name="T111" fmla="*/ 43 h 67"/>
                  <a:gd name="T112" fmla="*/ 0 w 363"/>
                  <a:gd name="T113" fmla="*/ 43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363" h="67">
                    <a:moveTo>
                      <a:pt x="363" y="0"/>
                    </a:moveTo>
                    <a:lnTo>
                      <a:pt x="360" y="2"/>
                    </a:lnTo>
                    <a:lnTo>
                      <a:pt x="350" y="9"/>
                    </a:lnTo>
                    <a:lnTo>
                      <a:pt x="346" y="14"/>
                    </a:lnTo>
                    <a:lnTo>
                      <a:pt x="346" y="19"/>
                    </a:lnTo>
                    <a:lnTo>
                      <a:pt x="349" y="24"/>
                    </a:lnTo>
                    <a:lnTo>
                      <a:pt x="349" y="26"/>
                    </a:lnTo>
                    <a:lnTo>
                      <a:pt x="346" y="29"/>
                    </a:lnTo>
                    <a:lnTo>
                      <a:pt x="345" y="36"/>
                    </a:lnTo>
                    <a:lnTo>
                      <a:pt x="341" y="43"/>
                    </a:lnTo>
                    <a:lnTo>
                      <a:pt x="336" y="45"/>
                    </a:lnTo>
                    <a:lnTo>
                      <a:pt x="334" y="45"/>
                    </a:lnTo>
                    <a:lnTo>
                      <a:pt x="311" y="35"/>
                    </a:lnTo>
                    <a:lnTo>
                      <a:pt x="310" y="33"/>
                    </a:lnTo>
                    <a:lnTo>
                      <a:pt x="308" y="33"/>
                    </a:lnTo>
                    <a:lnTo>
                      <a:pt x="303" y="35"/>
                    </a:lnTo>
                    <a:lnTo>
                      <a:pt x="301" y="39"/>
                    </a:lnTo>
                    <a:lnTo>
                      <a:pt x="297" y="46"/>
                    </a:lnTo>
                    <a:lnTo>
                      <a:pt x="290" y="46"/>
                    </a:lnTo>
                    <a:lnTo>
                      <a:pt x="290" y="45"/>
                    </a:lnTo>
                    <a:lnTo>
                      <a:pt x="289" y="45"/>
                    </a:lnTo>
                    <a:lnTo>
                      <a:pt x="283" y="43"/>
                    </a:lnTo>
                    <a:lnTo>
                      <a:pt x="278" y="43"/>
                    </a:lnTo>
                    <a:lnTo>
                      <a:pt x="268" y="42"/>
                    </a:lnTo>
                    <a:lnTo>
                      <a:pt x="230" y="46"/>
                    </a:lnTo>
                    <a:lnTo>
                      <a:pt x="212" y="43"/>
                    </a:lnTo>
                    <a:lnTo>
                      <a:pt x="207" y="43"/>
                    </a:lnTo>
                    <a:lnTo>
                      <a:pt x="204" y="42"/>
                    </a:lnTo>
                    <a:lnTo>
                      <a:pt x="201" y="42"/>
                    </a:lnTo>
                    <a:lnTo>
                      <a:pt x="201" y="43"/>
                    </a:lnTo>
                    <a:lnTo>
                      <a:pt x="198" y="46"/>
                    </a:lnTo>
                    <a:lnTo>
                      <a:pt x="197" y="52"/>
                    </a:lnTo>
                    <a:lnTo>
                      <a:pt x="197" y="56"/>
                    </a:lnTo>
                    <a:lnTo>
                      <a:pt x="195" y="59"/>
                    </a:lnTo>
                    <a:lnTo>
                      <a:pt x="194" y="63"/>
                    </a:lnTo>
                    <a:lnTo>
                      <a:pt x="194" y="64"/>
                    </a:lnTo>
                    <a:lnTo>
                      <a:pt x="193" y="66"/>
                    </a:lnTo>
                    <a:lnTo>
                      <a:pt x="191" y="66"/>
                    </a:lnTo>
                    <a:lnTo>
                      <a:pt x="183" y="67"/>
                    </a:lnTo>
                    <a:lnTo>
                      <a:pt x="172" y="67"/>
                    </a:lnTo>
                    <a:lnTo>
                      <a:pt x="169" y="66"/>
                    </a:lnTo>
                    <a:lnTo>
                      <a:pt x="138" y="64"/>
                    </a:lnTo>
                    <a:lnTo>
                      <a:pt x="131" y="62"/>
                    </a:lnTo>
                    <a:lnTo>
                      <a:pt x="131" y="64"/>
                    </a:lnTo>
                    <a:lnTo>
                      <a:pt x="128" y="64"/>
                    </a:lnTo>
                    <a:lnTo>
                      <a:pt x="102" y="56"/>
                    </a:lnTo>
                    <a:lnTo>
                      <a:pt x="100" y="56"/>
                    </a:lnTo>
                    <a:lnTo>
                      <a:pt x="99" y="55"/>
                    </a:lnTo>
                    <a:lnTo>
                      <a:pt x="89" y="56"/>
                    </a:lnTo>
                    <a:lnTo>
                      <a:pt x="52" y="56"/>
                    </a:lnTo>
                    <a:lnTo>
                      <a:pt x="39" y="50"/>
                    </a:lnTo>
                    <a:lnTo>
                      <a:pt x="33" y="49"/>
                    </a:lnTo>
                    <a:lnTo>
                      <a:pt x="22" y="49"/>
                    </a:lnTo>
                    <a:lnTo>
                      <a:pt x="14" y="46"/>
                    </a:lnTo>
                    <a:lnTo>
                      <a:pt x="11" y="45"/>
                    </a:lnTo>
                    <a:lnTo>
                      <a:pt x="3" y="43"/>
                    </a:lnTo>
                    <a:lnTo>
                      <a:pt x="0" y="4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55" name="Freeform 4202">
                <a:extLst>
                  <a:ext uri="{FF2B5EF4-FFF2-40B4-BE49-F238E27FC236}">
                    <a16:creationId xmlns:a16="http://schemas.microsoft.com/office/drawing/2014/main" id="{89F0E73C-7669-92F9-FF73-C5FE68F6FA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0" y="1687"/>
                <a:ext cx="4" cy="3"/>
              </a:xfrm>
              <a:custGeom>
                <a:avLst/>
                <a:gdLst>
                  <a:gd name="T0" fmla="*/ 14 w 14"/>
                  <a:gd name="T1" fmla="*/ 12 h 12"/>
                  <a:gd name="T2" fmla="*/ 12 w 14"/>
                  <a:gd name="T3" fmla="*/ 11 h 12"/>
                  <a:gd name="T4" fmla="*/ 4 w 14"/>
                  <a:gd name="T5" fmla="*/ 4 h 12"/>
                  <a:gd name="T6" fmla="*/ 0 w 14"/>
                  <a:gd name="T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" h="12">
                    <a:moveTo>
                      <a:pt x="14" y="12"/>
                    </a:moveTo>
                    <a:lnTo>
                      <a:pt x="12" y="11"/>
                    </a:lnTo>
                    <a:lnTo>
                      <a:pt x="4" y="4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56" name="Freeform 4203">
                <a:extLst>
                  <a:ext uri="{FF2B5EF4-FFF2-40B4-BE49-F238E27FC236}">
                    <a16:creationId xmlns:a16="http://schemas.microsoft.com/office/drawing/2014/main" id="{39363E15-083E-EBE3-F6B8-CDEBB2B0F3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4" y="1680"/>
                <a:ext cx="6" cy="7"/>
              </a:xfrm>
              <a:custGeom>
                <a:avLst/>
                <a:gdLst>
                  <a:gd name="T0" fmla="*/ 24 w 24"/>
                  <a:gd name="T1" fmla="*/ 29 h 29"/>
                  <a:gd name="T2" fmla="*/ 18 w 24"/>
                  <a:gd name="T3" fmla="*/ 23 h 29"/>
                  <a:gd name="T4" fmla="*/ 0 w 24"/>
                  <a:gd name="T5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4" h="29">
                    <a:moveTo>
                      <a:pt x="24" y="29"/>
                    </a:moveTo>
                    <a:lnTo>
                      <a:pt x="18" y="23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57" name="Freeform 4204">
                <a:extLst>
                  <a:ext uri="{FF2B5EF4-FFF2-40B4-BE49-F238E27FC236}">
                    <a16:creationId xmlns:a16="http://schemas.microsoft.com/office/drawing/2014/main" id="{9EBC4ADA-7464-BC5E-C05C-C070605438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7" y="1641"/>
                <a:ext cx="37" cy="39"/>
              </a:xfrm>
              <a:custGeom>
                <a:avLst/>
                <a:gdLst>
                  <a:gd name="T0" fmla="*/ 0 w 150"/>
                  <a:gd name="T1" fmla="*/ 3 h 156"/>
                  <a:gd name="T2" fmla="*/ 3 w 150"/>
                  <a:gd name="T3" fmla="*/ 7 h 156"/>
                  <a:gd name="T4" fmla="*/ 2 w 150"/>
                  <a:gd name="T5" fmla="*/ 11 h 156"/>
                  <a:gd name="T6" fmla="*/ 2 w 150"/>
                  <a:gd name="T7" fmla="*/ 14 h 156"/>
                  <a:gd name="T8" fmla="*/ 14 w 150"/>
                  <a:gd name="T9" fmla="*/ 10 h 156"/>
                  <a:gd name="T10" fmla="*/ 41 w 150"/>
                  <a:gd name="T11" fmla="*/ 4 h 156"/>
                  <a:gd name="T12" fmla="*/ 41 w 150"/>
                  <a:gd name="T13" fmla="*/ 3 h 156"/>
                  <a:gd name="T14" fmla="*/ 42 w 150"/>
                  <a:gd name="T15" fmla="*/ 3 h 156"/>
                  <a:gd name="T16" fmla="*/ 42 w 150"/>
                  <a:gd name="T17" fmla="*/ 2 h 156"/>
                  <a:gd name="T18" fmla="*/ 45 w 150"/>
                  <a:gd name="T19" fmla="*/ 0 h 156"/>
                  <a:gd name="T20" fmla="*/ 51 w 150"/>
                  <a:gd name="T21" fmla="*/ 0 h 156"/>
                  <a:gd name="T22" fmla="*/ 51 w 150"/>
                  <a:gd name="T23" fmla="*/ 2 h 156"/>
                  <a:gd name="T24" fmla="*/ 52 w 150"/>
                  <a:gd name="T25" fmla="*/ 4 h 156"/>
                  <a:gd name="T26" fmla="*/ 52 w 150"/>
                  <a:gd name="T27" fmla="*/ 25 h 156"/>
                  <a:gd name="T28" fmla="*/ 51 w 150"/>
                  <a:gd name="T29" fmla="*/ 27 h 156"/>
                  <a:gd name="T30" fmla="*/ 49 w 150"/>
                  <a:gd name="T31" fmla="*/ 29 h 156"/>
                  <a:gd name="T32" fmla="*/ 48 w 150"/>
                  <a:gd name="T33" fmla="*/ 34 h 156"/>
                  <a:gd name="T34" fmla="*/ 48 w 150"/>
                  <a:gd name="T35" fmla="*/ 36 h 156"/>
                  <a:gd name="T36" fmla="*/ 59 w 150"/>
                  <a:gd name="T37" fmla="*/ 45 h 156"/>
                  <a:gd name="T38" fmla="*/ 77 w 150"/>
                  <a:gd name="T39" fmla="*/ 66 h 156"/>
                  <a:gd name="T40" fmla="*/ 80 w 150"/>
                  <a:gd name="T41" fmla="*/ 70 h 156"/>
                  <a:gd name="T42" fmla="*/ 94 w 150"/>
                  <a:gd name="T43" fmla="*/ 85 h 156"/>
                  <a:gd name="T44" fmla="*/ 94 w 150"/>
                  <a:gd name="T45" fmla="*/ 87 h 156"/>
                  <a:gd name="T46" fmla="*/ 95 w 150"/>
                  <a:gd name="T47" fmla="*/ 87 h 156"/>
                  <a:gd name="T48" fmla="*/ 111 w 150"/>
                  <a:gd name="T49" fmla="*/ 81 h 156"/>
                  <a:gd name="T50" fmla="*/ 111 w 150"/>
                  <a:gd name="T51" fmla="*/ 80 h 156"/>
                  <a:gd name="T52" fmla="*/ 112 w 150"/>
                  <a:gd name="T53" fmla="*/ 85 h 156"/>
                  <a:gd name="T54" fmla="*/ 114 w 150"/>
                  <a:gd name="T55" fmla="*/ 87 h 156"/>
                  <a:gd name="T56" fmla="*/ 116 w 150"/>
                  <a:gd name="T57" fmla="*/ 115 h 156"/>
                  <a:gd name="T58" fmla="*/ 116 w 150"/>
                  <a:gd name="T59" fmla="*/ 116 h 156"/>
                  <a:gd name="T60" fmla="*/ 121 w 150"/>
                  <a:gd name="T61" fmla="*/ 123 h 156"/>
                  <a:gd name="T62" fmla="*/ 121 w 150"/>
                  <a:gd name="T63" fmla="*/ 126 h 156"/>
                  <a:gd name="T64" fmla="*/ 122 w 150"/>
                  <a:gd name="T65" fmla="*/ 126 h 156"/>
                  <a:gd name="T66" fmla="*/ 129 w 150"/>
                  <a:gd name="T67" fmla="*/ 130 h 156"/>
                  <a:gd name="T68" fmla="*/ 131 w 150"/>
                  <a:gd name="T69" fmla="*/ 132 h 156"/>
                  <a:gd name="T70" fmla="*/ 145 w 150"/>
                  <a:gd name="T71" fmla="*/ 152 h 156"/>
                  <a:gd name="T72" fmla="*/ 150 w 150"/>
                  <a:gd name="T73" fmla="*/ 156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50" h="156">
                    <a:moveTo>
                      <a:pt x="0" y="3"/>
                    </a:moveTo>
                    <a:lnTo>
                      <a:pt x="3" y="7"/>
                    </a:lnTo>
                    <a:lnTo>
                      <a:pt x="2" y="11"/>
                    </a:lnTo>
                    <a:lnTo>
                      <a:pt x="2" y="14"/>
                    </a:lnTo>
                    <a:lnTo>
                      <a:pt x="14" y="10"/>
                    </a:lnTo>
                    <a:lnTo>
                      <a:pt x="41" y="4"/>
                    </a:lnTo>
                    <a:lnTo>
                      <a:pt x="41" y="3"/>
                    </a:lnTo>
                    <a:lnTo>
                      <a:pt x="42" y="3"/>
                    </a:lnTo>
                    <a:lnTo>
                      <a:pt x="42" y="2"/>
                    </a:lnTo>
                    <a:lnTo>
                      <a:pt x="45" y="0"/>
                    </a:lnTo>
                    <a:lnTo>
                      <a:pt x="51" y="0"/>
                    </a:lnTo>
                    <a:lnTo>
                      <a:pt x="51" y="2"/>
                    </a:lnTo>
                    <a:lnTo>
                      <a:pt x="52" y="4"/>
                    </a:lnTo>
                    <a:lnTo>
                      <a:pt x="52" y="25"/>
                    </a:lnTo>
                    <a:lnTo>
                      <a:pt x="51" y="27"/>
                    </a:lnTo>
                    <a:lnTo>
                      <a:pt x="49" y="29"/>
                    </a:lnTo>
                    <a:lnTo>
                      <a:pt x="48" y="34"/>
                    </a:lnTo>
                    <a:lnTo>
                      <a:pt x="48" y="36"/>
                    </a:lnTo>
                    <a:lnTo>
                      <a:pt x="59" y="45"/>
                    </a:lnTo>
                    <a:lnTo>
                      <a:pt x="77" y="66"/>
                    </a:lnTo>
                    <a:lnTo>
                      <a:pt x="80" y="70"/>
                    </a:lnTo>
                    <a:lnTo>
                      <a:pt x="94" y="85"/>
                    </a:lnTo>
                    <a:lnTo>
                      <a:pt x="94" y="87"/>
                    </a:lnTo>
                    <a:lnTo>
                      <a:pt x="95" y="87"/>
                    </a:lnTo>
                    <a:lnTo>
                      <a:pt x="111" y="81"/>
                    </a:lnTo>
                    <a:lnTo>
                      <a:pt x="111" y="80"/>
                    </a:lnTo>
                    <a:lnTo>
                      <a:pt x="112" y="85"/>
                    </a:lnTo>
                    <a:lnTo>
                      <a:pt x="114" y="87"/>
                    </a:lnTo>
                    <a:lnTo>
                      <a:pt x="116" y="115"/>
                    </a:lnTo>
                    <a:lnTo>
                      <a:pt x="116" y="116"/>
                    </a:lnTo>
                    <a:lnTo>
                      <a:pt x="121" y="123"/>
                    </a:lnTo>
                    <a:lnTo>
                      <a:pt x="121" y="126"/>
                    </a:lnTo>
                    <a:lnTo>
                      <a:pt x="122" y="126"/>
                    </a:lnTo>
                    <a:lnTo>
                      <a:pt x="129" y="130"/>
                    </a:lnTo>
                    <a:lnTo>
                      <a:pt x="131" y="132"/>
                    </a:lnTo>
                    <a:lnTo>
                      <a:pt x="145" y="152"/>
                    </a:lnTo>
                    <a:lnTo>
                      <a:pt x="150" y="15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58" name="Freeform 4205">
                <a:extLst>
                  <a:ext uri="{FF2B5EF4-FFF2-40B4-BE49-F238E27FC236}">
                    <a16:creationId xmlns:a16="http://schemas.microsoft.com/office/drawing/2014/main" id="{4A6D2620-BC6C-C9AE-27F2-F43082FFF5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4" y="1727"/>
                <a:ext cx="28" cy="31"/>
              </a:xfrm>
              <a:custGeom>
                <a:avLst/>
                <a:gdLst>
                  <a:gd name="T0" fmla="*/ 91 w 110"/>
                  <a:gd name="T1" fmla="*/ 122 h 122"/>
                  <a:gd name="T2" fmla="*/ 83 w 110"/>
                  <a:gd name="T3" fmla="*/ 110 h 122"/>
                  <a:gd name="T4" fmla="*/ 79 w 110"/>
                  <a:gd name="T5" fmla="*/ 108 h 122"/>
                  <a:gd name="T6" fmla="*/ 76 w 110"/>
                  <a:gd name="T7" fmla="*/ 105 h 122"/>
                  <a:gd name="T8" fmla="*/ 79 w 110"/>
                  <a:gd name="T9" fmla="*/ 102 h 122"/>
                  <a:gd name="T10" fmla="*/ 81 w 110"/>
                  <a:gd name="T11" fmla="*/ 98 h 122"/>
                  <a:gd name="T12" fmla="*/ 86 w 110"/>
                  <a:gd name="T13" fmla="*/ 94 h 122"/>
                  <a:gd name="T14" fmla="*/ 90 w 110"/>
                  <a:gd name="T15" fmla="*/ 88 h 122"/>
                  <a:gd name="T16" fmla="*/ 93 w 110"/>
                  <a:gd name="T17" fmla="*/ 85 h 122"/>
                  <a:gd name="T18" fmla="*/ 103 w 110"/>
                  <a:gd name="T19" fmla="*/ 80 h 122"/>
                  <a:gd name="T20" fmla="*/ 103 w 110"/>
                  <a:gd name="T21" fmla="*/ 78 h 122"/>
                  <a:gd name="T22" fmla="*/ 107 w 110"/>
                  <a:gd name="T23" fmla="*/ 77 h 122"/>
                  <a:gd name="T24" fmla="*/ 108 w 110"/>
                  <a:gd name="T25" fmla="*/ 75 h 122"/>
                  <a:gd name="T26" fmla="*/ 108 w 110"/>
                  <a:gd name="T27" fmla="*/ 74 h 122"/>
                  <a:gd name="T28" fmla="*/ 110 w 110"/>
                  <a:gd name="T29" fmla="*/ 73 h 122"/>
                  <a:gd name="T30" fmla="*/ 108 w 110"/>
                  <a:gd name="T31" fmla="*/ 73 h 122"/>
                  <a:gd name="T32" fmla="*/ 87 w 110"/>
                  <a:gd name="T33" fmla="*/ 67 h 122"/>
                  <a:gd name="T34" fmla="*/ 81 w 110"/>
                  <a:gd name="T35" fmla="*/ 67 h 122"/>
                  <a:gd name="T36" fmla="*/ 72 w 110"/>
                  <a:gd name="T37" fmla="*/ 62 h 122"/>
                  <a:gd name="T38" fmla="*/ 62 w 110"/>
                  <a:gd name="T39" fmla="*/ 49 h 122"/>
                  <a:gd name="T40" fmla="*/ 51 w 110"/>
                  <a:gd name="T41" fmla="*/ 43 h 122"/>
                  <a:gd name="T42" fmla="*/ 45 w 110"/>
                  <a:gd name="T43" fmla="*/ 42 h 122"/>
                  <a:gd name="T44" fmla="*/ 43 w 110"/>
                  <a:gd name="T45" fmla="*/ 42 h 122"/>
                  <a:gd name="T46" fmla="*/ 40 w 110"/>
                  <a:gd name="T47" fmla="*/ 41 h 122"/>
                  <a:gd name="T48" fmla="*/ 38 w 110"/>
                  <a:gd name="T49" fmla="*/ 41 h 122"/>
                  <a:gd name="T50" fmla="*/ 38 w 110"/>
                  <a:gd name="T51" fmla="*/ 39 h 122"/>
                  <a:gd name="T52" fmla="*/ 40 w 110"/>
                  <a:gd name="T53" fmla="*/ 36 h 122"/>
                  <a:gd name="T54" fmla="*/ 41 w 110"/>
                  <a:gd name="T55" fmla="*/ 35 h 122"/>
                  <a:gd name="T56" fmla="*/ 41 w 110"/>
                  <a:gd name="T57" fmla="*/ 34 h 122"/>
                  <a:gd name="T58" fmla="*/ 42 w 110"/>
                  <a:gd name="T59" fmla="*/ 33 h 122"/>
                  <a:gd name="T60" fmla="*/ 51 w 110"/>
                  <a:gd name="T61" fmla="*/ 18 h 122"/>
                  <a:gd name="T62" fmla="*/ 51 w 110"/>
                  <a:gd name="T63" fmla="*/ 17 h 122"/>
                  <a:gd name="T64" fmla="*/ 48 w 110"/>
                  <a:gd name="T65" fmla="*/ 17 h 122"/>
                  <a:gd name="T66" fmla="*/ 41 w 110"/>
                  <a:gd name="T67" fmla="*/ 15 h 122"/>
                  <a:gd name="T68" fmla="*/ 40 w 110"/>
                  <a:gd name="T69" fmla="*/ 15 h 122"/>
                  <a:gd name="T70" fmla="*/ 31 w 110"/>
                  <a:gd name="T71" fmla="*/ 12 h 122"/>
                  <a:gd name="T72" fmla="*/ 21 w 110"/>
                  <a:gd name="T73" fmla="*/ 7 h 122"/>
                  <a:gd name="T74" fmla="*/ 0 w 110"/>
                  <a:gd name="T75" fmla="*/ 0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10" h="122">
                    <a:moveTo>
                      <a:pt x="91" y="122"/>
                    </a:moveTo>
                    <a:lnTo>
                      <a:pt x="83" y="110"/>
                    </a:lnTo>
                    <a:lnTo>
                      <a:pt x="79" y="108"/>
                    </a:lnTo>
                    <a:lnTo>
                      <a:pt x="76" y="105"/>
                    </a:lnTo>
                    <a:lnTo>
                      <a:pt x="79" y="102"/>
                    </a:lnTo>
                    <a:lnTo>
                      <a:pt x="81" y="98"/>
                    </a:lnTo>
                    <a:lnTo>
                      <a:pt x="86" y="94"/>
                    </a:lnTo>
                    <a:lnTo>
                      <a:pt x="90" y="88"/>
                    </a:lnTo>
                    <a:lnTo>
                      <a:pt x="93" y="85"/>
                    </a:lnTo>
                    <a:lnTo>
                      <a:pt x="103" y="80"/>
                    </a:lnTo>
                    <a:lnTo>
                      <a:pt x="103" y="78"/>
                    </a:lnTo>
                    <a:lnTo>
                      <a:pt x="107" y="77"/>
                    </a:lnTo>
                    <a:lnTo>
                      <a:pt x="108" y="75"/>
                    </a:lnTo>
                    <a:lnTo>
                      <a:pt x="108" y="74"/>
                    </a:lnTo>
                    <a:lnTo>
                      <a:pt x="110" y="73"/>
                    </a:lnTo>
                    <a:lnTo>
                      <a:pt x="108" y="73"/>
                    </a:lnTo>
                    <a:lnTo>
                      <a:pt x="87" y="67"/>
                    </a:lnTo>
                    <a:lnTo>
                      <a:pt x="81" y="67"/>
                    </a:lnTo>
                    <a:lnTo>
                      <a:pt x="72" y="62"/>
                    </a:lnTo>
                    <a:lnTo>
                      <a:pt x="62" y="49"/>
                    </a:lnTo>
                    <a:lnTo>
                      <a:pt x="51" y="43"/>
                    </a:lnTo>
                    <a:lnTo>
                      <a:pt x="45" y="42"/>
                    </a:lnTo>
                    <a:lnTo>
                      <a:pt x="43" y="42"/>
                    </a:lnTo>
                    <a:lnTo>
                      <a:pt x="40" y="41"/>
                    </a:lnTo>
                    <a:lnTo>
                      <a:pt x="38" y="41"/>
                    </a:lnTo>
                    <a:lnTo>
                      <a:pt x="38" y="39"/>
                    </a:lnTo>
                    <a:lnTo>
                      <a:pt x="40" y="36"/>
                    </a:lnTo>
                    <a:lnTo>
                      <a:pt x="41" y="35"/>
                    </a:lnTo>
                    <a:lnTo>
                      <a:pt x="41" y="34"/>
                    </a:lnTo>
                    <a:lnTo>
                      <a:pt x="42" y="33"/>
                    </a:lnTo>
                    <a:lnTo>
                      <a:pt x="51" y="18"/>
                    </a:lnTo>
                    <a:lnTo>
                      <a:pt x="51" y="17"/>
                    </a:lnTo>
                    <a:lnTo>
                      <a:pt x="48" y="17"/>
                    </a:lnTo>
                    <a:lnTo>
                      <a:pt x="41" y="15"/>
                    </a:lnTo>
                    <a:lnTo>
                      <a:pt x="40" y="15"/>
                    </a:lnTo>
                    <a:lnTo>
                      <a:pt x="31" y="12"/>
                    </a:lnTo>
                    <a:lnTo>
                      <a:pt x="21" y="7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59" name="Line 4206">
                <a:extLst>
                  <a:ext uri="{FF2B5EF4-FFF2-40B4-BE49-F238E27FC236}">
                    <a16:creationId xmlns:a16="http://schemas.microsoft.com/office/drawing/2014/main" id="{31FBFE76-377D-E089-A8E4-5E0CD2E959B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712" y="1727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60" name="Freeform 4207">
                <a:extLst>
                  <a:ext uri="{FF2B5EF4-FFF2-40B4-BE49-F238E27FC236}">
                    <a16:creationId xmlns:a16="http://schemas.microsoft.com/office/drawing/2014/main" id="{776CA2EA-7628-A32A-A3A5-3A3D85B8BE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8" y="1707"/>
                <a:ext cx="14" cy="21"/>
              </a:xfrm>
              <a:custGeom>
                <a:avLst/>
                <a:gdLst>
                  <a:gd name="T0" fmla="*/ 56 w 56"/>
                  <a:gd name="T1" fmla="*/ 86 h 86"/>
                  <a:gd name="T2" fmla="*/ 45 w 56"/>
                  <a:gd name="T3" fmla="*/ 81 h 86"/>
                  <a:gd name="T4" fmla="*/ 45 w 56"/>
                  <a:gd name="T5" fmla="*/ 80 h 86"/>
                  <a:gd name="T6" fmla="*/ 53 w 56"/>
                  <a:gd name="T7" fmla="*/ 60 h 86"/>
                  <a:gd name="T8" fmla="*/ 40 w 56"/>
                  <a:gd name="T9" fmla="*/ 41 h 86"/>
                  <a:gd name="T10" fmla="*/ 33 w 56"/>
                  <a:gd name="T11" fmla="*/ 33 h 86"/>
                  <a:gd name="T12" fmla="*/ 23 w 56"/>
                  <a:gd name="T13" fmla="*/ 26 h 86"/>
                  <a:gd name="T14" fmla="*/ 17 w 56"/>
                  <a:gd name="T15" fmla="*/ 21 h 86"/>
                  <a:gd name="T16" fmla="*/ 13 w 56"/>
                  <a:gd name="T17" fmla="*/ 18 h 86"/>
                  <a:gd name="T18" fmla="*/ 12 w 56"/>
                  <a:gd name="T19" fmla="*/ 17 h 86"/>
                  <a:gd name="T20" fmla="*/ 9 w 56"/>
                  <a:gd name="T21" fmla="*/ 15 h 86"/>
                  <a:gd name="T22" fmla="*/ 6 w 56"/>
                  <a:gd name="T23" fmla="*/ 12 h 86"/>
                  <a:gd name="T24" fmla="*/ 0 w 56"/>
                  <a:gd name="T25" fmla="*/ 9 h 86"/>
                  <a:gd name="T26" fmla="*/ 0 w 56"/>
                  <a:gd name="T27" fmla="*/ 7 h 86"/>
                  <a:gd name="T28" fmla="*/ 3 w 56"/>
                  <a:gd name="T29" fmla="*/ 4 h 86"/>
                  <a:gd name="T30" fmla="*/ 2 w 56"/>
                  <a:gd name="T31" fmla="*/ 0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6" h="86">
                    <a:moveTo>
                      <a:pt x="56" y="86"/>
                    </a:moveTo>
                    <a:lnTo>
                      <a:pt x="45" y="81"/>
                    </a:lnTo>
                    <a:lnTo>
                      <a:pt x="45" y="80"/>
                    </a:lnTo>
                    <a:lnTo>
                      <a:pt x="53" y="60"/>
                    </a:lnTo>
                    <a:lnTo>
                      <a:pt x="40" y="41"/>
                    </a:lnTo>
                    <a:lnTo>
                      <a:pt x="33" y="33"/>
                    </a:lnTo>
                    <a:lnTo>
                      <a:pt x="23" y="26"/>
                    </a:lnTo>
                    <a:lnTo>
                      <a:pt x="17" y="21"/>
                    </a:lnTo>
                    <a:lnTo>
                      <a:pt x="13" y="18"/>
                    </a:lnTo>
                    <a:lnTo>
                      <a:pt x="12" y="17"/>
                    </a:lnTo>
                    <a:lnTo>
                      <a:pt x="9" y="15"/>
                    </a:lnTo>
                    <a:lnTo>
                      <a:pt x="6" y="12"/>
                    </a:lnTo>
                    <a:lnTo>
                      <a:pt x="0" y="9"/>
                    </a:lnTo>
                    <a:lnTo>
                      <a:pt x="0" y="7"/>
                    </a:lnTo>
                    <a:lnTo>
                      <a:pt x="3" y="4"/>
                    </a:lnTo>
                    <a:lnTo>
                      <a:pt x="2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61" name="Freeform 4208">
                <a:extLst>
                  <a:ext uri="{FF2B5EF4-FFF2-40B4-BE49-F238E27FC236}">
                    <a16:creationId xmlns:a16="http://schemas.microsoft.com/office/drawing/2014/main" id="{C79B1A99-973B-B51A-C8C8-BE4425E32E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5" y="1758"/>
                <a:ext cx="62" cy="56"/>
              </a:xfrm>
              <a:custGeom>
                <a:avLst/>
                <a:gdLst>
                  <a:gd name="T0" fmla="*/ 0 w 248"/>
                  <a:gd name="T1" fmla="*/ 226 h 226"/>
                  <a:gd name="T2" fmla="*/ 20 w 248"/>
                  <a:gd name="T3" fmla="*/ 214 h 226"/>
                  <a:gd name="T4" fmla="*/ 47 w 248"/>
                  <a:gd name="T5" fmla="*/ 222 h 226"/>
                  <a:gd name="T6" fmla="*/ 55 w 248"/>
                  <a:gd name="T7" fmla="*/ 202 h 226"/>
                  <a:gd name="T8" fmla="*/ 80 w 248"/>
                  <a:gd name="T9" fmla="*/ 189 h 226"/>
                  <a:gd name="T10" fmla="*/ 99 w 248"/>
                  <a:gd name="T11" fmla="*/ 198 h 226"/>
                  <a:gd name="T12" fmla="*/ 117 w 248"/>
                  <a:gd name="T13" fmla="*/ 187 h 226"/>
                  <a:gd name="T14" fmla="*/ 121 w 248"/>
                  <a:gd name="T15" fmla="*/ 167 h 226"/>
                  <a:gd name="T16" fmla="*/ 137 w 248"/>
                  <a:gd name="T17" fmla="*/ 157 h 226"/>
                  <a:gd name="T18" fmla="*/ 128 w 248"/>
                  <a:gd name="T19" fmla="*/ 138 h 226"/>
                  <a:gd name="T20" fmla="*/ 128 w 248"/>
                  <a:gd name="T21" fmla="*/ 134 h 226"/>
                  <a:gd name="T22" fmla="*/ 127 w 248"/>
                  <a:gd name="T23" fmla="*/ 134 h 226"/>
                  <a:gd name="T24" fmla="*/ 131 w 248"/>
                  <a:gd name="T25" fmla="*/ 127 h 226"/>
                  <a:gd name="T26" fmla="*/ 145 w 248"/>
                  <a:gd name="T27" fmla="*/ 120 h 226"/>
                  <a:gd name="T28" fmla="*/ 159 w 248"/>
                  <a:gd name="T29" fmla="*/ 108 h 226"/>
                  <a:gd name="T30" fmla="*/ 159 w 248"/>
                  <a:gd name="T31" fmla="*/ 107 h 226"/>
                  <a:gd name="T32" fmla="*/ 162 w 248"/>
                  <a:gd name="T33" fmla="*/ 104 h 226"/>
                  <a:gd name="T34" fmla="*/ 162 w 248"/>
                  <a:gd name="T35" fmla="*/ 103 h 226"/>
                  <a:gd name="T36" fmla="*/ 166 w 248"/>
                  <a:gd name="T37" fmla="*/ 87 h 226"/>
                  <a:gd name="T38" fmla="*/ 167 w 248"/>
                  <a:gd name="T39" fmla="*/ 57 h 226"/>
                  <a:gd name="T40" fmla="*/ 169 w 248"/>
                  <a:gd name="T41" fmla="*/ 57 h 226"/>
                  <a:gd name="T42" fmla="*/ 170 w 248"/>
                  <a:gd name="T43" fmla="*/ 55 h 226"/>
                  <a:gd name="T44" fmla="*/ 195 w 248"/>
                  <a:gd name="T45" fmla="*/ 48 h 226"/>
                  <a:gd name="T46" fmla="*/ 204 w 248"/>
                  <a:gd name="T47" fmla="*/ 39 h 226"/>
                  <a:gd name="T48" fmla="*/ 204 w 248"/>
                  <a:gd name="T49" fmla="*/ 37 h 226"/>
                  <a:gd name="T50" fmla="*/ 205 w 248"/>
                  <a:gd name="T51" fmla="*/ 37 h 226"/>
                  <a:gd name="T52" fmla="*/ 207 w 248"/>
                  <a:gd name="T53" fmla="*/ 36 h 226"/>
                  <a:gd name="T54" fmla="*/ 208 w 248"/>
                  <a:gd name="T55" fmla="*/ 36 h 226"/>
                  <a:gd name="T56" fmla="*/ 224 w 248"/>
                  <a:gd name="T57" fmla="*/ 29 h 226"/>
                  <a:gd name="T58" fmla="*/ 247 w 248"/>
                  <a:gd name="T59" fmla="*/ 2 h 226"/>
                  <a:gd name="T60" fmla="*/ 248 w 248"/>
                  <a:gd name="T61" fmla="*/ 0 h 2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248" h="226">
                    <a:moveTo>
                      <a:pt x="0" y="226"/>
                    </a:moveTo>
                    <a:lnTo>
                      <a:pt x="20" y="214"/>
                    </a:lnTo>
                    <a:lnTo>
                      <a:pt x="47" y="222"/>
                    </a:lnTo>
                    <a:lnTo>
                      <a:pt x="55" y="202"/>
                    </a:lnTo>
                    <a:lnTo>
                      <a:pt x="80" y="189"/>
                    </a:lnTo>
                    <a:lnTo>
                      <a:pt x="99" y="198"/>
                    </a:lnTo>
                    <a:lnTo>
                      <a:pt x="117" y="187"/>
                    </a:lnTo>
                    <a:lnTo>
                      <a:pt x="121" y="167"/>
                    </a:lnTo>
                    <a:lnTo>
                      <a:pt x="137" y="157"/>
                    </a:lnTo>
                    <a:lnTo>
                      <a:pt x="128" y="138"/>
                    </a:lnTo>
                    <a:lnTo>
                      <a:pt x="128" y="134"/>
                    </a:lnTo>
                    <a:lnTo>
                      <a:pt x="127" y="134"/>
                    </a:lnTo>
                    <a:lnTo>
                      <a:pt x="131" y="127"/>
                    </a:lnTo>
                    <a:lnTo>
                      <a:pt x="145" y="120"/>
                    </a:lnTo>
                    <a:lnTo>
                      <a:pt x="159" y="108"/>
                    </a:lnTo>
                    <a:lnTo>
                      <a:pt x="159" y="107"/>
                    </a:lnTo>
                    <a:lnTo>
                      <a:pt x="162" y="104"/>
                    </a:lnTo>
                    <a:lnTo>
                      <a:pt x="162" y="103"/>
                    </a:lnTo>
                    <a:lnTo>
                      <a:pt x="166" y="87"/>
                    </a:lnTo>
                    <a:lnTo>
                      <a:pt x="167" y="57"/>
                    </a:lnTo>
                    <a:lnTo>
                      <a:pt x="169" y="57"/>
                    </a:lnTo>
                    <a:lnTo>
                      <a:pt x="170" y="55"/>
                    </a:lnTo>
                    <a:lnTo>
                      <a:pt x="195" y="48"/>
                    </a:lnTo>
                    <a:lnTo>
                      <a:pt x="204" y="39"/>
                    </a:lnTo>
                    <a:lnTo>
                      <a:pt x="204" y="37"/>
                    </a:lnTo>
                    <a:lnTo>
                      <a:pt x="205" y="37"/>
                    </a:lnTo>
                    <a:lnTo>
                      <a:pt x="207" y="36"/>
                    </a:lnTo>
                    <a:lnTo>
                      <a:pt x="208" y="36"/>
                    </a:lnTo>
                    <a:lnTo>
                      <a:pt x="224" y="29"/>
                    </a:lnTo>
                    <a:lnTo>
                      <a:pt x="247" y="2"/>
                    </a:lnTo>
                    <a:lnTo>
                      <a:pt x="248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62" name="Freeform 4209">
                <a:extLst>
                  <a:ext uri="{FF2B5EF4-FFF2-40B4-BE49-F238E27FC236}">
                    <a16:creationId xmlns:a16="http://schemas.microsoft.com/office/drawing/2014/main" id="{172C5DE7-E2E2-2118-9573-6A13A090EE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7" y="1755"/>
                <a:ext cx="9" cy="3"/>
              </a:xfrm>
              <a:custGeom>
                <a:avLst/>
                <a:gdLst>
                  <a:gd name="T0" fmla="*/ 36 w 36"/>
                  <a:gd name="T1" fmla="*/ 3 h 12"/>
                  <a:gd name="T2" fmla="*/ 31 w 36"/>
                  <a:gd name="T3" fmla="*/ 2 h 12"/>
                  <a:gd name="T4" fmla="*/ 29 w 36"/>
                  <a:gd name="T5" fmla="*/ 0 h 12"/>
                  <a:gd name="T6" fmla="*/ 28 w 36"/>
                  <a:gd name="T7" fmla="*/ 0 h 12"/>
                  <a:gd name="T8" fmla="*/ 0 w 36"/>
                  <a:gd name="T9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6" h="12">
                    <a:moveTo>
                      <a:pt x="36" y="3"/>
                    </a:moveTo>
                    <a:lnTo>
                      <a:pt x="31" y="2"/>
                    </a:lnTo>
                    <a:lnTo>
                      <a:pt x="29" y="0"/>
                    </a:lnTo>
                    <a:lnTo>
                      <a:pt x="28" y="0"/>
                    </a:lnTo>
                    <a:lnTo>
                      <a:pt x="0" y="1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63" name="Freeform 4210">
                <a:extLst>
                  <a:ext uri="{FF2B5EF4-FFF2-40B4-BE49-F238E27FC236}">
                    <a16:creationId xmlns:a16="http://schemas.microsoft.com/office/drawing/2014/main" id="{CF92F2E9-F221-7AE5-AB7E-B0A87FD2F3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6" y="1756"/>
                <a:ext cx="61" cy="76"/>
              </a:xfrm>
              <a:custGeom>
                <a:avLst/>
                <a:gdLst>
                  <a:gd name="T0" fmla="*/ 245 w 246"/>
                  <a:gd name="T1" fmla="*/ 261 h 305"/>
                  <a:gd name="T2" fmla="*/ 225 w 246"/>
                  <a:gd name="T3" fmla="*/ 267 h 305"/>
                  <a:gd name="T4" fmla="*/ 219 w 246"/>
                  <a:gd name="T5" fmla="*/ 293 h 305"/>
                  <a:gd name="T6" fmla="*/ 208 w 246"/>
                  <a:gd name="T7" fmla="*/ 292 h 305"/>
                  <a:gd name="T8" fmla="*/ 207 w 246"/>
                  <a:gd name="T9" fmla="*/ 278 h 305"/>
                  <a:gd name="T10" fmla="*/ 201 w 246"/>
                  <a:gd name="T11" fmla="*/ 285 h 305"/>
                  <a:gd name="T12" fmla="*/ 192 w 246"/>
                  <a:gd name="T13" fmla="*/ 289 h 305"/>
                  <a:gd name="T14" fmla="*/ 187 w 246"/>
                  <a:gd name="T15" fmla="*/ 282 h 305"/>
                  <a:gd name="T16" fmla="*/ 179 w 246"/>
                  <a:gd name="T17" fmla="*/ 273 h 305"/>
                  <a:gd name="T18" fmla="*/ 175 w 246"/>
                  <a:gd name="T19" fmla="*/ 278 h 305"/>
                  <a:gd name="T20" fmla="*/ 159 w 246"/>
                  <a:gd name="T21" fmla="*/ 286 h 305"/>
                  <a:gd name="T22" fmla="*/ 157 w 246"/>
                  <a:gd name="T23" fmla="*/ 282 h 305"/>
                  <a:gd name="T24" fmla="*/ 148 w 246"/>
                  <a:gd name="T25" fmla="*/ 292 h 305"/>
                  <a:gd name="T26" fmla="*/ 152 w 246"/>
                  <a:gd name="T27" fmla="*/ 297 h 305"/>
                  <a:gd name="T28" fmla="*/ 145 w 246"/>
                  <a:gd name="T29" fmla="*/ 305 h 305"/>
                  <a:gd name="T30" fmla="*/ 127 w 246"/>
                  <a:gd name="T31" fmla="*/ 303 h 305"/>
                  <a:gd name="T32" fmla="*/ 115 w 246"/>
                  <a:gd name="T33" fmla="*/ 299 h 305"/>
                  <a:gd name="T34" fmla="*/ 89 w 246"/>
                  <a:gd name="T35" fmla="*/ 300 h 305"/>
                  <a:gd name="T36" fmla="*/ 84 w 246"/>
                  <a:gd name="T37" fmla="*/ 297 h 305"/>
                  <a:gd name="T38" fmla="*/ 81 w 246"/>
                  <a:gd name="T39" fmla="*/ 296 h 305"/>
                  <a:gd name="T40" fmla="*/ 75 w 246"/>
                  <a:gd name="T41" fmla="*/ 295 h 305"/>
                  <a:gd name="T42" fmla="*/ 72 w 246"/>
                  <a:gd name="T43" fmla="*/ 293 h 305"/>
                  <a:gd name="T44" fmla="*/ 75 w 246"/>
                  <a:gd name="T45" fmla="*/ 273 h 305"/>
                  <a:gd name="T46" fmla="*/ 77 w 246"/>
                  <a:gd name="T47" fmla="*/ 257 h 305"/>
                  <a:gd name="T48" fmla="*/ 80 w 246"/>
                  <a:gd name="T49" fmla="*/ 252 h 305"/>
                  <a:gd name="T50" fmla="*/ 89 w 246"/>
                  <a:gd name="T51" fmla="*/ 239 h 305"/>
                  <a:gd name="T52" fmla="*/ 92 w 246"/>
                  <a:gd name="T53" fmla="*/ 229 h 305"/>
                  <a:gd name="T54" fmla="*/ 89 w 246"/>
                  <a:gd name="T55" fmla="*/ 228 h 305"/>
                  <a:gd name="T56" fmla="*/ 78 w 246"/>
                  <a:gd name="T57" fmla="*/ 226 h 305"/>
                  <a:gd name="T58" fmla="*/ 74 w 246"/>
                  <a:gd name="T59" fmla="*/ 226 h 305"/>
                  <a:gd name="T60" fmla="*/ 58 w 246"/>
                  <a:gd name="T61" fmla="*/ 207 h 305"/>
                  <a:gd name="T62" fmla="*/ 53 w 246"/>
                  <a:gd name="T63" fmla="*/ 186 h 305"/>
                  <a:gd name="T64" fmla="*/ 56 w 246"/>
                  <a:gd name="T65" fmla="*/ 180 h 305"/>
                  <a:gd name="T66" fmla="*/ 56 w 246"/>
                  <a:gd name="T67" fmla="*/ 179 h 305"/>
                  <a:gd name="T68" fmla="*/ 38 w 246"/>
                  <a:gd name="T69" fmla="*/ 173 h 305"/>
                  <a:gd name="T70" fmla="*/ 25 w 246"/>
                  <a:gd name="T71" fmla="*/ 175 h 305"/>
                  <a:gd name="T72" fmla="*/ 15 w 246"/>
                  <a:gd name="T73" fmla="*/ 182 h 305"/>
                  <a:gd name="T74" fmla="*/ 13 w 246"/>
                  <a:gd name="T75" fmla="*/ 180 h 305"/>
                  <a:gd name="T76" fmla="*/ 10 w 246"/>
                  <a:gd name="T77" fmla="*/ 179 h 305"/>
                  <a:gd name="T78" fmla="*/ 6 w 246"/>
                  <a:gd name="T79" fmla="*/ 176 h 305"/>
                  <a:gd name="T80" fmla="*/ 2 w 246"/>
                  <a:gd name="T81" fmla="*/ 169 h 305"/>
                  <a:gd name="T82" fmla="*/ 0 w 246"/>
                  <a:gd name="T83" fmla="*/ 159 h 305"/>
                  <a:gd name="T84" fmla="*/ 13 w 246"/>
                  <a:gd name="T85" fmla="*/ 134 h 305"/>
                  <a:gd name="T86" fmla="*/ 51 w 246"/>
                  <a:gd name="T87" fmla="*/ 80 h 305"/>
                  <a:gd name="T88" fmla="*/ 41 w 246"/>
                  <a:gd name="T89" fmla="*/ 71 h 305"/>
                  <a:gd name="T90" fmla="*/ 38 w 246"/>
                  <a:gd name="T91" fmla="*/ 67 h 305"/>
                  <a:gd name="T92" fmla="*/ 48 w 246"/>
                  <a:gd name="T93" fmla="*/ 62 h 305"/>
                  <a:gd name="T94" fmla="*/ 62 w 246"/>
                  <a:gd name="T95" fmla="*/ 32 h 305"/>
                  <a:gd name="T96" fmla="*/ 72 w 246"/>
                  <a:gd name="T97" fmla="*/ 21 h 305"/>
                  <a:gd name="T98" fmla="*/ 80 w 246"/>
                  <a:gd name="T99" fmla="*/ 3 h 305"/>
                  <a:gd name="T100" fmla="*/ 82 w 246"/>
                  <a:gd name="T101" fmla="*/ 2 h 3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46" h="305">
                    <a:moveTo>
                      <a:pt x="246" y="263"/>
                    </a:moveTo>
                    <a:lnTo>
                      <a:pt x="245" y="261"/>
                    </a:lnTo>
                    <a:lnTo>
                      <a:pt x="232" y="261"/>
                    </a:lnTo>
                    <a:lnTo>
                      <a:pt x="225" y="267"/>
                    </a:lnTo>
                    <a:lnTo>
                      <a:pt x="224" y="282"/>
                    </a:lnTo>
                    <a:lnTo>
                      <a:pt x="219" y="293"/>
                    </a:lnTo>
                    <a:lnTo>
                      <a:pt x="217" y="296"/>
                    </a:lnTo>
                    <a:lnTo>
                      <a:pt x="208" y="292"/>
                    </a:lnTo>
                    <a:lnTo>
                      <a:pt x="207" y="289"/>
                    </a:lnTo>
                    <a:lnTo>
                      <a:pt x="207" y="278"/>
                    </a:lnTo>
                    <a:lnTo>
                      <a:pt x="204" y="278"/>
                    </a:lnTo>
                    <a:lnTo>
                      <a:pt x="201" y="285"/>
                    </a:lnTo>
                    <a:lnTo>
                      <a:pt x="196" y="289"/>
                    </a:lnTo>
                    <a:lnTo>
                      <a:pt x="192" y="289"/>
                    </a:lnTo>
                    <a:lnTo>
                      <a:pt x="190" y="286"/>
                    </a:lnTo>
                    <a:lnTo>
                      <a:pt x="187" y="282"/>
                    </a:lnTo>
                    <a:lnTo>
                      <a:pt x="185" y="278"/>
                    </a:lnTo>
                    <a:lnTo>
                      <a:pt x="179" y="273"/>
                    </a:lnTo>
                    <a:lnTo>
                      <a:pt x="176" y="275"/>
                    </a:lnTo>
                    <a:lnTo>
                      <a:pt x="175" y="278"/>
                    </a:lnTo>
                    <a:lnTo>
                      <a:pt x="169" y="282"/>
                    </a:lnTo>
                    <a:lnTo>
                      <a:pt x="159" y="286"/>
                    </a:lnTo>
                    <a:lnTo>
                      <a:pt x="159" y="285"/>
                    </a:lnTo>
                    <a:lnTo>
                      <a:pt x="157" y="282"/>
                    </a:lnTo>
                    <a:lnTo>
                      <a:pt x="152" y="282"/>
                    </a:lnTo>
                    <a:lnTo>
                      <a:pt x="148" y="292"/>
                    </a:lnTo>
                    <a:lnTo>
                      <a:pt x="152" y="296"/>
                    </a:lnTo>
                    <a:lnTo>
                      <a:pt x="152" y="297"/>
                    </a:lnTo>
                    <a:lnTo>
                      <a:pt x="151" y="303"/>
                    </a:lnTo>
                    <a:lnTo>
                      <a:pt x="145" y="305"/>
                    </a:lnTo>
                    <a:lnTo>
                      <a:pt x="137" y="305"/>
                    </a:lnTo>
                    <a:lnTo>
                      <a:pt x="127" y="303"/>
                    </a:lnTo>
                    <a:lnTo>
                      <a:pt x="122" y="302"/>
                    </a:lnTo>
                    <a:lnTo>
                      <a:pt x="115" y="299"/>
                    </a:lnTo>
                    <a:lnTo>
                      <a:pt x="109" y="297"/>
                    </a:lnTo>
                    <a:lnTo>
                      <a:pt x="89" y="300"/>
                    </a:lnTo>
                    <a:lnTo>
                      <a:pt x="85" y="300"/>
                    </a:lnTo>
                    <a:lnTo>
                      <a:pt x="84" y="297"/>
                    </a:lnTo>
                    <a:lnTo>
                      <a:pt x="82" y="297"/>
                    </a:lnTo>
                    <a:lnTo>
                      <a:pt x="81" y="296"/>
                    </a:lnTo>
                    <a:lnTo>
                      <a:pt x="78" y="295"/>
                    </a:lnTo>
                    <a:lnTo>
                      <a:pt x="75" y="295"/>
                    </a:lnTo>
                    <a:lnTo>
                      <a:pt x="74" y="293"/>
                    </a:lnTo>
                    <a:lnTo>
                      <a:pt x="72" y="293"/>
                    </a:lnTo>
                    <a:lnTo>
                      <a:pt x="74" y="292"/>
                    </a:lnTo>
                    <a:lnTo>
                      <a:pt x="75" y="273"/>
                    </a:lnTo>
                    <a:lnTo>
                      <a:pt x="77" y="270"/>
                    </a:lnTo>
                    <a:lnTo>
                      <a:pt x="77" y="257"/>
                    </a:lnTo>
                    <a:lnTo>
                      <a:pt x="78" y="253"/>
                    </a:lnTo>
                    <a:lnTo>
                      <a:pt x="80" y="252"/>
                    </a:lnTo>
                    <a:lnTo>
                      <a:pt x="81" y="249"/>
                    </a:lnTo>
                    <a:lnTo>
                      <a:pt x="89" y="239"/>
                    </a:lnTo>
                    <a:lnTo>
                      <a:pt x="92" y="233"/>
                    </a:lnTo>
                    <a:lnTo>
                      <a:pt x="92" y="229"/>
                    </a:lnTo>
                    <a:lnTo>
                      <a:pt x="91" y="228"/>
                    </a:lnTo>
                    <a:lnTo>
                      <a:pt x="89" y="228"/>
                    </a:lnTo>
                    <a:lnTo>
                      <a:pt x="80" y="226"/>
                    </a:lnTo>
                    <a:lnTo>
                      <a:pt x="78" y="226"/>
                    </a:lnTo>
                    <a:lnTo>
                      <a:pt x="74" y="228"/>
                    </a:lnTo>
                    <a:lnTo>
                      <a:pt x="74" y="226"/>
                    </a:lnTo>
                    <a:lnTo>
                      <a:pt x="66" y="219"/>
                    </a:lnTo>
                    <a:lnTo>
                      <a:pt x="58" y="207"/>
                    </a:lnTo>
                    <a:lnTo>
                      <a:pt x="51" y="193"/>
                    </a:lnTo>
                    <a:lnTo>
                      <a:pt x="53" y="186"/>
                    </a:lnTo>
                    <a:lnTo>
                      <a:pt x="56" y="183"/>
                    </a:lnTo>
                    <a:lnTo>
                      <a:pt x="56" y="180"/>
                    </a:lnTo>
                    <a:lnTo>
                      <a:pt x="58" y="179"/>
                    </a:lnTo>
                    <a:lnTo>
                      <a:pt x="56" y="179"/>
                    </a:lnTo>
                    <a:lnTo>
                      <a:pt x="45" y="176"/>
                    </a:lnTo>
                    <a:lnTo>
                      <a:pt x="38" y="173"/>
                    </a:lnTo>
                    <a:lnTo>
                      <a:pt x="28" y="173"/>
                    </a:lnTo>
                    <a:lnTo>
                      <a:pt x="25" y="175"/>
                    </a:lnTo>
                    <a:lnTo>
                      <a:pt x="20" y="180"/>
                    </a:lnTo>
                    <a:lnTo>
                      <a:pt x="15" y="182"/>
                    </a:lnTo>
                    <a:lnTo>
                      <a:pt x="14" y="182"/>
                    </a:lnTo>
                    <a:lnTo>
                      <a:pt x="13" y="180"/>
                    </a:lnTo>
                    <a:lnTo>
                      <a:pt x="11" y="180"/>
                    </a:lnTo>
                    <a:lnTo>
                      <a:pt x="10" y="179"/>
                    </a:lnTo>
                    <a:lnTo>
                      <a:pt x="10" y="177"/>
                    </a:lnTo>
                    <a:lnTo>
                      <a:pt x="6" y="176"/>
                    </a:lnTo>
                    <a:lnTo>
                      <a:pt x="5" y="175"/>
                    </a:lnTo>
                    <a:lnTo>
                      <a:pt x="2" y="169"/>
                    </a:lnTo>
                    <a:lnTo>
                      <a:pt x="2" y="168"/>
                    </a:lnTo>
                    <a:lnTo>
                      <a:pt x="0" y="159"/>
                    </a:lnTo>
                    <a:lnTo>
                      <a:pt x="2" y="151"/>
                    </a:lnTo>
                    <a:lnTo>
                      <a:pt x="13" y="134"/>
                    </a:lnTo>
                    <a:lnTo>
                      <a:pt x="15" y="129"/>
                    </a:lnTo>
                    <a:lnTo>
                      <a:pt x="51" y="80"/>
                    </a:lnTo>
                    <a:lnTo>
                      <a:pt x="44" y="76"/>
                    </a:lnTo>
                    <a:lnTo>
                      <a:pt x="41" y="71"/>
                    </a:lnTo>
                    <a:lnTo>
                      <a:pt x="38" y="69"/>
                    </a:lnTo>
                    <a:lnTo>
                      <a:pt x="38" y="67"/>
                    </a:lnTo>
                    <a:lnTo>
                      <a:pt x="44" y="66"/>
                    </a:lnTo>
                    <a:lnTo>
                      <a:pt x="48" y="62"/>
                    </a:lnTo>
                    <a:lnTo>
                      <a:pt x="58" y="45"/>
                    </a:lnTo>
                    <a:lnTo>
                      <a:pt x="62" y="32"/>
                    </a:lnTo>
                    <a:lnTo>
                      <a:pt x="70" y="27"/>
                    </a:lnTo>
                    <a:lnTo>
                      <a:pt x="72" y="21"/>
                    </a:lnTo>
                    <a:lnTo>
                      <a:pt x="75" y="16"/>
                    </a:lnTo>
                    <a:lnTo>
                      <a:pt x="80" y="3"/>
                    </a:lnTo>
                    <a:lnTo>
                      <a:pt x="81" y="3"/>
                    </a:lnTo>
                    <a:lnTo>
                      <a:pt x="82" y="2"/>
                    </a:lnTo>
                    <a:lnTo>
                      <a:pt x="82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64" name="Line 4211">
                <a:extLst>
                  <a:ext uri="{FF2B5EF4-FFF2-40B4-BE49-F238E27FC236}">
                    <a16:creationId xmlns:a16="http://schemas.microsoft.com/office/drawing/2014/main" id="{3992900A-9962-FAF7-E768-5E36546FD11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34" y="1680"/>
                <a:ext cx="6" cy="7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65" name="Freeform 4212">
                <a:extLst>
                  <a:ext uri="{FF2B5EF4-FFF2-40B4-BE49-F238E27FC236}">
                    <a16:creationId xmlns:a16="http://schemas.microsoft.com/office/drawing/2014/main" id="{AC04A816-05F3-3293-39CC-09C1EBC1B0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5" y="1814"/>
                <a:ext cx="54" cy="49"/>
              </a:xfrm>
              <a:custGeom>
                <a:avLst/>
                <a:gdLst>
                  <a:gd name="T0" fmla="*/ 218 w 218"/>
                  <a:gd name="T1" fmla="*/ 195 h 195"/>
                  <a:gd name="T2" fmla="*/ 215 w 218"/>
                  <a:gd name="T3" fmla="*/ 180 h 195"/>
                  <a:gd name="T4" fmla="*/ 215 w 218"/>
                  <a:gd name="T5" fmla="*/ 163 h 195"/>
                  <a:gd name="T6" fmla="*/ 216 w 218"/>
                  <a:gd name="T7" fmla="*/ 158 h 195"/>
                  <a:gd name="T8" fmla="*/ 205 w 218"/>
                  <a:gd name="T9" fmla="*/ 144 h 195"/>
                  <a:gd name="T10" fmla="*/ 207 w 218"/>
                  <a:gd name="T11" fmla="*/ 137 h 195"/>
                  <a:gd name="T12" fmla="*/ 205 w 218"/>
                  <a:gd name="T13" fmla="*/ 130 h 195"/>
                  <a:gd name="T14" fmla="*/ 204 w 218"/>
                  <a:gd name="T15" fmla="*/ 127 h 195"/>
                  <a:gd name="T16" fmla="*/ 200 w 218"/>
                  <a:gd name="T17" fmla="*/ 122 h 195"/>
                  <a:gd name="T18" fmla="*/ 200 w 218"/>
                  <a:gd name="T19" fmla="*/ 124 h 195"/>
                  <a:gd name="T20" fmla="*/ 170 w 218"/>
                  <a:gd name="T21" fmla="*/ 130 h 195"/>
                  <a:gd name="T22" fmla="*/ 160 w 218"/>
                  <a:gd name="T23" fmla="*/ 127 h 195"/>
                  <a:gd name="T24" fmla="*/ 141 w 218"/>
                  <a:gd name="T25" fmla="*/ 125 h 195"/>
                  <a:gd name="T26" fmla="*/ 102 w 218"/>
                  <a:gd name="T27" fmla="*/ 113 h 195"/>
                  <a:gd name="T28" fmla="*/ 103 w 218"/>
                  <a:gd name="T29" fmla="*/ 112 h 195"/>
                  <a:gd name="T30" fmla="*/ 106 w 218"/>
                  <a:gd name="T31" fmla="*/ 107 h 195"/>
                  <a:gd name="T32" fmla="*/ 110 w 218"/>
                  <a:gd name="T33" fmla="*/ 88 h 195"/>
                  <a:gd name="T34" fmla="*/ 110 w 218"/>
                  <a:gd name="T35" fmla="*/ 84 h 195"/>
                  <a:gd name="T36" fmla="*/ 109 w 218"/>
                  <a:gd name="T37" fmla="*/ 78 h 195"/>
                  <a:gd name="T38" fmla="*/ 109 w 218"/>
                  <a:gd name="T39" fmla="*/ 77 h 195"/>
                  <a:gd name="T40" fmla="*/ 107 w 218"/>
                  <a:gd name="T41" fmla="*/ 77 h 195"/>
                  <a:gd name="T42" fmla="*/ 103 w 218"/>
                  <a:gd name="T43" fmla="*/ 75 h 195"/>
                  <a:gd name="T44" fmla="*/ 81 w 218"/>
                  <a:gd name="T45" fmla="*/ 72 h 195"/>
                  <a:gd name="T46" fmla="*/ 53 w 218"/>
                  <a:gd name="T47" fmla="*/ 72 h 195"/>
                  <a:gd name="T48" fmla="*/ 47 w 218"/>
                  <a:gd name="T49" fmla="*/ 71 h 195"/>
                  <a:gd name="T50" fmla="*/ 46 w 218"/>
                  <a:gd name="T51" fmla="*/ 71 h 195"/>
                  <a:gd name="T52" fmla="*/ 28 w 218"/>
                  <a:gd name="T53" fmla="*/ 60 h 195"/>
                  <a:gd name="T54" fmla="*/ 21 w 218"/>
                  <a:gd name="T55" fmla="*/ 51 h 195"/>
                  <a:gd name="T56" fmla="*/ 18 w 218"/>
                  <a:gd name="T57" fmla="*/ 45 h 195"/>
                  <a:gd name="T58" fmla="*/ 11 w 218"/>
                  <a:gd name="T59" fmla="*/ 39 h 195"/>
                  <a:gd name="T60" fmla="*/ 6 w 218"/>
                  <a:gd name="T61" fmla="*/ 38 h 195"/>
                  <a:gd name="T62" fmla="*/ 4 w 218"/>
                  <a:gd name="T63" fmla="*/ 35 h 195"/>
                  <a:gd name="T64" fmla="*/ 0 w 218"/>
                  <a:gd name="T65" fmla="*/ 31 h 195"/>
                  <a:gd name="T66" fmla="*/ 0 w 218"/>
                  <a:gd name="T67" fmla="*/ 29 h 195"/>
                  <a:gd name="T68" fmla="*/ 1 w 218"/>
                  <a:gd name="T69" fmla="*/ 28 h 195"/>
                  <a:gd name="T70" fmla="*/ 1 w 218"/>
                  <a:gd name="T71" fmla="*/ 8 h 195"/>
                  <a:gd name="T72" fmla="*/ 3 w 218"/>
                  <a:gd name="T73" fmla="*/ 1 h 195"/>
                  <a:gd name="T74" fmla="*/ 3 w 218"/>
                  <a:gd name="T75" fmla="*/ 0 h 1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218" h="195">
                    <a:moveTo>
                      <a:pt x="218" y="195"/>
                    </a:moveTo>
                    <a:lnTo>
                      <a:pt x="215" y="180"/>
                    </a:lnTo>
                    <a:lnTo>
                      <a:pt x="215" y="163"/>
                    </a:lnTo>
                    <a:lnTo>
                      <a:pt x="216" y="158"/>
                    </a:lnTo>
                    <a:lnTo>
                      <a:pt x="205" y="144"/>
                    </a:lnTo>
                    <a:lnTo>
                      <a:pt x="207" y="137"/>
                    </a:lnTo>
                    <a:lnTo>
                      <a:pt x="205" y="130"/>
                    </a:lnTo>
                    <a:lnTo>
                      <a:pt x="204" y="127"/>
                    </a:lnTo>
                    <a:lnTo>
                      <a:pt x="200" y="122"/>
                    </a:lnTo>
                    <a:lnTo>
                      <a:pt x="200" y="124"/>
                    </a:lnTo>
                    <a:lnTo>
                      <a:pt x="170" y="130"/>
                    </a:lnTo>
                    <a:lnTo>
                      <a:pt x="160" y="127"/>
                    </a:lnTo>
                    <a:lnTo>
                      <a:pt x="141" y="125"/>
                    </a:lnTo>
                    <a:lnTo>
                      <a:pt x="102" y="113"/>
                    </a:lnTo>
                    <a:lnTo>
                      <a:pt x="103" y="112"/>
                    </a:lnTo>
                    <a:lnTo>
                      <a:pt x="106" y="107"/>
                    </a:lnTo>
                    <a:lnTo>
                      <a:pt x="110" y="88"/>
                    </a:lnTo>
                    <a:lnTo>
                      <a:pt x="110" y="84"/>
                    </a:lnTo>
                    <a:lnTo>
                      <a:pt x="109" y="78"/>
                    </a:lnTo>
                    <a:lnTo>
                      <a:pt x="109" y="77"/>
                    </a:lnTo>
                    <a:lnTo>
                      <a:pt x="107" y="77"/>
                    </a:lnTo>
                    <a:lnTo>
                      <a:pt x="103" y="75"/>
                    </a:lnTo>
                    <a:lnTo>
                      <a:pt x="81" y="72"/>
                    </a:lnTo>
                    <a:lnTo>
                      <a:pt x="53" y="72"/>
                    </a:lnTo>
                    <a:lnTo>
                      <a:pt x="47" y="71"/>
                    </a:lnTo>
                    <a:lnTo>
                      <a:pt x="46" y="71"/>
                    </a:lnTo>
                    <a:lnTo>
                      <a:pt x="28" y="60"/>
                    </a:lnTo>
                    <a:lnTo>
                      <a:pt x="21" y="51"/>
                    </a:lnTo>
                    <a:lnTo>
                      <a:pt x="18" y="45"/>
                    </a:lnTo>
                    <a:lnTo>
                      <a:pt x="11" y="39"/>
                    </a:lnTo>
                    <a:lnTo>
                      <a:pt x="6" y="38"/>
                    </a:lnTo>
                    <a:lnTo>
                      <a:pt x="4" y="35"/>
                    </a:lnTo>
                    <a:lnTo>
                      <a:pt x="0" y="31"/>
                    </a:lnTo>
                    <a:lnTo>
                      <a:pt x="0" y="29"/>
                    </a:lnTo>
                    <a:lnTo>
                      <a:pt x="1" y="28"/>
                    </a:lnTo>
                    <a:lnTo>
                      <a:pt x="1" y="8"/>
                    </a:lnTo>
                    <a:lnTo>
                      <a:pt x="3" y="1"/>
                    </a:lnTo>
                    <a:lnTo>
                      <a:pt x="3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66" name="Freeform 4213">
                <a:extLst>
                  <a:ext uri="{FF2B5EF4-FFF2-40B4-BE49-F238E27FC236}">
                    <a16:creationId xmlns:a16="http://schemas.microsoft.com/office/drawing/2014/main" id="{71A6A8BE-6B7D-AB22-3B75-28815EAAFF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1" y="1864"/>
                <a:ext cx="32" cy="47"/>
              </a:xfrm>
              <a:custGeom>
                <a:avLst/>
                <a:gdLst>
                  <a:gd name="T0" fmla="*/ 0 w 129"/>
                  <a:gd name="T1" fmla="*/ 187 h 187"/>
                  <a:gd name="T2" fmla="*/ 2 w 129"/>
                  <a:gd name="T3" fmla="*/ 187 h 187"/>
                  <a:gd name="T4" fmla="*/ 3 w 129"/>
                  <a:gd name="T5" fmla="*/ 183 h 187"/>
                  <a:gd name="T6" fmla="*/ 7 w 129"/>
                  <a:gd name="T7" fmla="*/ 180 h 187"/>
                  <a:gd name="T8" fmla="*/ 14 w 129"/>
                  <a:gd name="T9" fmla="*/ 180 h 187"/>
                  <a:gd name="T10" fmla="*/ 19 w 129"/>
                  <a:gd name="T11" fmla="*/ 166 h 187"/>
                  <a:gd name="T12" fmla="*/ 24 w 129"/>
                  <a:gd name="T13" fmla="*/ 162 h 187"/>
                  <a:gd name="T14" fmla="*/ 27 w 129"/>
                  <a:gd name="T15" fmla="*/ 161 h 187"/>
                  <a:gd name="T16" fmla="*/ 28 w 129"/>
                  <a:gd name="T17" fmla="*/ 161 h 187"/>
                  <a:gd name="T18" fmla="*/ 34 w 129"/>
                  <a:gd name="T19" fmla="*/ 162 h 187"/>
                  <a:gd name="T20" fmla="*/ 40 w 129"/>
                  <a:gd name="T21" fmla="*/ 168 h 187"/>
                  <a:gd name="T22" fmla="*/ 50 w 129"/>
                  <a:gd name="T23" fmla="*/ 173 h 187"/>
                  <a:gd name="T24" fmla="*/ 54 w 129"/>
                  <a:gd name="T25" fmla="*/ 175 h 187"/>
                  <a:gd name="T26" fmla="*/ 58 w 129"/>
                  <a:gd name="T27" fmla="*/ 173 h 187"/>
                  <a:gd name="T28" fmla="*/ 61 w 129"/>
                  <a:gd name="T29" fmla="*/ 184 h 187"/>
                  <a:gd name="T30" fmla="*/ 64 w 129"/>
                  <a:gd name="T31" fmla="*/ 184 h 187"/>
                  <a:gd name="T32" fmla="*/ 69 w 129"/>
                  <a:gd name="T33" fmla="*/ 183 h 187"/>
                  <a:gd name="T34" fmla="*/ 77 w 129"/>
                  <a:gd name="T35" fmla="*/ 183 h 187"/>
                  <a:gd name="T36" fmla="*/ 86 w 129"/>
                  <a:gd name="T37" fmla="*/ 180 h 187"/>
                  <a:gd name="T38" fmla="*/ 90 w 129"/>
                  <a:gd name="T39" fmla="*/ 179 h 187"/>
                  <a:gd name="T40" fmla="*/ 90 w 129"/>
                  <a:gd name="T41" fmla="*/ 172 h 187"/>
                  <a:gd name="T42" fmla="*/ 91 w 129"/>
                  <a:gd name="T43" fmla="*/ 170 h 187"/>
                  <a:gd name="T44" fmla="*/ 94 w 129"/>
                  <a:gd name="T45" fmla="*/ 166 h 187"/>
                  <a:gd name="T46" fmla="*/ 100 w 129"/>
                  <a:gd name="T47" fmla="*/ 163 h 187"/>
                  <a:gd name="T48" fmla="*/ 101 w 129"/>
                  <a:gd name="T49" fmla="*/ 162 h 187"/>
                  <a:gd name="T50" fmla="*/ 103 w 129"/>
                  <a:gd name="T51" fmla="*/ 162 h 187"/>
                  <a:gd name="T52" fmla="*/ 103 w 129"/>
                  <a:gd name="T53" fmla="*/ 153 h 187"/>
                  <a:gd name="T54" fmla="*/ 107 w 129"/>
                  <a:gd name="T55" fmla="*/ 146 h 187"/>
                  <a:gd name="T56" fmla="*/ 108 w 129"/>
                  <a:gd name="T57" fmla="*/ 145 h 187"/>
                  <a:gd name="T58" fmla="*/ 114 w 129"/>
                  <a:gd name="T59" fmla="*/ 137 h 187"/>
                  <a:gd name="T60" fmla="*/ 122 w 129"/>
                  <a:gd name="T61" fmla="*/ 134 h 187"/>
                  <a:gd name="T62" fmla="*/ 125 w 129"/>
                  <a:gd name="T63" fmla="*/ 132 h 187"/>
                  <a:gd name="T64" fmla="*/ 125 w 129"/>
                  <a:gd name="T65" fmla="*/ 127 h 187"/>
                  <a:gd name="T66" fmla="*/ 119 w 129"/>
                  <a:gd name="T67" fmla="*/ 106 h 187"/>
                  <a:gd name="T68" fmla="*/ 121 w 129"/>
                  <a:gd name="T69" fmla="*/ 106 h 187"/>
                  <a:gd name="T70" fmla="*/ 125 w 129"/>
                  <a:gd name="T71" fmla="*/ 99 h 187"/>
                  <a:gd name="T72" fmla="*/ 126 w 129"/>
                  <a:gd name="T73" fmla="*/ 98 h 187"/>
                  <a:gd name="T74" fmla="*/ 129 w 129"/>
                  <a:gd name="T75" fmla="*/ 96 h 187"/>
                  <a:gd name="T76" fmla="*/ 128 w 129"/>
                  <a:gd name="T77" fmla="*/ 96 h 187"/>
                  <a:gd name="T78" fmla="*/ 111 w 129"/>
                  <a:gd name="T79" fmla="*/ 89 h 187"/>
                  <a:gd name="T80" fmla="*/ 105 w 129"/>
                  <a:gd name="T81" fmla="*/ 86 h 187"/>
                  <a:gd name="T82" fmla="*/ 95 w 129"/>
                  <a:gd name="T83" fmla="*/ 84 h 187"/>
                  <a:gd name="T84" fmla="*/ 91 w 129"/>
                  <a:gd name="T85" fmla="*/ 84 h 187"/>
                  <a:gd name="T86" fmla="*/ 69 w 129"/>
                  <a:gd name="T87" fmla="*/ 81 h 187"/>
                  <a:gd name="T88" fmla="*/ 62 w 129"/>
                  <a:gd name="T89" fmla="*/ 79 h 187"/>
                  <a:gd name="T90" fmla="*/ 61 w 129"/>
                  <a:gd name="T91" fmla="*/ 79 h 187"/>
                  <a:gd name="T92" fmla="*/ 59 w 129"/>
                  <a:gd name="T93" fmla="*/ 60 h 187"/>
                  <a:gd name="T94" fmla="*/ 61 w 129"/>
                  <a:gd name="T95" fmla="*/ 46 h 187"/>
                  <a:gd name="T96" fmla="*/ 59 w 129"/>
                  <a:gd name="T97" fmla="*/ 31 h 187"/>
                  <a:gd name="T98" fmla="*/ 65 w 129"/>
                  <a:gd name="T99" fmla="*/ 14 h 187"/>
                  <a:gd name="T100" fmla="*/ 67 w 129"/>
                  <a:gd name="T101" fmla="*/ 11 h 187"/>
                  <a:gd name="T102" fmla="*/ 74 w 129"/>
                  <a:gd name="T103" fmla="*/ 4 h 187"/>
                  <a:gd name="T104" fmla="*/ 76 w 129"/>
                  <a:gd name="T105" fmla="*/ 4 h 187"/>
                  <a:gd name="T106" fmla="*/ 77 w 129"/>
                  <a:gd name="T107" fmla="*/ 3 h 187"/>
                  <a:gd name="T108" fmla="*/ 77 w 129"/>
                  <a:gd name="T109" fmla="*/ 1 h 187"/>
                  <a:gd name="T110" fmla="*/ 76 w 129"/>
                  <a:gd name="T111" fmla="*/ 0 h 1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29" h="187">
                    <a:moveTo>
                      <a:pt x="0" y="187"/>
                    </a:moveTo>
                    <a:lnTo>
                      <a:pt x="2" y="187"/>
                    </a:lnTo>
                    <a:lnTo>
                      <a:pt x="3" y="183"/>
                    </a:lnTo>
                    <a:lnTo>
                      <a:pt x="7" y="180"/>
                    </a:lnTo>
                    <a:lnTo>
                      <a:pt x="14" y="180"/>
                    </a:lnTo>
                    <a:lnTo>
                      <a:pt x="19" y="166"/>
                    </a:lnTo>
                    <a:lnTo>
                      <a:pt x="24" y="162"/>
                    </a:lnTo>
                    <a:lnTo>
                      <a:pt x="27" y="161"/>
                    </a:lnTo>
                    <a:lnTo>
                      <a:pt x="28" y="161"/>
                    </a:lnTo>
                    <a:lnTo>
                      <a:pt x="34" y="162"/>
                    </a:lnTo>
                    <a:lnTo>
                      <a:pt x="40" y="168"/>
                    </a:lnTo>
                    <a:lnTo>
                      <a:pt x="50" y="173"/>
                    </a:lnTo>
                    <a:lnTo>
                      <a:pt x="54" y="175"/>
                    </a:lnTo>
                    <a:lnTo>
                      <a:pt x="58" y="173"/>
                    </a:lnTo>
                    <a:lnTo>
                      <a:pt x="61" y="184"/>
                    </a:lnTo>
                    <a:lnTo>
                      <a:pt x="64" y="184"/>
                    </a:lnTo>
                    <a:lnTo>
                      <a:pt x="69" y="183"/>
                    </a:lnTo>
                    <a:lnTo>
                      <a:pt x="77" y="183"/>
                    </a:lnTo>
                    <a:lnTo>
                      <a:pt x="86" y="180"/>
                    </a:lnTo>
                    <a:lnTo>
                      <a:pt x="90" y="179"/>
                    </a:lnTo>
                    <a:lnTo>
                      <a:pt x="90" y="172"/>
                    </a:lnTo>
                    <a:lnTo>
                      <a:pt x="91" y="170"/>
                    </a:lnTo>
                    <a:lnTo>
                      <a:pt x="94" y="166"/>
                    </a:lnTo>
                    <a:lnTo>
                      <a:pt x="100" y="163"/>
                    </a:lnTo>
                    <a:lnTo>
                      <a:pt x="101" y="162"/>
                    </a:lnTo>
                    <a:lnTo>
                      <a:pt x="103" y="162"/>
                    </a:lnTo>
                    <a:lnTo>
                      <a:pt x="103" y="153"/>
                    </a:lnTo>
                    <a:lnTo>
                      <a:pt x="107" y="146"/>
                    </a:lnTo>
                    <a:lnTo>
                      <a:pt x="108" y="145"/>
                    </a:lnTo>
                    <a:lnTo>
                      <a:pt x="114" y="137"/>
                    </a:lnTo>
                    <a:lnTo>
                      <a:pt x="122" y="134"/>
                    </a:lnTo>
                    <a:lnTo>
                      <a:pt x="125" y="132"/>
                    </a:lnTo>
                    <a:lnTo>
                      <a:pt x="125" y="127"/>
                    </a:lnTo>
                    <a:lnTo>
                      <a:pt x="119" y="106"/>
                    </a:lnTo>
                    <a:lnTo>
                      <a:pt x="121" y="106"/>
                    </a:lnTo>
                    <a:lnTo>
                      <a:pt x="125" y="99"/>
                    </a:lnTo>
                    <a:lnTo>
                      <a:pt x="126" y="98"/>
                    </a:lnTo>
                    <a:lnTo>
                      <a:pt x="129" y="96"/>
                    </a:lnTo>
                    <a:lnTo>
                      <a:pt x="128" y="96"/>
                    </a:lnTo>
                    <a:lnTo>
                      <a:pt x="111" y="89"/>
                    </a:lnTo>
                    <a:lnTo>
                      <a:pt x="105" y="86"/>
                    </a:lnTo>
                    <a:lnTo>
                      <a:pt x="95" y="84"/>
                    </a:lnTo>
                    <a:lnTo>
                      <a:pt x="91" y="84"/>
                    </a:lnTo>
                    <a:lnTo>
                      <a:pt x="69" y="81"/>
                    </a:lnTo>
                    <a:lnTo>
                      <a:pt x="62" y="79"/>
                    </a:lnTo>
                    <a:lnTo>
                      <a:pt x="61" y="79"/>
                    </a:lnTo>
                    <a:lnTo>
                      <a:pt x="59" y="60"/>
                    </a:lnTo>
                    <a:lnTo>
                      <a:pt x="61" y="46"/>
                    </a:lnTo>
                    <a:lnTo>
                      <a:pt x="59" y="31"/>
                    </a:lnTo>
                    <a:lnTo>
                      <a:pt x="65" y="14"/>
                    </a:lnTo>
                    <a:lnTo>
                      <a:pt x="67" y="11"/>
                    </a:lnTo>
                    <a:lnTo>
                      <a:pt x="74" y="4"/>
                    </a:lnTo>
                    <a:lnTo>
                      <a:pt x="76" y="4"/>
                    </a:lnTo>
                    <a:lnTo>
                      <a:pt x="77" y="3"/>
                    </a:lnTo>
                    <a:lnTo>
                      <a:pt x="77" y="1"/>
                    </a:lnTo>
                    <a:lnTo>
                      <a:pt x="76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67" name="Freeform 4214">
                <a:extLst>
                  <a:ext uri="{FF2B5EF4-FFF2-40B4-BE49-F238E27FC236}">
                    <a16:creationId xmlns:a16="http://schemas.microsoft.com/office/drawing/2014/main" id="{FD120934-CBDE-E095-CFB3-999F9118CE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0" y="1864"/>
                <a:ext cx="70" cy="16"/>
              </a:xfrm>
              <a:custGeom>
                <a:avLst/>
                <a:gdLst>
                  <a:gd name="T0" fmla="*/ 281 w 281"/>
                  <a:gd name="T1" fmla="*/ 26 h 65"/>
                  <a:gd name="T2" fmla="*/ 279 w 281"/>
                  <a:gd name="T3" fmla="*/ 26 h 65"/>
                  <a:gd name="T4" fmla="*/ 276 w 281"/>
                  <a:gd name="T5" fmla="*/ 30 h 65"/>
                  <a:gd name="T6" fmla="*/ 271 w 281"/>
                  <a:gd name="T7" fmla="*/ 31 h 65"/>
                  <a:gd name="T8" fmla="*/ 250 w 281"/>
                  <a:gd name="T9" fmla="*/ 40 h 65"/>
                  <a:gd name="T10" fmla="*/ 243 w 281"/>
                  <a:gd name="T11" fmla="*/ 41 h 65"/>
                  <a:gd name="T12" fmla="*/ 237 w 281"/>
                  <a:gd name="T13" fmla="*/ 38 h 65"/>
                  <a:gd name="T14" fmla="*/ 233 w 281"/>
                  <a:gd name="T15" fmla="*/ 37 h 65"/>
                  <a:gd name="T16" fmla="*/ 225 w 281"/>
                  <a:gd name="T17" fmla="*/ 38 h 65"/>
                  <a:gd name="T18" fmla="*/ 223 w 281"/>
                  <a:gd name="T19" fmla="*/ 40 h 65"/>
                  <a:gd name="T20" fmla="*/ 221 w 281"/>
                  <a:gd name="T21" fmla="*/ 45 h 65"/>
                  <a:gd name="T22" fmla="*/ 219 w 281"/>
                  <a:gd name="T23" fmla="*/ 52 h 65"/>
                  <a:gd name="T24" fmla="*/ 219 w 281"/>
                  <a:gd name="T25" fmla="*/ 53 h 65"/>
                  <a:gd name="T26" fmla="*/ 221 w 281"/>
                  <a:gd name="T27" fmla="*/ 56 h 65"/>
                  <a:gd name="T28" fmla="*/ 221 w 281"/>
                  <a:gd name="T29" fmla="*/ 63 h 65"/>
                  <a:gd name="T30" fmla="*/ 219 w 281"/>
                  <a:gd name="T31" fmla="*/ 65 h 65"/>
                  <a:gd name="T32" fmla="*/ 208 w 281"/>
                  <a:gd name="T33" fmla="*/ 59 h 65"/>
                  <a:gd name="T34" fmla="*/ 194 w 281"/>
                  <a:gd name="T35" fmla="*/ 56 h 65"/>
                  <a:gd name="T36" fmla="*/ 180 w 281"/>
                  <a:gd name="T37" fmla="*/ 52 h 65"/>
                  <a:gd name="T38" fmla="*/ 176 w 281"/>
                  <a:gd name="T39" fmla="*/ 48 h 65"/>
                  <a:gd name="T40" fmla="*/ 175 w 281"/>
                  <a:gd name="T41" fmla="*/ 45 h 65"/>
                  <a:gd name="T42" fmla="*/ 156 w 281"/>
                  <a:gd name="T43" fmla="*/ 38 h 65"/>
                  <a:gd name="T44" fmla="*/ 145 w 281"/>
                  <a:gd name="T45" fmla="*/ 38 h 65"/>
                  <a:gd name="T46" fmla="*/ 141 w 281"/>
                  <a:gd name="T47" fmla="*/ 35 h 65"/>
                  <a:gd name="T48" fmla="*/ 119 w 281"/>
                  <a:gd name="T49" fmla="*/ 27 h 65"/>
                  <a:gd name="T50" fmla="*/ 115 w 281"/>
                  <a:gd name="T51" fmla="*/ 24 h 65"/>
                  <a:gd name="T52" fmla="*/ 106 w 281"/>
                  <a:gd name="T53" fmla="*/ 24 h 65"/>
                  <a:gd name="T54" fmla="*/ 105 w 281"/>
                  <a:gd name="T55" fmla="*/ 23 h 65"/>
                  <a:gd name="T56" fmla="*/ 89 w 281"/>
                  <a:gd name="T57" fmla="*/ 23 h 65"/>
                  <a:gd name="T58" fmla="*/ 78 w 281"/>
                  <a:gd name="T59" fmla="*/ 28 h 65"/>
                  <a:gd name="T60" fmla="*/ 78 w 281"/>
                  <a:gd name="T61" fmla="*/ 30 h 65"/>
                  <a:gd name="T62" fmla="*/ 74 w 281"/>
                  <a:gd name="T63" fmla="*/ 27 h 65"/>
                  <a:gd name="T64" fmla="*/ 58 w 281"/>
                  <a:gd name="T65" fmla="*/ 12 h 65"/>
                  <a:gd name="T66" fmla="*/ 57 w 281"/>
                  <a:gd name="T67" fmla="*/ 12 h 65"/>
                  <a:gd name="T68" fmla="*/ 55 w 281"/>
                  <a:gd name="T69" fmla="*/ 9 h 65"/>
                  <a:gd name="T70" fmla="*/ 55 w 281"/>
                  <a:gd name="T71" fmla="*/ 5 h 65"/>
                  <a:gd name="T72" fmla="*/ 53 w 281"/>
                  <a:gd name="T73" fmla="*/ 2 h 65"/>
                  <a:gd name="T74" fmla="*/ 52 w 281"/>
                  <a:gd name="T75" fmla="*/ 0 h 65"/>
                  <a:gd name="T76" fmla="*/ 45 w 281"/>
                  <a:gd name="T77" fmla="*/ 0 h 65"/>
                  <a:gd name="T78" fmla="*/ 19 w 281"/>
                  <a:gd name="T79" fmla="*/ 7 h 65"/>
                  <a:gd name="T80" fmla="*/ 11 w 281"/>
                  <a:gd name="T81" fmla="*/ 7 h 65"/>
                  <a:gd name="T82" fmla="*/ 7 w 281"/>
                  <a:gd name="T83" fmla="*/ 6 h 65"/>
                  <a:gd name="T84" fmla="*/ 5 w 281"/>
                  <a:gd name="T85" fmla="*/ 5 h 65"/>
                  <a:gd name="T86" fmla="*/ 4 w 281"/>
                  <a:gd name="T87" fmla="*/ 2 h 65"/>
                  <a:gd name="T88" fmla="*/ 0 w 281"/>
                  <a:gd name="T89" fmla="*/ 2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81" h="65">
                    <a:moveTo>
                      <a:pt x="281" y="26"/>
                    </a:moveTo>
                    <a:lnTo>
                      <a:pt x="279" y="26"/>
                    </a:lnTo>
                    <a:lnTo>
                      <a:pt x="276" y="30"/>
                    </a:lnTo>
                    <a:lnTo>
                      <a:pt x="271" y="31"/>
                    </a:lnTo>
                    <a:lnTo>
                      <a:pt x="250" y="40"/>
                    </a:lnTo>
                    <a:lnTo>
                      <a:pt x="243" y="41"/>
                    </a:lnTo>
                    <a:lnTo>
                      <a:pt x="237" y="38"/>
                    </a:lnTo>
                    <a:lnTo>
                      <a:pt x="233" y="37"/>
                    </a:lnTo>
                    <a:lnTo>
                      <a:pt x="225" y="38"/>
                    </a:lnTo>
                    <a:lnTo>
                      <a:pt x="223" y="40"/>
                    </a:lnTo>
                    <a:lnTo>
                      <a:pt x="221" y="45"/>
                    </a:lnTo>
                    <a:lnTo>
                      <a:pt x="219" y="52"/>
                    </a:lnTo>
                    <a:lnTo>
                      <a:pt x="219" y="53"/>
                    </a:lnTo>
                    <a:lnTo>
                      <a:pt x="221" y="56"/>
                    </a:lnTo>
                    <a:lnTo>
                      <a:pt x="221" y="63"/>
                    </a:lnTo>
                    <a:lnTo>
                      <a:pt x="219" y="65"/>
                    </a:lnTo>
                    <a:lnTo>
                      <a:pt x="208" y="59"/>
                    </a:lnTo>
                    <a:lnTo>
                      <a:pt x="194" y="56"/>
                    </a:lnTo>
                    <a:lnTo>
                      <a:pt x="180" y="52"/>
                    </a:lnTo>
                    <a:lnTo>
                      <a:pt x="176" y="48"/>
                    </a:lnTo>
                    <a:lnTo>
                      <a:pt x="175" y="45"/>
                    </a:lnTo>
                    <a:lnTo>
                      <a:pt x="156" y="38"/>
                    </a:lnTo>
                    <a:lnTo>
                      <a:pt x="145" y="38"/>
                    </a:lnTo>
                    <a:lnTo>
                      <a:pt x="141" y="35"/>
                    </a:lnTo>
                    <a:lnTo>
                      <a:pt x="119" y="27"/>
                    </a:lnTo>
                    <a:lnTo>
                      <a:pt x="115" y="24"/>
                    </a:lnTo>
                    <a:lnTo>
                      <a:pt x="106" y="24"/>
                    </a:lnTo>
                    <a:lnTo>
                      <a:pt x="105" y="23"/>
                    </a:lnTo>
                    <a:lnTo>
                      <a:pt x="89" y="23"/>
                    </a:lnTo>
                    <a:lnTo>
                      <a:pt x="78" y="28"/>
                    </a:lnTo>
                    <a:lnTo>
                      <a:pt x="78" y="30"/>
                    </a:lnTo>
                    <a:lnTo>
                      <a:pt x="74" y="27"/>
                    </a:lnTo>
                    <a:lnTo>
                      <a:pt x="58" y="12"/>
                    </a:lnTo>
                    <a:lnTo>
                      <a:pt x="57" y="12"/>
                    </a:lnTo>
                    <a:lnTo>
                      <a:pt x="55" y="9"/>
                    </a:lnTo>
                    <a:lnTo>
                      <a:pt x="55" y="5"/>
                    </a:lnTo>
                    <a:lnTo>
                      <a:pt x="53" y="2"/>
                    </a:lnTo>
                    <a:lnTo>
                      <a:pt x="52" y="0"/>
                    </a:lnTo>
                    <a:lnTo>
                      <a:pt x="45" y="0"/>
                    </a:lnTo>
                    <a:lnTo>
                      <a:pt x="19" y="7"/>
                    </a:lnTo>
                    <a:lnTo>
                      <a:pt x="11" y="7"/>
                    </a:lnTo>
                    <a:lnTo>
                      <a:pt x="7" y="6"/>
                    </a:lnTo>
                    <a:lnTo>
                      <a:pt x="5" y="5"/>
                    </a:lnTo>
                    <a:lnTo>
                      <a:pt x="4" y="2"/>
                    </a:lnTo>
                    <a:lnTo>
                      <a:pt x="0" y="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68" name="Freeform 4215">
                <a:extLst>
                  <a:ext uri="{FF2B5EF4-FFF2-40B4-BE49-F238E27FC236}">
                    <a16:creationId xmlns:a16="http://schemas.microsoft.com/office/drawing/2014/main" id="{65FF0401-44FC-1058-05E6-99E59A993A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9" y="1863"/>
                <a:ext cx="1" cy="1"/>
              </a:xfrm>
              <a:custGeom>
                <a:avLst/>
                <a:gdLst>
                  <a:gd name="T0" fmla="*/ 4 w 4"/>
                  <a:gd name="T1" fmla="*/ 6 h 6"/>
                  <a:gd name="T2" fmla="*/ 2 w 4"/>
                  <a:gd name="T3" fmla="*/ 6 h 6"/>
                  <a:gd name="T4" fmla="*/ 0 w 4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4" y="6"/>
                    </a:moveTo>
                    <a:lnTo>
                      <a:pt x="2" y="6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69" name="Line 4216">
                <a:extLst>
                  <a:ext uri="{FF2B5EF4-FFF2-40B4-BE49-F238E27FC236}">
                    <a16:creationId xmlns:a16="http://schemas.microsoft.com/office/drawing/2014/main" id="{5FAC94B5-6525-E0EF-DE56-6F3F66CD194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2729" y="186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70" name="Freeform 4217">
                <a:extLst>
                  <a:ext uri="{FF2B5EF4-FFF2-40B4-BE49-F238E27FC236}">
                    <a16:creationId xmlns:a16="http://schemas.microsoft.com/office/drawing/2014/main" id="{A78DECDE-1D83-C860-B4B6-113B6D4B3A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1" y="1797"/>
                <a:ext cx="46" cy="55"/>
              </a:xfrm>
              <a:custGeom>
                <a:avLst/>
                <a:gdLst>
                  <a:gd name="T0" fmla="*/ 184 w 184"/>
                  <a:gd name="T1" fmla="*/ 0 h 221"/>
                  <a:gd name="T2" fmla="*/ 183 w 184"/>
                  <a:gd name="T3" fmla="*/ 0 h 221"/>
                  <a:gd name="T4" fmla="*/ 183 w 184"/>
                  <a:gd name="T5" fmla="*/ 1 h 221"/>
                  <a:gd name="T6" fmla="*/ 162 w 184"/>
                  <a:gd name="T7" fmla="*/ 15 h 221"/>
                  <a:gd name="T8" fmla="*/ 160 w 184"/>
                  <a:gd name="T9" fmla="*/ 17 h 221"/>
                  <a:gd name="T10" fmla="*/ 158 w 184"/>
                  <a:gd name="T11" fmla="*/ 17 h 221"/>
                  <a:gd name="T12" fmla="*/ 124 w 184"/>
                  <a:gd name="T13" fmla="*/ 29 h 221"/>
                  <a:gd name="T14" fmla="*/ 121 w 184"/>
                  <a:gd name="T15" fmla="*/ 31 h 221"/>
                  <a:gd name="T16" fmla="*/ 112 w 184"/>
                  <a:gd name="T17" fmla="*/ 58 h 221"/>
                  <a:gd name="T18" fmla="*/ 102 w 184"/>
                  <a:gd name="T19" fmla="*/ 77 h 221"/>
                  <a:gd name="T20" fmla="*/ 102 w 184"/>
                  <a:gd name="T21" fmla="*/ 78 h 221"/>
                  <a:gd name="T22" fmla="*/ 99 w 184"/>
                  <a:gd name="T23" fmla="*/ 82 h 221"/>
                  <a:gd name="T24" fmla="*/ 98 w 184"/>
                  <a:gd name="T25" fmla="*/ 88 h 221"/>
                  <a:gd name="T26" fmla="*/ 98 w 184"/>
                  <a:gd name="T27" fmla="*/ 99 h 221"/>
                  <a:gd name="T28" fmla="*/ 99 w 184"/>
                  <a:gd name="T29" fmla="*/ 101 h 221"/>
                  <a:gd name="T30" fmla="*/ 86 w 184"/>
                  <a:gd name="T31" fmla="*/ 123 h 221"/>
                  <a:gd name="T32" fmla="*/ 75 w 184"/>
                  <a:gd name="T33" fmla="*/ 137 h 221"/>
                  <a:gd name="T34" fmla="*/ 60 w 184"/>
                  <a:gd name="T35" fmla="*/ 148 h 221"/>
                  <a:gd name="T36" fmla="*/ 57 w 184"/>
                  <a:gd name="T37" fmla="*/ 151 h 221"/>
                  <a:gd name="T38" fmla="*/ 61 w 184"/>
                  <a:gd name="T39" fmla="*/ 158 h 221"/>
                  <a:gd name="T40" fmla="*/ 61 w 184"/>
                  <a:gd name="T41" fmla="*/ 159 h 221"/>
                  <a:gd name="T42" fmla="*/ 60 w 184"/>
                  <a:gd name="T43" fmla="*/ 159 h 221"/>
                  <a:gd name="T44" fmla="*/ 56 w 184"/>
                  <a:gd name="T45" fmla="*/ 156 h 221"/>
                  <a:gd name="T46" fmla="*/ 52 w 184"/>
                  <a:gd name="T47" fmla="*/ 158 h 221"/>
                  <a:gd name="T48" fmla="*/ 40 w 184"/>
                  <a:gd name="T49" fmla="*/ 165 h 221"/>
                  <a:gd name="T50" fmla="*/ 29 w 184"/>
                  <a:gd name="T51" fmla="*/ 176 h 221"/>
                  <a:gd name="T52" fmla="*/ 26 w 184"/>
                  <a:gd name="T53" fmla="*/ 177 h 221"/>
                  <a:gd name="T54" fmla="*/ 21 w 184"/>
                  <a:gd name="T55" fmla="*/ 182 h 221"/>
                  <a:gd name="T56" fmla="*/ 5 w 184"/>
                  <a:gd name="T57" fmla="*/ 201 h 221"/>
                  <a:gd name="T58" fmla="*/ 2 w 184"/>
                  <a:gd name="T59" fmla="*/ 204 h 221"/>
                  <a:gd name="T60" fmla="*/ 0 w 184"/>
                  <a:gd name="T61" fmla="*/ 207 h 221"/>
                  <a:gd name="T62" fmla="*/ 0 w 184"/>
                  <a:gd name="T63" fmla="*/ 218 h 221"/>
                  <a:gd name="T64" fmla="*/ 5 w 184"/>
                  <a:gd name="T65" fmla="*/ 219 h 221"/>
                  <a:gd name="T66" fmla="*/ 9 w 184"/>
                  <a:gd name="T67" fmla="*/ 219 h 221"/>
                  <a:gd name="T68" fmla="*/ 11 w 184"/>
                  <a:gd name="T69" fmla="*/ 221 h 2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84" h="221">
                    <a:moveTo>
                      <a:pt x="184" y="0"/>
                    </a:moveTo>
                    <a:lnTo>
                      <a:pt x="183" y="0"/>
                    </a:lnTo>
                    <a:lnTo>
                      <a:pt x="183" y="1"/>
                    </a:lnTo>
                    <a:lnTo>
                      <a:pt x="162" y="15"/>
                    </a:lnTo>
                    <a:lnTo>
                      <a:pt x="160" y="17"/>
                    </a:lnTo>
                    <a:lnTo>
                      <a:pt x="158" y="17"/>
                    </a:lnTo>
                    <a:lnTo>
                      <a:pt x="124" y="29"/>
                    </a:lnTo>
                    <a:lnTo>
                      <a:pt x="121" y="31"/>
                    </a:lnTo>
                    <a:lnTo>
                      <a:pt x="112" y="58"/>
                    </a:lnTo>
                    <a:lnTo>
                      <a:pt x="102" y="77"/>
                    </a:lnTo>
                    <a:lnTo>
                      <a:pt x="102" y="78"/>
                    </a:lnTo>
                    <a:lnTo>
                      <a:pt x="99" y="82"/>
                    </a:lnTo>
                    <a:lnTo>
                      <a:pt x="98" y="88"/>
                    </a:lnTo>
                    <a:lnTo>
                      <a:pt x="98" y="99"/>
                    </a:lnTo>
                    <a:lnTo>
                      <a:pt x="99" y="101"/>
                    </a:lnTo>
                    <a:lnTo>
                      <a:pt x="86" y="123"/>
                    </a:lnTo>
                    <a:lnTo>
                      <a:pt x="75" y="137"/>
                    </a:lnTo>
                    <a:lnTo>
                      <a:pt x="60" y="148"/>
                    </a:lnTo>
                    <a:lnTo>
                      <a:pt x="57" y="151"/>
                    </a:lnTo>
                    <a:lnTo>
                      <a:pt x="61" y="158"/>
                    </a:lnTo>
                    <a:lnTo>
                      <a:pt x="61" y="159"/>
                    </a:lnTo>
                    <a:lnTo>
                      <a:pt x="60" y="159"/>
                    </a:lnTo>
                    <a:lnTo>
                      <a:pt x="56" y="156"/>
                    </a:lnTo>
                    <a:lnTo>
                      <a:pt x="52" y="158"/>
                    </a:lnTo>
                    <a:lnTo>
                      <a:pt x="40" y="165"/>
                    </a:lnTo>
                    <a:lnTo>
                      <a:pt x="29" y="176"/>
                    </a:lnTo>
                    <a:lnTo>
                      <a:pt x="26" y="177"/>
                    </a:lnTo>
                    <a:lnTo>
                      <a:pt x="21" y="182"/>
                    </a:lnTo>
                    <a:lnTo>
                      <a:pt x="5" y="201"/>
                    </a:lnTo>
                    <a:lnTo>
                      <a:pt x="2" y="204"/>
                    </a:lnTo>
                    <a:lnTo>
                      <a:pt x="0" y="207"/>
                    </a:lnTo>
                    <a:lnTo>
                      <a:pt x="0" y="218"/>
                    </a:lnTo>
                    <a:lnTo>
                      <a:pt x="5" y="219"/>
                    </a:lnTo>
                    <a:lnTo>
                      <a:pt x="9" y="219"/>
                    </a:lnTo>
                    <a:lnTo>
                      <a:pt x="11" y="22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71" name="Freeform 4218">
                <a:extLst>
                  <a:ext uri="{FF2B5EF4-FFF2-40B4-BE49-F238E27FC236}">
                    <a16:creationId xmlns:a16="http://schemas.microsoft.com/office/drawing/2014/main" id="{2AE302A8-E540-F604-3A13-15572C9A2A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7" y="1797"/>
                <a:ext cx="18" cy="17"/>
              </a:xfrm>
              <a:custGeom>
                <a:avLst/>
                <a:gdLst>
                  <a:gd name="T0" fmla="*/ 0 w 73"/>
                  <a:gd name="T1" fmla="*/ 0 h 70"/>
                  <a:gd name="T2" fmla="*/ 10 w 73"/>
                  <a:gd name="T3" fmla="*/ 0 h 70"/>
                  <a:gd name="T4" fmla="*/ 11 w 73"/>
                  <a:gd name="T5" fmla="*/ 1 h 70"/>
                  <a:gd name="T6" fmla="*/ 13 w 73"/>
                  <a:gd name="T7" fmla="*/ 1 h 70"/>
                  <a:gd name="T8" fmla="*/ 13 w 73"/>
                  <a:gd name="T9" fmla="*/ 3 h 70"/>
                  <a:gd name="T10" fmla="*/ 17 w 73"/>
                  <a:gd name="T11" fmla="*/ 5 h 70"/>
                  <a:gd name="T12" fmla="*/ 21 w 73"/>
                  <a:gd name="T13" fmla="*/ 12 h 70"/>
                  <a:gd name="T14" fmla="*/ 36 w 73"/>
                  <a:gd name="T15" fmla="*/ 56 h 70"/>
                  <a:gd name="T16" fmla="*/ 42 w 73"/>
                  <a:gd name="T17" fmla="*/ 64 h 70"/>
                  <a:gd name="T18" fmla="*/ 43 w 73"/>
                  <a:gd name="T19" fmla="*/ 65 h 70"/>
                  <a:gd name="T20" fmla="*/ 48 w 73"/>
                  <a:gd name="T21" fmla="*/ 65 h 70"/>
                  <a:gd name="T22" fmla="*/ 49 w 73"/>
                  <a:gd name="T23" fmla="*/ 63 h 70"/>
                  <a:gd name="T24" fmla="*/ 49 w 73"/>
                  <a:gd name="T25" fmla="*/ 61 h 70"/>
                  <a:gd name="T26" fmla="*/ 52 w 73"/>
                  <a:gd name="T27" fmla="*/ 61 h 70"/>
                  <a:gd name="T28" fmla="*/ 53 w 73"/>
                  <a:gd name="T29" fmla="*/ 63 h 70"/>
                  <a:gd name="T30" fmla="*/ 73 w 73"/>
                  <a:gd name="T31" fmla="*/ 7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73" h="70">
                    <a:moveTo>
                      <a:pt x="0" y="0"/>
                    </a:moveTo>
                    <a:lnTo>
                      <a:pt x="10" y="0"/>
                    </a:lnTo>
                    <a:lnTo>
                      <a:pt x="11" y="1"/>
                    </a:lnTo>
                    <a:lnTo>
                      <a:pt x="13" y="1"/>
                    </a:lnTo>
                    <a:lnTo>
                      <a:pt x="13" y="3"/>
                    </a:lnTo>
                    <a:lnTo>
                      <a:pt x="17" y="5"/>
                    </a:lnTo>
                    <a:lnTo>
                      <a:pt x="21" y="12"/>
                    </a:lnTo>
                    <a:lnTo>
                      <a:pt x="36" y="56"/>
                    </a:lnTo>
                    <a:lnTo>
                      <a:pt x="42" y="64"/>
                    </a:lnTo>
                    <a:lnTo>
                      <a:pt x="43" y="65"/>
                    </a:lnTo>
                    <a:lnTo>
                      <a:pt x="48" y="65"/>
                    </a:lnTo>
                    <a:lnTo>
                      <a:pt x="49" y="63"/>
                    </a:lnTo>
                    <a:lnTo>
                      <a:pt x="49" y="61"/>
                    </a:lnTo>
                    <a:lnTo>
                      <a:pt x="52" y="61"/>
                    </a:lnTo>
                    <a:lnTo>
                      <a:pt x="53" y="63"/>
                    </a:lnTo>
                    <a:lnTo>
                      <a:pt x="73" y="7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72" name="Freeform 4219">
                <a:extLst>
                  <a:ext uri="{FF2B5EF4-FFF2-40B4-BE49-F238E27FC236}">
                    <a16:creationId xmlns:a16="http://schemas.microsoft.com/office/drawing/2014/main" id="{4B642AC1-08B8-B525-AB8B-C80B32FBE4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9" y="1852"/>
                <a:ext cx="27" cy="57"/>
              </a:xfrm>
              <a:custGeom>
                <a:avLst/>
                <a:gdLst>
                  <a:gd name="T0" fmla="*/ 57 w 105"/>
                  <a:gd name="T1" fmla="*/ 0 h 226"/>
                  <a:gd name="T2" fmla="*/ 54 w 105"/>
                  <a:gd name="T3" fmla="*/ 4 h 226"/>
                  <a:gd name="T4" fmla="*/ 45 w 105"/>
                  <a:gd name="T5" fmla="*/ 9 h 226"/>
                  <a:gd name="T6" fmla="*/ 1 w 105"/>
                  <a:gd name="T7" fmla="*/ 12 h 226"/>
                  <a:gd name="T8" fmla="*/ 1 w 105"/>
                  <a:gd name="T9" fmla="*/ 14 h 226"/>
                  <a:gd name="T10" fmla="*/ 0 w 105"/>
                  <a:gd name="T11" fmla="*/ 15 h 226"/>
                  <a:gd name="T12" fmla="*/ 0 w 105"/>
                  <a:gd name="T13" fmla="*/ 26 h 226"/>
                  <a:gd name="T14" fmla="*/ 7 w 105"/>
                  <a:gd name="T15" fmla="*/ 55 h 226"/>
                  <a:gd name="T16" fmla="*/ 7 w 105"/>
                  <a:gd name="T17" fmla="*/ 99 h 226"/>
                  <a:gd name="T18" fmla="*/ 5 w 105"/>
                  <a:gd name="T19" fmla="*/ 107 h 226"/>
                  <a:gd name="T20" fmla="*/ 5 w 105"/>
                  <a:gd name="T21" fmla="*/ 127 h 226"/>
                  <a:gd name="T22" fmla="*/ 7 w 105"/>
                  <a:gd name="T23" fmla="*/ 134 h 226"/>
                  <a:gd name="T24" fmla="*/ 7 w 105"/>
                  <a:gd name="T25" fmla="*/ 136 h 226"/>
                  <a:gd name="T26" fmla="*/ 9 w 105"/>
                  <a:gd name="T27" fmla="*/ 143 h 226"/>
                  <a:gd name="T28" fmla="*/ 26 w 105"/>
                  <a:gd name="T29" fmla="*/ 162 h 226"/>
                  <a:gd name="T30" fmla="*/ 31 w 105"/>
                  <a:gd name="T31" fmla="*/ 166 h 226"/>
                  <a:gd name="T32" fmla="*/ 36 w 105"/>
                  <a:gd name="T33" fmla="*/ 171 h 226"/>
                  <a:gd name="T34" fmla="*/ 85 w 105"/>
                  <a:gd name="T35" fmla="*/ 208 h 226"/>
                  <a:gd name="T36" fmla="*/ 88 w 105"/>
                  <a:gd name="T37" fmla="*/ 209 h 226"/>
                  <a:gd name="T38" fmla="*/ 89 w 105"/>
                  <a:gd name="T39" fmla="*/ 211 h 226"/>
                  <a:gd name="T40" fmla="*/ 96 w 105"/>
                  <a:gd name="T41" fmla="*/ 216 h 226"/>
                  <a:gd name="T42" fmla="*/ 99 w 105"/>
                  <a:gd name="T43" fmla="*/ 220 h 226"/>
                  <a:gd name="T44" fmla="*/ 105 w 105"/>
                  <a:gd name="T45" fmla="*/ 226 h 2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05" h="226">
                    <a:moveTo>
                      <a:pt x="57" y="0"/>
                    </a:moveTo>
                    <a:lnTo>
                      <a:pt x="54" y="4"/>
                    </a:lnTo>
                    <a:lnTo>
                      <a:pt x="45" y="9"/>
                    </a:lnTo>
                    <a:lnTo>
                      <a:pt x="1" y="12"/>
                    </a:lnTo>
                    <a:lnTo>
                      <a:pt x="1" y="14"/>
                    </a:lnTo>
                    <a:lnTo>
                      <a:pt x="0" y="15"/>
                    </a:lnTo>
                    <a:lnTo>
                      <a:pt x="0" y="26"/>
                    </a:lnTo>
                    <a:lnTo>
                      <a:pt x="7" y="55"/>
                    </a:lnTo>
                    <a:lnTo>
                      <a:pt x="7" y="99"/>
                    </a:lnTo>
                    <a:lnTo>
                      <a:pt x="5" y="107"/>
                    </a:lnTo>
                    <a:lnTo>
                      <a:pt x="5" y="127"/>
                    </a:lnTo>
                    <a:lnTo>
                      <a:pt x="7" y="134"/>
                    </a:lnTo>
                    <a:lnTo>
                      <a:pt x="7" y="136"/>
                    </a:lnTo>
                    <a:lnTo>
                      <a:pt x="9" y="143"/>
                    </a:lnTo>
                    <a:lnTo>
                      <a:pt x="26" y="162"/>
                    </a:lnTo>
                    <a:lnTo>
                      <a:pt x="31" y="166"/>
                    </a:lnTo>
                    <a:lnTo>
                      <a:pt x="36" y="171"/>
                    </a:lnTo>
                    <a:lnTo>
                      <a:pt x="85" y="208"/>
                    </a:lnTo>
                    <a:lnTo>
                      <a:pt x="88" y="209"/>
                    </a:lnTo>
                    <a:lnTo>
                      <a:pt x="89" y="211"/>
                    </a:lnTo>
                    <a:lnTo>
                      <a:pt x="96" y="216"/>
                    </a:lnTo>
                    <a:lnTo>
                      <a:pt x="99" y="220"/>
                    </a:lnTo>
                    <a:lnTo>
                      <a:pt x="105" y="22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73" name="Freeform 4220">
                <a:extLst>
                  <a:ext uri="{FF2B5EF4-FFF2-40B4-BE49-F238E27FC236}">
                    <a16:creationId xmlns:a16="http://schemas.microsoft.com/office/drawing/2014/main" id="{8847185C-7946-A381-FA2B-E618BF426B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4" y="1852"/>
                <a:ext cx="81" cy="54"/>
              </a:xfrm>
              <a:custGeom>
                <a:avLst/>
                <a:gdLst>
                  <a:gd name="T0" fmla="*/ 1 w 325"/>
                  <a:gd name="T1" fmla="*/ 0 h 215"/>
                  <a:gd name="T2" fmla="*/ 17 w 325"/>
                  <a:gd name="T3" fmla="*/ 11 h 215"/>
                  <a:gd name="T4" fmla="*/ 18 w 325"/>
                  <a:gd name="T5" fmla="*/ 15 h 215"/>
                  <a:gd name="T6" fmla="*/ 24 w 325"/>
                  <a:gd name="T7" fmla="*/ 23 h 215"/>
                  <a:gd name="T8" fmla="*/ 34 w 325"/>
                  <a:gd name="T9" fmla="*/ 25 h 215"/>
                  <a:gd name="T10" fmla="*/ 36 w 325"/>
                  <a:gd name="T11" fmla="*/ 46 h 215"/>
                  <a:gd name="T12" fmla="*/ 35 w 325"/>
                  <a:gd name="T13" fmla="*/ 53 h 215"/>
                  <a:gd name="T14" fmla="*/ 43 w 325"/>
                  <a:gd name="T15" fmla="*/ 55 h 215"/>
                  <a:gd name="T16" fmla="*/ 57 w 325"/>
                  <a:gd name="T17" fmla="*/ 62 h 215"/>
                  <a:gd name="T18" fmla="*/ 58 w 325"/>
                  <a:gd name="T19" fmla="*/ 65 h 215"/>
                  <a:gd name="T20" fmla="*/ 71 w 325"/>
                  <a:gd name="T21" fmla="*/ 60 h 215"/>
                  <a:gd name="T22" fmla="*/ 79 w 325"/>
                  <a:gd name="T23" fmla="*/ 68 h 215"/>
                  <a:gd name="T24" fmla="*/ 95 w 325"/>
                  <a:gd name="T25" fmla="*/ 74 h 215"/>
                  <a:gd name="T26" fmla="*/ 96 w 325"/>
                  <a:gd name="T27" fmla="*/ 95 h 215"/>
                  <a:gd name="T28" fmla="*/ 92 w 325"/>
                  <a:gd name="T29" fmla="*/ 99 h 215"/>
                  <a:gd name="T30" fmla="*/ 94 w 325"/>
                  <a:gd name="T31" fmla="*/ 103 h 215"/>
                  <a:gd name="T32" fmla="*/ 102 w 325"/>
                  <a:gd name="T33" fmla="*/ 114 h 215"/>
                  <a:gd name="T34" fmla="*/ 109 w 325"/>
                  <a:gd name="T35" fmla="*/ 114 h 215"/>
                  <a:gd name="T36" fmla="*/ 120 w 325"/>
                  <a:gd name="T37" fmla="*/ 103 h 215"/>
                  <a:gd name="T38" fmla="*/ 163 w 325"/>
                  <a:gd name="T39" fmla="*/ 107 h 215"/>
                  <a:gd name="T40" fmla="*/ 207 w 325"/>
                  <a:gd name="T41" fmla="*/ 121 h 215"/>
                  <a:gd name="T42" fmla="*/ 215 w 325"/>
                  <a:gd name="T43" fmla="*/ 121 h 215"/>
                  <a:gd name="T44" fmla="*/ 223 w 325"/>
                  <a:gd name="T45" fmla="*/ 124 h 215"/>
                  <a:gd name="T46" fmla="*/ 228 w 325"/>
                  <a:gd name="T47" fmla="*/ 142 h 215"/>
                  <a:gd name="T48" fmla="*/ 236 w 325"/>
                  <a:gd name="T49" fmla="*/ 143 h 215"/>
                  <a:gd name="T50" fmla="*/ 242 w 325"/>
                  <a:gd name="T51" fmla="*/ 152 h 215"/>
                  <a:gd name="T52" fmla="*/ 250 w 325"/>
                  <a:gd name="T53" fmla="*/ 153 h 215"/>
                  <a:gd name="T54" fmla="*/ 268 w 325"/>
                  <a:gd name="T55" fmla="*/ 170 h 215"/>
                  <a:gd name="T56" fmla="*/ 289 w 325"/>
                  <a:gd name="T57" fmla="*/ 184 h 215"/>
                  <a:gd name="T58" fmla="*/ 300 w 325"/>
                  <a:gd name="T59" fmla="*/ 187 h 215"/>
                  <a:gd name="T60" fmla="*/ 324 w 325"/>
                  <a:gd name="T61" fmla="*/ 196 h 215"/>
                  <a:gd name="T62" fmla="*/ 325 w 325"/>
                  <a:gd name="T63" fmla="*/ 209 h 215"/>
                  <a:gd name="T64" fmla="*/ 321 w 325"/>
                  <a:gd name="T65" fmla="*/ 213 h 2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25" h="215">
                    <a:moveTo>
                      <a:pt x="0" y="0"/>
                    </a:moveTo>
                    <a:lnTo>
                      <a:pt x="1" y="0"/>
                    </a:lnTo>
                    <a:lnTo>
                      <a:pt x="12" y="7"/>
                    </a:lnTo>
                    <a:lnTo>
                      <a:pt x="17" y="11"/>
                    </a:lnTo>
                    <a:lnTo>
                      <a:pt x="17" y="14"/>
                    </a:lnTo>
                    <a:lnTo>
                      <a:pt x="18" y="15"/>
                    </a:lnTo>
                    <a:lnTo>
                      <a:pt x="21" y="21"/>
                    </a:lnTo>
                    <a:lnTo>
                      <a:pt x="24" y="23"/>
                    </a:lnTo>
                    <a:lnTo>
                      <a:pt x="28" y="25"/>
                    </a:lnTo>
                    <a:lnTo>
                      <a:pt x="34" y="25"/>
                    </a:lnTo>
                    <a:lnTo>
                      <a:pt x="39" y="39"/>
                    </a:lnTo>
                    <a:lnTo>
                      <a:pt x="36" y="46"/>
                    </a:lnTo>
                    <a:lnTo>
                      <a:pt x="35" y="47"/>
                    </a:lnTo>
                    <a:lnTo>
                      <a:pt x="35" y="53"/>
                    </a:lnTo>
                    <a:lnTo>
                      <a:pt x="42" y="55"/>
                    </a:lnTo>
                    <a:lnTo>
                      <a:pt x="43" y="55"/>
                    </a:lnTo>
                    <a:lnTo>
                      <a:pt x="58" y="54"/>
                    </a:lnTo>
                    <a:lnTo>
                      <a:pt x="57" y="62"/>
                    </a:lnTo>
                    <a:lnTo>
                      <a:pt x="57" y="65"/>
                    </a:lnTo>
                    <a:lnTo>
                      <a:pt x="58" y="65"/>
                    </a:lnTo>
                    <a:lnTo>
                      <a:pt x="65" y="61"/>
                    </a:lnTo>
                    <a:lnTo>
                      <a:pt x="71" y="60"/>
                    </a:lnTo>
                    <a:lnTo>
                      <a:pt x="75" y="61"/>
                    </a:lnTo>
                    <a:lnTo>
                      <a:pt x="79" y="68"/>
                    </a:lnTo>
                    <a:lnTo>
                      <a:pt x="92" y="74"/>
                    </a:lnTo>
                    <a:lnTo>
                      <a:pt x="95" y="74"/>
                    </a:lnTo>
                    <a:lnTo>
                      <a:pt x="95" y="79"/>
                    </a:lnTo>
                    <a:lnTo>
                      <a:pt x="96" y="95"/>
                    </a:lnTo>
                    <a:lnTo>
                      <a:pt x="96" y="99"/>
                    </a:lnTo>
                    <a:lnTo>
                      <a:pt x="92" y="99"/>
                    </a:lnTo>
                    <a:lnTo>
                      <a:pt x="92" y="100"/>
                    </a:lnTo>
                    <a:lnTo>
                      <a:pt x="94" y="103"/>
                    </a:lnTo>
                    <a:lnTo>
                      <a:pt x="99" y="111"/>
                    </a:lnTo>
                    <a:lnTo>
                      <a:pt x="102" y="114"/>
                    </a:lnTo>
                    <a:lnTo>
                      <a:pt x="109" y="115"/>
                    </a:lnTo>
                    <a:lnTo>
                      <a:pt x="109" y="114"/>
                    </a:lnTo>
                    <a:lnTo>
                      <a:pt x="110" y="114"/>
                    </a:lnTo>
                    <a:lnTo>
                      <a:pt x="120" y="103"/>
                    </a:lnTo>
                    <a:lnTo>
                      <a:pt x="131" y="103"/>
                    </a:lnTo>
                    <a:lnTo>
                      <a:pt x="163" y="107"/>
                    </a:lnTo>
                    <a:lnTo>
                      <a:pt x="176" y="120"/>
                    </a:lnTo>
                    <a:lnTo>
                      <a:pt x="207" y="121"/>
                    </a:lnTo>
                    <a:lnTo>
                      <a:pt x="208" y="120"/>
                    </a:lnTo>
                    <a:lnTo>
                      <a:pt x="215" y="121"/>
                    </a:lnTo>
                    <a:lnTo>
                      <a:pt x="218" y="121"/>
                    </a:lnTo>
                    <a:lnTo>
                      <a:pt x="223" y="124"/>
                    </a:lnTo>
                    <a:lnTo>
                      <a:pt x="228" y="128"/>
                    </a:lnTo>
                    <a:lnTo>
                      <a:pt x="228" y="142"/>
                    </a:lnTo>
                    <a:lnTo>
                      <a:pt x="230" y="145"/>
                    </a:lnTo>
                    <a:lnTo>
                      <a:pt x="236" y="143"/>
                    </a:lnTo>
                    <a:lnTo>
                      <a:pt x="239" y="146"/>
                    </a:lnTo>
                    <a:lnTo>
                      <a:pt x="242" y="152"/>
                    </a:lnTo>
                    <a:lnTo>
                      <a:pt x="242" y="153"/>
                    </a:lnTo>
                    <a:lnTo>
                      <a:pt x="250" y="153"/>
                    </a:lnTo>
                    <a:lnTo>
                      <a:pt x="254" y="156"/>
                    </a:lnTo>
                    <a:lnTo>
                      <a:pt x="268" y="170"/>
                    </a:lnTo>
                    <a:lnTo>
                      <a:pt x="274" y="181"/>
                    </a:lnTo>
                    <a:lnTo>
                      <a:pt x="289" y="184"/>
                    </a:lnTo>
                    <a:lnTo>
                      <a:pt x="295" y="184"/>
                    </a:lnTo>
                    <a:lnTo>
                      <a:pt x="300" y="187"/>
                    </a:lnTo>
                    <a:lnTo>
                      <a:pt x="306" y="191"/>
                    </a:lnTo>
                    <a:lnTo>
                      <a:pt x="324" y="196"/>
                    </a:lnTo>
                    <a:lnTo>
                      <a:pt x="324" y="198"/>
                    </a:lnTo>
                    <a:lnTo>
                      <a:pt x="325" y="209"/>
                    </a:lnTo>
                    <a:lnTo>
                      <a:pt x="324" y="211"/>
                    </a:lnTo>
                    <a:lnTo>
                      <a:pt x="321" y="213"/>
                    </a:lnTo>
                    <a:lnTo>
                      <a:pt x="321" y="21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74" name="Freeform 4221">
                <a:extLst>
                  <a:ext uri="{FF2B5EF4-FFF2-40B4-BE49-F238E27FC236}">
                    <a16:creationId xmlns:a16="http://schemas.microsoft.com/office/drawing/2014/main" id="{36163404-DCBB-8C48-2BBB-5DD5B61A35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1900"/>
                <a:ext cx="68" cy="23"/>
              </a:xfrm>
              <a:custGeom>
                <a:avLst/>
                <a:gdLst>
                  <a:gd name="T0" fmla="*/ 272 w 273"/>
                  <a:gd name="T1" fmla="*/ 21 h 91"/>
                  <a:gd name="T2" fmla="*/ 259 w 273"/>
                  <a:gd name="T3" fmla="*/ 20 h 91"/>
                  <a:gd name="T4" fmla="*/ 242 w 273"/>
                  <a:gd name="T5" fmla="*/ 23 h 91"/>
                  <a:gd name="T6" fmla="*/ 238 w 273"/>
                  <a:gd name="T7" fmla="*/ 31 h 91"/>
                  <a:gd name="T8" fmla="*/ 228 w 273"/>
                  <a:gd name="T9" fmla="*/ 42 h 91"/>
                  <a:gd name="T10" fmla="*/ 223 w 273"/>
                  <a:gd name="T11" fmla="*/ 43 h 91"/>
                  <a:gd name="T12" fmla="*/ 209 w 273"/>
                  <a:gd name="T13" fmla="*/ 42 h 91"/>
                  <a:gd name="T14" fmla="*/ 195 w 273"/>
                  <a:gd name="T15" fmla="*/ 49 h 91"/>
                  <a:gd name="T16" fmla="*/ 194 w 273"/>
                  <a:gd name="T17" fmla="*/ 57 h 91"/>
                  <a:gd name="T18" fmla="*/ 187 w 273"/>
                  <a:gd name="T19" fmla="*/ 67 h 91"/>
                  <a:gd name="T20" fmla="*/ 159 w 273"/>
                  <a:gd name="T21" fmla="*/ 70 h 91"/>
                  <a:gd name="T22" fmla="*/ 153 w 273"/>
                  <a:gd name="T23" fmla="*/ 66 h 91"/>
                  <a:gd name="T24" fmla="*/ 152 w 273"/>
                  <a:gd name="T25" fmla="*/ 60 h 91"/>
                  <a:gd name="T26" fmla="*/ 147 w 273"/>
                  <a:gd name="T27" fmla="*/ 46 h 91"/>
                  <a:gd name="T28" fmla="*/ 139 w 273"/>
                  <a:gd name="T29" fmla="*/ 27 h 91"/>
                  <a:gd name="T30" fmla="*/ 128 w 273"/>
                  <a:gd name="T31" fmla="*/ 23 h 91"/>
                  <a:gd name="T32" fmla="*/ 120 w 273"/>
                  <a:gd name="T33" fmla="*/ 27 h 91"/>
                  <a:gd name="T34" fmla="*/ 117 w 273"/>
                  <a:gd name="T35" fmla="*/ 24 h 91"/>
                  <a:gd name="T36" fmla="*/ 118 w 273"/>
                  <a:gd name="T37" fmla="*/ 16 h 91"/>
                  <a:gd name="T38" fmla="*/ 121 w 273"/>
                  <a:gd name="T39" fmla="*/ 13 h 91"/>
                  <a:gd name="T40" fmla="*/ 122 w 273"/>
                  <a:gd name="T41" fmla="*/ 10 h 91"/>
                  <a:gd name="T42" fmla="*/ 117 w 273"/>
                  <a:gd name="T43" fmla="*/ 0 h 91"/>
                  <a:gd name="T44" fmla="*/ 111 w 273"/>
                  <a:gd name="T45" fmla="*/ 6 h 91"/>
                  <a:gd name="T46" fmla="*/ 101 w 273"/>
                  <a:gd name="T47" fmla="*/ 9 h 91"/>
                  <a:gd name="T48" fmla="*/ 92 w 273"/>
                  <a:gd name="T49" fmla="*/ 11 h 91"/>
                  <a:gd name="T50" fmla="*/ 87 w 273"/>
                  <a:gd name="T51" fmla="*/ 14 h 91"/>
                  <a:gd name="T52" fmla="*/ 93 w 273"/>
                  <a:gd name="T53" fmla="*/ 34 h 91"/>
                  <a:gd name="T54" fmla="*/ 100 w 273"/>
                  <a:gd name="T55" fmla="*/ 48 h 91"/>
                  <a:gd name="T56" fmla="*/ 104 w 273"/>
                  <a:gd name="T57" fmla="*/ 49 h 91"/>
                  <a:gd name="T58" fmla="*/ 114 w 273"/>
                  <a:gd name="T59" fmla="*/ 63 h 91"/>
                  <a:gd name="T60" fmla="*/ 115 w 273"/>
                  <a:gd name="T61" fmla="*/ 73 h 91"/>
                  <a:gd name="T62" fmla="*/ 114 w 273"/>
                  <a:gd name="T63" fmla="*/ 79 h 91"/>
                  <a:gd name="T64" fmla="*/ 107 w 273"/>
                  <a:gd name="T65" fmla="*/ 87 h 91"/>
                  <a:gd name="T66" fmla="*/ 101 w 273"/>
                  <a:gd name="T67" fmla="*/ 90 h 91"/>
                  <a:gd name="T68" fmla="*/ 100 w 273"/>
                  <a:gd name="T69" fmla="*/ 91 h 91"/>
                  <a:gd name="T70" fmla="*/ 87 w 273"/>
                  <a:gd name="T71" fmla="*/ 83 h 91"/>
                  <a:gd name="T72" fmla="*/ 79 w 273"/>
                  <a:gd name="T73" fmla="*/ 76 h 91"/>
                  <a:gd name="T74" fmla="*/ 67 w 273"/>
                  <a:gd name="T75" fmla="*/ 80 h 91"/>
                  <a:gd name="T76" fmla="*/ 65 w 273"/>
                  <a:gd name="T77" fmla="*/ 83 h 91"/>
                  <a:gd name="T78" fmla="*/ 62 w 273"/>
                  <a:gd name="T79" fmla="*/ 86 h 91"/>
                  <a:gd name="T80" fmla="*/ 57 w 273"/>
                  <a:gd name="T81" fmla="*/ 87 h 91"/>
                  <a:gd name="T82" fmla="*/ 55 w 273"/>
                  <a:gd name="T83" fmla="*/ 84 h 91"/>
                  <a:gd name="T84" fmla="*/ 46 w 273"/>
                  <a:gd name="T85" fmla="*/ 60 h 91"/>
                  <a:gd name="T86" fmla="*/ 44 w 273"/>
                  <a:gd name="T87" fmla="*/ 55 h 91"/>
                  <a:gd name="T88" fmla="*/ 34 w 273"/>
                  <a:gd name="T89" fmla="*/ 46 h 91"/>
                  <a:gd name="T90" fmla="*/ 29 w 273"/>
                  <a:gd name="T91" fmla="*/ 42 h 91"/>
                  <a:gd name="T92" fmla="*/ 27 w 273"/>
                  <a:gd name="T93" fmla="*/ 37 h 91"/>
                  <a:gd name="T94" fmla="*/ 24 w 273"/>
                  <a:gd name="T95" fmla="*/ 31 h 91"/>
                  <a:gd name="T96" fmla="*/ 23 w 273"/>
                  <a:gd name="T97" fmla="*/ 28 h 91"/>
                  <a:gd name="T98" fmla="*/ 20 w 273"/>
                  <a:gd name="T99" fmla="*/ 27 h 91"/>
                  <a:gd name="T100" fmla="*/ 13 w 273"/>
                  <a:gd name="T101" fmla="*/ 28 h 91"/>
                  <a:gd name="T102" fmla="*/ 0 w 273"/>
                  <a:gd name="T103" fmla="*/ 34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73" h="91">
                    <a:moveTo>
                      <a:pt x="273" y="23"/>
                    </a:moveTo>
                    <a:lnTo>
                      <a:pt x="272" y="21"/>
                    </a:lnTo>
                    <a:lnTo>
                      <a:pt x="271" y="21"/>
                    </a:lnTo>
                    <a:lnTo>
                      <a:pt x="259" y="20"/>
                    </a:lnTo>
                    <a:lnTo>
                      <a:pt x="247" y="20"/>
                    </a:lnTo>
                    <a:lnTo>
                      <a:pt x="242" y="23"/>
                    </a:lnTo>
                    <a:lnTo>
                      <a:pt x="240" y="27"/>
                    </a:lnTo>
                    <a:lnTo>
                      <a:pt x="238" y="31"/>
                    </a:lnTo>
                    <a:lnTo>
                      <a:pt x="234" y="41"/>
                    </a:lnTo>
                    <a:lnTo>
                      <a:pt x="228" y="42"/>
                    </a:lnTo>
                    <a:lnTo>
                      <a:pt x="227" y="43"/>
                    </a:lnTo>
                    <a:lnTo>
                      <a:pt x="223" y="43"/>
                    </a:lnTo>
                    <a:lnTo>
                      <a:pt x="214" y="41"/>
                    </a:lnTo>
                    <a:lnTo>
                      <a:pt x="209" y="42"/>
                    </a:lnTo>
                    <a:lnTo>
                      <a:pt x="198" y="46"/>
                    </a:lnTo>
                    <a:lnTo>
                      <a:pt x="195" y="49"/>
                    </a:lnTo>
                    <a:lnTo>
                      <a:pt x="195" y="52"/>
                    </a:lnTo>
                    <a:lnTo>
                      <a:pt x="194" y="57"/>
                    </a:lnTo>
                    <a:lnTo>
                      <a:pt x="191" y="64"/>
                    </a:lnTo>
                    <a:lnTo>
                      <a:pt x="187" y="67"/>
                    </a:lnTo>
                    <a:lnTo>
                      <a:pt x="177" y="70"/>
                    </a:lnTo>
                    <a:lnTo>
                      <a:pt x="159" y="70"/>
                    </a:lnTo>
                    <a:lnTo>
                      <a:pt x="157" y="69"/>
                    </a:lnTo>
                    <a:lnTo>
                      <a:pt x="153" y="66"/>
                    </a:lnTo>
                    <a:lnTo>
                      <a:pt x="152" y="62"/>
                    </a:lnTo>
                    <a:lnTo>
                      <a:pt x="152" y="60"/>
                    </a:lnTo>
                    <a:lnTo>
                      <a:pt x="150" y="57"/>
                    </a:lnTo>
                    <a:lnTo>
                      <a:pt x="147" y="46"/>
                    </a:lnTo>
                    <a:lnTo>
                      <a:pt x="139" y="30"/>
                    </a:lnTo>
                    <a:lnTo>
                      <a:pt x="139" y="27"/>
                    </a:lnTo>
                    <a:lnTo>
                      <a:pt x="134" y="24"/>
                    </a:lnTo>
                    <a:lnTo>
                      <a:pt x="128" y="23"/>
                    </a:lnTo>
                    <a:lnTo>
                      <a:pt x="121" y="27"/>
                    </a:lnTo>
                    <a:lnTo>
                      <a:pt x="120" y="27"/>
                    </a:lnTo>
                    <a:lnTo>
                      <a:pt x="120" y="26"/>
                    </a:lnTo>
                    <a:lnTo>
                      <a:pt x="117" y="24"/>
                    </a:lnTo>
                    <a:lnTo>
                      <a:pt x="117" y="17"/>
                    </a:lnTo>
                    <a:lnTo>
                      <a:pt x="118" y="16"/>
                    </a:lnTo>
                    <a:lnTo>
                      <a:pt x="118" y="14"/>
                    </a:lnTo>
                    <a:lnTo>
                      <a:pt x="121" y="13"/>
                    </a:lnTo>
                    <a:lnTo>
                      <a:pt x="121" y="11"/>
                    </a:lnTo>
                    <a:lnTo>
                      <a:pt x="122" y="10"/>
                    </a:lnTo>
                    <a:lnTo>
                      <a:pt x="122" y="6"/>
                    </a:lnTo>
                    <a:lnTo>
                      <a:pt x="117" y="0"/>
                    </a:lnTo>
                    <a:lnTo>
                      <a:pt x="113" y="2"/>
                    </a:lnTo>
                    <a:lnTo>
                      <a:pt x="111" y="6"/>
                    </a:lnTo>
                    <a:lnTo>
                      <a:pt x="106" y="11"/>
                    </a:lnTo>
                    <a:lnTo>
                      <a:pt x="101" y="9"/>
                    </a:lnTo>
                    <a:lnTo>
                      <a:pt x="100" y="9"/>
                    </a:lnTo>
                    <a:lnTo>
                      <a:pt x="92" y="11"/>
                    </a:lnTo>
                    <a:lnTo>
                      <a:pt x="90" y="13"/>
                    </a:lnTo>
                    <a:lnTo>
                      <a:pt x="87" y="14"/>
                    </a:lnTo>
                    <a:lnTo>
                      <a:pt x="87" y="21"/>
                    </a:lnTo>
                    <a:lnTo>
                      <a:pt x="93" y="34"/>
                    </a:lnTo>
                    <a:lnTo>
                      <a:pt x="100" y="46"/>
                    </a:lnTo>
                    <a:lnTo>
                      <a:pt x="100" y="48"/>
                    </a:lnTo>
                    <a:lnTo>
                      <a:pt x="104" y="48"/>
                    </a:lnTo>
                    <a:lnTo>
                      <a:pt x="104" y="49"/>
                    </a:lnTo>
                    <a:lnTo>
                      <a:pt x="107" y="55"/>
                    </a:lnTo>
                    <a:lnTo>
                      <a:pt x="114" y="63"/>
                    </a:lnTo>
                    <a:lnTo>
                      <a:pt x="115" y="71"/>
                    </a:lnTo>
                    <a:lnTo>
                      <a:pt x="115" y="73"/>
                    </a:lnTo>
                    <a:lnTo>
                      <a:pt x="114" y="77"/>
                    </a:lnTo>
                    <a:lnTo>
                      <a:pt x="114" y="79"/>
                    </a:lnTo>
                    <a:lnTo>
                      <a:pt x="107" y="86"/>
                    </a:lnTo>
                    <a:lnTo>
                      <a:pt x="107" y="87"/>
                    </a:lnTo>
                    <a:lnTo>
                      <a:pt x="106" y="88"/>
                    </a:lnTo>
                    <a:lnTo>
                      <a:pt x="101" y="90"/>
                    </a:lnTo>
                    <a:lnTo>
                      <a:pt x="101" y="91"/>
                    </a:lnTo>
                    <a:lnTo>
                      <a:pt x="100" y="91"/>
                    </a:lnTo>
                    <a:lnTo>
                      <a:pt x="92" y="87"/>
                    </a:lnTo>
                    <a:lnTo>
                      <a:pt x="87" y="83"/>
                    </a:lnTo>
                    <a:lnTo>
                      <a:pt x="86" y="79"/>
                    </a:lnTo>
                    <a:lnTo>
                      <a:pt x="79" y="76"/>
                    </a:lnTo>
                    <a:lnTo>
                      <a:pt x="72" y="77"/>
                    </a:lnTo>
                    <a:lnTo>
                      <a:pt x="67" y="80"/>
                    </a:lnTo>
                    <a:lnTo>
                      <a:pt x="67" y="81"/>
                    </a:lnTo>
                    <a:lnTo>
                      <a:pt x="65" y="83"/>
                    </a:lnTo>
                    <a:lnTo>
                      <a:pt x="65" y="84"/>
                    </a:lnTo>
                    <a:lnTo>
                      <a:pt x="62" y="86"/>
                    </a:lnTo>
                    <a:lnTo>
                      <a:pt x="61" y="87"/>
                    </a:lnTo>
                    <a:lnTo>
                      <a:pt x="57" y="87"/>
                    </a:lnTo>
                    <a:lnTo>
                      <a:pt x="57" y="86"/>
                    </a:lnTo>
                    <a:lnTo>
                      <a:pt x="55" y="84"/>
                    </a:lnTo>
                    <a:lnTo>
                      <a:pt x="50" y="77"/>
                    </a:lnTo>
                    <a:lnTo>
                      <a:pt x="46" y="60"/>
                    </a:lnTo>
                    <a:lnTo>
                      <a:pt x="44" y="57"/>
                    </a:lnTo>
                    <a:lnTo>
                      <a:pt x="44" y="55"/>
                    </a:lnTo>
                    <a:lnTo>
                      <a:pt x="39" y="49"/>
                    </a:lnTo>
                    <a:lnTo>
                      <a:pt x="34" y="46"/>
                    </a:lnTo>
                    <a:lnTo>
                      <a:pt x="31" y="43"/>
                    </a:lnTo>
                    <a:lnTo>
                      <a:pt x="29" y="42"/>
                    </a:lnTo>
                    <a:lnTo>
                      <a:pt x="27" y="38"/>
                    </a:lnTo>
                    <a:lnTo>
                      <a:pt x="27" y="37"/>
                    </a:lnTo>
                    <a:lnTo>
                      <a:pt x="26" y="33"/>
                    </a:lnTo>
                    <a:lnTo>
                      <a:pt x="24" y="31"/>
                    </a:lnTo>
                    <a:lnTo>
                      <a:pt x="24" y="30"/>
                    </a:lnTo>
                    <a:lnTo>
                      <a:pt x="23" y="28"/>
                    </a:lnTo>
                    <a:lnTo>
                      <a:pt x="22" y="28"/>
                    </a:lnTo>
                    <a:lnTo>
                      <a:pt x="20" y="27"/>
                    </a:lnTo>
                    <a:lnTo>
                      <a:pt x="17" y="27"/>
                    </a:lnTo>
                    <a:lnTo>
                      <a:pt x="13" y="28"/>
                    </a:lnTo>
                    <a:lnTo>
                      <a:pt x="10" y="31"/>
                    </a:lnTo>
                    <a:lnTo>
                      <a:pt x="0" y="3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75" name="Freeform 4222">
                <a:extLst>
                  <a:ext uri="{FF2B5EF4-FFF2-40B4-BE49-F238E27FC236}">
                    <a16:creationId xmlns:a16="http://schemas.microsoft.com/office/drawing/2014/main" id="{F257A1E8-123C-3A02-2665-8C7A2655BA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1909"/>
                <a:ext cx="59" cy="89"/>
              </a:xfrm>
              <a:custGeom>
                <a:avLst/>
                <a:gdLst>
                  <a:gd name="T0" fmla="*/ 0 w 238"/>
                  <a:gd name="T1" fmla="*/ 0 h 357"/>
                  <a:gd name="T2" fmla="*/ 22 w 238"/>
                  <a:gd name="T3" fmla="*/ 26 h 357"/>
                  <a:gd name="T4" fmla="*/ 23 w 238"/>
                  <a:gd name="T5" fmla="*/ 28 h 357"/>
                  <a:gd name="T6" fmla="*/ 84 w 238"/>
                  <a:gd name="T7" fmla="*/ 100 h 357"/>
                  <a:gd name="T8" fmla="*/ 87 w 238"/>
                  <a:gd name="T9" fmla="*/ 103 h 357"/>
                  <a:gd name="T10" fmla="*/ 90 w 238"/>
                  <a:gd name="T11" fmla="*/ 107 h 357"/>
                  <a:gd name="T12" fmla="*/ 92 w 238"/>
                  <a:gd name="T13" fmla="*/ 109 h 357"/>
                  <a:gd name="T14" fmla="*/ 92 w 238"/>
                  <a:gd name="T15" fmla="*/ 117 h 357"/>
                  <a:gd name="T16" fmla="*/ 90 w 238"/>
                  <a:gd name="T17" fmla="*/ 124 h 357"/>
                  <a:gd name="T18" fmla="*/ 90 w 238"/>
                  <a:gd name="T19" fmla="*/ 131 h 357"/>
                  <a:gd name="T20" fmla="*/ 103 w 238"/>
                  <a:gd name="T21" fmla="*/ 155 h 357"/>
                  <a:gd name="T22" fmla="*/ 104 w 238"/>
                  <a:gd name="T23" fmla="*/ 156 h 357"/>
                  <a:gd name="T24" fmla="*/ 108 w 238"/>
                  <a:gd name="T25" fmla="*/ 156 h 357"/>
                  <a:gd name="T26" fmla="*/ 111 w 238"/>
                  <a:gd name="T27" fmla="*/ 153 h 357"/>
                  <a:gd name="T28" fmla="*/ 113 w 238"/>
                  <a:gd name="T29" fmla="*/ 153 h 357"/>
                  <a:gd name="T30" fmla="*/ 117 w 238"/>
                  <a:gd name="T31" fmla="*/ 152 h 357"/>
                  <a:gd name="T32" fmla="*/ 124 w 238"/>
                  <a:gd name="T33" fmla="*/ 150 h 357"/>
                  <a:gd name="T34" fmla="*/ 128 w 238"/>
                  <a:gd name="T35" fmla="*/ 152 h 357"/>
                  <a:gd name="T36" fmla="*/ 135 w 238"/>
                  <a:gd name="T37" fmla="*/ 159 h 357"/>
                  <a:gd name="T38" fmla="*/ 153 w 238"/>
                  <a:gd name="T39" fmla="*/ 190 h 357"/>
                  <a:gd name="T40" fmla="*/ 156 w 238"/>
                  <a:gd name="T41" fmla="*/ 194 h 357"/>
                  <a:gd name="T42" fmla="*/ 156 w 238"/>
                  <a:gd name="T43" fmla="*/ 195 h 357"/>
                  <a:gd name="T44" fmla="*/ 157 w 238"/>
                  <a:gd name="T45" fmla="*/ 197 h 357"/>
                  <a:gd name="T46" fmla="*/ 160 w 238"/>
                  <a:gd name="T47" fmla="*/ 202 h 357"/>
                  <a:gd name="T48" fmla="*/ 170 w 238"/>
                  <a:gd name="T49" fmla="*/ 220 h 357"/>
                  <a:gd name="T50" fmla="*/ 171 w 238"/>
                  <a:gd name="T51" fmla="*/ 222 h 357"/>
                  <a:gd name="T52" fmla="*/ 171 w 238"/>
                  <a:gd name="T53" fmla="*/ 229 h 357"/>
                  <a:gd name="T54" fmla="*/ 191 w 238"/>
                  <a:gd name="T55" fmla="*/ 264 h 357"/>
                  <a:gd name="T56" fmla="*/ 201 w 238"/>
                  <a:gd name="T57" fmla="*/ 271 h 357"/>
                  <a:gd name="T58" fmla="*/ 212 w 238"/>
                  <a:gd name="T59" fmla="*/ 290 h 357"/>
                  <a:gd name="T60" fmla="*/ 219 w 238"/>
                  <a:gd name="T61" fmla="*/ 299 h 357"/>
                  <a:gd name="T62" fmla="*/ 223 w 238"/>
                  <a:gd name="T63" fmla="*/ 301 h 357"/>
                  <a:gd name="T64" fmla="*/ 230 w 238"/>
                  <a:gd name="T65" fmla="*/ 310 h 357"/>
                  <a:gd name="T66" fmla="*/ 230 w 238"/>
                  <a:gd name="T67" fmla="*/ 311 h 357"/>
                  <a:gd name="T68" fmla="*/ 231 w 238"/>
                  <a:gd name="T69" fmla="*/ 313 h 357"/>
                  <a:gd name="T70" fmla="*/ 238 w 238"/>
                  <a:gd name="T71" fmla="*/ 353 h 357"/>
                  <a:gd name="T72" fmla="*/ 238 w 238"/>
                  <a:gd name="T73" fmla="*/ 357 h 3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38" h="357">
                    <a:moveTo>
                      <a:pt x="0" y="0"/>
                    </a:moveTo>
                    <a:lnTo>
                      <a:pt x="22" y="26"/>
                    </a:lnTo>
                    <a:lnTo>
                      <a:pt x="23" y="28"/>
                    </a:lnTo>
                    <a:lnTo>
                      <a:pt x="84" y="100"/>
                    </a:lnTo>
                    <a:lnTo>
                      <a:pt x="87" y="103"/>
                    </a:lnTo>
                    <a:lnTo>
                      <a:pt x="90" y="107"/>
                    </a:lnTo>
                    <a:lnTo>
                      <a:pt x="92" y="109"/>
                    </a:lnTo>
                    <a:lnTo>
                      <a:pt x="92" y="117"/>
                    </a:lnTo>
                    <a:lnTo>
                      <a:pt x="90" y="124"/>
                    </a:lnTo>
                    <a:lnTo>
                      <a:pt x="90" y="131"/>
                    </a:lnTo>
                    <a:lnTo>
                      <a:pt x="103" y="155"/>
                    </a:lnTo>
                    <a:lnTo>
                      <a:pt x="104" y="156"/>
                    </a:lnTo>
                    <a:lnTo>
                      <a:pt x="108" y="156"/>
                    </a:lnTo>
                    <a:lnTo>
                      <a:pt x="111" y="153"/>
                    </a:lnTo>
                    <a:lnTo>
                      <a:pt x="113" y="153"/>
                    </a:lnTo>
                    <a:lnTo>
                      <a:pt x="117" y="152"/>
                    </a:lnTo>
                    <a:lnTo>
                      <a:pt x="124" y="150"/>
                    </a:lnTo>
                    <a:lnTo>
                      <a:pt x="128" y="152"/>
                    </a:lnTo>
                    <a:lnTo>
                      <a:pt x="135" y="159"/>
                    </a:lnTo>
                    <a:lnTo>
                      <a:pt x="153" y="190"/>
                    </a:lnTo>
                    <a:lnTo>
                      <a:pt x="156" y="194"/>
                    </a:lnTo>
                    <a:lnTo>
                      <a:pt x="156" y="195"/>
                    </a:lnTo>
                    <a:lnTo>
                      <a:pt x="157" y="197"/>
                    </a:lnTo>
                    <a:lnTo>
                      <a:pt x="160" y="202"/>
                    </a:lnTo>
                    <a:lnTo>
                      <a:pt x="170" y="220"/>
                    </a:lnTo>
                    <a:lnTo>
                      <a:pt x="171" y="222"/>
                    </a:lnTo>
                    <a:lnTo>
                      <a:pt x="171" y="229"/>
                    </a:lnTo>
                    <a:lnTo>
                      <a:pt x="191" y="264"/>
                    </a:lnTo>
                    <a:lnTo>
                      <a:pt x="201" y="271"/>
                    </a:lnTo>
                    <a:lnTo>
                      <a:pt x="212" y="290"/>
                    </a:lnTo>
                    <a:lnTo>
                      <a:pt x="219" y="299"/>
                    </a:lnTo>
                    <a:lnTo>
                      <a:pt x="223" y="301"/>
                    </a:lnTo>
                    <a:lnTo>
                      <a:pt x="230" y="310"/>
                    </a:lnTo>
                    <a:lnTo>
                      <a:pt x="230" y="311"/>
                    </a:lnTo>
                    <a:lnTo>
                      <a:pt x="231" y="313"/>
                    </a:lnTo>
                    <a:lnTo>
                      <a:pt x="238" y="353"/>
                    </a:lnTo>
                    <a:lnTo>
                      <a:pt x="238" y="35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76" name="Freeform 4223">
                <a:extLst>
                  <a:ext uri="{FF2B5EF4-FFF2-40B4-BE49-F238E27FC236}">
                    <a16:creationId xmlns:a16="http://schemas.microsoft.com/office/drawing/2014/main" id="{BF80D19F-53C9-D1C2-C242-6CD1358A6D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8" y="1911"/>
                <a:ext cx="29" cy="34"/>
              </a:xfrm>
              <a:custGeom>
                <a:avLst/>
                <a:gdLst>
                  <a:gd name="T0" fmla="*/ 114 w 116"/>
                  <a:gd name="T1" fmla="*/ 137 h 137"/>
                  <a:gd name="T2" fmla="*/ 114 w 116"/>
                  <a:gd name="T3" fmla="*/ 134 h 137"/>
                  <a:gd name="T4" fmla="*/ 116 w 116"/>
                  <a:gd name="T5" fmla="*/ 123 h 137"/>
                  <a:gd name="T6" fmla="*/ 116 w 116"/>
                  <a:gd name="T7" fmla="*/ 117 h 137"/>
                  <a:gd name="T8" fmla="*/ 114 w 116"/>
                  <a:gd name="T9" fmla="*/ 116 h 137"/>
                  <a:gd name="T10" fmla="*/ 111 w 116"/>
                  <a:gd name="T11" fmla="*/ 112 h 137"/>
                  <a:gd name="T12" fmla="*/ 110 w 116"/>
                  <a:gd name="T13" fmla="*/ 109 h 137"/>
                  <a:gd name="T14" fmla="*/ 93 w 116"/>
                  <a:gd name="T15" fmla="*/ 94 h 137"/>
                  <a:gd name="T16" fmla="*/ 90 w 116"/>
                  <a:gd name="T17" fmla="*/ 94 h 137"/>
                  <a:gd name="T18" fmla="*/ 58 w 116"/>
                  <a:gd name="T19" fmla="*/ 105 h 137"/>
                  <a:gd name="T20" fmla="*/ 56 w 116"/>
                  <a:gd name="T21" fmla="*/ 105 h 137"/>
                  <a:gd name="T22" fmla="*/ 53 w 116"/>
                  <a:gd name="T23" fmla="*/ 103 h 137"/>
                  <a:gd name="T24" fmla="*/ 36 w 116"/>
                  <a:gd name="T25" fmla="*/ 98 h 137"/>
                  <a:gd name="T26" fmla="*/ 27 w 116"/>
                  <a:gd name="T27" fmla="*/ 91 h 137"/>
                  <a:gd name="T28" fmla="*/ 15 w 116"/>
                  <a:gd name="T29" fmla="*/ 85 h 137"/>
                  <a:gd name="T30" fmla="*/ 4 w 116"/>
                  <a:gd name="T31" fmla="*/ 77 h 137"/>
                  <a:gd name="T32" fmla="*/ 0 w 116"/>
                  <a:gd name="T33" fmla="*/ 67 h 137"/>
                  <a:gd name="T34" fmla="*/ 0 w 116"/>
                  <a:gd name="T35" fmla="*/ 59 h 137"/>
                  <a:gd name="T36" fmla="*/ 4 w 116"/>
                  <a:gd name="T37" fmla="*/ 64 h 137"/>
                  <a:gd name="T38" fmla="*/ 18 w 116"/>
                  <a:gd name="T39" fmla="*/ 68 h 137"/>
                  <a:gd name="T40" fmla="*/ 20 w 116"/>
                  <a:gd name="T41" fmla="*/ 65 h 137"/>
                  <a:gd name="T42" fmla="*/ 20 w 116"/>
                  <a:gd name="T43" fmla="*/ 49 h 137"/>
                  <a:gd name="T44" fmla="*/ 19 w 116"/>
                  <a:gd name="T45" fmla="*/ 36 h 137"/>
                  <a:gd name="T46" fmla="*/ 19 w 116"/>
                  <a:gd name="T47" fmla="*/ 32 h 137"/>
                  <a:gd name="T48" fmla="*/ 22 w 116"/>
                  <a:gd name="T49" fmla="*/ 28 h 137"/>
                  <a:gd name="T50" fmla="*/ 22 w 116"/>
                  <a:gd name="T51" fmla="*/ 26 h 137"/>
                  <a:gd name="T52" fmla="*/ 23 w 116"/>
                  <a:gd name="T53" fmla="*/ 21 h 137"/>
                  <a:gd name="T54" fmla="*/ 20 w 116"/>
                  <a:gd name="T55" fmla="*/ 17 h 137"/>
                  <a:gd name="T56" fmla="*/ 15 w 116"/>
                  <a:gd name="T57" fmla="*/ 14 h 137"/>
                  <a:gd name="T58" fmla="*/ 15 w 116"/>
                  <a:gd name="T59" fmla="*/ 12 h 137"/>
                  <a:gd name="T60" fmla="*/ 13 w 116"/>
                  <a:gd name="T61" fmla="*/ 11 h 137"/>
                  <a:gd name="T62" fmla="*/ 13 w 116"/>
                  <a:gd name="T63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16" h="137">
                    <a:moveTo>
                      <a:pt x="114" y="137"/>
                    </a:moveTo>
                    <a:lnTo>
                      <a:pt x="114" y="134"/>
                    </a:lnTo>
                    <a:lnTo>
                      <a:pt x="116" y="123"/>
                    </a:lnTo>
                    <a:lnTo>
                      <a:pt x="116" y="117"/>
                    </a:lnTo>
                    <a:lnTo>
                      <a:pt x="114" y="116"/>
                    </a:lnTo>
                    <a:lnTo>
                      <a:pt x="111" y="112"/>
                    </a:lnTo>
                    <a:lnTo>
                      <a:pt x="110" y="109"/>
                    </a:lnTo>
                    <a:lnTo>
                      <a:pt x="93" y="94"/>
                    </a:lnTo>
                    <a:lnTo>
                      <a:pt x="90" y="94"/>
                    </a:lnTo>
                    <a:lnTo>
                      <a:pt x="58" y="105"/>
                    </a:lnTo>
                    <a:lnTo>
                      <a:pt x="56" y="105"/>
                    </a:lnTo>
                    <a:lnTo>
                      <a:pt x="53" y="103"/>
                    </a:lnTo>
                    <a:lnTo>
                      <a:pt x="36" y="98"/>
                    </a:lnTo>
                    <a:lnTo>
                      <a:pt x="27" y="91"/>
                    </a:lnTo>
                    <a:lnTo>
                      <a:pt x="15" y="85"/>
                    </a:lnTo>
                    <a:lnTo>
                      <a:pt x="4" y="77"/>
                    </a:lnTo>
                    <a:lnTo>
                      <a:pt x="0" y="67"/>
                    </a:lnTo>
                    <a:lnTo>
                      <a:pt x="0" y="59"/>
                    </a:lnTo>
                    <a:lnTo>
                      <a:pt x="4" y="64"/>
                    </a:lnTo>
                    <a:lnTo>
                      <a:pt x="18" y="68"/>
                    </a:lnTo>
                    <a:lnTo>
                      <a:pt x="20" y="65"/>
                    </a:lnTo>
                    <a:lnTo>
                      <a:pt x="20" y="49"/>
                    </a:lnTo>
                    <a:lnTo>
                      <a:pt x="19" y="36"/>
                    </a:lnTo>
                    <a:lnTo>
                      <a:pt x="19" y="32"/>
                    </a:lnTo>
                    <a:lnTo>
                      <a:pt x="22" y="28"/>
                    </a:lnTo>
                    <a:lnTo>
                      <a:pt x="22" y="26"/>
                    </a:lnTo>
                    <a:lnTo>
                      <a:pt x="23" y="21"/>
                    </a:lnTo>
                    <a:lnTo>
                      <a:pt x="20" y="17"/>
                    </a:lnTo>
                    <a:lnTo>
                      <a:pt x="15" y="14"/>
                    </a:lnTo>
                    <a:lnTo>
                      <a:pt x="15" y="12"/>
                    </a:lnTo>
                    <a:lnTo>
                      <a:pt x="13" y="11"/>
                    </a:lnTo>
                    <a:lnTo>
                      <a:pt x="13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77" name="Freeform 4224">
                <a:extLst>
                  <a:ext uri="{FF2B5EF4-FFF2-40B4-BE49-F238E27FC236}">
                    <a16:creationId xmlns:a16="http://schemas.microsoft.com/office/drawing/2014/main" id="{3CB7C602-411A-4B33-F685-ADEBE0114B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9" y="1945"/>
                <a:ext cx="27" cy="34"/>
              </a:xfrm>
              <a:custGeom>
                <a:avLst/>
                <a:gdLst>
                  <a:gd name="T0" fmla="*/ 10 w 109"/>
                  <a:gd name="T1" fmla="*/ 134 h 134"/>
                  <a:gd name="T2" fmla="*/ 10 w 109"/>
                  <a:gd name="T3" fmla="*/ 131 h 134"/>
                  <a:gd name="T4" fmla="*/ 13 w 109"/>
                  <a:gd name="T5" fmla="*/ 127 h 134"/>
                  <a:gd name="T6" fmla="*/ 17 w 109"/>
                  <a:gd name="T7" fmla="*/ 117 h 134"/>
                  <a:gd name="T8" fmla="*/ 21 w 109"/>
                  <a:gd name="T9" fmla="*/ 113 h 134"/>
                  <a:gd name="T10" fmla="*/ 27 w 109"/>
                  <a:gd name="T11" fmla="*/ 99 h 134"/>
                  <a:gd name="T12" fmla="*/ 28 w 109"/>
                  <a:gd name="T13" fmla="*/ 84 h 134"/>
                  <a:gd name="T14" fmla="*/ 28 w 109"/>
                  <a:gd name="T15" fmla="*/ 79 h 134"/>
                  <a:gd name="T16" fmla="*/ 25 w 109"/>
                  <a:gd name="T17" fmla="*/ 72 h 134"/>
                  <a:gd name="T18" fmla="*/ 24 w 109"/>
                  <a:gd name="T19" fmla="*/ 72 h 134"/>
                  <a:gd name="T20" fmla="*/ 21 w 109"/>
                  <a:gd name="T21" fmla="*/ 74 h 134"/>
                  <a:gd name="T22" fmla="*/ 20 w 109"/>
                  <a:gd name="T23" fmla="*/ 75 h 134"/>
                  <a:gd name="T24" fmla="*/ 20 w 109"/>
                  <a:gd name="T25" fmla="*/ 77 h 134"/>
                  <a:gd name="T26" fmla="*/ 18 w 109"/>
                  <a:gd name="T27" fmla="*/ 78 h 134"/>
                  <a:gd name="T28" fmla="*/ 18 w 109"/>
                  <a:gd name="T29" fmla="*/ 79 h 134"/>
                  <a:gd name="T30" fmla="*/ 8 w 109"/>
                  <a:gd name="T31" fmla="*/ 78 h 134"/>
                  <a:gd name="T32" fmla="*/ 5 w 109"/>
                  <a:gd name="T33" fmla="*/ 78 h 134"/>
                  <a:gd name="T34" fmla="*/ 2 w 109"/>
                  <a:gd name="T35" fmla="*/ 77 h 134"/>
                  <a:gd name="T36" fmla="*/ 0 w 109"/>
                  <a:gd name="T37" fmla="*/ 75 h 134"/>
                  <a:gd name="T38" fmla="*/ 0 w 109"/>
                  <a:gd name="T39" fmla="*/ 60 h 134"/>
                  <a:gd name="T40" fmla="*/ 3 w 109"/>
                  <a:gd name="T41" fmla="*/ 60 h 134"/>
                  <a:gd name="T42" fmla="*/ 14 w 109"/>
                  <a:gd name="T43" fmla="*/ 54 h 134"/>
                  <a:gd name="T44" fmla="*/ 28 w 109"/>
                  <a:gd name="T45" fmla="*/ 45 h 134"/>
                  <a:gd name="T46" fmla="*/ 36 w 109"/>
                  <a:gd name="T47" fmla="*/ 45 h 134"/>
                  <a:gd name="T48" fmla="*/ 52 w 109"/>
                  <a:gd name="T49" fmla="*/ 39 h 134"/>
                  <a:gd name="T50" fmla="*/ 67 w 109"/>
                  <a:gd name="T51" fmla="*/ 28 h 134"/>
                  <a:gd name="T52" fmla="*/ 70 w 109"/>
                  <a:gd name="T53" fmla="*/ 22 h 134"/>
                  <a:gd name="T54" fmla="*/ 69 w 109"/>
                  <a:gd name="T55" fmla="*/ 15 h 134"/>
                  <a:gd name="T56" fmla="*/ 70 w 109"/>
                  <a:gd name="T57" fmla="*/ 11 h 134"/>
                  <a:gd name="T58" fmla="*/ 75 w 109"/>
                  <a:gd name="T59" fmla="*/ 10 h 134"/>
                  <a:gd name="T60" fmla="*/ 82 w 109"/>
                  <a:gd name="T61" fmla="*/ 10 h 134"/>
                  <a:gd name="T62" fmla="*/ 95 w 109"/>
                  <a:gd name="T63" fmla="*/ 8 h 134"/>
                  <a:gd name="T64" fmla="*/ 108 w 109"/>
                  <a:gd name="T65" fmla="*/ 1 h 134"/>
                  <a:gd name="T66" fmla="*/ 109 w 109"/>
                  <a:gd name="T67" fmla="*/ 1 h 134"/>
                  <a:gd name="T68" fmla="*/ 109 w 109"/>
                  <a:gd name="T69" fmla="*/ 0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09" h="134">
                    <a:moveTo>
                      <a:pt x="10" y="134"/>
                    </a:moveTo>
                    <a:lnTo>
                      <a:pt x="10" y="131"/>
                    </a:lnTo>
                    <a:lnTo>
                      <a:pt x="13" y="127"/>
                    </a:lnTo>
                    <a:lnTo>
                      <a:pt x="17" y="117"/>
                    </a:lnTo>
                    <a:lnTo>
                      <a:pt x="21" y="113"/>
                    </a:lnTo>
                    <a:lnTo>
                      <a:pt x="27" y="99"/>
                    </a:lnTo>
                    <a:lnTo>
                      <a:pt x="28" y="84"/>
                    </a:lnTo>
                    <a:lnTo>
                      <a:pt x="28" y="79"/>
                    </a:lnTo>
                    <a:lnTo>
                      <a:pt x="25" y="72"/>
                    </a:lnTo>
                    <a:lnTo>
                      <a:pt x="24" y="72"/>
                    </a:lnTo>
                    <a:lnTo>
                      <a:pt x="21" y="74"/>
                    </a:lnTo>
                    <a:lnTo>
                      <a:pt x="20" y="75"/>
                    </a:lnTo>
                    <a:lnTo>
                      <a:pt x="20" y="77"/>
                    </a:lnTo>
                    <a:lnTo>
                      <a:pt x="18" y="78"/>
                    </a:lnTo>
                    <a:lnTo>
                      <a:pt x="18" y="79"/>
                    </a:lnTo>
                    <a:lnTo>
                      <a:pt x="8" y="78"/>
                    </a:lnTo>
                    <a:lnTo>
                      <a:pt x="5" y="78"/>
                    </a:lnTo>
                    <a:lnTo>
                      <a:pt x="2" y="77"/>
                    </a:lnTo>
                    <a:lnTo>
                      <a:pt x="0" y="75"/>
                    </a:lnTo>
                    <a:lnTo>
                      <a:pt x="0" y="60"/>
                    </a:lnTo>
                    <a:lnTo>
                      <a:pt x="3" y="60"/>
                    </a:lnTo>
                    <a:lnTo>
                      <a:pt x="14" y="54"/>
                    </a:lnTo>
                    <a:lnTo>
                      <a:pt x="28" y="45"/>
                    </a:lnTo>
                    <a:lnTo>
                      <a:pt x="36" y="45"/>
                    </a:lnTo>
                    <a:lnTo>
                      <a:pt x="52" y="39"/>
                    </a:lnTo>
                    <a:lnTo>
                      <a:pt x="67" y="28"/>
                    </a:lnTo>
                    <a:lnTo>
                      <a:pt x="70" y="22"/>
                    </a:lnTo>
                    <a:lnTo>
                      <a:pt x="69" y="15"/>
                    </a:lnTo>
                    <a:lnTo>
                      <a:pt x="70" y="11"/>
                    </a:lnTo>
                    <a:lnTo>
                      <a:pt x="75" y="10"/>
                    </a:lnTo>
                    <a:lnTo>
                      <a:pt x="82" y="10"/>
                    </a:lnTo>
                    <a:lnTo>
                      <a:pt x="95" y="8"/>
                    </a:lnTo>
                    <a:lnTo>
                      <a:pt x="108" y="1"/>
                    </a:lnTo>
                    <a:lnTo>
                      <a:pt x="109" y="1"/>
                    </a:lnTo>
                    <a:lnTo>
                      <a:pt x="109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</p:grpSp>
        <p:grpSp>
          <p:nvGrpSpPr>
            <p:cNvPr id="27" name="Group 4426">
              <a:extLst>
                <a:ext uri="{FF2B5EF4-FFF2-40B4-BE49-F238E27FC236}">
                  <a16:creationId xmlns:a16="http://schemas.microsoft.com/office/drawing/2014/main" id="{BE12C337-8FE3-D7E1-6EC1-60E7BF7FF67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85" y="1513"/>
              <a:ext cx="819" cy="1111"/>
              <a:chOff x="2685" y="1513"/>
              <a:chExt cx="819" cy="1111"/>
            </a:xfrm>
          </p:grpSpPr>
          <p:sp>
            <p:nvSpPr>
              <p:cNvPr id="2378" name="Freeform 4226">
                <a:extLst>
                  <a:ext uri="{FF2B5EF4-FFF2-40B4-BE49-F238E27FC236}">
                    <a16:creationId xmlns:a16="http://schemas.microsoft.com/office/drawing/2014/main" id="{86694D87-E2FD-E945-7E2D-56B4080B6C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1942"/>
                <a:ext cx="28" cy="12"/>
              </a:xfrm>
              <a:custGeom>
                <a:avLst/>
                <a:gdLst>
                  <a:gd name="T0" fmla="*/ 112 w 112"/>
                  <a:gd name="T1" fmla="*/ 6 h 46"/>
                  <a:gd name="T2" fmla="*/ 107 w 112"/>
                  <a:gd name="T3" fmla="*/ 0 h 46"/>
                  <a:gd name="T4" fmla="*/ 97 w 112"/>
                  <a:gd name="T5" fmla="*/ 0 h 46"/>
                  <a:gd name="T6" fmla="*/ 91 w 112"/>
                  <a:gd name="T7" fmla="*/ 6 h 46"/>
                  <a:gd name="T8" fmla="*/ 84 w 112"/>
                  <a:gd name="T9" fmla="*/ 8 h 46"/>
                  <a:gd name="T10" fmla="*/ 80 w 112"/>
                  <a:gd name="T11" fmla="*/ 11 h 46"/>
                  <a:gd name="T12" fmla="*/ 74 w 112"/>
                  <a:gd name="T13" fmla="*/ 13 h 46"/>
                  <a:gd name="T14" fmla="*/ 70 w 112"/>
                  <a:gd name="T15" fmla="*/ 13 h 46"/>
                  <a:gd name="T16" fmla="*/ 67 w 112"/>
                  <a:gd name="T17" fmla="*/ 20 h 46"/>
                  <a:gd name="T18" fmla="*/ 64 w 112"/>
                  <a:gd name="T19" fmla="*/ 24 h 46"/>
                  <a:gd name="T20" fmla="*/ 62 w 112"/>
                  <a:gd name="T21" fmla="*/ 30 h 46"/>
                  <a:gd name="T22" fmla="*/ 50 w 112"/>
                  <a:gd name="T23" fmla="*/ 39 h 46"/>
                  <a:gd name="T24" fmla="*/ 36 w 112"/>
                  <a:gd name="T25" fmla="*/ 46 h 46"/>
                  <a:gd name="T26" fmla="*/ 35 w 112"/>
                  <a:gd name="T27" fmla="*/ 46 h 46"/>
                  <a:gd name="T28" fmla="*/ 35 w 112"/>
                  <a:gd name="T29" fmla="*/ 45 h 46"/>
                  <a:gd name="T30" fmla="*/ 32 w 112"/>
                  <a:gd name="T31" fmla="*/ 45 h 46"/>
                  <a:gd name="T32" fmla="*/ 27 w 112"/>
                  <a:gd name="T33" fmla="*/ 46 h 46"/>
                  <a:gd name="T34" fmla="*/ 20 w 112"/>
                  <a:gd name="T35" fmla="*/ 39 h 46"/>
                  <a:gd name="T36" fmla="*/ 16 w 112"/>
                  <a:gd name="T37" fmla="*/ 37 h 46"/>
                  <a:gd name="T38" fmla="*/ 9 w 112"/>
                  <a:gd name="T39" fmla="*/ 28 h 46"/>
                  <a:gd name="T40" fmla="*/ 3 w 112"/>
                  <a:gd name="T41" fmla="*/ 17 h 46"/>
                  <a:gd name="T42" fmla="*/ 3 w 112"/>
                  <a:gd name="T43" fmla="*/ 15 h 46"/>
                  <a:gd name="T44" fmla="*/ 2 w 112"/>
                  <a:gd name="T45" fmla="*/ 13 h 46"/>
                  <a:gd name="T46" fmla="*/ 0 w 112"/>
                  <a:gd name="T47" fmla="*/ 13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12" h="46">
                    <a:moveTo>
                      <a:pt x="112" y="6"/>
                    </a:moveTo>
                    <a:lnTo>
                      <a:pt x="107" y="0"/>
                    </a:lnTo>
                    <a:lnTo>
                      <a:pt x="97" y="0"/>
                    </a:lnTo>
                    <a:lnTo>
                      <a:pt x="91" y="6"/>
                    </a:lnTo>
                    <a:lnTo>
                      <a:pt x="84" y="8"/>
                    </a:lnTo>
                    <a:lnTo>
                      <a:pt x="80" y="11"/>
                    </a:lnTo>
                    <a:lnTo>
                      <a:pt x="74" y="13"/>
                    </a:lnTo>
                    <a:lnTo>
                      <a:pt x="70" y="13"/>
                    </a:lnTo>
                    <a:lnTo>
                      <a:pt x="67" y="20"/>
                    </a:lnTo>
                    <a:lnTo>
                      <a:pt x="64" y="24"/>
                    </a:lnTo>
                    <a:lnTo>
                      <a:pt x="62" y="30"/>
                    </a:lnTo>
                    <a:lnTo>
                      <a:pt x="50" y="39"/>
                    </a:lnTo>
                    <a:lnTo>
                      <a:pt x="36" y="46"/>
                    </a:lnTo>
                    <a:lnTo>
                      <a:pt x="35" y="46"/>
                    </a:lnTo>
                    <a:lnTo>
                      <a:pt x="35" y="45"/>
                    </a:lnTo>
                    <a:lnTo>
                      <a:pt x="32" y="45"/>
                    </a:lnTo>
                    <a:lnTo>
                      <a:pt x="27" y="46"/>
                    </a:lnTo>
                    <a:lnTo>
                      <a:pt x="20" y="39"/>
                    </a:lnTo>
                    <a:lnTo>
                      <a:pt x="16" y="37"/>
                    </a:lnTo>
                    <a:lnTo>
                      <a:pt x="9" y="28"/>
                    </a:lnTo>
                    <a:lnTo>
                      <a:pt x="3" y="17"/>
                    </a:lnTo>
                    <a:lnTo>
                      <a:pt x="3" y="15"/>
                    </a:lnTo>
                    <a:lnTo>
                      <a:pt x="2" y="13"/>
                    </a:lnTo>
                    <a:lnTo>
                      <a:pt x="0" y="1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79" name="Line 4227">
                <a:extLst>
                  <a:ext uri="{FF2B5EF4-FFF2-40B4-BE49-F238E27FC236}">
                    <a16:creationId xmlns:a16="http://schemas.microsoft.com/office/drawing/2014/main" id="{CFDC9CE8-857D-9DFD-6207-2144F7FF79C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767" y="1944"/>
                <a:ext cx="0" cy="0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80" name="Freeform 4228">
                <a:extLst>
                  <a:ext uri="{FF2B5EF4-FFF2-40B4-BE49-F238E27FC236}">
                    <a16:creationId xmlns:a16="http://schemas.microsoft.com/office/drawing/2014/main" id="{75FEEDBD-425E-C1FC-0E43-40AD641406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4" y="1944"/>
                <a:ext cx="3" cy="0"/>
              </a:xfrm>
              <a:custGeom>
                <a:avLst/>
                <a:gdLst>
                  <a:gd name="T0" fmla="*/ 0 w 10"/>
                  <a:gd name="T1" fmla="*/ 0 h 2"/>
                  <a:gd name="T2" fmla="*/ 7 w 10"/>
                  <a:gd name="T3" fmla="*/ 2 h 2"/>
                  <a:gd name="T4" fmla="*/ 10 w 10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2">
                    <a:moveTo>
                      <a:pt x="0" y="0"/>
                    </a:moveTo>
                    <a:lnTo>
                      <a:pt x="7" y="2"/>
                    </a:lnTo>
                    <a:lnTo>
                      <a:pt x="10" y="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81" name="Line 4229">
                <a:extLst>
                  <a:ext uri="{FF2B5EF4-FFF2-40B4-BE49-F238E27FC236}">
                    <a16:creationId xmlns:a16="http://schemas.microsoft.com/office/drawing/2014/main" id="{D78D6008-32F9-3FA0-FE37-806CE82B39D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67" y="1944"/>
                <a:ext cx="0" cy="0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82" name="Freeform 4230">
                <a:extLst>
                  <a:ext uri="{FF2B5EF4-FFF2-40B4-BE49-F238E27FC236}">
                    <a16:creationId xmlns:a16="http://schemas.microsoft.com/office/drawing/2014/main" id="{E62D03AE-1CF6-616F-295F-07A35AA9EB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7" y="1943"/>
                <a:ext cx="2" cy="2"/>
              </a:xfrm>
              <a:custGeom>
                <a:avLst/>
                <a:gdLst>
                  <a:gd name="T0" fmla="*/ 8 w 8"/>
                  <a:gd name="T1" fmla="*/ 7 h 7"/>
                  <a:gd name="T2" fmla="*/ 3 w 8"/>
                  <a:gd name="T3" fmla="*/ 0 h 7"/>
                  <a:gd name="T4" fmla="*/ 1 w 8"/>
                  <a:gd name="T5" fmla="*/ 0 h 7"/>
                  <a:gd name="T6" fmla="*/ 0 w 8"/>
                  <a:gd name="T7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7">
                    <a:moveTo>
                      <a:pt x="8" y="7"/>
                    </a:moveTo>
                    <a:lnTo>
                      <a:pt x="3" y="0"/>
                    </a:lnTo>
                    <a:lnTo>
                      <a:pt x="1" y="0"/>
                    </a:lnTo>
                    <a:lnTo>
                      <a:pt x="0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83" name="Line 4231">
                <a:extLst>
                  <a:ext uri="{FF2B5EF4-FFF2-40B4-BE49-F238E27FC236}">
                    <a16:creationId xmlns:a16="http://schemas.microsoft.com/office/drawing/2014/main" id="{DB2DBF88-4B1A-07BA-EA05-445FEAEE9BA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767" y="1944"/>
                <a:ext cx="0" cy="0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84" name="Line 4232">
                <a:extLst>
                  <a:ext uri="{FF2B5EF4-FFF2-40B4-BE49-F238E27FC236}">
                    <a16:creationId xmlns:a16="http://schemas.microsoft.com/office/drawing/2014/main" id="{D8E793F6-D1C2-DDF9-99BF-2476D5A3BA3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2764" y="1944"/>
                <a:ext cx="3" cy="0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85" name="Freeform 4233">
                <a:extLst>
                  <a:ext uri="{FF2B5EF4-FFF2-40B4-BE49-F238E27FC236}">
                    <a16:creationId xmlns:a16="http://schemas.microsoft.com/office/drawing/2014/main" id="{62AF488C-0335-4914-F916-992DF80812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9" y="1907"/>
                <a:ext cx="82" cy="42"/>
              </a:xfrm>
              <a:custGeom>
                <a:avLst/>
                <a:gdLst>
                  <a:gd name="T0" fmla="*/ 327 w 327"/>
                  <a:gd name="T1" fmla="*/ 1 h 170"/>
                  <a:gd name="T2" fmla="*/ 310 w 327"/>
                  <a:gd name="T3" fmla="*/ 23 h 170"/>
                  <a:gd name="T4" fmla="*/ 303 w 327"/>
                  <a:gd name="T5" fmla="*/ 26 h 170"/>
                  <a:gd name="T6" fmla="*/ 298 w 327"/>
                  <a:gd name="T7" fmla="*/ 32 h 170"/>
                  <a:gd name="T8" fmla="*/ 300 w 327"/>
                  <a:gd name="T9" fmla="*/ 35 h 170"/>
                  <a:gd name="T10" fmla="*/ 294 w 327"/>
                  <a:gd name="T11" fmla="*/ 42 h 170"/>
                  <a:gd name="T12" fmla="*/ 271 w 327"/>
                  <a:gd name="T13" fmla="*/ 53 h 170"/>
                  <a:gd name="T14" fmla="*/ 238 w 327"/>
                  <a:gd name="T15" fmla="*/ 42 h 170"/>
                  <a:gd name="T16" fmla="*/ 235 w 327"/>
                  <a:gd name="T17" fmla="*/ 49 h 170"/>
                  <a:gd name="T18" fmla="*/ 236 w 327"/>
                  <a:gd name="T19" fmla="*/ 53 h 170"/>
                  <a:gd name="T20" fmla="*/ 238 w 327"/>
                  <a:gd name="T21" fmla="*/ 60 h 170"/>
                  <a:gd name="T22" fmla="*/ 227 w 327"/>
                  <a:gd name="T23" fmla="*/ 77 h 170"/>
                  <a:gd name="T24" fmla="*/ 199 w 327"/>
                  <a:gd name="T25" fmla="*/ 109 h 170"/>
                  <a:gd name="T26" fmla="*/ 192 w 327"/>
                  <a:gd name="T27" fmla="*/ 113 h 170"/>
                  <a:gd name="T28" fmla="*/ 199 w 327"/>
                  <a:gd name="T29" fmla="*/ 123 h 170"/>
                  <a:gd name="T30" fmla="*/ 218 w 327"/>
                  <a:gd name="T31" fmla="*/ 124 h 170"/>
                  <a:gd name="T32" fmla="*/ 221 w 327"/>
                  <a:gd name="T33" fmla="*/ 130 h 170"/>
                  <a:gd name="T34" fmla="*/ 216 w 327"/>
                  <a:gd name="T35" fmla="*/ 131 h 170"/>
                  <a:gd name="T36" fmla="*/ 211 w 327"/>
                  <a:gd name="T37" fmla="*/ 128 h 170"/>
                  <a:gd name="T38" fmla="*/ 213 w 327"/>
                  <a:gd name="T39" fmla="*/ 144 h 170"/>
                  <a:gd name="T40" fmla="*/ 210 w 327"/>
                  <a:gd name="T41" fmla="*/ 149 h 170"/>
                  <a:gd name="T42" fmla="*/ 182 w 327"/>
                  <a:gd name="T43" fmla="*/ 128 h 170"/>
                  <a:gd name="T44" fmla="*/ 176 w 327"/>
                  <a:gd name="T45" fmla="*/ 121 h 170"/>
                  <a:gd name="T46" fmla="*/ 160 w 327"/>
                  <a:gd name="T47" fmla="*/ 123 h 170"/>
                  <a:gd name="T48" fmla="*/ 156 w 327"/>
                  <a:gd name="T49" fmla="*/ 133 h 170"/>
                  <a:gd name="T50" fmla="*/ 147 w 327"/>
                  <a:gd name="T51" fmla="*/ 131 h 170"/>
                  <a:gd name="T52" fmla="*/ 137 w 327"/>
                  <a:gd name="T53" fmla="*/ 148 h 170"/>
                  <a:gd name="T54" fmla="*/ 139 w 327"/>
                  <a:gd name="T55" fmla="*/ 156 h 170"/>
                  <a:gd name="T56" fmla="*/ 132 w 327"/>
                  <a:gd name="T57" fmla="*/ 169 h 170"/>
                  <a:gd name="T58" fmla="*/ 113 w 327"/>
                  <a:gd name="T59" fmla="*/ 170 h 170"/>
                  <a:gd name="T60" fmla="*/ 102 w 327"/>
                  <a:gd name="T61" fmla="*/ 163 h 170"/>
                  <a:gd name="T62" fmla="*/ 94 w 327"/>
                  <a:gd name="T63" fmla="*/ 162 h 170"/>
                  <a:gd name="T64" fmla="*/ 91 w 327"/>
                  <a:gd name="T65" fmla="*/ 156 h 170"/>
                  <a:gd name="T66" fmla="*/ 74 w 327"/>
                  <a:gd name="T67" fmla="*/ 141 h 170"/>
                  <a:gd name="T68" fmla="*/ 56 w 327"/>
                  <a:gd name="T69" fmla="*/ 135 h 170"/>
                  <a:gd name="T70" fmla="*/ 55 w 327"/>
                  <a:gd name="T71" fmla="*/ 140 h 170"/>
                  <a:gd name="T72" fmla="*/ 26 w 327"/>
                  <a:gd name="T73" fmla="*/ 152 h 170"/>
                  <a:gd name="T74" fmla="*/ 6 w 327"/>
                  <a:gd name="T75" fmla="*/ 153 h 1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27" h="170">
                    <a:moveTo>
                      <a:pt x="327" y="0"/>
                    </a:moveTo>
                    <a:lnTo>
                      <a:pt x="327" y="1"/>
                    </a:lnTo>
                    <a:lnTo>
                      <a:pt x="321" y="7"/>
                    </a:lnTo>
                    <a:lnTo>
                      <a:pt x="310" y="23"/>
                    </a:lnTo>
                    <a:lnTo>
                      <a:pt x="305" y="26"/>
                    </a:lnTo>
                    <a:lnTo>
                      <a:pt x="303" y="26"/>
                    </a:lnTo>
                    <a:lnTo>
                      <a:pt x="300" y="29"/>
                    </a:lnTo>
                    <a:lnTo>
                      <a:pt x="298" y="32"/>
                    </a:lnTo>
                    <a:lnTo>
                      <a:pt x="300" y="33"/>
                    </a:lnTo>
                    <a:lnTo>
                      <a:pt x="300" y="35"/>
                    </a:lnTo>
                    <a:lnTo>
                      <a:pt x="298" y="39"/>
                    </a:lnTo>
                    <a:lnTo>
                      <a:pt x="294" y="42"/>
                    </a:lnTo>
                    <a:lnTo>
                      <a:pt x="288" y="47"/>
                    </a:lnTo>
                    <a:lnTo>
                      <a:pt x="271" y="53"/>
                    </a:lnTo>
                    <a:lnTo>
                      <a:pt x="242" y="44"/>
                    </a:lnTo>
                    <a:lnTo>
                      <a:pt x="238" y="42"/>
                    </a:lnTo>
                    <a:lnTo>
                      <a:pt x="235" y="42"/>
                    </a:lnTo>
                    <a:lnTo>
                      <a:pt x="235" y="49"/>
                    </a:lnTo>
                    <a:lnTo>
                      <a:pt x="236" y="52"/>
                    </a:lnTo>
                    <a:lnTo>
                      <a:pt x="236" y="53"/>
                    </a:lnTo>
                    <a:lnTo>
                      <a:pt x="238" y="56"/>
                    </a:lnTo>
                    <a:lnTo>
                      <a:pt x="238" y="60"/>
                    </a:lnTo>
                    <a:lnTo>
                      <a:pt x="236" y="61"/>
                    </a:lnTo>
                    <a:lnTo>
                      <a:pt x="227" y="77"/>
                    </a:lnTo>
                    <a:lnTo>
                      <a:pt x="213" y="96"/>
                    </a:lnTo>
                    <a:lnTo>
                      <a:pt x="199" y="109"/>
                    </a:lnTo>
                    <a:lnTo>
                      <a:pt x="194" y="109"/>
                    </a:lnTo>
                    <a:lnTo>
                      <a:pt x="192" y="113"/>
                    </a:lnTo>
                    <a:lnTo>
                      <a:pt x="192" y="120"/>
                    </a:lnTo>
                    <a:lnTo>
                      <a:pt x="199" y="123"/>
                    </a:lnTo>
                    <a:lnTo>
                      <a:pt x="206" y="124"/>
                    </a:lnTo>
                    <a:lnTo>
                      <a:pt x="218" y="124"/>
                    </a:lnTo>
                    <a:lnTo>
                      <a:pt x="221" y="126"/>
                    </a:lnTo>
                    <a:lnTo>
                      <a:pt x="221" y="130"/>
                    </a:lnTo>
                    <a:lnTo>
                      <a:pt x="218" y="131"/>
                    </a:lnTo>
                    <a:lnTo>
                      <a:pt x="216" y="131"/>
                    </a:lnTo>
                    <a:lnTo>
                      <a:pt x="213" y="128"/>
                    </a:lnTo>
                    <a:lnTo>
                      <a:pt x="211" y="128"/>
                    </a:lnTo>
                    <a:lnTo>
                      <a:pt x="211" y="142"/>
                    </a:lnTo>
                    <a:lnTo>
                      <a:pt x="213" y="144"/>
                    </a:lnTo>
                    <a:lnTo>
                      <a:pt x="213" y="149"/>
                    </a:lnTo>
                    <a:lnTo>
                      <a:pt x="210" y="149"/>
                    </a:lnTo>
                    <a:lnTo>
                      <a:pt x="204" y="145"/>
                    </a:lnTo>
                    <a:lnTo>
                      <a:pt x="182" y="128"/>
                    </a:lnTo>
                    <a:lnTo>
                      <a:pt x="180" y="126"/>
                    </a:lnTo>
                    <a:lnTo>
                      <a:pt x="176" y="121"/>
                    </a:lnTo>
                    <a:lnTo>
                      <a:pt x="171" y="120"/>
                    </a:lnTo>
                    <a:lnTo>
                      <a:pt x="160" y="123"/>
                    </a:lnTo>
                    <a:lnTo>
                      <a:pt x="157" y="128"/>
                    </a:lnTo>
                    <a:lnTo>
                      <a:pt x="156" y="133"/>
                    </a:lnTo>
                    <a:lnTo>
                      <a:pt x="150" y="131"/>
                    </a:lnTo>
                    <a:lnTo>
                      <a:pt x="147" y="131"/>
                    </a:lnTo>
                    <a:lnTo>
                      <a:pt x="141" y="137"/>
                    </a:lnTo>
                    <a:lnTo>
                      <a:pt x="137" y="148"/>
                    </a:lnTo>
                    <a:lnTo>
                      <a:pt x="137" y="153"/>
                    </a:lnTo>
                    <a:lnTo>
                      <a:pt x="139" y="156"/>
                    </a:lnTo>
                    <a:lnTo>
                      <a:pt x="139" y="160"/>
                    </a:lnTo>
                    <a:lnTo>
                      <a:pt x="132" y="169"/>
                    </a:lnTo>
                    <a:lnTo>
                      <a:pt x="119" y="170"/>
                    </a:lnTo>
                    <a:lnTo>
                      <a:pt x="113" y="170"/>
                    </a:lnTo>
                    <a:lnTo>
                      <a:pt x="108" y="165"/>
                    </a:lnTo>
                    <a:lnTo>
                      <a:pt x="102" y="163"/>
                    </a:lnTo>
                    <a:lnTo>
                      <a:pt x="97" y="163"/>
                    </a:lnTo>
                    <a:lnTo>
                      <a:pt x="94" y="162"/>
                    </a:lnTo>
                    <a:lnTo>
                      <a:pt x="93" y="160"/>
                    </a:lnTo>
                    <a:lnTo>
                      <a:pt x="91" y="156"/>
                    </a:lnTo>
                    <a:lnTo>
                      <a:pt x="90" y="156"/>
                    </a:lnTo>
                    <a:lnTo>
                      <a:pt x="74" y="141"/>
                    </a:lnTo>
                    <a:lnTo>
                      <a:pt x="58" y="135"/>
                    </a:lnTo>
                    <a:lnTo>
                      <a:pt x="56" y="135"/>
                    </a:lnTo>
                    <a:lnTo>
                      <a:pt x="56" y="137"/>
                    </a:lnTo>
                    <a:lnTo>
                      <a:pt x="55" y="140"/>
                    </a:lnTo>
                    <a:lnTo>
                      <a:pt x="53" y="140"/>
                    </a:lnTo>
                    <a:lnTo>
                      <a:pt x="26" y="152"/>
                    </a:lnTo>
                    <a:lnTo>
                      <a:pt x="16" y="153"/>
                    </a:lnTo>
                    <a:lnTo>
                      <a:pt x="6" y="153"/>
                    </a:lnTo>
                    <a:lnTo>
                      <a:pt x="0" y="15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86" name="Line 4234">
                <a:extLst>
                  <a:ext uri="{FF2B5EF4-FFF2-40B4-BE49-F238E27FC236}">
                    <a16:creationId xmlns:a16="http://schemas.microsoft.com/office/drawing/2014/main" id="{5D666B1B-D85D-DA53-2159-9EA7DC9D5A0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67" y="1944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87" name="Freeform 4235">
                <a:extLst>
                  <a:ext uri="{FF2B5EF4-FFF2-40B4-BE49-F238E27FC236}">
                    <a16:creationId xmlns:a16="http://schemas.microsoft.com/office/drawing/2014/main" id="{04BF4E32-0BE7-8D71-DEC9-B91469E98D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1" y="1944"/>
                <a:ext cx="36" cy="69"/>
              </a:xfrm>
              <a:custGeom>
                <a:avLst/>
                <a:gdLst>
                  <a:gd name="T0" fmla="*/ 24 w 144"/>
                  <a:gd name="T1" fmla="*/ 0 h 275"/>
                  <a:gd name="T2" fmla="*/ 31 w 144"/>
                  <a:gd name="T3" fmla="*/ 8 h 275"/>
                  <a:gd name="T4" fmla="*/ 25 w 144"/>
                  <a:gd name="T5" fmla="*/ 48 h 275"/>
                  <a:gd name="T6" fmla="*/ 23 w 144"/>
                  <a:gd name="T7" fmla="*/ 51 h 275"/>
                  <a:gd name="T8" fmla="*/ 18 w 144"/>
                  <a:gd name="T9" fmla="*/ 59 h 275"/>
                  <a:gd name="T10" fmla="*/ 17 w 144"/>
                  <a:gd name="T11" fmla="*/ 68 h 275"/>
                  <a:gd name="T12" fmla="*/ 17 w 144"/>
                  <a:gd name="T13" fmla="*/ 70 h 275"/>
                  <a:gd name="T14" fmla="*/ 16 w 144"/>
                  <a:gd name="T15" fmla="*/ 70 h 275"/>
                  <a:gd name="T16" fmla="*/ 8 w 144"/>
                  <a:gd name="T17" fmla="*/ 68 h 275"/>
                  <a:gd name="T18" fmla="*/ 1 w 144"/>
                  <a:gd name="T19" fmla="*/ 70 h 275"/>
                  <a:gd name="T20" fmla="*/ 0 w 144"/>
                  <a:gd name="T21" fmla="*/ 70 h 275"/>
                  <a:gd name="T22" fmla="*/ 0 w 144"/>
                  <a:gd name="T23" fmla="*/ 73 h 275"/>
                  <a:gd name="T24" fmla="*/ 1 w 144"/>
                  <a:gd name="T25" fmla="*/ 78 h 275"/>
                  <a:gd name="T26" fmla="*/ 3 w 144"/>
                  <a:gd name="T27" fmla="*/ 78 h 275"/>
                  <a:gd name="T28" fmla="*/ 10 w 144"/>
                  <a:gd name="T29" fmla="*/ 85 h 275"/>
                  <a:gd name="T30" fmla="*/ 3 w 144"/>
                  <a:gd name="T31" fmla="*/ 106 h 275"/>
                  <a:gd name="T32" fmla="*/ 8 w 144"/>
                  <a:gd name="T33" fmla="*/ 115 h 275"/>
                  <a:gd name="T34" fmla="*/ 16 w 144"/>
                  <a:gd name="T35" fmla="*/ 119 h 275"/>
                  <a:gd name="T36" fmla="*/ 27 w 144"/>
                  <a:gd name="T37" fmla="*/ 140 h 275"/>
                  <a:gd name="T38" fmla="*/ 27 w 144"/>
                  <a:gd name="T39" fmla="*/ 143 h 275"/>
                  <a:gd name="T40" fmla="*/ 28 w 144"/>
                  <a:gd name="T41" fmla="*/ 141 h 275"/>
                  <a:gd name="T42" fmla="*/ 68 w 144"/>
                  <a:gd name="T43" fmla="*/ 137 h 275"/>
                  <a:gd name="T44" fmla="*/ 70 w 144"/>
                  <a:gd name="T45" fmla="*/ 138 h 275"/>
                  <a:gd name="T46" fmla="*/ 70 w 144"/>
                  <a:gd name="T47" fmla="*/ 150 h 275"/>
                  <a:gd name="T48" fmla="*/ 73 w 144"/>
                  <a:gd name="T49" fmla="*/ 157 h 275"/>
                  <a:gd name="T50" fmla="*/ 73 w 144"/>
                  <a:gd name="T51" fmla="*/ 158 h 275"/>
                  <a:gd name="T52" fmla="*/ 90 w 144"/>
                  <a:gd name="T53" fmla="*/ 162 h 275"/>
                  <a:gd name="T54" fmla="*/ 92 w 144"/>
                  <a:gd name="T55" fmla="*/ 162 h 275"/>
                  <a:gd name="T56" fmla="*/ 92 w 144"/>
                  <a:gd name="T57" fmla="*/ 164 h 275"/>
                  <a:gd name="T58" fmla="*/ 90 w 144"/>
                  <a:gd name="T59" fmla="*/ 169 h 275"/>
                  <a:gd name="T60" fmla="*/ 90 w 144"/>
                  <a:gd name="T61" fmla="*/ 175 h 275"/>
                  <a:gd name="T62" fmla="*/ 91 w 144"/>
                  <a:gd name="T63" fmla="*/ 180 h 275"/>
                  <a:gd name="T64" fmla="*/ 97 w 144"/>
                  <a:gd name="T65" fmla="*/ 193 h 275"/>
                  <a:gd name="T66" fmla="*/ 98 w 144"/>
                  <a:gd name="T67" fmla="*/ 203 h 275"/>
                  <a:gd name="T68" fmla="*/ 106 w 144"/>
                  <a:gd name="T69" fmla="*/ 210 h 275"/>
                  <a:gd name="T70" fmla="*/ 105 w 144"/>
                  <a:gd name="T71" fmla="*/ 211 h 275"/>
                  <a:gd name="T72" fmla="*/ 115 w 144"/>
                  <a:gd name="T73" fmla="*/ 211 h 275"/>
                  <a:gd name="T74" fmla="*/ 116 w 144"/>
                  <a:gd name="T75" fmla="*/ 212 h 275"/>
                  <a:gd name="T76" fmla="*/ 122 w 144"/>
                  <a:gd name="T77" fmla="*/ 215 h 275"/>
                  <a:gd name="T78" fmla="*/ 125 w 144"/>
                  <a:gd name="T79" fmla="*/ 218 h 275"/>
                  <a:gd name="T80" fmla="*/ 129 w 144"/>
                  <a:gd name="T81" fmla="*/ 224 h 275"/>
                  <a:gd name="T82" fmla="*/ 133 w 144"/>
                  <a:gd name="T83" fmla="*/ 232 h 275"/>
                  <a:gd name="T84" fmla="*/ 134 w 144"/>
                  <a:gd name="T85" fmla="*/ 235 h 275"/>
                  <a:gd name="T86" fmla="*/ 134 w 144"/>
                  <a:gd name="T87" fmla="*/ 256 h 275"/>
                  <a:gd name="T88" fmla="*/ 136 w 144"/>
                  <a:gd name="T89" fmla="*/ 262 h 275"/>
                  <a:gd name="T90" fmla="*/ 140 w 144"/>
                  <a:gd name="T91" fmla="*/ 272 h 275"/>
                  <a:gd name="T92" fmla="*/ 143 w 144"/>
                  <a:gd name="T93" fmla="*/ 274 h 275"/>
                  <a:gd name="T94" fmla="*/ 144 w 144"/>
                  <a:gd name="T95" fmla="*/ 275 h 2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44" h="275">
                    <a:moveTo>
                      <a:pt x="24" y="0"/>
                    </a:moveTo>
                    <a:lnTo>
                      <a:pt x="31" y="8"/>
                    </a:lnTo>
                    <a:lnTo>
                      <a:pt x="25" y="48"/>
                    </a:lnTo>
                    <a:lnTo>
                      <a:pt x="23" y="51"/>
                    </a:lnTo>
                    <a:lnTo>
                      <a:pt x="18" y="59"/>
                    </a:lnTo>
                    <a:lnTo>
                      <a:pt x="17" y="68"/>
                    </a:lnTo>
                    <a:lnTo>
                      <a:pt x="17" y="70"/>
                    </a:lnTo>
                    <a:lnTo>
                      <a:pt x="16" y="70"/>
                    </a:lnTo>
                    <a:lnTo>
                      <a:pt x="8" y="68"/>
                    </a:lnTo>
                    <a:lnTo>
                      <a:pt x="1" y="70"/>
                    </a:lnTo>
                    <a:lnTo>
                      <a:pt x="0" y="70"/>
                    </a:lnTo>
                    <a:lnTo>
                      <a:pt x="0" y="73"/>
                    </a:lnTo>
                    <a:lnTo>
                      <a:pt x="1" y="78"/>
                    </a:lnTo>
                    <a:lnTo>
                      <a:pt x="3" y="78"/>
                    </a:lnTo>
                    <a:lnTo>
                      <a:pt x="10" y="85"/>
                    </a:lnTo>
                    <a:lnTo>
                      <a:pt x="3" y="106"/>
                    </a:lnTo>
                    <a:lnTo>
                      <a:pt x="8" y="115"/>
                    </a:lnTo>
                    <a:lnTo>
                      <a:pt x="16" y="119"/>
                    </a:lnTo>
                    <a:lnTo>
                      <a:pt x="27" y="140"/>
                    </a:lnTo>
                    <a:lnTo>
                      <a:pt x="27" y="143"/>
                    </a:lnTo>
                    <a:lnTo>
                      <a:pt x="28" y="141"/>
                    </a:lnTo>
                    <a:lnTo>
                      <a:pt x="68" y="137"/>
                    </a:lnTo>
                    <a:lnTo>
                      <a:pt x="70" y="138"/>
                    </a:lnTo>
                    <a:lnTo>
                      <a:pt x="70" y="150"/>
                    </a:lnTo>
                    <a:lnTo>
                      <a:pt x="73" y="157"/>
                    </a:lnTo>
                    <a:lnTo>
                      <a:pt x="73" y="158"/>
                    </a:lnTo>
                    <a:lnTo>
                      <a:pt x="90" y="162"/>
                    </a:lnTo>
                    <a:lnTo>
                      <a:pt x="92" y="162"/>
                    </a:lnTo>
                    <a:lnTo>
                      <a:pt x="92" y="164"/>
                    </a:lnTo>
                    <a:lnTo>
                      <a:pt x="90" y="169"/>
                    </a:lnTo>
                    <a:lnTo>
                      <a:pt x="90" y="175"/>
                    </a:lnTo>
                    <a:lnTo>
                      <a:pt x="91" y="180"/>
                    </a:lnTo>
                    <a:lnTo>
                      <a:pt x="97" y="193"/>
                    </a:lnTo>
                    <a:lnTo>
                      <a:pt x="98" y="203"/>
                    </a:lnTo>
                    <a:lnTo>
                      <a:pt x="106" y="210"/>
                    </a:lnTo>
                    <a:lnTo>
                      <a:pt x="105" y="211"/>
                    </a:lnTo>
                    <a:lnTo>
                      <a:pt x="115" y="211"/>
                    </a:lnTo>
                    <a:lnTo>
                      <a:pt x="116" y="212"/>
                    </a:lnTo>
                    <a:lnTo>
                      <a:pt x="122" y="215"/>
                    </a:lnTo>
                    <a:lnTo>
                      <a:pt x="125" y="218"/>
                    </a:lnTo>
                    <a:lnTo>
                      <a:pt x="129" y="224"/>
                    </a:lnTo>
                    <a:lnTo>
                      <a:pt x="133" y="232"/>
                    </a:lnTo>
                    <a:lnTo>
                      <a:pt x="134" y="235"/>
                    </a:lnTo>
                    <a:lnTo>
                      <a:pt x="134" y="256"/>
                    </a:lnTo>
                    <a:lnTo>
                      <a:pt x="136" y="262"/>
                    </a:lnTo>
                    <a:lnTo>
                      <a:pt x="140" y="272"/>
                    </a:lnTo>
                    <a:lnTo>
                      <a:pt x="143" y="274"/>
                    </a:lnTo>
                    <a:lnTo>
                      <a:pt x="144" y="27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88" name="Freeform 4236">
                <a:extLst>
                  <a:ext uri="{FF2B5EF4-FFF2-40B4-BE49-F238E27FC236}">
                    <a16:creationId xmlns:a16="http://schemas.microsoft.com/office/drawing/2014/main" id="{1CBDA127-C6D1-0C40-8595-548ECFE2DE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4" y="1900"/>
                <a:ext cx="17" cy="11"/>
              </a:xfrm>
              <a:custGeom>
                <a:avLst/>
                <a:gdLst>
                  <a:gd name="T0" fmla="*/ 0 w 68"/>
                  <a:gd name="T1" fmla="*/ 21 h 43"/>
                  <a:gd name="T2" fmla="*/ 14 w 68"/>
                  <a:gd name="T3" fmla="*/ 21 h 43"/>
                  <a:gd name="T4" fmla="*/ 24 w 68"/>
                  <a:gd name="T5" fmla="*/ 18 h 43"/>
                  <a:gd name="T6" fmla="*/ 29 w 68"/>
                  <a:gd name="T7" fmla="*/ 15 h 43"/>
                  <a:gd name="T8" fmla="*/ 53 w 68"/>
                  <a:gd name="T9" fmla="*/ 0 h 43"/>
                  <a:gd name="T10" fmla="*/ 55 w 68"/>
                  <a:gd name="T11" fmla="*/ 0 h 43"/>
                  <a:gd name="T12" fmla="*/ 55 w 68"/>
                  <a:gd name="T13" fmla="*/ 1 h 43"/>
                  <a:gd name="T14" fmla="*/ 58 w 68"/>
                  <a:gd name="T15" fmla="*/ 8 h 43"/>
                  <a:gd name="T16" fmla="*/ 59 w 68"/>
                  <a:gd name="T17" fmla="*/ 14 h 43"/>
                  <a:gd name="T18" fmla="*/ 59 w 68"/>
                  <a:gd name="T19" fmla="*/ 17 h 43"/>
                  <a:gd name="T20" fmla="*/ 68 w 68"/>
                  <a:gd name="T21" fmla="*/ 41 h 43"/>
                  <a:gd name="T22" fmla="*/ 68 w 68"/>
                  <a:gd name="T23" fmla="*/ 43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8" h="43">
                    <a:moveTo>
                      <a:pt x="0" y="21"/>
                    </a:moveTo>
                    <a:lnTo>
                      <a:pt x="14" y="21"/>
                    </a:lnTo>
                    <a:lnTo>
                      <a:pt x="24" y="18"/>
                    </a:lnTo>
                    <a:lnTo>
                      <a:pt x="29" y="15"/>
                    </a:lnTo>
                    <a:lnTo>
                      <a:pt x="53" y="0"/>
                    </a:lnTo>
                    <a:lnTo>
                      <a:pt x="55" y="0"/>
                    </a:lnTo>
                    <a:lnTo>
                      <a:pt x="55" y="1"/>
                    </a:lnTo>
                    <a:lnTo>
                      <a:pt x="58" y="8"/>
                    </a:lnTo>
                    <a:lnTo>
                      <a:pt x="59" y="14"/>
                    </a:lnTo>
                    <a:lnTo>
                      <a:pt x="59" y="17"/>
                    </a:lnTo>
                    <a:lnTo>
                      <a:pt x="68" y="41"/>
                    </a:lnTo>
                    <a:lnTo>
                      <a:pt x="68" y="4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89" name="Freeform 4237">
                <a:extLst>
                  <a:ext uri="{FF2B5EF4-FFF2-40B4-BE49-F238E27FC236}">
                    <a16:creationId xmlns:a16="http://schemas.microsoft.com/office/drawing/2014/main" id="{B693EDC1-ADC9-7140-7B21-647E0E30B0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5" y="1979"/>
                <a:ext cx="26" cy="19"/>
              </a:xfrm>
              <a:custGeom>
                <a:avLst/>
                <a:gdLst>
                  <a:gd name="T0" fmla="*/ 0 w 105"/>
                  <a:gd name="T1" fmla="*/ 75 h 75"/>
                  <a:gd name="T2" fmla="*/ 2 w 105"/>
                  <a:gd name="T3" fmla="*/ 74 h 75"/>
                  <a:gd name="T4" fmla="*/ 14 w 105"/>
                  <a:gd name="T5" fmla="*/ 58 h 75"/>
                  <a:gd name="T6" fmla="*/ 20 w 105"/>
                  <a:gd name="T7" fmla="*/ 58 h 75"/>
                  <a:gd name="T8" fmla="*/ 33 w 105"/>
                  <a:gd name="T9" fmla="*/ 64 h 75"/>
                  <a:gd name="T10" fmla="*/ 41 w 105"/>
                  <a:gd name="T11" fmla="*/ 75 h 75"/>
                  <a:gd name="T12" fmla="*/ 42 w 105"/>
                  <a:gd name="T13" fmla="*/ 75 h 75"/>
                  <a:gd name="T14" fmla="*/ 43 w 105"/>
                  <a:gd name="T15" fmla="*/ 74 h 75"/>
                  <a:gd name="T16" fmla="*/ 50 w 105"/>
                  <a:gd name="T17" fmla="*/ 63 h 75"/>
                  <a:gd name="T18" fmla="*/ 50 w 105"/>
                  <a:gd name="T19" fmla="*/ 60 h 75"/>
                  <a:gd name="T20" fmla="*/ 55 w 105"/>
                  <a:gd name="T21" fmla="*/ 52 h 75"/>
                  <a:gd name="T22" fmla="*/ 62 w 105"/>
                  <a:gd name="T23" fmla="*/ 43 h 75"/>
                  <a:gd name="T24" fmla="*/ 64 w 105"/>
                  <a:gd name="T25" fmla="*/ 42 h 75"/>
                  <a:gd name="T26" fmla="*/ 66 w 105"/>
                  <a:gd name="T27" fmla="*/ 42 h 75"/>
                  <a:gd name="T28" fmla="*/ 78 w 105"/>
                  <a:gd name="T29" fmla="*/ 36 h 75"/>
                  <a:gd name="T30" fmla="*/ 83 w 105"/>
                  <a:gd name="T31" fmla="*/ 32 h 75"/>
                  <a:gd name="T32" fmla="*/ 93 w 105"/>
                  <a:gd name="T33" fmla="*/ 17 h 75"/>
                  <a:gd name="T34" fmla="*/ 100 w 105"/>
                  <a:gd name="T35" fmla="*/ 1 h 75"/>
                  <a:gd name="T36" fmla="*/ 100 w 105"/>
                  <a:gd name="T37" fmla="*/ 0 h 75"/>
                  <a:gd name="T38" fmla="*/ 105 w 105"/>
                  <a:gd name="T39" fmla="*/ 0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05" h="75">
                    <a:moveTo>
                      <a:pt x="0" y="75"/>
                    </a:moveTo>
                    <a:lnTo>
                      <a:pt x="2" y="74"/>
                    </a:lnTo>
                    <a:lnTo>
                      <a:pt x="14" y="58"/>
                    </a:lnTo>
                    <a:lnTo>
                      <a:pt x="20" y="58"/>
                    </a:lnTo>
                    <a:lnTo>
                      <a:pt x="33" y="64"/>
                    </a:lnTo>
                    <a:lnTo>
                      <a:pt x="41" y="75"/>
                    </a:lnTo>
                    <a:lnTo>
                      <a:pt x="42" y="75"/>
                    </a:lnTo>
                    <a:lnTo>
                      <a:pt x="43" y="74"/>
                    </a:lnTo>
                    <a:lnTo>
                      <a:pt x="50" y="63"/>
                    </a:lnTo>
                    <a:lnTo>
                      <a:pt x="50" y="60"/>
                    </a:lnTo>
                    <a:lnTo>
                      <a:pt x="55" y="52"/>
                    </a:lnTo>
                    <a:lnTo>
                      <a:pt x="62" y="43"/>
                    </a:lnTo>
                    <a:lnTo>
                      <a:pt x="64" y="42"/>
                    </a:lnTo>
                    <a:lnTo>
                      <a:pt x="66" y="42"/>
                    </a:lnTo>
                    <a:lnTo>
                      <a:pt x="78" y="36"/>
                    </a:lnTo>
                    <a:lnTo>
                      <a:pt x="83" y="32"/>
                    </a:lnTo>
                    <a:lnTo>
                      <a:pt x="93" y="17"/>
                    </a:lnTo>
                    <a:lnTo>
                      <a:pt x="100" y="1"/>
                    </a:lnTo>
                    <a:lnTo>
                      <a:pt x="100" y="0"/>
                    </a:lnTo>
                    <a:lnTo>
                      <a:pt x="105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90" name="Freeform 4238">
                <a:extLst>
                  <a:ext uri="{FF2B5EF4-FFF2-40B4-BE49-F238E27FC236}">
                    <a16:creationId xmlns:a16="http://schemas.microsoft.com/office/drawing/2014/main" id="{0D3132D1-C083-EAB2-0F46-542691892D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1" y="1978"/>
                <a:ext cx="29" cy="38"/>
              </a:xfrm>
              <a:custGeom>
                <a:avLst/>
                <a:gdLst>
                  <a:gd name="T0" fmla="*/ 112 w 113"/>
                  <a:gd name="T1" fmla="*/ 151 h 151"/>
                  <a:gd name="T2" fmla="*/ 112 w 113"/>
                  <a:gd name="T3" fmla="*/ 147 h 151"/>
                  <a:gd name="T4" fmla="*/ 109 w 113"/>
                  <a:gd name="T5" fmla="*/ 128 h 151"/>
                  <a:gd name="T6" fmla="*/ 109 w 113"/>
                  <a:gd name="T7" fmla="*/ 120 h 151"/>
                  <a:gd name="T8" fmla="*/ 110 w 113"/>
                  <a:gd name="T9" fmla="*/ 118 h 151"/>
                  <a:gd name="T10" fmla="*/ 110 w 113"/>
                  <a:gd name="T11" fmla="*/ 116 h 151"/>
                  <a:gd name="T12" fmla="*/ 113 w 113"/>
                  <a:gd name="T13" fmla="*/ 109 h 151"/>
                  <a:gd name="T14" fmla="*/ 103 w 113"/>
                  <a:gd name="T15" fmla="*/ 103 h 151"/>
                  <a:gd name="T16" fmla="*/ 95 w 113"/>
                  <a:gd name="T17" fmla="*/ 96 h 151"/>
                  <a:gd name="T18" fmla="*/ 88 w 113"/>
                  <a:gd name="T19" fmla="*/ 88 h 151"/>
                  <a:gd name="T20" fmla="*/ 82 w 113"/>
                  <a:gd name="T21" fmla="*/ 74 h 151"/>
                  <a:gd name="T22" fmla="*/ 78 w 113"/>
                  <a:gd name="T23" fmla="*/ 74 h 151"/>
                  <a:gd name="T24" fmla="*/ 74 w 113"/>
                  <a:gd name="T25" fmla="*/ 73 h 151"/>
                  <a:gd name="T26" fmla="*/ 71 w 113"/>
                  <a:gd name="T27" fmla="*/ 71 h 151"/>
                  <a:gd name="T28" fmla="*/ 70 w 113"/>
                  <a:gd name="T29" fmla="*/ 70 h 151"/>
                  <a:gd name="T30" fmla="*/ 68 w 113"/>
                  <a:gd name="T31" fmla="*/ 66 h 151"/>
                  <a:gd name="T32" fmla="*/ 70 w 113"/>
                  <a:gd name="T33" fmla="*/ 66 h 151"/>
                  <a:gd name="T34" fmla="*/ 75 w 113"/>
                  <a:gd name="T35" fmla="*/ 63 h 151"/>
                  <a:gd name="T36" fmla="*/ 78 w 113"/>
                  <a:gd name="T37" fmla="*/ 59 h 151"/>
                  <a:gd name="T38" fmla="*/ 81 w 113"/>
                  <a:gd name="T39" fmla="*/ 55 h 151"/>
                  <a:gd name="T40" fmla="*/ 82 w 113"/>
                  <a:gd name="T41" fmla="*/ 51 h 151"/>
                  <a:gd name="T42" fmla="*/ 88 w 113"/>
                  <a:gd name="T43" fmla="*/ 49 h 151"/>
                  <a:gd name="T44" fmla="*/ 88 w 113"/>
                  <a:gd name="T45" fmla="*/ 48 h 151"/>
                  <a:gd name="T46" fmla="*/ 86 w 113"/>
                  <a:gd name="T47" fmla="*/ 39 h 151"/>
                  <a:gd name="T48" fmla="*/ 74 w 113"/>
                  <a:gd name="T49" fmla="*/ 29 h 151"/>
                  <a:gd name="T50" fmla="*/ 25 w 113"/>
                  <a:gd name="T51" fmla="*/ 6 h 151"/>
                  <a:gd name="T52" fmla="*/ 7 w 113"/>
                  <a:gd name="T53" fmla="*/ 0 h 151"/>
                  <a:gd name="T54" fmla="*/ 1 w 113"/>
                  <a:gd name="T55" fmla="*/ 3 h 151"/>
                  <a:gd name="T56" fmla="*/ 0 w 113"/>
                  <a:gd name="T57" fmla="*/ 3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13" h="151">
                    <a:moveTo>
                      <a:pt x="112" y="151"/>
                    </a:moveTo>
                    <a:lnTo>
                      <a:pt x="112" y="147"/>
                    </a:lnTo>
                    <a:lnTo>
                      <a:pt x="109" y="128"/>
                    </a:lnTo>
                    <a:lnTo>
                      <a:pt x="109" y="120"/>
                    </a:lnTo>
                    <a:lnTo>
                      <a:pt x="110" y="118"/>
                    </a:lnTo>
                    <a:lnTo>
                      <a:pt x="110" y="116"/>
                    </a:lnTo>
                    <a:lnTo>
                      <a:pt x="113" y="109"/>
                    </a:lnTo>
                    <a:lnTo>
                      <a:pt x="103" y="103"/>
                    </a:lnTo>
                    <a:lnTo>
                      <a:pt x="95" y="96"/>
                    </a:lnTo>
                    <a:lnTo>
                      <a:pt x="88" y="88"/>
                    </a:lnTo>
                    <a:lnTo>
                      <a:pt x="82" y="74"/>
                    </a:lnTo>
                    <a:lnTo>
                      <a:pt x="78" y="74"/>
                    </a:lnTo>
                    <a:lnTo>
                      <a:pt x="74" y="73"/>
                    </a:lnTo>
                    <a:lnTo>
                      <a:pt x="71" y="71"/>
                    </a:lnTo>
                    <a:lnTo>
                      <a:pt x="70" y="70"/>
                    </a:lnTo>
                    <a:lnTo>
                      <a:pt x="68" y="66"/>
                    </a:lnTo>
                    <a:lnTo>
                      <a:pt x="70" y="66"/>
                    </a:lnTo>
                    <a:lnTo>
                      <a:pt x="75" y="63"/>
                    </a:lnTo>
                    <a:lnTo>
                      <a:pt x="78" y="59"/>
                    </a:lnTo>
                    <a:lnTo>
                      <a:pt x="81" y="55"/>
                    </a:lnTo>
                    <a:lnTo>
                      <a:pt x="82" y="51"/>
                    </a:lnTo>
                    <a:lnTo>
                      <a:pt x="88" y="49"/>
                    </a:lnTo>
                    <a:lnTo>
                      <a:pt x="88" y="48"/>
                    </a:lnTo>
                    <a:lnTo>
                      <a:pt x="86" y="39"/>
                    </a:lnTo>
                    <a:lnTo>
                      <a:pt x="74" y="29"/>
                    </a:lnTo>
                    <a:lnTo>
                      <a:pt x="25" y="6"/>
                    </a:lnTo>
                    <a:lnTo>
                      <a:pt x="7" y="0"/>
                    </a:lnTo>
                    <a:lnTo>
                      <a:pt x="1" y="3"/>
                    </a:lnTo>
                    <a:lnTo>
                      <a:pt x="0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91" name="Freeform 4239">
                <a:extLst>
                  <a:ext uri="{FF2B5EF4-FFF2-40B4-BE49-F238E27FC236}">
                    <a16:creationId xmlns:a16="http://schemas.microsoft.com/office/drawing/2014/main" id="{C54DDE0A-97D2-B38E-D11E-72CAF4988B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5" y="1998"/>
                <a:ext cx="38" cy="58"/>
              </a:xfrm>
              <a:custGeom>
                <a:avLst/>
                <a:gdLst>
                  <a:gd name="T0" fmla="*/ 0 w 151"/>
                  <a:gd name="T1" fmla="*/ 0 h 234"/>
                  <a:gd name="T2" fmla="*/ 6 w 151"/>
                  <a:gd name="T3" fmla="*/ 21 h 234"/>
                  <a:gd name="T4" fmla="*/ 7 w 151"/>
                  <a:gd name="T5" fmla="*/ 24 h 234"/>
                  <a:gd name="T6" fmla="*/ 7 w 151"/>
                  <a:gd name="T7" fmla="*/ 28 h 234"/>
                  <a:gd name="T8" fmla="*/ 9 w 151"/>
                  <a:gd name="T9" fmla="*/ 33 h 234"/>
                  <a:gd name="T10" fmla="*/ 13 w 151"/>
                  <a:gd name="T11" fmla="*/ 50 h 234"/>
                  <a:gd name="T12" fmla="*/ 13 w 151"/>
                  <a:gd name="T13" fmla="*/ 55 h 234"/>
                  <a:gd name="T14" fmla="*/ 28 w 151"/>
                  <a:gd name="T15" fmla="*/ 120 h 234"/>
                  <a:gd name="T16" fmla="*/ 28 w 151"/>
                  <a:gd name="T17" fmla="*/ 124 h 234"/>
                  <a:gd name="T18" fmla="*/ 30 w 151"/>
                  <a:gd name="T19" fmla="*/ 131 h 234"/>
                  <a:gd name="T20" fmla="*/ 30 w 151"/>
                  <a:gd name="T21" fmla="*/ 143 h 234"/>
                  <a:gd name="T22" fmla="*/ 31 w 151"/>
                  <a:gd name="T23" fmla="*/ 154 h 234"/>
                  <a:gd name="T24" fmla="*/ 31 w 151"/>
                  <a:gd name="T25" fmla="*/ 157 h 234"/>
                  <a:gd name="T26" fmla="*/ 33 w 151"/>
                  <a:gd name="T27" fmla="*/ 162 h 234"/>
                  <a:gd name="T28" fmla="*/ 33 w 151"/>
                  <a:gd name="T29" fmla="*/ 165 h 234"/>
                  <a:gd name="T30" fmla="*/ 34 w 151"/>
                  <a:gd name="T31" fmla="*/ 165 h 234"/>
                  <a:gd name="T32" fmla="*/ 45 w 151"/>
                  <a:gd name="T33" fmla="*/ 174 h 234"/>
                  <a:gd name="T34" fmla="*/ 50 w 151"/>
                  <a:gd name="T35" fmla="*/ 175 h 234"/>
                  <a:gd name="T36" fmla="*/ 53 w 151"/>
                  <a:gd name="T37" fmla="*/ 174 h 234"/>
                  <a:gd name="T38" fmla="*/ 55 w 151"/>
                  <a:gd name="T39" fmla="*/ 174 h 234"/>
                  <a:gd name="T40" fmla="*/ 56 w 151"/>
                  <a:gd name="T41" fmla="*/ 171 h 234"/>
                  <a:gd name="T42" fmla="*/ 56 w 151"/>
                  <a:gd name="T43" fmla="*/ 169 h 234"/>
                  <a:gd name="T44" fmla="*/ 60 w 151"/>
                  <a:gd name="T45" fmla="*/ 165 h 234"/>
                  <a:gd name="T46" fmla="*/ 70 w 151"/>
                  <a:gd name="T47" fmla="*/ 165 h 234"/>
                  <a:gd name="T48" fmla="*/ 76 w 151"/>
                  <a:gd name="T49" fmla="*/ 168 h 234"/>
                  <a:gd name="T50" fmla="*/ 77 w 151"/>
                  <a:gd name="T51" fmla="*/ 169 h 234"/>
                  <a:gd name="T52" fmla="*/ 83 w 151"/>
                  <a:gd name="T53" fmla="*/ 174 h 234"/>
                  <a:gd name="T54" fmla="*/ 94 w 151"/>
                  <a:gd name="T55" fmla="*/ 190 h 234"/>
                  <a:gd name="T56" fmla="*/ 95 w 151"/>
                  <a:gd name="T57" fmla="*/ 193 h 234"/>
                  <a:gd name="T58" fmla="*/ 97 w 151"/>
                  <a:gd name="T59" fmla="*/ 193 h 234"/>
                  <a:gd name="T60" fmla="*/ 113 w 151"/>
                  <a:gd name="T61" fmla="*/ 210 h 234"/>
                  <a:gd name="T62" fmla="*/ 123 w 151"/>
                  <a:gd name="T63" fmla="*/ 215 h 234"/>
                  <a:gd name="T64" fmla="*/ 130 w 151"/>
                  <a:gd name="T65" fmla="*/ 222 h 234"/>
                  <a:gd name="T66" fmla="*/ 146 w 151"/>
                  <a:gd name="T67" fmla="*/ 234 h 234"/>
                  <a:gd name="T68" fmla="*/ 151 w 151"/>
                  <a:gd name="T69" fmla="*/ 2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51" h="234">
                    <a:moveTo>
                      <a:pt x="0" y="0"/>
                    </a:moveTo>
                    <a:lnTo>
                      <a:pt x="6" y="21"/>
                    </a:lnTo>
                    <a:lnTo>
                      <a:pt x="7" y="24"/>
                    </a:lnTo>
                    <a:lnTo>
                      <a:pt x="7" y="28"/>
                    </a:lnTo>
                    <a:lnTo>
                      <a:pt x="9" y="33"/>
                    </a:lnTo>
                    <a:lnTo>
                      <a:pt x="13" y="50"/>
                    </a:lnTo>
                    <a:lnTo>
                      <a:pt x="13" y="55"/>
                    </a:lnTo>
                    <a:lnTo>
                      <a:pt x="28" y="120"/>
                    </a:lnTo>
                    <a:lnTo>
                      <a:pt x="28" y="124"/>
                    </a:lnTo>
                    <a:lnTo>
                      <a:pt x="30" y="131"/>
                    </a:lnTo>
                    <a:lnTo>
                      <a:pt x="30" y="143"/>
                    </a:lnTo>
                    <a:lnTo>
                      <a:pt x="31" y="154"/>
                    </a:lnTo>
                    <a:lnTo>
                      <a:pt x="31" y="157"/>
                    </a:lnTo>
                    <a:lnTo>
                      <a:pt x="33" y="162"/>
                    </a:lnTo>
                    <a:lnTo>
                      <a:pt x="33" y="165"/>
                    </a:lnTo>
                    <a:lnTo>
                      <a:pt x="34" y="165"/>
                    </a:lnTo>
                    <a:lnTo>
                      <a:pt x="45" y="174"/>
                    </a:lnTo>
                    <a:lnTo>
                      <a:pt x="50" y="175"/>
                    </a:lnTo>
                    <a:lnTo>
                      <a:pt x="53" y="174"/>
                    </a:lnTo>
                    <a:lnTo>
                      <a:pt x="55" y="174"/>
                    </a:lnTo>
                    <a:lnTo>
                      <a:pt x="56" y="171"/>
                    </a:lnTo>
                    <a:lnTo>
                      <a:pt x="56" y="169"/>
                    </a:lnTo>
                    <a:lnTo>
                      <a:pt x="60" y="165"/>
                    </a:lnTo>
                    <a:lnTo>
                      <a:pt x="70" y="165"/>
                    </a:lnTo>
                    <a:lnTo>
                      <a:pt x="76" y="168"/>
                    </a:lnTo>
                    <a:lnTo>
                      <a:pt x="77" y="169"/>
                    </a:lnTo>
                    <a:lnTo>
                      <a:pt x="83" y="174"/>
                    </a:lnTo>
                    <a:lnTo>
                      <a:pt x="94" y="190"/>
                    </a:lnTo>
                    <a:lnTo>
                      <a:pt x="95" y="193"/>
                    </a:lnTo>
                    <a:lnTo>
                      <a:pt x="97" y="193"/>
                    </a:lnTo>
                    <a:lnTo>
                      <a:pt x="113" y="210"/>
                    </a:lnTo>
                    <a:lnTo>
                      <a:pt x="123" y="215"/>
                    </a:lnTo>
                    <a:lnTo>
                      <a:pt x="130" y="222"/>
                    </a:lnTo>
                    <a:lnTo>
                      <a:pt x="146" y="234"/>
                    </a:lnTo>
                    <a:lnTo>
                      <a:pt x="151" y="23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92" name="Freeform 4240">
                <a:extLst>
                  <a:ext uri="{FF2B5EF4-FFF2-40B4-BE49-F238E27FC236}">
                    <a16:creationId xmlns:a16="http://schemas.microsoft.com/office/drawing/2014/main" id="{E4660D8C-0680-8600-BB32-59FE18F83B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8" y="1815"/>
                <a:ext cx="38" cy="9"/>
              </a:xfrm>
              <a:custGeom>
                <a:avLst/>
                <a:gdLst>
                  <a:gd name="T0" fmla="*/ 0 w 153"/>
                  <a:gd name="T1" fmla="*/ 0 h 38"/>
                  <a:gd name="T2" fmla="*/ 2 w 153"/>
                  <a:gd name="T3" fmla="*/ 0 h 38"/>
                  <a:gd name="T4" fmla="*/ 10 w 153"/>
                  <a:gd name="T5" fmla="*/ 2 h 38"/>
                  <a:gd name="T6" fmla="*/ 17 w 153"/>
                  <a:gd name="T7" fmla="*/ 9 h 38"/>
                  <a:gd name="T8" fmla="*/ 24 w 153"/>
                  <a:gd name="T9" fmla="*/ 13 h 38"/>
                  <a:gd name="T10" fmla="*/ 31 w 153"/>
                  <a:gd name="T11" fmla="*/ 15 h 38"/>
                  <a:gd name="T12" fmla="*/ 46 w 153"/>
                  <a:gd name="T13" fmla="*/ 15 h 38"/>
                  <a:gd name="T14" fmla="*/ 48 w 153"/>
                  <a:gd name="T15" fmla="*/ 16 h 38"/>
                  <a:gd name="T16" fmla="*/ 53 w 153"/>
                  <a:gd name="T17" fmla="*/ 19 h 38"/>
                  <a:gd name="T18" fmla="*/ 55 w 153"/>
                  <a:gd name="T19" fmla="*/ 17 h 38"/>
                  <a:gd name="T20" fmla="*/ 56 w 153"/>
                  <a:gd name="T21" fmla="*/ 19 h 38"/>
                  <a:gd name="T22" fmla="*/ 62 w 153"/>
                  <a:gd name="T23" fmla="*/ 23 h 38"/>
                  <a:gd name="T24" fmla="*/ 67 w 153"/>
                  <a:gd name="T25" fmla="*/ 26 h 38"/>
                  <a:gd name="T26" fmla="*/ 73 w 153"/>
                  <a:gd name="T27" fmla="*/ 26 h 38"/>
                  <a:gd name="T28" fmla="*/ 80 w 153"/>
                  <a:gd name="T29" fmla="*/ 27 h 38"/>
                  <a:gd name="T30" fmla="*/ 87 w 153"/>
                  <a:gd name="T31" fmla="*/ 33 h 38"/>
                  <a:gd name="T32" fmla="*/ 91 w 153"/>
                  <a:gd name="T33" fmla="*/ 34 h 38"/>
                  <a:gd name="T34" fmla="*/ 97 w 153"/>
                  <a:gd name="T35" fmla="*/ 34 h 38"/>
                  <a:gd name="T36" fmla="*/ 103 w 153"/>
                  <a:gd name="T37" fmla="*/ 36 h 38"/>
                  <a:gd name="T38" fmla="*/ 127 w 153"/>
                  <a:gd name="T39" fmla="*/ 37 h 38"/>
                  <a:gd name="T40" fmla="*/ 133 w 153"/>
                  <a:gd name="T41" fmla="*/ 38 h 38"/>
                  <a:gd name="T42" fmla="*/ 134 w 153"/>
                  <a:gd name="T43" fmla="*/ 38 h 38"/>
                  <a:gd name="T44" fmla="*/ 144 w 153"/>
                  <a:gd name="T45" fmla="*/ 26 h 38"/>
                  <a:gd name="T46" fmla="*/ 153 w 153"/>
                  <a:gd name="T47" fmla="*/ 10 h 38"/>
                  <a:gd name="T48" fmla="*/ 153 w 153"/>
                  <a:gd name="T49" fmla="*/ 9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53" h="38">
                    <a:moveTo>
                      <a:pt x="0" y="0"/>
                    </a:moveTo>
                    <a:lnTo>
                      <a:pt x="2" y="0"/>
                    </a:lnTo>
                    <a:lnTo>
                      <a:pt x="10" y="2"/>
                    </a:lnTo>
                    <a:lnTo>
                      <a:pt x="17" y="9"/>
                    </a:lnTo>
                    <a:lnTo>
                      <a:pt x="24" y="13"/>
                    </a:lnTo>
                    <a:lnTo>
                      <a:pt x="31" y="15"/>
                    </a:lnTo>
                    <a:lnTo>
                      <a:pt x="46" y="15"/>
                    </a:lnTo>
                    <a:lnTo>
                      <a:pt x="48" y="16"/>
                    </a:lnTo>
                    <a:lnTo>
                      <a:pt x="53" y="19"/>
                    </a:lnTo>
                    <a:lnTo>
                      <a:pt x="55" y="17"/>
                    </a:lnTo>
                    <a:lnTo>
                      <a:pt x="56" y="19"/>
                    </a:lnTo>
                    <a:lnTo>
                      <a:pt x="62" y="23"/>
                    </a:lnTo>
                    <a:lnTo>
                      <a:pt x="67" y="26"/>
                    </a:lnTo>
                    <a:lnTo>
                      <a:pt x="73" y="26"/>
                    </a:lnTo>
                    <a:lnTo>
                      <a:pt x="80" y="27"/>
                    </a:lnTo>
                    <a:lnTo>
                      <a:pt x="87" y="33"/>
                    </a:lnTo>
                    <a:lnTo>
                      <a:pt x="91" y="34"/>
                    </a:lnTo>
                    <a:lnTo>
                      <a:pt x="97" y="34"/>
                    </a:lnTo>
                    <a:lnTo>
                      <a:pt x="103" y="36"/>
                    </a:lnTo>
                    <a:lnTo>
                      <a:pt x="127" y="37"/>
                    </a:lnTo>
                    <a:lnTo>
                      <a:pt x="133" y="38"/>
                    </a:lnTo>
                    <a:lnTo>
                      <a:pt x="134" y="38"/>
                    </a:lnTo>
                    <a:lnTo>
                      <a:pt x="144" y="26"/>
                    </a:lnTo>
                    <a:lnTo>
                      <a:pt x="153" y="10"/>
                    </a:lnTo>
                    <a:lnTo>
                      <a:pt x="153" y="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93" name="Freeform 4241">
                <a:extLst>
                  <a:ext uri="{FF2B5EF4-FFF2-40B4-BE49-F238E27FC236}">
                    <a16:creationId xmlns:a16="http://schemas.microsoft.com/office/drawing/2014/main" id="{633EF0B5-4614-9083-F100-E32644F949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6" y="1817"/>
                <a:ext cx="29" cy="14"/>
              </a:xfrm>
              <a:custGeom>
                <a:avLst/>
                <a:gdLst>
                  <a:gd name="T0" fmla="*/ 115 w 115"/>
                  <a:gd name="T1" fmla="*/ 53 h 57"/>
                  <a:gd name="T2" fmla="*/ 109 w 115"/>
                  <a:gd name="T3" fmla="*/ 56 h 57"/>
                  <a:gd name="T4" fmla="*/ 107 w 115"/>
                  <a:gd name="T5" fmla="*/ 57 h 57"/>
                  <a:gd name="T6" fmla="*/ 104 w 115"/>
                  <a:gd name="T7" fmla="*/ 57 h 57"/>
                  <a:gd name="T8" fmla="*/ 101 w 115"/>
                  <a:gd name="T9" fmla="*/ 50 h 57"/>
                  <a:gd name="T10" fmla="*/ 101 w 115"/>
                  <a:gd name="T11" fmla="*/ 46 h 57"/>
                  <a:gd name="T12" fmla="*/ 104 w 115"/>
                  <a:gd name="T13" fmla="*/ 44 h 57"/>
                  <a:gd name="T14" fmla="*/ 106 w 115"/>
                  <a:gd name="T15" fmla="*/ 43 h 57"/>
                  <a:gd name="T16" fmla="*/ 106 w 115"/>
                  <a:gd name="T17" fmla="*/ 42 h 57"/>
                  <a:gd name="T18" fmla="*/ 104 w 115"/>
                  <a:gd name="T19" fmla="*/ 40 h 57"/>
                  <a:gd name="T20" fmla="*/ 100 w 115"/>
                  <a:gd name="T21" fmla="*/ 36 h 57"/>
                  <a:gd name="T22" fmla="*/ 94 w 115"/>
                  <a:gd name="T23" fmla="*/ 36 h 57"/>
                  <a:gd name="T24" fmla="*/ 94 w 115"/>
                  <a:gd name="T25" fmla="*/ 40 h 57"/>
                  <a:gd name="T26" fmla="*/ 93 w 115"/>
                  <a:gd name="T27" fmla="*/ 43 h 57"/>
                  <a:gd name="T28" fmla="*/ 86 w 115"/>
                  <a:gd name="T29" fmla="*/ 39 h 57"/>
                  <a:gd name="T30" fmla="*/ 86 w 115"/>
                  <a:gd name="T31" fmla="*/ 35 h 57"/>
                  <a:gd name="T32" fmla="*/ 89 w 115"/>
                  <a:gd name="T33" fmla="*/ 35 h 57"/>
                  <a:gd name="T34" fmla="*/ 90 w 115"/>
                  <a:gd name="T35" fmla="*/ 34 h 57"/>
                  <a:gd name="T36" fmla="*/ 90 w 115"/>
                  <a:gd name="T37" fmla="*/ 29 h 57"/>
                  <a:gd name="T38" fmla="*/ 89 w 115"/>
                  <a:gd name="T39" fmla="*/ 28 h 57"/>
                  <a:gd name="T40" fmla="*/ 83 w 115"/>
                  <a:gd name="T41" fmla="*/ 25 h 57"/>
                  <a:gd name="T42" fmla="*/ 83 w 115"/>
                  <a:gd name="T43" fmla="*/ 28 h 57"/>
                  <a:gd name="T44" fmla="*/ 79 w 115"/>
                  <a:gd name="T45" fmla="*/ 34 h 57"/>
                  <a:gd name="T46" fmla="*/ 76 w 115"/>
                  <a:gd name="T47" fmla="*/ 36 h 57"/>
                  <a:gd name="T48" fmla="*/ 71 w 115"/>
                  <a:gd name="T49" fmla="*/ 40 h 57"/>
                  <a:gd name="T50" fmla="*/ 67 w 115"/>
                  <a:gd name="T51" fmla="*/ 40 h 57"/>
                  <a:gd name="T52" fmla="*/ 62 w 115"/>
                  <a:gd name="T53" fmla="*/ 35 h 57"/>
                  <a:gd name="T54" fmla="*/ 61 w 115"/>
                  <a:gd name="T55" fmla="*/ 35 h 57"/>
                  <a:gd name="T56" fmla="*/ 55 w 115"/>
                  <a:gd name="T57" fmla="*/ 42 h 57"/>
                  <a:gd name="T58" fmla="*/ 55 w 115"/>
                  <a:gd name="T59" fmla="*/ 44 h 57"/>
                  <a:gd name="T60" fmla="*/ 53 w 115"/>
                  <a:gd name="T61" fmla="*/ 50 h 57"/>
                  <a:gd name="T62" fmla="*/ 50 w 115"/>
                  <a:gd name="T63" fmla="*/ 50 h 57"/>
                  <a:gd name="T64" fmla="*/ 48 w 115"/>
                  <a:gd name="T65" fmla="*/ 49 h 57"/>
                  <a:gd name="T66" fmla="*/ 47 w 115"/>
                  <a:gd name="T67" fmla="*/ 49 h 57"/>
                  <a:gd name="T68" fmla="*/ 44 w 115"/>
                  <a:gd name="T69" fmla="*/ 46 h 57"/>
                  <a:gd name="T70" fmla="*/ 44 w 115"/>
                  <a:gd name="T71" fmla="*/ 43 h 57"/>
                  <a:gd name="T72" fmla="*/ 41 w 115"/>
                  <a:gd name="T73" fmla="*/ 31 h 57"/>
                  <a:gd name="T74" fmla="*/ 38 w 115"/>
                  <a:gd name="T75" fmla="*/ 27 h 57"/>
                  <a:gd name="T76" fmla="*/ 34 w 115"/>
                  <a:gd name="T77" fmla="*/ 25 h 57"/>
                  <a:gd name="T78" fmla="*/ 34 w 115"/>
                  <a:gd name="T79" fmla="*/ 11 h 57"/>
                  <a:gd name="T80" fmla="*/ 31 w 115"/>
                  <a:gd name="T81" fmla="*/ 7 h 57"/>
                  <a:gd name="T82" fmla="*/ 30 w 115"/>
                  <a:gd name="T83" fmla="*/ 6 h 57"/>
                  <a:gd name="T84" fmla="*/ 29 w 115"/>
                  <a:gd name="T85" fmla="*/ 6 h 57"/>
                  <a:gd name="T86" fmla="*/ 26 w 115"/>
                  <a:gd name="T87" fmla="*/ 7 h 57"/>
                  <a:gd name="T88" fmla="*/ 24 w 115"/>
                  <a:gd name="T89" fmla="*/ 10 h 57"/>
                  <a:gd name="T90" fmla="*/ 26 w 115"/>
                  <a:gd name="T91" fmla="*/ 13 h 57"/>
                  <a:gd name="T92" fmla="*/ 26 w 115"/>
                  <a:gd name="T93" fmla="*/ 17 h 57"/>
                  <a:gd name="T94" fmla="*/ 24 w 115"/>
                  <a:gd name="T95" fmla="*/ 20 h 57"/>
                  <a:gd name="T96" fmla="*/ 23 w 115"/>
                  <a:gd name="T97" fmla="*/ 20 h 57"/>
                  <a:gd name="T98" fmla="*/ 22 w 115"/>
                  <a:gd name="T99" fmla="*/ 18 h 57"/>
                  <a:gd name="T100" fmla="*/ 19 w 115"/>
                  <a:gd name="T101" fmla="*/ 17 h 57"/>
                  <a:gd name="T102" fmla="*/ 17 w 115"/>
                  <a:gd name="T103" fmla="*/ 14 h 57"/>
                  <a:gd name="T104" fmla="*/ 11 w 115"/>
                  <a:gd name="T105" fmla="*/ 10 h 57"/>
                  <a:gd name="T106" fmla="*/ 7 w 115"/>
                  <a:gd name="T107" fmla="*/ 4 h 57"/>
                  <a:gd name="T108" fmla="*/ 4 w 115"/>
                  <a:gd name="T109" fmla="*/ 3 h 57"/>
                  <a:gd name="T110" fmla="*/ 2 w 115"/>
                  <a:gd name="T111" fmla="*/ 1 h 57"/>
                  <a:gd name="T112" fmla="*/ 0 w 115"/>
                  <a:gd name="T113" fmla="*/ 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15" h="57">
                    <a:moveTo>
                      <a:pt x="115" y="53"/>
                    </a:moveTo>
                    <a:lnTo>
                      <a:pt x="109" y="56"/>
                    </a:lnTo>
                    <a:lnTo>
                      <a:pt x="107" y="57"/>
                    </a:lnTo>
                    <a:lnTo>
                      <a:pt x="104" y="57"/>
                    </a:lnTo>
                    <a:lnTo>
                      <a:pt x="101" y="50"/>
                    </a:lnTo>
                    <a:lnTo>
                      <a:pt x="101" y="46"/>
                    </a:lnTo>
                    <a:lnTo>
                      <a:pt x="104" y="44"/>
                    </a:lnTo>
                    <a:lnTo>
                      <a:pt x="106" y="43"/>
                    </a:lnTo>
                    <a:lnTo>
                      <a:pt x="106" y="42"/>
                    </a:lnTo>
                    <a:lnTo>
                      <a:pt x="104" y="40"/>
                    </a:lnTo>
                    <a:lnTo>
                      <a:pt x="100" y="36"/>
                    </a:lnTo>
                    <a:lnTo>
                      <a:pt x="94" y="36"/>
                    </a:lnTo>
                    <a:lnTo>
                      <a:pt x="94" y="40"/>
                    </a:lnTo>
                    <a:lnTo>
                      <a:pt x="93" y="43"/>
                    </a:lnTo>
                    <a:lnTo>
                      <a:pt x="86" y="39"/>
                    </a:lnTo>
                    <a:lnTo>
                      <a:pt x="86" y="35"/>
                    </a:lnTo>
                    <a:lnTo>
                      <a:pt x="89" y="35"/>
                    </a:lnTo>
                    <a:lnTo>
                      <a:pt x="90" y="34"/>
                    </a:lnTo>
                    <a:lnTo>
                      <a:pt x="90" y="29"/>
                    </a:lnTo>
                    <a:lnTo>
                      <a:pt x="89" y="28"/>
                    </a:lnTo>
                    <a:lnTo>
                      <a:pt x="83" y="25"/>
                    </a:lnTo>
                    <a:lnTo>
                      <a:pt x="83" y="28"/>
                    </a:lnTo>
                    <a:lnTo>
                      <a:pt x="79" y="34"/>
                    </a:lnTo>
                    <a:lnTo>
                      <a:pt x="76" y="36"/>
                    </a:lnTo>
                    <a:lnTo>
                      <a:pt x="71" y="40"/>
                    </a:lnTo>
                    <a:lnTo>
                      <a:pt x="67" y="40"/>
                    </a:lnTo>
                    <a:lnTo>
                      <a:pt x="62" y="35"/>
                    </a:lnTo>
                    <a:lnTo>
                      <a:pt x="61" y="35"/>
                    </a:lnTo>
                    <a:lnTo>
                      <a:pt x="55" y="42"/>
                    </a:lnTo>
                    <a:lnTo>
                      <a:pt x="55" y="44"/>
                    </a:lnTo>
                    <a:lnTo>
                      <a:pt x="53" y="50"/>
                    </a:lnTo>
                    <a:lnTo>
                      <a:pt x="50" y="50"/>
                    </a:lnTo>
                    <a:lnTo>
                      <a:pt x="48" y="49"/>
                    </a:lnTo>
                    <a:lnTo>
                      <a:pt x="47" y="49"/>
                    </a:lnTo>
                    <a:lnTo>
                      <a:pt x="44" y="46"/>
                    </a:lnTo>
                    <a:lnTo>
                      <a:pt x="44" y="43"/>
                    </a:lnTo>
                    <a:lnTo>
                      <a:pt x="41" y="31"/>
                    </a:lnTo>
                    <a:lnTo>
                      <a:pt x="38" y="27"/>
                    </a:lnTo>
                    <a:lnTo>
                      <a:pt x="34" y="25"/>
                    </a:lnTo>
                    <a:lnTo>
                      <a:pt x="34" y="11"/>
                    </a:lnTo>
                    <a:lnTo>
                      <a:pt x="31" y="7"/>
                    </a:lnTo>
                    <a:lnTo>
                      <a:pt x="30" y="6"/>
                    </a:lnTo>
                    <a:lnTo>
                      <a:pt x="29" y="6"/>
                    </a:lnTo>
                    <a:lnTo>
                      <a:pt x="26" y="7"/>
                    </a:lnTo>
                    <a:lnTo>
                      <a:pt x="24" y="10"/>
                    </a:lnTo>
                    <a:lnTo>
                      <a:pt x="26" y="13"/>
                    </a:lnTo>
                    <a:lnTo>
                      <a:pt x="26" y="17"/>
                    </a:lnTo>
                    <a:lnTo>
                      <a:pt x="24" y="20"/>
                    </a:lnTo>
                    <a:lnTo>
                      <a:pt x="23" y="20"/>
                    </a:lnTo>
                    <a:lnTo>
                      <a:pt x="22" y="18"/>
                    </a:lnTo>
                    <a:lnTo>
                      <a:pt x="19" y="17"/>
                    </a:lnTo>
                    <a:lnTo>
                      <a:pt x="17" y="14"/>
                    </a:lnTo>
                    <a:lnTo>
                      <a:pt x="11" y="10"/>
                    </a:lnTo>
                    <a:lnTo>
                      <a:pt x="7" y="4"/>
                    </a:lnTo>
                    <a:lnTo>
                      <a:pt x="4" y="3"/>
                    </a:lnTo>
                    <a:lnTo>
                      <a:pt x="2" y="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94" name="Freeform 4242">
                <a:extLst>
                  <a:ext uri="{FF2B5EF4-FFF2-40B4-BE49-F238E27FC236}">
                    <a16:creationId xmlns:a16="http://schemas.microsoft.com/office/drawing/2014/main" id="{C3CA86AE-09EE-9AFB-9403-5C5AE8D8EA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1774"/>
                <a:ext cx="40" cy="37"/>
              </a:xfrm>
              <a:custGeom>
                <a:avLst/>
                <a:gdLst>
                  <a:gd name="T0" fmla="*/ 22 w 160"/>
                  <a:gd name="T1" fmla="*/ 0 h 149"/>
                  <a:gd name="T2" fmla="*/ 21 w 160"/>
                  <a:gd name="T3" fmla="*/ 0 h 149"/>
                  <a:gd name="T4" fmla="*/ 18 w 160"/>
                  <a:gd name="T5" fmla="*/ 3 h 149"/>
                  <a:gd name="T6" fmla="*/ 3 w 160"/>
                  <a:gd name="T7" fmla="*/ 16 h 149"/>
                  <a:gd name="T8" fmla="*/ 1 w 160"/>
                  <a:gd name="T9" fmla="*/ 16 h 149"/>
                  <a:gd name="T10" fmla="*/ 0 w 160"/>
                  <a:gd name="T11" fmla="*/ 19 h 149"/>
                  <a:gd name="T12" fmla="*/ 0 w 160"/>
                  <a:gd name="T13" fmla="*/ 21 h 149"/>
                  <a:gd name="T14" fmla="*/ 21 w 160"/>
                  <a:gd name="T15" fmla="*/ 19 h 149"/>
                  <a:gd name="T16" fmla="*/ 40 w 160"/>
                  <a:gd name="T17" fmla="*/ 22 h 149"/>
                  <a:gd name="T18" fmla="*/ 57 w 160"/>
                  <a:gd name="T19" fmla="*/ 26 h 149"/>
                  <a:gd name="T20" fmla="*/ 74 w 160"/>
                  <a:gd name="T21" fmla="*/ 28 h 149"/>
                  <a:gd name="T22" fmla="*/ 88 w 160"/>
                  <a:gd name="T23" fmla="*/ 32 h 149"/>
                  <a:gd name="T24" fmla="*/ 89 w 160"/>
                  <a:gd name="T25" fmla="*/ 32 h 149"/>
                  <a:gd name="T26" fmla="*/ 91 w 160"/>
                  <a:gd name="T27" fmla="*/ 33 h 149"/>
                  <a:gd name="T28" fmla="*/ 92 w 160"/>
                  <a:gd name="T29" fmla="*/ 33 h 149"/>
                  <a:gd name="T30" fmla="*/ 93 w 160"/>
                  <a:gd name="T31" fmla="*/ 35 h 149"/>
                  <a:gd name="T32" fmla="*/ 96 w 160"/>
                  <a:gd name="T33" fmla="*/ 35 h 149"/>
                  <a:gd name="T34" fmla="*/ 105 w 160"/>
                  <a:gd name="T35" fmla="*/ 56 h 149"/>
                  <a:gd name="T36" fmla="*/ 105 w 160"/>
                  <a:gd name="T37" fmla="*/ 59 h 149"/>
                  <a:gd name="T38" fmla="*/ 109 w 160"/>
                  <a:gd name="T39" fmla="*/ 63 h 149"/>
                  <a:gd name="T40" fmla="*/ 109 w 160"/>
                  <a:gd name="T41" fmla="*/ 66 h 149"/>
                  <a:gd name="T42" fmla="*/ 110 w 160"/>
                  <a:gd name="T43" fmla="*/ 67 h 149"/>
                  <a:gd name="T44" fmla="*/ 113 w 160"/>
                  <a:gd name="T45" fmla="*/ 70 h 149"/>
                  <a:gd name="T46" fmla="*/ 114 w 160"/>
                  <a:gd name="T47" fmla="*/ 71 h 149"/>
                  <a:gd name="T48" fmla="*/ 114 w 160"/>
                  <a:gd name="T49" fmla="*/ 73 h 149"/>
                  <a:gd name="T50" fmla="*/ 116 w 160"/>
                  <a:gd name="T51" fmla="*/ 73 h 149"/>
                  <a:gd name="T52" fmla="*/ 124 w 160"/>
                  <a:gd name="T53" fmla="*/ 79 h 149"/>
                  <a:gd name="T54" fmla="*/ 125 w 160"/>
                  <a:gd name="T55" fmla="*/ 81 h 149"/>
                  <a:gd name="T56" fmla="*/ 128 w 160"/>
                  <a:gd name="T57" fmla="*/ 81 h 149"/>
                  <a:gd name="T58" fmla="*/ 158 w 160"/>
                  <a:gd name="T59" fmla="*/ 90 h 149"/>
                  <a:gd name="T60" fmla="*/ 160 w 160"/>
                  <a:gd name="T61" fmla="*/ 92 h 149"/>
                  <a:gd name="T62" fmla="*/ 155 w 160"/>
                  <a:gd name="T63" fmla="*/ 100 h 149"/>
                  <a:gd name="T64" fmla="*/ 153 w 160"/>
                  <a:gd name="T65" fmla="*/ 109 h 149"/>
                  <a:gd name="T66" fmla="*/ 153 w 160"/>
                  <a:gd name="T67" fmla="*/ 113 h 149"/>
                  <a:gd name="T68" fmla="*/ 156 w 160"/>
                  <a:gd name="T69" fmla="*/ 121 h 149"/>
                  <a:gd name="T70" fmla="*/ 156 w 160"/>
                  <a:gd name="T71" fmla="*/ 131 h 149"/>
                  <a:gd name="T72" fmla="*/ 152 w 160"/>
                  <a:gd name="T73" fmla="*/ 134 h 149"/>
                  <a:gd name="T74" fmla="*/ 120 w 160"/>
                  <a:gd name="T75" fmla="*/ 149 h 149"/>
                  <a:gd name="T76" fmla="*/ 117 w 160"/>
                  <a:gd name="T77" fmla="*/ 149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60" h="149">
                    <a:moveTo>
                      <a:pt x="22" y="0"/>
                    </a:moveTo>
                    <a:lnTo>
                      <a:pt x="21" y="0"/>
                    </a:lnTo>
                    <a:lnTo>
                      <a:pt x="18" y="3"/>
                    </a:lnTo>
                    <a:lnTo>
                      <a:pt x="3" y="16"/>
                    </a:lnTo>
                    <a:lnTo>
                      <a:pt x="1" y="16"/>
                    </a:lnTo>
                    <a:lnTo>
                      <a:pt x="0" y="19"/>
                    </a:lnTo>
                    <a:lnTo>
                      <a:pt x="0" y="21"/>
                    </a:lnTo>
                    <a:lnTo>
                      <a:pt x="21" y="19"/>
                    </a:lnTo>
                    <a:lnTo>
                      <a:pt x="40" y="22"/>
                    </a:lnTo>
                    <a:lnTo>
                      <a:pt x="57" y="26"/>
                    </a:lnTo>
                    <a:lnTo>
                      <a:pt x="74" y="28"/>
                    </a:lnTo>
                    <a:lnTo>
                      <a:pt x="88" y="32"/>
                    </a:lnTo>
                    <a:lnTo>
                      <a:pt x="89" y="32"/>
                    </a:lnTo>
                    <a:lnTo>
                      <a:pt x="91" y="33"/>
                    </a:lnTo>
                    <a:lnTo>
                      <a:pt x="92" y="33"/>
                    </a:lnTo>
                    <a:lnTo>
                      <a:pt x="93" y="35"/>
                    </a:lnTo>
                    <a:lnTo>
                      <a:pt x="96" y="35"/>
                    </a:lnTo>
                    <a:lnTo>
                      <a:pt x="105" y="56"/>
                    </a:lnTo>
                    <a:lnTo>
                      <a:pt x="105" y="59"/>
                    </a:lnTo>
                    <a:lnTo>
                      <a:pt x="109" y="63"/>
                    </a:lnTo>
                    <a:lnTo>
                      <a:pt x="109" y="66"/>
                    </a:lnTo>
                    <a:lnTo>
                      <a:pt x="110" y="67"/>
                    </a:lnTo>
                    <a:lnTo>
                      <a:pt x="113" y="70"/>
                    </a:lnTo>
                    <a:lnTo>
                      <a:pt x="114" y="71"/>
                    </a:lnTo>
                    <a:lnTo>
                      <a:pt x="114" y="73"/>
                    </a:lnTo>
                    <a:lnTo>
                      <a:pt x="116" y="73"/>
                    </a:lnTo>
                    <a:lnTo>
                      <a:pt x="124" y="79"/>
                    </a:lnTo>
                    <a:lnTo>
                      <a:pt x="125" y="81"/>
                    </a:lnTo>
                    <a:lnTo>
                      <a:pt x="128" y="81"/>
                    </a:lnTo>
                    <a:lnTo>
                      <a:pt x="158" y="90"/>
                    </a:lnTo>
                    <a:lnTo>
                      <a:pt x="160" y="92"/>
                    </a:lnTo>
                    <a:lnTo>
                      <a:pt x="155" y="100"/>
                    </a:lnTo>
                    <a:lnTo>
                      <a:pt x="153" y="109"/>
                    </a:lnTo>
                    <a:lnTo>
                      <a:pt x="153" y="113"/>
                    </a:lnTo>
                    <a:lnTo>
                      <a:pt x="156" y="121"/>
                    </a:lnTo>
                    <a:lnTo>
                      <a:pt x="156" y="131"/>
                    </a:lnTo>
                    <a:lnTo>
                      <a:pt x="152" y="134"/>
                    </a:lnTo>
                    <a:lnTo>
                      <a:pt x="120" y="149"/>
                    </a:lnTo>
                    <a:lnTo>
                      <a:pt x="117" y="14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95" name="Freeform 4243">
                <a:extLst>
                  <a:ext uri="{FF2B5EF4-FFF2-40B4-BE49-F238E27FC236}">
                    <a16:creationId xmlns:a16="http://schemas.microsoft.com/office/drawing/2014/main" id="{54FECEBF-444F-425F-A28F-C05771697B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0" y="1784"/>
                <a:ext cx="83" cy="68"/>
              </a:xfrm>
              <a:custGeom>
                <a:avLst/>
                <a:gdLst>
                  <a:gd name="T0" fmla="*/ 322 w 332"/>
                  <a:gd name="T1" fmla="*/ 59 h 271"/>
                  <a:gd name="T2" fmla="*/ 286 w 332"/>
                  <a:gd name="T3" fmla="*/ 27 h 271"/>
                  <a:gd name="T4" fmla="*/ 260 w 332"/>
                  <a:gd name="T5" fmla="*/ 1 h 271"/>
                  <a:gd name="T6" fmla="*/ 254 w 332"/>
                  <a:gd name="T7" fmla="*/ 8 h 271"/>
                  <a:gd name="T8" fmla="*/ 247 w 332"/>
                  <a:gd name="T9" fmla="*/ 13 h 271"/>
                  <a:gd name="T10" fmla="*/ 241 w 332"/>
                  <a:gd name="T11" fmla="*/ 11 h 271"/>
                  <a:gd name="T12" fmla="*/ 237 w 332"/>
                  <a:gd name="T13" fmla="*/ 21 h 271"/>
                  <a:gd name="T14" fmla="*/ 237 w 332"/>
                  <a:gd name="T15" fmla="*/ 35 h 271"/>
                  <a:gd name="T16" fmla="*/ 239 w 332"/>
                  <a:gd name="T17" fmla="*/ 47 h 271"/>
                  <a:gd name="T18" fmla="*/ 230 w 332"/>
                  <a:gd name="T19" fmla="*/ 54 h 271"/>
                  <a:gd name="T20" fmla="*/ 226 w 332"/>
                  <a:gd name="T21" fmla="*/ 67 h 271"/>
                  <a:gd name="T22" fmla="*/ 225 w 332"/>
                  <a:gd name="T23" fmla="*/ 83 h 271"/>
                  <a:gd name="T24" fmla="*/ 206 w 332"/>
                  <a:gd name="T25" fmla="*/ 88 h 271"/>
                  <a:gd name="T26" fmla="*/ 197 w 332"/>
                  <a:gd name="T27" fmla="*/ 85 h 271"/>
                  <a:gd name="T28" fmla="*/ 167 w 332"/>
                  <a:gd name="T29" fmla="*/ 64 h 271"/>
                  <a:gd name="T30" fmla="*/ 167 w 332"/>
                  <a:gd name="T31" fmla="*/ 71 h 271"/>
                  <a:gd name="T32" fmla="*/ 130 w 332"/>
                  <a:gd name="T33" fmla="*/ 84 h 271"/>
                  <a:gd name="T34" fmla="*/ 127 w 332"/>
                  <a:gd name="T35" fmla="*/ 84 h 271"/>
                  <a:gd name="T36" fmla="*/ 124 w 332"/>
                  <a:gd name="T37" fmla="*/ 87 h 271"/>
                  <a:gd name="T38" fmla="*/ 133 w 332"/>
                  <a:gd name="T39" fmla="*/ 105 h 271"/>
                  <a:gd name="T40" fmla="*/ 139 w 332"/>
                  <a:gd name="T41" fmla="*/ 131 h 271"/>
                  <a:gd name="T42" fmla="*/ 130 w 332"/>
                  <a:gd name="T43" fmla="*/ 152 h 271"/>
                  <a:gd name="T44" fmla="*/ 121 w 332"/>
                  <a:gd name="T45" fmla="*/ 159 h 271"/>
                  <a:gd name="T46" fmla="*/ 130 w 332"/>
                  <a:gd name="T47" fmla="*/ 170 h 271"/>
                  <a:gd name="T48" fmla="*/ 143 w 332"/>
                  <a:gd name="T49" fmla="*/ 179 h 271"/>
                  <a:gd name="T50" fmla="*/ 138 w 332"/>
                  <a:gd name="T51" fmla="*/ 198 h 271"/>
                  <a:gd name="T52" fmla="*/ 130 w 332"/>
                  <a:gd name="T53" fmla="*/ 210 h 271"/>
                  <a:gd name="T54" fmla="*/ 133 w 332"/>
                  <a:gd name="T55" fmla="*/ 221 h 271"/>
                  <a:gd name="T56" fmla="*/ 117 w 332"/>
                  <a:gd name="T57" fmla="*/ 226 h 271"/>
                  <a:gd name="T58" fmla="*/ 85 w 332"/>
                  <a:gd name="T59" fmla="*/ 239 h 271"/>
                  <a:gd name="T60" fmla="*/ 63 w 332"/>
                  <a:gd name="T61" fmla="*/ 246 h 271"/>
                  <a:gd name="T62" fmla="*/ 30 w 332"/>
                  <a:gd name="T63" fmla="*/ 264 h 271"/>
                  <a:gd name="T64" fmla="*/ 16 w 332"/>
                  <a:gd name="T65" fmla="*/ 271 h 271"/>
                  <a:gd name="T66" fmla="*/ 5 w 332"/>
                  <a:gd name="T67" fmla="*/ 263 h 271"/>
                  <a:gd name="T68" fmla="*/ 8 w 332"/>
                  <a:gd name="T69" fmla="*/ 239 h 271"/>
                  <a:gd name="T70" fmla="*/ 21 w 332"/>
                  <a:gd name="T71" fmla="*/ 217 h 271"/>
                  <a:gd name="T72" fmla="*/ 18 w 332"/>
                  <a:gd name="T73" fmla="*/ 208 h 271"/>
                  <a:gd name="T74" fmla="*/ 9 w 332"/>
                  <a:gd name="T75" fmla="*/ 200 h 271"/>
                  <a:gd name="T76" fmla="*/ 4 w 332"/>
                  <a:gd name="T77" fmla="*/ 186 h 271"/>
                  <a:gd name="T78" fmla="*/ 5 w 332"/>
                  <a:gd name="T79" fmla="*/ 158 h 271"/>
                  <a:gd name="T80" fmla="*/ 16 w 332"/>
                  <a:gd name="T81" fmla="*/ 158 h 271"/>
                  <a:gd name="T82" fmla="*/ 21 w 332"/>
                  <a:gd name="T83" fmla="*/ 154 h 271"/>
                  <a:gd name="T84" fmla="*/ 11 w 332"/>
                  <a:gd name="T85" fmla="*/ 134 h 271"/>
                  <a:gd name="T86" fmla="*/ 0 w 332"/>
                  <a:gd name="T87" fmla="*/ 73 h 2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332" h="271">
                    <a:moveTo>
                      <a:pt x="332" y="64"/>
                    </a:moveTo>
                    <a:lnTo>
                      <a:pt x="324" y="59"/>
                    </a:lnTo>
                    <a:lnTo>
                      <a:pt x="322" y="59"/>
                    </a:lnTo>
                    <a:lnTo>
                      <a:pt x="320" y="56"/>
                    </a:lnTo>
                    <a:lnTo>
                      <a:pt x="308" y="38"/>
                    </a:lnTo>
                    <a:lnTo>
                      <a:pt x="286" y="27"/>
                    </a:lnTo>
                    <a:lnTo>
                      <a:pt x="279" y="17"/>
                    </a:lnTo>
                    <a:lnTo>
                      <a:pt x="261" y="0"/>
                    </a:lnTo>
                    <a:lnTo>
                      <a:pt x="260" y="1"/>
                    </a:lnTo>
                    <a:lnTo>
                      <a:pt x="258" y="1"/>
                    </a:lnTo>
                    <a:lnTo>
                      <a:pt x="257" y="6"/>
                    </a:lnTo>
                    <a:lnTo>
                      <a:pt x="254" y="8"/>
                    </a:lnTo>
                    <a:lnTo>
                      <a:pt x="251" y="13"/>
                    </a:lnTo>
                    <a:lnTo>
                      <a:pt x="250" y="14"/>
                    </a:lnTo>
                    <a:lnTo>
                      <a:pt x="247" y="13"/>
                    </a:lnTo>
                    <a:lnTo>
                      <a:pt x="246" y="13"/>
                    </a:lnTo>
                    <a:lnTo>
                      <a:pt x="243" y="11"/>
                    </a:lnTo>
                    <a:lnTo>
                      <a:pt x="241" y="11"/>
                    </a:lnTo>
                    <a:lnTo>
                      <a:pt x="240" y="13"/>
                    </a:lnTo>
                    <a:lnTo>
                      <a:pt x="240" y="14"/>
                    </a:lnTo>
                    <a:lnTo>
                      <a:pt x="237" y="21"/>
                    </a:lnTo>
                    <a:lnTo>
                      <a:pt x="236" y="23"/>
                    </a:lnTo>
                    <a:lnTo>
                      <a:pt x="236" y="24"/>
                    </a:lnTo>
                    <a:lnTo>
                      <a:pt x="237" y="35"/>
                    </a:lnTo>
                    <a:lnTo>
                      <a:pt x="240" y="42"/>
                    </a:lnTo>
                    <a:lnTo>
                      <a:pt x="239" y="46"/>
                    </a:lnTo>
                    <a:lnTo>
                      <a:pt x="239" y="47"/>
                    </a:lnTo>
                    <a:lnTo>
                      <a:pt x="236" y="52"/>
                    </a:lnTo>
                    <a:lnTo>
                      <a:pt x="234" y="53"/>
                    </a:lnTo>
                    <a:lnTo>
                      <a:pt x="230" y="54"/>
                    </a:lnTo>
                    <a:lnTo>
                      <a:pt x="227" y="56"/>
                    </a:lnTo>
                    <a:lnTo>
                      <a:pt x="226" y="59"/>
                    </a:lnTo>
                    <a:lnTo>
                      <a:pt x="226" y="67"/>
                    </a:lnTo>
                    <a:lnTo>
                      <a:pt x="227" y="74"/>
                    </a:lnTo>
                    <a:lnTo>
                      <a:pt x="229" y="78"/>
                    </a:lnTo>
                    <a:lnTo>
                      <a:pt x="225" y="83"/>
                    </a:lnTo>
                    <a:lnTo>
                      <a:pt x="223" y="87"/>
                    </a:lnTo>
                    <a:lnTo>
                      <a:pt x="220" y="87"/>
                    </a:lnTo>
                    <a:lnTo>
                      <a:pt x="206" y="88"/>
                    </a:lnTo>
                    <a:lnTo>
                      <a:pt x="205" y="88"/>
                    </a:lnTo>
                    <a:lnTo>
                      <a:pt x="202" y="87"/>
                    </a:lnTo>
                    <a:lnTo>
                      <a:pt x="197" y="85"/>
                    </a:lnTo>
                    <a:lnTo>
                      <a:pt x="188" y="80"/>
                    </a:lnTo>
                    <a:lnTo>
                      <a:pt x="179" y="68"/>
                    </a:lnTo>
                    <a:lnTo>
                      <a:pt x="167" y="64"/>
                    </a:lnTo>
                    <a:lnTo>
                      <a:pt x="166" y="64"/>
                    </a:lnTo>
                    <a:lnTo>
                      <a:pt x="166" y="68"/>
                    </a:lnTo>
                    <a:lnTo>
                      <a:pt x="167" y="71"/>
                    </a:lnTo>
                    <a:lnTo>
                      <a:pt x="156" y="74"/>
                    </a:lnTo>
                    <a:lnTo>
                      <a:pt x="142" y="73"/>
                    </a:lnTo>
                    <a:lnTo>
                      <a:pt x="130" y="84"/>
                    </a:lnTo>
                    <a:lnTo>
                      <a:pt x="130" y="83"/>
                    </a:lnTo>
                    <a:lnTo>
                      <a:pt x="128" y="83"/>
                    </a:lnTo>
                    <a:lnTo>
                      <a:pt x="127" y="84"/>
                    </a:lnTo>
                    <a:lnTo>
                      <a:pt x="126" y="84"/>
                    </a:lnTo>
                    <a:lnTo>
                      <a:pt x="126" y="85"/>
                    </a:lnTo>
                    <a:lnTo>
                      <a:pt x="124" y="87"/>
                    </a:lnTo>
                    <a:lnTo>
                      <a:pt x="124" y="88"/>
                    </a:lnTo>
                    <a:lnTo>
                      <a:pt x="127" y="95"/>
                    </a:lnTo>
                    <a:lnTo>
                      <a:pt x="133" y="105"/>
                    </a:lnTo>
                    <a:lnTo>
                      <a:pt x="138" y="109"/>
                    </a:lnTo>
                    <a:lnTo>
                      <a:pt x="138" y="130"/>
                    </a:lnTo>
                    <a:lnTo>
                      <a:pt x="139" y="131"/>
                    </a:lnTo>
                    <a:lnTo>
                      <a:pt x="139" y="133"/>
                    </a:lnTo>
                    <a:lnTo>
                      <a:pt x="138" y="141"/>
                    </a:lnTo>
                    <a:lnTo>
                      <a:pt x="130" y="152"/>
                    </a:lnTo>
                    <a:lnTo>
                      <a:pt x="128" y="154"/>
                    </a:lnTo>
                    <a:lnTo>
                      <a:pt x="124" y="154"/>
                    </a:lnTo>
                    <a:lnTo>
                      <a:pt x="121" y="159"/>
                    </a:lnTo>
                    <a:lnTo>
                      <a:pt x="124" y="165"/>
                    </a:lnTo>
                    <a:lnTo>
                      <a:pt x="127" y="169"/>
                    </a:lnTo>
                    <a:lnTo>
                      <a:pt x="130" y="170"/>
                    </a:lnTo>
                    <a:lnTo>
                      <a:pt x="134" y="172"/>
                    </a:lnTo>
                    <a:lnTo>
                      <a:pt x="142" y="176"/>
                    </a:lnTo>
                    <a:lnTo>
                      <a:pt x="143" y="179"/>
                    </a:lnTo>
                    <a:lnTo>
                      <a:pt x="143" y="191"/>
                    </a:lnTo>
                    <a:lnTo>
                      <a:pt x="139" y="197"/>
                    </a:lnTo>
                    <a:lnTo>
                      <a:pt x="138" y="198"/>
                    </a:lnTo>
                    <a:lnTo>
                      <a:pt x="136" y="198"/>
                    </a:lnTo>
                    <a:lnTo>
                      <a:pt x="130" y="207"/>
                    </a:lnTo>
                    <a:lnTo>
                      <a:pt x="130" y="210"/>
                    </a:lnTo>
                    <a:lnTo>
                      <a:pt x="131" y="212"/>
                    </a:lnTo>
                    <a:lnTo>
                      <a:pt x="133" y="214"/>
                    </a:lnTo>
                    <a:lnTo>
                      <a:pt x="133" y="221"/>
                    </a:lnTo>
                    <a:lnTo>
                      <a:pt x="126" y="228"/>
                    </a:lnTo>
                    <a:lnTo>
                      <a:pt x="123" y="229"/>
                    </a:lnTo>
                    <a:lnTo>
                      <a:pt x="117" y="226"/>
                    </a:lnTo>
                    <a:lnTo>
                      <a:pt x="112" y="232"/>
                    </a:lnTo>
                    <a:lnTo>
                      <a:pt x="104" y="236"/>
                    </a:lnTo>
                    <a:lnTo>
                      <a:pt x="85" y="239"/>
                    </a:lnTo>
                    <a:lnTo>
                      <a:pt x="76" y="239"/>
                    </a:lnTo>
                    <a:lnTo>
                      <a:pt x="67" y="243"/>
                    </a:lnTo>
                    <a:lnTo>
                      <a:pt x="63" y="246"/>
                    </a:lnTo>
                    <a:lnTo>
                      <a:pt x="39" y="258"/>
                    </a:lnTo>
                    <a:lnTo>
                      <a:pt x="35" y="260"/>
                    </a:lnTo>
                    <a:lnTo>
                      <a:pt x="30" y="264"/>
                    </a:lnTo>
                    <a:lnTo>
                      <a:pt x="19" y="270"/>
                    </a:lnTo>
                    <a:lnTo>
                      <a:pt x="18" y="271"/>
                    </a:lnTo>
                    <a:lnTo>
                      <a:pt x="16" y="271"/>
                    </a:lnTo>
                    <a:lnTo>
                      <a:pt x="16" y="270"/>
                    </a:lnTo>
                    <a:lnTo>
                      <a:pt x="12" y="270"/>
                    </a:lnTo>
                    <a:lnTo>
                      <a:pt x="5" y="263"/>
                    </a:lnTo>
                    <a:lnTo>
                      <a:pt x="0" y="257"/>
                    </a:lnTo>
                    <a:lnTo>
                      <a:pt x="0" y="256"/>
                    </a:lnTo>
                    <a:lnTo>
                      <a:pt x="8" y="239"/>
                    </a:lnTo>
                    <a:lnTo>
                      <a:pt x="19" y="224"/>
                    </a:lnTo>
                    <a:lnTo>
                      <a:pt x="21" y="219"/>
                    </a:lnTo>
                    <a:lnTo>
                      <a:pt x="21" y="217"/>
                    </a:lnTo>
                    <a:lnTo>
                      <a:pt x="19" y="217"/>
                    </a:lnTo>
                    <a:lnTo>
                      <a:pt x="19" y="210"/>
                    </a:lnTo>
                    <a:lnTo>
                      <a:pt x="18" y="208"/>
                    </a:lnTo>
                    <a:lnTo>
                      <a:pt x="16" y="205"/>
                    </a:lnTo>
                    <a:lnTo>
                      <a:pt x="15" y="204"/>
                    </a:lnTo>
                    <a:lnTo>
                      <a:pt x="9" y="200"/>
                    </a:lnTo>
                    <a:lnTo>
                      <a:pt x="5" y="196"/>
                    </a:lnTo>
                    <a:lnTo>
                      <a:pt x="4" y="193"/>
                    </a:lnTo>
                    <a:lnTo>
                      <a:pt x="4" y="186"/>
                    </a:lnTo>
                    <a:lnTo>
                      <a:pt x="0" y="165"/>
                    </a:lnTo>
                    <a:lnTo>
                      <a:pt x="4" y="158"/>
                    </a:lnTo>
                    <a:lnTo>
                      <a:pt x="5" y="158"/>
                    </a:lnTo>
                    <a:lnTo>
                      <a:pt x="9" y="157"/>
                    </a:lnTo>
                    <a:lnTo>
                      <a:pt x="14" y="157"/>
                    </a:lnTo>
                    <a:lnTo>
                      <a:pt x="16" y="158"/>
                    </a:lnTo>
                    <a:lnTo>
                      <a:pt x="16" y="157"/>
                    </a:lnTo>
                    <a:lnTo>
                      <a:pt x="19" y="155"/>
                    </a:lnTo>
                    <a:lnTo>
                      <a:pt x="21" y="154"/>
                    </a:lnTo>
                    <a:lnTo>
                      <a:pt x="21" y="150"/>
                    </a:lnTo>
                    <a:lnTo>
                      <a:pt x="18" y="144"/>
                    </a:lnTo>
                    <a:lnTo>
                      <a:pt x="11" y="134"/>
                    </a:lnTo>
                    <a:lnTo>
                      <a:pt x="5" y="88"/>
                    </a:lnTo>
                    <a:lnTo>
                      <a:pt x="0" y="74"/>
                    </a:lnTo>
                    <a:lnTo>
                      <a:pt x="0" y="7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96" name="Line 4244">
                <a:extLst>
                  <a:ext uri="{FF2B5EF4-FFF2-40B4-BE49-F238E27FC236}">
                    <a16:creationId xmlns:a16="http://schemas.microsoft.com/office/drawing/2014/main" id="{FB467D37-3557-B352-78E1-B768B05A50B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2893" y="1800"/>
                <a:ext cx="1" cy="3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97" name="Freeform 4245">
                <a:extLst>
                  <a:ext uri="{FF2B5EF4-FFF2-40B4-BE49-F238E27FC236}">
                    <a16:creationId xmlns:a16="http://schemas.microsoft.com/office/drawing/2014/main" id="{5EA9CFA6-FA83-F14A-379F-7258DF8BB4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4" y="1803"/>
                <a:ext cx="17" cy="8"/>
              </a:xfrm>
              <a:custGeom>
                <a:avLst/>
                <a:gdLst>
                  <a:gd name="T0" fmla="*/ 69 w 69"/>
                  <a:gd name="T1" fmla="*/ 31 h 31"/>
                  <a:gd name="T2" fmla="*/ 60 w 69"/>
                  <a:gd name="T3" fmla="*/ 23 h 31"/>
                  <a:gd name="T4" fmla="*/ 48 w 69"/>
                  <a:gd name="T5" fmla="*/ 23 h 31"/>
                  <a:gd name="T6" fmla="*/ 23 w 69"/>
                  <a:gd name="T7" fmla="*/ 15 h 31"/>
                  <a:gd name="T8" fmla="*/ 3 w 69"/>
                  <a:gd name="T9" fmla="*/ 5 h 31"/>
                  <a:gd name="T10" fmla="*/ 0 w 69"/>
                  <a:gd name="T11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9" h="31">
                    <a:moveTo>
                      <a:pt x="69" y="31"/>
                    </a:moveTo>
                    <a:lnTo>
                      <a:pt x="60" y="23"/>
                    </a:lnTo>
                    <a:lnTo>
                      <a:pt x="48" y="23"/>
                    </a:lnTo>
                    <a:lnTo>
                      <a:pt x="23" y="15"/>
                    </a:lnTo>
                    <a:lnTo>
                      <a:pt x="3" y="5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98" name="Freeform 4246">
                <a:extLst>
                  <a:ext uri="{FF2B5EF4-FFF2-40B4-BE49-F238E27FC236}">
                    <a16:creationId xmlns:a16="http://schemas.microsoft.com/office/drawing/2014/main" id="{11089173-6734-314E-7894-AB824AE32A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1" y="1811"/>
                <a:ext cx="7" cy="4"/>
              </a:xfrm>
              <a:custGeom>
                <a:avLst/>
                <a:gdLst>
                  <a:gd name="T0" fmla="*/ 0 w 25"/>
                  <a:gd name="T1" fmla="*/ 0 h 15"/>
                  <a:gd name="T2" fmla="*/ 4 w 25"/>
                  <a:gd name="T3" fmla="*/ 7 h 15"/>
                  <a:gd name="T4" fmla="*/ 6 w 25"/>
                  <a:gd name="T5" fmla="*/ 8 h 15"/>
                  <a:gd name="T6" fmla="*/ 7 w 25"/>
                  <a:gd name="T7" fmla="*/ 8 h 15"/>
                  <a:gd name="T8" fmla="*/ 24 w 25"/>
                  <a:gd name="T9" fmla="*/ 15 h 15"/>
                  <a:gd name="T10" fmla="*/ 25 w 25"/>
                  <a:gd name="T11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5" h="15">
                    <a:moveTo>
                      <a:pt x="0" y="0"/>
                    </a:moveTo>
                    <a:lnTo>
                      <a:pt x="4" y="7"/>
                    </a:lnTo>
                    <a:lnTo>
                      <a:pt x="6" y="8"/>
                    </a:lnTo>
                    <a:lnTo>
                      <a:pt x="7" y="8"/>
                    </a:lnTo>
                    <a:lnTo>
                      <a:pt x="24" y="15"/>
                    </a:lnTo>
                    <a:lnTo>
                      <a:pt x="25" y="1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99" name="Freeform 4247">
                <a:extLst>
                  <a:ext uri="{FF2B5EF4-FFF2-40B4-BE49-F238E27FC236}">
                    <a16:creationId xmlns:a16="http://schemas.microsoft.com/office/drawing/2014/main" id="{F654339C-E898-B99A-138F-B7A135F231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3" y="1815"/>
                <a:ext cx="18" cy="38"/>
              </a:xfrm>
              <a:custGeom>
                <a:avLst/>
                <a:gdLst>
                  <a:gd name="T0" fmla="*/ 8 w 69"/>
                  <a:gd name="T1" fmla="*/ 154 h 154"/>
                  <a:gd name="T2" fmla="*/ 5 w 69"/>
                  <a:gd name="T3" fmla="*/ 154 h 154"/>
                  <a:gd name="T4" fmla="*/ 4 w 69"/>
                  <a:gd name="T5" fmla="*/ 150 h 154"/>
                  <a:gd name="T6" fmla="*/ 2 w 69"/>
                  <a:gd name="T7" fmla="*/ 149 h 154"/>
                  <a:gd name="T8" fmla="*/ 1 w 69"/>
                  <a:gd name="T9" fmla="*/ 146 h 154"/>
                  <a:gd name="T10" fmla="*/ 4 w 69"/>
                  <a:gd name="T11" fmla="*/ 143 h 154"/>
                  <a:gd name="T12" fmla="*/ 2 w 69"/>
                  <a:gd name="T13" fmla="*/ 139 h 154"/>
                  <a:gd name="T14" fmla="*/ 2 w 69"/>
                  <a:gd name="T15" fmla="*/ 133 h 154"/>
                  <a:gd name="T16" fmla="*/ 0 w 69"/>
                  <a:gd name="T17" fmla="*/ 128 h 154"/>
                  <a:gd name="T18" fmla="*/ 4 w 69"/>
                  <a:gd name="T19" fmla="*/ 115 h 154"/>
                  <a:gd name="T20" fmla="*/ 9 w 69"/>
                  <a:gd name="T21" fmla="*/ 107 h 154"/>
                  <a:gd name="T22" fmla="*/ 11 w 69"/>
                  <a:gd name="T23" fmla="*/ 107 h 154"/>
                  <a:gd name="T24" fmla="*/ 11 w 69"/>
                  <a:gd name="T25" fmla="*/ 105 h 154"/>
                  <a:gd name="T26" fmla="*/ 12 w 69"/>
                  <a:gd name="T27" fmla="*/ 105 h 154"/>
                  <a:gd name="T28" fmla="*/ 12 w 69"/>
                  <a:gd name="T29" fmla="*/ 107 h 154"/>
                  <a:gd name="T30" fmla="*/ 18 w 69"/>
                  <a:gd name="T31" fmla="*/ 107 h 154"/>
                  <a:gd name="T32" fmla="*/ 25 w 69"/>
                  <a:gd name="T33" fmla="*/ 105 h 154"/>
                  <a:gd name="T34" fmla="*/ 25 w 69"/>
                  <a:gd name="T35" fmla="*/ 103 h 154"/>
                  <a:gd name="T36" fmla="*/ 26 w 69"/>
                  <a:gd name="T37" fmla="*/ 98 h 154"/>
                  <a:gd name="T38" fmla="*/ 26 w 69"/>
                  <a:gd name="T39" fmla="*/ 96 h 154"/>
                  <a:gd name="T40" fmla="*/ 22 w 69"/>
                  <a:gd name="T41" fmla="*/ 94 h 154"/>
                  <a:gd name="T42" fmla="*/ 16 w 69"/>
                  <a:gd name="T43" fmla="*/ 91 h 154"/>
                  <a:gd name="T44" fmla="*/ 9 w 69"/>
                  <a:gd name="T45" fmla="*/ 90 h 154"/>
                  <a:gd name="T46" fmla="*/ 8 w 69"/>
                  <a:gd name="T47" fmla="*/ 89 h 154"/>
                  <a:gd name="T48" fmla="*/ 7 w 69"/>
                  <a:gd name="T49" fmla="*/ 84 h 154"/>
                  <a:gd name="T50" fmla="*/ 5 w 69"/>
                  <a:gd name="T51" fmla="*/ 82 h 154"/>
                  <a:gd name="T52" fmla="*/ 2 w 69"/>
                  <a:gd name="T53" fmla="*/ 80 h 154"/>
                  <a:gd name="T54" fmla="*/ 0 w 69"/>
                  <a:gd name="T55" fmla="*/ 76 h 154"/>
                  <a:gd name="T56" fmla="*/ 0 w 69"/>
                  <a:gd name="T57" fmla="*/ 75 h 154"/>
                  <a:gd name="T58" fmla="*/ 7 w 69"/>
                  <a:gd name="T59" fmla="*/ 66 h 154"/>
                  <a:gd name="T60" fmla="*/ 16 w 69"/>
                  <a:gd name="T61" fmla="*/ 62 h 154"/>
                  <a:gd name="T62" fmla="*/ 18 w 69"/>
                  <a:gd name="T63" fmla="*/ 63 h 154"/>
                  <a:gd name="T64" fmla="*/ 22 w 69"/>
                  <a:gd name="T65" fmla="*/ 65 h 154"/>
                  <a:gd name="T66" fmla="*/ 25 w 69"/>
                  <a:gd name="T67" fmla="*/ 62 h 154"/>
                  <a:gd name="T68" fmla="*/ 33 w 69"/>
                  <a:gd name="T69" fmla="*/ 59 h 154"/>
                  <a:gd name="T70" fmla="*/ 36 w 69"/>
                  <a:gd name="T71" fmla="*/ 56 h 154"/>
                  <a:gd name="T72" fmla="*/ 39 w 69"/>
                  <a:gd name="T73" fmla="*/ 55 h 154"/>
                  <a:gd name="T74" fmla="*/ 44 w 69"/>
                  <a:gd name="T75" fmla="*/ 48 h 154"/>
                  <a:gd name="T76" fmla="*/ 54 w 69"/>
                  <a:gd name="T77" fmla="*/ 37 h 154"/>
                  <a:gd name="T78" fmla="*/ 62 w 69"/>
                  <a:gd name="T79" fmla="*/ 31 h 154"/>
                  <a:gd name="T80" fmla="*/ 68 w 69"/>
                  <a:gd name="T81" fmla="*/ 31 h 154"/>
                  <a:gd name="T82" fmla="*/ 69 w 69"/>
                  <a:gd name="T83" fmla="*/ 30 h 154"/>
                  <a:gd name="T84" fmla="*/ 64 w 69"/>
                  <a:gd name="T85" fmla="*/ 19 h 154"/>
                  <a:gd name="T86" fmla="*/ 53 w 69"/>
                  <a:gd name="T87" fmla="*/ 7 h 154"/>
                  <a:gd name="T88" fmla="*/ 57 w 69"/>
                  <a:gd name="T89" fmla="*/ 2 h 154"/>
                  <a:gd name="T90" fmla="*/ 58 w 69"/>
                  <a:gd name="T91" fmla="*/ 0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9" h="154">
                    <a:moveTo>
                      <a:pt x="8" y="154"/>
                    </a:moveTo>
                    <a:lnTo>
                      <a:pt x="5" y="154"/>
                    </a:lnTo>
                    <a:lnTo>
                      <a:pt x="4" y="150"/>
                    </a:lnTo>
                    <a:lnTo>
                      <a:pt x="2" y="149"/>
                    </a:lnTo>
                    <a:lnTo>
                      <a:pt x="1" y="146"/>
                    </a:lnTo>
                    <a:lnTo>
                      <a:pt x="4" y="143"/>
                    </a:lnTo>
                    <a:lnTo>
                      <a:pt x="2" y="139"/>
                    </a:lnTo>
                    <a:lnTo>
                      <a:pt x="2" y="133"/>
                    </a:lnTo>
                    <a:lnTo>
                      <a:pt x="0" y="128"/>
                    </a:lnTo>
                    <a:lnTo>
                      <a:pt x="4" y="115"/>
                    </a:lnTo>
                    <a:lnTo>
                      <a:pt x="9" y="107"/>
                    </a:lnTo>
                    <a:lnTo>
                      <a:pt x="11" y="107"/>
                    </a:lnTo>
                    <a:lnTo>
                      <a:pt x="11" y="105"/>
                    </a:lnTo>
                    <a:lnTo>
                      <a:pt x="12" y="105"/>
                    </a:lnTo>
                    <a:lnTo>
                      <a:pt x="12" y="107"/>
                    </a:lnTo>
                    <a:lnTo>
                      <a:pt x="18" y="107"/>
                    </a:lnTo>
                    <a:lnTo>
                      <a:pt x="25" y="105"/>
                    </a:lnTo>
                    <a:lnTo>
                      <a:pt x="25" y="103"/>
                    </a:lnTo>
                    <a:lnTo>
                      <a:pt x="26" y="98"/>
                    </a:lnTo>
                    <a:lnTo>
                      <a:pt x="26" y="96"/>
                    </a:lnTo>
                    <a:lnTo>
                      <a:pt x="22" y="94"/>
                    </a:lnTo>
                    <a:lnTo>
                      <a:pt x="16" y="91"/>
                    </a:lnTo>
                    <a:lnTo>
                      <a:pt x="9" y="90"/>
                    </a:lnTo>
                    <a:lnTo>
                      <a:pt x="8" y="89"/>
                    </a:lnTo>
                    <a:lnTo>
                      <a:pt x="7" y="84"/>
                    </a:lnTo>
                    <a:lnTo>
                      <a:pt x="5" y="82"/>
                    </a:lnTo>
                    <a:lnTo>
                      <a:pt x="2" y="80"/>
                    </a:lnTo>
                    <a:lnTo>
                      <a:pt x="0" y="76"/>
                    </a:lnTo>
                    <a:lnTo>
                      <a:pt x="0" y="75"/>
                    </a:lnTo>
                    <a:lnTo>
                      <a:pt x="7" y="66"/>
                    </a:lnTo>
                    <a:lnTo>
                      <a:pt x="16" y="62"/>
                    </a:lnTo>
                    <a:lnTo>
                      <a:pt x="18" y="63"/>
                    </a:lnTo>
                    <a:lnTo>
                      <a:pt x="22" y="65"/>
                    </a:lnTo>
                    <a:lnTo>
                      <a:pt x="25" y="62"/>
                    </a:lnTo>
                    <a:lnTo>
                      <a:pt x="33" y="59"/>
                    </a:lnTo>
                    <a:lnTo>
                      <a:pt x="36" y="56"/>
                    </a:lnTo>
                    <a:lnTo>
                      <a:pt x="39" y="55"/>
                    </a:lnTo>
                    <a:lnTo>
                      <a:pt x="44" y="48"/>
                    </a:lnTo>
                    <a:lnTo>
                      <a:pt x="54" y="37"/>
                    </a:lnTo>
                    <a:lnTo>
                      <a:pt x="62" y="31"/>
                    </a:lnTo>
                    <a:lnTo>
                      <a:pt x="68" y="31"/>
                    </a:lnTo>
                    <a:lnTo>
                      <a:pt x="69" y="30"/>
                    </a:lnTo>
                    <a:lnTo>
                      <a:pt x="64" y="19"/>
                    </a:lnTo>
                    <a:lnTo>
                      <a:pt x="53" y="7"/>
                    </a:lnTo>
                    <a:lnTo>
                      <a:pt x="57" y="2"/>
                    </a:lnTo>
                    <a:lnTo>
                      <a:pt x="58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00" name="Freeform 4248">
                <a:extLst>
                  <a:ext uri="{FF2B5EF4-FFF2-40B4-BE49-F238E27FC236}">
                    <a16:creationId xmlns:a16="http://schemas.microsoft.com/office/drawing/2014/main" id="{7C765A71-3E8E-566E-80F8-935EA4CF71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3" y="1853"/>
                <a:ext cx="17" cy="86"/>
              </a:xfrm>
              <a:custGeom>
                <a:avLst/>
                <a:gdLst>
                  <a:gd name="T0" fmla="*/ 53 w 71"/>
                  <a:gd name="T1" fmla="*/ 340 h 341"/>
                  <a:gd name="T2" fmla="*/ 68 w 71"/>
                  <a:gd name="T3" fmla="*/ 317 h 341"/>
                  <a:gd name="T4" fmla="*/ 64 w 71"/>
                  <a:gd name="T5" fmla="*/ 280 h 341"/>
                  <a:gd name="T6" fmla="*/ 70 w 71"/>
                  <a:gd name="T7" fmla="*/ 247 h 341"/>
                  <a:gd name="T8" fmla="*/ 63 w 71"/>
                  <a:gd name="T9" fmla="*/ 242 h 341"/>
                  <a:gd name="T10" fmla="*/ 58 w 71"/>
                  <a:gd name="T11" fmla="*/ 244 h 341"/>
                  <a:gd name="T12" fmla="*/ 54 w 71"/>
                  <a:gd name="T13" fmla="*/ 242 h 341"/>
                  <a:gd name="T14" fmla="*/ 50 w 71"/>
                  <a:gd name="T15" fmla="*/ 236 h 341"/>
                  <a:gd name="T16" fmla="*/ 46 w 71"/>
                  <a:gd name="T17" fmla="*/ 225 h 341"/>
                  <a:gd name="T18" fmla="*/ 49 w 71"/>
                  <a:gd name="T19" fmla="*/ 218 h 341"/>
                  <a:gd name="T20" fmla="*/ 35 w 71"/>
                  <a:gd name="T21" fmla="*/ 214 h 341"/>
                  <a:gd name="T22" fmla="*/ 10 w 71"/>
                  <a:gd name="T23" fmla="*/ 217 h 341"/>
                  <a:gd name="T24" fmla="*/ 1 w 71"/>
                  <a:gd name="T25" fmla="*/ 218 h 341"/>
                  <a:gd name="T26" fmla="*/ 4 w 71"/>
                  <a:gd name="T27" fmla="*/ 198 h 341"/>
                  <a:gd name="T28" fmla="*/ 12 w 71"/>
                  <a:gd name="T29" fmla="*/ 175 h 341"/>
                  <a:gd name="T30" fmla="*/ 28 w 71"/>
                  <a:gd name="T31" fmla="*/ 176 h 341"/>
                  <a:gd name="T32" fmla="*/ 39 w 71"/>
                  <a:gd name="T33" fmla="*/ 173 h 341"/>
                  <a:gd name="T34" fmla="*/ 37 w 71"/>
                  <a:gd name="T35" fmla="*/ 140 h 341"/>
                  <a:gd name="T36" fmla="*/ 50 w 71"/>
                  <a:gd name="T37" fmla="*/ 127 h 341"/>
                  <a:gd name="T38" fmla="*/ 63 w 71"/>
                  <a:gd name="T39" fmla="*/ 112 h 341"/>
                  <a:gd name="T40" fmla="*/ 70 w 71"/>
                  <a:gd name="T41" fmla="*/ 110 h 341"/>
                  <a:gd name="T42" fmla="*/ 71 w 71"/>
                  <a:gd name="T43" fmla="*/ 108 h 341"/>
                  <a:gd name="T44" fmla="*/ 67 w 71"/>
                  <a:gd name="T45" fmla="*/ 106 h 341"/>
                  <a:gd name="T46" fmla="*/ 65 w 71"/>
                  <a:gd name="T47" fmla="*/ 103 h 341"/>
                  <a:gd name="T48" fmla="*/ 68 w 71"/>
                  <a:gd name="T49" fmla="*/ 98 h 341"/>
                  <a:gd name="T50" fmla="*/ 60 w 71"/>
                  <a:gd name="T51" fmla="*/ 99 h 341"/>
                  <a:gd name="T52" fmla="*/ 50 w 71"/>
                  <a:gd name="T53" fmla="*/ 95 h 341"/>
                  <a:gd name="T54" fmla="*/ 44 w 71"/>
                  <a:gd name="T55" fmla="*/ 87 h 341"/>
                  <a:gd name="T56" fmla="*/ 29 w 71"/>
                  <a:gd name="T57" fmla="*/ 73 h 341"/>
                  <a:gd name="T58" fmla="*/ 24 w 71"/>
                  <a:gd name="T59" fmla="*/ 62 h 341"/>
                  <a:gd name="T60" fmla="*/ 33 w 71"/>
                  <a:gd name="T61" fmla="*/ 62 h 341"/>
                  <a:gd name="T62" fmla="*/ 49 w 71"/>
                  <a:gd name="T63" fmla="*/ 43 h 341"/>
                  <a:gd name="T64" fmla="*/ 44 w 71"/>
                  <a:gd name="T65" fmla="*/ 35 h 341"/>
                  <a:gd name="T66" fmla="*/ 50 w 71"/>
                  <a:gd name="T67" fmla="*/ 20 h 341"/>
                  <a:gd name="T68" fmla="*/ 68 w 71"/>
                  <a:gd name="T69" fmla="*/ 7 h 341"/>
                  <a:gd name="T70" fmla="*/ 70 w 71"/>
                  <a:gd name="T71" fmla="*/ 2 h 3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71" h="341">
                    <a:moveTo>
                      <a:pt x="53" y="341"/>
                    </a:moveTo>
                    <a:lnTo>
                      <a:pt x="53" y="340"/>
                    </a:lnTo>
                    <a:lnTo>
                      <a:pt x="65" y="323"/>
                    </a:lnTo>
                    <a:lnTo>
                      <a:pt x="68" y="317"/>
                    </a:lnTo>
                    <a:lnTo>
                      <a:pt x="64" y="289"/>
                    </a:lnTo>
                    <a:lnTo>
                      <a:pt x="64" y="280"/>
                    </a:lnTo>
                    <a:lnTo>
                      <a:pt x="68" y="264"/>
                    </a:lnTo>
                    <a:lnTo>
                      <a:pt x="70" y="247"/>
                    </a:lnTo>
                    <a:lnTo>
                      <a:pt x="70" y="246"/>
                    </a:lnTo>
                    <a:lnTo>
                      <a:pt x="63" y="242"/>
                    </a:lnTo>
                    <a:lnTo>
                      <a:pt x="61" y="242"/>
                    </a:lnTo>
                    <a:lnTo>
                      <a:pt x="58" y="244"/>
                    </a:lnTo>
                    <a:lnTo>
                      <a:pt x="56" y="242"/>
                    </a:lnTo>
                    <a:lnTo>
                      <a:pt x="54" y="242"/>
                    </a:lnTo>
                    <a:lnTo>
                      <a:pt x="51" y="237"/>
                    </a:lnTo>
                    <a:lnTo>
                      <a:pt x="50" y="236"/>
                    </a:lnTo>
                    <a:lnTo>
                      <a:pt x="46" y="228"/>
                    </a:lnTo>
                    <a:lnTo>
                      <a:pt x="46" y="225"/>
                    </a:lnTo>
                    <a:lnTo>
                      <a:pt x="49" y="220"/>
                    </a:lnTo>
                    <a:lnTo>
                      <a:pt x="49" y="218"/>
                    </a:lnTo>
                    <a:lnTo>
                      <a:pt x="47" y="218"/>
                    </a:lnTo>
                    <a:lnTo>
                      <a:pt x="35" y="214"/>
                    </a:lnTo>
                    <a:lnTo>
                      <a:pt x="27" y="213"/>
                    </a:lnTo>
                    <a:lnTo>
                      <a:pt x="10" y="217"/>
                    </a:lnTo>
                    <a:lnTo>
                      <a:pt x="5" y="218"/>
                    </a:lnTo>
                    <a:lnTo>
                      <a:pt x="1" y="218"/>
                    </a:lnTo>
                    <a:lnTo>
                      <a:pt x="0" y="217"/>
                    </a:lnTo>
                    <a:lnTo>
                      <a:pt x="4" y="198"/>
                    </a:lnTo>
                    <a:lnTo>
                      <a:pt x="11" y="182"/>
                    </a:lnTo>
                    <a:lnTo>
                      <a:pt x="12" y="175"/>
                    </a:lnTo>
                    <a:lnTo>
                      <a:pt x="18" y="175"/>
                    </a:lnTo>
                    <a:lnTo>
                      <a:pt x="28" y="176"/>
                    </a:lnTo>
                    <a:lnTo>
                      <a:pt x="36" y="176"/>
                    </a:lnTo>
                    <a:lnTo>
                      <a:pt x="39" y="173"/>
                    </a:lnTo>
                    <a:lnTo>
                      <a:pt x="40" y="155"/>
                    </a:lnTo>
                    <a:lnTo>
                      <a:pt x="37" y="140"/>
                    </a:lnTo>
                    <a:lnTo>
                      <a:pt x="43" y="130"/>
                    </a:lnTo>
                    <a:lnTo>
                      <a:pt x="50" y="127"/>
                    </a:lnTo>
                    <a:lnTo>
                      <a:pt x="58" y="113"/>
                    </a:lnTo>
                    <a:lnTo>
                      <a:pt x="63" y="112"/>
                    </a:lnTo>
                    <a:lnTo>
                      <a:pt x="65" y="112"/>
                    </a:lnTo>
                    <a:lnTo>
                      <a:pt x="70" y="110"/>
                    </a:lnTo>
                    <a:lnTo>
                      <a:pt x="71" y="110"/>
                    </a:lnTo>
                    <a:lnTo>
                      <a:pt x="71" y="108"/>
                    </a:lnTo>
                    <a:lnTo>
                      <a:pt x="70" y="106"/>
                    </a:lnTo>
                    <a:lnTo>
                      <a:pt x="67" y="106"/>
                    </a:lnTo>
                    <a:lnTo>
                      <a:pt x="65" y="105"/>
                    </a:lnTo>
                    <a:lnTo>
                      <a:pt x="65" y="103"/>
                    </a:lnTo>
                    <a:lnTo>
                      <a:pt x="67" y="99"/>
                    </a:lnTo>
                    <a:lnTo>
                      <a:pt x="68" y="98"/>
                    </a:lnTo>
                    <a:lnTo>
                      <a:pt x="67" y="98"/>
                    </a:lnTo>
                    <a:lnTo>
                      <a:pt x="60" y="99"/>
                    </a:lnTo>
                    <a:lnTo>
                      <a:pt x="56" y="99"/>
                    </a:lnTo>
                    <a:lnTo>
                      <a:pt x="50" y="95"/>
                    </a:lnTo>
                    <a:lnTo>
                      <a:pt x="46" y="90"/>
                    </a:lnTo>
                    <a:lnTo>
                      <a:pt x="44" y="87"/>
                    </a:lnTo>
                    <a:lnTo>
                      <a:pt x="36" y="77"/>
                    </a:lnTo>
                    <a:lnTo>
                      <a:pt x="29" y="73"/>
                    </a:lnTo>
                    <a:lnTo>
                      <a:pt x="24" y="66"/>
                    </a:lnTo>
                    <a:lnTo>
                      <a:pt x="24" y="62"/>
                    </a:lnTo>
                    <a:lnTo>
                      <a:pt x="27" y="63"/>
                    </a:lnTo>
                    <a:lnTo>
                      <a:pt x="33" y="62"/>
                    </a:lnTo>
                    <a:lnTo>
                      <a:pt x="46" y="52"/>
                    </a:lnTo>
                    <a:lnTo>
                      <a:pt x="49" y="43"/>
                    </a:lnTo>
                    <a:lnTo>
                      <a:pt x="46" y="39"/>
                    </a:lnTo>
                    <a:lnTo>
                      <a:pt x="44" y="35"/>
                    </a:lnTo>
                    <a:lnTo>
                      <a:pt x="46" y="32"/>
                    </a:lnTo>
                    <a:lnTo>
                      <a:pt x="50" y="20"/>
                    </a:lnTo>
                    <a:lnTo>
                      <a:pt x="63" y="13"/>
                    </a:lnTo>
                    <a:lnTo>
                      <a:pt x="68" y="7"/>
                    </a:lnTo>
                    <a:lnTo>
                      <a:pt x="70" y="4"/>
                    </a:lnTo>
                    <a:lnTo>
                      <a:pt x="70" y="2"/>
                    </a:lnTo>
                    <a:lnTo>
                      <a:pt x="71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01" name="Freeform 4249">
                <a:extLst>
                  <a:ext uri="{FF2B5EF4-FFF2-40B4-BE49-F238E27FC236}">
                    <a16:creationId xmlns:a16="http://schemas.microsoft.com/office/drawing/2014/main" id="{6C92D249-293B-B3B9-5225-FD10943CB1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0" y="1853"/>
                <a:ext cx="79" cy="22"/>
              </a:xfrm>
              <a:custGeom>
                <a:avLst/>
                <a:gdLst>
                  <a:gd name="T0" fmla="*/ 316 w 316"/>
                  <a:gd name="T1" fmla="*/ 88 h 88"/>
                  <a:gd name="T2" fmla="*/ 314 w 316"/>
                  <a:gd name="T3" fmla="*/ 87 h 88"/>
                  <a:gd name="T4" fmla="*/ 310 w 316"/>
                  <a:gd name="T5" fmla="*/ 84 h 88"/>
                  <a:gd name="T6" fmla="*/ 302 w 316"/>
                  <a:gd name="T7" fmla="*/ 71 h 88"/>
                  <a:gd name="T8" fmla="*/ 302 w 316"/>
                  <a:gd name="T9" fmla="*/ 66 h 88"/>
                  <a:gd name="T10" fmla="*/ 299 w 316"/>
                  <a:gd name="T11" fmla="*/ 62 h 88"/>
                  <a:gd name="T12" fmla="*/ 297 w 316"/>
                  <a:gd name="T13" fmla="*/ 57 h 88"/>
                  <a:gd name="T14" fmla="*/ 289 w 316"/>
                  <a:gd name="T15" fmla="*/ 50 h 88"/>
                  <a:gd name="T16" fmla="*/ 289 w 316"/>
                  <a:gd name="T17" fmla="*/ 43 h 88"/>
                  <a:gd name="T18" fmla="*/ 281 w 316"/>
                  <a:gd name="T19" fmla="*/ 43 h 88"/>
                  <a:gd name="T20" fmla="*/ 250 w 316"/>
                  <a:gd name="T21" fmla="*/ 57 h 88"/>
                  <a:gd name="T22" fmla="*/ 240 w 316"/>
                  <a:gd name="T23" fmla="*/ 67 h 88"/>
                  <a:gd name="T24" fmla="*/ 239 w 316"/>
                  <a:gd name="T25" fmla="*/ 67 h 88"/>
                  <a:gd name="T26" fmla="*/ 237 w 316"/>
                  <a:gd name="T27" fmla="*/ 69 h 88"/>
                  <a:gd name="T28" fmla="*/ 229 w 316"/>
                  <a:gd name="T29" fmla="*/ 69 h 88"/>
                  <a:gd name="T30" fmla="*/ 226 w 316"/>
                  <a:gd name="T31" fmla="*/ 67 h 88"/>
                  <a:gd name="T32" fmla="*/ 226 w 316"/>
                  <a:gd name="T33" fmla="*/ 66 h 88"/>
                  <a:gd name="T34" fmla="*/ 224 w 316"/>
                  <a:gd name="T35" fmla="*/ 64 h 88"/>
                  <a:gd name="T36" fmla="*/ 222 w 316"/>
                  <a:gd name="T37" fmla="*/ 62 h 88"/>
                  <a:gd name="T38" fmla="*/ 210 w 316"/>
                  <a:gd name="T39" fmla="*/ 53 h 88"/>
                  <a:gd name="T40" fmla="*/ 208 w 316"/>
                  <a:gd name="T41" fmla="*/ 52 h 88"/>
                  <a:gd name="T42" fmla="*/ 207 w 316"/>
                  <a:gd name="T43" fmla="*/ 48 h 88"/>
                  <a:gd name="T44" fmla="*/ 205 w 316"/>
                  <a:gd name="T45" fmla="*/ 48 h 88"/>
                  <a:gd name="T46" fmla="*/ 204 w 316"/>
                  <a:gd name="T47" fmla="*/ 49 h 88"/>
                  <a:gd name="T48" fmla="*/ 203 w 316"/>
                  <a:gd name="T49" fmla="*/ 49 h 88"/>
                  <a:gd name="T50" fmla="*/ 201 w 316"/>
                  <a:gd name="T51" fmla="*/ 50 h 88"/>
                  <a:gd name="T52" fmla="*/ 201 w 316"/>
                  <a:gd name="T53" fmla="*/ 52 h 88"/>
                  <a:gd name="T54" fmla="*/ 200 w 316"/>
                  <a:gd name="T55" fmla="*/ 52 h 88"/>
                  <a:gd name="T56" fmla="*/ 197 w 316"/>
                  <a:gd name="T57" fmla="*/ 55 h 88"/>
                  <a:gd name="T58" fmla="*/ 194 w 316"/>
                  <a:gd name="T59" fmla="*/ 62 h 88"/>
                  <a:gd name="T60" fmla="*/ 189 w 316"/>
                  <a:gd name="T61" fmla="*/ 70 h 88"/>
                  <a:gd name="T62" fmla="*/ 184 w 316"/>
                  <a:gd name="T63" fmla="*/ 71 h 88"/>
                  <a:gd name="T64" fmla="*/ 179 w 316"/>
                  <a:gd name="T65" fmla="*/ 70 h 88"/>
                  <a:gd name="T66" fmla="*/ 177 w 316"/>
                  <a:gd name="T67" fmla="*/ 70 h 88"/>
                  <a:gd name="T68" fmla="*/ 177 w 316"/>
                  <a:gd name="T69" fmla="*/ 71 h 88"/>
                  <a:gd name="T70" fmla="*/ 176 w 316"/>
                  <a:gd name="T71" fmla="*/ 71 h 88"/>
                  <a:gd name="T72" fmla="*/ 172 w 316"/>
                  <a:gd name="T73" fmla="*/ 76 h 88"/>
                  <a:gd name="T74" fmla="*/ 172 w 316"/>
                  <a:gd name="T75" fmla="*/ 77 h 88"/>
                  <a:gd name="T76" fmla="*/ 170 w 316"/>
                  <a:gd name="T77" fmla="*/ 80 h 88"/>
                  <a:gd name="T78" fmla="*/ 165 w 316"/>
                  <a:gd name="T79" fmla="*/ 84 h 88"/>
                  <a:gd name="T80" fmla="*/ 155 w 316"/>
                  <a:gd name="T81" fmla="*/ 78 h 88"/>
                  <a:gd name="T82" fmla="*/ 143 w 316"/>
                  <a:gd name="T83" fmla="*/ 66 h 88"/>
                  <a:gd name="T84" fmla="*/ 133 w 316"/>
                  <a:gd name="T85" fmla="*/ 59 h 88"/>
                  <a:gd name="T86" fmla="*/ 124 w 316"/>
                  <a:gd name="T87" fmla="*/ 50 h 88"/>
                  <a:gd name="T88" fmla="*/ 120 w 316"/>
                  <a:gd name="T89" fmla="*/ 43 h 88"/>
                  <a:gd name="T90" fmla="*/ 120 w 316"/>
                  <a:gd name="T91" fmla="*/ 42 h 88"/>
                  <a:gd name="T92" fmla="*/ 119 w 316"/>
                  <a:gd name="T93" fmla="*/ 42 h 88"/>
                  <a:gd name="T94" fmla="*/ 74 w 316"/>
                  <a:gd name="T95" fmla="*/ 53 h 88"/>
                  <a:gd name="T96" fmla="*/ 73 w 316"/>
                  <a:gd name="T97" fmla="*/ 53 h 88"/>
                  <a:gd name="T98" fmla="*/ 73 w 316"/>
                  <a:gd name="T99" fmla="*/ 52 h 88"/>
                  <a:gd name="T100" fmla="*/ 70 w 316"/>
                  <a:gd name="T101" fmla="*/ 49 h 88"/>
                  <a:gd name="T102" fmla="*/ 64 w 316"/>
                  <a:gd name="T103" fmla="*/ 42 h 88"/>
                  <a:gd name="T104" fmla="*/ 59 w 316"/>
                  <a:gd name="T105" fmla="*/ 38 h 88"/>
                  <a:gd name="T106" fmla="*/ 38 w 316"/>
                  <a:gd name="T107" fmla="*/ 34 h 88"/>
                  <a:gd name="T108" fmla="*/ 24 w 316"/>
                  <a:gd name="T109" fmla="*/ 24 h 88"/>
                  <a:gd name="T110" fmla="*/ 16 w 316"/>
                  <a:gd name="T111" fmla="*/ 21 h 88"/>
                  <a:gd name="T112" fmla="*/ 13 w 316"/>
                  <a:gd name="T113" fmla="*/ 20 h 88"/>
                  <a:gd name="T114" fmla="*/ 13 w 316"/>
                  <a:gd name="T115" fmla="*/ 18 h 88"/>
                  <a:gd name="T116" fmla="*/ 11 w 316"/>
                  <a:gd name="T117" fmla="*/ 17 h 88"/>
                  <a:gd name="T118" fmla="*/ 10 w 316"/>
                  <a:gd name="T119" fmla="*/ 14 h 88"/>
                  <a:gd name="T120" fmla="*/ 10 w 316"/>
                  <a:gd name="T121" fmla="*/ 13 h 88"/>
                  <a:gd name="T122" fmla="*/ 11 w 316"/>
                  <a:gd name="T123" fmla="*/ 6 h 88"/>
                  <a:gd name="T124" fmla="*/ 0 w 316"/>
                  <a:gd name="T125" fmla="*/ 0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16" h="88">
                    <a:moveTo>
                      <a:pt x="316" y="88"/>
                    </a:moveTo>
                    <a:lnTo>
                      <a:pt x="314" y="87"/>
                    </a:lnTo>
                    <a:lnTo>
                      <a:pt x="310" y="84"/>
                    </a:lnTo>
                    <a:lnTo>
                      <a:pt x="302" y="71"/>
                    </a:lnTo>
                    <a:lnTo>
                      <a:pt x="302" y="66"/>
                    </a:lnTo>
                    <a:lnTo>
                      <a:pt x="299" y="62"/>
                    </a:lnTo>
                    <a:lnTo>
                      <a:pt x="297" y="57"/>
                    </a:lnTo>
                    <a:lnTo>
                      <a:pt x="289" y="50"/>
                    </a:lnTo>
                    <a:lnTo>
                      <a:pt x="289" y="43"/>
                    </a:lnTo>
                    <a:lnTo>
                      <a:pt x="281" y="43"/>
                    </a:lnTo>
                    <a:lnTo>
                      <a:pt x="250" y="57"/>
                    </a:lnTo>
                    <a:lnTo>
                      <a:pt x="240" y="67"/>
                    </a:lnTo>
                    <a:lnTo>
                      <a:pt x="239" y="67"/>
                    </a:lnTo>
                    <a:lnTo>
                      <a:pt x="237" y="69"/>
                    </a:lnTo>
                    <a:lnTo>
                      <a:pt x="229" y="69"/>
                    </a:lnTo>
                    <a:lnTo>
                      <a:pt x="226" y="67"/>
                    </a:lnTo>
                    <a:lnTo>
                      <a:pt x="226" y="66"/>
                    </a:lnTo>
                    <a:lnTo>
                      <a:pt x="224" y="64"/>
                    </a:lnTo>
                    <a:lnTo>
                      <a:pt x="222" y="62"/>
                    </a:lnTo>
                    <a:lnTo>
                      <a:pt x="210" y="53"/>
                    </a:lnTo>
                    <a:lnTo>
                      <a:pt x="208" y="52"/>
                    </a:lnTo>
                    <a:lnTo>
                      <a:pt x="207" y="48"/>
                    </a:lnTo>
                    <a:lnTo>
                      <a:pt x="205" y="48"/>
                    </a:lnTo>
                    <a:lnTo>
                      <a:pt x="204" y="49"/>
                    </a:lnTo>
                    <a:lnTo>
                      <a:pt x="203" y="49"/>
                    </a:lnTo>
                    <a:lnTo>
                      <a:pt x="201" y="50"/>
                    </a:lnTo>
                    <a:lnTo>
                      <a:pt x="201" y="52"/>
                    </a:lnTo>
                    <a:lnTo>
                      <a:pt x="200" y="52"/>
                    </a:lnTo>
                    <a:lnTo>
                      <a:pt x="197" y="55"/>
                    </a:lnTo>
                    <a:lnTo>
                      <a:pt x="194" y="62"/>
                    </a:lnTo>
                    <a:lnTo>
                      <a:pt x="189" y="70"/>
                    </a:lnTo>
                    <a:lnTo>
                      <a:pt x="184" y="71"/>
                    </a:lnTo>
                    <a:lnTo>
                      <a:pt x="179" y="70"/>
                    </a:lnTo>
                    <a:lnTo>
                      <a:pt x="177" y="70"/>
                    </a:lnTo>
                    <a:lnTo>
                      <a:pt x="177" y="71"/>
                    </a:lnTo>
                    <a:lnTo>
                      <a:pt x="176" y="71"/>
                    </a:lnTo>
                    <a:lnTo>
                      <a:pt x="172" y="76"/>
                    </a:lnTo>
                    <a:lnTo>
                      <a:pt x="172" y="77"/>
                    </a:lnTo>
                    <a:lnTo>
                      <a:pt x="170" y="80"/>
                    </a:lnTo>
                    <a:lnTo>
                      <a:pt x="165" y="84"/>
                    </a:lnTo>
                    <a:lnTo>
                      <a:pt x="155" y="78"/>
                    </a:lnTo>
                    <a:lnTo>
                      <a:pt x="143" y="66"/>
                    </a:lnTo>
                    <a:lnTo>
                      <a:pt x="133" y="59"/>
                    </a:lnTo>
                    <a:lnTo>
                      <a:pt x="124" y="50"/>
                    </a:lnTo>
                    <a:lnTo>
                      <a:pt x="120" y="43"/>
                    </a:lnTo>
                    <a:lnTo>
                      <a:pt x="120" y="42"/>
                    </a:lnTo>
                    <a:lnTo>
                      <a:pt x="119" y="42"/>
                    </a:lnTo>
                    <a:lnTo>
                      <a:pt x="74" y="53"/>
                    </a:lnTo>
                    <a:lnTo>
                      <a:pt x="73" y="53"/>
                    </a:lnTo>
                    <a:lnTo>
                      <a:pt x="73" y="52"/>
                    </a:lnTo>
                    <a:lnTo>
                      <a:pt x="70" y="49"/>
                    </a:lnTo>
                    <a:lnTo>
                      <a:pt x="64" y="42"/>
                    </a:lnTo>
                    <a:lnTo>
                      <a:pt x="59" y="38"/>
                    </a:lnTo>
                    <a:lnTo>
                      <a:pt x="38" y="34"/>
                    </a:lnTo>
                    <a:lnTo>
                      <a:pt x="24" y="24"/>
                    </a:lnTo>
                    <a:lnTo>
                      <a:pt x="16" y="21"/>
                    </a:lnTo>
                    <a:lnTo>
                      <a:pt x="13" y="20"/>
                    </a:lnTo>
                    <a:lnTo>
                      <a:pt x="13" y="18"/>
                    </a:lnTo>
                    <a:lnTo>
                      <a:pt x="11" y="17"/>
                    </a:lnTo>
                    <a:lnTo>
                      <a:pt x="10" y="14"/>
                    </a:lnTo>
                    <a:lnTo>
                      <a:pt x="10" y="13"/>
                    </a:lnTo>
                    <a:lnTo>
                      <a:pt x="11" y="6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02" name="Freeform 4250">
                <a:extLst>
                  <a:ext uri="{FF2B5EF4-FFF2-40B4-BE49-F238E27FC236}">
                    <a16:creationId xmlns:a16="http://schemas.microsoft.com/office/drawing/2014/main" id="{79990D46-7961-CD1B-08F7-F273E76AAE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5" y="1851"/>
                <a:ext cx="15" cy="2"/>
              </a:xfrm>
              <a:custGeom>
                <a:avLst/>
                <a:gdLst>
                  <a:gd name="T0" fmla="*/ 60 w 60"/>
                  <a:gd name="T1" fmla="*/ 10 h 10"/>
                  <a:gd name="T2" fmla="*/ 54 w 60"/>
                  <a:gd name="T3" fmla="*/ 6 h 10"/>
                  <a:gd name="T4" fmla="*/ 52 w 60"/>
                  <a:gd name="T5" fmla="*/ 5 h 10"/>
                  <a:gd name="T6" fmla="*/ 45 w 60"/>
                  <a:gd name="T7" fmla="*/ 3 h 10"/>
                  <a:gd name="T8" fmla="*/ 42 w 60"/>
                  <a:gd name="T9" fmla="*/ 2 h 10"/>
                  <a:gd name="T10" fmla="*/ 35 w 60"/>
                  <a:gd name="T11" fmla="*/ 0 h 10"/>
                  <a:gd name="T12" fmla="*/ 32 w 60"/>
                  <a:gd name="T13" fmla="*/ 0 h 10"/>
                  <a:gd name="T14" fmla="*/ 29 w 60"/>
                  <a:gd name="T15" fmla="*/ 2 h 10"/>
                  <a:gd name="T16" fmla="*/ 18 w 60"/>
                  <a:gd name="T17" fmla="*/ 3 h 10"/>
                  <a:gd name="T18" fmla="*/ 4 w 60"/>
                  <a:gd name="T19" fmla="*/ 3 h 10"/>
                  <a:gd name="T20" fmla="*/ 0 w 60"/>
                  <a:gd name="T21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0" h="10">
                    <a:moveTo>
                      <a:pt x="60" y="10"/>
                    </a:moveTo>
                    <a:lnTo>
                      <a:pt x="54" y="6"/>
                    </a:lnTo>
                    <a:lnTo>
                      <a:pt x="52" y="5"/>
                    </a:lnTo>
                    <a:lnTo>
                      <a:pt x="45" y="3"/>
                    </a:lnTo>
                    <a:lnTo>
                      <a:pt x="42" y="2"/>
                    </a:lnTo>
                    <a:lnTo>
                      <a:pt x="35" y="0"/>
                    </a:lnTo>
                    <a:lnTo>
                      <a:pt x="32" y="0"/>
                    </a:lnTo>
                    <a:lnTo>
                      <a:pt x="29" y="2"/>
                    </a:lnTo>
                    <a:lnTo>
                      <a:pt x="18" y="3"/>
                    </a:lnTo>
                    <a:lnTo>
                      <a:pt x="4" y="3"/>
                    </a:lnTo>
                    <a:lnTo>
                      <a:pt x="0" y="1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03" name="Freeform 4251">
                <a:extLst>
                  <a:ext uri="{FF2B5EF4-FFF2-40B4-BE49-F238E27FC236}">
                    <a16:creationId xmlns:a16="http://schemas.microsoft.com/office/drawing/2014/main" id="{22EA447B-DFFD-C4D2-22C5-49A78DE91D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2" y="1849"/>
                <a:ext cx="75" cy="30"/>
              </a:xfrm>
              <a:custGeom>
                <a:avLst/>
                <a:gdLst>
                  <a:gd name="T0" fmla="*/ 0 w 299"/>
                  <a:gd name="T1" fmla="*/ 114 h 117"/>
                  <a:gd name="T2" fmla="*/ 3 w 299"/>
                  <a:gd name="T3" fmla="*/ 109 h 117"/>
                  <a:gd name="T4" fmla="*/ 12 w 299"/>
                  <a:gd name="T5" fmla="*/ 102 h 117"/>
                  <a:gd name="T6" fmla="*/ 17 w 299"/>
                  <a:gd name="T7" fmla="*/ 88 h 117"/>
                  <a:gd name="T8" fmla="*/ 19 w 299"/>
                  <a:gd name="T9" fmla="*/ 85 h 117"/>
                  <a:gd name="T10" fmla="*/ 20 w 299"/>
                  <a:gd name="T11" fmla="*/ 75 h 117"/>
                  <a:gd name="T12" fmla="*/ 23 w 299"/>
                  <a:gd name="T13" fmla="*/ 71 h 117"/>
                  <a:gd name="T14" fmla="*/ 46 w 299"/>
                  <a:gd name="T15" fmla="*/ 60 h 117"/>
                  <a:gd name="T16" fmla="*/ 49 w 299"/>
                  <a:gd name="T17" fmla="*/ 61 h 117"/>
                  <a:gd name="T18" fmla="*/ 65 w 299"/>
                  <a:gd name="T19" fmla="*/ 40 h 117"/>
                  <a:gd name="T20" fmla="*/ 73 w 299"/>
                  <a:gd name="T21" fmla="*/ 5 h 117"/>
                  <a:gd name="T22" fmla="*/ 75 w 299"/>
                  <a:gd name="T23" fmla="*/ 0 h 117"/>
                  <a:gd name="T24" fmla="*/ 79 w 299"/>
                  <a:gd name="T25" fmla="*/ 1 h 117"/>
                  <a:gd name="T26" fmla="*/ 83 w 299"/>
                  <a:gd name="T27" fmla="*/ 7 h 117"/>
                  <a:gd name="T28" fmla="*/ 93 w 299"/>
                  <a:gd name="T29" fmla="*/ 26 h 117"/>
                  <a:gd name="T30" fmla="*/ 104 w 299"/>
                  <a:gd name="T31" fmla="*/ 33 h 117"/>
                  <a:gd name="T32" fmla="*/ 108 w 299"/>
                  <a:gd name="T33" fmla="*/ 39 h 117"/>
                  <a:gd name="T34" fmla="*/ 115 w 299"/>
                  <a:gd name="T35" fmla="*/ 58 h 117"/>
                  <a:gd name="T36" fmla="*/ 119 w 299"/>
                  <a:gd name="T37" fmla="*/ 64 h 117"/>
                  <a:gd name="T38" fmla="*/ 125 w 299"/>
                  <a:gd name="T39" fmla="*/ 56 h 117"/>
                  <a:gd name="T40" fmla="*/ 126 w 299"/>
                  <a:gd name="T41" fmla="*/ 47 h 117"/>
                  <a:gd name="T42" fmla="*/ 135 w 299"/>
                  <a:gd name="T43" fmla="*/ 47 h 117"/>
                  <a:gd name="T44" fmla="*/ 167 w 299"/>
                  <a:gd name="T45" fmla="*/ 47 h 117"/>
                  <a:gd name="T46" fmla="*/ 193 w 299"/>
                  <a:gd name="T47" fmla="*/ 39 h 117"/>
                  <a:gd name="T48" fmla="*/ 207 w 299"/>
                  <a:gd name="T49" fmla="*/ 25 h 117"/>
                  <a:gd name="T50" fmla="*/ 210 w 299"/>
                  <a:gd name="T51" fmla="*/ 28 h 117"/>
                  <a:gd name="T52" fmla="*/ 218 w 299"/>
                  <a:gd name="T53" fmla="*/ 39 h 117"/>
                  <a:gd name="T54" fmla="*/ 225 w 299"/>
                  <a:gd name="T55" fmla="*/ 40 h 117"/>
                  <a:gd name="T56" fmla="*/ 256 w 299"/>
                  <a:gd name="T57" fmla="*/ 43 h 117"/>
                  <a:gd name="T58" fmla="*/ 264 w 299"/>
                  <a:gd name="T59" fmla="*/ 49 h 117"/>
                  <a:gd name="T60" fmla="*/ 269 w 299"/>
                  <a:gd name="T61" fmla="*/ 47 h 117"/>
                  <a:gd name="T62" fmla="*/ 274 w 299"/>
                  <a:gd name="T63" fmla="*/ 49 h 117"/>
                  <a:gd name="T64" fmla="*/ 299 w 299"/>
                  <a:gd name="T65" fmla="*/ 39 h 117"/>
                  <a:gd name="T66" fmla="*/ 294 w 299"/>
                  <a:gd name="T67" fmla="*/ 17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99" h="117">
                    <a:moveTo>
                      <a:pt x="2" y="117"/>
                    </a:moveTo>
                    <a:lnTo>
                      <a:pt x="0" y="114"/>
                    </a:lnTo>
                    <a:lnTo>
                      <a:pt x="3" y="110"/>
                    </a:lnTo>
                    <a:lnTo>
                      <a:pt x="3" y="109"/>
                    </a:lnTo>
                    <a:lnTo>
                      <a:pt x="6" y="106"/>
                    </a:lnTo>
                    <a:lnTo>
                      <a:pt x="12" y="102"/>
                    </a:lnTo>
                    <a:lnTo>
                      <a:pt x="16" y="95"/>
                    </a:lnTo>
                    <a:lnTo>
                      <a:pt x="17" y="88"/>
                    </a:lnTo>
                    <a:lnTo>
                      <a:pt x="19" y="88"/>
                    </a:lnTo>
                    <a:lnTo>
                      <a:pt x="19" y="85"/>
                    </a:lnTo>
                    <a:lnTo>
                      <a:pt x="20" y="78"/>
                    </a:lnTo>
                    <a:lnTo>
                      <a:pt x="20" y="75"/>
                    </a:lnTo>
                    <a:lnTo>
                      <a:pt x="22" y="72"/>
                    </a:lnTo>
                    <a:lnTo>
                      <a:pt x="23" y="71"/>
                    </a:lnTo>
                    <a:lnTo>
                      <a:pt x="36" y="63"/>
                    </a:lnTo>
                    <a:lnTo>
                      <a:pt x="46" y="60"/>
                    </a:lnTo>
                    <a:lnTo>
                      <a:pt x="48" y="61"/>
                    </a:lnTo>
                    <a:lnTo>
                      <a:pt x="49" y="61"/>
                    </a:lnTo>
                    <a:lnTo>
                      <a:pt x="56" y="54"/>
                    </a:lnTo>
                    <a:lnTo>
                      <a:pt x="65" y="40"/>
                    </a:lnTo>
                    <a:lnTo>
                      <a:pt x="67" y="35"/>
                    </a:lnTo>
                    <a:lnTo>
                      <a:pt x="73" y="5"/>
                    </a:lnTo>
                    <a:lnTo>
                      <a:pt x="73" y="0"/>
                    </a:lnTo>
                    <a:lnTo>
                      <a:pt x="75" y="0"/>
                    </a:lnTo>
                    <a:lnTo>
                      <a:pt x="76" y="1"/>
                    </a:lnTo>
                    <a:lnTo>
                      <a:pt x="79" y="1"/>
                    </a:lnTo>
                    <a:lnTo>
                      <a:pt x="82" y="4"/>
                    </a:lnTo>
                    <a:lnTo>
                      <a:pt x="83" y="7"/>
                    </a:lnTo>
                    <a:lnTo>
                      <a:pt x="86" y="10"/>
                    </a:lnTo>
                    <a:lnTo>
                      <a:pt x="93" y="26"/>
                    </a:lnTo>
                    <a:lnTo>
                      <a:pt x="103" y="33"/>
                    </a:lnTo>
                    <a:lnTo>
                      <a:pt x="104" y="33"/>
                    </a:lnTo>
                    <a:lnTo>
                      <a:pt x="108" y="38"/>
                    </a:lnTo>
                    <a:lnTo>
                      <a:pt x="108" y="39"/>
                    </a:lnTo>
                    <a:lnTo>
                      <a:pt x="115" y="47"/>
                    </a:lnTo>
                    <a:lnTo>
                      <a:pt x="115" y="58"/>
                    </a:lnTo>
                    <a:lnTo>
                      <a:pt x="116" y="63"/>
                    </a:lnTo>
                    <a:lnTo>
                      <a:pt x="119" y="64"/>
                    </a:lnTo>
                    <a:lnTo>
                      <a:pt x="125" y="64"/>
                    </a:lnTo>
                    <a:lnTo>
                      <a:pt x="125" y="56"/>
                    </a:lnTo>
                    <a:lnTo>
                      <a:pt x="126" y="50"/>
                    </a:lnTo>
                    <a:lnTo>
                      <a:pt x="126" y="47"/>
                    </a:lnTo>
                    <a:lnTo>
                      <a:pt x="129" y="44"/>
                    </a:lnTo>
                    <a:lnTo>
                      <a:pt x="135" y="47"/>
                    </a:lnTo>
                    <a:lnTo>
                      <a:pt x="142" y="49"/>
                    </a:lnTo>
                    <a:lnTo>
                      <a:pt x="167" y="47"/>
                    </a:lnTo>
                    <a:lnTo>
                      <a:pt x="185" y="44"/>
                    </a:lnTo>
                    <a:lnTo>
                      <a:pt x="193" y="39"/>
                    </a:lnTo>
                    <a:lnTo>
                      <a:pt x="203" y="32"/>
                    </a:lnTo>
                    <a:lnTo>
                      <a:pt x="207" y="25"/>
                    </a:lnTo>
                    <a:lnTo>
                      <a:pt x="209" y="25"/>
                    </a:lnTo>
                    <a:lnTo>
                      <a:pt x="210" y="28"/>
                    </a:lnTo>
                    <a:lnTo>
                      <a:pt x="217" y="38"/>
                    </a:lnTo>
                    <a:lnTo>
                      <a:pt x="218" y="39"/>
                    </a:lnTo>
                    <a:lnTo>
                      <a:pt x="223" y="40"/>
                    </a:lnTo>
                    <a:lnTo>
                      <a:pt x="225" y="40"/>
                    </a:lnTo>
                    <a:lnTo>
                      <a:pt x="238" y="43"/>
                    </a:lnTo>
                    <a:lnTo>
                      <a:pt x="256" y="43"/>
                    </a:lnTo>
                    <a:lnTo>
                      <a:pt x="264" y="47"/>
                    </a:lnTo>
                    <a:lnTo>
                      <a:pt x="264" y="49"/>
                    </a:lnTo>
                    <a:lnTo>
                      <a:pt x="266" y="47"/>
                    </a:lnTo>
                    <a:lnTo>
                      <a:pt x="269" y="47"/>
                    </a:lnTo>
                    <a:lnTo>
                      <a:pt x="271" y="49"/>
                    </a:lnTo>
                    <a:lnTo>
                      <a:pt x="274" y="49"/>
                    </a:lnTo>
                    <a:lnTo>
                      <a:pt x="283" y="47"/>
                    </a:lnTo>
                    <a:lnTo>
                      <a:pt x="299" y="39"/>
                    </a:lnTo>
                    <a:lnTo>
                      <a:pt x="298" y="17"/>
                    </a:lnTo>
                    <a:lnTo>
                      <a:pt x="294" y="17"/>
                    </a:lnTo>
                    <a:lnTo>
                      <a:pt x="291" y="1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04" name="Freeform 4252">
                <a:extLst>
                  <a:ext uri="{FF2B5EF4-FFF2-40B4-BE49-F238E27FC236}">
                    <a16:creationId xmlns:a16="http://schemas.microsoft.com/office/drawing/2014/main" id="{13BB8B7A-9A15-70BF-5AF2-75F6D16343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1832"/>
                <a:ext cx="2" cy="7"/>
              </a:xfrm>
              <a:custGeom>
                <a:avLst/>
                <a:gdLst>
                  <a:gd name="T0" fmla="*/ 9 w 9"/>
                  <a:gd name="T1" fmla="*/ 28 h 28"/>
                  <a:gd name="T2" fmla="*/ 9 w 9"/>
                  <a:gd name="T3" fmla="*/ 25 h 28"/>
                  <a:gd name="T4" fmla="*/ 3 w 9"/>
                  <a:gd name="T5" fmla="*/ 18 h 28"/>
                  <a:gd name="T6" fmla="*/ 7 w 9"/>
                  <a:gd name="T7" fmla="*/ 14 h 28"/>
                  <a:gd name="T8" fmla="*/ 7 w 9"/>
                  <a:gd name="T9" fmla="*/ 13 h 28"/>
                  <a:gd name="T10" fmla="*/ 6 w 9"/>
                  <a:gd name="T11" fmla="*/ 10 h 28"/>
                  <a:gd name="T12" fmla="*/ 3 w 9"/>
                  <a:gd name="T13" fmla="*/ 7 h 28"/>
                  <a:gd name="T14" fmla="*/ 0 w 9"/>
                  <a:gd name="T15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28">
                    <a:moveTo>
                      <a:pt x="9" y="28"/>
                    </a:moveTo>
                    <a:lnTo>
                      <a:pt x="9" y="25"/>
                    </a:lnTo>
                    <a:lnTo>
                      <a:pt x="3" y="18"/>
                    </a:lnTo>
                    <a:lnTo>
                      <a:pt x="7" y="14"/>
                    </a:lnTo>
                    <a:lnTo>
                      <a:pt x="7" y="13"/>
                    </a:lnTo>
                    <a:lnTo>
                      <a:pt x="6" y="10"/>
                    </a:lnTo>
                    <a:lnTo>
                      <a:pt x="3" y="7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05" name="Line 4253">
                <a:extLst>
                  <a:ext uri="{FF2B5EF4-FFF2-40B4-BE49-F238E27FC236}">
                    <a16:creationId xmlns:a16="http://schemas.microsoft.com/office/drawing/2014/main" id="{E414300F-7782-75D2-AB12-E7FC523D7B9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2985" y="1830"/>
                <a:ext cx="2" cy="2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06" name="Freeform 4254">
                <a:extLst>
                  <a:ext uri="{FF2B5EF4-FFF2-40B4-BE49-F238E27FC236}">
                    <a16:creationId xmlns:a16="http://schemas.microsoft.com/office/drawing/2014/main" id="{735E1011-2A83-0697-FC32-63E553BB61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5" y="1839"/>
                <a:ext cx="28" cy="42"/>
              </a:xfrm>
              <a:custGeom>
                <a:avLst/>
                <a:gdLst>
                  <a:gd name="T0" fmla="*/ 0 w 113"/>
                  <a:gd name="T1" fmla="*/ 6 h 167"/>
                  <a:gd name="T2" fmla="*/ 1 w 113"/>
                  <a:gd name="T3" fmla="*/ 7 h 167"/>
                  <a:gd name="T4" fmla="*/ 3 w 113"/>
                  <a:gd name="T5" fmla="*/ 10 h 167"/>
                  <a:gd name="T6" fmla="*/ 1 w 113"/>
                  <a:gd name="T7" fmla="*/ 11 h 167"/>
                  <a:gd name="T8" fmla="*/ 0 w 113"/>
                  <a:gd name="T9" fmla="*/ 14 h 167"/>
                  <a:gd name="T10" fmla="*/ 1 w 113"/>
                  <a:gd name="T11" fmla="*/ 15 h 167"/>
                  <a:gd name="T12" fmla="*/ 8 w 113"/>
                  <a:gd name="T13" fmla="*/ 13 h 167"/>
                  <a:gd name="T14" fmla="*/ 12 w 113"/>
                  <a:gd name="T15" fmla="*/ 18 h 167"/>
                  <a:gd name="T16" fmla="*/ 14 w 113"/>
                  <a:gd name="T17" fmla="*/ 13 h 167"/>
                  <a:gd name="T18" fmla="*/ 14 w 113"/>
                  <a:gd name="T19" fmla="*/ 8 h 167"/>
                  <a:gd name="T20" fmla="*/ 19 w 113"/>
                  <a:gd name="T21" fmla="*/ 10 h 167"/>
                  <a:gd name="T22" fmla="*/ 24 w 113"/>
                  <a:gd name="T23" fmla="*/ 11 h 167"/>
                  <a:gd name="T24" fmla="*/ 29 w 113"/>
                  <a:gd name="T25" fmla="*/ 13 h 167"/>
                  <a:gd name="T26" fmla="*/ 32 w 113"/>
                  <a:gd name="T27" fmla="*/ 18 h 167"/>
                  <a:gd name="T28" fmla="*/ 24 w 113"/>
                  <a:gd name="T29" fmla="*/ 22 h 167"/>
                  <a:gd name="T30" fmla="*/ 24 w 113"/>
                  <a:gd name="T31" fmla="*/ 29 h 167"/>
                  <a:gd name="T32" fmla="*/ 28 w 113"/>
                  <a:gd name="T33" fmla="*/ 35 h 167"/>
                  <a:gd name="T34" fmla="*/ 33 w 113"/>
                  <a:gd name="T35" fmla="*/ 36 h 167"/>
                  <a:gd name="T36" fmla="*/ 37 w 113"/>
                  <a:gd name="T37" fmla="*/ 32 h 167"/>
                  <a:gd name="T38" fmla="*/ 43 w 113"/>
                  <a:gd name="T39" fmla="*/ 25 h 167"/>
                  <a:gd name="T40" fmla="*/ 47 w 113"/>
                  <a:gd name="T41" fmla="*/ 26 h 167"/>
                  <a:gd name="T42" fmla="*/ 44 w 113"/>
                  <a:gd name="T43" fmla="*/ 32 h 167"/>
                  <a:gd name="T44" fmla="*/ 42 w 113"/>
                  <a:gd name="T45" fmla="*/ 33 h 167"/>
                  <a:gd name="T46" fmla="*/ 43 w 113"/>
                  <a:gd name="T47" fmla="*/ 38 h 167"/>
                  <a:gd name="T48" fmla="*/ 44 w 113"/>
                  <a:gd name="T49" fmla="*/ 35 h 167"/>
                  <a:gd name="T50" fmla="*/ 49 w 113"/>
                  <a:gd name="T51" fmla="*/ 38 h 167"/>
                  <a:gd name="T52" fmla="*/ 47 w 113"/>
                  <a:gd name="T53" fmla="*/ 40 h 167"/>
                  <a:gd name="T54" fmla="*/ 46 w 113"/>
                  <a:gd name="T55" fmla="*/ 42 h 167"/>
                  <a:gd name="T56" fmla="*/ 46 w 113"/>
                  <a:gd name="T57" fmla="*/ 46 h 167"/>
                  <a:gd name="T58" fmla="*/ 49 w 113"/>
                  <a:gd name="T59" fmla="*/ 49 h 167"/>
                  <a:gd name="T60" fmla="*/ 43 w 113"/>
                  <a:gd name="T61" fmla="*/ 50 h 167"/>
                  <a:gd name="T62" fmla="*/ 42 w 113"/>
                  <a:gd name="T63" fmla="*/ 46 h 167"/>
                  <a:gd name="T64" fmla="*/ 34 w 113"/>
                  <a:gd name="T65" fmla="*/ 40 h 167"/>
                  <a:gd name="T66" fmla="*/ 29 w 113"/>
                  <a:gd name="T67" fmla="*/ 43 h 167"/>
                  <a:gd name="T68" fmla="*/ 21 w 113"/>
                  <a:gd name="T69" fmla="*/ 45 h 167"/>
                  <a:gd name="T70" fmla="*/ 22 w 113"/>
                  <a:gd name="T71" fmla="*/ 47 h 167"/>
                  <a:gd name="T72" fmla="*/ 24 w 113"/>
                  <a:gd name="T73" fmla="*/ 53 h 167"/>
                  <a:gd name="T74" fmla="*/ 34 w 113"/>
                  <a:gd name="T75" fmla="*/ 57 h 167"/>
                  <a:gd name="T76" fmla="*/ 61 w 113"/>
                  <a:gd name="T77" fmla="*/ 54 h 167"/>
                  <a:gd name="T78" fmla="*/ 64 w 113"/>
                  <a:gd name="T79" fmla="*/ 57 h 167"/>
                  <a:gd name="T80" fmla="*/ 58 w 113"/>
                  <a:gd name="T81" fmla="*/ 66 h 167"/>
                  <a:gd name="T82" fmla="*/ 51 w 113"/>
                  <a:gd name="T83" fmla="*/ 74 h 167"/>
                  <a:gd name="T84" fmla="*/ 53 w 113"/>
                  <a:gd name="T85" fmla="*/ 74 h 167"/>
                  <a:gd name="T86" fmla="*/ 60 w 113"/>
                  <a:gd name="T87" fmla="*/ 70 h 167"/>
                  <a:gd name="T88" fmla="*/ 64 w 113"/>
                  <a:gd name="T89" fmla="*/ 66 h 167"/>
                  <a:gd name="T90" fmla="*/ 72 w 113"/>
                  <a:gd name="T91" fmla="*/ 73 h 167"/>
                  <a:gd name="T92" fmla="*/ 72 w 113"/>
                  <a:gd name="T93" fmla="*/ 80 h 167"/>
                  <a:gd name="T94" fmla="*/ 67 w 113"/>
                  <a:gd name="T95" fmla="*/ 82 h 167"/>
                  <a:gd name="T96" fmla="*/ 77 w 113"/>
                  <a:gd name="T97" fmla="*/ 81 h 167"/>
                  <a:gd name="T98" fmla="*/ 86 w 113"/>
                  <a:gd name="T99" fmla="*/ 78 h 167"/>
                  <a:gd name="T100" fmla="*/ 88 w 113"/>
                  <a:gd name="T101" fmla="*/ 85 h 167"/>
                  <a:gd name="T102" fmla="*/ 92 w 113"/>
                  <a:gd name="T103" fmla="*/ 103 h 167"/>
                  <a:gd name="T104" fmla="*/ 99 w 113"/>
                  <a:gd name="T105" fmla="*/ 106 h 167"/>
                  <a:gd name="T106" fmla="*/ 111 w 113"/>
                  <a:gd name="T107" fmla="*/ 105 h 167"/>
                  <a:gd name="T108" fmla="*/ 110 w 113"/>
                  <a:gd name="T109" fmla="*/ 110 h 167"/>
                  <a:gd name="T110" fmla="*/ 106 w 113"/>
                  <a:gd name="T111" fmla="*/ 114 h 167"/>
                  <a:gd name="T112" fmla="*/ 104 w 113"/>
                  <a:gd name="T113" fmla="*/ 116 h 167"/>
                  <a:gd name="T114" fmla="*/ 96 w 113"/>
                  <a:gd name="T115" fmla="*/ 124 h 167"/>
                  <a:gd name="T116" fmla="*/ 85 w 113"/>
                  <a:gd name="T117" fmla="*/ 160 h 167"/>
                  <a:gd name="T118" fmla="*/ 79 w 113"/>
                  <a:gd name="T119" fmla="*/ 166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13" h="167">
                    <a:moveTo>
                      <a:pt x="14" y="0"/>
                    </a:moveTo>
                    <a:lnTo>
                      <a:pt x="0" y="6"/>
                    </a:lnTo>
                    <a:lnTo>
                      <a:pt x="0" y="7"/>
                    </a:lnTo>
                    <a:lnTo>
                      <a:pt x="1" y="7"/>
                    </a:lnTo>
                    <a:lnTo>
                      <a:pt x="1" y="8"/>
                    </a:lnTo>
                    <a:lnTo>
                      <a:pt x="3" y="10"/>
                    </a:lnTo>
                    <a:lnTo>
                      <a:pt x="3" y="11"/>
                    </a:lnTo>
                    <a:lnTo>
                      <a:pt x="1" y="11"/>
                    </a:lnTo>
                    <a:lnTo>
                      <a:pt x="0" y="13"/>
                    </a:lnTo>
                    <a:lnTo>
                      <a:pt x="0" y="14"/>
                    </a:lnTo>
                    <a:lnTo>
                      <a:pt x="1" y="14"/>
                    </a:lnTo>
                    <a:lnTo>
                      <a:pt x="1" y="15"/>
                    </a:lnTo>
                    <a:lnTo>
                      <a:pt x="5" y="15"/>
                    </a:lnTo>
                    <a:lnTo>
                      <a:pt x="8" y="13"/>
                    </a:lnTo>
                    <a:lnTo>
                      <a:pt x="11" y="13"/>
                    </a:lnTo>
                    <a:lnTo>
                      <a:pt x="12" y="18"/>
                    </a:lnTo>
                    <a:lnTo>
                      <a:pt x="17" y="14"/>
                    </a:lnTo>
                    <a:lnTo>
                      <a:pt x="14" y="13"/>
                    </a:lnTo>
                    <a:lnTo>
                      <a:pt x="12" y="11"/>
                    </a:lnTo>
                    <a:lnTo>
                      <a:pt x="14" y="8"/>
                    </a:lnTo>
                    <a:lnTo>
                      <a:pt x="17" y="8"/>
                    </a:lnTo>
                    <a:lnTo>
                      <a:pt x="19" y="10"/>
                    </a:lnTo>
                    <a:lnTo>
                      <a:pt x="22" y="10"/>
                    </a:lnTo>
                    <a:lnTo>
                      <a:pt x="24" y="11"/>
                    </a:lnTo>
                    <a:lnTo>
                      <a:pt x="28" y="11"/>
                    </a:lnTo>
                    <a:lnTo>
                      <a:pt x="29" y="13"/>
                    </a:lnTo>
                    <a:lnTo>
                      <a:pt x="32" y="13"/>
                    </a:lnTo>
                    <a:lnTo>
                      <a:pt x="32" y="18"/>
                    </a:lnTo>
                    <a:lnTo>
                      <a:pt x="25" y="21"/>
                    </a:lnTo>
                    <a:lnTo>
                      <a:pt x="24" y="22"/>
                    </a:lnTo>
                    <a:lnTo>
                      <a:pt x="22" y="25"/>
                    </a:lnTo>
                    <a:lnTo>
                      <a:pt x="24" y="29"/>
                    </a:lnTo>
                    <a:lnTo>
                      <a:pt x="26" y="33"/>
                    </a:lnTo>
                    <a:lnTo>
                      <a:pt x="28" y="35"/>
                    </a:lnTo>
                    <a:lnTo>
                      <a:pt x="32" y="36"/>
                    </a:lnTo>
                    <a:lnTo>
                      <a:pt x="33" y="36"/>
                    </a:lnTo>
                    <a:lnTo>
                      <a:pt x="36" y="35"/>
                    </a:lnTo>
                    <a:lnTo>
                      <a:pt x="37" y="32"/>
                    </a:lnTo>
                    <a:lnTo>
                      <a:pt x="40" y="29"/>
                    </a:lnTo>
                    <a:lnTo>
                      <a:pt x="43" y="25"/>
                    </a:lnTo>
                    <a:lnTo>
                      <a:pt x="46" y="25"/>
                    </a:lnTo>
                    <a:lnTo>
                      <a:pt x="47" y="26"/>
                    </a:lnTo>
                    <a:lnTo>
                      <a:pt x="46" y="31"/>
                    </a:lnTo>
                    <a:lnTo>
                      <a:pt x="44" y="32"/>
                    </a:lnTo>
                    <a:lnTo>
                      <a:pt x="42" y="32"/>
                    </a:lnTo>
                    <a:lnTo>
                      <a:pt x="42" y="33"/>
                    </a:lnTo>
                    <a:lnTo>
                      <a:pt x="40" y="35"/>
                    </a:lnTo>
                    <a:lnTo>
                      <a:pt x="43" y="38"/>
                    </a:lnTo>
                    <a:lnTo>
                      <a:pt x="44" y="36"/>
                    </a:lnTo>
                    <a:lnTo>
                      <a:pt x="44" y="35"/>
                    </a:lnTo>
                    <a:lnTo>
                      <a:pt x="47" y="36"/>
                    </a:lnTo>
                    <a:lnTo>
                      <a:pt x="49" y="38"/>
                    </a:lnTo>
                    <a:lnTo>
                      <a:pt x="49" y="39"/>
                    </a:lnTo>
                    <a:lnTo>
                      <a:pt x="47" y="40"/>
                    </a:lnTo>
                    <a:lnTo>
                      <a:pt x="46" y="40"/>
                    </a:lnTo>
                    <a:lnTo>
                      <a:pt x="46" y="42"/>
                    </a:lnTo>
                    <a:lnTo>
                      <a:pt x="44" y="43"/>
                    </a:lnTo>
                    <a:lnTo>
                      <a:pt x="46" y="46"/>
                    </a:lnTo>
                    <a:lnTo>
                      <a:pt x="49" y="47"/>
                    </a:lnTo>
                    <a:lnTo>
                      <a:pt x="49" y="49"/>
                    </a:lnTo>
                    <a:lnTo>
                      <a:pt x="47" y="50"/>
                    </a:lnTo>
                    <a:lnTo>
                      <a:pt x="43" y="50"/>
                    </a:lnTo>
                    <a:lnTo>
                      <a:pt x="42" y="49"/>
                    </a:lnTo>
                    <a:lnTo>
                      <a:pt x="42" y="46"/>
                    </a:lnTo>
                    <a:lnTo>
                      <a:pt x="36" y="42"/>
                    </a:lnTo>
                    <a:lnTo>
                      <a:pt x="34" y="40"/>
                    </a:lnTo>
                    <a:lnTo>
                      <a:pt x="33" y="40"/>
                    </a:lnTo>
                    <a:lnTo>
                      <a:pt x="29" y="43"/>
                    </a:lnTo>
                    <a:lnTo>
                      <a:pt x="24" y="43"/>
                    </a:lnTo>
                    <a:lnTo>
                      <a:pt x="21" y="45"/>
                    </a:lnTo>
                    <a:lnTo>
                      <a:pt x="21" y="46"/>
                    </a:lnTo>
                    <a:lnTo>
                      <a:pt x="22" y="47"/>
                    </a:lnTo>
                    <a:lnTo>
                      <a:pt x="24" y="50"/>
                    </a:lnTo>
                    <a:lnTo>
                      <a:pt x="24" y="53"/>
                    </a:lnTo>
                    <a:lnTo>
                      <a:pt x="25" y="53"/>
                    </a:lnTo>
                    <a:lnTo>
                      <a:pt x="34" y="57"/>
                    </a:lnTo>
                    <a:lnTo>
                      <a:pt x="54" y="54"/>
                    </a:lnTo>
                    <a:lnTo>
                      <a:pt x="61" y="54"/>
                    </a:lnTo>
                    <a:lnTo>
                      <a:pt x="64" y="56"/>
                    </a:lnTo>
                    <a:lnTo>
                      <a:pt x="64" y="57"/>
                    </a:lnTo>
                    <a:lnTo>
                      <a:pt x="65" y="59"/>
                    </a:lnTo>
                    <a:lnTo>
                      <a:pt x="58" y="66"/>
                    </a:lnTo>
                    <a:lnTo>
                      <a:pt x="50" y="71"/>
                    </a:lnTo>
                    <a:lnTo>
                      <a:pt x="51" y="74"/>
                    </a:lnTo>
                    <a:lnTo>
                      <a:pt x="51" y="75"/>
                    </a:lnTo>
                    <a:lnTo>
                      <a:pt x="53" y="74"/>
                    </a:lnTo>
                    <a:lnTo>
                      <a:pt x="56" y="73"/>
                    </a:lnTo>
                    <a:lnTo>
                      <a:pt x="60" y="70"/>
                    </a:lnTo>
                    <a:lnTo>
                      <a:pt x="61" y="67"/>
                    </a:lnTo>
                    <a:lnTo>
                      <a:pt x="64" y="66"/>
                    </a:lnTo>
                    <a:lnTo>
                      <a:pt x="65" y="66"/>
                    </a:lnTo>
                    <a:lnTo>
                      <a:pt x="72" y="73"/>
                    </a:lnTo>
                    <a:lnTo>
                      <a:pt x="74" y="75"/>
                    </a:lnTo>
                    <a:lnTo>
                      <a:pt x="72" y="80"/>
                    </a:lnTo>
                    <a:lnTo>
                      <a:pt x="67" y="80"/>
                    </a:lnTo>
                    <a:lnTo>
                      <a:pt x="67" y="82"/>
                    </a:lnTo>
                    <a:lnTo>
                      <a:pt x="71" y="86"/>
                    </a:lnTo>
                    <a:lnTo>
                      <a:pt x="77" y="81"/>
                    </a:lnTo>
                    <a:lnTo>
                      <a:pt x="84" y="78"/>
                    </a:lnTo>
                    <a:lnTo>
                      <a:pt x="86" y="78"/>
                    </a:lnTo>
                    <a:lnTo>
                      <a:pt x="86" y="80"/>
                    </a:lnTo>
                    <a:lnTo>
                      <a:pt x="88" y="85"/>
                    </a:lnTo>
                    <a:lnTo>
                      <a:pt x="88" y="95"/>
                    </a:lnTo>
                    <a:lnTo>
                      <a:pt x="92" y="103"/>
                    </a:lnTo>
                    <a:lnTo>
                      <a:pt x="93" y="105"/>
                    </a:lnTo>
                    <a:lnTo>
                      <a:pt x="99" y="106"/>
                    </a:lnTo>
                    <a:lnTo>
                      <a:pt x="103" y="105"/>
                    </a:lnTo>
                    <a:lnTo>
                      <a:pt x="111" y="105"/>
                    </a:lnTo>
                    <a:lnTo>
                      <a:pt x="113" y="106"/>
                    </a:lnTo>
                    <a:lnTo>
                      <a:pt x="110" y="110"/>
                    </a:lnTo>
                    <a:lnTo>
                      <a:pt x="106" y="113"/>
                    </a:lnTo>
                    <a:lnTo>
                      <a:pt x="106" y="114"/>
                    </a:lnTo>
                    <a:lnTo>
                      <a:pt x="104" y="114"/>
                    </a:lnTo>
                    <a:lnTo>
                      <a:pt x="104" y="116"/>
                    </a:lnTo>
                    <a:lnTo>
                      <a:pt x="99" y="119"/>
                    </a:lnTo>
                    <a:lnTo>
                      <a:pt x="96" y="124"/>
                    </a:lnTo>
                    <a:lnTo>
                      <a:pt x="95" y="140"/>
                    </a:lnTo>
                    <a:lnTo>
                      <a:pt x="85" y="160"/>
                    </a:lnTo>
                    <a:lnTo>
                      <a:pt x="85" y="162"/>
                    </a:lnTo>
                    <a:lnTo>
                      <a:pt x="79" y="166"/>
                    </a:lnTo>
                    <a:lnTo>
                      <a:pt x="79" y="16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07" name="Freeform 4255">
                <a:extLst>
                  <a:ext uri="{FF2B5EF4-FFF2-40B4-BE49-F238E27FC236}">
                    <a16:creationId xmlns:a16="http://schemas.microsoft.com/office/drawing/2014/main" id="{519BF10A-4151-03ED-DAA2-89CD927085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0" y="1766"/>
                <a:ext cx="17" cy="37"/>
              </a:xfrm>
              <a:custGeom>
                <a:avLst/>
                <a:gdLst>
                  <a:gd name="T0" fmla="*/ 0 w 67"/>
                  <a:gd name="T1" fmla="*/ 148 h 148"/>
                  <a:gd name="T2" fmla="*/ 4 w 67"/>
                  <a:gd name="T3" fmla="*/ 148 h 148"/>
                  <a:gd name="T4" fmla="*/ 36 w 67"/>
                  <a:gd name="T5" fmla="*/ 135 h 148"/>
                  <a:gd name="T6" fmla="*/ 49 w 67"/>
                  <a:gd name="T7" fmla="*/ 121 h 148"/>
                  <a:gd name="T8" fmla="*/ 52 w 67"/>
                  <a:gd name="T9" fmla="*/ 120 h 148"/>
                  <a:gd name="T10" fmla="*/ 52 w 67"/>
                  <a:gd name="T11" fmla="*/ 114 h 148"/>
                  <a:gd name="T12" fmla="*/ 53 w 67"/>
                  <a:gd name="T13" fmla="*/ 110 h 148"/>
                  <a:gd name="T14" fmla="*/ 63 w 67"/>
                  <a:gd name="T15" fmla="*/ 96 h 148"/>
                  <a:gd name="T16" fmla="*/ 66 w 67"/>
                  <a:gd name="T17" fmla="*/ 93 h 148"/>
                  <a:gd name="T18" fmla="*/ 67 w 67"/>
                  <a:gd name="T19" fmla="*/ 91 h 148"/>
                  <a:gd name="T20" fmla="*/ 67 w 67"/>
                  <a:gd name="T21" fmla="*/ 83 h 148"/>
                  <a:gd name="T22" fmla="*/ 61 w 67"/>
                  <a:gd name="T23" fmla="*/ 68 h 148"/>
                  <a:gd name="T24" fmla="*/ 59 w 67"/>
                  <a:gd name="T25" fmla="*/ 67 h 148"/>
                  <a:gd name="T26" fmla="*/ 57 w 67"/>
                  <a:gd name="T27" fmla="*/ 64 h 148"/>
                  <a:gd name="T28" fmla="*/ 57 w 67"/>
                  <a:gd name="T29" fmla="*/ 61 h 148"/>
                  <a:gd name="T30" fmla="*/ 53 w 67"/>
                  <a:gd name="T31" fmla="*/ 50 h 148"/>
                  <a:gd name="T32" fmla="*/ 53 w 67"/>
                  <a:gd name="T33" fmla="*/ 49 h 148"/>
                  <a:gd name="T34" fmla="*/ 40 w 67"/>
                  <a:gd name="T35" fmla="*/ 38 h 148"/>
                  <a:gd name="T36" fmla="*/ 40 w 67"/>
                  <a:gd name="T37" fmla="*/ 36 h 148"/>
                  <a:gd name="T38" fmla="*/ 29 w 67"/>
                  <a:gd name="T39" fmla="*/ 26 h 148"/>
                  <a:gd name="T40" fmla="*/ 15 w 67"/>
                  <a:gd name="T41" fmla="*/ 8 h 148"/>
                  <a:gd name="T42" fmla="*/ 14 w 67"/>
                  <a:gd name="T43" fmla="*/ 2 h 148"/>
                  <a:gd name="T44" fmla="*/ 14 w 67"/>
                  <a:gd name="T45" fmla="*/ 0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67" h="148">
                    <a:moveTo>
                      <a:pt x="0" y="148"/>
                    </a:moveTo>
                    <a:lnTo>
                      <a:pt x="4" y="148"/>
                    </a:lnTo>
                    <a:lnTo>
                      <a:pt x="36" y="135"/>
                    </a:lnTo>
                    <a:lnTo>
                      <a:pt x="49" y="121"/>
                    </a:lnTo>
                    <a:lnTo>
                      <a:pt x="52" y="120"/>
                    </a:lnTo>
                    <a:lnTo>
                      <a:pt x="52" y="114"/>
                    </a:lnTo>
                    <a:lnTo>
                      <a:pt x="53" y="110"/>
                    </a:lnTo>
                    <a:lnTo>
                      <a:pt x="63" y="96"/>
                    </a:lnTo>
                    <a:lnTo>
                      <a:pt x="66" y="93"/>
                    </a:lnTo>
                    <a:lnTo>
                      <a:pt x="67" y="91"/>
                    </a:lnTo>
                    <a:lnTo>
                      <a:pt x="67" y="83"/>
                    </a:lnTo>
                    <a:lnTo>
                      <a:pt x="61" y="68"/>
                    </a:lnTo>
                    <a:lnTo>
                      <a:pt x="59" y="67"/>
                    </a:lnTo>
                    <a:lnTo>
                      <a:pt x="57" y="64"/>
                    </a:lnTo>
                    <a:lnTo>
                      <a:pt x="57" y="61"/>
                    </a:lnTo>
                    <a:lnTo>
                      <a:pt x="53" y="50"/>
                    </a:lnTo>
                    <a:lnTo>
                      <a:pt x="53" y="49"/>
                    </a:lnTo>
                    <a:lnTo>
                      <a:pt x="40" y="38"/>
                    </a:lnTo>
                    <a:lnTo>
                      <a:pt x="40" y="36"/>
                    </a:lnTo>
                    <a:lnTo>
                      <a:pt x="29" y="26"/>
                    </a:lnTo>
                    <a:lnTo>
                      <a:pt x="15" y="8"/>
                    </a:lnTo>
                    <a:lnTo>
                      <a:pt x="14" y="2"/>
                    </a:lnTo>
                    <a:lnTo>
                      <a:pt x="14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08" name="Freeform 4256">
                <a:extLst>
                  <a:ext uri="{FF2B5EF4-FFF2-40B4-BE49-F238E27FC236}">
                    <a16:creationId xmlns:a16="http://schemas.microsoft.com/office/drawing/2014/main" id="{6A00D4F8-E769-9AAE-171A-4A7C3EA4E6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" y="1800"/>
                <a:ext cx="23" cy="21"/>
              </a:xfrm>
              <a:custGeom>
                <a:avLst/>
                <a:gdLst>
                  <a:gd name="T0" fmla="*/ 94 w 94"/>
                  <a:gd name="T1" fmla="*/ 12 h 86"/>
                  <a:gd name="T2" fmla="*/ 93 w 94"/>
                  <a:gd name="T3" fmla="*/ 10 h 86"/>
                  <a:gd name="T4" fmla="*/ 93 w 94"/>
                  <a:gd name="T5" fmla="*/ 7 h 86"/>
                  <a:gd name="T6" fmla="*/ 88 w 94"/>
                  <a:gd name="T7" fmla="*/ 3 h 86"/>
                  <a:gd name="T8" fmla="*/ 81 w 94"/>
                  <a:gd name="T9" fmla="*/ 0 h 86"/>
                  <a:gd name="T10" fmla="*/ 76 w 94"/>
                  <a:gd name="T11" fmla="*/ 0 h 86"/>
                  <a:gd name="T12" fmla="*/ 76 w 94"/>
                  <a:gd name="T13" fmla="*/ 2 h 86"/>
                  <a:gd name="T14" fmla="*/ 70 w 94"/>
                  <a:gd name="T15" fmla="*/ 2 h 86"/>
                  <a:gd name="T16" fmla="*/ 62 w 94"/>
                  <a:gd name="T17" fmla="*/ 7 h 86"/>
                  <a:gd name="T18" fmla="*/ 56 w 94"/>
                  <a:gd name="T19" fmla="*/ 13 h 86"/>
                  <a:gd name="T20" fmla="*/ 50 w 94"/>
                  <a:gd name="T21" fmla="*/ 23 h 86"/>
                  <a:gd name="T22" fmla="*/ 48 w 94"/>
                  <a:gd name="T23" fmla="*/ 26 h 86"/>
                  <a:gd name="T24" fmla="*/ 39 w 94"/>
                  <a:gd name="T25" fmla="*/ 30 h 86"/>
                  <a:gd name="T26" fmla="*/ 38 w 94"/>
                  <a:gd name="T27" fmla="*/ 31 h 86"/>
                  <a:gd name="T28" fmla="*/ 35 w 94"/>
                  <a:gd name="T29" fmla="*/ 31 h 86"/>
                  <a:gd name="T30" fmla="*/ 31 w 94"/>
                  <a:gd name="T31" fmla="*/ 30 h 86"/>
                  <a:gd name="T32" fmla="*/ 6 w 94"/>
                  <a:gd name="T33" fmla="*/ 36 h 86"/>
                  <a:gd name="T34" fmla="*/ 6 w 94"/>
                  <a:gd name="T35" fmla="*/ 37 h 86"/>
                  <a:gd name="T36" fmla="*/ 4 w 94"/>
                  <a:gd name="T37" fmla="*/ 37 h 86"/>
                  <a:gd name="T38" fmla="*/ 0 w 94"/>
                  <a:gd name="T39" fmla="*/ 44 h 86"/>
                  <a:gd name="T40" fmla="*/ 2 w 94"/>
                  <a:gd name="T41" fmla="*/ 46 h 86"/>
                  <a:gd name="T42" fmla="*/ 2 w 94"/>
                  <a:gd name="T43" fmla="*/ 51 h 86"/>
                  <a:gd name="T44" fmla="*/ 6 w 94"/>
                  <a:gd name="T45" fmla="*/ 56 h 86"/>
                  <a:gd name="T46" fmla="*/ 14 w 94"/>
                  <a:gd name="T47" fmla="*/ 65 h 86"/>
                  <a:gd name="T48" fmla="*/ 14 w 94"/>
                  <a:gd name="T49" fmla="*/ 70 h 86"/>
                  <a:gd name="T50" fmla="*/ 13 w 94"/>
                  <a:gd name="T51" fmla="*/ 73 h 86"/>
                  <a:gd name="T52" fmla="*/ 11 w 94"/>
                  <a:gd name="T53" fmla="*/ 75 h 86"/>
                  <a:gd name="T54" fmla="*/ 10 w 94"/>
                  <a:gd name="T55" fmla="*/ 75 h 86"/>
                  <a:gd name="T56" fmla="*/ 9 w 94"/>
                  <a:gd name="T57" fmla="*/ 76 h 86"/>
                  <a:gd name="T58" fmla="*/ 4 w 94"/>
                  <a:gd name="T59" fmla="*/ 84 h 86"/>
                  <a:gd name="T60" fmla="*/ 3 w 94"/>
                  <a:gd name="T61" fmla="*/ 86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94" h="86">
                    <a:moveTo>
                      <a:pt x="94" y="12"/>
                    </a:moveTo>
                    <a:lnTo>
                      <a:pt x="93" y="10"/>
                    </a:lnTo>
                    <a:lnTo>
                      <a:pt x="93" y="7"/>
                    </a:lnTo>
                    <a:lnTo>
                      <a:pt x="88" y="3"/>
                    </a:lnTo>
                    <a:lnTo>
                      <a:pt x="81" y="0"/>
                    </a:lnTo>
                    <a:lnTo>
                      <a:pt x="76" y="0"/>
                    </a:lnTo>
                    <a:lnTo>
                      <a:pt x="76" y="2"/>
                    </a:lnTo>
                    <a:lnTo>
                      <a:pt x="70" y="2"/>
                    </a:lnTo>
                    <a:lnTo>
                      <a:pt x="62" y="7"/>
                    </a:lnTo>
                    <a:lnTo>
                      <a:pt x="56" y="13"/>
                    </a:lnTo>
                    <a:lnTo>
                      <a:pt x="50" y="23"/>
                    </a:lnTo>
                    <a:lnTo>
                      <a:pt x="48" y="26"/>
                    </a:lnTo>
                    <a:lnTo>
                      <a:pt x="39" y="30"/>
                    </a:lnTo>
                    <a:lnTo>
                      <a:pt x="38" y="31"/>
                    </a:lnTo>
                    <a:lnTo>
                      <a:pt x="35" y="31"/>
                    </a:lnTo>
                    <a:lnTo>
                      <a:pt x="31" y="30"/>
                    </a:lnTo>
                    <a:lnTo>
                      <a:pt x="6" y="36"/>
                    </a:lnTo>
                    <a:lnTo>
                      <a:pt x="6" y="37"/>
                    </a:lnTo>
                    <a:lnTo>
                      <a:pt x="4" y="37"/>
                    </a:lnTo>
                    <a:lnTo>
                      <a:pt x="0" y="44"/>
                    </a:lnTo>
                    <a:lnTo>
                      <a:pt x="2" y="46"/>
                    </a:lnTo>
                    <a:lnTo>
                      <a:pt x="2" y="51"/>
                    </a:lnTo>
                    <a:lnTo>
                      <a:pt x="6" y="56"/>
                    </a:lnTo>
                    <a:lnTo>
                      <a:pt x="14" y="65"/>
                    </a:lnTo>
                    <a:lnTo>
                      <a:pt x="14" y="70"/>
                    </a:lnTo>
                    <a:lnTo>
                      <a:pt x="13" y="73"/>
                    </a:lnTo>
                    <a:lnTo>
                      <a:pt x="11" y="75"/>
                    </a:lnTo>
                    <a:lnTo>
                      <a:pt x="10" y="75"/>
                    </a:lnTo>
                    <a:lnTo>
                      <a:pt x="9" y="76"/>
                    </a:lnTo>
                    <a:lnTo>
                      <a:pt x="4" y="84"/>
                    </a:lnTo>
                    <a:lnTo>
                      <a:pt x="3" y="8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09" name="Freeform 4257">
                <a:extLst>
                  <a:ext uri="{FF2B5EF4-FFF2-40B4-BE49-F238E27FC236}">
                    <a16:creationId xmlns:a16="http://schemas.microsoft.com/office/drawing/2014/main" id="{FD046D2C-A255-6027-DF82-1C0F948B34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6" y="1821"/>
                <a:ext cx="14" cy="50"/>
              </a:xfrm>
              <a:custGeom>
                <a:avLst/>
                <a:gdLst>
                  <a:gd name="T0" fmla="*/ 4 w 56"/>
                  <a:gd name="T1" fmla="*/ 0 h 197"/>
                  <a:gd name="T2" fmla="*/ 0 w 56"/>
                  <a:gd name="T3" fmla="*/ 17 h 197"/>
                  <a:gd name="T4" fmla="*/ 11 w 56"/>
                  <a:gd name="T5" fmla="*/ 53 h 197"/>
                  <a:gd name="T6" fmla="*/ 11 w 56"/>
                  <a:gd name="T7" fmla="*/ 60 h 197"/>
                  <a:gd name="T8" fmla="*/ 12 w 56"/>
                  <a:gd name="T9" fmla="*/ 64 h 197"/>
                  <a:gd name="T10" fmla="*/ 17 w 56"/>
                  <a:gd name="T11" fmla="*/ 68 h 197"/>
                  <a:gd name="T12" fmla="*/ 19 w 56"/>
                  <a:gd name="T13" fmla="*/ 72 h 197"/>
                  <a:gd name="T14" fmla="*/ 19 w 56"/>
                  <a:gd name="T15" fmla="*/ 74 h 197"/>
                  <a:gd name="T16" fmla="*/ 21 w 56"/>
                  <a:gd name="T17" fmla="*/ 75 h 197"/>
                  <a:gd name="T18" fmla="*/ 19 w 56"/>
                  <a:gd name="T19" fmla="*/ 75 h 197"/>
                  <a:gd name="T20" fmla="*/ 22 w 56"/>
                  <a:gd name="T21" fmla="*/ 79 h 197"/>
                  <a:gd name="T22" fmla="*/ 24 w 56"/>
                  <a:gd name="T23" fmla="*/ 84 h 197"/>
                  <a:gd name="T24" fmla="*/ 32 w 56"/>
                  <a:gd name="T25" fmla="*/ 85 h 197"/>
                  <a:gd name="T26" fmla="*/ 37 w 56"/>
                  <a:gd name="T27" fmla="*/ 96 h 197"/>
                  <a:gd name="T28" fmla="*/ 37 w 56"/>
                  <a:gd name="T29" fmla="*/ 106 h 197"/>
                  <a:gd name="T30" fmla="*/ 36 w 56"/>
                  <a:gd name="T31" fmla="*/ 113 h 197"/>
                  <a:gd name="T32" fmla="*/ 33 w 56"/>
                  <a:gd name="T33" fmla="*/ 114 h 197"/>
                  <a:gd name="T34" fmla="*/ 25 w 56"/>
                  <a:gd name="T35" fmla="*/ 123 h 197"/>
                  <a:gd name="T36" fmla="*/ 21 w 56"/>
                  <a:gd name="T37" fmla="*/ 123 h 197"/>
                  <a:gd name="T38" fmla="*/ 10 w 56"/>
                  <a:gd name="T39" fmla="*/ 120 h 197"/>
                  <a:gd name="T40" fmla="*/ 8 w 56"/>
                  <a:gd name="T41" fmla="*/ 118 h 197"/>
                  <a:gd name="T42" fmla="*/ 8 w 56"/>
                  <a:gd name="T43" fmla="*/ 117 h 197"/>
                  <a:gd name="T44" fmla="*/ 7 w 56"/>
                  <a:gd name="T45" fmla="*/ 117 h 197"/>
                  <a:gd name="T46" fmla="*/ 4 w 56"/>
                  <a:gd name="T47" fmla="*/ 118 h 197"/>
                  <a:gd name="T48" fmla="*/ 4 w 56"/>
                  <a:gd name="T49" fmla="*/ 121 h 197"/>
                  <a:gd name="T50" fmla="*/ 7 w 56"/>
                  <a:gd name="T51" fmla="*/ 124 h 197"/>
                  <a:gd name="T52" fmla="*/ 14 w 56"/>
                  <a:gd name="T53" fmla="*/ 132 h 197"/>
                  <a:gd name="T54" fmla="*/ 21 w 56"/>
                  <a:gd name="T55" fmla="*/ 144 h 197"/>
                  <a:gd name="T56" fmla="*/ 21 w 56"/>
                  <a:gd name="T57" fmla="*/ 148 h 197"/>
                  <a:gd name="T58" fmla="*/ 28 w 56"/>
                  <a:gd name="T59" fmla="*/ 157 h 197"/>
                  <a:gd name="T60" fmla="*/ 40 w 56"/>
                  <a:gd name="T61" fmla="*/ 167 h 197"/>
                  <a:gd name="T62" fmla="*/ 47 w 56"/>
                  <a:gd name="T63" fmla="*/ 177 h 197"/>
                  <a:gd name="T64" fmla="*/ 56 w 56"/>
                  <a:gd name="T65" fmla="*/ 195 h 197"/>
                  <a:gd name="T66" fmla="*/ 56 w 56"/>
                  <a:gd name="T67" fmla="*/ 197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56" h="197">
                    <a:moveTo>
                      <a:pt x="4" y="0"/>
                    </a:moveTo>
                    <a:lnTo>
                      <a:pt x="0" y="17"/>
                    </a:lnTo>
                    <a:lnTo>
                      <a:pt x="11" y="53"/>
                    </a:lnTo>
                    <a:lnTo>
                      <a:pt x="11" y="60"/>
                    </a:lnTo>
                    <a:lnTo>
                      <a:pt x="12" y="64"/>
                    </a:lnTo>
                    <a:lnTo>
                      <a:pt x="17" y="68"/>
                    </a:lnTo>
                    <a:lnTo>
                      <a:pt x="19" y="72"/>
                    </a:lnTo>
                    <a:lnTo>
                      <a:pt x="19" y="74"/>
                    </a:lnTo>
                    <a:lnTo>
                      <a:pt x="21" y="75"/>
                    </a:lnTo>
                    <a:lnTo>
                      <a:pt x="19" y="75"/>
                    </a:lnTo>
                    <a:lnTo>
                      <a:pt x="22" y="79"/>
                    </a:lnTo>
                    <a:lnTo>
                      <a:pt x="24" y="84"/>
                    </a:lnTo>
                    <a:lnTo>
                      <a:pt x="32" y="85"/>
                    </a:lnTo>
                    <a:lnTo>
                      <a:pt x="37" y="96"/>
                    </a:lnTo>
                    <a:lnTo>
                      <a:pt x="37" y="106"/>
                    </a:lnTo>
                    <a:lnTo>
                      <a:pt x="36" y="113"/>
                    </a:lnTo>
                    <a:lnTo>
                      <a:pt x="33" y="114"/>
                    </a:lnTo>
                    <a:lnTo>
                      <a:pt x="25" y="123"/>
                    </a:lnTo>
                    <a:lnTo>
                      <a:pt x="21" y="123"/>
                    </a:lnTo>
                    <a:lnTo>
                      <a:pt x="10" y="120"/>
                    </a:lnTo>
                    <a:lnTo>
                      <a:pt x="8" y="118"/>
                    </a:lnTo>
                    <a:lnTo>
                      <a:pt x="8" y="117"/>
                    </a:lnTo>
                    <a:lnTo>
                      <a:pt x="7" y="117"/>
                    </a:lnTo>
                    <a:lnTo>
                      <a:pt x="4" y="118"/>
                    </a:lnTo>
                    <a:lnTo>
                      <a:pt x="4" y="121"/>
                    </a:lnTo>
                    <a:lnTo>
                      <a:pt x="7" y="124"/>
                    </a:lnTo>
                    <a:lnTo>
                      <a:pt x="14" y="132"/>
                    </a:lnTo>
                    <a:lnTo>
                      <a:pt x="21" y="144"/>
                    </a:lnTo>
                    <a:lnTo>
                      <a:pt x="21" y="148"/>
                    </a:lnTo>
                    <a:lnTo>
                      <a:pt x="28" y="157"/>
                    </a:lnTo>
                    <a:lnTo>
                      <a:pt x="40" y="167"/>
                    </a:lnTo>
                    <a:lnTo>
                      <a:pt x="47" y="177"/>
                    </a:lnTo>
                    <a:lnTo>
                      <a:pt x="56" y="195"/>
                    </a:lnTo>
                    <a:lnTo>
                      <a:pt x="56" y="19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10" name="Freeform 4258">
                <a:extLst>
                  <a:ext uri="{FF2B5EF4-FFF2-40B4-BE49-F238E27FC236}">
                    <a16:creationId xmlns:a16="http://schemas.microsoft.com/office/drawing/2014/main" id="{8678CF47-FD51-5A2C-3C16-1D51EA6B8B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0" y="1866"/>
                <a:ext cx="33" cy="13"/>
              </a:xfrm>
              <a:custGeom>
                <a:avLst/>
                <a:gdLst>
                  <a:gd name="T0" fmla="*/ 0 w 131"/>
                  <a:gd name="T1" fmla="*/ 16 h 52"/>
                  <a:gd name="T2" fmla="*/ 2 w 131"/>
                  <a:gd name="T3" fmla="*/ 14 h 52"/>
                  <a:gd name="T4" fmla="*/ 7 w 131"/>
                  <a:gd name="T5" fmla="*/ 10 h 52"/>
                  <a:gd name="T6" fmla="*/ 7 w 131"/>
                  <a:gd name="T7" fmla="*/ 9 h 52"/>
                  <a:gd name="T8" fmla="*/ 5 w 131"/>
                  <a:gd name="T9" fmla="*/ 7 h 52"/>
                  <a:gd name="T10" fmla="*/ 5 w 131"/>
                  <a:gd name="T11" fmla="*/ 6 h 52"/>
                  <a:gd name="T12" fmla="*/ 18 w 131"/>
                  <a:gd name="T13" fmla="*/ 0 h 52"/>
                  <a:gd name="T14" fmla="*/ 19 w 131"/>
                  <a:gd name="T15" fmla="*/ 0 h 52"/>
                  <a:gd name="T16" fmla="*/ 19 w 131"/>
                  <a:gd name="T17" fmla="*/ 3 h 52"/>
                  <a:gd name="T18" fmla="*/ 21 w 131"/>
                  <a:gd name="T19" fmla="*/ 10 h 52"/>
                  <a:gd name="T20" fmla="*/ 26 w 131"/>
                  <a:gd name="T21" fmla="*/ 13 h 52"/>
                  <a:gd name="T22" fmla="*/ 32 w 131"/>
                  <a:gd name="T23" fmla="*/ 13 h 52"/>
                  <a:gd name="T24" fmla="*/ 35 w 131"/>
                  <a:gd name="T25" fmla="*/ 14 h 52"/>
                  <a:gd name="T26" fmla="*/ 39 w 131"/>
                  <a:gd name="T27" fmla="*/ 17 h 52"/>
                  <a:gd name="T28" fmla="*/ 51 w 131"/>
                  <a:gd name="T29" fmla="*/ 23 h 52"/>
                  <a:gd name="T30" fmla="*/ 53 w 131"/>
                  <a:gd name="T31" fmla="*/ 25 h 52"/>
                  <a:gd name="T32" fmla="*/ 54 w 131"/>
                  <a:gd name="T33" fmla="*/ 30 h 52"/>
                  <a:gd name="T34" fmla="*/ 62 w 131"/>
                  <a:gd name="T35" fmla="*/ 34 h 52"/>
                  <a:gd name="T36" fmla="*/ 72 w 131"/>
                  <a:gd name="T37" fmla="*/ 34 h 52"/>
                  <a:gd name="T38" fmla="*/ 72 w 131"/>
                  <a:gd name="T39" fmla="*/ 38 h 52"/>
                  <a:gd name="T40" fmla="*/ 74 w 131"/>
                  <a:gd name="T41" fmla="*/ 41 h 52"/>
                  <a:gd name="T42" fmla="*/ 78 w 131"/>
                  <a:gd name="T43" fmla="*/ 43 h 52"/>
                  <a:gd name="T44" fmla="*/ 79 w 131"/>
                  <a:gd name="T45" fmla="*/ 43 h 52"/>
                  <a:gd name="T46" fmla="*/ 79 w 131"/>
                  <a:gd name="T47" fmla="*/ 42 h 52"/>
                  <a:gd name="T48" fmla="*/ 81 w 131"/>
                  <a:gd name="T49" fmla="*/ 42 h 52"/>
                  <a:gd name="T50" fmla="*/ 82 w 131"/>
                  <a:gd name="T51" fmla="*/ 41 h 52"/>
                  <a:gd name="T52" fmla="*/ 89 w 131"/>
                  <a:gd name="T53" fmla="*/ 37 h 52"/>
                  <a:gd name="T54" fmla="*/ 95 w 131"/>
                  <a:gd name="T55" fmla="*/ 37 h 52"/>
                  <a:gd name="T56" fmla="*/ 99 w 131"/>
                  <a:gd name="T57" fmla="*/ 41 h 52"/>
                  <a:gd name="T58" fmla="*/ 105 w 131"/>
                  <a:gd name="T59" fmla="*/ 43 h 52"/>
                  <a:gd name="T60" fmla="*/ 111 w 131"/>
                  <a:gd name="T61" fmla="*/ 48 h 52"/>
                  <a:gd name="T62" fmla="*/ 114 w 131"/>
                  <a:gd name="T63" fmla="*/ 50 h 52"/>
                  <a:gd name="T64" fmla="*/ 120 w 131"/>
                  <a:gd name="T65" fmla="*/ 52 h 52"/>
                  <a:gd name="T66" fmla="*/ 128 w 131"/>
                  <a:gd name="T67" fmla="*/ 50 h 52"/>
                  <a:gd name="T68" fmla="*/ 129 w 131"/>
                  <a:gd name="T69" fmla="*/ 49 h 52"/>
                  <a:gd name="T70" fmla="*/ 131 w 131"/>
                  <a:gd name="T71" fmla="*/ 49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31" h="52">
                    <a:moveTo>
                      <a:pt x="0" y="16"/>
                    </a:moveTo>
                    <a:lnTo>
                      <a:pt x="2" y="14"/>
                    </a:lnTo>
                    <a:lnTo>
                      <a:pt x="7" y="10"/>
                    </a:lnTo>
                    <a:lnTo>
                      <a:pt x="7" y="9"/>
                    </a:lnTo>
                    <a:lnTo>
                      <a:pt x="5" y="7"/>
                    </a:lnTo>
                    <a:lnTo>
                      <a:pt x="5" y="6"/>
                    </a:lnTo>
                    <a:lnTo>
                      <a:pt x="18" y="0"/>
                    </a:lnTo>
                    <a:lnTo>
                      <a:pt x="19" y="0"/>
                    </a:lnTo>
                    <a:lnTo>
                      <a:pt x="19" y="3"/>
                    </a:lnTo>
                    <a:lnTo>
                      <a:pt x="21" y="10"/>
                    </a:lnTo>
                    <a:lnTo>
                      <a:pt x="26" y="13"/>
                    </a:lnTo>
                    <a:lnTo>
                      <a:pt x="32" y="13"/>
                    </a:lnTo>
                    <a:lnTo>
                      <a:pt x="35" y="14"/>
                    </a:lnTo>
                    <a:lnTo>
                      <a:pt x="39" y="17"/>
                    </a:lnTo>
                    <a:lnTo>
                      <a:pt x="51" y="23"/>
                    </a:lnTo>
                    <a:lnTo>
                      <a:pt x="53" y="25"/>
                    </a:lnTo>
                    <a:lnTo>
                      <a:pt x="54" y="30"/>
                    </a:lnTo>
                    <a:lnTo>
                      <a:pt x="62" y="34"/>
                    </a:lnTo>
                    <a:lnTo>
                      <a:pt x="72" y="34"/>
                    </a:lnTo>
                    <a:lnTo>
                      <a:pt x="72" y="38"/>
                    </a:lnTo>
                    <a:lnTo>
                      <a:pt x="74" y="41"/>
                    </a:lnTo>
                    <a:lnTo>
                      <a:pt x="78" y="43"/>
                    </a:lnTo>
                    <a:lnTo>
                      <a:pt x="79" y="43"/>
                    </a:lnTo>
                    <a:lnTo>
                      <a:pt x="79" y="42"/>
                    </a:lnTo>
                    <a:lnTo>
                      <a:pt x="81" y="42"/>
                    </a:lnTo>
                    <a:lnTo>
                      <a:pt x="82" y="41"/>
                    </a:lnTo>
                    <a:lnTo>
                      <a:pt x="89" y="37"/>
                    </a:lnTo>
                    <a:lnTo>
                      <a:pt x="95" y="37"/>
                    </a:lnTo>
                    <a:lnTo>
                      <a:pt x="99" y="41"/>
                    </a:lnTo>
                    <a:lnTo>
                      <a:pt x="105" y="43"/>
                    </a:lnTo>
                    <a:lnTo>
                      <a:pt x="111" y="48"/>
                    </a:lnTo>
                    <a:lnTo>
                      <a:pt x="114" y="50"/>
                    </a:lnTo>
                    <a:lnTo>
                      <a:pt x="120" y="52"/>
                    </a:lnTo>
                    <a:lnTo>
                      <a:pt x="128" y="50"/>
                    </a:lnTo>
                    <a:lnTo>
                      <a:pt x="129" y="49"/>
                    </a:lnTo>
                    <a:lnTo>
                      <a:pt x="131" y="4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11" name="Freeform 4259">
                <a:extLst>
                  <a:ext uri="{FF2B5EF4-FFF2-40B4-BE49-F238E27FC236}">
                    <a16:creationId xmlns:a16="http://schemas.microsoft.com/office/drawing/2014/main" id="{00B41E24-9AB6-77C9-ACBE-DE1D8947A2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3" y="1879"/>
                <a:ext cx="18" cy="28"/>
              </a:xfrm>
              <a:custGeom>
                <a:avLst/>
                <a:gdLst>
                  <a:gd name="T0" fmla="*/ 0 w 74"/>
                  <a:gd name="T1" fmla="*/ 0 h 112"/>
                  <a:gd name="T2" fmla="*/ 10 w 74"/>
                  <a:gd name="T3" fmla="*/ 17 h 112"/>
                  <a:gd name="T4" fmla="*/ 11 w 74"/>
                  <a:gd name="T5" fmla="*/ 18 h 112"/>
                  <a:gd name="T6" fmla="*/ 12 w 74"/>
                  <a:gd name="T7" fmla="*/ 18 h 112"/>
                  <a:gd name="T8" fmla="*/ 25 w 74"/>
                  <a:gd name="T9" fmla="*/ 29 h 112"/>
                  <a:gd name="T10" fmla="*/ 57 w 74"/>
                  <a:gd name="T11" fmla="*/ 63 h 112"/>
                  <a:gd name="T12" fmla="*/ 57 w 74"/>
                  <a:gd name="T13" fmla="*/ 64 h 112"/>
                  <a:gd name="T14" fmla="*/ 54 w 74"/>
                  <a:gd name="T15" fmla="*/ 67 h 112"/>
                  <a:gd name="T16" fmla="*/ 54 w 74"/>
                  <a:gd name="T17" fmla="*/ 68 h 112"/>
                  <a:gd name="T18" fmla="*/ 58 w 74"/>
                  <a:gd name="T19" fmla="*/ 70 h 112"/>
                  <a:gd name="T20" fmla="*/ 63 w 74"/>
                  <a:gd name="T21" fmla="*/ 70 h 112"/>
                  <a:gd name="T22" fmla="*/ 71 w 74"/>
                  <a:gd name="T23" fmla="*/ 73 h 112"/>
                  <a:gd name="T24" fmla="*/ 74 w 74"/>
                  <a:gd name="T25" fmla="*/ 75 h 112"/>
                  <a:gd name="T26" fmla="*/ 74 w 74"/>
                  <a:gd name="T27" fmla="*/ 77 h 112"/>
                  <a:gd name="T28" fmla="*/ 73 w 74"/>
                  <a:gd name="T29" fmla="*/ 78 h 112"/>
                  <a:gd name="T30" fmla="*/ 71 w 74"/>
                  <a:gd name="T31" fmla="*/ 81 h 112"/>
                  <a:gd name="T32" fmla="*/ 64 w 74"/>
                  <a:gd name="T33" fmla="*/ 88 h 112"/>
                  <a:gd name="T34" fmla="*/ 63 w 74"/>
                  <a:gd name="T35" fmla="*/ 92 h 112"/>
                  <a:gd name="T36" fmla="*/ 63 w 74"/>
                  <a:gd name="T37" fmla="*/ 95 h 112"/>
                  <a:gd name="T38" fmla="*/ 61 w 74"/>
                  <a:gd name="T39" fmla="*/ 105 h 112"/>
                  <a:gd name="T40" fmla="*/ 63 w 74"/>
                  <a:gd name="T41" fmla="*/ 106 h 112"/>
                  <a:gd name="T42" fmla="*/ 70 w 74"/>
                  <a:gd name="T43" fmla="*/ 112 h 112"/>
                  <a:gd name="T44" fmla="*/ 71 w 74"/>
                  <a:gd name="T45" fmla="*/ 112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74" h="112">
                    <a:moveTo>
                      <a:pt x="0" y="0"/>
                    </a:moveTo>
                    <a:lnTo>
                      <a:pt x="10" y="17"/>
                    </a:lnTo>
                    <a:lnTo>
                      <a:pt x="11" y="18"/>
                    </a:lnTo>
                    <a:lnTo>
                      <a:pt x="12" y="18"/>
                    </a:lnTo>
                    <a:lnTo>
                      <a:pt x="25" y="29"/>
                    </a:lnTo>
                    <a:lnTo>
                      <a:pt x="57" y="63"/>
                    </a:lnTo>
                    <a:lnTo>
                      <a:pt x="57" y="64"/>
                    </a:lnTo>
                    <a:lnTo>
                      <a:pt x="54" y="67"/>
                    </a:lnTo>
                    <a:lnTo>
                      <a:pt x="54" y="68"/>
                    </a:lnTo>
                    <a:lnTo>
                      <a:pt x="58" y="70"/>
                    </a:lnTo>
                    <a:lnTo>
                      <a:pt x="63" y="70"/>
                    </a:lnTo>
                    <a:lnTo>
                      <a:pt x="71" y="73"/>
                    </a:lnTo>
                    <a:lnTo>
                      <a:pt x="74" y="75"/>
                    </a:lnTo>
                    <a:lnTo>
                      <a:pt x="74" y="77"/>
                    </a:lnTo>
                    <a:lnTo>
                      <a:pt x="73" y="78"/>
                    </a:lnTo>
                    <a:lnTo>
                      <a:pt x="71" y="81"/>
                    </a:lnTo>
                    <a:lnTo>
                      <a:pt x="64" y="88"/>
                    </a:lnTo>
                    <a:lnTo>
                      <a:pt x="63" y="92"/>
                    </a:lnTo>
                    <a:lnTo>
                      <a:pt x="63" y="95"/>
                    </a:lnTo>
                    <a:lnTo>
                      <a:pt x="61" y="105"/>
                    </a:lnTo>
                    <a:lnTo>
                      <a:pt x="63" y="106"/>
                    </a:lnTo>
                    <a:lnTo>
                      <a:pt x="70" y="112"/>
                    </a:lnTo>
                    <a:lnTo>
                      <a:pt x="71" y="11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12" name="Freeform 4260">
                <a:extLst>
                  <a:ext uri="{FF2B5EF4-FFF2-40B4-BE49-F238E27FC236}">
                    <a16:creationId xmlns:a16="http://schemas.microsoft.com/office/drawing/2014/main" id="{679FFE2E-603D-CA25-DBCE-C173C960C7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8" y="1907"/>
                <a:ext cx="20" cy="38"/>
              </a:xfrm>
              <a:custGeom>
                <a:avLst/>
                <a:gdLst>
                  <a:gd name="T0" fmla="*/ 11 w 82"/>
                  <a:gd name="T1" fmla="*/ 0 h 155"/>
                  <a:gd name="T2" fmla="*/ 14 w 82"/>
                  <a:gd name="T3" fmla="*/ 1 h 155"/>
                  <a:gd name="T4" fmla="*/ 15 w 82"/>
                  <a:gd name="T5" fmla="*/ 4 h 155"/>
                  <a:gd name="T6" fmla="*/ 17 w 82"/>
                  <a:gd name="T7" fmla="*/ 4 h 155"/>
                  <a:gd name="T8" fmla="*/ 17 w 82"/>
                  <a:gd name="T9" fmla="*/ 11 h 155"/>
                  <a:gd name="T10" fmla="*/ 18 w 82"/>
                  <a:gd name="T11" fmla="*/ 21 h 155"/>
                  <a:gd name="T12" fmla="*/ 15 w 82"/>
                  <a:gd name="T13" fmla="*/ 30 h 155"/>
                  <a:gd name="T14" fmla="*/ 20 w 82"/>
                  <a:gd name="T15" fmla="*/ 43 h 155"/>
                  <a:gd name="T16" fmla="*/ 20 w 82"/>
                  <a:gd name="T17" fmla="*/ 44 h 155"/>
                  <a:gd name="T18" fmla="*/ 13 w 82"/>
                  <a:gd name="T19" fmla="*/ 47 h 155"/>
                  <a:gd name="T20" fmla="*/ 0 w 82"/>
                  <a:gd name="T21" fmla="*/ 56 h 155"/>
                  <a:gd name="T22" fmla="*/ 3 w 82"/>
                  <a:gd name="T23" fmla="*/ 67 h 155"/>
                  <a:gd name="T24" fmla="*/ 3 w 82"/>
                  <a:gd name="T25" fmla="*/ 71 h 155"/>
                  <a:gd name="T26" fmla="*/ 13 w 82"/>
                  <a:gd name="T27" fmla="*/ 96 h 155"/>
                  <a:gd name="T28" fmla="*/ 14 w 82"/>
                  <a:gd name="T29" fmla="*/ 97 h 155"/>
                  <a:gd name="T30" fmla="*/ 14 w 82"/>
                  <a:gd name="T31" fmla="*/ 105 h 155"/>
                  <a:gd name="T32" fmla="*/ 15 w 82"/>
                  <a:gd name="T33" fmla="*/ 105 h 155"/>
                  <a:gd name="T34" fmla="*/ 20 w 82"/>
                  <a:gd name="T35" fmla="*/ 109 h 155"/>
                  <a:gd name="T36" fmla="*/ 32 w 82"/>
                  <a:gd name="T37" fmla="*/ 113 h 155"/>
                  <a:gd name="T38" fmla="*/ 36 w 82"/>
                  <a:gd name="T39" fmla="*/ 113 h 155"/>
                  <a:gd name="T40" fmla="*/ 48 w 82"/>
                  <a:gd name="T41" fmla="*/ 117 h 155"/>
                  <a:gd name="T42" fmla="*/ 73 w 82"/>
                  <a:gd name="T43" fmla="*/ 141 h 155"/>
                  <a:gd name="T44" fmla="*/ 75 w 82"/>
                  <a:gd name="T45" fmla="*/ 145 h 155"/>
                  <a:gd name="T46" fmla="*/ 78 w 82"/>
                  <a:gd name="T47" fmla="*/ 149 h 155"/>
                  <a:gd name="T48" fmla="*/ 81 w 82"/>
                  <a:gd name="T49" fmla="*/ 153 h 155"/>
                  <a:gd name="T50" fmla="*/ 82 w 82"/>
                  <a:gd name="T51" fmla="*/ 155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82" h="155">
                    <a:moveTo>
                      <a:pt x="11" y="0"/>
                    </a:moveTo>
                    <a:lnTo>
                      <a:pt x="14" y="1"/>
                    </a:lnTo>
                    <a:lnTo>
                      <a:pt x="15" y="4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8" y="21"/>
                    </a:lnTo>
                    <a:lnTo>
                      <a:pt x="15" y="30"/>
                    </a:lnTo>
                    <a:lnTo>
                      <a:pt x="20" y="43"/>
                    </a:lnTo>
                    <a:lnTo>
                      <a:pt x="20" y="44"/>
                    </a:lnTo>
                    <a:lnTo>
                      <a:pt x="13" y="47"/>
                    </a:lnTo>
                    <a:lnTo>
                      <a:pt x="0" y="56"/>
                    </a:lnTo>
                    <a:lnTo>
                      <a:pt x="3" y="67"/>
                    </a:lnTo>
                    <a:lnTo>
                      <a:pt x="3" y="71"/>
                    </a:lnTo>
                    <a:lnTo>
                      <a:pt x="13" y="96"/>
                    </a:lnTo>
                    <a:lnTo>
                      <a:pt x="14" y="97"/>
                    </a:lnTo>
                    <a:lnTo>
                      <a:pt x="14" y="105"/>
                    </a:lnTo>
                    <a:lnTo>
                      <a:pt x="15" y="105"/>
                    </a:lnTo>
                    <a:lnTo>
                      <a:pt x="20" y="109"/>
                    </a:lnTo>
                    <a:lnTo>
                      <a:pt x="32" y="113"/>
                    </a:lnTo>
                    <a:lnTo>
                      <a:pt x="36" y="113"/>
                    </a:lnTo>
                    <a:lnTo>
                      <a:pt x="48" y="117"/>
                    </a:lnTo>
                    <a:lnTo>
                      <a:pt x="73" y="141"/>
                    </a:lnTo>
                    <a:lnTo>
                      <a:pt x="75" y="145"/>
                    </a:lnTo>
                    <a:lnTo>
                      <a:pt x="78" y="149"/>
                    </a:lnTo>
                    <a:lnTo>
                      <a:pt x="81" y="153"/>
                    </a:lnTo>
                    <a:lnTo>
                      <a:pt x="82" y="15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13" name="Freeform 4261">
                <a:extLst>
                  <a:ext uri="{FF2B5EF4-FFF2-40B4-BE49-F238E27FC236}">
                    <a16:creationId xmlns:a16="http://schemas.microsoft.com/office/drawing/2014/main" id="{23496A3A-46FF-8DE7-9015-16171BB8F2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8" y="1927"/>
                <a:ext cx="48" cy="18"/>
              </a:xfrm>
              <a:custGeom>
                <a:avLst/>
                <a:gdLst>
                  <a:gd name="T0" fmla="*/ 0 w 189"/>
                  <a:gd name="T1" fmla="*/ 72 h 72"/>
                  <a:gd name="T2" fmla="*/ 2 w 189"/>
                  <a:gd name="T3" fmla="*/ 65 h 72"/>
                  <a:gd name="T4" fmla="*/ 9 w 189"/>
                  <a:gd name="T5" fmla="*/ 51 h 72"/>
                  <a:gd name="T6" fmla="*/ 9 w 189"/>
                  <a:gd name="T7" fmla="*/ 34 h 72"/>
                  <a:gd name="T8" fmla="*/ 14 w 189"/>
                  <a:gd name="T9" fmla="*/ 34 h 72"/>
                  <a:gd name="T10" fmla="*/ 19 w 189"/>
                  <a:gd name="T11" fmla="*/ 36 h 72"/>
                  <a:gd name="T12" fmla="*/ 20 w 189"/>
                  <a:gd name="T13" fmla="*/ 37 h 72"/>
                  <a:gd name="T14" fmla="*/ 42 w 189"/>
                  <a:gd name="T15" fmla="*/ 43 h 72"/>
                  <a:gd name="T16" fmla="*/ 63 w 189"/>
                  <a:gd name="T17" fmla="*/ 41 h 72"/>
                  <a:gd name="T18" fmla="*/ 65 w 189"/>
                  <a:gd name="T19" fmla="*/ 40 h 72"/>
                  <a:gd name="T20" fmla="*/ 74 w 189"/>
                  <a:gd name="T21" fmla="*/ 33 h 72"/>
                  <a:gd name="T22" fmla="*/ 76 w 189"/>
                  <a:gd name="T23" fmla="*/ 31 h 72"/>
                  <a:gd name="T24" fmla="*/ 77 w 189"/>
                  <a:gd name="T25" fmla="*/ 29 h 72"/>
                  <a:gd name="T26" fmla="*/ 84 w 189"/>
                  <a:gd name="T27" fmla="*/ 24 h 72"/>
                  <a:gd name="T28" fmla="*/ 102 w 189"/>
                  <a:gd name="T29" fmla="*/ 33 h 72"/>
                  <a:gd name="T30" fmla="*/ 108 w 189"/>
                  <a:gd name="T31" fmla="*/ 31 h 72"/>
                  <a:gd name="T32" fmla="*/ 113 w 189"/>
                  <a:gd name="T33" fmla="*/ 31 h 72"/>
                  <a:gd name="T34" fmla="*/ 113 w 189"/>
                  <a:gd name="T35" fmla="*/ 29 h 72"/>
                  <a:gd name="T36" fmla="*/ 115 w 189"/>
                  <a:gd name="T37" fmla="*/ 27 h 72"/>
                  <a:gd name="T38" fmla="*/ 120 w 189"/>
                  <a:gd name="T39" fmla="*/ 24 h 72"/>
                  <a:gd name="T40" fmla="*/ 122 w 189"/>
                  <a:gd name="T41" fmla="*/ 23 h 72"/>
                  <a:gd name="T42" fmla="*/ 122 w 189"/>
                  <a:gd name="T43" fmla="*/ 22 h 72"/>
                  <a:gd name="T44" fmla="*/ 126 w 189"/>
                  <a:gd name="T45" fmla="*/ 13 h 72"/>
                  <a:gd name="T46" fmla="*/ 127 w 189"/>
                  <a:gd name="T47" fmla="*/ 12 h 72"/>
                  <a:gd name="T48" fmla="*/ 134 w 189"/>
                  <a:gd name="T49" fmla="*/ 9 h 72"/>
                  <a:gd name="T50" fmla="*/ 143 w 189"/>
                  <a:gd name="T51" fmla="*/ 3 h 72"/>
                  <a:gd name="T52" fmla="*/ 147 w 189"/>
                  <a:gd name="T53" fmla="*/ 2 h 72"/>
                  <a:gd name="T54" fmla="*/ 150 w 189"/>
                  <a:gd name="T55" fmla="*/ 2 h 72"/>
                  <a:gd name="T56" fmla="*/ 150 w 189"/>
                  <a:gd name="T57" fmla="*/ 0 h 72"/>
                  <a:gd name="T58" fmla="*/ 157 w 189"/>
                  <a:gd name="T59" fmla="*/ 2 h 72"/>
                  <a:gd name="T60" fmla="*/ 172 w 189"/>
                  <a:gd name="T61" fmla="*/ 9 h 72"/>
                  <a:gd name="T62" fmla="*/ 173 w 189"/>
                  <a:gd name="T63" fmla="*/ 9 h 72"/>
                  <a:gd name="T64" fmla="*/ 180 w 189"/>
                  <a:gd name="T65" fmla="*/ 24 h 72"/>
                  <a:gd name="T66" fmla="*/ 183 w 189"/>
                  <a:gd name="T67" fmla="*/ 34 h 72"/>
                  <a:gd name="T68" fmla="*/ 182 w 189"/>
                  <a:gd name="T69" fmla="*/ 36 h 72"/>
                  <a:gd name="T70" fmla="*/ 180 w 189"/>
                  <a:gd name="T71" fmla="*/ 40 h 72"/>
                  <a:gd name="T72" fmla="*/ 182 w 189"/>
                  <a:gd name="T73" fmla="*/ 41 h 72"/>
                  <a:gd name="T74" fmla="*/ 185 w 189"/>
                  <a:gd name="T75" fmla="*/ 43 h 72"/>
                  <a:gd name="T76" fmla="*/ 189 w 189"/>
                  <a:gd name="T77" fmla="*/ 44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89" h="72">
                    <a:moveTo>
                      <a:pt x="0" y="72"/>
                    </a:moveTo>
                    <a:lnTo>
                      <a:pt x="2" y="65"/>
                    </a:lnTo>
                    <a:lnTo>
                      <a:pt x="9" y="51"/>
                    </a:lnTo>
                    <a:lnTo>
                      <a:pt x="9" y="34"/>
                    </a:lnTo>
                    <a:lnTo>
                      <a:pt x="14" y="34"/>
                    </a:lnTo>
                    <a:lnTo>
                      <a:pt x="19" y="36"/>
                    </a:lnTo>
                    <a:lnTo>
                      <a:pt x="20" y="37"/>
                    </a:lnTo>
                    <a:lnTo>
                      <a:pt x="42" y="43"/>
                    </a:lnTo>
                    <a:lnTo>
                      <a:pt x="63" y="41"/>
                    </a:lnTo>
                    <a:lnTo>
                      <a:pt x="65" y="40"/>
                    </a:lnTo>
                    <a:lnTo>
                      <a:pt x="74" y="33"/>
                    </a:lnTo>
                    <a:lnTo>
                      <a:pt x="76" y="31"/>
                    </a:lnTo>
                    <a:lnTo>
                      <a:pt x="77" y="29"/>
                    </a:lnTo>
                    <a:lnTo>
                      <a:pt x="84" y="24"/>
                    </a:lnTo>
                    <a:lnTo>
                      <a:pt x="102" y="33"/>
                    </a:lnTo>
                    <a:lnTo>
                      <a:pt x="108" y="31"/>
                    </a:lnTo>
                    <a:lnTo>
                      <a:pt x="113" y="31"/>
                    </a:lnTo>
                    <a:lnTo>
                      <a:pt x="113" y="29"/>
                    </a:lnTo>
                    <a:lnTo>
                      <a:pt x="115" y="27"/>
                    </a:lnTo>
                    <a:lnTo>
                      <a:pt x="120" y="24"/>
                    </a:lnTo>
                    <a:lnTo>
                      <a:pt x="122" y="23"/>
                    </a:lnTo>
                    <a:lnTo>
                      <a:pt x="122" y="22"/>
                    </a:lnTo>
                    <a:lnTo>
                      <a:pt x="126" y="13"/>
                    </a:lnTo>
                    <a:lnTo>
                      <a:pt x="127" y="12"/>
                    </a:lnTo>
                    <a:lnTo>
                      <a:pt x="134" y="9"/>
                    </a:lnTo>
                    <a:lnTo>
                      <a:pt x="143" y="3"/>
                    </a:lnTo>
                    <a:lnTo>
                      <a:pt x="147" y="2"/>
                    </a:lnTo>
                    <a:lnTo>
                      <a:pt x="150" y="2"/>
                    </a:lnTo>
                    <a:lnTo>
                      <a:pt x="150" y="0"/>
                    </a:lnTo>
                    <a:lnTo>
                      <a:pt x="157" y="2"/>
                    </a:lnTo>
                    <a:lnTo>
                      <a:pt x="172" y="9"/>
                    </a:lnTo>
                    <a:lnTo>
                      <a:pt x="173" y="9"/>
                    </a:lnTo>
                    <a:lnTo>
                      <a:pt x="180" y="24"/>
                    </a:lnTo>
                    <a:lnTo>
                      <a:pt x="183" y="34"/>
                    </a:lnTo>
                    <a:lnTo>
                      <a:pt x="182" y="36"/>
                    </a:lnTo>
                    <a:lnTo>
                      <a:pt x="180" y="40"/>
                    </a:lnTo>
                    <a:lnTo>
                      <a:pt x="182" y="41"/>
                    </a:lnTo>
                    <a:lnTo>
                      <a:pt x="185" y="43"/>
                    </a:lnTo>
                    <a:lnTo>
                      <a:pt x="189" y="4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14" name="Freeform 4262">
                <a:extLst>
                  <a:ext uri="{FF2B5EF4-FFF2-40B4-BE49-F238E27FC236}">
                    <a16:creationId xmlns:a16="http://schemas.microsoft.com/office/drawing/2014/main" id="{EE9FE501-9E17-2916-B00D-D923B39A5B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7" y="1945"/>
                <a:ext cx="22" cy="47"/>
              </a:xfrm>
              <a:custGeom>
                <a:avLst/>
                <a:gdLst>
                  <a:gd name="T0" fmla="*/ 4 w 84"/>
                  <a:gd name="T1" fmla="*/ 0 h 184"/>
                  <a:gd name="T2" fmla="*/ 6 w 84"/>
                  <a:gd name="T3" fmla="*/ 1 h 184"/>
                  <a:gd name="T4" fmla="*/ 11 w 84"/>
                  <a:gd name="T5" fmla="*/ 1 h 184"/>
                  <a:gd name="T6" fmla="*/ 16 w 84"/>
                  <a:gd name="T7" fmla="*/ 2 h 184"/>
                  <a:gd name="T8" fmla="*/ 18 w 84"/>
                  <a:gd name="T9" fmla="*/ 5 h 184"/>
                  <a:gd name="T10" fmla="*/ 11 w 84"/>
                  <a:gd name="T11" fmla="*/ 5 h 184"/>
                  <a:gd name="T12" fmla="*/ 9 w 84"/>
                  <a:gd name="T13" fmla="*/ 4 h 184"/>
                  <a:gd name="T14" fmla="*/ 3 w 84"/>
                  <a:gd name="T15" fmla="*/ 4 h 184"/>
                  <a:gd name="T16" fmla="*/ 0 w 84"/>
                  <a:gd name="T17" fmla="*/ 18 h 184"/>
                  <a:gd name="T18" fmla="*/ 6 w 84"/>
                  <a:gd name="T19" fmla="*/ 18 h 184"/>
                  <a:gd name="T20" fmla="*/ 13 w 84"/>
                  <a:gd name="T21" fmla="*/ 17 h 184"/>
                  <a:gd name="T22" fmla="*/ 20 w 84"/>
                  <a:gd name="T23" fmla="*/ 17 h 184"/>
                  <a:gd name="T24" fmla="*/ 24 w 84"/>
                  <a:gd name="T25" fmla="*/ 18 h 184"/>
                  <a:gd name="T26" fmla="*/ 24 w 84"/>
                  <a:gd name="T27" fmla="*/ 19 h 184"/>
                  <a:gd name="T28" fmla="*/ 25 w 84"/>
                  <a:gd name="T29" fmla="*/ 22 h 184"/>
                  <a:gd name="T30" fmla="*/ 24 w 84"/>
                  <a:gd name="T31" fmla="*/ 24 h 184"/>
                  <a:gd name="T32" fmla="*/ 28 w 84"/>
                  <a:gd name="T33" fmla="*/ 29 h 184"/>
                  <a:gd name="T34" fmla="*/ 43 w 84"/>
                  <a:gd name="T35" fmla="*/ 40 h 184"/>
                  <a:gd name="T36" fmla="*/ 50 w 84"/>
                  <a:gd name="T37" fmla="*/ 50 h 184"/>
                  <a:gd name="T38" fmla="*/ 52 w 84"/>
                  <a:gd name="T39" fmla="*/ 53 h 184"/>
                  <a:gd name="T40" fmla="*/ 55 w 84"/>
                  <a:gd name="T41" fmla="*/ 53 h 184"/>
                  <a:gd name="T42" fmla="*/ 59 w 84"/>
                  <a:gd name="T43" fmla="*/ 54 h 184"/>
                  <a:gd name="T44" fmla="*/ 78 w 84"/>
                  <a:gd name="T45" fmla="*/ 67 h 184"/>
                  <a:gd name="T46" fmla="*/ 80 w 84"/>
                  <a:gd name="T47" fmla="*/ 68 h 184"/>
                  <a:gd name="T48" fmla="*/ 78 w 84"/>
                  <a:gd name="T49" fmla="*/ 68 h 184"/>
                  <a:gd name="T50" fmla="*/ 77 w 84"/>
                  <a:gd name="T51" fmla="*/ 72 h 184"/>
                  <a:gd name="T52" fmla="*/ 78 w 84"/>
                  <a:gd name="T53" fmla="*/ 74 h 184"/>
                  <a:gd name="T54" fmla="*/ 84 w 84"/>
                  <a:gd name="T55" fmla="*/ 82 h 184"/>
                  <a:gd name="T56" fmla="*/ 84 w 84"/>
                  <a:gd name="T57" fmla="*/ 85 h 184"/>
                  <a:gd name="T58" fmla="*/ 66 w 84"/>
                  <a:gd name="T59" fmla="*/ 95 h 184"/>
                  <a:gd name="T60" fmla="*/ 59 w 84"/>
                  <a:gd name="T61" fmla="*/ 102 h 184"/>
                  <a:gd name="T62" fmla="*/ 60 w 84"/>
                  <a:gd name="T63" fmla="*/ 112 h 184"/>
                  <a:gd name="T64" fmla="*/ 70 w 84"/>
                  <a:gd name="T65" fmla="*/ 139 h 184"/>
                  <a:gd name="T66" fmla="*/ 71 w 84"/>
                  <a:gd name="T67" fmla="*/ 153 h 184"/>
                  <a:gd name="T68" fmla="*/ 71 w 84"/>
                  <a:gd name="T69" fmla="*/ 156 h 184"/>
                  <a:gd name="T70" fmla="*/ 77 w 84"/>
                  <a:gd name="T71" fmla="*/ 156 h 184"/>
                  <a:gd name="T72" fmla="*/ 78 w 84"/>
                  <a:gd name="T73" fmla="*/ 159 h 184"/>
                  <a:gd name="T74" fmla="*/ 81 w 84"/>
                  <a:gd name="T75" fmla="*/ 160 h 184"/>
                  <a:gd name="T76" fmla="*/ 83 w 84"/>
                  <a:gd name="T77" fmla="*/ 162 h 184"/>
                  <a:gd name="T78" fmla="*/ 78 w 84"/>
                  <a:gd name="T79" fmla="*/ 174 h 184"/>
                  <a:gd name="T80" fmla="*/ 78 w 84"/>
                  <a:gd name="T81" fmla="*/ 184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84" h="184">
                    <a:moveTo>
                      <a:pt x="4" y="0"/>
                    </a:moveTo>
                    <a:lnTo>
                      <a:pt x="6" y="1"/>
                    </a:lnTo>
                    <a:lnTo>
                      <a:pt x="11" y="1"/>
                    </a:lnTo>
                    <a:lnTo>
                      <a:pt x="16" y="2"/>
                    </a:lnTo>
                    <a:lnTo>
                      <a:pt x="18" y="5"/>
                    </a:lnTo>
                    <a:lnTo>
                      <a:pt x="11" y="5"/>
                    </a:lnTo>
                    <a:lnTo>
                      <a:pt x="9" y="4"/>
                    </a:lnTo>
                    <a:lnTo>
                      <a:pt x="3" y="4"/>
                    </a:lnTo>
                    <a:lnTo>
                      <a:pt x="0" y="18"/>
                    </a:lnTo>
                    <a:lnTo>
                      <a:pt x="6" y="18"/>
                    </a:lnTo>
                    <a:lnTo>
                      <a:pt x="13" y="17"/>
                    </a:lnTo>
                    <a:lnTo>
                      <a:pt x="20" y="17"/>
                    </a:lnTo>
                    <a:lnTo>
                      <a:pt x="24" y="18"/>
                    </a:lnTo>
                    <a:lnTo>
                      <a:pt x="24" y="19"/>
                    </a:lnTo>
                    <a:lnTo>
                      <a:pt x="25" y="22"/>
                    </a:lnTo>
                    <a:lnTo>
                      <a:pt x="24" y="24"/>
                    </a:lnTo>
                    <a:lnTo>
                      <a:pt x="28" y="29"/>
                    </a:lnTo>
                    <a:lnTo>
                      <a:pt x="43" y="40"/>
                    </a:lnTo>
                    <a:lnTo>
                      <a:pt x="50" y="50"/>
                    </a:lnTo>
                    <a:lnTo>
                      <a:pt x="52" y="53"/>
                    </a:lnTo>
                    <a:lnTo>
                      <a:pt x="55" y="53"/>
                    </a:lnTo>
                    <a:lnTo>
                      <a:pt x="59" y="54"/>
                    </a:lnTo>
                    <a:lnTo>
                      <a:pt x="78" y="67"/>
                    </a:lnTo>
                    <a:lnTo>
                      <a:pt x="80" y="68"/>
                    </a:lnTo>
                    <a:lnTo>
                      <a:pt x="78" y="68"/>
                    </a:lnTo>
                    <a:lnTo>
                      <a:pt x="77" y="72"/>
                    </a:lnTo>
                    <a:lnTo>
                      <a:pt x="78" y="74"/>
                    </a:lnTo>
                    <a:lnTo>
                      <a:pt x="84" y="82"/>
                    </a:lnTo>
                    <a:lnTo>
                      <a:pt x="84" y="85"/>
                    </a:lnTo>
                    <a:lnTo>
                      <a:pt x="66" y="95"/>
                    </a:lnTo>
                    <a:lnTo>
                      <a:pt x="59" y="102"/>
                    </a:lnTo>
                    <a:lnTo>
                      <a:pt x="60" y="112"/>
                    </a:lnTo>
                    <a:lnTo>
                      <a:pt x="70" y="139"/>
                    </a:lnTo>
                    <a:lnTo>
                      <a:pt x="71" y="153"/>
                    </a:lnTo>
                    <a:lnTo>
                      <a:pt x="71" y="156"/>
                    </a:lnTo>
                    <a:lnTo>
                      <a:pt x="77" y="156"/>
                    </a:lnTo>
                    <a:lnTo>
                      <a:pt x="78" y="159"/>
                    </a:lnTo>
                    <a:lnTo>
                      <a:pt x="81" y="160"/>
                    </a:lnTo>
                    <a:lnTo>
                      <a:pt x="83" y="162"/>
                    </a:lnTo>
                    <a:lnTo>
                      <a:pt x="78" y="174"/>
                    </a:lnTo>
                    <a:lnTo>
                      <a:pt x="78" y="18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15" name="Freeform 4263">
                <a:extLst>
                  <a:ext uri="{FF2B5EF4-FFF2-40B4-BE49-F238E27FC236}">
                    <a16:creationId xmlns:a16="http://schemas.microsoft.com/office/drawing/2014/main" id="{627293D8-6113-CF42-3C7B-C740E313D9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7" y="2000"/>
                <a:ext cx="46" cy="29"/>
              </a:xfrm>
              <a:custGeom>
                <a:avLst/>
                <a:gdLst>
                  <a:gd name="T0" fmla="*/ 182 w 182"/>
                  <a:gd name="T1" fmla="*/ 114 h 114"/>
                  <a:gd name="T2" fmla="*/ 175 w 182"/>
                  <a:gd name="T3" fmla="*/ 114 h 114"/>
                  <a:gd name="T4" fmla="*/ 158 w 182"/>
                  <a:gd name="T5" fmla="*/ 106 h 114"/>
                  <a:gd name="T6" fmla="*/ 141 w 182"/>
                  <a:gd name="T7" fmla="*/ 107 h 114"/>
                  <a:gd name="T8" fmla="*/ 128 w 182"/>
                  <a:gd name="T9" fmla="*/ 102 h 114"/>
                  <a:gd name="T10" fmla="*/ 126 w 182"/>
                  <a:gd name="T11" fmla="*/ 101 h 114"/>
                  <a:gd name="T12" fmla="*/ 121 w 182"/>
                  <a:gd name="T13" fmla="*/ 99 h 114"/>
                  <a:gd name="T14" fmla="*/ 113 w 182"/>
                  <a:gd name="T15" fmla="*/ 99 h 114"/>
                  <a:gd name="T16" fmla="*/ 112 w 182"/>
                  <a:gd name="T17" fmla="*/ 101 h 114"/>
                  <a:gd name="T18" fmla="*/ 111 w 182"/>
                  <a:gd name="T19" fmla="*/ 75 h 114"/>
                  <a:gd name="T20" fmla="*/ 99 w 182"/>
                  <a:gd name="T21" fmla="*/ 68 h 114"/>
                  <a:gd name="T22" fmla="*/ 57 w 182"/>
                  <a:gd name="T23" fmla="*/ 11 h 114"/>
                  <a:gd name="T24" fmla="*/ 53 w 182"/>
                  <a:gd name="T25" fmla="*/ 4 h 114"/>
                  <a:gd name="T26" fmla="*/ 52 w 182"/>
                  <a:gd name="T27" fmla="*/ 4 h 114"/>
                  <a:gd name="T28" fmla="*/ 52 w 182"/>
                  <a:gd name="T29" fmla="*/ 3 h 114"/>
                  <a:gd name="T30" fmla="*/ 49 w 182"/>
                  <a:gd name="T31" fmla="*/ 3 h 114"/>
                  <a:gd name="T32" fmla="*/ 42 w 182"/>
                  <a:gd name="T33" fmla="*/ 0 h 114"/>
                  <a:gd name="T34" fmla="*/ 41 w 182"/>
                  <a:gd name="T35" fmla="*/ 3 h 114"/>
                  <a:gd name="T36" fmla="*/ 41 w 182"/>
                  <a:gd name="T37" fmla="*/ 7 h 114"/>
                  <a:gd name="T38" fmla="*/ 38 w 182"/>
                  <a:gd name="T39" fmla="*/ 15 h 114"/>
                  <a:gd name="T40" fmla="*/ 31 w 182"/>
                  <a:gd name="T41" fmla="*/ 24 h 114"/>
                  <a:gd name="T42" fmla="*/ 31 w 182"/>
                  <a:gd name="T43" fmla="*/ 27 h 114"/>
                  <a:gd name="T44" fmla="*/ 32 w 182"/>
                  <a:gd name="T45" fmla="*/ 28 h 114"/>
                  <a:gd name="T46" fmla="*/ 34 w 182"/>
                  <a:gd name="T47" fmla="*/ 32 h 114"/>
                  <a:gd name="T48" fmla="*/ 34 w 182"/>
                  <a:gd name="T49" fmla="*/ 42 h 114"/>
                  <a:gd name="T50" fmla="*/ 22 w 182"/>
                  <a:gd name="T51" fmla="*/ 52 h 114"/>
                  <a:gd name="T52" fmla="*/ 14 w 182"/>
                  <a:gd name="T53" fmla="*/ 56 h 114"/>
                  <a:gd name="T54" fmla="*/ 7 w 182"/>
                  <a:gd name="T55" fmla="*/ 56 h 114"/>
                  <a:gd name="T56" fmla="*/ 7 w 182"/>
                  <a:gd name="T57" fmla="*/ 53 h 114"/>
                  <a:gd name="T58" fmla="*/ 11 w 182"/>
                  <a:gd name="T59" fmla="*/ 49 h 114"/>
                  <a:gd name="T60" fmla="*/ 13 w 182"/>
                  <a:gd name="T61" fmla="*/ 46 h 114"/>
                  <a:gd name="T62" fmla="*/ 13 w 182"/>
                  <a:gd name="T63" fmla="*/ 45 h 114"/>
                  <a:gd name="T64" fmla="*/ 3 w 182"/>
                  <a:gd name="T65" fmla="*/ 40 h 114"/>
                  <a:gd name="T66" fmla="*/ 1 w 182"/>
                  <a:gd name="T67" fmla="*/ 40 h 114"/>
                  <a:gd name="T68" fmla="*/ 1 w 182"/>
                  <a:gd name="T69" fmla="*/ 47 h 114"/>
                  <a:gd name="T70" fmla="*/ 0 w 182"/>
                  <a:gd name="T71" fmla="*/ 49 h 114"/>
                  <a:gd name="T72" fmla="*/ 0 w 182"/>
                  <a:gd name="T73" fmla="*/ 50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82" h="114">
                    <a:moveTo>
                      <a:pt x="182" y="114"/>
                    </a:moveTo>
                    <a:lnTo>
                      <a:pt x="175" y="114"/>
                    </a:lnTo>
                    <a:lnTo>
                      <a:pt x="158" y="106"/>
                    </a:lnTo>
                    <a:lnTo>
                      <a:pt x="141" y="107"/>
                    </a:lnTo>
                    <a:lnTo>
                      <a:pt x="128" y="102"/>
                    </a:lnTo>
                    <a:lnTo>
                      <a:pt x="126" y="101"/>
                    </a:lnTo>
                    <a:lnTo>
                      <a:pt x="121" y="99"/>
                    </a:lnTo>
                    <a:lnTo>
                      <a:pt x="113" y="99"/>
                    </a:lnTo>
                    <a:lnTo>
                      <a:pt x="112" y="101"/>
                    </a:lnTo>
                    <a:lnTo>
                      <a:pt x="111" y="75"/>
                    </a:lnTo>
                    <a:lnTo>
                      <a:pt x="99" y="68"/>
                    </a:lnTo>
                    <a:lnTo>
                      <a:pt x="57" y="11"/>
                    </a:lnTo>
                    <a:lnTo>
                      <a:pt x="53" y="4"/>
                    </a:lnTo>
                    <a:lnTo>
                      <a:pt x="52" y="4"/>
                    </a:lnTo>
                    <a:lnTo>
                      <a:pt x="52" y="3"/>
                    </a:lnTo>
                    <a:lnTo>
                      <a:pt x="49" y="3"/>
                    </a:lnTo>
                    <a:lnTo>
                      <a:pt x="42" y="0"/>
                    </a:lnTo>
                    <a:lnTo>
                      <a:pt x="41" y="3"/>
                    </a:lnTo>
                    <a:lnTo>
                      <a:pt x="41" y="7"/>
                    </a:lnTo>
                    <a:lnTo>
                      <a:pt x="38" y="15"/>
                    </a:lnTo>
                    <a:lnTo>
                      <a:pt x="31" y="24"/>
                    </a:lnTo>
                    <a:lnTo>
                      <a:pt x="31" y="27"/>
                    </a:lnTo>
                    <a:lnTo>
                      <a:pt x="32" y="28"/>
                    </a:lnTo>
                    <a:lnTo>
                      <a:pt x="34" y="32"/>
                    </a:lnTo>
                    <a:lnTo>
                      <a:pt x="34" y="42"/>
                    </a:lnTo>
                    <a:lnTo>
                      <a:pt x="22" y="52"/>
                    </a:lnTo>
                    <a:lnTo>
                      <a:pt x="14" y="56"/>
                    </a:lnTo>
                    <a:lnTo>
                      <a:pt x="7" y="56"/>
                    </a:lnTo>
                    <a:lnTo>
                      <a:pt x="7" y="53"/>
                    </a:lnTo>
                    <a:lnTo>
                      <a:pt x="11" y="49"/>
                    </a:lnTo>
                    <a:lnTo>
                      <a:pt x="13" y="46"/>
                    </a:lnTo>
                    <a:lnTo>
                      <a:pt x="13" y="45"/>
                    </a:lnTo>
                    <a:lnTo>
                      <a:pt x="3" y="40"/>
                    </a:lnTo>
                    <a:lnTo>
                      <a:pt x="1" y="40"/>
                    </a:lnTo>
                    <a:lnTo>
                      <a:pt x="1" y="47"/>
                    </a:lnTo>
                    <a:lnTo>
                      <a:pt x="0" y="49"/>
                    </a:lnTo>
                    <a:lnTo>
                      <a:pt x="0" y="5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16" name="Freeform 4264">
                <a:extLst>
                  <a:ext uri="{FF2B5EF4-FFF2-40B4-BE49-F238E27FC236}">
                    <a16:creationId xmlns:a16="http://schemas.microsoft.com/office/drawing/2014/main" id="{2AAF16D9-B8B4-DBCC-2C78-1336706326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" y="1992"/>
                <a:ext cx="44" cy="37"/>
              </a:xfrm>
              <a:custGeom>
                <a:avLst/>
                <a:gdLst>
                  <a:gd name="T0" fmla="*/ 178 w 178"/>
                  <a:gd name="T1" fmla="*/ 0 h 149"/>
                  <a:gd name="T2" fmla="*/ 177 w 178"/>
                  <a:gd name="T3" fmla="*/ 0 h 149"/>
                  <a:gd name="T4" fmla="*/ 169 w 178"/>
                  <a:gd name="T5" fmla="*/ 3 h 149"/>
                  <a:gd name="T6" fmla="*/ 163 w 178"/>
                  <a:gd name="T7" fmla="*/ 8 h 149"/>
                  <a:gd name="T8" fmla="*/ 162 w 178"/>
                  <a:gd name="T9" fmla="*/ 10 h 149"/>
                  <a:gd name="T10" fmla="*/ 160 w 178"/>
                  <a:gd name="T11" fmla="*/ 18 h 149"/>
                  <a:gd name="T12" fmla="*/ 162 w 178"/>
                  <a:gd name="T13" fmla="*/ 28 h 149"/>
                  <a:gd name="T14" fmla="*/ 163 w 178"/>
                  <a:gd name="T15" fmla="*/ 32 h 149"/>
                  <a:gd name="T16" fmla="*/ 164 w 178"/>
                  <a:gd name="T17" fmla="*/ 42 h 149"/>
                  <a:gd name="T18" fmla="*/ 162 w 178"/>
                  <a:gd name="T19" fmla="*/ 55 h 149"/>
                  <a:gd name="T20" fmla="*/ 162 w 178"/>
                  <a:gd name="T21" fmla="*/ 59 h 149"/>
                  <a:gd name="T22" fmla="*/ 160 w 178"/>
                  <a:gd name="T23" fmla="*/ 59 h 149"/>
                  <a:gd name="T24" fmla="*/ 134 w 178"/>
                  <a:gd name="T25" fmla="*/ 36 h 149"/>
                  <a:gd name="T26" fmla="*/ 127 w 178"/>
                  <a:gd name="T27" fmla="*/ 36 h 149"/>
                  <a:gd name="T28" fmla="*/ 121 w 178"/>
                  <a:gd name="T29" fmla="*/ 38 h 149"/>
                  <a:gd name="T30" fmla="*/ 116 w 178"/>
                  <a:gd name="T31" fmla="*/ 42 h 149"/>
                  <a:gd name="T32" fmla="*/ 97 w 178"/>
                  <a:gd name="T33" fmla="*/ 42 h 149"/>
                  <a:gd name="T34" fmla="*/ 92 w 178"/>
                  <a:gd name="T35" fmla="*/ 48 h 149"/>
                  <a:gd name="T36" fmla="*/ 87 w 178"/>
                  <a:gd name="T37" fmla="*/ 62 h 149"/>
                  <a:gd name="T38" fmla="*/ 87 w 178"/>
                  <a:gd name="T39" fmla="*/ 63 h 149"/>
                  <a:gd name="T40" fmla="*/ 86 w 178"/>
                  <a:gd name="T41" fmla="*/ 65 h 149"/>
                  <a:gd name="T42" fmla="*/ 82 w 178"/>
                  <a:gd name="T43" fmla="*/ 67 h 149"/>
                  <a:gd name="T44" fmla="*/ 80 w 178"/>
                  <a:gd name="T45" fmla="*/ 67 h 149"/>
                  <a:gd name="T46" fmla="*/ 79 w 178"/>
                  <a:gd name="T47" fmla="*/ 69 h 149"/>
                  <a:gd name="T48" fmla="*/ 67 w 178"/>
                  <a:gd name="T49" fmla="*/ 69 h 149"/>
                  <a:gd name="T50" fmla="*/ 54 w 178"/>
                  <a:gd name="T51" fmla="*/ 73 h 149"/>
                  <a:gd name="T52" fmla="*/ 42 w 178"/>
                  <a:gd name="T53" fmla="*/ 60 h 149"/>
                  <a:gd name="T54" fmla="*/ 32 w 178"/>
                  <a:gd name="T55" fmla="*/ 60 h 149"/>
                  <a:gd name="T56" fmla="*/ 30 w 178"/>
                  <a:gd name="T57" fmla="*/ 62 h 149"/>
                  <a:gd name="T58" fmla="*/ 18 w 178"/>
                  <a:gd name="T59" fmla="*/ 66 h 149"/>
                  <a:gd name="T60" fmla="*/ 13 w 178"/>
                  <a:gd name="T61" fmla="*/ 70 h 149"/>
                  <a:gd name="T62" fmla="*/ 11 w 178"/>
                  <a:gd name="T63" fmla="*/ 75 h 149"/>
                  <a:gd name="T64" fmla="*/ 27 w 178"/>
                  <a:gd name="T65" fmla="*/ 92 h 149"/>
                  <a:gd name="T66" fmla="*/ 37 w 178"/>
                  <a:gd name="T67" fmla="*/ 99 h 149"/>
                  <a:gd name="T68" fmla="*/ 40 w 178"/>
                  <a:gd name="T69" fmla="*/ 99 h 149"/>
                  <a:gd name="T70" fmla="*/ 42 w 178"/>
                  <a:gd name="T71" fmla="*/ 103 h 149"/>
                  <a:gd name="T72" fmla="*/ 42 w 178"/>
                  <a:gd name="T73" fmla="*/ 105 h 149"/>
                  <a:gd name="T74" fmla="*/ 39 w 178"/>
                  <a:gd name="T75" fmla="*/ 112 h 149"/>
                  <a:gd name="T76" fmla="*/ 37 w 178"/>
                  <a:gd name="T77" fmla="*/ 113 h 149"/>
                  <a:gd name="T78" fmla="*/ 36 w 178"/>
                  <a:gd name="T79" fmla="*/ 116 h 149"/>
                  <a:gd name="T80" fmla="*/ 35 w 178"/>
                  <a:gd name="T81" fmla="*/ 120 h 149"/>
                  <a:gd name="T82" fmla="*/ 23 w 178"/>
                  <a:gd name="T83" fmla="*/ 130 h 149"/>
                  <a:gd name="T84" fmla="*/ 15 w 178"/>
                  <a:gd name="T85" fmla="*/ 133 h 149"/>
                  <a:gd name="T86" fmla="*/ 6 w 178"/>
                  <a:gd name="T87" fmla="*/ 141 h 149"/>
                  <a:gd name="T88" fmla="*/ 4 w 178"/>
                  <a:gd name="T89" fmla="*/ 141 h 149"/>
                  <a:gd name="T90" fmla="*/ 4 w 178"/>
                  <a:gd name="T91" fmla="*/ 142 h 149"/>
                  <a:gd name="T92" fmla="*/ 1 w 178"/>
                  <a:gd name="T93" fmla="*/ 145 h 149"/>
                  <a:gd name="T94" fmla="*/ 0 w 178"/>
                  <a:gd name="T95" fmla="*/ 148 h 149"/>
                  <a:gd name="T96" fmla="*/ 0 w 178"/>
                  <a:gd name="T97" fmla="*/ 149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78" h="149">
                    <a:moveTo>
                      <a:pt x="178" y="0"/>
                    </a:moveTo>
                    <a:lnTo>
                      <a:pt x="177" y="0"/>
                    </a:lnTo>
                    <a:lnTo>
                      <a:pt x="169" y="3"/>
                    </a:lnTo>
                    <a:lnTo>
                      <a:pt x="163" y="8"/>
                    </a:lnTo>
                    <a:lnTo>
                      <a:pt x="162" y="10"/>
                    </a:lnTo>
                    <a:lnTo>
                      <a:pt x="160" y="18"/>
                    </a:lnTo>
                    <a:lnTo>
                      <a:pt x="162" y="28"/>
                    </a:lnTo>
                    <a:lnTo>
                      <a:pt x="163" y="32"/>
                    </a:lnTo>
                    <a:lnTo>
                      <a:pt x="164" y="42"/>
                    </a:lnTo>
                    <a:lnTo>
                      <a:pt x="162" y="55"/>
                    </a:lnTo>
                    <a:lnTo>
                      <a:pt x="162" y="59"/>
                    </a:lnTo>
                    <a:lnTo>
                      <a:pt x="160" y="59"/>
                    </a:lnTo>
                    <a:lnTo>
                      <a:pt x="134" y="36"/>
                    </a:lnTo>
                    <a:lnTo>
                      <a:pt x="127" y="36"/>
                    </a:lnTo>
                    <a:lnTo>
                      <a:pt x="121" y="38"/>
                    </a:lnTo>
                    <a:lnTo>
                      <a:pt x="116" y="42"/>
                    </a:lnTo>
                    <a:lnTo>
                      <a:pt x="97" y="42"/>
                    </a:lnTo>
                    <a:lnTo>
                      <a:pt x="92" y="48"/>
                    </a:lnTo>
                    <a:lnTo>
                      <a:pt x="87" y="62"/>
                    </a:lnTo>
                    <a:lnTo>
                      <a:pt x="87" y="63"/>
                    </a:lnTo>
                    <a:lnTo>
                      <a:pt x="86" y="65"/>
                    </a:lnTo>
                    <a:lnTo>
                      <a:pt x="82" y="67"/>
                    </a:lnTo>
                    <a:lnTo>
                      <a:pt x="80" y="67"/>
                    </a:lnTo>
                    <a:lnTo>
                      <a:pt x="79" y="69"/>
                    </a:lnTo>
                    <a:lnTo>
                      <a:pt x="67" y="69"/>
                    </a:lnTo>
                    <a:lnTo>
                      <a:pt x="54" y="73"/>
                    </a:lnTo>
                    <a:lnTo>
                      <a:pt x="42" y="60"/>
                    </a:lnTo>
                    <a:lnTo>
                      <a:pt x="32" y="60"/>
                    </a:lnTo>
                    <a:lnTo>
                      <a:pt x="30" y="62"/>
                    </a:lnTo>
                    <a:lnTo>
                      <a:pt x="18" y="66"/>
                    </a:lnTo>
                    <a:lnTo>
                      <a:pt x="13" y="70"/>
                    </a:lnTo>
                    <a:lnTo>
                      <a:pt x="11" y="75"/>
                    </a:lnTo>
                    <a:lnTo>
                      <a:pt x="27" y="92"/>
                    </a:lnTo>
                    <a:lnTo>
                      <a:pt x="37" y="99"/>
                    </a:lnTo>
                    <a:lnTo>
                      <a:pt x="40" y="99"/>
                    </a:lnTo>
                    <a:lnTo>
                      <a:pt x="42" y="103"/>
                    </a:lnTo>
                    <a:lnTo>
                      <a:pt x="42" y="105"/>
                    </a:lnTo>
                    <a:lnTo>
                      <a:pt x="39" y="112"/>
                    </a:lnTo>
                    <a:lnTo>
                      <a:pt x="37" y="113"/>
                    </a:lnTo>
                    <a:lnTo>
                      <a:pt x="36" y="116"/>
                    </a:lnTo>
                    <a:lnTo>
                      <a:pt x="35" y="120"/>
                    </a:lnTo>
                    <a:lnTo>
                      <a:pt x="23" y="130"/>
                    </a:lnTo>
                    <a:lnTo>
                      <a:pt x="15" y="133"/>
                    </a:lnTo>
                    <a:lnTo>
                      <a:pt x="6" y="141"/>
                    </a:lnTo>
                    <a:lnTo>
                      <a:pt x="4" y="141"/>
                    </a:lnTo>
                    <a:lnTo>
                      <a:pt x="4" y="142"/>
                    </a:lnTo>
                    <a:lnTo>
                      <a:pt x="1" y="145"/>
                    </a:lnTo>
                    <a:lnTo>
                      <a:pt x="0" y="148"/>
                    </a:lnTo>
                    <a:lnTo>
                      <a:pt x="0" y="14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17" name="Freeform 4265">
                <a:extLst>
                  <a:ext uri="{FF2B5EF4-FFF2-40B4-BE49-F238E27FC236}">
                    <a16:creationId xmlns:a16="http://schemas.microsoft.com/office/drawing/2014/main" id="{76845A40-3FD0-D8F8-BBEC-AE3FB194FF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7" y="1990"/>
                <a:ext cx="40" cy="24"/>
              </a:xfrm>
              <a:custGeom>
                <a:avLst/>
                <a:gdLst>
                  <a:gd name="T0" fmla="*/ 157 w 161"/>
                  <a:gd name="T1" fmla="*/ 0 h 96"/>
                  <a:gd name="T2" fmla="*/ 147 w 161"/>
                  <a:gd name="T3" fmla="*/ 7 h 96"/>
                  <a:gd name="T4" fmla="*/ 146 w 161"/>
                  <a:gd name="T5" fmla="*/ 7 h 96"/>
                  <a:gd name="T6" fmla="*/ 146 w 161"/>
                  <a:gd name="T7" fmla="*/ 9 h 96"/>
                  <a:gd name="T8" fmla="*/ 141 w 161"/>
                  <a:gd name="T9" fmla="*/ 20 h 96"/>
                  <a:gd name="T10" fmla="*/ 137 w 161"/>
                  <a:gd name="T11" fmla="*/ 24 h 96"/>
                  <a:gd name="T12" fmla="*/ 137 w 161"/>
                  <a:gd name="T13" fmla="*/ 29 h 96"/>
                  <a:gd name="T14" fmla="*/ 140 w 161"/>
                  <a:gd name="T15" fmla="*/ 32 h 96"/>
                  <a:gd name="T16" fmla="*/ 141 w 161"/>
                  <a:gd name="T17" fmla="*/ 32 h 96"/>
                  <a:gd name="T18" fmla="*/ 150 w 161"/>
                  <a:gd name="T19" fmla="*/ 41 h 96"/>
                  <a:gd name="T20" fmla="*/ 161 w 161"/>
                  <a:gd name="T21" fmla="*/ 46 h 96"/>
                  <a:gd name="T22" fmla="*/ 158 w 161"/>
                  <a:gd name="T23" fmla="*/ 52 h 96"/>
                  <a:gd name="T24" fmla="*/ 156 w 161"/>
                  <a:gd name="T25" fmla="*/ 56 h 96"/>
                  <a:gd name="T26" fmla="*/ 153 w 161"/>
                  <a:gd name="T27" fmla="*/ 57 h 96"/>
                  <a:gd name="T28" fmla="*/ 151 w 161"/>
                  <a:gd name="T29" fmla="*/ 59 h 96"/>
                  <a:gd name="T30" fmla="*/ 147 w 161"/>
                  <a:gd name="T31" fmla="*/ 62 h 96"/>
                  <a:gd name="T32" fmla="*/ 139 w 161"/>
                  <a:gd name="T33" fmla="*/ 66 h 96"/>
                  <a:gd name="T34" fmla="*/ 137 w 161"/>
                  <a:gd name="T35" fmla="*/ 66 h 96"/>
                  <a:gd name="T36" fmla="*/ 137 w 161"/>
                  <a:gd name="T37" fmla="*/ 67 h 96"/>
                  <a:gd name="T38" fmla="*/ 134 w 161"/>
                  <a:gd name="T39" fmla="*/ 70 h 96"/>
                  <a:gd name="T40" fmla="*/ 129 w 161"/>
                  <a:gd name="T41" fmla="*/ 74 h 96"/>
                  <a:gd name="T42" fmla="*/ 129 w 161"/>
                  <a:gd name="T43" fmla="*/ 76 h 96"/>
                  <a:gd name="T44" fmla="*/ 126 w 161"/>
                  <a:gd name="T45" fmla="*/ 82 h 96"/>
                  <a:gd name="T46" fmla="*/ 126 w 161"/>
                  <a:gd name="T47" fmla="*/ 89 h 96"/>
                  <a:gd name="T48" fmla="*/ 123 w 161"/>
                  <a:gd name="T49" fmla="*/ 94 h 96"/>
                  <a:gd name="T50" fmla="*/ 122 w 161"/>
                  <a:gd name="T51" fmla="*/ 95 h 96"/>
                  <a:gd name="T52" fmla="*/ 120 w 161"/>
                  <a:gd name="T53" fmla="*/ 95 h 96"/>
                  <a:gd name="T54" fmla="*/ 118 w 161"/>
                  <a:gd name="T55" fmla="*/ 96 h 96"/>
                  <a:gd name="T56" fmla="*/ 111 w 161"/>
                  <a:gd name="T57" fmla="*/ 96 h 96"/>
                  <a:gd name="T58" fmla="*/ 108 w 161"/>
                  <a:gd name="T59" fmla="*/ 95 h 96"/>
                  <a:gd name="T60" fmla="*/ 106 w 161"/>
                  <a:gd name="T61" fmla="*/ 92 h 96"/>
                  <a:gd name="T62" fmla="*/ 105 w 161"/>
                  <a:gd name="T63" fmla="*/ 92 h 96"/>
                  <a:gd name="T64" fmla="*/ 105 w 161"/>
                  <a:gd name="T65" fmla="*/ 91 h 96"/>
                  <a:gd name="T66" fmla="*/ 104 w 161"/>
                  <a:gd name="T67" fmla="*/ 89 h 96"/>
                  <a:gd name="T68" fmla="*/ 104 w 161"/>
                  <a:gd name="T69" fmla="*/ 87 h 96"/>
                  <a:gd name="T70" fmla="*/ 102 w 161"/>
                  <a:gd name="T71" fmla="*/ 84 h 96"/>
                  <a:gd name="T72" fmla="*/ 99 w 161"/>
                  <a:gd name="T73" fmla="*/ 79 h 96"/>
                  <a:gd name="T74" fmla="*/ 98 w 161"/>
                  <a:gd name="T75" fmla="*/ 76 h 96"/>
                  <a:gd name="T76" fmla="*/ 97 w 161"/>
                  <a:gd name="T77" fmla="*/ 76 h 96"/>
                  <a:gd name="T78" fmla="*/ 91 w 161"/>
                  <a:gd name="T79" fmla="*/ 74 h 96"/>
                  <a:gd name="T80" fmla="*/ 90 w 161"/>
                  <a:gd name="T81" fmla="*/ 74 h 96"/>
                  <a:gd name="T82" fmla="*/ 72 w 161"/>
                  <a:gd name="T83" fmla="*/ 62 h 96"/>
                  <a:gd name="T84" fmla="*/ 69 w 161"/>
                  <a:gd name="T85" fmla="*/ 60 h 96"/>
                  <a:gd name="T86" fmla="*/ 66 w 161"/>
                  <a:gd name="T87" fmla="*/ 57 h 96"/>
                  <a:gd name="T88" fmla="*/ 72 w 161"/>
                  <a:gd name="T89" fmla="*/ 50 h 96"/>
                  <a:gd name="T90" fmla="*/ 70 w 161"/>
                  <a:gd name="T91" fmla="*/ 46 h 96"/>
                  <a:gd name="T92" fmla="*/ 69 w 161"/>
                  <a:gd name="T93" fmla="*/ 39 h 96"/>
                  <a:gd name="T94" fmla="*/ 67 w 161"/>
                  <a:gd name="T95" fmla="*/ 38 h 96"/>
                  <a:gd name="T96" fmla="*/ 62 w 161"/>
                  <a:gd name="T97" fmla="*/ 36 h 96"/>
                  <a:gd name="T98" fmla="*/ 59 w 161"/>
                  <a:gd name="T99" fmla="*/ 36 h 96"/>
                  <a:gd name="T100" fmla="*/ 56 w 161"/>
                  <a:gd name="T101" fmla="*/ 38 h 96"/>
                  <a:gd name="T102" fmla="*/ 55 w 161"/>
                  <a:gd name="T103" fmla="*/ 38 h 96"/>
                  <a:gd name="T104" fmla="*/ 46 w 161"/>
                  <a:gd name="T105" fmla="*/ 42 h 96"/>
                  <a:gd name="T106" fmla="*/ 38 w 161"/>
                  <a:gd name="T107" fmla="*/ 45 h 96"/>
                  <a:gd name="T108" fmla="*/ 34 w 161"/>
                  <a:gd name="T109" fmla="*/ 35 h 96"/>
                  <a:gd name="T110" fmla="*/ 34 w 161"/>
                  <a:gd name="T111" fmla="*/ 32 h 96"/>
                  <a:gd name="T112" fmla="*/ 31 w 161"/>
                  <a:gd name="T113" fmla="*/ 27 h 96"/>
                  <a:gd name="T114" fmla="*/ 28 w 161"/>
                  <a:gd name="T115" fmla="*/ 24 h 96"/>
                  <a:gd name="T116" fmla="*/ 12 w 161"/>
                  <a:gd name="T117" fmla="*/ 17 h 96"/>
                  <a:gd name="T118" fmla="*/ 7 w 161"/>
                  <a:gd name="T119" fmla="*/ 15 h 96"/>
                  <a:gd name="T120" fmla="*/ 0 w 161"/>
                  <a:gd name="T121" fmla="*/ 7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61" h="96">
                    <a:moveTo>
                      <a:pt x="157" y="0"/>
                    </a:moveTo>
                    <a:lnTo>
                      <a:pt x="147" y="7"/>
                    </a:lnTo>
                    <a:lnTo>
                      <a:pt x="146" y="7"/>
                    </a:lnTo>
                    <a:lnTo>
                      <a:pt x="146" y="9"/>
                    </a:lnTo>
                    <a:lnTo>
                      <a:pt x="141" y="20"/>
                    </a:lnTo>
                    <a:lnTo>
                      <a:pt x="137" y="24"/>
                    </a:lnTo>
                    <a:lnTo>
                      <a:pt x="137" y="29"/>
                    </a:lnTo>
                    <a:lnTo>
                      <a:pt x="140" y="32"/>
                    </a:lnTo>
                    <a:lnTo>
                      <a:pt x="141" y="32"/>
                    </a:lnTo>
                    <a:lnTo>
                      <a:pt x="150" y="41"/>
                    </a:lnTo>
                    <a:lnTo>
                      <a:pt x="161" y="46"/>
                    </a:lnTo>
                    <a:lnTo>
                      <a:pt x="158" y="52"/>
                    </a:lnTo>
                    <a:lnTo>
                      <a:pt x="156" y="56"/>
                    </a:lnTo>
                    <a:lnTo>
                      <a:pt x="153" y="57"/>
                    </a:lnTo>
                    <a:lnTo>
                      <a:pt x="151" y="59"/>
                    </a:lnTo>
                    <a:lnTo>
                      <a:pt x="147" y="62"/>
                    </a:lnTo>
                    <a:lnTo>
                      <a:pt x="139" y="66"/>
                    </a:lnTo>
                    <a:lnTo>
                      <a:pt x="137" y="66"/>
                    </a:lnTo>
                    <a:lnTo>
                      <a:pt x="137" y="67"/>
                    </a:lnTo>
                    <a:lnTo>
                      <a:pt x="134" y="70"/>
                    </a:lnTo>
                    <a:lnTo>
                      <a:pt x="129" y="74"/>
                    </a:lnTo>
                    <a:lnTo>
                      <a:pt x="129" y="76"/>
                    </a:lnTo>
                    <a:lnTo>
                      <a:pt x="126" y="82"/>
                    </a:lnTo>
                    <a:lnTo>
                      <a:pt x="126" y="89"/>
                    </a:lnTo>
                    <a:lnTo>
                      <a:pt x="123" y="94"/>
                    </a:lnTo>
                    <a:lnTo>
                      <a:pt x="122" y="95"/>
                    </a:lnTo>
                    <a:lnTo>
                      <a:pt x="120" y="95"/>
                    </a:lnTo>
                    <a:lnTo>
                      <a:pt x="118" y="96"/>
                    </a:lnTo>
                    <a:lnTo>
                      <a:pt x="111" y="96"/>
                    </a:lnTo>
                    <a:lnTo>
                      <a:pt x="108" y="95"/>
                    </a:lnTo>
                    <a:lnTo>
                      <a:pt x="106" y="92"/>
                    </a:lnTo>
                    <a:lnTo>
                      <a:pt x="105" y="92"/>
                    </a:lnTo>
                    <a:lnTo>
                      <a:pt x="105" y="91"/>
                    </a:lnTo>
                    <a:lnTo>
                      <a:pt x="104" y="89"/>
                    </a:lnTo>
                    <a:lnTo>
                      <a:pt x="104" y="87"/>
                    </a:lnTo>
                    <a:lnTo>
                      <a:pt x="102" y="84"/>
                    </a:lnTo>
                    <a:lnTo>
                      <a:pt x="99" y="79"/>
                    </a:lnTo>
                    <a:lnTo>
                      <a:pt x="98" y="76"/>
                    </a:lnTo>
                    <a:lnTo>
                      <a:pt x="97" y="76"/>
                    </a:lnTo>
                    <a:lnTo>
                      <a:pt x="91" y="74"/>
                    </a:lnTo>
                    <a:lnTo>
                      <a:pt x="90" y="74"/>
                    </a:lnTo>
                    <a:lnTo>
                      <a:pt x="72" y="62"/>
                    </a:lnTo>
                    <a:lnTo>
                      <a:pt x="69" y="60"/>
                    </a:lnTo>
                    <a:lnTo>
                      <a:pt x="66" y="57"/>
                    </a:lnTo>
                    <a:lnTo>
                      <a:pt x="72" y="50"/>
                    </a:lnTo>
                    <a:lnTo>
                      <a:pt x="70" y="46"/>
                    </a:lnTo>
                    <a:lnTo>
                      <a:pt x="69" y="39"/>
                    </a:lnTo>
                    <a:lnTo>
                      <a:pt x="67" y="38"/>
                    </a:lnTo>
                    <a:lnTo>
                      <a:pt x="62" y="36"/>
                    </a:lnTo>
                    <a:lnTo>
                      <a:pt x="59" y="36"/>
                    </a:lnTo>
                    <a:lnTo>
                      <a:pt x="56" y="38"/>
                    </a:lnTo>
                    <a:lnTo>
                      <a:pt x="55" y="38"/>
                    </a:lnTo>
                    <a:lnTo>
                      <a:pt x="46" y="42"/>
                    </a:lnTo>
                    <a:lnTo>
                      <a:pt x="38" y="45"/>
                    </a:lnTo>
                    <a:lnTo>
                      <a:pt x="34" y="35"/>
                    </a:lnTo>
                    <a:lnTo>
                      <a:pt x="34" y="32"/>
                    </a:lnTo>
                    <a:lnTo>
                      <a:pt x="31" y="27"/>
                    </a:lnTo>
                    <a:lnTo>
                      <a:pt x="28" y="24"/>
                    </a:lnTo>
                    <a:lnTo>
                      <a:pt x="12" y="17"/>
                    </a:lnTo>
                    <a:lnTo>
                      <a:pt x="7" y="15"/>
                    </a:lnTo>
                    <a:lnTo>
                      <a:pt x="0" y="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18" name="Freeform 4266">
                <a:extLst>
                  <a:ext uri="{FF2B5EF4-FFF2-40B4-BE49-F238E27FC236}">
                    <a16:creationId xmlns:a16="http://schemas.microsoft.com/office/drawing/2014/main" id="{A4D31B5A-44CB-E5CB-DA30-0BAE0AD434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2" y="1875"/>
                <a:ext cx="47" cy="39"/>
              </a:xfrm>
              <a:custGeom>
                <a:avLst/>
                <a:gdLst>
                  <a:gd name="T0" fmla="*/ 190 w 190"/>
                  <a:gd name="T1" fmla="*/ 0 h 156"/>
                  <a:gd name="T2" fmla="*/ 190 w 190"/>
                  <a:gd name="T3" fmla="*/ 3 h 156"/>
                  <a:gd name="T4" fmla="*/ 170 w 190"/>
                  <a:gd name="T5" fmla="*/ 36 h 156"/>
                  <a:gd name="T6" fmla="*/ 158 w 190"/>
                  <a:gd name="T7" fmla="*/ 48 h 156"/>
                  <a:gd name="T8" fmla="*/ 156 w 190"/>
                  <a:gd name="T9" fmla="*/ 48 h 156"/>
                  <a:gd name="T10" fmla="*/ 135 w 190"/>
                  <a:gd name="T11" fmla="*/ 49 h 156"/>
                  <a:gd name="T12" fmla="*/ 131 w 190"/>
                  <a:gd name="T13" fmla="*/ 48 h 156"/>
                  <a:gd name="T14" fmla="*/ 130 w 190"/>
                  <a:gd name="T15" fmla="*/ 46 h 156"/>
                  <a:gd name="T16" fmla="*/ 130 w 190"/>
                  <a:gd name="T17" fmla="*/ 50 h 156"/>
                  <a:gd name="T18" fmla="*/ 132 w 190"/>
                  <a:gd name="T19" fmla="*/ 60 h 156"/>
                  <a:gd name="T20" fmla="*/ 132 w 190"/>
                  <a:gd name="T21" fmla="*/ 66 h 156"/>
                  <a:gd name="T22" fmla="*/ 130 w 190"/>
                  <a:gd name="T23" fmla="*/ 70 h 156"/>
                  <a:gd name="T24" fmla="*/ 121 w 190"/>
                  <a:gd name="T25" fmla="*/ 75 h 156"/>
                  <a:gd name="T26" fmla="*/ 114 w 190"/>
                  <a:gd name="T27" fmla="*/ 81 h 156"/>
                  <a:gd name="T28" fmla="*/ 103 w 190"/>
                  <a:gd name="T29" fmla="*/ 84 h 156"/>
                  <a:gd name="T30" fmla="*/ 95 w 190"/>
                  <a:gd name="T31" fmla="*/ 80 h 156"/>
                  <a:gd name="T32" fmla="*/ 89 w 190"/>
                  <a:gd name="T33" fmla="*/ 78 h 156"/>
                  <a:gd name="T34" fmla="*/ 86 w 190"/>
                  <a:gd name="T35" fmla="*/ 77 h 156"/>
                  <a:gd name="T36" fmla="*/ 81 w 190"/>
                  <a:gd name="T37" fmla="*/ 75 h 156"/>
                  <a:gd name="T38" fmla="*/ 78 w 190"/>
                  <a:gd name="T39" fmla="*/ 74 h 156"/>
                  <a:gd name="T40" fmla="*/ 78 w 190"/>
                  <a:gd name="T41" fmla="*/ 75 h 156"/>
                  <a:gd name="T42" fmla="*/ 77 w 190"/>
                  <a:gd name="T43" fmla="*/ 75 h 156"/>
                  <a:gd name="T44" fmla="*/ 77 w 190"/>
                  <a:gd name="T45" fmla="*/ 77 h 156"/>
                  <a:gd name="T46" fmla="*/ 78 w 190"/>
                  <a:gd name="T47" fmla="*/ 84 h 156"/>
                  <a:gd name="T48" fmla="*/ 79 w 190"/>
                  <a:gd name="T49" fmla="*/ 87 h 156"/>
                  <a:gd name="T50" fmla="*/ 82 w 190"/>
                  <a:gd name="T51" fmla="*/ 99 h 156"/>
                  <a:gd name="T52" fmla="*/ 72 w 190"/>
                  <a:gd name="T53" fmla="*/ 126 h 156"/>
                  <a:gd name="T54" fmla="*/ 72 w 190"/>
                  <a:gd name="T55" fmla="*/ 127 h 156"/>
                  <a:gd name="T56" fmla="*/ 71 w 190"/>
                  <a:gd name="T57" fmla="*/ 127 h 156"/>
                  <a:gd name="T58" fmla="*/ 70 w 190"/>
                  <a:gd name="T59" fmla="*/ 129 h 156"/>
                  <a:gd name="T60" fmla="*/ 46 w 190"/>
                  <a:gd name="T61" fmla="*/ 129 h 156"/>
                  <a:gd name="T62" fmla="*/ 41 w 190"/>
                  <a:gd name="T63" fmla="*/ 130 h 156"/>
                  <a:gd name="T64" fmla="*/ 12 w 190"/>
                  <a:gd name="T65" fmla="*/ 144 h 156"/>
                  <a:gd name="T66" fmla="*/ 5 w 190"/>
                  <a:gd name="T67" fmla="*/ 145 h 156"/>
                  <a:gd name="T68" fmla="*/ 4 w 190"/>
                  <a:gd name="T69" fmla="*/ 145 h 156"/>
                  <a:gd name="T70" fmla="*/ 0 w 190"/>
                  <a:gd name="T71" fmla="*/ 152 h 156"/>
                  <a:gd name="T72" fmla="*/ 1 w 190"/>
                  <a:gd name="T73" fmla="*/ 154 h 156"/>
                  <a:gd name="T74" fmla="*/ 1 w 190"/>
                  <a:gd name="T75" fmla="*/ 156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90" h="156">
                    <a:moveTo>
                      <a:pt x="190" y="0"/>
                    </a:moveTo>
                    <a:lnTo>
                      <a:pt x="190" y="3"/>
                    </a:lnTo>
                    <a:lnTo>
                      <a:pt x="170" y="36"/>
                    </a:lnTo>
                    <a:lnTo>
                      <a:pt x="158" y="48"/>
                    </a:lnTo>
                    <a:lnTo>
                      <a:pt x="156" y="48"/>
                    </a:lnTo>
                    <a:lnTo>
                      <a:pt x="135" y="49"/>
                    </a:lnTo>
                    <a:lnTo>
                      <a:pt x="131" y="48"/>
                    </a:lnTo>
                    <a:lnTo>
                      <a:pt x="130" y="46"/>
                    </a:lnTo>
                    <a:lnTo>
                      <a:pt x="130" y="50"/>
                    </a:lnTo>
                    <a:lnTo>
                      <a:pt x="132" y="60"/>
                    </a:lnTo>
                    <a:lnTo>
                      <a:pt x="132" y="66"/>
                    </a:lnTo>
                    <a:lnTo>
                      <a:pt x="130" y="70"/>
                    </a:lnTo>
                    <a:lnTo>
                      <a:pt x="121" y="75"/>
                    </a:lnTo>
                    <a:lnTo>
                      <a:pt x="114" y="81"/>
                    </a:lnTo>
                    <a:lnTo>
                      <a:pt x="103" y="84"/>
                    </a:lnTo>
                    <a:lnTo>
                      <a:pt x="95" y="80"/>
                    </a:lnTo>
                    <a:lnTo>
                      <a:pt x="89" y="78"/>
                    </a:lnTo>
                    <a:lnTo>
                      <a:pt x="86" y="77"/>
                    </a:lnTo>
                    <a:lnTo>
                      <a:pt x="81" y="75"/>
                    </a:lnTo>
                    <a:lnTo>
                      <a:pt x="78" y="74"/>
                    </a:lnTo>
                    <a:lnTo>
                      <a:pt x="78" y="75"/>
                    </a:lnTo>
                    <a:lnTo>
                      <a:pt x="77" y="75"/>
                    </a:lnTo>
                    <a:lnTo>
                      <a:pt x="77" y="77"/>
                    </a:lnTo>
                    <a:lnTo>
                      <a:pt x="78" y="84"/>
                    </a:lnTo>
                    <a:lnTo>
                      <a:pt x="79" y="87"/>
                    </a:lnTo>
                    <a:lnTo>
                      <a:pt x="82" y="99"/>
                    </a:lnTo>
                    <a:lnTo>
                      <a:pt x="72" y="126"/>
                    </a:lnTo>
                    <a:lnTo>
                      <a:pt x="72" y="127"/>
                    </a:lnTo>
                    <a:lnTo>
                      <a:pt x="71" y="127"/>
                    </a:lnTo>
                    <a:lnTo>
                      <a:pt x="70" y="129"/>
                    </a:lnTo>
                    <a:lnTo>
                      <a:pt x="46" y="129"/>
                    </a:lnTo>
                    <a:lnTo>
                      <a:pt x="41" y="130"/>
                    </a:lnTo>
                    <a:lnTo>
                      <a:pt x="12" y="144"/>
                    </a:lnTo>
                    <a:lnTo>
                      <a:pt x="5" y="145"/>
                    </a:lnTo>
                    <a:lnTo>
                      <a:pt x="4" y="145"/>
                    </a:lnTo>
                    <a:lnTo>
                      <a:pt x="0" y="152"/>
                    </a:lnTo>
                    <a:lnTo>
                      <a:pt x="1" y="154"/>
                    </a:lnTo>
                    <a:lnTo>
                      <a:pt x="1" y="15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19" name="Freeform 4267">
                <a:extLst>
                  <a:ext uri="{FF2B5EF4-FFF2-40B4-BE49-F238E27FC236}">
                    <a16:creationId xmlns:a16="http://schemas.microsoft.com/office/drawing/2014/main" id="{1EE3843F-5611-5625-21C1-DEB68ABC04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1914"/>
                <a:ext cx="39" cy="25"/>
              </a:xfrm>
              <a:custGeom>
                <a:avLst/>
                <a:gdLst>
                  <a:gd name="T0" fmla="*/ 145 w 156"/>
                  <a:gd name="T1" fmla="*/ 0 h 97"/>
                  <a:gd name="T2" fmla="*/ 144 w 156"/>
                  <a:gd name="T3" fmla="*/ 0 h 97"/>
                  <a:gd name="T4" fmla="*/ 139 w 156"/>
                  <a:gd name="T5" fmla="*/ 5 h 97"/>
                  <a:gd name="T6" fmla="*/ 138 w 156"/>
                  <a:gd name="T7" fmla="*/ 7 h 97"/>
                  <a:gd name="T8" fmla="*/ 134 w 156"/>
                  <a:gd name="T9" fmla="*/ 12 h 97"/>
                  <a:gd name="T10" fmla="*/ 132 w 156"/>
                  <a:gd name="T11" fmla="*/ 12 h 97"/>
                  <a:gd name="T12" fmla="*/ 131 w 156"/>
                  <a:gd name="T13" fmla="*/ 13 h 97"/>
                  <a:gd name="T14" fmla="*/ 125 w 156"/>
                  <a:gd name="T15" fmla="*/ 16 h 97"/>
                  <a:gd name="T16" fmla="*/ 116 w 156"/>
                  <a:gd name="T17" fmla="*/ 24 h 97"/>
                  <a:gd name="T18" fmla="*/ 116 w 156"/>
                  <a:gd name="T19" fmla="*/ 26 h 97"/>
                  <a:gd name="T20" fmla="*/ 113 w 156"/>
                  <a:gd name="T21" fmla="*/ 33 h 97"/>
                  <a:gd name="T22" fmla="*/ 109 w 156"/>
                  <a:gd name="T23" fmla="*/ 36 h 97"/>
                  <a:gd name="T24" fmla="*/ 106 w 156"/>
                  <a:gd name="T25" fmla="*/ 37 h 97"/>
                  <a:gd name="T26" fmla="*/ 101 w 156"/>
                  <a:gd name="T27" fmla="*/ 36 h 97"/>
                  <a:gd name="T28" fmla="*/ 94 w 156"/>
                  <a:gd name="T29" fmla="*/ 36 h 97"/>
                  <a:gd name="T30" fmla="*/ 92 w 156"/>
                  <a:gd name="T31" fmla="*/ 37 h 97"/>
                  <a:gd name="T32" fmla="*/ 96 w 156"/>
                  <a:gd name="T33" fmla="*/ 40 h 97"/>
                  <a:gd name="T34" fmla="*/ 99 w 156"/>
                  <a:gd name="T35" fmla="*/ 44 h 97"/>
                  <a:gd name="T36" fmla="*/ 105 w 156"/>
                  <a:gd name="T37" fmla="*/ 45 h 97"/>
                  <a:gd name="T38" fmla="*/ 106 w 156"/>
                  <a:gd name="T39" fmla="*/ 45 h 97"/>
                  <a:gd name="T40" fmla="*/ 111 w 156"/>
                  <a:gd name="T41" fmla="*/ 43 h 97"/>
                  <a:gd name="T42" fmla="*/ 114 w 156"/>
                  <a:gd name="T43" fmla="*/ 43 h 97"/>
                  <a:gd name="T44" fmla="*/ 118 w 156"/>
                  <a:gd name="T45" fmla="*/ 44 h 97"/>
                  <a:gd name="T46" fmla="*/ 121 w 156"/>
                  <a:gd name="T47" fmla="*/ 45 h 97"/>
                  <a:gd name="T48" fmla="*/ 123 w 156"/>
                  <a:gd name="T49" fmla="*/ 47 h 97"/>
                  <a:gd name="T50" fmla="*/ 130 w 156"/>
                  <a:gd name="T51" fmla="*/ 52 h 97"/>
                  <a:gd name="T52" fmla="*/ 137 w 156"/>
                  <a:gd name="T53" fmla="*/ 55 h 97"/>
                  <a:gd name="T54" fmla="*/ 141 w 156"/>
                  <a:gd name="T55" fmla="*/ 55 h 97"/>
                  <a:gd name="T56" fmla="*/ 149 w 156"/>
                  <a:gd name="T57" fmla="*/ 56 h 97"/>
                  <a:gd name="T58" fmla="*/ 155 w 156"/>
                  <a:gd name="T59" fmla="*/ 59 h 97"/>
                  <a:gd name="T60" fmla="*/ 156 w 156"/>
                  <a:gd name="T61" fmla="*/ 59 h 97"/>
                  <a:gd name="T62" fmla="*/ 156 w 156"/>
                  <a:gd name="T63" fmla="*/ 60 h 97"/>
                  <a:gd name="T64" fmla="*/ 149 w 156"/>
                  <a:gd name="T65" fmla="*/ 70 h 97"/>
                  <a:gd name="T66" fmla="*/ 144 w 156"/>
                  <a:gd name="T67" fmla="*/ 89 h 97"/>
                  <a:gd name="T68" fmla="*/ 143 w 156"/>
                  <a:gd name="T69" fmla="*/ 89 h 97"/>
                  <a:gd name="T70" fmla="*/ 138 w 156"/>
                  <a:gd name="T71" fmla="*/ 96 h 97"/>
                  <a:gd name="T72" fmla="*/ 137 w 156"/>
                  <a:gd name="T73" fmla="*/ 96 h 97"/>
                  <a:gd name="T74" fmla="*/ 86 w 156"/>
                  <a:gd name="T75" fmla="*/ 83 h 97"/>
                  <a:gd name="T76" fmla="*/ 70 w 156"/>
                  <a:gd name="T77" fmla="*/ 75 h 97"/>
                  <a:gd name="T78" fmla="*/ 61 w 156"/>
                  <a:gd name="T79" fmla="*/ 72 h 97"/>
                  <a:gd name="T80" fmla="*/ 60 w 156"/>
                  <a:gd name="T81" fmla="*/ 72 h 97"/>
                  <a:gd name="T82" fmla="*/ 51 w 156"/>
                  <a:gd name="T83" fmla="*/ 73 h 97"/>
                  <a:gd name="T84" fmla="*/ 42 w 156"/>
                  <a:gd name="T85" fmla="*/ 82 h 97"/>
                  <a:gd name="T86" fmla="*/ 41 w 156"/>
                  <a:gd name="T87" fmla="*/ 82 h 97"/>
                  <a:gd name="T88" fmla="*/ 35 w 156"/>
                  <a:gd name="T89" fmla="*/ 84 h 97"/>
                  <a:gd name="T90" fmla="*/ 32 w 156"/>
                  <a:gd name="T91" fmla="*/ 84 h 97"/>
                  <a:gd name="T92" fmla="*/ 29 w 156"/>
                  <a:gd name="T93" fmla="*/ 87 h 97"/>
                  <a:gd name="T94" fmla="*/ 29 w 156"/>
                  <a:gd name="T95" fmla="*/ 89 h 97"/>
                  <a:gd name="T96" fmla="*/ 19 w 156"/>
                  <a:gd name="T97" fmla="*/ 91 h 97"/>
                  <a:gd name="T98" fmla="*/ 15 w 156"/>
                  <a:gd name="T99" fmla="*/ 97 h 97"/>
                  <a:gd name="T100" fmla="*/ 4 w 156"/>
                  <a:gd name="T101" fmla="*/ 96 h 97"/>
                  <a:gd name="T102" fmla="*/ 0 w 156"/>
                  <a:gd name="T103" fmla="*/ 97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56" h="97">
                    <a:moveTo>
                      <a:pt x="145" y="0"/>
                    </a:moveTo>
                    <a:lnTo>
                      <a:pt x="144" y="0"/>
                    </a:lnTo>
                    <a:lnTo>
                      <a:pt x="139" y="5"/>
                    </a:lnTo>
                    <a:lnTo>
                      <a:pt x="138" y="7"/>
                    </a:lnTo>
                    <a:lnTo>
                      <a:pt x="134" y="12"/>
                    </a:lnTo>
                    <a:lnTo>
                      <a:pt x="132" y="12"/>
                    </a:lnTo>
                    <a:lnTo>
                      <a:pt x="131" y="13"/>
                    </a:lnTo>
                    <a:lnTo>
                      <a:pt x="125" y="16"/>
                    </a:lnTo>
                    <a:lnTo>
                      <a:pt x="116" y="24"/>
                    </a:lnTo>
                    <a:lnTo>
                      <a:pt x="116" y="26"/>
                    </a:lnTo>
                    <a:lnTo>
                      <a:pt x="113" y="33"/>
                    </a:lnTo>
                    <a:lnTo>
                      <a:pt x="109" y="36"/>
                    </a:lnTo>
                    <a:lnTo>
                      <a:pt x="106" y="37"/>
                    </a:lnTo>
                    <a:lnTo>
                      <a:pt x="101" y="36"/>
                    </a:lnTo>
                    <a:lnTo>
                      <a:pt x="94" y="36"/>
                    </a:lnTo>
                    <a:lnTo>
                      <a:pt x="92" y="37"/>
                    </a:lnTo>
                    <a:lnTo>
                      <a:pt x="96" y="40"/>
                    </a:lnTo>
                    <a:lnTo>
                      <a:pt x="99" y="44"/>
                    </a:lnTo>
                    <a:lnTo>
                      <a:pt x="105" y="45"/>
                    </a:lnTo>
                    <a:lnTo>
                      <a:pt x="106" y="45"/>
                    </a:lnTo>
                    <a:lnTo>
                      <a:pt x="111" y="43"/>
                    </a:lnTo>
                    <a:lnTo>
                      <a:pt x="114" y="43"/>
                    </a:lnTo>
                    <a:lnTo>
                      <a:pt x="118" y="44"/>
                    </a:lnTo>
                    <a:lnTo>
                      <a:pt x="121" y="45"/>
                    </a:lnTo>
                    <a:lnTo>
                      <a:pt x="123" y="47"/>
                    </a:lnTo>
                    <a:lnTo>
                      <a:pt x="130" y="52"/>
                    </a:lnTo>
                    <a:lnTo>
                      <a:pt x="137" y="55"/>
                    </a:lnTo>
                    <a:lnTo>
                      <a:pt x="141" y="55"/>
                    </a:lnTo>
                    <a:lnTo>
                      <a:pt x="149" y="56"/>
                    </a:lnTo>
                    <a:lnTo>
                      <a:pt x="155" y="59"/>
                    </a:lnTo>
                    <a:lnTo>
                      <a:pt x="156" y="59"/>
                    </a:lnTo>
                    <a:lnTo>
                      <a:pt x="156" y="60"/>
                    </a:lnTo>
                    <a:lnTo>
                      <a:pt x="149" y="70"/>
                    </a:lnTo>
                    <a:lnTo>
                      <a:pt x="144" y="89"/>
                    </a:lnTo>
                    <a:lnTo>
                      <a:pt x="143" y="89"/>
                    </a:lnTo>
                    <a:lnTo>
                      <a:pt x="138" y="96"/>
                    </a:lnTo>
                    <a:lnTo>
                      <a:pt x="137" y="96"/>
                    </a:lnTo>
                    <a:lnTo>
                      <a:pt x="86" y="83"/>
                    </a:lnTo>
                    <a:lnTo>
                      <a:pt x="70" y="75"/>
                    </a:lnTo>
                    <a:lnTo>
                      <a:pt x="61" y="72"/>
                    </a:lnTo>
                    <a:lnTo>
                      <a:pt x="60" y="72"/>
                    </a:lnTo>
                    <a:lnTo>
                      <a:pt x="51" y="73"/>
                    </a:lnTo>
                    <a:lnTo>
                      <a:pt x="42" y="82"/>
                    </a:lnTo>
                    <a:lnTo>
                      <a:pt x="41" y="82"/>
                    </a:lnTo>
                    <a:lnTo>
                      <a:pt x="35" y="84"/>
                    </a:lnTo>
                    <a:lnTo>
                      <a:pt x="32" y="84"/>
                    </a:lnTo>
                    <a:lnTo>
                      <a:pt x="29" y="87"/>
                    </a:lnTo>
                    <a:lnTo>
                      <a:pt x="29" y="89"/>
                    </a:lnTo>
                    <a:lnTo>
                      <a:pt x="19" y="91"/>
                    </a:lnTo>
                    <a:lnTo>
                      <a:pt x="15" y="97"/>
                    </a:lnTo>
                    <a:lnTo>
                      <a:pt x="4" y="96"/>
                    </a:lnTo>
                    <a:lnTo>
                      <a:pt x="0" y="9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20" name="Freeform 4268">
                <a:extLst>
                  <a:ext uri="{FF2B5EF4-FFF2-40B4-BE49-F238E27FC236}">
                    <a16:creationId xmlns:a16="http://schemas.microsoft.com/office/drawing/2014/main" id="{363E0348-C6EE-2AE2-9C3B-E06423FB59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2" y="1914"/>
                <a:ext cx="17" cy="49"/>
              </a:xfrm>
              <a:custGeom>
                <a:avLst/>
                <a:gdLst>
                  <a:gd name="T0" fmla="*/ 0 w 67"/>
                  <a:gd name="T1" fmla="*/ 0 h 196"/>
                  <a:gd name="T2" fmla="*/ 9 w 67"/>
                  <a:gd name="T3" fmla="*/ 2 h 196"/>
                  <a:gd name="T4" fmla="*/ 14 w 67"/>
                  <a:gd name="T5" fmla="*/ 6 h 196"/>
                  <a:gd name="T6" fmla="*/ 18 w 67"/>
                  <a:gd name="T7" fmla="*/ 13 h 196"/>
                  <a:gd name="T8" fmla="*/ 18 w 67"/>
                  <a:gd name="T9" fmla="*/ 16 h 196"/>
                  <a:gd name="T10" fmla="*/ 20 w 67"/>
                  <a:gd name="T11" fmla="*/ 20 h 196"/>
                  <a:gd name="T12" fmla="*/ 21 w 67"/>
                  <a:gd name="T13" fmla="*/ 23 h 196"/>
                  <a:gd name="T14" fmla="*/ 25 w 67"/>
                  <a:gd name="T15" fmla="*/ 27 h 196"/>
                  <a:gd name="T16" fmla="*/ 33 w 67"/>
                  <a:gd name="T17" fmla="*/ 33 h 196"/>
                  <a:gd name="T18" fmla="*/ 35 w 67"/>
                  <a:gd name="T19" fmla="*/ 34 h 196"/>
                  <a:gd name="T20" fmla="*/ 36 w 67"/>
                  <a:gd name="T21" fmla="*/ 37 h 196"/>
                  <a:gd name="T22" fmla="*/ 38 w 67"/>
                  <a:gd name="T23" fmla="*/ 38 h 196"/>
                  <a:gd name="T24" fmla="*/ 42 w 67"/>
                  <a:gd name="T25" fmla="*/ 52 h 196"/>
                  <a:gd name="T26" fmla="*/ 40 w 67"/>
                  <a:gd name="T27" fmla="*/ 53 h 196"/>
                  <a:gd name="T28" fmla="*/ 31 w 67"/>
                  <a:gd name="T29" fmla="*/ 56 h 196"/>
                  <a:gd name="T30" fmla="*/ 30 w 67"/>
                  <a:gd name="T31" fmla="*/ 56 h 196"/>
                  <a:gd name="T32" fmla="*/ 28 w 67"/>
                  <a:gd name="T33" fmla="*/ 58 h 196"/>
                  <a:gd name="T34" fmla="*/ 27 w 67"/>
                  <a:gd name="T35" fmla="*/ 58 h 196"/>
                  <a:gd name="T36" fmla="*/ 23 w 67"/>
                  <a:gd name="T37" fmla="*/ 59 h 196"/>
                  <a:gd name="T38" fmla="*/ 18 w 67"/>
                  <a:gd name="T39" fmla="*/ 62 h 196"/>
                  <a:gd name="T40" fmla="*/ 18 w 67"/>
                  <a:gd name="T41" fmla="*/ 63 h 196"/>
                  <a:gd name="T42" fmla="*/ 20 w 67"/>
                  <a:gd name="T43" fmla="*/ 63 h 196"/>
                  <a:gd name="T44" fmla="*/ 24 w 67"/>
                  <a:gd name="T45" fmla="*/ 67 h 196"/>
                  <a:gd name="T46" fmla="*/ 33 w 67"/>
                  <a:gd name="T47" fmla="*/ 72 h 196"/>
                  <a:gd name="T48" fmla="*/ 39 w 67"/>
                  <a:gd name="T49" fmla="*/ 73 h 196"/>
                  <a:gd name="T50" fmla="*/ 43 w 67"/>
                  <a:gd name="T51" fmla="*/ 73 h 196"/>
                  <a:gd name="T52" fmla="*/ 66 w 67"/>
                  <a:gd name="T53" fmla="*/ 86 h 196"/>
                  <a:gd name="T54" fmla="*/ 67 w 67"/>
                  <a:gd name="T55" fmla="*/ 84 h 196"/>
                  <a:gd name="T56" fmla="*/ 67 w 67"/>
                  <a:gd name="T57" fmla="*/ 86 h 196"/>
                  <a:gd name="T58" fmla="*/ 65 w 67"/>
                  <a:gd name="T59" fmla="*/ 89 h 196"/>
                  <a:gd name="T60" fmla="*/ 47 w 67"/>
                  <a:gd name="T61" fmla="*/ 107 h 196"/>
                  <a:gd name="T62" fmla="*/ 46 w 67"/>
                  <a:gd name="T63" fmla="*/ 111 h 196"/>
                  <a:gd name="T64" fmla="*/ 43 w 67"/>
                  <a:gd name="T65" fmla="*/ 115 h 196"/>
                  <a:gd name="T66" fmla="*/ 43 w 67"/>
                  <a:gd name="T67" fmla="*/ 118 h 196"/>
                  <a:gd name="T68" fmla="*/ 39 w 67"/>
                  <a:gd name="T69" fmla="*/ 130 h 196"/>
                  <a:gd name="T70" fmla="*/ 39 w 67"/>
                  <a:gd name="T71" fmla="*/ 132 h 196"/>
                  <a:gd name="T72" fmla="*/ 38 w 67"/>
                  <a:gd name="T73" fmla="*/ 144 h 196"/>
                  <a:gd name="T74" fmla="*/ 43 w 67"/>
                  <a:gd name="T75" fmla="*/ 153 h 196"/>
                  <a:gd name="T76" fmla="*/ 46 w 67"/>
                  <a:gd name="T77" fmla="*/ 156 h 196"/>
                  <a:gd name="T78" fmla="*/ 46 w 67"/>
                  <a:gd name="T79" fmla="*/ 165 h 196"/>
                  <a:gd name="T80" fmla="*/ 45 w 67"/>
                  <a:gd name="T81" fmla="*/ 171 h 196"/>
                  <a:gd name="T82" fmla="*/ 42 w 67"/>
                  <a:gd name="T83" fmla="*/ 175 h 196"/>
                  <a:gd name="T84" fmla="*/ 40 w 67"/>
                  <a:gd name="T85" fmla="*/ 178 h 196"/>
                  <a:gd name="T86" fmla="*/ 38 w 67"/>
                  <a:gd name="T87" fmla="*/ 190 h 196"/>
                  <a:gd name="T88" fmla="*/ 39 w 67"/>
                  <a:gd name="T89" fmla="*/ 192 h 196"/>
                  <a:gd name="T90" fmla="*/ 39 w 67"/>
                  <a:gd name="T91" fmla="*/ 193 h 196"/>
                  <a:gd name="T92" fmla="*/ 42 w 67"/>
                  <a:gd name="T93" fmla="*/ 193 h 196"/>
                  <a:gd name="T94" fmla="*/ 43 w 67"/>
                  <a:gd name="T95" fmla="*/ 196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67" h="196">
                    <a:moveTo>
                      <a:pt x="0" y="0"/>
                    </a:moveTo>
                    <a:lnTo>
                      <a:pt x="9" y="2"/>
                    </a:lnTo>
                    <a:lnTo>
                      <a:pt x="14" y="6"/>
                    </a:lnTo>
                    <a:lnTo>
                      <a:pt x="18" y="13"/>
                    </a:lnTo>
                    <a:lnTo>
                      <a:pt x="18" y="16"/>
                    </a:lnTo>
                    <a:lnTo>
                      <a:pt x="20" y="20"/>
                    </a:lnTo>
                    <a:lnTo>
                      <a:pt x="21" y="23"/>
                    </a:lnTo>
                    <a:lnTo>
                      <a:pt x="25" y="27"/>
                    </a:lnTo>
                    <a:lnTo>
                      <a:pt x="33" y="33"/>
                    </a:lnTo>
                    <a:lnTo>
                      <a:pt x="35" y="34"/>
                    </a:lnTo>
                    <a:lnTo>
                      <a:pt x="36" y="37"/>
                    </a:lnTo>
                    <a:lnTo>
                      <a:pt x="38" y="38"/>
                    </a:lnTo>
                    <a:lnTo>
                      <a:pt x="42" y="52"/>
                    </a:lnTo>
                    <a:lnTo>
                      <a:pt x="40" y="53"/>
                    </a:lnTo>
                    <a:lnTo>
                      <a:pt x="31" y="56"/>
                    </a:lnTo>
                    <a:lnTo>
                      <a:pt x="30" y="56"/>
                    </a:lnTo>
                    <a:lnTo>
                      <a:pt x="28" y="58"/>
                    </a:lnTo>
                    <a:lnTo>
                      <a:pt x="27" y="58"/>
                    </a:lnTo>
                    <a:lnTo>
                      <a:pt x="23" y="59"/>
                    </a:lnTo>
                    <a:lnTo>
                      <a:pt x="18" y="62"/>
                    </a:lnTo>
                    <a:lnTo>
                      <a:pt x="18" y="63"/>
                    </a:lnTo>
                    <a:lnTo>
                      <a:pt x="20" y="63"/>
                    </a:lnTo>
                    <a:lnTo>
                      <a:pt x="24" y="67"/>
                    </a:lnTo>
                    <a:lnTo>
                      <a:pt x="33" y="72"/>
                    </a:lnTo>
                    <a:lnTo>
                      <a:pt x="39" y="73"/>
                    </a:lnTo>
                    <a:lnTo>
                      <a:pt x="43" y="73"/>
                    </a:lnTo>
                    <a:lnTo>
                      <a:pt x="66" y="86"/>
                    </a:lnTo>
                    <a:lnTo>
                      <a:pt x="67" y="84"/>
                    </a:lnTo>
                    <a:lnTo>
                      <a:pt x="67" y="86"/>
                    </a:lnTo>
                    <a:lnTo>
                      <a:pt x="65" y="89"/>
                    </a:lnTo>
                    <a:lnTo>
                      <a:pt x="47" y="107"/>
                    </a:lnTo>
                    <a:lnTo>
                      <a:pt x="46" y="111"/>
                    </a:lnTo>
                    <a:lnTo>
                      <a:pt x="43" y="115"/>
                    </a:lnTo>
                    <a:lnTo>
                      <a:pt x="43" y="118"/>
                    </a:lnTo>
                    <a:lnTo>
                      <a:pt x="39" y="130"/>
                    </a:lnTo>
                    <a:lnTo>
                      <a:pt x="39" y="132"/>
                    </a:lnTo>
                    <a:lnTo>
                      <a:pt x="38" y="144"/>
                    </a:lnTo>
                    <a:lnTo>
                      <a:pt x="43" y="153"/>
                    </a:lnTo>
                    <a:lnTo>
                      <a:pt x="46" y="156"/>
                    </a:lnTo>
                    <a:lnTo>
                      <a:pt x="46" y="165"/>
                    </a:lnTo>
                    <a:lnTo>
                      <a:pt x="45" y="171"/>
                    </a:lnTo>
                    <a:lnTo>
                      <a:pt x="42" y="175"/>
                    </a:lnTo>
                    <a:lnTo>
                      <a:pt x="40" y="178"/>
                    </a:lnTo>
                    <a:lnTo>
                      <a:pt x="38" y="190"/>
                    </a:lnTo>
                    <a:lnTo>
                      <a:pt x="39" y="192"/>
                    </a:lnTo>
                    <a:lnTo>
                      <a:pt x="39" y="193"/>
                    </a:lnTo>
                    <a:lnTo>
                      <a:pt x="42" y="193"/>
                    </a:lnTo>
                    <a:lnTo>
                      <a:pt x="43" y="19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21" name="Freeform 4269">
                <a:extLst>
                  <a:ext uri="{FF2B5EF4-FFF2-40B4-BE49-F238E27FC236}">
                    <a16:creationId xmlns:a16="http://schemas.microsoft.com/office/drawing/2014/main" id="{CE7CC877-20EA-A1BA-63B3-B8E886B914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8" y="1975"/>
                <a:ext cx="30" cy="20"/>
              </a:xfrm>
              <a:custGeom>
                <a:avLst/>
                <a:gdLst>
                  <a:gd name="T0" fmla="*/ 115 w 119"/>
                  <a:gd name="T1" fmla="*/ 0 h 82"/>
                  <a:gd name="T2" fmla="*/ 118 w 119"/>
                  <a:gd name="T3" fmla="*/ 3 h 82"/>
                  <a:gd name="T4" fmla="*/ 118 w 119"/>
                  <a:gd name="T5" fmla="*/ 5 h 82"/>
                  <a:gd name="T6" fmla="*/ 119 w 119"/>
                  <a:gd name="T7" fmla="*/ 11 h 82"/>
                  <a:gd name="T8" fmla="*/ 115 w 119"/>
                  <a:gd name="T9" fmla="*/ 27 h 82"/>
                  <a:gd name="T10" fmla="*/ 107 w 119"/>
                  <a:gd name="T11" fmla="*/ 45 h 82"/>
                  <a:gd name="T12" fmla="*/ 96 w 119"/>
                  <a:gd name="T13" fmla="*/ 60 h 82"/>
                  <a:gd name="T14" fmla="*/ 94 w 119"/>
                  <a:gd name="T15" fmla="*/ 67 h 82"/>
                  <a:gd name="T16" fmla="*/ 94 w 119"/>
                  <a:gd name="T17" fmla="*/ 69 h 82"/>
                  <a:gd name="T18" fmla="*/ 93 w 119"/>
                  <a:gd name="T19" fmla="*/ 69 h 82"/>
                  <a:gd name="T20" fmla="*/ 83 w 119"/>
                  <a:gd name="T21" fmla="*/ 75 h 82"/>
                  <a:gd name="T22" fmla="*/ 60 w 119"/>
                  <a:gd name="T23" fmla="*/ 82 h 82"/>
                  <a:gd name="T24" fmla="*/ 58 w 119"/>
                  <a:gd name="T25" fmla="*/ 81 h 82"/>
                  <a:gd name="T26" fmla="*/ 58 w 119"/>
                  <a:gd name="T27" fmla="*/ 77 h 82"/>
                  <a:gd name="T28" fmla="*/ 57 w 119"/>
                  <a:gd name="T29" fmla="*/ 72 h 82"/>
                  <a:gd name="T30" fmla="*/ 55 w 119"/>
                  <a:gd name="T31" fmla="*/ 69 h 82"/>
                  <a:gd name="T32" fmla="*/ 54 w 119"/>
                  <a:gd name="T33" fmla="*/ 67 h 82"/>
                  <a:gd name="T34" fmla="*/ 43 w 119"/>
                  <a:gd name="T35" fmla="*/ 60 h 82"/>
                  <a:gd name="T36" fmla="*/ 40 w 119"/>
                  <a:gd name="T37" fmla="*/ 59 h 82"/>
                  <a:gd name="T38" fmla="*/ 35 w 119"/>
                  <a:gd name="T39" fmla="*/ 57 h 82"/>
                  <a:gd name="T40" fmla="*/ 30 w 119"/>
                  <a:gd name="T41" fmla="*/ 57 h 82"/>
                  <a:gd name="T42" fmla="*/ 21 w 119"/>
                  <a:gd name="T43" fmla="*/ 53 h 82"/>
                  <a:gd name="T44" fmla="*/ 13 w 119"/>
                  <a:gd name="T45" fmla="*/ 45 h 82"/>
                  <a:gd name="T46" fmla="*/ 13 w 119"/>
                  <a:gd name="T47" fmla="*/ 43 h 82"/>
                  <a:gd name="T48" fmla="*/ 9 w 119"/>
                  <a:gd name="T49" fmla="*/ 41 h 82"/>
                  <a:gd name="T50" fmla="*/ 5 w 119"/>
                  <a:gd name="T51" fmla="*/ 41 h 82"/>
                  <a:gd name="T52" fmla="*/ 3 w 119"/>
                  <a:gd name="T53" fmla="*/ 42 h 82"/>
                  <a:gd name="T54" fmla="*/ 0 w 119"/>
                  <a:gd name="T55" fmla="*/ 48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19" h="82">
                    <a:moveTo>
                      <a:pt x="115" y="0"/>
                    </a:moveTo>
                    <a:lnTo>
                      <a:pt x="118" y="3"/>
                    </a:lnTo>
                    <a:lnTo>
                      <a:pt x="118" y="5"/>
                    </a:lnTo>
                    <a:lnTo>
                      <a:pt x="119" y="11"/>
                    </a:lnTo>
                    <a:lnTo>
                      <a:pt x="115" y="27"/>
                    </a:lnTo>
                    <a:lnTo>
                      <a:pt x="107" y="45"/>
                    </a:lnTo>
                    <a:lnTo>
                      <a:pt x="96" y="60"/>
                    </a:lnTo>
                    <a:lnTo>
                      <a:pt x="94" y="67"/>
                    </a:lnTo>
                    <a:lnTo>
                      <a:pt x="94" y="69"/>
                    </a:lnTo>
                    <a:lnTo>
                      <a:pt x="93" y="69"/>
                    </a:lnTo>
                    <a:lnTo>
                      <a:pt x="83" y="75"/>
                    </a:lnTo>
                    <a:lnTo>
                      <a:pt x="60" y="82"/>
                    </a:lnTo>
                    <a:lnTo>
                      <a:pt x="58" y="81"/>
                    </a:lnTo>
                    <a:lnTo>
                      <a:pt x="58" y="77"/>
                    </a:lnTo>
                    <a:lnTo>
                      <a:pt x="57" y="72"/>
                    </a:lnTo>
                    <a:lnTo>
                      <a:pt x="55" y="69"/>
                    </a:lnTo>
                    <a:lnTo>
                      <a:pt x="54" y="67"/>
                    </a:lnTo>
                    <a:lnTo>
                      <a:pt x="43" y="60"/>
                    </a:lnTo>
                    <a:lnTo>
                      <a:pt x="40" y="59"/>
                    </a:lnTo>
                    <a:lnTo>
                      <a:pt x="35" y="57"/>
                    </a:lnTo>
                    <a:lnTo>
                      <a:pt x="30" y="57"/>
                    </a:lnTo>
                    <a:lnTo>
                      <a:pt x="21" y="53"/>
                    </a:lnTo>
                    <a:lnTo>
                      <a:pt x="13" y="45"/>
                    </a:lnTo>
                    <a:lnTo>
                      <a:pt x="13" y="43"/>
                    </a:lnTo>
                    <a:lnTo>
                      <a:pt x="9" y="41"/>
                    </a:lnTo>
                    <a:lnTo>
                      <a:pt x="5" y="41"/>
                    </a:lnTo>
                    <a:lnTo>
                      <a:pt x="3" y="42"/>
                    </a:lnTo>
                    <a:lnTo>
                      <a:pt x="0" y="4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22" name="Freeform 4270">
                <a:extLst>
                  <a:ext uri="{FF2B5EF4-FFF2-40B4-BE49-F238E27FC236}">
                    <a16:creationId xmlns:a16="http://schemas.microsoft.com/office/drawing/2014/main" id="{C0AEAA85-4FE4-6F73-BE4B-7252BFA194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6" y="1987"/>
                <a:ext cx="2" cy="3"/>
              </a:xfrm>
              <a:custGeom>
                <a:avLst/>
                <a:gdLst>
                  <a:gd name="T0" fmla="*/ 9 w 9"/>
                  <a:gd name="T1" fmla="*/ 0 h 12"/>
                  <a:gd name="T2" fmla="*/ 5 w 9"/>
                  <a:gd name="T3" fmla="*/ 7 h 12"/>
                  <a:gd name="T4" fmla="*/ 0 w 9"/>
                  <a:gd name="T5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" h="12">
                    <a:moveTo>
                      <a:pt x="9" y="0"/>
                    </a:moveTo>
                    <a:lnTo>
                      <a:pt x="5" y="7"/>
                    </a:lnTo>
                    <a:lnTo>
                      <a:pt x="0" y="1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23" name="Line 4271">
                <a:extLst>
                  <a:ext uri="{FF2B5EF4-FFF2-40B4-BE49-F238E27FC236}">
                    <a16:creationId xmlns:a16="http://schemas.microsoft.com/office/drawing/2014/main" id="{AABF4722-111D-D9B1-1753-B472A8F033D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926" y="1987"/>
                <a:ext cx="2" cy="3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24" name="Freeform 4272">
                <a:extLst>
                  <a:ext uri="{FF2B5EF4-FFF2-40B4-BE49-F238E27FC236}">
                    <a16:creationId xmlns:a16="http://schemas.microsoft.com/office/drawing/2014/main" id="{E74E9EC4-1068-CF2A-7FC4-DFAF02879A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3" y="1940"/>
                <a:ext cx="74" cy="34"/>
              </a:xfrm>
              <a:custGeom>
                <a:avLst/>
                <a:gdLst>
                  <a:gd name="T0" fmla="*/ 296 w 296"/>
                  <a:gd name="T1" fmla="*/ 0 h 136"/>
                  <a:gd name="T2" fmla="*/ 291 w 296"/>
                  <a:gd name="T3" fmla="*/ 0 h 136"/>
                  <a:gd name="T4" fmla="*/ 277 w 296"/>
                  <a:gd name="T5" fmla="*/ 11 h 136"/>
                  <a:gd name="T6" fmla="*/ 275 w 296"/>
                  <a:gd name="T7" fmla="*/ 15 h 136"/>
                  <a:gd name="T8" fmla="*/ 275 w 296"/>
                  <a:gd name="T9" fmla="*/ 20 h 136"/>
                  <a:gd name="T10" fmla="*/ 270 w 296"/>
                  <a:gd name="T11" fmla="*/ 23 h 136"/>
                  <a:gd name="T12" fmla="*/ 261 w 296"/>
                  <a:gd name="T13" fmla="*/ 26 h 136"/>
                  <a:gd name="T14" fmla="*/ 243 w 296"/>
                  <a:gd name="T15" fmla="*/ 26 h 136"/>
                  <a:gd name="T16" fmla="*/ 242 w 296"/>
                  <a:gd name="T17" fmla="*/ 32 h 136"/>
                  <a:gd name="T18" fmla="*/ 238 w 296"/>
                  <a:gd name="T19" fmla="*/ 39 h 136"/>
                  <a:gd name="T20" fmla="*/ 235 w 296"/>
                  <a:gd name="T21" fmla="*/ 46 h 136"/>
                  <a:gd name="T22" fmla="*/ 222 w 296"/>
                  <a:gd name="T23" fmla="*/ 60 h 136"/>
                  <a:gd name="T24" fmla="*/ 222 w 296"/>
                  <a:gd name="T25" fmla="*/ 61 h 136"/>
                  <a:gd name="T26" fmla="*/ 234 w 296"/>
                  <a:gd name="T27" fmla="*/ 68 h 136"/>
                  <a:gd name="T28" fmla="*/ 238 w 296"/>
                  <a:gd name="T29" fmla="*/ 69 h 136"/>
                  <a:gd name="T30" fmla="*/ 241 w 296"/>
                  <a:gd name="T31" fmla="*/ 71 h 136"/>
                  <a:gd name="T32" fmla="*/ 242 w 296"/>
                  <a:gd name="T33" fmla="*/ 72 h 136"/>
                  <a:gd name="T34" fmla="*/ 242 w 296"/>
                  <a:gd name="T35" fmla="*/ 78 h 136"/>
                  <a:gd name="T36" fmla="*/ 245 w 296"/>
                  <a:gd name="T37" fmla="*/ 84 h 136"/>
                  <a:gd name="T38" fmla="*/ 245 w 296"/>
                  <a:gd name="T39" fmla="*/ 87 h 136"/>
                  <a:gd name="T40" fmla="*/ 238 w 296"/>
                  <a:gd name="T41" fmla="*/ 92 h 136"/>
                  <a:gd name="T42" fmla="*/ 218 w 296"/>
                  <a:gd name="T43" fmla="*/ 96 h 136"/>
                  <a:gd name="T44" fmla="*/ 189 w 296"/>
                  <a:gd name="T45" fmla="*/ 110 h 136"/>
                  <a:gd name="T46" fmla="*/ 186 w 296"/>
                  <a:gd name="T47" fmla="*/ 111 h 136"/>
                  <a:gd name="T48" fmla="*/ 185 w 296"/>
                  <a:gd name="T49" fmla="*/ 111 h 136"/>
                  <a:gd name="T50" fmla="*/ 185 w 296"/>
                  <a:gd name="T51" fmla="*/ 117 h 136"/>
                  <a:gd name="T52" fmla="*/ 182 w 296"/>
                  <a:gd name="T53" fmla="*/ 115 h 136"/>
                  <a:gd name="T54" fmla="*/ 171 w 296"/>
                  <a:gd name="T55" fmla="*/ 103 h 136"/>
                  <a:gd name="T56" fmla="*/ 167 w 296"/>
                  <a:gd name="T57" fmla="*/ 96 h 136"/>
                  <a:gd name="T58" fmla="*/ 147 w 296"/>
                  <a:gd name="T59" fmla="*/ 90 h 136"/>
                  <a:gd name="T60" fmla="*/ 139 w 296"/>
                  <a:gd name="T61" fmla="*/ 86 h 136"/>
                  <a:gd name="T62" fmla="*/ 136 w 296"/>
                  <a:gd name="T63" fmla="*/ 86 h 136"/>
                  <a:gd name="T64" fmla="*/ 136 w 296"/>
                  <a:gd name="T65" fmla="*/ 87 h 136"/>
                  <a:gd name="T66" fmla="*/ 126 w 296"/>
                  <a:gd name="T67" fmla="*/ 110 h 136"/>
                  <a:gd name="T68" fmla="*/ 124 w 296"/>
                  <a:gd name="T69" fmla="*/ 117 h 136"/>
                  <a:gd name="T70" fmla="*/ 126 w 296"/>
                  <a:gd name="T71" fmla="*/ 121 h 136"/>
                  <a:gd name="T72" fmla="*/ 126 w 296"/>
                  <a:gd name="T73" fmla="*/ 122 h 136"/>
                  <a:gd name="T74" fmla="*/ 124 w 296"/>
                  <a:gd name="T75" fmla="*/ 122 h 136"/>
                  <a:gd name="T76" fmla="*/ 116 w 296"/>
                  <a:gd name="T77" fmla="*/ 124 h 136"/>
                  <a:gd name="T78" fmla="*/ 98 w 296"/>
                  <a:gd name="T79" fmla="*/ 125 h 136"/>
                  <a:gd name="T80" fmla="*/ 86 w 296"/>
                  <a:gd name="T81" fmla="*/ 135 h 136"/>
                  <a:gd name="T82" fmla="*/ 86 w 296"/>
                  <a:gd name="T83" fmla="*/ 136 h 136"/>
                  <a:gd name="T84" fmla="*/ 84 w 296"/>
                  <a:gd name="T85" fmla="*/ 135 h 136"/>
                  <a:gd name="T86" fmla="*/ 84 w 296"/>
                  <a:gd name="T87" fmla="*/ 134 h 136"/>
                  <a:gd name="T88" fmla="*/ 77 w 296"/>
                  <a:gd name="T89" fmla="*/ 127 h 136"/>
                  <a:gd name="T90" fmla="*/ 76 w 296"/>
                  <a:gd name="T91" fmla="*/ 127 h 136"/>
                  <a:gd name="T92" fmla="*/ 73 w 296"/>
                  <a:gd name="T93" fmla="*/ 125 h 136"/>
                  <a:gd name="T94" fmla="*/ 62 w 296"/>
                  <a:gd name="T95" fmla="*/ 122 h 136"/>
                  <a:gd name="T96" fmla="*/ 45 w 296"/>
                  <a:gd name="T97" fmla="*/ 121 h 136"/>
                  <a:gd name="T98" fmla="*/ 28 w 296"/>
                  <a:gd name="T99" fmla="*/ 114 h 136"/>
                  <a:gd name="T100" fmla="*/ 4 w 296"/>
                  <a:gd name="T101" fmla="*/ 99 h 136"/>
                  <a:gd name="T102" fmla="*/ 4 w 296"/>
                  <a:gd name="T103" fmla="*/ 96 h 136"/>
                  <a:gd name="T104" fmla="*/ 3 w 296"/>
                  <a:gd name="T105" fmla="*/ 93 h 136"/>
                  <a:gd name="T106" fmla="*/ 0 w 296"/>
                  <a:gd name="T107" fmla="*/ 93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96" h="136">
                    <a:moveTo>
                      <a:pt x="296" y="0"/>
                    </a:moveTo>
                    <a:lnTo>
                      <a:pt x="291" y="0"/>
                    </a:lnTo>
                    <a:lnTo>
                      <a:pt x="277" y="11"/>
                    </a:lnTo>
                    <a:lnTo>
                      <a:pt x="275" y="15"/>
                    </a:lnTo>
                    <a:lnTo>
                      <a:pt x="275" y="20"/>
                    </a:lnTo>
                    <a:lnTo>
                      <a:pt x="270" y="23"/>
                    </a:lnTo>
                    <a:lnTo>
                      <a:pt x="261" y="26"/>
                    </a:lnTo>
                    <a:lnTo>
                      <a:pt x="243" y="26"/>
                    </a:lnTo>
                    <a:lnTo>
                      <a:pt x="242" y="32"/>
                    </a:lnTo>
                    <a:lnTo>
                      <a:pt x="238" y="39"/>
                    </a:lnTo>
                    <a:lnTo>
                      <a:pt x="235" y="46"/>
                    </a:lnTo>
                    <a:lnTo>
                      <a:pt x="222" y="60"/>
                    </a:lnTo>
                    <a:lnTo>
                      <a:pt x="222" y="61"/>
                    </a:lnTo>
                    <a:lnTo>
                      <a:pt x="234" y="68"/>
                    </a:lnTo>
                    <a:lnTo>
                      <a:pt x="238" y="69"/>
                    </a:lnTo>
                    <a:lnTo>
                      <a:pt x="241" y="71"/>
                    </a:lnTo>
                    <a:lnTo>
                      <a:pt x="242" y="72"/>
                    </a:lnTo>
                    <a:lnTo>
                      <a:pt x="242" y="78"/>
                    </a:lnTo>
                    <a:lnTo>
                      <a:pt x="245" y="84"/>
                    </a:lnTo>
                    <a:lnTo>
                      <a:pt x="245" y="87"/>
                    </a:lnTo>
                    <a:lnTo>
                      <a:pt x="238" y="92"/>
                    </a:lnTo>
                    <a:lnTo>
                      <a:pt x="218" y="96"/>
                    </a:lnTo>
                    <a:lnTo>
                      <a:pt x="189" y="110"/>
                    </a:lnTo>
                    <a:lnTo>
                      <a:pt x="186" y="111"/>
                    </a:lnTo>
                    <a:lnTo>
                      <a:pt x="185" y="111"/>
                    </a:lnTo>
                    <a:lnTo>
                      <a:pt x="185" y="117"/>
                    </a:lnTo>
                    <a:lnTo>
                      <a:pt x="182" y="115"/>
                    </a:lnTo>
                    <a:lnTo>
                      <a:pt x="171" y="103"/>
                    </a:lnTo>
                    <a:lnTo>
                      <a:pt x="167" y="96"/>
                    </a:lnTo>
                    <a:lnTo>
                      <a:pt x="147" y="90"/>
                    </a:lnTo>
                    <a:lnTo>
                      <a:pt x="139" y="86"/>
                    </a:lnTo>
                    <a:lnTo>
                      <a:pt x="136" y="86"/>
                    </a:lnTo>
                    <a:lnTo>
                      <a:pt x="136" y="87"/>
                    </a:lnTo>
                    <a:lnTo>
                      <a:pt x="126" y="110"/>
                    </a:lnTo>
                    <a:lnTo>
                      <a:pt x="124" y="117"/>
                    </a:lnTo>
                    <a:lnTo>
                      <a:pt x="126" y="121"/>
                    </a:lnTo>
                    <a:lnTo>
                      <a:pt x="126" y="122"/>
                    </a:lnTo>
                    <a:lnTo>
                      <a:pt x="124" y="122"/>
                    </a:lnTo>
                    <a:lnTo>
                      <a:pt x="116" y="124"/>
                    </a:lnTo>
                    <a:lnTo>
                      <a:pt x="98" y="125"/>
                    </a:lnTo>
                    <a:lnTo>
                      <a:pt x="86" y="135"/>
                    </a:lnTo>
                    <a:lnTo>
                      <a:pt x="86" y="136"/>
                    </a:lnTo>
                    <a:lnTo>
                      <a:pt x="84" y="135"/>
                    </a:lnTo>
                    <a:lnTo>
                      <a:pt x="84" y="134"/>
                    </a:lnTo>
                    <a:lnTo>
                      <a:pt x="77" y="127"/>
                    </a:lnTo>
                    <a:lnTo>
                      <a:pt x="76" y="127"/>
                    </a:lnTo>
                    <a:lnTo>
                      <a:pt x="73" y="125"/>
                    </a:lnTo>
                    <a:lnTo>
                      <a:pt x="62" y="122"/>
                    </a:lnTo>
                    <a:lnTo>
                      <a:pt x="45" y="121"/>
                    </a:lnTo>
                    <a:lnTo>
                      <a:pt x="28" y="114"/>
                    </a:lnTo>
                    <a:lnTo>
                      <a:pt x="4" y="99"/>
                    </a:lnTo>
                    <a:lnTo>
                      <a:pt x="4" y="96"/>
                    </a:lnTo>
                    <a:lnTo>
                      <a:pt x="3" y="93"/>
                    </a:lnTo>
                    <a:lnTo>
                      <a:pt x="0" y="9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25" name="Freeform 4273">
                <a:extLst>
                  <a:ext uri="{FF2B5EF4-FFF2-40B4-BE49-F238E27FC236}">
                    <a16:creationId xmlns:a16="http://schemas.microsoft.com/office/drawing/2014/main" id="{96A29174-0379-A9C0-87DC-0A64462351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4" y="1963"/>
                <a:ext cx="9" cy="12"/>
              </a:xfrm>
              <a:custGeom>
                <a:avLst/>
                <a:gdLst>
                  <a:gd name="T0" fmla="*/ 36 w 36"/>
                  <a:gd name="T1" fmla="*/ 0 h 46"/>
                  <a:gd name="T2" fmla="*/ 36 w 36"/>
                  <a:gd name="T3" fmla="*/ 1 h 46"/>
                  <a:gd name="T4" fmla="*/ 32 w 36"/>
                  <a:gd name="T5" fmla="*/ 11 h 46"/>
                  <a:gd name="T6" fmla="*/ 32 w 36"/>
                  <a:gd name="T7" fmla="*/ 13 h 46"/>
                  <a:gd name="T8" fmla="*/ 31 w 36"/>
                  <a:gd name="T9" fmla="*/ 14 h 46"/>
                  <a:gd name="T10" fmla="*/ 28 w 36"/>
                  <a:gd name="T11" fmla="*/ 14 h 46"/>
                  <a:gd name="T12" fmla="*/ 18 w 36"/>
                  <a:gd name="T13" fmla="*/ 13 h 46"/>
                  <a:gd name="T14" fmla="*/ 16 w 36"/>
                  <a:gd name="T15" fmla="*/ 13 h 46"/>
                  <a:gd name="T16" fmla="*/ 14 w 36"/>
                  <a:gd name="T17" fmla="*/ 14 h 46"/>
                  <a:gd name="T18" fmla="*/ 13 w 36"/>
                  <a:gd name="T19" fmla="*/ 21 h 46"/>
                  <a:gd name="T20" fmla="*/ 6 w 36"/>
                  <a:gd name="T21" fmla="*/ 28 h 46"/>
                  <a:gd name="T22" fmla="*/ 4 w 36"/>
                  <a:gd name="T23" fmla="*/ 28 h 46"/>
                  <a:gd name="T24" fmla="*/ 2 w 36"/>
                  <a:gd name="T25" fmla="*/ 31 h 46"/>
                  <a:gd name="T26" fmla="*/ 2 w 36"/>
                  <a:gd name="T27" fmla="*/ 35 h 46"/>
                  <a:gd name="T28" fmla="*/ 0 w 36"/>
                  <a:gd name="T29" fmla="*/ 41 h 46"/>
                  <a:gd name="T30" fmla="*/ 10 w 36"/>
                  <a:gd name="T31" fmla="*/ 41 h 46"/>
                  <a:gd name="T32" fmla="*/ 14 w 36"/>
                  <a:gd name="T33" fmla="*/ 43 h 46"/>
                  <a:gd name="T34" fmla="*/ 14 w 36"/>
                  <a:gd name="T35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6" h="46">
                    <a:moveTo>
                      <a:pt x="36" y="0"/>
                    </a:moveTo>
                    <a:lnTo>
                      <a:pt x="36" y="1"/>
                    </a:lnTo>
                    <a:lnTo>
                      <a:pt x="32" y="11"/>
                    </a:lnTo>
                    <a:lnTo>
                      <a:pt x="32" y="13"/>
                    </a:lnTo>
                    <a:lnTo>
                      <a:pt x="31" y="14"/>
                    </a:lnTo>
                    <a:lnTo>
                      <a:pt x="28" y="14"/>
                    </a:lnTo>
                    <a:lnTo>
                      <a:pt x="18" y="13"/>
                    </a:lnTo>
                    <a:lnTo>
                      <a:pt x="16" y="13"/>
                    </a:lnTo>
                    <a:lnTo>
                      <a:pt x="14" y="14"/>
                    </a:lnTo>
                    <a:lnTo>
                      <a:pt x="13" y="21"/>
                    </a:lnTo>
                    <a:lnTo>
                      <a:pt x="6" y="28"/>
                    </a:lnTo>
                    <a:lnTo>
                      <a:pt x="4" y="28"/>
                    </a:lnTo>
                    <a:lnTo>
                      <a:pt x="2" y="31"/>
                    </a:lnTo>
                    <a:lnTo>
                      <a:pt x="2" y="35"/>
                    </a:lnTo>
                    <a:lnTo>
                      <a:pt x="0" y="41"/>
                    </a:lnTo>
                    <a:lnTo>
                      <a:pt x="10" y="41"/>
                    </a:lnTo>
                    <a:lnTo>
                      <a:pt x="14" y="43"/>
                    </a:lnTo>
                    <a:lnTo>
                      <a:pt x="14" y="4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26" name="Freeform 4274">
                <a:extLst>
                  <a:ext uri="{FF2B5EF4-FFF2-40B4-BE49-F238E27FC236}">
                    <a16:creationId xmlns:a16="http://schemas.microsoft.com/office/drawing/2014/main" id="{FAA86851-0F99-8398-4B29-1769072000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7" y="1975"/>
                <a:ext cx="24" cy="29"/>
              </a:xfrm>
              <a:custGeom>
                <a:avLst/>
                <a:gdLst>
                  <a:gd name="T0" fmla="*/ 67 w 95"/>
                  <a:gd name="T1" fmla="*/ 115 h 115"/>
                  <a:gd name="T2" fmla="*/ 69 w 95"/>
                  <a:gd name="T3" fmla="*/ 113 h 115"/>
                  <a:gd name="T4" fmla="*/ 70 w 95"/>
                  <a:gd name="T5" fmla="*/ 113 h 115"/>
                  <a:gd name="T6" fmla="*/ 73 w 95"/>
                  <a:gd name="T7" fmla="*/ 103 h 115"/>
                  <a:gd name="T8" fmla="*/ 82 w 95"/>
                  <a:gd name="T9" fmla="*/ 91 h 115"/>
                  <a:gd name="T10" fmla="*/ 89 w 95"/>
                  <a:gd name="T11" fmla="*/ 84 h 115"/>
                  <a:gd name="T12" fmla="*/ 95 w 95"/>
                  <a:gd name="T13" fmla="*/ 81 h 115"/>
                  <a:gd name="T14" fmla="*/ 93 w 95"/>
                  <a:gd name="T15" fmla="*/ 81 h 115"/>
                  <a:gd name="T16" fmla="*/ 89 w 95"/>
                  <a:gd name="T17" fmla="*/ 73 h 115"/>
                  <a:gd name="T18" fmla="*/ 49 w 95"/>
                  <a:gd name="T19" fmla="*/ 43 h 115"/>
                  <a:gd name="T20" fmla="*/ 46 w 95"/>
                  <a:gd name="T21" fmla="*/ 39 h 115"/>
                  <a:gd name="T22" fmla="*/ 46 w 95"/>
                  <a:gd name="T23" fmla="*/ 32 h 115"/>
                  <a:gd name="T24" fmla="*/ 45 w 95"/>
                  <a:gd name="T25" fmla="*/ 31 h 115"/>
                  <a:gd name="T26" fmla="*/ 45 w 95"/>
                  <a:gd name="T27" fmla="*/ 29 h 115"/>
                  <a:gd name="T28" fmla="*/ 38 w 95"/>
                  <a:gd name="T29" fmla="*/ 17 h 115"/>
                  <a:gd name="T30" fmla="*/ 25 w 95"/>
                  <a:gd name="T31" fmla="*/ 8 h 115"/>
                  <a:gd name="T32" fmla="*/ 24 w 95"/>
                  <a:gd name="T33" fmla="*/ 6 h 115"/>
                  <a:gd name="T34" fmla="*/ 9 w 95"/>
                  <a:gd name="T35" fmla="*/ 2 h 115"/>
                  <a:gd name="T36" fmla="*/ 0 w 95"/>
                  <a:gd name="T37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95" h="115">
                    <a:moveTo>
                      <a:pt x="67" y="115"/>
                    </a:moveTo>
                    <a:lnTo>
                      <a:pt x="69" y="113"/>
                    </a:lnTo>
                    <a:lnTo>
                      <a:pt x="70" y="113"/>
                    </a:lnTo>
                    <a:lnTo>
                      <a:pt x="73" y="103"/>
                    </a:lnTo>
                    <a:lnTo>
                      <a:pt x="82" y="91"/>
                    </a:lnTo>
                    <a:lnTo>
                      <a:pt x="89" y="84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89" y="73"/>
                    </a:lnTo>
                    <a:lnTo>
                      <a:pt x="49" y="43"/>
                    </a:lnTo>
                    <a:lnTo>
                      <a:pt x="46" y="39"/>
                    </a:lnTo>
                    <a:lnTo>
                      <a:pt x="46" y="32"/>
                    </a:lnTo>
                    <a:lnTo>
                      <a:pt x="45" y="31"/>
                    </a:lnTo>
                    <a:lnTo>
                      <a:pt x="45" y="29"/>
                    </a:lnTo>
                    <a:lnTo>
                      <a:pt x="38" y="17"/>
                    </a:lnTo>
                    <a:lnTo>
                      <a:pt x="25" y="8"/>
                    </a:lnTo>
                    <a:lnTo>
                      <a:pt x="24" y="6"/>
                    </a:lnTo>
                    <a:lnTo>
                      <a:pt x="9" y="2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27" name="Freeform 4275">
                <a:extLst>
                  <a:ext uri="{FF2B5EF4-FFF2-40B4-BE49-F238E27FC236}">
                    <a16:creationId xmlns:a16="http://schemas.microsoft.com/office/drawing/2014/main" id="{2A744AF4-C0AC-11A4-BF61-EA0F935F8A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8" y="1998"/>
                <a:ext cx="40" cy="106"/>
              </a:xfrm>
              <a:custGeom>
                <a:avLst/>
                <a:gdLst>
                  <a:gd name="T0" fmla="*/ 140 w 159"/>
                  <a:gd name="T1" fmla="*/ 18 h 426"/>
                  <a:gd name="T2" fmla="*/ 123 w 159"/>
                  <a:gd name="T3" fmla="*/ 2 h 426"/>
                  <a:gd name="T4" fmla="*/ 115 w 159"/>
                  <a:gd name="T5" fmla="*/ 0 h 426"/>
                  <a:gd name="T6" fmla="*/ 112 w 159"/>
                  <a:gd name="T7" fmla="*/ 3 h 426"/>
                  <a:gd name="T8" fmla="*/ 109 w 159"/>
                  <a:gd name="T9" fmla="*/ 7 h 426"/>
                  <a:gd name="T10" fmla="*/ 108 w 159"/>
                  <a:gd name="T11" fmla="*/ 9 h 426"/>
                  <a:gd name="T12" fmla="*/ 99 w 159"/>
                  <a:gd name="T13" fmla="*/ 42 h 426"/>
                  <a:gd name="T14" fmla="*/ 103 w 159"/>
                  <a:gd name="T15" fmla="*/ 52 h 426"/>
                  <a:gd name="T16" fmla="*/ 116 w 159"/>
                  <a:gd name="T17" fmla="*/ 71 h 426"/>
                  <a:gd name="T18" fmla="*/ 120 w 159"/>
                  <a:gd name="T19" fmla="*/ 77 h 426"/>
                  <a:gd name="T20" fmla="*/ 122 w 159"/>
                  <a:gd name="T21" fmla="*/ 80 h 426"/>
                  <a:gd name="T22" fmla="*/ 115 w 159"/>
                  <a:gd name="T23" fmla="*/ 94 h 426"/>
                  <a:gd name="T24" fmla="*/ 106 w 159"/>
                  <a:gd name="T25" fmla="*/ 117 h 426"/>
                  <a:gd name="T26" fmla="*/ 108 w 159"/>
                  <a:gd name="T27" fmla="*/ 120 h 426"/>
                  <a:gd name="T28" fmla="*/ 109 w 159"/>
                  <a:gd name="T29" fmla="*/ 122 h 426"/>
                  <a:gd name="T30" fmla="*/ 106 w 159"/>
                  <a:gd name="T31" fmla="*/ 124 h 426"/>
                  <a:gd name="T32" fmla="*/ 94 w 159"/>
                  <a:gd name="T33" fmla="*/ 127 h 426"/>
                  <a:gd name="T34" fmla="*/ 69 w 159"/>
                  <a:gd name="T35" fmla="*/ 133 h 426"/>
                  <a:gd name="T36" fmla="*/ 56 w 159"/>
                  <a:gd name="T37" fmla="*/ 136 h 426"/>
                  <a:gd name="T38" fmla="*/ 56 w 159"/>
                  <a:gd name="T39" fmla="*/ 153 h 426"/>
                  <a:gd name="T40" fmla="*/ 53 w 159"/>
                  <a:gd name="T41" fmla="*/ 161 h 426"/>
                  <a:gd name="T42" fmla="*/ 65 w 159"/>
                  <a:gd name="T43" fmla="*/ 165 h 426"/>
                  <a:gd name="T44" fmla="*/ 63 w 159"/>
                  <a:gd name="T45" fmla="*/ 169 h 426"/>
                  <a:gd name="T46" fmla="*/ 41 w 159"/>
                  <a:gd name="T47" fmla="*/ 215 h 426"/>
                  <a:gd name="T48" fmla="*/ 31 w 159"/>
                  <a:gd name="T49" fmla="*/ 221 h 426"/>
                  <a:gd name="T50" fmla="*/ 29 w 159"/>
                  <a:gd name="T51" fmla="*/ 228 h 426"/>
                  <a:gd name="T52" fmla="*/ 28 w 159"/>
                  <a:gd name="T53" fmla="*/ 231 h 426"/>
                  <a:gd name="T54" fmla="*/ 7 w 159"/>
                  <a:gd name="T55" fmla="*/ 289 h 426"/>
                  <a:gd name="T56" fmla="*/ 3 w 159"/>
                  <a:gd name="T57" fmla="*/ 292 h 426"/>
                  <a:gd name="T58" fmla="*/ 2 w 159"/>
                  <a:gd name="T59" fmla="*/ 305 h 426"/>
                  <a:gd name="T60" fmla="*/ 13 w 159"/>
                  <a:gd name="T61" fmla="*/ 312 h 426"/>
                  <a:gd name="T62" fmla="*/ 10 w 159"/>
                  <a:gd name="T63" fmla="*/ 319 h 426"/>
                  <a:gd name="T64" fmla="*/ 7 w 159"/>
                  <a:gd name="T65" fmla="*/ 326 h 426"/>
                  <a:gd name="T66" fmla="*/ 5 w 159"/>
                  <a:gd name="T67" fmla="*/ 338 h 426"/>
                  <a:gd name="T68" fmla="*/ 46 w 159"/>
                  <a:gd name="T69" fmla="*/ 365 h 426"/>
                  <a:gd name="T70" fmla="*/ 45 w 159"/>
                  <a:gd name="T71" fmla="*/ 375 h 426"/>
                  <a:gd name="T72" fmla="*/ 49 w 159"/>
                  <a:gd name="T73" fmla="*/ 373 h 426"/>
                  <a:gd name="T74" fmla="*/ 52 w 159"/>
                  <a:gd name="T75" fmla="*/ 369 h 426"/>
                  <a:gd name="T76" fmla="*/ 65 w 159"/>
                  <a:gd name="T77" fmla="*/ 369 h 426"/>
                  <a:gd name="T78" fmla="*/ 70 w 159"/>
                  <a:gd name="T79" fmla="*/ 370 h 426"/>
                  <a:gd name="T80" fmla="*/ 74 w 159"/>
                  <a:gd name="T81" fmla="*/ 373 h 426"/>
                  <a:gd name="T82" fmla="*/ 79 w 159"/>
                  <a:gd name="T83" fmla="*/ 376 h 426"/>
                  <a:gd name="T84" fmla="*/ 95 w 159"/>
                  <a:gd name="T85" fmla="*/ 393 h 426"/>
                  <a:gd name="T86" fmla="*/ 98 w 159"/>
                  <a:gd name="T87" fmla="*/ 391 h 426"/>
                  <a:gd name="T88" fmla="*/ 109 w 159"/>
                  <a:gd name="T89" fmla="*/ 387 h 426"/>
                  <a:gd name="T90" fmla="*/ 112 w 159"/>
                  <a:gd name="T91" fmla="*/ 388 h 426"/>
                  <a:gd name="T92" fmla="*/ 118 w 159"/>
                  <a:gd name="T93" fmla="*/ 395 h 426"/>
                  <a:gd name="T94" fmla="*/ 122 w 159"/>
                  <a:gd name="T95" fmla="*/ 400 h 426"/>
                  <a:gd name="T96" fmla="*/ 122 w 159"/>
                  <a:gd name="T97" fmla="*/ 405 h 426"/>
                  <a:gd name="T98" fmla="*/ 120 w 159"/>
                  <a:gd name="T99" fmla="*/ 408 h 426"/>
                  <a:gd name="T100" fmla="*/ 132 w 159"/>
                  <a:gd name="T101" fmla="*/ 418 h 426"/>
                  <a:gd name="T102" fmla="*/ 147 w 159"/>
                  <a:gd name="T103" fmla="*/ 422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59" h="426">
                    <a:moveTo>
                      <a:pt x="144" y="23"/>
                    </a:moveTo>
                    <a:lnTo>
                      <a:pt x="140" y="18"/>
                    </a:lnTo>
                    <a:lnTo>
                      <a:pt x="136" y="13"/>
                    </a:lnTo>
                    <a:lnTo>
                      <a:pt x="123" y="2"/>
                    </a:lnTo>
                    <a:lnTo>
                      <a:pt x="116" y="2"/>
                    </a:lnTo>
                    <a:lnTo>
                      <a:pt x="115" y="0"/>
                    </a:lnTo>
                    <a:lnTo>
                      <a:pt x="115" y="2"/>
                    </a:lnTo>
                    <a:lnTo>
                      <a:pt x="112" y="3"/>
                    </a:lnTo>
                    <a:lnTo>
                      <a:pt x="109" y="6"/>
                    </a:lnTo>
                    <a:lnTo>
                      <a:pt x="109" y="7"/>
                    </a:lnTo>
                    <a:lnTo>
                      <a:pt x="108" y="7"/>
                    </a:lnTo>
                    <a:lnTo>
                      <a:pt x="108" y="9"/>
                    </a:lnTo>
                    <a:lnTo>
                      <a:pt x="99" y="20"/>
                    </a:lnTo>
                    <a:lnTo>
                      <a:pt x="99" y="42"/>
                    </a:lnTo>
                    <a:lnTo>
                      <a:pt x="101" y="47"/>
                    </a:lnTo>
                    <a:lnTo>
                      <a:pt x="103" y="52"/>
                    </a:lnTo>
                    <a:lnTo>
                      <a:pt x="105" y="56"/>
                    </a:lnTo>
                    <a:lnTo>
                      <a:pt x="116" y="71"/>
                    </a:lnTo>
                    <a:lnTo>
                      <a:pt x="118" y="74"/>
                    </a:lnTo>
                    <a:lnTo>
                      <a:pt x="120" y="77"/>
                    </a:lnTo>
                    <a:lnTo>
                      <a:pt x="122" y="77"/>
                    </a:lnTo>
                    <a:lnTo>
                      <a:pt x="122" y="80"/>
                    </a:lnTo>
                    <a:lnTo>
                      <a:pt x="118" y="91"/>
                    </a:lnTo>
                    <a:lnTo>
                      <a:pt x="115" y="94"/>
                    </a:lnTo>
                    <a:lnTo>
                      <a:pt x="108" y="109"/>
                    </a:lnTo>
                    <a:lnTo>
                      <a:pt x="106" y="117"/>
                    </a:lnTo>
                    <a:lnTo>
                      <a:pt x="108" y="119"/>
                    </a:lnTo>
                    <a:lnTo>
                      <a:pt x="108" y="120"/>
                    </a:lnTo>
                    <a:lnTo>
                      <a:pt x="109" y="120"/>
                    </a:lnTo>
                    <a:lnTo>
                      <a:pt x="109" y="122"/>
                    </a:lnTo>
                    <a:lnTo>
                      <a:pt x="108" y="124"/>
                    </a:lnTo>
                    <a:lnTo>
                      <a:pt x="106" y="124"/>
                    </a:lnTo>
                    <a:lnTo>
                      <a:pt x="105" y="126"/>
                    </a:lnTo>
                    <a:lnTo>
                      <a:pt x="94" y="127"/>
                    </a:lnTo>
                    <a:lnTo>
                      <a:pt x="77" y="133"/>
                    </a:lnTo>
                    <a:lnTo>
                      <a:pt x="69" y="133"/>
                    </a:lnTo>
                    <a:lnTo>
                      <a:pt x="58" y="134"/>
                    </a:lnTo>
                    <a:lnTo>
                      <a:pt x="56" y="136"/>
                    </a:lnTo>
                    <a:lnTo>
                      <a:pt x="59" y="140"/>
                    </a:lnTo>
                    <a:lnTo>
                      <a:pt x="56" y="153"/>
                    </a:lnTo>
                    <a:lnTo>
                      <a:pt x="52" y="160"/>
                    </a:lnTo>
                    <a:lnTo>
                      <a:pt x="53" y="161"/>
                    </a:lnTo>
                    <a:lnTo>
                      <a:pt x="58" y="161"/>
                    </a:lnTo>
                    <a:lnTo>
                      <a:pt x="65" y="165"/>
                    </a:lnTo>
                    <a:lnTo>
                      <a:pt x="62" y="168"/>
                    </a:lnTo>
                    <a:lnTo>
                      <a:pt x="63" y="169"/>
                    </a:lnTo>
                    <a:lnTo>
                      <a:pt x="45" y="210"/>
                    </a:lnTo>
                    <a:lnTo>
                      <a:pt x="41" y="215"/>
                    </a:lnTo>
                    <a:lnTo>
                      <a:pt x="32" y="221"/>
                    </a:lnTo>
                    <a:lnTo>
                      <a:pt x="31" y="221"/>
                    </a:lnTo>
                    <a:lnTo>
                      <a:pt x="31" y="222"/>
                    </a:lnTo>
                    <a:lnTo>
                      <a:pt x="29" y="228"/>
                    </a:lnTo>
                    <a:lnTo>
                      <a:pt x="28" y="228"/>
                    </a:lnTo>
                    <a:lnTo>
                      <a:pt x="28" y="231"/>
                    </a:lnTo>
                    <a:lnTo>
                      <a:pt x="27" y="232"/>
                    </a:lnTo>
                    <a:lnTo>
                      <a:pt x="7" y="289"/>
                    </a:lnTo>
                    <a:lnTo>
                      <a:pt x="5" y="291"/>
                    </a:lnTo>
                    <a:lnTo>
                      <a:pt x="3" y="292"/>
                    </a:lnTo>
                    <a:lnTo>
                      <a:pt x="0" y="299"/>
                    </a:lnTo>
                    <a:lnTo>
                      <a:pt x="2" y="305"/>
                    </a:lnTo>
                    <a:lnTo>
                      <a:pt x="12" y="310"/>
                    </a:lnTo>
                    <a:lnTo>
                      <a:pt x="13" y="312"/>
                    </a:lnTo>
                    <a:lnTo>
                      <a:pt x="13" y="317"/>
                    </a:lnTo>
                    <a:lnTo>
                      <a:pt x="10" y="319"/>
                    </a:lnTo>
                    <a:lnTo>
                      <a:pt x="9" y="321"/>
                    </a:lnTo>
                    <a:lnTo>
                      <a:pt x="7" y="326"/>
                    </a:lnTo>
                    <a:lnTo>
                      <a:pt x="0" y="335"/>
                    </a:lnTo>
                    <a:lnTo>
                      <a:pt x="5" y="338"/>
                    </a:lnTo>
                    <a:lnTo>
                      <a:pt x="46" y="359"/>
                    </a:lnTo>
                    <a:lnTo>
                      <a:pt x="46" y="365"/>
                    </a:lnTo>
                    <a:lnTo>
                      <a:pt x="43" y="373"/>
                    </a:lnTo>
                    <a:lnTo>
                      <a:pt x="45" y="375"/>
                    </a:lnTo>
                    <a:lnTo>
                      <a:pt x="48" y="375"/>
                    </a:lnTo>
                    <a:lnTo>
                      <a:pt x="49" y="373"/>
                    </a:lnTo>
                    <a:lnTo>
                      <a:pt x="50" y="370"/>
                    </a:lnTo>
                    <a:lnTo>
                      <a:pt x="52" y="369"/>
                    </a:lnTo>
                    <a:lnTo>
                      <a:pt x="59" y="366"/>
                    </a:lnTo>
                    <a:lnTo>
                      <a:pt x="65" y="369"/>
                    </a:lnTo>
                    <a:lnTo>
                      <a:pt x="69" y="370"/>
                    </a:lnTo>
                    <a:lnTo>
                      <a:pt x="70" y="370"/>
                    </a:lnTo>
                    <a:lnTo>
                      <a:pt x="72" y="372"/>
                    </a:lnTo>
                    <a:lnTo>
                      <a:pt x="74" y="373"/>
                    </a:lnTo>
                    <a:lnTo>
                      <a:pt x="79" y="375"/>
                    </a:lnTo>
                    <a:lnTo>
                      <a:pt x="79" y="376"/>
                    </a:lnTo>
                    <a:lnTo>
                      <a:pt x="86" y="388"/>
                    </a:lnTo>
                    <a:lnTo>
                      <a:pt x="95" y="393"/>
                    </a:lnTo>
                    <a:lnTo>
                      <a:pt x="98" y="393"/>
                    </a:lnTo>
                    <a:lnTo>
                      <a:pt x="98" y="391"/>
                    </a:lnTo>
                    <a:lnTo>
                      <a:pt x="102" y="388"/>
                    </a:lnTo>
                    <a:lnTo>
                      <a:pt x="109" y="387"/>
                    </a:lnTo>
                    <a:lnTo>
                      <a:pt x="110" y="387"/>
                    </a:lnTo>
                    <a:lnTo>
                      <a:pt x="112" y="388"/>
                    </a:lnTo>
                    <a:lnTo>
                      <a:pt x="115" y="393"/>
                    </a:lnTo>
                    <a:lnTo>
                      <a:pt x="118" y="395"/>
                    </a:lnTo>
                    <a:lnTo>
                      <a:pt x="119" y="398"/>
                    </a:lnTo>
                    <a:lnTo>
                      <a:pt x="122" y="400"/>
                    </a:lnTo>
                    <a:lnTo>
                      <a:pt x="123" y="402"/>
                    </a:lnTo>
                    <a:lnTo>
                      <a:pt x="122" y="405"/>
                    </a:lnTo>
                    <a:lnTo>
                      <a:pt x="119" y="408"/>
                    </a:lnTo>
                    <a:lnTo>
                      <a:pt x="120" y="408"/>
                    </a:lnTo>
                    <a:lnTo>
                      <a:pt x="123" y="412"/>
                    </a:lnTo>
                    <a:lnTo>
                      <a:pt x="132" y="418"/>
                    </a:lnTo>
                    <a:lnTo>
                      <a:pt x="140" y="421"/>
                    </a:lnTo>
                    <a:lnTo>
                      <a:pt x="147" y="422"/>
                    </a:lnTo>
                    <a:lnTo>
                      <a:pt x="159" y="42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28" name="Freeform 4276">
                <a:extLst>
                  <a:ext uri="{FF2B5EF4-FFF2-40B4-BE49-F238E27FC236}">
                    <a16:creationId xmlns:a16="http://schemas.microsoft.com/office/drawing/2014/main" id="{9E0A61F0-7B23-C45F-D8D9-2A5CFC7997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4" y="2004"/>
                <a:ext cx="60" cy="19"/>
              </a:xfrm>
              <a:custGeom>
                <a:avLst/>
                <a:gdLst>
                  <a:gd name="T0" fmla="*/ 242 w 242"/>
                  <a:gd name="T1" fmla="*/ 79 h 79"/>
                  <a:gd name="T2" fmla="*/ 240 w 242"/>
                  <a:gd name="T3" fmla="*/ 79 h 79"/>
                  <a:gd name="T4" fmla="*/ 197 w 242"/>
                  <a:gd name="T5" fmla="*/ 54 h 79"/>
                  <a:gd name="T6" fmla="*/ 191 w 242"/>
                  <a:gd name="T7" fmla="*/ 54 h 79"/>
                  <a:gd name="T8" fmla="*/ 191 w 242"/>
                  <a:gd name="T9" fmla="*/ 57 h 79"/>
                  <a:gd name="T10" fmla="*/ 190 w 242"/>
                  <a:gd name="T11" fmla="*/ 57 h 79"/>
                  <a:gd name="T12" fmla="*/ 186 w 242"/>
                  <a:gd name="T13" fmla="*/ 58 h 79"/>
                  <a:gd name="T14" fmla="*/ 182 w 242"/>
                  <a:gd name="T15" fmla="*/ 61 h 79"/>
                  <a:gd name="T16" fmla="*/ 176 w 242"/>
                  <a:gd name="T17" fmla="*/ 67 h 79"/>
                  <a:gd name="T18" fmla="*/ 172 w 242"/>
                  <a:gd name="T19" fmla="*/ 67 h 79"/>
                  <a:gd name="T20" fmla="*/ 170 w 242"/>
                  <a:gd name="T21" fmla="*/ 64 h 79"/>
                  <a:gd name="T22" fmla="*/ 170 w 242"/>
                  <a:gd name="T23" fmla="*/ 58 h 79"/>
                  <a:gd name="T24" fmla="*/ 173 w 242"/>
                  <a:gd name="T25" fmla="*/ 51 h 79"/>
                  <a:gd name="T26" fmla="*/ 172 w 242"/>
                  <a:gd name="T27" fmla="*/ 51 h 79"/>
                  <a:gd name="T28" fmla="*/ 154 w 242"/>
                  <a:gd name="T29" fmla="*/ 55 h 79"/>
                  <a:gd name="T30" fmla="*/ 137 w 242"/>
                  <a:gd name="T31" fmla="*/ 57 h 79"/>
                  <a:gd name="T32" fmla="*/ 130 w 242"/>
                  <a:gd name="T33" fmla="*/ 64 h 79"/>
                  <a:gd name="T34" fmla="*/ 127 w 242"/>
                  <a:gd name="T35" fmla="*/ 72 h 79"/>
                  <a:gd name="T36" fmla="*/ 127 w 242"/>
                  <a:gd name="T37" fmla="*/ 74 h 79"/>
                  <a:gd name="T38" fmla="*/ 123 w 242"/>
                  <a:gd name="T39" fmla="*/ 68 h 79"/>
                  <a:gd name="T40" fmla="*/ 120 w 242"/>
                  <a:gd name="T41" fmla="*/ 67 h 79"/>
                  <a:gd name="T42" fmla="*/ 112 w 242"/>
                  <a:gd name="T43" fmla="*/ 74 h 79"/>
                  <a:gd name="T44" fmla="*/ 110 w 242"/>
                  <a:gd name="T45" fmla="*/ 74 h 79"/>
                  <a:gd name="T46" fmla="*/ 105 w 242"/>
                  <a:gd name="T47" fmla="*/ 71 h 79"/>
                  <a:gd name="T48" fmla="*/ 103 w 242"/>
                  <a:gd name="T49" fmla="*/ 71 h 79"/>
                  <a:gd name="T50" fmla="*/ 101 w 242"/>
                  <a:gd name="T51" fmla="*/ 68 h 79"/>
                  <a:gd name="T52" fmla="*/ 99 w 242"/>
                  <a:gd name="T53" fmla="*/ 68 h 79"/>
                  <a:gd name="T54" fmla="*/ 99 w 242"/>
                  <a:gd name="T55" fmla="*/ 67 h 79"/>
                  <a:gd name="T56" fmla="*/ 101 w 242"/>
                  <a:gd name="T57" fmla="*/ 64 h 79"/>
                  <a:gd name="T58" fmla="*/ 102 w 242"/>
                  <a:gd name="T59" fmla="*/ 62 h 79"/>
                  <a:gd name="T60" fmla="*/ 109 w 242"/>
                  <a:gd name="T61" fmla="*/ 54 h 79"/>
                  <a:gd name="T62" fmla="*/ 108 w 242"/>
                  <a:gd name="T63" fmla="*/ 54 h 79"/>
                  <a:gd name="T64" fmla="*/ 57 w 242"/>
                  <a:gd name="T65" fmla="*/ 32 h 79"/>
                  <a:gd name="T66" fmla="*/ 38 w 242"/>
                  <a:gd name="T67" fmla="*/ 18 h 79"/>
                  <a:gd name="T68" fmla="*/ 31 w 242"/>
                  <a:gd name="T69" fmla="*/ 18 h 79"/>
                  <a:gd name="T70" fmla="*/ 28 w 242"/>
                  <a:gd name="T71" fmla="*/ 19 h 79"/>
                  <a:gd name="T72" fmla="*/ 18 w 242"/>
                  <a:gd name="T73" fmla="*/ 30 h 79"/>
                  <a:gd name="T74" fmla="*/ 15 w 242"/>
                  <a:gd name="T75" fmla="*/ 32 h 79"/>
                  <a:gd name="T76" fmla="*/ 14 w 242"/>
                  <a:gd name="T77" fmla="*/ 32 h 79"/>
                  <a:gd name="T78" fmla="*/ 14 w 242"/>
                  <a:gd name="T79" fmla="*/ 30 h 79"/>
                  <a:gd name="T80" fmla="*/ 4 w 242"/>
                  <a:gd name="T81" fmla="*/ 18 h 79"/>
                  <a:gd name="T82" fmla="*/ 0 w 242"/>
                  <a:gd name="T83" fmla="*/ 1 h 79"/>
                  <a:gd name="T84" fmla="*/ 0 w 242"/>
                  <a:gd name="T85" fmla="*/ 0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42" h="79">
                    <a:moveTo>
                      <a:pt x="242" y="79"/>
                    </a:moveTo>
                    <a:lnTo>
                      <a:pt x="240" y="79"/>
                    </a:lnTo>
                    <a:lnTo>
                      <a:pt x="197" y="54"/>
                    </a:lnTo>
                    <a:lnTo>
                      <a:pt x="191" y="54"/>
                    </a:lnTo>
                    <a:lnTo>
                      <a:pt x="191" y="57"/>
                    </a:lnTo>
                    <a:lnTo>
                      <a:pt x="190" y="57"/>
                    </a:lnTo>
                    <a:lnTo>
                      <a:pt x="186" y="58"/>
                    </a:lnTo>
                    <a:lnTo>
                      <a:pt x="182" y="61"/>
                    </a:lnTo>
                    <a:lnTo>
                      <a:pt x="176" y="67"/>
                    </a:lnTo>
                    <a:lnTo>
                      <a:pt x="172" y="67"/>
                    </a:lnTo>
                    <a:lnTo>
                      <a:pt x="170" y="64"/>
                    </a:lnTo>
                    <a:lnTo>
                      <a:pt x="170" y="58"/>
                    </a:lnTo>
                    <a:lnTo>
                      <a:pt x="173" y="51"/>
                    </a:lnTo>
                    <a:lnTo>
                      <a:pt x="172" y="51"/>
                    </a:lnTo>
                    <a:lnTo>
                      <a:pt x="154" y="55"/>
                    </a:lnTo>
                    <a:lnTo>
                      <a:pt x="137" y="57"/>
                    </a:lnTo>
                    <a:lnTo>
                      <a:pt x="130" y="64"/>
                    </a:lnTo>
                    <a:lnTo>
                      <a:pt x="127" y="72"/>
                    </a:lnTo>
                    <a:lnTo>
                      <a:pt x="127" y="74"/>
                    </a:lnTo>
                    <a:lnTo>
                      <a:pt x="123" y="68"/>
                    </a:lnTo>
                    <a:lnTo>
                      <a:pt x="120" y="67"/>
                    </a:lnTo>
                    <a:lnTo>
                      <a:pt x="112" y="74"/>
                    </a:lnTo>
                    <a:lnTo>
                      <a:pt x="110" y="74"/>
                    </a:lnTo>
                    <a:lnTo>
                      <a:pt x="105" y="71"/>
                    </a:lnTo>
                    <a:lnTo>
                      <a:pt x="103" y="71"/>
                    </a:lnTo>
                    <a:lnTo>
                      <a:pt x="101" y="68"/>
                    </a:lnTo>
                    <a:lnTo>
                      <a:pt x="99" y="68"/>
                    </a:lnTo>
                    <a:lnTo>
                      <a:pt x="99" y="67"/>
                    </a:lnTo>
                    <a:lnTo>
                      <a:pt x="101" y="64"/>
                    </a:lnTo>
                    <a:lnTo>
                      <a:pt x="102" y="62"/>
                    </a:lnTo>
                    <a:lnTo>
                      <a:pt x="109" y="54"/>
                    </a:lnTo>
                    <a:lnTo>
                      <a:pt x="108" y="54"/>
                    </a:lnTo>
                    <a:lnTo>
                      <a:pt x="57" y="32"/>
                    </a:lnTo>
                    <a:lnTo>
                      <a:pt x="38" y="18"/>
                    </a:lnTo>
                    <a:lnTo>
                      <a:pt x="31" y="18"/>
                    </a:lnTo>
                    <a:lnTo>
                      <a:pt x="28" y="19"/>
                    </a:lnTo>
                    <a:lnTo>
                      <a:pt x="18" y="30"/>
                    </a:lnTo>
                    <a:lnTo>
                      <a:pt x="15" y="32"/>
                    </a:lnTo>
                    <a:lnTo>
                      <a:pt x="14" y="32"/>
                    </a:lnTo>
                    <a:lnTo>
                      <a:pt x="14" y="30"/>
                    </a:lnTo>
                    <a:lnTo>
                      <a:pt x="4" y="18"/>
                    </a:lnTo>
                    <a:lnTo>
                      <a:pt x="0" y="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29" name="Freeform 4277">
                <a:extLst>
                  <a:ext uri="{FF2B5EF4-FFF2-40B4-BE49-F238E27FC236}">
                    <a16:creationId xmlns:a16="http://schemas.microsoft.com/office/drawing/2014/main" id="{086FF1A7-B0E9-D9A1-D768-D91D6C5B00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3" y="1569"/>
                <a:ext cx="51" cy="21"/>
              </a:xfrm>
              <a:custGeom>
                <a:avLst/>
                <a:gdLst>
                  <a:gd name="T0" fmla="*/ 206 w 206"/>
                  <a:gd name="T1" fmla="*/ 67 h 83"/>
                  <a:gd name="T2" fmla="*/ 188 w 206"/>
                  <a:gd name="T3" fmla="*/ 73 h 83"/>
                  <a:gd name="T4" fmla="*/ 177 w 206"/>
                  <a:gd name="T5" fmla="*/ 83 h 83"/>
                  <a:gd name="T6" fmla="*/ 176 w 206"/>
                  <a:gd name="T7" fmla="*/ 83 h 83"/>
                  <a:gd name="T8" fmla="*/ 169 w 206"/>
                  <a:gd name="T9" fmla="*/ 80 h 83"/>
                  <a:gd name="T10" fmla="*/ 163 w 206"/>
                  <a:gd name="T11" fmla="*/ 74 h 83"/>
                  <a:gd name="T12" fmla="*/ 145 w 206"/>
                  <a:gd name="T13" fmla="*/ 67 h 83"/>
                  <a:gd name="T14" fmla="*/ 142 w 206"/>
                  <a:gd name="T15" fmla="*/ 68 h 83"/>
                  <a:gd name="T16" fmla="*/ 141 w 206"/>
                  <a:gd name="T17" fmla="*/ 67 h 83"/>
                  <a:gd name="T18" fmla="*/ 139 w 206"/>
                  <a:gd name="T19" fmla="*/ 67 h 83"/>
                  <a:gd name="T20" fmla="*/ 131 w 206"/>
                  <a:gd name="T21" fmla="*/ 63 h 83"/>
                  <a:gd name="T22" fmla="*/ 128 w 206"/>
                  <a:gd name="T23" fmla="*/ 61 h 83"/>
                  <a:gd name="T24" fmla="*/ 131 w 206"/>
                  <a:gd name="T25" fmla="*/ 59 h 83"/>
                  <a:gd name="T26" fmla="*/ 131 w 206"/>
                  <a:gd name="T27" fmla="*/ 56 h 83"/>
                  <a:gd name="T28" fmla="*/ 128 w 206"/>
                  <a:gd name="T29" fmla="*/ 54 h 83"/>
                  <a:gd name="T30" fmla="*/ 128 w 206"/>
                  <a:gd name="T31" fmla="*/ 53 h 83"/>
                  <a:gd name="T32" fmla="*/ 113 w 206"/>
                  <a:gd name="T33" fmla="*/ 39 h 83"/>
                  <a:gd name="T34" fmla="*/ 111 w 206"/>
                  <a:gd name="T35" fmla="*/ 39 h 83"/>
                  <a:gd name="T36" fmla="*/ 110 w 206"/>
                  <a:gd name="T37" fmla="*/ 38 h 83"/>
                  <a:gd name="T38" fmla="*/ 110 w 206"/>
                  <a:gd name="T39" fmla="*/ 35 h 83"/>
                  <a:gd name="T40" fmla="*/ 109 w 206"/>
                  <a:gd name="T41" fmla="*/ 33 h 83"/>
                  <a:gd name="T42" fmla="*/ 97 w 206"/>
                  <a:gd name="T43" fmla="*/ 35 h 83"/>
                  <a:gd name="T44" fmla="*/ 95 w 206"/>
                  <a:gd name="T45" fmla="*/ 35 h 83"/>
                  <a:gd name="T46" fmla="*/ 75 w 206"/>
                  <a:gd name="T47" fmla="*/ 28 h 83"/>
                  <a:gd name="T48" fmla="*/ 71 w 206"/>
                  <a:gd name="T49" fmla="*/ 27 h 83"/>
                  <a:gd name="T50" fmla="*/ 54 w 206"/>
                  <a:gd name="T51" fmla="*/ 27 h 83"/>
                  <a:gd name="T52" fmla="*/ 51 w 206"/>
                  <a:gd name="T53" fmla="*/ 24 h 83"/>
                  <a:gd name="T54" fmla="*/ 49 w 206"/>
                  <a:gd name="T55" fmla="*/ 20 h 83"/>
                  <a:gd name="T56" fmla="*/ 47 w 206"/>
                  <a:gd name="T57" fmla="*/ 14 h 83"/>
                  <a:gd name="T58" fmla="*/ 44 w 206"/>
                  <a:gd name="T59" fmla="*/ 7 h 83"/>
                  <a:gd name="T60" fmla="*/ 35 w 206"/>
                  <a:gd name="T61" fmla="*/ 0 h 83"/>
                  <a:gd name="T62" fmla="*/ 33 w 206"/>
                  <a:gd name="T63" fmla="*/ 1 h 83"/>
                  <a:gd name="T64" fmla="*/ 8 w 206"/>
                  <a:gd name="T65" fmla="*/ 1 h 83"/>
                  <a:gd name="T66" fmla="*/ 1 w 206"/>
                  <a:gd name="T67" fmla="*/ 4 h 83"/>
                  <a:gd name="T68" fmla="*/ 0 w 206"/>
                  <a:gd name="T69" fmla="*/ 6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06" h="83">
                    <a:moveTo>
                      <a:pt x="206" y="67"/>
                    </a:moveTo>
                    <a:lnTo>
                      <a:pt x="188" y="73"/>
                    </a:lnTo>
                    <a:lnTo>
                      <a:pt x="177" y="83"/>
                    </a:lnTo>
                    <a:lnTo>
                      <a:pt x="176" y="83"/>
                    </a:lnTo>
                    <a:lnTo>
                      <a:pt x="169" y="80"/>
                    </a:lnTo>
                    <a:lnTo>
                      <a:pt x="163" y="74"/>
                    </a:lnTo>
                    <a:lnTo>
                      <a:pt x="145" y="67"/>
                    </a:lnTo>
                    <a:lnTo>
                      <a:pt x="142" y="68"/>
                    </a:lnTo>
                    <a:lnTo>
                      <a:pt x="141" y="67"/>
                    </a:lnTo>
                    <a:lnTo>
                      <a:pt x="139" y="67"/>
                    </a:lnTo>
                    <a:lnTo>
                      <a:pt x="131" y="63"/>
                    </a:lnTo>
                    <a:lnTo>
                      <a:pt x="128" y="61"/>
                    </a:lnTo>
                    <a:lnTo>
                      <a:pt x="131" y="59"/>
                    </a:lnTo>
                    <a:lnTo>
                      <a:pt x="131" y="56"/>
                    </a:lnTo>
                    <a:lnTo>
                      <a:pt x="128" y="54"/>
                    </a:lnTo>
                    <a:lnTo>
                      <a:pt x="128" y="53"/>
                    </a:lnTo>
                    <a:lnTo>
                      <a:pt x="113" y="39"/>
                    </a:lnTo>
                    <a:lnTo>
                      <a:pt x="111" y="39"/>
                    </a:lnTo>
                    <a:lnTo>
                      <a:pt x="110" y="38"/>
                    </a:lnTo>
                    <a:lnTo>
                      <a:pt x="110" y="35"/>
                    </a:lnTo>
                    <a:lnTo>
                      <a:pt x="109" y="33"/>
                    </a:lnTo>
                    <a:lnTo>
                      <a:pt x="97" y="35"/>
                    </a:lnTo>
                    <a:lnTo>
                      <a:pt x="95" y="35"/>
                    </a:lnTo>
                    <a:lnTo>
                      <a:pt x="75" y="28"/>
                    </a:lnTo>
                    <a:lnTo>
                      <a:pt x="71" y="27"/>
                    </a:lnTo>
                    <a:lnTo>
                      <a:pt x="54" y="27"/>
                    </a:lnTo>
                    <a:lnTo>
                      <a:pt x="51" y="24"/>
                    </a:lnTo>
                    <a:lnTo>
                      <a:pt x="49" y="20"/>
                    </a:lnTo>
                    <a:lnTo>
                      <a:pt x="47" y="14"/>
                    </a:lnTo>
                    <a:lnTo>
                      <a:pt x="44" y="7"/>
                    </a:lnTo>
                    <a:lnTo>
                      <a:pt x="35" y="0"/>
                    </a:lnTo>
                    <a:lnTo>
                      <a:pt x="33" y="1"/>
                    </a:lnTo>
                    <a:lnTo>
                      <a:pt x="8" y="1"/>
                    </a:lnTo>
                    <a:lnTo>
                      <a:pt x="1" y="4"/>
                    </a:lnTo>
                    <a:lnTo>
                      <a:pt x="0" y="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30" name="Freeform 4278">
                <a:extLst>
                  <a:ext uri="{FF2B5EF4-FFF2-40B4-BE49-F238E27FC236}">
                    <a16:creationId xmlns:a16="http://schemas.microsoft.com/office/drawing/2014/main" id="{B9F86A14-9E84-D229-D63E-0DEBADD9E2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3" y="1556"/>
                <a:ext cx="11" cy="30"/>
              </a:xfrm>
              <a:custGeom>
                <a:avLst/>
                <a:gdLst>
                  <a:gd name="T0" fmla="*/ 44 w 44"/>
                  <a:gd name="T1" fmla="*/ 117 h 117"/>
                  <a:gd name="T2" fmla="*/ 44 w 44"/>
                  <a:gd name="T3" fmla="*/ 116 h 117"/>
                  <a:gd name="T4" fmla="*/ 39 w 44"/>
                  <a:gd name="T5" fmla="*/ 106 h 117"/>
                  <a:gd name="T6" fmla="*/ 39 w 44"/>
                  <a:gd name="T7" fmla="*/ 89 h 117"/>
                  <a:gd name="T8" fmla="*/ 36 w 44"/>
                  <a:gd name="T9" fmla="*/ 88 h 117"/>
                  <a:gd name="T10" fmla="*/ 33 w 44"/>
                  <a:gd name="T11" fmla="*/ 86 h 117"/>
                  <a:gd name="T12" fmla="*/ 31 w 44"/>
                  <a:gd name="T13" fmla="*/ 81 h 117"/>
                  <a:gd name="T14" fmla="*/ 25 w 44"/>
                  <a:gd name="T15" fmla="*/ 71 h 117"/>
                  <a:gd name="T16" fmla="*/ 18 w 44"/>
                  <a:gd name="T17" fmla="*/ 57 h 117"/>
                  <a:gd name="T18" fmla="*/ 14 w 44"/>
                  <a:gd name="T19" fmla="*/ 56 h 117"/>
                  <a:gd name="T20" fmla="*/ 12 w 44"/>
                  <a:gd name="T21" fmla="*/ 54 h 117"/>
                  <a:gd name="T22" fmla="*/ 11 w 44"/>
                  <a:gd name="T23" fmla="*/ 54 h 117"/>
                  <a:gd name="T24" fmla="*/ 10 w 44"/>
                  <a:gd name="T25" fmla="*/ 51 h 117"/>
                  <a:gd name="T26" fmla="*/ 7 w 44"/>
                  <a:gd name="T27" fmla="*/ 49 h 117"/>
                  <a:gd name="T28" fmla="*/ 1 w 44"/>
                  <a:gd name="T29" fmla="*/ 40 h 117"/>
                  <a:gd name="T30" fmla="*/ 0 w 44"/>
                  <a:gd name="T31" fmla="*/ 36 h 117"/>
                  <a:gd name="T32" fmla="*/ 0 w 44"/>
                  <a:gd name="T33" fmla="*/ 33 h 117"/>
                  <a:gd name="T34" fmla="*/ 1 w 44"/>
                  <a:gd name="T35" fmla="*/ 32 h 117"/>
                  <a:gd name="T36" fmla="*/ 1 w 44"/>
                  <a:gd name="T37" fmla="*/ 30 h 117"/>
                  <a:gd name="T38" fmla="*/ 7 w 44"/>
                  <a:gd name="T39" fmla="*/ 23 h 117"/>
                  <a:gd name="T40" fmla="*/ 12 w 44"/>
                  <a:gd name="T41" fmla="*/ 19 h 117"/>
                  <a:gd name="T42" fmla="*/ 17 w 44"/>
                  <a:gd name="T43" fmla="*/ 15 h 117"/>
                  <a:gd name="T44" fmla="*/ 21 w 44"/>
                  <a:gd name="T45" fmla="*/ 7 h 117"/>
                  <a:gd name="T46" fmla="*/ 22 w 44"/>
                  <a:gd name="T47" fmla="*/ 6 h 117"/>
                  <a:gd name="T48" fmla="*/ 22 w 44"/>
                  <a:gd name="T49" fmla="*/ 4 h 117"/>
                  <a:gd name="T50" fmla="*/ 24 w 44"/>
                  <a:gd name="T51" fmla="*/ 1 h 117"/>
                  <a:gd name="T52" fmla="*/ 24 w 44"/>
                  <a:gd name="T53" fmla="*/ 0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44" h="117">
                    <a:moveTo>
                      <a:pt x="44" y="117"/>
                    </a:moveTo>
                    <a:lnTo>
                      <a:pt x="44" y="116"/>
                    </a:lnTo>
                    <a:lnTo>
                      <a:pt x="39" y="106"/>
                    </a:lnTo>
                    <a:lnTo>
                      <a:pt x="39" y="89"/>
                    </a:lnTo>
                    <a:lnTo>
                      <a:pt x="36" y="88"/>
                    </a:lnTo>
                    <a:lnTo>
                      <a:pt x="33" y="86"/>
                    </a:lnTo>
                    <a:lnTo>
                      <a:pt x="31" y="81"/>
                    </a:lnTo>
                    <a:lnTo>
                      <a:pt x="25" y="71"/>
                    </a:lnTo>
                    <a:lnTo>
                      <a:pt x="18" y="57"/>
                    </a:lnTo>
                    <a:lnTo>
                      <a:pt x="14" y="56"/>
                    </a:lnTo>
                    <a:lnTo>
                      <a:pt x="12" y="54"/>
                    </a:lnTo>
                    <a:lnTo>
                      <a:pt x="11" y="54"/>
                    </a:lnTo>
                    <a:lnTo>
                      <a:pt x="10" y="51"/>
                    </a:lnTo>
                    <a:lnTo>
                      <a:pt x="7" y="49"/>
                    </a:lnTo>
                    <a:lnTo>
                      <a:pt x="1" y="40"/>
                    </a:lnTo>
                    <a:lnTo>
                      <a:pt x="0" y="36"/>
                    </a:lnTo>
                    <a:lnTo>
                      <a:pt x="0" y="33"/>
                    </a:lnTo>
                    <a:lnTo>
                      <a:pt x="1" y="32"/>
                    </a:lnTo>
                    <a:lnTo>
                      <a:pt x="1" y="30"/>
                    </a:lnTo>
                    <a:lnTo>
                      <a:pt x="7" y="23"/>
                    </a:lnTo>
                    <a:lnTo>
                      <a:pt x="12" y="19"/>
                    </a:lnTo>
                    <a:lnTo>
                      <a:pt x="17" y="15"/>
                    </a:lnTo>
                    <a:lnTo>
                      <a:pt x="21" y="7"/>
                    </a:lnTo>
                    <a:lnTo>
                      <a:pt x="22" y="6"/>
                    </a:lnTo>
                    <a:lnTo>
                      <a:pt x="22" y="4"/>
                    </a:lnTo>
                    <a:lnTo>
                      <a:pt x="24" y="1"/>
                    </a:lnTo>
                    <a:lnTo>
                      <a:pt x="24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31" name="Freeform 4279">
                <a:extLst>
                  <a:ext uri="{FF2B5EF4-FFF2-40B4-BE49-F238E27FC236}">
                    <a16:creationId xmlns:a16="http://schemas.microsoft.com/office/drawing/2014/main" id="{1769162F-98B0-2AF2-B63A-31D0747E15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6" y="1559"/>
                <a:ext cx="67" cy="23"/>
              </a:xfrm>
              <a:custGeom>
                <a:avLst/>
                <a:gdLst>
                  <a:gd name="T0" fmla="*/ 267 w 267"/>
                  <a:gd name="T1" fmla="*/ 46 h 92"/>
                  <a:gd name="T2" fmla="*/ 265 w 267"/>
                  <a:gd name="T3" fmla="*/ 46 h 92"/>
                  <a:gd name="T4" fmla="*/ 260 w 267"/>
                  <a:gd name="T5" fmla="*/ 40 h 92"/>
                  <a:gd name="T6" fmla="*/ 258 w 267"/>
                  <a:gd name="T7" fmla="*/ 39 h 92"/>
                  <a:gd name="T8" fmla="*/ 254 w 267"/>
                  <a:gd name="T9" fmla="*/ 37 h 92"/>
                  <a:gd name="T10" fmla="*/ 244 w 267"/>
                  <a:gd name="T11" fmla="*/ 37 h 92"/>
                  <a:gd name="T12" fmla="*/ 242 w 267"/>
                  <a:gd name="T13" fmla="*/ 40 h 92"/>
                  <a:gd name="T14" fmla="*/ 243 w 267"/>
                  <a:gd name="T15" fmla="*/ 41 h 92"/>
                  <a:gd name="T16" fmla="*/ 243 w 267"/>
                  <a:gd name="T17" fmla="*/ 47 h 92"/>
                  <a:gd name="T18" fmla="*/ 240 w 267"/>
                  <a:gd name="T19" fmla="*/ 51 h 92"/>
                  <a:gd name="T20" fmla="*/ 236 w 267"/>
                  <a:gd name="T21" fmla="*/ 54 h 92"/>
                  <a:gd name="T22" fmla="*/ 232 w 267"/>
                  <a:gd name="T23" fmla="*/ 40 h 92"/>
                  <a:gd name="T24" fmla="*/ 232 w 267"/>
                  <a:gd name="T25" fmla="*/ 32 h 92"/>
                  <a:gd name="T26" fmla="*/ 223 w 267"/>
                  <a:gd name="T27" fmla="*/ 32 h 92"/>
                  <a:gd name="T28" fmla="*/ 222 w 267"/>
                  <a:gd name="T29" fmla="*/ 30 h 92"/>
                  <a:gd name="T30" fmla="*/ 218 w 267"/>
                  <a:gd name="T31" fmla="*/ 29 h 92"/>
                  <a:gd name="T32" fmla="*/ 214 w 267"/>
                  <a:gd name="T33" fmla="*/ 30 h 92"/>
                  <a:gd name="T34" fmla="*/ 211 w 267"/>
                  <a:gd name="T35" fmla="*/ 41 h 92"/>
                  <a:gd name="T36" fmla="*/ 211 w 267"/>
                  <a:gd name="T37" fmla="*/ 61 h 92"/>
                  <a:gd name="T38" fmla="*/ 209 w 267"/>
                  <a:gd name="T39" fmla="*/ 64 h 92"/>
                  <a:gd name="T40" fmla="*/ 208 w 267"/>
                  <a:gd name="T41" fmla="*/ 64 h 92"/>
                  <a:gd name="T42" fmla="*/ 208 w 267"/>
                  <a:gd name="T43" fmla="*/ 65 h 92"/>
                  <a:gd name="T44" fmla="*/ 196 w 267"/>
                  <a:gd name="T45" fmla="*/ 71 h 92"/>
                  <a:gd name="T46" fmla="*/ 186 w 267"/>
                  <a:gd name="T47" fmla="*/ 68 h 92"/>
                  <a:gd name="T48" fmla="*/ 182 w 267"/>
                  <a:gd name="T49" fmla="*/ 68 h 92"/>
                  <a:gd name="T50" fmla="*/ 168 w 267"/>
                  <a:gd name="T51" fmla="*/ 92 h 92"/>
                  <a:gd name="T52" fmla="*/ 165 w 267"/>
                  <a:gd name="T53" fmla="*/ 92 h 92"/>
                  <a:gd name="T54" fmla="*/ 163 w 267"/>
                  <a:gd name="T55" fmla="*/ 90 h 92"/>
                  <a:gd name="T56" fmla="*/ 158 w 267"/>
                  <a:gd name="T57" fmla="*/ 86 h 92"/>
                  <a:gd name="T58" fmla="*/ 155 w 267"/>
                  <a:gd name="T59" fmla="*/ 82 h 92"/>
                  <a:gd name="T60" fmla="*/ 155 w 267"/>
                  <a:gd name="T61" fmla="*/ 76 h 92"/>
                  <a:gd name="T62" fmla="*/ 156 w 267"/>
                  <a:gd name="T63" fmla="*/ 73 h 92"/>
                  <a:gd name="T64" fmla="*/ 155 w 267"/>
                  <a:gd name="T65" fmla="*/ 73 h 92"/>
                  <a:gd name="T66" fmla="*/ 152 w 267"/>
                  <a:gd name="T67" fmla="*/ 68 h 92"/>
                  <a:gd name="T68" fmla="*/ 145 w 267"/>
                  <a:gd name="T69" fmla="*/ 63 h 92"/>
                  <a:gd name="T70" fmla="*/ 141 w 267"/>
                  <a:gd name="T71" fmla="*/ 64 h 92"/>
                  <a:gd name="T72" fmla="*/ 135 w 267"/>
                  <a:gd name="T73" fmla="*/ 61 h 92"/>
                  <a:gd name="T74" fmla="*/ 132 w 267"/>
                  <a:gd name="T75" fmla="*/ 57 h 92"/>
                  <a:gd name="T76" fmla="*/ 127 w 267"/>
                  <a:gd name="T77" fmla="*/ 46 h 92"/>
                  <a:gd name="T78" fmla="*/ 113 w 267"/>
                  <a:gd name="T79" fmla="*/ 46 h 92"/>
                  <a:gd name="T80" fmla="*/ 105 w 267"/>
                  <a:gd name="T81" fmla="*/ 47 h 92"/>
                  <a:gd name="T82" fmla="*/ 103 w 267"/>
                  <a:gd name="T83" fmla="*/ 47 h 92"/>
                  <a:gd name="T84" fmla="*/ 103 w 267"/>
                  <a:gd name="T85" fmla="*/ 48 h 92"/>
                  <a:gd name="T86" fmla="*/ 84 w 267"/>
                  <a:gd name="T87" fmla="*/ 41 h 92"/>
                  <a:gd name="T88" fmla="*/ 75 w 267"/>
                  <a:gd name="T89" fmla="*/ 40 h 92"/>
                  <a:gd name="T90" fmla="*/ 70 w 267"/>
                  <a:gd name="T91" fmla="*/ 43 h 92"/>
                  <a:gd name="T92" fmla="*/ 65 w 267"/>
                  <a:gd name="T93" fmla="*/ 46 h 92"/>
                  <a:gd name="T94" fmla="*/ 59 w 267"/>
                  <a:gd name="T95" fmla="*/ 46 h 92"/>
                  <a:gd name="T96" fmla="*/ 49 w 267"/>
                  <a:gd name="T97" fmla="*/ 41 h 92"/>
                  <a:gd name="T98" fmla="*/ 36 w 267"/>
                  <a:gd name="T99" fmla="*/ 30 h 92"/>
                  <a:gd name="T100" fmla="*/ 36 w 267"/>
                  <a:gd name="T101" fmla="*/ 29 h 92"/>
                  <a:gd name="T102" fmla="*/ 34 w 267"/>
                  <a:gd name="T103" fmla="*/ 20 h 92"/>
                  <a:gd name="T104" fmla="*/ 22 w 267"/>
                  <a:gd name="T105" fmla="*/ 16 h 92"/>
                  <a:gd name="T106" fmla="*/ 10 w 267"/>
                  <a:gd name="T107" fmla="*/ 15 h 92"/>
                  <a:gd name="T108" fmla="*/ 1 w 267"/>
                  <a:gd name="T109" fmla="*/ 9 h 92"/>
                  <a:gd name="T110" fmla="*/ 0 w 267"/>
                  <a:gd name="T111" fmla="*/ 6 h 92"/>
                  <a:gd name="T112" fmla="*/ 0 w 267"/>
                  <a:gd name="T113" fmla="*/ 4 h 92"/>
                  <a:gd name="T114" fmla="*/ 4 w 267"/>
                  <a:gd name="T115" fmla="*/ 0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67" h="92">
                    <a:moveTo>
                      <a:pt x="267" y="46"/>
                    </a:moveTo>
                    <a:lnTo>
                      <a:pt x="265" y="46"/>
                    </a:lnTo>
                    <a:lnTo>
                      <a:pt x="260" y="40"/>
                    </a:lnTo>
                    <a:lnTo>
                      <a:pt x="258" y="39"/>
                    </a:lnTo>
                    <a:lnTo>
                      <a:pt x="254" y="37"/>
                    </a:lnTo>
                    <a:lnTo>
                      <a:pt x="244" y="37"/>
                    </a:lnTo>
                    <a:lnTo>
                      <a:pt x="242" y="40"/>
                    </a:lnTo>
                    <a:lnTo>
                      <a:pt x="243" y="41"/>
                    </a:lnTo>
                    <a:lnTo>
                      <a:pt x="243" y="47"/>
                    </a:lnTo>
                    <a:lnTo>
                      <a:pt x="240" y="51"/>
                    </a:lnTo>
                    <a:lnTo>
                      <a:pt x="236" y="54"/>
                    </a:lnTo>
                    <a:lnTo>
                      <a:pt x="232" y="40"/>
                    </a:lnTo>
                    <a:lnTo>
                      <a:pt x="232" y="32"/>
                    </a:lnTo>
                    <a:lnTo>
                      <a:pt x="223" y="32"/>
                    </a:lnTo>
                    <a:lnTo>
                      <a:pt x="222" y="30"/>
                    </a:lnTo>
                    <a:lnTo>
                      <a:pt x="218" y="29"/>
                    </a:lnTo>
                    <a:lnTo>
                      <a:pt x="214" y="30"/>
                    </a:lnTo>
                    <a:lnTo>
                      <a:pt x="211" y="41"/>
                    </a:lnTo>
                    <a:lnTo>
                      <a:pt x="211" y="61"/>
                    </a:lnTo>
                    <a:lnTo>
                      <a:pt x="209" y="64"/>
                    </a:lnTo>
                    <a:lnTo>
                      <a:pt x="208" y="64"/>
                    </a:lnTo>
                    <a:lnTo>
                      <a:pt x="208" y="65"/>
                    </a:lnTo>
                    <a:lnTo>
                      <a:pt x="196" y="71"/>
                    </a:lnTo>
                    <a:lnTo>
                      <a:pt x="186" y="68"/>
                    </a:lnTo>
                    <a:lnTo>
                      <a:pt x="182" y="68"/>
                    </a:lnTo>
                    <a:lnTo>
                      <a:pt x="168" y="92"/>
                    </a:lnTo>
                    <a:lnTo>
                      <a:pt x="165" y="92"/>
                    </a:lnTo>
                    <a:lnTo>
                      <a:pt x="163" y="90"/>
                    </a:lnTo>
                    <a:lnTo>
                      <a:pt x="158" y="86"/>
                    </a:lnTo>
                    <a:lnTo>
                      <a:pt x="155" y="82"/>
                    </a:lnTo>
                    <a:lnTo>
                      <a:pt x="155" y="76"/>
                    </a:lnTo>
                    <a:lnTo>
                      <a:pt x="156" y="73"/>
                    </a:lnTo>
                    <a:lnTo>
                      <a:pt x="155" y="73"/>
                    </a:lnTo>
                    <a:lnTo>
                      <a:pt x="152" y="68"/>
                    </a:lnTo>
                    <a:lnTo>
                      <a:pt x="145" y="63"/>
                    </a:lnTo>
                    <a:lnTo>
                      <a:pt x="141" y="64"/>
                    </a:lnTo>
                    <a:lnTo>
                      <a:pt x="135" y="61"/>
                    </a:lnTo>
                    <a:lnTo>
                      <a:pt x="132" y="57"/>
                    </a:lnTo>
                    <a:lnTo>
                      <a:pt x="127" y="46"/>
                    </a:lnTo>
                    <a:lnTo>
                      <a:pt x="113" y="46"/>
                    </a:lnTo>
                    <a:lnTo>
                      <a:pt x="105" y="47"/>
                    </a:lnTo>
                    <a:lnTo>
                      <a:pt x="103" y="47"/>
                    </a:lnTo>
                    <a:lnTo>
                      <a:pt x="103" y="48"/>
                    </a:lnTo>
                    <a:lnTo>
                      <a:pt x="84" y="41"/>
                    </a:lnTo>
                    <a:lnTo>
                      <a:pt x="75" y="40"/>
                    </a:lnTo>
                    <a:lnTo>
                      <a:pt x="70" y="43"/>
                    </a:lnTo>
                    <a:lnTo>
                      <a:pt x="65" y="46"/>
                    </a:lnTo>
                    <a:lnTo>
                      <a:pt x="59" y="46"/>
                    </a:lnTo>
                    <a:lnTo>
                      <a:pt x="49" y="41"/>
                    </a:lnTo>
                    <a:lnTo>
                      <a:pt x="36" y="30"/>
                    </a:lnTo>
                    <a:lnTo>
                      <a:pt x="36" y="29"/>
                    </a:lnTo>
                    <a:lnTo>
                      <a:pt x="34" y="20"/>
                    </a:lnTo>
                    <a:lnTo>
                      <a:pt x="22" y="16"/>
                    </a:lnTo>
                    <a:lnTo>
                      <a:pt x="10" y="15"/>
                    </a:lnTo>
                    <a:lnTo>
                      <a:pt x="1" y="9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4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32" name="Freeform 4280">
                <a:extLst>
                  <a:ext uri="{FF2B5EF4-FFF2-40B4-BE49-F238E27FC236}">
                    <a16:creationId xmlns:a16="http://schemas.microsoft.com/office/drawing/2014/main" id="{9ACDE823-E099-E76F-B314-8977CEAB9D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6" y="1570"/>
                <a:ext cx="27" cy="93"/>
              </a:xfrm>
              <a:custGeom>
                <a:avLst/>
                <a:gdLst>
                  <a:gd name="T0" fmla="*/ 106 w 108"/>
                  <a:gd name="T1" fmla="*/ 0 h 371"/>
                  <a:gd name="T2" fmla="*/ 107 w 108"/>
                  <a:gd name="T3" fmla="*/ 1 h 371"/>
                  <a:gd name="T4" fmla="*/ 108 w 108"/>
                  <a:gd name="T5" fmla="*/ 5 h 371"/>
                  <a:gd name="T6" fmla="*/ 107 w 108"/>
                  <a:gd name="T7" fmla="*/ 33 h 371"/>
                  <a:gd name="T8" fmla="*/ 108 w 108"/>
                  <a:gd name="T9" fmla="*/ 53 h 371"/>
                  <a:gd name="T10" fmla="*/ 108 w 108"/>
                  <a:gd name="T11" fmla="*/ 54 h 371"/>
                  <a:gd name="T12" fmla="*/ 99 w 108"/>
                  <a:gd name="T13" fmla="*/ 58 h 371"/>
                  <a:gd name="T14" fmla="*/ 83 w 108"/>
                  <a:gd name="T15" fmla="*/ 68 h 371"/>
                  <a:gd name="T16" fmla="*/ 83 w 108"/>
                  <a:gd name="T17" fmla="*/ 70 h 371"/>
                  <a:gd name="T18" fmla="*/ 82 w 108"/>
                  <a:gd name="T19" fmla="*/ 71 h 371"/>
                  <a:gd name="T20" fmla="*/ 75 w 108"/>
                  <a:gd name="T21" fmla="*/ 86 h 371"/>
                  <a:gd name="T22" fmla="*/ 67 w 108"/>
                  <a:gd name="T23" fmla="*/ 114 h 371"/>
                  <a:gd name="T24" fmla="*/ 57 w 108"/>
                  <a:gd name="T25" fmla="*/ 123 h 371"/>
                  <a:gd name="T26" fmla="*/ 55 w 108"/>
                  <a:gd name="T27" fmla="*/ 124 h 371"/>
                  <a:gd name="T28" fmla="*/ 57 w 108"/>
                  <a:gd name="T29" fmla="*/ 125 h 371"/>
                  <a:gd name="T30" fmla="*/ 65 w 108"/>
                  <a:gd name="T31" fmla="*/ 130 h 371"/>
                  <a:gd name="T32" fmla="*/ 68 w 108"/>
                  <a:gd name="T33" fmla="*/ 134 h 371"/>
                  <a:gd name="T34" fmla="*/ 69 w 108"/>
                  <a:gd name="T35" fmla="*/ 138 h 371"/>
                  <a:gd name="T36" fmla="*/ 74 w 108"/>
                  <a:gd name="T37" fmla="*/ 145 h 371"/>
                  <a:gd name="T38" fmla="*/ 81 w 108"/>
                  <a:gd name="T39" fmla="*/ 151 h 371"/>
                  <a:gd name="T40" fmla="*/ 83 w 108"/>
                  <a:gd name="T41" fmla="*/ 144 h 371"/>
                  <a:gd name="T42" fmla="*/ 88 w 108"/>
                  <a:gd name="T43" fmla="*/ 142 h 371"/>
                  <a:gd name="T44" fmla="*/ 92 w 108"/>
                  <a:gd name="T45" fmla="*/ 144 h 371"/>
                  <a:gd name="T46" fmla="*/ 93 w 108"/>
                  <a:gd name="T47" fmla="*/ 145 h 371"/>
                  <a:gd name="T48" fmla="*/ 93 w 108"/>
                  <a:gd name="T49" fmla="*/ 149 h 371"/>
                  <a:gd name="T50" fmla="*/ 86 w 108"/>
                  <a:gd name="T51" fmla="*/ 173 h 371"/>
                  <a:gd name="T52" fmla="*/ 85 w 108"/>
                  <a:gd name="T53" fmla="*/ 184 h 371"/>
                  <a:gd name="T54" fmla="*/ 86 w 108"/>
                  <a:gd name="T55" fmla="*/ 190 h 371"/>
                  <a:gd name="T56" fmla="*/ 79 w 108"/>
                  <a:gd name="T57" fmla="*/ 197 h 371"/>
                  <a:gd name="T58" fmla="*/ 78 w 108"/>
                  <a:gd name="T59" fmla="*/ 197 h 371"/>
                  <a:gd name="T60" fmla="*/ 61 w 108"/>
                  <a:gd name="T61" fmla="*/ 220 h 371"/>
                  <a:gd name="T62" fmla="*/ 61 w 108"/>
                  <a:gd name="T63" fmla="*/ 227 h 371"/>
                  <a:gd name="T64" fmla="*/ 60 w 108"/>
                  <a:gd name="T65" fmla="*/ 233 h 371"/>
                  <a:gd name="T66" fmla="*/ 58 w 108"/>
                  <a:gd name="T67" fmla="*/ 235 h 371"/>
                  <a:gd name="T68" fmla="*/ 57 w 108"/>
                  <a:gd name="T69" fmla="*/ 237 h 371"/>
                  <a:gd name="T70" fmla="*/ 47 w 108"/>
                  <a:gd name="T71" fmla="*/ 262 h 371"/>
                  <a:gd name="T72" fmla="*/ 44 w 108"/>
                  <a:gd name="T73" fmla="*/ 266 h 371"/>
                  <a:gd name="T74" fmla="*/ 35 w 108"/>
                  <a:gd name="T75" fmla="*/ 275 h 371"/>
                  <a:gd name="T76" fmla="*/ 35 w 108"/>
                  <a:gd name="T77" fmla="*/ 276 h 371"/>
                  <a:gd name="T78" fmla="*/ 37 w 108"/>
                  <a:gd name="T79" fmla="*/ 279 h 371"/>
                  <a:gd name="T80" fmla="*/ 37 w 108"/>
                  <a:gd name="T81" fmla="*/ 311 h 371"/>
                  <a:gd name="T82" fmla="*/ 40 w 108"/>
                  <a:gd name="T83" fmla="*/ 325 h 371"/>
                  <a:gd name="T84" fmla="*/ 40 w 108"/>
                  <a:gd name="T85" fmla="*/ 326 h 371"/>
                  <a:gd name="T86" fmla="*/ 38 w 108"/>
                  <a:gd name="T87" fmla="*/ 328 h 371"/>
                  <a:gd name="T88" fmla="*/ 35 w 108"/>
                  <a:gd name="T89" fmla="*/ 336 h 371"/>
                  <a:gd name="T90" fmla="*/ 32 w 108"/>
                  <a:gd name="T91" fmla="*/ 342 h 371"/>
                  <a:gd name="T92" fmla="*/ 19 w 108"/>
                  <a:gd name="T93" fmla="*/ 355 h 371"/>
                  <a:gd name="T94" fmla="*/ 9 w 108"/>
                  <a:gd name="T95" fmla="*/ 363 h 371"/>
                  <a:gd name="T96" fmla="*/ 7 w 108"/>
                  <a:gd name="T97" fmla="*/ 363 h 371"/>
                  <a:gd name="T98" fmla="*/ 5 w 108"/>
                  <a:gd name="T99" fmla="*/ 365 h 371"/>
                  <a:gd name="T100" fmla="*/ 2 w 108"/>
                  <a:gd name="T101" fmla="*/ 368 h 371"/>
                  <a:gd name="T102" fmla="*/ 0 w 108"/>
                  <a:gd name="T103" fmla="*/ 371 h 3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08" h="371">
                    <a:moveTo>
                      <a:pt x="106" y="0"/>
                    </a:moveTo>
                    <a:lnTo>
                      <a:pt x="107" y="1"/>
                    </a:lnTo>
                    <a:lnTo>
                      <a:pt x="108" y="5"/>
                    </a:lnTo>
                    <a:lnTo>
                      <a:pt x="107" y="33"/>
                    </a:lnTo>
                    <a:lnTo>
                      <a:pt x="108" y="53"/>
                    </a:lnTo>
                    <a:lnTo>
                      <a:pt x="108" y="54"/>
                    </a:lnTo>
                    <a:lnTo>
                      <a:pt x="99" y="58"/>
                    </a:lnTo>
                    <a:lnTo>
                      <a:pt x="83" y="68"/>
                    </a:lnTo>
                    <a:lnTo>
                      <a:pt x="83" y="70"/>
                    </a:lnTo>
                    <a:lnTo>
                      <a:pt x="82" y="71"/>
                    </a:lnTo>
                    <a:lnTo>
                      <a:pt x="75" y="86"/>
                    </a:lnTo>
                    <a:lnTo>
                      <a:pt x="67" y="114"/>
                    </a:lnTo>
                    <a:lnTo>
                      <a:pt x="57" y="123"/>
                    </a:lnTo>
                    <a:lnTo>
                      <a:pt x="55" y="124"/>
                    </a:lnTo>
                    <a:lnTo>
                      <a:pt x="57" y="125"/>
                    </a:lnTo>
                    <a:lnTo>
                      <a:pt x="65" y="130"/>
                    </a:lnTo>
                    <a:lnTo>
                      <a:pt x="68" y="134"/>
                    </a:lnTo>
                    <a:lnTo>
                      <a:pt x="69" y="138"/>
                    </a:lnTo>
                    <a:lnTo>
                      <a:pt x="74" y="145"/>
                    </a:lnTo>
                    <a:lnTo>
                      <a:pt x="81" y="151"/>
                    </a:lnTo>
                    <a:lnTo>
                      <a:pt x="83" y="144"/>
                    </a:lnTo>
                    <a:lnTo>
                      <a:pt x="88" y="142"/>
                    </a:lnTo>
                    <a:lnTo>
                      <a:pt x="92" y="144"/>
                    </a:lnTo>
                    <a:lnTo>
                      <a:pt x="93" y="145"/>
                    </a:lnTo>
                    <a:lnTo>
                      <a:pt x="93" y="149"/>
                    </a:lnTo>
                    <a:lnTo>
                      <a:pt x="86" y="173"/>
                    </a:lnTo>
                    <a:lnTo>
                      <a:pt x="85" y="184"/>
                    </a:lnTo>
                    <a:lnTo>
                      <a:pt x="86" y="190"/>
                    </a:lnTo>
                    <a:lnTo>
                      <a:pt x="79" y="197"/>
                    </a:lnTo>
                    <a:lnTo>
                      <a:pt x="78" y="197"/>
                    </a:lnTo>
                    <a:lnTo>
                      <a:pt x="61" y="220"/>
                    </a:lnTo>
                    <a:lnTo>
                      <a:pt x="61" y="227"/>
                    </a:lnTo>
                    <a:lnTo>
                      <a:pt x="60" y="233"/>
                    </a:lnTo>
                    <a:lnTo>
                      <a:pt x="58" y="235"/>
                    </a:lnTo>
                    <a:lnTo>
                      <a:pt x="57" y="237"/>
                    </a:lnTo>
                    <a:lnTo>
                      <a:pt x="47" y="262"/>
                    </a:lnTo>
                    <a:lnTo>
                      <a:pt x="44" y="266"/>
                    </a:lnTo>
                    <a:lnTo>
                      <a:pt x="35" y="275"/>
                    </a:lnTo>
                    <a:lnTo>
                      <a:pt x="35" y="276"/>
                    </a:lnTo>
                    <a:lnTo>
                      <a:pt x="37" y="279"/>
                    </a:lnTo>
                    <a:lnTo>
                      <a:pt x="37" y="311"/>
                    </a:lnTo>
                    <a:lnTo>
                      <a:pt x="40" y="325"/>
                    </a:lnTo>
                    <a:lnTo>
                      <a:pt x="40" y="326"/>
                    </a:lnTo>
                    <a:lnTo>
                      <a:pt x="38" y="328"/>
                    </a:lnTo>
                    <a:lnTo>
                      <a:pt x="35" y="336"/>
                    </a:lnTo>
                    <a:lnTo>
                      <a:pt x="32" y="342"/>
                    </a:lnTo>
                    <a:lnTo>
                      <a:pt x="19" y="355"/>
                    </a:lnTo>
                    <a:lnTo>
                      <a:pt x="9" y="363"/>
                    </a:lnTo>
                    <a:lnTo>
                      <a:pt x="7" y="363"/>
                    </a:lnTo>
                    <a:lnTo>
                      <a:pt x="5" y="365"/>
                    </a:lnTo>
                    <a:lnTo>
                      <a:pt x="2" y="368"/>
                    </a:lnTo>
                    <a:lnTo>
                      <a:pt x="0" y="37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33" name="Freeform 4281">
                <a:extLst>
                  <a:ext uri="{FF2B5EF4-FFF2-40B4-BE49-F238E27FC236}">
                    <a16:creationId xmlns:a16="http://schemas.microsoft.com/office/drawing/2014/main" id="{ED4D4329-F29C-0064-6BE5-0C40502138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5" y="1542"/>
                <a:ext cx="62" cy="17"/>
              </a:xfrm>
              <a:custGeom>
                <a:avLst/>
                <a:gdLst>
                  <a:gd name="T0" fmla="*/ 248 w 248"/>
                  <a:gd name="T1" fmla="*/ 66 h 66"/>
                  <a:gd name="T2" fmla="*/ 248 w 248"/>
                  <a:gd name="T3" fmla="*/ 64 h 66"/>
                  <a:gd name="T4" fmla="*/ 245 w 248"/>
                  <a:gd name="T5" fmla="*/ 56 h 66"/>
                  <a:gd name="T6" fmla="*/ 232 w 248"/>
                  <a:gd name="T7" fmla="*/ 33 h 66"/>
                  <a:gd name="T8" fmla="*/ 229 w 248"/>
                  <a:gd name="T9" fmla="*/ 32 h 66"/>
                  <a:gd name="T10" fmla="*/ 229 w 248"/>
                  <a:gd name="T11" fmla="*/ 31 h 66"/>
                  <a:gd name="T12" fmla="*/ 209 w 248"/>
                  <a:gd name="T13" fmla="*/ 49 h 66"/>
                  <a:gd name="T14" fmla="*/ 205 w 248"/>
                  <a:gd name="T15" fmla="*/ 35 h 66"/>
                  <a:gd name="T16" fmla="*/ 205 w 248"/>
                  <a:gd name="T17" fmla="*/ 32 h 66"/>
                  <a:gd name="T18" fmla="*/ 199 w 248"/>
                  <a:gd name="T19" fmla="*/ 32 h 66"/>
                  <a:gd name="T20" fmla="*/ 172 w 248"/>
                  <a:gd name="T21" fmla="*/ 28 h 66"/>
                  <a:gd name="T22" fmla="*/ 160 w 248"/>
                  <a:gd name="T23" fmla="*/ 22 h 66"/>
                  <a:gd name="T24" fmla="*/ 148 w 248"/>
                  <a:gd name="T25" fmla="*/ 10 h 66"/>
                  <a:gd name="T26" fmla="*/ 142 w 248"/>
                  <a:gd name="T27" fmla="*/ 11 h 66"/>
                  <a:gd name="T28" fmla="*/ 122 w 248"/>
                  <a:gd name="T29" fmla="*/ 21 h 66"/>
                  <a:gd name="T30" fmla="*/ 122 w 248"/>
                  <a:gd name="T31" fmla="*/ 14 h 66"/>
                  <a:gd name="T32" fmla="*/ 121 w 248"/>
                  <a:gd name="T33" fmla="*/ 5 h 66"/>
                  <a:gd name="T34" fmla="*/ 121 w 248"/>
                  <a:gd name="T35" fmla="*/ 0 h 66"/>
                  <a:gd name="T36" fmla="*/ 120 w 248"/>
                  <a:gd name="T37" fmla="*/ 0 h 66"/>
                  <a:gd name="T38" fmla="*/ 114 w 248"/>
                  <a:gd name="T39" fmla="*/ 3 h 66"/>
                  <a:gd name="T40" fmla="*/ 110 w 248"/>
                  <a:gd name="T41" fmla="*/ 7 h 66"/>
                  <a:gd name="T42" fmla="*/ 110 w 248"/>
                  <a:gd name="T43" fmla="*/ 8 h 66"/>
                  <a:gd name="T44" fmla="*/ 107 w 248"/>
                  <a:gd name="T45" fmla="*/ 8 h 66"/>
                  <a:gd name="T46" fmla="*/ 106 w 248"/>
                  <a:gd name="T47" fmla="*/ 10 h 66"/>
                  <a:gd name="T48" fmla="*/ 103 w 248"/>
                  <a:gd name="T49" fmla="*/ 14 h 66"/>
                  <a:gd name="T50" fmla="*/ 96 w 248"/>
                  <a:gd name="T51" fmla="*/ 29 h 66"/>
                  <a:gd name="T52" fmla="*/ 95 w 248"/>
                  <a:gd name="T53" fmla="*/ 35 h 66"/>
                  <a:gd name="T54" fmla="*/ 95 w 248"/>
                  <a:gd name="T55" fmla="*/ 39 h 66"/>
                  <a:gd name="T56" fmla="*/ 96 w 248"/>
                  <a:gd name="T57" fmla="*/ 43 h 66"/>
                  <a:gd name="T58" fmla="*/ 96 w 248"/>
                  <a:gd name="T59" fmla="*/ 45 h 66"/>
                  <a:gd name="T60" fmla="*/ 97 w 248"/>
                  <a:gd name="T61" fmla="*/ 46 h 66"/>
                  <a:gd name="T62" fmla="*/ 96 w 248"/>
                  <a:gd name="T63" fmla="*/ 49 h 66"/>
                  <a:gd name="T64" fmla="*/ 89 w 248"/>
                  <a:gd name="T65" fmla="*/ 50 h 66"/>
                  <a:gd name="T66" fmla="*/ 86 w 248"/>
                  <a:gd name="T67" fmla="*/ 49 h 66"/>
                  <a:gd name="T68" fmla="*/ 85 w 248"/>
                  <a:gd name="T69" fmla="*/ 49 h 66"/>
                  <a:gd name="T70" fmla="*/ 85 w 248"/>
                  <a:gd name="T71" fmla="*/ 47 h 66"/>
                  <a:gd name="T72" fmla="*/ 81 w 248"/>
                  <a:gd name="T73" fmla="*/ 45 h 66"/>
                  <a:gd name="T74" fmla="*/ 75 w 248"/>
                  <a:gd name="T75" fmla="*/ 46 h 66"/>
                  <a:gd name="T76" fmla="*/ 74 w 248"/>
                  <a:gd name="T77" fmla="*/ 46 h 66"/>
                  <a:gd name="T78" fmla="*/ 72 w 248"/>
                  <a:gd name="T79" fmla="*/ 47 h 66"/>
                  <a:gd name="T80" fmla="*/ 72 w 248"/>
                  <a:gd name="T81" fmla="*/ 49 h 66"/>
                  <a:gd name="T82" fmla="*/ 69 w 248"/>
                  <a:gd name="T83" fmla="*/ 52 h 66"/>
                  <a:gd name="T84" fmla="*/ 57 w 248"/>
                  <a:gd name="T85" fmla="*/ 46 h 66"/>
                  <a:gd name="T86" fmla="*/ 53 w 248"/>
                  <a:gd name="T87" fmla="*/ 42 h 66"/>
                  <a:gd name="T88" fmla="*/ 43 w 248"/>
                  <a:gd name="T89" fmla="*/ 25 h 66"/>
                  <a:gd name="T90" fmla="*/ 40 w 248"/>
                  <a:gd name="T91" fmla="*/ 25 h 66"/>
                  <a:gd name="T92" fmla="*/ 40 w 248"/>
                  <a:gd name="T93" fmla="*/ 26 h 66"/>
                  <a:gd name="T94" fmla="*/ 26 w 248"/>
                  <a:gd name="T95" fmla="*/ 28 h 66"/>
                  <a:gd name="T96" fmla="*/ 18 w 248"/>
                  <a:gd name="T97" fmla="*/ 28 h 66"/>
                  <a:gd name="T98" fmla="*/ 1 w 248"/>
                  <a:gd name="T99" fmla="*/ 22 h 66"/>
                  <a:gd name="T100" fmla="*/ 0 w 248"/>
                  <a:gd name="T101" fmla="*/ 22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48" h="66">
                    <a:moveTo>
                      <a:pt x="248" y="66"/>
                    </a:moveTo>
                    <a:lnTo>
                      <a:pt x="248" y="64"/>
                    </a:lnTo>
                    <a:lnTo>
                      <a:pt x="245" y="56"/>
                    </a:lnTo>
                    <a:lnTo>
                      <a:pt x="232" y="33"/>
                    </a:lnTo>
                    <a:lnTo>
                      <a:pt x="229" y="32"/>
                    </a:lnTo>
                    <a:lnTo>
                      <a:pt x="229" y="31"/>
                    </a:lnTo>
                    <a:lnTo>
                      <a:pt x="209" y="49"/>
                    </a:lnTo>
                    <a:lnTo>
                      <a:pt x="205" y="35"/>
                    </a:lnTo>
                    <a:lnTo>
                      <a:pt x="205" y="32"/>
                    </a:lnTo>
                    <a:lnTo>
                      <a:pt x="199" y="32"/>
                    </a:lnTo>
                    <a:lnTo>
                      <a:pt x="172" y="28"/>
                    </a:lnTo>
                    <a:lnTo>
                      <a:pt x="160" y="22"/>
                    </a:lnTo>
                    <a:lnTo>
                      <a:pt x="148" y="10"/>
                    </a:lnTo>
                    <a:lnTo>
                      <a:pt x="142" y="11"/>
                    </a:lnTo>
                    <a:lnTo>
                      <a:pt x="122" y="21"/>
                    </a:lnTo>
                    <a:lnTo>
                      <a:pt x="122" y="14"/>
                    </a:lnTo>
                    <a:lnTo>
                      <a:pt x="121" y="5"/>
                    </a:lnTo>
                    <a:lnTo>
                      <a:pt x="121" y="0"/>
                    </a:lnTo>
                    <a:lnTo>
                      <a:pt x="120" y="0"/>
                    </a:lnTo>
                    <a:lnTo>
                      <a:pt x="114" y="3"/>
                    </a:lnTo>
                    <a:lnTo>
                      <a:pt x="110" y="7"/>
                    </a:lnTo>
                    <a:lnTo>
                      <a:pt x="110" y="8"/>
                    </a:lnTo>
                    <a:lnTo>
                      <a:pt x="107" y="8"/>
                    </a:lnTo>
                    <a:lnTo>
                      <a:pt x="106" y="10"/>
                    </a:lnTo>
                    <a:lnTo>
                      <a:pt x="103" y="14"/>
                    </a:lnTo>
                    <a:lnTo>
                      <a:pt x="96" y="29"/>
                    </a:lnTo>
                    <a:lnTo>
                      <a:pt x="95" y="35"/>
                    </a:lnTo>
                    <a:lnTo>
                      <a:pt x="95" y="39"/>
                    </a:lnTo>
                    <a:lnTo>
                      <a:pt x="96" y="43"/>
                    </a:lnTo>
                    <a:lnTo>
                      <a:pt x="96" y="45"/>
                    </a:lnTo>
                    <a:lnTo>
                      <a:pt x="97" y="46"/>
                    </a:lnTo>
                    <a:lnTo>
                      <a:pt x="96" y="49"/>
                    </a:lnTo>
                    <a:lnTo>
                      <a:pt x="89" y="50"/>
                    </a:lnTo>
                    <a:lnTo>
                      <a:pt x="86" y="49"/>
                    </a:lnTo>
                    <a:lnTo>
                      <a:pt x="85" y="49"/>
                    </a:lnTo>
                    <a:lnTo>
                      <a:pt x="85" y="47"/>
                    </a:lnTo>
                    <a:lnTo>
                      <a:pt x="81" y="45"/>
                    </a:lnTo>
                    <a:lnTo>
                      <a:pt x="75" y="46"/>
                    </a:lnTo>
                    <a:lnTo>
                      <a:pt x="74" y="46"/>
                    </a:lnTo>
                    <a:lnTo>
                      <a:pt x="72" y="47"/>
                    </a:lnTo>
                    <a:lnTo>
                      <a:pt x="72" y="49"/>
                    </a:lnTo>
                    <a:lnTo>
                      <a:pt x="69" y="52"/>
                    </a:lnTo>
                    <a:lnTo>
                      <a:pt x="57" y="46"/>
                    </a:lnTo>
                    <a:lnTo>
                      <a:pt x="53" y="42"/>
                    </a:lnTo>
                    <a:lnTo>
                      <a:pt x="43" y="25"/>
                    </a:lnTo>
                    <a:lnTo>
                      <a:pt x="40" y="25"/>
                    </a:lnTo>
                    <a:lnTo>
                      <a:pt x="40" y="26"/>
                    </a:lnTo>
                    <a:lnTo>
                      <a:pt x="26" y="28"/>
                    </a:lnTo>
                    <a:lnTo>
                      <a:pt x="18" y="28"/>
                    </a:lnTo>
                    <a:lnTo>
                      <a:pt x="1" y="22"/>
                    </a:lnTo>
                    <a:lnTo>
                      <a:pt x="0" y="2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34" name="Freeform 4282">
                <a:extLst>
                  <a:ext uri="{FF2B5EF4-FFF2-40B4-BE49-F238E27FC236}">
                    <a16:creationId xmlns:a16="http://schemas.microsoft.com/office/drawing/2014/main" id="{4841A91E-D272-AD4C-5B26-16F4DA9D7C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8" y="1513"/>
                <a:ext cx="34" cy="35"/>
              </a:xfrm>
              <a:custGeom>
                <a:avLst/>
                <a:gdLst>
                  <a:gd name="T0" fmla="*/ 109 w 138"/>
                  <a:gd name="T1" fmla="*/ 140 h 140"/>
                  <a:gd name="T2" fmla="*/ 109 w 138"/>
                  <a:gd name="T3" fmla="*/ 139 h 140"/>
                  <a:gd name="T4" fmla="*/ 107 w 138"/>
                  <a:gd name="T5" fmla="*/ 129 h 140"/>
                  <a:gd name="T6" fmla="*/ 107 w 138"/>
                  <a:gd name="T7" fmla="*/ 118 h 140"/>
                  <a:gd name="T8" fmla="*/ 109 w 138"/>
                  <a:gd name="T9" fmla="*/ 115 h 140"/>
                  <a:gd name="T10" fmla="*/ 106 w 138"/>
                  <a:gd name="T11" fmla="*/ 112 h 140"/>
                  <a:gd name="T12" fmla="*/ 102 w 138"/>
                  <a:gd name="T13" fmla="*/ 104 h 140"/>
                  <a:gd name="T14" fmla="*/ 99 w 138"/>
                  <a:gd name="T15" fmla="*/ 101 h 140"/>
                  <a:gd name="T16" fmla="*/ 94 w 138"/>
                  <a:gd name="T17" fmla="*/ 90 h 140"/>
                  <a:gd name="T18" fmla="*/ 90 w 138"/>
                  <a:gd name="T19" fmla="*/ 84 h 140"/>
                  <a:gd name="T20" fmla="*/ 79 w 138"/>
                  <a:gd name="T21" fmla="*/ 68 h 140"/>
                  <a:gd name="T22" fmla="*/ 79 w 138"/>
                  <a:gd name="T23" fmla="*/ 65 h 140"/>
                  <a:gd name="T24" fmla="*/ 84 w 138"/>
                  <a:gd name="T25" fmla="*/ 55 h 140"/>
                  <a:gd name="T26" fmla="*/ 86 w 138"/>
                  <a:gd name="T27" fmla="*/ 52 h 140"/>
                  <a:gd name="T28" fmla="*/ 87 w 138"/>
                  <a:gd name="T29" fmla="*/ 52 h 140"/>
                  <a:gd name="T30" fmla="*/ 89 w 138"/>
                  <a:gd name="T31" fmla="*/ 55 h 140"/>
                  <a:gd name="T32" fmla="*/ 93 w 138"/>
                  <a:gd name="T33" fmla="*/ 58 h 140"/>
                  <a:gd name="T34" fmla="*/ 99 w 138"/>
                  <a:gd name="T35" fmla="*/ 58 h 140"/>
                  <a:gd name="T36" fmla="*/ 104 w 138"/>
                  <a:gd name="T37" fmla="*/ 56 h 140"/>
                  <a:gd name="T38" fmla="*/ 104 w 138"/>
                  <a:gd name="T39" fmla="*/ 55 h 140"/>
                  <a:gd name="T40" fmla="*/ 111 w 138"/>
                  <a:gd name="T41" fmla="*/ 47 h 140"/>
                  <a:gd name="T42" fmla="*/ 127 w 138"/>
                  <a:gd name="T43" fmla="*/ 36 h 140"/>
                  <a:gd name="T44" fmla="*/ 127 w 138"/>
                  <a:gd name="T45" fmla="*/ 27 h 140"/>
                  <a:gd name="T46" fmla="*/ 125 w 138"/>
                  <a:gd name="T47" fmla="*/ 26 h 140"/>
                  <a:gd name="T48" fmla="*/ 125 w 138"/>
                  <a:gd name="T49" fmla="*/ 24 h 140"/>
                  <a:gd name="T50" fmla="*/ 127 w 138"/>
                  <a:gd name="T51" fmla="*/ 24 h 140"/>
                  <a:gd name="T52" fmla="*/ 135 w 138"/>
                  <a:gd name="T53" fmla="*/ 23 h 140"/>
                  <a:gd name="T54" fmla="*/ 138 w 138"/>
                  <a:gd name="T55" fmla="*/ 23 h 140"/>
                  <a:gd name="T56" fmla="*/ 138 w 138"/>
                  <a:gd name="T57" fmla="*/ 22 h 140"/>
                  <a:gd name="T58" fmla="*/ 137 w 138"/>
                  <a:gd name="T59" fmla="*/ 19 h 140"/>
                  <a:gd name="T60" fmla="*/ 137 w 138"/>
                  <a:gd name="T61" fmla="*/ 17 h 140"/>
                  <a:gd name="T62" fmla="*/ 134 w 138"/>
                  <a:gd name="T63" fmla="*/ 19 h 140"/>
                  <a:gd name="T64" fmla="*/ 123 w 138"/>
                  <a:gd name="T65" fmla="*/ 17 h 140"/>
                  <a:gd name="T66" fmla="*/ 114 w 138"/>
                  <a:gd name="T67" fmla="*/ 5 h 140"/>
                  <a:gd name="T68" fmla="*/ 107 w 138"/>
                  <a:gd name="T69" fmla="*/ 2 h 140"/>
                  <a:gd name="T70" fmla="*/ 106 w 138"/>
                  <a:gd name="T71" fmla="*/ 2 h 140"/>
                  <a:gd name="T72" fmla="*/ 104 w 138"/>
                  <a:gd name="T73" fmla="*/ 0 h 140"/>
                  <a:gd name="T74" fmla="*/ 103 w 138"/>
                  <a:gd name="T75" fmla="*/ 2 h 140"/>
                  <a:gd name="T76" fmla="*/ 92 w 138"/>
                  <a:gd name="T77" fmla="*/ 10 h 140"/>
                  <a:gd name="T78" fmla="*/ 89 w 138"/>
                  <a:gd name="T79" fmla="*/ 12 h 140"/>
                  <a:gd name="T80" fmla="*/ 87 w 138"/>
                  <a:gd name="T81" fmla="*/ 15 h 140"/>
                  <a:gd name="T82" fmla="*/ 74 w 138"/>
                  <a:gd name="T83" fmla="*/ 23 h 140"/>
                  <a:gd name="T84" fmla="*/ 71 w 138"/>
                  <a:gd name="T85" fmla="*/ 26 h 140"/>
                  <a:gd name="T86" fmla="*/ 67 w 138"/>
                  <a:gd name="T87" fmla="*/ 29 h 140"/>
                  <a:gd name="T88" fmla="*/ 65 w 138"/>
                  <a:gd name="T89" fmla="*/ 31 h 140"/>
                  <a:gd name="T90" fmla="*/ 47 w 138"/>
                  <a:gd name="T91" fmla="*/ 31 h 140"/>
                  <a:gd name="T92" fmla="*/ 34 w 138"/>
                  <a:gd name="T93" fmla="*/ 27 h 140"/>
                  <a:gd name="T94" fmla="*/ 32 w 138"/>
                  <a:gd name="T95" fmla="*/ 23 h 140"/>
                  <a:gd name="T96" fmla="*/ 32 w 138"/>
                  <a:gd name="T97" fmla="*/ 22 h 140"/>
                  <a:gd name="T98" fmla="*/ 25 w 138"/>
                  <a:gd name="T99" fmla="*/ 19 h 140"/>
                  <a:gd name="T100" fmla="*/ 17 w 138"/>
                  <a:gd name="T101" fmla="*/ 19 h 140"/>
                  <a:gd name="T102" fmla="*/ 1 w 138"/>
                  <a:gd name="T103" fmla="*/ 8 h 140"/>
                  <a:gd name="T104" fmla="*/ 0 w 138"/>
                  <a:gd name="T105" fmla="*/ 8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38" h="140">
                    <a:moveTo>
                      <a:pt x="109" y="140"/>
                    </a:moveTo>
                    <a:lnTo>
                      <a:pt x="109" y="139"/>
                    </a:lnTo>
                    <a:lnTo>
                      <a:pt x="107" y="129"/>
                    </a:lnTo>
                    <a:lnTo>
                      <a:pt x="107" y="118"/>
                    </a:lnTo>
                    <a:lnTo>
                      <a:pt x="109" y="115"/>
                    </a:lnTo>
                    <a:lnTo>
                      <a:pt x="106" y="112"/>
                    </a:lnTo>
                    <a:lnTo>
                      <a:pt x="102" y="104"/>
                    </a:lnTo>
                    <a:lnTo>
                      <a:pt x="99" y="101"/>
                    </a:lnTo>
                    <a:lnTo>
                      <a:pt x="94" y="90"/>
                    </a:lnTo>
                    <a:lnTo>
                      <a:pt x="90" y="84"/>
                    </a:lnTo>
                    <a:lnTo>
                      <a:pt x="79" y="68"/>
                    </a:lnTo>
                    <a:lnTo>
                      <a:pt x="79" y="65"/>
                    </a:lnTo>
                    <a:lnTo>
                      <a:pt x="84" y="55"/>
                    </a:lnTo>
                    <a:lnTo>
                      <a:pt x="86" y="52"/>
                    </a:lnTo>
                    <a:lnTo>
                      <a:pt x="87" y="52"/>
                    </a:lnTo>
                    <a:lnTo>
                      <a:pt x="89" y="55"/>
                    </a:lnTo>
                    <a:lnTo>
                      <a:pt x="93" y="58"/>
                    </a:lnTo>
                    <a:lnTo>
                      <a:pt x="99" y="58"/>
                    </a:lnTo>
                    <a:lnTo>
                      <a:pt x="104" y="56"/>
                    </a:lnTo>
                    <a:lnTo>
                      <a:pt x="104" y="55"/>
                    </a:lnTo>
                    <a:lnTo>
                      <a:pt x="111" y="47"/>
                    </a:lnTo>
                    <a:lnTo>
                      <a:pt x="127" y="36"/>
                    </a:lnTo>
                    <a:lnTo>
                      <a:pt x="127" y="27"/>
                    </a:lnTo>
                    <a:lnTo>
                      <a:pt x="125" y="26"/>
                    </a:lnTo>
                    <a:lnTo>
                      <a:pt x="125" y="24"/>
                    </a:lnTo>
                    <a:lnTo>
                      <a:pt x="127" y="24"/>
                    </a:lnTo>
                    <a:lnTo>
                      <a:pt x="135" y="23"/>
                    </a:lnTo>
                    <a:lnTo>
                      <a:pt x="138" y="23"/>
                    </a:lnTo>
                    <a:lnTo>
                      <a:pt x="138" y="22"/>
                    </a:lnTo>
                    <a:lnTo>
                      <a:pt x="137" y="19"/>
                    </a:lnTo>
                    <a:lnTo>
                      <a:pt x="137" y="17"/>
                    </a:lnTo>
                    <a:lnTo>
                      <a:pt x="134" y="19"/>
                    </a:lnTo>
                    <a:lnTo>
                      <a:pt x="123" y="17"/>
                    </a:lnTo>
                    <a:lnTo>
                      <a:pt x="114" y="5"/>
                    </a:lnTo>
                    <a:lnTo>
                      <a:pt x="107" y="2"/>
                    </a:lnTo>
                    <a:lnTo>
                      <a:pt x="106" y="2"/>
                    </a:lnTo>
                    <a:lnTo>
                      <a:pt x="104" y="0"/>
                    </a:lnTo>
                    <a:lnTo>
                      <a:pt x="103" y="2"/>
                    </a:lnTo>
                    <a:lnTo>
                      <a:pt x="92" y="10"/>
                    </a:lnTo>
                    <a:lnTo>
                      <a:pt x="89" y="12"/>
                    </a:lnTo>
                    <a:lnTo>
                      <a:pt x="87" y="15"/>
                    </a:lnTo>
                    <a:lnTo>
                      <a:pt x="74" y="23"/>
                    </a:lnTo>
                    <a:lnTo>
                      <a:pt x="71" y="26"/>
                    </a:lnTo>
                    <a:lnTo>
                      <a:pt x="67" y="29"/>
                    </a:lnTo>
                    <a:lnTo>
                      <a:pt x="65" y="31"/>
                    </a:lnTo>
                    <a:lnTo>
                      <a:pt x="47" y="31"/>
                    </a:lnTo>
                    <a:lnTo>
                      <a:pt x="34" y="27"/>
                    </a:lnTo>
                    <a:lnTo>
                      <a:pt x="32" y="23"/>
                    </a:lnTo>
                    <a:lnTo>
                      <a:pt x="32" y="22"/>
                    </a:lnTo>
                    <a:lnTo>
                      <a:pt x="25" y="19"/>
                    </a:lnTo>
                    <a:lnTo>
                      <a:pt x="17" y="19"/>
                    </a:lnTo>
                    <a:lnTo>
                      <a:pt x="1" y="8"/>
                    </a:lnTo>
                    <a:lnTo>
                      <a:pt x="0" y="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35" name="Freeform 4283">
                <a:extLst>
                  <a:ext uri="{FF2B5EF4-FFF2-40B4-BE49-F238E27FC236}">
                    <a16:creationId xmlns:a16="http://schemas.microsoft.com/office/drawing/2014/main" id="{93D91987-F0E3-48BD-E02A-2882F7E0DF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5" y="1548"/>
                <a:ext cx="41" cy="76"/>
              </a:xfrm>
              <a:custGeom>
                <a:avLst/>
                <a:gdLst>
                  <a:gd name="T0" fmla="*/ 162 w 166"/>
                  <a:gd name="T1" fmla="*/ 3 h 306"/>
                  <a:gd name="T2" fmla="*/ 159 w 166"/>
                  <a:gd name="T3" fmla="*/ 10 h 306"/>
                  <a:gd name="T4" fmla="*/ 155 w 166"/>
                  <a:gd name="T5" fmla="*/ 20 h 306"/>
                  <a:gd name="T6" fmla="*/ 156 w 166"/>
                  <a:gd name="T7" fmla="*/ 35 h 306"/>
                  <a:gd name="T8" fmla="*/ 166 w 166"/>
                  <a:gd name="T9" fmla="*/ 56 h 306"/>
                  <a:gd name="T10" fmla="*/ 163 w 166"/>
                  <a:gd name="T11" fmla="*/ 57 h 306"/>
                  <a:gd name="T12" fmla="*/ 152 w 166"/>
                  <a:gd name="T13" fmla="*/ 67 h 306"/>
                  <a:gd name="T14" fmla="*/ 134 w 166"/>
                  <a:gd name="T15" fmla="*/ 64 h 306"/>
                  <a:gd name="T16" fmla="*/ 130 w 166"/>
                  <a:gd name="T17" fmla="*/ 63 h 306"/>
                  <a:gd name="T18" fmla="*/ 110 w 166"/>
                  <a:gd name="T19" fmla="*/ 63 h 306"/>
                  <a:gd name="T20" fmla="*/ 106 w 166"/>
                  <a:gd name="T21" fmla="*/ 64 h 306"/>
                  <a:gd name="T22" fmla="*/ 103 w 166"/>
                  <a:gd name="T23" fmla="*/ 81 h 306"/>
                  <a:gd name="T24" fmla="*/ 100 w 166"/>
                  <a:gd name="T25" fmla="*/ 101 h 306"/>
                  <a:gd name="T26" fmla="*/ 104 w 166"/>
                  <a:gd name="T27" fmla="*/ 104 h 306"/>
                  <a:gd name="T28" fmla="*/ 109 w 166"/>
                  <a:gd name="T29" fmla="*/ 102 h 306"/>
                  <a:gd name="T30" fmla="*/ 125 w 166"/>
                  <a:gd name="T31" fmla="*/ 102 h 306"/>
                  <a:gd name="T32" fmla="*/ 140 w 166"/>
                  <a:gd name="T33" fmla="*/ 117 h 306"/>
                  <a:gd name="T34" fmla="*/ 147 w 166"/>
                  <a:gd name="T35" fmla="*/ 133 h 306"/>
                  <a:gd name="T36" fmla="*/ 147 w 166"/>
                  <a:gd name="T37" fmla="*/ 140 h 306"/>
                  <a:gd name="T38" fmla="*/ 140 w 166"/>
                  <a:gd name="T39" fmla="*/ 168 h 306"/>
                  <a:gd name="T40" fmla="*/ 137 w 166"/>
                  <a:gd name="T41" fmla="*/ 178 h 306"/>
                  <a:gd name="T42" fmla="*/ 145 w 166"/>
                  <a:gd name="T43" fmla="*/ 187 h 306"/>
                  <a:gd name="T44" fmla="*/ 157 w 166"/>
                  <a:gd name="T45" fmla="*/ 201 h 306"/>
                  <a:gd name="T46" fmla="*/ 159 w 166"/>
                  <a:gd name="T47" fmla="*/ 205 h 306"/>
                  <a:gd name="T48" fmla="*/ 157 w 166"/>
                  <a:gd name="T49" fmla="*/ 214 h 306"/>
                  <a:gd name="T50" fmla="*/ 155 w 166"/>
                  <a:gd name="T51" fmla="*/ 220 h 306"/>
                  <a:gd name="T52" fmla="*/ 156 w 166"/>
                  <a:gd name="T53" fmla="*/ 224 h 306"/>
                  <a:gd name="T54" fmla="*/ 149 w 166"/>
                  <a:gd name="T55" fmla="*/ 239 h 306"/>
                  <a:gd name="T56" fmla="*/ 146 w 166"/>
                  <a:gd name="T57" fmla="*/ 241 h 306"/>
                  <a:gd name="T58" fmla="*/ 137 w 166"/>
                  <a:gd name="T59" fmla="*/ 242 h 306"/>
                  <a:gd name="T60" fmla="*/ 127 w 166"/>
                  <a:gd name="T61" fmla="*/ 246 h 306"/>
                  <a:gd name="T62" fmla="*/ 114 w 166"/>
                  <a:gd name="T63" fmla="*/ 246 h 306"/>
                  <a:gd name="T64" fmla="*/ 111 w 166"/>
                  <a:gd name="T65" fmla="*/ 238 h 306"/>
                  <a:gd name="T66" fmla="*/ 102 w 166"/>
                  <a:gd name="T67" fmla="*/ 231 h 306"/>
                  <a:gd name="T68" fmla="*/ 100 w 166"/>
                  <a:gd name="T69" fmla="*/ 225 h 306"/>
                  <a:gd name="T70" fmla="*/ 90 w 166"/>
                  <a:gd name="T71" fmla="*/ 231 h 306"/>
                  <a:gd name="T72" fmla="*/ 78 w 166"/>
                  <a:gd name="T73" fmla="*/ 227 h 306"/>
                  <a:gd name="T74" fmla="*/ 53 w 166"/>
                  <a:gd name="T75" fmla="*/ 243 h 306"/>
                  <a:gd name="T76" fmla="*/ 51 w 166"/>
                  <a:gd name="T77" fmla="*/ 268 h 306"/>
                  <a:gd name="T78" fmla="*/ 46 w 166"/>
                  <a:gd name="T79" fmla="*/ 271 h 306"/>
                  <a:gd name="T80" fmla="*/ 23 w 166"/>
                  <a:gd name="T81" fmla="*/ 284 h 306"/>
                  <a:gd name="T82" fmla="*/ 12 w 166"/>
                  <a:gd name="T83" fmla="*/ 305 h 306"/>
                  <a:gd name="T84" fmla="*/ 0 w 166"/>
                  <a:gd name="T85" fmla="*/ 306 h 3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66" h="306">
                    <a:moveTo>
                      <a:pt x="162" y="0"/>
                    </a:moveTo>
                    <a:lnTo>
                      <a:pt x="162" y="3"/>
                    </a:lnTo>
                    <a:lnTo>
                      <a:pt x="160" y="6"/>
                    </a:lnTo>
                    <a:lnTo>
                      <a:pt x="159" y="10"/>
                    </a:lnTo>
                    <a:lnTo>
                      <a:pt x="156" y="13"/>
                    </a:lnTo>
                    <a:lnTo>
                      <a:pt x="155" y="20"/>
                    </a:lnTo>
                    <a:lnTo>
                      <a:pt x="155" y="27"/>
                    </a:lnTo>
                    <a:lnTo>
                      <a:pt x="156" y="35"/>
                    </a:lnTo>
                    <a:lnTo>
                      <a:pt x="166" y="55"/>
                    </a:lnTo>
                    <a:lnTo>
                      <a:pt x="166" y="56"/>
                    </a:lnTo>
                    <a:lnTo>
                      <a:pt x="164" y="56"/>
                    </a:lnTo>
                    <a:lnTo>
                      <a:pt x="163" y="57"/>
                    </a:lnTo>
                    <a:lnTo>
                      <a:pt x="159" y="63"/>
                    </a:lnTo>
                    <a:lnTo>
                      <a:pt x="152" y="67"/>
                    </a:lnTo>
                    <a:lnTo>
                      <a:pt x="139" y="67"/>
                    </a:lnTo>
                    <a:lnTo>
                      <a:pt x="134" y="64"/>
                    </a:lnTo>
                    <a:lnTo>
                      <a:pt x="131" y="64"/>
                    </a:lnTo>
                    <a:lnTo>
                      <a:pt x="130" y="63"/>
                    </a:lnTo>
                    <a:lnTo>
                      <a:pt x="111" y="62"/>
                    </a:lnTo>
                    <a:lnTo>
                      <a:pt x="110" y="63"/>
                    </a:lnTo>
                    <a:lnTo>
                      <a:pt x="106" y="63"/>
                    </a:lnTo>
                    <a:lnTo>
                      <a:pt x="106" y="64"/>
                    </a:lnTo>
                    <a:lnTo>
                      <a:pt x="109" y="76"/>
                    </a:lnTo>
                    <a:lnTo>
                      <a:pt x="103" y="81"/>
                    </a:lnTo>
                    <a:lnTo>
                      <a:pt x="100" y="100"/>
                    </a:lnTo>
                    <a:lnTo>
                      <a:pt x="100" y="101"/>
                    </a:lnTo>
                    <a:lnTo>
                      <a:pt x="103" y="105"/>
                    </a:lnTo>
                    <a:lnTo>
                      <a:pt x="104" y="104"/>
                    </a:lnTo>
                    <a:lnTo>
                      <a:pt x="107" y="102"/>
                    </a:lnTo>
                    <a:lnTo>
                      <a:pt x="109" y="102"/>
                    </a:lnTo>
                    <a:lnTo>
                      <a:pt x="121" y="100"/>
                    </a:lnTo>
                    <a:lnTo>
                      <a:pt x="125" y="102"/>
                    </a:lnTo>
                    <a:lnTo>
                      <a:pt x="132" y="111"/>
                    </a:lnTo>
                    <a:lnTo>
                      <a:pt x="140" y="117"/>
                    </a:lnTo>
                    <a:lnTo>
                      <a:pt x="147" y="131"/>
                    </a:lnTo>
                    <a:lnTo>
                      <a:pt x="147" y="133"/>
                    </a:lnTo>
                    <a:lnTo>
                      <a:pt x="149" y="134"/>
                    </a:lnTo>
                    <a:lnTo>
                      <a:pt x="147" y="140"/>
                    </a:lnTo>
                    <a:lnTo>
                      <a:pt x="143" y="150"/>
                    </a:lnTo>
                    <a:lnTo>
                      <a:pt x="140" y="168"/>
                    </a:lnTo>
                    <a:lnTo>
                      <a:pt x="137" y="175"/>
                    </a:lnTo>
                    <a:lnTo>
                      <a:pt x="137" y="178"/>
                    </a:lnTo>
                    <a:lnTo>
                      <a:pt x="139" y="182"/>
                    </a:lnTo>
                    <a:lnTo>
                      <a:pt x="145" y="187"/>
                    </a:lnTo>
                    <a:lnTo>
                      <a:pt x="152" y="193"/>
                    </a:lnTo>
                    <a:lnTo>
                      <a:pt x="157" y="201"/>
                    </a:lnTo>
                    <a:lnTo>
                      <a:pt x="157" y="203"/>
                    </a:lnTo>
                    <a:lnTo>
                      <a:pt x="159" y="205"/>
                    </a:lnTo>
                    <a:lnTo>
                      <a:pt x="159" y="207"/>
                    </a:lnTo>
                    <a:lnTo>
                      <a:pt x="157" y="214"/>
                    </a:lnTo>
                    <a:lnTo>
                      <a:pt x="156" y="215"/>
                    </a:lnTo>
                    <a:lnTo>
                      <a:pt x="155" y="220"/>
                    </a:lnTo>
                    <a:lnTo>
                      <a:pt x="155" y="222"/>
                    </a:lnTo>
                    <a:lnTo>
                      <a:pt x="156" y="224"/>
                    </a:lnTo>
                    <a:lnTo>
                      <a:pt x="153" y="232"/>
                    </a:lnTo>
                    <a:lnTo>
                      <a:pt x="149" y="239"/>
                    </a:lnTo>
                    <a:lnTo>
                      <a:pt x="147" y="239"/>
                    </a:lnTo>
                    <a:lnTo>
                      <a:pt x="146" y="241"/>
                    </a:lnTo>
                    <a:lnTo>
                      <a:pt x="139" y="241"/>
                    </a:lnTo>
                    <a:lnTo>
                      <a:pt x="137" y="242"/>
                    </a:lnTo>
                    <a:lnTo>
                      <a:pt x="135" y="242"/>
                    </a:lnTo>
                    <a:lnTo>
                      <a:pt x="127" y="246"/>
                    </a:lnTo>
                    <a:lnTo>
                      <a:pt x="118" y="249"/>
                    </a:lnTo>
                    <a:lnTo>
                      <a:pt x="114" y="246"/>
                    </a:lnTo>
                    <a:lnTo>
                      <a:pt x="114" y="241"/>
                    </a:lnTo>
                    <a:lnTo>
                      <a:pt x="111" y="238"/>
                    </a:lnTo>
                    <a:lnTo>
                      <a:pt x="107" y="236"/>
                    </a:lnTo>
                    <a:lnTo>
                      <a:pt x="102" y="231"/>
                    </a:lnTo>
                    <a:lnTo>
                      <a:pt x="100" y="227"/>
                    </a:lnTo>
                    <a:lnTo>
                      <a:pt x="100" y="225"/>
                    </a:lnTo>
                    <a:lnTo>
                      <a:pt x="99" y="225"/>
                    </a:lnTo>
                    <a:lnTo>
                      <a:pt x="90" y="231"/>
                    </a:lnTo>
                    <a:lnTo>
                      <a:pt x="79" y="228"/>
                    </a:lnTo>
                    <a:lnTo>
                      <a:pt x="78" y="227"/>
                    </a:lnTo>
                    <a:lnTo>
                      <a:pt x="71" y="229"/>
                    </a:lnTo>
                    <a:lnTo>
                      <a:pt x="53" y="243"/>
                    </a:lnTo>
                    <a:lnTo>
                      <a:pt x="53" y="267"/>
                    </a:lnTo>
                    <a:lnTo>
                      <a:pt x="51" y="268"/>
                    </a:lnTo>
                    <a:lnTo>
                      <a:pt x="50" y="271"/>
                    </a:lnTo>
                    <a:lnTo>
                      <a:pt x="46" y="271"/>
                    </a:lnTo>
                    <a:lnTo>
                      <a:pt x="32" y="277"/>
                    </a:lnTo>
                    <a:lnTo>
                      <a:pt x="23" y="284"/>
                    </a:lnTo>
                    <a:lnTo>
                      <a:pt x="19" y="302"/>
                    </a:lnTo>
                    <a:lnTo>
                      <a:pt x="12" y="305"/>
                    </a:lnTo>
                    <a:lnTo>
                      <a:pt x="0" y="305"/>
                    </a:lnTo>
                    <a:lnTo>
                      <a:pt x="0" y="30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36" name="Freeform 4284">
                <a:extLst>
                  <a:ext uri="{FF2B5EF4-FFF2-40B4-BE49-F238E27FC236}">
                    <a16:creationId xmlns:a16="http://schemas.microsoft.com/office/drawing/2014/main" id="{94DDBE8A-763A-923D-55B4-1B95A7A807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0" y="1621"/>
                <a:ext cx="96" cy="43"/>
              </a:xfrm>
              <a:custGeom>
                <a:avLst/>
                <a:gdLst>
                  <a:gd name="T0" fmla="*/ 384 w 386"/>
                  <a:gd name="T1" fmla="*/ 171 h 173"/>
                  <a:gd name="T2" fmla="*/ 379 w 386"/>
                  <a:gd name="T3" fmla="*/ 169 h 173"/>
                  <a:gd name="T4" fmla="*/ 371 w 386"/>
                  <a:gd name="T5" fmla="*/ 155 h 173"/>
                  <a:gd name="T6" fmla="*/ 369 w 386"/>
                  <a:gd name="T7" fmla="*/ 148 h 173"/>
                  <a:gd name="T8" fmla="*/ 362 w 386"/>
                  <a:gd name="T9" fmla="*/ 137 h 173"/>
                  <a:gd name="T10" fmla="*/ 359 w 386"/>
                  <a:gd name="T11" fmla="*/ 134 h 173"/>
                  <a:gd name="T12" fmla="*/ 327 w 386"/>
                  <a:gd name="T13" fmla="*/ 127 h 173"/>
                  <a:gd name="T14" fmla="*/ 304 w 386"/>
                  <a:gd name="T15" fmla="*/ 106 h 173"/>
                  <a:gd name="T16" fmla="*/ 309 w 386"/>
                  <a:gd name="T17" fmla="*/ 103 h 173"/>
                  <a:gd name="T18" fmla="*/ 297 w 386"/>
                  <a:gd name="T19" fmla="*/ 102 h 173"/>
                  <a:gd name="T20" fmla="*/ 281 w 386"/>
                  <a:gd name="T21" fmla="*/ 109 h 173"/>
                  <a:gd name="T22" fmla="*/ 264 w 386"/>
                  <a:gd name="T23" fmla="*/ 93 h 173"/>
                  <a:gd name="T24" fmla="*/ 259 w 386"/>
                  <a:gd name="T25" fmla="*/ 88 h 173"/>
                  <a:gd name="T26" fmla="*/ 253 w 386"/>
                  <a:gd name="T27" fmla="*/ 85 h 173"/>
                  <a:gd name="T28" fmla="*/ 250 w 386"/>
                  <a:gd name="T29" fmla="*/ 84 h 173"/>
                  <a:gd name="T30" fmla="*/ 244 w 386"/>
                  <a:gd name="T31" fmla="*/ 72 h 173"/>
                  <a:gd name="T32" fmla="*/ 246 w 386"/>
                  <a:gd name="T33" fmla="*/ 70 h 173"/>
                  <a:gd name="T34" fmla="*/ 250 w 386"/>
                  <a:gd name="T35" fmla="*/ 68 h 173"/>
                  <a:gd name="T36" fmla="*/ 257 w 386"/>
                  <a:gd name="T37" fmla="*/ 67 h 173"/>
                  <a:gd name="T38" fmla="*/ 270 w 386"/>
                  <a:gd name="T39" fmla="*/ 60 h 173"/>
                  <a:gd name="T40" fmla="*/ 277 w 386"/>
                  <a:gd name="T41" fmla="*/ 42 h 173"/>
                  <a:gd name="T42" fmla="*/ 278 w 386"/>
                  <a:gd name="T43" fmla="*/ 34 h 173"/>
                  <a:gd name="T44" fmla="*/ 282 w 386"/>
                  <a:gd name="T45" fmla="*/ 29 h 173"/>
                  <a:gd name="T46" fmla="*/ 285 w 386"/>
                  <a:gd name="T47" fmla="*/ 25 h 173"/>
                  <a:gd name="T48" fmla="*/ 285 w 386"/>
                  <a:gd name="T49" fmla="*/ 15 h 173"/>
                  <a:gd name="T50" fmla="*/ 278 w 386"/>
                  <a:gd name="T51" fmla="*/ 10 h 173"/>
                  <a:gd name="T52" fmla="*/ 273 w 386"/>
                  <a:gd name="T53" fmla="*/ 7 h 173"/>
                  <a:gd name="T54" fmla="*/ 257 w 386"/>
                  <a:gd name="T55" fmla="*/ 3 h 173"/>
                  <a:gd name="T56" fmla="*/ 240 w 386"/>
                  <a:gd name="T57" fmla="*/ 0 h 173"/>
                  <a:gd name="T58" fmla="*/ 229 w 386"/>
                  <a:gd name="T59" fmla="*/ 11 h 173"/>
                  <a:gd name="T60" fmla="*/ 226 w 386"/>
                  <a:gd name="T61" fmla="*/ 25 h 173"/>
                  <a:gd name="T62" fmla="*/ 218 w 386"/>
                  <a:gd name="T63" fmla="*/ 27 h 173"/>
                  <a:gd name="T64" fmla="*/ 210 w 386"/>
                  <a:gd name="T65" fmla="*/ 33 h 173"/>
                  <a:gd name="T66" fmla="*/ 182 w 386"/>
                  <a:gd name="T67" fmla="*/ 15 h 173"/>
                  <a:gd name="T68" fmla="*/ 165 w 386"/>
                  <a:gd name="T69" fmla="*/ 40 h 173"/>
                  <a:gd name="T70" fmla="*/ 162 w 386"/>
                  <a:gd name="T71" fmla="*/ 46 h 173"/>
                  <a:gd name="T72" fmla="*/ 143 w 386"/>
                  <a:gd name="T73" fmla="*/ 34 h 173"/>
                  <a:gd name="T74" fmla="*/ 122 w 386"/>
                  <a:gd name="T75" fmla="*/ 32 h 173"/>
                  <a:gd name="T76" fmla="*/ 119 w 386"/>
                  <a:gd name="T77" fmla="*/ 30 h 173"/>
                  <a:gd name="T78" fmla="*/ 112 w 386"/>
                  <a:gd name="T79" fmla="*/ 36 h 173"/>
                  <a:gd name="T80" fmla="*/ 99 w 386"/>
                  <a:gd name="T81" fmla="*/ 51 h 173"/>
                  <a:gd name="T82" fmla="*/ 98 w 386"/>
                  <a:gd name="T83" fmla="*/ 56 h 173"/>
                  <a:gd name="T84" fmla="*/ 84 w 386"/>
                  <a:gd name="T85" fmla="*/ 60 h 173"/>
                  <a:gd name="T86" fmla="*/ 83 w 386"/>
                  <a:gd name="T87" fmla="*/ 63 h 173"/>
                  <a:gd name="T88" fmla="*/ 77 w 386"/>
                  <a:gd name="T89" fmla="*/ 68 h 173"/>
                  <a:gd name="T90" fmla="*/ 66 w 386"/>
                  <a:gd name="T91" fmla="*/ 74 h 173"/>
                  <a:gd name="T92" fmla="*/ 55 w 386"/>
                  <a:gd name="T93" fmla="*/ 95 h 173"/>
                  <a:gd name="T94" fmla="*/ 42 w 386"/>
                  <a:gd name="T95" fmla="*/ 113 h 173"/>
                  <a:gd name="T96" fmla="*/ 0 w 386"/>
                  <a:gd name="T97" fmla="*/ 149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86" h="173">
                    <a:moveTo>
                      <a:pt x="386" y="171"/>
                    </a:moveTo>
                    <a:lnTo>
                      <a:pt x="384" y="171"/>
                    </a:lnTo>
                    <a:lnTo>
                      <a:pt x="383" y="173"/>
                    </a:lnTo>
                    <a:lnTo>
                      <a:pt x="379" y="169"/>
                    </a:lnTo>
                    <a:lnTo>
                      <a:pt x="376" y="162"/>
                    </a:lnTo>
                    <a:lnTo>
                      <a:pt x="371" y="155"/>
                    </a:lnTo>
                    <a:lnTo>
                      <a:pt x="370" y="151"/>
                    </a:lnTo>
                    <a:lnTo>
                      <a:pt x="369" y="148"/>
                    </a:lnTo>
                    <a:lnTo>
                      <a:pt x="366" y="144"/>
                    </a:lnTo>
                    <a:lnTo>
                      <a:pt x="362" y="137"/>
                    </a:lnTo>
                    <a:lnTo>
                      <a:pt x="362" y="135"/>
                    </a:lnTo>
                    <a:lnTo>
                      <a:pt x="359" y="134"/>
                    </a:lnTo>
                    <a:lnTo>
                      <a:pt x="344" y="132"/>
                    </a:lnTo>
                    <a:lnTo>
                      <a:pt x="327" y="127"/>
                    </a:lnTo>
                    <a:lnTo>
                      <a:pt x="316" y="120"/>
                    </a:lnTo>
                    <a:lnTo>
                      <a:pt x="304" y="106"/>
                    </a:lnTo>
                    <a:lnTo>
                      <a:pt x="307" y="103"/>
                    </a:lnTo>
                    <a:lnTo>
                      <a:pt x="309" y="103"/>
                    </a:lnTo>
                    <a:lnTo>
                      <a:pt x="310" y="99"/>
                    </a:lnTo>
                    <a:lnTo>
                      <a:pt x="297" y="102"/>
                    </a:lnTo>
                    <a:lnTo>
                      <a:pt x="282" y="109"/>
                    </a:lnTo>
                    <a:lnTo>
                      <a:pt x="281" y="109"/>
                    </a:lnTo>
                    <a:lnTo>
                      <a:pt x="266" y="93"/>
                    </a:lnTo>
                    <a:lnTo>
                      <a:pt x="264" y="93"/>
                    </a:lnTo>
                    <a:lnTo>
                      <a:pt x="261" y="89"/>
                    </a:lnTo>
                    <a:lnTo>
                      <a:pt x="259" y="88"/>
                    </a:lnTo>
                    <a:lnTo>
                      <a:pt x="257" y="88"/>
                    </a:lnTo>
                    <a:lnTo>
                      <a:pt x="253" y="85"/>
                    </a:lnTo>
                    <a:lnTo>
                      <a:pt x="251" y="84"/>
                    </a:lnTo>
                    <a:lnTo>
                      <a:pt x="250" y="84"/>
                    </a:lnTo>
                    <a:lnTo>
                      <a:pt x="246" y="81"/>
                    </a:lnTo>
                    <a:lnTo>
                      <a:pt x="244" y="72"/>
                    </a:lnTo>
                    <a:lnTo>
                      <a:pt x="246" y="71"/>
                    </a:lnTo>
                    <a:lnTo>
                      <a:pt x="246" y="70"/>
                    </a:lnTo>
                    <a:lnTo>
                      <a:pt x="247" y="70"/>
                    </a:lnTo>
                    <a:lnTo>
                      <a:pt x="250" y="68"/>
                    </a:lnTo>
                    <a:lnTo>
                      <a:pt x="251" y="67"/>
                    </a:lnTo>
                    <a:lnTo>
                      <a:pt x="257" y="67"/>
                    </a:lnTo>
                    <a:lnTo>
                      <a:pt x="264" y="64"/>
                    </a:lnTo>
                    <a:lnTo>
                      <a:pt x="270" y="60"/>
                    </a:lnTo>
                    <a:lnTo>
                      <a:pt x="277" y="46"/>
                    </a:lnTo>
                    <a:lnTo>
                      <a:pt x="277" y="42"/>
                    </a:lnTo>
                    <a:lnTo>
                      <a:pt x="278" y="36"/>
                    </a:lnTo>
                    <a:lnTo>
                      <a:pt x="278" y="34"/>
                    </a:lnTo>
                    <a:lnTo>
                      <a:pt x="280" y="33"/>
                    </a:lnTo>
                    <a:lnTo>
                      <a:pt x="282" y="29"/>
                    </a:lnTo>
                    <a:lnTo>
                      <a:pt x="284" y="27"/>
                    </a:lnTo>
                    <a:lnTo>
                      <a:pt x="285" y="25"/>
                    </a:lnTo>
                    <a:lnTo>
                      <a:pt x="287" y="18"/>
                    </a:lnTo>
                    <a:lnTo>
                      <a:pt x="285" y="15"/>
                    </a:lnTo>
                    <a:lnTo>
                      <a:pt x="280" y="11"/>
                    </a:lnTo>
                    <a:lnTo>
                      <a:pt x="278" y="10"/>
                    </a:lnTo>
                    <a:lnTo>
                      <a:pt x="274" y="7"/>
                    </a:lnTo>
                    <a:lnTo>
                      <a:pt x="273" y="7"/>
                    </a:lnTo>
                    <a:lnTo>
                      <a:pt x="259" y="3"/>
                    </a:lnTo>
                    <a:lnTo>
                      <a:pt x="257" y="3"/>
                    </a:lnTo>
                    <a:lnTo>
                      <a:pt x="246" y="0"/>
                    </a:lnTo>
                    <a:lnTo>
                      <a:pt x="240" y="0"/>
                    </a:lnTo>
                    <a:lnTo>
                      <a:pt x="237" y="4"/>
                    </a:lnTo>
                    <a:lnTo>
                      <a:pt x="229" y="11"/>
                    </a:lnTo>
                    <a:lnTo>
                      <a:pt x="228" y="12"/>
                    </a:lnTo>
                    <a:lnTo>
                      <a:pt x="226" y="25"/>
                    </a:lnTo>
                    <a:lnTo>
                      <a:pt x="225" y="27"/>
                    </a:lnTo>
                    <a:lnTo>
                      <a:pt x="218" y="27"/>
                    </a:lnTo>
                    <a:lnTo>
                      <a:pt x="214" y="29"/>
                    </a:lnTo>
                    <a:lnTo>
                      <a:pt x="210" y="33"/>
                    </a:lnTo>
                    <a:lnTo>
                      <a:pt x="183" y="15"/>
                    </a:lnTo>
                    <a:lnTo>
                      <a:pt x="182" y="15"/>
                    </a:lnTo>
                    <a:lnTo>
                      <a:pt x="169" y="29"/>
                    </a:lnTo>
                    <a:lnTo>
                      <a:pt x="165" y="40"/>
                    </a:lnTo>
                    <a:lnTo>
                      <a:pt x="165" y="42"/>
                    </a:lnTo>
                    <a:lnTo>
                      <a:pt x="162" y="46"/>
                    </a:lnTo>
                    <a:lnTo>
                      <a:pt x="161" y="43"/>
                    </a:lnTo>
                    <a:lnTo>
                      <a:pt x="143" y="34"/>
                    </a:lnTo>
                    <a:lnTo>
                      <a:pt x="140" y="34"/>
                    </a:lnTo>
                    <a:lnTo>
                      <a:pt x="122" y="32"/>
                    </a:lnTo>
                    <a:lnTo>
                      <a:pt x="120" y="30"/>
                    </a:lnTo>
                    <a:lnTo>
                      <a:pt x="119" y="30"/>
                    </a:lnTo>
                    <a:lnTo>
                      <a:pt x="116" y="32"/>
                    </a:lnTo>
                    <a:lnTo>
                      <a:pt x="112" y="36"/>
                    </a:lnTo>
                    <a:lnTo>
                      <a:pt x="102" y="43"/>
                    </a:lnTo>
                    <a:lnTo>
                      <a:pt x="99" y="51"/>
                    </a:lnTo>
                    <a:lnTo>
                      <a:pt x="98" y="54"/>
                    </a:lnTo>
                    <a:lnTo>
                      <a:pt x="98" y="56"/>
                    </a:lnTo>
                    <a:lnTo>
                      <a:pt x="88" y="56"/>
                    </a:lnTo>
                    <a:lnTo>
                      <a:pt x="84" y="60"/>
                    </a:lnTo>
                    <a:lnTo>
                      <a:pt x="84" y="61"/>
                    </a:lnTo>
                    <a:lnTo>
                      <a:pt x="83" y="63"/>
                    </a:lnTo>
                    <a:lnTo>
                      <a:pt x="80" y="67"/>
                    </a:lnTo>
                    <a:lnTo>
                      <a:pt x="77" y="68"/>
                    </a:lnTo>
                    <a:lnTo>
                      <a:pt x="73" y="68"/>
                    </a:lnTo>
                    <a:lnTo>
                      <a:pt x="66" y="74"/>
                    </a:lnTo>
                    <a:lnTo>
                      <a:pt x="57" y="84"/>
                    </a:lnTo>
                    <a:lnTo>
                      <a:pt x="55" y="95"/>
                    </a:lnTo>
                    <a:lnTo>
                      <a:pt x="50" y="103"/>
                    </a:lnTo>
                    <a:lnTo>
                      <a:pt x="42" y="113"/>
                    </a:lnTo>
                    <a:lnTo>
                      <a:pt x="2" y="148"/>
                    </a:lnTo>
                    <a:lnTo>
                      <a:pt x="0" y="14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37" name="Freeform 4285">
                <a:extLst>
                  <a:ext uri="{FF2B5EF4-FFF2-40B4-BE49-F238E27FC236}">
                    <a16:creationId xmlns:a16="http://schemas.microsoft.com/office/drawing/2014/main" id="{6EF11C7C-173D-92AF-9FFA-7743A7AE43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1" y="1652"/>
                <a:ext cx="35" cy="15"/>
              </a:xfrm>
              <a:custGeom>
                <a:avLst/>
                <a:gdLst>
                  <a:gd name="T0" fmla="*/ 142 w 142"/>
                  <a:gd name="T1" fmla="*/ 36 h 63"/>
                  <a:gd name="T2" fmla="*/ 135 w 142"/>
                  <a:gd name="T3" fmla="*/ 39 h 63"/>
                  <a:gd name="T4" fmla="*/ 132 w 142"/>
                  <a:gd name="T5" fmla="*/ 39 h 63"/>
                  <a:gd name="T6" fmla="*/ 131 w 142"/>
                  <a:gd name="T7" fmla="*/ 40 h 63"/>
                  <a:gd name="T8" fmla="*/ 127 w 142"/>
                  <a:gd name="T9" fmla="*/ 40 h 63"/>
                  <a:gd name="T10" fmla="*/ 120 w 142"/>
                  <a:gd name="T11" fmla="*/ 38 h 63"/>
                  <a:gd name="T12" fmla="*/ 115 w 142"/>
                  <a:gd name="T13" fmla="*/ 33 h 63"/>
                  <a:gd name="T14" fmla="*/ 115 w 142"/>
                  <a:gd name="T15" fmla="*/ 31 h 63"/>
                  <a:gd name="T16" fmla="*/ 114 w 142"/>
                  <a:gd name="T17" fmla="*/ 31 h 63"/>
                  <a:gd name="T18" fmla="*/ 110 w 142"/>
                  <a:gd name="T19" fmla="*/ 30 h 63"/>
                  <a:gd name="T20" fmla="*/ 110 w 142"/>
                  <a:gd name="T21" fmla="*/ 28 h 63"/>
                  <a:gd name="T22" fmla="*/ 102 w 142"/>
                  <a:gd name="T23" fmla="*/ 21 h 63"/>
                  <a:gd name="T24" fmla="*/ 93 w 142"/>
                  <a:gd name="T25" fmla="*/ 8 h 63"/>
                  <a:gd name="T26" fmla="*/ 92 w 142"/>
                  <a:gd name="T27" fmla="*/ 7 h 63"/>
                  <a:gd name="T28" fmla="*/ 89 w 142"/>
                  <a:gd name="T29" fmla="*/ 3 h 63"/>
                  <a:gd name="T30" fmla="*/ 86 w 142"/>
                  <a:gd name="T31" fmla="*/ 0 h 63"/>
                  <a:gd name="T32" fmla="*/ 79 w 142"/>
                  <a:gd name="T33" fmla="*/ 7 h 63"/>
                  <a:gd name="T34" fmla="*/ 79 w 142"/>
                  <a:gd name="T35" fmla="*/ 8 h 63"/>
                  <a:gd name="T36" fmla="*/ 78 w 142"/>
                  <a:gd name="T37" fmla="*/ 11 h 63"/>
                  <a:gd name="T38" fmla="*/ 74 w 142"/>
                  <a:gd name="T39" fmla="*/ 30 h 63"/>
                  <a:gd name="T40" fmla="*/ 74 w 142"/>
                  <a:gd name="T41" fmla="*/ 31 h 63"/>
                  <a:gd name="T42" fmla="*/ 71 w 142"/>
                  <a:gd name="T43" fmla="*/ 38 h 63"/>
                  <a:gd name="T44" fmla="*/ 67 w 142"/>
                  <a:gd name="T45" fmla="*/ 42 h 63"/>
                  <a:gd name="T46" fmla="*/ 46 w 142"/>
                  <a:gd name="T47" fmla="*/ 56 h 63"/>
                  <a:gd name="T48" fmla="*/ 29 w 142"/>
                  <a:gd name="T49" fmla="*/ 63 h 63"/>
                  <a:gd name="T50" fmla="*/ 28 w 142"/>
                  <a:gd name="T51" fmla="*/ 63 h 63"/>
                  <a:gd name="T52" fmla="*/ 28 w 142"/>
                  <a:gd name="T53" fmla="*/ 61 h 63"/>
                  <a:gd name="T54" fmla="*/ 24 w 142"/>
                  <a:gd name="T55" fmla="*/ 56 h 63"/>
                  <a:gd name="T56" fmla="*/ 12 w 142"/>
                  <a:gd name="T57" fmla="*/ 36 h 63"/>
                  <a:gd name="T58" fmla="*/ 0 w 142"/>
                  <a:gd name="T59" fmla="*/ 22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2" h="63">
                    <a:moveTo>
                      <a:pt x="142" y="36"/>
                    </a:moveTo>
                    <a:lnTo>
                      <a:pt x="135" y="39"/>
                    </a:lnTo>
                    <a:lnTo>
                      <a:pt x="132" y="39"/>
                    </a:lnTo>
                    <a:lnTo>
                      <a:pt x="131" y="40"/>
                    </a:lnTo>
                    <a:lnTo>
                      <a:pt x="127" y="40"/>
                    </a:lnTo>
                    <a:lnTo>
                      <a:pt x="120" y="38"/>
                    </a:lnTo>
                    <a:lnTo>
                      <a:pt x="115" y="33"/>
                    </a:lnTo>
                    <a:lnTo>
                      <a:pt x="115" y="31"/>
                    </a:lnTo>
                    <a:lnTo>
                      <a:pt x="114" y="31"/>
                    </a:lnTo>
                    <a:lnTo>
                      <a:pt x="110" y="30"/>
                    </a:lnTo>
                    <a:lnTo>
                      <a:pt x="110" y="28"/>
                    </a:lnTo>
                    <a:lnTo>
                      <a:pt x="102" y="21"/>
                    </a:lnTo>
                    <a:lnTo>
                      <a:pt x="93" y="8"/>
                    </a:lnTo>
                    <a:lnTo>
                      <a:pt x="92" y="7"/>
                    </a:lnTo>
                    <a:lnTo>
                      <a:pt x="89" y="3"/>
                    </a:lnTo>
                    <a:lnTo>
                      <a:pt x="86" y="0"/>
                    </a:lnTo>
                    <a:lnTo>
                      <a:pt x="79" y="7"/>
                    </a:lnTo>
                    <a:lnTo>
                      <a:pt x="79" y="8"/>
                    </a:lnTo>
                    <a:lnTo>
                      <a:pt x="78" y="11"/>
                    </a:lnTo>
                    <a:lnTo>
                      <a:pt x="74" y="30"/>
                    </a:lnTo>
                    <a:lnTo>
                      <a:pt x="74" y="31"/>
                    </a:lnTo>
                    <a:lnTo>
                      <a:pt x="71" y="38"/>
                    </a:lnTo>
                    <a:lnTo>
                      <a:pt x="67" y="42"/>
                    </a:lnTo>
                    <a:lnTo>
                      <a:pt x="46" y="56"/>
                    </a:lnTo>
                    <a:lnTo>
                      <a:pt x="29" y="63"/>
                    </a:lnTo>
                    <a:lnTo>
                      <a:pt x="28" y="63"/>
                    </a:lnTo>
                    <a:lnTo>
                      <a:pt x="28" y="61"/>
                    </a:lnTo>
                    <a:lnTo>
                      <a:pt x="24" y="56"/>
                    </a:lnTo>
                    <a:lnTo>
                      <a:pt x="12" y="36"/>
                    </a:lnTo>
                    <a:lnTo>
                      <a:pt x="0" y="2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38" name="Freeform 4286">
                <a:extLst>
                  <a:ext uri="{FF2B5EF4-FFF2-40B4-BE49-F238E27FC236}">
                    <a16:creationId xmlns:a16="http://schemas.microsoft.com/office/drawing/2014/main" id="{70FA0C3D-C26C-83D6-8042-E92A1B0CA0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1658"/>
                <a:ext cx="4" cy="2"/>
              </a:xfrm>
              <a:custGeom>
                <a:avLst/>
                <a:gdLst>
                  <a:gd name="T0" fmla="*/ 14 w 14"/>
                  <a:gd name="T1" fmla="*/ 0 h 11"/>
                  <a:gd name="T2" fmla="*/ 9 w 14"/>
                  <a:gd name="T3" fmla="*/ 5 h 11"/>
                  <a:gd name="T4" fmla="*/ 0 w 14"/>
                  <a:gd name="T5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11">
                    <a:moveTo>
                      <a:pt x="14" y="0"/>
                    </a:moveTo>
                    <a:lnTo>
                      <a:pt x="9" y="5"/>
                    </a:lnTo>
                    <a:lnTo>
                      <a:pt x="0" y="1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39" name="Line 4287">
                <a:extLst>
                  <a:ext uri="{FF2B5EF4-FFF2-40B4-BE49-F238E27FC236}">
                    <a16:creationId xmlns:a16="http://schemas.microsoft.com/office/drawing/2014/main" id="{E33D398C-190F-1708-226C-A06CED199E9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216" y="1658"/>
                <a:ext cx="4" cy="2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40" name="Freeform 4288">
                <a:extLst>
                  <a:ext uri="{FF2B5EF4-FFF2-40B4-BE49-F238E27FC236}">
                    <a16:creationId xmlns:a16="http://schemas.microsoft.com/office/drawing/2014/main" id="{069B350E-D2D1-F528-1464-42243B8D4C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1" y="1664"/>
                <a:ext cx="34" cy="54"/>
              </a:xfrm>
              <a:custGeom>
                <a:avLst/>
                <a:gdLst>
                  <a:gd name="T0" fmla="*/ 12 w 134"/>
                  <a:gd name="T1" fmla="*/ 215 h 215"/>
                  <a:gd name="T2" fmla="*/ 12 w 134"/>
                  <a:gd name="T3" fmla="*/ 213 h 215"/>
                  <a:gd name="T4" fmla="*/ 0 w 134"/>
                  <a:gd name="T5" fmla="*/ 201 h 215"/>
                  <a:gd name="T6" fmla="*/ 8 w 134"/>
                  <a:gd name="T7" fmla="*/ 191 h 215"/>
                  <a:gd name="T8" fmla="*/ 18 w 134"/>
                  <a:gd name="T9" fmla="*/ 172 h 215"/>
                  <a:gd name="T10" fmla="*/ 18 w 134"/>
                  <a:gd name="T11" fmla="*/ 171 h 215"/>
                  <a:gd name="T12" fmla="*/ 28 w 134"/>
                  <a:gd name="T13" fmla="*/ 157 h 215"/>
                  <a:gd name="T14" fmla="*/ 39 w 134"/>
                  <a:gd name="T15" fmla="*/ 148 h 215"/>
                  <a:gd name="T16" fmla="*/ 41 w 134"/>
                  <a:gd name="T17" fmla="*/ 148 h 215"/>
                  <a:gd name="T18" fmla="*/ 41 w 134"/>
                  <a:gd name="T19" fmla="*/ 147 h 215"/>
                  <a:gd name="T20" fmla="*/ 45 w 134"/>
                  <a:gd name="T21" fmla="*/ 143 h 215"/>
                  <a:gd name="T22" fmla="*/ 45 w 134"/>
                  <a:gd name="T23" fmla="*/ 140 h 215"/>
                  <a:gd name="T24" fmla="*/ 52 w 134"/>
                  <a:gd name="T25" fmla="*/ 127 h 215"/>
                  <a:gd name="T26" fmla="*/ 52 w 134"/>
                  <a:gd name="T27" fmla="*/ 114 h 215"/>
                  <a:gd name="T28" fmla="*/ 56 w 134"/>
                  <a:gd name="T29" fmla="*/ 115 h 215"/>
                  <a:gd name="T30" fmla="*/ 59 w 134"/>
                  <a:gd name="T31" fmla="*/ 115 h 215"/>
                  <a:gd name="T32" fmla="*/ 62 w 134"/>
                  <a:gd name="T33" fmla="*/ 114 h 215"/>
                  <a:gd name="T34" fmla="*/ 63 w 134"/>
                  <a:gd name="T35" fmla="*/ 114 h 215"/>
                  <a:gd name="T36" fmla="*/ 67 w 134"/>
                  <a:gd name="T37" fmla="*/ 112 h 215"/>
                  <a:gd name="T38" fmla="*/ 78 w 134"/>
                  <a:gd name="T39" fmla="*/ 105 h 215"/>
                  <a:gd name="T40" fmla="*/ 82 w 134"/>
                  <a:gd name="T41" fmla="*/ 98 h 215"/>
                  <a:gd name="T42" fmla="*/ 86 w 134"/>
                  <a:gd name="T43" fmla="*/ 94 h 215"/>
                  <a:gd name="T44" fmla="*/ 89 w 134"/>
                  <a:gd name="T45" fmla="*/ 93 h 215"/>
                  <a:gd name="T46" fmla="*/ 89 w 134"/>
                  <a:gd name="T47" fmla="*/ 80 h 215"/>
                  <a:gd name="T48" fmla="*/ 88 w 134"/>
                  <a:gd name="T49" fmla="*/ 76 h 215"/>
                  <a:gd name="T50" fmla="*/ 82 w 134"/>
                  <a:gd name="T51" fmla="*/ 64 h 215"/>
                  <a:gd name="T52" fmla="*/ 81 w 134"/>
                  <a:gd name="T53" fmla="*/ 63 h 215"/>
                  <a:gd name="T54" fmla="*/ 92 w 134"/>
                  <a:gd name="T55" fmla="*/ 63 h 215"/>
                  <a:gd name="T56" fmla="*/ 98 w 134"/>
                  <a:gd name="T57" fmla="*/ 60 h 215"/>
                  <a:gd name="T58" fmla="*/ 134 w 134"/>
                  <a:gd name="T59" fmla="*/ 31 h 215"/>
                  <a:gd name="T60" fmla="*/ 134 w 134"/>
                  <a:gd name="T61" fmla="*/ 28 h 215"/>
                  <a:gd name="T62" fmla="*/ 130 w 134"/>
                  <a:gd name="T63" fmla="*/ 24 h 215"/>
                  <a:gd name="T64" fmla="*/ 127 w 134"/>
                  <a:gd name="T65" fmla="*/ 23 h 215"/>
                  <a:gd name="T66" fmla="*/ 126 w 134"/>
                  <a:gd name="T67" fmla="*/ 23 h 215"/>
                  <a:gd name="T68" fmla="*/ 122 w 134"/>
                  <a:gd name="T69" fmla="*/ 21 h 215"/>
                  <a:gd name="T70" fmla="*/ 116 w 134"/>
                  <a:gd name="T71" fmla="*/ 18 h 215"/>
                  <a:gd name="T72" fmla="*/ 119 w 134"/>
                  <a:gd name="T73" fmla="*/ 7 h 215"/>
                  <a:gd name="T74" fmla="*/ 119 w 134"/>
                  <a:gd name="T75" fmla="*/ 3 h 215"/>
                  <a:gd name="T76" fmla="*/ 115 w 134"/>
                  <a:gd name="T77" fmla="*/ 0 h 2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34" h="215">
                    <a:moveTo>
                      <a:pt x="12" y="215"/>
                    </a:moveTo>
                    <a:lnTo>
                      <a:pt x="12" y="213"/>
                    </a:lnTo>
                    <a:lnTo>
                      <a:pt x="0" y="201"/>
                    </a:lnTo>
                    <a:lnTo>
                      <a:pt x="8" y="191"/>
                    </a:lnTo>
                    <a:lnTo>
                      <a:pt x="18" y="172"/>
                    </a:lnTo>
                    <a:lnTo>
                      <a:pt x="18" y="171"/>
                    </a:lnTo>
                    <a:lnTo>
                      <a:pt x="28" y="157"/>
                    </a:lnTo>
                    <a:lnTo>
                      <a:pt x="39" y="148"/>
                    </a:lnTo>
                    <a:lnTo>
                      <a:pt x="41" y="148"/>
                    </a:lnTo>
                    <a:lnTo>
                      <a:pt x="41" y="147"/>
                    </a:lnTo>
                    <a:lnTo>
                      <a:pt x="45" y="143"/>
                    </a:lnTo>
                    <a:lnTo>
                      <a:pt x="45" y="140"/>
                    </a:lnTo>
                    <a:lnTo>
                      <a:pt x="52" y="127"/>
                    </a:lnTo>
                    <a:lnTo>
                      <a:pt x="52" y="114"/>
                    </a:lnTo>
                    <a:lnTo>
                      <a:pt x="56" y="115"/>
                    </a:lnTo>
                    <a:lnTo>
                      <a:pt x="59" y="115"/>
                    </a:lnTo>
                    <a:lnTo>
                      <a:pt x="62" y="114"/>
                    </a:lnTo>
                    <a:lnTo>
                      <a:pt x="63" y="114"/>
                    </a:lnTo>
                    <a:lnTo>
                      <a:pt x="67" y="112"/>
                    </a:lnTo>
                    <a:lnTo>
                      <a:pt x="78" y="105"/>
                    </a:lnTo>
                    <a:lnTo>
                      <a:pt x="82" y="98"/>
                    </a:lnTo>
                    <a:lnTo>
                      <a:pt x="86" y="94"/>
                    </a:lnTo>
                    <a:lnTo>
                      <a:pt x="89" y="93"/>
                    </a:lnTo>
                    <a:lnTo>
                      <a:pt x="89" y="80"/>
                    </a:lnTo>
                    <a:lnTo>
                      <a:pt x="88" y="76"/>
                    </a:lnTo>
                    <a:lnTo>
                      <a:pt x="82" y="64"/>
                    </a:lnTo>
                    <a:lnTo>
                      <a:pt x="81" y="63"/>
                    </a:lnTo>
                    <a:lnTo>
                      <a:pt x="92" y="63"/>
                    </a:lnTo>
                    <a:lnTo>
                      <a:pt x="98" y="60"/>
                    </a:lnTo>
                    <a:lnTo>
                      <a:pt x="134" y="31"/>
                    </a:lnTo>
                    <a:lnTo>
                      <a:pt x="134" y="28"/>
                    </a:lnTo>
                    <a:lnTo>
                      <a:pt x="130" y="24"/>
                    </a:lnTo>
                    <a:lnTo>
                      <a:pt x="127" y="23"/>
                    </a:lnTo>
                    <a:lnTo>
                      <a:pt x="126" y="23"/>
                    </a:lnTo>
                    <a:lnTo>
                      <a:pt x="122" y="21"/>
                    </a:lnTo>
                    <a:lnTo>
                      <a:pt x="116" y="18"/>
                    </a:lnTo>
                    <a:lnTo>
                      <a:pt x="119" y="7"/>
                    </a:lnTo>
                    <a:lnTo>
                      <a:pt x="119" y="3"/>
                    </a:lnTo>
                    <a:lnTo>
                      <a:pt x="115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41" name="Freeform 4289">
                <a:extLst>
                  <a:ext uri="{FF2B5EF4-FFF2-40B4-BE49-F238E27FC236}">
                    <a16:creationId xmlns:a16="http://schemas.microsoft.com/office/drawing/2014/main" id="{D2FB6992-E02E-6831-C944-A2C78756FA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4" y="1718"/>
                <a:ext cx="56" cy="20"/>
              </a:xfrm>
              <a:custGeom>
                <a:avLst/>
                <a:gdLst>
                  <a:gd name="T0" fmla="*/ 224 w 224"/>
                  <a:gd name="T1" fmla="*/ 31 h 81"/>
                  <a:gd name="T2" fmla="*/ 220 w 224"/>
                  <a:gd name="T3" fmla="*/ 33 h 81"/>
                  <a:gd name="T4" fmla="*/ 214 w 224"/>
                  <a:gd name="T5" fmla="*/ 42 h 81"/>
                  <a:gd name="T6" fmla="*/ 211 w 224"/>
                  <a:gd name="T7" fmla="*/ 50 h 81"/>
                  <a:gd name="T8" fmla="*/ 204 w 224"/>
                  <a:gd name="T9" fmla="*/ 55 h 81"/>
                  <a:gd name="T10" fmla="*/ 202 w 224"/>
                  <a:gd name="T11" fmla="*/ 58 h 81"/>
                  <a:gd name="T12" fmla="*/ 197 w 224"/>
                  <a:gd name="T13" fmla="*/ 59 h 81"/>
                  <a:gd name="T14" fmla="*/ 192 w 224"/>
                  <a:gd name="T15" fmla="*/ 58 h 81"/>
                  <a:gd name="T16" fmla="*/ 182 w 224"/>
                  <a:gd name="T17" fmla="*/ 60 h 81"/>
                  <a:gd name="T18" fmla="*/ 174 w 224"/>
                  <a:gd name="T19" fmla="*/ 66 h 81"/>
                  <a:gd name="T20" fmla="*/ 170 w 224"/>
                  <a:gd name="T21" fmla="*/ 67 h 81"/>
                  <a:gd name="T22" fmla="*/ 165 w 224"/>
                  <a:gd name="T23" fmla="*/ 70 h 81"/>
                  <a:gd name="T24" fmla="*/ 161 w 224"/>
                  <a:gd name="T25" fmla="*/ 70 h 81"/>
                  <a:gd name="T26" fmla="*/ 158 w 224"/>
                  <a:gd name="T27" fmla="*/ 72 h 81"/>
                  <a:gd name="T28" fmla="*/ 157 w 224"/>
                  <a:gd name="T29" fmla="*/ 72 h 81"/>
                  <a:gd name="T30" fmla="*/ 153 w 224"/>
                  <a:gd name="T31" fmla="*/ 73 h 81"/>
                  <a:gd name="T32" fmla="*/ 146 w 224"/>
                  <a:gd name="T33" fmla="*/ 73 h 81"/>
                  <a:gd name="T34" fmla="*/ 142 w 224"/>
                  <a:gd name="T35" fmla="*/ 76 h 81"/>
                  <a:gd name="T36" fmla="*/ 136 w 224"/>
                  <a:gd name="T37" fmla="*/ 77 h 81"/>
                  <a:gd name="T38" fmla="*/ 127 w 224"/>
                  <a:gd name="T39" fmla="*/ 81 h 81"/>
                  <a:gd name="T40" fmla="*/ 119 w 224"/>
                  <a:gd name="T41" fmla="*/ 81 h 81"/>
                  <a:gd name="T42" fmla="*/ 108 w 224"/>
                  <a:gd name="T43" fmla="*/ 77 h 81"/>
                  <a:gd name="T44" fmla="*/ 87 w 224"/>
                  <a:gd name="T45" fmla="*/ 73 h 81"/>
                  <a:gd name="T46" fmla="*/ 86 w 224"/>
                  <a:gd name="T47" fmla="*/ 73 h 81"/>
                  <a:gd name="T48" fmla="*/ 90 w 224"/>
                  <a:gd name="T49" fmla="*/ 43 h 81"/>
                  <a:gd name="T50" fmla="*/ 91 w 224"/>
                  <a:gd name="T51" fmla="*/ 39 h 81"/>
                  <a:gd name="T52" fmla="*/ 79 w 224"/>
                  <a:gd name="T53" fmla="*/ 39 h 81"/>
                  <a:gd name="T54" fmla="*/ 70 w 224"/>
                  <a:gd name="T55" fmla="*/ 35 h 81"/>
                  <a:gd name="T56" fmla="*/ 60 w 224"/>
                  <a:gd name="T57" fmla="*/ 27 h 81"/>
                  <a:gd name="T58" fmla="*/ 57 w 224"/>
                  <a:gd name="T59" fmla="*/ 27 h 81"/>
                  <a:gd name="T60" fmla="*/ 45 w 224"/>
                  <a:gd name="T61" fmla="*/ 23 h 81"/>
                  <a:gd name="T62" fmla="*/ 41 w 224"/>
                  <a:gd name="T63" fmla="*/ 20 h 81"/>
                  <a:gd name="T64" fmla="*/ 38 w 224"/>
                  <a:gd name="T65" fmla="*/ 19 h 81"/>
                  <a:gd name="T66" fmla="*/ 34 w 224"/>
                  <a:gd name="T67" fmla="*/ 14 h 81"/>
                  <a:gd name="T68" fmla="*/ 29 w 224"/>
                  <a:gd name="T69" fmla="*/ 12 h 81"/>
                  <a:gd name="T70" fmla="*/ 27 w 224"/>
                  <a:gd name="T71" fmla="*/ 10 h 81"/>
                  <a:gd name="T72" fmla="*/ 19 w 224"/>
                  <a:gd name="T73" fmla="*/ 6 h 81"/>
                  <a:gd name="T74" fmla="*/ 17 w 224"/>
                  <a:gd name="T75" fmla="*/ 5 h 81"/>
                  <a:gd name="T76" fmla="*/ 10 w 224"/>
                  <a:gd name="T77" fmla="*/ 2 h 81"/>
                  <a:gd name="T78" fmla="*/ 6 w 224"/>
                  <a:gd name="T79" fmla="*/ 2 h 81"/>
                  <a:gd name="T80" fmla="*/ 2 w 224"/>
                  <a:gd name="T81" fmla="*/ 0 h 81"/>
                  <a:gd name="T82" fmla="*/ 0 w 224"/>
                  <a:gd name="T83" fmla="*/ 0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24" h="81">
                    <a:moveTo>
                      <a:pt x="224" y="31"/>
                    </a:moveTo>
                    <a:lnTo>
                      <a:pt x="220" y="33"/>
                    </a:lnTo>
                    <a:lnTo>
                      <a:pt x="214" y="42"/>
                    </a:lnTo>
                    <a:lnTo>
                      <a:pt x="211" y="50"/>
                    </a:lnTo>
                    <a:lnTo>
                      <a:pt x="204" y="55"/>
                    </a:lnTo>
                    <a:lnTo>
                      <a:pt x="202" y="58"/>
                    </a:lnTo>
                    <a:lnTo>
                      <a:pt x="197" y="59"/>
                    </a:lnTo>
                    <a:lnTo>
                      <a:pt x="192" y="58"/>
                    </a:lnTo>
                    <a:lnTo>
                      <a:pt x="182" y="60"/>
                    </a:lnTo>
                    <a:lnTo>
                      <a:pt x="174" y="66"/>
                    </a:lnTo>
                    <a:lnTo>
                      <a:pt x="170" y="67"/>
                    </a:lnTo>
                    <a:lnTo>
                      <a:pt x="165" y="70"/>
                    </a:lnTo>
                    <a:lnTo>
                      <a:pt x="161" y="70"/>
                    </a:lnTo>
                    <a:lnTo>
                      <a:pt x="158" y="72"/>
                    </a:lnTo>
                    <a:lnTo>
                      <a:pt x="157" y="72"/>
                    </a:lnTo>
                    <a:lnTo>
                      <a:pt x="153" y="73"/>
                    </a:lnTo>
                    <a:lnTo>
                      <a:pt x="146" y="73"/>
                    </a:lnTo>
                    <a:lnTo>
                      <a:pt x="142" y="76"/>
                    </a:lnTo>
                    <a:lnTo>
                      <a:pt x="136" y="77"/>
                    </a:lnTo>
                    <a:lnTo>
                      <a:pt x="127" y="81"/>
                    </a:lnTo>
                    <a:lnTo>
                      <a:pt x="119" y="81"/>
                    </a:lnTo>
                    <a:lnTo>
                      <a:pt x="108" y="77"/>
                    </a:lnTo>
                    <a:lnTo>
                      <a:pt x="87" y="73"/>
                    </a:lnTo>
                    <a:lnTo>
                      <a:pt x="86" y="73"/>
                    </a:lnTo>
                    <a:lnTo>
                      <a:pt x="90" y="43"/>
                    </a:lnTo>
                    <a:lnTo>
                      <a:pt x="91" y="39"/>
                    </a:lnTo>
                    <a:lnTo>
                      <a:pt x="79" y="39"/>
                    </a:lnTo>
                    <a:lnTo>
                      <a:pt x="70" y="35"/>
                    </a:lnTo>
                    <a:lnTo>
                      <a:pt x="60" y="27"/>
                    </a:lnTo>
                    <a:lnTo>
                      <a:pt x="57" y="27"/>
                    </a:lnTo>
                    <a:lnTo>
                      <a:pt x="45" y="23"/>
                    </a:lnTo>
                    <a:lnTo>
                      <a:pt x="41" y="20"/>
                    </a:lnTo>
                    <a:lnTo>
                      <a:pt x="38" y="19"/>
                    </a:lnTo>
                    <a:lnTo>
                      <a:pt x="34" y="14"/>
                    </a:lnTo>
                    <a:lnTo>
                      <a:pt x="29" y="12"/>
                    </a:lnTo>
                    <a:lnTo>
                      <a:pt x="27" y="10"/>
                    </a:lnTo>
                    <a:lnTo>
                      <a:pt x="19" y="6"/>
                    </a:lnTo>
                    <a:lnTo>
                      <a:pt x="17" y="5"/>
                    </a:lnTo>
                    <a:lnTo>
                      <a:pt x="10" y="2"/>
                    </a:lnTo>
                    <a:lnTo>
                      <a:pt x="6" y="2"/>
                    </a:ln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42" name="Freeform 4290">
                <a:extLst>
                  <a:ext uri="{FF2B5EF4-FFF2-40B4-BE49-F238E27FC236}">
                    <a16:creationId xmlns:a16="http://schemas.microsoft.com/office/drawing/2014/main" id="{77F76868-C57A-75F3-8866-C99A34D37C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1" y="1718"/>
                <a:ext cx="13" cy="49"/>
              </a:xfrm>
              <a:custGeom>
                <a:avLst/>
                <a:gdLst>
                  <a:gd name="T0" fmla="*/ 0 w 50"/>
                  <a:gd name="T1" fmla="*/ 199 h 199"/>
                  <a:gd name="T2" fmla="*/ 2 w 50"/>
                  <a:gd name="T3" fmla="*/ 197 h 199"/>
                  <a:gd name="T4" fmla="*/ 2 w 50"/>
                  <a:gd name="T5" fmla="*/ 194 h 199"/>
                  <a:gd name="T6" fmla="*/ 13 w 50"/>
                  <a:gd name="T7" fmla="*/ 179 h 199"/>
                  <a:gd name="T8" fmla="*/ 13 w 50"/>
                  <a:gd name="T9" fmla="*/ 178 h 199"/>
                  <a:gd name="T10" fmla="*/ 14 w 50"/>
                  <a:gd name="T11" fmla="*/ 171 h 199"/>
                  <a:gd name="T12" fmla="*/ 16 w 50"/>
                  <a:gd name="T13" fmla="*/ 167 h 199"/>
                  <a:gd name="T14" fmla="*/ 17 w 50"/>
                  <a:gd name="T15" fmla="*/ 155 h 199"/>
                  <a:gd name="T16" fmla="*/ 19 w 50"/>
                  <a:gd name="T17" fmla="*/ 153 h 199"/>
                  <a:gd name="T18" fmla="*/ 17 w 50"/>
                  <a:gd name="T19" fmla="*/ 151 h 199"/>
                  <a:gd name="T20" fmla="*/ 9 w 50"/>
                  <a:gd name="T21" fmla="*/ 147 h 199"/>
                  <a:gd name="T22" fmla="*/ 2 w 50"/>
                  <a:gd name="T23" fmla="*/ 139 h 199"/>
                  <a:gd name="T24" fmla="*/ 3 w 50"/>
                  <a:gd name="T25" fmla="*/ 137 h 199"/>
                  <a:gd name="T26" fmla="*/ 3 w 50"/>
                  <a:gd name="T27" fmla="*/ 136 h 199"/>
                  <a:gd name="T28" fmla="*/ 6 w 50"/>
                  <a:gd name="T29" fmla="*/ 133 h 199"/>
                  <a:gd name="T30" fmla="*/ 14 w 50"/>
                  <a:gd name="T31" fmla="*/ 120 h 199"/>
                  <a:gd name="T32" fmla="*/ 21 w 50"/>
                  <a:gd name="T33" fmla="*/ 106 h 199"/>
                  <a:gd name="T34" fmla="*/ 28 w 50"/>
                  <a:gd name="T35" fmla="*/ 109 h 199"/>
                  <a:gd name="T36" fmla="*/ 31 w 50"/>
                  <a:gd name="T37" fmla="*/ 106 h 199"/>
                  <a:gd name="T38" fmla="*/ 31 w 50"/>
                  <a:gd name="T39" fmla="*/ 103 h 199"/>
                  <a:gd name="T40" fmla="*/ 27 w 50"/>
                  <a:gd name="T41" fmla="*/ 98 h 199"/>
                  <a:gd name="T42" fmla="*/ 27 w 50"/>
                  <a:gd name="T43" fmla="*/ 97 h 199"/>
                  <a:gd name="T44" fmla="*/ 30 w 50"/>
                  <a:gd name="T45" fmla="*/ 81 h 199"/>
                  <a:gd name="T46" fmla="*/ 30 w 50"/>
                  <a:gd name="T47" fmla="*/ 69 h 199"/>
                  <a:gd name="T48" fmla="*/ 27 w 50"/>
                  <a:gd name="T49" fmla="*/ 66 h 199"/>
                  <a:gd name="T50" fmla="*/ 26 w 50"/>
                  <a:gd name="T51" fmla="*/ 60 h 199"/>
                  <a:gd name="T52" fmla="*/ 23 w 50"/>
                  <a:gd name="T53" fmla="*/ 55 h 199"/>
                  <a:gd name="T54" fmla="*/ 23 w 50"/>
                  <a:gd name="T55" fmla="*/ 50 h 199"/>
                  <a:gd name="T56" fmla="*/ 24 w 50"/>
                  <a:gd name="T57" fmla="*/ 49 h 199"/>
                  <a:gd name="T58" fmla="*/ 31 w 50"/>
                  <a:gd name="T59" fmla="*/ 49 h 199"/>
                  <a:gd name="T60" fmla="*/ 35 w 50"/>
                  <a:gd name="T61" fmla="*/ 39 h 199"/>
                  <a:gd name="T62" fmla="*/ 35 w 50"/>
                  <a:gd name="T63" fmla="*/ 38 h 199"/>
                  <a:gd name="T64" fmla="*/ 34 w 50"/>
                  <a:gd name="T65" fmla="*/ 31 h 199"/>
                  <a:gd name="T66" fmla="*/ 35 w 50"/>
                  <a:gd name="T67" fmla="*/ 24 h 199"/>
                  <a:gd name="T68" fmla="*/ 38 w 50"/>
                  <a:gd name="T69" fmla="*/ 19 h 199"/>
                  <a:gd name="T70" fmla="*/ 40 w 50"/>
                  <a:gd name="T71" fmla="*/ 17 h 199"/>
                  <a:gd name="T72" fmla="*/ 41 w 50"/>
                  <a:gd name="T73" fmla="*/ 12 h 199"/>
                  <a:gd name="T74" fmla="*/ 41 w 50"/>
                  <a:gd name="T75" fmla="*/ 10 h 199"/>
                  <a:gd name="T76" fmla="*/ 40 w 50"/>
                  <a:gd name="T77" fmla="*/ 7 h 199"/>
                  <a:gd name="T78" fmla="*/ 40 w 50"/>
                  <a:gd name="T79" fmla="*/ 6 h 199"/>
                  <a:gd name="T80" fmla="*/ 41 w 50"/>
                  <a:gd name="T81" fmla="*/ 5 h 199"/>
                  <a:gd name="T82" fmla="*/ 43 w 50"/>
                  <a:gd name="T83" fmla="*/ 2 h 199"/>
                  <a:gd name="T84" fmla="*/ 46 w 50"/>
                  <a:gd name="T85" fmla="*/ 0 h 199"/>
                  <a:gd name="T86" fmla="*/ 50 w 50"/>
                  <a:gd name="T87" fmla="*/ 0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50" h="199">
                    <a:moveTo>
                      <a:pt x="0" y="199"/>
                    </a:moveTo>
                    <a:lnTo>
                      <a:pt x="2" y="197"/>
                    </a:lnTo>
                    <a:lnTo>
                      <a:pt x="2" y="194"/>
                    </a:lnTo>
                    <a:lnTo>
                      <a:pt x="13" y="179"/>
                    </a:lnTo>
                    <a:lnTo>
                      <a:pt x="13" y="178"/>
                    </a:lnTo>
                    <a:lnTo>
                      <a:pt x="14" y="171"/>
                    </a:lnTo>
                    <a:lnTo>
                      <a:pt x="16" y="167"/>
                    </a:lnTo>
                    <a:lnTo>
                      <a:pt x="17" y="155"/>
                    </a:lnTo>
                    <a:lnTo>
                      <a:pt x="19" y="153"/>
                    </a:lnTo>
                    <a:lnTo>
                      <a:pt x="17" y="151"/>
                    </a:lnTo>
                    <a:lnTo>
                      <a:pt x="9" y="147"/>
                    </a:lnTo>
                    <a:lnTo>
                      <a:pt x="2" y="139"/>
                    </a:lnTo>
                    <a:lnTo>
                      <a:pt x="3" y="137"/>
                    </a:lnTo>
                    <a:lnTo>
                      <a:pt x="3" y="136"/>
                    </a:lnTo>
                    <a:lnTo>
                      <a:pt x="6" y="133"/>
                    </a:lnTo>
                    <a:lnTo>
                      <a:pt x="14" y="120"/>
                    </a:lnTo>
                    <a:lnTo>
                      <a:pt x="21" y="106"/>
                    </a:lnTo>
                    <a:lnTo>
                      <a:pt x="28" y="109"/>
                    </a:lnTo>
                    <a:lnTo>
                      <a:pt x="31" y="106"/>
                    </a:lnTo>
                    <a:lnTo>
                      <a:pt x="31" y="103"/>
                    </a:lnTo>
                    <a:lnTo>
                      <a:pt x="27" y="98"/>
                    </a:lnTo>
                    <a:lnTo>
                      <a:pt x="27" y="97"/>
                    </a:lnTo>
                    <a:lnTo>
                      <a:pt x="30" y="81"/>
                    </a:lnTo>
                    <a:lnTo>
                      <a:pt x="30" y="69"/>
                    </a:lnTo>
                    <a:lnTo>
                      <a:pt x="27" y="66"/>
                    </a:lnTo>
                    <a:lnTo>
                      <a:pt x="26" y="60"/>
                    </a:lnTo>
                    <a:lnTo>
                      <a:pt x="23" y="55"/>
                    </a:lnTo>
                    <a:lnTo>
                      <a:pt x="23" y="50"/>
                    </a:lnTo>
                    <a:lnTo>
                      <a:pt x="24" y="49"/>
                    </a:lnTo>
                    <a:lnTo>
                      <a:pt x="31" y="49"/>
                    </a:lnTo>
                    <a:lnTo>
                      <a:pt x="35" y="39"/>
                    </a:lnTo>
                    <a:lnTo>
                      <a:pt x="35" y="38"/>
                    </a:lnTo>
                    <a:lnTo>
                      <a:pt x="34" y="31"/>
                    </a:lnTo>
                    <a:lnTo>
                      <a:pt x="35" y="24"/>
                    </a:lnTo>
                    <a:lnTo>
                      <a:pt x="38" y="19"/>
                    </a:lnTo>
                    <a:lnTo>
                      <a:pt x="40" y="17"/>
                    </a:lnTo>
                    <a:lnTo>
                      <a:pt x="41" y="12"/>
                    </a:lnTo>
                    <a:lnTo>
                      <a:pt x="41" y="10"/>
                    </a:lnTo>
                    <a:lnTo>
                      <a:pt x="40" y="7"/>
                    </a:lnTo>
                    <a:lnTo>
                      <a:pt x="40" y="6"/>
                    </a:lnTo>
                    <a:lnTo>
                      <a:pt x="41" y="5"/>
                    </a:lnTo>
                    <a:lnTo>
                      <a:pt x="43" y="2"/>
                    </a:lnTo>
                    <a:lnTo>
                      <a:pt x="46" y="0"/>
                    </a:lnTo>
                    <a:lnTo>
                      <a:pt x="5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43" name="Line 4291">
                <a:extLst>
                  <a:ext uri="{FF2B5EF4-FFF2-40B4-BE49-F238E27FC236}">
                    <a16:creationId xmlns:a16="http://schemas.microsoft.com/office/drawing/2014/main" id="{42D1D2B8-6EDF-7566-DBC2-CC57D0429C3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16" y="1663"/>
                <a:ext cx="0" cy="0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44" name="Line 4292">
                <a:extLst>
                  <a:ext uri="{FF2B5EF4-FFF2-40B4-BE49-F238E27FC236}">
                    <a16:creationId xmlns:a16="http://schemas.microsoft.com/office/drawing/2014/main" id="{F06CC9EB-912F-3A6E-73F5-CCDC88DB525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16" y="1663"/>
                <a:ext cx="4" cy="1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45" name="Freeform 4293">
                <a:extLst>
                  <a:ext uri="{FF2B5EF4-FFF2-40B4-BE49-F238E27FC236}">
                    <a16:creationId xmlns:a16="http://schemas.microsoft.com/office/drawing/2014/main" id="{CE59FFE6-A93F-F09B-7317-A946ADE296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6" y="1663"/>
                <a:ext cx="4" cy="1"/>
              </a:xfrm>
              <a:custGeom>
                <a:avLst/>
                <a:gdLst>
                  <a:gd name="T0" fmla="*/ 0 w 14"/>
                  <a:gd name="T1" fmla="*/ 0 h 3"/>
                  <a:gd name="T2" fmla="*/ 2 w 14"/>
                  <a:gd name="T3" fmla="*/ 0 h 3"/>
                  <a:gd name="T4" fmla="*/ 14 w 14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3">
                    <a:moveTo>
                      <a:pt x="0" y="0"/>
                    </a:moveTo>
                    <a:lnTo>
                      <a:pt x="2" y="0"/>
                    </a:lnTo>
                    <a:lnTo>
                      <a:pt x="14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46" name="Freeform 4294">
                <a:extLst>
                  <a:ext uri="{FF2B5EF4-FFF2-40B4-BE49-F238E27FC236}">
                    <a16:creationId xmlns:a16="http://schemas.microsoft.com/office/drawing/2014/main" id="{89A6A131-573D-DEC6-3D8A-E0A482E2FF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0" y="1726"/>
                <a:ext cx="36" cy="28"/>
              </a:xfrm>
              <a:custGeom>
                <a:avLst/>
                <a:gdLst>
                  <a:gd name="T0" fmla="*/ 144 w 144"/>
                  <a:gd name="T1" fmla="*/ 115 h 115"/>
                  <a:gd name="T2" fmla="*/ 143 w 144"/>
                  <a:gd name="T3" fmla="*/ 115 h 115"/>
                  <a:gd name="T4" fmla="*/ 110 w 144"/>
                  <a:gd name="T5" fmla="*/ 110 h 115"/>
                  <a:gd name="T6" fmla="*/ 110 w 144"/>
                  <a:gd name="T7" fmla="*/ 102 h 115"/>
                  <a:gd name="T8" fmla="*/ 112 w 144"/>
                  <a:gd name="T9" fmla="*/ 98 h 115"/>
                  <a:gd name="T10" fmla="*/ 113 w 144"/>
                  <a:gd name="T11" fmla="*/ 91 h 115"/>
                  <a:gd name="T12" fmla="*/ 113 w 144"/>
                  <a:gd name="T13" fmla="*/ 84 h 115"/>
                  <a:gd name="T14" fmla="*/ 107 w 144"/>
                  <a:gd name="T15" fmla="*/ 81 h 115"/>
                  <a:gd name="T16" fmla="*/ 109 w 144"/>
                  <a:gd name="T17" fmla="*/ 72 h 115"/>
                  <a:gd name="T18" fmla="*/ 116 w 144"/>
                  <a:gd name="T19" fmla="*/ 59 h 115"/>
                  <a:gd name="T20" fmla="*/ 116 w 144"/>
                  <a:gd name="T21" fmla="*/ 57 h 115"/>
                  <a:gd name="T22" fmla="*/ 103 w 144"/>
                  <a:gd name="T23" fmla="*/ 35 h 115"/>
                  <a:gd name="T24" fmla="*/ 103 w 144"/>
                  <a:gd name="T25" fmla="*/ 34 h 115"/>
                  <a:gd name="T26" fmla="*/ 90 w 144"/>
                  <a:gd name="T27" fmla="*/ 31 h 115"/>
                  <a:gd name="T28" fmla="*/ 71 w 144"/>
                  <a:gd name="T29" fmla="*/ 31 h 115"/>
                  <a:gd name="T30" fmla="*/ 73 w 144"/>
                  <a:gd name="T31" fmla="*/ 32 h 115"/>
                  <a:gd name="T32" fmla="*/ 64 w 144"/>
                  <a:gd name="T33" fmla="*/ 46 h 115"/>
                  <a:gd name="T34" fmla="*/ 63 w 144"/>
                  <a:gd name="T35" fmla="*/ 49 h 115"/>
                  <a:gd name="T36" fmla="*/ 61 w 144"/>
                  <a:gd name="T37" fmla="*/ 49 h 115"/>
                  <a:gd name="T38" fmla="*/ 59 w 144"/>
                  <a:gd name="T39" fmla="*/ 50 h 115"/>
                  <a:gd name="T40" fmla="*/ 54 w 144"/>
                  <a:gd name="T41" fmla="*/ 50 h 115"/>
                  <a:gd name="T42" fmla="*/ 49 w 144"/>
                  <a:gd name="T43" fmla="*/ 48 h 115"/>
                  <a:gd name="T44" fmla="*/ 25 w 144"/>
                  <a:gd name="T45" fmla="*/ 60 h 115"/>
                  <a:gd name="T46" fmla="*/ 18 w 144"/>
                  <a:gd name="T47" fmla="*/ 62 h 115"/>
                  <a:gd name="T48" fmla="*/ 17 w 144"/>
                  <a:gd name="T49" fmla="*/ 62 h 115"/>
                  <a:gd name="T50" fmla="*/ 20 w 144"/>
                  <a:gd name="T51" fmla="*/ 59 h 115"/>
                  <a:gd name="T52" fmla="*/ 20 w 144"/>
                  <a:gd name="T53" fmla="*/ 57 h 115"/>
                  <a:gd name="T54" fmla="*/ 8 w 144"/>
                  <a:gd name="T55" fmla="*/ 45 h 115"/>
                  <a:gd name="T56" fmla="*/ 7 w 144"/>
                  <a:gd name="T57" fmla="*/ 41 h 115"/>
                  <a:gd name="T58" fmla="*/ 6 w 144"/>
                  <a:gd name="T59" fmla="*/ 39 h 115"/>
                  <a:gd name="T60" fmla="*/ 6 w 144"/>
                  <a:gd name="T61" fmla="*/ 36 h 115"/>
                  <a:gd name="T62" fmla="*/ 13 w 144"/>
                  <a:gd name="T63" fmla="*/ 29 h 115"/>
                  <a:gd name="T64" fmla="*/ 13 w 144"/>
                  <a:gd name="T65" fmla="*/ 17 h 115"/>
                  <a:gd name="T66" fmla="*/ 1 w 144"/>
                  <a:gd name="T67" fmla="*/ 4 h 115"/>
                  <a:gd name="T68" fmla="*/ 0 w 144"/>
                  <a:gd name="T69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44" h="115">
                    <a:moveTo>
                      <a:pt x="144" y="115"/>
                    </a:moveTo>
                    <a:lnTo>
                      <a:pt x="143" y="115"/>
                    </a:lnTo>
                    <a:lnTo>
                      <a:pt x="110" y="110"/>
                    </a:lnTo>
                    <a:lnTo>
                      <a:pt x="110" y="102"/>
                    </a:lnTo>
                    <a:lnTo>
                      <a:pt x="112" y="98"/>
                    </a:lnTo>
                    <a:lnTo>
                      <a:pt x="113" y="91"/>
                    </a:lnTo>
                    <a:lnTo>
                      <a:pt x="113" y="84"/>
                    </a:lnTo>
                    <a:lnTo>
                      <a:pt x="107" y="81"/>
                    </a:lnTo>
                    <a:lnTo>
                      <a:pt x="109" y="72"/>
                    </a:lnTo>
                    <a:lnTo>
                      <a:pt x="116" y="59"/>
                    </a:lnTo>
                    <a:lnTo>
                      <a:pt x="116" y="57"/>
                    </a:lnTo>
                    <a:lnTo>
                      <a:pt x="103" y="35"/>
                    </a:lnTo>
                    <a:lnTo>
                      <a:pt x="103" y="34"/>
                    </a:lnTo>
                    <a:lnTo>
                      <a:pt x="90" y="31"/>
                    </a:lnTo>
                    <a:lnTo>
                      <a:pt x="71" y="31"/>
                    </a:lnTo>
                    <a:lnTo>
                      <a:pt x="73" y="32"/>
                    </a:lnTo>
                    <a:lnTo>
                      <a:pt x="64" y="46"/>
                    </a:lnTo>
                    <a:lnTo>
                      <a:pt x="63" y="49"/>
                    </a:lnTo>
                    <a:lnTo>
                      <a:pt x="61" y="49"/>
                    </a:lnTo>
                    <a:lnTo>
                      <a:pt x="59" y="50"/>
                    </a:lnTo>
                    <a:lnTo>
                      <a:pt x="54" y="50"/>
                    </a:lnTo>
                    <a:lnTo>
                      <a:pt x="49" y="48"/>
                    </a:lnTo>
                    <a:lnTo>
                      <a:pt x="25" y="60"/>
                    </a:lnTo>
                    <a:lnTo>
                      <a:pt x="18" y="62"/>
                    </a:lnTo>
                    <a:lnTo>
                      <a:pt x="17" y="62"/>
                    </a:lnTo>
                    <a:lnTo>
                      <a:pt x="20" y="59"/>
                    </a:lnTo>
                    <a:lnTo>
                      <a:pt x="20" y="57"/>
                    </a:lnTo>
                    <a:lnTo>
                      <a:pt x="8" y="45"/>
                    </a:lnTo>
                    <a:lnTo>
                      <a:pt x="7" y="41"/>
                    </a:lnTo>
                    <a:lnTo>
                      <a:pt x="6" y="39"/>
                    </a:lnTo>
                    <a:lnTo>
                      <a:pt x="6" y="36"/>
                    </a:lnTo>
                    <a:lnTo>
                      <a:pt x="13" y="29"/>
                    </a:lnTo>
                    <a:lnTo>
                      <a:pt x="13" y="17"/>
                    </a:lnTo>
                    <a:lnTo>
                      <a:pt x="1" y="4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47" name="Freeform 4295">
                <a:extLst>
                  <a:ext uri="{FF2B5EF4-FFF2-40B4-BE49-F238E27FC236}">
                    <a16:creationId xmlns:a16="http://schemas.microsoft.com/office/drawing/2014/main" id="{0C6E726A-F805-3246-15C7-E95E887BF1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0" y="1700"/>
                <a:ext cx="53" cy="26"/>
              </a:xfrm>
              <a:custGeom>
                <a:avLst/>
                <a:gdLst>
                  <a:gd name="T0" fmla="*/ 210 w 210"/>
                  <a:gd name="T1" fmla="*/ 0 h 101"/>
                  <a:gd name="T2" fmla="*/ 190 w 210"/>
                  <a:gd name="T3" fmla="*/ 3 h 101"/>
                  <a:gd name="T4" fmla="*/ 179 w 210"/>
                  <a:gd name="T5" fmla="*/ 3 h 101"/>
                  <a:gd name="T6" fmla="*/ 162 w 210"/>
                  <a:gd name="T7" fmla="*/ 6 h 101"/>
                  <a:gd name="T8" fmla="*/ 161 w 210"/>
                  <a:gd name="T9" fmla="*/ 6 h 101"/>
                  <a:gd name="T10" fmla="*/ 154 w 210"/>
                  <a:gd name="T11" fmla="*/ 9 h 101"/>
                  <a:gd name="T12" fmla="*/ 152 w 210"/>
                  <a:gd name="T13" fmla="*/ 10 h 101"/>
                  <a:gd name="T14" fmla="*/ 148 w 210"/>
                  <a:gd name="T15" fmla="*/ 13 h 101"/>
                  <a:gd name="T16" fmla="*/ 140 w 210"/>
                  <a:gd name="T17" fmla="*/ 17 h 101"/>
                  <a:gd name="T18" fmla="*/ 137 w 210"/>
                  <a:gd name="T19" fmla="*/ 22 h 101"/>
                  <a:gd name="T20" fmla="*/ 120 w 210"/>
                  <a:gd name="T21" fmla="*/ 33 h 101"/>
                  <a:gd name="T22" fmla="*/ 119 w 210"/>
                  <a:gd name="T23" fmla="*/ 34 h 101"/>
                  <a:gd name="T24" fmla="*/ 116 w 210"/>
                  <a:gd name="T25" fmla="*/ 36 h 101"/>
                  <a:gd name="T26" fmla="*/ 116 w 210"/>
                  <a:gd name="T27" fmla="*/ 37 h 101"/>
                  <a:gd name="T28" fmla="*/ 99 w 210"/>
                  <a:gd name="T29" fmla="*/ 39 h 101"/>
                  <a:gd name="T30" fmla="*/ 98 w 210"/>
                  <a:gd name="T31" fmla="*/ 41 h 101"/>
                  <a:gd name="T32" fmla="*/ 95 w 210"/>
                  <a:gd name="T33" fmla="*/ 42 h 101"/>
                  <a:gd name="T34" fmla="*/ 84 w 210"/>
                  <a:gd name="T35" fmla="*/ 51 h 101"/>
                  <a:gd name="T36" fmla="*/ 61 w 210"/>
                  <a:gd name="T37" fmla="*/ 75 h 101"/>
                  <a:gd name="T38" fmla="*/ 56 w 210"/>
                  <a:gd name="T39" fmla="*/ 79 h 101"/>
                  <a:gd name="T40" fmla="*/ 52 w 210"/>
                  <a:gd name="T41" fmla="*/ 83 h 101"/>
                  <a:gd name="T42" fmla="*/ 32 w 210"/>
                  <a:gd name="T43" fmla="*/ 93 h 101"/>
                  <a:gd name="T44" fmla="*/ 28 w 210"/>
                  <a:gd name="T45" fmla="*/ 97 h 101"/>
                  <a:gd name="T46" fmla="*/ 24 w 210"/>
                  <a:gd name="T47" fmla="*/ 98 h 101"/>
                  <a:gd name="T48" fmla="*/ 21 w 210"/>
                  <a:gd name="T49" fmla="*/ 100 h 101"/>
                  <a:gd name="T50" fmla="*/ 13 w 210"/>
                  <a:gd name="T51" fmla="*/ 101 h 101"/>
                  <a:gd name="T52" fmla="*/ 0 w 210"/>
                  <a:gd name="T53" fmla="*/ 101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10" h="101">
                    <a:moveTo>
                      <a:pt x="210" y="0"/>
                    </a:moveTo>
                    <a:lnTo>
                      <a:pt x="190" y="3"/>
                    </a:lnTo>
                    <a:lnTo>
                      <a:pt x="179" y="3"/>
                    </a:lnTo>
                    <a:lnTo>
                      <a:pt x="162" y="6"/>
                    </a:lnTo>
                    <a:lnTo>
                      <a:pt x="161" y="6"/>
                    </a:lnTo>
                    <a:lnTo>
                      <a:pt x="154" y="9"/>
                    </a:lnTo>
                    <a:lnTo>
                      <a:pt x="152" y="10"/>
                    </a:lnTo>
                    <a:lnTo>
                      <a:pt x="148" y="13"/>
                    </a:lnTo>
                    <a:lnTo>
                      <a:pt x="140" y="17"/>
                    </a:lnTo>
                    <a:lnTo>
                      <a:pt x="137" y="22"/>
                    </a:lnTo>
                    <a:lnTo>
                      <a:pt x="120" y="33"/>
                    </a:lnTo>
                    <a:lnTo>
                      <a:pt x="119" y="34"/>
                    </a:lnTo>
                    <a:lnTo>
                      <a:pt x="116" y="36"/>
                    </a:lnTo>
                    <a:lnTo>
                      <a:pt x="116" y="37"/>
                    </a:lnTo>
                    <a:lnTo>
                      <a:pt x="99" y="39"/>
                    </a:lnTo>
                    <a:lnTo>
                      <a:pt x="98" y="41"/>
                    </a:lnTo>
                    <a:lnTo>
                      <a:pt x="95" y="42"/>
                    </a:lnTo>
                    <a:lnTo>
                      <a:pt x="84" y="51"/>
                    </a:lnTo>
                    <a:lnTo>
                      <a:pt x="61" y="75"/>
                    </a:lnTo>
                    <a:lnTo>
                      <a:pt x="56" y="79"/>
                    </a:lnTo>
                    <a:lnTo>
                      <a:pt x="52" y="83"/>
                    </a:lnTo>
                    <a:lnTo>
                      <a:pt x="32" y="93"/>
                    </a:lnTo>
                    <a:lnTo>
                      <a:pt x="28" y="97"/>
                    </a:lnTo>
                    <a:lnTo>
                      <a:pt x="24" y="98"/>
                    </a:lnTo>
                    <a:lnTo>
                      <a:pt x="21" y="100"/>
                    </a:lnTo>
                    <a:lnTo>
                      <a:pt x="13" y="101"/>
                    </a:lnTo>
                    <a:lnTo>
                      <a:pt x="0" y="10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48" name="Freeform 4296">
                <a:extLst>
                  <a:ext uri="{FF2B5EF4-FFF2-40B4-BE49-F238E27FC236}">
                    <a16:creationId xmlns:a16="http://schemas.microsoft.com/office/drawing/2014/main" id="{3ADA3075-C27B-F324-034D-D236E5862E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4" y="1754"/>
                <a:ext cx="2" cy="7"/>
              </a:xfrm>
              <a:custGeom>
                <a:avLst/>
                <a:gdLst>
                  <a:gd name="T0" fmla="*/ 0 w 10"/>
                  <a:gd name="T1" fmla="*/ 26 h 26"/>
                  <a:gd name="T2" fmla="*/ 3 w 10"/>
                  <a:gd name="T3" fmla="*/ 15 h 26"/>
                  <a:gd name="T4" fmla="*/ 10 w 10"/>
                  <a:gd name="T5" fmla="*/ 1 h 26"/>
                  <a:gd name="T6" fmla="*/ 10 w 10"/>
                  <a:gd name="T7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26">
                    <a:moveTo>
                      <a:pt x="0" y="26"/>
                    </a:moveTo>
                    <a:lnTo>
                      <a:pt x="3" y="15"/>
                    </a:lnTo>
                    <a:lnTo>
                      <a:pt x="10" y="1"/>
                    </a:lnTo>
                    <a:lnTo>
                      <a:pt x="1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49" name="Freeform 4297">
                <a:extLst>
                  <a:ext uri="{FF2B5EF4-FFF2-40B4-BE49-F238E27FC236}">
                    <a16:creationId xmlns:a16="http://schemas.microsoft.com/office/drawing/2014/main" id="{0362BC5C-9C0D-106D-D4BB-E295C42673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3" y="1547"/>
                <a:ext cx="71" cy="86"/>
              </a:xfrm>
              <a:custGeom>
                <a:avLst/>
                <a:gdLst>
                  <a:gd name="T0" fmla="*/ 278 w 286"/>
                  <a:gd name="T1" fmla="*/ 1 h 343"/>
                  <a:gd name="T2" fmla="*/ 265 w 286"/>
                  <a:gd name="T3" fmla="*/ 0 h 343"/>
                  <a:gd name="T4" fmla="*/ 255 w 286"/>
                  <a:gd name="T5" fmla="*/ 8 h 343"/>
                  <a:gd name="T6" fmla="*/ 254 w 286"/>
                  <a:gd name="T7" fmla="*/ 26 h 343"/>
                  <a:gd name="T8" fmla="*/ 247 w 286"/>
                  <a:gd name="T9" fmla="*/ 35 h 343"/>
                  <a:gd name="T10" fmla="*/ 201 w 286"/>
                  <a:gd name="T11" fmla="*/ 51 h 343"/>
                  <a:gd name="T12" fmla="*/ 199 w 286"/>
                  <a:gd name="T13" fmla="*/ 51 h 343"/>
                  <a:gd name="T14" fmla="*/ 182 w 286"/>
                  <a:gd name="T15" fmla="*/ 50 h 343"/>
                  <a:gd name="T16" fmla="*/ 159 w 286"/>
                  <a:gd name="T17" fmla="*/ 72 h 343"/>
                  <a:gd name="T18" fmla="*/ 151 w 286"/>
                  <a:gd name="T19" fmla="*/ 77 h 343"/>
                  <a:gd name="T20" fmla="*/ 134 w 286"/>
                  <a:gd name="T21" fmla="*/ 75 h 343"/>
                  <a:gd name="T22" fmla="*/ 120 w 286"/>
                  <a:gd name="T23" fmla="*/ 92 h 343"/>
                  <a:gd name="T24" fmla="*/ 122 w 286"/>
                  <a:gd name="T25" fmla="*/ 106 h 343"/>
                  <a:gd name="T26" fmla="*/ 120 w 286"/>
                  <a:gd name="T27" fmla="*/ 110 h 343"/>
                  <a:gd name="T28" fmla="*/ 99 w 286"/>
                  <a:gd name="T29" fmla="*/ 128 h 343"/>
                  <a:gd name="T30" fmla="*/ 79 w 286"/>
                  <a:gd name="T31" fmla="*/ 125 h 343"/>
                  <a:gd name="T32" fmla="*/ 68 w 286"/>
                  <a:gd name="T33" fmla="*/ 123 h 343"/>
                  <a:gd name="T34" fmla="*/ 64 w 286"/>
                  <a:gd name="T35" fmla="*/ 127 h 343"/>
                  <a:gd name="T36" fmla="*/ 57 w 286"/>
                  <a:gd name="T37" fmla="*/ 125 h 343"/>
                  <a:gd name="T38" fmla="*/ 50 w 286"/>
                  <a:gd name="T39" fmla="*/ 127 h 343"/>
                  <a:gd name="T40" fmla="*/ 36 w 286"/>
                  <a:gd name="T41" fmla="*/ 130 h 343"/>
                  <a:gd name="T42" fmla="*/ 33 w 286"/>
                  <a:gd name="T43" fmla="*/ 131 h 343"/>
                  <a:gd name="T44" fmla="*/ 29 w 286"/>
                  <a:gd name="T45" fmla="*/ 156 h 343"/>
                  <a:gd name="T46" fmla="*/ 28 w 286"/>
                  <a:gd name="T47" fmla="*/ 168 h 343"/>
                  <a:gd name="T48" fmla="*/ 12 w 286"/>
                  <a:gd name="T49" fmla="*/ 183 h 343"/>
                  <a:gd name="T50" fmla="*/ 0 w 286"/>
                  <a:gd name="T51" fmla="*/ 192 h 343"/>
                  <a:gd name="T52" fmla="*/ 1 w 286"/>
                  <a:gd name="T53" fmla="*/ 198 h 343"/>
                  <a:gd name="T54" fmla="*/ 15 w 286"/>
                  <a:gd name="T55" fmla="*/ 208 h 343"/>
                  <a:gd name="T56" fmla="*/ 32 w 286"/>
                  <a:gd name="T57" fmla="*/ 218 h 343"/>
                  <a:gd name="T58" fmla="*/ 51 w 286"/>
                  <a:gd name="T59" fmla="*/ 232 h 343"/>
                  <a:gd name="T60" fmla="*/ 60 w 286"/>
                  <a:gd name="T61" fmla="*/ 242 h 343"/>
                  <a:gd name="T62" fmla="*/ 58 w 286"/>
                  <a:gd name="T63" fmla="*/ 247 h 343"/>
                  <a:gd name="T64" fmla="*/ 60 w 286"/>
                  <a:gd name="T65" fmla="*/ 265 h 343"/>
                  <a:gd name="T66" fmla="*/ 58 w 286"/>
                  <a:gd name="T67" fmla="*/ 268 h 343"/>
                  <a:gd name="T68" fmla="*/ 43 w 286"/>
                  <a:gd name="T69" fmla="*/ 288 h 343"/>
                  <a:gd name="T70" fmla="*/ 38 w 286"/>
                  <a:gd name="T71" fmla="*/ 285 h 343"/>
                  <a:gd name="T72" fmla="*/ 35 w 286"/>
                  <a:gd name="T73" fmla="*/ 283 h 343"/>
                  <a:gd name="T74" fmla="*/ 32 w 286"/>
                  <a:gd name="T75" fmla="*/ 285 h 343"/>
                  <a:gd name="T76" fmla="*/ 26 w 286"/>
                  <a:gd name="T77" fmla="*/ 292 h 343"/>
                  <a:gd name="T78" fmla="*/ 24 w 286"/>
                  <a:gd name="T79" fmla="*/ 310 h 343"/>
                  <a:gd name="T80" fmla="*/ 38 w 286"/>
                  <a:gd name="T81" fmla="*/ 322 h 343"/>
                  <a:gd name="T82" fmla="*/ 44 w 286"/>
                  <a:gd name="T83" fmla="*/ 336 h 343"/>
                  <a:gd name="T84" fmla="*/ 43 w 286"/>
                  <a:gd name="T85" fmla="*/ 341 h 343"/>
                  <a:gd name="T86" fmla="*/ 35 w 286"/>
                  <a:gd name="T87" fmla="*/ 341 h 343"/>
                  <a:gd name="T88" fmla="*/ 31 w 286"/>
                  <a:gd name="T89" fmla="*/ 339 h 343"/>
                  <a:gd name="T90" fmla="*/ 26 w 286"/>
                  <a:gd name="T91" fmla="*/ 343 h 3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86" h="343">
                    <a:moveTo>
                      <a:pt x="286" y="5"/>
                    </a:moveTo>
                    <a:lnTo>
                      <a:pt x="278" y="1"/>
                    </a:lnTo>
                    <a:lnTo>
                      <a:pt x="269" y="0"/>
                    </a:lnTo>
                    <a:lnTo>
                      <a:pt x="265" y="0"/>
                    </a:lnTo>
                    <a:lnTo>
                      <a:pt x="257" y="5"/>
                    </a:lnTo>
                    <a:lnTo>
                      <a:pt x="255" y="8"/>
                    </a:lnTo>
                    <a:lnTo>
                      <a:pt x="252" y="18"/>
                    </a:lnTo>
                    <a:lnTo>
                      <a:pt x="254" y="26"/>
                    </a:lnTo>
                    <a:lnTo>
                      <a:pt x="254" y="33"/>
                    </a:lnTo>
                    <a:lnTo>
                      <a:pt x="247" y="35"/>
                    </a:lnTo>
                    <a:lnTo>
                      <a:pt x="232" y="45"/>
                    </a:lnTo>
                    <a:lnTo>
                      <a:pt x="201" y="51"/>
                    </a:lnTo>
                    <a:lnTo>
                      <a:pt x="201" y="53"/>
                    </a:lnTo>
                    <a:lnTo>
                      <a:pt x="199" y="51"/>
                    </a:lnTo>
                    <a:lnTo>
                      <a:pt x="187" y="50"/>
                    </a:lnTo>
                    <a:lnTo>
                      <a:pt x="182" y="50"/>
                    </a:lnTo>
                    <a:lnTo>
                      <a:pt x="169" y="58"/>
                    </a:lnTo>
                    <a:lnTo>
                      <a:pt x="159" y="72"/>
                    </a:lnTo>
                    <a:lnTo>
                      <a:pt x="158" y="72"/>
                    </a:lnTo>
                    <a:lnTo>
                      <a:pt x="151" y="77"/>
                    </a:lnTo>
                    <a:lnTo>
                      <a:pt x="141" y="78"/>
                    </a:lnTo>
                    <a:lnTo>
                      <a:pt x="134" y="75"/>
                    </a:lnTo>
                    <a:lnTo>
                      <a:pt x="127" y="81"/>
                    </a:lnTo>
                    <a:lnTo>
                      <a:pt x="120" y="92"/>
                    </a:lnTo>
                    <a:lnTo>
                      <a:pt x="120" y="96"/>
                    </a:lnTo>
                    <a:lnTo>
                      <a:pt x="122" y="106"/>
                    </a:lnTo>
                    <a:lnTo>
                      <a:pt x="122" y="109"/>
                    </a:lnTo>
                    <a:lnTo>
                      <a:pt x="120" y="110"/>
                    </a:lnTo>
                    <a:lnTo>
                      <a:pt x="108" y="123"/>
                    </a:lnTo>
                    <a:lnTo>
                      <a:pt x="99" y="128"/>
                    </a:lnTo>
                    <a:lnTo>
                      <a:pt x="91" y="125"/>
                    </a:lnTo>
                    <a:lnTo>
                      <a:pt x="79" y="125"/>
                    </a:lnTo>
                    <a:lnTo>
                      <a:pt x="69" y="123"/>
                    </a:lnTo>
                    <a:lnTo>
                      <a:pt x="68" y="123"/>
                    </a:lnTo>
                    <a:lnTo>
                      <a:pt x="65" y="127"/>
                    </a:lnTo>
                    <a:lnTo>
                      <a:pt x="64" y="127"/>
                    </a:lnTo>
                    <a:lnTo>
                      <a:pt x="61" y="125"/>
                    </a:lnTo>
                    <a:lnTo>
                      <a:pt x="57" y="125"/>
                    </a:lnTo>
                    <a:lnTo>
                      <a:pt x="57" y="124"/>
                    </a:lnTo>
                    <a:lnTo>
                      <a:pt x="50" y="127"/>
                    </a:lnTo>
                    <a:lnTo>
                      <a:pt x="47" y="127"/>
                    </a:lnTo>
                    <a:lnTo>
                      <a:pt x="36" y="130"/>
                    </a:lnTo>
                    <a:lnTo>
                      <a:pt x="35" y="130"/>
                    </a:lnTo>
                    <a:lnTo>
                      <a:pt x="33" y="131"/>
                    </a:lnTo>
                    <a:lnTo>
                      <a:pt x="32" y="137"/>
                    </a:lnTo>
                    <a:lnTo>
                      <a:pt x="29" y="156"/>
                    </a:lnTo>
                    <a:lnTo>
                      <a:pt x="29" y="161"/>
                    </a:lnTo>
                    <a:lnTo>
                      <a:pt x="28" y="168"/>
                    </a:lnTo>
                    <a:lnTo>
                      <a:pt x="21" y="177"/>
                    </a:lnTo>
                    <a:lnTo>
                      <a:pt x="12" y="183"/>
                    </a:lnTo>
                    <a:lnTo>
                      <a:pt x="7" y="183"/>
                    </a:lnTo>
                    <a:lnTo>
                      <a:pt x="0" y="192"/>
                    </a:lnTo>
                    <a:lnTo>
                      <a:pt x="0" y="198"/>
                    </a:lnTo>
                    <a:lnTo>
                      <a:pt x="1" y="198"/>
                    </a:lnTo>
                    <a:lnTo>
                      <a:pt x="5" y="202"/>
                    </a:lnTo>
                    <a:lnTo>
                      <a:pt x="15" y="208"/>
                    </a:lnTo>
                    <a:lnTo>
                      <a:pt x="24" y="215"/>
                    </a:lnTo>
                    <a:lnTo>
                      <a:pt x="32" y="218"/>
                    </a:lnTo>
                    <a:lnTo>
                      <a:pt x="43" y="223"/>
                    </a:lnTo>
                    <a:lnTo>
                      <a:pt x="51" y="232"/>
                    </a:lnTo>
                    <a:lnTo>
                      <a:pt x="58" y="242"/>
                    </a:lnTo>
                    <a:lnTo>
                      <a:pt x="60" y="242"/>
                    </a:lnTo>
                    <a:lnTo>
                      <a:pt x="60" y="243"/>
                    </a:lnTo>
                    <a:lnTo>
                      <a:pt x="58" y="247"/>
                    </a:lnTo>
                    <a:lnTo>
                      <a:pt x="57" y="255"/>
                    </a:lnTo>
                    <a:lnTo>
                      <a:pt x="60" y="265"/>
                    </a:lnTo>
                    <a:lnTo>
                      <a:pt x="60" y="266"/>
                    </a:lnTo>
                    <a:lnTo>
                      <a:pt x="58" y="268"/>
                    </a:lnTo>
                    <a:lnTo>
                      <a:pt x="46" y="288"/>
                    </a:lnTo>
                    <a:lnTo>
                      <a:pt x="43" y="288"/>
                    </a:lnTo>
                    <a:lnTo>
                      <a:pt x="39" y="286"/>
                    </a:lnTo>
                    <a:lnTo>
                      <a:pt x="38" y="285"/>
                    </a:lnTo>
                    <a:lnTo>
                      <a:pt x="36" y="285"/>
                    </a:lnTo>
                    <a:lnTo>
                      <a:pt x="35" y="283"/>
                    </a:lnTo>
                    <a:lnTo>
                      <a:pt x="32" y="283"/>
                    </a:lnTo>
                    <a:lnTo>
                      <a:pt x="32" y="285"/>
                    </a:lnTo>
                    <a:lnTo>
                      <a:pt x="28" y="292"/>
                    </a:lnTo>
                    <a:lnTo>
                      <a:pt x="26" y="292"/>
                    </a:lnTo>
                    <a:lnTo>
                      <a:pt x="26" y="296"/>
                    </a:lnTo>
                    <a:lnTo>
                      <a:pt x="24" y="310"/>
                    </a:lnTo>
                    <a:lnTo>
                      <a:pt x="33" y="317"/>
                    </a:lnTo>
                    <a:lnTo>
                      <a:pt x="38" y="322"/>
                    </a:lnTo>
                    <a:lnTo>
                      <a:pt x="43" y="334"/>
                    </a:lnTo>
                    <a:lnTo>
                      <a:pt x="44" y="336"/>
                    </a:lnTo>
                    <a:lnTo>
                      <a:pt x="43" y="338"/>
                    </a:lnTo>
                    <a:lnTo>
                      <a:pt x="43" y="341"/>
                    </a:lnTo>
                    <a:lnTo>
                      <a:pt x="36" y="342"/>
                    </a:lnTo>
                    <a:lnTo>
                      <a:pt x="35" y="341"/>
                    </a:lnTo>
                    <a:lnTo>
                      <a:pt x="32" y="341"/>
                    </a:lnTo>
                    <a:lnTo>
                      <a:pt x="31" y="339"/>
                    </a:lnTo>
                    <a:lnTo>
                      <a:pt x="25" y="339"/>
                    </a:lnTo>
                    <a:lnTo>
                      <a:pt x="26" y="34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50" name="Freeform 4298">
                <a:extLst>
                  <a:ext uri="{FF2B5EF4-FFF2-40B4-BE49-F238E27FC236}">
                    <a16:creationId xmlns:a16="http://schemas.microsoft.com/office/drawing/2014/main" id="{5C5A5197-CD51-04F0-D206-A95C858B6C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4" y="1549"/>
                <a:ext cx="75" cy="75"/>
              </a:xfrm>
              <a:custGeom>
                <a:avLst/>
                <a:gdLst>
                  <a:gd name="T0" fmla="*/ 268 w 301"/>
                  <a:gd name="T1" fmla="*/ 297 h 302"/>
                  <a:gd name="T2" fmla="*/ 257 w 301"/>
                  <a:gd name="T3" fmla="*/ 292 h 302"/>
                  <a:gd name="T4" fmla="*/ 255 w 301"/>
                  <a:gd name="T5" fmla="*/ 283 h 302"/>
                  <a:gd name="T6" fmla="*/ 265 w 301"/>
                  <a:gd name="T7" fmla="*/ 278 h 302"/>
                  <a:gd name="T8" fmla="*/ 284 w 301"/>
                  <a:gd name="T9" fmla="*/ 271 h 302"/>
                  <a:gd name="T10" fmla="*/ 279 w 301"/>
                  <a:gd name="T11" fmla="*/ 261 h 302"/>
                  <a:gd name="T12" fmla="*/ 301 w 301"/>
                  <a:gd name="T13" fmla="*/ 234 h 302"/>
                  <a:gd name="T14" fmla="*/ 297 w 301"/>
                  <a:gd name="T15" fmla="*/ 214 h 302"/>
                  <a:gd name="T16" fmla="*/ 294 w 301"/>
                  <a:gd name="T17" fmla="*/ 211 h 302"/>
                  <a:gd name="T18" fmla="*/ 293 w 301"/>
                  <a:gd name="T19" fmla="*/ 209 h 302"/>
                  <a:gd name="T20" fmla="*/ 287 w 301"/>
                  <a:gd name="T21" fmla="*/ 192 h 302"/>
                  <a:gd name="T22" fmla="*/ 274 w 301"/>
                  <a:gd name="T23" fmla="*/ 186 h 302"/>
                  <a:gd name="T24" fmla="*/ 271 w 301"/>
                  <a:gd name="T25" fmla="*/ 186 h 302"/>
                  <a:gd name="T26" fmla="*/ 267 w 301"/>
                  <a:gd name="T27" fmla="*/ 190 h 302"/>
                  <a:gd name="T28" fmla="*/ 261 w 301"/>
                  <a:gd name="T29" fmla="*/ 201 h 302"/>
                  <a:gd name="T30" fmla="*/ 244 w 301"/>
                  <a:gd name="T31" fmla="*/ 220 h 302"/>
                  <a:gd name="T32" fmla="*/ 219 w 301"/>
                  <a:gd name="T33" fmla="*/ 211 h 302"/>
                  <a:gd name="T34" fmla="*/ 200 w 301"/>
                  <a:gd name="T35" fmla="*/ 217 h 302"/>
                  <a:gd name="T36" fmla="*/ 190 w 301"/>
                  <a:gd name="T37" fmla="*/ 228 h 302"/>
                  <a:gd name="T38" fmla="*/ 170 w 301"/>
                  <a:gd name="T39" fmla="*/ 221 h 302"/>
                  <a:gd name="T40" fmla="*/ 169 w 301"/>
                  <a:gd name="T41" fmla="*/ 218 h 302"/>
                  <a:gd name="T42" fmla="*/ 163 w 301"/>
                  <a:gd name="T43" fmla="*/ 209 h 302"/>
                  <a:gd name="T44" fmla="*/ 165 w 301"/>
                  <a:gd name="T45" fmla="*/ 199 h 302"/>
                  <a:gd name="T46" fmla="*/ 172 w 301"/>
                  <a:gd name="T47" fmla="*/ 190 h 302"/>
                  <a:gd name="T48" fmla="*/ 184 w 301"/>
                  <a:gd name="T49" fmla="*/ 174 h 302"/>
                  <a:gd name="T50" fmla="*/ 184 w 301"/>
                  <a:gd name="T51" fmla="*/ 154 h 302"/>
                  <a:gd name="T52" fmla="*/ 188 w 301"/>
                  <a:gd name="T53" fmla="*/ 146 h 302"/>
                  <a:gd name="T54" fmla="*/ 193 w 301"/>
                  <a:gd name="T55" fmla="*/ 143 h 302"/>
                  <a:gd name="T56" fmla="*/ 194 w 301"/>
                  <a:gd name="T57" fmla="*/ 133 h 302"/>
                  <a:gd name="T58" fmla="*/ 198 w 301"/>
                  <a:gd name="T59" fmla="*/ 127 h 302"/>
                  <a:gd name="T60" fmla="*/ 200 w 301"/>
                  <a:gd name="T61" fmla="*/ 125 h 302"/>
                  <a:gd name="T62" fmla="*/ 169 w 301"/>
                  <a:gd name="T63" fmla="*/ 59 h 302"/>
                  <a:gd name="T64" fmla="*/ 156 w 301"/>
                  <a:gd name="T65" fmla="*/ 51 h 302"/>
                  <a:gd name="T66" fmla="*/ 120 w 301"/>
                  <a:gd name="T67" fmla="*/ 81 h 302"/>
                  <a:gd name="T68" fmla="*/ 91 w 301"/>
                  <a:gd name="T69" fmla="*/ 88 h 302"/>
                  <a:gd name="T70" fmla="*/ 88 w 301"/>
                  <a:gd name="T71" fmla="*/ 80 h 302"/>
                  <a:gd name="T72" fmla="*/ 82 w 301"/>
                  <a:gd name="T73" fmla="*/ 73 h 302"/>
                  <a:gd name="T74" fmla="*/ 77 w 301"/>
                  <a:gd name="T75" fmla="*/ 69 h 302"/>
                  <a:gd name="T76" fmla="*/ 61 w 301"/>
                  <a:gd name="T77" fmla="*/ 65 h 302"/>
                  <a:gd name="T78" fmla="*/ 54 w 301"/>
                  <a:gd name="T79" fmla="*/ 65 h 302"/>
                  <a:gd name="T80" fmla="*/ 43 w 301"/>
                  <a:gd name="T81" fmla="*/ 65 h 302"/>
                  <a:gd name="T82" fmla="*/ 21 w 301"/>
                  <a:gd name="T83" fmla="*/ 60 h 302"/>
                  <a:gd name="T84" fmla="*/ 33 w 301"/>
                  <a:gd name="T85" fmla="*/ 45 h 302"/>
                  <a:gd name="T86" fmla="*/ 38 w 301"/>
                  <a:gd name="T87" fmla="*/ 46 h 302"/>
                  <a:gd name="T88" fmla="*/ 40 w 301"/>
                  <a:gd name="T89" fmla="*/ 40 h 302"/>
                  <a:gd name="T90" fmla="*/ 36 w 301"/>
                  <a:gd name="T91" fmla="*/ 36 h 302"/>
                  <a:gd name="T92" fmla="*/ 23 w 301"/>
                  <a:gd name="T93" fmla="*/ 34 h 302"/>
                  <a:gd name="T94" fmla="*/ 4 w 301"/>
                  <a:gd name="T95" fmla="*/ 21 h 302"/>
                  <a:gd name="T96" fmla="*/ 0 w 301"/>
                  <a:gd name="T97" fmla="*/ 3 h 3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01" h="302">
                    <a:moveTo>
                      <a:pt x="281" y="302"/>
                    </a:moveTo>
                    <a:lnTo>
                      <a:pt x="268" y="297"/>
                    </a:lnTo>
                    <a:lnTo>
                      <a:pt x="265" y="297"/>
                    </a:lnTo>
                    <a:lnTo>
                      <a:pt x="257" y="292"/>
                    </a:lnTo>
                    <a:lnTo>
                      <a:pt x="255" y="292"/>
                    </a:lnTo>
                    <a:lnTo>
                      <a:pt x="255" y="283"/>
                    </a:lnTo>
                    <a:lnTo>
                      <a:pt x="257" y="278"/>
                    </a:lnTo>
                    <a:lnTo>
                      <a:pt x="265" y="278"/>
                    </a:lnTo>
                    <a:lnTo>
                      <a:pt x="284" y="273"/>
                    </a:lnTo>
                    <a:lnTo>
                      <a:pt x="284" y="271"/>
                    </a:lnTo>
                    <a:lnTo>
                      <a:pt x="281" y="269"/>
                    </a:lnTo>
                    <a:lnTo>
                      <a:pt x="279" y="261"/>
                    </a:lnTo>
                    <a:lnTo>
                      <a:pt x="301" y="238"/>
                    </a:lnTo>
                    <a:lnTo>
                      <a:pt x="301" y="234"/>
                    </a:lnTo>
                    <a:lnTo>
                      <a:pt x="300" y="231"/>
                    </a:lnTo>
                    <a:lnTo>
                      <a:pt x="297" y="214"/>
                    </a:lnTo>
                    <a:lnTo>
                      <a:pt x="297" y="213"/>
                    </a:lnTo>
                    <a:lnTo>
                      <a:pt x="294" y="211"/>
                    </a:lnTo>
                    <a:lnTo>
                      <a:pt x="293" y="210"/>
                    </a:lnTo>
                    <a:lnTo>
                      <a:pt x="293" y="209"/>
                    </a:lnTo>
                    <a:lnTo>
                      <a:pt x="289" y="199"/>
                    </a:lnTo>
                    <a:lnTo>
                      <a:pt x="287" y="192"/>
                    </a:lnTo>
                    <a:lnTo>
                      <a:pt x="281" y="186"/>
                    </a:lnTo>
                    <a:lnTo>
                      <a:pt x="274" y="186"/>
                    </a:lnTo>
                    <a:lnTo>
                      <a:pt x="272" y="185"/>
                    </a:lnTo>
                    <a:lnTo>
                      <a:pt x="271" y="186"/>
                    </a:lnTo>
                    <a:lnTo>
                      <a:pt x="268" y="187"/>
                    </a:lnTo>
                    <a:lnTo>
                      <a:pt x="267" y="190"/>
                    </a:lnTo>
                    <a:lnTo>
                      <a:pt x="265" y="192"/>
                    </a:lnTo>
                    <a:lnTo>
                      <a:pt x="261" y="201"/>
                    </a:lnTo>
                    <a:lnTo>
                      <a:pt x="255" y="209"/>
                    </a:lnTo>
                    <a:lnTo>
                      <a:pt x="244" y="220"/>
                    </a:lnTo>
                    <a:lnTo>
                      <a:pt x="234" y="221"/>
                    </a:lnTo>
                    <a:lnTo>
                      <a:pt x="219" y="211"/>
                    </a:lnTo>
                    <a:lnTo>
                      <a:pt x="201" y="217"/>
                    </a:lnTo>
                    <a:lnTo>
                      <a:pt x="200" y="217"/>
                    </a:lnTo>
                    <a:lnTo>
                      <a:pt x="191" y="227"/>
                    </a:lnTo>
                    <a:lnTo>
                      <a:pt x="190" y="228"/>
                    </a:lnTo>
                    <a:lnTo>
                      <a:pt x="188" y="227"/>
                    </a:lnTo>
                    <a:lnTo>
                      <a:pt x="170" y="221"/>
                    </a:lnTo>
                    <a:lnTo>
                      <a:pt x="169" y="221"/>
                    </a:lnTo>
                    <a:lnTo>
                      <a:pt x="169" y="218"/>
                    </a:lnTo>
                    <a:lnTo>
                      <a:pt x="167" y="217"/>
                    </a:lnTo>
                    <a:lnTo>
                      <a:pt x="163" y="209"/>
                    </a:lnTo>
                    <a:lnTo>
                      <a:pt x="163" y="206"/>
                    </a:lnTo>
                    <a:lnTo>
                      <a:pt x="165" y="199"/>
                    </a:lnTo>
                    <a:lnTo>
                      <a:pt x="169" y="193"/>
                    </a:lnTo>
                    <a:lnTo>
                      <a:pt x="172" y="190"/>
                    </a:lnTo>
                    <a:lnTo>
                      <a:pt x="181" y="183"/>
                    </a:lnTo>
                    <a:lnTo>
                      <a:pt x="184" y="174"/>
                    </a:lnTo>
                    <a:lnTo>
                      <a:pt x="186" y="160"/>
                    </a:lnTo>
                    <a:lnTo>
                      <a:pt x="184" y="154"/>
                    </a:lnTo>
                    <a:lnTo>
                      <a:pt x="184" y="146"/>
                    </a:lnTo>
                    <a:lnTo>
                      <a:pt x="188" y="146"/>
                    </a:lnTo>
                    <a:lnTo>
                      <a:pt x="190" y="144"/>
                    </a:lnTo>
                    <a:lnTo>
                      <a:pt x="193" y="143"/>
                    </a:lnTo>
                    <a:lnTo>
                      <a:pt x="193" y="134"/>
                    </a:lnTo>
                    <a:lnTo>
                      <a:pt x="194" y="133"/>
                    </a:lnTo>
                    <a:lnTo>
                      <a:pt x="197" y="127"/>
                    </a:lnTo>
                    <a:lnTo>
                      <a:pt x="198" y="127"/>
                    </a:lnTo>
                    <a:lnTo>
                      <a:pt x="201" y="126"/>
                    </a:lnTo>
                    <a:lnTo>
                      <a:pt x="200" y="125"/>
                    </a:lnTo>
                    <a:lnTo>
                      <a:pt x="191" y="101"/>
                    </a:lnTo>
                    <a:lnTo>
                      <a:pt x="169" y="59"/>
                    </a:lnTo>
                    <a:lnTo>
                      <a:pt x="158" y="51"/>
                    </a:lnTo>
                    <a:lnTo>
                      <a:pt x="156" y="51"/>
                    </a:lnTo>
                    <a:lnTo>
                      <a:pt x="123" y="79"/>
                    </a:lnTo>
                    <a:lnTo>
                      <a:pt x="120" y="81"/>
                    </a:lnTo>
                    <a:lnTo>
                      <a:pt x="113" y="81"/>
                    </a:lnTo>
                    <a:lnTo>
                      <a:pt x="91" y="88"/>
                    </a:lnTo>
                    <a:lnTo>
                      <a:pt x="88" y="84"/>
                    </a:lnTo>
                    <a:lnTo>
                      <a:pt x="88" y="80"/>
                    </a:lnTo>
                    <a:lnTo>
                      <a:pt x="85" y="79"/>
                    </a:lnTo>
                    <a:lnTo>
                      <a:pt x="82" y="73"/>
                    </a:lnTo>
                    <a:lnTo>
                      <a:pt x="81" y="73"/>
                    </a:lnTo>
                    <a:lnTo>
                      <a:pt x="77" y="69"/>
                    </a:lnTo>
                    <a:lnTo>
                      <a:pt x="66" y="72"/>
                    </a:lnTo>
                    <a:lnTo>
                      <a:pt x="61" y="65"/>
                    </a:lnTo>
                    <a:lnTo>
                      <a:pt x="59" y="62"/>
                    </a:lnTo>
                    <a:lnTo>
                      <a:pt x="54" y="65"/>
                    </a:lnTo>
                    <a:lnTo>
                      <a:pt x="53" y="66"/>
                    </a:lnTo>
                    <a:lnTo>
                      <a:pt x="43" y="65"/>
                    </a:lnTo>
                    <a:lnTo>
                      <a:pt x="28" y="60"/>
                    </a:lnTo>
                    <a:lnTo>
                      <a:pt x="21" y="60"/>
                    </a:lnTo>
                    <a:lnTo>
                      <a:pt x="26" y="51"/>
                    </a:lnTo>
                    <a:lnTo>
                      <a:pt x="33" y="45"/>
                    </a:lnTo>
                    <a:lnTo>
                      <a:pt x="35" y="46"/>
                    </a:lnTo>
                    <a:lnTo>
                      <a:pt x="38" y="46"/>
                    </a:lnTo>
                    <a:lnTo>
                      <a:pt x="39" y="45"/>
                    </a:lnTo>
                    <a:lnTo>
                      <a:pt x="40" y="40"/>
                    </a:lnTo>
                    <a:lnTo>
                      <a:pt x="39" y="40"/>
                    </a:lnTo>
                    <a:lnTo>
                      <a:pt x="36" y="36"/>
                    </a:lnTo>
                    <a:lnTo>
                      <a:pt x="35" y="34"/>
                    </a:lnTo>
                    <a:lnTo>
                      <a:pt x="23" y="34"/>
                    </a:lnTo>
                    <a:lnTo>
                      <a:pt x="8" y="26"/>
                    </a:lnTo>
                    <a:lnTo>
                      <a:pt x="4" y="21"/>
                    </a:lnTo>
                    <a:lnTo>
                      <a:pt x="3" y="17"/>
                    </a:lnTo>
                    <a:lnTo>
                      <a:pt x="0" y="3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51" name="Freeform 4299">
                <a:extLst>
                  <a:ext uri="{FF2B5EF4-FFF2-40B4-BE49-F238E27FC236}">
                    <a16:creationId xmlns:a16="http://schemas.microsoft.com/office/drawing/2014/main" id="{885D1968-50E4-BB2A-C585-9615188E9D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9" y="1624"/>
                <a:ext cx="19" cy="33"/>
              </a:xfrm>
              <a:custGeom>
                <a:avLst/>
                <a:gdLst>
                  <a:gd name="T0" fmla="*/ 48 w 76"/>
                  <a:gd name="T1" fmla="*/ 131 h 131"/>
                  <a:gd name="T2" fmla="*/ 56 w 76"/>
                  <a:gd name="T3" fmla="*/ 123 h 131"/>
                  <a:gd name="T4" fmla="*/ 62 w 76"/>
                  <a:gd name="T5" fmla="*/ 113 h 131"/>
                  <a:gd name="T6" fmla="*/ 69 w 76"/>
                  <a:gd name="T7" fmla="*/ 108 h 131"/>
                  <a:gd name="T8" fmla="*/ 72 w 76"/>
                  <a:gd name="T9" fmla="*/ 106 h 131"/>
                  <a:gd name="T10" fmla="*/ 73 w 76"/>
                  <a:gd name="T11" fmla="*/ 106 h 131"/>
                  <a:gd name="T12" fmla="*/ 76 w 76"/>
                  <a:gd name="T13" fmla="*/ 103 h 131"/>
                  <a:gd name="T14" fmla="*/ 76 w 76"/>
                  <a:gd name="T15" fmla="*/ 99 h 131"/>
                  <a:gd name="T16" fmla="*/ 72 w 76"/>
                  <a:gd name="T17" fmla="*/ 89 h 131"/>
                  <a:gd name="T18" fmla="*/ 70 w 76"/>
                  <a:gd name="T19" fmla="*/ 88 h 131"/>
                  <a:gd name="T20" fmla="*/ 67 w 76"/>
                  <a:gd name="T21" fmla="*/ 87 h 131"/>
                  <a:gd name="T22" fmla="*/ 67 w 76"/>
                  <a:gd name="T23" fmla="*/ 89 h 131"/>
                  <a:gd name="T24" fmla="*/ 60 w 76"/>
                  <a:gd name="T25" fmla="*/ 91 h 131"/>
                  <a:gd name="T26" fmla="*/ 55 w 76"/>
                  <a:gd name="T27" fmla="*/ 88 h 131"/>
                  <a:gd name="T28" fmla="*/ 26 w 76"/>
                  <a:gd name="T29" fmla="*/ 66 h 131"/>
                  <a:gd name="T30" fmla="*/ 24 w 76"/>
                  <a:gd name="T31" fmla="*/ 64 h 131"/>
                  <a:gd name="T32" fmla="*/ 12 w 76"/>
                  <a:gd name="T33" fmla="*/ 57 h 131"/>
                  <a:gd name="T34" fmla="*/ 10 w 76"/>
                  <a:gd name="T35" fmla="*/ 56 h 131"/>
                  <a:gd name="T36" fmla="*/ 6 w 76"/>
                  <a:gd name="T37" fmla="*/ 56 h 131"/>
                  <a:gd name="T38" fmla="*/ 3 w 76"/>
                  <a:gd name="T39" fmla="*/ 57 h 131"/>
                  <a:gd name="T40" fmla="*/ 0 w 76"/>
                  <a:gd name="T41" fmla="*/ 60 h 131"/>
                  <a:gd name="T42" fmla="*/ 2 w 76"/>
                  <a:gd name="T43" fmla="*/ 57 h 131"/>
                  <a:gd name="T44" fmla="*/ 6 w 76"/>
                  <a:gd name="T45" fmla="*/ 35 h 131"/>
                  <a:gd name="T46" fmla="*/ 13 w 76"/>
                  <a:gd name="T47" fmla="*/ 17 h 131"/>
                  <a:gd name="T48" fmla="*/ 19 w 76"/>
                  <a:gd name="T49" fmla="*/ 11 h 131"/>
                  <a:gd name="T50" fmla="*/ 21 w 76"/>
                  <a:gd name="T51" fmla="*/ 3 h 131"/>
                  <a:gd name="T52" fmla="*/ 23 w 76"/>
                  <a:gd name="T53" fmla="*/ 2 h 131"/>
                  <a:gd name="T54" fmla="*/ 23 w 76"/>
                  <a:gd name="T55" fmla="*/ 0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76" h="131">
                    <a:moveTo>
                      <a:pt x="48" y="131"/>
                    </a:moveTo>
                    <a:lnTo>
                      <a:pt x="56" y="123"/>
                    </a:lnTo>
                    <a:lnTo>
                      <a:pt x="62" y="113"/>
                    </a:lnTo>
                    <a:lnTo>
                      <a:pt x="69" y="108"/>
                    </a:lnTo>
                    <a:lnTo>
                      <a:pt x="72" y="106"/>
                    </a:lnTo>
                    <a:lnTo>
                      <a:pt x="73" y="106"/>
                    </a:lnTo>
                    <a:lnTo>
                      <a:pt x="76" y="103"/>
                    </a:lnTo>
                    <a:lnTo>
                      <a:pt x="76" y="99"/>
                    </a:lnTo>
                    <a:lnTo>
                      <a:pt x="72" y="89"/>
                    </a:lnTo>
                    <a:lnTo>
                      <a:pt x="70" y="88"/>
                    </a:lnTo>
                    <a:lnTo>
                      <a:pt x="67" y="87"/>
                    </a:lnTo>
                    <a:lnTo>
                      <a:pt x="67" y="89"/>
                    </a:lnTo>
                    <a:lnTo>
                      <a:pt x="60" y="91"/>
                    </a:lnTo>
                    <a:lnTo>
                      <a:pt x="55" y="88"/>
                    </a:lnTo>
                    <a:lnTo>
                      <a:pt x="26" y="66"/>
                    </a:lnTo>
                    <a:lnTo>
                      <a:pt x="24" y="64"/>
                    </a:lnTo>
                    <a:lnTo>
                      <a:pt x="12" y="57"/>
                    </a:lnTo>
                    <a:lnTo>
                      <a:pt x="10" y="56"/>
                    </a:lnTo>
                    <a:lnTo>
                      <a:pt x="6" y="56"/>
                    </a:lnTo>
                    <a:lnTo>
                      <a:pt x="3" y="57"/>
                    </a:lnTo>
                    <a:lnTo>
                      <a:pt x="0" y="60"/>
                    </a:lnTo>
                    <a:lnTo>
                      <a:pt x="2" y="57"/>
                    </a:lnTo>
                    <a:lnTo>
                      <a:pt x="6" y="35"/>
                    </a:lnTo>
                    <a:lnTo>
                      <a:pt x="13" y="17"/>
                    </a:lnTo>
                    <a:lnTo>
                      <a:pt x="19" y="11"/>
                    </a:lnTo>
                    <a:lnTo>
                      <a:pt x="21" y="3"/>
                    </a:lnTo>
                    <a:lnTo>
                      <a:pt x="23" y="2"/>
                    </a:lnTo>
                    <a:lnTo>
                      <a:pt x="23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52" name="Freeform 4300">
                <a:extLst>
                  <a:ext uri="{FF2B5EF4-FFF2-40B4-BE49-F238E27FC236}">
                    <a16:creationId xmlns:a16="http://schemas.microsoft.com/office/drawing/2014/main" id="{90F7600E-EC75-F706-CA03-409A0FB148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9" y="1633"/>
                <a:ext cx="141" cy="50"/>
              </a:xfrm>
              <a:custGeom>
                <a:avLst/>
                <a:gdLst>
                  <a:gd name="T0" fmla="*/ 25 w 563"/>
                  <a:gd name="T1" fmla="*/ 21 h 201"/>
                  <a:gd name="T2" fmla="*/ 38 w 563"/>
                  <a:gd name="T3" fmla="*/ 33 h 201"/>
                  <a:gd name="T4" fmla="*/ 53 w 563"/>
                  <a:gd name="T5" fmla="*/ 31 h 201"/>
                  <a:gd name="T6" fmla="*/ 63 w 563"/>
                  <a:gd name="T7" fmla="*/ 37 h 201"/>
                  <a:gd name="T8" fmla="*/ 66 w 563"/>
                  <a:gd name="T9" fmla="*/ 60 h 201"/>
                  <a:gd name="T10" fmla="*/ 74 w 563"/>
                  <a:gd name="T11" fmla="*/ 63 h 201"/>
                  <a:gd name="T12" fmla="*/ 80 w 563"/>
                  <a:gd name="T13" fmla="*/ 88 h 201"/>
                  <a:gd name="T14" fmla="*/ 105 w 563"/>
                  <a:gd name="T15" fmla="*/ 122 h 201"/>
                  <a:gd name="T16" fmla="*/ 92 w 563"/>
                  <a:gd name="T17" fmla="*/ 130 h 201"/>
                  <a:gd name="T18" fmla="*/ 109 w 563"/>
                  <a:gd name="T19" fmla="*/ 133 h 201"/>
                  <a:gd name="T20" fmla="*/ 125 w 563"/>
                  <a:gd name="T21" fmla="*/ 126 h 201"/>
                  <a:gd name="T22" fmla="*/ 130 w 563"/>
                  <a:gd name="T23" fmla="*/ 123 h 201"/>
                  <a:gd name="T24" fmla="*/ 136 w 563"/>
                  <a:gd name="T25" fmla="*/ 119 h 201"/>
                  <a:gd name="T26" fmla="*/ 143 w 563"/>
                  <a:gd name="T27" fmla="*/ 115 h 201"/>
                  <a:gd name="T28" fmla="*/ 149 w 563"/>
                  <a:gd name="T29" fmla="*/ 106 h 201"/>
                  <a:gd name="T30" fmla="*/ 161 w 563"/>
                  <a:gd name="T31" fmla="*/ 83 h 201"/>
                  <a:gd name="T32" fmla="*/ 173 w 563"/>
                  <a:gd name="T33" fmla="*/ 63 h 201"/>
                  <a:gd name="T34" fmla="*/ 187 w 563"/>
                  <a:gd name="T35" fmla="*/ 55 h 201"/>
                  <a:gd name="T36" fmla="*/ 213 w 563"/>
                  <a:gd name="T37" fmla="*/ 55 h 201"/>
                  <a:gd name="T38" fmla="*/ 232 w 563"/>
                  <a:gd name="T39" fmla="*/ 60 h 201"/>
                  <a:gd name="T40" fmla="*/ 218 w 563"/>
                  <a:gd name="T41" fmla="*/ 65 h 201"/>
                  <a:gd name="T42" fmla="*/ 206 w 563"/>
                  <a:gd name="T43" fmla="*/ 60 h 201"/>
                  <a:gd name="T44" fmla="*/ 206 w 563"/>
                  <a:gd name="T45" fmla="*/ 79 h 201"/>
                  <a:gd name="T46" fmla="*/ 207 w 563"/>
                  <a:gd name="T47" fmla="*/ 94 h 201"/>
                  <a:gd name="T48" fmla="*/ 223 w 563"/>
                  <a:gd name="T49" fmla="*/ 126 h 201"/>
                  <a:gd name="T50" fmla="*/ 246 w 563"/>
                  <a:gd name="T51" fmla="*/ 112 h 201"/>
                  <a:gd name="T52" fmla="*/ 254 w 563"/>
                  <a:gd name="T53" fmla="*/ 115 h 201"/>
                  <a:gd name="T54" fmla="*/ 256 w 563"/>
                  <a:gd name="T55" fmla="*/ 134 h 201"/>
                  <a:gd name="T56" fmla="*/ 268 w 563"/>
                  <a:gd name="T57" fmla="*/ 137 h 201"/>
                  <a:gd name="T58" fmla="*/ 261 w 563"/>
                  <a:gd name="T59" fmla="*/ 180 h 201"/>
                  <a:gd name="T60" fmla="*/ 275 w 563"/>
                  <a:gd name="T61" fmla="*/ 199 h 201"/>
                  <a:gd name="T62" fmla="*/ 291 w 563"/>
                  <a:gd name="T63" fmla="*/ 200 h 201"/>
                  <a:gd name="T64" fmla="*/ 307 w 563"/>
                  <a:gd name="T65" fmla="*/ 161 h 201"/>
                  <a:gd name="T66" fmla="*/ 307 w 563"/>
                  <a:gd name="T67" fmla="*/ 148 h 201"/>
                  <a:gd name="T68" fmla="*/ 309 w 563"/>
                  <a:gd name="T69" fmla="*/ 130 h 201"/>
                  <a:gd name="T70" fmla="*/ 292 w 563"/>
                  <a:gd name="T71" fmla="*/ 113 h 201"/>
                  <a:gd name="T72" fmla="*/ 288 w 563"/>
                  <a:gd name="T73" fmla="*/ 104 h 201"/>
                  <a:gd name="T74" fmla="*/ 292 w 563"/>
                  <a:gd name="T75" fmla="*/ 80 h 201"/>
                  <a:gd name="T76" fmla="*/ 307 w 563"/>
                  <a:gd name="T77" fmla="*/ 72 h 201"/>
                  <a:gd name="T78" fmla="*/ 313 w 563"/>
                  <a:gd name="T79" fmla="*/ 67 h 201"/>
                  <a:gd name="T80" fmla="*/ 312 w 563"/>
                  <a:gd name="T81" fmla="*/ 58 h 201"/>
                  <a:gd name="T82" fmla="*/ 312 w 563"/>
                  <a:gd name="T83" fmla="*/ 52 h 201"/>
                  <a:gd name="T84" fmla="*/ 334 w 563"/>
                  <a:gd name="T85" fmla="*/ 56 h 201"/>
                  <a:gd name="T86" fmla="*/ 365 w 563"/>
                  <a:gd name="T87" fmla="*/ 59 h 201"/>
                  <a:gd name="T88" fmla="*/ 373 w 563"/>
                  <a:gd name="T89" fmla="*/ 62 h 201"/>
                  <a:gd name="T90" fmla="*/ 379 w 563"/>
                  <a:gd name="T91" fmla="*/ 62 h 201"/>
                  <a:gd name="T92" fmla="*/ 386 w 563"/>
                  <a:gd name="T93" fmla="*/ 63 h 201"/>
                  <a:gd name="T94" fmla="*/ 418 w 563"/>
                  <a:gd name="T95" fmla="*/ 66 h 201"/>
                  <a:gd name="T96" fmla="*/ 444 w 563"/>
                  <a:gd name="T97" fmla="*/ 60 h 201"/>
                  <a:gd name="T98" fmla="*/ 486 w 563"/>
                  <a:gd name="T99" fmla="*/ 69 h 201"/>
                  <a:gd name="T100" fmla="*/ 493 w 563"/>
                  <a:gd name="T101" fmla="*/ 73 h 201"/>
                  <a:gd name="T102" fmla="*/ 520 w 563"/>
                  <a:gd name="T103" fmla="*/ 80 h 2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563" h="201">
                    <a:moveTo>
                      <a:pt x="0" y="0"/>
                    </a:moveTo>
                    <a:lnTo>
                      <a:pt x="0" y="2"/>
                    </a:lnTo>
                    <a:lnTo>
                      <a:pt x="25" y="21"/>
                    </a:lnTo>
                    <a:lnTo>
                      <a:pt x="29" y="27"/>
                    </a:lnTo>
                    <a:lnTo>
                      <a:pt x="34" y="31"/>
                    </a:lnTo>
                    <a:lnTo>
                      <a:pt x="38" y="33"/>
                    </a:lnTo>
                    <a:lnTo>
                      <a:pt x="46" y="33"/>
                    </a:lnTo>
                    <a:lnTo>
                      <a:pt x="46" y="31"/>
                    </a:lnTo>
                    <a:lnTo>
                      <a:pt x="53" y="31"/>
                    </a:lnTo>
                    <a:lnTo>
                      <a:pt x="59" y="33"/>
                    </a:lnTo>
                    <a:lnTo>
                      <a:pt x="62" y="34"/>
                    </a:lnTo>
                    <a:lnTo>
                      <a:pt x="63" y="37"/>
                    </a:lnTo>
                    <a:lnTo>
                      <a:pt x="66" y="41"/>
                    </a:lnTo>
                    <a:lnTo>
                      <a:pt x="67" y="44"/>
                    </a:lnTo>
                    <a:lnTo>
                      <a:pt x="66" y="60"/>
                    </a:lnTo>
                    <a:lnTo>
                      <a:pt x="66" y="62"/>
                    </a:lnTo>
                    <a:lnTo>
                      <a:pt x="70" y="62"/>
                    </a:lnTo>
                    <a:lnTo>
                      <a:pt x="74" y="63"/>
                    </a:lnTo>
                    <a:lnTo>
                      <a:pt x="76" y="65"/>
                    </a:lnTo>
                    <a:lnTo>
                      <a:pt x="77" y="65"/>
                    </a:lnTo>
                    <a:lnTo>
                      <a:pt x="80" y="88"/>
                    </a:lnTo>
                    <a:lnTo>
                      <a:pt x="85" y="94"/>
                    </a:lnTo>
                    <a:lnTo>
                      <a:pt x="102" y="103"/>
                    </a:lnTo>
                    <a:lnTo>
                      <a:pt x="105" y="122"/>
                    </a:lnTo>
                    <a:lnTo>
                      <a:pt x="105" y="123"/>
                    </a:lnTo>
                    <a:lnTo>
                      <a:pt x="103" y="125"/>
                    </a:lnTo>
                    <a:lnTo>
                      <a:pt x="92" y="130"/>
                    </a:lnTo>
                    <a:lnTo>
                      <a:pt x="98" y="130"/>
                    </a:lnTo>
                    <a:lnTo>
                      <a:pt x="106" y="133"/>
                    </a:lnTo>
                    <a:lnTo>
                      <a:pt x="109" y="133"/>
                    </a:lnTo>
                    <a:lnTo>
                      <a:pt x="110" y="132"/>
                    </a:lnTo>
                    <a:lnTo>
                      <a:pt x="118" y="130"/>
                    </a:lnTo>
                    <a:lnTo>
                      <a:pt x="125" y="126"/>
                    </a:lnTo>
                    <a:lnTo>
                      <a:pt x="127" y="126"/>
                    </a:lnTo>
                    <a:lnTo>
                      <a:pt x="130" y="125"/>
                    </a:lnTo>
                    <a:lnTo>
                      <a:pt x="130" y="123"/>
                    </a:lnTo>
                    <a:lnTo>
                      <a:pt x="132" y="122"/>
                    </a:lnTo>
                    <a:lnTo>
                      <a:pt x="133" y="122"/>
                    </a:lnTo>
                    <a:lnTo>
                      <a:pt x="136" y="119"/>
                    </a:lnTo>
                    <a:lnTo>
                      <a:pt x="137" y="119"/>
                    </a:lnTo>
                    <a:lnTo>
                      <a:pt x="140" y="116"/>
                    </a:lnTo>
                    <a:lnTo>
                      <a:pt x="143" y="115"/>
                    </a:lnTo>
                    <a:lnTo>
                      <a:pt x="146" y="111"/>
                    </a:lnTo>
                    <a:lnTo>
                      <a:pt x="147" y="109"/>
                    </a:lnTo>
                    <a:lnTo>
                      <a:pt x="149" y="106"/>
                    </a:lnTo>
                    <a:lnTo>
                      <a:pt x="152" y="101"/>
                    </a:lnTo>
                    <a:lnTo>
                      <a:pt x="155" y="93"/>
                    </a:lnTo>
                    <a:lnTo>
                      <a:pt x="161" y="83"/>
                    </a:lnTo>
                    <a:lnTo>
                      <a:pt x="163" y="76"/>
                    </a:lnTo>
                    <a:lnTo>
                      <a:pt x="170" y="66"/>
                    </a:lnTo>
                    <a:lnTo>
                      <a:pt x="173" y="63"/>
                    </a:lnTo>
                    <a:lnTo>
                      <a:pt x="182" y="58"/>
                    </a:lnTo>
                    <a:lnTo>
                      <a:pt x="183" y="56"/>
                    </a:lnTo>
                    <a:lnTo>
                      <a:pt x="187" y="55"/>
                    </a:lnTo>
                    <a:lnTo>
                      <a:pt x="208" y="53"/>
                    </a:lnTo>
                    <a:lnTo>
                      <a:pt x="210" y="53"/>
                    </a:lnTo>
                    <a:lnTo>
                      <a:pt x="213" y="55"/>
                    </a:lnTo>
                    <a:lnTo>
                      <a:pt x="228" y="59"/>
                    </a:lnTo>
                    <a:lnTo>
                      <a:pt x="232" y="59"/>
                    </a:lnTo>
                    <a:lnTo>
                      <a:pt x="232" y="60"/>
                    </a:lnTo>
                    <a:lnTo>
                      <a:pt x="229" y="63"/>
                    </a:lnTo>
                    <a:lnTo>
                      <a:pt x="222" y="66"/>
                    </a:lnTo>
                    <a:lnTo>
                      <a:pt x="218" y="65"/>
                    </a:lnTo>
                    <a:lnTo>
                      <a:pt x="215" y="62"/>
                    </a:lnTo>
                    <a:lnTo>
                      <a:pt x="210" y="60"/>
                    </a:lnTo>
                    <a:lnTo>
                      <a:pt x="206" y="60"/>
                    </a:lnTo>
                    <a:lnTo>
                      <a:pt x="206" y="73"/>
                    </a:lnTo>
                    <a:lnTo>
                      <a:pt x="204" y="73"/>
                    </a:lnTo>
                    <a:lnTo>
                      <a:pt x="206" y="79"/>
                    </a:lnTo>
                    <a:lnTo>
                      <a:pt x="208" y="83"/>
                    </a:lnTo>
                    <a:lnTo>
                      <a:pt x="208" y="88"/>
                    </a:lnTo>
                    <a:lnTo>
                      <a:pt x="207" y="94"/>
                    </a:lnTo>
                    <a:lnTo>
                      <a:pt x="207" y="98"/>
                    </a:lnTo>
                    <a:lnTo>
                      <a:pt x="218" y="120"/>
                    </a:lnTo>
                    <a:lnTo>
                      <a:pt x="223" y="126"/>
                    </a:lnTo>
                    <a:lnTo>
                      <a:pt x="228" y="127"/>
                    </a:lnTo>
                    <a:lnTo>
                      <a:pt x="231" y="126"/>
                    </a:lnTo>
                    <a:lnTo>
                      <a:pt x="246" y="112"/>
                    </a:lnTo>
                    <a:lnTo>
                      <a:pt x="247" y="112"/>
                    </a:lnTo>
                    <a:lnTo>
                      <a:pt x="252" y="113"/>
                    </a:lnTo>
                    <a:lnTo>
                      <a:pt x="254" y="115"/>
                    </a:lnTo>
                    <a:lnTo>
                      <a:pt x="254" y="127"/>
                    </a:lnTo>
                    <a:lnTo>
                      <a:pt x="256" y="133"/>
                    </a:lnTo>
                    <a:lnTo>
                      <a:pt x="256" y="134"/>
                    </a:lnTo>
                    <a:lnTo>
                      <a:pt x="267" y="136"/>
                    </a:lnTo>
                    <a:lnTo>
                      <a:pt x="268" y="136"/>
                    </a:lnTo>
                    <a:lnTo>
                      <a:pt x="268" y="137"/>
                    </a:lnTo>
                    <a:lnTo>
                      <a:pt x="266" y="143"/>
                    </a:lnTo>
                    <a:lnTo>
                      <a:pt x="266" y="163"/>
                    </a:lnTo>
                    <a:lnTo>
                      <a:pt x="261" y="180"/>
                    </a:lnTo>
                    <a:lnTo>
                      <a:pt x="254" y="193"/>
                    </a:lnTo>
                    <a:lnTo>
                      <a:pt x="254" y="199"/>
                    </a:lnTo>
                    <a:lnTo>
                      <a:pt x="275" y="199"/>
                    </a:lnTo>
                    <a:lnTo>
                      <a:pt x="275" y="201"/>
                    </a:lnTo>
                    <a:lnTo>
                      <a:pt x="281" y="201"/>
                    </a:lnTo>
                    <a:lnTo>
                      <a:pt x="291" y="200"/>
                    </a:lnTo>
                    <a:lnTo>
                      <a:pt x="302" y="194"/>
                    </a:lnTo>
                    <a:lnTo>
                      <a:pt x="302" y="179"/>
                    </a:lnTo>
                    <a:lnTo>
                      <a:pt x="307" y="161"/>
                    </a:lnTo>
                    <a:lnTo>
                      <a:pt x="307" y="155"/>
                    </a:lnTo>
                    <a:lnTo>
                      <a:pt x="306" y="154"/>
                    </a:lnTo>
                    <a:lnTo>
                      <a:pt x="307" y="148"/>
                    </a:lnTo>
                    <a:lnTo>
                      <a:pt x="310" y="141"/>
                    </a:lnTo>
                    <a:lnTo>
                      <a:pt x="312" y="134"/>
                    </a:lnTo>
                    <a:lnTo>
                      <a:pt x="309" y="130"/>
                    </a:lnTo>
                    <a:lnTo>
                      <a:pt x="307" y="129"/>
                    </a:lnTo>
                    <a:lnTo>
                      <a:pt x="300" y="119"/>
                    </a:lnTo>
                    <a:lnTo>
                      <a:pt x="292" y="113"/>
                    </a:lnTo>
                    <a:lnTo>
                      <a:pt x="286" y="111"/>
                    </a:lnTo>
                    <a:lnTo>
                      <a:pt x="286" y="108"/>
                    </a:lnTo>
                    <a:lnTo>
                      <a:pt x="288" y="104"/>
                    </a:lnTo>
                    <a:lnTo>
                      <a:pt x="288" y="103"/>
                    </a:lnTo>
                    <a:lnTo>
                      <a:pt x="292" y="81"/>
                    </a:lnTo>
                    <a:lnTo>
                      <a:pt x="292" y="80"/>
                    </a:lnTo>
                    <a:lnTo>
                      <a:pt x="298" y="80"/>
                    </a:lnTo>
                    <a:lnTo>
                      <a:pt x="299" y="79"/>
                    </a:lnTo>
                    <a:lnTo>
                      <a:pt x="307" y="72"/>
                    </a:lnTo>
                    <a:lnTo>
                      <a:pt x="310" y="72"/>
                    </a:lnTo>
                    <a:lnTo>
                      <a:pt x="312" y="70"/>
                    </a:lnTo>
                    <a:lnTo>
                      <a:pt x="313" y="67"/>
                    </a:lnTo>
                    <a:lnTo>
                      <a:pt x="314" y="66"/>
                    </a:lnTo>
                    <a:lnTo>
                      <a:pt x="316" y="62"/>
                    </a:lnTo>
                    <a:lnTo>
                      <a:pt x="312" y="58"/>
                    </a:lnTo>
                    <a:lnTo>
                      <a:pt x="307" y="55"/>
                    </a:lnTo>
                    <a:lnTo>
                      <a:pt x="307" y="52"/>
                    </a:lnTo>
                    <a:lnTo>
                      <a:pt x="312" y="52"/>
                    </a:lnTo>
                    <a:lnTo>
                      <a:pt x="321" y="53"/>
                    </a:lnTo>
                    <a:lnTo>
                      <a:pt x="326" y="53"/>
                    </a:lnTo>
                    <a:lnTo>
                      <a:pt x="334" y="56"/>
                    </a:lnTo>
                    <a:lnTo>
                      <a:pt x="341" y="58"/>
                    </a:lnTo>
                    <a:lnTo>
                      <a:pt x="363" y="58"/>
                    </a:lnTo>
                    <a:lnTo>
                      <a:pt x="365" y="59"/>
                    </a:lnTo>
                    <a:lnTo>
                      <a:pt x="366" y="59"/>
                    </a:lnTo>
                    <a:lnTo>
                      <a:pt x="369" y="60"/>
                    </a:lnTo>
                    <a:lnTo>
                      <a:pt x="373" y="62"/>
                    </a:lnTo>
                    <a:lnTo>
                      <a:pt x="374" y="63"/>
                    </a:lnTo>
                    <a:lnTo>
                      <a:pt x="376" y="63"/>
                    </a:lnTo>
                    <a:lnTo>
                      <a:pt x="379" y="62"/>
                    </a:lnTo>
                    <a:lnTo>
                      <a:pt x="381" y="62"/>
                    </a:lnTo>
                    <a:lnTo>
                      <a:pt x="384" y="63"/>
                    </a:lnTo>
                    <a:lnTo>
                      <a:pt x="386" y="63"/>
                    </a:lnTo>
                    <a:lnTo>
                      <a:pt x="404" y="67"/>
                    </a:lnTo>
                    <a:lnTo>
                      <a:pt x="415" y="67"/>
                    </a:lnTo>
                    <a:lnTo>
                      <a:pt x="418" y="66"/>
                    </a:lnTo>
                    <a:lnTo>
                      <a:pt x="419" y="66"/>
                    </a:lnTo>
                    <a:lnTo>
                      <a:pt x="418" y="60"/>
                    </a:lnTo>
                    <a:lnTo>
                      <a:pt x="444" y="60"/>
                    </a:lnTo>
                    <a:lnTo>
                      <a:pt x="470" y="65"/>
                    </a:lnTo>
                    <a:lnTo>
                      <a:pt x="483" y="69"/>
                    </a:lnTo>
                    <a:lnTo>
                      <a:pt x="486" y="69"/>
                    </a:lnTo>
                    <a:lnTo>
                      <a:pt x="487" y="70"/>
                    </a:lnTo>
                    <a:lnTo>
                      <a:pt x="490" y="70"/>
                    </a:lnTo>
                    <a:lnTo>
                      <a:pt x="493" y="73"/>
                    </a:lnTo>
                    <a:lnTo>
                      <a:pt x="496" y="73"/>
                    </a:lnTo>
                    <a:lnTo>
                      <a:pt x="518" y="80"/>
                    </a:lnTo>
                    <a:lnTo>
                      <a:pt x="520" y="80"/>
                    </a:lnTo>
                    <a:lnTo>
                      <a:pt x="552" y="87"/>
                    </a:lnTo>
                    <a:lnTo>
                      <a:pt x="563" y="9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53" name="Line 4301">
                <a:extLst>
                  <a:ext uri="{FF2B5EF4-FFF2-40B4-BE49-F238E27FC236}">
                    <a16:creationId xmlns:a16="http://schemas.microsoft.com/office/drawing/2014/main" id="{A3636A8E-D77A-44E3-76F7-EEF5C3782E5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79" y="165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54" name="Line 4302">
                <a:extLst>
                  <a:ext uri="{FF2B5EF4-FFF2-40B4-BE49-F238E27FC236}">
                    <a16:creationId xmlns:a16="http://schemas.microsoft.com/office/drawing/2014/main" id="{90DECF0C-0162-BB77-A6FD-423B322F2C3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80" y="1657"/>
                <a:ext cx="1" cy="0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55" name="Freeform 4303">
                <a:extLst>
                  <a:ext uri="{FF2B5EF4-FFF2-40B4-BE49-F238E27FC236}">
                    <a16:creationId xmlns:a16="http://schemas.microsoft.com/office/drawing/2014/main" id="{36AAD004-C4DB-944B-F18C-91D8E2F58B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3" y="1662"/>
                <a:ext cx="38" cy="75"/>
              </a:xfrm>
              <a:custGeom>
                <a:avLst/>
                <a:gdLst>
                  <a:gd name="T0" fmla="*/ 141 w 150"/>
                  <a:gd name="T1" fmla="*/ 10 h 299"/>
                  <a:gd name="T2" fmla="*/ 150 w 150"/>
                  <a:gd name="T3" fmla="*/ 29 h 299"/>
                  <a:gd name="T4" fmla="*/ 144 w 150"/>
                  <a:gd name="T5" fmla="*/ 40 h 299"/>
                  <a:gd name="T6" fmla="*/ 134 w 150"/>
                  <a:gd name="T7" fmla="*/ 43 h 299"/>
                  <a:gd name="T8" fmla="*/ 114 w 150"/>
                  <a:gd name="T9" fmla="*/ 45 h 299"/>
                  <a:gd name="T10" fmla="*/ 104 w 150"/>
                  <a:gd name="T11" fmla="*/ 49 h 299"/>
                  <a:gd name="T12" fmla="*/ 97 w 150"/>
                  <a:gd name="T13" fmla="*/ 67 h 299"/>
                  <a:gd name="T14" fmla="*/ 97 w 150"/>
                  <a:gd name="T15" fmla="*/ 72 h 299"/>
                  <a:gd name="T16" fmla="*/ 92 w 150"/>
                  <a:gd name="T17" fmla="*/ 86 h 299"/>
                  <a:gd name="T18" fmla="*/ 59 w 150"/>
                  <a:gd name="T19" fmla="*/ 96 h 299"/>
                  <a:gd name="T20" fmla="*/ 55 w 150"/>
                  <a:gd name="T21" fmla="*/ 105 h 299"/>
                  <a:gd name="T22" fmla="*/ 56 w 150"/>
                  <a:gd name="T23" fmla="*/ 109 h 299"/>
                  <a:gd name="T24" fmla="*/ 58 w 150"/>
                  <a:gd name="T25" fmla="*/ 113 h 299"/>
                  <a:gd name="T26" fmla="*/ 59 w 150"/>
                  <a:gd name="T27" fmla="*/ 122 h 299"/>
                  <a:gd name="T28" fmla="*/ 42 w 150"/>
                  <a:gd name="T29" fmla="*/ 152 h 299"/>
                  <a:gd name="T30" fmla="*/ 41 w 150"/>
                  <a:gd name="T31" fmla="*/ 158 h 299"/>
                  <a:gd name="T32" fmla="*/ 55 w 150"/>
                  <a:gd name="T33" fmla="*/ 152 h 299"/>
                  <a:gd name="T34" fmla="*/ 69 w 150"/>
                  <a:gd name="T35" fmla="*/ 153 h 299"/>
                  <a:gd name="T36" fmla="*/ 70 w 150"/>
                  <a:gd name="T37" fmla="*/ 158 h 299"/>
                  <a:gd name="T38" fmla="*/ 55 w 150"/>
                  <a:gd name="T39" fmla="*/ 163 h 299"/>
                  <a:gd name="T40" fmla="*/ 56 w 150"/>
                  <a:gd name="T41" fmla="*/ 177 h 299"/>
                  <a:gd name="T42" fmla="*/ 42 w 150"/>
                  <a:gd name="T43" fmla="*/ 184 h 299"/>
                  <a:gd name="T44" fmla="*/ 32 w 150"/>
                  <a:gd name="T45" fmla="*/ 199 h 299"/>
                  <a:gd name="T46" fmla="*/ 28 w 150"/>
                  <a:gd name="T47" fmla="*/ 198 h 299"/>
                  <a:gd name="T48" fmla="*/ 21 w 150"/>
                  <a:gd name="T49" fmla="*/ 201 h 299"/>
                  <a:gd name="T50" fmla="*/ 16 w 150"/>
                  <a:gd name="T51" fmla="*/ 212 h 299"/>
                  <a:gd name="T52" fmla="*/ 23 w 150"/>
                  <a:gd name="T53" fmla="*/ 222 h 299"/>
                  <a:gd name="T54" fmla="*/ 20 w 150"/>
                  <a:gd name="T55" fmla="*/ 235 h 299"/>
                  <a:gd name="T56" fmla="*/ 2 w 150"/>
                  <a:gd name="T57" fmla="*/ 249 h 299"/>
                  <a:gd name="T58" fmla="*/ 0 w 150"/>
                  <a:gd name="T59" fmla="*/ 256 h 299"/>
                  <a:gd name="T60" fmla="*/ 2 w 150"/>
                  <a:gd name="T61" fmla="*/ 264 h 299"/>
                  <a:gd name="T62" fmla="*/ 6 w 150"/>
                  <a:gd name="T63" fmla="*/ 269 h 299"/>
                  <a:gd name="T64" fmla="*/ 11 w 150"/>
                  <a:gd name="T65" fmla="*/ 292 h 299"/>
                  <a:gd name="T66" fmla="*/ 11 w 150"/>
                  <a:gd name="T67" fmla="*/ 296 h 299"/>
                  <a:gd name="T68" fmla="*/ 3 w 150"/>
                  <a:gd name="T69" fmla="*/ 299 h 2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50" h="299">
                    <a:moveTo>
                      <a:pt x="141" y="0"/>
                    </a:moveTo>
                    <a:lnTo>
                      <a:pt x="141" y="10"/>
                    </a:lnTo>
                    <a:lnTo>
                      <a:pt x="143" y="18"/>
                    </a:lnTo>
                    <a:lnTo>
                      <a:pt x="150" y="29"/>
                    </a:lnTo>
                    <a:lnTo>
                      <a:pt x="144" y="39"/>
                    </a:lnTo>
                    <a:lnTo>
                      <a:pt x="144" y="40"/>
                    </a:lnTo>
                    <a:lnTo>
                      <a:pt x="143" y="40"/>
                    </a:lnTo>
                    <a:lnTo>
                      <a:pt x="134" y="43"/>
                    </a:lnTo>
                    <a:lnTo>
                      <a:pt x="116" y="46"/>
                    </a:lnTo>
                    <a:lnTo>
                      <a:pt x="114" y="45"/>
                    </a:lnTo>
                    <a:lnTo>
                      <a:pt x="108" y="45"/>
                    </a:lnTo>
                    <a:lnTo>
                      <a:pt x="104" y="49"/>
                    </a:lnTo>
                    <a:lnTo>
                      <a:pt x="97" y="63"/>
                    </a:lnTo>
                    <a:lnTo>
                      <a:pt x="97" y="67"/>
                    </a:lnTo>
                    <a:lnTo>
                      <a:pt x="95" y="71"/>
                    </a:lnTo>
                    <a:lnTo>
                      <a:pt x="97" y="72"/>
                    </a:lnTo>
                    <a:lnTo>
                      <a:pt x="98" y="84"/>
                    </a:lnTo>
                    <a:lnTo>
                      <a:pt x="92" y="86"/>
                    </a:lnTo>
                    <a:lnTo>
                      <a:pt x="61" y="92"/>
                    </a:lnTo>
                    <a:lnTo>
                      <a:pt x="59" y="96"/>
                    </a:lnTo>
                    <a:lnTo>
                      <a:pt x="58" y="98"/>
                    </a:lnTo>
                    <a:lnTo>
                      <a:pt x="55" y="105"/>
                    </a:lnTo>
                    <a:lnTo>
                      <a:pt x="55" y="108"/>
                    </a:lnTo>
                    <a:lnTo>
                      <a:pt x="56" y="109"/>
                    </a:lnTo>
                    <a:lnTo>
                      <a:pt x="56" y="110"/>
                    </a:lnTo>
                    <a:lnTo>
                      <a:pt x="58" y="113"/>
                    </a:lnTo>
                    <a:lnTo>
                      <a:pt x="59" y="115"/>
                    </a:lnTo>
                    <a:lnTo>
                      <a:pt x="59" y="122"/>
                    </a:lnTo>
                    <a:lnTo>
                      <a:pt x="58" y="130"/>
                    </a:lnTo>
                    <a:lnTo>
                      <a:pt x="42" y="152"/>
                    </a:lnTo>
                    <a:lnTo>
                      <a:pt x="41" y="153"/>
                    </a:lnTo>
                    <a:lnTo>
                      <a:pt x="41" y="158"/>
                    </a:lnTo>
                    <a:lnTo>
                      <a:pt x="44" y="158"/>
                    </a:lnTo>
                    <a:lnTo>
                      <a:pt x="55" y="152"/>
                    </a:lnTo>
                    <a:lnTo>
                      <a:pt x="59" y="153"/>
                    </a:lnTo>
                    <a:lnTo>
                      <a:pt x="69" y="153"/>
                    </a:lnTo>
                    <a:lnTo>
                      <a:pt x="71" y="156"/>
                    </a:lnTo>
                    <a:lnTo>
                      <a:pt x="70" y="158"/>
                    </a:lnTo>
                    <a:lnTo>
                      <a:pt x="63" y="161"/>
                    </a:lnTo>
                    <a:lnTo>
                      <a:pt x="55" y="163"/>
                    </a:lnTo>
                    <a:lnTo>
                      <a:pt x="55" y="170"/>
                    </a:lnTo>
                    <a:lnTo>
                      <a:pt x="56" y="177"/>
                    </a:lnTo>
                    <a:lnTo>
                      <a:pt x="51" y="182"/>
                    </a:lnTo>
                    <a:lnTo>
                      <a:pt x="42" y="184"/>
                    </a:lnTo>
                    <a:lnTo>
                      <a:pt x="39" y="183"/>
                    </a:lnTo>
                    <a:lnTo>
                      <a:pt x="32" y="199"/>
                    </a:lnTo>
                    <a:lnTo>
                      <a:pt x="30" y="198"/>
                    </a:lnTo>
                    <a:lnTo>
                      <a:pt x="28" y="198"/>
                    </a:lnTo>
                    <a:lnTo>
                      <a:pt x="24" y="199"/>
                    </a:lnTo>
                    <a:lnTo>
                      <a:pt x="21" y="201"/>
                    </a:lnTo>
                    <a:lnTo>
                      <a:pt x="16" y="211"/>
                    </a:lnTo>
                    <a:lnTo>
                      <a:pt x="16" y="212"/>
                    </a:lnTo>
                    <a:lnTo>
                      <a:pt x="17" y="212"/>
                    </a:lnTo>
                    <a:lnTo>
                      <a:pt x="23" y="222"/>
                    </a:lnTo>
                    <a:lnTo>
                      <a:pt x="23" y="228"/>
                    </a:lnTo>
                    <a:lnTo>
                      <a:pt x="20" y="235"/>
                    </a:lnTo>
                    <a:lnTo>
                      <a:pt x="10" y="244"/>
                    </a:lnTo>
                    <a:lnTo>
                      <a:pt x="2" y="249"/>
                    </a:lnTo>
                    <a:lnTo>
                      <a:pt x="2" y="251"/>
                    </a:lnTo>
                    <a:lnTo>
                      <a:pt x="0" y="256"/>
                    </a:lnTo>
                    <a:lnTo>
                      <a:pt x="0" y="261"/>
                    </a:lnTo>
                    <a:lnTo>
                      <a:pt x="2" y="264"/>
                    </a:lnTo>
                    <a:lnTo>
                      <a:pt x="3" y="268"/>
                    </a:lnTo>
                    <a:lnTo>
                      <a:pt x="6" y="269"/>
                    </a:lnTo>
                    <a:lnTo>
                      <a:pt x="10" y="283"/>
                    </a:lnTo>
                    <a:lnTo>
                      <a:pt x="11" y="292"/>
                    </a:lnTo>
                    <a:lnTo>
                      <a:pt x="13" y="295"/>
                    </a:lnTo>
                    <a:lnTo>
                      <a:pt x="11" y="296"/>
                    </a:lnTo>
                    <a:lnTo>
                      <a:pt x="9" y="296"/>
                    </a:lnTo>
                    <a:lnTo>
                      <a:pt x="3" y="29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56" name="Freeform 4304">
                <a:extLst>
                  <a:ext uri="{FF2B5EF4-FFF2-40B4-BE49-F238E27FC236}">
                    <a16:creationId xmlns:a16="http://schemas.microsoft.com/office/drawing/2014/main" id="{6BB38DE4-3F03-0755-BD50-5B47A4670F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8" y="1658"/>
                <a:ext cx="1" cy="4"/>
              </a:xfrm>
              <a:custGeom>
                <a:avLst/>
                <a:gdLst>
                  <a:gd name="T0" fmla="*/ 4 w 4"/>
                  <a:gd name="T1" fmla="*/ 0 h 18"/>
                  <a:gd name="T2" fmla="*/ 2 w 4"/>
                  <a:gd name="T3" fmla="*/ 14 h 18"/>
                  <a:gd name="T4" fmla="*/ 0 w 4"/>
                  <a:gd name="T5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8">
                    <a:moveTo>
                      <a:pt x="4" y="0"/>
                    </a:moveTo>
                    <a:lnTo>
                      <a:pt x="2" y="14"/>
                    </a:lnTo>
                    <a:lnTo>
                      <a:pt x="0" y="1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57" name="Line 4305">
                <a:extLst>
                  <a:ext uri="{FF2B5EF4-FFF2-40B4-BE49-F238E27FC236}">
                    <a16:creationId xmlns:a16="http://schemas.microsoft.com/office/drawing/2014/main" id="{7C40386A-7336-8148-5DE9-6F33E3029B6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78" y="1658"/>
                <a:ext cx="1" cy="4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58" name="Freeform 4306">
                <a:extLst>
                  <a:ext uri="{FF2B5EF4-FFF2-40B4-BE49-F238E27FC236}">
                    <a16:creationId xmlns:a16="http://schemas.microsoft.com/office/drawing/2014/main" id="{483622CA-8172-D070-0088-720CE3BF12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9" y="1735"/>
                <a:ext cx="45" cy="11"/>
              </a:xfrm>
              <a:custGeom>
                <a:avLst/>
                <a:gdLst>
                  <a:gd name="T0" fmla="*/ 180 w 180"/>
                  <a:gd name="T1" fmla="*/ 7 h 43"/>
                  <a:gd name="T2" fmla="*/ 179 w 180"/>
                  <a:gd name="T3" fmla="*/ 7 h 43"/>
                  <a:gd name="T4" fmla="*/ 161 w 180"/>
                  <a:gd name="T5" fmla="*/ 0 h 43"/>
                  <a:gd name="T6" fmla="*/ 145 w 180"/>
                  <a:gd name="T7" fmla="*/ 10 h 43"/>
                  <a:gd name="T8" fmla="*/ 114 w 180"/>
                  <a:gd name="T9" fmla="*/ 7 h 43"/>
                  <a:gd name="T10" fmla="*/ 114 w 180"/>
                  <a:gd name="T11" fmla="*/ 8 h 43"/>
                  <a:gd name="T12" fmla="*/ 116 w 180"/>
                  <a:gd name="T13" fmla="*/ 8 h 43"/>
                  <a:gd name="T14" fmla="*/ 116 w 180"/>
                  <a:gd name="T15" fmla="*/ 12 h 43"/>
                  <a:gd name="T16" fmla="*/ 114 w 180"/>
                  <a:gd name="T17" fmla="*/ 15 h 43"/>
                  <a:gd name="T18" fmla="*/ 114 w 180"/>
                  <a:gd name="T19" fmla="*/ 17 h 43"/>
                  <a:gd name="T20" fmla="*/ 113 w 180"/>
                  <a:gd name="T21" fmla="*/ 19 h 43"/>
                  <a:gd name="T22" fmla="*/ 91 w 180"/>
                  <a:gd name="T23" fmla="*/ 43 h 43"/>
                  <a:gd name="T24" fmla="*/ 82 w 180"/>
                  <a:gd name="T25" fmla="*/ 42 h 43"/>
                  <a:gd name="T26" fmla="*/ 80 w 180"/>
                  <a:gd name="T27" fmla="*/ 40 h 43"/>
                  <a:gd name="T28" fmla="*/ 80 w 180"/>
                  <a:gd name="T29" fmla="*/ 39 h 43"/>
                  <a:gd name="T30" fmla="*/ 78 w 180"/>
                  <a:gd name="T31" fmla="*/ 37 h 43"/>
                  <a:gd name="T32" fmla="*/ 78 w 180"/>
                  <a:gd name="T33" fmla="*/ 29 h 43"/>
                  <a:gd name="T34" fmla="*/ 81 w 180"/>
                  <a:gd name="T35" fmla="*/ 26 h 43"/>
                  <a:gd name="T36" fmla="*/ 81 w 180"/>
                  <a:gd name="T37" fmla="*/ 22 h 43"/>
                  <a:gd name="T38" fmla="*/ 74 w 180"/>
                  <a:gd name="T39" fmla="*/ 19 h 43"/>
                  <a:gd name="T40" fmla="*/ 68 w 180"/>
                  <a:gd name="T41" fmla="*/ 18 h 43"/>
                  <a:gd name="T42" fmla="*/ 66 w 180"/>
                  <a:gd name="T43" fmla="*/ 18 h 43"/>
                  <a:gd name="T44" fmla="*/ 64 w 180"/>
                  <a:gd name="T45" fmla="*/ 19 h 43"/>
                  <a:gd name="T46" fmla="*/ 63 w 180"/>
                  <a:gd name="T47" fmla="*/ 19 h 43"/>
                  <a:gd name="T48" fmla="*/ 59 w 180"/>
                  <a:gd name="T49" fmla="*/ 18 h 43"/>
                  <a:gd name="T50" fmla="*/ 54 w 180"/>
                  <a:gd name="T51" fmla="*/ 19 h 43"/>
                  <a:gd name="T52" fmla="*/ 52 w 180"/>
                  <a:gd name="T53" fmla="*/ 21 h 43"/>
                  <a:gd name="T54" fmla="*/ 31 w 180"/>
                  <a:gd name="T55" fmla="*/ 19 h 43"/>
                  <a:gd name="T56" fmla="*/ 3 w 180"/>
                  <a:gd name="T57" fmla="*/ 21 h 43"/>
                  <a:gd name="T58" fmla="*/ 0 w 180"/>
                  <a:gd name="T59" fmla="*/ 19 h 43"/>
                  <a:gd name="T60" fmla="*/ 0 w 180"/>
                  <a:gd name="T61" fmla="*/ 17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80" h="43">
                    <a:moveTo>
                      <a:pt x="180" y="7"/>
                    </a:moveTo>
                    <a:lnTo>
                      <a:pt x="179" y="7"/>
                    </a:lnTo>
                    <a:lnTo>
                      <a:pt x="161" y="0"/>
                    </a:lnTo>
                    <a:lnTo>
                      <a:pt x="145" y="10"/>
                    </a:lnTo>
                    <a:lnTo>
                      <a:pt x="114" y="7"/>
                    </a:lnTo>
                    <a:lnTo>
                      <a:pt x="114" y="8"/>
                    </a:lnTo>
                    <a:lnTo>
                      <a:pt x="116" y="8"/>
                    </a:lnTo>
                    <a:lnTo>
                      <a:pt x="116" y="12"/>
                    </a:lnTo>
                    <a:lnTo>
                      <a:pt x="114" y="15"/>
                    </a:lnTo>
                    <a:lnTo>
                      <a:pt x="114" y="17"/>
                    </a:lnTo>
                    <a:lnTo>
                      <a:pt x="113" y="19"/>
                    </a:lnTo>
                    <a:lnTo>
                      <a:pt x="91" y="43"/>
                    </a:lnTo>
                    <a:lnTo>
                      <a:pt x="82" y="42"/>
                    </a:lnTo>
                    <a:lnTo>
                      <a:pt x="80" y="40"/>
                    </a:lnTo>
                    <a:lnTo>
                      <a:pt x="80" y="39"/>
                    </a:lnTo>
                    <a:lnTo>
                      <a:pt x="78" y="37"/>
                    </a:lnTo>
                    <a:lnTo>
                      <a:pt x="78" y="29"/>
                    </a:lnTo>
                    <a:lnTo>
                      <a:pt x="81" y="26"/>
                    </a:lnTo>
                    <a:lnTo>
                      <a:pt x="81" y="22"/>
                    </a:lnTo>
                    <a:lnTo>
                      <a:pt x="74" y="19"/>
                    </a:lnTo>
                    <a:lnTo>
                      <a:pt x="68" y="18"/>
                    </a:lnTo>
                    <a:lnTo>
                      <a:pt x="66" y="18"/>
                    </a:lnTo>
                    <a:lnTo>
                      <a:pt x="64" y="19"/>
                    </a:lnTo>
                    <a:lnTo>
                      <a:pt x="63" y="19"/>
                    </a:lnTo>
                    <a:lnTo>
                      <a:pt x="59" y="18"/>
                    </a:lnTo>
                    <a:lnTo>
                      <a:pt x="54" y="19"/>
                    </a:lnTo>
                    <a:lnTo>
                      <a:pt x="52" y="21"/>
                    </a:lnTo>
                    <a:lnTo>
                      <a:pt x="31" y="19"/>
                    </a:lnTo>
                    <a:lnTo>
                      <a:pt x="3" y="21"/>
                    </a:lnTo>
                    <a:lnTo>
                      <a:pt x="0" y="19"/>
                    </a:lnTo>
                    <a:lnTo>
                      <a:pt x="0" y="1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59" name="Freeform 4307">
                <a:extLst>
                  <a:ext uri="{FF2B5EF4-FFF2-40B4-BE49-F238E27FC236}">
                    <a16:creationId xmlns:a16="http://schemas.microsoft.com/office/drawing/2014/main" id="{8057085A-AE0F-B936-134E-428CB1C103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9" y="1737"/>
                <a:ext cx="30" cy="58"/>
              </a:xfrm>
              <a:custGeom>
                <a:avLst/>
                <a:gdLst>
                  <a:gd name="T0" fmla="*/ 22 w 121"/>
                  <a:gd name="T1" fmla="*/ 4 h 233"/>
                  <a:gd name="T2" fmla="*/ 15 w 121"/>
                  <a:gd name="T3" fmla="*/ 17 h 233"/>
                  <a:gd name="T4" fmla="*/ 7 w 121"/>
                  <a:gd name="T5" fmla="*/ 32 h 233"/>
                  <a:gd name="T6" fmla="*/ 1 w 121"/>
                  <a:gd name="T7" fmla="*/ 46 h 233"/>
                  <a:gd name="T8" fmla="*/ 3 w 121"/>
                  <a:gd name="T9" fmla="*/ 53 h 233"/>
                  <a:gd name="T10" fmla="*/ 4 w 121"/>
                  <a:gd name="T11" fmla="*/ 56 h 233"/>
                  <a:gd name="T12" fmla="*/ 6 w 121"/>
                  <a:gd name="T13" fmla="*/ 61 h 233"/>
                  <a:gd name="T14" fmla="*/ 3 w 121"/>
                  <a:gd name="T15" fmla="*/ 68 h 233"/>
                  <a:gd name="T16" fmla="*/ 8 w 121"/>
                  <a:gd name="T17" fmla="*/ 71 h 233"/>
                  <a:gd name="T18" fmla="*/ 29 w 121"/>
                  <a:gd name="T19" fmla="*/ 78 h 233"/>
                  <a:gd name="T20" fmla="*/ 30 w 121"/>
                  <a:gd name="T21" fmla="*/ 82 h 233"/>
                  <a:gd name="T22" fmla="*/ 26 w 121"/>
                  <a:gd name="T23" fmla="*/ 88 h 233"/>
                  <a:gd name="T24" fmla="*/ 22 w 121"/>
                  <a:gd name="T25" fmla="*/ 91 h 233"/>
                  <a:gd name="T26" fmla="*/ 14 w 121"/>
                  <a:gd name="T27" fmla="*/ 97 h 233"/>
                  <a:gd name="T28" fmla="*/ 6 w 121"/>
                  <a:gd name="T29" fmla="*/ 109 h 233"/>
                  <a:gd name="T30" fmla="*/ 32 w 121"/>
                  <a:gd name="T31" fmla="*/ 113 h 233"/>
                  <a:gd name="T32" fmla="*/ 39 w 121"/>
                  <a:gd name="T33" fmla="*/ 116 h 233"/>
                  <a:gd name="T34" fmla="*/ 71 w 121"/>
                  <a:gd name="T35" fmla="*/ 128 h 233"/>
                  <a:gd name="T36" fmla="*/ 74 w 121"/>
                  <a:gd name="T37" fmla="*/ 123 h 233"/>
                  <a:gd name="T38" fmla="*/ 75 w 121"/>
                  <a:gd name="T39" fmla="*/ 124 h 233"/>
                  <a:gd name="T40" fmla="*/ 78 w 121"/>
                  <a:gd name="T41" fmla="*/ 137 h 233"/>
                  <a:gd name="T42" fmla="*/ 75 w 121"/>
                  <a:gd name="T43" fmla="*/ 141 h 233"/>
                  <a:gd name="T44" fmla="*/ 75 w 121"/>
                  <a:gd name="T45" fmla="*/ 149 h 233"/>
                  <a:gd name="T46" fmla="*/ 78 w 121"/>
                  <a:gd name="T47" fmla="*/ 151 h 233"/>
                  <a:gd name="T48" fmla="*/ 82 w 121"/>
                  <a:gd name="T49" fmla="*/ 154 h 233"/>
                  <a:gd name="T50" fmla="*/ 88 w 121"/>
                  <a:gd name="T51" fmla="*/ 166 h 233"/>
                  <a:gd name="T52" fmla="*/ 90 w 121"/>
                  <a:gd name="T53" fmla="*/ 171 h 233"/>
                  <a:gd name="T54" fmla="*/ 100 w 121"/>
                  <a:gd name="T55" fmla="*/ 174 h 233"/>
                  <a:gd name="T56" fmla="*/ 111 w 121"/>
                  <a:gd name="T57" fmla="*/ 181 h 233"/>
                  <a:gd name="T58" fmla="*/ 107 w 121"/>
                  <a:gd name="T59" fmla="*/ 190 h 233"/>
                  <a:gd name="T60" fmla="*/ 109 w 121"/>
                  <a:gd name="T61" fmla="*/ 204 h 233"/>
                  <a:gd name="T62" fmla="*/ 113 w 121"/>
                  <a:gd name="T63" fmla="*/ 205 h 233"/>
                  <a:gd name="T64" fmla="*/ 118 w 121"/>
                  <a:gd name="T65" fmla="*/ 209 h 233"/>
                  <a:gd name="T66" fmla="*/ 120 w 121"/>
                  <a:gd name="T67" fmla="*/ 231 h 2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21" h="233">
                    <a:moveTo>
                      <a:pt x="22" y="0"/>
                    </a:moveTo>
                    <a:lnTo>
                      <a:pt x="22" y="4"/>
                    </a:lnTo>
                    <a:lnTo>
                      <a:pt x="21" y="8"/>
                    </a:lnTo>
                    <a:lnTo>
                      <a:pt x="15" y="17"/>
                    </a:lnTo>
                    <a:lnTo>
                      <a:pt x="13" y="19"/>
                    </a:lnTo>
                    <a:lnTo>
                      <a:pt x="7" y="32"/>
                    </a:lnTo>
                    <a:lnTo>
                      <a:pt x="0" y="39"/>
                    </a:lnTo>
                    <a:lnTo>
                      <a:pt x="1" y="46"/>
                    </a:lnTo>
                    <a:lnTo>
                      <a:pt x="1" y="51"/>
                    </a:lnTo>
                    <a:lnTo>
                      <a:pt x="3" y="53"/>
                    </a:lnTo>
                    <a:lnTo>
                      <a:pt x="3" y="56"/>
                    </a:lnTo>
                    <a:lnTo>
                      <a:pt x="4" y="56"/>
                    </a:lnTo>
                    <a:lnTo>
                      <a:pt x="6" y="57"/>
                    </a:lnTo>
                    <a:lnTo>
                      <a:pt x="6" y="61"/>
                    </a:lnTo>
                    <a:lnTo>
                      <a:pt x="4" y="67"/>
                    </a:lnTo>
                    <a:lnTo>
                      <a:pt x="3" y="68"/>
                    </a:lnTo>
                    <a:lnTo>
                      <a:pt x="3" y="70"/>
                    </a:lnTo>
                    <a:lnTo>
                      <a:pt x="8" y="71"/>
                    </a:lnTo>
                    <a:lnTo>
                      <a:pt x="22" y="78"/>
                    </a:lnTo>
                    <a:lnTo>
                      <a:pt x="29" y="78"/>
                    </a:lnTo>
                    <a:lnTo>
                      <a:pt x="32" y="79"/>
                    </a:lnTo>
                    <a:lnTo>
                      <a:pt x="30" y="82"/>
                    </a:lnTo>
                    <a:lnTo>
                      <a:pt x="28" y="85"/>
                    </a:lnTo>
                    <a:lnTo>
                      <a:pt x="26" y="88"/>
                    </a:lnTo>
                    <a:lnTo>
                      <a:pt x="25" y="88"/>
                    </a:lnTo>
                    <a:lnTo>
                      <a:pt x="22" y="91"/>
                    </a:lnTo>
                    <a:lnTo>
                      <a:pt x="15" y="95"/>
                    </a:lnTo>
                    <a:lnTo>
                      <a:pt x="14" y="97"/>
                    </a:lnTo>
                    <a:lnTo>
                      <a:pt x="10" y="102"/>
                    </a:lnTo>
                    <a:lnTo>
                      <a:pt x="6" y="109"/>
                    </a:lnTo>
                    <a:lnTo>
                      <a:pt x="11" y="107"/>
                    </a:lnTo>
                    <a:lnTo>
                      <a:pt x="32" y="113"/>
                    </a:lnTo>
                    <a:lnTo>
                      <a:pt x="35" y="113"/>
                    </a:lnTo>
                    <a:lnTo>
                      <a:pt x="39" y="116"/>
                    </a:lnTo>
                    <a:lnTo>
                      <a:pt x="68" y="128"/>
                    </a:lnTo>
                    <a:lnTo>
                      <a:pt x="71" y="128"/>
                    </a:lnTo>
                    <a:lnTo>
                      <a:pt x="74" y="125"/>
                    </a:lnTo>
                    <a:lnTo>
                      <a:pt x="74" y="123"/>
                    </a:lnTo>
                    <a:lnTo>
                      <a:pt x="75" y="123"/>
                    </a:lnTo>
                    <a:lnTo>
                      <a:pt x="75" y="124"/>
                    </a:lnTo>
                    <a:lnTo>
                      <a:pt x="77" y="128"/>
                    </a:lnTo>
                    <a:lnTo>
                      <a:pt x="78" y="137"/>
                    </a:lnTo>
                    <a:lnTo>
                      <a:pt x="77" y="138"/>
                    </a:lnTo>
                    <a:lnTo>
                      <a:pt x="75" y="141"/>
                    </a:lnTo>
                    <a:lnTo>
                      <a:pt x="74" y="145"/>
                    </a:lnTo>
                    <a:lnTo>
                      <a:pt x="75" y="149"/>
                    </a:lnTo>
                    <a:lnTo>
                      <a:pt x="77" y="151"/>
                    </a:lnTo>
                    <a:lnTo>
                      <a:pt x="78" y="151"/>
                    </a:lnTo>
                    <a:lnTo>
                      <a:pt x="78" y="152"/>
                    </a:lnTo>
                    <a:lnTo>
                      <a:pt x="82" y="154"/>
                    </a:lnTo>
                    <a:lnTo>
                      <a:pt x="89" y="166"/>
                    </a:lnTo>
                    <a:lnTo>
                      <a:pt x="88" y="166"/>
                    </a:lnTo>
                    <a:lnTo>
                      <a:pt x="88" y="167"/>
                    </a:lnTo>
                    <a:lnTo>
                      <a:pt x="90" y="171"/>
                    </a:lnTo>
                    <a:lnTo>
                      <a:pt x="92" y="173"/>
                    </a:lnTo>
                    <a:lnTo>
                      <a:pt x="100" y="174"/>
                    </a:lnTo>
                    <a:lnTo>
                      <a:pt x="109" y="178"/>
                    </a:lnTo>
                    <a:lnTo>
                      <a:pt x="111" y="181"/>
                    </a:lnTo>
                    <a:lnTo>
                      <a:pt x="110" y="183"/>
                    </a:lnTo>
                    <a:lnTo>
                      <a:pt x="107" y="190"/>
                    </a:lnTo>
                    <a:lnTo>
                      <a:pt x="109" y="202"/>
                    </a:lnTo>
                    <a:lnTo>
                      <a:pt x="109" y="204"/>
                    </a:lnTo>
                    <a:lnTo>
                      <a:pt x="110" y="204"/>
                    </a:lnTo>
                    <a:lnTo>
                      <a:pt x="113" y="205"/>
                    </a:lnTo>
                    <a:lnTo>
                      <a:pt x="114" y="205"/>
                    </a:lnTo>
                    <a:lnTo>
                      <a:pt x="118" y="209"/>
                    </a:lnTo>
                    <a:lnTo>
                      <a:pt x="121" y="215"/>
                    </a:lnTo>
                    <a:lnTo>
                      <a:pt x="120" y="231"/>
                    </a:lnTo>
                    <a:lnTo>
                      <a:pt x="120" y="23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60" name="Freeform 4308">
                <a:extLst>
                  <a:ext uri="{FF2B5EF4-FFF2-40B4-BE49-F238E27FC236}">
                    <a16:creationId xmlns:a16="http://schemas.microsoft.com/office/drawing/2014/main" id="{EB691E4A-D007-0E12-D40D-99611959E9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9" y="1790"/>
                <a:ext cx="63" cy="24"/>
              </a:xfrm>
              <a:custGeom>
                <a:avLst/>
                <a:gdLst>
                  <a:gd name="T0" fmla="*/ 253 w 255"/>
                  <a:gd name="T1" fmla="*/ 82 h 99"/>
                  <a:gd name="T2" fmla="*/ 233 w 255"/>
                  <a:gd name="T3" fmla="*/ 93 h 99"/>
                  <a:gd name="T4" fmla="*/ 221 w 255"/>
                  <a:gd name="T5" fmla="*/ 99 h 99"/>
                  <a:gd name="T6" fmla="*/ 212 w 255"/>
                  <a:gd name="T7" fmla="*/ 92 h 99"/>
                  <a:gd name="T8" fmla="*/ 212 w 255"/>
                  <a:gd name="T9" fmla="*/ 82 h 99"/>
                  <a:gd name="T10" fmla="*/ 208 w 255"/>
                  <a:gd name="T11" fmla="*/ 77 h 99"/>
                  <a:gd name="T12" fmla="*/ 191 w 255"/>
                  <a:gd name="T13" fmla="*/ 70 h 99"/>
                  <a:gd name="T14" fmla="*/ 179 w 255"/>
                  <a:gd name="T15" fmla="*/ 77 h 99"/>
                  <a:gd name="T16" fmla="*/ 176 w 255"/>
                  <a:gd name="T17" fmla="*/ 78 h 99"/>
                  <a:gd name="T18" fmla="*/ 163 w 255"/>
                  <a:gd name="T19" fmla="*/ 68 h 99"/>
                  <a:gd name="T20" fmla="*/ 186 w 255"/>
                  <a:gd name="T21" fmla="*/ 41 h 99"/>
                  <a:gd name="T22" fmla="*/ 187 w 255"/>
                  <a:gd name="T23" fmla="*/ 40 h 99"/>
                  <a:gd name="T24" fmla="*/ 204 w 255"/>
                  <a:gd name="T25" fmla="*/ 32 h 99"/>
                  <a:gd name="T26" fmla="*/ 209 w 255"/>
                  <a:gd name="T27" fmla="*/ 16 h 99"/>
                  <a:gd name="T28" fmla="*/ 207 w 255"/>
                  <a:gd name="T29" fmla="*/ 10 h 99"/>
                  <a:gd name="T30" fmla="*/ 202 w 255"/>
                  <a:gd name="T31" fmla="*/ 11 h 99"/>
                  <a:gd name="T32" fmla="*/ 176 w 255"/>
                  <a:gd name="T33" fmla="*/ 7 h 99"/>
                  <a:gd name="T34" fmla="*/ 156 w 255"/>
                  <a:gd name="T35" fmla="*/ 0 h 99"/>
                  <a:gd name="T36" fmla="*/ 154 w 255"/>
                  <a:gd name="T37" fmla="*/ 11 h 99"/>
                  <a:gd name="T38" fmla="*/ 130 w 255"/>
                  <a:gd name="T39" fmla="*/ 26 h 99"/>
                  <a:gd name="T40" fmla="*/ 124 w 255"/>
                  <a:gd name="T41" fmla="*/ 19 h 99"/>
                  <a:gd name="T42" fmla="*/ 107 w 255"/>
                  <a:gd name="T43" fmla="*/ 12 h 99"/>
                  <a:gd name="T44" fmla="*/ 95 w 255"/>
                  <a:gd name="T45" fmla="*/ 4 h 99"/>
                  <a:gd name="T46" fmla="*/ 82 w 255"/>
                  <a:gd name="T47" fmla="*/ 1 h 99"/>
                  <a:gd name="T48" fmla="*/ 77 w 255"/>
                  <a:gd name="T49" fmla="*/ 4 h 99"/>
                  <a:gd name="T50" fmla="*/ 71 w 255"/>
                  <a:gd name="T51" fmla="*/ 8 h 99"/>
                  <a:gd name="T52" fmla="*/ 63 w 255"/>
                  <a:gd name="T53" fmla="*/ 12 h 99"/>
                  <a:gd name="T54" fmla="*/ 61 w 255"/>
                  <a:gd name="T55" fmla="*/ 0 h 99"/>
                  <a:gd name="T56" fmla="*/ 57 w 255"/>
                  <a:gd name="T57" fmla="*/ 4 h 99"/>
                  <a:gd name="T58" fmla="*/ 56 w 255"/>
                  <a:gd name="T59" fmla="*/ 7 h 99"/>
                  <a:gd name="T60" fmla="*/ 39 w 255"/>
                  <a:gd name="T61" fmla="*/ 8 h 99"/>
                  <a:gd name="T62" fmla="*/ 17 w 255"/>
                  <a:gd name="T63" fmla="*/ 10 h 99"/>
                  <a:gd name="T64" fmla="*/ 4 w 255"/>
                  <a:gd name="T65" fmla="*/ 20 h 99"/>
                  <a:gd name="T66" fmla="*/ 0 w 255"/>
                  <a:gd name="T67" fmla="*/ 22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55" h="99">
                    <a:moveTo>
                      <a:pt x="255" y="82"/>
                    </a:moveTo>
                    <a:lnTo>
                      <a:pt x="253" y="82"/>
                    </a:lnTo>
                    <a:lnTo>
                      <a:pt x="240" y="87"/>
                    </a:lnTo>
                    <a:lnTo>
                      <a:pt x="233" y="93"/>
                    </a:lnTo>
                    <a:lnTo>
                      <a:pt x="222" y="99"/>
                    </a:lnTo>
                    <a:lnTo>
                      <a:pt x="221" y="99"/>
                    </a:lnTo>
                    <a:lnTo>
                      <a:pt x="215" y="96"/>
                    </a:lnTo>
                    <a:lnTo>
                      <a:pt x="212" y="92"/>
                    </a:lnTo>
                    <a:lnTo>
                      <a:pt x="211" y="86"/>
                    </a:lnTo>
                    <a:lnTo>
                      <a:pt x="212" y="82"/>
                    </a:lnTo>
                    <a:lnTo>
                      <a:pt x="211" y="78"/>
                    </a:lnTo>
                    <a:lnTo>
                      <a:pt x="208" y="77"/>
                    </a:lnTo>
                    <a:lnTo>
                      <a:pt x="200" y="70"/>
                    </a:lnTo>
                    <a:lnTo>
                      <a:pt x="191" y="70"/>
                    </a:lnTo>
                    <a:lnTo>
                      <a:pt x="184" y="72"/>
                    </a:lnTo>
                    <a:lnTo>
                      <a:pt x="179" y="77"/>
                    </a:lnTo>
                    <a:lnTo>
                      <a:pt x="177" y="78"/>
                    </a:lnTo>
                    <a:lnTo>
                      <a:pt x="176" y="78"/>
                    </a:lnTo>
                    <a:lnTo>
                      <a:pt x="167" y="72"/>
                    </a:lnTo>
                    <a:lnTo>
                      <a:pt x="163" y="68"/>
                    </a:lnTo>
                    <a:lnTo>
                      <a:pt x="174" y="53"/>
                    </a:lnTo>
                    <a:lnTo>
                      <a:pt x="186" y="41"/>
                    </a:lnTo>
                    <a:lnTo>
                      <a:pt x="187" y="41"/>
                    </a:lnTo>
                    <a:lnTo>
                      <a:pt x="187" y="40"/>
                    </a:lnTo>
                    <a:lnTo>
                      <a:pt x="190" y="40"/>
                    </a:lnTo>
                    <a:lnTo>
                      <a:pt x="204" y="32"/>
                    </a:lnTo>
                    <a:lnTo>
                      <a:pt x="208" y="26"/>
                    </a:lnTo>
                    <a:lnTo>
                      <a:pt x="209" y="16"/>
                    </a:lnTo>
                    <a:lnTo>
                      <a:pt x="209" y="10"/>
                    </a:lnTo>
                    <a:lnTo>
                      <a:pt x="207" y="10"/>
                    </a:lnTo>
                    <a:lnTo>
                      <a:pt x="205" y="11"/>
                    </a:lnTo>
                    <a:lnTo>
                      <a:pt x="202" y="11"/>
                    </a:lnTo>
                    <a:lnTo>
                      <a:pt x="191" y="12"/>
                    </a:lnTo>
                    <a:lnTo>
                      <a:pt x="176" y="7"/>
                    </a:lnTo>
                    <a:lnTo>
                      <a:pt x="170" y="4"/>
                    </a:lnTo>
                    <a:lnTo>
                      <a:pt x="156" y="0"/>
                    </a:lnTo>
                    <a:lnTo>
                      <a:pt x="156" y="3"/>
                    </a:lnTo>
                    <a:lnTo>
                      <a:pt x="154" y="11"/>
                    </a:lnTo>
                    <a:lnTo>
                      <a:pt x="154" y="12"/>
                    </a:lnTo>
                    <a:lnTo>
                      <a:pt x="130" y="26"/>
                    </a:lnTo>
                    <a:lnTo>
                      <a:pt x="128" y="25"/>
                    </a:lnTo>
                    <a:lnTo>
                      <a:pt x="124" y="19"/>
                    </a:lnTo>
                    <a:lnTo>
                      <a:pt x="114" y="15"/>
                    </a:lnTo>
                    <a:lnTo>
                      <a:pt x="107" y="12"/>
                    </a:lnTo>
                    <a:lnTo>
                      <a:pt x="95" y="5"/>
                    </a:lnTo>
                    <a:lnTo>
                      <a:pt x="95" y="4"/>
                    </a:lnTo>
                    <a:lnTo>
                      <a:pt x="87" y="1"/>
                    </a:lnTo>
                    <a:lnTo>
                      <a:pt x="82" y="1"/>
                    </a:lnTo>
                    <a:lnTo>
                      <a:pt x="78" y="4"/>
                    </a:lnTo>
                    <a:lnTo>
                      <a:pt x="77" y="4"/>
                    </a:lnTo>
                    <a:lnTo>
                      <a:pt x="74" y="7"/>
                    </a:lnTo>
                    <a:lnTo>
                      <a:pt x="71" y="8"/>
                    </a:lnTo>
                    <a:lnTo>
                      <a:pt x="68" y="11"/>
                    </a:lnTo>
                    <a:lnTo>
                      <a:pt x="63" y="12"/>
                    </a:lnTo>
                    <a:lnTo>
                      <a:pt x="61" y="12"/>
                    </a:lnTo>
                    <a:lnTo>
                      <a:pt x="61" y="0"/>
                    </a:lnTo>
                    <a:lnTo>
                      <a:pt x="59" y="1"/>
                    </a:lnTo>
                    <a:lnTo>
                      <a:pt x="57" y="4"/>
                    </a:lnTo>
                    <a:lnTo>
                      <a:pt x="56" y="5"/>
                    </a:lnTo>
                    <a:lnTo>
                      <a:pt x="56" y="7"/>
                    </a:lnTo>
                    <a:lnTo>
                      <a:pt x="54" y="8"/>
                    </a:lnTo>
                    <a:lnTo>
                      <a:pt x="39" y="8"/>
                    </a:lnTo>
                    <a:lnTo>
                      <a:pt x="30" y="7"/>
                    </a:lnTo>
                    <a:lnTo>
                      <a:pt x="17" y="10"/>
                    </a:lnTo>
                    <a:lnTo>
                      <a:pt x="4" y="19"/>
                    </a:lnTo>
                    <a:lnTo>
                      <a:pt x="4" y="20"/>
                    </a:lnTo>
                    <a:lnTo>
                      <a:pt x="3" y="20"/>
                    </a:lnTo>
                    <a:lnTo>
                      <a:pt x="0" y="2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61" name="Freeform 4309">
                <a:extLst>
                  <a:ext uri="{FF2B5EF4-FFF2-40B4-BE49-F238E27FC236}">
                    <a16:creationId xmlns:a16="http://schemas.microsoft.com/office/drawing/2014/main" id="{E0154D3F-4770-77BE-A0E5-7A19CD49A1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1" y="1793"/>
                <a:ext cx="28" cy="11"/>
              </a:xfrm>
              <a:custGeom>
                <a:avLst/>
                <a:gdLst>
                  <a:gd name="T0" fmla="*/ 110 w 110"/>
                  <a:gd name="T1" fmla="*/ 6 h 40"/>
                  <a:gd name="T2" fmla="*/ 110 w 110"/>
                  <a:gd name="T3" fmla="*/ 7 h 40"/>
                  <a:gd name="T4" fmla="*/ 103 w 110"/>
                  <a:gd name="T5" fmla="*/ 7 h 40"/>
                  <a:gd name="T6" fmla="*/ 100 w 110"/>
                  <a:gd name="T7" fmla="*/ 9 h 40"/>
                  <a:gd name="T8" fmla="*/ 78 w 110"/>
                  <a:gd name="T9" fmla="*/ 13 h 40"/>
                  <a:gd name="T10" fmla="*/ 76 w 110"/>
                  <a:gd name="T11" fmla="*/ 13 h 40"/>
                  <a:gd name="T12" fmla="*/ 76 w 110"/>
                  <a:gd name="T13" fmla="*/ 14 h 40"/>
                  <a:gd name="T14" fmla="*/ 72 w 110"/>
                  <a:gd name="T15" fmla="*/ 11 h 40"/>
                  <a:gd name="T16" fmla="*/ 72 w 110"/>
                  <a:gd name="T17" fmla="*/ 10 h 40"/>
                  <a:gd name="T18" fmla="*/ 70 w 110"/>
                  <a:gd name="T19" fmla="*/ 6 h 40"/>
                  <a:gd name="T20" fmla="*/ 64 w 110"/>
                  <a:gd name="T21" fmla="*/ 3 h 40"/>
                  <a:gd name="T22" fmla="*/ 54 w 110"/>
                  <a:gd name="T23" fmla="*/ 0 h 40"/>
                  <a:gd name="T24" fmla="*/ 54 w 110"/>
                  <a:gd name="T25" fmla="*/ 2 h 40"/>
                  <a:gd name="T26" fmla="*/ 53 w 110"/>
                  <a:gd name="T27" fmla="*/ 2 h 40"/>
                  <a:gd name="T28" fmla="*/ 37 w 110"/>
                  <a:gd name="T29" fmla="*/ 7 h 40"/>
                  <a:gd name="T30" fmla="*/ 34 w 110"/>
                  <a:gd name="T31" fmla="*/ 7 h 40"/>
                  <a:gd name="T32" fmla="*/ 33 w 110"/>
                  <a:gd name="T33" fmla="*/ 9 h 40"/>
                  <a:gd name="T34" fmla="*/ 32 w 110"/>
                  <a:gd name="T35" fmla="*/ 9 h 40"/>
                  <a:gd name="T36" fmla="*/ 23 w 110"/>
                  <a:gd name="T37" fmla="*/ 10 h 40"/>
                  <a:gd name="T38" fmla="*/ 19 w 110"/>
                  <a:gd name="T39" fmla="*/ 4 h 40"/>
                  <a:gd name="T40" fmla="*/ 19 w 110"/>
                  <a:gd name="T41" fmla="*/ 2 h 40"/>
                  <a:gd name="T42" fmla="*/ 18 w 110"/>
                  <a:gd name="T43" fmla="*/ 3 h 40"/>
                  <a:gd name="T44" fmla="*/ 8 w 110"/>
                  <a:gd name="T45" fmla="*/ 10 h 40"/>
                  <a:gd name="T46" fmla="*/ 0 w 110"/>
                  <a:gd name="T47" fmla="*/ 38 h 40"/>
                  <a:gd name="T48" fmla="*/ 0 w 110"/>
                  <a:gd name="T49" fmla="*/ 4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10" h="40">
                    <a:moveTo>
                      <a:pt x="110" y="6"/>
                    </a:moveTo>
                    <a:lnTo>
                      <a:pt x="110" y="7"/>
                    </a:lnTo>
                    <a:lnTo>
                      <a:pt x="103" y="7"/>
                    </a:lnTo>
                    <a:lnTo>
                      <a:pt x="100" y="9"/>
                    </a:lnTo>
                    <a:lnTo>
                      <a:pt x="78" y="13"/>
                    </a:lnTo>
                    <a:lnTo>
                      <a:pt x="76" y="13"/>
                    </a:lnTo>
                    <a:lnTo>
                      <a:pt x="76" y="14"/>
                    </a:lnTo>
                    <a:lnTo>
                      <a:pt x="72" y="11"/>
                    </a:lnTo>
                    <a:lnTo>
                      <a:pt x="72" y="10"/>
                    </a:lnTo>
                    <a:lnTo>
                      <a:pt x="70" y="6"/>
                    </a:lnTo>
                    <a:lnTo>
                      <a:pt x="64" y="3"/>
                    </a:lnTo>
                    <a:lnTo>
                      <a:pt x="54" y="0"/>
                    </a:lnTo>
                    <a:lnTo>
                      <a:pt x="54" y="2"/>
                    </a:lnTo>
                    <a:lnTo>
                      <a:pt x="53" y="2"/>
                    </a:lnTo>
                    <a:lnTo>
                      <a:pt x="37" y="7"/>
                    </a:lnTo>
                    <a:lnTo>
                      <a:pt x="34" y="7"/>
                    </a:lnTo>
                    <a:lnTo>
                      <a:pt x="33" y="9"/>
                    </a:lnTo>
                    <a:lnTo>
                      <a:pt x="32" y="9"/>
                    </a:lnTo>
                    <a:lnTo>
                      <a:pt x="23" y="10"/>
                    </a:lnTo>
                    <a:lnTo>
                      <a:pt x="19" y="4"/>
                    </a:lnTo>
                    <a:lnTo>
                      <a:pt x="19" y="2"/>
                    </a:lnTo>
                    <a:lnTo>
                      <a:pt x="18" y="3"/>
                    </a:lnTo>
                    <a:lnTo>
                      <a:pt x="8" y="10"/>
                    </a:lnTo>
                    <a:lnTo>
                      <a:pt x="0" y="38"/>
                    </a:lnTo>
                    <a:lnTo>
                      <a:pt x="0" y="4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62" name="Freeform 4310">
                <a:extLst>
                  <a:ext uri="{FF2B5EF4-FFF2-40B4-BE49-F238E27FC236}">
                    <a16:creationId xmlns:a16="http://schemas.microsoft.com/office/drawing/2014/main" id="{09BB5D28-DEE9-9D91-78EE-E3F13BFE98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3" y="1797"/>
                <a:ext cx="138" cy="40"/>
              </a:xfrm>
              <a:custGeom>
                <a:avLst/>
                <a:gdLst>
                  <a:gd name="T0" fmla="*/ 541 w 553"/>
                  <a:gd name="T1" fmla="*/ 33 h 160"/>
                  <a:gd name="T2" fmla="*/ 506 w 553"/>
                  <a:gd name="T3" fmla="*/ 27 h 160"/>
                  <a:gd name="T4" fmla="*/ 476 w 553"/>
                  <a:gd name="T5" fmla="*/ 27 h 160"/>
                  <a:gd name="T6" fmla="*/ 467 w 553"/>
                  <a:gd name="T7" fmla="*/ 38 h 160"/>
                  <a:gd name="T8" fmla="*/ 459 w 553"/>
                  <a:gd name="T9" fmla="*/ 52 h 160"/>
                  <a:gd name="T10" fmla="*/ 452 w 553"/>
                  <a:gd name="T11" fmla="*/ 44 h 160"/>
                  <a:gd name="T12" fmla="*/ 449 w 553"/>
                  <a:gd name="T13" fmla="*/ 31 h 160"/>
                  <a:gd name="T14" fmla="*/ 458 w 553"/>
                  <a:gd name="T15" fmla="*/ 20 h 160"/>
                  <a:gd name="T16" fmla="*/ 467 w 553"/>
                  <a:gd name="T17" fmla="*/ 18 h 160"/>
                  <a:gd name="T18" fmla="*/ 480 w 553"/>
                  <a:gd name="T19" fmla="*/ 9 h 160"/>
                  <a:gd name="T20" fmla="*/ 445 w 553"/>
                  <a:gd name="T21" fmla="*/ 0 h 160"/>
                  <a:gd name="T22" fmla="*/ 420 w 553"/>
                  <a:gd name="T23" fmla="*/ 7 h 160"/>
                  <a:gd name="T24" fmla="*/ 400 w 553"/>
                  <a:gd name="T25" fmla="*/ 13 h 160"/>
                  <a:gd name="T26" fmla="*/ 357 w 553"/>
                  <a:gd name="T27" fmla="*/ 33 h 160"/>
                  <a:gd name="T28" fmla="*/ 365 w 553"/>
                  <a:gd name="T29" fmla="*/ 41 h 160"/>
                  <a:gd name="T30" fmla="*/ 362 w 553"/>
                  <a:gd name="T31" fmla="*/ 66 h 160"/>
                  <a:gd name="T32" fmla="*/ 377 w 553"/>
                  <a:gd name="T33" fmla="*/ 78 h 160"/>
                  <a:gd name="T34" fmla="*/ 378 w 553"/>
                  <a:gd name="T35" fmla="*/ 83 h 160"/>
                  <a:gd name="T36" fmla="*/ 371 w 553"/>
                  <a:gd name="T37" fmla="*/ 91 h 160"/>
                  <a:gd name="T38" fmla="*/ 352 w 553"/>
                  <a:gd name="T39" fmla="*/ 90 h 160"/>
                  <a:gd name="T40" fmla="*/ 346 w 553"/>
                  <a:gd name="T41" fmla="*/ 109 h 160"/>
                  <a:gd name="T42" fmla="*/ 336 w 553"/>
                  <a:gd name="T43" fmla="*/ 111 h 160"/>
                  <a:gd name="T44" fmla="*/ 321 w 553"/>
                  <a:gd name="T45" fmla="*/ 124 h 160"/>
                  <a:gd name="T46" fmla="*/ 319 w 553"/>
                  <a:gd name="T47" fmla="*/ 130 h 160"/>
                  <a:gd name="T48" fmla="*/ 319 w 553"/>
                  <a:gd name="T49" fmla="*/ 131 h 160"/>
                  <a:gd name="T50" fmla="*/ 316 w 553"/>
                  <a:gd name="T51" fmla="*/ 134 h 160"/>
                  <a:gd name="T52" fmla="*/ 308 w 553"/>
                  <a:gd name="T53" fmla="*/ 146 h 160"/>
                  <a:gd name="T54" fmla="*/ 278 w 553"/>
                  <a:gd name="T55" fmla="*/ 153 h 160"/>
                  <a:gd name="T56" fmla="*/ 261 w 553"/>
                  <a:gd name="T57" fmla="*/ 146 h 160"/>
                  <a:gd name="T58" fmla="*/ 244 w 553"/>
                  <a:gd name="T59" fmla="*/ 144 h 160"/>
                  <a:gd name="T60" fmla="*/ 208 w 553"/>
                  <a:gd name="T61" fmla="*/ 147 h 160"/>
                  <a:gd name="T62" fmla="*/ 206 w 553"/>
                  <a:gd name="T63" fmla="*/ 151 h 160"/>
                  <a:gd name="T64" fmla="*/ 205 w 553"/>
                  <a:gd name="T65" fmla="*/ 158 h 160"/>
                  <a:gd name="T66" fmla="*/ 196 w 553"/>
                  <a:gd name="T67" fmla="*/ 158 h 160"/>
                  <a:gd name="T68" fmla="*/ 191 w 553"/>
                  <a:gd name="T69" fmla="*/ 150 h 160"/>
                  <a:gd name="T70" fmla="*/ 182 w 553"/>
                  <a:gd name="T71" fmla="*/ 147 h 160"/>
                  <a:gd name="T72" fmla="*/ 158 w 553"/>
                  <a:gd name="T73" fmla="*/ 158 h 160"/>
                  <a:gd name="T74" fmla="*/ 128 w 553"/>
                  <a:gd name="T75" fmla="*/ 143 h 160"/>
                  <a:gd name="T76" fmla="*/ 106 w 553"/>
                  <a:gd name="T77" fmla="*/ 147 h 160"/>
                  <a:gd name="T78" fmla="*/ 99 w 553"/>
                  <a:gd name="T79" fmla="*/ 140 h 160"/>
                  <a:gd name="T80" fmla="*/ 75 w 553"/>
                  <a:gd name="T81" fmla="*/ 122 h 160"/>
                  <a:gd name="T82" fmla="*/ 71 w 553"/>
                  <a:gd name="T83" fmla="*/ 124 h 160"/>
                  <a:gd name="T84" fmla="*/ 62 w 553"/>
                  <a:gd name="T85" fmla="*/ 137 h 160"/>
                  <a:gd name="T86" fmla="*/ 50 w 553"/>
                  <a:gd name="T87" fmla="*/ 140 h 160"/>
                  <a:gd name="T88" fmla="*/ 46 w 553"/>
                  <a:gd name="T89" fmla="*/ 144 h 160"/>
                  <a:gd name="T90" fmla="*/ 48 w 553"/>
                  <a:gd name="T91" fmla="*/ 146 h 160"/>
                  <a:gd name="T92" fmla="*/ 47 w 553"/>
                  <a:gd name="T93" fmla="*/ 148 h 160"/>
                  <a:gd name="T94" fmla="*/ 32 w 553"/>
                  <a:gd name="T95" fmla="*/ 141 h 160"/>
                  <a:gd name="T96" fmla="*/ 23 w 553"/>
                  <a:gd name="T97" fmla="*/ 143 h 160"/>
                  <a:gd name="T98" fmla="*/ 8 w 553"/>
                  <a:gd name="T99" fmla="*/ 153 h 160"/>
                  <a:gd name="T100" fmla="*/ 5 w 553"/>
                  <a:gd name="T101" fmla="*/ 146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553" h="160">
                    <a:moveTo>
                      <a:pt x="553" y="26"/>
                    </a:moveTo>
                    <a:lnTo>
                      <a:pt x="546" y="33"/>
                    </a:lnTo>
                    <a:lnTo>
                      <a:pt x="541" y="33"/>
                    </a:lnTo>
                    <a:lnTo>
                      <a:pt x="523" y="21"/>
                    </a:lnTo>
                    <a:lnTo>
                      <a:pt x="522" y="20"/>
                    </a:lnTo>
                    <a:lnTo>
                      <a:pt x="506" y="27"/>
                    </a:lnTo>
                    <a:lnTo>
                      <a:pt x="498" y="28"/>
                    </a:lnTo>
                    <a:lnTo>
                      <a:pt x="484" y="27"/>
                    </a:lnTo>
                    <a:lnTo>
                      <a:pt x="476" y="27"/>
                    </a:lnTo>
                    <a:lnTo>
                      <a:pt x="470" y="34"/>
                    </a:lnTo>
                    <a:lnTo>
                      <a:pt x="469" y="35"/>
                    </a:lnTo>
                    <a:lnTo>
                      <a:pt x="467" y="38"/>
                    </a:lnTo>
                    <a:lnTo>
                      <a:pt x="466" y="42"/>
                    </a:lnTo>
                    <a:lnTo>
                      <a:pt x="462" y="47"/>
                    </a:lnTo>
                    <a:lnTo>
                      <a:pt x="459" y="52"/>
                    </a:lnTo>
                    <a:lnTo>
                      <a:pt x="455" y="53"/>
                    </a:lnTo>
                    <a:lnTo>
                      <a:pt x="455" y="49"/>
                    </a:lnTo>
                    <a:lnTo>
                      <a:pt x="452" y="44"/>
                    </a:lnTo>
                    <a:lnTo>
                      <a:pt x="451" y="37"/>
                    </a:lnTo>
                    <a:lnTo>
                      <a:pt x="449" y="33"/>
                    </a:lnTo>
                    <a:lnTo>
                      <a:pt x="449" y="31"/>
                    </a:lnTo>
                    <a:lnTo>
                      <a:pt x="455" y="24"/>
                    </a:lnTo>
                    <a:lnTo>
                      <a:pt x="456" y="21"/>
                    </a:lnTo>
                    <a:lnTo>
                      <a:pt x="458" y="20"/>
                    </a:lnTo>
                    <a:lnTo>
                      <a:pt x="460" y="20"/>
                    </a:lnTo>
                    <a:lnTo>
                      <a:pt x="463" y="18"/>
                    </a:lnTo>
                    <a:lnTo>
                      <a:pt x="467" y="18"/>
                    </a:lnTo>
                    <a:lnTo>
                      <a:pt x="472" y="17"/>
                    </a:lnTo>
                    <a:lnTo>
                      <a:pt x="476" y="14"/>
                    </a:lnTo>
                    <a:lnTo>
                      <a:pt x="480" y="9"/>
                    </a:lnTo>
                    <a:lnTo>
                      <a:pt x="479" y="3"/>
                    </a:lnTo>
                    <a:lnTo>
                      <a:pt x="477" y="3"/>
                    </a:lnTo>
                    <a:lnTo>
                      <a:pt x="445" y="0"/>
                    </a:lnTo>
                    <a:lnTo>
                      <a:pt x="439" y="0"/>
                    </a:lnTo>
                    <a:lnTo>
                      <a:pt x="424" y="4"/>
                    </a:lnTo>
                    <a:lnTo>
                      <a:pt x="420" y="7"/>
                    </a:lnTo>
                    <a:lnTo>
                      <a:pt x="413" y="7"/>
                    </a:lnTo>
                    <a:lnTo>
                      <a:pt x="403" y="13"/>
                    </a:lnTo>
                    <a:lnTo>
                      <a:pt x="400" y="13"/>
                    </a:lnTo>
                    <a:lnTo>
                      <a:pt x="379" y="21"/>
                    </a:lnTo>
                    <a:lnTo>
                      <a:pt x="368" y="28"/>
                    </a:lnTo>
                    <a:lnTo>
                      <a:pt x="357" y="33"/>
                    </a:lnTo>
                    <a:lnTo>
                      <a:pt x="361" y="34"/>
                    </a:lnTo>
                    <a:lnTo>
                      <a:pt x="361" y="35"/>
                    </a:lnTo>
                    <a:lnTo>
                      <a:pt x="365" y="41"/>
                    </a:lnTo>
                    <a:lnTo>
                      <a:pt x="364" y="42"/>
                    </a:lnTo>
                    <a:lnTo>
                      <a:pt x="361" y="55"/>
                    </a:lnTo>
                    <a:lnTo>
                      <a:pt x="362" y="66"/>
                    </a:lnTo>
                    <a:lnTo>
                      <a:pt x="367" y="70"/>
                    </a:lnTo>
                    <a:lnTo>
                      <a:pt x="371" y="73"/>
                    </a:lnTo>
                    <a:lnTo>
                      <a:pt x="377" y="78"/>
                    </a:lnTo>
                    <a:lnTo>
                      <a:pt x="377" y="81"/>
                    </a:lnTo>
                    <a:lnTo>
                      <a:pt x="378" y="81"/>
                    </a:lnTo>
                    <a:lnTo>
                      <a:pt x="378" y="83"/>
                    </a:lnTo>
                    <a:lnTo>
                      <a:pt x="372" y="93"/>
                    </a:lnTo>
                    <a:lnTo>
                      <a:pt x="371" y="93"/>
                    </a:lnTo>
                    <a:lnTo>
                      <a:pt x="371" y="91"/>
                    </a:lnTo>
                    <a:lnTo>
                      <a:pt x="361" y="88"/>
                    </a:lnTo>
                    <a:lnTo>
                      <a:pt x="352" y="88"/>
                    </a:lnTo>
                    <a:lnTo>
                      <a:pt x="352" y="90"/>
                    </a:lnTo>
                    <a:lnTo>
                      <a:pt x="349" y="105"/>
                    </a:lnTo>
                    <a:lnTo>
                      <a:pt x="349" y="107"/>
                    </a:lnTo>
                    <a:lnTo>
                      <a:pt x="346" y="109"/>
                    </a:lnTo>
                    <a:lnTo>
                      <a:pt x="345" y="109"/>
                    </a:lnTo>
                    <a:lnTo>
                      <a:pt x="340" y="111"/>
                    </a:lnTo>
                    <a:lnTo>
                      <a:pt x="336" y="111"/>
                    </a:lnTo>
                    <a:lnTo>
                      <a:pt x="333" y="112"/>
                    </a:lnTo>
                    <a:lnTo>
                      <a:pt x="322" y="123"/>
                    </a:lnTo>
                    <a:lnTo>
                      <a:pt x="321" y="124"/>
                    </a:lnTo>
                    <a:lnTo>
                      <a:pt x="321" y="126"/>
                    </a:lnTo>
                    <a:lnTo>
                      <a:pt x="319" y="129"/>
                    </a:lnTo>
                    <a:lnTo>
                      <a:pt x="319" y="130"/>
                    </a:lnTo>
                    <a:lnTo>
                      <a:pt x="321" y="130"/>
                    </a:lnTo>
                    <a:lnTo>
                      <a:pt x="321" y="131"/>
                    </a:lnTo>
                    <a:lnTo>
                      <a:pt x="319" y="131"/>
                    </a:lnTo>
                    <a:lnTo>
                      <a:pt x="319" y="133"/>
                    </a:lnTo>
                    <a:lnTo>
                      <a:pt x="318" y="134"/>
                    </a:lnTo>
                    <a:lnTo>
                      <a:pt x="316" y="134"/>
                    </a:lnTo>
                    <a:lnTo>
                      <a:pt x="312" y="140"/>
                    </a:lnTo>
                    <a:lnTo>
                      <a:pt x="309" y="146"/>
                    </a:lnTo>
                    <a:lnTo>
                      <a:pt x="308" y="146"/>
                    </a:lnTo>
                    <a:lnTo>
                      <a:pt x="289" y="151"/>
                    </a:lnTo>
                    <a:lnTo>
                      <a:pt x="279" y="153"/>
                    </a:lnTo>
                    <a:lnTo>
                      <a:pt x="278" y="153"/>
                    </a:lnTo>
                    <a:lnTo>
                      <a:pt x="278" y="151"/>
                    </a:lnTo>
                    <a:lnTo>
                      <a:pt x="266" y="146"/>
                    </a:lnTo>
                    <a:lnTo>
                      <a:pt x="261" y="146"/>
                    </a:lnTo>
                    <a:lnTo>
                      <a:pt x="256" y="147"/>
                    </a:lnTo>
                    <a:lnTo>
                      <a:pt x="249" y="147"/>
                    </a:lnTo>
                    <a:lnTo>
                      <a:pt x="244" y="144"/>
                    </a:lnTo>
                    <a:lnTo>
                      <a:pt x="220" y="137"/>
                    </a:lnTo>
                    <a:lnTo>
                      <a:pt x="211" y="137"/>
                    </a:lnTo>
                    <a:lnTo>
                      <a:pt x="208" y="147"/>
                    </a:lnTo>
                    <a:lnTo>
                      <a:pt x="205" y="150"/>
                    </a:lnTo>
                    <a:lnTo>
                      <a:pt x="206" y="150"/>
                    </a:lnTo>
                    <a:lnTo>
                      <a:pt x="206" y="151"/>
                    </a:lnTo>
                    <a:lnTo>
                      <a:pt x="208" y="154"/>
                    </a:lnTo>
                    <a:lnTo>
                      <a:pt x="208" y="155"/>
                    </a:lnTo>
                    <a:lnTo>
                      <a:pt x="205" y="158"/>
                    </a:lnTo>
                    <a:lnTo>
                      <a:pt x="205" y="160"/>
                    </a:lnTo>
                    <a:lnTo>
                      <a:pt x="204" y="160"/>
                    </a:lnTo>
                    <a:lnTo>
                      <a:pt x="196" y="158"/>
                    </a:lnTo>
                    <a:lnTo>
                      <a:pt x="194" y="155"/>
                    </a:lnTo>
                    <a:lnTo>
                      <a:pt x="194" y="153"/>
                    </a:lnTo>
                    <a:lnTo>
                      <a:pt x="191" y="150"/>
                    </a:lnTo>
                    <a:lnTo>
                      <a:pt x="185" y="146"/>
                    </a:lnTo>
                    <a:lnTo>
                      <a:pt x="182" y="146"/>
                    </a:lnTo>
                    <a:lnTo>
                      <a:pt x="182" y="147"/>
                    </a:lnTo>
                    <a:lnTo>
                      <a:pt x="180" y="150"/>
                    </a:lnTo>
                    <a:lnTo>
                      <a:pt x="164" y="160"/>
                    </a:lnTo>
                    <a:lnTo>
                      <a:pt x="158" y="158"/>
                    </a:lnTo>
                    <a:lnTo>
                      <a:pt x="146" y="143"/>
                    </a:lnTo>
                    <a:lnTo>
                      <a:pt x="128" y="133"/>
                    </a:lnTo>
                    <a:lnTo>
                      <a:pt x="128" y="143"/>
                    </a:lnTo>
                    <a:lnTo>
                      <a:pt x="122" y="148"/>
                    </a:lnTo>
                    <a:lnTo>
                      <a:pt x="108" y="147"/>
                    </a:lnTo>
                    <a:lnTo>
                      <a:pt x="106" y="147"/>
                    </a:lnTo>
                    <a:lnTo>
                      <a:pt x="103" y="146"/>
                    </a:lnTo>
                    <a:lnTo>
                      <a:pt x="101" y="144"/>
                    </a:lnTo>
                    <a:lnTo>
                      <a:pt x="99" y="140"/>
                    </a:lnTo>
                    <a:lnTo>
                      <a:pt x="99" y="134"/>
                    </a:lnTo>
                    <a:lnTo>
                      <a:pt x="91" y="124"/>
                    </a:lnTo>
                    <a:lnTo>
                      <a:pt x="75" y="122"/>
                    </a:lnTo>
                    <a:lnTo>
                      <a:pt x="74" y="122"/>
                    </a:lnTo>
                    <a:lnTo>
                      <a:pt x="72" y="124"/>
                    </a:lnTo>
                    <a:lnTo>
                      <a:pt x="71" y="124"/>
                    </a:lnTo>
                    <a:lnTo>
                      <a:pt x="71" y="127"/>
                    </a:lnTo>
                    <a:lnTo>
                      <a:pt x="69" y="130"/>
                    </a:lnTo>
                    <a:lnTo>
                      <a:pt x="62" y="137"/>
                    </a:lnTo>
                    <a:lnTo>
                      <a:pt x="62" y="139"/>
                    </a:lnTo>
                    <a:lnTo>
                      <a:pt x="58" y="140"/>
                    </a:lnTo>
                    <a:lnTo>
                      <a:pt x="50" y="140"/>
                    </a:lnTo>
                    <a:lnTo>
                      <a:pt x="47" y="141"/>
                    </a:lnTo>
                    <a:lnTo>
                      <a:pt x="47" y="143"/>
                    </a:lnTo>
                    <a:lnTo>
                      <a:pt x="46" y="144"/>
                    </a:lnTo>
                    <a:lnTo>
                      <a:pt x="46" y="146"/>
                    </a:lnTo>
                    <a:lnTo>
                      <a:pt x="47" y="147"/>
                    </a:lnTo>
                    <a:lnTo>
                      <a:pt x="48" y="146"/>
                    </a:lnTo>
                    <a:lnTo>
                      <a:pt x="51" y="148"/>
                    </a:lnTo>
                    <a:lnTo>
                      <a:pt x="51" y="150"/>
                    </a:lnTo>
                    <a:lnTo>
                      <a:pt x="47" y="148"/>
                    </a:lnTo>
                    <a:lnTo>
                      <a:pt x="44" y="144"/>
                    </a:lnTo>
                    <a:lnTo>
                      <a:pt x="44" y="140"/>
                    </a:lnTo>
                    <a:lnTo>
                      <a:pt x="32" y="141"/>
                    </a:lnTo>
                    <a:lnTo>
                      <a:pt x="29" y="141"/>
                    </a:lnTo>
                    <a:lnTo>
                      <a:pt x="25" y="143"/>
                    </a:lnTo>
                    <a:lnTo>
                      <a:pt x="23" y="143"/>
                    </a:lnTo>
                    <a:lnTo>
                      <a:pt x="12" y="154"/>
                    </a:lnTo>
                    <a:lnTo>
                      <a:pt x="9" y="154"/>
                    </a:lnTo>
                    <a:lnTo>
                      <a:pt x="8" y="153"/>
                    </a:lnTo>
                    <a:lnTo>
                      <a:pt x="8" y="151"/>
                    </a:lnTo>
                    <a:lnTo>
                      <a:pt x="5" y="148"/>
                    </a:lnTo>
                    <a:lnTo>
                      <a:pt x="5" y="146"/>
                    </a:lnTo>
                    <a:lnTo>
                      <a:pt x="0" y="15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63" name="Freeform 4311">
                <a:extLst>
                  <a:ext uri="{FF2B5EF4-FFF2-40B4-BE49-F238E27FC236}">
                    <a16:creationId xmlns:a16="http://schemas.microsoft.com/office/drawing/2014/main" id="{091132BF-62FB-82AA-A9EE-5A669C47D8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7" y="1804"/>
                <a:ext cx="40" cy="105"/>
              </a:xfrm>
              <a:custGeom>
                <a:avLst/>
                <a:gdLst>
                  <a:gd name="T0" fmla="*/ 155 w 163"/>
                  <a:gd name="T1" fmla="*/ 417 h 421"/>
                  <a:gd name="T2" fmla="*/ 147 w 163"/>
                  <a:gd name="T3" fmla="*/ 421 h 421"/>
                  <a:gd name="T4" fmla="*/ 124 w 163"/>
                  <a:gd name="T5" fmla="*/ 414 h 421"/>
                  <a:gd name="T6" fmla="*/ 118 w 163"/>
                  <a:gd name="T7" fmla="*/ 413 h 421"/>
                  <a:gd name="T8" fmla="*/ 81 w 163"/>
                  <a:gd name="T9" fmla="*/ 405 h 421"/>
                  <a:gd name="T10" fmla="*/ 88 w 163"/>
                  <a:gd name="T11" fmla="*/ 374 h 421"/>
                  <a:gd name="T12" fmla="*/ 114 w 163"/>
                  <a:gd name="T13" fmla="*/ 342 h 421"/>
                  <a:gd name="T14" fmla="*/ 116 w 163"/>
                  <a:gd name="T15" fmla="*/ 340 h 421"/>
                  <a:gd name="T16" fmla="*/ 123 w 163"/>
                  <a:gd name="T17" fmla="*/ 328 h 421"/>
                  <a:gd name="T18" fmla="*/ 123 w 163"/>
                  <a:gd name="T19" fmla="*/ 312 h 421"/>
                  <a:gd name="T20" fmla="*/ 117 w 163"/>
                  <a:gd name="T21" fmla="*/ 315 h 421"/>
                  <a:gd name="T22" fmla="*/ 95 w 163"/>
                  <a:gd name="T23" fmla="*/ 323 h 421"/>
                  <a:gd name="T24" fmla="*/ 84 w 163"/>
                  <a:gd name="T25" fmla="*/ 321 h 421"/>
                  <a:gd name="T26" fmla="*/ 80 w 163"/>
                  <a:gd name="T27" fmla="*/ 323 h 421"/>
                  <a:gd name="T28" fmla="*/ 78 w 163"/>
                  <a:gd name="T29" fmla="*/ 322 h 421"/>
                  <a:gd name="T30" fmla="*/ 67 w 163"/>
                  <a:gd name="T31" fmla="*/ 319 h 421"/>
                  <a:gd name="T32" fmla="*/ 60 w 163"/>
                  <a:gd name="T33" fmla="*/ 321 h 421"/>
                  <a:gd name="T34" fmla="*/ 49 w 163"/>
                  <a:gd name="T35" fmla="*/ 323 h 421"/>
                  <a:gd name="T36" fmla="*/ 44 w 163"/>
                  <a:gd name="T37" fmla="*/ 322 h 421"/>
                  <a:gd name="T38" fmla="*/ 42 w 163"/>
                  <a:gd name="T39" fmla="*/ 311 h 421"/>
                  <a:gd name="T40" fmla="*/ 43 w 163"/>
                  <a:gd name="T41" fmla="*/ 297 h 421"/>
                  <a:gd name="T42" fmla="*/ 40 w 163"/>
                  <a:gd name="T43" fmla="*/ 293 h 421"/>
                  <a:gd name="T44" fmla="*/ 56 w 163"/>
                  <a:gd name="T45" fmla="*/ 283 h 421"/>
                  <a:gd name="T46" fmla="*/ 71 w 163"/>
                  <a:gd name="T47" fmla="*/ 262 h 421"/>
                  <a:gd name="T48" fmla="*/ 88 w 163"/>
                  <a:gd name="T49" fmla="*/ 240 h 421"/>
                  <a:gd name="T50" fmla="*/ 95 w 163"/>
                  <a:gd name="T51" fmla="*/ 219 h 421"/>
                  <a:gd name="T52" fmla="*/ 97 w 163"/>
                  <a:gd name="T53" fmla="*/ 216 h 421"/>
                  <a:gd name="T54" fmla="*/ 100 w 163"/>
                  <a:gd name="T55" fmla="*/ 206 h 421"/>
                  <a:gd name="T56" fmla="*/ 106 w 163"/>
                  <a:gd name="T57" fmla="*/ 202 h 421"/>
                  <a:gd name="T58" fmla="*/ 109 w 163"/>
                  <a:gd name="T59" fmla="*/ 199 h 421"/>
                  <a:gd name="T60" fmla="*/ 110 w 163"/>
                  <a:gd name="T61" fmla="*/ 191 h 421"/>
                  <a:gd name="T62" fmla="*/ 107 w 163"/>
                  <a:gd name="T63" fmla="*/ 185 h 421"/>
                  <a:gd name="T64" fmla="*/ 100 w 163"/>
                  <a:gd name="T65" fmla="*/ 184 h 421"/>
                  <a:gd name="T66" fmla="*/ 97 w 163"/>
                  <a:gd name="T67" fmla="*/ 188 h 421"/>
                  <a:gd name="T68" fmla="*/ 93 w 163"/>
                  <a:gd name="T69" fmla="*/ 181 h 421"/>
                  <a:gd name="T70" fmla="*/ 96 w 163"/>
                  <a:gd name="T71" fmla="*/ 173 h 421"/>
                  <a:gd name="T72" fmla="*/ 80 w 163"/>
                  <a:gd name="T73" fmla="*/ 165 h 421"/>
                  <a:gd name="T74" fmla="*/ 71 w 163"/>
                  <a:gd name="T75" fmla="*/ 168 h 421"/>
                  <a:gd name="T76" fmla="*/ 70 w 163"/>
                  <a:gd name="T77" fmla="*/ 173 h 421"/>
                  <a:gd name="T78" fmla="*/ 65 w 163"/>
                  <a:gd name="T79" fmla="*/ 174 h 421"/>
                  <a:gd name="T80" fmla="*/ 60 w 163"/>
                  <a:gd name="T81" fmla="*/ 170 h 421"/>
                  <a:gd name="T82" fmla="*/ 40 w 163"/>
                  <a:gd name="T83" fmla="*/ 141 h 421"/>
                  <a:gd name="T84" fmla="*/ 4 w 163"/>
                  <a:gd name="T85" fmla="*/ 115 h 421"/>
                  <a:gd name="T86" fmla="*/ 1 w 163"/>
                  <a:gd name="T87" fmla="*/ 114 h 421"/>
                  <a:gd name="T88" fmla="*/ 3 w 163"/>
                  <a:gd name="T89" fmla="*/ 110 h 421"/>
                  <a:gd name="T90" fmla="*/ 8 w 163"/>
                  <a:gd name="T91" fmla="*/ 101 h 421"/>
                  <a:gd name="T92" fmla="*/ 17 w 163"/>
                  <a:gd name="T93" fmla="*/ 101 h 421"/>
                  <a:gd name="T94" fmla="*/ 22 w 163"/>
                  <a:gd name="T95" fmla="*/ 104 h 421"/>
                  <a:gd name="T96" fmla="*/ 32 w 163"/>
                  <a:gd name="T97" fmla="*/ 107 h 421"/>
                  <a:gd name="T98" fmla="*/ 40 w 163"/>
                  <a:gd name="T99" fmla="*/ 86 h 421"/>
                  <a:gd name="T100" fmla="*/ 37 w 163"/>
                  <a:gd name="T101" fmla="*/ 75 h 421"/>
                  <a:gd name="T102" fmla="*/ 21 w 163"/>
                  <a:gd name="T103" fmla="*/ 62 h 421"/>
                  <a:gd name="T104" fmla="*/ 11 w 163"/>
                  <a:gd name="T105" fmla="*/ 64 h 421"/>
                  <a:gd name="T106" fmla="*/ 4 w 163"/>
                  <a:gd name="T107" fmla="*/ 67 h 421"/>
                  <a:gd name="T108" fmla="*/ 4 w 163"/>
                  <a:gd name="T109" fmla="*/ 58 h 421"/>
                  <a:gd name="T110" fmla="*/ 14 w 163"/>
                  <a:gd name="T111" fmla="*/ 43 h 421"/>
                  <a:gd name="T112" fmla="*/ 13 w 163"/>
                  <a:gd name="T113" fmla="*/ 30 h 421"/>
                  <a:gd name="T114" fmla="*/ 15 w 163"/>
                  <a:gd name="T115" fmla="*/ 12 h 421"/>
                  <a:gd name="T116" fmla="*/ 17 w 163"/>
                  <a:gd name="T117" fmla="*/ 0 h 4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63" h="421">
                    <a:moveTo>
                      <a:pt x="163" y="410"/>
                    </a:moveTo>
                    <a:lnTo>
                      <a:pt x="155" y="417"/>
                    </a:lnTo>
                    <a:lnTo>
                      <a:pt x="151" y="419"/>
                    </a:lnTo>
                    <a:lnTo>
                      <a:pt x="147" y="421"/>
                    </a:lnTo>
                    <a:lnTo>
                      <a:pt x="142" y="421"/>
                    </a:lnTo>
                    <a:lnTo>
                      <a:pt x="124" y="414"/>
                    </a:lnTo>
                    <a:lnTo>
                      <a:pt x="124" y="413"/>
                    </a:lnTo>
                    <a:lnTo>
                      <a:pt x="118" y="413"/>
                    </a:lnTo>
                    <a:lnTo>
                      <a:pt x="82" y="405"/>
                    </a:lnTo>
                    <a:lnTo>
                      <a:pt x="81" y="405"/>
                    </a:lnTo>
                    <a:lnTo>
                      <a:pt x="81" y="403"/>
                    </a:lnTo>
                    <a:lnTo>
                      <a:pt x="88" y="374"/>
                    </a:lnTo>
                    <a:lnTo>
                      <a:pt x="104" y="347"/>
                    </a:lnTo>
                    <a:lnTo>
                      <a:pt x="114" y="342"/>
                    </a:lnTo>
                    <a:lnTo>
                      <a:pt x="114" y="340"/>
                    </a:lnTo>
                    <a:lnTo>
                      <a:pt x="116" y="340"/>
                    </a:lnTo>
                    <a:lnTo>
                      <a:pt x="120" y="335"/>
                    </a:lnTo>
                    <a:lnTo>
                      <a:pt x="123" y="328"/>
                    </a:lnTo>
                    <a:lnTo>
                      <a:pt x="125" y="312"/>
                    </a:lnTo>
                    <a:lnTo>
                      <a:pt x="123" y="312"/>
                    </a:lnTo>
                    <a:lnTo>
                      <a:pt x="120" y="315"/>
                    </a:lnTo>
                    <a:lnTo>
                      <a:pt x="117" y="315"/>
                    </a:lnTo>
                    <a:lnTo>
                      <a:pt x="114" y="318"/>
                    </a:lnTo>
                    <a:lnTo>
                      <a:pt x="95" y="323"/>
                    </a:lnTo>
                    <a:lnTo>
                      <a:pt x="87" y="321"/>
                    </a:lnTo>
                    <a:lnTo>
                      <a:pt x="84" y="321"/>
                    </a:lnTo>
                    <a:lnTo>
                      <a:pt x="84" y="322"/>
                    </a:lnTo>
                    <a:lnTo>
                      <a:pt x="80" y="323"/>
                    </a:lnTo>
                    <a:lnTo>
                      <a:pt x="78" y="323"/>
                    </a:lnTo>
                    <a:lnTo>
                      <a:pt x="78" y="322"/>
                    </a:lnTo>
                    <a:lnTo>
                      <a:pt x="71" y="321"/>
                    </a:lnTo>
                    <a:lnTo>
                      <a:pt x="67" y="319"/>
                    </a:lnTo>
                    <a:lnTo>
                      <a:pt x="63" y="319"/>
                    </a:lnTo>
                    <a:lnTo>
                      <a:pt x="60" y="321"/>
                    </a:lnTo>
                    <a:lnTo>
                      <a:pt x="56" y="321"/>
                    </a:lnTo>
                    <a:lnTo>
                      <a:pt x="49" y="323"/>
                    </a:lnTo>
                    <a:lnTo>
                      <a:pt x="44" y="323"/>
                    </a:lnTo>
                    <a:lnTo>
                      <a:pt x="44" y="322"/>
                    </a:lnTo>
                    <a:lnTo>
                      <a:pt x="42" y="315"/>
                    </a:lnTo>
                    <a:lnTo>
                      <a:pt x="42" y="311"/>
                    </a:lnTo>
                    <a:lnTo>
                      <a:pt x="43" y="305"/>
                    </a:lnTo>
                    <a:lnTo>
                      <a:pt x="43" y="297"/>
                    </a:lnTo>
                    <a:lnTo>
                      <a:pt x="42" y="295"/>
                    </a:lnTo>
                    <a:lnTo>
                      <a:pt x="40" y="293"/>
                    </a:lnTo>
                    <a:lnTo>
                      <a:pt x="40" y="290"/>
                    </a:lnTo>
                    <a:lnTo>
                      <a:pt x="56" y="283"/>
                    </a:lnTo>
                    <a:lnTo>
                      <a:pt x="64" y="275"/>
                    </a:lnTo>
                    <a:lnTo>
                      <a:pt x="71" y="262"/>
                    </a:lnTo>
                    <a:lnTo>
                      <a:pt x="74" y="245"/>
                    </a:lnTo>
                    <a:lnTo>
                      <a:pt x="88" y="240"/>
                    </a:lnTo>
                    <a:lnTo>
                      <a:pt x="88" y="228"/>
                    </a:lnTo>
                    <a:lnTo>
                      <a:pt x="95" y="219"/>
                    </a:lnTo>
                    <a:lnTo>
                      <a:pt x="96" y="216"/>
                    </a:lnTo>
                    <a:lnTo>
                      <a:pt x="97" y="216"/>
                    </a:lnTo>
                    <a:lnTo>
                      <a:pt x="97" y="215"/>
                    </a:lnTo>
                    <a:lnTo>
                      <a:pt x="100" y="206"/>
                    </a:lnTo>
                    <a:lnTo>
                      <a:pt x="103" y="205"/>
                    </a:lnTo>
                    <a:lnTo>
                      <a:pt x="106" y="202"/>
                    </a:lnTo>
                    <a:lnTo>
                      <a:pt x="109" y="201"/>
                    </a:lnTo>
                    <a:lnTo>
                      <a:pt x="109" y="199"/>
                    </a:lnTo>
                    <a:lnTo>
                      <a:pt x="110" y="195"/>
                    </a:lnTo>
                    <a:lnTo>
                      <a:pt x="110" y="191"/>
                    </a:lnTo>
                    <a:lnTo>
                      <a:pt x="109" y="189"/>
                    </a:lnTo>
                    <a:lnTo>
                      <a:pt x="107" y="185"/>
                    </a:lnTo>
                    <a:lnTo>
                      <a:pt x="106" y="184"/>
                    </a:lnTo>
                    <a:lnTo>
                      <a:pt x="100" y="184"/>
                    </a:lnTo>
                    <a:lnTo>
                      <a:pt x="97" y="185"/>
                    </a:lnTo>
                    <a:lnTo>
                      <a:pt x="97" y="188"/>
                    </a:lnTo>
                    <a:lnTo>
                      <a:pt x="95" y="189"/>
                    </a:lnTo>
                    <a:lnTo>
                      <a:pt x="93" y="181"/>
                    </a:lnTo>
                    <a:lnTo>
                      <a:pt x="96" y="174"/>
                    </a:lnTo>
                    <a:lnTo>
                      <a:pt x="96" y="173"/>
                    </a:lnTo>
                    <a:lnTo>
                      <a:pt x="88" y="168"/>
                    </a:lnTo>
                    <a:lnTo>
                      <a:pt x="80" y="165"/>
                    </a:lnTo>
                    <a:lnTo>
                      <a:pt x="77" y="165"/>
                    </a:lnTo>
                    <a:lnTo>
                      <a:pt x="71" y="168"/>
                    </a:lnTo>
                    <a:lnTo>
                      <a:pt x="70" y="170"/>
                    </a:lnTo>
                    <a:lnTo>
                      <a:pt x="70" y="173"/>
                    </a:lnTo>
                    <a:lnTo>
                      <a:pt x="67" y="173"/>
                    </a:lnTo>
                    <a:lnTo>
                      <a:pt x="65" y="174"/>
                    </a:lnTo>
                    <a:lnTo>
                      <a:pt x="60" y="171"/>
                    </a:lnTo>
                    <a:lnTo>
                      <a:pt x="60" y="170"/>
                    </a:lnTo>
                    <a:lnTo>
                      <a:pt x="57" y="160"/>
                    </a:lnTo>
                    <a:lnTo>
                      <a:pt x="40" y="141"/>
                    </a:lnTo>
                    <a:lnTo>
                      <a:pt x="26" y="139"/>
                    </a:lnTo>
                    <a:lnTo>
                      <a:pt x="4" y="115"/>
                    </a:lnTo>
                    <a:lnTo>
                      <a:pt x="3" y="115"/>
                    </a:lnTo>
                    <a:lnTo>
                      <a:pt x="1" y="114"/>
                    </a:lnTo>
                    <a:lnTo>
                      <a:pt x="3" y="113"/>
                    </a:lnTo>
                    <a:lnTo>
                      <a:pt x="3" y="110"/>
                    </a:lnTo>
                    <a:lnTo>
                      <a:pt x="4" y="107"/>
                    </a:lnTo>
                    <a:lnTo>
                      <a:pt x="8" y="101"/>
                    </a:lnTo>
                    <a:lnTo>
                      <a:pt x="13" y="97"/>
                    </a:lnTo>
                    <a:lnTo>
                      <a:pt x="17" y="101"/>
                    </a:lnTo>
                    <a:lnTo>
                      <a:pt x="21" y="103"/>
                    </a:lnTo>
                    <a:lnTo>
                      <a:pt x="22" y="104"/>
                    </a:lnTo>
                    <a:lnTo>
                      <a:pt x="30" y="107"/>
                    </a:lnTo>
                    <a:lnTo>
                      <a:pt x="32" y="107"/>
                    </a:lnTo>
                    <a:lnTo>
                      <a:pt x="42" y="97"/>
                    </a:lnTo>
                    <a:lnTo>
                      <a:pt x="40" y="86"/>
                    </a:lnTo>
                    <a:lnTo>
                      <a:pt x="39" y="82"/>
                    </a:lnTo>
                    <a:lnTo>
                      <a:pt x="37" y="75"/>
                    </a:lnTo>
                    <a:lnTo>
                      <a:pt x="33" y="68"/>
                    </a:lnTo>
                    <a:lnTo>
                      <a:pt x="21" y="62"/>
                    </a:lnTo>
                    <a:lnTo>
                      <a:pt x="14" y="62"/>
                    </a:lnTo>
                    <a:lnTo>
                      <a:pt x="11" y="64"/>
                    </a:lnTo>
                    <a:lnTo>
                      <a:pt x="5" y="69"/>
                    </a:lnTo>
                    <a:lnTo>
                      <a:pt x="4" y="67"/>
                    </a:lnTo>
                    <a:lnTo>
                      <a:pt x="0" y="62"/>
                    </a:lnTo>
                    <a:lnTo>
                      <a:pt x="4" y="58"/>
                    </a:lnTo>
                    <a:lnTo>
                      <a:pt x="11" y="48"/>
                    </a:lnTo>
                    <a:lnTo>
                      <a:pt x="14" y="43"/>
                    </a:lnTo>
                    <a:lnTo>
                      <a:pt x="14" y="34"/>
                    </a:lnTo>
                    <a:lnTo>
                      <a:pt x="13" y="30"/>
                    </a:lnTo>
                    <a:lnTo>
                      <a:pt x="13" y="15"/>
                    </a:lnTo>
                    <a:lnTo>
                      <a:pt x="15" y="12"/>
                    </a:lnTo>
                    <a:lnTo>
                      <a:pt x="18" y="7"/>
                    </a:lnTo>
                    <a:lnTo>
                      <a:pt x="17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64" name="Line 4312">
                <a:extLst>
                  <a:ext uri="{FF2B5EF4-FFF2-40B4-BE49-F238E27FC236}">
                    <a16:creationId xmlns:a16="http://schemas.microsoft.com/office/drawing/2014/main" id="{29C095A7-84EB-6659-D0C3-9C6358092E4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002" y="1835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65" name="Freeform 4313">
                <a:extLst>
                  <a:ext uri="{FF2B5EF4-FFF2-40B4-BE49-F238E27FC236}">
                    <a16:creationId xmlns:a16="http://schemas.microsoft.com/office/drawing/2014/main" id="{D027C9B3-1172-C4E3-D012-73B7569879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9" y="1837"/>
                <a:ext cx="13" cy="5"/>
              </a:xfrm>
              <a:custGeom>
                <a:avLst/>
                <a:gdLst>
                  <a:gd name="T0" fmla="*/ 54 w 54"/>
                  <a:gd name="T1" fmla="*/ 0 h 21"/>
                  <a:gd name="T2" fmla="*/ 44 w 54"/>
                  <a:gd name="T3" fmla="*/ 4 h 21"/>
                  <a:gd name="T4" fmla="*/ 46 w 54"/>
                  <a:gd name="T5" fmla="*/ 8 h 21"/>
                  <a:gd name="T6" fmla="*/ 53 w 54"/>
                  <a:gd name="T7" fmla="*/ 14 h 21"/>
                  <a:gd name="T8" fmla="*/ 47 w 54"/>
                  <a:gd name="T9" fmla="*/ 19 h 21"/>
                  <a:gd name="T10" fmla="*/ 42 w 54"/>
                  <a:gd name="T11" fmla="*/ 21 h 21"/>
                  <a:gd name="T12" fmla="*/ 37 w 54"/>
                  <a:gd name="T13" fmla="*/ 19 h 21"/>
                  <a:gd name="T14" fmla="*/ 36 w 54"/>
                  <a:gd name="T15" fmla="*/ 18 h 21"/>
                  <a:gd name="T16" fmla="*/ 36 w 54"/>
                  <a:gd name="T17" fmla="*/ 16 h 21"/>
                  <a:gd name="T18" fmla="*/ 35 w 54"/>
                  <a:gd name="T19" fmla="*/ 15 h 21"/>
                  <a:gd name="T20" fmla="*/ 32 w 54"/>
                  <a:gd name="T21" fmla="*/ 15 h 21"/>
                  <a:gd name="T22" fmla="*/ 25 w 54"/>
                  <a:gd name="T23" fmla="*/ 14 h 21"/>
                  <a:gd name="T24" fmla="*/ 20 w 54"/>
                  <a:gd name="T25" fmla="*/ 12 h 21"/>
                  <a:gd name="T26" fmla="*/ 14 w 54"/>
                  <a:gd name="T27" fmla="*/ 8 h 21"/>
                  <a:gd name="T28" fmla="*/ 0 w 54"/>
                  <a:gd name="T29" fmla="*/ 8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4" h="21">
                    <a:moveTo>
                      <a:pt x="54" y="0"/>
                    </a:moveTo>
                    <a:lnTo>
                      <a:pt x="44" y="4"/>
                    </a:lnTo>
                    <a:lnTo>
                      <a:pt x="46" y="8"/>
                    </a:lnTo>
                    <a:lnTo>
                      <a:pt x="53" y="14"/>
                    </a:lnTo>
                    <a:lnTo>
                      <a:pt x="47" y="19"/>
                    </a:lnTo>
                    <a:lnTo>
                      <a:pt x="42" y="21"/>
                    </a:lnTo>
                    <a:lnTo>
                      <a:pt x="37" y="19"/>
                    </a:lnTo>
                    <a:lnTo>
                      <a:pt x="36" y="18"/>
                    </a:lnTo>
                    <a:lnTo>
                      <a:pt x="36" y="16"/>
                    </a:lnTo>
                    <a:lnTo>
                      <a:pt x="35" y="15"/>
                    </a:lnTo>
                    <a:lnTo>
                      <a:pt x="32" y="15"/>
                    </a:lnTo>
                    <a:lnTo>
                      <a:pt x="25" y="14"/>
                    </a:lnTo>
                    <a:lnTo>
                      <a:pt x="20" y="12"/>
                    </a:lnTo>
                    <a:lnTo>
                      <a:pt x="14" y="8"/>
                    </a:lnTo>
                    <a:lnTo>
                      <a:pt x="0" y="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66" name="Freeform 4314">
                <a:extLst>
                  <a:ext uri="{FF2B5EF4-FFF2-40B4-BE49-F238E27FC236}">
                    <a16:creationId xmlns:a16="http://schemas.microsoft.com/office/drawing/2014/main" id="{1EE117C8-D056-42D1-F552-04C010DDF5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9" y="1875"/>
                <a:ext cx="6" cy="6"/>
              </a:xfrm>
              <a:custGeom>
                <a:avLst/>
                <a:gdLst>
                  <a:gd name="T0" fmla="*/ 23 w 23"/>
                  <a:gd name="T1" fmla="*/ 22 h 22"/>
                  <a:gd name="T2" fmla="*/ 22 w 23"/>
                  <a:gd name="T3" fmla="*/ 21 h 22"/>
                  <a:gd name="T4" fmla="*/ 12 w 23"/>
                  <a:gd name="T5" fmla="*/ 14 h 22"/>
                  <a:gd name="T6" fmla="*/ 7 w 23"/>
                  <a:gd name="T7" fmla="*/ 11 h 22"/>
                  <a:gd name="T8" fmla="*/ 2 w 23"/>
                  <a:gd name="T9" fmla="*/ 6 h 22"/>
                  <a:gd name="T10" fmla="*/ 4 w 23"/>
                  <a:gd name="T11" fmla="*/ 2 h 22"/>
                  <a:gd name="T12" fmla="*/ 1 w 23"/>
                  <a:gd name="T13" fmla="*/ 0 h 22"/>
                  <a:gd name="T14" fmla="*/ 0 w 23"/>
                  <a:gd name="T15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3" h="22">
                    <a:moveTo>
                      <a:pt x="23" y="22"/>
                    </a:moveTo>
                    <a:lnTo>
                      <a:pt x="22" y="21"/>
                    </a:lnTo>
                    <a:lnTo>
                      <a:pt x="12" y="14"/>
                    </a:lnTo>
                    <a:lnTo>
                      <a:pt x="7" y="11"/>
                    </a:lnTo>
                    <a:lnTo>
                      <a:pt x="2" y="6"/>
                    </a:lnTo>
                    <a:lnTo>
                      <a:pt x="4" y="2"/>
                    </a:lnTo>
                    <a:lnTo>
                      <a:pt x="1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67" name="Freeform 4315">
                <a:extLst>
                  <a:ext uri="{FF2B5EF4-FFF2-40B4-BE49-F238E27FC236}">
                    <a16:creationId xmlns:a16="http://schemas.microsoft.com/office/drawing/2014/main" id="{D067A8F0-BE57-9282-22BE-C38C7AC204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5" y="1881"/>
                <a:ext cx="39" cy="59"/>
              </a:xfrm>
              <a:custGeom>
                <a:avLst/>
                <a:gdLst>
                  <a:gd name="T0" fmla="*/ 0 w 158"/>
                  <a:gd name="T1" fmla="*/ 0 h 237"/>
                  <a:gd name="T2" fmla="*/ 21 w 158"/>
                  <a:gd name="T3" fmla="*/ 10 h 237"/>
                  <a:gd name="T4" fmla="*/ 28 w 158"/>
                  <a:gd name="T5" fmla="*/ 28 h 237"/>
                  <a:gd name="T6" fmla="*/ 34 w 158"/>
                  <a:gd name="T7" fmla="*/ 33 h 237"/>
                  <a:gd name="T8" fmla="*/ 45 w 158"/>
                  <a:gd name="T9" fmla="*/ 44 h 237"/>
                  <a:gd name="T10" fmla="*/ 45 w 158"/>
                  <a:gd name="T11" fmla="*/ 51 h 237"/>
                  <a:gd name="T12" fmla="*/ 53 w 158"/>
                  <a:gd name="T13" fmla="*/ 60 h 237"/>
                  <a:gd name="T14" fmla="*/ 53 w 158"/>
                  <a:gd name="T15" fmla="*/ 62 h 237"/>
                  <a:gd name="T16" fmla="*/ 58 w 158"/>
                  <a:gd name="T17" fmla="*/ 76 h 237"/>
                  <a:gd name="T18" fmla="*/ 58 w 158"/>
                  <a:gd name="T19" fmla="*/ 77 h 237"/>
                  <a:gd name="T20" fmla="*/ 59 w 158"/>
                  <a:gd name="T21" fmla="*/ 77 h 237"/>
                  <a:gd name="T22" fmla="*/ 67 w 158"/>
                  <a:gd name="T23" fmla="*/ 81 h 237"/>
                  <a:gd name="T24" fmla="*/ 69 w 158"/>
                  <a:gd name="T25" fmla="*/ 83 h 237"/>
                  <a:gd name="T26" fmla="*/ 77 w 158"/>
                  <a:gd name="T27" fmla="*/ 94 h 237"/>
                  <a:gd name="T28" fmla="*/ 87 w 158"/>
                  <a:gd name="T29" fmla="*/ 100 h 237"/>
                  <a:gd name="T30" fmla="*/ 90 w 158"/>
                  <a:gd name="T31" fmla="*/ 100 h 237"/>
                  <a:gd name="T32" fmla="*/ 109 w 158"/>
                  <a:gd name="T33" fmla="*/ 104 h 237"/>
                  <a:gd name="T34" fmla="*/ 112 w 158"/>
                  <a:gd name="T35" fmla="*/ 110 h 237"/>
                  <a:gd name="T36" fmla="*/ 123 w 158"/>
                  <a:gd name="T37" fmla="*/ 119 h 237"/>
                  <a:gd name="T38" fmla="*/ 136 w 158"/>
                  <a:gd name="T39" fmla="*/ 119 h 237"/>
                  <a:gd name="T40" fmla="*/ 142 w 158"/>
                  <a:gd name="T41" fmla="*/ 122 h 237"/>
                  <a:gd name="T42" fmla="*/ 143 w 158"/>
                  <a:gd name="T43" fmla="*/ 120 h 237"/>
                  <a:gd name="T44" fmla="*/ 146 w 158"/>
                  <a:gd name="T45" fmla="*/ 120 h 237"/>
                  <a:gd name="T46" fmla="*/ 146 w 158"/>
                  <a:gd name="T47" fmla="*/ 122 h 237"/>
                  <a:gd name="T48" fmla="*/ 158 w 158"/>
                  <a:gd name="T49" fmla="*/ 140 h 237"/>
                  <a:gd name="T50" fmla="*/ 158 w 158"/>
                  <a:gd name="T51" fmla="*/ 143 h 237"/>
                  <a:gd name="T52" fmla="*/ 155 w 158"/>
                  <a:gd name="T53" fmla="*/ 143 h 237"/>
                  <a:gd name="T54" fmla="*/ 143 w 158"/>
                  <a:gd name="T55" fmla="*/ 148 h 237"/>
                  <a:gd name="T56" fmla="*/ 139 w 158"/>
                  <a:gd name="T57" fmla="*/ 153 h 237"/>
                  <a:gd name="T58" fmla="*/ 133 w 158"/>
                  <a:gd name="T59" fmla="*/ 157 h 237"/>
                  <a:gd name="T60" fmla="*/ 132 w 158"/>
                  <a:gd name="T61" fmla="*/ 160 h 237"/>
                  <a:gd name="T62" fmla="*/ 132 w 158"/>
                  <a:gd name="T63" fmla="*/ 165 h 237"/>
                  <a:gd name="T64" fmla="*/ 129 w 158"/>
                  <a:gd name="T65" fmla="*/ 175 h 237"/>
                  <a:gd name="T66" fmla="*/ 129 w 158"/>
                  <a:gd name="T67" fmla="*/ 178 h 237"/>
                  <a:gd name="T68" fmla="*/ 120 w 158"/>
                  <a:gd name="T69" fmla="*/ 207 h 237"/>
                  <a:gd name="T70" fmla="*/ 119 w 158"/>
                  <a:gd name="T71" fmla="*/ 214 h 237"/>
                  <a:gd name="T72" fmla="*/ 119 w 158"/>
                  <a:gd name="T73" fmla="*/ 217 h 237"/>
                  <a:gd name="T74" fmla="*/ 120 w 158"/>
                  <a:gd name="T75" fmla="*/ 220 h 237"/>
                  <a:gd name="T76" fmla="*/ 122 w 158"/>
                  <a:gd name="T77" fmla="*/ 220 h 237"/>
                  <a:gd name="T78" fmla="*/ 126 w 158"/>
                  <a:gd name="T79" fmla="*/ 223 h 237"/>
                  <a:gd name="T80" fmla="*/ 126 w 158"/>
                  <a:gd name="T81" fmla="*/ 224 h 237"/>
                  <a:gd name="T82" fmla="*/ 127 w 158"/>
                  <a:gd name="T83" fmla="*/ 230 h 237"/>
                  <a:gd name="T84" fmla="*/ 127 w 158"/>
                  <a:gd name="T85" fmla="*/ 237 h 2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58" h="237">
                    <a:moveTo>
                      <a:pt x="0" y="0"/>
                    </a:moveTo>
                    <a:lnTo>
                      <a:pt x="21" y="10"/>
                    </a:lnTo>
                    <a:lnTo>
                      <a:pt x="28" y="28"/>
                    </a:lnTo>
                    <a:lnTo>
                      <a:pt x="34" y="33"/>
                    </a:lnTo>
                    <a:lnTo>
                      <a:pt x="45" y="44"/>
                    </a:lnTo>
                    <a:lnTo>
                      <a:pt x="45" y="51"/>
                    </a:lnTo>
                    <a:lnTo>
                      <a:pt x="53" y="60"/>
                    </a:lnTo>
                    <a:lnTo>
                      <a:pt x="53" y="62"/>
                    </a:lnTo>
                    <a:lnTo>
                      <a:pt x="58" y="76"/>
                    </a:lnTo>
                    <a:lnTo>
                      <a:pt x="58" y="77"/>
                    </a:lnTo>
                    <a:lnTo>
                      <a:pt x="59" y="77"/>
                    </a:lnTo>
                    <a:lnTo>
                      <a:pt x="67" y="81"/>
                    </a:lnTo>
                    <a:lnTo>
                      <a:pt x="69" y="83"/>
                    </a:lnTo>
                    <a:lnTo>
                      <a:pt x="77" y="94"/>
                    </a:lnTo>
                    <a:lnTo>
                      <a:pt x="87" y="100"/>
                    </a:lnTo>
                    <a:lnTo>
                      <a:pt x="90" y="100"/>
                    </a:lnTo>
                    <a:lnTo>
                      <a:pt x="109" y="104"/>
                    </a:lnTo>
                    <a:lnTo>
                      <a:pt x="112" y="110"/>
                    </a:lnTo>
                    <a:lnTo>
                      <a:pt x="123" y="119"/>
                    </a:lnTo>
                    <a:lnTo>
                      <a:pt x="136" y="119"/>
                    </a:lnTo>
                    <a:lnTo>
                      <a:pt x="142" y="122"/>
                    </a:lnTo>
                    <a:lnTo>
                      <a:pt x="143" y="120"/>
                    </a:lnTo>
                    <a:lnTo>
                      <a:pt x="146" y="120"/>
                    </a:lnTo>
                    <a:lnTo>
                      <a:pt x="146" y="122"/>
                    </a:lnTo>
                    <a:lnTo>
                      <a:pt x="158" y="140"/>
                    </a:lnTo>
                    <a:lnTo>
                      <a:pt x="158" y="143"/>
                    </a:lnTo>
                    <a:lnTo>
                      <a:pt x="155" y="143"/>
                    </a:lnTo>
                    <a:lnTo>
                      <a:pt x="143" y="148"/>
                    </a:lnTo>
                    <a:lnTo>
                      <a:pt x="139" y="153"/>
                    </a:lnTo>
                    <a:lnTo>
                      <a:pt x="133" y="157"/>
                    </a:lnTo>
                    <a:lnTo>
                      <a:pt x="132" y="160"/>
                    </a:lnTo>
                    <a:lnTo>
                      <a:pt x="132" y="165"/>
                    </a:lnTo>
                    <a:lnTo>
                      <a:pt x="129" y="175"/>
                    </a:lnTo>
                    <a:lnTo>
                      <a:pt x="129" y="178"/>
                    </a:lnTo>
                    <a:lnTo>
                      <a:pt x="120" y="207"/>
                    </a:lnTo>
                    <a:lnTo>
                      <a:pt x="119" y="214"/>
                    </a:lnTo>
                    <a:lnTo>
                      <a:pt x="119" y="217"/>
                    </a:lnTo>
                    <a:lnTo>
                      <a:pt x="120" y="220"/>
                    </a:lnTo>
                    <a:lnTo>
                      <a:pt x="122" y="220"/>
                    </a:lnTo>
                    <a:lnTo>
                      <a:pt x="126" y="223"/>
                    </a:lnTo>
                    <a:lnTo>
                      <a:pt x="126" y="224"/>
                    </a:lnTo>
                    <a:lnTo>
                      <a:pt x="127" y="230"/>
                    </a:lnTo>
                    <a:lnTo>
                      <a:pt x="127" y="23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68" name="Freeform 4316">
                <a:extLst>
                  <a:ext uri="{FF2B5EF4-FFF2-40B4-BE49-F238E27FC236}">
                    <a16:creationId xmlns:a16="http://schemas.microsoft.com/office/drawing/2014/main" id="{A4284CB0-4440-6C59-E744-A7651747CC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8" y="1941"/>
                <a:ext cx="28" cy="61"/>
              </a:xfrm>
              <a:custGeom>
                <a:avLst/>
                <a:gdLst>
                  <a:gd name="T0" fmla="*/ 2 w 116"/>
                  <a:gd name="T1" fmla="*/ 2 h 244"/>
                  <a:gd name="T2" fmla="*/ 14 w 116"/>
                  <a:gd name="T3" fmla="*/ 7 h 244"/>
                  <a:gd name="T4" fmla="*/ 17 w 116"/>
                  <a:gd name="T5" fmla="*/ 6 h 244"/>
                  <a:gd name="T6" fmla="*/ 20 w 116"/>
                  <a:gd name="T7" fmla="*/ 4 h 244"/>
                  <a:gd name="T8" fmla="*/ 24 w 116"/>
                  <a:gd name="T9" fmla="*/ 6 h 244"/>
                  <a:gd name="T10" fmla="*/ 25 w 116"/>
                  <a:gd name="T11" fmla="*/ 10 h 244"/>
                  <a:gd name="T12" fmla="*/ 28 w 116"/>
                  <a:gd name="T13" fmla="*/ 19 h 244"/>
                  <a:gd name="T14" fmla="*/ 25 w 116"/>
                  <a:gd name="T15" fmla="*/ 25 h 244"/>
                  <a:gd name="T16" fmla="*/ 20 w 116"/>
                  <a:gd name="T17" fmla="*/ 32 h 244"/>
                  <a:gd name="T18" fmla="*/ 24 w 116"/>
                  <a:gd name="T19" fmla="*/ 39 h 244"/>
                  <a:gd name="T20" fmla="*/ 29 w 116"/>
                  <a:gd name="T21" fmla="*/ 39 h 244"/>
                  <a:gd name="T22" fmla="*/ 31 w 116"/>
                  <a:gd name="T23" fmla="*/ 38 h 244"/>
                  <a:gd name="T24" fmla="*/ 35 w 116"/>
                  <a:gd name="T25" fmla="*/ 46 h 244"/>
                  <a:gd name="T26" fmla="*/ 35 w 116"/>
                  <a:gd name="T27" fmla="*/ 50 h 244"/>
                  <a:gd name="T28" fmla="*/ 39 w 116"/>
                  <a:gd name="T29" fmla="*/ 48 h 244"/>
                  <a:gd name="T30" fmla="*/ 50 w 116"/>
                  <a:gd name="T31" fmla="*/ 56 h 244"/>
                  <a:gd name="T32" fmla="*/ 57 w 116"/>
                  <a:gd name="T33" fmla="*/ 66 h 244"/>
                  <a:gd name="T34" fmla="*/ 66 w 116"/>
                  <a:gd name="T35" fmla="*/ 89 h 244"/>
                  <a:gd name="T36" fmla="*/ 69 w 116"/>
                  <a:gd name="T37" fmla="*/ 94 h 244"/>
                  <a:gd name="T38" fmla="*/ 70 w 116"/>
                  <a:gd name="T39" fmla="*/ 98 h 244"/>
                  <a:gd name="T40" fmla="*/ 65 w 116"/>
                  <a:gd name="T41" fmla="*/ 102 h 244"/>
                  <a:gd name="T42" fmla="*/ 57 w 116"/>
                  <a:gd name="T43" fmla="*/ 108 h 244"/>
                  <a:gd name="T44" fmla="*/ 49 w 116"/>
                  <a:gd name="T45" fmla="*/ 113 h 244"/>
                  <a:gd name="T46" fmla="*/ 41 w 116"/>
                  <a:gd name="T47" fmla="*/ 119 h 244"/>
                  <a:gd name="T48" fmla="*/ 67 w 116"/>
                  <a:gd name="T49" fmla="*/ 140 h 244"/>
                  <a:gd name="T50" fmla="*/ 76 w 116"/>
                  <a:gd name="T51" fmla="*/ 148 h 244"/>
                  <a:gd name="T52" fmla="*/ 81 w 116"/>
                  <a:gd name="T53" fmla="*/ 155 h 244"/>
                  <a:gd name="T54" fmla="*/ 91 w 116"/>
                  <a:gd name="T55" fmla="*/ 165 h 244"/>
                  <a:gd name="T56" fmla="*/ 92 w 116"/>
                  <a:gd name="T57" fmla="*/ 166 h 244"/>
                  <a:gd name="T58" fmla="*/ 86 w 116"/>
                  <a:gd name="T59" fmla="*/ 170 h 244"/>
                  <a:gd name="T60" fmla="*/ 65 w 116"/>
                  <a:gd name="T61" fmla="*/ 216 h 244"/>
                  <a:gd name="T62" fmla="*/ 79 w 116"/>
                  <a:gd name="T63" fmla="*/ 211 h 244"/>
                  <a:gd name="T64" fmla="*/ 92 w 116"/>
                  <a:gd name="T65" fmla="*/ 212 h 244"/>
                  <a:gd name="T66" fmla="*/ 103 w 116"/>
                  <a:gd name="T67" fmla="*/ 221 h 244"/>
                  <a:gd name="T68" fmla="*/ 116 w 116"/>
                  <a:gd name="T69" fmla="*/ 243 h 2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16" h="244">
                    <a:moveTo>
                      <a:pt x="0" y="0"/>
                    </a:moveTo>
                    <a:lnTo>
                      <a:pt x="2" y="2"/>
                    </a:lnTo>
                    <a:lnTo>
                      <a:pt x="6" y="4"/>
                    </a:lnTo>
                    <a:lnTo>
                      <a:pt x="14" y="7"/>
                    </a:lnTo>
                    <a:lnTo>
                      <a:pt x="16" y="7"/>
                    </a:lnTo>
                    <a:lnTo>
                      <a:pt x="17" y="6"/>
                    </a:lnTo>
                    <a:lnTo>
                      <a:pt x="19" y="6"/>
                    </a:lnTo>
                    <a:lnTo>
                      <a:pt x="20" y="4"/>
                    </a:lnTo>
                    <a:lnTo>
                      <a:pt x="24" y="3"/>
                    </a:lnTo>
                    <a:lnTo>
                      <a:pt x="24" y="6"/>
                    </a:lnTo>
                    <a:lnTo>
                      <a:pt x="25" y="7"/>
                    </a:lnTo>
                    <a:lnTo>
                      <a:pt x="25" y="10"/>
                    </a:lnTo>
                    <a:lnTo>
                      <a:pt x="28" y="12"/>
                    </a:lnTo>
                    <a:lnTo>
                      <a:pt x="28" y="19"/>
                    </a:lnTo>
                    <a:lnTo>
                      <a:pt x="25" y="24"/>
                    </a:lnTo>
                    <a:lnTo>
                      <a:pt x="25" y="25"/>
                    </a:lnTo>
                    <a:lnTo>
                      <a:pt x="21" y="28"/>
                    </a:lnTo>
                    <a:lnTo>
                      <a:pt x="20" y="32"/>
                    </a:lnTo>
                    <a:lnTo>
                      <a:pt x="20" y="35"/>
                    </a:lnTo>
                    <a:lnTo>
                      <a:pt x="24" y="39"/>
                    </a:lnTo>
                    <a:lnTo>
                      <a:pt x="27" y="41"/>
                    </a:lnTo>
                    <a:lnTo>
                      <a:pt x="29" y="39"/>
                    </a:lnTo>
                    <a:lnTo>
                      <a:pt x="29" y="38"/>
                    </a:lnTo>
                    <a:lnTo>
                      <a:pt x="31" y="38"/>
                    </a:lnTo>
                    <a:lnTo>
                      <a:pt x="34" y="42"/>
                    </a:lnTo>
                    <a:lnTo>
                      <a:pt x="35" y="46"/>
                    </a:lnTo>
                    <a:lnTo>
                      <a:pt x="34" y="50"/>
                    </a:lnTo>
                    <a:lnTo>
                      <a:pt x="35" y="50"/>
                    </a:lnTo>
                    <a:lnTo>
                      <a:pt x="35" y="48"/>
                    </a:lnTo>
                    <a:lnTo>
                      <a:pt x="39" y="48"/>
                    </a:lnTo>
                    <a:lnTo>
                      <a:pt x="48" y="53"/>
                    </a:lnTo>
                    <a:lnTo>
                      <a:pt x="50" y="56"/>
                    </a:lnTo>
                    <a:lnTo>
                      <a:pt x="52" y="59"/>
                    </a:lnTo>
                    <a:lnTo>
                      <a:pt x="57" y="66"/>
                    </a:lnTo>
                    <a:lnTo>
                      <a:pt x="62" y="81"/>
                    </a:lnTo>
                    <a:lnTo>
                      <a:pt x="66" y="89"/>
                    </a:lnTo>
                    <a:lnTo>
                      <a:pt x="67" y="91"/>
                    </a:lnTo>
                    <a:lnTo>
                      <a:pt x="69" y="94"/>
                    </a:lnTo>
                    <a:lnTo>
                      <a:pt x="72" y="98"/>
                    </a:lnTo>
                    <a:lnTo>
                      <a:pt x="70" y="98"/>
                    </a:lnTo>
                    <a:lnTo>
                      <a:pt x="66" y="101"/>
                    </a:lnTo>
                    <a:lnTo>
                      <a:pt x="65" y="102"/>
                    </a:lnTo>
                    <a:lnTo>
                      <a:pt x="62" y="103"/>
                    </a:lnTo>
                    <a:lnTo>
                      <a:pt x="57" y="108"/>
                    </a:lnTo>
                    <a:lnTo>
                      <a:pt x="52" y="110"/>
                    </a:lnTo>
                    <a:lnTo>
                      <a:pt x="49" y="113"/>
                    </a:lnTo>
                    <a:lnTo>
                      <a:pt x="42" y="119"/>
                    </a:lnTo>
                    <a:lnTo>
                      <a:pt x="41" y="119"/>
                    </a:lnTo>
                    <a:lnTo>
                      <a:pt x="41" y="122"/>
                    </a:lnTo>
                    <a:lnTo>
                      <a:pt x="67" y="140"/>
                    </a:lnTo>
                    <a:lnTo>
                      <a:pt x="69" y="142"/>
                    </a:lnTo>
                    <a:lnTo>
                      <a:pt x="76" y="148"/>
                    </a:lnTo>
                    <a:lnTo>
                      <a:pt x="80" y="152"/>
                    </a:lnTo>
                    <a:lnTo>
                      <a:pt x="81" y="155"/>
                    </a:lnTo>
                    <a:lnTo>
                      <a:pt x="83" y="156"/>
                    </a:lnTo>
                    <a:lnTo>
                      <a:pt x="91" y="165"/>
                    </a:lnTo>
                    <a:lnTo>
                      <a:pt x="92" y="165"/>
                    </a:lnTo>
                    <a:lnTo>
                      <a:pt x="92" y="166"/>
                    </a:lnTo>
                    <a:lnTo>
                      <a:pt x="91" y="168"/>
                    </a:lnTo>
                    <a:lnTo>
                      <a:pt x="86" y="170"/>
                    </a:lnTo>
                    <a:lnTo>
                      <a:pt x="76" y="182"/>
                    </a:lnTo>
                    <a:lnTo>
                      <a:pt x="65" y="216"/>
                    </a:lnTo>
                    <a:lnTo>
                      <a:pt x="70" y="212"/>
                    </a:lnTo>
                    <a:lnTo>
                      <a:pt x="79" y="211"/>
                    </a:lnTo>
                    <a:lnTo>
                      <a:pt x="87" y="211"/>
                    </a:lnTo>
                    <a:lnTo>
                      <a:pt x="92" y="212"/>
                    </a:lnTo>
                    <a:lnTo>
                      <a:pt x="94" y="212"/>
                    </a:lnTo>
                    <a:lnTo>
                      <a:pt x="103" y="221"/>
                    </a:lnTo>
                    <a:lnTo>
                      <a:pt x="110" y="235"/>
                    </a:lnTo>
                    <a:lnTo>
                      <a:pt x="116" y="243"/>
                    </a:lnTo>
                    <a:lnTo>
                      <a:pt x="116" y="24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69" name="Freeform 4317">
                <a:extLst>
                  <a:ext uri="{FF2B5EF4-FFF2-40B4-BE49-F238E27FC236}">
                    <a16:creationId xmlns:a16="http://schemas.microsoft.com/office/drawing/2014/main" id="{B19DB8F9-2FDD-98D1-C0EA-B7E1E4A9A4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7" y="1940"/>
                <a:ext cx="1" cy="1"/>
              </a:xfrm>
              <a:custGeom>
                <a:avLst/>
                <a:gdLst>
                  <a:gd name="T0" fmla="*/ 0 w 3"/>
                  <a:gd name="T1" fmla="*/ 0 h 5"/>
                  <a:gd name="T2" fmla="*/ 0 w 3"/>
                  <a:gd name="T3" fmla="*/ 1 h 5"/>
                  <a:gd name="T4" fmla="*/ 3 w 3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lnTo>
                      <a:pt x="0" y="1"/>
                    </a:lnTo>
                    <a:lnTo>
                      <a:pt x="3" y="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70" name="Line 4318">
                <a:extLst>
                  <a:ext uri="{FF2B5EF4-FFF2-40B4-BE49-F238E27FC236}">
                    <a16:creationId xmlns:a16="http://schemas.microsoft.com/office/drawing/2014/main" id="{591EEBB3-8229-4E38-348B-8E4D3EFB65A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7" y="1940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71" name="Line 4319">
                <a:extLst>
                  <a:ext uri="{FF2B5EF4-FFF2-40B4-BE49-F238E27FC236}">
                    <a16:creationId xmlns:a16="http://schemas.microsoft.com/office/drawing/2014/main" id="{03010A14-CD61-0BE6-286E-2335CE0ACBC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66" y="2002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72" name="Line 4320">
                <a:extLst>
                  <a:ext uri="{FF2B5EF4-FFF2-40B4-BE49-F238E27FC236}">
                    <a16:creationId xmlns:a16="http://schemas.microsoft.com/office/drawing/2014/main" id="{9728EFBA-89E2-C482-79CC-0AF3E62AD21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066" y="2002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73" name="Line 4321">
                <a:extLst>
                  <a:ext uri="{FF2B5EF4-FFF2-40B4-BE49-F238E27FC236}">
                    <a16:creationId xmlns:a16="http://schemas.microsoft.com/office/drawing/2014/main" id="{F03AAEBC-335E-22D5-7BF9-250713A9492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066" y="2002"/>
                <a:ext cx="0" cy="0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74" name="Freeform 4322">
                <a:extLst>
                  <a:ext uri="{FF2B5EF4-FFF2-40B4-BE49-F238E27FC236}">
                    <a16:creationId xmlns:a16="http://schemas.microsoft.com/office/drawing/2014/main" id="{A5E673F7-FCA4-FAF2-9920-A8E7D52266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2" y="2002"/>
                <a:ext cx="4" cy="26"/>
              </a:xfrm>
              <a:custGeom>
                <a:avLst/>
                <a:gdLst>
                  <a:gd name="T0" fmla="*/ 14 w 17"/>
                  <a:gd name="T1" fmla="*/ 0 h 105"/>
                  <a:gd name="T2" fmla="*/ 13 w 17"/>
                  <a:gd name="T3" fmla="*/ 0 h 105"/>
                  <a:gd name="T4" fmla="*/ 6 w 17"/>
                  <a:gd name="T5" fmla="*/ 15 h 105"/>
                  <a:gd name="T6" fmla="*/ 6 w 17"/>
                  <a:gd name="T7" fmla="*/ 16 h 105"/>
                  <a:gd name="T8" fmla="*/ 4 w 17"/>
                  <a:gd name="T9" fmla="*/ 16 h 105"/>
                  <a:gd name="T10" fmla="*/ 6 w 17"/>
                  <a:gd name="T11" fmla="*/ 19 h 105"/>
                  <a:gd name="T12" fmla="*/ 0 w 17"/>
                  <a:gd name="T13" fmla="*/ 24 h 105"/>
                  <a:gd name="T14" fmla="*/ 0 w 17"/>
                  <a:gd name="T15" fmla="*/ 26 h 105"/>
                  <a:gd name="T16" fmla="*/ 3 w 17"/>
                  <a:gd name="T17" fmla="*/ 26 h 105"/>
                  <a:gd name="T18" fmla="*/ 9 w 17"/>
                  <a:gd name="T19" fmla="*/ 34 h 105"/>
                  <a:gd name="T20" fmla="*/ 13 w 17"/>
                  <a:gd name="T21" fmla="*/ 38 h 105"/>
                  <a:gd name="T22" fmla="*/ 11 w 17"/>
                  <a:gd name="T23" fmla="*/ 46 h 105"/>
                  <a:gd name="T24" fmla="*/ 14 w 17"/>
                  <a:gd name="T25" fmla="*/ 53 h 105"/>
                  <a:gd name="T26" fmla="*/ 17 w 17"/>
                  <a:gd name="T27" fmla="*/ 58 h 105"/>
                  <a:gd name="T28" fmla="*/ 17 w 17"/>
                  <a:gd name="T29" fmla="*/ 59 h 105"/>
                  <a:gd name="T30" fmla="*/ 16 w 17"/>
                  <a:gd name="T31" fmla="*/ 62 h 105"/>
                  <a:gd name="T32" fmla="*/ 7 w 17"/>
                  <a:gd name="T33" fmla="*/ 70 h 105"/>
                  <a:gd name="T34" fmla="*/ 3 w 17"/>
                  <a:gd name="T35" fmla="*/ 73 h 105"/>
                  <a:gd name="T36" fmla="*/ 2 w 17"/>
                  <a:gd name="T37" fmla="*/ 75 h 105"/>
                  <a:gd name="T38" fmla="*/ 2 w 17"/>
                  <a:gd name="T39" fmla="*/ 76 h 105"/>
                  <a:gd name="T40" fmla="*/ 5 w 17"/>
                  <a:gd name="T41" fmla="*/ 82 h 105"/>
                  <a:gd name="T42" fmla="*/ 6 w 17"/>
                  <a:gd name="T43" fmla="*/ 83 h 105"/>
                  <a:gd name="T44" fmla="*/ 6 w 17"/>
                  <a:gd name="T45" fmla="*/ 90 h 105"/>
                  <a:gd name="T46" fmla="*/ 9 w 17"/>
                  <a:gd name="T47" fmla="*/ 104 h 105"/>
                  <a:gd name="T48" fmla="*/ 9 w 17"/>
                  <a:gd name="T49" fmla="*/ 105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7" h="105">
                    <a:moveTo>
                      <a:pt x="14" y="0"/>
                    </a:moveTo>
                    <a:lnTo>
                      <a:pt x="13" y="0"/>
                    </a:lnTo>
                    <a:lnTo>
                      <a:pt x="6" y="15"/>
                    </a:lnTo>
                    <a:lnTo>
                      <a:pt x="6" y="16"/>
                    </a:lnTo>
                    <a:lnTo>
                      <a:pt x="4" y="16"/>
                    </a:lnTo>
                    <a:lnTo>
                      <a:pt x="6" y="19"/>
                    </a:lnTo>
                    <a:lnTo>
                      <a:pt x="0" y="24"/>
                    </a:lnTo>
                    <a:lnTo>
                      <a:pt x="0" y="26"/>
                    </a:lnTo>
                    <a:lnTo>
                      <a:pt x="3" y="26"/>
                    </a:lnTo>
                    <a:lnTo>
                      <a:pt x="9" y="34"/>
                    </a:lnTo>
                    <a:lnTo>
                      <a:pt x="13" y="38"/>
                    </a:lnTo>
                    <a:lnTo>
                      <a:pt x="11" y="46"/>
                    </a:lnTo>
                    <a:lnTo>
                      <a:pt x="14" y="53"/>
                    </a:lnTo>
                    <a:lnTo>
                      <a:pt x="17" y="58"/>
                    </a:lnTo>
                    <a:lnTo>
                      <a:pt x="17" y="59"/>
                    </a:lnTo>
                    <a:lnTo>
                      <a:pt x="16" y="62"/>
                    </a:lnTo>
                    <a:lnTo>
                      <a:pt x="7" y="70"/>
                    </a:lnTo>
                    <a:lnTo>
                      <a:pt x="3" y="73"/>
                    </a:lnTo>
                    <a:lnTo>
                      <a:pt x="2" y="75"/>
                    </a:lnTo>
                    <a:lnTo>
                      <a:pt x="2" y="76"/>
                    </a:lnTo>
                    <a:lnTo>
                      <a:pt x="5" y="82"/>
                    </a:lnTo>
                    <a:lnTo>
                      <a:pt x="6" y="83"/>
                    </a:lnTo>
                    <a:lnTo>
                      <a:pt x="6" y="90"/>
                    </a:lnTo>
                    <a:lnTo>
                      <a:pt x="9" y="104"/>
                    </a:lnTo>
                    <a:lnTo>
                      <a:pt x="9" y="10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75" name="Freeform 4323">
                <a:extLst>
                  <a:ext uri="{FF2B5EF4-FFF2-40B4-BE49-F238E27FC236}">
                    <a16:creationId xmlns:a16="http://schemas.microsoft.com/office/drawing/2014/main" id="{44C3C327-26B0-461E-D136-A7C3B30BFE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2" y="1932"/>
                <a:ext cx="80" cy="73"/>
              </a:xfrm>
              <a:custGeom>
                <a:avLst/>
                <a:gdLst>
                  <a:gd name="T0" fmla="*/ 10 w 321"/>
                  <a:gd name="T1" fmla="*/ 288 h 288"/>
                  <a:gd name="T2" fmla="*/ 7 w 321"/>
                  <a:gd name="T3" fmla="*/ 278 h 288"/>
                  <a:gd name="T4" fmla="*/ 1 w 321"/>
                  <a:gd name="T5" fmla="*/ 271 h 288"/>
                  <a:gd name="T6" fmla="*/ 1 w 321"/>
                  <a:gd name="T7" fmla="*/ 265 h 288"/>
                  <a:gd name="T8" fmla="*/ 8 w 321"/>
                  <a:gd name="T9" fmla="*/ 257 h 288"/>
                  <a:gd name="T10" fmla="*/ 27 w 321"/>
                  <a:gd name="T11" fmla="*/ 246 h 288"/>
                  <a:gd name="T12" fmla="*/ 38 w 321"/>
                  <a:gd name="T13" fmla="*/ 229 h 288"/>
                  <a:gd name="T14" fmla="*/ 49 w 321"/>
                  <a:gd name="T15" fmla="*/ 225 h 288"/>
                  <a:gd name="T16" fmla="*/ 59 w 321"/>
                  <a:gd name="T17" fmla="*/ 232 h 288"/>
                  <a:gd name="T18" fmla="*/ 63 w 321"/>
                  <a:gd name="T19" fmla="*/ 241 h 288"/>
                  <a:gd name="T20" fmla="*/ 73 w 321"/>
                  <a:gd name="T21" fmla="*/ 247 h 288"/>
                  <a:gd name="T22" fmla="*/ 88 w 321"/>
                  <a:gd name="T23" fmla="*/ 246 h 288"/>
                  <a:gd name="T24" fmla="*/ 99 w 321"/>
                  <a:gd name="T25" fmla="*/ 241 h 288"/>
                  <a:gd name="T26" fmla="*/ 102 w 321"/>
                  <a:gd name="T27" fmla="*/ 239 h 288"/>
                  <a:gd name="T28" fmla="*/ 114 w 321"/>
                  <a:gd name="T29" fmla="*/ 226 h 288"/>
                  <a:gd name="T30" fmla="*/ 127 w 321"/>
                  <a:gd name="T31" fmla="*/ 228 h 288"/>
                  <a:gd name="T32" fmla="*/ 138 w 321"/>
                  <a:gd name="T33" fmla="*/ 238 h 288"/>
                  <a:gd name="T34" fmla="*/ 156 w 321"/>
                  <a:gd name="T35" fmla="*/ 234 h 288"/>
                  <a:gd name="T36" fmla="*/ 166 w 321"/>
                  <a:gd name="T37" fmla="*/ 221 h 288"/>
                  <a:gd name="T38" fmla="*/ 184 w 321"/>
                  <a:gd name="T39" fmla="*/ 210 h 288"/>
                  <a:gd name="T40" fmla="*/ 177 w 321"/>
                  <a:gd name="T41" fmla="*/ 197 h 288"/>
                  <a:gd name="T42" fmla="*/ 179 w 321"/>
                  <a:gd name="T43" fmla="*/ 189 h 288"/>
                  <a:gd name="T44" fmla="*/ 183 w 321"/>
                  <a:gd name="T45" fmla="*/ 180 h 288"/>
                  <a:gd name="T46" fmla="*/ 193 w 321"/>
                  <a:gd name="T47" fmla="*/ 171 h 288"/>
                  <a:gd name="T48" fmla="*/ 194 w 321"/>
                  <a:gd name="T49" fmla="*/ 169 h 288"/>
                  <a:gd name="T50" fmla="*/ 200 w 321"/>
                  <a:gd name="T51" fmla="*/ 169 h 288"/>
                  <a:gd name="T52" fmla="*/ 201 w 321"/>
                  <a:gd name="T53" fmla="*/ 168 h 288"/>
                  <a:gd name="T54" fmla="*/ 205 w 321"/>
                  <a:gd name="T55" fmla="*/ 166 h 288"/>
                  <a:gd name="T56" fmla="*/ 209 w 321"/>
                  <a:gd name="T57" fmla="*/ 165 h 288"/>
                  <a:gd name="T58" fmla="*/ 228 w 321"/>
                  <a:gd name="T59" fmla="*/ 158 h 288"/>
                  <a:gd name="T60" fmla="*/ 236 w 321"/>
                  <a:gd name="T61" fmla="*/ 145 h 288"/>
                  <a:gd name="T62" fmla="*/ 246 w 321"/>
                  <a:gd name="T63" fmla="*/ 136 h 288"/>
                  <a:gd name="T64" fmla="*/ 244 w 321"/>
                  <a:gd name="T65" fmla="*/ 127 h 288"/>
                  <a:gd name="T66" fmla="*/ 240 w 321"/>
                  <a:gd name="T67" fmla="*/ 102 h 288"/>
                  <a:gd name="T68" fmla="*/ 243 w 321"/>
                  <a:gd name="T69" fmla="*/ 94 h 288"/>
                  <a:gd name="T70" fmla="*/ 248 w 321"/>
                  <a:gd name="T71" fmla="*/ 85 h 288"/>
                  <a:gd name="T72" fmla="*/ 253 w 321"/>
                  <a:gd name="T73" fmla="*/ 77 h 288"/>
                  <a:gd name="T74" fmla="*/ 246 w 321"/>
                  <a:gd name="T75" fmla="*/ 62 h 288"/>
                  <a:gd name="T76" fmla="*/ 239 w 321"/>
                  <a:gd name="T77" fmla="*/ 57 h 288"/>
                  <a:gd name="T78" fmla="*/ 238 w 321"/>
                  <a:gd name="T79" fmla="*/ 49 h 288"/>
                  <a:gd name="T80" fmla="*/ 243 w 321"/>
                  <a:gd name="T81" fmla="*/ 46 h 288"/>
                  <a:gd name="T82" fmla="*/ 283 w 321"/>
                  <a:gd name="T83" fmla="*/ 39 h 288"/>
                  <a:gd name="T84" fmla="*/ 286 w 321"/>
                  <a:gd name="T85" fmla="*/ 38 h 288"/>
                  <a:gd name="T86" fmla="*/ 313 w 321"/>
                  <a:gd name="T87" fmla="*/ 9 h 288"/>
                  <a:gd name="T88" fmla="*/ 320 w 321"/>
                  <a:gd name="T89" fmla="*/ 0 h 2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321" h="288">
                    <a:moveTo>
                      <a:pt x="8" y="288"/>
                    </a:moveTo>
                    <a:lnTo>
                      <a:pt x="10" y="288"/>
                    </a:lnTo>
                    <a:lnTo>
                      <a:pt x="8" y="286"/>
                    </a:lnTo>
                    <a:lnTo>
                      <a:pt x="7" y="278"/>
                    </a:lnTo>
                    <a:lnTo>
                      <a:pt x="6" y="275"/>
                    </a:lnTo>
                    <a:lnTo>
                      <a:pt x="1" y="271"/>
                    </a:lnTo>
                    <a:lnTo>
                      <a:pt x="0" y="271"/>
                    </a:lnTo>
                    <a:lnTo>
                      <a:pt x="1" y="265"/>
                    </a:lnTo>
                    <a:lnTo>
                      <a:pt x="7" y="257"/>
                    </a:lnTo>
                    <a:lnTo>
                      <a:pt x="8" y="257"/>
                    </a:lnTo>
                    <a:lnTo>
                      <a:pt x="18" y="249"/>
                    </a:lnTo>
                    <a:lnTo>
                      <a:pt x="27" y="246"/>
                    </a:lnTo>
                    <a:lnTo>
                      <a:pt x="34" y="238"/>
                    </a:lnTo>
                    <a:lnTo>
                      <a:pt x="38" y="229"/>
                    </a:lnTo>
                    <a:lnTo>
                      <a:pt x="47" y="225"/>
                    </a:lnTo>
                    <a:lnTo>
                      <a:pt x="49" y="225"/>
                    </a:lnTo>
                    <a:lnTo>
                      <a:pt x="51" y="228"/>
                    </a:lnTo>
                    <a:lnTo>
                      <a:pt x="59" y="232"/>
                    </a:lnTo>
                    <a:lnTo>
                      <a:pt x="63" y="238"/>
                    </a:lnTo>
                    <a:lnTo>
                      <a:pt x="63" y="241"/>
                    </a:lnTo>
                    <a:lnTo>
                      <a:pt x="68" y="247"/>
                    </a:lnTo>
                    <a:lnTo>
                      <a:pt x="73" y="247"/>
                    </a:lnTo>
                    <a:lnTo>
                      <a:pt x="85" y="246"/>
                    </a:lnTo>
                    <a:lnTo>
                      <a:pt x="88" y="246"/>
                    </a:lnTo>
                    <a:lnTo>
                      <a:pt x="91" y="244"/>
                    </a:lnTo>
                    <a:lnTo>
                      <a:pt x="99" y="241"/>
                    </a:lnTo>
                    <a:lnTo>
                      <a:pt x="101" y="239"/>
                    </a:lnTo>
                    <a:lnTo>
                      <a:pt x="102" y="239"/>
                    </a:lnTo>
                    <a:lnTo>
                      <a:pt x="102" y="238"/>
                    </a:lnTo>
                    <a:lnTo>
                      <a:pt x="114" y="226"/>
                    </a:lnTo>
                    <a:lnTo>
                      <a:pt x="127" y="226"/>
                    </a:lnTo>
                    <a:lnTo>
                      <a:pt x="127" y="228"/>
                    </a:lnTo>
                    <a:lnTo>
                      <a:pt x="128" y="228"/>
                    </a:lnTo>
                    <a:lnTo>
                      <a:pt x="138" y="238"/>
                    </a:lnTo>
                    <a:lnTo>
                      <a:pt x="149" y="241"/>
                    </a:lnTo>
                    <a:lnTo>
                      <a:pt x="156" y="234"/>
                    </a:lnTo>
                    <a:lnTo>
                      <a:pt x="162" y="224"/>
                    </a:lnTo>
                    <a:lnTo>
                      <a:pt x="166" y="221"/>
                    </a:lnTo>
                    <a:lnTo>
                      <a:pt x="181" y="214"/>
                    </a:lnTo>
                    <a:lnTo>
                      <a:pt x="184" y="210"/>
                    </a:lnTo>
                    <a:lnTo>
                      <a:pt x="181" y="201"/>
                    </a:lnTo>
                    <a:lnTo>
                      <a:pt x="177" y="197"/>
                    </a:lnTo>
                    <a:lnTo>
                      <a:pt x="177" y="193"/>
                    </a:lnTo>
                    <a:lnTo>
                      <a:pt x="179" y="189"/>
                    </a:lnTo>
                    <a:lnTo>
                      <a:pt x="179" y="187"/>
                    </a:lnTo>
                    <a:lnTo>
                      <a:pt x="183" y="180"/>
                    </a:lnTo>
                    <a:lnTo>
                      <a:pt x="191" y="174"/>
                    </a:lnTo>
                    <a:lnTo>
                      <a:pt x="193" y="171"/>
                    </a:lnTo>
                    <a:lnTo>
                      <a:pt x="193" y="169"/>
                    </a:lnTo>
                    <a:lnTo>
                      <a:pt x="194" y="169"/>
                    </a:lnTo>
                    <a:lnTo>
                      <a:pt x="198" y="168"/>
                    </a:lnTo>
                    <a:lnTo>
                      <a:pt x="200" y="169"/>
                    </a:lnTo>
                    <a:lnTo>
                      <a:pt x="201" y="169"/>
                    </a:lnTo>
                    <a:lnTo>
                      <a:pt x="201" y="168"/>
                    </a:lnTo>
                    <a:lnTo>
                      <a:pt x="202" y="168"/>
                    </a:lnTo>
                    <a:lnTo>
                      <a:pt x="205" y="166"/>
                    </a:lnTo>
                    <a:lnTo>
                      <a:pt x="207" y="166"/>
                    </a:lnTo>
                    <a:lnTo>
                      <a:pt x="209" y="165"/>
                    </a:lnTo>
                    <a:lnTo>
                      <a:pt x="216" y="164"/>
                    </a:lnTo>
                    <a:lnTo>
                      <a:pt x="228" y="158"/>
                    </a:lnTo>
                    <a:lnTo>
                      <a:pt x="235" y="151"/>
                    </a:lnTo>
                    <a:lnTo>
                      <a:pt x="236" y="145"/>
                    </a:lnTo>
                    <a:lnTo>
                      <a:pt x="239" y="140"/>
                    </a:lnTo>
                    <a:lnTo>
                      <a:pt x="246" y="136"/>
                    </a:lnTo>
                    <a:lnTo>
                      <a:pt x="246" y="131"/>
                    </a:lnTo>
                    <a:lnTo>
                      <a:pt x="244" y="127"/>
                    </a:lnTo>
                    <a:lnTo>
                      <a:pt x="240" y="113"/>
                    </a:lnTo>
                    <a:lnTo>
                      <a:pt x="240" y="102"/>
                    </a:lnTo>
                    <a:lnTo>
                      <a:pt x="243" y="99"/>
                    </a:lnTo>
                    <a:lnTo>
                      <a:pt x="243" y="94"/>
                    </a:lnTo>
                    <a:lnTo>
                      <a:pt x="244" y="90"/>
                    </a:lnTo>
                    <a:lnTo>
                      <a:pt x="248" y="85"/>
                    </a:lnTo>
                    <a:lnTo>
                      <a:pt x="253" y="78"/>
                    </a:lnTo>
                    <a:lnTo>
                      <a:pt x="253" y="77"/>
                    </a:lnTo>
                    <a:lnTo>
                      <a:pt x="250" y="67"/>
                    </a:lnTo>
                    <a:lnTo>
                      <a:pt x="246" y="62"/>
                    </a:lnTo>
                    <a:lnTo>
                      <a:pt x="239" y="59"/>
                    </a:lnTo>
                    <a:lnTo>
                      <a:pt x="239" y="57"/>
                    </a:lnTo>
                    <a:lnTo>
                      <a:pt x="236" y="52"/>
                    </a:lnTo>
                    <a:lnTo>
                      <a:pt x="238" y="49"/>
                    </a:lnTo>
                    <a:lnTo>
                      <a:pt x="239" y="47"/>
                    </a:lnTo>
                    <a:lnTo>
                      <a:pt x="243" y="46"/>
                    </a:lnTo>
                    <a:lnTo>
                      <a:pt x="269" y="39"/>
                    </a:lnTo>
                    <a:lnTo>
                      <a:pt x="283" y="39"/>
                    </a:lnTo>
                    <a:lnTo>
                      <a:pt x="285" y="38"/>
                    </a:lnTo>
                    <a:lnTo>
                      <a:pt x="286" y="38"/>
                    </a:lnTo>
                    <a:lnTo>
                      <a:pt x="293" y="27"/>
                    </a:lnTo>
                    <a:lnTo>
                      <a:pt x="313" y="9"/>
                    </a:lnTo>
                    <a:lnTo>
                      <a:pt x="313" y="7"/>
                    </a:lnTo>
                    <a:lnTo>
                      <a:pt x="320" y="0"/>
                    </a:lnTo>
                    <a:lnTo>
                      <a:pt x="321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76" name="Freeform 4324">
                <a:extLst>
                  <a:ext uri="{FF2B5EF4-FFF2-40B4-BE49-F238E27FC236}">
                    <a16:creationId xmlns:a16="http://schemas.microsoft.com/office/drawing/2014/main" id="{7249B019-559A-60D2-68CF-A687B18D2E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7" y="2000"/>
                <a:ext cx="17" cy="5"/>
              </a:xfrm>
              <a:custGeom>
                <a:avLst/>
                <a:gdLst>
                  <a:gd name="T0" fmla="*/ 0 w 68"/>
                  <a:gd name="T1" fmla="*/ 10 h 18"/>
                  <a:gd name="T2" fmla="*/ 22 w 68"/>
                  <a:gd name="T3" fmla="*/ 11 h 18"/>
                  <a:gd name="T4" fmla="*/ 31 w 68"/>
                  <a:gd name="T5" fmla="*/ 14 h 18"/>
                  <a:gd name="T6" fmla="*/ 32 w 68"/>
                  <a:gd name="T7" fmla="*/ 14 h 18"/>
                  <a:gd name="T8" fmla="*/ 34 w 68"/>
                  <a:gd name="T9" fmla="*/ 15 h 18"/>
                  <a:gd name="T10" fmla="*/ 35 w 68"/>
                  <a:gd name="T11" fmla="*/ 15 h 18"/>
                  <a:gd name="T12" fmla="*/ 37 w 68"/>
                  <a:gd name="T13" fmla="*/ 14 h 18"/>
                  <a:gd name="T14" fmla="*/ 37 w 68"/>
                  <a:gd name="T15" fmla="*/ 12 h 18"/>
                  <a:gd name="T16" fmla="*/ 34 w 68"/>
                  <a:gd name="T17" fmla="*/ 11 h 18"/>
                  <a:gd name="T18" fmla="*/ 31 w 68"/>
                  <a:gd name="T19" fmla="*/ 7 h 18"/>
                  <a:gd name="T20" fmla="*/ 32 w 68"/>
                  <a:gd name="T21" fmla="*/ 7 h 18"/>
                  <a:gd name="T22" fmla="*/ 34 w 68"/>
                  <a:gd name="T23" fmla="*/ 4 h 18"/>
                  <a:gd name="T24" fmla="*/ 35 w 68"/>
                  <a:gd name="T25" fmla="*/ 4 h 18"/>
                  <a:gd name="T26" fmla="*/ 37 w 68"/>
                  <a:gd name="T27" fmla="*/ 2 h 18"/>
                  <a:gd name="T28" fmla="*/ 39 w 68"/>
                  <a:gd name="T29" fmla="*/ 2 h 18"/>
                  <a:gd name="T30" fmla="*/ 40 w 68"/>
                  <a:gd name="T31" fmla="*/ 1 h 18"/>
                  <a:gd name="T32" fmla="*/ 42 w 68"/>
                  <a:gd name="T33" fmla="*/ 1 h 18"/>
                  <a:gd name="T34" fmla="*/ 43 w 68"/>
                  <a:gd name="T35" fmla="*/ 0 h 18"/>
                  <a:gd name="T36" fmla="*/ 57 w 68"/>
                  <a:gd name="T37" fmla="*/ 4 h 18"/>
                  <a:gd name="T38" fmla="*/ 60 w 68"/>
                  <a:gd name="T39" fmla="*/ 7 h 18"/>
                  <a:gd name="T40" fmla="*/ 63 w 68"/>
                  <a:gd name="T41" fmla="*/ 8 h 18"/>
                  <a:gd name="T42" fmla="*/ 68 w 68"/>
                  <a:gd name="T43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8" h="18">
                    <a:moveTo>
                      <a:pt x="0" y="10"/>
                    </a:moveTo>
                    <a:lnTo>
                      <a:pt x="22" y="11"/>
                    </a:lnTo>
                    <a:lnTo>
                      <a:pt x="31" y="14"/>
                    </a:lnTo>
                    <a:lnTo>
                      <a:pt x="32" y="14"/>
                    </a:lnTo>
                    <a:lnTo>
                      <a:pt x="34" y="15"/>
                    </a:lnTo>
                    <a:lnTo>
                      <a:pt x="35" y="15"/>
                    </a:lnTo>
                    <a:lnTo>
                      <a:pt x="37" y="14"/>
                    </a:lnTo>
                    <a:lnTo>
                      <a:pt x="37" y="12"/>
                    </a:lnTo>
                    <a:lnTo>
                      <a:pt x="34" y="11"/>
                    </a:lnTo>
                    <a:lnTo>
                      <a:pt x="31" y="7"/>
                    </a:lnTo>
                    <a:lnTo>
                      <a:pt x="32" y="7"/>
                    </a:lnTo>
                    <a:lnTo>
                      <a:pt x="34" y="4"/>
                    </a:lnTo>
                    <a:lnTo>
                      <a:pt x="35" y="4"/>
                    </a:lnTo>
                    <a:lnTo>
                      <a:pt x="37" y="2"/>
                    </a:lnTo>
                    <a:lnTo>
                      <a:pt x="39" y="2"/>
                    </a:lnTo>
                    <a:lnTo>
                      <a:pt x="40" y="1"/>
                    </a:lnTo>
                    <a:lnTo>
                      <a:pt x="42" y="1"/>
                    </a:lnTo>
                    <a:lnTo>
                      <a:pt x="43" y="0"/>
                    </a:lnTo>
                    <a:lnTo>
                      <a:pt x="57" y="4"/>
                    </a:lnTo>
                    <a:lnTo>
                      <a:pt x="60" y="7"/>
                    </a:lnTo>
                    <a:lnTo>
                      <a:pt x="63" y="8"/>
                    </a:lnTo>
                    <a:lnTo>
                      <a:pt x="68" y="1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77" name="Freeform 4325">
                <a:extLst>
                  <a:ext uri="{FF2B5EF4-FFF2-40B4-BE49-F238E27FC236}">
                    <a16:creationId xmlns:a16="http://schemas.microsoft.com/office/drawing/2014/main" id="{2FB24B61-4435-458D-7E25-03224C9C12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4" y="2005"/>
                <a:ext cx="119" cy="35"/>
              </a:xfrm>
              <a:custGeom>
                <a:avLst/>
                <a:gdLst>
                  <a:gd name="T0" fmla="*/ 475 w 476"/>
                  <a:gd name="T1" fmla="*/ 54 h 142"/>
                  <a:gd name="T2" fmla="*/ 438 w 476"/>
                  <a:gd name="T3" fmla="*/ 44 h 142"/>
                  <a:gd name="T4" fmla="*/ 422 w 476"/>
                  <a:gd name="T5" fmla="*/ 56 h 142"/>
                  <a:gd name="T6" fmla="*/ 380 w 476"/>
                  <a:gd name="T7" fmla="*/ 44 h 142"/>
                  <a:gd name="T8" fmla="*/ 363 w 476"/>
                  <a:gd name="T9" fmla="*/ 30 h 142"/>
                  <a:gd name="T10" fmla="*/ 356 w 476"/>
                  <a:gd name="T11" fmla="*/ 30 h 142"/>
                  <a:gd name="T12" fmla="*/ 338 w 476"/>
                  <a:gd name="T13" fmla="*/ 33 h 142"/>
                  <a:gd name="T14" fmla="*/ 308 w 476"/>
                  <a:gd name="T15" fmla="*/ 32 h 142"/>
                  <a:gd name="T16" fmla="*/ 304 w 476"/>
                  <a:gd name="T17" fmla="*/ 29 h 142"/>
                  <a:gd name="T18" fmla="*/ 288 w 476"/>
                  <a:gd name="T19" fmla="*/ 21 h 142"/>
                  <a:gd name="T20" fmla="*/ 267 w 476"/>
                  <a:gd name="T21" fmla="*/ 46 h 142"/>
                  <a:gd name="T22" fmla="*/ 258 w 476"/>
                  <a:gd name="T23" fmla="*/ 56 h 142"/>
                  <a:gd name="T24" fmla="*/ 264 w 476"/>
                  <a:gd name="T25" fmla="*/ 66 h 142"/>
                  <a:gd name="T26" fmla="*/ 258 w 476"/>
                  <a:gd name="T27" fmla="*/ 80 h 142"/>
                  <a:gd name="T28" fmla="*/ 244 w 476"/>
                  <a:gd name="T29" fmla="*/ 103 h 142"/>
                  <a:gd name="T30" fmla="*/ 236 w 476"/>
                  <a:gd name="T31" fmla="*/ 126 h 142"/>
                  <a:gd name="T32" fmla="*/ 231 w 476"/>
                  <a:gd name="T33" fmla="*/ 114 h 142"/>
                  <a:gd name="T34" fmla="*/ 219 w 476"/>
                  <a:gd name="T35" fmla="*/ 99 h 142"/>
                  <a:gd name="T36" fmla="*/ 205 w 476"/>
                  <a:gd name="T37" fmla="*/ 89 h 142"/>
                  <a:gd name="T38" fmla="*/ 200 w 476"/>
                  <a:gd name="T39" fmla="*/ 96 h 142"/>
                  <a:gd name="T40" fmla="*/ 184 w 476"/>
                  <a:gd name="T41" fmla="*/ 128 h 142"/>
                  <a:gd name="T42" fmla="*/ 174 w 476"/>
                  <a:gd name="T43" fmla="*/ 138 h 142"/>
                  <a:gd name="T44" fmla="*/ 161 w 476"/>
                  <a:gd name="T45" fmla="*/ 142 h 142"/>
                  <a:gd name="T46" fmla="*/ 162 w 476"/>
                  <a:gd name="T47" fmla="*/ 134 h 142"/>
                  <a:gd name="T48" fmla="*/ 147 w 476"/>
                  <a:gd name="T49" fmla="*/ 134 h 142"/>
                  <a:gd name="T50" fmla="*/ 121 w 476"/>
                  <a:gd name="T51" fmla="*/ 138 h 142"/>
                  <a:gd name="T52" fmla="*/ 114 w 476"/>
                  <a:gd name="T53" fmla="*/ 127 h 142"/>
                  <a:gd name="T54" fmla="*/ 114 w 476"/>
                  <a:gd name="T55" fmla="*/ 114 h 142"/>
                  <a:gd name="T56" fmla="*/ 124 w 476"/>
                  <a:gd name="T57" fmla="*/ 97 h 142"/>
                  <a:gd name="T58" fmla="*/ 121 w 476"/>
                  <a:gd name="T59" fmla="*/ 90 h 142"/>
                  <a:gd name="T60" fmla="*/ 119 w 476"/>
                  <a:gd name="T61" fmla="*/ 84 h 142"/>
                  <a:gd name="T62" fmla="*/ 104 w 476"/>
                  <a:gd name="T63" fmla="*/ 82 h 142"/>
                  <a:gd name="T64" fmla="*/ 102 w 476"/>
                  <a:gd name="T65" fmla="*/ 74 h 142"/>
                  <a:gd name="T66" fmla="*/ 106 w 476"/>
                  <a:gd name="T67" fmla="*/ 50 h 142"/>
                  <a:gd name="T68" fmla="*/ 99 w 476"/>
                  <a:gd name="T69" fmla="*/ 33 h 142"/>
                  <a:gd name="T70" fmla="*/ 87 w 476"/>
                  <a:gd name="T71" fmla="*/ 4 h 142"/>
                  <a:gd name="T72" fmla="*/ 74 w 476"/>
                  <a:gd name="T73" fmla="*/ 13 h 142"/>
                  <a:gd name="T74" fmla="*/ 44 w 476"/>
                  <a:gd name="T75" fmla="*/ 63 h 142"/>
                  <a:gd name="T76" fmla="*/ 29 w 476"/>
                  <a:gd name="T77" fmla="*/ 61 h 142"/>
                  <a:gd name="T78" fmla="*/ 34 w 476"/>
                  <a:gd name="T79" fmla="*/ 54 h 142"/>
                  <a:gd name="T80" fmla="*/ 29 w 476"/>
                  <a:gd name="T81" fmla="*/ 39 h 142"/>
                  <a:gd name="T82" fmla="*/ 24 w 476"/>
                  <a:gd name="T83" fmla="*/ 35 h 142"/>
                  <a:gd name="T84" fmla="*/ 0 w 476"/>
                  <a:gd name="T85" fmla="*/ 11 h 142"/>
                  <a:gd name="T86" fmla="*/ 1 w 476"/>
                  <a:gd name="T87" fmla="*/ 0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476" h="142">
                    <a:moveTo>
                      <a:pt x="476" y="68"/>
                    </a:moveTo>
                    <a:lnTo>
                      <a:pt x="476" y="56"/>
                    </a:lnTo>
                    <a:lnTo>
                      <a:pt x="475" y="54"/>
                    </a:lnTo>
                    <a:lnTo>
                      <a:pt x="461" y="54"/>
                    </a:lnTo>
                    <a:lnTo>
                      <a:pt x="451" y="51"/>
                    </a:lnTo>
                    <a:lnTo>
                      <a:pt x="438" y="44"/>
                    </a:lnTo>
                    <a:lnTo>
                      <a:pt x="429" y="49"/>
                    </a:lnTo>
                    <a:lnTo>
                      <a:pt x="423" y="56"/>
                    </a:lnTo>
                    <a:lnTo>
                      <a:pt x="422" y="56"/>
                    </a:lnTo>
                    <a:lnTo>
                      <a:pt x="419" y="63"/>
                    </a:lnTo>
                    <a:lnTo>
                      <a:pt x="415" y="67"/>
                    </a:lnTo>
                    <a:lnTo>
                      <a:pt x="380" y="44"/>
                    </a:lnTo>
                    <a:lnTo>
                      <a:pt x="375" y="35"/>
                    </a:lnTo>
                    <a:lnTo>
                      <a:pt x="370" y="26"/>
                    </a:lnTo>
                    <a:lnTo>
                      <a:pt x="363" y="30"/>
                    </a:lnTo>
                    <a:lnTo>
                      <a:pt x="363" y="32"/>
                    </a:lnTo>
                    <a:lnTo>
                      <a:pt x="358" y="32"/>
                    </a:lnTo>
                    <a:lnTo>
                      <a:pt x="356" y="30"/>
                    </a:lnTo>
                    <a:lnTo>
                      <a:pt x="351" y="30"/>
                    </a:lnTo>
                    <a:lnTo>
                      <a:pt x="345" y="33"/>
                    </a:lnTo>
                    <a:lnTo>
                      <a:pt x="338" y="33"/>
                    </a:lnTo>
                    <a:lnTo>
                      <a:pt x="331" y="30"/>
                    </a:lnTo>
                    <a:lnTo>
                      <a:pt x="320" y="36"/>
                    </a:lnTo>
                    <a:lnTo>
                      <a:pt x="308" y="32"/>
                    </a:lnTo>
                    <a:lnTo>
                      <a:pt x="307" y="32"/>
                    </a:lnTo>
                    <a:lnTo>
                      <a:pt x="306" y="29"/>
                    </a:lnTo>
                    <a:lnTo>
                      <a:pt x="304" y="29"/>
                    </a:lnTo>
                    <a:lnTo>
                      <a:pt x="304" y="28"/>
                    </a:lnTo>
                    <a:lnTo>
                      <a:pt x="288" y="20"/>
                    </a:lnTo>
                    <a:lnTo>
                      <a:pt x="288" y="21"/>
                    </a:lnTo>
                    <a:lnTo>
                      <a:pt x="286" y="26"/>
                    </a:lnTo>
                    <a:lnTo>
                      <a:pt x="285" y="29"/>
                    </a:lnTo>
                    <a:lnTo>
                      <a:pt x="267" y="46"/>
                    </a:lnTo>
                    <a:lnTo>
                      <a:pt x="267" y="47"/>
                    </a:lnTo>
                    <a:lnTo>
                      <a:pt x="260" y="51"/>
                    </a:lnTo>
                    <a:lnTo>
                      <a:pt x="258" y="56"/>
                    </a:lnTo>
                    <a:lnTo>
                      <a:pt x="261" y="61"/>
                    </a:lnTo>
                    <a:lnTo>
                      <a:pt x="264" y="63"/>
                    </a:lnTo>
                    <a:lnTo>
                      <a:pt x="264" y="66"/>
                    </a:lnTo>
                    <a:lnTo>
                      <a:pt x="265" y="68"/>
                    </a:lnTo>
                    <a:lnTo>
                      <a:pt x="265" y="75"/>
                    </a:lnTo>
                    <a:lnTo>
                      <a:pt x="258" y="80"/>
                    </a:lnTo>
                    <a:lnTo>
                      <a:pt x="254" y="84"/>
                    </a:lnTo>
                    <a:lnTo>
                      <a:pt x="251" y="96"/>
                    </a:lnTo>
                    <a:lnTo>
                      <a:pt x="244" y="103"/>
                    </a:lnTo>
                    <a:lnTo>
                      <a:pt x="241" y="109"/>
                    </a:lnTo>
                    <a:lnTo>
                      <a:pt x="241" y="120"/>
                    </a:lnTo>
                    <a:lnTo>
                      <a:pt x="236" y="126"/>
                    </a:lnTo>
                    <a:lnTo>
                      <a:pt x="236" y="124"/>
                    </a:lnTo>
                    <a:lnTo>
                      <a:pt x="232" y="123"/>
                    </a:lnTo>
                    <a:lnTo>
                      <a:pt x="231" y="114"/>
                    </a:lnTo>
                    <a:lnTo>
                      <a:pt x="232" y="111"/>
                    </a:lnTo>
                    <a:lnTo>
                      <a:pt x="231" y="109"/>
                    </a:lnTo>
                    <a:lnTo>
                      <a:pt x="219" y="99"/>
                    </a:lnTo>
                    <a:lnTo>
                      <a:pt x="218" y="99"/>
                    </a:lnTo>
                    <a:lnTo>
                      <a:pt x="208" y="90"/>
                    </a:lnTo>
                    <a:lnTo>
                      <a:pt x="205" y="89"/>
                    </a:lnTo>
                    <a:lnTo>
                      <a:pt x="205" y="87"/>
                    </a:lnTo>
                    <a:lnTo>
                      <a:pt x="202" y="90"/>
                    </a:lnTo>
                    <a:lnTo>
                      <a:pt x="200" y="96"/>
                    </a:lnTo>
                    <a:lnTo>
                      <a:pt x="200" y="99"/>
                    </a:lnTo>
                    <a:lnTo>
                      <a:pt x="190" y="116"/>
                    </a:lnTo>
                    <a:lnTo>
                      <a:pt x="184" y="128"/>
                    </a:lnTo>
                    <a:lnTo>
                      <a:pt x="184" y="130"/>
                    </a:lnTo>
                    <a:lnTo>
                      <a:pt x="183" y="130"/>
                    </a:lnTo>
                    <a:lnTo>
                      <a:pt x="174" y="138"/>
                    </a:lnTo>
                    <a:lnTo>
                      <a:pt x="172" y="140"/>
                    </a:lnTo>
                    <a:lnTo>
                      <a:pt x="162" y="142"/>
                    </a:lnTo>
                    <a:lnTo>
                      <a:pt x="161" y="142"/>
                    </a:lnTo>
                    <a:lnTo>
                      <a:pt x="161" y="140"/>
                    </a:lnTo>
                    <a:lnTo>
                      <a:pt x="162" y="138"/>
                    </a:lnTo>
                    <a:lnTo>
                      <a:pt x="162" y="134"/>
                    </a:lnTo>
                    <a:lnTo>
                      <a:pt x="161" y="133"/>
                    </a:lnTo>
                    <a:lnTo>
                      <a:pt x="151" y="133"/>
                    </a:lnTo>
                    <a:lnTo>
                      <a:pt x="147" y="134"/>
                    </a:lnTo>
                    <a:lnTo>
                      <a:pt x="144" y="134"/>
                    </a:lnTo>
                    <a:lnTo>
                      <a:pt x="123" y="138"/>
                    </a:lnTo>
                    <a:lnTo>
                      <a:pt x="121" y="138"/>
                    </a:lnTo>
                    <a:lnTo>
                      <a:pt x="119" y="137"/>
                    </a:lnTo>
                    <a:lnTo>
                      <a:pt x="114" y="130"/>
                    </a:lnTo>
                    <a:lnTo>
                      <a:pt x="114" y="127"/>
                    </a:lnTo>
                    <a:lnTo>
                      <a:pt x="113" y="123"/>
                    </a:lnTo>
                    <a:lnTo>
                      <a:pt x="113" y="119"/>
                    </a:lnTo>
                    <a:lnTo>
                      <a:pt x="114" y="114"/>
                    </a:lnTo>
                    <a:lnTo>
                      <a:pt x="116" y="111"/>
                    </a:lnTo>
                    <a:lnTo>
                      <a:pt x="119" y="109"/>
                    </a:lnTo>
                    <a:lnTo>
                      <a:pt x="124" y="97"/>
                    </a:lnTo>
                    <a:lnTo>
                      <a:pt x="124" y="92"/>
                    </a:lnTo>
                    <a:lnTo>
                      <a:pt x="123" y="92"/>
                    </a:lnTo>
                    <a:lnTo>
                      <a:pt x="121" y="90"/>
                    </a:lnTo>
                    <a:lnTo>
                      <a:pt x="120" y="90"/>
                    </a:lnTo>
                    <a:lnTo>
                      <a:pt x="119" y="89"/>
                    </a:lnTo>
                    <a:lnTo>
                      <a:pt x="119" y="84"/>
                    </a:lnTo>
                    <a:lnTo>
                      <a:pt x="110" y="84"/>
                    </a:lnTo>
                    <a:lnTo>
                      <a:pt x="106" y="82"/>
                    </a:lnTo>
                    <a:lnTo>
                      <a:pt x="104" y="82"/>
                    </a:lnTo>
                    <a:lnTo>
                      <a:pt x="103" y="81"/>
                    </a:lnTo>
                    <a:lnTo>
                      <a:pt x="102" y="75"/>
                    </a:lnTo>
                    <a:lnTo>
                      <a:pt x="102" y="74"/>
                    </a:lnTo>
                    <a:lnTo>
                      <a:pt x="102" y="73"/>
                    </a:lnTo>
                    <a:lnTo>
                      <a:pt x="103" y="71"/>
                    </a:lnTo>
                    <a:lnTo>
                      <a:pt x="106" y="50"/>
                    </a:lnTo>
                    <a:lnTo>
                      <a:pt x="106" y="44"/>
                    </a:lnTo>
                    <a:lnTo>
                      <a:pt x="107" y="39"/>
                    </a:lnTo>
                    <a:lnTo>
                      <a:pt x="99" y="33"/>
                    </a:lnTo>
                    <a:lnTo>
                      <a:pt x="88" y="15"/>
                    </a:lnTo>
                    <a:lnTo>
                      <a:pt x="88" y="4"/>
                    </a:lnTo>
                    <a:lnTo>
                      <a:pt x="87" y="4"/>
                    </a:lnTo>
                    <a:lnTo>
                      <a:pt x="84" y="6"/>
                    </a:lnTo>
                    <a:lnTo>
                      <a:pt x="80" y="7"/>
                    </a:lnTo>
                    <a:lnTo>
                      <a:pt x="74" y="13"/>
                    </a:lnTo>
                    <a:lnTo>
                      <a:pt x="73" y="17"/>
                    </a:lnTo>
                    <a:lnTo>
                      <a:pt x="73" y="20"/>
                    </a:lnTo>
                    <a:lnTo>
                      <a:pt x="44" y="63"/>
                    </a:lnTo>
                    <a:lnTo>
                      <a:pt x="28" y="71"/>
                    </a:lnTo>
                    <a:lnTo>
                      <a:pt x="28" y="68"/>
                    </a:lnTo>
                    <a:lnTo>
                      <a:pt x="29" y="61"/>
                    </a:lnTo>
                    <a:lnTo>
                      <a:pt x="31" y="58"/>
                    </a:lnTo>
                    <a:lnTo>
                      <a:pt x="32" y="57"/>
                    </a:lnTo>
                    <a:lnTo>
                      <a:pt x="34" y="54"/>
                    </a:lnTo>
                    <a:lnTo>
                      <a:pt x="34" y="53"/>
                    </a:lnTo>
                    <a:lnTo>
                      <a:pt x="31" y="39"/>
                    </a:lnTo>
                    <a:lnTo>
                      <a:pt x="29" y="39"/>
                    </a:lnTo>
                    <a:lnTo>
                      <a:pt x="28" y="36"/>
                    </a:lnTo>
                    <a:lnTo>
                      <a:pt x="27" y="36"/>
                    </a:lnTo>
                    <a:lnTo>
                      <a:pt x="24" y="35"/>
                    </a:lnTo>
                    <a:lnTo>
                      <a:pt x="4" y="20"/>
                    </a:lnTo>
                    <a:lnTo>
                      <a:pt x="1" y="13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1" y="1"/>
                    </a:lnTo>
                    <a:lnTo>
                      <a:pt x="1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78" name="Freeform 4326">
                <a:extLst>
                  <a:ext uri="{FF2B5EF4-FFF2-40B4-BE49-F238E27FC236}">
                    <a16:creationId xmlns:a16="http://schemas.microsoft.com/office/drawing/2014/main" id="{B3F2FEB4-2B98-88A0-0CF1-04C5A2B0B3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7" y="1881"/>
                <a:ext cx="68" cy="34"/>
              </a:xfrm>
              <a:custGeom>
                <a:avLst/>
                <a:gdLst>
                  <a:gd name="T0" fmla="*/ 267 w 272"/>
                  <a:gd name="T1" fmla="*/ 118 h 134"/>
                  <a:gd name="T2" fmla="*/ 261 w 272"/>
                  <a:gd name="T3" fmla="*/ 103 h 134"/>
                  <a:gd name="T4" fmla="*/ 252 w 272"/>
                  <a:gd name="T5" fmla="*/ 96 h 134"/>
                  <a:gd name="T6" fmla="*/ 219 w 272"/>
                  <a:gd name="T7" fmla="*/ 106 h 134"/>
                  <a:gd name="T8" fmla="*/ 210 w 272"/>
                  <a:gd name="T9" fmla="*/ 108 h 134"/>
                  <a:gd name="T10" fmla="*/ 210 w 272"/>
                  <a:gd name="T11" fmla="*/ 102 h 134"/>
                  <a:gd name="T12" fmla="*/ 236 w 272"/>
                  <a:gd name="T13" fmla="*/ 64 h 134"/>
                  <a:gd name="T14" fmla="*/ 249 w 272"/>
                  <a:gd name="T15" fmla="*/ 41 h 134"/>
                  <a:gd name="T16" fmla="*/ 246 w 272"/>
                  <a:gd name="T17" fmla="*/ 31 h 134"/>
                  <a:gd name="T18" fmla="*/ 239 w 272"/>
                  <a:gd name="T19" fmla="*/ 26 h 134"/>
                  <a:gd name="T20" fmla="*/ 231 w 272"/>
                  <a:gd name="T21" fmla="*/ 21 h 134"/>
                  <a:gd name="T22" fmla="*/ 226 w 272"/>
                  <a:gd name="T23" fmla="*/ 19 h 134"/>
                  <a:gd name="T24" fmla="*/ 224 w 272"/>
                  <a:gd name="T25" fmla="*/ 21 h 134"/>
                  <a:gd name="T26" fmla="*/ 214 w 272"/>
                  <a:gd name="T27" fmla="*/ 22 h 134"/>
                  <a:gd name="T28" fmla="*/ 201 w 272"/>
                  <a:gd name="T29" fmla="*/ 17 h 134"/>
                  <a:gd name="T30" fmla="*/ 200 w 272"/>
                  <a:gd name="T31" fmla="*/ 11 h 134"/>
                  <a:gd name="T32" fmla="*/ 194 w 272"/>
                  <a:gd name="T33" fmla="*/ 3 h 134"/>
                  <a:gd name="T34" fmla="*/ 193 w 272"/>
                  <a:gd name="T35" fmla="*/ 1 h 134"/>
                  <a:gd name="T36" fmla="*/ 189 w 272"/>
                  <a:gd name="T37" fmla="*/ 0 h 134"/>
                  <a:gd name="T38" fmla="*/ 189 w 272"/>
                  <a:gd name="T39" fmla="*/ 54 h 134"/>
                  <a:gd name="T40" fmla="*/ 187 w 272"/>
                  <a:gd name="T41" fmla="*/ 60 h 134"/>
                  <a:gd name="T42" fmla="*/ 187 w 272"/>
                  <a:gd name="T43" fmla="*/ 70 h 134"/>
                  <a:gd name="T44" fmla="*/ 161 w 272"/>
                  <a:gd name="T45" fmla="*/ 61 h 134"/>
                  <a:gd name="T46" fmla="*/ 144 w 272"/>
                  <a:gd name="T47" fmla="*/ 67 h 134"/>
                  <a:gd name="T48" fmla="*/ 141 w 272"/>
                  <a:gd name="T49" fmla="*/ 68 h 134"/>
                  <a:gd name="T50" fmla="*/ 128 w 272"/>
                  <a:gd name="T51" fmla="*/ 70 h 134"/>
                  <a:gd name="T52" fmla="*/ 111 w 272"/>
                  <a:gd name="T53" fmla="*/ 68 h 134"/>
                  <a:gd name="T54" fmla="*/ 101 w 272"/>
                  <a:gd name="T55" fmla="*/ 65 h 134"/>
                  <a:gd name="T56" fmla="*/ 97 w 272"/>
                  <a:gd name="T57" fmla="*/ 72 h 134"/>
                  <a:gd name="T58" fmla="*/ 95 w 272"/>
                  <a:gd name="T59" fmla="*/ 81 h 134"/>
                  <a:gd name="T60" fmla="*/ 90 w 272"/>
                  <a:gd name="T61" fmla="*/ 85 h 134"/>
                  <a:gd name="T62" fmla="*/ 74 w 272"/>
                  <a:gd name="T63" fmla="*/ 94 h 134"/>
                  <a:gd name="T64" fmla="*/ 52 w 272"/>
                  <a:gd name="T65" fmla="*/ 112 h 134"/>
                  <a:gd name="T66" fmla="*/ 42 w 272"/>
                  <a:gd name="T67" fmla="*/ 109 h 134"/>
                  <a:gd name="T68" fmla="*/ 31 w 272"/>
                  <a:gd name="T69" fmla="*/ 109 h 134"/>
                  <a:gd name="T70" fmla="*/ 8 w 272"/>
                  <a:gd name="T71" fmla="*/ 95 h 134"/>
                  <a:gd name="T72" fmla="*/ 6 w 272"/>
                  <a:gd name="T73" fmla="*/ 96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72" h="134">
                    <a:moveTo>
                      <a:pt x="272" y="134"/>
                    </a:moveTo>
                    <a:lnTo>
                      <a:pt x="267" y="118"/>
                    </a:lnTo>
                    <a:lnTo>
                      <a:pt x="261" y="108"/>
                    </a:lnTo>
                    <a:lnTo>
                      <a:pt x="261" y="103"/>
                    </a:lnTo>
                    <a:lnTo>
                      <a:pt x="263" y="96"/>
                    </a:lnTo>
                    <a:lnTo>
                      <a:pt x="252" y="96"/>
                    </a:lnTo>
                    <a:lnTo>
                      <a:pt x="222" y="103"/>
                    </a:lnTo>
                    <a:lnTo>
                      <a:pt x="219" y="106"/>
                    </a:lnTo>
                    <a:lnTo>
                      <a:pt x="215" y="106"/>
                    </a:lnTo>
                    <a:lnTo>
                      <a:pt x="210" y="108"/>
                    </a:lnTo>
                    <a:lnTo>
                      <a:pt x="208" y="105"/>
                    </a:lnTo>
                    <a:lnTo>
                      <a:pt x="210" y="102"/>
                    </a:lnTo>
                    <a:lnTo>
                      <a:pt x="226" y="74"/>
                    </a:lnTo>
                    <a:lnTo>
                      <a:pt x="236" y="64"/>
                    </a:lnTo>
                    <a:lnTo>
                      <a:pt x="249" y="43"/>
                    </a:lnTo>
                    <a:lnTo>
                      <a:pt x="249" y="41"/>
                    </a:lnTo>
                    <a:lnTo>
                      <a:pt x="247" y="32"/>
                    </a:lnTo>
                    <a:lnTo>
                      <a:pt x="246" y="31"/>
                    </a:lnTo>
                    <a:lnTo>
                      <a:pt x="242" y="29"/>
                    </a:lnTo>
                    <a:lnTo>
                      <a:pt x="239" y="26"/>
                    </a:lnTo>
                    <a:lnTo>
                      <a:pt x="232" y="22"/>
                    </a:lnTo>
                    <a:lnTo>
                      <a:pt x="231" y="21"/>
                    </a:lnTo>
                    <a:lnTo>
                      <a:pt x="229" y="21"/>
                    </a:lnTo>
                    <a:lnTo>
                      <a:pt x="226" y="19"/>
                    </a:lnTo>
                    <a:lnTo>
                      <a:pt x="225" y="19"/>
                    </a:lnTo>
                    <a:lnTo>
                      <a:pt x="224" y="21"/>
                    </a:lnTo>
                    <a:lnTo>
                      <a:pt x="221" y="21"/>
                    </a:lnTo>
                    <a:lnTo>
                      <a:pt x="214" y="22"/>
                    </a:lnTo>
                    <a:lnTo>
                      <a:pt x="207" y="22"/>
                    </a:lnTo>
                    <a:lnTo>
                      <a:pt x="201" y="17"/>
                    </a:lnTo>
                    <a:lnTo>
                      <a:pt x="201" y="12"/>
                    </a:lnTo>
                    <a:lnTo>
                      <a:pt x="200" y="11"/>
                    </a:lnTo>
                    <a:lnTo>
                      <a:pt x="199" y="10"/>
                    </a:lnTo>
                    <a:lnTo>
                      <a:pt x="194" y="3"/>
                    </a:lnTo>
                    <a:lnTo>
                      <a:pt x="194" y="1"/>
                    </a:lnTo>
                    <a:lnTo>
                      <a:pt x="193" y="1"/>
                    </a:lnTo>
                    <a:lnTo>
                      <a:pt x="190" y="0"/>
                    </a:lnTo>
                    <a:lnTo>
                      <a:pt x="189" y="0"/>
                    </a:lnTo>
                    <a:lnTo>
                      <a:pt x="190" y="50"/>
                    </a:lnTo>
                    <a:lnTo>
                      <a:pt x="189" y="54"/>
                    </a:lnTo>
                    <a:lnTo>
                      <a:pt x="187" y="57"/>
                    </a:lnTo>
                    <a:lnTo>
                      <a:pt x="187" y="60"/>
                    </a:lnTo>
                    <a:lnTo>
                      <a:pt x="186" y="65"/>
                    </a:lnTo>
                    <a:lnTo>
                      <a:pt x="187" y="70"/>
                    </a:lnTo>
                    <a:lnTo>
                      <a:pt x="180" y="67"/>
                    </a:lnTo>
                    <a:lnTo>
                      <a:pt x="161" y="61"/>
                    </a:lnTo>
                    <a:lnTo>
                      <a:pt x="150" y="61"/>
                    </a:lnTo>
                    <a:lnTo>
                      <a:pt x="144" y="67"/>
                    </a:lnTo>
                    <a:lnTo>
                      <a:pt x="141" y="67"/>
                    </a:lnTo>
                    <a:lnTo>
                      <a:pt x="141" y="68"/>
                    </a:lnTo>
                    <a:lnTo>
                      <a:pt x="137" y="68"/>
                    </a:lnTo>
                    <a:lnTo>
                      <a:pt x="128" y="70"/>
                    </a:lnTo>
                    <a:lnTo>
                      <a:pt x="113" y="70"/>
                    </a:lnTo>
                    <a:lnTo>
                      <a:pt x="111" y="68"/>
                    </a:lnTo>
                    <a:lnTo>
                      <a:pt x="102" y="65"/>
                    </a:lnTo>
                    <a:lnTo>
                      <a:pt x="101" y="65"/>
                    </a:lnTo>
                    <a:lnTo>
                      <a:pt x="97" y="63"/>
                    </a:lnTo>
                    <a:lnTo>
                      <a:pt x="97" y="72"/>
                    </a:lnTo>
                    <a:lnTo>
                      <a:pt x="95" y="78"/>
                    </a:lnTo>
                    <a:lnTo>
                      <a:pt x="95" y="81"/>
                    </a:lnTo>
                    <a:lnTo>
                      <a:pt x="92" y="84"/>
                    </a:lnTo>
                    <a:lnTo>
                      <a:pt x="90" y="85"/>
                    </a:lnTo>
                    <a:lnTo>
                      <a:pt x="88" y="85"/>
                    </a:lnTo>
                    <a:lnTo>
                      <a:pt x="74" y="94"/>
                    </a:lnTo>
                    <a:lnTo>
                      <a:pt x="67" y="106"/>
                    </a:lnTo>
                    <a:lnTo>
                      <a:pt x="52" y="112"/>
                    </a:lnTo>
                    <a:lnTo>
                      <a:pt x="49" y="109"/>
                    </a:lnTo>
                    <a:lnTo>
                      <a:pt x="42" y="109"/>
                    </a:lnTo>
                    <a:lnTo>
                      <a:pt x="35" y="110"/>
                    </a:lnTo>
                    <a:lnTo>
                      <a:pt x="31" y="109"/>
                    </a:lnTo>
                    <a:lnTo>
                      <a:pt x="8" y="96"/>
                    </a:lnTo>
                    <a:lnTo>
                      <a:pt x="8" y="95"/>
                    </a:lnTo>
                    <a:lnTo>
                      <a:pt x="7" y="95"/>
                    </a:lnTo>
                    <a:lnTo>
                      <a:pt x="6" y="96"/>
                    </a:lnTo>
                    <a:lnTo>
                      <a:pt x="0" y="9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79" name="Freeform 4327">
                <a:extLst>
                  <a:ext uri="{FF2B5EF4-FFF2-40B4-BE49-F238E27FC236}">
                    <a16:creationId xmlns:a16="http://schemas.microsoft.com/office/drawing/2014/main" id="{4D44F583-C264-DB5E-19F4-40F3F5F651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2" y="1906"/>
                <a:ext cx="16" cy="26"/>
              </a:xfrm>
              <a:custGeom>
                <a:avLst/>
                <a:gdLst>
                  <a:gd name="T0" fmla="*/ 0 w 61"/>
                  <a:gd name="T1" fmla="*/ 106 h 106"/>
                  <a:gd name="T2" fmla="*/ 0 w 61"/>
                  <a:gd name="T3" fmla="*/ 105 h 106"/>
                  <a:gd name="T4" fmla="*/ 24 w 61"/>
                  <a:gd name="T5" fmla="*/ 71 h 106"/>
                  <a:gd name="T6" fmla="*/ 25 w 61"/>
                  <a:gd name="T7" fmla="*/ 70 h 106"/>
                  <a:gd name="T8" fmla="*/ 37 w 61"/>
                  <a:gd name="T9" fmla="*/ 43 h 106"/>
                  <a:gd name="T10" fmla="*/ 38 w 61"/>
                  <a:gd name="T11" fmla="*/ 38 h 106"/>
                  <a:gd name="T12" fmla="*/ 39 w 61"/>
                  <a:gd name="T13" fmla="*/ 36 h 106"/>
                  <a:gd name="T14" fmla="*/ 39 w 61"/>
                  <a:gd name="T15" fmla="*/ 35 h 106"/>
                  <a:gd name="T16" fmla="*/ 51 w 61"/>
                  <a:gd name="T17" fmla="*/ 24 h 106"/>
                  <a:gd name="T18" fmla="*/ 61 w 61"/>
                  <a:gd name="T19" fmla="*/ 10 h 106"/>
                  <a:gd name="T20" fmla="*/ 60 w 61"/>
                  <a:gd name="T21" fmla="*/ 3 h 106"/>
                  <a:gd name="T22" fmla="*/ 60 w 61"/>
                  <a:gd name="T23" fmla="*/ 0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1" h="106">
                    <a:moveTo>
                      <a:pt x="0" y="106"/>
                    </a:moveTo>
                    <a:lnTo>
                      <a:pt x="0" y="105"/>
                    </a:lnTo>
                    <a:lnTo>
                      <a:pt x="24" y="71"/>
                    </a:lnTo>
                    <a:lnTo>
                      <a:pt x="25" y="70"/>
                    </a:lnTo>
                    <a:lnTo>
                      <a:pt x="37" y="43"/>
                    </a:lnTo>
                    <a:lnTo>
                      <a:pt x="38" y="38"/>
                    </a:lnTo>
                    <a:lnTo>
                      <a:pt x="39" y="36"/>
                    </a:lnTo>
                    <a:lnTo>
                      <a:pt x="39" y="35"/>
                    </a:lnTo>
                    <a:lnTo>
                      <a:pt x="51" y="24"/>
                    </a:lnTo>
                    <a:lnTo>
                      <a:pt x="61" y="10"/>
                    </a:lnTo>
                    <a:lnTo>
                      <a:pt x="60" y="3"/>
                    </a:lnTo>
                    <a:lnTo>
                      <a:pt x="6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80" name="Freeform 4328">
                <a:extLst>
                  <a:ext uri="{FF2B5EF4-FFF2-40B4-BE49-F238E27FC236}">
                    <a16:creationId xmlns:a16="http://schemas.microsoft.com/office/drawing/2014/main" id="{0538255E-DE38-D8BE-3C23-A44D495D2B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2" y="1932"/>
                <a:ext cx="90" cy="22"/>
              </a:xfrm>
              <a:custGeom>
                <a:avLst/>
                <a:gdLst>
                  <a:gd name="T0" fmla="*/ 0 w 358"/>
                  <a:gd name="T1" fmla="*/ 4 h 87"/>
                  <a:gd name="T2" fmla="*/ 27 w 358"/>
                  <a:gd name="T3" fmla="*/ 25 h 87"/>
                  <a:gd name="T4" fmla="*/ 37 w 358"/>
                  <a:gd name="T5" fmla="*/ 28 h 87"/>
                  <a:gd name="T6" fmla="*/ 54 w 358"/>
                  <a:gd name="T7" fmla="*/ 30 h 87"/>
                  <a:gd name="T8" fmla="*/ 61 w 358"/>
                  <a:gd name="T9" fmla="*/ 35 h 87"/>
                  <a:gd name="T10" fmla="*/ 51 w 358"/>
                  <a:gd name="T11" fmla="*/ 56 h 87"/>
                  <a:gd name="T12" fmla="*/ 63 w 358"/>
                  <a:gd name="T13" fmla="*/ 71 h 87"/>
                  <a:gd name="T14" fmla="*/ 68 w 358"/>
                  <a:gd name="T15" fmla="*/ 76 h 87"/>
                  <a:gd name="T16" fmla="*/ 78 w 358"/>
                  <a:gd name="T17" fmla="*/ 73 h 87"/>
                  <a:gd name="T18" fmla="*/ 85 w 358"/>
                  <a:gd name="T19" fmla="*/ 71 h 87"/>
                  <a:gd name="T20" fmla="*/ 92 w 358"/>
                  <a:gd name="T21" fmla="*/ 69 h 87"/>
                  <a:gd name="T22" fmla="*/ 106 w 358"/>
                  <a:gd name="T23" fmla="*/ 57 h 87"/>
                  <a:gd name="T24" fmla="*/ 108 w 358"/>
                  <a:gd name="T25" fmla="*/ 59 h 87"/>
                  <a:gd name="T26" fmla="*/ 109 w 358"/>
                  <a:gd name="T27" fmla="*/ 56 h 87"/>
                  <a:gd name="T28" fmla="*/ 118 w 358"/>
                  <a:gd name="T29" fmla="*/ 35 h 87"/>
                  <a:gd name="T30" fmla="*/ 144 w 358"/>
                  <a:gd name="T31" fmla="*/ 31 h 87"/>
                  <a:gd name="T32" fmla="*/ 145 w 358"/>
                  <a:gd name="T33" fmla="*/ 37 h 87"/>
                  <a:gd name="T34" fmla="*/ 141 w 358"/>
                  <a:gd name="T35" fmla="*/ 42 h 87"/>
                  <a:gd name="T36" fmla="*/ 130 w 358"/>
                  <a:gd name="T37" fmla="*/ 56 h 87"/>
                  <a:gd name="T38" fmla="*/ 131 w 358"/>
                  <a:gd name="T39" fmla="*/ 63 h 87"/>
                  <a:gd name="T40" fmla="*/ 141 w 358"/>
                  <a:gd name="T41" fmla="*/ 64 h 87"/>
                  <a:gd name="T42" fmla="*/ 152 w 358"/>
                  <a:gd name="T43" fmla="*/ 69 h 87"/>
                  <a:gd name="T44" fmla="*/ 159 w 358"/>
                  <a:gd name="T45" fmla="*/ 70 h 87"/>
                  <a:gd name="T46" fmla="*/ 164 w 358"/>
                  <a:gd name="T47" fmla="*/ 64 h 87"/>
                  <a:gd name="T48" fmla="*/ 168 w 358"/>
                  <a:gd name="T49" fmla="*/ 59 h 87"/>
                  <a:gd name="T50" fmla="*/ 169 w 358"/>
                  <a:gd name="T51" fmla="*/ 42 h 87"/>
                  <a:gd name="T52" fmla="*/ 190 w 358"/>
                  <a:gd name="T53" fmla="*/ 50 h 87"/>
                  <a:gd name="T54" fmla="*/ 200 w 358"/>
                  <a:gd name="T55" fmla="*/ 59 h 87"/>
                  <a:gd name="T56" fmla="*/ 214 w 358"/>
                  <a:gd name="T57" fmla="*/ 85 h 87"/>
                  <a:gd name="T58" fmla="*/ 246 w 358"/>
                  <a:gd name="T59" fmla="*/ 69 h 87"/>
                  <a:gd name="T60" fmla="*/ 250 w 358"/>
                  <a:gd name="T61" fmla="*/ 53 h 87"/>
                  <a:gd name="T62" fmla="*/ 255 w 358"/>
                  <a:gd name="T63" fmla="*/ 52 h 87"/>
                  <a:gd name="T64" fmla="*/ 258 w 358"/>
                  <a:gd name="T65" fmla="*/ 45 h 87"/>
                  <a:gd name="T66" fmla="*/ 265 w 358"/>
                  <a:gd name="T67" fmla="*/ 39 h 87"/>
                  <a:gd name="T68" fmla="*/ 278 w 358"/>
                  <a:gd name="T69" fmla="*/ 35 h 87"/>
                  <a:gd name="T70" fmla="*/ 293 w 358"/>
                  <a:gd name="T71" fmla="*/ 42 h 87"/>
                  <a:gd name="T72" fmla="*/ 306 w 358"/>
                  <a:gd name="T73" fmla="*/ 62 h 87"/>
                  <a:gd name="T74" fmla="*/ 309 w 358"/>
                  <a:gd name="T75" fmla="*/ 66 h 87"/>
                  <a:gd name="T76" fmla="*/ 310 w 358"/>
                  <a:gd name="T77" fmla="*/ 84 h 87"/>
                  <a:gd name="T78" fmla="*/ 325 w 358"/>
                  <a:gd name="T79" fmla="*/ 78 h 87"/>
                  <a:gd name="T80" fmla="*/ 341 w 358"/>
                  <a:gd name="T81" fmla="*/ 77 h 87"/>
                  <a:gd name="T82" fmla="*/ 349 w 358"/>
                  <a:gd name="T83" fmla="*/ 64 h 87"/>
                  <a:gd name="T84" fmla="*/ 348 w 358"/>
                  <a:gd name="T85" fmla="*/ 47 h 87"/>
                  <a:gd name="T86" fmla="*/ 353 w 358"/>
                  <a:gd name="T87" fmla="*/ 25 h 87"/>
                  <a:gd name="T88" fmla="*/ 358 w 358"/>
                  <a:gd name="T89" fmla="*/ 28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358" h="87">
                    <a:moveTo>
                      <a:pt x="0" y="0"/>
                    </a:moveTo>
                    <a:lnTo>
                      <a:pt x="0" y="4"/>
                    </a:lnTo>
                    <a:lnTo>
                      <a:pt x="6" y="6"/>
                    </a:lnTo>
                    <a:lnTo>
                      <a:pt x="27" y="25"/>
                    </a:lnTo>
                    <a:lnTo>
                      <a:pt x="28" y="25"/>
                    </a:lnTo>
                    <a:lnTo>
                      <a:pt x="37" y="28"/>
                    </a:lnTo>
                    <a:lnTo>
                      <a:pt x="45" y="30"/>
                    </a:lnTo>
                    <a:lnTo>
                      <a:pt x="54" y="30"/>
                    </a:lnTo>
                    <a:lnTo>
                      <a:pt x="61" y="32"/>
                    </a:lnTo>
                    <a:lnTo>
                      <a:pt x="61" y="35"/>
                    </a:lnTo>
                    <a:lnTo>
                      <a:pt x="49" y="47"/>
                    </a:lnTo>
                    <a:lnTo>
                      <a:pt x="51" y="56"/>
                    </a:lnTo>
                    <a:lnTo>
                      <a:pt x="54" y="63"/>
                    </a:lnTo>
                    <a:lnTo>
                      <a:pt x="63" y="71"/>
                    </a:lnTo>
                    <a:lnTo>
                      <a:pt x="64" y="74"/>
                    </a:lnTo>
                    <a:lnTo>
                      <a:pt x="68" y="76"/>
                    </a:lnTo>
                    <a:lnTo>
                      <a:pt x="70" y="77"/>
                    </a:lnTo>
                    <a:lnTo>
                      <a:pt x="78" y="73"/>
                    </a:lnTo>
                    <a:lnTo>
                      <a:pt x="80" y="71"/>
                    </a:lnTo>
                    <a:lnTo>
                      <a:pt x="85" y="71"/>
                    </a:lnTo>
                    <a:lnTo>
                      <a:pt x="91" y="69"/>
                    </a:lnTo>
                    <a:lnTo>
                      <a:pt x="92" y="69"/>
                    </a:lnTo>
                    <a:lnTo>
                      <a:pt x="98" y="63"/>
                    </a:lnTo>
                    <a:lnTo>
                      <a:pt x="106" y="57"/>
                    </a:lnTo>
                    <a:lnTo>
                      <a:pt x="106" y="59"/>
                    </a:lnTo>
                    <a:lnTo>
                      <a:pt x="108" y="59"/>
                    </a:lnTo>
                    <a:lnTo>
                      <a:pt x="108" y="57"/>
                    </a:lnTo>
                    <a:lnTo>
                      <a:pt x="109" y="56"/>
                    </a:lnTo>
                    <a:lnTo>
                      <a:pt x="112" y="38"/>
                    </a:lnTo>
                    <a:lnTo>
                      <a:pt x="118" y="35"/>
                    </a:lnTo>
                    <a:lnTo>
                      <a:pt x="135" y="35"/>
                    </a:lnTo>
                    <a:lnTo>
                      <a:pt x="144" y="31"/>
                    </a:lnTo>
                    <a:lnTo>
                      <a:pt x="145" y="32"/>
                    </a:lnTo>
                    <a:lnTo>
                      <a:pt x="145" y="37"/>
                    </a:lnTo>
                    <a:lnTo>
                      <a:pt x="144" y="38"/>
                    </a:lnTo>
                    <a:lnTo>
                      <a:pt x="141" y="42"/>
                    </a:lnTo>
                    <a:lnTo>
                      <a:pt x="130" y="53"/>
                    </a:lnTo>
                    <a:lnTo>
                      <a:pt x="130" y="56"/>
                    </a:lnTo>
                    <a:lnTo>
                      <a:pt x="131" y="62"/>
                    </a:lnTo>
                    <a:lnTo>
                      <a:pt x="131" y="63"/>
                    </a:lnTo>
                    <a:lnTo>
                      <a:pt x="135" y="64"/>
                    </a:lnTo>
                    <a:lnTo>
                      <a:pt x="141" y="64"/>
                    </a:lnTo>
                    <a:lnTo>
                      <a:pt x="150" y="67"/>
                    </a:lnTo>
                    <a:lnTo>
                      <a:pt x="152" y="69"/>
                    </a:lnTo>
                    <a:lnTo>
                      <a:pt x="158" y="70"/>
                    </a:lnTo>
                    <a:lnTo>
                      <a:pt x="159" y="70"/>
                    </a:lnTo>
                    <a:lnTo>
                      <a:pt x="159" y="69"/>
                    </a:lnTo>
                    <a:lnTo>
                      <a:pt x="164" y="64"/>
                    </a:lnTo>
                    <a:lnTo>
                      <a:pt x="165" y="62"/>
                    </a:lnTo>
                    <a:lnTo>
                      <a:pt x="168" y="59"/>
                    </a:lnTo>
                    <a:lnTo>
                      <a:pt x="168" y="45"/>
                    </a:lnTo>
                    <a:lnTo>
                      <a:pt x="169" y="42"/>
                    </a:lnTo>
                    <a:lnTo>
                      <a:pt x="188" y="50"/>
                    </a:lnTo>
                    <a:lnTo>
                      <a:pt x="190" y="50"/>
                    </a:lnTo>
                    <a:lnTo>
                      <a:pt x="195" y="54"/>
                    </a:lnTo>
                    <a:lnTo>
                      <a:pt x="200" y="59"/>
                    </a:lnTo>
                    <a:lnTo>
                      <a:pt x="214" y="87"/>
                    </a:lnTo>
                    <a:lnTo>
                      <a:pt x="214" y="85"/>
                    </a:lnTo>
                    <a:lnTo>
                      <a:pt x="233" y="73"/>
                    </a:lnTo>
                    <a:lnTo>
                      <a:pt x="246" y="69"/>
                    </a:lnTo>
                    <a:lnTo>
                      <a:pt x="250" y="69"/>
                    </a:lnTo>
                    <a:lnTo>
                      <a:pt x="250" y="53"/>
                    </a:lnTo>
                    <a:lnTo>
                      <a:pt x="253" y="53"/>
                    </a:lnTo>
                    <a:lnTo>
                      <a:pt x="255" y="52"/>
                    </a:lnTo>
                    <a:lnTo>
                      <a:pt x="258" y="46"/>
                    </a:lnTo>
                    <a:lnTo>
                      <a:pt x="258" y="45"/>
                    </a:lnTo>
                    <a:lnTo>
                      <a:pt x="263" y="39"/>
                    </a:lnTo>
                    <a:lnTo>
                      <a:pt x="265" y="39"/>
                    </a:lnTo>
                    <a:lnTo>
                      <a:pt x="271" y="35"/>
                    </a:lnTo>
                    <a:lnTo>
                      <a:pt x="278" y="35"/>
                    </a:lnTo>
                    <a:lnTo>
                      <a:pt x="289" y="38"/>
                    </a:lnTo>
                    <a:lnTo>
                      <a:pt x="293" y="42"/>
                    </a:lnTo>
                    <a:lnTo>
                      <a:pt x="305" y="57"/>
                    </a:lnTo>
                    <a:lnTo>
                      <a:pt x="306" y="62"/>
                    </a:lnTo>
                    <a:lnTo>
                      <a:pt x="309" y="64"/>
                    </a:lnTo>
                    <a:lnTo>
                      <a:pt x="309" y="66"/>
                    </a:lnTo>
                    <a:lnTo>
                      <a:pt x="310" y="67"/>
                    </a:lnTo>
                    <a:lnTo>
                      <a:pt x="310" y="84"/>
                    </a:lnTo>
                    <a:lnTo>
                      <a:pt x="320" y="81"/>
                    </a:lnTo>
                    <a:lnTo>
                      <a:pt x="325" y="78"/>
                    </a:lnTo>
                    <a:lnTo>
                      <a:pt x="335" y="80"/>
                    </a:lnTo>
                    <a:lnTo>
                      <a:pt x="341" y="77"/>
                    </a:lnTo>
                    <a:lnTo>
                      <a:pt x="345" y="73"/>
                    </a:lnTo>
                    <a:lnTo>
                      <a:pt x="349" y="64"/>
                    </a:lnTo>
                    <a:lnTo>
                      <a:pt x="349" y="59"/>
                    </a:lnTo>
                    <a:lnTo>
                      <a:pt x="348" y="47"/>
                    </a:lnTo>
                    <a:lnTo>
                      <a:pt x="342" y="37"/>
                    </a:lnTo>
                    <a:lnTo>
                      <a:pt x="353" y="25"/>
                    </a:lnTo>
                    <a:lnTo>
                      <a:pt x="355" y="25"/>
                    </a:lnTo>
                    <a:lnTo>
                      <a:pt x="358" y="28"/>
                    </a:lnTo>
                    <a:lnTo>
                      <a:pt x="358" y="3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81" name="Freeform 4329">
                <a:extLst>
                  <a:ext uri="{FF2B5EF4-FFF2-40B4-BE49-F238E27FC236}">
                    <a16:creationId xmlns:a16="http://schemas.microsoft.com/office/drawing/2014/main" id="{868F8D7F-3B60-74DE-B4AB-AC0BD57991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2" y="1761"/>
                <a:ext cx="2" cy="5"/>
              </a:xfrm>
              <a:custGeom>
                <a:avLst/>
                <a:gdLst>
                  <a:gd name="T0" fmla="*/ 0 w 7"/>
                  <a:gd name="T1" fmla="*/ 21 h 21"/>
                  <a:gd name="T2" fmla="*/ 4 w 7"/>
                  <a:gd name="T3" fmla="*/ 6 h 21"/>
                  <a:gd name="T4" fmla="*/ 7 w 7"/>
                  <a:gd name="T5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" h="21">
                    <a:moveTo>
                      <a:pt x="0" y="21"/>
                    </a:moveTo>
                    <a:lnTo>
                      <a:pt x="4" y="6"/>
                    </a:lnTo>
                    <a:lnTo>
                      <a:pt x="7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82" name="Freeform 4330">
                <a:extLst>
                  <a:ext uri="{FF2B5EF4-FFF2-40B4-BE49-F238E27FC236}">
                    <a16:creationId xmlns:a16="http://schemas.microsoft.com/office/drawing/2014/main" id="{0BABBBE7-BC67-9B3E-3B25-9CD08AD884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5" y="1766"/>
                <a:ext cx="47" cy="46"/>
              </a:xfrm>
              <a:custGeom>
                <a:avLst/>
                <a:gdLst>
                  <a:gd name="T0" fmla="*/ 1 w 187"/>
                  <a:gd name="T1" fmla="*/ 183 h 183"/>
                  <a:gd name="T2" fmla="*/ 0 w 187"/>
                  <a:gd name="T3" fmla="*/ 183 h 183"/>
                  <a:gd name="T4" fmla="*/ 0 w 187"/>
                  <a:gd name="T5" fmla="*/ 176 h 183"/>
                  <a:gd name="T6" fmla="*/ 6 w 187"/>
                  <a:gd name="T7" fmla="*/ 165 h 183"/>
                  <a:gd name="T8" fmla="*/ 13 w 187"/>
                  <a:gd name="T9" fmla="*/ 155 h 183"/>
                  <a:gd name="T10" fmla="*/ 14 w 187"/>
                  <a:gd name="T11" fmla="*/ 152 h 183"/>
                  <a:gd name="T12" fmla="*/ 13 w 187"/>
                  <a:gd name="T13" fmla="*/ 150 h 183"/>
                  <a:gd name="T14" fmla="*/ 10 w 187"/>
                  <a:gd name="T15" fmla="*/ 148 h 183"/>
                  <a:gd name="T16" fmla="*/ 6 w 187"/>
                  <a:gd name="T17" fmla="*/ 140 h 183"/>
                  <a:gd name="T18" fmla="*/ 7 w 187"/>
                  <a:gd name="T19" fmla="*/ 126 h 183"/>
                  <a:gd name="T20" fmla="*/ 8 w 187"/>
                  <a:gd name="T21" fmla="*/ 126 h 183"/>
                  <a:gd name="T22" fmla="*/ 10 w 187"/>
                  <a:gd name="T23" fmla="*/ 124 h 183"/>
                  <a:gd name="T24" fmla="*/ 15 w 187"/>
                  <a:gd name="T25" fmla="*/ 116 h 183"/>
                  <a:gd name="T26" fmla="*/ 17 w 187"/>
                  <a:gd name="T27" fmla="*/ 113 h 183"/>
                  <a:gd name="T28" fmla="*/ 18 w 187"/>
                  <a:gd name="T29" fmla="*/ 112 h 183"/>
                  <a:gd name="T30" fmla="*/ 18 w 187"/>
                  <a:gd name="T31" fmla="*/ 110 h 183"/>
                  <a:gd name="T32" fmla="*/ 15 w 187"/>
                  <a:gd name="T33" fmla="*/ 73 h 183"/>
                  <a:gd name="T34" fmla="*/ 14 w 187"/>
                  <a:gd name="T35" fmla="*/ 71 h 183"/>
                  <a:gd name="T36" fmla="*/ 15 w 187"/>
                  <a:gd name="T37" fmla="*/ 70 h 183"/>
                  <a:gd name="T38" fmla="*/ 20 w 187"/>
                  <a:gd name="T39" fmla="*/ 67 h 183"/>
                  <a:gd name="T40" fmla="*/ 28 w 187"/>
                  <a:gd name="T41" fmla="*/ 59 h 183"/>
                  <a:gd name="T42" fmla="*/ 29 w 187"/>
                  <a:gd name="T43" fmla="*/ 57 h 183"/>
                  <a:gd name="T44" fmla="*/ 31 w 187"/>
                  <a:gd name="T45" fmla="*/ 52 h 183"/>
                  <a:gd name="T46" fmla="*/ 42 w 187"/>
                  <a:gd name="T47" fmla="*/ 53 h 183"/>
                  <a:gd name="T48" fmla="*/ 47 w 187"/>
                  <a:gd name="T49" fmla="*/ 54 h 183"/>
                  <a:gd name="T50" fmla="*/ 74 w 187"/>
                  <a:gd name="T51" fmla="*/ 66 h 183"/>
                  <a:gd name="T52" fmla="*/ 68 w 187"/>
                  <a:gd name="T53" fmla="*/ 82 h 183"/>
                  <a:gd name="T54" fmla="*/ 68 w 187"/>
                  <a:gd name="T55" fmla="*/ 87 h 183"/>
                  <a:gd name="T56" fmla="*/ 73 w 187"/>
                  <a:gd name="T57" fmla="*/ 91 h 183"/>
                  <a:gd name="T58" fmla="*/ 78 w 187"/>
                  <a:gd name="T59" fmla="*/ 91 h 183"/>
                  <a:gd name="T60" fmla="*/ 82 w 187"/>
                  <a:gd name="T61" fmla="*/ 90 h 183"/>
                  <a:gd name="T62" fmla="*/ 84 w 187"/>
                  <a:gd name="T63" fmla="*/ 91 h 183"/>
                  <a:gd name="T64" fmla="*/ 87 w 187"/>
                  <a:gd name="T65" fmla="*/ 91 h 183"/>
                  <a:gd name="T66" fmla="*/ 87 w 187"/>
                  <a:gd name="T67" fmla="*/ 92 h 183"/>
                  <a:gd name="T68" fmla="*/ 90 w 187"/>
                  <a:gd name="T69" fmla="*/ 101 h 183"/>
                  <a:gd name="T70" fmla="*/ 90 w 187"/>
                  <a:gd name="T71" fmla="*/ 105 h 183"/>
                  <a:gd name="T72" fmla="*/ 95 w 187"/>
                  <a:gd name="T73" fmla="*/ 104 h 183"/>
                  <a:gd name="T74" fmla="*/ 107 w 187"/>
                  <a:gd name="T75" fmla="*/ 95 h 183"/>
                  <a:gd name="T76" fmla="*/ 107 w 187"/>
                  <a:gd name="T77" fmla="*/ 94 h 183"/>
                  <a:gd name="T78" fmla="*/ 124 w 187"/>
                  <a:gd name="T79" fmla="*/ 60 h 183"/>
                  <a:gd name="T80" fmla="*/ 124 w 187"/>
                  <a:gd name="T81" fmla="*/ 59 h 183"/>
                  <a:gd name="T82" fmla="*/ 127 w 187"/>
                  <a:gd name="T83" fmla="*/ 59 h 183"/>
                  <a:gd name="T84" fmla="*/ 165 w 187"/>
                  <a:gd name="T85" fmla="*/ 70 h 183"/>
                  <a:gd name="T86" fmla="*/ 166 w 187"/>
                  <a:gd name="T87" fmla="*/ 70 h 183"/>
                  <a:gd name="T88" fmla="*/ 166 w 187"/>
                  <a:gd name="T89" fmla="*/ 68 h 183"/>
                  <a:gd name="T90" fmla="*/ 170 w 187"/>
                  <a:gd name="T91" fmla="*/ 59 h 183"/>
                  <a:gd name="T92" fmla="*/ 170 w 187"/>
                  <a:gd name="T93" fmla="*/ 57 h 183"/>
                  <a:gd name="T94" fmla="*/ 173 w 187"/>
                  <a:gd name="T95" fmla="*/ 56 h 183"/>
                  <a:gd name="T96" fmla="*/ 179 w 187"/>
                  <a:gd name="T97" fmla="*/ 50 h 183"/>
                  <a:gd name="T98" fmla="*/ 180 w 187"/>
                  <a:gd name="T99" fmla="*/ 47 h 183"/>
                  <a:gd name="T100" fmla="*/ 181 w 187"/>
                  <a:gd name="T101" fmla="*/ 46 h 183"/>
                  <a:gd name="T102" fmla="*/ 180 w 187"/>
                  <a:gd name="T103" fmla="*/ 13 h 183"/>
                  <a:gd name="T104" fmla="*/ 187 w 187"/>
                  <a:gd name="T105" fmla="*/ 0 h 1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87" h="183">
                    <a:moveTo>
                      <a:pt x="1" y="183"/>
                    </a:moveTo>
                    <a:lnTo>
                      <a:pt x="0" y="183"/>
                    </a:lnTo>
                    <a:lnTo>
                      <a:pt x="0" y="176"/>
                    </a:lnTo>
                    <a:lnTo>
                      <a:pt x="6" y="165"/>
                    </a:lnTo>
                    <a:lnTo>
                      <a:pt x="13" y="155"/>
                    </a:lnTo>
                    <a:lnTo>
                      <a:pt x="14" y="152"/>
                    </a:lnTo>
                    <a:lnTo>
                      <a:pt x="13" y="150"/>
                    </a:lnTo>
                    <a:lnTo>
                      <a:pt x="10" y="148"/>
                    </a:lnTo>
                    <a:lnTo>
                      <a:pt x="6" y="140"/>
                    </a:lnTo>
                    <a:lnTo>
                      <a:pt x="7" y="126"/>
                    </a:lnTo>
                    <a:lnTo>
                      <a:pt x="8" y="126"/>
                    </a:lnTo>
                    <a:lnTo>
                      <a:pt x="10" y="124"/>
                    </a:lnTo>
                    <a:lnTo>
                      <a:pt x="15" y="116"/>
                    </a:lnTo>
                    <a:lnTo>
                      <a:pt x="17" y="113"/>
                    </a:lnTo>
                    <a:lnTo>
                      <a:pt x="18" y="112"/>
                    </a:lnTo>
                    <a:lnTo>
                      <a:pt x="18" y="110"/>
                    </a:lnTo>
                    <a:lnTo>
                      <a:pt x="15" y="73"/>
                    </a:lnTo>
                    <a:lnTo>
                      <a:pt x="14" y="71"/>
                    </a:lnTo>
                    <a:lnTo>
                      <a:pt x="15" y="70"/>
                    </a:lnTo>
                    <a:lnTo>
                      <a:pt x="20" y="67"/>
                    </a:lnTo>
                    <a:lnTo>
                      <a:pt x="28" y="59"/>
                    </a:lnTo>
                    <a:lnTo>
                      <a:pt x="29" y="57"/>
                    </a:lnTo>
                    <a:lnTo>
                      <a:pt x="31" y="52"/>
                    </a:lnTo>
                    <a:lnTo>
                      <a:pt x="42" y="53"/>
                    </a:lnTo>
                    <a:lnTo>
                      <a:pt x="47" y="54"/>
                    </a:lnTo>
                    <a:lnTo>
                      <a:pt x="74" y="66"/>
                    </a:lnTo>
                    <a:lnTo>
                      <a:pt x="68" y="82"/>
                    </a:lnTo>
                    <a:lnTo>
                      <a:pt x="68" y="87"/>
                    </a:lnTo>
                    <a:lnTo>
                      <a:pt x="73" y="91"/>
                    </a:lnTo>
                    <a:lnTo>
                      <a:pt x="78" y="91"/>
                    </a:lnTo>
                    <a:lnTo>
                      <a:pt x="82" y="90"/>
                    </a:lnTo>
                    <a:lnTo>
                      <a:pt x="84" y="91"/>
                    </a:lnTo>
                    <a:lnTo>
                      <a:pt x="87" y="91"/>
                    </a:lnTo>
                    <a:lnTo>
                      <a:pt x="87" y="92"/>
                    </a:lnTo>
                    <a:lnTo>
                      <a:pt x="90" y="101"/>
                    </a:lnTo>
                    <a:lnTo>
                      <a:pt x="90" y="105"/>
                    </a:lnTo>
                    <a:lnTo>
                      <a:pt x="95" y="104"/>
                    </a:lnTo>
                    <a:lnTo>
                      <a:pt x="107" y="95"/>
                    </a:lnTo>
                    <a:lnTo>
                      <a:pt x="107" y="94"/>
                    </a:lnTo>
                    <a:lnTo>
                      <a:pt x="124" y="60"/>
                    </a:lnTo>
                    <a:lnTo>
                      <a:pt x="124" y="59"/>
                    </a:lnTo>
                    <a:lnTo>
                      <a:pt x="127" y="59"/>
                    </a:lnTo>
                    <a:lnTo>
                      <a:pt x="165" y="70"/>
                    </a:lnTo>
                    <a:lnTo>
                      <a:pt x="166" y="70"/>
                    </a:lnTo>
                    <a:lnTo>
                      <a:pt x="166" y="68"/>
                    </a:lnTo>
                    <a:lnTo>
                      <a:pt x="170" y="59"/>
                    </a:lnTo>
                    <a:lnTo>
                      <a:pt x="170" y="57"/>
                    </a:lnTo>
                    <a:lnTo>
                      <a:pt x="173" y="56"/>
                    </a:lnTo>
                    <a:lnTo>
                      <a:pt x="179" y="50"/>
                    </a:lnTo>
                    <a:lnTo>
                      <a:pt x="180" y="47"/>
                    </a:lnTo>
                    <a:lnTo>
                      <a:pt x="181" y="46"/>
                    </a:lnTo>
                    <a:lnTo>
                      <a:pt x="180" y="13"/>
                    </a:lnTo>
                    <a:lnTo>
                      <a:pt x="187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83" name="Freeform 4331">
                <a:extLst>
                  <a:ext uri="{FF2B5EF4-FFF2-40B4-BE49-F238E27FC236}">
                    <a16:creationId xmlns:a16="http://schemas.microsoft.com/office/drawing/2014/main" id="{7644F44D-C353-0504-70D7-141B6D1405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5" y="1811"/>
                <a:ext cx="23" cy="45"/>
              </a:xfrm>
              <a:custGeom>
                <a:avLst/>
                <a:gdLst>
                  <a:gd name="T0" fmla="*/ 72 w 90"/>
                  <a:gd name="T1" fmla="*/ 180 h 180"/>
                  <a:gd name="T2" fmla="*/ 73 w 90"/>
                  <a:gd name="T3" fmla="*/ 179 h 180"/>
                  <a:gd name="T4" fmla="*/ 73 w 90"/>
                  <a:gd name="T5" fmla="*/ 178 h 180"/>
                  <a:gd name="T6" fmla="*/ 74 w 90"/>
                  <a:gd name="T7" fmla="*/ 176 h 180"/>
                  <a:gd name="T8" fmla="*/ 76 w 90"/>
                  <a:gd name="T9" fmla="*/ 176 h 180"/>
                  <a:gd name="T10" fmla="*/ 77 w 90"/>
                  <a:gd name="T11" fmla="*/ 175 h 180"/>
                  <a:gd name="T12" fmla="*/ 80 w 90"/>
                  <a:gd name="T13" fmla="*/ 175 h 180"/>
                  <a:gd name="T14" fmla="*/ 84 w 90"/>
                  <a:gd name="T15" fmla="*/ 171 h 180"/>
                  <a:gd name="T16" fmla="*/ 84 w 90"/>
                  <a:gd name="T17" fmla="*/ 169 h 180"/>
                  <a:gd name="T18" fmla="*/ 77 w 90"/>
                  <a:gd name="T19" fmla="*/ 158 h 180"/>
                  <a:gd name="T20" fmla="*/ 73 w 90"/>
                  <a:gd name="T21" fmla="*/ 158 h 180"/>
                  <a:gd name="T22" fmla="*/ 72 w 90"/>
                  <a:gd name="T23" fmla="*/ 157 h 180"/>
                  <a:gd name="T24" fmla="*/ 66 w 90"/>
                  <a:gd name="T25" fmla="*/ 148 h 180"/>
                  <a:gd name="T26" fmla="*/ 65 w 90"/>
                  <a:gd name="T27" fmla="*/ 147 h 180"/>
                  <a:gd name="T28" fmla="*/ 69 w 90"/>
                  <a:gd name="T29" fmla="*/ 147 h 180"/>
                  <a:gd name="T30" fmla="*/ 72 w 90"/>
                  <a:gd name="T31" fmla="*/ 148 h 180"/>
                  <a:gd name="T32" fmla="*/ 76 w 90"/>
                  <a:gd name="T33" fmla="*/ 147 h 180"/>
                  <a:gd name="T34" fmla="*/ 80 w 90"/>
                  <a:gd name="T35" fmla="*/ 147 h 180"/>
                  <a:gd name="T36" fmla="*/ 84 w 90"/>
                  <a:gd name="T37" fmla="*/ 141 h 180"/>
                  <a:gd name="T38" fmla="*/ 87 w 90"/>
                  <a:gd name="T39" fmla="*/ 131 h 180"/>
                  <a:gd name="T40" fmla="*/ 86 w 90"/>
                  <a:gd name="T41" fmla="*/ 131 h 180"/>
                  <a:gd name="T42" fmla="*/ 86 w 90"/>
                  <a:gd name="T43" fmla="*/ 130 h 180"/>
                  <a:gd name="T44" fmla="*/ 83 w 90"/>
                  <a:gd name="T45" fmla="*/ 125 h 180"/>
                  <a:gd name="T46" fmla="*/ 81 w 90"/>
                  <a:gd name="T47" fmla="*/ 123 h 180"/>
                  <a:gd name="T48" fmla="*/ 81 w 90"/>
                  <a:gd name="T49" fmla="*/ 119 h 180"/>
                  <a:gd name="T50" fmla="*/ 83 w 90"/>
                  <a:gd name="T51" fmla="*/ 108 h 180"/>
                  <a:gd name="T52" fmla="*/ 80 w 90"/>
                  <a:gd name="T53" fmla="*/ 101 h 180"/>
                  <a:gd name="T54" fmla="*/ 76 w 90"/>
                  <a:gd name="T55" fmla="*/ 95 h 180"/>
                  <a:gd name="T56" fmla="*/ 76 w 90"/>
                  <a:gd name="T57" fmla="*/ 94 h 180"/>
                  <a:gd name="T58" fmla="*/ 80 w 90"/>
                  <a:gd name="T59" fmla="*/ 90 h 180"/>
                  <a:gd name="T60" fmla="*/ 86 w 90"/>
                  <a:gd name="T61" fmla="*/ 87 h 180"/>
                  <a:gd name="T62" fmla="*/ 90 w 90"/>
                  <a:gd name="T63" fmla="*/ 84 h 180"/>
                  <a:gd name="T64" fmla="*/ 89 w 90"/>
                  <a:gd name="T65" fmla="*/ 55 h 180"/>
                  <a:gd name="T66" fmla="*/ 90 w 90"/>
                  <a:gd name="T67" fmla="*/ 51 h 180"/>
                  <a:gd name="T68" fmla="*/ 90 w 90"/>
                  <a:gd name="T69" fmla="*/ 48 h 180"/>
                  <a:gd name="T70" fmla="*/ 87 w 90"/>
                  <a:gd name="T71" fmla="*/ 42 h 180"/>
                  <a:gd name="T72" fmla="*/ 81 w 90"/>
                  <a:gd name="T73" fmla="*/ 35 h 180"/>
                  <a:gd name="T74" fmla="*/ 79 w 90"/>
                  <a:gd name="T75" fmla="*/ 34 h 180"/>
                  <a:gd name="T76" fmla="*/ 77 w 90"/>
                  <a:gd name="T77" fmla="*/ 34 h 180"/>
                  <a:gd name="T78" fmla="*/ 77 w 90"/>
                  <a:gd name="T79" fmla="*/ 32 h 180"/>
                  <a:gd name="T80" fmla="*/ 69 w 90"/>
                  <a:gd name="T81" fmla="*/ 38 h 180"/>
                  <a:gd name="T82" fmla="*/ 52 w 90"/>
                  <a:gd name="T83" fmla="*/ 46 h 180"/>
                  <a:gd name="T84" fmla="*/ 39 w 90"/>
                  <a:gd name="T85" fmla="*/ 49 h 180"/>
                  <a:gd name="T86" fmla="*/ 35 w 90"/>
                  <a:gd name="T87" fmla="*/ 45 h 180"/>
                  <a:gd name="T88" fmla="*/ 39 w 90"/>
                  <a:gd name="T89" fmla="*/ 41 h 180"/>
                  <a:gd name="T90" fmla="*/ 39 w 90"/>
                  <a:gd name="T91" fmla="*/ 38 h 180"/>
                  <a:gd name="T92" fmla="*/ 38 w 90"/>
                  <a:gd name="T93" fmla="*/ 35 h 180"/>
                  <a:gd name="T94" fmla="*/ 38 w 90"/>
                  <a:gd name="T95" fmla="*/ 31 h 180"/>
                  <a:gd name="T96" fmla="*/ 34 w 90"/>
                  <a:gd name="T97" fmla="*/ 31 h 180"/>
                  <a:gd name="T98" fmla="*/ 34 w 90"/>
                  <a:gd name="T99" fmla="*/ 25 h 180"/>
                  <a:gd name="T100" fmla="*/ 38 w 90"/>
                  <a:gd name="T101" fmla="*/ 18 h 180"/>
                  <a:gd name="T102" fmla="*/ 41 w 90"/>
                  <a:gd name="T103" fmla="*/ 10 h 180"/>
                  <a:gd name="T104" fmla="*/ 42 w 90"/>
                  <a:gd name="T105" fmla="*/ 10 h 180"/>
                  <a:gd name="T106" fmla="*/ 41 w 90"/>
                  <a:gd name="T107" fmla="*/ 7 h 180"/>
                  <a:gd name="T108" fmla="*/ 34 w 90"/>
                  <a:gd name="T109" fmla="*/ 3 h 180"/>
                  <a:gd name="T110" fmla="*/ 32 w 90"/>
                  <a:gd name="T111" fmla="*/ 3 h 180"/>
                  <a:gd name="T112" fmla="*/ 19 w 90"/>
                  <a:gd name="T113" fmla="*/ 1 h 180"/>
                  <a:gd name="T114" fmla="*/ 14 w 90"/>
                  <a:gd name="T115" fmla="*/ 0 h 180"/>
                  <a:gd name="T116" fmla="*/ 10 w 90"/>
                  <a:gd name="T117" fmla="*/ 0 h 180"/>
                  <a:gd name="T118" fmla="*/ 9 w 90"/>
                  <a:gd name="T119" fmla="*/ 1 h 180"/>
                  <a:gd name="T120" fmla="*/ 5 w 90"/>
                  <a:gd name="T121" fmla="*/ 3 h 180"/>
                  <a:gd name="T122" fmla="*/ 0 w 90"/>
                  <a:gd name="T123" fmla="*/ 3 h 1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90" h="180">
                    <a:moveTo>
                      <a:pt x="72" y="180"/>
                    </a:moveTo>
                    <a:lnTo>
                      <a:pt x="73" y="179"/>
                    </a:lnTo>
                    <a:lnTo>
                      <a:pt x="73" y="178"/>
                    </a:lnTo>
                    <a:lnTo>
                      <a:pt x="74" y="176"/>
                    </a:lnTo>
                    <a:lnTo>
                      <a:pt x="76" y="176"/>
                    </a:lnTo>
                    <a:lnTo>
                      <a:pt x="77" y="175"/>
                    </a:lnTo>
                    <a:lnTo>
                      <a:pt x="80" y="175"/>
                    </a:lnTo>
                    <a:lnTo>
                      <a:pt x="84" y="171"/>
                    </a:lnTo>
                    <a:lnTo>
                      <a:pt x="84" y="169"/>
                    </a:lnTo>
                    <a:lnTo>
                      <a:pt x="77" y="158"/>
                    </a:lnTo>
                    <a:lnTo>
                      <a:pt x="73" y="158"/>
                    </a:lnTo>
                    <a:lnTo>
                      <a:pt x="72" y="157"/>
                    </a:lnTo>
                    <a:lnTo>
                      <a:pt x="66" y="148"/>
                    </a:lnTo>
                    <a:lnTo>
                      <a:pt x="65" y="147"/>
                    </a:lnTo>
                    <a:lnTo>
                      <a:pt x="69" y="147"/>
                    </a:lnTo>
                    <a:lnTo>
                      <a:pt x="72" y="148"/>
                    </a:lnTo>
                    <a:lnTo>
                      <a:pt x="76" y="147"/>
                    </a:lnTo>
                    <a:lnTo>
                      <a:pt x="80" y="147"/>
                    </a:lnTo>
                    <a:lnTo>
                      <a:pt x="84" y="141"/>
                    </a:lnTo>
                    <a:lnTo>
                      <a:pt x="87" y="131"/>
                    </a:lnTo>
                    <a:lnTo>
                      <a:pt x="86" y="131"/>
                    </a:lnTo>
                    <a:lnTo>
                      <a:pt x="86" y="130"/>
                    </a:lnTo>
                    <a:lnTo>
                      <a:pt x="83" y="125"/>
                    </a:lnTo>
                    <a:lnTo>
                      <a:pt x="81" y="123"/>
                    </a:lnTo>
                    <a:lnTo>
                      <a:pt x="81" y="119"/>
                    </a:lnTo>
                    <a:lnTo>
                      <a:pt x="83" y="108"/>
                    </a:lnTo>
                    <a:lnTo>
                      <a:pt x="80" y="101"/>
                    </a:lnTo>
                    <a:lnTo>
                      <a:pt x="76" y="95"/>
                    </a:lnTo>
                    <a:lnTo>
                      <a:pt x="76" y="94"/>
                    </a:lnTo>
                    <a:lnTo>
                      <a:pt x="80" y="90"/>
                    </a:lnTo>
                    <a:lnTo>
                      <a:pt x="86" y="87"/>
                    </a:lnTo>
                    <a:lnTo>
                      <a:pt x="90" y="84"/>
                    </a:lnTo>
                    <a:lnTo>
                      <a:pt x="89" y="55"/>
                    </a:lnTo>
                    <a:lnTo>
                      <a:pt x="90" y="51"/>
                    </a:lnTo>
                    <a:lnTo>
                      <a:pt x="90" y="48"/>
                    </a:lnTo>
                    <a:lnTo>
                      <a:pt x="87" y="42"/>
                    </a:lnTo>
                    <a:lnTo>
                      <a:pt x="81" y="35"/>
                    </a:lnTo>
                    <a:lnTo>
                      <a:pt x="79" y="34"/>
                    </a:lnTo>
                    <a:lnTo>
                      <a:pt x="77" y="34"/>
                    </a:lnTo>
                    <a:lnTo>
                      <a:pt x="77" y="32"/>
                    </a:lnTo>
                    <a:lnTo>
                      <a:pt x="69" y="38"/>
                    </a:lnTo>
                    <a:lnTo>
                      <a:pt x="52" y="46"/>
                    </a:lnTo>
                    <a:lnTo>
                      <a:pt x="39" y="49"/>
                    </a:lnTo>
                    <a:lnTo>
                      <a:pt x="35" y="45"/>
                    </a:lnTo>
                    <a:lnTo>
                      <a:pt x="39" y="41"/>
                    </a:lnTo>
                    <a:lnTo>
                      <a:pt x="39" y="38"/>
                    </a:lnTo>
                    <a:lnTo>
                      <a:pt x="38" y="35"/>
                    </a:lnTo>
                    <a:lnTo>
                      <a:pt x="38" y="31"/>
                    </a:lnTo>
                    <a:lnTo>
                      <a:pt x="34" y="31"/>
                    </a:lnTo>
                    <a:lnTo>
                      <a:pt x="34" y="25"/>
                    </a:lnTo>
                    <a:lnTo>
                      <a:pt x="38" y="18"/>
                    </a:lnTo>
                    <a:lnTo>
                      <a:pt x="41" y="10"/>
                    </a:lnTo>
                    <a:lnTo>
                      <a:pt x="42" y="10"/>
                    </a:lnTo>
                    <a:lnTo>
                      <a:pt x="41" y="7"/>
                    </a:lnTo>
                    <a:lnTo>
                      <a:pt x="34" y="3"/>
                    </a:lnTo>
                    <a:lnTo>
                      <a:pt x="32" y="3"/>
                    </a:lnTo>
                    <a:lnTo>
                      <a:pt x="19" y="1"/>
                    </a:lnTo>
                    <a:lnTo>
                      <a:pt x="14" y="0"/>
                    </a:lnTo>
                    <a:lnTo>
                      <a:pt x="10" y="0"/>
                    </a:lnTo>
                    <a:lnTo>
                      <a:pt x="9" y="1"/>
                    </a:lnTo>
                    <a:lnTo>
                      <a:pt x="5" y="3"/>
                    </a:lnTo>
                    <a:lnTo>
                      <a:pt x="0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84" name="Freeform 4332">
                <a:extLst>
                  <a:ext uri="{FF2B5EF4-FFF2-40B4-BE49-F238E27FC236}">
                    <a16:creationId xmlns:a16="http://schemas.microsoft.com/office/drawing/2014/main" id="{3B40534A-9BA1-E615-B07F-D37C0BD80D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1" y="1767"/>
                <a:ext cx="54" cy="52"/>
              </a:xfrm>
              <a:custGeom>
                <a:avLst/>
                <a:gdLst>
                  <a:gd name="T0" fmla="*/ 215 w 215"/>
                  <a:gd name="T1" fmla="*/ 180 h 205"/>
                  <a:gd name="T2" fmla="*/ 187 w 215"/>
                  <a:gd name="T3" fmla="*/ 204 h 205"/>
                  <a:gd name="T4" fmla="*/ 183 w 215"/>
                  <a:gd name="T5" fmla="*/ 205 h 205"/>
                  <a:gd name="T6" fmla="*/ 171 w 215"/>
                  <a:gd name="T7" fmla="*/ 191 h 205"/>
                  <a:gd name="T8" fmla="*/ 157 w 215"/>
                  <a:gd name="T9" fmla="*/ 191 h 205"/>
                  <a:gd name="T10" fmla="*/ 147 w 215"/>
                  <a:gd name="T11" fmla="*/ 192 h 205"/>
                  <a:gd name="T12" fmla="*/ 143 w 215"/>
                  <a:gd name="T13" fmla="*/ 189 h 205"/>
                  <a:gd name="T14" fmla="*/ 144 w 215"/>
                  <a:gd name="T15" fmla="*/ 182 h 205"/>
                  <a:gd name="T16" fmla="*/ 141 w 215"/>
                  <a:gd name="T17" fmla="*/ 170 h 205"/>
                  <a:gd name="T18" fmla="*/ 144 w 215"/>
                  <a:gd name="T19" fmla="*/ 167 h 205"/>
                  <a:gd name="T20" fmla="*/ 176 w 215"/>
                  <a:gd name="T21" fmla="*/ 136 h 205"/>
                  <a:gd name="T22" fmla="*/ 174 w 215"/>
                  <a:gd name="T23" fmla="*/ 134 h 205"/>
                  <a:gd name="T24" fmla="*/ 157 w 215"/>
                  <a:gd name="T25" fmla="*/ 110 h 205"/>
                  <a:gd name="T26" fmla="*/ 155 w 215"/>
                  <a:gd name="T27" fmla="*/ 95 h 205"/>
                  <a:gd name="T28" fmla="*/ 154 w 215"/>
                  <a:gd name="T29" fmla="*/ 92 h 205"/>
                  <a:gd name="T30" fmla="*/ 144 w 215"/>
                  <a:gd name="T31" fmla="*/ 98 h 205"/>
                  <a:gd name="T32" fmla="*/ 141 w 215"/>
                  <a:gd name="T33" fmla="*/ 99 h 205"/>
                  <a:gd name="T34" fmla="*/ 134 w 215"/>
                  <a:gd name="T35" fmla="*/ 107 h 205"/>
                  <a:gd name="T36" fmla="*/ 130 w 215"/>
                  <a:gd name="T37" fmla="*/ 114 h 205"/>
                  <a:gd name="T38" fmla="*/ 129 w 215"/>
                  <a:gd name="T39" fmla="*/ 118 h 205"/>
                  <a:gd name="T40" fmla="*/ 117 w 215"/>
                  <a:gd name="T41" fmla="*/ 110 h 205"/>
                  <a:gd name="T42" fmla="*/ 101 w 215"/>
                  <a:gd name="T43" fmla="*/ 107 h 205"/>
                  <a:gd name="T44" fmla="*/ 97 w 215"/>
                  <a:gd name="T45" fmla="*/ 104 h 205"/>
                  <a:gd name="T46" fmla="*/ 95 w 215"/>
                  <a:gd name="T47" fmla="*/ 88 h 205"/>
                  <a:gd name="T48" fmla="*/ 104 w 215"/>
                  <a:gd name="T49" fmla="*/ 75 h 205"/>
                  <a:gd name="T50" fmla="*/ 102 w 215"/>
                  <a:gd name="T51" fmla="*/ 74 h 205"/>
                  <a:gd name="T52" fmla="*/ 101 w 215"/>
                  <a:gd name="T53" fmla="*/ 76 h 205"/>
                  <a:gd name="T54" fmla="*/ 98 w 215"/>
                  <a:gd name="T55" fmla="*/ 79 h 205"/>
                  <a:gd name="T56" fmla="*/ 93 w 215"/>
                  <a:gd name="T57" fmla="*/ 81 h 205"/>
                  <a:gd name="T58" fmla="*/ 86 w 215"/>
                  <a:gd name="T59" fmla="*/ 76 h 205"/>
                  <a:gd name="T60" fmla="*/ 84 w 215"/>
                  <a:gd name="T61" fmla="*/ 67 h 205"/>
                  <a:gd name="T62" fmla="*/ 77 w 215"/>
                  <a:gd name="T63" fmla="*/ 64 h 205"/>
                  <a:gd name="T64" fmla="*/ 64 w 215"/>
                  <a:gd name="T65" fmla="*/ 68 h 205"/>
                  <a:gd name="T66" fmla="*/ 60 w 215"/>
                  <a:gd name="T67" fmla="*/ 79 h 205"/>
                  <a:gd name="T68" fmla="*/ 35 w 215"/>
                  <a:gd name="T69" fmla="*/ 82 h 205"/>
                  <a:gd name="T70" fmla="*/ 26 w 215"/>
                  <a:gd name="T71" fmla="*/ 72 h 205"/>
                  <a:gd name="T72" fmla="*/ 30 w 215"/>
                  <a:gd name="T73" fmla="*/ 61 h 205"/>
                  <a:gd name="T74" fmla="*/ 30 w 215"/>
                  <a:gd name="T75" fmla="*/ 33 h 205"/>
                  <a:gd name="T76" fmla="*/ 27 w 215"/>
                  <a:gd name="T77" fmla="*/ 32 h 205"/>
                  <a:gd name="T78" fmla="*/ 14 w 215"/>
                  <a:gd name="T79" fmla="*/ 37 h 205"/>
                  <a:gd name="T80" fmla="*/ 10 w 215"/>
                  <a:gd name="T81" fmla="*/ 19 h 205"/>
                  <a:gd name="T82" fmla="*/ 2 w 215"/>
                  <a:gd name="T83" fmla="*/ 5 h 205"/>
                  <a:gd name="T84" fmla="*/ 0 w 215"/>
                  <a:gd name="T85" fmla="*/ 0 h 2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5" h="205">
                    <a:moveTo>
                      <a:pt x="215" y="177"/>
                    </a:moveTo>
                    <a:lnTo>
                      <a:pt x="215" y="180"/>
                    </a:lnTo>
                    <a:lnTo>
                      <a:pt x="211" y="187"/>
                    </a:lnTo>
                    <a:lnTo>
                      <a:pt x="187" y="204"/>
                    </a:lnTo>
                    <a:lnTo>
                      <a:pt x="185" y="204"/>
                    </a:lnTo>
                    <a:lnTo>
                      <a:pt x="183" y="205"/>
                    </a:lnTo>
                    <a:lnTo>
                      <a:pt x="182" y="205"/>
                    </a:lnTo>
                    <a:lnTo>
                      <a:pt x="171" y="191"/>
                    </a:lnTo>
                    <a:lnTo>
                      <a:pt x="162" y="184"/>
                    </a:lnTo>
                    <a:lnTo>
                      <a:pt x="157" y="191"/>
                    </a:lnTo>
                    <a:lnTo>
                      <a:pt x="148" y="192"/>
                    </a:lnTo>
                    <a:lnTo>
                      <a:pt x="147" y="192"/>
                    </a:lnTo>
                    <a:lnTo>
                      <a:pt x="146" y="191"/>
                    </a:lnTo>
                    <a:lnTo>
                      <a:pt x="143" y="189"/>
                    </a:lnTo>
                    <a:lnTo>
                      <a:pt x="144" y="188"/>
                    </a:lnTo>
                    <a:lnTo>
                      <a:pt x="144" y="182"/>
                    </a:lnTo>
                    <a:lnTo>
                      <a:pt x="141" y="180"/>
                    </a:lnTo>
                    <a:lnTo>
                      <a:pt x="141" y="170"/>
                    </a:lnTo>
                    <a:lnTo>
                      <a:pt x="143" y="170"/>
                    </a:lnTo>
                    <a:lnTo>
                      <a:pt x="144" y="167"/>
                    </a:lnTo>
                    <a:lnTo>
                      <a:pt x="151" y="159"/>
                    </a:lnTo>
                    <a:lnTo>
                      <a:pt x="176" y="136"/>
                    </a:lnTo>
                    <a:lnTo>
                      <a:pt x="176" y="135"/>
                    </a:lnTo>
                    <a:lnTo>
                      <a:pt x="174" y="134"/>
                    </a:lnTo>
                    <a:lnTo>
                      <a:pt x="161" y="118"/>
                    </a:lnTo>
                    <a:lnTo>
                      <a:pt x="157" y="110"/>
                    </a:lnTo>
                    <a:lnTo>
                      <a:pt x="157" y="96"/>
                    </a:lnTo>
                    <a:lnTo>
                      <a:pt x="155" y="95"/>
                    </a:lnTo>
                    <a:lnTo>
                      <a:pt x="155" y="93"/>
                    </a:lnTo>
                    <a:lnTo>
                      <a:pt x="154" y="92"/>
                    </a:lnTo>
                    <a:lnTo>
                      <a:pt x="153" y="93"/>
                    </a:lnTo>
                    <a:lnTo>
                      <a:pt x="144" y="98"/>
                    </a:lnTo>
                    <a:lnTo>
                      <a:pt x="143" y="98"/>
                    </a:lnTo>
                    <a:lnTo>
                      <a:pt x="141" y="99"/>
                    </a:lnTo>
                    <a:lnTo>
                      <a:pt x="136" y="104"/>
                    </a:lnTo>
                    <a:lnTo>
                      <a:pt x="134" y="107"/>
                    </a:lnTo>
                    <a:lnTo>
                      <a:pt x="133" y="108"/>
                    </a:lnTo>
                    <a:lnTo>
                      <a:pt x="130" y="114"/>
                    </a:lnTo>
                    <a:lnTo>
                      <a:pt x="130" y="118"/>
                    </a:lnTo>
                    <a:lnTo>
                      <a:pt x="129" y="118"/>
                    </a:lnTo>
                    <a:lnTo>
                      <a:pt x="129" y="117"/>
                    </a:lnTo>
                    <a:lnTo>
                      <a:pt x="117" y="110"/>
                    </a:lnTo>
                    <a:lnTo>
                      <a:pt x="104" y="107"/>
                    </a:lnTo>
                    <a:lnTo>
                      <a:pt x="101" y="107"/>
                    </a:lnTo>
                    <a:lnTo>
                      <a:pt x="97" y="106"/>
                    </a:lnTo>
                    <a:lnTo>
                      <a:pt x="97" y="104"/>
                    </a:lnTo>
                    <a:lnTo>
                      <a:pt x="95" y="104"/>
                    </a:lnTo>
                    <a:lnTo>
                      <a:pt x="95" y="88"/>
                    </a:lnTo>
                    <a:lnTo>
                      <a:pt x="100" y="84"/>
                    </a:lnTo>
                    <a:lnTo>
                      <a:pt x="104" y="75"/>
                    </a:lnTo>
                    <a:lnTo>
                      <a:pt x="104" y="74"/>
                    </a:lnTo>
                    <a:lnTo>
                      <a:pt x="102" y="74"/>
                    </a:lnTo>
                    <a:lnTo>
                      <a:pt x="102" y="75"/>
                    </a:lnTo>
                    <a:lnTo>
                      <a:pt x="101" y="76"/>
                    </a:lnTo>
                    <a:lnTo>
                      <a:pt x="101" y="78"/>
                    </a:lnTo>
                    <a:lnTo>
                      <a:pt x="98" y="79"/>
                    </a:lnTo>
                    <a:lnTo>
                      <a:pt x="97" y="79"/>
                    </a:lnTo>
                    <a:lnTo>
                      <a:pt x="93" y="81"/>
                    </a:lnTo>
                    <a:lnTo>
                      <a:pt x="87" y="81"/>
                    </a:lnTo>
                    <a:lnTo>
                      <a:pt x="86" y="76"/>
                    </a:lnTo>
                    <a:lnTo>
                      <a:pt x="86" y="72"/>
                    </a:lnTo>
                    <a:lnTo>
                      <a:pt x="84" y="67"/>
                    </a:lnTo>
                    <a:lnTo>
                      <a:pt x="83" y="65"/>
                    </a:lnTo>
                    <a:lnTo>
                      <a:pt x="77" y="64"/>
                    </a:lnTo>
                    <a:lnTo>
                      <a:pt x="69" y="64"/>
                    </a:lnTo>
                    <a:lnTo>
                      <a:pt x="64" y="68"/>
                    </a:lnTo>
                    <a:lnTo>
                      <a:pt x="60" y="76"/>
                    </a:lnTo>
                    <a:lnTo>
                      <a:pt x="60" y="79"/>
                    </a:lnTo>
                    <a:lnTo>
                      <a:pt x="53" y="79"/>
                    </a:lnTo>
                    <a:lnTo>
                      <a:pt x="35" y="82"/>
                    </a:lnTo>
                    <a:lnTo>
                      <a:pt x="34" y="82"/>
                    </a:lnTo>
                    <a:lnTo>
                      <a:pt x="26" y="72"/>
                    </a:lnTo>
                    <a:lnTo>
                      <a:pt x="26" y="69"/>
                    </a:lnTo>
                    <a:lnTo>
                      <a:pt x="30" y="61"/>
                    </a:lnTo>
                    <a:lnTo>
                      <a:pt x="31" y="48"/>
                    </a:lnTo>
                    <a:lnTo>
                      <a:pt x="30" y="33"/>
                    </a:lnTo>
                    <a:lnTo>
                      <a:pt x="30" y="32"/>
                    </a:lnTo>
                    <a:lnTo>
                      <a:pt x="27" y="32"/>
                    </a:lnTo>
                    <a:lnTo>
                      <a:pt x="20" y="36"/>
                    </a:lnTo>
                    <a:lnTo>
                      <a:pt x="14" y="37"/>
                    </a:lnTo>
                    <a:lnTo>
                      <a:pt x="10" y="25"/>
                    </a:lnTo>
                    <a:lnTo>
                      <a:pt x="10" y="19"/>
                    </a:lnTo>
                    <a:lnTo>
                      <a:pt x="7" y="12"/>
                    </a:lnTo>
                    <a:lnTo>
                      <a:pt x="2" y="5"/>
                    </a:ln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85" name="Freeform 4333">
                <a:extLst>
                  <a:ext uri="{FF2B5EF4-FFF2-40B4-BE49-F238E27FC236}">
                    <a16:creationId xmlns:a16="http://schemas.microsoft.com/office/drawing/2014/main" id="{2B30BA1B-C21D-9F01-3CAA-88B5B6908A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9" y="1856"/>
                <a:ext cx="24" cy="48"/>
              </a:xfrm>
              <a:custGeom>
                <a:avLst/>
                <a:gdLst>
                  <a:gd name="T0" fmla="*/ 0 w 97"/>
                  <a:gd name="T1" fmla="*/ 193 h 193"/>
                  <a:gd name="T2" fmla="*/ 0 w 97"/>
                  <a:gd name="T3" fmla="*/ 192 h 193"/>
                  <a:gd name="T4" fmla="*/ 6 w 97"/>
                  <a:gd name="T5" fmla="*/ 187 h 193"/>
                  <a:gd name="T6" fmla="*/ 9 w 97"/>
                  <a:gd name="T7" fmla="*/ 186 h 193"/>
                  <a:gd name="T8" fmla="*/ 9 w 97"/>
                  <a:gd name="T9" fmla="*/ 185 h 193"/>
                  <a:gd name="T10" fmla="*/ 10 w 97"/>
                  <a:gd name="T11" fmla="*/ 185 h 193"/>
                  <a:gd name="T12" fmla="*/ 13 w 97"/>
                  <a:gd name="T13" fmla="*/ 182 h 193"/>
                  <a:gd name="T14" fmla="*/ 32 w 97"/>
                  <a:gd name="T15" fmla="*/ 178 h 193"/>
                  <a:gd name="T16" fmla="*/ 35 w 97"/>
                  <a:gd name="T17" fmla="*/ 176 h 193"/>
                  <a:gd name="T18" fmla="*/ 37 w 97"/>
                  <a:gd name="T19" fmla="*/ 173 h 193"/>
                  <a:gd name="T20" fmla="*/ 49 w 97"/>
                  <a:gd name="T21" fmla="*/ 166 h 193"/>
                  <a:gd name="T22" fmla="*/ 50 w 97"/>
                  <a:gd name="T23" fmla="*/ 165 h 193"/>
                  <a:gd name="T24" fmla="*/ 60 w 97"/>
                  <a:gd name="T25" fmla="*/ 150 h 193"/>
                  <a:gd name="T26" fmla="*/ 73 w 97"/>
                  <a:gd name="T27" fmla="*/ 136 h 193"/>
                  <a:gd name="T28" fmla="*/ 88 w 97"/>
                  <a:gd name="T29" fmla="*/ 133 h 193"/>
                  <a:gd name="T30" fmla="*/ 92 w 97"/>
                  <a:gd name="T31" fmla="*/ 133 h 193"/>
                  <a:gd name="T32" fmla="*/ 94 w 97"/>
                  <a:gd name="T33" fmla="*/ 130 h 193"/>
                  <a:gd name="T34" fmla="*/ 95 w 97"/>
                  <a:gd name="T35" fmla="*/ 123 h 193"/>
                  <a:gd name="T36" fmla="*/ 95 w 97"/>
                  <a:gd name="T37" fmla="*/ 122 h 193"/>
                  <a:gd name="T38" fmla="*/ 97 w 97"/>
                  <a:gd name="T39" fmla="*/ 122 h 193"/>
                  <a:gd name="T40" fmla="*/ 95 w 97"/>
                  <a:gd name="T41" fmla="*/ 120 h 193"/>
                  <a:gd name="T42" fmla="*/ 84 w 97"/>
                  <a:gd name="T43" fmla="*/ 102 h 193"/>
                  <a:gd name="T44" fmla="*/ 81 w 97"/>
                  <a:gd name="T45" fmla="*/ 99 h 193"/>
                  <a:gd name="T46" fmla="*/ 81 w 97"/>
                  <a:gd name="T47" fmla="*/ 98 h 193"/>
                  <a:gd name="T48" fmla="*/ 83 w 97"/>
                  <a:gd name="T49" fmla="*/ 91 h 193"/>
                  <a:gd name="T50" fmla="*/ 81 w 97"/>
                  <a:gd name="T51" fmla="*/ 90 h 193"/>
                  <a:gd name="T52" fmla="*/ 80 w 97"/>
                  <a:gd name="T53" fmla="*/ 83 h 193"/>
                  <a:gd name="T54" fmla="*/ 74 w 97"/>
                  <a:gd name="T55" fmla="*/ 69 h 193"/>
                  <a:gd name="T56" fmla="*/ 71 w 97"/>
                  <a:gd name="T57" fmla="*/ 65 h 193"/>
                  <a:gd name="T58" fmla="*/ 71 w 97"/>
                  <a:gd name="T59" fmla="*/ 63 h 193"/>
                  <a:gd name="T60" fmla="*/ 70 w 97"/>
                  <a:gd name="T61" fmla="*/ 62 h 193"/>
                  <a:gd name="T62" fmla="*/ 70 w 97"/>
                  <a:gd name="T63" fmla="*/ 53 h 193"/>
                  <a:gd name="T64" fmla="*/ 71 w 97"/>
                  <a:gd name="T65" fmla="*/ 44 h 193"/>
                  <a:gd name="T66" fmla="*/ 71 w 97"/>
                  <a:gd name="T67" fmla="*/ 42 h 193"/>
                  <a:gd name="T68" fmla="*/ 73 w 97"/>
                  <a:gd name="T69" fmla="*/ 41 h 193"/>
                  <a:gd name="T70" fmla="*/ 76 w 97"/>
                  <a:gd name="T71" fmla="*/ 35 h 193"/>
                  <a:gd name="T72" fmla="*/ 77 w 97"/>
                  <a:gd name="T73" fmla="*/ 31 h 193"/>
                  <a:gd name="T74" fmla="*/ 77 w 97"/>
                  <a:gd name="T75" fmla="*/ 28 h 193"/>
                  <a:gd name="T76" fmla="*/ 78 w 97"/>
                  <a:gd name="T77" fmla="*/ 27 h 193"/>
                  <a:gd name="T78" fmla="*/ 78 w 97"/>
                  <a:gd name="T79" fmla="*/ 24 h 193"/>
                  <a:gd name="T80" fmla="*/ 80 w 97"/>
                  <a:gd name="T81" fmla="*/ 23 h 193"/>
                  <a:gd name="T82" fmla="*/ 81 w 97"/>
                  <a:gd name="T83" fmla="*/ 20 h 193"/>
                  <a:gd name="T84" fmla="*/ 88 w 97"/>
                  <a:gd name="T85" fmla="*/ 9 h 193"/>
                  <a:gd name="T86" fmla="*/ 95 w 97"/>
                  <a:gd name="T87" fmla="*/ 3 h 193"/>
                  <a:gd name="T88" fmla="*/ 97 w 97"/>
                  <a:gd name="T89" fmla="*/ 0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97" h="193">
                    <a:moveTo>
                      <a:pt x="0" y="193"/>
                    </a:moveTo>
                    <a:lnTo>
                      <a:pt x="0" y="192"/>
                    </a:lnTo>
                    <a:lnTo>
                      <a:pt x="6" y="187"/>
                    </a:lnTo>
                    <a:lnTo>
                      <a:pt x="9" y="186"/>
                    </a:lnTo>
                    <a:lnTo>
                      <a:pt x="9" y="185"/>
                    </a:lnTo>
                    <a:lnTo>
                      <a:pt x="10" y="185"/>
                    </a:lnTo>
                    <a:lnTo>
                      <a:pt x="13" y="182"/>
                    </a:lnTo>
                    <a:lnTo>
                      <a:pt x="32" y="178"/>
                    </a:lnTo>
                    <a:lnTo>
                      <a:pt x="35" y="176"/>
                    </a:lnTo>
                    <a:lnTo>
                      <a:pt x="37" y="173"/>
                    </a:lnTo>
                    <a:lnTo>
                      <a:pt x="49" y="166"/>
                    </a:lnTo>
                    <a:lnTo>
                      <a:pt x="50" y="165"/>
                    </a:lnTo>
                    <a:lnTo>
                      <a:pt x="60" y="150"/>
                    </a:lnTo>
                    <a:lnTo>
                      <a:pt x="73" y="136"/>
                    </a:lnTo>
                    <a:lnTo>
                      <a:pt x="88" y="133"/>
                    </a:lnTo>
                    <a:lnTo>
                      <a:pt x="92" y="133"/>
                    </a:lnTo>
                    <a:lnTo>
                      <a:pt x="94" y="130"/>
                    </a:lnTo>
                    <a:lnTo>
                      <a:pt x="95" y="123"/>
                    </a:lnTo>
                    <a:lnTo>
                      <a:pt x="95" y="122"/>
                    </a:lnTo>
                    <a:lnTo>
                      <a:pt x="97" y="122"/>
                    </a:lnTo>
                    <a:lnTo>
                      <a:pt x="95" y="120"/>
                    </a:lnTo>
                    <a:lnTo>
                      <a:pt x="84" y="102"/>
                    </a:lnTo>
                    <a:lnTo>
                      <a:pt x="81" y="99"/>
                    </a:lnTo>
                    <a:lnTo>
                      <a:pt x="81" y="98"/>
                    </a:lnTo>
                    <a:lnTo>
                      <a:pt x="83" y="91"/>
                    </a:lnTo>
                    <a:lnTo>
                      <a:pt x="81" y="90"/>
                    </a:lnTo>
                    <a:lnTo>
                      <a:pt x="80" y="83"/>
                    </a:lnTo>
                    <a:lnTo>
                      <a:pt x="74" y="69"/>
                    </a:lnTo>
                    <a:lnTo>
                      <a:pt x="71" y="65"/>
                    </a:lnTo>
                    <a:lnTo>
                      <a:pt x="71" y="63"/>
                    </a:lnTo>
                    <a:lnTo>
                      <a:pt x="70" y="62"/>
                    </a:lnTo>
                    <a:lnTo>
                      <a:pt x="70" y="53"/>
                    </a:lnTo>
                    <a:lnTo>
                      <a:pt x="71" y="44"/>
                    </a:lnTo>
                    <a:lnTo>
                      <a:pt x="71" y="42"/>
                    </a:lnTo>
                    <a:lnTo>
                      <a:pt x="73" y="41"/>
                    </a:lnTo>
                    <a:lnTo>
                      <a:pt x="76" y="35"/>
                    </a:lnTo>
                    <a:lnTo>
                      <a:pt x="77" y="31"/>
                    </a:lnTo>
                    <a:lnTo>
                      <a:pt x="77" y="28"/>
                    </a:lnTo>
                    <a:lnTo>
                      <a:pt x="78" y="27"/>
                    </a:lnTo>
                    <a:lnTo>
                      <a:pt x="78" y="24"/>
                    </a:lnTo>
                    <a:lnTo>
                      <a:pt x="80" y="23"/>
                    </a:lnTo>
                    <a:lnTo>
                      <a:pt x="81" y="20"/>
                    </a:lnTo>
                    <a:lnTo>
                      <a:pt x="88" y="9"/>
                    </a:lnTo>
                    <a:lnTo>
                      <a:pt x="95" y="3"/>
                    </a:lnTo>
                    <a:lnTo>
                      <a:pt x="97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86" name="Freeform 4334">
                <a:extLst>
                  <a:ext uri="{FF2B5EF4-FFF2-40B4-BE49-F238E27FC236}">
                    <a16:creationId xmlns:a16="http://schemas.microsoft.com/office/drawing/2014/main" id="{3206F2E8-D34C-317E-2966-78C27DAD2C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2" y="1762"/>
                <a:ext cx="49" cy="48"/>
              </a:xfrm>
              <a:custGeom>
                <a:avLst/>
                <a:gdLst>
                  <a:gd name="T0" fmla="*/ 198 w 198"/>
                  <a:gd name="T1" fmla="*/ 23 h 193"/>
                  <a:gd name="T2" fmla="*/ 197 w 198"/>
                  <a:gd name="T3" fmla="*/ 17 h 193"/>
                  <a:gd name="T4" fmla="*/ 194 w 198"/>
                  <a:gd name="T5" fmla="*/ 14 h 193"/>
                  <a:gd name="T6" fmla="*/ 179 w 198"/>
                  <a:gd name="T7" fmla="*/ 27 h 193"/>
                  <a:gd name="T8" fmla="*/ 177 w 198"/>
                  <a:gd name="T9" fmla="*/ 28 h 193"/>
                  <a:gd name="T10" fmla="*/ 162 w 198"/>
                  <a:gd name="T11" fmla="*/ 7 h 193"/>
                  <a:gd name="T12" fmla="*/ 161 w 198"/>
                  <a:gd name="T13" fmla="*/ 6 h 193"/>
                  <a:gd name="T14" fmla="*/ 157 w 198"/>
                  <a:gd name="T15" fmla="*/ 0 h 193"/>
                  <a:gd name="T16" fmla="*/ 155 w 198"/>
                  <a:gd name="T17" fmla="*/ 2 h 193"/>
                  <a:gd name="T18" fmla="*/ 140 w 198"/>
                  <a:gd name="T19" fmla="*/ 14 h 193"/>
                  <a:gd name="T20" fmla="*/ 138 w 198"/>
                  <a:gd name="T21" fmla="*/ 16 h 193"/>
                  <a:gd name="T22" fmla="*/ 137 w 198"/>
                  <a:gd name="T23" fmla="*/ 16 h 193"/>
                  <a:gd name="T24" fmla="*/ 134 w 198"/>
                  <a:gd name="T25" fmla="*/ 17 h 193"/>
                  <a:gd name="T26" fmla="*/ 124 w 198"/>
                  <a:gd name="T27" fmla="*/ 25 h 193"/>
                  <a:gd name="T28" fmla="*/ 123 w 198"/>
                  <a:gd name="T29" fmla="*/ 28 h 193"/>
                  <a:gd name="T30" fmla="*/ 117 w 198"/>
                  <a:gd name="T31" fmla="*/ 34 h 193"/>
                  <a:gd name="T32" fmla="*/ 88 w 198"/>
                  <a:gd name="T33" fmla="*/ 84 h 193"/>
                  <a:gd name="T34" fmla="*/ 87 w 198"/>
                  <a:gd name="T35" fmla="*/ 95 h 193"/>
                  <a:gd name="T36" fmla="*/ 88 w 198"/>
                  <a:gd name="T37" fmla="*/ 95 h 193"/>
                  <a:gd name="T38" fmla="*/ 87 w 198"/>
                  <a:gd name="T39" fmla="*/ 99 h 193"/>
                  <a:gd name="T40" fmla="*/ 85 w 198"/>
                  <a:gd name="T41" fmla="*/ 101 h 193"/>
                  <a:gd name="T42" fmla="*/ 80 w 198"/>
                  <a:gd name="T43" fmla="*/ 109 h 193"/>
                  <a:gd name="T44" fmla="*/ 81 w 198"/>
                  <a:gd name="T45" fmla="*/ 118 h 193"/>
                  <a:gd name="T46" fmla="*/ 84 w 198"/>
                  <a:gd name="T47" fmla="*/ 119 h 193"/>
                  <a:gd name="T48" fmla="*/ 85 w 198"/>
                  <a:gd name="T49" fmla="*/ 119 h 193"/>
                  <a:gd name="T50" fmla="*/ 88 w 198"/>
                  <a:gd name="T51" fmla="*/ 121 h 193"/>
                  <a:gd name="T52" fmla="*/ 97 w 198"/>
                  <a:gd name="T53" fmla="*/ 122 h 193"/>
                  <a:gd name="T54" fmla="*/ 95 w 198"/>
                  <a:gd name="T55" fmla="*/ 130 h 193"/>
                  <a:gd name="T56" fmla="*/ 95 w 198"/>
                  <a:gd name="T57" fmla="*/ 134 h 193"/>
                  <a:gd name="T58" fmla="*/ 89 w 198"/>
                  <a:gd name="T59" fmla="*/ 148 h 193"/>
                  <a:gd name="T60" fmla="*/ 85 w 198"/>
                  <a:gd name="T61" fmla="*/ 154 h 193"/>
                  <a:gd name="T62" fmla="*/ 84 w 198"/>
                  <a:gd name="T63" fmla="*/ 157 h 193"/>
                  <a:gd name="T64" fmla="*/ 80 w 198"/>
                  <a:gd name="T65" fmla="*/ 157 h 193"/>
                  <a:gd name="T66" fmla="*/ 77 w 198"/>
                  <a:gd name="T67" fmla="*/ 154 h 193"/>
                  <a:gd name="T68" fmla="*/ 74 w 198"/>
                  <a:gd name="T69" fmla="*/ 144 h 193"/>
                  <a:gd name="T70" fmla="*/ 60 w 198"/>
                  <a:gd name="T71" fmla="*/ 141 h 193"/>
                  <a:gd name="T72" fmla="*/ 59 w 198"/>
                  <a:gd name="T73" fmla="*/ 141 h 193"/>
                  <a:gd name="T74" fmla="*/ 54 w 198"/>
                  <a:gd name="T75" fmla="*/ 140 h 193"/>
                  <a:gd name="T76" fmla="*/ 50 w 198"/>
                  <a:gd name="T77" fmla="*/ 143 h 193"/>
                  <a:gd name="T78" fmla="*/ 43 w 198"/>
                  <a:gd name="T79" fmla="*/ 143 h 193"/>
                  <a:gd name="T80" fmla="*/ 45 w 198"/>
                  <a:gd name="T81" fmla="*/ 140 h 193"/>
                  <a:gd name="T82" fmla="*/ 38 w 198"/>
                  <a:gd name="T83" fmla="*/ 133 h 193"/>
                  <a:gd name="T84" fmla="*/ 27 w 198"/>
                  <a:gd name="T85" fmla="*/ 133 h 193"/>
                  <a:gd name="T86" fmla="*/ 25 w 198"/>
                  <a:gd name="T87" fmla="*/ 131 h 193"/>
                  <a:gd name="T88" fmla="*/ 24 w 198"/>
                  <a:gd name="T89" fmla="*/ 129 h 193"/>
                  <a:gd name="T90" fmla="*/ 20 w 198"/>
                  <a:gd name="T91" fmla="*/ 133 h 193"/>
                  <a:gd name="T92" fmla="*/ 10 w 198"/>
                  <a:gd name="T93" fmla="*/ 145 h 193"/>
                  <a:gd name="T94" fmla="*/ 8 w 198"/>
                  <a:gd name="T95" fmla="*/ 145 h 193"/>
                  <a:gd name="T96" fmla="*/ 7 w 198"/>
                  <a:gd name="T97" fmla="*/ 147 h 193"/>
                  <a:gd name="T98" fmla="*/ 4 w 198"/>
                  <a:gd name="T99" fmla="*/ 157 h 193"/>
                  <a:gd name="T100" fmla="*/ 4 w 198"/>
                  <a:gd name="T101" fmla="*/ 158 h 193"/>
                  <a:gd name="T102" fmla="*/ 3 w 198"/>
                  <a:gd name="T103" fmla="*/ 159 h 193"/>
                  <a:gd name="T104" fmla="*/ 0 w 198"/>
                  <a:gd name="T105" fmla="*/ 188 h 193"/>
                  <a:gd name="T106" fmla="*/ 1 w 198"/>
                  <a:gd name="T107" fmla="*/ 193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98" h="193">
                    <a:moveTo>
                      <a:pt x="198" y="23"/>
                    </a:moveTo>
                    <a:lnTo>
                      <a:pt x="197" y="17"/>
                    </a:lnTo>
                    <a:lnTo>
                      <a:pt x="194" y="14"/>
                    </a:lnTo>
                    <a:lnTo>
                      <a:pt x="179" y="27"/>
                    </a:lnTo>
                    <a:lnTo>
                      <a:pt x="177" y="28"/>
                    </a:lnTo>
                    <a:lnTo>
                      <a:pt x="162" y="7"/>
                    </a:lnTo>
                    <a:lnTo>
                      <a:pt x="161" y="6"/>
                    </a:lnTo>
                    <a:lnTo>
                      <a:pt x="157" y="0"/>
                    </a:lnTo>
                    <a:lnTo>
                      <a:pt x="155" y="2"/>
                    </a:lnTo>
                    <a:lnTo>
                      <a:pt x="140" y="14"/>
                    </a:lnTo>
                    <a:lnTo>
                      <a:pt x="138" y="16"/>
                    </a:lnTo>
                    <a:lnTo>
                      <a:pt x="137" y="16"/>
                    </a:lnTo>
                    <a:lnTo>
                      <a:pt x="134" y="17"/>
                    </a:lnTo>
                    <a:lnTo>
                      <a:pt x="124" y="25"/>
                    </a:lnTo>
                    <a:lnTo>
                      <a:pt x="123" y="28"/>
                    </a:lnTo>
                    <a:lnTo>
                      <a:pt x="117" y="34"/>
                    </a:lnTo>
                    <a:lnTo>
                      <a:pt x="88" y="84"/>
                    </a:lnTo>
                    <a:lnTo>
                      <a:pt x="87" y="95"/>
                    </a:lnTo>
                    <a:lnTo>
                      <a:pt x="88" y="95"/>
                    </a:lnTo>
                    <a:lnTo>
                      <a:pt x="87" y="99"/>
                    </a:lnTo>
                    <a:lnTo>
                      <a:pt x="85" y="101"/>
                    </a:lnTo>
                    <a:lnTo>
                      <a:pt x="80" y="109"/>
                    </a:lnTo>
                    <a:lnTo>
                      <a:pt x="81" y="118"/>
                    </a:lnTo>
                    <a:lnTo>
                      <a:pt x="84" y="119"/>
                    </a:lnTo>
                    <a:lnTo>
                      <a:pt x="85" y="119"/>
                    </a:lnTo>
                    <a:lnTo>
                      <a:pt x="88" y="121"/>
                    </a:lnTo>
                    <a:lnTo>
                      <a:pt x="97" y="122"/>
                    </a:lnTo>
                    <a:lnTo>
                      <a:pt x="95" y="130"/>
                    </a:lnTo>
                    <a:lnTo>
                      <a:pt x="95" y="134"/>
                    </a:lnTo>
                    <a:lnTo>
                      <a:pt x="89" y="148"/>
                    </a:lnTo>
                    <a:lnTo>
                      <a:pt x="85" y="154"/>
                    </a:lnTo>
                    <a:lnTo>
                      <a:pt x="84" y="157"/>
                    </a:lnTo>
                    <a:lnTo>
                      <a:pt x="80" y="157"/>
                    </a:lnTo>
                    <a:lnTo>
                      <a:pt x="77" y="154"/>
                    </a:lnTo>
                    <a:lnTo>
                      <a:pt x="74" y="144"/>
                    </a:lnTo>
                    <a:lnTo>
                      <a:pt x="60" y="141"/>
                    </a:lnTo>
                    <a:lnTo>
                      <a:pt x="59" y="141"/>
                    </a:lnTo>
                    <a:lnTo>
                      <a:pt x="54" y="140"/>
                    </a:lnTo>
                    <a:lnTo>
                      <a:pt x="50" y="143"/>
                    </a:lnTo>
                    <a:lnTo>
                      <a:pt x="43" y="143"/>
                    </a:lnTo>
                    <a:lnTo>
                      <a:pt x="45" y="140"/>
                    </a:lnTo>
                    <a:lnTo>
                      <a:pt x="38" y="133"/>
                    </a:lnTo>
                    <a:lnTo>
                      <a:pt x="27" y="133"/>
                    </a:lnTo>
                    <a:lnTo>
                      <a:pt x="25" y="131"/>
                    </a:lnTo>
                    <a:lnTo>
                      <a:pt x="24" y="129"/>
                    </a:lnTo>
                    <a:lnTo>
                      <a:pt x="20" y="133"/>
                    </a:lnTo>
                    <a:lnTo>
                      <a:pt x="10" y="145"/>
                    </a:lnTo>
                    <a:lnTo>
                      <a:pt x="8" y="145"/>
                    </a:lnTo>
                    <a:lnTo>
                      <a:pt x="7" y="147"/>
                    </a:lnTo>
                    <a:lnTo>
                      <a:pt x="4" y="157"/>
                    </a:lnTo>
                    <a:lnTo>
                      <a:pt x="4" y="158"/>
                    </a:lnTo>
                    <a:lnTo>
                      <a:pt x="3" y="159"/>
                    </a:lnTo>
                    <a:lnTo>
                      <a:pt x="0" y="188"/>
                    </a:lnTo>
                    <a:lnTo>
                      <a:pt x="1" y="19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87" name="Freeform 4335">
                <a:extLst>
                  <a:ext uri="{FF2B5EF4-FFF2-40B4-BE49-F238E27FC236}">
                    <a16:creationId xmlns:a16="http://schemas.microsoft.com/office/drawing/2014/main" id="{EEF18A2B-4270-5623-FBDA-4B346417D9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2" y="1810"/>
                <a:ext cx="39" cy="105"/>
              </a:xfrm>
              <a:custGeom>
                <a:avLst/>
                <a:gdLst>
                  <a:gd name="T0" fmla="*/ 3 w 153"/>
                  <a:gd name="T1" fmla="*/ 14 h 420"/>
                  <a:gd name="T2" fmla="*/ 12 w 153"/>
                  <a:gd name="T3" fmla="*/ 48 h 420"/>
                  <a:gd name="T4" fmla="*/ 13 w 153"/>
                  <a:gd name="T5" fmla="*/ 56 h 420"/>
                  <a:gd name="T6" fmla="*/ 14 w 153"/>
                  <a:gd name="T7" fmla="*/ 70 h 420"/>
                  <a:gd name="T8" fmla="*/ 17 w 153"/>
                  <a:gd name="T9" fmla="*/ 82 h 420"/>
                  <a:gd name="T10" fmla="*/ 21 w 153"/>
                  <a:gd name="T11" fmla="*/ 94 h 420"/>
                  <a:gd name="T12" fmla="*/ 24 w 153"/>
                  <a:gd name="T13" fmla="*/ 99 h 420"/>
                  <a:gd name="T14" fmla="*/ 20 w 153"/>
                  <a:gd name="T15" fmla="*/ 99 h 420"/>
                  <a:gd name="T16" fmla="*/ 7 w 153"/>
                  <a:gd name="T17" fmla="*/ 94 h 420"/>
                  <a:gd name="T18" fmla="*/ 9 w 153"/>
                  <a:gd name="T19" fmla="*/ 108 h 420"/>
                  <a:gd name="T20" fmla="*/ 24 w 153"/>
                  <a:gd name="T21" fmla="*/ 138 h 420"/>
                  <a:gd name="T22" fmla="*/ 33 w 153"/>
                  <a:gd name="T23" fmla="*/ 130 h 420"/>
                  <a:gd name="T24" fmla="*/ 53 w 153"/>
                  <a:gd name="T25" fmla="*/ 127 h 420"/>
                  <a:gd name="T26" fmla="*/ 73 w 153"/>
                  <a:gd name="T27" fmla="*/ 138 h 420"/>
                  <a:gd name="T28" fmla="*/ 77 w 153"/>
                  <a:gd name="T29" fmla="*/ 147 h 420"/>
                  <a:gd name="T30" fmla="*/ 79 w 153"/>
                  <a:gd name="T31" fmla="*/ 155 h 420"/>
                  <a:gd name="T32" fmla="*/ 69 w 153"/>
                  <a:gd name="T33" fmla="*/ 169 h 420"/>
                  <a:gd name="T34" fmla="*/ 62 w 153"/>
                  <a:gd name="T35" fmla="*/ 180 h 420"/>
                  <a:gd name="T36" fmla="*/ 70 w 153"/>
                  <a:gd name="T37" fmla="*/ 197 h 420"/>
                  <a:gd name="T38" fmla="*/ 77 w 153"/>
                  <a:gd name="T39" fmla="*/ 208 h 420"/>
                  <a:gd name="T40" fmla="*/ 79 w 153"/>
                  <a:gd name="T41" fmla="*/ 223 h 420"/>
                  <a:gd name="T42" fmla="*/ 81 w 153"/>
                  <a:gd name="T43" fmla="*/ 225 h 420"/>
                  <a:gd name="T44" fmla="*/ 97 w 153"/>
                  <a:gd name="T45" fmla="*/ 250 h 420"/>
                  <a:gd name="T46" fmla="*/ 103 w 153"/>
                  <a:gd name="T47" fmla="*/ 286 h 420"/>
                  <a:gd name="T48" fmla="*/ 93 w 153"/>
                  <a:gd name="T49" fmla="*/ 302 h 420"/>
                  <a:gd name="T50" fmla="*/ 84 w 153"/>
                  <a:gd name="T51" fmla="*/ 314 h 420"/>
                  <a:gd name="T52" fmla="*/ 70 w 153"/>
                  <a:gd name="T53" fmla="*/ 341 h 420"/>
                  <a:gd name="T54" fmla="*/ 79 w 153"/>
                  <a:gd name="T55" fmla="*/ 343 h 420"/>
                  <a:gd name="T56" fmla="*/ 91 w 153"/>
                  <a:gd name="T57" fmla="*/ 348 h 420"/>
                  <a:gd name="T58" fmla="*/ 98 w 153"/>
                  <a:gd name="T59" fmla="*/ 350 h 420"/>
                  <a:gd name="T60" fmla="*/ 105 w 153"/>
                  <a:gd name="T61" fmla="*/ 359 h 420"/>
                  <a:gd name="T62" fmla="*/ 108 w 153"/>
                  <a:gd name="T63" fmla="*/ 362 h 420"/>
                  <a:gd name="T64" fmla="*/ 115 w 153"/>
                  <a:gd name="T65" fmla="*/ 367 h 420"/>
                  <a:gd name="T66" fmla="*/ 141 w 153"/>
                  <a:gd name="T67" fmla="*/ 384 h 420"/>
                  <a:gd name="T68" fmla="*/ 132 w 153"/>
                  <a:gd name="T69" fmla="*/ 415 h 420"/>
                  <a:gd name="T70" fmla="*/ 130 w 153"/>
                  <a:gd name="T71" fmla="*/ 417 h 420"/>
                  <a:gd name="T72" fmla="*/ 129 w 153"/>
                  <a:gd name="T73" fmla="*/ 417 h 420"/>
                  <a:gd name="T74" fmla="*/ 127 w 153"/>
                  <a:gd name="T75" fmla="*/ 416 h 420"/>
                  <a:gd name="T76" fmla="*/ 112 w 153"/>
                  <a:gd name="T77" fmla="*/ 395 h 420"/>
                  <a:gd name="T78" fmla="*/ 80 w 153"/>
                  <a:gd name="T79" fmla="*/ 402 h 420"/>
                  <a:gd name="T80" fmla="*/ 67 w 153"/>
                  <a:gd name="T81" fmla="*/ 420 h 420"/>
                  <a:gd name="T82" fmla="*/ 63 w 153"/>
                  <a:gd name="T83" fmla="*/ 419 h 4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53" h="420">
                    <a:moveTo>
                      <a:pt x="0" y="0"/>
                    </a:moveTo>
                    <a:lnTo>
                      <a:pt x="3" y="14"/>
                    </a:lnTo>
                    <a:lnTo>
                      <a:pt x="7" y="25"/>
                    </a:lnTo>
                    <a:lnTo>
                      <a:pt x="12" y="48"/>
                    </a:lnTo>
                    <a:lnTo>
                      <a:pt x="12" y="52"/>
                    </a:lnTo>
                    <a:lnTo>
                      <a:pt x="13" y="56"/>
                    </a:lnTo>
                    <a:lnTo>
                      <a:pt x="13" y="62"/>
                    </a:lnTo>
                    <a:lnTo>
                      <a:pt x="14" y="70"/>
                    </a:lnTo>
                    <a:lnTo>
                      <a:pt x="14" y="75"/>
                    </a:lnTo>
                    <a:lnTo>
                      <a:pt x="17" y="82"/>
                    </a:lnTo>
                    <a:lnTo>
                      <a:pt x="19" y="88"/>
                    </a:lnTo>
                    <a:lnTo>
                      <a:pt x="21" y="94"/>
                    </a:lnTo>
                    <a:lnTo>
                      <a:pt x="24" y="98"/>
                    </a:lnTo>
                    <a:lnTo>
                      <a:pt x="24" y="99"/>
                    </a:lnTo>
                    <a:lnTo>
                      <a:pt x="23" y="102"/>
                    </a:lnTo>
                    <a:lnTo>
                      <a:pt x="20" y="99"/>
                    </a:lnTo>
                    <a:lnTo>
                      <a:pt x="16" y="96"/>
                    </a:lnTo>
                    <a:lnTo>
                      <a:pt x="7" y="94"/>
                    </a:lnTo>
                    <a:lnTo>
                      <a:pt x="7" y="106"/>
                    </a:lnTo>
                    <a:lnTo>
                      <a:pt x="9" y="108"/>
                    </a:lnTo>
                    <a:lnTo>
                      <a:pt x="14" y="142"/>
                    </a:lnTo>
                    <a:lnTo>
                      <a:pt x="24" y="138"/>
                    </a:lnTo>
                    <a:lnTo>
                      <a:pt x="27" y="135"/>
                    </a:lnTo>
                    <a:lnTo>
                      <a:pt x="33" y="130"/>
                    </a:lnTo>
                    <a:lnTo>
                      <a:pt x="38" y="127"/>
                    </a:lnTo>
                    <a:lnTo>
                      <a:pt x="53" y="127"/>
                    </a:lnTo>
                    <a:lnTo>
                      <a:pt x="69" y="135"/>
                    </a:lnTo>
                    <a:lnTo>
                      <a:pt x="73" y="138"/>
                    </a:lnTo>
                    <a:lnTo>
                      <a:pt x="76" y="142"/>
                    </a:lnTo>
                    <a:lnTo>
                      <a:pt x="77" y="147"/>
                    </a:lnTo>
                    <a:lnTo>
                      <a:pt x="79" y="149"/>
                    </a:lnTo>
                    <a:lnTo>
                      <a:pt x="79" y="155"/>
                    </a:lnTo>
                    <a:lnTo>
                      <a:pt x="70" y="166"/>
                    </a:lnTo>
                    <a:lnTo>
                      <a:pt x="69" y="169"/>
                    </a:lnTo>
                    <a:lnTo>
                      <a:pt x="62" y="177"/>
                    </a:lnTo>
                    <a:lnTo>
                      <a:pt x="62" y="180"/>
                    </a:lnTo>
                    <a:lnTo>
                      <a:pt x="67" y="194"/>
                    </a:lnTo>
                    <a:lnTo>
                      <a:pt x="70" y="197"/>
                    </a:lnTo>
                    <a:lnTo>
                      <a:pt x="77" y="207"/>
                    </a:lnTo>
                    <a:lnTo>
                      <a:pt x="77" y="208"/>
                    </a:lnTo>
                    <a:lnTo>
                      <a:pt x="79" y="214"/>
                    </a:lnTo>
                    <a:lnTo>
                      <a:pt x="79" y="223"/>
                    </a:lnTo>
                    <a:lnTo>
                      <a:pt x="80" y="223"/>
                    </a:lnTo>
                    <a:lnTo>
                      <a:pt x="81" y="225"/>
                    </a:lnTo>
                    <a:lnTo>
                      <a:pt x="90" y="235"/>
                    </a:lnTo>
                    <a:lnTo>
                      <a:pt x="97" y="250"/>
                    </a:lnTo>
                    <a:lnTo>
                      <a:pt x="103" y="285"/>
                    </a:lnTo>
                    <a:lnTo>
                      <a:pt x="103" y="286"/>
                    </a:lnTo>
                    <a:lnTo>
                      <a:pt x="100" y="292"/>
                    </a:lnTo>
                    <a:lnTo>
                      <a:pt x="93" y="302"/>
                    </a:lnTo>
                    <a:lnTo>
                      <a:pt x="91" y="302"/>
                    </a:lnTo>
                    <a:lnTo>
                      <a:pt x="84" y="314"/>
                    </a:lnTo>
                    <a:lnTo>
                      <a:pt x="80" y="327"/>
                    </a:lnTo>
                    <a:lnTo>
                      <a:pt x="70" y="341"/>
                    </a:lnTo>
                    <a:lnTo>
                      <a:pt x="69" y="343"/>
                    </a:lnTo>
                    <a:lnTo>
                      <a:pt x="79" y="343"/>
                    </a:lnTo>
                    <a:lnTo>
                      <a:pt x="81" y="345"/>
                    </a:lnTo>
                    <a:lnTo>
                      <a:pt x="91" y="348"/>
                    </a:lnTo>
                    <a:lnTo>
                      <a:pt x="93" y="348"/>
                    </a:lnTo>
                    <a:lnTo>
                      <a:pt x="98" y="350"/>
                    </a:lnTo>
                    <a:lnTo>
                      <a:pt x="105" y="356"/>
                    </a:lnTo>
                    <a:lnTo>
                      <a:pt x="105" y="359"/>
                    </a:lnTo>
                    <a:lnTo>
                      <a:pt x="108" y="360"/>
                    </a:lnTo>
                    <a:lnTo>
                      <a:pt x="108" y="362"/>
                    </a:lnTo>
                    <a:lnTo>
                      <a:pt x="112" y="366"/>
                    </a:lnTo>
                    <a:lnTo>
                      <a:pt x="115" y="367"/>
                    </a:lnTo>
                    <a:lnTo>
                      <a:pt x="116" y="369"/>
                    </a:lnTo>
                    <a:lnTo>
                      <a:pt x="141" y="384"/>
                    </a:lnTo>
                    <a:lnTo>
                      <a:pt x="153" y="383"/>
                    </a:lnTo>
                    <a:lnTo>
                      <a:pt x="132" y="415"/>
                    </a:lnTo>
                    <a:lnTo>
                      <a:pt x="130" y="416"/>
                    </a:lnTo>
                    <a:lnTo>
                      <a:pt x="130" y="417"/>
                    </a:lnTo>
                    <a:lnTo>
                      <a:pt x="129" y="416"/>
                    </a:lnTo>
                    <a:lnTo>
                      <a:pt x="129" y="417"/>
                    </a:lnTo>
                    <a:lnTo>
                      <a:pt x="127" y="417"/>
                    </a:lnTo>
                    <a:lnTo>
                      <a:pt x="127" y="416"/>
                    </a:lnTo>
                    <a:lnTo>
                      <a:pt x="125" y="408"/>
                    </a:lnTo>
                    <a:lnTo>
                      <a:pt x="112" y="395"/>
                    </a:lnTo>
                    <a:lnTo>
                      <a:pt x="100" y="393"/>
                    </a:lnTo>
                    <a:lnTo>
                      <a:pt x="80" y="402"/>
                    </a:lnTo>
                    <a:lnTo>
                      <a:pt x="74" y="406"/>
                    </a:lnTo>
                    <a:lnTo>
                      <a:pt x="67" y="420"/>
                    </a:lnTo>
                    <a:lnTo>
                      <a:pt x="66" y="420"/>
                    </a:lnTo>
                    <a:lnTo>
                      <a:pt x="63" y="419"/>
                    </a:lnTo>
                    <a:lnTo>
                      <a:pt x="53" y="41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88" name="Freeform 4336">
                <a:extLst>
                  <a:ext uri="{FF2B5EF4-FFF2-40B4-BE49-F238E27FC236}">
                    <a16:creationId xmlns:a16="http://schemas.microsoft.com/office/drawing/2014/main" id="{5D8A4D01-F98A-6DD4-8219-94571032AD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4" y="1915"/>
                <a:ext cx="18" cy="25"/>
              </a:xfrm>
              <a:custGeom>
                <a:avLst/>
                <a:gdLst>
                  <a:gd name="T0" fmla="*/ 30 w 69"/>
                  <a:gd name="T1" fmla="*/ 101 h 101"/>
                  <a:gd name="T2" fmla="*/ 31 w 69"/>
                  <a:gd name="T3" fmla="*/ 99 h 101"/>
                  <a:gd name="T4" fmla="*/ 32 w 69"/>
                  <a:gd name="T5" fmla="*/ 94 h 101"/>
                  <a:gd name="T6" fmla="*/ 30 w 69"/>
                  <a:gd name="T7" fmla="*/ 82 h 101"/>
                  <a:gd name="T8" fmla="*/ 30 w 69"/>
                  <a:gd name="T9" fmla="*/ 77 h 101"/>
                  <a:gd name="T10" fmla="*/ 49 w 69"/>
                  <a:gd name="T11" fmla="*/ 57 h 101"/>
                  <a:gd name="T12" fmla="*/ 49 w 69"/>
                  <a:gd name="T13" fmla="*/ 56 h 101"/>
                  <a:gd name="T14" fmla="*/ 51 w 69"/>
                  <a:gd name="T15" fmla="*/ 54 h 101"/>
                  <a:gd name="T16" fmla="*/ 55 w 69"/>
                  <a:gd name="T17" fmla="*/ 51 h 101"/>
                  <a:gd name="T18" fmla="*/ 59 w 69"/>
                  <a:gd name="T19" fmla="*/ 50 h 101"/>
                  <a:gd name="T20" fmla="*/ 64 w 69"/>
                  <a:gd name="T21" fmla="*/ 45 h 101"/>
                  <a:gd name="T22" fmla="*/ 67 w 69"/>
                  <a:gd name="T23" fmla="*/ 43 h 101"/>
                  <a:gd name="T24" fmla="*/ 69 w 69"/>
                  <a:gd name="T25" fmla="*/ 38 h 101"/>
                  <a:gd name="T26" fmla="*/ 69 w 69"/>
                  <a:gd name="T27" fmla="*/ 34 h 101"/>
                  <a:gd name="T28" fmla="*/ 67 w 69"/>
                  <a:gd name="T29" fmla="*/ 34 h 101"/>
                  <a:gd name="T30" fmla="*/ 59 w 69"/>
                  <a:gd name="T31" fmla="*/ 28 h 101"/>
                  <a:gd name="T32" fmla="*/ 55 w 69"/>
                  <a:gd name="T33" fmla="*/ 24 h 101"/>
                  <a:gd name="T34" fmla="*/ 54 w 69"/>
                  <a:gd name="T35" fmla="*/ 24 h 101"/>
                  <a:gd name="T36" fmla="*/ 54 w 69"/>
                  <a:gd name="T37" fmla="*/ 22 h 101"/>
                  <a:gd name="T38" fmla="*/ 47 w 69"/>
                  <a:gd name="T39" fmla="*/ 25 h 101"/>
                  <a:gd name="T40" fmla="*/ 41 w 69"/>
                  <a:gd name="T41" fmla="*/ 31 h 101"/>
                  <a:gd name="T42" fmla="*/ 34 w 69"/>
                  <a:gd name="T43" fmla="*/ 35 h 101"/>
                  <a:gd name="T44" fmla="*/ 28 w 69"/>
                  <a:gd name="T45" fmla="*/ 31 h 101"/>
                  <a:gd name="T46" fmla="*/ 25 w 69"/>
                  <a:gd name="T47" fmla="*/ 24 h 101"/>
                  <a:gd name="T48" fmla="*/ 23 w 69"/>
                  <a:gd name="T49" fmla="*/ 22 h 101"/>
                  <a:gd name="T50" fmla="*/ 21 w 69"/>
                  <a:gd name="T51" fmla="*/ 21 h 101"/>
                  <a:gd name="T52" fmla="*/ 6 w 69"/>
                  <a:gd name="T53" fmla="*/ 20 h 101"/>
                  <a:gd name="T54" fmla="*/ 2 w 69"/>
                  <a:gd name="T55" fmla="*/ 18 h 101"/>
                  <a:gd name="T56" fmla="*/ 0 w 69"/>
                  <a:gd name="T57" fmla="*/ 15 h 101"/>
                  <a:gd name="T58" fmla="*/ 4 w 69"/>
                  <a:gd name="T59" fmla="*/ 14 h 101"/>
                  <a:gd name="T60" fmla="*/ 4 w 69"/>
                  <a:gd name="T61" fmla="*/ 0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69" h="101">
                    <a:moveTo>
                      <a:pt x="30" y="101"/>
                    </a:moveTo>
                    <a:lnTo>
                      <a:pt x="31" y="99"/>
                    </a:lnTo>
                    <a:lnTo>
                      <a:pt x="32" y="94"/>
                    </a:lnTo>
                    <a:lnTo>
                      <a:pt x="30" y="82"/>
                    </a:lnTo>
                    <a:lnTo>
                      <a:pt x="30" y="77"/>
                    </a:lnTo>
                    <a:lnTo>
                      <a:pt x="49" y="57"/>
                    </a:lnTo>
                    <a:lnTo>
                      <a:pt x="49" y="56"/>
                    </a:lnTo>
                    <a:lnTo>
                      <a:pt x="51" y="54"/>
                    </a:lnTo>
                    <a:lnTo>
                      <a:pt x="55" y="51"/>
                    </a:lnTo>
                    <a:lnTo>
                      <a:pt x="59" y="50"/>
                    </a:lnTo>
                    <a:lnTo>
                      <a:pt x="64" y="45"/>
                    </a:lnTo>
                    <a:lnTo>
                      <a:pt x="67" y="43"/>
                    </a:lnTo>
                    <a:lnTo>
                      <a:pt x="69" y="38"/>
                    </a:lnTo>
                    <a:lnTo>
                      <a:pt x="69" y="34"/>
                    </a:lnTo>
                    <a:lnTo>
                      <a:pt x="67" y="34"/>
                    </a:lnTo>
                    <a:lnTo>
                      <a:pt x="59" y="28"/>
                    </a:lnTo>
                    <a:lnTo>
                      <a:pt x="55" y="24"/>
                    </a:lnTo>
                    <a:lnTo>
                      <a:pt x="54" y="24"/>
                    </a:lnTo>
                    <a:lnTo>
                      <a:pt x="54" y="22"/>
                    </a:lnTo>
                    <a:lnTo>
                      <a:pt x="47" y="25"/>
                    </a:lnTo>
                    <a:lnTo>
                      <a:pt x="41" y="31"/>
                    </a:lnTo>
                    <a:lnTo>
                      <a:pt x="34" y="35"/>
                    </a:lnTo>
                    <a:lnTo>
                      <a:pt x="28" y="31"/>
                    </a:lnTo>
                    <a:lnTo>
                      <a:pt x="25" y="24"/>
                    </a:lnTo>
                    <a:lnTo>
                      <a:pt x="23" y="22"/>
                    </a:lnTo>
                    <a:lnTo>
                      <a:pt x="21" y="21"/>
                    </a:lnTo>
                    <a:lnTo>
                      <a:pt x="6" y="20"/>
                    </a:lnTo>
                    <a:lnTo>
                      <a:pt x="2" y="18"/>
                    </a:lnTo>
                    <a:lnTo>
                      <a:pt x="0" y="15"/>
                    </a:lnTo>
                    <a:lnTo>
                      <a:pt x="4" y="14"/>
                    </a:lnTo>
                    <a:lnTo>
                      <a:pt x="4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89" name="Freeform 4337">
                <a:extLst>
                  <a:ext uri="{FF2B5EF4-FFF2-40B4-BE49-F238E27FC236}">
                    <a16:creationId xmlns:a16="http://schemas.microsoft.com/office/drawing/2014/main" id="{97773B15-D6E7-46C1-852C-43ABE4945D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2" y="1940"/>
                <a:ext cx="16" cy="18"/>
              </a:xfrm>
              <a:custGeom>
                <a:avLst/>
                <a:gdLst>
                  <a:gd name="T0" fmla="*/ 2 w 66"/>
                  <a:gd name="T1" fmla="*/ 0 h 71"/>
                  <a:gd name="T2" fmla="*/ 3 w 66"/>
                  <a:gd name="T3" fmla="*/ 2 h 71"/>
                  <a:gd name="T4" fmla="*/ 0 w 66"/>
                  <a:gd name="T5" fmla="*/ 12 h 71"/>
                  <a:gd name="T6" fmla="*/ 0 w 66"/>
                  <a:gd name="T7" fmla="*/ 16 h 71"/>
                  <a:gd name="T8" fmla="*/ 9 w 66"/>
                  <a:gd name="T9" fmla="*/ 36 h 71"/>
                  <a:gd name="T10" fmla="*/ 11 w 66"/>
                  <a:gd name="T11" fmla="*/ 40 h 71"/>
                  <a:gd name="T12" fmla="*/ 13 w 66"/>
                  <a:gd name="T13" fmla="*/ 40 h 71"/>
                  <a:gd name="T14" fmla="*/ 19 w 66"/>
                  <a:gd name="T15" fmla="*/ 34 h 71"/>
                  <a:gd name="T16" fmla="*/ 26 w 66"/>
                  <a:gd name="T17" fmla="*/ 36 h 71"/>
                  <a:gd name="T18" fmla="*/ 34 w 66"/>
                  <a:gd name="T19" fmla="*/ 40 h 71"/>
                  <a:gd name="T20" fmla="*/ 35 w 66"/>
                  <a:gd name="T21" fmla="*/ 40 h 71"/>
                  <a:gd name="T22" fmla="*/ 57 w 66"/>
                  <a:gd name="T23" fmla="*/ 67 h 71"/>
                  <a:gd name="T24" fmla="*/ 60 w 66"/>
                  <a:gd name="T25" fmla="*/ 69 h 71"/>
                  <a:gd name="T26" fmla="*/ 64 w 66"/>
                  <a:gd name="T27" fmla="*/ 71 h 71"/>
                  <a:gd name="T28" fmla="*/ 66 w 66"/>
                  <a:gd name="T29" fmla="*/ 69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66" h="71">
                    <a:moveTo>
                      <a:pt x="2" y="0"/>
                    </a:moveTo>
                    <a:lnTo>
                      <a:pt x="3" y="2"/>
                    </a:lnTo>
                    <a:lnTo>
                      <a:pt x="0" y="12"/>
                    </a:lnTo>
                    <a:lnTo>
                      <a:pt x="0" y="16"/>
                    </a:lnTo>
                    <a:lnTo>
                      <a:pt x="9" y="36"/>
                    </a:lnTo>
                    <a:lnTo>
                      <a:pt x="11" y="40"/>
                    </a:lnTo>
                    <a:lnTo>
                      <a:pt x="13" y="40"/>
                    </a:lnTo>
                    <a:lnTo>
                      <a:pt x="19" y="34"/>
                    </a:lnTo>
                    <a:lnTo>
                      <a:pt x="26" y="36"/>
                    </a:lnTo>
                    <a:lnTo>
                      <a:pt x="34" y="40"/>
                    </a:lnTo>
                    <a:lnTo>
                      <a:pt x="35" y="40"/>
                    </a:lnTo>
                    <a:lnTo>
                      <a:pt x="57" y="67"/>
                    </a:lnTo>
                    <a:lnTo>
                      <a:pt x="60" y="69"/>
                    </a:lnTo>
                    <a:lnTo>
                      <a:pt x="64" y="71"/>
                    </a:lnTo>
                    <a:lnTo>
                      <a:pt x="66" y="6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90" name="Freeform 4338">
                <a:extLst>
                  <a:ext uri="{FF2B5EF4-FFF2-40B4-BE49-F238E27FC236}">
                    <a16:creationId xmlns:a16="http://schemas.microsoft.com/office/drawing/2014/main" id="{8CFDCB4B-982F-B89A-898A-3DF3DE29BC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6" y="1904"/>
                <a:ext cx="63" cy="53"/>
              </a:xfrm>
              <a:custGeom>
                <a:avLst/>
                <a:gdLst>
                  <a:gd name="T0" fmla="*/ 249 w 250"/>
                  <a:gd name="T1" fmla="*/ 0 h 215"/>
                  <a:gd name="T2" fmla="*/ 247 w 250"/>
                  <a:gd name="T3" fmla="*/ 5 h 215"/>
                  <a:gd name="T4" fmla="*/ 246 w 250"/>
                  <a:gd name="T5" fmla="*/ 7 h 215"/>
                  <a:gd name="T6" fmla="*/ 236 w 250"/>
                  <a:gd name="T7" fmla="*/ 14 h 215"/>
                  <a:gd name="T8" fmla="*/ 232 w 250"/>
                  <a:gd name="T9" fmla="*/ 14 h 215"/>
                  <a:gd name="T10" fmla="*/ 227 w 250"/>
                  <a:gd name="T11" fmla="*/ 10 h 215"/>
                  <a:gd name="T12" fmla="*/ 201 w 250"/>
                  <a:gd name="T13" fmla="*/ 20 h 215"/>
                  <a:gd name="T14" fmla="*/ 167 w 250"/>
                  <a:gd name="T15" fmla="*/ 48 h 215"/>
                  <a:gd name="T16" fmla="*/ 154 w 250"/>
                  <a:gd name="T17" fmla="*/ 50 h 215"/>
                  <a:gd name="T18" fmla="*/ 146 w 250"/>
                  <a:gd name="T19" fmla="*/ 57 h 215"/>
                  <a:gd name="T20" fmla="*/ 144 w 250"/>
                  <a:gd name="T21" fmla="*/ 70 h 215"/>
                  <a:gd name="T22" fmla="*/ 141 w 250"/>
                  <a:gd name="T23" fmla="*/ 74 h 215"/>
                  <a:gd name="T24" fmla="*/ 137 w 250"/>
                  <a:gd name="T25" fmla="*/ 72 h 215"/>
                  <a:gd name="T26" fmla="*/ 130 w 250"/>
                  <a:gd name="T27" fmla="*/ 70 h 215"/>
                  <a:gd name="T28" fmla="*/ 127 w 250"/>
                  <a:gd name="T29" fmla="*/ 72 h 215"/>
                  <a:gd name="T30" fmla="*/ 116 w 250"/>
                  <a:gd name="T31" fmla="*/ 80 h 215"/>
                  <a:gd name="T32" fmla="*/ 116 w 250"/>
                  <a:gd name="T33" fmla="*/ 87 h 215"/>
                  <a:gd name="T34" fmla="*/ 119 w 250"/>
                  <a:gd name="T35" fmla="*/ 90 h 215"/>
                  <a:gd name="T36" fmla="*/ 113 w 250"/>
                  <a:gd name="T37" fmla="*/ 109 h 215"/>
                  <a:gd name="T38" fmla="*/ 109 w 250"/>
                  <a:gd name="T39" fmla="*/ 110 h 215"/>
                  <a:gd name="T40" fmla="*/ 98 w 250"/>
                  <a:gd name="T41" fmla="*/ 113 h 215"/>
                  <a:gd name="T42" fmla="*/ 120 w 250"/>
                  <a:gd name="T43" fmla="*/ 132 h 215"/>
                  <a:gd name="T44" fmla="*/ 113 w 250"/>
                  <a:gd name="T45" fmla="*/ 139 h 215"/>
                  <a:gd name="T46" fmla="*/ 106 w 250"/>
                  <a:gd name="T47" fmla="*/ 139 h 215"/>
                  <a:gd name="T48" fmla="*/ 91 w 250"/>
                  <a:gd name="T49" fmla="*/ 137 h 215"/>
                  <a:gd name="T50" fmla="*/ 86 w 250"/>
                  <a:gd name="T51" fmla="*/ 130 h 215"/>
                  <a:gd name="T52" fmla="*/ 86 w 250"/>
                  <a:gd name="T53" fmla="*/ 140 h 215"/>
                  <a:gd name="T54" fmla="*/ 90 w 250"/>
                  <a:gd name="T55" fmla="*/ 154 h 215"/>
                  <a:gd name="T56" fmla="*/ 90 w 250"/>
                  <a:gd name="T57" fmla="*/ 163 h 215"/>
                  <a:gd name="T58" fmla="*/ 88 w 250"/>
                  <a:gd name="T59" fmla="*/ 168 h 215"/>
                  <a:gd name="T60" fmla="*/ 66 w 250"/>
                  <a:gd name="T61" fmla="*/ 155 h 215"/>
                  <a:gd name="T62" fmla="*/ 62 w 250"/>
                  <a:gd name="T63" fmla="*/ 157 h 215"/>
                  <a:gd name="T64" fmla="*/ 59 w 250"/>
                  <a:gd name="T65" fmla="*/ 168 h 215"/>
                  <a:gd name="T66" fmla="*/ 42 w 250"/>
                  <a:gd name="T67" fmla="*/ 163 h 215"/>
                  <a:gd name="T68" fmla="*/ 27 w 250"/>
                  <a:gd name="T69" fmla="*/ 173 h 215"/>
                  <a:gd name="T70" fmla="*/ 21 w 250"/>
                  <a:gd name="T71" fmla="*/ 169 h 215"/>
                  <a:gd name="T72" fmla="*/ 6 w 250"/>
                  <a:gd name="T73" fmla="*/ 182 h 215"/>
                  <a:gd name="T74" fmla="*/ 2 w 250"/>
                  <a:gd name="T75" fmla="*/ 201 h 215"/>
                  <a:gd name="T76" fmla="*/ 6 w 250"/>
                  <a:gd name="T77" fmla="*/ 215 h 2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50" h="215">
                    <a:moveTo>
                      <a:pt x="250" y="3"/>
                    </a:moveTo>
                    <a:lnTo>
                      <a:pt x="249" y="0"/>
                    </a:lnTo>
                    <a:lnTo>
                      <a:pt x="247" y="0"/>
                    </a:lnTo>
                    <a:lnTo>
                      <a:pt x="247" y="5"/>
                    </a:lnTo>
                    <a:lnTo>
                      <a:pt x="246" y="6"/>
                    </a:lnTo>
                    <a:lnTo>
                      <a:pt x="246" y="7"/>
                    </a:lnTo>
                    <a:lnTo>
                      <a:pt x="240" y="12"/>
                    </a:lnTo>
                    <a:lnTo>
                      <a:pt x="236" y="14"/>
                    </a:lnTo>
                    <a:lnTo>
                      <a:pt x="234" y="16"/>
                    </a:lnTo>
                    <a:lnTo>
                      <a:pt x="232" y="14"/>
                    </a:lnTo>
                    <a:lnTo>
                      <a:pt x="231" y="14"/>
                    </a:lnTo>
                    <a:lnTo>
                      <a:pt x="227" y="10"/>
                    </a:lnTo>
                    <a:lnTo>
                      <a:pt x="213" y="14"/>
                    </a:lnTo>
                    <a:lnTo>
                      <a:pt x="201" y="20"/>
                    </a:lnTo>
                    <a:lnTo>
                      <a:pt x="169" y="46"/>
                    </a:lnTo>
                    <a:lnTo>
                      <a:pt x="167" y="48"/>
                    </a:lnTo>
                    <a:lnTo>
                      <a:pt x="157" y="50"/>
                    </a:lnTo>
                    <a:lnTo>
                      <a:pt x="154" y="50"/>
                    </a:lnTo>
                    <a:lnTo>
                      <a:pt x="147" y="53"/>
                    </a:lnTo>
                    <a:lnTo>
                      <a:pt x="146" y="57"/>
                    </a:lnTo>
                    <a:lnTo>
                      <a:pt x="146" y="63"/>
                    </a:lnTo>
                    <a:lnTo>
                      <a:pt x="144" y="70"/>
                    </a:lnTo>
                    <a:lnTo>
                      <a:pt x="143" y="74"/>
                    </a:lnTo>
                    <a:lnTo>
                      <a:pt x="141" y="74"/>
                    </a:lnTo>
                    <a:lnTo>
                      <a:pt x="141" y="73"/>
                    </a:lnTo>
                    <a:lnTo>
                      <a:pt x="137" y="72"/>
                    </a:lnTo>
                    <a:lnTo>
                      <a:pt x="134" y="72"/>
                    </a:lnTo>
                    <a:lnTo>
                      <a:pt x="130" y="70"/>
                    </a:lnTo>
                    <a:lnTo>
                      <a:pt x="129" y="70"/>
                    </a:lnTo>
                    <a:lnTo>
                      <a:pt x="127" y="72"/>
                    </a:lnTo>
                    <a:lnTo>
                      <a:pt x="117" y="73"/>
                    </a:lnTo>
                    <a:lnTo>
                      <a:pt x="116" y="80"/>
                    </a:lnTo>
                    <a:lnTo>
                      <a:pt x="115" y="84"/>
                    </a:lnTo>
                    <a:lnTo>
                      <a:pt x="116" y="87"/>
                    </a:lnTo>
                    <a:lnTo>
                      <a:pt x="116" y="88"/>
                    </a:lnTo>
                    <a:lnTo>
                      <a:pt x="119" y="90"/>
                    </a:lnTo>
                    <a:lnTo>
                      <a:pt x="119" y="95"/>
                    </a:lnTo>
                    <a:lnTo>
                      <a:pt x="113" y="109"/>
                    </a:lnTo>
                    <a:lnTo>
                      <a:pt x="110" y="112"/>
                    </a:lnTo>
                    <a:lnTo>
                      <a:pt x="109" y="110"/>
                    </a:lnTo>
                    <a:lnTo>
                      <a:pt x="95" y="110"/>
                    </a:lnTo>
                    <a:lnTo>
                      <a:pt x="98" y="113"/>
                    </a:lnTo>
                    <a:lnTo>
                      <a:pt x="110" y="122"/>
                    </a:lnTo>
                    <a:lnTo>
                      <a:pt x="120" y="132"/>
                    </a:lnTo>
                    <a:lnTo>
                      <a:pt x="120" y="133"/>
                    </a:lnTo>
                    <a:lnTo>
                      <a:pt x="113" y="139"/>
                    </a:lnTo>
                    <a:lnTo>
                      <a:pt x="109" y="140"/>
                    </a:lnTo>
                    <a:lnTo>
                      <a:pt x="106" y="139"/>
                    </a:lnTo>
                    <a:lnTo>
                      <a:pt x="95" y="139"/>
                    </a:lnTo>
                    <a:lnTo>
                      <a:pt x="91" y="137"/>
                    </a:lnTo>
                    <a:lnTo>
                      <a:pt x="87" y="132"/>
                    </a:lnTo>
                    <a:lnTo>
                      <a:pt x="86" y="130"/>
                    </a:lnTo>
                    <a:lnTo>
                      <a:pt x="84" y="132"/>
                    </a:lnTo>
                    <a:lnTo>
                      <a:pt x="86" y="140"/>
                    </a:lnTo>
                    <a:lnTo>
                      <a:pt x="90" y="153"/>
                    </a:lnTo>
                    <a:lnTo>
                      <a:pt x="90" y="154"/>
                    </a:lnTo>
                    <a:lnTo>
                      <a:pt x="91" y="162"/>
                    </a:lnTo>
                    <a:lnTo>
                      <a:pt x="90" y="163"/>
                    </a:lnTo>
                    <a:lnTo>
                      <a:pt x="90" y="165"/>
                    </a:lnTo>
                    <a:lnTo>
                      <a:pt x="88" y="168"/>
                    </a:lnTo>
                    <a:lnTo>
                      <a:pt x="83" y="166"/>
                    </a:lnTo>
                    <a:lnTo>
                      <a:pt x="66" y="155"/>
                    </a:lnTo>
                    <a:lnTo>
                      <a:pt x="63" y="158"/>
                    </a:lnTo>
                    <a:lnTo>
                      <a:pt x="62" y="157"/>
                    </a:lnTo>
                    <a:lnTo>
                      <a:pt x="62" y="168"/>
                    </a:lnTo>
                    <a:lnTo>
                      <a:pt x="59" y="168"/>
                    </a:lnTo>
                    <a:lnTo>
                      <a:pt x="46" y="162"/>
                    </a:lnTo>
                    <a:lnTo>
                      <a:pt x="42" y="163"/>
                    </a:lnTo>
                    <a:lnTo>
                      <a:pt x="28" y="175"/>
                    </a:lnTo>
                    <a:lnTo>
                      <a:pt x="27" y="173"/>
                    </a:lnTo>
                    <a:lnTo>
                      <a:pt x="24" y="172"/>
                    </a:lnTo>
                    <a:lnTo>
                      <a:pt x="21" y="169"/>
                    </a:lnTo>
                    <a:lnTo>
                      <a:pt x="9" y="178"/>
                    </a:lnTo>
                    <a:lnTo>
                      <a:pt x="6" y="182"/>
                    </a:lnTo>
                    <a:lnTo>
                      <a:pt x="0" y="194"/>
                    </a:lnTo>
                    <a:lnTo>
                      <a:pt x="2" y="201"/>
                    </a:lnTo>
                    <a:lnTo>
                      <a:pt x="7" y="215"/>
                    </a:lnTo>
                    <a:lnTo>
                      <a:pt x="6" y="21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91" name="Line 4339">
                <a:extLst>
                  <a:ext uri="{FF2B5EF4-FFF2-40B4-BE49-F238E27FC236}">
                    <a16:creationId xmlns:a16="http://schemas.microsoft.com/office/drawing/2014/main" id="{CA4BF4BD-C610-2A75-8E54-979E0BCA0F1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244" y="1986"/>
                <a:ext cx="4" cy="4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92" name="Freeform 4340">
                <a:extLst>
                  <a:ext uri="{FF2B5EF4-FFF2-40B4-BE49-F238E27FC236}">
                    <a16:creationId xmlns:a16="http://schemas.microsoft.com/office/drawing/2014/main" id="{B2B8EE4F-0705-9E14-BF23-57A270DC99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4" y="1986"/>
                <a:ext cx="4" cy="4"/>
              </a:xfrm>
              <a:custGeom>
                <a:avLst/>
                <a:gdLst>
                  <a:gd name="T0" fmla="*/ 17 w 17"/>
                  <a:gd name="T1" fmla="*/ 0 h 16"/>
                  <a:gd name="T2" fmla="*/ 4 w 17"/>
                  <a:gd name="T3" fmla="*/ 11 h 16"/>
                  <a:gd name="T4" fmla="*/ 0 w 17"/>
                  <a:gd name="T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7" h="16">
                    <a:moveTo>
                      <a:pt x="17" y="0"/>
                    </a:moveTo>
                    <a:lnTo>
                      <a:pt x="4" y="11"/>
                    </a:lnTo>
                    <a:lnTo>
                      <a:pt x="0" y="1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93" name="Freeform 4341">
                <a:extLst>
                  <a:ext uri="{FF2B5EF4-FFF2-40B4-BE49-F238E27FC236}">
                    <a16:creationId xmlns:a16="http://schemas.microsoft.com/office/drawing/2014/main" id="{E0AD1B7F-B64E-0271-3AE7-4DCF1E4690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5" y="1990"/>
                <a:ext cx="34" cy="63"/>
              </a:xfrm>
              <a:custGeom>
                <a:avLst/>
                <a:gdLst>
                  <a:gd name="T0" fmla="*/ 39 w 134"/>
                  <a:gd name="T1" fmla="*/ 0 h 251"/>
                  <a:gd name="T2" fmla="*/ 44 w 134"/>
                  <a:gd name="T3" fmla="*/ 19 h 251"/>
                  <a:gd name="T4" fmla="*/ 18 w 134"/>
                  <a:gd name="T5" fmla="*/ 36 h 251"/>
                  <a:gd name="T6" fmla="*/ 1 w 134"/>
                  <a:gd name="T7" fmla="*/ 55 h 251"/>
                  <a:gd name="T8" fmla="*/ 0 w 134"/>
                  <a:gd name="T9" fmla="*/ 60 h 251"/>
                  <a:gd name="T10" fmla="*/ 1 w 134"/>
                  <a:gd name="T11" fmla="*/ 64 h 251"/>
                  <a:gd name="T12" fmla="*/ 15 w 134"/>
                  <a:gd name="T13" fmla="*/ 71 h 251"/>
                  <a:gd name="T14" fmla="*/ 51 w 134"/>
                  <a:gd name="T15" fmla="*/ 63 h 251"/>
                  <a:gd name="T16" fmla="*/ 78 w 134"/>
                  <a:gd name="T17" fmla="*/ 36 h 251"/>
                  <a:gd name="T18" fmla="*/ 85 w 134"/>
                  <a:gd name="T19" fmla="*/ 39 h 251"/>
                  <a:gd name="T20" fmla="*/ 79 w 134"/>
                  <a:gd name="T21" fmla="*/ 64 h 251"/>
                  <a:gd name="T22" fmla="*/ 69 w 134"/>
                  <a:gd name="T23" fmla="*/ 78 h 251"/>
                  <a:gd name="T24" fmla="*/ 68 w 134"/>
                  <a:gd name="T25" fmla="*/ 82 h 251"/>
                  <a:gd name="T26" fmla="*/ 67 w 134"/>
                  <a:gd name="T27" fmla="*/ 89 h 251"/>
                  <a:gd name="T28" fmla="*/ 78 w 134"/>
                  <a:gd name="T29" fmla="*/ 90 h 251"/>
                  <a:gd name="T30" fmla="*/ 79 w 134"/>
                  <a:gd name="T31" fmla="*/ 93 h 251"/>
                  <a:gd name="T32" fmla="*/ 84 w 134"/>
                  <a:gd name="T33" fmla="*/ 96 h 251"/>
                  <a:gd name="T34" fmla="*/ 92 w 134"/>
                  <a:gd name="T35" fmla="*/ 96 h 251"/>
                  <a:gd name="T36" fmla="*/ 101 w 134"/>
                  <a:gd name="T37" fmla="*/ 93 h 251"/>
                  <a:gd name="T38" fmla="*/ 111 w 134"/>
                  <a:gd name="T39" fmla="*/ 92 h 251"/>
                  <a:gd name="T40" fmla="*/ 111 w 134"/>
                  <a:gd name="T41" fmla="*/ 118 h 251"/>
                  <a:gd name="T42" fmla="*/ 114 w 134"/>
                  <a:gd name="T43" fmla="*/ 125 h 251"/>
                  <a:gd name="T44" fmla="*/ 131 w 134"/>
                  <a:gd name="T45" fmla="*/ 131 h 251"/>
                  <a:gd name="T46" fmla="*/ 134 w 134"/>
                  <a:gd name="T47" fmla="*/ 132 h 251"/>
                  <a:gd name="T48" fmla="*/ 131 w 134"/>
                  <a:gd name="T49" fmla="*/ 134 h 251"/>
                  <a:gd name="T50" fmla="*/ 75 w 134"/>
                  <a:gd name="T51" fmla="*/ 167 h 251"/>
                  <a:gd name="T52" fmla="*/ 69 w 134"/>
                  <a:gd name="T53" fmla="*/ 174 h 251"/>
                  <a:gd name="T54" fmla="*/ 65 w 134"/>
                  <a:gd name="T55" fmla="*/ 195 h 251"/>
                  <a:gd name="T56" fmla="*/ 81 w 134"/>
                  <a:gd name="T57" fmla="*/ 205 h 251"/>
                  <a:gd name="T58" fmla="*/ 85 w 134"/>
                  <a:gd name="T59" fmla="*/ 206 h 251"/>
                  <a:gd name="T60" fmla="*/ 88 w 134"/>
                  <a:gd name="T61" fmla="*/ 211 h 251"/>
                  <a:gd name="T62" fmla="*/ 84 w 134"/>
                  <a:gd name="T63" fmla="*/ 223 h 251"/>
                  <a:gd name="T64" fmla="*/ 69 w 134"/>
                  <a:gd name="T65" fmla="*/ 251 h 2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34" h="251">
                    <a:moveTo>
                      <a:pt x="36" y="0"/>
                    </a:moveTo>
                    <a:lnTo>
                      <a:pt x="39" y="0"/>
                    </a:lnTo>
                    <a:lnTo>
                      <a:pt x="43" y="8"/>
                    </a:lnTo>
                    <a:lnTo>
                      <a:pt x="44" y="19"/>
                    </a:lnTo>
                    <a:lnTo>
                      <a:pt x="37" y="25"/>
                    </a:lnTo>
                    <a:lnTo>
                      <a:pt x="18" y="36"/>
                    </a:lnTo>
                    <a:lnTo>
                      <a:pt x="2" y="54"/>
                    </a:lnTo>
                    <a:lnTo>
                      <a:pt x="1" y="55"/>
                    </a:lnTo>
                    <a:lnTo>
                      <a:pt x="1" y="58"/>
                    </a:lnTo>
                    <a:lnTo>
                      <a:pt x="0" y="60"/>
                    </a:lnTo>
                    <a:lnTo>
                      <a:pt x="0" y="63"/>
                    </a:lnTo>
                    <a:lnTo>
                      <a:pt x="1" y="64"/>
                    </a:lnTo>
                    <a:lnTo>
                      <a:pt x="2" y="71"/>
                    </a:lnTo>
                    <a:lnTo>
                      <a:pt x="15" y="71"/>
                    </a:lnTo>
                    <a:lnTo>
                      <a:pt x="44" y="64"/>
                    </a:lnTo>
                    <a:lnTo>
                      <a:pt x="51" y="63"/>
                    </a:lnTo>
                    <a:lnTo>
                      <a:pt x="64" y="44"/>
                    </a:lnTo>
                    <a:lnTo>
                      <a:pt x="78" y="36"/>
                    </a:lnTo>
                    <a:lnTo>
                      <a:pt x="81" y="36"/>
                    </a:lnTo>
                    <a:lnTo>
                      <a:pt x="85" y="39"/>
                    </a:lnTo>
                    <a:lnTo>
                      <a:pt x="85" y="46"/>
                    </a:lnTo>
                    <a:lnTo>
                      <a:pt x="79" y="64"/>
                    </a:lnTo>
                    <a:lnTo>
                      <a:pt x="74" y="70"/>
                    </a:lnTo>
                    <a:lnTo>
                      <a:pt x="69" y="78"/>
                    </a:lnTo>
                    <a:lnTo>
                      <a:pt x="68" y="80"/>
                    </a:lnTo>
                    <a:lnTo>
                      <a:pt x="68" y="82"/>
                    </a:lnTo>
                    <a:lnTo>
                      <a:pt x="67" y="85"/>
                    </a:lnTo>
                    <a:lnTo>
                      <a:pt x="67" y="89"/>
                    </a:lnTo>
                    <a:lnTo>
                      <a:pt x="75" y="89"/>
                    </a:lnTo>
                    <a:lnTo>
                      <a:pt x="78" y="90"/>
                    </a:lnTo>
                    <a:lnTo>
                      <a:pt x="79" y="92"/>
                    </a:lnTo>
                    <a:lnTo>
                      <a:pt x="79" y="93"/>
                    </a:lnTo>
                    <a:lnTo>
                      <a:pt x="82" y="96"/>
                    </a:lnTo>
                    <a:lnTo>
                      <a:pt x="84" y="96"/>
                    </a:lnTo>
                    <a:lnTo>
                      <a:pt x="86" y="97"/>
                    </a:lnTo>
                    <a:lnTo>
                      <a:pt x="92" y="96"/>
                    </a:lnTo>
                    <a:lnTo>
                      <a:pt x="97" y="96"/>
                    </a:lnTo>
                    <a:lnTo>
                      <a:pt x="101" y="93"/>
                    </a:lnTo>
                    <a:lnTo>
                      <a:pt x="106" y="92"/>
                    </a:lnTo>
                    <a:lnTo>
                      <a:pt x="111" y="92"/>
                    </a:lnTo>
                    <a:lnTo>
                      <a:pt x="113" y="104"/>
                    </a:lnTo>
                    <a:lnTo>
                      <a:pt x="111" y="118"/>
                    </a:lnTo>
                    <a:lnTo>
                      <a:pt x="111" y="120"/>
                    </a:lnTo>
                    <a:lnTo>
                      <a:pt x="114" y="125"/>
                    </a:lnTo>
                    <a:lnTo>
                      <a:pt x="120" y="128"/>
                    </a:lnTo>
                    <a:lnTo>
                      <a:pt x="131" y="131"/>
                    </a:lnTo>
                    <a:lnTo>
                      <a:pt x="132" y="132"/>
                    </a:lnTo>
                    <a:lnTo>
                      <a:pt x="134" y="132"/>
                    </a:lnTo>
                    <a:lnTo>
                      <a:pt x="134" y="134"/>
                    </a:lnTo>
                    <a:lnTo>
                      <a:pt x="131" y="134"/>
                    </a:lnTo>
                    <a:lnTo>
                      <a:pt x="97" y="152"/>
                    </a:lnTo>
                    <a:lnTo>
                      <a:pt x="75" y="167"/>
                    </a:lnTo>
                    <a:lnTo>
                      <a:pt x="71" y="171"/>
                    </a:lnTo>
                    <a:lnTo>
                      <a:pt x="69" y="174"/>
                    </a:lnTo>
                    <a:lnTo>
                      <a:pt x="65" y="192"/>
                    </a:lnTo>
                    <a:lnTo>
                      <a:pt x="65" y="195"/>
                    </a:lnTo>
                    <a:lnTo>
                      <a:pt x="72" y="204"/>
                    </a:lnTo>
                    <a:lnTo>
                      <a:pt x="81" y="205"/>
                    </a:lnTo>
                    <a:lnTo>
                      <a:pt x="82" y="205"/>
                    </a:lnTo>
                    <a:lnTo>
                      <a:pt x="85" y="206"/>
                    </a:lnTo>
                    <a:lnTo>
                      <a:pt x="88" y="209"/>
                    </a:lnTo>
                    <a:lnTo>
                      <a:pt x="88" y="211"/>
                    </a:lnTo>
                    <a:lnTo>
                      <a:pt x="86" y="214"/>
                    </a:lnTo>
                    <a:lnTo>
                      <a:pt x="84" y="223"/>
                    </a:lnTo>
                    <a:lnTo>
                      <a:pt x="71" y="241"/>
                    </a:lnTo>
                    <a:lnTo>
                      <a:pt x="69" y="25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94" name="Freeform 4342">
                <a:extLst>
                  <a:ext uri="{FF2B5EF4-FFF2-40B4-BE49-F238E27FC236}">
                    <a16:creationId xmlns:a16="http://schemas.microsoft.com/office/drawing/2014/main" id="{0DD97297-15F5-2985-5ABE-C1FE524BBE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8" y="1957"/>
                <a:ext cx="22" cy="29"/>
              </a:xfrm>
              <a:custGeom>
                <a:avLst/>
                <a:gdLst>
                  <a:gd name="T0" fmla="*/ 78 w 85"/>
                  <a:gd name="T1" fmla="*/ 0 h 116"/>
                  <a:gd name="T2" fmla="*/ 79 w 85"/>
                  <a:gd name="T3" fmla="*/ 2 h 116"/>
                  <a:gd name="T4" fmla="*/ 82 w 85"/>
                  <a:gd name="T5" fmla="*/ 7 h 116"/>
                  <a:gd name="T6" fmla="*/ 83 w 85"/>
                  <a:gd name="T7" fmla="*/ 13 h 116"/>
                  <a:gd name="T8" fmla="*/ 85 w 85"/>
                  <a:gd name="T9" fmla="*/ 14 h 116"/>
                  <a:gd name="T10" fmla="*/ 82 w 85"/>
                  <a:gd name="T11" fmla="*/ 20 h 116"/>
                  <a:gd name="T12" fmla="*/ 76 w 85"/>
                  <a:gd name="T13" fmla="*/ 21 h 116"/>
                  <a:gd name="T14" fmla="*/ 72 w 85"/>
                  <a:gd name="T15" fmla="*/ 20 h 116"/>
                  <a:gd name="T16" fmla="*/ 71 w 85"/>
                  <a:gd name="T17" fmla="*/ 18 h 116"/>
                  <a:gd name="T18" fmla="*/ 69 w 85"/>
                  <a:gd name="T19" fmla="*/ 18 h 116"/>
                  <a:gd name="T20" fmla="*/ 54 w 85"/>
                  <a:gd name="T21" fmla="*/ 27 h 116"/>
                  <a:gd name="T22" fmla="*/ 50 w 85"/>
                  <a:gd name="T23" fmla="*/ 31 h 116"/>
                  <a:gd name="T24" fmla="*/ 47 w 85"/>
                  <a:gd name="T25" fmla="*/ 32 h 116"/>
                  <a:gd name="T26" fmla="*/ 43 w 85"/>
                  <a:gd name="T27" fmla="*/ 37 h 116"/>
                  <a:gd name="T28" fmla="*/ 40 w 85"/>
                  <a:gd name="T29" fmla="*/ 37 h 116"/>
                  <a:gd name="T30" fmla="*/ 40 w 85"/>
                  <a:gd name="T31" fmla="*/ 38 h 116"/>
                  <a:gd name="T32" fmla="*/ 38 w 85"/>
                  <a:gd name="T33" fmla="*/ 39 h 116"/>
                  <a:gd name="T34" fmla="*/ 38 w 85"/>
                  <a:gd name="T35" fmla="*/ 49 h 116"/>
                  <a:gd name="T36" fmla="*/ 39 w 85"/>
                  <a:gd name="T37" fmla="*/ 56 h 116"/>
                  <a:gd name="T38" fmla="*/ 39 w 85"/>
                  <a:gd name="T39" fmla="*/ 67 h 116"/>
                  <a:gd name="T40" fmla="*/ 35 w 85"/>
                  <a:gd name="T41" fmla="*/ 70 h 116"/>
                  <a:gd name="T42" fmla="*/ 35 w 85"/>
                  <a:gd name="T43" fmla="*/ 72 h 116"/>
                  <a:gd name="T44" fmla="*/ 32 w 85"/>
                  <a:gd name="T45" fmla="*/ 72 h 116"/>
                  <a:gd name="T46" fmla="*/ 26 w 85"/>
                  <a:gd name="T47" fmla="*/ 73 h 116"/>
                  <a:gd name="T48" fmla="*/ 15 w 85"/>
                  <a:gd name="T49" fmla="*/ 73 h 116"/>
                  <a:gd name="T50" fmla="*/ 15 w 85"/>
                  <a:gd name="T51" fmla="*/ 75 h 116"/>
                  <a:gd name="T52" fmla="*/ 14 w 85"/>
                  <a:gd name="T53" fmla="*/ 75 h 116"/>
                  <a:gd name="T54" fmla="*/ 11 w 85"/>
                  <a:gd name="T55" fmla="*/ 80 h 116"/>
                  <a:gd name="T56" fmla="*/ 11 w 85"/>
                  <a:gd name="T57" fmla="*/ 84 h 116"/>
                  <a:gd name="T58" fmla="*/ 12 w 85"/>
                  <a:gd name="T59" fmla="*/ 87 h 116"/>
                  <a:gd name="T60" fmla="*/ 18 w 85"/>
                  <a:gd name="T61" fmla="*/ 92 h 116"/>
                  <a:gd name="T62" fmla="*/ 21 w 85"/>
                  <a:gd name="T63" fmla="*/ 94 h 116"/>
                  <a:gd name="T64" fmla="*/ 26 w 85"/>
                  <a:gd name="T65" fmla="*/ 98 h 116"/>
                  <a:gd name="T66" fmla="*/ 25 w 85"/>
                  <a:gd name="T67" fmla="*/ 99 h 116"/>
                  <a:gd name="T68" fmla="*/ 16 w 85"/>
                  <a:gd name="T69" fmla="*/ 106 h 116"/>
                  <a:gd name="T70" fmla="*/ 15 w 85"/>
                  <a:gd name="T71" fmla="*/ 109 h 116"/>
                  <a:gd name="T72" fmla="*/ 12 w 85"/>
                  <a:gd name="T73" fmla="*/ 109 h 116"/>
                  <a:gd name="T74" fmla="*/ 0 w 85"/>
                  <a:gd name="T75" fmla="*/ 116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85" h="116">
                    <a:moveTo>
                      <a:pt x="78" y="0"/>
                    </a:moveTo>
                    <a:lnTo>
                      <a:pt x="79" y="2"/>
                    </a:lnTo>
                    <a:lnTo>
                      <a:pt x="82" y="7"/>
                    </a:lnTo>
                    <a:lnTo>
                      <a:pt x="83" y="13"/>
                    </a:lnTo>
                    <a:lnTo>
                      <a:pt x="85" y="14"/>
                    </a:lnTo>
                    <a:lnTo>
                      <a:pt x="82" y="20"/>
                    </a:lnTo>
                    <a:lnTo>
                      <a:pt x="76" y="21"/>
                    </a:lnTo>
                    <a:lnTo>
                      <a:pt x="72" y="20"/>
                    </a:lnTo>
                    <a:lnTo>
                      <a:pt x="71" y="18"/>
                    </a:lnTo>
                    <a:lnTo>
                      <a:pt x="69" y="18"/>
                    </a:lnTo>
                    <a:lnTo>
                      <a:pt x="54" y="27"/>
                    </a:lnTo>
                    <a:lnTo>
                      <a:pt x="50" y="31"/>
                    </a:lnTo>
                    <a:lnTo>
                      <a:pt x="47" y="32"/>
                    </a:lnTo>
                    <a:lnTo>
                      <a:pt x="43" y="37"/>
                    </a:lnTo>
                    <a:lnTo>
                      <a:pt x="40" y="37"/>
                    </a:lnTo>
                    <a:lnTo>
                      <a:pt x="40" y="38"/>
                    </a:lnTo>
                    <a:lnTo>
                      <a:pt x="38" y="39"/>
                    </a:lnTo>
                    <a:lnTo>
                      <a:pt x="38" y="49"/>
                    </a:lnTo>
                    <a:lnTo>
                      <a:pt x="39" y="56"/>
                    </a:lnTo>
                    <a:lnTo>
                      <a:pt x="39" y="67"/>
                    </a:lnTo>
                    <a:lnTo>
                      <a:pt x="35" y="70"/>
                    </a:lnTo>
                    <a:lnTo>
                      <a:pt x="35" y="72"/>
                    </a:lnTo>
                    <a:lnTo>
                      <a:pt x="32" y="72"/>
                    </a:lnTo>
                    <a:lnTo>
                      <a:pt x="26" y="73"/>
                    </a:lnTo>
                    <a:lnTo>
                      <a:pt x="15" y="73"/>
                    </a:lnTo>
                    <a:lnTo>
                      <a:pt x="15" y="75"/>
                    </a:lnTo>
                    <a:lnTo>
                      <a:pt x="14" y="75"/>
                    </a:lnTo>
                    <a:lnTo>
                      <a:pt x="11" y="80"/>
                    </a:lnTo>
                    <a:lnTo>
                      <a:pt x="11" y="84"/>
                    </a:lnTo>
                    <a:lnTo>
                      <a:pt x="12" y="87"/>
                    </a:lnTo>
                    <a:lnTo>
                      <a:pt x="18" y="92"/>
                    </a:lnTo>
                    <a:lnTo>
                      <a:pt x="21" y="94"/>
                    </a:lnTo>
                    <a:lnTo>
                      <a:pt x="26" y="98"/>
                    </a:lnTo>
                    <a:lnTo>
                      <a:pt x="25" y="99"/>
                    </a:lnTo>
                    <a:lnTo>
                      <a:pt x="16" y="106"/>
                    </a:lnTo>
                    <a:lnTo>
                      <a:pt x="15" y="109"/>
                    </a:lnTo>
                    <a:lnTo>
                      <a:pt x="12" y="109"/>
                    </a:lnTo>
                    <a:lnTo>
                      <a:pt x="0" y="11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95" name="Freeform 4343">
                <a:extLst>
                  <a:ext uri="{FF2B5EF4-FFF2-40B4-BE49-F238E27FC236}">
                    <a16:creationId xmlns:a16="http://schemas.microsoft.com/office/drawing/2014/main" id="{B62C821E-B4EB-C9CB-7C7B-11F14994CD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9" y="1904"/>
                <a:ext cx="35" cy="46"/>
              </a:xfrm>
              <a:custGeom>
                <a:avLst/>
                <a:gdLst>
                  <a:gd name="T0" fmla="*/ 140 w 140"/>
                  <a:gd name="T1" fmla="*/ 183 h 183"/>
                  <a:gd name="T2" fmla="*/ 136 w 140"/>
                  <a:gd name="T3" fmla="*/ 176 h 183"/>
                  <a:gd name="T4" fmla="*/ 131 w 140"/>
                  <a:gd name="T5" fmla="*/ 172 h 183"/>
                  <a:gd name="T6" fmla="*/ 130 w 140"/>
                  <a:gd name="T7" fmla="*/ 172 h 183"/>
                  <a:gd name="T8" fmla="*/ 130 w 140"/>
                  <a:gd name="T9" fmla="*/ 165 h 183"/>
                  <a:gd name="T10" fmla="*/ 133 w 140"/>
                  <a:gd name="T11" fmla="*/ 159 h 183"/>
                  <a:gd name="T12" fmla="*/ 140 w 140"/>
                  <a:gd name="T13" fmla="*/ 151 h 183"/>
                  <a:gd name="T14" fmla="*/ 134 w 140"/>
                  <a:gd name="T15" fmla="*/ 141 h 183"/>
                  <a:gd name="T16" fmla="*/ 134 w 140"/>
                  <a:gd name="T17" fmla="*/ 140 h 183"/>
                  <a:gd name="T18" fmla="*/ 131 w 140"/>
                  <a:gd name="T19" fmla="*/ 140 h 183"/>
                  <a:gd name="T20" fmla="*/ 119 w 140"/>
                  <a:gd name="T21" fmla="*/ 137 h 183"/>
                  <a:gd name="T22" fmla="*/ 94 w 140"/>
                  <a:gd name="T23" fmla="*/ 136 h 183"/>
                  <a:gd name="T24" fmla="*/ 81 w 140"/>
                  <a:gd name="T25" fmla="*/ 131 h 183"/>
                  <a:gd name="T26" fmla="*/ 69 w 140"/>
                  <a:gd name="T27" fmla="*/ 124 h 183"/>
                  <a:gd name="T28" fmla="*/ 63 w 140"/>
                  <a:gd name="T29" fmla="*/ 124 h 183"/>
                  <a:gd name="T30" fmla="*/ 60 w 140"/>
                  <a:gd name="T31" fmla="*/ 126 h 183"/>
                  <a:gd name="T32" fmla="*/ 52 w 140"/>
                  <a:gd name="T33" fmla="*/ 126 h 183"/>
                  <a:gd name="T34" fmla="*/ 45 w 140"/>
                  <a:gd name="T35" fmla="*/ 123 h 183"/>
                  <a:gd name="T36" fmla="*/ 42 w 140"/>
                  <a:gd name="T37" fmla="*/ 120 h 183"/>
                  <a:gd name="T38" fmla="*/ 44 w 140"/>
                  <a:gd name="T39" fmla="*/ 116 h 183"/>
                  <a:gd name="T40" fmla="*/ 38 w 140"/>
                  <a:gd name="T41" fmla="*/ 92 h 183"/>
                  <a:gd name="T42" fmla="*/ 38 w 140"/>
                  <a:gd name="T43" fmla="*/ 91 h 183"/>
                  <a:gd name="T44" fmla="*/ 37 w 140"/>
                  <a:gd name="T45" fmla="*/ 88 h 183"/>
                  <a:gd name="T46" fmla="*/ 32 w 140"/>
                  <a:gd name="T47" fmla="*/ 88 h 183"/>
                  <a:gd name="T48" fmla="*/ 28 w 140"/>
                  <a:gd name="T49" fmla="*/ 80 h 183"/>
                  <a:gd name="T50" fmla="*/ 27 w 140"/>
                  <a:gd name="T51" fmla="*/ 78 h 183"/>
                  <a:gd name="T52" fmla="*/ 16 w 140"/>
                  <a:gd name="T53" fmla="*/ 62 h 183"/>
                  <a:gd name="T54" fmla="*/ 14 w 140"/>
                  <a:gd name="T55" fmla="*/ 60 h 183"/>
                  <a:gd name="T56" fmla="*/ 13 w 140"/>
                  <a:gd name="T57" fmla="*/ 60 h 183"/>
                  <a:gd name="T58" fmla="*/ 20 w 140"/>
                  <a:gd name="T59" fmla="*/ 54 h 183"/>
                  <a:gd name="T60" fmla="*/ 21 w 140"/>
                  <a:gd name="T61" fmla="*/ 53 h 183"/>
                  <a:gd name="T62" fmla="*/ 13 w 140"/>
                  <a:gd name="T63" fmla="*/ 17 h 183"/>
                  <a:gd name="T64" fmla="*/ 0 w 140"/>
                  <a:gd name="T65" fmla="*/ 0 h 1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40" h="183">
                    <a:moveTo>
                      <a:pt x="140" y="183"/>
                    </a:moveTo>
                    <a:lnTo>
                      <a:pt x="136" y="176"/>
                    </a:lnTo>
                    <a:lnTo>
                      <a:pt x="131" y="172"/>
                    </a:lnTo>
                    <a:lnTo>
                      <a:pt x="130" y="172"/>
                    </a:lnTo>
                    <a:lnTo>
                      <a:pt x="130" y="165"/>
                    </a:lnTo>
                    <a:lnTo>
                      <a:pt x="133" y="159"/>
                    </a:lnTo>
                    <a:lnTo>
                      <a:pt x="140" y="151"/>
                    </a:lnTo>
                    <a:lnTo>
                      <a:pt x="134" y="141"/>
                    </a:lnTo>
                    <a:lnTo>
                      <a:pt x="134" y="140"/>
                    </a:lnTo>
                    <a:lnTo>
                      <a:pt x="131" y="140"/>
                    </a:lnTo>
                    <a:lnTo>
                      <a:pt x="119" y="137"/>
                    </a:lnTo>
                    <a:lnTo>
                      <a:pt x="94" y="136"/>
                    </a:lnTo>
                    <a:lnTo>
                      <a:pt x="81" y="131"/>
                    </a:lnTo>
                    <a:lnTo>
                      <a:pt x="69" y="124"/>
                    </a:lnTo>
                    <a:lnTo>
                      <a:pt x="63" y="124"/>
                    </a:lnTo>
                    <a:lnTo>
                      <a:pt x="60" y="126"/>
                    </a:lnTo>
                    <a:lnTo>
                      <a:pt x="52" y="126"/>
                    </a:lnTo>
                    <a:lnTo>
                      <a:pt x="45" y="123"/>
                    </a:lnTo>
                    <a:lnTo>
                      <a:pt x="42" y="120"/>
                    </a:lnTo>
                    <a:lnTo>
                      <a:pt x="44" y="116"/>
                    </a:lnTo>
                    <a:lnTo>
                      <a:pt x="38" y="92"/>
                    </a:lnTo>
                    <a:lnTo>
                      <a:pt x="38" y="91"/>
                    </a:lnTo>
                    <a:lnTo>
                      <a:pt x="37" y="88"/>
                    </a:lnTo>
                    <a:lnTo>
                      <a:pt x="32" y="88"/>
                    </a:lnTo>
                    <a:lnTo>
                      <a:pt x="28" y="80"/>
                    </a:lnTo>
                    <a:lnTo>
                      <a:pt x="27" y="78"/>
                    </a:lnTo>
                    <a:lnTo>
                      <a:pt x="16" y="62"/>
                    </a:lnTo>
                    <a:lnTo>
                      <a:pt x="14" y="60"/>
                    </a:lnTo>
                    <a:lnTo>
                      <a:pt x="13" y="60"/>
                    </a:lnTo>
                    <a:lnTo>
                      <a:pt x="20" y="54"/>
                    </a:lnTo>
                    <a:lnTo>
                      <a:pt x="21" y="53"/>
                    </a:lnTo>
                    <a:lnTo>
                      <a:pt x="13" y="17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96" name="Freeform 4344">
                <a:extLst>
                  <a:ext uri="{FF2B5EF4-FFF2-40B4-BE49-F238E27FC236}">
                    <a16:creationId xmlns:a16="http://schemas.microsoft.com/office/drawing/2014/main" id="{E131A42C-B8BD-6369-CC1D-A14E23B65E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3" y="1950"/>
                <a:ext cx="118" cy="122"/>
              </a:xfrm>
              <a:custGeom>
                <a:avLst/>
                <a:gdLst>
                  <a:gd name="T0" fmla="*/ 436 w 472"/>
                  <a:gd name="T1" fmla="*/ 11 h 486"/>
                  <a:gd name="T2" fmla="*/ 436 w 472"/>
                  <a:gd name="T3" fmla="*/ 21 h 486"/>
                  <a:gd name="T4" fmla="*/ 464 w 472"/>
                  <a:gd name="T5" fmla="*/ 53 h 486"/>
                  <a:gd name="T6" fmla="*/ 471 w 472"/>
                  <a:gd name="T7" fmla="*/ 78 h 486"/>
                  <a:gd name="T8" fmla="*/ 456 w 472"/>
                  <a:gd name="T9" fmla="*/ 82 h 486"/>
                  <a:gd name="T10" fmla="*/ 435 w 472"/>
                  <a:gd name="T11" fmla="*/ 96 h 486"/>
                  <a:gd name="T12" fmla="*/ 403 w 472"/>
                  <a:gd name="T13" fmla="*/ 123 h 486"/>
                  <a:gd name="T14" fmla="*/ 394 w 472"/>
                  <a:gd name="T15" fmla="*/ 131 h 486"/>
                  <a:gd name="T16" fmla="*/ 394 w 472"/>
                  <a:gd name="T17" fmla="*/ 156 h 486"/>
                  <a:gd name="T18" fmla="*/ 417 w 472"/>
                  <a:gd name="T19" fmla="*/ 162 h 486"/>
                  <a:gd name="T20" fmla="*/ 433 w 472"/>
                  <a:gd name="T21" fmla="*/ 179 h 486"/>
                  <a:gd name="T22" fmla="*/ 430 w 472"/>
                  <a:gd name="T23" fmla="*/ 195 h 486"/>
                  <a:gd name="T24" fmla="*/ 414 w 472"/>
                  <a:gd name="T25" fmla="*/ 198 h 486"/>
                  <a:gd name="T26" fmla="*/ 391 w 472"/>
                  <a:gd name="T27" fmla="*/ 193 h 486"/>
                  <a:gd name="T28" fmla="*/ 383 w 472"/>
                  <a:gd name="T29" fmla="*/ 200 h 486"/>
                  <a:gd name="T30" fmla="*/ 373 w 472"/>
                  <a:gd name="T31" fmla="*/ 202 h 486"/>
                  <a:gd name="T32" fmla="*/ 354 w 472"/>
                  <a:gd name="T33" fmla="*/ 201 h 486"/>
                  <a:gd name="T34" fmla="*/ 341 w 472"/>
                  <a:gd name="T35" fmla="*/ 215 h 486"/>
                  <a:gd name="T36" fmla="*/ 320 w 472"/>
                  <a:gd name="T37" fmla="*/ 233 h 486"/>
                  <a:gd name="T38" fmla="*/ 324 w 472"/>
                  <a:gd name="T39" fmla="*/ 243 h 486"/>
                  <a:gd name="T40" fmla="*/ 324 w 472"/>
                  <a:gd name="T41" fmla="*/ 246 h 486"/>
                  <a:gd name="T42" fmla="*/ 331 w 472"/>
                  <a:gd name="T43" fmla="*/ 246 h 486"/>
                  <a:gd name="T44" fmla="*/ 324 w 472"/>
                  <a:gd name="T45" fmla="*/ 281 h 486"/>
                  <a:gd name="T46" fmla="*/ 334 w 472"/>
                  <a:gd name="T47" fmla="*/ 300 h 486"/>
                  <a:gd name="T48" fmla="*/ 326 w 472"/>
                  <a:gd name="T49" fmla="*/ 311 h 486"/>
                  <a:gd name="T50" fmla="*/ 309 w 472"/>
                  <a:gd name="T51" fmla="*/ 322 h 486"/>
                  <a:gd name="T52" fmla="*/ 276 w 472"/>
                  <a:gd name="T53" fmla="*/ 320 h 486"/>
                  <a:gd name="T54" fmla="*/ 245 w 472"/>
                  <a:gd name="T55" fmla="*/ 308 h 486"/>
                  <a:gd name="T56" fmla="*/ 225 w 472"/>
                  <a:gd name="T57" fmla="*/ 307 h 486"/>
                  <a:gd name="T58" fmla="*/ 221 w 472"/>
                  <a:gd name="T59" fmla="*/ 314 h 486"/>
                  <a:gd name="T60" fmla="*/ 226 w 472"/>
                  <a:gd name="T61" fmla="*/ 318 h 486"/>
                  <a:gd name="T62" fmla="*/ 216 w 472"/>
                  <a:gd name="T63" fmla="*/ 324 h 486"/>
                  <a:gd name="T64" fmla="*/ 209 w 472"/>
                  <a:gd name="T65" fmla="*/ 331 h 486"/>
                  <a:gd name="T66" fmla="*/ 206 w 472"/>
                  <a:gd name="T67" fmla="*/ 353 h 486"/>
                  <a:gd name="T68" fmla="*/ 209 w 472"/>
                  <a:gd name="T69" fmla="*/ 359 h 486"/>
                  <a:gd name="T70" fmla="*/ 228 w 472"/>
                  <a:gd name="T71" fmla="*/ 362 h 486"/>
                  <a:gd name="T72" fmla="*/ 239 w 472"/>
                  <a:gd name="T73" fmla="*/ 377 h 486"/>
                  <a:gd name="T74" fmla="*/ 228 w 472"/>
                  <a:gd name="T75" fmla="*/ 382 h 486"/>
                  <a:gd name="T76" fmla="*/ 225 w 472"/>
                  <a:gd name="T77" fmla="*/ 401 h 486"/>
                  <a:gd name="T78" fmla="*/ 229 w 472"/>
                  <a:gd name="T79" fmla="*/ 429 h 486"/>
                  <a:gd name="T80" fmla="*/ 199 w 472"/>
                  <a:gd name="T81" fmla="*/ 444 h 486"/>
                  <a:gd name="T82" fmla="*/ 171 w 472"/>
                  <a:gd name="T83" fmla="*/ 464 h 486"/>
                  <a:gd name="T84" fmla="*/ 165 w 472"/>
                  <a:gd name="T85" fmla="*/ 479 h 486"/>
                  <a:gd name="T86" fmla="*/ 159 w 472"/>
                  <a:gd name="T87" fmla="*/ 483 h 486"/>
                  <a:gd name="T88" fmla="*/ 150 w 472"/>
                  <a:gd name="T89" fmla="*/ 486 h 486"/>
                  <a:gd name="T90" fmla="*/ 147 w 472"/>
                  <a:gd name="T91" fmla="*/ 469 h 486"/>
                  <a:gd name="T92" fmla="*/ 133 w 472"/>
                  <a:gd name="T93" fmla="*/ 436 h 486"/>
                  <a:gd name="T94" fmla="*/ 129 w 472"/>
                  <a:gd name="T95" fmla="*/ 427 h 486"/>
                  <a:gd name="T96" fmla="*/ 118 w 472"/>
                  <a:gd name="T97" fmla="*/ 455 h 486"/>
                  <a:gd name="T98" fmla="*/ 116 w 472"/>
                  <a:gd name="T99" fmla="*/ 468 h 486"/>
                  <a:gd name="T100" fmla="*/ 101 w 472"/>
                  <a:gd name="T101" fmla="*/ 478 h 486"/>
                  <a:gd name="T102" fmla="*/ 95 w 472"/>
                  <a:gd name="T103" fmla="*/ 466 h 486"/>
                  <a:gd name="T104" fmla="*/ 90 w 472"/>
                  <a:gd name="T105" fmla="*/ 452 h 486"/>
                  <a:gd name="T106" fmla="*/ 77 w 472"/>
                  <a:gd name="T107" fmla="*/ 436 h 486"/>
                  <a:gd name="T108" fmla="*/ 72 w 472"/>
                  <a:gd name="T109" fmla="*/ 433 h 486"/>
                  <a:gd name="T110" fmla="*/ 45 w 472"/>
                  <a:gd name="T111" fmla="*/ 441 h 486"/>
                  <a:gd name="T112" fmla="*/ 35 w 472"/>
                  <a:gd name="T113" fmla="*/ 436 h 486"/>
                  <a:gd name="T114" fmla="*/ 37 w 472"/>
                  <a:gd name="T115" fmla="*/ 429 h 486"/>
                  <a:gd name="T116" fmla="*/ 38 w 472"/>
                  <a:gd name="T117" fmla="*/ 425 h 486"/>
                  <a:gd name="T118" fmla="*/ 27 w 472"/>
                  <a:gd name="T119" fmla="*/ 419 h 486"/>
                  <a:gd name="T120" fmla="*/ 5 w 472"/>
                  <a:gd name="T121" fmla="*/ 418 h 4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72" h="486">
                    <a:moveTo>
                      <a:pt x="446" y="0"/>
                    </a:moveTo>
                    <a:lnTo>
                      <a:pt x="437" y="8"/>
                    </a:lnTo>
                    <a:lnTo>
                      <a:pt x="436" y="11"/>
                    </a:lnTo>
                    <a:lnTo>
                      <a:pt x="435" y="15"/>
                    </a:lnTo>
                    <a:lnTo>
                      <a:pt x="435" y="17"/>
                    </a:lnTo>
                    <a:lnTo>
                      <a:pt x="436" y="21"/>
                    </a:lnTo>
                    <a:lnTo>
                      <a:pt x="449" y="43"/>
                    </a:lnTo>
                    <a:lnTo>
                      <a:pt x="456" y="44"/>
                    </a:lnTo>
                    <a:lnTo>
                      <a:pt x="464" y="53"/>
                    </a:lnTo>
                    <a:lnTo>
                      <a:pt x="471" y="68"/>
                    </a:lnTo>
                    <a:lnTo>
                      <a:pt x="472" y="74"/>
                    </a:lnTo>
                    <a:lnTo>
                      <a:pt x="471" y="78"/>
                    </a:lnTo>
                    <a:lnTo>
                      <a:pt x="470" y="80"/>
                    </a:lnTo>
                    <a:lnTo>
                      <a:pt x="468" y="80"/>
                    </a:lnTo>
                    <a:lnTo>
                      <a:pt x="456" y="82"/>
                    </a:lnTo>
                    <a:lnTo>
                      <a:pt x="447" y="92"/>
                    </a:lnTo>
                    <a:lnTo>
                      <a:pt x="443" y="95"/>
                    </a:lnTo>
                    <a:lnTo>
                      <a:pt x="435" y="96"/>
                    </a:lnTo>
                    <a:lnTo>
                      <a:pt x="426" y="99"/>
                    </a:lnTo>
                    <a:lnTo>
                      <a:pt x="412" y="120"/>
                    </a:lnTo>
                    <a:lnTo>
                      <a:pt x="403" y="123"/>
                    </a:lnTo>
                    <a:lnTo>
                      <a:pt x="401" y="123"/>
                    </a:lnTo>
                    <a:lnTo>
                      <a:pt x="400" y="126"/>
                    </a:lnTo>
                    <a:lnTo>
                      <a:pt x="394" y="131"/>
                    </a:lnTo>
                    <a:lnTo>
                      <a:pt x="394" y="152"/>
                    </a:lnTo>
                    <a:lnTo>
                      <a:pt x="396" y="154"/>
                    </a:lnTo>
                    <a:lnTo>
                      <a:pt x="394" y="156"/>
                    </a:lnTo>
                    <a:lnTo>
                      <a:pt x="396" y="156"/>
                    </a:lnTo>
                    <a:lnTo>
                      <a:pt x="414" y="164"/>
                    </a:lnTo>
                    <a:lnTo>
                      <a:pt x="417" y="162"/>
                    </a:lnTo>
                    <a:lnTo>
                      <a:pt x="428" y="171"/>
                    </a:lnTo>
                    <a:lnTo>
                      <a:pt x="430" y="176"/>
                    </a:lnTo>
                    <a:lnTo>
                      <a:pt x="433" y="179"/>
                    </a:lnTo>
                    <a:lnTo>
                      <a:pt x="435" y="181"/>
                    </a:lnTo>
                    <a:lnTo>
                      <a:pt x="432" y="195"/>
                    </a:lnTo>
                    <a:lnTo>
                      <a:pt x="430" y="195"/>
                    </a:lnTo>
                    <a:lnTo>
                      <a:pt x="422" y="200"/>
                    </a:lnTo>
                    <a:lnTo>
                      <a:pt x="415" y="201"/>
                    </a:lnTo>
                    <a:lnTo>
                      <a:pt x="414" y="198"/>
                    </a:lnTo>
                    <a:lnTo>
                      <a:pt x="411" y="195"/>
                    </a:lnTo>
                    <a:lnTo>
                      <a:pt x="403" y="191"/>
                    </a:lnTo>
                    <a:lnTo>
                      <a:pt x="391" y="193"/>
                    </a:lnTo>
                    <a:lnTo>
                      <a:pt x="387" y="194"/>
                    </a:lnTo>
                    <a:lnTo>
                      <a:pt x="386" y="197"/>
                    </a:lnTo>
                    <a:lnTo>
                      <a:pt x="383" y="200"/>
                    </a:lnTo>
                    <a:lnTo>
                      <a:pt x="382" y="205"/>
                    </a:lnTo>
                    <a:lnTo>
                      <a:pt x="377" y="208"/>
                    </a:lnTo>
                    <a:lnTo>
                      <a:pt x="373" y="202"/>
                    </a:lnTo>
                    <a:lnTo>
                      <a:pt x="368" y="191"/>
                    </a:lnTo>
                    <a:lnTo>
                      <a:pt x="365" y="194"/>
                    </a:lnTo>
                    <a:lnTo>
                      <a:pt x="354" y="201"/>
                    </a:lnTo>
                    <a:lnTo>
                      <a:pt x="359" y="207"/>
                    </a:lnTo>
                    <a:lnTo>
                      <a:pt x="355" y="212"/>
                    </a:lnTo>
                    <a:lnTo>
                      <a:pt x="341" y="215"/>
                    </a:lnTo>
                    <a:lnTo>
                      <a:pt x="319" y="225"/>
                    </a:lnTo>
                    <a:lnTo>
                      <a:pt x="315" y="229"/>
                    </a:lnTo>
                    <a:lnTo>
                      <a:pt x="320" y="233"/>
                    </a:lnTo>
                    <a:lnTo>
                      <a:pt x="323" y="236"/>
                    </a:lnTo>
                    <a:lnTo>
                      <a:pt x="324" y="241"/>
                    </a:lnTo>
                    <a:lnTo>
                      <a:pt x="324" y="243"/>
                    </a:lnTo>
                    <a:lnTo>
                      <a:pt x="323" y="244"/>
                    </a:lnTo>
                    <a:lnTo>
                      <a:pt x="323" y="246"/>
                    </a:lnTo>
                    <a:lnTo>
                      <a:pt x="324" y="246"/>
                    </a:lnTo>
                    <a:lnTo>
                      <a:pt x="329" y="244"/>
                    </a:lnTo>
                    <a:lnTo>
                      <a:pt x="331" y="244"/>
                    </a:lnTo>
                    <a:lnTo>
                      <a:pt x="331" y="246"/>
                    </a:lnTo>
                    <a:lnTo>
                      <a:pt x="330" y="247"/>
                    </a:lnTo>
                    <a:lnTo>
                      <a:pt x="324" y="262"/>
                    </a:lnTo>
                    <a:lnTo>
                      <a:pt x="324" y="281"/>
                    </a:lnTo>
                    <a:lnTo>
                      <a:pt x="328" y="291"/>
                    </a:lnTo>
                    <a:lnTo>
                      <a:pt x="329" y="293"/>
                    </a:lnTo>
                    <a:lnTo>
                      <a:pt x="334" y="300"/>
                    </a:lnTo>
                    <a:lnTo>
                      <a:pt x="333" y="302"/>
                    </a:lnTo>
                    <a:lnTo>
                      <a:pt x="330" y="307"/>
                    </a:lnTo>
                    <a:lnTo>
                      <a:pt x="326" y="311"/>
                    </a:lnTo>
                    <a:lnTo>
                      <a:pt x="324" y="317"/>
                    </a:lnTo>
                    <a:lnTo>
                      <a:pt x="324" y="320"/>
                    </a:lnTo>
                    <a:lnTo>
                      <a:pt x="309" y="322"/>
                    </a:lnTo>
                    <a:lnTo>
                      <a:pt x="298" y="322"/>
                    </a:lnTo>
                    <a:lnTo>
                      <a:pt x="278" y="320"/>
                    </a:lnTo>
                    <a:lnTo>
                      <a:pt x="276" y="320"/>
                    </a:lnTo>
                    <a:lnTo>
                      <a:pt x="264" y="321"/>
                    </a:lnTo>
                    <a:lnTo>
                      <a:pt x="252" y="315"/>
                    </a:lnTo>
                    <a:lnTo>
                      <a:pt x="245" y="308"/>
                    </a:lnTo>
                    <a:lnTo>
                      <a:pt x="235" y="305"/>
                    </a:lnTo>
                    <a:lnTo>
                      <a:pt x="226" y="305"/>
                    </a:lnTo>
                    <a:lnTo>
                      <a:pt x="225" y="307"/>
                    </a:lnTo>
                    <a:lnTo>
                      <a:pt x="220" y="307"/>
                    </a:lnTo>
                    <a:lnTo>
                      <a:pt x="220" y="311"/>
                    </a:lnTo>
                    <a:lnTo>
                      <a:pt x="221" y="314"/>
                    </a:lnTo>
                    <a:lnTo>
                      <a:pt x="221" y="317"/>
                    </a:lnTo>
                    <a:lnTo>
                      <a:pt x="225" y="317"/>
                    </a:lnTo>
                    <a:lnTo>
                      <a:pt x="226" y="318"/>
                    </a:lnTo>
                    <a:lnTo>
                      <a:pt x="225" y="320"/>
                    </a:lnTo>
                    <a:lnTo>
                      <a:pt x="223" y="324"/>
                    </a:lnTo>
                    <a:lnTo>
                      <a:pt x="216" y="324"/>
                    </a:lnTo>
                    <a:lnTo>
                      <a:pt x="211" y="327"/>
                    </a:lnTo>
                    <a:lnTo>
                      <a:pt x="210" y="328"/>
                    </a:lnTo>
                    <a:lnTo>
                      <a:pt x="209" y="331"/>
                    </a:lnTo>
                    <a:lnTo>
                      <a:pt x="209" y="342"/>
                    </a:lnTo>
                    <a:lnTo>
                      <a:pt x="207" y="352"/>
                    </a:lnTo>
                    <a:lnTo>
                      <a:pt x="206" y="353"/>
                    </a:lnTo>
                    <a:lnTo>
                      <a:pt x="207" y="355"/>
                    </a:lnTo>
                    <a:lnTo>
                      <a:pt x="209" y="358"/>
                    </a:lnTo>
                    <a:lnTo>
                      <a:pt x="209" y="359"/>
                    </a:lnTo>
                    <a:lnTo>
                      <a:pt x="214" y="359"/>
                    </a:lnTo>
                    <a:lnTo>
                      <a:pt x="220" y="356"/>
                    </a:lnTo>
                    <a:lnTo>
                      <a:pt x="228" y="362"/>
                    </a:lnTo>
                    <a:lnTo>
                      <a:pt x="231" y="366"/>
                    </a:lnTo>
                    <a:lnTo>
                      <a:pt x="236" y="372"/>
                    </a:lnTo>
                    <a:lnTo>
                      <a:pt x="239" y="377"/>
                    </a:lnTo>
                    <a:lnTo>
                      <a:pt x="238" y="377"/>
                    </a:lnTo>
                    <a:lnTo>
                      <a:pt x="236" y="378"/>
                    </a:lnTo>
                    <a:lnTo>
                      <a:pt x="228" y="382"/>
                    </a:lnTo>
                    <a:lnTo>
                      <a:pt x="223" y="385"/>
                    </a:lnTo>
                    <a:lnTo>
                      <a:pt x="223" y="387"/>
                    </a:lnTo>
                    <a:lnTo>
                      <a:pt x="225" y="401"/>
                    </a:lnTo>
                    <a:lnTo>
                      <a:pt x="229" y="413"/>
                    </a:lnTo>
                    <a:lnTo>
                      <a:pt x="232" y="419"/>
                    </a:lnTo>
                    <a:lnTo>
                      <a:pt x="229" y="429"/>
                    </a:lnTo>
                    <a:lnTo>
                      <a:pt x="221" y="436"/>
                    </a:lnTo>
                    <a:lnTo>
                      <a:pt x="211" y="444"/>
                    </a:lnTo>
                    <a:lnTo>
                      <a:pt x="199" y="444"/>
                    </a:lnTo>
                    <a:lnTo>
                      <a:pt x="196" y="442"/>
                    </a:lnTo>
                    <a:lnTo>
                      <a:pt x="179" y="442"/>
                    </a:lnTo>
                    <a:lnTo>
                      <a:pt x="171" y="464"/>
                    </a:lnTo>
                    <a:lnTo>
                      <a:pt x="172" y="465"/>
                    </a:lnTo>
                    <a:lnTo>
                      <a:pt x="165" y="478"/>
                    </a:lnTo>
                    <a:lnTo>
                      <a:pt x="165" y="479"/>
                    </a:lnTo>
                    <a:lnTo>
                      <a:pt x="164" y="480"/>
                    </a:lnTo>
                    <a:lnTo>
                      <a:pt x="161" y="482"/>
                    </a:lnTo>
                    <a:lnTo>
                      <a:pt x="159" y="483"/>
                    </a:lnTo>
                    <a:lnTo>
                      <a:pt x="159" y="485"/>
                    </a:lnTo>
                    <a:lnTo>
                      <a:pt x="156" y="486"/>
                    </a:lnTo>
                    <a:lnTo>
                      <a:pt x="150" y="486"/>
                    </a:lnTo>
                    <a:lnTo>
                      <a:pt x="150" y="485"/>
                    </a:lnTo>
                    <a:lnTo>
                      <a:pt x="149" y="482"/>
                    </a:lnTo>
                    <a:lnTo>
                      <a:pt x="147" y="469"/>
                    </a:lnTo>
                    <a:lnTo>
                      <a:pt x="147" y="466"/>
                    </a:lnTo>
                    <a:lnTo>
                      <a:pt x="135" y="437"/>
                    </a:lnTo>
                    <a:lnTo>
                      <a:pt x="133" y="436"/>
                    </a:lnTo>
                    <a:lnTo>
                      <a:pt x="130" y="432"/>
                    </a:lnTo>
                    <a:lnTo>
                      <a:pt x="130" y="430"/>
                    </a:lnTo>
                    <a:lnTo>
                      <a:pt x="129" y="427"/>
                    </a:lnTo>
                    <a:lnTo>
                      <a:pt x="129" y="425"/>
                    </a:lnTo>
                    <a:lnTo>
                      <a:pt x="118" y="449"/>
                    </a:lnTo>
                    <a:lnTo>
                      <a:pt x="118" y="455"/>
                    </a:lnTo>
                    <a:lnTo>
                      <a:pt x="119" y="458"/>
                    </a:lnTo>
                    <a:lnTo>
                      <a:pt x="119" y="465"/>
                    </a:lnTo>
                    <a:lnTo>
                      <a:pt x="116" y="468"/>
                    </a:lnTo>
                    <a:lnTo>
                      <a:pt x="112" y="471"/>
                    </a:lnTo>
                    <a:lnTo>
                      <a:pt x="104" y="475"/>
                    </a:lnTo>
                    <a:lnTo>
                      <a:pt x="101" y="478"/>
                    </a:lnTo>
                    <a:lnTo>
                      <a:pt x="98" y="478"/>
                    </a:lnTo>
                    <a:lnTo>
                      <a:pt x="95" y="469"/>
                    </a:lnTo>
                    <a:lnTo>
                      <a:pt x="95" y="466"/>
                    </a:lnTo>
                    <a:lnTo>
                      <a:pt x="94" y="464"/>
                    </a:lnTo>
                    <a:lnTo>
                      <a:pt x="94" y="459"/>
                    </a:lnTo>
                    <a:lnTo>
                      <a:pt x="90" y="452"/>
                    </a:lnTo>
                    <a:lnTo>
                      <a:pt x="86" y="447"/>
                    </a:lnTo>
                    <a:lnTo>
                      <a:pt x="84" y="444"/>
                    </a:lnTo>
                    <a:lnTo>
                      <a:pt x="77" y="436"/>
                    </a:lnTo>
                    <a:lnTo>
                      <a:pt x="75" y="434"/>
                    </a:lnTo>
                    <a:lnTo>
                      <a:pt x="73" y="434"/>
                    </a:lnTo>
                    <a:lnTo>
                      <a:pt x="72" y="433"/>
                    </a:lnTo>
                    <a:lnTo>
                      <a:pt x="51" y="439"/>
                    </a:lnTo>
                    <a:lnTo>
                      <a:pt x="49" y="439"/>
                    </a:lnTo>
                    <a:lnTo>
                      <a:pt x="45" y="441"/>
                    </a:lnTo>
                    <a:lnTo>
                      <a:pt x="38" y="439"/>
                    </a:lnTo>
                    <a:lnTo>
                      <a:pt x="35" y="437"/>
                    </a:lnTo>
                    <a:lnTo>
                      <a:pt x="35" y="436"/>
                    </a:lnTo>
                    <a:lnTo>
                      <a:pt x="34" y="436"/>
                    </a:lnTo>
                    <a:lnTo>
                      <a:pt x="34" y="430"/>
                    </a:lnTo>
                    <a:lnTo>
                      <a:pt x="37" y="429"/>
                    </a:lnTo>
                    <a:lnTo>
                      <a:pt x="37" y="427"/>
                    </a:lnTo>
                    <a:lnTo>
                      <a:pt x="38" y="427"/>
                    </a:lnTo>
                    <a:lnTo>
                      <a:pt x="38" y="425"/>
                    </a:lnTo>
                    <a:lnTo>
                      <a:pt x="37" y="422"/>
                    </a:lnTo>
                    <a:lnTo>
                      <a:pt x="34" y="422"/>
                    </a:lnTo>
                    <a:lnTo>
                      <a:pt x="27" y="419"/>
                    </a:lnTo>
                    <a:lnTo>
                      <a:pt x="17" y="420"/>
                    </a:lnTo>
                    <a:lnTo>
                      <a:pt x="10" y="420"/>
                    </a:lnTo>
                    <a:lnTo>
                      <a:pt x="5" y="418"/>
                    </a:lnTo>
                    <a:lnTo>
                      <a:pt x="3" y="415"/>
                    </a:lnTo>
                    <a:lnTo>
                      <a:pt x="0" y="41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97" name="Line 4345">
                <a:extLst>
                  <a:ext uri="{FF2B5EF4-FFF2-40B4-BE49-F238E27FC236}">
                    <a16:creationId xmlns:a16="http://schemas.microsoft.com/office/drawing/2014/main" id="{40A8FBB3-F011-0E2F-BE86-39349B5DCF0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82" y="1761"/>
                <a:ext cx="2" cy="5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98" name="Freeform 4346">
                <a:extLst>
                  <a:ext uri="{FF2B5EF4-FFF2-40B4-BE49-F238E27FC236}">
                    <a16:creationId xmlns:a16="http://schemas.microsoft.com/office/drawing/2014/main" id="{ABF2D317-B2F4-0AA7-858E-759C0A4925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9" y="2050"/>
                <a:ext cx="119" cy="73"/>
              </a:xfrm>
              <a:custGeom>
                <a:avLst/>
                <a:gdLst>
                  <a:gd name="T0" fmla="*/ 452 w 478"/>
                  <a:gd name="T1" fmla="*/ 95 h 291"/>
                  <a:gd name="T2" fmla="*/ 428 w 478"/>
                  <a:gd name="T3" fmla="*/ 76 h 291"/>
                  <a:gd name="T4" fmla="*/ 414 w 478"/>
                  <a:gd name="T5" fmla="*/ 62 h 291"/>
                  <a:gd name="T6" fmla="*/ 407 w 478"/>
                  <a:gd name="T7" fmla="*/ 72 h 291"/>
                  <a:gd name="T8" fmla="*/ 386 w 478"/>
                  <a:gd name="T9" fmla="*/ 77 h 291"/>
                  <a:gd name="T10" fmla="*/ 338 w 478"/>
                  <a:gd name="T11" fmla="*/ 35 h 291"/>
                  <a:gd name="T12" fmla="*/ 301 w 478"/>
                  <a:gd name="T13" fmla="*/ 40 h 291"/>
                  <a:gd name="T14" fmla="*/ 285 w 478"/>
                  <a:gd name="T15" fmla="*/ 23 h 291"/>
                  <a:gd name="T16" fmla="*/ 273 w 478"/>
                  <a:gd name="T17" fmla="*/ 10 h 291"/>
                  <a:gd name="T18" fmla="*/ 274 w 478"/>
                  <a:gd name="T19" fmla="*/ 19 h 291"/>
                  <a:gd name="T20" fmla="*/ 258 w 478"/>
                  <a:gd name="T21" fmla="*/ 14 h 291"/>
                  <a:gd name="T22" fmla="*/ 207 w 478"/>
                  <a:gd name="T23" fmla="*/ 0 h 291"/>
                  <a:gd name="T24" fmla="*/ 202 w 478"/>
                  <a:gd name="T25" fmla="*/ 10 h 291"/>
                  <a:gd name="T26" fmla="*/ 202 w 478"/>
                  <a:gd name="T27" fmla="*/ 27 h 291"/>
                  <a:gd name="T28" fmla="*/ 203 w 478"/>
                  <a:gd name="T29" fmla="*/ 43 h 291"/>
                  <a:gd name="T30" fmla="*/ 200 w 478"/>
                  <a:gd name="T31" fmla="*/ 46 h 291"/>
                  <a:gd name="T32" fmla="*/ 185 w 478"/>
                  <a:gd name="T33" fmla="*/ 62 h 291"/>
                  <a:gd name="T34" fmla="*/ 168 w 478"/>
                  <a:gd name="T35" fmla="*/ 63 h 291"/>
                  <a:gd name="T36" fmla="*/ 146 w 478"/>
                  <a:gd name="T37" fmla="*/ 59 h 291"/>
                  <a:gd name="T38" fmla="*/ 129 w 478"/>
                  <a:gd name="T39" fmla="*/ 62 h 291"/>
                  <a:gd name="T40" fmla="*/ 119 w 478"/>
                  <a:gd name="T41" fmla="*/ 55 h 291"/>
                  <a:gd name="T42" fmla="*/ 105 w 478"/>
                  <a:gd name="T43" fmla="*/ 56 h 291"/>
                  <a:gd name="T44" fmla="*/ 94 w 478"/>
                  <a:gd name="T45" fmla="*/ 66 h 291"/>
                  <a:gd name="T46" fmla="*/ 89 w 478"/>
                  <a:gd name="T47" fmla="*/ 69 h 291"/>
                  <a:gd name="T48" fmla="*/ 75 w 478"/>
                  <a:gd name="T49" fmla="*/ 65 h 291"/>
                  <a:gd name="T50" fmla="*/ 61 w 478"/>
                  <a:gd name="T51" fmla="*/ 65 h 291"/>
                  <a:gd name="T52" fmla="*/ 59 w 478"/>
                  <a:gd name="T53" fmla="*/ 69 h 291"/>
                  <a:gd name="T54" fmla="*/ 55 w 478"/>
                  <a:gd name="T55" fmla="*/ 81 h 291"/>
                  <a:gd name="T56" fmla="*/ 23 w 478"/>
                  <a:gd name="T57" fmla="*/ 90 h 291"/>
                  <a:gd name="T58" fmla="*/ 2 w 478"/>
                  <a:gd name="T59" fmla="*/ 113 h 291"/>
                  <a:gd name="T60" fmla="*/ 3 w 478"/>
                  <a:gd name="T61" fmla="*/ 132 h 291"/>
                  <a:gd name="T62" fmla="*/ 2 w 478"/>
                  <a:gd name="T63" fmla="*/ 139 h 291"/>
                  <a:gd name="T64" fmla="*/ 16 w 478"/>
                  <a:gd name="T65" fmla="*/ 153 h 291"/>
                  <a:gd name="T66" fmla="*/ 22 w 478"/>
                  <a:gd name="T67" fmla="*/ 155 h 291"/>
                  <a:gd name="T68" fmla="*/ 24 w 478"/>
                  <a:gd name="T69" fmla="*/ 160 h 291"/>
                  <a:gd name="T70" fmla="*/ 19 w 478"/>
                  <a:gd name="T71" fmla="*/ 168 h 291"/>
                  <a:gd name="T72" fmla="*/ 19 w 478"/>
                  <a:gd name="T73" fmla="*/ 172 h 291"/>
                  <a:gd name="T74" fmla="*/ 26 w 478"/>
                  <a:gd name="T75" fmla="*/ 189 h 291"/>
                  <a:gd name="T76" fmla="*/ 20 w 478"/>
                  <a:gd name="T77" fmla="*/ 201 h 291"/>
                  <a:gd name="T78" fmla="*/ 24 w 478"/>
                  <a:gd name="T79" fmla="*/ 234 h 291"/>
                  <a:gd name="T80" fmla="*/ 37 w 478"/>
                  <a:gd name="T81" fmla="*/ 228 h 291"/>
                  <a:gd name="T82" fmla="*/ 48 w 478"/>
                  <a:gd name="T83" fmla="*/ 234 h 291"/>
                  <a:gd name="T84" fmla="*/ 50 w 478"/>
                  <a:gd name="T85" fmla="*/ 238 h 291"/>
                  <a:gd name="T86" fmla="*/ 33 w 478"/>
                  <a:gd name="T87" fmla="*/ 274 h 291"/>
                  <a:gd name="T88" fmla="*/ 26 w 478"/>
                  <a:gd name="T89" fmla="*/ 277 h 291"/>
                  <a:gd name="T90" fmla="*/ 19 w 478"/>
                  <a:gd name="T91" fmla="*/ 278 h 291"/>
                  <a:gd name="T92" fmla="*/ 17 w 478"/>
                  <a:gd name="T93" fmla="*/ 291 h 291"/>
                  <a:gd name="T94" fmla="*/ 23 w 478"/>
                  <a:gd name="T95" fmla="*/ 290 h 2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78" h="291">
                    <a:moveTo>
                      <a:pt x="478" y="109"/>
                    </a:moveTo>
                    <a:lnTo>
                      <a:pt x="457" y="97"/>
                    </a:lnTo>
                    <a:lnTo>
                      <a:pt x="452" y="95"/>
                    </a:lnTo>
                    <a:lnTo>
                      <a:pt x="448" y="93"/>
                    </a:lnTo>
                    <a:lnTo>
                      <a:pt x="435" y="79"/>
                    </a:lnTo>
                    <a:lnTo>
                      <a:pt x="428" y="76"/>
                    </a:lnTo>
                    <a:lnTo>
                      <a:pt x="421" y="69"/>
                    </a:lnTo>
                    <a:lnTo>
                      <a:pt x="415" y="65"/>
                    </a:lnTo>
                    <a:lnTo>
                      <a:pt x="414" y="62"/>
                    </a:lnTo>
                    <a:lnTo>
                      <a:pt x="411" y="53"/>
                    </a:lnTo>
                    <a:lnTo>
                      <a:pt x="408" y="62"/>
                    </a:lnTo>
                    <a:lnTo>
                      <a:pt x="407" y="72"/>
                    </a:lnTo>
                    <a:lnTo>
                      <a:pt x="400" y="83"/>
                    </a:lnTo>
                    <a:lnTo>
                      <a:pt x="395" y="80"/>
                    </a:lnTo>
                    <a:lnTo>
                      <a:pt x="386" y="77"/>
                    </a:lnTo>
                    <a:lnTo>
                      <a:pt x="378" y="72"/>
                    </a:lnTo>
                    <a:lnTo>
                      <a:pt x="343" y="37"/>
                    </a:lnTo>
                    <a:lnTo>
                      <a:pt x="338" y="35"/>
                    </a:lnTo>
                    <a:lnTo>
                      <a:pt x="336" y="35"/>
                    </a:lnTo>
                    <a:lnTo>
                      <a:pt x="318" y="40"/>
                    </a:lnTo>
                    <a:lnTo>
                      <a:pt x="301" y="40"/>
                    </a:lnTo>
                    <a:lnTo>
                      <a:pt x="297" y="35"/>
                    </a:lnTo>
                    <a:lnTo>
                      <a:pt x="291" y="31"/>
                    </a:lnTo>
                    <a:lnTo>
                      <a:pt x="285" y="23"/>
                    </a:lnTo>
                    <a:lnTo>
                      <a:pt x="284" y="19"/>
                    </a:lnTo>
                    <a:lnTo>
                      <a:pt x="280" y="14"/>
                    </a:lnTo>
                    <a:lnTo>
                      <a:pt x="273" y="10"/>
                    </a:lnTo>
                    <a:lnTo>
                      <a:pt x="273" y="12"/>
                    </a:lnTo>
                    <a:lnTo>
                      <a:pt x="274" y="13"/>
                    </a:lnTo>
                    <a:lnTo>
                      <a:pt x="274" y="19"/>
                    </a:lnTo>
                    <a:lnTo>
                      <a:pt x="267" y="20"/>
                    </a:lnTo>
                    <a:lnTo>
                      <a:pt x="263" y="20"/>
                    </a:lnTo>
                    <a:lnTo>
                      <a:pt x="258" y="14"/>
                    </a:lnTo>
                    <a:lnTo>
                      <a:pt x="231" y="12"/>
                    </a:lnTo>
                    <a:lnTo>
                      <a:pt x="220" y="0"/>
                    </a:lnTo>
                    <a:lnTo>
                      <a:pt x="207" y="0"/>
                    </a:lnTo>
                    <a:lnTo>
                      <a:pt x="206" y="2"/>
                    </a:lnTo>
                    <a:lnTo>
                      <a:pt x="202" y="9"/>
                    </a:lnTo>
                    <a:lnTo>
                      <a:pt x="202" y="10"/>
                    </a:lnTo>
                    <a:lnTo>
                      <a:pt x="199" y="14"/>
                    </a:lnTo>
                    <a:lnTo>
                      <a:pt x="199" y="17"/>
                    </a:lnTo>
                    <a:lnTo>
                      <a:pt x="202" y="27"/>
                    </a:lnTo>
                    <a:lnTo>
                      <a:pt x="204" y="30"/>
                    </a:lnTo>
                    <a:lnTo>
                      <a:pt x="204" y="40"/>
                    </a:lnTo>
                    <a:lnTo>
                      <a:pt x="203" y="43"/>
                    </a:lnTo>
                    <a:lnTo>
                      <a:pt x="203" y="45"/>
                    </a:lnTo>
                    <a:lnTo>
                      <a:pt x="202" y="46"/>
                    </a:lnTo>
                    <a:lnTo>
                      <a:pt x="200" y="46"/>
                    </a:lnTo>
                    <a:lnTo>
                      <a:pt x="196" y="48"/>
                    </a:lnTo>
                    <a:lnTo>
                      <a:pt x="188" y="56"/>
                    </a:lnTo>
                    <a:lnTo>
                      <a:pt x="185" y="62"/>
                    </a:lnTo>
                    <a:lnTo>
                      <a:pt x="185" y="63"/>
                    </a:lnTo>
                    <a:lnTo>
                      <a:pt x="179" y="66"/>
                    </a:lnTo>
                    <a:lnTo>
                      <a:pt x="168" y="63"/>
                    </a:lnTo>
                    <a:lnTo>
                      <a:pt x="161" y="58"/>
                    </a:lnTo>
                    <a:lnTo>
                      <a:pt x="149" y="58"/>
                    </a:lnTo>
                    <a:lnTo>
                      <a:pt x="146" y="59"/>
                    </a:lnTo>
                    <a:lnTo>
                      <a:pt x="144" y="59"/>
                    </a:lnTo>
                    <a:lnTo>
                      <a:pt x="136" y="63"/>
                    </a:lnTo>
                    <a:lnTo>
                      <a:pt x="129" y="62"/>
                    </a:lnTo>
                    <a:lnTo>
                      <a:pt x="124" y="58"/>
                    </a:lnTo>
                    <a:lnTo>
                      <a:pt x="122" y="56"/>
                    </a:lnTo>
                    <a:lnTo>
                      <a:pt x="119" y="55"/>
                    </a:lnTo>
                    <a:lnTo>
                      <a:pt x="112" y="55"/>
                    </a:lnTo>
                    <a:lnTo>
                      <a:pt x="107" y="56"/>
                    </a:lnTo>
                    <a:lnTo>
                      <a:pt x="105" y="56"/>
                    </a:lnTo>
                    <a:lnTo>
                      <a:pt x="103" y="58"/>
                    </a:lnTo>
                    <a:lnTo>
                      <a:pt x="96" y="63"/>
                    </a:lnTo>
                    <a:lnTo>
                      <a:pt x="94" y="66"/>
                    </a:lnTo>
                    <a:lnTo>
                      <a:pt x="93" y="67"/>
                    </a:lnTo>
                    <a:lnTo>
                      <a:pt x="93" y="69"/>
                    </a:lnTo>
                    <a:lnTo>
                      <a:pt x="89" y="69"/>
                    </a:lnTo>
                    <a:lnTo>
                      <a:pt x="87" y="67"/>
                    </a:lnTo>
                    <a:lnTo>
                      <a:pt x="77" y="65"/>
                    </a:lnTo>
                    <a:lnTo>
                      <a:pt x="75" y="65"/>
                    </a:lnTo>
                    <a:lnTo>
                      <a:pt x="64" y="63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7"/>
                    </a:lnTo>
                    <a:lnTo>
                      <a:pt x="59" y="67"/>
                    </a:lnTo>
                    <a:lnTo>
                      <a:pt x="59" y="69"/>
                    </a:lnTo>
                    <a:lnTo>
                      <a:pt x="57" y="69"/>
                    </a:lnTo>
                    <a:lnTo>
                      <a:pt x="57" y="81"/>
                    </a:lnTo>
                    <a:lnTo>
                      <a:pt x="55" y="81"/>
                    </a:lnTo>
                    <a:lnTo>
                      <a:pt x="54" y="83"/>
                    </a:lnTo>
                    <a:lnTo>
                      <a:pt x="47" y="86"/>
                    </a:lnTo>
                    <a:lnTo>
                      <a:pt x="23" y="90"/>
                    </a:lnTo>
                    <a:lnTo>
                      <a:pt x="12" y="98"/>
                    </a:lnTo>
                    <a:lnTo>
                      <a:pt x="3" y="109"/>
                    </a:lnTo>
                    <a:lnTo>
                      <a:pt x="2" y="113"/>
                    </a:lnTo>
                    <a:lnTo>
                      <a:pt x="0" y="122"/>
                    </a:lnTo>
                    <a:lnTo>
                      <a:pt x="3" y="125"/>
                    </a:lnTo>
                    <a:lnTo>
                      <a:pt x="3" y="132"/>
                    </a:lnTo>
                    <a:lnTo>
                      <a:pt x="2" y="137"/>
                    </a:lnTo>
                    <a:lnTo>
                      <a:pt x="0" y="139"/>
                    </a:lnTo>
                    <a:lnTo>
                      <a:pt x="2" y="139"/>
                    </a:lnTo>
                    <a:lnTo>
                      <a:pt x="2" y="141"/>
                    </a:lnTo>
                    <a:lnTo>
                      <a:pt x="14" y="153"/>
                    </a:lnTo>
                    <a:lnTo>
                      <a:pt x="16" y="153"/>
                    </a:lnTo>
                    <a:lnTo>
                      <a:pt x="17" y="154"/>
                    </a:lnTo>
                    <a:lnTo>
                      <a:pt x="19" y="154"/>
                    </a:lnTo>
                    <a:lnTo>
                      <a:pt x="22" y="155"/>
                    </a:lnTo>
                    <a:lnTo>
                      <a:pt x="23" y="157"/>
                    </a:lnTo>
                    <a:lnTo>
                      <a:pt x="23" y="158"/>
                    </a:lnTo>
                    <a:lnTo>
                      <a:pt x="24" y="160"/>
                    </a:lnTo>
                    <a:lnTo>
                      <a:pt x="23" y="161"/>
                    </a:lnTo>
                    <a:lnTo>
                      <a:pt x="22" y="164"/>
                    </a:lnTo>
                    <a:lnTo>
                      <a:pt x="19" y="168"/>
                    </a:lnTo>
                    <a:lnTo>
                      <a:pt x="17" y="170"/>
                    </a:lnTo>
                    <a:lnTo>
                      <a:pt x="16" y="172"/>
                    </a:lnTo>
                    <a:lnTo>
                      <a:pt x="19" y="172"/>
                    </a:lnTo>
                    <a:lnTo>
                      <a:pt x="20" y="175"/>
                    </a:lnTo>
                    <a:lnTo>
                      <a:pt x="24" y="178"/>
                    </a:lnTo>
                    <a:lnTo>
                      <a:pt x="26" y="189"/>
                    </a:lnTo>
                    <a:lnTo>
                      <a:pt x="26" y="193"/>
                    </a:lnTo>
                    <a:lnTo>
                      <a:pt x="24" y="197"/>
                    </a:lnTo>
                    <a:lnTo>
                      <a:pt x="20" y="201"/>
                    </a:lnTo>
                    <a:lnTo>
                      <a:pt x="16" y="214"/>
                    </a:lnTo>
                    <a:lnTo>
                      <a:pt x="17" y="221"/>
                    </a:lnTo>
                    <a:lnTo>
                      <a:pt x="24" y="234"/>
                    </a:lnTo>
                    <a:lnTo>
                      <a:pt x="29" y="234"/>
                    </a:lnTo>
                    <a:lnTo>
                      <a:pt x="33" y="232"/>
                    </a:lnTo>
                    <a:lnTo>
                      <a:pt x="37" y="228"/>
                    </a:lnTo>
                    <a:lnTo>
                      <a:pt x="38" y="228"/>
                    </a:lnTo>
                    <a:lnTo>
                      <a:pt x="43" y="230"/>
                    </a:lnTo>
                    <a:lnTo>
                      <a:pt x="48" y="234"/>
                    </a:lnTo>
                    <a:lnTo>
                      <a:pt x="48" y="235"/>
                    </a:lnTo>
                    <a:lnTo>
                      <a:pt x="50" y="237"/>
                    </a:lnTo>
                    <a:lnTo>
                      <a:pt x="50" y="238"/>
                    </a:lnTo>
                    <a:lnTo>
                      <a:pt x="51" y="238"/>
                    </a:lnTo>
                    <a:lnTo>
                      <a:pt x="50" y="239"/>
                    </a:lnTo>
                    <a:lnTo>
                      <a:pt x="33" y="274"/>
                    </a:lnTo>
                    <a:lnTo>
                      <a:pt x="31" y="275"/>
                    </a:lnTo>
                    <a:lnTo>
                      <a:pt x="29" y="280"/>
                    </a:lnTo>
                    <a:lnTo>
                      <a:pt x="26" y="277"/>
                    </a:lnTo>
                    <a:lnTo>
                      <a:pt x="23" y="275"/>
                    </a:lnTo>
                    <a:lnTo>
                      <a:pt x="19" y="277"/>
                    </a:lnTo>
                    <a:lnTo>
                      <a:pt x="19" y="278"/>
                    </a:lnTo>
                    <a:lnTo>
                      <a:pt x="17" y="280"/>
                    </a:lnTo>
                    <a:lnTo>
                      <a:pt x="14" y="290"/>
                    </a:lnTo>
                    <a:lnTo>
                      <a:pt x="17" y="291"/>
                    </a:lnTo>
                    <a:lnTo>
                      <a:pt x="19" y="291"/>
                    </a:lnTo>
                    <a:lnTo>
                      <a:pt x="20" y="288"/>
                    </a:lnTo>
                    <a:lnTo>
                      <a:pt x="23" y="29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99" name="Freeform 4347">
                <a:extLst>
                  <a:ext uri="{FF2B5EF4-FFF2-40B4-BE49-F238E27FC236}">
                    <a16:creationId xmlns:a16="http://schemas.microsoft.com/office/drawing/2014/main" id="{C5AAD1D1-BAA4-BE01-75E6-6A2ABBEFDB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5" y="2109"/>
                <a:ext cx="95" cy="24"/>
              </a:xfrm>
              <a:custGeom>
                <a:avLst/>
                <a:gdLst>
                  <a:gd name="T0" fmla="*/ 1 w 382"/>
                  <a:gd name="T1" fmla="*/ 52 h 100"/>
                  <a:gd name="T2" fmla="*/ 14 w 382"/>
                  <a:gd name="T3" fmla="*/ 59 h 100"/>
                  <a:gd name="T4" fmla="*/ 20 w 382"/>
                  <a:gd name="T5" fmla="*/ 63 h 100"/>
                  <a:gd name="T6" fmla="*/ 24 w 382"/>
                  <a:gd name="T7" fmla="*/ 63 h 100"/>
                  <a:gd name="T8" fmla="*/ 34 w 382"/>
                  <a:gd name="T9" fmla="*/ 55 h 100"/>
                  <a:gd name="T10" fmla="*/ 38 w 382"/>
                  <a:gd name="T11" fmla="*/ 50 h 100"/>
                  <a:gd name="T12" fmla="*/ 54 w 382"/>
                  <a:gd name="T13" fmla="*/ 46 h 100"/>
                  <a:gd name="T14" fmla="*/ 71 w 382"/>
                  <a:gd name="T15" fmla="*/ 57 h 100"/>
                  <a:gd name="T16" fmla="*/ 91 w 382"/>
                  <a:gd name="T17" fmla="*/ 59 h 100"/>
                  <a:gd name="T18" fmla="*/ 110 w 382"/>
                  <a:gd name="T19" fmla="*/ 71 h 100"/>
                  <a:gd name="T20" fmla="*/ 117 w 382"/>
                  <a:gd name="T21" fmla="*/ 95 h 100"/>
                  <a:gd name="T22" fmla="*/ 123 w 382"/>
                  <a:gd name="T23" fmla="*/ 95 h 100"/>
                  <a:gd name="T24" fmla="*/ 135 w 382"/>
                  <a:gd name="T25" fmla="*/ 92 h 100"/>
                  <a:gd name="T26" fmla="*/ 147 w 382"/>
                  <a:gd name="T27" fmla="*/ 82 h 100"/>
                  <a:gd name="T28" fmla="*/ 154 w 382"/>
                  <a:gd name="T29" fmla="*/ 79 h 100"/>
                  <a:gd name="T30" fmla="*/ 162 w 382"/>
                  <a:gd name="T31" fmla="*/ 78 h 100"/>
                  <a:gd name="T32" fmla="*/ 181 w 382"/>
                  <a:gd name="T33" fmla="*/ 98 h 100"/>
                  <a:gd name="T34" fmla="*/ 187 w 382"/>
                  <a:gd name="T35" fmla="*/ 98 h 100"/>
                  <a:gd name="T36" fmla="*/ 188 w 382"/>
                  <a:gd name="T37" fmla="*/ 89 h 100"/>
                  <a:gd name="T38" fmla="*/ 191 w 382"/>
                  <a:gd name="T39" fmla="*/ 85 h 100"/>
                  <a:gd name="T40" fmla="*/ 226 w 382"/>
                  <a:gd name="T41" fmla="*/ 67 h 100"/>
                  <a:gd name="T42" fmla="*/ 226 w 382"/>
                  <a:gd name="T43" fmla="*/ 66 h 100"/>
                  <a:gd name="T44" fmla="*/ 226 w 382"/>
                  <a:gd name="T45" fmla="*/ 63 h 100"/>
                  <a:gd name="T46" fmla="*/ 225 w 382"/>
                  <a:gd name="T47" fmla="*/ 60 h 100"/>
                  <a:gd name="T48" fmla="*/ 228 w 382"/>
                  <a:gd name="T49" fmla="*/ 52 h 100"/>
                  <a:gd name="T50" fmla="*/ 231 w 382"/>
                  <a:gd name="T51" fmla="*/ 43 h 100"/>
                  <a:gd name="T52" fmla="*/ 221 w 382"/>
                  <a:gd name="T53" fmla="*/ 45 h 100"/>
                  <a:gd name="T54" fmla="*/ 218 w 382"/>
                  <a:gd name="T55" fmla="*/ 43 h 100"/>
                  <a:gd name="T56" fmla="*/ 212 w 382"/>
                  <a:gd name="T57" fmla="*/ 38 h 100"/>
                  <a:gd name="T58" fmla="*/ 221 w 382"/>
                  <a:gd name="T59" fmla="*/ 19 h 100"/>
                  <a:gd name="T60" fmla="*/ 222 w 382"/>
                  <a:gd name="T61" fmla="*/ 15 h 100"/>
                  <a:gd name="T62" fmla="*/ 228 w 382"/>
                  <a:gd name="T63" fmla="*/ 11 h 100"/>
                  <a:gd name="T64" fmla="*/ 248 w 382"/>
                  <a:gd name="T65" fmla="*/ 0 h 100"/>
                  <a:gd name="T66" fmla="*/ 281 w 382"/>
                  <a:gd name="T67" fmla="*/ 3 h 100"/>
                  <a:gd name="T68" fmla="*/ 284 w 382"/>
                  <a:gd name="T69" fmla="*/ 4 h 100"/>
                  <a:gd name="T70" fmla="*/ 303 w 382"/>
                  <a:gd name="T71" fmla="*/ 3 h 100"/>
                  <a:gd name="T72" fmla="*/ 307 w 382"/>
                  <a:gd name="T73" fmla="*/ 4 h 100"/>
                  <a:gd name="T74" fmla="*/ 358 w 382"/>
                  <a:gd name="T75" fmla="*/ 15 h 100"/>
                  <a:gd name="T76" fmla="*/ 367 w 382"/>
                  <a:gd name="T77" fmla="*/ 14 h 100"/>
                  <a:gd name="T78" fmla="*/ 381 w 382"/>
                  <a:gd name="T79" fmla="*/ 32 h 100"/>
                  <a:gd name="T80" fmla="*/ 380 w 382"/>
                  <a:gd name="T81" fmla="*/ 42 h 100"/>
                  <a:gd name="T82" fmla="*/ 382 w 382"/>
                  <a:gd name="T83" fmla="*/ 45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382" h="100">
                    <a:moveTo>
                      <a:pt x="0" y="55"/>
                    </a:moveTo>
                    <a:lnTo>
                      <a:pt x="1" y="52"/>
                    </a:lnTo>
                    <a:lnTo>
                      <a:pt x="1" y="50"/>
                    </a:lnTo>
                    <a:lnTo>
                      <a:pt x="14" y="59"/>
                    </a:lnTo>
                    <a:lnTo>
                      <a:pt x="18" y="63"/>
                    </a:lnTo>
                    <a:lnTo>
                      <a:pt x="20" y="63"/>
                    </a:lnTo>
                    <a:lnTo>
                      <a:pt x="21" y="64"/>
                    </a:lnTo>
                    <a:lnTo>
                      <a:pt x="24" y="63"/>
                    </a:lnTo>
                    <a:lnTo>
                      <a:pt x="25" y="63"/>
                    </a:lnTo>
                    <a:lnTo>
                      <a:pt x="34" y="55"/>
                    </a:lnTo>
                    <a:lnTo>
                      <a:pt x="36" y="50"/>
                    </a:lnTo>
                    <a:lnTo>
                      <a:pt x="38" y="50"/>
                    </a:lnTo>
                    <a:lnTo>
                      <a:pt x="47" y="46"/>
                    </a:lnTo>
                    <a:lnTo>
                      <a:pt x="54" y="46"/>
                    </a:lnTo>
                    <a:lnTo>
                      <a:pt x="66" y="52"/>
                    </a:lnTo>
                    <a:lnTo>
                      <a:pt x="71" y="57"/>
                    </a:lnTo>
                    <a:lnTo>
                      <a:pt x="84" y="57"/>
                    </a:lnTo>
                    <a:lnTo>
                      <a:pt x="91" y="59"/>
                    </a:lnTo>
                    <a:lnTo>
                      <a:pt x="110" y="69"/>
                    </a:lnTo>
                    <a:lnTo>
                      <a:pt x="110" y="71"/>
                    </a:lnTo>
                    <a:lnTo>
                      <a:pt x="114" y="81"/>
                    </a:lnTo>
                    <a:lnTo>
                      <a:pt x="117" y="95"/>
                    </a:lnTo>
                    <a:lnTo>
                      <a:pt x="123" y="96"/>
                    </a:lnTo>
                    <a:lnTo>
                      <a:pt x="123" y="95"/>
                    </a:lnTo>
                    <a:lnTo>
                      <a:pt x="126" y="95"/>
                    </a:lnTo>
                    <a:lnTo>
                      <a:pt x="135" y="92"/>
                    </a:lnTo>
                    <a:lnTo>
                      <a:pt x="145" y="85"/>
                    </a:lnTo>
                    <a:lnTo>
                      <a:pt x="147" y="82"/>
                    </a:lnTo>
                    <a:lnTo>
                      <a:pt x="148" y="81"/>
                    </a:lnTo>
                    <a:lnTo>
                      <a:pt x="154" y="79"/>
                    </a:lnTo>
                    <a:lnTo>
                      <a:pt x="156" y="78"/>
                    </a:lnTo>
                    <a:lnTo>
                      <a:pt x="162" y="78"/>
                    </a:lnTo>
                    <a:lnTo>
                      <a:pt x="176" y="88"/>
                    </a:lnTo>
                    <a:lnTo>
                      <a:pt x="181" y="98"/>
                    </a:lnTo>
                    <a:lnTo>
                      <a:pt x="186" y="100"/>
                    </a:lnTo>
                    <a:lnTo>
                      <a:pt x="187" y="98"/>
                    </a:lnTo>
                    <a:lnTo>
                      <a:pt x="188" y="92"/>
                    </a:lnTo>
                    <a:lnTo>
                      <a:pt x="188" y="89"/>
                    </a:lnTo>
                    <a:lnTo>
                      <a:pt x="190" y="88"/>
                    </a:lnTo>
                    <a:lnTo>
                      <a:pt x="191" y="85"/>
                    </a:lnTo>
                    <a:lnTo>
                      <a:pt x="205" y="71"/>
                    </a:lnTo>
                    <a:lnTo>
                      <a:pt x="226" y="67"/>
                    </a:lnTo>
                    <a:lnTo>
                      <a:pt x="228" y="66"/>
                    </a:lnTo>
                    <a:lnTo>
                      <a:pt x="226" y="66"/>
                    </a:lnTo>
                    <a:lnTo>
                      <a:pt x="228" y="63"/>
                    </a:lnTo>
                    <a:lnTo>
                      <a:pt x="226" y="63"/>
                    </a:lnTo>
                    <a:lnTo>
                      <a:pt x="226" y="62"/>
                    </a:lnTo>
                    <a:lnTo>
                      <a:pt x="225" y="60"/>
                    </a:lnTo>
                    <a:lnTo>
                      <a:pt x="225" y="53"/>
                    </a:lnTo>
                    <a:lnTo>
                      <a:pt x="228" y="52"/>
                    </a:lnTo>
                    <a:lnTo>
                      <a:pt x="231" y="45"/>
                    </a:lnTo>
                    <a:lnTo>
                      <a:pt x="231" y="43"/>
                    </a:lnTo>
                    <a:lnTo>
                      <a:pt x="222" y="43"/>
                    </a:lnTo>
                    <a:lnTo>
                      <a:pt x="221" y="45"/>
                    </a:lnTo>
                    <a:lnTo>
                      <a:pt x="219" y="45"/>
                    </a:lnTo>
                    <a:lnTo>
                      <a:pt x="218" y="43"/>
                    </a:lnTo>
                    <a:lnTo>
                      <a:pt x="212" y="39"/>
                    </a:lnTo>
                    <a:lnTo>
                      <a:pt x="212" y="38"/>
                    </a:lnTo>
                    <a:lnTo>
                      <a:pt x="219" y="25"/>
                    </a:lnTo>
                    <a:lnTo>
                      <a:pt x="221" y="19"/>
                    </a:lnTo>
                    <a:lnTo>
                      <a:pt x="222" y="17"/>
                    </a:lnTo>
                    <a:lnTo>
                      <a:pt x="222" y="15"/>
                    </a:lnTo>
                    <a:lnTo>
                      <a:pt x="225" y="14"/>
                    </a:lnTo>
                    <a:lnTo>
                      <a:pt x="228" y="11"/>
                    </a:lnTo>
                    <a:lnTo>
                      <a:pt x="235" y="8"/>
                    </a:lnTo>
                    <a:lnTo>
                      <a:pt x="248" y="0"/>
                    </a:lnTo>
                    <a:lnTo>
                      <a:pt x="265" y="0"/>
                    </a:lnTo>
                    <a:lnTo>
                      <a:pt x="281" y="3"/>
                    </a:lnTo>
                    <a:lnTo>
                      <a:pt x="282" y="3"/>
                    </a:lnTo>
                    <a:lnTo>
                      <a:pt x="284" y="4"/>
                    </a:lnTo>
                    <a:lnTo>
                      <a:pt x="288" y="3"/>
                    </a:lnTo>
                    <a:lnTo>
                      <a:pt x="303" y="3"/>
                    </a:lnTo>
                    <a:lnTo>
                      <a:pt x="306" y="4"/>
                    </a:lnTo>
                    <a:lnTo>
                      <a:pt x="307" y="4"/>
                    </a:lnTo>
                    <a:lnTo>
                      <a:pt x="318" y="10"/>
                    </a:lnTo>
                    <a:lnTo>
                      <a:pt x="358" y="15"/>
                    </a:lnTo>
                    <a:lnTo>
                      <a:pt x="359" y="14"/>
                    </a:lnTo>
                    <a:lnTo>
                      <a:pt x="367" y="14"/>
                    </a:lnTo>
                    <a:lnTo>
                      <a:pt x="377" y="22"/>
                    </a:lnTo>
                    <a:lnTo>
                      <a:pt x="381" y="32"/>
                    </a:lnTo>
                    <a:lnTo>
                      <a:pt x="381" y="39"/>
                    </a:lnTo>
                    <a:lnTo>
                      <a:pt x="380" y="42"/>
                    </a:lnTo>
                    <a:lnTo>
                      <a:pt x="380" y="43"/>
                    </a:lnTo>
                    <a:lnTo>
                      <a:pt x="382" y="4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00" name="Freeform 4348">
                <a:extLst>
                  <a:ext uri="{FF2B5EF4-FFF2-40B4-BE49-F238E27FC236}">
                    <a16:creationId xmlns:a16="http://schemas.microsoft.com/office/drawing/2014/main" id="{932446C8-F743-A37B-F7B2-3602C61495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4" y="2122"/>
                <a:ext cx="21" cy="11"/>
              </a:xfrm>
              <a:custGeom>
                <a:avLst/>
                <a:gdLst>
                  <a:gd name="T0" fmla="*/ 83 w 83"/>
                  <a:gd name="T1" fmla="*/ 0 h 43"/>
                  <a:gd name="T2" fmla="*/ 76 w 83"/>
                  <a:gd name="T3" fmla="*/ 11 h 43"/>
                  <a:gd name="T4" fmla="*/ 33 w 83"/>
                  <a:gd name="T5" fmla="*/ 14 h 43"/>
                  <a:gd name="T6" fmla="*/ 20 w 83"/>
                  <a:gd name="T7" fmla="*/ 11 h 43"/>
                  <a:gd name="T8" fmla="*/ 5 w 83"/>
                  <a:gd name="T9" fmla="*/ 14 h 43"/>
                  <a:gd name="T10" fmla="*/ 5 w 83"/>
                  <a:gd name="T11" fmla="*/ 29 h 43"/>
                  <a:gd name="T12" fmla="*/ 0 w 83"/>
                  <a:gd name="T13" fmla="*/ 43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3" h="43">
                    <a:moveTo>
                      <a:pt x="83" y="0"/>
                    </a:moveTo>
                    <a:lnTo>
                      <a:pt x="76" y="11"/>
                    </a:lnTo>
                    <a:lnTo>
                      <a:pt x="33" y="14"/>
                    </a:lnTo>
                    <a:lnTo>
                      <a:pt x="20" y="11"/>
                    </a:lnTo>
                    <a:lnTo>
                      <a:pt x="5" y="14"/>
                    </a:lnTo>
                    <a:lnTo>
                      <a:pt x="5" y="29"/>
                    </a:lnTo>
                    <a:lnTo>
                      <a:pt x="0" y="4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01" name="Freeform 4349">
                <a:extLst>
                  <a:ext uri="{FF2B5EF4-FFF2-40B4-BE49-F238E27FC236}">
                    <a16:creationId xmlns:a16="http://schemas.microsoft.com/office/drawing/2014/main" id="{851EDC30-CFC3-BC06-7944-23953241E0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0" y="2052"/>
                <a:ext cx="13" cy="33"/>
              </a:xfrm>
              <a:custGeom>
                <a:avLst/>
                <a:gdLst>
                  <a:gd name="T0" fmla="*/ 50 w 50"/>
                  <a:gd name="T1" fmla="*/ 3 h 130"/>
                  <a:gd name="T2" fmla="*/ 49 w 50"/>
                  <a:gd name="T3" fmla="*/ 3 h 130"/>
                  <a:gd name="T4" fmla="*/ 48 w 50"/>
                  <a:gd name="T5" fmla="*/ 4 h 130"/>
                  <a:gd name="T6" fmla="*/ 45 w 50"/>
                  <a:gd name="T7" fmla="*/ 3 h 130"/>
                  <a:gd name="T8" fmla="*/ 43 w 50"/>
                  <a:gd name="T9" fmla="*/ 3 h 130"/>
                  <a:gd name="T10" fmla="*/ 36 w 50"/>
                  <a:gd name="T11" fmla="*/ 0 h 130"/>
                  <a:gd name="T12" fmla="*/ 20 w 50"/>
                  <a:gd name="T13" fmla="*/ 0 h 130"/>
                  <a:gd name="T14" fmla="*/ 20 w 50"/>
                  <a:gd name="T15" fmla="*/ 2 h 130"/>
                  <a:gd name="T16" fmla="*/ 18 w 50"/>
                  <a:gd name="T17" fmla="*/ 10 h 130"/>
                  <a:gd name="T18" fmla="*/ 20 w 50"/>
                  <a:gd name="T19" fmla="*/ 24 h 130"/>
                  <a:gd name="T20" fmla="*/ 20 w 50"/>
                  <a:gd name="T21" fmla="*/ 27 h 130"/>
                  <a:gd name="T22" fmla="*/ 17 w 50"/>
                  <a:gd name="T23" fmla="*/ 33 h 130"/>
                  <a:gd name="T24" fmla="*/ 17 w 50"/>
                  <a:gd name="T25" fmla="*/ 36 h 130"/>
                  <a:gd name="T26" fmla="*/ 13 w 50"/>
                  <a:gd name="T27" fmla="*/ 40 h 130"/>
                  <a:gd name="T28" fmla="*/ 11 w 50"/>
                  <a:gd name="T29" fmla="*/ 43 h 130"/>
                  <a:gd name="T30" fmla="*/ 7 w 50"/>
                  <a:gd name="T31" fmla="*/ 45 h 130"/>
                  <a:gd name="T32" fmla="*/ 7 w 50"/>
                  <a:gd name="T33" fmla="*/ 57 h 130"/>
                  <a:gd name="T34" fmla="*/ 10 w 50"/>
                  <a:gd name="T35" fmla="*/ 62 h 130"/>
                  <a:gd name="T36" fmla="*/ 10 w 50"/>
                  <a:gd name="T37" fmla="*/ 63 h 130"/>
                  <a:gd name="T38" fmla="*/ 7 w 50"/>
                  <a:gd name="T39" fmla="*/ 69 h 130"/>
                  <a:gd name="T40" fmla="*/ 3 w 50"/>
                  <a:gd name="T41" fmla="*/ 73 h 130"/>
                  <a:gd name="T42" fmla="*/ 0 w 50"/>
                  <a:gd name="T43" fmla="*/ 80 h 130"/>
                  <a:gd name="T44" fmla="*/ 0 w 50"/>
                  <a:gd name="T45" fmla="*/ 94 h 130"/>
                  <a:gd name="T46" fmla="*/ 15 w 50"/>
                  <a:gd name="T47" fmla="*/ 94 h 130"/>
                  <a:gd name="T48" fmla="*/ 22 w 50"/>
                  <a:gd name="T49" fmla="*/ 91 h 130"/>
                  <a:gd name="T50" fmla="*/ 25 w 50"/>
                  <a:gd name="T51" fmla="*/ 91 h 130"/>
                  <a:gd name="T52" fmla="*/ 34 w 50"/>
                  <a:gd name="T53" fmla="*/ 90 h 130"/>
                  <a:gd name="T54" fmla="*/ 36 w 50"/>
                  <a:gd name="T55" fmla="*/ 90 h 130"/>
                  <a:gd name="T56" fmla="*/ 38 w 50"/>
                  <a:gd name="T57" fmla="*/ 94 h 130"/>
                  <a:gd name="T58" fmla="*/ 38 w 50"/>
                  <a:gd name="T59" fmla="*/ 98 h 130"/>
                  <a:gd name="T60" fmla="*/ 39 w 50"/>
                  <a:gd name="T61" fmla="*/ 99 h 130"/>
                  <a:gd name="T62" fmla="*/ 35 w 50"/>
                  <a:gd name="T63" fmla="*/ 115 h 130"/>
                  <a:gd name="T64" fmla="*/ 31 w 50"/>
                  <a:gd name="T65" fmla="*/ 122 h 130"/>
                  <a:gd name="T66" fmla="*/ 29 w 50"/>
                  <a:gd name="T67" fmla="*/ 129 h 130"/>
                  <a:gd name="T68" fmla="*/ 29 w 50"/>
                  <a:gd name="T69" fmla="*/ 130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0" h="130">
                    <a:moveTo>
                      <a:pt x="50" y="3"/>
                    </a:moveTo>
                    <a:lnTo>
                      <a:pt x="49" y="3"/>
                    </a:lnTo>
                    <a:lnTo>
                      <a:pt x="48" y="4"/>
                    </a:lnTo>
                    <a:lnTo>
                      <a:pt x="45" y="3"/>
                    </a:lnTo>
                    <a:lnTo>
                      <a:pt x="43" y="3"/>
                    </a:lnTo>
                    <a:lnTo>
                      <a:pt x="36" y="0"/>
                    </a:lnTo>
                    <a:lnTo>
                      <a:pt x="20" y="0"/>
                    </a:lnTo>
                    <a:lnTo>
                      <a:pt x="20" y="2"/>
                    </a:lnTo>
                    <a:lnTo>
                      <a:pt x="18" y="10"/>
                    </a:lnTo>
                    <a:lnTo>
                      <a:pt x="20" y="24"/>
                    </a:lnTo>
                    <a:lnTo>
                      <a:pt x="20" y="27"/>
                    </a:lnTo>
                    <a:lnTo>
                      <a:pt x="17" y="33"/>
                    </a:lnTo>
                    <a:lnTo>
                      <a:pt x="17" y="36"/>
                    </a:lnTo>
                    <a:lnTo>
                      <a:pt x="13" y="40"/>
                    </a:lnTo>
                    <a:lnTo>
                      <a:pt x="11" y="43"/>
                    </a:lnTo>
                    <a:lnTo>
                      <a:pt x="7" y="45"/>
                    </a:lnTo>
                    <a:lnTo>
                      <a:pt x="7" y="57"/>
                    </a:lnTo>
                    <a:lnTo>
                      <a:pt x="10" y="62"/>
                    </a:lnTo>
                    <a:lnTo>
                      <a:pt x="10" y="63"/>
                    </a:lnTo>
                    <a:lnTo>
                      <a:pt x="7" y="69"/>
                    </a:lnTo>
                    <a:lnTo>
                      <a:pt x="3" y="73"/>
                    </a:lnTo>
                    <a:lnTo>
                      <a:pt x="0" y="80"/>
                    </a:lnTo>
                    <a:lnTo>
                      <a:pt x="0" y="94"/>
                    </a:lnTo>
                    <a:lnTo>
                      <a:pt x="15" y="94"/>
                    </a:lnTo>
                    <a:lnTo>
                      <a:pt x="22" y="91"/>
                    </a:lnTo>
                    <a:lnTo>
                      <a:pt x="25" y="91"/>
                    </a:lnTo>
                    <a:lnTo>
                      <a:pt x="34" y="90"/>
                    </a:lnTo>
                    <a:lnTo>
                      <a:pt x="36" y="90"/>
                    </a:lnTo>
                    <a:lnTo>
                      <a:pt x="38" y="94"/>
                    </a:lnTo>
                    <a:lnTo>
                      <a:pt x="38" y="98"/>
                    </a:lnTo>
                    <a:lnTo>
                      <a:pt x="39" y="99"/>
                    </a:lnTo>
                    <a:lnTo>
                      <a:pt x="35" y="115"/>
                    </a:lnTo>
                    <a:lnTo>
                      <a:pt x="31" y="122"/>
                    </a:lnTo>
                    <a:lnTo>
                      <a:pt x="29" y="129"/>
                    </a:lnTo>
                    <a:lnTo>
                      <a:pt x="29" y="13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02" name="Line 4350">
                <a:extLst>
                  <a:ext uri="{FF2B5EF4-FFF2-40B4-BE49-F238E27FC236}">
                    <a16:creationId xmlns:a16="http://schemas.microsoft.com/office/drawing/2014/main" id="{578BB32B-AEA4-FB2E-6EA4-24AB80E64D1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202" y="2022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03" name="Freeform 4351">
                <a:extLst>
                  <a:ext uri="{FF2B5EF4-FFF2-40B4-BE49-F238E27FC236}">
                    <a16:creationId xmlns:a16="http://schemas.microsoft.com/office/drawing/2014/main" id="{7C312C70-34F3-D8E2-AAD6-7AE6E8169D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0" y="2023"/>
                <a:ext cx="14" cy="43"/>
              </a:xfrm>
              <a:custGeom>
                <a:avLst/>
                <a:gdLst>
                  <a:gd name="T0" fmla="*/ 30 w 53"/>
                  <a:gd name="T1" fmla="*/ 173 h 173"/>
                  <a:gd name="T2" fmla="*/ 30 w 53"/>
                  <a:gd name="T3" fmla="*/ 172 h 173"/>
                  <a:gd name="T4" fmla="*/ 41 w 53"/>
                  <a:gd name="T5" fmla="*/ 146 h 173"/>
                  <a:gd name="T6" fmla="*/ 39 w 53"/>
                  <a:gd name="T7" fmla="*/ 141 h 173"/>
                  <a:gd name="T8" fmla="*/ 39 w 53"/>
                  <a:gd name="T9" fmla="*/ 137 h 173"/>
                  <a:gd name="T10" fmla="*/ 40 w 53"/>
                  <a:gd name="T11" fmla="*/ 130 h 173"/>
                  <a:gd name="T12" fmla="*/ 46 w 53"/>
                  <a:gd name="T13" fmla="*/ 122 h 173"/>
                  <a:gd name="T14" fmla="*/ 48 w 53"/>
                  <a:gd name="T15" fmla="*/ 122 h 173"/>
                  <a:gd name="T16" fmla="*/ 48 w 53"/>
                  <a:gd name="T17" fmla="*/ 118 h 173"/>
                  <a:gd name="T18" fmla="*/ 47 w 53"/>
                  <a:gd name="T19" fmla="*/ 119 h 173"/>
                  <a:gd name="T20" fmla="*/ 46 w 53"/>
                  <a:gd name="T21" fmla="*/ 119 h 173"/>
                  <a:gd name="T22" fmla="*/ 37 w 53"/>
                  <a:gd name="T23" fmla="*/ 118 h 173"/>
                  <a:gd name="T24" fmla="*/ 32 w 53"/>
                  <a:gd name="T25" fmla="*/ 115 h 173"/>
                  <a:gd name="T26" fmla="*/ 29 w 53"/>
                  <a:gd name="T27" fmla="*/ 112 h 173"/>
                  <a:gd name="T28" fmla="*/ 23 w 53"/>
                  <a:gd name="T29" fmla="*/ 105 h 173"/>
                  <a:gd name="T30" fmla="*/ 13 w 53"/>
                  <a:gd name="T31" fmla="*/ 102 h 173"/>
                  <a:gd name="T32" fmla="*/ 1 w 53"/>
                  <a:gd name="T33" fmla="*/ 102 h 173"/>
                  <a:gd name="T34" fmla="*/ 1 w 53"/>
                  <a:gd name="T35" fmla="*/ 101 h 173"/>
                  <a:gd name="T36" fmla="*/ 0 w 53"/>
                  <a:gd name="T37" fmla="*/ 101 h 173"/>
                  <a:gd name="T38" fmla="*/ 0 w 53"/>
                  <a:gd name="T39" fmla="*/ 88 h 173"/>
                  <a:gd name="T40" fmla="*/ 5 w 53"/>
                  <a:gd name="T41" fmla="*/ 65 h 173"/>
                  <a:gd name="T42" fmla="*/ 7 w 53"/>
                  <a:gd name="T43" fmla="*/ 62 h 173"/>
                  <a:gd name="T44" fmla="*/ 12 w 53"/>
                  <a:gd name="T45" fmla="*/ 58 h 173"/>
                  <a:gd name="T46" fmla="*/ 13 w 53"/>
                  <a:gd name="T47" fmla="*/ 55 h 173"/>
                  <a:gd name="T48" fmla="*/ 19 w 53"/>
                  <a:gd name="T49" fmla="*/ 56 h 173"/>
                  <a:gd name="T50" fmla="*/ 40 w 53"/>
                  <a:gd name="T51" fmla="*/ 59 h 173"/>
                  <a:gd name="T52" fmla="*/ 41 w 53"/>
                  <a:gd name="T53" fmla="*/ 59 h 173"/>
                  <a:gd name="T54" fmla="*/ 41 w 53"/>
                  <a:gd name="T55" fmla="*/ 53 h 173"/>
                  <a:gd name="T56" fmla="*/ 43 w 53"/>
                  <a:gd name="T57" fmla="*/ 49 h 173"/>
                  <a:gd name="T58" fmla="*/ 51 w 53"/>
                  <a:gd name="T59" fmla="*/ 32 h 173"/>
                  <a:gd name="T60" fmla="*/ 53 w 53"/>
                  <a:gd name="T61" fmla="*/ 27 h 173"/>
                  <a:gd name="T62" fmla="*/ 53 w 53"/>
                  <a:gd name="T63" fmla="*/ 25 h 173"/>
                  <a:gd name="T64" fmla="*/ 50 w 53"/>
                  <a:gd name="T65" fmla="*/ 24 h 173"/>
                  <a:gd name="T66" fmla="*/ 48 w 53"/>
                  <a:gd name="T67" fmla="*/ 22 h 173"/>
                  <a:gd name="T68" fmla="*/ 44 w 53"/>
                  <a:gd name="T69" fmla="*/ 17 h 173"/>
                  <a:gd name="T70" fmla="*/ 47 w 53"/>
                  <a:gd name="T71" fmla="*/ 0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3" h="173">
                    <a:moveTo>
                      <a:pt x="30" y="173"/>
                    </a:moveTo>
                    <a:lnTo>
                      <a:pt x="30" y="172"/>
                    </a:lnTo>
                    <a:lnTo>
                      <a:pt x="41" y="146"/>
                    </a:lnTo>
                    <a:lnTo>
                      <a:pt x="39" y="141"/>
                    </a:lnTo>
                    <a:lnTo>
                      <a:pt x="39" y="137"/>
                    </a:lnTo>
                    <a:lnTo>
                      <a:pt x="40" y="130"/>
                    </a:lnTo>
                    <a:lnTo>
                      <a:pt x="46" y="122"/>
                    </a:lnTo>
                    <a:lnTo>
                      <a:pt x="48" y="122"/>
                    </a:lnTo>
                    <a:lnTo>
                      <a:pt x="48" y="118"/>
                    </a:lnTo>
                    <a:lnTo>
                      <a:pt x="47" y="119"/>
                    </a:lnTo>
                    <a:lnTo>
                      <a:pt x="46" y="119"/>
                    </a:lnTo>
                    <a:lnTo>
                      <a:pt x="37" y="118"/>
                    </a:lnTo>
                    <a:lnTo>
                      <a:pt x="32" y="115"/>
                    </a:lnTo>
                    <a:lnTo>
                      <a:pt x="29" y="112"/>
                    </a:lnTo>
                    <a:lnTo>
                      <a:pt x="23" y="105"/>
                    </a:lnTo>
                    <a:lnTo>
                      <a:pt x="13" y="102"/>
                    </a:lnTo>
                    <a:lnTo>
                      <a:pt x="1" y="102"/>
                    </a:lnTo>
                    <a:lnTo>
                      <a:pt x="1" y="101"/>
                    </a:lnTo>
                    <a:lnTo>
                      <a:pt x="0" y="101"/>
                    </a:lnTo>
                    <a:lnTo>
                      <a:pt x="0" y="88"/>
                    </a:lnTo>
                    <a:lnTo>
                      <a:pt x="5" y="65"/>
                    </a:lnTo>
                    <a:lnTo>
                      <a:pt x="7" y="62"/>
                    </a:lnTo>
                    <a:lnTo>
                      <a:pt x="12" y="58"/>
                    </a:lnTo>
                    <a:lnTo>
                      <a:pt x="13" y="55"/>
                    </a:lnTo>
                    <a:lnTo>
                      <a:pt x="19" y="56"/>
                    </a:lnTo>
                    <a:lnTo>
                      <a:pt x="40" y="59"/>
                    </a:lnTo>
                    <a:lnTo>
                      <a:pt x="41" y="59"/>
                    </a:lnTo>
                    <a:lnTo>
                      <a:pt x="41" y="53"/>
                    </a:lnTo>
                    <a:lnTo>
                      <a:pt x="43" y="49"/>
                    </a:lnTo>
                    <a:lnTo>
                      <a:pt x="51" y="32"/>
                    </a:lnTo>
                    <a:lnTo>
                      <a:pt x="53" y="27"/>
                    </a:lnTo>
                    <a:lnTo>
                      <a:pt x="53" y="25"/>
                    </a:lnTo>
                    <a:lnTo>
                      <a:pt x="50" y="24"/>
                    </a:lnTo>
                    <a:lnTo>
                      <a:pt x="48" y="22"/>
                    </a:lnTo>
                    <a:lnTo>
                      <a:pt x="44" y="17"/>
                    </a:lnTo>
                    <a:lnTo>
                      <a:pt x="47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04" name="Freeform 4352">
                <a:extLst>
                  <a:ext uri="{FF2B5EF4-FFF2-40B4-BE49-F238E27FC236}">
                    <a16:creationId xmlns:a16="http://schemas.microsoft.com/office/drawing/2014/main" id="{57183D71-0D63-2D4B-9BD2-952F8AFFB4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8" y="2067"/>
                <a:ext cx="1" cy="2"/>
              </a:xfrm>
              <a:custGeom>
                <a:avLst/>
                <a:gdLst>
                  <a:gd name="T0" fmla="*/ 0 w 6"/>
                  <a:gd name="T1" fmla="*/ 0 h 8"/>
                  <a:gd name="T2" fmla="*/ 0 w 6"/>
                  <a:gd name="T3" fmla="*/ 1 h 8"/>
                  <a:gd name="T4" fmla="*/ 6 w 6"/>
                  <a:gd name="T5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8">
                    <a:moveTo>
                      <a:pt x="0" y="0"/>
                    </a:moveTo>
                    <a:lnTo>
                      <a:pt x="0" y="1"/>
                    </a:lnTo>
                    <a:lnTo>
                      <a:pt x="6" y="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05" name="Freeform 4353">
                <a:extLst>
                  <a:ext uri="{FF2B5EF4-FFF2-40B4-BE49-F238E27FC236}">
                    <a16:creationId xmlns:a16="http://schemas.microsoft.com/office/drawing/2014/main" id="{9FF01339-0BCE-A1A5-2597-EC39FCE6B8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9" y="2069"/>
                <a:ext cx="48" cy="21"/>
              </a:xfrm>
              <a:custGeom>
                <a:avLst/>
                <a:gdLst>
                  <a:gd name="T0" fmla="*/ 192 w 192"/>
                  <a:gd name="T1" fmla="*/ 64 h 85"/>
                  <a:gd name="T2" fmla="*/ 176 w 192"/>
                  <a:gd name="T3" fmla="*/ 61 h 85"/>
                  <a:gd name="T4" fmla="*/ 168 w 192"/>
                  <a:gd name="T5" fmla="*/ 64 h 85"/>
                  <a:gd name="T6" fmla="*/ 160 w 192"/>
                  <a:gd name="T7" fmla="*/ 70 h 85"/>
                  <a:gd name="T8" fmla="*/ 159 w 192"/>
                  <a:gd name="T9" fmla="*/ 71 h 85"/>
                  <a:gd name="T10" fmla="*/ 148 w 192"/>
                  <a:gd name="T11" fmla="*/ 79 h 85"/>
                  <a:gd name="T12" fmla="*/ 145 w 192"/>
                  <a:gd name="T13" fmla="*/ 82 h 85"/>
                  <a:gd name="T14" fmla="*/ 141 w 192"/>
                  <a:gd name="T15" fmla="*/ 85 h 85"/>
                  <a:gd name="T16" fmla="*/ 128 w 192"/>
                  <a:gd name="T17" fmla="*/ 72 h 85"/>
                  <a:gd name="T18" fmla="*/ 124 w 192"/>
                  <a:gd name="T19" fmla="*/ 65 h 85"/>
                  <a:gd name="T20" fmla="*/ 121 w 192"/>
                  <a:gd name="T21" fmla="*/ 58 h 85"/>
                  <a:gd name="T22" fmla="*/ 125 w 192"/>
                  <a:gd name="T23" fmla="*/ 50 h 85"/>
                  <a:gd name="T24" fmla="*/ 124 w 192"/>
                  <a:gd name="T25" fmla="*/ 44 h 85"/>
                  <a:gd name="T26" fmla="*/ 121 w 192"/>
                  <a:gd name="T27" fmla="*/ 43 h 85"/>
                  <a:gd name="T28" fmla="*/ 74 w 192"/>
                  <a:gd name="T29" fmla="*/ 58 h 85"/>
                  <a:gd name="T30" fmla="*/ 64 w 192"/>
                  <a:gd name="T31" fmla="*/ 64 h 85"/>
                  <a:gd name="T32" fmla="*/ 64 w 192"/>
                  <a:gd name="T33" fmla="*/ 65 h 85"/>
                  <a:gd name="T34" fmla="*/ 60 w 192"/>
                  <a:gd name="T35" fmla="*/ 64 h 85"/>
                  <a:gd name="T36" fmla="*/ 58 w 192"/>
                  <a:gd name="T37" fmla="*/ 64 h 85"/>
                  <a:gd name="T38" fmla="*/ 58 w 192"/>
                  <a:gd name="T39" fmla="*/ 61 h 85"/>
                  <a:gd name="T40" fmla="*/ 54 w 192"/>
                  <a:gd name="T41" fmla="*/ 56 h 85"/>
                  <a:gd name="T42" fmla="*/ 48 w 192"/>
                  <a:gd name="T43" fmla="*/ 53 h 85"/>
                  <a:gd name="T44" fmla="*/ 40 w 192"/>
                  <a:gd name="T45" fmla="*/ 57 h 85"/>
                  <a:gd name="T46" fmla="*/ 35 w 192"/>
                  <a:gd name="T47" fmla="*/ 58 h 85"/>
                  <a:gd name="T48" fmla="*/ 28 w 192"/>
                  <a:gd name="T49" fmla="*/ 65 h 85"/>
                  <a:gd name="T50" fmla="*/ 25 w 192"/>
                  <a:gd name="T51" fmla="*/ 4 h 85"/>
                  <a:gd name="T52" fmla="*/ 7 w 192"/>
                  <a:gd name="T53" fmla="*/ 4 h 85"/>
                  <a:gd name="T54" fmla="*/ 0 w 192"/>
                  <a:gd name="T55" fmla="*/ 0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92" h="85">
                    <a:moveTo>
                      <a:pt x="192" y="64"/>
                    </a:moveTo>
                    <a:lnTo>
                      <a:pt x="176" y="61"/>
                    </a:lnTo>
                    <a:lnTo>
                      <a:pt x="168" y="64"/>
                    </a:lnTo>
                    <a:lnTo>
                      <a:pt x="160" y="70"/>
                    </a:lnTo>
                    <a:lnTo>
                      <a:pt x="159" y="71"/>
                    </a:lnTo>
                    <a:lnTo>
                      <a:pt x="148" y="79"/>
                    </a:lnTo>
                    <a:lnTo>
                      <a:pt x="145" y="82"/>
                    </a:lnTo>
                    <a:lnTo>
                      <a:pt x="141" y="85"/>
                    </a:lnTo>
                    <a:lnTo>
                      <a:pt x="128" y="72"/>
                    </a:lnTo>
                    <a:lnTo>
                      <a:pt x="124" y="65"/>
                    </a:lnTo>
                    <a:lnTo>
                      <a:pt x="121" y="58"/>
                    </a:lnTo>
                    <a:lnTo>
                      <a:pt x="125" y="50"/>
                    </a:lnTo>
                    <a:lnTo>
                      <a:pt x="124" y="44"/>
                    </a:lnTo>
                    <a:lnTo>
                      <a:pt x="121" y="43"/>
                    </a:lnTo>
                    <a:lnTo>
                      <a:pt x="74" y="58"/>
                    </a:lnTo>
                    <a:lnTo>
                      <a:pt x="64" y="64"/>
                    </a:lnTo>
                    <a:lnTo>
                      <a:pt x="64" y="65"/>
                    </a:lnTo>
                    <a:lnTo>
                      <a:pt x="60" y="64"/>
                    </a:lnTo>
                    <a:lnTo>
                      <a:pt x="58" y="64"/>
                    </a:lnTo>
                    <a:lnTo>
                      <a:pt x="58" y="61"/>
                    </a:lnTo>
                    <a:lnTo>
                      <a:pt x="54" y="56"/>
                    </a:lnTo>
                    <a:lnTo>
                      <a:pt x="48" y="53"/>
                    </a:lnTo>
                    <a:lnTo>
                      <a:pt x="40" y="57"/>
                    </a:lnTo>
                    <a:lnTo>
                      <a:pt x="35" y="58"/>
                    </a:lnTo>
                    <a:lnTo>
                      <a:pt x="28" y="65"/>
                    </a:lnTo>
                    <a:lnTo>
                      <a:pt x="25" y="4"/>
                    </a:lnTo>
                    <a:lnTo>
                      <a:pt x="7" y="4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06" name="Line 4354">
                <a:extLst>
                  <a:ext uri="{FF2B5EF4-FFF2-40B4-BE49-F238E27FC236}">
                    <a16:creationId xmlns:a16="http://schemas.microsoft.com/office/drawing/2014/main" id="{B0A5CEFD-952C-40C5-68B9-5DFE97A72D9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198" y="2067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07" name="Line 4355">
                <a:extLst>
                  <a:ext uri="{FF2B5EF4-FFF2-40B4-BE49-F238E27FC236}">
                    <a16:creationId xmlns:a16="http://schemas.microsoft.com/office/drawing/2014/main" id="{7907C3E3-E8B9-B44E-32C8-2C1488BC616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98" y="2066"/>
                <a:ext cx="0" cy="1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08" name="Freeform 4356">
                <a:extLst>
                  <a:ext uri="{FF2B5EF4-FFF2-40B4-BE49-F238E27FC236}">
                    <a16:creationId xmlns:a16="http://schemas.microsoft.com/office/drawing/2014/main" id="{B7A0246C-349B-84EE-70EB-7EC58E042E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5" y="2085"/>
                <a:ext cx="17" cy="43"/>
              </a:xfrm>
              <a:custGeom>
                <a:avLst/>
                <a:gdLst>
                  <a:gd name="T0" fmla="*/ 42 w 68"/>
                  <a:gd name="T1" fmla="*/ 174 h 174"/>
                  <a:gd name="T2" fmla="*/ 42 w 68"/>
                  <a:gd name="T3" fmla="*/ 173 h 174"/>
                  <a:gd name="T4" fmla="*/ 63 w 68"/>
                  <a:gd name="T5" fmla="*/ 150 h 174"/>
                  <a:gd name="T6" fmla="*/ 68 w 68"/>
                  <a:gd name="T7" fmla="*/ 145 h 174"/>
                  <a:gd name="T8" fmla="*/ 68 w 68"/>
                  <a:gd name="T9" fmla="*/ 144 h 174"/>
                  <a:gd name="T10" fmla="*/ 67 w 68"/>
                  <a:gd name="T11" fmla="*/ 144 h 174"/>
                  <a:gd name="T12" fmla="*/ 66 w 68"/>
                  <a:gd name="T13" fmla="*/ 143 h 174"/>
                  <a:gd name="T14" fmla="*/ 60 w 68"/>
                  <a:gd name="T15" fmla="*/ 140 h 174"/>
                  <a:gd name="T16" fmla="*/ 57 w 68"/>
                  <a:gd name="T17" fmla="*/ 137 h 174"/>
                  <a:gd name="T18" fmla="*/ 56 w 68"/>
                  <a:gd name="T19" fmla="*/ 138 h 174"/>
                  <a:gd name="T20" fmla="*/ 53 w 68"/>
                  <a:gd name="T21" fmla="*/ 137 h 174"/>
                  <a:gd name="T22" fmla="*/ 57 w 68"/>
                  <a:gd name="T23" fmla="*/ 134 h 174"/>
                  <a:gd name="T24" fmla="*/ 56 w 68"/>
                  <a:gd name="T25" fmla="*/ 130 h 174"/>
                  <a:gd name="T26" fmla="*/ 56 w 68"/>
                  <a:gd name="T27" fmla="*/ 128 h 174"/>
                  <a:gd name="T28" fmla="*/ 52 w 68"/>
                  <a:gd name="T29" fmla="*/ 119 h 174"/>
                  <a:gd name="T30" fmla="*/ 48 w 68"/>
                  <a:gd name="T31" fmla="*/ 114 h 174"/>
                  <a:gd name="T32" fmla="*/ 42 w 68"/>
                  <a:gd name="T33" fmla="*/ 112 h 174"/>
                  <a:gd name="T34" fmla="*/ 39 w 68"/>
                  <a:gd name="T35" fmla="*/ 112 h 174"/>
                  <a:gd name="T36" fmla="*/ 29 w 68"/>
                  <a:gd name="T37" fmla="*/ 110 h 174"/>
                  <a:gd name="T38" fmla="*/ 28 w 68"/>
                  <a:gd name="T39" fmla="*/ 110 h 174"/>
                  <a:gd name="T40" fmla="*/ 21 w 68"/>
                  <a:gd name="T41" fmla="*/ 113 h 174"/>
                  <a:gd name="T42" fmla="*/ 18 w 68"/>
                  <a:gd name="T43" fmla="*/ 114 h 174"/>
                  <a:gd name="T44" fmla="*/ 17 w 68"/>
                  <a:gd name="T45" fmla="*/ 116 h 174"/>
                  <a:gd name="T46" fmla="*/ 17 w 68"/>
                  <a:gd name="T47" fmla="*/ 112 h 174"/>
                  <a:gd name="T48" fmla="*/ 15 w 68"/>
                  <a:gd name="T49" fmla="*/ 103 h 174"/>
                  <a:gd name="T50" fmla="*/ 15 w 68"/>
                  <a:gd name="T51" fmla="*/ 97 h 174"/>
                  <a:gd name="T52" fmla="*/ 17 w 68"/>
                  <a:gd name="T53" fmla="*/ 92 h 174"/>
                  <a:gd name="T54" fmla="*/ 18 w 68"/>
                  <a:gd name="T55" fmla="*/ 90 h 174"/>
                  <a:gd name="T56" fmla="*/ 18 w 68"/>
                  <a:gd name="T57" fmla="*/ 88 h 174"/>
                  <a:gd name="T58" fmla="*/ 14 w 68"/>
                  <a:gd name="T59" fmla="*/ 85 h 174"/>
                  <a:gd name="T60" fmla="*/ 10 w 68"/>
                  <a:gd name="T61" fmla="*/ 87 h 174"/>
                  <a:gd name="T62" fmla="*/ 7 w 68"/>
                  <a:gd name="T63" fmla="*/ 87 h 174"/>
                  <a:gd name="T64" fmla="*/ 7 w 68"/>
                  <a:gd name="T65" fmla="*/ 90 h 174"/>
                  <a:gd name="T66" fmla="*/ 6 w 68"/>
                  <a:gd name="T67" fmla="*/ 94 h 174"/>
                  <a:gd name="T68" fmla="*/ 0 w 68"/>
                  <a:gd name="T69" fmla="*/ 94 h 174"/>
                  <a:gd name="T70" fmla="*/ 0 w 68"/>
                  <a:gd name="T71" fmla="*/ 92 h 174"/>
                  <a:gd name="T72" fmla="*/ 1 w 68"/>
                  <a:gd name="T73" fmla="*/ 85 h 174"/>
                  <a:gd name="T74" fmla="*/ 1 w 68"/>
                  <a:gd name="T75" fmla="*/ 84 h 174"/>
                  <a:gd name="T76" fmla="*/ 3 w 68"/>
                  <a:gd name="T77" fmla="*/ 81 h 174"/>
                  <a:gd name="T78" fmla="*/ 6 w 68"/>
                  <a:gd name="T79" fmla="*/ 78 h 174"/>
                  <a:gd name="T80" fmla="*/ 7 w 68"/>
                  <a:gd name="T81" fmla="*/ 74 h 174"/>
                  <a:gd name="T82" fmla="*/ 8 w 68"/>
                  <a:gd name="T83" fmla="*/ 71 h 174"/>
                  <a:gd name="T84" fmla="*/ 8 w 68"/>
                  <a:gd name="T85" fmla="*/ 70 h 174"/>
                  <a:gd name="T86" fmla="*/ 7 w 68"/>
                  <a:gd name="T87" fmla="*/ 68 h 174"/>
                  <a:gd name="T88" fmla="*/ 7 w 68"/>
                  <a:gd name="T89" fmla="*/ 66 h 174"/>
                  <a:gd name="T90" fmla="*/ 8 w 68"/>
                  <a:gd name="T91" fmla="*/ 59 h 174"/>
                  <a:gd name="T92" fmla="*/ 11 w 68"/>
                  <a:gd name="T93" fmla="*/ 52 h 174"/>
                  <a:gd name="T94" fmla="*/ 13 w 68"/>
                  <a:gd name="T95" fmla="*/ 52 h 174"/>
                  <a:gd name="T96" fmla="*/ 15 w 68"/>
                  <a:gd name="T97" fmla="*/ 54 h 174"/>
                  <a:gd name="T98" fmla="*/ 14 w 68"/>
                  <a:gd name="T99" fmla="*/ 42 h 174"/>
                  <a:gd name="T100" fmla="*/ 13 w 68"/>
                  <a:gd name="T101" fmla="*/ 39 h 174"/>
                  <a:gd name="T102" fmla="*/ 13 w 68"/>
                  <a:gd name="T103" fmla="*/ 32 h 174"/>
                  <a:gd name="T104" fmla="*/ 18 w 68"/>
                  <a:gd name="T105" fmla="*/ 7 h 174"/>
                  <a:gd name="T106" fmla="*/ 14 w 68"/>
                  <a:gd name="T107" fmla="*/ 1 h 174"/>
                  <a:gd name="T108" fmla="*/ 10 w 68"/>
                  <a:gd name="T109" fmla="*/ 0 h 174"/>
                  <a:gd name="T110" fmla="*/ 8 w 68"/>
                  <a:gd name="T111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68" h="174">
                    <a:moveTo>
                      <a:pt x="42" y="174"/>
                    </a:moveTo>
                    <a:lnTo>
                      <a:pt x="42" y="173"/>
                    </a:lnTo>
                    <a:lnTo>
                      <a:pt x="63" y="150"/>
                    </a:lnTo>
                    <a:lnTo>
                      <a:pt x="68" y="145"/>
                    </a:lnTo>
                    <a:lnTo>
                      <a:pt x="68" y="144"/>
                    </a:lnTo>
                    <a:lnTo>
                      <a:pt x="67" y="144"/>
                    </a:lnTo>
                    <a:lnTo>
                      <a:pt x="66" y="143"/>
                    </a:lnTo>
                    <a:lnTo>
                      <a:pt x="60" y="140"/>
                    </a:lnTo>
                    <a:lnTo>
                      <a:pt x="57" y="137"/>
                    </a:lnTo>
                    <a:lnTo>
                      <a:pt x="56" y="138"/>
                    </a:lnTo>
                    <a:lnTo>
                      <a:pt x="53" y="137"/>
                    </a:lnTo>
                    <a:lnTo>
                      <a:pt x="57" y="134"/>
                    </a:lnTo>
                    <a:lnTo>
                      <a:pt x="56" y="130"/>
                    </a:lnTo>
                    <a:lnTo>
                      <a:pt x="56" y="128"/>
                    </a:lnTo>
                    <a:lnTo>
                      <a:pt x="52" y="119"/>
                    </a:lnTo>
                    <a:lnTo>
                      <a:pt x="48" y="114"/>
                    </a:lnTo>
                    <a:lnTo>
                      <a:pt x="42" y="112"/>
                    </a:lnTo>
                    <a:lnTo>
                      <a:pt x="39" y="112"/>
                    </a:lnTo>
                    <a:lnTo>
                      <a:pt x="29" y="110"/>
                    </a:lnTo>
                    <a:lnTo>
                      <a:pt x="28" y="110"/>
                    </a:lnTo>
                    <a:lnTo>
                      <a:pt x="21" y="113"/>
                    </a:lnTo>
                    <a:lnTo>
                      <a:pt x="18" y="114"/>
                    </a:lnTo>
                    <a:lnTo>
                      <a:pt x="17" y="116"/>
                    </a:lnTo>
                    <a:lnTo>
                      <a:pt x="17" y="112"/>
                    </a:lnTo>
                    <a:lnTo>
                      <a:pt x="15" y="103"/>
                    </a:lnTo>
                    <a:lnTo>
                      <a:pt x="15" y="97"/>
                    </a:lnTo>
                    <a:lnTo>
                      <a:pt x="17" y="92"/>
                    </a:lnTo>
                    <a:lnTo>
                      <a:pt x="18" y="90"/>
                    </a:lnTo>
                    <a:lnTo>
                      <a:pt x="18" y="88"/>
                    </a:lnTo>
                    <a:lnTo>
                      <a:pt x="14" y="85"/>
                    </a:lnTo>
                    <a:lnTo>
                      <a:pt x="10" y="87"/>
                    </a:lnTo>
                    <a:lnTo>
                      <a:pt x="7" y="87"/>
                    </a:lnTo>
                    <a:lnTo>
                      <a:pt x="7" y="90"/>
                    </a:lnTo>
                    <a:lnTo>
                      <a:pt x="6" y="94"/>
                    </a:lnTo>
                    <a:lnTo>
                      <a:pt x="0" y="94"/>
                    </a:lnTo>
                    <a:lnTo>
                      <a:pt x="0" y="92"/>
                    </a:lnTo>
                    <a:lnTo>
                      <a:pt x="1" y="85"/>
                    </a:lnTo>
                    <a:lnTo>
                      <a:pt x="1" y="84"/>
                    </a:lnTo>
                    <a:lnTo>
                      <a:pt x="3" y="81"/>
                    </a:lnTo>
                    <a:lnTo>
                      <a:pt x="6" y="78"/>
                    </a:lnTo>
                    <a:lnTo>
                      <a:pt x="7" y="74"/>
                    </a:lnTo>
                    <a:lnTo>
                      <a:pt x="8" y="71"/>
                    </a:lnTo>
                    <a:lnTo>
                      <a:pt x="8" y="70"/>
                    </a:lnTo>
                    <a:lnTo>
                      <a:pt x="7" y="68"/>
                    </a:lnTo>
                    <a:lnTo>
                      <a:pt x="7" y="66"/>
                    </a:lnTo>
                    <a:lnTo>
                      <a:pt x="8" y="59"/>
                    </a:lnTo>
                    <a:lnTo>
                      <a:pt x="11" y="52"/>
                    </a:lnTo>
                    <a:lnTo>
                      <a:pt x="13" y="52"/>
                    </a:lnTo>
                    <a:lnTo>
                      <a:pt x="15" y="54"/>
                    </a:lnTo>
                    <a:lnTo>
                      <a:pt x="14" y="42"/>
                    </a:lnTo>
                    <a:lnTo>
                      <a:pt x="13" y="39"/>
                    </a:lnTo>
                    <a:lnTo>
                      <a:pt x="13" y="32"/>
                    </a:lnTo>
                    <a:lnTo>
                      <a:pt x="18" y="7"/>
                    </a:lnTo>
                    <a:lnTo>
                      <a:pt x="14" y="1"/>
                    </a:lnTo>
                    <a:lnTo>
                      <a:pt x="10" y="0"/>
                    </a:lnTo>
                    <a:lnTo>
                      <a:pt x="8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09" name="Freeform 4357">
                <a:extLst>
                  <a:ext uri="{FF2B5EF4-FFF2-40B4-BE49-F238E27FC236}">
                    <a16:creationId xmlns:a16="http://schemas.microsoft.com/office/drawing/2014/main" id="{68ADBCD6-AB5D-B429-B11B-2398007343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4" y="2116"/>
                <a:ext cx="102" cy="23"/>
              </a:xfrm>
              <a:custGeom>
                <a:avLst/>
                <a:gdLst>
                  <a:gd name="T0" fmla="*/ 392 w 409"/>
                  <a:gd name="T1" fmla="*/ 55 h 92"/>
                  <a:gd name="T2" fmla="*/ 381 w 409"/>
                  <a:gd name="T3" fmla="*/ 54 h 92"/>
                  <a:gd name="T4" fmla="*/ 380 w 409"/>
                  <a:gd name="T5" fmla="*/ 53 h 92"/>
                  <a:gd name="T6" fmla="*/ 374 w 409"/>
                  <a:gd name="T7" fmla="*/ 32 h 92"/>
                  <a:gd name="T8" fmla="*/ 367 w 409"/>
                  <a:gd name="T9" fmla="*/ 28 h 92"/>
                  <a:gd name="T10" fmla="*/ 348 w 409"/>
                  <a:gd name="T11" fmla="*/ 38 h 92"/>
                  <a:gd name="T12" fmla="*/ 331 w 409"/>
                  <a:gd name="T13" fmla="*/ 57 h 92"/>
                  <a:gd name="T14" fmla="*/ 278 w 409"/>
                  <a:gd name="T15" fmla="*/ 25 h 92"/>
                  <a:gd name="T16" fmla="*/ 276 w 409"/>
                  <a:gd name="T17" fmla="*/ 24 h 92"/>
                  <a:gd name="T18" fmla="*/ 267 w 409"/>
                  <a:gd name="T19" fmla="*/ 19 h 92"/>
                  <a:gd name="T20" fmla="*/ 262 w 409"/>
                  <a:gd name="T21" fmla="*/ 14 h 92"/>
                  <a:gd name="T22" fmla="*/ 264 w 409"/>
                  <a:gd name="T23" fmla="*/ 5 h 92"/>
                  <a:gd name="T24" fmla="*/ 257 w 409"/>
                  <a:gd name="T25" fmla="*/ 0 h 92"/>
                  <a:gd name="T26" fmla="*/ 254 w 409"/>
                  <a:gd name="T27" fmla="*/ 1 h 92"/>
                  <a:gd name="T28" fmla="*/ 240 w 409"/>
                  <a:gd name="T29" fmla="*/ 8 h 92"/>
                  <a:gd name="T30" fmla="*/ 229 w 409"/>
                  <a:gd name="T31" fmla="*/ 18 h 92"/>
                  <a:gd name="T32" fmla="*/ 223 w 409"/>
                  <a:gd name="T33" fmla="*/ 31 h 92"/>
                  <a:gd name="T34" fmla="*/ 233 w 409"/>
                  <a:gd name="T35" fmla="*/ 48 h 92"/>
                  <a:gd name="T36" fmla="*/ 224 w 409"/>
                  <a:gd name="T37" fmla="*/ 51 h 92"/>
                  <a:gd name="T38" fmla="*/ 219 w 409"/>
                  <a:gd name="T39" fmla="*/ 51 h 92"/>
                  <a:gd name="T40" fmla="*/ 215 w 409"/>
                  <a:gd name="T41" fmla="*/ 54 h 92"/>
                  <a:gd name="T42" fmla="*/ 209 w 409"/>
                  <a:gd name="T43" fmla="*/ 72 h 92"/>
                  <a:gd name="T44" fmla="*/ 214 w 409"/>
                  <a:gd name="T45" fmla="*/ 84 h 92"/>
                  <a:gd name="T46" fmla="*/ 223 w 409"/>
                  <a:gd name="T47" fmla="*/ 88 h 92"/>
                  <a:gd name="T48" fmla="*/ 218 w 409"/>
                  <a:gd name="T49" fmla="*/ 92 h 92"/>
                  <a:gd name="T50" fmla="*/ 186 w 409"/>
                  <a:gd name="T51" fmla="*/ 86 h 92"/>
                  <a:gd name="T52" fmla="*/ 177 w 409"/>
                  <a:gd name="T53" fmla="*/ 79 h 92"/>
                  <a:gd name="T54" fmla="*/ 164 w 409"/>
                  <a:gd name="T55" fmla="*/ 64 h 92"/>
                  <a:gd name="T56" fmla="*/ 144 w 409"/>
                  <a:gd name="T57" fmla="*/ 62 h 92"/>
                  <a:gd name="T58" fmla="*/ 138 w 409"/>
                  <a:gd name="T59" fmla="*/ 61 h 92"/>
                  <a:gd name="T60" fmla="*/ 127 w 409"/>
                  <a:gd name="T61" fmla="*/ 72 h 92"/>
                  <a:gd name="T62" fmla="*/ 119 w 409"/>
                  <a:gd name="T63" fmla="*/ 71 h 92"/>
                  <a:gd name="T64" fmla="*/ 102 w 409"/>
                  <a:gd name="T65" fmla="*/ 57 h 92"/>
                  <a:gd name="T66" fmla="*/ 81 w 409"/>
                  <a:gd name="T67" fmla="*/ 51 h 92"/>
                  <a:gd name="T68" fmla="*/ 77 w 409"/>
                  <a:gd name="T69" fmla="*/ 50 h 92"/>
                  <a:gd name="T70" fmla="*/ 57 w 409"/>
                  <a:gd name="T71" fmla="*/ 72 h 92"/>
                  <a:gd name="T72" fmla="*/ 51 w 409"/>
                  <a:gd name="T73" fmla="*/ 74 h 92"/>
                  <a:gd name="T74" fmla="*/ 50 w 409"/>
                  <a:gd name="T75" fmla="*/ 69 h 92"/>
                  <a:gd name="T76" fmla="*/ 49 w 409"/>
                  <a:gd name="T77" fmla="*/ 62 h 92"/>
                  <a:gd name="T78" fmla="*/ 7 w 409"/>
                  <a:gd name="T79" fmla="*/ 61 h 92"/>
                  <a:gd name="T80" fmla="*/ 6 w 409"/>
                  <a:gd name="T81" fmla="*/ 65 h 92"/>
                  <a:gd name="T82" fmla="*/ 7 w 409"/>
                  <a:gd name="T83" fmla="*/ 74 h 92"/>
                  <a:gd name="T84" fmla="*/ 6 w 409"/>
                  <a:gd name="T85" fmla="*/ 86 h 92"/>
                  <a:gd name="T86" fmla="*/ 1 w 409"/>
                  <a:gd name="T87" fmla="*/ 89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409" h="92">
                    <a:moveTo>
                      <a:pt x="409" y="48"/>
                    </a:moveTo>
                    <a:lnTo>
                      <a:pt x="392" y="55"/>
                    </a:lnTo>
                    <a:lnTo>
                      <a:pt x="388" y="55"/>
                    </a:lnTo>
                    <a:lnTo>
                      <a:pt x="381" y="54"/>
                    </a:lnTo>
                    <a:lnTo>
                      <a:pt x="380" y="55"/>
                    </a:lnTo>
                    <a:lnTo>
                      <a:pt x="380" y="53"/>
                    </a:lnTo>
                    <a:lnTo>
                      <a:pt x="377" y="39"/>
                    </a:lnTo>
                    <a:lnTo>
                      <a:pt x="374" y="32"/>
                    </a:lnTo>
                    <a:lnTo>
                      <a:pt x="371" y="31"/>
                    </a:lnTo>
                    <a:lnTo>
                      <a:pt x="367" y="28"/>
                    </a:lnTo>
                    <a:lnTo>
                      <a:pt x="349" y="38"/>
                    </a:lnTo>
                    <a:lnTo>
                      <a:pt x="348" y="38"/>
                    </a:lnTo>
                    <a:lnTo>
                      <a:pt x="341" y="48"/>
                    </a:lnTo>
                    <a:lnTo>
                      <a:pt x="331" y="57"/>
                    </a:lnTo>
                    <a:lnTo>
                      <a:pt x="283" y="31"/>
                    </a:lnTo>
                    <a:lnTo>
                      <a:pt x="278" y="25"/>
                    </a:lnTo>
                    <a:lnTo>
                      <a:pt x="276" y="25"/>
                    </a:lnTo>
                    <a:lnTo>
                      <a:pt x="276" y="24"/>
                    </a:lnTo>
                    <a:lnTo>
                      <a:pt x="275" y="24"/>
                    </a:lnTo>
                    <a:lnTo>
                      <a:pt x="267" y="19"/>
                    </a:lnTo>
                    <a:lnTo>
                      <a:pt x="267" y="18"/>
                    </a:lnTo>
                    <a:lnTo>
                      <a:pt x="262" y="14"/>
                    </a:lnTo>
                    <a:lnTo>
                      <a:pt x="262" y="12"/>
                    </a:lnTo>
                    <a:lnTo>
                      <a:pt x="264" y="5"/>
                    </a:lnTo>
                    <a:lnTo>
                      <a:pt x="261" y="2"/>
                    </a:lnTo>
                    <a:lnTo>
                      <a:pt x="257" y="0"/>
                    </a:lnTo>
                    <a:lnTo>
                      <a:pt x="254" y="0"/>
                    </a:lnTo>
                    <a:lnTo>
                      <a:pt x="254" y="1"/>
                    </a:lnTo>
                    <a:lnTo>
                      <a:pt x="250" y="4"/>
                    </a:lnTo>
                    <a:lnTo>
                      <a:pt x="240" y="8"/>
                    </a:lnTo>
                    <a:lnTo>
                      <a:pt x="234" y="14"/>
                    </a:lnTo>
                    <a:lnTo>
                      <a:pt x="229" y="18"/>
                    </a:lnTo>
                    <a:lnTo>
                      <a:pt x="227" y="19"/>
                    </a:lnTo>
                    <a:lnTo>
                      <a:pt x="223" y="31"/>
                    </a:lnTo>
                    <a:lnTo>
                      <a:pt x="223" y="40"/>
                    </a:lnTo>
                    <a:lnTo>
                      <a:pt x="233" y="48"/>
                    </a:lnTo>
                    <a:lnTo>
                      <a:pt x="231" y="51"/>
                    </a:lnTo>
                    <a:lnTo>
                      <a:pt x="224" y="51"/>
                    </a:lnTo>
                    <a:lnTo>
                      <a:pt x="223" y="50"/>
                    </a:lnTo>
                    <a:lnTo>
                      <a:pt x="219" y="51"/>
                    </a:lnTo>
                    <a:lnTo>
                      <a:pt x="218" y="51"/>
                    </a:lnTo>
                    <a:lnTo>
                      <a:pt x="215" y="54"/>
                    </a:lnTo>
                    <a:lnTo>
                      <a:pt x="214" y="57"/>
                    </a:lnTo>
                    <a:lnTo>
                      <a:pt x="209" y="72"/>
                    </a:lnTo>
                    <a:lnTo>
                      <a:pt x="211" y="78"/>
                    </a:lnTo>
                    <a:lnTo>
                      <a:pt x="214" y="84"/>
                    </a:lnTo>
                    <a:lnTo>
                      <a:pt x="218" y="84"/>
                    </a:lnTo>
                    <a:lnTo>
                      <a:pt x="223" y="88"/>
                    </a:lnTo>
                    <a:lnTo>
                      <a:pt x="224" y="91"/>
                    </a:lnTo>
                    <a:lnTo>
                      <a:pt x="218" y="92"/>
                    </a:lnTo>
                    <a:lnTo>
                      <a:pt x="198" y="92"/>
                    </a:lnTo>
                    <a:lnTo>
                      <a:pt x="186" y="86"/>
                    </a:lnTo>
                    <a:lnTo>
                      <a:pt x="183" y="86"/>
                    </a:lnTo>
                    <a:lnTo>
                      <a:pt x="177" y="79"/>
                    </a:lnTo>
                    <a:lnTo>
                      <a:pt x="173" y="68"/>
                    </a:lnTo>
                    <a:lnTo>
                      <a:pt x="164" y="64"/>
                    </a:lnTo>
                    <a:lnTo>
                      <a:pt x="155" y="64"/>
                    </a:lnTo>
                    <a:lnTo>
                      <a:pt x="144" y="62"/>
                    </a:lnTo>
                    <a:lnTo>
                      <a:pt x="142" y="62"/>
                    </a:lnTo>
                    <a:lnTo>
                      <a:pt x="138" y="61"/>
                    </a:lnTo>
                    <a:lnTo>
                      <a:pt x="134" y="64"/>
                    </a:lnTo>
                    <a:lnTo>
                      <a:pt x="127" y="72"/>
                    </a:lnTo>
                    <a:lnTo>
                      <a:pt x="119" y="72"/>
                    </a:lnTo>
                    <a:lnTo>
                      <a:pt x="119" y="71"/>
                    </a:lnTo>
                    <a:lnTo>
                      <a:pt x="107" y="64"/>
                    </a:lnTo>
                    <a:lnTo>
                      <a:pt x="102" y="57"/>
                    </a:lnTo>
                    <a:lnTo>
                      <a:pt x="100" y="54"/>
                    </a:lnTo>
                    <a:lnTo>
                      <a:pt x="81" y="51"/>
                    </a:lnTo>
                    <a:lnTo>
                      <a:pt x="78" y="48"/>
                    </a:lnTo>
                    <a:lnTo>
                      <a:pt x="77" y="50"/>
                    </a:lnTo>
                    <a:lnTo>
                      <a:pt x="64" y="67"/>
                    </a:lnTo>
                    <a:lnTo>
                      <a:pt x="57" y="72"/>
                    </a:lnTo>
                    <a:lnTo>
                      <a:pt x="53" y="74"/>
                    </a:lnTo>
                    <a:lnTo>
                      <a:pt x="51" y="74"/>
                    </a:lnTo>
                    <a:lnTo>
                      <a:pt x="50" y="72"/>
                    </a:lnTo>
                    <a:lnTo>
                      <a:pt x="50" y="69"/>
                    </a:lnTo>
                    <a:lnTo>
                      <a:pt x="51" y="65"/>
                    </a:lnTo>
                    <a:lnTo>
                      <a:pt x="49" y="62"/>
                    </a:lnTo>
                    <a:lnTo>
                      <a:pt x="42" y="61"/>
                    </a:lnTo>
                    <a:lnTo>
                      <a:pt x="7" y="61"/>
                    </a:lnTo>
                    <a:lnTo>
                      <a:pt x="7" y="62"/>
                    </a:lnTo>
                    <a:lnTo>
                      <a:pt x="6" y="65"/>
                    </a:lnTo>
                    <a:lnTo>
                      <a:pt x="6" y="71"/>
                    </a:lnTo>
                    <a:lnTo>
                      <a:pt x="7" y="74"/>
                    </a:lnTo>
                    <a:lnTo>
                      <a:pt x="7" y="82"/>
                    </a:lnTo>
                    <a:lnTo>
                      <a:pt x="6" y="86"/>
                    </a:lnTo>
                    <a:lnTo>
                      <a:pt x="4" y="88"/>
                    </a:lnTo>
                    <a:lnTo>
                      <a:pt x="1" y="89"/>
                    </a:lnTo>
                    <a:lnTo>
                      <a:pt x="0" y="8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10" name="Freeform 4358">
                <a:extLst>
                  <a:ext uri="{FF2B5EF4-FFF2-40B4-BE49-F238E27FC236}">
                    <a16:creationId xmlns:a16="http://schemas.microsoft.com/office/drawing/2014/main" id="{CEB0C663-18D9-881A-6C1B-65C2598DE4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6" y="2128"/>
                <a:ext cx="38" cy="24"/>
              </a:xfrm>
              <a:custGeom>
                <a:avLst/>
                <a:gdLst>
                  <a:gd name="T0" fmla="*/ 154 w 154"/>
                  <a:gd name="T1" fmla="*/ 19 h 96"/>
                  <a:gd name="T2" fmla="*/ 139 w 154"/>
                  <a:gd name="T3" fmla="*/ 19 h 96"/>
                  <a:gd name="T4" fmla="*/ 138 w 154"/>
                  <a:gd name="T5" fmla="*/ 20 h 96"/>
                  <a:gd name="T6" fmla="*/ 137 w 154"/>
                  <a:gd name="T7" fmla="*/ 20 h 96"/>
                  <a:gd name="T8" fmla="*/ 134 w 154"/>
                  <a:gd name="T9" fmla="*/ 24 h 96"/>
                  <a:gd name="T10" fmla="*/ 134 w 154"/>
                  <a:gd name="T11" fmla="*/ 26 h 96"/>
                  <a:gd name="T12" fmla="*/ 131 w 154"/>
                  <a:gd name="T13" fmla="*/ 31 h 96"/>
                  <a:gd name="T14" fmla="*/ 125 w 154"/>
                  <a:gd name="T15" fmla="*/ 36 h 96"/>
                  <a:gd name="T16" fmla="*/ 116 w 154"/>
                  <a:gd name="T17" fmla="*/ 40 h 96"/>
                  <a:gd name="T18" fmla="*/ 113 w 154"/>
                  <a:gd name="T19" fmla="*/ 43 h 96"/>
                  <a:gd name="T20" fmla="*/ 108 w 154"/>
                  <a:gd name="T21" fmla="*/ 45 h 96"/>
                  <a:gd name="T22" fmla="*/ 103 w 154"/>
                  <a:gd name="T23" fmla="*/ 51 h 96"/>
                  <a:gd name="T24" fmla="*/ 99 w 154"/>
                  <a:gd name="T25" fmla="*/ 59 h 96"/>
                  <a:gd name="T26" fmla="*/ 99 w 154"/>
                  <a:gd name="T27" fmla="*/ 62 h 96"/>
                  <a:gd name="T28" fmla="*/ 101 w 154"/>
                  <a:gd name="T29" fmla="*/ 65 h 96"/>
                  <a:gd name="T30" fmla="*/ 79 w 154"/>
                  <a:gd name="T31" fmla="*/ 94 h 96"/>
                  <a:gd name="T32" fmla="*/ 77 w 154"/>
                  <a:gd name="T33" fmla="*/ 96 h 96"/>
                  <a:gd name="T34" fmla="*/ 74 w 154"/>
                  <a:gd name="T35" fmla="*/ 91 h 96"/>
                  <a:gd name="T36" fmla="*/ 50 w 154"/>
                  <a:gd name="T37" fmla="*/ 76 h 96"/>
                  <a:gd name="T38" fmla="*/ 47 w 154"/>
                  <a:gd name="T39" fmla="*/ 73 h 96"/>
                  <a:gd name="T40" fmla="*/ 46 w 154"/>
                  <a:gd name="T41" fmla="*/ 70 h 96"/>
                  <a:gd name="T42" fmla="*/ 29 w 154"/>
                  <a:gd name="T43" fmla="*/ 57 h 96"/>
                  <a:gd name="T44" fmla="*/ 3 w 154"/>
                  <a:gd name="T45" fmla="*/ 55 h 96"/>
                  <a:gd name="T46" fmla="*/ 1 w 154"/>
                  <a:gd name="T47" fmla="*/ 54 h 96"/>
                  <a:gd name="T48" fmla="*/ 0 w 154"/>
                  <a:gd name="T49" fmla="*/ 54 h 96"/>
                  <a:gd name="T50" fmla="*/ 3 w 154"/>
                  <a:gd name="T51" fmla="*/ 51 h 96"/>
                  <a:gd name="T52" fmla="*/ 5 w 154"/>
                  <a:gd name="T53" fmla="*/ 44 h 96"/>
                  <a:gd name="T54" fmla="*/ 8 w 154"/>
                  <a:gd name="T55" fmla="*/ 38 h 96"/>
                  <a:gd name="T56" fmla="*/ 7 w 154"/>
                  <a:gd name="T57" fmla="*/ 34 h 96"/>
                  <a:gd name="T58" fmla="*/ 7 w 154"/>
                  <a:gd name="T59" fmla="*/ 31 h 96"/>
                  <a:gd name="T60" fmla="*/ 8 w 154"/>
                  <a:gd name="T61" fmla="*/ 27 h 96"/>
                  <a:gd name="T62" fmla="*/ 12 w 154"/>
                  <a:gd name="T63" fmla="*/ 21 h 96"/>
                  <a:gd name="T64" fmla="*/ 29 w 154"/>
                  <a:gd name="T65" fmla="*/ 21 h 96"/>
                  <a:gd name="T66" fmla="*/ 25 w 154"/>
                  <a:gd name="T67" fmla="*/ 17 h 96"/>
                  <a:gd name="T68" fmla="*/ 20 w 154"/>
                  <a:gd name="T69" fmla="*/ 14 h 96"/>
                  <a:gd name="T70" fmla="*/ 18 w 154"/>
                  <a:gd name="T71" fmla="*/ 13 h 96"/>
                  <a:gd name="T72" fmla="*/ 15 w 154"/>
                  <a:gd name="T73" fmla="*/ 13 h 96"/>
                  <a:gd name="T74" fmla="*/ 5 w 154"/>
                  <a:gd name="T75" fmla="*/ 9 h 96"/>
                  <a:gd name="T76" fmla="*/ 3 w 154"/>
                  <a:gd name="T77" fmla="*/ 3 h 96"/>
                  <a:gd name="T78" fmla="*/ 3 w 154"/>
                  <a:gd name="T79" fmla="*/ 0 h 96"/>
                  <a:gd name="T80" fmla="*/ 1 w 154"/>
                  <a:gd name="T81" fmla="*/ 0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54" h="96">
                    <a:moveTo>
                      <a:pt x="154" y="19"/>
                    </a:moveTo>
                    <a:lnTo>
                      <a:pt x="139" y="19"/>
                    </a:lnTo>
                    <a:lnTo>
                      <a:pt x="138" y="20"/>
                    </a:lnTo>
                    <a:lnTo>
                      <a:pt x="137" y="20"/>
                    </a:lnTo>
                    <a:lnTo>
                      <a:pt x="134" y="24"/>
                    </a:lnTo>
                    <a:lnTo>
                      <a:pt x="134" y="26"/>
                    </a:lnTo>
                    <a:lnTo>
                      <a:pt x="131" y="31"/>
                    </a:lnTo>
                    <a:lnTo>
                      <a:pt x="125" y="36"/>
                    </a:lnTo>
                    <a:lnTo>
                      <a:pt x="116" y="40"/>
                    </a:lnTo>
                    <a:lnTo>
                      <a:pt x="113" y="43"/>
                    </a:lnTo>
                    <a:lnTo>
                      <a:pt x="108" y="45"/>
                    </a:lnTo>
                    <a:lnTo>
                      <a:pt x="103" y="51"/>
                    </a:lnTo>
                    <a:lnTo>
                      <a:pt x="99" y="59"/>
                    </a:lnTo>
                    <a:lnTo>
                      <a:pt x="99" y="62"/>
                    </a:lnTo>
                    <a:lnTo>
                      <a:pt x="101" y="65"/>
                    </a:lnTo>
                    <a:lnTo>
                      <a:pt x="79" y="94"/>
                    </a:lnTo>
                    <a:lnTo>
                      <a:pt x="77" y="96"/>
                    </a:lnTo>
                    <a:lnTo>
                      <a:pt x="74" y="91"/>
                    </a:lnTo>
                    <a:lnTo>
                      <a:pt x="50" y="76"/>
                    </a:lnTo>
                    <a:lnTo>
                      <a:pt x="47" y="73"/>
                    </a:lnTo>
                    <a:lnTo>
                      <a:pt x="46" y="70"/>
                    </a:lnTo>
                    <a:lnTo>
                      <a:pt x="29" y="57"/>
                    </a:lnTo>
                    <a:lnTo>
                      <a:pt x="3" y="55"/>
                    </a:lnTo>
                    <a:lnTo>
                      <a:pt x="1" y="54"/>
                    </a:lnTo>
                    <a:lnTo>
                      <a:pt x="0" y="54"/>
                    </a:lnTo>
                    <a:lnTo>
                      <a:pt x="3" y="51"/>
                    </a:lnTo>
                    <a:lnTo>
                      <a:pt x="5" y="44"/>
                    </a:lnTo>
                    <a:lnTo>
                      <a:pt x="8" y="38"/>
                    </a:lnTo>
                    <a:lnTo>
                      <a:pt x="7" y="34"/>
                    </a:lnTo>
                    <a:lnTo>
                      <a:pt x="7" y="31"/>
                    </a:lnTo>
                    <a:lnTo>
                      <a:pt x="8" y="27"/>
                    </a:lnTo>
                    <a:lnTo>
                      <a:pt x="12" y="21"/>
                    </a:lnTo>
                    <a:lnTo>
                      <a:pt x="29" y="21"/>
                    </a:lnTo>
                    <a:lnTo>
                      <a:pt x="25" y="17"/>
                    </a:lnTo>
                    <a:lnTo>
                      <a:pt x="20" y="14"/>
                    </a:lnTo>
                    <a:lnTo>
                      <a:pt x="18" y="13"/>
                    </a:lnTo>
                    <a:lnTo>
                      <a:pt x="15" y="13"/>
                    </a:lnTo>
                    <a:lnTo>
                      <a:pt x="5" y="9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11" name="Freeform 4359">
                <a:extLst>
                  <a:ext uri="{FF2B5EF4-FFF2-40B4-BE49-F238E27FC236}">
                    <a16:creationId xmlns:a16="http://schemas.microsoft.com/office/drawing/2014/main" id="{21F7A7A1-FEFB-BE93-F38B-2BC0B2B201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2" y="2133"/>
                <a:ext cx="34" cy="114"/>
              </a:xfrm>
              <a:custGeom>
                <a:avLst/>
                <a:gdLst>
                  <a:gd name="T0" fmla="*/ 61 w 138"/>
                  <a:gd name="T1" fmla="*/ 5 h 458"/>
                  <a:gd name="T2" fmla="*/ 96 w 138"/>
                  <a:gd name="T3" fmla="*/ 39 h 458"/>
                  <a:gd name="T4" fmla="*/ 92 w 138"/>
                  <a:gd name="T5" fmla="*/ 46 h 458"/>
                  <a:gd name="T6" fmla="*/ 82 w 138"/>
                  <a:gd name="T7" fmla="*/ 62 h 458"/>
                  <a:gd name="T8" fmla="*/ 85 w 138"/>
                  <a:gd name="T9" fmla="*/ 77 h 458"/>
                  <a:gd name="T10" fmla="*/ 81 w 138"/>
                  <a:gd name="T11" fmla="*/ 79 h 458"/>
                  <a:gd name="T12" fmla="*/ 71 w 138"/>
                  <a:gd name="T13" fmla="*/ 82 h 458"/>
                  <a:gd name="T14" fmla="*/ 72 w 138"/>
                  <a:gd name="T15" fmla="*/ 100 h 458"/>
                  <a:gd name="T16" fmla="*/ 86 w 138"/>
                  <a:gd name="T17" fmla="*/ 128 h 458"/>
                  <a:gd name="T18" fmla="*/ 75 w 138"/>
                  <a:gd name="T19" fmla="*/ 146 h 458"/>
                  <a:gd name="T20" fmla="*/ 71 w 138"/>
                  <a:gd name="T21" fmla="*/ 149 h 458"/>
                  <a:gd name="T22" fmla="*/ 62 w 138"/>
                  <a:gd name="T23" fmla="*/ 148 h 458"/>
                  <a:gd name="T24" fmla="*/ 32 w 138"/>
                  <a:gd name="T25" fmla="*/ 146 h 458"/>
                  <a:gd name="T26" fmla="*/ 41 w 138"/>
                  <a:gd name="T27" fmla="*/ 188 h 458"/>
                  <a:gd name="T28" fmla="*/ 44 w 138"/>
                  <a:gd name="T29" fmla="*/ 195 h 458"/>
                  <a:gd name="T30" fmla="*/ 46 w 138"/>
                  <a:gd name="T31" fmla="*/ 201 h 458"/>
                  <a:gd name="T32" fmla="*/ 48 w 138"/>
                  <a:gd name="T33" fmla="*/ 213 h 458"/>
                  <a:gd name="T34" fmla="*/ 41 w 138"/>
                  <a:gd name="T35" fmla="*/ 219 h 458"/>
                  <a:gd name="T36" fmla="*/ 18 w 138"/>
                  <a:gd name="T37" fmla="*/ 233 h 458"/>
                  <a:gd name="T38" fmla="*/ 14 w 138"/>
                  <a:gd name="T39" fmla="*/ 244 h 458"/>
                  <a:gd name="T40" fmla="*/ 8 w 138"/>
                  <a:gd name="T41" fmla="*/ 247 h 458"/>
                  <a:gd name="T42" fmla="*/ 5 w 138"/>
                  <a:gd name="T43" fmla="*/ 280 h 458"/>
                  <a:gd name="T44" fmla="*/ 2 w 138"/>
                  <a:gd name="T45" fmla="*/ 290 h 458"/>
                  <a:gd name="T46" fmla="*/ 38 w 138"/>
                  <a:gd name="T47" fmla="*/ 302 h 458"/>
                  <a:gd name="T48" fmla="*/ 54 w 138"/>
                  <a:gd name="T49" fmla="*/ 331 h 458"/>
                  <a:gd name="T50" fmla="*/ 60 w 138"/>
                  <a:gd name="T51" fmla="*/ 345 h 458"/>
                  <a:gd name="T52" fmla="*/ 78 w 138"/>
                  <a:gd name="T53" fmla="*/ 347 h 458"/>
                  <a:gd name="T54" fmla="*/ 88 w 138"/>
                  <a:gd name="T55" fmla="*/ 360 h 458"/>
                  <a:gd name="T56" fmla="*/ 96 w 138"/>
                  <a:gd name="T57" fmla="*/ 362 h 458"/>
                  <a:gd name="T58" fmla="*/ 99 w 138"/>
                  <a:gd name="T59" fmla="*/ 360 h 458"/>
                  <a:gd name="T60" fmla="*/ 105 w 138"/>
                  <a:gd name="T61" fmla="*/ 345 h 458"/>
                  <a:gd name="T62" fmla="*/ 124 w 138"/>
                  <a:gd name="T63" fmla="*/ 340 h 458"/>
                  <a:gd name="T64" fmla="*/ 130 w 138"/>
                  <a:gd name="T65" fmla="*/ 345 h 458"/>
                  <a:gd name="T66" fmla="*/ 134 w 138"/>
                  <a:gd name="T67" fmla="*/ 343 h 458"/>
                  <a:gd name="T68" fmla="*/ 138 w 138"/>
                  <a:gd name="T69" fmla="*/ 346 h 458"/>
                  <a:gd name="T70" fmla="*/ 131 w 138"/>
                  <a:gd name="T71" fmla="*/ 381 h 458"/>
                  <a:gd name="T72" fmla="*/ 118 w 138"/>
                  <a:gd name="T73" fmla="*/ 391 h 458"/>
                  <a:gd name="T74" fmla="*/ 114 w 138"/>
                  <a:gd name="T75" fmla="*/ 402 h 458"/>
                  <a:gd name="T76" fmla="*/ 117 w 138"/>
                  <a:gd name="T77" fmla="*/ 407 h 458"/>
                  <a:gd name="T78" fmla="*/ 108 w 138"/>
                  <a:gd name="T79" fmla="*/ 420 h 458"/>
                  <a:gd name="T80" fmla="*/ 98 w 138"/>
                  <a:gd name="T81" fmla="*/ 436 h 458"/>
                  <a:gd name="T82" fmla="*/ 99 w 138"/>
                  <a:gd name="T83" fmla="*/ 448 h 458"/>
                  <a:gd name="T84" fmla="*/ 102 w 138"/>
                  <a:gd name="T85" fmla="*/ 455 h 458"/>
                  <a:gd name="T86" fmla="*/ 105 w 138"/>
                  <a:gd name="T87" fmla="*/ 456 h 4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38" h="458">
                    <a:moveTo>
                      <a:pt x="48" y="0"/>
                    </a:moveTo>
                    <a:lnTo>
                      <a:pt x="61" y="5"/>
                    </a:lnTo>
                    <a:lnTo>
                      <a:pt x="72" y="12"/>
                    </a:lnTo>
                    <a:lnTo>
                      <a:pt x="96" y="39"/>
                    </a:lnTo>
                    <a:lnTo>
                      <a:pt x="95" y="40"/>
                    </a:lnTo>
                    <a:lnTo>
                      <a:pt x="92" y="46"/>
                    </a:lnTo>
                    <a:lnTo>
                      <a:pt x="84" y="54"/>
                    </a:lnTo>
                    <a:lnTo>
                      <a:pt x="82" y="62"/>
                    </a:lnTo>
                    <a:lnTo>
                      <a:pt x="85" y="70"/>
                    </a:lnTo>
                    <a:lnTo>
                      <a:pt x="85" y="77"/>
                    </a:lnTo>
                    <a:lnTo>
                      <a:pt x="84" y="78"/>
                    </a:lnTo>
                    <a:lnTo>
                      <a:pt x="81" y="79"/>
                    </a:lnTo>
                    <a:lnTo>
                      <a:pt x="75" y="79"/>
                    </a:lnTo>
                    <a:lnTo>
                      <a:pt x="71" y="82"/>
                    </a:lnTo>
                    <a:lnTo>
                      <a:pt x="68" y="86"/>
                    </a:lnTo>
                    <a:lnTo>
                      <a:pt x="72" y="100"/>
                    </a:lnTo>
                    <a:lnTo>
                      <a:pt x="82" y="114"/>
                    </a:lnTo>
                    <a:lnTo>
                      <a:pt x="86" y="128"/>
                    </a:lnTo>
                    <a:lnTo>
                      <a:pt x="79" y="142"/>
                    </a:lnTo>
                    <a:lnTo>
                      <a:pt x="75" y="146"/>
                    </a:lnTo>
                    <a:lnTo>
                      <a:pt x="72" y="148"/>
                    </a:lnTo>
                    <a:lnTo>
                      <a:pt x="71" y="149"/>
                    </a:lnTo>
                    <a:lnTo>
                      <a:pt x="70" y="149"/>
                    </a:lnTo>
                    <a:lnTo>
                      <a:pt x="62" y="148"/>
                    </a:lnTo>
                    <a:lnTo>
                      <a:pt x="61" y="148"/>
                    </a:lnTo>
                    <a:lnTo>
                      <a:pt x="32" y="146"/>
                    </a:lnTo>
                    <a:lnTo>
                      <a:pt x="41" y="183"/>
                    </a:lnTo>
                    <a:lnTo>
                      <a:pt x="41" y="188"/>
                    </a:lnTo>
                    <a:lnTo>
                      <a:pt x="43" y="194"/>
                    </a:lnTo>
                    <a:lnTo>
                      <a:pt x="44" y="195"/>
                    </a:lnTo>
                    <a:lnTo>
                      <a:pt x="44" y="199"/>
                    </a:lnTo>
                    <a:lnTo>
                      <a:pt x="46" y="201"/>
                    </a:lnTo>
                    <a:lnTo>
                      <a:pt x="46" y="206"/>
                    </a:lnTo>
                    <a:lnTo>
                      <a:pt x="48" y="213"/>
                    </a:lnTo>
                    <a:lnTo>
                      <a:pt x="47" y="215"/>
                    </a:lnTo>
                    <a:lnTo>
                      <a:pt x="41" y="219"/>
                    </a:lnTo>
                    <a:lnTo>
                      <a:pt x="28" y="223"/>
                    </a:lnTo>
                    <a:lnTo>
                      <a:pt x="18" y="233"/>
                    </a:lnTo>
                    <a:lnTo>
                      <a:pt x="15" y="240"/>
                    </a:lnTo>
                    <a:lnTo>
                      <a:pt x="14" y="244"/>
                    </a:lnTo>
                    <a:lnTo>
                      <a:pt x="10" y="245"/>
                    </a:lnTo>
                    <a:lnTo>
                      <a:pt x="8" y="247"/>
                    </a:lnTo>
                    <a:lnTo>
                      <a:pt x="7" y="276"/>
                    </a:lnTo>
                    <a:lnTo>
                      <a:pt x="5" y="280"/>
                    </a:lnTo>
                    <a:lnTo>
                      <a:pt x="0" y="290"/>
                    </a:lnTo>
                    <a:lnTo>
                      <a:pt x="2" y="290"/>
                    </a:lnTo>
                    <a:lnTo>
                      <a:pt x="31" y="297"/>
                    </a:lnTo>
                    <a:lnTo>
                      <a:pt x="38" y="302"/>
                    </a:lnTo>
                    <a:lnTo>
                      <a:pt x="43" y="306"/>
                    </a:lnTo>
                    <a:lnTo>
                      <a:pt x="54" y="331"/>
                    </a:lnTo>
                    <a:lnTo>
                      <a:pt x="57" y="345"/>
                    </a:lnTo>
                    <a:lnTo>
                      <a:pt x="60" y="345"/>
                    </a:lnTo>
                    <a:lnTo>
                      <a:pt x="72" y="347"/>
                    </a:lnTo>
                    <a:lnTo>
                      <a:pt x="78" y="347"/>
                    </a:lnTo>
                    <a:lnTo>
                      <a:pt x="79" y="356"/>
                    </a:lnTo>
                    <a:lnTo>
                      <a:pt x="88" y="360"/>
                    </a:lnTo>
                    <a:lnTo>
                      <a:pt x="89" y="360"/>
                    </a:lnTo>
                    <a:lnTo>
                      <a:pt x="96" y="362"/>
                    </a:lnTo>
                    <a:lnTo>
                      <a:pt x="98" y="362"/>
                    </a:lnTo>
                    <a:lnTo>
                      <a:pt x="99" y="360"/>
                    </a:lnTo>
                    <a:lnTo>
                      <a:pt x="103" y="352"/>
                    </a:lnTo>
                    <a:lnTo>
                      <a:pt x="105" y="345"/>
                    </a:lnTo>
                    <a:lnTo>
                      <a:pt x="111" y="342"/>
                    </a:lnTo>
                    <a:lnTo>
                      <a:pt x="124" y="340"/>
                    </a:lnTo>
                    <a:lnTo>
                      <a:pt x="128" y="345"/>
                    </a:lnTo>
                    <a:lnTo>
                      <a:pt x="130" y="345"/>
                    </a:lnTo>
                    <a:lnTo>
                      <a:pt x="130" y="343"/>
                    </a:lnTo>
                    <a:lnTo>
                      <a:pt x="134" y="343"/>
                    </a:lnTo>
                    <a:lnTo>
                      <a:pt x="135" y="345"/>
                    </a:lnTo>
                    <a:lnTo>
                      <a:pt x="138" y="346"/>
                    </a:lnTo>
                    <a:lnTo>
                      <a:pt x="138" y="349"/>
                    </a:lnTo>
                    <a:lnTo>
                      <a:pt x="131" y="381"/>
                    </a:lnTo>
                    <a:lnTo>
                      <a:pt x="127" y="382"/>
                    </a:lnTo>
                    <a:lnTo>
                      <a:pt x="118" y="391"/>
                    </a:lnTo>
                    <a:lnTo>
                      <a:pt x="114" y="396"/>
                    </a:lnTo>
                    <a:lnTo>
                      <a:pt x="114" y="402"/>
                    </a:lnTo>
                    <a:lnTo>
                      <a:pt x="117" y="405"/>
                    </a:lnTo>
                    <a:lnTo>
                      <a:pt x="117" y="407"/>
                    </a:lnTo>
                    <a:lnTo>
                      <a:pt x="114" y="415"/>
                    </a:lnTo>
                    <a:lnTo>
                      <a:pt x="108" y="420"/>
                    </a:lnTo>
                    <a:lnTo>
                      <a:pt x="99" y="426"/>
                    </a:lnTo>
                    <a:lnTo>
                      <a:pt x="98" y="436"/>
                    </a:lnTo>
                    <a:lnTo>
                      <a:pt x="98" y="441"/>
                    </a:lnTo>
                    <a:lnTo>
                      <a:pt x="99" y="448"/>
                    </a:lnTo>
                    <a:lnTo>
                      <a:pt x="102" y="453"/>
                    </a:lnTo>
                    <a:lnTo>
                      <a:pt x="102" y="455"/>
                    </a:lnTo>
                    <a:lnTo>
                      <a:pt x="105" y="455"/>
                    </a:lnTo>
                    <a:lnTo>
                      <a:pt x="105" y="456"/>
                    </a:lnTo>
                    <a:lnTo>
                      <a:pt x="107" y="45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12" name="Freeform 4360">
                <a:extLst>
                  <a:ext uri="{FF2B5EF4-FFF2-40B4-BE49-F238E27FC236}">
                    <a16:creationId xmlns:a16="http://schemas.microsoft.com/office/drawing/2014/main" id="{BEFF0E1E-31DF-02BA-5E9F-B7845BE102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7" y="2242"/>
                <a:ext cx="82" cy="50"/>
              </a:xfrm>
              <a:custGeom>
                <a:avLst/>
                <a:gdLst>
                  <a:gd name="T0" fmla="*/ 321 w 325"/>
                  <a:gd name="T1" fmla="*/ 21 h 198"/>
                  <a:gd name="T2" fmla="*/ 309 w 325"/>
                  <a:gd name="T3" fmla="*/ 33 h 198"/>
                  <a:gd name="T4" fmla="*/ 296 w 325"/>
                  <a:gd name="T5" fmla="*/ 40 h 198"/>
                  <a:gd name="T6" fmla="*/ 286 w 325"/>
                  <a:gd name="T7" fmla="*/ 40 h 198"/>
                  <a:gd name="T8" fmla="*/ 279 w 325"/>
                  <a:gd name="T9" fmla="*/ 29 h 198"/>
                  <a:gd name="T10" fmla="*/ 261 w 325"/>
                  <a:gd name="T11" fmla="*/ 18 h 198"/>
                  <a:gd name="T12" fmla="*/ 256 w 325"/>
                  <a:gd name="T13" fmla="*/ 12 h 198"/>
                  <a:gd name="T14" fmla="*/ 240 w 325"/>
                  <a:gd name="T15" fmla="*/ 7 h 198"/>
                  <a:gd name="T16" fmla="*/ 226 w 325"/>
                  <a:gd name="T17" fmla="*/ 14 h 198"/>
                  <a:gd name="T18" fmla="*/ 212 w 325"/>
                  <a:gd name="T19" fmla="*/ 14 h 198"/>
                  <a:gd name="T20" fmla="*/ 202 w 325"/>
                  <a:gd name="T21" fmla="*/ 1 h 198"/>
                  <a:gd name="T22" fmla="*/ 195 w 325"/>
                  <a:gd name="T23" fmla="*/ 1 h 198"/>
                  <a:gd name="T24" fmla="*/ 199 w 325"/>
                  <a:gd name="T25" fmla="*/ 12 h 198"/>
                  <a:gd name="T26" fmla="*/ 199 w 325"/>
                  <a:gd name="T27" fmla="*/ 26 h 198"/>
                  <a:gd name="T28" fmla="*/ 198 w 325"/>
                  <a:gd name="T29" fmla="*/ 26 h 198"/>
                  <a:gd name="T30" fmla="*/ 194 w 325"/>
                  <a:gd name="T31" fmla="*/ 23 h 198"/>
                  <a:gd name="T32" fmla="*/ 186 w 325"/>
                  <a:gd name="T33" fmla="*/ 19 h 198"/>
                  <a:gd name="T34" fmla="*/ 177 w 325"/>
                  <a:gd name="T35" fmla="*/ 18 h 198"/>
                  <a:gd name="T36" fmla="*/ 166 w 325"/>
                  <a:gd name="T37" fmla="*/ 19 h 198"/>
                  <a:gd name="T38" fmla="*/ 152 w 325"/>
                  <a:gd name="T39" fmla="*/ 29 h 198"/>
                  <a:gd name="T40" fmla="*/ 148 w 325"/>
                  <a:gd name="T41" fmla="*/ 49 h 198"/>
                  <a:gd name="T42" fmla="*/ 144 w 325"/>
                  <a:gd name="T43" fmla="*/ 59 h 198"/>
                  <a:gd name="T44" fmla="*/ 141 w 325"/>
                  <a:gd name="T45" fmla="*/ 60 h 198"/>
                  <a:gd name="T46" fmla="*/ 127 w 325"/>
                  <a:gd name="T47" fmla="*/ 60 h 198"/>
                  <a:gd name="T48" fmla="*/ 120 w 325"/>
                  <a:gd name="T49" fmla="*/ 61 h 198"/>
                  <a:gd name="T50" fmla="*/ 110 w 325"/>
                  <a:gd name="T51" fmla="*/ 81 h 198"/>
                  <a:gd name="T52" fmla="*/ 99 w 325"/>
                  <a:gd name="T53" fmla="*/ 88 h 198"/>
                  <a:gd name="T54" fmla="*/ 92 w 325"/>
                  <a:gd name="T55" fmla="*/ 81 h 198"/>
                  <a:gd name="T56" fmla="*/ 88 w 325"/>
                  <a:gd name="T57" fmla="*/ 78 h 198"/>
                  <a:gd name="T58" fmla="*/ 79 w 325"/>
                  <a:gd name="T59" fmla="*/ 76 h 198"/>
                  <a:gd name="T60" fmla="*/ 75 w 325"/>
                  <a:gd name="T61" fmla="*/ 82 h 198"/>
                  <a:gd name="T62" fmla="*/ 67 w 325"/>
                  <a:gd name="T63" fmla="*/ 83 h 198"/>
                  <a:gd name="T64" fmla="*/ 33 w 325"/>
                  <a:gd name="T65" fmla="*/ 81 h 198"/>
                  <a:gd name="T66" fmla="*/ 28 w 325"/>
                  <a:gd name="T67" fmla="*/ 85 h 198"/>
                  <a:gd name="T68" fmla="*/ 28 w 325"/>
                  <a:gd name="T69" fmla="*/ 96 h 198"/>
                  <a:gd name="T70" fmla="*/ 40 w 325"/>
                  <a:gd name="T71" fmla="*/ 119 h 198"/>
                  <a:gd name="T72" fmla="*/ 46 w 325"/>
                  <a:gd name="T73" fmla="*/ 124 h 198"/>
                  <a:gd name="T74" fmla="*/ 35 w 325"/>
                  <a:gd name="T75" fmla="*/ 141 h 198"/>
                  <a:gd name="T76" fmla="*/ 28 w 325"/>
                  <a:gd name="T77" fmla="*/ 142 h 198"/>
                  <a:gd name="T78" fmla="*/ 17 w 325"/>
                  <a:gd name="T79" fmla="*/ 143 h 198"/>
                  <a:gd name="T80" fmla="*/ 15 w 325"/>
                  <a:gd name="T81" fmla="*/ 156 h 198"/>
                  <a:gd name="T82" fmla="*/ 12 w 325"/>
                  <a:gd name="T83" fmla="*/ 162 h 198"/>
                  <a:gd name="T84" fmla="*/ 11 w 325"/>
                  <a:gd name="T85" fmla="*/ 166 h 198"/>
                  <a:gd name="T86" fmla="*/ 12 w 325"/>
                  <a:gd name="T87" fmla="*/ 172 h 198"/>
                  <a:gd name="T88" fmla="*/ 11 w 325"/>
                  <a:gd name="T89" fmla="*/ 174 h 198"/>
                  <a:gd name="T90" fmla="*/ 7 w 325"/>
                  <a:gd name="T91" fmla="*/ 176 h 198"/>
                  <a:gd name="T92" fmla="*/ 4 w 325"/>
                  <a:gd name="T93" fmla="*/ 177 h 198"/>
                  <a:gd name="T94" fmla="*/ 1 w 325"/>
                  <a:gd name="T95" fmla="*/ 181 h 198"/>
                  <a:gd name="T96" fmla="*/ 10 w 325"/>
                  <a:gd name="T97" fmla="*/ 183 h 198"/>
                  <a:gd name="T98" fmla="*/ 19 w 325"/>
                  <a:gd name="T99" fmla="*/ 183 h 198"/>
                  <a:gd name="T100" fmla="*/ 21 w 325"/>
                  <a:gd name="T101" fmla="*/ 188 h 198"/>
                  <a:gd name="T102" fmla="*/ 14 w 325"/>
                  <a:gd name="T103" fmla="*/ 195 h 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25" h="198">
                    <a:moveTo>
                      <a:pt x="325" y="21"/>
                    </a:moveTo>
                    <a:lnTo>
                      <a:pt x="321" y="21"/>
                    </a:lnTo>
                    <a:lnTo>
                      <a:pt x="316" y="25"/>
                    </a:lnTo>
                    <a:lnTo>
                      <a:pt x="309" y="33"/>
                    </a:lnTo>
                    <a:lnTo>
                      <a:pt x="299" y="40"/>
                    </a:lnTo>
                    <a:lnTo>
                      <a:pt x="296" y="40"/>
                    </a:lnTo>
                    <a:lnTo>
                      <a:pt x="290" y="42"/>
                    </a:lnTo>
                    <a:lnTo>
                      <a:pt x="286" y="40"/>
                    </a:lnTo>
                    <a:lnTo>
                      <a:pt x="286" y="38"/>
                    </a:lnTo>
                    <a:lnTo>
                      <a:pt x="279" y="29"/>
                    </a:lnTo>
                    <a:lnTo>
                      <a:pt x="269" y="22"/>
                    </a:lnTo>
                    <a:lnTo>
                      <a:pt x="261" y="18"/>
                    </a:lnTo>
                    <a:lnTo>
                      <a:pt x="257" y="14"/>
                    </a:lnTo>
                    <a:lnTo>
                      <a:pt x="256" y="12"/>
                    </a:lnTo>
                    <a:lnTo>
                      <a:pt x="247" y="1"/>
                    </a:lnTo>
                    <a:lnTo>
                      <a:pt x="240" y="7"/>
                    </a:lnTo>
                    <a:lnTo>
                      <a:pt x="228" y="12"/>
                    </a:lnTo>
                    <a:lnTo>
                      <a:pt x="226" y="14"/>
                    </a:lnTo>
                    <a:lnTo>
                      <a:pt x="222" y="15"/>
                    </a:lnTo>
                    <a:lnTo>
                      <a:pt x="212" y="14"/>
                    </a:lnTo>
                    <a:lnTo>
                      <a:pt x="209" y="11"/>
                    </a:lnTo>
                    <a:lnTo>
                      <a:pt x="202" y="1"/>
                    </a:lnTo>
                    <a:lnTo>
                      <a:pt x="197" y="0"/>
                    </a:lnTo>
                    <a:lnTo>
                      <a:pt x="195" y="1"/>
                    </a:lnTo>
                    <a:lnTo>
                      <a:pt x="195" y="7"/>
                    </a:lnTo>
                    <a:lnTo>
                      <a:pt x="199" y="12"/>
                    </a:lnTo>
                    <a:lnTo>
                      <a:pt x="202" y="21"/>
                    </a:lnTo>
                    <a:lnTo>
                      <a:pt x="199" y="26"/>
                    </a:lnTo>
                    <a:lnTo>
                      <a:pt x="199" y="28"/>
                    </a:lnTo>
                    <a:lnTo>
                      <a:pt x="198" y="26"/>
                    </a:lnTo>
                    <a:lnTo>
                      <a:pt x="194" y="25"/>
                    </a:lnTo>
                    <a:lnTo>
                      <a:pt x="194" y="23"/>
                    </a:lnTo>
                    <a:lnTo>
                      <a:pt x="191" y="22"/>
                    </a:lnTo>
                    <a:lnTo>
                      <a:pt x="186" y="19"/>
                    </a:lnTo>
                    <a:lnTo>
                      <a:pt x="183" y="19"/>
                    </a:lnTo>
                    <a:lnTo>
                      <a:pt x="177" y="18"/>
                    </a:lnTo>
                    <a:lnTo>
                      <a:pt x="167" y="18"/>
                    </a:lnTo>
                    <a:lnTo>
                      <a:pt x="166" y="19"/>
                    </a:lnTo>
                    <a:lnTo>
                      <a:pt x="159" y="23"/>
                    </a:lnTo>
                    <a:lnTo>
                      <a:pt x="152" y="29"/>
                    </a:lnTo>
                    <a:lnTo>
                      <a:pt x="144" y="39"/>
                    </a:lnTo>
                    <a:lnTo>
                      <a:pt x="148" y="49"/>
                    </a:lnTo>
                    <a:lnTo>
                      <a:pt x="149" y="54"/>
                    </a:lnTo>
                    <a:lnTo>
                      <a:pt x="144" y="59"/>
                    </a:lnTo>
                    <a:lnTo>
                      <a:pt x="142" y="59"/>
                    </a:lnTo>
                    <a:lnTo>
                      <a:pt x="141" y="60"/>
                    </a:lnTo>
                    <a:lnTo>
                      <a:pt x="130" y="61"/>
                    </a:lnTo>
                    <a:lnTo>
                      <a:pt x="127" y="60"/>
                    </a:lnTo>
                    <a:lnTo>
                      <a:pt x="124" y="59"/>
                    </a:lnTo>
                    <a:lnTo>
                      <a:pt x="120" y="61"/>
                    </a:lnTo>
                    <a:lnTo>
                      <a:pt x="110" y="79"/>
                    </a:lnTo>
                    <a:lnTo>
                      <a:pt x="110" y="81"/>
                    </a:lnTo>
                    <a:lnTo>
                      <a:pt x="99" y="89"/>
                    </a:lnTo>
                    <a:lnTo>
                      <a:pt x="99" y="88"/>
                    </a:lnTo>
                    <a:lnTo>
                      <a:pt x="95" y="85"/>
                    </a:lnTo>
                    <a:lnTo>
                      <a:pt x="92" y="81"/>
                    </a:lnTo>
                    <a:lnTo>
                      <a:pt x="89" y="79"/>
                    </a:lnTo>
                    <a:lnTo>
                      <a:pt x="88" y="78"/>
                    </a:lnTo>
                    <a:lnTo>
                      <a:pt x="82" y="76"/>
                    </a:lnTo>
                    <a:lnTo>
                      <a:pt x="79" y="76"/>
                    </a:lnTo>
                    <a:lnTo>
                      <a:pt x="77" y="82"/>
                    </a:lnTo>
                    <a:lnTo>
                      <a:pt x="75" y="82"/>
                    </a:lnTo>
                    <a:lnTo>
                      <a:pt x="70" y="83"/>
                    </a:lnTo>
                    <a:lnTo>
                      <a:pt x="67" y="83"/>
                    </a:lnTo>
                    <a:lnTo>
                      <a:pt x="49" y="81"/>
                    </a:lnTo>
                    <a:lnTo>
                      <a:pt x="33" y="81"/>
                    </a:lnTo>
                    <a:lnTo>
                      <a:pt x="28" y="83"/>
                    </a:lnTo>
                    <a:lnTo>
                      <a:pt x="28" y="85"/>
                    </a:lnTo>
                    <a:lnTo>
                      <a:pt x="26" y="85"/>
                    </a:lnTo>
                    <a:lnTo>
                      <a:pt x="28" y="96"/>
                    </a:lnTo>
                    <a:lnTo>
                      <a:pt x="38" y="117"/>
                    </a:lnTo>
                    <a:lnTo>
                      <a:pt x="40" y="119"/>
                    </a:lnTo>
                    <a:lnTo>
                      <a:pt x="45" y="124"/>
                    </a:lnTo>
                    <a:lnTo>
                      <a:pt x="46" y="124"/>
                    </a:lnTo>
                    <a:lnTo>
                      <a:pt x="46" y="128"/>
                    </a:lnTo>
                    <a:lnTo>
                      <a:pt x="35" y="141"/>
                    </a:lnTo>
                    <a:lnTo>
                      <a:pt x="32" y="142"/>
                    </a:lnTo>
                    <a:lnTo>
                      <a:pt x="28" y="142"/>
                    </a:lnTo>
                    <a:lnTo>
                      <a:pt x="22" y="143"/>
                    </a:lnTo>
                    <a:lnTo>
                      <a:pt x="17" y="143"/>
                    </a:lnTo>
                    <a:lnTo>
                      <a:pt x="17" y="155"/>
                    </a:lnTo>
                    <a:lnTo>
                      <a:pt x="15" y="156"/>
                    </a:lnTo>
                    <a:lnTo>
                      <a:pt x="15" y="158"/>
                    </a:lnTo>
                    <a:lnTo>
                      <a:pt x="12" y="162"/>
                    </a:lnTo>
                    <a:lnTo>
                      <a:pt x="11" y="163"/>
                    </a:lnTo>
                    <a:lnTo>
                      <a:pt x="11" y="166"/>
                    </a:lnTo>
                    <a:lnTo>
                      <a:pt x="12" y="169"/>
                    </a:lnTo>
                    <a:lnTo>
                      <a:pt x="12" y="172"/>
                    </a:lnTo>
                    <a:lnTo>
                      <a:pt x="11" y="173"/>
                    </a:lnTo>
                    <a:lnTo>
                      <a:pt x="11" y="174"/>
                    </a:lnTo>
                    <a:lnTo>
                      <a:pt x="8" y="176"/>
                    </a:lnTo>
                    <a:lnTo>
                      <a:pt x="7" y="176"/>
                    </a:lnTo>
                    <a:lnTo>
                      <a:pt x="7" y="177"/>
                    </a:lnTo>
                    <a:lnTo>
                      <a:pt x="4" y="177"/>
                    </a:lnTo>
                    <a:lnTo>
                      <a:pt x="0" y="181"/>
                    </a:lnTo>
                    <a:lnTo>
                      <a:pt x="1" y="181"/>
                    </a:lnTo>
                    <a:lnTo>
                      <a:pt x="4" y="183"/>
                    </a:lnTo>
                    <a:lnTo>
                      <a:pt x="10" y="183"/>
                    </a:lnTo>
                    <a:lnTo>
                      <a:pt x="15" y="181"/>
                    </a:lnTo>
                    <a:lnTo>
                      <a:pt x="19" y="183"/>
                    </a:lnTo>
                    <a:lnTo>
                      <a:pt x="21" y="183"/>
                    </a:lnTo>
                    <a:lnTo>
                      <a:pt x="21" y="188"/>
                    </a:lnTo>
                    <a:lnTo>
                      <a:pt x="19" y="191"/>
                    </a:lnTo>
                    <a:lnTo>
                      <a:pt x="14" y="195"/>
                    </a:lnTo>
                    <a:lnTo>
                      <a:pt x="8" y="19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13" name="Freeform 4361">
                <a:extLst>
                  <a:ext uri="{FF2B5EF4-FFF2-40B4-BE49-F238E27FC236}">
                    <a16:creationId xmlns:a16="http://schemas.microsoft.com/office/drawing/2014/main" id="{064D63A9-2D46-6BBD-4136-0447D08BF1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0" y="2120"/>
                <a:ext cx="32" cy="114"/>
              </a:xfrm>
              <a:custGeom>
                <a:avLst/>
                <a:gdLst>
                  <a:gd name="T0" fmla="*/ 0 w 125"/>
                  <a:gd name="T1" fmla="*/ 451 h 459"/>
                  <a:gd name="T2" fmla="*/ 4 w 125"/>
                  <a:gd name="T3" fmla="*/ 435 h 459"/>
                  <a:gd name="T4" fmla="*/ 12 w 125"/>
                  <a:gd name="T5" fmla="*/ 431 h 459"/>
                  <a:gd name="T6" fmla="*/ 19 w 125"/>
                  <a:gd name="T7" fmla="*/ 426 h 459"/>
                  <a:gd name="T8" fmla="*/ 18 w 125"/>
                  <a:gd name="T9" fmla="*/ 416 h 459"/>
                  <a:gd name="T10" fmla="*/ 8 w 125"/>
                  <a:gd name="T11" fmla="*/ 405 h 459"/>
                  <a:gd name="T12" fmla="*/ 3 w 125"/>
                  <a:gd name="T13" fmla="*/ 388 h 459"/>
                  <a:gd name="T14" fmla="*/ 33 w 125"/>
                  <a:gd name="T15" fmla="*/ 371 h 459"/>
                  <a:gd name="T16" fmla="*/ 42 w 125"/>
                  <a:gd name="T17" fmla="*/ 352 h 459"/>
                  <a:gd name="T18" fmla="*/ 65 w 125"/>
                  <a:gd name="T19" fmla="*/ 326 h 459"/>
                  <a:gd name="T20" fmla="*/ 73 w 125"/>
                  <a:gd name="T21" fmla="*/ 329 h 459"/>
                  <a:gd name="T22" fmla="*/ 80 w 125"/>
                  <a:gd name="T23" fmla="*/ 321 h 459"/>
                  <a:gd name="T24" fmla="*/ 87 w 125"/>
                  <a:gd name="T25" fmla="*/ 312 h 459"/>
                  <a:gd name="T26" fmla="*/ 86 w 125"/>
                  <a:gd name="T27" fmla="*/ 298 h 459"/>
                  <a:gd name="T28" fmla="*/ 49 w 125"/>
                  <a:gd name="T29" fmla="*/ 261 h 459"/>
                  <a:gd name="T30" fmla="*/ 54 w 125"/>
                  <a:gd name="T31" fmla="*/ 254 h 459"/>
                  <a:gd name="T32" fmla="*/ 58 w 125"/>
                  <a:gd name="T33" fmla="*/ 251 h 459"/>
                  <a:gd name="T34" fmla="*/ 57 w 125"/>
                  <a:gd name="T35" fmla="*/ 247 h 459"/>
                  <a:gd name="T36" fmla="*/ 46 w 125"/>
                  <a:gd name="T37" fmla="*/ 231 h 459"/>
                  <a:gd name="T38" fmla="*/ 40 w 125"/>
                  <a:gd name="T39" fmla="*/ 230 h 459"/>
                  <a:gd name="T40" fmla="*/ 36 w 125"/>
                  <a:gd name="T41" fmla="*/ 218 h 459"/>
                  <a:gd name="T42" fmla="*/ 36 w 125"/>
                  <a:gd name="T43" fmla="*/ 204 h 459"/>
                  <a:gd name="T44" fmla="*/ 36 w 125"/>
                  <a:gd name="T45" fmla="*/ 177 h 459"/>
                  <a:gd name="T46" fmla="*/ 20 w 125"/>
                  <a:gd name="T47" fmla="*/ 177 h 459"/>
                  <a:gd name="T48" fmla="*/ 27 w 125"/>
                  <a:gd name="T49" fmla="*/ 173 h 459"/>
                  <a:gd name="T50" fmla="*/ 36 w 125"/>
                  <a:gd name="T51" fmla="*/ 167 h 459"/>
                  <a:gd name="T52" fmla="*/ 99 w 125"/>
                  <a:gd name="T53" fmla="*/ 124 h 459"/>
                  <a:gd name="T54" fmla="*/ 121 w 125"/>
                  <a:gd name="T55" fmla="*/ 108 h 459"/>
                  <a:gd name="T56" fmla="*/ 125 w 125"/>
                  <a:gd name="T57" fmla="*/ 101 h 459"/>
                  <a:gd name="T58" fmla="*/ 124 w 125"/>
                  <a:gd name="T59" fmla="*/ 99 h 459"/>
                  <a:gd name="T60" fmla="*/ 120 w 125"/>
                  <a:gd name="T61" fmla="*/ 77 h 459"/>
                  <a:gd name="T62" fmla="*/ 117 w 125"/>
                  <a:gd name="T63" fmla="*/ 72 h 459"/>
                  <a:gd name="T64" fmla="*/ 106 w 125"/>
                  <a:gd name="T65" fmla="*/ 75 h 459"/>
                  <a:gd name="T66" fmla="*/ 103 w 125"/>
                  <a:gd name="T67" fmla="*/ 60 h 459"/>
                  <a:gd name="T68" fmla="*/ 102 w 125"/>
                  <a:gd name="T69" fmla="*/ 51 h 459"/>
                  <a:gd name="T70" fmla="*/ 96 w 125"/>
                  <a:gd name="T71" fmla="*/ 44 h 459"/>
                  <a:gd name="T72" fmla="*/ 96 w 125"/>
                  <a:gd name="T73" fmla="*/ 41 h 459"/>
                  <a:gd name="T74" fmla="*/ 93 w 125"/>
                  <a:gd name="T75" fmla="*/ 36 h 459"/>
                  <a:gd name="T76" fmla="*/ 97 w 125"/>
                  <a:gd name="T77" fmla="*/ 17 h 459"/>
                  <a:gd name="T78" fmla="*/ 87 w 125"/>
                  <a:gd name="T79" fmla="*/ 21 h 459"/>
                  <a:gd name="T80" fmla="*/ 86 w 125"/>
                  <a:gd name="T81" fmla="*/ 14 h 459"/>
                  <a:gd name="T82" fmla="*/ 83 w 125"/>
                  <a:gd name="T83" fmla="*/ 10 h 459"/>
                  <a:gd name="T84" fmla="*/ 80 w 125"/>
                  <a:gd name="T85" fmla="*/ 5 h 4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25" h="459">
                    <a:moveTo>
                      <a:pt x="18" y="459"/>
                    </a:moveTo>
                    <a:lnTo>
                      <a:pt x="0" y="451"/>
                    </a:lnTo>
                    <a:lnTo>
                      <a:pt x="1" y="442"/>
                    </a:lnTo>
                    <a:lnTo>
                      <a:pt x="4" y="435"/>
                    </a:lnTo>
                    <a:lnTo>
                      <a:pt x="11" y="432"/>
                    </a:lnTo>
                    <a:lnTo>
                      <a:pt x="12" y="431"/>
                    </a:lnTo>
                    <a:lnTo>
                      <a:pt x="15" y="430"/>
                    </a:lnTo>
                    <a:lnTo>
                      <a:pt x="19" y="426"/>
                    </a:lnTo>
                    <a:lnTo>
                      <a:pt x="22" y="422"/>
                    </a:lnTo>
                    <a:lnTo>
                      <a:pt x="18" y="416"/>
                    </a:lnTo>
                    <a:lnTo>
                      <a:pt x="9" y="408"/>
                    </a:lnTo>
                    <a:lnTo>
                      <a:pt x="8" y="405"/>
                    </a:lnTo>
                    <a:lnTo>
                      <a:pt x="8" y="403"/>
                    </a:lnTo>
                    <a:lnTo>
                      <a:pt x="3" y="388"/>
                    </a:lnTo>
                    <a:lnTo>
                      <a:pt x="3" y="382"/>
                    </a:lnTo>
                    <a:lnTo>
                      <a:pt x="33" y="371"/>
                    </a:lnTo>
                    <a:lnTo>
                      <a:pt x="36" y="363"/>
                    </a:lnTo>
                    <a:lnTo>
                      <a:pt x="42" y="352"/>
                    </a:lnTo>
                    <a:lnTo>
                      <a:pt x="56" y="333"/>
                    </a:lnTo>
                    <a:lnTo>
                      <a:pt x="65" y="326"/>
                    </a:lnTo>
                    <a:lnTo>
                      <a:pt x="71" y="329"/>
                    </a:lnTo>
                    <a:lnTo>
                      <a:pt x="73" y="329"/>
                    </a:lnTo>
                    <a:lnTo>
                      <a:pt x="75" y="328"/>
                    </a:lnTo>
                    <a:lnTo>
                      <a:pt x="80" y="321"/>
                    </a:lnTo>
                    <a:lnTo>
                      <a:pt x="87" y="314"/>
                    </a:lnTo>
                    <a:lnTo>
                      <a:pt x="87" y="312"/>
                    </a:lnTo>
                    <a:lnTo>
                      <a:pt x="86" y="304"/>
                    </a:lnTo>
                    <a:lnTo>
                      <a:pt x="86" y="298"/>
                    </a:lnTo>
                    <a:lnTo>
                      <a:pt x="64" y="269"/>
                    </a:lnTo>
                    <a:lnTo>
                      <a:pt x="49" y="261"/>
                    </a:lnTo>
                    <a:lnTo>
                      <a:pt x="49" y="259"/>
                    </a:lnTo>
                    <a:lnTo>
                      <a:pt x="54" y="254"/>
                    </a:lnTo>
                    <a:lnTo>
                      <a:pt x="56" y="251"/>
                    </a:lnTo>
                    <a:lnTo>
                      <a:pt x="58" y="251"/>
                    </a:lnTo>
                    <a:lnTo>
                      <a:pt x="58" y="248"/>
                    </a:lnTo>
                    <a:lnTo>
                      <a:pt x="57" y="247"/>
                    </a:lnTo>
                    <a:lnTo>
                      <a:pt x="57" y="245"/>
                    </a:lnTo>
                    <a:lnTo>
                      <a:pt x="46" y="231"/>
                    </a:lnTo>
                    <a:lnTo>
                      <a:pt x="42" y="230"/>
                    </a:lnTo>
                    <a:lnTo>
                      <a:pt x="40" y="230"/>
                    </a:lnTo>
                    <a:lnTo>
                      <a:pt x="40" y="227"/>
                    </a:lnTo>
                    <a:lnTo>
                      <a:pt x="36" y="218"/>
                    </a:lnTo>
                    <a:lnTo>
                      <a:pt x="34" y="208"/>
                    </a:lnTo>
                    <a:lnTo>
                      <a:pt x="36" y="204"/>
                    </a:lnTo>
                    <a:lnTo>
                      <a:pt x="43" y="199"/>
                    </a:lnTo>
                    <a:lnTo>
                      <a:pt x="36" y="177"/>
                    </a:lnTo>
                    <a:lnTo>
                      <a:pt x="22" y="178"/>
                    </a:lnTo>
                    <a:lnTo>
                      <a:pt x="20" y="177"/>
                    </a:lnTo>
                    <a:lnTo>
                      <a:pt x="26" y="174"/>
                    </a:lnTo>
                    <a:lnTo>
                      <a:pt x="27" y="173"/>
                    </a:lnTo>
                    <a:lnTo>
                      <a:pt x="30" y="171"/>
                    </a:lnTo>
                    <a:lnTo>
                      <a:pt x="36" y="167"/>
                    </a:lnTo>
                    <a:lnTo>
                      <a:pt x="61" y="138"/>
                    </a:lnTo>
                    <a:lnTo>
                      <a:pt x="99" y="124"/>
                    </a:lnTo>
                    <a:lnTo>
                      <a:pt x="107" y="123"/>
                    </a:lnTo>
                    <a:lnTo>
                      <a:pt x="121" y="108"/>
                    </a:lnTo>
                    <a:lnTo>
                      <a:pt x="124" y="103"/>
                    </a:lnTo>
                    <a:lnTo>
                      <a:pt x="125" y="101"/>
                    </a:lnTo>
                    <a:lnTo>
                      <a:pt x="124" y="100"/>
                    </a:lnTo>
                    <a:lnTo>
                      <a:pt x="124" y="99"/>
                    </a:lnTo>
                    <a:lnTo>
                      <a:pt x="120" y="86"/>
                    </a:lnTo>
                    <a:lnTo>
                      <a:pt x="120" y="77"/>
                    </a:lnTo>
                    <a:lnTo>
                      <a:pt x="118" y="75"/>
                    </a:lnTo>
                    <a:lnTo>
                      <a:pt x="117" y="72"/>
                    </a:lnTo>
                    <a:lnTo>
                      <a:pt x="111" y="72"/>
                    </a:lnTo>
                    <a:lnTo>
                      <a:pt x="106" y="75"/>
                    </a:lnTo>
                    <a:lnTo>
                      <a:pt x="104" y="71"/>
                    </a:lnTo>
                    <a:lnTo>
                      <a:pt x="103" y="60"/>
                    </a:lnTo>
                    <a:lnTo>
                      <a:pt x="103" y="51"/>
                    </a:lnTo>
                    <a:lnTo>
                      <a:pt x="102" y="51"/>
                    </a:lnTo>
                    <a:lnTo>
                      <a:pt x="99" y="48"/>
                    </a:lnTo>
                    <a:lnTo>
                      <a:pt x="96" y="44"/>
                    </a:lnTo>
                    <a:lnTo>
                      <a:pt x="94" y="44"/>
                    </a:lnTo>
                    <a:lnTo>
                      <a:pt x="96" y="41"/>
                    </a:lnTo>
                    <a:lnTo>
                      <a:pt x="96" y="37"/>
                    </a:lnTo>
                    <a:lnTo>
                      <a:pt x="93" y="36"/>
                    </a:lnTo>
                    <a:lnTo>
                      <a:pt x="92" y="34"/>
                    </a:lnTo>
                    <a:lnTo>
                      <a:pt x="97" y="17"/>
                    </a:lnTo>
                    <a:lnTo>
                      <a:pt x="89" y="21"/>
                    </a:lnTo>
                    <a:lnTo>
                      <a:pt x="87" y="21"/>
                    </a:lnTo>
                    <a:lnTo>
                      <a:pt x="87" y="17"/>
                    </a:lnTo>
                    <a:lnTo>
                      <a:pt x="86" y="14"/>
                    </a:lnTo>
                    <a:lnTo>
                      <a:pt x="86" y="12"/>
                    </a:lnTo>
                    <a:lnTo>
                      <a:pt x="83" y="10"/>
                    </a:lnTo>
                    <a:lnTo>
                      <a:pt x="82" y="7"/>
                    </a:lnTo>
                    <a:lnTo>
                      <a:pt x="80" y="5"/>
                    </a:lnTo>
                    <a:lnTo>
                      <a:pt x="8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14" name="Freeform 4362">
                <a:extLst>
                  <a:ext uri="{FF2B5EF4-FFF2-40B4-BE49-F238E27FC236}">
                    <a16:creationId xmlns:a16="http://schemas.microsoft.com/office/drawing/2014/main" id="{979E3ED4-4CEA-1441-0383-170EB78DA7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9" y="2247"/>
                <a:ext cx="45" cy="17"/>
              </a:xfrm>
              <a:custGeom>
                <a:avLst/>
                <a:gdLst>
                  <a:gd name="T0" fmla="*/ 0 w 180"/>
                  <a:gd name="T1" fmla="*/ 0 h 68"/>
                  <a:gd name="T2" fmla="*/ 11 w 180"/>
                  <a:gd name="T3" fmla="*/ 0 h 68"/>
                  <a:gd name="T4" fmla="*/ 20 w 180"/>
                  <a:gd name="T5" fmla="*/ 1 h 68"/>
                  <a:gd name="T6" fmla="*/ 25 w 180"/>
                  <a:gd name="T7" fmla="*/ 1 h 68"/>
                  <a:gd name="T8" fmla="*/ 27 w 180"/>
                  <a:gd name="T9" fmla="*/ 2 h 68"/>
                  <a:gd name="T10" fmla="*/ 32 w 180"/>
                  <a:gd name="T11" fmla="*/ 7 h 68"/>
                  <a:gd name="T12" fmla="*/ 48 w 180"/>
                  <a:gd name="T13" fmla="*/ 22 h 68"/>
                  <a:gd name="T14" fmla="*/ 51 w 180"/>
                  <a:gd name="T15" fmla="*/ 22 h 68"/>
                  <a:gd name="T16" fmla="*/ 51 w 180"/>
                  <a:gd name="T17" fmla="*/ 26 h 68"/>
                  <a:gd name="T18" fmla="*/ 52 w 180"/>
                  <a:gd name="T19" fmla="*/ 26 h 68"/>
                  <a:gd name="T20" fmla="*/ 59 w 180"/>
                  <a:gd name="T21" fmla="*/ 28 h 68"/>
                  <a:gd name="T22" fmla="*/ 62 w 180"/>
                  <a:gd name="T23" fmla="*/ 29 h 68"/>
                  <a:gd name="T24" fmla="*/ 63 w 180"/>
                  <a:gd name="T25" fmla="*/ 29 h 68"/>
                  <a:gd name="T26" fmla="*/ 73 w 180"/>
                  <a:gd name="T27" fmla="*/ 35 h 68"/>
                  <a:gd name="T28" fmla="*/ 80 w 180"/>
                  <a:gd name="T29" fmla="*/ 45 h 68"/>
                  <a:gd name="T30" fmla="*/ 94 w 180"/>
                  <a:gd name="T31" fmla="*/ 57 h 68"/>
                  <a:gd name="T32" fmla="*/ 95 w 180"/>
                  <a:gd name="T33" fmla="*/ 61 h 68"/>
                  <a:gd name="T34" fmla="*/ 99 w 180"/>
                  <a:gd name="T35" fmla="*/ 65 h 68"/>
                  <a:gd name="T36" fmla="*/ 111 w 180"/>
                  <a:gd name="T37" fmla="*/ 67 h 68"/>
                  <a:gd name="T38" fmla="*/ 113 w 180"/>
                  <a:gd name="T39" fmla="*/ 68 h 68"/>
                  <a:gd name="T40" fmla="*/ 120 w 180"/>
                  <a:gd name="T41" fmla="*/ 68 h 68"/>
                  <a:gd name="T42" fmla="*/ 141 w 180"/>
                  <a:gd name="T43" fmla="*/ 61 h 68"/>
                  <a:gd name="T44" fmla="*/ 144 w 180"/>
                  <a:gd name="T45" fmla="*/ 58 h 68"/>
                  <a:gd name="T46" fmla="*/ 147 w 180"/>
                  <a:gd name="T47" fmla="*/ 60 h 68"/>
                  <a:gd name="T48" fmla="*/ 152 w 180"/>
                  <a:gd name="T49" fmla="*/ 64 h 68"/>
                  <a:gd name="T50" fmla="*/ 154 w 180"/>
                  <a:gd name="T51" fmla="*/ 64 h 68"/>
                  <a:gd name="T52" fmla="*/ 166 w 180"/>
                  <a:gd name="T53" fmla="*/ 61 h 68"/>
                  <a:gd name="T54" fmla="*/ 178 w 180"/>
                  <a:gd name="T55" fmla="*/ 61 h 68"/>
                  <a:gd name="T56" fmla="*/ 180 w 180"/>
                  <a:gd name="T57" fmla="*/ 62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80" h="68">
                    <a:moveTo>
                      <a:pt x="0" y="0"/>
                    </a:moveTo>
                    <a:lnTo>
                      <a:pt x="11" y="0"/>
                    </a:lnTo>
                    <a:lnTo>
                      <a:pt x="20" y="1"/>
                    </a:lnTo>
                    <a:lnTo>
                      <a:pt x="25" y="1"/>
                    </a:lnTo>
                    <a:lnTo>
                      <a:pt x="27" y="2"/>
                    </a:lnTo>
                    <a:lnTo>
                      <a:pt x="32" y="7"/>
                    </a:lnTo>
                    <a:lnTo>
                      <a:pt x="48" y="22"/>
                    </a:lnTo>
                    <a:lnTo>
                      <a:pt x="51" y="22"/>
                    </a:lnTo>
                    <a:lnTo>
                      <a:pt x="51" y="26"/>
                    </a:lnTo>
                    <a:lnTo>
                      <a:pt x="52" y="26"/>
                    </a:lnTo>
                    <a:lnTo>
                      <a:pt x="59" y="28"/>
                    </a:lnTo>
                    <a:lnTo>
                      <a:pt x="62" y="29"/>
                    </a:lnTo>
                    <a:lnTo>
                      <a:pt x="63" y="29"/>
                    </a:lnTo>
                    <a:lnTo>
                      <a:pt x="73" y="35"/>
                    </a:lnTo>
                    <a:lnTo>
                      <a:pt x="80" y="45"/>
                    </a:lnTo>
                    <a:lnTo>
                      <a:pt x="94" y="57"/>
                    </a:lnTo>
                    <a:lnTo>
                      <a:pt x="95" y="61"/>
                    </a:lnTo>
                    <a:lnTo>
                      <a:pt x="99" y="65"/>
                    </a:lnTo>
                    <a:lnTo>
                      <a:pt x="111" y="67"/>
                    </a:lnTo>
                    <a:lnTo>
                      <a:pt x="113" y="68"/>
                    </a:lnTo>
                    <a:lnTo>
                      <a:pt x="120" y="68"/>
                    </a:lnTo>
                    <a:lnTo>
                      <a:pt x="141" y="61"/>
                    </a:lnTo>
                    <a:lnTo>
                      <a:pt x="144" y="58"/>
                    </a:lnTo>
                    <a:lnTo>
                      <a:pt x="147" y="60"/>
                    </a:lnTo>
                    <a:lnTo>
                      <a:pt x="152" y="64"/>
                    </a:lnTo>
                    <a:lnTo>
                      <a:pt x="154" y="64"/>
                    </a:lnTo>
                    <a:lnTo>
                      <a:pt x="166" y="61"/>
                    </a:lnTo>
                    <a:lnTo>
                      <a:pt x="178" y="61"/>
                    </a:lnTo>
                    <a:lnTo>
                      <a:pt x="180" y="6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15" name="Freeform 4363">
                <a:extLst>
                  <a:ext uri="{FF2B5EF4-FFF2-40B4-BE49-F238E27FC236}">
                    <a16:creationId xmlns:a16="http://schemas.microsoft.com/office/drawing/2014/main" id="{DFE284F2-A901-5187-4994-1AD1DBC028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4" y="2234"/>
                <a:ext cx="42" cy="36"/>
              </a:xfrm>
              <a:custGeom>
                <a:avLst/>
                <a:gdLst>
                  <a:gd name="T0" fmla="*/ 0 w 171"/>
                  <a:gd name="T1" fmla="*/ 114 h 143"/>
                  <a:gd name="T2" fmla="*/ 5 w 171"/>
                  <a:gd name="T3" fmla="*/ 114 h 143"/>
                  <a:gd name="T4" fmla="*/ 9 w 171"/>
                  <a:gd name="T5" fmla="*/ 113 h 143"/>
                  <a:gd name="T6" fmla="*/ 10 w 171"/>
                  <a:gd name="T7" fmla="*/ 113 h 143"/>
                  <a:gd name="T8" fmla="*/ 13 w 171"/>
                  <a:gd name="T9" fmla="*/ 114 h 143"/>
                  <a:gd name="T10" fmla="*/ 23 w 171"/>
                  <a:gd name="T11" fmla="*/ 114 h 143"/>
                  <a:gd name="T12" fmla="*/ 42 w 171"/>
                  <a:gd name="T13" fmla="*/ 117 h 143"/>
                  <a:gd name="T14" fmla="*/ 59 w 171"/>
                  <a:gd name="T15" fmla="*/ 112 h 143"/>
                  <a:gd name="T16" fmla="*/ 73 w 171"/>
                  <a:gd name="T17" fmla="*/ 117 h 143"/>
                  <a:gd name="T18" fmla="*/ 73 w 171"/>
                  <a:gd name="T19" fmla="*/ 119 h 143"/>
                  <a:gd name="T20" fmla="*/ 77 w 171"/>
                  <a:gd name="T21" fmla="*/ 129 h 143"/>
                  <a:gd name="T22" fmla="*/ 82 w 171"/>
                  <a:gd name="T23" fmla="*/ 133 h 143"/>
                  <a:gd name="T24" fmla="*/ 83 w 171"/>
                  <a:gd name="T25" fmla="*/ 137 h 143"/>
                  <a:gd name="T26" fmla="*/ 84 w 171"/>
                  <a:gd name="T27" fmla="*/ 138 h 143"/>
                  <a:gd name="T28" fmla="*/ 84 w 171"/>
                  <a:gd name="T29" fmla="*/ 143 h 143"/>
                  <a:gd name="T30" fmla="*/ 105 w 171"/>
                  <a:gd name="T31" fmla="*/ 143 h 143"/>
                  <a:gd name="T32" fmla="*/ 111 w 171"/>
                  <a:gd name="T33" fmla="*/ 140 h 143"/>
                  <a:gd name="T34" fmla="*/ 116 w 171"/>
                  <a:gd name="T35" fmla="*/ 140 h 143"/>
                  <a:gd name="T36" fmla="*/ 120 w 171"/>
                  <a:gd name="T37" fmla="*/ 141 h 143"/>
                  <a:gd name="T38" fmla="*/ 125 w 171"/>
                  <a:gd name="T39" fmla="*/ 141 h 143"/>
                  <a:gd name="T40" fmla="*/ 130 w 171"/>
                  <a:gd name="T41" fmla="*/ 140 h 143"/>
                  <a:gd name="T42" fmla="*/ 139 w 171"/>
                  <a:gd name="T43" fmla="*/ 136 h 143"/>
                  <a:gd name="T44" fmla="*/ 158 w 171"/>
                  <a:gd name="T45" fmla="*/ 117 h 143"/>
                  <a:gd name="T46" fmla="*/ 166 w 171"/>
                  <a:gd name="T47" fmla="*/ 119 h 143"/>
                  <a:gd name="T48" fmla="*/ 168 w 171"/>
                  <a:gd name="T49" fmla="*/ 119 h 143"/>
                  <a:gd name="T50" fmla="*/ 171 w 171"/>
                  <a:gd name="T51" fmla="*/ 117 h 143"/>
                  <a:gd name="T52" fmla="*/ 169 w 171"/>
                  <a:gd name="T53" fmla="*/ 116 h 143"/>
                  <a:gd name="T54" fmla="*/ 166 w 171"/>
                  <a:gd name="T55" fmla="*/ 110 h 143"/>
                  <a:gd name="T56" fmla="*/ 164 w 171"/>
                  <a:gd name="T57" fmla="*/ 101 h 143"/>
                  <a:gd name="T58" fmla="*/ 164 w 171"/>
                  <a:gd name="T59" fmla="*/ 92 h 143"/>
                  <a:gd name="T60" fmla="*/ 165 w 171"/>
                  <a:gd name="T61" fmla="*/ 85 h 143"/>
                  <a:gd name="T62" fmla="*/ 161 w 171"/>
                  <a:gd name="T63" fmla="*/ 80 h 143"/>
                  <a:gd name="T64" fmla="*/ 157 w 171"/>
                  <a:gd name="T65" fmla="*/ 77 h 143"/>
                  <a:gd name="T66" fmla="*/ 147 w 171"/>
                  <a:gd name="T67" fmla="*/ 76 h 143"/>
                  <a:gd name="T68" fmla="*/ 135 w 171"/>
                  <a:gd name="T69" fmla="*/ 80 h 143"/>
                  <a:gd name="T70" fmla="*/ 130 w 171"/>
                  <a:gd name="T71" fmla="*/ 77 h 143"/>
                  <a:gd name="T72" fmla="*/ 128 w 171"/>
                  <a:gd name="T73" fmla="*/ 73 h 143"/>
                  <a:gd name="T74" fmla="*/ 129 w 171"/>
                  <a:gd name="T75" fmla="*/ 63 h 143"/>
                  <a:gd name="T76" fmla="*/ 126 w 171"/>
                  <a:gd name="T77" fmla="*/ 50 h 143"/>
                  <a:gd name="T78" fmla="*/ 128 w 171"/>
                  <a:gd name="T79" fmla="*/ 47 h 143"/>
                  <a:gd name="T80" fmla="*/ 132 w 171"/>
                  <a:gd name="T81" fmla="*/ 46 h 143"/>
                  <a:gd name="T82" fmla="*/ 133 w 171"/>
                  <a:gd name="T83" fmla="*/ 45 h 143"/>
                  <a:gd name="T84" fmla="*/ 136 w 171"/>
                  <a:gd name="T85" fmla="*/ 40 h 143"/>
                  <a:gd name="T86" fmla="*/ 139 w 171"/>
                  <a:gd name="T87" fmla="*/ 40 h 143"/>
                  <a:gd name="T88" fmla="*/ 144 w 171"/>
                  <a:gd name="T89" fmla="*/ 39 h 143"/>
                  <a:gd name="T90" fmla="*/ 147 w 171"/>
                  <a:gd name="T91" fmla="*/ 35 h 143"/>
                  <a:gd name="T92" fmla="*/ 150 w 171"/>
                  <a:gd name="T93" fmla="*/ 31 h 143"/>
                  <a:gd name="T94" fmla="*/ 154 w 171"/>
                  <a:gd name="T95" fmla="*/ 28 h 143"/>
                  <a:gd name="T96" fmla="*/ 155 w 171"/>
                  <a:gd name="T97" fmla="*/ 25 h 143"/>
                  <a:gd name="T98" fmla="*/ 157 w 171"/>
                  <a:gd name="T99" fmla="*/ 24 h 143"/>
                  <a:gd name="T100" fmla="*/ 157 w 171"/>
                  <a:gd name="T101" fmla="*/ 18 h 143"/>
                  <a:gd name="T102" fmla="*/ 162 w 171"/>
                  <a:gd name="T103" fmla="*/ 3 h 143"/>
                  <a:gd name="T104" fmla="*/ 162 w 171"/>
                  <a:gd name="T105" fmla="*/ 1 h 143"/>
                  <a:gd name="T106" fmla="*/ 164 w 171"/>
                  <a:gd name="T107" fmla="*/ 0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71" h="143">
                    <a:moveTo>
                      <a:pt x="0" y="114"/>
                    </a:moveTo>
                    <a:lnTo>
                      <a:pt x="5" y="114"/>
                    </a:lnTo>
                    <a:lnTo>
                      <a:pt x="9" y="113"/>
                    </a:lnTo>
                    <a:lnTo>
                      <a:pt x="10" y="113"/>
                    </a:lnTo>
                    <a:lnTo>
                      <a:pt x="13" y="114"/>
                    </a:lnTo>
                    <a:lnTo>
                      <a:pt x="23" y="114"/>
                    </a:lnTo>
                    <a:lnTo>
                      <a:pt x="42" y="117"/>
                    </a:lnTo>
                    <a:lnTo>
                      <a:pt x="59" y="112"/>
                    </a:lnTo>
                    <a:lnTo>
                      <a:pt x="73" y="117"/>
                    </a:lnTo>
                    <a:lnTo>
                      <a:pt x="73" y="119"/>
                    </a:lnTo>
                    <a:lnTo>
                      <a:pt x="77" y="129"/>
                    </a:lnTo>
                    <a:lnTo>
                      <a:pt x="82" y="133"/>
                    </a:lnTo>
                    <a:lnTo>
                      <a:pt x="83" y="137"/>
                    </a:lnTo>
                    <a:lnTo>
                      <a:pt x="84" y="138"/>
                    </a:lnTo>
                    <a:lnTo>
                      <a:pt x="84" y="143"/>
                    </a:lnTo>
                    <a:lnTo>
                      <a:pt x="105" y="143"/>
                    </a:lnTo>
                    <a:lnTo>
                      <a:pt x="111" y="140"/>
                    </a:lnTo>
                    <a:lnTo>
                      <a:pt x="116" y="140"/>
                    </a:lnTo>
                    <a:lnTo>
                      <a:pt x="120" y="141"/>
                    </a:lnTo>
                    <a:lnTo>
                      <a:pt x="125" y="141"/>
                    </a:lnTo>
                    <a:lnTo>
                      <a:pt x="130" y="140"/>
                    </a:lnTo>
                    <a:lnTo>
                      <a:pt x="139" y="136"/>
                    </a:lnTo>
                    <a:lnTo>
                      <a:pt x="158" y="117"/>
                    </a:lnTo>
                    <a:lnTo>
                      <a:pt x="166" y="119"/>
                    </a:lnTo>
                    <a:lnTo>
                      <a:pt x="168" y="119"/>
                    </a:lnTo>
                    <a:lnTo>
                      <a:pt x="171" y="117"/>
                    </a:lnTo>
                    <a:lnTo>
                      <a:pt x="169" y="116"/>
                    </a:lnTo>
                    <a:lnTo>
                      <a:pt x="166" y="110"/>
                    </a:lnTo>
                    <a:lnTo>
                      <a:pt x="164" y="101"/>
                    </a:lnTo>
                    <a:lnTo>
                      <a:pt x="164" y="92"/>
                    </a:lnTo>
                    <a:lnTo>
                      <a:pt x="165" y="85"/>
                    </a:lnTo>
                    <a:lnTo>
                      <a:pt x="161" y="80"/>
                    </a:lnTo>
                    <a:lnTo>
                      <a:pt x="157" y="77"/>
                    </a:lnTo>
                    <a:lnTo>
                      <a:pt x="147" y="76"/>
                    </a:lnTo>
                    <a:lnTo>
                      <a:pt x="135" y="80"/>
                    </a:lnTo>
                    <a:lnTo>
                      <a:pt x="130" y="77"/>
                    </a:lnTo>
                    <a:lnTo>
                      <a:pt x="128" y="73"/>
                    </a:lnTo>
                    <a:lnTo>
                      <a:pt x="129" y="63"/>
                    </a:lnTo>
                    <a:lnTo>
                      <a:pt x="126" y="50"/>
                    </a:lnTo>
                    <a:lnTo>
                      <a:pt x="128" y="47"/>
                    </a:lnTo>
                    <a:lnTo>
                      <a:pt x="132" y="46"/>
                    </a:lnTo>
                    <a:lnTo>
                      <a:pt x="133" y="45"/>
                    </a:lnTo>
                    <a:lnTo>
                      <a:pt x="136" y="40"/>
                    </a:lnTo>
                    <a:lnTo>
                      <a:pt x="139" y="40"/>
                    </a:lnTo>
                    <a:lnTo>
                      <a:pt x="144" y="39"/>
                    </a:lnTo>
                    <a:lnTo>
                      <a:pt x="147" y="35"/>
                    </a:lnTo>
                    <a:lnTo>
                      <a:pt x="150" y="31"/>
                    </a:lnTo>
                    <a:lnTo>
                      <a:pt x="154" y="28"/>
                    </a:lnTo>
                    <a:lnTo>
                      <a:pt x="155" y="25"/>
                    </a:lnTo>
                    <a:lnTo>
                      <a:pt x="157" y="24"/>
                    </a:lnTo>
                    <a:lnTo>
                      <a:pt x="157" y="18"/>
                    </a:lnTo>
                    <a:lnTo>
                      <a:pt x="162" y="3"/>
                    </a:lnTo>
                    <a:lnTo>
                      <a:pt x="162" y="1"/>
                    </a:lnTo>
                    <a:lnTo>
                      <a:pt x="164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16" name="Freeform 4364">
                <a:extLst>
                  <a:ext uri="{FF2B5EF4-FFF2-40B4-BE49-F238E27FC236}">
                    <a16:creationId xmlns:a16="http://schemas.microsoft.com/office/drawing/2014/main" id="{127CB0AC-CD09-A3D6-457B-8375D62C59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5" y="2232"/>
                <a:ext cx="109" cy="30"/>
              </a:xfrm>
              <a:custGeom>
                <a:avLst/>
                <a:gdLst>
                  <a:gd name="T0" fmla="*/ 437 w 437"/>
                  <a:gd name="T1" fmla="*/ 22 h 117"/>
                  <a:gd name="T2" fmla="*/ 434 w 437"/>
                  <a:gd name="T3" fmla="*/ 21 h 117"/>
                  <a:gd name="T4" fmla="*/ 430 w 437"/>
                  <a:gd name="T5" fmla="*/ 19 h 117"/>
                  <a:gd name="T6" fmla="*/ 424 w 437"/>
                  <a:gd name="T7" fmla="*/ 12 h 117"/>
                  <a:gd name="T8" fmla="*/ 426 w 437"/>
                  <a:gd name="T9" fmla="*/ 8 h 117"/>
                  <a:gd name="T10" fmla="*/ 420 w 437"/>
                  <a:gd name="T11" fmla="*/ 7 h 117"/>
                  <a:gd name="T12" fmla="*/ 405 w 437"/>
                  <a:gd name="T13" fmla="*/ 17 h 117"/>
                  <a:gd name="T14" fmla="*/ 376 w 437"/>
                  <a:gd name="T15" fmla="*/ 14 h 117"/>
                  <a:gd name="T16" fmla="*/ 352 w 437"/>
                  <a:gd name="T17" fmla="*/ 4 h 117"/>
                  <a:gd name="T18" fmla="*/ 322 w 437"/>
                  <a:gd name="T19" fmla="*/ 8 h 117"/>
                  <a:gd name="T20" fmla="*/ 318 w 437"/>
                  <a:gd name="T21" fmla="*/ 9 h 117"/>
                  <a:gd name="T22" fmla="*/ 300 w 437"/>
                  <a:gd name="T23" fmla="*/ 1 h 117"/>
                  <a:gd name="T24" fmla="*/ 299 w 437"/>
                  <a:gd name="T25" fmla="*/ 2 h 117"/>
                  <a:gd name="T26" fmla="*/ 292 w 437"/>
                  <a:gd name="T27" fmla="*/ 19 h 117"/>
                  <a:gd name="T28" fmla="*/ 272 w 437"/>
                  <a:gd name="T29" fmla="*/ 29 h 117"/>
                  <a:gd name="T30" fmla="*/ 258 w 437"/>
                  <a:gd name="T31" fmla="*/ 43 h 117"/>
                  <a:gd name="T32" fmla="*/ 258 w 437"/>
                  <a:gd name="T33" fmla="*/ 57 h 117"/>
                  <a:gd name="T34" fmla="*/ 264 w 437"/>
                  <a:gd name="T35" fmla="*/ 64 h 117"/>
                  <a:gd name="T36" fmla="*/ 266 w 437"/>
                  <a:gd name="T37" fmla="*/ 72 h 117"/>
                  <a:gd name="T38" fmla="*/ 250 w 437"/>
                  <a:gd name="T39" fmla="*/ 75 h 117"/>
                  <a:gd name="T40" fmla="*/ 199 w 437"/>
                  <a:gd name="T41" fmla="*/ 84 h 117"/>
                  <a:gd name="T42" fmla="*/ 174 w 437"/>
                  <a:gd name="T43" fmla="*/ 88 h 117"/>
                  <a:gd name="T44" fmla="*/ 167 w 437"/>
                  <a:gd name="T45" fmla="*/ 86 h 117"/>
                  <a:gd name="T46" fmla="*/ 165 w 437"/>
                  <a:gd name="T47" fmla="*/ 99 h 117"/>
                  <a:gd name="T48" fmla="*/ 151 w 437"/>
                  <a:gd name="T49" fmla="*/ 115 h 117"/>
                  <a:gd name="T50" fmla="*/ 149 w 437"/>
                  <a:gd name="T51" fmla="*/ 114 h 117"/>
                  <a:gd name="T52" fmla="*/ 148 w 437"/>
                  <a:gd name="T53" fmla="*/ 103 h 117"/>
                  <a:gd name="T54" fmla="*/ 134 w 437"/>
                  <a:gd name="T55" fmla="*/ 100 h 117"/>
                  <a:gd name="T56" fmla="*/ 128 w 437"/>
                  <a:gd name="T57" fmla="*/ 102 h 117"/>
                  <a:gd name="T58" fmla="*/ 125 w 437"/>
                  <a:gd name="T59" fmla="*/ 105 h 117"/>
                  <a:gd name="T60" fmla="*/ 124 w 437"/>
                  <a:gd name="T61" fmla="*/ 100 h 117"/>
                  <a:gd name="T62" fmla="*/ 110 w 437"/>
                  <a:gd name="T63" fmla="*/ 85 h 117"/>
                  <a:gd name="T64" fmla="*/ 92 w 437"/>
                  <a:gd name="T65" fmla="*/ 85 h 117"/>
                  <a:gd name="T66" fmla="*/ 85 w 437"/>
                  <a:gd name="T67" fmla="*/ 91 h 117"/>
                  <a:gd name="T68" fmla="*/ 81 w 437"/>
                  <a:gd name="T69" fmla="*/ 89 h 117"/>
                  <a:gd name="T70" fmla="*/ 62 w 437"/>
                  <a:gd name="T71" fmla="*/ 54 h 117"/>
                  <a:gd name="T72" fmla="*/ 58 w 437"/>
                  <a:gd name="T73" fmla="*/ 38 h 117"/>
                  <a:gd name="T74" fmla="*/ 57 w 437"/>
                  <a:gd name="T75" fmla="*/ 36 h 117"/>
                  <a:gd name="T76" fmla="*/ 49 w 437"/>
                  <a:gd name="T77" fmla="*/ 33 h 117"/>
                  <a:gd name="T78" fmla="*/ 39 w 437"/>
                  <a:gd name="T79" fmla="*/ 31 h 117"/>
                  <a:gd name="T80" fmla="*/ 33 w 437"/>
                  <a:gd name="T81" fmla="*/ 24 h 117"/>
                  <a:gd name="T82" fmla="*/ 45 w 437"/>
                  <a:gd name="T83" fmla="*/ 8 h 117"/>
                  <a:gd name="T84" fmla="*/ 42 w 437"/>
                  <a:gd name="T85" fmla="*/ 7 h 117"/>
                  <a:gd name="T86" fmla="*/ 33 w 437"/>
                  <a:gd name="T87" fmla="*/ 1 h 117"/>
                  <a:gd name="T88" fmla="*/ 25 w 437"/>
                  <a:gd name="T89" fmla="*/ 0 h 117"/>
                  <a:gd name="T90" fmla="*/ 19 w 437"/>
                  <a:gd name="T91" fmla="*/ 11 h 117"/>
                  <a:gd name="T92" fmla="*/ 4 w 437"/>
                  <a:gd name="T93" fmla="*/ 9 h 117"/>
                  <a:gd name="T94" fmla="*/ 1 w 437"/>
                  <a:gd name="T95" fmla="*/ 8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37" h="117">
                    <a:moveTo>
                      <a:pt x="437" y="24"/>
                    </a:moveTo>
                    <a:lnTo>
                      <a:pt x="437" y="22"/>
                    </a:lnTo>
                    <a:lnTo>
                      <a:pt x="434" y="19"/>
                    </a:lnTo>
                    <a:lnTo>
                      <a:pt x="434" y="21"/>
                    </a:lnTo>
                    <a:lnTo>
                      <a:pt x="433" y="21"/>
                    </a:lnTo>
                    <a:lnTo>
                      <a:pt x="430" y="19"/>
                    </a:lnTo>
                    <a:lnTo>
                      <a:pt x="429" y="18"/>
                    </a:lnTo>
                    <a:lnTo>
                      <a:pt x="424" y="12"/>
                    </a:lnTo>
                    <a:lnTo>
                      <a:pt x="424" y="9"/>
                    </a:lnTo>
                    <a:lnTo>
                      <a:pt x="426" y="8"/>
                    </a:lnTo>
                    <a:lnTo>
                      <a:pt x="426" y="7"/>
                    </a:lnTo>
                    <a:lnTo>
                      <a:pt x="420" y="7"/>
                    </a:lnTo>
                    <a:lnTo>
                      <a:pt x="413" y="12"/>
                    </a:lnTo>
                    <a:lnTo>
                      <a:pt x="405" y="17"/>
                    </a:lnTo>
                    <a:lnTo>
                      <a:pt x="383" y="17"/>
                    </a:lnTo>
                    <a:lnTo>
                      <a:pt x="376" y="14"/>
                    </a:lnTo>
                    <a:lnTo>
                      <a:pt x="360" y="11"/>
                    </a:lnTo>
                    <a:lnTo>
                      <a:pt x="352" y="4"/>
                    </a:lnTo>
                    <a:lnTo>
                      <a:pt x="342" y="4"/>
                    </a:lnTo>
                    <a:lnTo>
                      <a:pt x="322" y="8"/>
                    </a:lnTo>
                    <a:lnTo>
                      <a:pt x="321" y="9"/>
                    </a:lnTo>
                    <a:lnTo>
                      <a:pt x="318" y="9"/>
                    </a:lnTo>
                    <a:lnTo>
                      <a:pt x="300" y="2"/>
                    </a:lnTo>
                    <a:lnTo>
                      <a:pt x="300" y="1"/>
                    </a:lnTo>
                    <a:lnTo>
                      <a:pt x="299" y="1"/>
                    </a:lnTo>
                    <a:lnTo>
                      <a:pt x="299" y="2"/>
                    </a:lnTo>
                    <a:lnTo>
                      <a:pt x="297" y="7"/>
                    </a:lnTo>
                    <a:lnTo>
                      <a:pt x="292" y="19"/>
                    </a:lnTo>
                    <a:lnTo>
                      <a:pt x="279" y="25"/>
                    </a:lnTo>
                    <a:lnTo>
                      <a:pt x="272" y="29"/>
                    </a:lnTo>
                    <a:lnTo>
                      <a:pt x="264" y="36"/>
                    </a:lnTo>
                    <a:lnTo>
                      <a:pt x="258" y="43"/>
                    </a:lnTo>
                    <a:lnTo>
                      <a:pt x="257" y="53"/>
                    </a:lnTo>
                    <a:lnTo>
                      <a:pt x="258" y="57"/>
                    </a:lnTo>
                    <a:lnTo>
                      <a:pt x="262" y="62"/>
                    </a:lnTo>
                    <a:lnTo>
                      <a:pt x="264" y="64"/>
                    </a:lnTo>
                    <a:lnTo>
                      <a:pt x="265" y="71"/>
                    </a:lnTo>
                    <a:lnTo>
                      <a:pt x="266" y="72"/>
                    </a:lnTo>
                    <a:lnTo>
                      <a:pt x="266" y="75"/>
                    </a:lnTo>
                    <a:lnTo>
                      <a:pt x="250" y="75"/>
                    </a:lnTo>
                    <a:lnTo>
                      <a:pt x="209" y="84"/>
                    </a:lnTo>
                    <a:lnTo>
                      <a:pt x="199" y="84"/>
                    </a:lnTo>
                    <a:lnTo>
                      <a:pt x="195" y="82"/>
                    </a:lnTo>
                    <a:lnTo>
                      <a:pt x="174" y="88"/>
                    </a:lnTo>
                    <a:lnTo>
                      <a:pt x="173" y="88"/>
                    </a:lnTo>
                    <a:lnTo>
                      <a:pt x="167" y="86"/>
                    </a:lnTo>
                    <a:lnTo>
                      <a:pt x="165" y="93"/>
                    </a:lnTo>
                    <a:lnTo>
                      <a:pt x="165" y="99"/>
                    </a:lnTo>
                    <a:lnTo>
                      <a:pt x="160" y="109"/>
                    </a:lnTo>
                    <a:lnTo>
                      <a:pt x="151" y="115"/>
                    </a:lnTo>
                    <a:lnTo>
                      <a:pt x="151" y="117"/>
                    </a:lnTo>
                    <a:lnTo>
                      <a:pt x="149" y="114"/>
                    </a:lnTo>
                    <a:lnTo>
                      <a:pt x="149" y="106"/>
                    </a:lnTo>
                    <a:lnTo>
                      <a:pt x="148" y="103"/>
                    </a:lnTo>
                    <a:lnTo>
                      <a:pt x="145" y="100"/>
                    </a:lnTo>
                    <a:lnTo>
                      <a:pt x="134" y="100"/>
                    </a:lnTo>
                    <a:lnTo>
                      <a:pt x="129" y="102"/>
                    </a:lnTo>
                    <a:lnTo>
                      <a:pt x="128" y="102"/>
                    </a:lnTo>
                    <a:lnTo>
                      <a:pt x="125" y="103"/>
                    </a:lnTo>
                    <a:lnTo>
                      <a:pt x="125" y="105"/>
                    </a:lnTo>
                    <a:lnTo>
                      <a:pt x="124" y="105"/>
                    </a:lnTo>
                    <a:lnTo>
                      <a:pt x="124" y="100"/>
                    </a:lnTo>
                    <a:lnTo>
                      <a:pt x="117" y="92"/>
                    </a:lnTo>
                    <a:lnTo>
                      <a:pt x="110" y="85"/>
                    </a:lnTo>
                    <a:lnTo>
                      <a:pt x="99" y="82"/>
                    </a:lnTo>
                    <a:lnTo>
                      <a:pt x="92" y="85"/>
                    </a:lnTo>
                    <a:lnTo>
                      <a:pt x="86" y="89"/>
                    </a:lnTo>
                    <a:lnTo>
                      <a:pt x="85" y="91"/>
                    </a:lnTo>
                    <a:lnTo>
                      <a:pt x="82" y="91"/>
                    </a:lnTo>
                    <a:lnTo>
                      <a:pt x="81" y="89"/>
                    </a:lnTo>
                    <a:lnTo>
                      <a:pt x="75" y="68"/>
                    </a:lnTo>
                    <a:lnTo>
                      <a:pt x="62" y="54"/>
                    </a:lnTo>
                    <a:lnTo>
                      <a:pt x="62" y="47"/>
                    </a:lnTo>
                    <a:lnTo>
                      <a:pt x="58" y="38"/>
                    </a:lnTo>
                    <a:lnTo>
                      <a:pt x="58" y="36"/>
                    </a:lnTo>
                    <a:lnTo>
                      <a:pt x="57" y="36"/>
                    </a:lnTo>
                    <a:lnTo>
                      <a:pt x="52" y="33"/>
                    </a:lnTo>
                    <a:lnTo>
                      <a:pt x="49" y="33"/>
                    </a:lnTo>
                    <a:lnTo>
                      <a:pt x="46" y="32"/>
                    </a:lnTo>
                    <a:lnTo>
                      <a:pt x="39" y="31"/>
                    </a:lnTo>
                    <a:lnTo>
                      <a:pt x="35" y="26"/>
                    </a:lnTo>
                    <a:lnTo>
                      <a:pt x="33" y="24"/>
                    </a:lnTo>
                    <a:lnTo>
                      <a:pt x="40" y="17"/>
                    </a:lnTo>
                    <a:lnTo>
                      <a:pt x="45" y="8"/>
                    </a:lnTo>
                    <a:lnTo>
                      <a:pt x="45" y="7"/>
                    </a:lnTo>
                    <a:lnTo>
                      <a:pt x="42" y="7"/>
                    </a:lnTo>
                    <a:lnTo>
                      <a:pt x="39" y="4"/>
                    </a:lnTo>
                    <a:lnTo>
                      <a:pt x="33" y="1"/>
                    </a:lnTo>
                    <a:lnTo>
                      <a:pt x="29" y="1"/>
                    </a:lnTo>
                    <a:lnTo>
                      <a:pt x="25" y="0"/>
                    </a:lnTo>
                    <a:lnTo>
                      <a:pt x="21" y="7"/>
                    </a:lnTo>
                    <a:lnTo>
                      <a:pt x="19" y="11"/>
                    </a:lnTo>
                    <a:lnTo>
                      <a:pt x="12" y="12"/>
                    </a:lnTo>
                    <a:lnTo>
                      <a:pt x="4" y="9"/>
                    </a:lnTo>
                    <a:lnTo>
                      <a:pt x="2" y="9"/>
                    </a:lnTo>
                    <a:lnTo>
                      <a:pt x="1" y="8"/>
                    </a:lnTo>
                    <a:lnTo>
                      <a:pt x="0" y="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17" name="Freeform 4365">
                <a:extLst>
                  <a:ext uri="{FF2B5EF4-FFF2-40B4-BE49-F238E27FC236}">
                    <a16:creationId xmlns:a16="http://schemas.microsoft.com/office/drawing/2014/main" id="{C999DCB8-7D20-72F4-97C6-3DC8D6F033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2" y="2065"/>
                <a:ext cx="66" cy="25"/>
              </a:xfrm>
              <a:custGeom>
                <a:avLst/>
                <a:gdLst>
                  <a:gd name="T0" fmla="*/ 5 w 262"/>
                  <a:gd name="T1" fmla="*/ 69 h 100"/>
                  <a:gd name="T2" fmla="*/ 8 w 262"/>
                  <a:gd name="T3" fmla="*/ 77 h 100"/>
                  <a:gd name="T4" fmla="*/ 15 w 262"/>
                  <a:gd name="T5" fmla="*/ 84 h 100"/>
                  <a:gd name="T6" fmla="*/ 21 w 262"/>
                  <a:gd name="T7" fmla="*/ 86 h 100"/>
                  <a:gd name="T8" fmla="*/ 32 w 262"/>
                  <a:gd name="T9" fmla="*/ 90 h 100"/>
                  <a:gd name="T10" fmla="*/ 40 w 262"/>
                  <a:gd name="T11" fmla="*/ 95 h 100"/>
                  <a:gd name="T12" fmla="*/ 47 w 262"/>
                  <a:gd name="T13" fmla="*/ 100 h 100"/>
                  <a:gd name="T14" fmla="*/ 53 w 262"/>
                  <a:gd name="T15" fmla="*/ 97 h 100"/>
                  <a:gd name="T16" fmla="*/ 58 w 262"/>
                  <a:gd name="T17" fmla="*/ 94 h 100"/>
                  <a:gd name="T18" fmla="*/ 69 w 262"/>
                  <a:gd name="T19" fmla="*/ 91 h 100"/>
                  <a:gd name="T20" fmla="*/ 75 w 262"/>
                  <a:gd name="T21" fmla="*/ 87 h 100"/>
                  <a:gd name="T22" fmla="*/ 79 w 262"/>
                  <a:gd name="T23" fmla="*/ 86 h 100"/>
                  <a:gd name="T24" fmla="*/ 85 w 262"/>
                  <a:gd name="T25" fmla="*/ 72 h 100"/>
                  <a:gd name="T26" fmla="*/ 92 w 262"/>
                  <a:gd name="T27" fmla="*/ 65 h 100"/>
                  <a:gd name="T28" fmla="*/ 118 w 262"/>
                  <a:gd name="T29" fmla="*/ 45 h 100"/>
                  <a:gd name="T30" fmla="*/ 117 w 262"/>
                  <a:gd name="T31" fmla="*/ 31 h 100"/>
                  <a:gd name="T32" fmla="*/ 110 w 262"/>
                  <a:gd name="T33" fmla="*/ 13 h 100"/>
                  <a:gd name="T34" fmla="*/ 114 w 262"/>
                  <a:gd name="T35" fmla="*/ 0 h 100"/>
                  <a:gd name="T36" fmla="*/ 121 w 262"/>
                  <a:gd name="T37" fmla="*/ 10 h 100"/>
                  <a:gd name="T38" fmla="*/ 122 w 262"/>
                  <a:gd name="T39" fmla="*/ 19 h 100"/>
                  <a:gd name="T40" fmla="*/ 124 w 262"/>
                  <a:gd name="T41" fmla="*/ 24 h 100"/>
                  <a:gd name="T42" fmla="*/ 136 w 262"/>
                  <a:gd name="T43" fmla="*/ 14 h 100"/>
                  <a:gd name="T44" fmla="*/ 141 w 262"/>
                  <a:gd name="T45" fmla="*/ 10 h 100"/>
                  <a:gd name="T46" fmla="*/ 159 w 262"/>
                  <a:gd name="T47" fmla="*/ 41 h 100"/>
                  <a:gd name="T48" fmla="*/ 162 w 262"/>
                  <a:gd name="T49" fmla="*/ 48 h 100"/>
                  <a:gd name="T50" fmla="*/ 163 w 262"/>
                  <a:gd name="T51" fmla="*/ 63 h 100"/>
                  <a:gd name="T52" fmla="*/ 184 w 262"/>
                  <a:gd name="T53" fmla="*/ 65 h 100"/>
                  <a:gd name="T54" fmla="*/ 196 w 262"/>
                  <a:gd name="T55" fmla="*/ 53 h 100"/>
                  <a:gd name="T56" fmla="*/ 204 w 262"/>
                  <a:gd name="T57" fmla="*/ 49 h 100"/>
                  <a:gd name="T58" fmla="*/ 211 w 262"/>
                  <a:gd name="T59" fmla="*/ 52 h 100"/>
                  <a:gd name="T60" fmla="*/ 219 w 262"/>
                  <a:gd name="T61" fmla="*/ 67 h 100"/>
                  <a:gd name="T62" fmla="*/ 227 w 262"/>
                  <a:gd name="T63" fmla="*/ 69 h 100"/>
                  <a:gd name="T64" fmla="*/ 229 w 262"/>
                  <a:gd name="T65" fmla="*/ 66 h 100"/>
                  <a:gd name="T66" fmla="*/ 233 w 262"/>
                  <a:gd name="T67" fmla="*/ 62 h 100"/>
                  <a:gd name="T68" fmla="*/ 239 w 262"/>
                  <a:gd name="T69" fmla="*/ 42 h 100"/>
                  <a:gd name="T70" fmla="*/ 244 w 262"/>
                  <a:gd name="T71" fmla="*/ 41 h 100"/>
                  <a:gd name="T72" fmla="*/ 247 w 262"/>
                  <a:gd name="T73" fmla="*/ 44 h 100"/>
                  <a:gd name="T74" fmla="*/ 248 w 262"/>
                  <a:gd name="T75" fmla="*/ 42 h 100"/>
                  <a:gd name="T76" fmla="*/ 251 w 262"/>
                  <a:gd name="T77" fmla="*/ 38 h 100"/>
                  <a:gd name="T78" fmla="*/ 252 w 262"/>
                  <a:gd name="T79" fmla="*/ 30 h 100"/>
                  <a:gd name="T80" fmla="*/ 254 w 262"/>
                  <a:gd name="T81" fmla="*/ 14 h 100"/>
                  <a:gd name="T82" fmla="*/ 255 w 262"/>
                  <a:gd name="T83" fmla="*/ 1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62" h="100">
                    <a:moveTo>
                      <a:pt x="0" y="79"/>
                    </a:moveTo>
                    <a:lnTo>
                      <a:pt x="5" y="69"/>
                    </a:lnTo>
                    <a:lnTo>
                      <a:pt x="5" y="70"/>
                    </a:lnTo>
                    <a:lnTo>
                      <a:pt x="8" y="77"/>
                    </a:lnTo>
                    <a:lnTo>
                      <a:pt x="11" y="81"/>
                    </a:lnTo>
                    <a:lnTo>
                      <a:pt x="15" y="84"/>
                    </a:lnTo>
                    <a:lnTo>
                      <a:pt x="19" y="86"/>
                    </a:lnTo>
                    <a:lnTo>
                      <a:pt x="21" y="86"/>
                    </a:lnTo>
                    <a:lnTo>
                      <a:pt x="26" y="87"/>
                    </a:lnTo>
                    <a:lnTo>
                      <a:pt x="32" y="90"/>
                    </a:lnTo>
                    <a:lnTo>
                      <a:pt x="33" y="90"/>
                    </a:lnTo>
                    <a:lnTo>
                      <a:pt x="40" y="95"/>
                    </a:lnTo>
                    <a:lnTo>
                      <a:pt x="44" y="98"/>
                    </a:lnTo>
                    <a:lnTo>
                      <a:pt x="47" y="100"/>
                    </a:lnTo>
                    <a:lnTo>
                      <a:pt x="51" y="100"/>
                    </a:lnTo>
                    <a:lnTo>
                      <a:pt x="53" y="97"/>
                    </a:lnTo>
                    <a:lnTo>
                      <a:pt x="54" y="93"/>
                    </a:lnTo>
                    <a:lnTo>
                      <a:pt x="58" y="94"/>
                    </a:lnTo>
                    <a:lnTo>
                      <a:pt x="64" y="94"/>
                    </a:lnTo>
                    <a:lnTo>
                      <a:pt x="69" y="91"/>
                    </a:lnTo>
                    <a:lnTo>
                      <a:pt x="71" y="90"/>
                    </a:lnTo>
                    <a:lnTo>
                      <a:pt x="75" y="87"/>
                    </a:lnTo>
                    <a:lnTo>
                      <a:pt x="76" y="87"/>
                    </a:lnTo>
                    <a:lnTo>
                      <a:pt x="79" y="86"/>
                    </a:lnTo>
                    <a:lnTo>
                      <a:pt x="81" y="86"/>
                    </a:lnTo>
                    <a:lnTo>
                      <a:pt x="85" y="72"/>
                    </a:lnTo>
                    <a:lnTo>
                      <a:pt x="88" y="67"/>
                    </a:lnTo>
                    <a:lnTo>
                      <a:pt x="92" y="65"/>
                    </a:lnTo>
                    <a:lnTo>
                      <a:pt x="106" y="58"/>
                    </a:lnTo>
                    <a:lnTo>
                      <a:pt x="118" y="45"/>
                    </a:lnTo>
                    <a:lnTo>
                      <a:pt x="118" y="41"/>
                    </a:lnTo>
                    <a:lnTo>
                      <a:pt x="117" y="31"/>
                    </a:lnTo>
                    <a:lnTo>
                      <a:pt x="114" y="21"/>
                    </a:lnTo>
                    <a:lnTo>
                      <a:pt x="110" y="13"/>
                    </a:lnTo>
                    <a:lnTo>
                      <a:pt x="110" y="3"/>
                    </a:lnTo>
                    <a:lnTo>
                      <a:pt x="114" y="0"/>
                    </a:lnTo>
                    <a:lnTo>
                      <a:pt x="117" y="0"/>
                    </a:lnTo>
                    <a:lnTo>
                      <a:pt x="121" y="10"/>
                    </a:lnTo>
                    <a:lnTo>
                      <a:pt x="121" y="16"/>
                    </a:lnTo>
                    <a:lnTo>
                      <a:pt x="122" y="19"/>
                    </a:lnTo>
                    <a:lnTo>
                      <a:pt x="122" y="20"/>
                    </a:lnTo>
                    <a:lnTo>
                      <a:pt x="124" y="24"/>
                    </a:lnTo>
                    <a:lnTo>
                      <a:pt x="127" y="24"/>
                    </a:lnTo>
                    <a:lnTo>
                      <a:pt x="136" y="14"/>
                    </a:lnTo>
                    <a:lnTo>
                      <a:pt x="139" y="9"/>
                    </a:lnTo>
                    <a:lnTo>
                      <a:pt x="141" y="10"/>
                    </a:lnTo>
                    <a:lnTo>
                      <a:pt x="145" y="21"/>
                    </a:lnTo>
                    <a:lnTo>
                      <a:pt x="159" y="41"/>
                    </a:lnTo>
                    <a:lnTo>
                      <a:pt x="160" y="42"/>
                    </a:lnTo>
                    <a:lnTo>
                      <a:pt x="162" y="48"/>
                    </a:lnTo>
                    <a:lnTo>
                      <a:pt x="162" y="55"/>
                    </a:lnTo>
                    <a:lnTo>
                      <a:pt x="163" y="63"/>
                    </a:lnTo>
                    <a:lnTo>
                      <a:pt x="166" y="70"/>
                    </a:lnTo>
                    <a:lnTo>
                      <a:pt x="184" y="65"/>
                    </a:lnTo>
                    <a:lnTo>
                      <a:pt x="194" y="59"/>
                    </a:lnTo>
                    <a:lnTo>
                      <a:pt x="196" y="53"/>
                    </a:lnTo>
                    <a:lnTo>
                      <a:pt x="198" y="53"/>
                    </a:lnTo>
                    <a:lnTo>
                      <a:pt x="204" y="49"/>
                    </a:lnTo>
                    <a:lnTo>
                      <a:pt x="205" y="49"/>
                    </a:lnTo>
                    <a:lnTo>
                      <a:pt x="211" y="52"/>
                    </a:lnTo>
                    <a:lnTo>
                      <a:pt x="216" y="66"/>
                    </a:lnTo>
                    <a:lnTo>
                      <a:pt x="219" y="67"/>
                    </a:lnTo>
                    <a:lnTo>
                      <a:pt x="225" y="69"/>
                    </a:lnTo>
                    <a:lnTo>
                      <a:pt x="227" y="69"/>
                    </a:lnTo>
                    <a:lnTo>
                      <a:pt x="229" y="67"/>
                    </a:lnTo>
                    <a:lnTo>
                      <a:pt x="229" y="66"/>
                    </a:lnTo>
                    <a:lnTo>
                      <a:pt x="232" y="62"/>
                    </a:lnTo>
                    <a:lnTo>
                      <a:pt x="233" y="62"/>
                    </a:lnTo>
                    <a:lnTo>
                      <a:pt x="233" y="60"/>
                    </a:lnTo>
                    <a:lnTo>
                      <a:pt x="239" y="42"/>
                    </a:lnTo>
                    <a:lnTo>
                      <a:pt x="239" y="41"/>
                    </a:lnTo>
                    <a:lnTo>
                      <a:pt x="244" y="41"/>
                    </a:lnTo>
                    <a:lnTo>
                      <a:pt x="247" y="42"/>
                    </a:lnTo>
                    <a:lnTo>
                      <a:pt x="247" y="44"/>
                    </a:lnTo>
                    <a:lnTo>
                      <a:pt x="248" y="44"/>
                    </a:lnTo>
                    <a:lnTo>
                      <a:pt x="248" y="42"/>
                    </a:lnTo>
                    <a:lnTo>
                      <a:pt x="249" y="41"/>
                    </a:lnTo>
                    <a:lnTo>
                      <a:pt x="251" y="38"/>
                    </a:lnTo>
                    <a:lnTo>
                      <a:pt x="251" y="35"/>
                    </a:lnTo>
                    <a:lnTo>
                      <a:pt x="252" y="30"/>
                    </a:lnTo>
                    <a:lnTo>
                      <a:pt x="252" y="14"/>
                    </a:lnTo>
                    <a:lnTo>
                      <a:pt x="254" y="14"/>
                    </a:lnTo>
                    <a:lnTo>
                      <a:pt x="254" y="10"/>
                    </a:lnTo>
                    <a:lnTo>
                      <a:pt x="255" y="10"/>
                    </a:lnTo>
                    <a:lnTo>
                      <a:pt x="262" y="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18" name="Freeform 4366">
                <a:extLst>
                  <a:ext uri="{FF2B5EF4-FFF2-40B4-BE49-F238E27FC236}">
                    <a16:creationId xmlns:a16="http://schemas.microsoft.com/office/drawing/2014/main" id="{5001B35C-5335-0099-5841-CD23124360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5" y="2064"/>
                <a:ext cx="57" cy="35"/>
              </a:xfrm>
              <a:custGeom>
                <a:avLst/>
                <a:gdLst>
                  <a:gd name="T0" fmla="*/ 226 w 229"/>
                  <a:gd name="T1" fmla="*/ 81 h 140"/>
                  <a:gd name="T2" fmla="*/ 212 w 229"/>
                  <a:gd name="T3" fmla="*/ 73 h 140"/>
                  <a:gd name="T4" fmla="*/ 210 w 229"/>
                  <a:gd name="T5" fmla="*/ 46 h 140"/>
                  <a:gd name="T6" fmla="*/ 212 w 229"/>
                  <a:gd name="T7" fmla="*/ 39 h 140"/>
                  <a:gd name="T8" fmla="*/ 213 w 229"/>
                  <a:gd name="T9" fmla="*/ 35 h 140"/>
                  <a:gd name="T10" fmla="*/ 212 w 229"/>
                  <a:gd name="T11" fmla="*/ 17 h 140"/>
                  <a:gd name="T12" fmla="*/ 198 w 229"/>
                  <a:gd name="T13" fmla="*/ 9 h 140"/>
                  <a:gd name="T14" fmla="*/ 195 w 229"/>
                  <a:gd name="T15" fmla="*/ 3 h 140"/>
                  <a:gd name="T16" fmla="*/ 191 w 229"/>
                  <a:gd name="T17" fmla="*/ 0 h 140"/>
                  <a:gd name="T18" fmla="*/ 176 w 229"/>
                  <a:gd name="T19" fmla="*/ 21 h 140"/>
                  <a:gd name="T20" fmla="*/ 174 w 229"/>
                  <a:gd name="T21" fmla="*/ 46 h 140"/>
                  <a:gd name="T22" fmla="*/ 171 w 229"/>
                  <a:gd name="T23" fmla="*/ 78 h 140"/>
                  <a:gd name="T24" fmla="*/ 163 w 229"/>
                  <a:gd name="T25" fmla="*/ 94 h 140"/>
                  <a:gd name="T26" fmla="*/ 164 w 229"/>
                  <a:gd name="T27" fmla="*/ 102 h 140"/>
                  <a:gd name="T28" fmla="*/ 169 w 229"/>
                  <a:gd name="T29" fmla="*/ 108 h 140"/>
                  <a:gd name="T30" fmla="*/ 163 w 229"/>
                  <a:gd name="T31" fmla="*/ 112 h 140"/>
                  <a:gd name="T32" fmla="*/ 155 w 229"/>
                  <a:gd name="T33" fmla="*/ 127 h 140"/>
                  <a:gd name="T34" fmla="*/ 153 w 229"/>
                  <a:gd name="T35" fmla="*/ 134 h 140"/>
                  <a:gd name="T36" fmla="*/ 111 w 229"/>
                  <a:gd name="T37" fmla="*/ 120 h 140"/>
                  <a:gd name="T38" fmla="*/ 97 w 229"/>
                  <a:gd name="T39" fmla="*/ 124 h 140"/>
                  <a:gd name="T40" fmla="*/ 96 w 229"/>
                  <a:gd name="T41" fmla="*/ 109 h 140"/>
                  <a:gd name="T42" fmla="*/ 96 w 229"/>
                  <a:gd name="T43" fmla="*/ 105 h 140"/>
                  <a:gd name="T44" fmla="*/ 88 w 229"/>
                  <a:gd name="T45" fmla="*/ 99 h 140"/>
                  <a:gd name="T46" fmla="*/ 85 w 229"/>
                  <a:gd name="T47" fmla="*/ 98 h 140"/>
                  <a:gd name="T48" fmla="*/ 76 w 229"/>
                  <a:gd name="T49" fmla="*/ 97 h 140"/>
                  <a:gd name="T50" fmla="*/ 53 w 229"/>
                  <a:gd name="T51" fmla="*/ 91 h 140"/>
                  <a:gd name="T52" fmla="*/ 36 w 229"/>
                  <a:gd name="T53" fmla="*/ 84 h 140"/>
                  <a:gd name="T54" fmla="*/ 37 w 229"/>
                  <a:gd name="T55" fmla="*/ 73 h 140"/>
                  <a:gd name="T56" fmla="*/ 37 w 229"/>
                  <a:gd name="T57" fmla="*/ 69 h 140"/>
                  <a:gd name="T58" fmla="*/ 29 w 229"/>
                  <a:gd name="T59" fmla="*/ 64 h 140"/>
                  <a:gd name="T60" fmla="*/ 8 w 229"/>
                  <a:gd name="T61" fmla="*/ 67 h 140"/>
                  <a:gd name="T62" fmla="*/ 12 w 229"/>
                  <a:gd name="T63" fmla="*/ 80 h 140"/>
                  <a:gd name="T64" fmla="*/ 4 w 229"/>
                  <a:gd name="T65" fmla="*/ 112 h 140"/>
                  <a:gd name="T66" fmla="*/ 1 w 229"/>
                  <a:gd name="T67" fmla="*/ 132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29" h="140">
                    <a:moveTo>
                      <a:pt x="229" y="83"/>
                    </a:moveTo>
                    <a:lnTo>
                      <a:pt x="226" y="81"/>
                    </a:lnTo>
                    <a:lnTo>
                      <a:pt x="224" y="81"/>
                    </a:lnTo>
                    <a:lnTo>
                      <a:pt x="212" y="73"/>
                    </a:lnTo>
                    <a:lnTo>
                      <a:pt x="209" y="59"/>
                    </a:lnTo>
                    <a:lnTo>
                      <a:pt x="210" y="46"/>
                    </a:lnTo>
                    <a:lnTo>
                      <a:pt x="210" y="42"/>
                    </a:lnTo>
                    <a:lnTo>
                      <a:pt x="212" y="39"/>
                    </a:lnTo>
                    <a:lnTo>
                      <a:pt x="212" y="37"/>
                    </a:lnTo>
                    <a:lnTo>
                      <a:pt x="213" y="35"/>
                    </a:lnTo>
                    <a:lnTo>
                      <a:pt x="213" y="27"/>
                    </a:lnTo>
                    <a:lnTo>
                      <a:pt x="212" y="17"/>
                    </a:lnTo>
                    <a:lnTo>
                      <a:pt x="205" y="11"/>
                    </a:lnTo>
                    <a:lnTo>
                      <a:pt x="198" y="9"/>
                    </a:lnTo>
                    <a:lnTo>
                      <a:pt x="195" y="4"/>
                    </a:lnTo>
                    <a:lnTo>
                      <a:pt x="195" y="3"/>
                    </a:lnTo>
                    <a:lnTo>
                      <a:pt x="192" y="0"/>
                    </a:lnTo>
                    <a:lnTo>
                      <a:pt x="191" y="0"/>
                    </a:lnTo>
                    <a:lnTo>
                      <a:pt x="188" y="3"/>
                    </a:lnTo>
                    <a:lnTo>
                      <a:pt x="176" y="21"/>
                    </a:lnTo>
                    <a:lnTo>
                      <a:pt x="174" y="28"/>
                    </a:lnTo>
                    <a:lnTo>
                      <a:pt x="174" y="46"/>
                    </a:lnTo>
                    <a:lnTo>
                      <a:pt x="176" y="57"/>
                    </a:lnTo>
                    <a:lnTo>
                      <a:pt x="171" y="78"/>
                    </a:lnTo>
                    <a:lnTo>
                      <a:pt x="166" y="90"/>
                    </a:lnTo>
                    <a:lnTo>
                      <a:pt x="163" y="94"/>
                    </a:lnTo>
                    <a:lnTo>
                      <a:pt x="163" y="98"/>
                    </a:lnTo>
                    <a:lnTo>
                      <a:pt x="164" y="102"/>
                    </a:lnTo>
                    <a:lnTo>
                      <a:pt x="167" y="106"/>
                    </a:lnTo>
                    <a:lnTo>
                      <a:pt x="169" y="108"/>
                    </a:lnTo>
                    <a:lnTo>
                      <a:pt x="164" y="112"/>
                    </a:lnTo>
                    <a:lnTo>
                      <a:pt x="163" y="112"/>
                    </a:lnTo>
                    <a:lnTo>
                      <a:pt x="159" y="122"/>
                    </a:lnTo>
                    <a:lnTo>
                      <a:pt x="155" y="127"/>
                    </a:lnTo>
                    <a:lnTo>
                      <a:pt x="153" y="133"/>
                    </a:lnTo>
                    <a:lnTo>
                      <a:pt x="153" y="134"/>
                    </a:lnTo>
                    <a:lnTo>
                      <a:pt x="152" y="134"/>
                    </a:lnTo>
                    <a:lnTo>
                      <a:pt x="111" y="120"/>
                    </a:lnTo>
                    <a:lnTo>
                      <a:pt x="99" y="124"/>
                    </a:lnTo>
                    <a:lnTo>
                      <a:pt x="97" y="124"/>
                    </a:lnTo>
                    <a:lnTo>
                      <a:pt x="96" y="116"/>
                    </a:lnTo>
                    <a:lnTo>
                      <a:pt x="96" y="109"/>
                    </a:lnTo>
                    <a:lnTo>
                      <a:pt x="97" y="106"/>
                    </a:lnTo>
                    <a:lnTo>
                      <a:pt x="96" y="105"/>
                    </a:lnTo>
                    <a:lnTo>
                      <a:pt x="96" y="104"/>
                    </a:lnTo>
                    <a:lnTo>
                      <a:pt x="88" y="99"/>
                    </a:lnTo>
                    <a:lnTo>
                      <a:pt x="86" y="99"/>
                    </a:lnTo>
                    <a:lnTo>
                      <a:pt x="85" y="98"/>
                    </a:lnTo>
                    <a:lnTo>
                      <a:pt x="80" y="98"/>
                    </a:lnTo>
                    <a:lnTo>
                      <a:pt x="76" y="97"/>
                    </a:lnTo>
                    <a:lnTo>
                      <a:pt x="70" y="97"/>
                    </a:lnTo>
                    <a:lnTo>
                      <a:pt x="53" y="91"/>
                    </a:lnTo>
                    <a:lnTo>
                      <a:pt x="47" y="88"/>
                    </a:lnTo>
                    <a:lnTo>
                      <a:pt x="36" y="84"/>
                    </a:lnTo>
                    <a:lnTo>
                      <a:pt x="36" y="76"/>
                    </a:lnTo>
                    <a:lnTo>
                      <a:pt x="37" y="73"/>
                    </a:lnTo>
                    <a:lnTo>
                      <a:pt x="39" y="71"/>
                    </a:lnTo>
                    <a:lnTo>
                      <a:pt x="37" y="69"/>
                    </a:lnTo>
                    <a:lnTo>
                      <a:pt x="33" y="64"/>
                    </a:lnTo>
                    <a:lnTo>
                      <a:pt x="29" y="64"/>
                    </a:lnTo>
                    <a:lnTo>
                      <a:pt x="11" y="67"/>
                    </a:lnTo>
                    <a:lnTo>
                      <a:pt x="8" y="67"/>
                    </a:lnTo>
                    <a:lnTo>
                      <a:pt x="9" y="69"/>
                    </a:lnTo>
                    <a:lnTo>
                      <a:pt x="12" y="80"/>
                    </a:lnTo>
                    <a:lnTo>
                      <a:pt x="4" y="109"/>
                    </a:lnTo>
                    <a:lnTo>
                      <a:pt x="4" y="112"/>
                    </a:lnTo>
                    <a:lnTo>
                      <a:pt x="1" y="126"/>
                    </a:lnTo>
                    <a:lnTo>
                      <a:pt x="1" y="132"/>
                    </a:lnTo>
                    <a:lnTo>
                      <a:pt x="0" y="14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19" name="Freeform 4367">
                <a:extLst>
                  <a:ext uri="{FF2B5EF4-FFF2-40B4-BE49-F238E27FC236}">
                    <a16:creationId xmlns:a16="http://schemas.microsoft.com/office/drawing/2014/main" id="{D1B119C5-C61E-C993-86E2-E2298C41BF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0" y="2084"/>
                <a:ext cx="23" cy="54"/>
              </a:xfrm>
              <a:custGeom>
                <a:avLst/>
                <a:gdLst>
                  <a:gd name="T0" fmla="*/ 92 w 92"/>
                  <a:gd name="T1" fmla="*/ 213 h 213"/>
                  <a:gd name="T2" fmla="*/ 88 w 92"/>
                  <a:gd name="T3" fmla="*/ 211 h 213"/>
                  <a:gd name="T4" fmla="*/ 85 w 92"/>
                  <a:gd name="T5" fmla="*/ 211 h 213"/>
                  <a:gd name="T6" fmla="*/ 75 w 92"/>
                  <a:gd name="T7" fmla="*/ 206 h 213"/>
                  <a:gd name="T8" fmla="*/ 71 w 92"/>
                  <a:gd name="T9" fmla="*/ 206 h 213"/>
                  <a:gd name="T10" fmla="*/ 61 w 92"/>
                  <a:gd name="T11" fmla="*/ 204 h 213"/>
                  <a:gd name="T12" fmla="*/ 60 w 92"/>
                  <a:gd name="T13" fmla="*/ 204 h 213"/>
                  <a:gd name="T14" fmla="*/ 57 w 92"/>
                  <a:gd name="T15" fmla="*/ 201 h 213"/>
                  <a:gd name="T16" fmla="*/ 56 w 92"/>
                  <a:gd name="T17" fmla="*/ 201 h 213"/>
                  <a:gd name="T18" fmla="*/ 60 w 92"/>
                  <a:gd name="T19" fmla="*/ 196 h 213"/>
                  <a:gd name="T20" fmla="*/ 64 w 92"/>
                  <a:gd name="T21" fmla="*/ 189 h 213"/>
                  <a:gd name="T22" fmla="*/ 56 w 92"/>
                  <a:gd name="T23" fmla="*/ 187 h 213"/>
                  <a:gd name="T24" fmla="*/ 48 w 92"/>
                  <a:gd name="T25" fmla="*/ 174 h 213"/>
                  <a:gd name="T26" fmla="*/ 48 w 92"/>
                  <a:gd name="T27" fmla="*/ 173 h 213"/>
                  <a:gd name="T28" fmla="*/ 56 w 92"/>
                  <a:gd name="T29" fmla="*/ 165 h 213"/>
                  <a:gd name="T30" fmla="*/ 54 w 92"/>
                  <a:gd name="T31" fmla="*/ 163 h 213"/>
                  <a:gd name="T32" fmla="*/ 50 w 92"/>
                  <a:gd name="T33" fmla="*/ 153 h 213"/>
                  <a:gd name="T34" fmla="*/ 45 w 92"/>
                  <a:gd name="T35" fmla="*/ 141 h 213"/>
                  <a:gd name="T36" fmla="*/ 48 w 92"/>
                  <a:gd name="T37" fmla="*/ 121 h 213"/>
                  <a:gd name="T38" fmla="*/ 49 w 92"/>
                  <a:gd name="T39" fmla="*/ 121 h 213"/>
                  <a:gd name="T40" fmla="*/ 53 w 92"/>
                  <a:gd name="T41" fmla="*/ 115 h 213"/>
                  <a:gd name="T42" fmla="*/ 53 w 92"/>
                  <a:gd name="T43" fmla="*/ 111 h 213"/>
                  <a:gd name="T44" fmla="*/ 48 w 92"/>
                  <a:gd name="T45" fmla="*/ 111 h 213"/>
                  <a:gd name="T46" fmla="*/ 42 w 92"/>
                  <a:gd name="T47" fmla="*/ 108 h 213"/>
                  <a:gd name="T48" fmla="*/ 36 w 92"/>
                  <a:gd name="T49" fmla="*/ 103 h 213"/>
                  <a:gd name="T50" fmla="*/ 32 w 92"/>
                  <a:gd name="T51" fmla="*/ 96 h 213"/>
                  <a:gd name="T52" fmla="*/ 33 w 92"/>
                  <a:gd name="T53" fmla="*/ 96 h 213"/>
                  <a:gd name="T54" fmla="*/ 38 w 92"/>
                  <a:gd name="T55" fmla="*/ 92 h 213"/>
                  <a:gd name="T56" fmla="*/ 45 w 92"/>
                  <a:gd name="T57" fmla="*/ 81 h 213"/>
                  <a:gd name="T58" fmla="*/ 46 w 92"/>
                  <a:gd name="T59" fmla="*/ 81 h 213"/>
                  <a:gd name="T60" fmla="*/ 45 w 92"/>
                  <a:gd name="T61" fmla="*/ 79 h 213"/>
                  <a:gd name="T62" fmla="*/ 41 w 92"/>
                  <a:gd name="T63" fmla="*/ 72 h 213"/>
                  <a:gd name="T64" fmla="*/ 26 w 92"/>
                  <a:gd name="T65" fmla="*/ 61 h 213"/>
                  <a:gd name="T66" fmla="*/ 22 w 92"/>
                  <a:gd name="T67" fmla="*/ 60 h 213"/>
                  <a:gd name="T68" fmla="*/ 19 w 92"/>
                  <a:gd name="T69" fmla="*/ 61 h 213"/>
                  <a:gd name="T70" fmla="*/ 17 w 92"/>
                  <a:gd name="T71" fmla="*/ 60 h 213"/>
                  <a:gd name="T72" fmla="*/ 1 w 92"/>
                  <a:gd name="T73" fmla="*/ 37 h 213"/>
                  <a:gd name="T74" fmla="*/ 0 w 92"/>
                  <a:gd name="T75" fmla="*/ 37 h 213"/>
                  <a:gd name="T76" fmla="*/ 1 w 92"/>
                  <a:gd name="T77" fmla="*/ 36 h 213"/>
                  <a:gd name="T78" fmla="*/ 5 w 92"/>
                  <a:gd name="T79" fmla="*/ 26 h 213"/>
                  <a:gd name="T80" fmla="*/ 8 w 92"/>
                  <a:gd name="T81" fmla="*/ 5 h 213"/>
                  <a:gd name="T82" fmla="*/ 8 w 92"/>
                  <a:gd name="T83" fmla="*/ 1 h 213"/>
                  <a:gd name="T84" fmla="*/ 10 w 92"/>
                  <a:gd name="T85" fmla="*/ 0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92" h="213">
                    <a:moveTo>
                      <a:pt x="92" y="213"/>
                    </a:moveTo>
                    <a:lnTo>
                      <a:pt x="88" y="211"/>
                    </a:lnTo>
                    <a:lnTo>
                      <a:pt x="85" y="211"/>
                    </a:lnTo>
                    <a:lnTo>
                      <a:pt x="75" y="206"/>
                    </a:lnTo>
                    <a:lnTo>
                      <a:pt x="71" y="206"/>
                    </a:lnTo>
                    <a:lnTo>
                      <a:pt x="61" y="204"/>
                    </a:lnTo>
                    <a:lnTo>
                      <a:pt x="60" y="204"/>
                    </a:lnTo>
                    <a:lnTo>
                      <a:pt x="57" y="201"/>
                    </a:lnTo>
                    <a:lnTo>
                      <a:pt x="56" y="201"/>
                    </a:lnTo>
                    <a:lnTo>
                      <a:pt x="60" y="196"/>
                    </a:lnTo>
                    <a:lnTo>
                      <a:pt x="64" y="189"/>
                    </a:lnTo>
                    <a:lnTo>
                      <a:pt x="56" y="187"/>
                    </a:lnTo>
                    <a:lnTo>
                      <a:pt x="48" y="174"/>
                    </a:lnTo>
                    <a:lnTo>
                      <a:pt x="48" y="173"/>
                    </a:lnTo>
                    <a:lnTo>
                      <a:pt x="56" y="165"/>
                    </a:lnTo>
                    <a:lnTo>
                      <a:pt x="54" y="163"/>
                    </a:lnTo>
                    <a:lnTo>
                      <a:pt x="50" y="153"/>
                    </a:lnTo>
                    <a:lnTo>
                      <a:pt x="45" y="141"/>
                    </a:lnTo>
                    <a:lnTo>
                      <a:pt x="48" y="121"/>
                    </a:lnTo>
                    <a:lnTo>
                      <a:pt x="49" y="121"/>
                    </a:lnTo>
                    <a:lnTo>
                      <a:pt x="53" y="115"/>
                    </a:lnTo>
                    <a:lnTo>
                      <a:pt x="53" y="111"/>
                    </a:lnTo>
                    <a:lnTo>
                      <a:pt x="48" y="111"/>
                    </a:lnTo>
                    <a:lnTo>
                      <a:pt x="42" y="108"/>
                    </a:lnTo>
                    <a:lnTo>
                      <a:pt x="36" y="103"/>
                    </a:lnTo>
                    <a:lnTo>
                      <a:pt x="32" y="96"/>
                    </a:lnTo>
                    <a:lnTo>
                      <a:pt x="33" y="96"/>
                    </a:lnTo>
                    <a:lnTo>
                      <a:pt x="38" y="92"/>
                    </a:lnTo>
                    <a:lnTo>
                      <a:pt x="45" y="81"/>
                    </a:lnTo>
                    <a:lnTo>
                      <a:pt x="46" y="81"/>
                    </a:lnTo>
                    <a:lnTo>
                      <a:pt x="45" y="79"/>
                    </a:lnTo>
                    <a:lnTo>
                      <a:pt x="41" y="72"/>
                    </a:lnTo>
                    <a:lnTo>
                      <a:pt x="26" y="61"/>
                    </a:lnTo>
                    <a:lnTo>
                      <a:pt x="22" y="60"/>
                    </a:lnTo>
                    <a:lnTo>
                      <a:pt x="19" y="61"/>
                    </a:lnTo>
                    <a:lnTo>
                      <a:pt x="17" y="60"/>
                    </a:lnTo>
                    <a:lnTo>
                      <a:pt x="1" y="37"/>
                    </a:lnTo>
                    <a:lnTo>
                      <a:pt x="0" y="37"/>
                    </a:lnTo>
                    <a:lnTo>
                      <a:pt x="1" y="36"/>
                    </a:lnTo>
                    <a:lnTo>
                      <a:pt x="5" y="26"/>
                    </a:lnTo>
                    <a:lnTo>
                      <a:pt x="8" y="5"/>
                    </a:lnTo>
                    <a:lnTo>
                      <a:pt x="8" y="1"/>
                    </a:lnTo>
                    <a:lnTo>
                      <a:pt x="1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20" name="Freeform 4368">
                <a:extLst>
                  <a:ext uri="{FF2B5EF4-FFF2-40B4-BE49-F238E27FC236}">
                    <a16:creationId xmlns:a16="http://schemas.microsoft.com/office/drawing/2014/main" id="{EAE594B5-393F-5F9C-E3DC-5EA816CF28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8" y="2138"/>
                <a:ext cx="58" cy="94"/>
              </a:xfrm>
              <a:custGeom>
                <a:avLst/>
                <a:gdLst>
                  <a:gd name="T0" fmla="*/ 35 w 233"/>
                  <a:gd name="T1" fmla="*/ 372 h 374"/>
                  <a:gd name="T2" fmla="*/ 19 w 233"/>
                  <a:gd name="T3" fmla="*/ 357 h 374"/>
                  <a:gd name="T4" fmla="*/ 0 w 233"/>
                  <a:gd name="T5" fmla="*/ 341 h 374"/>
                  <a:gd name="T6" fmla="*/ 18 w 233"/>
                  <a:gd name="T7" fmla="*/ 332 h 374"/>
                  <a:gd name="T8" fmla="*/ 31 w 233"/>
                  <a:gd name="T9" fmla="*/ 319 h 374"/>
                  <a:gd name="T10" fmla="*/ 26 w 233"/>
                  <a:gd name="T11" fmla="*/ 317 h 374"/>
                  <a:gd name="T12" fmla="*/ 22 w 233"/>
                  <a:gd name="T13" fmla="*/ 315 h 374"/>
                  <a:gd name="T14" fmla="*/ 21 w 233"/>
                  <a:gd name="T15" fmla="*/ 304 h 374"/>
                  <a:gd name="T16" fmla="*/ 22 w 233"/>
                  <a:gd name="T17" fmla="*/ 298 h 374"/>
                  <a:gd name="T18" fmla="*/ 26 w 233"/>
                  <a:gd name="T19" fmla="*/ 294 h 374"/>
                  <a:gd name="T20" fmla="*/ 29 w 233"/>
                  <a:gd name="T21" fmla="*/ 293 h 374"/>
                  <a:gd name="T22" fmla="*/ 42 w 233"/>
                  <a:gd name="T23" fmla="*/ 289 h 374"/>
                  <a:gd name="T24" fmla="*/ 52 w 233"/>
                  <a:gd name="T25" fmla="*/ 283 h 374"/>
                  <a:gd name="T26" fmla="*/ 57 w 233"/>
                  <a:gd name="T27" fmla="*/ 276 h 374"/>
                  <a:gd name="T28" fmla="*/ 63 w 233"/>
                  <a:gd name="T29" fmla="*/ 275 h 374"/>
                  <a:gd name="T30" fmla="*/ 67 w 233"/>
                  <a:gd name="T31" fmla="*/ 282 h 374"/>
                  <a:gd name="T32" fmla="*/ 68 w 233"/>
                  <a:gd name="T33" fmla="*/ 283 h 374"/>
                  <a:gd name="T34" fmla="*/ 70 w 233"/>
                  <a:gd name="T35" fmla="*/ 281 h 374"/>
                  <a:gd name="T36" fmla="*/ 71 w 233"/>
                  <a:gd name="T37" fmla="*/ 275 h 374"/>
                  <a:gd name="T38" fmla="*/ 74 w 233"/>
                  <a:gd name="T39" fmla="*/ 272 h 374"/>
                  <a:gd name="T40" fmla="*/ 81 w 233"/>
                  <a:gd name="T41" fmla="*/ 262 h 374"/>
                  <a:gd name="T42" fmla="*/ 86 w 233"/>
                  <a:gd name="T43" fmla="*/ 257 h 374"/>
                  <a:gd name="T44" fmla="*/ 93 w 233"/>
                  <a:gd name="T45" fmla="*/ 251 h 374"/>
                  <a:gd name="T46" fmla="*/ 109 w 233"/>
                  <a:gd name="T47" fmla="*/ 240 h 374"/>
                  <a:gd name="T48" fmla="*/ 120 w 233"/>
                  <a:gd name="T49" fmla="*/ 237 h 374"/>
                  <a:gd name="T50" fmla="*/ 138 w 233"/>
                  <a:gd name="T51" fmla="*/ 264 h 374"/>
                  <a:gd name="T52" fmla="*/ 145 w 233"/>
                  <a:gd name="T53" fmla="*/ 275 h 374"/>
                  <a:gd name="T54" fmla="*/ 155 w 233"/>
                  <a:gd name="T55" fmla="*/ 279 h 374"/>
                  <a:gd name="T56" fmla="*/ 166 w 233"/>
                  <a:gd name="T57" fmla="*/ 269 h 374"/>
                  <a:gd name="T58" fmla="*/ 169 w 233"/>
                  <a:gd name="T59" fmla="*/ 264 h 374"/>
                  <a:gd name="T60" fmla="*/ 170 w 233"/>
                  <a:gd name="T61" fmla="*/ 259 h 374"/>
                  <a:gd name="T62" fmla="*/ 172 w 233"/>
                  <a:gd name="T63" fmla="*/ 255 h 374"/>
                  <a:gd name="T64" fmla="*/ 180 w 233"/>
                  <a:gd name="T65" fmla="*/ 250 h 374"/>
                  <a:gd name="T66" fmla="*/ 190 w 233"/>
                  <a:gd name="T67" fmla="*/ 247 h 374"/>
                  <a:gd name="T68" fmla="*/ 200 w 233"/>
                  <a:gd name="T69" fmla="*/ 237 h 374"/>
                  <a:gd name="T70" fmla="*/ 209 w 233"/>
                  <a:gd name="T71" fmla="*/ 226 h 374"/>
                  <a:gd name="T72" fmla="*/ 205 w 233"/>
                  <a:gd name="T73" fmla="*/ 223 h 374"/>
                  <a:gd name="T74" fmla="*/ 201 w 233"/>
                  <a:gd name="T75" fmla="*/ 216 h 374"/>
                  <a:gd name="T76" fmla="*/ 205 w 233"/>
                  <a:gd name="T77" fmla="*/ 204 h 374"/>
                  <a:gd name="T78" fmla="*/ 211 w 233"/>
                  <a:gd name="T79" fmla="*/ 199 h 374"/>
                  <a:gd name="T80" fmla="*/ 213 w 233"/>
                  <a:gd name="T81" fmla="*/ 198 h 374"/>
                  <a:gd name="T82" fmla="*/ 232 w 233"/>
                  <a:gd name="T83" fmla="*/ 184 h 374"/>
                  <a:gd name="T84" fmla="*/ 233 w 233"/>
                  <a:gd name="T85" fmla="*/ 181 h 374"/>
                  <a:gd name="T86" fmla="*/ 230 w 233"/>
                  <a:gd name="T87" fmla="*/ 177 h 374"/>
                  <a:gd name="T88" fmla="*/ 220 w 233"/>
                  <a:gd name="T89" fmla="*/ 171 h 374"/>
                  <a:gd name="T90" fmla="*/ 196 w 233"/>
                  <a:gd name="T91" fmla="*/ 162 h 374"/>
                  <a:gd name="T92" fmla="*/ 181 w 233"/>
                  <a:gd name="T93" fmla="*/ 160 h 374"/>
                  <a:gd name="T94" fmla="*/ 184 w 233"/>
                  <a:gd name="T95" fmla="*/ 139 h 374"/>
                  <a:gd name="T96" fmla="*/ 193 w 233"/>
                  <a:gd name="T97" fmla="*/ 125 h 374"/>
                  <a:gd name="T98" fmla="*/ 191 w 233"/>
                  <a:gd name="T99" fmla="*/ 123 h 374"/>
                  <a:gd name="T100" fmla="*/ 169 w 233"/>
                  <a:gd name="T101" fmla="*/ 109 h 374"/>
                  <a:gd name="T102" fmla="*/ 166 w 233"/>
                  <a:gd name="T103" fmla="*/ 93 h 374"/>
                  <a:gd name="T104" fmla="*/ 176 w 233"/>
                  <a:gd name="T105" fmla="*/ 72 h 374"/>
                  <a:gd name="T106" fmla="*/ 172 w 233"/>
                  <a:gd name="T107" fmla="*/ 64 h 374"/>
                  <a:gd name="T108" fmla="*/ 166 w 233"/>
                  <a:gd name="T109" fmla="*/ 57 h 374"/>
                  <a:gd name="T110" fmla="*/ 173 w 233"/>
                  <a:gd name="T111" fmla="*/ 44 h 374"/>
                  <a:gd name="T112" fmla="*/ 172 w 233"/>
                  <a:gd name="T113" fmla="*/ 30 h 374"/>
                  <a:gd name="T114" fmla="*/ 162 w 233"/>
                  <a:gd name="T115" fmla="*/ 29 h 374"/>
                  <a:gd name="T116" fmla="*/ 163 w 233"/>
                  <a:gd name="T117" fmla="*/ 27 h 374"/>
                  <a:gd name="T118" fmla="*/ 169 w 233"/>
                  <a:gd name="T119" fmla="*/ 7 h 374"/>
                  <a:gd name="T120" fmla="*/ 180 w 233"/>
                  <a:gd name="T121" fmla="*/ 1 h 374"/>
                  <a:gd name="T122" fmla="*/ 181 w 233"/>
                  <a:gd name="T123" fmla="*/ 0 h 3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33" h="374">
                    <a:moveTo>
                      <a:pt x="33" y="374"/>
                    </a:moveTo>
                    <a:lnTo>
                      <a:pt x="35" y="372"/>
                    </a:lnTo>
                    <a:lnTo>
                      <a:pt x="39" y="358"/>
                    </a:lnTo>
                    <a:lnTo>
                      <a:pt x="19" y="357"/>
                    </a:lnTo>
                    <a:lnTo>
                      <a:pt x="18" y="356"/>
                    </a:lnTo>
                    <a:lnTo>
                      <a:pt x="0" y="341"/>
                    </a:lnTo>
                    <a:lnTo>
                      <a:pt x="0" y="336"/>
                    </a:lnTo>
                    <a:lnTo>
                      <a:pt x="18" y="332"/>
                    </a:lnTo>
                    <a:lnTo>
                      <a:pt x="31" y="322"/>
                    </a:lnTo>
                    <a:lnTo>
                      <a:pt x="31" y="319"/>
                    </a:lnTo>
                    <a:lnTo>
                      <a:pt x="29" y="318"/>
                    </a:lnTo>
                    <a:lnTo>
                      <a:pt x="26" y="317"/>
                    </a:lnTo>
                    <a:lnTo>
                      <a:pt x="25" y="317"/>
                    </a:lnTo>
                    <a:lnTo>
                      <a:pt x="22" y="315"/>
                    </a:lnTo>
                    <a:lnTo>
                      <a:pt x="21" y="315"/>
                    </a:lnTo>
                    <a:lnTo>
                      <a:pt x="21" y="304"/>
                    </a:lnTo>
                    <a:lnTo>
                      <a:pt x="22" y="300"/>
                    </a:lnTo>
                    <a:lnTo>
                      <a:pt x="22" y="298"/>
                    </a:lnTo>
                    <a:lnTo>
                      <a:pt x="24" y="296"/>
                    </a:lnTo>
                    <a:lnTo>
                      <a:pt x="26" y="294"/>
                    </a:lnTo>
                    <a:lnTo>
                      <a:pt x="29" y="294"/>
                    </a:lnTo>
                    <a:lnTo>
                      <a:pt x="29" y="293"/>
                    </a:lnTo>
                    <a:lnTo>
                      <a:pt x="33" y="290"/>
                    </a:lnTo>
                    <a:lnTo>
                      <a:pt x="42" y="289"/>
                    </a:lnTo>
                    <a:lnTo>
                      <a:pt x="52" y="285"/>
                    </a:lnTo>
                    <a:lnTo>
                      <a:pt x="52" y="283"/>
                    </a:lnTo>
                    <a:lnTo>
                      <a:pt x="54" y="281"/>
                    </a:lnTo>
                    <a:lnTo>
                      <a:pt x="57" y="276"/>
                    </a:lnTo>
                    <a:lnTo>
                      <a:pt x="59" y="272"/>
                    </a:lnTo>
                    <a:lnTo>
                      <a:pt x="63" y="275"/>
                    </a:lnTo>
                    <a:lnTo>
                      <a:pt x="67" y="281"/>
                    </a:lnTo>
                    <a:lnTo>
                      <a:pt x="67" y="282"/>
                    </a:lnTo>
                    <a:lnTo>
                      <a:pt x="68" y="282"/>
                    </a:lnTo>
                    <a:lnTo>
                      <a:pt x="68" y="283"/>
                    </a:lnTo>
                    <a:lnTo>
                      <a:pt x="70" y="283"/>
                    </a:lnTo>
                    <a:lnTo>
                      <a:pt x="70" y="281"/>
                    </a:lnTo>
                    <a:lnTo>
                      <a:pt x="71" y="278"/>
                    </a:lnTo>
                    <a:lnTo>
                      <a:pt x="71" y="275"/>
                    </a:lnTo>
                    <a:lnTo>
                      <a:pt x="74" y="273"/>
                    </a:lnTo>
                    <a:lnTo>
                      <a:pt x="74" y="272"/>
                    </a:lnTo>
                    <a:lnTo>
                      <a:pt x="75" y="269"/>
                    </a:lnTo>
                    <a:lnTo>
                      <a:pt x="81" y="262"/>
                    </a:lnTo>
                    <a:lnTo>
                      <a:pt x="85" y="259"/>
                    </a:lnTo>
                    <a:lnTo>
                      <a:pt x="86" y="257"/>
                    </a:lnTo>
                    <a:lnTo>
                      <a:pt x="92" y="251"/>
                    </a:lnTo>
                    <a:lnTo>
                      <a:pt x="93" y="251"/>
                    </a:lnTo>
                    <a:lnTo>
                      <a:pt x="102" y="244"/>
                    </a:lnTo>
                    <a:lnTo>
                      <a:pt x="109" y="240"/>
                    </a:lnTo>
                    <a:lnTo>
                      <a:pt x="117" y="237"/>
                    </a:lnTo>
                    <a:lnTo>
                      <a:pt x="120" y="237"/>
                    </a:lnTo>
                    <a:lnTo>
                      <a:pt x="120" y="244"/>
                    </a:lnTo>
                    <a:lnTo>
                      <a:pt x="138" y="264"/>
                    </a:lnTo>
                    <a:lnTo>
                      <a:pt x="142" y="272"/>
                    </a:lnTo>
                    <a:lnTo>
                      <a:pt x="145" y="275"/>
                    </a:lnTo>
                    <a:lnTo>
                      <a:pt x="149" y="278"/>
                    </a:lnTo>
                    <a:lnTo>
                      <a:pt x="155" y="279"/>
                    </a:lnTo>
                    <a:lnTo>
                      <a:pt x="158" y="281"/>
                    </a:lnTo>
                    <a:lnTo>
                      <a:pt x="166" y="269"/>
                    </a:lnTo>
                    <a:lnTo>
                      <a:pt x="166" y="268"/>
                    </a:lnTo>
                    <a:lnTo>
                      <a:pt x="169" y="264"/>
                    </a:lnTo>
                    <a:lnTo>
                      <a:pt x="169" y="262"/>
                    </a:lnTo>
                    <a:lnTo>
                      <a:pt x="170" y="259"/>
                    </a:lnTo>
                    <a:lnTo>
                      <a:pt x="170" y="258"/>
                    </a:lnTo>
                    <a:lnTo>
                      <a:pt x="172" y="255"/>
                    </a:lnTo>
                    <a:lnTo>
                      <a:pt x="173" y="254"/>
                    </a:lnTo>
                    <a:lnTo>
                      <a:pt x="180" y="250"/>
                    </a:lnTo>
                    <a:lnTo>
                      <a:pt x="189" y="248"/>
                    </a:lnTo>
                    <a:lnTo>
                      <a:pt x="190" y="247"/>
                    </a:lnTo>
                    <a:lnTo>
                      <a:pt x="196" y="236"/>
                    </a:lnTo>
                    <a:lnTo>
                      <a:pt x="200" y="237"/>
                    </a:lnTo>
                    <a:lnTo>
                      <a:pt x="201" y="238"/>
                    </a:lnTo>
                    <a:lnTo>
                      <a:pt x="209" y="226"/>
                    </a:lnTo>
                    <a:lnTo>
                      <a:pt x="209" y="224"/>
                    </a:lnTo>
                    <a:lnTo>
                      <a:pt x="205" y="223"/>
                    </a:lnTo>
                    <a:lnTo>
                      <a:pt x="203" y="219"/>
                    </a:lnTo>
                    <a:lnTo>
                      <a:pt x="201" y="216"/>
                    </a:lnTo>
                    <a:lnTo>
                      <a:pt x="204" y="205"/>
                    </a:lnTo>
                    <a:lnTo>
                      <a:pt x="205" y="204"/>
                    </a:lnTo>
                    <a:lnTo>
                      <a:pt x="208" y="201"/>
                    </a:lnTo>
                    <a:lnTo>
                      <a:pt x="211" y="199"/>
                    </a:lnTo>
                    <a:lnTo>
                      <a:pt x="212" y="198"/>
                    </a:lnTo>
                    <a:lnTo>
                      <a:pt x="213" y="198"/>
                    </a:lnTo>
                    <a:lnTo>
                      <a:pt x="218" y="197"/>
                    </a:lnTo>
                    <a:lnTo>
                      <a:pt x="232" y="184"/>
                    </a:lnTo>
                    <a:lnTo>
                      <a:pt x="232" y="183"/>
                    </a:lnTo>
                    <a:lnTo>
                      <a:pt x="233" y="181"/>
                    </a:lnTo>
                    <a:lnTo>
                      <a:pt x="233" y="180"/>
                    </a:lnTo>
                    <a:lnTo>
                      <a:pt x="230" y="177"/>
                    </a:lnTo>
                    <a:lnTo>
                      <a:pt x="222" y="173"/>
                    </a:lnTo>
                    <a:lnTo>
                      <a:pt x="220" y="171"/>
                    </a:lnTo>
                    <a:lnTo>
                      <a:pt x="216" y="169"/>
                    </a:lnTo>
                    <a:lnTo>
                      <a:pt x="196" y="162"/>
                    </a:lnTo>
                    <a:lnTo>
                      <a:pt x="183" y="160"/>
                    </a:lnTo>
                    <a:lnTo>
                      <a:pt x="181" y="160"/>
                    </a:lnTo>
                    <a:lnTo>
                      <a:pt x="180" y="153"/>
                    </a:lnTo>
                    <a:lnTo>
                      <a:pt x="184" y="139"/>
                    </a:lnTo>
                    <a:lnTo>
                      <a:pt x="191" y="125"/>
                    </a:lnTo>
                    <a:lnTo>
                      <a:pt x="193" y="125"/>
                    </a:lnTo>
                    <a:lnTo>
                      <a:pt x="193" y="124"/>
                    </a:lnTo>
                    <a:lnTo>
                      <a:pt x="191" y="123"/>
                    </a:lnTo>
                    <a:lnTo>
                      <a:pt x="186" y="118"/>
                    </a:lnTo>
                    <a:lnTo>
                      <a:pt x="169" y="109"/>
                    </a:lnTo>
                    <a:lnTo>
                      <a:pt x="159" y="100"/>
                    </a:lnTo>
                    <a:lnTo>
                      <a:pt x="166" y="93"/>
                    </a:lnTo>
                    <a:lnTo>
                      <a:pt x="176" y="74"/>
                    </a:lnTo>
                    <a:lnTo>
                      <a:pt x="176" y="72"/>
                    </a:lnTo>
                    <a:lnTo>
                      <a:pt x="172" y="65"/>
                    </a:lnTo>
                    <a:lnTo>
                      <a:pt x="172" y="64"/>
                    </a:lnTo>
                    <a:lnTo>
                      <a:pt x="167" y="58"/>
                    </a:lnTo>
                    <a:lnTo>
                      <a:pt x="166" y="57"/>
                    </a:lnTo>
                    <a:lnTo>
                      <a:pt x="169" y="54"/>
                    </a:lnTo>
                    <a:lnTo>
                      <a:pt x="173" y="44"/>
                    </a:lnTo>
                    <a:lnTo>
                      <a:pt x="173" y="33"/>
                    </a:lnTo>
                    <a:lnTo>
                      <a:pt x="172" y="30"/>
                    </a:lnTo>
                    <a:lnTo>
                      <a:pt x="169" y="29"/>
                    </a:lnTo>
                    <a:lnTo>
                      <a:pt x="162" y="29"/>
                    </a:lnTo>
                    <a:lnTo>
                      <a:pt x="162" y="27"/>
                    </a:lnTo>
                    <a:lnTo>
                      <a:pt x="163" y="27"/>
                    </a:lnTo>
                    <a:lnTo>
                      <a:pt x="169" y="8"/>
                    </a:lnTo>
                    <a:lnTo>
                      <a:pt x="169" y="7"/>
                    </a:lnTo>
                    <a:lnTo>
                      <a:pt x="173" y="4"/>
                    </a:lnTo>
                    <a:lnTo>
                      <a:pt x="180" y="1"/>
                    </a:lnTo>
                    <a:lnTo>
                      <a:pt x="180" y="0"/>
                    </a:lnTo>
                    <a:lnTo>
                      <a:pt x="181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21" name="Line 4369">
                <a:extLst>
                  <a:ext uri="{FF2B5EF4-FFF2-40B4-BE49-F238E27FC236}">
                    <a16:creationId xmlns:a16="http://schemas.microsoft.com/office/drawing/2014/main" id="{9B3D17D2-4107-6A8D-4B47-EF4FE415EB1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153" y="2138"/>
                <a:ext cx="0" cy="0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22" name="Freeform 4370">
                <a:extLst>
                  <a:ext uri="{FF2B5EF4-FFF2-40B4-BE49-F238E27FC236}">
                    <a16:creationId xmlns:a16="http://schemas.microsoft.com/office/drawing/2014/main" id="{45BBD805-5429-2C41-9517-E89C070F34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4" y="2028"/>
                <a:ext cx="21" cy="77"/>
              </a:xfrm>
              <a:custGeom>
                <a:avLst/>
                <a:gdLst>
                  <a:gd name="T0" fmla="*/ 82 w 84"/>
                  <a:gd name="T1" fmla="*/ 290 h 306"/>
                  <a:gd name="T2" fmla="*/ 75 w 84"/>
                  <a:gd name="T3" fmla="*/ 289 h 306"/>
                  <a:gd name="T4" fmla="*/ 71 w 84"/>
                  <a:gd name="T5" fmla="*/ 287 h 306"/>
                  <a:gd name="T6" fmla="*/ 59 w 84"/>
                  <a:gd name="T7" fmla="*/ 273 h 306"/>
                  <a:gd name="T8" fmla="*/ 46 w 84"/>
                  <a:gd name="T9" fmla="*/ 268 h 306"/>
                  <a:gd name="T10" fmla="*/ 36 w 84"/>
                  <a:gd name="T11" fmla="*/ 269 h 306"/>
                  <a:gd name="T12" fmla="*/ 35 w 84"/>
                  <a:gd name="T13" fmla="*/ 272 h 306"/>
                  <a:gd name="T14" fmla="*/ 33 w 84"/>
                  <a:gd name="T15" fmla="*/ 283 h 306"/>
                  <a:gd name="T16" fmla="*/ 30 w 84"/>
                  <a:gd name="T17" fmla="*/ 293 h 306"/>
                  <a:gd name="T18" fmla="*/ 23 w 84"/>
                  <a:gd name="T19" fmla="*/ 306 h 306"/>
                  <a:gd name="T20" fmla="*/ 15 w 84"/>
                  <a:gd name="T21" fmla="*/ 301 h 306"/>
                  <a:gd name="T22" fmla="*/ 4 w 84"/>
                  <a:gd name="T23" fmla="*/ 292 h 306"/>
                  <a:gd name="T24" fmla="*/ 8 w 84"/>
                  <a:gd name="T25" fmla="*/ 278 h 306"/>
                  <a:gd name="T26" fmla="*/ 0 w 84"/>
                  <a:gd name="T27" fmla="*/ 258 h 306"/>
                  <a:gd name="T28" fmla="*/ 6 w 84"/>
                  <a:gd name="T29" fmla="*/ 247 h 306"/>
                  <a:gd name="T30" fmla="*/ 8 w 84"/>
                  <a:gd name="T31" fmla="*/ 230 h 306"/>
                  <a:gd name="T32" fmla="*/ 30 w 84"/>
                  <a:gd name="T33" fmla="*/ 218 h 306"/>
                  <a:gd name="T34" fmla="*/ 33 w 84"/>
                  <a:gd name="T35" fmla="*/ 211 h 306"/>
                  <a:gd name="T36" fmla="*/ 30 w 84"/>
                  <a:gd name="T37" fmla="*/ 197 h 306"/>
                  <a:gd name="T38" fmla="*/ 32 w 84"/>
                  <a:gd name="T39" fmla="*/ 190 h 306"/>
                  <a:gd name="T40" fmla="*/ 43 w 84"/>
                  <a:gd name="T41" fmla="*/ 194 h 306"/>
                  <a:gd name="T42" fmla="*/ 44 w 84"/>
                  <a:gd name="T43" fmla="*/ 191 h 306"/>
                  <a:gd name="T44" fmla="*/ 39 w 84"/>
                  <a:gd name="T45" fmla="*/ 184 h 306"/>
                  <a:gd name="T46" fmla="*/ 28 w 84"/>
                  <a:gd name="T47" fmla="*/ 116 h 306"/>
                  <a:gd name="T48" fmla="*/ 17 w 84"/>
                  <a:gd name="T49" fmla="*/ 107 h 306"/>
                  <a:gd name="T50" fmla="*/ 15 w 84"/>
                  <a:gd name="T51" fmla="*/ 100 h 306"/>
                  <a:gd name="T52" fmla="*/ 3 w 84"/>
                  <a:gd name="T53" fmla="*/ 93 h 306"/>
                  <a:gd name="T54" fmla="*/ 1 w 84"/>
                  <a:gd name="T55" fmla="*/ 88 h 306"/>
                  <a:gd name="T56" fmla="*/ 3 w 84"/>
                  <a:gd name="T57" fmla="*/ 86 h 306"/>
                  <a:gd name="T58" fmla="*/ 13 w 84"/>
                  <a:gd name="T59" fmla="*/ 75 h 306"/>
                  <a:gd name="T60" fmla="*/ 10 w 84"/>
                  <a:gd name="T61" fmla="*/ 69 h 306"/>
                  <a:gd name="T62" fmla="*/ 7 w 84"/>
                  <a:gd name="T63" fmla="*/ 65 h 306"/>
                  <a:gd name="T64" fmla="*/ 18 w 84"/>
                  <a:gd name="T65" fmla="*/ 62 h 306"/>
                  <a:gd name="T66" fmla="*/ 53 w 84"/>
                  <a:gd name="T67" fmla="*/ 59 h 306"/>
                  <a:gd name="T68" fmla="*/ 57 w 84"/>
                  <a:gd name="T69" fmla="*/ 52 h 306"/>
                  <a:gd name="T70" fmla="*/ 57 w 84"/>
                  <a:gd name="T71" fmla="*/ 49 h 306"/>
                  <a:gd name="T72" fmla="*/ 59 w 84"/>
                  <a:gd name="T73" fmla="*/ 36 h 306"/>
                  <a:gd name="T74" fmla="*/ 54 w 84"/>
                  <a:gd name="T75" fmla="*/ 14 h 306"/>
                  <a:gd name="T76" fmla="*/ 54 w 84"/>
                  <a:gd name="T77" fmla="*/ 0 h 306"/>
                  <a:gd name="T78" fmla="*/ 43 w 84"/>
                  <a:gd name="T79" fmla="*/ 1 h 3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84" h="306">
                    <a:moveTo>
                      <a:pt x="84" y="292"/>
                    </a:moveTo>
                    <a:lnTo>
                      <a:pt x="82" y="290"/>
                    </a:lnTo>
                    <a:lnTo>
                      <a:pt x="80" y="289"/>
                    </a:lnTo>
                    <a:lnTo>
                      <a:pt x="75" y="289"/>
                    </a:lnTo>
                    <a:lnTo>
                      <a:pt x="73" y="287"/>
                    </a:lnTo>
                    <a:lnTo>
                      <a:pt x="71" y="287"/>
                    </a:lnTo>
                    <a:lnTo>
                      <a:pt x="61" y="278"/>
                    </a:lnTo>
                    <a:lnTo>
                      <a:pt x="59" y="273"/>
                    </a:lnTo>
                    <a:lnTo>
                      <a:pt x="57" y="273"/>
                    </a:lnTo>
                    <a:lnTo>
                      <a:pt x="46" y="268"/>
                    </a:lnTo>
                    <a:lnTo>
                      <a:pt x="39" y="266"/>
                    </a:lnTo>
                    <a:lnTo>
                      <a:pt x="36" y="269"/>
                    </a:lnTo>
                    <a:lnTo>
                      <a:pt x="35" y="269"/>
                    </a:lnTo>
                    <a:lnTo>
                      <a:pt x="35" y="272"/>
                    </a:lnTo>
                    <a:lnTo>
                      <a:pt x="33" y="275"/>
                    </a:lnTo>
                    <a:lnTo>
                      <a:pt x="33" y="283"/>
                    </a:lnTo>
                    <a:lnTo>
                      <a:pt x="32" y="286"/>
                    </a:lnTo>
                    <a:lnTo>
                      <a:pt x="30" y="293"/>
                    </a:lnTo>
                    <a:lnTo>
                      <a:pt x="25" y="304"/>
                    </a:lnTo>
                    <a:lnTo>
                      <a:pt x="23" y="306"/>
                    </a:lnTo>
                    <a:lnTo>
                      <a:pt x="21" y="306"/>
                    </a:lnTo>
                    <a:lnTo>
                      <a:pt x="15" y="301"/>
                    </a:lnTo>
                    <a:lnTo>
                      <a:pt x="4" y="296"/>
                    </a:lnTo>
                    <a:lnTo>
                      <a:pt x="4" y="292"/>
                    </a:lnTo>
                    <a:lnTo>
                      <a:pt x="10" y="282"/>
                    </a:lnTo>
                    <a:lnTo>
                      <a:pt x="8" y="278"/>
                    </a:lnTo>
                    <a:lnTo>
                      <a:pt x="1" y="266"/>
                    </a:lnTo>
                    <a:lnTo>
                      <a:pt x="0" y="258"/>
                    </a:lnTo>
                    <a:lnTo>
                      <a:pt x="3" y="251"/>
                    </a:lnTo>
                    <a:lnTo>
                      <a:pt x="6" y="247"/>
                    </a:lnTo>
                    <a:lnTo>
                      <a:pt x="7" y="230"/>
                    </a:lnTo>
                    <a:lnTo>
                      <a:pt x="8" y="230"/>
                    </a:lnTo>
                    <a:lnTo>
                      <a:pt x="30" y="220"/>
                    </a:lnTo>
                    <a:lnTo>
                      <a:pt x="30" y="218"/>
                    </a:lnTo>
                    <a:lnTo>
                      <a:pt x="32" y="213"/>
                    </a:lnTo>
                    <a:lnTo>
                      <a:pt x="33" y="211"/>
                    </a:lnTo>
                    <a:lnTo>
                      <a:pt x="33" y="208"/>
                    </a:lnTo>
                    <a:lnTo>
                      <a:pt x="30" y="197"/>
                    </a:lnTo>
                    <a:lnTo>
                      <a:pt x="30" y="190"/>
                    </a:lnTo>
                    <a:lnTo>
                      <a:pt x="32" y="190"/>
                    </a:lnTo>
                    <a:lnTo>
                      <a:pt x="33" y="191"/>
                    </a:lnTo>
                    <a:lnTo>
                      <a:pt x="43" y="194"/>
                    </a:lnTo>
                    <a:lnTo>
                      <a:pt x="44" y="194"/>
                    </a:lnTo>
                    <a:lnTo>
                      <a:pt x="44" y="191"/>
                    </a:lnTo>
                    <a:lnTo>
                      <a:pt x="43" y="188"/>
                    </a:lnTo>
                    <a:lnTo>
                      <a:pt x="39" y="184"/>
                    </a:lnTo>
                    <a:lnTo>
                      <a:pt x="28" y="134"/>
                    </a:lnTo>
                    <a:lnTo>
                      <a:pt x="28" y="116"/>
                    </a:lnTo>
                    <a:lnTo>
                      <a:pt x="20" y="109"/>
                    </a:lnTo>
                    <a:lnTo>
                      <a:pt x="17" y="107"/>
                    </a:lnTo>
                    <a:lnTo>
                      <a:pt x="15" y="105"/>
                    </a:lnTo>
                    <a:lnTo>
                      <a:pt x="15" y="100"/>
                    </a:lnTo>
                    <a:lnTo>
                      <a:pt x="4" y="95"/>
                    </a:lnTo>
                    <a:lnTo>
                      <a:pt x="3" y="93"/>
                    </a:lnTo>
                    <a:lnTo>
                      <a:pt x="1" y="91"/>
                    </a:lnTo>
                    <a:lnTo>
                      <a:pt x="1" y="88"/>
                    </a:lnTo>
                    <a:lnTo>
                      <a:pt x="3" y="88"/>
                    </a:lnTo>
                    <a:lnTo>
                      <a:pt x="3" y="86"/>
                    </a:lnTo>
                    <a:lnTo>
                      <a:pt x="8" y="84"/>
                    </a:lnTo>
                    <a:lnTo>
                      <a:pt x="13" y="75"/>
                    </a:lnTo>
                    <a:lnTo>
                      <a:pt x="13" y="71"/>
                    </a:lnTo>
                    <a:lnTo>
                      <a:pt x="10" y="69"/>
                    </a:lnTo>
                    <a:lnTo>
                      <a:pt x="7" y="69"/>
                    </a:lnTo>
                    <a:lnTo>
                      <a:pt x="7" y="65"/>
                    </a:lnTo>
                    <a:lnTo>
                      <a:pt x="8" y="65"/>
                    </a:lnTo>
                    <a:lnTo>
                      <a:pt x="18" y="62"/>
                    </a:lnTo>
                    <a:lnTo>
                      <a:pt x="47" y="62"/>
                    </a:lnTo>
                    <a:lnTo>
                      <a:pt x="53" y="59"/>
                    </a:lnTo>
                    <a:lnTo>
                      <a:pt x="56" y="53"/>
                    </a:lnTo>
                    <a:lnTo>
                      <a:pt x="57" y="52"/>
                    </a:lnTo>
                    <a:lnTo>
                      <a:pt x="59" y="52"/>
                    </a:lnTo>
                    <a:lnTo>
                      <a:pt x="57" y="49"/>
                    </a:lnTo>
                    <a:lnTo>
                      <a:pt x="57" y="38"/>
                    </a:lnTo>
                    <a:lnTo>
                      <a:pt x="59" y="36"/>
                    </a:lnTo>
                    <a:lnTo>
                      <a:pt x="57" y="35"/>
                    </a:lnTo>
                    <a:lnTo>
                      <a:pt x="54" y="14"/>
                    </a:lnTo>
                    <a:lnTo>
                      <a:pt x="56" y="7"/>
                    </a:lnTo>
                    <a:lnTo>
                      <a:pt x="54" y="0"/>
                    </a:lnTo>
                    <a:lnTo>
                      <a:pt x="47" y="0"/>
                    </a:lnTo>
                    <a:lnTo>
                      <a:pt x="43" y="1"/>
                    </a:lnTo>
                    <a:lnTo>
                      <a:pt x="42" y="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23" name="Freeform 4371">
                <a:extLst>
                  <a:ext uri="{FF2B5EF4-FFF2-40B4-BE49-F238E27FC236}">
                    <a16:creationId xmlns:a16="http://schemas.microsoft.com/office/drawing/2014/main" id="{AF824161-FF6D-1C0A-C281-725E1C33BF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4" y="2015"/>
                <a:ext cx="30" cy="15"/>
              </a:xfrm>
              <a:custGeom>
                <a:avLst/>
                <a:gdLst>
                  <a:gd name="T0" fmla="*/ 120 w 120"/>
                  <a:gd name="T1" fmla="*/ 52 h 58"/>
                  <a:gd name="T2" fmla="*/ 120 w 120"/>
                  <a:gd name="T3" fmla="*/ 55 h 58"/>
                  <a:gd name="T4" fmla="*/ 118 w 120"/>
                  <a:gd name="T5" fmla="*/ 56 h 58"/>
                  <a:gd name="T6" fmla="*/ 115 w 120"/>
                  <a:gd name="T7" fmla="*/ 58 h 58"/>
                  <a:gd name="T8" fmla="*/ 108 w 120"/>
                  <a:gd name="T9" fmla="*/ 58 h 58"/>
                  <a:gd name="T10" fmla="*/ 101 w 120"/>
                  <a:gd name="T11" fmla="*/ 56 h 58"/>
                  <a:gd name="T12" fmla="*/ 98 w 120"/>
                  <a:gd name="T13" fmla="*/ 53 h 58"/>
                  <a:gd name="T14" fmla="*/ 95 w 120"/>
                  <a:gd name="T15" fmla="*/ 53 h 58"/>
                  <a:gd name="T16" fmla="*/ 88 w 120"/>
                  <a:gd name="T17" fmla="*/ 55 h 58"/>
                  <a:gd name="T18" fmla="*/ 86 w 120"/>
                  <a:gd name="T19" fmla="*/ 55 h 58"/>
                  <a:gd name="T20" fmla="*/ 79 w 120"/>
                  <a:gd name="T21" fmla="*/ 48 h 58"/>
                  <a:gd name="T22" fmla="*/ 77 w 120"/>
                  <a:gd name="T23" fmla="*/ 41 h 58"/>
                  <a:gd name="T24" fmla="*/ 72 w 120"/>
                  <a:gd name="T25" fmla="*/ 41 h 58"/>
                  <a:gd name="T26" fmla="*/ 65 w 120"/>
                  <a:gd name="T27" fmla="*/ 45 h 58"/>
                  <a:gd name="T28" fmla="*/ 61 w 120"/>
                  <a:gd name="T29" fmla="*/ 41 h 58"/>
                  <a:gd name="T30" fmla="*/ 62 w 120"/>
                  <a:gd name="T31" fmla="*/ 37 h 58"/>
                  <a:gd name="T32" fmla="*/ 62 w 120"/>
                  <a:gd name="T33" fmla="*/ 34 h 58"/>
                  <a:gd name="T34" fmla="*/ 64 w 120"/>
                  <a:gd name="T35" fmla="*/ 33 h 58"/>
                  <a:gd name="T36" fmla="*/ 68 w 120"/>
                  <a:gd name="T37" fmla="*/ 33 h 58"/>
                  <a:gd name="T38" fmla="*/ 69 w 120"/>
                  <a:gd name="T39" fmla="*/ 31 h 58"/>
                  <a:gd name="T40" fmla="*/ 70 w 120"/>
                  <a:gd name="T41" fmla="*/ 29 h 58"/>
                  <a:gd name="T42" fmla="*/ 71 w 120"/>
                  <a:gd name="T43" fmla="*/ 27 h 58"/>
                  <a:gd name="T44" fmla="*/ 68 w 120"/>
                  <a:gd name="T45" fmla="*/ 22 h 58"/>
                  <a:gd name="T46" fmla="*/ 55 w 120"/>
                  <a:gd name="T47" fmla="*/ 16 h 58"/>
                  <a:gd name="T48" fmla="*/ 39 w 120"/>
                  <a:gd name="T49" fmla="*/ 5 h 58"/>
                  <a:gd name="T50" fmla="*/ 32 w 120"/>
                  <a:gd name="T51" fmla="*/ 2 h 58"/>
                  <a:gd name="T52" fmla="*/ 31 w 120"/>
                  <a:gd name="T53" fmla="*/ 0 h 58"/>
                  <a:gd name="T54" fmla="*/ 26 w 120"/>
                  <a:gd name="T55" fmla="*/ 5 h 58"/>
                  <a:gd name="T56" fmla="*/ 14 w 120"/>
                  <a:gd name="T57" fmla="*/ 24 h 58"/>
                  <a:gd name="T58" fmla="*/ 14 w 120"/>
                  <a:gd name="T59" fmla="*/ 34 h 58"/>
                  <a:gd name="T60" fmla="*/ 5 w 120"/>
                  <a:gd name="T61" fmla="*/ 34 h 58"/>
                  <a:gd name="T62" fmla="*/ 4 w 120"/>
                  <a:gd name="T63" fmla="*/ 33 h 58"/>
                  <a:gd name="T64" fmla="*/ 2 w 120"/>
                  <a:gd name="T65" fmla="*/ 33 h 58"/>
                  <a:gd name="T66" fmla="*/ 0 w 120"/>
                  <a:gd name="T67" fmla="*/ 31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20" h="58">
                    <a:moveTo>
                      <a:pt x="120" y="52"/>
                    </a:moveTo>
                    <a:lnTo>
                      <a:pt x="120" y="55"/>
                    </a:lnTo>
                    <a:lnTo>
                      <a:pt x="118" y="56"/>
                    </a:lnTo>
                    <a:lnTo>
                      <a:pt x="115" y="58"/>
                    </a:lnTo>
                    <a:lnTo>
                      <a:pt x="108" y="58"/>
                    </a:lnTo>
                    <a:lnTo>
                      <a:pt x="101" y="56"/>
                    </a:lnTo>
                    <a:lnTo>
                      <a:pt x="98" y="53"/>
                    </a:lnTo>
                    <a:lnTo>
                      <a:pt x="95" y="53"/>
                    </a:lnTo>
                    <a:lnTo>
                      <a:pt x="88" y="55"/>
                    </a:lnTo>
                    <a:lnTo>
                      <a:pt x="86" y="55"/>
                    </a:lnTo>
                    <a:lnTo>
                      <a:pt x="79" y="48"/>
                    </a:lnTo>
                    <a:lnTo>
                      <a:pt x="77" y="41"/>
                    </a:lnTo>
                    <a:lnTo>
                      <a:pt x="72" y="41"/>
                    </a:lnTo>
                    <a:lnTo>
                      <a:pt x="65" y="45"/>
                    </a:lnTo>
                    <a:lnTo>
                      <a:pt x="61" y="41"/>
                    </a:lnTo>
                    <a:lnTo>
                      <a:pt x="62" y="37"/>
                    </a:lnTo>
                    <a:lnTo>
                      <a:pt x="62" y="34"/>
                    </a:lnTo>
                    <a:lnTo>
                      <a:pt x="64" y="33"/>
                    </a:lnTo>
                    <a:lnTo>
                      <a:pt x="68" y="33"/>
                    </a:lnTo>
                    <a:lnTo>
                      <a:pt x="69" y="31"/>
                    </a:lnTo>
                    <a:lnTo>
                      <a:pt x="70" y="29"/>
                    </a:lnTo>
                    <a:lnTo>
                      <a:pt x="71" y="27"/>
                    </a:lnTo>
                    <a:lnTo>
                      <a:pt x="68" y="22"/>
                    </a:lnTo>
                    <a:lnTo>
                      <a:pt x="55" y="16"/>
                    </a:lnTo>
                    <a:lnTo>
                      <a:pt x="39" y="5"/>
                    </a:lnTo>
                    <a:lnTo>
                      <a:pt x="32" y="2"/>
                    </a:lnTo>
                    <a:lnTo>
                      <a:pt x="31" y="0"/>
                    </a:lnTo>
                    <a:lnTo>
                      <a:pt x="26" y="5"/>
                    </a:lnTo>
                    <a:lnTo>
                      <a:pt x="14" y="24"/>
                    </a:lnTo>
                    <a:lnTo>
                      <a:pt x="14" y="34"/>
                    </a:lnTo>
                    <a:lnTo>
                      <a:pt x="5" y="34"/>
                    </a:lnTo>
                    <a:lnTo>
                      <a:pt x="4" y="33"/>
                    </a:lnTo>
                    <a:lnTo>
                      <a:pt x="2" y="33"/>
                    </a:lnTo>
                    <a:lnTo>
                      <a:pt x="0" y="3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24" name="Freeform 4372">
                <a:extLst>
                  <a:ext uri="{FF2B5EF4-FFF2-40B4-BE49-F238E27FC236}">
                    <a16:creationId xmlns:a16="http://schemas.microsoft.com/office/drawing/2014/main" id="{DDDF4331-80FC-60BC-8E4B-ED1324941E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" y="2023"/>
                <a:ext cx="78" cy="92"/>
              </a:xfrm>
              <a:custGeom>
                <a:avLst/>
                <a:gdLst>
                  <a:gd name="T0" fmla="*/ 0 w 311"/>
                  <a:gd name="T1" fmla="*/ 323 h 367"/>
                  <a:gd name="T2" fmla="*/ 13 w 311"/>
                  <a:gd name="T3" fmla="*/ 316 h 367"/>
                  <a:gd name="T4" fmla="*/ 26 w 311"/>
                  <a:gd name="T5" fmla="*/ 323 h 367"/>
                  <a:gd name="T6" fmla="*/ 86 w 311"/>
                  <a:gd name="T7" fmla="*/ 355 h 367"/>
                  <a:gd name="T8" fmla="*/ 111 w 311"/>
                  <a:gd name="T9" fmla="*/ 367 h 367"/>
                  <a:gd name="T10" fmla="*/ 123 w 311"/>
                  <a:gd name="T11" fmla="*/ 353 h 367"/>
                  <a:gd name="T12" fmla="*/ 129 w 311"/>
                  <a:gd name="T13" fmla="*/ 340 h 367"/>
                  <a:gd name="T14" fmla="*/ 126 w 311"/>
                  <a:gd name="T15" fmla="*/ 336 h 367"/>
                  <a:gd name="T16" fmla="*/ 118 w 311"/>
                  <a:gd name="T17" fmla="*/ 321 h 367"/>
                  <a:gd name="T18" fmla="*/ 115 w 311"/>
                  <a:gd name="T19" fmla="*/ 314 h 367"/>
                  <a:gd name="T20" fmla="*/ 118 w 311"/>
                  <a:gd name="T21" fmla="*/ 303 h 367"/>
                  <a:gd name="T22" fmla="*/ 122 w 311"/>
                  <a:gd name="T23" fmla="*/ 299 h 367"/>
                  <a:gd name="T24" fmla="*/ 136 w 311"/>
                  <a:gd name="T25" fmla="*/ 281 h 367"/>
                  <a:gd name="T26" fmla="*/ 137 w 311"/>
                  <a:gd name="T27" fmla="*/ 273 h 367"/>
                  <a:gd name="T28" fmla="*/ 162 w 311"/>
                  <a:gd name="T29" fmla="*/ 278 h 367"/>
                  <a:gd name="T30" fmla="*/ 169 w 311"/>
                  <a:gd name="T31" fmla="*/ 281 h 367"/>
                  <a:gd name="T32" fmla="*/ 174 w 311"/>
                  <a:gd name="T33" fmla="*/ 274 h 367"/>
                  <a:gd name="T34" fmla="*/ 179 w 311"/>
                  <a:gd name="T35" fmla="*/ 267 h 367"/>
                  <a:gd name="T36" fmla="*/ 196 w 311"/>
                  <a:gd name="T37" fmla="*/ 264 h 367"/>
                  <a:gd name="T38" fmla="*/ 199 w 311"/>
                  <a:gd name="T39" fmla="*/ 242 h 367"/>
                  <a:gd name="T40" fmla="*/ 189 w 311"/>
                  <a:gd name="T41" fmla="*/ 228 h 367"/>
                  <a:gd name="T42" fmla="*/ 200 w 311"/>
                  <a:gd name="T43" fmla="*/ 217 h 367"/>
                  <a:gd name="T44" fmla="*/ 206 w 311"/>
                  <a:gd name="T45" fmla="*/ 200 h 367"/>
                  <a:gd name="T46" fmla="*/ 204 w 311"/>
                  <a:gd name="T47" fmla="*/ 182 h 367"/>
                  <a:gd name="T48" fmla="*/ 222 w 311"/>
                  <a:gd name="T49" fmla="*/ 169 h 367"/>
                  <a:gd name="T50" fmla="*/ 224 w 311"/>
                  <a:gd name="T51" fmla="*/ 166 h 367"/>
                  <a:gd name="T52" fmla="*/ 228 w 311"/>
                  <a:gd name="T53" fmla="*/ 165 h 367"/>
                  <a:gd name="T54" fmla="*/ 232 w 311"/>
                  <a:gd name="T55" fmla="*/ 162 h 367"/>
                  <a:gd name="T56" fmla="*/ 231 w 311"/>
                  <a:gd name="T57" fmla="*/ 155 h 367"/>
                  <a:gd name="T58" fmla="*/ 229 w 311"/>
                  <a:gd name="T59" fmla="*/ 148 h 367"/>
                  <a:gd name="T60" fmla="*/ 241 w 311"/>
                  <a:gd name="T61" fmla="*/ 152 h 367"/>
                  <a:gd name="T62" fmla="*/ 245 w 311"/>
                  <a:gd name="T63" fmla="*/ 148 h 367"/>
                  <a:gd name="T64" fmla="*/ 244 w 311"/>
                  <a:gd name="T65" fmla="*/ 137 h 367"/>
                  <a:gd name="T66" fmla="*/ 258 w 311"/>
                  <a:gd name="T67" fmla="*/ 130 h 367"/>
                  <a:gd name="T68" fmla="*/ 275 w 311"/>
                  <a:gd name="T69" fmla="*/ 126 h 367"/>
                  <a:gd name="T70" fmla="*/ 285 w 311"/>
                  <a:gd name="T71" fmla="*/ 122 h 367"/>
                  <a:gd name="T72" fmla="*/ 296 w 311"/>
                  <a:gd name="T73" fmla="*/ 104 h 367"/>
                  <a:gd name="T74" fmla="*/ 305 w 311"/>
                  <a:gd name="T75" fmla="*/ 92 h 367"/>
                  <a:gd name="T76" fmla="*/ 308 w 311"/>
                  <a:gd name="T77" fmla="*/ 88 h 367"/>
                  <a:gd name="T78" fmla="*/ 309 w 311"/>
                  <a:gd name="T79" fmla="*/ 70 h 367"/>
                  <a:gd name="T80" fmla="*/ 311 w 311"/>
                  <a:gd name="T81" fmla="*/ 59 h 367"/>
                  <a:gd name="T82" fmla="*/ 296 w 311"/>
                  <a:gd name="T83" fmla="*/ 42 h 367"/>
                  <a:gd name="T84" fmla="*/ 295 w 311"/>
                  <a:gd name="T85" fmla="*/ 36 h 367"/>
                  <a:gd name="T86" fmla="*/ 291 w 311"/>
                  <a:gd name="T87" fmla="*/ 31 h 367"/>
                  <a:gd name="T88" fmla="*/ 280 w 311"/>
                  <a:gd name="T89" fmla="*/ 22 h 367"/>
                  <a:gd name="T90" fmla="*/ 266 w 311"/>
                  <a:gd name="T91" fmla="*/ 21 h 367"/>
                  <a:gd name="T92" fmla="*/ 251 w 311"/>
                  <a:gd name="T93" fmla="*/ 25 h 367"/>
                  <a:gd name="T94" fmla="*/ 238 w 311"/>
                  <a:gd name="T95" fmla="*/ 28 h 367"/>
                  <a:gd name="T96" fmla="*/ 232 w 311"/>
                  <a:gd name="T97" fmla="*/ 42 h 367"/>
                  <a:gd name="T98" fmla="*/ 227 w 311"/>
                  <a:gd name="T99" fmla="*/ 36 h 367"/>
                  <a:gd name="T100" fmla="*/ 224 w 311"/>
                  <a:gd name="T101" fmla="*/ 32 h 367"/>
                  <a:gd name="T102" fmla="*/ 221 w 311"/>
                  <a:gd name="T103" fmla="*/ 7 h 367"/>
                  <a:gd name="T104" fmla="*/ 227 w 311"/>
                  <a:gd name="T105" fmla="*/ 0 h 3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11" h="367">
                    <a:moveTo>
                      <a:pt x="0" y="324"/>
                    </a:moveTo>
                    <a:lnTo>
                      <a:pt x="0" y="323"/>
                    </a:lnTo>
                    <a:lnTo>
                      <a:pt x="3" y="316"/>
                    </a:lnTo>
                    <a:lnTo>
                      <a:pt x="13" y="316"/>
                    </a:lnTo>
                    <a:lnTo>
                      <a:pt x="24" y="321"/>
                    </a:lnTo>
                    <a:lnTo>
                      <a:pt x="26" y="323"/>
                    </a:lnTo>
                    <a:lnTo>
                      <a:pt x="84" y="355"/>
                    </a:lnTo>
                    <a:lnTo>
                      <a:pt x="86" y="355"/>
                    </a:lnTo>
                    <a:lnTo>
                      <a:pt x="104" y="365"/>
                    </a:lnTo>
                    <a:lnTo>
                      <a:pt x="111" y="367"/>
                    </a:lnTo>
                    <a:lnTo>
                      <a:pt x="116" y="365"/>
                    </a:lnTo>
                    <a:lnTo>
                      <a:pt x="123" y="353"/>
                    </a:lnTo>
                    <a:lnTo>
                      <a:pt x="126" y="345"/>
                    </a:lnTo>
                    <a:lnTo>
                      <a:pt x="129" y="340"/>
                    </a:lnTo>
                    <a:lnTo>
                      <a:pt x="126" y="337"/>
                    </a:lnTo>
                    <a:lnTo>
                      <a:pt x="126" y="336"/>
                    </a:lnTo>
                    <a:lnTo>
                      <a:pt x="121" y="327"/>
                    </a:lnTo>
                    <a:lnTo>
                      <a:pt x="118" y="321"/>
                    </a:lnTo>
                    <a:lnTo>
                      <a:pt x="116" y="320"/>
                    </a:lnTo>
                    <a:lnTo>
                      <a:pt x="115" y="314"/>
                    </a:lnTo>
                    <a:lnTo>
                      <a:pt x="118" y="305"/>
                    </a:lnTo>
                    <a:lnTo>
                      <a:pt x="118" y="303"/>
                    </a:lnTo>
                    <a:lnTo>
                      <a:pt x="122" y="300"/>
                    </a:lnTo>
                    <a:lnTo>
                      <a:pt x="122" y="299"/>
                    </a:lnTo>
                    <a:lnTo>
                      <a:pt x="133" y="286"/>
                    </a:lnTo>
                    <a:lnTo>
                      <a:pt x="136" y="281"/>
                    </a:lnTo>
                    <a:lnTo>
                      <a:pt x="137" y="276"/>
                    </a:lnTo>
                    <a:lnTo>
                      <a:pt x="137" y="273"/>
                    </a:lnTo>
                    <a:lnTo>
                      <a:pt x="140" y="273"/>
                    </a:lnTo>
                    <a:lnTo>
                      <a:pt x="162" y="278"/>
                    </a:lnTo>
                    <a:lnTo>
                      <a:pt x="164" y="278"/>
                    </a:lnTo>
                    <a:lnTo>
                      <a:pt x="169" y="281"/>
                    </a:lnTo>
                    <a:lnTo>
                      <a:pt x="174" y="276"/>
                    </a:lnTo>
                    <a:lnTo>
                      <a:pt x="174" y="274"/>
                    </a:lnTo>
                    <a:lnTo>
                      <a:pt x="176" y="270"/>
                    </a:lnTo>
                    <a:lnTo>
                      <a:pt x="179" y="267"/>
                    </a:lnTo>
                    <a:lnTo>
                      <a:pt x="183" y="266"/>
                    </a:lnTo>
                    <a:lnTo>
                      <a:pt x="196" y="264"/>
                    </a:lnTo>
                    <a:lnTo>
                      <a:pt x="199" y="264"/>
                    </a:lnTo>
                    <a:lnTo>
                      <a:pt x="199" y="242"/>
                    </a:lnTo>
                    <a:lnTo>
                      <a:pt x="192" y="229"/>
                    </a:lnTo>
                    <a:lnTo>
                      <a:pt x="189" y="228"/>
                    </a:lnTo>
                    <a:lnTo>
                      <a:pt x="191" y="228"/>
                    </a:lnTo>
                    <a:lnTo>
                      <a:pt x="200" y="217"/>
                    </a:lnTo>
                    <a:lnTo>
                      <a:pt x="204" y="203"/>
                    </a:lnTo>
                    <a:lnTo>
                      <a:pt x="206" y="200"/>
                    </a:lnTo>
                    <a:lnTo>
                      <a:pt x="201" y="193"/>
                    </a:lnTo>
                    <a:lnTo>
                      <a:pt x="204" y="182"/>
                    </a:lnTo>
                    <a:lnTo>
                      <a:pt x="215" y="172"/>
                    </a:lnTo>
                    <a:lnTo>
                      <a:pt x="222" y="169"/>
                    </a:lnTo>
                    <a:lnTo>
                      <a:pt x="224" y="168"/>
                    </a:lnTo>
                    <a:lnTo>
                      <a:pt x="224" y="166"/>
                    </a:lnTo>
                    <a:lnTo>
                      <a:pt x="225" y="165"/>
                    </a:lnTo>
                    <a:lnTo>
                      <a:pt x="228" y="165"/>
                    </a:lnTo>
                    <a:lnTo>
                      <a:pt x="231" y="164"/>
                    </a:lnTo>
                    <a:lnTo>
                      <a:pt x="232" y="162"/>
                    </a:lnTo>
                    <a:lnTo>
                      <a:pt x="232" y="158"/>
                    </a:lnTo>
                    <a:lnTo>
                      <a:pt x="231" y="155"/>
                    </a:lnTo>
                    <a:lnTo>
                      <a:pt x="229" y="151"/>
                    </a:lnTo>
                    <a:lnTo>
                      <a:pt x="229" y="148"/>
                    </a:lnTo>
                    <a:lnTo>
                      <a:pt x="234" y="148"/>
                    </a:lnTo>
                    <a:lnTo>
                      <a:pt x="241" y="152"/>
                    </a:lnTo>
                    <a:lnTo>
                      <a:pt x="242" y="152"/>
                    </a:lnTo>
                    <a:lnTo>
                      <a:pt x="245" y="148"/>
                    </a:lnTo>
                    <a:lnTo>
                      <a:pt x="244" y="144"/>
                    </a:lnTo>
                    <a:lnTo>
                      <a:pt x="244" y="137"/>
                    </a:lnTo>
                    <a:lnTo>
                      <a:pt x="251" y="132"/>
                    </a:lnTo>
                    <a:lnTo>
                      <a:pt x="258" y="130"/>
                    </a:lnTo>
                    <a:lnTo>
                      <a:pt x="267" y="130"/>
                    </a:lnTo>
                    <a:lnTo>
                      <a:pt x="275" y="126"/>
                    </a:lnTo>
                    <a:lnTo>
                      <a:pt x="278" y="126"/>
                    </a:lnTo>
                    <a:lnTo>
                      <a:pt x="285" y="122"/>
                    </a:lnTo>
                    <a:lnTo>
                      <a:pt x="296" y="108"/>
                    </a:lnTo>
                    <a:lnTo>
                      <a:pt x="296" y="104"/>
                    </a:lnTo>
                    <a:lnTo>
                      <a:pt x="299" y="98"/>
                    </a:lnTo>
                    <a:lnTo>
                      <a:pt x="305" y="92"/>
                    </a:lnTo>
                    <a:lnTo>
                      <a:pt x="306" y="89"/>
                    </a:lnTo>
                    <a:lnTo>
                      <a:pt x="308" y="88"/>
                    </a:lnTo>
                    <a:lnTo>
                      <a:pt x="306" y="77"/>
                    </a:lnTo>
                    <a:lnTo>
                      <a:pt x="309" y="70"/>
                    </a:lnTo>
                    <a:lnTo>
                      <a:pt x="311" y="60"/>
                    </a:lnTo>
                    <a:lnTo>
                      <a:pt x="311" y="59"/>
                    </a:lnTo>
                    <a:lnTo>
                      <a:pt x="298" y="46"/>
                    </a:lnTo>
                    <a:lnTo>
                      <a:pt x="296" y="42"/>
                    </a:lnTo>
                    <a:lnTo>
                      <a:pt x="296" y="39"/>
                    </a:lnTo>
                    <a:lnTo>
                      <a:pt x="295" y="36"/>
                    </a:lnTo>
                    <a:lnTo>
                      <a:pt x="292" y="34"/>
                    </a:lnTo>
                    <a:lnTo>
                      <a:pt x="291" y="31"/>
                    </a:lnTo>
                    <a:lnTo>
                      <a:pt x="282" y="25"/>
                    </a:lnTo>
                    <a:lnTo>
                      <a:pt x="280" y="22"/>
                    </a:lnTo>
                    <a:lnTo>
                      <a:pt x="273" y="22"/>
                    </a:lnTo>
                    <a:lnTo>
                      <a:pt x="266" y="21"/>
                    </a:lnTo>
                    <a:lnTo>
                      <a:pt x="259" y="24"/>
                    </a:lnTo>
                    <a:lnTo>
                      <a:pt x="251" y="25"/>
                    </a:lnTo>
                    <a:lnTo>
                      <a:pt x="245" y="25"/>
                    </a:lnTo>
                    <a:lnTo>
                      <a:pt x="238" y="28"/>
                    </a:lnTo>
                    <a:lnTo>
                      <a:pt x="236" y="28"/>
                    </a:lnTo>
                    <a:lnTo>
                      <a:pt x="232" y="42"/>
                    </a:lnTo>
                    <a:lnTo>
                      <a:pt x="231" y="42"/>
                    </a:lnTo>
                    <a:lnTo>
                      <a:pt x="227" y="36"/>
                    </a:lnTo>
                    <a:lnTo>
                      <a:pt x="227" y="35"/>
                    </a:lnTo>
                    <a:lnTo>
                      <a:pt x="224" y="32"/>
                    </a:lnTo>
                    <a:lnTo>
                      <a:pt x="221" y="12"/>
                    </a:lnTo>
                    <a:lnTo>
                      <a:pt x="221" y="7"/>
                    </a:lnTo>
                    <a:lnTo>
                      <a:pt x="225" y="2"/>
                    </a:lnTo>
                    <a:lnTo>
                      <a:pt x="227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25" name="Freeform 4373">
                <a:extLst>
                  <a:ext uri="{FF2B5EF4-FFF2-40B4-BE49-F238E27FC236}">
                    <a16:creationId xmlns:a16="http://schemas.microsoft.com/office/drawing/2014/main" id="{F93F18C7-C629-C1DC-8A37-5F35D915AD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6" y="2124"/>
                <a:ext cx="42" cy="17"/>
              </a:xfrm>
              <a:custGeom>
                <a:avLst/>
                <a:gdLst>
                  <a:gd name="T0" fmla="*/ 161 w 168"/>
                  <a:gd name="T1" fmla="*/ 60 h 71"/>
                  <a:gd name="T2" fmla="*/ 138 w 168"/>
                  <a:gd name="T3" fmla="*/ 46 h 71"/>
                  <a:gd name="T4" fmla="*/ 134 w 168"/>
                  <a:gd name="T5" fmla="*/ 46 h 71"/>
                  <a:gd name="T6" fmla="*/ 127 w 168"/>
                  <a:gd name="T7" fmla="*/ 45 h 71"/>
                  <a:gd name="T8" fmla="*/ 106 w 168"/>
                  <a:gd name="T9" fmla="*/ 32 h 71"/>
                  <a:gd name="T10" fmla="*/ 103 w 168"/>
                  <a:gd name="T11" fmla="*/ 31 h 71"/>
                  <a:gd name="T12" fmla="*/ 101 w 168"/>
                  <a:gd name="T13" fmla="*/ 18 h 71"/>
                  <a:gd name="T14" fmla="*/ 102 w 168"/>
                  <a:gd name="T15" fmla="*/ 14 h 71"/>
                  <a:gd name="T16" fmla="*/ 109 w 168"/>
                  <a:gd name="T17" fmla="*/ 11 h 71"/>
                  <a:gd name="T18" fmla="*/ 113 w 168"/>
                  <a:gd name="T19" fmla="*/ 4 h 71"/>
                  <a:gd name="T20" fmla="*/ 110 w 168"/>
                  <a:gd name="T21" fmla="*/ 2 h 71"/>
                  <a:gd name="T22" fmla="*/ 105 w 168"/>
                  <a:gd name="T23" fmla="*/ 0 h 71"/>
                  <a:gd name="T24" fmla="*/ 101 w 168"/>
                  <a:gd name="T25" fmla="*/ 6 h 71"/>
                  <a:gd name="T26" fmla="*/ 99 w 168"/>
                  <a:gd name="T27" fmla="*/ 7 h 71"/>
                  <a:gd name="T28" fmla="*/ 88 w 168"/>
                  <a:gd name="T29" fmla="*/ 11 h 71"/>
                  <a:gd name="T30" fmla="*/ 78 w 168"/>
                  <a:gd name="T31" fmla="*/ 10 h 71"/>
                  <a:gd name="T32" fmla="*/ 77 w 168"/>
                  <a:gd name="T33" fmla="*/ 9 h 71"/>
                  <a:gd name="T34" fmla="*/ 75 w 168"/>
                  <a:gd name="T35" fmla="*/ 3 h 71"/>
                  <a:gd name="T36" fmla="*/ 67 w 168"/>
                  <a:gd name="T37" fmla="*/ 0 h 71"/>
                  <a:gd name="T38" fmla="*/ 60 w 168"/>
                  <a:gd name="T39" fmla="*/ 2 h 71"/>
                  <a:gd name="T40" fmla="*/ 49 w 168"/>
                  <a:gd name="T41" fmla="*/ 15 h 71"/>
                  <a:gd name="T42" fmla="*/ 53 w 168"/>
                  <a:gd name="T43" fmla="*/ 26 h 71"/>
                  <a:gd name="T44" fmla="*/ 48 w 168"/>
                  <a:gd name="T45" fmla="*/ 42 h 71"/>
                  <a:gd name="T46" fmla="*/ 45 w 168"/>
                  <a:gd name="T47" fmla="*/ 43 h 71"/>
                  <a:gd name="T48" fmla="*/ 34 w 168"/>
                  <a:gd name="T49" fmla="*/ 42 h 71"/>
                  <a:gd name="T50" fmla="*/ 32 w 168"/>
                  <a:gd name="T51" fmla="*/ 40 h 71"/>
                  <a:gd name="T52" fmla="*/ 31 w 168"/>
                  <a:gd name="T53" fmla="*/ 39 h 71"/>
                  <a:gd name="T54" fmla="*/ 29 w 168"/>
                  <a:gd name="T55" fmla="*/ 36 h 71"/>
                  <a:gd name="T56" fmla="*/ 32 w 168"/>
                  <a:gd name="T57" fmla="*/ 32 h 71"/>
                  <a:gd name="T58" fmla="*/ 34 w 168"/>
                  <a:gd name="T59" fmla="*/ 28 h 71"/>
                  <a:gd name="T60" fmla="*/ 27 w 168"/>
                  <a:gd name="T61" fmla="*/ 24 h 71"/>
                  <a:gd name="T62" fmla="*/ 24 w 168"/>
                  <a:gd name="T63" fmla="*/ 28 h 71"/>
                  <a:gd name="T64" fmla="*/ 22 w 168"/>
                  <a:gd name="T65" fmla="*/ 33 h 71"/>
                  <a:gd name="T66" fmla="*/ 8 w 168"/>
                  <a:gd name="T67" fmla="*/ 29 h 71"/>
                  <a:gd name="T68" fmla="*/ 0 w 168"/>
                  <a:gd name="T69" fmla="*/ 24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68" h="71">
                    <a:moveTo>
                      <a:pt x="168" y="71"/>
                    </a:moveTo>
                    <a:lnTo>
                      <a:pt x="161" y="60"/>
                    </a:lnTo>
                    <a:lnTo>
                      <a:pt x="158" y="57"/>
                    </a:lnTo>
                    <a:lnTo>
                      <a:pt x="138" y="46"/>
                    </a:lnTo>
                    <a:lnTo>
                      <a:pt x="138" y="45"/>
                    </a:lnTo>
                    <a:lnTo>
                      <a:pt x="134" y="46"/>
                    </a:lnTo>
                    <a:lnTo>
                      <a:pt x="133" y="46"/>
                    </a:lnTo>
                    <a:lnTo>
                      <a:pt x="127" y="45"/>
                    </a:lnTo>
                    <a:lnTo>
                      <a:pt x="124" y="42"/>
                    </a:lnTo>
                    <a:lnTo>
                      <a:pt x="106" y="32"/>
                    </a:lnTo>
                    <a:lnTo>
                      <a:pt x="105" y="32"/>
                    </a:lnTo>
                    <a:lnTo>
                      <a:pt x="103" y="31"/>
                    </a:lnTo>
                    <a:lnTo>
                      <a:pt x="101" y="22"/>
                    </a:lnTo>
                    <a:lnTo>
                      <a:pt x="101" y="18"/>
                    </a:lnTo>
                    <a:lnTo>
                      <a:pt x="102" y="15"/>
                    </a:lnTo>
                    <a:lnTo>
                      <a:pt x="102" y="14"/>
                    </a:lnTo>
                    <a:lnTo>
                      <a:pt x="103" y="11"/>
                    </a:lnTo>
                    <a:lnTo>
                      <a:pt x="109" y="11"/>
                    </a:lnTo>
                    <a:lnTo>
                      <a:pt x="113" y="7"/>
                    </a:lnTo>
                    <a:lnTo>
                      <a:pt x="113" y="4"/>
                    </a:lnTo>
                    <a:lnTo>
                      <a:pt x="112" y="2"/>
                    </a:lnTo>
                    <a:lnTo>
                      <a:pt x="110" y="2"/>
                    </a:lnTo>
                    <a:lnTo>
                      <a:pt x="110" y="0"/>
                    </a:lnTo>
                    <a:lnTo>
                      <a:pt x="105" y="0"/>
                    </a:lnTo>
                    <a:lnTo>
                      <a:pt x="103" y="2"/>
                    </a:lnTo>
                    <a:lnTo>
                      <a:pt x="101" y="6"/>
                    </a:lnTo>
                    <a:lnTo>
                      <a:pt x="101" y="7"/>
                    </a:lnTo>
                    <a:lnTo>
                      <a:pt x="99" y="7"/>
                    </a:lnTo>
                    <a:lnTo>
                      <a:pt x="92" y="9"/>
                    </a:lnTo>
                    <a:lnTo>
                      <a:pt x="88" y="11"/>
                    </a:lnTo>
                    <a:lnTo>
                      <a:pt x="80" y="11"/>
                    </a:lnTo>
                    <a:lnTo>
                      <a:pt x="78" y="10"/>
                    </a:lnTo>
                    <a:lnTo>
                      <a:pt x="78" y="9"/>
                    </a:lnTo>
                    <a:lnTo>
                      <a:pt x="77" y="9"/>
                    </a:lnTo>
                    <a:lnTo>
                      <a:pt x="75" y="7"/>
                    </a:lnTo>
                    <a:lnTo>
                      <a:pt x="75" y="3"/>
                    </a:lnTo>
                    <a:lnTo>
                      <a:pt x="72" y="0"/>
                    </a:lnTo>
                    <a:lnTo>
                      <a:pt x="67" y="0"/>
                    </a:lnTo>
                    <a:lnTo>
                      <a:pt x="62" y="2"/>
                    </a:lnTo>
                    <a:lnTo>
                      <a:pt x="60" y="2"/>
                    </a:lnTo>
                    <a:lnTo>
                      <a:pt x="59" y="4"/>
                    </a:lnTo>
                    <a:lnTo>
                      <a:pt x="49" y="15"/>
                    </a:lnTo>
                    <a:lnTo>
                      <a:pt x="49" y="22"/>
                    </a:lnTo>
                    <a:lnTo>
                      <a:pt x="53" y="26"/>
                    </a:lnTo>
                    <a:lnTo>
                      <a:pt x="53" y="31"/>
                    </a:lnTo>
                    <a:lnTo>
                      <a:pt x="48" y="42"/>
                    </a:lnTo>
                    <a:lnTo>
                      <a:pt x="46" y="42"/>
                    </a:lnTo>
                    <a:lnTo>
                      <a:pt x="45" y="43"/>
                    </a:lnTo>
                    <a:lnTo>
                      <a:pt x="39" y="43"/>
                    </a:lnTo>
                    <a:lnTo>
                      <a:pt x="34" y="42"/>
                    </a:lnTo>
                    <a:lnTo>
                      <a:pt x="32" y="42"/>
                    </a:lnTo>
                    <a:lnTo>
                      <a:pt x="32" y="40"/>
                    </a:lnTo>
                    <a:lnTo>
                      <a:pt x="31" y="40"/>
                    </a:lnTo>
                    <a:lnTo>
                      <a:pt x="31" y="39"/>
                    </a:lnTo>
                    <a:lnTo>
                      <a:pt x="29" y="38"/>
                    </a:lnTo>
                    <a:lnTo>
                      <a:pt x="29" y="36"/>
                    </a:lnTo>
                    <a:lnTo>
                      <a:pt x="31" y="33"/>
                    </a:lnTo>
                    <a:lnTo>
                      <a:pt x="32" y="32"/>
                    </a:lnTo>
                    <a:lnTo>
                      <a:pt x="34" y="32"/>
                    </a:lnTo>
                    <a:lnTo>
                      <a:pt x="34" y="28"/>
                    </a:lnTo>
                    <a:lnTo>
                      <a:pt x="29" y="24"/>
                    </a:lnTo>
                    <a:lnTo>
                      <a:pt x="27" y="24"/>
                    </a:lnTo>
                    <a:lnTo>
                      <a:pt x="27" y="25"/>
                    </a:lnTo>
                    <a:lnTo>
                      <a:pt x="24" y="28"/>
                    </a:lnTo>
                    <a:lnTo>
                      <a:pt x="24" y="32"/>
                    </a:lnTo>
                    <a:lnTo>
                      <a:pt x="22" y="33"/>
                    </a:lnTo>
                    <a:lnTo>
                      <a:pt x="18" y="33"/>
                    </a:lnTo>
                    <a:lnTo>
                      <a:pt x="8" y="29"/>
                    </a:lnTo>
                    <a:lnTo>
                      <a:pt x="2" y="25"/>
                    </a:lnTo>
                    <a:lnTo>
                      <a:pt x="0" y="2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26" name="Freeform 4374">
                <a:extLst>
                  <a:ext uri="{FF2B5EF4-FFF2-40B4-BE49-F238E27FC236}">
                    <a16:creationId xmlns:a16="http://schemas.microsoft.com/office/drawing/2014/main" id="{ABFDF042-6D13-E501-27C6-6991256893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8" y="2103"/>
                <a:ext cx="68" cy="40"/>
              </a:xfrm>
              <a:custGeom>
                <a:avLst/>
                <a:gdLst>
                  <a:gd name="T0" fmla="*/ 235 w 271"/>
                  <a:gd name="T1" fmla="*/ 4 h 158"/>
                  <a:gd name="T2" fmla="*/ 255 w 271"/>
                  <a:gd name="T3" fmla="*/ 6 h 158"/>
                  <a:gd name="T4" fmla="*/ 271 w 271"/>
                  <a:gd name="T5" fmla="*/ 18 h 158"/>
                  <a:gd name="T6" fmla="*/ 249 w 271"/>
                  <a:gd name="T7" fmla="*/ 52 h 158"/>
                  <a:gd name="T8" fmla="*/ 245 w 271"/>
                  <a:gd name="T9" fmla="*/ 59 h 158"/>
                  <a:gd name="T10" fmla="*/ 220 w 271"/>
                  <a:gd name="T11" fmla="*/ 70 h 158"/>
                  <a:gd name="T12" fmla="*/ 211 w 271"/>
                  <a:gd name="T13" fmla="*/ 69 h 158"/>
                  <a:gd name="T14" fmla="*/ 191 w 271"/>
                  <a:gd name="T15" fmla="*/ 60 h 158"/>
                  <a:gd name="T16" fmla="*/ 185 w 271"/>
                  <a:gd name="T17" fmla="*/ 63 h 158"/>
                  <a:gd name="T18" fmla="*/ 184 w 271"/>
                  <a:gd name="T19" fmla="*/ 66 h 158"/>
                  <a:gd name="T20" fmla="*/ 184 w 271"/>
                  <a:gd name="T21" fmla="*/ 84 h 158"/>
                  <a:gd name="T22" fmla="*/ 166 w 271"/>
                  <a:gd name="T23" fmla="*/ 99 h 158"/>
                  <a:gd name="T24" fmla="*/ 162 w 271"/>
                  <a:gd name="T25" fmla="*/ 100 h 158"/>
                  <a:gd name="T26" fmla="*/ 152 w 271"/>
                  <a:gd name="T27" fmla="*/ 103 h 158"/>
                  <a:gd name="T28" fmla="*/ 146 w 271"/>
                  <a:gd name="T29" fmla="*/ 99 h 158"/>
                  <a:gd name="T30" fmla="*/ 144 w 271"/>
                  <a:gd name="T31" fmla="*/ 102 h 158"/>
                  <a:gd name="T32" fmla="*/ 139 w 271"/>
                  <a:gd name="T33" fmla="*/ 116 h 158"/>
                  <a:gd name="T34" fmla="*/ 142 w 271"/>
                  <a:gd name="T35" fmla="*/ 117 h 158"/>
                  <a:gd name="T36" fmla="*/ 134 w 271"/>
                  <a:gd name="T37" fmla="*/ 131 h 158"/>
                  <a:gd name="T38" fmla="*/ 132 w 271"/>
                  <a:gd name="T39" fmla="*/ 133 h 158"/>
                  <a:gd name="T40" fmla="*/ 99 w 271"/>
                  <a:gd name="T41" fmla="*/ 136 h 158"/>
                  <a:gd name="T42" fmla="*/ 93 w 271"/>
                  <a:gd name="T43" fmla="*/ 133 h 158"/>
                  <a:gd name="T44" fmla="*/ 60 w 271"/>
                  <a:gd name="T45" fmla="*/ 129 h 158"/>
                  <a:gd name="T46" fmla="*/ 54 w 271"/>
                  <a:gd name="T47" fmla="*/ 133 h 158"/>
                  <a:gd name="T48" fmla="*/ 41 w 271"/>
                  <a:gd name="T49" fmla="*/ 136 h 158"/>
                  <a:gd name="T50" fmla="*/ 39 w 271"/>
                  <a:gd name="T51" fmla="*/ 137 h 158"/>
                  <a:gd name="T52" fmla="*/ 36 w 271"/>
                  <a:gd name="T53" fmla="*/ 145 h 158"/>
                  <a:gd name="T54" fmla="*/ 41 w 271"/>
                  <a:gd name="T55" fmla="*/ 148 h 158"/>
                  <a:gd name="T56" fmla="*/ 44 w 271"/>
                  <a:gd name="T57" fmla="*/ 150 h 158"/>
                  <a:gd name="T58" fmla="*/ 41 w 271"/>
                  <a:gd name="T59" fmla="*/ 154 h 158"/>
                  <a:gd name="T60" fmla="*/ 36 w 271"/>
                  <a:gd name="T61" fmla="*/ 158 h 158"/>
                  <a:gd name="T62" fmla="*/ 32 w 271"/>
                  <a:gd name="T63" fmla="*/ 157 h 158"/>
                  <a:gd name="T64" fmla="*/ 29 w 271"/>
                  <a:gd name="T65" fmla="*/ 155 h 158"/>
                  <a:gd name="T66" fmla="*/ 19 w 271"/>
                  <a:gd name="T67" fmla="*/ 152 h 158"/>
                  <a:gd name="T68" fmla="*/ 8 w 271"/>
                  <a:gd name="T69" fmla="*/ 154 h 158"/>
                  <a:gd name="T70" fmla="*/ 0 w 271"/>
                  <a:gd name="T71" fmla="*/ 152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71" h="158">
                    <a:moveTo>
                      <a:pt x="229" y="0"/>
                    </a:moveTo>
                    <a:lnTo>
                      <a:pt x="235" y="4"/>
                    </a:lnTo>
                    <a:lnTo>
                      <a:pt x="249" y="4"/>
                    </a:lnTo>
                    <a:lnTo>
                      <a:pt x="255" y="6"/>
                    </a:lnTo>
                    <a:lnTo>
                      <a:pt x="269" y="17"/>
                    </a:lnTo>
                    <a:lnTo>
                      <a:pt x="271" y="18"/>
                    </a:lnTo>
                    <a:lnTo>
                      <a:pt x="251" y="49"/>
                    </a:lnTo>
                    <a:lnTo>
                      <a:pt x="249" y="52"/>
                    </a:lnTo>
                    <a:lnTo>
                      <a:pt x="245" y="56"/>
                    </a:lnTo>
                    <a:lnTo>
                      <a:pt x="245" y="59"/>
                    </a:lnTo>
                    <a:lnTo>
                      <a:pt x="232" y="66"/>
                    </a:lnTo>
                    <a:lnTo>
                      <a:pt x="220" y="70"/>
                    </a:lnTo>
                    <a:lnTo>
                      <a:pt x="213" y="70"/>
                    </a:lnTo>
                    <a:lnTo>
                      <a:pt x="211" y="69"/>
                    </a:lnTo>
                    <a:lnTo>
                      <a:pt x="208" y="69"/>
                    </a:lnTo>
                    <a:lnTo>
                      <a:pt x="191" y="60"/>
                    </a:lnTo>
                    <a:lnTo>
                      <a:pt x="188" y="60"/>
                    </a:lnTo>
                    <a:lnTo>
                      <a:pt x="185" y="63"/>
                    </a:lnTo>
                    <a:lnTo>
                      <a:pt x="185" y="64"/>
                    </a:lnTo>
                    <a:lnTo>
                      <a:pt x="184" y="66"/>
                    </a:lnTo>
                    <a:lnTo>
                      <a:pt x="182" y="70"/>
                    </a:lnTo>
                    <a:lnTo>
                      <a:pt x="184" y="84"/>
                    </a:lnTo>
                    <a:lnTo>
                      <a:pt x="171" y="95"/>
                    </a:lnTo>
                    <a:lnTo>
                      <a:pt x="166" y="99"/>
                    </a:lnTo>
                    <a:lnTo>
                      <a:pt x="163" y="100"/>
                    </a:lnTo>
                    <a:lnTo>
                      <a:pt x="162" y="100"/>
                    </a:lnTo>
                    <a:lnTo>
                      <a:pt x="155" y="103"/>
                    </a:lnTo>
                    <a:lnTo>
                      <a:pt x="152" y="103"/>
                    </a:lnTo>
                    <a:lnTo>
                      <a:pt x="148" y="99"/>
                    </a:lnTo>
                    <a:lnTo>
                      <a:pt x="146" y="99"/>
                    </a:lnTo>
                    <a:lnTo>
                      <a:pt x="144" y="100"/>
                    </a:lnTo>
                    <a:lnTo>
                      <a:pt x="144" y="102"/>
                    </a:lnTo>
                    <a:lnTo>
                      <a:pt x="141" y="113"/>
                    </a:lnTo>
                    <a:lnTo>
                      <a:pt x="139" y="116"/>
                    </a:lnTo>
                    <a:lnTo>
                      <a:pt x="141" y="116"/>
                    </a:lnTo>
                    <a:lnTo>
                      <a:pt x="142" y="117"/>
                    </a:lnTo>
                    <a:lnTo>
                      <a:pt x="139" y="127"/>
                    </a:lnTo>
                    <a:lnTo>
                      <a:pt x="134" y="131"/>
                    </a:lnTo>
                    <a:lnTo>
                      <a:pt x="134" y="133"/>
                    </a:lnTo>
                    <a:lnTo>
                      <a:pt x="132" y="133"/>
                    </a:lnTo>
                    <a:lnTo>
                      <a:pt x="129" y="136"/>
                    </a:lnTo>
                    <a:lnTo>
                      <a:pt x="99" y="136"/>
                    </a:lnTo>
                    <a:lnTo>
                      <a:pt x="98" y="137"/>
                    </a:lnTo>
                    <a:lnTo>
                      <a:pt x="93" y="133"/>
                    </a:lnTo>
                    <a:lnTo>
                      <a:pt x="68" y="119"/>
                    </a:lnTo>
                    <a:lnTo>
                      <a:pt x="60" y="129"/>
                    </a:lnTo>
                    <a:lnTo>
                      <a:pt x="57" y="130"/>
                    </a:lnTo>
                    <a:lnTo>
                      <a:pt x="54" y="133"/>
                    </a:lnTo>
                    <a:lnTo>
                      <a:pt x="44" y="133"/>
                    </a:lnTo>
                    <a:lnTo>
                      <a:pt x="41" y="136"/>
                    </a:lnTo>
                    <a:lnTo>
                      <a:pt x="39" y="136"/>
                    </a:lnTo>
                    <a:lnTo>
                      <a:pt x="39" y="137"/>
                    </a:lnTo>
                    <a:lnTo>
                      <a:pt x="37" y="138"/>
                    </a:lnTo>
                    <a:lnTo>
                      <a:pt x="36" y="145"/>
                    </a:lnTo>
                    <a:lnTo>
                      <a:pt x="40" y="148"/>
                    </a:lnTo>
                    <a:lnTo>
                      <a:pt x="41" y="148"/>
                    </a:lnTo>
                    <a:lnTo>
                      <a:pt x="43" y="150"/>
                    </a:lnTo>
                    <a:lnTo>
                      <a:pt x="44" y="150"/>
                    </a:lnTo>
                    <a:lnTo>
                      <a:pt x="43" y="151"/>
                    </a:lnTo>
                    <a:lnTo>
                      <a:pt x="41" y="154"/>
                    </a:lnTo>
                    <a:lnTo>
                      <a:pt x="40" y="155"/>
                    </a:lnTo>
                    <a:lnTo>
                      <a:pt x="36" y="158"/>
                    </a:lnTo>
                    <a:lnTo>
                      <a:pt x="33" y="158"/>
                    </a:lnTo>
                    <a:lnTo>
                      <a:pt x="32" y="157"/>
                    </a:lnTo>
                    <a:lnTo>
                      <a:pt x="29" y="157"/>
                    </a:lnTo>
                    <a:lnTo>
                      <a:pt x="29" y="155"/>
                    </a:lnTo>
                    <a:lnTo>
                      <a:pt x="28" y="155"/>
                    </a:lnTo>
                    <a:lnTo>
                      <a:pt x="19" y="152"/>
                    </a:lnTo>
                    <a:lnTo>
                      <a:pt x="11" y="152"/>
                    </a:lnTo>
                    <a:lnTo>
                      <a:pt x="8" y="154"/>
                    </a:lnTo>
                    <a:lnTo>
                      <a:pt x="1" y="152"/>
                    </a:lnTo>
                    <a:lnTo>
                      <a:pt x="0" y="15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27" name="Line 4375">
                <a:extLst>
                  <a:ext uri="{FF2B5EF4-FFF2-40B4-BE49-F238E27FC236}">
                    <a16:creationId xmlns:a16="http://schemas.microsoft.com/office/drawing/2014/main" id="{0B932519-32E4-5143-806A-935C9990F4E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75" y="2101"/>
                <a:ext cx="0" cy="2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28" name="Freeform 4376">
                <a:extLst>
                  <a:ext uri="{FF2B5EF4-FFF2-40B4-BE49-F238E27FC236}">
                    <a16:creationId xmlns:a16="http://schemas.microsoft.com/office/drawing/2014/main" id="{D139FB81-E6B7-6E60-AC5A-C1B52F8F63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5" y="2099"/>
                <a:ext cx="0" cy="2"/>
              </a:xfrm>
              <a:custGeom>
                <a:avLst/>
                <a:gdLst>
                  <a:gd name="T0" fmla="*/ 0 h 10"/>
                  <a:gd name="T1" fmla="*/ 3 h 10"/>
                  <a:gd name="T2" fmla="*/ 10 h 10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0">
                    <a:moveTo>
                      <a:pt x="0" y="0"/>
                    </a:moveTo>
                    <a:lnTo>
                      <a:pt x="0" y="3"/>
                    </a:lnTo>
                    <a:lnTo>
                      <a:pt x="0" y="1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29" name="Line 4377">
                <a:extLst>
                  <a:ext uri="{FF2B5EF4-FFF2-40B4-BE49-F238E27FC236}">
                    <a16:creationId xmlns:a16="http://schemas.microsoft.com/office/drawing/2014/main" id="{3F49BA3C-9C7A-F919-BAF1-66B5850A24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75" y="2099"/>
                <a:ext cx="0" cy="4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30" name="Freeform 4378">
                <a:extLst>
                  <a:ext uri="{FF2B5EF4-FFF2-40B4-BE49-F238E27FC236}">
                    <a16:creationId xmlns:a16="http://schemas.microsoft.com/office/drawing/2014/main" id="{322123B7-646B-EAE0-3200-B7AB3937A4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2141"/>
                <a:ext cx="21" cy="50"/>
              </a:xfrm>
              <a:custGeom>
                <a:avLst/>
                <a:gdLst>
                  <a:gd name="T0" fmla="*/ 7 w 85"/>
                  <a:gd name="T1" fmla="*/ 0 h 200"/>
                  <a:gd name="T2" fmla="*/ 7 w 85"/>
                  <a:gd name="T3" fmla="*/ 2 h 200"/>
                  <a:gd name="T4" fmla="*/ 1 w 85"/>
                  <a:gd name="T5" fmla="*/ 5 h 200"/>
                  <a:gd name="T6" fmla="*/ 1 w 85"/>
                  <a:gd name="T7" fmla="*/ 6 h 200"/>
                  <a:gd name="T8" fmla="*/ 7 w 85"/>
                  <a:gd name="T9" fmla="*/ 32 h 200"/>
                  <a:gd name="T10" fmla="*/ 11 w 85"/>
                  <a:gd name="T11" fmla="*/ 42 h 200"/>
                  <a:gd name="T12" fmla="*/ 11 w 85"/>
                  <a:gd name="T13" fmla="*/ 45 h 200"/>
                  <a:gd name="T14" fmla="*/ 12 w 85"/>
                  <a:gd name="T15" fmla="*/ 46 h 200"/>
                  <a:gd name="T16" fmla="*/ 21 w 85"/>
                  <a:gd name="T17" fmla="*/ 60 h 200"/>
                  <a:gd name="T18" fmla="*/ 22 w 85"/>
                  <a:gd name="T19" fmla="*/ 62 h 200"/>
                  <a:gd name="T20" fmla="*/ 22 w 85"/>
                  <a:gd name="T21" fmla="*/ 65 h 200"/>
                  <a:gd name="T22" fmla="*/ 23 w 85"/>
                  <a:gd name="T23" fmla="*/ 66 h 200"/>
                  <a:gd name="T24" fmla="*/ 22 w 85"/>
                  <a:gd name="T25" fmla="*/ 67 h 200"/>
                  <a:gd name="T26" fmla="*/ 22 w 85"/>
                  <a:gd name="T27" fmla="*/ 69 h 200"/>
                  <a:gd name="T28" fmla="*/ 0 w 85"/>
                  <a:gd name="T29" fmla="*/ 92 h 200"/>
                  <a:gd name="T30" fmla="*/ 0 w 85"/>
                  <a:gd name="T31" fmla="*/ 102 h 200"/>
                  <a:gd name="T32" fmla="*/ 1 w 85"/>
                  <a:gd name="T33" fmla="*/ 106 h 200"/>
                  <a:gd name="T34" fmla="*/ 1 w 85"/>
                  <a:gd name="T35" fmla="*/ 108 h 200"/>
                  <a:gd name="T36" fmla="*/ 4 w 85"/>
                  <a:gd name="T37" fmla="*/ 109 h 200"/>
                  <a:gd name="T38" fmla="*/ 29 w 85"/>
                  <a:gd name="T39" fmla="*/ 126 h 200"/>
                  <a:gd name="T40" fmla="*/ 35 w 85"/>
                  <a:gd name="T41" fmla="*/ 129 h 200"/>
                  <a:gd name="T42" fmla="*/ 54 w 85"/>
                  <a:gd name="T43" fmla="*/ 141 h 200"/>
                  <a:gd name="T44" fmla="*/ 57 w 85"/>
                  <a:gd name="T45" fmla="*/ 145 h 200"/>
                  <a:gd name="T46" fmla="*/ 60 w 85"/>
                  <a:gd name="T47" fmla="*/ 147 h 200"/>
                  <a:gd name="T48" fmla="*/ 71 w 85"/>
                  <a:gd name="T49" fmla="*/ 154 h 200"/>
                  <a:gd name="T50" fmla="*/ 72 w 85"/>
                  <a:gd name="T51" fmla="*/ 157 h 200"/>
                  <a:gd name="T52" fmla="*/ 74 w 85"/>
                  <a:gd name="T53" fmla="*/ 158 h 200"/>
                  <a:gd name="T54" fmla="*/ 79 w 85"/>
                  <a:gd name="T55" fmla="*/ 168 h 200"/>
                  <a:gd name="T56" fmla="*/ 79 w 85"/>
                  <a:gd name="T57" fmla="*/ 169 h 200"/>
                  <a:gd name="T58" fmla="*/ 81 w 85"/>
                  <a:gd name="T59" fmla="*/ 173 h 200"/>
                  <a:gd name="T60" fmla="*/ 81 w 85"/>
                  <a:gd name="T61" fmla="*/ 178 h 200"/>
                  <a:gd name="T62" fmla="*/ 78 w 85"/>
                  <a:gd name="T63" fmla="*/ 178 h 200"/>
                  <a:gd name="T64" fmla="*/ 78 w 85"/>
                  <a:gd name="T65" fmla="*/ 185 h 200"/>
                  <a:gd name="T66" fmla="*/ 79 w 85"/>
                  <a:gd name="T67" fmla="*/ 186 h 200"/>
                  <a:gd name="T68" fmla="*/ 79 w 85"/>
                  <a:gd name="T69" fmla="*/ 190 h 200"/>
                  <a:gd name="T70" fmla="*/ 81 w 85"/>
                  <a:gd name="T71" fmla="*/ 193 h 200"/>
                  <a:gd name="T72" fmla="*/ 83 w 85"/>
                  <a:gd name="T73" fmla="*/ 194 h 200"/>
                  <a:gd name="T74" fmla="*/ 83 w 85"/>
                  <a:gd name="T75" fmla="*/ 196 h 200"/>
                  <a:gd name="T76" fmla="*/ 85 w 85"/>
                  <a:gd name="T77" fmla="*/ 196 h 200"/>
                  <a:gd name="T78" fmla="*/ 85 w 85"/>
                  <a:gd name="T79" fmla="*/ 197 h 200"/>
                  <a:gd name="T80" fmla="*/ 83 w 85"/>
                  <a:gd name="T81" fmla="*/ 199 h 200"/>
                  <a:gd name="T82" fmla="*/ 75 w 85"/>
                  <a:gd name="T83" fmla="*/ 200 h 200"/>
                  <a:gd name="T84" fmla="*/ 68 w 85"/>
                  <a:gd name="T85" fmla="*/ 197 h 200"/>
                  <a:gd name="T86" fmla="*/ 67 w 85"/>
                  <a:gd name="T87" fmla="*/ 197 h 2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85" h="200">
                    <a:moveTo>
                      <a:pt x="7" y="0"/>
                    </a:moveTo>
                    <a:lnTo>
                      <a:pt x="7" y="2"/>
                    </a:lnTo>
                    <a:lnTo>
                      <a:pt x="1" y="5"/>
                    </a:lnTo>
                    <a:lnTo>
                      <a:pt x="1" y="6"/>
                    </a:lnTo>
                    <a:lnTo>
                      <a:pt x="7" y="32"/>
                    </a:lnTo>
                    <a:lnTo>
                      <a:pt x="11" y="42"/>
                    </a:lnTo>
                    <a:lnTo>
                      <a:pt x="11" y="45"/>
                    </a:lnTo>
                    <a:lnTo>
                      <a:pt x="12" y="46"/>
                    </a:lnTo>
                    <a:lnTo>
                      <a:pt x="21" y="60"/>
                    </a:lnTo>
                    <a:lnTo>
                      <a:pt x="22" y="62"/>
                    </a:lnTo>
                    <a:lnTo>
                      <a:pt x="22" y="65"/>
                    </a:lnTo>
                    <a:lnTo>
                      <a:pt x="23" y="66"/>
                    </a:lnTo>
                    <a:lnTo>
                      <a:pt x="22" y="67"/>
                    </a:lnTo>
                    <a:lnTo>
                      <a:pt x="22" y="69"/>
                    </a:lnTo>
                    <a:lnTo>
                      <a:pt x="0" y="92"/>
                    </a:lnTo>
                    <a:lnTo>
                      <a:pt x="0" y="102"/>
                    </a:lnTo>
                    <a:lnTo>
                      <a:pt x="1" y="106"/>
                    </a:lnTo>
                    <a:lnTo>
                      <a:pt x="1" y="108"/>
                    </a:lnTo>
                    <a:lnTo>
                      <a:pt x="4" y="109"/>
                    </a:lnTo>
                    <a:lnTo>
                      <a:pt x="29" y="126"/>
                    </a:lnTo>
                    <a:lnTo>
                      <a:pt x="35" y="129"/>
                    </a:lnTo>
                    <a:lnTo>
                      <a:pt x="54" y="141"/>
                    </a:lnTo>
                    <a:lnTo>
                      <a:pt x="57" y="145"/>
                    </a:lnTo>
                    <a:lnTo>
                      <a:pt x="60" y="147"/>
                    </a:lnTo>
                    <a:lnTo>
                      <a:pt x="71" y="154"/>
                    </a:lnTo>
                    <a:lnTo>
                      <a:pt x="72" y="157"/>
                    </a:lnTo>
                    <a:lnTo>
                      <a:pt x="74" y="158"/>
                    </a:lnTo>
                    <a:lnTo>
                      <a:pt x="79" y="168"/>
                    </a:lnTo>
                    <a:lnTo>
                      <a:pt x="79" y="169"/>
                    </a:lnTo>
                    <a:lnTo>
                      <a:pt x="81" y="173"/>
                    </a:lnTo>
                    <a:lnTo>
                      <a:pt x="81" y="178"/>
                    </a:lnTo>
                    <a:lnTo>
                      <a:pt x="78" y="178"/>
                    </a:lnTo>
                    <a:lnTo>
                      <a:pt x="78" y="185"/>
                    </a:lnTo>
                    <a:lnTo>
                      <a:pt x="79" y="186"/>
                    </a:lnTo>
                    <a:lnTo>
                      <a:pt x="79" y="190"/>
                    </a:lnTo>
                    <a:lnTo>
                      <a:pt x="81" y="193"/>
                    </a:lnTo>
                    <a:lnTo>
                      <a:pt x="83" y="194"/>
                    </a:lnTo>
                    <a:lnTo>
                      <a:pt x="83" y="196"/>
                    </a:lnTo>
                    <a:lnTo>
                      <a:pt x="85" y="196"/>
                    </a:lnTo>
                    <a:lnTo>
                      <a:pt x="85" y="197"/>
                    </a:lnTo>
                    <a:lnTo>
                      <a:pt x="83" y="199"/>
                    </a:lnTo>
                    <a:lnTo>
                      <a:pt x="75" y="200"/>
                    </a:lnTo>
                    <a:lnTo>
                      <a:pt x="68" y="197"/>
                    </a:lnTo>
                    <a:lnTo>
                      <a:pt x="67" y="19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31" name="Freeform 4379">
                <a:extLst>
                  <a:ext uri="{FF2B5EF4-FFF2-40B4-BE49-F238E27FC236}">
                    <a16:creationId xmlns:a16="http://schemas.microsoft.com/office/drawing/2014/main" id="{18E4133A-7005-4F75-6D7C-323A418FC7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0" y="2186"/>
                <a:ext cx="73" cy="18"/>
              </a:xfrm>
              <a:custGeom>
                <a:avLst/>
                <a:gdLst>
                  <a:gd name="T0" fmla="*/ 290 w 292"/>
                  <a:gd name="T1" fmla="*/ 17 h 70"/>
                  <a:gd name="T2" fmla="*/ 269 w 292"/>
                  <a:gd name="T3" fmla="*/ 7 h 70"/>
                  <a:gd name="T4" fmla="*/ 261 w 292"/>
                  <a:gd name="T5" fmla="*/ 12 h 70"/>
                  <a:gd name="T6" fmla="*/ 240 w 292"/>
                  <a:gd name="T7" fmla="*/ 19 h 70"/>
                  <a:gd name="T8" fmla="*/ 239 w 292"/>
                  <a:gd name="T9" fmla="*/ 21 h 70"/>
                  <a:gd name="T10" fmla="*/ 236 w 292"/>
                  <a:gd name="T11" fmla="*/ 26 h 70"/>
                  <a:gd name="T12" fmla="*/ 244 w 292"/>
                  <a:gd name="T13" fmla="*/ 37 h 70"/>
                  <a:gd name="T14" fmla="*/ 250 w 292"/>
                  <a:gd name="T15" fmla="*/ 42 h 70"/>
                  <a:gd name="T16" fmla="*/ 247 w 292"/>
                  <a:gd name="T17" fmla="*/ 55 h 70"/>
                  <a:gd name="T18" fmla="*/ 244 w 292"/>
                  <a:gd name="T19" fmla="*/ 59 h 70"/>
                  <a:gd name="T20" fmla="*/ 243 w 292"/>
                  <a:gd name="T21" fmla="*/ 63 h 70"/>
                  <a:gd name="T22" fmla="*/ 237 w 292"/>
                  <a:gd name="T23" fmla="*/ 66 h 70"/>
                  <a:gd name="T24" fmla="*/ 236 w 292"/>
                  <a:gd name="T25" fmla="*/ 63 h 70"/>
                  <a:gd name="T26" fmla="*/ 243 w 292"/>
                  <a:gd name="T27" fmla="*/ 53 h 70"/>
                  <a:gd name="T28" fmla="*/ 236 w 292"/>
                  <a:gd name="T29" fmla="*/ 46 h 70"/>
                  <a:gd name="T30" fmla="*/ 227 w 292"/>
                  <a:gd name="T31" fmla="*/ 39 h 70"/>
                  <a:gd name="T32" fmla="*/ 219 w 292"/>
                  <a:gd name="T33" fmla="*/ 38 h 70"/>
                  <a:gd name="T34" fmla="*/ 213 w 292"/>
                  <a:gd name="T35" fmla="*/ 42 h 70"/>
                  <a:gd name="T36" fmla="*/ 209 w 292"/>
                  <a:gd name="T37" fmla="*/ 41 h 70"/>
                  <a:gd name="T38" fmla="*/ 211 w 292"/>
                  <a:gd name="T39" fmla="*/ 35 h 70"/>
                  <a:gd name="T40" fmla="*/ 204 w 292"/>
                  <a:gd name="T41" fmla="*/ 35 h 70"/>
                  <a:gd name="T42" fmla="*/ 201 w 292"/>
                  <a:gd name="T43" fmla="*/ 44 h 70"/>
                  <a:gd name="T44" fmla="*/ 195 w 292"/>
                  <a:gd name="T45" fmla="*/ 51 h 70"/>
                  <a:gd name="T46" fmla="*/ 201 w 292"/>
                  <a:gd name="T47" fmla="*/ 59 h 70"/>
                  <a:gd name="T48" fmla="*/ 191 w 292"/>
                  <a:gd name="T49" fmla="*/ 69 h 70"/>
                  <a:gd name="T50" fmla="*/ 184 w 292"/>
                  <a:gd name="T51" fmla="*/ 67 h 70"/>
                  <a:gd name="T52" fmla="*/ 163 w 292"/>
                  <a:gd name="T53" fmla="*/ 66 h 70"/>
                  <a:gd name="T54" fmla="*/ 149 w 292"/>
                  <a:gd name="T55" fmla="*/ 58 h 70"/>
                  <a:gd name="T56" fmla="*/ 142 w 292"/>
                  <a:gd name="T57" fmla="*/ 56 h 70"/>
                  <a:gd name="T58" fmla="*/ 136 w 292"/>
                  <a:gd name="T59" fmla="*/ 53 h 70"/>
                  <a:gd name="T60" fmla="*/ 103 w 292"/>
                  <a:gd name="T61" fmla="*/ 35 h 70"/>
                  <a:gd name="T62" fmla="*/ 98 w 292"/>
                  <a:gd name="T63" fmla="*/ 34 h 70"/>
                  <a:gd name="T64" fmla="*/ 82 w 292"/>
                  <a:gd name="T65" fmla="*/ 38 h 70"/>
                  <a:gd name="T66" fmla="*/ 66 w 292"/>
                  <a:gd name="T67" fmla="*/ 49 h 70"/>
                  <a:gd name="T68" fmla="*/ 42 w 292"/>
                  <a:gd name="T69" fmla="*/ 31 h 70"/>
                  <a:gd name="T70" fmla="*/ 36 w 292"/>
                  <a:gd name="T71" fmla="*/ 21 h 70"/>
                  <a:gd name="T72" fmla="*/ 12 w 292"/>
                  <a:gd name="T73" fmla="*/ 5 h 70"/>
                  <a:gd name="T74" fmla="*/ 4 w 292"/>
                  <a:gd name="T75" fmla="*/ 0 h 70"/>
                  <a:gd name="T76" fmla="*/ 0 w 292"/>
                  <a:gd name="T77" fmla="*/ 10 h 70"/>
                  <a:gd name="T78" fmla="*/ 8 w 292"/>
                  <a:gd name="T79" fmla="*/ 3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92" h="70">
                    <a:moveTo>
                      <a:pt x="292" y="17"/>
                    </a:moveTo>
                    <a:lnTo>
                      <a:pt x="290" y="17"/>
                    </a:lnTo>
                    <a:lnTo>
                      <a:pt x="286" y="14"/>
                    </a:lnTo>
                    <a:lnTo>
                      <a:pt x="269" y="7"/>
                    </a:lnTo>
                    <a:lnTo>
                      <a:pt x="263" y="10"/>
                    </a:lnTo>
                    <a:lnTo>
                      <a:pt x="261" y="12"/>
                    </a:lnTo>
                    <a:lnTo>
                      <a:pt x="255" y="16"/>
                    </a:lnTo>
                    <a:lnTo>
                      <a:pt x="240" y="19"/>
                    </a:lnTo>
                    <a:lnTo>
                      <a:pt x="239" y="19"/>
                    </a:lnTo>
                    <a:lnTo>
                      <a:pt x="239" y="21"/>
                    </a:lnTo>
                    <a:lnTo>
                      <a:pt x="236" y="24"/>
                    </a:lnTo>
                    <a:lnTo>
                      <a:pt x="236" y="26"/>
                    </a:lnTo>
                    <a:lnTo>
                      <a:pt x="234" y="30"/>
                    </a:lnTo>
                    <a:lnTo>
                      <a:pt x="244" y="37"/>
                    </a:lnTo>
                    <a:lnTo>
                      <a:pt x="247" y="37"/>
                    </a:lnTo>
                    <a:lnTo>
                      <a:pt x="250" y="42"/>
                    </a:lnTo>
                    <a:lnTo>
                      <a:pt x="250" y="48"/>
                    </a:lnTo>
                    <a:lnTo>
                      <a:pt x="247" y="55"/>
                    </a:lnTo>
                    <a:lnTo>
                      <a:pt x="247" y="56"/>
                    </a:lnTo>
                    <a:lnTo>
                      <a:pt x="244" y="59"/>
                    </a:lnTo>
                    <a:lnTo>
                      <a:pt x="243" y="62"/>
                    </a:lnTo>
                    <a:lnTo>
                      <a:pt x="243" y="63"/>
                    </a:lnTo>
                    <a:lnTo>
                      <a:pt x="240" y="66"/>
                    </a:lnTo>
                    <a:lnTo>
                      <a:pt x="237" y="66"/>
                    </a:lnTo>
                    <a:lnTo>
                      <a:pt x="237" y="65"/>
                    </a:lnTo>
                    <a:lnTo>
                      <a:pt x="236" y="63"/>
                    </a:lnTo>
                    <a:lnTo>
                      <a:pt x="236" y="60"/>
                    </a:lnTo>
                    <a:lnTo>
                      <a:pt x="243" y="53"/>
                    </a:lnTo>
                    <a:lnTo>
                      <a:pt x="241" y="53"/>
                    </a:lnTo>
                    <a:lnTo>
                      <a:pt x="236" y="46"/>
                    </a:lnTo>
                    <a:lnTo>
                      <a:pt x="234" y="45"/>
                    </a:lnTo>
                    <a:lnTo>
                      <a:pt x="227" y="39"/>
                    </a:lnTo>
                    <a:lnTo>
                      <a:pt x="223" y="35"/>
                    </a:lnTo>
                    <a:lnTo>
                      <a:pt x="219" y="38"/>
                    </a:lnTo>
                    <a:lnTo>
                      <a:pt x="219" y="44"/>
                    </a:lnTo>
                    <a:lnTo>
                      <a:pt x="213" y="42"/>
                    </a:lnTo>
                    <a:lnTo>
                      <a:pt x="209" y="42"/>
                    </a:lnTo>
                    <a:lnTo>
                      <a:pt x="209" y="41"/>
                    </a:lnTo>
                    <a:lnTo>
                      <a:pt x="212" y="39"/>
                    </a:lnTo>
                    <a:lnTo>
                      <a:pt x="211" y="35"/>
                    </a:lnTo>
                    <a:lnTo>
                      <a:pt x="208" y="32"/>
                    </a:lnTo>
                    <a:lnTo>
                      <a:pt x="204" y="35"/>
                    </a:lnTo>
                    <a:lnTo>
                      <a:pt x="201" y="41"/>
                    </a:lnTo>
                    <a:lnTo>
                      <a:pt x="201" y="44"/>
                    </a:lnTo>
                    <a:lnTo>
                      <a:pt x="198" y="48"/>
                    </a:lnTo>
                    <a:lnTo>
                      <a:pt x="195" y="51"/>
                    </a:lnTo>
                    <a:lnTo>
                      <a:pt x="197" y="55"/>
                    </a:lnTo>
                    <a:lnTo>
                      <a:pt x="201" y="59"/>
                    </a:lnTo>
                    <a:lnTo>
                      <a:pt x="198" y="62"/>
                    </a:lnTo>
                    <a:lnTo>
                      <a:pt x="191" y="69"/>
                    </a:lnTo>
                    <a:lnTo>
                      <a:pt x="191" y="70"/>
                    </a:lnTo>
                    <a:lnTo>
                      <a:pt x="184" y="67"/>
                    </a:lnTo>
                    <a:lnTo>
                      <a:pt x="170" y="67"/>
                    </a:lnTo>
                    <a:lnTo>
                      <a:pt x="163" y="66"/>
                    </a:lnTo>
                    <a:lnTo>
                      <a:pt x="158" y="60"/>
                    </a:lnTo>
                    <a:lnTo>
                      <a:pt x="149" y="58"/>
                    </a:lnTo>
                    <a:lnTo>
                      <a:pt x="146" y="56"/>
                    </a:lnTo>
                    <a:lnTo>
                      <a:pt x="142" y="56"/>
                    </a:lnTo>
                    <a:lnTo>
                      <a:pt x="141" y="55"/>
                    </a:lnTo>
                    <a:lnTo>
                      <a:pt x="136" y="53"/>
                    </a:lnTo>
                    <a:lnTo>
                      <a:pt x="135" y="52"/>
                    </a:lnTo>
                    <a:lnTo>
                      <a:pt x="103" y="35"/>
                    </a:lnTo>
                    <a:lnTo>
                      <a:pt x="103" y="34"/>
                    </a:lnTo>
                    <a:lnTo>
                      <a:pt x="98" y="34"/>
                    </a:lnTo>
                    <a:lnTo>
                      <a:pt x="96" y="35"/>
                    </a:lnTo>
                    <a:lnTo>
                      <a:pt x="82" y="38"/>
                    </a:lnTo>
                    <a:lnTo>
                      <a:pt x="68" y="48"/>
                    </a:lnTo>
                    <a:lnTo>
                      <a:pt x="66" y="49"/>
                    </a:lnTo>
                    <a:lnTo>
                      <a:pt x="57" y="45"/>
                    </a:lnTo>
                    <a:lnTo>
                      <a:pt x="42" y="31"/>
                    </a:lnTo>
                    <a:lnTo>
                      <a:pt x="36" y="23"/>
                    </a:lnTo>
                    <a:lnTo>
                      <a:pt x="36" y="21"/>
                    </a:lnTo>
                    <a:lnTo>
                      <a:pt x="28" y="13"/>
                    </a:lnTo>
                    <a:lnTo>
                      <a:pt x="12" y="5"/>
                    </a:lnTo>
                    <a:lnTo>
                      <a:pt x="8" y="3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10"/>
                    </a:lnTo>
                    <a:lnTo>
                      <a:pt x="0" y="12"/>
                    </a:lnTo>
                    <a:lnTo>
                      <a:pt x="8" y="30"/>
                    </a:lnTo>
                    <a:lnTo>
                      <a:pt x="8" y="3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32" name="Freeform 4380">
                <a:extLst>
                  <a:ext uri="{FF2B5EF4-FFF2-40B4-BE49-F238E27FC236}">
                    <a16:creationId xmlns:a16="http://schemas.microsoft.com/office/drawing/2014/main" id="{FF1BEB66-7A29-2842-653E-055182D417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3" y="2191"/>
                <a:ext cx="33" cy="28"/>
              </a:xfrm>
              <a:custGeom>
                <a:avLst/>
                <a:gdLst>
                  <a:gd name="T0" fmla="*/ 0 w 134"/>
                  <a:gd name="T1" fmla="*/ 0 h 113"/>
                  <a:gd name="T2" fmla="*/ 0 w 134"/>
                  <a:gd name="T3" fmla="*/ 2 h 113"/>
                  <a:gd name="T4" fmla="*/ 2 w 134"/>
                  <a:gd name="T5" fmla="*/ 9 h 113"/>
                  <a:gd name="T6" fmla="*/ 0 w 134"/>
                  <a:gd name="T7" fmla="*/ 18 h 113"/>
                  <a:gd name="T8" fmla="*/ 0 w 134"/>
                  <a:gd name="T9" fmla="*/ 21 h 113"/>
                  <a:gd name="T10" fmla="*/ 4 w 134"/>
                  <a:gd name="T11" fmla="*/ 31 h 113"/>
                  <a:gd name="T12" fmla="*/ 7 w 134"/>
                  <a:gd name="T13" fmla="*/ 34 h 113"/>
                  <a:gd name="T14" fmla="*/ 11 w 134"/>
                  <a:gd name="T15" fmla="*/ 29 h 113"/>
                  <a:gd name="T16" fmla="*/ 21 w 134"/>
                  <a:gd name="T17" fmla="*/ 25 h 113"/>
                  <a:gd name="T18" fmla="*/ 29 w 134"/>
                  <a:gd name="T19" fmla="*/ 24 h 113"/>
                  <a:gd name="T20" fmla="*/ 32 w 134"/>
                  <a:gd name="T21" fmla="*/ 24 h 113"/>
                  <a:gd name="T22" fmla="*/ 35 w 134"/>
                  <a:gd name="T23" fmla="*/ 25 h 113"/>
                  <a:gd name="T24" fmla="*/ 36 w 134"/>
                  <a:gd name="T25" fmla="*/ 27 h 113"/>
                  <a:gd name="T26" fmla="*/ 38 w 134"/>
                  <a:gd name="T27" fmla="*/ 29 h 113"/>
                  <a:gd name="T28" fmla="*/ 40 w 134"/>
                  <a:gd name="T29" fmla="*/ 32 h 113"/>
                  <a:gd name="T30" fmla="*/ 44 w 134"/>
                  <a:gd name="T31" fmla="*/ 42 h 113"/>
                  <a:gd name="T32" fmla="*/ 46 w 134"/>
                  <a:gd name="T33" fmla="*/ 45 h 113"/>
                  <a:gd name="T34" fmla="*/ 47 w 134"/>
                  <a:gd name="T35" fmla="*/ 50 h 113"/>
                  <a:gd name="T36" fmla="*/ 48 w 134"/>
                  <a:gd name="T37" fmla="*/ 50 h 113"/>
                  <a:gd name="T38" fmla="*/ 57 w 134"/>
                  <a:gd name="T39" fmla="*/ 57 h 113"/>
                  <a:gd name="T40" fmla="*/ 62 w 134"/>
                  <a:gd name="T41" fmla="*/ 59 h 113"/>
                  <a:gd name="T42" fmla="*/ 65 w 134"/>
                  <a:gd name="T43" fmla="*/ 60 h 113"/>
                  <a:gd name="T44" fmla="*/ 67 w 134"/>
                  <a:gd name="T45" fmla="*/ 60 h 113"/>
                  <a:gd name="T46" fmla="*/ 72 w 134"/>
                  <a:gd name="T47" fmla="*/ 59 h 113"/>
                  <a:gd name="T48" fmla="*/ 75 w 134"/>
                  <a:gd name="T49" fmla="*/ 59 h 113"/>
                  <a:gd name="T50" fmla="*/ 79 w 134"/>
                  <a:gd name="T51" fmla="*/ 60 h 113"/>
                  <a:gd name="T52" fmla="*/ 81 w 134"/>
                  <a:gd name="T53" fmla="*/ 60 h 113"/>
                  <a:gd name="T54" fmla="*/ 81 w 134"/>
                  <a:gd name="T55" fmla="*/ 63 h 113"/>
                  <a:gd name="T56" fmla="*/ 79 w 134"/>
                  <a:gd name="T57" fmla="*/ 67 h 113"/>
                  <a:gd name="T58" fmla="*/ 99 w 134"/>
                  <a:gd name="T59" fmla="*/ 67 h 113"/>
                  <a:gd name="T60" fmla="*/ 99 w 134"/>
                  <a:gd name="T61" fmla="*/ 69 h 113"/>
                  <a:gd name="T62" fmla="*/ 105 w 134"/>
                  <a:gd name="T63" fmla="*/ 69 h 113"/>
                  <a:gd name="T64" fmla="*/ 111 w 134"/>
                  <a:gd name="T65" fmla="*/ 73 h 113"/>
                  <a:gd name="T66" fmla="*/ 114 w 134"/>
                  <a:gd name="T67" fmla="*/ 77 h 113"/>
                  <a:gd name="T68" fmla="*/ 106 w 134"/>
                  <a:gd name="T69" fmla="*/ 84 h 113"/>
                  <a:gd name="T70" fmla="*/ 102 w 134"/>
                  <a:gd name="T71" fmla="*/ 84 h 113"/>
                  <a:gd name="T72" fmla="*/ 99 w 134"/>
                  <a:gd name="T73" fmla="*/ 82 h 113"/>
                  <a:gd name="T74" fmla="*/ 88 w 134"/>
                  <a:gd name="T75" fmla="*/ 82 h 113"/>
                  <a:gd name="T76" fmla="*/ 81 w 134"/>
                  <a:gd name="T77" fmla="*/ 84 h 113"/>
                  <a:gd name="T78" fmla="*/ 74 w 134"/>
                  <a:gd name="T79" fmla="*/ 87 h 113"/>
                  <a:gd name="T80" fmla="*/ 74 w 134"/>
                  <a:gd name="T81" fmla="*/ 88 h 113"/>
                  <a:gd name="T82" fmla="*/ 72 w 134"/>
                  <a:gd name="T83" fmla="*/ 89 h 113"/>
                  <a:gd name="T84" fmla="*/ 72 w 134"/>
                  <a:gd name="T85" fmla="*/ 91 h 113"/>
                  <a:gd name="T86" fmla="*/ 74 w 134"/>
                  <a:gd name="T87" fmla="*/ 91 h 113"/>
                  <a:gd name="T88" fmla="*/ 74 w 134"/>
                  <a:gd name="T89" fmla="*/ 92 h 113"/>
                  <a:gd name="T90" fmla="*/ 79 w 134"/>
                  <a:gd name="T91" fmla="*/ 98 h 113"/>
                  <a:gd name="T92" fmla="*/ 79 w 134"/>
                  <a:gd name="T93" fmla="*/ 99 h 113"/>
                  <a:gd name="T94" fmla="*/ 88 w 134"/>
                  <a:gd name="T95" fmla="*/ 110 h 113"/>
                  <a:gd name="T96" fmla="*/ 89 w 134"/>
                  <a:gd name="T97" fmla="*/ 110 h 113"/>
                  <a:gd name="T98" fmla="*/ 91 w 134"/>
                  <a:gd name="T99" fmla="*/ 112 h 113"/>
                  <a:gd name="T100" fmla="*/ 93 w 134"/>
                  <a:gd name="T101" fmla="*/ 112 h 113"/>
                  <a:gd name="T102" fmla="*/ 95 w 134"/>
                  <a:gd name="T103" fmla="*/ 108 h 113"/>
                  <a:gd name="T104" fmla="*/ 95 w 134"/>
                  <a:gd name="T105" fmla="*/ 106 h 113"/>
                  <a:gd name="T106" fmla="*/ 98 w 134"/>
                  <a:gd name="T107" fmla="*/ 105 h 113"/>
                  <a:gd name="T108" fmla="*/ 99 w 134"/>
                  <a:gd name="T109" fmla="*/ 103 h 113"/>
                  <a:gd name="T110" fmla="*/ 118 w 134"/>
                  <a:gd name="T111" fmla="*/ 103 h 113"/>
                  <a:gd name="T112" fmla="*/ 128 w 134"/>
                  <a:gd name="T113" fmla="*/ 106 h 113"/>
                  <a:gd name="T114" fmla="*/ 134 w 134"/>
                  <a:gd name="T115" fmla="*/ 113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34" h="113">
                    <a:moveTo>
                      <a:pt x="0" y="0"/>
                    </a:moveTo>
                    <a:lnTo>
                      <a:pt x="0" y="2"/>
                    </a:lnTo>
                    <a:lnTo>
                      <a:pt x="2" y="9"/>
                    </a:lnTo>
                    <a:lnTo>
                      <a:pt x="0" y="18"/>
                    </a:lnTo>
                    <a:lnTo>
                      <a:pt x="0" y="21"/>
                    </a:lnTo>
                    <a:lnTo>
                      <a:pt x="4" y="31"/>
                    </a:lnTo>
                    <a:lnTo>
                      <a:pt x="7" y="34"/>
                    </a:lnTo>
                    <a:lnTo>
                      <a:pt x="11" y="29"/>
                    </a:lnTo>
                    <a:lnTo>
                      <a:pt x="21" y="25"/>
                    </a:lnTo>
                    <a:lnTo>
                      <a:pt x="29" y="24"/>
                    </a:lnTo>
                    <a:lnTo>
                      <a:pt x="32" y="24"/>
                    </a:lnTo>
                    <a:lnTo>
                      <a:pt x="35" y="25"/>
                    </a:lnTo>
                    <a:lnTo>
                      <a:pt x="36" y="27"/>
                    </a:lnTo>
                    <a:lnTo>
                      <a:pt x="38" y="29"/>
                    </a:lnTo>
                    <a:lnTo>
                      <a:pt x="40" y="32"/>
                    </a:lnTo>
                    <a:lnTo>
                      <a:pt x="44" y="42"/>
                    </a:lnTo>
                    <a:lnTo>
                      <a:pt x="46" y="45"/>
                    </a:lnTo>
                    <a:lnTo>
                      <a:pt x="47" y="50"/>
                    </a:lnTo>
                    <a:lnTo>
                      <a:pt x="48" y="50"/>
                    </a:lnTo>
                    <a:lnTo>
                      <a:pt x="57" y="57"/>
                    </a:lnTo>
                    <a:lnTo>
                      <a:pt x="62" y="59"/>
                    </a:lnTo>
                    <a:lnTo>
                      <a:pt x="65" y="60"/>
                    </a:lnTo>
                    <a:lnTo>
                      <a:pt x="67" y="60"/>
                    </a:lnTo>
                    <a:lnTo>
                      <a:pt x="72" y="59"/>
                    </a:lnTo>
                    <a:lnTo>
                      <a:pt x="75" y="59"/>
                    </a:lnTo>
                    <a:lnTo>
                      <a:pt x="79" y="60"/>
                    </a:lnTo>
                    <a:lnTo>
                      <a:pt x="81" y="60"/>
                    </a:lnTo>
                    <a:lnTo>
                      <a:pt x="81" y="63"/>
                    </a:lnTo>
                    <a:lnTo>
                      <a:pt x="79" y="67"/>
                    </a:lnTo>
                    <a:lnTo>
                      <a:pt x="99" y="67"/>
                    </a:lnTo>
                    <a:lnTo>
                      <a:pt x="99" y="69"/>
                    </a:lnTo>
                    <a:lnTo>
                      <a:pt x="105" y="69"/>
                    </a:lnTo>
                    <a:lnTo>
                      <a:pt x="111" y="73"/>
                    </a:lnTo>
                    <a:lnTo>
                      <a:pt x="114" y="77"/>
                    </a:lnTo>
                    <a:lnTo>
                      <a:pt x="106" y="84"/>
                    </a:lnTo>
                    <a:lnTo>
                      <a:pt x="102" y="84"/>
                    </a:lnTo>
                    <a:lnTo>
                      <a:pt x="99" y="82"/>
                    </a:lnTo>
                    <a:lnTo>
                      <a:pt x="88" y="82"/>
                    </a:lnTo>
                    <a:lnTo>
                      <a:pt x="81" y="84"/>
                    </a:lnTo>
                    <a:lnTo>
                      <a:pt x="74" y="87"/>
                    </a:lnTo>
                    <a:lnTo>
                      <a:pt x="74" y="88"/>
                    </a:lnTo>
                    <a:lnTo>
                      <a:pt x="72" y="89"/>
                    </a:lnTo>
                    <a:lnTo>
                      <a:pt x="72" y="91"/>
                    </a:lnTo>
                    <a:lnTo>
                      <a:pt x="74" y="91"/>
                    </a:lnTo>
                    <a:lnTo>
                      <a:pt x="74" y="92"/>
                    </a:lnTo>
                    <a:lnTo>
                      <a:pt x="79" y="98"/>
                    </a:lnTo>
                    <a:lnTo>
                      <a:pt x="79" y="99"/>
                    </a:lnTo>
                    <a:lnTo>
                      <a:pt x="88" y="110"/>
                    </a:lnTo>
                    <a:lnTo>
                      <a:pt x="89" y="110"/>
                    </a:lnTo>
                    <a:lnTo>
                      <a:pt x="91" y="112"/>
                    </a:lnTo>
                    <a:lnTo>
                      <a:pt x="93" y="112"/>
                    </a:lnTo>
                    <a:lnTo>
                      <a:pt x="95" y="108"/>
                    </a:lnTo>
                    <a:lnTo>
                      <a:pt x="95" y="106"/>
                    </a:lnTo>
                    <a:lnTo>
                      <a:pt x="98" y="105"/>
                    </a:lnTo>
                    <a:lnTo>
                      <a:pt x="99" y="103"/>
                    </a:lnTo>
                    <a:lnTo>
                      <a:pt x="118" y="103"/>
                    </a:lnTo>
                    <a:lnTo>
                      <a:pt x="128" y="106"/>
                    </a:lnTo>
                    <a:lnTo>
                      <a:pt x="134" y="11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33" name="Freeform 4381">
                <a:extLst>
                  <a:ext uri="{FF2B5EF4-FFF2-40B4-BE49-F238E27FC236}">
                    <a16:creationId xmlns:a16="http://schemas.microsoft.com/office/drawing/2014/main" id="{23070C9C-011C-0604-C23C-EECEBC4C14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2252"/>
                <a:ext cx="72" cy="35"/>
              </a:xfrm>
              <a:custGeom>
                <a:avLst/>
                <a:gdLst>
                  <a:gd name="T0" fmla="*/ 0 w 284"/>
                  <a:gd name="T1" fmla="*/ 43 h 138"/>
                  <a:gd name="T2" fmla="*/ 19 w 284"/>
                  <a:gd name="T3" fmla="*/ 37 h 138"/>
                  <a:gd name="T4" fmla="*/ 26 w 284"/>
                  <a:gd name="T5" fmla="*/ 36 h 138"/>
                  <a:gd name="T6" fmla="*/ 27 w 284"/>
                  <a:gd name="T7" fmla="*/ 36 h 138"/>
                  <a:gd name="T8" fmla="*/ 48 w 284"/>
                  <a:gd name="T9" fmla="*/ 47 h 138"/>
                  <a:gd name="T10" fmla="*/ 69 w 284"/>
                  <a:gd name="T11" fmla="*/ 54 h 138"/>
                  <a:gd name="T12" fmla="*/ 72 w 284"/>
                  <a:gd name="T13" fmla="*/ 56 h 138"/>
                  <a:gd name="T14" fmla="*/ 73 w 284"/>
                  <a:gd name="T15" fmla="*/ 56 h 138"/>
                  <a:gd name="T16" fmla="*/ 112 w 284"/>
                  <a:gd name="T17" fmla="*/ 82 h 138"/>
                  <a:gd name="T18" fmla="*/ 119 w 284"/>
                  <a:gd name="T19" fmla="*/ 75 h 138"/>
                  <a:gd name="T20" fmla="*/ 123 w 284"/>
                  <a:gd name="T21" fmla="*/ 77 h 138"/>
                  <a:gd name="T22" fmla="*/ 129 w 284"/>
                  <a:gd name="T23" fmla="*/ 73 h 138"/>
                  <a:gd name="T24" fmla="*/ 133 w 284"/>
                  <a:gd name="T25" fmla="*/ 68 h 138"/>
                  <a:gd name="T26" fmla="*/ 133 w 284"/>
                  <a:gd name="T27" fmla="*/ 66 h 138"/>
                  <a:gd name="T28" fmla="*/ 134 w 284"/>
                  <a:gd name="T29" fmla="*/ 66 h 138"/>
                  <a:gd name="T30" fmla="*/ 146 w 284"/>
                  <a:gd name="T31" fmla="*/ 50 h 138"/>
                  <a:gd name="T32" fmla="*/ 154 w 284"/>
                  <a:gd name="T33" fmla="*/ 33 h 138"/>
                  <a:gd name="T34" fmla="*/ 155 w 284"/>
                  <a:gd name="T35" fmla="*/ 25 h 138"/>
                  <a:gd name="T36" fmla="*/ 155 w 284"/>
                  <a:gd name="T37" fmla="*/ 24 h 138"/>
                  <a:gd name="T38" fmla="*/ 165 w 284"/>
                  <a:gd name="T39" fmla="*/ 14 h 138"/>
                  <a:gd name="T40" fmla="*/ 165 w 284"/>
                  <a:gd name="T41" fmla="*/ 13 h 138"/>
                  <a:gd name="T42" fmla="*/ 170 w 284"/>
                  <a:gd name="T43" fmla="*/ 13 h 138"/>
                  <a:gd name="T44" fmla="*/ 177 w 284"/>
                  <a:gd name="T45" fmla="*/ 11 h 138"/>
                  <a:gd name="T46" fmla="*/ 197 w 284"/>
                  <a:gd name="T47" fmla="*/ 4 h 138"/>
                  <a:gd name="T48" fmla="*/ 204 w 284"/>
                  <a:gd name="T49" fmla="*/ 0 h 138"/>
                  <a:gd name="T50" fmla="*/ 206 w 284"/>
                  <a:gd name="T51" fmla="*/ 0 h 138"/>
                  <a:gd name="T52" fmla="*/ 218 w 284"/>
                  <a:gd name="T53" fmla="*/ 22 h 138"/>
                  <a:gd name="T54" fmla="*/ 222 w 284"/>
                  <a:gd name="T55" fmla="*/ 27 h 138"/>
                  <a:gd name="T56" fmla="*/ 227 w 284"/>
                  <a:gd name="T57" fmla="*/ 29 h 138"/>
                  <a:gd name="T58" fmla="*/ 232 w 284"/>
                  <a:gd name="T59" fmla="*/ 27 h 138"/>
                  <a:gd name="T60" fmla="*/ 235 w 284"/>
                  <a:gd name="T61" fmla="*/ 27 h 138"/>
                  <a:gd name="T62" fmla="*/ 240 w 284"/>
                  <a:gd name="T63" fmla="*/ 37 h 138"/>
                  <a:gd name="T64" fmla="*/ 249 w 284"/>
                  <a:gd name="T65" fmla="*/ 47 h 138"/>
                  <a:gd name="T66" fmla="*/ 249 w 284"/>
                  <a:gd name="T67" fmla="*/ 50 h 138"/>
                  <a:gd name="T68" fmla="*/ 243 w 284"/>
                  <a:gd name="T69" fmla="*/ 59 h 138"/>
                  <a:gd name="T70" fmla="*/ 240 w 284"/>
                  <a:gd name="T71" fmla="*/ 59 h 138"/>
                  <a:gd name="T72" fmla="*/ 237 w 284"/>
                  <a:gd name="T73" fmla="*/ 57 h 138"/>
                  <a:gd name="T74" fmla="*/ 236 w 284"/>
                  <a:gd name="T75" fmla="*/ 56 h 138"/>
                  <a:gd name="T76" fmla="*/ 232 w 284"/>
                  <a:gd name="T77" fmla="*/ 54 h 138"/>
                  <a:gd name="T78" fmla="*/ 231 w 284"/>
                  <a:gd name="T79" fmla="*/ 53 h 138"/>
                  <a:gd name="T80" fmla="*/ 227 w 284"/>
                  <a:gd name="T81" fmla="*/ 52 h 138"/>
                  <a:gd name="T82" fmla="*/ 217 w 284"/>
                  <a:gd name="T83" fmla="*/ 52 h 138"/>
                  <a:gd name="T84" fmla="*/ 207 w 284"/>
                  <a:gd name="T85" fmla="*/ 73 h 138"/>
                  <a:gd name="T86" fmla="*/ 207 w 284"/>
                  <a:gd name="T87" fmla="*/ 89 h 138"/>
                  <a:gd name="T88" fmla="*/ 201 w 284"/>
                  <a:gd name="T89" fmla="*/ 104 h 138"/>
                  <a:gd name="T90" fmla="*/ 200 w 284"/>
                  <a:gd name="T91" fmla="*/ 106 h 138"/>
                  <a:gd name="T92" fmla="*/ 200 w 284"/>
                  <a:gd name="T93" fmla="*/ 107 h 138"/>
                  <a:gd name="T94" fmla="*/ 199 w 284"/>
                  <a:gd name="T95" fmla="*/ 109 h 138"/>
                  <a:gd name="T96" fmla="*/ 228 w 284"/>
                  <a:gd name="T97" fmla="*/ 107 h 138"/>
                  <a:gd name="T98" fmla="*/ 275 w 284"/>
                  <a:gd name="T99" fmla="*/ 121 h 138"/>
                  <a:gd name="T100" fmla="*/ 277 w 284"/>
                  <a:gd name="T101" fmla="*/ 123 h 138"/>
                  <a:gd name="T102" fmla="*/ 282 w 284"/>
                  <a:gd name="T103" fmla="*/ 137 h 138"/>
                  <a:gd name="T104" fmla="*/ 282 w 284"/>
                  <a:gd name="T105" fmla="*/ 138 h 138"/>
                  <a:gd name="T106" fmla="*/ 284 w 284"/>
                  <a:gd name="T107" fmla="*/ 138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84" h="138">
                    <a:moveTo>
                      <a:pt x="0" y="43"/>
                    </a:moveTo>
                    <a:lnTo>
                      <a:pt x="19" y="37"/>
                    </a:lnTo>
                    <a:lnTo>
                      <a:pt x="26" y="36"/>
                    </a:lnTo>
                    <a:lnTo>
                      <a:pt x="27" y="36"/>
                    </a:lnTo>
                    <a:lnTo>
                      <a:pt x="48" y="47"/>
                    </a:lnTo>
                    <a:lnTo>
                      <a:pt x="69" y="54"/>
                    </a:lnTo>
                    <a:lnTo>
                      <a:pt x="72" y="56"/>
                    </a:lnTo>
                    <a:lnTo>
                      <a:pt x="73" y="56"/>
                    </a:lnTo>
                    <a:lnTo>
                      <a:pt x="112" y="82"/>
                    </a:lnTo>
                    <a:lnTo>
                      <a:pt x="119" y="75"/>
                    </a:lnTo>
                    <a:lnTo>
                      <a:pt x="123" y="77"/>
                    </a:lnTo>
                    <a:lnTo>
                      <a:pt x="129" y="73"/>
                    </a:lnTo>
                    <a:lnTo>
                      <a:pt x="133" y="68"/>
                    </a:lnTo>
                    <a:lnTo>
                      <a:pt x="133" y="66"/>
                    </a:lnTo>
                    <a:lnTo>
                      <a:pt x="134" y="66"/>
                    </a:lnTo>
                    <a:lnTo>
                      <a:pt x="146" y="50"/>
                    </a:lnTo>
                    <a:lnTo>
                      <a:pt x="154" y="33"/>
                    </a:lnTo>
                    <a:lnTo>
                      <a:pt x="155" y="25"/>
                    </a:lnTo>
                    <a:lnTo>
                      <a:pt x="155" y="24"/>
                    </a:lnTo>
                    <a:lnTo>
                      <a:pt x="165" y="14"/>
                    </a:lnTo>
                    <a:lnTo>
                      <a:pt x="165" y="13"/>
                    </a:lnTo>
                    <a:lnTo>
                      <a:pt x="170" y="13"/>
                    </a:lnTo>
                    <a:lnTo>
                      <a:pt x="177" y="11"/>
                    </a:lnTo>
                    <a:lnTo>
                      <a:pt x="197" y="4"/>
                    </a:lnTo>
                    <a:lnTo>
                      <a:pt x="204" y="0"/>
                    </a:lnTo>
                    <a:lnTo>
                      <a:pt x="206" y="0"/>
                    </a:lnTo>
                    <a:lnTo>
                      <a:pt x="218" y="22"/>
                    </a:lnTo>
                    <a:lnTo>
                      <a:pt x="222" y="27"/>
                    </a:lnTo>
                    <a:lnTo>
                      <a:pt x="227" y="29"/>
                    </a:lnTo>
                    <a:lnTo>
                      <a:pt x="232" y="27"/>
                    </a:lnTo>
                    <a:lnTo>
                      <a:pt x="235" y="27"/>
                    </a:lnTo>
                    <a:lnTo>
                      <a:pt x="240" y="37"/>
                    </a:lnTo>
                    <a:lnTo>
                      <a:pt x="249" y="47"/>
                    </a:lnTo>
                    <a:lnTo>
                      <a:pt x="249" y="50"/>
                    </a:lnTo>
                    <a:lnTo>
                      <a:pt x="243" y="59"/>
                    </a:lnTo>
                    <a:lnTo>
                      <a:pt x="240" y="59"/>
                    </a:lnTo>
                    <a:lnTo>
                      <a:pt x="237" y="57"/>
                    </a:lnTo>
                    <a:lnTo>
                      <a:pt x="236" y="56"/>
                    </a:lnTo>
                    <a:lnTo>
                      <a:pt x="232" y="54"/>
                    </a:lnTo>
                    <a:lnTo>
                      <a:pt x="231" y="53"/>
                    </a:lnTo>
                    <a:lnTo>
                      <a:pt x="227" y="52"/>
                    </a:lnTo>
                    <a:lnTo>
                      <a:pt x="217" y="52"/>
                    </a:lnTo>
                    <a:lnTo>
                      <a:pt x="207" y="73"/>
                    </a:lnTo>
                    <a:lnTo>
                      <a:pt x="207" y="89"/>
                    </a:lnTo>
                    <a:lnTo>
                      <a:pt x="201" y="104"/>
                    </a:lnTo>
                    <a:lnTo>
                      <a:pt x="200" y="106"/>
                    </a:lnTo>
                    <a:lnTo>
                      <a:pt x="200" y="107"/>
                    </a:lnTo>
                    <a:lnTo>
                      <a:pt x="199" y="109"/>
                    </a:lnTo>
                    <a:lnTo>
                      <a:pt x="228" y="107"/>
                    </a:lnTo>
                    <a:lnTo>
                      <a:pt x="275" y="121"/>
                    </a:lnTo>
                    <a:lnTo>
                      <a:pt x="277" y="123"/>
                    </a:lnTo>
                    <a:lnTo>
                      <a:pt x="282" y="137"/>
                    </a:lnTo>
                    <a:lnTo>
                      <a:pt x="282" y="138"/>
                    </a:lnTo>
                    <a:lnTo>
                      <a:pt x="284" y="13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34" name="Freeform 4382">
                <a:extLst>
                  <a:ext uri="{FF2B5EF4-FFF2-40B4-BE49-F238E27FC236}">
                    <a16:creationId xmlns:a16="http://schemas.microsoft.com/office/drawing/2014/main" id="{696838BE-EA5B-FD6A-FE89-42D97AF3BA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1" y="2219"/>
                <a:ext cx="50" cy="64"/>
              </a:xfrm>
              <a:custGeom>
                <a:avLst/>
                <a:gdLst>
                  <a:gd name="T0" fmla="*/ 182 w 199"/>
                  <a:gd name="T1" fmla="*/ 28 h 259"/>
                  <a:gd name="T2" fmla="*/ 187 w 199"/>
                  <a:gd name="T3" fmla="*/ 34 h 259"/>
                  <a:gd name="T4" fmla="*/ 199 w 199"/>
                  <a:gd name="T5" fmla="*/ 48 h 259"/>
                  <a:gd name="T6" fmla="*/ 197 w 199"/>
                  <a:gd name="T7" fmla="*/ 49 h 259"/>
                  <a:gd name="T8" fmla="*/ 196 w 199"/>
                  <a:gd name="T9" fmla="*/ 53 h 259"/>
                  <a:gd name="T10" fmla="*/ 187 w 199"/>
                  <a:gd name="T11" fmla="*/ 59 h 259"/>
                  <a:gd name="T12" fmla="*/ 168 w 199"/>
                  <a:gd name="T13" fmla="*/ 45 h 259"/>
                  <a:gd name="T14" fmla="*/ 127 w 199"/>
                  <a:gd name="T15" fmla="*/ 53 h 259"/>
                  <a:gd name="T16" fmla="*/ 101 w 199"/>
                  <a:gd name="T17" fmla="*/ 63 h 259"/>
                  <a:gd name="T18" fmla="*/ 99 w 199"/>
                  <a:gd name="T19" fmla="*/ 66 h 259"/>
                  <a:gd name="T20" fmla="*/ 84 w 199"/>
                  <a:gd name="T21" fmla="*/ 62 h 259"/>
                  <a:gd name="T22" fmla="*/ 81 w 199"/>
                  <a:gd name="T23" fmla="*/ 66 h 259"/>
                  <a:gd name="T24" fmla="*/ 95 w 199"/>
                  <a:gd name="T25" fmla="*/ 80 h 259"/>
                  <a:gd name="T26" fmla="*/ 87 w 199"/>
                  <a:gd name="T27" fmla="*/ 86 h 259"/>
                  <a:gd name="T28" fmla="*/ 77 w 199"/>
                  <a:gd name="T29" fmla="*/ 87 h 259"/>
                  <a:gd name="T30" fmla="*/ 73 w 199"/>
                  <a:gd name="T31" fmla="*/ 90 h 259"/>
                  <a:gd name="T32" fmla="*/ 70 w 199"/>
                  <a:gd name="T33" fmla="*/ 105 h 259"/>
                  <a:gd name="T34" fmla="*/ 76 w 199"/>
                  <a:gd name="T35" fmla="*/ 112 h 259"/>
                  <a:gd name="T36" fmla="*/ 87 w 199"/>
                  <a:gd name="T37" fmla="*/ 120 h 259"/>
                  <a:gd name="T38" fmla="*/ 95 w 199"/>
                  <a:gd name="T39" fmla="*/ 130 h 259"/>
                  <a:gd name="T40" fmla="*/ 77 w 199"/>
                  <a:gd name="T41" fmla="*/ 130 h 259"/>
                  <a:gd name="T42" fmla="*/ 73 w 199"/>
                  <a:gd name="T43" fmla="*/ 134 h 259"/>
                  <a:gd name="T44" fmla="*/ 72 w 199"/>
                  <a:gd name="T45" fmla="*/ 140 h 259"/>
                  <a:gd name="T46" fmla="*/ 74 w 199"/>
                  <a:gd name="T47" fmla="*/ 151 h 259"/>
                  <a:gd name="T48" fmla="*/ 64 w 199"/>
                  <a:gd name="T49" fmla="*/ 157 h 259"/>
                  <a:gd name="T50" fmla="*/ 59 w 199"/>
                  <a:gd name="T51" fmla="*/ 160 h 259"/>
                  <a:gd name="T52" fmla="*/ 53 w 199"/>
                  <a:gd name="T53" fmla="*/ 164 h 259"/>
                  <a:gd name="T54" fmla="*/ 52 w 199"/>
                  <a:gd name="T55" fmla="*/ 169 h 259"/>
                  <a:gd name="T56" fmla="*/ 53 w 199"/>
                  <a:gd name="T57" fmla="*/ 175 h 259"/>
                  <a:gd name="T58" fmla="*/ 50 w 199"/>
                  <a:gd name="T59" fmla="*/ 201 h 259"/>
                  <a:gd name="T60" fmla="*/ 29 w 199"/>
                  <a:gd name="T61" fmla="*/ 204 h 259"/>
                  <a:gd name="T62" fmla="*/ 17 w 199"/>
                  <a:gd name="T63" fmla="*/ 199 h 259"/>
                  <a:gd name="T64" fmla="*/ 7 w 199"/>
                  <a:gd name="T65" fmla="*/ 197 h 259"/>
                  <a:gd name="T66" fmla="*/ 4 w 199"/>
                  <a:gd name="T67" fmla="*/ 201 h 259"/>
                  <a:gd name="T68" fmla="*/ 0 w 199"/>
                  <a:gd name="T69" fmla="*/ 214 h 259"/>
                  <a:gd name="T70" fmla="*/ 6 w 199"/>
                  <a:gd name="T71" fmla="*/ 225 h 259"/>
                  <a:gd name="T72" fmla="*/ 13 w 199"/>
                  <a:gd name="T73" fmla="*/ 229 h 259"/>
                  <a:gd name="T74" fmla="*/ 16 w 199"/>
                  <a:gd name="T75" fmla="*/ 231 h 259"/>
                  <a:gd name="T76" fmla="*/ 13 w 199"/>
                  <a:gd name="T77" fmla="*/ 240 h 2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99" h="259">
                    <a:moveTo>
                      <a:pt x="182" y="0"/>
                    </a:moveTo>
                    <a:lnTo>
                      <a:pt x="182" y="28"/>
                    </a:lnTo>
                    <a:lnTo>
                      <a:pt x="186" y="34"/>
                    </a:lnTo>
                    <a:lnTo>
                      <a:pt x="187" y="34"/>
                    </a:lnTo>
                    <a:lnTo>
                      <a:pt x="192" y="36"/>
                    </a:lnTo>
                    <a:lnTo>
                      <a:pt x="199" y="48"/>
                    </a:lnTo>
                    <a:lnTo>
                      <a:pt x="199" y="49"/>
                    </a:lnTo>
                    <a:lnTo>
                      <a:pt x="197" y="49"/>
                    </a:lnTo>
                    <a:lnTo>
                      <a:pt x="197" y="50"/>
                    </a:lnTo>
                    <a:lnTo>
                      <a:pt x="196" y="53"/>
                    </a:lnTo>
                    <a:lnTo>
                      <a:pt x="193" y="56"/>
                    </a:lnTo>
                    <a:lnTo>
                      <a:pt x="187" y="59"/>
                    </a:lnTo>
                    <a:lnTo>
                      <a:pt x="176" y="53"/>
                    </a:lnTo>
                    <a:lnTo>
                      <a:pt x="168" y="45"/>
                    </a:lnTo>
                    <a:lnTo>
                      <a:pt x="162" y="45"/>
                    </a:lnTo>
                    <a:lnTo>
                      <a:pt x="127" y="53"/>
                    </a:lnTo>
                    <a:lnTo>
                      <a:pt x="119" y="63"/>
                    </a:lnTo>
                    <a:lnTo>
                      <a:pt x="101" y="63"/>
                    </a:lnTo>
                    <a:lnTo>
                      <a:pt x="101" y="66"/>
                    </a:lnTo>
                    <a:lnTo>
                      <a:pt x="99" y="66"/>
                    </a:lnTo>
                    <a:lnTo>
                      <a:pt x="84" y="63"/>
                    </a:lnTo>
                    <a:lnTo>
                      <a:pt x="84" y="62"/>
                    </a:lnTo>
                    <a:lnTo>
                      <a:pt x="83" y="63"/>
                    </a:lnTo>
                    <a:lnTo>
                      <a:pt x="81" y="66"/>
                    </a:lnTo>
                    <a:lnTo>
                      <a:pt x="94" y="77"/>
                    </a:lnTo>
                    <a:lnTo>
                      <a:pt x="95" y="80"/>
                    </a:lnTo>
                    <a:lnTo>
                      <a:pt x="95" y="86"/>
                    </a:lnTo>
                    <a:lnTo>
                      <a:pt x="87" y="86"/>
                    </a:lnTo>
                    <a:lnTo>
                      <a:pt x="80" y="87"/>
                    </a:lnTo>
                    <a:lnTo>
                      <a:pt x="77" y="87"/>
                    </a:lnTo>
                    <a:lnTo>
                      <a:pt x="74" y="88"/>
                    </a:lnTo>
                    <a:lnTo>
                      <a:pt x="73" y="90"/>
                    </a:lnTo>
                    <a:lnTo>
                      <a:pt x="73" y="94"/>
                    </a:lnTo>
                    <a:lnTo>
                      <a:pt x="70" y="105"/>
                    </a:lnTo>
                    <a:lnTo>
                      <a:pt x="70" y="108"/>
                    </a:lnTo>
                    <a:lnTo>
                      <a:pt x="76" y="112"/>
                    </a:lnTo>
                    <a:lnTo>
                      <a:pt x="84" y="120"/>
                    </a:lnTo>
                    <a:lnTo>
                      <a:pt x="87" y="120"/>
                    </a:lnTo>
                    <a:lnTo>
                      <a:pt x="92" y="123"/>
                    </a:lnTo>
                    <a:lnTo>
                      <a:pt x="95" y="130"/>
                    </a:lnTo>
                    <a:lnTo>
                      <a:pt x="84" y="129"/>
                    </a:lnTo>
                    <a:lnTo>
                      <a:pt x="77" y="130"/>
                    </a:lnTo>
                    <a:lnTo>
                      <a:pt x="73" y="133"/>
                    </a:lnTo>
                    <a:lnTo>
                      <a:pt x="73" y="134"/>
                    </a:lnTo>
                    <a:lnTo>
                      <a:pt x="70" y="139"/>
                    </a:lnTo>
                    <a:lnTo>
                      <a:pt x="72" y="140"/>
                    </a:lnTo>
                    <a:lnTo>
                      <a:pt x="74" y="148"/>
                    </a:lnTo>
                    <a:lnTo>
                      <a:pt x="74" y="151"/>
                    </a:lnTo>
                    <a:lnTo>
                      <a:pt x="73" y="153"/>
                    </a:lnTo>
                    <a:lnTo>
                      <a:pt x="64" y="157"/>
                    </a:lnTo>
                    <a:lnTo>
                      <a:pt x="59" y="157"/>
                    </a:lnTo>
                    <a:lnTo>
                      <a:pt x="59" y="160"/>
                    </a:lnTo>
                    <a:lnTo>
                      <a:pt x="57" y="164"/>
                    </a:lnTo>
                    <a:lnTo>
                      <a:pt x="53" y="164"/>
                    </a:lnTo>
                    <a:lnTo>
                      <a:pt x="53" y="166"/>
                    </a:lnTo>
                    <a:lnTo>
                      <a:pt x="52" y="169"/>
                    </a:lnTo>
                    <a:lnTo>
                      <a:pt x="52" y="170"/>
                    </a:lnTo>
                    <a:lnTo>
                      <a:pt x="53" y="175"/>
                    </a:lnTo>
                    <a:lnTo>
                      <a:pt x="52" y="197"/>
                    </a:lnTo>
                    <a:lnTo>
                      <a:pt x="50" y="201"/>
                    </a:lnTo>
                    <a:lnTo>
                      <a:pt x="32" y="204"/>
                    </a:lnTo>
                    <a:lnTo>
                      <a:pt x="29" y="204"/>
                    </a:lnTo>
                    <a:lnTo>
                      <a:pt x="25" y="201"/>
                    </a:lnTo>
                    <a:lnTo>
                      <a:pt x="17" y="199"/>
                    </a:lnTo>
                    <a:lnTo>
                      <a:pt x="9" y="199"/>
                    </a:lnTo>
                    <a:lnTo>
                      <a:pt x="7" y="197"/>
                    </a:lnTo>
                    <a:lnTo>
                      <a:pt x="7" y="200"/>
                    </a:lnTo>
                    <a:lnTo>
                      <a:pt x="4" y="201"/>
                    </a:lnTo>
                    <a:lnTo>
                      <a:pt x="0" y="211"/>
                    </a:lnTo>
                    <a:lnTo>
                      <a:pt x="0" y="214"/>
                    </a:lnTo>
                    <a:lnTo>
                      <a:pt x="3" y="221"/>
                    </a:lnTo>
                    <a:lnTo>
                      <a:pt x="6" y="225"/>
                    </a:lnTo>
                    <a:lnTo>
                      <a:pt x="10" y="228"/>
                    </a:lnTo>
                    <a:lnTo>
                      <a:pt x="13" y="229"/>
                    </a:lnTo>
                    <a:lnTo>
                      <a:pt x="14" y="231"/>
                    </a:lnTo>
                    <a:lnTo>
                      <a:pt x="16" y="231"/>
                    </a:lnTo>
                    <a:lnTo>
                      <a:pt x="16" y="233"/>
                    </a:lnTo>
                    <a:lnTo>
                      <a:pt x="13" y="240"/>
                    </a:lnTo>
                    <a:lnTo>
                      <a:pt x="8" y="25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35" name="Freeform 4383">
                <a:extLst>
                  <a:ext uri="{FF2B5EF4-FFF2-40B4-BE49-F238E27FC236}">
                    <a16:creationId xmlns:a16="http://schemas.microsoft.com/office/drawing/2014/main" id="{64CB83E6-246A-BA94-FFBC-5AFB53893D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6" y="2214"/>
                <a:ext cx="22" cy="10"/>
              </a:xfrm>
              <a:custGeom>
                <a:avLst/>
                <a:gdLst>
                  <a:gd name="T0" fmla="*/ 0 w 85"/>
                  <a:gd name="T1" fmla="*/ 19 h 40"/>
                  <a:gd name="T2" fmla="*/ 5 w 85"/>
                  <a:gd name="T3" fmla="*/ 1 h 40"/>
                  <a:gd name="T4" fmla="*/ 5 w 85"/>
                  <a:gd name="T5" fmla="*/ 0 h 40"/>
                  <a:gd name="T6" fmla="*/ 7 w 85"/>
                  <a:gd name="T7" fmla="*/ 0 h 40"/>
                  <a:gd name="T8" fmla="*/ 22 w 85"/>
                  <a:gd name="T9" fmla="*/ 9 h 40"/>
                  <a:gd name="T10" fmla="*/ 32 w 85"/>
                  <a:gd name="T11" fmla="*/ 9 h 40"/>
                  <a:gd name="T12" fmla="*/ 36 w 85"/>
                  <a:gd name="T13" fmla="*/ 8 h 40"/>
                  <a:gd name="T14" fmla="*/ 46 w 85"/>
                  <a:gd name="T15" fmla="*/ 8 h 40"/>
                  <a:gd name="T16" fmla="*/ 55 w 85"/>
                  <a:gd name="T17" fmla="*/ 15 h 40"/>
                  <a:gd name="T18" fmla="*/ 62 w 85"/>
                  <a:gd name="T19" fmla="*/ 18 h 40"/>
                  <a:gd name="T20" fmla="*/ 71 w 85"/>
                  <a:gd name="T21" fmla="*/ 23 h 40"/>
                  <a:gd name="T22" fmla="*/ 71 w 85"/>
                  <a:gd name="T23" fmla="*/ 31 h 40"/>
                  <a:gd name="T24" fmla="*/ 70 w 85"/>
                  <a:gd name="T25" fmla="*/ 32 h 40"/>
                  <a:gd name="T26" fmla="*/ 68 w 85"/>
                  <a:gd name="T27" fmla="*/ 35 h 40"/>
                  <a:gd name="T28" fmla="*/ 74 w 85"/>
                  <a:gd name="T29" fmla="*/ 38 h 40"/>
                  <a:gd name="T30" fmla="*/ 79 w 85"/>
                  <a:gd name="T31" fmla="*/ 39 h 40"/>
                  <a:gd name="T32" fmla="*/ 82 w 85"/>
                  <a:gd name="T33" fmla="*/ 40 h 40"/>
                  <a:gd name="T34" fmla="*/ 85 w 85"/>
                  <a:gd name="T35" fmla="*/ 4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85" h="40">
                    <a:moveTo>
                      <a:pt x="0" y="19"/>
                    </a:moveTo>
                    <a:lnTo>
                      <a:pt x="5" y="1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22" y="9"/>
                    </a:lnTo>
                    <a:lnTo>
                      <a:pt x="32" y="9"/>
                    </a:lnTo>
                    <a:lnTo>
                      <a:pt x="36" y="8"/>
                    </a:lnTo>
                    <a:lnTo>
                      <a:pt x="46" y="8"/>
                    </a:lnTo>
                    <a:lnTo>
                      <a:pt x="55" y="15"/>
                    </a:lnTo>
                    <a:lnTo>
                      <a:pt x="62" y="18"/>
                    </a:lnTo>
                    <a:lnTo>
                      <a:pt x="71" y="23"/>
                    </a:lnTo>
                    <a:lnTo>
                      <a:pt x="71" y="31"/>
                    </a:lnTo>
                    <a:lnTo>
                      <a:pt x="70" y="32"/>
                    </a:lnTo>
                    <a:lnTo>
                      <a:pt x="68" y="35"/>
                    </a:lnTo>
                    <a:lnTo>
                      <a:pt x="74" y="38"/>
                    </a:lnTo>
                    <a:lnTo>
                      <a:pt x="79" y="39"/>
                    </a:lnTo>
                    <a:lnTo>
                      <a:pt x="82" y="40"/>
                    </a:lnTo>
                    <a:lnTo>
                      <a:pt x="85" y="4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36" name="Freeform 4384">
                <a:extLst>
                  <a:ext uri="{FF2B5EF4-FFF2-40B4-BE49-F238E27FC236}">
                    <a16:creationId xmlns:a16="http://schemas.microsoft.com/office/drawing/2014/main" id="{B5A5F3A0-651A-06E6-0A9A-46D6749376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8" y="2223"/>
                <a:ext cx="1" cy="1"/>
              </a:xfrm>
              <a:custGeom>
                <a:avLst/>
                <a:gdLst>
                  <a:gd name="T0" fmla="*/ 0 w 4"/>
                  <a:gd name="T1" fmla="*/ 5 h 5"/>
                  <a:gd name="T2" fmla="*/ 0 w 4"/>
                  <a:gd name="T3" fmla="*/ 1 h 5"/>
                  <a:gd name="T4" fmla="*/ 3 w 4"/>
                  <a:gd name="T5" fmla="*/ 0 h 5"/>
                  <a:gd name="T6" fmla="*/ 4 w 4"/>
                  <a:gd name="T7" fmla="*/ 0 h 5"/>
                  <a:gd name="T8" fmla="*/ 4 w 4"/>
                  <a:gd name="T9" fmla="*/ 4 h 5"/>
                  <a:gd name="T10" fmla="*/ 1 w 4"/>
                  <a:gd name="T11" fmla="*/ 4 h 5"/>
                  <a:gd name="T12" fmla="*/ 0 w 4"/>
                  <a:gd name="T13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5">
                    <a:moveTo>
                      <a:pt x="0" y="5"/>
                    </a:moveTo>
                    <a:lnTo>
                      <a:pt x="0" y="1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4"/>
                    </a:lnTo>
                    <a:lnTo>
                      <a:pt x="1" y="4"/>
                    </a:lnTo>
                    <a:lnTo>
                      <a:pt x="0" y="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37" name="Freeform 4385">
                <a:extLst>
                  <a:ext uri="{FF2B5EF4-FFF2-40B4-BE49-F238E27FC236}">
                    <a16:creationId xmlns:a16="http://schemas.microsoft.com/office/drawing/2014/main" id="{671D685A-EE0F-D636-9C28-93F21CAEED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6" y="2224"/>
                <a:ext cx="30" cy="16"/>
              </a:xfrm>
              <a:custGeom>
                <a:avLst/>
                <a:gdLst>
                  <a:gd name="T0" fmla="*/ 6 w 120"/>
                  <a:gd name="T1" fmla="*/ 0 h 63"/>
                  <a:gd name="T2" fmla="*/ 2 w 120"/>
                  <a:gd name="T3" fmla="*/ 5 h 63"/>
                  <a:gd name="T4" fmla="*/ 0 w 120"/>
                  <a:gd name="T5" fmla="*/ 5 h 63"/>
                  <a:gd name="T6" fmla="*/ 0 w 120"/>
                  <a:gd name="T7" fmla="*/ 6 h 63"/>
                  <a:gd name="T8" fmla="*/ 3 w 120"/>
                  <a:gd name="T9" fmla="*/ 7 h 63"/>
                  <a:gd name="T10" fmla="*/ 6 w 120"/>
                  <a:gd name="T11" fmla="*/ 10 h 63"/>
                  <a:gd name="T12" fmla="*/ 7 w 120"/>
                  <a:gd name="T13" fmla="*/ 10 h 63"/>
                  <a:gd name="T14" fmla="*/ 9 w 120"/>
                  <a:gd name="T15" fmla="*/ 13 h 63"/>
                  <a:gd name="T16" fmla="*/ 12 w 120"/>
                  <a:gd name="T17" fmla="*/ 18 h 63"/>
                  <a:gd name="T18" fmla="*/ 10 w 120"/>
                  <a:gd name="T19" fmla="*/ 20 h 63"/>
                  <a:gd name="T20" fmla="*/ 10 w 120"/>
                  <a:gd name="T21" fmla="*/ 21 h 63"/>
                  <a:gd name="T22" fmla="*/ 9 w 120"/>
                  <a:gd name="T23" fmla="*/ 22 h 63"/>
                  <a:gd name="T24" fmla="*/ 9 w 120"/>
                  <a:gd name="T25" fmla="*/ 24 h 63"/>
                  <a:gd name="T26" fmla="*/ 7 w 120"/>
                  <a:gd name="T27" fmla="*/ 24 h 63"/>
                  <a:gd name="T28" fmla="*/ 2 w 120"/>
                  <a:gd name="T29" fmla="*/ 27 h 63"/>
                  <a:gd name="T30" fmla="*/ 14 w 120"/>
                  <a:gd name="T31" fmla="*/ 38 h 63"/>
                  <a:gd name="T32" fmla="*/ 19 w 120"/>
                  <a:gd name="T33" fmla="*/ 38 h 63"/>
                  <a:gd name="T34" fmla="*/ 20 w 120"/>
                  <a:gd name="T35" fmla="*/ 39 h 63"/>
                  <a:gd name="T36" fmla="*/ 24 w 120"/>
                  <a:gd name="T37" fmla="*/ 38 h 63"/>
                  <a:gd name="T38" fmla="*/ 26 w 120"/>
                  <a:gd name="T39" fmla="*/ 38 h 63"/>
                  <a:gd name="T40" fmla="*/ 45 w 120"/>
                  <a:gd name="T41" fmla="*/ 41 h 63"/>
                  <a:gd name="T42" fmla="*/ 53 w 120"/>
                  <a:gd name="T43" fmla="*/ 43 h 63"/>
                  <a:gd name="T44" fmla="*/ 55 w 120"/>
                  <a:gd name="T45" fmla="*/ 43 h 63"/>
                  <a:gd name="T46" fmla="*/ 56 w 120"/>
                  <a:gd name="T47" fmla="*/ 42 h 63"/>
                  <a:gd name="T48" fmla="*/ 56 w 120"/>
                  <a:gd name="T49" fmla="*/ 45 h 63"/>
                  <a:gd name="T50" fmla="*/ 59 w 120"/>
                  <a:gd name="T51" fmla="*/ 48 h 63"/>
                  <a:gd name="T52" fmla="*/ 60 w 120"/>
                  <a:gd name="T53" fmla="*/ 48 h 63"/>
                  <a:gd name="T54" fmla="*/ 66 w 120"/>
                  <a:gd name="T55" fmla="*/ 49 h 63"/>
                  <a:gd name="T56" fmla="*/ 74 w 120"/>
                  <a:gd name="T57" fmla="*/ 48 h 63"/>
                  <a:gd name="T58" fmla="*/ 80 w 120"/>
                  <a:gd name="T59" fmla="*/ 48 h 63"/>
                  <a:gd name="T60" fmla="*/ 84 w 120"/>
                  <a:gd name="T61" fmla="*/ 49 h 63"/>
                  <a:gd name="T62" fmla="*/ 95 w 120"/>
                  <a:gd name="T63" fmla="*/ 60 h 63"/>
                  <a:gd name="T64" fmla="*/ 96 w 120"/>
                  <a:gd name="T65" fmla="*/ 63 h 63"/>
                  <a:gd name="T66" fmla="*/ 101 w 120"/>
                  <a:gd name="T67" fmla="*/ 45 h 63"/>
                  <a:gd name="T68" fmla="*/ 119 w 120"/>
                  <a:gd name="T69" fmla="*/ 31 h 63"/>
                  <a:gd name="T70" fmla="*/ 120 w 120"/>
                  <a:gd name="T71" fmla="*/ 31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0" h="63">
                    <a:moveTo>
                      <a:pt x="6" y="0"/>
                    </a:moveTo>
                    <a:lnTo>
                      <a:pt x="2" y="5"/>
                    </a:lnTo>
                    <a:lnTo>
                      <a:pt x="0" y="5"/>
                    </a:lnTo>
                    <a:lnTo>
                      <a:pt x="0" y="6"/>
                    </a:lnTo>
                    <a:lnTo>
                      <a:pt x="3" y="7"/>
                    </a:lnTo>
                    <a:lnTo>
                      <a:pt x="6" y="10"/>
                    </a:lnTo>
                    <a:lnTo>
                      <a:pt x="7" y="10"/>
                    </a:lnTo>
                    <a:lnTo>
                      <a:pt x="9" y="13"/>
                    </a:lnTo>
                    <a:lnTo>
                      <a:pt x="12" y="18"/>
                    </a:lnTo>
                    <a:lnTo>
                      <a:pt x="10" y="20"/>
                    </a:lnTo>
                    <a:lnTo>
                      <a:pt x="10" y="21"/>
                    </a:lnTo>
                    <a:lnTo>
                      <a:pt x="9" y="22"/>
                    </a:lnTo>
                    <a:lnTo>
                      <a:pt x="9" y="24"/>
                    </a:lnTo>
                    <a:lnTo>
                      <a:pt x="7" y="24"/>
                    </a:lnTo>
                    <a:lnTo>
                      <a:pt x="2" y="27"/>
                    </a:lnTo>
                    <a:lnTo>
                      <a:pt x="14" y="38"/>
                    </a:lnTo>
                    <a:lnTo>
                      <a:pt x="19" y="38"/>
                    </a:lnTo>
                    <a:lnTo>
                      <a:pt x="20" y="39"/>
                    </a:lnTo>
                    <a:lnTo>
                      <a:pt x="24" y="38"/>
                    </a:lnTo>
                    <a:lnTo>
                      <a:pt x="26" y="38"/>
                    </a:lnTo>
                    <a:lnTo>
                      <a:pt x="45" y="41"/>
                    </a:lnTo>
                    <a:lnTo>
                      <a:pt x="53" y="43"/>
                    </a:lnTo>
                    <a:lnTo>
                      <a:pt x="55" y="43"/>
                    </a:lnTo>
                    <a:lnTo>
                      <a:pt x="56" y="42"/>
                    </a:lnTo>
                    <a:lnTo>
                      <a:pt x="56" y="45"/>
                    </a:lnTo>
                    <a:lnTo>
                      <a:pt x="59" y="48"/>
                    </a:lnTo>
                    <a:lnTo>
                      <a:pt x="60" y="48"/>
                    </a:lnTo>
                    <a:lnTo>
                      <a:pt x="66" y="49"/>
                    </a:lnTo>
                    <a:lnTo>
                      <a:pt x="74" y="48"/>
                    </a:lnTo>
                    <a:lnTo>
                      <a:pt x="80" y="48"/>
                    </a:lnTo>
                    <a:lnTo>
                      <a:pt x="84" y="49"/>
                    </a:lnTo>
                    <a:lnTo>
                      <a:pt x="95" y="60"/>
                    </a:lnTo>
                    <a:lnTo>
                      <a:pt x="96" y="63"/>
                    </a:lnTo>
                    <a:lnTo>
                      <a:pt x="101" y="45"/>
                    </a:lnTo>
                    <a:lnTo>
                      <a:pt x="119" y="31"/>
                    </a:lnTo>
                    <a:lnTo>
                      <a:pt x="120" y="3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38" name="Freeform 4386">
                <a:extLst>
                  <a:ext uri="{FF2B5EF4-FFF2-40B4-BE49-F238E27FC236}">
                    <a16:creationId xmlns:a16="http://schemas.microsoft.com/office/drawing/2014/main" id="{D30F7983-2C71-B8DD-3F33-7150365E15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5" y="2232"/>
                <a:ext cx="98" cy="68"/>
              </a:xfrm>
              <a:custGeom>
                <a:avLst/>
                <a:gdLst>
                  <a:gd name="T0" fmla="*/ 385 w 389"/>
                  <a:gd name="T1" fmla="*/ 274 h 274"/>
                  <a:gd name="T2" fmla="*/ 376 w 389"/>
                  <a:gd name="T3" fmla="*/ 265 h 274"/>
                  <a:gd name="T4" fmla="*/ 370 w 389"/>
                  <a:gd name="T5" fmla="*/ 260 h 274"/>
                  <a:gd name="T6" fmla="*/ 349 w 389"/>
                  <a:gd name="T7" fmla="*/ 257 h 274"/>
                  <a:gd name="T8" fmla="*/ 353 w 389"/>
                  <a:gd name="T9" fmla="*/ 240 h 274"/>
                  <a:gd name="T10" fmla="*/ 352 w 389"/>
                  <a:gd name="T11" fmla="*/ 239 h 274"/>
                  <a:gd name="T12" fmla="*/ 347 w 389"/>
                  <a:gd name="T13" fmla="*/ 237 h 274"/>
                  <a:gd name="T14" fmla="*/ 347 w 389"/>
                  <a:gd name="T15" fmla="*/ 223 h 274"/>
                  <a:gd name="T16" fmla="*/ 339 w 389"/>
                  <a:gd name="T17" fmla="*/ 208 h 274"/>
                  <a:gd name="T18" fmla="*/ 326 w 389"/>
                  <a:gd name="T19" fmla="*/ 208 h 274"/>
                  <a:gd name="T20" fmla="*/ 322 w 389"/>
                  <a:gd name="T21" fmla="*/ 207 h 274"/>
                  <a:gd name="T22" fmla="*/ 316 w 389"/>
                  <a:gd name="T23" fmla="*/ 188 h 274"/>
                  <a:gd name="T24" fmla="*/ 318 w 389"/>
                  <a:gd name="T25" fmla="*/ 183 h 274"/>
                  <a:gd name="T26" fmla="*/ 316 w 389"/>
                  <a:gd name="T27" fmla="*/ 173 h 274"/>
                  <a:gd name="T28" fmla="*/ 307 w 389"/>
                  <a:gd name="T29" fmla="*/ 175 h 274"/>
                  <a:gd name="T30" fmla="*/ 321 w 389"/>
                  <a:gd name="T31" fmla="*/ 154 h 274"/>
                  <a:gd name="T32" fmla="*/ 319 w 389"/>
                  <a:gd name="T33" fmla="*/ 148 h 274"/>
                  <a:gd name="T34" fmla="*/ 316 w 389"/>
                  <a:gd name="T35" fmla="*/ 149 h 274"/>
                  <a:gd name="T36" fmla="*/ 307 w 389"/>
                  <a:gd name="T37" fmla="*/ 156 h 274"/>
                  <a:gd name="T38" fmla="*/ 304 w 389"/>
                  <a:gd name="T39" fmla="*/ 158 h 274"/>
                  <a:gd name="T40" fmla="*/ 287 w 389"/>
                  <a:gd name="T41" fmla="*/ 168 h 274"/>
                  <a:gd name="T42" fmla="*/ 286 w 389"/>
                  <a:gd name="T43" fmla="*/ 166 h 274"/>
                  <a:gd name="T44" fmla="*/ 285 w 389"/>
                  <a:gd name="T45" fmla="*/ 152 h 274"/>
                  <a:gd name="T46" fmla="*/ 285 w 389"/>
                  <a:gd name="T47" fmla="*/ 137 h 274"/>
                  <a:gd name="T48" fmla="*/ 279 w 389"/>
                  <a:gd name="T49" fmla="*/ 131 h 274"/>
                  <a:gd name="T50" fmla="*/ 280 w 389"/>
                  <a:gd name="T51" fmla="*/ 127 h 274"/>
                  <a:gd name="T52" fmla="*/ 278 w 389"/>
                  <a:gd name="T53" fmla="*/ 121 h 274"/>
                  <a:gd name="T54" fmla="*/ 258 w 389"/>
                  <a:gd name="T55" fmla="*/ 134 h 274"/>
                  <a:gd name="T56" fmla="*/ 252 w 389"/>
                  <a:gd name="T57" fmla="*/ 133 h 274"/>
                  <a:gd name="T58" fmla="*/ 215 w 389"/>
                  <a:gd name="T59" fmla="*/ 121 h 274"/>
                  <a:gd name="T60" fmla="*/ 203 w 389"/>
                  <a:gd name="T61" fmla="*/ 116 h 274"/>
                  <a:gd name="T62" fmla="*/ 187 w 389"/>
                  <a:gd name="T63" fmla="*/ 108 h 274"/>
                  <a:gd name="T64" fmla="*/ 184 w 389"/>
                  <a:gd name="T65" fmla="*/ 95 h 274"/>
                  <a:gd name="T66" fmla="*/ 173 w 389"/>
                  <a:gd name="T67" fmla="*/ 67 h 274"/>
                  <a:gd name="T68" fmla="*/ 160 w 389"/>
                  <a:gd name="T69" fmla="*/ 54 h 274"/>
                  <a:gd name="T70" fmla="*/ 156 w 389"/>
                  <a:gd name="T71" fmla="*/ 60 h 274"/>
                  <a:gd name="T72" fmla="*/ 145 w 389"/>
                  <a:gd name="T73" fmla="*/ 70 h 274"/>
                  <a:gd name="T74" fmla="*/ 117 w 389"/>
                  <a:gd name="T75" fmla="*/ 63 h 274"/>
                  <a:gd name="T76" fmla="*/ 96 w 389"/>
                  <a:gd name="T77" fmla="*/ 64 h 274"/>
                  <a:gd name="T78" fmla="*/ 72 w 389"/>
                  <a:gd name="T79" fmla="*/ 71 h 274"/>
                  <a:gd name="T80" fmla="*/ 74 w 389"/>
                  <a:gd name="T81" fmla="*/ 61 h 274"/>
                  <a:gd name="T82" fmla="*/ 62 w 389"/>
                  <a:gd name="T83" fmla="*/ 38 h 274"/>
                  <a:gd name="T84" fmla="*/ 54 w 389"/>
                  <a:gd name="T85" fmla="*/ 34 h 274"/>
                  <a:gd name="T86" fmla="*/ 36 w 389"/>
                  <a:gd name="T87" fmla="*/ 38 h 274"/>
                  <a:gd name="T88" fmla="*/ 25 w 389"/>
                  <a:gd name="T89" fmla="*/ 53 h 274"/>
                  <a:gd name="T90" fmla="*/ 8 w 389"/>
                  <a:gd name="T91" fmla="*/ 41 h 274"/>
                  <a:gd name="T92" fmla="*/ 2 w 389"/>
                  <a:gd name="T93" fmla="*/ 1 h 2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389" h="274">
                    <a:moveTo>
                      <a:pt x="389" y="274"/>
                    </a:moveTo>
                    <a:lnTo>
                      <a:pt x="385" y="274"/>
                    </a:lnTo>
                    <a:lnTo>
                      <a:pt x="381" y="268"/>
                    </a:lnTo>
                    <a:lnTo>
                      <a:pt x="376" y="265"/>
                    </a:lnTo>
                    <a:lnTo>
                      <a:pt x="376" y="264"/>
                    </a:lnTo>
                    <a:lnTo>
                      <a:pt x="370" y="260"/>
                    </a:lnTo>
                    <a:lnTo>
                      <a:pt x="357" y="257"/>
                    </a:lnTo>
                    <a:lnTo>
                      <a:pt x="349" y="257"/>
                    </a:lnTo>
                    <a:lnTo>
                      <a:pt x="347" y="255"/>
                    </a:lnTo>
                    <a:lnTo>
                      <a:pt x="353" y="240"/>
                    </a:lnTo>
                    <a:lnTo>
                      <a:pt x="353" y="239"/>
                    </a:lnTo>
                    <a:lnTo>
                      <a:pt x="352" y="239"/>
                    </a:lnTo>
                    <a:lnTo>
                      <a:pt x="349" y="240"/>
                    </a:lnTo>
                    <a:lnTo>
                      <a:pt x="347" y="237"/>
                    </a:lnTo>
                    <a:lnTo>
                      <a:pt x="349" y="233"/>
                    </a:lnTo>
                    <a:lnTo>
                      <a:pt x="347" y="223"/>
                    </a:lnTo>
                    <a:lnTo>
                      <a:pt x="339" y="209"/>
                    </a:lnTo>
                    <a:lnTo>
                      <a:pt x="339" y="208"/>
                    </a:lnTo>
                    <a:lnTo>
                      <a:pt x="335" y="209"/>
                    </a:lnTo>
                    <a:lnTo>
                      <a:pt x="326" y="208"/>
                    </a:lnTo>
                    <a:lnTo>
                      <a:pt x="323" y="208"/>
                    </a:lnTo>
                    <a:lnTo>
                      <a:pt x="322" y="207"/>
                    </a:lnTo>
                    <a:lnTo>
                      <a:pt x="319" y="200"/>
                    </a:lnTo>
                    <a:lnTo>
                      <a:pt x="316" y="188"/>
                    </a:lnTo>
                    <a:lnTo>
                      <a:pt x="318" y="187"/>
                    </a:lnTo>
                    <a:lnTo>
                      <a:pt x="318" y="183"/>
                    </a:lnTo>
                    <a:lnTo>
                      <a:pt x="319" y="176"/>
                    </a:lnTo>
                    <a:lnTo>
                      <a:pt x="316" y="173"/>
                    </a:lnTo>
                    <a:lnTo>
                      <a:pt x="312" y="173"/>
                    </a:lnTo>
                    <a:lnTo>
                      <a:pt x="307" y="175"/>
                    </a:lnTo>
                    <a:lnTo>
                      <a:pt x="309" y="172"/>
                    </a:lnTo>
                    <a:lnTo>
                      <a:pt x="321" y="154"/>
                    </a:lnTo>
                    <a:lnTo>
                      <a:pt x="322" y="151"/>
                    </a:lnTo>
                    <a:lnTo>
                      <a:pt x="319" y="148"/>
                    </a:lnTo>
                    <a:lnTo>
                      <a:pt x="318" y="148"/>
                    </a:lnTo>
                    <a:lnTo>
                      <a:pt x="316" y="149"/>
                    </a:lnTo>
                    <a:lnTo>
                      <a:pt x="315" y="149"/>
                    </a:lnTo>
                    <a:lnTo>
                      <a:pt x="307" y="156"/>
                    </a:lnTo>
                    <a:lnTo>
                      <a:pt x="306" y="156"/>
                    </a:lnTo>
                    <a:lnTo>
                      <a:pt x="304" y="158"/>
                    </a:lnTo>
                    <a:lnTo>
                      <a:pt x="297" y="161"/>
                    </a:lnTo>
                    <a:lnTo>
                      <a:pt x="287" y="168"/>
                    </a:lnTo>
                    <a:lnTo>
                      <a:pt x="286" y="168"/>
                    </a:lnTo>
                    <a:lnTo>
                      <a:pt x="286" y="166"/>
                    </a:lnTo>
                    <a:lnTo>
                      <a:pt x="285" y="159"/>
                    </a:lnTo>
                    <a:lnTo>
                      <a:pt x="285" y="152"/>
                    </a:lnTo>
                    <a:lnTo>
                      <a:pt x="283" y="145"/>
                    </a:lnTo>
                    <a:lnTo>
                      <a:pt x="285" y="137"/>
                    </a:lnTo>
                    <a:lnTo>
                      <a:pt x="280" y="135"/>
                    </a:lnTo>
                    <a:lnTo>
                      <a:pt x="279" y="131"/>
                    </a:lnTo>
                    <a:lnTo>
                      <a:pt x="280" y="130"/>
                    </a:lnTo>
                    <a:lnTo>
                      <a:pt x="280" y="127"/>
                    </a:lnTo>
                    <a:lnTo>
                      <a:pt x="282" y="121"/>
                    </a:lnTo>
                    <a:lnTo>
                      <a:pt x="278" y="121"/>
                    </a:lnTo>
                    <a:lnTo>
                      <a:pt x="268" y="130"/>
                    </a:lnTo>
                    <a:lnTo>
                      <a:pt x="258" y="134"/>
                    </a:lnTo>
                    <a:lnTo>
                      <a:pt x="258" y="135"/>
                    </a:lnTo>
                    <a:lnTo>
                      <a:pt x="252" y="133"/>
                    </a:lnTo>
                    <a:lnTo>
                      <a:pt x="248" y="130"/>
                    </a:lnTo>
                    <a:lnTo>
                      <a:pt x="215" y="121"/>
                    </a:lnTo>
                    <a:lnTo>
                      <a:pt x="205" y="117"/>
                    </a:lnTo>
                    <a:lnTo>
                      <a:pt x="203" y="116"/>
                    </a:lnTo>
                    <a:lnTo>
                      <a:pt x="198" y="112"/>
                    </a:lnTo>
                    <a:lnTo>
                      <a:pt x="187" y="108"/>
                    </a:lnTo>
                    <a:lnTo>
                      <a:pt x="184" y="108"/>
                    </a:lnTo>
                    <a:lnTo>
                      <a:pt x="184" y="95"/>
                    </a:lnTo>
                    <a:lnTo>
                      <a:pt x="178" y="85"/>
                    </a:lnTo>
                    <a:lnTo>
                      <a:pt x="173" y="67"/>
                    </a:lnTo>
                    <a:lnTo>
                      <a:pt x="167" y="60"/>
                    </a:lnTo>
                    <a:lnTo>
                      <a:pt x="160" y="54"/>
                    </a:lnTo>
                    <a:lnTo>
                      <a:pt x="158" y="57"/>
                    </a:lnTo>
                    <a:lnTo>
                      <a:pt x="156" y="60"/>
                    </a:lnTo>
                    <a:lnTo>
                      <a:pt x="149" y="67"/>
                    </a:lnTo>
                    <a:lnTo>
                      <a:pt x="145" y="70"/>
                    </a:lnTo>
                    <a:lnTo>
                      <a:pt x="118" y="63"/>
                    </a:lnTo>
                    <a:lnTo>
                      <a:pt x="117" y="63"/>
                    </a:lnTo>
                    <a:lnTo>
                      <a:pt x="103" y="61"/>
                    </a:lnTo>
                    <a:lnTo>
                      <a:pt x="96" y="64"/>
                    </a:lnTo>
                    <a:lnTo>
                      <a:pt x="79" y="68"/>
                    </a:lnTo>
                    <a:lnTo>
                      <a:pt x="72" y="71"/>
                    </a:lnTo>
                    <a:lnTo>
                      <a:pt x="72" y="70"/>
                    </a:lnTo>
                    <a:lnTo>
                      <a:pt x="74" y="61"/>
                    </a:lnTo>
                    <a:lnTo>
                      <a:pt x="72" y="53"/>
                    </a:lnTo>
                    <a:lnTo>
                      <a:pt x="62" y="38"/>
                    </a:lnTo>
                    <a:lnTo>
                      <a:pt x="61" y="36"/>
                    </a:lnTo>
                    <a:lnTo>
                      <a:pt x="54" y="34"/>
                    </a:lnTo>
                    <a:lnTo>
                      <a:pt x="50" y="29"/>
                    </a:lnTo>
                    <a:lnTo>
                      <a:pt x="36" y="38"/>
                    </a:lnTo>
                    <a:lnTo>
                      <a:pt x="26" y="53"/>
                    </a:lnTo>
                    <a:lnTo>
                      <a:pt x="25" y="53"/>
                    </a:lnTo>
                    <a:lnTo>
                      <a:pt x="23" y="51"/>
                    </a:lnTo>
                    <a:lnTo>
                      <a:pt x="8" y="41"/>
                    </a:lnTo>
                    <a:lnTo>
                      <a:pt x="0" y="34"/>
                    </a:lnTo>
                    <a:lnTo>
                      <a:pt x="2" y="1"/>
                    </a:lnTo>
                    <a:lnTo>
                      <a:pt x="2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39" name="Line 4387">
                <a:extLst>
                  <a:ext uri="{FF2B5EF4-FFF2-40B4-BE49-F238E27FC236}">
                    <a16:creationId xmlns:a16="http://schemas.microsoft.com/office/drawing/2014/main" id="{38FFB202-05EC-9C2F-9FAF-7538364BD41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153" y="213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40" name="Line 4388">
                <a:extLst>
                  <a:ext uri="{FF2B5EF4-FFF2-40B4-BE49-F238E27FC236}">
                    <a16:creationId xmlns:a16="http://schemas.microsoft.com/office/drawing/2014/main" id="{026904DE-B72A-279F-0A3C-6FE45E17593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153" y="213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41" name="Freeform 4389">
                <a:extLst>
                  <a:ext uri="{FF2B5EF4-FFF2-40B4-BE49-F238E27FC236}">
                    <a16:creationId xmlns:a16="http://schemas.microsoft.com/office/drawing/2014/main" id="{CAA793E0-BAFB-479D-4122-D0AACDBE24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7" y="2300"/>
                <a:ext cx="21" cy="46"/>
              </a:xfrm>
              <a:custGeom>
                <a:avLst/>
                <a:gdLst>
                  <a:gd name="T0" fmla="*/ 40 w 83"/>
                  <a:gd name="T1" fmla="*/ 177 h 182"/>
                  <a:gd name="T2" fmla="*/ 27 w 83"/>
                  <a:gd name="T3" fmla="*/ 172 h 182"/>
                  <a:gd name="T4" fmla="*/ 21 w 83"/>
                  <a:gd name="T5" fmla="*/ 162 h 182"/>
                  <a:gd name="T6" fmla="*/ 23 w 83"/>
                  <a:gd name="T7" fmla="*/ 139 h 182"/>
                  <a:gd name="T8" fmla="*/ 14 w 83"/>
                  <a:gd name="T9" fmla="*/ 138 h 182"/>
                  <a:gd name="T10" fmla="*/ 3 w 83"/>
                  <a:gd name="T11" fmla="*/ 124 h 182"/>
                  <a:gd name="T12" fmla="*/ 9 w 83"/>
                  <a:gd name="T13" fmla="*/ 120 h 182"/>
                  <a:gd name="T14" fmla="*/ 13 w 83"/>
                  <a:gd name="T15" fmla="*/ 117 h 182"/>
                  <a:gd name="T16" fmla="*/ 21 w 83"/>
                  <a:gd name="T17" fmla="*/ 108 h 182"/>
                  <a:gd name="T18" fmla="*/ 23 w 83"/>
                  <a:gd name="T19" fmla="*/ 103 h 182"/>
                  <a:gd name="T20" fmla="*/ 14 w 83"/>
                  <a:gd name="T21" fmla="*/ 95 h 182"/>
                  <a:gd name="T22" fmla="*/ 6 w 83"/>
                  <a:gd name="T23" fmla="*/ 92 h 182"/>
                  <a:gd name="T24" fmla="*/ 2 w 83"/>
                  <a:gd name="T25" fmla="*/ 93 h 182"/>
                  <a:gd name="T26" fmla="*/ 3 w 83"/>
                  <a:gd name="T27" fmla="*/ 76 h 182"/>
                  <a:gd name="T28" fmla="*/ 0 w 83"/>
                  <a:gd name="T29" fmla="*/ 74 h 182"/>
                  <a:gd name="T30" fmla="*/ 7 w 83"/>
                  <a:gd name="T31" fmla="*/ 71 h 182"/>
                  <a:gd name="T32" fmla="*/ 14 w 83"/>
                  <a:gd name="T33" fmla="*/ 65 h 182"/>
                  <a:gd name="T34" fmla="*/ 24 w 83"/>
                  <a:gd name="T35" fmla="*/ 74 h 182"/>
                  <a:gd name="T36" fmla="*/ 33 w 83"/>
                  <a:gd name="T37" fmla="*/ 75 h 182"/>
                  <a:gd name="T38" fmla="*/ 35 w 83"/>
                  <a:gd name="T39" fmla="*/ 74 h 182"/>
                  <a:gd name="T40" fmla="*/ 44 w 83"/>
                  <a:gd name="T41" fmla="*/ 71 h 182"/>
                  <a:gd name="T42" fmla="*/ 56 w 83"/>
                  <a:gd name="T43" fmla="*/ 74 h 182"/>
                  <a:gd name="T44" fmla="*/ 59 w 83"/>
                  <a:gd name="T45" fmla="*/ 75 h 182"/>
                  <a:gd name="T46" fmla="*/ 70 w 83"/>
                  <a:gd name="T47" fmla="*/ 69 h 182"/>
                  <a:gd name="T48" fmla="*/ 67 w 83"/>
                  <a:gd name="T49" fmla="*/ 61 h 182"/>
                  <a:gd name="T50" fmla="*/ 76 w 83"/>
                  <a:gd name="T51" fmla="*/ 50 h 182"/>
                  <a:gd name="T52" fmla="*/ 83 w 83"/>
                  <a:gd name="T53" fmla="*/ 33 h 182"/>
                  <a:gd name="T54" fmla="*/ 76 w 83"/>
                  <a:gd name="T55" fmla="*/ 32 h 182"/>
                  <a:gd name="T56" fmla="*/ 74 w 83"/>
                  <a:gd name="T57" fmla="*/ 16 h 182"/>
                  <a:gd name="T58" fmla="*/ 72 w 83"/>
                  <a:gd name="T59" fmla="*/ 12 h 182"/>
                  <a:gd name="T60" fmla="*/ 70 w 83"/>
                  <a:gd name="T61" fmla="*/ 15 h 182"/>
                  <a:gd name="T62" fmla="*/ 62 w 83"/>
                  <a:gd name="T63" fmla="*/ 11 h 182"/>
                  <a:gd name="T64" fmla="*/ 63 w 83"/>
                  <a:gd name="T65" fmla="*/ 0 h 1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83" h="182">
                    <a:moveTo>
                      <a:pt x="40" y="182"/>
                    </a:moveTo>
                    <a:lnTo>
                      <a:pt x="40" y="177"/>
                    </a:lnTo>
                    <a:lnTo>
                      <a:pt x="34" y="172"/>
                    </a:lnTo>
                    <a:lnTo>
                      <a:pt x="27" y="172"/>
                    </a:lnTo>
                    <a:lnTo>
                      <a:pt x="26" y="170"/>
                    </a:lnTo>
                    <a:lnTo>
                      <a:pt x="21" y="162"/>
                    </a:lnTo>
                    <a:lnTo>
                      <a:pt x="21" y="142"/>
                    </a:lnTo>
                    <a:lnTo>
                      <a:pt x="23" y="139"/>
                    </a:lnTo>
                    <a:lnTo>
                      <a:pt x="17" y="138"/>
                    </a:lnTo>
                    <a:lnTo>
                      <a:pt x="14" y="138"/>
                    </a:lnTo>
                    <a:lnTo>
                      <a:pt x="3" y="127"/>
                    </a:lnTo>
                    <a:lnTo>
                      <a:pt x="3" y="124"/>
                    </a:lnTo>
                    <a:lnTo>
                      <a:pt x="7" y="120"/>
                    </a:lnTo>
                    <a:lnTo>
                      <a:pt x="9" y="120"/>
                    </a:lnTo>
                    <a:lnTo>
                      <a:pt x="12" y="118"/>
                    </a:lnTo>
                    <a:lnTo>
                      <a:pt x="13" y="117"/>
                    </a:lnTo>
                    <a:lnTo>
                      <a:pt x="16" y="117"/>
                    </a:lnTo>
                    <a:lnTo>
                      <a:pt x="21" y="108"/>
                    </a:lnTo>
                    <a:lnTo>
                      <a:pt x="21" y="107"/>
                    </a:lnTo>
                    <a:lnTo>
                      <a:pt x="23" y="103"/>
                    </a:lnTo>
                    <a:lnTo>
                      <a:pt x="23" y="102"/>
                    </a:lnTo>
                    <a:lnTo>
                      <a:pt x="14" y="95"/>
                    </a:lnTo>
                    <a:lnTo>
                      <a:pt x="9" y="92"/>
                    </a:lnTo>
                    <a:lnTo>
                      <a:pt x="6" y="92"/>
                    </a:lnTo>
                    <a:lnTo>
                      <a:pt x="6" y="93"/>
                    </a:lnTo>
                    <a:lnTo>
                      <a:pt x="2" y="93"/>
                    </a:lnTo>
                    <a:lnTo>
                      <a:pt x="2" y="89"/>
                    </a:lnTo>
                    <a:lnTo>
                      <a:pt x="3" y="76"/>
                    </a:lnTo>
                    <a:lnTo>
                      <a:pt x="0" y="75"/>
                    </a:lnTo>
                    <a:lnTo>
                      <a:pt x="0" y="74"/>
                    </a:lnTo>
                    <a:lnTo>
                      <a:pt x="2" y="72"/>
                    </a:lnTo>
                    <a:lnTo>
                      <a:pt x="7" y="71"/>
                    </a:lnTo>
                    <a:lnTo>
                      <a:pt x="13" y="65"/>
                    </a:lnTo>
                    <a:lnTo>
                      <a:pt x="14" y="65"/>
                    </a:lnTo>
                    <a:lnTo>
                      <a:pt x="21" y="72"/>
                    </a:lnTo>
                    <a:lnTo>
                      <a:pt x="24" y="74"/>
                    </a:lnTo>
                    <a:lnTo>
                      <a:pt x="27" y="74"/>
                    </a:lnTo>
                    <a:lnTo>
                      <a:pt x="33" y="75"/>
                    </a:lnTo>
                    <a:lnTo>
                      <a:pt x="34" y="75"/>
                    </a:lnTo>
                    <a:lnTo>
                      <a:pt x="35" y="74"/>
                    </a:lnTo>
                    <a:lnTo>
                      <a:pt x="38" y="74"/>
                    </a:lnTo>
                    <a:lnTo>
                      <a:pt x="44" y="71"/>
                    </a:lnTo>
                    <a:lnTo>
                      <a:pt x="50" y="71"/>
                    </a:lnTo>
                    <a:lnTo>
                      <a:pt x="56" y="74"/>
                    </a:lnTo>
                    <a:lnTo>
                      <a:pt x="57" y="75"/>
                    </a:lnTo>
                    <a:lnTo>
                      <a:pt x="59" y="75"/>
                    </a:lnTo>
                    <a:lnTo>
                      <a:pt x="67" y="74"/>
                    </a:lnTo>
                    <a:lnTo>
                      <a:pt x="70" y="69"/>
                    </a:lnTo>
                    <a:lnTo>
                      <a:pt x="70" y="68"/>
                    </a:lnTo>
                    <a:lnTo>
                      <a:pt x="67" y="61"/>
                    </a:lnTo>
                    <a:lnTo>
                      <a:pt x="69" y="58"/>
                    </a:lnTo>
                    <a:lnTo>
                      <a:pt x="76" y="50"/>
                    </a:lnTo>
                    <a:lnTo>
                      <a:pt x="83" y="35"/>
                    </a:lnTo>
                    <a:lnTo>
                      <a:pt x="83" y="33"/>
                    </a:lnTo>
                    <a:lnTo>
                      <a:pt x="76" y="33"/>
                    </a:lnTo>
                    <a:lnTo>
                      <a:pt x="76" y="32"/>
                    </a:lnTo>
                    <a:lnTo>
                      <a:pt x="74" y="28"/>
                    </a:lnTo>
                    <a:lnTo>
                      <a:pt x="74" y="16"/>
                    </a:lnTo>
                    <a:lnTo>
                      <a:pt x="73" y="12"/>
                    </a:lnTo>
                    <a:lnTo>
                      <a:pt x="72" y="12"/>
                    </a:lnTo>
                    <a:lnTo>
                      <a:pt x="72" y="14"/>
                    </a:lnTo>
                    <a:lnTo>
                      <a:pt x="70" y="15"/>
                    </a:lnTo>
                    <a:lnTo>
                      <a:pt x="63" y="15"/>
                    </a:lnTo>
                    <a:lnTo>
                      <a:pt x="62" y="11"/>
                    </a:lnTo>
                    <a:lnTo>
                      <a:pt x="63" y="2"/>
                    </a:lnTo>
                    <a:lnTo>
                      <a:pt x="63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42" name="Freeform 4390">
                <a:extLst>
                  <a:ext uri="{FF2B5EF4-FFF2-40B4-BE49-F238E27FC236}">
                    <a16:creationId xmlns:a16="http://schemas.microsoft.com/office/drawing/2014/main" id="{1DA1F34D-372C-863D-AF08-89EE404C21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2" y="2349"/>
                <a:ext cx="95" cy="34"/>
              </a:xfrm>
              <a:custGeom>
                <a:avLst/>
                <a:gdLst>
                  <a:gd name="T0" fmla="*/ 375 w 378"/>
                  <a:gd name="T1" fmla="*/ 113 h 137"/>
                  <a:gd name="T2" fmla="*/ 378 w 378"/>
                  <a:gd name="T3" fmla="*/ 101 h 137"/>
                  <a:gd name="T4" fmla="*/ 369 w 378"/>
                  <a:gd name="T5" fmla="*/ 94 h 137"/>
                  <a:gd name="T6" fmla="*/ 348 w 378"/>
                  <a:gd name="T7" fmla="*/ 90 h 137"/>
                  <a:gd name="T8" fmla="*/ 333 w 378"/>
                  <a:gd name="T9" fmla="*/ 94 h 137"/>
                  <a:gd name="T10" fmla="*/ 330 w 378"/>
                  <a:gd name="T11" fmla="*/ 90 h 137"/>
                  <a:gd name="T12" fmla="*/ 330 w 378"/>
                  <a:gd name="T13" fmla="*/ 83 h 137"/>
                  <a:gd name="T14" fmla="*/ 326 w 378"/>
                  <a:gd name="T15" fmla="*/ 63 h 137"/>
                  <a:gd name="T16" fmla="*/ 323 w 378"/>
                  <a:gd name="T17" fmla="*/ 57 h 137"/>
                  <a:gd name="T18" fmla="*/ 319 w 378"/>
                  <a:gd name="T19" fmla="*/ 53 h 137"/>
                  <a:gd name="T20" fmla="*/ 318 w 378"/>
                  <a:gd name="T21" fmla="*/ 53 h 137"/>
                  <a:gd name="T22" fmla="*/ 311 w 378"/>
                  <a:gd name="T23" fmla="*/ 53 h 137"/>
                  <a:gd name="T24" fmla="*/ 309 w 378"/>
                  <a:gd name="T25" fmla="*/ 52 h 137"/>
                  <a:gd name="T26" fmla="*/ 304 w 378"/>
                  <a:gd name="T27" fmla="*/ 46 h 137"/>
                  <a:gd name="T28" fmla="*/ 297 w 378"/>
                  <a:gd name="T29" fmla="*/ 44 h 137"/>
                  <a:gd name="T30" fmla="*/ 290 w 378"/>
                  <a:gd name="T31" fmla="*/ 46 h 137"/>
                  <a:gd name="T32" fmla="*/ 276 w 378"/>
                  <a:gd name="T33" fmla="*/ 52 h 137"/>
                  <a:gd name="T34" fmla="*/ 254 w 378"/>
                  <a:gd name="T35" fmla="*/ 53 h 137"/>
                  <a:gd name="T36" fmla="*/ 251 w 378"/>
                  <a:gd name="T37" fmla="*/ 54 h 137"/>
                  <a:gd name="T38" fmla="*/ 258 w 378"/>
                  <a:gd name="T39" fmla="*/ 64 h 137"/>
                  <a:gd name="T40" fmla="*/ 259 w 378"/>
                  <a:gd name="T41" fmla="*/ 67 h 137"/>
                  <a:gd name="T42" fmla="*/ 251 w 378"/>
                  <a:gd name="T43" fmla="*/ 74 h 137"/>
                  <a:gd name="T44" fmla="*/ 238 w 378"/>
                  <a:gd name="T45" fmla="*/ 81 h 137"/>
                  <a:gd name="T46" fmla="*/ 231 w 378"/>
                  <a:gd name="T47" fmla="*/ 87 h 137"/>
                  <a:gd name="T48" fmla="*/ 230 w 378"/>
                  <a:gd name="T49" fmla="*/ 98 h 137"/>
                  <a:gd name="T50" fmla="*/ 224 w 378"/>
                  <a:gd name="T51" fmla="*/ 108 h 137"/>
                  <a:gd name="T52" fmla="*/ 214 w 378"/>
                  <a:gd name="T53" fmla="*/ 114 h 137"/>
                  <a:gd name="T54" fmla="*/ 194 w 378"/>
                  <a:gd name="T55" fmla="*/ 123 h 137"/>
                  <a:gd name="T56" fmla="*/ 182 w 378"/>
                  <a:gd name="T57" fmla="*/ 124 h 137"/>
                  <a:gd name="T58" fmla="*/ 175 w 378"/>
                  <a:gd name="T59" fmla="*/ 136 h 137"/>
                  <a:gd name="T60" fmla="*/ 174 w 378"/>
                  <a:gd name="T61" fmla="*/ 136 h 137"/>
                  <a:gd name="T62" fmla="*/ 170 w 378"/>
                  <a:gd name="T63" fmla="*/ 117 h 137"/>
                  <a:gd name="T64" fmla="*/ 166 w 378"/>
                  <a:gd name="T65" fmla="*/ 109 h 137"/>
                  <a:gd name="T66" fmla="*/ 163 w 378"/>
                  <a:gd name="T67" fmla="*/ 104 h 137"/>
                  <a:gd name="T68" fmla="*/ 161 w 378"/>
                  <a:gd name="T69" fmla="*/ 99 h 137"/>
                  <a:gd name="T70" fmla="*/ 166 w 378"/>
                  <a:gd name="T71" fmla="*/ 92 h 137"/>
                  <a:gd name="T72" fmla="*/ 175 w 378"/>
                  <a:gd name="T73" fmla="*/ 70 h 137"/>
                  <a:gd name="T74" fmla="*/ 173 w 378"/>
                  <a:gd name="T75" fmla="*/ 50 h 137"/>
                  <a:gd name="T76" fmla="*/ 189 w 378"/>
                  <a:gd name="T77" fmla="*/ 21 h 137"/>
                  <a:gd name="T78" fmla="*/ 198 w 378"/>
                  <a:gd name="T79" fmla="*/ 14 h 137"/>
                  <a:gd name="T80" fmla="*/ 196 w 378"/>
                  <a:gd name="T81" fmla="*/ 10 h 137"/>
                  <a:gd name="T82" fmla="*/ 188 w 378"/>
                  <a:gd name="T83" fmla="*/ 4 h 137"/>
                  <a:gd name="T84" fmla="*/ 178 w 378"/>
                  <a:gd name="T85" fmla="*/ 0 h 137"/>
                  <a:gd name="T86" fmla="*/ 175 w 378"/>
                  <a:gd name="T87" fmla="*/ 7 h 137"/>
                  <a:gd name="T88" fmla="*/ 173 w 378"/>
                  <a:gd name="T89" fmla="*/ 14 h 137"/>
                  <a:gd name="T90" fmla="*/ 164 w 378"/>
                  <a:gd name="T91" fmla="*/ 20 h 137"/>
                  <a:gd name="T92" fmla="*/ 160 w 378"/>
                  <a:gd name="T93" fmla="*/ 21 h 137"/>
                  <a:gd name="T94" fmla="*/ 142 w 378"/>
                  <a:gd name="T95" fmla="*/ 23 h 137"/>
                  <a:gd name="T96" fmla="*/ 124 w 378"/>
                  <a:gd name="T97" fmla="*/ 34 h 137"/>
                  <a:gd name="T98" fmla="*/ 122 w 378"/>
                  <a:gd name="T99" fmla="*/ 32 h 137"/>
                  <a:gd name="T100" fmla="*/ 106 w 378"/>
                  <a:gd name="T101" fmla="*/ 20 h 137"/>
                  <a:gd name="T102" fmla="*/ 104 w 378"/>
                  <a:gd name="T103" fmla="*/ 17 h 137"/>
                  <a:gd name="T104" fmla="*/ 98 w 378"/>
                  <a:gd name="T105" fmla="*/ 18 h 137"/>
                  <a:gd name="T106" fmla="*/ 91 w 378"/>
                  <a:gd name="T107" fmla="*/ 28 h 137"/>
                  <a:gd name="T108" fmla="*/ 73 w 378"/>
                  <a:gd name="T109" fmla="*/ 39 h 137"/>
                  <a:gd name="T110" fmla="*/ 55 w 378"/>
                  <a:gd name="T111" fmla="*/ 47 h 137"/>
                  <a:gd name="T112" fmla="*/ 50 w 378"/>
                  <a:gd name="T113" fmla="*/ 46 h 137"/>
                  <a:gd name="T114" fmla="*/ 38 w 378"/>
                  <a:gd name="T115" fmla="*/ 35 h 137"/>
                  <a:gd name="T116" fmla="*/ 37 w 378"/>
                  <a:gd name="T117" fmla="*/ 37 h 137"/>
                  <a:gd name="T118" fmla="*/ 9 w 378"/>
                  <a:gd name="T119" fmla="*/ 38 h 137"/>
                  <a:gd name="T120" fmla="*/ 0 w 378"/>
                  <a:gd name="T121" fmla="*/ 39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78" h="137">
                    <a:moveTo>
                      <a:pt x="374" y="120"/>
                    </a:moveTo>
                    <a:lnTo>
                      <a:pt x="375" y="113"/>
                    </a:lnTo>
                    <a:lnTo>
                      <a:pt x="378" y="108"/>
                    </a:lnTo>
                    <a:lnTo>
                      <a:pt x="378" y="101"/>
                    </a:lnTo>
                    <a:lnTo>
                      <a:pt x="376" y="99"/>
                    </a:lnTo>
                    <a:lnTo>
                      <a:pt x="369" y="94"/>
                    </a:lnTo>
                    <a:lnTo>
                      <a:pt x="358" y="88"/>
                    </a:lnTo>
                    <a:lnTo>
                      <a:pt x="348" y="90"/>
                    </a:lnTo>
                    <a:lnTo>
                      <a:pt x="337" y="94"/>
                    </a:lnTo>
                    <a:lnTo>
                      <a:pt x="333" y="94"/>
                    </a:lnTo>
                    <a:lnTo>
                      <a:pt x="332" y="92"/>
                    </a:lnTo>
                    <a:lnTo>
                      <a:pt x="330" y="90"/>
                    </a:lnTo>
                    <a:lnTo>
                      <a:pt x="329" y="90"/>
                    </a:lnTo>
                    <a:lnTo>
                      <a:pt x="330" y="83"/>
                    </a:lnTo>
                    <a:lnTo>
                      <a:pt x="328" y="63"/>
                    </a:lnTo>
                    <a:lnTo>
                      <a:pt x="326" y="63"/>
                    </a:lnTo>
                    <a:lnTo>
                      <a:pt x="325" y="59"/>
                    </a:lnTo>
                    <a:lnTo>
                      <a:pt x="323" y="57"/>
                    </a:lnTo>
                    <a:lnTo>
                      <a:pt x="322" y="54"/>
                    </a:lnTo>
                    <a:lnTo>
                      <a:pt x="319" y="53"/>
                    </a:lnTo>
                    <a:lnTo>
                      <a:pt x="318" y="52"/>
                    </a:lnTo>
                    <a:lnTo>
                      <a:pt x="318" y="53"/>
                    </a:lnTo>
                    <a:lnTo>
                      <a:pt x="316" y="54"/>
                    </a:lnTo>
                    <a:lnTo>
                      <a:pt x="311" y="53"/>
                    </a:lnTo>
                    <a:lnTo>
                      <a:pt x="311" y="52"/>
                    </a:lnTo>
                    <a:lnTo>
                      <a:pt x="309" y="52"/>
                    </a:lnTo>
                    <a:lnTo>
                      <a:pt x="309" y="49"/>
                    </a:lnTo>
                    <a:lnTo>
                      <a:pt x="304" y="46"/>
                    </a:lnTo>
                    <a:lnTo>
                      <a:pt x="298" y="44"/>
                    </a:lnTo>
                    <a:lnTo>
                      <a:pt x="297" y="44"/>
                    </a:lnTo>
                    <a:lnTo>
                      <a:pt x="293" y="46"/>
                    </a:lnTo>
                    <a:lnTo>
                      <a:pt x="290" y="46"/>
                    </a:lnTo>
                    <a:lnTo>
                      <a:pt x="287" y="49"/>
                    </a:lnTo>
                    <a:lnTo>
                      <a:pt x="276" y="52"/>
                    </a:lnTo>
                    <a:lnTo>
                      <a:pt x="254" y="52"/>
                    </a:lnTo>
                    <a:lnTo>
                      <a:pt x="254" y="53"/>
                    </a:lnTo>
                    <a:lnTo>
                      <a:pt x="252" y="53"/>
                    </a:lnTo>
                    <a:lnTo>
                      <a:pt x="251" y="54"/>
                    </a:lnTo>
                    <a:lnTo>
                      <a:pt x="254" y="60"/>
                    </a:lnTo>
                    <a:lnTo>
                      <a:pt x="258" y="64"/>
                    </a:lnTo>
                    <a:lnTo>
                      <a:pt x="259" y="64"/>
                    </a:lnTo>
                    <a:lnTo>
                      <a:pt x="259" y="67"/>
                    </a:lnTo>
                    <a:lnTo>
                      <a:pt x="256" y="71"/>
                    </a:lnTo>
                    <a:lnTo>
                      <a:pt x="251" y="74"/>
                    </a:lnTo>
                    <a:lnTo>
                      <a:pt x="242" y="77"/>
                    </a:lnTo>
                    <a:lnTo>
                      <a:pt x="238" y="81"/>
                    </a:lnTo>
                    <a:lnTo>
                      <a:pt x="234" y="84"/>
                    </a:lnTo>
                    <a:lnTo>
                      <a:pt x="231" y="87"/>
                    </a:lnTo>
                    <a:lnTo>
                      <a:pt x="230" y="90"/>
                    </a:lnTo>
                    <a:lnTo>
                      <a:pt x="230" y="98"/>
                    </a:lnTo>
                    <a:lnTo>
                      <a:pt x="224" y="106"/>
                    </a:lnTo>
                    <a:lnTo>
                      <a:pt x="224" y="108"/>
                    </a:lnTo>
                    <a:lnTo>
                      <a:pt x="216" y="113"/>
                    </a:lnTo>
                    <a:lnTo>
                      <a:pt x="214" y="114"/>
                    </a:lnTo>
                    <a:lnTo>
                      <a:pt x="207" y="116"/>
                    </a:lnTo>
                    <a:lnTo>
                      <a:pt x="194" y="123"/>
                    </a:lnTo>
                    <a:lnTo>
                      <a:pt x="187" y="124"/>
                    </a:lnTo>
                    <a:lnTo>
                      <a:pt x="182" y="124"/>
                    </a:lnTo>
                    <a:lnTo>
                      <a:pt x="174" y="133"/>
                    </a:lnTo>
                    <a:lnTo>
                      <a:pt x="175" y="136"/>
                    </a:lnTo>
                    <a:lnTo>
                      <a:pt x="175" y="137"/>
                    </a:lnTo>
                    <a:lnTo>
                      <a:pt x="174" y="136"/>
                    </a:lnTo>
                    <a:lnTo>
                      <a:pt x="171" y="121"/>
                    </a:lnTo>
                    <a:lnTo>
                      <a:pt x="170" y="117"/>
                    </a:lnTo>
                    <a:lnTo>
                      <a:pt x="167" y="114"/>
                    </a:lnTo>
                    <a:lnTo>
                      <a:pt x="166" y="109"/>
                    </a:lnTo>
                    <a:lnTo>
                      <a:pt x="164" y="108"/>
                    </a:lnTo>
                    <a:lnTo>
                      <a:pt x="163" y="104"/>
                    </a:lnTo>
                    <a:lnTo>
                      <a:pt x="161" y="102"/>
                    </a:lnTo>
                    <a:lnTo>
                      <a:pt x="161" y="99"/>
                    </a:lnTo>
                    <a:lnTo>
                      <a:pt x="164" y="95"/>
                    </a:lnTo>
                    <a:lnTo>
                      <a:pt x="166" y="92"/>
                    </a:lnTo>
                    <a:lnTo>
                      <a:pt x="171" y="85"/>
                    </a:lnTo>
                    <a:lnTo>
                      <a:pt x="175" y="70"/>
                    </a:lnTo>
                    <a:lnTo>
                      <a:pt x="174" y="54"/>
                    </a:lnTo>
                    <a:lnTo>
                      <a:pt x="173" y="50"/>
                    </a:lnTo>
                    <a:lnTo>
                      <a:pt x="174" y="46"/>
                    </a:lnTo>
                    <a:lnTo>
                      <a:pt x="189" y="21"/>
                    </a:lnTo>
                    <a:lnTo>
                      <a:pt x="191" y="21"/>
                    </a:lnTo>
                    <a:lnTo>
                      <a:pt x="198" y="14"/>
                    </a:lnTo>
                    <a:lnTo>
                      <a:pt x="198" y="13"/>
                    </a:lnTo>
                    <a:lnTo>
                      <a:pt x="196" y="10"/>
                    </a:lnTo>
                    <a:lnTo>
                      <a:pt x="195" y="8"/>
                    </a:lnTo>
                    <a:lnTo>
                      <a:pt x="188" y="4"/>
                    </a:lnTo>
                    <a:lnTo>
                      <a:pt x="180" y="1"/>
                    </a:lnTo>
                    <a:lnTo>
                      <a:pt x="178" y="0"/>
                    </a:lnTo>
                    <a:lnTo>
                      <a:pt x="175" y="4"/>
                    </a:lnTo>
                    <a:lnTo>
                      <a:pt x="175" y="7"/>
                    </a:lnTo>
                    <a:lnTo>
                      <a:pt x="173" y="11"/>
                    </a:lnTo>
                    <a:lnTo>
                      <a:pt x="173" y="14"/>
                    </a:lnTo>
                    <a:lnTo>
                      <a:pt x="170" y="17"/>
                    </a:lnTo>
                    <a:lnTo>
                      <a:pt x="164" y="20"/>
                    </a:lnTo>
                    <a:lnTo>
                      <a:pt x="161" y="20"/>
                    </a:lnTo>
                    <a:lnTo>
                      <a:pt x="160" y="21"/>
                    </a:lnTo>
                    <a:lnTo>
                      <a:pt x="158" y="20"/>
                    </a:lnTo>
                    <a:lnTo>
                      <a:pt x="142" y="23"/>
                    </a:lnTo>
                    <a:lnTo>
                      <a:pt x="125" y="30"/>
                    </a:lnTo>
                    <a:lnTo>
                      <a:pt x="124" y="34"/>
                    </a:lnTo>
                    <a:lnTo>
                      <a:pt x="122" y="34"/>
                    </a:lnTo>
                    <a:lnTo>
                      <a:pt x="122" y="32"/>
                    </a:lnTo>
                    <a:lnTo>
                      <a:pt x="111" y="23"/>
                    </a:lnTo>
                    <a:lnTo>
                      <a:pt x="106" y="20"/>
                    </a:lnTo>
                    <a:lnTo>
                      <a:pt x="106" y="18"/>
                    </a:lnTo>
                    <a:lnTo>
                      <a:pt x="104" y="17"/>
                    </a:lnTo>
                    <a:lnTo>
                      <a:pt x="101" y="17"/>
                    </a:lnTo>
                    <a:lnTo>
                      <a:pt x="98" y="18"/>
                    </a:lnTo>
                    <a:lnTo>
                      <a:pt x="93" y="25"/>
                    </a:lnTo>
                    <a:lnTo>
                      <a:pt x="91" y="28"/>
                    </a:lnTo>
                    <a:lnTo>
                      <a:pt x="82" y="38"/>
                    </a:lnTo>
                    <a:lnTo>
                      <a:pt x="73" y="39"/>
                    </a:lnTo>
                    <a:lnTo>
                      <a:pt x="58" y="47"/>
                    </a:lnTo>
                    <a:lnTo>
                      <a:pt x="55" y="47"/>
                    </a:lnTo>
                    <a:lnTo>
                      <a:pt x="54" y="46"/>
                    </a:lnTo>
                    <a:lnTo>
                      <a:pt x="50" y="46"/>
                    </a:lnTo>
                    <a:lnTo>
                      <a:pt x="43" y="38"/>
                    </a:lnTo>
                    <a:lnTo>
                      <a:pt x="38" y="35"/>
                    </a:lnTo>
                    <a:lnTo>
                      <a:pt x="37" y="35"/>
                    </a:lnTo>
                    <a:lnTo>
                      <a:pt x="37" y="37"/>
                    </a:lnTo>
                    <a:lnTo>
                      <a:pt x="23" y="41"/>
                    </a:lnTo>
                    <a:lnTo>
                      <a:pt x="9" y="38"/>
                    </a:lnTo>
                    <a:lnTo>
                      <a:pt x="1" y="39"/>
                    </a:lnTo>
                    <a:lnTo>
                      <a:pt x="0" y="3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43" name="Freeform 4391">
                <a:extLst>
                  <a:ext uri="{FF2B5EF4-FFF2-40B4-BE49-F238E27FC236}">
                    <a16:creationId xmlns:a16="http://schemas.microsoft.com/office/drawing/2014/main" id="{11FBE115-EAF2-AD18-519B-4773A74CA0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2378"/>
                <a:ext cx="40" cy="45"/>
              </a:xfrm>
              <a:custGeom>
                <a:avLst/>
                <a:gdLst>
                  <a:gd name="T0" fmla="*/ 45 w 158"/>
                  <a:gd name="T1" fmla="*/ 179 h 179"/>
                  <a:gd name="T2" fmla="*/ 45 w 158"/>
                  <a:gd name="T3" fmla="*/ 178 h 179"/>
                  <a:gd name="T4" fmla="*/ 47 w 158"/>
                  <a:gd name="T5" fmla="*/ 175 h 179"/>
                  <a:gd name="T6" fmla="*/ 53 w 158"/>
                  <a:gd name="T7" fmla="*/ 169 h 179"/>
                  <a:gd name="T8" fmla="*/ 53 w 158"/>
                  <a:gd name="T9" fmla="*/ 167 h 179"/>
                  <a:gd name="T10" fmla="*/ 55 w 158"/>
                  <a:gd name="T11" fmla="*/ 161 h 179"/>
                  <a:gd name="T12" fmla="*/ 55 w 158"/>
                  <a:gd name="T13" fmla="*/ 157 h 179"/>
                  <a:gd name="T14" fmla="*/ 49 w 158"/>
                  <a:gd name="T15" fmla="*/ 147 h 179"/>
                  <a:gd name="T16" fmla="*/ 49 w 158"/>
                  <a:gd name="T17" fmla="*/ 144 h 179"/>
                  <a:gd name="T18" fmla="*/ 47 w 158"/>
                  <a:gd name="T19" fmla="*/ 140 h 179"/>
                  <a:gd name="T20" fmla="*/ 47 w 158"/>
                  <a:gd name="T21" fmla="*/ 137 h 179"/>
                  <a:gd name="T22" fmla="*/ 49 w 158"/>
                  <a:gd name="T23" fmla="*/ 136 h 179"/>
                  <a:gd name="T24" fmla="*/ 50 w 158"/>
                  <a:gd name="T25" fmla="*/ 132 h 179"/>
                  <a:gd name="T26" fmla="*/ 50 w 158"/>
                  <a:gd name="T27" fmla="*/ 129 h 179"/>
                  <a:gd name="T28" fmla="*/ 53 w 158"/>
                  <a:gd name="T29" fmla="*/ 118 h 179"/>
                  <a:gd name="T30" fmla="*/ 53 w 158"/>
                  <a:gd name="T31" fmla="*/ 115 h 179"/>
                  <a:gd name="T32" fmla="*/ 55 w 158"/>
                  <a:gd name="T33" fmla="*/ 109 h 179"/>
                  <a:gd name="T34" fmla="*/ 61 w 158"/>
                  <a:gd name="T35" fmla="*/ 104 h 179"/>
                  <a:gd name="T36" fmla="*/ 65 w 158"/>
                  <a:gd name="T37" fmla="*/ 102 h 179"/>
                  <a:gd name="T38" fmla="*/ 70 w 158"/>
                  <a:gd name="T39" fmla="*/ 100 h 179"/>
                  <a:gd name="T40" fmla="*/ 77 w 158"/>
                  <a:gd name="T41" fmla="*/ 93 h 179"/>
                  <a:gd name="T42" fmla="*/ 70 w 158"/>
                  <a:gd name="T43" fmla="*/ 88 h 179"/>
                  <a:gd name="T44" fmla="*/ 68 w 158"/>
                  <a:gd name="T45" fmla="*/ 88 h 179"/>
                  <a:gd name="T46" fmla="*/ 61 w 158"/>
                  <a:gd name="T47" fmla="*/ 84 h 179"/>
                  <a:gd name="T48" fmla="*/ 58 w 158"/>
                  <a:gd name="T49" fmla="*/ 81 h 179"/>
                  <a:gd name="T50" fmla="*/ 58 w 158"/>
                  <a:gd name="T51" fmla="*/ 80 h 179"/>
                  <a:gd name="T52" fmla="*/ 3 w 158"/>
                  <a:gd name="T53" fmla="*/ 81 h 179"/>
                  <a:gd name="T54" fmla="*/ 1 w 158"/>
                  <a:gd name="T55" fmla="*/ 59 h 179"/>
                  <a:gd name="T56" fmla="*/ 0 w 158"/>
                  <a:gd name="T57" fmla="*/ 58 h 179"/>
                  <a:gd name="T58" fmla="*/ 7 w 158"/>
                  <a:gd name="T59" fmla="*/ 52 h 179"/>
                  <a:gd name="T60" fmla="*/ 12 w 158"/>
                  <a:gd name="T61" fmla="*/ 47 h 179"/>
                  <a:gd name="T62" fmla="*/ 15 w 158"/>
                  <a:gd name="T63" fmla="*/ 42 h 179"/>
                  <a:gd name="T64" fmla="*/ 18 w 158"/>
                  <a:gd name="T65" fmla="*/ 35 h 179"/>
                  <a:gd name="T66" fmla="*/ 18 w 158"/>
                  <a:gd name="T67" fmla="*/ 34 h 179"/>
                  <a:gd name="T68" fmla="*/ 42 w 158"/>
                  <a:gd name="T69" fmla="*/ 37 h 179"/>
                  <a:gd name="T70" fmla="*/ 45 w 158"/>
                  <a:gd name="T71" fmla="*/ 38 h 179"/>
                  <a:gd name="T72" fmla="*/ 57 w 158"/>
                  <a:gd name="T73" fmla="*/ 30 h 179"/>
                  <a:gd name="T74" fmla="*/ 60 w 158"/>
                  <a:gd name="T75" fmla="*/ 28 h 179"/>
                  <a:gd name="T76" fmla="*/ 63 w 158"/>
                  <a:gd name="T77" fmla="*/ 26 h 179"/>
                  <a:gd name="T78" fmla="*/ 68 w 158"/>
                  <a:gd name="T79" fmla="*/ 34 h 179"/>
                  <a:gd name="T80" fmla="*/ 70 w 158"/>
                  <a:gd name="T81" fmla="*/ 33 h 179"/>
                  <a:gd name="T82" fmla="*/ 75 w 158"/>
                  <a:gd name="T83" fmla="*/ 30 h 179"/>
                  <a:gd name="T84" fmla="*/ 75 w 158"/>
                  <a:gd name="T85" fmla="*/ 28 h 179"/>
                  <a:gd name="T86" fmla="*/ 77 w 158"/>
                  <a:gd name="T87" fmla="*/ 28 h 179"/>
                  <a:gd name="T88" fmla="*/ 78 w 158"/>
                  <a:gd name="T89" fmla="*/ 24 h 179"/>
                  <a:gd name="T90" fmla="*/ 78 w 158"/>
                  <a:gd name="T91" fmla="*/ 19 h 179"/>
                  <a:gd name="T92" fmla="*/ 77 w 158"/>
                  <a:gd name="T93" fmla="*/ 14 h 179"/>
                  <a:gd name="T94" fmla="*/ 78 w 158"/>
                  <a:gd name="T95" fmla="*/ 4 h 179"/>
                  <a:gd name="T96" fmla="*/ 79 w 158"/>
                  <a:gd name="T97" fmla="*/ 0 h 179"/>
                  <a:gd name="T98" fmla="*/ 81 w 158"/>
                  <a:gd name="T99" fmla="*/ 0 h 179"/>
                  <a:gd name="T100" fmla="*/ 117 w 158"/>
                  <a:gd name="T101" fmla="*/ 12 h 179"/>
                  <a:gd name="T102" fmla="*/ 120 w 158"/>
                  <a:gd name="T103" fmla="*/ 13 h 179"/>
                  <a:gd name="T104" fmla="*/ 123 w 158"/>
                  <a:gd name="T105" fmla="*/ 13 h 179"/>
                  <a:gd name="T106" fmla="*/ 124 w 158"/>
                  <a:gd name="T107" fmla="*/ 14 h 179"/>
                  <a:gd name="T108" fmla="*/ 124 w 158"/>
                  <a:gd name="T109" fmla="*/ 13 h 179"/>
                  <a:gd name="T110" fmla="*/ 137 w 158"/>
                  <a:gd name="T111" fmla="*/ 7 h 179"/>
                  <a:gd name="T112" fmla="*/ 156 w 158"/>
                  <a:gd name="T113" fmla="*/ 3 h 179"/>
                  <a:gd name="T114" fmla="*/ 158 w 158"/>
                  <a:gd name="T115" fmla="*/ 3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58" h="179">
                    <a:moveTo>
                      <a:pt x="45" y="179"/>
                    </a:moveTo>
                    <a:lnTo>
                      <a:pt x="45" y="178"/>
                    </a:lnTo>
                    <a:lnTo>
                      <a:pt x="47" y="175"/>
                    </a:lnTo>
                    <a:lnTo>
                      <a:pt x="53" y="169"/>
                    </a:lnTo>
                    <a:lnTo>
                      <a:pt x="53" y="167"/>
                    </a:lnTo>
                    <a:lnTo>
                      <a:pt x="55" y="161"/>
                    </a:lnTo>
                    <a:lnTo>
                      <a:pt x="55" y="157"/>
                    </a:lnTo>
                    <a:lnTo>
                      <a:pt x="49" y="147"/>
                    </a:lnTo>
                    <a:lnTo>
                      <a:pt x="49" y="144"/>
                    </a:lnTo>
                    <a:lnTo>
                      <a:pt x="47" y="140"/>
                    </a:lnTo>
                    <a:lnTo>
                      <a:pt x="47" y="137"/>
                    </a:lnTo>
                    <a:lnTo>
                      <a:pt x="49" y="136"/>
                    </a:lnTo>
                    <a:lnTo>
                      <a:pt x="50" y="132"/>
                    </a:lnTo>
                    <a:lnTo>
                      <a:pt x="50" y="129"/>
                    </a:lnTo>
                    <a:lnTo>
                      <a:pt x="53" y="118"/>
                    </a:lnTo>
                    <a:lnTo>
                      <a:pt x="53" y="115"/>
                    </a:lnTo>
                    <a:lnTo>
                      <a:pt x="55" y="109"/>
                    </a:lnTo>
                    <a:lnTo>
                      <a:pt x="61" y="104"/>
                    </a:lnTo>
                    <a:lnTo>
                      <a:pt x="65" y="102"/>
                    </a:lnTo>
                    <a:lnTo>
                      <a:pt x="70" y="100"/>
                    </a:lnTo>
                    <a:lnTo>
                      <a:pt x="77" y="93"/>
                    </a:lnTo>
                    <a:lnTo>
                      <a:pt x="70" y="88"/>
                    </a:lnTo>
                    <a:lnTo>
                      <a:pt x="68" y="88"/>
                    </a:lnTo>
                    <a:lnTo>
                      <a:pt x="61" y="84"/>
                    </a:lnTo>
                    <a:lnTo>
                      <a:pt x="58" y="81"/>
                    </a:lnTo>
                    <a:lnTo>
                      <a:pt x="58" y="80"/>
                    </a:lnTo>
                    <a:lnTo>
                      <a:pt x="3" y="81"/>
                    </a:lnTo>
                    <a:lnTo>
                      <a:pt x="1" y="59"/>
                    </a:lnTo>
                    <a:lnTo>
                      <a:pt x="0" y="58"/>
                    </a:lnTo>
                    <a:lnTo>
                      <a:pt x="7" y="52"/>
                    </a:lnTo>
                    <a:lnTo>
                      <a:pt x="12" y="47"/>
                    </a:lnTo>
                    <a:lnTo>
                      <a:pt x="15" y="42"/>
                    </a:lnTo>
                    <a:lnTo>
                      <a:pt x="18" y="35"/>
                    </a:lnTo>
                    <a:lnTo>
                      <a:pt x="18" y="34"/>
                    </a:lnTo>
                    <a:lnTo>
                      <a:pt x="42" y="37"/>
                    </a:lnTo>
                    <a:lnTo>
                      <a:pt x="45" y="38"/>
                    </a:lnTo>
                    <a:lnTo>
                      <a:pt x="57" y="30"/>
                    </a:lnTo>
                    <a:lnTo>
                      <a:pt x="60" y="28"/>
                    </a:lnTo>
                    <a:lnTo>
                      <a:pt x="63" y="26"/>
                    </a:lnTo>
                    <a:lnTo>
                      <a:pt x="68" y="34"/>
                    </a:lnTo>
                    <a:lnTo>
                      <a:pt x="70" y="33"/>
                    </a:lnTo>
                    <a:lnTo>
                      <a:pt x="75" y="30"/>
                    </a:lnTo>
                    <a:lnTo>
                      <a:pt x="75" y="28"/>
                    </a:lnTo>
                    <a:lnTo>
                      <a:pt x="77" y="28"/>
                    </a:lnTo>
                    <a:lnTo>
                      <a:pt x="78" y="24"/>
                    </a:lnTo>
                    <a:lnTo>
                      <a:pt x="78" y="19"/>
                    </a:lnTo>
                    <a:lnTo>
                      <a:pt x="77" y="14"/>
                    </a:lnTo>
                    <a:lnTo>
                      <a:pt x="78" y="4"/>
                    </a:lnTo>
                    <a:lnTo>
                      <a:pt x="79" y="0"/>
                    </a:lnTo>
                    <a:lnTo>
                      <a:pt x="81" y="0"/>
                    </a:lnTo>
                    <a:lnTo>
                      <a:pt x="117" y="12"/>
                    </a:lnTo>
                    <a:lnTo>
                      <a:pt x="120" y="13"/>
                    </a:lnTo>
                    <a:lnTo>
                      <a:pt x="123" y="13"/>
                    </a:lnTo>
                    <a:lnTo>
                      <a:pt x="124" y="14"/>
                    </a:lnTo>
                    <a:lnTo>
                      <a:pt x="124" y="13"/>
                    </a:lnTo>
                    <a:lnTo>
                      <a:pt x="137" y="7"/>
                    </a:lnTo>
                    <a:lnTo>
                      <a:pt x="156" y="3"/>
                    </a:lnTo>
                    <a:lnTo>
                      <a:pt x="158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44" name="Freeform 4392">
                <a:extLst>
                  <a:ext uri="{FF2B5EF4-FFF2-40B4-BE49-F238E27FC236}">
                    <a16:creationId xmlns:a16="http://schemas.microsoft.com/office/drawing/2014/main" id="{98FE48CB-7698-081C-385E-602A214E4B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6" y="2371"/>
                <a:ext cx="36" cy="15"/>
              </a:xfrm>
              <a:custGeom>
                <a:avLst/>
                <a:gdLst>
                  <a:gd name="T0" fmla="*/ 146 w 146"/>
                  <a:gd name="T1" fmla="*/ 60 h 60"/>
                  <a:gd name="T2" fmla="*/ 145 w 146"/>
                  <a:gd name="T3" fmla="*/ 60 h 60"/>
                  <a:gd name="T4" fmla="*/ 145 w 146"/>
                  <a:gd name="T5" fmla="*/ 58 h 60"/>
                  <a:gd name="T6" fmla="*/ 135 w 146"/>
                  <a:gd name="T7" fmla="*/ 40 h 60"/>
                  <a:gd name="T8" fmla="*/ 135 w 146"/>
                  <a:gd name="T9" fmla="*/ 39 h 60"/>
                  <a:gd name="T10" fmla="*/ 134 w 146"/>
                  <a:gd name="T11" fmla="*/ 37 h 60"/>
                  <a:gd name="T12" fmla="*/ 132 w 146"/>
                  <a:gd name="T13" fmla="*/ 34 h 60"/>
                  <a:gd name="T14" fmla="*/ 128 w 146"/>
                  <a:gd name="T15" fmla="*/ 29 h 60"/>
                  <a:gd name="T16" fmla="*/ 124 w 146"/>
                  <a:gd name="T17" fmla="*/ 25 h 60"/>
                  <a:gd name="T18" fmla="*/ 122 w 146"/>
                  <a:gd name="T19" fmla="*/ 25 h 60"/>
                  <a:gd name="T20" fmla="*/ 122 w 146"/>
                  <a:gd name="T21" fmla="*/ 22 h 60"/>
                  <a:gd name="T22" fmla="*/ 121 w 146"/>
                  <a:gd name="T23" fmla="*/ 19 h 60"/>
                  <a:gd name="T24" fmla="*/ 127 w 146"/>
                  <a:gd name="T25" fmla="*/ 8 h 60"/>
                  <a:gd name="T26" fmla="*/ 127 w 146"/>
                  <a:gd name="T27" fmla="*/ 7 h 60"/>
                  <a:gd name="T28" fmla="*/ 125 w 146"/>
                  <a:gd name="T29" fmla="*/ 7 h 60"/>
                  <a:gd name="T30" fmla="*/ 120 w 146"/>
                  <a:gd name="T31" fmla="*/ 4 h 60"/>
                  <a:gd name="T32" fmla="*/ 115 w 146"/>
                  <a:gd name="T33" fmla="*/ 4 h 60"/>
                  <a:gd name="T34" fmla="*/ 111 w 146"/>
                  <a:gd name="T35" fmla="*/ 5 h 60"/>
                  <a:gd name="T36" fmla="*/ 108 w 146"/>
                  <a:gd name="T37" fmla="*/ 4 h 60"/>
                  <a:gd name="T38" fmla="*/ 84 w 146"/>
                  <a:gd name="T39" fmla="*/ 1 h 60"/>
                  <a:gd name="T40" fmla="*/ 82 w 146"/>
                  <a:gd name="T41" fmla="*/ 0 h 60"/>
                  <a:gd name="T42" fmla="*/ 81 w 146"/>
                  <a:gd name="T43" fmla="*/ 1 h 60"/>
                  <a:gd name="T44" fmla="*/ 65 w 146"/>
                  <a:gd name="T45" fmla="*/ 1 h 60"/>
                  <a:gd name="T46" fmla="*/ 64 w 146"/>
                  <a:gd name="T47" fmla="*/ 0 h 60"/>
                  <a:gd name="T48" fmla="*/ 57 w 146"/>
                  <a:gd name="T49" fmla="*/ 1 h 60"/>
                  <a:gd name="T50" fmla="*/ 51 w 146"/>
                  <a:gd name="T51" fmla="*/ 7 h 60"/>
                  <a:gd name="T52" fmla="*/ 51 w 146"/>
                  <a:gd name="T53" fmla="*/ 8 h 60"/>
                  <a:gd name="T54" fmla="*/ 53 w 146"/>
                  <a:gd name="T55" fmla="*/ 11 h 60"/>
                  <a:gd name="T56" fmla="*/ 54 w 146"/>
                  <a:gd name="T57" fmla="*/ 12 h 60"/>
                  <a:gd name="T58" fmla="*/ 54 w 146"/>
                  <a:gd name="T59" fmla="*/ 17 h 60"/>
                  <a:gd name="T60" fmla="*/ 53 w 146"/>
                  <a:gd name="T61" fmla="*/ 19 h 60"/>
                  <a:gd name="T62" fmla="*/ 51 w 146"/>
                  <a:gd name="T63" fmla="*/ 21 h 60"/>
                  <a:gd name="T64" fmla="*/ 36 w 146"/>
                  <a:gd name="T65" fmla="*/ 34 h 60"/>
                  <a:gd name="T66" fmla="*/ 34 w 146"/>
                  <a:gd name="T67" fmla="*/ 34 h 60"/>
                  <a:gd name="T68" fmla="*/ 33 w 146"/>
                  <a:gd name="T69" fmla="*/ 36 h 60"/>
                  <a:gd name="T70" fmla="*/ 32 w 146"/>
                  <a:gd name="T71" fmla="*/ 36 h 60"/>
                  <a:gd name="T72" fmla="*/ 24 w 146"/>
                  <a:gd name="T73" fmla="*/ 37 h 60"/>
                  <a:gd name="T74" fmla="*/ 21 w 146"/>
                  <a:gd name="T75" fmla="*/ 37 h 60"/>
                  <a:gd name="T76" fmla="*/ 15 w 146"/>
                  <a:gd name="T77" fmla="*/ 34 h 60"/>
                  <a:gd name="T78" fmla="*/ 14 w 146"/>
                  <a:gd name="T79" fmla="*/ 33 h 60"/>
                  <a:gd name="T80" fmla="*/ 9 w 146"/>
                  <a:gd name="T81" fmla="*/ 32 h 60"/>
                  <a:gd name="T82" fmla="*/ 8 w 146"/>
                  <a:gd name="T83" fmla="*/ 32 h 60"/>
                  <a:gd name="T84" fmla="*/ 0 w 146"/>
                  <a:gd name="T85" fmla="*/ 33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46" h="60">
                    <a:moveTo>
                      <a:pt x="146" y="60"/>
                    </a:moveTo>
                    <a:lnTo>
                      <a:pt x="145" y="60"/>
                    </a:lnTo>
                    <a:lnTo>
                      <a:pt x="145" y="58"/>
                    </a:lnTo>
                    <a:lnTo>
                      <a:pt x="135" y="40"/>
                    </a:lnTo>
                    <a:lnTo>
                      <a:pt x="135" y="39"/>
                    </a:lnTo>
                    <a:lnTo>
                      <a:pt x="134" y="37"/>
                    </a:lnTo>
                    <a:lnTo>
                      <a:pt x="132" y="34"/>
                    </a:lnTo>
                    <a:lnTo>
                      <a:pt x="128" y="29"/>
                    </a:lnTo>
                    <a:lnTo>
                      <a:pt x="124" y="25"/>
                    </a:lnTo>
                    <a:lnTo>
                      <a:pt x="122" y="25"/>
                    </a:lnTo>
                    <a:lnTo>
                      <a:pt x="122" y="22"/>
                    </a:lnTo>
                    <a:lnTo>
                      <a:pt x="121" y="19"/>
                    </a:lnTo>
                    <a:lnTo>
                      <a:pt x="127" y="8"/>
                    </a:lnTo>
                    <a:lnTo>
                      <a:pt x="127" y="7"/>
                    </a:lnTo>
                    <a:lnTo>
                      <a:pt x="125" y="7"/>
                    </a:lnTo>
                    <a:lnTo>
                      <a:pt x="120" y="4"/>
                    </a:lnTo>
                    <a:lnTo>
                      <a:pt x="115" y="4"/>
                    </a:lnTo>
                    <a:lnTo>
                      <a:pt x="111" y="5"/>
                    </a:lnTo>
                    <a:lnTo>
                      <a:pt x="108" y="4"/>
                    </a:lnTo>
                    <a:lnTo>
                      <a:pt x="84" y="1"/>
                    </a:lnTo>
                    <a:lnTo>
                      <a:pt x="82" y="0"/>
                    </a:lnTo>
                    <a:lnTo>
                      <a:pt x="81" y="1"/>
                    </a:lnTo>
                    <a:lnTo>
                      <a:pt x="65" y="1"/>
                    </a:lnTo>
                    <a:lnTo>
                      <a:pt x="64" y="0"/>
                    </a:lnTo>
                    <a:lnTo>
                      <a:pt x="57" y="1"/>
                    </a:lnTo>
                    <a:lnTo>
                      <a:pt x="51" y="7"/>
                    </a:lnTo>
                    <a:lnTo>
                      <a:pt x="51" y="8"/>
                    </a:lnTo>
                    <a:lnTo>
                      <a:pt x="53" y="11"/>
                    </a:lnTo>
                    <a:lnTo>
                      <a:pt x="54" y="12"/>
                    </a:lnTo>
                    <a:lnTo>
                      <a:pt x="54" y="17"/>
                    </a:lnTo>
                    <a:lnTo>
                      <a:pt x="53" y="19"/>
                    </a:lnTo>
                    <a:lnTo>
                      <a:pt x="51" y="21"/>
                    </a:lnTo>
                    <a:lnTo>
                      <a:pt x="36" y="34"/>
                    </a:lnTo>
                    <a:lnTo>
                      <a:pt x="34" y="34"/>
                    </a:lnTo>
                    <a:lnTo>
                      <a:pt x="33" y="36"/>
                    </a:lnTo>
                    <a:lnTo>
                      <a:pt x="32" y="36"/>
                    </a:lnTo>
                    <a:lnTo>
                      <a:pt x="24" y="37"/>
                    </a:lnTo>
                    <a:lnTo>
                      <a:pt x="21" y="37"/>
                    </a:lnTo>
                    <a:lnTo>
                      <a:pt x="15" y="34"/>
                    </a:lnTo>
                    <a:lnTo>
                      <a:pt x="14" y="33"/>
                    </a:lnTo>
                    <a:lnTo>
                      <a:pt x="9" y="32"/>
                    </a:lnTo>
                    <a:lnTo>
                      <a:pt x="8" y="32"/>
                    </a:lnTo>
                    <a:lnTo>
                      <a:pt x="0" y="3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45" name="Freeform 4393">
                <a:extLst>
                  <a:ext uri="{FF2B5EF4-FFF2-40B4-BE49-F238E27FC236}">
                    <a16:creationId xmlns:a16="http://schemas.microsoft.com/office/drawing/2014/main" id="{2567142B-A570-9D1C-1751-652E2EC041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2" y="2346"/>
                <a:ext cx="35" cy="40"/>
              </a:xfrm>
              <a:custGeom>
                <a:avLst/>
                <a:gdLst>
                  <a:gd name="T0" fmla="*/ 139 w 139"/>
                  <a:gd name="T1" fmla="*/ 0 h 160"/>
                  <a:gd name="T2" fmla="*/ 134 w 139"/>
                  <a:gd name="T3" fmla="*/ 5 h 160"/>
                  <a:gd name="T4" fmla="*/ 130 w 139"/>
                  <a:gd name="T5" fmla="*/ 13 h 160"/>
                  <a:gd name="T6" fmla="*/ 126 w 139"/>
                  <a:gd name="T7" fmla="*/ 33 h 160"/>
                  <a:gd name="T8" fmla="*/ 125 w 139"/>
                  <a:gd name="T9" fmla="*/ 34 h 160"/>
                  <a:gd name="T10" fmla="*/ 112 w 139"/>
                  <a:gd name="T11" fmla="*/ 34 h 160"/>
                  <a:gd name="T12" fmla="*/ 106 w 139"/>
                  <a:gd name="T13" fmla="*/ 40 h 160"/>
                  <a:gd name="T14" fmla="*/ 99 w 139"/>
                  <a:gd name="T15" fmla="*/ 51 h 160"/>
                  <a:gd name="T16" fmla="*/ 99 w 139"/>
                  <a:gd name="T17" fmla="*/ 52 h 160"/>
                  <a:gd name="T18" fmla="*/ 102 w 139"/>
                  <a:gd name="T19" fmla="*/ 51 h 160"/>
                  <a:gd name="T20" fmla="*/ 104 w 139"/>
                  <a:gd name="T21" fmla="*/ 51 h 160"/>
                  <a:gd name="T22" fmla="*/ 105 w 139"/>
                  <a:gd name="T23" fmla="*/ 52 h 160"/>
                  <a:gd name="T24" fmla="*/ 106 w 139"/>
                  <a:gd name="T25" fmla="*/ 52 h 160"/>
                  <a:gd name="T26" fmla="*/ 106 w 139"/>
                  <a:gd name="T27" fmla="*/ 54 h 160"/>
                  <a:gd name="T28" fmla="*/ 111 w 139"/>
                  <a:gd name="T29" fmla="*/ 83 h 160"/>
                  <a:gd name="T30" fmla="*/ 111 w 139"/>
                  <a:gd name="T31" fmla="*/ 84 h 160"/>
                  <a:gd name="T32" fmla="*/ 106 w 139"/>
                  <a:gd name="T33" fmla="*/ 94 h 160"/>
                  <a:gd name="T34" fmla="*/ 88 w 139"/>
                  <a:gd name="T35" fmla="*/ 126 h 160"/>
                  <a:gd name="T36" fmla="*/ 92 w 139"/>
                  <a:gd name="T37" fmla="*/ 133 h 160"/>
                  <a:gd name="T38" fmla="*/ 92 w 139"/>
                  <a:gd name="T39" fmla="*/ 139 h 160"/>
                  <a:gd name="T40" fmla="*/ 89 w 139"/>
                  <a:gd name="T41" fmla="*/ 144 h 160"/>
                  <a:gd name="T42" fmla="*/ 85 w 139"/>
                  <a:gd name="T43" fmla="*/ 149 h 160"/>
                  <a:gd name="T44" fmla="*/ 85 w 139"/>
                  <a:gd name="T45" fmla="*/ 151 h 160"/>
                  <a:gd name="T46" fmla="*/ 82 w 139"/>
                  <a:gd name="T47" fmla="*/ 156 h 160"/>
                  <a:gd name="T48" fmla="*/ 77 w 139"/>
                  <a:gd name="T49" fmla="*/ 154 h 160"/>
                  <a:gd name="T50" fmla="*/ 74 w 139"/>
                  <a:gd name="T51" fmla="*/ 154 h 160"/>
                  <a:gd name="T52" fmla="*/ 73 w 139"/>
                  <a:gd name="T53" fmla="*/ 150 h 160"/>
                  <a:gd name="T54" fmla="*/ 74 w 139"/>
                  <a:gd name="T55" fmla="*/ 149 h 160"/>
                  <a:gd name="T56" fmla="*/ 76 w 139"/>
                  <a:gd name="T57" fmla="*/ 146 h 160"/>
                  <a:gd name="T58" fmla="*/ 77 w 139"/>
                  <a:gd name="T59" fmla="*/ 144 h 160"/>
                  <a:gd name="T60" fmla="*/ 80 w 139"/>
                  <a:gd name="T61" fmla="*/ 143 h 160"/>
                  <a:gd name="T62" fmla="*/ 82 w 139"/>
                  <a:gd name="T63" fmla="*/ 142 h 160"/>
                  <a:gd name="T64" fmla="*/ 84 w 139"/>
                  <a:gd name="T65" fmla="*/ 137 h 160"/>
                  <a:gd name="T66" fmla="*/ 79 w 139"/>
                  <a:gd name="T67" fmla="*/ 133 h 160"/>
                  <a:gd name="T68" fmla="*/ 76 w 139"/>
                  <a:gd name="T69" fmla="*/ 132 h 160"/>
                  <a:gd name="T70" fmla="*/ 74 w 139"/>
                  <a:gd name="T71" fmla="*/ 132 h 160"/>
                  <a:gd name="T72" fmla="*/ 72 w 139"/>
                  <a:gd name="T73" fmla="*/ 136 h 160"/>
                  <a:gd name="T74" fmla="*/ 67 w 139"/>
                  <a:gd name="T75" fmla="*/ 137 h 160"/>
                  <a:gd name="T76" fmla="*/ 65 w 139"/>
                  <a:gd name="T77" fmla="*/ 139 h 160"/>
                  <a:gd name="T78" fmla="*/ 53 w 139"/>
                  <a:gd name="T79" fmla="*/ 139 h 160"/>
                  <a:gd name="T80" fmla="*/ 49 w 139"/>
                  <a:gd name="T81" fmla="*/ 134 h 160"/>
                  <a:gd name="T82" fmla="*/ 49 w 139"/>
                  <a:gd name="T83" fmla="*/ 133 h 160"/>
                  <a:gd name="T84" fmla="*/ 48 w 139"/>
                  <a:gd name="T85" fmla="*/ 133 h 160"/>
                  <a:gd name="T86" fmla="*/ 39 w 139"/>
                  <a:gd name="T87" fmla="*/ 134 h 160"/>
                  <a:gd name="T88" fmla="*/ 38 w 139"/>
                  <a:gd name="T89" fmla="*/ 139 h 160"/>
                  <a:gd name="T90" fmla="*/ 35 w 139"/>
                  <a:gd name="T91" fmla="*/ 140 h 160"/>
                  <a:gd name="T92" fmla="*/ 31 w 139"/>
                  <a:gd name="T93" fmla="*/ 149 h 160"/>
                  <a:gd name="T94" fmla="*/ 28 w 139"/>
                  <a:gd name="T95" fmla="*/ 151 h 160"/>
                  <a:gd name="T96" fmla="*/ 20 w 139"/>
                  <a:gd name="T97" fmla="*/ 157 h 160"/>
                  <a:gd name="T98" fmla="*/ 12 w 139"/>
                  <a:gd name="T99" fmla="*/ 157 h 160"/>
                  <a:gd name="T100" fmla="*/ 7 w 139"/>
                  <a:gd name="T101" fmla="*/ 156 h 160"/>
                  <a:gd name="T102" fmla="*/ 3 w 139"/>
                  <a:gd name="T103" fmla="*/ 156 h 160"/>
                  <a:gd name="T104" fmla="*/ 2 w 139"/>
                  <a:gd name="T105" fmla="*/ 157 h 160"/>
                  <a:gd name="T106" fmla="*/ 0 w 139"/>
                  <a:gd name="T107" fmla="*/ 160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39" h="160">
                    <a:moveTo>
                      <a:pt x="139" y="0"/>
                    </a:moveTo>
                    <a:lnTo>
                      <a:pt x="134" y="5"/>
                    </a:lnTo>
                    <a:lnTo>
                      <a:pt x="130" y="13"/>
                    </a:lnTo>
                    <a:lnTo>
                      <a:pt x="126" y="33"/>
                    </a:lnTo>
                    <a:lnTo>
                      <a:pt x="125" y="34"/>
                    </a:lnTo>
                    <a:lnTo>
                      <a:pt x="112" y="34"/>
                    </a:lnTo>
                    <a:lnTo>
                      <a:pt x="106" y="40"/>
                    </a:lnTo>
                    <a:lnTo>
                      <a:pt x="99" y="51"/>
                    </a:lnTo>
                    <a:lnTo>
                      <a:pt x="99" y="52"/>
                    </a:lnTo>
                    <a:lnTo>
                      <a:pt x="102" y="51"/>
                    </a:lnTo>
                    <a:lnTo>
                      <a:pt x="104" y="51"/>
                    </a:lnTo>
                    <a:lnTo>
                      <a:pt x="105" y="52"/>
                    </a:lnTo>
                    <a:lnTo>
                      <a:pt x="106" y="52"/>
                    </a:lnTo>
                    <a:lnTo>
                      <a:pt x="106" y="54"/>
                    </a:lnTo>
                    <a:lnTo>
                      <a:pt x="111" y="83"/>
                    </a:lnTo>
                    <a:lnTo>
                      <a:pt x="111" y="84"/>
                    </a:lnTo>
                    <a:lnTo>
                      <a:pt x="106" y="94"/>
                    </a:lnTo>
                    <a:lnTo>
                      <a:pt x="88" y="126"/>
                    </a:lnTo>
                    <a:lnTo>
                      <a:pt x="92" y="133"/>
                    </a:lnTo>
                    <a:lnTo>
                      <a:pt x="92" y="139"/>
                    </a:lnTo>
                    <a:lnTo>
                      <a:pt x="89" y="144"/>
                    </a:lnTo>
                    <a:lnTo>
                      <a:pt x="85" y="149"/>
                    </a:lnTo>
                    <a:lnTo>
                      <a:pt x="85" y="151"/>
                    </a:lnTo>
                    <a:lnTo>
                      <a:pt x="82" y="156"/>
                    </a:lnTo>
                    <a:lnTo>
                      <a:pt x="77" y="154"/>
                    </a:lnTo>
                    <a:lnTo>
                      <a:pt x="74" y="154"/>
                    </a:lnTo>
                    <a:lnTo>
                      <a:pt x="73" y="150"/>
                    </a:lnTo>
                    <a:lnTo>
                      <a:pt x="74" y="149"/>
                    </a:lnTo>
                    <a:lnTo>
                      <a:pt x="76" y="146"/>
                    </a:lnTo>
                    <a:lnTo>
                      <a:pt x="77" y="144"/>
                    </a:lnTo>
                    <a:lnTo>
                      <a:pt x="80" y="143"/>
                    </a:lnTo>
                    <a:lnTo>
                      <a:pt x="82" y="142"/>
                    </a:lnTo>
                    <a:lnTo>
                      <a:pt x="84" y="137"/>
                    </a:lnTo>
                    <a:lnTo>
                      <a:pt x="79" y="133"/>
                    </a:lnTo>
                    <a:lnTo>
                      <a:pt x="76" y="132"/>
                    </a:lnTo>
                    <a:lnTo>
                      <a:pt x="74" y="132"/>
                    </a:lnTo>
                    <a:lnTo>
                      <a:pt x="72" y="136"/>
                    </a:lnTo>
                    <a:lnTo>
                      <a:pt x="67" y="137"/>
                    </a:lnTo>
                    <a:lnTo>
                      <a:pt x="65" y="139"/>
                    </a:lnTo>
                    <a:lnTo>
                      <a:pt x="53" y="139"/>
                    </a:lnTo>
                    <a:lnTo>
                      <a:pt x="49" y="134"/>
                    </a:lnTo>
                    <a:lnTo>
                      <a:pt x="49" y="133"/>
                    </a:lnTo>
                    <a:lnTo>
                      <a:pt x="48" y="133"/>
                    </a:lnTo>
                    <a:lnTo>
                      <a:pt x="39" y="134"/>
                    </a:lnTo>
                    <a:lnTo>
                      <a:pt x="38" y="139"/>
                    </a:lnTo>
                    <a:lnTo>
                      <a:pt x="35" y="140"/>
                    </a:lnTo>
                    <a:lnTo>
                      <a:pt x="31" y="149"/>
                    </a:lnTo>
                    <a:lnTo>
                      <a:pt x="28" y="151"/>
                    </a:lnTo>
                    <a:lnTo>
                      <a:pt x="20" y="157"/>
                    </a:lnTo>
                    <a:lnTo>
                      <a:pt x="12" y="157"/>
                    </a:lnTo>
                    <a:lnTo>
                      <a:pt x="7" y="156"/>
                    </a:lnTo>
                    <a:lnTo>
                      <a:pt x="3" y="156"/>
                    </a:lnTo>
                    <a:lnTo>
                      <a:pt x="2" y="157"/>
                    </a:lnTo>
                    <a:lnTo>
                      <a:pt x="0" y="16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46" name="Line 4394">
                <a:extLst>
                  <a:ext uri="{FF2B5EF4-FFF2-40B4-BE49-F238E27FC236}">
                    <a16:creationId xmlns:a16="http://schemas.microsoft.com/office/drawing/2014/main" id="{8F4C4E48-DA52-C63A-1A5E-818DDAB0B34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022" y="2283"/>
                <a:ext cx="1" cy="4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47" name="Freeform 4395">
                <a:extLst>
                  <a:ext uri="{FF2B5EF4-FFF2-40B4-BE49-F238E27FC236}">
                    <a16:creationId xmlns:a16="http://schemas.microsoft.com/office/drawing/2014/main" id="{A4BBF945-F526-89FB-9344-09ED5D0BA2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2" y="2283"/>
                <a:ext cx="1" cy="4"/>
              </a:xfrm>
              <a:custGeom>
                <a:avLst/>
                <a:gdLst>
                  <a:gd name="T0" fmla="*/ 0 w 4"/>
                  <a:gd name="T1" fmla="*/ 12 h 12"/>
                  <a:gd name="T2" fmla="*/ 2 w 4"/>
                  <a:gd name="T3" fmla="*/ 5 h 12"/>
                  <a:gd name="T4" fmla="*/ 4 w 4"/>
                  <a:gd name="T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2">
                    <a:moveTo>
                      <a:pt x="0" y="12"/>
                    </a:moveTo>
                    <a:lnTo>
                      <a:pt x="2" y="5"/>
                    </a:lnTo>
                    <a:lnTo>
                      <a:pt x="4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48" name="Freeform 4396">
                <a:extLst>
                  <a:ext uri="{FF2B5EF4-FFF2-40B4-BE49-F238E27FC236}">
                    <a16:creationId xmlns:a16="http://schemas.microsoft.com/office/drawing/2014/main" id="{BA3F3A6B-AFAC-A2C5-FACA-F3A7670363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6" y="2285"/>
                <a:ext cx="16" cy="2"/>
              </a:xfrm>
              <a:custGeom>
                <a:avLst/>
                <a:gdLst>
                  <a:gd name="T0" fmla="*/ 0 w 65"/>
                  <a:gd name="T1" fmla="*/ 7 h 9"/>
                  <a:gd name="T2" fmla="*/ 0 w 65"/>
                  <a:gd name="T3" fmla="*/ 6 h 9"/>
                  <a:gd name="T4" fmla="*/ 4 w 65"/>
                  <a:gd name="T5" fmla="*/ 2 h 9"/>
                  <a:gd name="T6" fmla="*/ 21 w 65"/>
                  <a:gd name="T7" fmla="*/ 2 h 9"/>
                  <a:gd name="T8" fmla="*/ 23 w 65"/>
                  <a:gd name="T9" fmla="*/ 4 h 9"/>
                  <a:gd name="T10" fmla="*/ 30 w 65"/>
                  <a:gd name="T11" fmla="*/ 7 h 9"/>
                  <a:gd name="T12" fmla="*/ 36 w 65"/>
                  <a:gd name="T13" fmla="*/ 2 h 9"/>
                  <a:gd name="T14" fmla="*/ 40 w 65"/>
                  <a:gd name="T15" fmla="*/ 2 h 9"/>
                  <a:gd name="T16" fmla="*/ 46 w 65"/>
                  <a:gd name="T17" fmla="*/ 0 h 9"/>
                  <a:gd name="T18" fmla="*/ 63 w 65"/>
                  <a:gd name="T19" fmla="*/ 9 h 9"/>
                  <a:gd name="T20" fmla="*/ 64 w 65"/>
                  <a:gd name="T21" fmla="*/ 9 h 9"/>
                  <a:gd name="T22" fmla="*/ 65 w 65"/>
                  <a:gd name="T23" fmla="*/ 7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5" h="9">
                    <a:moveTo>
                      <a:pt x="0" y="7"/>
                    </a:moveTo>
                    <a:lnTo>
                      <a:pt x="0" y="6"/>
                    </a:lnTo>
                    <a:lnTo>
                      <a:pt x="4" y="2"/>
                    </a:lnTo>
                    <a:lnTo>
                      <a:pt x="21" y="2"/>
                    </a:lnTo>
                    <a:lnTo>
                      <a:pt x="23" y="4"/>
                    </a:lnTo>
                    <a:lnTo>
                      <a:pt x="30" y="7"/>
                    </a:lnTo>
                    <a:lnTo>
                      <a:pt x="36" y="2"/>
                    </a:lnTo>
                    <a:lnTo>
                      <a:pt x="40" y="2"/>
                    </a:lnTo>
                    <a:lnTo>
                      <a:pt x="46" y="0"/>
                    </a:lnTo>
                    <a:lnTo>
                      <a:pt x="63" y="9"/>
                    </a:lnTo>
                    <a:lnTo>
                      <a:pt x="64" y="9"/>
                    </a:lnTo>
                    <a:lnTo>
                      <a:pt x="65" y="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49" name="Freeform 4397">
                <a:extLst>
                  <a:ext uri="{FF2B5EF4-FFF2-40B4-BE49-F238E27FC236}">
                    <a16:creationId xmlns:a16="http://schemas.microsoft.com/office/drawing/2014/main" id="{59868473-93CE-07F1-581F-F2D87196EC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6" y="2287"/>
                <a:ext cx="22" cy="30"/>
              </a:xfrm>
              <a:custGeom>
                <a:avLst/>
                <a:gdLst>
                  <a:gd name="T0" fmla="*/ 78 w 86"/>
                  <a:gd name="T1" fmla="*/ 0 h 124"/>
                  <a:gd name="T2" fmla="*/ 81 w 86"/>
                  <a:gd name="T3" fmla="*/ 0 h 124"/>
                  <a:gd name="T4" fmla="*/ 83 w 86"/>
                  <a:gd name="T5" fmla="*/ 2 h 124"/>
                  <a:gd name="T6" fmla="*/ 86 w 86"/>
                  <a:gd name="T7" fmla="*/ 4 h 124"/>
                  <a:gd name="T8" fmla="*/ 86 w 86"/>
                  <a:gd name="T9" fmla="*/ 6 h 124"/>
                  <a:gd name="T10" fmla="*/ 85 w 86"/>
                  <a:gd name="T11" fmla="*/ 7 h 124"/>
                  <a:gd name="T12" fmla="*/ 81 w 86"/>
                  <a:gd name="T13" fmla="*/ 9 h 124"/>
                  <a:gd name="T14" fmla="*/ 79 w 86"/>
                  <a:gd name="T15" fmla="*/ 10 h 124"/>
                  <a:gd name="T16" fmla="*/ 82 w 86"/>
                  <a:gd name="T17" fmla="*/ 13 h 124"/>
                  <a:gd name="T18" fmla="*/ 83 w 86"/>
                  <a:gd name="T19" fmla="*/ 16 h 124"/>
                  <a:gd name="T20" fmla="*/ 83 w 86"/>
                  <a:gd name="T21" fmla="*/ 17 h 124"/>
                  <a:gd name="T22" fmla="*/ 82 w 86"/>
                  <a:gd name="T23" fmla="*/ 20 h 124"/>
                  <a:gd name="T24" fmla="*/ 82 w 86"/>
                  <a:gd name="T25" fmla="*/ 21 h 124"/>
                  <a:gd name="T26" fmla="*/ 81 w 86"/>
                  <a:gd name="T27" fmla="*/ 23 h 124"/>
                  <a:gd name="T28" fmla="*/ 81 w 86"/>
                  <a:gd name="T29" fmla="*/ 25 h 124"/>
                  <a:gd name="T30" fmla="*/ 78 w 86"/>
                  <a:gd name="T31" fmla="*/ 25 h 124"/>
                  <a:gd name="T32" fmla="*/ 76 w 86"/>
                  <a:gd name="T33" fmla="*/ 29 h 124"/>
                  <a:gd name="T34" fmla="*/ 76 w 86"/>
                  <a:gd name="T35" fmla="*/ 57 h 124"/>
                  <a:gd name="T36" fmla="*/ 69 w 86"/>
                  <a:gd name="T37" fmla="*/ 69 h 124"/>
                  <a:gd name="T38" fmla="*/ 67 w 86"/>
                  <a:gd name="T39" fmla="*/ 74 h 124"/>
                  <a:gd name="T40" fmla="*/ 61 w 86"/>
                  <a:gd name="T41" fmla="*/ 83 h 124"/>
                  <a:gd name="T42" fmla="*/ 50 w 86"/>
                  <a:gd name="T43" fmla="*/ 96 h 124"/>
                  <a:gd name="T44" fmla="*/ 47 w 86"/>
                  <a:gd name="T45" fmla="*/ 101 h 124"/>
                  <a:gd name="T46" fmla="*/ 46 w 86"/>
                  <a:gd name="T47" fmla="*/ 102 h 124"/>
                  <a:gd name="T48" fmla="*/ 44 w 86"/>
                  <a:gd name="T49" fmla="*/ 102 h 124"/>
                  <a:gd name="T50" fmla="*/ 37 w 86"/>
                  <a:gd name="T51" fmla="*/ 101 h 124"/>
                  <a:gd name="T52" fmla="*/ 33 w 86"/>
                  <a:gd name="T53" fmla="*/ 98 h 124"/>
                  <a:gd name="T54" fmla="*/ 26 w 86"/>
                  <a:gd name="T55" fmla="*/ 96 h 124"/>
                  <a:gd name="T56" fmla="*/ 25 w 86"/>
                  <a:gd name="T57" fmla="*/ 95 h 124"/>
                  <a:gd name="T58" fmla="*/ 22 w 86"/>
                  <a:gd name="T59" fmla="*/ 95 h 124"/>
                  <a:gd name="T60" fmla="*/ 18 w 86"/>
                  <a:gd name="T61" fmla="*/ 96 h 124"/>
                  <a:gd name="T62" fmla="*/ 14 w 86"/>
                  <a:gd name="T63" fmla="*/ 96 h 124"/>
                  <a:gd name="T64" fmla="*/ 8 w 86"/>
                  <a:gd name="T65" fmla="*/ 99 h 124"/>
                  <a:gd name="T66" fmla="*/ 7 w 86"/>
                  <a:gd name="T67" fmla="*/ 101 h 124"/>
                  <a:gd name="T68" fmla="*/ 7 w 86"/>
                  <a:gd name="T69" fmla="*/ 103 h 124"/>
                  <a:gd name="T70" fmla="*/ 5 w 86"/>
                  <a:gd name="T71" fmla="*/ 105 h 124"/>
                  <a:gd name="T72" fmla="*/ 4 w 86"/>
                  <a:gd name="T73" fmla="*/ 105 h 124"/>
                  <a:gd name="T74" fmla="*/ 2 w 86"/>
                  <a:gd name="T75" fmla="*/ 106 h 124"/>
                  <a:gd name="T76" fmla="*/ 0 w 86"/>
                  <a:gd name="T77" fmla="*/ 112 h 124"/>
                  <a:gd name="T78" fmla="*/ 0 w 86"/>
                  <a:gd name="T79" fmla="*/ 119 h 124"/>
                  <a:gd name="T80" fmla="*/ 2 w 86"/>
                  <a:gd name="T81" fmla="*/ 119 h 124"/>
                  <a:gd name="T82" fmla="*/ 4 w 86"/>
                  <a:gd name="T83" fmla="*/ 117 h 124"/>
                  <a:gd name="T84" fmla="*/ 5 w 86"/>
                  <a:gd name="T85" fmla="*/ 119 h 124"/>
                  <a:gd name="T86" fmla="*/ 2 w 86"/>
                  <a:gd name="T87" fmla="*/ 122 h 124"/>
                  <a:gd name="T88" fmla="*/ 1 w 86"/>
                  <a:gd name="T89" fmla="*/ 122 h 124"/>
                  <a:gd name="T90" fmla="*/ 0 w 86"/>
                  <a:gd name="T91" fmla="*/ 123 h 124"/>
                  <a:gd name="T92" fmla="*/ 0 w 86"/>
                  <a:gd name="T93" fmla="*/ 124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86" h="124">
                    <a:moveTo>
                      <a:pt x="78" y="0"/>
                    </a:moveTo>
                    <a:lnTo>
                      <a:pt x="81" y="0"/>
                    </a:lnTo>
                    <a:lnTo>
                      <a:pt x="83" y="2"/>
                    </a:lnTo>
                    <a:lnTo>
                      <a:pt x="86" y="4"/>
                    </a:lnTo>
                    <a:lnTo>
                      <a:pt x="86" y="6"/>
                    </a:lnTo>
                    <a:lnTo>
                      <a:pt x="85" y="7"/>
                    </a:lnTo>
                    <a:lnTo>
                      <a:pt x="81" y="9"/>
                    </a:lnTo>
                    <a:lnTo>
                      <a:pt x="79" y="10"/>
                    </a:lnTo>
                    <a:lnTo>
                      <a:pt x="82" y="13"/>
                    </a:lnTo>
                    <a:lnTo>
                      <a:pt x="83" y="16"/>
                    </a:lnTo>
                    <a:lnTo>
                      <a:pt x="83" y="17"/>
                    </a:lnTo>
                    <a:lnTo>
                      <a:pt x="82" y="20"/>
                    </a:lnTo>
                    <a:lnTo>
                      <a:pt x="82" y="21"/>
                    </a:lnTo>
                    <a:lnTo>
                      <a:pt x="81" y="23"/>
                    </a:lnTo>
                    <a:lnTo>
                      <a:pt x="81" y="25"/>
                    </a:lnTo>
                    <a:lnTo>
                      <a:pt x="78" y="25"/>
                    </a:lnTo>
                    <a:lnTo>
                      <a:pt x="76" y="29"/>
                    </a:lnTo>
                    <a:lnTo>
                      <a:pt x="76" y="57"/>
                    </a:lnTo>
                    <a:lnTo>
                      <a:pt x="69" y="69"/>
                    </a:lnTo>
                    <a:lnTo>
                      <a:pt x="67" y="74"/>
                    </a:lnTo>
                    <a:lnTo>
                      <a:pt x="61" y="83"/>
                    </a:lnTo>
                    <a:lnTo>
                      <a:pt x="50" y="96"/>
                    </a:lnTo>
                    <a:lnTo>
                      <a:pt x="47" y="101"/>
                    </a:lnTo>
                    <a:lnTo>
                      <a:pt x="46" y="102"/>
                    </a:lnTo>
                    <a:lnTo>
                      <a:pt x="44" y="102"/>
                    </a:lnTo>
                    <a:lnTo>
                      <a:pt x="37" y="101"/>
                    </a:lnTo>
                    <a:lnTo>
                      <a:pt x="33" y="98"/>
                    </a:lnTo>
                    <a:lnTo>
                      <a:pt x="26" y="96"/>
                    </a:lnTo>
                    <a:lnTo>
                      <a:pt x="25" y="95"/>
                    </a:lnTo>
                    <a:lnTo>
                      <a:pt x="22" y="95"/>
                    </a:lnTo>
                    <a:lnTo>
                      <a:pt x="18" y="96"/>
                    </a:lnTo>
                    <a:lnTo>
                      <a:pt x="14" y="96"/>
                    </a:lnTo>
                    <a:lnTo>
                      <a:pt x="8" y="99"/>
                    </a:lnTo>
                    <a:lnTo>
                      <a:pt x="7" y="101"/>
                    </a:lnTo>
                    <a:lnTo>
                      <a:pt x="7" y="103"/>
                    </a:lnTo>
                    <a:lnTo>
                      <a:pt x="5" y="105"/>
                    </a:lnTo>
                    <a:lnTo>
                      <a:pt x="4" y="105"/>
                    </a:lnTo>
                    <a:lnTo>
                      <a:pt x="2" y="106"/>
                    </a:lnTo>
                    <a:lnTo>
                      <a:pt x="0" y="112"/>
                    </a:lnTo>
                    <a:lnTo>
                      <a:pt x="0" y="119"/>
                    </a:lnTo>
                    <a:lnTo>
                      <a:pt x="2" y="119"/>
                    </a:lnTo>
                    <a:lnTo>
                      <a:pt x="4" y="117"/>
                    </a:lnTo>
                    <a:lnTo>
                      <a:pt x="5" y="119"/>
                    </a:lnTo>
                    <a:lnTo>
                      <a:pt x="2" y="122"/>
                    </a:lnTo>
                    <a:lnTo>
                      <a:pt x="1" y="122"/>
                    </a:lnTo>
                    <a:lnTo>
                      <a:pt x="0" y="123"/>
                    </a:lnTo>
                    <a:lnTo>
                      <a:pt x="0" y="12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50" name="Freeform 4398">
                <a:extLst>
                  <a:ext uri="{FF2B5EF4-FFF2-40B4-BE49-F238E27FC236}">
                    <a16:creationId xmlns:a16="http://schemas.microsoft.com/office/drawing/2014/main" id="{8F971FC3-389B-D3A7-7A40-BC77D7C67D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6" y="2317"/>
                <a:ext cx="56" cy="42"/>
              </a:xfrm>
              <a:custGeom>
                <a:avLst/>
                <a:gdLst>
                  <a:gd name="T0" fmla="*/ 223 w 225"/>
                  <a:gd name="T1" fmla="*/ 161 h 165"/>
                  <a:gd name="T2" fmla="*/ 211 w 225"/>
                  <a:gd name="T3" fmla="*/ 140 h 165"/>
                  <a:gd name="T4" fmla="*/ 202 w 225"/>
                  <a:gd name="T5" fmla="*/ 134 h 165"/>
                  <a:gd name="T6" fmla="*/ 191 w 225"/>
                  <a:gd name="T7" fmla="*/ 130 h 165"/>
                  <a:gd name="T8" fmla="*/ 188 w 225"/>
                  <a:gd name="T9" fmla="*/ 132 h 165"/>
                  <a:gd name="T10" fmla="*/ 185 w 225"/>
                  <a:gd name="T11" fmla="*/ 136 h 165"/>
                  <a:gd name="T12" fmla="*/ 182 w 225"/>
                  <a:gd name="T13" fmla="*/ 137 h 165"/>
                  <a:gd name="T14" fmla="*/ 178 w 225"/>
                  <a:gd name="T15" fmla="*/ 139 h 165"/>
                  <a:gd name="T16" fmla="*/ 175 w 225"/>
                  <a:gd name="T17" fmla="*/ 134 h 165"/>
                  <a:gd name="T18" fmla="*/ 174 w 225"/>
                  <a:gd name="T19" fmla="*/ 129 h 165"/>
                  <a:gd name="T20" fmla="*/ 173 w 225"/>
                  <a:gd name="T21" fmla="*/ 118 h 165"/>
                  <a:gd name="T22" fmla="*/ 174 w 225"/>
                  <a:gd name="T23" fmla="*/ 115 h 165"/>
                  <a:gd name="T24" fmla="*/ 168 w 225"/>
                  <a:gd name="T25" fmla="*/ 108 h 165"/>
                  <a:gd name="T26" fmla="*/ 164 w 225"/>
                  <a:gd name="T27" fmla="*/ 106 h 165"/>
                  <a:gd name="T28" fmla="*/ 150 w 225"/>
                  <a:gd name="T29" fmla="*/ 105 h 165"/>
                  <a:gd name="T30" fmla="*/ 148 w 225"/>
                  <a:gd name="T31" fmla="*/ 103 h 165"/>
                  <a:gd name="T32" fmla="*/ 146 w 225"/>
                  <a:gd name="T33" fmla="*/ 98 h 165"/>
                  <a:gd name="T34" fmla="*/ 138 w 225"/>
                  <a:gd name="T35" fmla="*/ 93 h 165"/>
                  <a:gd name="T36" fmla="*/ 125 w 225"/>
                  <a:gd name="T37" fmla="*/ 87 h 165"/>
                  <a:gd name="T38" fmla="*/ 122 w 225"/>
                  <a:gd name="T39" fmla="*/ 86 h 165"/>
                  <a:gd name="T40" fmla="*/ 113 w 225"/>
                  <a:gd name="T41" fmla="*/ 79 h 165"/>
                  <a:gd name="T42" fmla="*/ 108 w 225"/>
                  <a:gd name="T43" fmla="*/ 76 h 165"/>
                  <a:gd name="T44" fmla="*/ 107 w 225"/>
                  <a:gd name="T45" fmla="*/ 79 h 165"/>
                  <a:gd name="T46" fmla="*/ 103 w 225"/>
                  <a:gd name="T47" fmla="*/ 77 h 165"/>
                  <a:gd name="T48" fmla="*/ 99 w 225"/>
                  <a:gd name="T49" fmla="*/ 69 h 165"/>
                  <a:gd name="T50" fmla="*/ 100 w 225"/>
                  <a:gd name="T51" fmla="*/ 53 h 165"/>
                  <a:gd name="T52" fmla="*/ 92 w 225"/>
                  <a:gd name="T53" fmla="*/ 49 h 165"/>
                  <a:gd name="T54" fmla="*/ 54 w 225"/>
                  <a:gd name="T55" fmla="*/ 49 h 165"/>
                  <a:gd name="T56" fmla="*/ 48 w 225"/>
                  <a:gd name="T57" fmla="*/ 52 h 165"/>
                  <a:gd name="T58" fmla="*/ 30 w 225"/>
                  <a:gd name="T59" fmla="*/ 53 h 165"/>
                  <a:gd name="T60" fmla="*/ 25 w 225"/>
                  <a:gd name="T61" fmla="*/ 51 h 165"/>
                  <a:gd name="T62" fmla="*/ 19 w 225"/>
                  <a:gd name="T63" fmla="*/ 49 h 165"/>
                  <a:gd name="T64" fmla="*/ 14 w 225"/>
                  <a:gd name="T65" fmla="*/ 42 h 165"/>
                  <a:gd name="T66" fmla="*/ 8 w 225"/>
                  <a:gd name="T67" fmla="*/ 33 h 165"/>
                  <a:gd name="T68" fmla="*/ 7 w 225"/>
                  <a:gd name="T69" fmla="*/ 29 h 165"/>
                  <a:gd name="T70" fmla="*/ 5 w 225"/>
                  <a:gd name="T71" fmla="*/ 20 h 165"/>
                  <a:gd name="T72" fmla="*/ 1 w 225"/>
                  <a:gd name="T73" fmla="*/ 2 h 165"/>
                  <a:gd name="T74" fmla="*/ 0 w 225"/>
                  <a:gd name="T75" fmla="*/ 0 h 1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225" h="165">
                    <a:moveTo>
                      <a:pt x="225" y="165"/>
                    </a:moveTo>
                    <a:lnTo>
                      <a:pt x="223" y="161"/>
                    </a:lnTo>
                    <a:lnTo>
                      <a:pt x="213" y="143"/>
                    </a:lnTo>
                    <a:lnTo>
                      <a:pt x="211" y="140"/>
                    </a:lnTo>
                    <a:lnTo>
                      <a:pt x="209" y="140"/>
                    </a:lnTo>
                    <a:lnTo>
                      <a:pt x="202" y="134"/>
                    </a:lnTo>
                    <a:lnTo>
                      <a:pt x="201" y="134"/>
                    </a:lnTo>
                    <a:lnTo>
                      <a:pt x="191" y="130"/>
                    </a:lnTo>
                    <a:lnTo>
                      <a:pt x="188" y="130"/>
                    </a:lnTo>
                    <a:lnTo>
                      <a:pt x="188" y="132"/>
                    </a:lnTo>
                    <a:lnTo>
                      <a:pt x="187" y="133"/>
                    </a:lnTo>
                    <a:lnTo>
                      <a:pt x="185" y="136"/>
                    </a:lnTo>
                    <a:lnTo>
                      <a:pt x="184" y="137"/>
                    </a:lnTo>
                    <a:lnTo>
                      <a:pt x="182" y="137"/>
                    </a:lnTo>
                    <a:lnTo>
                      <a:pt x="181" y="139"/>
                    </a:lnTo>
                    <a:lnTo>
                      <a:pt x="178" y="139"/>
                    </a:lnTo>
                    <a:lnTo>
                      <a:pt x="178" y="137"/>
                    </a:lnTo>
                    <a:lnTo>
                      <a:pt x="175" y="134"/>
                    </a:lnTo>
                    <a:lnTo>
                      <a:pt x="174" y="132"/>
                    </a:lnTo>
                    <a:lnTo>
                      <a:pt x="174" y="129"/>
                    </a:lnTo>
                    <a:lnTo>
                      <a:pt x="173" y="126"/>
                    </a:lnTo>
                    <a:lnTo>
                      <a:pt x="173" y="118"/>
                    </a:lnTo>
                    <a:lnTo>
                      <a:pt x="174" y="118"/>
                    </a:lnTo>
                    <a:lnTo>
                      <a:pt x="174" y="115"/>
                    </a:lnTo>
                    <a:lnTo>
                      <a:pt x="173" y="112"/>
                    </a:lnTo>
                    <a:lnTo>
                      <a:pt x="168" y="108"/>
                    </a:lnTo>
                    <a:lnTo>
                      <a:pt x="167" y="108"/>
                    </a:lnTo>
                    <a:lnTo>
                      <a:pt x="164" y="106"/>
                    </a:lnTo>
                    <a:lnTo>
                      <a:pt x="152" y="106"/>
                    </a:lnTo>
                    <a:lnTo>
                      <a:pt x="150" y="105"/>
                    </a:lnTo>
                    <a:lnTo>
                      <a:pt x="149" y="105"/>
                    </a:lnTo>
                    <a:lnTo>
                      <a:pt x="148" y="103"/>
                    </a:lnTo>
                    <a:lnTo>
                      <a:pt x="148" y="101"/>
                    </a:lnTo>
                    <a:lnTo>
                      <a:pt x="146" y="98"/>
                    </a:lnTo>
                    <a:lnTo>
                      <a:pt x="146" y="97"/>
                    </a:lnTo>
                    <a:lnTo>
                      <a:pt x="138" y="93"/>
                    </a:lnTo>
                    <a:lnTo>
                      <a:pt x="136" y="91"/>
                    </a:lnTo>
                    <a:lnTo>
                      <a:pt x="125" y="87"/>
                    </a:lnTo>
                    <a:lnTo>
                      <a:pt x="124" y="86"/>
                    </a:lnTo>
                    <a:lnTo>
                      <a:pt x="122" y="86"/>
                    </a:lnTo>
                    <a:lnTo>
                      <a:pt x="115" y="80"/>
                    </a:lnTo>
                    <a:lnTo>
                      <a:pt x="113" y="79"/>
                    </a:lnTo>
                    <a:lnTo>
                      <a:pt x="110" y="76"/>
                    </a:lnTo>
                    <a:lnTo>
                      <a:pt x="108" y="76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6" y="79"/>
                    </a:lnTo>
                    <a:lnTo>
                      <a:pt x="103" y="77"/>
                    </a:lnTo>
                    <a:lnTo>
                      <a:pt x="101" y="76"/>
                    </a:lnTo>
                    <a:lnTo>
                      <a:pt x="99" y="69"/>
                    </a:lnTo>
                    <a:lnTo>
                      <a:pt x="99" y="65"/>
                    </a:lnTo>
                    <a:lnTo>
                      <a:pt x="100" y="53"/>
                    </a:lnTo>
                    <a:lnTo>
                      <a:pt x="99" y="52"/>
                    </a:lnTo>
                    <a:lnTo>
                      <a:pt x="92" y="49"/>
                    </a:lnTo>
                    <a:lnTo>
                      <a:pt x="57" y="48"/>
                    </a:lnTo>
                    <a:lnTo>
                      <a:pt x="54" y="49"/>
                    </a:lnTo>
                    <a:lnTo>
                      <a:pt x="50" y="52"/>
                    </a:lnTo>
                    <a:lnTo>
                      <a:pt x="48" y="52"/>
                    </a:lnTo>
                    <a:lnTo>
                      <a:pt x="46" y="53"/>
                    </a:lnTo>
                    <a:lnTo>
                      <a:pt x="30" y="53"/>
                    </a:lnTo>
                    <a:lnTo>
                      <a:pt x="26" y="52"/>
                    </a:lnTo>
                    <a:lnTo>
                      <a:pt x="25" y="51"/>
                    </a:lnTo>
                    <a:lnTo>
                      <a:pt x="21" y="49"/>
                    </a:lnTo>
                    <a:lnTo>
                      <a:pt x="19" y="49"/>
                    </a:lnTo>
                    <a:lnTo>
                      <a:pt x="15" y="45"/>
                    </a:lnTo>
                    <a:lnTo>
                      <a:pt x="14" y="42"/>
                    </a:lnTo>
                    <a:lnTo>
                      <a:pt x="12" y="41"/>
                    </a:lnTo>
                    <a:lnTo>
                      <a:pt x="8" y="33"/>
                    </a:lnTo>
                    <a:lnTo>
                      <a:pt x="7" y="31"/>
                    </a:lnTo>
                    <a:lnTo>
                      <a:pt x="7" y="29"/>
                    </a:lnTo>
                    <a:lnTo>
                      <a:pt x="5" y="23"/>
                    </a:lnTo>
                    <a:lnTo>
                      <a:pt x="5" y="20"/>
                    </a:lnTo>
                    <a:lnTo>
                      <a:pt x="4" y="9"/>
                    </a:lnTo>
                    <a:lnTo>
                      <a:pt x="1" y="2"/>
                    </a:lnTo>
                    <a:lnTo>
                      <a:pt x="1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51" name="Freeform 4399">
                <a:extLst>
                  <a:ext uri="{FF2B5EF4-FFF2-40B4-BE49-F238E27FC236}">
                    <a16:creationId xmlns:a16="http://schemas.microsoft.com/office/drawing/2014/main" id="{2711C73D-6793-94F9-99D8-A049C75053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9" y="2359"/>
                <a:ext cx="63" cy="41"/>
              </a:xfrm>
              <a:custGeom>
                <a:avLst/>
                <a:gdLst>
                  <a:gd name="T0" fmla="*/ 248 w 251"/>
                  <a:gd name="T1" fmla="*/ 11 h 166"/>
                  <a:gd name="T2" fmla="*/ 251 w 251"/>
                  <a:gd name="T3" fmla="*/ 28 h 166"/>
                  <a:gd name="T4" fmla="*/ 245 w 251"/>
                  <a:gd name="T5" fmla="*/ 48 h 166"/>
                  <a:gd name="T6" fmla="*/ 242 w 251"/>
                  <a:gd name="T7" fmla="*/ 52 h 166"/>
                  <a:gd name="T8" fmla="*/ 238 w 251"/>
                  <a:gd name="T9" fmla="*/ 55 h 166"/>
                  <a:gd name="T10" fmla="*/ 235 w 251"/>
                  <a:gd name="T11" fmla="*/ 59 h 166"/>
                  <a:gd name="T12" fmla="*/ 231 w 251"/>
                  <a:gd name="T13" fmla="*/ 60 h 166"/>
                  <a:gd name="T14" fmla="*/ 228 w 251"/>
                  <a:gd name="T15" fmla="*/ 63 h 166"/>
                  <a:gd name="T16" fmla="*/ 225 w 251"/>
                  <a:gd name="T17" fmla="*/ 62 h 166"/>
                  <a:gd name="T18" fmla="*/ 217 w 251"/>
                  <a:gd name="T19" fmla="*/ 49 h 166"/>
                  <a:gd name="T20" fmla="*/ 218 w 251"/>
                  <a:gd name="T21" fmla="*/ 35 h 166"/>
                  <a:gd name="T22" fmla="*/ 207 w 251"/>
                  <a:gd name="T23" fmla="*/ 41 h 166"/>
                  <a:gd name="T24" fmla="*/ 194 w 251"/>
                  <a:gd name="T25" fmla="*/ 48 h 166"/>
                  <a:gd name="T26" fmla="*/ 190 w 251"/>
                  <a:gd name="T27" fmla="*/ 42 h 166"/>
                  <a:gd name="T28" fmla="*/ 186 w 251"/>
                  <a:gd name="T29" fmla="*/ 38 h 166"/>
                  <a:gd name="T30" fmla="*/ 184 w 251"/>
                  <a:gd name="T31" fmla="*/ 27 h 166"/>
                  <a:gd name="T32" fmla="*/ 176 w 251"/>
                  <a:gd name="T33" fmla="*/ 21 h 166"/>
                  <a:gd name="T34" fmla="*/ 160 w 251"/>
                  <a:gd name="T35" fmla="*/ 24 h 166"/>
                  <a:gd name="T36" fmla="*/ 130 w 251"/>
                  <a:gd name="T37" fmla="*/ 38 h 166"/>
                  <a:gd name="T38" fmla="*/ 118 w 251"/>
                  <a:gd name="T39" fmla="*/ 59 h 166"/>
                  <a:gd name="T40" fmla="*/ 116 w 251"/>
                  <a:gd name="T41" fmla="*/ 66 h 166"/>
                  <a:gd name="T42" fmla="*/ 122 w 251"/>
                  <a:gd name="T43" fmla="*/ 73 h 166"/>
                  <a:gd name="T44" fmla="*/ 119 w 251"/>
                  <a:gd name="T45" fmla="*/ 77 h 166"/>
                  <a:gd name="T46" fmla="*/ 126 w 251"/>
                  <a:gd name="T47" fmla="*/ 81 h 166"/>
                  <a:gd name="T48" fmla="*/ 140 w 251"/>
                  <a:gd name="T49" fmla="*/ 90 h 166"/>
                  <a:gd name="T50" fmla="*/ 148 w 251"/>
                  <a:gd name="T51" fmla="*/ 105 h 166"/>
                  <a:gd name="T52" fmla="*/ 150 w 251"/>
                  <a:gd name="T53" fmla="*/ 115 h 166"/>
                  <a:gd name="T54" fmla="*/ 154 w 251"/>
                  <a:gd name="T55" fmla="*/ 122 h 166"/>
                  <a:gd name="T56" fmla="*/ 158 w 251"/>
                  <a:gd name="T57" fmla="*/ 125 h 166"/>
                  <a:gd name="T58" fmla="*/ 167 w 251"/>
                  <a:gd name="T59" fmla="*/ 126 h 166"/>
                  <a:gd name="T60" fmla="*/ 160 w 251"/>
                  <a:gd name="T61" fmla="*/ 132 h 166"/>
                  <a:gd name="T62" fmla="*/ 162 w 251"/>
                  <a:gd name="T63" fmla="*/ 142 h 166"/>
                  <a:gd name="T64" fmla="*/ 162 w 251"/>
                  <a:gd name="T65" fmla="*/ 145 h 166"/>
                  <a:gd name="T66" fmla="*/ 153 w 251"/>
                  <a:gd name="T67" fmla="*/ 144 h 166"/>
                  <a:gd name="T68" fmla="*/ 134 w 251"/>
                  <a:gd name="T69" fmla="*/ 152 h 166"/>
                  <a:gd name="T70" fmla="*/ 130 w 251"/>
                  <a:gd name="T71" fmla="*/ 164 h 166"/>
                  <a:gd name="T72" fmla="*/ 118 w 251"/>
                  <a:gd name="T73" fmla="*/ 150 h 166"/>
                  <a:gd name="T74" fmla="*/ 115 w 251"/>
                  <a:gd name="T75" fmla="*/ 142 h 166"/>
                  <a:gd name="T76" fmla="*/ 109 w 251"/>
                  <a:gd name="T77" fmla="*/ 137 h 166"/>
                  <a:gd name="T78" fmla="*/ 102 w 251"/>
                  <a:gd name="T79" fmla="*/ 134 h 166"/>
                  <a:gd name="T80" fmla="*/ 84 w 251"/>
                  <a:gd name="T81" fmla="*/ 141 h 166"/>
                  <a:gd name="T82" fmla="*/ 77 w 251"/>
                  <a:gd name="T83" fmla="*/ 147 h 166"/>
                  <a:gd name="T84" fmla="*/ 74 w 251"/>
                  <a:gd name="T85" fmla="*/ 148 h 166"/>
                  <a:gd name="T86" fmla="*/ 65 w 251"/>
                  <a:gd name="T87" fmla="*/ 132 h 166"/>
                  <a:gd name="T88" fmla="*/ 63 w 251"/>
                  <a:gd name="T89" fmla="*/ 132 h 166"/>
                  <a:gd name="T90" fmla="*/ 59 w 251"/>
                  <a:gd name="T91" fmla="*/ 127 h 166"/>
                  <a:gd name="T92" fmla="*/ 57 w 251"/>
                  <a:gd name="T93" fmla="*/ 122 h 166"/>
                  <a:gd name="T94" fmla="*/ 51 w 251"/>
                  <a:gd name="T95" fmla="*/ 111 h 166"/>
                  <a:gd name="T96" fmla="*/ 42 w 251"/>
                  <a:gd name="T97" fmla="*/ 95 h 166"/>
                  <a:gd name="T98" fmla="*/ 41 w 251"/>
                  <a:gd name="T99" fmla="*/ 85 h 166"/>
                  <a:gd name="T100" fmla="*/ 38 w 251"/>
                  <a:gd name="T101" fmla="*/ 75 h 166"/>
                  <a:gd name="T102" fmla="*/ 38 w 251"/>
                  <a:gd name="T103" fmla="*/ 56 h 166"/>
                  <a:gd name="T104" fmla="*/ 12 w 251"/>
                  <a:gd name="T105" fmla="*/ 37 h 166"/>
                  <a:gd name="T106" fmla="*/ 7 w 251"/>
                  <a:gd name="T107" fmla="*/ 51 h 166"/>
                  <a:gd name="T108" fmla="*/ 2 w 251"/>
                  <a:gd name="T109" fmla="*/ 69 h 166"/>
                  <a:gd name="T110" fmla="*/ 3 w 251"/>
                  <a:gd name="T111" fmla="*/ 85 h 166"/>
                  <a:gd name="T112" fmla="*/ 0 w 251"/>
                  <a:gd name="T113" fmla="*/ 101 h 166"/>
                  <a:gd name="T114" fmla="*/ 3 w 251"/>
                  <a:gd name="T115" fmla="*/ 115 h 166"/>
                  <a:gd name="T116" fmla="*/ 7 w 251"/>
                  <a:gd name="T117" fmla="*/ 130 h 166"/>
                  <a:gd name="T118" fmla="*/ 10 w 251"/>
                  <a:gd name="T119" fmla="*/ 134 h 166"/>
                  <a:gd name="T120" fmla="*/ 13 w 251"/>
                  <a:gd name="T121" fmla="*/ 136 h 166"/>
                  <a:gd name="T122" fmla="*/ 19 w 251"/>
                  <a:gd name="T123" fmla="*/ 157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51" h="166">
                    <a:moveTo>
                      <a:pt x="251" y="0"/>
                    </a:moveTo>
                    <a:lnTo>
                      <a:pt x="248" y="11"/>
                    </a:lnTo>
                    <a:lnTo>
                      <a:pt x="251" y="22"/>
                    </a:lnTo>
                    <a:lnTo>
                      <a:pt x="251" y="28"/>
                    </a:lnTo>
                    <a:lnTo>
                      <a:pt x="249" y="35"/>
                    </a:lnTo>
                    <a:lnTo>
                      <a:pt x="245" y="48"/>
                    </a:lnTo>
                    <a:lnTo>
                      <a:pt x="245" y="49"/>
                    </a:lnTo>
                    <a:lnTo>
                      <a:pt x="242" y="52"/>
                    </a:lnTo>
                    <a:lnTo>
                      <a:pt x="241" y="52"/>
                    </a:lnTo>
                    <a:lnTo>
                      <a:pt x="238" y="55"/>
                    </a:lnTo>
                    <a:lnTo>
                      <a:pt x="238" y="59"/>
                    </a:lnTo>
                    <a:lnTo>
                      <a:pt x="235" y="59"/>
                    </a:lnTo>
                    <a:lnTo>
                      <a:pt x="232" y="60"/>
                    </a:lnTo>
                    <a:lnTo>
                      <a:pt x="231" y="60"/>
                    </a:lnTo>
                    <a:lnTo>
                      <a:pt x="231" y="63"/>
                    </a:lnTo>
                    <a:lnTo>
                      <a:pt x="228" y="63"/>
                    </a:lnTo>
                    <a:lnTo>
                      <a:pt x="227" y="62"/>
                    </a:lnTo>
                    <a:lnTo>
                      <a:pt x="225" y="62"/>
                    </a:lnTo>
                    <a:lnTo>
                      <a:pt x="225" y="56"/>
                    </a:lnTo>
                    <a:lnTo>
                      <a:pt x="217" y="49"/>
                    </a:lnTo>
                    <a:lnTo>
                      <a:pt x="218" y="41"/>
                    </a:lnTo>
                    <a:lnTo>
                      <a:pt x="218" y="35"/>
                    </a:lnTo>
                    <a:lnTo>
                      <a:pt x="215" y="31"/>
                    </a:lnTo>
                    <a:lnTo>
                      <a:pt x="207" y="41"/>
                    </a:lnTo>
                    <a:lnTo>
                      <a:pt x="197" y="48"/>
                    </a:lnTo>
                    <a:lnTo>
                      <a:pt x="194" y="48"/>
                    </a:lnTo>
                    <a:lnTo>
                      <a:pt x="193" y="46"/>
                    </a:lnTo>
                    <a:lnTo>
                      <a:pt x="190" y="42"/>
                    </a:lnTo>
                    <a:lnTo>
                      <a:pt x="189" y="41"/>
                    </a:lnTo>
                    <a:lnTo>
                      <a:pt x="186" y="38"/>
                    </a:lnTo>
                    <a:lnTo>
                      <a:pt x="186" y="31"/>
                    </a:lnTo>
                    <a:lnTo>
                      <a:pt x="184" y="27"/>
                    </a:lnTo>
                    <a:lnTo>
                      <a:pt x="181" y="25"/>
                    </a:lnTo>
                    <a:lnTo>
                      <a:pt x="176" y="21"/>
                    </a:lnTo>
                    <a:lnTo>
                      <a:pt x="175" y="21"/>
                    </a:lnTo>
                    <a:lnTo>
                      <a:pt x="160" y="24"/>
                    </a:lnTo>
                    <a:lnTo>
                      <a:pt x="133" y="34"/>
                    </a:lnTo>
                    <a:lnTo>
                      <a:pt x="130" y="38"/>
                    </a:lnTo>
                    <a:lnTo>
                      <a:pt x="129" y="39"/>
                    </a:lnTo>
                    <a:lnTo>
                      <a:pt x="118" y="59"/>
                    </a:lnTo>
                    <a:lnTo>
                      <a:pt x="116" y="63"/>
                    </a:lnTo>
                    <a:lnTo>
                      <a:pt x="116" y="66"/>
                    </a:lnTo>
                    <a:lnTo>
                      <a:pt x="118" y="69"/>
                    </a:lnTo>
                    <a:lnTo>
                      <a:pt x="122" y="73"/>
                    </a:lnTo>
                    <a:lnTo>
                      <a:pt x="122" y="75"/>
                    </a:lnTo>
                    <a:lnTo>
                      <a:pt x="119" y="77"/>
                    </a:lnTo>
                    <a:lnTo>
                      <a:pt x="123" y="80"/>
                    </a:lnTo>
                    <a:lnTo>
                      <a:pt x="126" y="81"/>
                    </a:lnTo>
                    <a:lnTo>
                      <a:pt x="133" y="87"/>
                    </a:lnTo>
                    <a:lnTo>
                      <a:pt x="140" y="90"/>
                    </a:lnTo>
                    <a:lnTo>
                      <a:pt x="143" y="97"/>
                    </a:lnTo>
                    <a:lnTo>
                      <a:pt x="148" y="105"/>
                    </a:lnTo>
                    <a:lnTo>
                      <a:pt x="151" y="111"/>
                    </a:lnTo>
                    <a:lnTo>
                      <a:pt x="150" y="115"/>
                    </a:lnTo>
                    <a:lnTo>
                      <a:pt x="151" y="118"/>
                    </a:lnTo>
                    <a:lnTo>
                      <a:pt x="154" y="122"/>
                    </a:lnTo>
                    <a:lnTo>
                      <a:pt x="155" y="122"/>
                    </a:lnTo>
                    <a:lnTo>
                      <a:pt x="158" y="125"/>
                    </a:lnTo>
                    <a:lnTo>
                      <a:pt x="162" y="126"/>
                    </a:lnTo>
                    <a:lnTo>
                      <a:pt x="167" y="126"/>
                    </a:lnTo>
                    <a:lnTo>
                      <a:pt x="167" y="132"/>
                    </a:lnTo>
                    <a:lnTo>
                      <a:pt x="160" y="132"/>
                    </a:lnTo>
                    <a:lnTo>
                      <a:pt x="160" y="133"/>
                    </a:lnTo>
                    <a:lnTo>
                      <a:pt x="162" y="142"/>
                    </a:lnTo>
                    <a:lnTo>
                      <a:pt x="164" y="144"/>
                    </a:lnTo>
                    <a:lnTo>
                      <a:pt x="162" y="145"/>
                    </a:lnTo>
                    <a:lnTo>
                      <a:pt x="158" y="144"/>
                    </a:lnTo>
                    <a:lnTo>
                      <a:pt x="153" y="144"/>
                    </a:lnTo>
                    <a:lnTo>
                      <a:pt x="148" y="145"/>
                    </a:lnTo>
                    <a:lnTo>
                      <a:pt x="134" y="152"/>
                    </a:lnTo>
                    <a:lnTo>
                      <a:pt x="133" y="161"/>
                    </a:lnTo>
                    <a:lnTo>
                      <a:pt x="130" y="164"/>
                    </a:lnTo>
                    <a:lnTo>
                      <a:pt x="127" y="165"/>
                    </a:lnTo>
                    <a:lnTo>
                      <a:pt x="118" y="150"/>
                    </a:lnTo>
                    <a:lnTo>
                      <a:pt x="116" y="144"/>
                    </a:lnTo>
                    <a:lnTo>
                      <a:pt x="115" y="142"/>
                    </a:lnTo>
                    <a:lnTo>
                      <a:pt x="112" y="141"/>
                    </a:lnTo>
                    <a:lnTo>
                      <a:pt x="109" y="137"/>
                    </a:lnTo>
                    <a:lnTo>
                      <a:pt x="107" y="136"/>
                    </a:lnTo>
                    <a:lnTo>
                      <a:pt x="102" y="134"/>
                    </a:lnTo>
                    <a:lnTo>
                      <a:pt x="93" y="134"/>
                    </a:lnTo>
                    <a:lnTo>
                      <a:pt x="84" y="141"/>
                    </a:lnTo>
                    <a:lnTo>
                      <a:pt x="80" y="145"/>
                    </a:lnTo>
                    <a:lnTo>
                      <a:pt x="77" y="147"/>
                    </a:lnTo>
                    <a:lnTo>
                      <a:pt x="76" y="147"/>
                    </a:lnTo>
                    <a:lnTo>
                      <a:pt x="74" y="148"/>
                    </a:lnTo>
                    <a:lnTo>
                      <a:pt x="73" y="144"/>
                    </a:lnTo>
                    <a:lnTo>
                      <a:pt x="65" y="132"/>
                    </a:lnTo>
                    <a:lnTo>
                      <a:pt x="65" y="130"/>
                    </a:lnTo>
                    <a:lnTo>
                      <a:pt x="63" y="132"/>
                    </a:lnTo>
                    <a:lnTo>
                      <a:pt x="62" y="132"/>
                    </a:lnTo>
                    <a:lnTo>
                      <a:pt x="59" y="127"/>
                    </a:lnTo>
                    <a:lnTo>
                      <a:pt x="59" y="126"/>
                    </a:lnTo>
                    <a:lnTo>
                      <a:pt x="57" y="122"/>
                    </a:lnTo>
                    <a:lnTo>
                      <a:pt x="52" y="115"/>
                    </a:lnTo>
                    <a:lnTo>
                      <a:pt x="51" y="111"/>
                    </a:lnTo>
                    <a:lnTo>
                      <a:pt x="49" y="109"/>
                    </a:lnTo>
                    <a:lnTo>
                      <a:pt x="42" y="95"/>
                    </a:lnTo>
                    <a:lnTo>
                      <a:pt x="42" y="94"/>
                    </a:lnTo>
                    <a:lnTo>
                      <a:pt x="41" y="85"/>
                    </a:lnTo>
                    <a:lnTo>
                      <a:pt x="41" y="80"/>
                    </a:lnTo>
                    <a:lnTo>
                      <a:pt x="38" y="75"/>
                    </a:lnTo>
                    <a:lnTo>
                      <a:pt x="35" y="65"/>
                    </a:lnTo>
                    <a:lnTo>
                      <a:pt x="38" y="56"/>
                    </a:lnTo>
                    <a:lnTo>
                      <a:pt x="34" y="48"/>
                    </a:lnTo>
                    <a:lnTo>
                      <a:pt x="12" y="37"/>
                    </a:lnTo>
                    <a:lnTo>
                      <a:pt x="10" y="38"/>
                    </a:lnTo>
                    <a:lnTo>
                      <a:pt x="7" y="51"/>
                    </a:lnTo>
                    <a:lnTo>
                      <a:pt x="2" y="63"/>
                    </a:lnTo>
                    <a:lnTo>
                      <a:pt x="2" y="69"/>
                    </a:lnTo>
                    <a:lnTo>
                      <a:pt x="3" y="78"/>
                    </a:lnTo>
                    <a:lnTo>
                      <a:pt x="3" y="85"/>
                    </a:lnTo>
                    <a:lnTo>
                      <a:pt x="4" y="94"/>
                    </a:lnTo>
                    <a:lnTo>
                      <a:pt x="0" y="101"/>
                    </a:lnTo>
                    <a:lnTo>
                      <a:pt x="3" y="112"/>
                    </a:lnTo>
                    <a:lnTo>
                      <a:pt x="3" y="115"/>
                    </a:lnTo>
                    <a:lnTo>
                      <a:pt x="6" y="127"/>
                    </a:lnTo>
                    <a:lnTo>
                      <a:pt x="7" y="130"/>
                    </a:lnTo>
                    <a:lnTo>
                      <a:pt x="7" y="132"/>
                    </a:lnTo>
                    <a:lnTo>
                      <a:pt x="10" y="134"/>
                    </a:lnTo>
                    <a:lnTo>
                      <a:pt x="12" y="134"/>
                    </a:lnTo>
                    <a:lnTo>
                      <a:pt x="13" y="136"/>
                    </a:lnTo>
                    <a:lnTo>
                      <a:pt x="17" y="147"/>
                    </a:lnTo>
                    <a:lnTo>
                      <a:pt x="19" y="157"/>
                    </a:lnTo>
                    <a:lnTo>
                      <a:pt x="7" y="16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52" name="Freeform 4400">
                <a:extLst>
                  <a:ext uri="{FF2B5EF4-FFF2-40B4-BE49-F238E27FC236}">
                    <a16:creationId xmlns:a16="http://schemas.microsoft.com/office/drawing/2014/main" id="{C55D45C2-78F8-E97B-26E7-5BAF6B7332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6" y="2412"/>
                <a:ext cx="83" cy="32"/>
              </a:xfrm>
              <a:custGeom>
                <a:avLst/>
                <a:gdLst>
                  <a:gd name="T0" fmla="*/ 3 w 331"/>
                  <a:gd name="T1" fmla="*/ 10 h 127"/>
                  <a:gd name="T2" fmla="*/ 7 w 331"/>
                  <a:gd name="T3" fmla="*/ 8 h 127"/>
                  <a:gd name="T4" fmla="*/ 21 w 331"/>
                  <a:gd name="T5" fmla="*/ 4 h 127"/>
                  <a:gd name="T6" fmla="*/ 43 w 331"/>
                  <a:gd name="T7" fmla="*/ 10 h 127"/>
                  <a:gd name="T8" fmla="*/ 46 w 331"/>
                  <a:gd name="T9" fmla="*/ 12 h 127"/>
                  <a:gd name="T10" fmla="*/ 53 w 331"/>
                  <a:gd name="T11" fmla="*/ 18 h 127"/>
                  <a:gd name="T12" fmla="*/ 60 w 331"/>
                  <a:gd name="T13" fmla="*/ 25 h 127"/>
                  <a:gd name="T14" fmla="*/ 87 w 331"/>
                  <a:gd name="T15" fmla="*/ 35 h 127"/>
                  <a:gd name="T16" fmla="*/ 102 w 331"/>
                  <a:gd name="T17" fmla="*/ 24 h 127"/>
                  <a:gd name="T18" fmla="*/ 102 w 331"/>
                  <a:gd name="T19" fmla="*/ 15 h 127"/>
                  <a:gd name="T20" fmla="*/ 107 w 331"/>
                  <a:gd name="T21" fmla="*/ 1 h 127"/>
                  <a:gd name="T22" fmla="*/ 113 w 331"/>
                  <a:gd name="T23" fmla="*/ 5 h 127"/>
                  <a:gd name="T24" fmla="*/ 119 w 331"/>
                  <a:gd name="T25" fmla="*/ 7 h 127"/>
                  <a:gd name="T26" fmla="*/ 127 w 331"/>
                  <a:gd name="T27" fmla="*/ 3 h 127"/>
                  <a:gd name="T28" fmla="*/ 128 w 331"/>
                  <a:gd name="T29" fmla="*/ 11 h 127"/>
                  <a:gd name="T30" fmla="*/ 130 w 331"/>
                  <a:gd name="T31" fmla="*/ 19 h 127"/>
                  <a:gd name="T32" fmla="*/ 135 w 331"/>
                  <a:gd name="T33" fmla="*/ 29 h 127"/>
                  <a:gd name="T34" fmla="*/ 154 w 331"/>
                  <a:gd name="T35" fmla="*/ 52 h 127"/>
                  <a:gd name="T36" fmla="*/ 148 w 331"/>
                  <a:gd name="T37" fmla="*/ 74 h 127"/>
                  <a:gd name="T38" fmla="*/ 145 w 331"/>
                  <a:gd name="T39" fmla="*/ 75 h 127"/>
                  <a:gd name="T40" fmla="*/ 170 w 331"/>
                  <a:gd name="T41" fmla="*/ 99 h 127"/>
                  <a:gd name="T42" fmla="*/ 183 w 331"/>
                  <a:gd name="T43" fmla="*/ 91 h 127"/>
                  <a:gd name="T44" fmla="*/ 194 w 331"/>
                  <a:gd name="T45" fmla="*/ 92 h 127"/>
                  <a:gd name="T46" fmla="*/ 204 w 331"/>
                  <a:gd name="T47" fmla="*/ 105 h 127"/>
                  <a:gd name="T48" fmla="*/ 205 w 331"/>
                  <a:gd name="T49" fmla="*/ 103 h 127"/>
                  <a:gd name="T50" fmla="*/ 211 w 331"/>
                  <a:gd name="T51" fmla="*/ 95 h 127"/>
                  <a:gd name="T52" fmla="*/ 225 w 331"/>
                  <a:gd name="T53" fmla="*/ 84 h 127"/>
                  <a:gd name="T54" fmla="*/ 248 w 331"/>
                  <a:gd name="T55" fmla="*/ 67 h 127"/>
                  <a:gd name="T56" fmla="*/ 250 w 331"/>
                  <a:gd name="T57" fmla="*/ 35 h 127"/>
                  <a:gd name="T58" fmla="*/ 255 w 331"/>
                  <a:gd name="T59" fmla="*/ 35 h 127"/>
                  <a:gd name="T60" fmla="*/ 277 w 331"/>
                  <a:gd name="T61" fmla="*/ 28 h 127"/>
                  <a:gd name="T62" fmla="*/ 281 w 331"/>
                  <a:gd name="T63" fmla="*/ 31 h 127"/>
                  <a:gd name="T64" fmla="*/ 286 w 331"/>
                  <a:gd name="T65" fmla="*/ 26 h 127"/>
                  <a:gd name="T66" fmla="*/ 284 w 331"/>
                  <a:gd name="T67" fmla="*/ 1 h 127"/>
                  <a:gd name="T68" fmla="*/ 285 w 331"/>
                  <a:gd name="T69" fmla="*/ 0 h 127"/>
                  <a:gd name="T70" fmla="*/ 296 w 331"/>
                  <a:gd name="T71" fmla="*/ 7 h 127"/>
                  <a:gd name="T72" fmla="*/ 300 w 331"/>
                  <a:gd name="T73" fmla="*/ 18 h 127"/>
                  <a:gd name="T74" fmla="*/ 313 w 331"/>
                  <a:gd name="T75" fmla="*/ 33 h 127"/>
                  <a:gd name="T76" fmla="*/ 322 w 331"/>
                  <a:gd name="T77" fmla="*/ 46 h 127"/>
                  <a:gd name="T78" fmla="*/ 324 w 331"/>
                  <a:gd name="T79" fmla="*/ 53 h 127"/>
                  <a:gd name="T80" fmla="*/ 331 w 331"/>
                  <a:gd name="T81" fmla="*/ 55 h 127"/>
                  <a:gd name="T82" fmla="*/ 325 w 331"/>
                  <a:gd name="T83" fmla="*/ 64 h 127"/>
                  <a:gd name="T84" fmla="*/ 322 w 331"/>
                  <a:gd name="T85" fmla="*/ 67 h 127"/>
                  <a:gd name="T86" fmla="*/ 320 w 331"/>
                  <a:gd name="T87" fmla="*/ 68 h 127"/>
                  <a:gd name="T88" fmla="*/ 313 w 331"/>
                  <a:gd name="T89" fmla="*/ 50 h 127"/>
                  <a:gd name="T90" fmla="*/ 304 w 331"/>
                  <a:gd name="T91" fmla="*/ 55 h 127"/>
                  <a:gd name="T92" fmla="*/ 297 w 331"/>
                  <a:gd name="T93" fmla="*/ 65 h 127"/>
                  <a:gd name="T94" fmla="*/ 285 w 331"/>
                  <a:gd name="T95" fmla="*/ 64 h 127"/>
                  <a:gd name="T96" fmla="*/ 284 w 331"/>
                  <a:gd name="T97" fmla="*/ 60 h 127"/>
                  <a:gd name="T98" fmla="*/ 281 w 331"/>
                  <a:gd name="T99" fmla="*/ 53 h 127"/>
                  <a:gd name="T100" fmla="*/ 275 w 331"/>
                  <a:gd name="T101" fmla="*/ 55 h 127"/>
                  <a:gd name="T102" fmla="*/ 271 w 331"/>
                  <a:gd name="T103" fmla="*/ 57 h 127"/>
                  <a:gd name="T104" fmla="*/ 270 w 331"/>
                  <a:gd name="T105" fmla="*/ 63 h 127"/>
                  <a:gd name="T106" fmla="*/ 268 w 331"/>
                  <a:gd name="T107" fmla="*/ 71 h 127"/>
                  <a:gd name="T108" fmla="*/ 267 w 331"/>
                  <a:gd name="T109" fmla="*/ 74 h 127"/>
                  <a:gd name="T110" fmla="*/ 288 w 331"/>
                  <a:gd name="T111" fmla="*/ 127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331" h="127">
                    <a:moveTo>
                      <a:pt x="0" y="10"/>
                    </a:moveTo>
                    <a:lnTo>
                      <a:pt x="3" y="10"/>
                    </a:lnTo>
                    <a:lnTo>
                      <a:pt x="6" y="8"/>
                    </a:lnTo>
                    <a:lnTo>
                      <a:pt x="7" y="8"/>
                    </a:lnTo>
                    <a:lnTo>
                      <a:pt x="14" y="5"/>
                    </a:lnTo>
                    <a:lnTo>
                      <a:pt x="21" y="4"/>
                    </a:lnTo>
                    <a:lnTo>
                      <a:pt x="39" y="10"/>
                    </a:lnTo>
                    <a:lnTo>
                      <a:pt x="43" y="10"/>
                    </a:lnTo>
                    <a:lnTo>
                      <a:pt x="43" y="11"/>
                    </a:lnTo>
                    <a:lnTo>
                      <a:pt x="46" y="12"/>
                    </a:lnTo>
                    <a:lnTo>
                      <a:pt x="47" y="12"/>
                    </a:lnTo>
                    <a:lnTo>
                      <a:pt x="53" y="18"/>
                    </a:lnTo>
                    <a:lnTo>
                      <a:pt x="53" y="19"/>
                    </a:lnTo>
                    <a:lnTo>
                      <a:pt x="60" y="25"/>
                    </a:lnTo>
                    <a:lnTo>
                      <a:pt x="70" y="31"/>
                    </a:lnTo>
                    <a:lnTo>
                      <a:pt x="87" y="35"/>
                    </a:lnTo>
                    <a:lnTo>
                      <a:pt x="99" y="29"/>
                    </a:lnTo>
                    <a:lnTo>
                      <a:pt x="102" y="24"/>
                    </a:lnTo>
                    <a:lnTo>
                      <a:pt x="103" y="18"/>
                    </a:lnTo>
                    <a:lnTo>
                      <a:pt x="102" y="15"/>
                    </a:lnTo>
                    <a:lnTo>
                      <a:pt x="102" y="10"/>
                    </a:lnTo>
                    <a:lnTo>
                      <a:pt x="107" y="1"/>
                    </a:lnTo>
                    <a:lnTo>
                      <a:pt x="112" y="4"/>
                    </a:lnTo>
                    <a:lnTo>
                      <a:pt x="113" y="5"/>
                    </a:lnTo>
                    <a:lnTo>
                      <a:pt x="113" y="7"/>
                    </a:lnTo>
                    <a:lnTo>
                      <a:pt x="119" y="7"/>
                    </a:lnTo>
                    <a:lnTo>
                      <a:pt x="126" y="4"/>
                    </a:lnTo>
                    <a:lnTo>
                      <a:pt x="127" y="3"/>
                    </a:lnTo>
                    <a:lnTo>
                      <a:pt x="127" y="4"/>
                    </a:lnTo>
                    <a:lnTo>
                      <a:pt x="128" y="11"/>
                    </a:lnTo>
                    <a:lnTo>
                      <a:pt x="128" y="17"/>
                    </a:lnTo>
                    <a:lnTo>
                      <a:pt x="130" y="19"/>
                    </a:lnTo>
                    <a:lnTo>
                      <a:pt x="131" y="24"/>
                    </a:lnTo>
                    <a:lnTo>
                      <a:pt x="135" y="29"/>
                    </a:lnTo>
                    <a:lnTo>
                      <a:pt x="138" y="35"/>
                    </a:lnTo>
                    <a:lnTo>
                      <a:pt x="154" y="52"/>
                    </a:lnTo>
                    <a:lnTo>
                      <a:pt x="154" y="57"/>
                    </a:lnTo>
                    <a:lnTo>
                      <a:pt x="148" y="74"/>
                    </a:lnTo>
                    <a:lnTo>
                      <a:pt x="148" y="75"/>
                    </a:lnTo>
                    <a:lnTo>
                      <a:pt x="145" y="75"/>
                    </a:lnTo>
                    <a:lnTo>
                      <a:pt x="145" y="77"/>
                    </a:lnTo>
                    <a:lnTo>
                      <a:pt x="170" y="99"/>
                    </a:lnTo>
                    <a:lnTo>
                      <a:pt x="172" y="99"/>
                    </a:lnTo>
                    <a:lnTo>
                      <a:pt x="183" y="91"/>
                    </a:lnTo>
                    <a:lnTo>
                      <a:pt x="194" y="91"/>
                    </a:lnTo>
                    <a:lnTo>
                      <a:pt x="194" y="92"/>
                    </a:lnTo>
                    <a:lnTo>
                      <a:pt x="202" y="103"/>
                    </a:lnTo>
                    <a:lnTo>
                      <a:pt x="204" y="105"/>
                    </a:lnTo>
                    <a:lnTo>
                      <a:pt x="205" y="105"/>
                    </a:lnTo>
                    <a:lnTo>
                      <a:pt x="205" y="103"/>
                    </a:lnTo>
                    <a:lnTo>
                      <a:pt x="208" y="98"/>
                    </a:lnTo>
                    <a:lnTo>
                      <a:pt x="211" y="95"/>
                    </a:lnTo>
                    <a:lnTo>
                      <a:pt x="215" y="92"/>
                    </a:lnTo>
                    <a:lnTo>
                      <a:pt x="225" y="84"/>
                    </a:lnTo>
                    <a:lnTo>
                      <a:pt x="236" y="78"/>
                    </a:lnTo>
                    <a:lnTo>
                      <a:pt x="248" y="67"/>
                    </a:lnTo>
                    <a:lnTo>
                      <a:pt x="260" y="60"/>
                    </a:lnTo>
                    <a:lnTo>
                      <a:pt x="250" y="35"/>
                    </a:lnTo>
                    <a:lnTo>
                      <a:pt x="251" y="33"/>
                    </a:lnTo>
                    <a:lnTo>
                      <a:pt x="255" y="35"/>
                    </a:lnTo>
                    <a:lnTo>
                      <a:pt x="265" y="33"/>
                    </a:lnTo>
                    <a:lnTo>
                      <a:pt x="277" y="28"/>
                    </a:lnTo>
                    <a:lnTo>
                      <a:pt x="278" y="29"/>
                    </a:lnTo>
                    <a:lnTo>
                      <a:pt x="281" y="31"/>
                    </a:lnTo>
                    <a:lnTo>
                      <a:pt x="285" y="28"/>
                    </a:lnTo>
                    <a:lnTo>
                      <a:pt x="286" y="26"/>
                    </a:lnTo>
                    <a:lnTo>
                      <a:pt x="286" y="15"/>
                    </a:lnTo>
                    <a:lnTo>
                      <a:pt x="284" y="1"/>
                    </a:lnTo>
                    <a:lnTo>
                      <a:pt x="284" y="0"/>
                    </a:lnTo>
                    <a:lnTo>
                      <a:pt x="285" y="0"/>
                    </a:lnTo>
                    <a:lnTo>
                      <a:pt x="292" y="4"/>
                    </a:lnTo>
                    <a:lnTo>
                      <a:pt x="296" y="7"/>
                    </a:lnTo>
                    <a:lnTo>
                      <a:pt x="300" y="15"/>
                    </a:lnTo>
                    <a:lnTo>
                      <a:pt x="300" y="18"/>
                    </a:lnTo>
                    <a:lnTo>
                      <a:pt x="306" y="26"/>
                    </a:lnTo>
                    <a:lnTo>
                      <a:pt x="313" y="33"/>
                    </a:lnTo>
                    <a:lnTo>
                      <a:pt x="317" y="36"/>
                    </a:lnTo>
                    <a:lnTo>
                      <a:pt x="322" y="46"/>
                    </a:lnTo>
                    <a:lnTo>
                      <a:pt x="322" y="53"/>
                    </a:lnTo>
                    <a:lnTo>
                      <a:pt x="324" y="53"/>
                    </a:lnTo>
                    <a:lnTo>
                      <a:pt x="330" y="55"/>
                    </a:lnTo>
                    <a:lnTo>
                      <a:pt x="331" y="55"/>
                    </a:lnTo>
                    <a:lnTo>
                      <a:pt x="330" y="60"/>
                    </a:lnTo>
                    <a:lnTo>
                      <a:pt x="325" y="64"/>
                    </a:lnTo>
                    <a:lnTo>
                      <a:pt x="325" y="65"/>
                    </a:lnTo>
                    <a:lnTo>
                      <a:pt x="322" y="67"/>
                    </a:lnTo>
                    <a:lnTo>
                      <a:pt x="321" y="68"/>
                    </a:lnTo>
                    <a:lnTo>
                      <a:pt x="320" y="68"/>
                    </a:lnTo>
                    <a:lnTo>
                      <a:pt x="314" y="56"/>
                    </a:lnTo>
                    <a:lnTo>
                      <a:pt x="313" y="50"/>
                    </a:lnTo>
                    <a:lnTo>
                      <a:pt x="308" y="42"/>
                    </a:lnTo>
                    <a:lnTo>
                      <a:pt x="304" y="55"/>
                    </a:lnTo>
                    <a:lnTo>
                      <a:pt x="299" y="63"/>
                    </a:lnTo>
                    <a:lnTo>
                      <a:pt x="297" y="65"/>
                    </a:lnTo>
                    <a:lnTo>
                      <a:pt x="286" y="65"/>
                    </a:lnTo>
                    <a:lnTo>
                      <a:pt x="285" y="64"/>
                    </a:lnTo>
                    <a:lnTo>
                      <a:pt x="285" y="63"/>
                    </a:lnTo>
                    <a:lnTo>
                      <a:pt x="284" y="60"/>
                    </a:lnTo>
                    <a:lnTo>
                      <a:pt x="284" y="57"/>
                    </a:lnTo>
                    <a:lnTo>
                      <a:pt x="281" y="53"/>
                    </a:lnTo>
                    <a:lnTo>
                      <a:pt x="278" y="55"/>
                    </a:lnTo>
                    <a:lnTo>
                      <a:pt x="275" y="55"/>
                    </a:lnTo>
                    <a:lnTo>
                      <a:pt x="274" y="56"/>
                    </a:lnTo>
                    <a:lnTo>
                      <a:pt x="271" y="57"/>
                    </a:lnTo>
                    <a:lnTo>
                      <a:pt x="268" y="61"/>
                    </a:lnTo>
                    <a:lnTo>
                      <a:pt x="270" y="63"/>
                    </a:lnTo>
                    <a:lnTo>
                      <a:pt x="270" y="67"/>
                    </a:lnTo>
                    <a:lnTo>
                      <a:pt x="268" y="71"/>
                    </a:lnTo>
                    <a:lnTo>
                      <a:pt x="265" y="72"/>
                    </a:lnTo>
                    <a:lnTo>
                      <a:pt x="267" y="74"/>
                    </a:lnTo>
                    <a:lnTo>
                      <a:pt x="275" y="91"/>
                    </a:lnTo>
                    <a:lnTo>
                      <a:pt x="288" y="12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53" name="Freeform 4401">
                <a:extLst>
                  <a:ext uri="{FF2B5EF4-FFF2-40B4-BE49-F238E27FC236}">
                    <a16:creationId xmlns:a16="http://schemas.microsoft.com/office/drawing/2014/main" id="{A0A0A5EF-5B94-F4B2-6FBE-A20B1546D7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3" y="2444"/>
                <a:ext cx="45" cy="48"/>
              </a:xfrm>
              <a:custGeom>
                <a:avLst/>
                <a:gdLst>
                  <a:gd name="T0" fmla="*/ 172 w 182"/>
                  <a:gd name="T1" fmla="*/ 8 h 193"/>
                  <a:gd name="T2" fmla="*/ 155 w 182"/>
                  <a:gd name="T3" fmla="*/ 15 h 193"/>
                  <a:gd name="T4" fmla="*/ 144 w 182"/>
                  <a:gd name="T5" fmla="*/ 17 h 193"/>
                  <a:gd name="T6" fmla="*/ 134 w 182"/>
                  <a:gd name="T7" fmla="*/ 21 h 193"/>
                  <a:gd name="T8" fmla="*/ 135 w 182"/>
                  <a:gd name="T9" fmla="*/ 22 h 193"/>
                  <a:gd name="T10" fmla="*/ 151 w 182"/>
                  <a:gd name="T11" fmla="*/ 56 h 193"/>
                  <a:gd name="T12" fmla="*/ 159 w 182"/>
                  <a:gd name="T13" fmla="*/ 60 h 193"/>
                  <a:gd name="T14" fmla="*/ 161 w 182"/>
                  <a:gd name="T15" fmla="*/ 62 h 193"/>
                  <a:gd name="T16" fmla="*/ 162 w 182"/>
                  <a:gd name="T17" fmla="*/ 63 h 193"/>
                  <a:gd name="T18" fmla="*/ 164 w 182"/>
                  <a:gd name="T19" fmla="*/ 64 h 193"/>
                  <a:gd name="T20" fmla="*/ 175 w 182"/>
                  <a:gd name="T21" fmla="*/ 81 h 193"/>
                  <a:gd name="T22" fmla="*/ 169 w 182"/>
                  <a:gd name="T23" fmla="*/ 86 h 193"/>
                  <a:gd name="T24" fmla="*/ 165 w 182"/>
                  <a:gd name="T25" fmla="*/ 92 h 193"/>
                  <a:gd name="T26" fmla="*/ 154 w 182"/>
                  <a:gd name="T27" fmla="*/ 92 h 193"/>
                  <a:gd name="T28" fmla="*/ 151 w 182"/>
                  <a:gd name="T29" fmla="*/ 92 h 193"/>
                  <a:gd name="T30" fmla="*/ 148 w 182"/>
                  <a:gd name="T31" fmla="*/ 102 h 193"/>
                  <a:gd name="T32" fmla="*/ 149 w 182"/>
                  <a:gd name="T33" fmla="*/ 109 h 193"/>
                  <a:gd name="T34" fmla="*/ 128 w 182"/>
                  <a:gd name="T35" fmla="*/ 110 h 193"/>
                  <a:gd name="T36" fmla="*/ 131 w 182"/>
                  <a:gd name="T37" fmla="*/ 115 h 193"/>
                  <a:gd name="T38" fmla="*/ 140 w 182"/>
                  <a:gd name="T39" fmla="*/ 116 h 193"/>
                  <a:gd name="T40" fmla="*/ 145 w 182"/>
                  <a:gd name="T41" fmla="*/ 123 h 193"/>
                  <a:gd name="T42" fmla="*/ 152 w 182"/>
                  <a:gd name="T43" fmla="*/ 138 h 193"/>
                  <a:gd name="T44" fmla="*/ 149 w 182"/>
                  <a:gd name="T45" fmla="*/ 145 h 193"/>
                  <a:gd name="T46" fmla="*/ 148 w 182"/>
                  <a:gd name="T47" fmla="*/ 151 h 193"/>
                  <a:gd name="T48" fmla="*/ 141 w 182"/>
                  <a:gd name="T49" fmla="*/ 161 h 193"/>
                  <a:gd name="T50" fmla="*/ 130 w 182"/>
                  <a:gd name="T51" fmla="*/ 162 h 193"/>
                  <a:gd name="T52" fmla="*/ 127 w 182"/>
                  <a:gd name="T53" fmla="*/ 161 h 193"/>
                  <a:gd name="T54" fmla="*/ 124 w 182"/>
                  <a:gd name="T55" fmla="*/ 159 h 193"/>
                  <a:gd name="T56" fmla="*/ 119 w 182"/>
                  <a:gd name="T57" fmla="*/ 158 h 193"/>
                  <a:gd name="T58" fmla="*/ 91 w 182"/>
                  <a:gd name="T59" fmla="*/ 158 h 193"/>
                  <a:gd name="T60" fmla="*/ 87 w 182"/>
                  <a:gd name="T61" fmla="*/ 161 h 193"/>
                  <a:gd name="T62" fmla="*/ 81 w 182"/>
                  <a:gd name="T63" fmla="*/ 159 h 193"/>
                  <a:gd name="T64" fmla="*/ 56 w 182"/>
                  <a:gd name="T65" fmla="*/ 176 h 193"/>
                  <a:gd name="T66" fmla="*/ 3 w 182"/>
                  <a:gd name="T67" fmla="*/ 190 h 193"/>
                  <a:gd name="T68" fmla="*/ 0 w 182"/>
                  <a:gd name="T69" fmla="*/ 193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82" h="193">
                    <a:moveTo>
                      <a:pt x="182" y="0"/>
                    </a:moveTo>
                    <a:lnTo>
                      <a:pt x="172" y="8"/>
                    </a:lnTo>
                    <a:lnTo>
                      <a:pt x="166" y="11"/>
                    </a:lnTo>
                    <a:lnTo>
                      <a:pt x="155" y="15"/>
                    </a:lnTo>
                    <a:lnTo>
                      <a:pt x="148" y="17"/>
                    </a:lnTo>
                    <a:lnTo>
                      <a:pt x="144" y="17"/>
                    </a:lnTo>
                    <a:lnTo>
                      <a:pt x="135" y="19"/>
                    </a:lnTo>
                    <a:lnTo>
                      <a:pt x="134" y="21"/>
                    </a:lnTo>
                    <a:lnTo>
                      <a:pt x="134" y="22"/>
                    </a:lnTo>
                    <a:lnTo>
                      <a:pt x="135" y="22"/>
                    </a:lnTo>
                    <a:lnTo>
                      <a:pt x="147" y="50"/>
                    </a:lnTo>
                    <a:lnTo>
                      <a:pt x="151" y="56"/>
                    </a:lnTo>
                    <a:lnTo>
                      <a:pt x="158" y="60"/>
                    </a:lnTo>
                    <a:lnTo>
                      <a:pt x="159" y="60"/>
                    </a:lnTo>
                    <a:lnTo>
                      <a:pt x="159" y="62"/>
                    </a:lnTo>
                    <a:lnTo>
                      <a:pt x="161" y="62"/>
                    </a:lnTo>
                    <a:lnTo>
                      <a:pt x="161" y="63"/>
                    </a:lnTo>
                    <a:lnTo>
                      <a:pt x="162" y="63"/>
                    </a:lnTo>
                    <a:lnTo>
                      <a:pt x="162" y="64"/>
                    </a:lnTo>
                    <a:lnTo>
                      <a:pt x="164" y="64"/>
                    </a:lnTo>
                    <a:lnTo>
                      <a:pt x="173" y="77"/>
                    </a:lnTo>
                    <a:lnTo>
                      <a:pt x="175" y="81"/>
                    </a:lnTo>
                    <a:lnTo>
                      <a:pt x="175" y="84"/>
                    </a:lnTo>
                    <a:lnTo>
                      <a:pt x="169" y="86"/>
                    </a:lnTo>
                    <a:lnTo>
                      <a:pt x="166" y="89"/>
                    </a:lnTo>
                    <a:lnTo>
                      <a:pt x="165" y="92"/>
                    </a:lnTo>
                    <a:lnTo>
                      <a:pt x="164" y="96"/>
                    </a:lnTo>
                    <a:lnTo>
                      <a:pt x="154" y="92"/>
                    </a:lnTo>
                    <a:lnTo>
                      <a:pt x="152" y="91"/>
                    </a:lnTo>
                    <a:lnTo>
                      <a:pt x="151" y="92"/>
                    </a:lnTo>
                    <a:lnTo>
                      <a:pt x="149" y="95"/>
                    </a:lnTo>
                    <a:lnTo>
                      <a:pt x="148" y="102"/>
                    </a:lnTo>
                    <a:lnTo>
                      <a:pt x="148" y="106"/>
                    </a:lnTo>
                    <a:lnTo>
                      <a:pt x="149" y="109"/>
                    </a:lnTo>
                    <a:lnTo>
                      <a:pt x="128" y="109"/>
                    </a:lnTo>
                    <a:lnTo>
                      <a:pt x="128" y="110"/>
                    </a:lnTo>
                    <a:lnTo>
                      <a:pt x="130" y="115"/>
                    </a:lnTo>
                    <a:lnTo>
                      <a:pt x="131" y="115"/>
                    </a:lnTo>
                    <a:lnTo>
                      <a:pt x="133" y="116"/>
                    </a:lnTo>
                    <a:lnTo>
                      <a:pt x="140" y="116"/>
                    </a:lnTo>
                    <a:lnTo>
                      <a:pt x="144" y="120"/>
                    </a:lnTo>
                    <a:lnTo>
                      <a:pt x="145" y="123"/>
                    </a:lnTo>
                    <a:lnTo>
                      <a:pt x="152" y="134"/>
                    </a:lnTo>
                    <a:lnTo>
                      <a:pt x="152" y="138"/>
                    </a:lnTo>
                    <a:lnTo>
                      <a:pt x="149" y="144"/>
                    </a:lnTo>
                    <a:lnTo>
                      <a:pt x="149" y="145"/>
                    </a:lnTo>
                    <a:lnTo>
                      <a:pt x="148" y="148"/>
                    </a:lnTo>
                    <a:lnTo>
                      <a:pt x="148" y="151"/>
                    </a:lnTo>
                    <a:lnTo>
                      <a:pt x="147" y="155"/>
                    </a:lnTo>
                    <a:lnTo>
                      <a:pt x="141" y="161"/>
                    </a:lnTo>
                    <a:lnTo>
                      <a:pt x="138" y="162"/>
                    </a:lnTo>
                    <a:lnTo>
                      <a:pt x="130" y="162"/>
                    </a:lnTo>
                    <a:lnTo>
                      <a:pt x="128" y="161"/>
                    </a:lnTo>
                    <a:lnTo>
                      <a:pt x="127" y="161"/>
                    </a:lnTo>
                    <a:lnTo>
                      <a:pt x="126" y="159"/>
                    </a:lnTo>
                    <a:lnTo>
                      <a:pt x="124" y="159"/>
                    </a:lnTo>
                    <a:lnTo>
                      <a:pt x="120" y="158"/>
                    </a:lnTo>
                    <a:lnTo>
                      <a:pt x="119" y="158"/>
                    </a:lnTo>
                    <a:lnTo>
                      <a:pt x="104" y="151"/>
                    </a:lnTo>
                    <a:lnTo>
                      <a:pt x="91" y="158"/>
                    </a:lnTo>
                    <a:lnTo>
                      <a:pt x="87" y="159"/>
                    </a:lnTo>
                    <a:lnTo>
                      <a:pt x="87" y="161"/>
                    </a:lnTo>
                    <a:lnTo>
                      <a:pt x="84" y="159"/>
                    </a:lnTo>
                    <a:lnTo>
                      <a:pt x="81" y="159"/>
                    </a:lnTo>
                    <a:lnTo>
                      <a:pt x="57" y="176"/>
                    </a:lnTo>
                    <a:lnTo>
                      <a:pt x="56" y="176"/>
                    </a:lnTo>
                    <a:lnTo>
                      <a:pt x="35" y="172"/>
                    </a:lnTo>
                    <a:lnTo>
                      <a:pt x="3" y="190"/>
                    </a:lnTo>
                    <a:lnTo>
                      <a:pt x="0" y="191"/>
                    </a:lnTo>
                    <a:lnTo>
                      <a:pt x="0" y="19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54" name="Freeform 4402">
                <a:extLst>
                  <a:ext uri="{FF2B5EF4-FFF2-40B4-BE49-F238E27FC236}">
                    <a16:creationId xmlns:a16="http://schemas.microsoft.com/office/drawing/2014/main" id="{D96D93D4-5166-13EE-1592-396455EC3B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8" y="2423"/>
                <a:ext cx="50" cy="25"/>
              </a:xfrm>
              <a:custGeom>
                <a:avLst/>
                <a:gdLst>
                  <a:gd name="T0" fmla="*/ 0 w 197"/>
                  <a:gd name="T1" fmla="*/ 85 h 102"/>
                  <a:gd name="T2" fmla="*/ 1 w 197"/>
                  <a:gd name="T3" fmla="*/ 86 h 102"/>
                  <a:gd name="T4" fmla="*/ 4 w 197"/>
                  <a:gd name="T5" fmla="*/ 96 h 102"/>
                  <a:gd name="T6" fmla="*/ 15 w 197"/>
                  <a:gd name="T7" fmla="*/ 97 h 102"/>
                  <a:gd name="T8" fmla="*/ 40 w 197"/>
                  <a:gd name="T9" fmla="*/ 92 h 102"/>
                  <a:gd name="T10" fmla="*/ 47 w 197"/>
                  <a:gd name="T11" fmla="*/ 92 h 102"/>
                  <a:gd name="T12" fmla="*/ 47 w 197"/>
                  <a:gd name="T13" fmla="*/ 93 h 102"/>
                  <a:gd name="T14" fmla="*/ 53 w 197"/>
                  <a:gd name="T15" fmla="*/ 100 h 102"/>
                  <a:gd name="T16" fmla="*/ 54 w 197"/>
                  <a:gd name="T17" fmla="*/ 102 h 102"/>
                  <a:gd name="T18" fmla="*/ 64 w 197"/>
                  <a:gd name="T19" fmla="*/ 99 h 102"/>
                  <a:gd name="T20" fmla="*/ 75 w 197"/>
                  <a:gd name="T21" fmla="*/ 100 h 102"/>
                  <a:gd name="T22" fmla="*/ 80 w 197"/>
                  <a:gd name="T23" fmla="*/ 95 h 102"/>
                  <a:gd name="T24" fmla="*/ 83 w 197"/>
                  <a:gd name="T25" fmla="*/ 82 h 102"/>
                  <a:gd name="T26" fmla="*/ 93 w 197"/>
                  <a:gd name="T27" fmla="*/ 85 h 102"/>
                  <a:gd name="T28" fmla="*/ 99 w 197"/>
                  <a:gd name="T29" fmla="*/ 77 h 102"/>
                  <a:gd name="T30" fmla="*/ 102 w 197"/>
                  <a:gd name="T31" fmla="*/ 74 h 102"/>
                  <a:gd name="T32" fmla="*/ 109 w 197"/>
                  <a:gd name="T33" fmla="*/ 61 h 102"/>
                  <a:gd name="T34" fmla="*/ 114 w 197"/>
                  <a:gd name="T35" fmla="*/ 56 h 102"/>
                  <a:gd name="T36" fmla="*/ 117 w 197"/>
                  <a:gd name="T37" fmla="*/ 54 h 102"/>
                  <a:gd name="T38" fmla="*/ 118 w 197"/>
                  <a:gd name="T39" fmla="*/ 53 h 102"/>
                  <a:gd name="T40" fmla="*/ 121 w 197"/>
                  <a:gd name="T41" fmla="*/ 51 h 102"/>
                  <a:gd name="T42" fmla="*/ 128 w 197"/>
                  <a:gd name="T43" fmla="*/ 50 h 102"/>
                  <a:gd name="T44" fmla="*/ 132 w 197"/>
                  <a:gd name="T45" fmla="*/ 51 h 102"/>
                  <a:gd name="T46" fmla="*/ 140 w 197"/>
                  <a:gd name="T47" fmla="*/ 32 h 102"/>
                  <a:gd name="T48" fmla="*/ 143 w 197"/>
                  <a:gd name="T49" fmla="*/ 13 h 102"/>
                  <a:gd name="T50" fmla="*/ 145 w 197"/>
                  <a:gd name="T51" fmla="*/ 11 h 102"/>
                  <a:gd name="T52" fmla="*/ 149 w 197"/>
                  <a:gd name="T53" fmla="*/ 11 h 102"/>
                  <a:gd name="T54" fmla="*/ 150 w 197"/>
                  <a:gd name="T55" fmla="*/ 10 h 102"/>
                  <a:gd name="T56" fmla="*/ 159 w 197"/>
                  <a:gd name="T57" fmla="*/ 4 h 102"/>
                  <a:gd name="T58" fmla="*/ 170 w 197"/>
                  <a:gd name="T59" fmla="*/ 6 h 102"/>
                  <a:gd name="T60" fmla="*/ 173 w 197"/>
                  <a:gd name="T61" fmla="*/ 6 h 102"/>
                  <a:gd name="T62" fmla="*/ 184 w 197"/>
                  <a:gd name="T63" fmla="*/ 4 h 102"/>
                  <a:gd name="T64" fmla="*/ 192 w 197"/>
                  <a:gd name="T65" fmla="*/ 1 h 102"/>
                  <a:gd name="T66" fmla="*/ 194 w 197"/>
                  <a:gd name="T67" fmla="*/ 0 h 102"/>
                  <a:gd name="T68" fmla="*/ 195 w 197"/>
                  <a:gd name="T69" fmla="*/ 0 h 102"/>
                  <a:gd name="T70" fmla="*/ 197 w 197"/>
                  <a:gd name="T71" fmla="*/ 1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97" h="102">
                    <a:moveTo>
                      <a:pt x="0" y="85"/>
                    </a:moveTo>
                    <a:lnTo>
                      <a:pt x="1" y="86"/>
                    </a:lnTo>
                    <a:lnTo>
                      <a:pt x="4" y="96"/>
                    </a:lnTo>
                    <a:lnTo>
                      <a:pt x="15" y="97"/>
                    </a:lnTo>
                    <a:lnTo>
                      <a:pt x="40" y="92"/>
                    </a:lnTo>
                    <a:lnTo>
                      <a:pt x="47" y="92"/>
                    </a:lnTo>
                    <a:lnTo>
                      <a:pt x="47" y="93"/>
                    </a:lnTo>
                    <a:lnTo>
                      <a:pt x="53" y="100"/>
                    </a:lnTo>
                    <a:lnTo>
                      <a:pt x="54" y="102"/>
                    </a:lnTo>
                    <a:lnTo>
                      <a:pt x="64" y="99"/>
                    </a:lnTo>
                    <a:lnTo>
                      <a:pt x="75" y="100"/>
                    </a:lnTo>
                    <a:lnTo>
                      <a:pt x="80" y="95"/>
                    </a:lnTo>
                    <a:lnTo>
                      <a:pt x="83" y="82"/>
                    </a:lnTo>
                    <a:lnTo>
                      <a:pt x="93" y="85"/>
                    </a:lnTo>
                    <a:lnTo>
                      <a:pt x="99" y="77"/>
                    </a:lnTo>
                    <a:lnTo>
                      <a:pt x="102" y="74"/>
                    </a:lnTo>
                    <a:lnTo>
                      <a:pt x="109" y="61"/>
                    </a:lnTo>
                    <a:lnTo>
                      <a:pt x="114" y="56"/>
                    </a:lnTo>
                    <a:lnTo>
                      <a:pt x="117" y="54"/>
                    </a:lnTo>
                    <a:lnTo>
                      <a:pt x="118" y="53"/>
                    </a:lnTo>
                    <a:lnTo>
                      <a:pt x="121" y="51"/>
                    </a:lnTo>
                    <a:lnTo>
                      <a:pt x="128" y="50"/>
                    </a:lnTo>
                    <a:lnTo>
                      <a:pt x="132" y="51"/>
                    </a:lnTo>
                    <a:lnTo>
                      <a:pt x="140" y="32"/>
                    </a:lnTo>
                    <a:lnTo>
                      <a:pt x="143" y="13"/>
                    </a:lnTo>
                    <a:lnTo>
                      <a:pt x="145" y="11"/>
                    </a:lnTo>
                    <a:lnTo>
                      <a:pt x="149" y="11"/>
                    </a:lnTo>
                    <a:lnTo>
                      <a:pt x="150" y="10"/>
                    </a:lnTo>
                    <a:lnTo>
                      <a:pt x="159" y="4"/>
                    </a:lnTo>
                    <a:lnTo>
                      <a:pt x="170" y="6"/>
                    </a:lnTo>
                    <a:lnTo>
                      <a:pt x="173" y="6"/>
                    </a:lnTo>
                    <a:lnTo>
                      <a:pt x="184" y="4"/>
                    </a:lnTo>
                    <a:lnTo>
                      <a:pt x="192" y="1"/>
                    </a:lnTo>
                    <a:lnTo>
                      <a:pt x="194" y="0"/>
                    </a:lnTo>
                    <a:lnTo>
                      <a:pt x="195" y="0"/>
                    </a:lnTo>
                    <a:lnTo>
                      <a:pt x="197" y="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55" name="Freeform 4403">
                <a:extLst>
                  <a:ext uri="{FF2B5EF4-FFF2-40B4-BE49-F238E27FC236}">
                    <a16:creationId xmlns:a16="http://schemas.microsoft.com/office/drawing/2014/main" id="{AE112545-773A-38E0-8CEF-09A6EABBE7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6" y="2415"/>
                <a:ext cx="46" cy="80"/>
              </a:xfrm>
              <a:custGeom>
                <a:avLst/>
                <a:gdLst>
                  <a:gd name="T0" fmla="*/ 180 w 183"/>
                  <a:gd name="T1" fmla="*/ 321 h 321"/>
                  <a:gd name="T2" fmla="*/ 170 w 183"/>
                  <a:gd name="T3" fmla="*/ 316 h 321"/>
                  <a:gd name="T4" fmla="*/ 165 w 183"/>
                  <a:gd name="T5" fmla="*/ 310 h 321"/>
                  <a:gd name="T6" fmla="*/ 154 w 183"/>
                  <a:gd name="T7" fmla="*/ 301 h 321"/>
                  <a:gd name="T8" fmla="*/ 147 w 183"/>
                  <a:gd name="T9" fmla="*/ 299 h 321"/>
                  <a:gd name="T10" fmla="*/ 141 w 183"/>
                  <a:gd name="T11" fmla="*/ 296 h 321"/>
                  <a:gd name="T12" fmla="*/ 144 w 183"/>
                  <a:gd name="T13" fmla="*/ 282 h 321"/>
                  <a:gd name="T14" fmla="*/ 147 w 183"/>
                  <a:gd name="T15" fmla="*/ 266 h 321"/>
                  <a:gd name="T16" fmla="*/ 133 w 183"/>
                  <a:gd name="T17" fmla="*/ 243 h 321"/>
                  <a:gd name="T18" fmla="*/ 114 w 183"/>
                  <a:gd name="T19" fmla="*/ 230 h 321"/>
                  <a:gd name="T20" fmla="*/ 105 w 183"/>
                  <a:gd name="T21" fmla="*/ 225 h 321"/>
                  <a:gd name="T22" fmla="*/ 105 w 183"/>
                  <a:gd name="T23" fmla="*/ 219 h 321"/>
                  <a:gd name="T24" fmla="*/ 99 w 183"/>
                  <a:gd name="T25" fmla="*/ 211 h 321"/>
                  <a:gd name="T26" fmla="*/ 101 w 183"/>
                  <a:gd name="T27" fmla="*/ 202 h 321"/>
                  <a:gd name="T28" fmla="*/ 99 w 183"/>
                  <a:gd name="T29" fmla="*/ 194 h 321"/>
                  <a:gd name="T30" fmla="*/ 92 w 183"/>
                  <a:gd name="T31" fmla="*/ 195 h 321"/>
                  <a:gd name="T32" fmla="*/ 94 w 183"/>
                  <a:gd name="T33" fmla="*/ 172 h 321"/>
                  <a:gd name="T34" fmla="*/ 94 w 183"/>
                  <a:gd name="T35" fmla="*/ 170 h 321"/>
                  <a:gd name="T36" fmla="*/ 75 w 183"/>
                  <a:gd name="T37" fmla="*/ 136 h 321"/>
                  <a:gd name="T38" fmla="*/ 74 w 183"/>
                  <a:gd name="T39" fmla="*/ 118 h 321"/>
                  <a:gd name="T40" fmla="*/ 70 w 183"/>
                  <a:gd name="T41" fmla="*/ 117 h 321"/>
                  <a:gd name="T42" fmla="*/ 66 w 183"/>
                  <a:gd name="T43" fmla="*/ 113 h 321"/>
                  <a:gd name="T44" fmla="*/ 58 w 183"/>
                  <a:gd name="T45" fmla="*/ 109 h 321"/>
                  <a:gd name="T46" fmla="*/ 56 w 183"/>
                  <a:gd name="T47" fmla="*/ 107 h 321"/>
                  <a:gd name="T48" fmla="*/ 28 w 183"/>
                  <a:gd name="T49" fmla="*/ 88 h 321"/>
                  <a:gd name="T50" fmla="*/ 0 w 183"/>
                  <a:gd name="T51" fmla="*/ 54 h 321"/>
                  <a:gd name="T52" fmla="*/ 1 w 183"/>
                  <a:gd name="T53" fmla="*/ 51 h 321"/>
                  <a:gd name="T54" fmla="*/ 20 w 183"/>
                  <a:gd name="T55" fmla="*/ 33 h 321"/>
                  <a:gd name="T56" fmla="*/ 32 w 183"/>
                  <a:gd name="T57" fmla="*/ 29 h 321"/>
                  <a:gd name="T58" fmla="*/ 56 w 183"/>
                  <a:gd name="T59" fmla="*/ 26 h 321"/>
                  <a:gd name="T60" fmla="*/ 71 w 183"/>
                  <a:gd name="T61" fmla="*/ 32 h 321"/>
                  <a:gd name="T62" fmla="*/ 82 w 183"/>
                  <a:gd name="T63" fmla="*/ 1 h 3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83" h="321">
                    <a:moveTo>
                      <a:pt x="183" y="321"/>
                    </a:moveTo>
                    <a:lnTo>
                      <a:pt x="180" y="321"/>
                    </a:lnTo>
                    <a:lnTo>
                      <a:pt x="173" y="319"/>
                    </a:lnTo>
                    <a:lnTo>
                      <a:pt x="170" y="316"/>
                    </a:lnTo>
                    <a:lnTo>
                      <a:pt x="169" y="310"/>
                    </a:lnTo>
                    <a:lnTo>
                      <a:pt x="165" y="310"/>
                    </a:lnTo>
                    <a:lnTo>
                      <a:pt x="159" y="304"/>
                    </a:lnTo>
                    <a:lnTo>
                      <a:pt x="154" y="301"/>
                    </a:lnTo>
                    <a:lnTo>
                      <a:pt x="148" y="300"/>
                    </a:lnTo>
                    <a:lnTo>
                      <a:pt x="147" y="299"/>
                    </a:lnTo>
                    <a:lnTo>
                      <a:pt x="142" y="296"/>
                    </a:lnTo>
                    <a:lnTo>
                      <a:pt x="141" y="296"/>
                    </a:lnTo>
                    <a:lnTo>
                      <a:pt x="142" y="294"/>
                    </a:lnTo>
                    <a:lnTo>
                      <a:pt x="144" y="282"/>
                    </a:lnTo>
                    <a:lnTo>
                      <a:pt x="145" y="276"/>
                    </a:lnTo>
                    <a:lnTo>
                      <a:pt x="147" y="266"/>
                    </a:lnTo>
                    <a:lnTo>
                      <a:pt x="145" y="265"/>
                    </a:lnTo>
                    <a:lnTo>
                      <a:pt x="133" y="243"/>
                    </a:lnTo>
                    <a:lnTo>
                      <a:pt x="117" y="230"/>
                    </a:lnTo>
                    <a:lnTo>
                      <a:pt x="114" y="230"/>
                    </a:lnTo>
                    <a:lnTo>
                      <a:pt x="109" y="227"/>
                    </a:lnTo>
                    <a:lnTo>
                      <a:pt x="105" y="225"/>
                    </a:lnTo>
                    <a:lnTo>
                      <a:pt x="106" y="223"/>
                    </a:lnTo>
                    <a:lnTo>
                      <a:pt x="105" y="219"/>
                    </a:lnTo>
                    <a:lnTo>
                      <a:pt x="105" y="218"/>
                    </a:lnTo>
                    <a:lnTo>
                      <a:pt x="99" y="211"/>
                    </a:lnTo>
                    <a:lnTo>
                      <a:pt x="101" y="208"/>
                    </a:lnTo>
                    <a:lnTo>
                      <a:pt x="101" y="202"/>
                    </a:lnTo>
                    <a:lnTo>
                      <a:pt x="103" y="196"/>
                    </a:lnTo>
                    <a:lnTo>
                      <a:pt x="99" y="194"/>
                    </a:lnTo>
                    <a:lnTo>
                      <a:pt x="95" y="195"/>
                    </a:lnTo>
                    <a:lnTo>
                      <a:pt x="92" y="195"/>
                    </a:lnTo>
                    <a:lnTo>
                      <a:pt x="92" y="179"/>
                    </a:lnTo>
                    <a:lnTo>
                      <a:pt x="94" y="172"/>
                    </a:lnTo>
                    <a:lnTo>
                      <a:pt x="95" y="172"/>
                    </a:lnTo>
                    <a:lnTo>
                      <a:pt x="94" y="170"/>
                    </a:lnTo>
                    <a:lnTo>
                      <a:pt x="84" y="165"/>
                    </a:lnTo>
                    <a:lnTo>
                      <a:pt x="75" y="136"/>
                    </a:lnTo>
                    <a:lnTo>
                      <a:pt x="75" y="129"/>
                    </a:lnTo>
                    <a:lnTo>
                      <a:pt x="74" y="118"/>
                    </a:lnTo>
                    <a:lnTo>
                      <a:pt x="73" y="117"/>
                    </a:lnTo>
                    <a:lnTo>
                      <a:pt x="70" y="117"/>
                    </a:lnTo>
                    <a:lnTo>
                      <a:pt x="67" y="114"/>
                    </a:lnTo>
                    <a:lnTo>
                      <a:pt x="66" y="113"/>
                    </a:lnTo>
                    <a:lnTo>
                      <a:pt x="66" y="112"/>
                    </a:lnTo>
                    <a:lnTo>
                      <a:pt x="58" y="109"/>
                    </a:lnTo>
                    <a:lnTo>
                      <a:pt x="57" y="107"/>
                    </a:lnTo>
                    <a:lnTo>
                      <a:pt x="56" y="107"/>
                    </a:lnTo>
                    <a:lnTo>
                      <a:pt x="46" y="96"/>
                    </a:lnTo>
                    <a:lnTo>
                      <a:pt x="28" y="88"/>
                    </a:lnTo>
                    <a:lnTo>
                      <a:pt x="11" y="64"/>
                    </a:lnTo>
                    <a:lnTo>
                      <a:pt x="0" y="54"/>
                    </a:lnTo>
                    <a:lnTo>
                      <a:pt x="0" y="53"/>
                    </a:lnTo>
                    <a:lnTo>
                      <a:pt x="1" y="51"/>
                    </a:lnTo>
                    <a:lnTo>
                      <a:pt x="7" y="43"/>
                    </a:lnTo>
                    <a:lnTo>
                      <a:pt x="20" y="33"/>
                    </a:lnTo>
                    <a:lnTo>
                      <a:pt x="28" y="32"/>
                    </a:lnTo>
                    <a:lnTo>
                      <a:pt x="32" y="29"/>
                    </a:lnTo>
                    <a:lnTo>
                      <a:pt x="44" y="25"/>
                    </a:lnTo>
                    <a:lnTo>
                      <a:pt x="56" y="26"/>
                    </a:lnTo>
                    <a:lnTo>
                      <a:pt x="68" y="32"/>
                    </a:lnTo>
                    <a:lnTo>
                      <a:pt x="71" y="32"/>
                    </a:lnTo>
                    <a:lnTo>
                      <a:pt x="78" y="26"/>
                    </a:lnTo>
                    <a:lnTo>
                      <a:pt x="82" y="1"/>
                    </a:lnTo>
                    <a:lnTo>
                      <a:pt x="81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56" name="Freeform 4404">
                <a:extLst>
                  <a:ext uri="{FF2B5EF4-FFF2-40B4-BE49-F238E27FC236}">
                    <a16:creationId xmlns:a16="http://schemas.microsoft.com/office/drawing/2014/main" id="{405830D7-7BFF-29E5-416D-FD6D3FD521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4" y="2495"/>
                <a:ext cx="20" cy="33"/>
              </a:xfrm>
              <a:custGeom>
                <a:avLst/>
                <a:gdLst>
                  <a:gd name="T0" fmla="*/ 69 w 77"/>
                  <a:gd name="T1" fmla="*/ 0 h 134"/>
                  <a:gd name="T2" fmla="*/ 69 w 77"/>
                  <a:gd name="T3" fmla="*/ 2 h 134"/>
                  <a:gd name="T4" fmla="*/ 67 w 77"/>
                  <a:gd name="T5" fmla="*/ 15 h 134"/>
                  <a:gd name="T6" fmla="*/ 67 w 77"/>
                  <a:gd name="T7" fmla="*/ 18 h 134"/>
                  <a:gd name="T8" fmla="*/ 74 w 77"/>
                  <a:gd name="T9" fmla="*/ 25 h 134"/>
                  <a:gd name="T10" fmla="*/ 77 w 77"/>
                  <a:gd name="T11" fmla="*/ 25 h 134"/>
                  <a:gd name="T12" fmla="*/ 74 w 77"/>
                  <a:gd name="T13" fmla="*/ 28 h 134"/>
                  <a:gd name="T14" fmla="*/ 73 w 77"/>
                  <a:gd name="T15" fmla="*/ 31 h 134"/>
                  <a:gd name="T16" fmla="*/ 73 w 77"/>
                  <a:gd name="T17" fmla="*/ 32 h 134"/>
                  <a:gd name="T18" fmla="*/ 72 w 77"/>
                  <a:gd name="T19" fmla="*/ 33 h 134"/>
                  <a:gd name="T20" fmla="*/ 76 w 77"/>
                  <a:gd name="T21" fmla="*/ 33 h 134"/>
                  <a:gd name="T22" fmla="*/ 58 w 77"/>
                  <a:gd name="T23" fmla="*/ 64 h 134"/>
                  <a:gd name="T24" fmla="*/ 48 w 77"/>
                  <a:gd name="T25" fmla="*/ 74 h 134"/>
                  <a:gd name="T26" fmla="*/ 40 w 77"/>
                  <a:gd name="T27" fmla="*/ 79 h 134"/>
                  <a:gd name="T28" fmla="*/ 21 w 77"/>
                  <a:gd name="T29" fmla="*/ 98 h 134"/>
                  <a:gd name="T30" fmla="*/ 28 w 77"/>
                  <a:gd name="T31" fmla="*/ 102 h 134"/>
                  <a:gd name="T32" fmla="*/ 28 w 77"/>
                  <a:gd name="T33" fmla="*/ 105 h 134"/>
                  <a:gd name="T34" fmla="*/ 26 w 77"/>
                  <a:gd name="T35" fmla="*/ 107 h 134"/>
                  <a:gd name="T36" fmla="*/ 16 w 77"/>
                  <a:gd name="T37" fmla="*/ 113 h 134"/>
                  <a:gd name="T38" fmla="*/ 13 w 77"/>
                  <a:gd name="T39" fmla="*/ 116 h 134"/>
                  <a:gd name="T40" fmla="*/ 13 w 77"/>
                  <a:gd name="T41" fmla="*/ 119 h 134"/>
                  <a:gd name="T42" fmla="*/ 14 w 77"/>
                  <a:gd name="T43" fmla="*/ 122 h 134"/>
                  <a:gd name="T44" fmla="*/ 13 w 77"/>
                  <a:gd name="T45" fmla="*/ 126 h 134"/>
                  <a:gd name="T46" fmla="*/ 2 w 77"/>
                  <a:gd name="T47" fmla="*/ 134 h 134"/>
                  <a:gd name="T48" fmla="*/ 0 w 77"/>
                  <a:gd name="T49" fmla="*/ 134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77" h="134">
                    <a:moveTo>
                      <a:pt x="69" y="0"/>
                    </a:moveTo>
                    <a:lnTo>
                      <a:pt x="69" y="2"/>
                    </a:lnTo>
                    <a:lnTo>
                      <a:pt x="67" y="15"/>
                    </a:lnTo>
                    <a:lnTo>
                      <a:pt x="67" y="18"/>
                    </a:lnTo>
                    <a:lnTo>
                      <a:pt x="74" y="25"/>
                    </a:lnTo>
                    <a:lnTo>
                      <a:pt x="77" y="25"/>
                    </a:lnTo>
                    <a:lnTo>
                      <a:pt x="74" y="28"/>
                    </a:lnTo>
                    <a:lnTo>
                      <a:pt x="73" y="31"/>
                    </a:lnTo>
                    <a:lnTo>
                      <a:pt x="73" y="32"/>
                    </a:lnTo>
                    <a:lnTo>
                      <a:pt x="72" y="33"/>
                    </a:lnTo>
                    <a:lnTo>
                      <a:pt x="76" y="33"/>
                    </a:lnTo>
                    <a:lnTo>
                      <a:pt x="58" y="64"/>
                    </a:lnTo>
                    <a:lnTo>
                      <a:pt x="48" y="74"/>
                    </a:lnTo>
                    <a:lnTo>
                      <a:pt x="40" y="79"/>
                    </a:lnTo>
                    <a:lnTo>
                      <a:pt x="21" y="98"/>
                    </a:lnTo>
                    <a:lnTo>
                      <a:pt x="28" y="102"/>
                    </a:lnTo>
                    <a:lnTo>
                      <a:pt x="28" y="105"/>
                    </a:lnTo>
                    <a:lnTo>
                      <a:pt x="26" y="107"/>
                    </a:lnTo>
                    <a:lnTo>
                      <a:pt x="16" y="113"/>
                    </a:lnTo>
                    <a:lnTo>
                      <a:pt x="13" y="116"/>
                    </a:lnTo>
                    <a:lnTo>
                      <a:pt x="13" y="119"/>
                    </a:lnTo>
                    <a:lnTo>
                      <a:pt x="14" y="122"/>
                    </a:lnTo>
                    <a:lnTo>
                      <a:pt x="13" y="126"/>
                    </a:lnTo>
                    <a:lnTo>
                      <a:pt x="2" y="134"/>
                    </a:lnTo>
                    <a:lnTo>
                      <a:pt x="0" y="13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57" name="Line 4405">
                <a:extLst>
                  <a:ext uri="{FF2B5EF4-FFF2-40B4-BE49-F238E27FC236}">
                    <a16:creationId xmlns:a16="http://schemas.microsoft.com/office/drawing/2014/main" id="{28D48CD3-2910-57E0-CF90-94C6B22DAE7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012" y="2493"/>
                <a:ext cx="0" cy="2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58" name="Freeform 4406">
                <a:extLst>
                  <a:ext uri="{FF2B5EF4-FFF2-40B4-BE49-F238E27FC236}">
                    <a16:creationId xmlns:a16="http://schemas.microsoft.com/office/drawing/2014/main" id="{FFEF4FF2-F930-D2BE-B0EA-54E93060F0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2" y="2492"/>
                <a:ext cx="1" cy="1"/>
              </a:xfrm>
              <a:custGeom>
                <a:avLst/>
                <a:gdLst>
                  <a:gd name="T0" fmla="*/ 0 w 2"/>
                  <a:gd name="T1" fmla="*/ 3 h 3"/>
                  <a:gd name="T2" fmla="*/ 1 w 2"/>
                  <a:gd name="T3" fmla="*/ 3 h 3"/>
                  <a:gd name="T4" fmla="*/ 2 w 2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1" y="3"/>
                    </a:lnTo>
                    <a:lnTo>
                      <a:pt x="2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59" name="Line 4407">
                <a:extLst>
                  <a:ext uri="{FF2B5EF4-FFF2-40B4-BE49-F238E27FC236}">
                    <a16:creationId xmlns:a16="http://schemas.microsoft.com/office/drawing/2014/main" id="{77546045-74D7-F40A-D362-53F1FBA087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012" y="2492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60" name="Freeform 4408">
                <a:extLst>
                  <a:ext uri="{FF2B5EF4-FFF2-40B4-BE49-F238E27FC236}">
                    <a16:creationId xmlns:a16="http://schemas.microsoft.com/office/drawing/2014/main" id="{17B5547E-6E58-9D05-8A49-700530DDB5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2" y="2493"/>
                <a:ext cx="0" cy="2"/>
              </a:xfrm>
              <a:custGeom>
                <a:avLst/>
                <a:gdLst>
                  <a:gd name="T0" fmla="*/ 2 w 2"/>
                  <a:gd name="T1" fmla="*/ 0 h 8"/>
                  <a:gd name="T2" fmla="*/ 0 w 2"/>
                  <a:gd name="T3" fmla="*/ 5 h 8"/>
                  <a:gd name="T4" fmla="*/ 0 w 2"/>
                  <a:gd name="T5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8">
                    <a:moveTo>
                      <a:pt x="2" y="0"/>
                    </a:moveTo>
                    <a:lnTo>
                      <a:pt x="0" y="5"/>
                    </a:lnTo>
                    <a:lnTo>
                      <a:pt x="0" y="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61" name="Freeform 4409">
                <a:extLst>
                  <a:ext uri="{FF2B5EF4-FFF2-40B4-BE49-F238E27FC236}">
                    <a16:creationId xmlns:a16="http://schemas.microsoft.com/office/drawing/2014/main" id="{6EB4579E-152B-9995-FAAC-250511A410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2" y="2386"/>
                <a:ext cx="76" cy="43"/>
              </a:xfrm>
              <a:custGeom>
                <a:avLst/>
                <a:gdLst>
                  <a:gd name="T0" fmla="*/ 0 w 303"/>
                  <a:gd name="T1" fmla="*/ 0 h 174"/>
                  <a:gd name="T2" fmla="*/ 32 w 303"/>
                  <a:gd name="T3" fmla="*/ 18 h 174"/>
                  <a:gd name="T4" fmla="*/ 36 w 303"/>
                  <a:gd name="T5" fmla="*/ 37 h 174"/>
                  <a:gd name="T6" fmla="*/ 38 w 303"/>
                  <a:gd name="T7" fmla="*/ 39 h 174"/>
                  <a:gd name="T8" fmla="*/ 39 w 303"/>
                  <a:gd name="T9" fmla="*/ 39 h 174"/>
                  <a:gd name="T10" fmla="*/ 109 w 303"/>
                  <a:gd name="T11" fmla="*/ 34 h 174"/>
                  <a:gd name="T12" fmla="*/ 111 w 303"/>
                  <a:gd name="T13" fmla="*/ 36 h 174"/>
                  <a:gd name="T14" fmla="*/ 112 w 303"/>
                  <a:gd name="T15" fmla="*/ 63 h 174"/>
                  <a:gd name="T16" fmla="*/ 113 w 303"/>
                  <a:gd name="T17" fmla="*/ 64 h 174"/>
                  <a:gd name="T18" fmla="*/ 115 w 303"/>
                  <a:gd name="T19" fmla="*/ 67 h 174"/>
                  <a:gd name="T20" fmla="*/ 116 w 303"/>
                  <a:gd name="T21" fmla="*/ 68 h 174"/>
                  <a:gd name="T22" fmla="*/ 118 w 303"/>
                  <a:gd name="T23" fmla="*/ 71 h 174"/>
                  <a:gd name="T24" fmla="*/ 118 w 303"/>
                  <a:gd name="T25" fmla="*/ 74 h 174"/>
                  <a:gd name="T26" fmla="*/ 119 w 303"/>
                  <a:gd name="T27" fmla="*/ 75 h 174"/>
                  <a:gd name="T28" fmla="*/ 127 w 303"/>
                  <a:gd name="T29" fmla="*/ 78 h 174"/>
                  <a:gd name="T30" fmla="*/ 154 w 303"/>
                  <a:gd name="T31" fmla="*/ 96 h 174"/>
                  <a:gd name="T32" fmla="*/ 154 w 303"/>
                  <a:gd name="T33" fmla="*/ 99 h 174"/>
                  <a:gd name="T34" fmla="*/ 155 w 303"/>
                  <a:gd name="T35" fmla="*/ 99 h 174"/>
                  <a:gd name="T36" fmla="*/ 165 w 303"/>
                  <a:gd name="T37" fmla="*/ 100 h 174"/>
                  <a:gd name="T38" fmla="*/ 176 w 303"/>
                  <a:gd name="T39" fmla="*/ 100 h 174"/>
                  <a:gd name="T40" fmla="*/ 183 w 303"/>
                  <a:gd name="T41" fmla="*/ 113 h 174"/>
                  <a:gd name="T42" fmla="*/ 185 w 303"/>
                  <a:gd name="T43" fmla="*/ 113 h 174"/>
                  <a:gd name="T44" fmla="*/ 186 w 303"/>
                  <a:gd name="T45" fmla="*/ 114 h 174"/>
                  <a:gd name="T46" fmla="*/ 194 w 303"/>
                  <a:gd name="T47" fmla="*/ 114 h 174"/>
                  <a:gd name="T48" fmla="*/ 206 w 303"/>
                  <a:gd name="T49" fmla="*/ 118 h 174"/>
                  <a:gd name="T50" fmla="*/ 207 w 303"/>
                  <a:gd name="T51" fmla="*/ 118 h 174"/>
                  <a:gd name="T52" fmla="*/ 210 w 303"/>
                  <a:gd name="T53" fmla="*/ 120 h 174"/>
                  <a:gd name="T54" fmla="*/ 214 w 303"/>
                  <a:gd name="T55" fmla="*/ 123 h 174"/>
                  <a:gd name="T56" fmla="*/ 228 w 303"/>
                  <a:gd name="T57" fmla="*/ 132 h 174"/>
                  <a:gd name="T58" fmla="*/ 228 w 303"/>
                  <a:gd name="T59" fmla="*/ 138 h 174"/>
                  <a:gd name="T60" fmla="*/ 224 w 303"/>
                  <a:gd name="T61" fmla="*/ 148 h 174"/>
                  <a:gd name="T62" fmla="*/ 226 w 303"/>
                  <a:gd name="T63" fmla="*/ 155 h 174"/>
                  <a:gd name="T64" fmla="*/ 229 w 303"/>
                  <a:gd name="T65" fmla="*/ 159 h 174"/>
                  <a:gd name="T66" fmla="*/ 240 w 303"/>
                  <a:gd name="T67" fmla="*/ 159 h 174"/>
                  <a:gd name="T68" fmla="*/ 240 w 303"/>
                  <a:gd name="T69" fmla="*/ 162 h 174"/>
                  <a:gd name="T70" fmla="*/ 236 w 303"/>
                  <a:gd name="T71" fmla="*/ 167 h 174"/>
                  <a:gd name="T72" fmla="*/ 236 w 303"/>
                  <a:gd name="T73" fmla="*/ 169 h 174"/>
                  <a:gd name="T74" fmla="*/ 252 w 303"/>
                  <a:gd name="T75" fmla="*/ 169 h 174"/>
                  <a:gd name="T76" fmla="*/ 264 w 303"/>
                  <a:gd name="T77" fmla="*/ 173 h 174"/>
                  <a:gd name="T78" fmla="*/ 266 w 303"/>
                  <a:gd name="T79" fmla="*/ 174 h 174"/>
                  <a:gd name="T80" fmla="*/ 267 w 303"/>
                  <a:gd name="T81" fmla="*/ 173 h 174"/>
                  <a:gd name="T82" fmla="*/ 268 w 303"/>
                  <a:gd name="T83" fmla="*/ 173 h 174"/>
                  <a:gd name="T84" fmla="*/ 281 w 303"/>
                  <a:gd name="T85" fmla="*/ 169 h 174"/>
                  <a:gd name="T86" fmla="*/ 293 w 303"/>
                  <a:gd name="T87" fmla="*/ 169 h 174"/>
                  <a:gd name="T88" fmla="*/ 298 w 303"/>
                  <a:gd name="T89" fmla="*/ 170 h 174"/>
                  <a:gd name="T90" fmla="*/ 302 w 303"/>
                  <a:gd name="T91" fmla="*/ 163 h 174"/>
                  <a:gd name="T92" fmla="*/ 303 w 303"/>
                  <a:gd name="T93" fmla="*/ 162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303" h="174">
                    <a:moveTo>
                      <a:pt x="0" y="0"/>
                    </a:moveTo>
                    <a:lnTo>
                      <a:pt x="32" y="18"/>
                    </a:lnTo>
                    <a:lnTo>
                      <a:pt x="36" y="37"/>
                    </a:lnTo>
                    <a:lnTo>
                      <a:pt x="38" y="39"/>
                    </a:lnTo>
                    <a:lnTo>
                      <a:pt x="39" y="39"/>
                    </a:lnTo>
                    <a:lnTo>
                      <a:pt x="109" y="34"/>
                    </a:lnTo>
                    <a:lnTo>
                      <a:pt x="111" y="36"/>
                    </a:lnTo>
                    <a:lnTo>
                      <a:pt x="112" y="63"/>
                    </a:lnTo>
                    <a:lnTo>
                      <a:pt x="113" y="64"/>
                    </a:lnTo>
                    <a:lnTo>
                      <a:pt x="115" y="67"/>
                    </a:lnTo>
                    <a:lnTo>
                      <a:pt x="116" y="68"/>
                    </a:lnTo>
                    <a:lnTo>
                      <a:pt x="118" y="71"/>
                    </a:lnTo>
                    <a:lnTo>
                      <a:pt x="118" y="74"/>
                    </a:lnTo>
                    <a:lnTo>
                      <a:pt x="119" y="75"/>
                    </a:lnTo>
                    <a:lnTo>
                      <a:pt x="127" y="78"/>
                    </a:lnTo>
                    <a:lnTo>
                      <a:pt x="154" y="96"/>
                    </a:lnTo>
                    <a:lnTo>
                      <a:pt x="154" y="99"/>
                    </a:lnTo>
                    <a:lnTo>
                      <a:pt x="155" y="99"/>
                    </a:lnTo>
                    <a:lnTo>
                      <a:pt x="165" y="100"/>
                    </a:lnTo>
                    <a:lnTo>
                      <a:pt x="176" y="100"/>
                    </a:lnTo>
                    <a:lnTo>
                      <a:pt x="183" y="113"/>
                    </a:lnTo>
                    <a:lnTo>
                      <a:pt x="185" y="113"/>
                    </a:lnTo>
                    <a:lnTo>
                      <a:pt x="186" y="114"/>
                    </a:lnTo>
                    <a:lnTo>
                      <a:pt x="194" y="114"/>
                    </a:lnTo>
                    <a:lnTo>
                      <a:pt x="206" y="118"/>
                    </a:lnTo>
                    <a:lnTo>
                      <a:pt x="207" y="118"/>
                    </a:lnTo>
                    <a:lnTo>
                      <a:pt x="210" y="120"/>
                    </a:lnTo>
                    <a:lnTo>
                      <a:pt x="214" y="123"/>
                    </a:lnTo>
                    <a:lnTo>
                      <a:pt x="228" y="132"/>
                    </a:lnTo>
                    <a:lnTo>
                      <a:pt x="228" y="138"/>
                    </a:lnTo>
                    <a:lnTo>
                      <a:pt x="224" y="148"/>
                    </a:lnTo>
                    <a:lnTo>
                      <a:pt x="226" y="155"/>
                    </a:lnTo>
                    <a:lnTo>
                      <a:pt x="229" y="159"/>
                    </a:lnTo>
                    <a:lnTo>
                      <a:pt x="240" y="159"/>
                    </a:lnTo>
                    <a:lnTo>
                      <a:pt x="240" y="162"/>
                    </a:lnTo>
                    <a:lnTo>
                      <a:pt x="236" y="167"/>
                    </a:lnTo>
                    <a:lnTo>
                      <a:pt x="236" y="169"/>
                    </a:lnTo>
                    <a:lnTo>
                      <a:pt x="252" y="169"/>
                    </a:lnTo>
                    <a:lnTo>
                      <a:pt x="264" y="173"/>
                    </a:lnTo>
                    <a:lnTo>
                      <a:pt x="266" y="174"/>
                    </a:lnTo>
                    <a:lnTo>
                      <a:pt x="267" y="173"/>
                    </a:lnTo>
                    <a:lnTo>
                      <a:pt x="268" y="173"/>
                    </a:lnTo>
                    <a:lnTo>
                      <a:pt x="281" y="169"/>
                    </a:lnTo>
                    <a:lnTo>
                      <a:pt x="293" y="169"/>
                    </a:lnTo>
                    <a:lnTo>
                      <a:pt x="298" y="170"/>
                    </a:lnTo>
                    <a:lnTo>
                      <a:pt x="302" y="163"/>
                    </a:lnTo>
                    <a:lnTo>
                      <a:pt x="303" y="16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62" name="Freeform 4410">
                <a:extLst>
                  <a:ext uri="{FF2B5EF4-FFF2-40B4-BE49-F238E27FC236}">
                    <a16:creationId xmlns:a16="http://schemas.microsoft.com/office/drawing/2014/main" id="{2DC54589-6D76-C902-DF10-BB4A246AA1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3" y="2423"/>
                <a:ext cx="42" cy="56"/>
              </a:xfrm>
              <a:custGeom>
                <a:avLst/>
                <a:gdLst>
                  <a:gd name="T0" fmla="*/ 166 w 166"/>
                  <a:gd name="T1" fmla="*/ 223 h 223"/>
                  <a:gd name="T2" fmla="*/ 142 w 166"/>
                  <a:gd name="T3" fmla="*/ 197 h 223"/>
                  <a:gd name="T4" fmla="*/ 141 w 166"/>
                  <a:gd name="T5" fmla="*/ 197 h 223"/>
                  <a:gd name="T6" fmla="*/ 138 w 166"/>
                  <a:gd name="T7" fmla="*/ 196 h 223"/>
                  <a:gd name="T8" fmla="*/ 138 w 166"/>
                  <a:gd name="T9" fmla="*/ 194 h 223"/>
                  <a:gd name="T10" fmla="*/ 127 w 166"/>
                  <a:gd name="T11" fmla="*/ 186 h 223"/>
                  <a:gd name="T12" fmla="*/ 114 w 166"/>
                  <a:gd name="T13" fmla="*/ 182 h 223"/>
                  <a:gd name="T14" fmla="*/ 111 w 166"/>
                  <a:gd name="T15" fmla="*/ 182 h 223"/>
                  <a:gd name="T16" fmla="*/ 109 w 166"/>
                  <a:gd name="T17" fmla="*/ 168 h 223"/>
                  <a:gd name="T18" fmla="*/ 92 w 166"/>
                  <a:gd name="T19" fmla="*/ 162 h 223"/>
                  <a:gd name="T20" fmla="*/ 89 w 166"/>
                  <a:gd name="T21" fmla="*/ 161 h 223"/>
                  <a:gd name="T22" fmla="*/ 85 w 166"/>
                  <a:gd name="T23" fmla="*/ 155 h 223"/>
                  <a:gd name="T24" fmla="*/ 75 w 166"/>
                  <a:gd name="T25" fmla="*/ 144 h 223"/>
                  <a:gd name="T26" fmla="*/ 72 w 166"/>
                  <a:gd name="T27" fmla="*/ 143 h 223"/>
                  <a:gd name="T28" fmla="*/ 70 w 166"/>
                  <a:gd name="T29" fmla="*/ 140 h 223"/>
                  <a:gd name="T30" fmla="*/ 67 w 166"/>
                  <a:gd name="T31" fmla="*/ 134 h 223"/>
                  <a:gd name="T32" fmla="*/ 67 w 166"/>
                  <a:gd name="T33" fmla="*/ 132 h 223"/>
                  <a:gd name="T34" fmla="*/ 64 w 166"/>
                  <a:gd name="T35" fmla="*/ 122 h 223"/>
                  <a:gd name="T36" fmla="*/ 64 w 166"/>
                  <a:gd name="T37" fmla="*/ 120 h 223"/>
                  <a:gd name="T38" fmla="*/ 57 w 166"/>
                  <a:gd name="T39" fmla="*/ 109 h 223"/>
                  <a:gd name="T40" fmla="*/ 57 w 166"/>
                  <a:gd name="T41" fmla="*/ 108 h 223"/>
                  <a:gd name="T42" fmla="*/ 53 w 166"/>
                  <a:gd name="T43" fmla="*/ 110 h 223"/>
                  <a:gd name="T44" fmla="*/ 53 w 166"/>
                  <a:gd name="T45" fmla="*/ 112 h 223"/>
                  <a:gd name="T46" fmla="*/ 51 w 166"/>
                  <a:gd name="T47" fmla="*/ 112 h 223"/>
                  <a:gd name="T48" fmla="*/ 50 w 166"/>
                  <a:gd name="T49" fmla="*/ 115 h 223"/>
                  <a:gd name="T50" fmla="*/ 44 w 166"/>
                  <a:gd name="T51" fmla="*/ 117 h 223"/>
                  <a:gd name="T52" fmla="*/ 42 w 166"/>
                  <a:gd name="T53" fmla="*/ 117 h 223"/>
                  <a:gd name="T54" fmla="*/ 35 w 166"/>
                  <a:gd name="T55" fmla="*/ 119 h 223"/>
                  <a:gd name="T56" fmla="*/ 35 w 166"/>
                  <a:gd name="T57" fmla="*/ 120 h 223"/>
                  <a:gd name="T58" fmla="*/ 33 w 166"/>
                  <a:gd name="T59" fmla="*/ 120 h 223"/>
                  <a:gd name="T60" fmla="*/ 29 w 166"/>
                  <a:gd name="T61" fmla="*/ 122 h 223"/>
                  <a:gd name="T62" fmla="*/ 26 w 166"/>
                  <a:gd name="T63" fmla="*/ 123 h 223"/>
                  <a:gd name="T64" fmla="*/ 26 w 166"/>
                  <a:gd name="T65" fmla="*/ 125 h 223"/>
                  <a:gd name="T66" fmla="*/ 22 w 166"/>
                  <a:gd name="T67" fmla="*/ 125 h 223"/>
                  <a:gd name="T68" fmla="*/ 21 w 166"/>
                  <a:gd name="T69" fmla="*/ 123 h 223"/>
                  <a:gd name="T70" fmla="*/ 19 w 166"/>
                  <a:gd name="T71" fmla="*/ 123 h 223"/>
                  <a:gd name="T72" fmla="*/ 1 w 166"/>
                  <a:gd name="T73" fmla="*/ 109 h 223"/>
                  <a:gd name="T74" fmla="*/ 0 w 166"/>
                  <a:gd name="T75" fmla="*/ 109 h 223"/>
                  <a:gd name="T76" fmla="*/ 3 w 166"/>
                  <a:gd name="T77" fmla="*/ 105 h 223"/>
                  <a:gd name="T78" fmla="*/ 12 w 166"/>
                  <a:gd name="T79" fmla="*/ 95 h 223"/>
                  <a:gd name="T80" fmla="*/ 14 w 166"/>
                  <a:gd name="T81" fmla="*/ 91 h 223"/>
                  <a:gd name="T82" fmla="*/ 18 w 166"/>
                  <a:gd name="T83" fmla="*/ 84 h 223"/>
                  <a:gd name="T84" fmla="*/ 19 w 166"/>
                  <a:gd name="T85" fmla="*/ 77 h 223"/>
                  <a:gd name="T86" fmla="*/ 32 w 166"/>
                  <a:gd name="T87" fmla="*/ 55 h 223"/>
                  <a:gd name="T88" fmla="*/ 32 w 166"/>
                  <a:gd name="T89" fmla="*/ 53 h 223"/>
                  <a:gd name="T90" fmla="*/ 33 w 166"/>
                  <a:gd name="T91" fmla="*/ 53 h 223"/>
                  <a:gd name="T92" fmla="*/ 50 w 166"/>
                  <a:gd name="T93" fmla="*/ 59 h 223"/>
                  <a:gd name="T94" fmla="*/ 58 w 166"/>
                  <a:gd name="T95" fmla="*/ 56 h 223"/>
                  <a:gd name="T96" fmla="*/ 65 w 166"/>
                  <a:gd name="T97" fmla="*/ 56 h 223"/>
                  <a:gd name="T98" fmla="*/ 65 w 166"/>
                  <a:gd name="T99" fmla="*/ 49 h 223"/>
                  <a:gd name="T100" fmla="*/ 63 w 166"/>
                  <a:gd name="T101" fmla="*/ 45 h 223"/>
                  <a:gd name="T102" fmla="*/ 53 w 166"/>
                  <a:gd name="T103" fmla="*/ 34 h 223"/>
                  <a:gd name="T104" fmla="*/ 47 w 166"/>
                  <a:gd name="T105" fmla="*/ 25 h 223"/>
                  <a:gd name="T106" fmla="*/ 43 w 166"/>
                  <a:gd name="T107" fmla="*/ 21 h 223"/>
                  <a:gd name="T108" fmla="*/ 32 w 166"/>
                  <a:gd name="T109" fmla="*/ 5 h 223"/>
                  <a:gd name="T110" fmla="*/ 32 w 166"/>
                  <a:gd name="T111" fmla="*/ 6 h 223"/>
                  <a:gd name="T112" fmla="*/ 22 w 166"/>
                  <a:gd name="T113" fmla="*/ 6 h 223"/>
                  <a:gd name="T114" fmla="*/ 21 w 166"/>
                  <a:gd name="T115" fmla="*/ 5 h 223"/>
                  <a:gd name="T116" fmla="*/ 19 w 166"/>
                  <a:gd name="T117" fmla="*/ 5 h 223"/>
                  <a:gd name="T118" fmla="*/ 18 w 166"/>
                  <a:gd name="T119" fmla="*/ 2 h 223"/>
                  <a:gd name="T120" fmla="*/ 17 w 166"/>
                  <a:gd name="T121" fmla="*/ 0 h 2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66" h="223">
                    <a:moveTo>
                      <a:pt x="166" y="223"/>
                    </a:moveTo>
                    <a:lnTo>
                      <a:pt x="142" y="197"/>
                    </a:lnTo>
                    <a:lnTo>
                      <a:pt x="141" y="197"/>
                    </a:lnTo>
                    <a:lnTo>
                      <a:pt x="138" y="196"/>
                    </a:lnTo>
                    <a:lnTo>
                      <a:pt x="138" y="194"/>
                    </a:lnTo>
                    <a:lnTo>
                      <a:pt x="127" y="186"/>
                    </a:lnTo>
                    <a:lnTo>
                      <a:pt x="114" y="182"/>
                    </a:lnTo>
                    <a:lnTo>
                      <a:pt x="111" y="182"/>
                    </a:lnTo>
                    <a:lnTo>
                      <a:pt x="109" y="168"/>
                    </a:lnTo>
                    <a:lnTo>
                      <a:pt x="92" y="162"/>
                    </a:lnTo>
                    <a:lnTo>
                      <a:pt x="89" y="161"/>
                    </a:lnTo>
                    <a:lnTo>
                      <a:pt x="85" y="155"/>
                    </a:lnTo>
                    <a:lnTo>
                      <a:pt x="75" y="144"/>
                    </a:lnTo>
                    <a:lnTo>
                      <a:pt x="72" y="143"/>
                    </a:lnTo>
                    <a:lnTo>
                      <a:pt x="70" y="140"/>
                    </a:lnTo>
                    <a:lnTo>
                      <a:pt x="67" y="134"/>
                    </a:lnTo>
                    <a:lnTo>
                      <a:pt x="67" y="132"/>
                    </a:lnTo>
                    <a:lnTo>
                      <a:pt x="64" y="122"/>
                    </a:lnTo>
                    <a:lnTo>
                      <a:pt x="64" y="120"/>
                    </a:lnTo>
                    <a:lnTo>
                      <a:pt x="57" y="109"/>
                    </a:lnTo>
                    <a:lnTo>
                      <a:pt x="57" y="108"/>
                    </a:lnTo>
                    <a:lnTo>
                      <a:pt x="53" y="110"/>
                    </a:lnTo>
                    <a:lnTo>
                      <a:pt x="53" y="112"/>
                    </a:lnTo>
                    <a:lnTo>
                      <a:pt x="51" y="112"/>
                    </a:lnTo>
                    <a:lnTo>
                      <a:pt x="50" y="115"/>
                    </a:lnTo>
                    <a:lnTo>
                      <a:pt x="44" y="117"/>
                    </a:lnTo>
                    <a:lnTo>
                      <a:pt x="42" y="117"/>
                    </a:lnTo>
                    <a:lnTo>
                      <a:pt x="35" y="119"/>
                    </a:lnTo>
                    <a:lnTo>
                      <a:pt x="35" y="120"/>
                    </a:lnTo>
                    <a:lnTo>
                      <a:pt x="33" y="120"/>
                    </a:lnTo>
                    <a:lnTo>
                      <a:pt x="29" y="122"/>
                    </a:lnTo>
                    <a:lnTo>
                      <a:pt x="26" y="123"/>
                    </a:lnTo>
                    <a:lnTo>
                      <a:pt x="26" y="125"/>
                    </a:lnTo>
                    <a:lnTo>
                      <a:pt x="22" y="125"/>
                    </a:lnTo>
                    <a:lnTo>
                      <a:pt x="21" y="123"/>
                    </a:lnTo>
                    <a:lnTo>
                      <a:pt x="19" y="123"/>
                    </a:lnTo>
                    <a:lnTo>
                      <a:pt x="1" y="109"/>
                    </a:lnTo>
                    <a:lnTo>
                      <a:pt x="0" y="109"/>
                    </a:lnTo>
                    <a:lnTo>
                      <a:pt x="3" y="105"/>
                    </a:lnTo>
                    <a:lnTo>
                      <a:pt x="12" y="95"/>
                    </a:lnTo>
                    <a:lnTo>
                      <a:pt x="14" y="91"/>
                    </a:lnTo>
                    <a:lnTo>
                      <a:pt x="18" y="84"/>
                    </a:lnTo>
                    <a:lnTo>
                      <a:pt x="19" y="77"/>
                    </a:lnTo>
                    <a:lnTo>
                      <a:pt x="32" y="55"/>
                    </a:lnTo>
                    <a:lnTo>
                      <a:pt x="32" y="53"/>
                    </a:lnTo>
                    <a:lnTo>
                      <a:pt x="33" y="53"/>
                    </a:lnTo>
                    <a:lnTo>
                      <a:pt x="50" y="59"/>
                    </a:lnTo>
                    <a:lnTo>
                      <a:pt x="58" y="56"/>
                    </a:lnTo>
                    <a:lnTo>
                      <a:pt x="65" y="56"/>
                    </a:lnTo>
                    <a:lnTo>
                      <a:pt x="65" y="49"/>
                    </a:lnTo>
                    <a:lnTo>
                      <a:pt x="63" y="45"/>
                    </a:lnTo>
                    <a:lnTo>
                      <a:pt x="53" y="34"/>
                    </a:lnTo>
                    <a:lnTo>
                      <a:pt x="47" y="25"/>
                    </a:lnTo>
                    <a:lnTo>
                      <a:pt x="43" y="21"/>
                    </a:lnTo>
                    <a:lnTo>
                      <a:pt x="32" y="5"/>
                    </a:lnTo>
                    <a:lnTo>
                      <a:pt x="32" y="6"/>
                    </a:lnTo>
                    <a:lnTo>
                      <a:pt x="22" y="6"/>
                    </a:lnTo>
                    <a:lnTo>
                      <a:pt x="21" y="5"/>
                    </a:lnTo>
                    <a:lnTo>
                      <a:pt x="19" y="5"/>
                    </a:lnTo>
                    <a:lnTo>
                      <a:pt x="18" y="2"/>
                    </a:lnTo>
                    <a:lnTo>
                      <a:pt x="17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63" name="Freeform 4411">
                <a:extLst>
                  <a:ext uri="{FF2B5EF4-FFF2-40B4-BE49-F238E27FC236}">
                    <a16:creationId xmlns:a16="http://schemas.microsoft.com/office/drawing/2014/main" id="{752E987F-DECC-3B7F-ECB8-22EBCE6B5B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6" y="2479"/>
                <a:ext cx="81" cy="145"/>
              </a:xfrm>
              <a:custGeom>
                <a:avLst/>
                <a:gdLst>
                  <a:gd name="T0" fmla="*/ 28 w 323"/>
                  <a:gd name="T1" fmla="*/ 9 h 582"/>
                  <a:gd name="T2" fmla="*/ 2 w 323"/>
                  <a:gd name="T3" fmla="*/ 38 h 582"/>
                  <a:gd name="T4" fmla="*/ 0 w 323"/>
                  <a:gd name="T5" fmla="*/ 51 h 582"/>
                  <a:gd name="T6" fmla="*/ 12 w 323"/>
                  <a:gd name="T7" fmla="*/ 55 h 582"/>
                  <a:gd name="T8" fmla="*/ 35 w 323"/>
                  <a:gd name="T9" fmla="*/ 63 h 582"/>
                  <a:gd name="T10" fmla="*/ 52 w 323"/>
                  <a:gd name="T11" fmla="*/ 80 h 582"/>
                  <a:gd name="T12" fmla="*/ 69 w 323"/>
                  <a:gd name="T13" fmla="*/ 73 h 582"/>
                  <a:gd name="T14" fmla="*/ 80 w 323"/>
                  <a:gd name="T15" fmla="*/ 79 h 582"/>
                  <a:gd name="T16" fmla="*/ 84 w 323"/>
                  <a:gd name="T17" fmla="*/ 89 h 582"/>
                  <a:gd name="T18" fmla="*/ 72 w 323"/>
                  <a:gd name="T19" fmla="*/ 94 h 582"/>
                  <a:gd name="T20" fmla="*/ 83 w 323"/>
                  <a:gd name="T21" fmla="*/ 115 h 582"/>
                  <a:gd name="T22" fmla="*/ 97 w 323"/>
                  <a:gd name="T23" fmla="*/ 112 h 582"/>
                  <a:gd name="T24" fmla="*/ 98 w 323"/>
                  <a:gd name="T25" fmla="*/ 118 h 582"/>
                  <a:gd name="T26" fmla="*/ 99 w 323"/>
                  <a:gd name="T27" fmla="*/ 129 h 582"/>
                  <a:gd name="T28" fmla="*/ 97 w 323"/>
                  <a:gd name="T29" fmla="*/ 137 h 582"/>
                  <a:gd name="T30" fmla="*/ 76 w 323"/>
                  <a:gd name="T31" fmla="*/ 146 h 582"/>
                  <a:gd name="T32" fmla="*/ 48 w 323"/>
                  <a:gd name="T33" fmla="*/ 163 h 582"/>
                  <a:gd name="T34" fmla="*/ 42 w 323"/>
                  <a:gd name="T35" fmla="*/ 195 h 582"/>
                  <a:gd name="T36" fmla="*/ 51 w 323"/>
                  <a:gd name="T37" fmla="*/ 189 h 582"/>
                  <a:gd name="T38" fmla="*/ 63 w 323"/>
                  <a:gd name="T39" fmla="*/ 199 h 582"/>
                  <a:gd name="T40" fmla="*/ 75 w 323"/>
                  <a:gd name="T41" fmla="*/ 220 h 582"/>
                  <a:gd name="T42" fmla="*/ 86 w 323"/>
                  <a:gd name="T43" fmla="*/ 230 h 582"/>
                  <a:gd name="T44" fmla="*/ 79 w 323"/>
                  <a:gd name="T45" fmla="*/ 263 h 582"/>
                  <a:gd name="T46" fmla="*/ 104 w 323"/>
                  <a:gd name="T47" fmla="*/ 267 h 582"/>
                  <a:gd name="T48" fmla="*/ 101 w 323"/>
                  <a:gd name="T49" fmla="*/ 281 h 582"/>
                  <a:gd name="T50" fmla="*/ 75 w 323"/>
                  <a:gd name="T51" fmla="*/ 298 h 582"/>
                  <a:gd name="T52" fmla="*/ 51 w 323"/>
                  <a:gd name="T53" fmla="*/ 297 h 582"/>
                  <a:gd name="T54" fmla="*/ 44 w 323"/>
                  <a:gd name="T55" fmla="*/ 301 h 582"/>
                  <a:gd name="T56" fmla="*/ 35 w 323"/>
                  <a:gd name="T57" fmla="*/ 316 h 582"/>
                  <a:gd name="T58" fmla="*/ 15 w 323"/>
                  <a:gd name="T59" fmla="*/ 315 h 582"/>
                  <a:gd name="T60" fmla="*/ 2 w 323"/>
                  <a:gd name="T61" fmla="*/ 327 h 582"/>
                  <a:gd name="T62" fmla="*/ 5 w 323"/>
                  <a:gd name="T63" fmla="*/ 343 h 582"/>
                  <a:gd name="T64" fmla="*/ 24 w 323"/>
                  <a:gd name="T65" fmla="*/ 351 h 582"/>
                  <a:gd name="T66" fmla="*/ 38 w 323"/>
                  <a:gd name="T67" fmla="*/ 372 h 582"/>
                  <a:gd name="T68" fmla="*/ 51 w 323"/>
                  <a:gd name="T69" fmla="*/ 371 h 582"/>
                  <a:gd name="T70" fmla="*/ 82 w 323"/>
                  <a:gd name="T71" fmla="*/ 392 h 582"/>
                  <a:gd name="T72" fmla="*/ 59 w 323"/>
                  <a:gd name="T73" fmla="*/ 404 h 582"/>
                  <a:gd name="T74" fmla="*/ 37 w 323"/>
                  <a:gd name="T75" fmla="*/ 404 h 582"/>
                  <a:gd name="T76" fmla="*/ 31 w 323"/>
                  <a:gd name="T77" fmla="*/ 420 h 582"/>
                  <a:gd name="T78" fmla="*/ 23 w 323"/>
                  <a:gd name="T79" fmla="*/ 427 h 582"/>
                  <a:gd name="T80" fmla="*/ 34 w 323"/>
                  <a:gd name="T81" fmla="*/ 443 h 582"/>
                  <a:gd name="T82" fmla="*/ 35 w 323"/>
                  <a:gd name="T83" fmla="*/ 463 h 582"/>
                  <a:gd name="T84" fmla="*/ 59 w 323"/>
                  <a:gd name="T85" fmla="*/ 478 h 582"/>
                  <a:gd name="T86" fmla="*/ 62 w 323"/>
                  <a:gd name="T87" fmla="*/ 467 h 582"/>
                  <a:gd name="T88" fmla="*/ 101 w 323"/>
                  <a:gd name="T89" fmla="*/ 442 h 582"/>
                  <a:gd name="T90" fmla="*/ 122 w 323"/>
                  <a:gd name="T91" fmla="*/ 455 h 582"/>
                  <a:gd name="T92" fmla="*/ 164 w 323"/>
                  <a:gd name="T93" fmla="*/ 465 h 582"/>
                  <a:gd name="T94" fmla="*/ 190 w 323"/>
                  <a:gd name="T95" fmla="*/ 474 h 582"/>
                  <a:gd name="T96" fmla="*/ 199 w 323"/>
                  <a:gd name="T97" fmla="*/ 480 h 582"/>
                  <a:gd name="T98" fmla="*/ 206 w 323"/>
                  <a:gd name="T99" fmla="*/ 498 h 582"/>
                  <a:gd name="T100" fmla="*/ 207 w 323"/>
                  <a:gd name="T101" fmla="*/ 502 h 582"/>
                  <a:gd name="T102" fmla="*/ 228 w 323"/>
                  <a:gd name="T103" fmla="*/ 492 h 582"/>
                  <a:gd name="T104" fmla="*/ 250 w 323"/>
                  <a:gd name="T105" fmla="*/ 502 h 582"/>
                  <a:gd name="T106" fmla="*/ 246 w 323"/>
                  <a:gd name="T107" fmla="*/ 522 h 582"/>
                  <a:gd name="T108" fmla="*/ 238 w 323"/>
                  <a:gd name="T109" fmla="*/ 572 h 582"/>
                  <a:gd name="T110" fmla="*/ 262 w 323"/>
                  <a:gd name="T111" fmla="*/ 579 h 582"/>
                  <a:gd name="T112" fmla="*/ 323 w 323"/>
                  <a:gd name="T113" fmla="*/ 577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323" h="582">
                    <a:moveTo>
                      <a:pt x="34" y="0"/>
                    </a:moveTo>
                    <a:lnTo>
                      <a:pt x="34" y="2"/>
                    </a:lnTo>
                    <a:lnTo>
                      <a:pt x="28" y="7"/>
                    </a:lnTo>
                    <a:lnTo>
                      <a:pt x="28" y="9"/>
                    </a:lnTo>
                    <a:lnTo>
                      <a:pt x="27" y="10"/>
                    </a:lnTo>
                    <a:lnTo>
                      <a:pt x="19" y="27"/>
                    </a:lnTo>
                    <a:lnTo>
                      <a:pt x="7" y="36"/>
                    </a:lnTo>
                    <a:lnTo>
                      <a:pt x="2" y="38"/>
                    </a:lnTo>
                    <a:lnTo>
                      <a:pt x="0" y="40"/>
                    </a:lnTo>
                    <a:lnTo>
                      <a:pt x="0" y="44"/>
                    </a:lnTo>
                    <a:lnTo>
                      <a:pt x="2" y="47"/>
                    </a:lnTo>
                    <a:lnTo>
                      <a:pt x="0" y="51"/>
                    </a:lnTo>
                    <a:lnTo>
                      <a:pt x="0" y="52"/>
                    </a:lnTo>
                    <a:lnTo>
                      <a:pt x="5" y="52"/>
                    </a:lnTo>
                    <a:lnTo>
                      <a:pt x="10" y="55"/>
                    </a:lnTo>
                    <a:lnTo>
                      <a:pt x="12" y="55"/>
                    </a:lnTo>
                    <a:lnTo>
                      <a:pt x="20" y="65"/>
                    </a:lnTo>
                    <a:lnTo>
                      <a:pt x="24" y="66"/>
                    </a:lnTo>
                    <a:lnTo>
                      <a:pt x="30" y="66"/>
                    </a:lnTo>
                    <a:lnTo>
                      <a:pt x="35" y="63"/>
                    </a:lnTo>
                    <a:lnTo>
                      <a:pt x="39" y="62"/>
                    </a:lnTo>
                    <a:lnTo>
                      <a:pt x="51" y="72"/>
                    </a:lnTo>
                    <a:lnTo>
                      <a:pt x="48" y="82"/>
                    </a:lnTo>
                    <a:lnTo>
                      <a:pt x="52" y="80"/>
                    </a:lnTo>
                    <a:lnTo>
                      <a:pt x="55" y="77"/>
                    </a:lnTo>
                    <a:lnTo>
                      <a:pt x="59" y="75"/>
                    </a:lnTo>
                    <a:lnTo>
                      <a:pt x="63" y="73"/>
                    </a:lnTo>
                    <a:lnTo>
                      <a:pt x="69" y="73"/>
                    </a:lnTo>
                    <a:lnTo>
                      <a:pt x="69" y="77"/>
                    </a:lnTo>
                    <a:lnTo>
                      <a:pt x="75" y="77"/>
                    </a:lnTo>
                    <a:lnTo>
                      <a:pt x="77" y="79"/>
                    </a:lnTo>
                    <a:lnTo>
                      <a:pt x="80" y="79"/>
                    </a:lnTo>
                    <a:lnTo>
                      <a:pt x="83" y="80"/>
                    </a:lnTo>
                    <a:lnTo>
                      <a:pt x="86" y="86"/>
                    </a:lnTo>
                    <a:lnTo>
                      <a:pt x="84" y="87"/>
                    </a:lnTo>
                    <a:lnTo>
                      <a:pt x="84" y="89"/>
                    </a:lnTo>
                    <a:lnTo>
                      <a:pt x="82" y="91"/>
                    </a:lnTo>
                    <a:lnTo>
                      <a:pt x="79" y="91"/>
                    </a:lnTo>
                    <a:lnTo>
                      <a:pt x="73" y="93"/>
                    </a:lnTo>
                    <a:lnTo>
                      <a:pt x="72" y="94"/>
                    </a:lnTo>
                    <a:lnTo>
                      <a:pt x="69" y="96"/>
                    </a:lnTo>
                    <a:lnTo>
                      <a:pt x="66" y="101"/>
                    </a:lnTo>
                    <a:lnTo>
                      <a:pt x="76" y="107"/>
                    </a:lnTo>
                    <a:lnTo>
                      <a:pt x="83" y="115"/>
                    </a:lnTo>
                    <a:lnTo>
                      <a:pt x="87" y="114"/>
                    </a:lnTo>
                    <a:lnTo>
                      <a:pt x="89" y="114"/>
                    </a:lnTo>
                    <a:lnTo>
                      <a:pt x="94" y="112"/>
                    </a:lnTo>
                    <a:lnTo>
                      <a:pt x="97" y="112"/>
                    </a:lnTo>
                    <a:lnTo>
                      <a:pt x="98" y="114"/>
                    </a:lnTo>
                    <a:lnTo>
                      <a:pt x="99" y="114"/>
                    </a:lnTo>
                    <a:lnTo>
                      <a:pt x="98" y="115"/>
                    </a:lnTo>
                    <a:lnTo>
                      <a:pt x="98" y="118"/>
                    </a:lnTo>
                    <a:lnTo>
                      <a:pt x="97" y="119"/>
                    </a:lnTo>
                    <a:lnTo>
                      <a:pt x="97" y="121"/>
                    </a:lnTo>
                    <a:lnTo>
                      <a:pt x="95" y="125"/>
                    </a:lnTo>
                    <a:lnTo>
                      <a:pt x="99" y="129"/>
                    </a:lnTo>
                    <a:lnTo>
                      <a:pt x="99" y="130"/>
                    </a:lnTo>
                    <a:lnTo>
                      <a:pt x="98" y="133"/>
                    </a:lnTo>
                    <a:lnTo>
                      <a:pt x="98" y="136"/>
                    </a:lnTo>
                    <a:lnTo>
                      <a:pt x="97" y="137"/>
                    </a:lnTo>
                    <a:lnTo>
                      <a:pt x="91" y="135"/>
                    </a:lnTo>
                    <a:lnTo>
                      <a:pt x="84" y="136"/>
                    </a:lnTo>
                    <a:lnTo>
                      <a:pt x="76" y="142"/>
                    </a:lnTo>
                    <a:lnTo>
                      <a:pt x="76" y="146"/>
                    </a:lnTo>
                    <a:lnTo>
                      <a:pt x="67" y="170"/>
                    </a:lnTo>
                    <a:lnTo>
                      <a:pt x="55" y="165"/>
                    </a:lnTo>
                    <a:lnTo>
                      <a:pt x="48" y="164"/>
                    </a:lnTo>
                    <a:lnTo>
                      <a:pt x="48" y="163"/>
                    </a:lnTo>
                    <a:lnTo>
                      <a:pt x="44" y="172"/>
                    </a:lnTo>
                    <a:lnTo>
                      <a:pt x="39" y="192"/>
                    </a:lnTo>
                    <a:lnTo>
                      <a:pt x="39" y="196"/>
                    </a:lnTo>
                    <a:lnTo>
                      <a:pt x="42" y="195"/>
                    </a:lnTo>
                    <a:lnTo>
                      <a:pt x="46" y="195"/>
                    </a:lnTo>
                    <a:lnTo>
                      <a:pt x="48" y="191"/>
                    </a:lnTo>
                    <a:lnTo>
                      <a:pt x="49" y="191"/>
                    </a:lnTo>
                    <a:lnTo>
                      <a:pt x="51" y="189"/>
                    </a:lnTo>
                    <a:lnTo>
                      <a:pt x="52" y="191"/>
                    </a:lnTo>
                    <a:lnTo>
                      <a:pt x="55" y="191"/>
                    </a:lnTo>
                    <a:lnTo>
                      <a:pt x="62" y="197"/>
                    </a:lnTo>
                    <a:lnTo>
                      <a:pt x="63" y="199"/>
                    </a:lnTo>
                    <a:lnTo>
                      <a:pt x="63" y="202"/>
                    </a:lnTo>
                    <a:lnTo>
                      <a:pt x="66" y="210"/>
                    </a:lnTo>
                    <a:lnTo>
                      <a:pt x="70" y="216"/>
                    </a:lnTo>
                    <a:lnTo>
                      <a:pt x="75" y="220"/>
                    </a:lnTo>
                    <a:lnTo>
                      <a:pt x="77" y="220"/>
                    </a:lnTo>
                    <a:lnTo>
                      <a:pt x="77" y="225"/>
                    </a:lnTo>
                    <a:lnTo>
                      <a:pt x="84" y="230"/>
                    </a:lnTo>
                    <a:lnTo>
                      <a:pt x="86" y="230"/>
                    </a:lnTo>
                    <a:lnTo>
                      <a:pt x="86" y="237"/>
                    </a:lnTo>
                    <a:lnTo>
                      <a:pt x="80" y="247"/>
                    </a:lnTo>
                    <a:lnTo>
                      <a:pt x="79" y="256"/>
                    </a:lnTo>
                    <a:lnTo>
                      <a:pt x="79" y="263"/>
                    </a:lnTo>
                    <a:lnTo>
                      <a:pt x="82" y="266"/>
                    </a:lnTo>
                    <a:lnTo>
                      <a:pt x="89" y="266"/>
                    </a:lnTo>
                    <a:lnTo>
                      <a:pt x="102" y="264"/>
                    </a:lnTo>
                    <a:lnTo>
                      <a:pt x="104" y="267"/>
                    </a:lnTo>
                    <a:lnTo>
                      <a:pt x="104" y="271"/>
                    </a:lnTo>
                    <a:lnTo>
                      <a:pt x="102" y="276"/>
                    </a:lnTo>
                    <a:lnTo>
                      <a:pt x="102" y="283"/>
                    </a:lnTo>
                    <a:lnTo>
                      <a:pt x="101" y="281"/>
                    </a:lnTo>
                    <a:lnTo>
                      <a:pt x="87" y="281"/>
                    </a:lnTo>
                    <a:lnTo>
                      <a:pt x="82" y="283"/>
                    </a:lnTo>
                    <a:lnTo>
                      <a:pt x="80" y="290"/>
                    </a:lnTo>
                    <a:lnTo>
                      <a:pt x="75" y="298"/>
                    </a:lnTo>
                    <a:lnTo>
                      <a:pt x="67" y="294"/>
                    </a:lnTo>
                    <a:lnTo>
                      <a:pt x="58" y="295"/>
                    </a:lnTo>
                    <a:lnTo>
                      <a:pt x="53" y="295"/>
                    </a:lnTo>
                    <a:lnTo>
                      <a:pt x="51" y="297"/>
                    </a:lnTo>
                    <a:lnTo>
                      <a:pt x="48" y="297"/>
                    </a:lnTo>
                    <a:lnTo>
                      <a:pt x="46" y="298"/>
                    </a:lnTo>
                    <a:lnTo>
                      <a:pt x="45" y="298"/>
                    </a:lnTo>
                    <a:lnTo>
                      <a:pt x="44" y="301"/>
                    </a:lnTo>
                    <a:lnTo>
                      <a:pt x="44" y="302"/>
                    </a:lnTo>
                    <a:lnTo>
                      <a:pt x="45" y="305"/>
                    </a:lnTo>
                    <a:lnTo>
                      <a:pt x="42" y="311"/>
                    </a:lnTo>
                    <a:lnTo>
                      <a:pt x="35" y="316"/>
                    </a:lnTo>
                    <a:lnTo>
                      <a:pt x="28" y="318"/>
                    </a:lnTo>
                    <a:lnTo>
                      <a:pt x="22" y="318"/>
                    </a:lnTo>
                    <a:lnTo>
                      <a:pt x="16" y="315"/>
                    </a:lnTo>
                    <a:lnTo>
                      <a:pt x="15" y="315"/>
                    </a:lnTo>
                    <a:lnTo>
                      <a:pt x="13" y="318"/>
                    </a:lnTo>
                    <a:lnTo>
                      <a:pt x="3" y="318"/>
                    </a:lnTo>
                    <a:lnTo>
                      <a:pt x="3" y="319"/>
                    </a:lnTo>
                    <a:lnTo>
                      <a:pt x="2" y="327"/>
                    </a:lnTo>
                    <a:lnTo>
                      <a:pt x="2" y="337"/>
                    </a:lnTo>
                    <a:lnTo>
                      <a:pt x="3" y="341"/>
                    </a:lnTo>
                    <a:lnTo>
                      <a:pt x="3" y="343"/>
                    </a:lnTo>
                    <a:lnTo>
                      <a:pt x="5" y="343"/>
                    </a:lnTo>
                    <a:lnTo>
                      <a:pt x="9" y="345"/>
                    </a:lnTo>
                    <a:lnTo>
                      <a:pt x="12" y="345"/>
                    </a:lnTo>
                    <a:lnTo>
                      <a:pt x="19" y="347"/>
                    </a:lnTo>
                    <a:lnTo>
                      <a:pt x="24" y="351"/>
                    </a:lnTo>
                    <a:lnTo>
                      <a:pt x="31" y="358"/>
                    </a:lnTo>
                    <a:lnTo>
                      <a:pt x="35" y="362"/>
                    </a:lnTo>
                    <a:lnTo>
                      <a:pt x="39" y="368"/>
                    </a:lnTo>
                    <a:lnTo>
                      <a:pt x="38" y="372"/>
                    </a:lnTo>
                    <a:lnTo>
                      <a:pt x="38" y="376"/>
                    </a:lnTo>
                    <a:lnTo>
                      <a:pt x="41" y="376"/>
                    </a:lnTo>
                    <a:lnTo>
                      <a:pt x="45" y="372"/>
                    </a:lnTo>
                    <a:lnTo>
                      <a:pt x="51" y="371"/>
                    </a:lnTo>
                    <a:lnTo>
                      <a:pt x="75" y="374"/>
                    </a:lnTo>
                    <a:lnTo>
                      <a:pt x="79" y="375"/>
                    </a:lnTo>
                    <a:lnTo>
                      <a:pt x="82" y="381"/>
                    </a:lnTo>
                    <a:lnTo>
                      <a:pt x="82" y="392"/>
                    </a:lnTo>
                    <a:lnTo>
                      <a:pt x="79" y="400"/>
                    </a:lnTo>
                    <a:lnTo>
                      <a:pt x="76" y="403"/>
                    </a:lnTo>
                    <a:lnTo>
                      <a:pt x="73" y="403"/>
                    </a:lnTo>
                    <a:lnTo>
                      <a:pt x="59" y="404"/>
                    </a:lnTo>
                    <a:lnTo>
                      <a:pt x="53" y="401"/>
                    </a:lnTo>
                    <a:lnTo>
                      <a:pt x="46" y="389"/>
                    </a:lnTo>
                    <a:lnTo>
                      <a:pt x="42" y="389"/>
                    </a:lnTo>
                    <a:lnTo>
                      <a:pt x="37" y="404"/>
                    </a:lnTo>
                    <a:lnTo>
                      <a:pt x="35" y="405"/>
                    </a:lnTo>
                    <a:lnTo>
                      <a:pt x="38" y="408"/>
                    </a:lnTo>
                    <a:lnTo>
                      <a:pt x="39" y="411"/>
                    </a:lnTo>
                    <a:lnTo>
                      <a:pt x="31" y="420"/>
                    </a:lnTo>
                    <a:lnTo>
                      <a:pt x="27" y="422"/>
                    </a:lnTo>
                    <a:lnTo>
                      <a:pt x="27" y="424"/>
                    </a:lnTo>
                    <a:lnTo>
                      <a:pt x="23" y="425"/>
                    </a:lnTo>
                    <a:lnTo>
                      <a:pt x="23" y="427"/>
                    </a:lnTo>
                    <a:lnTo>
                      <a:pt x="28" y="427"/>
                    </a:lnTo>
                    <a:lnTo>
                      <a:pt x="30" y="428"/>
                    </a:lnTo>
                    <a:lnTo>
                      <a:pt x="32" y="434"/>
                    </a:lnTo>
                    <a:lnTo>
                      <a:pt x="34" y="443"/>
                    </a:lnTo>
                    <a:lnTo>
                      <a:pt x="31" y="456"/>
                    </a:lnTo>
                    <a:lnTo>
                      <a:pt x="31" y="459"/>
                    </a:lnTo>
                    <a:lnTo>
                      <a:pt x="32" y="459"/>
                    </a:lnTo>
                    <a:lnTo>
                      <a:pt x="35" y="463"/>
                    </a:lnTo>
                    <a:lnTo>
                      <a:pt x="35" y="464"/>
                    </a:lnTo>
                    <a:lnTo>
                      <a:pt x="42" y="471"/>
                    </a:lnTo>
                    <a:lnTo>
                      <a:pt x="44" y="471"/>
                    </a:lnTo>
                    <a:lnTo>
                      <a:pt x="59" y="478"/>
                    </a:lnTo>
                    <a:lnTo>
                      <a:pt x="60" y="480"/>
                    </a:lnTo>
                    <a:lnTo>
                      <a:pt x="63" y="478"/>
                    </a:lnTo>
                    <a:lnTo>
                      <a:pt x="63" y="477"/>
                    </a:lnTo>
                    <a:lnTo>
                      <a:pt x="62" y="467"/>
                    </a:lnTo>
                    <a:lnTo>
                      <a:pt x="66" y="459"/>
                    </a:lnTo>
                    <a:lnTo>
                      <a:pt x="70" y="456"/>
                    </a:lnTo>
                    <a:lnTo>
                      <a:pt x="89" y="452"/>
                    </a:lnTo>
                    <a:lnTo>
                      <a:pt x="101" y="442"/>
                    </a:lnTo>
                    <a:lnTo>
                      <a:pt x="102" y="439"/>
                    </a:lnTo>
                    <a:lnTo>
                      <a:pt x="105" y="439"/>
                    </a:lnTo>
                    <a:lnTo>
                      <a:pt x="116" y="450"/>
                    </a:lnTo>
                    <a:lnTo>
                      <a:pt x="122" y="455"/>
                    </a:lnTo>
                    <a:lnTo>
                      <a:pt x="130" y="457"/>
                    </a:lnTo>
                    <a:lnTo>
                      <a:pt x="137" y="465"/>
                    </a:lnTo>
                    <a:lnTo>
                      <a:pt x="146" y="468"/>
                    </a:lnTo>
                    <a:lnTo>
                      <a:pt x="164" y="465"/>
                    </a:lnTo>
                    <a:lnTo>
                      <a:pt x="165" y="465"/>
                    </a:lnTo>
                    <a:lnTo>
                      <a:pt x="176" y="468"/>
                    </a:lnTo>
                    <a:lnTo>
                      <a:pt x="182" y="468"/>
                    </a:lnTo>
                    <a:lnTo>
                      <a:pt x="190" y="474"/>
                    </a:lnTo>
                    <a:lnTo>
                      <a:pt x="195" y="478"/>
                    </a:lnTo>
                    <a:lnTo>
                      <a:pt x="196" y="478"/>
                    </a:lnTo>
                    <a:lnTo>
                      <a:pt x="197" y="480"/>
                    </a:lnTo>
                    <a:lnTo>
                      <a:pt x="199" y="480"/>
                    </a:lnTo>
                    <a:lnTo>
                      <a:pt x="203" y="484"/>
                    </a:lnTo>
                    <a:lnTo>
                      <a:pt x="207" y="491"/>
                    </a:lnTo>
                    <a:lnTo>
                      <a:pt x="206" y="492"/>
                    </a:lnTo>
                    <a:lnTo>
                      <a:pt x="206" y="498"/>
                    </a:lnTo>
                    <a:lnTo>
                      <a:pt x="204" y="501"/>
                    </a:lnTo>
                    <a:lnTo>
                      <a:pt x="204" y="503"/>
                    </a:lnTo>
                    <a:lnTo>
                      <a:pt x="206" y="502"/>
                    </a:lnTo>
                    <a:lnTo>
                      <a:pt x="207" y="502"/>
                    </a:lnTo>
                    <a:lnTo>
                      <a:pt x="216" y="494"/>
                    </a:lnTo>
                    <a:lnTo>
                      <a:pt x="218" y="494"/>
                    </a:lnTo>
                    <a:lnTo>
                      <a:pt x="221" y="492"/>
                    </a:lnTo>
                    <a:lnTo>
                      <a:pt x="228" y="492"/>
                    </a:lnTo>
                    <a:lnTo>
                      <a:pt x="229" y="494"/>
                    </a:lnTo>
                    <a:lnTo>
                      <a:pt x="232" y="494"/>
                    </a:lnTo>
                    <a:lnTo>
                      <a:pt x="242" y="499"/>
                    </a:lnTo>
                    <a:lnTo>
                      <a:pt x="250" y="502"/>
                    </a:lnTo>
                    <a:lnTo>
                      <a:pt x="252" y="502"/>
                    </a:lnTo>
                    <a:lnTo>
                      <a:pt x="250" y="503"/>
                    </a:lnTo>
                    <a:lnTo>
                      <a:pt x="249" y="513"/>
                    </a:lnTo>
                    <a:lnTo>
                      <a:pt x="246" y="522"/>
                    </a:lnTo>
                    <a:lnTo>
                      <a:pt x="245" y="533"/>
                    </a:lnTo>
                    <a:lnTo>
                      <a:pt x="243" y="568"/>
                    </a:lnTo>
                    <a:lnTo>
                      <a:pt x="240" y="569"/>
                    </a:lnTo>
                    <a:lnTo>
                      <a:pt x="238" y="572"/>
                    </a:lnTo>
                    <a:lnTo>
                      <a:pt x="240" y="576"/>
                    </a:lnTo>
                    <a:lnTo>
                      <a:pt x="242" y="576"/>
                    </a:lnTo>
                    <a:lnTo>
                      <a:pt x="253" y="579"/>
                    </a:lnTo>
                    <a:lnTo>
                      <a:pt x="262" y="579"/>
                    </a:lnTo>
                    <a:lnTo>
                      <a:pt x="295" y="582"/>
                    </a:lnTo>
                    <a:lnTo>
                      <a:pt x="308" y="582"/>
                    </a:lnTo>
                    <a:lnTo>
                      <a:pt x="322" y="579"/>
                    </a:lnTo>
                    <a:lnTo>
                      <a:pt x="323" y="57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64" name="Freeform 4412">
                <a:extLst>
                  <a:ext uri="{FF2B5EF4-FFF2-40B4-BE49-F238E27FC236}">
                    <a16:creationId xmlns:a16="http://schemas.microsoft.com/office/drawing/2014/main" id="{E0B9B3EF-4241-2B2F-A799-2F4BE931EF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5" y="2479"/>
                <a:ext cx="84" cy="24"/>
              </a:xfrm>
              <a:custGeom>
                <a:avLst/>
                <a:gdLst>
                  <a:gd name="T0" fmla="*/ 336 w 336"/>
                  <a:gd name="T1" fmla="*/ 24 h 96"/>
                  <a:gd name="T2" fmla="*/ 336 w 336"/>
                  <a:gd name="T3" fmla="*/ 26 h 96"/>
                  <a:gd name="T4" fmla="*/ 334 w 336"/>
                  <a:gd name="T5" fmla="*/ 24 h 96"/>
                  <a:gd name="T6" fmla="*/ 324 w 336"/>
                  <a:gd name="T7" fmla="*/ 26 h 96"/>
                  <a:gd name="T8" fmla="*/ 316 w 336"/>
                  <a:gd name="T9" fmla="*/ 29 h 96"/>
                  <a:gd name="T10" fmla="*/ 296 w 336"/>
                  <a:gd name="T11" fmla="*/ 50 h 96"/>
                  <a:gd name="T12" fmla="*/ 296 w 336"/>
                  <a:gd name="T13" fmla="*/ 51 h 96"/>
                  <a:gd name="T14" fmla="*/ 297 w 336"/>
                  <a:gd name="T15" fmla="*/ 51 h 96"/>
                  <a:gd name="T16" fmla="*/ 300 w 336"/>
                  <a:gd name="T17" fmla="*/ 52 h 96"/>
                  <a:gd name="T18" fmla="*/ 288 w 336"/>
                  <a:gd name="T19" fmla="*/ 73 h 96"/>
                  <a:gd name="T20" fmla="*/ 286 w 336"/>
                  <a:gd name="T21" fmla="*/ 73 h 96"/>
                  <a:gd name="T22" fmla="*/ 286 w 336"/>
                  <a:gd name="T23" fmla="*/ 75 h 96"/>
                  <a:gd name="T24" fmla="*/ 283 w 336"/>
                  <a:gd name="T25" fmla="*/ 73 h 96"/>
                  <a:gd name="T26" fmla="*/ 279 w 336"/>
                  <a:gd name="T27" fmla="*/ 73 h 96"/>
                  <a:gd name="T28" fmla="*/ 276 w 336"/>
                  <a:gd name="T29" fmla="*/ 77 h 96"/>
                  <a:gd name="T30" fmla="*/ 275 w 336"/>
                  <a:gd name="T31" fmla="*/ 79 h 96"/>
                  <a:gd name="T32" fmla="*/ 272 w 336"/>
                  <a:gd name="T33" fmla="*/ 84 h 96"/>
                  <a:gd name="T34" fmla="*/ 272 w 336"/>
                  <a:gd name="T35" fmla="*/ 87 h 96"/>
                  <a:gd name="T36" fmla="*/ 271 w 336"/>
                  <a:gd name="T37" fmla="*/ 93 h 96"/>
                  <a:gd name="T38" fmla="*/ 269 w 336"/>
                  <a:gd name="T39" fmla="*/ 96 h 96"/>
                  <a:gd name="T40" fmla="*/ 268 w 336"/>
                  <a:gd name="T41" fmla="*/ 96 h 96"/>
                  <a:gd name="T42" fmla="*/ 256 w 336"/>
                  <a:gd name="T43" fmla="*/ 89 h 96"/>
                  <a:gd name="T44" fmla="*/ 251 w 336"/>
                  <a:gd name="T45" fmla="*/ 84 h 96"/>
                  <a:gd name="T46" fmla="*/ 243 w 336"/>
                  <a:gd name="T47" fmla="*/ 84 h 96"/>
                  <a:gd name="T48" fmla="*/ 239 w 336"/>
                  <a:gd name="T49" fmla="*/ 86 h 96"/>
                  <a:gd name="T50" fmla="*/ 236 w 336"/>
                  <a:gd name="T51" fmla="*/ 86 h 96"/>
                  <a:gd name="T52" fmla="*/ 235 w 336"/>
                  <a:gd name="T53" fmla="*/ 87 h 96"/>
                  <a:gd name="T54" fmla="*/ 222 w 336"/>
                  <a:gd name="T55" fmla="*/ 91 h 96"/>
                  <a:gd name="T56" fmla="*/ 194 w 336"/>
                  <a:gd name="T57" fmla="*/ 93 h 96"/>
                  <a:gd name="T58" fmla="*/ 192 w 336"/>
                  <a:gd name="T59" fmla="*/ 91 h 96"/>
                  <a:gd name="T60" fmla="*/ 165 w 336"/>
                  <a:gd name="T61" fmla="*/ 94 h 96"/>
                  <a:gd name="T62" fmla="*/ 156 w 336"/>
                  <a:gd name="T63" fmla="*/ 94 h 96"/>
                  <a:gd name="T64" fmla="*/ 155 w 336"/>
                  <a:gd name="T65" fmla="*/ 93 h 96"/>
                  <a:gd name="T66" fmla="*/ 154 w 336"/>
                  <a:gd name="T67" fmla="*/ 93 h 96"/>
                  <a:gd name="T68" fmla="*/ 144 w 336"/>
                  <a:gd name="T69" fmla="*/ 91 h 96"/>
                  <a:gd name="T70" fmla="*/ 142 w 336"/>
                  <a:gd name="T71" fmla="*/ 90 h 96"/>
                  <a:gd name="T72" fmla="*/ 142 w 336"/>
                  <a:gd name="T73" fmla="*/ 87 h 96"/>
                  <a:gd name="T74" fmla="*/ 138 w 336"/>
                  <a:gd name="T75" fmla="*/ 83 h 96"/>
                  <a:gd name="T76" fmla="*/ 135 w 336"/>
                  <a:gd name="T77" fmla="*/ 82 h 96"/>
                  <a:gd name="T78" fmla="*/ 132 w 336"/>
                  <a:gd name="T79" fmla="*/ 83 h 96"/>
                  <a:gd name="T80" fmla="*/ 131 w 336"/>
                  <a:gd name="T81" fmla="*/ 83 h 96"/>
                  <a:gd name="T82" fmla="*/ 113 w 336"/>
                  <a:gd name="T83" fmla="*/ 80 h 96"/>
                  <a:gd name="T84" fmla="*/ 110 w 336"/>
                  <a:gd name="T85" fmla="*/ 77 h 96"/>
                  <a:gd name="T86" fmla="*/ 103 w 336"/>
                  <a:gd name="T87" fmla="*/ 75 h 96"/>
                  <a:gd name="T88" fmla="*/ 101 w 336"/>
                  <a:gd name="T89" fmla="*/ 75 h 96"/>
                  <a:gd name="T90" fmla="*/ 99 w 336"/>
                  <a:gd name="T91" fmla="*/ 76 h 96"/>
                  <a:gd name="T92" fmla="*/ 84 w 336"/>
                  <a:gd name="T93" fmla="*/ 69 h 96"/>
                  <a:gd name="T94" fmla="*/ 78 w 336"/>
                  <a:gd name="T95" fmla="*/ 67 h 96"/>
                  <a:gd name="T96" fmla="*/ 61 w 336"/>
                  <a:gd name="T97" fmla="*/ 57 h 96"/>
                  <a:gd name="T98" fmla="*/ 57 w 336"/>
                  <a:gd name="T99" fmla="*/ 57 h 96"/>
                  <a:gd name="T100" fmla="*/ 56 w 336"/>
                  <a:gd name="T101" fmla="*/ 55 h 96"/>
                  <a:gd name="T102" fmla="*/ 46 w 336"/>
                  <a:gd name="T103" fmla="*/ 48 h 96"/>
                  <a:gd name="T104" fmla="*/ 43 w 336"/>
                  <a:gd name="T105" fmla="*/ 47 h 96"/>
                  <a:gd name="T106" fmla="*/ 43 w 336"/>
                  <a:gd name="T107" fmla="*/ 45 h 96"/>
                  <a:gd name="T108" fmla="*/ 45 w 336"/>
                  <a:gd name="T109" fmla="*/ 45 h 96"/>
                  <a:gd name="T110" fmla="*/ 43 w 336"/>
                  <a:gd name="T111" fmla="*/ 43 h 96"/>
                  <a:gd name="T112" fmla="*/ 28 w 336"/>
                  <a:gd name="T113" fmla="*/ 22 h 96"/>
                  <a:gd name="T114" fmla="*/ 1 w 336"/>
                  <a:gd name="T115" fmla="*/ 2 h 96"/>
                  <a:gd name="T116" fmla="*/ 1 w 336"/>
                  <a:gd name="T117" fmla="*/ 0 h 96"/>
                  <a:gd name="T118" fmla="*/ 0 w 336"/>
                  <a:gd name="T119" fmla="*/ 0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36" h="96">
                    <a:moveTo>
                      <a:pt x="336" y="24"/>
                    </a:moveTo>
                    <a:lnTo>
                      <a:pt x="336" y="26"/>
                    </a:lnTo>
                    <a:lnTo>
                      <a:pt x="334" y="24"/>
                    </a:lnTo>
                    <a:lnTo>
                      <a:pt x="324" y="26"/>
                    </a:lnTo>
                    <a:lnTo>
                      <a:pt x="316" y="29"/>
                    </a:lnTo>
                    <a:lnTo>
                      <a:pt x="296" y="50"/>
                    </a:lnTo>
                    <a:lnTo>
                      <a:pt x="296" y="51"/>
                    </a:lnTo>
                    <a:lnTo>
                      <a:pt x="297" y="51"/>
                    </a:lnTo>
                    <a:lnTo>
                      <a:pt x="300" y="52"/>
                    </a:lnTo>
                    <a:lnTo>
                      <a:pt x="288" y="73"/>
                    </a:lnTo>
                    <a:lnTo>
                      <a:pt x="286" y="73"/>
                    </a:lnTo>
                    <a:lnTo>
                      <a:pt x="286" y="75"/>
                    </a:lnTo>
                    <a:lnTo>
                      <a:pt x="283" y="73"/>
                    </a:lnTo>
                    <a:lnTo>
                      <a:pt x="279" y="73"/>
                    </a:lnTo>
                    <a:lnTo>
                      <a:pt x="276" y="77"/>
                    </a:lnTo>
                    <a:lnTo>
                      <a:pt x="275" y="79"/>
                    </a:lnTo>
                    <a:lnTo>
                      <a:pt x="272" y="84"/>
                    </a:lnTo>
                    <a:lnTo>
                      <a:pt x="272" y="87"/>
                    </a:lnTo>
                    <a:lnTo>
                      <a:pt x="271" y="93"/>
                    </a:lnTo>
                    <a:lnTo>
                      <a:pt x="269" y="96"/>
                    </a:lnTo>
                    <a:lnTo>
                      <a:pt x="268" y="96"/>
                    </a:lnTo>
                    <a:lnTo>
                      <a:pt x="256" y="89"/>
                    </a:lnTo>
                    <a:lnTo>
                      <a:pt x="251" y="84"/>
                    </a:lnTo>
                    <a:lnTo>
                      <a:pt x="243" y="84"/>
                    </a:lnTo>
                    <a:lnTo>
                      <a:pt x="239" y="86"/>
                    </a:lnTo>
                    <a:lnTo>
                      <a:pt x="236" y="86"/>
                    </a:lnTo>
                    <a:lnTo>
                      <a:pt x="235" y="87"/>
                    </a:lnTo>
                    <a:lnTo>
                      <a:pt x="222" y="91"/>
                    </a:lnTo>
                    <a:lnTo>
                      <a:pt x="194" y="93"/>
                    </a:lnTo>
                    <a:lnTo>
                      <a:pt x="192" y="91"/>
                    </a:lnTo>
                    <a:lnTo>
                      <a:pt x="165" y="94"/>
                    </a:lnTo>
                    <a:lnTo>
                      <a:pt x="156" y="94"/>
                    </a:lnTo>
                    <a:lnTo>
                      <a:pt x="155" y="93"/>
                    </a:lnTo>
                    <a:lnTo>
                      <a:pt x="154" y="93"/>
                    </a:lnTo>
                    <a:lnTo>
                      <a:pt x="144" y="91"/>
                    </a:lnTo>
                    <a:lnTo>
                      <a:pt x="142" y="90"/>
                    </a:lnTo>
                    <a:lnTo>
                      <a:pt x="142" y="87"/>
                    </a:lnTo>
                    <a:lnTo>
                      <a:pt x="138" y="83"/>
                    </a:lnTo>
                    <a:lnTo>
                      <a:pt x="135" y="82"/>
                    </a:lnTo>
                    <a:lnTo>
                      <a:pt x="132" y="83"/>
                    </a:lnTo>
                    <a:lnTo>
                      <a:pt x="131" y="83"/>
                    </a:lnTo>
                    <a:lnTo>
                      <a:pt x="113" y="80"/>
                    </a:lnTo>
                    <a:lnTo>
                      <a:pt x="110" y="77"/>
                    </a:lnTo>
                    <a:lnTo>
                      <a:pt x="103" y="75"/>
                    </a:lnTo>
                    <a:lnTo>
                      <a:pt x="101" y="75"/>
                    </a:lnTo>
                    <a:lnTo>
                      <a:pt x="99" y="76"/>
                    </a:lnTo>
                    <a:lnTo>
                      <a:pt x="84" y="69"/>
                    </a:lnTo>
                    <a:lnTo>
                      <a:pt x="78" y="67"/>
                    </a:lnTo>
                    <a:lnTo>
                      <a:pt x="61" y="57"/>
                    </a:lnTo>
                    <a:lnTo>
                      <a:pt x="57" y="57"/>
                    </a:lnTo>
                    <a:lnTo>
                      <a:pt x="56" y="55"/>
                    </a:lnTo>
                    <a:lnTo>
                      <a:pt x="46" y="48"/>
                    </a:lnTo>
                    <a:lnTo>
                      <a:pt x="43" y="47"/>
                    </a:lnTo>
                    <a:lnTo>
                      <a:pt x="43" y="45"/>
                    </a:lnTo>
                    <a:lnTo>
                      <a:pt x="45" y="45"/>
                    </a:lnTo>
                    <a:lnTo>
                      <a:pt x="43" y="43"/>
                    </a:lnTo>
                    <a:lnTo>
                      <a:pt x="28" y="22"/>
                    </a:lnTo>
                    <a:lnTo>
                      <a:pt x="1" y="2"/>
                    </a:lnTo>
                    <a:lnTo>
                      <a:pt x="1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65" name="Freeform 4413">
                <a:extLst>
                  <a:ext uri="{FF2B5EF4-FFF2-40B4-BE49-F238E27FC236}">
                    <a16:creationId xmlns:a16="http://schemas.microsoft.com/office/drawing/2014/main" id="{8B890C40-06FD-E786-C46F-4516A24EE3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9" y="2263"/>
                <a:ext cx="16" cy="57"/>
              </a:xfrm>
              <a:custGeom>
                <a:avLst/>
                <a:gdLst>
                  <a:gd name="T0" fmla="*/ 18 w 64"/>
                  <a:gd name="T1" fmla="*/ 0 h 228"/>
                  <a:gd name="T2" fmla="*/ 17 w 64"/>
                  <a:gd name="T3" fmla="*/ 19 h 228"/>
                  <a:gd name="T4" fmla="*/ 14 w 64"/>
                  <a:gd name="T5" fmla="*/ 27 h 228"/>
                  <a:gd name="T6" fmla="*/ 28 w 64"/>
                  <a:gd name="T7" fmla="*/ 48 h 228"/>
                  <a:gd name="T8" fmla="*/ 42 w 64"/>
                  <a:gd name="T9" fmla="*/ 63 h 228"/>
                  <a:gd name="T10" fmla="*/ 43 w 64"/>
                  <a:gd name="T11" fmla="*/ 66 h 228"/>
                  <a:gd name="T12" fmla="*/ 43 w 64"/>
                  <a:gd name="T13" fmla="*/ 69 h 228"/>
                  <a:gd name="T14" fmla="*/ 39 w 64"/>
                  <a:gd name="T15" fmla="*/ 79 h 228"/>
                  <a:gd name="T16" fmla="*/ 39 w 64"/>
                  <a:gd name="T17" fmla="*/ 82 h 228"/>
                  <a:gd name="T18" fmla="*/ 30 w 64"/>
                  <a:gd name="T19" fmla="*/ 82 h 228"/>
                  <a:gd name="T20" fmla="*/ 23 w 64"/>
                  <a:gd name="T21" fmla="*/ 83 h 228"/>
                  <a:gd name="T22" fmla="*/ 23 w 64"/>
                  <a:gd name="T23" fmla="*/ 89 h 228"/>
                  <a:gd name="T24" fmla="*/ 24 w 64"/>
                  <a:gd name="T25" fmla="*/ 90 h 228"/>
                  <a:gd name="T26" fmla="*/ 25 w 64"/>
                  <a:gd name="T27" fmla="*/ 94 h 228"/>
                  <a:gd name="T28" fmla="*/ 23 w 64"/>
                  <a:gd name="T29" fmla="*/ 112 h 228"/>
                  <a:gd name="T30" fmla="*/ 30 w 64"/>
                  <a:gd name="T31" fmla="*/ 117 h 228"/>
                  <a:gd name="T32" fmla="*/ 39 w 64"/>
                  <a:gd name="T33" fmla="*/ 117 h 228"/>
                  <a:gd name="T34" fmla="*/ 41 w 64"/>
                  <a:gd name="T35" fmla="*/ 115 h 228"/>
                  <a:gd name="T36" fmla="*/ 45 w 64"/>
                  <a:gd name="T37" fmla="*/ 115 h 228"/>
                  <a:gd name="T38" fmla="*/ 48 w 64"/>
                  <a:gd name="T39" fmla="*/ 117 h 228"/>
                  <a:gd name="T40" fmla="*/ 50 w 64"/>
                  <a:gd name="T41" fmla="*/ 119 h 228"/>
                  <a:gd name="T42" fmla="*/ 53 w 64"/>
                  <a:gd name="T43" fmla="*/ 126 h 228"/>
                  <a:gd name="T44" fmla="*/ 56 w 64"/>
                  <a:gd name="T45" fmla="*/ 126 h 228"/>
                  <a:gd name="T46" fmla="*/ 60 w 64"/>
                  <a:gd name="T47" fmla="*/ 128 h 228"/>
                  <a:gd name="T48" fmla="*/ 63 w 64"/>
                  <a:gd name="T49" fmla="*/ 128 h 228"/>
                  <a:gd name="T50" fmla="*/ 63 w 64"/>
                  <a:gd name="T51" fmla="*/ 129 h 228"/>
                  <a:gd name="T52" fmla="*/ 64 w 64"/>
                  <a:gd name="T53" fmla="*/ 129 h 228"/>
                  <a:gd name="T54" fmla="*/ 64 w 64"/>
                  <a:gd name="T55" fmla="*/ 130 h 228"/>
                  <a:gd name="T56" fmla="*/ 60 w 64"/>
                  <a:gd name="T57" fmla="*/ 156 h 228"/>
                  <a:gd name="T58" fmla="*/ 57 w 64"/>
                  <a:gd name="T59" fmla="*/ 164 h 228"/>
                  <a:gd name="T60" fmla="*/ 41 w 64"/>
                  <a:gd name="T61" fmla="*/ 187 h 228"/>
                  <a:gd name="T62" fmla="*/ 39 w 64"/>
                  <a:gd name="T63" fmla="*/ 189 h 228"/>
                  <a:gd name="T64" fmla="*/ 38 w 64"/>
                  <a:gd name="T65" fmla="*/ 189 h 228"/>
                  <a:gd name="T66" fmla="*/ 34 w 64"/>
                  <a:gd name="T67" fmla="*/ 190 h 228"/>
                  <a:gd name="T68" fmla="*/ 31 w 64"/>
                  <a:gd name="T69" fmla="*/ 190 h 228"/>
                  <a:gd name="T70" fmla="*/ 27 w 64"/>
                  <a:gd name="T71" fmla="*/ 189 h 228"/>
                  <a:gd name="T72" fmla="*/ 21 w 64"/>
                  <a:gd name="T73" fmla="*/ 190 h 228"/>
                  <a:gd name="T74" fmla="*/ 14 w 64"/>
                  <a:gd name="T75" fmla="*/ 195 h 228"/>
                  <a:gd name="T76" fmla="*/ 9 w 64"/>
                  <a:gd name="T77" fmla="*/ 202 h 228"/>
                  <a:gd name="T78" fmla="*/ 7 w 64"/>
                  <a:gd name="T79" fmla="*/ 202 h 228"/>
                  <a:gd name="T80" fmla="*/ 7 w 64"/>
                  <a:gd name="T81" fmla="*/ 203 h 228"/>
                  <a:gd name="T82" fmla="*/ 2 w 64"/>
                  <a:gd name="T83" fmla="*/ 227 h 228"/>
                  <a:gd name="T84" fmla="*/ 2 w 64"/>
                  <a:gd name="T85" fmla="*/ 228 h 228"/>
                  <a:gd name="T86" fmla="*/ 0 w 64"/>
                  <a:gd name="T87" fmla="*/ 228 h 2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64" h="228">
                    <a:moveTo>
                      <a:pt x="18" y="0"/>
                    </a:moveTo>
                    <a:lnTo>
                      <a:pt x="17" y="19"/>
                    </a:lnTo>
                    <a:lnTo>
                      <a:pt x="14" y="27"/>
                    </a:lnTo>
                    <a:lnTo>
                      <a:pt x="28" y="48"/>
                    </a:lnTo>
                    <a:lnTo>
                      <a:pt x="42" y="63"/>
                    </a:lnTo>
                    <a:lnTo>
                      <a:pt x="43" y="66"/>
                    </a:lnTo>
                    <a:lnTo>
                      <a:pt x="43" y="69"/>
                    </a:lnTo>
                    <a:lnTo>
                      <a:pt x="39" y="79"/>
                    </a:lnTo>
                    <a:lnTo>
                      <a:pt x="39" y="82"/>
                    </a:lnTo>
                    <a:lnTo>
                      <a:pt x="30" y="82"/>
                    </a:lnTo>
                    <a:lnTo>
                      <a:pt x="23" y="83"/>
                    </a:lnTo>
                    <a:lnTo>
                      <a:pt x="23" y="89"/>
                    </a:lnTo>
                    <a:lnTo>
                      <a:pt x="24" y="90"/>
                    </a:lnTo>
                    <a:lnTo>
                      <a:pt x="25" y="94"/>
                    </a:lnTo>
                    <a:lnTo>
                      <a:pt x="23" y="112"/>
                    </a:lnTo>
                    <a:lnTo>
                      <a:pt x="30" y="117"/>
                    </a:lnTo>
                    <a:lnTo>
                      <a:pt x="39" y="117"/>
                    </a:lnTo>
                    <a:lnTo>
                      <a:pt x="41" y="115"/>
                    </a:lnTo>
                    <a:lnTo>
                      <a:pt x="45" y="115"/>
                    </a:lnTo>
                    <a:lnTo>
                      <a:pt x="48" y="117"/>
                    </a:lnTo>
                    <a:lnTo>
                      <a:pt x="50" y="119"/>
                    </a:lnTo>
                    <a:lnTo>
                      <a:pt x="53" y="126"/>
                    </a:lnTo>
                    <a:lnTo>
                      <a:pt x="56" y="126"/>
                    </a:lnTo>
                    <a:lnTo>
                      <a:pt x="60" y="128"/>
                    </a:lnTo>
                    <a:lnTo>
                      <a:pt x="63" y="128"/>
                    </a:lnTo>
                    <a:lnTo>
                      <a:pt x="63" y="129"/>
                    </a:lnTo>
                    <a:lnTo>
                      <a:pt x="64" y="129"/>
                    </a:lnTo>
                    <a:lnTo>
                      <a:pt x="64" y="130"/>
                    </a:lnTo>
                    <a:lnTo>
                      <a:pt x="60" y="156"/>
                    </a:lnTo>
                    <a:lnTo>
                      <a:pt x="57" y="164"/>
                    </a:lnTo>
                    <a:lnTo>
                      <a:pt x="41" y="187"/>
                    </a:lnTo>
                    <a:lnTo>
                      <a:pt x="39" y="189"/>
                    </a:lnTo>
                    <a:lnTo>
                      <a:pt x="38" y="189"/>
                    </a:lnTo>
                    <a:lnTo>
                      <a:pt x="34" y="190"/>
                    </a:lnTo>
                    <a:lnTo>
                      <a:pt x="31" y="190"/>
                    </a:lnTo>
                    <a:lnTo>
                      <a:pt x="27" y="189"/>
                    </a:lnTo>
                    <a:lnTo>
                      <a:pt x="21" y="190"/>
                    </a:lnTo>
                    <a:lnTo>
                      <a:pt x="14" y="195"/>
                    </a:lnTo>
                    <a:lnTo>
                      <a:pt x="9" y="202"/>
                    </a:lnTo>
                    <a:lnTo>
                      <a:pt x="7" y="202"/>
                    </a:lnTo>
                    <a:lnTo>
                      <a:pt x="7" y="203"/>
                    </a:lnTo>
                    <a:lnTo>
                      <a:pt x="2" y="227"/>
                    </a:lnTo>
                    <a:lnTo>
                      <a:pt x="2" y="228"/>
                    </a:lnTo>
                    <a:lnTo>
                      <a:pt x="0" y="22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66" name="Freeform 4414">
                <a:extLst>
                  <a:ext uri="{FF2B5EF4-FFF2-40B4-BE49-F238E27FC236}">
                    <a16:creationId xmlns:a16="http://schemas.microsoft.com/office/drawing/2014/main" id="{92E824FF-9086-20B3-3D5C-DF25F2B114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9" y="2292"/>
                <a:ext cx="120" cy="38"/>
              </a:xfrm>
              <a:custGeom>
                <a:avLst/>
                <a:gdLst>
                  <a:gd name="T0" fmla="*/ 474 w 479"/>
                  <a:gd name="T1" fmla="*/ 120 h 155"/>
                  <a:gd name="T2" fmla="*/ 461 w 479"/>
                  <a:gd name="T3" fmla="*/ 129 h 155"/>
                  <a:gd name="T4" fmla="*/ 443 w 479"/>
                  <a:gd name="T5" fmla="*/ 133 h 155"/>
                  <a:gd name="T6" fmla="*/ 432 w 479"/>
                  <a:gd name="T7" fmla="*/ 145 h 155"/>
                  <a:gd name="T8" fmla="*/ 421 w 479"/>
                  <a:gd name="T9" fmla="*/ 155 h 155"/>
                  <a:gd name="T10" fmla="*/ 402 w 479"/>
                  <a:gd name="T11" fmla="*/ 144 h 155"/>
                  <a:gd name="T12" fmla="*/ 400 w 479"/>
                  <a:gd name="T13" fmla="*/ 134 h 155"/>
                  <a:gd name="T14" fmla="*/ 395 w 479"/>
                  <a:gd name="T15" fmla="*/ 116 h 155"/>
                  <a:gd name="T16" fmla="*/ 391 w 479"/>
                  <a:gd name="T17" fmla="*/ 106 h 155"/>
                  <a:gd name="T18" fmla="*/ 379 w 479"/>
                  <a:gd name="T19" fmla="*/ 94 h 155"/>
                  <a:gd name="T20" fmla="*/ 379 w 479"/>
                  <a:gd name="T21" fmla="*/ 84 h 155"/>
                  <a:gd name="T22" fmla="*/ 373 w 479"/>
                  <a:gd name="T23" fmla="*/ 84 h 155"/>
                  <a:gd name="T24" fmla="*/ 348 w 479"/>
                  <a:gd name="T25" fmla="*/ 72 h 155"/>
                  <a:gd name="T26" fmla="*/ 342 w 479"/>
                  <a:gd name="T27" fmla="*/ 66 h 155"/>
                  <a:gd name="T28" fmla="*/ 338 w 479"/>
                  <a:gd name="T29" fmla="*/ 64 h 155"/>
                  <a:gd name="T30" fmla="*/ 340 w 479"/>
                  <a:gd name="T31" fmla="*/ 59 h 155"/>
                  <a:gd name="T32" fmla="*/ 323 w 479"/>
                  <a:gd name="T33" fmla="*/ 64 h 155"/>
                  <a:gd name="T34" fmla="*/ 313 w 479"/>
                  <a:gd name="T35" fmla="*/ 87 h 155"/>
                  <a:gd name="T36" fmla="*/ 312 w 479"/>
                  <a:gd name="T37" fmla="*/ 77 h 155"/>
                  <a:gd name="T38" fmla="*/ 257 w 479"/>
                  <a:gd name="T39" fmla="*/ 96 h 155"/>
                  <a:gd name="T40" fmla="*/ 248 w 479"/>
                  <a:gd name="T41" fmla="*/ 99 h 155"/>
                  <a:gd name="T42" fmla="*/ 243 w 479"/>
                  <a:gd name="T43" fmla="*/ 96 h 155"/>
                  <a:gd name="T44" fmla="*/ 236 w 479"/>
                  <a:gd name="T45" fmla="*/ 87 h 155"/>
                  <a:gd name="T46" fmla="*/ 235 w 479"/>
                  <a:gd name="T47" fmla="*/ 55 h 155"/>
                  <a:gd name="T48" fmla="*/ 208 w 479"/>
                  <a:gd name="T49" fmla="*/ 45 h 155"/>
                  <a:gd name="T50" fmla="*/ 201 w 479"/>
                  <a:gd name="T51" fmla="*/ 55 h 155"/>
                  <a:gd name="T52" fmla="*/ 187 w 479"/>
                  <a:gd name="T53" fmla="*/ 55 h 155"/>
                  <a:gd name="T54" fmla="*/ 186 w 479"/>
                  <a:gd name="T55" fmla="*/ 52 h 155"/>
                  <a:gd name="T56" fmla="*/ 187 w 479"/>
                  <a:gd name="T57" fmla="*/ 38 h 155"/>
                  <a:gd name="T58" fmla="*/ 174 w 479"/>
                  <a:gd name="T59" fmla="*/ 41 h 155"/>
                  <a:gd name="T60" fmla="*/ 164 w 479"/>
                  <a:gd name="T61" fmla="*/ 39 h 155"/>
                  <a:gd name="T62" fmla="*/ 137 w 479"/>
                  <a:gd name="T63" fmla="*/ 56 h 155"/>
                  <a:gd name="T64" fmla="*/ 130 w 479"/>
                  <a:gd name="T65" fmla="*/ 70 h 155"/>
                  <a:gd name="T66" fmla="*/ 119 w 479"/>
                  <a:gd name="T67" fmla="*/ 70 h 155"/>
                  <a:gd name="T68" fmla="*/ 104 w 479"/>
                  <a:gd name="T69" fmla="*/ 50 h 155"/>
                  <a:gd name="T70" fmla="*/ 98 w 479"/>
                  <a:gd name="T71" fmla="*/ 27 h 155"/>
                  <a:gd name="T72" fmla="*/ 104 w 479"/>
                  <a:gd name="T73" fmla="*/ 21 h 155"/>
                  <a:gd name="T74" fmla="*/ 71 w 479"/>
                  <a:gd name="T75" fmla="*/ 14 h 155"/>
                  <a:gd name="T76" fmla="*/ 57 w 479"/>
                  <a:gd name="T77" fmla="*/ 13 h 155"/>
                  <a:gd name="T78" fmla="*/ 53 w 479"/>
                  <a:gd name="T79" fmla="*/ 35 h 155"/>
                  <a:gd name="T80" fmla="*/ 41 w 479"/>
                  <a:gd name="T81" fmla="*/ 35 h 155"/>
                  <a:gd name="T82" fmla="*/ 21 w 479"/>
                  <a:gd name="T83" fmla="*/ 24 h 155"/>
                  <a:gd name="T84" fmla="*/ 0 w 479"/>
                  <a:gd name="T85" fmla="*/ 4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479" h="155">
                    <a:moveTo>
                      <a:pt x="479" y="113"/>
                    </a:moveTo>
                    <a:lnTo>
                      <a:pt x="474" y="119"/>
                    </a:lnTo>
                    <a:lnTo>
                      <a:pt x="474" y="120"/>
                    </a:lnTo>
                    <a:lnTo>
                      <a:pt x="471" y="122"/>
                    </a:lnTo>
                    <a:lnTo>
                      <a:pt x="469" y="123"/>
                    </a:lnTo>
                    <a:lnTo>
                      <a:pt x="461" y="129"/>
                    </a:lnTo>
                    <a:lnTo>
                      <a:pt x="461" y="130"/>
                    </a:lnTo>
                    <a:lnTo>
                      <a:pt x="454" y="133"/>
                    </a:lnTo>
                    <a:lnTo>
                      <a:pt x="443" y="133"/>
                    </a:lnTo>
                    <a:lnTo>
                      <a:pt x="437" y="134"/>
                    </a:lnTo>
                    <a:lnTo>
                      <a:pt x="433" y="139"/>
                    </a:lnTo>
                    <a:lnTo>
                      <a:pt x="432" y="145"/>
                    </a:lnTo>
                    <a:lnTo>
                      <a:pt x="430" y="145"/>
                    </a:lnTo>
                    <a:lnTo>
                      <a:pt x="428" y="149"/>
                    </a:lnTo>
                    <a:lnTo>
                      <a:pt x="421" y="155"/>
                    </a:lnTo>
                    <a:lnTo>
                      <a:pt x="407" y="149"/>
                    </a:lnTo>
                    <a:lnTo>
                      <a:pt x="404" y="145"/>
                    </a:lnTo>
                    <a:lnTo>
                      <a:pt x="402" y="144"/>
                    </a:lnTo>
                    <a:lnTo>
                      <a:pt x="402" y="142"/>
                    </a:lnTo>
                    <a:lnTo>
                      <a:pt x="400" y="136"/>
                    </a:lnTo>
                    <a:lnTo>
                      <a:pt x="400" y="134"/>
                    </a:lnTo>
                    <a:lnTo>
                      <a:pt x="398" y="127"/>
                    </a:lnTo>
                    <a:lnTo>
                      <a:pt x="395" y="120"/>
                    </a:lnTo>
                    <a:lnTo>
                      <a:pt x="395" y="116"/>
                    </a:lnTo>
                    <a:lnTo>
                      <a:pt x="394" y="112"/>
                    </a:lnTo>
                    <a:lnTo>
                      <a:pt x="391" y="108"/>
                    </a:lnTo>
                    <a:lnTo>
                      <a:pt x="391" y="106"/>
                    </a:lnTo>
                    <a:lnTo>
                      <a:pt x="387" y="102"/>
                    </a:lnTo>
                    <a:lnTo>
                      <a:pt x="380" y="95"/>
                    </a:lnTo>
                    <a:lnTo>
                      <a:pt x="379" y="94"/>
                    </a:lnTo>
                    <a:lnTo>
                      <a:pt x="379" y="88"/>
                    </a:lnTo>
                    <a:lnTo>
                      <a:pt x="380" y="87"/>
                    </a:lnTo>
                    <a:lnTo>
                      <a:pt x="379" y="84"/>
                    </a:lnTo>
                    <a:lnTo>
                      <a:pt x="377" y="84"/>
                    </a:lnTo>
                    <a:lnTo>
                      <a:pt x="376" y="82"/>
                    </a:lnTo>
                    <a:lnTo>
                      <a:pt x="373" y="84"/>
                    </a:lnTo>
                    <a:lnTo>
                      <a:pt x="372" y="84"/>
                    </a:lnTo>
                    <a:lnTo>
                      <a:pt x="369" y="81"/>
                    </a:lnTo>
                    <a:lnTo>
                      <a:pt x="348" y="72"/>
                    </a:lnTo>
                    <a:lnTo>
                      <a:pt x="345" y="69"/>
                    </a:lnTo>
                    <a:lnTo>
                      <a:pt x="344" y="69"/>
                    </a:lnTo>
                    <a:lnTo>
                      <a:pt x="342" y="66"/>
                    </a:lnTo>
                    <a:lnTo>
                      <a:pt x="341" y="64"/>
                    </a:lnTo>
                    <a:lnTo>
                      <a:pt x="340" y="66"/>
                    </a:lnTo>
                    <a:lnTo>
                      <a:pt x="338" y="64"/>
                    </a:lnTo>
                    <a:lnTo>
                      <a:pt x="338" y="63"/>
                    </a:lnTo>
                    <a:lnTo>
                      <a:pt x="340" y="62"/>
                    </a:lnTo>
                    <a:lnTo>
                      <a:pt x="340" y="59"/>
                    </a:lnTo>
                    <a:lnTo>
                      <a:pt x="334" y="59"/>
                    </a:lnTo>
                    <a:lnTo>
                      <a:pt x="327" y="62"/>
                    </a:lnTo>
                    <a:lnTo>
                      <a:pt x="323" y="64"/>
                    </a:lnTo>
                    <a:lnTo>
                      <a:pt x="318" y="75"/>
                    </a:lnTo>
                    <a:lnTo>
                      <a:pt x="317" y="81"/>
                    </a:lnTo>
                    <a:lnTo>
                      <a:pt x="313" y="87"/>
                    </a:lnTo>
                    <a:lnTo>
                      <a:pt x="312" y="94"/>
                    </a:lnTo>
                    <a:lnTo>
                      <a:pt x="309" y="101"/>
                    </a:lnTo>
                    <a:lnTo>
                      <a:pt x="312" y="77"/>
                    </a:lnTo>
                    <a:lnTo>
                      <a:pt x="294" y="77"/>
                    </a:lnTo>
                    <a:lnTo>
                      <a:pt x="258" y="96"/>
                    </a:lnTo>
                    <a:lnTo>
                      <a:pt x="257" y="96"/>
                    </a:lnTo>
                    <a:lnTo>
                      <a:pt x="253" y="98"/>
                    </a:lnTo>
                    <a:lnTo>
                      <a:pt x="251" y="99"/>
                    </a:lnTo>
                    <a:lnTo>
                      <a:pt x="248" y="99"/>
                    </a:lnTo>
                    <a:lnTo>
                      <a:pt x="249" y="98"/>
                    </a:lnTo>
                    <a:lnTo>
                      <a:pt x="248" y="96"/>
                    </a:lnTo>
                    <a:lnTo>
                      <a:pt x="243" y="96"/>
                    </a:lnTo>
                    <a:lnTo>
                      <a:pt x="242" y="98"/>
                    </a:lnTo>
                    <a:lnTo>
                      <a:pt x="239" y="95"/>
                    </a:lnTo>
                    <a:lnTo>
                      <a:pt x="236" y="87"/>
                    </a:lnTo>
                    <a:lnTo>
                      <a:pt x="236" y="77"/>
                    </a:lnTo>
                    <a:lnTo>
                      <a:pt x="234" y="60"/>
                    </a:lnTo>
                    <a:lnTo>
                      <a:pt x="235" y="55"/>
                    </a:lnTo>
                    <a:lnTo>
                      <a:pt x="232" y="55"/>
                    </a:lnTo>
                    <a:lnTo>
                      <a:pt x="220" y="41"/>
                    </a:lnTo>
                    <a:lnTo>
                      <a:pt x="208" y="45"/>
                    </a:lnTo>
                    <a:lnTo>
                      <a:pt x="203" y="48"/>
                    </a:lnTo>
                    <a:lnTo>
                      <a:pt x="203" y="49"/>
                    </a:lnTo>
                    <a:lnTo>
                      <a:pt x="201" y="55"/>
                    </a:lnTo>
                    <a:lnTo>
                      <a:pt x="198" y="56"/>
                    </a:lnTo>
                    <a:lnTo>
                      <a:pt x="190" y="56"/>
                    </a:lnTo>
                    <a:lnTo>
                      <a:pt x="187" y="55"/>
                    </a:lnTo>
                    <a:lnTo>
                      <a:pt x="183" y="55"/>
                    </a:lnTo>
                    <a:lnTo>
                      <a:pt x="182" y="53"/>
                    </a:lnTo>
                    <a:lnTo>
                      <a:pt x="186" y="52"/>
                    </a:lnTo>
                    <a:lnTo>
                      <a:pt x="190" y="43"/>
                    </a:lnTo>
                    <a:lnTo>
                      <a:pt x="190" y="39"/>
                    </a:lnTo>
                    <a:lnTo>
                      <a:pt x="187" y="38"/>
                    </a:lnTo>
                    <a:lnTo>
                      <a:pt x="186" y="38"/>
                    </a:lnTo>
                    <a:lnTo>
                      <a:pt x="175" y="42"/>
                    </a:lnTo>
                    <a:lnTo>
                      <a:pt x="174" y="41"/>
                    </a:lnTo>
                    <a:lnTo>
                      <a:pt x="168" y="36"/>
                    </a:lnTo>
                    <a:lnTo>
                      <a:pt x="165" y="36"/>
                    </a:lnTo>
                    <a:lnTo>
                      <a:pt x="164" y="39"/>
                    </a:lnTo>
                    <a:lnTo>
                      <a:pt x="159" y="42"/>
                    </a:lnTo>
                    <a:lnTo>
                      <a:pt x="155" y="42"/>
                    </a:lnTo>
                    <a:lnTo>
                      <a:pt x="137" y="56"/>
                    </a:lnTo>
                    <a:lnTo>
                      <a:pt x="134" y="60"/>
                    </a:lnTo>
                    <a:lnTo>
                      <a:pt x="131" y="70"/>
                    </a:lnTo>
                    <a:lnTo>
                      <a:pt x="130" y="70"/>
                    </a:lnTo>
                    <a:lnTo>
                      <a:pt x="127" y="72"/>
                    </a:lnTo>
                    <a:lnTo>
                      <a:pt x="119" y="72"/>
                    </a:lnTo>
                    <a:lnTo>
                      <a:pt x="119" y="70"/>
                    </a:lnTo>
                    <a:lnTo>
                      <a:pt x="108" y="56"/>
                    </a:lnTo>
                    <a:lnTo>
                      <a:pt x="104" y="52"/>
                    </a:lnTo>
                    <a:lnTo>
                      <a:pt x="104" y="50"/>
                    </a:lnTo>
                    <a:lnTo>
                      <a:pt x="99" y="46"/>
                    </a:lnTo>
                    <a:lnTo>
                      <a:pt x="91" y="41"/>
                    </a:lnTo>
                    <a:lnTo>
                      <a:pt x="98" y="27"/>
                    </a:lnTo>
                    <a:lnTo>
                      <a:pt x="101" y="25"/>
                    </a:lnTo>
                    <a:lnTo>
                      <a:pt x="104" y="22"/>
                    </a:lnTo>
                    <a:lnTo>
                      <a:pt x="104" y="21"/>
                    </a:lnTo>
                    <a:lnTo>
                      <a:pt x="77" y="13"/>
                    </a:lnTo>
                    <a:lnTo>
                      <a:pt x="74" y="14"/>
                    </a:lnTo>
                    <a:lnTo>
                      <a:pt x="71" y="14"/>
                    </a:lnTo>
                    <a:lnTo>
                      <a:pt x="67" y="15"/>
                    </a:lnTo>
                    <a:lnTo>
                      <a:pt x="60" y="15"/>
                    </a:lnTo>
                    <a:lnTo>
                      <a:pt x="57" y="13"/>
                    </a:lnTo>
                    <a:lnTo>
                      <a:pt x="57" y="15"/>
                    </a:lnTo>
                    <a:lnTo>
                      <a:pt x="52" y="34"/>
                    </a:lnTo>
                    <a:lnTo>
                      <a:pt x="53" y="35"/>
                    </a:lnTo>
                    <a:lnTo>
                      <a:pt x="52" y="36"/>
                    </a:lnTo>
                    <a:lnTo>
                      <a:pt x="48" y="36"/>
                    </a:lnTo>
                    <a:lnTo>
                      <a:pt x="41" y="35"/>
                    </a:lnTo>
                    <a:lnTo>
                      <a:pt x="24" y="29"/>
                    </a:lnTo>
                    <a:lnTo>
                      <a:pt x="21" y="28"/>
                    </a:lnTo>
                    <a:lnTo>
                      <a:pt x="21" y="24"/>
                    </a:lnTo>
                    <a:lnTo>
                      <a:pt x="14" y="14"/>
                    </a:lnTo>
                    <a:lnTo>
                      <a:pt x="4" y="4"/>
                    </a:lnTo>
                    <a:lnTo>
                      <a:pt x="0" y="4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67" name="Freeform 4415">
                <a:extLst>
                  <a:ext uri="{FF2B5EF4-FFF2-40B4-BE49-F238E27FC236}">
                    <a16:creationId xmlns:a16="http://schemas.microsoft.com/office/drawing/2014/main" id="{47709600-6CD9-E3AF-ED73-A450422E80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0" y="2320"/>
                <a:ext cx="41" cy="53"/>
              </a:xfrm>
              <a:custGeom>
                <a:avLst/>
                <a:gdLst>
                  <a:gd name="T0" fmla="*/ 35 w 162"/>
                  <a:gd name="T1" fmla="*/ 10 h 211"/>
                  <a:gd name="T2" fmla="*/ 40 w 162"/>
                  <a:gd name="T3" fmla="*/ 17 h 211"/>
                  <a:gd name="T4" fmla="*/ 45 w 162"/>
                  <a:gd name="T5" fmla="*/ 32 h 211"/>
                  <a:gd name="T6" fmla="*/ 49 w 162"/>
                  <a:gd name="T7" fmla="*/ 34 h 211"/>
                  <a:gd name="T8" fmla="*/ 57 w 162"/>
                  <a:gd name="T9" fmla="*/ 31 h 211"/>
                  <a:gd name="T10" fmla="*/ 75 w 162"/>
                  <a:gd name="T11" fmla="*/ 36 h 211"/>
                  <a:gd name="T12" fmla="*/ 98 w 162"/>
                  <a:gd name="T13" fmla="*/ 45 h 211"/>
                  <a:gd name="T14" fmla="*/ 107 w 162"/>
                  <a:gd name="T15" fmla="*/ 41 h 211"/>
                  <a:gd name="T16" fmla="*/ 113 w 162"/>
                  <a:gd name="T17" fmla="*/ 38 h 211"/>
                  <a:gd name="T18" fmla="*/ 133 w 162"/>
                  <a:gd name="T19" fmla="*/ 52 h 211"/>
                  <a:gd name="T20" fmla="*/ 149 w 162"/>
                  <a:gd name="T21" fmla="*/ 57 h 211"/>
                  <a:gd name="T22" fmla="*/ 158 w 162"/>
                  <a:gd name="T23" fmla="*/ 56 h 211"/>
                  <a:gd name="T24" fmla="*/ 153 w 162"/>
                  <a:gd name="T25" fmla="*/ 80 h 211"/>
                  <a:gd name="T26" fmla="*/ 158 w 162"/>
                  <a:gd name="T27" fmla="*/ 112 h 211"/>
                  <a:gd name="T28" fmla="*/ 156 w 162"/>
                  <a:gd name="T29" fmla="*/ 117 h 211"/>
                  <a:gd name="T30" fmla="*/ 162 w 162"/>
                  <a:gd name="T31" fmla="*/ 119 h 211"/>
                  <a:gd name="T32" fmla="*/ 160 w 162"/>
                  <a:gd name="T33" fmla="*/ 141 h 211"/>
                  <a:gd name="T34" fmla="*/ 145 w 162"/>
                  <a:gd name="T35" fmla="*/ 143 h 211"/>
                  <a:gd name="T36" fmla="*/ 137 w 162"/>
                  <a:gd name="T37" fmla="*/ 151 h 211"/>
                  <a:gd name="T38" fmla="*/ 126 w 162"/>
                  <a:gd name="T39" fmla="*/ 155 h 211"/>
                  <a:gd name="T40" fmla="*/ 100 w 162"/>
                  <a:gd name="T41" fmla="*/ 154 h 211"/>
                  <a:gd name="T42" fmla="*/ 91 w 162"/>
                  <a:gd name="T43" fmla="*/ 150 h 211"/>
                  <a:gd name="T44" fmla="*/ 77 w 162"/>
                  <a:gd name="T45" fmla="*/ 143 h 211"/>
                  <a:gd name="T46" fmla="*/ 70 w 162"/>
                  <a:gd name="T47" fmla="*/ 140 h 211"/>
                  <a:gd name="T48" fmla="*/ 67 w 162"/>
                  <a:gd name="T49" fmla="*/ 136 h 211"/>
                  <a:gd name="T50" fmla="*/ 19 w 162"/>
                  <a:gd name="T51" fmla="*/ 123 h 211"/>
                  <a:gd name="T52" fmla="*/ 17 w 162"/>
                  <a:gd name="T53" fmla="*/ 124 h 211"/>
                  <a:gd name="T54" fmla="*/ 12 w 162"/>
                  <a:gd name="T55" fmla="*/ 148 h 211"/>
                  <a:gd name="T56" fmla="*/ 0 w 162"/>
                  <a:gd name="T57" fmla="*/ 166 h 211"/>
                  <a:gd name="T58" fmla="*/ 8 w 162"/>
                  <a:gd name="T59" fmla="*/ 180 h 211"/>
                  <a:gd name="T60" fmla="*/ 18 w 162"/>
                  <a:gd name="T61" fmla="*/ 183 h 211"/>
                  <a:gd name="T62" fmla="*/ 40 w 162"/>
                  <a:gd name="T63" fmla="*/ 182 h 211"/>
                  <a:gd name="T64" fmla="*/ 43 w 162"/>
                  <a:gd name="T65" fmla="*/ 183 h 211"/>
                  <a:gd name="T66" fmla="*/ 42 w 162"/>
                  <a:gd name="T67" fmla="*/ 189 h 211"/>
                  <a:gd name="T68" fmla="*/ 33 w 162"/>
                  <a:gd name="T69" fmla="*/ 206 h 211"/>
                  <a:gd name="T70" fmla="*/ 24 w 162"/>
                  <a:gd name="T71" fmla="*/ 210 h 211"/>
                  <a:gd name="T72" fmla="*/ 17 w 162"/>
                  <a:gd name="T73" fmla="*/ 211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62" h="211">
                    <a:moveTo>
                      <a:pt x="36" y="0"/>
                    </a:moveTo>
                    <a:lnTo>
                      <a:pt x="35" y="10"/>
                    </a:lnTo>
                    <a:lnTo>
                      <a:pt x="36" y="14"/>
                    </a:lnTo>
                    <a:lnTo>
                      <a:pt x="40" y="17"/>
                    </a:lnTo>
                    <a:lnTo>
                      <a:pt x="45" y="29"/>
                    </a:lnTo>
                    <a:lnTo>
                      <a:pt x="45" y="32"/>
                    </a:lnTo>
                    <a:lnTo>
                      <a:pt x="47" y="34"/>
                    </a:lnTo>
                    <a:lnTo>
                      <a:pt x="49" y="34"/>
                    </a:lnTo>
                    <a:lnTo>
                      <a:pt x="56" y="31"/>
                    </a:lnTo>
                    <a:lnTo>
                      <a:pt x="57" y="31"/>
                    </a:lnTo>
                    <a:lnTo>
                      <a:pt x="59" y="32"/>
                    </a:lnTo>
                    <a:lnTo>
                      <a:pt x="75" y="36"/>
                    </a:lnTo>
                    <a:lnTo>
                      <a:pt x="89" y="43"/>
                    </a:lnTo>
                    <a:lnTo>
                      <a:pt x="98" y="45"/>
                    </a:lnTo>
                    <a:lnTo>
                      <a:pt x="100" y="45"/>
                    </a:lnTo>
                    <a:lnTo>
                      <a:pt x="107" y="41"/>
                    </a:lnTo>
                    <a:lnTo>
                      <a:pt x="107" y="39"/>
                    </a:lnTo>
                    <a:lnTo>
                      <a:pt x="113" y="38"/>
                    </a:lnTo>
                    <a:lnTo>
                      <a:pt x="117" y="38"/>
                    </a:lnTo>
                    <a:lnTo>
                      <a:pt x="133" y="52"/>
                    </a:lnTo>
                    <a:lnTo>
                      <a:pt x="142" y="56"/>
                    </a:lnTo>
                    <a:lnTo>
                      <a:pt x="149" y="57"/>
                    </a:lnTo>
                    <a:lnTo>
                      <a:pt x="158" y="55"/>
                    </a:lnTo>
                    <a:lnTo>
                      <a:pt x="158" y="56"/>
                    </a:lnTo>
                    <a:lnTo>
                      <a:pt x="153" y="76"/>
                    </a:lnTo>
                    <a:lnTo>
                      <a:pt x="153" y="80"/>
                    </a:lnTo>
                    <a:lnTo>
                      <a:pt x="158" y="99"/>
                    </a:lnTo>
                    <a:lnTo>
                      <a:pt x="158" y="112"/>
                    </a:lnTo>
                    <a:lnTo>
                      <a:pt x="156" y="115"/>
                    </a:lnTo>
                    <a:lnTo>
                      <a:pt x="156" y="117"/>
                    </a:lnTo>
                    <a:lnTo>
                      <a:pt x="158" y="117"/>
                    </a:lnTo>
                    <a:lnTo>
                      <a:pt x="162" y="119"/>
                    </a:lnTo>
                    <a:lnTo>
                      <a:pt x="162" y="141"/>
                    </a:lnTo>
                    <a:lnTo>
                      <a:pt x="160" y="141"/>
                    </a:lnTo>
                    <a:lnTo>
                      <a:pt x="155" y="143"/>
                    </a:lnTo>
                    <a:lnTo>
                      <a:pt x="145" y="143"/>
                    </a:lnTo>
                    <a:lnTo>
                      <a:pt x="142" y="147"/>
                    </a:lnTo>
                    <a:lnTo>
                      <a:pt x="137" y="151"/>
                    </a:lnTo>
                    <a:lnTo>
                      <a:pt x="131" y="154"/>
                    </a:lnTo>
                    <a:lnTo>
                      <a:pt x="126" y="155"/>
                    </a:lnTo>
                    <a:lnTo>
                      <a:pt x="102" y="155"/>
                    </a:lnTo>
                    <a:lnTo>
                      <a:pt x="100" y="154"/>
                    </a:lnTo>
                    <a:lnTo>
                      <a:pt x="92" y="151"/>
                    </a:lnTo>
                    <a:lnTo>
                      <a:pt x="91" y="150"/>
                    </a:lnTo>
                    <a:lnTo>
                      <a:pt x="89" y="150"/>
                    </a:lnTo>
                    <a:lnTo>
                      <a:pt x="77" y="143"/>
                    </a:lnTo>
                    <a:lnTo>
                      <a:pt x="75" y="143"/>
                    </a:lnTo>
                    <a:lnTo>
                      <a:pt x="70" y="140"/>
                    </a:lnTo>
                    <a:lnTo>
                      <a:pt x="69" y="137"/>
                    </a:lnTo>
                    <a:lnTo>
                      <a:pt x="67" y="136"/>
                    </a:lnTo>
                    <a:lnTo>
                      <a:pt x="26" y="127"/>
                    </a:lnTo>
                    <a:lnTo>
                      <a:pt x="19" y="123"/>
                    </a:lnTo>
                    <a:lnTo>
                      <a:pt x="17" y="123"/>
                    </a:lnTo>
                    <a:lnTo>
                      <a:pt x="17" y="124"/>
                    </a:lnTo>
                    <a:lnTo>
                      <a:pt x="15" y="137"/>
                    </a:lnTo>
                    <a:lnTo>
                      <a:pt x="12" y="148"/>
                    </a:lnTo>
                    <a:lnTo>
                      <a:pt x="0" y="165"/>
                    </a:lnTo>
                    <a:lnTo>
                      <a:pt x="0" y="166"/>
                    </a:lnTo>
                    <a:lnTo>
                      <a:pt x="7" y="179"/>
                    </a:lnTo>
                    <a:lnTo>
                      <a:pt x="8" y="180"/>
                    </a:lnTo>
                    <a:lnTo>
                      <a:pt x="11" y="180"/>
                    </a:lnTo>
                    <a:lnTo>
                      <a:pt x="18" y="183"/>
                    </a:lnTo>
                    <a:lnTo>
                      <a:pt x="24" y="182"/>
                    </a:lnTo>
                    <a:lnTo>
                      <a:pt x="40" y="182"/>
                    </a:lnTo>
                    <a:lnTo>
                      <a:pt x="42" y="183"/>
                    </a:lnTo>
                    <a:lnTo>
                      <a:pt x="43" y="183"/>
                    </a:lnTo>
                    <a:lnTo>
                      <a:pt x="43" y="185"/>
                    </a:lnTo>
                    <a:lnTo>
                      <a:pt x="42" y="189"/>
                    </a:lnTo>
                    <a:lnTo>
                      <a:pt x="35" y="196"/>
                    </a:lnTo>
                    <a:lnTo>
                      <a:pt x="33" y="206"/>
                    </a:lnTo>
                    <a:lnTo>
                      <a:pt x="29" y="208"/>
                    </a:lnTo>
                    <a:lnTo>
                      <a:pt x="24" y="210"/>
                    </a:lnTo>
                    <a:lnTo>
                      <a:pt x="21" y="210"/>
                    </a:lnTo>
                    <a:lnTo>
                      <a:pt x="17" y="21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68" name="Freeform 4416">
                <a:extLst>
                  <a:ext uri="{FF2B5EF4-FFF2-40B4-BE49-F238E27FC236}">
                    <a16:creationId xmlns:a16="http://schemas.microsoft.com/office/drawing/2014/main" id="{5E8AFC0E-784D-0566-ADA2-7A4C013CD9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8" y="2365"/>
                <a:ext cx="26" cy="13"/>
              </a:xfrm>
              <a:custGeom>
                <a:avLst/>
                <a:gdLst>
                  <a:gd name="T0" fmla="*/ 108 w 108"/>
                  <a:gd name="T1" fmla="*/ 31 h 52"/>
                  <a:gd name="T2" fmla="*/ 106 w 108"/>
                  <a:gd name="T3" fmla="*/ 31 h 52"/>
                  <a:gd name="T4" fmla="*/ 88 w 108"/>
                  <a:gd name="T5" fmla="*/ 28 h 52"/>
                  <a:gd name="T6" fmla="*/ 85 w 108"/>
                  <a:gd name="T7" fmla="*/ 28 h 52"/>
                  <a:gd name="T8" fmla="*/ 81 w 108"/>
                  <a:gd name="T9" fmla="*/ 27 h 52"/>
                  <a:gd name="T10" fmla="*/ 81 w 108"/>
                  <a:gd name="T11" fmla="*/ 28 h 52"/>
                  <a:gd name="T12" fmla="*/ 78 w 108"/>
                  <a:gd name="T13" fmla="*/ 28 h 52"/>
                  <a:gd name="T14" fmla="*/ 74 w 108"/>
                  <a:gd name="T15" fmla="*/ 27 h 52"/>
                  <a:gd name="T16" fmla="*/ 73 w 108"/>
                  <a:gd name="T17" fmla="*/ 26 h 52"/>
                  <a:gd name="T18" fmla="*/ 71 w 108"/>
                  <a:gd name="T19" fmla="*/ 26 h 52"/>
                  <a:gd name="T20" fmla="*/ 69 w 108"/>
                  <a:gd name="T21" fmla="*/ 23 h 52"/>
                  <a:gd name="T22" fmla="*/ 67 w 108"/>
                  <a:gd name="T23" fmla="*/ 20 h 52"/>
                  <a:gd name="T24" fmla="*/ 67 w 108"/>
                  <a:gd name="T25" fmla="*/ 17 h 52"/>
                  <a:gd name="T26" fmla="*/ 41 w 108"/>
                  <a:gd name="T27" fmla="*/ 0 h 52"/>
                  <a:gd name="T28" fmla="*/ 39 w 108"/>
                  <a:gd name="T29" fmla="*/ 0 h 52"/>
                  <a:gd name="T30" fmla="*/ 35 w 108"/>
                  <a:gd name="T31" fmla="*/ 2 h 52"/>
                  <a:gd name="T32" fmla="*/ 33 w 108"/>
                  <a:gd name="T33" fmla="*/ 3 h 52"/>
                  <a:gd name="T34" fmla="*/ 32 w 108"/>
                  <a:gd name="T35" fmla="*/ 6 h 52"/>
                  <a:gd name="T36" fmla="*/ 30 w 108"/>
                  <a:gd name="T37" fmla="*/ 7 h 52"/>
                  <a:gd name="T38" fmla="*/ 28 w 108"/>
                  <a:gd name="T39" fmla="*/ 12 h 52"/>
                  <a:gd name="T40" fmla="*/ 21 w 108"/>
                  <a:gd name="T41" fmla="*/ 19 h 52"/>
                  <a:gd name="T42" fmla="*/ 20 w 108"/>
                  <a:gd name="T43" fmla="*/ 19 h 52"/>
                  <a:gd name="T44" fmla="*/ 20 w 108"/>
                  <a:gd name="T45" fmla="*/ 30 h 52"/>
                  <a:gd name="T46" fmla="*/ 18 w 108"/>
                  <a:gd name="T47" fmla="*/ 33 h 52"/>
                  <a:gd name="T48" fmla="*/ 18 w 108"/>
                  <a:gd name="T49" fmla="*/ 35 h 52"/>
                  <a:gd name="T50" fmla="*/ 14 w 108"/>
                  <a:gd name="T51" fmla="*/ 40 h 52"/>
                  <a:gd name="T52" fmla="*/ 7 w 108"/>
                  <a:gd name="T53" fmla="*/ 44 h 52"/>
                  <a:gd name="T54" fmla="*/ 3 w 108"/>
                  <a:gd name="T55" fmla="*/ 44 h 52"/>
                  <a:gd name="T56" fmla="*/ 0 w 108"/>
                  <a:gd name="T57" fmla="*/ 52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08" h="52">
                    <a:moveTo>
                      <a:pt x="108" y="31"/>
                    </a:moveTo>
                    <a:lnTo>
                      <a:pt x="106" y="31"/>
                    </a:lnTo>
                    <a:lnTo>
                      <a:pt x="88" y="28"/>
                    </a:lnTo>
                    <a:lnTo>
                      <a:pt x="85" y="28"/>
                    </a:lnTo>
                    <a:lnTo>
                      <a:pt x="81" y="27"/>
                    </a:lnTo>
                    <a:lnTo>
                      <a:pt x="81" y="28"/>
                    </a:lnTo>
                    <a:lnTo>
                      <a:pt x="78" y="28"/>
                    </a:lnTo>
                    <a:lnTo>
                      <a:pt x="74" y="27"/>
                    </a:lnTo>
                    <a:lnTo>
                      <a:pt x="73" y="26"/>
                    </a:lnTo>
                    <a:lnTo>
                      <a:pt x="71" y="26"/>
                    </a:lnTo>
                    <a:lnTo>
                      <a:pt x="69" y="23"/>
                    </a:lnTo>
                    <a:lnTo>
                      <a:pt x="67" y="20"/>
                    </a:lnTo>
                    <a:lnTo>
                      <a:pt x="67" y="17"/>
                    </a:lnTo>
                    <a:lnTo>
                      <a:pt x="41" y="0"/>
                    </a:lnTo>
                    <a:lnTo>
                      <a:pt x="39" y="0"/>
                    </a:lnTo>
                    <a:lnTo>
                      <a:pt x="35" y="2"/>
                    </a:lnTo>
                    <a:lnTo>
                      <a:pt x="33" y="3"/>
                    </a:lnTo>
                    <a:lnTo>
                      <a:pt x="32" y="6"/>
                    </a:lnTo>
                    <a:lnTo>
                      <a:pt x="30" y="7"/>
                    </a:lnTo>
                    <a:lnTo>
                      <a:pt x="28" y="12"/>
                    </a:lnTo>
                    <a:lnTo>
                      <a:pt x="21" y="19"/>
                    </a:lnTo>
                    <a:lnTo>
                      <a:pt x="20" y="19"/>
                    </a:lnTo>
                    <a:lnTo>
                      <a:pt x="20" y="30"/>
                    </a:lnTo>
                    <a:lnTo>
                      <a:pt x="18" y="33"/>
                    </a:lnTo>
                    <a:lnTo>
                      <a:pt x="18" y="35"/>
                    </a:lnTo>
                    <a:lnTo>
                      <a:pt x="14" y="40"/>
                    </a:lnTo>
                    <a:lnTo>
                      <a:pt x="7" y="44"/>
                    </a:lnTo>
                    <a:lnTo>
                      <a:pt x="3" y="44"/>
                    </a:lnTo>
                    <a:lnTo>
                      <a:pt x="0" y="5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69" name="Freeform 4417">
                <a:extLst>
                  <a:ext uri="{FF2B5EF4-FFF2-40B4-BE49-F238E27FC236}">
                    <a16:creationId xmlns:a16="http://schemas.microsoft.com/office/drawing/2014/main" id="{7E117D9B-4976-6193-DF32-6E7DE9AF66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7" y="2378"/>
                <a:ext cx="51" cy="31"/>
              </a:xfrm>
              <a:custGeom>
                <a:avLst/>
                <a:gdLst>
                  <a:gd name="T0" fmla="*/ 199 w 202"/>
                  <a:gd name="T1" fmla="*/ 1 h 123"/>
                  <a:gd name="T2" fmla="*/ 175 w 202"/>
                  <a:gd name="T3" fmla="*/ 1 h 123"/>
                  <a:gd name="T4" fmla="*/ 173 w 202"/>
                  <a:gd name="T5" fmla="*/ 3 h 123"/>
                  <a:gd name="T6" fmla="*/ 167 w 202"/>
                  <a:gd name="T7" fmla="*/ 20 h 123"/>
                  <a:gd name="T8" fmla="*/ 165 w 202"/>
                  <a:gd name="T9" fmla="*/ 28 h 123"/>
                  <a:gd name="T10" fmla="*/ 167 w 202"/>
                  <a:gd name="T11" fmla="*/ 32 h 123"/>
                  <a:gd name="T12" fmla="*/ 184 w 202"/>
                  <a:gd name="T13" fmla="*/ 91 h 123"/>
                  <a:gd name="T14" fmla="*/ 180 w 202"/>
                  <a:gd name="T15" fmla="*/ 92 h 123"/>
                  <a:gd name="T16" fmla="*/ 173 w 202"/>
                  <a:gd name="T17" fmla="*/ 94 h 123"/>
                  <a:gd name="T18" fmla="*/ 171 w 202"/>
                  <a:gd name="T19" fmla="*/ 92 h 123"/>
                  <a:gd name="T20" fmla="*/ 165 w 202"/>
                  <a:gd name="T21" fmla="*/ 89 h 123"/>
                  <a:gd name="T22" fmla="*/ 151 w 202"/>
                  <a:gd name="T23" fmla="*/ 85 h 123"/>
                  <a:gd name="T24" fmla="*/ 142 w 202"/>
                  <a:gd name="T25" fmla="*/ 92 h 123"/>
                  <a:gd name="T26" fmla="*/ 139 w 202"/>
                  <a:gd name="T27" fmla="*/ 96 h 123"/>
                  <a:gd name="T28" fmla="*/ 132 w 202"/>
                  <a:gd name="T29" fmla="*/ 89 h 123"/>
                  <a:gd name="T30" fmla="*/ 114 w 202"/>
                  <a:gd name="T31" fmla="*/ 88 h 123"/>
                  <a:gd name="T32" fmla="*/ 98 w 202"/>
                  <a:gd name="T33" fmla="*/ 101 h 123"/>
                  <a:gd name="T34" fmla="*/ 86 w 202"/>
                  <a:gd name="T35" fmla="*/ 106 h 123"/>
                  <a:gd name="T36" fmla="*/ 84 w 202"/>
                  <a:gd name="T37" fmla="*/ 112 h 123"/>
                  <a:gd name="T38" fmla="*/ 82 w 202"/>
                  <a:gd name="T39" fmla="*/ 116 h 123"/>
                  <a:gd name="T40" fmla="*/ 78 w 202"/>
                  <a:gd name="T41" fmla="*/ 116 h 123"/>
                  <a:gd name="T42" fmla="*/ 77 w 202"/>
                  <a:gd name="T43" fmla="*/ 119 h 123"/>
                  <a:gd name="T44" fmla="*/ 74 w 202"/>
                  <a:gd name="T45" fmla="*/ 120 h 123"/>
                  <a:gd name="T46" fmla="*/ 72 w 202"/>
                  <a:gd name="T47" fmla="*/ 119 h 123"/>
                  <a:gd name="T48" fmla="*/ 67 w 202"/>
                  <a:gd name="T49" fmla="*/ 117 h 123"/>
                  <a:gd name="T50" fmla="*/ 55 w 202"/>
                  <a:gd name="T51" fmla="*/ 116 h 123"/>
                  <a:gd name="T52" fmla="*/ 15 w 202"/>
                  <a:gd name="T53" fmla="*/ 123 h 123"/>
                  <a:gd name="T54" fmla="*/ 12 w 202"/>
                  <a:gd name="T55" fmla="*/ 120 h 123"/>
                  <a:gd name="T56" fmla="*/ 7 w 202"/>
                  <a:gd name="T57" fmla="*/ 113 h 123"/>
                  <a:gd name="T58" fmla="*/ 12 w 202"/>
                  <a:gd name="T59" fmla="*/ 91 h 123"/>
                  <a:gd name="T60" fmla="*/ 24 w 202"/>
                  <a:gd name="T61" fmla="*/ 82 h 123"/>
                  <a:gd name="T62" fmla="*/ 25 w 202"/>
                  <a:gd name="T63" fmla="*/ 80 h 123"/>
                  <a:gd name="T64" fmla="*/ 26 w 202"/>
                  <a:gd name="T65" fmla="*/ 75 h 123"/>
                  <a:gd name="T66" fmla="*/ 22 w 202"/>
                  <a:gd name="T67" fmla="*/ 70 h 123"/>
                  <a:gd name="T68" fmla="*/ 14 w 202"/>
                  <a:gd name="T69" fmla="*/ 64 h 123"/>
                  <a:gd name="T70" fmla="*/ 11 w 202"/>
                  <a:gd name="T71" fmla="*/ 64 h 123"/>
                  <a:gd name="T72" fmla="*/ 8 w 202"/>
                  <a:gd name="T73" fmla="*/ 70 h 123"/>
                  <a:gd name="T74" fmla="*/ 2 w 202"/>
                  <a:gd name="T75" fmla="*/ 73 h 123"/>
                  <a:gd name="T76" fmla="*/ 0 w 202"/>
                  <a:gd name="T77" fmla="*/ 64 h 123"/>
                  <a:gd name="T78" fmla="*/ 1 w 202"/>
                  <a:gd name="T79" fmla="*/ 59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02" h="123">
                    <a:moveTo>
                      <a:pt x="202" y="0"/>
                    </a:moveTo>
                    <a:lnTo>
                      <a:pt x="199" y="1"/>
                    </a:lnTo>
                    <a:lnTo>
                      <a:pt x="192" y="3"/>
                    </a:lnTo>
                    <a:lnTo>
                      <a:pt x="175" y="1"/>
                    </a:lnTo>
                    <a:lnTo>
                      <a:pt x="173" y="1"/>
                    </a:lnTo>
                    <a:lnTo>
                      <a:pt x="173" y="3"/>
                    </a:lnTo>
                    <a:lnTo>
                      <a:pt x="167" y="17"/>
                    </a:lnTo>
                    <a:lnTo>
                      <a:pt x="167" y="20"/>
                    </a:lnTo>
                    <a:lnTo>
                      <a:pt x="165" y="25"/>
                    </a:lnTo>
                    <a:lnTo>
                      <a:pt x="165" y="28"/>
                    </a:lnTo>
                    <a:lnTo>
                      <a:pt x="167" y="31"/>
                    </a:lnTo>
                    <a:lnTo>
                      <a:pt x="167" y="32"/>
                    </a:lnTo>
                    <a:lnTo>
                      <a:pt x="177" y="55"/>
                    </a:lnTo>
                    <a:lnTo>
                      <a:pt x="184" y="91"/>
                    </a:lnTo>
                    <a:lnTo>
                      <a:pt x="181" y="91"/>
                    </a:lnTo>
                    <a:lnTo>
                      <a:pt x="180" y="92"/>
                    </a:lnTo>
                    <a:lnTo>
                      <a:pt x="174" y="95"/>
                    </a:lnTo>
                    <a:lnTo>
                      <a:pt x="173" y="94"/>
                    </a:lnTo>
                    <a:lnTo>
                      <a:pt x="173" y="92"/>
                    </a:lnTo>
                    <a:lnTo>
                      <a:pt x="171" y="92"/>
                    </a:lnTo>
                    <a:lnTo>
                      <a:pt x="168" y="89"/>
                    </a:lnTo>
                    <a:lnTo>
                      <a:pt x="165" y="89"/>
                    </a:lnTo>
                    <a:lnTo>
                      <a:pt x="152" y="85"/>
                    </a:lnTo>
                    <a:lnTo>
                      <a:pt x="151" y="85"/>
                    </a:lnTo>
                    <a:lnTo>
                      <a:pt x="145" y="89"/>
                    </a:lnTo>
                    <a:lnTo>
                      <a:pt x="142" y="92"/>
                    </a:lnTo>
                    <a:lnTo>
                      <a:pt x="142" y="95"/>
                    </a:lnTo>
                    <a:lnTo>
                      <a:pt x="139" y="96"/>
                    </a:lnTo>
                    <a:lnTo>
                      <a:pt x="134" y="89"/>
                    </a:lnTo>
                    <a:lnTo>
                      <a:pt x="132" y="89"/>
                    </a:lnTo>
                    <a:lnTo>
                      <a:pt x="115" y="88"/>
                    </a:lnTo>
                    <a:lnTo>
                      <a:pt x="114" y="88"/>
                    </a:lnTo>
                    <a:lnTo>
                      <a:pt x="107" y="95"/>
                    </a:lnTo>
                    <a:lnTo>
                      <a:pt x="98" y="101"/>
                    </a:lnTo>
                    <a:lnTo>
                      <a:pt x="91" y="103"/>
                    </a:lnTo>
                    <a:lnTo>
                      <a:pt x="86" y="106"/>
                    </a:lnTo>
                    <a:lnTo>
                      <a:pt x="85" y="108"/>
                    </a:lnTo>
                    <a:lnTo>
                      <a:pt x="84" y="112"/>
                    </a:lnTo>
                    <a:lnTo>
                      <a:pt x="84" y="113"/>
                    </a:lnTo>
                    <a:lnTo>
                      <a:pt x="82" y="116"/>
                    </a:lnTo>
                    <a:lnTo>
                      <a:pt x="82" y="117"/>
                    </a:lnTo>
                    <a:lnTo>
                      <a:pt x="78" y="116"/>
                    </a:lnTo>
                    <a:lnTo>
                      <a:pt x="77" y="117"/>
                    </a:lnTo>
                    <a:lnTo>
                      <a:pt x="77" y="119"/>
                    </a:lnTo>
                    <a:lnTo>
                      <a:pt x="75" y="119"/>
                    </a:lnTo>
                    <a:lnTo>
                      <a:pt x="74" y="120"/>
                    </a:lnTo>
                    <a:lnTo>
                      <a:pt x="74" y="119"/>
                    </a:lnTo>
                    <a:lnTo>
                      <a:pt x="72" y="119"/>
                    </a:lnTo>
                    <a:lnTo>
                      <a:pt x="68" y="117"/>
                    </a:lnTo>
                    <a:lnTo>
                      <a:pt x="67" y="117"/>
                    </a:lnTo>
                    <a:lnTo>
                      <a:pt x="62" y="116"/>
                    </a:lnTo>
                    <a:lnTo>
                      <a:pt x="55" y="116"/>
                    </a:lnTo>
                    <a:lnTo>
                      <a:pt x="17" y="123"/>
                    </a:lnTo>
                    <a:lnTo>
                      <a:pt x="15" y="123"/>
                    </a:lnTo>
                    <a:lnTo>
                      <a:pt x="14" y="120"/>
                    </a:lnTo>
                    <a:lnTo>
                      <a:pt x="12" y="120"/>
                    </a:lnTo>
                    <a:lnTo>
                      <a:pt x="9" y="117"/>
                    </a:lnTo>
                    <a:lnTo>
                      <a:pt x="7" y="113"/>
                    </a:lnTo>
                    <a:lnTo>
                      <a:pt x="7" y="102"/>
                    </a:lnTo>
                    <a:lnTo>
                      <a:pt x="12" y="91"/>
                    </a:lnTo>
                    <a:lnTo>
                      <a:pt x="21" y="84"/>
                    </a:lnTo>
                    <a:lnTo>
                      <a:pt x="24" y="82"/>
                    </a:lnTo>
                    <a:lnTo>
                      <a:pt x="25" y="81"/>
                    </a:lnTo>
                    <a:lnTo>
                      <a:pt x="25" y="80"/>
                    </a:lnTo>
                    <a:lnTo>
                      <a:pt x="26" y="77"/>
                    </a:lnTo>
                    <a:lnTo>
                      <a:pt x="26" y="75"/>
                    </a:lnTo>
                    <a:lnTo>
                      <a:pt x="22" y="71"/>
                    </a:lnTo>
                    <a:lnTo>
                      <a:pt x="22" y="70"/>
                    </a:lnTo>
                    <a:lnTo>
                      <a:pt x="17" y="64"/>
                    </a:lnTo>
                    <a:lnTo>
                      <a:pt x="14" y="64"/>
                    </a:lnTo>
                    <a:lnTo>
                      <a:pt x="12" y="63"/>
                    </a:lnTo>
                    <a:lnTo>
                      <a:pt x="11" y="64"/>
                    </a:lnTo>
                    <a:lnTo>
                      <a:pt x="8" y="68"/>
                    </a:lnTo>
                    <a:lnTo>
                      <a:pt x="8" y="70"/>
                    </a:lnTo>
                    <a:lnTo>
                      <a:pt x="4" y="74"/>
                    </a:lnTo>
                    <a:lnTo>
                      <a:pt x="2" y="73"/>
                    </a:lnTo>
                    <a:lnTo>
                      <a:pt x="0" y="68"/>
                    </a:lnTo>
                    <a:lnTo>
                      <a:pt x="0" y="64"/>
                    </a:lnTo>
                    <a:lnTo>
                      <a:pt x="1" y="63"/>
                    </a:lnTo>
                    <a:lnTo>
                      <a:pt x="1" y="59"/>
                    </a:lnTo>
                    <a:lnTo>
                      <a:pt x="0" y="5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70" name="Freeform 4418">
                <a:extLst>
                  <a:ext uri="{FF2B5EF4-FFF2-40B4-BE49-F238E27FC236}">
                    <a16:creationId xmlns:a16="http://schemas.microsoft.com/office/drawing/2014/main" id="{12E4F7C1-01A8-3089-DE44-CF4495B9B0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8" y="2377"/>
                <a:ext cx="45" cy="106"/>
              </a:xfrm>
              <a:custGeom>
                <a:avLst/>
                <a:gdLst>
                  <a:gd name="T0" fmla="*/ 7 w 184"/>
                  <a:gd name="T1" fmla="*/ 0 h 424"/>
                  <a:gd name="T2" fmla="*/ 24 w 184"/>
                  <a:gd name="T3" fmla="*/ 2 h 424"/>
                  <a:gd name="T4" fmla="*/ 39 w 184"/>
                  <a:gd name="T5" fmla="*/ 15 h 424"/>
                  <a:gd name="T6" fmla="*/ 56 w 184"/>
                  <a:gd name="T7" fmla="*/ 27 h 424"/>
                  <a:gd name="T8" fmla="*/ 53 w 184"/>
                  <a:gd name="T9" fmla="*/ 31 h 424"/>
                  <a:gd name="T10" fmla="*/ 56 w 184"/>
                  <a:gd name="T11" fmla="*/ 40 h 424"/>
                  <a:gd name="T12" fmla="*/ 62 w 184"/>
                  <a:gd name="T13" fmla="*/ 48 h 424"/>
                  <a:gd name="T14" fmla="*/ 62 w 184"/>
                  <a:gd name="T15" fmla="*/ 55 h 424"/>
                  <a:gd name="T16" fmla="*/ 50 w 184"/>
                  <a:gd name="T17" fmla="*/ 69 h 424"/>
                  <a:gd name="T18" fmla="*/ 49 w 184"/>
                  <a:gd name="T19" fmla="*/ 76 h 424"/>
                  <a:gd name="T20" fmla="*/ 60 w 184"/>
                  <a:gd name="T21" fmla="*/ 77 h 424"/>
                  <a:gd name="T22" fmla="*/ 76 w 184"/>
                  <a:gd name="T23" fmla="*/ 104 h 424"/>
                  <a:gd name="T24" fmla="*/ 74 w 184"/>
                  <a:gd name="T25" fmla="*/ 107 h 424"/>
                  <a:gd name="T26" fmla="*/ 73 w 184"/>
                  <a:gd name="T27" fmla="*/ 112 h 424"/>
                  <a:gd name="T28" fmla="*/ 74 w 184"/>
                  <a:gd name="T29" fmla="*/ 117 h 424"/>
                  <a:gd name="T30" fmla="*/ 81 w 184"/>
                  <a:gd name="T31" fmla="*/ 157 h 424"/>
                  <a:gd name="T32" fmla="*/ 81 w 184"/>
                  <a:gd name="T33" fmla="*/ 158 h 424"/>
                  <a:gd name="T34" fmla="*/ 95 w 184"/>
                  <a:gd name="T35" fmla="*/ 167 h 424"/>
                  <a:gd name="T36" fmla="*/ 98 w 184"/>
                  <a:gd name="T37" fmla="*/ 168 h 424"/>
                  <a:gd name="T38" fmla="*/ 83 w 184"/>
                  <a:gd name="T39" fmla="*/ 221 h 424"/>
                  <a:gd name="T40" fmla="*/ 76 w 184"/>
                  <a:gd name="T41" fmla="*/ 227 h 424"/>
                  <a:gd name="T42" fmla="*/ 74 w 184"/>
                  <a:gd name="T43" fmla="*/ 231 h 424"/>
                  <a:gd name="T44" fmla="*/ 76 w 184"/>
                  <a:gd name="T45" fmla="*/ 254 h 424"/>
                  <a:gd name="T46" fmla="*/ 91 w 184"/>
                  <a:gd name="T47" fmla="*/ 259 h 424"/>
                  <a:gd name="T48" fmla="*/ 101 w 184"/>
                  <a:gd name="T49" fmla="*/ 266 h 424"/>
                  <a:gd name="T50" fmla="*/ 98 w 184"/>
                  <a:gd name="T51" fmla="*/ 271 h 424"/>
                  <a:gd name="T52" fmla="*/ 74 w 184"/>
                  <a:gd name="T53" fmla="*/ 277 h 424"/>
                  <a:gd name="T54" fmla="*/ 80 w 184"/>
                  <a:gd name="T55" fmla="*/ 291 h 424"/>
                  <a:gd name="T56" fmla="*/ 133 w 184"/>
                  <a:gd name="T57" fmla="*/ 323 h 424"/>
                  <a:gd name="T58" fmla="*/ 154 w 184"/>
                  <a:gd name="T59" fmla="*/ 341 h 424"/>
                  <a:gd name="T60" fmla="*/ 170 w 184"/>
                  <a:gd name="T61" fmla="*/ 340 h 424"/>
                  <a:gd name="T62" fmla="*/ 184 w 184"/>
                  <a:gd name="T63" fmla="*/ 351 h 424"/>
                  <a:gd name="T64" fmla="*/ 172 w 184"/>
                  <a:gd name="T65" fmla="*/ 367 h 424"/>
                  <a:gd name="T66" fmla="*/ 162 w 184"/>
                  <a:gd name="T67" fmla="*/ 379 h 424"/>
                  <a:gd name="T68" fmla="*/ 150 w 184"/>
                  <a:gd name="T69" fmla="*/ 405 h 424"/>
                  <a:gd name="T70" fmla="*/ 141 w 184"/>
                  <a:gd name="T71" fmla="*/ 418 h 424"/>
                  <a:gd name="T72" fmla="*/ 115 w 184"/>
                  <a:gd name="T73" fmla="*/ 417 h 424"/>
                  <a:gd name="T74" fmla="*/ 113 w 184"/>
                  <a:gd name="T75" fmla="*/ 417 h 424"/>
                  <a:gd name="T76" fmla="*/ 109 w 184"/>
                  <a:gd name="T77" fmla="*/ 424 h 4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84" h="424">
                    <a:moveTo>
                      <a:pt x="0" y="2"/>
                    </a:moveTo>
                    <a:lnTo>
                      <a:pt x="7" y="0"/>
                    </a:lnTo>
                    <a:lnTo>
                      <a:pt x="10" y="0"/>
                    </a:lnTo>
                    <a:lnTo>
                      <a:pt x="24" y="2"/>
                    </a:lnTo>
                    <a:lnTo>
                      <a:pt x="30" y="6"/>
                    </a:lnTo>
                    <a:lnTo>
                      <a:pt x="39" y="15"/>
                    </a:lnTo>
                    <a:lnTo>
                      <a:pt x="57" y="26"/>
                    </a:lnTo>
                    <a:lnTo>
                      <a:pt x="56" y="27"/>
                    </a:lnTo>
                    <a:lnTo>
                      <a:pt x="55" y="30"/>
                    </a:lnTo>
                    <a:lnTo>
                      <a:pt x="53" y="31"/>
                    </a:lnTo>
                    <a:lnTo>
                      <a:pt x="52" y="34"/>
                    </a:lnTo>
                    <a:lnTo>
                      <a:pt x="56" y="40"/>
                    </a:lnTo>
                    <a:lnTo>
                      <a:pt x="59" y="43"/>
                    </a:lnTo>
                    <a:lnTo>
                      <a:pt x="62" y="48"/>
                    </a:lnTo>
                    <a:lnTo>
                      <a:pt x="64" y="51"/>
                    </a:lnTo>
                    <a:lnTo>
                      <a:pt x="62" y="55"/>
                    </a:lnTo>
                    <a:lnTo>
                      <a:pt x="57" y="58"/>
                    </a:lnTo>
                    <a:lnTo>
                      <a:pt x="50" y="69"/>
                    </a:lnTo>
                    <a:lnTo>
                      <a:pt x="50" y="70"/>
                    </a:lnTo>
                    <a:lnTo>
                      <a:pt x="49" y="76"/>
                    </a:lnTo>
                    <a:lnTo>
                      <a:pt x="50" y="76"/>
                    </a:lnTo>
                    <a:lnTo>
                      <a:pt x="60" y="77"/>
                    </a:lnTo>
                    <a:lnTo>
                      <a:pt x="64" y="82"/>
                    </a:lnTo>
                    <a:lnTo>
                      <a:pt x="76" y="104"/>
                    </a:lnTo>
                    <a:lnTo>
                      <a:pt x="76" y="105"/>
                    </a:lnTo>
                    <a:lnTo>
                      <a:pt x="74" y="107"/>
                    </a:lnTo>
                    <a:lnTo>
                      <a:pt x="74" y="108"/>
                    </a:lnTo>
                    <a:lnTo>
                      <a:pt x="73" y="112"/>
                    </a:lnTo>
                    <a:lnTo>
                      <a:pt x="73" y="115"/>
                    </a:lnTo>
                    <a:lnTo>
                      <a:pt x="74" y="117"/>
                    </a:lnTo>
                    <a:lnTo>
                      <a:pt x="74" y="118"/>
                    </a:lnTo>
                    <a:lnTo>
                      <a:pt x="81" y="157"/>
                    </a:lnTo>
                    <a:lnTo>
                      <a:pt x="78" y="158"/>
                    </a:lnTo>
                    <a:lnTo>
                      <a:pt x="81" y="158"/>
                    </a:lnTo>
                    <a:lnTo>
                      <a:pt x="83" y="160"/>
                    </a:lnTo>
                    <a:lnTo>
                      <a:pt x="95" y="167"/>
                    </a:lnTo>
                    <a:lnTo>
                      <a:pt x="98" y="167"/>
                    </a:lnTo>
                    <a:lnTo>
                      <a:pt x="98" y="168"/>
                    </a:lnTo>
                    <a:lnTo>
                      <a:pt x="84" y="220"/>
                    </a:lnTo>
                    <a:lnTo>
                      <a:pt x="83" y="221"/>
                    </a:lnTo>
                    <a:lnTo>
                      <a:pt x="80" y="223"/>
                    </a:lnTo>
                    <a:lnTo>
                      <a:pt x="76" y="227"/>
                    </a:lnTo>
                    <a:lnTo>
                      <a:pt x="74" y="230"/>
                    </a:lnTo>
                    <a:lnTo>
                      <a:pt x="74" y="231"/>
                    </a:lnTo>
                    <a:lnTo>
                      <a:pt x="77" y="245"/>
                    </a:lnTo>
                    <a:lnTo>
                      <a:pt x="76" y="254"/>
                    </a:lnTo>
                    <a:lnTo>
                      <a:pt x="81" y="259"/>
                    </a:lnTo>
                    <a:lnTo>
                      <a:pt x="91" y="259"/>
                    </a:lnTo>
                    <a:lnTo>
                      <a:pt x="98" y="263"/>
                    </a:lnTo>
                    <a:lnTo>
                      <a:pt x="101" y="266"/>
                    </a:lnTo>
                    <a:lnTo>
                      <a:pt x="101" y="269"/>
                    </a:lnTo>
                    <a:lnTo>
                      <a:pt x="98" y="271"/>
                    </a:lnTo>
                    <a:lnTo>
                      <a:pt x="76" y="277"/>
                    </a:lnTo>
                    <a:lnTo>
                      <a:pt x="74" y="277"/>
                    </a:lnTo>
                    <a:lnTo>
                      <a:pt x="76" y="283"/>
                    </a:lnTo>
                    <a:lnTo>
                      <a:pt x="80" y="291"/>
                    </a:lnTo>
                    <a:lnTo>
                      <a:pt x="130" y="319"/>
                    </a:lnTo>
                    <a:lnTo>
                      <a:pt x="133" y="323"/>
                    </a:lnTo>
                    <a:lnTo>
                      <a:pt x="131" y="338"/>
                    </a:lnTo>
                    <a:lnTo>
                      <a:pt x="154" y="341"/>
                    </a:lnTo>
                    <a:lnTo>
                      <a:pt x="170" y="338"/>
                    </a:lnTo>
                    <a:lnTo>
                      <a:pt x="170" y="340"/>
                    </a:lnTo>
                    <a:lnTo>
                      <a:pt x="184" y="350"/>
                    </a:lnTo>
                    <a:lnTo>
                      <a:pt x="184" y="351"/>
                    </a:lnTo>
                    <a:lnTo>
                      <a:pt x="173" y="365"/>
                    </a:lnTo>
                    <a:lnTo>
                      <a:pt x="172" y="367"/>
                    </a:lnTo>
                    <a:lnTo>
                      <a:pt x="166" y="376"/>
                    </a:lnTo>
                    <a:lnTo>
                      <a:pt x="162" y="379"/>
                    </a:lnTo>
                    <a:lnTo>
                      <a:pt x="154" y="386"/>
                    </a:lnTo>
                    <a:lnTo>
                      <a:pt x="150" y="405"/>
                    </a:lnTo>
                    <a:lnTo>
                      <a:pt x="150" y="410"/>
                    </a:lnTo>
                    <a:lnTo>
                      <a:pt x="141" y="418"/>
                    </a:lnTo>
                    <a:lnTo>
                      <a:pt x="134" y="420"/>
                    </a:lnTo>
                    <a:lnTo>
                      <a:pt x="115" y="417"/>
                    </a:lnTo>
                    <a:lnTo>
                      <a:pt x="113" y="415"/>
                    </a:lnTo>
                    <a:lnTo>
                      <a:pt x="113" y="417"/>
                    </a:lnTo>
                    <a:lnTo>
                      <a:pt x="109" y="420"/>
                    </a:lnTo>
                    <a:lnTo>
                      <a:pt x="109" y="424"/>
                    </a:lnTo>
                    <a:lnTo>
                      <a:pt x="110" y="42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71" name="Freeform 4419">
                <a:extLst>
                  <a:ext uri="{FF2B5EF4-FFF2-40B4-BE49-F238E27FC236}">
                    <a16:creationId xmlns:a16="http://schemas.microsoft.com/office/drawing/2014/main" id="{7C466E16-7C50-44DA-CCF1-97BDC578D5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4" y="2373"/>
                <a:ext cx="86" cy="58"/>
              </a:xfrm>
              <a:custGeom>
                <a:avLst/>
                <a:gdLst>
                  <a:gd name="T0" fmla="*/ 343 w 343"/>
                  <a:gd name="T1" fmla="*/ 233 h 233"/>
                  <a:gd name="T2" fmla="*/ 339 w 343"/>
                  <a:gd name="T3" fmla="*/ 223 h 233"/>
                  <a:gd name="T4" fmla="*/ 333 w 343"/>
                  <a:gd name="T5" fmla="*/ 222 h 233"/>
                  <a:gd name="T6" fmla="*/ 332 w 343"/>
                  <a:gd name="T7" fmla="*/ 176 h 233"/>
                  <a:gd name="T8" fmla="*/ 330 w 343"/>
                  <a:gd name="T9" fmla="*/ 172 h 233"/>
                  <a:gd name="T10" fmla="*/ 314 w 343"/>
                  <a:gd name="T11" fmla="*/ 169 h 233"/>
                  <a:gd name="T12" fmla="*/ 304 w 343"/>
                  <a:gd name="T13" fmla="*/ 158 h 233"/>
                  <a:gd name="T14" fmla="*/ 286 w 343"/>
                  <a:gd name="T15" fmla="*/ 154 h 233"/>
                  <a:gd name="T16" fmla="*/ 283 w 343"/>
                  <a:gd name="T17" fmla="*/ 151 h 233"/>
                  <a:gd name="T18" fmla="*/ 272 w 343"/>
                  <a:gd name="T19" fmla="*/ 148 h 233"/>
                  <a:gd name="T20" fmla="*/ 262 w 343"/>
                  <a:gd name="T21" fmla="*/ 161 h 233"/>
                  <a:gd name="T22" fmla="*/ 261 w 343"/>
                  <a:gd name="T23" fmla="*/ 170 h 233"/>
                  <a:gd name="T24" fmla="*/ 243 w 343"/>
                  <a:gd name="T25" fmla="*/ 190 h 233"/>
                  <a:gd name="T26" fmla="*/ 226 w 343"/>
                  <a:gd name="T27" fmla="*/ 189 h 233"/>
                  <a:gd name="T28" fmla="*/ 225 w 343"/>
                  <a:gd name="T29" fmla="*/ 184 h 233"/>
                  <a:gd name="T30" fmla="*/ 217 w 343"/>
                  <a:gd name="T31" fmla="*/ 179 h 233"/>
                  <a:gd name="T32" fmla="*/ 208 w 343"/>
                  <a:gd name="T33" fmla="*/ 184 h 233"/>
                  <a:gd name="T34" fmla="*/ 205 w 343"/>
                  <a:gd name="T35" fmla="*/ 183 h 233"/>
                  <a:gd name="T36" fmla="*/ 198 w 343"/>
                  <a:gd name="T37" fmla="*/ 179 h 233"/>
                  <a:gd name="T38" fmla="*/ 198 w 343"/>
                  <a:gd name="T39" fmla="*/ 165 h 233"/>
                  <a:gd name="T40" fmla="*/ 195 w 343"/>
                  <a:gd name="T41" fmla="*/ 156 h 233"/>
                  <a:gd name="T42" fmla="*/ 216 w 343"/>
                  <a:gd name="T43" fmla="*/ 143 h 233"/>
                  <a:gd name="T44" fmla="*/ 213 w 343"/>
                  <a:gd name="T45" fmla="*/ 137 h 233"/>
                  <a:gd name="T46" fmla="*/ 212 w 343"/>
                  <a:gd name="T47" fmla="*/ 136 h 233"/>
                  <a:gd name="T48" fmla="*/ 220 w 343"/>
                  <a:gd name="T49" fmla="*/ 119 h 233"/>
                  <a:gd name="T50" fmla="*/ 227 w 343"/>
                  <a:gd name="T51" fmla="*/ 113 h 233"/>
                  <a:gd name="T52" fmla="*/ 239 w 343"/>
                  <a:gd name="T53" fmla="*/ 106 h 233"/>
                  <a:gd name="T54" fmla="*/ 236 w 343"/>
                  <a:gd name="T55" fmla="*/ 101 h 233"/>
                  <a:gd name="T56" fmla="*/ 232 w 343"/>
                  <a:gd name="T57" fmla="*/ 92 h 233"/>
                  <a:gd name="T58" fmla="*/ 230 w 343"/>
                  <a:gd name="T59" fmla="*/ 96 h 233"/>
                  <a:gd name="T60" fmla="*/ 227 w 343"/>
                  <a:gd name="T61" fmla="*/ 98 h 233"/>
                  <a:gd name="T62" fmla="*/ 222 w 343"/>
                  <a:gd name="T63" fmla="*/ 96 h 233"/>
                  <a:gd name="T64" fmla="*/ 210 w 343"/>
                  <a:gd name="T65" fmla="*/ 94 h 233"/>
                  <a:gd name="T66" fmla="*/ 186 w 343"/>
                  <a:gd name="T67" fmla="*/ 67 h 233"/>
                  <a:gd name="T68" fmla="*/ 162 w 343"/>
                  <a:gd name="T69" fmla="*/ 52 h 233"/>
                  <a:gd name="T70" fmla="*/ 148 w 343"/>
                  <a:gd name="T71" fmla="*/ 53 h 233"/>
                  <a:gd name="T72" fmla="*/ 145 w 343"/>
                  <a:gd name="T73" fmla="*/ 55 h 233"/>
                  <a:gd name="T74" fmla="*/ 135 w 343"/>
                  <a:gd name="T75" fmla="*/ 49 h 233"/>
                  <a:gd name="T76" fmla="*/ 107 w 343"/>
                  <a:gd name="T77" fmla="*/ 38 h 233"/>
                  <a:gd name="T78" fmla="*/ 95 w 343"/>
                  <a:gd name="T79" fmla="*/ 32 h 233"/>
                  <a:gd name="T80" fmla="*/ 76 w 343"/>
                  <a:gd name="T81" fmla="*/ 56 h 233"/>
                  <a:gd name="T82" fmla="*/ 74 w 343"/>
                  <a:gd name="T83" fmla="*/ 57 h 233"/>
                  <a:gd name="T84" fmla="*/ 65 w 343"/>
                  <a:gd name="T85" fmla="*/ 53 h 233"/>
                  <a:gd name="T86" fmla="*/ 47 w 343"/>
                  <a:gd name="T87" fmla="*/ 36 h 233"/>
                  <a:gd name="T88" fmla="*/ 35 w 343"/>
                  <a:gd name="T89" fmla="*/ 35 h 233"/>
                  <a:gd name="T90" fmla="*/ 26 w 343"/>
                  <a:gd name="T91" fmla="*/ 38 h 233"/>
                  <a:gd name="T92" fmla="*/ 2 w 343"/>
                  <a:gd name="T93" fmla="*/ 28 h 233"/>
                  <a:gd name="T94" fmla="*/ 5 w 343"/>
                  <a:gd name="T95" fmla="*/ 24 h 233"/>
                  <a:gd name="T96" fmla="*/ 7 w 343"/>
                  <a:gd name="T97" fmla="*/ 19 h 233"/>
                  <a:gd name="T98" fmla="*/ 0 w 343"/>
                  <a:gd name="T99" fmla="*/ 0 h 2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343" h="233">
                    <a:moveTo>
                      <a:pt x="342" y="233"/>
                    </a:moveTo>
                    <a:lnTo>
                      <a:pt x="343" y="233"/>
                    </a:lnTo>
                    <a:lnTo>
                      <a:pt x="343" y="232"/>
                    </a:lnTo>
                    <a:lnTo>
                      <a:pt x="339" y="223"/>
                    </a:lnTo>
                    <a:lnTo>
                      <a:pt x="338" y="223"/>
                    </a:lnTo>
                    <a:lnTo>
                      <a:pt x="333" y="222"/>
                    </a:lnTo>
                    <a:lnTo>
                      <a:pt x="330" y="210"/>
                    </a:lnTo>
                    <a:lnTo>
                      <a:pt x="332" y="176"/>
                    </a:lnTo>
                    <a:lnTo>
                      <a:pt x="330" y="175"/>
                    </a:lnTo>
                    <a:lnTo>
                      <a:pt x="330" y="172"/>
                    </a:lnTo>
                    <a:lnTo>
                      <a:pt x="315" y="169"/>
                    </a:lnTo>
                    <a:lnTo>
                      <a:pt x="314" y="169"/>
                    </a:lnTo>
                    <a:lnTo>
                      <a:pt x="308" y="163"/>
                    </a:lnTo>
                    <a:lnTo>
                      <a:pt x="304" y="158"/>
                    </a:lnTo>
                    <a:lnTo>
                      <a:pt x="296" y="154"/>
                    </a:lnTo>
                    <a:lnTo>
                      <a:pt x="286" y="154"/>
                    </a:lnTo>
                    <a:lnTo>
                      <a:pt x="283" y="152"/>
                    </a:lnTo>
                    <a:lnTo>
                      <a:pt x="283" y="151"/>
                    </a:lnTo>
                    <a:lnTo>
                      <a:pt x="279" y="151"/>
                    </a:lnTo>
                    <a:lnTo>
                      <a:pt x="272" y="148"/>
                    </a:lnTo>
                    <a:lnTo>
                      <a:pt x="261" y="154"/>
                    </a:lnTo>
                    <a:lnTo>
                      <a:pt x="262" y="161"/>
                    </a:lnTo>
                    <a:lnTo>
                      <a:pt x="262" y="169"/>
                    </a:lnTo>
                    <a:lnTo>
                      <a:pt x="261" y="170"/>
                    </a:lnTo>
                    <a:lnTo>
                      <a:pt x="256" y="170"/>
                    </a:lnTo>
                    <a:lnTo>
                      <a:pt x="243" y="190"/>
                    </a:lnTo>
                    <a:lnTo>
                      <a:pt x="236" y="191"/>
                    </a:lnTo>
                    <a:lnTo>
                      <a:pt x="226" y="189"/>
                    </a:lnTo>
                    <a:lnTo>
                      <a:pt x="226" y="186"/>
                    </a:lnTo>
                    <a:lnTo>
                      <a:pt x="225" y="184"/>
                    </a:lnTo>
                    <a:lnTo>
                      <a:pt x="225" y="183"/>
                    </a:lnTo>
                    <a:lnTo>
                      <a:pt x="217" y="179"/>
                    </a:lnTo>
                    <a:lnTo>
                      <a:pt x="208" y="183"/>
                    </a:lnTo>
                    <a:lnTo>
                      <a:pt x="208" y="184"/>
                    </a:lnTo>
                    <a:lnTo>
                      <a:pt x="206" y="184"/>
                    </a:lnTo>
                    <a:lnTo>
                      <a:pt x="205" y="183"/>
                    </a:lnTo>
                    <a:lnTo>
                      <a:pt x="202" y="183"/>
                    </a:lnTo>
                    <a:lnTo>
                      <a:pt x="198" y="179"/>
                    </a:lnTo>
                    <a:lnTo>
                      <a:pt x="195" y="172"/>
                    </a:lnTo>
                    <a:lnTo>
                      <a:pt x="198" y="165"/>
                    </a:lnTo>
                    <a:lnTo>
                      <a:pt x="195" y="158"/>
                    </a:lnTo>
                    <a:lnTo>
                      <a:pt x="195" y="156"/>
                    </a:lnTo>
                    <a:lnTo>
                      <a:pt x="198" y="152"/>
                    </a:lnTo>
                    <a:lnTo>
                      <a:pt x="216" y="143"/>
                    </a:lnTo>
                    <a:lnTo>
                      <a:pt x="216" y="141"/>
                    </a:lnTo>
                    <a:lnTo>
                      <a:pt x="213" y="137"/>
                    </a:lnTo>
                    <a:lnTo>
                      <a:pt x="212" y="137"/>
                    </a:lnTo>
                    <a:lnTo>
                      <a:pt x="212" y="136"/>
                    </a:lnTo>
                    <a:lnTo>
                      <a:pt x="215" y="131"/>
                    </a:lnTo>
                    <a:lnTo>
                      <a:pt x="220" y="119"/>
                    </a:lnTo>
                    <a:lnTo>
                      <a:pt x="225" y="116"/>
                    </a:lnTo>
                    <a:lnTo>
                      <a:pt x="227" y="113"/>
                    </a:lnTo>
                    <a:lnTo>
                      <a:pt x="237" y="108"/>
                    </a:lnTo>
                    <a:lnTo>
                      <a:pt x="239" y="106"/>
                    </a:lnTo>
                    <a:lnTo>
                      <a:pt x="239" y="105"/>
                    </a:lnTo>
                    <a:lnTo>
                      <a:pt x="236" y="101"/>
                    </a:lnTo>
                    <a:lnTo>
                      <a:pt x="234" y="96"/>
                    </a:lnTo>
                    <a:lnTo>
                      <a:pt x="232" y="92"/>
                    </a:lnTo>
                    <a:lnTo>
                      <a:pt x="230" y="92"/>
                    </a:lnTo>
                    <a:lnTo>
                      <a:pt x="230" y="96"/>
                    </a:lnTo>
                    <a:lnTo>
                      <a:pt x="229" y="96"/>
                    </a:lnTo>
                    <a:lnTo>
                      <a:pt x="227" y="98"/>
                    </a:lnTo>
                    <a:lnTo>
                      <a:pt x="226" y="98"/>
                    </a:lnTo>
                    <a:lnTo>
                      <a:pt x="222" y="96"/>
                    </a:lnTo>
                    <a:lnTo>
                      <a:pt x="217" y="96"/>
                    </a:lnTo>
                    <a:lnTo>
                      <a:pt x="210" y="94"/>
                    </a:lnTo>
                    <a:lnTo>
                      <a:pt x="202" y="88"/>
                    </a:lnTo>
                    <a:lnTo>
                      <a:pt x="186" y="67"/>
                    </a:lnTo>
                    <a:lnTo>
                      <a:pt x="166" y="53"/>
                    </a:lnTo>
                    <a:lnTo>
                      <a:pt x="162" y="52"/>
                    </a:lnTo>
                    <a:lnTo>
                      <a:pt x="160" y="52"/>
                    </a:lnTo>
                    <a:lnTo>
                      <a:pt x="148" y="53"/>
                    </a:lnTo>
                    <a:lnTo>
                      <a:pt x="146" y="53"/>
                    </a:lnTo>
                    <a:lnTo>
                      <a:pt x="145" y="55"/>
                    </a:lnTo>
                    <a:lnTo>
                      <a:pt x="145" y="56"/>
                    </a:lnTo>
                    <a:lnTo>
                      <a:pt x="135" y="49"/>
                    </a:lnTo>
                    <a:lnTo>
                      <a:pt x="116" y="46"/>
                    </a:lnTo>
                    <a:lnTo>
                      <a:pt x="107" y="38"/>
                    </a:lnTo>
                    <a:lnTo>
                      <a:pt x="96" y="32"/>
                    </a:lnTo>
                    <a:lnTo>
                      <a:pt x="95" y="32"/>
                    </a:lnTo>
                    <a:lnTo>
                      <a:pt x="83" y="43"/>
                    </a:lnTo>
                    <a:lnTo>
                      <a:pt x="76" y="56"/>
                    </a:lnTo>
                    <a:lnTo>
                      <a:pt x="75" y="57"/>
                    </a:lnTo>
                    <a:lnTo>
                      <a:pt x="74" y="57"/>
                    </a:lnTo>
                    <a:lnTo>
                      <a:pt x="69" y="55"/>
                    </a:lnTo>
                    <a:lnTo>
                      <a:pt x="65" y="53"/>
                    </a:lnTo>
                    <a:lnTo>
                      <a:pt x="65" y="52"/>
                    </a:lnTo>
                    <a:lnTo>
                      <a:pt x="47" y="36"/>
                    </a:lnTo>
                    <a:lnTo>
                      <a:pt x="42" y="35"/>
                    </a:lnTo>
                    <a:lnTo>
                      <a:pt x="35" y="35"/>
                    </a:lnTo>
                    <a:lnTo>
                      <a:pt x="29" y="36"/>
                    </a:lnTo>
                    <a:lnTo>
                      <a:pt x="26" y="38"/>
                    </a:lnTo>
                    <a:lnTo>
                      <a:pt x="22" y="38"/>
                    </a:lnTo>
                    <a:lnTo>
                      <a:pt x="2" y="28"/>
                    </a:lnTo>
                    <a:lnTo>
                      <a:pt x="2" y="26"/>
                    </a:lnTo>
                    <a:lnTo>
                      <a:pt x="5" y="24"/>
                    </a:lnTo>
                    <a:lnTo>
                      <a:pt x="7" y="21"/>
                    </a:lnTo>
                    <a:lnTo>
                      <a:pt x="7" y="19"/>
                    </a:lnTo>
                    <a:lnTo>
                      <a:pt x="5" y="18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72" name="Freeform 4420">
                <a:extLst>
                  <a:ext uri="{FF2B5EF4-FFF2-40B4-BE49-F238E27FC236}">
                    <a16:creationId xmlns:a16="http://schemas.microsoft.com/office/drawing/2014/main" id="{D628E1F7-1E52-4C8A-1BBA-21D5C70857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3" y="2292"/>
                <a:ext cx="16" cy="8"/>
              </a:xfrm>
              <a:custGeom>
                <a:avLst/>
                <a:gdLst>
                  <a:gd name="T0" fmla="*/ 67 w 67"/>
                  <a:gd name="T1" fmla="*/ 0 h 34"/>
                  <a:gd name="T2" fmla="*/ 66 w 67"/>
                  <a:gd name="T3" fmla="*/ 0 h 34"/>
                  <a:gd name="T4" fmla="*/ 64 w 67"/>
                  <a:gd name="T5" fmla="*/ 2 h 34"/>
                  <a:gd name="T6" fmla="*/ 57 w 67"/>
                  <a:gd name="T7" fmla="*/ 4 h 34"/>
                  <a:gd name="T8" fmla="*/ 56 w 67"/>
                  <a:gd name="T9" fmla="*/ 6 h 34"/>
                  <a:gd name="T10" fmla="*/ 54 w 67"/>
                  <a:gd name="T11" fmla="*/ 10 h 34"/>
                  <a:gd name="T12" fmla="*/ 54 w 67"/>
                  <a:gd name="T13" fmla="*/ 15 h 34"/>
                  <a:gd name="T14" fmla="*/ 52 w 67"/>
                  <a:gd name="T15" fmla="*/ 18 h 34"/>
                  <a:gd name="T16" fmla="*/ 52 w 67"/>
                  <a:gd name="T17" fmla="*/ 17 h 34"/>
                  <a:gd name="T18" fmla="*/ 46 w 67"/>
                  <a:gd name="T19" fmla="*/ 15 h 34"/>
                  <a:gd name="T20" fmla="*/ 39 w 67"/>
                  <a:gd name="T21" fmla="*/ 17 h 34"/>
                  <a:gd name="T22" fmla="*/ 34 w 67"/>
                  <a:gd name="T23" fmla="*/ 17 h 34"/>
                  <a:gd name="T24" fmla="*/ 23 w 67"/>
                  <a:gd name="T25" fmla="*/ 22 h 34"/>
                  <a:gd name="T26" fmla="*/ 20 w 67"/>
                  <a:gd name="T27" fmla="*/ 25 h 34"/>
                  <a:gd name="T28" fmla="*/ 14 w 67"/>
                  <a:gd name="T29" fmla="*/ 28 h 34"/>
                  <a:gd name="T30" fmla="*/ 9 w 67"/>
                  <a:gd name="T31" fmla="*/ 29 h 34"/>
                  <a:gd name="T32" fmla="*/ 0 w 67"/>
                  <a:gd name="T33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7" h="34">
                    <a:moveTo>
                      <a:pt x="67" y="0"/>
                    </a:moveTo>
                    <a:lnTo>
                      <a:pt x="66" y="0"/>
                    </a:lnTo>
                    <a:lnTo>
                      <a:pt x="64" y="2"/>
                    </a:lnTo>
                    <a:lnTo>
                      <a:pt x="57" y="4"/>
                    </a:lnTo>
                    <a:lnTo>
                      <a:pt x="56" y="6"/>
                    </a:lnTo>
                    <a:lnTo>
                      <a:pt x="54" y="10"/>
                    </a:lnTo>
                    <a:lnTo>
                      <a:pt x="54" y="15"/>
                    </a:lnTo>
                    <a:lnTo>
                      <a:pt x="52" y="18"/>
                    </a:lnTo>
                    <a:lnTo>
                      <a:pt x="52" y="17"/>
                    </a:lnTo>
                    <a:lnTo>
                      <a:pt x="46" y="15"/>
                    </a:lnTo>
                    <a:lnTo>
                      <a:pt x="39" y="17"/>
                    </a:lnTo>
                    <a:lnTo>
                      <a:pt x="34" y="17"/>
                    </a:lnTo>
                    <a:lnTo>
                      <a:pt x="23" y="22"/>
                    </a:lnTo>
                    <a:lnTo>
                      <a:pt x="20" y="25"/>
                    </a:lnTo>
                    <a:lnTo>
                      <a:pt x="14" y="28"/>
                    </a:lnTo>
                    <a:lnTo>
                      <a:pt x="9" y="29"/>
                    </a:lnTo>
                    <a:lnTo>
                      <a:pt x="0" y="3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73" name="Freeform 4421">
                <a:extLst>
                  <a:ext uri="{FF2B5EF4-FFF2-40B4-BE49-F238E27FC236}">
                    <a16:creationId xmlns:a16="http://schemas.microsoft.com/office/drawing/2014/main" id="{43B81324-E27F-5906-9177-CE15A004A5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7" y="2332"/>
                <a:ext cx="62" cy="60"/>
              </a:xfrm>
              <a:custGeom>
                <a:avLst/>
                <a:gdLst>
                  <a:gd name="T0" fmla="*/ 241 w 249"/>
                  <a:gd name="T1" fmla="*/ 240 h 240"/>
                  <a:gd name="T2" fmla="*/ 249 w 249"/>
                  <a:gd name="T3" fmla="*/ 228 h 240"/>
                  <a:gd name="T4" fmla="*/ 247 w 249"/>
                  <a:gd name="T5" fmla="*/ 226 h 240"/>
                  <a:gd name="T6" fmla="*/ 224 w 249"/>
                  <a:gd name="T7" fmla="*/ 225 h 240"/>
                  <a:gd name="T8" fmla="*/ 223 w 249"/>
                  <a:gd name="T9" fmla="*/ 222 h 240"/>
                  <a:gd name="T10" fmla="*/ 220 w 249"/>
                  <a:gd name="T11" fmla="*/ 194 h 240"/>
                  <a:gd name="T12" fmla="*/ 230 w 249"/>
                  <a:gd name="T13" fmla="*/ 183 h 240"/>
                  <a:gd name="T14" fmla="*/ 235 w 249"/>
                  <a:gd name="T15" fmla="*/ 171 h 240"/>
                  <a:gd name="T16" fmla="*/ 233 w 249"/>
                  <a:gd name="T17" fmla="*/ 166 h 240"/>
                  <a:gd name="T18" fmla="*/ 231 w 249"/>
                  <a:gd name="T19" fmla="*/ 164 h 240"/>
                  <a:gd name="T20" fmla="*/ 213 w 249"/>
                  <a:gd name="T21" fmla="*/ 152 h 240"/>
                  <a:gd name="T22" fmla="*/ 206 w 249"/>
                  <a:gd name="T23" fmla="*/ 151 h 240"/>
                  <a:gd name="T24" fmla="*/ 180 w 249"/>
                  <a:gd name="T25" fmla="*/ 137 h 240"/>
                  <a:gd name="T26" fmla="*/ 178 w 249"/>
                  <a:gd name="T27" fmla="*/ 131 h 240"/>
                  <a:gd name="T28" fmla="*/ 177 w 249"/>
                  <a:gd name="T29" fmla="*/ 128 h 240"/>
                  <a:gd name="T30" fmla="*/ 175 w 249"/>
                  <a:gd name="T31" fmla="*/ 117 h 240"/>
                  <a:gd name="T32" fmla="*/ 188 w 249"/>
                  <a:gd name="T33" fmla="*/ 108 h 240"/>
                  <a:gd name="T34" fmla="*/ 194 w 249"/>
                  <a:gd name="T35" fmla="*/ 106 h 240"/>
                  <a:gd name="T36" fmla="*/ 191 w 249"/>
                  <a:gd name="T37" fmla="*/ 98 h 240"/>
                  <a:gd name="T38" fmla="*/ 189 w 249"/>
                  <a:gd name="T39" fmla="*/ 87 h 240"/>
                  <a:gd name="T40" fmla="*/ 195 w 249"/>
                  <a:gd name="T41" fmla="*/ 75 h 240"/>
                  <a:gd name="T42" fmla="*/ 202 w 249"/>
                  <a:gd name="T43" fmla="*/ 66 h 240"/>
                  <a:gd name="T44" fmla="*/ 199 w 249"/>
                  <a:gd name="T45" fmla="*/ 60 h 240"/>
                  <a:gd name="T46" fmla="*/ 197 w 249"/>
                  <a:gd name="T47" fmla="*/ 57 h 240"/>
                  <a:gd name="T48" fmla="*/ 184 w 249"/>
                  <a:gd name="T49" fmla="*/ 59 h 240"/>
                  <a:gd name="T50" fmla="*/ 189 w 249"/>
                  <a:gd name="T51" fmla="*/ 44 h 240"/>
                  <a:gd name="T52" fmla="*/ 194 w 249"/>
                  <a:gd name="T53" fmla="*/ 41 h 240"/>
                  <a:gd name="T54" fmla="*/ 197 w 249"/>
                  <a:gd name="T55" fmla="*/ 35 h 240"/>
                  <a:gd name="T56" fmla="*/ 194 w 249"/>
                  <a:gd name="T57" fmla="*/ 27 h 240"/>
                  <a:gd name="T58" fmla="*/ 187 w 249"/>
                  <a:gd name="T59" fmla="*/ 21 h 240"/>
                  <a:gd name="T60" fmla="*/ 164 w 249"/>
                  <a:gd name="T61" fmla="*/ 20 h 240"/>
                  <a:gd name="T62" fmla="*/ 161 w 249"/>
                  <a:gd name="T63" fmla="*/ 42 h 240"/>
                  <a:gd name="T64" fmla="*/ 156 w 249"/>
                  <a:gd name="T65" fmla="*/ 52 h 240"/>
                  <a:gd name="T66" fmla="*/ 154 w 249"/>
                  <a:gd name="T67" fmla="*/ 50 h 240"/>
                  <a:gd name="T68" fmla="*/ 135 w 249"/>
                  <a:gd name="T69" fmla="*/ 44 h 240"/>
                  <a:gd name="T70" fmla="*/ 129 w 249"/>
                  <a:gd name="T71" fmla="*/ 47 h 240"/>
                  <a:gd name="T72" fmla="*/ 120 w 249"/>
                  <a:gd name="T73" fmla="*/ 8 h 240"/>
                  <a:gd name="T74" fmla="*/ 115 w 249"/>
                  <a:gd name="T75" fmla="*/ 6 h 240"/>
                  <a:gd name="T76" fmla="*/ 99 w 249"/>
                  <a:gd name="T77" fmla="*/ 7 h 240"/>
                  <a:gd name="T78" fmla="*/ 83 w 249"/>
                  <a:gd name="T79" fmla="*/ 1 h 240"/>
                  <a:gd name="T80" fmla="*/ 71 w 249"/>
                  <a:gd name="T81" fmla="*/ 3 h 240"/>
                  <a:gd name="T82" fmla="*/ 69 w 249"/>
                  <a:gd name="T83" fmla="*/ 8 h 240"/>
                  <a:gd name="T84" fmla="*/ 58 w 249"/>
                  <a:gd name="T85" fmla="*/ 42 h 240"/>
                  <a:gd name="T86" fmla="*/ 48 w 249"/>
                  <a:gd name="T87" fmla="*/ 49 h 240"/>
                  <a:gd name="T88" fmla="*/ 46 w 249"/>
                  <a:gd name="T89" fmla="*/ 57 h 240"/>
                  <a:gd name="T90" fmla="*/ 36 w 249"/>
                  <a:gd name="T91" fmla="*/ 64 h 240"/>
                  <a:gd name="T92" fmla="*/ 20 w 249"/>
                  <a:gd name="T93" fmla="*/ 66 h 240"/>
                  <a:gd name="T94" fmla="*/ 16 w 249"/>
                  <a:gd name="T95" fmla="*/ 64 h 240"/>
                  <a:gd name="T96" fmla="*/ 1 w 249"/>
                  <a:gd name="T97" fmla="*/ 57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49" h="240">
                    <a:moveTo>
                      <a:pt x="240" y="240"/>
                    </a:moveTo>
                    <a:lnTo>
                      <a:pt x="241" y="240"/>
                    </a:lnTo>
                    <a:lnTo>
                      <a:pt x="247" y="238"/>
                    </a:lnTo>
                    <a:lnTo>
                      <a:pt x="249" y="228"/>
                    </a:lnTo>
                    <a:lnTo>
                      <a:pt x="248" y="228"/>
                    </a:lnTo>
                    <a:lnTo>
                      <a:pt x="247" y="226"/>
                    </a:lnTo>
                    <a:lnTo>
                      <a:pt x="244" y="225"/>
                    </a:lnTo>
                    <a:lnTo>
                      <a:pt x="224" y="225"/>
                    </a:lnTo>
                    <a:lnTo>
                      <a:pt x="224" y="224"/>
                    </a:lnTo>
                    <a:lnTo>
                      <a:pt x="223" y="222"/>
                    </a:lnTo>
                    <a:lnTo>
                      <a:pt x="220" y="201"/>
                    </a:lnTo>
                    <a:lnTo>
                      <a:pt x="220" y="194"/>
                    </a:lnTo>
                    <a:lnTo>
                      <a:pt x="227" y="187"/>
                    </a:lnTo>
                    <a:lnTo>
                      <a:pt x="230" y="183"/>
                    </a:lnTo>
                    <a:lnTo>
                      <a:pt x="235" y="181"/>
                    </a:lnTo>
                    <a:lnTo>
                      <a:pt x="235" y="171"/>
                    </a:lnTo>
                    <a:lnTo>
                      <a:pt x="234" y="168"/>
                    </a:lnTo>
                    <a:lnTo>
                      <a:pt x="233" y="166"/>
                    </a:lnTo>
                    <a:lnTo>
                      <a:pt x="233" y="165"/>
                    </a:lnTo>
                    <a:lnTo>
                      <a:pt x="231" y="164"/>
                    </a:lnTo>
                    <a:lnTo>
                      <a:pt x="223" y="157"/>
                    </a:lnTo>
                    <a:lnTo>
                      <a:pt x="213" y="152"/>
                    </a:lnTo>
                    <a:lnTo>
                      <a:pt x="210" y="152"/>
                    </a:lnTo>
                    <a:lnTo>
                      <a:pt x="206" y="151"/>
                    </a:lnTo>
                    <a:lnTo>
                      <a:pt x="188" y="145"/>
                    </a:lnTo>
                    <a:lnTo>
                      <a:pt x="180" y="137"/>
                    </a:lnTo>
                    <a:lnTo>
                      <a:pt x="178" y="134"/>
                    </a:lnTo>
                    <a:lnTo>
                      <a:pt x="178" y="131"/>
                    </a:lnTo>
                    <a:lnTo>
                      <a:pt x="177" y="130"/>
                    </a:lnTo>
                    <a:lnTo>
                      <a:pt x="177" y="128"/>
                    </a:lnTo>
                    <a:lnTo>
                      <a:pt x="175" y="126"/>
                    </a:lnTo>
                    <a:lnTo>
                      <a:pt x="175" y="117"/>
                    </a:lnTo>
                    <a:lnTo>
                      <a:pt x="181" y="111"/>
                    </a:lnTo>
                    <a:lnTo>
                      <a:pt x="188" y="108"/>
                    </a:lnTo>
                    <a:lnTo>
                      <a:pt x="189" y="106"/>
                    </a:lnTo>
                    <a:lnTo>
                      <a:pt x="194" y="106"/>
                    </a:lnTo>
                    <a:lnTo>
                      <a:pt x="194" y="105"/>
                    </a:lnTo>
                    <a:lnTo>
                      <a:pt x="191" y="98"/>
                    </a:lnTo>
                    <a:lnTo>
                      <a:pt x="189" y="91"/>
                    </a:lnTo>
                    <a:lnTo>
                      <a:pt x="189" y="87"/>
                    </a:lnTo>
                    <a:lnTo>
                      <a:pt x="194" y="77"/>
                    </a:lnTo>
                    <a:lnTo>
                      <a:pt x="195" y="75"/>
                    </a:lnTo>
                    <a:lnTo>
                      <a:pt x="198" y="70"/>
                    </a:lnTo>
                    <a:lnTo>
                      <a:pt x="202" y="66"/>
                    </a:lnTo>
                    <a:lnTo>
                      <a:pt x="202" y="63"/>
                    </a:lnTo>
                    <a:lnTo>
                      <a:pt x="199" y="60"/>
                    </a:lnTo>
                    <a:lnTo>
                      <a:pt x="198" y="57"/>
                    </a:lnTo>
                    <a:lnTo>
                      <a:pt x="197" y="57"/>
                    </a:lnTo>
                    <a:lnTo>
                      <a:pt x="191" y="60"/>
                    </a:lnTo>
                    <a:lnTo>
                      <a:pt x="184" y="59"/>
                    </a:lnTo>
                    <a:lnTo>
                      <a:pt x="184" y="53"/>
                    </a:lnTo>
                    <a:lnTo>
                      <a:pt x="189" y="44"/>
                    </a:lnTo>
                    <a:lnTo>
                      <a:pt x="191" y="42"/>
                    </a:lnTo>
                    <a:lnTo>
                      <a:pt x="194" y="41"/>
                    </a:lnTo>
                    <a:lnTo>
                      <a:pt x="197" y="38"/>
                    </a:lnTo>
                    <a:lnTo>
                      <a:pt x="197" y="35"/>
                    </a:lnTo>
                    <a:lnTo>
                      <a:pt x="194" y="28"/>
                    </a:lnTo>
                    <a:lnTo>
                      <a:pt x="194" y="27"/>
                    </a:lnTo>
                    <a:lnTo>
                      <a:pt x="188" y="21"/>
                    </a:lnTo>
                    <a:lnTo>
                      <a:pt x="187" y="21"/>
                    </a:lnTo>
                    <a:lnTo>
                      <a:pt x="174" y="17"/>
                    </a:lnTo>
                    <a:lnTo>
                      <a:pt x="164" y="20"/>
                    </a:lnTo>
                    <a:lnTo>
                      <a:pt x="161" y="37"/>
                    </a:lnTo>
                    <a:lnTo>
                      <a:pt x="161" y="42"/>
                    </a:lnTo>
                    <a:lnTo>
                      <a:pt x="160" y="53"/>
                    </a:lnTo>
                    <a:lnTo>
                      <a:pt x="156" y="52"/>
                    </a:lnTo>
                    <a:lnTo>
                      <a:pt x="154" y="52"/>
                    </a:lnTo>
                    <a:lnTo>
                      <a:pt x="154" y="50"/>
                    </a:lnTo>
                    <a:lnTo>
                      <a:pt x="142" y="38"/>
                    </a:lnTo>
                    <a:lnTo>
                      <a:pt x="135" y="44"/>
                    </a:lnTo>
                    <a:lnTo>
                      <a:pt x="131" y="47"/>
                    </a:lnTo>
                    <a:lnTo>
                      <a:pt x="129" y="47"/>
                    </a:lnTo>
                    <a:lnTo>
                      <a:pt x="128" y="17"/>
                    </a:lnTo>
                    <a:lnTo>
                      <a:pt x="120" y="8"/>
                    </a:lnTo>
                    <a:lnTo>
                      <a:pt x="118" y="8"/>
                    </a:lnTo>
                    <a:lnTo>
                      <a:pt x="115" y="6"/>
                    </a:lnTo>
                    <a:lnTo>
                      <a:pt x="107" y="4"/>
                    </a:lnTo>
                    <a:lnTo>
                      <a:pt x="99" y="7"/>
                    </a:lnTo>
                    <a:lnTo>
                      <a:pt x="90" y="6"/>
                    </a:lnTo>
                    <a:lnTo>
                      <a:pt x="83" y="1"/>
                    </a:lnTo>
                    <a:lnTo>
                      <a:pt x="79" y="0"/>
                    </a:lnTo>
                    <a:lnTo>
                      <a:pt x="71" y="3"/>
                    </a:lnTo>
                    <a:lnTo>
                      <a:pt x="71" y="7"/>
                    </a:lnTo>
                    <a:lnTo>
                      <a:pt x="69" y="8"/>
                    </a:lnTo>
                    <a:lnTo>
                      <a:pt x="64" y="20"/>
                    </a:lnTo>
                    <a:lnTo>
                      <a:pt x="58" y="42"/>
                    </a:lnTo>
                    <a:lnTo>
                      <a:pt x="55" y="42"/>
                    </a:lnTo>
                    <a:lnTo>
                      <a:pt x="48" y="49"/>
                    </a:lnTo>
                    <a:lnTo>
                      <a:pt x="48" y="52"/>
                    </a:lnTo>
                    <a:lnTo>
                      <a:pt x="46" y="57"/>
                    </a:lnTo>
                    <a:lnTo>
                      <a:pt x="40" y="63"/>
                    </a:lnTo>
                    <a:lnTo>
                      <a:pt x="36" y="64"/>
                    </a:lnTo>
                    <a:lnTo>
                      <a:pt x="32" y="64"/>
                    </a:lnTo>
                    <a:lnTo>
                      <a:pt x="20" y="66"/>
                    </a:lnTo>
                    <a:lnTo>
                      <a:pt x="19" y="66"/>
                    </a:lnTo>
                    <a:lnTo>
                      <a:pt x="16" y="64"/>
                    </a:lnTo>
                    <a:lnTo>
                      <a:pt x="12" y="63"/>
                    </a:lnTo>
                    <a:lnTo>
                      <a:pt x="1" y="57"/>
                    </a:lnTo>
                    <a:lnTo>
                      <a:pt x="0" y="5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74" name="Freeform 4422">
                <a:extLst>
                  <a:ext uri="{FF2B5EF4-FFF2-40B4-BE49-F238E27FC236}">
                    <a16:creationId xmlns:a16="http://schemas.microsoft.com/office/drawing/2014/main" id="{DC1011D5-7B4F-3DD8-FA1B-EFF519C71F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4" y="2392"/>
                <a:ext cx="23" cy="34"/>
              </a:xfrm>
              <a:custGeom>
                <a:avLst/>
                <a:gdLst>
                  <a:gd name="T0" fmla="*/ 91 w 91"/>
                  <a:gd name="T1" fmla="*/ 0 h 136"/>
                  <a:gd name="T2" fmla="*/ 71 w 91"/>
                  <a:gd name="T3" fmla="*/ 17 h 136"/>
                  <a:gd name="T4" fmla="*/ 71 w 91"/>
                  <a:gd name="T5" fmla="*/ 18 h 136"/>
                  <a:gd name="T6" fmla="*/ 57 w 91"/>
                  <a:gd name="T7" fmla="*/ 23 h 136"/>
                  <a:gd name="T8" fmla="*/ 49 w 91"/>
                  <a:gd name="T9" fmla="*/ 31 h 136"/>
                  <a:gd name="T10" fmla="*/ 55 w 91"/>
                  <a:gd name="T11" fmla="*/ 44 h 136"/>
                  <a:gd name="T12" fmla="*/ 52 w 91"/>
                  <a:gd name="T13" fmla="*/ 52 h 136"/>
                  <a:gd name="T14" fmla="*/ 52 w 91"/>
                  <a:gd name="T15" fmla="*/ 53 h 136"/>
                  <a:gd name="T16" fmla="*/ 50 w 91"/>
                  <a:gd name="T17" fmla="*/ 53 h 136"/>
                  <a:gd name="T18" fmla="*/ 46 w 91"/>
                  <a:gd name="T19" fmla="*/ 59 h 136"/>
                  <a:gd name="T20" fmla="*/ 43 w 91"/>
                  <a:gd name="T21" fmla="*/ 62 h 136"/>
                  <a:gd name="T22" fmla="*/ 40 w 91"/>
                  <a:gd name="T23" fmla="*/ 63 h 136"/>
                  <a:gd name="T24" fmla="*/ 32 w 91"/>
                  <a:gd name="T25" fmla="*/ 69 h 136"/>
                  <a:gd name="T26" fmla="*/ 28 w 91"/>
                  <a:gd name="T27" fmla="*/ 74 h 136"/>
                  <a:gd name="T28" fmla="*/ 22 w 91"/>
                  <a:gd name="T29" fmla="*/ 78 h 136"/>
                  <a:gd name="T30" fmla="*/ 15 w 91"/>
                  <a:gd name="T31" fmla="*/ 74 h 136"/>
                  <a:gd name="T32" fmla="*/ 11 w 91"/>
                  <a:gd name="T33" fmla="*/ 69 h 136"/>
                  <a:gd name="T34" fmla="*/ 3 w 91"/>
                  <a:gd name="T35" fmla="*/ 73 h 136"/>
                  <a:gd name="T36" fmla="*/ 1 w 91"/>
                  <a:gd name="T37" fmla="*/ 74 h 136"/>
                  <a:gd name="T38" fmla="*/ 0 w 91"/>
                  <a:gd name="T39" fmla="*/ 77 h 136"/>
                  <a:gd name="T40" fmla="*/ 1 w 91"/>
                  <a:gd name="T41" fmla="*/ 78 h 136"/>
                  <a:gd name="T42" fmla="*/ 0 w 91"/>
                  <a:gd name="T43" fmla="*/ 90 h 136"/>
                  <a:gd name="T44" fmla="*/ 0 w 91"/>
                  <a:gd name="T45" fmla="*/ 97 h 136"/>
                  <a:gd name="T46" fmla="*/ 1 w 91"/>
                  <a:gd name="T47" fmla="*/ 105 h 136"/>
                  <a:gd name="T48" fmla="*/ 10 w 91"/>
                  <a:gd name="T49" fmla="*/ 120 h 136"/>
                  <a:gd name="T50" fmla="*/ 11 w 91"/>
                  <a:gd name="T51" fmla="*/ 120 h 136"/>
                  <a:gd name="T52" fmla="*/ 15 w 91"/>
                  <a:gd name="T53" fmla="*/ 136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91" h="136">
                    <a:moveTo>
                      <a:pt x="91" y="0"/>
                    </a:moveTo>
                    <a:lnTo>
                      <a:pt x="71" y="17"/>
                    </a:lnTo>
                    <a:lnTo>
                      <a:pt x="71" y="18"/>
                    </a:lnTo>
                    <a:lnTo>
                      <a:pt x="57" y="23"/>
                    </a:lnTo>
                    <a:lnTo>
                      <a:pt x="49" y="31"/>
                    </a:lnTo>
                    <a:lnTo>
                      <a:pt x="55" y="44"/>
                    </a:lnTo>
                    <a:lnTo>
                      <a:pt x="52" y="52"/>
                    </a:lnTo>
                    <a:lnTo>
                      <a:pt x="52" y="53"/>
                    </a:lnTo>
                    <a:lnTo>
                      <a:pt x="50" y="53"/>
                    </a:lnTo>
                    <a:lnTo>
                      <a:pt x="46" y="59"/>
                    </a:lnTo>
                    <a:lnTo>
                      <a:pt x="43" y="62"/>
                    </a:lnTo>
                    <a:lnTo>
                      <a:pt x="40" y="63"/>
                    </a:lnTo>
                    <a:lnTo>
                      <a:pt x="32" y="69"/>
                    </a:lnTo>
                    <a:lnTo>
                      <a:pt x="28" y="74"/>
                    </a:lnTo>
                    <a:lnTo>
                      <a:pt x="22" y="78"/>
                    </a:lnTo>
                    <a:lnTo>
                      <a:pt x="15" y="74"/>
                    </a:lnTo>
                    <a:lnTo>
                      <a:pt x="11" y="69"/>
                    </a:lnTo>
                    <a:lnTo>
                      <a:pt x="3" y="73"/>
                    </a:lnTo>
                    <a:lnTo>
                      <a:pt x="1" y="74"/>
                    </a:lnTo>
                    <a:lnTo>
                      <a:pt x="0" y="77"/>
                    </a:lnTo>
                    <a:lnTo>
                      <a:pt x="1" y="78"/>
                    </a:lnTo>
                    <a:lnTo>
                      <a:pt x="0" y="90"/>
                    </a:lnTo>
                    <a:lnTo>
                      <a:pt x="0" y="97"/>
                    </a:lnTo>
                    <a:lnTo>
                      <a:pt x="1" y="105"/>
                    </a:lnTo>
                    <a:lnTo>
                      <a:pt x="10" y="120"/>
                    </a:lnTo>
                    <a:lnTo>
                      <a:pt x="11" y="120"/>
                    </a:lnTo>
                    <a:lnTo>
                      <a:pt x="15" y="13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75" name="Freeform 4423">
                <a:extLst>
                  <a:ext uri="{FF2B5EF4-FFF2-40B4-BE49-F238E27FC236}">
                    <a16:creationId xmlns:a16="http://schemas.microsoft.com/office/drawing/2014/main" id="{6CCD4FC3-6C35-F0F0-D8AA-649AF76304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9" y="2426"/>
                <a:ext cx="21" cy="59"/>
              </a:xfrm>
              <a:custGeom>
                <a:avLst/>
                <a:gdLst>
                  <a:gd name="T0" fmla="*/ 79 w 84"/>
                  <a:gd name="T1" fmla="*/ 0 h 234"/>
                  <a:gd name="T2" fmla="*/ 83 w 84"/>
                  <a:gd name="T3" fmla="*/ 1 h 234"/>
                  <a:gd name="T4" fmla="*/ 81 w 84"/>
                  <a:gd name="T5" fmla="*/ 15 h 234"/>
                  <a:gd name="T6" fmla="*/ 76 w 84"/>
                  <a:gd name="T7" fmla="*/ 26 h 234"/>
                  <a:gd name="T8" fmla="*/ 79 w 84"/>
                  <a:gd name="T9" fmla="*/ 35 h 234"/>
                  <a:gd name="T10" fmla="*/ 69 w 84"/>
                  <a:gd name="T11" fmla="*/ 42 h 234"/>
                  <a:gd name="T12" fmla="*/ 62 w 84"/>
                  <a:gd name="T13" fmla="*/ 43 h 234"/>
                  <a:gd name="T14" fmla="*/ 63 w 84"/>
                  <a:gd name="T15" fmla="*/ 44 h 234"/>
                  <a:gd name="T16" fmla="*/ 72 w 84"/>
                  <a:gd name="T17" fmla="*/ 52 h 234"/>
                  <a:gd name="T18" fmla="*/ 77 w 84"/>
                  <a:gd name="T19" fmla="*/ 61 h 234"/>
                  <a:gd name="T20" fmla="*/ 70 w 84"/>
                  <a:gd name="T21" fmla="*/ 72 h 234"/>
                  <a:gd name="T22" fmla="*/ 65 w 84"/>
                  <a:gd name="T23" fmla="*/ 76 h 234"/>
                  <a:gd name="T24" fmla="*/ 66 w 84"/>
                  <a:gd name="T25" fmla="*/ 79 h 234"/>
                  <a:gd name="T26" fmla="*/ 81 w 84"/>
                  <a:gd name="T27" fmla="*/ 85 h 234"/>
                  <a:gd name="T28" fmla="*/ 84 w 84"/>
                  <a:gd name="T29" fmla="*/ 85 h 234"/>
                  <a:gd name="T30" fmla="*/ 81 w 84"/>
                  <a:gd name="T31" fmla="*/ 88 h 234"/>
                  <a:gd name="T32" fmla="*/ 69 w 84"/>
                  <a:gd name="T33" fmla="*/ 97 h 234"/>
                  <a:gd name="T34" fmla="*/ 59 w 84"/>
                  <a:gd name="T35" fmla="*/ 102 h 234"/>
                  <a:gd name="T36" fmla="*/ 45 w 84"/>
                  <a:gd name="T37" fmla="*/ 106 h 234"/>
                  <a:gd name="T38" fmla="*/ 40 w 84"/>
                  <a:gd name="T39" fmla="*/ 114 h 234"/>
                  <a:gd name="T40" fmla="*/ 42 w 84"/>
                  <a:gd name="T41" fmla="*/ 152 h 234"/>
                  <a:gd name="T42" fmla="*/ 38 w 84"/>
                  <a:gd name="T43" fmla="*/ 155 h 234"/>
                  <a:gd name="T44" fmla="*/ 37 w 84"/>
                  <a:gd name="T45" fmla="*/ 156 h 234"/>
                  <a:gd name="T46" fmla="*/ 27 w 84"/>
                  <a:gd name="T47" fmla="*/ 160 h 234"/>
                  <a:gd name="T48" fmla="*/ 26 w 84"/>
                  <a:gd name="T49" fmla="*/ 163 h 234"/>
                  <a:gd name="T50" fmla="*/ 24 w 84"/>
                  <a:gd name="T51" fmla="*/ 167 h 234"/>
                  <a:gd name="T52" fmla="*/ 30 w 84"/>
                  <a:gd name="T53" fmla="*/ 183 h 234"/>
                  <a:gd name="T54" fmla="*/ 31 w 84"/>
                  <a:gd name="T55" fmla="*/ 187 h 234"/>
                  <a:gd name="T56" fmla="*/ 23 w 84"/>
                  <a:gd name="T57" fmla="*/ 197 h 234"/>
                  <a:gd name="T58" fmla="*/ 16 w 84"/>
                  <a:gd name="T59" fmla="*/ 201 h 234"/>
                  <a:gd name="T60" fmla="*/ 10 w 84"/>
                  <a:gd name="T61" fmla="*/ 206 h 234"/>
                  <a:gd name="T62" fmla="*/ 7 w 84"/>
                  <a:gd name="T63" fmla="*/ 216 h 234"/>
                  <a:gd name="T64" fmla="*/ 0 w 84"/>
                  <a:gd name="T65" fmla="*/ 232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84" h="234">
                    <a:moveTo>
                      <a:pt x="77" y="0"/>
                    </a:moveTo>
                    <a:lnTo>
                      <a:pt x="79" y="0"/>
                    </a:lnTo>
                    <a:lnTo>
                      <a:pt x="80" y="1"/>
                    </a:lnTo>
                    <a:lnTo>
                      <a:pt x="83" y="1"/>
                    </a:lnTo>
                    <a:lnTo>
                      <a:pt x="83" y="5"/>
                    </a:lnTo>
                    <a:lnTo>
                      <a:pt x="81" y="15"/>
                    </a:lnTo>
                    <a:lnTo>
                      <a:pt x="77" y="22"/>
                    </a:lnTo>
                    <a:lnTo>
                      <a:pt x="76" y="26"/>
                    </a:lnTo>
                    <a:lnTo>
                      <a:pt x="76" y="30"/>
                    </a:lnTo>
                    <a:lnTo>
                      <a:pt x="79" y="35"/>
                    </a:lnTo>
                    <a:lnTo>
                      <a:pt x="70" y="42"/>
                    </a:lnTo>
                    <a:lnTo>
                      <a:pt x="69" y="42"/>
                    </a:lnTo>
                    <a:lnTo>
                      <a:pt x="66" y="43"/>
                    </a:lnTo>
                    <a:lnTo>
                      <a:pt x="62" y="43"/>
                    </a:lnTo>
                    <a:lnTo>
                      <a:pt x="62" y="44"/>
                    </a:lnTo>
                    <a:lnTo>
                      <a:pt x="63" y="44"/>
                    </a:lnTo>
                    <a:lnTo>
                      <a:pt x="67" y="47"/>
                    </a:lnTo>
                    <a:lnTo>
                      <a:pt x="72" y="52"/>
                    </a:lnTo>
                    <a:lnTo>
                      <a:pt x="77" y="59"/>
                    </a:lnTo>
                    <a:lnTo>
                      <a:pt x="77" y="61"/>
                    </a:lnTo>
                    <a:lnTo>
                      <a:pt x="72" y="68"/>
                    </a:lnTo>
                    <a:lnTo>
                      <a:pt x="70" y="72"/>
                    </a:lnTo>
                    <a:lnTo>
                      <a:pt x="67" y="75"/>
                    </a:lnTo>
                    <a:lnTo>
                      <a:pt x="65" y="76"/>
                    </a:lnTo>
                    <a:lnTo>
                      <a:pt x="65" y="78"/>
                    </a:lnTo>
                    <a:lnTo>
                      <a:pt x="66" y="79"/>
                    </a:lnTo>
                    <a:lnTo>
                      <a:pt x="73" y="83"/>
                    </a:lnTo>
                    <a:lnTo>
                      <a:pt x="81" y="85"/>
                    </a:lnTo>
                    <a:lnTo>
                      <a:pt x="83" y="83"/>
                    </a:lnTo>
                    <a:lnTo>
                      <a:pt x="84" y="85"/>
                    </a:lnTo>
                    <a:lnTo>
                      <a:pt x="83" y="85"/>
                    </a:lnTo>
                    <a:lnTo>
                      <a:pt x="81" y="88"/>
                    </a:lnTo>
                    <a:lnTo>
                      <a:pt x="77" y="92"/>
                    </a:lnTo>
                    <a:lnTo>
                      <a:pt x="69" y="97"/>
                    </a:lnTo>
                    <a:lnTo>
                      <a:pt x="67" y="99"/>
                    </a:lnTo>
                    <a:lnTo>
                      <a:pt x="59" y="102"/>
                    </a:lnTo>
                    <a:lnTo>
                      <a:pt x="52" y="102"/>
                    </a:lnTo>
                    <a:lnTo>
                      <a:pt x="45" y="106"/>
                    </a:lnTo>
                    <a:lnTo>
                      <a:pt x="38" y="113"/>
                    </a:lnTo>
                    <a:lnTo>
                      <a:pt x="40" y="114"/>
                    </a:lnTo>
                    <a:lnTo>
                      <a:pt x="44" y="124"/>
                    </a:lnTo>
                    <a:lnTo>
                      <a:pt x="42" y="152"/>
                    </a:lnTo>
                    <a:lnTo>
                      <a:pt x="40" y="155"/>
                    </a:lnTo>
                    <a:lnTo>
                      <a:pt x="38" y="155"/>
                    </a:lnTo>
                    <a:lnTo>
                      <a:pt x="38" y="156"/>
                    </a:lnTo>
                    <a:lnTo>
                      <a:pt x="37" y="156"/>
                    </a:lnTo>
                    <a:lnTo>
                      <a:pt x="26" y="160"/>
                    </a:lnTo>
                    <a:lnTo>
                      <a:pt x="27" y="160"/>
                    </a:lnTo>
                    <a:lnTo>
                      <a:pt x="27" y="162"/>
                    </a:lnTo>
                    <a:lnTo>
                      <a:pt x="26" y="163"/>
                    </a:lnTo>
                    <a:lnTo>
                      <a:pt x="24" y="166"/>
                    </a:lnTo>
                    <a:lnTo>
                      <a:pt x="24" y="167"/>
                    </a:lnTo>
                    <a:lnTo>
                      <a:pt x="26" y="176"/>
                    </a:lnTo>
                    <a:lnTo>
                      <a:pt x="30" y="183"/>
                    </a:lnTo>
                    <a:lnTo>
                      <a:pt x="31" y="184"/>
                    </a:lnTo>
                    <a:lnTo>
                      <a:pt x="31" y="187"/>
                    </a:lnTo>
                    <a:lnTo>
                      <a:pt x="24" y="195"/>
                    </a:lnTo>
                    <a:lnTo>
                      <a:pt x="23" y="197"/>
                    </a:lnTo>
                    <a:lnTo>
                      <a:pt x="19" y="198"/>
                    </a:lnTo>
                    <a:lnTo>
                      <a:pt x="16" y="201"/>
                    </a:lnTo>
                    <a:lnTo>
                      <a:pt x="13" y="202"/>
                    </a:lnTo>
                    <a:lnTo>
                      <a:pt x="10" y="206"/>
                    </a:lnTo>
                    <a:lnTo>
                      <a:pt x="10" y="209"/>
                    </a:lnTo>
                    <a:lnTo>
                      <a:pt x="7" y="216"/>
                    </a:lnTo>
                    <a:lnTo>
                      <a:pt x="2" y="226"/>
                    </a:lnTo>
                    <a:lnTo>
                      <a:pt x="0" y="232"/>
                    </a:lnTo>
                    <a:lnTo>
                      <a:pt x="0" y="23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76" name="Freeform 4424">
                <a:extLst>
                  <a:ext uri="{FF2B5EF4-FFF2-40B4-BE49-F238E27FC236}">
                    <a16:creationId xmlns:a16="http://schemas.microsoft.com/office/drawing/2014/main" id="{2A00223A-49B2-25F5-C884-CE77AB0238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9" y="2485"/>
                <a:ext cx="46" cy="39"/>
              </a:xfrm>
              <a:custGeom>
                <a:avLst/>
                <a:gdLst>
                  <a:gd name="T0" fmla="*/ 184 w 184"/>
                  <a:gd name="T1" fmla="*/ 154 h 158"/>
                  <a:gd name="T2" fmla="*/ 178 w 184"/>
                  <a:gd name="T3" fmla="*/ 157 h 158"/>
                  <a:gd name="T4" fmla="*/ 172 w 184"/>
                  <a:gd name="T5" fmla="*/ 158 h 158"/>
                  <a:gd name="T6" fmla="*/ 154 w 184"/>
                  <a:gd name="T7" fmla="*/ 129 h 158"/>
                  <a:gd name="T8" fmla="*/ 154 w 184"/>
                  <a:gd name="T9" fmla="*/ 127 h 158"/>
                  <a:gd name="T10" fmla="*/ 158 w 184"/>
                  <a:gd name="T11" fmla="*/ 126 h 158"/>
                  <a:gd name="T12" fmla="*/ 161 w 184"/>
                  <a:gd name="T13" fmla="*/ 123 h 158"/>
                  <a:gd name="T14" fmla="*/ 164 w 184"/>
                  <a:gd name="T15" fmla="*/ 116 h 158"/>
                  <a:gd name="T16" fmla="*/ 164 w 184"/>
                  <a:gd name="T17" fmla="*/ 115 h 158"/>
                  <a:gd name="T18" fmla="*/ 162 w 184"/>
                  <a:gd name="T19" fmla="*/ 101 h 158"/>
                  <a:gd name="T20" fmla="*/ 162 w 184"/>
                  <a:gd name="T21" fmla="*/ 98 h 158"/>
                  <a:gd name="T22" fmla="*/ 161 w 184"/>
                  <a:gd name="T23" fmla="*/ 94 h 158"/>
                  <a:gd name="T24" fmla="*/ 161 w 184"/>
                  <a:gd name="T25" fmla="*/ 93 h 158"/>
                  <a:gd name="T26" fmla="*/ 150 w 184"/>
                  <a:gd name="T27" fmla="*/ 93 h 158"/>
                  <a:gd name="T28" fmla="*/ 140 w 184"/>
                  <a:gd name="T29" fmla="*/ 91 h 158"/>
                  <a:gd name="T30" fmla="*/ 137 w 184"/>
                  <a:gd name="T31" fmla="*/ 91 h 158"/>
                  <a:gd name="T32" fmla="*/ 110 w 184"/>
                  <a:gd name="T33" fmla="*/ 86 h 158"/>
                  <a:gd name="T34" fmla="*/ 110 w 184"/>
                  <a:gd name="T35" fmla="*/ 84 h 158"/>
                  <a:gd name="T36" fmla="*/ 105 w 184"/>
                  <a:gd name="T37" fmla="*/ 79 h 158"/>
                  <a:gd name="T38" fmla="*/ 94 w 184"/>
                  <a:gd name="T39" fmla="*/ 72 h 158"/>
                  <a:gd name="T40" fmla="*/ 90 w 184"/>
                  <a:gd name="T41" fmla="*/ 66 h 158"/>
                  <a:gd name="T42" fmla="*/ 87 w 184"/>
                  <a:gd name="T43" fmla="*/ 55 h 158"/>
                  <a:gd name="T44" fmla="*/ 80 w 184"/>
                  <a:gd name="T45" fmla="*/ 55 h 158"/>
                  <a:gd name="T46" fmla="*/ 80 w 184"/>
                  <a:gd name="T47" fmla="*/ 52 h 158"/>
                  <a:gd name="T48" fmla="*/ 59 w 184"/>
                  <a:gd name="T49" fmla="*/ 34 h 158"/>
                  <a:gd name="T50" fmla="*/ 58 w 184"/>
                  <a:gd name="T51" fmla="*/ 33 h 158"/>
                  <a:gd name="T52" fmla="*/ 60 w 184"/>
                  <a:gd name="T53" fmla="*/ 30 h 158"/>
                  <a:gd name="T54" fmla="*/ 59 w 184"/>
                  <a:gd name="T55" fmla="*/ 30 h 158"/>
                  <a:gd name="T56" fmla="*/ 41 w 184"/>
                  <a:gd name="T57" fmla="*/ 19 h 158"/>
                  <a:gd name="T58" fmla="*/ 40 w 184"/>
                  <a:gd name="T59" fmla="*/ 19 h 158"/>
                  <a:gd name="T60" fmla="*/ 37 w 184"/>
                  <a:gd name="T61" fmla="*/ 17 h 158"/>
                  <a:gd name="T62" fmla="*/ 31 w 184"/>
                  <a:gd name="T63" fmla="*/ 17 h 158"/>
                  <a:gd name="T64" fmla="*/ 3 w 184"/>
                  <a:gd name="T65" fmla="*/ 0 h 158"/>
                  <a:gd name="T66" fmla="*/ 0 w 184"/>
                  <a:gd name="T67" fmla="*/ 0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84" h="158">
                    <a:moveTo>
                      <a:pt x="184" y="154"/>
                    </a:moveTo>
                    <a:lnTo>
                      <a:pt x="178" y="157"/>
                    </a:lnTo>
                    <a:lnTo>
                      <a:pt x="172" y="158"/>
                    </a:lnTo>
                    <a:lnTo>
                      <a:pt x="154" y="129"/>
                    </a:lnTo>
                    <a:lnTo>
                      <a:pt x="154" y="127"/>
                    </a:lnTo>
                    <a:lnTo>
                      <a:pt x="158" y="126"/>
                    </a:lnTo>
                    <a:lnTo>
                      <a:pt x="161" y="123"/>
                    </a:lnTo>
                    <a:lnTo>
                      <a:pt x="164" y="116"/>
                    </a:lnTo>
                    <a:lnTo>
                      <a:pt x="164" y="115"/>
                    </a:lnTo>
                    <a:lnTo>
                      <a:pt x="162" y="101"/>
                    </a:lnTo>
                    <a:lnTo>
                      <a:pt x="162" y="98"/>
                    </a:lnTo>
                    <a:lnTo>
                      <a:pt x="161" y="94"/>
                    </a:lnTo>
                    <a:lnTo>
                      <a:pt x="161" y="93"/>
                    </a:lnTo>
                    <a:lnTo>
                      <a:pt x="150" y="93"/>
                    </a:lnTo>
                    <a:lnTo>
                      <a:pt x="140" y="91"/>
                    </a:lnTo>
                    <a:lnTo>
                      <a:pt x="137" y="91"/>
                    </a:lnTo>
                    <a:lnTo>
                      <a:pt x="110" y="86"/>
                    </a:lnTo>
                    <a:lnTo>
                      <a:pt x="110" y="84"/>
                    </a:lnTo>
                    <a:lnTo>
                      <a:pt x="105" y="79"/>
                    </a:lnTo>
                    <a:lnTo>
                      <a:pt x="94" y="72"/>
                    </a:lnTo>
                    <a:lnTo>
                      <a:pt x="90" y="66"/>
                    </a:lnTo>
                    <a:lnTo>
                      <a:pt x="87" y="55"/>
                    </a:lnTo>
                    <a:lnTo>
                      <a:pt x="80" y="55"/>
                    </a:lnTo>
                    <a:lnTo>
                      <a:pt x="80" y="52"/>
                    </a:lnTo>
                    <a:lnTo>
                      <a:pt x="59" y="34"/>
                    </a:lnTo>
                    <a:lnTo>
                      <a:pt x="58" y="33"/>
                    </a:lnTo>
                    <a:lnTo>
                      <a:pt x="60" y="30"/>
                    </a:lnTo>
                    <a:lnTo>
                      <a:pt x="59" y="30"/>
                    </a:lnTo>
                    <a:lnTo>
                      <a:pt x="41" y="19"/>
                    </a:lnTo>
                    <a:lnTo>
                      <a:pt x="40" y="19"/>
                    </a:lnTo>
                    <a:lnTo>
                      <a:pt x="37" y="17"/>
                    </a:lnTo>
                    <a:lnTo>
                      <a:pt x="31" y="17"/>
                    </a:lnTo>
                    <a:lnTo>
                      <a:pt x="3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77" name="Freeform 4425">
                <a:extLst>
                  <a:ext uri="{FF2B5EF4-FFF2-40B4-BE49-F238E27FC236}">
                    <a16:creationId xmlns:a16="http://schemas.microsoft.com/office/drawing/2014/main" id="{32E5852A-FA40-9DE6-68D1-4FDBD4D24F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3" y="2483"/>
                <a:ext cx="72" cy="40"/>
              </a:xfrm>
              <a:custGeom>
                <a:avLst/>
                <a:gdLst>
                  <a:gd name="T0" fmla="*/ 287 w 287"/>
                  <a:gd name="T1" fmla="*/ 4 h 159"/>
                  <a:gd name="T2" fmla="*/ 280 w 287"/>
                  <a:gd name="T3" fmla="*/ 17 h 159"/>
                  <a:gd name="T4" fmla="*/ 271 w 287"/>
                  <a:gd name="T5" fmla="*/ 25 h 159"/>
                  <a:gd name="T6" fmla="*/ 279 w 287"/>
                  <a:gd name="T7" fmla="*/ 26 h 159"/>
                  <a:gd name="T8" fmla="*/ 278 w 287"/>
                  <a:gd name="T9" fmla="*/ 31 h 159"/>
                  <a:gd name="T10" fmla="*/ 268 w 287"/>
                  <a:gd name="T11" fmla="*/ 39 h 159"/>
                  <a:gd name="T12" fmla="*/ 257 w 287"/>
                  <a:gd name="T13" fmla="*/ 46 h 159"/>
                  <a:gd name="T14" fmla="*/ 248 w 287"/>
                  <a:gd name="T15" fmla="*/ 61 h 159"/>
                  <a:gd name="T16" fmla="*/ 246 w 287"/>
                  <a:gd name="T17" fmla="*/ 77 h 159"/>
                  <a:gd name="T18" fmla="*/ 215 w 287"/>
                  <a:gd name="T19" fmla="*/ 61 h 159"/>
                  <a:gd name="T20" fmla="*/ 204 w 287"/>
                  <a:gd name="T21" fmla="*/ 67 h 159"/>
                  <a:gd name="T22" fmla="*/ 200 w 287"/>
                  <a:gd name="T23" fmla="*/ 68 h 159"/>
                  <a:gd name="T24" fmla="*/ 195 w 287"/>
                  <a:gd name="T25" fmla="*/ 65 h 159"/>
                  <a:gd name="T26" fmla="*/ 180 w 287"/>
                  <a:gd name="T27" fmla="*/ 63 h 159"/>
                  <a:gd name="T28" fmla="*/ 174 w 287"/>
                  <a:gd name="T29" fmla="*/ 71 h 159"/>
                  <a:gd name="T30" fmla="*/ 169 w 287"/>
                  <a:gd name="T31" fmla="*/ 70 h 159"/>
                  <a:gd name="T32" fmla="*/ 153 w 287"/>
                  <a:gd name="T33" fmla="*/ 53 h 159"/>
                  <a:gd name="T34" fmla="*/ 119 w 287"/>
                  <a:gd name="T35" fmla="*/ 44 h 159"/>
                  <a:gd name="T36" fmla="*/ 107 w 287"/>
                  <a:gd name="T37" fmla="*/ 35 h 159"/>
                  <a:gd name="T38" fmla="*/ 110 w 287"/>
                  <a:gd name="T39" fmla="*/ 26 h 159"/>
                  <a:gd name="T40" fmla="*/ 107 w 287"/>
                  <a:gd name="T41" fmla="*/ 24 h 159"/>
                  <a:gd name="T42" fmla="*/ 97 w 287"/>
                  <a:gd name="T43" fmla="*/ 21 h 159"/>
                  <a:gd name="T44" fmla="*/ 85 w 287"/>
                  <a:gd name="T45" fmla="*/ 8 h 159"/>
                  <a:gd name="T46" fmla="*/ 82 w 287"/>
                  <a:gd name="T47" fmla="*/ 5 h 159"/>
                  <a:gd name="T48" fmla="*/ 78 w 287"/>
                  <a:gd name="T49" fmla="*/ 4 h 159"/>
                  <a:gd name="T50" fmla="*/ 79 w 287"/>
                  <a:gd name="T51" fmla="*/ 12 h 159"/>
                  <a:gd name="T52" fmla="*/ 78 w 287"/>
                  <a:gd name="T53" fmla="*/ 24 h 159"/>
                  <a:gd name="T54" fmla="*/ 61 w 287"/>
                  <a:gd name="T55" fmla="*/ 28 h 159"/>
                  <a:gd name="T56" fmla="*/ 52 w 287"/>
                  <a:gd name="T57" fmla="*/ 32 h 159"/>
                  <a:gd name="T58" fmla="*/ 47 w 287"/>
                  <a:gd name="T59" fmla="*/ 41 h 159"/>
                  <a:gd name="T60" fmla="*/ 63 w 287"/>
                  <a:gd name="T61" fmla="*/ 48 h 159"/>
                  <a:gd name="T62" fmla="*/ 57 w 287"/>
                  <a:gd name="T63" fmla="*/ 60 h 159"/>
                  <a:gd name="T64" fmla="*/ 59 w 287"/>
                  <a:gd name="T65" fmla="*/ 63 h 159"/>
                  <a:gd name="T66" fmla="*/ 63 w 287"/>
                  <a:gd name="T67" fmla="*/ 65 h 159"/>
                  <a:gd name="T68" fmla="*/ 46 w 287"/>
                  <a:gd name="T69" fmla="*/ 74 h 159"/>
                  <a:gd name="T70" fmla="*/ 26 w 287"/>
                  <a:gd name="T71" fmla="*/ 102 h 159"/>
                  <a:gd name="T72" fmla="*/ 6 w 287"/>
                  <a:gd name="T73" fmla="*/ 114 h 159"/>
                  <a:gd name="T74" fmla="*/ 3 w 287"/>
                  <a:gd name="T75" fmla="*/ 116 h 159"/>
                  <a:gd name="T76" fmla="*/ 0 w 287"/>
                  <a:gd name="T77" fmla="*/ 127 h 159"/>
                  <a:gd name="T78" fmla="*/ 1 w 287"/>
                  <a:gd name="T79" fmla="*/ 138 h 159"/>
                  <a:gd name="T80" fmla="*/ 3 w 287"/>
                  <a:gd name="T81" fmla="*/ 155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87" h="159">
                    <a:moveTo>
                      <a:pt x="287" y="0"/>
                    </a:moveTo>
                    <a:lnTo>
                      <a:pt x="287" y="4"/>
                    </a:lnTo>
                    <a:lnTo>
                      <a:pt x="286" y="11"/>
                    </a:lnTo>
                    <a:lnTo>
                      <a:pt x="280" y="17"/>
                    </a:lnTo>
                    <a:lnTo>
                      <a:pt x="275" y="21"/>
                    </a:lnTo>
                    <a:lnTo>
                      <a:pt x="271" y="25"/>
                    </a:lnTo>
                    <a:lnTo>
                      <a:pt x="275" y="25"/>
                    </a:lnTo>
                    <a:lnTo>
                      <a:pt x="279" y="26"/>
                    </a:lnTo>
                    <a:lnTo>
                      <a:pt x="279" y="28"/>
                    </a:lnTo>
                    <a:lnTo>
                      <a:pt x="278" y="31"/>
                    </a:lnTo>
                    <a:lnTo>
                      <a:pt x="275" y="35"/>
                    </a:lnTo>
                    <a:lnTo>
                      <a:pt x="268" y="39"/>
                    </a:lnTo>
                    <a:lnTo>
                      <a:pt x="261" y="41"/>
                    </a:lnTo>
                    <a:lnTo>
                      <a:pt x="257" y="46"/>
                    </a:lnTo>
                    <a:lnTo>
                      <a:pt x="254" y="58"/>
                    </a:lnTo>
                    <a:lnTo>
                      <a:pt x="248" y="61"/>
                    </a:lnTo>
                    <a:lnTo>
                      <a:pt x="246" y="72"/>
                    </a:lnTo>
                    <a:lnTo>
                      <a:pt x="246" y="77"/>
                    </a:lnTo>
                    <a:lnTo>
                      <a:pt x="226" y="68"/>
                    </a:lnTo>
                    <a:lnTo>
                      <a:pt x="215" y="61"/>
                    </a:lnTo>
                    <a:lnTo>
                      <a:pt x="209" y="60"/>
                    </a:lnTo>
                    <a:lnTo>
                      <a:pt x="204" y="67"/>
                    </a:lnTo>
                    <a:lnTo>
                      <a:pt x="202" y="67"/>
                    </a:lnTo>
                    <a:lnTo>
                      <a:pt x="200" y="68"/>
                    </a:lnTo>
                    <a:lnTo>
                      <a:pt x="198" y="68"/>
                    </a:lnTo>
                    <a:lnTo>
                      <a:pt x="195" y="65"/>
                    </a:lnTo>
                    <a:lnTo>
                      <a:pt x="181" y="58"/>
                    </a:lnTo>
                    <a:lnTo>
                      <a:pt x="180" y="63"/>
                    </a:lnTo>
                    <a:lnTo>
                      <a:pt x="180" y="64"/>
                    </a:lnTo>
                    <a:lnTo>
                      <a:pt x="174" y="71"/>
                    </a:lnTo>
                    <a:lnTo>
                      <a:pt x="170" y="71"/>
                    </a:lnTo>
                    <a:lnTo>
                      <a:pt x="169" y="70"/>
                    </a:lnTo>
                    <a:lnTo>
                      <a:pt x="159" y="54"/>
                    </a:lnTo>
                    <a:lnTo>
                      <a:pt x="153" y="53"/>
                    </a:lnTo>
                    <a:lnTo>
                      <a:pt x="149" y="53"/>
                    </a:lnTo>
                    <a:lnTo>
                      <a:pt x="119" y="44"/>
                    </a:lnTo>
                    <a:lnTo>
                      <a:pt x="112" y="39"/>
                    </a:lnTo>
                    <a:lnTo>
                      <a:pt x="107" y="35"/>
                    </a:lnTo>
                    <a:lnTo>
                      <a:pt x="110" y="31"/>
                    </a:lnTo>
                    <a:lnTo>
                      <a:pt x="110" y="26"/>
                    </a:lnTo>
                    <a:lnTo>
                      <a:pt x="109" y="24"/>
                    </a:lnTo>
                    <a:lnTo>
                      <a:pt x="107" y="24"/>
                    </a:lnTo>
                    <a:lnTo>
                      <a:pt x="106" y="22"/>
                    </a:lnTo>
                    <a:lnTo>
                      <a:pt x="97" y="21"/>
                    </a:lnTo>
                    <a:lnTo>
                      <a:pt x="90" y="18"/>
                    </a:lnTo>
                    <a:lnTo>
                      <a:pt x="85" y="8"/>
                    </a:lnTo>
                    <a:lnTo>
                      <a:pt x="82" y="7"/>
                    </a:lnTo>
                    <a:lnTo>
                      <a:pt x="82" y="5"/>
                    </a:lnTo>
                    <a:lnTo>
                      <a:pt x="79" y="5"/>
                    </a:lnTo>
                    <a:lnTo>
                      <a:pt x="78" y="4"/>
                    </a:lnTo>
                    <a:lnTo>
                      <a:pt x="79" y="8"/>
                    </a:lnTo>
                    <a:lnTo>
                      <a:pt x="79" y="12"/>
                    </a:lnTo>
                    <a:lnTo>
                      <a:pt x="78" y="19"/>
                    </a:lnTo>
                    <a:lnTo>
                      <a:pt x="78" y="24"/>
                    </a:lnTo>
                    <a:lnTo>
                      <a:pt x="67" y="28"/>
                    </a:lnTo>
                    <a:lnTo>
                      <a:pt x="61" y="28"/>
                    </a:lnTo>
                    <a:lnTo>
                      <a:pt x="57" y="29"/>
                    </a:lnTo>
                    <a:lnTo>
                      <a:pt x="52" y="32"/>
                    </a:lnTo>
                    <a:lnTo>
                      <a:pt x="50" y="36"/>
                    </a:lnTo>
                    <a:lnTo>
                      <a:pt x="47" y="41"/>
                    </a:lnTo>
                    <a:lnTo>
                      <a:pt x="50" y="41"/>
                    </a:lnTo>
                    <a:lnTo>
                      <a:pt x="63" y="48"/>
                    </a:lnTo>
                    <a:lnTo>
                      <a:pt x="59" y="54"/>
                    </a:lnTo>
                    <a:lnTo>
                      <a:pt x="57" y="60"/>
                    </a:lnTo>
                    <a:lnTo>
                      <a:pt x="57" y="61"/>
                    </a:lnTo>
                    <a:lnTo>
                      <a:pt x="59" y="63"/>
                    </a:lnTo>
                    <a:lnTo>
                      <a:pt x="61" y="64"/>
                    </a:lnTo>
                    <a:lnTo>
                      <a:pt x="63" y="65"/>
                    </a:lnTo>
                    <a:lnTo>
                      <a:pt x="63" y="74"/>
                    </a:lnTo>
                    <a:lnTo>
                      <a:pt x="46" y="74"/>
                    </a:lnTo>
                    <a:lnTo>
                      <a:pt x="35" y="81"/>
                    </a:lnTo>
                    <a:lnTo>
                      <a:pt x="26" y="102"/>
                    </a:lnTo>
                    <a:lnTo>
                      <a:pt x="18" y="113"/>
                    </a:lnTo>
                    <a:lnTo>
                      <a:pt x="6" y="114"/>
                    </a:lnTo>
                    <a:lnTo>
                      <a:pt x="3" y="114"/>
                    </a:lnTo>
                    <a:lnTo>
                      <a:pt x="3" y="116"/>
                    </a:lnTo>
                    <a:lnTo>
                      <a:pt x="1" y="123"/>
                    </a:lnTo>
                    <a:lnTo>
                      <a:pt x="0" y="127"/>
                    </a:lnTo>
                    <a:lnTo>
                      <a:pt x="1" y="130"/>
                    </a:lnTo>
                    <a:lnTo>
                      <a:pt x="1" y="138"/>
                    </a:lnTo>
                    <a:lnTo>
                      <a:pt x="3" y="149"/>
                    </a:lnTo>
                    <a:lnTo>
                      <a:pt x="3" y="155"/>
                    </a:lnTo>
                    <a:lnTo>
                      <a:pt x="6" y="15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</p:grpSp>
        <p:grpSp>
          <p:nvGrpSpPr>
            <p:cNvPr id="28" name="Group 4627">
              <a:extLst>
                <a:ext uri="{FF2B5EF4-FFF2-40B4-BE49-F238E27FC236}">
                  <a16:creationId xmlns:a16="http://schemas.microsoft.com/office/drawing/2014/main" id="{6CD1BDFE-417B-58CF-0B44-8A43F5F9332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23" y="2012"/>
              <a:ext cx="720" cy="1080"/>
              <a:chOff x="2723" y="2012"/>
              <a:chExt cx="720" cy="1080"/>
            </a:xfrm>
          </p:grpSpPr>
          <p:sp>
            <p:nvSpPr>
              <p:cNvPr id="2178" name="Freeform 4427">
                <a:extLst>
                  <a:ext uri="{FF2B5EF4-FFF2-40B4-BE49-F238E27FC236}">
                    <a16:creationId xmlns:a16="http://schemas.microsoft.com/office/drawing/2014/main" id="{8257B111-FD3D-E947-720A-5B45655C16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5" y="2483"/>
                <a:ext cx="8" cy="5"/>
              </a:xfrm>
              <a:custGeom>
                <a:avLst/>
                <a:gdLst>
                  <a:gd name="T0" fmla="*/ 30 w 30"/>
                  <a:gd name="T1" fmla="*/ 17 h 17"/>
                  <a:gd name="T2" fmla="*/ 2 w 30"/>
                  <a:gd name="T3" fmla="*/ 0 h 17"/>
                  <a:gd name="T4" fmla="*/ 0 w 30"/>
                  <a:gd name="T5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0" h="17">
                    <a:moveTo>
                      <a:pt x="30" y="17"/>
                    </a:move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79" name="Freeform 4428">
                <a:extLst>
                  <a:ext uri="{FF2B5EF4-FFF2-40B4-BE49-F238E27FC236}">
                    <a16:creationId xmlns:a16="http://schemas.microsoft.com/office/drawing/2014/main" id="{5470865B-13E8-E977-B7EB-9D32F72AE1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7" y="2431"/>
                <a:ext cx="43" cy="68"/>
              </a:xfrm>
              <a:custGeom>
                <a:avLst/>
                <a:gdLst>
                  <a:gd name="T0" fmla="*/ 173 w 173"/>
                  <a:gd name="T1" fmla="*/ 0 h 274"/>
                  <a:gd name="T2" fmla="*/ 171 w 173"/>
                  <a:gd name="T3" fmla="*/ 2 h 274"/>
                  <a:gd name="T4" fmla="*/ 171 w 173"/>
                  <a:gd name="T5" fmla="*/ 24 h 274"/>
                  <a:gd name="T6" fmla="*/ 167 w 173"/>
                  <a:gd name="T7" fmla="*/ 40 h 274"/>
                  <a:gd name="T8" fmla="*/ 166 w 173"/>
                  <a:gd name="T9" fmla="*/ 40 h 274"/>
                  <a:gd name="T10" fmla="*/ 164 w 173"/>
                  <a:gd name="T11" fmla="*/ 42 h 274"/>
                  <a:gd name="T12" fmla="*/ 151 w 173"/>
                  <a:gd name="T13" fmla="*/ 48 h 274"/>
                  <a:gd name="T14" fmla="*/ 142 w 173"/>
                  <a:gd name="T15" fmla="*/ 59 h 274"/>
                  <a:gd name="T16" fmla="*/ 127 w 173"/>
                  <a:gd name="T17" fmla="*/ 73 h 274"/>
                  <a:gd name="T18" fmla="*/ 123 w 173"/>
                  <a:gd name="T19" fmla="*/ 73 h 274"/>
                  <a:gd name="T20" fmla="*/ 123 w 173"/>
                  <a:gd name="T21" fmla="*/ 74 h 274"/>
                  <a:gd name="T22" fmla="*/ 134 w 173"/>
                  <a:gd name="T23" fmla="*/ 91 h 274"/>
                  <a:gd name="T24" fmla="*/ 132 w 173"/>
                  <a:gd name="T25" fmla="*/ 94 h 274"/>
                  <a:gd name="T26" fmla="*/ 130 w 173"/>
                  <a:gd name="T27" fmla="*/ 97 h 274"/>
                  <a:gd name="T28" fmla="*/ 117 w 173"/>
                  <a:gd name="T29" fmla="*/ 107 h 274"/>
                  <a:gd name="T30" fmla="*/ 116 w 173"/>
                  <a:gd name="T31" fmla="*/ 108 h 274"/>
                  <a:gd name="T32" fmla="*/ 111 w 173"/>
                  <a:gd name="T33" fmla="*/ 109 h 274"/>
                  <a:gd name="T34" fmla="*/ 103 w 173"/>
                  <a:gd name="T35" fmla="*/ 105 h 274"/>
                  <a:gd name="T36" fmla="*/ 97 w 173"/>
                  <a:gd name="T37" fmla="*/ 104 h 274"/>
                  <a:gd name="T38" fmla="*/ 96 w 173"/>
                  <a:gd name="T39" fmla="*/ 104 h 274"/>
                  <a:gd name="T40" fmla="*/ 94 w 173"/>
                  <a:gd name="T41" fmla="*/ 107 h 274"/>
                  <a:gd name="T42" fmla="*/ 93 w 173"/>
                  <a:gd name="T43" fmla="*/ 107 h 274"/>
                  <a:gd name="T44" fmla="*/ 92 w 173"/>
                  <a:gd name="T45" fmla="*/ 111 h 274"/>
                  <a:gd name="T46" fmla="*/ 87 w 173"/>
                  <a:gd name="T47" fmla="*/ 114 h 274"/>
                  <a:gd name="T48" fmla="*/ 85 w 173"/>
                  <a:gd name="T49" fmla="*/ 115 h 274"/>
                  <a:gd name="T50" fmla="*/ 85 w 173"/>
                  <a:gd name="T51" fmla="*/ 114 h 274"/>
                  <a:gd name="T52" fmla="*/ 82 w 173"/>
                  <a:gd name="T53" fmla="*/ 108 h 274"/>
                  <a:gd name="T54" fmla="*/ 82 w 173"/>
                  <a:gd name="T55" fmla="*/ 90 h 274"/>
                  <a:gd name="T56" fmla="*/ 75 w 173"/>
                  <a:gd name="T57" fmla="*/ 87 h 274"/>
                  <a:gd name="T58" fmla="*/ 65 w 173"/>
                  <a:gd name="T59" fmla="*/ 98 h 274"/>
                  <a:gd name="T60" fmla="*/ 58 w 173"/>
                  <a:gd name="T61" fmla="*/ 104 h 274"/>
                  <a:gd name="T62" fmla="*/ 53 w 173"/>
                  <a:gd name="T63" fmla="*/ 112 h 274"/>
                  <a:gd name="T64" fmla="*/ 53 w 173"/>
                  <a:gd name="T65" fmla="*/ 120 h 274"/>
                  <a:gd name="T66" fmla="*/ 51 w 173"/>
                  <a:gd name="T67" fmla="*/ 122 h 274"/>
                  <a:gd name="T68" fmla="*/ 47 w 173"/>
                  <a:gd name="T69" fmla="*/ 129 h 274"/>
                  <a:gd name="T70" fmla="*/ 43 w 173"/>
                  <a:gd name="T71" fmla="*/ 133 h 274"/>
                  <a:gd name="T72" fmla="*/ 41 w 173"/>
                  <a:gd name="T73" fmla="*/ 133 h 274"/>
                  <a:gd name="T74" fmla="*/ 39 w 173"/>
                  <a:gd name="T75" fmla="*/ 130 h 274"/>
                  <a:gd name="T76" fmla="*/ 37 w 173"/>
                  <a:gd name="T77" fmla="*/ 130 h 274"/>
                  <a:gd name="T78" fmla="*/ 37 w 173"/>
                  <a:gd name="T79" fmla="*/ 137 h 274"/>
                  <a:gd name="T80" fmla="*/ 40 w 173"/>
                  <a:gd name="T81" fmla="*/ 137 h 274"/>
                  <a:gd name="T82" fmla="*/ 40 w 173"/>
                  <a:gd name="T83" fmla="*/ 138 h 274"/>
                  <a:gd name="T84" fmla="*/ 51 w 173"/>
                  <a:gd name="T85" fmla="*/ 154 h 274"/>
                  <a:gd name="T86" fmla="*/ 56 w 173"/>
                  <a:gd name="T87" fmla="*/ 165 h 274"/>
                  <a:gd name="T88" fmla="*/ 54 w 173"/>
                  <a:gd name="T89" fmla="*/ 168 h 274"/>
                  <a:gd name="T90" fmla="*/ 53 w 173"/>
                  <a:gd name="T91" fmla="*/ 169 h 274"/>
                  <a:gd name="T92" fmla="*/ 53 w 173"/>
                  <a:gd name="T93" fmla="*/ 175 h 274"/>
                  <a:gd name="T94" fmla="*/ 51 w 173"/>
                  <a:gd name="T95" fmla="*/ 181 h 274"/>
                  <a:gd name="T96" fmla="*/ 53 w 173"/>
                  <a:gd name="T97" fmla="*/ 183 h 274"/>
                  <a:gd name="T98" fmla="*/ 56 w 173"/>
                  <a:gd name="T99" fmla="*/ 187 h 274"/>
                  <a:gd name="T100" fmla="*/ 51 w 173"/>
                  <a:gd name="T101" fmla="*/ 191 h 274"/>
                  <a:gd name="T102" fmla="*/ 47 w 173"/>
                  <a:gd name="T103" fmla="*/ 201 h 274"/>
                  <a:gd name="T104" fmla="*/ 40 w 173"/>
                  <a:gd name="T105" fmla="*/ 210 h 274"/>
                  <a:gd name="T106" fmla="*/ 33 w 173"/>
                  <a:gd name="T107" fmla="*/ 228 h 274"/>
                  <a:gd name="T108" fmla="*/ 39 w 173"/>
                  <a:gd name="T109" fmla="*/ 234 h 274"/>
                  <a:gd name="T110" fmla="*/ 41 w 173"/>
                  <a:gd name="T111" fmla="*/ 241 h 274"/>
                  <a:gd name="T112" fmla="*/ 41 w 173"/>
                  <a:gd name="T113" fmla="*/ 248 h 274"/>
                  <a:gd name="T114" fmla="*/ 37 w 173"/>
                  <a:gd name="T115" fmla="*/ 257 h 274"/>
                  <a:gd name="T116" fmla="*/ 29 w 173"/>
                  <a:gd name="T117" fmla="*/ 264 h 274"/>
                  <a:gd name="T118" fmla="*/ 19 w 173"/>
                  <a:gd name="T119" fmla="*/ 267 h 274"/>
                  <a:gd name="T120" fmla="*/ 15 w 173"/>
                  <a:gd name="T121" fmla="*/ 270 h 274"/>
                  <a:gd name="T122" fmla="*/ 7 w 173"/>
                  <a:gd name="T123" fmla="*/ 274 h 274"/>
                  <a:gd name="T124" fmla="*/ 0 w 173"/>
                  <a:gd name="T125" fmla="*/ 274 h 2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73" h="274">
                    <a:moveTo>
                      <a:pt x="173" y="0"/>
                    </a:moveTo>
                    <a:lnTo>
                      <a:pt x="171" y="2"/>
                    </a:lnTo>
                    <a:lnTo>
                      <a:pt x="171" y="24"/>
                    </a:lnTo>
                    <a:lnTo>
                      <a:pt x="167" y="40"/>
                    </a:lnTo>
                    <a:lnTo>
                      <a:pt x="166" y="40"/>
                    </a:lnTo>
                    <a:lnTo>
                      <a:pt x="164" y="42"/>
                    </a:lnTo>
                    <a:lnTo>
                      <a:pt x="151" y="48"/>
                    </a:lnTo>
                    <a:lnTo>
                      <a:pt x="142" y="59"/>
                    </a:lnTo>
                    <a:lnTo>
                      <a:pt x="127" y="73"/>
                    </a:lnTo>
                    <a:lnTo>
                      <a:pt x="123" y="73"/>
                    </a:lnTo>
                    <a:lnTo>
                      <a:pt x="123" y="74"/>
                    </a:lnTo>
                    <a:lnTo>
                      <a:pt x="134" y="91"/>
                    </a:lnTo>
                    <a:lnTo>
                      <a:pt x="132" y="94"/>
                    </a:lnTo>
                    <a:lnTo>
                      <a:pt x="130" y="97"/>
                    </a:lnTo>
                    <a:lnTo>
                      <a:pt x="117" y="107"/>
                    </a:lnTo>
                    <a:lnTo>
                      <a:pt x="116" y="108"/>
                    </a:lnTo>
                    <a:lnTo>
                      <a:pt x="111" y="109"/>
                    </a:lnTo>
                    <a:lnTo>
                      <a:pt x="103" y="105"/>
                    </a:lnTo>
                    <a:lnTo>
                      <a:pt x="97" y="104"/>
                    </a:lnTo>
                    <a:lnTo>
                      <a:pt x="96" y="104"/>
                    </a:lnTo>
                    <a:lnTo>
                      <a:pt x="94" y="107"/>
                    </a:lnTo>
                    <a:lnTo>
                      <a:pt x="93" y="107"/>
                    </a:lnTo>
                    <a:lnTo>
                      <a:pt x="92" y="111"/>
                    </a:lnTo>
                    <a:lnTo>
                      <a:pt x="87" y="114"/>
                    </a:lnTo>
                    <a:lnTo>
                      <a:pt x="85" y="115"/>
                    </a:lnTo>
                    <a:lnTo>
                      <a:pt x="85" y="114"/>
                    </a:lnTo>
                    <a:lnTo>
                      <a:pt x="82" y="108"/>
                    </a:lnTo>
                    <a:lnTo>
                      <a:pt x="82" y="90"/>
                    </a:lnTo>
                    <a:lnTo>
                      <a:pt x="75" y="87"/>
                    </a:lnTo>
                    <a:lnTo>
                      <a:pt x="65" y="98"/>
                    </a:lnTo>
                    <a:lnTo>
                      <a:pt x="58" y="104"/>
                    </a:lnTo>
                    <a:lnTo>
                      <a:pt x="53" y="112"/>
                    </a:lnTo>
                    <a:lnTo>
                      <a:pt x="53" y="120"/>
                    </a:lnTo>
                    <a:lnTo>
                      <a:pt x="51" y="122"/>
                    </a:lnTo>
                    <a:lnTo>
                      <a:pt x="47" y="129"/>
                    </a:lnTo>
                    <a:lnTo>
                      <a:pt x="43" y="133"/>
                    </a:lnTo>
                    <a:lnTo>
                      <a:pt x="41" y="133"/>
                    </a:lnTo>
                    <a:lnTo>
                      <a:pt x="39" y="130"/>
                    </a:lnTo>
                    <a:lnTo>
                      <a:pt x="37" y="130"/>
                    </a:lnTo>
                    <a:lnTo>
                      <a:pt x="37" y="137"/>
                    </a:lnTo>
                    <a:lnTo>
                      <a:pt x="40" y="137"/>
                    </a:lnTo>
                    <a:lnTo>
                      <a:pt x="40" y="138"/>
                    </a:lnTo>
                    <a:lnTo>
                      <a:pt x="51" y="154"/>
                    </a:lnTo>
                    <a:lnTo>
                      <a:pt x="56" y="165"/>
                    </a:lnTo>
                    <a:lnTo>
                      <a:pt x="54" y="168"/>
                    </a:lnTo>
                    <a:lnTo>
                      <a:pt x="53" y="169"/>
                    </a:lnTo>
                    <a:lnTo>
                      <a:pt x="53" y="175"/>
                    </a:lnTo>
                    <a:lnTo>
                      <a:pt x="51" y="181"/>
                    </a:lnTo>
                    <a:lnTo>
                      <a:pt x="53" y="183"/>
                    </a:lnTo>
                    <a:lnTo>
                      <a:pt x="56" y="187"/>
                    </a:lnTo>
                    <a:lnTo>
                      <a:pt x="51" y="191"/>
                    </a:lnTo>
                    <a:lnTo>
                      <a:pt x="47" y="201"/>
                    </a:lnTo>
                    <a:lnTo>
                      <a:pt x="40" y="210"/>
                    </a:lnTo>
                    <a:lnTo>
                      <a:pt x="33" y="228"/>
                    </a:lnTo>
                    <a:lnTo>
                      <a:pt x="39" y="234"/>
                    </a:lnTo>
                    <a:lnTo>
                      <a:pt x="41" y="241"/>
                    </a:lnTo>
                    <a:lnTo>
                      <a:pt x="41" y="248"/>
                    </a:lnTo>
                    <a:lnTo>
                      <a:pt x="37" y="257"/>
                    </a:lnTo>
                    <a:lnTo>
                      <a:pt x="29" y="264"/>
                    </a:lnTo>
                    <a:lnTo>
                      <a:pt x="19" y="267"/>
                    </a:lnTo>
                    <a:lnTo>
                      <a:pt x="15" y="270"/>
                    </a:lnTo>
                    <a:lnTo>
                      <a:pt x="7" y="274"/>
                    </a:lnTo>
                    <a:lnTo>
                      <a:pt x="0" y="27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80" name="Freeform 4429">
                <a:extLst>
                  <a:ext uri="{FF2B5EF4-FFF2-40B4-BE49-F238E27FC236}">
                    <a16:creationId xmlns:a16="http://schemas.microsoft.com/office/drawing/2014/main" id="{EDEA2AB0-CA1C-BE52-401E-C9BD1E8D00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2" y="2506"/>
                <a:ext cx="37" cy="27"/>
              </a:xfrm>
              <a:custGeom>
                <a:avLst/>
                <a:gdLst>
                  <a:gd name="T0" fmla="*/ 148 w 149"/>
                  <a:gd name="T1" fmla="*/ 0 h 109"/>
                  <a:gd name="T2" fmla="*/ 148 w 149"/>
                  <a:gd name="T3" fmla="*/ 4 h 109"/>
                  <a:gd name="T4" fmla="*/ 149 w 149"/>
                  <a:gd name="T5" fmla="*/ 7 h 109"/>
                  <a:gd name="T6" fmla="*/ 149 w 149"/>
                  <a:gd name="T7" fmla="*/ 9 h 109"/>
                  <a:gd name="T8" fmla="*/ 148 w 149"/>
                  <a:gd name="T9" fmla="*/ 11 h 109"/>
                  <a:gd name="T10" fmla="*/ 146 w 149"/>
                  <a:gd name="T11" fmla="*/ 13 h 109"/>
                  <a:gd name="T12" fmla="*/ 146 w 149"/>
                  <a:gd name="T13" fmla="*/ 14 h 109"/>
                  <a:gd name="T14" fmla="*/ 145 w 149"/>
                  <a:gd name="T15" fmla="*/ 16 h 109"/>
                  <a:gd name="T16" fmla="*/ 142 w 149"/>
                  <a:gd name="T17" fmla="*/ 16 h 109"/>
                  <a:gd name="T18" fmla="*/ 142 w 149"/>
                  <a:gd name="T19" fmla="*/ 17 h 109"/>
                  <a:gd name="T20" fmla="*/ 134 w 149"/>
                  <a:gd name="T21" fmla="*/ 29 h 109"/>
                  <a:gd name="T22" fmla="*/ 124 w 149"/>
                  <a:gd name="T23" fmla="*/ 38 h 109"/>
                  <a:gd name="T24" fmla="*/ 123 w 149"/>
                  <a:gd name="T25" fmla="*/ 43 h 109"/>
                  <a:gd name="T26" fmla="*/ 123 w 149"/>
                  <a:gd name="T27" fmla="*/ 67 h 109"/>
                  <a:gd name="T28" fmla="*/ 122 w 149"/>
                  <a:gd name="T29" fmla="*/ 67 h 109"/>
                  <a:gd name="T30" fmla="*/ 112 w 149"/>
                  <a:gd name="T31" fmla="*/ 71 h 109"/>
                  <a:gd name="T32" fmla="*/ 112 w 149"/>
                  <a:gd name="T33" fmla="*/ 70 h 109"/>
                  <a:gd name="T34" fmla="*/ 100 w 149"/>
                  <a:gd name="T35" fmla="*/ 59 h 109"/>
                  <a:gd name="T36" fmla="*/ 99 w 149"/>
                  <a:gd name="T37" fmla="*/ 56 h 109"/>
                  <a:gd name="T38" fmla="*/ 96 w 149"/>
                  <a:gd name="T39" fmla="*/ 56 h 109"/>
                  <a:gd name="T40" fmla="*/ 95 w 149"/>
                  <a:gd name="T41" fmla="*/ 55 h 109"/>
                  <a:gd name="T42" fmla="*/ 93 w 149"/>
                  <a:gd name="T43" fmla="*/ 56 h 109"/>
                  <a:gd name="T44" fmla="*/ 84 w 149"/>
                  <a:gd name="T45" fmla="*/ 59 h 109"/>
                  <a:gd name="T46" fmla="*/ 77 w 149"/>
                  <a:gd name="T47" fmla="*/ 64 h 109"/>
                  <a:gd name="T48" fmla="*/ 71 w 149"/>
                  <a:gd name="T49" fmla="*/ 67 h 109"/>
                  <a:gd name="T50" fmla="*/ 64 w 149"/>
                  <a:gd name="T51" fmla="*/ 67 h 109"/>
                  <a:gd name="T52" fmla="*/ 62 w 149"/>
                  <a:gd name="T53" fmla="*/ 66 h 109"/>
                  <a:gd name="T54" fmla="*/ 60 w 149"/>
                  <a:gd name="T55" fmla="*/ 64 h 109"/>
                  <a:gd name="T56" fmla="*/ 59 w 149"/>
                  <a:gd name="T57" fmla="*/ 64 h 109"/>
                  <a:gd name="T58" fmla="*/ 54 w 149"/>
                  <a:gd name="T59" fmla="*/ 69 h 109"/>
                  <a:gd name="T60" fmla="*/ 54 w 149"/>
                  <a:gd name="T61" fmla="*/ 70 h 109"/>
                  <a:gd name="T62" fmla="*/ 56 w 149"/>
                  <a:gd name="T63" fmla="*/ 71 h 109"/>
                  <a:gd name="T64" fmla="*/ 56 w 149"/>
                  <a:gd name="T65" fmla="*/ 77 h 109"/>
                  <a:gd name="T66" fmla="*/ 54 w 149"/>
                  <a:gd name="T67" fmla="*/ 79 h 109"/>
                  <a:gd name="T68" fmla="*/ 54 w 149"/>
                  <a:gd name="T69" fmla="*/ 81 h 109"/>
                  <a:gd name="T70" fmla="*/ 53 w 149"/>
                  <a:gd name="T71" fmla="*/ 81 h 109"/>
                  <a:gd name="T72" fmla="*/ 52 w 149"/>
                  <a:gd name="T73" fmla="*/ 83 h 109"/>
                  <a:gd name="T74" fmla="*/ 46 w 149"/>
                  <a:gd name="T75" fmla="*/ 83 h 109"/>
                  <a:gd name="T76" fmla="*/ 36 w 149"/>
                  <a:gd name="T77" fmla="*/ 81 h 109"/>
                  <a:gd name="T78" fmla="*/ 33 w 149"/>
                  <a:gd name="T79" fmla="*/ 88 h 109"/>
                  <a:gd name="T80" fmla="*/ 32 w 149"/>
                  <a:gd name="T81" fmla="*/ 95 h 109"/>
                  <a:gd name="T82" fmla="*/ 26 w 149"/>
                  <a:gd name="T83" fmla="*/ 101 h 109"/>
                  <a:gd name="T84" fmla="*/ 17 w 149"/>
                  <a:gd name="T85" fmla="*/ 106 h 109"/>
                  <a:gd name="T86" fmla="*/ 10 w 149"/>
                  <a:gd name="T87" fmla="*/ 109 h 109"/>
                  <a:gd name="T88" fmla="*/ 0 w 149"/>
                  <a:gd name="T89" fmla="*/ 109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49" h="109">
                    <a:moveTo>
                      <a:pt x="148" y="0"/>
                    </a:moveTo>
                    <a:lnTo>
                      <a:pt x="148" y="4"/>
                    </a:lnTo>
                    <a:lnTo>
                      <a:pt x="149" y="7"/>
                    </a:lnTo>
                    <a:lnTo>
                      <a:pt x="149" y="9"/>
                    </a:lnTo>
                    <a:lnTo>
                      <a:pt x="148" y="11"/>
                    </a:lnTo>
                    <a:lnTo>
                      <a:pt x="146" y="13"/>
                    </a:lnTo>
                    <a:lnTo>
                      <a:pt x="146" y="14"/>
                    </a:lnTo>
                    <a:lnTo>
                      <a:pt x="145" y="16"/>
                    </a:lnTo>
                    <a:lnTo>
                      <a:pt x="142" y="16"/>
                    </a:lnTo>
                    <a:lnTo>
                      <a:pt x="142" y="17"/>
                    </a:lnTo>
                    <a:lnTo>
                      <a:pt x="134" y="29"/>
                    </a:lnTo>
                    <a:lnTo>
                      <a:pt x="124" y="38"/>
                    </a:lnTo>
                    <a:lnTo>
                      <a:pt x="123" y="43"/>
                    </a:lnTo>
                    <a:lnTo>
                      <a:pt x="123" y="67"/>
                    </a:lnTo>
                    <a:lnTo>
                      <a:pt x="122" y="67"/>
                    </a:lnTo>
                    <a:lnTo>
                      <a:pt x="112" y="71"/>
                    </a:lnTo>
                    <a:lnTo>
                      <a:pt x="112" y="70"/>
                    </a:lnTo>
                    <a:lnTo>
                      <a:pt x="100" y="59"/>
                    </a:lnTo>
                    <a:lnTo>
                      <a:pt x="99" y="56"/>
                    </a:lnTo>
                    <a:lnTo>
                      <a:pt x="96" y="56"/>
                    </a:lnTo>
                    <a:lnTo>
                      <a:pt x="95" y="55"/>
                    </a:lnTo>
                    <a:lnTo>
                      <a:pt x="93" y="56"/>
                    </a:lnTo>
                    <a:lnTo>
                      <a:pt x="84" y="59"/>
                    </a:lnTo>
                    <a:lnTo>
                      <a:pt x="77" y="64"/>
                    </a:lnTo>
                    <a:lnTo>
                      <a:pt x="71" y="67"/>
                    </a:lnTo>
                    <a:lnTo>
                      <a:pt x="64" y="67"/>
                    </a:lnTo>
                    <a:lnTo>
                      <a:pt x="62" y="66"/>
                    </a:lnTo>
                    <a:lnTo>
                      <a:pt x="60" y="64"/>
                    </a:lnTo>
                    <a:lnTo>
                      <a:pt x="59" y="64"/>
                    </a:lnTo>
                    <a:lnTo>
                      <a:pt x="54" y="69"/>
                    </a:lnTo>
                    <a:lnTo>
                      <a:pt x="54" y="70"/>
                    </a:lnTo>
                    <a:lnTo>
                      <a:pt x="56" y="71"/>
                    </a:lnTo>
                    <a:lnTo>
                      <a:pt x="56" y="77"/>
                    </a:lnTo>
                    <a:lnTo>
                      <a:pt x="54" y="79"/>
                    </a:lnTo>
                    <a:lnTo>
                      <a:pt x="54" y="81"/>
                    </a:lnTo>
                    <a:lnTo>
                      <a:pt x="53" y="81"/>
                    </a:lnTo>
                    <a:lnTo>
                      <a:pt x="52" y="83"/>
                    </a:lnTo>
                    <a:lnTo>
                      <a:pt x="46" y="83"/>
                    </a:lnTo>
                    <a:lnTo>
                      <a:pt x="36" y="81"/>
                    </a:lnTo>
                    <a:lnTo>
                      <a:pt x="33" y="88"/>
                    </a:lnTo>
                    <a:lnTo>
                      <a:pt x="32" y="95"/>
                    </a:lnTo>
                    <a:lnTo>
                      <a:pt x="26" y="101"/>
                    </a:lnTo>
                    <a:lnTo>
                      <a:pt x="17" y="106"/>
                    </a:lnTo>
                    <a:lnTo>
                      <a:pt x="10" y="109"/>
                    </a:lnTo>
                    <a:lnTo>
                      <a:pt x="0" y="10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81" name="Freeform 4430">
                <a:extLst>
                  <a:ext uri="{FF2B5EF4-FFF2-40B4-BE49-F238E27FC236}">
                    <a16:creationId xmlns:a16="http://schemas.microsoft.com/office/drawing/2014/main" id="{326F4193-835E-F4DA-FE89-F0258C3E2A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3" y="2488"/>
                <a:ext cx="26" cy="18"/>
              </a:xfrm>
              <a:custGeom>
                <a:avLst/>
                <a:gdLst>
                  <a:gd name="T0" fmla="*/ 106 w 106"/>
                  <a:gd name="T1" fmla="*/ 72 h 72"/>
                  <a:gd name="T2" fmla="*/ 103 w 106"/>
                  <a:gd name="T3" fmla="*/ 69 h 72"/>
                  <a:gd name="T4" fmla="*/ 43 w 106"/>
                  <a:gd name="T5" fmla="*/ 43 h 72"/>
                  <a:gd name="T6" fmla="*/ 40 w 106"/>
                  <a:gd name="T7" fmla="*/ 40 h 72"/>
                  <a:gd name="T8" fmla="*/ 42 w 106"/>
                  <a:gd name="T9" fmla="*/ 37 h 72"/>
                  <a:gd name="T10" fmla="*/ 32 w 106"/>
                  <a:gd name="T11" fmla="*/ 21 h 72"/>
                  <a:gd name="T12" fmla="*/ 29 w 106"/>
                  <a:gd name="T13" fmla="*/ 18 h 72"/>
                  <a:gd name="T14" fmla="*/ 0 w 106"/>
                  <a:gd name="T15" fmla="*/ 0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6" h="72">
                    <a:moveTo>
                      <a:pt x="106" y="72"/>
                    </a:moveTo>
                    <a:lnTo>
                      <a:pt x="103" y="69"/>
                    </a:lnTo>
                    <a:lnTo>
                      <a:pt x="43" y="43"/>
                    </a:lnTo>
                    <a:lnTo>
                      <a:pt x="40" y="40"/>
                    </a:lnTo>
                    <a:lnTo>
                      <a:pt x="42" y="37"/>
                    </a:lnTo>
                    <a:lnTo>
                      <a:pt x="32" y="21"/>
                    </a:lnTo>
                    <a:lnTo>
                      <a:pt x="29" y="18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82" name="Freeform 4431">
                <a:extLst>
                  <a:ext uri="{FF2B5EF4-FFF2-40B4-BE49-F238E27FC236}">
                    <a16:creationId xmlns:a16="http://schemas.microsoft.com/office/drawing/2014/main" id="{FAC6E298-E0C9-B94D-7B8A-36FEF51777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9" y="2499"/>
                <a:ext cx="8" cy="7"/>
              </a:xfrm>
              <a:custGeom>
                <a:avLst/>
                <a:gdLst>
                  <a:gd name="T0" fmla="*/ 31 w 31"/>
                  <a:gd name="T1" fmla="*/ 1 h 26"/>
                  <a:gd name="T2" fmla="*/ 27 w 31"/>
                  <a:gd name="T3" fmla="*/ 1 h 26"/>
                  <a:gd name="T4" fmla="*/ 24 w 31"/>
                  <a:gd name="T5" fmla="*/ 0 h 26"/>
                  <a:gd name="T6" fmla="*/ 21 w 31"/>
                  <a:gd name="T7" fmla="*/ 0 h 26"/>
                  <a:gd name="T8" fmla="*/ 21 w 31"/>
                  <a:gd name="T9" fmla="*/ 2 h 26"/>
                  <a:gd name="T10" fmla="*/ 19 w 31"/>
                  <a:gd name="T11" fmla="*/ 8 h 26"/>
                  <a:gd name="T12" fmla="*/ 11 w 31"/>
                  <a:gd name="T13" fmla="*/ 23 h 26"/>
                  <a:gd name="T14" fmla="*/ 8 w 31"/>
                  <a:gd name="T15" fmla="*/ 25 h 26"/>
                  <a:gd name="T16" fmla="*/ 3 w 31"/>
                  <a:gd name="T17" fmla="*/ 25 h 26"/>
                  <a:gd name="T18" fmla="*/ 0 w 31"/>
                  <a:gd name="T19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1" h="26">
                    <a:moveTo>
                      <a:pt x="31" y="1"/>
                    </a:moveTo>
                    <a:lnTo>
                      <a:pt x="27" y="1"/>
                    </a:lnTo>
                    <a:lnTo>
                      <a:pt x="24" y="0"/>
                    </a:lnTo>
                    <a:lnTo>
                      <a:pt x="21" y="0"/>
                    </a:lnTo>
                    <a:lnTo>
                      <a:pt x="21" y="2"/>
                    </a:lnTo>
                    <a:lnTo>
                      <a:pt x="19" y="8"/>
                    </a:lnTo>
                    <a:lnTo>
                      <a:pt x="11" y="23"/>
                    </a:lnTo>
                    <a:lnTo>
                      <a:pt x="8" y="25"/>
                    </a:lnTo>
                    <a:lnTo>
                      <a:pt x="3" y="25"/>
                    </a:lnTo>
                    <a:lnTo>
                      <a:pt x="0" y="2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83" name="Freeform 4432">
                <a:extLst>
                  <a:ext uri="{FF2B5EF4-FFF2-40B4-BE49-F238E27FC236}">
                    <a16:creationId xmlns:a16="http://schemas.microsoft.com/office/drawing/2014/main" id="{13067244-8A0C-BF98-F78E-076806F68A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6" y="2499"/>
                <a:ext cx="57" cy="44"/>
              </a:xfrm>
              <a:custGeom>
                <a:avLst/>
                <a:gdLst>
                  <a:gd name="T0" fmla="*/ 223 w 227"/>
                  <a:gd name="T1" fmla="*/ 144 h 173"/>
                  <a:gd name="T2" fmla="*/ 215 w 227"/>
                  <a:gd name="T3" fmla="*/ 133 h 173"/>
                  <a:gd name="T4" fmla="*/ 200 w 227"/>
                  <a:gd name="T5" fmla="*/ 144 h 173"/>
                  <a:gd name="T6" fmla="*/ 178 w 227"/>
                  <a:gd name="T7" fmla="*/ 159 h 173"/>
                  <a:gd name="T8" fmla="*/ 175 w 227"/>
                  <a:gd name="T9" fmla="*/ 161 h 173"/>
                  <a:gd name="T10" fmla="*/ 163 w 227"/>
                  <a:gd name="T11" fmla="*/ 171 h 173"/>
                  <a:gd name="T12" fmla="*/ 158 w 227"/>
                  <a:gd name="T13" fmla="*/ 173 h 173"/>
                  <a:gd name="T14" fmla="*/ 153 w 227"/>
                  <a:gd name="T15" fmla="*/ 172 h 173"/>
                  <a:gd name="T16" fmla="*/ 166 w 227"/>
                  <a:gd name="T17" fmla="*/ 154 h 173"/>
                  <a:gd name="T18" fmla="*/ 171 w 227"/>
                  <a:gd name="T19" fmla="*/ 117 h 173"/>
                  <a:gd name="T20" fmla="*/ 173 w 227"/>
                  <a:gd name="T21" fmla="*/ 109 h 173"/>
                  <a:gd name="T22" fmla="*/ 175 w 227"/>
                  <a:gd name="T23" fmla="*/ 98 h 173"/>
                  <a:gd name="T24" fmla="*/ 172 w 227"/>
                  <a:gd name="T25" fmla="*/ 89 h 173"/>
                  <a:gd name="T26" fmla="*/ 171 w 227"/>
                  <a:gd name="T27" fmla="*/ 87 h 173"/>
                  <a:gd name="T28" fmla="*/ 169 w 227"/>
                  <a:gd name="T29" fmla="*/ 85 h 173"/>
                  <a:gd name="T30" fmla="*/ 162 w 227"/>
                  <a:gd name="T31" fmla="*/ 84 h 173"/>
                  <a:gd name="T32" fmla="*/ 161 w 227"/>
                  <a:gd name="T33" fmla="*/ 87 h 173"/>
                  <a:gd name="T34" fmla="*/ 146 w 227"/>
                  <a:gd name="T35" fmla="*/ 89 h 173"/>
                  <a:gd name="T36" fmla="*/ 119 w 227"/>
                  <a:gd name="T37" fmla="*/ 78 h 173"/>
                  <a:gd name="T38" fmla="*/ 109 w 227"/>
                  <a:gd name="T39" fmla="*/ 71 h 173"/>
                  <a:gd name="T40" fmla="*/ 108 w 227"/>
                  <a:gd name="T41" fmla="*/ 70 h 173"/>
                  <a:gd name="T42" fmla="*/ 112 w 227"/>
                  <a:gd name="T43" fmla="*/ 68 h 173"/>
                  <a:gd name="T44" fmla="*/ 110 w 227"/>
                  <a:gd name="T45" fmla="*/ 60 h 173"/>
                  <a:gd name="T46" fmla="*/ 103 w 227"/>
                  <a:gd name="T47" fmla="*/ 56 h 173"/>
                  <a:gd name="T48" fmla="*/ 96 w 227"/>
                  <a:gd name="T49" fmla="*/ 52 h 173"/>
                  <a:gd name="T50" fmla="*/ 81 w 227"/>
                  <a:gd name="T51" fmla="*/ 54 h 173"/>
                  <a:gd name="T52" fmla="*/ 72 w 227"/>
                  <a:gd name="T53" fmla="*/ 70 h 173"/>
                  <a:gd name="T54" fmla="*/ 52 w 227"/>
                  <a:gd name="T55" fmla="*/ 74 h 173"/>
                  <a:gd name="T56" fmla="*/ 56 w 227"/>
                  <a:gd name="T57" fmla="*/ 64 h 173"/>
                  <a:gd name="T58" fmla="*/ 59 w 227"/>
                  <a:gd name="T59" fmla="*/ 56 h 173"/>
                  <a:gd name="T60" fmla="*/ 52 w 227"/>
                  <a:gd name="T61" fmla="*/ 38 h 173"/>
                  <a:gd name="T62" fmla="*/ 48 w 227"/>
                  <a:gd name="T63" fmla="*/ 35 h 173"/>
                  <a:gd name="T64" fmla="*/ 28 w 227"/>
                  <a:gd name="T65" fmla="*/ 34 h 173"/>
                  <a:gd name="T66" fmla="*/ 0 w 227"/>
                  <a:gd name="T67" fmla="*/ 10 h 173"/>
                  <a:gd name="T68" fmla="*/ 2 w 227"/>
                  <a:gd name="T69" fmla="*/ 0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27" h="173">
                    <a:moveTo>
                      <a:pt x="227" y="149"/>
                    </a:moveTo>
                    <a:lnTo>
                      <a:pt x="223" y="144"/>
                    </a:lnTo>
                    <a:lnTo>
                      <a:pt x="218" y="135"/>
                    </a:lnTo>
                    <a:lnTo>
                      <a:pt x="215" y="133"/>
                    </a:lnTo>
                    <a:lnTo>
                      <a:pt x="214" y="133"/>
                    </a:lnTo>
                    <a:lnTo>
                      <a:pt x="200" y="144"/>
                    </a:lnTo>
                    <a:lnTo>
                      <a:pt x="192" y="147"/>
                    </a:lnTo>
                    <a:lnTo>
                      <a:pt x="178" y="159"/>
                    </a:lnTo>
                    <a:lnTo>
                      <a:pt x="176" y="159"/>
                    </a:lnTo>
                    <a:lnTo>
                      <a:pt x="175" y="161"/>
                    </a:lnTo>
                    <a:lnTo>
                      <a:pt x="163" y="169"/>
                    </a:lnTo>
                    <a:lnTo>
                      <a:pt x="163" y="171"/>
                    </a:lnTo>
                    <a:lnTo>
                      <a:pt x="159" y="172"/>
                    </a:lnTo>
                    <a:lnTo>
                      <a:pt x="158" y="173"/>
                    </a:lnTo>
                    <a:lnTo>
                      <a:pt x="153" y="173"/>
                    </a:lnTo>
                    <a:lnTo>
                      <a:pt x="153" y="172"/>
                    </a:lnTo>
                    <a:lnTo>
                      <a:pt x="161" y="164"/>
                    </a:lnTo>
                    <a:lnTo>
                      <a:pt x="166" y="154"/>
                    </a:lnTo>
                    <a:lnTo>
                      <a:pt x="171" y="135"/>
                    </a:lnTo>
                    <a:lnTo>
                      <a:pt x="171" y="117"/>
                    </a:lnTo>
                    <a:lnTo>
                      <a:pt x="173" y="114"/>
                    </a:lnTo>
                    <a:lnTo>
                      <a:pt x="173" y="109"/>
                    </a:lnTo>
                    <a:lnTo>
                      <a:pt x="175" y="105"/>
                    </a:lnTo>
                    <a:lnTo>
                      <a:pt x="175" y="98"/>
                    </a:lnTo>
                    <a:lnTo>
                      <a:pt x="173" y="89"/>
                    </a:lnTo>
                    <a:lnTo>
                      <a:pt x="172" y="89"/>
                    </a:lnTo>
                    <a:lnTo>
                      <a:pt x="172" y="88"/>
                    </a:lnTo>
                    <a:lnTo>
                      <a:pt x="171" y="87"/>
                    </a:lnTo>
                    <a:lnTo>
                      <a:pt x="171" y="85"/>
                    </a:lnTo>
                    <a:lnTo>
                      <a:pt x="169" y="85"/>
                    </a:lnTo>
                    <a:lnTo>
                      <a:pt x="166" y="84"/>
                    </a:lnTo>
                    <a:lnTo>
                      <a:pt x="162" y="84"/>
                    </a:lnTo>
                    <a:lnTo>
                      <a:pt x="162" y="85"/>
                    </a:lnTo>
                    <a:lnTo>
                      <a:pt x="161" y="87"/>
                    </a:lnTo>
                    <a:lnTo>
                      <a:pt x="156" y="88"/>
                    </a:lnTo>
                    <a:lnTo>
                      <a:pt x="146" y="89"/>
                    </a:lnTo>
                    <a:lnTo>
                      <a:pt x="139" y="88"/>
                    </a:lnTo>
                    <a:lnTo>
                      <a:pt x="119" y="78"/>
                    </a:lnTo>
                    <a:lnTo>
                      <a:pt x="115" y="74"/>
                    </a:lnTo>
                    <a:lnTo>
                      <a:pt x="109" y="71"/>
                    </a:lnTo>
                    <a:lnTo>
                      <a:pt x="108" y="71"/>
                    </a:lnTo>
                    <a:lnTo>
                      <a:pt x="108" y="70"/>
                    </a:lnTo>
                    <a:lnTo>
                      <a:pt x="110" y="70"/>
                    </a:lnTo>
                    <a:lnTo>
                      <a:pt x="112" y="68"/>
                    </a:lnTo>
                    <a:lnTo>
                      <a:pt x="112" y="61"/>
                    </a:lnTo>
                    <a:lnTo>
                      <a:pt x="110" y="60"/>
                    </a:lnTo>
                    <a:lnTo>
                      <a:pt x="110" y="59"/>
                    </a:lnTo>
                    <a:lnTo>
                      <a:pt x="103" y="56"/>
                    </a:lnTo>
                    <a:lnTo>
                      <a:pt x="99" y="53"/>
                    </a:lnTo>
                    <a:lnTo>
                      <a:pt x="96" y="52"/>
                    </a:lnTo>
                    <a:lnTo>
                      <a:pt x="95" y="52"/>
                    </a:lnTo>
                    <a:lnTo>
                      <a:pt x="81" y="54"/>
                    </a:lnTo>
                    <a:lnTo>
                      <a:pt x="73" y="67"/>
                    </a:lnTo>
                    <a:lnTo>
                      <a:pt x="72" y="70"/>
                    </a:lnTo>
                    <a:lnTo>
                      <a:pt x="58" y="74"/>
                    </a:lnTo>
                    <a:lnTo>
                      <a:pt x="52" y="74"/>
                    </a:lnTo>
                    <a:lnTo>
                      <a:pt x="52" y="71"/>
                    </a:lnTo>
                    <a:lnTo>
                      <a:pt x="56" y="64"/>
                    </a:lnTo>
                    <a:lnTo>
                      <a:pt x="58" y="57"/>
                    </a:lnTo>
                    <a:lnTo>
                      <a:pt x="59" y="56"/>
                    </a:lnTo>
                    <a:lnTo>
                      <a:pt x="59" y="53"/>
                    </a:lnTo>
                    <a:lnTo>
                      <a:pt x="52" y="38"/>
                    </a:lnTo>
                    <a:lnTo>
                      <a:pt x="49" y="35"/>
                    </a:lnTo>
                    <a:lnTo>
                      <a:pt x="48" y="35"/>
                    </a:lnTo>
                    <a:lnTo>
                      <a:pt x="42" y="36"/>
                    </a:lnTo>
                    <a:lnTo>
                      <a:pt x="28" y="34"/>
                    </a:lnTo>
                    <a:lnTo>
                      <a:pt x="12" y="22"/>
                    </a:lnTo>
                    <a:lnTo>
                      <a:pt x="0" y="10"/>
                    </a:lnTo>
                    <a:lnTo>
                      <a:pt x="0" y="1"/>
                    </a:lnTo>
                    <a:lnTo>
                      <a:pt x="2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84" name="Line 4433">
                <a:extLst>
                  <a:ext uri="{FF2B5EF4-FFF2-40B4-BE49-F238E27FC236}">
                    <a16:creationId xmlns:a16="http://schemas.microsoft.com/office/drawing/2014/main" id="{C8DDF9F4-DB41-117A-783B-D6FD917C959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45" y="2483"/>
                <a:ext cx="8" cy="5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85" name="Line 4434">
                <a:extLst>
                  <a:ext uri="{FF2B5EF4-FFF2-40B4-BE49-F238E27FC236}">
                    <a16:creationId xmlns:a16="http://schemas.microsoft.com/office/drawing/2014/main" id="{7670A5A0-DDEB-D8AB-5A12-78489C22E62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98" y="2066"/>
                <a:ext cx="0" cy="1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86" name="Freeform 4435">
                <a:extLst>
                  <a:ext uri="{FF2B5EF4-FFF2-40B4-BE49-F238E27FC236}">
                    <a16:creationId xmlns:a16="http://schemas.microsoft.com/office/drawing/2014/main" id="{0A76949A-ABE4-E494-6DFB-B6EDA09EC4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0" y="2109"/>
                <a:ext cx="76" cy="27"/>
              </a:xfrm>
              <a:custGeom>
                <a:avLst/>
                <a:gdLst>
                  <a:gd name="T0" fmla="*/ 302 w 302"/>
                  <a:gd name="T1" fmla="*/ 83 h 106"/>
                  <a:gd name="T2" fmla="*/ 295 w 302"/>
                  <a:gd name="T3" fmla="*/ 93 h 106"/>
                  <a:gd name="T4" fmla="*/ 271 w 302"/>
                  <a:gd name="T5" fmla="*/ 106 h 106"/>
                  <a:gd name="T6" fmla="*/ 270 w 302"/>
                  <a:gd name="T7" fmla="*/ 104 h 106"/>
                  <a:gd name="T8" fmla="*/ 256 w 302"/>
                  <a:gd name="T9" fmla="*/ 101 h 106"/>
                  <a:gd name="T10" fmla="*/ 250 w 302"/>
                  <a:gd name="T11" fmla="*/ 106 h 106"/>
                  <a:gd name="T12" fmla="*/ 243 w 302"/>
                  <a:gd name="T13" fmla="*/ 104 h 106"/>
                  <a:gd name="T14" fmla="*/ 224 w 302"/>
                  <a:gd name="T15" fmla="*/ 93 h 106"/>
                  <a:gd name="T16" fmla="*/ 213 w 302"/>
                  <a:gd name="T17" fmla="*/ 89 h 106"/>
                  <a:gd name="T18" fmla="*/ 210 w 302"/>
                  <a:gd name="T19" fmla="*/ 83 h 106"/>
                  <a:gd name="T20" fmla="*/ 234 w 302"/>
                  <a:gd name="T21" fmla="*/ 61 h 106"/>
                  <a:gd name="T22" fmla="*/ 237 w 302"/>
                  <a:gd name="T23" fmla="*/ 54 h 106"/>
                  <a:gd name="T24" fmla="*/ 243 w 302"/>
                  <a:gd name="T25" fmla="*/ 31 h 106"/>
                  <a:gd name="T26" fmla="*/ 247 w 302"/>
                  <a:gd name="T27" fmla="*/ 20 h 106"/>
                  <a:gd name="T28" fmla="*/ 254 w 302"/>
                  <a:gd name="T29" fmla="*/ 2 h 106"/>
                  <a:gd name="T30" fmla="*/ 256 w 302"/>
                  <a:gd name="T31" fmla="*/ 0 h 106"/>
                  <a:gd name="T32" fmla="*/ 227 w 302"/>
                  <a:gd name="T33" fmla="*/ 17 h 106"/>
                  <a:gd name="T34" fmla="*/ 210 w 302"/>
                  <a:gd name="T35" fmla="*/ 9 h 106"/>
                  <a:gd name="T36" fmla="*/ 201 w 302"/>
                  <a:gd name="T37" fmla="*/ 24 h 106"/>
                  <a:gd name="T38" fmla="*/ 171 w 302"/>
                  <a:gd name="T39" fmla="*/ 33 h 106"/>
                  <a:gd name="T40" fmla="*/ 163 w 302"/>
                  <a:gd name="T41" fmla="*/ 26 h 106"/>
                  <a:gd name="T42" fmla="*/ 129 w 302"/>
                  <a:gd name="T43" fmla="*/ 33 h 106"/>
                  <a:gd name="T44" fmla="*/ 100 w 302"/>
                  <a:gd name="T45" fmla="*/ 43 h 106"/>
                  <a:gd name="T46" fmla="*/ 98 w 302"/>
                  <a:gd name="T47" fmla="*/ 30 h 106"/>
                  <a:gd name="T48" fmla="*/ 97 w 302"/>
                  <a:gd name="T49" fmla="*/ 36 h 106"/>
                  <a:gd name="T50" fmla="*/ 81 w 302"/>
                  <a:gd name="T51" fmla="*/ 57 h 106"/>
                  <a:gd name="T52" fmla="*/ 65 w 302"/>
                  <a:gd name="T53" fmla="*/ 73 h 106"/>
                  <a:gd name="T54" fmla="*/ 63 w 302"/>
                  <a:gd name="T55" fmla="*/ 75 h 106"/>
                  <a:gd name="T56" fmla="*/ 62 w 302"/>
                  <a:gd name="T57" fmla="*/ 80 h 106"/>
                  <a:gd name="T58" fmla="*/ 66 w 302"/>
                  <a:gd name="T59" fmla="*/ 82 h 106"/>
                  <a:gd name="T60" fmla="*/ 69 w 302"/>
                  <a:gd name="T61" fmla="*/ 87 h 106"/>
                  <a:gd name="T62" fmla="*/ 37 w 302"/>
                  <a:gd name="T63" fmla="*/ 90 h 106"/>
                  <a:gd name="T64" fmla="*/ 17 w 302"/>
                  <a:gd name="T65" fmla="*/ 82 h 106"/>
                  <a:gd name="T66" fmla="*/ 16 w 302"/>
                  <a:gd name="T67" fmla="*/ 73 h 106"/>
                  <a:gd name="T68" fmla="*/ 9 w 302"/>
                  <a:gd name="T69" fmla="*/ 76 h 106"/>
                  <a:gd name="T70" fmla="*/ 0 w 302"/>
                  <a:gd name="T71" fmla="*/ 96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02" h="106">
                    <a:moveTo>
                      <a:pt x="302" y="82"/>
                    </a:moveTo>
                    <a:lnTo>
                      <a:pt x="302" y="83"/>
                    </a:lnTo>
                    <a:lnTo>
                      <a:pt x="297" y="89"/>
                    </a:lnTo>
                    <a:lnTo>
                      <a:pt x="295" y="93"/>
                    </a:lnTo>
                    <a:lnTo>
                      <a:pt x="280" y="104"/>
                    </a:lnTo>
                    <a:lnTo>
                      <a:pt x="271" y="106"/>
                    </a:lnTo>
                    <a:lnTo>
                      <a:pt x="270" y="106"/>
                    </a:lnTo>
                    <a:lnTo>
                      <a:pt x="270" y="104"/>
                    </a:lnTo>
                    <a:lnTo>
                      <a:pt x="261" y="106"/>
                    </a:lnTo>
                    <a:lnTo>
                      <a:pt x="256" y="101"/>
                    </a:lnTo>
                    <a:lnTo>
                      <a:pt x="252" y="103"/>
                    </a:lnTo>
                    <a:lnTo>
                      <a:pt x="250" y="106"/>
                    </a:lnTo>
                    <a:lnTo>
                      <a:pt x="246" y="106"/>
                    </a:lnTo>
                    <a:lnTo>
                      <a:pt x="243" y="104"/>
                    </a:lnTo>
                    <a:lnTo>
                      <a:pt x="230" y="94"/>
                    </a:lnTo>
                    <a:lnTo>
                      <a:pt x="224" y="93"/>
                    </a:lnTo>
                    <a:lnTo>
                      <a:pt x="214" y="89"/>
                    </a:lnTo>
                    <a:lnTo>
                      <a:pt x="213" y="89"/>
                    </a:lnTo>
                    <a:lnTo>
                      <a:pt x="210" y="86"/>
                    </a:lnTo>
                    <a:lnTo>
                      <a:pt x="210" y="83"/>
                    </a:lnTo>
                    <a:lnTo>
                      <a:pt x="232" y="61"/>
                    </a:lnTo>
                    <a:lnTo>
                      <a:pt x="234" y="61"/>
                    </a:lnTo>
                    <a:lnTo>
                      <a:pt x="234" y="58"/>
                    </a:lnTo>
                    <a:lnTo>
                      <a:pt x="237" y="54"/>
                    </a:lnTo>
                    <a:lnTo>
                      <a:pt x="238" y="50"/>
                    </a:lnTo>
                    <a:lnTo>
                      <a:pt x="243" y="31"/>
                    </a:lnTo>
                    <a:lnTo>
                      <a:pt x="246" y="26"/>
                    </a:lnTo>
                    <a:lnTo>
                      <a:pt x="247" y="20"/>
                    </a:lnTo>
                    <a:lnTo>
                      <a:pt x="247" y="17"/>
                    </a:lnTo>
                    <a:lnTo>
                      <a:pt x="254" y="2"/>
                    </a:lnTo>
                    <a:lnTo>
                      <a:pt x="257" y="0"/>
                    </a:lnTo>
                    <a:lnTo>
                      <a:pt x="256" y="0"/>
                    </a:lnTo>
                    <a:lnTo>
                      <a:pt x="240" y="5"/>
                    </a:lnTo>
                    <a:lnTo>
                      <a:pt x="227" y="17"/>
                    </a:lnTo>
                    <a:lnTo>
                      <a:pt x="223" y="17"/>
                    </a:lnTo>
                    <a:lnTo>
                      <a:pt x="210" y="9"/>
                    </a:lnTo>
                    <a:lnTo>
                      <a:pt x="209" y="10"/>
                    </a:lnTo>
                    <a:lnTo>
                      <a:pt x="201" y="24"/>
                    </a:lnTo>
                    <a:lnTo>
                      <a:pt x="193" y="33"/>
                    </a:lnTo>
                    <a:lnTo>
                      <a:pt x="171" y="33"/>
                    </a:lnTo>
                    <a:lnTo>
                      <a:pt x="167" y="29"/>
                    </a:lnTo>
                    <a:lnTo>
                      <a:pt x="163" y="26"/>
                    </a:lnTo>
                    <a:lnTo>
                      <a:pt x="148" y="23"/>
                    </a:lnTo>
                    <a:lnTo>
                      <a:pt x="129" y="33"/>
                    </a:lnTo>
                    <a:lnTo>
                      <a:pt x="118" y="34"/>
                    </a:lnTo>
                    <a:lnTo>
                      <a:pt x="100" y="43"/>
                    </a:lnTo>
                    <a:lnTo>
                      <a:pt x="98" y="43"/>
                    </a:lnTo>
                    <a:lnTo>
                      <a:pt x="98" y="30"/>
                    </a:lnTo>
                    <a:lnTo>
                      <a:pt x="97" y="33"/>
                    </a:lnTo>
                    <a:lnTo>
                      <a:pt x="97" y="36"/>
                    </a:lnTo>
                    <a:lnTo>
                      <a:pt x="83" y="55"/>
                    </a:lnTo>
                    <a:lnTo>
                      <a:pt x="81" y="57"/>
                    </a:lnTo>
                    <a:lnTo>
                      <a:pt x="72" y="69"/>
                    </a:lnTo>
                    <a:lnTo>
                      <a:pt x="65" y="73"/>
                    </a:lnTo>
                    <a:lnTo>
                      <a:pt x="63" y="73"/>
                    </a:lnTo>
                    <a:lnTo>
                      <a:pt x="63" y="75"/>
                    </a:lnTo>
                    <a:lnTo>
                      <a:pt x="62" y="76"/>
                    </a:lnTo>
                    <a:lnTo>
                      <a:pt x="62" y="80"/>
                    </a:lnTo>
                    <a:lnTo>
                      <a:pt x="65" y="80"/>
                    </a:lnTo>
                    <a:lnTo>
                      <a:pt x="66" y="82"/>
                    </a:lnTo>
                    <a:lnTo>
                      <a:pt x="69" y="82"/>
                    </a:lnTo>
                    <a:lnTo>
                      <a:pt x="69" y="87"/>
                    </a:lnTo>
                    <a:lnTo>
                      <a:pt x="59" y="87"/>
                    </a:lnTo>
                    <a:lnTo>
                      <a:pt x="37" y="90"/>
                    </a:lnTo>
                    <a:lnTo>
                      <a:pt x="21" y="87"/>
                    </a:lnTo>
                    <a:lnTo>
                      <a:pt x="17" y="82"/>
                    </a:lnTo>
                    <a:lnTo>
                      <a:pt x="17" y="75"/>
                    </a:lnTo>
                    <a:lnTo>
                      <a:pt x="16" y="73"/>
                    </a:lnTo>
                    <a:lnTo>
                      <a:pt x="12" y="73"/>
                    </a:lnTo>
                    <a:lnTo>
                      <a:pt x="9" y="76"/>
                    </a:lnTo>
                    <a:lnTo>
                      <a:pt x="2" y="94"/>
                    </a:lnTo>
                    <a:lnTo>
                      <a:pt x="0" y="9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87" name="Freeform 4436">
                <a:extLst>
                  <a:ext uri="{FF2B5EF4-FFF2-40B4-BE49-F238E27FC236}">
                    <a16:creationId xmlns:a16="http://schemas.microsoft.com/office/drawing/2014/main" id="{6F0BB48E-7F03-3407-233F-D58B119CD9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0" y="2133"/>
                <a:ext cx="5" cy="22"/>
              </a:xfrm>
              <a:custGeom>
                <a:avLst/>
                <a:gdLst>
                  <a:gd name="T0" fmla="*/ 0 w 19"/>
                  <a:gd name="T1" fmla="*/ 0 h 89"/>
                  <a:gd name="T2" fmla="*/ 3 w 19"/>
                  <a:gd name="T3" fmla="*/ 4 h 89"/>
                  <a:gd name="T4" fmla="*/ 10 w 19"/>
                  <a:gd name="T5" fmla="*/ 25 h 89"/>
                  <a:gd name="T6" fmla="*/ 9 w 19"/>
                  <a:gd name="T7" fmla="*/ 36 h 89"/>
                  <a:gd name="T8" fmla="*/ 13 w 19"/>
                  <a:gd name="T9" fmla="*/ 60 h 89"/>
                  <a:gd name="T10" fmla="*/ 14 w 19"/>
                  <a:gd name="T11" fmla="*/ 60 h 89"/>
                  <a:gd name="T12" fmla="*/ 16 w 19"/>
                  <a:gd name="T13" fmla="*/ 65 h 89"/>
                  <a:gd name="T14" fmla="*/ 16 w 19"/>
                  <a:gd name="T15" fmla="*/ 71 h 89"/>
                  <a:gd name="T16" fmla="*/ 19 w 19"/>
                  <a:gd name="T17" fmla="*/ 89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" h="89">
                    <a:moveTo>
                      <a:pt x="0" y="0"/>
                    </a:moveTo>
                    <a:lnTo>
                      <a:pt x="3" y="4"/>
                    </a:lnTo>
                    <a:lnTo>
                      <a:pt x="10" y="25"/>
                    </a:lnTo>
                    <a:lnTo>
                      <a:pt x="9" y="36"/>
                    </a:lnTo>
                    <a:lnTo>
                      <a:pt x="13" y="60"/>
                    </a:lnTo>
                    <a:lnTo>
                      <a:pt x="14" y="60"/>
                    </a:lnTo>
                    <a:lnTo>
                      <a:pt x="16" y="65"/>
                    </a:lnTo>
                    <a:lnTo>
                      <a:pt x="16" y="71"/>
                    </a:lnTo>
                    <a:lnTo>
                      <a:pt x="19" y="8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88" name="Freeform 4437">
                <a:extLst>
                  <a:ext uri="{FF2B5EF4-FFF2-40B4-BE49-F238E27FC236}">
                    <a16:creationId xmlns:a16="http://schemas.microsoft.com/office/drawing/2014/main" id="{8C3C0CD9-5801-D5B1-3208-D953BB1381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1" y="2126"/>
                <a:ext cx="49" cy="25"/>
              </a:xfrm>
              <a:custGeom>
                <a:avLst/>
                <a:gdLst>
                  <a:gd name="T0" fmla="*/ 0 w 195"/>
                  <a:gd name="T1" fmla="*/ 15 h 102"/>
                  <a:gd name="T2" fmla="*/ 0 w 195"/>
                  <a:gd name="T3" fmla="*/ 16 h 102"/>
                  <a:gd name="T4" fmla="*/ 3 w 195"/>
                  <a:gd name="T5" fmla="*/ 16 h 102"/>
                  <a:gd name="T6" fmla="*/ 4 w 195"/>
                  <a:gd name="T7" fmla="*/ 18 h 102"/>
                  <a:gd name="T8" fmla="*/ 14 w 195"/>
                  <a:gd name="T9" fmla="*/ 23 h 102"/>
                  <a:gd name="T10" fmla="*/ 15 w 195"/>
                  <a:gd name="T11" fmla="*/ 26 h 102"/>
                  <a:gd name="T12" fmla="*/ 14 w 195"/>
                  <a:gd name="T13" fmla="*/ 26 h 102"/>
                  <a:gd name="T14" fmla="*/ 51 w 195"/>
                  <a:gd name="T15" fmla="*/ 60 h 102"/>
                  <a:gd name="T16" fmla="*/ 59 w 195"/>
                  <a:gd name="T17" fmla="*/ 71 h 102"/>
                  <a:gd name="T18" fmla="*/ 75 w 195"/>
                  <a:gd name="T19" fmla="*/ 86 h 102"/>
                  <a:gd name="T20" fmla="*/ 82 w 195"/>
                  <a:gd name="T21" fmla="*/ 90 h 102"/>
                  <a:gd name="T22" fmla="*/ 95 w 195"/>
                  <a:gd name="T23" fmla="*/ 102 h 102"/>
                  <a:gd name="T24" fmla="*/ 98 w 195"/>
                  <a:gd name="T25" fmla="*/ 102 h 102"/>
                  <a:gd name="T26" fmla="*/ 99 w 195"/>
                  <a:gd name="T27" fmla="*/ 100 h 102"/>
                  <a:gd name="T28" fmla="*/ 99 w 195"/>
                  <a:gd name="T29" fmla="*/ 96 h 102"/>
                  <a:gd name="T30" fmla="*/ 98 w 195"/>
                  <a:gd name="T31" fmla="*/ 93 h 102"/>
                  <a:gd name="T32" fmla="*/ 95 w 195"/>
                  <a:gd name="T33" fmla="*/ 82 h 102"/>
                  <a:gd name="T34" fmla="*/ 95 w 195"/>
                  <a:gd name="T35" fmla="*/ 75 h 102"/>
                  <a:gd name="T36" fmla="*/ 94 w 195"/>
                  <a:gd name="T37" fmla="*/ 79 h 102"/>
                  <a:gd name="T38" fmla="*/ 94 w 195"/>
                  <a:gd name="T39" fmla="*/ 81 h 102"/>
                  <a:gd name="T40" fmla="*/ 95 w 195"/>
                  <a:gd name="T41" fmla="*/ 83 h 102"/>
                  <a:gd name="T42" fmla="*/ 96 w 195"/>
                  <a:gd name="T43" fmla="*/ 93 h 102"/>
                  <a:gd name="T44" fmla="*/ 95 w 195"/>
                  <a:gd name="T45" fmla="*/ 93 h 102"/>
                  <a:gd name="T46" fmla="*/ 91 w 195"/>
                  <a:gd name="T47" fmla="*/ 86 h 102"/>
                  <a:gd name="T48" fmla="*/ 89 w 195"/>
                  <a:gd name="T49" fmla="*/ 79 h 102"/>
                  <a:gd name="T50" fmla="*/ 91 w 195"/>
                  <a:gd name="T51" fmla="*/ 72 h 102"/>
                  <a:gd name="T52" fmla="*/ 95 w 195"/>
                  <a:gd name="T53" fmla="*/ 74 h 102"/>
                  <a:gd name="T54" fmla="*/ 96 w 195"/>
                  <a:gd name="T55" fmla="*/ 72 h 102"/>
                  <a:gd name="T56" fmla="*/ 98 w 195"/>
                  <a:gd name="T57" fmla="*/ 63 h 102"/>
                  <a:gd name="T58" fmla="*/ 98 w 195"/>
                  <a:gd name="T59" fmla="*/ 61 h 102"/>
                  <a:gd name="T60" fmla="*/ 113 w 195"/>
                  <a:gd name="T61" fmla="*/ 42 h 102"/>
                  <a:gd name="T62" fmla="*/ 113 w 195"/>
                  <a:gd name="T63" fmla="*/ 39 h 102"/>
                  <a:gd name="T64" fmla="*/ 106 w 195"/>
                  <a:gd name="T65" fmla="*/ 19 h 102"/>
                  <a:gd name="T66" fmla="*/ 106 w 195"/>
                  <a:gd name="T67" fmla="*/ 14 h 102"/>
                  <a:gd name="T68" fmla="*/ 107 w 195"/>
                  <a:gd name="T69" fmla="*/ 14 h 102"/>
                  <a:gd name="T70" fmla="*/ 107 w 195"/>
                  <a:gd name="T71" fmla="*/ 12 h 102"/>
                  <a:gd name="T72" fmla="*/ 120 w 195"/>
                  <a:gd name="T73" fmla="*/ 12 h 102"/>
                  <a:gd name="T74" fmla="*/ 135 w 195"/>
                  <a:gd name="T75" fmla="*/ 9 h 102"/>
                  <a:gd name="T76" fmla="*/ 154 w 195"/>
                  <a:gd name="T77" fmla="*/ 0 h 102"/>
                  <a:gd name="T78" fmla="*/ 155 w 195"/>
                  <a:gd name="T79" fmla="*/ 0 h 102"/>
                  <a:gd name="T80" fmla="*/ 173 w 195"/>
                  <a:gd name="T81" fmla="*/ 16 h 102"/>
                  <a:gd name="T82" fmla="*/ 174 w 195"/>
                  <a:gd name="T83" fmla="*/ 16 h 102"/>
                  <a:gd name="T84" fmla="*/ 184 w 195"/>
                  <a:gd name="T85" fmla="*/ 26 h 102"/>
                  <a:gd name="T86" fmla="*/ 188 w 195"/>
                  <a:gd name="T87" fmla="*/ 25 h 102"/>
                  <a:gd name="T88" fmla="*/ 195 w 195"/>
                  <a:gd name="T89" fmla="*/ 28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95" h="102">
                    <a:moveTo>
                      <a:pt x="0" y="15"/>
                    </a:moveTo>
                    <a:lnTo>
                      <a:pt x="0" y="16"/>
                    </a:lnTo>
                    <a:lnTo>
                      <a:pt x="3" y="16"/>
                    </a:lnTo>
                    <a:lnTo>
                      <a:pt x="4" y="18"/>
                    </a:lnTo>
                    <a:lnTo>
                      <a:pt x="14" y="23"/>
                    </a:lnTo>
                    <a:lnTo>
                      <a:pt x="15" y="26"/>
                    </a:lnTo>
                    <a:lnTo>
                      <a:pt x="14" y="26"/>
                    </a:lnTo>
                    <a:lnTo>
                      <a:pt x="51" y="60"/>
                    </a:lnTo>
                    <a:lnTo>
                      <a:pt x="59" y="71"/>
                    </a:lnTo>
                    <a:lnTo>
                      <a:pt x="75" y="86"/>
                    </a:lnTo>
                    <a:lnTo>
                      <a:pt x="82" y="90"/>
                    </a:lnTo>
                    <a:lnTo>
                      <a:pt x="95" y="102"/>
                    </a:lnTo>
                    <a:lnTo>
                      <a:pt x="98" y="102"/>
                    </a:lnTo>
                    <a:lnTo>
                      <a:pt x="99" y="100"/>
                    </a:lnTo>
                    <a:lnTo>
                      <a:pt x="99" y="96"/>
                    </a:lnTo>
                    <a:lnTo>
                      <a:pt x="98" y="93"/>
                    </a:lnTo>
                    <a:lnTo>
                      <a:pt x="95" y="82"/>
                    </a:lnTo>
                    <a:lnTo>
                      <a:pt x="95" y="75"/>
                    </a:lnTo>
                    <a:lnTo>
                      <a:pt x="94" y="79"/>
                    </a:lnTo>
                    <a:lnTo>
                      <a:pt x="94" y="81"/>
                    </a:lnTo>
                    <a:lnTo>
                      <a:pt x="95" y="83"/>
                    </a:lnTo>
                    <a:lnTo>
                      <a:pt x="96" y="93"/>
                    </a:lnTo>
                    <a:lnTo>
                      <a:pt x="95" y="93"/>
                    </a:lnTo>
                    <a:lnTo>
                      <a:pt x="91" y="86"/>
                    </a:lnTo>
                    <a:lnTo>
                      <a:pt x="89" y="79"/>
                    </a:lnTo>
                    <a:lnTo>
                      <a:pt x="91" y="72"/>
                    </a:lnTo>
                    <a:lnTo>
                      <a:pt x="95" y="74"/>
                    </a:lnTo>
                    <a:lnTo>
                      <a:pt x="96" y="72"/>
                    </a:lnTo>
                    <a:lnTo>
                      <a:pt x="98" y="63"/>
                    </a:lnTo>
                    <a:lnTo>
                      <a:pt x="98" y="61"/>
                    </a:lnTo>
                    <a:lnTo>
                      <a:pt x="113" y="42"/>
                    </a:lnTo>
                    <a:lnTo>
                      <a:pt x="113" y="39"/>
                    </a:lnTo>
                    <a:lnTo>
                      <a:pt x="106" y="19"/>
                    </a:lnTo>
                    <a:lnTo>
                      <a:pt x="106" y="14"/>
                    </a:lnTo>
                    <a:lnTo>
                      <a:pt x="107" y="14"/>
                    </a:lnTo>
                    <a:lnTo>
                      <a:pt x="107" y="12"/>
                    </a:lnTo>
                    <a:lnTo>
                      <a:pt x="120" y="12"/>
                    </a:lnTo>
                    <a:lnTo>
                      <a:pt x="135" y="9"/>
                    </a:lnTo>
                    <a:lnTo>
                      <a:pt x="154" y="0"/>
                    </a:lnTo>
                    <a:lnTo>
                      <a:pt x="155" y="0"/>
                    </a:lnTo>
                    <a:lnTo>
                      <a:pt x="173" y="16"/>
                    </a:lnTo>
                    <a:lnTo>
                      <a:pt x="174" y="16"/>
                    </a:lnTo>
                    <a:lnTo>
                      <a:pt x="184" y="26"/>
                    </a:lnTo>
                    <a:lnTo>
                      <a:pt x="188" y="25"/>
                    </a:lnTo>
                    <a:lnTo>
                      <a:pt x="195" y="2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89" name="Freeform 4438">
                <a:extLst>
                  <a:ext uri="{FF2B5EF4-FFF2-40B4-BE49-F238E27FC236}">
                    <a16:creationId xmlns:a16="http://schemas.microsoft.com/office/drawing/2014/main" id="{E124F477-563E-E45C-F093-E4BB5BE9C6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6" y="2104"/>
                <a:ext cx="3" cy="25"/>
              </a:xfrm>
              <a:custGeom>
                <a:avLst/>
                <a:gdLst>
                  <a:gd name="T0" fmla="*/ 9 w 13"/>
                  <a:gd name="T1" fmla="*/ 0 h 101"/>
                  <a:gd name="T2" fmla="*/ 8 w 13"/>
                  <a:gd name="T3" fmla="*/ 3 h 101"/>
                  <a:gd name="T4" fmla="*/ 5 w 13"/>
                  <a:gd name="T5" fmla="*/ 12 h 101"/>
                  <a:gd name="T6" fmla="*/ 3 w 13"/>
                  <a:gd name="T7" fmla="*/ 13 h 101"/>
                  <a:gd name="T8" fmla="*/ 6 w 13"/>
                  <a:gd name="T9" fmla="*/ 32 h 101"/>
                  <a:gd name="T10" fmla="*/ 6 w 13"/>
                  <a:gd name="T11" fmla="*/ 34 h 101"/>
                  <a:gd name="T12" fmla="*/ 13 w 13"/>
                  <a:gd name="T13" fmla="*/ 55 h 101"/>
                  <a:gd name="T14" fmla="*/ 9 w 13"/>
                  <a:gd name="T15" fmla="*/ 65 h 101"/>
                  <a:gd name="T16" fmla="*/ 8 w 13"/>
                  <a:gd name="T17" fmla="*/ 65 h 101"/>
                  <a:gd name="T18" fmla="*/ 8 w 13"/>
                  <a:gd name="T19" fmla="*/ 66 h 101"/>
                  <a:gd name="T20" fmla="*/ 6 w 13"/>
                  <a:gd name="T21" fmla="*/ 70 h 101"/>
                  <a:gd name="T22" fmla="*/ 3 w 13"/>
                  <a:gd name="T23" fmla="*/ 74 h 101"/>
                  <a:gd name="T24" fmla="*/ 0 w 13"/>
                  <a:gd name="T25" fmla="*/ 86 h 101"/>
                  <a:gd name="T26" fmla="*/ 0 w 13"/>
                  <a:gd name="T27" fmla="*/ 96 h 101"/>
                  <a:gd name="T28" fmla="*/ 1 w 13"/>
                  <a:gd name="T29" fmla="*/ 98 h 101"/>
                  <a:gd name="T30" fmla="*/ 1 w 13"/>
                  <a:gd name="T31" fmla="*/ 101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3" h="101">
                    <a:moveTo>
                      <a:pt x="9" y="0"/>
                    </a:moveTo>
                    <a:lnTo>
                      <a:pt x="8" y="3"/>
                    </a:lnTo>
                    <a:lnTo>
                      <a:pt x="5" y="12"/>
                    </a:lnTo>
                    <a:lnTo>
                      <a:pt x="3" y="13"/>
                    </a:lnTo>
                    <a:lnTo>
                      <a:pt x="6" y="32"/>
                    </a:lnTo>
                    <a:lnTo>
                      <a:pt x="6" y="34"/>
                    </a:lnTo>
                    <a:lnTo>
                      <a:pt x="13" y="55"/>
                    </a:lnTo>
                    <a:lnTo>
                      <a:pt x="9" y="65"/>
                    </a:lnTo>
                    <a:lnTo>
                      <a:pt x="8" y="65"/>
                    </a:lnTo>
                    <a:lnTo>
                      <a:pt x="8" y="66"/>
                    </a:lnTo>
                    <a:lnTo>
                      <a:pt x="6" y="70"/>
                    </a:lnTo>
                    <a:lnTo>
                      <a:pt x="3" y="74"/>
                    </a:lnTo>
                    <a:lnTo>
                      <a:pt x="0" y="86"/>
                    </a:lnTo>
                    <a:lnTo>
                      <a:pt x="0" y="96"/>
                    </a:lnTo>
                    <a:lnTo>
                      <a:pt x="1" y="98"/>
                    </a:lnTo>
                    <a:lnTo>
                      <a:pt x="1" y="10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90" name="Freeform 4439">
                <a:extLst>
                  <a:ext uri="{FF2B5EF4-FFF2-40B4-BE49-F238E27FC236}">
                    <a16:creationId xmlns:a16="http://schemas.microsoft.com/office/drawing/2014/main" id="{03CF62E8-712E-5D41-F39E-DF55032750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3" y="2029"/>
                <a:ext cx="62" cy="80"/>
              </a:xfrm>
              <a:custGeom>
                <a:avLst/>
                <a:gdLst>
                  <a:gd name="T0" fmla="*/ 20 w 250"/>
                  <a:gd name="T1" fmla="*/ 281 h 322"/>
                  <a:gd name="T2" fmla="*/ 48 w 250"/>
                  <a:gd name="T3" fmla="*/ 278 h 322"/>
                  <a:gd name="T4" fmla="*/ 53 w 250"/>
                  <a:gd name="T5" fmla="*/ 280 h 322"/>
                  <a:gd name="T6" fmla="*/ 85 w 250"/>
                  <a:gd name="T7" fmla="*/ 287 h 322"/>
                  <a:gd name="T8" fmla="*/ 104 w 250"/>
                  <a:gd name="T9" fmla="*/ 322 h 322"/>
                  <a:gd name="T10" fmla="*/ 112 w 250"/>
                  <a:gd name="T11" fmla="*/ 321 h 322"/>
                  <a:gd name="T12" fmla="*/ 143 w 250"/>
                  <a:gd name="T13" fmla="*/ 318 h 322"/>
                  <a:gd name="T14" fmla="*/ 148 w 250"/>
                  <a:gd name="T15" fmla="*/ 311 h 322"/>
                  <a:gd name="T16" fmla="*/ 150 w 250"/>
                  <a:gd name="T17" fmla="*/ 309 h 322"/>
                  <a:gd name="T18" fmla="*/ 144 w 250"/>
                  <a:gd name="T19" fmla="*/ 301 h 322"/>
                  <a:gd name="T20" fmla="*/ 133 w 250"/>
                  <a:gd name="T21" fmla="*/ 302 h 322"/>
                  <a:gd name="T22" fmla="*/ 132 w 250"/>
                  <a:gd name="T23" fmla="*/ 298 h 322"/>
                  <a:gd name="T24" fmla="*/ 130 w 250"/>
                  <a:gd name="T25" fmla="*/ 295 h 322"/>
                  <a:gd name="T26" fmla="*/ 132 w 250"/>
                  <a:gd name="T27" fmla="*/ 292 h 322"/>
                  <a:gd name="T28" fmla="*/ 135 w 250"/>
                  <a:gd name="T29" fmla="*/ 291 h 322"/>
                  <a:gd name="T30" fmla="*/ 140 w 250"/>
                  <a:gd name="T31" fmla="*/ 288 h 322"/>
                  <a:gd name="T32" fmla="*/ 141 w 250"/>
                  <a:gd name="T33" fmla="*/ 291 h 322"/>
                  <a:gd name="T34" fmla="*/ 144 w 250"/>
                  <a:gd name="T35" fmla="*/ 290 h 322"/>
                  <a:gd name="T36" fmla="*/ 143 w 250"/>
                  <a:gd name="T37" fmla="*/ 285 h 322"/>
                  <a:gd name="T38" fmla="*/ 141 w 250"/>
                  <a:gd name="T39" fmla="*/ 281 h 322"/>
                  <a:gd name="T40" fmla="*/ 130 w 250"/>
                  <a:gd name="T41" fmla="*/ 269 h 322"/>
                  <a:gd name="T42" fmla="*/ 129 w 250"/>
                  <a:gd name="T43" fmla="*/ 266 h 322"/>
                  <a:gd name="T44" fmla="*/ 132 w 250"/>
                  <a:gd name="T45" fmla="*/ 254 h 322"/>
                  <a:gd name="T46" fmla="*/ 145 w 250"/>
                  <a:gd name="T47" fmla="*/ 244 h 322"/>
                  <a:gd name="T48" fmla="*/ 152 w 250"/>
                  <a:gd name="T49" fmla="*/ 245 h 322"/>
                  <a:gd name="T50" fmla="*/ 161 w 250"/>
                  <a:gd name="T51" fmla="*/ 239 h 322"/>
                  <a:gd name="T52" fmla="*/ 162 w 250"/>
                  <a:gd name="T53" fmla="*/ 238 h 322"/>
                  <a:gd name="T54" fmla="*/ 172 w 250"/>
                  <a:gd name="T55" fmla="*/ 244 h 322"/>
                  <a:gd name="T56" fmla="*/ 175 w 250"/>
                  <a:gd name="T57" fmla="*/ 242 h 322"/>
                  <a:gd name="T58" fmla="*/ 179 w 250"/>
                  <a:gd name="T59" fmla="*/ 237 h 322"/>
                  <a:gd name="T60" fmla="*/ 172 w 250"/>
                  <a:gd name="T61" fmla="*/ 231 h 322"/>
                  <a:gd name="T62" fmla="*/ 188 w 250"/>
                  <a:gd name="T63" fmla="*/ 207 h 322"/>
                  <a:gd name="T64" fmla="*/ 185 w 250"/>
                  <a:gd name="T65" fmla="*/ 203 h 322"/>
                  <a:gd name="T66" fmla="*/ 189 w 250"/>
                  <a:gd name="T67" fmla="*/ 197 h 322"/>
                  <a:gd name="T68" fmla="*/ 205 w 250"/>
                  <a:gd name="T69" fmla="*/ 199 h 322"/>
                  <a:gd name="T70" fmla="*/ 208 w 250"/>
                  <a:gd name="T71" fmla="*/ 210 h 322"/>
                  <a:gd name="T72" fmla="*/ 217 w 250"/>
                  <a:gd name="T73" fmla="*/ 204 h 322"/>
                  <a:gd name="T74" fmla="*/ 232 w 250"/>
                  <a:gd name="T75" fmla="*/ 193 h 322"/>
                  <a:gd name="T76" fmla="*/ 234 w 250"/>
                  <a:gd name="T77" fmla="*/ 192 h 322"/>
                  <a:gd name="T78" fmla="*/ 239 w 250"/>
                  <a:gd name="T79" fmla="*/ 182 h 322"/>
                  <a:gd name="T80" fmla="*/ 249 w 250"/>
                  <a:gd name="T81" fmla="*/ 136 h 322"/>
                  <a:gd name="T82" fmla="*/ 250 w 250"/>
                  <a:gd name="T83" fmla="*/ 129 h 322"/>
                  <a:gd name="T84" fmla="*/ 249 w 250"/>
                  <a:gd name="T85" fmla="*/ 126 h 322"/>
                  <a:gd name="T86" fmla="*/ 241 w 250"/>
                  <a:gd name="T87" fmla="*/ 110 h 322"/>
                  <a:gd name="T88" fmla="*/ 245 w 250"/>
                  <a:gd name="T89" fmla="*/ 98 h 322"/>
                  <a:gd name="T90" fmla="*/ 250 w 250"/>
                  <a:gd name="T91" fmla="*/ 63 h 322"/>
                  <a:gd name="T92" fmla="*/ 249 w 250"/>
                  <a:gd name="T93" fmla="*/ 54 h 322"/>
                  <a:gd name="T94" fmla="*/ 217 w 250"/>
                  <a:gd name="T95" fmla="*/ 31 h 322"/>
                  <a:gd name="T96" fmla="*/ 214 w 250"/>
                  <a:gd name="T97" fmla="*/ 17 h 322"/>
                  <a:gd name="T98" fmla="*/ 218 w 250"/>
                  <a:gd name="T99" fmla="*/ 9 h 322"/>
                  <a:gd name="T100" fmla="*/ 207 w 250"/>
                  <a:gd name="T101" fmla="*/ 3 h 322"/>
                  <a:gd name="T102" fmla="*/ 200 w 250"/>
                  <a:gd name="T103" fmla="*/ 0 h 3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50" h="322">
                    <a:moveTo>
                      <a:pt x="0" y="284"/>
                    </a:moveTo>
                    <a:lnTo>
                      <a:pt x="20" y="281"/>
                    </a:lnTo>
                    <a:lnTo>
                      <a:pt x="28" y="281"/>
                    </a:lnTo>
                    <a:lnTo>
                      <a:pt x="48" y="278"/>
                    </a:lnTo>
                    <a:lnTo>
                      <a:pt x="52" y="277"/>
                    </a:lnTo>
                    <a:lnTo>
                      <a:pt x="53" y="280"/>
                    </a:lnTo>
                    <a:lnTo>
                      <a:pt x="85" y="285"/>
                    </a:lnTo>
                    <a:lnTo>
                      <a:pt x="85" y="287"/>
                    </a:lnTo>
                    <a:lnTo>
                      <a:pt x="70" y="314"/>
                    </a:lnTo>
                    <a:lnTo>
                      <a:pt x="104" y="322"/>
                    </a:lnTo>
                    <a:lnTo>
                      <a:pt x="105" y="322"/>
                    </a:lnTo>
                    <a:lnTo>
                      <a:pt x="112" y="321"/>
                    </a:lnTo>
                    <a:lnTo>
                      <a:pt x="143" y="319"/>
                    </a:lnTo>
                    <a:lnTo>
                      <a:pt x="143" y="318"/>
                    </a:lnTo>
                    <a:lnTo>
                      <a:pt x="144" y="314"/>
                    </a:lnTo>
                    <a:lnTo>
                      <a:pt x="148" y="311"/>
                    </a:lnTo>
                    <a:lnTo>
                      <a:pt x="150" y="311"/>
                    </a:lnTo>
                    <a:lnTo>
                      <a:pt x="150" y="309"/>
                    </a:lnTo>
                    <a:lnTo>
                      <a:pt x="147" y="302"/>
                    </a:lnTo>
                    <a:lnTo>
                      <a:pt x="144" y="301"/>
                    </a:lnTo>
                    <a:lnTo>
                      <a:pt x="141" y="302"/>
                    </a:lnTo>
                    <a:lnTo>
                      <a:pt x="133" y="302"/>
                    </a:lnTo>
                    <a:lnTo>
                      <a:pt x="132" y="299"/>
                    </a:lnTo>
                    <a:lnTo>
                      <a:pt x="132" y="298"/>
                    </a:lnTo>
                    <a:lnTo>
                      <a:pt x="130" y="297"/>
                    </a:lnTo>
                    <a:lnTo>
                      <a:pt x="130" y="295"/>
                    </a:lnTo>
                    <a:lnTo>
                      <a:pt x="132" y="294"/>
                    </a:lnTo>
                    <a:lnTo>
                      <a:pt x="132" y="292"/>
                    </a:lnTo>
                    <a:lnTo>
                      <a:pt x="133" y="291"/>
                    </a:lnTo>
                    <a:lnTo>
                      <a:pt x="135" y="291"/>
                    </a:lnTo>
                    <a:lnTo>
                      <a:pt x="138" y="288"/>
                    </a:lnTo>
                    <a:lnTo>
                      <a:pt x="140" y="288"/>
                    </a:lnTo>
                    <a:lnTo>
                      <a:pt x="140" y="290"/>
                    </a:lnTo>
                    <a:lnTo>
                      <a:pt x="141" y="291"/>
                    </a:lnTo>
                    <a:lnTo>
                      <a:pt x="143" y="291"/>
                    </a:lnTo>
                    <a:lnTo>
                      <a:pt x="144" y="290"/>
                    </a:lnTo>
                    <a:lnTo>
                      <a:pt x="144" y="288"/>
                    </a:lnTo>
                    <a:lnTo>
                      <a:pt x="143" y="285"/>
                    </a:lnTo>
                    <a:lnTo>
                      <a:pt x="143" y="283"/>
                    </a:lnTo>
                    <a:lnTo>
                      <a:pt x="141" y="281"/>
                    </a:lnTo>
                    <a:lnTo>
                      <a:pt x="141" y="280"/>
                    </a:lnTo>
                    <a:lnTo>
                      <a:pt x="130" y="269"/>
                    </a:lnTo>
                    <a:lnTo>
                      <a:pt x="130" y="267"/>
                    </a:lnTo>
                    <a:lnTo>
                      <a:pt x="129" y="266"/>
                    </a:lnTo>
                    <a:lnTo>
                      <a:pt x="129" y="264"/>
                    </a:lnTo>
                    <a:lnTo>
                      <a:pt x="132" y="254"/>
                    </a:lnTo>
                    <a:lnTo>
                      <a:pt x="136" y="249"/>
                    </a:lnTo>
                    <a:lnTo>
                      <a:pt x="145" y="244"/>
                    </a:lnTo>
                    <a:lnTo>
                      <a:pt x="152" y="244"/>
                    </a:lnTo>
                    <a:lnTo>
                      <a:pt x="152" y="245"/>
                    </a:lnTo>
                    <a:lnTo>
                      <a:pt x="157" y="244"/>
                    </a:lnTo>
                    <a:lnTo>
                      <a:pt x="161" y="239"/>
                    </a:lnTo>
                    <a:lnTo>
                      <a:pt x="161" y="238"/>
                    </a:lnTo>
                    <a:lnTo>
                      <a:pt x="162" y="238"/>
                    </a:lnTo>
                    <a:lnTo>
                      <a:pt x="172" y="242"/>
                    </a:lnTo>
                    <a:lnTo>
                      <a:pt x="172" y="244"/>
                    </a:lnTo>
                    <a:lnTo>
                      <a:pt x="173" y="242"/>
                    </a:lnTo>
                    <a:lnTo>
                      <a:pt x="175" y="242"/>
                    </a:lnTo>
                    <a:lnTo>
                      <a:pt x="178" y="239"/>
                    </a:lnTo>
                    <a:lnTo>
                      <a:pt x="179" y="237"/>
                    </a:lnTo>
                    <a:lnTo>
                      <a:pt x="175" y="232"/>
                    </a:lnTo>
                    <a:lnTo>
                      <a:pt x="172" y="231"/>
                    </a:lnTo>
                    <a:lnTo>
                      <a:pt x="168" y="227"/>
                    </a:lnTo>
                    <a:lnTo>
                      <a:pt x="188" y="207"/>
                    </a:lnTo>
                    <a:lnTo>
                      <a:pt x="188" y="206"/>
                    </a:lnTo>
                    <a:lnTo>
                      <a:pt x="185" y="203"/>
                    </a:lnTo>
                    <a:lnTo>
                      <a:pt x="186" y="200"/>
                    </a:lnTo>
                    <a:lnTo>
                      <a:pt x="189" y="197"/>
                    </a:lnTo>
                    <a:lnTo>
                      <a:pt x="202" y="197"/>
                    </a:lnTo>
                    <a:lnTo>
                      <a:pt x="205" y="199"/>
                    </a:lnTo>
                    <a:lnTo>
                      <a:pt x="208" y="202"/>
                    </a:lnTo>
                    <a:lnTo>
                      <a:pt x="208" y="210"/>
                    </a:lnTo>
                    <a:lnTo>
                      <a:pt x="210" y="210"/>
                    </a:lnTo>
                    <a:lnTo>
                      <a:pt x="217" y="204"/>
                    </a:lnTo>
                    <a:lnTo>
                      <a:pt x="218" y="203"/>
                    </a:lnTo>
                    <a:lnTo>
                      <a:pt x="232" y="193"/>
                    </a:lnTo>
                    <a:lnTo>
                      <a:pt x="234" y="193"/>
                    </a:lnTo>
                    <a:lnTo>
                      <a:pt x="234" y="192"/>
                    </a:lnTo>
                    <a:lnTo>
                      <a:pt x="235" y="192"/>
                    </a:lnTo>
                    <a:lnTo>
                      <a:pt x="239" y="182"/>
                    </a:lnTo>
                    <a:lnTo>
                      <a:pt x="248" y="157"/>
                    </a:lnTo>
                    <a:lnTo>
                      <a:pt x="249" y="136"/>
                    </a:lnTo>
                    <a:lnTo>
                      <a:pt x="250" y="133"/>
                    </a:lnTo>
                    <a:lnTo>
                      <a:pt x="250" y="129"/>
                    </a:lnTo>
                    <a:lnTo>
                      <a:pt x="249" y="127"/>
                    </a:lnTo>
                    <a:lnTo>
                      <a:pt x="249" y="126"/>
                    </a:lnTo>
                    <a:lnTo>
                      <a:pt x="241" y="112"/>
                    </a:lnTo>
                    <a:lnTo>
                      <a:pt x="241" y="110"/>
                    </a:lnTo>
                    <a:lnTo>
                      <a:pt x="243" y="100"/>
                    </a:lnTo>
                    <a:lnTo>
                      <a:pt x="245" y="98"/>
                    </a:lnTo>
                    <a:lnTo>
                      <a:pt x="250" y="80"/>
                    </a:lnTo>
                    <a:lnTo>
                      <a:pt x="250" y="63"/>
                    </a:lnTo>
                    <a:lnTo>
                      <a:pt x="249" y="55"/>
                    </a:lnTo>
                    <a:lnTo>
                      <a:pt x="249" y="54"/>
                    </a:lnTo>
                    <a:lnTo>
                      <a:pt x="243" y="51"/>
                    </a:lnTo>
                    <a:lnTo>
                      <a:pt x="217" y="31"/>
                    </a:lnTo>
                    <a:lnTo>
                      <a:pt x="214" y="24"/>
                    </a:lnTo>
                    <a:lnTo>
                      <a:pt x="214" y="17"/>
                    </a:lnTo>
                    <a:lnTo>
                      <a:pt x="217" y="14"/>
                    </a:lnTo>
                    <a:lnTo>
                      <a:pt x="218" y="9"/>
                    </a:lnTo>
                    <a:lnTo>
                      <a:pt x="214" y="5"/>
                    </a:lnTo>
                    <a:lnTo>
                      <a:pt x="207" y="3"/>
                    </a:lnTo>
                    <a:lnTo>
                      <a:pt x="202" y="2"/>
                    </a:lnTo>
                    <a:lnTo>
                      <a:pt x="200" y="0"/>
                    </a:lnTo>
                    <a:lnTo>
                      <a:pt x="199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91" name="Freeform 4440">
                <a:extLst>
                  <a:ext uri="{FF2B5EF4-FFF2-40B4-BE49-F238E27FC236}">
                    <a16:creationId xmlns:a16="http://schemas.microsoft.com/office/drawing/2014/main" id="{63B40C9C-9682-BC44-220F-79A5CD9CAF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7" y="2013"/>
                <a:ext cx="3" cy="10"/>
              </a:xfrm>
              <a:custGeom>
                <a:avLst/>
                <a:gdLst>
                  <a:gd name="T0" fmla="*/ 0 w 13"/>
                  <a:gd name="T1" fmla="*/ 0 h 40"/>
                  <a:gd name="T2" fmla="*/ 3 w 13"/>
                  <a:gd name="T3" fmla="*/ 2 h 40"/>
                  <a:gd name="T4" fmla="*/ 3 w 13"/>
                  <a:gd name="T5" fmla="*/ 3 h 40"/>
                  <a:gd name="T6" fmla="*/ 4 w 13"/>
                  <a:gd name="T7" fmla="*/ 7 h 40"/>
                  <a:gd name="T8" fmla="*/ 7 w 13"/>
                  <a:gd name="T9" fmla="*/ 11 h 40"/>
                  <a:gd name="T10" fmla="*/ 8 w 13"/>
                  <a:gd name="T11" fmla="*/ 18 h 40"/>
                  <a:gd name="T12" fmla="*/ 13 w 13"/>
                  <a:gd name="T13" fmla="*/ 28 h 40"/>
                  <a:gd name="T14" fmla="*/ 13 w 13"/>
                  <a:gd name="T15" fmla="*/ 33 h 40"/>
                  <a:gd name="T16" fmla="*/ 1 w 13"/>
                  <a:gd name="T17" fmla="*/ 4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40">
                    <a:moveTo>
                      <a:pt x="0" y="0"/>
                    </a:moveTo>
                    <a:lnTo>
                      <a:pt x="3" y="2"/>
                    </a:lnTo>
                    <a:lnTo>
                      <a:pt x="3" y="3"/>
                    </a:lnTo>
                    <a:lnTo>
                      <a:pt x="4" y="7"/>
                    </a:lnTo>
                    <a:lnTo>
                      <a:pt x="7" y="11"/>
                    </a:lnTo>
                    <a:lnTo>
                      <a:pt x="8" y="18"/>
                    </a:lnTo>
                    <a:lnTo>
                      <a:pt x="13" y="28"/>
                    </a:lnTo>
                    <a:lnTo>
                      <a:pt x="13" y="33"/>
                    </a:lnTo>
                    <a:lnTo>
                      <a:pt x="1" y="4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92" name="Freeform 4441">
                <a:extLst>
                  <a:ext uri="{FF2B5EF4-FFF2-40B4-BE49-F238E27FC236}">
                    <a16:creationId xmlns:a16="http://schemas.microsoft.com/office/drawing/2014/main" id="{C6CBE4B0-17CB-C5F2-3BA8-7B5794D185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0" y="2012"/>
                <a:ext cx="56" cy="14"/>
              </a:xfrm>
              <a:custGeom>
                <a:avLst/>
                <a:gdLst>
                  <a:gd name="T0" fmla="*/ 226 w 226"/>
                  <a:gd name="T1" fmla="*/ 53 h 53"/>
                  <a:gd name="T2" fmla="*/ 212 w 226"/>
                  <a:gd name="T3" fmla="*/ 46 h 53"/>
                  <a:gd name="T4" fmla="*/ 211 w 226"/>
                  <a:gd name="T5" fmla="*/ 45 h 53"/>
                  <a:gd name="T6" fmla="*/ 202 w 226"/>
                  <a:gd name="T7" fmla="*/ 43 h 53"/>
                  <a:gd name="T8" fmla="*/ 199 w 226"/>
                  <a:gd name="T9" fmla="*/ 45 h 53"/>
                  <a:gd name="T10" fmla="*/ 199 w 226"/>
                  <a:gd name="T11" fmla="*/ 43 h 53"/>
                  <a:gd name="T12" fmla="*/ 198 w 226"/>
                  <a:gd name="T13" fmla="*/ 42 h 53"/>
                  <a:gd name="T14" fmla="*/ 188 w 226"/>
                  <a:gd name="T15" fmla="*/ 36 h 53"/>
                  <a:gd name="T16" fmla="*/ 187 w 226"/>
                  <a:gd name="T17" fmla="*/ 35 h 53"/>
                  <a:gd name="T18" fmla="*/ 183 w 226"/>
                  <a:gd name="T19" fmla="*/ 35 h 53"/>
                  <a:gd name="T20" fmla="*/ 184 w 226"/>
                  <a:gd name="T21" fmla="*/ 34 h 53"/>
                  <a:gd name="T22" fmla="*/ 184 w 226"/>
                  <a:gd name="T23" fmla="*/ 32 h 53"/>
                  <a:gd name="T24" fmla="*/ 181 w 226"/>
                  <a:gd name="T25" fmla="*/ 29 h 53"/>
                  <a:gd name="T26" fmla="*/ 156 w 226"/>
                  <a:gd name="T27" fmla="*/ 28 h 53"/>
                  <a:gd name="T28" fmla="*/ 149 w 226"/>
                  <a:gd name="T29" fmla="*/ 25 h 53"/>
                  <a:gd name="T30" fmla="*/ 146 w 226"/>
                  <a:gd name="T31" fmla="*/ 25 h 53"/>
                  <a:gd name="T32" fmla="*/ 146 w 226"/>
                  <a:gd name="T33" fmla="*/ 24 h 53"/>
                  <a:gd name="T34" fmla="*/ 144 w 226"/>
                  <a:gd name="T35" fmla="*/ 24 h 53"/>
                  <a:gd name="T36" fmla="*/ 132 w 226"/>
                  <a:gd name="T37" fmla="*/ 22 h 53"/>
                  <a:gd name="T38" fmla="*/ 128 w 226"/>
                  <a:gd name="T39" fmla="*/ 21 h 53"/>
                  <a:gd name="T40" fmla="*/ 120 w 226"/>
                  <a:gd name="T41" fmla="*/ 19 h 53"/>
                  <a:gd name="T42" fmla="*/ 94 w 226"/>
                  <a:gd name="T43" fmla="*/ 5 h 53"/>
                  <a:gd name="T44" fmla="*/ 93 w 226"/>
                  <a:gd name="T45" fmla="*/ 5 h 53"/>
                  <a:gd name="T46" fmla="*/ 64 w 226"/>
                  <a:gd name="T47" fmla="*/ 0 h 53"/>
                  <a:gd name="T48" fmla="*/ 58 w 226"/>
                  <a:gd name="T49" fmla="*/ 4 h 53"/>
                  <a:gd name="T50" fmla="*/ 53 w 226"/>
                  <a:gd name="T51" fmla="*/ 5 h 53"/>
                  <a:gd name="T52" fmla="*/ 50 w 226"/>
                  <a:gd name="T53" fmla="*/ 7 h 53"/>
                  <a:gd name="T54" fmla="*/ 43 w 226"/>
                  <a:gd name="T55" fmla="*/ 7 h 53"/>
                  <a:gd name="T56" fmla="*/ 33 w 226"/>
                  <a:gd name="T57" fmla="*/ 4 h 53"/>
                  <a:gd name="T58" fmla="*/ 27 w 226"/>
                  <a:gd name="T59" fmla="*/ 4 h 53"/>
                  <a:gd name="T60" fmla="*/ 14 w 226"/>
                  <a:gd name="T61" fmla="*/ 11 h 53"/>
                  <a:gd name="T62" fmla="*/ 1 w 226"/>
                  <a:gd name="T63" fmla="*/ 14 h 53"/>
                  <a:gd name="T64" fmla="*/ 0 w 226"/>
                  <a:gd name="T65" fmla="*/ 14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26" h="53">
                    <a:moveTo>
                      <a:pt x="226" y="53"/>
                    </a:moveTo>
                    <a:lnTo>
                      <a:pt x="212" y="46"/>
                    </a:lnTo>
                    <a:lnTo>
                      <a:pt x="211" y="45"/>
                    </a:lnTo>
                    <a:lnTo>
                      <a:pt x="202" y="43"/>
                    </a:lnTo>
                    <a:lnTo>
                      <a:pt x="199" y="45"/>
                    </a:lnTo>
                    <a:lnTo>
                      <a:pt x="199" y="43"/>
                    </a:lnTo>
                    <a:lnTo>
                      <a:pt x="198" y="42"/>
                    </a:lnTo>
                    <a:lnTo>
                      <a:pt x="188" y="36"/>
                    </a:lnTo>
                    <a:lnTo>
                      <a:pt x="187" y="35"/>
                    </a:lnTo>
                    <a:lnTo>
                      <a:pt x="183" y="35"/>
                    </a:lnTo>
                    <a:lnTo>
                      <a:pt x="184" y="34"/>
                    </a:lnTo>
                    <a:lnTo>
                      <a:pt x="184" y="32"/>
                    </a:lnTo>
                    <a:lnTo>
                      <a:pt x="181" y="29"/>
                    </a:lnTo>
                    <a:lnTo>
                      <a:pt x="156" y="28"/>
                    </a:lnTo>
                    <a:lnTo>
                      <a:pt x="149" y="25"/>
                    </a:lnTo>
                    <a:lnTo>
                      <a:pt x="146" y="25"/>
                    </a:lnTo>
                    <a:lnTo>
                      <a:pt x="146" y="24"/>
                    </a:lnTo>
                    <a:lnTo>
                      <a:pt x="144" y="24"/>
                    </a:lnTo>
                    <a:lnTo>
                      <a:pt x="132" y="22"/>
                    </a:lnTo>
                    <a:lnTo>
                      <a:pt x="128" y="21"/>
                    </a:lnTo>
                    <a:lnTo>
                      <a:pt x="120" y="19"/>
                    </a:lnTo>
                    <a:lnTo>
                      <a:pt x="94" y="5"/>
                    </a:lnTo>
                    <a:lnTo>
                      <a:pt x="93" y="5"/>
                    </a:lnTo>
                    <a:lnTo>
                      <a:pt x="64" y="0"/>
                    </a:lnTo>
                    <a:lnTo>
                      <a:pt x="58" y="4"/>
                    </a:lnTo>
                    <a:lnTo>
                      <a:pt x="53" y="5"/>
                    </a:lnTo>
                    <a:lnTo>
                      <a:pt x="50" y="7"/>
                    </a:lnTo>
                    <a:lnTo>
                      <a:pt x="43" y="7"/>
                    </a:lnTo>
                    <a:lnTo>
                      <a:pt x="33" y="4"/>
                    </a:lnTo>
                    <a:lnTo>
                      <a:pt x="27" y="4"/>
                    </a:lnTo>
                    <a:lnTo>
                      <a:pt x="14" y="11"/>
                    </a:lnTo>
                    <a:lnTo>
                      <a:pt x="1" y="14"/>
                    </a:lnTo>
                    <a:lnTo>
                      <a:pt x="0" y="1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93" name="Line 4442">
                <a:extLst>
                  <a:ext uri="{FF2B5EF4-FFF2-40B4-BE49-F238E27FC236}">
                    <a16:creationId xmlns:a16="http://schemas.microsoft.com/office/drawing/2014/main" id="{14B6C8B8-F226-04B9-2BA7-B5EDA50D16D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796" y="2023"/>
                <a:ext cx="1" cy="3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94" name="Freeform 4443">
                <a:extLst>
                  <a:ext uri="{FF2B5EF4-FFF2-40B4-BE49-F238E27FC236}">
                    <a16:creationId xmlns:a16="http://schemas.microsoft.com/office/drawing/2014/main" id="{16491B31-C29F-BFE1-E96C-8C03B335EC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4" y="2057"/>
                <a:ext cx="69" cy="43"/>
              </a:xfrm>
              <a:custGeom>
                <a:avLst/>
                <a:gdLst>
                  <a:gd name="T0" fmla="*/ 0 w 277"/>
                  <a:gd name="T1" fmla="*/ 0 h 173"/>
                  <a:gd name="T2" fmla="*/ 1 w 277"/>
                  <a:gd name="T3" fmla="*/ 4 h 173"/>
                  <a:gd name="T4" fmla="*/ 9 w 277"/>
                  <a:gd name="T5" fmla="*/ 19 h 173"/>
                  <a:gd name="T6" fmla="*/ 26 w 277"/>
                  <a:gd name="T7" fmla="*/ 29 h 173"/>
                  <a:gd name="T8" fmla="*/ 45 w 277"/>
                  <a:gd name="T9" fmla="*/ 36 h 173"/>
                  <a:gd name="T10" fmla="*/ 61 w 277"/>
                  <a:gd name="T11" fmla="*/ 47 h 173"/>
                  <a:gd name="T12" fmla="*/ 67 w 277"/>
                  <a:gd name="T13" fmla="*/ 53 h 173"/>
                  <a:gd name="T14" fmla="*/ 76 w 277"/>
                  <a:gd name="T15" fmla="*/ 57 h 173"/>
                  <a:gd name="T16" fmla="*/ 76 w 277"/>
                  <a:gd name="T17" fmla="*/ 59 h 173"/>
                  <a:gd name="T18" fmla="*/ 78 w 277"/>
                  <a:gd name="T19" fmla="*/ 59 h 173"/>
                  <a:gd name="T20" fmla="*/ 76 w 277"/>
                  <a:gd name="T21" fmla="*/ 60 h 173"/>
                  <a:gd name="T22" fmla="*/ 76 w 277"/>
                  <a:gd name="T23" fmla="*/ 63 h 173"/>
                  <a:gd name="T24" fmla="*/ 74 w 277"/>
                  <a:gd name="T25" fmla="*/ 66 h 173"/>
                  <a:gd name="T26" fmla="*/ 76 w 277"/>
                  <a:gd name="T27" fmla="*/ 70 h 173"/>
                  <a:gd name="T28" fmla="*/ 84 w 277"/>
                  <a:gd name="T29" fmla="*/ 75 h 173"/>
                  <a:gd name="T30" fmla="*/ 101 w 277"/>
                  <a:gd name="T31" fmla="*/ 86 h 173"/>
                  <a:gd name="T32" fmla="*/ 121 w 277"/>
                  <a:gd name="T33" fmla="*/ 89 h 173"/>
                  <a:gd name="T34" fmla="*/ 122 w 277"/>
                  <a:gd name="T35" fmla="*/ 89 h 173"/>
                  <a:gd name="T36" fmla="*/ 128 w 277"/>
                  <a:gd name="T37" fmla="*/ 91 h 173"/>
                  <a:gd name="T38" fmla="*/ 141 w 277"/>
                  <a:gd name="T39" fmla="*/ 96 h 173"/>
                  <a:gd name="T40" fmla="*/ 178 w 277"/>
                  <a:gd name="T41" fmla="*/ 103 h 173"/>
                  <a:gd name="T42" fmla="*/ 180 w 277"/>
                  <a:gd name="T43" fmla="*/ 105 h 173"/>
                  <a:gd name="T44" fmla="*/ 181 w 277"/>
                  <a:gd name="T45" fmla="*/ 105 h 173"/>
                  <a:gd name="T46" fmla="*/ 195 w 277"/>
                  <a:gd name="T47" fmla="*/ 107 h 173"/>
                  <a:gd name="T48" fmla="*/ 198 w 277"/>
                  <a:gd name="T49" fmla="*/ 107 h 173"/>
                  <a:gd name="T50" fmla="*/ 199 w 277"/>
                  <a:gd name="T51" fmla="*/ 106 h 173"/>
                  <a:gd name="T52" fmla="*/ 205 w 277"/>
                  <a:gd name="T53" fmla="*/ 102 h 173"/>
                  <a:gd name="T54" fmla="*/ 217 w 277"/>
                  <a:gd name="T55" fmla="*/ 102 h 173"/>
                  <a:gd name="T56" fmla="*/ 218 w 277"/>
                  <a:gd name="T57" fmla="*/ 103 h 173"/>
                  <a:gd name="T58" fmla="*/ 234 w 277"/>
                  <a:gd name="T59" fmla="*/ 110 h 173"/>
                  <a:gd name="T60" fmla="*/ 240 w 277"/>
                  <a:gd name="T61" fmla="*/ 112 h 173"/>
                  <a:gd name="T62" fmla="*/ 241 w 277"/>
                  <a:gd name="T63" fmla="*/ 113 h 173"/>
                  <a:gd name="T64" fmla="*/ 245 w 277"/>
                  <a:gd name="T65" fmla="*/ 116 h 173"/>
                  <a:gd name="T66" fmla="*/ 248 w 277"/>
                  <a:gd name="T67" fmla="*/ 119 h 173"/>
                  <a:gd name="T68" fmla="*/ 251 w 277"/>
                  <a:gd name="T69" fmla="*/ 120 h 173"/>
                  <a:gd name="T70" fmla="*/ 252 w 277"/>
                  <a:gd name="T71" fmla="*/ 123 h 173"/>
                  <a:gd name="T72" fmla="*/ 255 w 277"/>
                  <a:gd name="T73" fmla="*/ 124 h 173"/>
                  <a:gd name="T74" fmla="*/ 256 w 277"/>
                  <a:gd name="T75" fmla="*/ 128 h 173"/>
                  <a:gd name="T76" fmla="*/ 262 w 277"/>
                  <a:gd name="T77" fmla="*/ 137 h 173"/>
                  <a:gd name="T78" fmla="*/ 263 w 277"/>
                  <a:gd name="T79" fmla="*/ 141 h 173"/>
                  <a:gd name="T80" fmla="*/ 265 w 277"/>
                  <a:gd name="T81" fmla="*/ 143 h 173"/>
                  <a:gd name="T82" fmla="*/ 270 w 277"/>
                  <a:gd name="T83" fmla="*/ 155 h 173"/>
                  <a:gd name="T84" fmla="*/ 272 w 277"/>
                  <a:gd name="T85" fmla="*/ 160 h 173"/>
                  <a:gd name="T86" fmla="*/ 275 w 277"/>
                  <a:gd name="T87" fmla="*/ 166 h 173"/>
                  <a:gd name="T88" fmla="*/ 276 w 277"/>
                  <a:gd name="T89" fmla="*/ 172 h 173"/>
                  <a:gd name="T90" fmla="*/ 277 w 277"/>
                  <a:gd name="T91" fmla="*/ 173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77" h="173">
                    <a:moveTo>
                      <a:pt x="0" y="0"/>
                    </a:moveTo>
                    <a:lnTo>
                      <a:pt x="1" y="4"/>
                    </a:lnTo>
                    <a:lnTo>
                      <a:pt x="9" y="19"/>
                    </a:lnTo>
                    <a:lnTo>
                      <a:pt x="26" y="29"/>
                    </a:lnTo>
                    <a:lnTo>
                      <a:pt x="45" y="36"/>
                    </a:lnTo>
                    <a:lnTo>
                      <a:pt x="61" y="47"/>
                    </a:lnTo>
                    <a:lnTo>
                      <a:pt x="67" y="53"/>
                    </a:lnTo>
                    <a:lnTo>
                      <a:pt x="76" y="57"/>
                    </a:lnTo>
                    <a:lnTo>
                      <a:pt x="76" y="59"/>
                    </a:lnTo>
                    <a:lnTo>
                      <a:pt x="78" y="59"/>
                    </a:lnTo>
                    <a:lnTo>
                      <a:pt x="76" y="60"/>
                    </a:lnTo>
                    <a:lnTo>
                      <a:pt x="76" y="63"/>
                    </a:lnTo>
                    <a:lnTo>
                      <a:pt x="74" y="66"/>
                    </a:lnTo>
                    <a:lnTo>
                      <a:pt x="76" y="70"/>
                    </a:lnTo>
                    <a:lnTo>
                      <a:pt x="84" y="75"/>
                    </a:lnTo>
                    <a:lnTo>
                      <a:pt x="101" y="86"/>
                    </a:lnTo>
                    <a:lnTo>
                      <a:pt x="121" y="89"/>
                    </a:lnTo>
                    <a:lnTo>
                      <a:pt x="122" y="89"/>
                    </a:lnTo>
                    <a:lnTo>
                      <a:pt x="128" y="91"/>
                    </a:lnTo>
                    <a:lnTo>
                      <a:pt x="141" y="96"/>
                    </a:lnTo>
                    <a:lnTo>
                      <a:pt x="178" y="103"/>
                    </a:lnTo>
                    <a:lnTo>
                      <a:pt x="180" y="105"/>
                    </a:lnTo>
                    <a:lnTo>
                      <a:pt x="181" y="105"/>
                    </a:lnTo>
                    <a:lnTo>
                      <a:pt x="195" y="107"/>
                    </a:lnTo>
                    <a:lnTo>
                      <a:pt x="198" y="107"/>
                    </a:lnTo>
                    <a:lnTo>
                      <a:pt x="199" y="106"/>
                    </a:lnTo>
                    <a:lnTo>
                      <a:pt x="205" y="102"/>
                    </a:lnTo>
                    <a:lnTo>
                      <a:pt x="217" y="102"/>
                    </a:lnTo>
                    <a:lnTo>
                      <a:pt x="218" y="103"/>
                    </a:lnTo>
                    <a:lnTo>
                      <a:pt x="234" y="110"/>
                    </a:lnTo>
                    <a:lnTo>
                      <a:pt x="240" y="112"/>
                    </a:lnTo>
                    <a:lnTo>
                      <a:pt x="241" y="113"/>
                    </a:lnTo>
                    <a:lnTo>
                      <a:pt x="245" y="116"/>
                    </a:lnTo>
                    <a:lnTo>
                      <a:pt x="248" y="119"/>
                    </a:lnTo>
                    <a:lnTo>
                      <a:pt x="251" y="120"/>
                    </a:lnTo>
                    <a:lnTo>
                      <a:pt x="252" y="123"/>
                    </a:lnTo>
                    <a:lnTo>
                      <a:pt x="255" y="124"/>
                    </a:lnTo>
                    <a:lnTo>
                      <a:pt x="256" y="128"/>
                    </a:lnTo>
                    <a:lnTo>
                      <a:pt x="262" y="137"/>
                    </a:lnTo>
                    <a:lnTo>
                      <a:pt x="263" y="141"/>
                    </a:lnTo>
                    <a:lnTo>
                      <a:pt x="265" y="143"/>
                    </a:lnTo>
                    <a:lnTo>
                      <a:pt x="270" y="155"/>
                    </a:lnTo>
                    <a:lnTo>
                      <a:pt x="272" y="160"/>
                    </a:lnTo>
                    <a:lnTo>
                      <a:pt x="275" y="166"/>
                    </a:lnTo>
                    <a:lnTo>
                      <a:pt x="276" y="172"/>
                    </a:lnTo>
                    <a:lnTo>
                      <a:pt x="277" y="17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95" name="Freeform 4444">
                <a:extLst>
                  <a:ext uri="{FF2B5EF4-FFF2-40B4-BE49-F238E27FC236}">
                    <a16:creationId xmlns:a16="http://schemas.microsoft.com/office/drawing/2014/main" id="{99AEB35E-985E-14CB-50E4-55281105E1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3" y="2100"/>
                <a:ext cx="42" cy="16"/>
              </a:xfrm>
              <a:custGeom>
                <a:avLst/>
                <a:gdLst>
                  <a:gd name="T0" fmla="*/ 168 w 168"/>
                  <a:gd name="T1" fmla="*/ 63 h 67"/>
                  <a:gd name="T2" fmla="*/ 166 w 168"/>
                  <a:gd name="T3" fmla="*/ 61 h 67"/>
                  <a:gd name="T4" fmla="*/ 164 w 168"/>
                  <a:gd name="T5" fmla="*/ 60 h 67"/>
                  <a:gd name="T6" fmla="*/ 162 w 168"/>
                  <a:gd name="T7" fmla="*/ 60 h 67"/>
                  <a:gd name="T8" fmla="*/ 161 w 168"/>
                  <a:gd name="T9" fmla="*/ 59 h 67"/>
                  <a:gd name="T10" fmla="*/ 159 w 168"/>
                  <a:gd name="T11" fmla="*/ 59 h 67"/>
                  <a:gd name="T12" fmla="*/ 158 w 168"/>
                  <a:gd name="T13" fmla="*/ 56 h 67"/>
                  <a:gd name="T14" fmla="*/ 157 w 168"/>
                  <a:gd name="T15" fmla="*/ 56 h 67"/>
                  <a:gd name="T16" fmla="*/ 157 w 168"/>
                  <a:gd name="T17" fmla="*/ 54 h 67"/>
                  <a:gd name="T18" fmla="*/ 154 w 168"/>
                  <a:gd name="T19" fmla="*/ 54 h 67"/>
                  <a:gd name="T20" fmla="*/ 148 w 168"/>
                  <a:gd name="T21" fmla="*/ 52 h 67"/>
                  <a:gd name="T22" fmla="*/ 143 w 168"/>
                  <a:gd name="T23" fmla="*/ 50 h 67"/>
                  <a:gd name="T24" fmla="*/ 141 w 168"/>
                  <a:gd name="T25" fmla="*/ 49 h 67"/>
                  <a:gd name="T26" fmla="*/ 130 w 168"/>
                  <a:gd name="T27" fmla="*/ 49 h 67"/>
                  <a:gd name="T28" fmla="*/ 128 w 168"/>
                  <a:gd name="T29" fmla="*/ 50 h 67"/>
                  <a:gd name="T30" fmla="*/ 128 w 168"/>
                  <a:gd name="T31" fmla="*/ 54 h 67"/>
                  <a:gd name="T32" fmla="*/ 129 w 168"/>
                  <a:gd name="T33" fmla="*/ 56 h 67"/>
                  <a:gd name="T34" fmla="*/ 141 w 168"/>
                  <a:gd name="T35" fmla="*/ 56 h 67"/>
                  <a:gd name="T36" fmla="*/ 143 w 168"/>
                  <a:gd name="T37" fmla="*/ 57 h 67"/>
                  <a:gd name="T38" fmla="*/ 148 w 168"/>
                  <a:gd name="T39" fmla="*/ 59 h 67"/>
                  <a:gd name="T40" fmla="*/ 155 w 168"/>
                  <a:gd name="T41" fmla="*/ 64 h 67"/>
                  <a:gd name="T42" fmla="*/ 158 w 168"/>
                  <a:gd name="T43" fmla="*/ 66 h 67"/>
                  <a:gd name="T44" fmla="*/ 158 w 168"/>
                  <a:gd name="T45" fmla="*/ 67 h 67"/>
                  <a:gd name="T46" fmla="*/ 155 w 168"/>
                  <a:gd name="T47" fmla="*/ 66 h 67"/>
                  <a:gd name="T48" fmla="*/ 151 w 168"/>
                  <a:gd name="T49" fmla="*/ 63 h 67"/>
                  <a:gd name="T50" fmla="*/ 150 w 168"/>
                  <a:gd name="T51" fmla="*/ 61 h 67"/>
                  <a:gd name="T52" fmla="*/ 147 w 168"/>
                  <a:gd name="T53" fmla="*/ 61 h 67"/>
                  <a:gd name="T54" fmla="*/ 138 w 168"/>
                  <a:gd name="T55" fmla="*/ 57 h 67"/>
                  <a:gd name="T56" fmla="*/ 128 w 168"/>
                  <a:gd name="T57" fmla="*/ 57 h 67"/>
                  <a:gd name="T58" fmla="*/ 125 w 168"/>
                  <a:gd name="T59" fmla="*/ 60 h 67"/>
                  <a:gd name="T60" fmla="*/ 121 w 168"/>
                  <a:gd name="T61" fmla="*/ 61 h 67"/>
                  <a:gd name="T62" fmla="*/ 97 w 168"/>
                  <a:gd name="T63" fmla="*/ 61 h 67"/>
                  <a:gd name="T64" fmla="*/ 95 w 168"/>
                  <a:gd name="T65" fmla="*/ 60 h 67"/>
                  <a:gd name="T66" fmla="*/ 88 w 168"/>
                  <a:gd name="T67" fmla="*/ 57 h 67"/>
                  <a:gd name="T68" fmla="*/ 87 w 168"/>
                  <a:gd name="T69" fmla="*/ 54 h 67"/>
                  <a:gd name="T70" fmla="*/ 76 w 168"/>
                  <a:gd name="T71" fmla="*/ 49 h 67"/>
                  <a:gd name="T72" fmla="*/ 69 w 168"/>
                  <a:gd name="T73" fmla="*/ 47 h 67"/>
                  <a:gd name="T74" fmla="*/ 63 w 168"/>
                  <a:gd name="T75" fmla="*/ 47 h 67"/>
                  <a:gd name="T76" fmla="*/ 62 w 168"/>
                  <a:gd name="T77" fmla="*/ 49 h 67"/>
                  <a:gd name="T78" fmla="*/ 62 w 168"/>
                  <a:gd name="T79" fmla="*/ 50 h 67"/>
                  <a:gd name="T80" fmla="*/ 52 w 168"/>
                  <a:gd name="T81" fmla="*/ 57 h 67"/>
                  <a:gd name="T82" fmla="*/ 48 w 168"/>
                  <a:gd name="T83" fmla="*/ 59 h 67"/>
                  <a:gd name="T84" fmla="*/ 38 w 168"/>
                  <a:gd name="T85" fmla="*/ 57 h 67"/>
                  <a:gd name="T86" fmla="*/ 35 w 168"/>
                  <a:gd name="T87" fmla="*/ 57 h 67"/>
                  <a:gd name="T88" fmla="*/ 31 w 168"/>
                  <a:gd name="T89" fmla="*/ 56 h 67"/>
                  <a:gd name="T90" fmla="*/ 28 w 168"/>
                  <a:gd name="T91" fmla="*/ 56 h 67"/>
                  <a:gd name="T92" fmla="*/ 21 w 168"/>
                  <a:gd name="T93" fmla="*/ 53 h 67"/>
                  <a:gd name="T94" fmla="*/ 16 w 168"/>
                  <a:gd name="T95" fmla="*/ 53 h 67"/>
                  <a:gd name="T96" fmla="*/ 11 w 168"/>
                  <a:gd name="T97" fmla="*/ 49 h 67"/>
                  <a:gd name="T98" fmla="*/ 11 w 168"/>
                  <a:gd name="T99" fmla="*/ 46 h 67"/>
                  <a:gd name="T100" fmla="*/ 7 w 168"/>
                  <a:gd name="T101" fmla="*/ 28 h 67"/>
                  <a:gd name="T102" fmla="*/ 7 w 168"/>
                  <a:gd name="T103" fmla="*/ 24 h 67"/>
                  <a:gd name="T104" fmla="*/ 6 w 168"/>
                  <a:gd name="T105" fmla="*/ 20 h 67"/>
                  <a:gd name="T106" fmla="*/ 6 w 168"/>
                  <a:gd name="T107" fmla="*/ 14 h 67"/>
                  <a:gd name="T108" fmla="*/ 0 w 168"/>
                  <a:gd name="T109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68" h="67">
                    <a:moveTo>
                      <a:pt x="168" y="63"/>
                    </a:moveTo>
                    <a:lnTo>
                      <a:pt x="166" y="61"/>
                    </a:lnTo>
                    <a:lnTo>
                      <a:pt x="164" y="60"/>
                    </a:lnTo>
                    <a:lnTo>
                      <a:pt x="162" y="60"/>
                    </a:lnTo>
                    <a:lnTo>
                      <a:pt x="161" y="59"/>
                    </a:lnTo>
                    <a:lnTo>
                      <a:pt x="159" y="59"/>
                    </a:lnTo>
                    <a:lnTo>
                      <a:pt x="158" y="56"/>
                    </a:lnTo>
                    <a:lnTo>
                      <a:pt x="157" y="56"/>
                    </a:lnTo>
                    <a:lnTo>
                      <a:pt x="157" y="54"/>
                    </a:lnTo>
                    <a:lnTo>
                      <a:pt x="154" y="54"/>
                    </a:lnTo>
                    <a:lnTo>
                      <a:pt x="148" y="52"/>
                    </a:lnTo>
                    <a:lnTo>
                      <a:pt x="143" y="50"/>
                    </a:lnTo>
                    <a:lnTo>
                      <a:pt x="141" y="49"/>
                    </a:lnTo>
                    <a:lnTo>
                      <a:pt x="130" y="49"/>
                    </a:lnTo>
                    <a:lnTo>
                      <a:pt x="128" y="50"/>
                    </a:lnTo>
                    <a:lnTo>
                      <a:pt x="128" y="54"/>
                    </a:lnTo>
                    <a:lnTo>
                      <a:pt x="129" y="56"/>
                    </a:lnTo>
                    <a:lnTo>
                      <a:pt x="141" y="56"/>
                    </a:lnTo>
                    <a:lnTo>
                      <a:pt x="143" y="57"/>
                    </a:lnTo>
                    <a:lnTo>
                      <a:pt x="148" y="59"/>
                    </a:lnTo>
                    <a:lnTo>
                      <a:pt x="155" y="64"/>
                    </a:lnTo>
                    <a:lnTo>
                      <a:pt x="158" y="66"/>
                    </a:lnTo>
                    <a:lnTo>
                      <a:pt x="158" y="67"/>
                    </a:lnTo>
                    <a:lnTo>
                      <a:pt x="155" y="66"/>
                    </a:lnTo>
                    <a:lnTo>
                      <a:pt x="151" y="63"/>
                    </a:lnTo>
                    <a:lnTo>
                      <a:pt x="150" y="61"/>
                    </a:lnTo>
                    <a:lnTo>
                      <a:pt x="147" y="61"/>
                    </a:lnTo>
                    <a:lnTo>
                      <a:pt x="138" y="57"/>
                    </a:lnTo>
                    <a:lnTo>
                      <a:pt x="128" y="57"/>
                    </a:lnTo>
                    <a:lnTo>
                      <a:pt x="125" y="60"/>
                    </a:lnTo>
                    <a:lnTo>
                      <a:pt x="121" y="61"/>
                    </a:lnTo>
                    <a:lnTo>
                      <a:pt x="97" y="61"/>
                    </a:lnTo>
                    <a:lnTo>
                      <a:pt x="95" y="60"/>
                    </a:lnTo>
                    <a:lnTo>
                      <a:pt x="88" y="57"/>
                    </a:lnTo>
                    <a:lnTo>
                      <a:pt x="87" y="54"/>
                    </a:lnTo>
                    <a:lnTo>
                      <a:pt x="76" y="49"/>
                    </a:lnTo>
                    <a:lnTo>
                      <a:pt x="69" y="47"/>
                    </a:lnTo>
                    <a:lnTo>
                      <a:pt x="63" y="47"/>
                    </a:lnTo>
                    <a:lnTo>
                      <a:pt x="62" y="49"/>
                    </a:lnTo>
                    <a:lnTo>
                      <a:pt x="62" y="50"/>
                    </a:lnTo>
                    <a:lnTo>
                      <a:pt x="52" y="57"/>
                    </a:lnTo>
                    <a:lnTo>
                      <a:pt x="48" y="59"/>
                    </a:lnTo>
                    <a:lnTo>
                      <a:pt x="38" y="57"/>
                    </a:lnTo>
                    <a:lnTo>
                      <a:pt x="35" y="57"/>
                    </a:lnTo>
                    <a:lnTo>
                      <a:pt x="31" y="56"/>
                    </a:lnTo>
                    <a:lnTo>
                      <a:pt x="28" y="56"/>
                    </a:lnTo>
                    <a:lnTo>
                      <a:pt x="21" y="53"/>
                    </a:lnTo>
                    <a:lnTo>
                      <a:pt x="16" y="53"/>
                    </a:lnTo>
                    <a:lnTo>
                      <a:pt x="11" y="49"/>
                    </a:lnTo>
                    <a:lnTo>
                      <a:pt x="11" y="46"/>
                    </a:lnTo>
                    <a:lnTo>
                      <a:pt x="7" y="28"/>
                    </a:lnTo>
                    <a:lnTo>
                      <a:pt x="7" y="24"/>
                    </a:lnTo>
                    <a:lnTo>
                      <a:pt x="6" y="20"/>
                    </a:lnTo>
                    <a:lnTo>
                      <a:pt x="6" y="14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96" name="Freeform 4445">
                <a:extLst>
                  <a:ext uri="{FF2B5EF4-FFF2-40B4-BE49-F238E27FC236}">
                    <a16:creationId xmlns:a16="http://schemas.microsoft.com/office/drawing/2014/main" id="{8E132425-AC25-A501-6C97-9CA894C219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5" y="2116"/>
                <a:ext cx="1" cy="0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0 h 2"/>
                  <a:gd name="T4" fmla="*/ 0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97" name="Freeform 4446">
                <a:extLst>
                  <a:ext uri="{FF2B5EF4-FFF2-40B4-BE49-F238E27FC236}">
                    <a16:creationId xmlns:a16="http://schemas.microsoft.com/office/drawing/2014/main" id="{7C4EB328-3C42-18B4-3D76-BC8CF2C538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5" y="2115"/>
                <a:ext cx="1" cy="1"/>
              </a:xfrm>
              <a:custGeom>
                <a:avLst/>
                <a:gdLst>
                  <a:gd name="T0" fmla="*/ 3 w 4"/>
                  <a:gd name="T1" fmla="*/ 5 h 5"/>
                  <a:gd name="T2" fmla="*/ 4 w 4"/>
                  <a:gd name="T3" fmla="*/ 3 h 5"/>
                  <a:gd name="T4" fmla="*/ 3 w 4"/>
                  <a:gd name="T5" fmla="*/ 0 h 5"/>
                  <a:gd name="T6" fmla="*/ 1 w 4"/>
                  <a:gd name="T7" fmla="*/ 0 h 5"/>
                  <a:gd name="T8" fmla="*/ 0 w 4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5"/>
                    </a:moveTo>
                    <a:lnTo>
                      <a:pt x="4" y="3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98" name="Freeform 4447">
                <a:extLst>
                  <a:ext uri="{FF2B5EF4-FFF2-40B4-BE49-F238E27FC236}">
                    <a16:creationId xmlns:a16="http://schemas.microsoft.com/office/drawing/2014/main" id="{7E650A78-5EC1-3E6F-A3FA-10F6F29512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6" y="2116"/>
                <a:ext cx="6" cy="9"/>
              </a:xfrm>
              <a:custGeom>
                <a:avLst/>
                <a:gdLst>
                  <a:gd name="T0" fmla="*/ 24 w 26"/>
                  <a:gd name="T1" fmla="*/ 35 h 36"/>
                  <a:gd name="T2" fmla="*/ 25 w 26"/>
                  <a:gd name="T3" fmla="*/ 35 h 36"/>
                  <a:gd name="T4" fmla="*/ 25 w 26"/>
                  <a:gd name="T5" fmla="*/ 36 h 36"/>
                  <a:gd name="T6" fmla="*/ 26 w 26"/>
                  <a:gd name="T7" fmla="*/ 36 h 36"/>
                  <a:gd name="T8" fmla="*/ 26 w 26"/>
                  <a:gd name="T9" fmla="*/ 35 h 36"/>
                  <a:gd name="T10" fmla="*/ 24 w 26"/>
                  <a:gd name="T11" fmla="*/ 29 h 36"/>
                  <a:gd name="T12" fmla="*/ 24 w 26"/>
                  <a:gd name="T13" fmla="*/ 26 h 36"/>
                  <a:gd name="T14" fmla="*/ 22 w 26"/>
                  <a:gd name="T15" fmla="*/ 25 h 36"/>
                  <a:gd name="T16" fmla="*/ 19 w 26"/>
                  <a:gd name="T17" fmla="*/ 21 h 36"/>
                  <a:gd name="T18" fmla="*/ 18 w 26"/>
                  <a:gd name="T19" fmla="*/ 19 h 36"/>
                  <a:gd name="T20" fmla="*/ 17 w 26"/>
                  <a:gd name="T21" fmla="*/ 17 h 36"/>
                  <a:gd name="T22" fmla="*/ 14 w 26"/>
                  <a:gd name="T23" fmla="*/ 15 h 36"/>
                  <a:gd name="T24" fmla="*/ 0 w 26"/>
                  <a:gd name="T25" fmla="*/ 1 h 36"/>
                  <a:gd name="T26" fmla="*/ 0 w 26"/>
                  <a:gd name="T27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6" h="36">
                    <a:moveTo>
                      <a:pt x="24" y="35"/>
                    </a:moveTo>
                    <a:lnTo>
                      <a:pt x="25" y="35"/>
                    </a:lnTo>
                    <a:lnTo>
                      <a:pt x="25" y="36"/>
                    </a:lnTo>
                    <a:lnTo>
                      <a:pt x="26" y="36"/>
                    </a:lnTo>
                    <a:lnTo>
                      <a:pt x="26" y="35"/>
                    </a:lnTo>
                    <a:lnTo>
                      <a:pt x="24" y="29"/>
                    </a:lnTo>
                    <a:lnTo>
                      <a:pt x="24" y="26"/>
                    </a:lnTo>
                    <a:lnTo>
                      <a:pt x="22" y="25"/>
                    </a:lnTo>
                    <a:lnTo>
                      <a:pt x="19" y="21"/>
                    </a:lnTo>
                    <a:lnTo>
                      <a:pt x="18" y="19"/>
                    </a:lnTo>
                    <a:lnTo>
                      <a:pt x="17" y="17"/>
                    </a:lnTo>
                    <a:lnTo>
                      <a:pt x="14" y="15"/>
                    </a:lnTo>
                    <a:lnTo>
                      <a:pt x="0" y="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99" name="Line 4448">
                <a:extLst>
                  <a:ext uri="{FF2B5EF4-FFF2-40B4-BE49-F238E27FC236}">
                    <a16:creationId xmlns:a16="http://schemas.microsoft.com/office/drawing/2014/main" id="{F0090E63-4475-A30D-201F-E1EBCDA69B4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35" y="2116"/>
                <a:ext cx="1" cy="0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00" name="Line 4449">
                <a:extLst>
                  <a:ext uri="{FF2B5EF4-FFF2-40B4-BE49-F238E27FC236}">
                    <a16:creationId xmlns:a16="http://schemas.microsoft.com/office/drawing/2014/main" id="{2A88FC62-12CC-B335-BE80-022A57EDF2D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35" y="2115"/>
                <a:ext cx="0" cy="1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01" name="Freeform 4450">
                <a:extLst>
                  <a:ext uri="{FF2B5EF4-FFF2-40B4-BE49-F238E27FC236}">
                    <a16:creationId xmlns:a16="http://schemas.microsoft.com/office/drawing/2014/main" id="{F3469017-D40E-CFE2-8D3B-3D25FC6366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8" y="2121"/>
                <a:ext cx="4" cy="4"/>
              </a:xfrm>
              <a:custGeom>
                <a:avLst/>
                <a:gdLst>
                  <a:gd name="T0" fmla="*/ 13 w 13"/>
                  <a:gd name="T1" fmla="*/ 17 h 17"/>
                  <a:gd name="T2" fmla="*/ 13 w 13"/>
                  <a:gd name="T3" fmla="*/ 15 h 17"/>
                  <a:gd name="T4" fmla="*/ 11 w 13"/>
                  <a:gd name="T5" fmla="*/ 11 h 17"/>
                  <a:gd name="T6" fmla="*/ 7 w 13"/>
                  <a:gd name="T7" fmla="*/ 7 h 17"/>
                  <a:gd name="T8" fmla="*/ 6 w 13"/>
                  <a:gd name="T9" fmla="*/ 4 h 17"/>
                  <a:gd name="T10" fmla="*/ 1 w 13"/>
                  <a:gd name="T11" fmla="*/ 1 h 17"/>
                  <a:gd name="T12" fmla="*/ 1 w 13"/>
                  <a:gd name="T13" fmla="*/ 0 h 17"/>
                  <a:gd name="T14" fmla="*/ 0 w 13"/>
                  <a:gd name="T15" fmla="*/ 0 h 17"/>
                  <a:gd name="T16" fmla="*/ 0 w 13"/>
                  <a:gd name="T17" fmla="*/ 1 h 17"/>
                  <a:gd name="T18" fmla="*/ 1 w 13"/>
                  <a:gd name="T19" fmla="*/ 3 h 17"/>
                  <a:gd name="T20" fmla="*/ 4 w 13"/>
                  <a:gd name="T21" fmla="*/ 4 h 17"/>
                  <a:gd name="T22" fmla="*/ 6 w 13"/>
                  <a:gd name="T23" fmla="*/ 7 h 17"/>
                  <a:gd name="T24" fmla="*/ 8 w 13"/>
                  <a:gd name="T25" fmla="*/ 10 h 17"/>
                  <a:gd name="T26" fmla="*/ 11 w 13"/>
                  <a:gd name="T27" fmla="*/ 15 h 17"/>
                  <a:gd name="T28" fmla="*/ 13 w 13"/>
                  <a:gd name="T29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3" h="17">
                    <a:moveTo>
                      <a:pt x="13" y="17"/>
                    </a:moveTo>
                    <a:lnTo>
                      <a:pt x="13" y="15"/>
                    </a:lnTo>
                    <a:lnTo>
                      <a:pt x="11" y="11"/>
                    </a:lnTo>
                    <a:lnTo>
                      <a:pt x="7" y="7"/>
                    </a:lnTo>
                    <a:lnTo>
                      <a:pt x="6" y="4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4" y="4"/>
                    </a:lnTo>
                    <a:lnTo>
                      <a:pt x="6" y="7"/>
                    </a:lnTo>
                    <a:lnTo>
                      <a:pt x="8" y="10"/>
                    </a:lnTo>
                    <a:lnTo>
                      <a:pt x="11" y="15"/>
                    </a:lnTo>
                    <a:lnTo>
                      <a:pt x="13" y="1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02" name="Freeform 4451">
                <a:extLst>
                  <a:ext uri="{FF2B5EF4-FFF2-40B4-BE49-F238E27FC236}">
                    <a16:creationId xmlns:a16="http://schemas.microsoft.com/office/drawing/2014/main" id="{36215EF9-1F32-A25F-5876-0BAFA00A50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6" y="2124"/>
                <a:ext cx="7" cy="12"/>
              </a:xfrm>
              <a:custGeom>
                <a:avLst/>
                <a:gdLst>
                  <a:gd name="T0" fmla="*/ 12 w 27"/>
                  <a:gd name="T1" fmla="*/ 47 h 47"/>
                  <a:gd name="T2" fmla="*/ 14 w 27"/>
                  <a:gd name="T3" fmla="*/ 47 h 47"/>
                  <a:gd name="T4" fmla="*/ 14 w 27"/>
                  <a:gd name="T5" fmla="*/ 46 h 47"/>
                  <a:gd name="T6" fmla="*/ 12 w 27"/>
                  <a:gd name="T7" fmla="*/ 43 h 47"/>
                  <a:gd name="T8" fmla="*/ 13 w 27"/>
                  <a:gd name="T9" fmla="*/ 40 h 47"/>
                  <a:gd name="T10" fmla="*/ 13 w 27"/>
                  <a:gd name="T11" fmla="*/ 38 h 47"/>
                  <a:gd name="T12" fmla="*/ 14 w 27"/>
                  <a:gd name="T13" fmla="*/ 37 h 47"/>
                  <a:gd name="T14" fmla="*/ 13 w 27"/>
                  <a:gd name="T15" fmla="*/ 36 h 47"/>
                  <a:gd name="T16" fmla="*/ 9 w 27"/>
                  <a:gd name="T17" fmla="*/ 36 h 47"/>
                  <a:gd name="T18" fmla="*/ 10 w 27"/>
                  <a:gd name="T19" fmla="*/ 33 h 47"/>
                  <a:gd name="T20" fmla="*/ 10 w 27"/>
                  <a:gd name="T21" fmla="*/ 30 h 47"/>
                  <a:gd name="T22" fmla="*/ 9 w 27"/>
                  <a:gd name="T23" fmla="*/ 27 h 47"/>
                  <a:gd name="T24" fmla="*/ 9 w 27"/>
                  <a:gd name="T25" fmla="*/ 24 h 47"/>
                  <a:gd name="T26" fmla="*/ 6 w 27"/>
                  <a:gd name="T27" fmla="*/ 22 h 47"/>
                  <a:gd name="T28" fmla="*/ 6 w 27"/>
                  <a:gd name="T29" fmla="*/ 17 h 47"/>
                  <a:gd name="T30" fmla="*/ 2 w 27"/>
                  <a:gd name="T31" fmla="*/ 15 h 47"/>
                  <a:gd name="T32" fmla="*/ 0 w 27"/>
                  <a:gd name="T33" fmla="*/ 8 h 47"/>
                  <a:gd name="T34" fmla="*/ 2 w 27"/>
                  <a:gd name="T35" fmla="*/ 7 h 47"/>
                  <a:gd name="T36" fmla="*/ 3 w 27"/>
                  <a:gd name="T37" fmla="*/ 7 h 47"/>
                  <a:gd name="T38" fmla="*/ 5 w 27"/>
                  <a:gd name="T39" fmla="*/ 5 h 47"/>
                  <a:gd name="T40" fmla="*/ 9 w 27"/>
                  <a:gd name="T41" fmla="*/ 2 h 47"/>
                  <a:gd name="T42" fmla="*/ 13 w 27"/>
                  <a:gd name="T43" fmla="*/ 1 h 47"/>
                  <a:gd name="T44" fmla="*/ 14 w 27"/>
                  <a:gd name="T45" fmla="*/ 0 h 47"/>
                  <a:gd name="T46" fmla="*/ 14 w 27"/>
                  <a:gd name="T47" fmla="*/ 1 h 47"/>
                  <a:gd name="T48" fmla="*/ 17 w 27"/>
                  <a:gd name="T49" fmla="*/ 7 h 47"/>
                  <a:gd name="T50" fmla="*/ 23 w 27"/>
                  <a:gd name="T51" fmla="*/ 15 h 47"/>
                  <a:gd name="T52" fmla="*/ 23 w 27"/>
                  <a:gd name="T53" fmla="*/ 16 h 47"/>
                  <a:gd name="T54" fmla="*/ 24 w 27"/>
                  <a:gd name="T55" fmla="*/ 17 h 47"/>
                  <a:gd name="T56" fmla="*/ 27 w 27"/>
                  <a:gd name="T57" fmla="*/ 22 h 47"/>
                  <a:gd name="T58" fmla="*/ 27 w 27"/>
                  <a:gd name="T59" fmla="*/ 23 h 47"/>
                  <a:gd name="T60" fmla="*/ 23 w 27"/>
                  <a:gd name="T61" fmla="*/ 23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27" h="47">
                    <a:moveTo>
                      <a:pt x="12" y="47"/>
                    </a:moveTo>
                    <a:lnTo>
                      <a:pt x="14" y="47"/>
                    </a:lnTo>
                    <a:lnTo>
                      <a:pt x="14" y="46"/>
                    </a:lnTo>
                    <a:lnTo>
                      <a:pt x="12" y="43"/>
                    </a:lnTo>
                    <a:lnTo>
                      <a:pt x="13" y="40"/>
                    </a:lnTo>
                    <a:lnTo>
                      <a:pt x="13" y="38"/>
                    </a:lnTo>
                    <a:lnTo>
                      <a:pt x="14" y="37"/>
                    </a:lnTo>
                    <a:lnTo>
                      <a:pt x="13" y="36"/>
                    </a:lnTo>
                    <a:lnTo>
                      <a:pt x="9" y="36"/>
                    </a:lnTo>
                    <a:lnTo>
                      <a:pt x="10" y="33"/>
                    </a:lnTo>
                    <a:lnTo>
                      <a:pt x="10" y="30"/>
                    </a:lnTo>
                    <a:lnTo>
                      <a:pt x="9" y="27"/>
                    </a:lnTo>
                    <a:lnTo>
                      <a:pt x="9" y="24"/>
                    </a:lnTo>
                    <a:lnTo>
                      <a:pt x="6" y="22"/>
                    </a:lnTo>
                    <a:lnTo>
                      <a:pt x="6" y="17"/>
                    </a:lnTo>
                    <a:lnTo>
                      <a:pt x="2" y="15"/>
                    </a:lnTo>
                    <a:lnTo>
                      <a:pt x="0" y="8"/>
                    </a:lnTo>
                    <a:lnTo>
                      <a:pt x="2" y="7"/>
                    </a:lnTo>
                    <a:lnTo>
                      <a:pt x="3" y="7"/>
                    </a:lnTo>
                    <a:lnTo>
                      <a:pt x="5" y="5"/>
                    </a:lnTo>
                    <a:lnTo>
                      <a:pt x="9" y="2"/>
                    </a:lnTo>
                    <a:lnTo>
                      <a:pt x="13" y="1"/>
                    </a:lnTo>
                    <a:lnTo>
                      <a:pt x="14" y="0"/>
                    </a:lnTo>
                    <a:lnTo>
                      <a:pt x="14" y="1"/>
                    </a:lnTo>
                    <a:lnTo>
                      <a:pt x="17" y="7"/>
                    </a:lnTo>
                    <a:lnTo>
                      <a:pt x="23" y="15"/>
                    </a:lnTo>
                    <a:lnTo>
                      <a:pt x="23" y="16"/>
                    </a:lnTo>
                    <a:lnTo>
                      <a:pt x="24" y="17"/>
                    </a:lnTo>
                    <a:lnTo>
                      <a:pt x="27" y="22"/>
                    </a:lnTo>
                    <a:lnTo>
                      <a:pt x="27" y="23"/>
                    </a:lnTo>
                    <a:lnTo>
                      <a:pt x="23" y="2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03" name="Freeform 4452">
                <a:extLst>
                  <a:ext uri="{FF2B5EF4-FFF2-40B4-BE49-F238E27FC236}">
                    <a16:creationId xmlns:a16="http://schemas.microsoft.com/office/drawing/2014/main" id="{D1E9CE34-5D00-E5F4-F2C8-CD33E30E40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2" y="2125"/>
                <a:ext cx="14" cy="16"/>
              </a:xfrm>
              <a:custGeom>
                <a:avLst/>
                <a:gdLst>
                  <a:gd name="T0" fmla="*/ 43 w 57"/>
                  <a:gd name="T1" fmla="*/ 53 h 64"/>
                  <a:gd name="T2" fmla="*/ 44 w 57"/>
                  <a:gd name="T3" fmla="*/ 53 h 64"/>
                  <a:gd name="T4" fmla="*/ 44 w 57"/>
                  <a:gd name="T5" fmla="*/ 56 h 64"/>
                  <a:gd name="T6" fmla="*/ 39 w 57"/>
                  <a:gd name="T7" fmla="*/ 56 h 64"/>
                  <a:gd name="T8" fmla="*/ 36 w 57"/>
                  <a:gd name="T9" fmla="*/ 58 h 64"/>
                  <a:gd name="T10" fmla="*/ 36 w 57"/>
                  <a:gd name="T11" fmla="*/ 60 h 64"/>
                  <a:gd name="T12" fmla="*/ 43 w 57"/>
                  <a:gd name="T13" fmla="*/ 60 h 64"/>
                  <a:gd name="T14" fmla="*/ 44 w 57"/>
                  <a:gd name="T15" fmla="*/ 61 h 64"/>
                  <a:gd name="T16" fmla="*/ 51 w 57"/>
                  <a:gd name="T17" fmla="*/ 61 h 64"/>
                  <a:gd name="T18" fmla="*/ 54 w 57"/>
                  <a:gd name="T19" fmla="*/ 58 h 64"/>
                  <a:gd name="T20" fmla="*/ 57 w 57"/>
                  <a:gd name="T21" fmla="*/ 58 h 64"/>
                  <a:gd name="T22" fmla="*/ 57 w 57"/>
                  <a:gd name="T23" fmla="*/ 60 h 64"/>
                  <a:gd name="T24" fmla="*/ 55 w 57"/>
                  <a:gd name="T25" fmla="*/ 60 h 64"/>
                  <a:gd name="T26" fmla="*/ 55 w 57"/>
                  <a:gd name="T27" fmla="*/ 61 h 64"/>
                  <a:gd name="T28" fmla="*/ 51 w 57"/>
                  <a:gd name="T29" fmla="*/ 63 h 64"/>
                  <a:gd name="T30" fmla="*/ 50 w 57"/>
                  <a:gd name="T31" fmla="*/ 64 h 64"/>
                  <a:gd name="T32" fmla="*/ 47 w 57"/>
                  <a:gd name="T33" fmla="*/ 63 h 64"/>
                  <a:gd name="T34" fmla="*/ 44 w 57"/>
                  <a:gd name="T35" fmla="*/ 63 h 64"/>
                  <a:gd name="T36" fmla="*/ 43 w 57"/>
                  <a:gd name="T37" fmla="*/ 61 h 64"/>
                  <a:gd name="T38" fmla="*/ 36 w 57"/>
                  <a:gd name="T39" fmla="*/ 61 h 64"/>
                  <a:gd name="T40" fmla="*/ 33 w 57"/>
                  <a:gd name="T41" fmla="*/ 60 h 64"/>
                  <a:gd name="T42" fmla="*/ 30 w 57"/>
                  <a:gd name="T43" fmla="*/ 60 h 64"/>
                  <a:gd name="T44" fmla="*/ 27 w 57"/>
                  <a:gd name="T45" fmla="*/ 58 h 64"/>
                  <a:gd name="T46" fmla="*/ 24 w 57"/>
                  <a:gd name="T47" fmla="*/ 56 h 64"/>
                  <a:gd name="T48" fmla="*/ 23 w 57"/>
                  <a:gd name="T49" fmla="*/ 51 h 64"/>
                  <a:gd name="T50" fmla="*/ 20 w 57"/>
                  <a:gd name="T51" fmla="*/ 46 h 64"/>
                  <a:gd name="T52" fmla="*/ 19 w 57"/>
                  <a:gd name="T53" fmla="*/ 44 h 64"/>
                  <a:gd name="T54" fmla="*/ 17 w 57"/>
                  <a:gd name="T55" fmla="*/ 42 h 64"/>
                  <a:gd name="T56" fmla="*/ 17 w 57"/>
                  <a:gd name="T57" fmla="*/ 40 h 64"/>
                  <a:gd name="T58" fmla="*/ 12 w 57"/>
                  <a:gd name="T59" fmla="*/ 30 h 64"/>
                  <a:gd name="T60" fmla="*/ 7 w 57"/>
                  <a:gd name="T61" fmla="*/ 16 h 64"/>
                  <a:gd name="T62" fmla="*/ 7 w 57"/>
                  <a:gd name="T63" fmla="*/ 15 h 64"/>
                  <a:gd name="T64" fmla="*/ 5 w 57"/>
                  <a:gd name="T65" fmla="*/ 13 h 64"/>
                  <a:gd name="T66" fmla="*/ 4 w 57"/>
                  <a:gd name="T67" fmla="*/ 8 h 64"/>
                  <a:gd name="T68" fmla="*/ 2 w 57"/>
                  <a:gd name="T69" fmla="*/ 5 h 64"/>
                  <a:gd name="T70" fmla="*/ 0 w 57"/>
                  <a:gd name="T71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7" h="64">
                    <a:moveTo>
                      <a:pt x="43" y="53"/>
                    </a:moveTo>
                    <a:lnTo>
                      <a:pt x="44" y="53"/>
                    </a:lnTo>
                    <a:lnTo>
                      <a:pt x="44" y="56"/>
                    </a:lnTo>
                    <a:lnTo>
                      <a:pt x="39" y="56"/>
                    </a:lnTo>
                    <a:lnTo>
                      <a:pt x="36" y="58"/>
                    </a:lnTo>
                    <a:lnTo>
                      <a:pt x="36" y="60"/>
                    </a:lnTo>
                    <a:lnTo>
                      <a:pt x="43" y="60"/>
                    </a:lnTo>
                    <a:lnTo>
                      <a:pt x="44" y="61"/>
                    </a:lnTo>
                    <a:lnTo>
                      <a:pt x="51" y="61"/>
                    </a:lnTo>
                    <a:lnTo>
                      <a:pt x="54" y="58"/>
                    </a:lnTo>
                    <a:lnTo>
                      <a:pt x="57" y="58"/>
                    </a:lnTo>
                    <a:lnTo>
                      <a:pt x="57" y="60"/>
                    </a:lnTo>
                    <a:lnTo>
                      <a:pt x="55" y="60"/>
                    </a:lnTo>
                    <a:lnTo>
                      <a:pt x="55" y="61"/>
                    </a:lnTo>
                    <a:lnTo>
                      <a:pt x="51" y="63"/>
                    </a:lnTo>
                    <a:lnTo>
                      <a:pt x="50" y="64"/>
                    </a:lnTo>
                    <a:lnTo>
                      <a:pt x="47" y="63"/>
                    </a:lnTo>
                    <a:lnTo>
                      <a:pt x="44" y="63"/>
                    </a:lnTo>
                    <a:lnTo>
                      <a:pt x="43" y="61"/>
                    </a:lnTo>
                    <a:lnTo>
                      <a:pt x="36" y="61"/>
                    </a:lnTo>
                    <a:lnTo>
                      <a:pt x="33" y="60"/>
                    </a:lnTo>
                    <a:lnTo>
                      <a:pt x="30" y="60"/>
                    </a:lnTo>
                    <a:lnTo>
                      <a:pt x="27" y="58"/>
                    </a:lnTo>
                    <a:lnTo>
                      <a:pt x="24" y="56"/>
                    </a:lnTo>
                    <a:lnTo>
                      <a:pt x="23" y="51"/>
                    </a:lnTo>
                    <a:lnTo>
                      <a:pt x="20" y="46"/>
                    </a:lnTo>
                    <a:lnTo>
                      <a:pt x="19" y="44"/>
                    </a:lnTo>
                    <a:lnTo>
                      <a:pt x="17" y="42"/>
                    </a:lnTo>
                    <a:lnTo>
                      <a:pt x="17" y="40"/>
                    </a:lnTo>
                    <a:lnTo>
                      <a:pt x="12" y="30"/>
                    </a:lnTo>
                    <a:lnTo>
                      <a:pt x="7" y="16"/>
                    </a:lnTo>
                    <a:lnTo>
                      <a:pt x="7" y="15"/>
                    </a:lnTo>
                    <a:lnTo>
                      <a:pt x="5" y="13"/>
                    </a:lnTo>
                    <a:lnTo>
                      <a:pt x="4" y="8"/>
                    </a:lnTo>
                    <a:lnTo>
                      <a:pt x="2" y="5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04" name="Freeform 4453">
                <a:extLst>
                  <a:ext uri="{FF2B5EF4-FFF2-40B4-BE49-F238E27FC236}">
                    <a16:creationId xmlns:a16="http://schemas.microsoft.com/office/drawing/2014/main" id="{7D3F61C2-C0DC-D31E-7838-8940F90DC4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7" y="2135"/>
                <a:ext cx="2" cy="1"/>
              </a:xfrm>
              <a:custGeom>
                <a:avLst/>
                <a:gdLst>
                  <a:gd name="T0" fmla="*/ 4 w 6"/>
                  <a:gd name="T1" fmla="*/ 3 h 3"/>
                  <a:gd name="T2" fmla="*/ 3 w 6"/>
                  <a:gd name="T3" fmla="*/ 2 h 3"/>
                  <a:gd name="T4" fmla="*/ 1 w 6"/>
                  <a:gd name="T5" fmla="*/ 2 h 3"/>
                  <a:gd name="T6" fmla="*/ 0 w 6"/>
                  <a:gd name="T7" fmla="*/ 0 h 3"/>
                  <a:gd name="T8" fmla="*/ 1 w 6"/>
                  <a:gd name="T9" fmla="*/ 0 h 3"/>
                  <a:gd name="T10" fmla="*/ 4 w 6"/>
                  <a:gd name="T11" fmla="*/ 2 h 3"/>
                  <a:gd name="T12" fmla="*/ 6 w 6"/>
                  <a:gd name="T1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3">
                    <a:moveTo>
                      <a:pt x="4" y="3"/>
                    </a:moveTo>
                    <a:lnTo>
                      <a:pt x="3" y="2"/>
                    </a:lnTo>
                    <a:lnTo>
                      <a:pt x="1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4" y="2"/>
                    </a:lnTo>
                    <a:lnTo>
                      <a:pt x="6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05" name="Line 4454">
                <a:extLst>
                  <a:ext uri="{FF2B5EF4-FFF2-40B4-BE49-F238E27FC236}">
                    <a16:creationId xmlns:a16="http://schemas.microsoft.com/office/drawing/2014/main" id="{91AA86AF-7CBD-4405-1E45-8E20495BCCD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48" y="2136"/>
                <a:ext cx="1" cy="0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06" name="Freeform 4455">
                <a:extLst>
                  <a:ext uri="{FF2B5EF4-FFF2-40B4-BE49-F238E27FC236}">
                    <a16:creationId xmlns:a16="http://schemas.microsoft.com/office/drawing/2014/main" id="{BA02DCD9-B0F5-E34C-2330-36AACB4E8F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8" y="2137"/>
                <a:ext cx="1" cy="0"/>
              </a:xfrm>
              <a:custGeom>
                <a:avLst/>
                <a:gdLst>
                  <a:gd name="T0" fmla="*/ 4 w 4"/>
                  <a:gd name="T1" fmla="*/ 1 h 1"/>
                  <a:gd name="T2" fmla="*/ 1 w 4"/>
                  <a:gd name="T3" fmla="*/ 1 h 1"/>
                  <a:gd name="T4" fmla="*/ 0 w 4"/>
                  <a:gd name="T5" fmla="*/ 0 h 1"/>
                  <a:gd name="T6" fmla="*/ 1 w 4"/>
                  <a:gd name="T7" fmla="*/ 0 h 1"/>
                  <a:gd name="T8" fmla="*/ 4 w 4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1">
                    <a:moveTo>
                      <a:pt x="4" y="1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4" y="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07" name="Freeform 4456">
                <a:extLst>
                  <a:ext uri="{FF2B5EF4-FFF2-40B4-BE49-F238E27FC236}">
                    <a16:creationId xmlns:a16="http://schemas.microsoft.com/office/drawing/2014/main" id="{961C7EAB-A4DA-40EA-468B-FE460D8F36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7" y="2138"/>
                <a:ext cx="2" cy="0"/>
              </a:xfrm>
              <a:custGeom>
                <a:avLst/>
                <a:gdLst>
                  <a:gd name="T0" fmla="*/ 6 w 6"/>
                  <a:gd name="T1" fmla="*/ 1 h 1"/>
                  <a:gd name="T2" fmla="*/ 3 w 6"/>
                  <a:gd name="T3" fmla="*/ 0 h 1"/>
                  <a:gd name="T4" fmla="*/ 2 w 6"/>
                  <a:gd name="T5" fmla="*/ 0 h 1"/>
                  <a:gd name="T6" fmla="*/ 0 w 6"/>
                  <a:gd name="T7" fmla="*/ 1 h 1"/>
                  <a:gd name="T8" fmla="*/ 6 w 6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">
                    <a:moveTo>
                      <a:pt x="6" y="1"/>
                    </a:moveTo>
                    <a:lnTo>
                      <a:pt x="3" y="0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6" y="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08" name="Freeform 4457">
                <a:extLst>
                  <a:ext uri="{FF2B5EF4-FFF2-40B4-BE49-F238E27FC236}">
                    <a16:creationId xmlns:a16="http://schemas.microsoft.com/office/drawing/2014/main" id="{54A907B4-2CD6-65DC-9EC7-EBC2C2989E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8" y="2137"/>
                <a:ext cx="0" cy="0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1"/>
                    </a:lnTo>
                    <a:lnTo>
                      <a:pt x="1" y="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09" name="Freeform 4458">
                <a:extLst>
                  <a:ext uri="{FF2B5EF4-FFF2-40B4-BE49-F238E27FC236}">
                    <a16:creationId xmlns:a16="http://schemas.microsoft.com/office/drawing/2014/main" id="{91EDBD1A-FD65-288A-35CF-AA86D0ACC3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7" y="2137"/>
                <a:ext cx="1" cy="0"/>
              </a:xfrm>
              <a:custGeom>
                <a:avLst/>
                <a:gdLst>
                  <a:gd name="T0" fmla="*/ 2 w 2"/>
                  <a:gd name="T1" fmla="*/ 1 h 1"/>
                  <a:gd name="T2" fmla="*/ 2 w 2"/>
                  <a:gd name="T3" fmla="*/ 0 h 1"/>
                  <a:gd name="T4" fmla="*/ 0 w 2"/>
                  <a:gd name="T5" fmla="*/ 0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10" name="Line 4459">
                <a:extLst>
                  <a:ext uri="{FF2B5EF4-FFF2-40B4-BE49-F238E27FC236}">
                    <a16:creationId xmlns:a16="http://schemas.microsoft.com/office/drawing/2014/main" id="{A13FCBEE-23E7-81C9-BE99-CD1417DCA72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2848" y="2137"/>
                <a:ext cx="0" cy="0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11" name="Line 4460">
                <a:extLst>
                  <a:ext uri="{FF2B5EF4-FFF2-40B4-BE49-F238E27FC236}">
                    <a16:creationId xmlns:a16="http://schemas.microsoft.com/office/drawing/2014/main" id="{F9755DC6-6985-C632-67BE-36A9505DEAF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50" y="2137"/>
                <a:ext cx="0" cy="0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12" name="Line 4461">
                <a:extLst>
                  <a:ext uri="{FF2B5EF4-FFF2-40B4-BE49-F238E27FC236}">
                    <a16:creationId xmlns:a16="http://schemas.microsoft.com/office/drawing/2014/main" id="{6F25E686-566F-AB1E-BCC0-D5AEE27B05C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50" y="2137"/>
                <a:ext cx="0" cy="0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13" name="Freeform 4462">
                <a:extLst>
                  <a:ext uri="{FF2B5EF4-FFF2-40B4-BE49-F238E27FC236}">
                    <a16:creationId xmlns:a16="http://schemas.microsoft.com/office/drawing/2014/main" id="{9B036371-6ECA-7D4C-0DA3-07FDAA0E9B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0" y="2137"/>
                <a:ext cx="1" cy="0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14" name="Line 4463">
                <a:extLst>
                  <a:ext uri="{FF2B5EF4-FFF2-40B4-BE49-F238E27FC236}">
                    <a16:creationId xmlns:a16="http://schemas.microsoft.com/office/drawing/2014/main" id="{06898286-D91C-5CFC-7A87-3CD93333742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850" y="2137"/>
                <a:ext cx="0" cy="0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15" name="Freeform 4464">
                <a:extLst>
                  <a:ext uri="{FF2B5EF4-FFF2-40B4-BE49-F238E27FC236}">
                    <a16:creationId xmlns:a16="http://schemas.microsoft.com/office/drawing/2014/main" id="{28404447-55E6-C761-7DF5-5FDBC8CA44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7" y="2136"/>
                <a:ext cx="3" cy="1"/>
              </a:xfrm>
              <a:custGeom>
                <a:avLst/>
                <a:gdLst>
                  <a:gd name="T0" fmla="*/ 10 w 10"/>
                  <a:gd name="T1" fmla="*/ 4 h 4"/>
                  <a:gd name="T2" fmla="*/ 9 w 10"/>
                  <a:gd name="T3" fmla="*/ 3 h 4"/>
                  <a:gd name="T4" fmla="*/ 7 w 10"/>
                  <a:gd name="T5" fmla="*/ 3 h 4"/>
                  <a:gd name="T6" fmla="*/ 5 w 10"/>
                  <a:gd name="T7" fmla="*/ 1 h 4"/>
                  <a:gd name="T8" fmla="*/ 0 w 10"/>
                  <a:gd name="T9" fmla="*/ 0 h 4"/>
                  <a:gd name="T10" fmla="*/ 3 w 10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4">
                    <a:moveTo>
                      <a:pt x="10" y="4"/>
                    </a:moveTo>
                    <a:lnTo>
                      <a:pt x="9" y="3"/>
                    </a:lnTo>
                    <a:lnTo>
                      <a:pt x="7" y="3"/>
                    </a:lnTo>
                    <a:lnTo>
                      <a:pt x="5" y="1"/>
                    </a:lnTo>
                    <a:lnTo>
                      <a:pt x="0" y="0"/>
                    </a:lnTo>
                    <a:lnTo>
                      <a:pt x="3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16" name="Freeform 4465">
                <a:extLst>
                  <a:ext uri="{FF2B5EF4-FFF2-40B4-BE49-F238E27FC236}">
                    <a16:creationId xmlns:a16="http://schemas.microsoft.com/office/drawing/2014/main" id="{2E44534C-A51A-743D-AA77-703604C087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9" y="2138"/>
                <a:ext cx="2" cy="0"/>
              </a:xfrm>
              <a:custGeom>
                <a:avLst/>
                <a:gdLst>
                  <a:gd name="T0" fmla="*/ 0 w 9"/>
                  <a:gd name="T1" fmla="*/ 0 h 2"/>
                  <a:gd name="T2" fmla="*/ 1 w 9"/>
                  <a:gd name="T3" fmla="*/ 2 h 2"/>
                  <a:gd name="T4" fmla="*/ 6 w 9"/>
                  <a:gd name="T5" fmla="*/ 2 h 2"/>
                  <a:gd name="T6" fmla="*/ 9 w 9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2">
                    <a:moveTo>
                      <a:pt x="0" y="0"/>
                    </a:moveTo>
                    <a:lnTo>
                      <a:pt x="1" y="2"/>
                    </a:lnTo>
                    <a:lnTo>
                      <a:pt x="6" y="2"/>
                    </a:lnTo>
                    <a:lnTo>
                      <a:pt x="9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17" name="Freeform 4466">
                <a:extLst>
                  <a:ext uri="{FF2B5EF4-FFF2-40B4-BE49-F238E27FC236}">
                    <a16:creationId xmlns:a16="http://schemas.microsoft.com/office/drawing/2014/main" id="{0211AE27-1304-B6D6-5BFB-0C11B87448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0" y="2137"/>
                <a:ext cx="3" cy="1"/>
              </a:xfrm>
              <a:custGeom>
                <a:avLst/>
                <a:gdLst>
                  <a:gd name="T0" fmla="*/ 0 w 11"/>
                  <a:gd name="T1" fmla="*/ 2 h 6"/>
                  <a:gd name="T2" fmla="*/ 4 w 11"/>
                  <a:gd name="T3" fmla="*/ 2 h 6"/>
                  <a:gd name="T4" fmla="*/ 3 w 11"/>
                  <a:gd name="T5" fmla="*/ 3 h 6"/>
                  <a:gd name="T6" fmla="*/ 8 w 11"/>
                  <a:gd name="T7" fmla="*/ 3 h 6"/>
                  <a:gd name="T8" fmla="*/ 8 w 11"/>
                  <a:gd name="T9" fmla="*/ 0 h 6"/>
                  <a:gd name="T10" fmla="*/ 11 w 11"/>
                  <a:gd name="T11" fmla="*/ 3 h 6"/>
                  <a:gd name="T12" fmla="*/ 10 w 11"/>
                  <a:gd name="T13" fmla="*/ 4 h 6"/>
                  <a:gd name="T14" fmla="*/ 10 w 11"/>
                  <a:gd name="T15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6">
                    <a:moveTo>
                      <a:pt x="0" y="2"/>
                    </a:moveTo>
                    <a:lnTo>
                      <a:pt x="4" y="2"/>
                    </a:lnTo>
                    <a:lnTo>
                      <a:pt x="3" y="3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11" y="3"/>
                    </a:lnTo>
                    <a:lnTo>
                      <a:pt x="10" y="4"/>
                    </a:lnTo>
                    <a:lnTo>
                      <a:pt x="10" y="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18" name="Line 4467">
                <a:extLst>
                  <a:ext uri="{FF2B5EF4-FFF2-40B4-BE49-F238E27FC236}">
                    <a16:creationId xmlns:a16="http://schemas.microsoft.com/office/drawing/2014/main" id="{F5E5E9D3-AE85-37D1-3C2B-7EB85A0DCE7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49" y="2137"/>
                <a:ext cx="1" cy="0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19" name="Line 4468">
                <a:extLst>
                  <a:ext uri="{FF2B5EF4-FFF2-40B4-BE49-F238E27FC236}">
                    <a16:creationId xmlns:a16="http://schemas.microsoft.com/office/drawing/2014/main" id="{C1005D1A-0A39-2FE6-A29D-C994C15FE36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48" y="2137"/>
                <a:ext cx="2" cy="0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20" name="Freeform 4469">
                <a:extLst>
                  <a:ext uri="{FF2B5EF4-FFF2-40B4-BE49-F238E27FC236}">
                    <a16:creationId xmlns:a16="http://schemas.microsoft.com/office/drawing/2014/main" id="{95875F0D-F7B9-6801-180D-EA00DB7BFF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1" y="2129"/>
                <a:ext cx="0" cy="1"/>
              </a:xfrm>
              <a:custGeom>
                <a:avLst/>
                <a:gdLst>
                  <a:gd name="T0" fmla="*/ 1 w 1"/>
                  <a:gd name="T1" fmla="*/ 3 h 3"/>
                  <a:gd name="T2" fmla="*/ 1 w 1"/>
                  <a:gd name="T3" fmla="*/ 0 h 3"/>
                  <a:gd name="T4" fmla="*/ 0 w 1"/>
                  <a:gd name="T5" fmla="*/ 0 h 3"/>
                  <a:gd name="T6" fmla="*/ 1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21" name="Freeform 4470">
                <a:extLst>
                  <a:ext uri="{FF2B5EF4-FFF2-40B4-BE49-F238E27FC236}">
                    <a16:creationId xmlns:a16="http://schemas.microsoft.com/office/drawing/2014/main" id="{A8E058DA-CAF5-74C6-8D62-2396229ED4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1" y="2138"/>
                <a:ext cx="1" cy="0"/>
              </a:xfrm>
              <a:custGeom>
                <a:avLst/>
                <a:gdLst>
                  <a:gd name="T0" fmla="*/ 4 w 4"/>
                  <a:gd name="T1" fmla="*/ 2 h 2"/>
                  <a:gd name="T2" fmla="*/ 2 w 4"/>
                  <a:gd name="T3" fmla="*/ 2 h 2"/>
                  <a:gd name="T4" fmla="*/ 2 w 4"/>
                  <a:gd name="T5" fmla="*/ 0 h 2"/>
                  <a:gd name="T6" fmla="*/ 0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2"/>
                    </a:moveTo>
                    <a:lnTo>
                      <a:pt x="2" y="2"/>
                    </a:ln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22" name="Line 4471">
                <a:extLst>
                  <a:ext uri="{FF2B5EF4-FFF2-40B4-BE49-F238E27FC236}">
                    <a16:creationId xmlns:a16="http://schemas.microsoft.com/office/drawing/2014/main" id="{107BE244-0E51-6892-0B05-A661B106DE4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849" y="2138"/>
                <a:ext cx="2" cy="0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23" name="Freeform 4472">
                <a:extLst>
                  <a:ext uri="{FF2B5EF4-FFF2-40B4-BE49-F238E27FC236}">
                    <a16:creationId xmlns:a16="http://schemas.microsoft.com/office/drawing/2014/main" id="{C40FCD4F-3ED7-77E1-8418-3C9482EF7D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0" y="2138"/>
                <a:ext cx="2" cy="1"/>
              </a:xfrm>
              <a:custGeom>
                <a:avLst/>
                <a:gdLst>
                  <a:gd name="T0" fmla="*/ 5 w 9"/>
                  <a:gd name="T1" fmla="*/ 0 h 5"/>
                  <a:gd name="T2" fmla="*/ 2 w 9"/>
                  <a:gd name="T3" fmla="*/ 3 h 5"/>
                  <a:gd name="T4" fmla="*/ 0 w 9"/>
                  <a:gd name="T5" fmla="*/ 3 h 5"/>
                  <a:gd name="T6" fmla="*/ 2 w 9"/>
                  <a:gd name="T7" fmla="*/ 5 h 5"/>
                  <a:gd name="T8" fmla="*/ 5 w 9"/>
                  <a:gd name="T9" fmla="*/ 3 h 5"/>
                  <a:gd name="T10" fmla="*/ 9 w 9"/>
                  <a:gd name="T11" fmla="*/ 3 h 5"/>
                  <a:gd name="T12" fmla="*/ 9 w 9"/>
                  <a:gd name="T13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5">
                    <a:moveTo>
                      <a:pt x="5" y="0"/>
                    </a:moveTo>
                    <a:lnTo>
                      <a:pt x="2" y="3"/>
                    </a:lnTo>
                    <a:lnTo>
                      <a:pt x="0" y="3"/>
                    </a:lnTo>
                    <a:lnTo>
                      <a:pt x="2" y="5"/>
                    </a:lnTo>
                    <a:lnTo>
                      <a:pt x="5" y="3"/>
                    </a:lnTo>
                    <a:lnTo>
                      <a:pt x="9" y="3"/>
                    </a:lnTo>
                    <a:lnTo>
                      <a:pt x="9" y="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24" name="Freeform 4473">
                <a:extLst>
                  <a:ext uri="{FF2B5EF4-FFF2-40B4-BE49-F238E27FC236}">
                    <a16:creationId xmlns:a16="http://schemas.microsoft.com/office/drawing/2014/main" id="{4109C059-F469-5427-9042-B497D1FD27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4" y="2150"/>
                <a:ext cx="94" cy="55"/>
              </a:xfrm>
              <a:custGeom>
                <a:avLst/>
                <a:gdLst>
                  <a:gd name="T0" fmla="*/ 87 w 373"/>
                  <a:gd name="T1" fmla="*/ 54 h 220"/>
                  <a:gd name="T2" fmla="*/ 101 w 373"/>
                  <a:gd name="T3" fmla="*/ 53 h 220"/>
                  <a:gd name="T4" fmla="*/ 108 w 373"/>
                  <a:gd name="T5" fmla="*/ 47 h 220"/>
                  <a:gd name="T6" fmla="*/ 101 w 373"/>
                  <a:gd name="T7" fmla="*/ 35 h 220"/>
                  <a:gd name="T8" fmla="*/ 101 w 373"/>
                  <a:gd name="T9" fmla="*/ 24 h 220"/>
                  <a:gd name="T10" fmla="*/ 94 w 373"/>
                  <a:gd name="T11" fmla="*/ 18 h 220"/>
                  <a:gd name="T12" fmla="*/ 91 w 373"/>
                  <a:gd name="T13" fmla="*/ 11 h 220"/>
                  <a:gd name="T14" fmla="*/ 81 w 373"/>
                  <a:gd name="T15" fmla="*/ 3 h 220"/>
                  <a:gd name="T16" fmla="*/ 74 w 373"/>
                  <a:gd name="T17" fmla="*/ 3 h 220"/>
                  <a:gd name="T18" fmla="*/ 63 w 373"/>
                  <a:gd name="T19" fmla="*/ 0 h 220"/>
                  <a:gd name="T20" fmla="*/ 49 w 373"/>
                  <a:gd name="T21" fmla="*/ 11 h 220"/>
                  <a:gd name="T22" fmla="*/ 35 w 373"/>
                  <a:gd name="T23" fmla="*/ 21 h 220"/>
                  <a:gd name="T24" fmla="*/ 16 w 373"/>
                  <a:gd name="T25" fmla="*/ 24 h 220"/>
                  <a:gd name="T26" fmla="*/ 2 w 373"/>
                  <a:gd name="T27" fmla="*/ 19 h 220"/>
                  <a:gd name="T28" fmla="*/ 2 w 373"/>
                  <a:gd name="T29" fmla="*/ 35 h 220"/>
                  <a:gd name="T30" fmla="*/ 7 w 373"/>
                  <a:gd name="T31" fmla="*/ 47 h 220"/>
                  <a:gd name="T32" fmla="*/ 16 w 373"/>
                  <a:gd name="T33" fmla="*/ 57 h 220"/>
                  <a:gd name="T34" fmla="*/ 23 w 373"/>
                  <a:gd name="T35" fmla="*/ 75 h 220"/>
                  <a:gd name="T36" fmla="*/ 46 w 373"/>
                  <a:gd name="T37" fmla="*/ 102 h 220"/>
                  <a:gd name="T38" fmla="*/ 66 w 373"/>
                  <a:gd name="T39" fmla="*/ 117 h 220"/>
                  <a:gd name="T40" fmla="*/ 85 w 373"/>
                  <a:gd name="T41" fmla="*/ 106 h 220"/>
                  <a:gd name="T42" fmla="*/ 108 w 373"/>
                  <a:gd name="T43" fmla="*/ 100 h 220"/>
                  <a:gd name="T44" fmla="*/ 161 w 373"/>
                  <a:gd name="T45" fmla="*/ 130 h 220"/>
                  <a:gd name="T46" fmla="*/ 186 w 373"/>
                  <a:gd name="T47" fmla="*/ 142 h 220"/>
                  <a:gd name="T48" fmla="*/ 239 w 373"/>
                  <a:gd name="T49" fmla="*/ 184 h 220"/>
                  <a:gd name="T50" fmla="*/ 285 w 373"/>
                  <a:gd name="T51" fmla="*/ 213 h 220"/>
                  <a:gd name="T52" fmla="*/ 309 w 373"/>
                  <a:gd name="T53" fmla="*/ 220 h 220"/>
                  <a:gd name="T54" fmla="*/ 338 w 373"/>
                  <a:gd name="T55" fmla="*/ 219 h 220"/>
                  <a:gd name="T56" fmla="*/ 349 w 373"/>
                  <a:gd name="T57" fmla="*/ 208 h 220"/>
                  <a:gd name="T58" fmla="*/ 372 w 373"/>
                  <a:gd name="T59" fmla="*/ 192 h 220"/>
                  <a:gd name="T60" fmla="*/ 372 w 373"/>
                  <a:gd name="T61" fmla="*/ 185 h 220"/>
                  <a:gd name="T62" fmla="*/ 349 w 373"/>
                  <a:gd name="T63" fmla="*/ 192 h 220"/>
                  <a:gd name="T64" fmla="*/ 341 w 373"/>
                  <a:gd name="T65" fmla="*/ 181 h 220"/>
                  <a:gd name="T66" fmla="*/ 341 w 373"/>
                  <a:gd name="T67" fmla="*/ 167 h 220"/>
                  <a:gd name="T68" fmla="*/ 331 w 373"/>
                  <a:gd name="T69" fmla="*/ 144 h 220"/>
                  <a:gd name="T70" fmla="*/ 310 w 373"/>
                  <a:gd name="T71" fmla="*/ 135 h 220"/>
                  <a:gd name="T72" fmla="*/ 294 w 373"/>
                  <a:gd name="T73" fmla="*/ 141 h 220"/>
                  <a:gd name="T74" fmla="*/ 277 w 373"/>
                  <a:gd name="T75" fmla="*/ 123 h 220"/>
                  <a:gd name="T76" fmla="*/ 203 w 373"/>
                  <a:gd name="T77" fmla="*/ 106 h 220"/>
                  <a:gd name="T78" fmla="*/ 159 w 373"/>
                  <a:gd name="T79" fmla="*/ 96 h 220"/>
                  <a:gd name="T80" fmla="*/ 151 w 373"/>
                  <a:gd name="T81" fmla="*/ 81 h 220"/>
                  <a:gd name="T82" fmla="*/ 164 w 373"/>
                  <a:gd name="T83" fmla="*/ 79 h 220"/>
                  <a:gd name="T84" fmla="*/ 178 w 373"/>
                  <a:gd name="T85" fmla="*/ 74 h 220"/>
                  <a:gd name="T86" fmla="*/ 178 w 373"/>
                  <a:gd name="T87" fmla="*/ 64 h 220"/>
                  <a:gd name="T88" fmla="*/ 187 w 373"/>
                  <a:gd name="T89" fmla="*/ 63 h 220"/>
                  <a:gd name="T90" fmla="*/ 183 w 373"/>
                  <a:gd name="T91" fmla="*/ 58 h 220"/>
                  <a:gd name="T92" fmla="*/ 148 w 373"/>
                  <a:gd name="T93" fmla="*/ 58 h 220"/>
                  <a:gd name="T94" fmla="*/ 134 w 373"/>
                  <a:gd name="T95" fmla="*/ 58 h 220"/>
                  <a:gd name="T96" fmla="*/ 120 w 373"/>
                  <a:gd name="T97" fmla="*/ 57 h 220"/>
                  <a:gd name="T98" fmla="*/ 130 w 373"/>
                  <a:gd name="T99" fmla="*/ 65 h 220"/>
                  <a:gd name="T100" fmla="*/ 119 w 373"/>
                  <a:gd name="T101" fmla="*/ 65 h 220"/>
                  <a:gd name="T102" fmla="*/ 111 w 373"/>
                  <a:gd name="T103" fmla="*/ 81 h 220"/>
                  <a:gd name="T104" fmla="*/ 101 w 373"/>
                  <a:gd name="T105" fmla="*/ 79 h 220"/>
                  <a:gd name="T106" fmla="*/ 95 w 373"/>
                  <a:gd name="T107" fmla="*/ 85 h 220"/>
                  <a:gd name="T108" fmla="*/ 97 w 373"/>
                  <a:gd name="T109" fmla="*/ 89 h 2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73" h="220">
                    <a:moveTo>
                      <a:pt x="83" y="40"/>
                    </a:moveTo>
                    <a:lnTo>
                      <a:pt x="83" y="48"/>
                    </a:lnTo>
                    <a:lnTo>
                      <a:pt x="84" y="51"/>
                    </a:lnTo>
                    <a:lnTo>
                      <a:pt x="87" y="54"/>
                    </a:lnTo>
                    <a:lnTo>
                      <a:pt x="90" y="55"/>
                    </a:lnTo>
                    <a:lnTo>
                      <a:pt x="99" y="55"/>
                    </a:lnTo>
                    <a:lnTo>
                      <a:pt x="99" y="54"/>
                    </a:lnTo>
                    <a:lnTo>
                      <a:pt x="101" y="53"/>
                    </a:lnTo>
                    <a:lnTo>
                      <a:pt x="102" y="53"/>
                    </a:lnTo>
                    <a:lnTo>
                      <a:pt x="106" y="48"/>
                    </a:lnTo>
                    <a:lnTo>
                      <a:pt x="108" y="48"/>
                    </a:lnTo>
                    <a:lnTo>
                      <a:pt x="108" y="47"/>
                    </a:lnTo>
                    <a:lnTo>
                      <a:pt x="106" y="44"/>
                    </a:lnTo>
                    <a:lnTo>
                      <a:pt x="106" y="43"/>
                    </a:lnTo>
                    <a:lnTo>
                      <a:pt x="102" y="38"/>
                    </a:lnTo>
                    <a:lnTo>
                      <a:pt x="101" y="35"/>
                    </a:lnTo>
                    <a:lnTo>
                      <a:pt x="99" y="33"/>
                    </a:lnTo>
                    <a:lnTo>
                      <a:pt x="99" y="31"/>
                    </a:lnTo>
                    <a:lnTo>
                      <a:pt x="101" y="25"/>
                    </a:lnTo>
                    <a:lnTo>
                      <a:pt x="101" y="24"/>
                    </a:lnTo>
                    <a:lnTo>
                      <a:pt x="99" y="22"/>
                    </a:lnTo>
                    <a:lnTo>
                      <a:pt x="99" y="21"/>
                    </a:lnTo>
                    <a:lnTo>
                      <a:pt x="98" y="19"/>
                    </a:lnTo>
                    <a:lnTo>
                      <a:pt x="94" y="18"/>
                    </a:lnTo>
                    <a:lnTo>
                      <a:pt x="94" y="17"/>
                    </a:lnTo>
                    <a:lnTo>
                      <a:pt x="92" y="17"/>
                    </a:lnTo>
                    <a:lnTo>
                      <a:pt x="92" y="11"/>
                    </a:lnTo>
                    <a:lnTo>
                      <a:pt x="91" y="11"/>
                    </a:lnTo>
                    <a:lnTo>
                      <a:pt x="91" y="10"/>
                    </a:lnTo>
                    <a:lnTo>
                      <a:pt x="88" y="8"/>
                    </a:lnTo>
                    <a:lnTo>
                      <a:pt x="85" y="5"/>
                    </a:lnTo>
                    <a:lnTo>
                      <a:pt x="81" y="3"/>
                    </a:lnTo>
                    <a:lnTo>
                      <a:pt x="80" y="3"/>
                    </a:lnTo>
                    <a:lnTo>
                      <a:pt x="78" y="1"/>
                    </a:lnTo>
                    <a:lnTo>
                      <a:pt x="77" y="1"/>
                    </a:lnTo>
                    <a:lnTo>
                      <a:pt x="74" y="3"/>
                    </a:lnTo>
                    <a:lnTo>
                      <a:pt x="70" y="3"/>
                    </a:lnTo>
                    <a:lnTo>
                      <a:pt x="69" y="1"/>
                    </a:lnTo>
                    <a:lnTo>
                      <a:pt x="66" y="1"/>
                    </a:lnTo>
                    <a:lnTo>
                      <a:pt x="63" y="0"/>
                    </a:lnTo>
                    <a:lnTo>
                      <a:pt x="63" y="1"/>
                    </a:lnTo>
                    <a:lnTo>
                      <a:pt x="62" y="1"/>
                    </a:lnTo>
                    <a:lnTo>
                      <a:pt x="59" y="3"/>
                    </a:lnTo>
                    <a:lnTo>
                      <a:pt x="49" y="11"/>
                    </a:lnTo>
                    <a:lnTo>
                      <a:pt x="49" y="12"/>
                    </a:lnTo>
                    <a:lnTo>
                      <a:pt x="48" y="12"/>
                    </a:lnTo>
                    <a:lnTo>
                      <a:pt x="46" y="14"/>
                    </a:lnTo>
                    <a:lnTo>
                      <a:pt x="35" y="21"/>
                    </a:lnTo>
                    <a:lnTo>
                      <a:pt x="27" y="24"/>
                    </a:lnTo>
                    <a:lnTo>
                      <a:pt x="25" y="25"/>
                    </a:lnTo>
                    <a:lnTo>
                      <a:pt x="18" y="25"/>
                    </a:lnTo>
                    <a:lnTo>
                      <a:pt x="16" y="24"/>
                    </a:lnTo>
                    <a:lnTo>
                      <a:pt x="11" y="24"/>
                    </a:lnTo>
                    <a:lnTo>
                      <a:pt x="7" y="21"/>
                    </a:lnTo>
                    <a:lnTo>
                      <a:pt x="4" y="19"/>
                    </a:lnTo>
                    <a:lnTo>
                      <a:pt x="2" y="19"/>
                    </a:lnTo>
                    <a:lnTo>
                      <a:pt x="0" y="21"/>
                    </a:lnTo>
                    <a:lnTo>
                      <a:pt x="0" y="26"/>
                    </a:lnTo>
                    <a:lnTo>
                      <a:pt x="2" y="33"/>
                    </a:lnTo>
                    <a:lnTo>
                      <a:pt x="2" y="35"/>
                    </a:lnTo>
                    <a:lnTo>
                      <a:pt x="3" y="39"/>
                    </a:lnTo>
                    <a:lnTo>
                      <a:pt x="4" y="43"/>
                    </a:lnTo>
                    <a:lnTo>
                      <a:pt x="6" y="44"/>
                    </a:lnTo>
                    <a:lnTo>
                      <a:pt x="7" y="47"/>
                    </a:lnTo>
                    <a:lnTo>
                      <a:pt x="9" y="47"/>
                    </a:lnTo>
                    <a:lnTo>
                      <a:pt x="11" y="50"/>
                    </a:lnTo>
                    <a:lnTo>
                      <a:pt x="13" y="53"/>
                    </a:lnTo>
                    <a:lnTo>
                      <a:pt x="16" y="57"/>
                    </a:lnTo>
                    <a:lnTo>
                      <a:pt x="20" y="67"/>
                    </a:lnTo>
                    <a:lnTo>
                      <a:pt x="21" y="67"/>
                    </a:lnTo>
                    <a:lnTo>
                      <a:pt x="23" y="70"/>
                    </a:lnTo>
                    <a:lnTo>
                      <a:pt x="23" y="75"/>
                    </a:lnTo>
                    <a:lnTo>
                      <a:pt x="30" y="95"/>
                    </a:lnTo>
                    <a:lnTo>
                      <a:pt x="32" y="99"/>
                    </a:lnTo>
                    <a:lnTo>
                      <a:pt x="44" y="102"/>
                    </a:lnTo>
                    <a:lnTo>
                      <a:pt x="46" y="102"/>
                    </a:lnTo>
                    <a:lnTo>
                      <a:pt x="56" y="107"/>
                    </a:lnTo>
                    <a:lnTo>
                      <a:pt x="59" y="111"/>
                    </a:lnTo>
                    <a:lnTo>
                      <a:pt x="66" y="116"/>
                    </a:lnTo>
                    <a:lnTo>
                      <a:pt x="66" y="117"/>
                    </a:lnTo>
                    <a:lnTo>
                      <a:pt x="70" y="117"/>
                    </a:lnTo>
                    <a:lnTo>
                      <a:pt x="71" y="116"/>
                    </a:lnTo>
                    <a:lnTo>
                      <a:pt x="78" y="114"/>
                    </a:lnTo>
                    <a:lnTo>
                      <a:pt x="85" y="106"/>
                    </a:lnTo>
                    <a:lnTo>
                      <a:pt x="90" y="105"/>
                    </a:lnTo>
                    <a:lnTo>
                      <a:pt x="94" y="105"/>
                    </a:lnTo>
                    <a:lnTo>
                      <a:pt x="105" y="102"/>
                    </a:lnTo>
                    <a:lnTo>
                      <a:pt x="108" y="100"/>
                    </a:lnTo>
                    <a:lnTo>
                      <a:pt x="113" y="100"/>
                    </a:lnTo>
                    <a:lnTo>
                      <a:pt x="116" y="102"/>
                    </a:lnTo>
                    <a:lnTo>
                      <a:pt x="122" y="103"/>
                    </a:lnTo>
                    <a:lnTo>
                      <a:pt x="161" y="130"/>
                    </a:lnTo>
                    <a:lnTo>
                      <a:pt x="179" y="139"/>
                    </a:lnTo>
                    <a:lnTo>
                      <a:pt x="181" y="139"/>
                    </a:lnTo>
                    <a:lnTo>
                      <a:pt x="182" y="141"/>
                    </a:lnTo>
                    <a:lnTo>
                      <a:pt x="186" y="142"/>
                    </a:lnTo>
                    <a:lnTo>
                      <a:pt x="231" y="172"/>
                    </a:lnTo>
                    <a:lnTo>
                      <a:pt x="232" y="176"/>
                    </a:lnTo>
                    <a:lnTo>
                      <a:pt x="239" y="183"/>
                    </a:lnTo>
                    <a:lnTo>
                      <a:pt x="239" y="184"/>
                    </a:lnTo>
                    <a:lnTo>
                      <a:pt x="249" y="194"/>
                    </a:lnTo>
                    <a:lnTo>
                      <a:pt x="260" y="201"/>
                    </a:lnTo>
                    <a:lnTo>
                      <a:pt x="282" y="209"/>
                    </a:lnTo>
                    <a:lnTo>
                      <a:pt x="285" y="213"/>
                    </a:lnTo>
                    <a:lnTo>
                      <a:pt x="288" y="215"/>
                    </a:lnTo>
                    <a:lnTo>
                      <a:pt x="289" y="216"/>
                    </a:lnTo>
                    <a:lnTo>
                      <a:pt x="306" y="220"/>
                    </a:lnTo>
                    <a:lnTo>
                      <a:pt x="309" y="220"/>
                    </a:lnTo>
                    <a:lnTo>
                      <a:pt x="332" y="218"/>
                    </a:lnTo>
                    <a:lnTo>
                      <a:pt x="332" y="216"/>
                    </a:lnTo>
                    <a:lnTo>
                      <a:pt x="335" y="216"/>
                    </a:lnTo>
                    <a:lnTo>
                      <a:pt x="338" y="219"/>
                    </a:lnTo>
                    <a:lnTo>
                      <a:pt x="342" y="218"/>
                    </a:lnTo>
                    <a:lnTo>
                      <a:pt x="347" y="215"/>
                    </a:lnTo>
                    <a:lnTo>
                      <a:pt x="347" y="213"/>
                    </a:lnTo>
                    <a:lnTo>
                      <a:pt x="349" y="208"/>
                    </a:lnTo>
                    <a:lnTo>
                      <a:pt x="354" y="204"/>
                    </a:lnTo>
                    <a:lnTo>
                      <a:pt x="355" y="204"/>
                    </a:lnTo>
                    <a:lnTo>
                      <a:pt x="359" y="199"/>
                    </a:lnTo>
                    <a:lnTo>
                      <a:pt x="372" y="192"/>
                    </a:lnTo>
                    <a:lnTo>
                      <a:pt x="372" y="191"/>
                    </a:lnTo>
                    <a:lnTo>
                      <a:pt x="373" y="191"/>
                    </a:lnTo>
                    <a:lnTo>
                      <a:pt x="373" y="187"/>
                    </a:lnTo>
                    <a:lnTo>
                      <a:pt x="372" y="185"/>
                    </a:lnTo>
                    <a:lnTo>
                      <a:pt x="370" y="187"/>
                    </a:lnTo>
                    <a:lnTo>
                      <a:pt x="358" y="194"/>
                    </a:lnTo>
                    <a:lnTo>
                      <a:pt x="352" y="194"/>
                    </a:lnTo>
                    <a:lnTo>
                      <a:pt x="349" y="192"/>
                    </a:lnTo>
                    <a:lnTo>
                      <a:pt x="347" y="190"/>
                    </a:lnTo>
                    <a:lnTo>
                      <a:pt x="342" y="187"/>
                    </a:lnTo>
                    <a:lnTo>
                      <a:pt x="341" y="185"/>
                    </a:lnTo>
                    <a:lnTo>
                      <a:pt x="341" y="181"/>
                    </a:lnTo>
                    <a:lnTo>
                      <a:pt x="339" y="177"/>
                    </a:lnTo>
                    <a:lnTo>
                      <a:pt x="342" y="173"/>
                    </a:lnTo>
                    <a:lnTo>
                      <a:pt x="342" y="172"/>
                    </a:lnTo>
                    <a:lnTo>
                      <a:pt x="341" y="167"/>
                    </a:lnTo>
                    <a:lnTo>
                      <a:pt x="339" y="166"/>
                    </a:lnTo>
                    <a:lnTo>
                      <a:pt x="335" y="155"/>
                    </a:lnTo>
                    <a:lnTo>
                      <a:pt x="335" y="152"/>
                    </a:lnTo>
                    <a:lnTo>
                      <a:pt x="331" y="144"/>
                    </a:lnTo>
                    <a:lnTo>
                      <a:pt x="328" y="141"/>
                    </a:lnTo>
                    <a:lnTo>
                      <a:pt x="315" y="137"/>
                    </a:lnTo>
                    <a:lnTo>
                      <a:pt x="313" y="135"/>
                    </a:lnTo>
                    <a:lnTo>
                      <a:pt x="310" y="135"/>
                    </a:lnTo>
                    <a:lnTo>
                      <a:pt x="309" y="137"/>
                    </a:lnTo>
                    <a:lnTo>
                      <a:pt x="305" y="139"/>
                    </a:lnTo>
                    <a:lnTo>
                      <a:pt x="301" y="141"/>
                    </a:lnTo>
                    <a:lnTo>
                      <a:pt x="294" y="141"/>
                    </a:lnTo>
                    <a:lnTo>
                      <a:pt x="292" y="139"/>
                    </a:lnTo>
                    <a:lnTo>
                      <a:pt x="288" y="137"/>
                    </a:lnTo>
                    <a:lnTo>
                      <a:pt x="281" y="130"/>
                    </a:lnTo>
                    <a:lnTo>
                      <a:pt x="277" y="123"/>
                    </a:lnTo>
                    <a:lnTo>
                      <a:pt x="274" y="120"/>
                    </a:lnTo>
                    <a:lnTo>
                      <a:pt x="263" y="111"/>
                    </a:lnTo>
                    <a:lnTo>
                      <a:pt x="242" y="100"/>
                    </a:lnTo>
                    <a:lnTo>
                      <a:pt x="203" y="106"/>
                    </a:lnTo>
                    <a:lnTo>
                      <a:pt x="191" y="106"/>
                    </a:lnTo>
                    <a:lnTo>
                      <a:pt x="187" y="105"/>
                    </a:lnTo>
                    <a:lnTo>
                      <a:pt x="171" y="102"/>
                    </a:lnTo>
                    <a:lnTo>
                      <a:pt x="159" y="96"/>
                    </a:lnTo>
                    <a:lnTo>
                      <a:pt x="144" y="85"/>
                    </a:lnTo>
                    <a:lnTo>
                      <a:pt x="144" y="84"/>
                    </a:lnTo>
                    <a:lnTo>
                      <a:pt x="151" y="84"/>
                    </a:lnTo>
                    <a:lnTo>
                      <a:pt x="151" y="81"/>
                    </a:lnTo>
                    <a:lnTo>
                      <a:pt x="152" y="79"/>
                    </a:lnTo>
                    <a:lnTo>
                      <a:pt x="157" y="81"/>
                    </a:lnTo>
                    <a:lnTo>
                      <a:pt x="159" y="79"/>
                    </a:lnTo>
                    <a:lnTo>
                      <a:pt x="164" y="79"/>
                    </a:lnTo>
                    <a:lnTo>
                      <a:pt x="168" y="78"/>
                    </a:lnTo>
                    <a:lnTo>
                      <a:pt x="172" y="78"/>
                    </a:lnTo>
                    <a:lnTo>
                      <a:pt x="175" y="77"/>
                    </a:lnTo>
                    <a:lnTo>
                      <a:pt x="178" y="74"/>
                    </a:lnTo>
                    <a:lnTo>
                      <a:pt x="178" y="72"/>
                    </a:lnTo>
                    <a:lnTo>
                      <a:pt x="176" y="71"/>
                    </a:lnTo>
                    <a:lnTo>
                      <a:pt x="176" y="68"/>
                    </a:lnTo>
                    <a:lnTo>
                      <a:pt x="178" y="64"/>
                    </a:lnTo>
                    <a:lnTo>
                      <a:pt x="181" y="63"/>
                    </a:lnTo>
                    <a:lnTo>
                      <a:pt x="183" y="63"/>
                    </a:lnTo>
                    <a:lnTo>
                      <a:pt x="186" y="64"/>
                    </a:lnTo>
                    <a:lnTo>
                      <a:pt x="187" y="63"/>
                    </a:lnTo>
                    <a:lnTo>
                      <a:pt x="189" y="63"/>
                    </a:lnTo>
                    <a:lnTo>
                      <a:pt x="189" y="61"/>
                    </a:lnTo>
                    <a:lnTo>
                      <a:pt x="186" y="58"/>
                    </a:lnTo>
                    <a:lnTo>
                      <a:pt x="183" y="58"/>
                    </a:lnTo>
                    <a:lnTo>
                      <a:pt x="182" y="57"/>
                    </a:lnTo>
                    <a:lnTo>
                      <a:pt x="158" y="57"/>
                    </a:lnTo>
                    <a:lnTo>
                      <a:pt x="150" y="58"/>
                    </a:lnTo>
                    <a:lnTo>
                      <a:pt x="148" y="58"/>
                    </a:lnTo>
                    <a:lnTo>
                      <a:pt x="147" y="57"/>
                    </a:lnTo>
                    <a:lnTo>
                      <a:pt x="143" y="57"/>
                    </a:lnTo>
                    <a:lnTo>
                      <a:pt x="140" y="58"/>
                    </a:lnTo>
                    <a:lnTo>
                      <a:pt x="134" y="58"/>
                    </a:lnTo>
                    <a:lnTo>
                      <a:pt x="131" y="57"/>
                    </a:lnTo>
                    <a:lnTo>
                      <a:pt x="123" y="57"/>
                    </a:lnTo>
                    <a:lnTo>
                      <a:pt x="120" y="55"/>
                    </a:lnTo>
                    <a:lnTo>
                      <a:pt x="120" y="57"/>
                    </a:lnTo>
                    <a:lnTo>
                      <a:pt x="122" y="57"/>
                    </a:lnTo>
                    <a:lnTo>
                      <a:pt x="127" y="60"/>
                    </a:lnTo>
                    <a:lnTo>
                      <a:pt x="130" y="63"/>
                    </a:lnTo>
                    <a:lnTo>
                      <a:pt x="130" y="65"/>
                    </a:lnTo>
                    <a:lnTo>
                      <a:pt x="129" y="67"/>
                    </a:lnTo>
                    <a:lnTo>
                      <a:pt x="126" y="67"/>
                    </a:lnTo>
                    <a:lnTo>
                      <a:pt x="124" y="65"/>
                    </a:lnTo>
                    <a:lnTo>
                      <a:pt x="119" y="65"/>
                    </a:lnTo>
                    <a:lnTo>
                      <a:pt x="119" y="67"/>
                    </a:lnTo>
                    <a:lnTo>
                      <a:pt x="116" y="67"/>
                    </a:lnTo>
                    <a:lnTo>
                      <a:pt x="116" y="75"/>
                    </a:lnTo>
                    <a:lnTo>
                      <a:pt x="111" y="81"/>
                    </a:lnTo>
                    <a:lnTo>
                      <a:pt x="106" y="82"/>
                    </a:lnTo>
                    <a:lnTo>
                      <a:pt x="104" y="81"/>
                    </a:lnTo>
                    <a:lnTo>
                      <a:pt x="102" y="81"/>
                    </a:lnTo>
                    <a:lnTo>
                      <a:pt x="101" y="79"/>
                    </a:lnTo>
                    <a:lnTo>
                      <a:pt x="99" y="79"/>
                    </a:lnTo>
                    <a:lnTo>
                      <a:pt x="98" y="82"/>
                    </a:lnTo>
                    <a:lnTo>
                      <a:pt x="95" y="84"/>
                    </a:lnTo>
                    <a:lnTo>
                      <a:pt x="95" y="85"/>
                    </a:lnTo>
                    <a:lnTo>
                      <a:pt x="97" y="86"/>
                    </a:lnTo>
                    <a:lnTo>
                      <a:pt x="97" y="88"/>
                    </a:lnTo>
                    <a:lnTo>
                      <a:pt x="98" y="88"/>
                    </a:lnTo>
                    <a:lnTo>
                      <a:pt x="97" y="89"/>
                    </a:lnTo>
                    <a:lnTo>
                      <a:pt x="95" y="89"/>
                    </a:lnTo>
                    <a:lnTo>
                      <a:pt x="92" y="92"/>
                    </a:lnTo>
                    <a:lnTo>
                      <a:pt x="92" y="9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25" name="Freeform 4474">
                <a:extLst>
                  <a:ext uri="{FF2B5EF4-FFF2-40B4-BE49-F238E27FC236}">
                    <a16:creationId xmlns:a16="http://schemas.microsoft.com/office/drawing/2014/main" id="{9D88D3A7-6EF6-DA42-1517-33E4BF18C5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2" y="2155"/>
                <a:ext cx="55" cy="116"/>
              </a:xfrm>
              <a:custGeom>
                <a:avLst/>
                <a:gdLst>
                  <a:gd name="T0" fmla="*/ 160 w 222"/>
                  <a:gd name="T1" fmla="*/ 2 h 464"/>
                  <a:gd name="T2" fmla="*/ 134 w 222"/>
                  <a:gd name="T3" fmla="*/ 18 h 464"/>
                  <a:gd name="T4" fmla="*/ 124 w 222"/>
                  <a:gd name="T5" fmla="*/ 36 h 464"/>
                  <a:gd name="T6" fmla="*/ 120 w 222"/>
                  <a:gd name="T7" fmla="*/ 41 h 464"/>
                  <a:gd name="T8" fmla="*/ 93 w 222"/>
                  <a:gd name="T9" fmla="*/ 63 h 464"/>
                  <a:gd name="T10" fmla="*/ 57 w 222"/>
                  <a:gd name="T11" fmla="*/ 81 h 464"/>
                  <a:gd name="T12" fmla="*/ 49 w 222"/>
                  <a:gd name="T13" fmla="*/ 92 h 464"/>
                  <a:gd name="T14" fmla="*/ 49 w 222"/>
                  <a:gd name="T15" fmla="*/ 99 h 464"/>
                  <a:gd name="T16" fmla="*/ 53 w 222"/>
                  <a:gd name="T17" fmla="*/ 102 h 464"/>
                  <a:gd name="T18" fmla="*/ 56 w 222"/>
                  <a:gd name="T19" fmla="*/ 116 h 464"/>
                  <a:gd name="T20" fmla="*/ 52 w 222"/>
                  <a:gd name="T21" fmla="*/ 123 h 464"/>
                  <a:gd name="T22" fmla="*/ 45 w 222"/>
                  <a:gd name="T23" fmla="*/ 131 h 464"/>
                  <a:gd name="T24" fmla="*/ 35 w 222"/>
                  <a:gd name="T25" fmla="*/ 133 h 464"/>
                  <a:gd name="T26" fmla="*/ 29 w 222"/>
                  <a:gd name="T27" fmla="*/ 144 h 464"/>
                  <a:gd name="T28" fmla="*/ 24 w 222"/>
                  <a:gd name="T29" fmla="*/ 163 h 464"/>
                  <a:gd name="T30" fmla="*/ 7 w 222"/>
                  <a:gd name="T31" fmla="*/ 162 h 464"/>
                  <a:gd name="T32" fmla="*/ 0 w 222"/>
                  <a:gd name="T33" fmla="*/ 177 h 464"/>
                  <a:gd name="T34" fmla="*/ 15 w 222"/>
                  <a:gd name="T35" fmla="*/ 191 h 464"/>
                  <a:gd name="T36" fmla="*/ 42 w 222"/>
                  <a:gd name="T37" fmla="*/ 200 h 464"/>
                  <a:gd name="T38" fmla="*/ 61 w 222"/>
                  <a:gd name="T39" fmla="*/ 194 h 464"/>
                  <a:gd name="T40" fmla="*/ 67 w 222"/>
                  <a:gd name="T41" fmla="*/ 189 h 464"/>
                  <a:gd name="T42" fmla="*/ 69 w 222"/>
                  <a:gd name="T43" fmla="*/ 187 h 464"/>
                  <a:gd name="T44" fmla="*/ 82 w 222"/>
                  <a:gd name="T45" fmla="*/ 190 h 464"/>
                  <a:gd name="T46" fmla="*/ 92 w 222"/>
                  <a:gd name="T47" fmla="*/ 187 h 464"/>
                  <a:gd name="T48" fmla="*/ 102 w 222"/>
                  <a:gd name="T49" fmla="*/ 189 h 464"/>
                  <a:gd name="T50" fmla="*/ 95 w 222"/>
                  <a:gd name="T51" fmla="*/ 198 h 464"/>
                  <a:gd name="T52" fmla="*/ 85 w 222"/>
                  <a:gd name="T53" fmla="*/ 201 h 464"/>
                  <a:gd name="T54" fmla="*/ 85 w 222"/>
                  <a:gd name="T55" fmla="*/ 215 h 464"/>
                  <a:gd name="T56" fmla="*/ 105 w 222"/>
                  <a:gd name="T57" fmla="*/ 218 h 464"/>
                  <a:gd name="T58" fmla="*/ 112 w 222"/>
                  <a:gd name="T59" fmla="*/ 228 h 464"/>
                  <a:gd name="T60" fmla="*/ 130 w 222"/>
                  <a:gd name="T61" fmla="*/ 239 h 464"/>
                  <a:gd name="T62" fmla="*/ 141 w 222"/>
                  <a:gd name="T63" fmla="*/ 244 h 464"/>
                  <a:gd name="T64" fmla="*/ 141 w 222"/>
                  <a:gd name="T65" fmla="*/ 267 h 464"/>
                  <a:gd name="T66" fmla="*/ 127 w 222"/>
                  <a:gd name="T67" fmla="*/ 270 h 464"/>
                  <a:gd name="T68" fmla="*/ 117 w 222"/>
                  <a:gd name="T69" fmla="*/ 270 h 464"/>
                  <a:gd name="T70" fmla="*/ 120 w 222"/>
                  <a:gd name="T71" fmla="*/ 280 h 464"/>
                  <a:gd name="T72" fmla="*/ 123 w 222"/>
                  <a:gd name="T73" fmla="*/ 275 h 464"/>
                  <a:gd name="T74" fmla="*/ 128 w 222"/>
                  <a:gd name="T75" fmla="*/ 277 h 464"/>
                  <a:gd name="T76" fmla="*/ 144 w 222"/>
                  <a:gd name="T77" fmla="*/ 285 h 464"/>
                  <a:gd name="T78" fmla="*/ 151 w 222"/>
                  <a:gd name="T79" fmla="*/ 284 h 464"/>
                  <a:gd name="T80" fmla="*/ 162 w 222"/>
                  <a:gd name="T81" fmla="*/ 295 h 464"/>
                  <a:gd name="T82" fmla="*/ 169 w 222"/>
                  <a:gd name="T83" fmla="*/ 300 h 464"/>
                  <a:gd name="T84" fmla="*/ 176 w 222"/>
                  <a:gd name="T85" fmla="*/ 347 h 464"/>
                  <a:gd name="T86" fmla="*/ 184 w 222"/>
                  <a:gd name="T87" fmla="*/ 374 h 464"/>
                  <a:gd name="T88" fmla="*/ 211 w 222"/>
                  <a:gd name="T89" fmla="*/ 383 h 464"/>
                  <a:gd name="T90" fmla="*/ 218 w 222"/>
                  <a:gd name="T91" fmla="*/ 416 h 464"/>
                  <a:gd name="T92" fmla="*/ 212 w 222"/>
                  <a:gd name="T93" fmla="*/ 423 h 464"/>
                  <a:gd name="T94" fmla="*/ 216 w 222"/>
                  <a:gd name="T95" fmla="*/ 441 h 464"/>
                  <a:gd name="T96" fmla="*/ 222 w 222"/>
                  <a:gd name="T97" fmla="*/ 450 h 464"/>
                  <a:gd name="T98" fmla="*/ 220 w 222"/>
                  <a:gd name="T99" fmla="*/ 464 h 4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22" h="464">
                    <a:moveTo>
                      <a:pt x="172" y="0"/>
                    </a:moveTo>
                    <a:lnTo>
                      <a:pt x="163" y="0"/>
                    </a:lnTo>
                    <a:lnTo>
                      <a:pt x="160" y="2"/>
                    </a:lnTo>
                    <a:lnTo>
                      <a:pt x="152" y="9"/>
                    </a:lnTo>
                    <a:lnTo>
                      <a:pt x="139" y="13"/>
                    </a:lnTo>
                    <a:lnTo>
                      <a:pt x="134" y="18"/>
                    </a:lnTo>
                    <a:lnTo>
                      <a:pt x="127" y="33"/>
                    </a:lnTo>
                    <a:lnTo>
                      <a:pt x="124" y="35"/>
                    </a:lnTo>
                    <a:lnTo>
                      <a:pt x="124" y="36"/>
                    </a:lnTo>
                    <a:lnTo>
                      <a:pt x="123" y="39"/>
                    </a:lnTo>
                    <a:lnTo>
                      <a:pt x="121" y="39"/>
                    </a:lnTo>
                    <a:lnTo>
                      <a:pt x="120" y="41"/>
                    </a:lnTo>
                    <a:lnTo>
                      <a:pt x="109" y="48"/>
                    </a:lnTo>
                    <a:lnTo>
                      <a:pt x="93" y="62"/>
                    </a:lnTo>
                    <a:lnTo>
                      <a:pt x="93" y="63"/>
                    </a:lnTo>
                    <a:lnTo>
                      <a:pt x="85" y="66"/>
                    </a:lnTo>
                    <a:lnTo>
                      <a:pt x="57" y="80"/>
                    </a:lnTo>
                    <a:lnTo>
                      <a:pt x="57" y="81"/>
                    </a:lnTo>
                    <a:lnTo>
                      <a:pt x="54" y="84"/>
                    </a:lnTo>
                    <a:lnTo>
                      <a:pt x="50" y="91"/>
                    </a:lnTo>
                    <a:lnTo>
                      <a:pt x="49" y="92"/>
                    </a:lnTo>
                    <a:lnTo>
                      <a:pt x="47" y="96"/>
                    </a:lnTo>
                    <a:lnTo>
                      <a:pt x="47" y="99"/>
                    </a:lnTo>
                    <a:lnTo>
                      <a:pt x="49" y="99"/>
                    </a:lnTo>
                    <a:lnTo>
                      <a:pt x="52" y="101"/>
                    </a:lnTo>
                    <a:lnTo>
                      <a:pt x="53" y="101"/>
                    </a:lnTo>
                    <a:lnTo>
                      <a:pt x="53" y="102"/>
                    </a:lnTo>
                    <a:lnTo>
                      <a:pt x="54" y="102"/>
                    </a:lnTo>
                    <a:lnTo>
                      <a:pt x="56" y="105"/>
                    </a:lnTo>
                    <a:lnTo>
                      <a:pt x="56" y="116"/>
                    </a:lnTo>
                    <a:lnTo>
                      <a:pt x="53" y="119"/>
                    </a:lnTo>
                    <a:lnTo>
                      <a:pt x="53" y="120"/>
                    </a:lnTo>
                    <a:lnTo>
                      <a:pt x="52" y="123"/>
                    </a:lnTo>
                    <a:lnTo>
                      <a:pt x="50" y="124"/>
                    </a:lnTo>
                    <a:lnTo>
                      <a:pt x="47" y="129"/>
                    </a:lnTo>
                    <a:lnTo>
                      <a:pt x="45" y="131"/>
                    </a:lnTo>
                    <a:lnTo>
                      <a:pt x="39" y="131"/>
                    </a:lnTo>
                    <a:lnTo>
                      <a:pt x="36" y="133"/>
                    </a:lnTo>
                    <a:lnTo>
                      <a:pt x="35" y="133"/>
                    </a:lnTo>
                    <a:lnTo>
                      <a:pt x="33" y="134"/>
                    </a:lnTo>
                    <a:lnTo>
                      <a:pt x="31" y="138"/>
                    </a:lnTo>
                    <a:lnTo>
                      <a:pt x="29" y="144"/>
                    </a:lnTo>
                    <a:lnTo>
                      <a:pt x="29" y="156"/>
                    </a:lnTo>
                    <a:lnTo>
                      <a:pt x="25" y="162"/>
                    </a:lnTo>
                    <a:lnTo>
                      <a:pt x="24" y="163"/>
                    </a:lnTo>
                    <a:lnTo>
                      <a:pt x="12" y="163"/>
                    </a:lnTo>
                    <a:lnTo>
                      <a:pt x="8" y="162"/>
                    </a:lnTo>
                    <a:lnTo>
                      <a:pt x="7" y="162"/>
                    </a:lnTo>
                    <a:lnTo>
                      <a:pt x="1" y="168"/>
                    </a:lnTo>
                    <a:lnTo>
                      <a:pt x="0" y="173"/>
                    </a:lnTo>
                    <a:lnTo>
                      <a:pt x="0" y="177"/>
                    </a:lnTo>
                    <a:lnTo>
                      <a:pt x="5" y="180"/>
                    </a:lnTo>
                    <a:lnTo>
                      <a:pt x="11" y="184"/>
                    </a:lnTo>
                    <a:lnTo>
                      <a:pt x="15" y="191"/>
                    </a:lnTo>
                    <a:lnTo>
                      <a:pt x="25" y="193"/>
                    </a:lnTo>
                    <a:lnTo>
                      <a:pt x="33" y="197"/>
                    </a:lnTo>
                    <a:lnTo>
                      <a:pt x="42" y="200"/>
                    </a:lnTo>
                    <a:lnTo>
                      <a:pt x="46" y="200"/>
                    </a:lnTo>
                    <a:lnTo>
                      <a:pt x="56" y="197"/>
                    </a:lnTo>
                    <a:lnTo>
                      <a:pt x="61" y="194"/>
                    </a:lnTo>
                    <a:lnTo>
                      <a:pt x="65" y="193"/>
                    </a:lnTo>
                    <a:lnTo>
                      <a:pt x="67" y="190"/>
                    </a:lnTo>
                    <a:lnTo>
                      <a:pt x="67" y="189"/>
                    </a:lnTo>
                    <a:lnTo>
                      <a:pt x="68" y="189"/>
                    </a:lnTo>
                    <a:lnTo>
                      <a:pt x="68" y="187"/>
                    </a:lnTo>
                    <a:lnTo>
                      <a:pt x="69" y="187"/>
                    </a:lnTo>
                    <a:lnTo>
                      <a:pt x="74" y="189"/>
                    </a:lnTo>
                    <a:lnTo>
                      <a:pt x="78" y="189"/>
                    </a:lnTo>
                    <a:lnTo>
                      <a:pt x="82" y="190"/>
                    </a:lnTo>
                    <a:lnTo>
                      <a:pt x="85" y="190"/>
                    </a:lnTo>
                    <a:lnTo>
                      <a:pt x="88" y="187"/>
                    </a:lnTo>
                    <a:lnTo>
                      <a:pt x="92" y="187"/>
                    </a:lnTo>
                    <a:lnTo>
                      <a:pt x="96" y="186"/>
                    </a:lnTo>
                    <a:lnTo>
                      <a:pt x="100" y="186"/>
                    </a:lnTo>
                    <a:lnTo>
                      <a:pt x="102" y="189"/>
                    </a:lnTo>
                    <a:lnTo>
                      <a:pt x="100" y="194"/>
                    </a:lnTo>
                    <a:lnTo>
                      <a:pt x="98" y="198"/>
                    </a:lnTo>
                    <a:lnTo>
                      <a:pt x="95" y="198"/>
                    </a:lnTo>
                    <a:lnTo>
                      <a:pt x="89" y="200"/>
                    </a:lnTo>
                    <a:lnTo>
                      <a:pt x="86" y="201"/>
                    </a:lnTo>
                    <a:lnTo>
                      <a:pt x="85" y="201"/>
                    </a:lnTo>
                    <a:lnTo>
                      <a:pt x="85" y="204"/>
                    </a:lnTo>
                    <a:lnTo>
                      <a:pt x="84" y="214"/>
                    </a:lnTo>
                    <a:lnTo>
                      <a:pt x="85" y="215"/>
                    </a:lnTo>
                    <a:lnTo>
                      <a:pt x="89" y="215"/>
                    </a:lnTo>
                    <a:lnTo>
                      <a:pt x="96" y="218"/>
                    </a:lnTo>
                    <a:lnTo>
                      <a:pt x="105" y="218"/>
                    </a:lnTo>
                    <a:lnTo>
                      <a:pt x="109" y="222"/>
                    </a:lnTo>
                    <a:lnTo>
                      <a:pt x="112" y="226"/>
                    </a:lnTo>
                    <a:lnTo>
                      <a:pt x="112" y="228"/>
                    </a:lnTo>
                    <a:lnTo>
                      <a:pt x="113" y="228"/>
                    </a:lnTo>
                    <a:lnTo>
                      <a:pt x="113" y="229"/>
                    </a:lnTo>
                    <a:lnTo>
                      <a:pt x="130" y="239"/>
                    </a:lnTo>
                    <a:lnTo>
                      <a:pt x="138" y="239"/>
                    </a:lnTo>
                    <a:lnTo>
                      <a:pt x="138" y="240"/>
                    </a:lnTo>
                    <a:lnTo>
                      <a:pt x="141" y="244"/>
                    </a:lnTo>
                    <a:lnTo>
                      <a:pt x="142" y="249"/>
                    </a:lnTo>
                    <a:lnTo>
                      <a:pt x="142" y="266"/>
                    </a:lnTo>
                    <a:lnTo>
                      <a:pt x="141" y="267"/>
                    </a:lnTo>
                    <a:lnTo>
                      <a:pt x="141" y="268"/>
                    </a:lnTo>
                    <a:lnTo>
                      <a:pt x="134" y="271"/>
                    </a:lnTo>
                    <a:lnTo>
                      <a:pt x="127" y="270"/>
                    </a:lnTo>
                    <a:lnTo>
                      <a:pt x="123" y="268"/>
                    </a:lnTo>
                    <a:lnTo>
                      <a:pt x="120" y="268"/>
                    </a:lnTo>
                    <a:lnTo>
                      <a:pt x="117" y="270"/>
                    </a:lnTo>
                    <a:lnTo>
                      <a:pt x="117" y="275"/>
                    </a:lnTo>
                    <a:lnTo>
                      <a:pt x="120" y="278"/>
                    </a:lnTo>
                    <a:lnTo>
                      <a:pt x="120" y="280"/>
                    </a:lnTo>
                    <a:lnTo>
                      <a:pt x="121" y="280"/>
                    </a:lnTo>
                    <a:lnTo>
                      <a:pt x="123" y="277"/>
                    </a:lnTo>
                    <a:lnTo>
                      <a:pt x="123" y="275"/>
                    </a:lnTo>
                    <a:lnTo>
                      <a:pt x="124" y="275"/>
                    </a:lnTo>
                    <a:lnTo>
                      <a:pt x="127" y="277"/>
                    </a:lnTo>
                    <a:lnTo>
                      <a:pt x="128" y="277"/>
                    </a:lnTo>
                    <a:lnTo>
                      <a:pt x="134" y="284"/>
                    </a:lnTo>
                    <a:lnTo>
                      <a:pt x="139" y="285"/>
                    </a:lnTo>
                    <a:lnTo>
                      <a:pt x="144" y="285"/>
                    </a:lnTo>
                    <a:lnTo>
                      <a:pt x="144" y="282"/>
                    </a:lnTo>
                    <a:lnTo>
                      <a:pt x="148" y="282"/>
                    </a:lnTo>
                    <a:lnTo>
                      <a:pt x="151" y="284"/>
                    </a:lnTo>
                    <a:lnTo>
                      <a:pt x="153" y="284"/>
                    </a:lnTo>
                    <a:lnTo>
                      <a:pt x="156" y="288"/>
                    </a:lnTo>
                    <a:lnTo>
                      <a:pt x="162" y="295"/>
                    </a:lnTo>
                    <a:lnTo>
                      <a:pt x="166" y="299"/>
                    </a:lnTo>
                    <a:lnTo>
                      <a:pt x="167" y="299"/>
                    </a:lnTo>
                    <a:lnTo>
                      <a:pt x="169" y="300"/>
                    </a:lnTo>
                    <a:lnTo>
                      <a:pt x="172" y="309"/>
                    </a:lnTo>
                    <a:lnTo>
                      <a:pt x="176" y="331"/>
                    </a:lnTo>
                    <a:lnTo>
                      <a:pt x="176" y="347"/>
                    </a:lnTo>
                    <a:lnTo>
                      <a:pt x="180" y="373"/>
                    </a:lnTo>
                    <a:lnTo>
                      <a:pt x="181" y="373"/>
                    </a:lnTo>
                    <a:lnTo>
                      <a:pt x="184" y="374"/>
                    </a:lnTo>
                    <a:lnTo>
                      <a:pt x="190" y="374"/>
                    </a:lnTo>
                    <a:lnTo>
                      <a:pt x="208" y="380"/>
                    </a:lnTo>
                    <a:lnTo>
                      <a:pt x="211" y="383"/>
                    </a:lnTo>
                    <a:lnTo>
                      <a:pt x="219" y="407"/>
                    </a:lnTo>
                    <a:lnTo>
                      <a:pt x="219" y="416"/>
                    </a:lnTo>
                    <a:lnTo>
                      <a:pt x="218" y="416"/>
                    </a:lnTo>
                    <a:lnTo>
                      <a:pt x="218" y="418"/>
                    </a:lnTo>
                    <a:lnTo>
                      <a:pt x="213" y="418"/>
                    </a:lnTo>
                    <a:lnTo>
                      <a:pt x="212" y="423"/>
                    </a:lnTo>
                    <a:lnTo>
                      <a:pt x="212" y="426"/>
                    </a:lnTo>
                    <a:lnTo>
                      <a:pt x="213" y="434"/>
                    </a:lnTo>
                    <a:lnTo>
                      <a:pt x="216" y="441"/>
                    </a:lnTo>
                    <a:lnTo>
                      <a:pt x="218" y="443"/>
                    </a:lnTo>
                    <a:lnTo>
                      <a:pt x="220" y="448"/>
                    </a:lnTo>
                    <a:lnTo>
                      <a:pt x="222" y="450"/>
                    </a:lnTo>
                    <a:lnTo>
                      <a:pt x="222" y="451"/>
                    </a:lnTo>
                    <a:lnTo>
                      <a:pt x="220" y="461"/>
                    </a:lnTo>
                    <a:lnTo>
                      <a:pt x="220" y="46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26" name="Freeform 4475">
                <a:extLst>
                  <a:ext uri="{FF2B5EF4-FFF2-40B4-BE49-F238E27FC236}">
                    <a16:creationId xmlns:a16="http://schemas.microsoft.com/office/drawing/2014/main" id="{CD8BDE89-F637-EF73-0DE8-5EDC2E303C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" y="2159"/>
                <a:ext cx="1" cy="0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0 h 1"/>
                  <a:gd name="T4" fmla="*/ 1 w 2"/>
                  <a:gd name="T5" fmla="*/ 0 h 1"/>
                  <a:gd name="T6" fmla="*/ 0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lnTo>
                      <a:pt x="2" y="0"/>
                    </a:lnTo>
                    <a:lnTo>
                      <a:pt x="1" y="0"/>
                    </a:lnTo>
                    <a:lnTo>
                      <a:pt x="0" y="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27" name="Freeform 4476">
                <a:extLst>
                  <a:ext uri="{FF2B5EF4-FFF2-40B4-BE49-F238E27FC236}">
                    <a16:creationId xmlns:a16="http://schemas.microsoft.com/office/drawing/2014/main" id="{1040E471-4BB3-611D-72F6-2F7E4E8BFA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8" y="2172"/>
                <a:ext cx="0" cy="0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0 h 1"/>
                  <a:gd name="T4" fmla="*/ 0 w 2"/>
                  <a:gd name="T5" fmla="*/ 0 h 1"/>
                  <a:gd name="T6" fmla="*/ 0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28" name="Line 4477">
                <a:extLst>
                  <a:ext uri="{FF2B5EF4-FFF2-40B4-BE49-F238E27FC236}">
                    <a16:creationId xmlns:a16="http://schemas.microsoft.com/office/drawing/2014/main" id="{9757E591-A32C-1386-F60D-A658C04DA9C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88" y="2172"/>
                <a:ext cx="0" cy="1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29" name="Freeform 4478">
                <a:extLst>
                  <a:ext uri="{FF2B5EF4-FFF2-40B4-BE49-F238E27FC236}">
                    <a16:creationId xmlns:a16="http://schemas.microsoft.com/office/drawing/2014/main" id="{E2038B8B-C0FA-348E-CC4B-B4EB02E1F1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0" y="2169"/>
                <a:ext cx="8" cy="6"/>
              </a:xfrm>
              <a:custGeom>
                <a:avLst/>
                <a:gdLst>
                  <a:gd name="T0" fmla="*/ 29 w 31"/>
                  <a:gd name="T1" fmla="*/ 16 h 27"/>
                  <a:gd name="T2" fmla="*/ 28 w 31"/>
                  <a:gd name="T3" fmla="*/ 16 h 27"/>
                  <a:gd name="T4" fmla="*/ 28 w 31"/>
                  <a:gd name="T5" fmla="*/ 23 h 27"/>
                  <a:gd name="T6" fmla="*/ 29 w 31"/>
                  <a:gd name="T7" fmla="*/ 23 h 27"/>
                  <a:gd name="T8" fmla="*/ 29 w 31"/>
                  <a:gd name="T9" fmla="*/ 24 h 27"/>
                  <a:gd name="T10" fmla="*/ 31 w 31"/>
                  <a:gd name="T11" fmla="*/ 24 h 27"/>
                  <a:gd name="T12" fmla="*/ 31 w 31"/>
                  <a:gd name="T13" fmla="*/ 27 h 27"/>
                  <a:gd name="T14" fmla="*/ 28 w 31"/>
                  <a:gd name="T15" fmla="*/ 27 h 27"/>
                  <a:gd name="T16" fmla="*/ 27 w 31"/>
                  <a:gd name="T17" fmla="*/ 24 h 27"/>
                  <a:gd name="T18" fmla="*/ 27 w 31"/>
                  <a:gd name="T19" fmla="*/ 18 h 27"/>
                  <a:gd name="T20" fmla="*/ 25 w 31"/>
                  <a:gd name="T21" fmla="*/ 18 h 27"/>
                  <a:gd name="T22" fmla="*/ 25 w 31"/>
                  <a:gd name="T23" fmla="*/ 17 h 27"/>
                  <a:gd name="T24" fmla="*/ 21 w 31"/>
                  <a:gd name="T25" fmla="*/ 17 h 27"/>
                  <a:gd name="T26" fmla="*/ 20 w 31"/>
                  <a:gd name="T27" fmla="*/ 18 h 27"/>
                  <a:gd name="T28" fmla="*/ 20 w 31"/>
                  <a:gd name="T29" fmla="*/ 21 h 27"/>
                  <a:gd name="T30" fmla="*/ 18 w 31"/>
                  <a:gd name="T31" fmla="*/ 23 h 27"/>
                  <a:gd name="T32" fmla="*/ 17 w 31"/>
                  <a:gd name="T33" fmla="*/ 23 h 27"/>
                  <a:gd name="T34" fmla="*/ 15 w 31"/>
                  <a:gd name="T35" fmla="*/ 24 h 27"/>
                  <a:gd name="T36" fmla="*/ 14 w 31"/>
                  <a:gd name="T37" fmla="*/ 24 h 27"/>
                  <a:gd name="T38" fmla="*/ 14 w 31"/>
                  <a:gd name="T39" fmla="*/ 23 h 27"/>
                  <a:gd name="T40" fmla="*/ 15 w 31"/>
                  <a:gd name="T41" fmla="*/ 23 h 27"/>
                  <a:gd name="T42" fmla="*/ 17 w 31"/>
                  <a:gd name="T43" fmla="*/ 21 h 27"/>
                  <a:gd name="T44" fmla="*/ 18 w 31"/>
                  <a:gd name="T45" fmla="*/ 21 h 27"/>
                  <a:gd name="T46" fmla="*/ 18 w 31"/>
                  <a:gd name="T47" fmla="*/ 18 h 27"/>
                  <a:gd name="T48" fmla="*/ 17 w 31"/>
                  <a:gd name="T49" fmla="*/ 17 h 27"/>
                  <a:gd name="T50" fmla="*/ 17 w 31"/>
                  <a:gd name="T51" fmla="*/ 13 h 27"/>
                  <a:gd name="T52" fmla="*/ 18 w 31"/>
                  <a:gd name="T53" fmla="*/ 11 h 27"/>
                  <a:gd name="T54" fmla="*/ 20 w 31"/>
                  <a:gd name="T55" fmla="*/ 7 h 27"/>
                  <a:gd name="T56" fmla="*/ 17 w 31"/>
                  <a:gd name="T57" fmla="*/ 3 h 27"/>
                  <a:gd name="T58" fmla="*/ 15 w 31"/>
                  <a:gd name="T59" fmla="*/ 3 h 27"/>
                  <a:gd name="T60" fmla="*/ 13 w 31"/>
                  <a:gd name="T61" fmla="*/ 0 h 27"/>
                  <a:gd name="T62" fmla="*/ 11 w 31"/>
                  <a:gd name="T63" fmla="*/ 0 h 27"/>
                  <a:gd name="T64" fmla="*/ 0 w 31"/>
                  <a:gd name="T65" fmla="*/ 6 h 27"/>
                  <a:gd name="T66" fmla="*/ 1 w 31"/>
                  <a:gd name="T67" fmla="*/ 4 h 27"/>
                  <a:gd name="T68" fmla="*/ 4 w 31"/>
                  <a:gd name="T69" fmla="*/ 3 h 27"/>
                  <a:gd name="T70" fmla="*/ 3 w 31"/>
                  <a:gd name="T71" fmla="*/ 2 h 27"/>
                  <a:gd name="T72" fmla="*/ 0 w 31"/>
                  <a:gd name="T73" fmla="*/ 2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1" h="27">
                    <a:moveTo>
                      <a:pt x="29" y="16"/>
                    </a:moveTo>
                    <a:lnTo>
                      <a:pt x="28" y="16"/>
                    </a:lnTo>
                    <a:lnTo>
                      <a:pt x="28" y="23"/>
                    </a:lnTo>
                    <a:lnTo>
                      <a:pt x="29" y="23"/>
                    </a:lnTo>
                    <a:lnTo>
                      <a:pt x="29" y="24"/>
                    </a:lnTo>
                    <a:lnTo>
                      <a:pt x="31" y="24"/>
                    </a:lnTo>
                    <a:lnTo>
                      <a:pt x="31" y="27"/>
                    </a:lnTo>
                    <a:lnTo>
                      <a:pt x="28" y="27"/>
                    </a:lnTo>
                    <a:lnTo>
                      <a:pt x="27" y="24"/>
                    </a:lnTo>
                    <a:lnTo>
                      <a:pt x="27" y="18"/>
                    </a:lnTo>
                    <a:lnTo>
                      <a:pt x="25" y="18"/>
                    </a:lnTo>
                    <a:lnTo>
                      <a:pt x="25" y="17"/>
                    </a:lnTo>
                    <a:lnTo>
                      <a:pt x="21" y="17"/>
                    </a:lnTo>
                    <a:lnTo>
                      <a:pt x="20" y="18"/>
                    </a:lnTo>
                    <a:lnTo>
                      <a:pt x="20" y="21"/>
                    </a:lnTo>
                    <a:lnTo>
                      <a:pt x="18" y="23"/>
                    </a:lnTo>
                    <a:lnTo>
                      <a:pt x="17" y="23"/>
                    </a:lnTo>
                    <a:lnTo>
                      <a:pt x="15" y="24"/>
                    </a:lnTo>
                    <a:lnTo>
                      <a:pt x="14" y="24"/>
                    </a:lnTo>
                    <a:lnTo>
                      <a:pt x="14" y="23"/>
                    </a:lnTo>
                    <a:lnTo>
                      <a:pt x="15" y="23"/>
                    </a:lnTo>
                    <a:lnTo>
                      <a:pt x="17" y="21"/>
                    </a:lnTo>
                    <a:lnTo>
                      <a:pt x="18" y="21"/>
                    </a:lnTo>
                    <a:lnTo>
                      <a:pt x="18" y="18"/>
                    </a:lnTo>
                    <a:lnTo>
                      <a:pt x="17" y="17"/>
                    </a:lnTo>
                    <a:lnTo>
                      <a:pt x="17" y="13"/>
                    </a:lnTo>
                    <a:lnTo>
                      <a:pt x="18" y="11"/>
                    </a:lnTo>
                    <a:lnTo>
                      <a:pt x="20" y="7"/>
                    </a:lnTo>
                    <a:lnTo>
                      <a:pt x="17" y="3"/>
                    </a:lnTo>
                    <a:lnTo>
                      <a:pt x="15" y="3"/>
                    </a:lnTo>
                    <a:lnTo>
                      <a:pt x="13" y="0"/>
                    </a:lnTo>
                    <a:lnTo>
                      <a:pt x="11" y="0"/>
                    </a:lnTo>
                    <a:lnTo>
                      <a:pt x="0" y="6"/>
                    </a:lnTo>
                    <a:lnTo>
                      <a:pt x="1" y="4"/>
                    </a:lnTo>
                    <a:lnTo>
                      <a:pt x="4" y="3"/>
                    </a:lnTo>
                    <a:lnTo>
                      <a:pt x="3" y="2"/>
                    </a:lnTo>
                    <a:lnTo>
                      <a:pt x="0" y="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30" name="Freeform 4479">
                <a:extLst>
                  <a:ext uri="{FF2B5EF4-FFF2-40B4-BE49-F238E27FC236}">
                    <a16:creationId xmlns:a16="http://schemas.microsoft.com/office/drawing/2014/main" id="{35D8BB12-1673-93C8-48B8-7FC9F4EDBC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6" y="2246"/>
                <a:ext cx="66" cy="114"/>
              </a:xfrm>
              <a:custGeom>
                <a:avLst/>
                <a:gdLst>
                  <a:gd name="T0" fmla="*/ 217 w 265"/>
                  <a:gd name="T1" fmla="*/ 162 h 455"/>
                  <a:gd name="T2" fmla="*/ 217 w 265"/>
                  <a:gd name="T3" fmla="*/ 155 h 455"/>
                  <a:gd name="T4" fmla="*/ 214 w 265"/>
                  <a:gd name="T5" fmla="*/ 138 h 455"/>
                  <a:gd name="T6" fmla="*/ 214 w 265"/>
                  <a:gd name="T7" fmla="*/ 128 h 455"/>
                  <a:gd name="T8" fmla="*/ 205 w 265"/>
                  <a:gd name="T9" fmla="*/ 116 h 455"/>
                  <a:gd name="T10" fmla="*/ 201 w 265"/>
                  <a:gd name="T11" fmla="*/ 113 h 455"/>
                  <a:gd name="T12" fmla="*/ 176 w 265"/>
                  <a:gd name="T13" fmla="*/ 113 h 455"/>
                  <a:gd name="T14" fmla="*/ 153 w 265"/>
                  <a:gd name="T15" fmla="*/ 114 h 455"/>
                  <a:gd name="T16" fmla="*/ 120 w 265"/>
                  <a:gd name="T17" fmla="*/ 105 h 455"/>
                  <a:gd name="T18" fmla="*/ 110 w 265"/>
                  <a:gd name="T19" fmla="*/ 95 h 455"/>
                  <a:gd name="T20" fmla="*/ 109 w 265"/>
                  <a:gd name="T21" fmla="*/ 88 h 455"/>
                  <a:gd name="T22" fmla="*/ 71 w 265"/>
                  <a:gd name="T23" fmla="*/ 50 h 455"/>
                  <a:gd name="T24" fmla="*/ 67 w 265"/>
                  <a:gd name="T25" fmla="*/ 45 h 455"/>
                  <a:gd name="T26" fmla="*/ 50 w 265"/>
                  <a:gd name="T27" fmla="*/ 31 h 455"/>
                  <a:gd name="T28" fmla="*/ 52 w 265"/>
                  <a:gd name="T29" fmla="*/ 25 h 455"/>
                  <a:gd name="T30" fmla="*/ 52 w 265"/>
                  <a:gd name="T31" fmla="*/ 18 h 455"/>
                  <a:gd name="T32" fmla="*/ 46 w 265"/>
                  <a:gd name="T33" fmla="*/ 16 h 455"/>
                  <a:gd name="T34" fmla="*/ 26 w 265"/>
                  <a:gd name="T35" fmla="*/ 11 h 455"/>
                  <a:gd name="T36" fmla="*/ 0 w 265"/>
                  <a:gd name="T37" fmla="*/ 1 h 455"/>
                  <a:gd name="T38" fmla="*/ 4 w 265"/>
                  <a:gd name="T39" fmla="*/ 16 h 455"/>
                  <a:gd name="T40" fmla="*/ 6 w 265"/>
                  <a:gd name="T41" fmla="*/ 31 h 455"/>
                  <a:gd name="T42" fmla="*/ 10 w 265"/>
                  <a:gd name="T43" fmla="*/ 43 h 455"/>
                  <a:gd name="T44" fmla="*/ 13 w 265"/>
                  <a:gd name="T45" fmla="*/ 53 h 455"/>
                  <a:gd name="T46" fmla="*/ 14 w 265"/>
                  <a:gd name="T47" fmla="*/ 60 h 455"/>
                  <a:gd name="T48" fmla="*/ 25 w 265"/>
                  <a:gd name="T49" fmla="*/ 78 h 455"/>
                  <a:gd name="T50" fmla="*/ 26 w 265"/>
                  <a:gd name="T51" fmla="*/ 82 h 455"/>
                  <a:gd name="T52" fmla="*/ 29 w 265"/>
                  <a:gd name="T53" fmla="*/ 92 h 455"/>
                  <a:gd name="T54" fmla="*/ 26 w 265"/>
                  <a:gd name="T55" fmla="*/ 103 h 455"/>
                  <a:gd name="T56" fmla="*/ 21 w 265"/>
                  <a:gd name="T57" fmla="*/ 134 h 455"/>
                  <a:gd name="T58" fmla="*/ 26 w 265"/>
                  <a:gd name="T59" fmla="*/ 153 h 455"/>
                  <a:gd name="T60" fmla="*/ 25 w 265"/>
                  <a:gd name="T61" fmla="*/ 159 h 455"/>
                  <a:gd name="T62" fmla="*/ 38 w 265"/>
                  <a:gd name="T63" fmla="*/ 184 h 455"/>
                  <a:gd name="T64" fmla="*/ 63 w 265"/>
                  <a:gd name="T65" fmla="*/ 220 h 455"/>
                  <a:gd name="T66" fmla="*/ 121 w 265"/>
                  <a:gd name="T67" fmla="*/ 271 h 455"/>
                  <a:gd name="T68" fmla="*/ 167 w 265"/>
                  <a:gd name="T69" fmla="*/ 316 h 455"/>
                  <a:gd name="T70" fmla="*/ 179 w 265"/>
                  <a:gd name="T71" fmla="*/ 356 h 455"/>
                  <a:gd name="T72" fmla="*/ 182 w 265"/>
                  <a:gd name="T73" fmla="*/ 373 h 455"/>
                  <a:gd name="T74" fmla="*/ 183 w 265"/>
                  <a:gd name="T75" fmla="*/ 416 h 455"/>
                  <a:gd name="T76" fmla="*/ 189 w 265"/>
                  <a:gd name="T77" fmla="*/ 445 h 455"/>
                  <a:gd name="T78" fmla="*/ 196 w 265"/>
                  <a:gd name="T79" fmla="*/ 452 h 455"/>
                  <a:gd name="T80" fmla="*/ 207 w 265"/>
                  <a:gd name="T81" fmla="*/ 452 h 455"/>
                  <a:gd name="T82" fmla="*/ 210 w 265"/>
                  <a:gd name="T83" fmla="*/ 447 h 455"/>
                  <a:gd name="T84" fmla="*/ 204 w 265"/>
                  <a:gd name="T85" fmla="*/ 444 h 455"/>
                  <a:gd name="T86" fmla="*/ 207 w 265"/>
                  <a:gd name="T87" fmla="*/ 444 h 455"/>
                  <a:gd name="T88" fmla="*/ 212 w 265"/>
                  <a:gd name="T89" fmla="*/ 438 h 455"/>
                  <a:gd name="T90" fmla="*/ 214 w 265"/>
                  <a:gd name="T91" fmla="*/ 434 h 455"/>
                  <a:gd name="T92" fmla="*/ 222 w 265"/>
                  <a:gd name="T93" fmla="*/ 433 h 455"/>
                  <a:gd name="T94" fmla="*/ 230 w 265"/>
                  <a:gd name="T95" fmla="*/ 423 h 455"/>
                  <a:gd name="T96" fmla="*/ 243 w 265"/>
                  <a:gd name="T97" fmla="*/ 409 h 455"/>
                  <a:gd name="T98" fmla="*/ 250 w 265"/>
                  <a:gd name="T99" fmla="*/ 406 h 455"/>
                  <a:gd name="T100" fmla="*/ 244 w 265"/>
                  <a:gd name="T101" fmla="*/ 388 h 455"/>
                  <a:gd name="T102" fmla="*/ 243 w 265"/>
                  <a:gd name="T103" fmla="*/ 376 h 455"/>
                  <a:gd name="T104" fmla="*/ 239 w 265"/>
                  <a:gd name="T105" fmla="*/ 370 h 455"/>
                  <a:gd name="T106" fmla="*/ 240 w 265"/>
                  <a:gd name="T107" fmla="*/ 364 h 455"/>
                  <a:gd name="T108" fmla="*/ 249 w 265"/>
                  <a:gd name="T109" fmla="*/ 338 h 455"/>
                  <a:gd name="T110" fmla="*/ 260 w 265"/>
                  <a:gd name="T111" fmla="*/ 297 h 455"/>
                  <a:gd name="T112" fmla="*/ 234 w 265"/>
                  <a:gd name="T113" fmla="*/ 266 h 455"/>
                  <a:gd name="T114" fmla="*/ 229 w 265"/>
                  <a:gd name="T115" fmla="*/ 259 h 455"/>
                  <a:gd name="T116" fmla="*/ 212 w 265"/>
                  <a:gd name="T117" fmla="*/ 227 h 455"/>
                  <a:gd name="T118" fmla="*/ 215 w 265"/>
                  <a:gd name="T119" fmla="*/ 219 h 455"/>
                  <a:gd name="T120" fmla="*/ 220 w 265"/>
                  <a:gd name="T121" fmla="*/ 204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65" h="455">
                    <a:moveTo>
                      <a:pt x="215" y="166"/>
                    </a:moveTo>
                    <a:lnTo>
                      <a:pt x="217" y="165"/>
                    </a:lnTo>
                    <a:lnTo>
                      <a:pt x="217" y="162"/>
                    </a:lnTo>
                    <a:lnTo>
                      <a:pt x="219" y="158"/>
                    </a:lnTo>
                    <a:lnTo>
                      <a:pt x="219" y="156"/>
                    </a:lnTo>
                    <a:lnTo>
                      <a:pt x="217" y="155"/>
                    </a:lnTo>
                    <a:lnTo>
                      <a:pt x="217" y="153"/>
                    </a:lnTo>
                    <a:lnTo>
                      <a:pt x="214" y="153"/>
                    </a:lnTo>
                    <a:lnTo>
                      <a:pt x="214" y="138"/>
                    </a:lnTo>
                    <a:lnTo>
                      <a:pt x="215" y="134"/>
                    </a:lnTo>
                    <a:lnTo>
                      <a:pt x="215" y="131"/>
                    </a:lnTo>
                    <a:lnTo>
                      <a:pt x="214" y="128"/>
                    </a:lnTo>
                    <a:lnTo>
                      <a:pt x="212" y="127"/>
                    </a:lnTo>
                    <a:lnTo>
                      <a:pt x="207" y="117"/>
                    </a:lnTo>
                    <a:lnTo>
                      <a:pt x="205" y="116"/>
                    </a:lnTo>
                    <a:lnTo>
                      <a:pt x="203" y="114"/>
                    </a:lnTo>
                    <a:lnTo>
                      <a:pt x="203" y="113"/>
                    </a:lnTo>
                    <a:lnTo>
                      <a:pt x="201" y="113"/>
                    </a:lnTo>
                    <a:lnTo>
                      <a:pt x="190" y="112"/>
                    </a:lnTo>
                    <a:lnTo>
                      <a:pt x="187" y="112"/>
                    </a:lnTo>
                    <a:lnTo>
                      <a:pt x="176" y="113"/>
                    </a:lnTo>
                    <a:lnTo>
                      <a:pt x="169" y="113"/>
                    </a:lnTo>
                    <a:lnTo>
                      <a:pt x="165" y="114"/>
                    </a:lnTo>
                    <a:lnTo>
                      <a:pt x="153" y="114"/>
                    </a:lnTo>
                    <a:lnTo>
                      <a:pt x="144" y="113"/>
                    </a:lnTo>
                    <a:lnTo>
                      <a:pt x="141" y="113"/>
                    </a:lnTo>
                    <a:lnTo>
                      <a:pt x="120" y="105"/>
                    </a:lnTo>
                    <a:lnTo>
                      <a:pt x="117" y="103"/>
                    </a:lnTo>
                    <a:lnTo>
                      <a:pt x="110" y="96"/>
                    </a:lnTo>
                    <a:lnTo>
                      <a:pt x="110" y="95"/>
                    </a:lnTo>
                    <a:lnTo>
                      <a:pt x="109" y="93"/>
                    </a:lnTo>
                    <a:lnTo>
                      <a:pt x="110" y="91"/>
                    </a:lnTo>
                    <a:lnTo>
                      <a:pt x="109" y="88"/>
                    </a:lnTo>
                    <a:lnTo>
                      <a:pt x="109" y="86"/>
                    </a:lnTo>
                    <a:lnTo>
                      <a:pt x="88" y="64"/>
                    </a:lnTo>
                    <a:lnTo>
                      <a:pt x="71" y="50"/>
                    </a:lnTo>
                    <a:lnTo>
                      <a:pt x="70" y="49"/>
                    </a:lnTo>
                    <a:lnTo>
                      <a:pt x="69" y="46"/>
                    </a:lnTo>
                    <a:lnTo>
                      <a:pt x="67" y="45"/>
                    </a:lnTo>
                    <a:lnTo>
                      <a:pt x="59" y="40"/>
                    </a:lnTo>
                    <a:lnTo>
                      <a:pt x="53" y="35"/>
                    </a:lnTo>
                    <a:lnTo>
                      <a:pt x="50" y="31"/>
                    </a:lnTo>
                    <a:lnTo>
                      <a:pt x="50" y="28"/>
                    </a:lnTo>
                    <a:lnTo>
                      <a:pt x="52" y="26"/>
                    </a:lnTo>
                    <a:lnTo>
                      <a:pt x="52" y="25"/>
                    </a:lnTo>
                    <a:lnTo>
                      <a:pt x="53" y="24"/>
                    </a:lnTo>
                    <a:lnTo>
                      <a:pt x="53" y="19"/>
                    </a:lnTo>
                    <a:lnTo>
                      <a:pt x="52" y="18"/>
                    </a:lnTo>
                    <a:lnTo>
                      <a:pt x="50" y="18"/>
                    </a:lnTo>
                    <a:lnTo>
                      <a:pt x="49" y="16"/>
                    </a:lnTo>
                    <a:lnTo>
                      <a:pt x="46" y="16"/>
                    </a:lnTo>
                    <a:lnTo>
                      <a:pt x="42" y="15"/>
                    </a:lnTo>
                    <a:lnTo>
                      <a:pt x="39" y="14"/>
                    </a:lnTo>
                    <a:lnTo>
                      <a:pt x="26" y="11"/>
                    </a:lnTo>
                    <a:lnTo>
                      <a:pt x="9" y="0"/>
                    </a:lnTo>
                    <a:lnTo>
                      <a:pt x="1" y="0"/>
                    </a:lnTo>
                    <a:lnTo>
                      <a:pt x="0" y="1"/>
                    </a:lnTo>
                    <a:lnTo>
                      <a:pt x="0" y="2"/>
                    </a:lnTo>
                    <a:lnTo>
                      <a:pt x="1" y="9"/>
                    </a:lnTo>
                    <a:lnTo>
                      <a:pt x="4" y="16"/>
                    </a:lnTo>
                    <a:lnTo>
                      <a:pt x="4" y="21"/>
                    </a:lnTo>
                    <a:lnTo>
                      <a:pt x="6" y="25"/>
                    </a:lnTo>
                    <a:lnTo>
                      <a:pt x="6" y="31"/>
                    </a:lnTo>
                    <a:lnTo>
                      <a:pt x="7" y="33"/>
                    </a:lnTo>
                    <a:lnTo>
                      <a:pt x="7" y="35"/>
                    </a:lnTo>
                    <a:lnTo>
                      <a:pt x="10" y="43"/>
                    </a:lnTo>
                    <a:lnTo>
                      <a:pt x="11" y="45"/>
                    </a:lnTo>
                    <a:lnTo>
                      <a:pt x="11" y="52"/>
                    </a:lnTo>
                    <a:lnTo>
                      <a:pt x="13" y="53"/>
                    </a:lnTo>
                    <a:lnTo>
                      <a:pt x="13" y="58"/>
                    </a:lnTo>
                    <a:lnTo>
                      <a:pt x="14" y="58"/>
                    </a:lnTo>
                    <a:lnTo>
                      <a:pt x="14" y="60"/>
                    </a:lnTo>
                    <a:lnTo>
                      <a:pt x="16" y="60"/>
                    </a:lnTo>
                    <a:lnTo>
                      <a:pt x="22" y="69"/>
                    </a:lnTo>
                    <a:lnTo>
                      <a:pt x="25" y="78"/>
                    </a:lnTo>
                    <a:lnTo>
                      <a:pt x="25" y="79"/>
                    </a:lnTo>
                    <a:lnTo>
                      <a:pt x="26" y="81"/>
                    </a:lnTo>
                    <a:lnTo>
                      <a:pt x="26" y="82"/>
                    </a:lnTo>
                    <a:lnTo>
                      <a:pt x="28" y="86"/>
                    </a:lnTo>
                    <a:lnTo>
                      <a:pt x="28" y="89"/>
                    </a:lnTo>
                    <a:lnTo>
                      <a:pt x="29" y="92"/>
                    </a:lnTo>
                    <a:lnTo>
                      <a:pt x="28" y="98"/>
                    </a:lnTo>
                    <a:lnTo>
                      <a:pt x="28" y="100"/>
                    </a:lnTo>
                    <a:lnTo>
                      <a:pt x="26" y="103"/>
                    </a:lnTo>
                    <a:lnTo>
                      <a:pt x="26" y="106"/>
                    </a:lnTo>
                    <a:lnTo>
                      <a:pt x="22" y="112"/>
                    </a:lnTo>
                    <a:lnTo>
                      <a:pt x="21" y="134"/>
                    </a:lnTo>
                    <a:lnTo>
                      <a:pt x="22" y="137"/>
                    </a:lnTo>
                    <a:lnTo>
                      <a:pt x="25" y="149"/>
                    </a:lnTo>
                    <a:lnTo>
                      <a:pt x="26" y="153"/>
                    </a:lnTo>
                    <a:lnTo>
                      <a:pt x="26" y="156"/>
                    </a:lnTo>
                    <a:lnTo>
                      <a:pt x="25" y="158"/>
                    </a:lnTo>
                    <a:lnTo>
                      <a:pt x="25" y="159"/>
                    </a:lnTo>
                    <a:lnTo>
                      <a:pt x="28" y="173"/>
                    </a:lnTo>
                    <a:lnTo>
                      <a:pt x="36" y="184"/>
                    </a:lnTo>
                    <a:lnTo>
                      <a:pt x="38" y="184"/>
                    </a:lnTo>
                    <a:lnTo>
                      <a:pt x="54" y="209"/>
                    </a:lnTo>
                    <a:lnTo>
                      <a:pt x="59" y="213"/>
                    </a:lnTo>
                    <a:lnTo>
                      <a:pt x="63" y="220"/>
                    </a:lnTo>
                    <a:lnTo>
                      <a:pt x="91" y="244"/>
                    </a:lnTo>
                    <a:lnTo>
                      <a:pt x="96" y="247"/>
                    </a:lnTo>
                    <a:lnTo>
                      <a:pt x="121" y="271"/>
                    </a:lnTo>
                    <a:lnTo>
                      <a:pt x="124" y="272"/>
                    </a:lnTo>
                    <a:lnTo>
                      <a:pt x="136" y="272"/>
                    </a:lnTo>
                    <a:lnTo>
                      <a:pt x="167" y="316"/>
                    </a:lnTo>
                    <a:lnTo>
                      <a:pt x="174" y="333"/>
                    </a:lnTo>
                    <a:lnTo>
                      <a:pt x="179" y="353"/>
                    </a:lnTo>
                    <a:lnTo>
                      <a:pt x="179" y="356"/>
                    </a:lnTo>
                    <a:lnTo>
                      <a:pt x="180" y="360"/>
                    </a:lnTo>
                    <a:lnTo>
                      <a:pt x="180" y="366"/>
                    </a:lnTo>
                    <a:lnTo>
                      <a:pt x="182" y="373"/>
                    </a:lnTo>
                    <a:lnTo>
                      <a:pt x="182" y="390"/>
                    </a:lnTo>
                    <a:lnTo>
                      <a:pt x="183" y="396"/>
                    </a:lnTo>
                    <a:lnTo>
                      <a:pt x="183" y="416"/>
                    </a:lnTo>
                    <a:lnTo>
                      <a:pt x="186" y="433"/>
                    </a:lnTo>
                    <a:lnTo>
                      <a:pt x="189" y="441"/>
                    </a:lnTo>
                    <a:lnTo>
                      <a:pt x="189" y="445"/>
                    </a:lnTo>
                    <a:lnTo>
                      <a:pt x="190" y="448"/>
                    </a:lnTo>
                    <a:lnTo>
                      <a:pt x="193" y="451"/>
                    </a:lnTo>
                    <a:lnTo>
                      <a:pt x="196" y="452"/>
                    </a:lnTo>
                    <a:lnTo>
                      <a:pt x="198" y="455"/>
                    </a:lnTo>
                    <a:lnTo>
                      <a:pt x="204" y="455"/>
                    </a:lnTo>
                    <a:lnTo>
                      <a:pt x="207" y="452"/>
                    </a:lnTo>
                    <a:lnTo>
                      <a:pt x="211" y="450"/>
                    </a:lnTo>
                    <a:lnTo>
                      <a:pt x="211" y="447"/>
                    </a:lnTo>
                    <a:lnTo>
                      <a:pt x="210" y="447"/>
                    </a:lnTo>
                    <a:lnTo>
                      <a:pt x="208" y="448"/>
                    </a:lnTo>
                    <a:lnTo>
                      <a:pt x="204" y="448"/>
                    </a:lnTo>
                    <a:lnTo>
                      <a:pt x="204" y="444"/>
                    </a:lnTo>
                    <a:lnTo>
                      <a:pt x="205" y="444"/>
                    </a:lnTo>
                    <a:lnTo>
                      <a:pt x="205" y="443"/>
                    </a:lnTo>
                    <a:lnTo>
                      <a:pt x="207" y="444"/>
                    </a:lnTo>
                    <a:lnTo>
                      <a:pt x="208" y="443"/>
                    </a:lnTo>
                    <a:lnTo>
                      <a:pt x="210" y="443"/>
                    </a:lnTo>
                    <a:lnTo>
                      <a:pt x="212" y="438"/>
                    </a:lnTo>
                    <a:lnTo>
                      <a:pt x="212" y="437"/>
                    </a:lnTo>
                    <a:lnTo>
                      <a:pt x="214" y="436"/>
                    </a:lnTo>
                    <a:lnTo>
                      <a:pt x="214" y="434"/>
                    </a:lnTo>
                    <a:lnTo>
                      <a:pt x="215" y="434"/>
                    </a:lnTo>
                    <a:lnTo>
                      <a:pt x="220" y="433"/>
                    </a:lnTo>
                    <a:lnTo>
                      <a:pt x="222" y="433"/>
                    </a:lnTo>
                    <a:lnTo>
                      <a:pt x="226" y="429"/>
                    </a:lnTo>
                    <a:lnTo>
                      <a:pt x="227" y="424"/>
                    </a:lnTo>
                    <a:lnTo>
                      <a:pt x="230" y="423"/>
                    </a:lnTo>
                    <a:lnTo>
                      <a:pt x="237" y="416"/>
                    </a:lnTo>
                    <a:lnTo>
                      <a:pt x="239" y="413"/>
                    </a:lnTo>
                    <a:lnTo>
                      <a:pt x="243" y="409"/>
                    </a:lnTo>
                    <a:lnTo>
                      <a:pt x="246" y="409"/>
                    </a:lnTo>
                    <a:lnTo>
                      <a:pt x="250" y="407"/>
                    </a:lnTo>
                    <a:lnTo>
                      <a:pt x="250" y="406"/>
                    </a:lnTo>
                    <a:lnTo>
                      <a:pt x="251" y="405"/>
                    </a:lnTo>
                    <a:lnTo>
                      <a:pt x="251" y="403"/>
                    </a:lnTo>
                    <a:lnTo>
                      <a:pt x="244" y="388"/>
                    </a:lnTo>
                    <a:lnTo>
                      <a:pt x="244" y="387"/>
                    </a:lnTo>
                    <a:lnTo>
                      <a:pt x="243" y="383"/>
                    </a:lnTo>
                    <a:lnTo>
                      <a:pt x="243" y="376"/>
                    </a:lnTo>
                    <a:lnTo>
                      <a:pt x="242" y="374"/>
                    </a:lnTo>
                    <a:lnTo>
                      <a:pt x="239" y="373"/>
                    </a:lnTo>
                    <a:lnTo>
                      <a:pt x="239" y="370"/>
                    </a:lnTo>
                    <a:lnTo>
                      <a:pt x="237" y="367"/>
                    </a:lnTo>
                    <a:lnTo>
                      <a:pt x="239" y="367"/>
                    </a:lnTo>
                    <a:lnTo>
                      <a:pt x="240" y="364"/>
                    </a:lnTo>
                    <a:lnTo>
                      <a:pt x="243" y="361"/>
                    </a:lnTo>
                    <a:lnTo>
                      <a:pt x="247" y="346"/>
                    </a:lnTo>
                    <a:lnTo>
                      <a:pt x="249" y="338"/>
                    </a:lnTo>
                    <a:lnTo>
                      <a:pt x="265" y="310"/>
                    </a:lnTo>
                    <a:lnTo>
                      <a:pt x="265" y="303"/>
                    </a:lnTo>
                    <a:lnTo>
                      <a:pt x="260" y="297"/>
                    </a:lnTo>
                    <a:lnTo>
                      <a:pt x="239" y="269"/>
                    </a:lnTo>
                    <a:lnTo>
                      <a:pt x="237" y="269"/>
                    </a:lnTo>
                    <a:lnTo>
                      <a:pt x="234" y="266"/>
                    </a:lnTo>
                    <a:lnTo>
                      <a:pt x="233" y="266"/>
                    </a:lnTo>
                    <a:lnTo>
                      <a:pt x="230" y="262"/>
                    </a:lnTo>
                    <a:lnTo>
                      <a:pt x="229" y="259"/>
                    </a:lnTo>
                    <a:lnTo>
                      <a:pt x="226" y="256"/>
                    </a:lnTo>
                    <a:lnTo>
                      <a:pt x="217" y="240"/>
                    </a:lnTo>
                    <a:lnTo>
                      <a:pt x="212" y="227"/>
                    </a:lnTo>
                    <a:lnTo>
                      <a:pt x="212" y="223"/>
                    </a:lnTo>
                    <a:lnTo>
                      <a:pt x="214" y="220"/>
                    </a:lnTo>
                    <a:lnTo>
                      <a:pt x="215" y="219"/>
                    </a:lnTo>
                    <a:lnTo>
                      <a:pt x="219" y="219"/>
                    </a:lnTo>
                    <a:lnTo>
                      <a:pt x="219" y="208"/>
                    </a:lnTo>
                    <a:lnTo>
                      <a:pt x="220" y="204"/>
                    </a:lnTo>
                    <a:lnTo>
                      <a:pt x="223" y="20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31" name="Freeform 4480">
                <a:extLst>
                  <a:ext uri="{FF2B5EF4-FFF2-40B4-BE49-F238E27FC236}">
                    <a16:creationId xmlns:a16="http://schemas.microsoft.com/office/drawing/2014/main" id="{4531BA1A-27EF-CCC8-BB76-A95DB6A944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8" y="2260"/>
                <a:ext cx="8" cy="7"/>
              </a:xfrm>
              <a:custGeom>
                <a:avLst/>
                <a:gdLst>
                  <a:gd name="T0" fmla="*/ 7 w 31"/>
                  <a:gd name="T1" fmla="*/ 2 h 30"/>
                  <a:gd name="T2" fmla="*/ 0 w 31"/>
                  <a:gd name="T3" fmla="*/ 23 h 30"/>
                  <a:gd name="T4" fmla="*/ 0 w 31"/>
                  <a:gd name="T5" fmla="*/ 29 h 30"/>
                  <a:gd name="T6" fmla="*/ 2 w 31"/>
                  <a:gd name="T7" fmla="*/ 30 h 30"/>
                  <a:gd name="T8" fmla="*/ 4 w 31"/>
                  <a:gd name="T9" fmla="*/ 30 h 30"/>
                  <a:gd name="T10" fmla="*/ 6 w 31"/>
                  <a:gd name="T11" fmla="*/ 29 h 30"/>
                  <a:gd name="T12" fmla="*/ 9 w 31"/>
                  <a:gd name="T13" fmla="*/ 25 h 30"/>
                  <a:gd name="T14" fmla="*/ 10 w 31"/>
                  <a:gd name="T15" fmla="*/ 19 h 30"/>
                  <a:gd name="T16" fmla="*/ 9 w 31"/>
                  <a:gd name="T17" fmla="*/ 18 h 30"/>
                  <a:gd name="T18" fmla="*/ 9 w 31"/>
                  <a:gd name="T19" fmla="*/ 13 h 30"/>
                  <a:gd name="T20" fmla="*/ 12 w 31"/>
                  <a:gd name="T21" fmla="*/ 11 h 30"/>
                  <a:gd name="T22" fmla="*/ 17 w 31"/>
                  <a:gd name="T23" fmla="*/ 11 h 30"/>
                  <a:gd name="T24" fmla="*/ 21 w 31"/>
                  <a:gd name="T25" fmla="*/ 13 h 30"/>
                  <a:gd name="T26" fmla="*/ 24 w 31"/>
                  <a:gd name="T27" fmla="*/ 13 h 30"/>
                  <a:gd name="T28" fmla="*/ 28 w 31"/>
                  <a:gd name="T29" fmla="*/ 15 h 30"/>
                  <a:gd name="T30" fmla="*/ 30 w 31"/>
                  <a:gd name="T31" fmla="*/ 15 h 30"/>
                  <a:gd name="T32" fmla="*/ 31 w 31"/>
                  <a:gd name="T33" fmla="*/ 13 h 30"/>
                  <a:gd name="T34" fmla="*/ 31 w 31"/>
                  <a:gd name="T35" fmla="*/ 12 h 30"/>
                  <a:gd name="T36" fmla="*/ 30 w 31"/>
                  <a:gd name="T37" fmla="*/ 9 h 30"/>
                  <a:gd name="T38" fmla="*/ 16 w 31"/>
                  <a:gd name="T39" fmla="*/ 0 h 30"/>
                  <a:gd name="T40" fmla="*/ 7 w 31"/>
                  <a:gd name="T41" fmla="*/ 2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1" h="30">
                    <a:moveTo>
                      <a:pt x="7" y="2"/>
                    </a:moveTo>
                    <a:lnTo>
                      <a:pt x="0" y="23"/>
                    </a:lnTo>
                    <a:lnTo>
                      <a:pt x="0" y="29"/>
                    </a:lnTo>
                    <a:lnTo>
                      <a:pt x="2" y="30"/>
                    </a:lnTo>
                    <a:lnTo>
                      <a:pt x="4" y="30"/>
                    </a:lnTo>
                    <a:lnTo>
                      <a:pt x="6" y="29"/>
                    </a:lnTo>
                    <a:lnTo>
                      <a:pt x="9" y="25"/>
                    </a:lnTo>
                    <a:lnTo>
                      <a:pt x="10" y="19"/>
                    </a:lnTo>
                    <a:lnTo>
                      <a:pt x="9" y="18"/>
                    </a:lnTo>
                    <a:lnTo>
                      <a:pt x="9" y="13"/>
                    </a:lnTo>
                    <a:lnTo>
                      <a:pt x="12" y="11"/>
                    </a:lnTo>
                    <a:lnTo>
                      <a:pt x="17" y="11"/>
                    </a:lnTo>
                    <a:lnTo>
                      <a:pt x="21" y="13"/>
                    </a:lnTo>
                    <a:lnTo>
                      <a:pt x="24" y="13"/>
                    </a:lnTo>
                    <a:lnTo>
                      <a:pt x="28" y="15"/>
                    </a:lnTo>
                    <a:lnTo>
                      <a:pt x="30" y="15"/>
                    </a:lnTo>
                    <a:lnTo>
                      <a:pt x="31" y="13"/>
                    </a:lnTo>
                    <a:lnTo>
                      <a:pt x="31" y="12"/>
                    </a:lnTo>
                    <a:lnTo>
                      <a:pt x="30" y="9"/>
                    </a:lnTo>
                    <a:lnTo>
                      <a:pt x="16" y="0"/>
                    </a:lnTo>
                    <a:lnTo>
                      <a:pt x="7" y="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32" name="Freeform 4481">
                <a:extLst>
                  <a:ext uri="{FF2B5EF4-FFF2-40B4-BE49-F238E27FC236}">
                    <a16:creationId xmlns:a16="http://schemas.microsoft.com/office/drawing/2014/main" id="{F2F8C264-45C0-F786-F163-600DC790AD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5" y="2155"/>
                <a:ext cx="57" cy="39"/>
              </a:xfrm>
              <a:custGeom>
                <a:avLst/>
                <a:gdLst>
                  <a:gd name="T0" fmla="*/ 227 w 227"/>
                  <a:gd name="T1" fmla="*/ 156 h 156"/>
                  <a:gd name="T2" fmla="*/ 226 w 227"/>
                  <a:gd name="T3" fmla="*/ 155 h 156"/>
                  <a:gd name="T4" fmla="*/ 221 w 227"/>
                  <a:gd name="T5" fmla="*/ 155 h 156"/>
                  <a:gd name="T6" fmla="*/ 221 w 227"/>
                  <a:gd name="T7" fmla="*/ 156 h 156"/>
                  <a:gd name="T8" fmla="*/ 215 w 227"/>
                  <a:gd name="T9" fmla="*/ 156 h 156"/>
                  <a:gd name="T10" fmla="*/ 213 w 227"/>
                  <a:gd name="T11" fmla="*/ 155 h 156"/>
                  <a:gd name="T12" fmla="*/ 181 w 227"/>
                  <a:gd name="T13" fmla="*/ 124 h 156"/>
                  <a:gd name="T14" fmla="*/ 175 w 227"/>
                  <a:gd name="T15" fmla="*/ 120 h 156"/>
                  <a:gd name="T16" fmla="*/ 170 w 227"/>
                  <a:gd name="T17" fmla="*/ 113 h 156"/>
                  <a:gd name="T18" fmla="*/ 168 w 227"/>
                  <a:gd name="T19" fmla="*/ 107 h 156"/>
                  <a:gd name="T20" fmla="*/ 167 w 227"/>
                  <a:gd name="T21" fmla="*/ 106 h 156"/>
                  <a:gd name="T22" fmla="*/ 167 w 227"/>
                  <a:gd name="T23" fmla="*/ 103 h 156"/>
                  <a:gd name="T24" fmla="*/ 166 w 227"/>
                  <a:gd name="T25" fmla="*/ 99 h 156"/>
                  <a:gd name="T26" fmla="*/ 163 w 227"/>
                  <a:gd name="T27" fmla="*/ 93 h 156"/>
                  <a:gd name="T28" fmla="*/ 161 w 227"/>
                  <a:gd name="T29" fmla="*/ 93 h 156"/>
                  <a:gd name="T30" fmla="*/ 152 w 227"/>
                  <a:gd name="T31" fmla="*/ 84 h 156"/>
                  <a:gd name="T32" fmla="*/ 149 w 227"/>
                  <a:gd name="T33" fmla="*/ 82 h 156"/>
                  <a:gd name="T34" fmla="*/ 144 w 227"/>
                  <a:gd name="T35" fmla="*/ 78 h 156"/>
                  <a:gd name="T36" fmla="*/ 138 w 227"/>
                  <a:gd name="T37" fmla="*/ 77 h 156"/>
                  <a:gd name="T38" fmla="*/ 127 w 227"/>
                  <a:gd name="T39" fmla="*/ 77 h 156"/>
                  <a:gd name="T40" fmla="*/ 111 w 227"/>
                  <a:gd name="T41" fmla="*/ 79 h 156"/>
                  <a:gd name="T42" fmla="*/ 106 w 227"/>
                  <a:gd name="T43" fmla="*/ 82 h 156"/>
                  <a:gd name="T44" fmla="*/ 100 w 227"/>
                  <a:gd name="T45" fmla="*/ 84 h 156"/>
                  <a:gd name="T46" fmla="*/ 97 w 227"/>
                  <a:gd name="T47" fmla="*/ 85 h 156"/>
                  <a:gd name="T48" fmla="*/ 78 w 227"/>
                  <a:gd name="T49" fmla="*/ 90 h 156"/>
                  <a:gd name="T50" fmla="*/ 77 w 227"/>
                  <a:gd name="T51" fmla="*/ 90 h 156"/>
                  <a:gd name="T52" fmla="*/ 75 w 227"/>
                  <a:gd name="T53" fmla="*/ 84 h 156"/>
                  <a:gd name="T54" fmla="*/ 74 w 227"/>
                  <a:gd name="T55" fmla="*/ 72 h 156"/>
                  <a:gd name="T56" fmla="*/ 72 w 227"/>
                  <a:gd name="T57" fmla="*/ 70 h 156"/>
                  <a:gd name="T58" fmla="*/ 71 w 227"/>
                  <a:gd name="T59" fmla="*/ 65 h 156"/>
                  <a:gd name="T60" fmla="*/ 68 w 227"/>
                  <a:gd name="T61" fmla="*/ 65 h 156"/>
                  <a:gd name="T62" fmla="*/ 64 w 227"/>
                  <a:gd name="T63" fmla="*/ 64 h 156"/>
                  <a:gd name="T64" fmla="*/ 58 w 227"/>
                  <a:gd name="T65" fmla="*/ 64 h 156"/>
                  <a:gd name="T66" fmla="*/ 51 w 227"/>
                  <a:gd name="T67" fmla="*/ 68 h 156"/>
                  <a:gd name="T68" fmla="*/ 48 w 227"/>
                  <a:gd name="T69" fmla="*/ 71 h 156"/>
                  <a:gd name="T70" fmla="*/ 44 w 227"/>
                  <a:gd name="T71" fmla="*/ 77 h 156"/>
                  <a:gd name="T72" fmla="*/ 41 w 227"/>
                  <a:gd name="T73" fmla="*/ 77 h 156"/>
                  <a:gd name="T74" fmla="*/ 34 w 227"/>
                  <a:gd name="T75" fmla="*/ 78 h 156"/>
                  <a:gd name="T76" fmla="*/ 33 w 227"/>
                  <a:gd name="T77" fmla="*/ 78 h 156"/>
                  <a:gd name="T78" fmla="*/ 32 w 227"/>
                  <a:gd name="T79" fmla="*/ 77 h 156"/>
                  <a:gd name="T80" fmla="*/ 30 w 227"/>
                  <a:gd name="T81" fmla="*/ 77 h 156"/>
                  <a:gd name="T82" fmla="*/ 27 w 227"/>
                  <a:gd name="T83" fmla="*/ 75 h 156"/>
                  <a:gd name="T84" fmla="*/ 18 w 227"/>
                  <a:gd name="T85" fmla="*/ 68 h 156"/>
                  <a:gd name="T86" fmla="*/ 8 w 227"/>
                  <a:gd name="T87" fmla="*/ 57 h 156"/>
                  <a:gd name="T88" fmla="*/ 5 w 227"/>
                  <a:gd name="T89" fmla="*/ 56 h 156"/>
                  <a:gd name="T90" fmla="*/ 5 w 227"/>
                  <a:gd name="T91" fmla="*/ 54 h 156"/>
                  <a:gd name="T92" fmla="*/ 4 w 227"/>
                  <a:gd name="T93" fmla="*/ 54 h 156"/>
                  <a:gd name="T94" fmla="*/ 8 w 227"/>
                  <a:gd name="T95" fmla="*/ 50 h 156"/>
                  <a:gd name="T96" fmla="*/ 14 w 227"/>
                  <a:gd name="T97" fmla="*/ 40 h 156"/>
                  <a:gd name="T98" fmla="*/ 19 w 227"/>
                  <a:gd name="T99" fmla="*/ 37 h 156"/>
                  <a:gd name="T100" fmla="*/ 26 w 227"/>
                  <a:gd name="T101" fmla="*/ 36 h 156"/>
                  <a:gd name="T102" fmla="*/ 27 w 227"/>
                  <a:gd name="T103" fmla="*/ 36 h 156"/>
                  <a:gd name="T104" fmla="*/ 27 w 227"/>
                  <a:gd name="T105" fmla="*/ 29 h 156"/>
                  <a:gd name="T106" fmla="*/ 25 w 227"/>
                  <a:gd name="T107" fmla="*/ 19 h 156"/>
                  <a:gd name="T108" fmla="*/ 25 w 227"/>
                  <a:gd name="T109" fmla="*/ 17 h 156"/>
                  <a:gd name="T110" fmla="*/ 8 w 227"/>
                  <a:gd name="T111" fmla="*/ 1 h 156"/>
                  <a:gd name="T112" fmla="*/ 7 w 227"/>
                  <a:gd name="T113" fmla="*/ 1 h 156"/>
                  <a:gd name="T114" fmla="*/ 7 w 227"/>
                  <a:gd name="T115" fmla="*/ 0 h 156"/>
                  <a:gd name="T116" fmla="*/ 1 w 227"/>
                  <a:gd name="T117" fmla="*/ 0 h 156"/>
                  <a:gd name="T118" fmla="*/ 0 w 227"/>
                  <a:gd name="T119" fmla="*/ 1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27" h="156">
                    <a:moveTo>
                      <a:pt x="227" y="156"/>
                    </a:moveTo>
                    <a:lnTo>
                      <a:pt x="226" y="155"/>
                    </a:lnTo>
                    <a:lnTo>
                      <a:pt x="221" y="155"/>
                    </a:lnTo>
                    <a:lnTo>
                      <a:pt x="221" y="156"/>
                    </a:lnTo>
                    <a:lnTo>
                      <a:pt x="215" y="156"/>
                    </a:lnTo>
                    <a:lnTo>
                      <a:pt x="213" y="155"/>
                    </a:lnTo>
                    <a:lnTo>
                      <a:pt x="181" y="124"/>
                    </a:lnTo>
                    <a:lnTo>
                      <a:pt x="175" y="120"/>
                    </a:lnTo>
                    <a:lnTo>
                      <a:pt x="170" y="113"/>
                    </a:lnTo>
                    <a:lnTo>
                      <a:pt x="168" y="107"/>
                    </a:lnTo>
                    <a:lnTo>
                      <a:pt x="167" y="106"/>
                    </a:lnTo>
                    <a:lnTo>
                      <a:pt x="167" y="103"/>
                    </a:lnTo>
                    <a:lnTo>
                      <a:pt x="166" y="99"/>
                    </a:lnTo>
                    <a:lnTo>
                      <a:pt x="163" y="93"/>
                    </a:lnTo>
                    <a:lnTo>
                      <a:pt x="161" y="93"/>
                    </a:lnTo>
                    <a:lnTo>
                      <a:pt x="152" y="84"/>
                    </a:lnTo>
                    <a:lnTo>
                      <a:pt x="149" y="82"/>
                    </a:lnTo>
                    <a:lnTo>
                      <a:pt x="144" y="78"/>
                    </a:lnTo>
                    <a:lnTo>
                      <a:pt x="138" y="77"/>
                    </a:lnTo>
                    <a:lnTo>
                      <a:pt x="127" y="77"/>
                    </a:lnTo>
                    <a:lnTo>
                      <a:pt x="111" y="79"/>
                    </a:lnTo>
                    <a:lnTo>
                      <a:pt x="106" y="82"/>
                    </a:lnTo>
                    <a:lnTo>
                      <a:pt x="100" y="84"/>
                    </a:lnTo>
                    <a:lnTo>
                      <a:pt x="97" y="85"/>
                    </a:lnTo>
                    <a:lnTo>
                      <a:pt x="78" y="90"/>
                    </a:lnTo>
                    <a:lnTo>
                      <a:pt x="77" y="90"/>
                    </a:lnTo>
                    <a:lnTo>
                      <a:pt x="75" y="84"/>
                    </a:lnTo>
                    <a:lnTo>
                      <a:pt x="74" y="72"/>
                    </a:lnTo>
                    <a:lnTo>
                      <a:pt x="72" y="70"/>
                    </a:lnTo>
                    <a:lnTo>
                      <a:pt x="71" y="65"/>
                    </a:lnTo>
                    <a:lnTo>
                      <a:pt x="68" y="65"/>
                    </a:lnTo>
                    <a:lnTo>
                      <a:pt x="64" y="64"/>
                    </a:lnTo>
                    <a:lnTo>
                      <a:pt x="58" y="64"/>
                    </a:lnTo>
                    <a:lnTo>
                      <a:pt x="51" y="68"/>
                    </a:lnTo>
                    <a:lnTo>
                      <a:pt x="48" y="71"/>
                    </a:lnTo>
                    <a:lnTo>
                      <a:pt x="44" y="77"/>
                    </a:lnTo>
                    <a:lnTo>
                      <a:pt x="41" y="77"/>
                    </a:lnTo>
                    <a:lnTo>
                      <a:pt x="34" y="78"/>
                    </a:lnTo>
                    <a:lnTo>
                      <a:pt x="33" y="78"/>
                    </a:lnTo>
                    <a:lnTo>
                      <a:pt x="32" y="77"/>
                    </a:lnTo>
                    <a:lnTo>
                      <a:pt x="30" y="77"/>
                    </a:lnTo>
                    <a:lnTo>
                      <a:pt x="27" y="75"/>
                    </a:lnTo>
                    <a:lnTo>
                      <a:pt x="18" y="68"/>
                    </a:lnTo>
                    <a:lnTo>
                      <a:pt x="8" y="57"/>
                    </a:lnTo>
                    <a:lnTo>
                      <a:pt x="5" y="56"/>
                    </a:lnTo>
                    <a:lnTo>
                      <a:pt x="5" y="54"/>
                    </a:lnTo>
                    <a:lnTo>
                      <a:pt x="4" y="54"/>
                    </a:lnTo>
                    <a:lnTo>
                      <a:pt x="8" y="50"/>
                    </a:lnTo>
                    <a:lnTo>
                      <a:pt x="14" y="40"/>
                    </a:lnTo>
                    <a:lnTo>
                      <a:pt x="19" y="37"/>
                    </a:lnTo>
                    <a:lnTo>
                      <a:pt x="26" y="36"/>
                    </a:lnTo>
                    <a:lnTo>
                      <a:pt x="27" y="36"/>
                    </a:lnTo>
                    <a:lnTo>
                      <a:pt x="27" y="29"/>
                    </a:lnTo>
                    <a:lnTo>
                      <a:pt x="25" y="19"/>
                    </a:lnTo>
                    <a:lnTo>
                      <a:pt x="25" y="17"/>
                    </a:lnTo>
                    <a:lnTo>
                      <a:pt x="8" y="1"/>
                    </a:lnTo>
                    <a:lnTo>
                      <a:pt x="7" y="1"/>
                    </a:lnTo>
                    <a:lnTo>
                      <a:pt x="7" y="0"/>
                    </a:lnTo>
                    <a:lnTo>
                      <a:pt x="1" y="0"/>
                    </a:lnTo>
                    <a:lnTo>
                      <a:pt x="0" y="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33" name="Freeform 4482">
                <a:extLst>
                  <a:ext uri="{FF2B5EF4-FFF2-40B4-BE49-F238E27FC236}">
                    <a16:creationId xmlns:a16="http://schemas.microsoft.com/office/drawing/2014/main" id="{270C1D50-E890-2B56-E446-D1CD53ED2C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2194"/>
                <a:ext cx="32" cy="69"/>
              </a:xfrm>
              <a:custGeom>
                <a:avLst/>
                <a:gdLst>
                  <a:gd name="T0" fmla="*/ 0 w 128"/>
                  <a:gd name="T1" fmla="*/ 274 h 275"/>
                  <a:gd name="T2" fmla="*/ 1 w 128"/>
                  <a:gd name="T3" fmla="*/ 253 h 275"/>
                  <a:gd name="T4" fmla="*/ 7 w 128"/>
                  <a:gd name="T5" fmla="*/ 240 h 275"/>
                  <a:gd name="T6" fmla="*/ 10 w 128"/>
                  <a:gd name="T7" fmla="*/ 222 h 275"/>
                  <a:gd name="T8" fmla="*/ 12 w 128"/>
                  <a:gd name="T9" fmla="*/ 222 h 275"/>
                  <a:gd name="T10" fmla="*/ 27 w 128"/>
                  <a:gd name="T11" fmla="*/ 223 h 275"/>
                  <a:gd name="T12" fmla="*/ 37 w 128"/>
                  <a:gd name="T13" fmla="*/ 215 h 275"/>
                  <a:gd name="T14" fmla="*/ 24 w 128"/>
                  <a:gd name="T15" fmla="*/ 201 h 275"/>
                  <a:gd name="T16" fmla="*/ 22 w 128"/>
                  <a:gd name="T17" fmla="*/ 197 h 275"/>
                  <a:gd name="T18" fmla="*/ 27 w 128"/>
                  <a:gd name="T19" fmla="*/ 190 h 275"/>
                  <a:gd name="T20" fmla="*/ 47 w 128"/>
                  <a:gd name="T21" fmla="*/ 175 h 275"/>
                  <a:gd name="T22" fmla="*/ 46 w 128"/>
                  <a:gd name="T23" fmla="*/ 173 h 275"/>
                  <a:gd name="T24" fmla="*/ 39 w 128"/>
                  <a:gd name="T25" fmla="*/ 172 h 275"/>
                  <a:gd name="T26" fmla="*/ 27 w 128"/>
                  <a:gd name="T27" fmla="*/ 145 h 275"/>
                  <a:gd name="T28" fmla="*/ 25 w 128"/>
                  <a:gd name="T29" fmla="*/ 142 h 275"/>
                  <a:gd name="T30" fmla="*/ 24 w 128"/>
                  <a:gd name="T31" fmla="*/ 138 h 275"/>
                  <a:gd name="T32" fmla="*/ 27 w 128"/>
                  <a:gd name="T33" fmla="*/ 135 h 275"/>
                  <a:gd name="T34" fmla="*/ 31 w 128"/>
                  <a:gd name="T35" fmla="*/ 135 h 275"/>
                  <a:gd name="T36" fmla="*/ 34 w 128"/>
                  <a:gd name="T37" fmla="*/ 122 h 275"/>
                  <a:gd name="T38" fmla="*/ 15 w 128"/>
                  <a:gd name="T39" fmla="*/ 120 h 275"/>
                  <a:gd name="T40" fmla="*/ 39 w 128"/>
                  <a:gd name="T41" fmla="*/ 101 h 275"/>
                  <a:gd name="T42" fmla="*/ 44 w 128"/>
                  <a:gd name="T43" fmla="*/ 99 h 275"/>
                  <a:gd name="T44" fmla="*/ 63 w 128"/>
                  <a:gd name="T45" fmla="*/ 89 h 275"/>
                  <a:gd name="T46" fmla="*/ 67 w 128"/>
                  <a:gd name="T47" fmla="*/ 91 h 275"/>
                  <a:gd name="T48" fmla="*/ 80 w 128"/>
                  <a:gd name="T49" fmla="*/ 91 h 275"/>
                  <a:gd name="T50" fmla="*/ 87 w 128"/>
                  <a:gd name="T51" fmla="*/ 81 h 275"/>
                  <a:gd name="T52" fmla="*/ 94 w 128"/>
                  <a:gd name="T53" fmla="*/ 89 h 275"/>
                  <a:gd name="T54" fmla="*/ 104 w 128"/>
                  <a:gd name="T55" fmla="*/ 88 h 275"/>
                  <a:gd name="T56" fmla="*/ 113 w 128"/>
                  <a:gd name="T57" fmla="*/ 87 h 275"/>
                  <a:gd name="T58" fmla="*/ 123 w 128"/>
                  <a:gd name="T59" fmla="*/ 75 h 275"/>
                  <a:gd name="T60" fmla="*/ 127 w 128"/>
                  <a:gd name="T61" fmla="*/ 77 h 275"/>
                  <a:gd name="T62" fmla="*/ 128 w 128"/>
                  <a:gd name="T63" fmla="*/ 75 h 275"/>
                  <a:gd name="T64" fmla="*/ 123 w 128"/>
                  <a:gd name="T65" fmla="*/ 59 h 275"/>
                  <a:gd name="T66" fmla="*/ 121 w 128"/>
                  <a:gd name="T67" fmla="*/ 39 h 275"/>
                  <a:gd name="T68" fmla="*/ 111 w 128"/>
                  <a:gd name="T69" fmla="*/ 6 h 275"/>
                  <a:gd name="T70" fmla="*/ 110 w 128"/>
                  <a:gd name="T71" fmla="*/ 0 h 2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8" h="275">
                    <a:moveTo>
                      <a:pt x="1" y="275"/>
                    </a:moveTo>
                    <a:lnTo>
                      <a:pt x="0" y="274"/>
                    </a:lnTo>
                    <a:lnTo>
                      <a:pt x="1" y="271"/>
                    </a:lnTo>
                    <a:lnTo>
                      <a:pt x="1" y="253"/>
                    </a:lnTo>
                    <a:lnTo>
                      <a:pt x="3" y="246"/>
                    </a:lnTo>
                    <a:lnTo>
                      <a:pt x="7" y="240"/>
                    </a:lnTo>
                    <a:lnTo>
                      <a:pt x="10" y="231"/>
                    </a:lnTo>
                    <a:lnTo>
                      <a:pt x="10" y="222"/>
                    </a:lnTo>
                    <a:lnTo>
                      <a:pt x="11" y="221"/>
                    </a:lnTo>
                    <a:lnTo>
                      <a:pt x="12" y="222"/>
                    </a:lnTo>
                    <a:lnTo>
                      <a:pt x="17" y="223"/>
                    </a:lnTo>
                    <a:lnTo>
                      <a:pt x="27" y="223"/>
                    </a:lnTo>
                    <a:lnTo>
                      <a:pt x="34" y="221"/>
                    </a:lnTo>
                    <a:lnTo>
                      <a:pt x="37" y="215"/>
                    </a:lnTo>
                    <a:lnTo>
                      <a:pt x="34" y="208"/>
                    </a:lnTo>
                    <a:lnTo>
                      <a:pt x="24" y="201"/>
                    </a:lnTo>
                    <a:lnTo>
                      <a:pt x="22" y="201"/>
                    </a:lnTo>
                    <a:lnTo>
                      <a:pt x="22" y="197"/>
                    </a:lnTo>
                    <a:lnTo>
                      <a:pt x="24" y="194"/>
                    </a:lnTo>
                    <a:lnTo>
                      <a:pt x="27" y="190"/>
                    </a:lnTo>
                    <a:lnTo>
                      <a:pt x="34" y="183"/>
                    </a:lnTo>
                    <a:lnTo>
                      <a:pt x="47" y="175"/>
                    </a:lnTo>
                    <a:lnTo>
                      <a:pt x="49" y="173"/>
                    </a:lnTo>
                    <a:lnTo>
                      <a:pt x="46" y="173"/>
                    </a:lnTo>
                    <a:lnTo>
                      <a:pt x="40" y="172"/>
                    </a:lnTo>
                    <a:lnTo>
                      <a:pt x="39" y="172"/>
                    </a:lnTo>
                    <a:lnTo>
                      <a:pt x="29" y="154"/>
                    </a:lnTo>
                    <a:lnTo>
                      <a:pt x="27" y="145"/>
                    </a:lnTo>
                    <a:lnTo>
                      <a:pt x="27" y="144"/>
                    </a:lnTo>
                    <a:lnTo>
                      <a:pt x="25" y="142"/>
                    </a:lnTo>
                    <a:lnTo>
                      <a:pt x="24" y="140"/>
                    </a:lnTo>
                    <a:lnTo>
                      <a:pt x="24" y="138"/>
                    </a:lnTo>
                    <a:lnTo>
                      <a:pt x="25" y="135"/>
                    </a:lnTo>
                    <a:lnTo>
                      <a:pt x="27" y="135"/>
                    </a:lnTo>
                    <a:lnTo>
                      <a:pt x="31" y="137"/>
                    </a:lnTo>
                    <a:lnTo>
                      <a:pt x="31" y="135"/>
                    </a:lnTo>
                    <a:lnTo>
                      <a:pt x="32" y="134"/>
                    </a:lnTo>
                    <a:lnTo>
                      <a:pt x="34" y="122"/>
                    </a:lnTo>
                    <a:lnTo>
                      <a:pt x="20" y="122"/>
                    </a:lnTo>
                    <a:lnTo>
                      <a:pt x="15" y="120"/>
                    </a:lnTo>
                    <a:lnTo>
                      <a:pt x="37" y="101"/>
                    </a:lnTo>
                    <a:lnTo>
                      <a:pt x="39" y="101"/>
                    </a:lnTo>
                    <a:lnTo>
                      <a:pt x="40" y="99"/>
                    </a:lnTo>
                    <a:lnTo>
                      <a:pt x="44" y="99"/>
                    </a:lnTo>
                    <a:lnTo>
                      <a:pt x="49" y="96"/>
                    </a:lnTo>
                    <a:lnTo>
                      <a:pt x="63" y="89"/>
                    </a:lnTo>
                    <a:lnTo>
                      <a:pt x="64" y="89"/>
                    </a:lnTo>
                    <a:lnTo>
                      <a:pt x="67" y="91"/>
                    </a:lnTo>
                    <a:lnTo>
                      <a:pt x="73" y="92"/>
                    </a:lnTo>
                    <a:lnTo>
                      <a:pt x="80" y="91"/>
                    </a:lnTo>
                    <a:lnTo>
                      <a:pt x="80" y="81"/>
                    </a:lnTo>
                    <a:lnTo>
                      <a:pt x="87" y="81"/>
                    </a:lnTo>
                    <a:lnTo>
                      <a:pt x="92" y="85"/>
                    </a:lnTo>
                    <a:lnTo>
                      <a:pt x="94" y="89"/>
                    </a:lnTo>
                    <a:lnTo>
                      <a:pt x="98" y="89"/>
                    </a:lnTo>
                    <a:lnTo>
                      <a:pt x="104" y="88"/>
                    </a:lnTo>
                    <a:lnTo>
                      <a:pt x="109" y="88"/>
                    </a:lnTo>
                    <a:lnTo>
                      <a:pt x="113" y="87"/>
                    </a:lnTo>
                    <a:lnTo>
                      <a:pt x="120" y="80"/>
                    </a:lnTo>
                    <a:lnTo>
                      <a:pt x="123" y="75"/>
                    </a:lnTo>
                    <a:lnTo>
                      <a:pt x="127" y="75"/>
                    </a:lnTo>
                    <a:lnTo>
                      <a:pt x="127" y="77"/>
                    </a:lnTo>
                    <a:lnTo>
                      <a:pt x="128" y="77"/>
                    </a:lnTo>
                    <a:lnTo>
                      <a:pt x="128" y="75"/>
                    </a:lnTo>
                    <a:lnTo>
                      <a:pt x="123" y="68"/>
                    </a:lnTo>
                    <a:lnTo>
                      <a:pt x="123" y="59"/>
                    </a:lnTo>
                    <a:lnTo>
                      <a:pt x="124" y="49"/>
                    </a:lnTo>
                    <a:lnTo>
                      <a:pt x="121" y="39"/>
                    </a:lnTo>
                    <a:lnTo>
                      <a:pt x="121" y="36"/>
                    </a:lnTo>
                    <a:lnTo>
                      <a:pt x="111" y="6"/>
                    </a:lnTo>
                    <a:lnTo>
                      <a:pt x="110" y="6"/>
                    </a:lnTo>
                    <a:lnTo>
                      <a:pt x="11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34" name="Freeform 4483">
                <a:extLst>
                  <a:ext uri="{FF2B5EF4-FFF2-40B4-BE49-F238E27FC236}">
                    <a16:creationId xmlns:a16="http://schemas.microsoft.com/office/drawing/2014/main" id="{28F7C71F-06CA-880C-3D73-C0C37EAD6F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7" y="2263"/>
                <a:ext cx="17" cy="8"/>
              </a:xfrm>
              <a:custGeom>
                <a:avLst/>
                <a:gdLst>
                  <a:gd name="T0" fmla="*/ 0 w 70"/>
                  <a:gd name="T1" fmla="*/ 34 h 34"/>
                  <a:gd name="T2" fmla="*/ 12 w 70"/>
                  <a:gd name="T3" fmla="*/ 34 h 34"/>
                  <a:gd name="T4" fmla="*/ 21 w 70"/>
                  <a:gd name="T5" fmla="*/ 28 h 34"/>
                  <a:gd name="T6" fmla="*/ 27 w 70"/>
                  <a:gd name="T7" fmla="*/ 18 h 34"/>
                  <a:gd name="T8" fmla="*/ 30 w 70"/>
                  <a:gd name="T9" fmla="*/ 7 h 34"/>
                  <a:gd name="T10" fmla="*/ 30 w 70"/>
                  <a:gd name="T11" fmla="*/ 4 h 34"/>
                  <a:gd name="T12" fmla="*/ 46 w 70"/>
                  <a:gd name="T13" fmla="*/ 1 h 34"/>
                  <a:gd name="T14" fmla="*/ 48 w 70"/>
                  <a:gd name="T15" fmla="*/ 1 h 34"/>
                  <a:gd name="T16" fmla="*/ 58 w 70"/>
                  <a:gd name="T17" fmla="*/ 3 h 34"/>
                  <a:gd name="T18" fmla="*/ 67 w 70"/>
                  <a:gd name="T19" fmla="*/ 6 h 34"/>
                  <a:gd name="T20" fmla="*/ 69 w 70"/>
                  <a:gd name="T21" fmla="*/ 6 h 34"/>
                  <a:gd name="T22" fmla="*/ 69 w 70"/>
                  <a:gd name="T23" fmla="*/ 4 h 34"/>
                  <a:gd name="T24" fmla="*/ 70 w 70"/>
                  <a:gd name="T25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0" h="34">
                    <a:moveTo>
                      <a:pt x="0" y="34"/>
                    </a:moveTo>
                    <a:lnTo>
                      <a:pt x="12" y="34"/>
                    </a:lnTo>
                    <a:lnTo>
                      <a:pt x="21" y="28"/>
                    </a:lnTo>
                    <a:lnTo>
                      <a:pt x="27" y="18"/>
                    </a:lnTo>
                    <a:lnTo>
                      <a:pt x="30" y="7"/>
                    </a:lnTo>
                    <a:lnTo>
                      <a:pt x="30" y="4"/>
                    </a:lnTo>
                    <a:lnTo>
                      <a:pt x="46" y="1"/>
                    </a:lnTo>
                    <a:lnTo>
                      <a:pt x="48" y="1"/>
                    </a:lnTo>
                    <a:lnTo>
                      <a:pt x="58" y="3"/>
                    </a:lnTo>
                    <a:lnTo>
                      <a:pt x="67" y="6"/>
                    </a:lnTo>
                    <a:lnTo>
                      <a:pt x="69" y="6"/>
                    </a:lnTo>
                    <a:lnTo>
                      <a:pt x="69" y="4"/>
                    </a:lnTo>
                    <a:lnTo>
                      <a:pt x="7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35" name="Freeform 4484">
                <a:extLst>
                  <a:ext uri="{FF2B5EF4-FFF2-40B4-BE49-F238E27FC236}">
                    <a16:creationId xmlns:a16="http://schemas.microsoft.com/office/drawing/2014/main" id="{8593A042-FEFD-D77C-0A00-9195071569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5" y="2016"/>
                <a:ext cx="18" cy="39"/>
              </a:xfrm>
              <a:custGeom>
                <a:avLst/>
                <a:gdLst>
                  <a:gd name="T0" fmla="*/ 0 w 74"/>
                  <a:gd name="T1" fmla="*/ 155 h 155"/>
                  <a:gd name="T2" fmla="*/ 3 w 74"/>
                  <a:gd name="T3" fmla="*/ 154 h 155"/>
                  <a:gd name="T4" fmla="*/ 4 w 74"/>
                  <a:gd name="T5" fmla="*/ 151 h 155"/>
                  <a:gd name="T6" fmla="*/ 6 w 74"/>
                  <a:gd name="T7" fmla="*/ 149 h 155"/>
                  <a:gd name="T8" fmla="*/ 6 w 74"/>
                  <a:gd name="T9" fmla="*/ 148 h 155"/>
                  <a:gd name="T10" fmla="*/ 7 w 74"/>
                  <a:gd name="T11" fmla="*/ 147 h 155"/>
                  <a:gd name="T12" fmla="*/ 7 w 74"/>
                  <a:gd name="T13" fmla="*/ 145 h 155"/>
                  <a:gd name="T14" fmla="*/ 6 w 74"/>
                  <a:gd name="T15" fmla="*/ 144 h 155"/>
                  <a:gd name="T16" fmla="*/ 6 w 74"/>
                  <a:gd name="T17" fmla="*/ 140 h 155"/>
                  <a:gd name="T18" fmla="*/ 4 w 74"/>
                  <a:gd name="T19" fmla="*/ 140 h 155"/>
                  <a:gd name="T20" fmla="*/ 4 w 74"/>
                  <a:gd name="T21" fmla="*/ 135 h 155"/>
                  <a:gd name="T22" fmla="*/ 6 w 74"/>
                  <a:gd name="T23" fmla="*/ 133 h 155"/>
                  <a:gd name="T24" fmla="*/ 7 w 74"/>
                  <a:gd name="T25" fmla="*/ 128 h 155"/>
                  <a:gd name="T26" fmla="*/ 12 w 74"/>
                  <a:gd name="T27" fmla="*/ 124 h 155"/>
                  <a:gd name="T28" fmla="*/ 17 w 74"/>
                  <a:gd name="T29" fmla="*/ 123 h 155"/>
                  <a:gd name="T30" fmla="*/ 26 w 74"/>
                  <a:gd name="T31" fmla="*/ 123 h 155"/>
                  <a:gd name="T32" fmla="*/ 35 w 74"/>
                  <a:gd name="T33" fmla="*/ 121 h 155"/>
                  <a:gd name="T34" fmla="*/ 38 w 74"/>
                  <a:gd name="T35" fmla="*/ 121 h 155"/>
                  <a:gd name="T36" fmla="*/ 39 w 74"/>
                  <a:gd name="T37" fmla="*/ 120 h 155"/>
                  <a:gd name="T38" fmla="*/ 40 w 74"/>
                  <a:gd name="T39" fmla="*/ 120 h 155"/>
                  <a:gd name="T40" fmla="*/ 42 w 74"/>
                  <a:gd name="T41" fmla="*/ 117 h 155"/>
                  <a:gd name="T42" fmla="*/ 45 w 74"/>
                  <a:gd name="T43" fmla="*/ 102 h 155"/>
                  <a:gd name="T44" fmla="*/ 46 w 74"/>
                  <a:gd name="T45" fmla="*/ 99 h 155"/>
                  <a:gd name="T46" fmla="*/ 46 w 74"/>
                  <a:gd name="T47" fmla="*/ 84 h 155"/>
                  <a:gd name="T48" fmla="*/ 45 w 74"/>
                  <a:gd name="T49" fmla="*/ 81 h 155"/>
                  <a:gd name="T50" fmla="*/ 36 w 74"/>
                  <a:gd name="T51" fmla="*/ 67 h 155"/>
                  <a:gd name="T52" fmla="*/ 36 w 74"/>
                  <a:gd name="T53" fmla="*/ 65 h 155"/>
                  <a:gd name="T54" fmla="*/ 35 w 74"/>
                  <a:gd name="T55" fmla="*/ 64 h 155"/>
                  <a:gd name="T56" fmla="*/ 36 w 74"/>
                  <a:gd name="T57" fmla="*/ 64 h 155"/>
                  <a:gd name="T58" fmla="*/ 45 w 74"/>
                  <a:gd name="T59" fmla="*/ 63 h 155"/>
                  <a:gd name="T60" fmla="*/ 73 w 74"/>
                  <a:gd name="T61" fmla="*/ 64 h 155"/>
                  <a:gd name="T62" fmla="*/ 74 w 74"/>
                  <a:gd name="T63" fmla="*/ 61 h 155"/>
                  <a:gd name="T64" fmla="*/ 74 w 74"/>
                  <a:gd name="T65" fmla="*/ 60 h 155"/>
                  <a:gd name="T66" fmla="*/ 57 w 74"/>
                  <a:gd name="T67" fmla="*/ 22 h 155"/>
                  <a:gd name="T68" fmla="*/ 57 w 74"/>
                  <a:gd name="T69" fmla="*/ 12 h 155"/>
                  <a:gd name="T70" fmla="*/ 59 w 74"/>
                  <a:gd name="T71" fmla="*/ 1 h 155"/>
                  <a:gd name="T72" fmla="*/ 59 w 74"/>
                  <a:gd name="T73" fmla="*/ 0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74" h="155">
                    <a:moveTo>
                      <a:pt x="0" y="155"/>
                    </a:moveTo>
                    <a:lnTo>
                      <a:pt x="3" y="154"/>
                    </a:lnTo>
                    <a:lnTo>
                      <a:pt x="4" y="151"/>
                    </a:lnTo>
                    <a:lnTo>
                      <a:pt x="6" y="149"/>
                    </a:lnTo>
                    <a:lnTo>
                      <a:pt x="6" y="148"/>
                    </a:lnTo>
                    <a:lnTo>
                      <a:pt x="7" y="147"/>
                    </a:lnTo>
                    <a:lnTo>
                      <a:pt x="7" y="145"/>
                    </a:lnTo>
                    <a:lnTo>
                      <a:pt x="6" y="144"/>
                    </a:lnTo>
                    <a:lnTo>
                      <a:pt x="6" y="140"/>
                    </a:lnTo>
                    <a:lnTo>
                      <a:pt x="4" y="140"/>
                    </a:lnTo>
                    <a:lnTo>
                      <a:pt x="4" y="135"/>
                    </a:lnTo>
                    <a:lnTo>
                      <a:pt x="6" y="133"/>
                    </a:lnTo>
                    <a:lnTo>
                      <a:pt x="7" y="128"/>
                    </a:lnTo>
                    <a:lnTo>
                      <a:pt x="12" y="124"/>
                    </a:lnTo>
                    <a:lnTo>
                      <a:pt x="17" y="123"/>
                    </a:lnTo>
                    <a:lnTo>
                      <a:pt x="26" y="123"/>
                    </a:lnTo>
                    <a:lnTo>
                      <a:pt x="35" y="121"/>
                    </a:lnTo>
                    <a:lnTo>
                      <a:pt x="38" y="121"/>
                    </a:lnTo>
                    <a:lnTo>
                      <a:pt x="39" y="120"/>
                    </a:lnTo>
                    <a:lnTo>
                      <a:pt x="40" y="120"/>
                    </a:lnTo>
                    <a:lnTo>
                      <a:pt x="42" y="117"/>
                    </a:lnTo>
                    <a:lnTo>
                      <a:pt x="45" y="102"/>
                    </a:lnTo>
                    <a:lnTo>
                      <a:pt x="46" y="99"/>
                    </a:lnTo>
                    <a:lnTo>
                      <a:pt x="46" y="84"/>
                    </a:lnTo>
                    <a:lnTo>
                      <a:pt x="45" y="81"/>
                    </a:lnTo>
                    <a:lnTo>
                      <a:pt x="36" y="67"/>
                    </a:lnTo>
                    <a:lnTo>
                      <a:pt x="36" y="65"/>
                    </a:lnTo>
                    <a:lnTo>
                      <a:pt x="35" y="64"/>
                    </a:lnTo>
                    <a:lnTo>
                      <a:pt x="36" y="64"/>
                    </a:lnTo>
                    <a:lnTo>
                      <a:pt x="45" y="63"/>
                    </a:lnTo>
                    <a:lnTo>
                      <a:pt x="73" y="64"/>
                    </a:lnTo>
                    <a:lnTo>
                      <a:pt x="74" y="61"/>
                    </a:lnTo>
                    <a:lnTo>
                      <a:pt x="74" y="60"/>
                    </a:lnTo>
                    <a:lnTo>
                      <a:pt x="57" y="22"/>
                    </a:lnTo>
                    <a:lnTo>
                      <a:pt x="57" y="12"/>
                    </a:lnTo>
                    <a:lnTo>
                      <a:pt x="59" y="1"/>
                    </a:lnTo>
                    <a:lnTo>
                      <a:pt x="59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36" name="Freeform 4485">
                <a:extLst>
                  <a:ext uri="{FF2B5EF4-FFF2-40B4-BE49-F238E27FC236}">
                    <a16:creationId xmlns:a16="http://schemas.microsoft.com/office/drawing/2014/main" id="{21F41B3B-7CBA-27DE-2557-04F8634113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3" y="2055"/>
                <a:ext cx="2" cy="1"/>
              </a:xfrm>
              <a:custGeom>
                <a:avLst/>
                <a:gdLst>
                  <a:gd name="T0" fmla="*/ 7 w 7"/>
                  <a:gd name="T1" fmla="*/ 0 h 6"/>
                  <a:gd name="T2" fmla="*/ 2 w 7"/>
                  <a:gd name="T3" fmla="*/ 6 h 6"/>
                  <a:gd name="T4" fmla="*/ 0 w 7"/>
                  <a:gd name="T5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" h="6">
                    <a:moveTo>
                      <a:pt x="7" y="0"/>
                    </a:moveTo>
                    <a:lnTo>
                      <a:pt x="2" y="6"/>
                    </a:lnTo>
                    <a:lnTo>
                      <a:pt x="0" y="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37" name="Freeform 4486">
                <a:extLst>
                  <a:ext uri="{FF2B5EF4-FFF2-40B4-BE49-F238E27FC236}">
                    <a16:creationId xmlns:a16="http://schemas.microsoft.com/office/drawing/2014/main" id="{4930CBE8-D990-19FD-DF98-77B99EE075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3" y="2056"/>
                <a:ext cx="1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0" y="1"/>
                    </a:lnTo>
                    <a:lnTo>
                      <a:pt x="2" y="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38" name="Line 4487">
                <a:extLst>
                  <a:ext uri="{FF2B5EF4-FFF2-40B4-BE49-F238E27FC236}">
                    <a16:creationId xmlns:a16="http://schemas.microsoft.com/office/drawing/2014/main" id="{5762B835-A792-3DA9-D20F-3EDCBA070B2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724" y="2055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39" name="Freeform 4488">
                <a:extLst>
                  <a:ext uri="{FF2B5EF4-FFF2-40B4-BE49-F238E27FC236}">
                    <a16:creationId xmlns:a16="http://schemas.microsoft.com/office/drawing/2014/main" id="{B9B162FD-B60E-965F-4A8D-ADA1774C25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4" y="2157"/>
                <a:ext cx="0" cy="3"/>
              </a:xfrm>
              <a:custGeom>
                <a:avLst/>
                <a:gdLst>
                  <a:gd name="T0" fmla="*/ 0 w 3"/>
                  <a:gd name="T1" fmla="*/ 10 h 10"/>
                  <a:gd name="T2" fmla="*/ 0 w 3"/>
                  <a:gd name="T3" fmla="*/ 4 h 10"/>
                  <a:gd name="T4" fmla="*/ 1 w 3"/>
                  <a:gd name="T5" fmla="*/ 3 h 10"/>
                  <a:gd name="T6" fmla="*/ 3 w 3"/>
                  <a:gd name="T7" fmla="*/ 0 h 10"/>
                  <a:gd name="T8" fmla="*/ 3 w 3"/>
                  <a:gd name="T9" fmla="*/ 3 h 10"/>
                  <a:gd name="T10" fmla="*/ 1 w 3"/>
                  <a:gd name="T11" fmla="*/ 4 h 10"/>
                  <a:gd name="T12" fmla="*/ 1 w 3"/>
                  <a:gd name="T13" fmla="*/ 7 h 10"/>
                  <a:gd name="T14" fmla="*/ 0 w 3"/>
                  <a:gd name="T15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10">
                    <a:moveTo>
                      <a:pt x="0" y="10"/>
                    </a:moveTo>
                    <a:lnTo>
                      <a:pt x="0" y="4"/>
                    </a:lnTo>
                    <a:lnTo>
                      <a:pt x="1" y="3"/>
                    </a:lnTo>
                    <a:lnTo>
                      <a:pt x="3" y="0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1" y="7"/>
                    </a:lnTo>
                    <a:lnTo>
                      <a:pt x="0" y="1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40" name="Freeform 4489">
                <a:extLst>
                  <a:ext uri="{FF2B5EF4-FFF2-40B4-BE49-F238E27FC236}">
                    <a16:creationId xmlns:a16="http://schemas.microsoft.com/office/drawing/2014/main" id="{9E7CE833-55BC-50B4-ECD5-364D7B8A03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5" y="2159"/>
                <a:ext cx="2" cy="1"/>
              </a:xfrm>
              <a:custGeom>
                <a:avLst/>
                <a:gdLst>
                  <a:gd name="T0" fmla="*/ 0 w 7"/>
                  <a:gd name="T1" fmla="*/ 4 h 4"/>
                  <a:gd name="T2" fmla="*/ 2 w 7"/>
                  <a:gd name="T3" fmla="*/ 3 h 4"/>
                  <a:gd name="T4" fmla="*/ 4 w 7"/>
                  <a:gd name="T5" fmla="*/ 3 h 4"/>
                  <a:gd name="T6" fmla="*/ 7 w 7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4">
                    <a:moveTo>
                      <a:pt x="0" y="4"/>
                    </a:moveTo>
                    <a:lnTo>
                      <a:pt x="2" y="3"/>
                    </a:lnTo>
                    <a:lnTo>
                      <a:pt x="4" y="3"/>
                    </a:lnTo>
                    <a:lnTo>
                      <a:pt x="7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41" name="Freeform 4490">
                <a:extLst>
                  <a:ext uri="{FF2B5EF4-FFF2-40B4-BE49-F238E27FC236}">
                    <a16:creationId xmlns:a16="http://schemas.microsoft.com/office/drawing/2014/main" id="{1FA6BE20-F3C8-9454-2A4C-669585AFC5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5" y="2159"/>
                <a:ext cx="2" cy="1"/>
              </a:xfrm>
              <a:custGeom>
                <a:avLst/>
                <a:gdLst>
                  <a:gd name="T0" fmla="*/ 7 w 7"/>
                  <a:gd name="T1" fmla="*/ 0 h 4"/>
                  <a:gd name="T2" fmla="*/ 4 w 7"/>
                  <a:gd name="T3" fmla="*/ 2 h 4"/>
                  <a:gd name="T4" fmla="*/ 1 w 7"/>
                  <a:gd name="T5" fmla="*/ 2 h 4"/>
                  <a:gd name="T6" fmla="*/ 1 w 7"/>
                  <a:gd name="T7" fmla="*/ 3 h 4"/>
                  <a:gd name="T8" fmla="*/ 0 w 7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4">
                    <a:moveTo>
                      <a:pt x="7" y="0"/>
                    </a:moveTo>
                    <a:lnTo>
                      <a:pt x="4" y="2"/>
                    </a:lnTo>
                    <a:lnTo>
                      <a:pt x="1" y="2"/>
                    </a:lnTo>
                    <a:lnTo>
                      <a:pt x="1" y="3"/>
                    </a:lnTo>
                    <a:lnTo>
                      <a:pt x="0" y="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42" name="Line 4491">
                <a:extLst>
                  <a:ext uri="{FF2B5EF4-FFF2-40B4-BE49-F238E27FC236}">
                    <a16:creationId xmlns:a16="http://schemas.microsoft.com/office/drawing/2014/main" id="{09DA9DF1-EC2A-84F5-60B3-6690463A49D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784" y="2160"/>
                <a:ext cx="0" cy="0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43" name="Freeform 4492">
                <a:extLst>
                  <a:ext uri="{FF2B5EF4-FFF2-40B4-BE49-F238E27FC236}">
                    <a16:creationId xmlns:a16="http://schemas.microsoft.com/office/drawing/2014/main" id="{67E26E3E-68AA-FCE0-C44D-1D268EA6BF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9" y="2160"/>
                <a:ext cx="5" cy="9"/>
              </a:xfrm>
              <a:custGeom>
                <a:avLst/>
                <a:gdLst>
                  <a:gd name="T0" fmla="*/ 6 w 20"/>
                  <a:gd name="T1" fmla="*/ 37 h 37"/>
                  <a:gd name="T2" fmla="*/ 7 w 20"/>
                  <a:gd name="T3" fmla="*/ 35 h 37"/>
                  <a:gd name="T4" fmla="*/ 10 w 20"/>
                  <a:gd name="T5" fmla="*/ 35 h 37"/>
                  <a:gd name="T6" fmla="*/ 10 w 20"/>
                  <a:gd name="T7" fmla="*/ 32 h 37"/>
                  <a:gd name="T8" fmla="*/ 9 w 20"/>
                  <a:gd name="T9" fmla="*/ 31 h 37"/>
                  <a:gd name="T10" fmla="*/ 7 w 20"/>
                  <a:gd name="T11" fmla="*/ 31 h 37"/>
                  <a:gd name="T12" fmla="*/ 5 w 20"/>
                  <a:gd name="T13" fmla="*/ 28 h 37"/>
                  <a:gd name="T14" fmla="*/ 3 w 20"/>
                  <a:gd name="T15" fmla="*/ 24 h 37"/>
                  <a:gd name="T16" fmla="*/ 3 w 20"/>
                  <a:gd name="T17" fmla="*/ 23 h 37"/>
                  <a:gd name="T18" fmla="*/ 2 w 20"/>
                  <a:gd name="T19" fmla="*/ 20 h 37"/>
                  <a:gd name="T20" fmla="*/ 0 w 20"/>
                  <a:gd name="T21" fmla="*/ 15 h 37"/>
                  <a:gd name="T22" fmla="*/ 2 w 20"/>
                  <a:gd name="T23" fmla="*/ 11 h 37"/>
                  <a:gd name="T24" fmla="*/ 0 w 20"/>
                  <a:gd name="T25" fmla="*/ 10 h 37"/>
                  <a:gd name="T26" fmla="*/ 2 w 20"/>
                  <a:gd name="T27" fmla="*/ 8 h 37"/>
                  <a:gd name="T28" fmla="*/ 0 w 20"/>
                  <a:gd name="T29" fmla="*/ 7 h 37"/>
                  <a:gd name="T30" fmla="*/ 2 w 20"/>
                  <a:gd name="T31" fmla="*/ 3 h 37"/>
                  <a:gd name="T32" fmla="*/ 2 w 20"/>
                  <a:gd name="T33" fmla="*/ 7 h 37"/>
                  <a:gd name="T34" fmla="*/ 6 w 20"/>
                  <a:gd name="T35" fmla="*/ 11 h 37"/>
                  <a:gd name="T36" fmla="*/ 6 w 20"/>
                  <a:gd name="T37" fmla="*/ 14 h 37"/>
                  <a:gd name="T38" fmla="*/ 9 w 20"/>
                  <a:gd name="T39" fmla="*/ 17 h 37"/>
                  <a:gd name="T40" fmla="*/ 12 w 20"/>
                  <a:gd name="T41" fmla="*/ 17 h 37"/>
                  <a:gd name="T42" fmla="*/ 14 w 20"/>
                  <a:gd name="T43" fmla="*/ 14 h 37"/>
                  <a:gd name="T44" fmla="*/ 14 w 20"/>
                  <a:gd name="T45" fmla="*/ 13 h 37"/>
                  <a:gd name="T46" fmla="*/ 17 w 20"/>
                  <a:gd name="T47" fmla="*/ 11 h 37"/>
                  <a:gd name="T48" fmla="*/ 19 w 20"/>
                  <a:gd name="T49" fmla="*/ 8 h 37"/>
                  <a:gd name="T50" fmla="*/ 19 w 20"/>
                  <a:gd name="T51" fmla="*/ 7 h 37"/>
                  <a:gd name="T52" fmla="*/ 17 w 20"/>
                  <a:gd name="T53" fmla="*/ 4 h 37"/>
                  <a:gd name="T54" fmla="*/ 19 w 20"/>
                  <a:gd name="T55" fmla="*/ 4 h 37"/>
                  <a:gd name="T56" fmla="*/ 20 w 20"/>
                  <a:gd name="T57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0" h="37">
                    <a:moveTo>
                      <a:pt x="6" y="37"/>
                    </a:moveTo>
                    <a:lnTo>
                      <a:pt x="7" y="35"/>
                    </a:lnTo>
                    <a:lnTo>
                      <a:pt x="10" y="35"/>
                    </a:lnTo>
                    <a:lnTo>
                      <a:pt x="10" y="32"/>
                    </a:lnTo>
                    <a:lnTo>
                      <a:pt x="9" y="31"/>
                    </a:lnTo>
                    <a:lnTo>
                      <a:pt x="7" y="31"/>
                    </a:lnTo>
                    <a:lnTo>
                      <a:pt x="5" y="28"/>
                    </a:lnTo>
                    <a:lnTo>
                      <a:pt x="3" y="24"/>
                    </a:lnTo>
                    <a:lnTo>
                      <a:pt x="3" y="23"/>
                    </a:lnTo>
                    <a:lnTo>
                      <a:pt x="2" y="20"/>
                    </a:lnTo>
                    <a:lnTo>
                      <a:pt x="0" y="15"/>
                    </a:lnTo>
                    <a:lnTo>
                      <a:pt x="2" y="11"/>
                    </a:lnTo>
                    <a:lnTo>
                      <a:pt x="0" y="10"/>
                    </a:lnTo>
                    <a:lnTo>
                      <a:pt x="2" y="8"/>
                    </a:lnTo>
                    <a:lnTo>
                      <a:pt x="0" y="7"/>
                    </a:lnTo>
                    <a:lnTo>
                      <a:pt x="2" y="3"/>
                    </a:lnTo>
                    <a:lnTo>
                      <a:pt x="2" y="7"/>
                    </a:lnTo>
                    <a:lnTo>
                      <a:pt x="6" y="11"/>
                    </a:lnTo>
                    <a:lnTo>
                      <a:pt x="6" y="14"/>
                    </a:lnTo>
                    <a:lnTo>
                      <a:pt x="9" y="17"/>
                    </a:lnTo>
                    <a:lnTo>
                      <a:pt x="12" y="17"/>
                    </a:lnTo>
                    <a:lnTo>
                      <a:pt x="14" y="14"/>
                    </a:lnTo>
                    <a:lnTo>
                      <a:pt x="14" y="13"/>
                    </a:lnTo>
                    <a:lnTo>
                      <a:pt x="17" y="11"/>
                    </a:lnTo>
                    <a:lnTo>
                      <a:pt x="19" y="8"/>
                    </a:lnTo>
                    <a:lnTo>
                      <a:pt x="19" y="7"/>
                    </a:lnTo>
                    <a:lnTo>
                      <a:pt x="17" y="4"/>
                    </a:lnTo>
                    <a:lnTo>
                      <a:pt x="19" y="4"/>
                    </a:lnTo>
                    <a:lnTo>
                      <a:pt x="2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44" name="Freeform 4493">
                <a:extLst>
                  <a:ext uri="{FF2B5EF4-FFF2-40B4-BE49-F238E27FC236}">
                    <a16:creationId xmlns:a16="http://schemas.microsoft.com/office/drawing/2014/main" id="{7B999204-887A-88DC-6616-453238F160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4" y="2160"/>
                <a:ext cx="1" cy="0"/>
              </a:xfrm>
              <a:custGeom>
                <a:avLst/>
                <a:gdLst>
                  <a:gd name="T0" fmla="*/ 0 w 6"/>
                  <a:gd name="T1" fmla="*/ 0 h 3"/>
                  <a:gd name="T2" fmla="*/ 0 w 6"/>
                  <a:gd name="T3" fmla="*/ 3 h 3"/>
                  <a:gd name="T4" fmla="*/ 4 w 6"/>
                  <a:gd name="T5" fmla="*/ 3 h 3"/>
                  <a:gd name="T6" fmla="*/ 6 w 6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3">
                    <a:moveTo>
                      <a:pt x="0" y="0"/>
                    </a:moveTo>
                    <a:lnTo>
                      <a:pt x="0" y="3"/>
                    </a:lnTo>
                    <a:lnTo>
                      <a:pt x="4" y="3"/>
                    </a:lnTo>
                    <a:lnTo>
                      <a:pt x="6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45" name="Freeform 4494">
                <a:extLst>
                  <a:ext uri="{FF2B5EF4-FFF2-40B4-BE49-F238E27FC236}">
                    <a16:creationId xmlns:a16="http://schemas.microsoft.com/office/drawing/2014/main" id="{AB99A52B-818E-E60D-46C0-532EE57ECD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0" y="2169"/>
                <a:ext cx="0" cy="1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0 w 1"/>
                  <a:gd name="T5" fmla="*/ 0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46" name="Freeform 4495">
                <a:extLst>
                  <a:ext uri="{FF2B5EF4-FFF2-40B4-BE49-F238E27FC236}">
                    <a16:creationId xmlns:a16="http://schemas.microsoft.com/office/drawing/2014/main" id="{8B5C58A5-32B8-E6DB-6086-BA6775A4E8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7" y="2313"/>
                <a:ext cx="39" cy="68"/>
              </a:xfrm>
              <a:custGeom>
                <a:avLst/>
                <a:gdLst>
                  <a:gd name="T0" fmla="*/ 154 w 157"/>
                  <a:gd name="T1" fmla="*/ 16 h 269"/>
                  <a:gd name="T2" fmla="*/ 133 w 157"/>
                  <a:gd name="T3" fmla="*/ 16 h 269"/>
                  <a:gd name="T4" fmla="*/ 123 w 157"/>
                  <a:gd name="T5" fmla="*/ 19 h 269"/>
                  <a:gd name="T6" fmla="*/ 118 w 157"/>
                  <a:gd name="T7" fmla="*/ 19 h 269"/>
                  <a:gd name="T8" fmla="*/ 113 w 157"/>
                  <a:gd name="T9" fmla="*/ 18 h 269"/>
                  <a:gd name="T10" fmla="*/ 102 w 157"/>
                  <a:gd name="T11" fmla="*/ 9 h 269"/>
                  <a:gd name="T12" fmla="*/ 99 w 157"/>
                  <a:gd name="T13" fmla="*/ 11 h 269"/>
                  <a:gd name="T14" fmla="*/ 95 w 157"/>
                  <a:gd name="T15" fmla="*/ 18 h 269"/>
                  <a:gd name="T16" fmla="*/ 94 w 157"/>
                  <a:gd name="T17" fmla="*/ 22 h 269"/>
                  <a:gd name="T18" fmla="*/ 95 w 157"/>
                  <a:gd name="T19" fmla="*/ 43 h 269"/>
                  <a:gd name="T20" fmla="*/ 81 w 157"/>
                  <a:gd name="T21" fmla="*/ 62 h 269"/>
                  <a:gd name="T22" fmla="*/ 77 w 157"/>
                  <a:gd name="T23" fmla="*/ 60 h 269"/>
                  <a:gd name="T24" fmla="*/ 60 w 157"/>
                  <a:gd name="T25" fmla="*/ 38 h 269"/>
                  <a:gd name="T26" fmla="*/ 63 w 157"/>
                  <a:gd name="T27" fmla="*/ 28 h 269"/>
                  <a:gd name="T28" fmla="*/ 59 w 157"/>
                  <a:gd name="T29" fmla="*/ 16 h 269"/>
                  <a:gd name="T30" fmla="*/ 31 w 157"/>
                  <a:gd name="T31" fmla="*/ 0 h 269"/>
                  <a:gd name="T32" fmla="*/ 25 w 157"/>
                  <a:gd name="T33" fmla="*/ 7 h 269"/>
                  <a:gd name="T34" fmla="*/ 23 w 157"/>
                  <a:gd name="T35" fmla="*/ 25 h 269"/>
                  <a:gd name="T36" fmla="*/ 24 w 157"/>
                  <a:gd name="T37" fmla="*/ 28 h 269"/>
                  <a:gd name="T38" fmla="*/ 32 w 157"/>
                  <a:gd name="T39" fmla="*/ 30 h 269"/>
                  <a:gd name="T40" fmla="*/ 34 w 157"/>
                  <a:gd name="T41" fmla="*/ 40 h 269"/>
                  <a:gd name="T42" fmla="*/ 38 w 157"/>
                  <a:gd name="T43" fmla="*/ 62 h 269"/>
                  <a:gd name="T44" fmla="*/ 46 w 157"/>
                  <a:gd name="T45" fmla="*/ 90 h 269"/>
                  <a:gd name="T46" fmla="*/ 54 w 157"/>
                  <a:gd name="T47" fmla="*/ 102 h 269"/>
                  <a:gd name="T48" fmla="*/ 56 w 157"/>
                  <a:gd name="T49" fmla="*/ 105 h 269"/>
                  <a:gd name="T50" fmla="*/ 54 w 157"/>
                  <a:gd name="T51" fmla="*/ 110 h 269"/>
                  <a:gd name="T52" fmla="*/ 63 w 157"/>
                  <a:gd name="T53" fmla="*/ 141 h 269"/>
                  <a:gd name="T54" fmla="*/ 56 w 157"/>
                  <a:gd name="T55" fmla="*/ 153 h 269"/>
                  <a:gd name="T56" fmla="*/ 59 w 157"/>
                  <a:gd name="T57" fmla="*/ 179 h 269"/>
                  <a:gd name="T58" fmla="*/ 56 w 157"/>
                  <a:gd name="T59" fmla="*/ 189 h 269"/>
                  <a:gd name="T60" fmla="*/ 37 w 157"/>
                  <a:gd name="T61" fmla="*/ 215 h 269"/>
                  <a:gd name="T62" fmla="*/ 17 w 157"/>
                  <a:gd name="T63" fmla="*/ 232 h 269"/>
                  <a:gd name="T64" fmla="*/ 18 w 157"/>
                  <a:gd name="T65" fmla="*/ 234 h 269"/>
                  <a:gd name="T66" fmla="*/ 27 w 157"/>
                  <a:gd name="T67" fmla="*/ 237 h 269"/>
                  <a:gd name="T68" fmla="*/ 31 w 157"/>
                  <a:gd name="T69" fmla="*/ 234 h 269"/>
                  <a:gd name="T70" fmla="*/ 35 w 157"/>
                  <a:gd name="T71" fmla="*/ 239 h 269"/>
                  <a:gd name="T72" fmla="*/ 31 w 157"/>
                  <a:gd name="T73" fmla="*/ 248 h 269"/>
                  <a:gd name="T74" fmla="*/ 27 w 157"/>
                  <a:gd name="T75" fmla="*/ 255 h 269"/>
                  <a:gd name="T76" fmla="*/ 11 w 157"/>
                  <a:gd name="T77" fmla="*/ 262 h 269"/>
                  <a:gd name="T78" fmla="*/ 1 w 157"/>
                  <a:gd name="T79" fmla="*/ 269 h 2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57" h="269">
                    <a:moveTo>
                      <a:pt x="157" y="16"/>
                    </a:moveTo>
                    <a:lnTo>
                      <a:pt x="154" y="16"/>
                    </a:lnTo>
                    <a:lnTo>
                      <a:pt x="150" y="15"/>
                    </a:lnTo>
                    <a:lnTo>
                      <a:pt x="133" y="16"/>
                    </a:lnTo>
                    <a:lnTo>
                      <a:pt x="124" y="19"/>
                    </a:lnTo>
                    <a:lnTo>
                      <a:pt x="123" y="19"/>
                    </a:lnTo>
                    <a:lnTo>
                      <a:pt x="118" y="21"/>
                    </a:lnTo>
                    <a:lnTo>
                      <a:pt x="118" y="19"/>
                    </a:lnTo>
                    <a:lnTo>
                      <a:pt x="115" y="19"/>
                    </a:lnTo>
                    <a:lnTo>
                      <a:pt x="113" y="18"/>
                    </a:lnTo>
                    <a:lnTo>
                      <a:pt x="108" y="15"/>
                    </a:lnTo>
                    <a:lnTo>
                      <a:pt x="102" y="9"/>
                    </a:lnTo>
                    <a:lnTo>
                      <a:pt x="101" y="9"/>
                    </a:lnTo>
                    <a:lnTo>
                      <a:pt x="99" y="11"/>
                    </a:lnTo>
                    <a:lnTo>
                      <a:pt x="95" y="16"/>
                    </a:lnTo>
                    <a:lnTo>
                      <a:pt x="95" y="18"/>
                    </a:lnTo>
                    <a:lnTo>
                      <a:pt x="94" y="19"/>
                    </a:lnTo>
                    <a:lnTo>
                      <a:pt x="94" y="22"/>
                    </a:lnTo>
                    <a:lnTo>
                      <a:pt x="95" y="30"/>
                    </a:lnTo>
                    <a:lnTo>
                      <a:pt x="95" y="43"/>
                    </a:lnTo>
                    <a:lnTo>
                      <a:pt x="94" y="47"/>
                    </a:lnTo>
                    <a:lnTo>
                      <a:pt x="81" y="62"/>
                    </a:lnTo>
                    <a:lnTo>
                      <a:pt x="81" y="61"/>
                    </a:lnTo>
                    <a:lnTo>
                      <a:pt x="77" y="60"/>
                    </a:lnTo>
                    <a:lnTo>
                      <a:pt x="64" y="47"/>
                    </a:lnTo>
                    <a:lnTo>
                      <a:pt x="60" y="38"/>
                    </a:lnTo>
                    <a:lnTo>
                      <a:pt x="60" y="33"/>
                    </a:lnTo>
                    <a:lnTo>
                      <a:pt x="63" y="28"/>
                    </a:lnTo>
                    <a:lnTo>
                      <a:pt x="61" y="22"/>
                    </a:lnTo>
                    <a:lnTo>
                      <a:pt x="59" y="16"/>
                    </a:lnTo>
                    <a:lnTo>
                      <a:pt x="42" y="8"/>
                    </a:lnTo>
                    <a:lnTo>
                      <a:pt x="31" y="0"/>
                    </a:lnTo>
                    <a:lnTo>
                      <a:pt x="30" y="0"/>
                    </a:lnTo>
                    <a:lnTo>
                      <a:pt x="25" y="7"/>
                    </a:lnTo>
                    <a:lnTo>
                      <a:pt x="23" y="18"/>
                    </a:lnTo>
                    <a:lnTo>
                      <a:pt x="23" y="25"/>
                    </a:lnTo>
                    <a:lnTo>
                      <a:pt x="24" y="26"/>
                    </a:lnTo>
                    <a:lnTo>
                      <a:pt x="24" y="28"/>
                    </a:lnTo>
                    <a:lnTo>
                      <a:pt x="25" y="28"/>
                    </a:lnTo>
                    <a:lnTo>
                      <a:pt x="32" y="30"/>
                    </a:lnTo>
                    <a:lnTo>
                      <a:pt x="35" y="36"/>
                    </a:lnTo>
                    <a:lnTo>
                      <a:pt x="34" y="40"/>
                    </a:lnTo>
                    <a:lnTo>
                      <a:pt x="38" y="60"/>
                    </a:lnTo>
                    <a:lnTo>
                      <a:pt x="38" y="62"/>
                    </a:lnTo>
                    <a:lnTo>
                      <a:pt x="41" y="69"/>
                    </a:lnTo>
                    <a:lnTo>
                      <a:pt x="46" y="90"/>
                    </a:lnTo>
                    <a:lnTo>
                      <a:pt x="54" y="100"/>
                    </a:lnTo>
                    <a:lnTo>
                      <a:pt x="54" y="102"/>
                    </a:lnTo>
                    <a:lnTo>
                      <a:pt x="56" y="103"/>
                    </a:lnTo>
                    <a:lnTo>
                      <a:pt x="56" y="105"/>
                    </a:lnTo>
                    <a:lnTo>
                      <a:pt x="54" y="106"/>
                    </a:lnTo>
                    <a:lnTo>
                      <a:pt x="54" y="110"/>
                    </a:lnTo>
                    <a:lnTo>
                      <a:pt x="60" y="124"/>
                    </a:lnTo>
                    <a:lnTo>
                      <a:pt x="63" y="141"/>
                    </a:lnTo>
                    <a:lnTo>
                      <a:pt x="52" y="148"/>
                    </a:lnTo>
                    <a:lnTo>
                      <a:pt x="56" y="153"/>
                    </a:lnTo>
                    <a:lnTo>
                      <a:pt x="60" y="170"/>
                    </a:lnTo>
                    <a:lnTo>
                      <a:pt x="59" y="179"/>
                    </a:lnTo>
                    <a:lnTo>
                      <a:pt x="59" y="184"/>
                    </a:lnTo>
                    <a:lnTo>
                      <a:pt x="56" y="189"/>
                    </a:lnTo>
                    <a:lnTo>
                      <a:pt x="51" y="198"/>
                    </a:lnTo>
                    <a:lnTo>
                      <a:pt x="37" y="215"/>
                    </a:lnTo>
                    <a:lnTo>
                      <a:pt x="24" y="227"/>
                    </a:lnTo>
                    <a:lnTo>
                      <a:pt x="17" y="232"/>
                    </a:lnTo>
                    <a:lnTo>
                      <a:pt x="17" y="233"/>
                    </a:lnTo>
                    <a:lnTo>
                      <a:pt x="18" y="234"/>
                    </a:lnTo>
                    <a:lnTo>
                      <a:pt x="21" y="234"/>
                    </a:lnTo>
                    <a:lnTo>
                      <a:pt x="27" y="237"/>
                    </a:lnTo>
                    <a:lnTo>
                      <a:pt x="28" y="237"/>
                    </a:lnTo>
                    <a:lnTo>
                      <a:pt x="31" y="234"/>
                    </a:lnTo>
                    <a:lnTo>
                      <a:pt x="34" y="236"/>
                    </a:lnTo>
                    <a:lnTo>
                      <a:pt x="35" y="239"/>
                    </a:lnTo>
                    <a:lnTo>
                      <a:pt x="35" y="243"/>
                    </a:lnTo>
                    <a:lnTo>
                      <a:pt x="31" y="248"/>
                    </a:lnTo>
                    <a:lnTo>
                      <a:pt x="31" y="250"/>
                    </a:lnTo>
                    <a:lnTo>
                      <a:pt x="27" y="255"/>
                    </a:lnTo>
                    <a:lnTo>
                      <a:pt x="25" y="255"/>
                    </a:lnTo>
                    <a:lnTo>
                      <a:pt x="11" y="262"/>
                    </a:lnTo>
                    <a:lnTo>
                      <a:pt x="3" y="268"/>
                    </a:lnTo>
                    <a:lnTo>
                      <a:pt x="1" y="269"/>
                    </a:lnTo>
                    <a:lnTo>
                      <a:pt x="0" y="26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47" name="Freeform 4496">
                <a:extLst>
                  <a:ext uri="{FF2B5EF4-FFF2-40B4-BE49-F238E27FC236}">
                    <a16:creationId xmlns:a16="http://schemas.microsoft.com/office/drawing/2014/main" id="{6C624095-D1B9-6C5E-4A76-288A280149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6" y="2270"/>
                <a:ext cx="21" cy="57"/>
              </a:xfrm>
              <a:custGeom>
                <a:avLst/>
                <a:gdLst>
                  <a:gd name="T0" fmla="*/ 85 w 85"/>
                  <a:gd name="T1" fmla="*/ 5 h 225"/>
                  <a:gd name="T2" fmla="*/ 83 w 85"/>
                  <a:gd name="T3" fmla="*/ 11 h 225"/>
                  <a:gd name="T4" fmla="*/ 78 w 85"/>
                  <a:gd name="T5" fmla="*/ 16 h 225"/>
                  <a:gd name="T6" fmla="*/ 73 w 85"/>
                  <a:gd name="T7" fmla="*/ 21 h 225"/>
                  <a:gd name="T8" fmla="*/ 69 w 85"/>
                  <a:gd name="T9" fmla="*/ 19 h 225"/>
                  <a:gd name="T10" fmla="*/ 63 w 85"/>
                  <a:gd name="T11" fmla="*/ 18 h 225"/>
                  <a:gd name="T12" fmla="*/ 45 w 85"/>
                  <a:gd name="T13" fmla="*/ 16 h 225"/>
                  <a:gd name="T14" fmla="*/ 34 w 85"/>
                  <a:gd name="T15" fmla="*/ 23 h 225"/>
                  <a:gd name="T16" fmla="*/ 30 w 85"/>
                  <a:gd name="T17" fmla="*/ 22 h 225"/>
                  <a:gd name="T18" fmla="*/ 28 w 85"/>
                  <a:gd name="T19" fmla="*/ 19 h 225"/>
                  <a:gd name="T20" fmla="*/ 23 w 85"/>
                  <a:gd name="T21" fmla="*/ 15 h 225"/>
                  <a:gd name="T22" fmla="*/ 18 w 85"/>
                  <a:gd name="T23" fmla="*/ 12 h 225"/>
                  <a:gd name="T24" fmla="*/ 16 w 85"/>
                  <a:gd name="T25" fmla="*/ 8 h 225"/>
                  <a:gd name="T26" fmla="*/ 14 w 85"/>
                  <a:gd name="T27" fmla="*/ 5 h 225"/>
                  <a:gd name="T28" fmla="*/ 3 w 85"/>
                  <a:gd name="T29" fmla="*/ 0 h 225"/>
                  <a:gd name="T30" fmla="*/ 0 w 85"/>
                  <a:gd name="T31" fmla="*/ 1 h 225"/>
                  <a:gd name="T32" fmla="*/ 9 w 85"/>
                  <a:gd name="T33" fmla="*/ 4 h 225"/>
                  <a:gd name="T34" fmla="*/ 16 w 85"/>
                  <a:gd name="T35" fmla="*/ 9 h 225"/>
                  <a:gd name="T36" fmla="*/ 27 w 85"/>
                  <a:gd name="T37" fmla="*/ 25 h 225"/>
                  <a:gd name="T38" fmla="*/ 28 w 85"/>
                  <a:gd name="T39" fmla="*/ 29 h 225"/>
                  <a:gd name="T40" fmla="*/ 30 w 85"/>
                  <a:gd name="T41" fmla="*/ 36 h 225"/>
                  <a:gd name="T42" fmla="*/ 42 w 85"/>
                  <a:gd name="T43" fmla="*/ 43 h 225"/>
                  <a:gd name="T44" fmla="*/ 45 w 85"/>
                  <a:gd name="T45" fmla="*/ 47 h 225"/>
                  <a:gd name="T46" fmla="*/ 44 w 85"/>
                  <a:gd name="T47" fmla="*/ 55 h 225"/>
                  <a:gd name="T48" fmla="*/ 45 w 85"/>
                  <a:gd name="T49" fmla="*/ 62 h 225"/>
                  <a:gd name="T50" fmla="*/ 46 w 85"/>
                  <a:gd name="T51" fmla="*/ 74 h 225"/>
                  <a:gd name="T52" fmla="*/ 51 w 85"/>
                  <a:gd name="T53" fmla="*/ 81 h 225"/>
                  <a:gd name="T54" fmla="*/ 62 w 85"/>
                  <a:gd name="T55" fmla="*/ 88 h 225"/>
                  <a:gd name="T56" fmla="*/ 67 w 85"/>
                  <a:gd name="T57" fmla="*/ 94 h 225"/>
                  <a:gd name="T58" fmla="*/ 28 w 85"/>
                  <a:gd name="T59" fmla="*/ 100 h 225"/>
                  <a:gd name="T60" fmla="*/ 21 w 85"/>
                  <a:gd name="T61" fmla="*/ 108 h 225"/>
                  <a:gd name="T62" fmla="*/ 24 w 85"/>
                  <a:gd name="T63" fmla="*/ 111 h 225"/>
                  <a:gd name="T64" fmla="*/ 48 w 85"/>
                  <a:gd name="T65" fmla="*/ 121 h 225"/>
                  <a:gd name="T66" fmla="*/ 49 w 85"/>
                  <a:gd name="T67" fmla="*/ 128 h 225"/>
                  <a:gd name="T68" fmla="*/ 51 w 85"/>
                  <a:gd name="T69" fmla="*/ 164 h 225"/>
                  <a:gd name="T70" fmla="*/ 45 w 85"/>
                  <a:gd name="T71" fmla="*/ 182 h 225"/>
                  <a:gd name="T72" fmla="*/ 41 w 85"/>
                  <a:gd name="T73" fmla="*/ 191 h 225"/>
                  <a:gd name="T74" fmla="*/ 31 w 85"/>
                  <a:gd name="T75" fmla="*/ 201 h 225"/>
                  <a:gd name="T76" fmla="*/ 21 w 85"/>
                  <a:gd name="T77" fmla="*/ 213 h 225"/>
                  <a:gd name="T78" fmla="*/ 18 w 85"/>
                  <a:gd name="T79" fmla="*/ 225 h 2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85" h="225">
                    <a:moveTo>
                      <a:pt x="85" y="4"/>
                    </a:moveTo>
                    <a:lnTo>
                      <a:pt x="85" y="5"/>
                    </a:lnTo>
                    <a:lnTo>
                      <a:pt x="84" y="7"/>
                    </a:lnTo>
                    <a:lnTo>
                      <a:pt x="83" y="11"/>
                    </a:lnTo>
                    <a:lnTo>
                      <a:pt x="80" y="14"/>
                    </a:lnTo>
                    <a:lnTo>
                      <a:pt x="78" y="16"/>
                    </a:lnTo>
                    <a:lnTo>
                      <a:pt x="76" y="18"/>
                    </a:lnTo>
                    <a:lnTo>
                      <a:pt x="73" y="21"/>
                    </a:lnTo>
                    <a:lnTo>
                      <a:pt x="70" y="21"/>
                    </a:lnTo>
                    <a:lnTo>
                      <a:pt x="69" y="19"/>
                    </a:lnTo>
                    <a:lnTo>
                      <a:pt x="67" y="19"/>
                    </a:lnTo>
                    <a:lnTo>
                      <a:pt x="63" y="18"/>
                    </a:lnTo>
                    <a:lnTo>
                      <a:pt x="60" y="16"/>
                    </a:lnTo>
                    <a:lnTo>
                      <a:pt x="45" y="16"/>
                    </a:lnTo>
                    <a:lnTo>
                      <a:pt x="39" y="21"/>
                    </a:lnTo>
                    <a:lnTo>
                      <a:pt x="34" y="23"/>
                    </a:lnTo>
                    <a:lnTo>
                      <a:pt x="32" y="22"/>
                    </a:lnTo>
                    <a:lnTo>
                      <a:pt x="30" y="22"/>
                    </a:lnTo>
                    <a:lnTo>
                      <a:pt x="28" y="21"/>
                    </a:lnTo>
                    <a:lnTo>
                      <a:pt x="28" y="19"/>
                    </a:lnTo>
                    <a:lnTo>
                      <a:pt x="25" y="16"/>
                    </a:lnTo>
                    <a:lnTo>
                      <a:pt x="23" y="15"/>
                    </a:lnTo>
                    <a:lnTo>
                      <a:pt x="21" y="15"/>
                    </a:lnTo>
                    <a:lnTo>
                      <a:pt x="18" y="12"/>
                    </a:lnTo>
                    <a:lnTo>
                      <a:pt x="17" y="9"/>
                    </a:lnTo>
                    <a:lnTo>
                      <a:pt x="16" y="8"/>
                    </a:lnTo>
                    <a:lnTo>
                      <a:pt x="16" y="5"/>
                    </a:lnTo>
                    <a:lnTo>
                      <a:pt x="14" y="5"/>
                    </a:lnTo>
                    <a:lnTo>
                      <a:pt x="13" y="4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3" y="4"/>
                    </a:lnTo>
                    <a:lnTo>
                      <a:pt x="9" y="4"/>
                    </a:lnTo>
                    <a:lnTo>
                      <a:pt x="10" y="5"/>
                    </a:lnTo>
                    <a:lnTo>
                      <a:pt x="16" y="9"/>
                    </a:lnTo>
                    <a:lnTo>
                      <a:pt x="21" y="19"/>
                    </a:lnTo>
                    <a:lnTo>
                      <a:pt x="27" y="25"/>
                    </a:lnTo>
                    <a:lnTo>
                      <a:pt x="27" y="27"/>
                    </a:lnTo>
                    <a:lnTo>
                      <a:pt x="28" y="29"/>
                    </a:lnTo>
                    <a:lnTo>
                      <a:pt x="28" y="31"/>
                    </a:lnTo>
                    <a:lnTo>
                      <a:pt x="30" y="36"/>
                    </a:lnTo>
                    <a:lnTo>
                      <a:pt x="38" y="40"/>
                    </a:lnTo>
                    <a:lnTo>
                      <a:pt x="42" y="43"/>
                    </a:lnTo>
                    <a:lnTo>
                      <a:pt x="44" y="46"/>
                    </a:lnTo>
                    <a:lnTo>
                      <a:pt x="45" y="47"/>
                    </a:lnTo>
                    <a:lnTo>
                      <a:pt x="45" y="53"/>
                    </a:lnTo>
                    <a:lnTo>
                      <a:pt x="44" y="55"/>
                    </a:lnTo>
                    <a:lnTo>
                      <a:pt x="44" y="58"/>
                    </a:lnTo>
                    <a:lnTo>
                      <a:pt x="45" y="62"/>
                    </a:lnTo>
                    <a:lnTo>
                      <a:pt x="45" y="72"/>
                    </a:lnTo>
                    <a:lnTo>
                      <a:pt x="46" y="74"/>
                    </a:lnTo>
                    <a:lnTo>
                      <a:pt x="46" y="75"/>
                    </a:lnTo>
                    <a:lnTo>
                      <a:pt x="51" y="81"/>
                    </a:lnTo>
                    <a:lnTo>
                      <a:pt x="52" y="83"/>
                    </a:lnTo>
                    <a:lnTo>
                      <a:pt x="62" y="88"/>
                    </a:lnTo>
                    <a:lnTo>
                      <a:pt x="66" y="89"/>
                    </a:lnTo>
                    <a:lnTo>
                      <a:pt x="67" y="94"/>
                    </a:lnTo>
                    <a:lnTo>
                      <a:pt x="67" y="100"/>
                    </a:lnTo>
                    <a:lnTo>
                      <a:pt x="28" y="100"/>
                    </a:lnTo>
                    <a:lnTo>
                      <a:pt x="23" y="106"/>
                    </a:lnTo>
                    <a:lnTo>
                      <a:pt x="21" y="108"/>
                    </a:lnTo>
                    <a:lnTo>
                      <a:pt x="24" y="110"/>
                    </a:lnTo>
                    <a:lnTo>
                      <a:pt x="24" y="111"/>
                    </a:lnTo>
                    <a:lnTo>
                      <a:pt x="25" y="113"/>
                    </a:lnTo>
                    <a:lnTo>
                      <a:pt x="48" y="121"/>
                    </a:lnTo>
                    <a:lnTo>
                      <a:pt x="49" y="122"/>
                    </a:lnTo>
                    <a:lnTo>
                      <a:pt x="49" y="128"/>
                    </a:lnTo>
                    <a:lnTo>
                      <a:pt x="51" y="131"/>
                    </a:lnTo>
                    <a:lnTo>
                      <a:pt x="51" y="164"/>
                    </a:lnTo>
                    <a:lnTo>
                      <a:pt x="49" y="171"/>
                    </a:lnTo>
                    <a:lnTo>
                      <a:pt x="45" y="182"/>
                    </a:lnTo>
                    <a:lnTo>
                      <a:pt x="41" y="189"/>
                    </a:lnTo>
                    <a:lnTo>
                      <a:pt x="41" y="191"/>
                    </a:lnTo>
                    <a:lnTo>
                      <a:pt x="37" y="194"/>
                    </a:lnTo>
                    <a:lnTo>
                      <a:pt x="31" y="201"/>
                    </a:lnTo>
                    <a:lnTo>
                      <a:pt x="30" y="202"/>
                    </a:lnTo>
                    <a:lnTo>
                      <a:pt x="21" y="213"/>
                    </a:lnTo>
                    <a:lnTo>
                      <a:pt x="18" y="223"/>
                    </a:lnTo>
                    <a:lnTo>
                      <a:pt x="18" y="22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48" name="Freeform 4497">
                <a:extLst>
                  <a:ext uri="{FF2B5EF4-FFF2-40B4-BE49-F238E27FC236}">
                    <a16:creationId xmlns:a16="http://schemas.microsoft.com/office/drawing/2014/main" id="{40BD8413-2508-CE18-D000-6572E316DE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5" y="2289"/>
                <a:ext cx="5" cy="4"/>
              </a:xfrm>
              <a:custGeom>
                <a:avLst/>
                <a:gdLst>
                  <a:gd name="T0" fmla="*/ 4 w 18"/>
                  <a:gd name="T1" fmla="*/ 16 h 16"/>
                  <a:gd name="T2" fmla="*/ 0 w 18"/>
                  <a:gd name="T3" fmla="*/ 0 h 16"/>
                  <a:gd name="T4" fmla="*/ 13 w 18"/>
                  <a:gd name="T5" fmla="*/ 3 h 16"/>
                  <a:gd name="T6" fmla="*/ 18 w 18"/>
                  <a:gd name="T7" fmla="*/ 13 h 16"/>
                  <a:gd name="T8" fmla="*/ 4 w 18"/>
                  <a:gd name="T9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16">
                    <a:moveTo>
                      <a:pt x="4" y="16"/>
                    </a:moveTo>
                    <a:lnTo>
                      <a:pt x="0" y="0"/>
                    </a:lnTo>
                    <a:lnTo>
                      <a:pt x="13" y="3"/>
                    </a:lnTo>
                    <a:lnTo>
                      <a:pt x="18" y="13"/>
                    </a:lnTo>
                    <a:lnTo>
                      <a:pt x="4" y="1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49" name="Freeform 4498">
                <a:extLst>
                  <a:ext uri="{FF2B5EF4-FFF2-40B4-BE49-F238E27FC236}">
                    <a16:creationId xmlns:a16="http://schemas.microsoft.com/office/drawing/2014/main" id="{A1CB9E88-1A91-56AD-863E-7C1CA1C9F8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7" y="2327"/>
                <a:ext cx="23" cy="34"/>
              </a:xfrm>
              <a:custGeom>
                <a:avLst/>
                <a:gdLst>
                  <a:gd name="T0" fmla="*/ 91 w 92"/>
                  <a:gd name="T1" fmla="*/ 0 h 140"/>
                  <a:gd name="T2" fmla="*/ 83 w 92"/>
                  <a:gd name="T3" fmla="*/ 19 h 140"/>
                  <a:gd name="T4" fmla="*/ 80 w 92"/>
                  <a:gd name="T5" fmla="*/ 20 h 140"/>
                  <a:gd name="T6" fmla="*/ 73 w 92"/>
                  <a:gd name="T7" fmla="*/ 29 h 140"/>
                  <a:gd name="T8" fmla="*/ 58 w 92"/>
                  <a:gd name="T9" fmla="*/ 38 h 140"/>
                  <a:gd name="T10" fmla="*/ 49 w 92"/>
                  <a:gd name="T11" fmla="*/ 33 h 140"/>
                  <a:gd name="T12" fmla="*/ 38 w 92"/>
                  <a:gd name="T13" fmla="*/ 30 h 140"/>
                  <a:gd name="T14" fmla="*/ 32 w 92"/>
                  <a:gd name="T15" fmla="*/ 27 h 140"/>
                  <a:gd name="T16" fmla="*/ 21 w 92"/>
                  <a:gd name="T17" fmla="*/ 26 h 140"/>
                  <a:gd name="T18" fmla="*/ 18 w 92"/>
                  <a:gd name="T19" fmla="*/ 33 h 140"/>
                  <a:gd name="T20" fmla="*/ 24 w 92"/>
                  <a:gd name="T21" fmla="*/ 38 h 140"/>
                  <a:gd name="T22" fmla="*/ 25 w 92"/>
                  <a:gd name="T23" fmla="*/ 41 h 140"/>
                  <a:gd name="T24" fmla="*/ 20 w 92"/>
                  <a:gd name="T25" fmla="*/ 46 h 140"/>
                  <a:gd name="T26" fmla="*/ 18 w 92"/>
                  <a:gd name="T27" fmla="*/ 43 h 140"/>
                  <a:gd name="T28" fmla="*/ 13 w 92"/>
                  <a:gd name="T29" fmla="*/ 40 h 140"/>
                  <a:gd name="T30" fmla="*/ 7 w 92"/>
                  <a:gd name="T31" fmla="*/ 38 h 140"/>
                  <a:gd name="T32" fmla="*/ 1 w 92"/>
                  <a:gd name="T33" fmla="*/ 37 h 140"/>
                  <a:gd name="T34" fmla="*/ 0 w 92"/>
                  <a:gd name="T35" fmla="*/ 37 h 140"/>
                  <a:gd name="T36" fmla="*/ 6 w 92"/>
                  <a:gd name="T37" fmla="*/ 41 h 140"/>
                  <a:gd name="T38" fmla="*/ 7 w 92"/>
                  <a:gd name="T39" fmla="*/ 44 h 140"/>
                  <a:gd name="T40" fmla="*/ 6 w 92"/>
                  <a:gd name="T41" fmla="*/ 47 h 140"/>
                  <a:gd name="T42" fmla="*/ 1 w 92"/>
                  <a:gd name="T43" fmla="*/ 55 h 140"/>
                  <a:gd name="T44" fmla="*/ 7 w 92"/>
                  <a:gd name="T45" fmla="*/ 58 h 140"/>
                  <a:gd name="T46" fmla="*/ 13 w 92"/>
                  <a:gd name="T47" fmla="*/ 57 h 140"/>
                  <a:gd name="T48" fmla="*/ 17 w 92"/>
                  <a:gd name="T49" fmla="*/ 57 h 140"/>
                  <a:gd name="T50" fmla="*/ 17 w 92"/>
                  <a:gd name="T51" fmla="*/ 64 h 140"/>
                  <a:gd name="T52" fmla="*/ 21 w 92"/>
                  <a:gd name="T53" fmla="*/ 80 h 140"/>
                  <a:gd name="T54" fmla="*/ 27 w 92"/>
                  <a:gd name="T55" fmla="*/ 90 h 140"/>
                  <a:gd name="T56" fmla="*/ 31 w 92"/>
                  <a:gd name="T57" fmla="*/ 91 h 140"/>
                  <a:gd name="T58" fmla="*/ 34 w 92"/>
                  <a:gd name="T59" fmla="*/ 96 h 140"/>
                  <a:gd name="T60" fmla="*/ 37 w 92"/>
                  <a:gd name="T61" fmla="*/ 101 h 140"/>
                  <a:gd name="T62" fmla="*/ 39 w 92"/>
                  <a:gd name="T63" fmla="*/ 111 h 140"/>
                  <a:gd name="T64" fmla="*/ 34 w 92"/>
                  <a:gd name="T65" fmla="*/ 139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92" h="140">
                    <a:moveTo>
                      <a:pt x="92" y="0"/>
                    </a:moveTo>
                    <a:lnTo>
                      <a:pt x="91" y="0"/>
                    </a:lnTo>
                    <a:lnTo>
                      <a:pt x="88" y="12"/>
                    </a:lnTo>
                    <a:lnTo>
                      <a:pt x="83" y="19"/>
                    </a:lnTo>
                    <a:lnTo>
                      <a:pt x="81" y="20"/>
                    </a:lnTo>
                    <a:lnTo>
                      <a:pt x="80" y="20"/>
                    </a:lnTo>
                    <a:lnTo>
                      <a:pt x="76" y="23"/>
                    </a:lnTo>
                    <a:lnTo>
                      <a:pt x="73" y="29"/>
                    </a:lnTo>
                    <a:lnTo>
                      <a:pt x="60" y="38"/>
                    </a:lnTo>
                    <a:lnTo>
                      <a:pt x="58" y="38"/>
                    </a:lnTo>
                    <a:lnTo>
                      <a:pt x="52" y="36"/>
                    </a:lnTo>
                    <a:lnTo>
                      <a:pt x="49" y="33"/>
                    </a:lnTo>
                    <a:lnTo>
                      <a:pt x="39" y="33"/>
                    </a:lnTo>
                    <a:lnTo>
                      <a:pt x="38" y="30"/>
                    </a:lnTo>
                    <a:lnTo>
                      <a:pt x="34" y="29"/>
                    </a:lnTo>
                    <a:lnTo>
                      <a:pt x="32" y="27"/>
                    </a:lnTo>
                    <a:lnTo>
                      <a:pt x="30" y="27"/>
                    </a:lnTo>
                    <a:lnTo>
                      <a:pt x="21" y="26"/>
                    </a:lnTo>
                    <a:lnTo>
                      <a:pt x="18" y="26"/>
                    </a:lnTo>
                    <a:lnTo>
                      <a:pt x="18" y="33"/>
                    </a:lnTo>
                    <a:lnTo>
                      <a:pt x="21" y="34"/>
                    </a:lnTo>
                    <a:lnTo>
                      <a:pt x="24" y="38"/>
                    </a:lnTo>
                    <a:lnTo>
                      <a:pt x="25" y="40"/>
                    </a:lnTo>
                    <a:lnTo>
                      <a:pt x="25" y="41"/>
                    </a:lnTo>
                    <a:lnTo>
                      <a:pt x="21" y="46"/>
                    </a:lnTo>
                    <a:lnTo>
                      <a:pt x="20" y="46"/>
                    </a:lnTo>
                    <a:lnTo>
                      <a:pt x="20" y="43"/>
                    </a:lnTo>
                    <a:lnTo>
                      <a:pt x="18" y="43"/>
                    </a:lnTo>
                    <a:lnTo>
                      <a:pt x="16" y="40"/>
                    </a:lnTo>
                    <a:lnTo>
                      <a:pt x="13" y="40"/>
                    </a:lnTo>
                    <a:lnTo>
                      <a:pt x="11" y="38"/>
                    </a:lnTo>
                    <a:lnTo>
                      <a:pt x="7" y="38"/>
                    </a:lnTo>
                    <a:lnTo>
                      <a:pt x="6" y="37"/>
                    </a:lnTo>
                    <a:lnTo>
                      <a:pt x="1" y="37"/>
                    </a:lnTo>
                    <a:lnTo>
                      <a:pt x="0" y="36"/>
                    </a:lnTo>
                    <a:lnTo>
                      <a:pt x="0" y="37"/>
                    </a:lnTo>
                    <a:lnTo>
                      <a:pt x="3" y="40"/>
                    </a:lnTo>
                    <a:lnTo>
                      <a:pt x="6" y="41"/>
                    </a:lnTo>
                    <a:lnTo>
                      <a:pt x="6" y="43"/>
                    </a:lnTo>
                    <a:lnTo>
                      <a:pt x="7" y="44"/>
                    </a:lnTo>
                    <a:lnTo>
                      <a:pt x="7" y="47"/>
                    </a:lnTo>
                    <a:lnTo>
                      <a:pt x="6" y="47"/>
                    </a:lnTo>
                    <a:lnTo>
                      <a:pt x="1" y="50"/>
                    </a:lnTo>
                    <a:lnTo>
                      <a:pt x="1" y="55"/>
                    </a:lnTo>
                    <a:lnTo>
                      <a:pt x="4" y="58"/>
                    </a:lnTo>
                    <a:lnTo>
                      <a:pt x="7" y="58"/>
                    </a:lnTo>
                    <a:lnTo>
                      <a:pt x="11" y="60"/>
                    </a:lnTo>
                    <a:lnTo>
                      <a:pt x="13" y="57"/>
                    </a:lnTo>
                    <a:lnTo>
                      <a:pt x="14" y="55"/>
                    </a:lnTo>
                    <a:lnTo>
                      <a:pt x="17" y="57"/>
                    </a:lnTo>
                    <a:lnTo>
                      <a:pt x="18" y="58"/>
                    </a:lnTo>
                    <a:lnTo>
                      <a:pt x="17" y="64"/>
                    </a:lnTo>
                    <a:lnTo>
                      <a:pt x="21" y="73"/>
                    </a:lnTo>
                    <a:lnTo>
                      <a:pt x="21" y="80"/>
                    </a:lnTo>
                    <a:lnTo>
                      <a:pt x="25" y="89"/>
                    </a:lnTo>
                    <a:lnTo>
                      <a:pt x="27" y="90"/>
                    </a:lnTo>
                    <a:lnTo>
                      <a:pt x="30" y="91"/>
                    </a:lnTo>
                    <a:lnTo>
                      <a:pt x="31" y="91"/>
                    </a:lnTo>
                    <a:lnTo>
                      <a:pt x="32" y="93"/>
                    </a:lnTo>
                    <a:lnTo>
                      <a:pt x="34" y="96"/>
                    </a:lnTo>
                    <a:lnTo>
                      <a:pt x="34" y="98"/>
                    </a:lnTo>
                    <a:lnTo>
                      <a:pt x="37" y="101"/>
                    </a:lnTo>
                    <a:lnTo>
                      <a:pt x="37" y="103"/>
                    </a:lnTo>
                    <a:lnTo>
                      <a:pt x="39" y="111"/>
                    </a:lnTo>
                    <a:lnTo>
                      <a:pt x="41" y="125"/>
                    </a:lnTo>
                    <a:lnTo>
                      <a:pt x="34" y="139"/>
                    </a:lnTo>
                    <a:lnTo>
                      <a:pt x="32" y="14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50" name="Freeform 4499">
                <a:extLst>
                  <a:ext uri="{FF2B5EF4-FFF2-40B4-BE49-F238E27FC236}">
                    <a16:creationId xmlns:a16="http://schemas.microsoft.com/office/drawing/2014/main" id="{E4CA3EB9-C54A-D0AF-D484-F84C6BE3E1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0" y="2327"/>
                <a:ext cx="47" cy="54"/>
              </a:xfrm>
              <a:custGeom>
                <a:avLst/>
                <a:gdLst>
                  <a:gd name="T0" fmla="*/ 186 w 187"/>
                  <a:gd name="T1" fmla="*/ 217 h 217"/>
                  <a:gd name="T2" fmla="*/ 187 w 187"/>
                  <a:gd name="T3" fmla="*/ 216 h 217"/>
                  <a:gd name="T4" fmla="*/ 185 w 187"/>
                  <a:gd name="T5" fmla="*/ 213 h 217"/>
                  <a:gd name="T6" fmla="*/ 179 w 187"/>
                  <a:gd name="T7" fmla="*/ 210 h 217"/>
                  <a:gd name="T8" fmla="*/ 173 w 187"/>
                  <a:gd name="T9" fmla="*/ 206 h 217"/>
                  <a:gd name="T10" fmla="*/ 148 w 187"/>
                  <a:gd name="T11" fmla="*/ 173 h 217"/>
                  <a:gd name="T12" fmla="*/ 140 w 187"/>
                  <a:gd name="T13" fmla="*/ 164 h 217"/>
                  <a:gd name="T14" fmla="*/ 140 w 187"/>
                  <a:gd name="T15" fmla="*/ 163 h 217"/>
                  <a:gd name="T16" fmla="*/ 136 w 187"/>
                  <a:gd name="T17" fmla="*/ 161 h 217"/>
                  <a:gd name="T18" fmla="*/ 136 w 187"/>
                  <a:gd name="T19" fmla="*/ 160 h 217"/>
                  <a:gd name="T20" fmla="*/ 132 w 187"/>
                  <a:gd name="T21" fmla="*/ 153 h 217"/>
                  <a:gd name="T22" fmla="*/ 125 w 187"/>
                  <a:gd name="T23" fmla="*/ 122 h 217"/>
                  <a:gd name="T24" fmla="*/ 125 w 187"/>
                  <a:gd name="T25" fmla="*/ 121 h 217"/>
                  <a:gd name="T26" fmla="*/ 123 w 187"/>
                  <a:gd name="T27" fmla="*/ 120 h 217"/>
                  <a:gd name="T28" fmla="*/ 123 w 187"/>
                  <a:gd name="T29" fmla="*/ 117 h 217"/>
                  <a:gd name="T30" fmla="*/ 126 w 187"/>
                  <a:gd name="T31" fmla="*/ 110 h 217"/>
                  <a:gd name="T32" fmla="*/ 126 w 187"/>
                  <a:gd name="T33" fmla="*/ 104 h 217"/>
                  <a:gd name="T34" fmla="*/ 123 w 187"/>
                  <a:gd name="T35" fmla="*/ 97 h 217"/>
                  <a:gd name="T36" fmla="*/ 122 w 187"/>
                  <a:gd name="T37" fmla="*/ 96 h 217"/>
                  <a:gd name="T38" fmla="*/ 122 w 187"/>
                  <a:gd name="T39" fmla="*/ 94 h 217"/>
                  <a:gd name="T40" fmla="*/ 118 w 187"/>
                  <a:gd name="T41" fmla="*/ 94 h 217"/>
                  <a:gd name="T42" fmla="*/ 118 w 187"/>
                  <a:gd name="T43" fmla="*/ 93 h 217"/>
                  <a:gd name="T44" fmla="*/ 116 w 187"/>
                  <a:gd name="T45" fmla="*/ 93 h 217"/>
                  <a:gd name="T46" fmla="*/ 113 w 187"/>
                  <a:gd name="T47" fmla="*/ 91 h 217"/>
                  <a:gd name="T48" fmla="*/ 94 w 187"/>
                  <a:gd name="T49" fmla="*/ 57 h 217"/>
                  <a:gd name="T50" fmla="*/ 91 w 187"/>
                  <a:gd name="T51" fmla="*/ 54 h 217"/>
                  <a:gd name="T52" fmla="*/ 87 w 187"/>
                  <a:gd name="T53" fmla="*/ 44 h 217"/>
                  <a:gd name="T54" fmla="*/ 76 w 187"/>
                  <a:gd name="T55" fmla="*/ 33 h 217"/>
                  <a:gd name="T56" fmla="*/ 69 w 187"/>
                  <a:gd name="T57" fmla="*/ 33 h 217"/>
                  <a:gd name="T58" fmla="*/ 62 w 187"/>
                  <a:gd name="T59" fmla="*/ 29 h 217"/>
                  <a:gd name="T60" fmla="*/ 59 w 187"/>
                  <a:gd name="T61" fmla="*/ 26 h 217"/>
                  <a:gd name="T62" fmla="*/ 33 w 187"/>
                  <a:gd name="T63" fmla="*/ 17 h 217"/>
                  <a:gd name="T64" fmla="*/ 0 w 187"/>
                  <a:gd name="T65" fmla="*/ 0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87" h="217">
                    <a:moveTo>
                      <a:pt x="186" y="217"/>
                    </a:moveTo>
                    <a:lnTo>
                      <a:pt x="187" y="216"/>
                    </a:lnTo>
                    <a:lnTo>
                      <a:pt x="185" y="213"/>
                    </a:lnTo>
                    <a:lnTo>
                      <a:pt x="179" y="210"/>
                    </a:lnTo>
                    <a:lnTo>
                      <a:pt x="173" y="206"/>
                    </a:lnTo>
                    <a:lnTo>
                      <a:pt x="148" y="173"/>
                    </a:lnTo>
                    <a:lnTo>
                      <a:pt x="140" y="164"/>
                    </a:lnTo>
                    <a:lnTo>
                      <a:pt x="140" y="163"/>
                    </a:lnTo>
                    <a:lnTo>
                      <a:pt x="136" y="161"/>
                    </a:lnTo>
                    <a:lnTo>
                      <a:pt x="136" y="160"/>
                    </a:lnTo>
                    <a:lnTo>
                      <a:pt x="132" y="153"/>
                    </a:lnTo>
                    <a:lnTo>
                      <a:pt x="125" y="122"/>
                    </a:lnTo>
                    <a:lnTo>
                      <a:pt x="125" y="121"/>
                    </a:lnTo>
                    <a:lnTo>
                      <a:pt x="123" y="120"/>
                    </a:lnTo>
                    <a:lnTo>
                      <a:pt x="123" y="117"/>
                    </a:lnTo>
                    <a:lnTo>
                      <a:pt x="126" y="110"/>
                    </a:lnTo>
                    <a:lnTo>
                      <a:pt x="126" y="104"/>
                    </a:lnTo>
                    <a:lnTo>
                      <a:pt x="123" y="97"/>
                    </a:lnTo>
                    <a:lnTo>
                      <a:pt x="122" y="96"/>
                    </a:lnTo>
                    <a:lnTo>
                      <a:pt x="122" y="94"/>
                    </a:lnTo>
                    <a:lnTo>
                      <a:pt x="118" y="94"/>
                    </a:lnTo>
                    <a:lnTo>
                      <a:pt x="118" y="93"/>
                    </a:lnTo>
                    <a:lnTo>
                      <a:pt x="116" y="93"/>
                    </a:lnTo>
                    <a:lnTo>
                      <a:pt x="113" y="91"/>
                    </a:lnTo>
                    <a:lnTo>
                      <a:pt x="94" y="57"/>
                    </a:lnTo>
                    <a:lnTo>
                      <a:pt x="91" y="54"/>
                    </a:lnTo>
                    <a:lnTo>
                      <a:pt x="87" y="44"/>
                    </a:lnTo>
                    <a:lnTo>
                      <a:pt x="76" y="33"/>
                    </a:lnTo>
                    <a:lnTo>
                      <a:pt x="69" y="33"/>
                    </a:lnTo>
                    <a:lnTo>
                      <a:pt x="62" y="29"/>
                    </a:lnTo>
                    <a:lnTo>
                      <a:pt x="59" y="26"/>
                    </a:lnTo>
                    <a:lnTo>
                      <a:pt x="33" y="17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51" name="Freeform 4500">
                <a:extLst>
                  <a:ext uri="{FF2B5EF4-FFF2-40B4-BE49-F238E27FC236}">
                    <a16:creationId xmlns:a16="http://schemas.microsoft.com/office/drawing/2014/main" id="{A0706D83-BDBC-2B5B-28EB-86BB3ADBAB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5" y="2361"/>
                <a:ext cx="78" cy="51"/>
              </a:xfrm>
              <a:custGeom>
                <a:avLst/>
                <a:gdLst>
                  <a:gd name="T0" fmla="*/ 309 w 312"/>
                  <a:gd name="T1" fmla="*/ 126 h 204"/>
                  <a:gd name="T2" fmla="*/ 281 w 312"/>
                  <a:gd name="T3" fmla="*/ 140 h 204"/>
                  <a:gd name="T4" fmla="*/ 273 w 312"/>
                  <a:gd name="T5" fmla="*/ 146 h 204"/>
                  <a:gd name="T6" fmla="*/ 261 w 312"/>
                  <a:gd name="T7" fmla="*/ 154 h 204"/>
                  <a:gd name="T8" fmla="*/ 257 w 312"/>
                  <a:gd name="T9" fmla="*/ 153 h 204"/>
                  <a:gd name="T10" fmla="*/ 252 w 312"/>
                  <a:gd name="T11" fmla="*/ 148 h 204"/>
                  <a:gd name="T12" fmla="*/ 247 w 312"/>
                  <a:gd name="T13" fmla="*/ 158 h 204"/>
                  <a:gd name="T14" fmla="*/ 257 w 312"/>
                  <a:gd name="T15" fmla="*/ 167 h 204"/>
                  <a:gd name="T16" fmla="*/ 260 w 312"/>
                  <a:gd name="T17" fmla="*/ 183 h 204"/>
                  <a:gd name="T18" fmla="*/ 257 w 312"/>
                  <a:gd name="T19" fmla="*/ 201 h 204"/>
                  <a:gd name="T20" fmla="*/ 238 w 312"/>
                  <a:gd name="T21" fmla="*/ 197 h 204"/>
                  <a:gd name="T22" fmla="*/ 224 w 312"/>
                  <a:gd name="T23" fmla="*/ 201 h 204"/>
                  <a:gd name="T24" fmla="*/ 214 w 312"/>
                  <a:gd name="T25" fmla="*/ 196 h 204"/>
                  <a:gd name="T26" fmla="*/ 213 w 312"/>
                  <a:gd name="T27" fmla="*/ 179 h 204"/>
                  <a:gd name="T28" fmla="*/ 194 w 312"/>
                  <a:gd name="T29" fmla="*/ 165 h 204"/>
                  <a:gd name="T30" fmla="*/ 187 w 312"/>
                  <a:gd name="T31" fmla="*/ 162 h 204"/>
                  <a:gd name="T32" fmla="*/ 179 w 312"/>
                  <a:gd name="T33" fmla="*/ 164 h 204"/>
                  <a:gd name="T34" fmla="*/ 165 w 312"/>
                  <a:gd name="T35" fmla="*/ 161 h 204"/>
                  <a:gd name="T36" fmla="*/ 160 w 312"/>
                  <a:gd name="T37" fmla="*/ 160 h 204"/>
                  <a:gd name="T38" fmla="*/ 136 w 312"/>
                  <a:gd name="T39" fmla="*/ 144 h 204"/>
                  <a:gd name="T40" fmla="*/ 125 w 312"/>
                  <a:gd name="T41" fmla="*/ 136 h 204"/>
                  <a:gd name="T42" fmla="*/ 120 w 312"/>
                  <a:gd name="T43" fmla="*/ 130 h 204"/>
                  <a:gd name="T44" fmla="*/ 112 w 312"/>
                  <a:gd name="T45" fmla="*/ 116 h 204"/>
                  <a:gd name="T46" fmla="*/ 111 w 312"/>
                  <a:gd name="T47" fmla="*/ 115 h 204"/>
                  <a:gd name="T48" fmla="*/ 104 w 312"/>
                  <a:gd name="T49" fmla="*/ 108 h 204"/>
                  <a:gd name="T50" fmla="*/ 94 w 312"/>
                  <a:gd name="T51" fmla="*/ 98 h 204"/>
                  <a:gd name="T52" fmla="*/ 90 w 312"/>
                  <a:gd name="T53" fmla="*/ 94 h 204"/>
                  <a:gd name="T54" fmla="*/ 83 w 312"/>
                  <a:gd name="T55" fmla="*/ 87 h 204"/>
                  <a:gd name="T56" fmla="*/ 81 w 312"/>
                  <a:gd name="T57" fmla="*/ 86 h 204"/>
                  <a:gd name="T58" fmla="*/ 74 w 312"/>
                  <a:gd name="T59" fmla="*/ 79 h 204"/>
                  <a:gd name="T60" fmla="*/ 69 w 312"/>
                  <a:gd name="T61" fmla="*/ 73 h 204"/>
                  <a:gd name="T62" fmla="*/ 65 w 312"/>
                  <a:gd name="T63" fmla="*/ 71 h 204"/>
                  <a:gd name="T64" fmla="*/ 62 w 312"/>
                  <a:gd name="T65" fmla="*/ 70 h 204"/>
                  <a:gd name="T66" fmla="*/ 52 w 312"/>
                  <a:gd name="T67" fmla="*/ 64 h 204"/>
                  <a:gd name="T68" fmla="*/ 45 w 312"/>
                  <a:gd name="T69" fmla="*/ 56 h 204"/>
                  <a:gd name="T70" fmla="*/ 35 w 312"/>
                  <a:gd name="T71" fmla="*/ 44 h 204"/>
                  <a:gd name="T72" fmla="*/ 17 w 312"/>
                  <a:gd name="T73" fmla="*/ 24 h 204"/>
                  <a:gd name="T74" fmla="*/ 10 w 312"/>
                  <a:gd name="T75" fmla="*/ 14 h 204"/>
                  <a:gd name="T76" fmla="*/ 0 w 312"/>
                  <a:gd name="T77" fmla="*/ 0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312" h="204">
                    <a:moveTo>
                      <a:pt x="312" y="126"/>
                    </a:moveTo>
                    <a:lnTo>
                      <a:pt x="309" y="126"/>
                    </a:lnTo>
                    <a:lnTo>
                      <a:pt x="290" y="137"/>
                    </a:lnTo>
                    <a:lnTo>
                      <a:pt x="281" y="140"/>
                    </a:lnTo>
                    <a:lnTo>
                      <a:pt x="274" y="144"/>
                    </a:lnTo>
                    <a:lnTo>
                      <a:pt x="273" y="146"/>
                    </a:lnTo>
                    <a:lnTo>
                      <a:pt x="270" y="150"/>
                    </a:lnTo>
                    <a:lnTo>
                      <a:pt x="261" y="154"/>
                    </a:lnTo>
                    <a:lnTo>
                      <a:pt x="260" y="154"/>
                    </a:lnTo>
                    <a:lnTo>
                      <a:pt x="257" y="153"/>
                    </a:lnTo>
                    <a:lnTo>
                      <a:pt x="256" y="151"/>
                    </a:lnTo>
                    <a:lnTo>
                      <a:pt x="252" y="148"/>
                    </a:lnTo>
                    <a:lnTo>
                      <a:pt x="247" y="155"/>
                    </a:lnTo>
                    <a:lnTo>
                      <a:pt x="247" y="158"/>
                    </a:lnTo>
                    <a:lnTo>
                      <a:pt x="249" y="158"/>
                    </a:lnTo>
                    <a:lnTo>
                      <a:pt x="257" y="167"/>
                    </a:lnTo>
                    <a:lnTo>
                      <a:pt x="259" y="167"/>
                    </a:lnTo>
                    <a:lnTo>
                      <a:pt x="260" y="183"/>
                    </a:lnTo>
                    <a:lnTo>
                      <a:pt x="259" y="200"/>
                    </a:lnTo>
                    <a:lnTo>
                      <a:pt x="257" y="201"/>
                    </a:lnTo>
                    <a:lnTo>
                      <a:pt x="253" y="204"/>
                    </a:lnTo>
                    <a:lnTo>
                      <a:pt x="238" y="197"/>
                    </a:lnTo>
                    <a:lnTo>
                      <a:pt x="228" y="197"/>
                    </a:lnTo>
                    <a:lnTo>
                      <a:pt x="224" y="201"/>
                    </a:lnTo>
                    <a:lnTo>
                      <a:pt x="216" y="197"/>
                    </a:lnTo>
                    <a:lnTo>
                      <a:pt x="214" y="196"/>
                    </a:lnTo>
                    <a:lnTo>
                      <a:pt x="214" y="193"/>
                    </a:lnTo>
                    <a:lnTo>
                      <a:pt x="213" y="179"/>
                    </a:lnTo>
                    <a:lnTo>
                      <a:pt x="208" y="175"/>
                    </a:lnTo>
                    <a:lnTo>
                      <a:pt x="194" y="165"/>
                    </a:lnTo>
                    <a:lnTo>
                      <a:pt x="189" y="164"/>
                    </a:lnTo>
                    <a:lnTo>
                      <a:pt x="187" y="162"/>
                    </a:lnTo>
                    <a:lnTo>
                      <a:pt x="182" y="162"/>
                    </a:lnTo>
                    <a:lnTo>
                      <a:pt x="179" y="164"/>
                    </a:lnTo>
                    <a:lnTo>
                      <a:pt x="176" y="164"/>
                    </a:lnTo>
                    <a:lnTo>
                      <a:pt x="165" y="161"/>
                    </a:lnTo>
                    <a:lnTo>
                      <a:pt x="163" y="161"/>
                    </a:lnTo>
                    <a:lnTo>
                      <a:pt x="160" y="160"/>
                    </a:lnTo>
                    <a:lnTo>
                      <a:pt x="158" y="160"/>
                    </a:lnTo>
                    <a:lnTo>
                      <a:pt x="136" y="144"/>
                    </a:lnTo>
                    <a:lnTo>
                      <a:pt x="132" y="143"/>
                    </a:lnTo>
                    <a:lnTo>
                      <a:pt x="125" y="136"/>
                    </a:lnTo>
                    <a:lnTo>
                      <a:pt x="125" y="134"/>
                    </a:lnTo>
                    <a:lnTo>
                      <a:pt x="120" y="130"/>
                    </a:lnTo>
                    <a:lnTo>
                      <a:pt x="116" y="121"/>
                    </a:lnTo>
                    <a:lnTo>
                      <a:pt x="112" y="116"/>
                    </a:lnTo>
                    <a:lnTo>
                      <a:pt x="111" y="116"/>
                    </a:lnTo>
                    <a:lnTo>
                      <a:pt x="111" y="115"/>
                    </a:lnTo>
                    <a:lnTo>
                      <a:pt x="106" y="112"/>
                    </a:lnTo>
                    <a:lnTo>
                      <a:pt x="104" y="108"/>
                    </a:lnTo>
                    <a:lnTo>
                      <a:pt x="98" y="104"/>
                    </a:lnTo>
                    <a:lnTo>
                      <a:pt x="94" y="98"/>
                    </a:lnTo>
                    <a:lnTo>
                      <a:pt x="93" y="95"/>
                    </a:lnTo>
                    <a:lnTo>
                      <a:pt x="90" y="94"/>
                    </a:lnTo>
                    <a:lnTo>
                      <a:pt x="84" y="87"/>
                    </a:lnTo>
                    <a:lnTo>
                      <a:pt x="83" y="87"/>
                    </a:lnTo>
                    <a:lnTo>
                      <a:pt x="83" y="86"/>
                    </a:lnTo>
                    <a:lnTo>
                      <a:pt x="81" y="86"/>
                    </a:lnTo>
                    <a:lnTo>
                      <a:pt x="77" y="80"/>
                    </a:lnTo>
                    <a:lnTo>
                      <a:pt x="74" y="79"/>
                    </a:lnTo>
                    <a:lnTo>
                      <a:pt x="69" y="74"/>
                    </a:lnTo>
                    <a:lnTo>
                      <a:pt x="69" y="73"/>
                    </a:lnTo>
                    <a:lnTo>
                      <a:pt x="66" y="73"/>
                    </a:lnTo>
                    <a:lnTo>
                      <a:pt x="65" y="71"/>
                    </a:lnTo>
                    <a:lnTo>
                      <a:pt x="63" y="71"/>
                    </a:lnTo>
                    <a:lnTo>
                      <a:pt x="62" y="70"/>
                    </a:lnTo>
                    <a:lnTo>
                      <a:pt x="55" y="67"/>
                    </a:lnTo>
                    <a:lnTo>
                      <a:pt x="52" y="64"/>
                    </a:lnTo>
                    <a:lnTo>
                      <a:pt x="48" y="62"/>
                    </a:lnTo>
                    <a:lnTo>
                      <a:pt x="45" y="56"/>
                    </a:lnTo>
                    <a:lnTo>
                      <a:pt x="41" y="52"/>
                    </a:lnTo>
                    <a:lnTo>
                      <a:pt x="35" y="44"/>
                    </a:lnTo>
                    <a:lnTo>
                      <a:pt x="20" y="28"/>
                    </a:lnTo>
                    <a:lnTo>
                      <a:pt x="17" y="24"/>
                    </a:lnTo>
                    <a:lnTo>
                      <a:pt x="16" y="23"/>
                    </a:lnTo>
                    <a:lnTo>
                      <a:pt x="10" y="14"/>
                    </a:lnTo>
                    <a:lnTo>
                      <a:pt x="9" y="13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52" name="Freeform 4501">
                <a:extLst>
                  <a:ext uri="{FF2B5EF4-FFF2-40B4-BE49-F238E27FC236}">
                    <a16:creationId xmlns:a16="http://schemas.microsoft.com/office/drawing/2014/main" id="{CD207287-4785-CF58-2F5D-58936238FE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3" y="2381"/>
                <a:ext cx="20" cy="12"/>
              </a:xfrm>
              <a:custGeom>
                <a:avLst/>
                <a:gdLst>
                  <a:gd name="T0" fmla="*/ 79 w 79"/>
                  <a:gd name="T1" fmla="*/ 49 h 49"/>
                  <a:gd name="T2" fmla="*/ 73 w 79"/>
                  <a:gd name="T3" fmla="*/ 39 h 49"/>
                  <a:gd name="T4" fmla="*/ 72 w 79"/>
                  <a:gd name="T5" fmla="*/ 38 h 49"/>
                  <a:gd name="T6" fmla="*/ 70 w 79"/>
                  <a:gd name="T7" fmla="*/ 35 h 49"/>
                  <a:gd name="T8" fmla="*/ 67 w 79"/>
                  <a:gd name="T9" fmla="*/ 32 h 49"/>
                  <a:gd name="T10" fmla="*/ 62 w 79"/>
                  <a:gd name="T11" fmla="*/ 31 h 49"/>
                  <a:gd name="T12" fmla="*/ 58 w 79"/>
                  <a:gd name="T13" fmla="*/ 38 h 49"/>
                  <a:gd name="T14" fmla="*/ 55 w 79"/>
                  <a:gd name="T15" fmla="*/ 45 h 49"/>
                  <a:gd name="T16" fmla="*/ 54 w 79"/>
                  <a:gd name="T17" fmla="*/ 46 h 49"/>
                  <a:gd name="T18" fmla="*/ 52 w 79"/>
                  <a:gd name="T19" fmla="*/ 46 h 49"/>
                  <a:gd name="T20" fmla="*/ 51 w 79"/>
                  <a:gd name="T21" fmla="*/ 48 h 49"/>
                  <a:gd name="T22" fmla="*/ 48 w 79"/>
                  <a:gd name="T23" fmla="*/ 41 h 49"/>
                  <a:gd name="T24" fmla="*/ 41 w 79"/>
                  <a:gd name="T25" fmla="*/ 34 h 49"/>
                  <a:gd name="T26" fmla="*/ 33 w 79"/>
                  <a:gd name="T27" fmla="*/ 42 h 49"/>
                  <a:gd name="T28" fmla="*/ 27 w 79"/>
                  <a:gd name="T29" fmla="*/ 46 h 49"/>
                  <a:gd name="T30" fmla="*/ 24 w 79"/>
                  <a:gd name="T31" fmla="*/ 46 h 49"/>
                  <a:gd name="T32" fmla="*/ 13 w 79"/>
                  <a:gd name="T33" fmla="*/ 42 h 49"/>
                  <a:gd name="T34" fmla="*/ 9 w 79"/>
                  <a:gd name="T35" fmla="*/ 45 h 49"/>
                  <a:gd name="T36" fmla="*/ 6 w 79"/>
                  <a:gd name="T37" fmla="*/ 46 h 49"/>
                  <a:gd name="T38" fmla="*/ 5 w 79"/>
                  <a:gd name="T39" fmla="*/ 46 h 49"/>
                  <a:gd name="T40" fmla="*/ 2 w 79"/>
                  <a:gd name="T41" fmla="*/ 44 h 49"/>
                  <a:gd name="T42" fmla="*/ 0 w 79"/>
                  <a:gd name="T43" fmla="*/ 38 h 49"/>
                  <a:gd name="T44" fmla="*/ 0 w 79"/>
                  <a:gd name="T45" fmla="*/ 30 h 49"/>
                  <a:gd name="T46" fmla="*/ 2 w 79"/>
                  <a:gd name="T47" fmla="*/ 27 h 49"/>
                  <a:gd name="T48" fmla="*/ 3 w 79"/>
                  <a:gd name="T49" fmla="*/ 21 h 49"/>
                  <a:gd name="T50" fmla="*/ 6 w 79"/>
                  <a:gd name="T51" fmla="*/ 17 h 49"/>
                  <a:gd name="T52" fmla="*/ 6 w 79"/>
                  <a:gd name="T53" fmla="*/ 16 h 49"/>
                  <a:gd name="T54" fmla="*/ 13 w 79"/>
                  <a:gd name="T55" fmla="*/ 2 h 49"/>
                  <a:gd name="T56" fmla="*/ 13 w 79"/>
                  <a:gd name="T57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79" h="49">
                    <a:moveTo>
                      <a:pt x="79" y="49"/>
                    </a:moveTo>
                    <a:lnTo>
                      <a:pt x="73" y="39"/>
                    </a:lnTo>
                    <a:lnTo>
                      <a:pt x="72" y="38"/>
                    </a:lnTo>
                    <a:lnTo>
                      <a:pt x="70" y="35"/>
                    </a:lnTo>
                    <a:lnTo>
                      <a:pt x="67" y="32"/>
                    </a:lnTo>
                    <a:lnTo>
                      <a:pt x="62" y="31"/>
                    </a:lnTo>
                    <a:lnTo>
                      <a:pt x="58" y="38"/>
                    </a:lnTo>
                    <a:lnTo>
                      <a:pt x="55" y="45"/>
                    </a:lnTo>
                    <a:lnTo>
                      <a:pt x="54" y="46"/>
                    </a:lnTo>
                    <a:lnTo>
                      <a:pt x="52" y="46"/>
                    </a:lnTo>
                    <a:lnTo>
                      <a:pt x="51" y="48"/>
                    </a:lnTo>
                    <a:lnTo>
                      <a:pt x="48" y="41"/>
                    </a:lnTo>
                    <a:lnTo>
                      <a:pt x="41" y="34"/>
                    </a:lnTo>
                    <a:lnTo>
                      <a:pt x="33" y="42"/>
                    </a:lnTo>
                    <a:lnTo>
                      <a:pt x="27" y="46"/>
                    </a:lnTo>
                    <a:lnTo>
                      <a:pt x="24" y="46"/>
                    </a:lnTo>
                    <a:lnTo>
                      <a:pt x="13" y="42"/>
                    </a:lnTo>
                    <a:lnTo>
                      <a:pt x="9" y="45"/>
                    </a:lnTo>
                    <a:lnTo>
                      <a:pt x="6" y="46"/>
                    </a:lnTo>
                    <a:lnTo>
                      <a:pt x="5" y="46"/>
                    </a:lnTo>
                    <a:lnTo>
                      <a:pt x="2" y="44"/>
                    </a:lnTo>
                    <a:lnTo>
                      <a:pt x="0" y="38"/>
                    </a:lnTo>
                    <a:lnTo>
                      <a:pt x="0" y="30"/>
                    </a:lnTo>
                    <a:lnTo>
                      <a:pt x="2" y="27"/>
                    </a:lnTo>
                    <a:lnTo>
                      <a:pt x="3" y="21"/>
                    </a:lnTo>
                    <a:lnTo>
                      <a:pt x="6" y="17"/>
                    </a:lnTo>
                    <a:lnTo>
                      <a:pt x="6" y="16"/>
                    </a:lnTo>
                    <a:lnTo>
                      <a:pt x="13" y="2"/>
                    </a:lnTo>
                    <a:lnTo>
                      <a:pt x="13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53" name="Freeform 4502">
                <a:extLst>
                  <a:ext uri="{FF2B5EF4-FFF2-40B4-BE49-F238E27FC236}">
                    <a16:creationId xmlns:a16="http://schemas.microsoft.com/office/drawing/2014/main" id="{3B791B07-1493-3EC2-569B-67023B1602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7" y="2285"/>
                <a:ext cx="4" cy="12"/>
              </a:xfrm>
              <a:custGeom>
                <a:avLst/>
                <a:gdLst>
                  <a:gd name="T0" fmla="*/ 18 w 18"/>
                  <a:gd name="T1" fmla="*/ 46 h 46"/>
                  <a:gd name="T2" fmla="*/ 17 w 18"/>
                  <a:gd name="T3" fmla="*/ 43 h 46"/>
                  <a:gd name="T4" fmla="*/ 7 w 18"/>
                  <a:gd name="T5" fmla="*/ 32 h 46"/>
                  <a:gd name="T6" fmla="*/ 6 w 18"/>
                  <a:gd name="T7" fmla="*/ 29 h 46"/>
                  <a:gd name="T8" fmla="*/ 2 w 18"/>
                  <a:gd name="T9" fmla="*/ 25 h 46"/>
                  <a:gd name="T10" fmla="*/ 2 w 18"/>
                  <a:gd name="T11" fmla="*/ 22 h 46"/>
                  <a:gd name="T12" fmla="*/ 0 w 18"/>
                  <a:gd name="T13" fmla="*/ 18 h 46"/>
                  <a:gd name="T14" fmla="*/ 0 w 18"/>
                  <a:gd name="T15" fmla="*/ 15 h 46"/>
                  <a:gd name="T16" fmla="*/ 2 w 18"/>
                  <a:gd name="T17" fmla="*/ 9 h 46"/>
                  <a:gd name="T18" fmla="*/ 2 w 18"/>
                  <a:gd name="T19" fmla="*/ 7 h 46"/>
                  <a:gd name="T20" fmla="*/ 7 w 18"/>
                  <a:gd name="T21" fmla="*/ 0 h 46"/>
                  <a:gd name="T22" fmla="*/ 12 w 18"/>
                  <a:gd name="T23" fmla="*/ 1 h 46"/>
                  <a:gd name="T24" fmla="*/ 12 w 18"/>
                  <a:gd name="T25" fmla="*/ 2 h 46"/>
                  <a:gd name="T26" fmla="*/ 10 w 18"/>
                  <a:gd name="T27" fmla="*/ 5 h 46"/>
                  <a:gd name="T28" fmla="*/ 10 w 18"/>
                  <a:gd name="T29" fmla="*/ 8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8" h="46">
                    <a:moveTo>
                      <a:pt x="18" y="46"/>
                    </a:moveTo>
                    <a:lnTo>
                      <a:pt x="17" y="43"/>
                    </a:lnTo>
                    <a:lnTo>
                      <a:pt x="7" y="32"/>
                    </a:lnTo>
                    <a:lnTo>
                      <a:pt x="6" y="29"/>
                    </a:lnTo>
                    <a:lnTo>
                      <a:pt x="2" y="25"/>
                    </a:lnTo>
                    <a:lnTo>
                      <a:pt x="2" y="22"/>
                    </a:lnTo>
                    <a:lnTo>
                      <a:pt x="0" y="18"/>
                    </a:lnTo>
                    <a:lnTo>
                      <a:pt x="0" y="15"/>
                    </a:lnTo>
                    <a:lnTo>
                      <a:pt x="2" y="9"/>
                    </a:lnTo>
                    <a:lnTo>
                      <a:pt x="2" y="7"/>
                    </a:lnTo>
                    <a:lnTo>
                      <a:pt x="7" y="0"/>
                    </a:lnTo>
                    <a:lnTo>
                      <a:pt x="12" y="1"/>
                    </a:lnTo>
                    <a:lnTo>
                      <a:pt x="12" y="2"/>
                    </a:lnTo>
                    <a:lnTo>
                      <a:pt x="10" y="5"/>
                    </a:lnTo>
                    <a:lnTo>
                      <a:pt x="10" y="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54" name="Freeform 4503">
                <a:extLst>
                  <a:ext uri="{FF2B5EF4-FFF2-40B4-BE49-F238E27FC236}">
                    <a16:creationId xmlns:a16="http://schemas.microsoft.com/office/drawing/2014/main" id="{D3E66E0F-6B10-1279-48B6-7368690B03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9" y="2287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55" name="Freeform 4504">
                <a:extLst>
                  <a:ext uri="{FF2B5EF4-FFF2-40B4-BE49-F238E27FC236}">
                    <a16:creationId xmlns:a16="http://schemas.microsoft.com/office/drawing/2014/main" id="{25A45FD2-4464-E74B-44E0-97A39863F4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1" y="2297"/>
                <a:ext cx="1" cy="0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1 h 2"/>
                  <a:gd name="T4" fmla="*/ 2 w 2"/>
                  <a:gd name="T5" fmla="*/ 2 h 2"/>
                  <a:gd name="T6" fmla="*/ 2 w 2"/>
                  <a:gd name="T7" fmla="*/ 1 h 2"/>
                  <a:gd name="T8" fmla="*/ 0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0" y="1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56" name="Freeform 4505">
                <a:extLst>
                  <a:ext uri="{FF2B5EF4-FFF2-40B4-BE49-F238E27FC236}">
                    <a16:creationId xmlns:a16="http://schemas.microsoft.com/office/drawing/2014/main" id="{C9A49EAA-23AA-4645-3A3C-E068EFCD8D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2" y="2360"/>
                <a:ext cx="142" cy="168"/>
              </a:xfrm>
              <a:custGeom>
                <a:avLst/>
                <a:gdLst>
                  <a:gd name="T0" fmla="*/ 113 w 569"/>
                  <a:gd name="T1" fmla="*/ 0 h 674"/>
                  <a:gd name="T2" fmla="*/ 86 w 569"/>
                  <a:gd name="T3" fmla="*/ 13 h 674"/>
                  <a:gd name="T4" fmla="*/ 61 w 569"/>
                  <a:gd name="T5" fmla="*/ 20 h 674"/>
                  <a:gd name="T6" fmla="*/ 37 w 569"/>
                  <a:gd name="T7" fmla="*/ 13 h 674"/>
                  <a:gd name="T8" fmla="*/ 8 w 569"/>
                  <a:gd name="T9" fmla="*/ 19 h 674"/>
                  <a:gd name="T10" fmla="*/ 1 w 569"/>
                  <a:gd name="T11" fmla="*/ 44 h 674"/>
                  <a:gd name="T12" fmla="*/ 1 w 569"/>
                  <a:gd name="T13" fmla="*/ 189 h 674"/>
                  <a:gd name="T14" fmla="*/ 7 w 569"/>
                  <a:gd name="T15" fmla="*/ 213 h 674"/>
                  <a:gd name="T16" fmla="*/ 24 w 569"/>
                  <a:gd name="T17" fmla="*/ 230 h 674"/>
                  <a:gd name="T18" fmla="*/ 25 w 569"/>
                  <a:gd name="T19" fmla="*/ 226 h 674"/>
                  <a:gd name="T20" fmla="*/ 15 w 569"/>
                  <a:gd name="T21" fmla="*/ 213 h 674"/>
                  <a:gd name="T22" fmla="*/ 7 w 569"/>
                  <a:gd name="T23" fmla="*/ 194 h 674"/>
                  <a:gd name="T24" fmla="*/ 15 w 569"/>
                  <a:gd name="T25" fmla="*/ 187 h 674"/>
                  <a:gd name="T26" fmla="*/ 36 w 569"/>
                  <a:gd name="T27" fmla="*/ 184 h 674"/>
                  <a:gd name="T28" fmla="*/ 51 w 569"/>
                  <a:gd name="T29" fmla="*/ 195 h 674"/>
                  <a:gd name="T30" fmla="*/ 68 w 569"/>
                  <a:gd name="T31" fmla="*/ 210 h 674"/>
                  <a:gd name="T32" fmla="*/ 88 w 569"/>
                  <a:gd name="T33" fmla="*/ 227 h 674"/>
                  <a:gd name="T34" fmla="*/ 138 w 569"/>
                  <a:gd name="T35" fmla="*/ 269 h 674"/>
                  <a:gd name="T36" fmla="*/ 184 w 569"/>
                  <a:gd name="T37" fmla="*/ 297 h 674"/>
                  <a:gd name="T38" fmla="*/ 205 w 569"/>
                  <a:gd name="T39" fmla="*/ 311 h 674"/>
                  <a:gd name="T40" fmla="*/ 222 w 569"/>
                  <a:gd name="T41" fmla="*/ 319 h 674"/>
                  <a:gd name="T42" fmla="*/ 229 w 569"/>
                  <a:gd name="T43" fmla="*/ 332 h 674"/>
                  <a:gd name="T44" fmla="*/ 257 w 569"/>
                  <a:gd name="T45" fmla="*/ 331 h 674"/>
                  <a:gd name="T46" fmla="*/ 259 w 569"/>
                  <a:gd name="T47" fmla="*/ 328 h 674"/>
                  <a:gd name="T48" fmla="*/ 278 w 569"/>
                  <a:gd name="T49" fmla="*/ 350 h 674"/>
                  <a:gd name="T50" fmla="*/ 276 w 569"/>
                  <a:gd name="T51" fmla="*/ 361 h 674"/>
                  <a:gd name="T52" fmla="*/ 272 w 569"/>
                  <a:gd name="T53" fmla="*/ 369 h 674"/>
                  <a:gd name="T54" fmla="*/ 279 w 569"/>
                  <a:gd name="T55" fmla="*/ 374 h 674"/>
                  <a:gd name="T56" fmla="*/ 292 w 569"/>
                  <a:gd name="T57" fmla="*/ 371 h 674"/>
                  <a:gd name="T58" fmla="*/ 300 w 569"/>
                  <a:gd name="T59" fmla="*/ 385 h 674"/>
                  <a:gd name="T60" fmla="*/ 301 w 569"/>
                  <a:gd name="T61" fmla="*/ 413 h 674"/>
                  <a:gd name="T62" fmla="*/ 319 w 569"/>
                  <a:gd name="T63" fmla="*/ 428 h 674"/>
                  <a:gd name="T64" fmla="*/ 342 w 569"/>
                  <a:gd name="T65" fmla="*/ 456 h 674"/>
                  <a:gd name="T66" fmla="*/ 356 w 569"/>
                  <a:gd name="T67" fmla="*/ 455 h 674"/>
                  <a:gd name="T68" fmla="*/ 379 w 569"/>
                  <a:gd name="T69" fmla="*/ 459 h 674"/>
                  <a:gd name="T70" fmla="*/ 392 w 569"/>
                  <a:gd name="T71" fmla="*/ 471 h 674"/>
                  <a:gd name="T72" fmla="*/ 396 w 569"/>
                  <a:gd name="T73" fmla="*/ 492 h 674"/>
                  <a:gd name="T74" fmla="*/ 405 w 569"/>
                  <a:gd name="T75" fmla="*/ 501 h 674"/>
                  <a:gd name="T76" fmla="*/ 416 w 569"/>
                  <a:gd name="T77" fmla="*/ 502 h 674"/>
                  <a:gd name="T78" fmla="*/ 424 w 569"/>
                  <a:gd name="T79" fmla="*/ 505 h 674"/>
                  <a:gd name="T80" fmla="*/ 437 w 569"/>
                  <a:gd name="T81" fmla="*/ 516 h 674"/>
                  <a:gd name="T82" fmla="*/ 462 w 569"/>
                  <a:gd name="T83" fmla="*/ 535 h 674"/>
                  <a:gd name="T84" fmla="*/ 475 w 569"/>
                  <a:gd name="T85" fmla="*/ 545 h 674"/>
                  <a:gd name="T86" fmla="*/ 496 w 569"/>
                  <a:gd name="T87" fmla="*/ 568 h 674"/>
                  <a:gd name="T88" fmla="*/ 498 w 569"/>
                  <a:gd name="T89" fmla="*/ 582 h 674"/>
                  <a:gd name="T90" fmla="*/ 505 w 569"/>
                  <a:gd name="T91" fmla="*/ 594 h 674"/>
                  <a:gd name="T92" fmla="*/ 532 w 569"/>
                  <a:gd name="T93" fmla="*/ 612 h 674"/>
                  <a:gd name="T94" fmla="*/ 544 w 569"/>
                  <a:gd name="T95" fmla="*/ 640 h 674"/>
                  <a:gd name="T96" fmla="*/ 554 w 569"/>
                  <a:gd name="T97" fmla="*/ 656 h 6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569" h="674">
                    <a:moveTo>
                      <a:pt x="132" y="6"/>
                    </a:moveTo>
                    <a:lnTo>
                      <a:pt x="131" y="8"/>
                    </a:lnTo>
                    <a:lnTo>
                      <a:pt x="117" y="5"/>
                    </a:lnTo>
                    <a:lnTo>
                      <a:pt x="113" y="0"/>
                    </a:lnTo>
                    <a:lnTo>
                      <a:pt x="107" y="0"/>
                    </a:lnTo>
                    <a:lnTo>
                      <a:pt x="98" y="5"/>
                    </a:lnTo>
                    <a:lnTo>
                      <a:pt x="91" y="12"/>
                    </a:lnTo>
                    <a:lnTo>
                      <a:pt x="86" y="13"/>
                    </a:lnTo>
                    <a:lnTo>
                      <a:pt x="74" y="19"/>
                    </a:lnTo>
                    <a:lnTo>
                      <a:pt x="70" y="19"/>
                    </a:lnTo>
                    <a:lnTo>
                      <a:pt x="68" y="20"/>
                    </a:lnTo>
                    <a:lnTo>
                      <a:pt x="61" y="20"/>
                    </a:lnTo>
                    <a:lnTo>
                      <a:pt x="60" y="19"/>
                    </a:lnTo>
                    <a:lnTo>
                      <a:pt x="56" y="17"/>
                    </a:lnTo>
                    <a:lnTo>
                      <a:pt x="54" y="16"/>
                    </a:lnTo>
                    <a:lnTo>
                      <a:pt x="37" y="13"/>
                    </a:lnTo>
                    <a:lnTo>
                      <a:pt x="19" y="16"/>
                    </a:lnTo>
                    <a:lnTo>
                      <a:pt x="17" y="16"/>
                    </a:lnTo>
                    <a:lnTo>
                      <a:pt x="10" y="17"/>
                    </a:lnTo>
                    <a:lnTo>
                      <a:pt x="8" y="19"/>
                    </a:lnTo>
                    <a:lnTo>
                      <a:pt x="5" y="20"/>
                    </a:lnTo>
                    <a:lnTo>
                      <a:pt x="3" y="23"/>
                    </a:lnTo>
                    <a:lnTo>
                      <a:pt x="3" y="40"/>
                    </a:lnTo>
                    <a:lnTo>
                      <a:pt x="1" y="44"/>
                    </a:lnTo>
                    <a:lnTo>
                      <a:pt x="0" y="57"/>
                    </a:lnTo>
                    <a:lnTo>
                      <a:pt x="0" y="146"/>
                    </a:lnTo>
                    <a:lnTo>
                      <a:pt x="1" y="156"/>
                    </a:lnTo>
                    <a:lnTo>
                      <a:pt x="1" y="189"/>
                    </a:lnTo>
                    <a:lnTo>
                      <a:pt x="4" y="195"/>
                    </a:lnTo>
                    <a:lnTo>
                      <a:pt x="5" y="205"/>
                    </a:lnTo>
                    <a:lnTo>
                      <a:pt x="5" y="209"/>
                    </a:lnTo>
                    <a:lnTo>
                      <a:pt x="7" y="213"/>
                    </a:lnTo>
                    <a:lnTo>
                      <a:pt x="8" y="214"/>
                    </a:lnTo>
                    <a:lnTo>
                      <a:pt x="12" y="224"/>
                    </a:lnTo>
                    <a:lnTo>
                      <a:pt x="14" y="226"/>
                    </a:lnTo>
                    <a:lnTo>
                      <a:pt x="24" y="230"/>
                    </a:lnTo>
                    <a:lnTo>
                      <a:pt x="36" y="230"/>
                    </a:lnTo>
                    <a:lnTo>
                      <a:pt x="36" y="227"/>
                    </a:lnTo>
                    <a:lnTo>
                      <a:pt x="31" y="227"/>
                    </a:lnTo>
                    <a:lnTo>
                      <a:pt x="25" y="226"/>
                    </a:lnTo>
                    <a:lnTo>
                      <a:pt x="21" y="226"/>
                    </a:lnTo>
                    <a:lnTo>
                      <a:pt x="21" y="224"/>
                    </a:lnTo>
                    <a:lnTo>
                      <a:pt x="17" y="217"/>
                    </a:lnTo>
                    <a:lnTo>
                      <a:pt x="15" y="213"/>
                    </a:lnTo>
                    <a:lnTo>
                      <a:pt x="14" y="213"/>
                    </a:lnTo>
                    <a:lnTo>
                      <a:pt x="11" y="199"/>
                    </a:lnTo>
                    <a:lnTo>
                      <a:pt x="8" y="194"/>
                    </a:lnTo>
                    <a:lnTo>
                      <a:pt x="7" y="194"/>
                    </a:lnTo>
                    <a:lnTo>
                      <a:pt x="7" y="189"/>
                    </a:lnTo>
                    <a:lnTo>
                      <a:pt x="8" y="189"/>
                    </a:lnTo>
                    <a:lnTo>
                      <a:pt x="12" y="188"/>
                    </a:lnTo>
                    <a:lnTo>
                      <a:pt x="15" y="187"/>
                    </a:lnTo>
                    <a:lnTo>
                      <a:pt x="21" y="185"/>
                    </a:lnTo>
                    <a:lnTo>
                      <a:pt x="24" y="185"/>
                    </a:lnTo>
                    <a:lnTo>
                      <a:pt x="29" y="184"/>
                    </a:lnTo>
                    <a:lnTo>
                      <a:pt x="36" y="184"/>
                    </a:lnTo>
                    <a:lnTo>
                      <a:pt x="40" y="187"/>
                    </a:lnTo>
                    <a:lnTo>
                      <a:pt x="41" y="188"/>
                    </a:lnTo>
                    <a:lnTo>
                      <a:pt x="50" y="194"/>
                    </a:lnTo>
                    <a:lnTo>
                      <a:pt x="51" y="195"/>
                    </a:lnTo>
                    <a:lnTo>
                      <a:pt x="57" y="199"/>
                    </a:lnTo>
                    <a:lnTo>
                      <a:pt x="58" y="203"/>
                    </a:lnTo>
                    <a:lnTo>
                      <a:pt x="61" y="206"/>
                    </a:lnTo>
                    <a:lnTo>
                      <a:pt x="68" y="210"/>
                    </a:lnTo>
                    <a:lnTo>
                      <a:pt x="70" y="213"/>
                    </a:lnTo>
                    <a:lnTo>
                      <a:pt x="79" y="221"/>
                    </a:lnTo>
                    <a:lnTo>
                      <a:pt x="85" y="224"/>
                    </a:lnTo>
                    <a:lnTo>
                      <a:pt x="88" y="227"/>
                    </a:lnTo>
                    <a:lnTo>
                      <a:pt x="91" y="227"/>
                    </a:lnTo>
                    <a:lnTo>
                      <a:pt x="96" y="233"/>
                    </a:lnTo>
                    <a:lnTo>
                      <a:pt x="110" y="242"/>
                    </a:lnTo>
                    <a:lnTo>
                      <a:pt x="138" y="269"/>
                    </a:lnTo>
                    <a:lnTo>
                      <a:pt x="148" y="280"/>
                    </a:lnTo>
                    <a:lnTo>
                      <a:pt x="156" y="283"/>
                    </a:lnTo>
                    <a:lnTo>
                      <a:pt x="177" y="294"/>
                    </a:lnTo>
                    <a:lnTo>
                      <a:pt x="184" y="297"/>
                    </a:lnTo>
                    <a:lnTo>
                      <a:pt x="197" y="297"/>
                    </a:lnTo>
                    <a:lnTo>
                      <a:pt x="198" y="298"/>
                    </a:lnTo>
                    <a:lnTo>
                      <a:pt x="201" y="305"/>
                    </a:lnTo>
                    <a:lnTo>
                      <a:pt x="205" y="311"/>
                    </a:lnTo>
                    <a:lnTo>
                      <a:pt x="215" y="319"/>
                    </a:lnTo>
                    <a:lnTo>
                      <a:pt x="219" y="322"/>
                    </a:lnTo>
                    <a:lnTo>
                      <a:pt x="222" y="321"/>
                    </a:lnTo>
                    <a:lnTo>
                      <a:pt x="222" y="319"/>
                    </a:lnTo>
                    <a:lnTo>
                      <a:pt x="225" y="319"/>
                    </a:lnTo>
                    <a:lnTo>
                      <a:pt x="228" y="322"/>
                    </a:lnTo>
                    <a:lnTo>
                      <a:pt x="226" y="325"/>
                    </a:lnTo>
                    <a:lnTo>
                      <a:pt x="229" y="332"/>
                    </a:lnTo>
                    <a:lnTo>
                      <a:pt x="237" y="336"/>
                    </a:lnTo>
                    <a:lnTo>
                      <a:pt x="252" y="340"/>
                    </a:lnTo>
                    <a:lnTo>
                      <a:pt x="257" y="337"/>
                    </a:lnTo>
                    <a:lnTo>
                      <a:pt x="257" y="331"/>
                    </a:lnTo>
                    <a:lnTo>
                      <a:pt x="255" y="328"/>
                    </a:lnTo>
                    <a:lnTo>
                      <a:pt x="258" y="326"/>
                    </a:lnTo>
                    <a:lnTo>
                      <a:pt x="259" y="326"/>
                    </a:lnTo>
                    <a:lnTo>
                      <a:pt x="259" y="328"/>
                    </a:lnTo>
                    <a:lnTo>
                      <a:pt x="264" y="329"/>
                    </a:lnTo>
                    <a:lnTo>
                      <a:pt x="268" y="333"/>
                    </a:lnTo>
                    <a:lnTo>
                      <a:pt x="273" y="341"/>
                    </a:lnTo>
                    <a:lnTo>
                      <a:pt x="278" y="350"/>
                    </a:lnTo>
                    <a:lnTo>
                      <a:pt x="279" y="357"/>
                    </a:lnTo>
                    <a:lnTo>
                      <a:pt x="278" y="358"/>
                    </a:lnTo>
                    <a:lnTo>
                      <a:pt x="278" y="360"/>
                    </a:lnTo>
                    <a:lnTo>
                      <a:pt x="276" y="361"/>
                    </a:lnTo>
                    <a:lnTo>
                      <a:pt x="272" y="362"/>
                    </a:lnTo>
                    <a:lnTo>
                      <a:pt x="271" y="367"/>
                    </a:lnTo>
                    <a:lnTo>
                      <a:pt x="271" y="369"/>
                    </a:lnTo>
                    <a:lnTo>
                      <a:pt x="272" y="369"/>
                    </a:lnTo>
                    <a:lnTo>
                      <a:pt x="272" y="371"/>
                    </a:lnTo>
                    <a:lnTo>
                      <a:pt x="276" y="375"/>
                    </a:lnTo>
                    <a:lnTo>
                      <a:pt x="279" y="375"/>
                    </a:lnTo>
                    <a:lnTo>
                      <a:pt x="279" y="374"/>
                    </a:lnTo>
                    <a:lnTo>
                      <a:pt x="282" y="371"/>
                    </a:lnTo>
                    <a:lnTo>
                      <a:pt x="289" y="369"/>
                    </a:lnTo>
                    <a:lnTo>
                      <a:pt x="290" y="371"/>
                    </a:lnTo>
                    <a:lnTo>
                      <a:pt x="292" y="371"/>
                    </a:lnTo>
                    <a:lnTo>
                      <a:pt x="295" y="374"/>
                    </a:lnTo>
                    <a:lnTo>
                      <a:pt x="296" y="377"/>
                    </a:lnTo>
                    <a:lnTo>
                      <a:pt x="297" y="378"/>
                    </a:lnTo>
                    <a:lnTo>
                      <a:pt x="300" y="385"/>
                    </a:lnTo>
                    <a:lnTo>
                      <a:pt x="301" y="389"/>
                    </a:lnTo>
                    <a:lnTo>
                      <a:pt x="301" y="407"/>
                    </a:lnTo>
                    <a:lnTo>
                      <a:pt x="297" y="408"/>
                    </a:lnTo>
                    <a:lnTo>
                      <a:pt x="301" y="413"/>
                    </a:lnTo>
                    <a:lnTo>
                      <a:pt x="307" y="414"/>
                    </a:lnTo>
                    <a:lnTo>
                      <a:pt x="308" y="415"/>
                    </a:lnTo>
                    <a:lnTo>
                      <a:pt x="310" y="418"/>
                    </a:lnTo>
                    <a:lnTo>
                      <a:pt x="319" y="428"/>
                    </a:lnTo>
                    <a:lnTo>
                      <a:pt x="321" y="434"/>
                    </a:lnTo>
                    <a:lnTo>
                      <a:pt x="325" y="442"/>
                    </a:lnTo>
                    <a:lnTo>
                      <a:pt x="332" y="451"/>
                    </a:lnTo>
                    <a:lnTo>
                      <a:pt x="342" y="456"/>
                    </a:lnTo>
                    <a:lnTo>
                      <a:pt x="352" y="460"/>
                    </a:lnTo>
                    <a:lnTo>
                      <a:pt x="353" y="462"/>
                    </a:lnTo>
                    <a:lnTo>
                      <a:pt x="355" y="460"/>
                    </a:lnTo>
                    <a:lnTo>
                      <a:pt x="356" y="455"/>
                    </a:lnTo>
                    <a:lnTo>
                      <a:pt x="356" y="452"/>
                    </a:lnTo>
                    <a:lnTo>
                      <a:pt x="368" y="452"/>
                    </a:lnTo>
                    <a:lnTo>
                      <a:pt x="374" y="453"/>
                    </a:lnTo>
                    <a:lnTo>
                      <a:pt x="379" y="459"/>
                    </a:lnTo>
                    <a:lnTo>
                      <a:pt x="385" y="463"/>
                    </a:lnTo>
                    <a:lnTo>
                      <a:pt x="388" y="463"/>
                    </a:lnTo>
                    <a:lnTo>
                      <a:pt x="391" y="466"/>
                    </a:lnTo>
                    <a:lnTo>
                      <a:pt x="392" y="471"/>
                    </a:lnTo>
                    <a:lnTo>
                      <a:pt x="401" y="485"/>
                    </a:lnTo>
                    <a:lnTo>
                      <a:pt x="401" y="491"/>
                    </a:lnTo>
                    <a:lnTo>
                      <a:pt x="399" y="492"/>
                    </a:lnTo>
                    <a:lnTo>
                      <a:pt x="396" y="492"/>
                    </a:lnTo>
                    <a:lnTo>
                      <a:pt x="396" y="494"/>
                    </a:lnTo>
                    <a:lnTo>
                      <a:pt x="398" y="495"/>
                    </a:lnTo>
                    <a:lnTo>
                      <a:pt x="399" y="495"/>
                    </a:lnTo>
                    <a:lnTo>
                      <a:pt x="405" y="501"/>
                    </a:lnTo>
                    <a:lnTo>
                      <a:pt x="412" y="505"/>
                    </a:lnTo>
                    <a:lnTo>
                      <a:pt x="415" y="505"/>
                    </a:lnTo>
                    <a:lnTo>
                      <a:pt x="416" y="504"/>
                    </a:lnTo>
                    <a:lnTo>
                      <a:pt x="416" y="502"/>
                    </a:lnTo>
                    <a:lnTo>
                      <a:pt x="417" y="501"/>
                    </a:lnTo>
                    <a:lnTo>
                      <a:pt x="419" y="501"/>
                    </a:lnTo>
                    <a:lnTo>
                      <a:pt x="422" y="502"/>
                    </a:lnTo>
                    <a:lnTo>
                      <a:pt x="424" y="505"/>
                    </a:lnTo>
                    <a:lnTo>
                      <a:pt x="427" y="506"/>
                    </a:lnTo>
                    <a:lnTo>
                      <a:pt x="432" y="511"/>
                    </a:lnTo>
                    <a:lnTo>
                      <a:pt x="434" y="513"/>
                    </a:lnTo>
                    <a:lnTo>
                      <a:pt x="437" y="516"/>
                    </a:lnTo>
                    <a:lnTo>
                      <a:pt x="437" y="523"/>
                    </a:lnTo>
                    <a:lnTo>
                      <a:pt x="442" y="527"/>
                    </a:lnTo>
                    <a:lnTo>
                      <a:pt x="448" y="530"/>
                    </a:lnTo>
                    <a:lnTo>
                      <a:pt x="462" y="535"/>
                    </a:lnTo>
                    <a:lnTo>
                      <a:pt x="465" y="535"/>
                    </a:lnTo>
                    <a:lnTo>
                      <a:pt x="473" y="542"/>
                    </a:lnTo>
                    <a:lnTo>
                      <a:pt x="473" y="544"/>
                    </a:lnTo>
                    <a:lnTo>
                      <a:pt x="475" y="545"/>
                    </a:lnTo>
                    <a:lnTo>
                      <a:pt x="475" y="547"/>
                    </a:lnTo>
                    <a:lnTo>
                      <a:pt x="482" y="557"/>
                    </a:lnTo>
                    <a:lnTo>
                      <a:pt x="490" y="565"/>
                    </a:lnTo>
                    <a:lnTo>
                      <a:pt x="496" y="568"/>
                    </a:lnTo>
                    <a:lnTo>
                      <a:pt x="501" y="572"/>
                    </a:lnTo>
                    <a:lnTo>
                      <a:pt x="504" y="573"/>
                    </a:lnTo>
                    <a:lnTo>
                      <a:pt x="506" y="576"/>
                    </a:lnTo>
                    <a:lnTo>
                      <a:pt x="498" y="582"/>
                    </a:lnTo>
                    <a:lnTo>
                      <a:pt x="496" y="582"/>
                    </a:lnTo>
                    <a:lnTo>
                      <a:pt x="496" y="583"/>
                    </a:lnTo>
                    <a:lnTo>
                      <a:pt x="498" y="585"/>
                    </a:lnTo>
                    <a:lnTo>
                      <a:pt x="505" y="594"/>
                    </a:lnTo>
                    <a:lnTo>
                      <a:pt x="509" y="596"/>
                    </a:lnTo>
                    <a:lnTo>
                      <a:pt x="509" y="597"/>
                    </a:lnTo>
                    <a:lnTo>
                      <a:pt x="519" y="612"/>
                    </a:lnTo>
                    <a:lnTo>
                      <a:pt x="532" y="612"/>
                    </a:lnTo>
                    <a:lnTo>
                      <a:pt x="537" y="629"/>
                    </a:lnTo>
                    <a:lnTo>
                      <a:pt x="539" y="632"/>
                    </a:lnTo>
                    <a:lnTo>
                      <a:pt x="540" y="633"/>
                    </a:lnTo>
                    <a:lnTo>
                      <a:pt x="544" y="640"/>
                    </a:lnTo>
                    <a:lnTo>
                      <a:pt x="546" y="642"/>
                    </a:lnTo>
                    <a:lnTo>
                      <a:pt x="550" y="650"/>
                    </a:lnTo>
                    <a:lnTo>
                      <a:pt x="551" y="650"/>
                    </a:lnTo>
                    <a:lnTo>
                      <a:pt x="554" y="656"/>
                    </a:lnTo>
                    <a:lnTo>
                      <a:pt x="564" y="659"/>
                    </a:lnTo>
                    <a:lnTo>
                      <a:pt x="569" y="671"/>
                    </a:lnTo>
                    <a:lnTo>
                      <a:pt x="569" y="67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57" name="Freeform 4506">
                <a:extLst>
                  <a:ext uri="{FF2B5EF4-FFF2-40B4-BE49-F238E27FC236}">
                    <a16:creationId xmlns:a16="http://schemas.microsoft.com/office/drawing/2014/main" id="{6CEC0766-F894-D04C-7EB9-B748444DBF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1" y="2464"/>
                <a:ext cx="121" cy="289"/>
              </a:xfrm>
              <a:custGeom>
                <a:avLst/>
                <a:gdLst>
                  <a:gd name="T0" fmla="*/ 478 w 487"/>
                  <a:gd name="T1" fmla="*/ 333 h 1157"/>
                  <a:gd name="T2" fmla="*/ 428 w 487"/>
                  <a:gd name="T3" fmla="*/ 281 h 1157"/>
                  <a:gd name="T4" fmla="*/ 416 w 487"/>
                  <a:gd name="T5" fmla="*/ 263 h 1157"/>
                  <a:gd name="T6" fmla="*/ 381 w 487"/>
                  <a:gd name="T7" fmla="*/ 231 h 1157"/>
                  <a:gd name="T8" fmla="*/ 335 w 487"/>
                  <a:gd name="T9" fmla="*/ 197 h 1157"/>
                  <a:gd name="T10" fmla="*/ 294 w 487"/>
                  <a:gd name="T11" fmla="*/ 151 h 1157"/>
                  <a:gd name="T12" fmla="*/ 259 w 487"/>
                  <a:gd name="T13" fmla="*/ 127 h 1157"/>
                  <a:gd name="T14" fmla="*/ 241 w 487"/>
                  <a:gd name="T15" fmla="*/ 103 h 1157"/>
                  <a:gd name="T16" fmla="*/ 243 w 487"/>
                  <a:gd name="T17" fmla="*/ 80 h 1157"/>
                  <a:gd name="T18" fmla="*/ 257 w 487"/>
                  <a:gd name="T19" fmla="*/ 77 h 1157"/>
                  <a:gd name="T20" fmla="*/ 264 w 487"/>
                  <a:gd name="T21" fmla="*/ 87 h 1157"/>
                  <a:gd name="T22" fmla="*/ 261 w 487"/>
                  <a:gd name="T23" fmla="*/ 79 h 1157"/>
                  <a:gd name="T24" fmla="*/ 254 w 487"/>
                  <a:gd name="T25" fmla="*/ 75 h 1157"/>
                  <a:gd name="T26" fmla="*/ 251 w 487"/>
                  <a:gd name="T27" fmla="*/ 66 h 1157"/>
                  <a:gd name="T28" fmla="*/ 258 w 487"/>
                  <a:gd name="T29" fmla="*/ 63 h 1157"/>
                  <a:gd name="T30" fmla="*/ 266 w 487"/>
                  <a:gd name="T31" fmla="*/ 65 h 1157"/>
                  <a:gd name="T32" fmla="*/ 269 w 487"/>
                  <a:gd name="T33" fmla="*/ 75 h 1157"/>
                  <a:gd name="T34" fmla="*/ 276 w 487"/>
                  <a:gd name="T35" fmla="*/ 76 h 1157"/>
                  <a:gd name="T36" fmla="*/ 282 w 487"/>
                  <a:gd name="T37" fmla="*/ 70 h 1157"/>
                  <a:gd name="T38" fmla="*/ 276 w 487"/>
                  <a:gd name="T39" fmla="*/ 52 h 1157"/>
                  <a:gd name="T40" fmla="*/ 264 w 487"/>
                  <a:gd name="T41" fmla="*/ 48 h 1157"/>
                  <a:gd name="T42" fmla="*/ 254 w 487"/>
                  <a:gd name="T43" fmla="*/ 23 h 1157"/>
                  <a:gd name="T44" fmla="*/ 254 w 487"/>
                  <a:gd name="T45" fmla="*/ 13 h 1157"/>
                  <a:gd name="T46" fmla="*/ 251 w 487"/>
                  <a:gd name="T47" fmla="*/ 12 h 1157"/>
                  <a:gd name="T48" fmla="*/ 255 w 487"/>
                  <a:gd name="T49" fmla="*/ 0 h 1157"/>
                  <a:gd name="T50" fmla="*/ 245 w 487"/>
                  <a:gd name="T51" fmla="*/ 6 h 1157"/>
                  <a:gd name="T52" fmla="*/ 226 w 487"/>
                  <a:gd name="T53" fmla="*/ 15 h 1157"/>
                  <a:gd name="T54" fmla="*/ 223 w 487"/>
                  <a:gd name="T55" fmla="*/ 17 h 1157"/>
                  <a:gd name="T56" fmla="*/ 217 w 487"/>
                  <a:gd name="T57" fmla="*/ 17 h 1157"/>
                  <a:gd name="T58" fmla="*/ 208 w 487"/>
                  <a:gd name="T59" fmla="*/ 36 h 1157"/>
                  <a:gd name="T60" fmla="*/ 204 w 487"/>
                  <a:gd name="T61" fmla="*/ 55 h 1157"/>
                  <a:gd name="T62" fmla="*/ 195 w 487"/>
                  <a:gd name="T63" fmla="*/ 59 h 1157"/>
                  <a:gd name="T64" fmla="*/ 187 w 487"/>
                  <a:gd name="T65" fmla="*/ 72 h 1157"/>
                  <a:gd name="T66" fmla="*/ 181 w 487"/>
                  <a:gd name="T67" fmla="*/ 82 h 1157"/>
                  <a:gd name="T68" fmla="*/ 170 w 487"/>
                  <a:gd name="T69" fmla="*/ 94 h 1157"/>
                  <a:gd name="T70" fmla="*/ 127 w 487"/>
                  <a:gd name="T71" fmla="*/ 170 h 1157"/>
                  <a:gd name="T72" fmla="*/ 127 w 487"/>
                  <a:gd name="T73" fmla="*/ 189 h 1157"/>
                  <a:gd name="T74" fmla="*/ 130 w 487"/>
                  <a:gd name="T75" fmla="*/ 227 h 1157"/>
                  <a:gd name="T76" fmla="*/ 118 w 487"/>
                  <a:gd name="T77" fmla="*/ 270 h 1157"/>
                  <a:gd name="T78" fmla="*/ 114 w 487"/>
                  <a:gd name="T79" fmla="*/ 292 h 1157"/>
                  <a:gd name="T80" fmla="*/ 106 w 487"/>
                  <a:gd name="T81" fmla="*/ 448 h 1157"/>
                  <a:gd name="T82" fmla="*/ 100 w 487"/>
                  <a:gd name="T83" fmla="*/ 498 h 1157"/>
                  <a:gd name="T84" fmla="*/ 89 w 487"/>
                  <a:gd name="T85" fmla="*/ 570 h 1157"/>
                  <a:gd name="T86" fmla="*/ 70 w 487"/>
                  <a:gd name="T87" fmla="*/ 688 h 1157"/>
                  <a:gd name="T88" fmla="*/ 67 w 487"/>
                  <a:gd name="T89" fmla="*/ 706 h 1157"/>
                  <a:gd name="T90" fmla="*/ 49 w 487"/>
                  <a:gd name="T91" fmla="*/ 825 h 1157"/>
                  <a:gd name="T92" fmla="*/ 40 w 487"/>
                  <a:gd name="T93" fmla="*/ 896 h 1157"/>
                  <a:gd name="T94" fmla="*/ 30 w 487"/>
                  <a:gd name="T95" fmla="*/ 957 h 1157"/>
                  <a:gd name="T96" fmla="*/ 22 w 487"/>
                  <a:gd name="T97" fmla="*/ 1028 h 1157"/>
                  <a:gd name="T98" fmla="*/ 15 w 487"/>
                  <a:gd name="T99" fmla="*/ 1073 h 11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487" h="1157">
                    <a:moveTo>
                      <a:pt x="487" y="343"/>
                    </a:moveTo>
                    <a:lnTo>
                      <a:pt x="487" y="341"/>
                    </a:lnTo>
                    <a:lnTo>
                      <a:pt x="484" y="340"/>
                    </a:lnTo>
                    <a:lnTo>
                      <a:pt x="478" y="333"/>
                    </a:lnTo>
                    <a:lnTo>
                      <a:pt x="458" y="316"/>
                    </a:lnTo>
                    <a:lnTo>
                      <a:pt x="439" y="305"/>
                    </a:lnTo>
                    <a:lnTo>
                      <a:pt x="438" y="299"/>
                    </a:lnTo>
                    <a:lnTo>
                      <a:pt x="428" y="281"/>
                    </a:lnTo>
                    <a:lnTo>
                      <a:pt x="424" y="277"/>
                    </a:lnTo>
                    <a:lnTo>
                      <a:pt x="423" y="277"/>
                    </a:lnTo>
                    <a:lnTo>
                      <a:pt x="418" y="270"/>
                    </a:lnTo>
                    <a:lnTo>
                      <a:pt x="416" y="263"/>
                    </a:lnTo>
                    <a:lnTo>
                      <a:pt x="406" y="248"/>
                    </a:lnTo>
                    <a:lnTo>
                      <a:pt x="395" y="239"/>
                    </a:lnTo>
                    <a:lnTo>
                      <a:pt x="391" y="238"/>
                    </a:lnTo>
                    <a:lnTo>
                      <a:pt x="381" y="231"/>
                    </a:lnTo>
                    <a:lnTo>
                      <a:pt x="358" y="220"/>
                    </a:lnTo>
                    <a:lnTo>
                      <a:pt x="349" y="211"/>
                    </a:lnTo>
                    <a:lnTo>
                      <a:pt x="349" y="210"/>
                    </a:lnTo>
                    <a:lnTo>
                      <a:pt x="335" y="197"/>
                    </a:lnTo>
                    <a:lnTo>
                      <a:pt x="328" y="192"/>
                    </a:lnTo>
                    <a:lnTo>
                      <a:pt x="325" y="190"/>
                    </a:lnTo>
                    <a:lnTo>
                      <a:pt x="301" y="164"/>
                    </a:lnTo>
                    <a:lnTo>
                      <a:pt x="294" y="151"/>
                    </a:lnTo>
                    <a:lnTo>
                      <a:pt x="283" y="142"/>
                    </a:lnTo>
                    <a:lnTo>
                      <a:pt x="265" y="132"/>
                    </a:lnTo>
                    <a:lnTo>
                      <a:pt x="264" y="130"/>
                    </a:lnTo>
                    <a:lnTo>
                      <a:pt x="259" y="127"/>
                    </a:lnTo>
                    <a:lnTo>
                      <a:pt x="259" y="126"/>
                    </a:lnTo>
                    <a:lnTo>
                      <a:pt x="244" y="112"/>
                    </a:lnTo>
                    <a:lnTo>
                      <a:pt x="241" y="104"/>
                    </a:lnTo>
                    <a:lnTo>
                      <a:pt x="241" y="103"/>
                    </a:lnTo>
                    <a:lnTo>
                      <a:pt x="240" y="103"/>
                    </a:lnTo>
                    <a:lnTo>
                      <a:pt x="240" y="84"/>
                    </a:lnTo>
                    <a:lnTo>
                      <a:pt x="241" y="82"/>
                    </a:lnTo>
                    <a:lnTo>
                      <a:pt x="243" y="80"/>
                    </a:lnTo>
                    <a:lnTo>
                      <a:pt x="247" y="79"/>
                    </a:lnTo>
                    <a:lnTo>
                      <a:pt x="252" y="79"/>
                    </a:lnTo>
                    <a:lnTo>
                      <a:pt x="254" y="77"/>
                    </a:lnTo>
                    <a:lnTo>
                      <a:pt x="257" y="77"/>
                    </a:lnTo>
                    <a:lnTo>
                      <a:pt x="259" y="80"/>
                    </a:lnTo>
                    <a:lnTo>
                      <a:pt x="259" y="84"/>
                    </a:lnTo>
                    <a:lnTo>
                      <a:pt x="262" y="87"/>
                    </a:lnTo>
                    <a:lnTo>
                      <a:pt x="264" y="87"/>
                    </a:lnTo>
                    <a:lnTo>
                      <a:pt x="264" y="83"/>
                    </a:lnTo>
                    <a:lnTo>
                      <a:pt x="262" y="82"/>
                    </a:lnTo>
                    <a:lnTo>
                      <a:pt x="262" y="80"/>
                    </a:lnTo>
                    <a:lnTo>
                      <a:pt x="261" y="79"/>
                    </a:lnTo>
                    <a:lnTo>
                      <a:pt x="261" y="77"/>
                    </a:lnTo>
                    <a:lnTo>
                      <a:pt x="259" y="76"/>
                    </a:lnTo>
                    <a:lnTo>
                      <a:pt x="257" y="75"/>
                    </a:lnTo>
                    <a:lnTo>
                      <a:pt x="254" y="75"/>
                    </a:lnTo>
                    <a:lnTo>
                      <a:pt x="254" y="73"/>
                    </a:lnTo>
                    <a:lnTo>
                      <a:pt x="252" y="70"/>
                    </a:lnTo>
                    <a:lnTo>
                      <a:pt x="251" y="69"/>
                    </a:lnTo>
                    <a:lnTo>
                      <a:pt x="251" y="66"/>
                    </a:lnTo>
                    <a:lnTo>
                      <a:pt x="252" y="67"/>
                    </a:lnTo>
                    <a:lnTo>
                      <a:pt x="254" y="67"/>
                    </a:lnTo>
                    <a:lnTo>
                      <a:pt x="255" y="65"/>
                    </a:lnTo>
                    <a:lnTo>
                      <a:pt x="258" y="63"/>
                    </a:lnTo>
                    <a:lnTo>
                      <a:pt x="259" y="63"/>
                    </a:lnTo>
                    <a:lnTo>
                      <a:pt x="259" y="67"/>
                    </a:lnTo>
                    <a:lnTo>
                      <a:pt x="261" y="67"/>
                    </a:lnTo>
                    <a:lnTo>
                      <a:pt x="266" y="65"/>
                    </a:lnTo>
                    <a:lnTo>
                      <a:pt x="268" y="67"/>
                    </a:lnTo>
                    <a:lnTo>
                      <a:pt x="268" y="69"/>
                    </a:lnTo>
                    <a:lnTo>
                      <a:pt x="269" y="72"/>
                    </a:lnTo>
                    <a:lnTo>
                      <a:pt x="269" y="75"/>
                    </a:lnTo>
                    <a:lnTo>
                      <a:pt x="272" y="76"/>
                    </a:lnTo>
                    <a:lnTo>
                      <a:pt x="275" y="79"/>
                    </a:lnTo>
                    <a:lnTo>
                      <a:pt x="276" y="79"/>
                    </a:lnTo>
                    <a:lnTo>
                      <a:pt x="276" y="76"/>
                    </a:lnTo>
                    <a:lnTo>
                      <a:pt x="275" y="75"/>
                    </a:lnTo>
                    <a:lnTo>
                      <a:pt x="275" y="73"/>
                    </a:lnTo>
                    <a:lnTo>
                      <a:pt x="276" y="70"/>
                    </a:lnTo>
                    <a:lnTo>
                      <a:pt x="282" y="70"/>
                    </a:lnTo>
                    <a:lnTo>
                      <a:pt x="280" y="65"/>
                    </a:lnTo>
                    <a:lnTo>
                      <a:pt x="280" y="62"/>
                    </a:lnTo>
                    <a:lnTo>
                      <a:pt x="279" y="62"/>
                    </a:lnTo>
                    <a:lnTo>
                      <a:pt x="276" y="52"/>
                    </a:lnTo>
                    <a:lnTo>
                      <a:pt x="274" y="51"/>
                    </a:lnTo>
                    <a:lnTo>
                      <a:pt x="272" y="52"/>
                    </a:lnTo>
                    <a:lnTo>
                      <a:pt x="268" y="50"/>
                    </a:lnTo>
                    <a:lnTo>
                      <a:pt x="264" y="48"/>
                    </a:lnTo>
                    <a:lnTo>
                      <a:pt x="259" y="45"/>
                    </a:lnTo>
                    <a:lnTo>
                      <a:pt x="250" y="33"/>
                    </a:lnTo>
                    <a:lnTo>
                      <a:pt x="250" y="26"/>
                    </a:lnTo>
                    <a:lnTo>
                      <a:pt x="254" y="23"/>
                    </a:lnTo>
                    <a:lnTo>
                      <a:pt x="254" y="17"/>
                    </a:lnTo>
                    <a:lnTo>
                      <a:pt x="255" y="16"/>
                    </a:lnTo>
                    <a:lnTo>
                      <a:pt x="255" y="13"/>
                    </a:lnTo>
                    <a:lnTo>
                      <a:pt x="254" y="13"/>
                    </a:lnTo>
                    <a:lnTo>
                      <a:pt x="254" y="15"/>
                    </a:lnTo>
                    <a:lnTo>
                      <a:pt x="252" y="15"/>
                    </a:lnTo>
                    <a:lnTo>
                      <a:pt x="251" y="13"/>
                    </a:lnTo>
                    <a:lnTo>
                      <a:pt x="251" y="12"/>
                    </a:lnTo>
                    <a:lnTo>
                      <a:pt x="252" y="10"/>
                    </a:lnTo>
                    <a:lnTo>
                      <a:pt x="252" y="9"/>
                    </a:lnTo>
                    <a:lnTo>
                      <a:pt x="255" y="3"/>
                    </a:lnTo>
                    <a:lnTo>
                      <a:pt x="255" y="0"/>
                    </a:lnTo>
                    <a:lnTo>
                      <a:pt x="254" y="2"/>
                    </a:lnTo>
                    <a:lnTo>
                      <a:pt x="251" y="3"/>
                    </a:lnTo>
                    <a:lnTo>
                      <a:pt x="250" y="5"/>
                    </a:lnTo>
                    <a:lnTo>
                      <a:pt x="245" y="6"/>
                    </a:lnTo>
                    <a:lnTo>
                      <a:pt x="243" y="9"/>
                    </a:lnTo>
                    <a:lnTo>
                      <a:pt x="238" y="10"/>
                    </a:lnTo>
                    <a:lnTo>
                      <a:pt x="230" y="15"/>
                    </a:lnTo>
                    <a:lnTo>
                      <a:pt x="226" y="15"/>
                    </a:lnTo>
                    <a:lnTo>
                      <a:pt x="226" y="17"/>
                    </a:lnTo>
                    <a:lnTo>
                      <a:pt x="224" y="19"/>
                    </a:lnTo>
                    <a:lnTo>
                      <a:pt x="222" y="19"/>
                    </a:lnTo>
                    <a:lnTo>
                      <a:pt x="223" y="17"/>
                    </a:lnTo>
                    <a:lnTo>
                      <a:pt x="223" y="16"/>
                    </a:lnTo>
                    <a:lnTo>
                      <a:pt x="222" y="15"/>
                    </a:lnTo>
                    <a:lnTo>
                      <a:pt x="219" y="16"/>
                    </a:lnTo>
                    <a:lnTo>
                      <a:pt x="217" y="17"/>
                    </a:lnTo>
                    <a:lnTo>
                      <a:pt x="212" y="27"/>
                    </a:lnTo>
                    <a:lnTo>
                      <a:pt x="209" y="27"/>
                    </a:lnTo>
                    <a:lnTo>
                      <a:pt x="208" y="33"/>
                    </a:lnTo>
                    <a:lnTo>
                      <a:pt x="208" y="36"/>
                    </a:lnTo>
                    <a:lnTo>
                      <a:pt x="205" y="44"/>
                    </a:lnTo>
                    <a:lnTo>
                      <a:pt x="205" y="47"/>
                    </a:lnTo>
                    <a:lnTo>
                      <a:pt x="204" y="51"/>
                    </a:lnTo>
                    <a:lnTo>
                      <a:pt x="204" y="55"/>
                    </a:lnTo>
                    <a:lnTo>
                      <a:pt x="202" y="58"/>
                    </a:lnTo>
                    <a:lnTo>
                      <a:pt x="199" y="58"/>
                    </a:lnTo>
                    <a:lnTo>
                      <a:pt x="198" y="59"/>
                    </a:lnTo>
                    <a:lnTo>
                      <a:pt x="195" y="59"/>
                    </a:lnTo>
                    <a:lnTo>
                      <a:pt x="195" y="62"/>
                    </a:lnTo>
                    <a:lnTo>
                      <a:pt x="191" y="66"/>
                    </a:lnTo>
                    <a:lnTo>
                      <a:pt x="190" y="69"/>
                    </a:lnTo>
                    <a:lnTo>
                      <a:pt x="187" y="72"/>
                    </a:lnTo>
                    <a:lnTo>
                      <a:pt x="187" y="73"/>
                    </a:lnTo>
                    <a:lnTo>
                      <a:pt x="184" y="77"/>
                    </a:lnTo>
                    <a:lnTo>
                      <a:pt x="184" y="79"/>
                    </a:lnTo>
                    <a:lnTo>
                      <a:pt x="181" y="82"/>
                    </a:lnTo>
                    <a:lnTo>
                      <a:pt x="181" y="83"/>
                    </a:lnTo>
                    <a:lnTo>
                      <a:pt x="180" y="83"/>
                    </a:lnTo>
                    <a:lnTo>
                      <a:pt x="173" y="91"/>
                    </a:lnTo>
                    <a:lnTo>
                      <a:pt x="170" y="94"/>
                    </a:lnTo>
                    <a:lnTo>
                      <a:pt x="166" y="97"/>
                    </a:lnTo>
                    <a:lnTo>
                      <a:pt x="154" y="108"/>
                    </a:lnTo>
                    <a:lnTo>
                      <a:pt x="127" y="168"/>
                    </a:lnTo>
                    <a:lnTo>
                      <a:pt x="127" y="170"/>
                    </a:lnTo>
                    <a:lnTo>
                      <a:pt x="125" y="174"/>
                    </a:lnTo>
                    <a:lnTo>
                      <a:pt x="125" y="181"/>
                    </a:lnTo>
                    <a:lnTo>
                      <a:pt x="127" y="182"/>
                    </a:lnTo>
                    <a:lnTo>
                      <a:pt x="127" y="189"/>
                    </a:lnTo>
                    <a:lnTo>
                      <a:pt x="128" y="192"/>
                    </a:lnTo>
                    <a:lnTo>
                      <a:pt x="131" y="211"/>
                    </a:lnTo>
                    <a:lnTo>
                      <a:pt x="131" y="214"/>
                    </a:lnTo>
                    <a:lnTo>
                      <a:pt x="130" y="227"/>
                    </a:lnTo>
                    <a:lnTo>
                      <a:pt x="130" y="234"/>
                    </a:lnTo>
                    <a:lnTo>
                      <a:pt x="121" y="259"/>
                    </a:lnTo>
                    <a:lnTo>
                      <a:pt x="121" y="262"/>
                    </a:lnTo>
                    <a:lnTo>
                      <a:pt x="118" y="270"/>
                    </a:lnTo>
                    <a:lnTo>
                      <a:pt x="117" y="273"/>
                    </a:lnTo>
                    <a:lnTo>
                      <a:pt x="116" y="284"/>
                    </a:lnTo>
                    <a:lnTo>
                      <a:pt x="116" y="287"/>
                    </a:lnTo>
                    <a:lnTo>
                      <a:pt x="114" y="292"/>
                    </a:lnTo>
                    <a:lnTo>
                      <a:pt x="114" y="322"/>
                    </a:lnTo>
                    <a:lnTo>
                      <a:pt x="113" y="329"/>
                    </a:lnTo>
                    <a:lnTo>
                      <a:pt x="107" y="441"/>
                    </a:lnTo>
                    <a:lnTo>
                      <a:pt x="106" y="448"/>
                    </a:lnTo>
                    <a:lnTo>
                      <a:pt x="103" y="481"/>
                    </a:lnTo>
                    <a:lnTo>
                      <a:pt x="103" y="487"/>
                    </a:lnTo>
                    <a:lnTo>
                      <a:pt x="102" y="494"/>
                    </a:lnTo>
                    <a:lnTo>
                      <a:pt x="100" y="498"/>
                    </a:lnTo>
                    <a:lnTo>
                      <a:pt x="100" y="503"/>
                    </a:lnTo>
                    <a:lnTo>
                      <a:pt x="99" y="508"/>
                    </a:lnTo>
                    <a:lnTo>
                      <a:pt x="99" y="509"/>
                    </a:lnTo>
                    <a:lnTo>
                      <a:pt x="89" y="570"/>
                    </a:lnTo>
                    <a:lnTo>
                      <a:pt x="89" y="573"/>
                    </a:lnTo>
                    <a:lnTo>
                      <a:pt x="79" y="637"/>
                    </a:lnTo>
                    <a:lnTo>
                      <a:pt x="79" y="640"/>
                    </a:lnTo>
                    <a:lnTo>
                      <a:pt x="70" y="688"/>
                    </a:lnTo>
                    <a:lnTo>
                      <a:pt x="70" y="690"/>
                    </a:lnTo>
                    <a:lnTo>
                      <a:pt x="68" y="700"/>
                    </a:lnTo>
                    <a:lnTo>
                      <a:pt x="67" y="703"/>
                    </a:lnTo>
                    <a:lnTo>
                      <a:pt x="67" y="706"/>
                    </a:lnTo>
                    <a:lnTo>
                      <a:pt x="56" y="788"/>
                    </a:lnTo>
                    <a:lnTo>
                      <a:pt x="54" y="789"/>
                    </a:lnTo>
                    <a:lnTo>
                      <a:pt x="50" y="822"/>
                    </a:lnTo>
                    <a:lnTo>
                      <a:pt x="49" y="825"/>
                    </a:lnTo>
                    <a:lnTo>
                      <a:pt x="42" y="880"/>
                    </a:lnTo>
                    <a:lnTo>
                      <a:pt x="42" y="883"/>
                    </a:lnTo>
                    <a:lnTo>
                      <a:pt x="40" y="893"/>
                    </a:lnTo>
                    <a:lnTo>
                      <a:pt x="40" y="896"/>
                    </a:lnTo>
                    <a:lnTo>
                      <a:pt x="34" y="936"/>
                    </a:lnTo>
                    <a:lnTo>
                      <a:pt x="33" y="940"/>
                    </a:lnTo>
                    <a:lnTo>
                      <a:pt x="32" y="954"/>
                    </a:lnTo>
                    <a:lnTo>
                      <a:pt x="30" y="957"/>
                    </a:lnTo>
                    <a:lnTo>
                      <a:pt x="30" y="966"/>
                    </a:lnTo>
                    <a:lnTo>
                      <a:pt x="29" y="973"/>
                    </a:lnTo>
                    <a:lnTo>
                      <a:pt x="29" y="978"/>
                    </a:lnTo>
                    <a:lnTo>
                      <a:pt x="22" y="1028"/>
                    </a:lnTo>
                    <a:lnTo>
                      <a:pt x="20" y="1034"/>
                    </a:lnTo>
                    <a:lnTo>
                      <a:pt x="20" y="1038"/>
                    </a:lnTo>
                    <a:lnTo>
                      <a:pt x="15" y="1070"/>
                    </a:lnTo>
                    <a:lnTo>
                      <a:pt x="15" y="1073"/>
                    </a:lnTo>
                    <a:lnTo>
                      <a:pt x="0" y="115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58" name="Freeform 4507">
                <a:extLst>
                  <a:ext uri="{FF2B5EF4-FFF2-40B4-BE49-F238E27FC236}">
                    <a16:creationId xmlns:a16="http://schemas.microsoft.com/office/drawing/2014/main" id="{5E72655B-B2B6-AEC8-2FD9-561EB034BD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9" y="2400"/>
                <a:ext cx="7" cy="15"/>
              </a:xfrm>
              <a:custGeom>
                <a:avLst/>
                <a:gdLst>
                  <a:gd name="T0" fmla="*/ 8 w 28"/>
                  <a:gd name="T1" fmla="*/ 0 h 58"/>
                  <a:gd name="T2" fmla="*/ 4 w 28"/>
                  <a:gd name="T3" fmla="*/ 3 h 58"/>
                  <a:gd name="T4" fmla="*/ 0 w 28"/>
                  <a:gd name="T5" fmla="*/ 14 h 58"/>
                  <a:gd name="T6" fmla="*/ 7 w 28"/>
                  <a:gd name="T7" fmla="*/ 28 h 58"/>
                  <a:gd name="T8" fmla="*/ 24 w 28"/>
                  <a:gd name="T9" fmla="*/ 37 h 58"/>
                  <a:gd name="T10" fmla="*/ 27 w 28"/>
                  <a:gd name="T11" fmla="*/ 37 h 58"/>
                  <a:gd name="T12" fmla="*/ 24 w 28"/>
                  <a:gd name="T13" fmla="*/ 46 h 58"/>
                  <a:gd name="T14" fmla="*/ 24 w 28"/>
                  <a:gd name="T15" fmla="*/ 49 h 58"/>
                  <a:gd name="T16" fmla="*/ 27 w 28"/>
                  <a:gd name="T17" fmla="*/ 52 h 58"/>
                  <a:gd name="T18" fmla="*/ 28 w 28"/>
                  <a:gd name="T19" fmla="*/ 56 h 58"/>
                  <a:gd name="T20" fmla="*/ 28 w 28"/>
                  <a:gd name="T21" fmla="*/ 58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8" h="58">
                    <a:moveTo>
                      <a:pt x="8" y="0"/>
                    </a:moveTo>
                    <a:lnTo>
                      <a:pt x="4" y="3"/>
                    </a:lnTo>
                    <a:lnTo>
                      <a:pt x="0" y="14"/>
                    </a:lnTo>
                    <a:lnTo>
                      <a:pt x="7" y="28"/>
                    </a:lnTo>
                    <a:lnTo>
                      <a:pt x="24" y="37"/>
                    </a:lnTo>
                    <a:lnTo>
                      <a:pt x="27" y="37"/>
                    </a:lnTo>
                    <a:lnTo>
                      <a:pt x="24" y="46"/>
                    </a:lnTo>
                    <a:lnTo>
                      <a:pt x="24" y="49"/>
                    </a:lnTo>
                    <a:lnTo>
                      <a:pt x="27" y="52"/>
                    </a:lnTo>
                    <a:lnTo>
                      <a:pt x="28" y="56"/>
                    </a:lnTo>
                    <a:lnTo>
                      <a:pt x="28" y="5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59" name="Freeform 4508">
                <a:extLst>
                  <a:ext uri="{FF2B5EF4-FFF2-40B4-BE49-F238E27FC236}">
                    <a16:creationId xmlns:a16="http://schemas.microsoft.com/office/drawing/2014/main" id="{18C2059E-BF6F-8C6B-089B-AC2952EA63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3" y="2391"/>
                <a:ext cx="18" cy="9"/>
              </a:xfrm>
              <a:custGeom>
                <a:avLst/>
                <a:gdLst>
                  <a:gd name="T0" fmla="*/ 72 w 72"/>
                  <a:gd name="T1" fmla="*/ 37 h 37"/>
                  <a:gd name="T2" fmla="*/ 69 w 72"/>
                  <a:gd name="T3" fmla="*/ 35 h 37"/>
                  <a:gd name="T4" fmla="*/ 55 w 72"/>
                  <a:gd name="T5" fmla="*/ 28 h 37"/>
                  <a:gd name="T6" fmla="*/ 45 w 72"/>
                  <a:gd name="T7" fmla="*/ 28 h 37"/>
                  <a:gd name="T8" fmla="*/ 40 w 72"/>
                  <a:gd name="T9" fmla="*/ 21 h 37"/>
                  <a:gd name="T10" fmla="*/ 29 w 72"/>
                  <a:gd name="T11" fmla="*/ 7 h 37"/>
                  <a:gd name="T12" fmla="*/ 26 w 72"/>
                  <a:gd name="T13" fmla="*/ 5 h 37"/>
                  <a:gd name="T14" fmla="*/ 25 w 72"/>
                  <a:gd name="T15" fmla="*/ 5 h 37"/>
                  <a:gd name="T16" fmla="*/ 4 w 72"/>
                  <a:gd name="T17" fmla="*/ 0 h 37"/>
                  <a:gd name="T18" fmla="*/ 4 w 72"/>
                  <a:gd name="T19" fmla="*/ 1 h 37"/>
                  <a:gd name="T20" fmla="*/ 2 w 72"/>
                  <a:gd name="T21" fmla="*/ 1 h 37"/>
                  <a:gd name="T22" fmla="*/ 2 w 72"/>
                  <a:gd name="T23" fmla="*/ 4 h 37"/>
                  <a:gd name="T24" fmla="*/ 1 w 72"/>
                  <a:gd name="T25" fmla="*/ 5 h 37"/>
                  <a:gd name="T26" fmla="*/ 1 w 72"/>
                  <a:gd name="T27" fmla="*/ 8 h 37"/>
                  <a:gd name="T28" fmla="*/ 0 w 72"/>
                  <a:gd name="T29" fmla="*/ 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72" h="37">
                    <a:moveTo>
                      <a:pt x="72" y="37"/>
                    </a:moveTo>
                    <a:lnTo>
                      <a:pt x="69" y="35"/>
                    </a:lnTo>
                    <a:lnTo>
                      <a:pt x="55" y="28"/>
                    </a:lnTo>
                    <a:lnTo>
                      <a:pt x="45" y="28"/>
                    </a:lnTo>
                    <a:lnTo>
                      <a:pt x="40" y="21"/>
                    </a:lnTo>
                    <a:lnTo>
                      <a:pt x="29" y="7"/>
                    </a:lnTo>
                    <a:lnTo>
                      <a:pt x="26" y="5"/>
                    </a:lnTo>
                    <a:lnTo>
                      <a:pt x="25" y="5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2" y="1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8"/>
                    </a:lnTo>
                    <a:lnTo>
                      <a:pt x="0" y="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60" name="Freeform 4509">
                <a:extLst>
                  <a:ext uri="{FF2B5EF4-FFF2-40B4-BE49-F238E27FC236}">
                    <a16:creationId xmlns:a16="http://schemas.microsoft.com/office/drawing/2014/main" id="{88E25CB3-6E0C-84BA-4302-1155F6EFDA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3" y="2549"/>
                <a:ext cx="59" cy="135"/>
              </a:xfrm>
              <a:custGeom>
                <a:avLst/>
                <a:gdLst>
                  <a:gd name="T0" fmla="*/ 233 w 237"/>
                  <a:gd name="T1" fmla="*/ 7 h 539"/>
                  <a:gd name="T2" fmla="*/ 218 w 237"/>
                  <a:gd name="T3" fmla="*/ 18 h 539"/>
                  <a:gd name="T4" fmla="*/ 205 w 237"/>
                  <a:gd name="T5" fmla="*/ 21 h 539"/>
                  <a:gd name="T6" fmla="*/ 180 w 237"/>
                  <a:gd name="T7" fmla="*/ 15 h 539"/>
                  <a:gd name="T8" fmla="*/ 166 w 237"/>
                  <a:gd name="T9" fmla="*/ 12 h 539"/>
                  <a:gd name="T10" fmla="*/ 134 w 237"/>
                  <a:gd name="T11" fmla="*/ 18 h 539"/>
                  <a:gd name="T12" fmla="*/ 128 w 237"/>
                  <a:gd name="T13" fmla="*/ 25 h 539"/>
                  <a:gd name="T14" fmla="*/ 121 w 237"/>
                  <a:gd name="T15" fmla="*/ 39 h 539"/>
                  <a:gd name="T16" fmla="*/ 114 w 237"/>
                  <a:gd name="T17" fmla="*/ 55 h 539"/>
                  <a:gd name="T18" fmla="*/ 104 w 237"/>
                  <a:gd name="T19" fmla="*/ 64 h 539"/>
                  <a:gd name="T20" fmla="*/ 89 w 237"/>
                  <a:gd name="T21" fmla="*/ 61 h 539"/>
                  <a:gd name="T22" fmla="*/ 67 w 237"/>
                  <a:gd name="T23" fmla="*/ 75 h 539"/>
                  <a:gd name="T24" fmla="*/ 55 w 237"/>
                  <a:gd name="T25" fmla="*/ 79 h 539"/>
                  <a:gd name="T26" fmla="*/ 48 w 237"/>
                  <a:gd name="T27" fmla="*/ 84 h 539"/>
                  <a:gd name="T28" fmla="*/ 21 w 237"/>
                  <a:gd name="T29" fmla="*/ 107 h 539"/>
                  <a:gd name="T30" fmla="*/ 19 w 237"/>
                  <a:gd name="T31" fmla="*/ 113 h 539"/>
                  <a:gd name="T32" fmla="*/ 0 w 237"/>
                  <a:gd name="T33" fmla="*/ 141 h 539"/>
                  <a:gd name="T34" fmla="*/ 46 w 237"/>
                  <a:gd name="T35" fmla="*/ 174 h 539"/>
                  <a:gd name="T36" fmla="*/ 71 w 237"/>
                  <a:gd name="T37" fmla="*/ 180 h 539"/>
                  <a:gd name="T38" fmla="*/ 97 w 237"/>
                  <a:gd name="T39" fmla="*/ 194 h 539"/>
                  <a:gd name="T40" fmla="*/ 99 w 237"/>
                  <a:gd name="T41" fmla="*/ 197 h 539"/>
                  <a:gd name="T42" fmla="*/ 92 w 237"/>
                  <a:gd name="T43" fmla="*/ 206 h 539"/>
                  <a:gd name="T44" fmla="*/ 91 w 237"/>
                  <a:gd name="T45" fmla="*/ 223 h 539"/>
                  <a:gd name="T46" fmla="*/ 101 w 237"/>
                  <a:gd name="T47" fmla="*/ 241 h 539"/>
                  <a:gd name="T48" fmla="*/ 93 w 237"/>
                  <a:gd name="T49" fmla="*/ 289 h 539"/>
                  <a:gd name="T50" fmla="*/ 114 w 237"/>
                  <a:gd name="T51" fmla="*/ 287 h 539"/>
                  <a:gd name="T52" fmla="*/ 120 w 237"/>
                  <a:gd name="T53" fmla="*/ 286 h 539"/>
                  <a:gd name="T54" fmla="*/ 149 w 237"/>
                  <a:gd name="T55" fmla="*/ 326 h 539"/>
                  <a:gd name="T56" fmla="*/ 138 w 237"/>
                  <a:gd name="T57" fmla="*/ 352 h 539"/>
                  <a:gd name="T58" fmla="*/ 122 w 237"/>
                  <a:gd name="T59" fmla="*/ 379 h 539"/>
                  <a:gd name="T60" fmla="*/ 117 w 237"/>
                  <a:gd name="T61" fmla="*/ 399 h 539"/>
                  <a:gd name="T62" fmla="*/ 104 w 237"/>
                  <a:gd name="T63" fmla="*/ 448 h 539"/>
                  <a:gd name="T64" fmla="*/ 132 w 237"/>
                  <a:gd name="T65" fmla="*/ 489 h 539"/>
                  <a:gd name="T66" fmla="*/ 153 w 237"/>
                  <a:gd name="T67" fmla="*/ 507 h 539"/>
                  <a:gd name="T68" fmla="*/ 168 w 237"/>
                  <a:gd name="T69" fmla="*/ 519 h 539"/>
                  <a:gd name="T70" fmla="*/ 182 w 237"/>
                  <a:gd name="T71" fmla="*/ 539 h 5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37" h="539">
                    <a:moveTo>
                      <a:pt x="237" y="0"/>
                    </a:moveTo>
                    <a:lnTo>
                      <a:pt x="233" y="7"/>
                    </a:lnTo>
                    <a:lnTo>
                      <a:pt x="230" y="8"/>
                    </a:lnTo>
                    <a:lnTo>
                      <a:pt x="218" y="18"/>
                    </a:lnTo>
                    <a:lnTo>
                      <a:pt x="208" y="19"/>
                    </a:lnTo>
                    <a:lnTo>
                      <a:pt x="205" y="21"/>
                    </a:lnTo>
                    <a:lnTo>
                      <a:pt x="202" y="19"/>
                    </a:lnTo>
                    <a:lnTo>
                      <a:pt x="180" y="15"/>
                    </a:lnTo>
                    <a:lnTo>
                      <a:pt x="175" y="15"/>
                    </a:lnTo>
                    <a:lnTo>
                      <a:pt x="166" y="12"/>
                    </a:lnTo>
                    <a:lnTo>
                      <a:pt x="145" y="2"/>
                    </a:lnTo>
                    <a:lnTo>
                      <a:pt x="134" y="18"/>
                    </a:lnTo>
                    <a:lnTo>
                      <a:pt x="129" y="22"/>
                    </a:lnTo>
                    <a:lnTo>
                      <a:pt x="128" y="25"/>
                    </a:lnTo>
                    <a:lnTo>
                      <a:pt x="128" y="26"/>
                    </a:lnTo>
                    <a:lnTo>
                      <a:pt x="121" y="39"/>
                    </a:lnTo>
                    <a:lnTo>
                      <a:pt x="121" y="42"/>
                    </a:lnTo>
                    <a:lnTo>
                      <a:pt x="114" y="55"/>
                    </a:lnTo>
                    <a:lnTo>
                      <a:pt x="110" y="60"/>
                    </a:lnTo>
                    <a:lnTo>
                      <a:pt x="104" y="64"/>
                    </a:lnTo>
                    <a:lnTo>
                      <a:pt x="96" y="64"/>
                    </a:lnTo>
                    <a:lnTo>
                      <a:pt x="89" y="61"/>
                    </a:lnTo>
                    <a:lnTo>
                      <a:pt x="88" y="61"/>
                    </a:lnTo>
                    <a:lnTo>
                      <a:pt x="67" y="75"/>
                    </a:lnTo>
                    <a:lnTo>
                      <a:pt x="57" y="78"/>
                    </a:lnTo>
                    <a:lnTo>
                      <a:pt x="55" y="79"/>
                    </a:lnTo>
                    <a:lnTo>
                      <a:pt x="51" y="81"/>
                    </a:lnTo>
                    <a:lnTo>
                      <a:pt x="48" y="84"/>
                    </a:lnTo>
                    <a:lnTo>
                      <a:pt x="44" y="89"/>
                    </a:lnTo>
                    <a:lnTo>
                      <a:pt x="21" y="107"/>
                    </a:lnTo>
                    <a:lnTo>
                      <a:pt x="19" y="107"/>
                    </a:lnTo>
                    <a:lnTo>
                      <a:pt x="19" y="113"/>
                    </a:lnTo>
                    <a:lnTo>
                      <a:pt x="4" y="137"/>
                    </a:lnTo>
                    <a:lnTo>
                      <a:pt x="0" y="141"/>
                    </a:lnTo>
                    <a:lnTo>
                      <a:pt x="33" y="170"/>
                    </a:lnTo>
                    <a:lnTo>
                      <a:pt x="46" y="174"/>
                    </a:lnTo>
                    <a:lnTo>
                      <a:pt x="47" y="173"/>
                    </a:lnTo>
                    <a:lnTo>
                      <a:pt x="71" y="180"/>
                    </a:lnTo>
                    <a:lnTo>
                      <a:pt x="82" y="188"/>
                    </a:lnTo>
                    <a:lnTo>
                      <a:pt x="97" y="194"/>
                    </a:lnTo>
                    <a:lnTo>
                      <a:pt x="100" y="197"/>
                    </a:lnTo>
                    <a:lnTo>
                      <a:pt x="99" y="197"/>
                    </a:lnTo>
                    <a:lnTo>
                      <a:pt x="97" y="198"/>
                    </a:lnTo>
                    <a:lnTo>
                      <a:pt x="92" y="206"/>
                    </a:lnTo>
                    <a:lnTo>
                      <a:pt x="91" y="208"/>
                    </a:lnTo>
                    <a:lnTo>
                      <a:pt x="91" y="223"/>
                    </a:lnTo>
                    <a:lnTo>
                      <a:pt x="96" y="237"/>
                    </a:lnTo>
                    <a:lnTo>
                      <a:pt x="101" y="241"/>
                    </a:lnTo>
                    <a:lnTo>
                      <a:pt x="96" y="285"/>
                    </a:lnTo>
                    <a:lnTo>
                      <a:pt x="93" y="289"/>
                    </a:lnTo>
                    <a:lnTo>
                      <a:pt x="101" y="297"/>
                    </a:lnTo>
                    <a:lnTo>
                      <a:pt x="114" y="287"/>
                    </a:lnTo>
                    <a:lnTo>
                      <a:pt x="117" y="283"/>
                    </a:lnTo>
                    <a:lnTo>
                      <a:pt x="120" y="286"/>
                    </a:lnTo>
                    <a:lnTo>
                      <a:pt x="148" y="324"/>
                    </a:lnTo>
                    <a:lnTo>
                      <a:pt x="149" y="326"/>
                    </a:lnTo>
                    <a:lnTo>
                      <a:pt x="149" y="328"/>
                    </a:lnTo>
                    <a:lnTo>
                      <a:pt x="138" y="352"/>
                    </a:lnTo>
                    <a:lnTo>
                      <a:pt x="127" y="369"/>
                    </a:lnTo>
                    <a:lnTo>
                      <a:pt x="122" y="379"/>
                    </a:lnTo>
                    <a:lnTo>
                      <a:pt x="122" y="381"/>
                    </a:lnTo>
                    <a:lnTo>
                      <a:pt x="117" y="399"/>
                    </a:lnTo>
                    <a:lnTo>
                      <a:pt x="117" y="417"/>
                    </a:lnTo>
                    <a:lnTo>
                      <a:pt x="104" y="448"/>
                    </a:lnTo>
                    <a:lnTo>
                      <a:pt x="121" y="466"/>
                    </a:lnTo>
                    <a:lnTo>
                      <a:pt x="132" y="489"/>
                    </a:lnTo>
                    <a:lnTo>
                      <a:pt x="149" y="504"/>
                    </a:lnTo>
                    <a:lnTo>
                      <a:pt x="153" y="507"/>
                    </a:lnTo>
                    <a:lnTo>
                      <a:pt x="161" y="515"/>
                    </a:lnTo>
                    <a:lnTo>
                      <a:pt x="168" y="519"/>
                    </a:lnTo>
                    <a:lnTo>
                      <a:pt x="182" y="537"/>
                    </a:lnTo>
                    <a:lnTo>
                      <a:pt x="182" y="53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61" name="Freeform 4510">
                <a:extLst>
                  <a:ext uri="{FF2B5EF4-FFF2-40B4-BE49-F238E27FC236}">
                    <a16:creationId xmlns:a16="http://schemas.microsoft.com/office/drawing/2014/main" id="{B8E612CA-81D5-634F-1225-933F155003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2" y="2549"/>
                <a:ext cx="37" cy="75"/>
              </a:xfrm>
              <a:custGeom>
                <a:avLst/>
                <a:gdLst>
                  <a:gd name="T0" fmla="*/ 145 w 145"/>
                  <a:gd name="T1" fmla="*/ 293 h 296"/>
                  <a:gd name="T2" fmla="*/ 135 w 145"/>
                  <a:gd name="T3" fmla="*/ 296 h 296"/>
                  <a:gd name="T4" fmla="*/ 134 w 145"/>
                  <a:gd name="T5" fmla="*/ 296 h 296"/>
                  <a:gd name="T6" fmla="*/ 134 w 145"/>
                  <a:gd name="T7" fmla="*/ 287 h 296"/>
                  <a:gd name="T8" fmla="*/ 123 w 145"/>
                  <a:gd name="T9" fmla="*/ 222 h 296"/>
                  <a:gd name="T10" fmla="*/ 120 w 145"/>
                  <a:gd name="T11" fmla="*/ 218 h 296"/>
                  <a:gd name="T12" fmla="*/ 116 w 145"/>
                  <a:gd name="T13" fmla="*/ 197 h 296"/>
                  <a:gd name="T14" fmla="*/ 115 w 145"/>
                  <a:gd name="T15" fmla="*/ 194 h 296"/>
                  <a:gd name="T16" fmla="*/ 113 w 145"/>
                  <a:gd name="T17" fmla="*/ 194 h 296"/>
                  <a:gd name="T18" fmla="*/ 113 w 145"/>
                  <a:gd name="T19" fmla="*/ 189 h 296"/>
                  <a:gd name="T20" fmla="*/ 112 w 145"/>
                  <a:gd name="T21" fmla="*/ 184 h 296"/>
                  <a:gd name="T22" fmla="*/ 109 w 145"/>
                  <a:gd name="T23" fmla="*/ 178 h 296"/>
                  <a:gd name="T24" fmla="*/ 109 w 145"/>
                  <a:gd name="T25" fmla="*/ 176 h 296"/>
                  <a:gd name="T26" fmla="*/ 106 w 145"/>
                  <a:gd name="T27" fmla="*/ 170 h 296"/>
                  <a:gd name="T28" fmla="*/ 105 w 145"/>
                  <a:gd name="T29" fmla="*/ 169 h 296"/>
                  <a:gd name="T30" fmla="*/ 101 w 145"/>
                  <a:gd name="T31" fmla="*/ 155 h 296"/>
                  <a:gd name="T32" fmla="*/ 98 w 145"/>
                  <a:gd name="T33" fmla="*/ 148 h 296"/>
                  <a:gd name="T34" fmla="*/ 98 w 145"/>
                  <a:gd name="T35" fmla="*/ 146 h 296"/>
                  <a:gd name="T36" fmla="*/ 96 w 145"/>
                  <a:gd name="T37" fmla="*/ 146 h 296"/>
                  <a:gd name="T38" fmla="*/ 82 w 145"/>
                  <a:gd name="T39" fmla="*/ 107 h 296"/>
                  <a:gd name="T40" fmla="*/ 78 w 145"/>
                  <a:gd name="T41" fmla="*/ 99 h 296"/>
                  <a:gd name="T42" fmla="*/ 74 w 145"/>
                  <a:gd name="T43" fmla="*/ 84 h 296"/>
                  <a:gd name="T44" fmla="*/ 72 w 145"/>
                  <a:gd name="T45" fmla="*/ 82 h 296"/>
                  <a:gd name="T46" fmla="*/ 71 w 145"/>
                  <a:gd name="T47" fmla="*/ 79 h 296"/>
                  <a:gd name="T48" fmla="*/ 68 w 145"/>
                  <a:gd name="T49" fmla="*/ 77 h 296"/>
                  <a:gd name="T50" fmla="*/ 65 w 145"/>
                  <a:gd name="T51" fmla="*/ 75 h 296"/>
                  <a:gd name="T52" fmla="*/ 64 w 145"/>
                  <a:gd name="T53" fmla="*/ 75 h 296"/>
                  <a:gd name="T54" fmla="*/ 64 w 145"/>
                  <a:gd name="T55" fmla="*/ 74 h 296"/>
                  <a:gd name="T56" fmla="*/ 34 w 145"/>
                  <a:gd name="T57" fmla="*/ 31 h 296"/>
                  <a:gd name="T58" fmla="*/ 28 w 145"/>
                  <a:gd name="T59" fmla="*/ 25 h 296"/>
                  <a:gd name="T60" fmla="*/ 28 w 145"/>
                  <a:gd name="T61" fmla="*/ 24 h 296"/>
                  <a:gd name="T62" fmla="*/ 27 w 145"/>
                  <a:gd name="T63" fmla="*/ 24 h 296"/>
                  <a:gd name="T64" fmla="*/ 25 w 145"/>
                  <a:gd name="T65" fmla="*/ 25 h 296"/>
                  <a:gd name="T66" fmla="*/ 25 w 145"/>
                  <a:gd name="T67" fmla="*/ 24 h 296"/>
                  <a:gd name="T68" fmla="*/ 24 w 145"/>
                  <a:gd name="T69" fmla="*/ 22 h 296"/>
                  <a:gd name="T70" fmla="*/ 20 w 145"/>
                  <a:gd name="T71" fmla="*/ 17 h 296"/>
                  <a:gd name="T72" fmla="*/ 5 w 145"/>
                  <a:gd name="T73" fmla="*/ 2 h 296"/>
                  <a:gd name="T74" fmla="*/ 1 w 145"/>
                  <a:gd name="T75" fmla="*/ 0 h 296"/>
                  <a:gd name="T76" fmla="*/ 0 w 145"/>
                  <a:gd name="T77" fmla="*/ 0 h 2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5" h="296">
                    <a:moveTo>
                      <a:pt x="145" y="293"/>
                    </a:moveTo>
                    <a:lnTo>
                      <a:pt x="135" y="296"/>
                    </a:lnTo>
                    <a:lnTo>
                      <a:pt x="134" y="296"/>
                    </a:lnTo>
                    <a:lnTo>
                      <a:pt x="134" y="287"/>
                    </a:lnTo>
                    <a:lnTo>
                      <a:pt x="123" y="222"/>
                    </a:lnTo>
                    <a:lnTo>
                      <a:pt x="120" y="218"/>
                    </a:lnTo>
                    <a:lnTo>
                      <a:pt x="116" y="197"/>
                    </a:lnTo>
                    <a:lnTo>
                      <a:pt x="115" y="194"/>
                    </a:lnTo>
                    <a:lnTo>
                      <a:pt x="113" y="194"/>
                    </a:lnTo>
                    <a:lnTo>
                      <a:pt x="113" y="189"/>
                    </a:lnTo>
                    <a:lnTo>
                      <a:pt x="112" y="184"/>
                    </a:lnTo>
                    <a:lnTo>
                      <a:pt x="109" y="178"/>
                    </a:lnTo>
                    <a:lnTo>
                      <a:pt x="109" y="176"/>
                    </a:lnTo>
                    <a:lnTo>
                      <a:pt x="106" y="170"/>
                    </a:lnTo>
                    <a:lnTo>
                      <a:pt x="105" y="169"/>
                    </a:lnTo>
                    <a:lnTo>
                      <a:pt x="101" y="155"/>
                    </a:lnTo>
                    <a:lnTo>
                      <a:pt x="98" y="148"/>
                    </a:lnTo>
                    <a:lnTo>
                      <a:pt x="98" y="146"/>
                    </a:lnTo>
                    <a:lnTo>
                      <a:pt x="96" y="146"/>
                    </a:lnTo>
                    <a:lnTo>
                      <a:pt x="82" y="107"/>
                    </a:lnTo>
                    <a:lnTo>
                      <a:pt x="78" y="99"/>
                    </a:lnTo>
                    <a:lnTo>
                      <a:pt x="74" y="84"/>
                    </a:lnTo>
                    <a:lnTo>
                      <a:pt x="72" y="82"/>
                    </a:lnTo>
                    <a:lnTo>
                      <a:pt x="71" y="79"/>
                    </a:lnTo>
                    <a:lnTo>
                      <a:pt x="68" y="77"/>
                    </a:lnTo>
                    <a:lnTo>
                      <a:pt x="65" y="75"/>
                    </a:lnTo>
                    <a:lnTo>
                      <a:pt x="64" y="75"/>
                    </a:lnTo>
                    <a:lnTo>
                      <a:pt x="64" y="74"/>
                    </a:lnTo>
                    <a:lnTo>
                      <a:pt x="34" y="31"/>
                    </a:lnTo>
                    <a:lnTo>
                      <a:pt x="28" y="25"/>
                    </a:lnTo>
                    <a:lnTo>
                      <a:pt x="28" y="24"/>
                    </a:lnTo>
                    <a:lnTo>
                      <a:pt x="27" y="24"/>
                    </a:lnTo>
                    <a:lnTo>
                      <a:pt x="25" y="25"/>
                    </a:lnTo>
                    <a:lnTo>
                      <a:pt x="25" y="24"/>
                    </a:lnTo>
                    <a:lnTo>
                      <a:pt x="24" y="22"/>
                    </a:lnTo>
                    <a:lnTo>
                      <a:pt x="20" y="17"/>
                    </a:lnTo>
                    <a:lnTo>
                      <a:pt x="5" y="2"/>
                    </a:lnTo>
                    <a:lnTo>
                      <a:pt x="1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62" name="Freeform 4511">
                <a:extLst>
                  <a:ext uri="{FF2B5EF4-FFF2-40B4-BE49-F238E27FC236}">
                    <a16:creationId xmlns:a16="http://schemas.microsoft.com/office/drawing/2014/main" id="{274BC286-F059-AE2B-9666-19D2286B23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2" y="2753"/>
                <a:ext cx="9" cy="50"/>
              </a:xfrm>
              <a:custGeom>
                <a:avLst/>
                <a:gdLst>
                  <a:gd name="T0" fmla="*/ 34 w 34"/>
                  <a:gd name="T1" fmla="*/ 0 h 200"/>
                  <a:gd name="T2" fmla="*/ 34 w 34"/>
                  <a:gd name="T3" fmla="*/ 3 h 200"/>
                  <a:gd name="T4" fmla="*/ 23 w 34"/>
                  <a:gd name="T5" fmla="*/ 68 h 200"/>
                  <a:gd name="T6" fmla="*/ 23 w 34"/>
                  <a:gd name="T7" fmla="*/ 75 h 200"/>
                  <a:gd name="T8" fmla="*/ 4 w 34"/>
                  <a:gd name="T9" fmla="*/ 180 h 200"/>
                  <a:gd name="T10" fmla="*/ 3 w 34"/>
                  <a:gd name="T11" fmla="*/ 184 h 200"/>
                  <a:gd name="T12" fmla="*/ 0 w 34"/>
                  <a:gd name="T13" fmla="*/ 198 h 200"/>
                  <a:gd name="T14" fmla="*/ 0 w 34"/>
                  <a:gd name="T15" fmla="*/ 200 h 2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4" h="200">
                    <a:moveTo>
                      <a:pt x="34" y="0"/>
                    </a:moveTo>
                    <a:lnTo>
                      <a:pt x="34" y="3"/>
                    </a:lnTo>
                    <a:lnTo>
                      <a:pt x="23" y="68"/>
                    </a:lnTo>
                    <a:lnTo>
                      <a:pt x="23" y="75"/>
                    </a:lnTo>
                    <a:lnTo>
                      <a:pt x="4" y="180"/>
                    </a:lnTo>
                    <a:lnTo>
                      <a:pt x="3" y="184"/>
                    </a:lnTo>
                    <a:lnTo>
                      <a:pt x="0" y="198"/>
                    </a:lnTo>
                    <a:lnTo>
                      <a:pt x="0" y="20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63" name="Freeform 4512">
                <a:extLst>
                  <a:ext uri="{FF2B5EF4-FFF2-40B4-BE49-F238E27FC236}">
                    <a16:creationId xmlns:a16="http://schemas.microsoft.com/office/drawing/2014/main" id="{C6380E1B-3684-BE19-00E6-2E00694FE0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1" y="2684"/>
                <a:ext cx="108" cy="78"/>
              </a:xfrm>
              <a:custGeom>
                <a:avLst/>
                <a:gdLst>
                  <a:gd name="T0" fmla="*/ 432 w 432"/>
                  <a:gd name="T1" fmla="*/ 0 h 310"/>
                  <a:gd name="T2" fmla="*/ 414 w 432"/>
                  <a:gd name="T3" fmla="*/ 36 h 310"/>
                  <a:gd name="T4" fmla="*/ 408 w 432"/>
                  <a:gd name="T5" fmla="*/ 44 h 310"/>
                  <a:gd name="T6" fmla="*/ 402 w 432"/>
                  <a:gd name="T7" fmla="*/ 47 h 310"/>
                  <a:gd name="T8" fmla="*/ 398 w 432"/>
                  <a:gd name="T9" fmla="*/ 51 h 310"/>
                  <a:gd name="T10" fmla="*/ 382 w 432"/>
                  <a:gd name="T11" fmla="*/ 46 h 310"/>
                  <a:gd name="T12" fmla="*/ 371 w 432"/>
                  <a:gd name="T13" fmla="*/ 40 h 310"/>
                  <a:gd name="T14" fmla="*/ 371 w 432"/>
                  <a:gd name="T15" fmla="*/ 39 h 310"/>
                  <a:gd name="T16" fmla="*/ 367 w 432"/>
                  <a:gd name="T17" fmla="*/ 35 h 310"/>
                  <a:gd name="T18" fmla="*/ 365 w 432"/>
                  <a:gd name="T19" fmla="*/ 35 h 310"/>
                  <a:gd name="T20" fmla="*/ 363 w 432"/>
                  <a:gd name="T21" fmla="*/ 33 h 310"/>
                  <a:gd name="T22" fmla="*/ 358 w 432"/>
                  <a:gd name="T23" fmla="*/ 32 h 310"/>
                  <a:gd name="T24" fmla="*/ 339 w 432"/>
                  <a:gd name="T25" fmla="*/ 33 h 310"/>
                  <a:gd name="T26" fmla="*/ 300 w 432"/>
                  <a:gd name="T27" fmla="*/ 68 h 310"/>
                  <a:gd name="T28" fmla="*/ 293 w 432"/>
                  <a:gd name="T29" fmla="*/ 79 h 310"/>
                  <a:gd name="T30" fmla="*/ 291 w 432"/>
                  <a:gd name="T31" fmla="*/ 84 h 310"/>
                  <a:gd name="T32" fmla="*/ 286 w 432"/>
                  <a:gd name="T33" fmla="*/ 91 h 310"/>
                  <a:gd name="T34" fmla="*/ 286 w 432"/>
                  <a:gd name="T35" fmla="*/ 92 h 310"/>
                  <a:gd name="T36" fmla="*/ 305 w 432"/>
                  <a:gd name="T37" fmla="*/ 110 h 310"/>
                  <a:gd name="T38" fmla="*/ 310 w 432"/>
                  <a:gd name="T39" fmla="*/ 123 h 310"/>
                  <a:gd name="T40" fmla="*/ 310 w 432"/>
                  <a:gd name="T41" fmla="*/ 124 h 310"/>
                  <a:gd name="T42" fmla="*/ 305 w 432"/>
                  <a:gd name="T43" fmla="*/ 130 h 310"/>
                  <a:gd name="T44" fmla="*/ 298 w 432"/>
                  <a:gd name="T45" fmla="*/ 142 h 310"/>
                  <a:gd name="T46" fmla="*/ 284 w 432"/>
                  <a:gd name="T47" fmla="*/ 199 h 310"/>
                  <a:gd name="T48" fmla="*/ 284 w 432"/>
                  <a:gd name="T49" fmla="*/ 201 h 310"/>
                  <a:gd name="T50" fmla="*/ 291 w 432"/>
                  <a:gd name="T51" fmla="*/ 223 h 310"/>
                  <a:gd name="T52" fmla="*/ 293 w 432"/>
                  <a:gd name="T53" fmla="*/ 226 h 310"/>
                  <a:gd name="T54" fmla="*/ 301 w 432"/>
                  <a:gd name="T55" fmla="*/ 236 h 310"/>
                  <a:gd name="T56" fmla="*/ 282 w 432"/>
                  <a:gd name="T57" fmla="*/ 236 h 310"/>
                  <a:gd name="T58" fmla="*/ 261 w 432"/>
                  <a:gd name="T59" fmla="*/ 243 h 310"/>
                  <a:gd name="T60" fmla="*/ 254 w 432"/>
                  <a:gd name="T61" fmla="*/ 243 h 310"/>
                  <a:gd name="T62" fmla="*/ 244 w 432"/>
                  <a:gd name="T63" fmla="*/ 245 h 310"/>
                  <a:gd name="T64" fmla="*/ 241 w 432"/>
                  <a:gd name="T65" fmla="*/ 245 h 310"/>
                  <a:gd name="T66" fmla="*/ 238 w 432"/>
                  <a:gd name="T67" fmla="*/ 247 h 310"/>
                  <a:gd name="T68" fmla="*/ 236 w 432"/>
                  <a:gd name="T69" fmla="*/ 250 h 310"/>
                  <a:gd name="T70" fmla="*/ 216 w 432"/>
                  <a:gd name="T71" fmla="*/ 258 h 310"/>
                  <a:gd name="T72" fmla="*/ 180 w 432"/>
                  <a:gd name="T73" fmla="*/ 310 h 310"/>
                  <a:gd name="T74" fmla="*/ 178 w 432"/>
                  <a:gd name="T75" fmla="*/ 310 h 310"/>
                  <a:gd name="T76" fmla="*/ 160 w 432"/>
                  <a:gd name="T77" fmla="*/ 293 h 310"/>
                  <a:gd name="T78" fmla="*/ 132 w 432"/>
                  <a:gd name="T79" fmla="*/ 282 h 310"/>
                  <a:gd name="T80" fmla="*/ 128 w 432"/>
                  <a:gd name="T81" fmla="*/ 282 h 310"/>
                  <a:gd name="T82" fmla="*/ 124 w 432"/>
                  <a:gd name="T83" fmla="*/ 283 h 310"/>
                  <a:gd name="T84" fmla="*/ 0 w 432"/>
                  <a:gd name="T85" fmla="*/ 275 h 3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432" h="310">
                    <a:moveTo>
                      <a:pt x="432" y="0"/>
                    </a:moveTo>
                    <a:lnTo>
                      <a:pt x="414" y="36"/>
                    </a:lnTo>
                    <a:lnTo>
                      <a:pt x="408" y="44"/>
                    </a:lnTo>
                    <a:lnTo>
                      <a:pt x="402" y="47"/>
                    </a:lnTo>
                    <a:lnTo>
                      <a:pt x="398" y="51"/>
                    </a:lnTo>
                    <a:lnTo>
                      <a:pt x="382" y="46"/>
                    </a:lnTo>
                    <a:lnTo>
                      <a:pt x="371" y="40"/>
                    </a:lnTo>
                    <a:lnTo>
                      <a:pt x="371" y="39"/>
                    </a:lnTo>
                    <a:lnTo>
                      <a:pt x="367" y="35"/>
                    </a:lnTo>
                    <a:lnTo>
                      <a:pt x="365" y="35"/>
                    </a:lnTo>
                    <a:lnTo>
                      <a:pt x="363" y="33"/>
                    </a:lnTo>
                    <a:lnTo>
                      <a:pt x="358" y="32"/>
                    </a:lnTo>
                    <a:lnTo>
                      <a:pt x="339" y="33"/>
                    </a:lnTo>
                    <a:lnTo>
                      <a:pt x="300" y="68"/>
                    </a:lnTo>
                    <a:lnTo>
                      <a:pt x="293" y="79"/>
                    </a:lnTo>
                    <a:lnTo>
                      <a:pt x="291" y="84"/>
                    </a:lnTo>
                    <a:lnTo>
                      <a:pt x="286" y="91"/>
                    </a:lnTo>
                    <a:lnTo>
                      <a:pt x="286" y="92"/>
                    </a:lnTo>
                    <a:lnTo>
                      <a:pt x="305" y="110"/>
                    </a:lnTo>
                    <a:lnTo>
                      <a:pt x="310" y="123"/>
                    </a:lnTo>
                    <a:lnTo>
                      <a:pt x="310" y="124"/>
                    </a:lnTo>
                    <a:lnTo>
                      <a:pt x="305" y="130"/>
                    </a:lnTo>
                    <a:lnTo>
                      <a:pt x="298" y="142"/>
                    </a:lnTo>
                    <a:lnTo>
                      <a:pt x="284" y="199"/>
                    </a:lnTo>
                    <a:lnTo>
                      <a:pt x="284" y="201"/>
                    </a:lnTo>
                    <a:lnTo>
                      <a:pt x="291" y="223"/>
                    </a:lnTo>
                    <a:lnTo>
                      <a:pt x="293" y="226"/>
                    </a:lnTo>
                    <a:lnTo>
                      <a:pt x="301" y="236"/>
                    </a:lnTo>
                    <a:lnTo>
                      <a:pt x="282" y="236"/>
                    </a:lnTo>
                    <a:lnTo>
                      <a:pt x="261" y="243"/>
                    </a:lnTo>
                    <a:lnTo>
                      <a:pt x="254" y="243"/>
                    </a:lnTo>
                    <a:lnTo>
                      <a:pt x="244" y="245"/>
                    </a:lnTo>
                    <a:lnTo>
                      <a:pt x="241" y="245"/>
                    </a:lnTo>
                    <a:lnTo>
                      <a:pt x="238" y="247"/>
                    </a:lnTo>
                    <a:lnTo>
                      <a:pt x="236" y="250"/>
                    </a:lnTo>
                    <a:lnTo>
                      <a:pt x="216" y="258"/>
                    </a:lnTo>
                    <a:lnTo>
                      <a:pt x="180" y="310"/>
                    </a:lnTo>
                    <a:lnTo>
                      <a:pt x="178" y="310"/>
                    </a:lnTo>
                    <a:lnTo>
                      <a:pt x="160" y="293"/>
                    </a:lnTo>
                    <a:lnTo>
                      <a:pt x="132" y="282"/>
                    </a:lnTo>
                    <a:lnTo>
                      <a:pt x="128" y="282"/>
                    </a:lnTo>
                    <a:lnTo>
                      <a:pt x="124" y="283"/>
                    </a:lnTo>
                    <a:lnTo>
                      <a:pt x="0" y="27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64" name="Freeform 4513">
                <a:extLst>
                  <a:ext uri="{FF2B5EF4-FFF2-40B4-BE49-F238E27FC236}">
                    <a16:creationId xmlns:a16="http://schemas.microsoft.com/office/drawing/2014/main" id="{7B6EAAA5-F399-303E-CD74-67184EA722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8" y="2661"/>
                <a:ext cx="23" cy="14"/>
              </a:xfrm>
              <a:custGeom>
                <a:avLst/>
                <a:gdLst>
                  <a:gd name="T0" fmla="*/ 0 w 93"/>
                  <a:gd name="T1" fmla="*/ 55 h 55"/>
                  <a:gd name="T2" fmla="*/ 1 w 93"/>
                  <a:gd name="T3" fmla="*/ 33 h 55"/>
                  <a:gd name="T4" fmla="*/ 4 w 93"/>
                  <a:gd name="T5" fmla="*/ 19 h 55"/>
                  <a:gd name="T6" fmla="*/ 7 w 93"/>
                  <a:gd name="T7" fmla="*/ 13 h 55"/>
                  <a:gd name="T8" fmla="*/ 7 w 93"/>
                  <a:gd name="T9" fmla="*/ 12 h 55"/>
                  <a:gd name="T10" fmla="*/ 8 w 93"/>
                  <a:gd name="T11" fmla="*/ 13 h 55"/>
                  <a:gd name="T12" fmla="*/ 63 w 93"/>
                  <a:gd name="T13" fmla="*/ 10 h 55"/>
                  <a:gd name="T14" fmla="*/ 64 w 93"/>
                  <a:gd name="T15" fmla="*/ 12 h 55"/>
                  <a:gd name="T16" fmla="*/ 73 w 93"/>
                  <a:gd name="T17" fmla="*/ 7 h 55"/>
                  <a:gd name="T18" fmla="*/ 91 w 93"/>
                  <a:gd name="T19" fmla="*/ 2 h 55"/>
                  <a:gd name="T20" fmla="*/ 93 w 93"/>
                  <a:gd name="T21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3" h="55">
                    <a:moveTo>
                      <a:pt x="0" y="55"/>
                    </a:moveTo>
                    <a:lnTo>
                      <a:pt x="1" y="33"/>
                    </a:lnTo>
                    <a:lnTo>
                      <a:pt x="4" y="19"/>
                    </a:lnTo>
                    <a:lnTo>
                      <a:pt x="7" y="13"/>
                    </a:lnTo>
                    <a:lnTo>
                      <a:pt x="7" y="12"/>
                    </a:lnTo>
                    <a:lnTo>
                      <a:pt x="8" y="13"/>
                    </a:lnTo>
                    <a:lnTo>
                      <a:pt x="63" y="10"/>
                    </a:lnTo>
                    <a:lnTo>
                      <a:pt x="64" y="12"/>
                    </a:lnTo>
                    <a:lnTo>
                      <a:pt x="73" y="7"/>
                    </a:lnTo>
                    <a:lnTo>
                      <a:pt x="91" y="2"/>
                    </a:lnTo>
                    <a:lnTo>
                      <a:pt x="93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65" name="Freeform 4514">
                <a:extLst>
                  <a:ext uri="{FF2B5EF4-FFF2-40B4-BE49-F238E27FC236}">
                    <a16:creationId xmlns:a16="http://schemas.microsoft.com/office/drawing/2014/main" id="{ABA9298F-B3E4-AC76-D17D-9C2EF9EFB5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9" y="2675"/>
                <a:ext cx="39" cy="16"/>
              </a:xfrm>
              <a:custGeom>
                <a:avLst/>
                <a:gdLst>
                  <a:gd name="T0" fmla="*/ 0 w 157"/>
                  <a:gd name="T1" fmla="*/ 39 h 67"/>
                  <a:gd name="T2" fmla="*/ 10 w 157"/>
                  <a:gd name="T3" fmla="*/ 42 h 67"/>
                  <a:gd name="T4" fmla="*/ 16 w 157"/>
                  <a:gd name="T5" fmla="*/ 46 h 67"/>
                  <a:gd name="T6" fmla="*/ 19 w 157"/>
                  <a:gd name="T7" fmla="*/ 50 h 67"/>
                  <a:gd name="T8" fmla="*/ 24 w 157"/>
                  <a:gd name="T9" fmla="*/ 61 h 67"/>
                  <a:gd name="T10" fmla="*/ 29 w 157"/>
                  <a:gd name="T11" fmla="*/ 65 h 67"/>
                  <a:gd name="T12" fmla="*/ 30 w 157"/>
                  <a:gd name="T13" fmla="*/ 65 h 67"/>
                  <a:gd name="T14" fmla="*/ 31 w 157"/>
                  <a:gd name="T15" fmla="*/ 67 h 67"/>
                  <a:gd name="T16" fmla="*/ 37 w 157"/>
                  <a:gd name="T17" fmla="*/ 67 h 67"/>
                  <a:gd name="T18" fmla="*/ 40 w 157"/>
                  <a:gd name="T19" fmla="*/ 65 h 67"/>
                  <a:gd name="T20" fmla="*/ 52 w 157"/>
                  <a:gd name="T21" fmla="*/ 63 h 67"/>
                  <a:gd name="T22" fmla="*/ 58 w 157"/>
                  <a:gd name="T23" fmla="*/ 60 h 67"/>
                  <a:gd name="T24" fmla="*/ 60 w 157"/>
                  <a:gd name="T25" fmla="*/ 60 h 67"/>
                  <a:gd name="T26" fmla="*/ 70 w 157"/>
                  <a:gd name="T27" fmla="*/ 61 h 67"/>
                  <a:gd name="T28" fmla="*/ 76 w 157"/>
                  <a:gd name="T29" fmla="*/ 63 h 67"/>
                  <a:gd name="T30" fmla="*/ 77 w 157"/>
                  <a:gd name="T31" fmla="*/ 67 h 67"/>
                  <a:gd name="T32" fmla="*/ 82 w 157"/>
                  <a:gd name="T33" fmla="*/ 67 h 67"/>
                  <a:gd name="T34" fmla="*/ 83 w 157"/>
                  <a:gd name="T35" fmla="*/ 61 h 67"/>
                  <a:gd name="T36" fmla="*/ 82 w 157"/>
                  <a:gd name="T37" fmla="*/ 57 h 67"/>
                  <a:gd name="T38" fmla="*/ 80 w 157"/>
                  <a:gd name="T39" fmla="*/ 54 h 67"/>
                  <a:gd name="T40" fmla="*/ 80 w 157"/>
                  <a:gd name="T41" fmla="*/ 53 h 67"/>
                  <a:gd name="T42" fmla="*/ 79 w 157"/>
                  <a:gd name="T43" fmla="*/ 49 h 67"/>
                  <a:gd name="T44" fmla="*/ 79 w 157"/>
                  <a:gd name="T45" fmla="*/ 27 h 67"/>
                  <a:gd name="T46" fmla="*/ 80 w 157"/>
                  <a:gd name="T47" fmla="*/ 19 h 67"/>
                  <a:gd name="T48" fmla="*/ 87 w 157"/>
                  <a:gd name="T49" fmla="*/ 18 h 67"/>
                  <a:gd name="T50" fmla="*/ 91 w 157"/>
                  <a:gd name="T51" fmla="*/ 18 h 67"/>
                  <a:gd name="T52" fmla="*/ 91 w 157"/>
                  <a:gd name="T53" fmla="*/ 20 h 67"/>
                  <a:gd name="T54" fmla="*/ 107 w 157"/>
                  <a:gd name="T55" fmla="*/ 18 h 67"/>
                  <a:gd name="T56" fmla="*/ 107 w 157"/>
                  <a:gd name="T57" fmla="*/ 16 h 67"/>
                  <a:gd name="T58" fmla="*/ 108 w 157"/>
                  <a:gd name="T59" fmla="*/ 11 h 67"/>
                  <a:gd name="T60" fmla="*/ 112 w 157"/>
                  <a:gd name="T61" fmla="*/ 4 h 67"/>
                  <a:gd name="T62" fmla="*/ 113 w 157"/>
                  <a:gd name="T63" fmla="*/ 3 h 67"/>
                  <a:gd name="T64" fmla="*/ 116 w 157"/>
                  <a:gd name="T65" fmla="*/ 1 h 67"/>
                  <a:gd name="T66" fmla="*/ 116 w 157"/>
                  <a:gd name="T67" fmla="*/ 0 h 67"/>
                  <a:gd name="T68" fmla="*/ 135 w 157"/>
                  <a:gd name="T69" fmla="*/ 3 h 67"/>
                  <a:gd name="T70" fmla="*/ 156 w 157"/>
                  <a:gd name="T71" fmla="*/ 3 h 67"/>
                  <a:gd name="T72" fmla="*/ 157 w 157"/>
                  <a:gd name="T73" fmla="*/ 1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57" h="67">
                    <a:moveTo>
                      <a:pt x="0" y="39"/>
                    </a:moveTo>
                    <a:lnTo>
                      <a:pt x="10" y="42"/>
                    </a:lnTo>
                    <a:lnTo>
                      <a:pt x="16" y="46"/>
                    </a:lnTo>
                    <a:lnTo>
                      <a:pt x="19" y="50"/>
                    </a:lnTo>
                    <a:lnTo>
                      <a:pt x="24" y="61"/>
                    </a:lnTo>
                    <a:lnTo>
                      <a:pt x="29" y="65"/>
                    </a:lnTo>
                    <a:lnTo>
                      <a:pt x="30" y="65"/>
                    </a:lnTo>
                    <a:lnTo>
                      <a:pt x="31" y="67"/>
                    </a:lnTo>
                    <a:lnTo>
                      <a:pt x="37" y="67"/>
                    </a:lnTo>
                    <a:lnTo>
                      <a:pt x="40" y="65"/>
                    </a:lnTo>
                    <a:lnTo>
                      <a:pt x="52" y="63"/>
                    </a:lnTo>
                    <a:lnTo>
                      <a:pt x="58" y="60"/>
                    </a:lnTo>
                    <a:lnTo>
                      <a:pt x="60" y="60"/>
                    </a:lnTo>
                    <a:lnTo>
                      <a:pt x="70" y="61"/>
                    </a:lnTo>
                    <a:lnTo>
                      <a:pt x="76" y="63"/>
                    </a:lnTo>
                    <a:lnTo>
                      <a:pt x="77" y="67"/>
                    </a:lnTo>
                    <a:lnTo>
                      <a:pt x="82" y="67"/>
                    </a:lnTo>
                    <a:lnTo>
                      <a:pt x="83" y="61"/>
                    </a:lnTo>
                    <a:lnTo>
                      <a:pt x="82" y="57"/>
                    </a:lnTo>
                    <a:lnTo>
                      <a:pt x="80" y="54"/>
                    </a:lnTo>
                    <a:lnTo>
                      <a:pt x="80" y="53"/>
                    </a:lnTo>
                    <a:lnTo>
                      <a:pt x="79" y="49"/>
                    </a:lnTo>
                    <a:lnTo>
                      <a:pt x="79" y="27"/>
                    </a:lnTo>
                    <a:lnTo>
                      <a:pt x="80" y="19"/>
                    </a:lnTo>
                    <a:lnTo>
                      <a:pt x="87" y="18"/>
                    </a:lnTo>
                    <a:lnTo>
                      <a:pt x="91" y="18"/>
                    </a:lnTo>
                    <a:lnTo>
                      <a:pt x="91" y="20"/>
                    </a:lnTo>
                    <a:lnTo>
                      <a:pt x="107" y="18"/>
                    </a:lnTo>
                    <a:lnTo>
                      <a:pt x="107" y="16"/>
                    </a:lnTo>
                    <a:lnTo>
                      <a:pt x="108" y="11"/>
                    </a:lnTo>
                    <a:lnTo>
                      <a:pt x="112" y="4"/>
                    </a:lnTo>
                    <a:lnTo>
                      <a:pt x="113" y="3"/>
                    </a:lnTo>
                    <a:lnTo>
                      <a:pt x="116" y="1"/>
                    </a:lnTo>
                    <a:lnTo>
                      <a:pt x="116" y="0"/>
                    </a:lnTo>
                    <a:lnTo>
                      <a:pt x="135" y="3"/>
                    </a:lnTo>
                    <a:lnTo>
                      <a:pt x="156" y="3"/>
                    </a:lnTo>
                    <a:lnTo>
                      <a:pt x="157" y="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66" name="Freeform 4515">
                <a:extLst>
                  <a:ext uri="{FF2B5EF4-FFF2-40B4-BE49-F238E27FC236}">
                    <a16:creationId xmlns:a16="http://schemas.microsoft.com/office/drawing/2014/main" id="{4BD0558B-8984-8ACA-871C-F3AD7B2ACA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8" y="2675"/>
                <a:ext cx="6" cy="7"/>
              </a:xfrm>
              <a:custGeom>
                <a:avLst/>
                <a:gdLst>
                  <a:gd name="T0" fmla="*/ 26 w 26"/>
                  <a:gd name="T1" fmla="*/ 31 h 31"/>
                  <a:gd name="T2" fmla="*/ 23 w 26"/>
                  <a:gd name="T3" fmla="*/ 29 h 31"/>
                  <a:gd name="T4" fmla="*/ 22 w 26"/>
                  <a:gd name="T5" fmla="*/ 29 h 31"/>
                  <a:gd name="T6" fmla="*/ 8 w 26"/>
                  <a:gd name="T7" fmla="*/ 21 h 31"/>
                  <a:gd name="T8" fmla="*/ 6 w 26"/>
                  <a:gd name="T9" fmla="*/ 17 h 31"/>
                  <a:gd name="T10" fmla="*/ 0 w 26"/>
                  <a:gd name="T11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6" h="31">
                    <a:moveTo>
                      <a:pt x="26" y="31"/>
                    </a:moveTo>
                    <a:lnTo>
                      <a:pt x="23" y="29"/>
                    </a:lnTo>
                    <a:lnTo>
                      <a:pt x="22" y="29"/>
                    </a:lnTo>
                    <a:lnTo>
                      <a:pt x="8" y="21"/>
                    </a:lnTo>
                    <a:lnTo>
                      <a:pt x="6" y="17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67" name="Freeform 4516">
                <a:extLst>
                  <a:ext uri="{FF2B5EF4-FFF2-40B4-BE49-F238E27FC236}">
                    <a16:creationId xmlns:a16="http://schemas.microsoft.com/office/drawing/2014/main" id="{74D5621D-D1EA-5E24-AB41-A9A3576331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8" y="2682"/>
                <a:ext cx="15" cy="58"/>
              </a:xfrm>
              <a:custGeom>
                <a:avLst/>
                <a:gdLst>
                  <a:gd name="T0" fmla="*/ 0 w 60"/>
                  <a:gd name="T1" fmla="*/ 230 h 230"/>
                  <a:gd name="T2" fmla="*/ 0 w 60"/>
                  <a:gd name="T3" fmla="*/ 229 h 230"/>
                  <a:gd name="T4" fmla="*/ 14 w 60"/>
                  <a:gd name="T5" fmla="*/ 195 h 230"/>
                  <a:gd name="T6" fmla="*/ 38 w 60"/>
                  <a:gd name="T7" fmla="*/ 183 h 230"/>
                  <a:gd name="T8" fmla="*/ 47 w 60"/>
                  <a:gd name="T9" fmla="*/ 170 h 230"/>
                  <a:gd name="T10" fmla="*/ 49 w 60"/>
                  <a:gd name="T11" fmla="*/ 167 h 230"/>
                  <a:gd name="T12" fmla="*/ 56 w 60"/>
                  <a:gd name="T13" fmla="*/ 149 h 230"/>
                  <a:gd name="T14" fmla="*/ 56 w 60"/>
                  <a:gd name="T15" fmla="*/ 148 h 230"/>
                  <a:gd name="T16" fmla="*/ 54 w 60"/>
                  <a:gd name="T17" fmla="*/ 146 h 230"/>
                  <a:gd name="T18" fmla="*/ 47 w 60"/>
                  <a:gd name="T19" fmla="*/ 135 h 230"/>
                  <a:gd name="T20" fmla="*/ 46 w 60"/>
                  <a:gd name="T21" fmla="*/ 132 h 230"/>
                  <a:gd name="T22" fmla="*/ 49 w 60"/>
                  <a:gd name="T23" fmla="*/ 128 h 230"/>
                  <a:gd name="T24" fmla="*/ 53 w 60"/>
                  <a:gd name="T25" fmla="*/ 121 h 230"/>
                  <a:gd name="T26" fmla="*/ 54 w 60"/>
                  <a:gd name="T27" fmla="*/ 120 h 230"/>
                  <a:gd name="T28" fmla="*/ 57 w 60"/>
                  <a:gd name="T29" fmla="*/ 120 h 230"/>
                  <a:gd name="T30" fmla="*/ 60 w 60"/>
                  <a:gd name="T31" fmla="*/ 118 h 230"/>
                  <a:gd name="T32" fmla="*/ 60 w 60"/>
                  <a:gd name="T33" fmla="*/ 117 h 230"/>
                  <a:gd name="T34" fmla="*/ 59 w 60"/>
                  <a:gd name="T35" fmla="*/ 117 h 230"/>
                  <a:gd name="T36" fmla="*/ 57 w 60"/>
                  <a:gd name="T37" fmla="*/ 118 h 230"/>
                  <a:gd name="T38" fmla="*/ 53 w 60"/>
                  <a:gd name="T39" fmla="*/ 118 h 230"/>
                  <a:gd name="T40" fmla="*/ 47 w 60"/>
                  <a:gd name="T41" fmla="*/ 117 h 230"/>
                  <a:gd name="T42" fmla="*/ 46 w 60"/>
                  <a:gd name="T43" fmla="*/ 114 h 230"/>
                  <a:gd name="T44" fmla="*/ 46 w 60"/>
                  <a:gd name="T45" fmla="*/ 109 h 230"/>
                  <a:gd name="T46" fmla="*/ 45 w 60"/>
                  <a:gd name="T47" fmla="*/ 99 h 230"/>
                  <a:gd name="T48" fmla="*/ 47 w 60"/>
                  <a:gd name="T49" fmla="*/ 89 h 230"/>
                  <a:gd name="T50" fmla="*/ 43 w 60"/>
                  <a:gd name="T51" fmla="*/ 72 h 230"/>
                  <a:gd name="T52" fmla="*/ 40 w 60"/>
                  <a:gd name="T53" fmla="*/ 67 h 230"/>
                  <a:gd name="T54" fmla="*/ 36 w 60"/>
                  <a:gd name="T55" fmla="*/ 62 h 230"/>
                  <a:gd name="T56" fmla="*/ 38 w 60"/>
                  <a:gd name="T57" fmla="*/ 60 h 230"/>
                  <a:gd name="T58" fmla="*/ 38 w 60"/>
                  <a:gd name="T59" fmla="*/ 58 h 230"/>
                  <a:gd name="T60" fmla="*/ 39 w 60"/>
                  <a:gd name="T61" fmla="*/ 58 h 230"/>
                  <a:gd name="T62" fmla="*/ 39 w 60"/>
                  <a:gd name="T63" fmla="*/ 60 h 230"/>
                  <a:gd name="T64" fmla="*/ 42 w 60"/>
                  <a:gd name="T65" fmla="*/ 60 h 230"/>
                  <a:gd name="T66" fmla="*/ 40 w 60"/>
                  <a:gd name="T67" fmla="*/ 57 h 230"/>
                  <a:gd name="T68" fmla="*/ 38 w 60"/>
                  <a:gd name="T69" fmla="*/ 55 h 230"/>
                  <a:gd name="T70" fmla="*/ 33 w 60"/>
                  <a:gd name="T71" fmla="*/ 51 h 230"/>
                  <a:gd name="T72" fmla="*/ 33 w 60"/>
                  <a:gd name="T73" fmla="*/ 32 h 230"/>
                  <a:gd name="T74" fmla="*/ 35 w 60"/>
                  <a:gd name="T75" fmla="*/ 29 h 230"/>
                  <a:gd name="T76" fmla="*/ 35 w 60"/>
                  <a:gd name="T77" fmla="*/ 26 h 230"/>
                  <a:gd name="T78" fmla="*/ 36 w 60"/>
                  <a:gd name="T79" fmla="*/ 25 h 230"/>
                  <a:gd name="T80" fmla="*/ 33 w 60"/>
                  <a:gd name="T81" fmla="*/ 24 h 230"/>
                  <a:gd name="T82" fmla="*/ 29 w 60"/>
                  <a:gd name="T83" fmla="*/ 15 h 230"/>
                  <a:gd name="T84" fmla="*/ 31 w 60"/>
                  <a:gd name="T85" fmla="*/ 14 h 230"/>
                  <a:gd name="T86" fmla="*/ 31 w 60"/>
                  <a:gd name="T87" fmla="*/ 11 h 230"/>
                  <a:gd name="T88" fmla="*/ 32 w 60"/>
                  <a:gd name="T89" fmla="*/ 7 h 230"/>
                  <a:gd name="T90" fmla="*/ 31 w 60"/>
                  <a:gd name="T91" fmla="*/ 7 h 230"/>
                  <a:gd name="T92" fmla="*/ 23 w 60"/>
                  <a:gd name="T93" fmla="*/ 8 h 230"/>
                  <a:gd name="T94" fmla="*/ 21 w 60"/>
                  <a:gd name="T95" fmla="*/ 8 h 230"/>
                  <a:gd name="T96" fmla="*/ 15 w 60"/>
                  <a:gd name="T97" fmla="*/ 10 h 230"/>
                  <a:gd name="T98" fmla="*/ 14 w 60"/>
                  <a:gd name="T99" fmla="*/ 10 h 230"/>
                  <a:gd name="T100" fmla="*/ 13 w 60"/>
                  <a:gd name="T101" fmla="*/ 8 h 230"/>
                  <a:gd name="T102" fmla="*/ 17 w 60"/>
                  <a:gd name="T103" fmla="*/ 4 h 230"/>
                  <a:gd name="T104" fmla="*/ 22 w 60"/>
                  <a:gd name="T105" fmla="*/ 2 h 230"/>
                  <a:gd name="T106" fmla="*/ 26 w 60"/>
                  <a:gd name="T107" fmla="*/ 0 h 2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60" h="230">
                    <a:moveTo>
                      <a:pt x="0" y="230"/>
                    </a:moveTo>
                    <a:lnTo>
                      <a:pt x="0" y="229"/>
                    </a:lnTo>
                    <a:lnTo>
                      <a:pt x="14" y="195"/>
                    </a:lnTo>
                    <a:lnTo>
                      <a:pt x="38" y="183"/>
                    </a:lnTo>
                    <a:lnTo>
                      <a:pt x="47" y="170"/>
                    </a:lnTo>
                    <a:lnTo>
                      <a:pt x="49" y="167"/>
                    </a:lnTo>
                    <a:lnTo>
                      <a:pt x="56" y="149"/>
                    </a:lnTo>
                    <a:lnTo>
                      <a:pt x="56" y="148"/>
                    </a:lnTo>
                    <a:lnTo>
                      <a:pt x="54" y="146"/>
                    </a:lnTo>
                    <a:lnTo>
                      <a:pt x="47" y="135"/>
                    </a:lnTo>
                    <a:lnTo>
                      <a:pt x="46" y="132"/>
                    </a:lnTo>
                    <a:lnTo>
                      <a:pt x="49" y="128"/>
                    </a:lnTo>
                    <a:lnTo>
                      <a:pt x="53" y="121"/>
                    </a:lnTo>
                    <a:lnTo>
                      <a:pt x="54" y="120"/>
                    </a:lnTo>
                    <a:lnTo>
                      <a:pt x="57" y="120"/>
                    </a:lnTo>
                    <a:lnTo>
                      <a:pt x="60" y="118"/>
                    </a:lnTo>
                    <a:lnTo>
                      <a:pt x="60" y="117"/>
                    </a:lnTo>
                    <a:lnTo>
                      <a:pt x="59" y="117"/>
                    </a:lnTo>
                    <a:lnTo>
                      <a:pt x="57" y="118"/>
                    </a:lnTo>
                    <a:lnTo>
                      <a:pt x="53" y="118"/>
                    </a:lnTo>
                    <a:lnTo>
                      <a:pt x="47" y="117"/>
                    </a:lnTo>
                    <a:lnTo>
                      <a:pt x="46" y="114"/>
                    </a:lnTo>
                    <a:lnTo>
                      <a:pt x="46" y="109"/>
                    </a:lnTo>
                    <a:lnTo>
                      <a:pt x="45" y="99"/>
                    </a:lnTo>
                    <a:lnTo>
                      <a:pt x="47" y="89"/>
                    </a:lnTo>
                    <a:lnTo>
                      <a:pt x="43" y="72"/>
                    </a:lnTo>
                    <a:lnTo>
                      <a:pt x="40" y="67"/>
                    </a:lnTo>
                    <a:lnTo>
                      <a:pt x="36" y="62"/>
                    </a:lnTo>
                    <a:lnTo>
                      <a:pt x="38" y="60"/>
                    </a:lnTo>
                    <a:lnTo>
                      <a:pt x="38" y="58"/>
                    </a:lnTo>
                    <a:lnTo>
                      <a:pt x="39" y="58"/>
                    </a:lnTo>
                    <a:lnTo>
                      <a:pt x="39" y="60"/>
                    </a:lnTo>
                    <a:lnTo>
                      <a:pt x="42" y="60"/>
                    </a:lnTo>
                    <a:lnTo>
                      <a:pt x="40" y="57"/>
                    </a:lnTo>
                    <a:lnTo>
                      <a:pt x="38" y="55"/>
                    </a:lnTo>
                    <a:lnTo>
                      <a:pt x="33" y="51"/>
                    </a:lnTo>
                    <a:lnTo>
                      <a:pt x="33" y="32"/>
                    </a:lnTo>
                    <a:lnTo>
                      <a:pt x="35" y="29"/>
                    </a:lnTo>
                    <a:lnTo>
                      <a:pt x="35" y="26"/>
                    </a:lnTo>
                    <a:lnTo>
                      <a:pt x="36" y="25"/>
                    </a:lnTo>
                    <a:lnTo>
                      <a:pt x="33" y="24"/>
                    </a:lnTo>
                    <a:lnTo>
                      <a:pt x="29" y="15"/>
                    </a:lnTo>
                    <a:lnTo>
                      <a:pt x="31" y="14"/>
                    </a:lnTo>
                    <a:lnTo>
                      <a:pt x="31" y="11"/>
                    </a:lnTo>
                    <a:lnTo>
                      <a:pt x="32" y="7"/>
                    </a:lnTo>
                    <a:lnTo>
                      <a:pt x="31" y="7"/>
                    </a:lnTo>
                    <a:lnTo>
                      <a:pt x="23" y="8"/>
                    </a:lnTo>
                    <a:lnTo>
                      <a:pt x="21" y="8"/>
                    </a:lnTo>
                    <a:lnTo>
                      <a:pt x="15" y="10"/>
                    </a:lnTo>
                    <a:lnTo>
                      <a:pt x="14" y="10"/>
                    </a:lnTo>
                    <a:lnTo>
                      <a:pt x="13" y="8"/>
                    </a:lnTo>
                    <a:lnTo>
                      <a:pt x="17" y="4"/>
                    </a:lnTo>
                    <a:lnTo>
                      <a:pt x="22" y="2"/>
                    </a:lnTo>
                    <a:lnTo>
                      <a:pt x="26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68" name="Freeform 4517">
                <a:extLst>
                  <a:ext uri="{FF2B5EF4-FFF2-40B4-BE49-F238E27FC236}">
                    <a16:creationId xmlns:a16="http://schemas.microsoft.com/office/drawing/2014/main" id="{E2125FED-F173-6224-76FE-86EC8367F2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5" y="2740"/>
                <a:ext cx="43" cy="47"/>
              </a:xfrm>
              <a:custGeom>
                <a:avLst/>
                <a:gdLst>
                  <a:gd name="T0" fmla="*/ 171 w 171"/>
                  <a:gd name="T1" fmla="*/ 0 h 187"/>
                  <a:gd name="T2" fmla="*/ 129 w 171"/>
                  <a:gd name="T3" fmla="*/ 36 h 187"/>
                  <a:gd name="T4" fmla="*/ 118 w 171"/>
                  <a:gd name="T5" fmla="*/ 36 h 187"/>
                  <a:gd name="T6" fmla="*/ 118 w 171"/>
                  <a:gd name="T7" fmla="*/ 42 h 187"/>
                  <a:gd name="T8" fmla="*/ 111 w 171"/>
                  <a:gd name="T9" fmla="*/ 84 h 187"/>
                  <a:gd name="T10" fmla="*/ 83 w 171"/>
                  <a:gd name="T11" fmla="*/ 72 h 187"/>
                  <a:gd name="T12" fmla="*/ 70 w 171"/>
                  <a:gd name="T13" fmla="*/ 70 h 187"/>
                  <a:gd name="T14" fmla="*/ 69 w 171"/>
                  <a:gd name="T15" fmla="*/ 70 h 187"/>
                  <a:gd name="T16" fmla="*/ 69 w 171"/>
                  <a:gd name="T17" fmla="*/ 72 h 187"/>
                  <a:gd name="T18" fmla="*/ 62 w 171"/>
                  <a:gd name="T19" fmla="*/ 92 h 187"/>
                  <a:gd name="T20" fmla="*/ 62 w 171"/>
                  <a:gd name="T21" fmla="*/ 95 h 187"/>
                  <a:gd name="T22" fmla="*/ 52 w 171"/>
                  <a:gd name="T23" fmla="*/ 122 h 187"/>
                  <a:gd name="T24" fmla="*/ 51 w 171"/>
                  <a:gd name="T25" fmla="*/ 122 h 187"/>
                  <a:gd name="T26" fmla="*/ 23 w 171"/>
                  <a:gd name="T27" fmla="*/ 140 h 187"/>
                  <a:gd name="T28" fmla="*/ 19 w 171"/>
                  <a:gd name="T29" fmla="*/ 140 h 187"/>
                  <a:gd name="T30" fmla="*/ 0 w 171"/>
                  <a:gd name="T31" fmla="*/ 137 h 187"/>
                  <a:gd name="T32" fmla="*/ 2 w 171"/>
                  <a:gd name="T33" fmla="*/ 187 h 1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1" h="187">
                    <a:moveTo>
                      <a:pt x="171" y="0"/>
                    </a:moveTo>
                    <a:lnTo>
                      <a:pt x="129" y="36"/>
                    </a:lnTo>
                    <a:lnTo>
                      <a:pt x="118" y="36"/>
                    </a:lnTo>
                    <a:lnTo>
                      <a:pt x="118" y="42"/>
                    </a:lnTo>
                    <a:lnTo>
                      <a:pt x="111" y="84"/>
                    </a:lnTo>
                    <a:lnTo>
                      <a:pt x="83" y="72"/>
                    </a:lnTo>
                    <a:lnTo>
                      <a:pt x="70" y="70"/>
                    </a:lnTo>
                    <a:lnTo>
                      <a:pt x="69" y="70"/>
                    </a:lnTo>
                    <a:lnTo>
                      <a:pt x="69" y="72"/>
                    </a:lnTo>
                    <a:lnTo>
                      <a:pt x="62" y="92"/>
                    </a:lnTo>
                    <a:lnTo>
                      <a:pt x="62" y="95"/>
                    </a:lnTo>
                    <a:lnTo>
                      <a:pt x="52" y="122"/>
                    </a:lnTo>
                    <a:lnTo>
                      <a:pt x="51" y="122"/>
                    </a:lnTo>
                    <a:lnTo>
                      <a:pt x="23" y="140"/>
                    </a:lnTo>
                    <a:lnTo>
                      <a:pt x="19" y="140"/>
                    </a:lnTo>
                    <a:lnTo>
                      <a:pt x="0" y="137"/>
                    </a:lnTo>
                    <a:lnTo>
                      <a:pt x="2" y="18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69" name="Freeform 4518">
                <a:extLst>
                  <a:ext uri="{FF2B5EF4-FFF2-40B4-BE49-F238E27FC236}">
                    <a16:creationId xmlns:a16="http://schemas.microsoft.com/office/drawing/2014/main" id="{10D08059-E2CF-FF5C-1131-56C3C24A8E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8" y="2717"/>
                <a:ext cx="68" cy="41"/>
              </a:xfrm>
              <a:custGeom>
                <a:avLst/>
                <a:gdLst>
                  <a:gd name="T0" fmla="*/ 207 w 272"/>
                  <a:gd name="T1" fmla="*/ 0 h 166"/>
                  <a:gd name="T2" fmla="*/ 210 w 272"/>
                  <a:gd name="T3" fmla="*/ 4 h 166"/>
                  <a:gd name="T4" fmla="*/ 211 w 272"/>
                  <a:gd name="T5" fmla="*/ 8 h 166"/>
                  <a:gd name="T6" fmla="*/ 214 w 272"/>
                  <a:gd name="T7" fmla="*/ 12 h 166"/>
                  <a:gd name="T8" fmla="*/ 253 w 272"/>
                  <a:gd name="T9" fmla="*/ 46 h 166"/>
                  <a:gd name="T10" fmla="*/ 255 w 272"/>
                  <a:gd name="T11" fmla="*/ 54 h 166"/>
                  <a:gd name="T12" fmla="*/ 253 w 272"/>
                  <a:gd name="T13" fmla="*/ 55 h 166"/>
                  <a:gd name="T14" fmla="*/ 268 w 272"/>
                  <a:gd name="T15" fmla="*/ 72 h 166"/>
                  <a:gd name="T16" fmla="*/ 271 w 272"/>
                  <a:gd name="T17" fmla="*/ 74 h 166"/>
                  <a:gd name="T18" fmla="*/ 270 w 272"/>
                  <a:gd name="T19" fmla="*/ 78 h 166"/>
                  <a:gd name="T20" fmla="*/ 272 w 272"/>
                  <a:gd name="T21" fmla="*/ 88 h 166"/>
                  <a:gd name="T22" fmla="*/ 272 w 272"/>
                  <a:gd name="T23" fmla="*/ 92 h 166"/>
                  <a:gd name="T24" fmla="*/ 267 w 272"/>
                  <a:gd name="T25" fmla="*/ 93 h 166"/>
                  <a:gd name="T26" fmla="*/ 264 w 272"/>
                  <a:gd name="T27" fmla="*/ 93 h 166"/>
                  <a:gd name="T28" fmla="*/ 264 w 272"/>
                  <a:gd name="T29" fmla="*/ 92 h 166"/>
                  <a:gd name="T30" fmla="*/ 244 w 272"/>
                  <a:gd name="T31" fmla="*/ 95 h 166"/>
                  <a:gd name="T32" fmla="*/ 200 w 272"/>
                  <a:gd name="T33" fmla="*/ 106 h 166"/>
                  <a:gd name="T34" fmla="*/ 169 w 272"/>
                  <a:gd name="T35" fmla="*/ 106 h 166"/>
                  <a:gd name="T36" fmla="*/ 162 w 272"/>
                  <a:gd name="T37" fmla="*/ 105 h 166"/>
                  <a:gd name="T38" fmla="*/ 160 w 272"/>
                  <a:gd name="T39" fmla="*/ 105 h 166"/>
                  <a:gd name="T40" fmla="*/ 160 w 272"/>
                  <a:gd name="T41" fmla="*/ 117 h 166"/>
                  <a:gd name="T42" fmla="*/ 165 w 272"/>
                  <a:gd name="T43" fmla="*/ 124 h 166"/>
                  <a:gd name="T44" fmla="*/ 166 w 272"/>
                  <a:gd name="T45" fmla="*/ 131 h 166"/>
                  <a:gd name="T46" fmla="*/ 167 w 272"/>
                  <a:gd name="T47" fmla="*/ 135 h 166"/>
                  <a:gd name="T48" fmla="*/ 165 w 272"/>
                  <a:gd name="T49" fmla="*/ 135 h 166"/>
                  <a:gd name="T50" fmla="*/ 156 w 272"/>
                  <a:gd name="T51" fmla="*/ 136 h 166"/>
                  <a:gd name="T52" fmla="*/ 112 w 272"/>
                  <a:gd name="T53" fmla="*/ 149 h 166"/>
                  <a:gd name="T54" fmla="*/ 105 w 272"/>
                  <a:gd name="T55" fmla="*/ 163 h 166"/>
                  <a:gd name="T56" fmla="*/ 102 w 272"/>
                  <a:gd name="T57" fmla="*/ 163 h 166"/>
                  <a:gd name="T58" fmla="*/ 82 w 272"/>
                  <a:gd name="T59" fmla="*/ 160 h 166"/>
                  <a:gd name="T60" fmla="*/ 70 w 272"/>
                  <a:gd name="T61" fmla="*/ 166 h 166"/>
                  <a:gd name="T62" fmla="*/ 68 w 272"/>
                  <a:gd name="T63" fmla="*/ 162 h 166"/>
                  <a:gd name="T64" fmla="*/ 61 w 272"/>
                  <a:gd name="T65" fmla="*/ 148 h 166"/>
                  <a:gd name="T66" fmla="*/ 36 w 272"/>
                  <a:gd name="T67" fmla="*/ 114 h 166"/>
                  <a:gd name="T68" fmla="*/ 35 w 272"/>
                  <a:gd name="T69" fmla="*/ 113 h 166"/>
                  <a:gd name="T70" fmla="*/ 4 w 272"/>
                  <a:gd name="T71" fmla="*/ 95 h 166"/>
                  <a:gd name="T72" fmla="*/ 0 w 272"/>
                  <a:gd name="T73" fmla="*/ 93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72" h="166">
                    <a:moveTo>
                      <a:pt x="207" y="0"/>
                    </a:moveTo>
                    <a:lnTo>
                      <a:pt x="210" y="4"/>
                    </a:lnTo>
                    <a:lnTo>
                      <a:pt x="211" y="8"/>
                    </a:lnTo>
                    <a:lnTo>
                      <a:pt x="214" y="12"/>
                    </a:lnTo>
                    <a:lnTo>
                      <a:pt x="253" y="46"/>
                    </a:lnTo>
                    <a:lnTo>
                      <a:pt x="255" y="54"/>
                    </a:lnTo>
                    <a:lnTo>
                      <a:pt x="253" y="55"/>
                    </a:lnTo>
                    <a:lnTo>
                      <a:pt x="268" y="72"/>
                    </a:lnTo>
                    <a:lnTo>
                      <a:pt x="271" y="74"/>
                    </a:lnTo>
                    <a:lnTo>
                      <a:pt x="270" y="78"/>
                    </a:lnTo>
                    <a:lnTo>
                      <a:pt x="272" y="88"/>
                    </a:lnTo>
                    <a:lnTo>
                      <a:pt x="272" y="92"/>
                    </a:lnTo>
                    <a:lnTo>
                      <a:pt x="267" y="93"/>
                    </a:lnTo>
                    <a:lnTo>
                      <a:pt x="264" y="93"/>
                    </a:lnTo>
                    <a:lnTo>
                      <a:pt x="264" y="92"/>
                    </a:lnTo>
                    <a:lnTo>
                      <a:pt x="244" y="95"/>
                    </a:lnTo>
                    <a:lnTo>
                      <a:pt x="200" y="106"/>
                    </a:lnTo>
                    <a:lnTo>
                      <a:pt x="169" y="106"/>
                    </a:lnTo>
                    <a:lnTo>
                      <a:pt x="162" y="105"/>
                    </a:lnTo>
                    <a:lnTo>
                      <a:pt x="160" y="105"/>
                    </a:lnTo>
                    <a:lnTo>
                      <a:pt x="160" y="117"/>
                    </a:lnTo>
                    <a:lnTo>
                      <a:pt x="165" y="124"/>
                    </a:lnTo>
                    <a:lnTo>
                      <a:pt x="166" y="131"/>
                    </a:lnTo>
                    <a:lnTo>
                      <a:pt x="167" y="135"/>
                    </a:lnTo>
                    <a:lnTo>
                      <a:pt x="165" y="135"/>
                    </a:lnTo>
                    <a:lnTo>
                      <a:pt x="156" y="136"/>
                    </a:lnTo>
                    <a:lnTo>
                      <a:pt x="112" y="149"/>
                    </a:lnTo>
                    <a:lnTo>
                      <a:pt x="105" y="163"/>
                    </a:lnTo>
                    <a:lnTo>
                      <a:pt x="102" y="163"/>
                    </a:lnTo>
                    <a:lnTo>
                      <a:pt x="82" y="160"/>
                    </a:lnTo>
                    <a:lnTo>
                      <a:pt x="70" y="166"/>
                    </a:lnTo>
                    <a:lnTo>
                      <a:pt x="68" y="162"/>
                    </a:lnTo>
                    <a:lnTo>
                      <a:pt x="61" y="148"/>
                    </a:lnTo>
                    <a:lnTo>
                      <a:pt x="36" y="114"/>
                    </a:lnTo>
                    <a:lnTo>
                      <a:pt x="35" y="113"/>
                    </a:lnTo>
                    <a:lnTo>
                      <a:pt x="4" y="95"/>
                    </a:lnTo>
                    <a:lnTo>
                      <a:pt x="0" y="9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70" name="Freeform 4519">
                <a:extLst>
                  <a:ext uri="{FF2B5EF4-FFF2-40B4-BE49-F238E27FC236}">
                    <a16:creationId xmlns:a16="http://schemas.microsoft.com/office/drawing/2014/main" id="{8F7160A9-6314-B493-E910-532ABF8957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4" y="2787"/>
                <a:ext cx="2" cy="3"/>
              </a:xfrm>
              <a:custGeom>
                <a:avLst/>
                <a:gdLst>
                  <a:gd name="T0" fmla="*/ 6 w 6"/>
                  <a:gd name="T1" fmla="*/ 0 h 14"/>
                  <a:gd name="T2" fmla="*/ 0 w 6"/>
                  <a:gd name="T3" fmla="*/ 13 h 14"/>
                  <a:gd name="T4" fmla="*/ 0 w 6"/>
                  <a:gd name="T5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14">
                    <a:moveTo>
                      <a:pt x="6" y="0"/>
                    </a:moveTo>
                    <a:lnTo>
                      <a:pt x="0" y="13"/>
                    </a:lnTo>
                    <a:lnTo>
                      <a:pt x="0" y="1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71" name="Freeform 4520">
                <a:extLst>
                  <a:ext uri="{FF2B5EF4-FFF2-40B4-BE49-F238E27FC236}">
                    <a16:creationId xmlns:a16="http://schemas.microsoft.com/office/drawing/2014/main" id="{2532566C-DC2B-BA93-078A-3CF4C6805C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6" y="2787"/>
                <a:ext cx="77" cy="55"/>
              </a:xfrm>
              <a:custGeom>
                <a:avLst/>
                <a:gdLst>
                  <a:gd name="T0" fmla="*/ 0 w 307"/>
                  <a:gd name="T1" fmla="*/ 0 h 221"/>
                  <a:gd name="T2" fmla="*/ 1 w 307"/>
                  <a:gd name="T3" fmla="*/ 3 h 221"/>
                  <a:gd name="T4" fmla="*/ 3 w 307"/>
                  <a:gd name="T5" fmla="*/ 3 h 221"/>
                  <a:gd name="T6" fmla="*/ 10 w 307"/>
                  <a:gd name="T7" fmla="*/ 12 h 221"/>
                  <a:gd name="T8" fmla="*/ 31 w 307"/>
                  <a:gd name="T9" fmla="*/ 19 h 221"/>
                  <a:gd name="T10" fmla="*/ 31 w 307"/>
                  <a:gd name="T11" fmla="*/ 20 h 221"/>
                  <a:gd name="T12" fmla="*/ 35 w 307"/>
                  <a:gd name="T13" fmla="*/ 21 h 221"/>
                  <a:gd name="T14" fmla="*/ 55 w 307"/>
                  <a:gd name="T15" fmla="*/ 35 h 221"/>
                  <a:gd name="T16" fmla="*/ 53 w 307"/>
                  <a:gd name="T17" fmla="*/ 49 h 221"/>
                  <a:gd name="T18" fmla="*/ 53 w 307"/>
                  <a:gd name="T19" fmla="*/ 55 h 221"/>
                  <a:gd name="T20" fmla="*/ 55 w 307"/>
                  <a:gd name="T21" fmla="*/ 56 h 221"/>
                  <a:gd name="T22" fmla="*/ 94 w 307"/>
                  <a:gd name="T23" fmla="*/ 67 h 221"/>
                  <a:gd name="T24" fmla="*/ 95 w 307"/>
                  <a:gd name="T25" fmla="*/ 67 h 221"/>
                  <a:gd name="T26" fmla="*/ 105 w 307"/>
                  <a:gd name="T27" fmla="*/ 65 h 221"/>
                  <a:gd name="T28" fmla="*/ 110 w 307"/>
                  <a:gd name="T29" fmla="*/ 62 h 221"/>
                  <a:gd name="T30" fmla="*/ 113 w 307"/>
                  <a:gd name="T31" fmla="*/ 62 h 221"/>
                  <a:gd name="T32" fmla="*/ 151 w 307"/>
                  <a:gd name="T33" fmla="*/ 53 h 221"/>
                  <a:gd name="T34" fmla="*/ 159 w 307"/>
                  <a:gd name="T35" fmla="*/ 53 h 221"/>
                  <a:gd name="T36" fmla="*/ 159 w 307"/>
                  <a:gd name="T37" fmla="*/ 55 h 221"/>
                  <a:gd name="T38" fmla="*/ 166 w 307"/>
                  <a:gd name="T39" fmla="*/ 56 h 221"/>
                  <a:gd name="T40" fmla="*/ 179 w 307"/>
                  <a:gd name="T41" fmla="*/ 60 h 221"/>
                  <a:gd name="T42" fmla="*/ 182 w 307"/>
                  <a:gd name="T43" fmla="*/ 65 h 221"/>
                  <a:gd name="T44" fmla="*/ 186 w 307"/>
                  <a:gd name="T45" fmla="*/ 73 h 221"/>
                  <a:gd name="T46" fmla="*/ 187 w 307"/>
                  <a:gd name="T47" fmla="*/ 77 h 221"/>
                  <a:gd name="T48" fmla="*/ 190 w 307"/>
                  <a:gd name="T49" fmla="*/ 79 h 221"/>
                  <a:gd name="T50" fmla="*/ 192 w 307"/>
                  <a:gd name="T51" fmla="*/ 88 h 221"/>
                  <a:gd name="T52" fmla="*/ 192 w 307"/>
                  <a:gd name="T53" fmla="*/ 94 h 221"/>
                  <a:gd name="T54" fmla="*/ 191 w 307"/>
                  <a:gd name="T55" fmla="*/ 98 h 221"/>
                  <a:gd name="T56" fmla="*/ 187 w 307"/>
                  <a:gd name="T57" fmla="*/ 108 h 221"/>
                  <a:gd name="T58" fmla="*/ 187 w 307"/>
                  <a:gd name="T59" fmla="*/ 111 h 221"/>
                  <a:gd name="T60" fmla="*/ 184 w 307"/>
                  <a:gd name="T61" fmla="*/ 115 h 221"/>
                  <a:gd name="T62" fmla="*/ 177 w 307"/>
                  <a:gd name="T63" fmla="*/ 129 h 221"/>
                  <a:gd name="T64" fmla="*/ 173 w 307"/>
                  <a:gd name="T65" fmla="*/ 143 h 221"/>
                  <a:gd name="T66" fmla="*/ 176 w 307"/>
                  <a:gd name="T67" fmla="*/ 153 h 221"/>
                  <a:gd name="T68" fmla="*/ 179 w 307"/>
                  <a:gd name="T69" fmla="*/ 155 h 221"/>
                  <a:gd name="T70" fmla="*/ 179 w 307"/>
                  <a:gd name="T71" fmla="*/ 157 h 221"/>
                  <a:gd name="T72" fmla="*/ 177 w 307"/>
                  <a:gd name="T73" fmla="*/ 158 h 221"/>
                  <a:gd name="T74" fmla="*/ 175 w 307"/>
                  <a:gd name="T75" fmla="*/ 160 h 221"/>
                  <a:gd name="T76" fmla="*/ 172 w 307"/>
                  <a:gd name="T77" fmla="*/ 165 h 221"/>
                  <a:gd name="T78" fmla="*/ 147 w 307"/>
                  <a:gd name="T79" fmla="*/ 192 h 221"/>
                  <a:gd name="T80" fmla="*/ 156 w 307"/>
                  <a:gd name="T81" fmla="*/ 201 h 221"/>
                  <a:gd name="T82" fmla="*/ 191 w 307"/>
                  <a:gd name="T83" fmla="*/ 176 h 221"/>
                  <a:gd name="T84" fmla="*/ 192 w 307"/>
                  <a:gd name="T85" fmla="*/ 176 h 221"/>
                  <a:gd name="T86" fmla="*/ 192 w 307"/>
                  <a:gd name="T87" fmla="*/ 175 h 221"/>
                  <a:gd name="T88" fmla="*/ 205 w 307"/>
                  <a:gd name="T89" fmla="*/ 165 h 221"/>
                  <a:gd name="T90" fmla="*/ 221 w 307"/>
                  <a:gd name="T91" fmla="*/ 155 h 221"/>
                  <a:gd name="T92" fmla="*/ 222 w 307"/>
                  <a:gd name="T93" fmla="*/ 155 h 221"/>
                  <a:gd name="T94" fmla="*/ 237 w 307"/>
                  <a:gd name="T95" fmla="*/ 147 h 221"/>
                  <a:gd name="T96" fmla="*/ 249 w 307"/>
                  <a:gd name="T97" fmla="*/ 157 h 221"/>
                  <a:gd name="T98" fmla="*/ 264 w 307"/>
                  <a:gd name="T99" fmla="*/ 155 h 221"/>
                  <a:gd name="T100" fmla="*/ 292 w 307"/>
                  <a:gd name="T101" fmla="*/ 155 h 221"/>
                  <a:gd name="T102" fmla="*/ 293 w 307"/>
                  <a:gd name="T103" fmla="*/ 157 h 221"/>
                  <a:gd name="T104" fmla="*/ 292 w 307"/>
                  <a:gd name="T105" fmla="*/ 158 h 221"/>
                  <a:gd name="T106" fmla="*/ 295 w 307"/>
                  <a:gd name="T107" fmla="*/ 179 h 221"/>
                  <a:gd name="T108" fmla="*/ 299 w 307"/>
                  <a:gd name="T109" fmla="*/ 190 h 221"/>
                  <a:gd name="T110" fmla="*/ 307 w 307"/>
                  <a:gd name="T111" fmla="*/ 199 h 221"/>
                  <a:gd name="T112" fmla="*/ 307 w 307"/>
                  <a:gd name="T113" fmla="*/ 206 h 221"/>
                  <a:gd name="T114" fmla="*/ 304 w 307"/>
                  <a:gd name="T115" fmla="*/ 218 h 221"/>
                  <a:gd name="T116" fmla="*/ 306 w 307"/>
                  <a:gd name="T117" fmla="*/ 221 h 2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07" h="221">
                    <a:moveTo>
                      <a:pt x="0" y="0"/>
                    </a:moveTo>
                    <a:lnTo>
                      <a:pt x="1" y="3"/>
                    </a:lnTo>
                    <a:lnTo>
                      <a:pt x="3" y="3"/>
                    </a:lnTo>
                    <a:lnTo>
                      <a:pt x="10" y="12"/>
                    </a:lnTo>
                    <a:lnTo>
                      <a:pt x="31" y="19"/>
                    </a:lnTo>
                    <a:lnTo>
                      <a:pt x="31" y="20"/>
                    </a:lnTo>
                    <a:lnTo>
                      <a:pt x="35" y="21"/>
                    </a:lnTo>
                    <a:lnTo>
                      <a:pt x="55" y="35"/>
                    </a:lnTo>
                    <a:lnTo>
                      <a:pt x="53" y="49"/>
                    </a:lnTo>
                    <a:lnTo>
                      <a:pt x="53" y="55"/>
                    </a:lnTo>
                    <a:lnTo>
                      <a:pt x="55" y="56"/>
                    </a:lnTo>
                    <a:lnTo>
                      <a:pt x="94" y="67"/>
                    </a:lnTo>
                    <a:lnTo>
                      <a:pt x="95" y="67"/>
                    </a:lnTo>
                    <a:lnTo>
                      <a:pt x="105" y="65"/>
                    </a:lnTo>
                    <a:lnTo>
                      <a:pt x="110" y="62"/>
                    </a:lnTo>
                    <a:lnTo>
                      <a:pt x="113" y="62"/>
                    </a:lnTo>
                    <a:lnTo>
                      <a:pt x="151" y="53"/>
                    </a:lnTo>
                    <a:lnTo>
                      <a:pt x="159" y="53"/>
                    </a:lnTo>
                    <a:lnTo>
                      <a:pt x="159" y="55"/>
                    </a:lnTo>
                    <a:lnTo>
                      <a:pt x="166" y="56"/>
                    </a:lnTo>
                    <a:lnTo>
                      <a:pt x="179" y="60"/>
                    </a:lnTo>
                    <a:lnTo>
                      <a:pt x="182" y="65"/>
                    </a:lnTo>
                    <a:lnTo>
                      <a:pt x="186" y="73"/>
                    </a:lnTo>
                    <a:lnTo>
                      <a:pt x="187" y="77"/>
                    </a:lnTo>
                    <a:lnTo>
                      <a:pt x="190" y="79"/>
                    </a:lnTo>
                    <a:lnTo>
                      <a:pt x="192" y="88"/>
                    </a:lnTo>
                    <a:lnTo>
                      <a:pt x="192" y="94"/>
                    </a:lnTo>
                    <a:lnTo>
                      <a:pt x="191" y="98"/>
                    </a:lnTo>
                    <a:lnTo>
                      <a:pt x="187" y="108"/>
                    </a:lnTo>
                    <a:lnTo>
                      <a:pt x="187" y="111"/>
                    </a:lnTo>
                    <a:lnTo>
                      <a:pt x="184" y="115"/>
                    </a:lnTo>
                    <a:lnTo>
                      <a:pt x="177" y="129"/>
                    </a:lnTo>
                    <a:lnTo>
                      <a:pt x="173" y="143"/>
                    </a:lnTo>
                    <a:lnTo>
                      <a:pt x="176" y="153"/>
                    </a:lnTo>
                    <a:lnTo>
                      <a:pt x="179" y="155"/>
                    </a:lnTo>
                    <a:lnTo>
                      <a:pt x="179" y="157"/>
                    </a:lnTo>
                    <a:lnTo>
                      <a:pt x="177" y="158"/>
                    </a:lnTo>
                    <a:lnTo>
                      <a:pt x="175" y="160"/>
                    </a:lnTo>
                    <a:lnTo>
                      <a:pt x="172" y="165"/>
                    </a:lnTo>
                    <a:lnTo>
                      <a:pt x="147" y="192"/>
                    </a:lnTo>
                    <a:lnTo>
                      <a:pt x="156" y="201"/>
                    </a:lnTo>
                    <a:lnTo>
                      <a:pt x="191" y="176"/>
                    </a:lnTo>
                    <a:lnTo>
                      <a:pt x="192" y="176"/>
                    </a:lnTo>
                    <a:lnTo>
                      <a:pt x="192" y="175"/>
                    </a:lnTo>
                    <a:lnTo>
                      <a:pt x="205" y="165"/>
                    </a:lnTo>
                    <a:lnTo>
                      <a:pt x="221" y="155"/>
                    </a:lnTo>
                    <a:lnTo>
                      <a:pt x="222" y="155"/>
                    </a:lnTo>
                    <a:lnTo>
                      <a:pt x="237" y="147"/>
                    </a:lnTo>
                    <a:lnTo>
                      <a:pt x="249" y="157"/>
                    </a:lnTo>
                    <a:lnTo>
                      <a:pt x="264" y="155"/>
                    </a:lnTo>
                    <a:lnTo>
                      <a:pt x="292" y="155"/>
                    </a:lnTo>
                    <a:lnTo>
                      <a:pt x="293" y="157"/>
                    </a:lnTo>
                    <a:lnTo>
                      <a:pt x="292" y="158"/>
                    </a:lnTo>
                    <a:lnTo>
                      <a:pt x="295" y="179"/>
                    </a:lnTo>
                    <a:lnTo>
                      <a:pt x="299" y="190"/>
                    </a:lnTo>
                    <a:lnTo>
                      <a:pt x="307" y="199"/>
                    </a:lnTo>
                    <a:lnTo>
                      <a:pt x="307" y="206"/>
                    </a:lnTo>
                    <a:lnTo>
                      <a:pt x="304" y="218"/>
                    </a:lnTo>
                    <a:lnTo>
                      <a:pt x="306" y="22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72" name="Freeform 4521">
                <a:extLst>
                  <a:ext uri="{FF2B5EF4-FFF2-40B4-BE49-F238E27FC236}">
                    <a16:creationId xmlns:a16="http://schemas.microsoft.com/office/drawing/2014/main" id="{EE559A10-21EB-6B6E-9BA8-1D0DFD36CC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7" y="2790"/>
                <a:ext cx="40" cy="72"/>
              </a:xfrm>
              <a:custGeom>
                <a:avLst/>
                <a:gdLst>
                  <a:gd name="T0" fmla="*/ 161 w 161"/>
                  <a:gd name="T1" fmla="*/ 288 h 288"/>
                  <a:gd name="T2" fmla="*/ 120 w 161"/>
                  <a:gd name="T3" fmla="*/ 254 h 288"/>
                  <a:gd name="T4" fmla="*/ 117 w 161"/>
                  <a:gd name="T5" fmla="*/ 250 h 288"/>
                  <a:gd name="T6" fmla="*/ 115 w 161"/>
                  <a:gd name="T7" fmla="*/ 250 h 288"/>
                  <a:gd name="T8" fmla="*/ 99 w 161"/>
                  <a:gd name="T9" fmla="*/ 235 h 288"/>
                  <a:gd name="T10" fmla="*/ 81 w 161"/>
                  <a:gd name="T11" fmla="*/ 207 h 288"/>
                  <a:gd name="T12" fmla="*/ 79 w 161"/>
                  <a:gd name="T13" fmla="*/ 206 h 288"/>
                  <a:gd name="T14" fmla="*/ 79 w 161"/>
                  <a:gd name="T15" fmla="*/ 204 h 288"/>
                  <a:gd name="T16" fmla="*/ 74 w 161"/>
                  <a:gd name="T17" fmla="*/ 199 h 288"/>
                  <a:gd name="T18" fmla="*/ 25 w 161"/>
                  <a:gd name="T19" fmla="*/ 161 h 288"/>
                  <a:gd name="T20" fmla="*/ 0 w 161"/>
                  <a:gd name="T21" fmla="*/ 73 h 288"/>
                  <a:gd name="T22" fmla="*/ 27 w 161"/>
                  <a:gd name="T23" fmla="*/ 7 h 288"/>
                  <a:gd name="T24" fmla="*/ 27 w 161"/>
                  <a:gd name="T25" fmla="*/ 6 h 288"/>
                  <a:gd name="T26" fmla="*/ 30 w 161"/>
                  <a:gd name="T27" fmla="*/ 0 h 2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1" h="288">
                    <a:moveTo>
                      <a:pt x="161" y="288"/>
                    </a:moveTo>
                    <a:lnTo>
                      <a:pt x="120" y="254"/>
                    </a:lnTo>
                    <a:lnTo>
                      <a:pt x="117" y="250"/>
                    </a:lnTo>
                    <a:lnTo>
                      <a:pt x="115" y="250"/>
                    </a:lnTo>
                    <a:lnTo>
                      <a:pt x="99" y="235"/>
                    </a:lnTo>
                    <a:lnTo>
                      <a:pt x="81" y="207"/>
                    </a:lnTo>
                    <a:lnTo>
                      <a:pt x="79" y="206"/>
                    </a:lnTo>
                    <a:lnTo>
                      <a:pt x="79" y="204"/>
                    </a:lnTo>
                    <a:lnTo>
                      <a:pt x="74" y="199"/>
                    </a:lnTo>
                    <a:lnTo>
                      <a:pt x="25" y="161"/>
                    </a:lnTo>
                    <a:lnTo>
                      <a:pt x="0" y="73"/>
                    </a:lnTo>
                    <a:lnTo>
                      <a:pt x="27" y="7"/>
                    </a:lnTo>
                    <a:lnTo>
                      <a:pt x="27" y="6"/>
                    </a:lnTo>
                    <a:lnTo>
                      <a:pt x="3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73" name="Freeform 4522">
                <a:extLst>
                  <a:ext uri="{FF2B5EF4-FFF2-40B4-BE49-F238E27FC236}">
                    <a16:creationId xmlns:a16="http://schemas.microsoft.com/office/drawing/2014/main" id="{C5C67491-15BC-6292-8A71-A0569AF971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2" y="2788"/>
                <a:ext cx="112" cy="15"/>
              </a:xfrm>
              <a:custGeom>
                <a:avLst/>
                <a:gdLst>
                  <a:gd name="T0" fmla="*/ 448 w 448"/>
                  <a:gd name="T1" fmla="*/ 8 h 60"/>
                  <a:gd name="T2" fmla="*/ 399 w 448"/>
                  <a:gd name="T3" fmla="*/ 21 h 60"/>
                  <a:gd name="T4" fmla="*/ 394 w 448"/>
                  <a:gd name="T5" fmla="*/ 21 h 60"/>
                  <a:gd name="T6" fmla="*/ 383 w 448"/>
                  <a:gd name="T7" fmla="*/ 26 h 60"/>
                  <a:gd name="T8" fmla="*/ 381 w 448"/>
                  <a:gd name="T9" fmla="*/ 28 h 60"/>
                  <a:gd name="T10" fmla="*/ 377 w 448"/>
                  <a:gd name="T11" fmla="*/ 29 h 60"/>
                  <a:gd name="T12" fmla="*/ 373 w 448"/>
                  <a:gd name="T13" fmla="*/ 30 h 60"/>
                  <a:gd name="T14" fmla="*/ 370 w 448"/>
                  <a:gd name="T15" fmla="*/ 33 h 60"/>
                  <a:gd name="T16" fmla="*/ 368 w 448"/>
                  <a:gd name="T17" fmla="*/ 35 h 60"/>
                  <a:gd name="T18" fmla="*/ 346 w 448"/>
                  <a:gd name="T19" fmla="*/ 39 h 60"/>
                  <a:gd name="T20" fmla="*/ 289 w 448"/>
                  <a:gd name="T21" fmla="*/ 36 h 60"/>
                  <a:gd name="T22" fmla="*/ 251 w 448"/>
                  <a:gd name="T23" fmla="*/ 1 h 60"/>
                  <a:gd name="T24" fmla="*/ 250 w 448"/>
                  <a:gd name="T25" fmla="*/ 1 h 60"/>
                  <a:gd name="T26" fmla="*/ 250 w 448"/>
                  <a:gd name="T27" fmla="*/ 0 h 60"/>
                  <a:gd name="T28" fmla="*/ 249 w 448"/>
                  <a:gd name="T29" fmla="*/ 1 h 60"/>
                  <a:gd name="T30" fmla="*/ 238 w 448"/>
                  <a:gd name="T31" fmla="*/ 32 h 60"/>
                  <a:gd name="T32" fmla="*/ 235 w 448"/>
                  <a:gd name="T33" fmla="*/ 45 h 60"/>
                  <a:gd name="T34" fmla="*/ 233 w 448"/>
                  <a:gd name="T35" fmla="*/ 46 h 60"/>
                  <a:gd name="T36" fmla="*/ 193 w 448"/>
                  <a:gd name="T37" fmla="*/ 35 h 60"/>
                  <a:gd name="T38" fmla="*/ 162 w 448"/>
                  <a:gd name="T39" fmla="*/ 35 h 60"/>
                  <a:gd name="T40" fmla="*/ 157 w 448"/>
                  <a:gd name="T41" fmla="*/ 36 h 60"/>
                  <a:gd name="T42" fmla="*/ 111 w 448"/>
                  <a:gd name="T43" fmla="*/ 37 h 60"/>
                  <a:gd name="T44" fmla="*/ 108 w 448"/>
                  <a:gd name="T45" fmla="*/ 40 h 60"/>
                  <a:gd name="T46" fmla="*/ 84 w 448"/>
                  <a:gd name="T47" fmla="*/ 54 h 60"/>
                  <a:gd name="T48" fmla="*/ 76 w 448"/>
                  <a:gd name="T49" fmla="*/ 56 h 60"/>
                  <a:gd name="T50" fmla="*/ 45 w 448"/>
                  <a:gd name="T51" fmla="*/ 57 h 60"/>
                  <a:gd name="T52" fmla="*/ 45 w 448"/>
                  <a:gd name="T53" fmla="*/ 59 h 60"/>
                  <a:gd name="T54" fmla="*/ 10 w 448"/>
                  <a:gd name="T55" fmla="*/ 60 h 60"/>
                  <a:gd name="T56" fmla="*/ 7 w 448"/>
                  <a:gd name="T57" fmla="*/ 59 h 60"/>
                  <a:gd name="T58" fmla="*/ 0 w 448"/>
                  <a:gd name="T59" fmla="*/ 59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448" h="60">
                    <a:moveTo>
                      <a:pt x="448" y="8"/>
                    </a:moveTo>
                    <a:lnTo>
                      <a:pt x="399" y="21"/>
                    </a:lnTo>
                    <a:lnTo>
                      <a:pt x="394" y="21"/>
                    </a:lnTo>
                    <a:lnTo>
                      <a:pt x="383" y="26"/>
                    </a:lnTo>
                    <a:lnTo>
                      <a:pt x="381" y="28"/>
                    </a:lnTo>
                    <a:lnTo>
                      <a:pt x="377" y="29"/>
                    </a:lnTo>
                    <a:lnTo>
                      <a:pt x="373" y="30"/>
                    </a:lnTo>
                    <a:lnTo>
                      <a:pt x="370" y="33"/>
                    </a:lnTo>
                    <a:lnTo>
                      <a:pt x="368" y="35"/>
                    </a:lnTo>
                    <a:lnTo>
                      <a:pt x="346" y="39"/>
                    </a:lnTo>
                    <a:lnTo>
                      <a:pt x="289" y="36"/>
                    </a:lnTo>
                    <a:lnTo>
                      <a:pt x="251" y="1"/>
                    </a:lnTo>
                    <a:lnTo>
                      <a:pt x="250" y="1"/>
                    </a:lnTo>
                    <a:lnTo>
                      <a:pt x="250" y="0"/>
                    </a:lnTo>
                    <a:lnTo>
                      <a:pt x="249" y="1"/>
                    </a:lnTo>
                    <a:lnTo>
                      <a:pt x="238" y="32"/>
                    </a:lnTo>
                    <a:lnTo>
                      <a:pt x="235" y="45"/>
                    </a:lnTo>
                    <a:lnTo>
                      <a:pt x="233" y="46"/>
                    </a:lnTo>
                    <a:lnTo>
                      <a:pt x="193" y="35"/>
                    </a:lnTo>
                    <a:lnTo>
                      <a:pt x="162" y="35"/>
                    </a:lnTo>
                    <a:lnTo>
                      <a:pt x="157" y="36"/>
                    </a:lnTo>
                    <a:lnTo>
                      <a:pt x="111" y="37"/>
                    </a:lnTo>
                    <a:lnTo>
                      <a:pt x="108" y="40"/>
                    </a:lnTo>
                    <a:lnTo>
                      <a:pt x="84" y="54"/>
                    </a:lnTo>
                    <a:lnTo>
                      <a:pt x="76" y="56"/>
                    </a:lnTo>
                    <a:lnTo>
                      <a:pt x="45" y="57"/>
                    </a:lnTo>
                    <a:lnTo>
                      <a:pt x="45" y="59"/>
                    </a:lnTo>
                    <a:lnTo>
                      <a:pt x="10" y="60"/>
                    </a:lnTo>
                    <a:lnTo>
                      <a:pt x="7" y="59"/>
                    </a:lnTo>
                    <a:lnTo>
                      <a:pt x="0" y="5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74" name="Freeform 4523">
                <a:extLst>
                  <a:ext uri="{FF2B5EF4-FFF2-40B4-BE49-F238E27FC236}">
                    <a16:creationId xmlns:a16="http://schemas.microsoft.com/office/drawing/2014/main" id="{292CBF9B-7B0E-8009-C29F-A4746C92A6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9" y="2803"/>
                <a:ext cx="83" cy="85"/>
              </a:xfrm>
              <a:custGeom>
                <a:avLst/>
                <a:gdLst>
                  <a:gd name="T0" fmla="*/ 51 w 332"/>
                  <a:gd name="T1" fmla="*/ 15 h 340"/>
                  <a:gd name="T2" fmla="*/ 47 w 332"/>
                  <a:gd name="T3" fmla="*/ 40 h 340"/>
                  <a:gd name="T4" fmla="*/ 43 w 332"/>
                  <a:gd name="T5" fmla="*/ 60 h 340"/>
                  <a:gd name="T6" fmla="*/ 40 w 332"/>
                  <a:gd name="T7" fmla="*/ 81 h 340"/>
                  <a:gd name="T8" fmla="*/ 34 w 332"/>
                  <a:gd name="T9" fmla="*/ 107 h 340"/>
                  <a:gd name="T10" fmla="*/ 29 w 332"/>
                  <a:gd name="T11" fmla="*/ 131 h 340"/>
                  <a:gd name="T12" fmla="*/ 25 w 332"/>
                  <a:gd name="T13" fmla="*/ 152 h 340"/>
                  <a:gd name="T14" fmla="*/ 21 w 332"/>
                  <a:gd name="T15" fmla="*/ 168 h 340"/>
                  <a:gd name="T16" fmla="*/ 18 w 332"/>
                  <a:gd name="T17" fmla="*/ 191 h 340"/>
                  <a:gd name="T18" fmla="*/ 14 w 332"/>
                  <a:gd name="T19" fmla="*/ 208 h 340"/>
                  <a:gd name="T20" fmla="*/ 11 w 332"/>
                  <a:gd name="T21" fmla="*/ 231 h 340"/>
                  <a:gd name="T22" fmla="*/ 7 w 332"/>
                  <a:gd name="T23" fmla="*/ 255 h 340"/>
                  <a:gd name="T24" fmla="*/ 4 w 332"/>
                  <a:gd name="T25" fmla="*/ 279 h 340"/>
                  <a:gd name="T26" fmla="*/ 0 w 332"/>
                  <a:gd name="T27" fmla="*/ 311 h 340"/>
                  <a:gd name="T28" fmla="*/ 7 w 332"/>
                  <a:gd name="T29" fmla="*/ 336 h 340"/>
                  <a:gd name="T30" fmla="*/ 12 w 332"/>
                  <a:gd name="T31" fmla="*/ 340 h 340"/>
                  <a:gd name="T32" fmla="*/ 21 w 332"/>
                  <a:gd name="T33" fmla="*/ 329 h 340"/>
                  <a:gd name="T34" fmla="*/ 21 w 332"/>
                  <a:gd name="T35" fmla="*/ 318 h 340"/>
                  <a:gd name="T36" fmla="*/ 25 w 332"/>
                  <a:gd name="T37" fmla="*/ 308 h 340"/>
                  <a:gd name="T38" fmla="*/ 26 w 332"/>
                  <a:gd name="T39" fmla="*/ 292 h 340"/>
                  <a:gd name="T40" fmla="*/ 26 w 332"/>
                  <a:gd name="T41" fmla="*/ 300 h 340"/>
                  <a:gd name="T42" fmla="*/ 22 w 332"/>
                  <a:gd name="T43" fmla="*/ 304 h 340"/>
                  <a:gd name="T44" fmla="*/ 25 w 332"/>
                  <a:gd name="T45" fmla="*/ 283 h 340"/>
                  <a:gd name="T46" fmla="*/ 31 w 332"/>
                  <a:gd name="T47" fmla="*/ 272 h 340"/>
                  <a:gd name="T48" fmla="*/ 32 w 332"/>
                  <a:gd name="T49" fmla="*/ 249 h 340"/>
                  <a:gd name="T50" fmla="*/ 36 w 332"/>
                  <a:gd name="T51" fmla="*/ 227 h 340"/>
                  <a:gd name="T52" fmla="*/ 41 w 332"/>
                  <a:gd name="T53" fmla="*/ 218 h 340"/>
                  <a:gd name="T54" fmla="*/ 48 w 332"/>
                  <a:gd name="T55" fmla="*/ 201 h 340"/>
                  <a:gd name="T56" fmla="*/ 53 w 332"/>
                  <a:gd name="T57" fmla="*/ 191 h 340"/>
                  <a:gd name="T58" fmla="*/ 58 w 332"/>
                  <a:gd name="T59" fmla="*/ 184 h 340"/>
                  <a:gd name="T60" fmla="*/ 60 w 332"/>
                  <a:gd name="T61" fmla="*/ 177 h 340"/>
                  <a:gd name="T62" fmla="*/ 72 w 332"/>
                  <a:gd name="T63" fmla="*/ 171 h 340"/>
                  <a:gd name="T64" fmla="*/ 82 w 332"/>
                  <a:gd name="T65" fmla="*/ 166 h 340"/>
                  <a:gd name="T66" fmla="*/ 86 w 332"/>
                  <a:gd name="T67" fmla="*/ 155 h 340"/>
                  <a:gd name="T68" fmla="*/ 93 w 332"/>
                  <a:gd name="T69" fmla="*/ 148 h 340"/>
                  <a:gd name="T70" fmla="*/ 101 w 332"/>
                  <a:gd name="T71" fmla="*/ 141 h 340"/>
                  <a:gd name="T72" fmla="*/ 103 w 332"/>
                  <a:gd name="T73" fmla="*/ 131 h 340"/>
                  <a:gd name="T74" fmla="*/ 113 w 332"/>
                  <a:gd name="T75" fmla="*/ 124 h 340"/>
                  <a:gd name="T76" fmla="*/ 124 w 332"/>
                  <a:gd name="T77" fmla="*/ 118 h 340"/>
                  <a:gd name="T78" fmla="*/ 122 w 332"/>
                  <a:gd name="T79" fmla="*/ 110 h 340"/>
                  <a:gd name="T80" fmla="*/ 125 w 332"/>
                  <a:gd name="T81" fmla="*/ 101 h 340"/>
                  <a:gd name="T82" fmla="*/ 117 w 332"/>
                  <a:gd name="T83" fmla="*/ 93 h 340"/>
                  <a:gd name="T84" fmla="*/ 121 w 332"/>
                  <a:gd name="T85" fmla="*/ 83 h 340"/>
                  <a:gd name="T86" fmla="*/ 125 w 332"/>
                  <a:gd name="T87" fmla="*/ 81 h 340"/>
                  <a:gd name="T88" fmla="*/ 130 w 332"/>
                  <a:gd name="T89" fmla="*/ 74 h 340"/>
                  <a:gd name="T90" fmla="*/ 137 w 332"/>
                  <a:gd name="T91" fmla="*/ 64 h 340"/>
                  <a:gd name="T92" fmla="*/ 141 w 332"/>
                  <a:gd name="T93" fmla="*/ 65 h 340"/>
                  <a:gd name="T94" fmla="*/ 198 w 332"/>
                  <a:gd name="T95" fmla="*/ 101 h 340"/>
                  <a:gd name="T96" fmla="*/ 190 w 332"/>
                  <a:gd name="T97" fmla="*/ 110 h 340"/>
                  <a:gd name="T98" fmla="*/ 220 w 332"/>
                  <a:gd name="T99" fmla="*/ 136 h 340"/>
                  <a:gd name="T100" fmla="*/ 244 w 332"/>
                  <a:gd name="T101" fmla="*/ 166 h 340"/>
                  <a:gd name="T102" fmla="*/ 278 w 332"/>
                  <a:gd name="T103" fmla="*/ 220 h 340"/>
                  <a:gd name="T104" fmla="*/ 269 w 332"/>
                  <a:gd name="T105" fmla="*/ 216 h 340"/>
                  <a:gd name="T106" fmla="*/ 266 w 332"/>
                  <a:gd name="T107" fmla="*/ 226 h 340"/>
                  <a:gd name="T108" fmla="*/ 280 w 332"/>
                  <a:gd name="T109" fmla="*/ 237 h 340"/>
                  <a:gd name="T110" fmla="*/ 300 w 332"/>
                  <a:gd name="T111" fmla="*/ 245 h 340"/>
                  <a:gd name="T112" fmla="*/ 314 w 332"/>
                  <a:gd name="T113" fmla="*/ 262 h 340"/>
                  <a:gd name="T114" fmla="*/ 315 w 332"/>
                  <a:gd name="T115" fmla="*/ 273 h 3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32" h="340">
                    <a:moveTo>
                      <a:pt x="54" y="0"/>
                    </a:moveTo>
                    <a:lnTo>
                      <a:pt x="54" y="1"/>
                    </a:lnTo>
                    <a:lnTo>
                      <a:pt x="53" y="7"/>
                    </a:lnTo>
                    <a:lnTo>
                      <a:pt x="53" y="14"/>
                    </a:lnTo>
                    <a:lnTo>
                      <a:pt x="51" y="15"/>
                    </a:lnTo>
                    <a:lnTo>
                      <a:pt x="51" y="19"/>
                    </a:lnTo>
                    <a:lnTo>
                      <a:pt x="50" y="25"/>
                    </a:lnTo>
                    <a:lnTo>
                      <a:pt x="50" y="29"/>
                    </a:lnTo>
                    <a:lnTo>
                      <a:pt x="48" y="38"/>
                    </a:lnTo>
                    <a:lnTo>
                      <a:pt x="47" y="40"/>
                    </a:lnTo>
                    <a:lnTo>
                      <a:pt x="47" y="46"/>
                    </a:lnTo>
                    <a:lnTo>
                      <a:pt x="46" y="48"/>
                    </a:lnTo>
                    <a:lnTo>
                      <a:pt x="46" y="51"/>
                    </a:lnTo>
                    <a:lnTo>
                      <a:pt x="44" y="57"/>
                    </a:lnTo>
                    <a:lnTo>
                      <a:pt x="43" y="60"/>
                    </a:lnTo>
                    <a:lnTo>
                      <a:pt x="43" y="65"/>
                    </a:lnTo>
                    <a:lnTo>
                      <a:pt x="41" y="69"/>
                    </a:lnTo>
                    <a:lnTo>
                      <a:pt x="41" y="72"/>
                    </a:lnTo>
                    <a:lnTo>
                      <a:pt x="40" y="76"/>
                    </a:lnTo>
                    <a:lnTo>
                      <a:pt x="40" y="81"/>
                    </a:lnTo>
                    <a:lnTo>
                      <a:pt x="39" y="85"/>
                    </a:lnTo>
                    <a:lnTo>
                      <a:pt x="39" y="86"/>
                    </a:lnTo>
                    <a:lnTo>
                      <a:pt x="37" y="92"/>
                    </a:lnTo>
                    <a:lnTo>
                      <a:pt x="37" y="96"/>
                    </a:lnTo>
                    <a:lnTo>
                      <a:pt x="34" y="107"/>
                    </a:lnTo>
                    <a:lnTo>
                      <a:pt x="34" y="113"/>
                    </a:lnTo>
                    <a:lnTo>
                      <a:pt x="32" y="114"/>
                    </a:lnTo>
                    <a:lnTo>
                      <a:pt x="32" y="118"/>
                    </a:lnTo>
                    <a:lnTo>
                      <a:pt x="29" y="128"/>
                    </a:lnTo>
                    <a:lnTo>
                      <a:pt x="29" y="131"/>
                    </a:lnTo>
                    <a:lnTo>
                      <a:pt x="28" y="132"/>
                    </a:lnTo>
                    <a:lnTo>
                      <a:pt x="28" y="139"/>
                    </a:lnTo>
                    <a:lnTo>
                      <a:pt x="26" y="142"/>
                    </a:lnTo>
                    <a:lnTo>
                      <a:pt x="26" y="145"/>
                    </a:lnTo>
                    <a:lnTo>
                      <a:pt x="25" y="152"/>
                    </a:lnTo>
                    <a:lnTo>
                      <a:pt x="25" y="153"/>
                    </a:lnTo>
                    <a:lnTo>
                      <a:pt x="24" y="156"/>
                    </a:lnTo>
                    <a:lnTo>
                      <a:pt x="24" y="160"/>
                    </a:lnTo>
                    <a:lnTo>
                      <a:pt x="22" y="166"/>
                    </a:lnTo>
                    <a:lnTo>
                      <a:pt x="21" y="168"/>
                    </a:lnTo>
                    <a:lnTo>
                      <a:pt x="21" y="174"/>
                    </a:lnTo>
                    <a:lnTo>
                      <a:pt x="19" y="177"/>
                    </a:lnTo>
                    <a:lnTo>
                      <a:pt x="19" y="182"/>
                    </a:lnTo>
                    <a:lnTo>
                      <a:pt x="18" y="185"/>
                    </a:lnTo>
                    <a:lnTo>
                      <a:pt x="18" y="191"/>
                    </a:lnTo>
                    <a:lnTo>
                      <a:pt x="17" y="192"/>
                    </a:lnTo>
                    <a:lnTo>
                      <a:pt x="17" y="196"/>
                    </a:lnTo>
                    <a:lnTo>
                      <a:pt x="15" y="203"/>
                    </a:lnTo>
                    <a:lnTo>
                      <a:pt x="15" y="205"/>
                    </a:lnTo>
                    <a:lnTo>
                      <a:pt x="14" y="208"/>
                    </a:lnTo>
                    <a:lnTo>
                      <a:pt x="14" y="213"/>
                    </a:lnTo>
                    <a:lnTo>
                      <a:pt x="12" y="215"/>
                    </a:lnTo>
                    <a:lnTo>
                      <a:pt x="12" y="222"/>
                    </a:lnTo>
                    <a:lnTo>
                      <a:pt x="11" y="226"/>
                    </a:lnTo>
                    <a:lnTo>
                      <a:pt x="11" y="231"/>
                    </a:lnTo>
                    <a:lnTo>
                      <a:pt x="9" y="233"/>
                    </a:lnTo>
                    <a:lnTo>
                      <a:pt x="9" y="240"/>
                    </a:lnTo>
                    <a:lnTo>
                      <a:pt x="8" y="242"/>
                    </a:lnTo>
                    <a:lnTo>
                      <a:pt x="8" y="249"/>
                    </a:lnTo>
                    <a:lnTo>
                      <a:pt x="7" y="255"/>
                    </a:lnTo>
                    <a:lnTo>
                      <a:pt x="7" y="258"/>
                    </a:lnTo>
                    <a:lnTo>
                      <a:pt x="5" y="261"/>
                    </a:lnTo>
                    <a:lnTo>
                      <a:pt x="5" y="269"/>
                    </a:lnTo>
                    <a:lnTo>
                      <a:pt x="4" y="273"/>
                    </a:lnTo>
                    <a:lnTo>
                      <a:pt x="4" y="279"/>
                    </a:lnTo>
                    <a:lnTo>
                      <a:pt x="2" y="280"/>
                    </a:lnTo>
                    <a:lnTo>
                      <a:pt x="2" y="290"/>
                    </a:lnTo>
                    <a:lnTo>
                      <a:pt x="1" y="293"/>
                    </a:lnTo>
                    <a:lnTo>
                      <a:pt x="1" y="308"/>
                    </a:lnTo>
                    <a:lnTo>
                      <a:pt x="0" y="311"/>
                    </a:lnTo>
                    <a:lnTo>
                      <a:pt x="0" y="314"/>
                    </a:lnTo>
                    <a:lnTo>
                      <a:pt x="1" y="319"/>
                    </a:lnTo>
                    <a:lnTo>
                      <a:pt x="1" y="326"/>
                    </a:lnTo>
                    <a:lnTo>
                      <a:pt x="4" y="329"/>
                    </a:lnTo>
                    <a:lnTo>
                      <a:pt x="7" y="336"/>
                    </a:lnTo>
                    <a:lnTo>
                      <a:pt x="8" y="336"/>
                    </a:lnTo>
                    <a:lnTo>
                      <a:pt x="9" y="338"/>
                    </a:lnTo>
                    <a:lnTo>
                      <a:pt x="9" y="339"/>
                    </a:lnTo>
                    <a:lnTo>
                      <a:pt x="11" y="340"/>
                    </a:lnTo>
                    <a:lnTo>
                      <a:pt x="12" y="340"/>
                    </a:lnTo>
                    <a:lnTo>
                      <a:pt x="14" y="339"/>
                    </a:lnTo>
                    <a:lnTo>
                      <a:pt x="17" y="339"/>
                    </a:lnTo>
                    <a:lnTo>
                      <a:pt x="21" y="332"/>
                    </a:lnTo>
                    <a:lnTo>
                      <a:pt x="22" y="330"/>
                    </a:lnTo>
                    <a:lnTo>
                      <a:pt x="21" y="329"/>
                    </a:lnTo>
                    <a:lnTo>
                      <a:pt x="21" y="328"/>
                    </a:lnTo>
                    <a:lnTo>
                      <a:pt x="22" y="326"/>
                    </a:lnTo>
                    <a:lnTo>
                      <a:pt x="24" y="323"/>
                    </a:lnTo>
                    <a:lnTo>
                      <a:pt x="24" y="319"/>
                    </a:lnTo>
                    <a:lnTo>
                      <a:pt x="21" y="318"/>
                    </a:lnTo>
                    <a:lnTo>
                      <a:pt x="21" y="316"/>
                    </a:lnTo>
                    <a:lnTo>
                      <a:pt x="24" y="312"/>
                    </a:lnTo>
                    <a:lnTo>
                      <a:pt x="24" y="311"/>
                    </a:lnTo>
                    <a:lnTo>
                      <a:pt x="25" y="309"/>
                    </a:lnTo>
                    <a:lnTo>
                      <a:pt x="25" y="308"/>
                    </a:lnTo>
                    <a:lnTo>
                      <a:pt x="26" y="307"/>
                    </a:lnTo>
                    <a:lnTo>
                      <a:pt x="28" y="302"/>
                    </a:lnTo>
                    <a:lnTo>
                      <a:pt x="28" y="294"/>
                    </a:lnTo>
                    <a:lnTo>
                      <a:pt x="26" y="293"/>
                    </a:lnTo>
                    <a:lnTo>
                      <a:pt x="26" y="292"/>
                    </a:lnTo>
                    <a:lnTo>
                      <a:pt x="25" y="290"/>
                    </a:lnTo>
                    <a:lnTo>
                      <a:pt x="24" y="290"/>
                    </a:lnTo>
                    <a:lnTo>
                      <a:pt x="25" y="292"/>
                    </a:lnTo>
                    <a:lnTo>
                      <a:pt x="25" y="296"/>
                    </a:lnTo>
                    <a:lnTo>
                      <a:pt x="26" y="300"/>
                    </a:lnTo>
                    <a:lnTo>
                      <a:pt x="25" y="301"/>
                    </a:lnTo>
                    <a:lnTo>
                      <a:pt x="24" y="308"/>
                    </a:lnTo>
                    <a:lnTo>
                      <a:pt x="22" y="307"/>
                    </a:lnTo>
                    <a:lnTo>
                      <a:pt x="21" y="307"/>
                    </a:lnTo>
                    <a:lnTo>
                      <a:pt x="22" y="304"/>
                    </a:lnTo>
                    <a:lnTo>
                      <a:pt x="21" y="301"/>
                    </a:lnTo>
                    <a:lnTo>
                      <a:pt x="21" y="294"/>
                    </a:lnTo>
                    <a:lnTo>
                      <a:pt x="22" y="293"/>
                    </a:lnTo>
                    <a:lnTo>
                      <a:pt x="22" y="289"/>
                    </a:lnTo>
                    <a:lnTo>
                      <a:pt x="25" y="283"/>
                    </a:lnTo>
                    <a:lnTo>
                      <a:pt x="25" y="282"/>
                    </a:lnTo>
                    <a:lnTo>
                      <a:pt x="28" y="279"/>
                    </a:lnTo>
                    <a:lnTo>
                      <a:pt x="29" y="276"/>
                    </a:lnTo>
                    <a:lnTo>
                      <a:pt x="31" y="275"/>
                    </a:lnTo>
                    <a:lnTo>
                      <a:pt x="31" y="272"/>
                    </a:lnTo>
                    <a:lnTo>
                      <a:pt x="32" y="269"/>
                    </a:lnTo>
                    <a:lnTo>
                      <a:pt x="32" y="261"/>
                    </a:lnTo>
                    <a:lnTo>
                      <a:pt x="31" y="254"/>
                    </a:lnTo>
                    <a:lnTo>
                      <a:pt x="31" y="251"/>
                    </a:lnTo>
                    <a:lnTo>
                      <a:pt x="32" y="249"/>
                    </a:lnTo>
                    <a:lnTo>
                      <a:pt x="32" y="245"/>
                    </a:lnTo>
                    <a:lnTo>
                      <a:pt x="34" y="242"/>
                    </a:lnTo>
                    <a:lnTo>
                      <a:pt x="34" y="240"/>
                    </a:lnTo>
                    <a:lnTo>
                      <a:pt x="36" y="237"/>
                    </a:lnTo>
                    <a:lnTo>
                      <a:pt x="36" y="227"/>
                    </a:lnTo>
                    <a:lnTo>
                      <a:pt x="37" y="225"/>
                    </a:lnTo>
                    <a:lnTo>
                      <a:pt x="39" y="223"/>
                    </a:lnTo>
                    <a:lnTo>
                      <a:pt x="40" y="220"/>
                    </a:lnTo>
                    <a:lnTo>
                      <a:pt x="40" y="218"/>
                    </a:lnTo>
                    <a:lnTo>
                      <a:pt x="41" y="218"/>
                    </a:lnTo>
                    <a:lnTo>
                      <a:pt x="43" y="215"/>
                    </a:lnTo>
                    <a:lnTo>
                      <a:pt x="44" y="213"/>
                    </a:lnTo>
                    <a:lnTo>
                      <a:pt x="44" y="206"/>
                    </a:lnTo>
                    <a:lnTo>
                      <a:pt x="46" y="203"/>
                    </a:lnTo>
                    <a:lnTo>
                      <a:pt x="48" y="201"/>
                    </a:lnTo>
                    <a:lnTo>
                      <a:pt x="48" y="199"/>
                    </a:lnTo>
                    <a:lnTo>
                      <a:pt x="50" y="195"/>
                    </a:lnTo>
                    <a:lnTo>
                      <a:pt x="51" y="194"/>
                    </a:lnTo>
                    <a:lnTo>
                      <a:pt x="51" y="192"/>
                    </a:lnTo>
                    <a:lnTo>
                      <a:pt x="53" y="191"/>
                    </a:lnTo>
                    <a:lnTo>
                      <a:pt x="54" y="191"/>
                    </a:lnTo>
                    <a:lnTo>
                      <a:pt x="55" y="189"/>
                    </a:lnTo>
                    <a:lnTo>
                      <a:pt x="55" y="188"/>
                    </a:lnTo>
                    <a:lnTo>
                      <a:pt x="57" y="185"/>
                    </a:lnTo>
                    <a:lnTo>
                      <a:pt x="58" y="184"/>
                    </a:lnTo>
                    <a:lnTo>
                      <a:pt x="58" y="182"/>
                    </a:lnTo>
                    <a:lnTo>
                      <a:pt x="55" y="181"/>
                    </a:lnTo>
                    <a:lnTo>
                      <a:pt x="57" y="181"/>
                    </a:lnTo>
                    <a:lnTo>
                      <a:pt x="58" y="178"/>
                    </a:lnTo>
                    <a:lnTo>
                      <a:pt x="60" y="177"/>
                    </a:lnTo>
                    <a:lnTo>
                      <a:pt x="64" y="177"/>
                    </a:lnTo>
                    <a:lnTo>
                      <a:pt x="65" y="175"/>
                    </a:lnTo>
                    <a:lnTo>
                      <a:pt x="67" y="175"/>
                    </a:lnTo>
                    <a:lnTo>
                      <a:pt x="69" y="174"/>
                    </a:lnTo>
                    <a:lnTo>
                      <a:pt x="72" y="171"/>
                    </a:lnTo>
                    <a:lnTo>
                      <a:pt x="74" y="171"/>
                    </a:lnTo>
                    <a:lnTo>
                      <a:pt x="77" y="168"/>
                    </a:lnTo>
                    <a:lnTo>
                      <a:pt x="77" y="167"/>
                    </a:lnTo>
                    <a:lnTo>
                      <a:pt x="81" y="166"/>
                    </a:lnTo>
                    <a:lnTo>
                      <a:pt x="82" y="166"/>
                    </a:lnTo>
                    <a:lnTo>
                      <a:pt x="81" y="162"/>
                    </a:lnTo>
                    <a:lnTo>
                      <a:pt x="81" y="159"/>
                    </a:lnTo>
                    <a:lnTo>
                      <a:pt x="82" y="157"/>
                    </a:lnTo>
                    <a:lnTo>
                      <a:pt x="85" y="156"/>
                    </a:lnTo>
                    <a:lnTo>
                      <a:pt x="86" y="155"/>
                    </a:lnTo>
                    <a:lnTo>
                      <a:pt x="88" y="155"/>
                    </a:lnTo>
                    <a:lnTo>
                      <a:pt x="91" y="152"/>
                    </a:lnTo>
                    <a:lnTo>
                      <a:pt x="92" y="152"/>
                    </a:lnTo>
                    <a:lnTo>
                      <a:pt x="93" y="149"/>
                    </a:lnTo>
                    <a:lnTo>
                      <a:pt x="93" y="148"/>
                    </a:lnTo>
                    <a:lnTo>
                      <a:pt x="95" y="146"/>
                    </a:lnTo>
                    <a:lnTo>
                      <a:pt x="95" y="145"/>
                    </a:lnTo>
                    <a:lnTo>
                      <a:pt x="98" y="145"/>
                    </a:lnTo>
                    <a:lnTo>
                      <a:pt x="101" y="142"/>
                    </a:lnTo>
                    <a:lnTo>
                      <a:pt x="101" y="141"/>
                    </a:lnTo>
                    <a:lnTo>
                      <a:pt x="103" y="138"/>
                    </a:lnTo>
                    <a:lnTo>
                      <a:pt x="103" y="136"/>
                    </a:lnTo>
                    <a:lnTo>
                      <a:pt x="101" y="136"/>
                    </a:lnTo>
                    <a:lnTo>
                      <a:pt x="101" y="132"/>
                    </a:lnTo>
                    <a:lnTo>
                      <a:pt x="103" y="131"/>
                    </a:lnTo>
                    <a:lnTo>
                      <a:pt x="104" y="131"/>
                    </a:lnTo>
                    <a:lnTo>
                      <a:pt x="107" y="129"/>
                    </a:lnTo>
                    <a:lnTo>
                      <a:pt x="108" y="129"/>
                    </a:lnTo>
                    <a:lnTo>
                      <a:pt x="110" y="127"/>
                    </a:lnTo>
                    <a:lnTo>
                      <a:pt x="113" y="124"/>
                    </a:lnTo>
                    <a:lnTo>
                      <a:pt x="113" y="121"/>
                    </a:lnTo>
                    <a:lnTo>
                      <a:pt x="114" y="120"/>
                    </a:lnTo>
                    <a:lnTo>
                      <a:pt x="118" y="120"/>
                    </a:lnTo>
                    <a:lnTo>
                      <a:pt x="121" y="118"/>
                    </a:lnTo>
                    <a:lnTo>
                      <a:pt x="124" y="118"/>
                    </a:lnTo>
                    <a:lnTo>
                      <a:pt x="124" y="117"/>
                    </a:lnTo>
                    <a:lnTo>
                      <a:pt x="125" y="113"/>
                    </a:lnTo>
                    <a:lnTo>
                      <a:pt x="124" y="111"/>
                    </a:lnTo>
                    <a:lnTo>
                      <a:pt x="122" y="111"/>
                    </a:lnTo>
                    <a:lnTo>
                      <a:pt x="122" y="110"/>
                    </a:lnTo>
                    <a:lnTo>
                      <a:pt x="125" y="110"/>
                    </a:lnTo>
                    <a:lnTo>
                      <a:pt x="127" y="108"/>
                    </a:lnTo>
                    <a:lnTo>
                      <a:pt x="124" y="106"/>
                    </a:lnTo>
                    <a:lnTo>
                      <a:pt x="124" y="103"/>
                    </a:lnTo>
                    <a:lnTo>
                      <a:pt x="125" y="101"/>
                    </a:lnTo>
                    <a:lnTo>
                      <a:pt x="122" y="98"/>
                    </a:lnTo>
                    <a:lnTo>
                      <a:pt x="121" y="98"/>
                    </a:lnTo>
                    <a:lnTo>
                      <a:pt x="121" y="100"/>
                    </a:lnTo>
                    <a:lnTo>
                      <a:pt x="117" y="95"/>
                    </a:lnTo>
                    <a:lnTo>
                      <a:pt x="117" y="93"/>
                    </a:lnTo>
                    <a:lnTo>
                      <a:pt x="118" y="93"/>
                    </a:lnTo>
                    <a:lnTo>
                      <a:pt x="118" y="92"/>
                    </a:lnTo>
                    <a:lnTo>
                      <a:pt x="120" y="92"/>
                    </a:lnTo>
                    <a:lnTo>
                      <a:pt x="120" y="83"/>
                    </a:lnTo>
                    <a:lnTo>
                      <a:pt x="121" y="83"/>
                    </a:lnTo>
                    <a:lnTo>
                      <a:pt x="121" y="85"/>
                    </a:lnTo>
                    <a:lnTo>
                      <a:pt x="122" y="83"/>
                    </a:lnTo>
                    <a:lnTo>
                      <a:pt x="124" y="83"/>
                    </a:lnTo>
                    <a:lnTo>
                      <a:pt x="125" y="82"/>
                    </a:lnTo>
                    <a:lnTo>
                      <a:pt x="125" y="81"/>
                    </a:lnTo>
                    <a:lnTo>
                      <a:pt x="127" y="81"/>
                    </a:lnTo>
                    <a:lnTo>
                      <a:pt x="127" y="79"/>
                    </a:lnTo>
                    <a:lnTo>
                      <a:pt x="128" y="78"/>
                    </a:lnTo>
                    <a:lnTo>
                      <a:pt x="130" y="75"/>
                    </a:lnTo>
                    <a:lnTo>
                      <a:pt x="130" y="74"/>
                    </a:lnTo>
                    <a:lnTo>
                      <a:pt x="131" y="72"/>
                    </a:lnTo>
                    <a:lnTo>
                      <a:pt x="132" y="72"/>
                    </a:lnTo>
                    <a:lnTo>
                      <a:pt x="132" y="65"/>
                    </a:lnTo>
                    <a:lnTo>
                      <a:pt x="135" y="62"/>
                    </a:lnTo>
                    <a:lnTo>
                      <a:pt x="137" y="64"/>
                    </a:lnTo>
                    <a:lnTo>
                      <a:pt x="138" y="67"/>
                    </a:lnTo>
                    <a:lnTo>
                      <a:pt x="138" y="69"/>
                    </a:lnTo>
                    <a:lnTo>
                      <a:pt x="139" y="69"/>
                    </a:lnTo>
                    <a:lnTo>
                      <a:pt x="141" y="71"/>
                    </a:lnTo>
                    <a:lnTo>
                      <a:pt x="141" y="65"/>
                    </a:lnTo>
                    <a:lnTo>
                      <a:pt x="144" y="65"/>
                    </a:lnTo>
                    <a:lnTo>
                      <a:pt x="149" y="76"/>
                    </a:lnTo>
                    <a:lnTo>
                      <a:pt x="160" y="90"/>
                    </a:lnTo>
                    <a:lnTo>
                      <a:pt x="187" y="111"/>
                    </a:lnTo>
                    <a:lnTo>
                      <a:pt x="198" y="101"/>
                    </a:lnTo>
                    <a:lnTo>
                      <a:pt x="198" y="104"/>
                    </a:lnTo>
                    <a:lnTo>
                      <a:pt x="197" y="106"/>
                    </a:lnTo>
                    <a:lnTo>
                      <a:pt x="192" y="108"/>
                    </a:lnTo>
                    <a:lnTo>
                      <a:pt x="191" y="108"/>
                    </a:lnTo>
                    <a:lnTo>
                      <a:pt x="190" y="110"/>
                    </a:lnTo>
                    <a:lnTo>
                      <a:pt x="190" y="111"/>
                    </a:lnTo>
                    <a:lnTo>
                      <a:pt x="195" y="124"/>
                    </a:lnTo>
                    <a:lnTo>
                      <a:pt x="209" y="127"/>
                    </a:lnTo>
                    <a:lnTo>
                      <a:pt x="211" y="127"/>
                    </a:lnTo>
                    <a:lnTo>
                      <a:pt x="220" y="136"/>
                    </a:lnTo>
                    <a:lnTo>
                      <a:pt x="227" y="149"/>
                    </a:lnTo>
                    <a:lnTo>
                      <a:pt x="232" y="155"/>
                    </a:lnTo>
                    <a:lnTo>
                      <a:pt x="234" y="156"/>
                    </a:lnTo>
                    <a:lnTo>
                      <a:pt x="234" y="157"/>
                    </a:lnTo>
                    <a:lnTo>
                      <a:pt x="244" y="166"/>
                    </a:lnTo>
                    <a:lnTo>
                      <a:pt x="247" y="170"/>
                    </a:lnTo>
                    <a:lnTo>
                      <a:pt x="293" y="218"/>
                    </a:lnTo>
                    <a:lnTo>
                      <a:pt x="293" y="219"/>
                    </a:lnTo>
                    <a:lnTo>
                      <a:pt x="292" y="220"/>
                    </a:lnTo>
                    <a:lnTo>
                      <a:pt x="278" y="220"/>
                    </a:lnTo>
                    <a:lnTo>
                      <a:pt x="278" y="219"/>
                    </a:lnTo>
                    <a:lnTo>
                      <a:pt x="276" y="216"/>
                    </a:lnTo>
                    <a:lnTo>
                      <a:pt x="276" y="215"/>
                    </a:lnTo>
                    <a:lnTo>
                      <a:pt x="272" y="215"/>
                    </a:lnTo>
                    <a:lnTo>
                      <a:pt x="269" y="216"/>
                    </a:lnTo>
                    <a:lnTo>
                      <a:pt x="266" y="216"/>
                    </a:lnTo>
                    <a:lnTo>
                      <a:pt x="259" y="210"/>
                    </a:lnTo>
                    <a:lnTo>
                      <a:pt x="252" y="212"/>
                    </a:lnTo>
                    <a:lnTo>
                      <a:pt x="255" y="213"/>
                    </a:lnTo>
                    <a:lnTo>
                      <a:pt x="266" y="226"/>
                    </a:lnTo>
                    <a:lnTo>
                      <a:pt x="265" y="227"/>
                    </a:lnTo>
                    <a:lnTo>
                      <a:pt x="268" y="233"/>
                    </a:lnTo>
                    <a:lnTo>
                      <a:pt x="269" y="233"/>
                    </a:lnTo>
                    <a:lnTo>
                      <a:pt x="276" y="240"/>
                    </a:lnTo>
                    <a:lnTo>
                      <a:pt x="280" y="237"/>
                    </a:lnTo>
                    <a:lnTo>
                      <a:pt x="290" y="234"/>
                    </a:lnTo>
                    <a:lnTo>
                      <a:pt x="286" y="240"/>
                    </a:lnTo>
                    <a:lnTo>
                      <a:pt x="287" y="244"/>
                    </a:lnTo>
                    <a:lnTo>
                      <a:pt x="293" y="247"/>
                    </a:lnTo>
                    <a:lnTo>
                      <a:pt x="300" y="245"/>
                    </a:lnTo>
                    <a:lnTo>
                      <a:pt x="301" y="248"/>
                    </a:lnTo>
                    <a:lnTo>
                      <a:pt x="303" y="249"/>
                    </a:lnTo>
                    <a:lnTo>
                      <a:pt x="307" y="249"/>
                    </a:lnTo>
                    <a:lnTo>
                      <a:pt x="312" y="258"/>
                    </a:lnTo>
                    <a:lnTo>
                      <a:pt x="314" y="262"/>
                    </a:lnTo>
                    <a:lnTo>
                      <a:pt x="315" y="263"/>
                    </a:lnTo>
                    <a:lnTo>
                      <a:pt x="315" y="269"/>
                    </a:lnTo>
                    <a:lnTo>
                      <a:pt x="314" y="269"/>
                    </a:lnTo>
                    <a:lnTo>
                      <a:pt x="314" y="272"/>
                    </a:lnTo>
                    <a:lnTo>
                      <a:pt x="315" y="273"/>
                    </a:lnTo>
                    <a:lnTo>
                      <a:pt x="319" y="280"/>
                    </a:lnTo>
                    <a:lnTo>
                      <a:pt x="331" y="292"/>
                    </a:lnTo>
                    <a:lnTo>
                      <a:pt x="332" y="302"/>
                    </a:lnTo>
                    <a:lnTo>
                      <a:pt x="331" y="30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75" name="Freeform 4524">
                <a:extLst>
                  <a:ext uri="{FF2B5EF4-FFF2-40B4-BE49-F238E27FC236}">
                    <a16:creationId xmlns:a16="http://schemas.microsoft.com/office/drawing/2014/main" id="{8723BF1C-7AFD-D985-3531-A5CF2CB5C0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6" y="2876"/>
                <a:ext cx="45" cy="6"/>
              </a:xfrm>
              <a:custGeom>
                <a:avLst/>
                <a:gdLst>
                  <a:gd name="T0" fmla="*/ 183 w 183"/>
                  <a:gd name="T1" fmla="*/ 12 h 25"/>
                  <a:gd name="T2" fmla="*/ 181 w 183"/>
                  <a:gd name="T3" fmla="*/ 12 h 25"/>
                  <a:gd name="T4" fmla="*/ 177 w 183"/>
                  <a:gd name="T5" fmla="*/ 11 h 25"/>
                  <a:gd name="T6" fmla="*/ 176 w 183"/>
                  <a:gd name="T7" fmla="*/ 10 h 25"/>
                  <a:gd name="T8" fmla="*/ 167 w 183"/>
                  <a:gd name="T9" fmla="*/ 10 h 25"/>
                  <a:gd name="T10" fmla="*/ 164 w 183"/>
                  <a:gd name="T11" fmla="*/ 11 h 25"/>
                  <a:gd name="T12" fmla="*/ 163 w 183"/>
                  <a:gd name="T13" fmla="*/ 14 h 25"/>
                  <a:gd name="T14" fmla="*/ 163 w 183"/>
                  <a:gd name="T15" fmla="*/ 22 h 25"/>
                  <a:gd name="T16" fmla="*/ 164 w 183"/>
                  <a:gd name="T17" fmla="*/ 22 h 25"/>
                  <a:gd name="T18" fmla="*/ 170 w 183"/>
                  <a:gd name="T19" fmla="*/ 24 h 25"/>
                  <a:gd name="T20" fmla="*/ 171 w 183"/>
                  <a:gd name="T21" fmla="*/ 24 h 25"/>
                  <a:gd name="T22" fmla="*/ 171 w 183"/>
                  <a:gd name="T23" fmla="*/ 25 h 25"/>
                  <a:gd name="T24" fmla="*/ 164 w 183"/>
                  <a:gd name="T25" fmla="*/ 24 h 25"/>
                  <a:gd name="T26" fmla="*/ 160 w 183"/>
                  <a:gd name="T27" fmla="*/ 22 h 25"/>
                  <a:gd name="T28" fmla="*/ 156 w 183"/>
                  <a:gd name="T29" fmla="*/ 19 h 25"/>
                  <a:gd name="T30" fmla="*/ 155 w 183"/>
                  <a:gd name="T31" fmla="*/ 19 h 25"/>
                  <a:gd name="T32" fmla="*/ 153 w 183"/>
                  <a:gd name="T33" fmla="*/ 17 h 25"/>
                  <a:gd name="T34" fmla="*/ 153 w 183"/>
                  <a:gd name="T35" fmla="*/ 12 h 25"/>
                  <a:gd name="T36" fmla="*/ 152 w 183"/>
                  <a:gd name="T37" fmla="*/ 12 h 25"/>
                  <a:gd name="T38" fmla="*/ 142 w 183"/>
                  <a:gd name="T39" fmla="*/ 10 h 25"/>
                  <a:gd name="T40" fmla="*/ 141 w 183"/>
                  <a:gd name="T41" fmla="*/ 8 h 25"/>
                  <a:gd name="T42" fmla="*/ 141 w 183"/>
                  <a:gd name="T43" fmla="*/ 3 h 25"/>
                  <a:gd name="T44" fmla="*/ 138 w 183"/>
                  <a:gd name="T45" fmla="*/ 0 h 25"/>
                  <a:gd name="T46" fmla="*/ 135 w 183"/>
                  <a:gd name="T47" fmla="*/ 2 h 25"/>
                  <a:gd name="T48" fmla="*/ 131 w 183"/>
                  <a:gd name="T49" fmla="*/ 10 h 25"/>
                  <a:gd name="T50" fmla="*/ 132 w 183"/>
                  <a:gd name="T51" fmla="*/ 11 h 25"/>
                  <a:gd name="T52" fmla="*/ 131 w 183"/>
                  <a:gd name="T53" fmla="*/ 11 h 25"/>
                  <a:gd name="T54" fmla="*/ 124 w 183"/>
                  <a:gd name="T55" fmla="*/ 17 h 25"/>
                  <a:gd name="T56" fmla="*/ 118 w 183"/>
                  <a:gd name="T57" fmla="*/ 17 h 25"/>
                  <a:gd name="T58" fmla="*/ 113 w 183"/>
                  <a:gd name="T59" fmla="*/ 14 h 25"/>
                  <a:gd name="T60" fmla="*/ 107 w 183"/>
                  <a:gd name="T61" fmla="*/ 12 h 25"/>
                  <a:gd name="T62" fmla="*/ 104 w 183"/>
                  <a:gd name="T63" fmla="*/ 11 h 25"/>
                  <a:gd name="T64" fmla="*/ 96 w 183"/>
                  <a:gd name="T65" fmla="*/ 14 h 25"/>
                  <a:gd name="T66" fmla="*/ 90 w 183"/>
                  <a:gd name="T67" fmla="*/ 18 h 25"/>
                  <a:gd name="T68" fmla="*/ 84 w 183"/>
                  <a:gd name="T69" fmla="*/ 21 h 25"/>
                  <a:gd name="T70" fmla="*/ 65 w 183"/>
                  <a:gd name="T71" fmla="*/ 18 h 25"/>
                  <a:gd name="T72" fmla="*/ 64 w 183"/>
                  <a:gd name="T73" fmla="*/ 18 h 25"/>
                  <a:gd name="T74" fmla="*/ 63 w 183"/>
                  <a:gd name="T75" fmla="*/ 15 h 25"/>
                  <a:gd name="T76" fmla="*/ 57 w 183"/>
                  <a:gd name="T77" fmla="*/ 11 h 25"/>
                  <a:gd name="T78" fmla="*/ 53 w 183"/>
                  <a:gd name="T79" fmla="*/ 14 h 25"/>
                  <a:gd name="T80" fmla="*/ 43 w 183"/>
                  <a:gd name="T81" fmla="*/ 11 h 25"/>
                  <a:gd name="T82" fmla="*/ 42 w 183"/>
                  <a:gd name="T83" fmla="*/ 11 h 25"/>
                  <a:gd name="T84" fmla="*/ 39 w 183"/>
                  <a:gd name="T85" fmla="*/ 14 h 25"/>
                  <a:gd name="T86" fmla="*/ 39 w 183"/>
                  <a:gd name="T87" fmla="*/ 15 h 25"/>
                  <a:gd name="T88" fmla="*/ 37 w 183"/>
                  <a:gd name="T89" fmla="*/ 17 h 25"/>
                  <a:gd name="T90" fmla="*/ 37 w 183"/>
                  <a:gd name="T91" fmla="*/ 19 h 25"/>
                  <a:gd name="T92" fmla="*/ 36 w 183"/>
                  <a:gd name="T93" fmla="*/ 19 h 25"/>
                  <a:gd name="T94" fmla="*/ 36 w 183"/>
                  <a:gd name="T95" fmla="*/ 17 h 25"/>
                  <a:gd name="T96" fmla="*/ 37 w 183"/>
                  <a:gd name="T97" fmla="*/ 10 h 25"/>
                  <a:gd name="T98" fmla="*/ 37 w 183"/>
                  <a:gd name="T99" fmla="*/ 8 h 25"/>
                  <a:gd name="T100" fmla="*/ 33 w 183"/>
                  <a:gd name="T101" fmla="*/ 6 h 25"/>
                  <a:gd name="T102" fmla="*/ 19 w 183"/>
                  <a:gd name="T103" fmla="*/ 6 h 25"/>
                  <a:gd name="T104" fmla="*/ 12 w 183"/>
                  <a:gd name="T105" fmla="*/ 4 h 25"/>
                  <a:gd name="T106" fmla="*/ 8 w 183"/>
                  <a:gd name="T107" fmla="*/ 4 h 25"/>
                  <a:gd name="T108" fmla="*/ 4 w 183"/>
                  <a:gd name="T109" fmla="*/ 6 h 25"/>
                  <a:gd name="T110" fmla="*/ 3 w 183"/>
                  <a:gd name="T111" fmla="*/ 8 h 25"/>
                  <a:gd name="T112" fmla="*/ 1 w 183"/>
                  <a:gd name="T113" fmla="*/ 8 h 25"/>
                  <a:gd name="T114" fmla="*/ 4 w 183"/>
                  <a:gd name="T115" fmla="*/ 18 h 25"/>
                  <a:gd name="T116" fmla="*/ 0 w 183"/>
                  <a:gd name="T117" fmla="*/ 18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83" h="25">
                    <a:moveTo>
                      <a:pt x="183" y="12"/>
                    </a:moveTo>
                    <a:lnTo>
                      <a:pt x="181" y="12"/>
                    </a:lnTo>
                    <a:lnTo>
                      <a:pt x="177" y="11"/>
                    </a:lnTo>
                    <a:lnTo>
                      <a:pt x="176" y="10"/>
                    </a:lnTo>
                    <a:lnTo>
                      <a:pt x="167" y="10"/>
                    </a:lnTo>
                    <a:lnTo>
                      <a:pt x="164" y="11"/>
                    </a:lnTo>
                    <a:lnTo>
                      <a:pt x="163" y="14"/>
                    </a:lnTo>
                    <a:lnTo>
                      <a:pt x="163" y="22"/>
                    </a:lnTo>
                    <a:lnTo>
                      <a:pt x="164" y="22"/>
                    </a:lnTo>
                    <a:lnTo>
                      <a:pt x="170" y="24"/>
                    </a:lnTo>
                    <a:lnTo>
                      <a:pt x="171" y="24"/>
                    </a:lnTo>
                    <a:lnTo>
                      <a:pt x="171" y="25"/>
                    </a:lnTo>
                    <a:lnTo>
                      <a:pt x="164" y="24"/>
                    </a:lnTo>
                    <a:lnTo>
                      <a:pt x="160" y="22"/>
                    </a:lnTo>
                    <a:lnTo>
                      <a:pt x="156" y="19"/>
                    </a:lnTo>
                    <a:lnTo>
                      <a:pt x="155" y="19"/>
                    </a:lnTo>
                    <a:lnTo>
                      <a:pt x="153" y="17"/>
                    </a:lnTo>
                    <a:lnTo>
                      <a:pt x="153" y="12"/>
                    </a:lnTo>
                    <a:lnTo>
                      <a:pt x="152" y="12"/>
                    </a:lnTo>
                    <a:lnTo>
                      <a:pt x="142" y="10"/>
                    </a:lnTo>
                    <a:lnTo>
                      <a:pt x="141" y="8"/>
                    </a:lnTo>
                    <a:lnTo>
                      <a:pt x="141" y="3"/>
                    </a:lnTo>
                    <a:lnTo>
                      <a:pt x="138" y="0"/>
                    </a:lnTo>
                    <a:lnTo>
                      <a:pt x="135" y="2"/>
                    </a:lnTo>
                    <a:lnTo>
                      <a:pt x="131" y="10"/>
                    </a:lnTo>
                    <a:lnTo>
                      <a:pt x="132" y="11"/>
                    </a:lnTo>
                    <a:lnTo>
                      <a:pt x="131" y="11"/>
                    </a:lnTo>
                    <a:lnTo>
                      <a:pt x="124" y="17"/>
                    </a:lnTo>
                    <a:lnTo>
                      <a:pt x="118" y="17"/>
                    </a:lnTo>
                    <a:lnTo>
                      <a:pt x="113" y="14"/>
                    </a:lnTo>
                    <a:lnTo>
                      <a:pt x="107" y="12"/>
                    </a:lnTo>
                    <a:lnTo>
                      <a:pt x="104" y="11"/>
                    </a:lnTo>
                    <a:lnTo>
                      <a:pt x="96" y="14"/>
                    </a:lnTo>
                    <a:lnTo>
                      <a:pt x="90" y="18"/>
                    </a:lnTo>
                    <a:lnTo>
                      <a:pt x="84" y="21"/>
                    </a:lnTo>
                    <a:lnTo>
                      <a:pt x="65" y="18"/>
                    </a:lnTo>
                    <a:lnTo>
                      <a:pt x="64" y="18"/>
                    </a:lnTo>
                    <a:lnTo>
                      <a:pt x="63" y="15"/>
                    </a:lnTo>
                    <a:lnTo>
                      <a:pt x="57" y="11"/>
                    </a:lnTo>
                    <a:lnTo>
                      <a:pt x="53" y="14"/>
                    </a:lnTo>
                    <a:lnTo>
                      <a:pt x="43" y="11"/>
                    </a:lnTo>
                    <a:lnTo>
                      <a:pt x="42" y="11"/>
                    </a:lnTo>
                    <a:lnTo>
                      <a:pt x="39" y="14"/>
                    </a:lnTo>
                    <a:lnTo>
                      <a:pt x="39" y="15"/>
                    </a:lnTo>
                    <a:lnTo>
                      <a:pt x="37" y="17"/>
                    </a:lnTo>
                    <a:lnTo>
                      <a:pt x="37" y="19"/>
                    </a:lnTo>
                    <a:lnTo>
                      <a:pt x="36" y="19"/>
                    </a:lnTo>
                    <a:lnTo>
                      <a:pt x="36" y="17"/>
                    </a:lnTo>
                    <a:lnTo>
                      <a:pt x="37" y="10"/>
                    </a:lnTo>
                    <a:lnTo>
                      <a:pt x="37" y="8"/>
                    </a:lnTo>
                    <a:lnTo>
                      <a:pt x="33" y="6"/>
                    </a:lnTo>
                    <a:lnTo>
                      <a:pt x="19" y="6"/>
                    </a:lnTo>
                    <a:lnTo>
                      <a:pt x="12" y="4"/>
                    </a:lnTo>
                    <a:lnTo>
                      <a:pt x="8" y="4"/>
                    </a:lnTo>
                    <a:lnTo>
                      <a:pt x="4" y="6"/>
                    </a:lnTo>
                    <a:lnTo>
                      <a:pt x="3" y="8"/>
                    </a:lnTo>
                    <a:lnTo>
                      <a:pt x="1" y="8"/>
                    </a:lnTo>
                    <a:lnTo>
                      <a:pt x="4" y="18"/>
                    </a:lnTo>
                    <a:lnTo>
                      <a:pt x="0" y="1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76" name="Freeform 4525">
                <a:extLst>
                  <a:ext uri="{FF2B5EF4-FFF2-40B4-BE49-F238E27FC236}">
                    <a16:creationId xmlns:a16="http://schemas.microsoft.com/office/drawing/2014/main" id="{201C1251-069E-B5D5-5CED-24D2EA44EE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6" y="2878"/>
                <a:ext cx="16" cy="62"/>
              </a:xfrm>
              <a:custGeom>
                <a:avLst/>
                <a:gdLst>
                  <a:gd name="T0" fmla="*/ 0 w 65"/>
                  <a:gd name="T1" fmla="*/ 246 h 246"/>
                  <a:gd name="T2" fmla="*/ 1 w 65"/>
                  <a:gd name="T3" fmla="*/ 245 h 246"/>
                  <a:gd name="T4" fmla="*/ 23 w 65"/>
                  <a:gd name="T5" fmla="*/ 179 h 246"/>
                  <a:gd name="T6" fmla="*/ 23 w 65"/>
                  <a:gd name="T7" fmla="*/ 178 h 246"/>
                  <a:gd name="T8" fmla="*/ 28 w 65"/>
                  <a:gd name="T9" fmla="*/ 170 h 246"/>
                  <a:gd name="T10" fmla="*/ 30 w 65"/>
                  <a:gd name="T11" fmla="*/ 158 h 246"/>
                  <a:gd name="T12" fmla="*/ 39 w 65"/>
                  <a:gd name="T13" fmla="*/ 136 h 246"/>
                  <a:gd name="T14" fmla="*/ 54 w 65"/>
                  <a:gd name="T15" fmla="*/ 134 h 246"/>
                  <a:gd name="T16" fmla="*/ 52 w 65"/>
                  <a:gd name="T17" fmla="*/ 124 h 246"/>
                  <a:gd name="T18" fmla="*/ 53 w 65"/>
                  <a:gd name="T19" fmla="*/ 114 h 246"/>
                  <a:gd name="T20" fmla="*/ 58 w 65"/>
                  <a:gd name="T21" fmla="*/ 97 h 246"/>
                  <a:gd name="T22" fmla="*/ 65 w 65"/>
                  <a:gd name="T23" fmla="*/ 96 h 246"/>
                  <a:gd name="T24" fmla="*/ 64 w 65"/>
                  <a:gd name="T25" fmla="*/ 81 h 246"/>
                  <a:gd name="T26" fmla="*/ 57 w 65"/>
                  <a:gd name="T27" fmla="*/ 59 h 246"/>
                  <a:gd name="T28" fmla="*/ 57 w 65"/>
                  <a:gd name="T29" fmla="*/ 58 h 246"/>
                  <a:gd name="T30" fmla="*/ 52 w 65"/>
                  <a:gd name="T31" fmla="*/ 54 h 246"/>
                  <a:gd name="T32" fmla="*/ 52 w 65"/>
                  <a:gd name="T33" fmla="*/ 51 h 246"/>
                  <a:gd name="T34" fmla="*/ 50 w 65"/>
                  <a:gd name="T35" fmla="*/ 50 h 246"/>
                  <a:gd name="T36" fmla="*/ 50 w 65"/>
                  <a:gd name="T37" fmla="*/ 48 h 246"/>
                  <a:gd name="T38" fmla="*/ 46 w 65"/>
                  <a:gd name="T39" fmla="*/ 48 h 246"/>
                  <a:gd name="T40" fmla="*/ 39 w 65"/>
                  <a:gd name="T41" fmla="*/ 50 h 246"/>
                  <a:gd name="T42" fmla="*/ 35 w 65"/>
                  <a:gd name="T43" fmla="*/ 48 h 246"/>
                  <a:gd name="T44" fmla="*/ 33 w 65"/>
                  <a:gd name="T45" fmla="*/ 47 h 246"/>
                  <a:gd name="T46" fmla="*/ 32 w 65"/>
                  <a:gd name="T47" fmla="*/ 47 h 246"/>
                  <a:gd name="T48" fmla="*/ 28 w 65"/>
                  <a:gd name="T49" fmla="*/ 37 h 246"/>
                  <a:gd name="T50" fmla="*/ 22 w 65"/>
                  <a:gd name="T51" fmla="*/ 14 h 246"/>
                  <a:gd name="T52" fmla="*/ 21 w 65"/>
                  <a:gd name="T53" fmla="*/ 2 h 246"/>
                  <a:gd name="T54" fmla="*/ 21 w 65"/>
                  <a:gd name="T55" fmla="*/ 0 h 2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65" h="246">
                    <a:moveTo>
                      <a:pt x="0" y="246"/>
                    </a:moveTo>
                    <a:lnTo>
                      <a:pt x="1" y="245"/>
                    </a:lnTo>
                    <a:lnTo>
                      <a:pt x="23" y="179"/>
                    </a:lnTo>
                    <a:lnTo>
                      <a:pt x="23" y="178"/>
                    </a:lnTo>
                    <a:lnTo>
                      <a:pt x="28" y="170"/>
                    </a:lnTo>
                    <a:lnTo>
                      <a:pt x="30" y="158"/>
                    </a:lnTo>
                    <a:lnTo>
                      <a:pt x="39" y="136"/>
                    </a:lnTo>
                    <a:lnTo>
                      <a:pt x="54" y="134"/>
                    </a:lnTo>
                    <a:lnTo>
                      <a:pt x="52" y="124"/>
                    </a:lnTo>
                    <a:lnTo>
                      <a:pt x="53" y="114"/>
                    </a:lnTo>
                    <a:lnTo>
                      <a:pt x="58" y="97"/>
                    </a:lnTo>
                    <a:lnTo>
                      <a:pt x="65" y="96"/>
                    </a:lnTo>
                    <a:lnTo>
                      <a:pt x="64" y="81"/>
                    </a:lnTo>
                    <a:lnTo>
                      <a:pt x="57" y="59"/>
                    </a:lnTo>
                    <a:lnTo>
                      <a:pt x="57" y="58"/>
                    </a:lnTo>
                    <a:lnTo>
                      <a:pt x="52" y="54"/>
                    </a:lnTo>
                    <a:lnTo>
                      <a:pt x="52" y="51"/>
                    </a:lnTo>
                    <a:lnTo>
                      <a:pt x="50" y="50"/>
                    </a:lnTo>
                    <a:lnTo>
                      <a:pt x="50" y="48"/>
                    </a:lnTo>
                    <a:lnTo>
                      <a:pt x="46" y="48"/>
                    </a:lnTo>
                    <a:lnTo>
                      <a:pt x="39" y="50"/>
                    </a:lnTo>
                    <a:lnTo>
                      <a:pt x="35" y="48"/>
                    </a:lnTo>
                    <a:lnTo>
                      <a:pt x="33" y="47"/>
                    </a:lnTo>
                    <a:lnTo>
                      <a:pt x="32" y="47"/>
                    </a:lnTo>
                    <a:lnTo>
                      <a:pt x="28" y="37"/>
                    </a:lnTo>
                    <a:lnTo>
                      <a:pt x="22" y="14"/>
                    </a:lnTo>
                    <a:lnTo>
                      <a:pt x="21" y="2"/>
                    </a:lnTo>
                    <a:lnTo>
                      <a:pt x="21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77" name="Freeform 4526">
                <a:extLst>
                  <a:ext uri="{FF2B5EF4-FFF2-40B4-BE49-F238E27FC236}">
                    <a16:creationId xmlns:a16="http://schemas.microsoft.com/office/drawing/2014/main" id="{24B143F0-621D-22C2-3658-BE4EE69004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6" y="2862"/>
                <a:ext cx="81" cy="78"/>
              </a:xfrm>
              <a:custGeom>
                <a:avLst/>
                <a:gdLst>
                  <a:gd name="T0" fmla="*/ 323 w 323"/>
                  <a:gd name="T1" fmla="*/ 0 h 311"/>
                  <a:gd name="T2" fmla="*/ 296 w 323"/>
                  <a:gd name="T3" fmla="*/ 20 h 311"/>
                  <a:gd name="T4" fmla="*/ 290 w 323"/>
                  <a:gd name="T5" fmla="*/ 26 h 311"/>
                  <a:gd name="T6" fmla="*/ 265 w 323"/>
                  <a:gd name="T7" fmla="*/ 46 h 311"/>
                  <a:gd name="T8" fmla="*/ 261 w 323"/>
                  <a:gd name="T9" fmla="*/ 52 h 311"/>
                  <a:gd name="T10" fmla="*/ 254 w 323"/>
                  <a:gd name="T11" fmla="*/ 63 h 311"/>
                  <a:gd name="T12" fmla="*/ 254 w 323"/>
                  <a:gd name="T13" fmla="*/ 65 h 311"/>
                  <a:gd name="T14" fmla="*/ 251 w 323"/>
                  <a:gd name="T15" fmla="*/ 74 h 311"/>
                  <a:gd name="T16" fmla="*/ 261 w 323"/>
                  <a:gd name="T17" fmla="*/ 86 h 311"/>
                  <a:gd name="T18" fmla="*/ 256 w 323"/>
                  <a:gd name="T19" fmla="*/ 92 h 311"/>
                  <a:gd name="T20" fmla="*/ 254 w 323"/>
                  <a:gd name="T21" fmla="*/ 98 h 311"/>
                  <a:gd name="T22" fmla="*/ 254 w 323"/>
                  <a:gd name="T23" fmla="*/ 101 h 311"/>
                  <a:gd name="T24" fmla="*/ 261 w 323"/>
                  <a:gd name="T25" fmla="*/ 112 h 311"/>
                  <a:gd name="T26" fmla="*/ 272 w 323"/>
                  <a:gd name="T27" fmla="*/ 117 h 311"/>
                  <a:gd name="T28" fmla="*/ 272 w 323"/>
                  <a:gd name="T29" fmla="*/ 119 h 311"/>
                  <a:gd name="T30" fmla="*/ 270 w 323"/>
                  <a:gd name="T31" fmla="*/ 120 h 311"/>
                  <a:gd name="T32" fmla="*/ 268 w 323"/>
                  <a:gd name="T33" fmla="*/ 128 h 311"/>
                  <a:gd name="T34" fmla="*/ 262 w 323"/>
                  <a:gd name="T35" fmla="*/ 138 h 311"/>
                  <a:gd name="T36" fmla="*/ 259 w 323"/>
                  <a:gd name="T37" fmla="*/ 149 h 311"/>
                  <a:gd name="T38" fmla="*/ 234 w 323"/>
                  <a:gd name="T39" fmla="*/ 144 h 311"/>
                  <a:gd name="T40" fmla="*/ 227 w 323"/>
                  <a:gd name="T41" fmla="*/ 146 h 311"/>
                  <a:gd name="T42" fmla="*/ 202 w 323"/>
                  <a:gd name="T43" fmla="*/ 168 h 311"/>
                  <a:gd name="T44" fmla="*/ 194 w 323"/>
                  <a:gd name="T45" fmla="*/ 170 h 311"/>
                  <a:gd name="T46" fmla="*/ 184 w 323"/>
                  <a:gd name="T47" fmla="*/ 170 h 311"/>
                  <a:gd name="T48" fmla="*/ 181 w 323"/>
                  <a:gd name="T49" fmla="*/ 169 h 311"/>
                  <a:gd name="T50" fmla="*/ 166 w 323"/>
                  <a:gd name="T51" fmla="*/ 182 h 311"/>
                  <a:gd name="T52" fmla="*/ 163 w 323"/>
                  <a:gd name="T53" fmla="*/ 186 h 311"/>
                  <a:gd name="T54" fmla="*/ 162 w 323"/>
                  <a:gd name="T55" fmla="*/ 186 h 311"/>
                  <a:gd name="T56" fmla="*/ 162 w 323"/>
                  <a:gd name="T57" fmla="*/ 187 h 311"/>
                  <a:gd name="T58" fmla="*/ 157 w 323"/>
                  <a:gd name="T59" fmla="*/ 191 h 311"/>
                  <a:gd name="T60" fmla="*/ 155 w 323"/>
                  <a:gd name="T61" fmla="*/ 198 h 311"/>
                  <a:gd name="T62" fmla="*/ 146 w 323"/>
                  <a:gd name="T63" fmla="*/ 211 h 311"/>
                  <a:gd name="T64" fmla="*/ 143 w 323"/>
                  <a:gd name="T65" fmla="*/ 214 h 311"/>
                  <a:gd name="T66" fmla="*/ 142 w 323"/>
                  <a:gd name="T67" fmla="*/ 216 h 311"/>
                  <a:gd name="T68" fmla="*/ 141 w 323"/>
                  <a:gd name="T69" fmla="*/ 218 h 311"/>
                  <a:gd name="T70" fmla="*/ 92 w 323"/>
                  <a:gd name="T71" fmla="*/ 243 h 311"/>
                  <a:gd name="T72" fmla="*/ 71 w 323"/>
                  <a:gd name="T73" fmla="*/ 262 h 311"/>
                  <a:gd name="T74" fmla="*/ 69 w 323"/>
                  <a:gd name="T75" fmla="*/ 264 h 311"/>
                  <a:gd name="T76" fmla="*/ 26 w 323"/>
                  <a:gd name="T77" fmla="*/ 292 h 311"/>
                  <a:gd name="T78" fmla="*/ 23 w 323"/>
                  <a:gd name="T79" fmla="*/ 295 h 311"/>
                  <a:gd name="T80" fmla="*/ 2 w 323"/>
                  <a:gd name="T81" fmla="*/ 310 h 311"/>
                  <a:gd name="T82" fmla="*/ 0 w 323"/>
                  <a:gd name="T83" fmla="*/ 311 h 3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323" h="311">
                    <a:moveTo>
                      <a:pt x="323" y="0"/>
                    </a:moveTo>
                    <a:lnTo>
                      <a:pt x="296" y="20"/>
                    </a:lnTo>
                    <a:lnTo>
                      <a:pt x="290" y="26"/>
                    </a:lnTo>
                    <a:lnTo>
                      <a:pt x="265" y="46"/>
                    </a:lnTo>
                    <a:lnTo>
                      <a:pt x="261" y="52"/>
                    </a:lnTo>
                    <a:lnTo>
                      <a:pt x="254" y="63"/>
                    </a:lnTo>
                    <a:lnTo>
                      <a:pt x="254" y="65"/>
                    </a:lnTo>
                    <a:lnTo>
                      <a:pt x="251" y="74"/>
                    </a:lnTo>
                    <a:lnTo>
                      <a:pt x="261" y="86"/>
                    </a:lnTo>
                    <a:lnTo>
                      <a:pt x="256" y="92"/>
                    </a:lnTo>
                    <a:lnTo>
                      <a:pt x="254" y="98"/>
                    </a:lnTo>
                    <a:lnTo>
                      <a:pt x="254" y="101"/>
                    </a:lnTo>
                    <a:lnTo>
                      <a:pt x="261" y="112"/>
                    </a:lnTo>
                    <a:lnTo>
                      <a:pt x="272" y="117"/>
                    </a:lnTo>
                    <a:lnTo>
                      <a:pt x="272" y="119"/>
                    </a:lnTo>
                    <a:lnTo>
                      <a:pt x="270" y="120"/>
                    </a:lnTo>
                    <a:lnTo>
                      <a:pt x="268" y="128"/>
                    </a:lnTo>
                    <a:lnTo>
                      <a:pt x="262" y="138"/>
                    </a:lnTo>
                    <a:lnTo>
                      <a:pt x="259" y="149"/>
                    </a:lnTo>
                    <a:lnTo>
                      <a:pt x="234" y="144"/>
                    </a:lnTo>
                    <a:lnTo>
                      <a:pt x="227" y="146"/>
                    </a:lnTo>
                    <a:lnTo>
                      <a:pt x="202" y="168"/>
                    </a:lnTo>
                    <a:lnTo>
                      <a:pt x="194" y="170"/>
                    </a:lnTo>
                    <a:lnTo>
                      <a:pt x="184" y="170"/>
                    </a:lnTo>
                    <a:lnTo>
                      <a:pt x="181" y="169"/>
                    </a:lnTo>
                    <a:lnTo>
                      <a:pt x="166" y="182"/>
                    </a:lnTo>
                    <a:lnTo>
                      <a:pt x="163" y="186"/>
                    </a:lnTo>
                    <a:lnTo>
                      <a:pt x="162" y="186"/>
                    </a:lnTo>
                    <a:lnTo>
                      <a:pt x="162" y="187"/>
                    </a:lnTo>
                    <a:lnTo>
                      <a:pt x="157" y="191"/>
                    </a:lnTo>
                    <a:lnTo>
                      <a:pt x="155" y="198"/>
                    </a:lnTo>
                    <a:lnTo>
                      <a:pt x="146" y="211"/>
                    </a:lnTo>
                    <a:lnTo>
                      <a:pt x="143" y="214"/>
                    </a:lnTo>
                    <a:lnTo>
                      <a:pt x="142" y="216"/>
                    </a:lnTo>
                    <a:lnTo>
                      <a:pt x="141" y="218"/>
                    </a:lnTo>
                    <a:lnTo>
                      <a:pt x="92" y="243"/>
                    </a:lnTo>
                    <a:lnTo>
                      <a:pt x="71" y="262"/>
                    </a:lnTo>
                    <a:lnTo>
                      <a:pt x="69" y="264"/>
                    </a:lnTo>
                    <a:lnTo>
                      <a:pt x="26" y="292"/>
                    </a:lnTo>
                    <a:lnTo>
                      <a:pt x="23" y="295"/>
                    </a:lnTo>
                    <a:lnTo>
                      <a:pt x="2" y="310"/>
                    </a:lnTo>
                    <a:lnTo>
                      <a:pt x="0" y="31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78" name="Freeform 4527">
                <a:extLst>
                  <a:ext uri="{FF2B5EF4-FFF2-40B4-BE49-F238E27FC236}">
                    <a16:creationId xmlns:a16="http://schemas.microsoft.com/office/drawing/2014/main" id="{5913B2FC-F7C3-3C0B-D1B7-6A80EB9267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0" y="2872"/>
                <a:ext cx="38" cy="55"/>
              </a:xfrm>
              <a:custGeom>
                <a:avLst/>
                <a:gdLst>
                  <a:gd name="T0" fmla="*/ 0 w 155"/>
                  <a:gd name="T1" fmla="*/ 0 h 222"/>
                  <a:gd name="T2" fmla="*/ 3 w 155"/>
                  <a:gd name="T3" fmla="*/ 4 h 222"/>
                  <a:gd name="T4" fmla="*/ 7 w 155"/>
                  <a:gd name="T5" fmla="*/ 9 h 222"/>
                  <a:gd name="T6" fmla="*/ 11 w 155"/>
                  <a:gd name="T7" fmla="*/ 16 h 222"/>
                  <a:gd name="T8" fmla="*/ 21 w 155"/>
                  <a:gd name="T9" fmla="*/ 25 h 222"/>
                  <a:gd name="T10" fmla="*/ 47 w 155"/>
                  <a:gd name="T11" fmla="*/ 60 h 222"/>
                  <a:gd name="T12" fmla="*/ 75 w 155"/>
                  <a:gd name="T13" fmla="*/ 110 h 222"/>
                  <a:gd name="T14" fmla="*/ 82 w 155"/>
                  <a:gd name="T15" fmla="*/ 117 h 222"/>
                  <a:gd name="T16" fmla="*/ 82 w 155"/>
                  <a:gd name="T17" fmla="*/ 119 h 222"/>
                  <a:gd name="T18" fmla="*/ 137 w 155"/>
                  <a:gd name="T19" fmla="*/ 117 h 222"/>
                  <a:gd name="T20" fmla="*/ 148 w 155"/>
                  <a:gd name="T21" fmla="*/ 130 h 222"/>
                  <a:gd name="T22" fmla="*/ 149 w 155"/>
                  <a:gd name="T23" fmla="*/ 130 h 222"/>
                  <a:gd name="T24" fmla="*/ 148 w 155"/>
                  <a:gd name="T25" fmla="*/ 133 h 222"/>
                  <a:gd name="T26" fmla="*/ 137 w 155"/>
                  <a:gd name="T27" fmla="*/ 169 h 222"/>
                  <a:gd name="T28" fmla="*/ 140 w 155"/>
                  <a:gd name="T29" fmla="*/ 180 h 222"/>
                  <a:gd name="T30" fmla="*/ 143 w 155"/>
                  <a:gd name="T31" fmla="*/ 187 h 222"/>
                  <a:gd name="T32" fmla="*/ 149 w 155"/>
                  <a:gd name="T33" fmla="*/ 207 h 222"/>
                  <a:gd name="T34" fmla="*/ 149 w 155"/>
                  <a:gd name="T35" fmla="*/ 210 h 222"/>
                  <a:gd name="T36" fmla="*/ 153 w 155"/>
                  <a:gd name="T37" fmla="*/ 219 h 222"/>
                  <a:gd name="T38" fmla="*/ 155 w 155"/>
                  <a:gd name="T39" fmla="*/ 222 h 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5" h="222">
                    <a:moveTo>
                      <a:pt x="0" y="0"/>
                    </a:moveTo>
                    <a:lnTo>
                      <a:pt x="3" y="4"/>
                    </a:lnTo>
                    <a:lnTo>
                      <a:pt x="7" y="9"/>
                    </a:lnTo>
                    <a:lnTo>
                      <a:pt x="11" y="16"/>
                    </a:lnTo>
                    <a:lnTo>
                      <a:pt x="21" y="25"/>
                    </a:lnTo>
                    <a:lnTo>
                      <a:pt x="47" y="60"/>
                    </a:lnTo>
                    <a:lnTo>
                      <a:pt x="75" y="110"/>
                    </a:lnTo>
                    <a:lnTo>
                      <a:pt x="82" y="117"/>
                    </a:lnTo>
                    <a:lnTo>
                      <a:pt x="82" y="119"/>
                    </a:lnTo>
                    <a:lnTo>
                      <a:pt x="137" y="117"/>
                    </a:lnTo>
                    <a:lnTo>
                      <a:pt x="148" y="130"/>
                    </a:lnTo>
                    <a:lnTo>
                      <a:pt x="149" y="130"/>
                    </a:lnTo>
                    <a:lnTo>
                      <a:pt x="148" y="133"/>
                    </a:lnTo>
                    <a:lnTo>
                      <a:pt x="137" y="169"/>
                    </a:lnTo>
                    <a:lnTo>
                      <a:pt x="140" y="180"/>
                    </a:lnTo>
                    <a:lnTo>
                      <a:pt x="143" y="187"/>
                    </a:lnTo>
                    <a:lnTo>
                      <a:pt x="149" y="207"/>
                    </a:lnTo>
                    <a:lnTo>
                      <a:pt x="149" y="210"/>
                    </a:lnTo>
                    <a:lnTo>
                      <a:pt x="153" y="219"/>
                    </a:lnTo>
                    <a:lnTo>
                      <a:pt x="155" y="22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79" name="Freeform 4528">
                <a:extLst>
                  <a:ext uri="{FF2B5EF4-FFF2-40B4-BE49-F238E27FC236}">
                    <a16:creationId xmlns:a16="http://schemas.microsoft.com/office/drawing/2014/main" id="{D1CE55B2-7447-7E43-D801-55013650C2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7" y="2862"/>
                <a:ext cx="13" cy="10"/>
              </a:xfrm>
              <a:custGeom>
                <a:avLst/>
                <a:gdLst>
                  <a:gd name="T0" fmla="*/ 51 w 51"/>
                  <a:gd name="T1" fmla="*/ 39 h 39"/>
                  <a:gd name="T2" fmla="*/ 50 w 51"/>
                  <a:gd name="T3" fmla="*/ 39 h 39"/>
                  <a:gd name="T4" fmla="*/ 3 w 51"/>
                  <a:gd name="T5" fmla="*/ 3 h 39"/>
                  <a:gd name="T6" fmla="*/ 0 w 51"/>
                  <a:gd name="T7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1" h="39">
                    <a:moveTo>
                      <a:pt x="51" y="39"/>
                    </a:moveTo>
                    <a:lnTo>
                      <a:pt x="50" y="39"/>
                    </a:lnTo>
                    <a:lnTo>
                      <a:pt x="3" y="3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80" name="Freeform 4529">
                <a:extLst>
                  <a:ext uri="{FF2B5EF4-FFF2-40B4-BE49-F238E27FC236}">
                    <a16:creationId xmlns:a16="http://schemas.microsoft.com/office/drawing/2014/main" id="{A3D2B95A-A6A9-9000-D760-07380506AC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0" y="2842"/>
                <a:ext cx="32" cy="30"/>
              </a:xfrm>
              <a:custGeom>
                <a:avLst/>
                <a:gdLst>
                  <a:gd name="T0" fmla="*/ 130 w 130"/>
                  <a:gd name="T1" fmla="*/ 0 h 120"/>
                  <a:gd name="T2" fmla="*/ 130 w 130"/>
                  <a:gd name="T3" fmla="*/ 3 h 120"/>
                  <a:gd name="T4" fmla="*/ 128 w 130"/>
                  <a:gd name="T5" fmla="*/ 8 h 120"/>
                  <a:gd name="T6" fmla="*/ 123 w 130"/>
                  <a:gd name="T7" fmla="*/ 11 h 120"/>
                  <a:gd name="T8" fmla="*/ 121 w 130"/>
                  <a:gd name="T9" fmla="*/ 11 h 120"/>
                  <a:gd name="T10" fmla="*/ 112 w 130"/>
                  <a:gd name="T11" fmla="*/ 21 h 120"/>
                  <a:gd name="T12" fmla="*/ 123 w 130"/>
                  <a:gd name="T13" fmla="*/ 22 h 120"/>
                  <a:gd name="T14" fmla="*/ 128 w 130"/>
                  <a:gd name="T15" fmla="*/ 24 h 120"/>
                  <a:gd name="T16" fmla="*/ 127 w 130"/>
                  <a:gd name="T17" fmla="*/ 26 h 120"/>
                  <a:gd name="T18" fmla="*/ 119 w 130"/>
                  <a:gd name="T19" fmla="*/ 31 h 120"/>
                  <a:gd name="T20" fmla="*/ 107 w 130"/>
                  <a:gd name="T21" fmla="*/ 33 h 120"/>
                  <a:gd name="T22" fmla="*/ 106 w 130"/>
                  <a:gd name="T23" fmla="*/ 36 h 120"/>
                  <a:gd name="T24" fmla="*/ 103 w 130"/>
                  <a:gd name="T25" fmla="*/ 46 h 120"/>
                  <a:gd name="T26" fmla="*/ 99 w 130"/>
                  <a:gd name="T27" fmla="*/ 54 h 120"/>
                  <a:gd name="T28" fmla="*/ 96 w 130"/>
                  <a:gd name="T29" fmla="*/ 56 h 120"/>
                  <a:gd name="T30" fmla="*/ 77 w 130"/>
                  <a:gd name="T31" fmla="*/ 73 h 120"/>
                  <a:gd name="T32" fmla="*/ 73 w 130"/>
                  <a:gd name="T33" fmla="*/ 89 h 120"/>
                  <a:gd name="T34" fmla="*/ 74 w 130"/>
                  <a:gd name="T35" fmla="*/ 89 h 120"/>
                  <a:gd name="T36" fmla="*/ 77 w 130"/>
                  <a:gd name="T37" fmla="*/ 91 h 120"/>
                  <a:gd name="T38" fmla="*/ 81 w 130"/>
                  <a:gd name="T39" fmla="*/ 89 h 120"/>
                  <a:gd name="T40" fmla="*/ 82 w 130"/>
                  <a:gd name="T41" fmla="*/ 88 h 120"/>
                  <a:gd name="T42" fmla="*/ 84 w 130"/>
                  <a:gd name="T43" fmla="*/ 88 h 120"/>
                  <a:gd name="T44" fmla="*/ 89 w 130"/>
                  <a:gd name="T45" fmla="*/ 89 h 120"/>
                  <a:gd name="T46" fmla="*/ 95 w 130"/>
                  <a:gd name="T47" fmla="*/ 103 h 120"/>
                  <a:gd name="T48" fmla="*/ 95 w 130"/>
                  <a:gd name="T49" fmla="*/ 105 h 120"/>
                  <a:gd name="T50" fmla="*/ 7 w 130"/>
                  <a:gd name="T51" fmla="*/ 105 h 120"/>
                  <a:gd name="T52" fmla="*/ 6 w 130"/>
                  <a:gd name="T53" fmla="*/ 107 h 120"/>
                  <a:gd name="T54" fmla="*/ 4 w 130"/>
                  <a:gd name="T55" fmla="*/ 109 h 120"/>
                  <a:gd name="T56" fmla="*/ 0 w 130"/>
                  <a:gd name="T57" fmla="*/ 119 h 120"/>
                  <a:gd name="T58" fmla="*/ 0 w 130"/>
                  <a:gd name="T59" fmla="*/ 12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30" h="120">
                    <a:moveTo>
                      <a:pt x="130" y="0"/>
                    </a:moveTo>
                    <a:lnTo>
                      <a:pt x="130" y="3"/>
                    </a:lnTo>
                    <a:lnTo>
                      <a:pt x="128" y="8"/>
                    </a:lnTo>
                    <a:lnTo>
                      <a:pt x="123" y="11"/>
                    </a:lnTo>
                    <a:lnTo>
                      <a:pt x="121" y="11"/>
                    </a:lnTo>
                    <a:lnTo>
                      <a:pt x="112" y="21"/>
                    </a:lnTo>
                    <a:lnTo>
                      <a:pt x="123" y="22"/>
                    </a:lnTo>
                    <a:lnTo>
                      <a:pt x="128" y="24"/>
                    </a:lnTo>
                    <a:lnTo>
                      <a:pt x="127" y="26"/>
                    </a:lnTo>
                    <a:lnTo>
                      <a:pt x="119" y="31"/>
                    </a:lnTo>
                    <a:lnTo>
                      <a:pt x="107" y="33"/>
                    </a:lnTo>
                    <a:lnTo>
                      <a:pt x="106" y="36"/>
                    </a:lnTo>
                    <a:lnTo>
                      <a:pt x="103" y="46"/>
                    </a:lnTo>
                    <a:lnTo>
                      <a:pt x="99" y="54"/>
                    </a:lnTo>
                    <a:lnTo>
                      <a:pt x="96" y="56"/>
                    </a:lnTo>
                    <a:lnTo>
                      <a:pt x="77" y="73"/>
                    </a:lnTo>
                    <a:lnTo>
                      <a:pt x="73" y="89"/>
                    </a:lnTo>
                    <a:lnTo>
                      <a:pt x="74" y="89"/>
                    </a:lnTo>
                    <a:lnTo>
                      <a:pt x="77" y="91"/>
                    </a:lnTo>
                    <a:lnTo>
                      <a:pt x="81" y="89"/>
                    </a:lnTo>
                    <a:lnTo>
                      <a:pt x="82" y="88"/>
                    </a:lnTo>
                    <a:lnTo>
                      <a:pt x="84" y="88"/>
                    </a:lnTo>
                    <a:lnTo>
                      <a:pt x="89" y="89"/>
                    </a:lnTo>
                    <a:lnTo>
                      <a:pt x="95" y="103"/>
                    </a:lnTo>
                    <a:lnTo>
                      <a:pt x="95" y="105"/>
                    </a:lnTo>
                    <a:lnTo>
                      <a:pt x="7" y="105"/>
                    </a:lnTo>
                    <a:lnTo>
                      <a:pt x="6" y="107"/>
                    </a:lnTo>
                    <a:lnTo>
                      <a:pt x="4" y="109"/>
                    </a:lnTo>
                    <a:lnTo>
                      <a:pt x="0" y="119"/>
                    </a:lnTo>
                    <a:lnTo>
                      <a:pt x="0" y="12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81" name="Freeform 4530">
                <a:extLst>
                  <a:ext uri="{FF2B5EF4-FFF2-40B4-BE49-F238E27FC236}">
                    <a16:creationId xmlns:a16="http://schemas.microsoft.com/office/drawing/2014/main" id="{AF7B3320-6BDF-1003-74E6-CFB648C522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7" y="2869"/>
                <a:ext cx="40" cy="86"/>
              </a:xfrm>
              <a:custGeom>
                <a:avLst/>
                <a:gdLst>
                  <a:gd name="T0" fmla="*/ 158 w 159"/>
                  <a:gd name="T1" fmla="*/ 9 h 345"/>
                  <a:gd name="T2" fmla="*/ 159 w 159"/>
                  <a:gd name="T3" fmla="*/ 12 h 345"/>
                  <a:gd name="T4" fmla="*/ 159 w 159"/>
                  <a:gd name="T5" fmla="*/ 13 h 345"/>
                  <a:gd name="T6" fmla="*/ 158 w 159"/>
                  <a:gd name="T7" fmla="*/ 13 h 345"/>
                  <a:gd name="T8" fmla="*/ 144 w 159"/>
                  <a:gd name="T9" fmla="*/ 5 h 345"/>
                  <a:gd name="T10" fmla="*/ 137 w 159"/>
                  <a:gd name="T11" fmla="*/ 2 h 345"/>
                  <a:gd name="T12" fmla="*/ 128 w 159"/>
                  <a:gd name="T13" fmla="*/ 2 h 345"/>
                  <a:gd name="T14" fmla="*/ 121 w 159"/>
                  <a:gd name="T15" fmla="*/ 0 h 345"/>
                  <a:gd name="T16" fmla="*/ 113 w 159"/>
                  <a:gd name="T17" fmla="*/ 0 h 345"/>
                  <a:gd name="T18" fmla="*/ 101 w 159"/>
                  <a:gd name="T19" fmla="*/ 3 h 345"/>
                  <a:gd name="T20" fmla="*/ 98 w 159"/>
                  <a:gd name="T21" fmla="*/ 5 h 345"/>
                  <a:gd name="T22" fmla="*/ 95 w 159"/>
                  <a:gd name="T23" fmla="*/ 7 h 345"/>
                  <a:gd name="T24" fmla="*/ 94 w 159"/>
                  <a:gd name="T25" fmla="*/ 10 h 345"/>
                  <a:gd name="T26" fmla="*/ 92 w 159"/>
                  <a:gd name="T27" fmla="*/ 12 h 345"/>
                  <a:gd name="T28" fmla="*/ 92 w 159"/>
                  <a:gd name="T29" fmla="*/ 19 h 345"/>
                  <a:gd name="T30" fmla="*/ 90 w 159"/>
                  <a:gd name="T31" fmla="*/ 26 h 345"/>
                  <a:gd name="T32" fmla="*/ 90 w 159"/>
                  <a:gd name="T33" fmla="*/ 27 h 345"/>
                  <a:gd name="T34" fmla="*/ 81 w 159"/>
                  <a:gd name="T35" fmla="*/ 41 h 345"/>
                  <a:gd name="T36" fmla="*/ 80 w 159"/>
                  <a:gd name="T37" fmla="*/ 44 h 345"/>
                  <a:gd name="T38" fmla="*/ 80 w 159"/>
                  <a:gd name="T39" fmla="*/ 72 h 345"/>
                  <a:gd name="T40" fmla="*/ 78 w 159"/>
                  <a:gd name="T41" fmla="*/ 82 h 345"/>
                  <a:gd name="T42" fmla="*/ 67 w 159"/>
                  <a:gd name="T43" fmla="*/ 113 h 345"/>
                  <a:gd name="T44" fmla="*/ 46 w 159"/>
                  <a:gd name="T45" fmla="*/ 154 h 345"/>
                  <a:gd name="T46" fmla="*/ 10 w 159"/>
                  <a:gd name="T47" fmla="*/ 197 h 345"/>
                  <a:gd name="T48" fmla="*/ 3 w 159"/>
                  <a:gd name="T49" fmla="*/ 203 h 345"/>
                  <a:gd name="T50" fmla="*/ 0 w 159"/>
                  <a:gd name="T51" fmla="*/ 209 h 345"/>
                  <a:gd name="T52" fmla="*/ 0 w 159"/>
                  <a:gd name="T53" fmla="*/ 217 h 345"/>
                  <a:gd name="T54" fmla="*/ 4 w 159"/>
                  <a:gd name="T55" fmla="*/ 232 h 345"/>
                  <a:gd name="T56" fmla="*/ 8 w 159"/>
                  <a:gd name="T57" fmla="*/ 262 h 345"/>
                  <a:gd name="T58" fmla="*/ 6 w 159"/>
                  <a:gd name="T59" fmla="*/ 312 h 345"/>
                  <a:gd name="T60" fmla="*/ 1 w 159"/>
                  <a:gd name="T61" fmla="*/ 336 h 345"/>
                  <a:gd name="T62" fmla="*/ 1 w 159"/>
                  <a:gd name="T63" fmla="*/ 345 h 3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59" h="345">
                    <a:moveTo>
                      <a:pt x="158" y="9"/>
                    </a:moveTo>
                    <a:lnTo>
                      <a:pt x="159" y="12"/>
                    </a:lnTo>
                    <a:lnTo>
                      <a:pt x="159" y="13"/>
                    </a:lnTo>
                    <a:lnTo>
                      <a:pt x="158" y="13"/>
                    </a:lnTo>
                    <a:lnTo>
                      <a:pt x="144" y="5"/>
                    </a:lnTo>
                    <a:lnTo>
                      <a:pt x="137" y="2"/>
                    </a:lnTo>
                    <a:lnTo>
                      <a:pt x="128" y="2"/>
                    </a:lnTo>
                    <a:lnTo>
                      <a:pt x="121" y="0"/>
                    </a:lnTo>
                    <a:lnTo>
                      <a:pt x="113" y="0"/>
                    </a:lnTo>
                    <a:lnTo>
                      <a:pt x="101" y="3"/>
                    </a:lnTo>
                    <a:lnTo>
                      <a:pt x="98" y="5"/>
                    </a:lnTo>
                    <a:lnTo>
                      <a:pt x="95" y="7"/>
                    </a:lnTo>
                    <a:lnTo>
                      <a:pt x="94" y="10"/>
                    </a:lnTo>
                    <a:lnTo>
                      <a:pt x="92" y="12"/>
                    </a:lnTo>
                    <a:lnTo>
                      <a:pt x="92" y="19"/>
                    </a:lnTo>
                    <a:lnTo>
                      <a:pt x="90" y="26"/>
                    </a:lnTo>
                    <a:lnTo>
                      <a:pt x="90" y="27"/>
                    </a:lnTo>
                    <a:lnTo>
                      <a:pt x="81" y="41"/>
                    </a:lnTo>
                    <a:lnTo>
                      <a:pt x="80" y="44"/>
                    </a:lnTo>
                    <a:lnTo>
                      <a:pt x="80" y="72"/>
                    </a:lnTo>
                    <a:lnTo>
                      <a:pt x="78" y="82"/>
                    </a:lnTo>
                    <a:lnTo>
                      <a:pt x="67" y="113"/>
                    </a:lnTo>
                    <a:lnTo>
                      <a:pt x="46" y="154"/>
                    </a:lnTo>
                    <a:lnTo>
                      <a:pt x="10" y="197"/>
                    </a:lnTo>
                    <a:lnTo>
                      <a:pt x="3" y="203"/>
                    </a:lnTo>
                    <a:lnTo>
                      <a:pt x="0" y="209"/>
                    </a:lnTo>
                    <a:lnTo>
                      <a:pt x="0" y="217"/>
                    </a:lnTo>
                    <a:lnTo>
                      <a:pt x="4" y="232"/>
                    </a:lnTo>
                    <a:lnTo>
                      <a:pt x="8" y="262"/>
                    </a:lnTo>
                    <a:lnTo>
                      <a:pt x="6" y="312"/>
                    </a:lnTo>
                    <a:lnTo>
                      <a:pt x="1" y="336"/>
                    </a:lnTo>
                    <a:lnTo>
                      <a:pt x="1" y="34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82" name="Freeform 4531">
                <a:extLst>
                  <a:ext uri="{FF2B5EF4-FFF2-40B4-BE49-F238E27FC236}">
                    <a16:creationId xmlns:a16="http://schemas.microsoft.com/office/drawing/2014/main" id="{BDE9F179-49B3-4F8C-16F1-A7923BBD54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3" y="2871"/>
                <a:ext cx="6" cy="9"/>
              </a:xfrm>
              <a:custGeom>
                <a:avLst/>
                <a:gdLst>
                  <a:gd name="T0" fmla="*/ 10 w 21"/>
                  <a:gd name="T1" fmla="*/ 36 h 36"/>
                  <a:gd name="T2" fmla="*/ 7 w 21"/>
                  <a:gd name="T3" fmla="*/ 36 h 36"/>
                  <a:gd name="T4" fmla="*/ 4 w 21"/>
                  <a:gd name="T5" fmla="*/ 35 h 36"/>
                  <a:gd name="T6" fmla="*/ 3 w 21"/>
                  <a:gd name="T7" fmla="*/ 33 h 36"/>
                  <a:gd name="T8" fmla="*/ 1 w 21"/>
                  <a:gd name="T9" fmla="*/ 30 h 36"/>
                  <a:gd name="T10" fmla="*/ 0 w 21"/>
                  <a:gd name="T11" fmla="*/ 29 h 36"/>
                  <a:gd name="T12" fmla="*/ 0 w 21"/>
                  <a:gd name="T13" fmla="*/ 24 h 36"/>
                  <a:gd name="T14" fmla="*/ 4 w 21"/>
                  <a:gd name="T15" fmla="*/ 20 h 36"/>
                  <a:gd name="T16" fmla="*/ 10 w 21"/>
                  <a:gd name="T17" fmla="*/ 20 h 36"/>
                  <a:gd name="T18" fmla="*/ 11 w 21"/>
                  <a:gd name="T19" fmla="*/ 18 h 36"/>
                  <a:gd name="T20" fmla="*/ 13 w 21"/>
                  <a:gd name="T21" fmla="*/ 15 h 36"/>
                  <a:gd name="T22" fmla="*/ 17 w 21"/>
                  <a:gd name="T23" fmla="*/ 14 h 36"/>
                  <a:gd name="T24" fmla="*/ 21 w 21"/>
                  <a:gd name="T25" fmla="*/ 14 h 36"/>
                  <a:gd name="T26" fmla="*/ 21 w 21"/>
                  <a:gd name="T27" fmla="*/ 11 h 36"/>
                  <a:gd name="T28" fmla="*/ 20 w 21"/>
                  <a:gd name="T29" fmla="*/ 11 h 36"/>
                  <a:gd name="T30" fmla="*/ 17 w 21"/>
                  <a:gd name="T31" fmla="*/ 8 h 36"/>
                  <a:gd name="T32" fmla="*/ 15 w 21"/>
                  <a:gd name="T33" fmla="*/ 6 h 36"/>
                  <a:gd name="T34" fmla="*/ 17 w 21"/>
                  <a:gd name="T35" fmla="*/ 3 h 36"/>
                  <a:gd name="T36" fmla="*/ 17 w 21"/>
                  <a:gd name="T37" fmla="*/ 1 h 36"/>
                  <a:gd name="T38" fmla="*/ 15 w 21"/>
                  <a:gd name="T39" fmla="*/ 0 h 36"/>
                  <a:gd name="T40" fmla="*/ 14 w 21"/>
                  <a:gd name="T41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1" h="36">
                    <a:moveTo>
                      <a:pt x="10" y="36"/>
                    </a:moveTo>
                    <a:lnTo>
                      <a:pt x="7" y="36"/>
                    </a:lnTo>
                    <a:lnTo>
                      <a:pt x="4" y="35"/>
                    </a:lnTo>
                    <a:lnTo>
                      <a:pt x="3" y="33"/>
                    </a:lnTo>
                    <a:lnTo>
                      <a:pt x="1" y="30"/>
                    </a:lnTo>
                    <a:lnTo>
                      <a:pt x="0" y="29"/>
                    </a:lnTo>
                    <a:lnTo>
                      <a:pt x="0" y="24"/>
                    </a:lnTo>
                    <a:lnTo>
                      <a:pt x="4" y="20"/>
                    </a:lnTo>
                    <a:lnTo>
                      <a:pt x="10" y="20"/>
                    </a:lnTo>
                    <a:lnTo>
                      <a:pt x="11" y="18"/>
                    </a:lnTo>
                    <a:lnTo>
                      <a:pt x="13" y="15"/>
                    </a:lnTo>
                    <a:lnTo>
                      <a:pt x="17" y="14"/>
                    </a:lnTo>
                    <a:lnTo>
                      <a:pt x="21" y="14"/>
                    </a:lnTo>
                    <a:lnTo>
                      <a:pt x="21" y="11"/>
                    </a:lnTo>
                    <a:lnTo>
                      <a:pt x="20" y="11"/>
                    </a:lnTo>
                    <a:lnTo>
                      <a:pt x="17" y="8"/>
                    </a:lnTo>
                    <a:lnTo>
                      <a:pt x="15" y="6"/>
                    </a:lnTo>
                    <a:lnTo>
                      <a:pt x="17" y="3"/>
                    </a:lnTo>
                    <a:lnTo>
                      <a:pt x="17" y="1"/>
                    </a:lnTo>
                    <a:lnTo>
                      <a:pt x="15" y="0"/>
                    </a:lnTo>
                    <a:lnTo>
                      <a:pt x="14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83" name="Freeform 4532">
                <a:extLst>
                  <a:ext uri="{FF2B5EF4-FFF2-40B4-BE49-F238E27FC236}">
                    <a16:creationId xmlns:a16="http://schemas.microsoft.com/office/drawing/2014/main" id="{837EF39D-3F62-11D7-5D71-2C84BA96C9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5" y="2870"/>
                <a:ext cx="2" cy="1"/>
              </a:xfrm>
              <a:custGeom>
                <a:avLst/>
                <a:gdLst>
                  <a:gd name="T0" fmla="*/ 7 w 7"/>
                  <a:gd name="T1" fmla="*/ 4 h 4"/>
                  <a:gd name="T2" fmla="*/ 0 w 7"/>
                  <a:gd name="T3" fmla="*/ 0 h 4"/>
                  <a:gd name="T4" fmla="*/ 0 w 7"/>
                  <a:gd name="T5" fmla="*/ 1 h 4"/>
                  <a:gd name="T6" fmla="*/ 1 w 7"/>
                  <a:gd name="T7" fmla="*/ 1 h 4"/>
                  <a:gd name="T8" fmla="*/ 7 w 7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4">
                    <a:moveTo>
                      <a:pt x="7" y="4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7" y="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84" name="Freeform 4533">
                <a:extLst>
                  <a:ext uri="{FF2B5EF4-FFF2-40B4-BE49-F238E27FC236}">
                    <a16:creationId xmlns:a16="http://schemas.microsoft.com/office/drawing/2014/main" id="{B6E40C4C-1618-9C95-8E7E-4778719270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6" y="2878"/>
                <a:ext cx="0" cy="2"/>
              </a:xfrm>
              <a:custGeom>
                <a:avLst/>
                <a:gdLst>
                  <a:gd name="T0" fmla="*/ 0 w 1"/>
                  <a:gd name="T1" fmla="*/ 8 h 8"/>
                  <a:gd name="T2" fmla="*/ 1 w 1"/>
                  <a:gd name="T3" fmla="*/ 0 h 8"/>
                  <a:gd name="T4" fmla="*/ 0 w 1"/>
                  <a:gd name="T5" fmla="*/ 0 h 8"/>
                  <a:gd name="T6" fmla="*/ 0 w 1"/>
                  <a:gd name="T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8">
                    <a:moveTo>
                      <a:pt x="0" y="8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85" name="Freeform 4534">
                <a:extLst>
                  <a:ext uri="{FF2B5EF4-FFF2-40B4-BE49-F238E27FC236}">
                    <a16:creationId xmlns:a16="http://schemas.microsoft.com/office/drawing/2014/main" id="{F49DB313-C1D8-5148-E272-13133AD140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7" y="2929"/>
                <a:ext cx="79" cy="26"/>
              </a:xfrm>
              <a:custGeom>
                <a:avLst/>
                <a:gdLst>
                  <a:gd name="T0" fmla="*/ 0 w 315"/>
                  <a:gd name="T1" fmla="*/ 103 h 103"/>
                  <a:gd name="T2" fmla="*/ 55 w 315"/>
                  <a:gd name="T3" fmla="*/ 91 h 103"/>
                  <a:gd name="T4" fmla="*/ 67 w 315"/>
                  <a:gd name="T5" fmla="*/ 87 h 103"/>
                  <a:gd name="T6" fmla="*/ 70 w 315"/>
                  <a:gd name="T7" fmla="*/ 87 h 103"/>
                  <a:gd name="T8" fmla="*/ 190 w 315"/>
                  <a:gd name="T9" fmla="*/ 50 h 103"/>
                  <a:gd name="T10" fmla="*/ 192 w 315"/>
                  <a:gd name="T11" fmla="*/ 50 h 103"/>
                  <a:gd name="T12" fmla="*/ 196 w 315"/>
                  <a:gd name="T13" fmla="*/ 45 h 103"/>
                  <a:gd name="T14" fmla="*/ 218 w 315"/>
                  <a:gd name="T15" fmla="*/ 8 h 103"/>
                  <a:gd name="T16" fmla="*/ 220 w 315"/>
                  <a:gd name="T17" fmla="*/ 3 h 103"/>
                  <a:gd name="T18" fmla="*/ 221 w 315"/>
                  <a:gd name="T19" fmla="*/ 0 h 103"/>
                  <a:gd name="T20" fmla="*/ 223 w 315"/>
                  <a:gd name="T21" fmla="*/ 0 h 103"/>
                  <a:gd name="T22" fmla="*/ 224 w 315"/>
                  <a:gd name="T23" fmla="*/ 1 h 103"/>
                  <a:gd name="T24" fmla="*/ 234 w 315"/>
                  <a:gd name="T25" fmla="*/ 8 h 103"/>
                  <a:gd name="T26" fmla="*/ 235 w 315"/>
                  <a:gd name="T27" fmla="*/ 8 h 103"/>
                  <a:gd name="T28" fmla="*/ 256 w 315"/>
                  <a:gd name="T29" fmla="*/ 22 h 103"/>
                  <a:gd name="T30" fmla="*/ 259 w 315"/>
                  <a:gd name="T31" fmla="*/ 24 h 103"/>
                  <a:gd name="T32" fmla="*/ 266 w 315"/>
                  <a:gd name="T33" fmla="*/ 29 h 103"/>
                  <a:gd name="T34" fmla="*/ 294 w 315"/>
                  <a:gd name="T35" fmla="*/ 48 h 103"/>
                  <a:gd name="T36" fmla="*/ 305 w 315"/>
                  <a:gd name="T37" fmla="*/ 46 h 103"/>
                  <a:gd name="T38" fmla="*/ 313 w 315"/>
                  <a:gd name="T39" fmla="*/ 43 h 103"/>
                  <a:gd name="T40" fmla="*/ 315 w 315"/>
                  <a:gd name="T41" fmla="*/ 43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15" h="103">
                    <a:moveTo>
                      <a:pt x="0" y="103"/>
                    </a:moveTo>
                    <a:lnTo>
                      <a:pt x="55" y="91"/>
                    </a:lnTo>
                    <a:lnTo>
                      <a:pt x="67" y="87"/>
                    </a:lnTo>
                    <a:lnTo>
                      <a:pt x="70" y="87"/>
                    </a:lnTo>
                    <a:lnTo>
                      <a:pt x="190" y="50"/>
                    </a:lnTo>
                    <a:lnTo>
                      <a:pt x="192" y="50"/>
                    </a:lnTo>
                    <a:lnTo>
                      <a:pt x="196" y="45"/>
                    </a:lnTo>
                    <a:lnTo>
                      <a:pt x="218" y="8"/>
                    </a:lnTo>
                    <a:lnTo>
                      <a:pt x="220" y="3"/>
                    </a:lnTo>
                    <a:lnTo>
                      <a:pt x="221" y="0"/>
                    </a:lnTo>
                    <a:lnTo>
                      <a:pt x="223" y="0"/>
                    </a:lnTo>
                    <a:lnTo>
                      <a:pt x="224" y="1"/>
                    </a:lnTo>
                    <a:lnTo>
                      <a:pt x="234" y="8"/>
                    </a:lnTo>
                    <a:lnTo>
                      <a:pt x="235" y="8"/>
                    </a:lnTo>
                    <a:lnTo>
                      <a:pt x="256" y="22"/>
                    </a:lnTo>
                    <a:lnTo>
                      <a:pt x="259" y="24"/>
                    </a:lnTo>
                    <a:lnTo>
                      <a:pt x="266" y="29"/>
                    </a:lnTo>
                    <a:lnTo>
                      <a:pt x="294" y="48"/>
                    </a:lnTo>
                    <a:lnTo>
                      <a:pt x="305" y="46"/>
                    </a:lnTo>
                    <a:lnTo>
                      <a:pt x="313" y="43"/>
                    </a:lnTo>
                    <a:lnTo>
                      <a:pt x="315" y="4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86" name="Freeform 4535">
                <a:extLst>
                  <a:ext uri="{FF2B5EF4-FFF2-40B4-BE49-F238E27FC236}">
                    <a16:creationId xmlns:a16="http://schemas.microsoft.com/office/drawing/2014/main" id="{80BC8680-A002-7317-674B-E3D8E83027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2" y="2955"/>
                <a:ext cx="15" cy="88"/>
              </a:xfrm>
              <a:custGeom>
                <a:avLst/>
                <a:gdLst>
                  <a:gd name="T0" fmla="*/ 62 w 62"/>
                  <a:gd name="T1" fmla="*/ 0 h 351"/>
                  <a:gd name="T2" fmla="*/ 61 w 62"/>
                  <a:gd name="T3" fmla="*/ 0 h 351"/>
                  <a:gd name="T4" fmla="*/ 61 w 62"/>
                  <a:gd name="T5" fmla="*/ 2 h 351"/>
                  <a:gd name="T6" fmla="*/ 22 w 62"/>
                  <a:gd name="T7" fmla="*/ 232 h 351"/>
                  <a:gd name="T8" fmla="*/ 22 w 62"/>
                  <a:gd name="T9" fmla="*/ 238 h 351"/>
                  <a:gd name="T10" fmla="*/ 18 w 62"/>
                  <a:gd name="T11" fmla="*/ 253 h 351"/>
                  <a:gd name="T12" fmla="*/ 14 w 62"/>
                  <a:gd name="T13" fmla="*/ 281 h 351"/>
                  <a:gd name="T14" fmla="*/ 12 w 62"/>
                  <a:gd name="T15" fmla="*/ 285 h 351"/>
                  <a:gd name="T16" fmla="*/ 2 w 62"/>
                  <a:gd name="T17" fmla="*/ 334 h 351"/>
                  <a:gd name="T18" fmla="*/ 1 w 62"/>
                  <a:gd name="T19" fmla="*/ 347 h 351"/>
                  <a:gd name="T20" fmla="*/ 0 w 62"/>
                  <a:gd name="T21" fmla="*/ 351 h 3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2" h="351">
                    <a:moveTo>
                      <a:pt x="62" y="0"/>
                    </a:moveTo>
                    <a:lnTo>
                      <a:pt x="61" y="0"/>
                    </a:lnTo>
                    <a:lnTo>
                      <a:pt x="61" y="2"/>
                    </a:lnTo>
                    <a:lnTo>
                      <a:pt x="22" y="232"/>
                    </a:lnTo>
                    <a:lnTo>
                      <a:pt x="22" y="238"/>
                    </a:lnTo>
                    <a:lnTo>
                      <a:pt x="18" y="253"/>
                    </a:lnTo>
                    <a:lnTo>
                      <a:pt x="14" y="281"/>
                    </a:lnTo>
                    <a:lnTo>
                      <a:pt x="12" y="285"/>
                    </a:lnTo>
                    <a:lnTo>
                      <a:pt x="2" y="334"/>
                    </a:lnTo>
                    <a:lnTo>
                      <a:pt x="1" y="347"/>
                    </a:lnTo>
                    <a:lnTo>
                      <a:pt x="0" y="35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87" name="Freeform 4536">
                <a:extLst>
                  <a:ext uri="{FF2B5EF4-FFF2-40B4-BE49-F238E27FC236}">
                    <a16:creationId xmlns:a16="http://schemas.microsoft.com/office/drawing/2014/main" id="{764194F7-611F-616C-0AB4-4D4977BDD6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4" y="2943"/>
                <a:ext cx="16" cy="29"/>
              </a:xfrm>
              <a:custGeom>
                <a:avLst/>
                <a:gdLst>
                  <a:gd name="T0" fmla="*/ 64 w 64"/>
                  <a:gd name="T1" fmla="*/ 117 h 117"/>
                  <a:gd name="T2" fmla="*/ 62 w 64"/>
                  <a:gd name="T3" fmla="*/ 117 h 117"/>
                  <a:gd name="T4" fmla="*/ 40 w 64"/>
                  <a:gd name="T5" fmla="*/ 109 h 117"/>
                  <a:gd name="T6" fmla="*/ 36 w 64"/>
                  <a:gd name="T7" fmla="*/ 106 h 117"/>
                  <a:gd name="T8" fmla="*/ 32 w 64"/>
                  <a:gd name="T9" fmla="*/ 105 h 117"/>
                  <a:gd name="T10" fmla="*/ 32 w 64"/>
                  <a:gd name="T11" fmla="*/ 102 h 117"/>
                  <a:gd name="T12" fmla="*/ 47 w 64"/>
                  <a:gd name="T13" fmla="*/ 87 h 117"/>
                  <a:gd name="T14" fmla="*/ 50 w 64"/>
                  <a:gd name="T15" fmla="*/ 75 h 117"/>
                  <a:gd name="T16" fmla="*/ 51 w 64"/>
                  <a:gd name="T17" fmla="*/ 62 h 117"/>
                  <a:gd name="T18" fmla="*/ 48 w 64"/>
                  <a:gd name="T19" fmla="*/ 57 h 117"/>
                  <a:gd name="T20" fmla="*/ 46 w 64"/>
                  <a:gd name="T21" fmla="*/ 56 h 117"/>
                  <a:gd name="T22" fmla="*/ 43 w 64"/>
                  <a:gd name="T23" fmla="*/ 53 h 117"/>
                  <a:gd name="T24" fmla="*/ 37 w 64"/>
                  <a:gd name="T25" fmla="*/ 53 h 117"/>
                  <a:gd name="T26" fmla="*/ 32 w 64"/>
                  <a:gd name="T27" fmla="*/ 55 h 117"/>
                  <a:gd name="T28" fmla="*/ 28 w 64"/>
                  <a:gd name="T29" fmla="*/ 55 h 117"/>
                  <a:gd name="T30" fmla="*/ 23 w 64"/>
                  <a:gd name="T31" fmla="*/ 53 h 117"/>
                  <a:gd name="T32" fmla="*/ 22 w 64"/>
                  <a:gd name="T33" fmla="*/ 46 h 117"/>
                  <a:gd name="T34" fmla="*/ 15 w 64"/>
                  <a:gd name="T35" fmla="*/ 41 h 117"/>
                  <a:gd name="T36" fmla="*/ 9 w 64"/>
                  <a:gd name="T37" fmla="*/ 34 h 117"/>
                  <a:gd name="T38" fmla="*/ 8 w 64"/>
                  <a:gd name="T39" fmla="*/ 34 h 117"/>
                  <a:gd name="T40" fmla="*/ 2 w 64"/>
                  <a:gd name="T41" fmla="*/ 28 h 117"/>
                  <a:gd name="T42" fmla="*/ 0 w 64"/>
                  <a:gd name="T43" fmla="*/ 22 h 117"/>
                  <a:gd name="T44" fmla="*/ 1 w 64"/>
                  <a:gd name="T45" fmla="*/ 18 h 117"/>
                  <a:gd name="T46" fmla="*/ 8 w 64"/>
                  <a:gd name="T47" fmla="*/ 7 h 117"/>
                  <a:gd name="T48" fmla="*/ 14 w 64"/>
                  <a:gd name="T49" fmla="*/ 2 h 117"/>
                  <a:gd name="T50" fmla="*/ 25 w 64"/>
                  <a:gd name="T51" fmla="*/ 0 h 117"/>
                  <a:gd name="T52" fmla="*/ 26 w 64"/>
                  <a:gd name="T53" fmla="*/ 2 h 117"/>
                  <a:gd name="T54" fmla="*/ 28 w 64"/>
                  <a:gd name="T55" fmla="*/ 2 h 117"/>
                  <a:gd name="T56" fmla="*/ 30 w 64"/>
                  <a:gd name="T57" fmla="*/ 5 h 117"/>
                  <a:gd name="T58" fmla="*/ 43 w 64"/>
                  <a:gd name="T59" fmla="*/ 8 h 117"/>
                  <a:gd name="T60" fmla="*/ 47 w 64"/>
                  <a:gd name="T61" fmla="*/ 9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64" h="117">
                    <a:moveTo>
                      <a:pt x="64" y="117"/>
                    </a:moveTo>
                    <a:lnTo>
                      <a:pt x="62" y="117"/>
                    </a:lnTo>
                    <a:lnTo>
                      <a:pt x="40" y="109"/>
                    </a:lnTo>
                    <a:lnTo>
                      <a:pt x="36" y="106"/>
                    </a:lnTo>
                    <a:lnTo>
                      <a:pt x="32" y="105"/>
                    </a:lnTo>
                    <a:lnTo>
                      <a:pt x="32" y="102"/>
                    </a:lnTo>
                    <a:lnTo>
                      <a:pt x="47" y="87"/>
                    </a:lnTo>
                    <a:lnTo>
                      <a:pt x="50" y="75"/>
                    </a:lnTo>
                    <a:lnTo>
                      <a:pt x="51" y="62"/>
                    </a:lnTo>
                    <a:lnTo>
                      <a:pt x="48" y="57"/>
                    </a:lnTo>
                    <a:lnTo>
                      <a:pt x="46" y="56"/>
                    </a:lnTo>
                    <a:lnTo>
                      <a:pt x="43" y="53"/>
                    </a:lnTo>
                    <a:lnTo>
                      <a:pt x="37" y="53"/>
                    </a:lnTo>
                    <a:lnTo>
                      <a:pt x="32" y="55"/>
                    </a:lnTo>
                    <a:lnTo>
                      <a:pt x="28" y="55"/>
                    </a:lnTo>
                    <a:lnTo>
                      <a:pt x="23" y="53"/>
                    </a:lnTo>
                    <a:lnTo>
                      <a:pt x="22" y="46"/>
                    </a:lnTo>
                    <a:lnTo>
                      <a:pt x="15" y="41"/>
                    </a:lnTo>
                    <a:lnTo>
                      <a:pt x="9" y="34"/>
                    </a:lnTo>
                    <a:lnTo>
                      <a:pt x="8" y="34"/>
                    </a:lnTo>
                    <a:lnTo>
                      <a:pt x="2" y="28"/>
                    </a:lnTo>
                    <a:lnTo>
                      <a:pt x="0" y="22"/>
                    </a:lnTo>
                    <a:lnTo>
                      <a:pt x="1" y="18"/>
                    </a:lnTo>
                    <a:lnTo>
                      <a:pt x="8" y="7"/>
                    </a:lnTo>
                    <a:lnTo>
                      <a:pt x="14" y="2"/>
                    </a:lnTo>
                    <a:lnTo>
                      <a:pt x="25" y="0"/>
                    </a:lnTo>
                    <a:lnTo>
                      <a:pt x="26" y="2"/>
                    </a:lnTo>
                    <a:lnTo>
                      <a:pt x="28" y="2"/>
                    </a:lnTo>
                    <a:lnTo>
                      <a:pt x="30" y="5"/>
                    </a:lnTo>
                    <a:lnTo>
                      <a:pt x="43" y="8"/>
                    </a:lnTo>
                    <a:lnTo>
                      <a:pt x="47" y="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88" name="Freeform 4537">
                <a:extLst>
                  <a:ext uri="{FF2B5EF4-FFF2-40B4-BE49-F238E27FC236}">
                    <a16:creationId xmlns:a16="http://schemas.microsoft.com/office/drawing/2014/main" id="{1DFCEF6B-7932-E0B4-8949-30E92C0D77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9" y="2940"/>
                <a:ext cx="26" cy="39"/>
              </a:xfrm>
              <a:custGeom>
                <a:avLst/>
                <a:gdLst>
                  <a:gd name="T0" fmla="*/ 31 w 105"/>
                  <a:gd name="T1" fmla="*/ 1 h 158"/>
                  <a:gd name="T2" fmla="*/ 56 w 105"/>
                  <a:gd name="T3" fmla="*/ 0 h 158"/>
                  <a:gd name="T4" fmla="*/ 57 w 105"/>
                  <a:gd name="T5" fmla="*/ 0 h 158"/>
                  <a:gd name="T6" fmla="*/ 61 w 105"/>
                  <a:gd name="T7" fmla="*/ 10 h 158"/>
                  <a:gd name="T8" fmla="*/ 61 w 105"/>
                  <a:gd name="T9" fmla="*/ 14 h 158"/>
                  <a:gd name="T10" fmla="*/ 63 w 105"/>
                  <a:gd name="T11" fmla="*/ 22 h 158"/>
                  <a:gd name="T12" fmla="*/ 63 w 105"/>
                  <a:gd name="T13" fmla="*/ 26 h 158"/>
                  <a:gd name="T14" fmla="*/ 67 w 105"/>
                  <a:gd name="T15" fmla="*/ 47 h 158"/>
                  <a:gd name="T16" fmla="*/ 67 w 105"/>
                  <a:gd name="T17" fmla="*/ 53 h 158"/>
                  <a:gd name="T18" fmla="*/ 59 w 105"/>
                  <a:gd name="T19" fmla="*/ 73 h 158"/>
                  <a:gd name="T20" fmla="*/ 54 w 105"/>
                  <a:gd name="T21" fmla="*/ 80 h 158"/>
                  <a:gd name="T22" fmla="*/ 54 w 105"/>
                  <a:gd name="T23" fmla="*/ 81 h 158"/>
                  <a:gd name="T24" fmla="*/ 47 w 105"/>
                  <a:gd name="T25" fmla="*/ 96 h 158"/>
                  <a:gd name="T26" fmla="*/ 46 w 105"/>
                  <a:gd name="T27" fmla="*/ 100 h 158"/>
                  <a:gd name="T28" fmla="*/ 29 w 105"/>
                  <a:gd name="T29" fmla="*/ 131 h 158"/>
                  <a:gd name="T30" fmla="*/ 17 w 105"/>
                  <a:gd name="T31" fmla="*/ 143 h 158"/>
                  <a:gd name="T32" fmla="*/ 6 w 105"/>
                  <a:gd name="T33" fmla="*/ 152 h 158"/>
                  <a:gd name="T34" fmla="*/ 0 w 105"/>
                  <a:gd name="T35" fmla="*/ 158 h 158"/>
                  <a:gd name="T36" fmla="*/ 77 w 105"/>
                  <a:gd name="T37" fmla="*/ 148 h 158"/>
                  <a:gd name="T38" fmla="*/ 80 w 105"/>
                  <a:gd name="T39" fmla="*/ 148 h 158"/>
                  <a:gd name="T40" fmla="*/ 99 w 105"/>
                  <a:gd name="T41" fmla="*/ 141 h 158"/>
                  <a:gd name="T42" fmla="*/ 100 w 105"/>
                  <a:gd name="T43" fmla="*/ 141 h 158"/>
                  <a:gd name="T44" fmla="*/ 105 w 105"/>
                  <a:gd name="T45" fmla="*/ 140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05" h="158">
                    <a:moveTo>
                      <a:pt x="31" y="1"/>
                    </a:moveTo>
                    <a:lnTo>
                      <a:pt x="56" y="0"/>
                    </a:lnTo>
                    <a:lnTo>
                      <a:pt x="57" y="0"/>
                    </a:lnTo>
                    <a:lnTo>
                      <a:pt x="61" y="10"/>
                    </a:lnTo>
                    <a:lnTo>
                      <a:pt x="61" y="14"/>
                    </a:lnTo>
                    <a:lnTo>
                      <a:pt x="63" y="22"/>
                    </a:lnTo>
                    <a:lnTo>
                      <a:pt x="63" y="26"/>
                    </a:lnTo>
                    <a:lnTo>
                      <a:pt x="67" y="47"/>
                    </a:lnTo>
                    <a:lnTo>
                      <a:pt x="67" y="53"/>
                    </a:lnTo>
                    <a:lnTo>
                      <a:pt x="59" y="73"/>
                    </a:lnTo>
                    <a:lnTo>
                      <a:pt x="54" y="80"/>
                    </a:lnTo>
                    <a:lnTo>
                      <a:pt x="54" y="81"/>
                    </a:lnTo>
                    <a:lnTo>
                      <a:pt x="47" y="96"/>
                    </a:lnTo>
                    <a:lnTo>
                      <a:pt x="46" y="100"/>
                    </a:lnTo>
                    <a:lnTo>
                      <a:pt x="29" y="131"/>
                    </a:lnTo>
                    <a:lnTo>
                      <a:pt x="17" y="143"/>
                    </a:lnTo>
                    <a:lnTo>
                      <a:pt x="6" y="152"/>
                    </a:lnTo>
                    <a:lnTo>
                      <a:pt x="0" y="158"/>
                    </a:lnTo>
                    <a:lnTo>
                      <a:pt x="77" y="148"/>
                    </a:lnTo>
                    <a:lnTo>
                      <a:pt x="80" y="148"/>
                    </a:lnTo>
                    <a:lnTo>
                      <a:pt x="99" y="141"/>
                    </a:lnTo>
                    <a:lnTo>
                      <a:pt x="100" y="141"/>
                    </a:lnTo>
                    <a:lnTo>
                      <a:pt x="105" y="14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89" name="Freeform 4538">
                <a:extLst>
                  <a:ext uri="{FF2B5EF4-FFF2-40B4-BE49-F238E27FC236}">
                    <a16:creationId xmlns:a16="http://schemas.microsoft.com/office/drawing/2014/main" id="{E0AE51E3-BB5A-EB8D-ECB3-2F7382572F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5" y="2972"/>
                <a:ext cx="86" cy="12"/>
              </a:xfrm>
              <a:custGeom>
                <a:avLst/>
                <a:gdLst>
                  <a:gd name="T0" fmla="*/ 342 w 346"/>
                  <a:gd name="T1" fmla="*/ 1 h 49"/>
                  <a:gd name="T2" fmla="*/ 346 w 346"/>
                  <a:gd name="T3" fmla="*/ 3 h 49"/>
                  <a:gd name="T4" fmla="*/ 345 w 346"/>
                  <a:gd name="T5" fmla="*/ 9 h 49"/>
                  <a:gd name="T6" fmla="*/ 342 w 346"/>
                  <a:gd name="T7" fmla="*/ 13 h 49"/>
                  <a:gd name="T8" fmla="*/ 342 w 346"/>
                  <a:gd name="T9" fmla="*/ 14 h 49"/>
                  <a:gd name="T10" fmla="*/ 332 w 346"/>
                  <a:gd name="T11" fmla="*/ 17 h 49"/>
                  <a:gd name="T12" fmla="*/ 322 w 346"/>
                  <a:gd name="T13" fmla="*/ 16 h 49"/>
                  <a:gd name="T14" fmla="*/ 321 w 346"/>
                  <a:gd name="T15" fmla="*/ 16 h 49"/>
                  <a:gd name="T16" fmla="*/ 318 w 346"/>
                  <a:gd name="T17" fmla="*/ 14 h 49"/>
                  <a:gd name="T18" fmla="*/ 316 w 346"/>
                  <a:gd name="T19" fmla="*/ 14 h 49"/>
                  <a:gd name="T20" fmla="*/ 280 w 346"/>
                  <a:gd name="T21" fmla="*/ 3 h 49"/>
                  <a:gd name="T22" fmla="*/ 279 w 346"/>
                  <a:gd name="T23" fmla="*/ 7 h 49"/>
                  <a:gd name="T24" fmla="*/ 226 w 346"/>
                  <a:gd name="T25" fmla="*/ 16 h 49"/>
                  <a:gd name="T26" fmla="*/ 219 w 346"/>
                  <a:gd name="T27" fmla="*/ 24 h 49"/>
                  <a:gd name="T28" fmla="*/ 216 w 346"/>
                  <a:gd name="T29" fmla="*/ 35 h 49"/>
                  <a:gd name="T30" fmla="*/ 213 w 346"/>
                  <a:gd name="T31" fmla="*/ 38 h 49"/>
                  <a:gd name="T32" fmla="*/ 212 w 346"/>
                  <a:gd name="T33" fmla="*/ 38 h 49"/>
                  <a:gd name="T34" fmla="*/ 212 w 346"/>
                  <a:gd name="T35" fmla="*/ 36 h 49"/>
                  <a:gd name="T36" fmla="*/ 211 w 346"/>
                  <a:gd name="T37" fmla="*/ 35 h 49"/>
                  <a:gd name="T38" fmla="*/ 198 w 346"/>
                  <a:gd name="T39" fmla="*/ 35 h 49"/>
                  <a:gd name="T40" fmla="*/ 166 w 346"/>
                  <a:gd name="T41" fmla="*/ 49 h 49"/>
                  <a:gd name="T42" fmla="*/ 131 w 346"/>
                  <a:gd name="T43" fmla="*/ 49 h 49"/>
                  <a:gd name="T44" fmla="*/ 47 w 346"/>
                  <a:gd name="T45" fmla="*/ 13 h 49"/>
                  <a:gd name="T46" fmla="*/ 46 w 346"/>
                  <a:gd name="T47" fmla="*/ 13 h 49"/>
                  <a:gd name="T48" fmla="*/ 38 w 346"/>
                  <a:gd name="T49" fmla="*/ 0 h 49"/>
                  <a:gd name="T50" fmla="*/ 7 w 346"/>
                  <a:gd name="T51" fmla="*/ 10 h 49"/>
                  <a:gd name="T52" fmla="*/ 4 w 346"/>
                  <a:gd name="T53" fmla="*/ 10 h 49"/>
                  <a:gd name="T54" fmla="*/ 0 w 346"/>
                  <a:gd name="T55" fmla="*/ 13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346" h="49">
                    <a:moveTo>
                      <a:pt x="342" y="1"/>
                    </a:moveTo>
                    <a:lnTo>
                      <a:pt x="346" y="3"/>
                    </a:lnTo>
                    <a:lnTo>
                      <a:pt x="345" y="9"/>
                    </a:lnTo>
                    <a:lnTo>
                      <a:pt x="342" y="13"/>
                    </a:lnTo>
                    <a:lnTo>
                      <a:pt x="342" y="14"/>
                    </a:lnTo>
                    <a:lnTo>
                      <a:pt x="332" y="17"/>
                    </a:lnTo>
                    <a:lnTo>
                      <a:pt x="322" y="16"/>
                    </a:lnTo>
                    <a:lnTo>
                      <a:pt x="321" y="16"/>
                    </a:lnTo>
                    <a:lnTo>
                      <a:pt x="318" y="14"/>
                    </a:lnTo>
                    <a:lnTo>
                      <a:pt x="316" y="14"/>
                    </a:lnTo>
                    <a:lnTo>
                      <a:pt x="280" y="3"/>
                    </a:lnTo>
                    <a:lnTo>
                      <a:pt x="279" y="7"/>
                    </a:lnTo>
                    <a:lnTo>
                      <a:pt x="226" y="16"/>
                    </a:lnTo>
                    <a:lnTo>
                      <a:pt x="219" y="24"/>
                    </a:lnTo>
                    <a:lnTo>
                      <a:pt x="216" y="35"/>
                    </a:lnTo>
                    <a:lnTo>
                      <a:pt x="213" y="38"/>
                    </a:lnTo>
                    <a:lnTo>
                      <a:pt x="212" y="38"/>
                    </a:lnTo>
                    <a:lnTo>
                      <a:pt x="212" y="36"/>
                    </a:lnTo>
                    <a:lnTo>
                      <a:pt x="211" y="35"/>
                    </a:lnTo>
                    <a:lnTo>
                      <a:pt x="198" y="35"/>
                    </a:lnTo>
                    <a:lnTo>
                      <a:pt x="166" y="49"/>
                    </a:lnTo>
                    <a:lnTo>
                      <a:pt x="131" y="49"/>
                    </a:lnTo>
                    <a:lnTo>
                      <a:pt x="47" y="13"/>
                    </a:lnTo>
                    <a:lnTo>
                      <a:pt x="46" y="13"/>
                    </a:lnTo>
                    <a:lnTo>
                      <a:pt x="38" y="0"/>
                    </a:lnTo>
                    <a:lnTo>
                      <a:pt x="7" y="10"/>
                    </a:lnTo>
                    <a:lnTo>
                      <a:pt x="4" y="10"/>
                    </a:lnTo>
                    <a:lnTo>
                      <a:pt x="0" y="1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90" name="Freeform 4539">
                <a:extLst>
                  <a:ext uri="{FF2B5EF4-FFF2-40B4-BE49-F238E27FC236}">
                    <a16:creationId xmlns:a16="http://schemas.microsoft.com/office/drawing/2014/main" id="{B78C97C2-C5E6-64C9-BC31-F983B0CAF2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7" y="2975"/>
                <a:ext cx="51" cy="117"/>
              </a:xfrm>
              <a:custGeom>
                <a:avLst/>
                <a:gdLst>
                  <a:gd name="T0" fmla="*/ 152 w 205"/>
                  <a:gd name="T1" fmla="*/ 0 h 470"/>
                  <a:gd name="T2" fmla="*/ 157 w 205"/>
                  <a:gd name="T3" fmla="*/ 25 h 470"/>
                  <a:gd name="T4" fmla="*/ 170 w 205"/>
                  <a:gd name="T5" fmla="*/ 61 h 470"/>
                  <a:gd name="T6" fmla="*/ 171 w 205"/>
                  <a:gd name="T7" fmla="*/ 68 h 470"/>
                  <a:gd name="T8" fmla="*/ 180 w 205"/>
                  <a:gd name="T9" fmla="*/ 93 h 470"/>
                  <a:gd name="T10" fmla="*/ 180 w 205"/>
                  <a:gd name="T11" fmla="*/ 94 h 470"/>
                  <a:gd name="T12" fmla="*/ 191 w 205"/>
                  <a:gd name="T13" fmla="*/ 125 h 470"/>
                  <a:gd name="T14" fmla="*/ 192 w 205"/>
                  <a:gd name="T15" fmla="*/ 132 h 470"/>
                  <a:gd name="T16" fmla="*/ 203 w 205"/>
                  <a:gd name="T17" fmla="*/ 164 h 470"/>
                  <a:gd name="T18" fmla="*/ 205 w 205"/>
                  <a:gd name="T19" fmla="*/ 197 h 470"/>
                  <a:gd name="T20" fmla="*/ 199 w 205"/>
                  <a:gd name="T21" fmla="*/ 221 h 470"/>
                  <a:gd name="T22" fmla="*/ 195 w 205"/>
                  <a:gd name="T23" fmla="*/ 233 h 470"/>
                  <a:gd name="T24" fmla="*/ 191 w 205"/>
                  <a:gd name="T25" fmla="*/ 240 h 470"/>
                  <a:gd name="T26" fmla="*/ 171 w 205"/>
                  <a:gd name="T27" fmla="*/ 291 h 470"/>
                  <a:gd name="T28" fmla="*/ 161 w 205"/>
                  <a:gd name="T29" fmla="*/ 356 h 470"/>
                  <a:gd name="T30" fmla="*/ 161 w 205"/>
                  <a:gd name="T31" fmla="*/ 358 h 470"/>
                  <a:gd name="T32" fmla="*/ 156 w 205"/>
                  <a:gd name="T33" fmla="*/ 375 h 470"/>
                  <a:gd name="T34" fmla="*/ 139 w 205"/>
                  <a:gd name="T35" fmla="*/ 393 h 470"/>
                  <a:gd name="T36" fmla="*/ 140 w 205"/>
                  <a:gd name="T37" fmla="*/ 402 h 470"/>
                  <a:gd name="T38" fmla="*/ 160 w 205"/>
                  <a:gd name="T39" fmla="*/ 455 h 470"/>
                  <a:gd name="T40" fmla="*/ 161 w 205"/>
                  <a:gd name="T41" fmla="*/ 456 h 470"/>
                  <a:gd name="T42" fmla="*/ 161 w 205"/>
                  <a:gd name="T43" fmla="*/ 461 h 470"/>
                  <a:gd name="T44" fmla="*/ 163 w 205"/>
                  <a:gd name="T45" fmla="*/ 461 h 470"/>
                  <a:gd name="T46" fmla="*/ 161 w 205"/>
                  <a:gd name="T47" fmla="*/ 462 h 470"/>
                  <a:gd name="T48" fmla="*/ 161 w 205"/>
                  <a:gd name="T49" fmla="*/ 470 h 470"/>
                  <a:gd name="T50" fmla="*/ 131 w 205"/>
                  <a:gd name="T51" fmla="*/ 463 h 470"/>
                  <a:gd name="T52" fmla="*/ 125 w 205"/>
                  <a:gd name="T53" fmla="*/ 461 h 470"/>
                  <a:gd name="T54" fmla="*/ 107 w 205"/>
                  <a:gd name="T55" fmla="*/ 456 h 470"/>
                  <a:gd name="T56" fmla="*/ 106 w 205"/>
                  <a:gd name="T57" fmla="*/ 456 h 470"/>
                  <a:gd name="T58" fmla="*/ 92 w 205"/>
                  <a:gd name="T59" fmla="*/ 448 h 470"/>
                  <a:gd name="T60" fmla="*/ 90 w 205"/>
                  <a:gd name="T61" fmla="*/ 446 h 470"/>
                  <a:gd name="T62" fmla="*/ 0 w 205"/>
                  <a:gd name="T63" fmla="*/ 389 h 4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05" h="470">
                    <a:moveTo>
                      <a:pt x="152" y="0"/>
                    </a:moveTo>
                    <a:lnTo>
                      <a:pt x="157" y="25"/>
                    </a:lnTo>
                    <a:lnTo>
                      <a:pt x="170" y="61"/>
                    </a:lnTo>
                    <a:lnTo>
                      <a:pt x="171" y="68"/>
                    </a:lnTo>
                    <a:lnTo>
                      <a:pt x="180" y="93"/>
                    </a:lnTo>
                    <a:lnTo>
                      <a:pt x="180" y="94"/>
                    </a:lnTo>
                    <a:lnTo>
                      <a:pt x="191" y="125"/>
                    </a:lnTo>
                    <a:lnTo>
                      <a:pt x="192" y="132"/>
                    </a:lnTo>
                    <a:lnTo>
                      <a:pt x="203" y="164"/>
                    </a:lnTo>
                    <a:lnTo>
                      <a:pt x="205" y="197"/>
                    </a:lnTo>
                    <a:lnTo>
                      <a:pt x="199" y="221"/>
                    </a:lnTo>
                    <a:lnTo>
                      <a:pt x="195" y="233"/>
                    </a:lnTo>
                    <a:lnTo>
                      <a:pt x="191" y="240"/>
                    </a:lnTo>
                    <a:lnTo>
                      <a:pt x="171" y="291"/>
                    </a:lnTo>
                    <a:lnTo>
                      <a:pt x="161" y="356"/>
                    </a:lnTo>
                    <a:lnTo>
                      <a:pt x="161" y="358"/>
                    </a:lnTo>
                    <a:lnTo>
                      <a:pt x="156" y="375"/>
                    </a:lnTo>
                    <a:lnTo>
                      <a:pt x="139" y="393"/>
                    </a:lnTo>
                    <a:lnTo>
                      <a:pt x="140" y="402"/>
                    </a:lnTo>
                    <a:lnTo>
                      <a:pt x="160" y="455"/>
                    </a:lnTo>
                    <a:lnTo>
                      <a:pt x="161" y="456"/>
                    </a:lnTo>
                    <a:lnTo>
                      <a:pt x="161" y="461"/>
                    </a:lnTo>
                    <a:lnTo>
                      <a:pt x="163" y="461"/>
                    </a:lnTo>
                    <a:lnTo>
                      <a:pt x="161" y="462"/>
                    </a:lnTo>
                    <a:lnTo>
                      <a:pt x="161" y="470"/>
                    </a:lnTo>
                    <a:lnTo>
                      <a:pt x="131" y="463"/>
                    </a:lnTo>
                    <a:lnTo>
                      <a:pt x="125" y="461"/>
                    </a:lnTo>
                    <a:lnTo>
                      <a:pt x="107" y="456"/>
                    </a:lnTo>
                    <a:lnTo>
                      <a:pt x="106" y="456"/>
                    </a:lnTo>
                    <a:lnTo>
                      <a:pt x="92" y="448"/>
                    </a:lnTo>
                    <a:lnTo>
                      <a:pt x="90" y="446"/>
                    </a:lnTo>
                    <a:lnTo>
                      <a:pt x="0" y="38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91" name="Freeform 4540">
                <a:extLst>
                  <a:ext uri="{FF2B5EF4-FFF2-40B4-BE49-F238E27FC236}">
                    <a16:creationId xmlns:a16="http://schemas.microsoft.com/office/drawing/2014/main" id="{74B320AB-A262-E93A-6A54-C7CD28E25F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2" y="2533"/>
                <a:ext cx="77" cy="98"/>
              </a:xfrm>
              <a:custGeom>
                <a:avLst/>
                <a:gdLst>
                  <a:gd name="T0" fmla="*/ 293 w 307"/>
                  <a:gd name="T1" fmla="*/ 384 h 392"/>
                  <a:gd name="T2" fmla="*/ 292 w 307"/>
                  <a:gd name="T3" fmla="*/ 370 h 392"/>
                  <a:gd name="T4" fmla="*/ 307 w 307"/>
                  <a:gd name="T5" fmla="*/ 337 h 392"/>
                  <a:gd name="T6" fmla="*/ 303 w 307"/>
                  <a:gd name="T7" fmla="*/ 325 h 392"/>
                  <a:gd name="T8" fmla="*/ 300 w 307"/>
                  <a:gd name="T9" fmla="*/ 324 h 392"/>
                  <a:gd name="T10" fmla="*/ 276 w 307"/>
                  <a:gd name="T11" fmla="*/ 314 h 392"/>
                  <a:gd name="T12" fmla="*/ 244 w 307"/>
                  <a:gd name="T13" fmla="*/ 295 h 392"/>
                  <a:gd name="T14" fmla="*/ 246 w 307"/>
                  <a:gd name="T15" fmla="*/ 292 h 392"/>
                  <a:gd name="T16" fmla="*/ 247 w 307"/>
                  <a:gd name="T17" fmla="*/ 295 h 392"/>
                  <a:gd name="T18" fmla="*/ 250 w 307"/>
                  <a:gd name="T19" fmla="*/ 299 h 392"/>
                  <a:gd name="T20" fmla="*/ 253 w 307"/>
                  <a:gd name="T21" fmla="*/ 298 h 392"/>
                  <a:gd name="T22" fmla="*/ 257 w 307"/>
                  <a:gd name="T23" fmla="*/ 295 h 392"/>
                  <a:gd name="T24" fmla="*/ 258 w 307"/>
                  <a:gd name="T25" fmla="*/ 293 h 392"/>
                  <a:gd name="T26" fmla="*/ 256 w 307"/>
                  <a:gd name="T27" fmla="*/ 289 h 392"/>
                  <a:gd name="T28" fmla="*/ 257 w 307"/>
                  <a:gd name="T29" fmla="*/ 285 h 392"/>
                  <a:gd name="T30" fmla="*/ 261 w 307"/>
                  <a:gd name="T31" fmla="*/ 286 h 392"/>
                  <a:gd name="T32" fmla="*/ 268 w 307"/>
                  <a:gd name="T33" fmla="*/ 291 h 392"/>
                  <a:gd name="T34" fmla="*/ 283 w 307"/>
                  <a:gd name="T35" fmla="*/ 288 h 392"/>
                  <a:gd name="T36" fmla="*/ 282 w 307"/>
                  <a:gd name="T37" fmla="*/ 281 h 392"/>
                  <a:gd name="T38" fmla="*/ 278 w 307"/>
                  <a:gd name="T39" fmla="*/ 275 h 392"/>
                  <a:gd name="T40" fmla="*/ 276 w 307"/>
                  <a:gd name="T41" fmla="*/ 268 h 392"/>
                  <a:gd name="T42" fmla="*/ 272 w 307"/>
                  <a:gd name="T43" fmla="*/ 248 h 392"/>
                  <a:gd name="T44" fmla="*/ 290 w 307"/>
                  <a:gd name="T45" fmla="*/ 217 h 392"/>
                  <a:gd name="T46" fmla="*/ 292 w 307"/>
                  <a:gd name="T47" fmla="*/ 208 h 392"/>
                  <a:gd name="T48" fmla="*/ 295 w 307"/>
                  <a:gd name="T49" fmla="*/ 210 h 392"/>
                  <a:gd name="T50" fmla="*/ 289 w 307"/>
                  <a:gd name="T51" fmla="*/ 194 h 392"/>
                  <a:gd name="T52" fmla="*/ 280 w 307"/>
                  <a:gd name="T53" fmla="*/ 193 h 392"/>
                  <a:gd name="T54" fmla="*/ 278 w 307"/>
                  <a:gd name="T55" fmla="*/ 175 h 392"/>
                  <a:gd name="T56" fmla="*/ 261 w 307"/>
                  <a:gd name="T57" fmla="*/ 165 h 392"/>
                  <a:gd name="T58" fmla="*/ 247 w 307"/>
                  <a:gd name="T59" fmla="*/ 161 h 392"/>
                  <a:gd name="T60" fmla="*/ 229 w 307"/>
                  <a:gd name="T61" fmla="*/ 171 h 392"/>
                  <a:gd name="T62" fmla="*/ 216 w 307"/>
                  <a:gd name="T63" fmla="*/ 193 h 392"/>
                  <a:gd name="T64" fmla="*/ 218 w 307"/>
                  <a:gd name="T65" fmla="*/ 195 h 392"/>
                  <a:gd name="T66" fmla="*/ 206 w 307"/>
                  <a:gd name="T67" fmla="*/ 193 h 392"/>
                  <a:gd name="T68" fmla="*/ 205 w 307"/>
                  <a:gd name="T69" fmla="*/ 191 h 392"/>
                  <a:gd name="T70" fmla="*/ 206 w 307"/>
                  <a:gd name="T71" fmla="*/ 180 h 392"/>
                  <a:gd name="T72" fmla="*/ 206 w 307"/>
                  <a:gd name="T73" fmla="*/ 169 h 392"/>
                  <a:gd name="T74" fmla="*/ 186 w 307"/>
                  <a:gd name="T75" fmla="*/ 147 h 392"/>
                  <a:gd name="T76" fmla="*/ 182 w 307"/>
                  <a:gd name="T77" fmla="*/ 145 h 392"/>
                  <a:gd name="T78" fmla="*/ 172 w 307"/>
                  <a:gd name="T79" fmla="*/ 143 h 392"/>
                  <a:gd name="T80" fmla="*/ 162 w 307"/>
                  <a:gd name="T81" fmla="*/ 134 h 392"/>
                  <a:gd name="T82" fmla="*/ 166 w 307"/>
                  <a:gd name="T83" fmla="*/ 127 h 392"/>
                  <a:gd name="T84" fmla="*/ 180 w 307"/>
                  <a:gd name="T85" fmla="*/ 110 h 392"/>
                  <a:gd name="T86" fmla="*/ 179 w 307"/>
                  <a:gd name="T87" fmla="*/ 106 h 392"/>
                  <a:gd name="T88" fmla="*/ 167 w 307"/>
                  <a:gd name="T89" fmla="*/ 98 h 392"/>
                  <a:gd name="T90" fmla="*/ 153 w 307"/>
                  <a:gd name="T91" fmla="*/ 97 h 392"/>
                  <a:gd name="T92" fmla="*/ 137 w 307"/>
                  <a:gd name="T93" fmla="*/ 87 h 392"/>
                  <a:gd name="T94" fmla="*/ 102 w 307"/>
                  <a:gd name="T95" fmla="*/ 75 h 392"/>
                  <a:gd name="T96" fmla="*/ 96 w 307"/>
                  <a:gd name="T97" fmla="*/ 66 h 392"/>
                  <a:gd name="T98" fmla="*/ 95 w 307"/>
                  <a:gd name="T99" fmla="*/ 54 h 392"/>
                  <a:gd name="T100" fmla="*/ 91 w 307"/>
                  <a:gd name="T101" fmla="*/ 46 h 392"/>
                  <a:gd name="T102" fmla="*/ 79 w 307"/>
                  <a:gd name="T103" fmla="*/ 31 h 392"/>
                  <a:gd name="T104" fmla="*/ 53 w 307"/>
                  <a:gd name="T105" fmla="*/ 21 h 392"/>
                  <a:gd name="T106" fmla="*/ 49 w 307"/>
                  <a:gd name="T107" fmla="*/ 18 h 392"/>
                  <a:gd name="T108" fmla="*/ 39 w 307"/>
                  <a:gd name="T109" fmla="*/ 22 h 392"/>
                  <a:gd name="T110" fmla="*/ 33 w 307"/>
                  <a:gd name="T111" fmla="*/ 37 h 392"/>
                  <a:gd name="T112" fmla="*/ 32 w 307"/>
                  <a:gd name="T113" fmla="*/ 35 h 392"/>
                  <a:gd name="T114" fmla="*/ 19 w 307"/>
                  <a:gd name="T115" fmla="*/ 17 h 392"/>
                  <a:gd name="T116" fmla="*/ 17 w 307"/>
                  <a:gd name="T117" fmla="*/ 7 h 392"/>
                  <a:gd name="T118" fmla="*/ 0 w 307"/>
                  <a:gd name="T119" fmla="*/ 1 h 3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07" h="392">
                    <a:moveTo>
                      <a:pt x="299" y="392"/>
                    </a:moveTo>
                    <a:lnTo>
                      <a:pt x="293" y="384"/>
                    </a:lnTo>
                    <a:lnTo>
                      <a:pt x="292" y="375"/>
                    </a:lnTo>
                    <a:lnTo>
                      <a:pt x="292" y="370"/>
                    </a:lnTo>
                    <a:lnTo>
                      <a:pt x="303" y="344"/>
                    </a:lnTo>
                    <a:lnTo>
                      <a:pt x="307" y="337"/>
                    </a:lnTo>
                    <a:lnTo>
                      <a:pt x="306" y="334"/>
                    </a:lnTo>
                    <a:lnTo>
                      <a:pt x="303" y="325"/>
                    </a:lnTo>
                    <a:lnTo>
                      <a:pt x="303" y="324"/>
                    </a:lnTo>
                    <a:lnTo>
                      <a:pt x="300" y="324"/>
                    </a:lnTo>
                    <a:lnTo>
                      <a:pt x="289" y="318"/>
                    </a:lnTo>
                    <a:lnTo>
                      <a:pt x="276" y="314"/>
                    </a:lnTo>
                    <a:lnTo>
                      <a:pt x="250" y="300"/>
                    </a:lnTo>
                    <a:lnTo>
                      <a:pt x="244" y="295"/>
                    </a:lnTo>
                    <a:lnTo>
                      <a:pt x="243" y="292"/>
                    </a:lnTo>
                    <a:lnTo>
                      <a:pt x="246" y="292"/>
                    </a:lnTo>
                    <a:lnTo>
                      <a:pt x="246" y="293"/>
                    </a:lnTo>
                    <a:lnTo>
                      <a:pt x="247" y="295"/>
                    </a:lnTo>
                    <a:lnTo>
                      <a:pt x="249" y="298"/>
                    </a:lnTo>
                    <a:lnTo>
                      <a:pt x="250" y="299"/>
                    </a:lnTo>
                    <a:lnTo>
                      <a:pt x="251" y="299"/>
                    </a:lnTo>
                    <a:lnTo>
                      <a:pt x="253" y="298"/>
                    </a:lnTo>
                    <a:lnTo>
                      <a:pt x="256" y="296"/>
                    </a:lnTo>
                    <a:lnTo>
                      <a:pt x="257" y="295"/>
                    </a:lnTo>
                    <a:lnTo>
                      <a:pt x="258" y="295"/>
                    </a:lnTo>
                    <a:lnTo>
                      <a:pt x="258" y="293"/>
                    </a:lnTo>
                    <a:lnTo>
                      <a:pt x="257" y="292"/>
                    </a:lnTo>
                    <a:lnTo>
                      <a:pt x="256" y="289"/>
                    </a:lnTo>
                    <a:lnTo>
                      <a:pt x="256" y="285"/>
                    </a:lnTo>
                    <a:lnTo>
                      <a:pt x="257" y="285"/>
                    </a:lnTo>
                    <a:lnTo>
                      <a:pt x="260" y="286"/>
                    </a:lnTo>
                    <a:lnTo>
                      <a:pt x="261" y="286"/>
                    </a:lnTo>
                    <a:lnTo>
                      <a:pt x="264" y="289"/>
                    </a:lnTo>
                    <a:lnTo>
                      <a:pt x="268" y="291"/>
                    </a:lnTo>
                    <a:lnTo>
                      <a:pt x="275" y="291"/>
                    </a:lnTo>
                    <a:lnTo>
                      <a:pt x="283" y="288"/>
                    </a:lnTo>
                    <a:lnTo>
                      <a:pt x="285" y="282"/>
                    </a:lnTo>
                    <a:lnTo>
                      <a:pt x="282" y="281"/>
                    </a:lnTo>
                    <a:lnTo>
                      <a:pt x="282" y="279"/>
                    </a:lnTo>
                    <a:lnTo>
                      <a:pt x="278" y="275"/>
                    </a:lnTo>
                    <a:lnTo>
                      <a:pt x="276" y="271"/>
                    </a:lnTo>
                    <a:lnTo>
                      <a:pt x="276" y="268"/>
                    </a:lnTo>
                    <a:lnTo>
                      <a:pt x="273" y="250"/>
                    </a:lnTo>
                    <a:lnTo>
                      <a:pt x="272" y="248"/>
                    </a:lnTo>
                    <a:lnTo>
                      <a:pt x="272" y="246"/>
                    </a:lnTo>
                    <a:lnTo>
                      <a:pt x="290" y="217"/>
                    </a:lnTo>
                    <a:lnTo>
                      <a:pt x="292" y="211"/>
                    </a:lnTo>
                    <a:lnTo>
                      <a:pt x="292" y="208"/>
                    </a:lnTo>
                    <a:lnTo>
                      <a:pt x="293" y="210"/>
                    </a:lnTo>
                    <a:lnTo>
                      <a:pt x="295" y="210"/>
                    </a:lnTo>
                    <a:lnTo>
                      <a:pt x="292" y="197"/>
                    </a:lnTo>
                    <a:lnTo>
                      <a:pt x="289" y="194"/>
                    </a:lnTo>
                    <a:lnTo>
                      <a:pt x="286" y="193"/>
                    </a:lnTo>
                    <a:lnTo>
                      <a:pt x="280" y="193"/>
                    </a:lnTo>
                    <a:lnTo>
                      <a:pt x="278" y="188"/>
                    </a:lnTo>
                    <a:lnTo>
                      <a:pt x="278" y="175"/>
                    </a:lnTo>
                    <a:lnTo>
                      <a:pt x="264" y="165"/>
                    </a:lnTo>
                    <a:lnTo>
                      <a:pt x="261" y="165"/>
                    </a:lnTo>
                    <a:lnTo>
                      <a:pt x="260" y="164"/>
                    </a:lnTo>
                    <a:lnTo>
                      <a:pt x="247" y="161"/>
                    </a:lnTo>
                    <a:lnTo>
                      <a:pt x="235" y="162"/>
                    </a:lnTo>
                    <a:lnTo>
                      <a:pt x="229" y="171"/>
                    </a:lnTo>
                    <a:lnTo>
                      <a:pt x="216" y="183"/>
                    </a:lnTo>
                    <a:lnTo>
                      <a:pt x="216" y="193"/>
                    </a:lnTo>
                    <a:lnTo>
                      <a:pt x="218" y="194"/>
                    </a:lnTo>
                    <a:lnTo>
                      <a:pt x="218" y="195"/>
                    </a:lnTo>
                    <a:lnTo>
                      <a:pt x="215" y="195"/>
                    </a:lnTo>
                    <a:lnTo>
                      <a:pt x="206" y="193"/>
                    </a:lnTo>
                    <a:lnTo>
                      <a:pt x="205" y="193"/>
                    </a:lnTo>
                    <a:lnTo>
                      <a:pt x="205" y="191"/>
                    </a:lnTo>
                    <a:lnTo>
                      <a:pt x="206" y="186"/>
                    </a:lnTo>
                    <a:lnTo>
                      <a:pt x="206" y="180"/>
                    </a:lnTo>
                    <a:lnTo>
                      <a:pt x="208" y="173"/>
                    </a:lnTo>
                    <a:lnTo>
                      <a:pt x="206" y="169"/>
                    </a:lnTo>
                    <a:lnTo>
                      <a:pt x="206" y="166"/>
                    </a:lnTo>
                    <a:lnTo>
                      <a:pt x="186" y="147"/>
                    </a:lnTo>
                    <a:lnTo>
                      <a:pt x="183" y="145"/>
                    </a:lnTo>
                    <a:lnTo>
                      <a:pt x="182" y="145"/>
                    </a:lnTo>
                    <a:lnTo>
                      <a:pt x="179" y="147"/>
                    </a:lnTo>
                    <a:lnTo>
                      <a:pt x="172" y="143"/>
                    </a:lnTo>
                    <a:lnTo>
                      <a:pt x="163" y="134"/>
                    </a:lnTo>
                    <a:lnTo>
                      <a:pt x="162" y="134"/>
                    </a:lnTo>
                    <a:lnTo>
                      <a:pt x="163" y="131"/>
                    </a:lnTo>
                    <a:lnTo>
                      <a:pt x="166" y="127"/>
                    </a:lnTo>
                    <a:lnTo>
                      <a:pt x="173" y="120"/>
                    </a:lnTo>
                    <a:lnTo>
                      <a:pt x="180" y="110"/>
                    </a:lnTo>
                    <a:lnTo>
                      <a:pt x="182" y="110"/>
                    </a:lnTo>
                    <a:lnTo>
                      <a:pt x="179" y="106"/>
                    </a:lnTo>
                    <a:lnTo>
                      <a:pt x="167" y="99"/>
                    </a:lnTo>
                    <a:lnTo>
                      <a:pt x="167" y="98"/>
                    </a:lnTo>
                    <a:lnTo>
                      <a:pt x="160" y="98"/>
                    </a:lnTo>
                    <a:lnTo>
                      <a:pt x="153" y="97"/>
                    </a:lnTo>
                    <a:lnTo>
                      <a:pt x="138" y="88"/>
                    </a:lnTo>
                    <a:lnTo>
                      <a:pt x="137" y="87"/>
                    </a:lnTo>
                    <a:lnTo>
                      <a:pt x="117" y="87"/>
                    </a:lnTo>
                    <a:lnTo>
                      <a:pt x="102" y="75"/>
                    </a:lnTo>
                    <a:lnTo>
                      <a:pt x="98" y="67"/>
                    </a:lnTo>
                    <a:lnTo>
                      <a:pt x="96" y="66"/>
                    </a:lnTo>
                    <a:lnTo>
                      <a:pt x="96" y="60"/>
                    </a:lnTo>
                    <a:lnTo>
                      <a:pt x="95" y="54"/>
                    </a:lnTo>
                    <a:lnTo>
                      <a:pt x="91" y="47"/>
                    </a:lnTo>
                    <a:lnTo>
                      <a:pt x="91" y="46"/>
                    </a:lnTo>
                    <a:lnTo>
                      <a:pt x="79" y="32"/>
                    </a:lnTo>
                    <a:lnTo>
                      <a:pt x="79" y="31"/>
                    </a:lnTo>
                    <a:lnTo>
                      <a:pt x="78" y="31"/>
                    </a:lnTo>
                    <a:lnTo>
                      <a:pt x="53" y="21"/>
                    </a:lnTo>
                    <a:lnTo>
                      <a:pt x="50" y="18"/>
                    </a:lnTo>
                    <a:lnTo>
                      <a:pt x="49" y="18"/>
                    </a:lnTo>
                    <a:lnTo>
                      <a:pt x="46" y="17"/>
                    </a:lnTo>
                    <a:lnTo>
                      <a:pt x="39" y="22"/>
                    </a:lnTo>
                    <a:lnTo>
                      <a:pt x="39" y="28"/>
                    </a:lnTo>
                    <a:lnTo>
                      <a:pt x="33" y="37"/>
                    </a:lnTo>
                    <a:lnTo>
                      <a:pt x="32" y="37"/>
                    </a:lnTo>
                    <a:lnTo>
                      <a:pt x="32" y="35"/>
                    </a:lnTo>
                    <a:lnTo>
                      <a:pt x="25" y="28"/>
                    </a:lnTo>
                    <a:lnTo>
                      <a:pt x="19" y="17"/>
                    </a:lnTo>
                    <a:lnTo>
                      <a:pt x="19" y="7"/>
                    </a:lnTo>
                    <a:lnTo>
                      <a:pt x="17" y="7"/>
                    </a:lnTo>
                    <a:lnTo>
                      <a:pt x="12" y="4"/>
                    </a:lnTo>
                    <a:lnTo>
                      <a:pt x="0" y="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92" name="Freeform 4541">
                <a:extLst>
                  <a:ext uri="{FF2B5EF4-FFF2-40B4-BE49-F238E27FC236}">
                    <a16:creationId xmlns:a16="http://schemas.microsoft.com/office/drawing/2014/main" id="{B46D3253-8660-0087-D002-71592F39E2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7" y="2533"/>
                <a:ext cx="45" cy="87"/>
              </a:xfrm>
              <a:custGeom>
                <a:avLst/>
                <a:gdLst>
                  <a:gd name="T0" fmla="*/ 175 w 178"/>
                  <a:gd name="T1" fmla="*/ 2 h 347"/>
                  <a:gd name="T2" fmla="*/ 174 w 178"/>
                  <a:gd name="T3" fmla="*/ 11 h 347"/>
                  <a:gd name="T4" fmla="*/ 175 w 178"/>
                  <a:gd name="T5" fmla="*/ 16 h 347"/>
                  <a:gd name="T6" fmla="*/ 171 w 178"/>
                  <a:gd name="T7" fmla="*/ 29 h 347"/>
                  <a:gd name="T8" fmla="*/ 168 w 178"/>
                  <a:gd name="T9" fmla="*/ 31 h 347"/>
                  <a:gd name="T10" fmla="*/ 167 w 178"/>
                  <a:gd name="T11" fmla="*/ 28 h 347"/>
                  <a:gd name="T12" fmla="*/ 160 w 178"/>
                  <a:gd name="T13" fmla="*/ 15 h 347"/>
                  <a:gd name="T14" fmla="*/ 143 w 178"/>
                  <a:gd name="T15" fmla="*/ 0 h 347"/>
                  <a:gd name="T16" fmla="*/ 137 w 178"/>
                  <a:gd name="T17" fmla="*/ 1 h 347"/>
                  <a:gd name="T18" fmla="*/ 136 w 178"/>
                  <a:gd name="T19" fmla="*/ 8 h 347"/>
                  <a:gd name="T20" fmla="*/ 135 w 178"/>
                  <a:gd name="T21" fmla="*/ 26 h 347"/>
                  <a:gd name="T22" fmla="*/ 139 w 178"/>
                  <a:gd name="T23" fmla="*/ 28 h 347"/>
                  <a:gd name="T24" fmla="*/ 146 w 178"/>
                  <a:gd name="T25" fmla="*/ 32 h 347"/>
                  <a:gd name="T26" fmla="*/ 150 w 178"/>
                  <a:gd name="T27" fmla="*/ 38 h 347"/>
                  <a:gd name="T28" fmla="*/ 154 w 178"/>
                  <a:gd name="T29" fmla="*/ 43 h 347"/>
                  <a:gd name="T30" fmla="*/ 146 w 178"/>
                  <a:gd name="T31" fmla="*/ 50 h 347"/>
                  <a:gd name="T32" fmla="*/ 142 w 178"/>
                  <a:gd name="T33" fmla="*/ 48 h 347"/>
                  <a:gd name="T34" fmla="*/ 136 w 178"/>
                  <a:gd name="T35" fmla="*/ 51 h 347"/>
                  <a:gd name="T36" fmla="*/ 125 w 178"/>
                  <a:gd name="T37" fmla="*/ 47 h 347"/>
                  <a:gd name="T38" fmla="*/ 119 w 178"/>
                  <a:gd name="T39" fmla="*/ 48 h 347"/>
                  <a:gd name="T40" fmla="*/ 116 w 178"/>
                  <a:gd name="T41" fmla="*/ 50 h 347"/>
                  <a:gd name="T42" fmla="*/ 98 w 178"/>
                  <a:gd name="T43" fmla="*/ 62 h 347"/>
                  <a:gd name="T44" fmla="*/ 93 w 178"/>
                  <a:gd name="T45" fmla="*/ 74 h 347"/>
                  <a:gd name="T46" fmla="*/ 89 w 178"/>
                  <a:gd name="T47" fmla="*/ 92 h 347"/>
                  <a:gd name="T48" fmla="*/ 83 w 178"/>
                  <a:gd name="T49" fmla="*/ 111 h 347"/>
                  <a:gd name="T50" fmla="*/ 82 w 178"/>
                  <a:gd name="T51" fmla="*/ 114 h 347"/>
                  <a:gd name="T52" fmla="*/ 65 w 178"/>
                  <a:gd name="T53" fmla="*/ 153 h 347"/>
                  <a:gd name="T54" fmla="*/ 65 w 178"/>
                  <a:gd name="T55" fmla="*/ 163 h 347"/>
                  <a:gd name="T56" fmla="*/ 63 w 178"/>
                  <a:gd name="T57" fmla="*/ 169 h 347"/>
                  <a:gd name="T58" fmla="*/ 65 w 178"/>
                  <a:gd name="T59" fmla="*/ 174 h 347"/>
                  <a:gd name="T60" fmla="*/ 68 w 178"/>
                  <a:gd name="T61" fmla="*/ 181 h 347"/>
                  <a:gd name="T62" fmla="*/ 72 w 178"/>
                  <a:gd name="T63" fmla="*/ 191 h 347"/>
                  <a:gd name="T64" fmla="*/ 75 w 178"/>
                  <a:gd name="T65" fmla="*/ 202 h 347"/>
                  <a:gd name="T66" fmla="*/ 76 w 178"/>
                  <a:gd name="T67" fmla="*/ 211 h 347"/>
                  <a:gd name="T68" fmla="*/ 77 w 178"/>
                  <a:gd name="T69" fmla="*/ 216 h 347"/>
                  <a:gd name="T70" fmla="*/ 80 w 178"/>
                  <a:gd name="T71" fmla="*/ 223 h 347"/>
                  <a:gd name="T72" fmla="*/ 86 w 178"/>
                  <a:gd name="T73" fmla="*/ 258 h 347"/>
                  <a:gd name="T74" fmla="*/ 82 w 178"/>
                  <a:gd name="T75" fmla="*/ 287 h 347"/>
                  <a:gd name="T76" fmla="*/ 80 w 178"/>
                  <a:gd name="T77" fmla="*/ 289 h 347"/>
                  <a:gd name="T78" fmla="*/ 63 w 178"/>
                  <a:gd name="T79" fmla="*/ 299 h 347"/>
                  <a:gd name="T80" fmla="*/ 56 w 178"/>
                  <a:gd name="T81" fmla="*/ 303 h 347"/>
                  <a:gd name="T82" fmla="*/ 53 w 178"/>
                  <a:gd name="T83" fmla="*/ 299 h 347"/>
                  <a:gd name="T84" fmla="*/ 40 w 178"/>
                  <a:gd name="T85" fmla="*/ 297 h 347"/>
                  <a:gd name="T86" fmla="*/ 23 w 178"/>
                  <a:gd name="T87" fmla="*/ 300 h 347"/>
                  <a:gd name="T88" fmla="*/ 9 w 178"/>
                  <a:gd name="T89" fmla="*/ 328 h 347"/>
                  <a:gd name="T90" fmla="*/ 0 w 178"/>
                  <a:gd name="T91" fmla="*/ 347 h 3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78" h="347">
                    <a:moveTo>
                      <a:pt x="178" y="1"/>
                    </a:moveTo>
                    <a:lnTo>
                      <a:pt x="175" y="2"/>
                    </a:lnTo>
                    <a:lnTo>
                      <a:pt x="174" y="2"/>
                    </a:lnTo>
                    <a:lnTo>
                      <a:pt x="174" y="11"/>
                    </a:lnTo>
                    <a:lnTo>
                      <a:pt x="175" y="15"/>
                    </a:lnTo>
                    <a:lnTo>
                      <a:pt x="175" y="16"/>
                    </a:lnTo>
                    <a:lnTo>
                      <a:pt x="172" y="22"/>
                    </a:lnTo>
                    <a:lnTo>
                      <a:pt x="171" y="29"/>
                    </a:lnTo>
                    <a:lnTo>
                      <a:pt x="170" y="31"/>
                    </a:lnTo>
                    <a:lnTo>
                      <a:pt x="168" y="31"/>
                    </a:lnTo>
                    <a:lnTo>
                      <a:pt x="167" y="29"/>
                    </a:lnTo>
                    <a:lnTo>
                      <a:pt x="167" y="28"/>
                    </a:lnTo>
                    <a:lnTo>
                      <a:pt x="163" y="19"/>
                    </a:lnTo>
                    <a:lnTo>
                      <a:pt x="160" y="15"/>
                    </a:lnTo>
                    <a:lnTo>
                      <a:pt x="158" y="15"/>
                    </a:lnTo>
                    <a:lnTo>
                      <a:pt x="143" y="0"/>
                    </a:lnTo>
                    <a:lnTo>
                      <a:pt x="142" y="0"/>
                    </a:lnTo>
                    <a:lnTo>
                      <a:pt x="137" y="1"/>
                    </a:lnTo>
                    <a:lnTo>
                      <a:pt x="136" y="2"/>
                    </a:lnTo>
                    <a:lnTo>
                      <a:pt x="136" y="8"/>
                    </a:lnTo>
                    <a:lnTo>
                      <a:pt x="135" y="16"/>
                    </a:lnTo>
                    <a:lnTo>
                      <a:pt x="135" y="26"/>
                    </a:lnTo>
                    <a:lnTo>
                      <a:pt x="136" y="28"/>
                    </a:lnTo>
                    <a:lnTo>
                      <a:pt x="139" y="28"/>
                    </a:lnTo>
                    <a:lnTo>
                      <a:pt x="143" y="31"/>
                    </a:lnTo>
                    <a:lnTo>
                      <a:pt x="146" y="32"/>
                    </a:lnTo>
                    <a:lnTo>
                      <a:pt x="147" y="33"/>
                    </a:lnTo>
                    <a:lnTo>
                      <a:pt x="150" y="38"/>
                    </a:lnTo>
                    <a:lnTo>
                      <a:pt x="154" y="42"/>
                    </a:lnTo>
                    <a:lnTo>
                      <a:pt x="154" y="43"/>
                    </a:lnTo>
                    <a:lnTo>
                      <a:pt x="150" y="48"/>
                    </a:lnTo>
                    <a:lnTo>
                      <a:pt x="146" y="50"/>
                    </a:lnTo>
                    <a:lnTo>
                      <a:pt x="144" y="50"/>
                    </a:lnTo>
                    <a:lnTo>
                      <a:pt x="142" y="48"/>
                    </a:lnTo>
                    <a:lnTo>
                      <a:pt x="139" y="48"/>
                    </a:lnTo>
                    <a:lnTo>
                      <a:pt x="136" y="51"/>
                    </a:lnTo>
                    <a:lnTo>
                      <a:pt x="133" y="50"/>
                    </a:lnTo>
                    <a:lnTo>
                      <a:pt x="125" y="47"/>
                    </a:lnTo>
                    <a:lnTo>
                      <a:pt x="123" y="47"/>
                    </a:lnTo>
                    <a:lnTo>
                      <a:pt x="119" y="48"/>
                    </a:lnTo>
                    <a:lnTo>
                      <a:pt x="118" y="48"/>
                    </a:lnTo>
                    <a:lnTo>
                      <a:pt x="116" y="50"/>
                    </a:lnTo>
                    <a:lnTo>
                      <a:pt x="103" y="58"/>
                    </a:lnTo>
                    <a:lnTo>
                      <a:pt x="98" y="62"/>
                    </a:lnTo>
                    <a:lnTo>
                      <a:pt x="93" y="69"/>
                    </a:lnTo>
                    <a:lnTo>
                      <a:pt x="93" y="74"/>
                    </a:lnTo>
                    <a:lnTo>
                      <a:pt x="89" y="91"/>
                    </a:lnTo>
                    <a:lnTo>
                      <a:pt x="89" y="92"/>
                    </a:lnTo>
                    <a:lnTo>
                      <a:pt x="86" y="99"/>
                    </a:lnTo>
                    <a:lnTo>
                      <a:pt x="83" y="111"/>
                    </a:lnTo>
                    <a:lnTo>
                      <a:pt x="82" y="113"/>
                    </a:lnTo>
                    <a:lnTo>
                      <a:pt x="82" y="114"/>
                    </a:lnTo>
                    <a:lnTo>
                      <a:pt x="75" y="127"/>
                    </a:lnTo>
                    <a:lnTo>
                      <a:pt x="65" y="153"/>
                    </a:lnTo>
                    <a:lnTo>
                      <a:pt x="63" y="162"/>
                    </a:lnTo>
                    <a:lnTo>
                      <a:pt x="65" y="163"/>
                    </a:lnTo>
                    <a:lnTo>
                      <a:pt x="65" y="169"/>
                    </a:lnTo>
                    <a:lnTo>
                      <a:pt x="63" y="169"/>
                    </a:lnTo>
                    <a:lnTo>
                      <a:pt x="63" y="174"/>
                    </a:lnTo>
                    <a:lnTo>
                      <a:pt x="65" y="174"/>
                    </a:lnTo>
                    <a:lnTo>
                      <a:pt x="66" y="180"/>
                    </a:lnTo>
                    <a:lnTo>
                      <a:pt x="68" y="181"/>
                    </a:lnTo>
                    <a:lnTo>
                      <a:pt x="72" y="189"/>
                    </a:lnTo>
                    <a:lnTo>
                      <a:pt x="72" y="191"/>
                    </a:lnTo>
                    <a:lnTo>
                      <a:pt x="73" y="202"/>
                    </a:lnTo>
                    <a:lnTo>
                      <a:pt x="75" y="202"/>
                    </a:lnTo>
                    <a:lnTo>
                      <a:pt x="76" y="208"/>
                    </a:lnTo>
                    <a:lnTo>
                      <a:pt x="76" y="211"/>
                    </a:lnTo>
                    <a:lnTo>
                      <a:pt x="77" y="213"/>
                    </a:lnTo>
                    <a:lnTo>
                      <a:pt x="77" y="216"/>
                    </a:lnTo>
                    <a:lnTo>
                      <a:pt x="80" y="222"/>
                    </a:lnTo>
                    <a:lnTo>
                      <a:pt x="80" y="223"/>
                    </a:lnTo>
                    <a:lnTo>
                      <a:pt x="82" y="223"/>
                    </a:lnTo>
                    <a:lnTo>
                      <a:pt x="86" y="258"/>
                    </a:lnTo>
                    <a:lnTo>
                      <a:pt x="86" y="276"/>
                    </a:lnTo>
                    <a:lnTo>
                      <a:pt x="82" y="287"/>
                    </a:lnTo>
                    <a:lnTo>
                      <a:pt x="82" y="289"/>
                    </a:lnTo>
                    <a:lnTo>
                      <a:pt x="80" y="289"/>
                    </a:lnTo>
                    <a:lnTo>
                      <a:pt x="80" y="290"/>
                    </a:lnTo>
                    <a:lnTo>
                      <a:pt x="63" y="299"/>
                    </a:lnTo>
                    <a:lnTo>
                      <a:pt x="63" y="303"/>
                    </a:lnTo>
                    <a:lnTo>
                      <a:pt x="56" y="303"/>
                    </a:lnTo>
                    <a:lnTo>
                      <a:pt x="55" y="300"/>
                    </a:lnTo>
                    <a:lnTo>
                      <a:pt x="53" y="299"/>
                    </a:lnTo>
                    <a:lnTo>
                      <a:pt x="43" y="297"/>
                    </a:lnTo>
                    <a:lnTo>
                      <a:pt x="40" y="297"/>
                    </a:lnTo>
                    <a:lnTo>
                      <a:pt x="34" y="299"/>
                    </a:lnTo>
                    <a:lnTo>
                      <a:pt x="23" y="300"/>
                    </a:lnTo>
                    <a:lnTo>
                      <a:pt x="22" y="301"/>
                    </a:lnTo>
                    <a:lnTo>
                      <a:pt x="9" y="328"/>
                    </a:lnTo>
                    <a:lnTo>
                      <a:pt x="9" y="331"/>
                    </a:lnTo>
                    <a:lnTo>
                      <a:pt x="0" y="34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93" name="Freeform 4542">
                <a:extLst>
                  <a:ext uri="{FF2B5EF4-FFF2-40B4-BE49-F238E27FC236}">
                    <a16:creationId xmlns:a16="http://schemas.microsoft.com/office/drawing/2014/main" id="{D6070D7A-AB09-63FA-5737-0BE34CECDB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7" y="2620"/>
                <a:ext cx="19" cy="41"/>
              </a:xfrm>
              <a:custGeom>
                <a:avLst/>
                <a:gdLst>
                  <a:gd name="T0" fmla="*/ 0 w 75"/>
                  <a:gd name="T1" fmla="*/ 0 h 165"/>
                  <a:gd name="T2" fmla="*/ 0 w 75"/>
                  <a:gd name="T3" fmla="*/ 2 h 165"/>
                  <a:gd name="T4" fmla="*/ 33 w 75"/>
                  <a:gd name="T5" fmla="*/ 35 h 165"/>
                  <a:gd name="T6" fmla="*/ 34 w 75"/>
                  <a:gd name="T7" fmla="*/ 38 h 165"/>
                  <a:gd name="T8" fmla="*/ 34 w 75"/>
                  <a:gd name="T9" fmla="*/ 44 h 165"/>
                  <a:gd name="T10" fmla="*/ 36 w 75"/>
                  <a:gd name="T11" fmla="*/ 44 h 165"/>
                  <a:gd name="T12" fmla="*/ 37 w 75"/>
                  <a:gd name="T13" fmla="*/ 45 h 165"/>
                  <a:gd name="T14" fmla="*/ 40 w 75"/>
                  <a:gd name="T15" fmla="*/ 45 h 165"/>
                  <a:gd name="T16" fmla="*/ 41 w 75"/>
                  <a:gd name="T17" fmla="*/ 44 h 165"/>
                  <a:gd name="T18" fmla="*/ 41 w 75"/>
                  <a:gd name="T19" fmla="*/ 42 h 165"/>
                  <a:gd name="T20" fmla="*/ 43 w 75"/>
                  <a:gd name="T21" fmla="*/ 42 h 165"/>
                  <a:gd name="T22" fmla="*/ 53 w 75"/>
                  <a:gd name="T23" fmla="*/ 44 h 165"/>
                  <a:gd name="T24" fmla="*/ 65 w 75"/>
                  <a:gd name="T25" fmla="*/ 41 h 165"/>
                  <a:gd name="T26" fmla="*/ 75 w 75"/>
                  <a:gd name="T27" fmla="*/ 42 h 165"/>
                  <a:gd name="T28" fmla="*/ 75 w 75"/>
                  <a:gd name="T29" fmla="*/ 44 h 165"/>
                  <a:gd name="T30" fmla="*/ 72 w 75"/>
                  <a:gd name="T31" fmla="*/ 48 h 165"/>
                  <a:gd name="T32" fmla="*/ 72 w 75"/>
                  <a:gd name="T33" fmla="*/ 60 h 165"/>
                  <a:gd name="T34" fmla="*/ 75 w 75"/>
                  <a:gd name="T35" fmla="*/ 72 h 165"/>
                  <a:gd name="T36" fmla="*/ 69 w 75"/>
                  <a:gd name="T37" fmla="*/ 81 h 165"/>
                  <a:gd name="T38" fmla="*/ 58 w 75"/>
                  <a:gd name="T39" fmla="*/ 112 h 165"/>
                  <a:gd name="T40" fmla="*/ 56 w 75"/>
                  <a:gd name="T41" fmla="*/ 113 h 165"/>
                  <a:gd name="T42" fmla="*/ 56 w 75"/>
                  <a:gd name="T43" fmla="*/ 119 h 165"/>
                  <a:gd name="T44" fmla="*/ 51 w 75"/>
                  <a:gd name="T45" fmla="*/ 118 h 165"/>
                  <a:gd name="T46" fmla="*/ 49 w 75"/>
                  <a:gd name="T47" fmla="*/ 118 h 165"/>
                  <a:gd name="T48" fmla="*/ 48 w 75"/>
                  <a:gd name="T49" fmla="*/ 116 h 165"/>
                  <a:gd name="T50" fmla="*/ 33 w 75"/>
                  <a:gd name="T51" fmla="*/ 116 h 165"/>
                  <a:gd name="T52" fmla="*/ 33 w 75"/>
                  <a:gd name="T53" fmla="*/ 119 h 165"/>
                  <a:gd name="T54" fmla="*/ 31 w 75"/>
                  <a:gd name="T55" fmla="*/ 122 h 165"/>
                  <a:gd name="T56" fmla="*/ 20 w 75"/>
                  <a:gd name="T57" fmla="*/ 132 h 165"/>
                  <a:gd name="T58" fmla="*/ 20 w 75"/>
                  <a:gd name="T59" fmla="*/ 134 h 165"/>
                  <a:gd name="T60" fmla="*/ 24 w 75"/>
                  <a:gd name="T61" fmla="*/ 150 h 165"/>
                  <a:gd name="T62" fmla="*/ 24 w 75"/>
                  <a:gd name="T63" fmla="*/ 158 h 165"/>
                  <a:gd name="T64" fmla="*/ 26 w 75"/>
                  <a:gd name="T65" fmla="*/ 163 h 165"/>
                  <a:gd name="T66" fmla="*/ 26 w 75"/>
                  <a:gd name="T67" fmla="*/ 165 h 1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75" h="165">
                    <a:moveTo>
                      <a:pt x="0" y="0"/>
                    </a:moveTo>
                    <a:lnTo>
                      <a:pt x="0" y="2"/>
                    </a:lnTo>
                    <a:lnTo>
                      <a:pt x="33" y="35"/>
                    </a:lnTo>
                    <a:lnTo>
                      <a:pt x="34" y="38"/>
                    </a:lnTo>
                    <a:lnTo>
                      <a:pt x="34" y="44"/>
                    </a:lnTo>
                    <a:lnTo>
                      <a:pt x="36" y="44"/>
                    </a:lnTo>
                    <a:lnTo>
                      <a:pt x="37" y="45"/>
                    </a:lnTo>
                    <a:lnTo>
                      <a:pt x="40" y="45"/>
                    </a:lnTo>
                    <a:lnTo>
                      <a:pt x="41" y="44"/>
                    </a:lnTo>
                    <a:lnTo>
                      <a:pt x="41" y="42"/>
                    </a:lnTo>
                    <a:lnTo>
                      <a:pt x="43" y="42"/>
                    </a:lnTo>
                    <a:lnTo>
                      <a:pt x="53" y="44"/>
                    </a:lnTo>
                    <a:lnTo>
                      <a:pt x="65" y="41"/>
                    </a:lnTo>
                    <a:lnTo>
                      <a:pt x="75" y="42"/>
                    </a:lnTo>
                    <a:lnTo>
                      <a:pt x="75" y="44"/>
                    </a:lnTo>
                    <a:lnTo>
                      <a:pt x="72" y="48"/>
                    </a:lnTo>
                    <a:lnTo>
                      <a:pt x="72" y="60"/>
                    </a:lnTo>
                    <a:lnTo>
                      <a:pt x="75" y="72"/>
                    </a:lnTo>
                    <a:lnTo>
                      <a:pt x="69" y="81"/>
                    </a:lnTo>
                    <a:lnTo>
                      <a:pt x="58" y="112"/>
                    </a:lnTo>
                    <a:lnTo>
                      <a:pt x="56" y="113"/>
                    </a:lnTo>
                    <a:lnTo>
                      <a:pt x="56" y="119"/>
                    </a:lnTo>
                    <a:lnTo>
                      <a:pt x="51" y="118"/>
                    </a:lnTo>
                    <a:lnTo>
                      <a:pt x="49" y="118"/>
                    </a:lnTo>
                    <a:lnTo>
                      <a:pt x="48" y="116"/>
                    </a:lnTo>
                    <a:lnTo>
                      <a:pt x="33" y="116"/>
                    </a:lnTo>
                    <a:lnTo>
                      <a:pt x="33" y="119"/>
                    </a:lnTo>
                    <a:lnTo>
                      <a:pt x="31" y="122"/>
                    </a:lnTo>
                    <a:lnTo>
                      <a:pt x="20" y="132"/>
                    </a:lnTo>
                    <a:lnTo>
                      <a:pt x="20" y="134"/>
                    </a:lnTo>
                    <a:lnTo>
                      <a:pt x="24" y="150"/>
                    </a:lnTo>
                    <a:lnTo>
                      <a:pt x="24" y="158"/>
                    </a:lnTo>
                    <a:lnTo>
                      <a:pt x="26" y="163"/>
                    </a:lnTo>
                    <a:lnTo>
                      <a:pt x="26" y="16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94" name="Freeform 4543">
                <a:extLst>
                  <a:ext uri="{FF2B5EF4-FFF2-40B4-BE49-F238E27FC236}">
                    <a16:creationId xmlns:a16="http://schemas.microsoft.com/office/drawing/2014/main" id="{910931F5-54D6-797B-A047-44B321452F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5" y="2630"/>
                <a:ext cx="22" cy="15"/>
              </a:xfrm>
              <a:custGeom>
                <a:avLst/>
                <a:gdLst>
                  <a:gd name="T0" fmla="*/ 88 w 89"/>
                  <a:gd name="T1" fmla="*/ 2 h 57"/>
                  <a:gd name="T2" fmla="*/ 89 w 89"/>
                  <a:gd name="T3" fmla="*/ 4 h 57"/>
                  <a:gd name="T4" fmla="*/ 89 w 89"/>
                  <a:gd name="T5" fmla="*/ 11 h 57"/>
                  <a:gd name="T6" fmla="*/ 86 w 89"/>
                  <a:gd name="T7" fmla="*/ 14 h 57"/>
                  <a:gd name="T8" fmla="*/ 86 w 89"/>
                  <a:gd name="T9" fmla="*/ 15 h 57"/>
                  <a:gd name="T10" fmla="*/ 81 w 89"/>
                  <a:gd name="T11" fmla="*/ 9 h 57"/>
                  <a:gd name="T12" fmla="*/ 75 w 89"/>
                  <a:gd name="T13" fmla="*/ 7 h 57"/>
                  <a:gd name="T14" fmla="*/ 72 w 89"/>
                  <a:gd name="T15" fmla="*/ 4 h 57"/>
                  <a:gd name="T16" fmla="*/ 67 w 89"/>
                  <a:gd name="T17" fmla="*/ 2 h 57"/>
                  <a:gd name="T18" fmla="*/ 64 w 89"/>
                  <a:gd name="T19" fmla="*/ 2 h 57"/>
                  <a:gd name="T20" fmla="*/ 53 w 89"/>
                  <a:gd name="T21" fmla="*/ 1 h 57"/>
                  <a:gd name="T22" fmla="*/ 50 w 89"/>
                  <a:gd name="T23" fmla="*/ 0 h 57"/>
                  <a:gd name="T24" fmla="*/ 40 w 89"/>
                  <a:gd name="T25" fmla="*/ 0 h 57"/>
                  <a:gd name="T26" fmla="*/ 31 w 89"/>
                  <a:gd name="T27" fmla="*/ 2 h 57"/>
                  <a:gd name="T28" fmla="*/ 25 w 89"/>
                  <a:gd name="T29" fmla="*/ 7 h 57"/>
                  <a:gd name="T30" fmla="*/ 26 w 89"/>
                  <a:gd name="T31" fmla="*/ 14 h 57"/>
                  <a:gd name="T32" fmla="*/ 24 w 89"/>
                  <a:gd name="T33" fmla="*/ 25 h 57"/>
                  <a:gd name="T34" fmla="*/ 24 w 89"/>
                  <a:gd name="T35" fmla="*/ 29 h 57"/>
                  <a:gd name="T36" fmla="*/ 21 w 89"/>
                  <a:gd name="T37" fmla="*/ 32 h 57"/>
                  <a:gd name="T38" fmla="*/ 9 w 89"/>
                  <a:gd name="T39" fmla="*/ 47 h 57"/>
                  <a:gd name="T40" fmla="*/ 0 w 89"/>
                  <a:gd name="T41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89" h="57">
                    <a:moveTo>
                      <a:pt x="88" y="2"/>
                    </a:moveTo>
                    <a:lnTo>
                      <a:pt x="89" y="4"/>
                    </a:lnTo>
                    <a:lnTo>
                      <a:pt x="89" y="11"/>
                    </a:lnTo>
                    <a:lnTo>
                      <a:pt x="86" y="14"/>
                    </a:lnTo>
                    <a:lnTo>
                      <a:pt x="86" y="15"/>
                    </a:lnTo>
                    <a:lnTo>
                      <a:pt x="81" y="9"/>
                    </a:lnTo>
                    <a:lnTo>
                      <a:pt x="75" y="7"/>
                    </a:lnTo>
                    <a:lnTo>
                      <a:pt x="72" y="4"/>
                    </a:lnTo>
                    <a:lnTo>
                      <a:pt x="67" y="2"/>
                    </a:lnTo>
                    <a:lnTo>
                      <a:pt x="64" y="2"/>
                    </a:lnTo>
                    <a:lnTo>
                      <a:pt x="53" y="1"/>
                    </a:lnTo>
                    <a:lnTo>
                      <a:pt x="50" y="0"/>
                    </a:lnTo>
                    <a:lnTo>
                      <a:pt x="40" y="0"/>
                    </a:lnTo>
                    <a:lnTo>
                      <a:pt x="31" y="2"/>
                    </a:lnTo>
                    <a:lnTo>
                      <a:pt x="25" y="7"/>
                    </a:lnTo>
                    <a:lnTo>
                      <a:pt x="26" y="14"/>
                    </a:lnTo>
                    <a:lnTo>
                      <a:pt x="24" y="25"/>
                    </a:lnTo>
                    <a:lnTo>
                      <a:pt x="24" y="29"/>
                    </a:lnTo>
                    <a:lnTo>
                      <a:pt x="21" y="32"/>
                    </a:lnTo>
                    <a:lnTo>
                      <a:pt x="9" y="47"/>
                    </a:lnTo>
                    <a:lnTo>
                      <a:pt x="0" y="5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95" name="Freeform 4544">
                <a:extLst>
                  <a:ext uri="{FF2B5EF4-FFF2-40B4-BE49-F238E27FC236}">
                    <a16:creationId xmlns:a16="http://schemas.microsoft.com/office/drawing/2014/main" id="{51C18DC2-78EF-863F-A976-8899B161BE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2" y="2523"/>
                <a:ext cx="65" cy="100"/>
              </a:xfrm>
              <a:custGeom>
                <a:avLst/>
                <a:gdLst>
                  <a:gd name="T0" fmla="*/ 19 w 259"/>
                  <a:gd name="T1" fmla="*/ 387 h 399"/>
                  <a:gd name="T2" fmla="*/ 19 w 259"/>
                  <a:gd name="T3" fmla="*/ 377 h 399"/>
                  <a:gd name="T4" fmla="*/ 8 w 259"/>
                  <a:gd name="T5" fmla="*/ 366 h 399"/>
                  <a:gd name="T6" fmla="*/ 4 w 259"/>
                  <a:gd name="T7" fmla="*/ 363 h 399"/>
                  <a:gd name="T8" fmla="*/ 1 w 259"/>
                  <a:gd name="T9" fmla="*/ 334 h 399"/>
                  <a:gd name="T10" fmla="*/ 8 w 259"/>
                  <a:gd name="T11" fmla="*/ 328 h 399"/>
                  <a:gd name="T12" fmla="*/ 12 w 259"/>
                  <a:gd name="T13" fmla="*/ 324 h 399"/>
                  <a:gd name="T14" fmla="*/ 24 w 259"/>
                  <a:gd name="T15" fmla="*/ 320 h 399"/>
                  <a:gd name="T16" fmla="*/ 33 w 259"/>
                  <a:gd name="T17" fmla="*/ 309 h 399"/>
                  <a:gd name="T18" fmla="*/ 42 w 259"/>
                  <a:gd name="T19" fmla="*/ 302 h 399"/>
                  <a:gd name="T20" fmla="*/ 53 w 259"/>
                  <a:gd name="T21" fmla="*/ 297 h 399"/>
                  <a:gd name="T22" fmla="*/ 64 w 259"/>
                  <a:gd name="T23" fmla="*/ 281 h 399"/>
                  <a:gd name="T24" fmla="*/ 77 w 259"/>
                  <a:gd name="T25" fmla="*/ 261 h 399"/>
                  <a:gd name="T26" fmla="*/ 78 w 259"/>
                  <a:gd name="T27" fmla="*/ 244 h 399"/>
                  <a:gd name="T28" fmla="*/ 65 w 259"/>
                  <a:gd name="T29" fmla="*/ 237 h 399"/>
                  <a:gd name="T30" fmla="*/ 47 w 259"/>
                  <a:gd name="T31" fmla="*/ 212 h 399"/>
                  <a:gd name="T32" fmla="*/ 58 w 259"/>
                  <a:gd name="T33" fmla="*/ 207 h 399"/>
                  <a:gd name="T34" fmla="*/ 63 w 259"/>
                  <a:gd name="T35" fmla="*/ 201 h 399"/>
                  <a:gd name="T36" fmla="*/ 67 w 259"/>
                  <a:gd name="T37" fmla="*/ 189 h 399"/>
                  <a:gd name="T38" fmla="*/ 77 w 259"/>
                  <a:gd name="T39" fmla="*/ 190 h 399"/>
                  <a:gd name="T40" fmla="*/ 81 w 259"/>
                  <a:gd name="T41" fmla="*/ 201 h 399"/>
                  <a:gd name="T42" fmla="*/ 110 w 259"/>
                  <a:gd name="T43" fmla="*/ 222 h 399"/>
                  <a:gd name="T44" fmla="*/ 120 w 259"/>
                  <a:gd name="T45" fmla="*/ 197 h 399"/>
                  <a:gd name="T46" fmla="*/ 132 w 259"/>
                  <a:gd name="T47" fmla="*/ 180 h 399"/>
                  <a:gd name="T48" fmla="*/ 103 w 259"/>
                  <a:gd name="T49" fmla="*/ 155 h 399"/>
                  <a:gd name="T50" fmla="*/ 86 w 259"/>
                  <a:gd name="T51" fmla="*/ 155 h 399"/>
                  <a:gd name="T52" fmla="*/ 49 w 259"/>
                  <a:gd name="T53" fmla="*/ 147 h 399"/>
                  <a:gd name="T54" fmla="*/ 39 w 259"/>
                  <a:gd name="T55" fmla="*/ 133 h 399"/>
                  <a:gd name="T56" fmla="*/ 36 w 259"/>
                  <a:gd name="T57" fmla="*/ 119 h 399"/>
                  <a:gd name="T58" fmla="*/ 38 w 259"/>
                  <a:gd name="T59" fmla="*/ 114 h 399"/>
                  <a:gd name="T60" fmla="*/ 57 w 259"/>
                  <a:gd name="T61" fmla="*/ 114 h 399"/>
                  <a:gd name="T62" fmla="*/ 58 w 259"/>
                  <a:gd name="T63" fmla="*/ 69 h 399"/>
                  <a:gd name="T64" fmla="*/ 57 w 259"/>
                  <a:gd name="T65" fmla="*/ 57 h 399"/>
                  <a:gd name="T66" fmla="*/ 64 w 259"/>
                  <a:gd name="T67" fmla="*/ 52 h 399"/>
                  <a:gd name="T68" fmla="*/ 72 w 259"/>
                  <a:gd name="T69" fmla="*/ 46 h 399"/>
                  <a:gd name="T70" fmla="*/ 100 w 259"/>
                  <a:gd name="T71" fmla="*/ 36 h 399"/>
                  <a:gd name="T72" fmla="*/ 95 w 259"/>
                  <a:gd name="T73" fmla="*/ 76 h 399"/>
                  <a:gd name="T74" fmla="*/ 107 w 259"/>
                  <a:gd name="T75" fmla="*/ 84 h 399"/>
                  <a:gd name="T76" fmla="*/ 120 w 259"/>
                  <a:gd name="T77" fmla="*/ 95 h 399"/>
                  <a:gd name="T78" fmla="*/ 139 w 259"/>
                  <a:gd name="T79" fmla="*/ 71 h 399"/>
                  <a:gd name="T80" fmla="*/ 153 w 259"/>
                  <a:gd name="T81" fmla="*/ 61 h 399"/>
                  <a:gd name="T82" fmla="*/ 167 w 259"/>
                  <a:gd name="T83" fmla="*/ 52 h 399"/>
                  <a:gd name="T84" fmla="*/ 182 w 259"/>
                  <a:gd name="T85" fmla="*/ 49 h 399"/>
                  <a:gd name="T86" fmla="*/ 188 w 259"/>
                  <a:gd name="T87" fmla="*/ 59 h 399"/>
                  <a:gd name="T88" fmla="*/ 199 w 259"/>
                  <a:gd name="T89" fmla="*/ 63 h 399"/>
                  <a:gd name="T90" fmla="*/ 213 w 259"/>
                  <a:gd name="T91" fmla="*/ 71 h 399"/>
                  <a:gd name="T92" fmla="*/ 226 w 259"/>
                  <a:gd name="T93" fmla="*/ 77 h 399"/>
                  <a:gd name="T94" fmla="*/ 226 w 259"/>
                  <a:gd name="T95" fmla="*/ 73 h 399"/>
                  <a:gd name="T96" fmla="*/ 227 w 259"/>
                  <a:gd name="T97" fmla="*/ 59 h 399"/>
                  <a:gd name="T98" fmla="*/ 225 w 259"/>
                  <a:gd name="T99" fmla="*/ 49 h 399"/>
                  <a:gd name="T100" fmla="*/ 229 w 259"/>
                  <a:gd name="T101" fmla="*/ 43 h 399"/>
                  <a:gd name="T102" fmla="*/ 240 w 259"/>
                  <a:gd name="T103" fmla="*/ 25 h 399"/>
                  <a:gd name="T104" fmla="*/ 249 w 259"/>
                  <a:gd name="T105" fmla="*/ 0 h 3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59" h="399">
                    <a:moveTo>
                      <a:pt x="18" y="399"/>
                    </a:moveTo>
                    <a:lnTo>
                      <a:pt x="18" y="394"/>
                    </a:lnTo>
                    <a:lnTo>
                      <a:pt x="19" y="387"/>
                    </a:lnTo>
                    <a:lnTo>
                      <a:pt x="21" y="383"/>
                    </a:lnTo>
                    <a:lnTo>
                      <a:pt x="19" y="380"/>
                    </a:lnTo>
                    <a:lnTo>
                      <a:pt x="19" y="377"/>
                    </a:lnTo>
                    <a:lnTo>
                      <a:pt x="18" y="374"/>
                    </a:lnTo>
                    <a:lnTo>
                      <a:pt x="11" y="367"/>
                    </a:lnTo>
                    <a:lnTo>
                      <a:pt x="8" y="366"/>
                    </a:lnTo>
                    <a:lnTo>
                      <a:pt x="7" y="364"/>
                    </a:lnTo>
                    <a:lnTo>
                      <a:pt x="4" y="364"/>
                    </a:lnTo>
                    <a:lnTo>
                      <a:pt x="4" y="363"/>
                    </a:lnTo>
                    <a:lnTo>
                      <a:pt x="1" y="360"/>
                    </a:lnTo>
                    <a:lnTo>
                      <a:pt x="0" y="335"/>
                    </a:lnTo>
                    <a:lnTo>
                      <a:pt x="1" y="334"/>
                    </a:lnTo>
                    <a:lnTo>
                      <a:pt x="1" y="331"/>
                    </a:lnTo>
                    <a:lnTo>
                      <a:pt x="5" y="331"/>
                    </a:lnTo>
                    <a:lnTo>
                      <a:pt x="8" y="328"/>
                    </a:lnTo>
                    <a:lnTo>
                      <a:pt x="8" y="327"/>
                    </a:lnTo>
                    <a:lnTo>
                      <a:pt x="11" y="324"/>
                    </a:lnTo>
                    <a:lnTo>
                      <a:pt x="12" y="324"/>
                    </a:lnTo>
                    <a:lnTo>
                      <a:pt x="14" y="323"/>
                    </a:lnTo>
                    <a:lnTo>
                      <a:pt x="19" y="320"/>
                    </a:lnTo>
                    <a:lnTo>
                      <a:pt x="24" y="320"/>
                    </a:lnTo>
                    <a:lnTo>
                      <a:pt x="25" y="311"/>
                    </a:lnTo>
                    <a:lnTo>
                      <a:pt x="28" y="310"/>
                    </a:lnTo>
                    <a:lnTo>
                      <a:pt x="33" y="309"/>
                    </a:lnTo>
                    <a:lnTo>
                      <a:pt x="38" y="309"/>
                    </a:lnTo>
                    <a:lnTo>
                      <a:pt x="42" y="303"/>
                    </a:lnTo>
                    <a:lnTo>
                      <a:pt x="42" y="302"/>
                    </a:lnTo>
                    <a:lnTo>
                      <a:pt x="43" y="302"/>
                    </a:lnTo>
                    <a:lnTo>
                      <a:pt x="53" y="299"/>
                    </a:lnTo>
                    <a:lnTo>
                      <a:pt x="53" y="297"/>
                    </a:lnTo>
                    <a:lnTo>
                      <a:pt x="60" y="289"/>
                    </a:lnTo>
                    <a:lnTo>
                      <a:pt x="61" y="287"/>
                    </a:lnTo>
                    <a:lnTo>
                      <a:pt x="64" y="281"/>
                    </a:lnTo>
                    <a:lnTo>
                      <a:pt x="63" y="278"/>
                    </a:lnTo>
                    <a:lnTo>
                      <a:pt x="67" y="272"/>
                    </a:lnTo>
                    <a:lnTo>
                      <a:pt x="77" y="261"/>
                    </a:lnTo>
                    <a:lnTo>
                      <a:pt x="77" y="260"/>
                    </a:lnTo>
                    <a:lnTo>
                      <a:pt x="78" y="256"/>
                    </a:lnTo>
                    <a:lnTo>
                      <a:pt x="78" y="244"/>
                    </a:lnTo>
                    <a:lnTo>
                      <a:pt x="72" y="239"/>
                    </a:lnTo>
                    <a:lnTo>
                      <a:pt x="68" y="237"/>
                    </a:lnTo>
                    <a:lnTo>
                      <a:pt x="65" y="237"/>
                    </a:lnTo>
                    <a:lnTo>
                      <a:pt x="58" y="232"/>
                    </a:lnTo>
                    <a:lnTo>
                      <a:pt x="49" y="219"/>
                    </a:lnTo>
                    <a:lnTo>
                      <a:pt x="47" y="212"/>
                    </a:lnTo>
                    <a:lnTo>
                      <a:pt x="53" y="208"/>
                    </a:lnTo>
                    <a:lnTo>
                      <a:pt x="57" y="207"/>
                    </a:lnTo>
                    <a:lnTo>
                      <a:pt x="58" y="207"/>
                    </a:lnTo>
                    <a:lnTo>
                      <a:pt x="61" y="204"/>
                    </a:lnTo>
                    <a:lnTo>
                      <a:pt x="61" y="203"/>
                    </a:lnTo>
                    <a:lnTo>
                      <a:pt x="63" y="201"/>
                    </a:lnTo>
                    <a:lnTo>
                      <a:pt x="63" y="194"/>
                    </a:lnTo>
                    <a:lnTo>
                      <a:pt x="64" y="191"/>
                    </a:lnTo>
                    <a:lnTo>
                      <a:pt x="67" y="189"/>
                    </a:lnTo>
                    <a:lnTo>
                      <a:pt x="68" y="189"/>
                    </a:lnTo>
                    <a:lnTo>
                      <a:pt x="71" y="190"/>
                    </a:lnTo>
                    <a:lnTo>
                      <a:pt x="77" y="190"/>
                    </a:lnTo>
                    <a:lnTo>
                      <a:pt x="77" y="191"/>
                    </a:lnTo>
                    <a:lnTo>
                      <a:pt x="81" y="200"/>
                    </a:lnTo>
                    <a:lnTo>
                      <a:pt x="81" y="201"/>
                    </a:lnTo>
                    <a:lnTo>
                      <a:pt x="82" y="203"/>
                    </a:lnTo>
                    <a:lnTo>
                      <a:pt x="109" y="220"/>
                    </a:lnTo>
                    <a:lnTo>
                      <a:pt x="110" y="222"/>
                    </a:lnTo>
                    <a:lnTo>
                      <a:pt x="110" y="216"/>
                    </a:lnTo>
                    <a:lnTo>
                      <a:pt x="113" y="205"/>
                    </a:lnTo>
                    <a:lnTo>
                      <a:pt x="120" y="197"/>
                    </a:lnTo>
                    <a:lnTo>
                      <a:pt x="124" y="187"/>
                    </a:lnTo>
                    <a:lnTo>
                      <a:pt x="131" y="180"/>
                    </a:lnTo>
                    <a:lnTo>
                      <a:pt x="132" y="180"/>
                    </a:lnTo>
                    <a:lnTo>
                      <a:pt x="124" y="163"/>
                    </a:lnTo>
                    <a:lnTo>
                      <a:pt x="123" y="163"/>
                    </a:lnTo>
                    <a:lnTo>
                      <a:pt x="103" y="155"/>
                    </a:lnTo>
                    <a:lnTo>
                      <a:pt x="89" y="155"/>
                    </a:lnTo>
                    <a:lnTo>
                      <a:pt x="86" y="156"/>
                    </a:lnTo>
                    <a:lnTo>
                      <a:pt x="86" y="155"/>
                    </a:lnTo>
                    <a:lnTo>
                      <a:pt x="74" y="151"/>
                    </a:lnTo>
                    <a:lnTo>
                      <a:pt x="70" y="151"/>
                    </a:lnTo>
                    <a:lnTo>
                      <a:pt x="49" y="147"/>
                    </a:lnTo>
                    <a:lnTo>
                      <a:pt x="45" y="147"/>
                    </a:lnTo>
                    <a:lnTo>
                      <a:pt x="45" y="145"/>
                    </a:lnTo>
                    <a:lnTo>
                      <a:pt x="39" y="133"/>
                    </a:lnTo>
                    <a:lnTo>
                      <a:pt x="36" y="122"/>
                    </a:lnTo>
                    <a:lnTo>
                      <a:pt x="35" y="119"/>
                    </a:lnTo>
                    <a:lnTo>
                      <a:pt x="36" y="119"/>
                    </a:lnTo>
                    <a:lnTo>
                      <a:pt x="36" y="116"/>
                    </a:lnTo>
                    <a:lnTo>
                      <a:pt x="38" y="116"/>
                    </a:lnTo>
                    <a:lnTo>
                      <a:pt x="38" y="114"/>
                    </a:lnTo>
                    <a:lnTo>
                      <a:pt x="40" y="113"/>
                    </a:lnTo>
                    <a:lnTo>
                      <a:pt x="53" y="113"/>
                    </a:lnTo>
                    <a:lnTo>
                      <a:pt x="57" y="114"/>
                    </a:lnTo>
                    <a:lnTo>
                      <a:pt x="55" y="113"/>
                    </a:lnTo>
                    <a:lnTo>
                      <a:pt x="55" y="112"/>
                    </a:lnTo>
                    <a:lnTo>
                      <a:pt x="58" y="69"/>
                    </a:lnTo>
                    <a:lnTo>
                      <a:pt x="57" y="60"/>
                    </a:lnTo>
                    <a:lnTo>
                      <a:pt x="55" y="59"/>
                    </a:lnTo>
                    <a:lnTo>
                      <a:pt x="57" y="57"/>
                    </a:lnTo>
                    <a:lnTo>
                      <a:pt x="60" y="53"/>
                    </a:lnTo>
                    <a:lnTo>
                      <a:pt x="63" y="52"/>
                    </a:lnTo>
                    <a:lnTo>
                      <a:pt x="64" y="52"/>
                    </a:lnTo>
                    <a:lnTo>
                      <a:pt x="65" y="50"/>
                    </a:lnTo>
                    <a:lnTo>
                      <a:pt x="70" y="47"/>
                    </a:lnTo>
                    <a:lnTo>
                      <a:pt x="72" y="46"/>
                    </a:lnTo>
                    <a:lnTo>
                      <a:pt x="77" y="42"/>
                    </a:lnTo>
                    <a:lnTo>
                      <a:pt x="81" y="28"/>
                    </a:lnTo>
                    <a:lnTo>
                      <a:pt x="100" y="36"/>
                    </a:lnTo>
                    <a:lnTo>
                      <a:pt x="102" y="38"/>
                    </a:lnTo>
                    <a:lnTo>
                      <a:pt x="89" y="70"/>
                    </a:lnTo>
                    <a:lnTo>
                      <a:pt x="95" y="76"/>
                    </a:lnTo>
                    <a:lnTo>
                      <a:pt x="100" y="80"/>
                    </a:lnTo>
                    <a:lnTo>
                      <a:pt x="106" y="84"/>
                    </a:lnTo>
                    <a:lnTo>
                      <a:pt x="107" y="84"/>
                    </a:lnTo>
                    <a:lnTo>
                      <a:pt x="107" y="85"/>
                    </a:lnTo>
                    <a:lnTo>
                      <a:pt x="109" y="85"/>
                    </a:lnTo>
                    <a:lnTo>
                      <a:pt x="120" y="95"/>
                    </a:lnTo>
                    <a:lnTo>
                      <a:pt x="127" y="95"/>
                    </a:lnTo>
                    <a:lnTo>
                      <a:pt x="130" y="93"/>
                    </a:lnTo>
                    <a:lnTo>
                      <a:pt x="139" y="71"/>
                    </a:lnTo>
                    <a:lnTo>
                      <a:pt x="151" y="60"/>
                    </a:lnTo>
                    <a:lnTo>
                      <a:pt x="152" y="60"/>
                    </a:lnTo>
                    <a:lnTo>
                      <a:pt x="153" y="61"/>
                    </a:lnTo>
                    <a:lnTo>
                      <a:pt x="159" y="61"/>
                    </a:lnTo>
                    <a:lnTo>
                      <a:pt x="165" y="56"/>
                    </a:lnTo>
                    <a:lnTo>
                      <a:pt x="167" y="52"/>
                    </a:lnTo>
                    <a:lnTo>
                      <a:pt x="169" y="47"/>
                    </a:lnTo>
                    <a:lnTo>
                      <a:pt x="169" y="46"/>
                    </a:lnTo>
                    <a:lnTo>
                      <a:pt x="182" y="49"/>
                    </a:lnTo>
                    <a:lnTo>
                      <a:pt x="187" y="50"/>
                    </a:lnTo>
                    <a:lnTo>
                      <a:pt x="187" y="54"/>
                    </a:lnTo>
                    <a:lnTo>
                      <a:pt x="188" y="59"/>
                    </a:lnTo>
                    <a:lnTo>
                      <a:pt x="192" y="66"/>
                    </a:lnTo>
                    <a:lnTo>
                      <a:pt x="198" y="64"/>
                    </a:lnTo>
                    <a:lnTo>
                      <a:pt x="199" y="63"/>
                    </a:lnTo>
                    <a:lnTo>
                      <a:pt x="202" y="61"/>
                    </a:lnTo>
                    <a:lnTo>
                      <a:pt x="212" y="71"/>
                    </a:lnTo>
                    <a:lnTo>
                      <a:pt x="213" y="71"/>
                    </a:lnTo>
                    <a:lnTo>
                      <a:pt x="222" y="74"/>
                    </a:lnTo>
                    <a:lnTo>
                      <a:pt x="225" y="77"/>
                    </a:lnTo>
                    <a:lnTo>
                      <a:pt x="226" y="77"/>
                    </a:lnTo>
                    <a:lnTo>
                      <a:pt x="227" y="76"/>
                    </a:lnTo>
                    <a:lnTo>
                      <a:pt x="226" y="76"/>
                    </a:lnTo>
                    <a:lnTo>
                      <a:pt x="226" y="73"/>
                    </a:lnTo>
                    <a:lnTo>
                      <a:pt x="225" y="73"/>
                    </a:lnTo>
                    <a:lnTo>
                      <a:pt x="225" y="66"/>
                    </a:lnTo>
                    <a:lnTo>
                      <a:pt x="227" y="59"/>
                    </a:lnTo>
                    <a:lnTo>
                      <a:pt x="227" y="53"/>
                    </a:lnTo>
                    <a:lnTo>
                      <a:pt x="226" y="52"/>
                    </a:lnTo>
                    <a:lnTo>
                      <a:pt x="225" y="49"/>
                    </a:lnTo>
                    <a:lnTo>
                      <a:pt x="223" y="49"/>
                    </a:lnTo>
                    <a:lnTo>
                      <a:pt x="223" y="47"/>
                    </a:lnTo>
                    <a:lnTo>
                      <a:pt x="229" y="43"/>
                    </a:lnTo>
                    <a:lnTo>
                      <a:pt x="239" y="28"/>
                    </a:lnTo>
                    <a:lnTo>
                      <a:pt x="239" y="26"/>
                    </a:lnTo>
                    <a:lnTo>
                      <a:pt x="240" y="25"/>
                    </a:lnTo>
                    <a:lnTo>
                      <a:pt x="259" y="11"/>
                    </a:lnTo>
                    <a:lnTo>
                      <a:pt x="249" y="1"/>
                    </a:lnTo>
                    <a:lnTo>
                      <a:pt x="249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96" name="Freeform 4545">
                <a:extLst>
                  <a:ext uri="{FF2B5EF4-FFF2-40B4-BE49-F238E27FC236}">
                    <a16:creationId xmlns:a16="http://schemas.microsoft.com/office/drawing/2014/main" id="{6F17AAD7-CF2B-8119-278C-EC5A50D3BF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7" y="2623"/>
                <a:ext cx="17" cy="26"/>
              </a:xfrm>
              <a:custGeom>
                <a:avLst/>
                <a:gdLst>
                  <a:gd name="T0" fmla="*/ 0 w 68"/>
                  <a:gd name="T1" fmla="*/ 0 h 106"/>
                  <a:gd name="T2" fmla="*/ 1 w 68"/>
                  <a:gd name="T3" fmla="*/ 0 h 106"/>
                  <a:gd name="T4" fmla="*/ 6 w 68"/>
                  <a:gd name="T5" fmla="*/ 3 h 106"/>
                  <a:gd name="T6" fmla="*/ 7 w 68"/>
                  <a:gd name="T7" fmla="*/ 3 h 106"/>
                  <a:gd name="T8" fmla="*/ 15 w 68"/>
                  <a:gd name="T9" fmla="*/ 21 h 106"/>
                  <a:gd name="T10" fmla="*/ 28 w 68"/>
                  <a:gd name="T11" fmla="*/ 32 h 106"/>
                  <a:gd name="T12" fmla="*/ 36 w 68"/>
                  <a:gd name="T13" fmla="*/ 37 h 106"/>
                  <a:gd name="T14" fmla="*/ 49 w 68"/>
                  <a:gd name="T15" fmla="*/ 41 h 106"/>
                  <a:gd name="T16" fmla="*/ 57 w 68"/>
                  <a:gd name="T17" fmla="*/ 39 h 106"/>
                  <a:gd name="T18" fmla="*/ 60 w 68"/>
                  <a:gd name="T19" fmla="*/ 39 h 106"/>
                  <a:gd name="T20" fmla="*/ 66 w 68"/>
                  <a:gd name="T21" fmla="*/ 41 h 106"/>
                  <a:gd name="T22" fmla="*/ 67 w 68"/>
                  <a:gd name="T23" fmla="*/ 44 h 106"/>
                  <a:gd name="T24" fmla="*/ 68 w 68"/>
                  <a:gd name="T25" fmla="*/ 48 h 106"/>
                  <a:gd name="T26" fmla="*/ 68 w 68"/>
                  <a:gd name="T27" fmla="*/ 53 h 106"/>
                  <a:gd name="T28" fmla="*/ 60 w 68"/>
                  <a:gd name="T29" fmla="*/ 75 h 106"/>
                  <a:gd name="T30" fmla="*/ 59 w 68"/>
                  <a:gd name="T31" fmla="*/ 75 h 106"/>
                  <a:gd name="T32" fmla="*/ 57 w 68"/>
                  <a:gd name="T33" fmla="*/ 79 h 106"/>
                  <a:gd name="T34" fmla="*/ 57 w 68"/>
                  <a:gd name="T35" fmla="*/ 84 h 106"/>
                  <a:gd name="T36" fmla="*/ 56 w 68"/>
                  <a:gd name="T37" fmla="*/ 91 h 106"/>
                  <a:gd name="T38" fmla="*/ 56 w 68"/>
                  <a:gd name="T39" fmla="*/ 101 h 106"/>
                  <a:gd name="T40" fmla="*/ 57 w 68"/>
                  <a:gd name="T41" fmla="*/ 101 h 106"/>
                  <a:gd name="T42" fmla="*/ 63 w 68"/>
                  <a:gd name="T43" fmla="*/ 106 h 106"/>
                  <a:gd name="T44" fmla="*/ 64 w 68"/>
                  <a:gd name="T45" fmla="*/ 106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68" h="106">
                    <a:moveTo>
                      <a:pt x="0" y="0"/>
                    </a:moveTo>
                    <a:lnTo>
                      <a:pt x="1" y="0"/>
                    </a:lnTo>
                    <a:lnTo>
                      <a:pt x="6" y="3"/>
                    </a:lnTo>
                    <a:lnTo>
                      <a:pt x="7" y="3"/>
                    </a:lnTo>
                    <a:lnTo>
                      <a:pt x="15" y="21"/>
                    </a:lnTo>
                    <a:lnTo>
                      <a:pt x="28" y="32"/>
                    </a:lnTo>
                    <a:lnTo>
                      <a:pt x="36" y="37"/>
                    </a:lnTo>
                    <a:lnTo>
                      <a:pt x="49" y="41"/>
                    </a:lnTo>
                    <a:lnTo>
                      <a:pt x="57" y="39"/>
                    </a:lnTo>
                    <a:lnTo>
                      <a:pt x="60" y="39"/>
                    </a:lnTo>
                    <a:lnTo>
                      <a:pt x="66" y="41"/>
                    </a:lnTo>
                    <a:lnTo>
                      <a:pt x="67" y="44"/>
                    </a:lnTo>
                    <a:lnTo>
                      <a:pt x="68" y="48"/>
                    </a:lnTo>
                    <a:lnTo>
                      <a:pt x="68" y="53"/>
                    </a:lnTo>
                    <a:lnTo>
                      <a:pt x="60" y="75"/>
                    </a:lnTo>
                    <a:lnTo>
                      <a:pt x="59" y="75"/>
                    </a:lnTo>
                    <a:lnTo>
                      <a:pt x="57" y="79"/>
                    </a:lnTo>
                    <a:lnTo>
                      <a:pt x="57" y="84"/>
                    </a:lnTo>
                    <a:lnTo>
                      <a:pt x="56" y="91"/>
                    </a:lnTo>
                    <a:lnTo>
                      <a:pt x="56" y="101"/>
                    </a:lnTo>
                    <a:lnTo>
                      <a:pt x="57" y="101"/>
                    </a:lnTo>
                    <a:lnTo>
                      <a:pt x="63" y="106"/>
                    </a:lnTo>
                    <a:lnTo>
                      <a:pt x="64" y="10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97" name="Freeform 4546">
                <a:extLst>
                  <a:ext uri="{FF2B5EF4-FFF2-40B4-BE49-F238E27FC236}">
                    <a16:creationId xmlns:a16="http://schemas.microsoft.com/office/drawing/2014/main" id="{D53C86CD-4595-15AD-5C72-EE248FCAFC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3" y="2620"/>
                <a:ext cx="64" cy="29"/>
              </a:xfrm>
              <a:custGeom>
                <a:avLst/>
                <a:gdLst>
                  <a:gd name="T0" fmla="*/ 258 w 258"/>
                  <a:gd name="T1" fmla="*/ 0 h 120"/>
                  <a:gd name="T2" fmla="*/ 257 w 258"/>
                  <a:gd name="T3" fmla="*/ 0 h 120"/>
                  <a:gd name="T4" fmla="*/ 249 w 258"/>
                  <a:gd name="T5" fmla="*/ 5 h 120"/>
                  <a:gd name="T6" fmla="*/ 237 w 258"/>
                  <a:gd name="T7" fmla="*/ 7 h 120"/>
                  <a:gd name="T8" fmla="*/ 229 w 258"/>
                  <a:gd name="T9" fmla="*/ 6 h 120"/>
                  <a:gd name="T10" fmla="*/ 227 w 258"/>
                  <a:gd name="T11" fmla="*/ 6 h 120"/>
                  <a:gd name="T12" fmla="*/ 225 w 258"/>
                  <a:gd name="T13" fmla="*/ 5 h 120"/>
                  <a:gd name="T14" fmla="*/ 224 w 258"/>
                  <a:gd name="T15" fmla="*/ 5 h 120"/>
                  <a:gd name="T16" fmla="*/ 222 w 258"/>
                  <a:gd name="T17" fmla="*/ 3 h 120"/>
                  <a:gd name="T18" fmla="*/ 221 w 258"/>
                  <a:gd name="T19" fmla="*/ 3 h 120"/>
                  <a:gd name="T20" fmla="*/ 221 w 258"/>
                  <a:gd name="T21" fmla="*/ 6 h 120"/>
                  <a:gd name="T22" fmla="*/ 224 w 258"/>
                  <a:gd name="T23" fmla="*/ 14 h 120"/>
                  <a:gd name="T24" fmla="*/ 224 w 258"/>
                  <a:gd name="T25" fmla="*/ 17 h 120"/>
                  <a:gd name="T26" fmla="*/ 218 w 258"/>
                  <a:gd name="T27" fmla="*/ 20 h 120"/>
                  <a:gd name="T28" fmla="*/ 217 w 258"/>
                  <a:gd name="T29" fmla="*/ 20 h 120"/>
                  <a:gd name="T30" fmla="*/ 217 w 258"/>
                  <a:gd name="T31" fmla="*/ 23 h 120"/>
                  <a:gd name="T32" fmla="*/ 218 w 258"/>
                  <a:gd name="T33" fmla="*/ 44 h 120"/>
                  <a:gd name="T34" fmla="*/ 218 w 258"/>
                  <a:gd name="T35" fmla="*/ 45 h 120"/>
                  <a:gd name="T36" fmla="*/ 214 w 258"/>
                  <a:gd name="T37" fmla="*/ 48 h 120"/>
                  <a:gd name="T38" fmla="*/ 210 w 258"/>
                  <a:gd name="T39" fmla="*/ 52 h 120"/>
                  <a:gd name="T40" fmla="*/ 204 w 258"/>
                  <a:gd name="T41" fmla="*/ 59 h 120"/>
                  <a:gd name="T42" fmla="*/ 196 w 258"/>
                  <a:gd name="T43" fmla="*/ 66 h 120"/>
                  <a:gd name="T44" fmla="*/ 190 w 258"/>
                  <a:gd name="T45" fmla="*/ 67 h 120"/>
                  <a:gd name="T46" fmla="*/ 183 w 258"/>
                  <a:gd name="T47" fmla="*/ 67 h 120"/>
                  <a:gd name="T48" fmla="*/ 182 w 258"/>
                  <a:gd name="T49" fmla="*/ 70 h 120"/>
                  <a:gd name="T50" fmla="*/ 180 w 258"/>
                  <a:gd name="T51" fmla="*/ 77 h 120"/>
                  <a:gd name="T52" fmla="*/ 180 w 258"/>
                  <a:gd name="T53" fmla="*/ 87 h 120"/>
                  <a:gd name="T54" fmla="*/ 179 w 258"/>
                  <a:gd name="T55" fmla="*/ 87 h 120"/>
                  <a:gd name="T56" fmla="*/ 168 w 258"/>
                  <a:gd name="T57" fmla="*/ 90 h 120"/>
                  <a:gd name="T58" fmla="*/ 162 w 258"/>
                  <a:gd name="T59" fmla="*/ 93 h 120"/>
                  <a:gd name="T60" fmla="*/ 157 w 258"/>
                  <a:gd name="T61" fmla="*/ 94 h 120"/>
                  <a:gd name="T62" fmla="*/ 144 w 258"/>
                  <a:gd name="T63" fmla="*/ 87 h 120"/>
                  <a:gd name="T64" fmla="*/ 143 w 258"/>
                  <a:gd name="T65" fmla="*/ 86 h 120"/>
                  <a:gd name="T66" fmla="*/ 141 w 258"/>
                  <a:gd name="T67" fmla="*/ 86 h 120"/>
                  <a:gd name="T68" fmla="*/ 141 w 258"/>
                  <a:gd name="T69" fmla="*/ 84 h 120"/>
                  <a:gd name="T70" fmla="*/ 140 w 258"/>
                  <a:gd name="T71" fmla="*/ 83 h 120"/>
                  <a:gd name="T72" fmla="*/ 137 w 258"/>
                  <a:gd name="T73" fmla="*/ 79 h 120"/>
                  <a:gd name="T74" fmla="*/ 122 w 258"/>
                  <a:gd name="T75" fmla="*/ 60 h 120"/>
                  <a:gd name="T76" fmla="*/ 113 w 258"/>
                  <a:gd name="T77" fmla="*/ 60 h 120"/>
                  <a:gd name="T78" fmla="*/ 108 w 258"/>
                  <a:gd name="T79" fmla="*/ 66 h 120"/>
                  <a:gd name="T80" fmla="*/ 93 w 258"/>
                  <a:gd name="T81" fmla="*/ 73 h 120"/>
                  <a:gd name="T82" fmla="*/ 76 w 258"/>
                  <a:gd name="T83" fmla="*/ 69 h 120"/>
                  <a:gd name="T84" fmla="*/ 70 w 258"/>
                  <a:gd name="T85" fmla="*/ 63 h 120"/>
                  <a:gd name="T86" fmla="*/ 67 w 258"/>
                  <a:gd name="T87" fmla="*/ 59 h 120"/>
                  <a:gd name="T88" fmla="*/ 66 w 258"/>
                  <a:gd name="T89" fmla="*/ 59 h 120"/>
                  <a:gd name="T90" fmla="*/ 64 w 258"/>
                  <a:gd name="T91" fmla="*/ 60 h 120"/>
                  <a:gd name="T92" fmla="*/ 59 w 258"/>
                  <a:gd name="T93" fmla="*/ 65 h 120"/>
                  <a:gd name="T94" fmla="*/ 46 w 258"/>
                  <a:gd name="T95" fmla="*/ 77 h 120"/>
                  <a:gd name="T96" fmla="*/ 45 w 258"/>
                  <a:gd name="T97" fmla="*/ 77 h 120"/>
                  <a:gd name="T98" fmla="*/ 43 w 258"/>
                  <a:gd name="T99" fmla="*/ 83 h 120"/>
                  <a:gd name="T100" fmla="*/ 43 w 258"/>
                  <a:gd name="T101" fmla="*/ 86 h 120"/>
                  <a:gd name="T102" fmla="*/ 42 w 258"/>
                  <a:gd name="T103" fmla="*/ 87 h 120"/>
                  <a:gd name="T104" fmla="*/ 41 w 258"/>
                  <a:gd name="T105" fmla="*/ 90 h 120"/>
                  <a:gd name="T106" fmla="*/ 41 w 258"/>
                  <a:gd name="T107" fmla="*/ 91 h 120"/>
                  <a:gd name="T108" fmla="*/ 39 w 258"/>
                  <a:gd name="T109" fmla="*/ 93 h 120"/>
                  <a:gd name="T110" fmla="*/ 24 w 258"/>
                  <a:gd name="T111" fmla="*/ 99 h 120"/>
                  <a:gd name="T112" fmla="*/ 21 w 258"/>
                  <a:gd name="T113" fmla="*/ 99 h 120"/>
                  <a:gd name="T114" fmla="*/ 13 w 258"/>
                  <a:gd name="T115" fmla="*/ 101 h 120"/>
                  <a:gd name="T116" fmla="*/ 6 w 258"/>
                  <a:gd name="T117" fmla="*/ 101 h 120"/>
                  <a:gd name="T118" fmla="*/ 6 w 258"/>
                  <a:gd name="T119" fmla="*/ 102 h 120"/>
                  <a:gd name="T120" fmla="*/ 3 w 258"/>
                  <a:gd name="T121" fmla="*/ 105 h 120"/>
                  <a:gd name="T122" fmla="*/ 3 w 258"/>
                  <a:gd name="T123" fmla="*/ 118 h 120"/>
                  <a:gd name="T124" fmla="*/ 0 w 258"/>
                  <a:gd name="T125" fmla="*/ 12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58" h="120">
                    <a:moveTo>
                      <a:pt x="258" y="0"/>
                    </a:moveTo>
                    <a:lnTo>
                      <a:pt x="257" y="0"/>
                    </a:lnTo>
                    <a:lnTo>
                      <a:pt x="249" y="5"/>
                    </a:lnTo>
                    <a:lnTo>
                      <a:pt x="237" y="7"/>
                    </a:lnTo>
                    <a:lnTo>
                      <a:pt x="229" y="6"/>
                    </a:lnTo>
                    <a:lnTo>
                      <a:pt x="227" y="6"/>
                    </a:lnTo>
                    <a:lnTo>
                      <a:pt x="225" y="5"/>
                    </a:lnTo>
                    <a:lnTo>
                      <a:pt x="224" y="5"/>
                    </a:lnTo>
                    <a:lnTo>
                      <a:pt x="222" y="3"/>
                    </a:lnTo>
                    <a:lnTo>
                      <a:pt x="221" y="3"/>
                    </a:lnTo>
                    <a:lnTo>
                      <a:pt x="221" y="6"/>
                    </a:lnTo>
                    <a:lnTo>
                      <a:pt x="224" y="14"/>
                    </a:lnTo>
                    <a:lnTo>
                      <a:pt x="224" y="17"/>
                    </a:lnTo>
                    <a:lnTo>
                      <a:pt x="218" y="20"/>
                    </a:lnTo>
                    <a:lnTo>
                      <a:pt x="217" y="20"/>
                    </a:lnTo>
                    <a:lnTo>
                      <a:pt x="217" y="23"/>
                    </a:lnTo>
                    <a:lnTo>
                      <a:pt x="218" y="44"/>
                    </a:lnTo>
                    <a:lnTo>
                      <a:pt x="218" y="45"/>
                    </a:lnTo>
                    <a:lnTo>
                      <a:pt x="214" y="48"/>
                    </a:lnTo>
                    <a:lnTo>
                      <a:pt x="210" y="52"/>
                    </a:lnTo>
                    <a:lnTo>
                      <a:pt x="204" y="59"/>
                    </a:lnTo>
                    <a:lnTo>
                      <a:pt x="196" y="66"/>
                    </a:lnTo>
                    <a:lnTo>
                      <a:pt x="190" y="67"/>
                    </a:lnTo>
                    <a:lnTo>
                      <a:pt x="183" y="67"/>
                    </a:lnTo>
                    <a:lnTo>
                      <a:pt x="182" y="70"/>
                    </a:lnTo>
                    <a:lnTo>
                      <a:pt x="180" y="77"/>
                    </a:lnTo>
                    <a:lnTo>
                      <a:pt x="180" y="87"/>
                    </a:lnTo>
                    <a:lnTo>
                      <a:pt x="179" y="87"/>
                    </a:lnTo>
                    <a:lnTo>
                      <a:pt x="168" y="90"/>
                    </a:lnTo>
                    <a:lnTo>
                      <a:pt x="162" y="93"/>
                    </a:lnTo>
                    <a:lnTo>
                      <a:pt x="157" y="94"/>
                    </a:lnTo>
                    <a:lnTo>
                      <a:pt x="144" y="87"/>
                    </a:lnTo>
                    <a:lnTo>
                      <a:pt x="143" y="86"/>
                    </a:lnTo>
                    <a:lnTo>
                      <a:pt x="141" y="86"/>
                    </a:lnTo>
                    <a:lnTo>
                      <a:pt x="141" y="84"/>
                    </a:lnTo>
                    <a:lnTo>
                      <a:pt x="140" y="83"/>
                    </a:lnTo>
                    <a:lnTo>
                      <a:pt x="137" y="79"/>
                    </a:lnTo>
                    <a:lnTo>
                      <a:pt x="122" y="60"/>
                    </a:lnTo>
                    <a:lnTo>
                      <a:pt x="113" y="60"/>
                    </a:lnTo>
                    <a:lnTo>
                      <a:pt x="108" y="66"/>
                    </a:lnTo>
                    <a:lnTo>
                      <a:pt x="93" y="73"/>
                    </a:lnTo>
                    <a:lnTo>
                      <a:pt x="76" y="69"/>
                    </a:lnTo>
                    <a:lnTo>
                      <a:pt x="70" y="63"/>
                    </a:lnTo>
                    <a:lnTo>
                      <a:pt x="67" y="59"/>
                    </a:lnTo>
                    <a:lnTo>
                      <a:pt x="66" y="59"/>
                    </a:lnTo>
                    <a:lnTo>
                      <a:pt x="64" y="60"/>
                    </a:lnTo>
                    <a:lnTo>
                      <a:pt x="59" y="65"/>
                    </a:lnTo>
                    <a:lnTo>
                      <a:pt x="46" y="77"/>
                    </a:lnTo>
                    <a:lnTo>
                      <a:pt x="45" y="77"/>
                    </a:lnTo>
                    <a:lnTo>
                      <a:pt x="43" y="83"/>
                    </a:lnTo>
                    <a:lnTo>
                      <a:pt x="43" y="86"/>
                    </a:lnTo>
                    <a:lnTo>
                      <a:pt x="42" y="87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39" y="93"/>
                    </a:lnTo>
                    <a:lnTo>
                      <a:pt x="24" y="99"/>
                    </a:lnTo>
                    <a:lnTo>
                      <a:pt x="21" y="99"/>
                    </a:lnTo>
                    <a:lnTo>
                      <a:pt x="13" y="101"/>
                    </a:lnTo>
                    <a:lnTo>
                      <a:pt x="6" y="101"/>
                    </a:lnTo>
                    <a:lnTo>
                      <a:pt x="6" y="102"/>
                    </a:lnTo>
                    <a:lnTo>
                      <a:pt x="3" y="105"/>
                    </a:lnTo>
                    <a:lnTo>
                      <a:pt x="3" y="118"/>
                    </a:lnTo>
                    <a:lnTo>
                      <a:pt x="0" y="12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98" name="Freeform 4547">
                <a:extLst>
                  <a:ext uri="{FF2B5EF4-FFF2-40B4-BE49-F238E27FC236}">
                    <a16:creationId xmlns:a16="http://schemas.microsoft.com/office/drawing/2014/main" id="{7EE438BF-D8E7-1F13-1024-8025C1D16E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3" y="2661"/>
                <a:ext cx="51" cy="42"/>
              </a:xfrm>
              <a:custGeom>
                <a:avLst/>
                <a:gdLst>
                  <a:gd name="T0" fmla="*/ 206 w 206"/>
                  <a:gd name="T1" fmla="*/ 0 h 168"/>
                  <a:gd name="T2" fmla="*/ 190 w 206"/>
                  <a:gd name="T3" fmla="*/ 0 h 168"/>
                  <a:gd name="T4" fmla="*/ 179 w 206"/>
                  <a:gd name="T5" fmla="*/ 3 h 168"/>
                  <a:gd name="T6" fmla="*/ 161 w 206"/>
                  <a:gd name="T7" fmla="*/ 14 h 168"/>
                  <a:gd name="T8" fmla="*/ 159 w 206"/>
                  <a:gd name="T9" fmla="*/ 21 h 168"/>
                  <a:gd name="T10" fmla="*/ 154 w 206"/>
                  <a:gd name="T11" fmla="*/ 28 h 168"/>
                  <a:gd name="T12" fmla="*/ 150 w 206"/>
                  <a:gd name="T13" fmla="*/ 31 h 168"/>
                  <a:gd name="T14" fmla="*/ 144 w 206"/>
                  <a:gd name="T15" fmla="*/ 37 h 168"/>
                  <a:gd name="T16" fmla="*/ 143 w 206"/>
                  <a:gd name="T17" fmla="*/ 41 h 168"/>
                  <a:gd name="T18" fmla="*/ 140 w 206"/>
                  <a:gd name="T19" fmla="*/ 45 h 168"/>
                  <a:gd name="T20" fmla="*/ 144 w 206"/>
                  <a:gd name="T21" fmla="*/ 48 h 168"/>
                  <a:gd name="T22" fmla="*/ 151 w 206"/>
                  <a:gd name="T23" fmla="*/ 51 h 168"/>
                  <a:gd name="T24" fmla="*/ 151 w 206"/>
                  <a:gd name="T25" fmla="*/ 59 h 168"/>
                  <a:gd name="T26" fmla="*/ 150 w 206"/>
                  <a:gd name="T27" fmla="*/ 74 h 168"/>
                  <a:gd name="T28" fmla="*/ 151 w 206"/>
                  <a:gd name="T29" fmla="*/ 98 h 168"/>
                  <a:gd name="T30" fmla="*/ 154 w 206"/>
                  <a:gd name="T31" fmla="*/ 101 h 168"/>
                  <a:gd name="T32" fmla="*/ 154 w 206"/>
                  <a:gd name="T33" fmla="*/ 104 h 168"/>
                  <a:gd name="T34" fmla="*/ 153 w 206"/>
                  <a:gd name="T35" fmla="*/ 104 h 168"/>
                  <a:gd name="T36" fmla="*/ 153 w 206"/>
                  <a:gd name="T37" fmla="*/ 105 h 168"/>
                  <a:gd name="T38" fmla="*/ 139 w 206"/>
                  <a:gd name="T39" fmla="*/ 113 h 168"/>
                  <a:gd name="T40" fmla="*/ 137 w 206"/>
                  <a:gd name="T41" fmla="*/ 113 h 168"/>
                  <a:gd name="T42" fmla="*/ 130 w 206"/>
                  <a:gd name="T43" fmla="*/ 112 h 168"/>
                  <a:gd name="T44" fmla="*/ 120 w 206"/>
                  <a:gd name="T45" fmla="*/ 113 h 168"/>
                  <a:gd name="T46" fmla="*/ 119 w 206"/>
                  <a:gd name="T47" fmla="*/ 113 h 168"/>
                  <a:gd name="T48" fmla="*/ 116 w 206"/>
                  <a:gd name="T49" fmla="*/ 115 h 168"/>
                  <a:gd name="T50" fmla="*/ 113 w 206"/>
                  <a:gd name="T51" fmla="*/ 115 h 168"/>
                  <a:gd name="T52" fmla="*/ 105 w 206"/>
                  <a:gd name="T53" fmla="*/ 108 h 168"/>
                  <a:gd name="T54" fmla="*/ 101 w 206"/>
                  <a:gd name="T55" fmla="*/ 99 h 168"/>
                  <a:gd name="T56" fmla="*/ 97 w 206"/>
                  <a:gd name="T57" fmla="*/ 94 h 168"/>
                  <a:gd name="T58" fmla="*/ 89 w 206"/>
                  <a:gd name="T59" fmla="*/ 91 h 168"/>
                  <a:gd name="T60" fmla="*/ 77 w 206"/>
                  <a:gd name="T61" fmla="*/ 89 h 168"/>
                  <a:gd name="T62" fmla="*/ 76 w 206"/>
                  <a:gd name="T63" fmla="*/ 89 h 168"/>
                  <a:gd name="T64" fmla="*/ 73 w 206"/>
                  <a:gd name="T65" fmla="*/ 95 h 168"/>
                  <a:gd name="T66" fmla="*/ 73 w 206"/>
                  <a:gd name="T67" fmla="*/ 98 h 168"/>
                  <a:gd name="T68" fmla="*/ 70 w 206"/>
                  <a:gd name="T69" fmla="*/ 105 h 168"/>
                  <a:gd name="T70" fmla="*/ 59 w 206"/>
                  <a:gd name="T71" fmla="*/ 120 h 168"/>
                  <a:gd name="T72" fmla="*/ 58 w 206"/>
                  <a:gd name="T73" fmla="*/ 125 h 168"/>
                  <a:gd name="T74" fmla="*/ 58 w 206"/>
                  <a:gd name="T75" fmla="*/ 126 h 168"/>
                  <a:gd name="T76" fmla="*/ 51 w 206"/>
                  <a:gd name="T77" fmla="*/ 134 h 168"/>
                  <a:gd name="T78" fmla="*/ 46 w 206"/>
                  <a:gd name="T79" fmla="*/ 135 h 168"/>
                  <a:gd name="T80" fmla="*/ 46 w 206"/>
                  <a:gd name="T81" fmla="*/ 137 h 168"/>
                  <a:gd name="T82" fmla="*/ 42 w 206"/>
                  <a:gd name="T83" fmla="*/ 137 h 168"/>
                  <a:gd name="T84" fmla="*/ 38 w 206"/>
                  <a:gd name="T85" fmla="*/ 138 h 168"/>
                  <a:gd name="T86" fmla="*/ 27 w 206"/>
                  <a:gd name="T87" fmla="*/ 140 h 168"/>
                  <a:gd name="T88" fmla="*/ 16 w 206"/>
                  <a:gd name="T89" fmla="*/ 145 h 168"/>
                  <a:gd name="T90" fmla="*/ 3 w 206"/>
                  <a:gd name="T91" fmla="*/ 161 h 168"/>
                  <a:gd name="T92" fmla="*/ 0 w 206"/>
                  <a:gd name="T93" fmla="*/ 168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06" h="168">
                    <a:moveTo>
                      <a:pt x="206" y="0"/>
                    </a:moveTo>
                    <a:lnTo>
                      <a:pt x="190" y="0"/>
                    </a:lnTo>
                    <a:lnTo>
                      <a:pt x="179" y="3"/>
                    </a:lnTo>
                    <a:lnTo>
                      <a:pt x="161" y="14"/>
                    </a:lnTo>
                    <a:lnTo>
                      <a:pt x="159" y="21"/>
                    </a:lnTo>
                    <a:lnTo>
                      <a:pt x="154" y="28"/>
                    </a:lnTo>
                    <a:lnTo>
                      <a:pt x="150" y="31"/>
                    </a:lnTo>
                    <a:lnTo>
                      <a:pt x="144" y="37"/>
                    </a:lnTo>
                    <a:lnTo>
                      <a:pt x="143" y="41"/>
                    </a:lnTo>
                    <a:lnTo>
                      <a:pt x="140" y="45"/>
                    </a:lnTo>
                    <a:lnTo>
                      <a:pt x="144" y="48"/>
                    </a:lnTo>
                    <a:lnTo>
                      <a:pt x="151" y="51"/>
                    </a:lnTo>
                    <a:lnTo>
                      <a:pt x="151" y="59"/>
                    </a:lnTo>
                    <a:lnTo>
                      <a:pt x="150" y="74"/>
                    </a:lnTo>
                    <a:lnTo>
                      <a:pt x="151" y="98"/>
                    </a:lnTo>
                    <a:lnTo>
                      <a:pt x="154" y="101"/>
                    </a:lnTo>
                    <a:lnTo>
                      <a:pt x="154" y="104"/>
                    </a:lnTo>
                    <a:lnTo>
                      <a:pt x="153" y="104"/>
                    </a:lnTo>
                    <a:lnTo>
                      <a:pt x="153" y="105"/>
                    </a:lnTo>
                    <a:lnTo>
                      <a:pt x="139" y="113"/>
                    </a:lnTo>
                    <a:lnTo>
                      <a:pt x="137" y="113"/>
                    </a:lnTo>
                    <a:lnTo>
                      <a:pt x="130" y="112"/>
                    </a:lnTo>
                    <a:lnTo>
                      <a:pt x="120" y="113"/>
                    </a:lnTo>
                    <a:lnTo>
                      <a:pt x="119" y="113"/>
                    </a:lnTo>
                    <a:lnTo>
                      <a:pt x="116" y="115"/>
                    </a:lnTo>
                    <a:lnTo>
                      <a:pt x="113" y="115"/>
                    </a:lnTo>
                    <a:lnTo>
                      <a:pt x="105" y="108"/>
                    </a:lnTo>
                    <a:lnTo>
                      <a:pt x="101" y="99"/>
                    </a:lnTo>
                    <a:lnTo>
                      <a:pt x="97" y="94"/>
                    </a:lnTo>
                    <a:lnTo>
                      <a:pt x="89" y="91"/>
                    </a:lnTo>
                    <a:lnTo>
                      <a:pt x="77" y="89"/>
                    </a:lnTo>
                    <a:lnTo>
                      <a:pt x="76" y="89"/>
                    </a:lnTo>
                    <a:lnTo>
                      <a:pt x="73" y="95"/>
                    </a:lnTo>
                    <a:lnTo>
                      <a:pt x="73" y="98"/>
                    </a:lnTo>
                    <a:lnTo>
                      <a:pt x="70" y="105"/>
                    </a:lnTo>
                    <a:lnTo>
                      <a:pt x="59" y="120"/>
                    </a:lnTo>
                    <a:lnTo>
                      <a:pt x="58" y="125"/>
                    </a:lnTo>
                    <a:lnTo>
                      <a:pt x="58" y="126"/>
                    </a:lnTo>
                    <a:lnTo>
                      <a:pt x="51" y="134"/>
                    </a:lnTo>
                    <a:lnTo>
                      <a:pt x="46" y="135"/>
                    </a:lnTo>
                    <a:lnTo>
                      <a:pt x="46" y="137"/>
                    </a:lnTo>
                    <a:lnTo>
                      <a:pt x="42" y="137"/>
                    </a:lnTo>
                    <a:lnTo>
                      <a:pt x="38" y="138"/>
                    </a:lnTo>
                    <a:lnTo>
                      <a:pt x="27" y="140"/>
                    </a:lnTo>
                    <a:lnTo>
                      <a:pt x="16" y="145"/>
                    </a:lnTo>
                    <a:lnTo>
                      <a:pt x="3" y="161"/>
                    </a:lnTo>
                    <a:lnTo>
                      <a:pt x="0" y="16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99" name="Freeform 4548">
                <a:extLst>
                  <a:ext uri="{FF2B5EF4-FFF2-40B4-BE49-F238E27FC236}">
                    <a16:creationId xmlns:a16="http://schemas.microsoft.com/office/drawing/2014/main" id="{F2F8C199-818D-7EE7-A034-75A764C7EB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7" y="2661"/>
                <a:ext cx="21" cy="18"/>
              </a:xfrm>
              <a:custGeom>
                <a:avLst/>
                <a:gdLst>
                  <a:gd name="T0" fmla="*/ 83 w 83"/>
                  <a:gd name="T1" fmla="*/ 74 h 74"/>
                  <a:gd name="T2" fmla="*/ 77 w 83"/>
                  <a:gd name="T3" fmla="*/ 74 h 74"/>
                  <a:gd name="T4" fmla="*/ 69 w 83"/>
                  <a:gd name="T5" fmla="*/ 63 h 74"/>
                  <a:gd name="T6" fmla="*/ 64 w 83"/>
                  <a:gd name="T7" fmla="*/ 62 h 74"/>
                  <a:gd name="T8" fmla="*/ 42 w 83"/>
                  <a:gd name="T9" fmla="*/ 67 h 74"/>
                  <a:gd name="T10" fmla="*/ 39 w 83"/>
                  <a:gd name="T11" fmla="*/ 66 h 74"/>
                  <a:gd name="T12" fmla="*/ 37 w 83"/>
                  <a:gd name="T13" fmla="*/ 62 h 74"/>
                  <a:gd name="T14" fmla="*/ 37 w 83"/>
                  <a:gd name="T15" fmla="*/ 60 h 74"/>
                  <a:gd name="T16" fmla="*/ 35 w 83"/>
                  <a:gd name="T17" fmla="*/ 58 h 74"/>
                  <a:gd name="T18" fmla="*/ 31 w 83"/>
                  <a:gd name="T19" fmla="*/ 55 h 74"/>
                  <a:gd name="T20" fmla="*/ 25 w 83"/>
                  <a:gd name="T21" fmla="*/ 53 h 74"/>
                  <a:gd name="T22" fmla="*/ 23 w 83"/>
                  <a:gd name="T23" fmla="*/ 53 h 74"/>
                  <a:gd name="T24" fmla="*/ 17 w 83"/>
                  <a:gd name="T25" fmla="*/ 52 h 74"/>
                  <a:gd name="T26" fmla="*/ 11 w 83"/>
                  <a:gd name="T27" fmla="*/ 52 h 74"/>
                  <a:gd name="T28" fmla="*/ 11 w 83"/>
                  <a:gd name="T29" fmla="*/ 48 h 74"/>
                  <a:gd name="T30" fmla="*/ 13 w 83"/>
                  <a:gd name="T31" fmla="*/ 42 h 74"/>
                  <a:gd name="T32" fmla="*/ 11 w 83"/>
                  <a:gd name="T33" fmla="*/ 41 h 74"/>
                  <a:gd name="T34" fmla="*/ 4 w 83"/>
                  <a:gd name="T35" fmla="*/ 39 h 74"/>
                  <a:gd name="T36" fmla="*/ 0 w 83"/>
                  <a:gd name="T37" fmla="*/ 37 h 74"/>
                  <a:gd name="T38" fmla="*/ 1 w 83"/>
                  <a:gd name="T39" fmla="*/ 35 h 74"/>
                  <a:gd name="T40" fmla="*/ 1 w 83"/>
                  <a:gd name="T41" fmla="*/ 34 h 74"/>
                  <a:gd name="T42" fmla="*/ 9 w 83"/>
                  <a:gd name="T43" fmla="*/ 27 h 74"/>
                  <a:gd name="T44" fmla="*/ 11 w 83"/>
                  <a:gd name="T45" fmla="*/ 27 h 74"/>
                  <a:gd name="T46" fmla="*/ 16 w 83"/>
                  <a:gd name="T47" fmla="*/ 22 h 74"/>
                  <a:gd name="T48" fmla="*/ 20 w 83"/>
                  <a:gd name="T49" fmla="*/ 20 h 74"/>
                  <a:gd name="T50" fmla="*/ 23 w 83"/>
                  <a:gd name="T51" fmla="*/ 17 h 74"/>
                  <a:gd name="T52" fmla="*/ 27 w 83"/>
                  <a:gd name="T53" fmla="*/ 15 h 74"/>
                  <a:gd name="T54" fmla="*/ 27 w 83"/>
                  <a:gd name="T55" fmla="*/ 17 h 74"/>
                  <a:gd name="T56" fmla="*/ 28 w 83"/>
                  <a:gd name="T57" fmla="*/ 17 h 74"/>
                  <a:gd name="T58" fmla="*/ 28 w 83"/>
                  <a:gd name="T59" fmla="*/ 15 h 74"/>
                  <a:gd name="T60" fmla="*/ 30 w 83"/>
                  <a:gd name="T61" fmla="*/ 15 h 74"/>
                  <a:gd name="T62" fmla="*/ 31 w 83"/>
                  <a:gd name="T63" fmla="*/ 11 h 74"/>
                  <a:gd name="T64" fmla="*/ 31 w 83"/>
                  <a:gd name="T65" fmla="*/ 10 h 74"/>
                  <a:gd name="T66" fmla="*/ 27 w 83"/>
                  <a:gd name="T67" fmla="*/ 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83" h="74">
                    <a:moveTo>
                      <a:pt x="83" y="74"/>
                    </a:moveTo>
                    <a:lnTo>
                      <a:pt x="77" y="74"/>
                    </a:lnTo>
                    <a:lnTo>
                      <a:pt x="69" y="63"/>
                    </a:lnTo>
                    <a:lnTo>
                      <a:pt x="64" y="62"/>
                    </a:lnTo>
                    <a:lnTo>
                      <a:pt x="42" y="67"/>
                    </a:lnTo>
                    <a:lnTo>
                      <a:pt x="39" y="66"/>
                    </a:lnTo>
                    <a:lnTo>
                      <a:pt x="37" y="62"/>
                    </a:lnTo>
                    <a:lnTo>
                      <a:pt x="37" y="60"/>
                    </a:lnTo>
                    <a:lnTo>
                      <a:pt x="35" y="58"/>
                    </a:lnTo>
                    <a:lnTo>
                      <a:pt x="31" y="55"/>
                    </a:lnTo>
                    <a:lnTo>
                      <a:pt x="25" y="53"/>
                    </a:lnTo>
                    <a:lnTo>
                      <a:pt x="23" y="53"/>
                    </a:lnTo>
                    <a:lnTo>
                      <a:pt x="17" y="52"/>
                    </a:lnTo>
                    <a:lnTo>
                      <a:pt x="11" y="52"/>
                    </a:lnTo>
                    <a:lnTo>
                      <a:pt x="11" y="48"/>
                    </a:lnTo>
                    <a:lnTo>
                      <a:pt x="13" y="42"/>
                    </a:lnTo>
                    <a:lnTo>
                      <a:pt x="11" y="41"/>
                    </a:lnTo>
                    <a:lnTo>
                      <a:pt x="4" y="39"/>
                    </a:lnTo>
                    <a:lnTo>
                      <a:pt x="0" y="37"/>
                    </a:lnTo>
                    <a:lnTo>
                      <a:pt x="1" y="35"/>
                    </a:lnTo>
                    <a:lnTo>
                      <a:pt x="1" y="34"/>
                    </a:lnTo>
                    <a:lnTo>
                      <a:pt x="9" y="27"/>
                    </a:lnTo>
                    <a:lnTo>
                      <a:pt x="11" y="27"/>
                    </a:lnTo>
                    <a:lnTo>
                      <a:pt x="16" y="22"/>
                    </a:lnTo>
                    <a:lnTo>
                      <a:pt x="20" y="20"/>
                    </a:lnTo>
                    <a:lnTo>
                      <a:pt x="23" y="17"/>
                    </a:lnTo>
                    <a:lnTo>
                      <a:pt x="27" y="15"/>
                    </a:lnTo>
                    <a:lnTo>
                      <a:pt x="27" y="17"/>
                    </a:lnTo>
                    <a:lnTo>
                      <a:pt x="28" y="17"/>
                    </a:lnTo>
                    <a:lnTo>
                      <a:pt x="28" y="15"/>
                    </a:lnTo>
                    <a:lnTo>
                      <a:pt x="30" y="15"/>
                    </a:lnTo>
                    <a:lnTo>
                      <a:pt x="31" y="11"/>
                    </a:lnTo>
                    <a:lnTo>
                      <a:pt x="31" y="10"/>
                    </a:lnTo>
                    <a:lnTo>
                      <a:pt x="27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00" name="Freeform 4549">
                <a:extLst>
                  <a:ext uri="{FF2B5EF4-FFF2-40B4-BE49-F238E27FC236}">
                    <a16:creationId xmlns:a16="http://schemas.microsoft.com/office/drawing/2014/main" id="{3E703151-BE49-DC6F-B01C-9F8AA075ED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7" y="2682"/>
                <a:ext cx="36" cy="21"/>
              </a:xfrm>
              <a:custGeom>
                <a:avLst/>
                <a:gdLst>
                  <a:gd name="T0" fmla="*/ 141 w 141"/>
                  <a:gd name="T1" fmla="*/ 84 h 84"/>
                  <a:gd name="T2" fmla="*/ 137 w 141"/>
                  <a:gd name="T3" fmla="*/ 80 h 84"/>
                  <a:gd name="T4" fmla="*/ 134 w 141"/>
                  <a:gd name="T5" fmla="*/ 74 h 84"/>
                  <a:gd name="T6" fmla="*/ 133 w 141"/>
                  <a:gd name="T7" fmla="*/ 73 h 84"/>
                  <a:gd name="T8" fmla="*/ 133 w 141"/>
                  <a:gd name="T9" fmla="*/ 71 h 84"/>
                  <a:gd name="T10" fmla="*/ 130 w 141"/>
                  <a:gd name="T11" fmla="*/ 58 h 84"/>
                  <a:gd name="T12" fmla="*/ 130 w 141"/>
                  <a:gd name="T13" fmla="*/ 50 h 84"/>
                  <a:gd name="T14" fmla="*/ 127 w 141"/>
                  <a:gd name="T15" fmla="*/ 41 h 84"/>
                  <a:gd name="T16" fmla="*/ 118 w 141"/>
                  <a:gd name="T17" fmla="*/ 25 h 84"/>
                  <a:gd name="T18" fmla="*/ 118 w 141"/>
                  <a:gd name="T19" fmla="*/ 24 h 84"/>
                  <a:gd name="T20" fmla="*/ 111 w 141"/>
                  <a:gd name="T21" fmla="*/ 14 h 84"/>
                  <a:gd name="T22" fmla="*/ 105 w 141"/>
                  <a:gd name="T23" fmla="*/ 10 h 84"/>
                  <a:gd name="T24" fmla="*/ 83 w 141"/>
                  <a:gd name="T25" fmla="*/ 5 h 84"/>
                  <a:gd name="T26" fmla="*/ 80 w 141"/>
                  <a:gd name="T27" fmla="*/ 4 h 84"/>
                  <a:gd name="T28" fmla="*/ 62 w 141"/>
                  <a:gd name="T29" fmla="*/ 4 h 84"/>
                  <a:gd name="T30" fmla="*/ 60 w 141"/>
                  <a:gd name="T31" fmla="*/ 3 h 84"/>
                  <a:gd name="T32" fmla="*/ 53 w 141"/>
                  <a:gd name="T33" fmla="*/ 1 h 84"/>
                  <a:gd name="T34" fmla="*/ 49 w 141"/>
                  <a:gd name="T35" fmla="*/ 0 h 84"/>
                  <a:gd name="T36" fmla="*/ 45 w 141"/>
                  <a:gd name="T37" fmla="*/ 1 h 84"/>
                  <a:gd name="T38" fmla="*/ 38 w 141"/>
                  <a:gd name="T39" fmla="*/ 3 h 84"/>
                  <a:gd name="T40" fmla="*/ 26 w 141"/>
                  <a:gd name="T41" fmla="*/ 7 h 84"/>
                  <a:gd name="T42" fmla="*/ 20 w 141"/>
                  <a:gd name="T43" fmla="*/ 11 h 84"/>
                  <a:gd name="T44" fmla="*/ 5 w 141"/>
                  <a:gd name="T45" fmla="*/ 28 h 84"/>
                  <a:gd name="T46" fmla="*/ 0 w 141"/>
                  <a:gd name="T47" fmla="*/ 28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41" h="84">
                    <a:moveTo>
                      <a:pt x="141" y="84"/>
                    </a:moveTo>
                    <a:lnTo>
                      <a:pt x="137" y="80"/>
                    </a:lnTo>
                    <a:lnTo>
                      <a:pt x="134" y="74"/>
                    </a:lnTo>
                    <a:lnTo>
                      <a:pt x="133" y="73"/>
                    </a:lnTo>
                    <a:lnTo>
                      <a:pt x="133" y="71"/>
                    </a:lnTo>
                    <a:lnTo>
                      <a:pt x="130" y="58"/>
                    </a:lnTo>
                    <a:lnTo>
                      <a:pt x="130" y="50"/>
                    </a:lnTo>
                    <a:lnTo>
                      <a:pt x="127" y="41"/>
                    </a:lnTo>
                    <a:lnTo>
                      <a:pt x="118" y="25"/>
                    </a:lnTo>
                    <a:lnTo>
                      <a:pt x="118" y="24"/>
                    </a:lnTo>
                    <a:lnTo>
                      <a:pt x="111" y="14"/>
                    </a:lnTo>
                    <a:lnTo>
                      <a:pt x="105" y="10"/>
                    </a:lnTo>
                    <a:lnTo>
                      <a:pt x="83" y="5"/>
                    </a:lnTo>
                    <a:lnTo>
                      <a:pt x="80" y="4"/>
                    </a:lnTo>
                    <a:lnTo>
                      <a:pt x="62" y="4"/>
                    </a:lnTo>
                    <a:lnTo>
                      <a:pt x="60" y="3"/>
                    </a:lnTo>
                    <a:lnTo>
                      <a:pt x="53" y="1"/>
                    </a:lnTo>
                    <a:lnTo>
                      <a:pt x="49" y="0"/>
                    </a:lnTo>
                    <a:lnTo>
                      <a:pt x="45" y="1"/>
                    </a:lnTo>
                    <a:lnTo>
                      <a:pt x="38" y="3"/>
                    </a:lnTo>
                    <a:lnTo>
                      <a:pt x="26" y="7"/>
                    </a:lnTo>
                    <a:lnTo>
                      <a:pt x="20" y="11"/>
                    </a:lnTo>
                    <a:lnTo>
                      <a:pt x="5" y="28"/>
                    </a:lnTo>
                    <a:lnTo>
                      <a:pt x="0" y="2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01" name="Freeform 4550">
                <a:extLst>
                  <a:ext uri="{FF2B5EF4-FFF2-40B4-BE49-F238E27FC236}">
                    <a16:creationId xmlns:a16="http://schemas.microsoft.com/office/drawing/2014/main" id="{319E1897-2369-B31B-21CF-D5C69525D5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7" y="2649"/>
                <a:ext cx="16" cy="40"/>
              </a:xfrm>
              <a:custGeom>
                <a:avLst/>
                <a:gdLst>
                  <a:gd name="T0" fmla="*/ 64 w 64"/>
                  <a:gd name="T1" fmla="*/ 0 h 157"/>
                  <a:gd name="T2" fmla="*/ 64 w 64"/>
                  <a:gd name="T3" fmla="*/ 2 h 157"/>
                  <a:gd name="T4" fmla="*/ 61 w 64"/>
                  <a:gd name="T5" fmla="*/ 9 h 157"/>
                  <a:gd name="T6" fmla="*/ 60 w 64"/>
                  <a:gd name="T7" fmla="*/ 14 h 157"/>
                  <a:gd name="T8" fmla="*/ 60 w 64"/>
                  <a:gd name="T9" fmla="*/ 16 h 157"/>
                  <a:gd name="T10" fmla="*/ 59 w 64"/>
                  <a:gd name="T11" fmla="*/ 17 h 157"/>
                  <a:gd name="T12" fmla="*/ 56 w 64"/>
                  <a:gd name="T13" fmla="*/ 19 h 157"/>
                  <a:gd name="T14" fmla="*/ 36 w 64"/>
                  <a:gd name="T15" fmla="*/ 38 h 157"/>
                  <a:gd name="T16" fmla="*/ 35 w 64"/>
                  <a:gd name="T17" fmla="*/ 38 h 157"/>
                  <a:gd name="T18" fmla="*/ 35 w 64"/>
                  <a:gd name="T19" fmla="*/ 43 h 157"/>
                  <a:gd name="T20" fmla="*/ 32 w 64"/>
                  <a:gd name="T21" fmla="*/ 48 h 157"/>
                  <a:gd name="T22" fmla="*/ 32 w 64"/>
                  <a:gd name="T23" fmla="*/ 53 h 157"/>
                  <a:gd name="T24" fmla="*/ 35 w 64"/>
                  <a:gd name="T25" fmla="*/ 55 h 157"/>
                  <a:gd name="T26" fmla="*/ 36 w 64"/>
                  <a:gd name="T27" fmla="*/ 55 h 157"/>
                  <a:gd name="T28" fmla="*/ 40 w 64"/>
                  <a:gd name="T29" fmla="*/ 58 h 157"/>
                  <a:gd name="T30" fmla="*/ 46 w 64"/>
                  <a:gd name="T31" fmla="*/ 58 h 157"/>
                  <a:gd name="T32" fmla="*/ 52 w 64"/>
                  <a:gd name="T33" fmla="*/ 59 h 157"/>
                  <a:gd name="T34" fmla="*/ 54 w 64"/>
                  <a:gd name="T35" fmla="*/ 58 h 157"/>
                  <a:gd name="T36" fmla="*/ 56 w 64"/>
                  <a:gd name="T37" fmla="*/ 58 h 157"/>
                  <a:gd name="T38" fmla="*/ 57 w 64"/>
                  <a:gd name="T39" fmla="*/ 59 h 157"/>
                  <a:gd name="T40" fmla="*/ 60 w 64"/>
                  <a:gd name="T41" fmla="*/ 65 h 157"/>
                  <a:gd name="T42" fmla="*/ 63 w 64"/>
                  <a:gd name="T43" fmla="*/ 69 h 157"/>
                  <a:gd name="T44" fmla="*/ 61 w 64"/>
                  <a:gd name="T45" fmla="*/ 69 h 157"/>
                  <a:gd name="T46" fmla="*/ 61 w 64"/>
                  <a:gd name="T47" fmla="*/ 70 h 157"/>
                  <a:gd name="T48" fmla="*/ 56 w 64"/>
                  <a:gd name="T49" fmla="*/ 73 h 157"/>
                  <a:gd name="T50" fmla="*/ 49 w 64"/>
                  <a:gd name="T51" fmla="*/ 74 h 157"/>
                  <a:gd name="T52" fmla="*/ 37 w 64"/>
                  <a:gd name="T53" fmla="*/ 79 h 157"/>
                  <a:gd name="T54" fmla="*/ 32 w 64"/>
                  <a:gd name="T55" fmla="*/ 79 h 157"/>
                  <a:gd name="T56" fmla="*/ 29 w 64"/>
                  <a:gd name="T57" fmla="*/ 80 h 157"/>
                  <a:gd name="T58" fmla="*/ 28 w 64"/>
                  <a:gd name="T59" fmla="*/ 82 h 157"/>
                  <a:gd name="T60" fmla="*/ 27 w 64"/>
                  <a:gd name="T61" fmla="*/ 82 h 157"/>
                  <a:gd name="T62" fmla="*/ 25 w 64"/>
                  <a:gd name="T63" fmla="*/ 84 h 157"/>
                  <a:gd name="T64" fmla="*/ 21 w 64"/>
                  <a:gd name="T65" fmla="*/ 89 h 157"/>
                  <a:gd name="T66" fmla="*/ 10 w 64"/>
                  <a:gd name="T67" fmla="*/ 89 h 157"/>
                  <a:gd name="T68" fmla="*/ 8 w 64"/>
                  <a:gd name="T69" fmla="*/ 90 h 157"/>
                  <a:gd name="T70" fmla="*/ 8 w 64"/>
                  <a:gd name="T71" fmla="*/ 93 h 157"/>
                  <a:gd name="T72" fmla="*/ 10 w 64"/>
                  <a:gd name="T73" fmla="*/ 96 h 157"/>
                  <a:gd name="T74" fmla="*/ 13 w 64"/>
                  <a:gd name="T75" fmla="*/ 100 h 157"/>
                  <a:gd name="T76" fmla="*/ 14 w 64"/>
                  <a:gd name="T77" fmla="*/ 101 h 157"/>
                  <a:gd name="T78" fmla="*/ 14 w 64"/>
                  <a:gd name="T79" fmla="*/ 103 h 157"/>
                  <a:gd name="T80" fmla="*/ 17 w 64"/>
                  <a:gd name="T81" fmla="*/ 108 h 157"/>
                  <a:gd name="T82" fmla="*/ 17 w 64"/>
                  <a:gd name="T83" fmla="*/ 113 h 157"/>
                  <a:gd name="T84" fmla="*/ 14 w 64"/>
                  <a:gd name="T85" fmla="*/ 119 h 157"/>
                  <a:gd name="T86" fmla="*/ 14 w 64"/>
                  <a:gd name="T87" fmla="*/ 120 h 157"/>
                  <a:gd name="T88" fmla="*/ 11 w 64"/>
                  <a:gd name="T89" fmla="*/ 123 h 157"/>
                  <a:gd name="T90" fmla="*/ 1 w 64"/>
                  <a:gd name="T91" fmla="*/ 136 h 157"/>
                  <a:gd name="T92" fmla="*/ 0 w 64"/>
                  <a:gd name="T93" fmla="*/ 139 h 157"/>
                  <a:gd name="T94" fmla="*/ 0 w 64"/>
                  <a:gd name="T95" fmla="*/ 144 h 157"/>
                  <a:gd name="T96" fmla="*/ 1 w 64"/>
                  <a:gd name="T97" fmla="*/ 157 h 1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64" h="157">
                    <a:moveTo>
                      <a:pt x="64" y="0"/>
                    </a:moveTo>
                    <a:lnTo>
                      <a:pt x="64" y="2"/>
                    </a:lnTo>
                    <a:lnTo>
                      <a:pt x="61" y="9"/>
                    </a:lnTo>
                    <a:lnTo>
                      <a:pt x="60" y="14"/>
                    </a:lnTo>
                    <a:lnTo>
                      <a:pt x="60" y="16"/>
                    </a:lnTo>
                    <a:lnTo>
                      <a:pt x="59" y="17"/>
                    </a:lnTo>
                    <a:lnTo>
                      <a:pt x="56" y="19"/>
                    </a:lnTo>
                    <a:lnTo>
                      <a:pt x="36" y="38"/>
                    </a:lnTo>
                    <a:lnTo>
                      <a:pt x="35" y="38"/>
                    </a:lnTo>
                    <a:lnTo>
                      <a:pt x="35" y="43"/>
                    </a:lnTo>
                    <a:lnTo>
                      <a:pt x="32" y="48"/>
                    </a:lnTo>
                    <a:lnTo>
                      <a:pt x="32" y="53"/>
                    </a:lnTo>
                    <a:lnTo>
                      <a:pt x="35" y="55"/>
                    </a:lnTo>
                    <a:lnTo>
                      <a:pt x="36" y="55"/>
                    </a:lnTo>
                    <a:lnTo>
                      <a:pt x="40" y="58"/>
                    </a:lnTo>
                    <a:lnTo>
                      <a:pt x="46" y="58"/>
                    </a:lnTo>
                    <a:lnTo>
                      <a:pt x="52" y="59"/>
                    </a:lnTo>
                    <a:lnTo>
                      <a:pt x="54" y="58"/>
                    </a:lnTo>
                    <a:lnTo>
                      <a:pt x="56" y="58"/>
                    </a:lnTo>
                    <a:lnTo>
                      <a:pt x="57" y="59"/>
                    </a:lnTo>
                    <a:lnTo>
                      <a:pt x="60" y="65"/>
                    </a:lnTo>
                    <a:lnTo>
                      <a:pt x="63" y="69"/>
                    </a:lnTo>
                    <a:lnTo>
                      <a:pt x="61" y="69"/>
                    </a:lnTo>
                    <a:lnTo>
                      <a:pt x="61" y="70"/>
                    </a:lnTo>
                    <a:lnTo>
                      <a:pt x="56" y="73"/>
                    </a:lnTo>
                    <a:lnTo>
                      <a:pt x="49" y="74"/>
                    </a:lnTo>
                    <a:lnTo>
                      <a:pt x="37" y="79"/>
                    </a:lnTo>
                    <a:lnTo>
                      <a:pt x="32" y="79"/>
                    </a:lnTo>
                    <a:lnTo>
                      <a:pt x="29" y="80"/>
                    </a:lnTo>
                    <a:lnTo>
                      <a:pt x="28" y="82"/>
                    </a:lnTo>
                    <a:lnTo>
                      <a:pt x="27" y="82"/>
                    </a:lnTo>
                    <a:lnTo>
                      <a:pt x="25" y="84"/>
                    </a:lnTo>
                    <a:lnTo>
                      <a:pt x="21" y="89"/>
                    </a:lnTo>
                    <a:lnTo>
                      <a:pt x="10" y="89"/>
                    </a:lnTo>
                    <a:lnTo>
                      <a:pt x="8" y="90"/>
                    </a:lnTo>
                    <a:lnTo>
                      <a:pt x="8" y="93"/>
                    </a:lnTo>
                    <a:lnTo>
                      <a:pt x="10" y="96"/>
                    </a:lnTo>
                    <a:lnTo>
                      <a:pt x="13" y="100"/>
                    </a:lnTo>
                    <a:lnTo>
                      <a:pt x="14" y="101"/>
                    </a:lnTo>
                    <a:lnTo>
                      <a:pt x="14" y="103"/>
                    </a:lnTo>
                    <a:lnTo>
                      <a:pt x="17" y="108"/>
                    </a:lnTo>
                    <a:lnTo>
                      <a:pt x="17" y="113"/>
                    </a:lnTo>
                    <a:lnTo>
                      <a:pt x="14" y="119"/>
                    </a:lnTo>
                    <a:lnTo>
                      <a:pt x="14" y="120"/>
                    </a:lnTo>
                    <a:lnTo>
                      <a:pt x="11" y="123"/>
                    </a:lnTo>
                    <a:lnTo>
                      <a:pt x="1" y="136"/>
                    </a:lnTo>
                    <a:lnTo>
                      <a:pt x="0" y="139"/>
                    </a:lnTo>
                    <a:lnTo>
                      <a:pt x="0" y="144"/>
                    </a:lnTo>
                    <a:lnTo>
                      <a:pt x="1" y="15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02" name="Freeform 4551">
                <a:extLst>
                  <a:ext uri="{FF2B5EF4-FFF2-40B4-BE49-F238E27FC236}">
                    <a16:creationId xmlns:a16="http://schemas.microsoft.com/office/drawing/2014/main" id="{990BC8F0-C3EE-E045-4007-05FE58EC29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1" y="2664"/>
                <a:ext cx="87" cy="30"/>
              </a:xfrm>
              <a:custGeom>
                <a:avLst/>
                <a:gdLst>
                  <a:gd name="T0" fmla="*/ 343 w 345"/>
                  <a:gd name="T1" fmla="*/ 97 h 118"/>
                  <a:gd name="T2" fmla="*/ 343 w 345"/>
                  <a:gd name="T3" fmla="*/ 98 h 118"/>
                  <a:gd name="T4" fmla="*/ 345 w 345"/>
                  <a:gd name="T5" fmla="*/ 98 h 118"/>
                  <a:gd name="T6" fmla="*/ 345 w 345"/>
                  <a:gd name="T7" fmla="*/ 100 h 118"/>
                  <a:gd name="T8" fmla="*/ 343 w 345"/>
                  <a:gd name="T9" fmla="*/ 101 h 118"/>
                  <a:gd name="T10" fmla="*/ 336 w 345"/>
                  <a:gd name="T11" fmla="*/ 105 h 118"/>
                  <a:gd name="T12" fmla="*/ 334 w 345"/>
                  <a:gd name="T13" fmla="*/ 105 h 118"/>
                  <a:gd name="T14" fmla="*/ 334 w 345"/>
                  <a:gd name="T15" fmla="*/ 104 h 118"/>
                  <a:gd name="T16" fmla="*/ 332 w 345"/>
                  <a:gd name="T17" fmla="*/ 104 h 118"/>
                  <a:gd name="T18" fmla="*/ 331 w 345"/>
                  <a:gd name="T19" fmla="*/ 101 h 118"/>
                  <a:gd name="T20" fmla="*/ 329 w 345"/>
                  <a:gd name="T21" fmla="*/ 100 h 118"/>
                  <a:gd name="T22" fmla="*/ 324 w 345"/>
                  <a:gd name="T23" fmla="*/ 100 h 118"/>
                  <a:gd name="T24" fmla="*/ 322 w 345"/>
                  <a:gd name="T25" fmla="*/ 103 h 118"/>
                  <a:gd name="T26" fmla="*/ 321 w 345"/>
                  <a:gd name="T27" fmla="*/ 103 h 118"/>
                  <a:gd name="T28" fmla="*/ 315 w 345"/>
                  <a:gd name="T29" fmla="*/ 98 h 118"/>
                  <a:gd name="T30" fmla="*/ 296 w 345"/>
                  <a:gd name="T31" fmla="*/ 79 h 118"/>
                  <a:gd name="T32" fmla="*/ 290 w 345"/>
                  <a:gd name="T33" fmla="*/ 74 h 118"/>
                  <a:gd name="T34" fmla="*/ 286 w 345"/>
                  <a:gd name="T35" fmla="*/ 66 h 118"/>
                  <a:gd name="T36" fmla="*/ 285 w 345"/>
                  <a:gd name="T37" fmla="*/ 65 h 118"/>
                  <a:gd name="T38" fmla="*/ 285 w 345"/>
                  <a:gd name="T39" fmla="*/ 62 h 118"/>
                  <a:gd name="T40" fmla="*/ 281 w 345"/>
                  <a:gd name="T41" fmla="*/ 62 h 118"/>
                  <a:gd name="T42" fmla="*/ 268 w 345"/>
                  <a:gd name="T43" fmla="*/ 65 h 118"/>
                  <a:gd name="T44" fmla="*/ 255 w 345"/>
                  <a:gd name="T45" fmla="*/ 70 h 118"/>
                  <a:gd name="T46" fmla="*/ 255 w 345"/>
                  <a:gd name="T47" fmla="*/ 72 h 118"/>
                  <a:gd name="T48" fmla="*/ 252 w 345"/>
                  <a:gd name="T49" fmla="*/ 72 h 118"/>
                  <a:gd name="T50" fmla="*/ 236 w 345"/>
                  <a:gd name="T51" fmla="*/ 86 h 118"/>
                  <a:gd name="T52" fmla="*/ 222 w 345"/>
                  <a:gd name="T53" fmla="*/ 108 h 118"/>
                  <a:gd name="T54" fmla="*/ 215 w 345"/>
                  <a:gd name="T55" fmla="*/ 114 h 118"/>
                  <a:gd name="T56" fmla="*/ 209 w 345"/>
                  <a:gd name="T57" fmla="*/ 115 h 118"/>
                  <a:gd name="T58" fmla="*/ 199 w 345"/>
                  <a:gd name="T59" fmla="*/ 118 h 118"/>
                  <a:gd name="T60" fmla="*/ 198 w 345"/>
                  <a:gd name="T61" fmla="*/ 115 h 118"/>
                  <a:gd name="T62" fmla="*/ 191 w 345"/>
                  <a:gd name="T63" fmla="*/ 111 h 118"/>
                  <a:gd name="T64" fmla="*/ 190 w 345"/>
                  <a:gd name="T65" fmla="*/ 110 h 118"/>
                  <a:gd name="T66" fmla="*/ 181 w 345"/>
                  <a:gd name="T67" fmla="*/ 110 h 118"/>
                  <a:gd name="T68" fmla="*/ 180 w 345"/>
                  <a:gd name="T69" fmla="*/ 108 h 118"/>
                  <a:gd name="T70" fmla="*/ 158 w 345"/>
                  <a:gd name="T71" fmla="*/ 104 h 118"/>
                  <a:gd name="T72" fmla="*/ 154 w 345"/>
                  <a:gd name="T73" fmla="*/ 104 h 118"/>
                  <a:gd name="T74" fmla="*/ 128 w 345"/>
                  <a:gd name="T75" fmla="*/ 93 h 118"/>
                  <a:gd name="T76" fmla="*/ 118 w 345"/>
                  <a:gd name="T77" fmla="*/ 82 h 118"/>
                  <a:gd name="T78" fmla="*/ 116 w 345"/>
                  <a:gd name="T79" fmla="*/ 80 h 118"/>
                  <a:gd name="T80" fmla="*/ 114 w 345"/>
                  <a:gd name="T81" fmla="*/ 80 h 118"/>
                  <a:gd name="T82" fmla="*/ 114 w 345"/>
                  <a:gd name="T83" fmla="*/ 79 h 118"/>
                  <a:gd name="T84" fmla="*/ 105 w 345"/>
                  <a:gd name="T85" fmla="*/ 77 h 118"/>
                  <a:gd name="T86" fmla="*/ 102 w 345"/>
                  <a:gd name="T87" fmla="*/ 76 h 118"/>
                  <a:gd name="T88" fmla="*/ 101 w 345"/>
                  <a:gd name="T89" fmla="*/ 76 h 118"/>
                  <a:gd name="T90" fmla="*/ 85 w 345"/>
                  <a:gd name="T91" fmla="*/ 77 h 118"/>
                  <a:gd name="T92" fmla="*/ 82 w 345"/>
                  <a:gd name="T93" fmla="*/ 77 h 118"/>
                  <a:gd name="T94" fmla="*/ 82 w 345"/>
                  <a:gd name="T95" fmla="*/ 76 h 118"/>
                  <a:gd name="T96" fmla="*/ 72 w 345"/>
                  <a:gd name="T97" fmla="*/ 66 h 118"/>
                  <a:gd name="T98" fmla="*/ 51 w 345"/>
                  <a:gd name="T99" fmla="*/ 27 h 118"/>
                  <a:gd name="T100" fmla="*/ 49 w 345"/>
                  <a:gd name="T101" fmla="*/ 19 h 118"/>
                  <a:gd name="T102" fmla="*/ 49 w 345"/>
                  <a:gd name="T103" fmla="*/ 16 h 118"/>
                  <a:gd name="T104" fmla="*/ 47 w 345"/>
                  <a:gd name="T105" fmla="*/ 16 h 118"/>
                  <a:gd name="T106" fmla="*/ 35 w 345"/>
                  <a:gd name="T107" fmla="*/ 9 h 118"/>
                  <a:gd name="T108" fmla="*/ 10 w 345"/>
                  <a:gd name="T109" fmla="*/ 2 h 118"/>
                  <a:gd name="T110" fmla="*/ 8 w 345"/>
                  <a:gd name="T111" fmla="*/ 2 h 118"/>
                  <a:gd name="T112" fmla="*/ 8 w 345"/>
                  <a:gd name="T113" fmla="*/ 0 h 118"/>
                  <a:gd name="T114" fmla="*/ 4 w 345"/>
                  <a:gd name="T115" fmla="*/ 7 h 118"/>
                  <a:gd name="T116" fmla="*/ 4 w 345"/>
                  <a:gd name="T117" fmla="*/ 9 h 118"/>
                  <a:gd name="T118" fmla="*/ 3 w 345"/>
                  <a:gd name="T119" fmla="*/ 12 h 118"/>
                  <a:gd name="T120" fmla="*/ 0 w 345"/>
                  <a:gd name="T121" fmla="*/ 20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45" h="118">
                    <a:moveTo>
                      <a:pt x="343" y="97"/>
                    </a:moveTo>
                    <a:lnTo>
                      <a:pt x="343" y="98"/>
                    </a:lnTo>
                    <a:lnTo>
                      <a:pt x="345" y="98"/>
                    </a:lnTo>
                    <a:lnTo>
                      <a:pt x="345" y="100"/>
                    </a:lnTo>
                    <a:lnTo>
                      <a:pt x="343" y="101"/>
                    </a:lnTo>
                    <a:lnTo>
                      <a:pt x="336" y="105"/>
                    </a:lnTo>
                    <a:lnTo>
                      <a:pt x="334" y="105"/>
                    </a:lnTo>
                    <a:lnTo>
                      <a:pt x="334" y="104"/>
                    </a:lnTo>
                    <a:lnTo>
                      <a:pt x="332" y="104"/>
                    </a:lnTo>
                    <a:lnTo>
                      <a:pt x="331" y="101"/>
                    </a:lnTo>
                    <a:lnTo>
                      <a:pt x="329" y="100"/>
                    </a:lnTo>
                    <a:lnTo>
                      <a:pt x="324" y="100"/>
                    </a:lnTo>
                    <a:lnTo>
                      <a:pt x="322" y="103"/>
                    </a:lnTo>
                    <a:lnTo>
                      <a:pt x="321" y="103"/>
                    </a:lnTo>
                    <a:lnTo>
                      <a:pt x="315" y="98"/>
                    </a:lnTo>
                    <a:lnTo>
                      <a:pt x="296" y="79"/>
                    </a:lnTo>
                    <a:lnTo>
                      <a:pt x="290" y="74"/>
                    </a:lnTo>
                    <a:lnTo>
                      <a:pt x="286" y="66"/>
                    </a:lnTo>
                    <a:lnTo>
                      <a:pt x="285" y="65"/>
                    </a:lnTo>
                    <a:lnTo>
                      <a:pt x="285" y="62"/>
                    </a:lnTo>
                    <a:lnTo>
                      <a:pt x="281" y="62"/>
                    </a:lnTo>
                    <a:lnTo>
                      <a:pt x="268" y="65"/>
                    </a:lnTo>
                    <a:lnTo>
                      <a:pt x="255" y="70"/>
                    </a:lnTo>
                    <a:lnTo>
                      <a:pt x="255" y="72"/>
                    </a:lnTo>
                    <a:lnTo>
                      <a:pt x="252" y="72"/>
                    </a:lnTo>
                    <a:lnTo>
                      <a:pt x="236" y="86"/>
                    </a:lnTo>
                    <a:lnTo>
                      <a:pt x="222" y="108"/>
                    </a:lnTo>
                    <a:lnTo>
                      <a:pt x="215" y="114"/>
                    </a:lnTo>
                    <a:lnTo>
                      <a:pt x="209" y="115"/>
                    </a:lnTo>
                    <a:lnTo>
                      <a:pt x="199" y="118"/>
                    </a:lnTo>
                    <a:lnTo>
                      <a:pt x="198" y="115"/>
                    </a:lnTo>
                    <a:lnTo>
                      <a:pt x="191" y="111"/>
                    </a:lnTo>
                    <a:lnTo>
                      <a:pt x="190" y="110"/>
                    </a:lnTo>
                    <a:lnTo>
                      <a:pt x="181" y="110"/>
                    </a:lnTo>
                    <a:lnTo>
                      <a:pt x="180" y="108"/>
                    </a:lnTo>
                    <a:lnTo>
                      <a:pt x="158" y="104"/>
                    </a:lnTo>
                    <a:lnTo>
                      <a:pt x="154" y="104"/>
                    </a:lnTo>
                    <a:lnTo>
                      <a:pt x="128" y="93"/>
                    </a:lnTo>
                    <a:lnTo>
                      <a:pt x="118" y="82"/>
                    </a:lnTo>
                    <a:lnTo>
                      <a:pt x="116" y="80"/>
                    </a:lnTo>
                    <a:lnTo>
                      <a:pt x="114" y="80"/>
                    </a:lnTo>
                    <a:lnTo>
                      <a:pt x="114" y="79"/>
                    </a:lnTo>
                    <a:lnTo>
                      <a:pt x="105" y="77"/>
                    </a:lnTo>
                    <a:lnTo>
                      <a:pt x="102" y="76"/>
                    </a:lnTo>
                    <a:lnTo>
                      <a:pt x="101" y="76"/>
                    </a:lnTo>
                    <a:lnTo>
                      <a:pt x="85" y="77"/>
                    </a:lnTo>
                    <a:lnTo>
                      <a:pt x="82" y="77"/>
                    </a:lnTo>
                    <a:lnTo>
                      <a:pt x="82" y="76"/>
                    </a:lnTo>
                    <a:lnTo>
                      <a:pt x="72" y="66"/>
                    </a:lnTo>
                    <a:lnTo>
                      <a:pt x="51" y="27"/>
                    </a:lnTo>
                    <a:lnTo>
                      <a:pt x="49" y="19"/>
                    </a:lnTo>
                    <a:lnTo>
                      <a:pt x="49" y="16"/>
                    </a:lnTo>
                    <a:lnTo>
                      <a:pt x="47" y="16"/>
                    </a:lnTo>
                    <a:lnTo>
                      <a:pt x="35" y="9"/>
                    </a:lnTo>
                    <a:lnTo>
                      <a:pt x="10" y="2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4" y="7"/>
                    </a:lnTo>
                    <a:lnTo>
                      <a:pt x="4" y="9"/>
                    </a:lnTo>
                    <a:lnTo>
                      <a:pt x="3" y="12"/>
                    </a:lnTo>
                    <a:lnTo>
                      <a:pt x="0" y="2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03" name="Freeform 4552">
                <a:extLst>
                  <a:ext uri="{FF2B5EF4-FFF2-40B4-BE49-F238E27FC236}">
                    <a16:creationId xmlns:a16="http://schemas.microsoft.com/office/drawing/2014/main" id="{CB8528E7-1291-570A-2450-28BED9C6E8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0" y="2703"/>
                <a:ext cx="13" cy="36"/>
              </a:xfrm>
              <a:custGeom>
                <a:avLst/>
                <a:gdLst>
                  <a:gd name="T0" fmla="*/ 51 w 53"/>
                  <a:gd name="T1" fmla="*/ 0 h 144"/>
                  <a:gd name="T2" fmla="*/ 51 w 53"/>
                  <a:gd name="T3" fmla="*/ 4 h 144"/>
                  <a:gd name="T4" fmla="*/ 53 w 53"/>
                  <a:gd name="T5" fmla="*/ 8 h 144"/>
                  <a:gd name="T6" fmla="*/ 51 w 53"/>
                  <a:gd name="T7" fmla="*/ 8 h 144"/>
                  <a:gd name="T8" fmla="*/ 51 w 53"/>
                  <a:gd name="T9" fmla="*/ 11 h 144"/>
                  <a:gd name="T10" fmla="*/ 50 w 53"/>
                  <a:gd name="T11" fmla="*/ 14 h 144"/>
                  <a:gd name="T12" fmla="*/ 42 w 53"/>
                  <a:gd name="T13" fmla="*/ 25 h 144"/>
                  <a:gd name="T14" fmla="*/ 42 w 53"/>
                  <a:gd name="T15" fmla="*/ 26 h 144"/>
                  <a:gd name="T16" fmla="*/ 39 w 53"/>
                  <a:gd name="T17" fmla="*/ 36 h 144"/>
                  <a:gd name="T18" fmla="*/ 26 w 53"/>
                  <a:gd name="T19" fmla="*/ 63 h 144"/>
                  <a:gd name="T20" fmla="*/ 22 w 53"/>
                  <a:gd name="T21" fmla="*/ 65 h 144"/>
                  <a:gd name="T22" fmla="*/ 18 w 53"/>
                  <a:gd name="T23" fmla="*/ 67 h 144"/>
                  <a:gd name="T24" fmla="*/ 12 w 53"/>
                  <a:gd name="T25" fmla="*/ 74 h 144"/>
                  <a:gd name="T26" fmla="*/ 11 w 53"/>
                  <a:gd name="T27" fmla="*/ 81 h 144"/>
                  <a:gd name="T28" fmla="*/ 11 w 53"/>
                  <a:gd name="T29" fmla="*/ 86 h 144"/>
                  <a:gd name="T30" fmla="*/ 7 w 53"/>
                  <a:gd name="T31" fmla="*/ 92 h 144"/>
                  <a:gd name="T32" fmla="*/ 7 w 53"/>
                  <a:gd name="T33" fmla="*/ 89 h 144"/>
                  <a:gd name="T34" fmla="*/ 6 w 53"/>
                  <a:gd name="T35" fmla="*/ 88 h 144"/>
                  <a:gd name="T36" fmla="*/ 6 w 53"/>
                  <a:gd name="T37" fmla="*/ 96 h 144"/>
                  <a:gd name="T38" fmla="*/ 4 w 53"/>
                  <a:gd name="T39" fmla="*/ 102 h 144"/>
                  <a:gd name="T40" fmla="*/ 3 w 53"/>
                  <a:gd name="T41" fmla="*/ 103 h 144"/>
                  <a:gd name="T42" fmla="*/ 0 w 53"/>
                  <a:gd name="T43" fmla="*/ 113 h 144"/>
                  <a:gd name="T44" fmla="*/ 4 w 53"/>
                  <a:gd name="T45" fmla="*/ 141 h 144"/>
                  <a:gd name="T46" fmla="*/ 4 w 53"/>
                  <a:gd name="T47" fmla="*/ 144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3" h="144">
                    <a:moveTo>
                      <a:pt x="51" y="0"/>
                    </a:moveTo>
                    <a:lnTo>
                      <a:pt x="51" y="4"/>
                    </a:lnTo>
                    <a:lnTo>
                      <a:pt x="53" y="8"/>
                    </a:lnTo>
                    <a:lnTo>
                      <a:pt x="51" y="8"/>
                    </a:lnTo>
                    <a:lnTo>
                      <a:pt x="51" y="11"/>
                    </a:lnTo>
                    <a:lnTo>
                      <a:pt x="50" y="14"/>
                    </a:lnTo>
                    <a:lnTo>
                      <a:pt x="42" y="25"/>
                    </a:lnTo>
                    <a:lnTo>
                      <a:pt x="42" y="26"/>
                    </a:lnTo>
                    <a:lnTo>
                      <a:pt x="39" y="36"/>
                    </a:lnTo>
                    <a:lnTo>
                      <a:pt x="26" y="63"/>
                    </a:lnTo>
                    <a:lnTo>
                      <a:pt x="22" y="65"/>
                    </a:lnTo>
                    <a:lnTo>
                      <a:pt x="18" y="67"/>
                    </a:lnTo>
                    <a:lnTo>
                      <a:pt x="12" y="74"/>
                    </a:lnTo>
                    <a:lnTo>
                      <a:pt x="11" y="81"/>
                    </a:lnTo>
                    <a:lnTo>
                      <a:pt x="11" y="86"/>
                    </a:lnTo>
                    <a:lnTo>
                      <a:pt x="7" y="92"/>
                    </a:lnTo>
                    <a:lnTo>
                      <a:pt x="7" y="89"/>
                    </a:lnTo>
                    <a:lnTo>
                      <a:pt x="6" y="88"/>
                    </a:lnTo>
                    <a:lnTo>
                      <a:pt x="6" y="96"/>
                    </a:lnTo>
                    <a:lnTo>
                      <a:pt x="4" y="102"/>
                    </a:lnTo>
                    <a:lnTo>
                      <a:pt x="3" y="103"/>
                    </a:lnTo>
                    <a:lnTo>
                      <a:pt x="0" y="113"/>
                    </a:lnTo>
                    <a:lnTo>
                      <a:pt x="4" y="141"/>
                    </a:lnTo>
                    <a:lnTo>
                      <a:pt x="4" y="14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04" name="Freeform 4553">
                <a:extLst>
                  <a:ext uri="{FF2B5EF4-FFF2-40B4-BE49-F238E27FC236}">
                    <a16:creationId xmlns:a16="http://schemas.microsoft.com/office/drawing/2014/main" id="{AE567E2D-4A54-474D-A626-895177269F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6" y="2733"/>
                <a:ext cx="74" cy="74"/>
              </a:xfrm>
              <a:custGeom>
                <a:avLst/>
                <a:gdLst>
                  <a:gd name="T0" fmla="*/ 298 w 298"/>
                  <a:gd name="T1" fmla="*/ 76 h 295"/>
                  <a:gd name="T2" fmla="*/ 283 w 298"/>
                  <a:gd name="T3" fmla="*/ 69 h 295"/>
                  <a:gd name="T4" fmla="*/ 281 w 298"/>
                  <a:gd name="T5" fmla="*/ 67 h 295"/>
                  <a:gd name="T6" fmla="*/ 273 w 298"/>
                  <a:gd name="T7" fmla="*/ 59 h 295"/>
                  <a:gd name="T8" fmla="*/ 269 w 298"/>
                  <a:gd name="T9" fmla="*/ 57 h 295"/>
                  <a:gd name="T10" fmla="*/ 266 w 298"/>
                  <a:gd name="T11" fmla="*/ 59 h 295"/>
                  <a:gd name="T12" fmla="*/ 264 w 298"/>
                  <a:gd name="T13" fmla="*/ 41 h 295"/>
                  <a:gd name="T14" fmla="*/ 262 w 298"/>
                  <a:gd name="T15" fmla="*/ 32 h 295"/>
                  <a:gd name="T16" fmla="*/ 257 w 298"/>
                  <a:gd name="T17" fmla="*/ 31 h 295"/>
                  <a:gd name="T18" fmla="*/ 238 w 298"/>
                  <a:gd name="T19" fmla="*/ 32 h 295"/>
                  <a:gd name="T20" fmla="*/ 226 w 298"/>
                  <a:gd name="T21" fmla="*/ 32 h 295"/>
                  <a:gd name="T22" fmla="*/ 223 w 298"/>
                  <a:gd name="T23" fmla="*/ 17 h 295"/>
                  <a:gd name="T24" fmla="*/ 220 w 298"/>
                  <a:gd name="T25" fmla="*/ 14 h 295"/>
                  <a:gd name="T26" fmla="*/ 202 w 298"/>
                  <a:gd name="T27" fmla="*/ 0 h 295"/>
                  <a:gd name="T28" fmla="*/ 192 w 298"/>
                  <a:gd name="T29" fmla="*/ 2 h 295"/>
                  <a:gd name="T30" fmla="*/ 176 w 298"/>
                  <a:gd name="T31" fmla="*/ 11 h 295"/>
                  <a:gd name="T32" fmla="*/ 157 w 298"/>
                  <a:gd name="T33" fmla="*/ 6 h 295"/>
                  <a:gd name="T34" fmla="*/ 150 w 298"/>
                  <a:gd name="T35" fmla="*/ 7 h 295"/>
                  <a:gd name="T36" fmla="*/ 141 w 298"/>
                  <a:gd name="T37" fmla="*/ 13 h 295"/>
                  <a:gd name="T38" fmla="*/ 135 w 298"/>
                  <a:gd name="T39" fmla="*/ 20 h 295"/>
                  <a:gd name="T40" fmla="*/ 127 w 298"/>
                  <a:gd name="T41" fmla="*/ 13 h 295"/>
                  <a:gd name="T42" fmla="*/ 67 w 298"/>
                  <a:gd name="T43" fmla="*/ 64 h 295"/>
                  <a:gd name="T44" fmla="*/ 33 w 298"/>
                  <a:gd name="T45" fmla="*/ 94 h 295"/>
                  <a:gd name="T46" fmla="*/ 23 w 298"/>
                  <a:gd name="T47" fmla="*/ 102 h 295"/>
                  <a:gd name="T48" fmla="*/ 23 w 298"/>
                  <a:gd name="T49" fmla="*/ 104 h 295"/>
                  <a:gd name="T50" fmla="*/ 63 w 298"/>
                  <a:gd name="T51" fmla="*/ 124 h 295"/>
                  <a:gd name="T52" fmla="*/ 50 w 298"/>
                  <a:gd name="T53" fmla="*/ 127 h 295"/>
                  <a:gd name="T54" fmla="*/ 26 w 298"/>
                  <a:gd name="T55" fmla="*/ 151 h 295"/>
                  <a:gd name="T56" fmla="*/ 20 w 298"/>
                  <a:gd name="T57" fmla="*/ 158 h 295"/>
                  <a:gd name="T58" fmla="*/ 19 w 298"/>
                  <a:gd name="T59" fmla="*/ 175 h 295"/>
                  <a:gd name="T60" fmla="*/ 15 w 298"/>
                  <a:gd name="T61" fmla="*/ 189 h 295"/>
                  <a:gd name="T62" fmla="*/ 16 w 298"/>
                  <a:gd name="T63" fmla="*/ 193 h 295"/>
                  <a:gd name="T64" fmla="*/ 18 w 298"/>
                  <a:gd name="T65" fmla="*/ 198 h 295"/>
                  <a:gd name="T66" fmla="*/ 22 w 298"/>
                  <a:gd name="T67" fmla="*/ 214 h 295"/>
                  <a:gd name="T68" fmla="*/ 19 w 298"/>
                  <a:gd name="T69" fmla="*/ 221 h 295"/>
                  <a:gd name="T70" fmla="*/ 1 w 298"/>
                  <a:gd name="T71" fmla="*/ 253 h 295"/>
                  <a:gd name="T72" fmla="*/ 0 w 298"/>
                  <a:gd name="T73" fmla="*/ 257 h 295"/>
                  <a:gd name="T74" fmla="*/ 1 w 298"/>
                  <a:gd name="T75" fmla="*/ 263 h 295"/>
                  <a:gd name="T76" fmla="*/ 5 w 298"/>
                  <a:gd name="T77" fmla="*/ 266 h 2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98" h="295">
                    <a:moveTo>
                      <a:pt x="298" y="77"/>
                    </a:moveTo>
                    <a:lnTo>
                      <a:pt x="298" y="76"/>
                    </a:lnTo>
                    <a:lnTo>
                      <a:pt x="286" y="69"/>
                    </a:lnTo>
                    <a:lnTo>
                      <a:pt x="283" y="69"/>
                    </a:lnTo>
                    <a:lnTo>
                      <a:pt x="283" y="67"/>
                    </a:lnTo>
                    <a:lnTo>
                      <a:pt x="281" y="67"/>
                    </a:lnTo>
                    <a:lnTo>
                      <a:pt x="275" y="60"/>
                    </a:lnTo>
                    <a:lnTo>
                      <a:pt x="273" y="59"/>
                    </a:lnTo>
                    <a:lnTo>
                      <a:pt x="271" y="57"/>
                    </a:lnTo>
                    <a:lnTo>
                      <a:pt x="269" y="57"/>
                    </a:lnTo>
                    <a:lnTo>
                      <a:pt x="268" y="59"/>
                    </a:lnTo>
                    <a:lnTo>
                      <a:pt x="266" y="59"/>
                    </a:lnTo>
                    <a:lnTo>
                      <a:pt x="266" y="55"/>
                    </a:lnTo>
                    <a:lnTo>
                      <a:pt x="264" y="41"/>
                    </a:lnTo>
                    <a:lnTo>
                      <a:pt x="264" y="40"/>
                    </a:lnTo>
                    <a:lnTo>
                      <a:pt x="262" y="32"/>
                    </a:lnTo>
                    <a:lnTo>
                      <a:pt x="261" y="31"/>
                    </a:lnTo>
                    <a:lnTo>
                      <a:pt x="257" y="31"/>
                    </a:lnTo>
                    <a:lnTo>
                      <a:pt x="255" y="32"/>
                    </a:lnTo>
                    <a:lnTo>
                      <a:pt x="238" y="32"/>
                    </a:lnTo>
                    <a:lnTo>
                      <a:pt x="229" y="35"/>
                    </a:lnTo>
                    <a:lnTo>
                      <a:pt x="226" y="32"/>
                    </a:lnTo>
                    <a:lnTo>
                      <a:pt x="223" y="25"/>
                    </a:lnTo>
                    <a:lnTo>
                      <a:pt x="223" y="17"/>
                    </a:lnTo>
                    <a:lnTo>
                      <a:pt x="224" y="14"/>
                    </a:lnTo>
                    <a:lnTo>
                      <a:pt x="220" y="14"/>
                    </a:lnTo>
                    <a:lnTo>
                      <a:pt x="205" y="2"/>
                    </a:lnTo>
                    <a:lnTo>
                      <a:pt x="202" y="0"/>
                    </a:lnTo>
                    <a:lnTo>
                      <a:pt x="197" y="2"/>
                    </a:lnTo>
                    <a:lnTo>
                      <a:pt x="192" y="2"/>
                    </a:lnTo>
                    <a:lnTo>
                      <a:pt x="178" y="6"/>
                    </a:lnTo>
                    <a:lnTo>
                      <a:pt x="176" y="11"/>
                    </a:lnTo>
                    <a:lnTo>
                      <a:pt x="169" y="11"/>
                    </a:lnTo>
                    <a:lnTo>
                      <a:pt x="157" y="6"/>
                    </a:lnTo>
                    <a:lnTo>
                      <a:pt x="154" y="6"/>
                    </a:lnTo>
                    <a:lnTo>
                      <a:pt x="150" y="7"/>
                    </a:lnTo>
                    <a:lnTo>
                      <a:pt x="142" y="11"/>
                    </a:lnTo>
                    <a:lnTo>
                      <a:pt x="141" y="13"/>
                    </a:lnTo>
                    <a:lnTo>
                      <a:pt x="139" y="16"/>
                    </a:lnTo>
                    <a:lnTo>
                      <a:pt x="135" y="20"/>
                    </a:lnTo>
                    <a:lnTo>
                      <a:pt x="134" y="20"/>
                    </a:lnTo>
                    <a:lnTo>
                      <a:pt x="127" y="13"/>
                    </a:lnTo>
                    <a:lnTo>
                      <a:pt x="68" y="64"/>
                    </a:lnTo>
                    <a:lnTo>
                      <a:pt x="67" y="64"/>
                    </a:lnTo>
                    <a:lnTo>
                      <a:pt x="37" y="91"/>
                    </a:lnTo>
                    <a:lnTo>
                      <a:pt x="33" y="94"/>
                    </a:lnTo>
                    <a:lnTo>
                      <a:pt x="30" y="97"/>
                    </a:lnTo>
                    <a:lnTo>
                      <a:pt x="23" y="102"/>
                    </a:lnTo>
                    <a:lnTo>
                      <a:pt x="22" y="104"/>
                    </a:lnTo>
                    <a:lnTo>
                      <a:pt x="23" y="104"/>
                    </a:lnTo>
                    <a:lnTo>
                      <a:pt x="63" y="123"/>
                    </a:lnTo>
                    <a:lnTo>
                      <a:pt x="63" y="124"/>
                    </a:lnTo>
                    <a:lnTo>
                      <a:pt x="56" y="127"/>
                    </a:lnTo>
                    <a:lnTo>
                      <a:pt x="50" y="127"/>
                    </a:lnTo>
                    <a:lnTo>
                      <a:pt x="39" y="134"/>
                    </a:lnTo>
                    <a:lnTo>
                      <a:pt x="26" y="151"/>
                    </a:lnTo>
                    <a:lnTo>
                      <a:pt x="26" y="153"/>
                    </a:lnTo>
                    <a:lnTo>
                      <a:pt x="20" y="158"/>
                    </a:lnTo>
                    <a:lnTo>
                      <a:pt x="19" y="169"/>
                    </a:lnTo>
                    <a:lnTo>
                      <a:pt x="19" y="175"/>
                    </a:lnTo>
                    <a:lnTo>
                      <a:pt x="18" y="182"/>
                    </a:lnTo>
                    <a:lnTo>
                      <a:pt x="15" y="189"/>
                    </a:lnTo>
                    <a:lnTo>
                      <a:pt x="15" y="191"/>
                    </a:lnTo>
                    <a:lnTo>
                      <a:pt x="16" y="193"/>
                    </a:lnTo>
                    <a:lnTo>
                      <a:pt x="18" y="196"/>
                    </a:lnTo>
                    <a:lnTo>
                      <a:pt x="18" y="198"/>
                    </a:lnTo>
                    <a:lnTo>
                      <a:pt x="22" y="207"/>
                    </a:lnTo>
                    <a:lnTo>
                      <a:pt x="22" y="214"/>
                    </a:lnTo>
                    <a:lnTo>
                      <a:pt x="20" y="215"/>
                    </a:lnTo>
                    <a:lnTo>
                      <a:pt x="19" y="221"/>
                    </a:lnTo>
                    <a:lnTo>
                      <a:pt x="11" y="231"/>
                    </a:lnTo>
                    <a:lnTo>
                      <a:pt x="1" y="253"/>
                    </a:lnTo>
                    <a:lnTo>
                      <a:pt x="1" y="256"/>
                    </a:lnTo>
                    <a:lnTo>
                      <a:pt x="0" y="257"/>
                    </a:lnTo>
                    <a:lnTo>
                      <a:pt x="0" y="260"/>
                    </a:lnTo>
                    <a:lnTo>
                      <a:pt x="1" y="263"/>
                    </a:lnTo>
                    <a:lnTo>
                      <a:pt x="3" y="264"/>
                    </a:lnTo>
                    <a:lnTo>
                      <a:pt x="5" y="266"/>
                    </a:lnTo>
                    <a:lnTo>
                      <a:pt x="32" y="29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05" name="Freeform 4554">
                <a:extLst>
                  <a:ext uri="{FF2B5EF4-FFF2-40B4-BE49-F238E27FC236}">
                    <a16:creationId xmlns:a16="http://schemas.microsoft.com/office/drawing/2014/main" id="{ECCEA38B-3A48-4D32-9D80-03A7567B55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1" y="2738"/>
                <a:ext cx="72" cy="19"/>
              </a:xfrm>
              <a:custGeom>
                <a:avLst/>
                <a:gdLst>
                  <a:gd name="T0" fmla="*/ 289 w 289"/>
                  <a:gd name="T1" fmla="*/ 74 h 75"/>
                  <a:gd name="T2" fmla="*/ 282 w 289"/>
                  <a:gd name="T3" fmla="*/ 75 h 75"/>
                  <a:gd name="T4" fmla="*/ 272 w 289"/>
                  <a:gd name="T5" fmla="*/ 74 h 75"/>
                  <a:gd name="T6" fmla="*/ 256 w 289"/>
                  <a:gd name="T7" fmla="*/ 70 h 75"/>
                  <a:gd name="T8" fmla="*/ 247 w 289"/>
                  <a:gd name="T9" fmla="*/ 70 h 75"/>
                  <a:gd name="T10" fmla="*/ 246 w 289"/>
                  <a:gd name="T11" fmla="*/ 61 h 75"/>
                  <a:gd name="T12" fmla="*/ 237 w 289"/>
                  <a:gd name="T13" fmla="*/ 58 h 75"/>
                  <a:gd name="T14" fmla="*/ 215 w 289"/>
                  <a:gd name="T15" fmla="*/ 61 h 75"/>
                  <a:gd name="T16" fmla="*/ 209 w 289"/>
                  <a:gd name="T17" fmla="*/ 60 h 75"/>
                  <a:gd name="T18" fmla="*/ 190 w 289"/>
                  <a:gd name="T19" fmla="*/ 43 h 75"/>
                  <a:gd name="T20" fmla="*/ 186 w 289"/>
                  <a:gd name="T21" fmla="*/ 42 h 75"/>
                  <a:gd name="T22" fmla="*/ 176 w 289"/>
                  <a:gd name="T23" fmla="*/ 37 h 75"/>
                  <a:gd name="T24" fmla="*/ 170 w 289"/>
                  <a:gd name="T25" fmla="*/ 39 h 75"/>
                  <a:gd name="T26" fmla="*/ 145 w 289"/>
                  <a:gd name="T27" fmla="*/ 44 h 75"/>
                  <a:gd name="T28" fmla="*/ 136 w 289"/>
                  <a:gd name="T29" fmla="*/ 46 h 75"/>
                  <a:gd name="T30" fmla="*/ 130 w 289"/>
                  <a:gd name="T31" fmla="*/ 47 h 75"/>
                  <a:gd name="T32" fmla="*/ 119 w 289"/>
                  <a:gd name="T33" fmla="*/ 33 h 75"/>
                  <a:gd name="T34" fmla="*/ 91 w 289"/>
                  <a:gd name="T35" fmla="*/ 12 h 75"/>
                  <a:gd name="T36" fmla="*/ 70 w 289"/>
                  <a:gd name="T37" fmla="*/ 11 h 75"/>
                  <a:gd name="T38" fmla="*/ 63 w 289"/>
                  <a:gd name="T39" fmla="*/ 15 h 75"/>
                  <a:gd name="T40" fmla="*/ 59 w 289"/>
                  <a:gd name="T41" fmla="*/ 18 h 75"/>
                  <a:gd name="T42" fmla="*/ 54 w 289"/>
                  <a:gd name="T43" fmla="*/ 20 h 75"/>
                  <a:gd name="T44" fmla="*/ 50 w 289"/>
                  <a:gd name="T45" fmla="*/ 29 h 75"/>
                  <a:gd name="T46" fmla="*/ 45 w 289"/>
                  <a:gd name="T47" fmla="*/ 22 h 75"/>
                  <a:gd name="T48" fmla="*/ 40 w 289"/>
                  <a:gd name="T49" fmla="*/ 20 h 75"/>
                  <a:gd name="T50" fmla="*/ 36 w 289"/>
                  <a:gd name="T51" fmla="*/ 22 h 75"/>
                  <a:gd name="T52" fmla="*/ 31 w 289"/>
                  <a:gd name="T53" fmla="*/ 32 h 75"/>
                  <a:gd name="T54" fmla="*/ 19 w 289"/>
                  <a:gd name="T55" fmla="*/ 22 h 75"/>
                  <a:gd name="T56" fmla="*/ 22 w 289"/>
                  <a:gd name="T57" fmla="*/ 12 h 75"/>
                  <a:gd name="T58" fmla="*/ 21 w 289"/>
                  <a:gd name="T59" fmla="*/ 1 h 75"/>
                  <a:gd name="T60" fmla="*/ 11 w 289"/>
                  <a:gd name="T61" fmla="*/ 0 h 75"/>
                  <a:gd name="T62" fmla="*/ 0 w 289"/>
                  <a:gd name="T63" fmla="*/ 3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89" h="75">
                    <a:moveTo>
                      <a:pt x="289" y="73"/>
                    </a:moveTo>
                    <a:lnTo>
                      <a:pt x="289" y="74"/>
                    </a:lnTo>
                    <a:lnTo>
                      <a:pt x="287" y="75"/>
                    </a:lnTo>
                    <a:lnTo>
                      <a:pt x="282" y="75"/>
                    </a:lnTo>
                    <a:lnTo>
                      <a:pt x="275" y="74"/>
                    </a:lnTo>
                    <a:lnTo>
                      <a:pt x="272" y="74"/>
                    </a:lnTo>
                    <a:lnTo>
                      <a:pt x="270" y="73"/>
                    </a:lnTo>
                    <a:lnTo>
                      <a:pt x="256" y="70"/>
                    </a:lnTo>
                    <a:lnTo>
                      <a:pt x="249" y="71"/>
                    </a:lnTo>
                    <a:lnTo>
                      <a:pt x="247" y="70"/>
                    </a:lnTo>
                    <a:lnTo>
                      <a:pt x="247" y="65"/>
                    </a:lnTo>
                    <a:lnTo>
                      <a:pt x="246" y="61"/>
                    </a:lnTo>
                    <a:lnTo>
                      <a:pt x="242" y="58"/>
                    </a:lnTo>
                    <a:lnTo>
                      <a:pt x="237" y="58"/>
                    </a:lnTo>
                    <a:lnTo>
                      <a:pt x="230" y="60"/>
                    </a:lnTo>
                    <a:lnTo>
                      <a:pt x="215" y="61"/>
                    </a:lnTo>
                    <a:lnTo>
                      <a:pt x="211" y="60"/>
                    </a:lnTo>
                    <a:lnTo>
                      <a:pt x="209" y="60"/>
                    </a:lnTo>
                    <a:lnTo>
                      <a:pt x="203" y="57"/>
                    </a:lnTo>
                    <a:lnTo>
                      <a:pt x="190" y="43"/>
                    </a:lnTo>
                    <a:lnTo>
                      <a:pt x="187" y="43"/>
                    </a:lnTo>
                    <a:lnTo>
                      <a:pt x="186" y="42"/>
                    </a:lnTo>
                    <a:lnTo>
                      <a:pt x="182" y="40"/>
                    </a:lnTo>
                    <a:lnTo>
                      <a:pt x="176" y="37"/>
                    </a:lnTo>
                    <a:lnTo>
                      <a:pt x="175" y="37"/>
                    </a:lnTo>
                    <a:lnTo>
                      <a:pt x="170" y="39"/>
                    </a:lnTo>
                    <a:lnTo>
                      <a:pt x="165" y="42"/>
                    </a:lnTo>
                    <a:lnTo>
                      <a:pt x="145" y="44"/>
                    </a:lnTo>
                    <a:lnTo>
                      <a:pt x="141" y="44"/>
                    </a:lnTo>
                    <a:lnTo>
                      <a:pt x="136" y="46"/>
                    </a:lnTo>
                    <a:lnTo>
                      <a:pt x="134" y="47"/>
                    </a:lnTo>
                    <a:lnTo>
                      <a:pt x="130" y="47"/>
                    </a:lnTo>
                    <a:lnTo>
                      <a:pt x="120" y="33"/>
                    </a:lnTo>
                    <a:lnTo>
                      <a:pt x="119" y="33"/>
                    </a:lnTo>
                    <a:lnTo>
                      <a:pt x="117" y="30"/>
                    </a:lnTo>
                    <a:lnTo>
                      <a:pt x="91" y="12"/>
                    </a:lnTo>
                    <a:lnTo>
                      <a:pt x="85" y="11"/>
                    </a:lnTo>
                    <a:lnTo>
                      <a:pt x="70" y="11"/>
                    </a:lnTo>
                    <a:lnTo>
                      <a:pt x="69" y="12"/>
                    </a:lnTo>
                    <a:lnTo>
                      <a:pt x="63" y="15"/>
                    </a:lnTo>
                    <a:lnTo>
                      <a:pt x="63" y="17"/>
                    </a:lnTo>
                    <a:lnTo>
                      <a:pt x="59" y="18"/>
                    </a:lnTo>
                    <a:lnTo>
                      <a:pt x="56" y="18"/>
                    </a:lnTo>
                    <a:lnTo>
                      <a:pt x="54" y="20"/>
                    </a:lnTo>
                    <a:lnTo>
                      <a:pt x="50" y="28"/>
                    </a:lnTo>
                    <a:lnTo>
                      <a:pt x="50" y="29"/>
                    </a:lnTo>
                    <a:lnTo>
                      <a:pt x="49" y="30"/>
                    </a:lnTo>
                    <a:lnTo>
                      <a:pt x="45" y="22"/>
                    </a:lnTo>
                    <a:lnTo>
                      <a:pt x="42" y="20"/>
                    </a:lnTo>
                    <a:lnTo>
                      <a:pt x="40" y="20"/>
                    </a:lnTo>
                    <a:lnTo>
                      <a:pt x="39" y="21"/>
                    </a:lnTo>
                    <a:lnTo>
                      <a:pt x="36" y="22"/>
                    </a:lnTo>
                    <a:lnTo>
                      <a:pt x="35" y="26"/>
                    </a:lnTo>
                    <a:lnTo>
                      <a:pt x="31" y="32"/>
                    </a:lnTo>
                    <a:lnTo>
                      <a:pt x="25" y="25"/>
                    </a:lnTo>
                    <a:lnTo>
                      <a:pt x="19" y="22"/>
                    </a:lnTo>
                    <a:lnTo>
                      <a:pt x="19" y="20"/>
                    </a:lnTo>
                    <a:lnTo>
                      <a:pt x="22" y="12"/>
                    </a:lnTo>
                    <a:lnTo>
                      <a:pt x="26" y="5"/>
                    </a:lnTo>
                    <a:lnTo>
                      <a:pt x="21" y="1"/>
                    </a:lnTo>
                    <a:lnTo>
                      <a:pt x="17" y="0"/>
                    </a:lnTo>
                    <a:lnTo>
                      <a:pt x="11" y="0"/>
                    </a:lnTo>
                    <a:lnTo>
                      <a:pt x="2" y="3"/>
                    </a:lnTo>
                    <a:lnTo>
                      <a:pt x="0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06" name="Freeform 4555">
                <a:extLst>
                  <a:ext uri="{FF2B5EF4-FFF2-40B4-BE49-F238E27FC236}">
                    <a16:creationId xmlns:a16="http://schemas.microsoft.com/office/drawing/2014/main" id="{82B89B9B-B48F-86AA-5691-FF33E3E9F7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0" y="2739"/>
                <a:ext cx="11" cy="13"/>
              </a:xfrm>
              <a:custGeom>
                <a:avLst/>
                <a:gdLst>
                  <a:gd name="T0" fmla="*/ 41 w 41"/>
                  <a:gd name="T1" fmla="*/ 0 h 54"/>
                  <a:gd name="T2" fmla="*/ 37 w 41"/>
                  <a:gd name="T3" fmla="*/ 4 h 54"/>
                  <a:gd name="T4" fmla="*/ 33 w 41"/>
                  <a:gd name="T5" fmla="*/ 19 h 54"/>
                  <a:gd name="T6" fmla="*/ 33 w 41"/>
                  <a:gd name="T7" fmla="*/ 23 h 54"/>
                  <a:gd name="T8" fmla="*/ 28 w 41"/>
                  <a:gd name="T9" fmla="*/ 30 h 54"/>
                  <a:gd name="T10" fmla="*/ 28 w 41"/>
                  <a:gd name="T11" fmla="*/ 32 h 54"/>
                  <a:gd name="T12" fmla="*/ 24 w 41"/>
                  <a:gd name="T13" fmla="*/ 32 h 54"/>
                  <a:gd name="T14" fmla="*/ 13 w 41"/>
                  <a:gd name="T15" fmla="*/ 22 h 54"/>
                  <a:gd name="T16" fmla="*/ 13 w 41"/>
                  <a:gd name="T17" fmla="*/ 23 h 54"/>
                  <a:gd name="T18" fmla="*/ 9 w 41"/>
                  <a:gd name="T19" fmla="*/ 37 h 54"/>
                  <a:gd name="T20" fmla="*/ 7 w 41"/>
                  <a:gd name="T21" fmla="*/ 39 h 54"/>
                  <a:gd name="T22" fmla="*/ 7 w 41"/>
                  <a:gd name="T23" fmla="*/ 43 h 54"/>
                  <a:gd name="T24" fmla="*/ 3 w 41"/>
                  <a:gd name="T25" fmla="*/ 51 h 54"/>
                  <a:gd name="T26" fmla="*/ 3 w 41"/>
                  <a:gd name="T27" fmla="*/ 53 h 54"/>
                  <a:gd name="T28" fmla="*/ 0 w 41"/>
                  <a:gd name="T29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1" h="54">
                    <a:moveTo>
                      <a:pt x="41" y="0"/>
                    </a:moveTo>
                    <a:lnTo>
                      <a:pt x="37" y="4"/>
                    </a:lnTo>
                    <a:lnTo>
                      <a:pt x="33" y="19"/>
                    </a:lnTo>
                    <a:lnTo>
                      <a:pt x="33" y="23"/>
                    </a:lnTo>
                    <a:lnTo>
                      <a:pt x="28" y="30"/>
                    </a:lnTo>
                    <a:lnTo>
                      <a:pt x="28" y="32"/>
                    </a:lnTo>
                    <a:lnTo>
                      <a:pt x="24" y="32"/>
                    </a:lnTo>
                    <a:lnTo>
                      <a:pt x="13" y="22"/>
                    </a:lnTo>
                    <a:lnTo>
                      <a:pt x="13" y="23"/>
                    </a:lnTo>
                    <a:lnTo>
                      <a:pt x="9" y="37"/>
                    </a:lnTo>
                    <a:lnTo>
                      <a:pt x="7" y="39"/>
                    </a:lnTo>
                    <a:lnTo>
                      <a:pt x="7" y="43"/>
                    </a:lnTo>
                    <a:lnTo>
                      <a:pt x="3" y="51"/>
                    </a:lnTo>
                    <a:lnTo>
                      <a:pt x="3" y="53"/>
                    </a:lnTo>
                    <a:lnTo>
                      <a:pt x="0" y="5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07" name="Freeform 4556">
                <a:extLst>
                  <a:ext uri="{FF2B5EF4-FFF2-40B4-BE49-F238E27FC236}">
                    <a16:creationId xmlns:a16="http://schemas.microsoft.com/office/drawing/2014/main" id="{AC0C53BE-8028-DD31-B70F-731F041D0B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0" y="2752"/>
                <a:ext cx="3" cy="16"/>
              </a:xfrm>
              <a:custGeom>
                <a:avLst/>
                <a:gdLst>
                  <a:gd name="T0" fmla="*/ 2 w 12"/>
                  <a:gd name="T1" fmla="*/ 0 h 63"/>
                  <a:gd name="T2" fmla="*/ 4 w 12"/>
                  <a:gd name="T3" fmla="*/ 1 h 63"/>
                  <a:gd name="T4" fmla="*/ 4 w 12"/>
                  <a:gd name="T5" fmla="*/ 3 h 63"/>
                  <a:gd name="T6" fmla="*/ 1 w 12"/>
                  <a:gd name="T7" fmla="*/ 17 h 63"/>
                  <a:gd name="T8" fmla="*/ 0 w 12"/>
                  <a:gd name="T9" fmla="*/ 18 h 63"/>
                  <a:gd name="T10" fmla="*/ 0 w 12"/>
                  <a:gd name="T11" fmla="*/ 27 h 63"/>
                  <a:gd name="T12" fmla="*/ 12 w 12"/>
                  <a:gd name="T13" fmla="*/ 60 h 63"/>
                  <a:gd name="T14" fmla="*/ 12 w 12"/>
                  <a:gd name="T15" fmla="*/ 63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63">
                    <a:moveTo>
                      <a:pt x="2" y="0"/>
                    </a:moveTo>
                    <a:lnTo>
                      <a:pt x="4" y="1"/>
                    </a:lnTo>
                    <a:lnTo>
                      <a:pt x="4" y="3"/>
                    </a:lnTo>
                    <a:lnTo>
                      <a:pt x="1" y="17"/>
                    </a:lnTo>
                    <a:lnTo>
                      <a:pt x="0" y="18"/>
                    </a:lnTo>
                    <a:lnTo>
                      <a:pt x="0" y="27"/>
                    </a:lnTo>
                    <a:lnTo>
                      <a:pt x="12" y="60"/>
                    </a:lnTo>
                    <a:lnTo>
                      <a:pt x="12" y="6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08" name="Freeform 4557">
                <a:extLst>
                  <a:ext uri="{FF2B5EF4-FFF2-40B4-BE49-F238E27FC236}">
                    <a16:creationId xmlns:a16="http://schemas.microsoft.com/office/drawing/2014/main" id="{55941CD6-6F64-C3F5-692F-EF3CA72CF5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2" y="2679"/>
                <a:ext cx="26" cy="77"/>
              </a:xfrm>
              <a:custGeom>
                <a:avLst/>
                <a:gdLst>
                  <a:gd name="T0" fmla="*/ 105 w 105"/>
                  <a:gd name="T1" fmla="*/ 0 h 308"/>
                  <a:gd name="T2" fmla="*/ 103 w 105"/>
                  <a:gd name="T3" fmla="*/ 4 h 308"/>
                  <a:gd name="T4" fmla="*/ 100 w 105"/>
                  <a:gd name="T5" fmla="*/ 7 h 308"/>
                  <a:gd name="T6" fmla="*/ 99 w 105"/>
                  <a:gd name="T7" fmla="*/ 11 h 308"/>
                  <a:gd name="T8" fmla="*/ 99 w 105"/>
                  <a:gd name="T9" fmla="*/ 37 h 308"/>
                  <a:gd name="T10" fmla="*/ 98 w 105"/>
                  <a:gd name="T11" fmla="*/ 38 h 308"/>
                  <a:gd name="T12" fmla="*/ 79 w 105"/>
                  <a:gd name="T13" fmla="*/ 41 h 308"/>
                  <a:gd name="T14" fmla="*/ 68 w 105"/>
                  <a:gd name="T15" fmla="*/ 46 h 308"/>
                  <a:gd name="T16" fmla="*/ 56 w 105"/>
                  <a:gd name="T17" fmla="*/ 59 h 308"/>
                  <a:gd name="T18" fmla="*/ 52 w 105"/>
                  <a:gd name="T19" fmla="*/ 66 h 308"/>
                  <a:gd name="T20" fmla="*/ 52 w 105"/>
                  <a:gd name="T21" fmla="*/ 67 h 308"/>
                  <a:gd name="T22" fmla="*/ 53 w 105"/>
                  <a:gd name="T23" fmla="*/ 68 h 308"/>
                  <a:gd name="T24" fmla="*/ 54 w 105"/>
                  <a:gd name="T25" fmla="*/ 73 h 308"/>
                  <a:gd name="T26" fmla="*/ 54 w 105"/>
                  <a:gd name="T27" fmla="*/ 77 h 308"/>
                  <a:gd name="T28" fmla="*/ 57 w 105"/>
                  <a:gd name="T29" fmla="*/ 78 h 308"/>
                  <a:gd name="T30" fmla="*/ 61 w 105"/>
                  <a:gd name="T31" fmla="*/ 83 h 308"/>
                  <a:gd name="T32" fmla="*/ 68 w 105"/>
                  <a:gd name="T33" fmla="*/ 87 h 308"/>
                  <a:gd name="T34" fmla="*/ 63 w 105"/>
                  <a:gd name="T35" fmla="*/ 94 h 308"/>
                  <a:gd name="T36" fmla="*/ 56 w 105"/>
                  <a:gd name="T37" fmla="*/ 99 h 308"/>
                  <a:gd name="T38" fmla="*/ 53 w 105"/>
                  <a:gd name="T39" fmla="*/ 104 h 308"/>
                  <a:gd name="T40" fmla="*/ 50 w 105"/>
                  <a:gd name="T41" fmla="*/ 109 h 308"/>
                  <a:gd name="T42" fmla="*/ 46 w 105"/>
                  <a:gd name="T43" fmla="*/ 113 h 308"/>
                  <a:gd name="T44" fmla="*/ 40 w 105"/>
                  <a:gd name="T45" fmla="*/ 123 h 308"/>
                  <a:gd name="T46" fmla="*/ 38 w 105"/>
                  <a:gd name="T47" fmla="*/ 126 h 308"/>
                  <a:gd name="T48" fmla="*/ 28 w 105"/>
                  <a:gd name="T49" fmla="*/ 126 h 308"/>
                  <a:gd name="T50" fmla="*/ 14 w 105"/>
                  <a:gd name="T51" fmla="*/ 133 h 308"/>
                  <a:gd name="T52" fmla="*/ 11 w 105"/>
                  <a:gd name="T53" fmla="*/ 136 h 308"/>
                  <a:gd name="T54" fmla="*/ 8 w 105"/>
                  <a:gd name="T55" fmla="*/ 137 h 308"/>
                  <a:gd name="T56" fmla="*/ 4 w 105"/>
                  <a:gd name="T57" fmla="*/ 140 h 308"/>
                  <a:gd name="T58" fmla="*/ 4 w 105"/>
                  <a:gd name="T59" fmla="*/ 147 h 308"/>
                  <a:gd name="T60" fmla="*/ 7 w 105"/>
                  <a:gd name="T61" fmla="*/ 158 h 308"/>
                  <a:gd name="T62" fmla="*/ 11 w 105"/>
                  <a:gd name="T63" fmla="*/ 166 h 308"/>
                  <a:gd name="T64" fmla="*/ 0 w 105"/>
                  <a:gd name="T65" fmla="*/ 182 h 308"/>
                  <a:gd name="T66" fmla="*/ 2 w 105"/>
                  <a:gd name="T67" fmla="*/ 183 h 308"/>
                  <a:gd name="T68" fmla="*/ 2 w 105"/>
                  <a:gd name="T69" fmla="*/ 185 h 308"/>
                  <a:gd name="T70" fmla="*/ 5 w 105"/>
                  <a:gd name="T71" fmla="*/ 190 h 308"/>
                  <a:gd name="T72" fmla="*/ 7 w 105"/>
                  <a:gd name="T73" fmla="*/ 190 h 308"/>
                  <a:gd name="T74" fmla="*/ 9 w 105"/>
                  <a:gd name="T75" fmla="*/ 193 h 308"/>
                  <a:gd name="T76" fmla="*/ 11 w 105"/>
                  <a:gd name="T77" fmla="*/ 193 h 308"/>
                  <a:gd name="T78" fmla="*/ 12 w 105"/>
                  <a:gd name="T79" fmla="*/ 190 h 308"/>
                  <a:gd name="T80" fmla="*/ 16 w 105"/>
                  <a:gd name="T81" fmla="*/ 185 h 308"/>
                  <a:gd name="T82" fmla="*/ 26 w 105"/>
                  <a:gd name="T83" fmla="*/ 179 h 308"/>
                  <a:gd name="T84" fmla="*/ 36 w 105"/>
                  <a:gd name="T85" fmla="*/ 183 h 308"/>
                  <a:gd name="T86" fmla="*/ 42 w 105"/>
                  <a:gd name="T87" fmla="*/ 189 h 308"/>
                  <a:gd name="T88" fmla="*/ 50 w 105"/>
                  <a:gd name="T89" fmla="*/ 187 h 308"/>
                  <a:gd name="T90" fmla="*/ 57 w 105"/>
                  <a:gd name="T91" fmla="*/ 183 h 308"/>
                  <a:gd name="T92" fmla="*/ 57 w 105"/>
                  <a:gd name="T93" fmla="*/ 182 h 308"/>
                  <a:gd name="T94" fmla="*/ 61 w 105"/>
                  <a:gd name="T95" fmla="*/ 182 h 308"/>
                  <a:gd name="T96" fmla="*/ 63 w 105"/>
                  <a:gd name="T97" fmla="*/ 183 h 308"/>
                  <a:gd name="T98" fmla="*/ 69 w 105"/>
                  <a:gd name="T99" fmla="*/ 196 h 308"/>
                  <a:gd name="T100" fmla="*/ 72 w 105"/>
                  <a:gd name="T101" fmla="*/ 205 h 308"/>
                  <a:gd name="T102" fmla="*/ 74 w 105"/>
                  <a:gd name="T103" fmla="*/ 207 h 308"/>
                  <a:gd name="T104" fmla="*/ 74 w 105"/>
                  <a:gd name="T105" fmla="*/ 215 h 308"/>
                  <a:gd name="T106" fmla="*/ 76 w 105"/>
                  <a:gd name="T107" fmla="*/ 224 h 308"/>
                  <a:gd name="T108" fmla="*/ 75 w 105"/>
                  <a:gd name="T109" fmla="*/ 231 h 308"/>
                  <a:gd name="T110" fmla="*/ 75 w 105"/>
                  <a:gd name="T111" fmla="*/ 236 h 308"/>
                  <a:gd name="T112" fmla="*/ 79 w 105"/>
                  <a:gd name="T113" fmla="*/ 260 h 308"/>
                  <a:gd name="T114" fmla="*/ 85 w 105"/>
                  <a:gd name="T115" fmla="*/ 272 h 308"/>
                  <a:gd name="T116" fmla="*/ 88 w 105"/>
                  <a:gd name="T117" fmla="*/ 292 h 308"/>
                  <a:gd name="T118" fmla="*/ 88 w 105"/>
                  <a:gd name="T119" fmla="*/ 293 h 308"/>
                  <a:gd name="T120" fmla="*/ 85 w 105"/>
                  <a:gd name="T121" fmla="*/ 298 h 308"/>
                  <a:gd name="T122" fmla="*/ 85 w 105"/>
                  <a:gd name="T123" fmla="*/ 308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05" h="308">
                    <a:moveTo>
                      <a:pt x="105" y="0"/>
                    </a:moveTo>
                    <a:lnTo>
                      <a:pt x="103" y="4"/>
                    </a:lnTo>
                    <a:lnTo>
                      <a:pt x="100" y="7"/>
                    </a:lnTo>
                    <a:lnTo>
                      <a:pt x="99" y="11"/>
                    </a:lnTo>
                    <a:lnTo>
                      <a:pt x="99" y="37"/>
                    </a:lnTo>
                    <a:lnTo>
                      <a:pt x="98" y="38"/>
                    </a:lnTo>
                    <a:lnTo>
                      <a:pt x="79" y="41"/>
                    </a:lnTo>
                    <a:lnTo>
                      <a:pt x="68" y="46"/>
                    </a:lnTo>
                    <a:lnTo>
                      <a:pt x="56" y="59"/>
                    </a:lnTo>
                    <a:lnTo>
                      <a:pt x="52" y="66"/>
                    </a:lnTo>
                    <a:lnTo>
                      <a:pt x="52" y="67"/>
                    </a:lnTo>
                    <a:lnTo>
                      <a:pt x="53" y="68"/>
                    </a:lnTo>
                    <a:lnTo>
                      <a:pt x="54" y="73"/>
                    </a:lnTo>
                    <a:lnTo>
                      <a:pt x="54" y="77"/>
                    </a:lnTo>
                    <a:lnTo>
                      <a:pt x="57" y="78"/>
                    </a:lnTo>
                    <a:lnTo>
                      <a:pt x="61" y="83"/>
                    </a:lnTo>
                    <a:lnTo>
                      <a:pt x="68" y="87"/>
                    </a:lnTo>
                    <a:lnTo>
                      <a:pt x="63" y="94"/>
                    </a:lnTo>
                    <a:lnTo>
                      <a:pt x="56" y="99"/>
                    </a:lnTo>
                    <a:lnTo>
                      <a:pt x="53" y="104"/>
                    </a:lnTo>
                    <a:lnTo>
                      <a:pt x="50" y="109"/>
                    </a:lnTo>
                    <a:lnTo>
                      <a:pt x="46" y="113"/>
                    </a:lnTo>
                    <a:lnTo>
                      <a:pt x="40" y="123"/>
                    </a:lnTo>
                    <a:lnTo>
                      <a:pt x="38" y="126"/>
                    </a:lnTo>
                    <a:lnTo>
                      <a:pt x="28" y="126"/>
                    </a:lnTo>
                    <a:lnTo>
                      <a:pt x="14" y="133"/>
                    </a:lnTo>
                    <a:lnTo>
                      <a:pt x="11" y="136"/>
                    </a:lnTo>
                    <a:lnTo>
                      <a:pt x="8" y="137"/>
                    </a:lnTo>
                    <a:lnTo>
                      <a:pt x="4" y="140"/>
                    </a:lnTo>
                    <a:lnTo>
                      <a:pt x="4" y="147"/>
                    </a:lnTo>
                    <a:lnTo>
                      <a:pt x="7" y="158"/>
                    </a:lnTo>
                    <a:lnTo>
                      <a:pt x="11" y="166"/>
                    </a:lnTo>
                    <a:lnTo>
                      <a:pt x="0" y="182"/>
                    </a:lnTo>
                    <a:lnTo>
                      <a:pt x="2" y="183"/>
                    </a:lnTo>
                    <a:lnTo>
                      <a:pt x="2" y="185"/>
                    </a:lnTo>
                    <a:lnTo>
                      <a:pt x="5" y="190"/>
                    </a:lnTo>
                    <a:lnTo>
                      <a:pt x="7" y="190"/>
                    </a:lnTo>
                    <a:lnTo>
                      <a:pt x="9" y="193"/>
                    </a:lnTo>
                    <a:lnTo>
                      <a:pt x="11" y="193"/>
                    </a:lnTo>
                    <a:lnTo>
                      <a:pt x="12" y="190"/>
                    </a:lnTo>
                    <a:lnTo>
                      <a:pt x="16" y="185"/>
                    </a:lnTo>
                    <a:lnTo>
                      <a:pt x="26" y="179"/>
                    </a:lnTo>
                    <a:lnTo>
                      <a:pt x="36" y="183"/>
                    </a:lnTo>
                    <a:lnTo>
                      <a:pt x="42" y="189"/>
                    </a:lnTo>
                    <a:lnTo>
                      <a:pt x="50" y="187"/>
                    </a:lnTo>
                    <a:lnTo>
                      <a:pt x="57" y="183"/>
                    </a:lnTo>
                    <a:lnTo>
                      <a:pt x="57" y="182"/>
                    </a:lnTo>
                    <a:lnTo>
                      <a:pt x="61" y="182"/>
                    </a:lnTo>
                    <a:lnTo>
                      <a:pt x="63" y="183"/>
                    </a:lnTo>
                    <a:lnTo>
                      <a:pt x="69" y="196"/>
                    </a:lnTo>
                    <a:lnTo>
                      <a:pt x="72" y="205"/>
                    </a:lnTo>
                    <a:lnTo>
                      <a:pt x="74" y="207"/>
                    </a:lnTo>
                    <a:lnTo>
                      <a:pt x="74" y="215"/>
                    </a:lnTo>
                    <a:lnTo>
                      <a:pt x="76" y="224"/>
                    </a:lnTo>
                    <a:lnTo>
                      <a:pt x="75" y="231"/>
                    </a:lnTo>
                    <a:lnTo>
                      <a:pt x="75" y="236"/>
                    </a:lnTo>
                    <a:lnTo>
                      <a:pt x="79" y="260"/>
                    </a:lnTo>
                    <a:lnTo>
                      <a:pt x="85" y="272"/>
                    </a:lnTo>
                    <a:lnTo>
                      <a:pt x="88" y="292"/>
                    </a:lnTo>
                    <a:lnTo>
                      <a:pt x="88" y="293"/>
                    </a:lnTo>
                    <a:lnTo>
                      <a:pt x="85" y="298"/>
                    </a:lnTo>
                    <a:lnTo>
                      <a:pt x="85" y="30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09" name="Freeform 4558">
                <a:extLst>
                  <a:ext uri="{FF2B5EF4-FFF2-40B4-BE49-F238E27FC236}">
                    <a16:creationId xmlns:a16="http://schemas.microsoft.com/office/drawing/2014/main" id="{C312E814-F637-B289-B145-38C0FA5B03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0" y="2645"/>
                <a:ext cx="55" cy="42"/>
              </a:xfrm>
              <a:custGeom>
                <a:avLst/>
                <a:gdLst>
                  <a:gd name="T0" fmla="*/ 218 w 221"/>
                  <a:gd name="T1" fmla="*/ 4 h 169"/>
                  <a:gd name="T2" fmla="*/ 199 w 221"/>
                  <a:gd name="T3" fmla="*/ 22 h 169"/>
                  <a:gd name="T4" fmla="*/ 193 w 221"/>
                  <a:gd name="T5" fmla="*/ 24 h 169"/>
                  <a:gd name="T6" fmla="*/ 192 w 221"/>
                  <a:gd name="T7" fmla="*/ 17 h 169"/>
                  <a:gd name="T8" fmla="*/ 187 w 221"/>
                  <a:gd name="T9" fmla="*/ 3 h 169"/>
                  <a:gd name="T10" fmla="*/ 148 w 221"/>
                  <a:gd name="T11" fmla="*/ 8 h 169"/>
                  <a:gd name="T12" fmla="*/ 140 w 221"/>
                  <a:gd name="T13" fmla="*/ 22 h 169"/>
                  <a:gd name="T14" fmla="*/ 144 w 221"/>
                  <a:gd name="T15" fmla="*/ 33 h 169"/>
                  <a:gd name="T16" fmla="*/ 140 w 221"/>
                  <a:gd name="T17" fmla="*/ 32 h 169"/>
                  <a:gd name="T18" fmla="*/ 133 w 221"/>
                  <a:gd name="T19" fmla="*/ 33 h 169"/>
                  <a:gd name="T20" fmla="*/ 119 w 221"/>
                  <a:gd name="T21" fmla="*/ 38 h 169"/>
                  <a:gd name="T22" fmla="*/ 106 w 221"/>
                  <a:gd name="T23" fmla="*/ 32 h 169"/>
                  <a:gd name="T24" fmla="*/ 102 w 221"/>
                  <a:gd name="T25" fmla="*/ 29 h 169"/>
                  <a:gd name="T26" fmla="*/ 109 w 221"/>
                  <a:gd name="T27" fmla="*/ 36 h 169"/>
                  <a:gd name="T28" fmla="*/ 110 w 221"/>
                  <a:gd name="T29" fmla="*/ 53 h 169"/>
                  <a:gd name="T30" fmla="*/ 101 w 221"/>
                  <a:gd name="T31" fmla="*/ 72 h 169"/>
                  <a:gd name="T32" fmla="*/ 91 w 221"/>
                  <a:gd name="T33" fmla="*/ 74 h 169"/>
                  <a:gd name="T34" fmla="*/ 87 w 221"/>
                  <a:gd name="T35" fmla="*/ 75 h 169"/>
                  <a:gd name="T36" fmla="*/ 78 w 221"/>
                  <a:gd name="T37" fmla="*/ 82 h 169"/>
                  <a:gd name="T38" fmla="*/ 74 w 221"/>
                  <a:gd name="T39" fmla="*/ 88 h 169"/>
                  <a:gd name="T40" fmla="*/ 73 w 221"/>
                  <a:gd name="T41" fmla="*/ 93 h 169"/>
                  <a:gd name="T42" fmla="*/ 69 w 221"/>
                  <a:gd name="T43" fmla="*/ 108 h 169"/>
                  <a:gd name="T44" fmla="*/ 67 w 221"/>
                  <a:gd name="T45" fmla="*/ 109 h 169"/>
                  <a:gd name="T46" fmla="*/ 69 w 221"/>
                  <a:gd name="T47" fmla="*/ 117 h 169"/>
                  <a:gd name="T48" fmla="*/ 49 w 221"/>
                  <a:gd name="T49" fmla="*/ 123 h 169"/>
                  <a:gd name="T50" fmla="*/ 36 w 221"/>
                  <a:gd name="T51" fmla="*/ 124 h 169"/>
                  <a:gd name="T52" fmla="*/ 32 w 221"/>
                  <a:gd name="T53" fmla="*/ 127 h 169"/>
                  <a:gd name="T54" fmla="*/ 28 w 221"/>
                  <a:gd name="T55" fmla="*/ 135 h 169"/>
                  <a:gd name="T56" fmla="*/ 25 w 221"/>
                  <a:gd name="T57" fmla="*/ 141 h 169"/>
                  <a:gd name="T58" fmla="*/ 21 w 221"/>
                  <a:gd name="T59" fmla="*/ 144 h 169"/>
                  <a:gd name="T60" fmla="*/ 18 w 221"/>
                  <a:gd name="T61" fmla="*/ 142 h 169"/>
                  <a:gd name="T62" fmla="*/ 3 w 221"/>
                  <a:gd name="T63" fmla="*/ 161 h 169"/>
                  <a:gd name="T64" fmla="*/ 0 w 221"/>
                  <a:gd name="T65" fmla="*/ 169 h 1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21" h="169">
                    <a:moveTo>
                      <a:pt x="221" y="0"/>
                    </a:moveTo>
                    <a:lnTo>
                      <a:pt x="218" y="4"/>
                    </a:lnTo>
                    <a:lnTo>
                      <a:pt x="212" y="17"/>
                    </a:lnTo>
                    <a:lnTo>
                      <a:pt x="199" y="22"/>
                    </a:lnTo>
                    <a:lnTo>
                      <a:pt x="194" y="24"/>
                    </a:lnTo>
                    <a:lnTo>
                      <a:pt x="193" y="24"/>
                    </a:lnTo>
                    <a:lnTo>
                      <a:pt x="192" y="19"/>
                    </a:lnTo>
                    <a:lnTo>
                      <a:pt x="192" y="17"/>
                    </a:lnTo>
                    <a:lnTo>
                      <a:pt x="190" y="8"/>
                    </a:lnTo>
                    <a:lnTo>
                      <a:pt x="187" y="3"/>
                    </a:lnTo>
                    <a:lnTo>
                      <a:pt x="182" y="1"/>
                    </a:lnTo>
                    <a:lnTo>
                      <a:pt x="148" y="8"/>
                    </a:lnTo>
                    <a:lnTo>
                      <a:pt x="145" y="11"/>
                    </a:lnTo>
                    <a:lnTo>
                      <a:pt x="140" y="22"/>
                    </a:lnTo>
                    <a:lnTo>
                      <a:pt x="144" y="29"/>
                    </a:lnTo>
                    <a:lnTo>
                      <a:pt x="144" y="33"/>
                    </a:lnTo>
                    <a:lnTo>
                      <a:pt x="140" y="33"/>
                    </a:lnTo>
                    <a:lnTo>
                      <a:pt x="140" y="32"/>
                    </a:lnTo>
                    <a:lnTo>
                      <a:pt x="139" y="28"/>
                    </a:lnTo>
                    <a:lnTo>
                      <a:pt x="133" y="33"/>
                    </a:lnTo>
                    <a:lnTo>
                      <a:pt x="126" y="38"/>
                    </a:lnTo>
                    <a:lnTo>
                      <a:pt x="119" y="38"/>
                    </a:lnTo>
                    <a:lnTo>
                      <a:pt x="108" y="32"/>
                    </a:lnTo>
                    <a:lnTo>
                      <a:pt x="106" y="32"/>
                    </a:lnTo>
                    <a:lnTo>
                      <a:pt x="103" y="31"/>
                    </a:lnTo>
                    <a:lnTo>
                      <a:pt x="102" y="29"/>
                    </a:lnTo>
                    <a:lnTo>
                      <a:pt x="102" y="31"/>
                    </a:lnTo>
                    <a:lnTo>
                      <a:pt x="109" y="36"/>
                    </a:lnTo>
                    <a:lnTo>
                      <a:pt x="112" y="45"/>
                    </a:lnTo>
                    <a:lnTo>
                      <a:pt x="110" y="53"/>
                    </a:lnTo>
                    <a:lnTo>
                      <a:pt x="103" y="70"/>
                    </a:lnTo>
                    <a:lnTo>
                      <a:pt x="101" y="72"/>
                    </a:lnTo>
                    <a:lnTo>
                      <a:pt x="96" y="74"/>
                    </a:lnTo>
                    <a:lnTo>
                      <a:pt x="91" y="74"/>
                    </a:lnTo>
                    <a:lnTo>
                      <a:pt x="89" y="75"/>
                    </a:lnTo>
                    <a:lnTo>
                      <a:pt x="87" y="75"/>
                    </a:lnTo>
                    <a:lnTo>
                      <a:pt x="85" y="78"/>
                    </a:lnTo>
                    <a:lnTo>
                      <a:pt x="78" y="82"/>
                    </a:lnTo>
                    <a:lnTo>
                      <a:pt x="74" y="85"/>
                    </a:lnTo>
                    <a:lnTo>
                      <a:pt x="74" y="88"/>
                    </a:lnTo>
                    <a:lnTo>
                      <a:pt x="73" y="88"/>
                    </a:lnTo>
                    <a:lnTo>
                      <a:pt x="73" y="93"/>
                    </a:lnTo>
                    <a:lnTo>
                      <a:pt x="72" y="101"/>
                    </a:lnTo>
                    <a:lnTo>
                      <a:pt x="69" y="108"/>
                    </a:lnTo>
                    <a:lnTo>
                      <a:pt x="67" y="108"/>
                    </a:lnTo>
                    <a:lnTo>
                      <a:pt x="67" y="109"/>
                    </a:lnTo>
                    <a:lnTo>
                      <a:pt x="69" y="109"/>
                    </a:lnTo>
                    <a:lnTo>
                      <a:pt x="69" y="117"/>
                    </a:lnTo>
                    <a:lnTo>
                      <a:pt x="67" y="119"/>
                    </a:lnTo>
                    <a:lnTo>
                      <a:pt x="49" y="123"/>
                    </a:lnTo>
                    <a:lnTo>
                      <a:pt x="41" y="123"/>
                    </a:lnTo>
                    <a:lnTo>
                      <a:pt x="36" y="124"/>
                    </a:lnTo>
                    <a:lnTo>
                      <a:pt x="34" y="127"/>
                    </a:lnTo>
                    <a:lnTo>
                      <a:pt x="32" y="127"/>
                    </a:lnTo>
                    <a:lnTo>
                      <a:pt x="29" y="131"/>
                    </a:lnTo>
                    <a:lnTo>
                      <a:pt x="28" y="135"/>
                    </a:lnTo>
                    <a:lnTo>
                      <a:pt x="28" y="138"/>
                    </a:lnTo>
                    <a:lnTo>
                      <a:pt x="25" y="141"/>
                    </a:lnTo>
                    <a:lnTo>
                      <a:pt x="22" y="145"/>
                    </a:lnTo>
                    <a:lnTo>
                      <a:pt x="21" y="144"/>
                    </a:lnTo>
                    <a:lnTo>
                      <a:pt x="20" y="144"/>
                    </a:lnTo>
                    <a:lnTo>
                      <a:pt x="18" y="142"/>
                    </a:lnTo>
                    <a:lnTo>
                      <a:pt x="7" y="149"/>
                    </a:lnTo>
                    <a:lnTo>
                      <a:pt x="3" y="161"/>
                    </a:lnTo>
                    <a:lnTo>
                      <a:pt x="3" y="168"/>
                    </a:lnTo>
                    <a:lnTo>
                      <a:pt x="0" y="16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10" name="Freeform 4559">
                <a:extLst>
                  <a:ext uri="{FF2B5EF4-FFF2-40B4-BE49-F238E27FC236}">
                    <a16:creationId xmlns:a16="http://schemas.microsoft.com/office/drawing/2014/main" id="{FE92D1AC-E2DB-A943-CD24-5172DF58CE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5" y="2645"/>
                <a:ext cx="30" cy="76"/>
              </a:xfrm>
              <a:custGeom>
                <a:avLst/>
                <a:gdLst>
                  <a:gd name="T0" fmla="*/ 78 w 121"/>
                  <a:gd name="T1" fmla="*/ 304 h 306"/>
                  <a:gd name="T2" fmla="*/ 76 w 121"/>
                  <a:gd name="T3" fmla="*/ 292 h 306"/>
                  <a:gd name="T4" fmla="*/ 72 w 121"/>
                  <a:gd name="T5" fmla="*/ 283 h 306"/>
                  <a:gd name="T6" fmla="*/ 62 w 121"/>
                  <a:gd name="T7" fmla="*/ 278 h 306"/>
                  <a:gd name="T8" fmla="*/ 55 w 121"/>
                  <a:gd name="T9" fmla="*/ 265 h 306"/>
                  <a:gd name="T10" fmla="*/ 57 w 121"/>
                  <a:gd name="T11" fmla="*/ 264 h 306"/>
                  <a:gd name="T12" fmla="*/ 60 w 121"/>
                  <a:gd name="T13" fmla="*/ 258 h 306"/>
                  <a:gd name="T14" fmla="*/ 60 w 121"/>
                  <a:gd name="T15" fmla="*/ 250 h 306"/>
                  <a:gd name="T16" fmla="*/ 58 w 121"/>
                  <a:gd name="T17" fmla="*/ 221 h 306"/>
                  <a:gd name="T18" fmla="*/ 57 w 121"/>
                  <a:gd name="T19" fmla="*/ 211 h 306"/>
                  <a:gd name="T20" fmla="*/ 62 w 121"/>
                  <a:gd name="T21" fmla="*/ 202 h 306"/>
                  <a:gd name="T22" fmla="*/ 86 w 121"/>
                  <a:gd name="T23" fmla="*/ 190 h 306"/>
                  <a:gd name="T24" fmla="*/ 109 w 121"/>
                  <a:gd name="T25" fmla="*/ 204 h 306"/>
                  <a:gd name="T26" fmla="*/ 110 w 121"/>
                  <a:gd name="T27" fmla="*/ 202 h 306"/>
                  <a:gd name="T28" fmla="*/ 114 w 121"/>
                  <a:gd name="T29" fmla="*/ 193 h 306"/>
                  <a:gd name="T30" fmla="*/ 117 w 121"/>
                  <a:gd name="T31" fmla="*/ 162 h 306"/>
                  <a:gd name="T32" fmla="*/ 119 w 121"/>
                  <a:gd name="T33" fmla="*/ 142 h 306"/>
                  <a:gd name="T34" fmla="*/ 117 w 121"/>
                  <a:gd name="T35" fmla="*/ 141 h 306"/>
                  <a:gd name="T36" fmla="*/ 91 w 121"/>
                  <a:gd name="T37" fmla="*/ 115 h 306"/>
                  <a:gd name="T38" fmla="*/ 86 w 121"/>
                  <a:gd name="T39" fmla="*/ 112 h 306"/>
                  <a:gd name="T40" fmla="*/ 78 w 121"/>
                  <a:gd name="T41" fmla="*/ 117 h 306"/>
                  <a:gd name="T42" fmla="*/ 71 w 121"/>
                  <a:gd name="T43" fmla="*/ 115 h 306"/>
                  <a:gd name="T44" fmla="*/ 68 w 121"/>
                  <a:gd name="T45" fmla="*/ 103 h 306"/>
                  <a:gd name="T46" fmla="*/ 68 w 121"/>
                  <a:gd name="T47" fmla="*/ 96 h 306"/>
                  <a:gd name="T48" fmla="*/ 67 w 121"/>
                  <a:gd name="T49" fmla="*/ 92 h 306"/>
                  <a:gd name="T50" fmla="*/ 62 w 121"/>
                  <a:gd name="T51" fmla="*/ 91 h 306"/>
                  <a:gd name="T52" fmla="*/ 58 w 121"/>
                  <a:gd name="T53" fmla="*/ 85 h 306"/>
                  <a:gd name="T54" fmla="*/ 69 w 121"/>
                  <a:gd name="T55" fmla="*/ 81 h 306"/>
                  <a:gd name="T56" fmla="*/ 79 w 121"/>
                  <a:gd name="T57" fmla="*/ 74 h 306"/>
                  <a:gd name="T58" fmla="*/ 84 w 121"/>
                  <a:gd name="T59" fmla="*/ 55 h 306"/>
                  <a:gd name="T60" fmla="*/ 98 w 121"/>
                  <a:gd name="T61" fmla="*/ 46 h 306"/>
                  <a:gd name="T62" fmla="*/ 95 w 121"/>
                  <a:gd name="T63" fmla="*/ 42 h 306"/>
                  <a:gd name="T64" fmla="*/ 89 w 121"/>
                  <a:gd name="T65" fmla="*/ 41 h 306"/>
                  <a:gd name="T66" fmla="*/ 74 w 121"/>
                  <a:gd name="T67" fmla="*/ 42 h 306"/>
                  <a:gd name="T68" fmla="*/ 72 w 121"/>
                  <a:gd name="T69" fmla="*/ 22 h 306"/>
                  <a:gd name="T70" fmla="*/ 65 w 121"/>
                  <a:gd name="T71" fmla="*/ 14 h 306"/>
                  <a:gd name="T72" fmla="*/ 61 w 121"/>
                  <a:gd name="T73" fmla="*/ 12 h 306"/>
                  <a:gd name="T74" fmla="*/ 38 w 121"/>
                  <a:gd name="T75" fmla="*/ 25 h 306"/>
                  <a:gd name="T76" fmla="*/ 25 w 121"/>
                  <a:gd name="T77" fmla="*/ 33 h 306"/>
                  <a:gd name="T78" fmla="*/ 15 w 121"/>
                  <a:gd name="T79" fmla="*/ 29 h 306"/>
                  <a:gd name="T80" fmla="*/ 11 w 121"/>
                  <a:gd name="T81" fmla="*/ 17 h 306"/>
                  <a:gd name="T82" fmla="*/ 0 w 121"/>
                  <a:gd name="T83" fmla="*/ 0 h 3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21" h="306">
                    <a:moveTo>
                      <a:pt x="78" y="306"/>
                    </a:moveTo>
                    <a:lnTo>
                      <a:pt x="78" y="304"/>
                    </a:lnTo>
                    <a:lnTo>
                      <a:pt x="79" y="300"/>
                    </a:lnTo>
                    <a:lnTo>
                      <a:pt x="76" y="292"/>
                    </a:lnTo>
                    <a:lnTo>
                      <a:pt x="72" y="285"/>
                    </a:lnTo>
                    <a:lnTo>
                      <a:pt x="72" y="283"/>
                    </a:lnTo>
                    <a:lnTo>
                      <a:pt x="64" y="279"/>
                    </a:lnTo>
                    <a:lnTo>
                      <a:pt x="62" y="278"/>
                    </a:lnTo>
                    <a:lnTo>
                      <a:pt x="62" y="276"/>
                    </a:lnTo>
                    <a:lnTo>
                      <a:pt x="55" y="265"/>
                    </a:lnTo>
                    <a:lnTo>
                      <a:pt x="53" y="265"/>
                    </a:lnTo>
                    <a:lnTo>
                      <a:pt x="57" y="264"/>
                    </a:lnTo>
                    <a:lnTo>
                      <a:pt x="58" y="264"/>
                    </a:lnTo>
                    <a:lnTo>
                      <a:pt x="60" y="258"/>
                    </a:lnTo>
                    <a:lnTo>
                      <a:pt x="61" y="251"/>
                    </a:lnTo>
                    <a:lnTo>
                      <a:pt x="60" y="250"/>
                    </a:lnTo>
                    <a:lnTo>
                      <a:pt x="58" y="242"/>
                    </a:lnTo>
                    <a:lnTo>
                      <a:pt x="58" y="221"/>
                    </a:lnTo>
                    <a:lnTo>
                      <a:pt x="57" y="216"/>
                    </a:lnTo>
                    <a:lnTo>
                      <a:pt x="57" y="211"/>
                    </a:lnTo>
                    <a:lnTo>
                      <a:pt x="58" y="205"/>
                    </a:lnTo>
                    <a:lnTo>
                      <a:pt x="62" y="202"/>
                    </a:lnTo>
                    <a:lnTo>
                      <a:pt x="64" y="201"/>
                    </a:lnTo>
                    <a:lnTo>
                      <a:pt x="86" y="190"/>
                    </a:lnTo>
                    <a:lnTo>
                      <a:pt x="109" y="202"/>
                    </a:lnTo>
                    <a:lnTo>
                      <a:pt x="109" y="204"/>
                    </a:lnTo>
                    <a:lnTo>
                      <a:pt x="110" y="204"/>
                    </a:lnTo>
                    <a:lnTo>
                      <a:pt x="110" y="202"/>
                    </a:lnTo>
                    <a:lnTo>
                      <a:pt x="113" y="194"/>
                    </a:lnTo>
                    <a:lnTo>
                      <a:pt x="114" y="193"/>
                    </a:lnTo>
                    <a:lnTo>
                      <a:pt x="114" y="186"/>
                    </a:lnTo>
                    <a:lnTo>
                      <a:pt x="117" y="162"/>
                    </a:lnTo>
                    <a:lnTo>
                      <a:pt x="117" y="149"/>
                    </a:lnTo>
                    <a:lnTo>
                      <a:pt x="119" y="142"/>
                    </a:lnTo>
                    <a:lnTo>
                      <a:pt x="121" y="141"/>
                    </a:lnTo>
                    <a:lnTo>
                      <a:pt x="117" y="141"/>
                    </a:lnTo>
                    <a:lnTo>
                      <a:pt x="114" y="139"/>
                    </a:lnTo>
                    <a:lnTo>
                      <a:pt x="91" y="115"/>
                    </a:lnTo>
                    <a:lnTo>
                      <a:pt x="88" y="113"/>
                    </a:lnTo>
                    <a:lnTo>
                      <a:pt x="86" y="112"/>
                    </a:lnTo>
                    <a:lnTo>
                      <a:pt x="81" y="117"/>
                    </a:lnTo>
                    <a:lnTo>
                      <a:pt x="78" y="117"/>
                    </a:lnTo>
                    <a:lnTo>
                      <a:pt x="71" y="116"/>
                    </a:lnTo>
                    <a:lnTo>
                      <a:pt x="71" y="115"/>
                    </a:lnTo>
                    <a:lnTo>
                      <a:pt x="68" y="112"/>
                    </a:lnTo>
                    <a:lnTo>
                      <a:pt x="68" y="103"/>
                    </a:lnTo>
                    <a:lnTo>
                      <a:pt x="69" y="98"/>
                    </a:lnTo>
                    <a:lnTo>
                      <a:pt x="68" y="96"/>
                    </a:lnTo>
                    <a:lnTo>
                      <a:pt x="68" y="93"/>
                    </a:lnTo>
                    <a:lnTo>
                      <a:pt x="67" y="92"/>
                    </a:lnTo>
                    <a:lnTo>
                      <a:pt x="64" y="91"/>
                    </a:lnTo>
                    <a:lnTo>
                      <a:pt x="62" y="91"/>
                    </a:lnTo>
                    <a:lnTo>
                      <a:pt x="58" y="86"/>
                    </a:lnTo>
                    <a:lnTo>
                      <a:pt x="58" y="85"/>
                    </a:lnTo>
                    <a:lnTo>
                      <a:pt x="60" y="85"/>
                    </a:lnTo>
                    <a:lnTo>
                      <a:pt x="69" y="81"/>
                    </a:lnTo>
                    <a:lnTo>
                      <a:pt x="75" y="79"/>
                    </a:lnTo>
                    <a:lnTo>
                      <a:pt x="79" y="74"/>
                    </a:lnTo>
                    <a:lnTo>
                      <a:pt x="79" y="60"/>
                    </a:lnTo>
                    <a:lnTo>
                      <a:pt x="84" y="55"/>
                    </a:lnTo>
                    <a:lnTo>
                      <a:pt x="92" y="49"/>
                    </a:lnTo>
                    <a:lnTo>
                      <a:pt x="98" y="46"/>
                    </a:lnTo>
                    <a:lnTo>
                      <a:pt x="98" y="45"/>
                    </a:lnTo>
                    <a:lnTo>
                      <a:pt x="95" y="42"/>
                    </a:lnTo>
                    <a:lnTo>
                      <a:pt x="91" y="42"/>
                    </a:lnTo>
                    <a:lnTo>
                      <a:pt x="89" y="41"/>
                    </a:lnTo>
                    <a:lnTo>
                      <a:pt x="82" y="43"/>
                    </a:lnTo>
                    <a:lnTo>
                      <a:pt x="74" y="42"/>
                    </a:lnTo>
                    <a:lnTo>
                      <a:pt x="72" y="32"/>
                    </a:lnTo>
                    <a:lnTo>
                      <a:pt x="72" y="22"/>
                    </a:lnTo>
                    <a:lnTo>
                      <a:pt x="69" y="17"/>
                    </a:lnTo>
                    <a:lnTo>
                      <a:pt x="65" y="14"/>
                    </a:lnTo>
                    <a:lnTo>
                      <a:pt x="64" y="14"/>
                    </a:lnTo>
                    <a:lnTo>
                      <a:pt x="61" y="12"/>
                    </a:lnTo>
                    <a:lnTo>
                      <a:pt x="52" y="15"/>
                    </a:lnTo>
                    <a:lnTo>
                      <a:pt x="38" y="25"/>
                    </a:lnTo>
                    <a:lnTo>
                      <a:pt x="29" y="33"/>
                    </a:lnTo>
                    <a:lnTo>
                      <a:pt x="25" y="33"/>
                    </a:lnTo>
                    <a:lnTo>
                      <a:pt x="16" y="29"/>
                    </a:lnTo>
                    <a:lnTo>
                      <a:pt x="15" y="29"/>
                    </a:lnTo>
                    <a:lnTo>
                      <a:pt x="15" y="28"/>
                    </a:lnTo>
                    <a:lnTo>
                      <a:pt x="11" y="17"/>
                    </a:lnTo>
                    <a:lnTo>
                      <a:pt x="9" y="1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11" name="Freeform 4560">
                <a:extLst>
                  <a:ext uri="{FF2B5EF4-FFF2-40B4-BE49-F238E27FC236}">
                    <a16:creationId xmlns:a16="http://schemas.microsoft.com/office/drawing/2014/main" id="{2D65C7D7-9542-25C9-C689-D2F97CE8E4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8" y="2679"/>
                <a:ext cx="22" cy="8"/>
              </a:xfrm>
              <a:custGeom>
                <a:avLst/>
                <a:gdLst>
                  <a:gd name="T0" fmla="*/ 86 w 86"/>
                  <a:gd name="T1" fmla="*/ 31 h 32"/>
                  <a:gd name="T2" fmla="*/ 83 w 86"/>
                  <a:gd name="T3" fmla="*/ 30 h 32"/>
                  <a:gd name="T4" fmla="*/ 61 w 86"/>
                  <a:gd name="T5" fmla="*/ 32 h 32"/>
                  <a:gd name="T6" fmla="*/ 33 w 86"/>
                  <a:gd name="T7" fmla="*/ 32 h 32"/>
                  <a:gd name="T8" fmla="*/ 33 w 86"/>
                  <a:gd name="T9" fmla="*/ 31 h 32"/>
                  <a:gd name="T10" fmla="*/ 23 w 86"/>
                  <a:gd name="T11" fmla="*/ 20 h 32"/>
                  <a:gd name="T12" fmla="*/ 14 w 86"/>
                  <a:gd name="T13" fmla="*/ 14 h 32"/>
                  <a:gd name="T14" fmla="*/ 9 w 86"/>
                  <a:gd name="T15" fmla="*/ 10 h 32"/>
                  <a:gd name="T16" fmla="*/ 9 w 86"/>
                  <a:gd name="T17" fmla="*/ 7 h 32"/>
                  <a:gd name="T18" fmla="*/ 7 w 86"/>
                  <a:gd name="T19" fmla="*/ 3 h 32"/>
                  <a:gd name="T20" fmla="*/ 1 w 86"/>
                  <a:gd name="T21" fmla="*/ 0 h 32"/>
                  <a:gd name="T22" fmla="*/ 0 w 86"/>
                  <a:gd name="T23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6" h="32">
                    <a:moveTo>
                      <a:pt x="86" y="31"/>
                    </a:moveTo>
                    <a:lnTo>
                      <a:pt x="83" y="30"/>
                    </a:lnTo>
                    <a:lnTo>
                      <a:pt x="61" y="32"/>
                    </a:lnTo>
                    <a:lnTo>
                      <a:pt x="33" y="32"/>
                    </a:lnTo>
                    <a:lnTo>
                      <a:pt x="33" y="31"/>
                    </a:lnTo>
                    <a:lnTo>
                      <a:pt x="23" y="20"/>
                    </a:lnTo>
                    <a:lnTo>
                      <a:pt x="14" y="14"/>
                    </a:lnTo>
                    <a:lnTo>
                      <a:pt x="9" y="10"/>
                    </a:lnTo>
                    <a:lnTo>
                      <a:pt x="9" y="7"/>
                    </a:lnTo>
                    <a:lnTo>
                      <a:pt x="7" y="3"/>
                    </a:lnTo>
                    <a:lnTo>
                      <a:pt x="1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12" name="Freeform 4561">
                <a:extLst>
                  <a:ext uri="{FF2B5EF4-FFF2-40B4-BE49-F238E27FC236}">
                    <a16:creationId xmlns:a16="http://schemas.microsoft.com/office/drawing/2014/main" id="{7A0B9E6C-6B70-DFC2-5FEE-085B594359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5" y="2687"/>
                <a:ext cx="79" cy="42"/>
              </a:xfrm>
              <a:custGeom>
                <a:avLst/>
                <a:gdLst>
                  <a:gd name="T0" fmla="*/ 18 w 317"/>
                  <a:gd name="T1" fmla="*/ 1 h 169"/>
                  <a:gd name="T2" fmla="*/ 10 w 317"/>
                  <a:gd name="T3" fmla="*/ 11 h 169"/>
                  <a:gd name="T4" fmla="*/ 6 w 317"/>
                  <a:gd name="T5" fmla="*/ 13 h 169"/>
                  <a:gd name="T6" fmla="*/ 1 w 317"/>
                  <a:gd name="T7" fmla="*/ 14 h 169"/>
                  <a:gd name="T8" fmla="*/ 0 w 317"/>
                  <a:gd name="T9" fmla="*/ 18 h 169"/>
                  <a:gd name="T10" fmla="*/ 1 w 317"/>
                  <a:gd name="T11" fmla="*/ 22 h 169"/>
                  <a:gd name="T12" fmla="*/ 4 w 317"/>
                  <a:gd name="T13" fmla="*/ 29 h 169"/>
                  <a:gd name="T14" fmla="*/ 14 w 317"/>
                  <a:gd name="T15" fmla="*/ 33 h 169"/>
                  <a:gd name="T16" fmla="*/ 17 w 317"/>
                  <a:gd name="T17" fmla="*/ 35 h 169"/>
                  <a:gd name="T18" fmla="*/ 20 w 317"/>
                  <a:gd name="T19" fmla="*/ 36 h 169"/>
                  <a:gd name="T20" fmla="*/ 8 w 317"/>
                  <a:gd name="T21" fmla="*/ 44 h 169"/>
                  <a:gd name="T22" fmla="*/ 4 w 317"/>
                  <a:gd name="T23" fmla="*/ 47 h 169"/>
                  <a:gd name="T24" fmla="*/ 14 w 317"/>
                  <a:gd name="T25" fmla="*/ 56 h 169"/>
                  <a:gd name="T26" fmla="*/ 22 w 317"/>
                  <a:gd name="T27" fmla="*/ 61 h 169"/>
                  <a:gd name="T28" fmla="*/ 28 w 317"/>
                  <a:gd name="T29" fmla="*/ 64 h 169"/>
                  <a:gd name="T30" fmla="*/ 61 w 317"/>
                  <a:gd name="T31" fmla="*/ 87 h 169"/>
                  <a:gd name="T32" fmla="*/ 63 w 317"/>
                  <a:gd name="T33" fmla="*/ 85 h 169"/>
                  <a:gd name="T34" fmla="*/ 61 w 317"/>
                  <a:gd name="T35" fmla="*/ 80 h 169"/>
                  <a:gd name="T36" fmla="*/ 64 w 317"/>
                  <a:gd name="T37" fmla="*/ 74 h 169"/>
                  <a:gd name="T38" fmla="*/ 66 w 317"/>
                  <a:gd name="T39" fmla="*/ 75 h 169"/>
                  <a:gd name="T40" fmla="*/ 78 w 317"/>
                  <a:gd name="T41" fmla="*/ 92 h 169"/>
                  <a:gd name="T42" fmla="*/ 77 w 317"/>
                  <a:gd name="T43" fmla="*/ 103 h 169"/>
                  <a:gd name="T44" fmla="*/ 87 w 317"/>
                  <a:gd name="T45" fmla="*/ 110 h 169"/>
                  <a:gd name="T46" fmla="*/ 92 w 317"/>
                  <a:gd name="T47" fmla="*/ 117 h 169"/>
                  <a:gd name="T48" fmla="*/ 82 w 317"/>
                  <a:gd name="T49" fmla="*/ 119 h 169"/>
                  <a:gd name="T50" fmla="*/ 68 w 317"/>
                  <a:gd name="T51" fmla="*/ 117 h 169"/>
                  <a:gd name="T52" fmla="*/ 59 w 317"/>
                  <a:gd name="T53" fmla="*/ 109 h 169"/>
                  <a:gd name="T54" fmla="*/ 52 w 317"/>
                  <a:gd name="T55" fmla="*/ 110 h 169"/>
                  <a:gd name="T56" fmla="*/ 40 w 317"/>
                  <a:gd name="T57" fmla="*/ 120 h 169"/>
                  <a:gd name="T58" fmla="*/ 42 w 317"/>
                  <a:gd name="T59" fmla="*/ 123 h 169"/>
                  <a:gd name="T60" fmla="*/ 46 w 317"/>
                  <a:gd name="T61" fmla="*/ 124 h 169"/>
                  <a:gd name="T62" fmla="*/ 56 w 317"/>
                  <a:gd name="T63" fmla="*/ 140 h 169"/>
                  <a:gd name="T64" fmla="*/ 54 w 317"/>
                  <a:gd name="T65" fmla="*/ 144 h 169"/>
                  <a:gd name="T66" fmla="*/ 56 w 317"/>
                  <a:gd name="T67" fmla="*/ 148 h 169"/>
                  <a:gd name="T68" fmla="*/ 56 w 317"/>
                  <a:gd name="T69" fmla="*/ 166 h 169"/>
                  <a:gd name="T70" fmla="*/ 57 w 317"/>
                  <a:gd name="T71" fmla="*/ 169 h 169"/>
                  <a:gd name="T72" fmla="*/ 73 w 317"/>
                  <a:gd name="T73" fmla="*/ 155 h 169"/>
                  <a:gd name="T74" fmla="*/ 80 w 317"/>
                  <a:gd name="T75" fmla="*/ 152 h 169"/>
                  <a:gd name="T76" fmla="*/ 87 w 317"/>
                  <a:gd name="T77" fmla="*/ 151 h 169"/>
                  <a:gd name="T78" fmla="*/ 100 w 317"/>
                  <a:gd name="T79" fmla="*/ 152 h 169"/>
                  <a:gd name="T80" fmla="*/ 110 w 317"/>
                  <a:gd name="T81" fmla="*/ 166 h 169"/>
                  <a:gd name="T82" fmla="*/ 120 w 317"/>
                  <a:gd name="T83" fmla="*/ 149 h 169"/>
                  <a:gd name="T84" fmla="*/ 130 w 317"/>
                  <a:gd name="T85" fmla="*/ 138 h 169"/>
                  <a:gd name="T86" fmla="*/ 138 w 317"/>
                  <a:gd name="T87" fmla="*/ 134 h 169"/>
                  <a:gd name="T88" fmla="*/ 147 w 317"/>
                  <a:gd name="T89" fmla="*/ 149 h 169"/>
                  <a:gd name="T90" fmla="*/ 162 w 317"/>
                  <a:gd name="T91" fmla="*/ 147 h 169"/>
                  <a:gd name="T92" fmla="*/ 176 w 317"/>
                  <a:gd name="T93" fmla="*/ 151 h 169"/>
                  <a:gd name="T94" fmla="*/ 183 w 317"/>
                  <a:gd name="T95" fmla="*/ 138 h 169"/>
                  <a:gd name="T96" fmla="*/ 201 w 317"/>
                  <a:gd name="T97" fmla="*/ 121 h 169"/>
                  <a:gd name="T98" fmla="*/ 203 w 317"/>
                  <a:gd name="T99" fmla="*/ 120 h 169"/>
                  <a:gd name="T100" fmla="*/ 212 w 317"/>
                  <a:gd name="T101" fmla="*/ 119 h 169"/>
                  <a:gd name="T102" fmla="*/ 218 w 317"/>
                  <a:gd name="T103" fmla="*/ 120 h 169"/>
                  <a:gd name="T104" fmla="*/ 226 w 317"/>
                  <a:gd name="T105" fmla="*/ 128 h 169"/>
                  <a:gd name="T106" fmla="*/ 240 w 317"/>
                  <a:gd name="T107" fmla="*/ 119 h 169"/>
                  <a:gd name="T108" fmla="*/ 247 w 317"/>
                  <a:gd name="T109" fmla="*/ 124 h 169"/>
                  <a:gd name="T110" fmla="*/ 253 w 317"/>
                  <a:gd name="T111" fmla="*/ 120 h 169"/>
                  <a:gd name="T112" fmla="*/ 265 w 317"/>
                  <a:gd name="T113" fmla="*/ 127 h 169"/>
                  <a:gd name="T114" fmla="*/ 281 w 317"/>
                  <a:gd name="T115" fmla="*/ 142 h 169"/>
                  <a:gd name="T116" fmla="*/ 308 w 317"/>
                  <a:gd name="T117" fmla="*/ 137 h 1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17" h="169">
                    <a:moveTo>
                      <a:pt x="18" y="0"/>
                    </a:moveTo>
                    <a:lnTo>
                      <a:pt x="18" y="1"/>
                    </a:lnTo>
                    <a:lnTo>
                      <a:pt x="15" y="6"/>
                    </a:lnTo>
                    <a:lnTo>
                      <a:pt x="10" y="11"/>
                    </a:lnTo>
                    <a:lnTo>
                      <a:pt x="7" y="13"/>
                    </a:lnTo>
                    <a:lnTo>
                      <a:pt x="6" y="13"/>
                    </a:lnTo>
                    <a:lnTo>
                      <a:pt x="3" y="14"/>
                    </a:lnTo>
                    <a:lnTo>
                      <a:pt x="1" y="14"/>
                    </a:lnTo>
                    <a:lnTo>
                      <a:pt x="1" y="15"/>
                    </a:lnTo>
                    <a:lnTo>
                      <a:pt x="0" y="18"/>
                    </a:lnTo>
                    <a:lnTo>
                      <a:pt x="0" y="20"/>
                    </a:lnTo>
                    <a:lnTo>
                      <a:pt x="1" y="22"/>
                    </a:lnTo>
                    <a:lnTo>
                      <a:pt x="1" y="25"/>
                    </a:lnTo>
                    <a:lnTo>
                      <a:pt x="4" y="29"/>
                    </a:lnTo>
                    <a:lnTo>
                      <a:pt x="8" y="32"/>
                    </a:lnTo>
                    <a:lnTo>
                      <a:pt x="14" y="33"/>
                    </a:lnTo>
                    <a:lnTo>
                      <a:pt x="15" y="33"/>
                    </a:lnTo>
                    <a:lnTo>
                      <a:pt x="17" y="35"/>
                    </a:lnTo>
                    <a:lnTo>
                      <a:pt x="18" y="35"/>
                    </a:lnTo>
                    <a:lnTo>
                      <a:pt x="20" y="36"/>
                    </a:lnTo>
                    <a:lnTo>
                      <a:pt x="13" y="43"/>
                    </a:lnTo>
                    <a:lnTo>
                      <a:pt x="8" y="44"/>
                    </a:lnTo>
                    <a:lnTo>
                      <a:pt x="7" y="44"/>
                    </a:lnTo>
                    <a:lnTo>
                      <a:pt x="4" y="47"/>
                    </a:lnTo>
                    <a:lnTo>
                      <a:pt x="4" y="52"/>
                    </a:lnTo>
                    <a:lnTo>
                      <a:pt x="14" y="56"/>
                    </a:lnTo>
                    <a:lnTo>
                      <a:pt x="21" y="60"/>
                    </a:lnTo>
                    <a:lnTo>
                      <a:pt x="22" y="61"/>
                    </a:lnTo>
                    <a:lnTo>
                      <a:pt x="24" y="61"/>
                    </a:lnTo>
                    <a:lnTo>
                      <a:pt x="28" y="64"/>
                    </a:lnTo>
                    <a:lnTo>
                      <a:pt x="36" y="74"/>
                    </a:lnTo>
                    <a:lnTo>
                      <a:pt x="61" y="87"/>
                    </a:lnTo>
                    <a:lnTo>
                      <a:pt x="63" y="87"/>
                    </a:lnTo>
                    <a:lnTo>
                      <a:pt x="63" y="85"/>
                    </a:lnTo>
                    <a:lnTo>
                      <a:pt x="61" y="82"/>
                    </a:lnTo>
                    <a:lnTo>
                      <a:pt x="61" y="80"/>
                    </a:lnTo>
                    <a:lnTo>
                      <a:pt x="64" y="75"/>
                    </a:lnTo>
                    <a:lnTo>
                      <a:pt x="64" y="74"/>
                    </a:lnTo>
                    <a:lnTo>
                      <a:pt x="66" y="73"/>
                    </a:lnTo>
                    <a:lnTo>
                      <a:pt x="66" y="75"/>
                    </a:lnTo>
                    <a:lnTo>
                      <a:pt x="80" y="91"/>
                    </a:lnTo>
                    <a:lnTo>
                      <a:pt x="78" y="92"/>
                    </a:lnTo>
                    <a:lnTo>
                      <a:pt x="77" y="97"/>
                    </a:lnTo>
                    <a:lnTo>
                      <a:pt x="77" y="103"/>
                    </a:lnTo>
                    <a:lnTo>
                      <a:pt x="81" y="107"/>
                    </a:lnTo>
                    <a:lnTo>
                      <a:pt x="87" y="110"/>
                    </a:lnTo>
                    <a:lnTo>
                      <a:pt x="92" y="116"/>
                    </a:lnTo>
                    <a:lnTo>
                      <a:pt x="92" y="117"/>
                    </a:lnTo>
                    <a:lnTo>
                      <a:pt x="91" y="119"/>
                    </a:lnTo>
                    <a:lnTo>
                      <a:pt x="82" y="119"/>
                    </a:lnTo>
                    <a:lnTo>
                      <a:pt x="77" y="117"/>
                    </a:lnTo>
                    <a:lnTo>
                      <a:pt x="68" y="117"/>
                    </a:lnTo>
                    <a:lnTo>
                      <a:pt x="66" y="116"/>
                    </a:lnTo>
                    <a:lnTo>
                      <a:pt x="59" y="109"/>
                    </a:lnTo>
                    <a:lnTo>
                      <a:pt x="53" y="109"/>
                    </a:lnTo>
                    <a:lnTo>
                      <a:pt x="52" y="110"/>
                    </a:lnTo>
                    <a:lnTo>
                      <a:pt x="40" y="116"/>
                    </a:lnTo>
                    <a:lnTo>
                      <a:pt x="40" y="120"/>
                    </a:lnTo>
                    <a:lnTo>
                      <a:pt x="42" y="121"/>
                    </a:lnTo>
                    <a:lnTo>
                      <a:pt x="42" y="123"/>
                    </a:lnTo>
                    <a:lnTo>
                      <a:pt x="43" y="123"/>
                    </a:lnTo>
                    <a:lnTo>
                      <a:pt x="46" y="124"/>
                    </a:lnTo>
                    <a:lnTo>
                      <a:pt x="52" y="130"/>
                    </a:lnTo>
                    <a:lnTo>
                      <a:pt x="56" y="140"/>
                    </a:lnTo>
                    <a:lnTo>
                      <a:pt x="54" y="142"/>
                    </a:lnTo>
                    <a:lnTo>
                      <a:pt x="54" y="144"/>
                    </a:lnTo>
                    <a:lnTo>
                      <a:pt x="56" y="144"/>
                    </a:lnTo>
                    <a:lnTo>
                      <a:pt x="56" y="148"/>
                    </a:lnTo>
                    <a:lnTo>
                      <a:pt x="53" y="151"/>
                    </a:lnTo>
                    <a:lnTo>
                      <a:pt x="56" y="166"/>
                    </a:lnTo>
                    <a:lnTo>
                      <a:pt x="56" y="169"/>
                    </a:lnTo>
                    <a:lnTo>
                      <a:pt x="57" y="169"/>
                    </a:lnTo>
                    <a:lnTo>
                      <a:pt x="71" y="159"/>
                    </a:lnTo>
                    <a:lnTo>
                      <a:pt x="73" y="155"/>
                    </a:lnTo>
                    <a:lnTo>
                      <a:pt x="75" y="152"/>
                    </a:lnTo>
                    <a:lnTo>
                      <a:pt x="80" y="152"/>
                    </a:lnTo>
                    <a:lnTo>
                      <a:pt x="82" y="151"/>
                    </a:lnTo>
                    <a:lnTo>
                      <a:pt x="87" y="151"/>
                    </a:lnTo>
                    <a:lnTo>
                      <a:pt x="92" y="152"/>
                    </a:lnTo>
                    <a:lnTo>
                      <a:pt x="100" y="152"/>
                    </a:lnTo>
                    <a:lnTo>
                      <a:pt x="105" y="156"/>
                    </a:lnTo>
                    <a:lnTo>
                      <a:pt x="110" y="166"/>
                    </a:lnTo>
                    <a:lnTo>
                      <a:pt x="112" y="166"/>
                    </a:lnTo>
                    <a:lnTo>
                      <a:pt x="120" y="149"/>
                    </a:lnTo>
                    <a:lnTo>
                      <a:pt x="128" y="140"/>
                    </a:lnTo>
                    <a:lnTo>
                      <a:pt x="130" y="138"/>
                    </a:lnTo>
                    <a:lnTo>
                      <a:pt x="131" y="138"/>
                    </a:lnTo>
                    <a:lnTo>
                      <a:pt x="138" y="134"/>
                    </a:lnTo>
                    <a:lnTo>
                      <a:pt x="144" y="145"/>
                    </a:lnTo>
                    <a:lnTo>
                      <a:pt x="147" y="149"/>
                    </a:lnTo>
                    <a:lnTo>
                      <a:pt x="150" y="151"/>
                    </a:lnTo>
                    <a:lnTo>
                      <a:pt x="162" y="147"/>
                    </a:lnTo>
                    <a:lnTo>
                      <a:pt x="162" y="145"/>
                    </a:lnTo>
                    <a:lnTo>
                      <a:pt x="176" y="151"/>
                    </a:lnTo>
                    <a:lnTo>
                      <a:pt x="179" y="151"/>
                    </a:lnTo>
                    <a:lnTo>
                      <a:pt x="183" y="138"/>
                    </a:lnTo>
                    <a:lnTo>
                      <a:pt x="190" y="133"/>
                    </a:lnTo>
                    <a:lnTo>
                      <a:pt x="201" y="121"/>
                    </a:lnTo>
                    <a:lnTo>
                      <a:pt x="203" y="121"/>
                    </a:lnTo>
                    <a:lnTo>
                      <a:pt x="203" y="120"/>
                    </a:lnTo>
                    <a:lnTo>
                      <a:pt x="210" y="120"/>
                    </a:lnTo>
                    <a:lnTo>
                      <a:pt x="212" y="119"/>
                    </a:lnTo>
                    <a:lnTo>
                      <a:pt x="218" y="119"/>
                    </a:lnTo>
                    <a:lnTo>
                      <a:pt x="218" y="120"/>
                    </a:lnTo>
                    <a:lnTo>
                      <a:pt x="219" y="126"/>
                    </a:lnTo>
                    <a:lnTo>
                      <a:pt x="226" y="128"/>
                    </a:lnTo>
                    <a:lnTo>
                      <a:pt x="236" y="126"/>
                    </a:lnTo>
                    <a:lnTo>
                      <a:pt x="240" y="119"/>
                    </a:lnTo>
                    <a:lnTo>
                      <a:pt x="243" y="120"/>
                    </a:lnTo>
                    <a:lnTo>
                      <a:pt x="247" y="124"/>
                    </a:lnTo>
                    <a:lnTo>
                      <a:pt x="250" y="123"/>
                    </a:lnTo>
                    <a:lnTo>
                      <a:pt x="253" y="120"/>
                    </a:lnTo>
                    <a:lnTo>
                      <a:pt x="257" y="121"/>
                    </a:lnTo>
                    <a:lnTo>
                      <a:pt x="265" y="127"/>
                    </a:lnTo>
                    <a:lnTo>
                      <a:pt x="271" y="135"/>
                    </a:lnTo>
                    <a:lnTo>
                      <a:pt x="281" y="142"/>
                    </a:lnTo>
                    <a:lnTo>
                      <a:pt x="301" y="141"/>
                    </a:lnTo>
                    <a:lnTo>
                      <a:pt x="308" y="137"/>
                    </a:lnTo>
                    <a:lnTo>
                      <a:pt x="317" y="13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13" name="Freeform 4562">
                <a:extLst>
                  <a:ext uri="{FF2B5EF4-FFF2-40B4-BE49-F238E27FC236}">
                    <a16:creationId xmlns:a16="http://schemas.microsoft.com/office/drawing/2014/main" id="{D12B4C59-EC9B-7671-8B09-77880E5457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0" y="2738"/>
                <a:ext cx="104" cy="48"/>
              </a:xfrm>
              <a:custGeom>
                <a:avLst/>
                <a:gdLst>
                  <a:gd name="T0" fmla="*/ 3 w 415"/>
                  <a:gd name="T1" fmla="*/ 75 h 195"/>
                  <a:gd name="T2" fmla="*/ 5 w 415"/>
                  <a:gd name="T3" fmla="*/ 60 h 195"/>
                  <a:gd name="T4" fmla="*/ 16 w 415"/>
                  <a:gd name="T5" fmla="*/ 45 h 195"/>
                  <a:gd name="T6" fmla="*/ 24 w 415"/>
                  <a:gd name="T7" fmla="*/ 35 h 195"/>
                  <a:gd name="T8" fmla="*/ 25 w 415"/>
                  <a:gd name="T9" fmla="*/ 2 h 195"/>
                  <a:gd name="T10" fmla="*/ 27 w 415"/>
                  <a:gd name="T11" fmla="*/ 2 h 195"/>
                  <a:gd name="T12" fmla="*/ 51 w 415"/>
                  <a:gd name="T13" fmla="*/ 3 h 195"/>
                  <a:gd name="T14" fmla="*/ 60 w 415"/>
                  <a:gd name="T15" fmla="*/ 6 h 195"/>
                  <a:gd name="T16" fmla="*/ 69 w 415"/>
                  <a:gd name="T17" fmla="*/ 14 h 195"/>
                  <a:gd name="T18" fmla="*/ 80 w 415"/>
                  <a:gd name="T19" fmla="*/ 35 h 195"/>
                  <a:gd name="T20" fmla="*/ 76 w 415"/>
                  <a:gd name="T21" fmla="*/ 39 h 195"/>
                  <a:gd name="T22" fmla="*/ 77 w 415"/>
                  <a:gd name="T23" fmla="*/ 42 h 195"/>
                  <a:gd name="T24" fmla="*/ 80 w 415"/>
                  <a:gd name="T25" fmla="*/ 46 h 195"/>
                  <a:gd name="T26" fmla="*/ 87 w 415"/>
                  <a:gd name="T27" fmla="*/ 48 h 195"/>
                  <a:gd name="T28" fmla="*/ 92 w 415"/>
                  <a:gd name="T29" fmla="*/ 44 h 195"/>
                  <a:gd name="T30" fmla="*/ 95 w 415"/>
                  <a:gd name="T31" fmla="*/ 52 h 195"/>
                  <a:gd name="T32" fmla="*/ 98 w 415"/>
                  <a:gd name="T33" fmla="*/ 55 h 195"/>
                  <a:gd name="T34" fmla="*/ 126 w 415"/>
                  <a:gd name="T35" fmla="*/ 77 h 195"/>
                  <a:gd name="T36" fmla="*/ 132 w 415"/>
                  <a:gd name="T37" fmla="*/ 94 h 195"/>
                  <a:gd name="T38" fmla="*/ 134 w 415"/>
                  <a:gd name="T39" fmla="*/ 91 h 195"/>
                  <a:gd name="T40" fmla="*/ 143 w 415"/>
                  <a:gd name="T41" fmla="*/ 102 h 195"/>
                  <a:gd name="T42" fmla="*/ 146 w 415"/>
                  <a:gd name="T43" fmla="*/ 111 h 195"/>
                  <a:gd name="T44" fmla="*/ 161 w 415"/>
                  <a:gd name="T45" fmla="*/ 119 h 195"/>
                  <a:gd name="T46" fmla="*/ 161 w 415"/>
                  <a:gd name="T47" fmla="*/ 122 h 195"/>
                  <a:gd name="T48" fmla="*/ 173 w 415"/>
                  <a:gd name="T49" fmla="*/ 137 h 195"/>
                  <a:gd name="T50" fmla="*/ 176 w 415"/>
                  <a:gd name="T51" fmla="*/ 140 h 195"/>
                  <a:gd name="T52" fmla="*/ 183 w 415"/>
                  <a:gd name="T53" fmla="*/ 147 h 195"/>
                  <a:gd name="T54" fmla="*/ 200 w 415"/>
                  <a:gd name="T55" fmla="*/ 158 h 195"/>
                  <a:gd name="T56" fmla="*/ 204 w 415"/>
                  <a:gd name="T57" fmla="*/ 179 h 195"/>
                  <a:gd name="T58" fmla="*/ 211 w 415"/>
                  <a:gd name="T59" fmla="*/ 195 h 195"/>
                  <a:gd name="T60" fmla="*/ 221 w 415"/>
                  <a:gd name="T61" fmla="*/ 187 h 195"/>
                  <a:gd name="T62" fmla="*/ 238 w 415"/>
                  <a:gd name="T63" fmla="*/ 189 h 195"/>
                  <a:gd name="T64" fmla="*/ 246 w 415"/>
                  <a:gd name="T65" fmla="*/ 193 h 195"/>
                  <a:gd name="T66" fmla="*/ 263 w 415"/>
                  <a:gd name="T67" fmla="*/ 180 h 195"/>
                  <a:gd name="T68" fmla="*/ 264 w 415"/>
                  <a:gd name="T69" fmla="*/ 175 h 195"/>
                  <a:gd name="T70" fmla="*/ 281 w 415"/>
                  <a:gd name="T71" fmla="*/ 139 h 195"/>
                  <a:gd name="T72" fmla="*/ 284 w 415"/>
                  <a:gd name="T73" fmla="*/ 139 h 195"/>
                  <a:gd name="T74" fmla="*/ 291 w 415"/>
                  <a:gd name="T75" fmla="*/ 135 h 195"/>
                  <a:gd name="T76" fmla="*/ 307 w 415"/>
                  <a:gd name="T77" fmla="*/ 137 h 195"/>
                  <a:gd name="T78" fmla="*/ 322 w 415"/>
                  <a:gd name="T79" fmla="*/ 149 h 195"/>
                  <a:gd name="T80" fmla="*/ 338 w 415"/>
                  <a:gd name="T81" fmla="*/ 156 h 195"/>
                  <a:gd name="T82" fmla="*/ 386 w 415"/>
                  <a:gd name="T83" fmla="*/ 157 h 195"/>
                  <a:gd name="T84" fmla="*/ 391 w 415"/>
                  <a:gd name="T85" fmla="*/ 153 h 195"/>
                  <a:gd name="T86" fmla="*/ 401 w 415"/>
                  <a:gd name="T87" fmla="*/ 154 h 195"/>
                  <a:gd name="T88" fmla="*/ 404 w 415"/>
                  <a:gd name="T89" fmla="*/ 157 h 195"/>
                  <a:gd name="T90" fmla="*/ 405 w 415"/>
                  <a:gd name="T91" fmla="*/ 166 h 195"/>
                  <a:gd name="T92" fmla="*/ 415 w 415"/>
                  <a:gd name="T93" fmla="*/ 175 h 1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415" h="195">
                    <a:moveTo>
                      <a:pt x="0" y="76"/>
                    </a:moveTo>
                    <a:lnTo>
                      <a:pt x="3" y="75"/>
                    </a:lnTo>
                    <a:lnTo>
                      <a:pt x="3" y="66"/>
                    </a:lnTo>
                    <a:lnTo>
                      <a:pt x="5" y="60"/>
                    </a:lnTo>
                    <a:lnTo>
                      <a:pt x="14" y="45"/>
                    </a:lnTo>
                    <a:lnTo>
                      <a:pt x="16" y="45"/>
                    </a:lnTo>
                    <a:lnTo>
                      <a:pt x="17" y="44"/>
                    </a:lnTo>
                    <a:lnTo>
                      <a:pt x="24" y="35"/>
                    </a:lnTo>
                    <a:lnTo>
                      <a:pt x="25" y="30"/>
                    </a:lnTo>
                    <a:lnTo>
                      <a:pt x="25" y="2"/>
                    </a:lnTo>
                    <a:lnTo>
                      <a:pt x="27" y="0"/>
                    </a:lnTo>
                    <a:lnTo>
                      <a:pt x="27" y="2"/>
                    </a:lnTo>
                    <a:lnTo>
                      <a:pt x="42" y="2"/>
                    </a:lnTo>
                    <a:lnTo>
                      <a:pt x="51" y="3"/>
                    </a:lnTo>
                    <a:lnTo>
                      <a:pt x="58" y="3"/>
                    </a:lnTo>
                    <a:lnTo>
                      <a:pt x="60" y="6"/>
                    </a:lnTo>
                    <a:lnTo>
                      <a:pt x="62" y="6"/>
                    </a:lnTo>
                    <a:lnTo>
                      <a:pt x="69" y="14"/>
                    </a:lnTo>
                    <a:lnTo>
                      <a:pt x="77" y="35"/>
                    </a:lnTo>
                    <a:lnTo>
                      <a:pt x="80" y="35"/>
                    </a:lnTo>
                    <a:lnTo>
                      <a:pt x="79" y="38"/>
                    </a:lnTo>
                    <a:lnTo>
                      <a:pt x="76" y="39"/>
                    </a:lnTo>
                    <a:lnTo>
                      <a:pt x="77" y="41"/>
                    </a:lnTo>
                    <a:lnTo>
                      <a:pt x="77" y="42"/>
                    </a:lnTo>
                    <a:lnTo>
                      <a:pt x="79" y="45"/>
                    </a:lnTo>
                    <a:lnTo>
                      <a:pt x="80" y="46"/>
                    </a:lnTo>
                    <a:lnTo>
                      <a:pt x="83" y="46"/>
                    </a:lnTo>
                    <a:lnTo>
                      <a:pt x="87" y="48"/>
                    </a:lnTo>
                    <a:lnTo>
                      <a:pt x="90" y="45"/>
                    </a:lnTo>
                    <a:lnTo>
                      <a:pt x="92" y="44"/>
                    </a:lnTo>
                    <a:lnTo>
                      <a:pt x="94" y="45"/>
                    </a:lnTo>
                    <a:lnTo>
                      <a:pt x="95" y="52"/>
                    </a:lnTo>
                    <a:lnTo>
                      <a:pt x="97" y="52"/>
                    </a:lnTo>
                    <a:lnTo>
                      <a:pt x="98" y="55"/>
                    </a:lnTo>
                    <a:lnTo>
                      <a:pt x="102" y="60"/>
                    </a:lnTo>
                    <a:lnTo>
                      <a:pt x="126" y="77"/>
                    </a:lnTo>
                    <a:lnTo>
                      <a:pt x="132" y="91"/>
                    </a:lnTo>
                    <a:lnTo>
                      <a:pt x="132" y="94"/>
                    </a:lnTo>
                    <a:lnTo>
                      <a:pt x="133" y="94"/>
                    </a:lnTo>
                    <a:lnTo>
                      <a:pt x="134" y="91"/>
                    </a:lnTo>
                    <a:lnTo>
                      <a:pt x="141" y="97"/>
                    </a:lnTo>
                    <a:lnTo>
                      <a:pt x="143" y="102"/>
                    </a:lnTo>
                    <a:lnTo>
                      <a:pt x="143" y="106"/>
                    </a:lnTo>
                    <a:lnTo>
                      <a:pt x="146" y="111"/>
                    </a:lnTo>
                    <a:lnTo>
                      <a:pt x="149" y="113"/>
                    </a:lnTo>
                    <a:lnTo>
                      <a:pt x="161" y="119"/>
                    </a:lnTo>
                    <a:lnTo>
                      <a:pt x="159" y="122"/>
                    </a:lnTo>
                    <a:lnTo>
                      <a:pt x="161" y="122"/>
                    </a:lnTo>
                    <a:lnTo>
                      <a:pt x="172" y="137"/>
                    </a:lnTo>
                    <a:lnTo>
                      <a:pt x="173" y="137"/>
                    </a:lnTo>
                    <a:lnTo>
                      <a:pt x="175" y="140"/>
                    </a:lnTo>
                    <a:lnTo>
                      <a:pt x="176" y="140"/>
                    </a:lnTo>
                    <a:lnTo>
                      <a:pt x="180" y="143"/>
                    </a:lnTo>
                    <a:lnTo>
                      <a:pt x="183" y="147"/>
                    </a:lnTo>
                    <a:lnTo>
                      <a:pt x="201" y="157"/>
                    </a:lnTo>
                    <a:lnTo>
                      <a:pt x="200" y="158"/>
                    </a:lnTo>
                    <a:lnTo>
                      <a:pt x="200" y="166"/>
                    </a:lnTo>
                    <a:lnTo>
                      <a:pt x="204" y="179"/>
                    </a:lnTo>
                    <a:lnTo>
                      <a:pt x="206" y="187"/>
                    </a:lnTo>
                    <a:lnTo>
                      <a:pt x="211" y="195"/>
                    </a:lnTo>
                    <a:lnTo>
                      <a:pt x="216" y="192"/>
                    </a:lnTo>
                    <a:lnTo>
                      <a:pt x="221" y="187"/>
                    </a:lnTo>
                    <a:lnTo>
                      <a:pt x="229" y="187"/>
                    </a:lnTo>
                    <a:lnTo>
                      <a:pt x="238" y="189"/>
                    </a:lnTo>
                    <a:lnTo>
                      <a:pt x="245" y="192"/>
                    </a:lnTo>
                    <a:lnTo>
                      <a:pt x="246" y="193"/>
                    </a:lnTo>
                    <a:lnTo>
                      <a:pt x="259" y="193"/>
                    </a:lnTo>
                    <a:lnTo>
                      <a:pt x="263" y="180"/>
                    </a:lnTo>
                    <a:lnTo>
                      <a:pt x="264" y="179"/>
                    </a:lnTo>
                    <a:lnTo>
                      <a:pt x="264" y="175"/>
                    </a:lnTo>
                    <a:lnTo>
                      <a:pt x="267" y="154"/>
                    </a:lnTo>
                    <a:lnTo>
                      <a:pt x="281" y="139"/>
                    </a:lnTo>
                    <a:lnTo>
                      <a:pt x="281" y="137"/>
                    </a:lnTo>
                    <a:lnTo>
                      <a:pt x="284" y="139"/>
                    </a:lnTo>
                    <a:lnTo>
                      <a:pt x="288" y="137"/>
                    </a:lnTo>
                    <a:lnTo>
                      <a:pt x="291" y="135"/>
                    </a:lnTo>
                    <a:lnTo>
                      <a:pt x="306" y="137"/>
                    </a:lnTo>
                    <a:lnTo>
                      <a:pt x="307" y="137"/>
                    </a:lnTo>
                    <a:lnTo>
                      <a:pt x="314" y="144"/>
                    </a:lnTo>
                    <a:lnTo>
                      <a:pt x="322" y="149"/>
                    </a:lnTo>
                    <a:lnTo>
                      <a:pt x="337" y="153"/>
                    </a:lnTo>
                    <a:lnTo>
                      <a:pt x="338" y="156"/>
                    </a:lnTo>
                    <a:lnTo>
                      <a:pt x="340" y="157"/>
                    </a:lnTo>
                    <a:lnTo>
                      <a:pt x="386" y="157"/>
                    </a:lnTo>
                    <a:lnTo>
                      <a:pt x="389" y="154"/>
                    </a:lnTo>
                    <a:lnTo>
                      <a:pt x="391" y="153"/>
                    </a:lnTo>
                    <a:lnTo>
                      <a:pt x="394" y="153"/>
                    </a:lnTo>
                    <a:lnTo>
                      <a:pt x="401" y="154"/>
                    </a:lnTo>
                    <a:lnTo>
                      <a:pt x="403" y="157"/>
                    </a:lnTo>
                    <a:lnTo>
                      <a:pt x="404" y="157"/>
                    </a:lnTo>
                    <a:lnTo>
                      <a:pt x="404" y="164"/>
                    </a:lnTo>
                    <a:lnTo>
                      <a:pt x="405" y="166"/>
                    </a:lnTo>
                    <a:lnTo>
                      <a:pt x="407" y="172"/>
                    </a:lnTo>
                    <a:lnTo>
                      <a:pt x="415" y="17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14" name="Freeform 4563">
                <a:extLst>
                  <a:ext uri="{FF2B5EF4-FFF2-40B4-BE49-F238E27FC236}">
                    <a16:creationId xmlns:a16="http://schemas.microsoft.com/office/drawing/2014/main" id="{6F83AC2D-50BA-DE9D-3538-E4B4CFE8C6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3" y="2755"/>
                <a:ext cx="7" cy="2"/>
              </a:xfrm>
              <a:custGeom>
                <a:avLst/>
                <a:gdLst>
                  <a:gd name="T0" fmla="*/ 29 w 29"/>
                  <a:gd name="T1" fmla="*/ 6 h 6"/>
                  <a:gd name="T2" fmla="*/ 28 w 29"/>
                  <a:gd name="T3" fmla="*/ 6 h 6"/>
                  <a:gd name="T4" fmla="*/ 25 w 29"/>
                  <a:gd name="T5" fmla="*/ 3 h 6"/>
                  <a:gd name="T6" fmla="*/ 21 w 29"/>
                  <a:gd name="T7" fmla="*/ 3 h 6"/>
                  <a:gd name="T8" fmla="*/ 18 w 29"/>
                  <a:gd name="T9" fmla="*/ 2 h 6"/>
                  <a:gd name="T10" fmla="*/ 11 w 29"/>
                  <a:gd name="T11" fmla="*/ 2 h 6"/>
                  <a:gd name="T12" fmla="*/ 10 w 29"/>
                  <a:gd name="T13" fmla="*/ 0 h 6"/>
                  <a:gd name="T14" fmla="*/ 6 w 29"/>
                  <a:gd name="T15" fmla="*/ 2 h 6"/>
                  <a:gd name="T16" fmla="*/ 4 w 29"/>
                  <a:gd name="T17" fmla="*/ 2 h 6"/>
                  <a:gd name="T18" fmla="*/ 1 w 29"/>
                  <a:gd name="T19" fmla="*/ 5 h 6"/>
                  <a:gd name="T20" fmla="*/ 0 w 29"/>
                  <a:gd name="T21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9" h="6">
                    <a:moveTo>
                      <a:pt x="29" y="6"/>
                    </a:moveTo>
                    <a:lnTo>
                      <a:pt x="28" y="6"/>
                    </a:lnTo>
                    <a:lnTo>
                      <a:pt x="25" y="3"/>
                    </a:lnTo>
                    <a:lnTo>
                      <a:pt x="21" y="3"/>
                    </a:lnTo>
                    <a:lnTo>
                      <a:pt x="18" y="2"/>
                    </a:lnTo>
                    <a:lnTo>
                      <a:pt x="11" y="2"/>
                    </a:lnTo>
                    <a:lnTo>
                      <a:pt x="10" y="0"/>
                    </a:lnTo>
                    <a:lnTo>
                      <a:pt x="6" y="2"/>
                    </a:lnTo>
                    <a:lnTo>
                      <a:pt x="4" y="2"/>
                    </a:lnTo>
                    <a:lnTo>
                      <a:pt x="1" y="5"/>
                    </a:lnTo>
                    <a:lnTo>
                      <a:pt x="0" y="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15" name="Freeform 4564">
                <a:extLst>
                  <a:ext uri="{FF2B5EF4-FFF2-40B4-BE49-F238E27FC236}">
                    <a16:creationId xmlns:a16="http://schemas.microsoft.com/office/drawing/2014/main" id="{4ABE0033-4C83-B3E1-1A8A-7B9F486180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6" y="2757"/>
                <a:ext cx="25" cy="20"/>
              </a:xfrm>
              <a:custGeom>
                <a:avLst/>
                <a:gdLst>
                  <a:gd name="T0" fmla="*/ 0 w 100"/>
                  <a:gd name="T1" fmla="*/ 82 h 82"/>
                  <a:gd name="T2" fmla="*/ 0 w 100"/>
                  <a:gd name="T3" fmla="*/ 81 h 82"/>
                  <a:gd name="T4" fmla="*/ 3 w 100"/>
                  <a:gd name="T5" fmla="*/ 71 h 82"/>
                  <a:gd name="T6" fmla="*/ 6 w 100"/>
                  <a:gd name="T7" fmla="*/ 68 h 82"/>
                  <a:gd name="T8" fmla="*/ 6 w 100"/>
                  <a:gd name="T9" fmla="*/ 67 h 82"/>
                  <a:gd name="T10" fmla="*/ 10 w 100"/>
                  <a:gd name="T11" fmla="*/ 53 h 82"/>
                  <a:gd name="T12" fmla="*/ 9 w 100"/>
                  <a:gd name="T13" fmla="*/ 50 h 82"/>
                  <a:gd name="T14" fmla="*/ 19 w 100"/>
                  <a:gd name="T15" fmla="*/ 50 h 82"/>
                  <a:gd name="T16" fmla="*/ 29 w 100"/>
                  <a:gd name="T17" fmla="*/ 44 h 82"/>
                  <a:gd name="T18" fmla="*/ 45 w 100"/>
                  <a:gd name="T19" fmla="*/ 26 h 82"/>
                  <a:gd name="T20" fmla="*/ 50 w 100"/>
                  <a:gd name="T21" fmla="*/ 26 h 82"/>
                  <a:gd name="T22" fmla="*/ 62 w 100"/>
                  <a:gd name="T23" fmla="*/ 29 h 82"/>
                  <a:gd name="T24" fmla="*/ 67 w 100"/>
                  <a:gd name="T25" fmla="*/ 28 h 82"/>
                  <a:gd name="T26" fmla="*/ 69 w 100"/>
                  <a:gd name="T27" fmla="*/ 28 h 82"/>
                  <a:gd name="T28" fmla="*/ 69 w 100"/>
                  <a:gd name="T29" fmla="*/ 26 h 82"/>
                  <a:gd name="T30" fmla="*/ 94 w 100"/>
                  <a:gd name="T31" fmla="*/ 11 h 82"/>
                  <a:gd name="T32" fmla="*/ 98 w 100"/>
                  <a:gd name="T33" fmla="*/ 7 h 82"/>
                  <a:gd name="T34" fmla="*/ 100 w 100"/>
                  <a:gd name="T35" fmla="*/ 7 h 82"/>
                  <a:gd name="T36" fmla="*/ 100 w 100"/>
                  <a:gd name="T37" fmla="*/ 6 h 82"/>
                  <a:gd name="T38" fmla="*/ 98 w 100"/>
                  <a:gd name="T39" fmla="*/ 1 h 82"/>
                  <a:gd name="T40" fmla="*/ 98 w 100"/>
                  <a:gd name="T41" fmla="*/ 0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00" h="82">
                    <a:moveTo>
                      <a:pt x="0" y="82"/>
                    </a:moveTo>
                    <a:lnTo>
                      <a:pt x="0" y="81"/>
                    </a:lnTo>
                    <a:lnTo>
                      <a:pt x="3" y="71"/>
                    </a:lnTo>
                    <a:lnTo>
                      <a:pt x="6" y="68"/>
                    </a:lnTo>
                    <a:lnTo>
                      <a:pt x="6" y="67"/>
                    </a:lnTo>
                    <a:lnTo>
                      <a:pt x="10" y="53"/>
                    </a:lnTo>
                    <a:lnTo>
                      <a:pt x="9" y="50"/>
                    </a:lnTo>
                    <a:lnTo>
                      <a:pt x="19" y="50"/>
                    </a:lnTo>
                    <a:lnTo>
                      <a:pt x="29" y="44"/>
                    </a:lnTo>
                    <a:lnTo>
                      <a:pt x="45" y="26"/>
                    </a:lnTo>
                    <a:lnTo>
                      <a:pt x="50" y="26"/>
                    </a:lnTo>
                    <a:lnTo>
                      <a:pt x="62" y="29"/>
                    </a:lnTo>
                    <a:lnTo>
                      <a:pt x="67" y="28"/>
                    </a:lnTo>
                    <a:lnTo>
                      <a:pt x="69" y="28"/>
                    </a:lnTo>
                    <a:lnTo>
                      <a:pt x="69" y="26"/>
                    </a:lnTo>
                    <a:lnTo>
                      <a:pt x="94" y="11"/>
                    </a:lnTo>
                    <a:lnTo>
                      <a:pt x="98" y="7"/>
                    </a:lnTo>
                    <a:lnTo>
                      <a:pt x="100" y="7"/>
                    </a:lnTo>
                    <a:lnTo>
                      <a:pt x="100" y="6"/>
                    </a:lnTo>
                    <a:lnTo>
                      <a:pt x="98" y="1"/>
                    </a:lnTo>
                    <a:lnTo>
                      <a:pt x="98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16" name="Freeform 4565">
                <a:extLst>
                  <a:ext uri="{FF2B5EF4-FFF2-40B4-BE49-F238E27FC236}">
                    <a16:creationId xmlns:a16="http://schemas.microsoft.com/office/drawing/2014/main" id="{19F39A7D-074A-B1F5-60FF-060163340A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7" y="2604"/>
                <a:ext cx="19" cy="37"/>
              </a:xfrm>
              <a:custGeom>
                <a:avLst/>
                <a:gdLst>
                  <a:gd name="T0" fmla="*/ 0 w 76"/>
                  <a:gd name="T1" fmla="*/ 145 h 145"/>
                  <a:gd name="T2" fmla="*/ 9 w 76"/>
                  <a:gd name="T3" fmla="*/ 145 h 145"/>
                  <a:gd name="T4" fmla="*/ 14 w 76"/>
                  <a:gd name="T5" fmla="*/ 142 h 145"/>
                  <a:gd name="T6" fmla="*/ 16 w 76"/>
                  <a:gd name="T7" fmla="*/ 141 h 145"/>
                  <a:gd name="T8" fmla="*/ 14 w 76"/>
                  <a:gd name="T9" fmla="*/ 140 h 145"/>
                  <a:gd name="T10" fmla="*/ 11 w 76"/>
                  <a:gd name="T11" fmla="*/ 135 h 145"/>
                  <a:gd name="T12" fmla="*/ 10 w 76"/>
                  <a:gd name="T13" fmla="*/ 133 h 145"/>
                  <a:gd name="T14" fmla="*/ 10 w 76"/>
                  <a:gd name="T15" fmla="*/ 127 h 145"/>
                  <a:gd name="T16" fmla="*/ 13 w 76"/>
                  <a:gd name="T17" fmla="*/ 127 h 145"/>
                  <a:gd name="T18" fmla="*/ 14 w 76"/>
                  <a:gd name="T19" fmla="*/ 123 h 145"/>
                  <a:gd name="T20" fmla="*/ 14 w 76"/>
                  <a:gd name="T21" fmla="*/ 121 h 145"/>
                  <a:gd name="T22" fmla="*/ 16 w 76"/>
                  <a:gd name="T23" fmla="*/ 112 h 145"/>
                  <a:gd name="T24" fmla="*/ 16 w 76"/>
                  <a:gd name="T25" fmla="*/ 107 h 145"/>
                  <a:gd name="T26" fmla="*/ 14 w 76"/>
                  <a:gd name="T27" fmla="*/ 103 h 145"/>
                  <a:gd name="T28" fmla="*/ 17 w 76"/>
                  <a:gd name="T29" fmla="*/ 87 h 145"/>
                  <a:gd name="T30" fmla="*/ 17 w 76"/>
                  <a:gd name="T31" fmla="*/ 56 h 145"/>
                  <a:gd name="T32" fmla="*/ 13 w 76"/>
                  <a:gd name="T33" fmla="*/ 50 h 145"/>
                  <a:gd name="T34" fmla="*/ 7 w 76"/>
                  <a:gd name="T35" fmla="*/ 46 h 145"/>
                  <a:gd name="T36" fmla="*/ 6 w 76"/>
                  <a:gd name="T37" fmla="*/ 45 h 145"/>
                  <a:gd name="T38" fmla="*/ 41 w 76"/>
                  <a:gd name="T39" fmla="*/ 38 h 145"/>
                  <a:gd name="T40" fmla="*/ 49 w 76"/>
                  <a:gd name="T41" fmla="*/ 33 h 145"/>
                  <a:gd name="T42" fmla="*/ 51 w 76"/>
                  <a:gd name="T43" fmla="*/ 33 h 145"/>
                  <a:gd name="T44" fmla="*/ 59 w 76"/>
                  <a:gd name="T45" fmla="*/ 25 h 145"/>
                  <a:gd name="T46" fmla="*/ 63 w 76"/>
                  <a:gd name="T47" fmla="*/ 22 h 145"/>
                  <a:gd name="T48" fmla="*/ 67 w 76"/>
                  <a:gd name="T49" fmla="*/ 15 h 145"/>
                  <a:gd name="T50" fmla="*/ 69 w 76"/>
                  <a:gd name="T51" fmla="*/ 11 h 145"/>
                  <a:gd name="T52" fmla="*/ 74 w 76"/>
                  <a:gd name="T53" fmla="*/ 1 h 145"/>
                  <a:gd name="T54" fmla="*/ 76 w 76"/>
                  <a:gd name="T55" fmla="*/ 0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76" h="145">
                    <a:moveTo>
                      <a:pt x="0" y="145"/>
                    </a:moveTo>
                    <a:lnTo>
                      <a:pt x="9" y="145"/>
                    </a:lnTo>
                    <a:lnTo>
                      <a:pt x="14" y="142"/>
                    </a:lnTo>
                    <a:lnTo>
                      <a:pt x="16" y="141"/>
                    </a:lnTo>
                    <a:lnTo>
                      <a:pt x="14" y="140"/>
                    </a:lnTo>
                    <a:lnTo>
                      <a:pt x="11" y="135"/>
                    </a:lnTo>
                    <a:lnTo>
                      <a:pt x="10" y="133"/>
                    </a:lnTo>
                    <a:lnTo>
                      <a:pt x="10" y="127"/>
                    </a:lnTo>
                    <a:lnTo>
                      <a:pt x="13" y="127"/>
                    </a:lnTo>
                    <a:lnTo>
                      <a:pt x="14" y="123"/>
                    </a:lnTo>
                    <a:lnTo>
                      <a:pt x="14" y="121"/>
                    </a:lnTo>
                    <a:lnTo>
                      <a:pt x="16" y="112"/>
                    </a:lnTo>
                    <a:lnTo>
                      <a:pt x="16" y="107"/>
                    </a:lnTo>
                    <a:lnTo>
                      <a:pt x="14" y="103"/>
                    </a:lnTo>
                    <a:lnTo>
                      <a:pt x="17" y="87"/>
                    </a:lnTo>
                    <a:lnTo>
                      <a:pt x="17" y="56"/>
                    </a:lnTo>
                    <a:lnTo>
                      <a:pt x="13" y="50"/>
                    </a:lnTo>
                    <a:lnTo>
                      <a:pt x="7" y="46"/>
                    </a:lnTo>
                    <a:lnTo>
                      <a:pt x="6" y="45"/>
                    </a:lnTo>
                    <a:lnTo>
                      <a:pt x="41" y="38"/>
                    </a:lnTo>
                    <a:lnTo>
                      <a:pt x="49" y="33"/>
                    </a:lnTo>
                    <a:lnTo>
                      <a:pt x="51" y="33"/>
                    </a:lnTo>
                    <a:lnTo>
                      <a:pt x="59" y="25"/>
                    </a:lnTo>
                    <a:lnTo>
                      <a:pt x="63" y="22"/>
                    </a:lnTo>
                    <a:lnTo>
                      <a:pt x="67" y="15"/>
                    </a:lnTo>
                    <a:lnTo>
                      <a:pt x="69" y="11"/>
                    </a:lnTo>
                    <a:lnTo>
                      <a:pt x="74" y="1"/>
                    </a:lnTo>
                    <a:lnTo>
                      <a:pt x="76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17" name="Freeform 4566">
                <a:extLst>
                  <a:ext uri="{FF2B5EF4-FFF2-40B4-BE49-F238E27FC236}">
                    <a16:creationId xmlns:a16="http://schemas.microsoft.com/office/drawing/2014/main" id="{2C5F4DDA-5A43-70C3-FC8E-2B44CCEAD1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2604"/>
                <a:ext cx="35" cy="66"/>
              </a:xfrm>
              <a:custGeom>
                <a:avLst/>
                <a:gdLst>
                  <a:gd name="T0" fmla="*/ 141 w 141"/>
                  <a:gd name="T1" fmla="*/ 261 h 261"/>
                  <a:gd name="T2" fmla="*/ 137 w 141"/>
                  <a:gd name="T3" fmla="*/ 257 h 261"/>
                  <a:gd name="T4" fmla="*/ 135 w 141"/>
                  <a:gd name="T5" fmla="*/ 250 h 261"/>
                  <a:gd name="T6" fmla="*/ 134 w 141"/>
                  <a:gd name="T7" fmla="*/ 248 h 261"/>
                  <a:gd name="T8" fmla="*/ 134 w 141"/>
                  <a:gd name="T9" fmla="*/ 229 h 261"/>
                  <a:gd name="T10" fmla="*/ 123 w 141"/>
                  <a:gd name="T11" fmla="*/ 219 h 261"/>
                  <a:gd name="T12" fmla="*/ 113 w 141"/>
                  <a:gd name="T13" fmla="*/ 211 h 261"/>
                  <a:gd name="T14" fmla="*/ 98 w 141"/>
                  <a:gd name="T15" fmla="*/ 203 h 261"/>
                  <a:gd name="T16" fmla="*/ 95 w 141"/>
                  <a:gd name="T17" fmla="*/ 203 h 261"/>
                  <a:gd name="T18" fmla="*/ 88 w 141"/>
                  <a:gd name="T19" fmla="*/ 201 h 261"/>
                  <a:gd name="T20" fmla="*/ 79 w 141"/>
                  <a:gd name="T21" fmla="*/ 201 h 261"/>
                  <a:gd name="T22" fmla="*/ 78 w 141"/>
                  <a:gd name="T23" fmla="*/ 203 h 261"/>
                  <a:gd name="T24" fmla="*/ 64 w 141"/>
                  <a:gd name="T25" fmla="*/ 219 h 261"/>
                  <a:gd name="T26" fmla="*/ 61 w 141"/>
                  <a:gd name="T27" fmla="*/ 224 h 261"/>
                  <a:gd name="T28" fmla="*/ 58 w 141"/>
                  <a:gd name="T29" fmla="*/ 227 h 261"/>
                  <a:gd name="T30" fmla="*/ 57 w 141"/>
                  <a:gd name="T31" fmla="*/ 230 h 261"/>
                  <a:gd name="T32" fmla="*/ 54 w 141"/>
                  <a:gd name="T33" fmla="*/ 246 h 261"/>
                  <a:gd name="T34" fmla="*/ 54 w 141"/>
                  <a:gd name="T35" fmla="*/ 247 h 261"/>
                  <a:gd name="T36" fmla="*/ 53 w 141"/>
                  <a:gd name="T37" fmla="*/ 248 h 261"/>
                  <a:gd name="T38" fmla="*/ 47 w 141"/>
                  <a:gd name="T39" fmla="*/ 234 h 261"/>
                  <a:gd name="T40" fmla="*/ 45 w 141"/>
                  <a:gd name="T41" fmla="*/ 229 h 261"/>
                  <a:gd name="T42" fmla="*/ 38 w 141"/>
                  <a:gd name="T43" fmla="*/ 190 h 261"/>
                  <a:gd name="T44" fmla="*/ 38 w 141"/>
                  <a:gd name="T45" fmla="*/ 186 h 261"/>
                  <a:gd name="T46" fmla="*/ 36 w 141"/>
                  <a:gd name="T47" fmla="*/ 184 h 261"/>
                  <a:gd name="T48" fmla="*/ 36 w 141"/>
                  <a:gd name="T49" fmla="*/ 183 h 261"/>
                  <a:gd name="T50" fmla="*/ 35 w 141"/>
                  <a:gd name="T51" fmla="*/ 183 h 261"/>
                  <a:gd name="T52" fmla="*/ 35 w 141"/>
                  <a:gd name="T53" fmla="*/ 181 h 261"/>
                  <a:gd name="T54" fmla="*/ 33 w 141"/>
                  <a:gd name="T55" fmla="*/ 180 h 261"/>
                  <a:gd name="T56" fmla="*/ 28 w 141"/>
                  <a:gd name="T57" fmla="*/ 159 h 261"/>
                  <a:gd name="T58" fmla="*/ 15 w 141"/>
                  <a:gd name="T59" fmla="*/ 140 h 261"/>
                  <a:gd name="T60" fmla="*/ 14 w 141"/>
                  <a:gd name="T61" fmla="*/ 138 h 261"/>
                  <a:gd name="T62" fmla="*/ 14 w 141"/>
                  <a:gd name="T63" fmla="*/ 137 h 261"/>
                  <a:gd name="T64" fmla="*/ 21 w 141"/>
                  <a:gd name="T65" fmla="*/ 107 h 261"/>
                  <a:gd name="T66" fmla="*/ 21 w 141"/>
                  <a:gd name="T67" fmla="*/ 100 h 261"/>
                  <a:gd name="T68" fmla="*/ 25 w 141"/>
                  <a:gd name="T69" fmla="*/ 87 h 261"/>
                  <a:gd name="T70" fmla="*/ 26 w 141"/>
                  <a:gd name="T71" fmla="*/ 87 h 261"/>
                  <a:gd name="T72" fmla="*/ 28 w 141"/>
                  <a:gd name="T73" fmla="*/ 85 h 261"/>
                  <a:gd name="T74" fmla="*/ 32 w 141"/>
                  <a:gd name="T75" fmla="*/ 74 h 261"/>
                  <a:gd name="T76" fmla="*/ 32 w 141"/>
                  <a:gd name="T77" fmla="*/ 71 h 261"/>
                  <a:gd name="T78" fmla="*/ 31 w 141"/>
                  <a:gd name="T79" fmla="*/ 66 h 261"/>
                  <a:gd name="T80" fmla="*/ 31 w 141"/>
                  <a:gd name="T81" fmla="*/ 61 h 261"/>
                  <a:gd name="T82" fmla="*/ 29 w 141"/>
                  <a:gd name="T83" fmla="*/ 60 h 261"/>
                  <a:gd name="T84" fmla="*/ 24 w 141"/>
                  <a:gd name="T85" fmla="*/ 59 h 261"/>
                  <a:gd name="T86" fmla="*/ 19 w 141"/>
                  <a:gd name="T87" fmla="*/ 60 h 261"/>
                  <a:gd name="T88" fmla="*/ 18 w 141"/>
                  <a:gd name="T89" fmla="*/ 60 h 261"/>
                  <a:gd name="T90" fmla="*/ 11 w 141"/>
                  <a:gd name="T91" fmla="*/ 59 h 261"/>
                  <a:gd name="T92" fmla="*/ 8 w 141"/>
                  <a:gd name="T93" fmla="*/ 59 h 261"/>
                  <a:gd name="T94" fmla="*/ 8 w 141"/>
                  <a:gd name="T95" fmla="*/ 56 h 261"/>
                  <a:gd name="T96" fmla="*/ 10 w 141"/>
                  <a:gd name="T97" fmla="*/ 53 h 261"/>
                  <a:gd name="T98" fmla="*/ 10 w 141"/>
                  <a:gd name="T99" fmla="*/ 50 h 261"/>
                  <a:gd name="T100" fmla="*/ 17 w 141"/>
                  <a:gd name="T101" fmla="*/ 36 h 261"/>
                  <a:gd name="T102" fmla="*/ 17 w 141"/>
                  <a:gd name="T103" fmla="*/ 35 h 261"/>
                  <a:gd name="T104" fmla="*/ 18 w 141"/>
                  <a:gd name="T105" fmla="*/ 32 h 261"/>
                  <a:gd name="T106" fmla="*/ 18 w 141"/>
                  <a:gd name="T107" fmla="*/ 29 h 261"/>
                  <a:gd name="T108" fmla="*/ 21 w 141"/>
                  <a:gd name="T109" fmla="*/ 25 h 261"/>
                  <a:gd name="T110" fmla="*/ 22 w 141"/>
                  <a:gd name="T111" fmla="*/ 20 h 261"/>
                  <a:gd name="T112" fmla="*/ 21 w 141"/>
                  <a:gd name="T113" fmla="*/ 20 h 261"/>
                  <a:gd name="T114" fmla="*/ 21 w 141"/>
                  <a:gd name="T115" fmla="*/ 18 h 261"/>
                  <a:gd name="T116" fmla="*/ 18 w 141"/>
                  <a:gd name="T117" fmla="*/ 13 h 261"/>
                  <a:gd name="T118" fmla="*/ 5 w 141"/>
                  <a:gd name="T119" fmla="*/ 1 h 261"/>
                  <a:gd name="T120" fmla="*/ 1 w 141"/>
                  <a:gd name="T121" fmla="*/ 0 h 261"/>
                  <a:gd name="T122" fmla="*/ 0 w 141"/>
                  <a:gd name="T123" fmla="*/ 0 h 2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41" h="261">
                    <a:moveTo>
                      <a:pt x="141" y="261"/>
                    </a:moveTo>
                    <a:lnTo>
                      <a:pt x="137" y="257"/>
                    </a:lnTo>
                    <a:lnTo>
                      <a:pt x="135" y="250"/>
                    </a:lnTo>
                    <a:lnTo>
                      <a:pt x="134" y="248"/>
                    </a:lnTo>
                    <a:lnTo>
                      <a:pt x="134" y="229"/>
                    </a:lnTo>
                    <a:lnTo>
                      <a:pt x="123" y="219"/>
                    </a:lnTo>
                    <a:lnTo>
                      <a:pt x="113" y="211"/>
                    </a:lnTo>
                    <a:lnTo>
                      <a:pt x="98" y="203"/>
                    </a:lnTo>
                    <a:lnTo>
                      <a:pt x="95" y="203"/>
                    </a:lnTo>
                    <a:lnTo>
                      <a:pt x="88" y="201"/>
                    </a:lnTo>
                    <a:lnTo>
                      <a:pt x="79" y="201"/>
                    </a:lnTo>
                    <a:lnTo>
                      <a:pt x="78" y="203"/>
                    </a:lnTo>
                    <a:lnTo>
                      <a:pt x="64" y="219"/>
                    </a:lnTo>
                    <a:lnTo>
                      <a:pt x="61" y="224"/>
                    </a:lnTo>
                    <a:lnTo>
                      <a:pt x="58" y="227"/>
                    </a:lnTo>
                    <a:lnTo>
                      <a:pt x="57" y="230"/>
                    </a:lnTo>
                    <a:lnTo>
                      <a:pt x="54" y="246"/>
                    </a:lnTo>
                    <a:lnTo>
                      <a:pt x="54" y="247"/>
                    </a:lnTo>
                    <a:lnTo>
                      <a:pt x="53" y="248"/>
                    </a:lnTo>
                    <a:lnTo>
                      <a:pt x="47" y="234"/>
                    </a:lnTo>
                    <a:lnTo>
                      <a:pt x="45" y="229"/>
                    </a:lnTo>
                    <a:lnTo>
                      <a:pt x="38" y="190"/>
                    </a:lnTo>
                    <a:lnTo>
                      <a:pt x="38" y="186"/>
                    </a:lnTo>
                    <a:lnTo>
                      <a:pt x="36" y="184"/>
                    </a:lnTo>
                    <a:lnTo>
                      <a:pt x="36" y="183"/>
                    </a:lnTo>
                    <a:lnTo>
                      <a:pt x="35" y="183"/>
                    </a:lnTo>
                    <a:lnTo>
                      <a:pt x="35" y="181"/>
                    </a:lnTo>
                    <a:lnTo>
                      <a:pt x="33" y="180"/>
                    </a:lnTo>
                    <a:lnTo>
                      <a:pt x="28" y="159"/>
                    </a:lnTo>
                    <a:lnTo>
                      <a:pt x="15" y="140"/>
                    </a:lnTo>
                    <a:lnTo>
                      <a:pt x="14" y="138"/>
                    </a:lnTo>
                    <a:lnTo>
                      <a:pt x="14" y="137"/>
                    </a:lnTo>
                    <a:lnTo>
                      <a:pt x="21" y="107"/>
                    </a:lnTo>
                    <a:lnTo>
                      <a:pt x="21" y="100"/>
                    </a:lnTo>
                    <a:lnTo>
                      <a:pt x="25" y="87"/>
                    </a:lnTo>
                    <a:lnTo>
                      <a:pt x="26" y="87"/>
                    </a:lnTo>
                    <a:lnTo>
                      <a:pt x="28" y="85"/>
                    </a:lnTo>
                    <a:lnTo>
                      <a:pt x="32" y="74"/>
                    </a:lnTo>
                    <a:lnTo>
                      <a:pt x="32" y="71"/>
                    </a:lnTo>
                    <a:lnTo>
                      <a:pt x="31" y="66"/>
                    </a:lnTo>
                    <a:lnTo>
                      <a:pt x="31" y="61"/>
                    </a:lnTo>
                    <a:lnTo>
                      <a:pt x="29" y="60"/>
                    </a:lnTo>
                    <a:lnTo>
                      <a:pt x="24" y="59"/>
                    </a:lnTo>
                    <a:lnTo>
                      <a:pt x="19" y="60"/>
                    </a:lnTo>
                    <a:lnTo>
                      <a:pt x="18" y="60"/>
                    </a:lnTo>
                    <a:lnTo>
                      <a:pt x="11" y="59"/>
                    </a:lnTo>
                    <a:lnTo>
                      <a:pt x="8" y="59"/>
                    </a:lnTo>
                    <a:lnTo>
                      <a:pt x="8" y="56"/>
                    </a:lnTo>
                    <a:lnTo>
                      <a:pt x="10" y="53"/>
                    </a:lnTo>
                    <a:lnTo>
                      <a:pt x="10" y="50"/>
                    </a:lnTo>
                    <a:lnTo>
                      <a:pt x="17" y="36"/>
                    </a:lnTo>
                    <a:lnTo>
                      <a:pt x="17" y="35"/>
                    </a:lnTo>
                    <a:lnTo>
                      <a:pt x="18" y="32"/>
                    </a:lnTo>
                    <a:lnTo>
                      <a:pt x="18" y="29"/>
                    </a:lnTo>
                    <a:lnTo>
                      <a:pt x="21" y="25"/>
                    </a:lnTo>
                    <a:lnTo>
                      <a:pt x="22" y="20"/>
                    </a:lnTo>
                    <a:lnTo>
                      <a:pt x="21" y="20"/>
                    </a:lnTo>
                    <a:lnTo>
                      <a:pt x="21" y="18"/>
                    </a:lnTo>
                    <a:lnTo>
                      <a:pt x="18" y="13"/>
                    </a:lnTo>
                    <a:lnTo>
                      <a:pt x="5" y="1"/>
                    </a:lnTo>
                    <a:lnTo>
                      <a:pt x="1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18" name="Freeform 4567">
                <a:extLst>
                  <a:ext uri="{FF2B5EF4-FFF2-40B4-BE49-F238E27FC236}">
                    <a16:creationId xmlns:a16="http://schemas.microsoft.com/office/drawing/2014/main" id="{C4F4AF14-7773-2A98-BA38-E526102BE3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1" y="2574"/>
                <a:ext cx="85" cy="30"/>
              </a:xfrm>
              <a:custGeom>
                <a:avLst/>
                <a:gdLst>
                  <a:gd name="T0" fmla="*/ 342 w 342"/>
                  <a:gd name="T1" fmla="*/ 121 h 121"/>
                  <a:gd name="T2" fmla="*/ 340 w 342"/>
                  <a:gd name="T3" fmla="*/ 120 h 121"/>
                  <a:gd name="T4" fmla="*/ 322 w 342"/>
                  <a:gd name="T5" fmla="*/ 110 h 121"/>
                  <a:gd name="T6" fmla="*/ 296 w 342"/>
                  <a:gd name="T7" fmla="*/ 99 h 121"/>
                  <a:gd name="T8" fmla="*/ 279 w 342"/>
                  <a:gd name="T9" fmla="*/ 94 h 121"/>
                  <a:gd name="T10" fmla="*/ 276 w 342"/>
                  <a:gd name="T11" fmla="*/ 94 h 121"/>
                  <a:gd name="T12" fmla="*/ 241 w 342"/>
                  <a:gd name="T13" fmla="*/ 106 h 121"/>
                  <a:gd name="T14" fmla="*/ 206 w 342"/>
                  <a:gd name="T15" fmla="*/ 91 h 121"/>
                  <a:gd name="T16" fmla="*/ 198 w 342"/>
                  <a:gd name="T17" fmla="*/ 91 h 121"/>
                  <a:gd name="T18" fmla="*/ 194 w 342"/>
                  <a:gd name="T19" fmla="*/ 87 h 121"/>
                  <a:gd name="T20" fmla="*/ 191 w 342"/>
                  <a:gd name="T21" fmla="*/ 86 h 121"/>
                  <a:gd name="T22" fmla="*/ 190 w 342"/>
                  <a:gd name="T23" fmla="*/ 86 h 121"/>
                  <a:gd name="T24" fmla="*/ 184 w 342"/>
                  <a:gd name="T25" fmla="*/ 83 h 121"/>
                  <a:gd name="T26" fmla="*/ 179 w 342"/>
                  <a:gd name="T27" fmla="*/ 84 h 121"/>
                  <a:gd name="T28" fmla="*/ 173 w 342"/>
                  <a:gd name="T29" fmla="*/ 83 h 121"/>
                  <a:gd name="T30" fmla="*/ 167 w 342"/>
                  <a:gd name="T31" fmla="*/ 60 h 121"/>
                  <a:gd name="T32" fmla="*/ 167 w 342"/>
                  <a:gd name="T33" fmla="*/ 50 h 121"/>
                  <a:gd name="T34" fmla="*/ 169 w 342"/>
                  <a:gd name="T35" fmla="*/ 43 h 121"/>
                  <a:gd name="T36" fmla="*/ 169 w 342"/>
                  <a:gd name="T37" fmla="*/ 39 h 121"/>
                  <a:gd name="T38" fmla="*/ 172 w 342"/>
                  <a:gd name="T39" fmla="*/ 33 h 121"/>
                  <a:gd name="T40" fmla="*/ 174 w 342"/>
                  <a:gd name="T41" fmla="*/ 24 h 121"/>
                  <a:gd name="T42" fmla="*/ 174 w 342"/>
                  <a:gd name="T43" fmla="*/ 22 h 121"/>
                  <a:gd name="T44" fmla="*/ 173 w 342"/>
                  <a:gd name="T45" fmla="*/ 22 h 121"/>
                  <a:gd name="T46" fmla="*/ 164 w 342"/>
                  <a:gd name="T47" fmla="*/ 15 h 121"/>
                  <a:gd name="T48" fmla="*/ 160 w 342"/>
                  <a:gd name="T49" fmla="*/ 8 h 121"/>
                  <a:gd name="T50" fmla="*/ 157 w 342"/>
                  <a:gd name="T51" fmla="*/ 5 h 121"/>
                  <a:gd name="T52" fmla="*/ 156 w 342"/>
                  <a:gd name="T53" fmla="*/ 2 h 121"/>
                  <a:gd name="T54" fmla="*/ 153 w 342"/>
                  <a:gd name="T55" fmla="*/ 0 h 121"/>
                  <a:gd name="T56" fmla="*/ 152 w 342"/>
                  <a:gd name="T57" fmla="*/ 5 h 121"/>
                  <a:gd name="T58" fmla="*/ 148 w 342"/>
                  <a:gd name="T59" fmla="*/ 9 h 121"/>
                  <a:gd name="T60" fmla="*/ 146 w 342"/>
                  <a:gd name="T61" fmla="*/ 13 h 121"/>
                  <a:gd name="T62" fmla="*/ 143 w 342"/>
                  <a:gd name="T63" fmla="*/ 15 h 121"/>
                  <a:gd name="T64" fmla="*/ 143 w 342"/>
                  <a:gd name="T65" fmla="*/ 22 h 121"/>
                  <a:gd name="T66" fmla="*/ 142 w 342"/>
                  <a:gd name="T67" fmla="*/ 29 h 121"/>
                  <a:gd name="T68" fmla="*/ 142 w 342"/>
                  <a:gd name="T69" fmla="*/ 39 h 121"/>
                  <a:gd name="T70" fmla="*/ 139 w 342"/>
                  <a:gd name="T71" fmla="*/ 40 h 121"/>
                  <a:gd name="T72" fmla="*/ 134 w 342"/>
                  <a:gd name="T73" fmla="*/ 39 h 121"/>
                  <a:gd name="T74" fmla="*/ 128 w 342"/>
                  <a:gd name="T75" fmla="*/ 34 h 121"/>
                  <a:gd name="T76" fmla="*/ 119 w 342"/>
                  <a:gd name="T77" fmla="*/ 34 h 121"/>
                  <a:gd name="T78" fmla="*/ 99 w 342"/>
                  <a:gd name="T79" fmla="*/ 40 h 121"/>
                  <a:gd name="T80" fmla="*/ 97 w 342"/>
                  <a:gd name="T81" fmla="*/ 40 h 121"/>
                  <a:gd name="T82" fmla="*/ 93 w 342"/>
                  <a:gd name="T83" fmla="*/ 41 h 121"/>
                  <a:gd name="T84" fmla="*/ 90 w 342"/>
                  <a:gd name="T85" fmla="*/ 41 h 121"/>
                  <a:gd name="T86" fmla="*/ 79 w 342"/>
                  <a:gd name="T87" fmla="*/ 34 h 121"/>
                  <a:gd name="T88" fmla="*/ 1 w 342"/>
                  <a:gd name="T89" fmla="*/ 23 h 121"/>
                  <a:gd name="T90" fmla="*/ 0 w 342"/>
                  <a:gd name="T91" fmla="*/ 22 h 1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342" h="121">
                    <a:moveTo>
                      <a:pt x="342" y="121"/>
                    </a:moveTo>
                    <a:lnTo>
                      <a:pt x="340" y="120"/>
                    </a:lnTo>
                    <a:lnTo>
                      <a:pt x="322" y="110"/>
                    </a:lnTo>
                    <a:lnTo>
                      <a:pt x="296" y="99"/>
                    </a:lnTo>
                    <a:lnTo>
                      <a:pt x="279" y="94"/>
                    </a:lnTo>
                    <a:lnTo>
                      <a:pt x="276" y="94"/>
                    </a:lnTo>
                    <a:lnTo>
                      <a:pt x="241" y="106"/>
                    </a:lnTo>
                    <a:lnTo>
                      <a:pt x="206" y="91"/>
                    </a:lnTo>
                    <a:lnTo>
                      <a:pt x="198" y="91"/>
                    </a:lnTo>
                    <a:lnTo>
                      <a:pt x="194" y="87"/>
                    </a:lnTo>
                    <a:lnTo>
                      <a:pt x="191" y="86"/>
                    </a:lnTo>
                    <a:lnTo>
                      <a:pt x="190" y="86"/>
                    </a:lnTo>
                    <a:lnTo>
                      <a:pt x="184" y="83"/>
                    </a:lnTo>
                    <a:lnTo>
                      <a:pt x="179" y="84"/>
                    </a:lnTo>
                    <a:lnTo>
                      <a:pt x="173" y="83"/>
                    </a:lnTo>
                    <a:lnTo>
                      <a:pt x="167" y="60"/>
                    </a:lnTo>
                    <a:lnTo>
                      <a:pt x="167" y="50"/>
                    </a:lnTo>
                    <a:lnTo>
                      <a:pt x="169" y="43"/>
                    </a:lnTo>
                    <a:lnTo>
                      <a:pt x="169" y="39"/>
                    </a:lnTo>
                    <a:lnTo>
                      <a:pt x="172" y="33"/>
                    </a:lnTo>
                    <a:lnTo>
                      <a:pt x="174" y="24"/>
                    </a:lnTo>
                    <a:lnTo>
                      <a:pt x="174" y="22"/>
                    </a:lnTo>
                    <a:lnTo>
                      <a:pt x="173" y="22"/>
                    </a:lnTo>
                    <a:lnTo>
                      <a:pt x="164" y="15"/>
                    </a:lnTo>
                    <a:lnTo>
                      <a:pt x="160" y="8"/>
                    </a:lnTo>
                    <a:lnTo>
                      <a:pt x="157" y="5"/>
                    </a:lnTo>
                    <a:lnTo>
                      <a:pt x="156" y="2"/>
                    </a:lnTo>
                    <a:lnTo>
                      <a:pt x="153" y="0"/>
                    </a:lnTo>
                    <a:lnTo>
                      <a:pt x="152" y="5"/>
                    </a:lnTo>
                    <a:lnTo>
                      <a:pt x="148" y="9"/>
                    </a:lnTo>
                    <a:lnTo>
                      <a:pt x="146" y="13"/>
                    </a:lnTo>
                    <a:lnTo>
                      <a:pt x="143" y="15"/>
                    </a:lnTo>
                    <a:lnTo>
                      <a:pt x="143" y="22"/>
                    </a:lnTo>
                    <a:lnTo>
                      <a:pt x="142" y="29"/>
                    </a:lnTo>
                    <a:lnTo>
                      <a:pt x="142" y="39"/>
                    </a:lnTo>
                    <a:lnTo>
                      <a:pt x="139" y="40"/>
                    </a:lnTo>
                    <a:lnTo>
                      <a:pt x="134" y="39"/>
                    </a:lnTo>
                    <a:lnTo>
                      <a:pt x="128" y="34"/>
                    </a:lnTo>
                    <a:lnTo>
                      <a:pt x="119" y="34"/>
                    </a:lnTo>
                    <a:lnTo>
                      <a:pt x="99" y="40"/>
                    </a:lnTo>
                    <a:lnTo>
                      <a:pt x="97" y="40"/>
                    </a:lnTo>
                    <a:lnTo>
                      <a:pt x="93" y="41"/>
                    </a:lnTo>
                    <a:lnTo>
                      <a:pt x="90" y="41"/>
                    </a:lnTo>
                    <a:lnTo>
                      <a:pt x="79" y="34"/>
                    </a:lnTo>
                    <a:lnTo>
                      <a:pt x="1" y="23"/>
                    </a:lnTo>
                    <a:lnTo>
                      <a:pt x="0" y="2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19" name="Freeform 4568">
                <a:extLst>
                  <a:ext uri="{FF2B5EF4-FFF2-40B4-BE49-F238E27FC236}">
                    <a16:creationId xmlns:a16="http://schemas.microsoft.com/office/drawing/2014/main" id="{B55926A7-D6B1-3923-9CDD-C65D012CC9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4" y="2528"/>
                <a:ext cx="17" cy="51"/>
              </a:xfrm>
              <a:custGeom>
                <a:avLst/>
                <a:gdLst>
                  <a:gd name="T0" fmla="*/ 0 w 65"/>
                  <a:gd name="T1" fmla="*/ 0 h 204"/>
                  <a:gd name="T2" fmla="*/ 0 w 65"/>
                  <a:gd name="T3" fmla="*/ 1 h 204"/>
                  <a:gd name="T4" fmla="*/ 7 w 65"/>
                  <a:gd name="T5" fmla="*/ 18 h 204"/>
                  <a:gd name="T6" fmla="*/ 14 w 65"/>
                  <a:gd name="T7" fmla="*/ 31 h 204"/>
                  <a:gd name="T8" fmla="*/ 16 w 65"/>
                  <a:gd name="T9" fmla="*/ 31 h 204"/>
                  <a:gd name="T10" fmla="*/ 26 w 65"/>
                  <a:gd name="T11" fmla="*/ 65 h 204"/>
                  <a:gd name="T12" fmla="*/ 26 w 65"/>
                  <a:gd name="T13" fmla="*/ 67 h 204"/>
                  <a:gd name="T14" fmla="*/ 38 w 65"/>
                  <a:gd name="T15" fmla="*/ 126 h 204"/>
                  <a:gd name="T16" fmla="*/ 40 w 65"/>
                  <a:gd name="T17" fmla="*/ 131 h 204"/>
                  <a:gd name="T18" fmla="*/ 40 w 65"/>
                  <a:gd name="T19" fmla="*/ 132 h 204"/>
                  <a:gd name="T20" fmla="*/ 42 w 65"/>
                  <a:gd name="T21" fmla="*/ 144 h 204"/>
                  <a:gd name="T22" fmla="*/ 44 w 65"/>
                  <a:gd name="T23" fmla="*/ 145 h 204"/>
                  <a:gd name="T24" fmla="*/ 48 w 65"/>
                  <a:gd name="T25" fmla="*/ 144 h 204"/>
                  <a:gd name="T26" fmla="*/ 44 w 65"/>
                  <a:gd name="T27" fmla="*/ 146 h 204"/>
                  <a:gd name="T28" fmla="*/ 47 w 65"/>
                  <a:gd name="T29" fmla="*/ 169 h 204"/>
                  <a:gd name="T30" fmla="*/ 48 w 65"/>
                  <a:gd name="T31" fmla="*/ 172 h 204"/>
                  <a:gd name="T32" fmla="*/ 48 w 65"/>
                  <a:gd name="T33" fmla="*/ 179 h 204"/>
                  <a:gd name="T34" fmla="*/ 54 w 65"/>
                  <a:gd name="T35" fmla="*/ 201 h 204"/>
                  <a:gd name="T36" fmla="*/ 55 w 65"/>
                  <a:gd name="T37" fmla="*/ 202 h 204"/>
                  <a:gd name="T38" fmla="*/ 65 w 65"/>
                  <a:gd name="T39" fmla="*/ 202 h 204"/>
                  <a:gd name="T40" fmla="*/ 65 w 65"/>
                  <a:gd name="T41" fmla="*/ 204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65" h="204">
                    <a:moveTo>
                      <a:pt x="0" y="0"/>
                    </a:moveTo>
                    <a:lnTo>
                      <a:pt x="0" y="1"/>
                    </a:lnTo>
                    <a:lnTo>
                      <a:pt x="7" y="18"/>
                    </a:lnTo>
                    <a:lnTo>
                      <a:pt x="14" y="31"/>
                    </a:lnTo>
                    <a:lnTo>
                      <a:pt x="16" y="31"/>
                    </a:lnTo>
                    <a:lnTo>
                      <a:pt x="26" y="65"/>
                    </a:lnTo>
                    <a:lnTo>
                      <a:pt x="26" y="67"/>
                    </a:lnTo>
                    <a:lnTo>
                      <a:pt x="38" y="126"/>
                    </a:lnTo>
                    <a:lnTo>
                      <a:pt x="40" y="131"/>
                    </a:lnTo>
                    <a:lnTo>
                      <a:pt x="40" y="132"/>
                    </a:lnTo>
                    <a:lnTo>
                      <a:pt x="42" y="144"/>
                    </a:lnTo>
                    <a:lnTo>
                      <a:pt x="44" y="145"/>
                    </a:lnTo>
                    <a:lnTo>
                      <a:pt x="48" y="144"/>
                    </a:lnTo>
                    <a:lnTo>
                      <a:pt x="44" y="146"/>
                    </a:lnTo>
                    <a:lnTo>
                      <a:pt x="47" y="169"/>
                    </a:lnTo>
                    <a:lnTo>
                      <a:pt x="48" y="172"/>
                    </a:lnTo>
                    <a:lnTo>
                      <a:pt x="48" y="179"/>
                    </a:lnTo>
                    <a:lnTo>
                      <a:pt x="54" y="201"/>
                    </a:lnTo>
                    <a:lnTo>
                      <a:pt x="55" y="202"/>
                    </a:lnTo>
                    <a:lnTo>
                      <a:pt x="65" y="202"/>
                    </a:lnTo>
                    <a:lnTo>
                      <a:pt x="65" y="20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20" name="Freeform 4569">
                <a:extLst>
                  <a:ext uri="{FF2B5EF4-FFF2-40B4-BE49-F238E27FC236}">
                    <a16:creationId xmlns:a16="http://schemas.microsoft.com/office/drawing/2014/main" id="{F5757969-2EB3-EADD-A605-70EE8697B8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9" y="2579"/>
                <a:ext cx="15" cy="44"/>
              </a:xfrm>
              <a:custGeom>
                <a:avLst/>
                <a:gdLst>
                  <a:gd name="T0" fmla="*/ 48 w 62"/>
                  <a:gd name="T1" fmla="*/ 0 h 173"/>
                  <a:gd name="T2" fmla="*/ 45 w 62"/>
                  <a:gd name="T3" fmla="*/ 0 h 173"/>
                  <a:gd name="T4" fmla="*/ 41 w 62"/>
                  <a:gd name="T5" fmla="*/ 4 h 173"/>
                  <a:gd name="T6" fmla="*/ 39 w 62"/>
                  <a:gd name="T7" fmla="*/ 11 h 173"/>
                  <a:gd name="T8" fmla="*/ 52 w 62"/>
                  <a:gd name="T9" fmla="*/ 75 h 173"/>
                  <a:gd name="T10" fmla="*/ 55 w 62"/>
                  <a:gd name="T11" fmla="*/ 75 h 173"/>
                  <a:gd name="T12" fmla="*/ 55 w 62"/>
                  <a:gd name="T13" fmla="*/ 77 h 173"/>
                  <a:gd name="T14" fmla="*/ 53 w 62"/>
                  <a:gd name="T15" fmla="*/ 77 h 173"/>
                  <a:gd name="T16" fmla="*/ 60 w 62"/>
                  <a:gd name="T17" fmla="*/ 156 h 173"/>
                  <a:gd name="T18" fmla="*/ 62 w 62"/>
                  <a:gd name="T19" fmla="*/ 162 h 173"/>
                  <a:gd name="T20" fmla="*/ 62 w 62"/>
                  <a:gd name="T21" fmla="*/ 163 h 173"/>
                  <a:gd name="T22" fmla="*/ 55 w 62"/>
                  <a:gd name="T23" fmla="*/ 163 h 173"/>
                  <a:gd name="T24" fmla="*/ 48 w 62"/>
                  <a:gd name="T25" fmla="*/ 165 h 173"/>
                  <a:gd name="T26" fmla="*/ 42 w 62"/>
                  <a:gd name="T27" fmla="*/ 165 h 173"/>
                  <a:gd name="T28" fmla="*/ 0 w 62"/>
                  <a:gd name="T29" fmla="*/ 173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62" h="173">
                    <a:moveTo>
                      <a:pt x="48" y="0"/>
                    </a:moveTo>
                    <a:lnTo>
                      <a:pt x="45" y="0"/>
                    </a:lnTo>
                    <a:lnTo>
                      <a:pt x="41" y="4"/>
                    </a:lnTo>
                    <a:lnTo>
                      <a:pt x="39" y="11"/>
                    </a:lnTo>
                    <a:lnTo>
                      <a:pt x="52" y="75"/>
                    </a:lnTo>
                    <a:lnTo>
                      <a:pt x="55" y="75"/>
                    </a:lnTo>
                    <a:lnTo>
                      <a:pt x="55" y="77"/>
                    </a:lnTo>
                    <a:lnTo>
                      <a:pt x="53" y="77"/>
                    </a:lnTo>
                    <a:lnTo>
                      <a:pt x="60" y="156"/>
                    </a:lnTo>
                    <a:lnTo>
                      <a:pt x="62" y="162"/>
                    </a:lnTo>
                    <a:lnTo>
                      <a:pt x="62" y="163"/>
                    </a:lnTo>
                    <a:lnTo>
                      <a:pt x="55" y="163"/>
                    </a:lnTo>
                    <a:lnTo>
                      <a:pt x="48" y="165"/>
                    </a:lnTo>
                    <a:lnTo>
                      <a:pt x="42" y="165"/>
                    </a:lnTo>
                    <a:lnTo>
                      <a:pt x="0" y="17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21" name="Freeform 4570">
                <a:extLst>
                  <a:ext uri="{FF2B5EF4-FFF2-40B4-BE49-F238E27FC236}">
                    <a16:creationId xmlns:a16="http://schemas.microsoft.com/office/drawing/2014/main" id="{78E6D9B4-00FA-2ACF-39AA-FE2D11F29C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9" y="2623"/>
                <a:ext cx="11" cy="28"/>
              </a:xfrm>
              <a:custGeom>
                <a:avLst/>
                <a:gdLst>
                  <a:gd name="T0" fmla="*/ 43 w 43"/>
                  <a:gd name="T1" fmla="*/ 113 h 113"/>
                  <a:gd name="T2" fmla="*/ 42 w 43"/>
                  <a:gd name="T3" fmla="*/ 113 h 113"/>
                  <a:gd name="T4" fmla="*/ 28 w 43"/>
                  <a:gd name="T5" fmla="*/ 81 h 113"/>
                  <a:gd name="T6" fmla="*/ 27 w 43"/>
                  <a:gd name="T7" fmla="*/ 80 h 113"/>
                  <a:gd name="T8" fmla="*/ 18 w 43"/>
                  <a:gd name="T9" fmla="*/ 59 h 113"/>
                  <a:gd name="T10" fmla="*/ 16 w 43"/>
                  <a:gd name="T11" fmla="*/ 54 h 113"/>
                  <a:gd name="T12" fmla="*/ 4 w 43"/>
                  <a:gd name="T13" fmla="*/ 14 h 113"/>
                  <a:gd name="T14" fmla="*/ 2 w 43"/>
                  <a:gd name="T15" fmla="*/ 0 h 113"/>
                  <a:gd name="T16" fmla="*/ 0 w 43"/>
                  <a:gd name="T17" fmla="*/ 0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3" h="113">
                    <a:moveTo>
                      <a:pt x="43" y="113"/>
                    </a:moveTo>
                    <a:lnTo>
                      <a:pt x="42" y="113"/>
                    </a:lnTo>
                    <a:lnTo>
                      <a:pt x="28" y="81"/>
                    </a:lnTo>
                    <a:lnTo>
                      <a:pt x="27" y="80"/>
                    </a:lnTo>
                    <a:lnTo>
                      <a:pt x="18" y="59"/>
                    </a:lnTo>
                    <a:lnTo>
                      <a:pt x="16" y="54"/>
                    </a:lnTo>
                    <a:lnTo>
                      <a:pt x="4" y="14"/>
                    </a:ln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22" name="Freeform 4571">
                <a:extLst>
                  <a:ext uri="{FF2B5EF4-FFF2-40B4-BE49-F238E27FC236}">
                    <a16:creationId xmlns:a16="http://schemas.microsoft.com/office/drawing/2014/main" id="{96FD0898-46D9-BC9C-4A32-E5BEF40400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0" y="2635"/>
                <a:ext cx="66" cy="26"/>
              </a:xfrm>
              <a:custGeom>
                <a:avLst/>
                <a:gdLst>
                  <a:gd name="T0" fmla="*/ 251 w 268"/>
                  <a:gd name="T1" fmla="*/ 21 h 106"/>
                  <a:gd name="T2" fmla="*/ 235 w 268"/>
                  <a:gd name="T3" fmla="*/ 17 h 106"/>
                  <a:gd name="T4" fmla="*/ 215 w 268"/>
                  <a:gd name="T5" fmla="*/ 10 h 106"/>
                  <a:gd name="T6" fmla="*/ 213 w 268"/>
                  <a:gd name="T7" fmla="*/ 7 h 106"/>
                  <a:gd name="T8" fmla="*/ 208 w 268"/>
                  <a:gd name="T9" fmla="*/ 4 h 106"/>
                  <a:gd name="T10" fmla="*/ 206 w 268"/>
                  <a:gd name="T11" fmla="*/ 5 h 106"/>
                  <a:gd name="T12" fmla="*/ 203 w 268"/>
                  <a:gd name="T13" fmla="*/ 1 h 106"/>
                  <a:gd name="T14" fmla="*/ 199 w 268"/>
                  <a:gd name="T15" fmla="*/ 1 h 106"/>
                  <a:gd name="T16" fmla="*/ 191 w 268"/>
                  <a:gd name="T17" fmla="*/ 10 h 106"/>
                  <a:gd name="T18" fmla="*/ 185 w 268"/>
                  <a:gd name="T19" fmla="*/ 18 h 106"/>
                  <a:gd name="T20" fmla="*/ 158 w 268"/>
                  <a:gd name="T21" fmla="*/ 60 h 106"/>
                  <a:gd name="T22" fmla="*/ 150 w 268"/>
                  <a:gd name="T23" fmla="*/ 68 h 106"/>
                  <a:gd name="T24" fmla="*/ 147 w 268"/>
                  <a:gd name="T25" fmla="*/ 75 h 106"/>
                  <a:gd name="T26" fmla="*/ 146 w 268"/>
                  <a:gd name="T27" fmla="*/ 78 h 106"/>
                  <a:gd name="T28" fmla="*/ 140 w 268"/>
                  <a:gd name="T29" fmla="*/ 74 h 106"/>
                  <a:gd name="T30" fmla="*/ 118 w 268"/>
                  <a:gd name="T31" fmla="*/ 82 h 106"/>
                  <a:gd name="T32" fmla="*/ 108 w 268"/>
                  <a:gd name="T33" fmla="*/ 85 h 106"/>
                  <a:gd name="T34" fmla="*/ 107 w 268"/>
                  <a:gd name="T35" fmla="*/ 89 h 106"/>
                  <a:gd name="T36" fmla="*/ 105 w 268"/>
                  <a:gd name="T37" fmla="*/ 91 h 106"/>
                  <a:gd name="T38" fmla="*/ 95 w 268"/>
                  <a:gd name="T39" fmla="*/ 95 h 106"/>
                  <a:gd name="T40" fmla="*/ 90 w 268"/>
                  <a:gd name="T41" fmla="*/ 106 h 106"/>
                  <a:gd name="T42" fmla="*/ 86 w 268"/>
                  <a:gd name="T43" fmla="*/ 103 h 106"/>
                  <a:gd name="T44" fmla="*/ 81 w 268"/>
                  <a:gd name="T45" fmla="*/ 98 h 106"/>
                  <a:gd name="T46" fmla="*/ 80 w 268"/>
                  <a:gd name="T47" fmla="*/ 92 h 106"/>
                  <a:gd name="T48" fmla="*/ 81 w 268"/>
                  <a:gd name="T49" fmla="*/ 67 h 106"/>
                  <a:gd name="T50" fmla="*/ 95 w 268"/>
                  <a:gd name="T51" fmla="*/ 71 h 106"/>
                  <a:gd name="T52" fmla="*/ 98 w 268"/>
                  <a:gd name="T53" fmla="*/ 72 h 106"/>
                  <a:gd name="T54" fmla="*/ 108 w 268"/>
                  <a:gd name="T55" fmla="*/ 65 h 106"/>
                  <a:gd name="T56" fmla="*/ 124 w 268"/>
                  <a:gd name="T57" fmla="*/ 43 h 106"/>
                  <a:gd name="T58" fmla="*/ 100 w 268"/>
                  <a:gd name="T59" fmla="*/ 40 h 106"/>
                  <a:gd name="T60" fmla="*/ 97 w 268"/>
                  <a:gd name="T61" fmla="*/ 39 h 106"/>
                  <a:gd name="T62" fmla="*/ 95 w 268"/>
                  <a:gd name="T63" fmla="*/ 43 h 106"/>
                  <a:gd name="T64" fmla="*/ 88 w 268"/>
                  <a:gd name="T65" fmla="*/ 56 h 106"/>
                  <a:gd name="T66" fmla="*/ 74 w 268"/>
                  <a:gd name="T67" fmla="*/ 54 h 106"/>
                  <a:gd name="T68" fmla="*/ 64 w 268"/>
                  <a:gd name="T69" fmla="*/ 50 h 106"/>
                  <a:gd name="T70" fmla="*/ 58 w 268"/>
                  <a:gd name="T71" fmla="*/ 47 h 106"/>
                  <a:gd name="T72" fmla="*/ 33 w 268"/>
                  <a:gd name="T73" fmla="*/ 50 h 106"/>
                  <a:gd name="T74" fmla="*/ 19 w 268"/>
                  <a:gd name="T75" fmla="*/ 61 h 106"/>
                  <a:gd name="T76" fmla="*/ 13 w 268"/>
                  <a:gd name="T77" fmla="*/ 37 h 106"/>
                  <a:gd name="T78" fmla="*/ 12 w 268"/>
                  <a:gd name="T79" fmla="*/ 37 h 106"/>
                  <a:gd name="T80" fmla="*/ 10 w 268"/>
                  <a:gd name="T81" fmla="*/ 39 h 106"/>
                  <a:gd name="T82" fmla="*/ 7 w 268"/>
                  <a:gd name="T83" fmla="*/ 51 h 106"/>
                  <a:gd name="T84" fmla="*/ 6 w 268"/>
                  <a:gd name="T85" fmla="*/ 64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68" h="106">
                    <a:moveTo>
                      <a:pt x="268" y="21"/>
                    </a:moveTo>
                    <a:lnTo>
                      <a:pt x="251" y="21"/>
                    </a:lnTo>
                    <a:lnTo>
                      <a:pt x="238" y="18"/>
                    </a:lnTo>
                    <a:lnTo>
                      <a:pt x="235" y="17"/>
                    </a:lnTo>
                    <a:lnTo>
                      <a:pt x="218" y="11"/>
                    </a:lnTo>
                    <a:lnTo>
                      <a:pt x="215" y="10"/>
                    </a:lnTo>
                    <a:lnTo>
                      <a:pt x="214" y="7"/>
                    </a:lnTo>
                    <a:lnTo>
                      <a:pt x="213" y="7"/>
                    </a:lnTo>
                    <a:lnTo>
                      <a:pt x="210" y="5"/>
                    </a:lnTo>
                    <a:lnTo>
                      <a:pt x="208" y="4"/>
                    </a:lnTo>
                    <a:lnTo>
                      <a:pt x="207" y="4"/>
                    </a:lnTo>
                    <a:lnTo>
                      <a:pt x="206" y="5"/>
                    </a:lnTo>
                    <a:lnTo>
                      <a:pt x="204" y="4"/>
                    </a:lnTo>
                    <a:lnTo>
                      <a:pt x="203" y="1"/>
                    </a:lnTo>
                    <a:lnTo>
                      <a:pt x="201" y="0"/>
                    </a:lnTo>
                    <a:lnTo>
                      <a:pt x="199" y="1"/>
                    </a:lnTo>
                    <a:lnTo>
                      <a:pt x="193" y="5"/>
                    </a:lnTo>
                    <a:lnTo>
                      <a:pt x="191" y="10"/>
                    </a:lnTo>
                    <a:lnTo>
                      <a:pt x="189" y="11"/>
                    </a:lnTo>
                    <a:lnTo>
                      <a:pt x="185" y="18"/>
                    </a:lnTo>
                    <a:lnTo>
                      <a:pt x="171" y="36"/>
                    </a:lnTo>
                    <a:lnTo>
                      <a:pt x="158" y="60"/>
                    </a:lnTo>
                    <a:lnTo>
                      <a:pt x="151" y="65"/>
                    </a:lnTo>
                    <a:lnTo>
                      <a:pt x="150" y="68"/>
                    </a:lnTo>
                    <a:lnTo>
                      <a:pt x="150" y="70"/>
                    </a:lnTo>
                    <a:lnTo>
                      <a:pt x="147" y="75"/>
                    </a:lnTo>
                    <a:lnTo>
                      <a:pt x="147" y="80"/>
                    </a:lnTo>
                    <a:lnTo>
                      <a:pt x="146" y="78"/>
                    </a:lnTo>
                    <a:lnTo>
                      <a:pt x="140" y="75"/>
                    </a:lnTo>
                    <a:lnTo>
                      <a:pt x="140" y="74"/>
                    </a:lnTo>
                    <a:lnTo>
                      <a:pt x="139" y="74"/>
                    </a:lnTo>
                    <a:lnTo>
                      <a:pt x="118" y="82"/>
                    </a:lnTo>
                    <a:lnTo>
                      <a:pt x="109" y="84"/>
                    </a:lnTo>
                    <a:lnTo>
                      <a:pt x="108" y="85"/>
                    </a:lnTo>
                    <a:lnTo>
                      <a:pt x="108" y="87"/>
                    </a:lnTo>
                    <a:lnTo>
                      <a:pt x="107" y="89"/>
                    </a:lnTo>
                    <a:lnTo>
                      <a:pt x="105" y="89"/>
                    </a:lnTo>
                    <a:lnTo>
                      <a:pt x="105" y="91"/>
                    </a:lnTo>
                    <a:lnTo>
                      <a:pt x="100" y="92"/>
                    </a:lnTo>
                    <a:lnTo>
                      <a:pt x="95" y="95"/>
                    </a:lnTo>
                    <a:lnTo>
                      <a:pt x="93" y="101"/>
                    </a:lnTo>
                    <a:lnTo>
                      <a:pt x="90" y="106"/>
                    </a:lnTo>
                    <a:lnTo>
                      <a:pt x="87" y="104"/>
                    </a:lnTo>
                    <a:lnTo>
                      <a:pt x="86" y="103"/>
                    </a:lnTo>
                    <a:lnTo>
                      <a:pt x="83" y="101"/>
                    </a:lnTo>
                    <a:lnTo>
                      <a:pt x="81" y="98"/>
                    </a:lnTo>
                    <a:lnTo>
                      <a:pt x="81" y="94"/>
                    </a:lnTo>
                    <a:lnTo>
                      <a:pt x="80" y="92"/>
                    </a:lnTo>
                    <a:lnTo>
                      <a:pt x="81" y="88"/>
                    </a:lnTo>
                    <a:lnTo>
                      <a:pt x="81" y="67"/>
                    </a:lnTo>
                    <a:lnTo>
                      <a:pt x="83" y="67"/>
                    </a:lnTo>
                    <a:lnTo>
                      <a:pt x="95" y="71"/>
                    </a:lnTo>
                    <a:lnTo>
                      <a:pt x="97" y="72"/>
                    </a:lnTo>
                    <a:lnTo>
                      <a:pt x="98" y="72"/>
                    </a:lnTo>
                    <a:lnTo>
                      <a:pt x="98" y="71"/>
                    </a:lnTo>
                    <a:lnTo>
                      <a:pt x="108" y="65"/>
                    </a:lnTo>
                    <a:lnTo>
                      <a:pt x="124" y="44"/>
                    </a:lnTo>
                    <a:lnTo>
                      <a:pt x="124" y="43"/>
                    </a:lnTo>
                    <a:lnTo>
                      <a:pt x="102" y="42"/>
                    </a:lnTo>
                    <a:lnTo>
                      <a:pt x="100" y="40"/>
                    </a:lnTo>
                    <a:lnTo>
                      <a:pt x="98" y="39"/>
                    </a:lnTo>
                    <a:lnTo>
                      <a:pt x="97" y="39"/>
                    </a:lnTo>
                    <a:lnTo>
                      <a:pt x="97" y="42"/>
                    </a:lnTo>
                    <a:lnTo>
                      <a:pt x="95" y="43"/>
                    </a:lnTo>
                    <a:lnTo>
                      <a:pt x="95" y="44"/>
                    </a:lnTo>
                    <a:lnTo>
                      <a:pt x="88" y="56"/>
                    </a:lnTo>
                    <a:lnTo>
                      <a:pt x="84" y="56"/>
                    </a:lnTo>
                    <a:lnTo>
                      <a:pt x="74" y="54"/>
                    </a:lnTo>
                    <a:lnTo>
                      <a:pt x="69" y="53"/>
                    </a:lnTo>
                    <a:lnTo>
                      <a:pt x="64" y="50"/>
                    </a:lnTo>
                    <a:lnTo>
                      <a:pt x="59" y="49"/>
                    </a:lnTo>
                    <a:lnTo>
                      <a:pt x="58" y="47"/>
                    </a:lnTo>
                    <a:lnTo>
                      <a:pt x="49" y="47"/>
                    </a:lnTo>
                    <a:lnTo>
                      <a:pt x="33" y="50"/>
                    </a:lnTo>
                    <a:lnTo>
                      <a:pt x="34" y="57"/>
                    </a:lnTo>
                    <a:lnTo>
                      <a:pt x="19" y="61"/>
                    </a:lnTo>
                    <a:lnTo>
                      <a:pt x="17" y="61"/>
                    </a:lnTo>
                    <a:lnTo>
                      <a:pt x="13" y="37"/>
                    </a:lnTo>
                    <a:lnTo>
                      <a:pt x="13" y="36"/>
                    </a:lnTo>
                    <a:lnTo>
                      <a:pt x="12" y="37"/>
                    </a:lnTo>
                    <a:lnTo>
                      <a:pt x="10" y="37"/>
                    </a:lnTo>
                    <a:lnTo>
                      <a:pt x="10" y="39"/>
                    </a:lnTo>
                    <a:lnTo>
                      <a:pt x="9" y="43"/>
                    </a:lnTo>
                    <a:lnTo>
                      <a:pt x="7" y="51"/>
                    </a:lnTo>
                    <a:lnTo>
                      <a:pt x="6" y="56"/>
                    </a:lnTo>
                    <a:lnTo>
                      <a:pt x="6" y="64"/>
                    </a:lnTo>
                    <a:lnTo>
                      <a:pt x="0" y="6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23" name="Line 4572">
                <a:extLst>
                  <a:ext uri="{FF2B5EF4-FFF2-40B4-BE49-F238E27FC236}">
                    <a16:creationId xmlns:a16="http://schemas.microsoft.com/office/drawing/2014/main" id="{18355778-1F9A-74F4-42CB-47E4136AB50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076" y="2640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24" name="Freeform 4573">
                <a:extLst>
                  <a:ext uri="{FF2B5EF4-FFF2-40B4-BE49-F238E27FC236}">
                    <a16:creationId xmlns:a16="http://schemas.microsoft.com/office/drawing/2014/main" id="{6BBE6322-245E-9816-F648-EB561117A6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6" y="2640"/>
                <a:ext cx="1" cy="1"/>
              </a:xfrm>
              <a:custGeom>
                <a:avLst/>
                <a:gdLst>
                  <a:gd name="T0" fmla="*/ 3 w 3"/>
                  <a:gd name="T1" fmla="*/ 1 h 1"/>
                  <a:gd name="T2" fmla="*/ 2 w 3"/>
                  <a:gd name="T3" fmla="*/ 0 h 1"/>
                  <a:gd name="T4" fmla="*/ 0 w 3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25" name="Freeform 4574">
                <a:extLst>
                  <a:ext uri="{FF2B5EF4-FFF2-40B4-BE49-F238E27FC236}">
                    <a16:creationId xmlns:a16="http://schemas.microsoft.com/office/drawing/2014/main" id="{009F670D-C10A-7FAF-31FA-A34D6FA79F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6" y="2641"/>
                <a:ext cx="12" cy="42"/>
              </a:xfrm>
              <a:custGeom>
                <a:avLst/>
                <a:gdLst>
                  <a:gd name="T0" fmla="*/ 5 w 45"/>
                  <a:gd name="T1" fmla="*/ 172 h 172"/>
                  <a:gd name="T2" fmla="*/ 5 w 45"/>
                  <a:gd name="T3" fmla="*/ 168 h 172"/>
                  <a:gd name="T4" fmla="*/ 6 w 45"/>
                  <a:gd name="T5" fmla="*/ 166 h 172"/>
                  <a:gd name="T6" fmla="*/ 6 w 45"/>
                  <a:gd name="T7" fmla="*/ 152 h 172"/>
                  <a:gd name="T8" fmla="*/ 3 w 45"/>
                  <a:gd name="T9" fmla="*/ 143 h 172"/>
                  <a:gd name="T10" fmla="*/ 2 w 45"/>
                  <a:gd name="T11" fmla="*/ 143 h 172"/>
                  <a:gd name="T12" fmla="*/ 2 w 45"/>
                  <a:gd name="T13" fmla="*/ 140 h 172"/>
                  <a:gd name="T14" fmla="*/ 0 w 45"/>
                  <a:gd name="T15" fmla="*/ 137 h 172"/>
                  <a:gd name="T16" fmla="*/ 0 w 45"/>
                  <a:gd name="T17" fmla="*/ 133 h 172"/>
                  <a:gd name="T18" fmla="*/ 3 w 45"/>
                  <a:gd name="T19" fmla="*/ 123 h 172"/>
                  <a:gd name="T20" fmla="*/ 7 w 45"/>
                  <a:gd name="T21" fmla="*/ 115 h 172"/>
                  <a:gd name="T22" fmla="*/ 7 w 45"/>
                  <a:gd name="T23" fmla="*/ 113 h 172"/>
                  <a:gd name="T24" fmla="*/ 21 w 45"/>
                  <a:gd name="T25" fmla="*/ 77 h 172"/>
                  <a:gd name="T26" fmla="*/ 23 w 45"/>
                  <a:gd name="T27" fmla="*/ 76 h 172"/>
                  <a:gd name="T28" fmla="*/ 23 w 45"/>
                  <a:gd name="T29" fmla="*/ 74 h 172"/>
                  <a:gd name="T30" fmla="*/ 26 w 45"/>
                  <a:gd name="T31" fmla="*/ 72 h 172"/>
                  <a:gd name="T32" fmla="*/ 31 w 45"/>
                  <a:gd name="T33" fmla="*/ 69 h 172"/>
                  <a:gd name="T34" fmla="*/ 38 w 45"/>
                  <a:gd name="T35" fmla="*/ 62 h 172"/>
                  <a:gd name="T36" fmla="*/ 41 w 45"/>
                  <a:gd name="T37" fmla="*/ 58 h 172"/>
                  <a:gd name="T38" fmla="*/ 43 w 45"/>
                  <a:gd name="T39" fmla="*/ 50 h 172"/>
                  <a:gd name="T40" fmla="*/ 41 w 45"/>
                  <a:gd name="T41" fmla="*/ 46 h 172"/>
                  <a:gd name="T42" fmla="*/ 41 w 45"/>
                  <a:gd name="T43" fmla="*/ 45 h 172"/>
                  <a:gd name="T44" fmla="*/ 40 w 45"/>
                  <a:gd name="T45" fmla="*/ 41 h 172"/>
                  <a:gd name="T46" fmla="*/ 40 w 45"/>
                  <a:gd name="T47" fmla="*/ 34 h 172"/>
                  <a:gd name="T48" fmla="*/ 41 w 45"/>
                  <a:gd name="T49" fmla="*/ 29 h 172"/>
                  <a:gd name="T50" fmla="*/ 41 w 45"/>
                  <a:gd name="T51" fmla="*/ 28 h 172"/>
                  <a:gd name="T52" fmla="*/ 45 w 45"/>
                  <a:gd name="T53" fmla="*/ 24 h 172"/>
                  <a:gd name="T54" fmla="*/ 45 w 45"/>
                  <a:gd name="T55" fmla="*/ 14 h 172"/>
                  <a:gd name="T56" fmla="*/ 41 w 45"/>
                  <a:gd name="T57" fmla="*/ 9 h 172"/>
                  <a:gd name="T58" fmla="*/ 40 w 45"/>
                  <a:gd name="T59" fmla="*/ 6 h 172"/>
                  <a:gd name="T60" fmla="*/ 26 w 45"/>
                  <a:gd name="T61" fmla="*/ 6 h 172"/>
                  <a:gd name="T62" fmla="*/ 26 w 45"/>
                  <a:gd name="T63" fmla="*/ 7 h 172"/>
                  <a:gd name="T64" fmla="*/ 23 w 45"/>
                  <a:gd name="T65" fmla="*/ 7 h 172"/>
                  <a:gd name="T66" fmla="*/ 13 w 45"/>
                  <a:gd name="T67" fmla="*/ 6 h 172"/>
                  <a:gd name="T68" fmla="*/ 3 w 45"/>
                  <a:gd name="T69" fmla="*/ 0 h 1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45" h="172">
                    <a:moveTo>
                      <a:pt x="5" y="172"/>
                    </a:moveTo>
                    <a:lnTo>
                      <a:pt x="5" y="168"/>
                    </a:lnTo>
                    <a:lnTo>
                      <a:pt x="6" y="166"/>
                    </a:lnTo>
                    <a:lnTo>
                      <a:pt x="6" y="152"/>
                    </a:lnTo>
                    <a:lnTo>
                      <a:pt x="3" y="143"/>
                    </a:lnTo>
                    <a:lnTo>
                      <a:pt x="2" y="143"/>
                    </a:lnTo>
                    <a:lnTo>
                      <a:pt x="2" y="140"/>
                    </a:lnTo>
                    <a:lnTo>
                      <a:pt x="0" y="137"/>
                    </a:lnTo>
                    <a:lnTo>
                      <a:pt x="0" y="133"/>
                    </a:lnTo>
                    <a:lnTo>
                      <a:pt x="3" y="123"/>
                    </a:lnTo>
                    <a:lnTo>
                      <a:pt x="7" y="115"/>
                    </a:lnTo>
                    <a:lnTo>
                      <a:pt x="7" y="113"/>
                    </a:lnTo>
                    <a:lnTo>
                      <a:pt x="21" y="77"/>
                    </a:lnTo>
                    <a:lnTo>
                      <a:pt x="23" y="76"/>
                    </a:lnTo>
                    <a:lnTo>
                      <a:pt x="23" y="74"/>
                    </a:lnTo>
                    <a:lnTo>
                      <a:pt x="26" y="72"/>
                    </a:lnTo>
                    <a:lnTo>
                      <a:pt x="31" y="69"/>
                    </a:lnTo>
                    <a:lnTo>
                      <a:pt x="38" y="62"/>
                    </a:lnTo>
                    <a:lnTo>
                      <a:pt x="41" y="58"/>
                    </a:lnTo>
                    <a:lnTo>
                      <a:pt x="43" y="50"/>
                    </a:lnTo>
                    <a:lnTo>
                      <a:pt x="41" y="46"/>
                    </a:lnTo>
                    <a:lnTo>
                      <a:pt x="41" y="45"/>
                    </a:lnTo>
                    <a:lnTo>
                      <a:pt x="40" y="41"/>
                    </a:lnTo>
                    <a:lnTo>
                      <a:pt x="40" y="34"/>
                    </a:lnTo>
                    <a:lnTo>
                      <a:pt x="41" y="29"/>
                    </a:lnTo>
                    <a:lnTo>
                      <a:pt x="41" y="28"/>
                    </a:lnTo>
                    <a:lnTo>
                      <a:pt x="45" y="24"/>
                    </a:lnTo>
                    <a:lnTo>
                      <a:pt x="45" y="14"/>
                    </a:lnTo>
                    <a:lnTo>
                      <a:pt x="41" y="9"/>
                    </a:lnTo>
                    <a:lnTo>
                      <a:pt x="40" y="6"/>
                    </a:lnTo>
                    <a:lnTo>
                      <a:pt x="26" y="6"/>
                    </a:lnTo>
                    <a:lnTo>
                      <a:pt x="26" y="7"/>
                    </a:lnTo>
                    <a:lnTo>
                      <a:pt x="23" y="7"/>
                    </a:lnTo>
                    <a:lnTo>
                      <a:pt x="13" y="6"/>
                    </a:lnTo>
                    <a:lnTo>
                      <a:pt x="3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26" name="Freeform 4575">
                <a:extLst>
                  <a:ext uri="{FF2B5EF4-FFF2-40B4-BE49-F238E27FC236}">
                    <a16:creationId xmlns:a16="http://schemas.microsoft.com/office/drawing/2014/main" id="{AAFC0477-101C-5577-B77A-78702EFF4D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2" y="2676"/>
                <a:ext cx="36" cy="35"/>
              </a:xfrm>
              <a:custGeom>
                <a:avLst/>
                <a:gdLst>
                  <a:gd name="T0" fmla="*/ 4 w 145"/>
                  <a:gd name="T1" fmla="*/ 133 h 141"/>
                  <a:gd name="T2" fmla="*/ 11 w 145"/>
                  <a:gd name="T3" fmla="*/ 126 h 141"/>
                  <a:gd name="T4" fmla="*/ 19 w 145"/>
                  <a:gd name="T5" fmla="*/ 123 h 141"/>
                  <a:gd name="T6" fmla="*/ 26 w 145"/>
                  <a:gd name="T7" fmla="*/ 120 h 141"/>
                  <a:gd name="T8" fmla="*/ 30 w 145"/>
                  <a:gd name="T9" fmla="*/ 116 h 141"/>
                  <a:gd name="T10" fmla="*/ 32 w 145"/>
                  <a:gd name="T11" fmla="*/ 106 h 141"/>
                  <a:gd name="T12" fmla="*/ 32 w 145"/>
                  <a:gd name="T13" fmla="*/ 103 h 141"/>
                  <a:gd name="T14" fmla="*/ 37 w 145"/>
                  <a:gd name="T15" fmla="*/ 99 h 141"/>
                  <a:gd name="T16" fmla="*/ 41 w 145"/>
                  <a:gd name="T17" fmla="*/ 100 h 141"/>
                  <a:gd name="T18" fmla="*/ 43 w 145"/>
                  <a:gd name="T19" fmla="*/ 98 h 141"/>
                  <a:gd name="T20" fmla="*/ 41 w 145"/>
                  <a:gd name="T21" fmla="*/ 85 h 141"/>
                  <a:gd name="T22" fmla="*/ 40 w 145"/>
                  <a:gd name="T23" fmla="*/ 79 h 141"/>
                  <a:gd name="T24" fmla="*/ 36 w 145"/>
                  <a:gd name="T25" fmla="*/ 61 h 141"/>
                  <a:gd name="T26" fmla="*/ 33 w 145"/>
                  <a:gd name="T27" fmla="*/ 60 h 141"/>
                  <a:gd name="T28" fmla="*/ 15 w 145"/>
                  <a:gd name="T29" fmla="*/ 68 h 141"/>
                  <a:gd name="T30" fmla="*/ 4 w 145"/>
                  <a:gd name="T31" fmla="*/ 56 h 141"/>
                  <a:gd name="T32" fmla="*/ 4 w 145"/>
                  <a:gd name="T33" fmla="*/ 36 h 141"/>
                  <a:gd name="T34" fmla="*/ 5 w 145"/>
                  <a:gd name="T35" fmla="*/ 30 h 141"/>
                  <a:gd name="T36" fmla="*/ 15 w 145"/>
                  <a:gd name="T37" fmla="*/ 32 h 141"/>
                  <a:gd name="T38" fmla="*/ 30 w 145"/>
                  <a:gd name="T39" fmla="*/ 33 h 141"/>
                  <a:gd name="T40" fmla="*/ 34 w 145"/>
                  <a:gd name="T41" fmla="*/ 32 h 141"/>
                  <a:gd name="T42" fmla="*/ 58 w 145"/>
                  <a:gd name="T43" fmla="*/ 29 h 141"/>
                  <a:gd name="T44" fmla="*/ 60 w 145"/>
                  <a:gd name="T45" fmla="*/ 11 h 141"/>
                  <a:gd name="T46" fmla="*/ 63 w 145"/>
                  <a:gd name="T47" fmla="*/ 7 h 141"/>
                  <a:gd name="T48" fmla="*/ 70 w 145"/>
                  <a:gd name="T49" fmla="*/ 0 h 141"/>
                  <a:gd name="T50" fmla="*/ 71 w 145"/>
                  <a:gd name="T51" fmla="*/ 7 h 141"/>
                  <a:gd name="T52" fmla="*/ 82 w 145"/>
                  <a:gd name="T53" fmla="*/ 16 h 141"/>
                  <a:gd name="T54" fmla="*/ 86 w 145"/>
                  <a:gd name="T55" fmla="*/ 18 h 141"/>
                  <a:gd name="T56" fmla="*/ 87 w 145"/>
                  <a:gd name="T57" fmla="*/ 22 h 141"/>
                  <a:gd name="T58" fmla="*/ 80 w 145"/>
                  <a:gd name="T59" fmla="*/ 33 h 141"/>
                  <a:gd name="T60" fmla="*/ 86 w 145"/>
                  <a:gd name="T61" fmla="*/ 42 h 141"/>
                  <a:gd name="T62" fmla="*/ 97 w 145"/>
                  <a:gd name="T63" fmla="*/ 40 h 141"/>
                  <a:gd name="T64" fmla="*/ 109 w 145"/>
                  <a:gd name="T65" fmla="*/ 36 h 141"/>
                  <a:gd name="T66" fmla="*/ 131 w 145"/>
                  <a:gd name="T67" fmla="*/ 39 h 141"/>
                  <a:gd name="T68" fmla="*/ 145 w 145"/>
                  <a:gd name="T69" fmla="*/ 32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45" h="141">
                    <a:moveTo>
                      <a:pt x="0" y="141"/>
                    </a:moveTo>
                    <a:lnTo>
                      <a:pt x="4" y="133"/>
                    </a:lnTo>
                    <a:lnTo>
                      <a:pt x="8" y="130"/>
                    </a:lnTo>
                    <a:lnTo>
                      <a:pt x="11" y="126"/>
                    </a:lnTo>
                    <a:lnTo>
                      <a:pt x="15" y="123"/>
                    </a:lnTo>
                    <a:lnTo>
                      <a:pt x="19" y="123"/>
                    </a:lnTo>
                    <a:lnTo>
                      <a:pt x="25" y="120"/>
                    </a:lnTo>
                    <a:lnTo>
                      <a:pt x="26" y="120"/>
                    </a:lnTo>
                    <a:lnTo>
                      <a:pt x="30" y="117"/>
                    </a:lnTo>
                    <a:lnTo>
                      <a:pt x="30" y="116"/>
                    </a:lnTo>
                    <a:lnTo>
                      <a:pt x="32" y="110"/>
                    </a:lnTo>
                    <a:lnTo>
                      <a:pt x="32" y="106"/>
                    </a:lnTo>
                    <a:lnTo>
                      <a:pt x="30" y="105"/>
                    </a:lnTo>
                    <a:lnTo>
                      <a:pt x="32" y="103"/>
                    </a:lnTo>
                    <a:lnTo>
                      <a:pt x="37" y="100"/>
                    </a:lnTo>
                    <a:lnTo>
                      <a:pt x="37" y="99"/>
                    </a:lnTo>
                    <a:lnTo>
                      <a:pt x="41" y="99"/>
                    </a:lnTo>
                    <a:lnTo>
                      <a:pt x="41" y="100"/>
                    </a:lnTo>
                    <a:lnTo>
                      <a:pt x="43" y="99"/>
                    </a:lnTo>
                    <a:lnTo>
                      <a:pt x="43" y="98"/>
                    </a:lnTo>
                    <a:lnTo>
                      <a:pt x="41" y="95"/>
                    </a:lnTo>
                    <a:lnTo>
                      <a:pt x="41" y="85"/>
                    </a:lnTo>
                    <a:lnTo>
                      <a:pt x="40" y="83"/>
                    </a:lnTo>
                    <a:lnTo>
                      <a:pt x="40" y="79"/>
                    </a:lnTo>
                    <a:lnTo>
                      <a:pt x="41" y="78"/>
                    </a:lnTo>
                    <a:lnTo>
                      <a:pt x="36" y="61"/>
                    </a:lnTo>
                    <a:lnTo>
                      <a:pt x="34" y="60"/>
                    </a:lnTo>
                    <a:lnTo>
                      <a:pt x="33" y="6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8" y="61"/>
                    </a:lnTo>
                    <a:lnTo>
                      <a:pt x="4" y="56"/>
                    </a:lnTo>
                    <a:lnTo>
                      <a:pt x="3" y="39"/>
                    </a:lnTo>
                    <a:lnTo>
                      <a:pt x="4" y="36"/>
                    </a:lnTo>
                    <a:lnTo>
                      <a:pt x="4" y="35"/>
                    </a:lnTo>
                    <a:lnTo>
                      <a:pt x="5" y="30"/>
                    </a:lnTo>
                    <a:lnTo>
                      <a:pt x="5" y="28"/>
                    </a:lnTo>
                    <a:lnTo>
                      <a:pt x="15" y="32"/>
                    </a:lnTo>
                    <a:lnTo>
                      <a:pt x="27" y="33"/>
                    </a:lnTo>
                    <a:lnTo>
                      <a:pt x="30" y="33"/>
                    </a:lnTo>
                    <a:lnTo>
                      <a:pt x="33" y="32"/>
                    </a:lnTo>
                    <a:lnTo>
                      <a:pt x="34" y="32"/>
                    </a:lnTo>
                    <a:lnTo>
                      <a:pt x="47" y="29"/>
                    </a:lnTo>
                    <a:lnTo>
                      <a:pt x="58" y="29"/>
                    </a:lnTo>
                    <a:lnTo>
                      <a:pt x="60" y="22"/>
                    </a:lnTo>
                    <a:lnTo>
                      <a:pt x="60" y="11"/>
                    </a:lnTo>
                    <a:lnTo>
                      <a:pt x="61" y="9"/>
                    </a:lnTo>
                    <a:lnTo>
                      <a:pt x="63" y="7"/>
                    </a:lnTo>
                    <a:lnTo>
                      <a:pt x="64" y="7"/>
                    </a:lnTo>
                    <a:lnTo>
                      <a:pt x="70" y="0"/>
                    </a:lnTo>
                    <a:lnTo>
                      <a:pt x="71" y="0"/>
                    </a:lnTo>
                    <a:lnTo>
                      <a:pt x="71" y="7"/>
                    </a:lnTo>
                    <a:lnTo>
                      <a:pt x="70" y="8"/>
                    </a:lnTo>
                    <a:lnTo>
                      <a:pt x="82" y="16"/>
                    </a:lnTo>
                    <a:lnTo>
                      <a:pt x="83" y="18"/>
                    </a:lnTo>
                    <a:lnTo>
                      <a:pt x="86" y="18"/>
                    </a:lnTo>
                    <a:lnTo>
                      <a:pt x="87" y="19"/>
                    </a:lnTo>
                    <a:lnTo>
                      <a:pt x="87" y="22"/>
                    </a:lnTo>
                    <a:lnTo>
                      <a:pt x="83" y="28"/>
                    </a:lnTo>
                    <a:lnTo>
                      <a:pt x="80" y="33"/>
                    </a:lnTo>
                    <a:lnTo>
                      <a:pt x="83" y="40"/>
                    </a:lnTo>
                    <a:lnTo>
                      <a:pt x="86" y="42"/>
                    </a:lnTo>
                    <a:lnTo>
                      <a:pt x="97" y="42"/>
                    </a:lnTo>
                    <a:lnTo>
                      <a:pt x="97" y="40"/>
                    </a:lnTo>
                    <a:lnTo>
                      <a:pt x="101" y="36"/>
                    </a:lnTo>
                    <a:lnTo>
                      <a:pt x="109" y="36"/>
                    </a:lnTo>
                    <a:lnTo>
                      <a:pt x="120" y="39"/>
                    </a:lnTo>
                    <a:lnTo>
                      <a:pt x="131" y="39"/>
                    </a:lnTo>
                    <a:lnTo>
                      <a:pt x="145" y="33"/>
                    </a:lnTo>
                    <a:lnTo>
                      <a:pt x="145" y="3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27" name="Freeform 4576">
                <a:extLst>
                  <a:ext uri="{FF2B5EF4-FFF2-40B4-BE49-F238E27FC236}">
                    <a16:creationId xmlns:a16="http://schemas.microsoft.com/office/drawing/2014/main" id="{C4910028-D4C6-AFAD-A70B-C83767C4F7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8" y="2683"/>
                <a:ext cx="40" cy="28"/>
              </a:xfrm>
              <a:custGeom>
                <a:avLst/>
                <a:gdLst>
                  <a:gd name="T0" fmla="*/ 160 w 160"/>
                  <a:gd name="T1" fmla="*/ 106 h 111"/>
                  <a:gd name="T2" fmla="*/ 156 w 160"/>
                  <a:gd name="T3" fmla="*/ 105 h 111"/>
                  <a:gd name="T4" fmla="*/ 149 w 160"/>
                  <a:gd name="T5" fmla="*/ 103 h 111"/>
                  <a:gd name="T6" fmla="*/ 146 w 160"/>
                  <a:gd name="T7" fmla="*/ 103 h 111"/>
                  <a:gd name="T8" fmla="*/ 146 w 160"/>
                  <a:gd name="T9" fmla="*/ 109 h 111"/>
                  <a:gd name="T10" fmla="*/ 132 w 160"/>
                  <a:gd name="T11" fmla="*/ 109 h 111"/>
                  <a:gd name="T12" fmla="*/ 127 w 160"/>
                  <a:gd name="T13" fmla="*/ 110 h 111"/>
                  <a:gd name="T14" fmla="*/ 127 w 160"/>
                  <a:gd name="T15" fmla="*/ 111 h 111"/>
                  <a:gd name="T16" fmla="*/ 124 w 160"/>
                  <a:gd name="T17" fmla="*/ 109 h 111"/>
                  <a:gd name="T18" fmla="*/ 123 w 160"/>
                  <a:gd name="T19" fmla="*/ 103 h 111"/>
                  <a:gd name="T20" fmla="*/ 117 w 160"/>
                  <a:gd name="T21" fmla="*/ 94 h 111"/>
                  <a:gd name="T22" fmla="*/ 102 w 160"/>
                  <a:gd name="T23" fmla="*/ 80 h 111"/>
                  <a:gd name="T24" fmla="*/ 95 w 160"/>
                  <a:gd name="T25" fmla="*/ 80 h 111"/>
                  <a:gd name="T26" fmla="*/ 89 w 160"/>
                  <a:gd name="T27" fmla="*/ 81 h 111"/>
                  <a:gd name="T28" fmla="*/ 88 w 160"/>
                  <a:gd name="T29" fmla="*/ 81 h 111"/>
                  <a:gd name="T30" fmla="*/ 77 w 160"/>
                  <a:gd name="T31" fmla="*/ 75 h 111"/>
                  <a:gd name="T32" fmla="*/ 57 w 160"/>
                  <a:gd name="T33" fmla="*/ 71 h 111"/>
                  <a:gd name="T34" fmla="*/ 38 w 160"/>
                  <a:gd name="T35" fmla="*/ 70 h 111"/>
                  <a:gd name="T36" fmla="*/ 33 w 160"/>
                  <a:gd name="T37" fmla="*/ 71 h 111"/>
                  <a:gd name="T38" fmla="*/ 33 w 160"/>
                  <a:gd name="T39" fmla="*/ 73 h 111"/>
                  <a:gd name="T40" fmla="*/ 32 w 160"/>
                  <a:gd name="T41" fmla="*/ 73 h 111"/>
                  <a:gd name="T42" fmla="*/ 31 w 160"/>
                  <a:gd name="T43" fmla="*/ 74 h 111"/>
                  <a:gd name="T44" fmla="*/ 18 w 160"/>
                  <a:gd name="T45" fmla="*/ 75 h 111"/>
                  <a:gd name="T46" fmla="*/ 1 w 160"/>
                  <a:gd name="T47" fmla="*/ 80 h 111"/>
                  <a:gd name="T48" fmla="*/ 0 w 160"/>
                  <a:gd name="T49" fmla="*/ 80 h 111"/>
                  <a:gd name="T50" fmla="*/ 1 w 160"/>
                  <a:gd name="T51" fmla="*/ 78 h 111"/>
                  <a:gd name="T52" fmla="*/ 2 w 160"/>
                  <a:gd name="T53" fmla="*/ 70 h 111"/>
                  <a:gd name="T54" fmla="*/ 2 w 160"/>
                  <a:gd name="T55" fmla="*/ 68 h 111"/>
                  <a:gd name="T56" fmla="*/ 9 w 160"/>
                  <a:gd name="T57" fmla="*/ 57 h 111"/>
                  <a:gd name="T58" fmla="*/ 9 w 160"/>
                  <a:gd name="T59" fmla="*/ 54 h 111"/>
                  <a:gd name="T60" fmla="*/ 11 w 160"/>
                  <a:gd name="T61" fmla="*/ 50 h 111"/>
                  <a:gd name="T62" fmla="*/ 9 w 160"/>
                  <a:gd name="T63" fmla="*/ 42 h 111"/>
                  <a:gd name="T64" fmla="*/ 8 w 160"/>
                  <a:gd name="T65" fmla="*/ 20 h 111"/>
                  <a:gd name="T66" fmla="*/ 5 w 160"/>
                  <a:gd name="T67" fmla="*/ 8 h 111"/>
                  <a:gd name="T68" fmla="*/ 0 w 160"/>
                  <a:gd name="T69" fmla="*/ 0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60" h="111">
                    <a:moveTo>
                      <a:pt x="160" y="106"/>
                    </a:moveTo>
                    <a:lnTo>
                      <a:pt x="156" y="105"/>
                    </a:lnTo>
                    <a:lnTo>
                      <a:pt x="149" y="103"/>
                    </a:lnTo>
                    <a:lnTo>
                      <a:pt x="146" y="103"/>
                    </a:lnTo>
                    <a:lnTo>
                      <a:pt x="146" y="109"/>
                    </a:lnTo>
                    <a:lnTo>
                      <a:pt x="132" y="109"/>
                    </a:lnTo>
                    <a:lnTo>
                      <a:pt x="127" y="110"/>
                    </a:lnTo>
                    <a:lnTo>
                      <a:pt x="127" y="111"/>
                    </a:lnTo>
                    <a:lnTo>
                      <a:pt x="124" y="109"/>
                    </a:lnTo>
                    <a:lnTo>
                      <a:pt x="123" y="103"/>
                    </a:lnTo>
                    <a:lnTo>
                      <a:pt x="117" y="94"/>
                    </a:lnTo>
                    <a:lnTo>
                      <a:pt x="102" y="80"/>
                    </a:lnTo>
                    <a:lnTo>
                      <a:pt x="95" y="80"/>
                    </a:lnTo>
                    <a:lnTo>
                      <a:pt x="89" y="81"/>
                    </a:lnTo>
                    <a:lnTo>
                      <a:pt x="88" y="81"/>
                    </a:lnTo>
                    <a:lnTo>
                      <a:pt x="77" y="75"/>
                    </a:lnTo>
                    <a:lnTo>
                      <a:pt x="57" y="71"/>
                    </a:lnTo>
                    <a:lnTo>
                      <a:pt x="38" y="70"/>
                    </a:lnTo>
                    <a:lnTo>
                      <a:pt x="33" y="71"/>
                    </a:lnTo>
                    <a:lnTo>
                      <a:pt x="33" y="73"/>
                    </a:lnTo>
                    <a:lnTo>
                      <a:pt x="32" y="73"/>
                    </a:lnTo>
                    <a:lnTo>
                      <a:pt x="31" y="74"/>
                    </a:lnTo>
                    <a:lnTo>
                      <a:pt x="18" y="75"/>
                    </a:lnTo>
                    <a:lnTo>
                      <a:pt x="1" y="80"/>
                    </a:lnTo>
                    <a:lnTo>
                      <a:pt x="0" y="80"/>
                    </a:lnTo>
                    <a:lnTo>
                      <a:pt x="1" y="78"/>
                    </a:lnTo>
                    <a:lnTo>
                      <a:pt x="2" y="70"/>
                    </a:lnTo>
                    <a:lnTo>
                      <a:pt x="2" y="68"/>
                    </a:lnTo>
                    <a:lnTo>
                      <a:pt x="9" y="57"/>
                    </a:lnTo>
                    <a:lnTo>
                      <a:pt x="9" y="54"/>
                    </a:lnTo>
                    <a:lnTo>
                      <a:pt x="11" y="50"/>
                    </a:lnTo>
                    <a:lnTo>
                      <a:pt x="9" y="42"/>
                    </a:lnTo>
                    <a:lnTo>
                      <a:pt x="8" y="20"/>
                    </a:lnTo>
                    <a:lnTo>
                      <a:pt x="5" y="8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28" name="Freeform 4577">
                <a:extLst>
                  <a:ext uri="{FF2B5EF4-FFF2-40B4-BE49-F238E27FC236}">
                    <a16:creationId xmlns:a16="http://schemas.microsoft.com/office/drawing/2014/main" id="{8E337507-9EA5-3EF3-5EB2-8618FF784F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0" y="2651"/>
                <a:ext cx="1" cy="6"/>
              </a:xfrm>
              <a:custGeom>
                <a:avLst/>
                <a:gdLst>
                  <a:gd name="T0" fmla="*/ 5 w 5"/>
                  <a:gd name="T1" fmla="*/ 24 h 24"/>
                  <a:gd name="T2" fmla="*/ 3 w 5"/>
                  <a:gd name="T3" fmla="*/ 8 h 24"/>
                  <a:gd name="T4" fmla="*/ 2 w 5"/>
                  <a:gd name="T5" fmla="*/ 7 h 24"/>
                  <a:gd name="T6" fmla="*/ 2 w 5"/>
                  <a:gd name="T7" fmla="*/ 3 h 24"/>
                  <a:gd name="T8" fmla="*/ 0 w 5"/>
                  <a:gd name="T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24">
                    <a:moveTo>
                      <a:pt x="5" y="24"/>
                    </a:moveTo>
                    <a:lnTo>
                      <a:pt x="3" y="8"/>
                    </a:lnTo>
                    <a:lnTo>
                      <a:pt x="2" y="7"/>
                    </a:lnTo>
                    <a:lnTo>
                      <a:pt x="2" y="3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29" name="Line 4578">
                <a:extLst>
                  <a:ext uri="{FF2B5EF4-FFF2-40B4-BE49-F238E27FC236}">
                    <a16:creationId xmlns:a16="http://schemas.microsoft.com/office/drawing/2014/main" id="{044D660C-B7F3-6C86-17F8-138DEBB9AC0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011" y="2657"/>
                <a:ext cx="0" cy="4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30" name="Line 4579">
                <a:extLst>
                  <a:ext uri="{FF2B5EF4-FFF2-40B4-BE49-F238E27FC236}">
                    <a16:creationId xmlns:a16="http://schemas.microsoft.com/office/drawing/2014/main" id="{DB251FF8-CEC3-87F0-3179-8E591072AA7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011" y="2657"/>
                <a:ext cx="1" cy="8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31" name="Line 4580">
                <a:extLst>
                  <a:ext uri="{FF2B5EF4-FFF2-40B4-BE49-F238E27FC236}">
                    <a16:creationId xmlns:a16="http://schemas.microsoft.com/office/drawing/2014/main" id="{B3EE810F-3C4B-011E-B09E-D727640245A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11" y="2661"/>
                <a:ext cx="1" cy="4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32" name="Freeform 4581">
                <a:extLst>
                  <a:ext uri="{FF2B5EF4-FFF2-40B4-BE49-F238E27FC236}">
                    <a16:creationId xmlns:a16="http://schemas.microsoft.com/office/drawing/2014/main" id="{4E839489-EA15-39EF-2ABA-089DB827E0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2" y="2665"/>
                <a:ext cx="28" cy="54"/>
              </a:xfrm>
              <a:custGeom>
                <a:avLst/>
                <a:gdLst>
                  <a:gd name="T0" fmla="*/ 0 w 111"/>
                  <a:gd name="T1" fmla="*/ 0 h 214"/>
                  <a:gd name="T2" fmla="*/ 3 w 111"/>
                  <a:gd name="T3" fmla="*/ 71 h 214"/>
                  <a:gd name="T4" fmla="*/ 4 w 111"/>
                  <a:gd name="T5" fmla="*/ 79 h 214"/>
                  <a:gd name="T6" fmla="*/ 4 w 111"/>
                  <a:gd name="T7" fmla="*/ 84 h 214"/>
                  <a:gd name="T8" fmla="*/ 6 w 111"/>
                  <a:gd name="T9" fmla="*/ 84 h 214"/>
                  <a:gd name="T10" fmla="*/ 11 w 111"/>
                  <a:gd name="T11" fmla="*/ 100 h 214"/>
                  <a:gd name="T12" fmla="*/ 13 w 111"/>
                  <a:gd name="T13" fmla="*/ 102 h 214"/>
                  <a:gd name="T14" fmla="*/ 16 w 111"/>
                  <a:gd name="T15" fmla="*/ 105 h 214"/>
                  <a:gd name="T16" fmla="*/ 18 w 111"/>
                  <a:gd name="T17" fmla="*/ 109 h 214"/>
                  <a:gd name="T18" fmla="*/ 18 w 111"/>
                  <a:gd name="T19" fmla="*/ 111 h 214"/>
                  <a:gd name="T20" fmla="*/ 23 w 111"/>
                  <a:gd name="T21" fmla="*/ 115 h 214"/>
                  <a:gd name="T22" fmla="*/ 30 w 111"/>
                  <a:gd name="T23" fmla="*/ 126 h 214"/>
                  <a:gd name="T24" fmla="*/ 35 w 111"/>
                  <a:gd name="T25" fmla="*/ 131 h 214"/>
                  <a:gd name="T26" fmla="*/ 37 w 111"/>
                  <a:gd name="T27" fmla="*/ 134 h 214"/>
                  <a:gd name="T28" fmla="*/ 37 w 111"/>
                  <a:gd name="T29" fmla="*/ 136 h 214"/>
                  <a:gd name="T30" fmla="*/ 39 w 111"/>
                  <a:gd name="T31" fmla="*/ 137 h 214"/>
                  <a:gd name="T32" fmla="*/ 44 w 111"/>
                  <a:gd name="T33" fmla="*/ 146 h 214"/>
                  <a:gd name="T34" fmla="*/ 45 w 111"/>
                  <a:gd name="T35" fmla="*/ 146 h 214"/>
                  <a:gd name="T36" fmla="*/ 48 w 111"/>
                  <a:gd name="T37" fmla="*/ 150 h 214"/>
                  <a:gd name="T38" fmla="*/ 49 w 111"/>
                  <a:gd name="T39" fmla="*/ 154 h 214"/>
                  <a:gd name="T40" fmla="*/ 54 w 111"/>
                  <a:gd name="T41" fmla="*/ 160 h 214"/>
                  <a:gd name="T42" fmla="*/ 54 w 111"/>
                  <a:gd name="T43" fmla="*/ 161 h 214"/>
                  <a:gd name="T44" fmla="*/ 59 w 111"/>
                  <a:gd name="T45" fmla="*/ 167 h 214"/>
                  <a:gd name="T46" fmla="*/ 60 w 111"/>
                  <a:gd name="T47" fmla="*/ 169 h 214"/>
                  <a:gd name="T48" fmla="*/ 62 w 111"/>
                  <a:gd name="T49" fmla="*/ 171 h 214"/>
                  <a:gd name="T50" fmla="*/ 60 w 111"/>
                  <a:gd name="T51" fmla="*/ 172 h 214"/>
                  <a:gd name="T52" fmla="*/ 62 w 111"/>
                  <a:gd name="T53" fmla="*/ 174 h 214"/>
                  <a:gd name="T54" fmla="*/ 80 w 111"/>
                  <a:gd name="T55" fmla="*/ 200 h 214"/>
                  <a:gd name="T56" fmla="*/ 81 w 111"/>
                  <a:gd name="T57" fmla="*/ 201 h 214"/>
                  <a:gd name="T58" fmla="*/ 83 w 111"/>
                  <a:gd name="T59" fmla="*/ 204 h 214"/>
                  <a:gd name="T60" fmla="*/ 84 w 111"/>
                  <a:gd name="T61" fmla="*/ 204 h 214"/>
                  <a:gd name="T62" fmla="*/ 87 w 111"/>
                  <a:gd name="T63" fmla="*/ 208 h 214"/>
                  <a:gd name="T64" fmla="*/ 91 w 111"/>
                  <a:gd name="T65" fmla="*/ 213 h 214"/>
                  <a:gd name="T66" fmla="*/ 94 w 111"/>
                  <a:gd name="T67" fmla="*/ 214 h 214"/>
                  <a:gd name="T68" fmla="*/ 98 w 111"/>
                  <a:gd name="T69" fmla="*/ 211 h 214"/>
                  <a:gd name="T70" fmla="*/ 99 w 111"/>
                  <a:gd name="T71" fmla="*/ 210 h 214"/>
                  <a:gd name="T72" fmla="*/ 111 w 111"/>
                  <a:gd name="T73" fmla="*/ 206 h 2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1" h="214">
                    <a:moveTo>
                      <a:pt x="0" y="0"/>
                    </a:moveTo>
                    <a:lnTo>
                      <a:pt x="3" y="71"/>
                    </a:lnTo>
                    <a:lnTo>
                      <a:pt x="4" y="79"/>
                    </a:lnTo>
                    <a:lnTo>
                      <a:pt x="4" y="84"/>
                    </a:lnTo>
                    <a:lnTo>
                      <a:pt x="6" y="84"/>
                    </a:lnTo>
                    <a:lnTo>
                      <a:pt x="11" y="100"/>
                    </a:lnTo>
                    <a:lnTo>
                      <a:pt x="13" y="102"/>
                    </a:lnTo>
                    <a:lnTo>
                      <a:pt x="16" y="105"/>
                    </a:lnTo>
                    <a:lnTo>
                      <a:pt x="18" y="109"/>
                    </a:lnTo>
                    <a:lnTo>
                      <a:pt x="18" y="111"/>
                    </a:lnTo>
                    <a:lnTo>
                      <a:pt x="23" y="115"/>
                    </a:lnTo>
                    <a:lnTo>
                      <a:pt x="30" y="126"/>
                    </a:lnTo>
                    <a:lnTo>
                      <a:pt x="35" y="131"/>
                    </a:lnTo>
                    <a:lnTo>
                      <a:pt x="37" y="134"/>
                    </a:lnTo>
                    <a:lnTo>
                      <a:pt x="37" y="136"/>
                    </a:lnTo>
                    <a:lnTo>
                      <a:pt x="39" y="137"/>
                    </a:lnTo>
                    <a:lnTo>
                      <a:pt x="44" y="146"/>
                    </a:lnTo>
                    <a:lnTo>
                      <a:pt x="45" y="146"/>
                    </a:lnTo>
                    <a:lnTo>
                      <a:pt x="48" y="150"/>
                    </a:lnTo>
                    <a:lnTo>
                      <a:pt x="49" y="154"/>
                    </a:lnTo>
                    <a:lnTo>
                      <a:pt x="54" y="160"/>
                    </a:lnTo>
                    <a:lnTo>
                      <a:pt x="54" y="161"/>
                    </a:lnTo>
                    <a:lnTo>
                      <a:pt x="59" y="167"/>
                    </a:lnTo>
                    <a:lnTo>
                      <a:pt x="60" y="169"/>
                    </a:lnTo>
                    <a:lnTo>
                      <a:pt x="62" y="171"/>
                    </a:lnTo>
                    <a:lnTo>
                      <a:pt x="60" y="172"/>
                    </a:lnTo>
                    <a:lnTo>
                      <a:pt x="62" y="174"/>
                    </a:lnTo>
                    <a:lnTo>
                      <a:pt x="80" y="200"/>
                    </a:lnTo>
                    <a:lnTo>
                      <a:pt x="81" y="201"/>
                    </a:lnTo>
                    <a:lnTo>
                      <a:pt x="83" y="204"/>
                    </a:lnTo>
                    <a:lnTo>
                      <a:pt x="84" y="204"/>
                    </a:lnTo>
                    <a:lnTo>
                      <a:pt x="87" y="208"/>
                    </a:lnTo>
                    <a:lnTo>
                      <a:pt x="91" y="213"/>
                    </a:lnTo>
                    <a:lnTo>
                      <a:pt x="94" y="214"/>
                    </a:lnTo>
                    <a:lnTo>
                      <a:pt x="98" y="211"/>
                    </a:lnTo>
                    <a:lnTo>
                      <a:pt x="99" y="210"/>
                    </a:lnTo>
                    <a:lnTo>
                      <a:pt x="111" y="20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33" name="Freeform 4582">
                <a:extLst>
                  <a:ext uri="{FF2B5EF4-FFF2-40B4-BE49-F238E27FC236}">
                    <a16:creationId xmlns:a16="http://schemas.microsoft.com/office/drawing/2014/main" id="{BC08D231-D734-444B-2E71-2525831544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4" y="2682"/>
                <a:ext cx="1" cy="0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2 h 2"/>
                  <a:gd name="T4" fmla="*/ 2 w 2"/>
                  <a:gd name="T5" fmla="*/ 0 h 2"/>
                  <a:gd name="T6" fmla="*/ 0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2" y="2"/>
                    </a:lnTo>
                    <a:lnTo>
                      <a:pt x="2" y="0"/>
                    </a:lnTo>
                    <a:lnTo>
                      <a:pt x="0" y="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34" name="Freeform 4583">
                <a:extLst>
                  <a:ext uri="{FF2B5EF4-FFF2-40B4-BE49-F238E27FC236}">
                    <a16:creationId xmlns:a16="http://schemas.microsoft.com/office/drawing/2014/main" id="{DC837270-368C-935D-9A74-94EE7BCA96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8" y="2709"/>
                <a:ext cx="4" cy="8"/>
              </a:xfrm>
              <a:custGeom>
                <a:avLst/>
                <a:gdLst>
                  <a:gd name="T0" fmla="*/ 7 w 14"/>
                  <a:gd name="T1" fmla="*/ 30 h 30"/>
                  <a:gd name="T2" fmla="*/ 5 w 14"/>
                  <a:gd name="T3" fmla="*/ 25 h 30"/>
                  <a:gd name="T4" fmla="*/ 0 w 14"/>
                  <a:gd name="T5" fmla="*/ 14 h 30"/>
                  <a:gd name="T6" fmla="*/ 0 w 14"/>
                  <a:gd name="T7" fmla="*/ 11 h 30"/>
                  <a:gd name="T8" fmla="*/ 4 w 14"/>
                  <a:gd name="T9" fmla="*/ 6 h 30"/>
                  <a:gd name="T10" fmla="*/ 4 w 14"/>
                  <a:gd name="T11" fmla="*/ 3 h 30"/>
                  <a:gd name="T12" fmla="*/ 7 w 14"/>
                  <a:gd name="T13" fmla="*/ 0 h 30"/>
                  <a:gd name="T14" fmla="*/ 14 w 14"/>
                  <a:gd name="T15" fmla="*/ 6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" h="30">
                    <a:moveTo>
                      <a:pt x="7" y="30"/>
                    </a:moveTo>
                    <a:lnTo>
                      <a:pt x="5" y="25"/>
                    </a:lnTo>
                    <a:lnTo>
                      <a:pt x="0" y="14"/>
                    </a:lnTo>
                    <a:lnTo>
                      <a:pt x="0" y="11"/>
                    </a:lnTo>
                    <a:lnTo>
                      <a:pt x="4" y="6"/>
                    </a:lnTo>
                    <a:lnTo>
                      <a:pt x="4" y="3"/>
                    </a:lnTo>
                    <a:lnTo>
                      <a:pt x="7" y="0"/>
                    </a:lnTo>
                    <a:lnTo>
                      <a:pt x="14" y="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35" name="Freeform 4584">
                <a:extLst>
                  <a:ext uri="{FF2B5EF4-FFF2-40B4-BE49-F238E27FC236}">
                    <a16:creationId xmlns:a16="http://schemas.microsoft.com/office/drawing/2014/main" id="{9ED06754-30D6-677F-79CE-9C81E93B13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2" y="2711"/>
                <a:ext cx="41" cy="39"/>
              </a:xfrm>
              <a:custGeom>
                <a:avLst/>
                <a:gdLst>
                  <a:gd name="T0" fmla="*/ 166 w 166"/>
                  <a:gd name="T1" fmla="*/ 158 h 158"/>
                  <a:gd name="T2" fmla="*/ 166 w 166"/>
                  <a:gd name="T3" fmla="*/ 156 h 158"/>
                  <a:gd name="T4" fmla="*/ 160 w 166"/>
                  <a:gd name="T5" fmla="*/ 145 h 158"/>
                  <a:gd name="T6" fmla="*/ 157 w 166"/>
                  <a:gd name="T7" fmla="*/ 141 h 158"/>
                  <a:gd name="T8" fmla="*/ 156 w 166"/>
                  <a:gd name="T9" fmla="*/ 138 h 158"/>
                  <a:gd name="T10" fmla="*/ 153 w 166"/>
                  <a:gd name="T11" fmla="*/ 135 h 158"/>
                  <a:gd name="T12" fmla="*/ 150 w 166"/>
                  <a:gd name="T13" fmla="*/ 129 h 158"/>
                  <a:gd name="T14" fmla="*/ 146 w 166"/>
                  <a:gd name="T15" fmla="*/ 119 h 158"/>
                  <a:gd name="T16" fmla="*/ 146 w 166"/>
                  <a:gd name="T17" fmla="*/ 86 h 158"/>
                  <a:gd name="T18" fmla="*/ 145 w 166"/>
                  <a:gd name="T19" fmla="*/ 84 h 158"/>
                  <a:gd name="T20" fmla="*/ 143 w 166"/>
                  <a:gd name="T21" fmla="*/ 78 h 158"/>
                  <a:gd name="T22" fmla="*/ 142 w 166"/>
                  <a:gd name="T23" fmla="*/ 75 h 158"/>
                  <a:gd name="T24" fmla="*/ 142 w 166"/>
                  <a:gd name="T25" fmla="*/ 74 h 158"/>
                  <a:gd name="T26" fmla="*/ 138 w 166"/>
                  <a:gd name="T27" fmla="*/ 71 h 158"/>
                  <a:gd name="T28" fmla="*/ 135 w 166"/>
                  <a:gd name="T29" fmla="*/ 70 h 158"/>
                  <a:gd name="T30" fmla="*/ 134 w 166"/>
                  <a:gd name="T31" fmla="*/ 70 h 158"/>
                  <a:gd name="T32" fmla="*/ 124 w 166"/>
                  <a:gd name="T33" fmla="*/ 64 h 158"/>
                  <a:gd name="T34" fmla="*/ 123 w 166"/>
                  <a:gd name="T35" fmla="*/ 64 h 158"/>
                  <a:gd name="T36" fmla="*/ 120 w 166"/>
                  <a:gd name="T37" fmla="*/ 68 h 158"/>
                  <a:gd name="T38" fmla="*/ 113 w 166"/>
                  <a:gd name="T39" fmla="*/ 61 h 158"/>
                  <a:gd name="T40" fmla="*/ 94 w 166"/>
                  <a:gd name="T41" fmla="*/ 53 h 158"/>
                  <a:gd name="T42" fmla="*/ 89 w 166"/>
                  <a:gd name="T43" fmla="*/ 47 h 158"/>
                  <a:gd name="T44" fmla="*/ 87 w 166"/>
                  <a:gd name="T45" fmla="*/ 45 h 158"/>
                  <a:gd name="T46" fmla="*/ 83 w 166"/>
                  <a:gd name="T47" fmla="*/ 40 h 158"/>
                  <a:gd name="T48" fmla="*/ 82 w 166"/>
                  <a:gd name="T49" fmla="*/ 38 h 158"/>
                  <a:gd name="T50" fmla="*/ 73 w 166"/>
                  <a:gd name="T51" fmla="*/ 28 h 158"/>
                  <a:gd name="T52" fmla="*/ 63 w 166"/>
                  <a:gd name="T53" fmla="*/ 21 h 158"/>
                  <a:gd name="T54" fmla="*/ 54 w 166"/>
                  <a:gd name="T55" fmla="*/ 17 h 158"/>
                  <a:gd name="T56" fmla="*/ 44 w 166"/>
                  <a:gd name="T57" fmla="*/ 8 h 158"/>
                  <a:gd name="T58" fmla="*/ 32 w 166"/>
                  <a:gd name="T59" fmla="*/ 4 h 158"/>
                  <a:gd name="T60" fmla="*/ 3 w 166"/>
                  <a:gd name="T61" fmla="*/ 1 h 158"/>
                  <a:gd name="T62" fmla="*/ 0 w 166"/>
                  <a:gd name="T63" fmla="*/ 0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66" h="158">
                    <a:moveTo>
                      <a:pt x="166" y="158"/>
                    </a:moveTo>
                    <a:lnTo>
                      <a:pt x="166" y="156"/>
                    </a:lnTo>
                    <a:lnTo>
                      <a:pt x="160" y="145"/>
                    </a:lnTo>
                    <a:lnTo>
                      <a:pt x="157" y="141"/>
                    </a:lnTo>
                    <a:lnTo>
                      <a:pt x="156" y="138"/>
                    </a:lnTo>
                    <a:lnTo>
                      <a:pt x="153" y="135"/>
                    </a:lnTo>
                    <a:lnTo>
                      <a:pt x="150" y="129"/>
                    </a:lnTo>
                    <a:lnTo>
                      <a:pt x="146" y="119"/>
                    </a:lnTo>
                    <a:lnTo>
                      <a:pt x="146" y="86"/>
                    </a:lnTo>
                    <a:lnTo>
                      <a:pt x="145" y="84"/>
                    </a:lnTo>
                    <a:lnTo>
                      <a:pt x="143" y="78"/>
                    </a:lnTo>
                    <a:lnTo>
                      <a:pt x="142" y="75"/>
                    </a:lnTo>
                    <a:lnTo>
                      <a:pt x="142" y="74"/>
                    </a:lnTo>
                    <a:lnTo>
                      <a:pt x="138" y="71"/>
                    </a:lnTo>
                    <a:lnTo>
                      <a:pt x="135" y="70"/>
                    </a:lnTo>
                    <a:lnTo>
                      <a:pt x="134" y="70"/>
                    </a:lnTo>
                    <a:lnTo>
                      <a:pt x="124" y="64"/>
                    </a:lnTo>
                    <a:lnTo>
                      <a:pt x="123" y="64"/>
                    </a:lnTo>
                    <a:lnTo>
                      <a:pt x="120" y="68"/>
                    </a:lnTo>
                    <a:lnTo>
                      <a:pt x="113" y="61"/>
                    </a:lnTo>
                    <a:lnTo>
                      <a:pt x="94" y="53"/>
                    </a:lnTo>
                    <a:lnTo>
                      <a:pt x="89" y="47"/>
                    </a:lnTo>
                    <a:lnTo>
                      <a:pt x="87" y="45"/>
                    </a:lnTo>
                    <a:lnTo>
                      <a:pt x="83" y="40"/>
                    </a:lnTo>
                    <a:lnTo>
                      <a:pt x="82" y="38"/>
                    </a:lnTo>
                    <a:lnTo>
                      <a:pt x="73" y="28"/>
                    </a:lnTo>
                    <a:lnTo>
                      <a:pt x="63" y="21"/>
                    </a:lnTo>
                    <a:lnTo>
                      <a:pt x="54" y="17"/>
                    </a:lnTo>
                    <a:lnTo>
                      <a:pt x="44" y="8"/>
                    </a:lnTo>
                    <a:lnTo>
                      <a:pt x="32" y="4"/>
                    </a:lnTo>
                    <a:lnTo>
                      <a:pt x="3" y="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36" name="Freeform 4585">
                <a:extLst>
                  <a:ext uri="{FF2B5EF4-FFF2-40B4-BE49-F238E27FC236}">
                    <a16:creationId xmlns:a16="http://schemas.microsoft.com/office/drawing/2014/main" id="{34A280F3-4F00-111C-90E6-7B743951A7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6" y="2750"/>
                <a:ext cx="17" cy="39"/>
              </a:xfrm>
              <a:custGeom>
                <a:avLst/>
                <a:gdLst>
                  <a:gd name="T0" fmla="*/ 38 w 67"/>
                  <a:gd name="T1" fmla="*/ 156 h 156"/>
                  <a:gd name="T2" fmla="*/ 36 w 67"/>
                  <a:gd name="T3" fmla="*/ 156 h 156"/>
                  <a:gd name="T4" fmla="*/ 38 w 67"/>
                  <a:gd name="T5" fmla="*/ 155 h 156"/>
                  <a:gd name="T6" fmla="*/ 29 w 67"/>
                  <a:gd name="T7" fmla="*/ 145 h 156"/>
                  <a:gd name="T8" fmla="*/ 8 w 67"/>
                  <a:gd name="T9" fmla="*/ 135 h 156"/>
                  <a:gd name="T10" fmla="*/ 7 w 67"/>
                  <a:gd name="T11" fmla="*/ 135 h 156"/>
                  <a:gd name="T12" fmla="*/ 11 w 67"/>
                  <a:gd name="T13" fmla="*/ 125 h 156"/>
                  <a:gd name="T14" fmla="*/ 7 w 67"/>
                  <a:gd name="T15" fmla="*/ 118 h 156"/>
                  <a:gd name="T16" fmla="*/ 5 w 67"/>
                  <a:gd name="T17" fmla="*/ 118 h 156"/>
                  <a:gd name="T18" fmla="*/ 4 w 67"/>
                  <a:gd name="T19" fmla="*/ 117 h 156"/>
                  <a:gd name="T20" fmla="*/ 1 w 67"/>
                  <a:gd name="T21" fmla="*/ 117 h 156"/>
                  <a:gd name="T22" fmla="*/ 0 w 67"/>
                  <a:gd name="T23" fmla="*/ 115 h 156"/>
                  <a:gd name="T24" fmla="*/ 1 w 67"/>
                  <a:gd name="T25" fmla="*/ 114 h 156"/>
                  <a:gd name="T26" fmla="*/ 1 w 67"/>
                  <a:gd name="T27" fmla="*/ 113 h 156"/>
                  <a:gd name="T28" fmla="*/ 10 w 67"/>
                  <a:gd name="T29" fmla="*/ 99 h 156"/>
                  <a:gd name="T30" fmla="*/ 11 w 67"/>
                  <a:gd name="T31" fmla="*/ 98 h 156"/>
                  <a:gd name="T32" fmla="*/ 11 w 67"/>
                  <a:gd name="T33" fmla="*/ 96 h 156"/>
                  <a:gd name="T34" fmla="*/ 15 w 67"/>
                  <a:gd name="T35" fmla="*/ 86 h 156"/>
                  <a:gd name="T36" fmla="*/ 15 w 67"/>
                  <a:gd name="T37" fmla="*/ 84 h 156"/>
                  <a:gd name="T38" fmla="*/ 17 w 67"/>
                  <a:gd name="T39" fmla="*/ 82 h 156"/>
                  <a:gd name="T40" fmla="*/ 17 w 67"/>
                  <a:gd name="T41" fmla="*/ 81 h 156"/>
                  <a:gd name="T42" fmla="*/ 25 w 67"/>
                  <a:gd name="T43" fmla="*/ 69 h 156"/>
                  <a:gd name="T44" fmla="*/ 26 w 67"/>
                  <a:gd name="T45" fmla="*/ 69 h 156"/>
                  <a:gd name="T46" fmla="*/ 26 w 67"/>
                  <a:gd name="T47" fmla="*/ 65 h 156"/>
                  <a:gd name="T48" fmla="*/ 28 w 67"/>
                  <a:gd name="T49" fmla="*/ 67 h 156"/>
                  <a:gd name="T50" fmla="*/ 33 w 67"/>
                  <a:gd name="T51" fmla="*/ 64 h 156"/>
                  <a:gd name="T52" fmla="*/ 36 w 67"/>
                  <a:gd name="T53" fmla="*/ 61 h 156"/>
                  <a:gd name="T54" fmla="*/ 43 w 67"/>
                  <a:gd name="T55" fmla="*/ 60 h 156"/>
                  <a:gd name="T56" fmla="*/ 50 w 67"/>
                  <a:gd name="T57" fmla="*/ 60 h 156"/>
                  <a:gd name="T58" fmla="*/ 51 w 67"/>
                  <a:gd name="T59" fmla="*/ 61 h 156"/>
                  <a:gd name="T60" fmla="*/ 53 w 67"/>
                  <a:gd name="T61" fmla="*/ 58 h 156"/>
                  <a:gd name="T62" fmla="*/ 54 w 67"/>
                  <a:gd name="T63" fmla="*/ 33 h 156"/>
                  <a:gd name="T64" fmla="*/ 55 w 67"/>
                  <a:gd name="T65" fmla="*/ 31 h 156"/>
                  <a:gd name="T66" fmla="*/ 54 w 67"/>
                  <a:gd name="T67" fmla="*/ 29 h 156"/>
                  <a:gd name="T68" fmla="*/ 54 w 67"/>
                  <a:gd name="T69" fmla="*/ 28 h 156"/>
                  <a:gd name="T70" fmla="*/ 61 w 67"/>
                  <a:gd name="T71" fmla="*/ 2 h 156"/>
                  <a:gd name="T72" fmla="*/ 62 w 67"/>
                  <a:gd name="T73" fmla="*/ 1 h 156"/>
                  <a:gd name="T74" fmla="*/ 67 w 67"/>
                  <a:gd name="T75" fmla="*/ 0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67" h="156">
                    <a:moveTo>
                      <a:pt x="38" y="156"/>
                    </a:moveTo>
                    <a:lnTo>
                      <a:pt x="36" y="156"/>
                    </a:lnTo>
                    <a:lnTo>
                      <a:pt x="38" y="155"/>
                    </a:lnTo>
                    <a:lnTo>
                      <a:pt x="29" y="145"/>
                    </a:lnTo>
                    <a:lnTo>
                      <a:pt x="8" y="135"/>
                    </a:lnTo>
                    <a:lnTo>
                      <a:pt x="7" y="135"/>
                    </a:lnTo>
                    <a:lnTo>
                      <a:pt x="11" y="125"/>
                    </a:lnTo>
                    <a:lnTo>
                      <a:pt x="7" y="118"/>
                    </a:lnTo>
                    <a:lnTo>
                      <a:pt x="5" y="118"/>
                    </a:lnTo>
                    <a:lnTo>
                      <a:pt x="4" y="117"/>
                    </a:lnTo>
                    <a:lnTo>
                      <a:pt x="1" y="117"/>
                    </a:lnTo>
                    <a:lnTo>
                      <a:pt x="0" y="115"/>
                    </a:lnTo>
                    <a:lnTo>
                      <a:pt x="1" y="114"/>
                    </a:lnTo>
                    <a:lnTo>
                      <a:pt x="1" y="113"/>
                    </a:lnTo>
                    <a:lnTo>
                      <a:pt x="10" y="99"/>
                    </a:lnTo>
                    <a:lnTo>
                      <a:pt x="11" y="98"/>
                    </a:lnTo>
                    <a:lnTo>
                      <a:pt x="11" y="96"/>
                    </a:lnTo>
                    <a:lnTo>
                      <a:pt x="15" y="86"/>
                    </a:lnTo>
                    <a:lnTo>
                      <a:pt x="15" y="84"/>
                    </a:lnTo>
                    <a:lnTo>
                      <a:pt x="17" y="82"/>
                    </a:lnTo>
                    <a:lnTo>
                      <a:pt x="17" y="81"/>
                    </a:lnTo>
                    <a:lnTo>
                      <a:pt x="25" y="69"/>
                    </a:lnTo>
                    <a:lnTo>
                      <a:pt x="26" y="69"/>
                    </a:lnTo>
                    <a:lnTo>
                      <a:pt x="26" y="65"/>
                    </a:lnTo>
                    <a:lnTo>
                      <a:pt x="28" y="67"/>
                    </a:lnTo>
                    <a:lnTo>
                      <a:pt x="33" y="64"/>
                    </a:lnTo>
                    <a:lnTo>
                      <a:pt x="36" y="61"/>
                    </a:lnTo>
                    <a:lnTo>
                      <a:pt x="43" y="60"/>
                    </a:lnTo>
                    <a:lnTo>
                      <a:pt x="50" y="60"/>
                    </a:lnTo>
                    <a:lnTo>
                      <a:pt x="51" y="61"/>
                    </a:lnTo>
                    <a:lnTo>
                      <a:pt x="53" y="58"/>
                    </a:lnTo>
                    <a:lnTo>
                      <a:pt x="54" y="33"/>
                    </a:lnTo>
                    <a:lnTo>
                      <a:pt x="55" y="31"/>
                    </a:lnTo>
                    <a:lnTo>
                      <a:pt x="54" y="29"/>
                    </a:lnTo>
                    <a:lnTo>
                      <a:pt x="54" y="28"/>
                    </a:lnTo>
                    <a:lnTo>
                      <a:pt x="61" y="2"/>
                    </a:lnTo>
                    <a:lnTo>
                      <a:pt x="62" y="1"/>
                    </a:lnTo>
                    <a:lnTo>
                      <a:pt x="67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37" name="Freeform 4586">
                <a:extLst>
                  <a:ext uri="{FF2B5EF4-FFF2-40B4-BE49-F238E27FC236}">
                    <a16:creationId xmlns:a16="http://schemas.microsoft.com/office/drawing/2014/main" id="{CA480BBE-F781-B884-41F4-46A850501E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3" y="2750"/>
                <a:ext cx="22" cy="9"/>
              </a:xfrm>
              <a:custGeom>
                <a:avLst/>
                <a:gdLst>
                  <a:gd name="T0" fmla="*/ 0 w 89"/>
                  <a:gd name="T1" fmla="*/ 0 h 33"/>
                  <a:gd name="T2" fmla="*/ 4 w 89"/>
                  <a:gd name="T3" fmla="*/ 14 h 33"/>
                  <a:gd name="T4" fmla="*/ 4 w 89"/>
                  <a:gd name="T5" fmla="*/ 15 h 33"/>
                  <a:gd name="T6" fmla="*/ 8 w 89"/>
                  <a:gd name="T7" fmla="*/ 26 h 33"/>
                  <a:gd name="T8" fmla="*/ 8 w 89"/>
                  <a:gd name="T9" fmla="*/ 28 h 33"/>
                  <a:gd name="T10" fmla="*/ 12 w 89"/>
                  <a:gd name="T11" fmla="*/ 32 h 33"/>
                  <a:gd name="T12" fmla="*/ 15 w 89"/>
                  <a:gd name="T13" fmla="*/ 33 h 33"/>
                  <a:gd name="T14" fmla="*/ 18 w 89"/>
                  <a:gd name="T15" fmla="*/ 33 h 33"/>
                  <a:gd name="T16" fmla="*/ 22 w 89"/>
                  <a:gd name="T17" fmla="*/ 32 h 33"/>
                  <a:gd name="T18" fmla="*/ 26 w 89"/>
                  <a:gd name="T19" fmla="*/ 32 h 33"/>
                  <a:gd name="T20" fmla="*/ 41 w 89"/>
                  <a:gd name="T21" fmla="*/ 24 h 33"/>
                  <a:gd name="T22" fmla="*/ 47 w 89"/>
                  <a:gd name="T23" fmla="*/ 18 h 33"/>
                  <a:gd name="T24" fmla="*/ 51 w 89"/>
                  <a:gd name="T25" fmla="*/ 16 h 33"/>
                  <a:gd name="T26" fmla="*/ 58 w 89"/>
                  <a:gd name="T27" fmla="*/ 12 h 33"/>
                  <a:gd name="T28" fmla="*/ 67 w 89"/>
                  <a:gd name="T29" fmla="*/ 12 h 33"/>
                  <a:gd name="T30" fmla="*/ 71 w 89"/>
                  <a:gd name="T31" fmla="*/ 14 h 33"/>
                  <a:gd name="T32" fmla="*/ 81 w 89"/>
                  <a:gd name="T33" fmla="*/ 21 h 33"/>
                  <a:gd name="T34" fmla="*/ 89 w 89"/>
                  <a:gd name="T35" fmla="*/ 29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89" h="33">
                    <a:moveTo>
                      <a:pt x="0" y="0"/>
                    </a:moveTo>
                    <a:lnTo>
                      <a:pt x="4" y="14"/>
                    </a:lnTo>
                    <a:lnTo>
                      <a:pt x="4" y="15"/>
                    </a:lnTo>
                    <a:lnTo>
                      <a:pt x="8" y="26"/>
                    </a:lnTo>
                    <a:lnTo>
                      <a:pt x="8" y="28"/>
                    </a:lnTo>
                    <a:lnTo>
                      <a:pt x="12" y="32"/>
                    </a:lnTo>
                    <a:lnTo>
                      <a:pt x="15" y="33"/>
                    </a:lnTo>
                    <a:lnTo>
                      <a:pt x="18" y="33"/>
                    </a:lnTo>
                    <a:lnTo>
                      <a:pt x="22" y="32"/>
                    </a:lnTo>
                    <a:lnTo>
                      <a:pt x="26" y="32"/>
                    </a:lnTo>
                    <a:lnTo>
                      <a:pt x="41" y="24"/>
                    </a:lnTo>
                    <a:lnTo>
                      <a:pt x="47" y="18"/>
                    </a:lnTo>
                    <a:lnTo>
                      <a:pt x="51" y="16"/>
                    </a:lnTo>
                    <a:lnTo>
                      <a:pt x="58" y="12"/>
                    </a:lnTo>
                    <a:lnTo>
                      <a:pt x="67" y="12"/>
                    </a:lnTo>
                    <a:lnTo>
                      <a:pt x="71" y="14"/>
                    </a:lnTo>
                    <a:lnTo>
                      <a:pt x="81" y="21"/>
                    </a:lnTo>
                    <a:lnTo>
                      <a:pt x="89" y="2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38" name="Freeform 4587">
                <a:extLst>
                  <a:ext uri="{FF2B5EF4-FFF2-40B4-BE49-F238E27FC236}">
                    <a16:creationId xmlns:a16="http://schemas.microsoft.com/office/drawing/2014/main" id="{97E3A3AB-754F-67D7-AF05-FBA3068E45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4" y="2670"/>
                <a:ext cx="13" cy="39"/>
              </a:xfrm>
              <a:custGeom>
                <a:avLst/>
                <a:gdLst>
                  <a:gd name="T0" fmla="*/ 32 w 54"/>
                  <a:gd name="T1" fmla="*/ 0 h 158"/>
                  <a:gd name="T2" fmla="*/ 32 w 54"/>
                  <a:gd name="T3" fmla="*/ 2 h 158"/>
                  <a:gd name="T4" fmla="*/ 30 w 54"/>
                  <a:gd name="T5" fmla="*/ 4 h 158"/>
                  <a:gd name="T6" fmla="*/ 32 w 54"/>
                  <a:gd name="T7" fmla="*/ 9 h 158"/>
                  <a:gd name="T8" fmla="*/ 49 w 54"/>
                  <a:gd name="T9" fmla="*/ 25 h 158"/>
                  <a:gd name="T10" fmla="*/ 53 w 54"/>
                  <a:gd name="T11" fmla="*/ 27 h 158"/>
                  <a:gd name="T12" fmla="*/ 54 w 54"/>
                  <a:gd name="T13" fmla="*/ 28 h 158"/>
                  <a:gd name="T14" fmla="*/ 54 w 54"/>
                  <a:gd name="T15" fmla="*/ 32 h 158"/>
                  <a:gd name="T16" fmla="*/ 53 w 54"/>
                  <a:gd name="T17" fmla="*/ 35 h 158"/>
                  <a:gd name="T18" fmla="*/ 53 w 54"/>
                  <a:gd name="T19" fmla="*/ 36 h 158"/>
                  <a:gd name="T20" fmla="*/ 50 w 54"/>
                  <a:gd name="T21" fmla="*/ 42 h 158"/>
                  <a:gd name="T22" fmla="*/ 46 w 54"/>
                  <a:gd name="T23" fmla="*/ 46 h 158"/>
                  <a:gd name="T24" fmla="*/ 30 w 54"/>
                  <a:gd name="T25" fmla="*/ 69 h 158"/>
                  <a:gd name="T26" fmla="*/ 30 w 54"/>
                  <a:gd name="T27" fmla="*/ 70 h 158"/>
                  <a:gd name="T28" fmla="*/ 22 w 54"/>
                  <a:gd name="T29" fmla="*/ 80 h 158"/>
                  <a:gd name="T30" fmla="*/ 21 w 54"/>
                  <a:gd name="T31" fmla="*/ 83 h 158"/>
                  <a:gd name="T32" fmla="*/ 18 w 54"/>
                  <a:gd name="T33" fmla="*/ 85 h 158"/>
                  <a:gd name="T34" fmla="*/ 7 w 54"/>
                  <a:gd name="T35" fmla="*/ 103 h 158"/>
                  <a:gd name="T36" fmla="*/ 0 w 54"/>
                  <a:gd name="T37" fmla="*/ 120 h 158"/>
                  <a:gd name="T38" fmla="*/ 0 w 54"/>
                  <a:gd name="T39" fmla="*/ 122 h 158"/>
                  <a:gd name="T40" fmla="*/ 1 w 54"/>
                  <a:gd name="T41" fmla="*/ 123 h 158"/>
                  <a:gd name="T42" fmla="*/ 5 w 54"/>
                  <a:gd name="T43" fmla="*/ 130 h 158"/>
                  <a:gd name="T44" fmla="*/ 8 w 54"/>
                  <a:gd name="T45" fmla="*/ 140 h 158"/>
                  <a:gd name="T46" fmla="*/ 16 w 54"/>
                  <a:gd name="T47" fmla="*/ 157 h 158"/>
                  <a:gd name="T48" fmla="*/ 18 w 54"/>
                  <a:gd name="T49" fmla="*/ 158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4" h="158">
                    <a:moveTo>
                      <a:pt x="32" y="0"/>
                    </a:moveTo>
                    <a:lnTo>
                      <a:pt x="32" y="2"/>
                    </a:lnTo>
                    <a:lnTo>
                      <a:pt x="30" y="4"/>
                    </a:lnTo>
                    <a:lnTo>
                      <a:pt x="32" y="9"/>
                    </a:lnTo>
                    <a:lnTo>
                      <a:pt x="49" y="25"/>
                    </a:lnTo>
                    <a:lnTo>
                      <a:pt x="53" y="27"/>
                    </a:lnTo>
                    <a:lnTo>
                      <a:pt x="54" y="28"/>
                    </a:lnTo>
                    <a:lnTo>
                      <a:pt x="54" y="32"/>
                    </a:lnTo>
                    <a:lnTo>
                      <a:pt x="53" y="35"/>
                    </a:lnTo>
                    <a:lnTo>
                      <a:pt x="53" y="36"/>
                    </a:lnTo>
                    <a:lnTo>
                      <a:pt x="50" y="42"/>
                    </a:lnTo>
                    <a:lnTo>
                      <a:pt x="46" y="46"/>
                    </a:lnTo>
                    <a:lnTo>
                      <a:pt x="30" y="69"/>
                    </a:lnTo>
                    <a:lnTo>
                      <a:pt x="30" y="70"/>
                    </a:lnTo>
                    <a:lnTo>
                      <a:pt x="22" y="80"/>
                    </a:lnTo>
                    <a:lnTo>
                      <a:pt x="21" y="83"/>
                    </a:lnTo>
                    <a:lnTo>
                      <a:pt x="18" y="85"/>
                    </a:lnTo>
                    <a:lnTo>
                      <a:pt x="7" y="103"/>
                    </a:lnTo>
                    <a:lnTo>
                      <a:pt x="0" y="120"/>
                    </a:lnTo>
                    <a:lnTo>
                      <a:pt x="0" y="122"/>
                    </a:lnTo>
                    <a:lnTo>
                      <a:pt x="1" y="123"/>
                    </a:lnTo>
                    <a:lnTo>
                      <a:pt x="5" y="130"/>
                    </a:lnTo>
                    <a:lnTo>
                      <a:pt x="8" y="140"/>
                    </a:lnTo>
                    <a:lnTo>
                      <a:pt x="16" y="157"/>
                    </a:lnTo>
                    <a:lnTo>
                      <a:pt x="18" y="15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39" name="Freeform 4588">
                <a:extLst>
                  <a:ext uri="{FF2B5EF4-FFF2-40B4-BE49-F238E27FC236}">
                    <a16:creationId xmlns:a16="http://schemas.microsoft.com/office/drawing/2014/main" id="{F942944F-2F1C-BFD8-2A5B-F1FD1008C6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8" y="2709"/>
                <a:ext cx="22" cy="72"/>
              </a:xfrm>
              <a:custGeom>
                <a:avLst/>
                <a:gdLst>
                  <a:gd name="T0" fmla="*/ 3 w 89"/>
                  <a:gd name="T1" fmla="*/ 0 h 289"/>
                  <a:gd name="T2" fmla="*/ 18 w 89"/>
                  <a:gd name="T3" fmla="*/ 31 h 289"/>
                  <a:gd name="T4" fmla="*/ 35 w 89"/>
                  <a:gd name="T5" fmla="*/ 64 h 289"/>
                  <a:gd name="T6" fmla="*/ 39 w 89"/>
                  <a:gd name="T7" fmla="*/ 67 h 289"/>
                  <a:gd name="T8" fmla="*/ 45 w 89"/>
                  <a:gd name="T9" fmla="*/ 78 h 289"/>
                  <a:gd name="T10" fmla="*/ 63 w 89"/>
                  <a:gd name="T11" fmla="*/ 95 h 289"/>
                  <a:gd name="T12" fmla="*/ 86 w 89"/>
                  <a:gd name="T13" fmla="*/ 89 h 289"/>
                  <a:gd name="T14" fmla="*/ 86 w 89"/>
                  <a:gd name="T15" fmla="*/ 98 h 289"/>
                  <a:gd name="T16" fmla="*/ 81 w 89"/>
                  <a:gd name="T17" fmla="*/ 106 h 289"/>
                  <a:gd name="T18" fmla="*/ 82 w 89"/>
                  <a:gd name="T19" fmla="*/ 117 h 289"/>
                  <a:gd name="T20" fmla="*/ 85 w 89"/>
                  <a:gd name="T21" fmla="*/ 119 h 289"/>
                  <a:gd name="T22" fmla="*/ 88 w 89"/>
                  <a:gd name="T23" fmla="*/ 120 h 289"/>
                  <a:gd name="T24" fmla="*/ 89 w 89"/>
                  <a:gd name="T25" fmla="*/ 124 h 289"/>
                  <a:gd name="T26" fmla="*/ 88 w 89"/>
                  <a:gd name="T27" fmla="*/ 133 h 289"/>
                  <a:gd name="T28" fmla="*/ 82 w 89"/>
                  <a:gd name="T29" fmla="*/ 134 h 289"/>
                  <a:gd name="T30" fmla="*/ 78 w 89"/>
                  <a:gd name="T31" fmla="*/ 136 h 289"/>
                  <a:gd name="T32" fmla="*/ 75 w 89"/>
                  <a:gd name="T33" fmla="*/ 141 h 289"/>
                  <a:gd name="T34" fmla="*/ 65 w 89"/>
                  <a:gd name="T35" fmla="*/ 149 h 289"/>
                  <a:gd name="T36" fmla="*/ 67 w 89"/>
                  <a:gd name="T37" fmla="*/ 170 h 289"/>
                  <a:gd name="T38" fmla="*/ 74 w 89"/>
                  <a:gd name="T39" fmla="*/ 172 h 289"/>
                  <a:gd name="T40" fmla="*/ 79 w 89"/>
                  <a:gd name="T41" fmla="*/ 176 h 289"/>
                  <a:gd name="T42" fmla="*/ 78 w 89"/>
                  <a:gd name="T43" fmla="*/ 179 h 289"/>
                  <a:gd name="T44" fmla="*/ 77 w 89"/>
                  <a:gd name="T45" fmla="*/ 184 h 289"/>
                  <a:gd name="T46" fmla="*/ 79 w 89"/>
                  <a:gd name="T47" fmla="*/ 186 h 289"/>
                  <a:gd name="T48" fmla="*/ 81 w 89"/>
                  <a:gd name="T49" fmla="*/ 190 h 289"/>
                  <a:gd name="T50" fmla="*/ 79 w 89"/>
                  <a:gd name="T51" fmla="*/ 203 h 289"/>
                  <a:gd name="T52" fmla="*/ 75 w 89"/>
                  <a:gd name="T53" fmla="*/ 201 h 289"/>
                  <a:gd name="T54" fmla="*/ 72 w 89"/>
                  <a:gd name="T55" fmla="*/ 205 h 289"/>
                  <a:gd name="T56" fmla="*/ 70 w 89"/>
                  <a:gd name="T57" fmla="*/ 215 h 289"/>
                  <a:gd name="T58" fmla="*/ 65 w 89"/>
                  <a:gd name="T59" fmla="*/ 220 h 289"/>
                  <a:gd name="T60" fmla="*/ 85 w 89"/>
                  <a:gd name="T61" fmla="*/ 218 h 289"/>
                  <a:gd name="T62" fmla="*/ 88 w 89"/>
                  <a:gd name="T63" fmla="*/ 222 h 289"/>
                  <a:gd name="T64" fmla="*/ 88 w 89"/>
                  <a:gd name="T65" fmla="*/ 232 h 289"/>
                  <a:gd name="T66" fmla="*/ 86 w 89"/>
                  <a:gd name="T67" fmla="*/ 236 h 289"/>
                  <a:gd name="T68" fmla="*/ 77 w 89"/>
                  <a:gd name="T69" fmla="*/ 244 h 289"/>
                  <a:gd name="T70" fmla="*/ 75 w 89"/>
                  <a:gd name="T71" fmla="*/ 241 h 289"/>
                  <a:gd name="T72" fmla="*/ 67 w 89"/>
                  <a:gd name="T73" fmla="*/ 239 h 289"/>
                  <a:gd name="T74" fmla="*/ 61 w 89"/>
                  <a:gd name="T75" fmla="*/ 237 h 289"/>
                  <a:gd name="T76" fmla="*/ 49 w 89"/>
                  <a:gd name="T77" fmla="*/ 237 h 289"/>
                  <a:gd name="T78" fmla="*/ 42 w 89"/>
                  <a:gd name="T79" fmla="*/ 236 h 289"/>
                  <a:gd name="T80" fmla="*/ 31 w 89"/>
                  <a:gd name="T81" fmla="*/ 240 h 289"/>
                  <a:gd name="T82" fmla="*/ 28 w 89"/>
                  <a:gd name="T83" fmla="*/ 247 h 289"/>
                  <a:gd name="T84" fmla="*/ 26 w 89"/>
                  <a:gd name="T85" fmla="*/ 254 h 289"/>
                  <a:gd name="T86" fmla="*/ 28 w 89"/>
                  <a:gd name="T87" fmla="*/ 260 h 289"/>
                  <a:gd name="T88" fmla="*/ 35 w 89"/>
                  <a:gd name="T89" fmla="*/ 276 h 289"/>
                  <a:gd name="T90" fmla="*/ 33 w 89"/>
                  <a:gd name="T91" fmla="*/ 286 h 289"/>
                  <a:gd name="T92" fmla="*/ 32 w 89"/>
                  <a:gd name="T93" fmla="*/ 287 h 289"/>
                  <a:gd name="T94" fmla="*/ 12 w 89"/>
                  <a:gd name="T95" fmla="*/ 289 h 289"/>
                  <a:gd name="T96" fmla="*/ 10 w 89"/>
                  <a:gd name="T97" fmla="*/ 287 h 289"/>
                  <a:gd name="T98" fmla="*/ 8 w 89"/>
                  <a:gd name="T99" fmla="*/ 285 h 289"/>
                  <a:gd name="T100" fmla="*/ 4 w 89"/>
                  <a:gd name="T101" fmla="*/ 279 h 2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89" h="289">
                    <a:moveTo>
                      <a:pt x="0" y="0"/>
                    </a:moveTo>
                    <a:lnTo>
                      <a:pt x="3" y="0"/>
                    </a:lnTo>
                    <a:lnTo>
                      <a:pt x="3" y="4"/>
                    </a:lnTo>
                    <a:lnTo>
                      <a:pt x="18" y="31"/>
                    </a:lnTo>
                    <a:lnTo>
                      <a:pt x="26" y="50"/>
                    </a:lnTo>
                    <a:lnTo>
                      <a:pt x="35" y="64"/>
                    </a:lnTo>
                    <a:lnTo>
                      <a:pt x="36" y="66"/>
                    </a:lnTo>
                    <a:lnTo>
                      <a:pt x="39" y="67"/>
                    </a:lnTo>
                    <a:lnTo>
                      <a:pt x="42" y="70"/>
                    </a:lnTo>
                    <a:lnTo>
                      <a:pt x="45" y="78"/>
                    </a:lnTo>
                    <a:lnTo>
                      <a:pt x="60" y="96"/>
                    </a:lnTo>
                    <a:lnTo>
                      <a:pt x="63" y="95"/>
                    </a:lnTo>
                    <a:lnTo>
                      <a:pt x="72" y="85"/>
                    </a:lnTo>
                    <a:lnTo>
                      <a:pt x="86" y="89"/>
                    </a:lnTo>
                    <a:lnTo>
                      <a:pt x="88" y="92"/>
                    </a:lnTo>
                    <a:lnTo>
                      <a:pt x="86" y="98"/>
                    </a:lnTo>
                    <a:lnTo>
                      <a:pt x="86" y="99"/>
                    </a:lnTo>
                    <a:lnTo>
                      <a:pt x="81" y="106"/>
                    </a:lnTo>
                    <a:lnTo>
                      <a:pt x="79" y="113"/>
                    </a:lnTo>
                    <a:lnTo>
                      <a:pt x="82" y="117"/>
                    </a:lnTo>
                    <a:lnTo>
                      <a:pt x="82" y="119"/>
                    </a:lnTo>
                    <a:lnTo>
                      <a:pt x="85" y="119"/>
                    </a:lnTo>
                    <a:lnTo>
                      <a:pt x="86" y="120"/>
                    </a:lnTo>
                    <a:lnTo>
                      <a:pt x="88" y="120"/>
                    </a:lnTo>
                    <a:lnTo>
                      <a:pt x="89" y="123"/>
                    </a:lnTo>
                    <a:lnTo>
                      <a:pt x="89" y="124"/>
                    </a:lnTo>
                    <a:lnTo>
                      <a:pt x="88" y="130"/>
                    </a:lnTo>
                    <a:lnTo>
                      <a:pt x="88" y="133"/>
                    </a:lnTo>
                    <a:lnTo>
                      <a:pt x="86" y="134"/>
                    </a:lnTo>
                    <a:lnTo>
                      <a:pt x="82" y="134"/>
                    </a:lnTo>
                    <a:lnTo>
                      <a:pt x="79" y="136"/>
                    </a:lnTo>
                    <a:lnTo>
                      <a:pt x="78" y="136"/>
                    </a:lnTo>
                    <a:lnTo>
                      <a:pt x="77" y="137"/>
                    </a:lnTo>
                    <a:lnTo>
                      <a:pt x="75" y="141"/>
                    </a:lnTo>
                    <a:lnTo>
                      <a:pt x="67" y="148"/>
                    </a:lnTo>
                    <a:lnTo>
                      <a:pt x="65" y="149"/>
                    </a:lnTo>
                    <a:lnTo>
                      <a:pt x="65" y="167"/>
                    </a:lnTo>
                    <a:lnTo>
                      <a:pt x="67" y="170"/>
                    </a:lnTo>
                    <a:lnTo>
                      <a:pt x="68" y="172"/>
                    </a:lnTo>
                    <a:lnTo>
                      <a:pt x="74" y="172"/>
                    </a:lnTo>
                    <a:lnTo>
                      <a:pt x="78" y="174"/>
                    </a:lnTo>
                    <a:lnTo>
                      <a:pt x="79" y="176"/>
                    </a:lnTo>
                    <a:lnTo>
                      <a:pt x="79" y="179"/>
                    </a:lnTo>
                    <a:lnTo>
                      <a:pt x="78" y="179"/>
                    </a:lnTo>
                    <a:lnTo>
                      <a:pt x="77" y="181"/>
                    </a:lnTo>
                    <a:lnTo>
                      <a:pt x="77" y="184"/>
                    </a:lnTo>
                    <a:lnTo>
                      <a:pt x="78" y="186"/>
                    </a:lnTo>
                    <a:lnTo>
                      <a:pt x="79" y="186"/>
                    </a:lnTo>
                    <a:lnTo>
                      <a:pt x="79" y="187"/>
                    </a:lnTo>
                    <a:lnTo>
                      <a:pt x="81" y="190"/>
                    </a:lnTo>
                    <a:lnTo>
                      <a:pt x="82" y="196"/>
                    </a:lnTo>
                    <a:lnTo>
                      <a:pt x="79" y="203"/>
                    </a:lnTo>
                    <a:lnTo>
                      <a:pt x="78" y="203"/>
                    </a:lnTo>
                    <a:lnTo>
                      <a:pt x="75" y="201"/>
                    </a:lnTo>
                    <a:lnTo>
                      <a:pt x="72" y="201"/>
                    </a:lnTo>
                    <a:lnTo>
                      <a:pt x="72" y="205"/>
                    </a:lnTo>
                    <a:lnTo>
                      <a:pt x="70" y="212"/>
                    </a:lnTo>
                    <a:lnTo>
                      <a:pt x="70" y="215"/>
                    </a:lnTo>
                    <a:lnTo>
                      <a:pt x="67" y="218"/>
                    </a:lnTo>
                    <a:lnTo>
                      <a:pt x="65" y="220"/>
                    </a:lnTo>
                    <a:lnTo>
                      <a:pt x="70" y="223"/>
                    </a:lnTo>
                    <a:lnTo>
                      <a:pt x="85" y="218"/>
                    </a:lnTo>
                    <a:lnTo>
                      <a:pt x="88" y="218"/>
                    </a:lnTo>
                    <a:lnTo>
                      <a:pt x="88" y="222"/>
                    </a:lnTo>
                    <a:lnTo>
                      <a:pt x="89" y="229"/>
                    </a:lnTo>
                    <a:lnTo>
                      <a:pt x="88" y="232"/>
                    </a:lnTo>
                    <a:lnTo>
                      <a:pt x="88" y="233"/>
                    </a:lnTo>
                    <a:lnTo>
                      <a:pt x="86" y="236"/>
                    </a:lnTo>
                    <a:lnTo>
                      <a:pt x="78" y="244"/>
                    </a:lnTo>
                    <a:lnTo>
                      <a:pt x="77" y="244"/>
                    </a:lnTo>
                    <a:lnTo>
                      <a:pt x="77" y="243"/>
                    </a:lnTo>
                    <a:lnTo>
                      <a:pt x="75" y="241"/>
                    </a:lnTo>
                    <a:lnTo>
                      <a:pt x="74" y="241"/>
                    </a:lnTo>
                    <a:lnTo>
                      <a:pt x="67" y="239"/>
                    </a:lnTo>
                    <a:lnTo>
                      <a:pt x="65" y="237"/>
                    </a:lnTo>
                    <a:lnTo>
                      <a:pt x="61" y="237"/>
                    </a:lnTo>
                    <a:lnTo>
                      <a:pt x="53" y="239"/>
                    </a:lnTo>
                    <a:lnTo>
                      <a:pt x="49" y="237"/>
                    </a:lnTo>
                    <a:lnTo>
                      <a:pt x="45" y="237"/>
                    </a:lnTo>
                    <a:lnTo>
                      <a:pt x="42" y="236"/>
                    </a:lnTo>
                    <a:lnTo>
                      <a:pt x="35" y="236"/>
                    </a:lnTo>
                    <a:lnTo>
                      <a:pt x="31" y="240"/>
                    </a:lnTo>
                    <a:lnTo>
                      <a:pt x="28" y="246"/>
                    </a:lnTo>
                    <a:lnTo>
                      <a:pt x="28" y="247"/>
                    </a:lnTo>
                    <a:lnTo>
                      <a:pt x="26" y="253"/>
                    </a:lnTo>
                    <a:lnTo>
                      <a:pt x="26" y="254"/>
                    </a:lnTo>
                    <a:lnTo>
                      <a:pt x="28" y="257"/>
                    </a:lnTo>
                    <a:lnTo>
                      <a:pt x="28" y="260"/>
                    </a:lnTo>
                    <a:lnTo>
                      <a:pt x="33" y="271"/>
                    </a:lnTo>
                    <a:lnTo>
                      <a:pt x="35" y="276"/>
                    </a:lnTo>
                    <a:lnTo>
                      <a:pt x="35" y="283"/>
                    </a:lnTo>
                    <a:lnTo>
                      <a:pt x="33" y="286"/>
                    </a:lnTo>
                    <a:lnTo>
                      <a:pt x="32" y="286"/>
                    </a:lnTo>
                    <a:lnTo>
                      <a:pt x="32" y="287"/>
                    </a:lnTo>
                    <a:lnTo>
                      <a:pt x="29" y="289"/>
                    </a:lnTo>
                    <a:lnTo>
                      <a:pt x="12" y="289"/>
                    </a:lnTo>
                    <a:lnTo>
                      <a:pt x="11" y="287"/>
                    </a:lnTo>
                    <a:lnTo>
                      <a:pt x="10" y="287"/>
                    </a:lnTo>
                    <a:lnTo>
                      <a:pt x="8" y="286"/>
                    </a:lnTo>
                    <a:lnTo>
                      <a:pt x="8" y="285"/>
                    </a:lnTo>
                    <a:lnTo>
                      <a:pt x="7" y="283"/>
                    </a:lnTo>
                    <a:lnTo>
                      <a:pt x="4" y="27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40" name="Freeform 4589">
                <a:extLst>
                  <a:ext uri="{FF2B5EF4-FFF2-40B4-BE49-F238E27FC236}">
                    <a16:creationId xmlns:a16="http://schemas.microsoft.com/office/drawing/2014/main" id="{3391B0D1-ABC4-2C4B-5C6B-9773BC623F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8" y="2709"/>
                <a:ext cx="10" cy="2"/>
              </a:xfrm>
              <a:custGeom>
                <a:avLst/>
                <a:gdLst>
                  <a:gd name="T0" fmla="*/ 41 w 41"/>
                  <a:gd name="T1" fmla="*/ 0 h 9"/>
                  <a:gd name="T2" fmla="*/ 39 w 41"/>
                  <a:gd name="T3" fmla="*/ 1 h 9"/>
                  <a:gd name="T4" fmla="*/ 39 w 41"/>
                  <a:gd name="T5" fmla="*/ 3 h 9"/>
                  <a:gd name="T6" fmla="*/ 38 w 41"/>
                  <a:gd name="T7" fmla="*/ 3 h 9"/>
                  <a:gd name="T8" fmla="*/ 34 w 41"/>
                  <a:gd name="T9" fmla="*/ 7 h 9"/>
                  <a:gd name="T10" fmla="*/ 30 w 41"/>
                  <a:gd name="T11" fmla="*/ 8 h 9"/>
                  <a:gd name="T12" fmla="*/ 24 w 41"/>
                  <a:gd name="T13" fmla="*/ 9 h 9"/>
                  <a:gd name="T14" fmla="*/ 16 w 41"/>
                  <a:gd name="T15" fmla="*/ 9 h 9"/>
                  <a:gd name="T16" fmla="*/ 10 w 41"/>
                  <a:gd name="T17" fmla="*/ 8 h 9"/>
                  <a:gd name="T18" fmla="*/ 9 w 41"/>
                  <a:gd name="T19" fmla="*/ 7 h 9"/>
                  <a:gd name="T20" fmla="*/ 3 w 41"/>
                  <a:gd name="T21" fmla="*/ 4 h 9"/>
                  <a:gd name="T22" fmla="*/ 0 w 41"/>
                  <a:gd name="T23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1" h="9">
                    <a:moveTo>
                      <a:pt x="41" y="0"/>
                    </a:moveTo>
                    <a:lnTo>
                      <a:pt x="39" y="1"/>
                    </a:lnTo>
                    <a:lnTo>
                      <a:pt x="39" y="3"/>
                    </a:lnTo>
                    <a:lnTo>
                      <a:pt x="38" y="3"/>
                    </a:lnTo>
                    <a:lnTo>
                      <a:pt x="34" y="7"/>
                    </a:lnTo>
                    <a:lnTo>
                      <a:pt x="30" y="8"/>
                    </a:lnTo>
                    <a:lnTo>
                      <a:pt x="24" y="9"/>
                    </a:lnTo>
                    <a:lnTo>
                      <a:pt x="16" y="9"/>
                    </a:lnTo>
                    <a:lnTo>
                      <a:pt x="10" y="8"/>
                    </a:lnTo>
                    <a:lnTo>
                      <a:pt x="9" y="7"/>
                    </a:lnTo>
                    <a:lnTo>
                      <a:pt x="3" y="4"/>
                    </a:lnTo>
                    <a:lnTo>
                      <a:pt x="0" y="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41" name="Freeform 4590">
                <a:extLst>
                  <a:ext uri="{FF2B5EF4-FFF2-40B4-BE49-F238E27FC236}">
                    <a16:creationId xmlns:a16="http://schemas.microsoft.com/office/drawing/2014/main" id="{23BA96AF-B3F8-C2A8-C119-54E69DE856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3" y="2710"/>
                <a:ext cx="35" cy="40"/>
              </a:xfrm>
              <a:custGeom>
                <a:avLst/>
                <a:gdLst>
                  <a:gd name="T0" fmla="*/ 139 w 139"/>
                  <a:gd name="T1" fmla="*/ 0 h 161"/>
                  <a:gd name="T2" fmla="*/ 139 w 139"/>
                  <a:gd name="T3" fmla="*/ 3 h 161"/>
                  <a:gd name="T4" fmla="*/ 131 w 139"/>
                  <a:gd name="T5" fmla="*/ 18 h 161"/>
                  <a:gd name="T6" fmla="*/ 124 w 139"/>
                  <a:gd name="T7" fmla="*/ 36 h 161"/>
                  <a:gd name="T8" fmla="*/ 123 w 139"/>
                  <a:gd name="T9" fmla="*/ 43 h 161"/>
                  <a:gd name="T10" fmla="*/ 123 w 139"/>
                  <a:gd name="T11" fmla="*/ 46 h 161"/>
                  <a:gd name="T12" fmla="*/ 124 w 139"/>
                  <a:gd name="T13" fmla="*/ 49 h 161"/>
                  <a:gd name="T14" fmla="*/ 128 w 139"/>
                  <a:gd name="T15" fmla="*/ 53 h 161"/>
                  <a:gd name="T16" fmla="*/ 132 w 139"/>
                  <a:gd name="T17" fmla="*/ 59 h 161"/>
                  <a:gd name="T18" fmla="*/ 132 w 139"/>
                  <a:gd name="T19" fmla="*/ 60 h 161"/>
                  <a:gd name="T20" fmla="*/ 130 w 139"/>
                  <a:gd name="T21" fmla="*/ 60 h 161"/>
                  <a:gd name="T22" fmla="*/ 130 w 139"/>
                  <a:gd name="T23" fmla="*/ 62 h 161"/>
                  <a:gd name="T24" fmla="*/ 128 w 139"/>
                  <a:gd name="T25" fmla="*/ 62 h 161"/>
                  <a:gd name="T26" fmla="*/ 130 w 139"/>
                  <a:gd name="T27" fmla="*/ 64 h 161"/>
                  <a:gd name="T28" fmla="*/ 131 w 139"/>
                  <a:gd name="T29" fmla="*/ 70 h 161"/>
                  <a:gd name="T30" fmla="*/ 128 w 139"/>
                  <a:gd name="T31" fmla="*/ 81 h 161"/>
                  <a:gd name="T32" fmla="*/ 128 w 139"/>
                  <a:gd name="T33" fmla="*/ 82 h 161"/>
                  <a:gd name="T34" fmla="*/ 125 w 139"/>
                  <a:gd name="T35" fmla="*/ 85 h 161"/>
                  <a:gd name="T36" fmla="*/ 123 w 139"/>
                  <a:gd name="T37" fmla="*/ 89 h 161"/>
                  <a:gd name="T38" fmla="*/ 98 w 139"/>
                  <a:gd name="T39" fmla="*/ 88 h 161"/>
                  <a:gd name="T40" fmla="*/ 82 w 139"/>
                  <a:gd name="T41" fmla="*/ 82 h 161"/>
                  <a:gd name="T42" fmla="*/ 82 w 139"/>
                  <a:gd name="T43" fmla="*/ 87 h 161"/>
                  <a:gd name="T44" fmla="*/ 77 w 139"/>
                  <a:gd name="T45" fmla="*/ 95 h 161"/>
                  <a:gd name="T46" fmla="*/ 72 w 139"/>
                  <a:gd name="T47" fmla="*/ 109 h 161"/>
                  <a:gd name="T48" fmla="*/ 65 w 139"/>
                  <a:gd name="T49" fmla="*/ 123 h 161"/>
                  <a:gd name="T50" fmla="*/ 65 w 139"/>
                  <a:gd name="T51" fmla="*/ 124 h 161"/>
                  <a:gd name="T52" fmla="*/ 64 w 139"/>
                  <a:gd name="T53" fmla="*/ 124 h 161"/>
                  <a:gd name="T54" fmla="*/ 64 w 139"/>
                  <a:gd name="T55" fmla="*/ 126 h 161"/>
                  <a:gd name="T56" fmla="*/ 63 w 139"/>
                  <a:gd name="T57" fmla="*/ 127 h 161"/>
                  <a:gd name="T58" fmla="*/ 63 w 139"/>
                  <a:gd name="T59" fmla="*/ 129 h 161"/>
                  <a:gd name="T60" fmla="*/ 61 w 139"/>
                  <a:gd name="T61" fmla="*/ 129 h 161"/>
                  <a:gd name="T62" fmla="*/ 60 w 139"/>
                  <a:gd name="T63" fmla="*/ 132 h 161"/>
                  <a:gd name="T64" fmla="*/ 60 w 139"/>
                  <a:gd name="T65" fmla="*/ 133 h 161"/>
                  <a:gd name="T66" fmla="*/ 54 w 139"/>
                  <a:gd name="T67" fmla="*/ 133 h 161"/>
                  <a:gd name="T68" fmla="*/ 53 w 139"/>
                  <a:gd name="T69" fmla="*/ 134 h 161"/>
                  <a:gd name="T70" fmla="*/ 51 w 139"/>
                  <a:gd name="T71" fmla="*/ 138 h 161"/>
                  <a:gd name="T72" fmla="*/ 48 w 139"/>
                  <a:gd name="T73" fmla="*/ 141 h 161"/>
                  <a:gd name="T74" fmla="*/ 0 w 139"/>
                  <a:gd name="T75" fmla="*/ 161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39" h="161">
                    <a:moveTo>
                      <a:pt x="139" y="0"/>
                    </a:moveTo>
                    <a:lnTo>
                      <a:pt x="139" y="3"/>
                    </a:lnTo>
                    <a:lnTo>
                      <a:pt x="131" y="18"/>
                    </a:lnTo>
                    <a:lnTo>
                      <a:pt x="124" y="36"/>
                    </a:lnTo>
                    <a:lnTo>
                      <a:pt x="123" y="43"/>
                    </a:lnTo>
                    <a:lnTo>
                      <a:pt x="123" y="46"/>
                    </a:lnTo>
                    <a:lnTo>
                      <a:pt x="124" y="49"/>
                    </a:lnTo>
                    <a:lnTo>
                      <a:pt x="128" y="53"/>
                    </a:lnTo>
                    <a:lnTo>
                      <a:pt x="132" y="59"/>
                    </a:lnTo>
                    <a:lnTo>
                      <a:pt x="132" y="60"/>
                    </a:lnTo>
                    <a:lnTo>
                      <a:pt x="130" y="60"/>
                    </a:lnTo>
                    <a:lnTo>
                      <a:pt x="130" y="62"/>
                    </a:lnTo>
                    <a:lnTo>
                      <a:pt x="128" y="62"/>
                    </a:lnTo>
                    <a:lnTo>
                      <a:pt x="130" y="64"/>
                    </a:lnTo>
                    <a:lnTo>
                      <a:pt x="131" y="70"/>
                    </a:lnTo>
                    <a:lnTo>
                      <a:pt x="128" y="81"/>
                    </a:lnTo>
                    <a:lnTo>
                      <a:pt x="128" y="82"/>
                    </a:lnTo>
                    <a:lnTo>
                      <a:pt x="125" y="85"/>
                    </a:lnTo>
                    <a:lnTo>
                      <a:pt x="123" y="89"/>
                    </a:lnTo>
                    <a:lnTo>
                      <a:pt x="98" y="88"/>
                    </a:lnTo>
                    <a:lnTo>
                      <a:pt x="82" y="82"/>
                    </a:lnTo>
                    <a:lnTo>
                      <a:pt x="82" y="87"/>
                    </a:lnTo>
                    <a:lnTo>
                      <a:pt x="77" y="95"/>
                    </a:lnTo>
                    <a:lnTo>
                      <a:pt x="72" y="109"/>
                    </a:lnTo>
                    <a:lnTo>
                      <a:pt x="65" y="123"/>
                    </a:lnTo>
                    <a:lnTo>
                      <a:pt x="65" y="124"/>
                    </a:lnTo>
                    <a:lnTo>
                      <a:pt x="64" y="124"/>
                    </a:lnTo>
                    <a:lnTo>
                      <a:pt x="64" y="126"/>
                    </a:lnTo>
                    <a:lnTo>
                      <a:pt x="63" y="127"/>
                    </a:lnTo>
                    <a:lnTo>
                      <a:pt x="63" y="129"/>
                    </a:lnTo>
                    <a:lnTo>
                      <a:pt x="61" y="129"/>
                    </a:lnTo>
                    <a:lnTo>
                      <a:pt x="60" y="132"/>
                    </a:lnTo>
                    <a:lnTo>
                      <a:pt x="60" y="133"/>
                    </a:lnTo>
                    <a:lnTo>
                      <a:pt x="54" y="133"/>
                    </a:lnTo>
                    <a:lnTo>
                      <a:pt x="53" y="134"/>
                    </a:lnTo>
                    <a:lnTo>
                      <a:pt x="51" y="138"/>
                    </a:lnTo>
                    <a:lnTo>
                      <a:pt x="48" y="141"/>
                    </a:lnTo>
                    <a:lnTo>
                      <a:pt x="0" y="16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42" name="Freeform 4591">
                <a:extLst>
                  <a:ext uri="{FF2B5EF4-FFF2-40B4-BE49-F238E27FC236}">
                    <a16:creationId xmlns:a16="http://schemas.microsoft.com/office/drawing/2014/main" id="{DE65735A-2DBA-5073-A3FE-27F6616FAA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5" y="2758"/>
                <a:ext cx="22" cy="17"/>
              </a:xfrm>
              <a:custGeom>
                <a:avLst/>
                <a:gdLst>
                  <a:gd name="T0" fmla="*/ 89 w 89"/>
                  <a:gd name="T1" fmla="*/ 70 h 70"/>
                  <a:gd name="T2" fmla="*/ 84 w 89"/>
                  <a:gd name="T3" fmla="*/ 56 h 70"/>
                  <a:gd name="T4" fmla="*/ 84 w 89"/>
                  <a:gd name="T5" fmla="*/ 25 h 70"/>
                  <a:gd name="T6" fmla="*/ 81 w 89"/>
                  <a:gd name="T7" fmla="*/ 24 h 70"/>
                  <a:gd name="T8" fmla="*/ 80 w 89"/>
                  <a:gd name="T9" fmla="*/ 21 h 70"/>
                  <a:gd name="T10" fmla="*/ 78 w 89"/>
                  <a:gd name="T11" fmla="*/ 19 h 70"/>
                  <a:gd name="T12" fmla="*/ 70 w 89"/>
                  <a:gd name="T13" fmla="*/ 15 h 70"/>
                  <a:gd name="T14" fmla="*/ 66 w 89"/>
                  <a:gd name="T15" fmla="*/ 15 h 70"/>
                  <a:gd name="T16" fmla="*/ 59 w 89"/>
                  <a:gd name="T17" fmla="*/ 14 h 70"/>
                  <a:gd name="T18" fmla="*/ 53 w 89"/>
                  <a:gd name="T19" fmla="*/ 14 h 70"/>
                  <a:gd name="T20" fmla="*/ 43 w 89"/>
                  <a:gd name="T21" fmla="*/ 9 h 70"/>
                  <a:gd name="T22" fmla="*/ 42 w 89"/>
                  <a:gd name="T23" fmla="*/ 9 h 70"/>
                  <a:gd name="T24" fmla="*/ 41 w 89"/>
                  <a:gd name="T25" fmla="*/ 7 h 70"/>
                  <a:gd name="T26" fmla="*/ 31 w 89"/>
                  <a:gd name="T27" fmla="*/ 4 h 70"/>
                  <a:gd name="T28" fmla="*/ 28 w 89"/>
                  <a:gd name="T29" fmla="*/ 3 h 70"/>
                  <a:gd name="T30" fmla="*/ 24 w 89"/>
                  <a:gd name="T31" fmla="*/ 3 h 70"/>
                  <a:gd name="T32" fmla="*/ 14 w 89"/>
                  <a:gd name="T33" fmla="*/ 4 h 70"/>
                  <a:gd name="T34" fmla="*/ 4 w 89"/>
                  <a:gd name="T35" fmla="*/ 4 h 70"/>
                  <a:gd name="T36" fmla="*/ 0 w 89"/>
                  <a:gd name="T37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89" h="70">
                    <a:moveTo>
                      <a:pt x="89" y="70"/>
                    </a:moveTo>
                    <a:lnTo>
                      <a:pt x="84" y="56"/>
                    </a:lnTo>
                    <a:lnTo>
                      <a:pt x="84" y="25"/>
                    </a:lnTo>
                    <a:lnTo>
                      <a:pt x="81" y="24"/>
                    </a:lnTo>
                    <a:lnTo>
                      <a:pt x="80" y="21"/>
                    </a:lnTo>
                    <a:lnTo>
                      <a:pt x="78" y="19"/>
                    </a:lnTo>
                    <a:lnTo>
                      <a:pt x="70" y="15"/>
                    </a:lnTo>
                    <a:lnTo>
                      <a:pt x="66" y="15"/>
                    </a:lnTo>
                    <a:lnTo>
                      <a:pt x="59" y="14"/>
                    </a:lnTo>
                    <a:lnTo>
                      <a:pt x="53" y="14"/>
                    </a:lnTo>
                    <a:lnTo>
                      <a:pt x="43" y="9"/>
                    </a:lnTo>
                    <a:lnTo>
                      <a:pt x="42" y="9"/>
                    </a:lnTo>
                    <a:lnTo>
                      <a:pt x="41" y="7"/>
                    </a:lnTo>
                    <a:lnTo>
                      <a:pt x="31" y="4"/>
                    </a:lnTo>
                    <a:lnTo>
                      <a:pt x="28" y="3"/>
                    </a:lnTo>
                    <a:lnTo>
                      <a:pt x="24" y="3"/>
                    </a:lnTo>
                    <a:lnTo>
                      <a:pt x="14" y="4"/>
                    </a:lnTo>
                    <a:lnTo>
                      <a:pt x="4" y="4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43" name="Freeform 4592">
                <a:extLst>
                  <a:ext uri="{FF2B5EF4-FFF2-40B4-BE49-F238E27FC236}">
                    <a16:creationId xmlns:a16="http://schemas.microsoft.com/office/drawing/2014/main" id="{1725CD2B-ED6D-9FB4-9F62-BC8CE55ED4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3" y="2758"/>
                <a:ext cx="18" cy="39"/>
              </a:xfrm>
              <a:custGeom>
                <a:avLst/>
                <a:gdLst>
                  <a:gd name="T0" fmla="*/ 11 w 73"/>
                  <a:gd name="T1" fmla="*/ 0 h 158"/>
                  <a:gd name="T2" fmla="*/ 10 w 73"/>
                  <a:gd name="T3" fmla="*/ 2 h 158"/>
                  <a:gd name="T4" fmla="*/ 1 w 73"/>
                  <a:gd name="T5" fmla="*/ 18 h 158"/>
                  <a:gd name="T6" fmla="*/ 1 w 73"/>
                  <a:gd name="T7" fmla="*/ 21 h 158"/>
                  <a:gd name="T8" fmla="*/ 0 w 73"/>
                  <a:gd name="T9" fmla="*/ 25 h 158"/>
                  <a:gd name="T10" fmla="*/ 3 w 73"/>
                  <a:gd name="T11" fmla="*/ 29 h 158"/>
                  <a:gd name="T12" fmla="*/ 13 w 73"/>
                  <a:gd name="T13" fmla="*/ 46 h 158"/>
                  <a:gd name="T14" fmla="*/ 15 w 73"/>
                  <a:gd name="T15" fmla="*/ 47 h 158"/>
                  <a:gd name="T16" fmla="*/ 18 w 73"/>
                  <a:gd name="T17" fmla="*/ 50 h 158"/>
                  <a:gd name="T18" fmla="*/ 21 w 73"/>
                  <a:gd name="T19" fmla="*/ 52 h 158"/>
                  <a:gd name="T20" fmla="*/ 29 w 73"/>
                  <a:gd name="T21" fmla="*/ 52 h 158"/>
                  <a:gd name="T22" fmla="*/ 25 w 73"/>
                  <a:gd name="T23" fmla="*/ 49 h 158"/>
                  <a:gd name="T24" fmla="*/ 25 w 73"/>
                  <a:gd name="T25" fmla="*/ 46 h 158"/>
                  <a:gd name="T26" fmla="*/ 28 w 73"/>
                  <a:gd name="T27" fmla="*/ 46 h 158"/>
                  <a:gd name="T28" fmla="*/ 32 w 73"/>
                  <a:gd name="T29" fmla="*/ 47 h 158"/>
                  <a:gd name="T30" fmla="*/ 33 w 73"/>
                  <a:gd name="T31" fmla="*/ 49 h 158"/>
                  <a:gd name="T32" fmla="*/ 36 w 73"/>
                  <a:gd name="T33" fmla="*/ 50 h 158"/>
                  <a:gd name="T34" fmla="*/ 36 w 73"/>
                  <a:gd name="T35" fmla="*/ 52 h 158"/>
                  <a:gd name="T36" fmla="*/ 38 w 73"/>
                  <a:gd name="T37" fmla="*/ 53 h 158"/>
                  <a:gd name="T38" fmla="*/ 38 w 73"/>
                  <a:gd name="T39" fmla="*/ 56 h 158"/>
                  <a:gd name="T40" fmla="*/ 36 w 73"/>
                  <a:gd name="T41" fmla="*/ 59 h 158"/>
                  <a:gd name="T42" fmla="*/ 36 w 73"/>
                  <a:gd name="T43" fmla="*/ 69 h 158"/>
                  <a:gd name="T44" fmla="*/ 49 w 73"/>
                  <a:gd name="T45" fmla="*/ 74 h 158"/>
                  <a:gd name="T46" fmla="*/ 50 w 73"/>
                  <a:gd name="T47" fmla="*/ 91 h 158"/>
                  <a:gd name="T48" fmla="*/ 50 w 73"/>
                  <a:gd name="T49" fmla="*/ 93 h 158"/>
                  <a:gd name="T50" fmla="*/ 54 w 73"/>
                  <a:gd name="T51" fmla="*/ 102 h 158"/>
                  <a:gd name="T52" fmla="*/ 54 w 73"/>
                  <a:gd name="T53" fmla="*/ 105 h 158"/>
                  <a:gd name="T54" fmla="*/ 61 w 73"/>
                  <a:gd name="T55" fmla="*/ 116 h 158"/>
                  <a:gd name="T56" fmla="*/ 63 w 73"/>
                  <a:gd name="T57" fmla="*/ 117 h 158"/>
                  <a:gd name="T58" fmla="*/ 63 w 73"/>
                  <a:gd name="T59" fmla="*/ 119 h 158"/>
                  <a:gd name="T60" fmla="*/ 67 w 73"/>
                  <a:gd name="T61" fmla="*/ 123 h 158"/>
                  <a:gd name="T62" fmla="*/ 70 w 73"/>
                  <a:gd name="T63" fmla="*/ 124 h 158"/>
                  <a:gd name="T64" fmla="*/ 73 w 73"/>
                  <a:gd name="T65" fmla="*/ 127 h 158"/>
                  <a:gd name="T66" fmla="*/ 70 w 73"/>
                  <a:gd name="T67" fmla="*/ 130 h 158"/>
                  <a:gd name="T68" fmla="*/ 70 w 73"/>
                  <a:gd name="T69" fmla="*/ 131 h 158"/>
                  <a:gd name="T70" fmla="*/ 54 w 73"/>
                  <a:gd name="T71" fmla="*/ 141 h 158"/>
                  <a:gd name="T72" fmla="*/ 36 w 73"/>
                  <a:gd name="T73" fmla="*/ 158 h 158"/>
                  <a:gd name="T74" fmla="*/ 35 w 73"/>
                  <a:gd name="T75" fmla="*/ 158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73" h="158">
                    <a:moveTo>
                      <a:pt x="11" y="0"/>
                    </a:moveTo>
                    <a:lnTo>
                      <a:pt x="10" y="2"/>
                    </a:lnTo>
                    <a:lnTo>
                      <a:pt x="1" y="18"/>
                    </a:lnTo>
                    <a:lnTo>
                      <a:pt x="1" y="21"/>
                    </a:lnTo>
                    <a:lnTo>
                      <a:pt x="0" y="25"/>
                    </a:lnTo>
                    <a:lnTo>
                      <a:pt x="3" y="29"/>
                    </a:lnTo>
                    <a:lnTo>
                      <a:pt x="13" y="46"/>
                    </a:lnTo>
                    <a:lnTo>
                      <a:pt x="15" y="47"/>
                    </a:lnTo>
                    <a:lnTo>
                      <a:pt x="18" y="50"/>
                    </a:lnTo>
                    <a:lnTo>
                      <a:pt x="21" y="52"/>
                    </a:lnTo>
                    <a:lnTo>
                      <a:pt x="29" y="52"/>
                    </a:lnTo>
                    <a:lnTo>
                      <a:pt x="25" y="49"/>
                    </a:lnTo>
                    <a:lnTo>
                      <a:pt x="25" y="46"/>
                    </a:lnTo>
                    <a:lnTo>
                      <a:pt x="28" y="46"/>
                    </a:lnTo>
                    <a:lnTo>
                      <a:pt x="32" y="47"/>
                    </a:lnTo>
                    <a:lnTo>
                      <a:pt x="33" y="49"/>
                    </a:lnTo>
                    <a:lnTo>
                      <a:pt x="36" y="50"/>
                    </a:lnTo>
                    <a:lnTo>
                      <a:pt x="36" y="52"/>
                    </a:lnTo>
                    <a:lnTo>
                      <a:pt x="38" y="53"/>
                    </a:lnTo>
                    <a:lnTo>
                      <a:pt x="38" y="56"/>
                    </a:lnTo>
                    <a:lnTo>
                      <a:pt x="36" y="59"/>
                    </a:lnTo>
                    <a:lnTo>
                      <a:pt x="36" y="69"/>
                    </a:lnTo>
                    <a:lnTo>
                      <a:pt x="49" y="74"/>
                    </a:lnTo>
                    <a:lnTo>
                      <a:pt x="50" y="91"/>
                    </a:lnTo>
                    <a:lnTo>
                      <a:pt x="50" y="93"/>
                    </a:lnTo>
                    <a:lnTo>
                      <a:pt x="54" y="102"/>
                    </a:lnTo>
                    <a:lnTo>
                      <a:pt x="54" y="105"/>
                    </a:lnTo>
                    <a:lnTo>
                      <a:pt x="61" y="116"/>
                    </a:lnTo>
                    <a:lnTo>
                      <a:pt x="63" y="117"/>
                    </a:lnTo>
                    <a:lnTo>
                      <a:pt x="63" y="119"/>
                    </a:lnTo>
                    <a:lnTo>
                      <a:pt x="67" y="123"/>
                    </a:lnTo>
                    <a:lnTo>
                      <a:pt x="70" y="124"/>
                    </a:lnTo>
                    <a:lnTo>
                      <a:pt x="73" y="127"/>
                    </a:lnTo>
                    <a:lnTo>
                      <a:pt x="70" y="130"/>
                    </a:lnTo>
                    <a:lnTo>
                      <a:pt x="70" y="131"/>
                    </a:lnTo>
                    <a:lnTo>
                      <a:pt x="54" y="141"/>
                    </a:lnTo>
                    <a:lnTo>
                      <a:pt x="36" y="158"/>
                    </a:lnTo>
                    <a:lnTo>
                      <a:pt x="35" y="15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44" name="Freeform 4593">
                <a:extLst>
                  <a:ext uri="{FF2B5EF4-FFF2-40B4-BE49-F238E27FC236}">
                    <a16:creationId xmlns:a16="http://schemas.microsoft.com/office/drawing/2014/main" id="{EA96A006-10D1-4F78-0D81-3F78BEAFAA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4" y="2767"/>
                <a:ext cx="69" cy="50"/>
              </a:xfrm>
              <a:custGeom>
                <a:avLst/>
                <a:gdLst>
                  <a:gd name="T0" fmla="*/ 261 w 276"/>
                  <a:gd name="T1" fmla="*/ 3 h 200"/>
                  <a:gd name="T2" fmla="*/ 241 w 276"/>
                  <a:gd name="T3" fmla="*/ 0 h 200"/>
                  <a:gd name="T4" fmla="*/ 229 w 276"/>
                  <a:gd name="T5" fmla="*/ 3 h 200"/>
                  <a:gd name="T6" fmla="*/ 230 w 276"/>
                  <a:gd name="T7" fmla="*/ 31 h 200"/>
                  <a:gd name="T8" fmla="*/ 233 w 276"/>
                  <a:gd name="T9" fmla="*/ 37 h 200"/>
                  <a:gd name="T10" fmla="*/ 265 w 276"/>
                  <a:gd name="T11" fmla="*/ 57 h 200"/>
                  <a:gd name="T12" fmla="*/ 269 w 276"/>
                  <a:gd name="T13" fmla="*/ 61 h 200"/>
                  <a:gd name="T14" fmla="*/ 269 w 276"/>
                  <a:gd name="T15" fmla="*/ 73 h 200"/>
                  <a:gd name="T16" fmla="*/ 259 w 276"/>
                  <a:gd name="T17" fmla="*/ 81 h 200"/>
                  <a:gd name="T18" fmla="*/ 249 w 276"/>
                  <a:gd name="T19" fmla="*/ 94 h 200"/>
                  <a:gd name="T20" fmla="*/ 215 w 276"/>
                  <a:gd name="T21" fmla="*/ 101 h 200"/>
                  <a:gd name="T22" fmla="*/ 198 w 276"/>
                  <a:gd name="T23" fmla="*/ 110 h 200"/>
                  <a:gd name="T24" fmla="*/ 192 w 276"/>
                  <a:gd name="T25" fmla="*/ 104 h 200"/>
                  <a:gd name="T26" fmla="*/ 188 w 276"/>
                  <a:gd name="T27" fmla="*/ 98 h 200"/>
                  <a:gd name="T28" fmla="*/ 184 w 276"/>
                  <a:gd name="T29" fmla="*/ 71 h 200"/>
                  <a:gd name="T30" fmla="*/ 177 w 276"/>
                  <a:gd name="T31" fmla="*/ 68 h 200"/>
                  <a:gd name="T32" fmla="*/ 162 w 276"/>
                  <a:gd name="T33" fmla="*/ 73 h 200"/>
                  <a:gd name="T34" fmla="*/ 144 w 276"/>
                  <a:gd name="T35" fmla="*/ 90 h 200"/>
                  <a:gd name="T36" fmla="*/ 142 w 276"/>
                  <a:gd name="T37" fmla="*/ 94 h 200"/>
                  <a:gd name="T38" fmla="*/ 138 w 276"/>
                  <a:gd name="T39" fmla="*/ 92 h 200"/>
                  <a:gd name="T40" fmla="*/ 129 w 276"/>
                  <a:gd name="T41" fmla="*/ 98 h 200"/>
                  <a:gd name="T42" fmla="*/ 125 w 276"/>
                  <a:gd name="T43" fmla="*/ 107 h 200"/>
                  <a:gd name="T44" fmla="*/ 137 w 276"/>
                  <a:gd name="T45" fmla="*/ 154 h 200"/>
                  <a:gd name="T46" fmla="*/ 141 w 276"/>
                  <a:gd name="T47" fmla="*/ 166 h 200"/>
                  <a:gd name="T48" fmla="*/ 128 w 276"/>
                  <a:gd name="T49" fmla="*/ 172 h 200"/>
                  <a:gd name="T50" fmla="*/ 115 w 276"/>
                  <a:gd name="T51" fmla="*/ 184 h 200"/>
                  <a:gd name="T52" fmla="*/ 92 w 276"/>
                  <a:gd name="T53" fmla="*/ 184 h 200"/>
                  <a:gd name="T54" fmla="*/ 86 w 276"/>
                  <a:gd name="T55" fmla="*/ 184 h 200"/>
                  <a:gd name="T56" fmla="*/ 78 w 276"/>
                  <a:gd name="T57" fmla="*/ 191 h 200"/>
                  <a:gd name="T58" fmla="*/ 75 w 276"/>
                  <a:gd name="T59" fmla="*/ 198 h 200"/>
                  <a:gd name="T60" fmla="*/ 68 w 276"/>
                  <a:gd name="T61" fmla="*/ 198 h 200"/>
                  <a:gd name="T62" fmla="*/ 62 w 276"/>
                  <a:gd name="T63" fmla="*/ 194 h 200"/>
                  <a:gd name="T64" fmla="*/ 61 w 276"/>
                  <a:gd name="T65" fmla="*/ 189 h 200"/>
                  <a:gd name="T66" fmla="*/ 57 w 276"/>
                  <a:gd name="T67" fmla="*/ 186 h 200"/>
                  <a:gd name="T68" fmla="*/ 48 w 276"/>
                  <a:gd name="T69" fmla="*/ 180 h 200"/>
                  <a:gd name="T70" fmla="*/ 45 w 276"/>
                  <a:gd name="T71" fmla="*/ 171 h 200"/>
                  <a:gd name="T72" fmla="*/ 45 w 276"/>
                  <a:gd name="T73" fmla="*/ 162 h 200"/>
                  <a:gd name="T74" fmla="*/ 48 w 276"/>
                  <a:gd name="T75" fmla="*/ 159 h 200"/>
                  <a:gd name="T76" fmla="*/ 55 w 276"/>
                  <a:gd name="T77" fmla="*/ 157 h 200"/>
                  <a:gd name="T78" fmla="*/ 58 w 276"/>
                  <a:gd name="T79" fmla="*/ 150 h 200"/>
                  <a:gd name="T80" fmla="*/ 53 w 276"/>
                  <a:gd name="T81" fmla="*/ 145 h 200"/>
                  <a:gd name="T82" fmla="*/ 39 w 276"/>
                  <a:gd name="T83" fmla="*/ 148 h 200"/>
                  <a:gd name="T84" fmla="*/ 33 w 276"/>
                  <a:gd name="T85" fmla="*/ 150 h 200"/>
                  <a:gd name="T86" fmla="*/ 19 w 276"/>
                  <a:gd name="T87" fmla="*/ 155 h 200"/>
                  <a:gd name="T88" fmla="*/ 16 w 276"/>
                  <a:gd name="T89" fmla="*/ 159 h 200"/>
                  <a:gd name="T90" fmla="*/ 2 w 276"/>
                  <a:gd name="T91" fmla="*/ 159 h 2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76" h="200">
                    <a:moveTo>
                      <a:pt x="276" y="3"/>
                    </a:moveTo>
                    <a:lnTo>
                      <a:pt x="275" y="1"/>
                    </a:lnTo>
                    <a:lnTo>
                      <a:pt x="261" y="3"/>
                    </a:lnTo>
                    <a:lnTo>
                      <a:pt x="252" y="1"/>
                    </a:lnTo>
                    <a:lnTo>
                      <a:pt x="243" y="1"/>
                    </a:lnTo>
                    <a:lnTo>
                      <a:pt x="241" y="0"/>
                    </a:lnTo>
                    <a:lnTo>
                      <a:pt x="240" y="0"/>
                    </a:lnTo>
                    <a:lnTo>
                      <a:pt x="239" y="1"/>
                    </a:lnTo>
                    <a:lnTo>
                      <a:pt x="229" y="3"/>
                    </a:lnTo>
                    <a:lnTo>
                      <a:pt x="225" y="3"/>
                    </a:lnTo>
                    <a:lnTo>
                      <a:pt x="225" y="13"/>
                    </a:lnTo>
                    <a:lnTo>
                      <a:pt x="230" y="31"/>
                    </a:lnTo>
                    <a:lnTo>
                      <a:pt x="230" y="32"/>
                    </a:lnTo>
                    <a:lnTo>
                      <a:pt x="233" y="35"/>
                    </a:lnTo>
                    <a:lnTo>
                      <a:pt x="233" y="37"/>
                    </a:lnTo>
                    <a:lnTo>
                      <a:pt x="239" y="43"/>
                    </a:lnTo>
                    <a:lnTo>
                      <a:pt x="257" y="54"/>
                    </a:lnTo>
                    <a:lnTo>
                      <a:pt x="265" y="57"/>
                    </a:lnTo>
                    <a:lnTo>
                      <a:pt x="266" y="59"/>
                    </a:lnTo>
                    <a:lnTo>
                      <a:pt x="269" y="60"/>
                    </a:lnTo>
                    <a:lnTo>
                      <a:pt x="269" y="61"/>
                    </a:lnTo>
                    <a:lnTo>
                      <a:pt x="271" y="61"/>
                    </a:lnTo>
                    <a:lnTo>
                      <a:pt x="271" y="63"/>
                    </a:lnTo>
                    <a:lnTo>
                      <a:pt x="269" y="73"/>
                    </a:lnTo>
                    <a:lnTo>
                      <a:pt x="266" y="78"/>
                    </a:lnTo>
                    <a:lnTo>
                      <a:pt x="264" y="81"/>
                    </a:lnTo>
                    <a:lnTo>
                      <a:pt x="259" y="81"/>
                    </a:lnTo>
                    <a:lnTo>
                      <a:pt x="252" y="90"/>
                    </a:lnTo>
                    <a:lnTo>
                      <a:pt x="251" y="94"/>
                    </a:lnTo>
                    <a:lnTo>
                      <a:pt x="249" y="94"/>
                    </a:lnTo>
                    <a:lnTo>
                      <a:pt x="237" y="97"/>
                    </a:lnTo>
                    <a:lnTo>
                      <a:pt x="227" y="104"/>
                    </a:lnTo>
                    <a:lnTo>
                      <a:pt x="215" y="101"/>
                    </a:lnTo>
                    <a:lnTo>
                      <a:pt x="206" y="101"/>
                    </a:lnTo>
                    <a:lnTo>
                      <a:pt x="201" y="105"/>
                    </a:lnTo>
                    <a:lnTo>
                      <a:pt x="198" y="110"/>
                    </a:lnTo>
                    <a:lnTo>
                      <a:pt x="197" y="110"/>
                    </a:lnTo>
                    <a:lnTo>
                      <a:pt x="197" y="109"/>
                    </a:lnTo>
                    <a:lnTo>
                      <a:pt x="192" y="104"/>
                    </a:lnTo>
                    <a:lnTo>
                      <a:pt x="191" y="104"/>
                    </a:lnTo>
                    <a:lnTo>
                      <a:pt x="188" y="101"/>
                    </a:lnTo>
                    <a:lnTo>
                      <a:pt x="188" y="98"/>
                    </a:lnTo>
                    <a:lnTo>
                      <a:pt x="189" y="95"/>
                    </a:lnTo>
                    <a:lnTo>
                      <a:pt x="189" y="94"/>
                    </a:lnTo>
                    <a:lnTo>
                      <a:pt x="184" y="71"/>
                    </a:lnTo>
                    <a:lnTo>
                      <a:pt x="184" y="70"/>
                    </a:lnTo>
                    <a:lnTo>
                      <a:pt x="177" y="70"/>
                    </a:lnTo>
                    <a:lnTo>
                      <a:pt x="177" y="68"/>
                    </a:lnTo>
                    <a:lnTo>
                      <a:pt x="163" y="68"/>
                    </a:lnTo>
                    <a:lnTo>
                      <a:pt x="163" y="71"/>
                    </a:lnTo>
                    <a:lnTo>
                      <a:pt x="162" y="73"/>
                    </a:lnTo>
                    <a:lnTo>
                      <a:pt x="160" y="73"/>
                    </a:lnTo>
                    <a:lnTo>
                      <a:pt x="152" y="80"/>
                    </a:lnTo>
                    <a:lnTo>
                      <a:pt x="144" y="90"/>
                    </a:lnTo>
                    <a:lnTo>
                      <a:pt x="144" y="92"/>
                    </a:lnTo>
                    <a:lnTo>
                      <a:pt x="142" y="92"/>
                    </a:lnTo>
                    <a:lnTo>
                      <a:pt x="142" y="94"/>
                    </a:lnTo>
                    <a:lnTo>
                      <a:pt x="141" y="94"/>
                    </a:lnTo>
                    <a:lnTo>
                      <a:pt x="139" y="92"/>
                    </a:lnTo>
                    <a:lnTo>
                      <a:pt x="138" y="92"/>
                    </a:lnTo>
                    <a:lnTo>
                      <a:pt x="135" y="94"/>
                    </a:lnTo>
                    <a:lnTo>
                      <a:pt x="134" y="95"/>
                    </a:lnTo>
                    <a:lnTo>
                      <a:pt x="129" y="98"/>
                    </a:lnTo>
                    <a:lnTo>
                      <a:pt x="124" y="104"/>
                    </a:lnTo>
                    <a:lnTo>
                      <a:pt x="124" y="107"/>
                    </a:lnTo>
                    <a:lnTo>
                      <a:pt x="125" y="107"/>
                    </a:lnTo>
                    <a:lnTo>
                      <a:pt x="125" y="124"/>
                    </a:lnTo>
                    <a:lnTo>
                      <a:pt x="120" y="134"/>
                    </a:lnTo>
                    <a:lnTo>
                      <a:pt x="137" y="154"/>
                    </a:lnTo>
                    <a:lnTo>
                      <a:pt x="138" y="159"/>
                    </a:lnTo>
                    <a:lnTo>
                      <a:pt x="141" y="165"/>
                    </a:lnTo>
                    <a:lnTo>
                      <a:pt x="141" y="166"/>
                    </a:lnTo>
                    <a:lnTo>
                      <a:pt x="139" y="166"/>
                    </a:lnTo>
                    <a:lnTo>
                      <a:pt x="129" y="172"/>
                    </a:lnTo>
                    <a:lnTo>
                      <a:pt x="128" y="172"/>
                    </a:lnTo>
                    <a:lnTo>
                      <a:pt x="121" y="180"/>
                    </a:lnTo>
                    <a:lnTo>
                      <a:pt x="117" y="183"/>
                    </a:lnTo>
                    <a:lnTo>
                      <a:pt x="115" y="184"/>
                    </a:lnTo>
                    <a:lnTo>
                      <a:pt x="112" y="186"/>
                    </a:lnTo>
                    <a:lnTo>
                      <a:pt x="99" y="186"/>
                    </a:lnTo>
                    <a:lnTo>
                      <a:pt x="92" y="184"/>
                    </a:lnTo>
                    <a:lnTo>
                      <a:pt x="91" y="184"/>
                    </a:lnTo>
                    <a:lnTo>
                      <a:pt x="88" y="183"/>
                    </a:lnTo>
                    <a:lnTo>
                      <a:pt x="86" y="184"/>
                    </a:lnTo>
                    <a:lnTo>
                      <a:pt x="84" y="184"/>
                    </a:lnTo>
                    <a:lnTo>
                      <a:pt x="79" y="189"/>
                    </a:lnTo>
                    <a:lnTo>
                      <a:pt x="78" y="191"/>
                    </a:lnTo>
                    <a:lnTo>
                      <a:pt x="78" y="194"/>
                    </a:lnTo>
                    <a:lnTo>
                      <a:pt x="77" y="197"/>
                    </a:lnTo>
                    <a:lnTo>
                      <a:pt x="75" y="198"/>
                    </a:lnTo>
                    <a:lnTo>
                      <a:pt x="75" y="200"/>
                    </a:lnTo>
                    <a:lnTo>
                      <a:pt x="69" y="200"/>
                    </a:lnTo>
                    <a:lnTo>
                      <a:pt x="68" y="198"/>
                    </a:lnTo>
                    <a:lnTo>
                      <a:pt x="65" y="197"/>
                    </a:lnTo>
                    <a:lnTo>
                      <a:pt x="64" y="194"/>
                    </a:lnTo>
                    <a:lnTo>
                      <a:pt x="62" y="194"/>
                    </a:lnTo>
                    <a:lnTo>
                      <a:pt x="62" y="191"/>
                    </a:lnTo>
                    <a:lnTo>
                      <a:pt x="61" y="190"/>
                    </a:lnTo>
                    <a:lnTo>
                      <a:pt x="61" y="189"/>
                    </a:lnTo>
                    <a:lnTo>
                      <a:pt x="60" y="189"/>
                    </a:lnTo>
                    <a:lnTo>
                      <a:pt x="58" y="186"/>
                    </a:lnTo>
                    <a:lnTo>
                      <a:pt x="57" y="186"/>
                    </a:lnTo>
                    <a:lnTo>
                      <a:pt x="53" y="183"/>
                    </a:lnTo>
                    <a:lnTo>
                      <a:pt x="51" y="181"/>
                    </a:lnTo>
                    <a:lnTo>
                      <a:pt x="48" y="180"/>
                    </a:lnTo>
                    <a:lnTo>
                      <a:pt x="48" y="177"/>
                    </a:lnTo>
                    <a:lnTo>
                      <a:pt x="45" y="174"/>
                    </a:lnTo>
                    <a:lnTo>
                      <a:pt x="45" y="171"/>
                    </a:lnTo>
                    <a:lnTo>
                      <a:pt x="43" y="168"/>
                    </a:lnTo>
                    <a:lnTo>
                      <a:pt x="43" y="164"/>
                    </a:lnTo>
                    <a:lnTo>
                      <a:pt x="45" y="162"/>
                    </a:lnTo>
                    <a:lnTo>
                      <a:pt x="45" y="161"/>
                    </a:lnTo>
                    <a:lnTo>
                      <a:pt x="46" y="161"/>
                    </a:lnTo>
                    <a:lnTo>
                      <a:pt x="48" y="159"/>
                    </a:lnTo>
                    <a:lnTo>
                      <a:pt x="51" y="158"/>
                    </a:lnTo>
                    <a:lnTo>
                      <a:pt x="53" y="158"/>
                    </a:lnTo>
                    <a:lnTo>
                      <a:pt x="55" y="157"/>
                    </a:lnTo>
                    <a:lnTo>
                      <a:pt x="57" y="157"/>
                    </a:lnTo>
                    <a:lnTo>
                      <a:pt x="58" y="155"/>
                    </a:lnTo>
                    <a:lnTo>
                      <a:pt x="58" y="150"/>
                    </a:lnTo>
                    <a:lnTo>
                      <a:pt x="55" y="147"/>
                    </a:lnTo>
                    <a:lnTo>
                      <a:pt x="54" y="147"/>
                    </a:lnTo>
                    <a:lnTo>
                      <a:pt x="53" y="145"/>
                    </a:lnTo>
                    <a:lnTo>
                      <a:pt x="45" y="145"/>
                    </a:lnTo>
                    <a:lnTo>
                      <a:pt x="43" y="147"/>
                    </a:lnTo>
                    <a:lnTo>
                      <a:pt x="39" y="148"/>
                    </a:lnTo>
                    <a:lnTo>
                      <a:pt x="36" y="148"/>
                    </a:lnTo>
                    <a:lnTo>
                      <a:pt x="36" y="150"/>
                    </a:lnTo>
                    <a:lnTo>
                      <a:pt x="33" y="150"/>
                    </a:lnTo>
                    <a:lnTo>
                      <a:pt x="31" y="151"/>
                    </a:lnTo>
                    <a:lnTo>
                      <a:pt x="29" y="151"/>
                    </a:lnTo>
                    <a:lnTo>
                      <a:pt x="19" y="155"/>
                    </a:lnTo>
                    <a:lnTo>
                      <a:pt x="19" y="157"/>
                    </a:lnTo>
                    <a:lnTo>
                      <a:pt x="16" y="158"/>
                    </a:lnTo>
                    <a:lnTo>
                      <a:pt x="16" y="159"/>
                    </a:lnTo>
                    <a:lnTo>
                      <a:pt x="14" y="162"/>
                    </a:lnTo>
                    <a:lnTo>
                      <a:pt x="5" y="162"/>
                    </a:lnTo>
                    <a:lnTo>
                      <a:pt x="2" y="159"/>
                    </a:lnTo>
                    <a:lnTo>
                      <a:pt x="1" y="159"/>
                    </a:lnTo>
                    <a:lnTo>
                      <a:pt x="0" y="15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45" name="Freeform 4594">
                <a:extLst>
                  <a:ext uri="{FF2B5EF4-FFF2-40B4-BE49-F238E27FC236}">
                    <a16:creationId xmlns:a16="http://schemas.microsoft.com/office/drawing/2014/main" id="{6B88A89D-8A30-2E28-54CD-E5C6AE5D17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2" y="2807"/>
                <a:ext cx="12" cy="6"/>
              </a:xfrm>
              <a:custGeom>
                <a:avLst/>
                <a:gdLst>
                  <a:gd name="T0" fmla="*/ 49 w 49"/>
                  <a:gd name="T1" fmla="*/ 0 h 26"/>
                  <a:gd name="T2" fmla="*/ 47 w 49"/>
                  <a:gd name="T3" fmla="*/ 1 h 26"/>
                  <a:gd name="T4" fmla="*/ 46 w 49"/>
                  <a:gd name="T5" fmla="*/ 4 h 26"/>
                  <a:gd name="T6" fmla="*/ 42 w 49"/>
                  <a:gd name="T7" fmla="*/ 4 h 26"/>
                  <a:gd name="T8" fmla="*/ 37 w 49"/>
                  <a:gd name="T9" fmla="*/ 6 h 26"/>
                  <a:gd name="T10" fmla="*/ 13 w 49"/>
                  <a:gd name="T11" fmla="*/ 6 h 26"/>
                  <a:gd name="T12" fmla="*/ 8 w 49"/>
                  <a:gd name="T13" fmla="*/ 8 h 26"/>
                  <a:gd name="T14" fmla="*/ 7 w 49"/>
                  <a:gd name="T15" fmla="*/ 8 h 26"/>
                  <a:gd name="T16" fmla="*/ 4 w 49"/>
                  <a:gd name="T17" fmla="*/ 11 h 26"/>
                  <a:gd name="T18" fmla="*/ 4 w 49"/>
                  <a:gd name="T19" fmla="*/ 13 h 26"/>
                  <a:gd name="T20" fmla="*/ 3 w 49"/>
                  <a:gd name="T21" fmla="*/ 16 h 26"/>
                  <a:gd name="T22" fmla="*/ 1 w 49"/>
                  <a:gd name="T23" fmla="*/ 18 h 26"/>
                  <a:gd name="T24" fmla="*/ 1 w 49"/>
                  <a:gd name="T25" fmla="*/ 19 h 26"/>
                  <a:gd name="T26" fmla="*/ 0 w 49"/>
                  <a:gd name="T27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9" h="26">
                    <a:moveTo>
                      <a:pt x="49" y="0"/>
                    </a:moveTo>
                    <a:lnTo>
                      <a:pt x="47" y="1"/>
                    </a:lnTo>
                    <a:lnTo>
                      <a:pt x="46" y="4"/>
                    </a:lnTo>
                    <a:lnTo>
                      <a:pt x="42" y="4"/>
                    </a:lnTo>
                    <a:lnTo>
                      <a:pt x="37" y="6"/>
                    </a:lnTo>
                    <a:lnTo>
                      <a:pt x="13" y="6"/>
                    </a:lnTo>
                    <a:lnTo>
                      <a:pt x="8" y="8"/>
                    </a:lnTo>
                    <a:lnTo>
                      <a:pt x="7" y="8"/>
                    </a:lnTo>
                    <a:lnTo>
                      <a:pt x="4" y="11"/>
                    </a:lnTo>
                    <a:lnTo>
                      <a:pt x="4" y="13"/>
                    </a:lnTo>
                    <a:lnTo>
                      <a:pt x="3" y="16"/>
                    </a:lnTo>
                    <a:lnTo>
                      <a:pt x="1" y="18"/>
                    </a:lnTo>
                    <a:lnTo>
                      <a:pt x="1" y="19"/>
                    </a:lnTo>
                    <a:lnTo>
                      <a:pt x="0" y="2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46" name="Freeform 4595">
                <a:extLst>
                  <a:ext uri="{FF2B5EF4-FFF2-40B4-BE49-F238E27FC236}">
                    <a16:creationId xmlns:a16="http://schemas.microsoft.com/office/drawing/2014/main" id="{B52ACA89-C24B-2780-6314-0DD2D40FE8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9" y="2813"/>
                <a:ext cx="3" cy="3"/>
              </a:xfrm>
              <a:custGeom>
                <a:avLst/>
                <a:gdLst>
                  <a:gd name="T0" fmla="*/ 0 w 11"/>
                  <a:gd name="T1" fmla="*/ 13 h 13"/>
                  <a:gd name="T2" fmla="*/ 5 w 11"/>
                  <a:gd name="T3" fmla="*/ 7 h 13"/>
                  <a:gd name="T4" fmla="*/ 11 w 11"/>
                  <a:gd name="T5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" h="13">
                    <a:moveTo>
                      <a:pt x="0" y="13"/>
                    </a:moveTo>
                    <a:lnTo>
                      <a:pt x="5" y="7"/>
                    </a:lnTo>
                    <a:lnTo>
                      <a:pt x="11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47" name="Freeform 4596">
                <a:extLst>
                  <a:ext uri="{FF2B5EF4-FFF2-40B4-BE49-F238E27FC236}">
                    <a16:creationId xmlns:a16="http://schemas.microsoft.com/office/drawing/2014/main" id="{0B29921B-5927-5A84-5351-98033C9755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8" y="2816"/>
                <a:ext cx="10" cy="10"/>
              </a:xfrm>
              <a:custGeom>
                <a:avLst/>
                <a:gdLst>
                  <a:gd name="T0" fmla="*/ 40 w 41"/>
                  <a:gd name="T1" fmla="*/ 39 h 39"/>
                  <a:gd name="T2" fmla="*/ 41 w 41"/>
                  <a:gd name="T3" fmla="*/ 38 h 39"/>
                  <a:gd name="T4" fmla="*/ 38 w 41"/>
                  <a:gd name="T5" fmla="*/ 36 h 39"/>
                  <a:gd name="T6" fmla="*/ 34 w 41"/>
                  <a:gd name="T7" fmla="*/ 29 h 39"/>
                  <a:gd name="T8" fmla="*/ 27 w 41"/>
                  <a:gd name="T9" fmla="*/ 22 h 39"/>
                  <a:gd name="T10" fmla="*/ 27 w 41"/>
                  <a:gd name="T11" fmla="*/ 24 h 39"/>
                  <a:gd name="T12" fmla="*/ 23 w 41"/>
                  <a:gd name="T13" fmla="*/ 28 h 39"/>
                  <a:gd name="T14" fmla="*/ 19 w 41"/>
                  <a:gd name="T15" fmla="*/ 29 h 39"/>
                  <a:gd name="T16" fmla="*/ 5 w 41"/>
                  <a:gd name="T17" fmla="*/ 20 h 39"/>
                  <a:gd name="T18" fmla="*/ 0 w 41"/>
                  <a:gd name="T19" fmla="*/ 11 h 39"/>
                  <a:gd name="T20" fmla="*/ 2 w 41"/>
                  <a:gd name="T21" fmla="*/ 3 h 39"/>
                  <a:gd name="T22" fmla="*/ 3 w 41"/>
                  <a:gd name="T23" fmla="*/ 0 h 39"/>
                  <a:gd name="T24" fmla="*/ 5 w 41"/>
                  <a:gd name="T25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1" h="39">
                    <a:moveTo>
                      <a:pt x="40" y="39"/>
                    </a:moveTo>
                    <a:lnTo>
                      <a:pt x="41" y="38"/>
                    </a:lnTo>
                    <a:lnTo>
                      <a:pt x="38" y="36"/>
                    </a:lnTo>
                    <a:lnTo>
                      <a:pt x="34" y="29"/>
                    </a:lnTo>
                    <a:lnTo>
                      <a:pt x="27" y="22"/>
                    </a:lnTo>
                    <a:lnTo>
                      <a:pt x="27" y="24"/>
                    </a:lnTo>
                    <a:lnTo>
                      <a:pt x="23" y="28"/>
                    </a:lnTo>
                    <a:lnTo>
                      <a:pt x="19" y="29"/>
                    </a:lnTo>
                    <a:lnTo>
                      <a:pt x="5" y="20"/>
                    </a:lnTo>
                    <a:lnTo>
                      <a:pt x="0" y="11"/>
                    </a:lnTo>
                    <a:lnTo>
                      <a:pt x="2" y="3"/>
                    </a:lnTo>
                    <a:lnTo>
                      <a:pt x="3" y="0"/>
                    </a:lnTo>
                    <a:lnTo>
                      <a:pt x="5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48" name="Freeform 4597">
                <a:extLst>
                  <a:ext uri="{FF2B5EF4-FFF2-40B4-BE49-F238E27FC236}">
                    <a16:creationId xmlns:a16="http://schemas.microsoft.com/office/drawing/2014/main" id="{BCCAD23A-90E0-3D36-34ED-FA66A28B80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7" y="2829"/>
                <a:ext cx="9" cy="2"/>
              </a:xfrm>
              <a:custGeom>
                <a:avLst/>
                <a:gdLst>
                  <a:gd name="T0" fmla="*/ 0 w 34"/>
                  <a:gd name="T1" fmla="*/ 11 h 11"/>
                  <a:gd name="T2" fmla="*/ 1 w 34"/>
                  <a:gd name="T3" fmla="*/ 11 h 11"/>
                  <a:gd name="T4" fmla="*/ 13 w 34"/>
                  <a:gd name="T5" fmla="*/ 3 h 11"/>
                  <a:gd name="T6" fmla="*/ 21 w 34"/>
                  <a:gd name="T7" fmla="*/ 3 h 11"/>
                  <a:gd name="T8" fmla="*/ 24 w 34"/>
                  <a:gd name="T9" fmla="*/ 1 h 11"/>
                  <a:gd name="T10" fmla="*/ 25 w 34"/>
                  <a:gd name="T11" fmla="*/ 0 h 11"/>
                  <a:gd name="T12" fmla="*/ 27 w 34"/>
                  <a:gd name="T13" fmla="*/ 0 h 11"/>
                  <a:gd name="T14" fmla="*/ 28 w 34"/>
                  <a:gd name="T15" fmla="*/ 1 h 11"/>
                  <a:gd name="T16" fmla="*/ 30 w 34"/>
                  <a:gd name="T17" fmla="*/ 1 h 11"/>
                  <a:gd name="T18" fmla="*/ 32 w 34"/>
                  <a:gd name="T19" fmla="*/ 5 h 11"/>
                  <a:gd name="T20" fmla="*/ 34 w 34"/>
                  <a:gd name="T21" fmla="*/ 5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4" h="11">
                    <a:moveTo>
                      <a:pt x="0" y="11"/>
                    </a:moveTo>
                    <a:lnTo>
                      <a:pt x="1" y="11"/>
                    </a:lnTo>
                    <a:lnTo>
                      <a:pt x="13" y="3"/>
                    </a:lnTo>
                    <a:lnTo>
                      <a:pt x="21" y="3"/>
                    </a:lnTo>
                    <a:lnTo>
                      <a:pt x="24" y="1"/>
                    </a:lnTo>
                    <a:lnTo>
                      <a:pt x="25" y="0"/>
                    </a:lnTo>
                    <a:lnTo>
                      <a:pt x="27" y="0"/>
                    </a:lnTo>
                    <a:lnTo>
                      <a:pt x="28" y="1"/>
                    </a:lnTo>
                    <a:lnTo>
                      <a:pt x="30" y="1"/>
                    </a:lnTo>
                    <a:lnTo>
                      <a:pt x="32" y="5"/>
                    </a:lnTo>
                    <a:lnTo>
                      <a:pt x="34" y="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49" name="Line 4598">
                <a:extLst>
                  <a:ext uri="{FF2B5EF4-FFF2-40B4-BE49-F238E27FC236}">
                    <a16:creationId xmlns:a16="http://schemas.microsoft.com/office/drawing/2014/main" id="{73BFC006-66AF-9073-18BC-958FD5F6E00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49" y="2813"/>
                <a:ext cx="3" cy="3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50" name="Freeform 4599">
                <a:extLst>
                  <a:ext uri="{FF2B5EF4-FFF2-40B4-BE49-F238E27FC236}">
                    <a16:creationId xmlns:a16="http://schemas.microsoft.com/office/drawing/2014/main" id="{AA494089-A3C9-2DFA-59C0-2C5F730894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7" y="2775"/>
                <a:ext cx="2" cy="4"/>
              </a:xfrm>
              <a:custGeom>
                <a:avLst/>
                <a:gdLst>
                  <a:gd name="T0" fmla="*/ 6 w 6"/>
                  <a:gd name="T1" fmla="*/ 15 h 15"/>
                  <a:gd name="T2" fmla="*/ 2 w 6"/>
                  <a:gd name="T3" fmla="*/ 3 h 15"/>
                  <a:gd name="T4" fmla="*/ 0 w 6"/>
                  <a:gd name="T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15">
                    <a:moveTo>
                      <a:pt x="6" y="15"/>
                    </a:moveTo>
                    <a:lnTo>
                      <a:pt x="2" y="3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51" name="Line 4600">
                <a:extLst>
                  <a:ext uri="{FF2B5EF4-FFF2-40B4-BE49-F238E27FC236}">
                    <a16:creationId xmlns:a16="http://schemas.microsoft.com/office/drawing/2014/main" id="{8336A051-F3D7-1A8B-E238-C2BEC0735A9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127" y="2775"/>
                <a:ext cx="2" cy="4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52" name="Freeform 4601">
                <a:extLst>
                  <a:ext uri="{FF2B5EF4-FFF2-40B4-BE49-F238E27FC236}">
                    <a16:creationId xmlns:a16="http://schemas.microsoft.com/office/drawing/2014/main" id="{B3DCCBAF-74BD-95BB-D8F5-19F3473815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6" y="2787"/>
                <a:ext cx="35" cy="10"/>
              </a:xfrm>
              <a:custGeom>
                <a:avLst/>
                <a:gdLst>
                  <a:gd name="T0" fmla="*/ 142 w 142"/>
                  <a:gd name="T1" fmla="*/ 39 h 39"/>
                  <a:gd name="T2" fmla="*/ 140 w 142"/>
                  <a:gd name="T3" fmla="*/ 39 h 39"/>
                  <a:gd name="T4" fmla="*/ 129 w 142"/>
                  <a:gd name="T5" fmla="*/ 29 h 39"/>
                  <a:gd name="T6" fmla="*/ 96 w 142"/>
                  <a:gd name="T7" fmla="*/ 15 h 39"/>
                  <a:gd name="T8" fmla="*/ 75 w 142"/>
                  <a:gd name="T9" fmla="*/ 15 h 39"/>
                  <a:gd name="T10" fmla="*/ 75 w 142"/>
                  <a:gd name="T11" fmla="*/ 12 h 39"/>
                  <a:gd name="T12" fmla="*/ 77 w 142"/>
                  <a:gd name="T13" fmla="*/ 8 h 39"/>
                  <a:gd name="T14" fmla="*/ 79 w 142"/>
                  <a:gd name="T15" fmla="*/ 4 h 39"/>
                  <a:gd name="T16" fmla="*/ 79 w 142"/>
                  <a:gd name="T17" fmla="*/ 0 h 39"/>
                  <a:gd name="T18" fmla="*/ 58 w 142"/>
                  <a:gd name="T19" fmla="*/ 1 h 39"/>
                  <a:gd name="T20" fmla="*/ 30 w 142"/>
                  <a:gd name="T21" fmla="*/ 8 h 39"/>
                  <a:gd name="T22" fmla="*/ 27 w 142"/>
                  <a:gd name="T23" fmla="*/ 8 h 39"/>
                  <a:gd name="T24" fmla="*/ 20 w 142"/>
                  <a:gd name="T25" fmla="*/ 11 h 39"/>
                  <a:gd name="T26" fmla="*/ 15 w 142"/>
                  <a:gd name="T27" fmla="*/ 11 h 39"/>
                  <a:gd name="T28" fmla="*/ 9 w 142"/>
                  <a:gd name="T29" fmla="*/ 8 h 39"/>
                  <a:gd name="T30" fmla="*/ 0 w 142"/>
                  <a:gd name="T31" fmla="*/ 8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42" h="39">
                    <a:moveTo>
                      <a:pt x="142" y="39"/>
                    </a:moveTo>
                    <a:lnTo>
                      <a:pt x="140" y="39"/>
                    </a:lnTo>
                    <a:lnTo>
                      <a:pt x="129" y="29"/>
                    </a:lnTo>
                    <a:lnTo>
                      <a:pt x="96" y="15"/>
                    </a:lnTo>
                    <a:lnTo>
                      <a:pt x="75" y="15"/>
                    </a:lnTo>
                    <a:lnTo>
                      <a:pt x="75" y="12"/>
                    </a:lnTo>
                    <a:lnTo>
                      <a:pt x="77" y="8"/>
                    </a:lnTo>
                    <a:lnTo>
                      <a:pt x="79" y="4"/>
                    </a:lnTo>
                    <a:lnTo>
                      <a:pt x="79" y="0"/>
                    </a:lnTo>
                    <a:lnTo>
                      <a:pt x="58" y="1"/>
                    </a:lnTo>
                    <a:lnTo>
                      <a:pt x="30" y="8"/>
                    </a:lnTo>
                    <a:lnTo>
                      <a:pt x="27" y="8"/>
                    </a:lnTo>
                    <a:lnTo>
                      <a:pt x="20" y="11"/>
                    </a:lnTo>
                    <a:lnTo>
                      <a:pt x="15" y="11"/>
                    </a:lnTo>
                    <a:lnTo>
                      <a:pt x="9" y="8"/>
                    </a:lnTo>
                    <a:lnTo>
                      <a:pt x="0" y="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53" name="Freeform 4602">
                <a:extLst>
                  <a:ext uri="{FF2B5EF4-FFF2-40B4-BE49-F238E27FC236}">
                    <a16:creationId xmlns:a16="http://schemas.microsoft.com/office/drawing/2014/main" id="{52A15116-213E-CE93-A09E-7E091454FA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0" y="2797"/>
                <a:ext cx="7" cy="8"/>
              </a:xfrm>
              <a:custGeom>
                <a:avLst/>
                <a:gdLst>
                  <a:gd name="T0" fmla="*/ 5 w 29"/>
                  <a:gd name="T1" fmla="*/ 0 h 32"/>
                  <a:gd name="T2" fmla="*/ 3 w 29"/>
                  <a:gd name="T3" fmla="*/ 1 h 32"/>
                  <a:gd name="T4" fmla="*/ 0 w 29"/>
                  <a:gd name="T5" fmla="*/ 11 h 32"/>
                  <a:gd name="T6" fmla="*/ 0 w 29"/>
                  <a:gd name="T7" fmla="*/ 14 h 32"/>
                  <a:gd name="T8" fmla="*/ 2 w 29"/>
                  <a:gd name="T9" fmla="*/ 17 h 32"/>
                  <a:gd name="T10" fmla="*/ 2 w 29"/>
                  <a:gd name="T11" fmla="*/ 18 h 32"/>
                  <a:gd name="T12" fmla="*/ 3 w 29"/>
                  <a:gd name="T13" fmla="*/ 18 h 32"/>
                  <a:gd name="T14" fmla="*/ 3 w 29"/>
                  <a:gd name="T15" fmla="*/ 21 h 32"/>
                  <a:gd name="T16" fmla="*/ 2 w 29"/>
                  <a:gd name="T17" fmla="*/ 22 h 32"/>
                  <a:gd name="T18" fmla="*/ 0 w 29"/>
                  <a:gd name="T19" fmla="*/ 22 h 32"/>
                  <a:gd name="T20" fmla="*/ 0 w 29"/>
                  <a:gd name="T21" fmla="*/ 31 h 32"/>
                  <a:gd name="T22" fmla="*/ 2 w 29"/>
                  <a:gd name="T23" fmla="*/ 32 h 32"/>
                  <a:gd name="T24" fmla="*/ 3 w 29"/>
                  <a:gd name="T25" fmla="*/ 32 h 32"/>
                  <a:gd name="T26" fmla="*/ 5 w 29"/>
                  <a:gd name="T27" fmla="*/ 31 h 32"/>
                  <a:gd name="T28" fmla="*/ 10 w 29"/>
                  <a:gd name="T29" fmla="*/ 31 h 32"/>
                  <a:gd name="T30" fmla="*/ 20 w 29"/>
                  <a:gd name="T31" fmla="*/ 28 h 32"/>
                  <a:gd name="T32" fmla="*/ 22 w 29"/>
                  <a:gd name="T33" fmla="*/ 28 h 32"/>
                  <a:gd name="T34" fmla="*/ 24 w 29"/>
                  <a:gd name="T35" fmla="*/ 29 h 32"/>
                  <a:gd name="T36" fmla="*/ 26 w 29"/>
                  <a:gd name="T37" fmla="*/ 29 h 32"/>
                  <a:gd name="T38" fmla="*/ 29 w 29"/>
                  <a:gd name="T39" fmla="*/ 3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9" h="32">
                    <a:moveTo>
                      <a:pt x="5" y="0"/>
                    </a:moveTo>
                    <a:lnTo>
                      <a:pt x="3" y="1"/>
                    </a:lnTo>
                    <a:lnTo>
                      <a:pt x="0" y="11"/>
                    </a:lnTo>
                    <a:lnTo>
                      <a:pt x="0" y="14"/>
                    </a:lnTo>
                    <a:lnTo>
                      <a:pt x="2" y="17"/>
                    </a:lnTo>
                    <a:lnTo>
                      <a:pt x="2" y="18"/>
                    </a:lnTo>
                    <a:lnTo>
                      <a:pt x="3" y="18"/>
                    </a:lnTo>
                    <a:lnTo>
                      <a:pt x="3" y="21"/>
                    </a:lnTo>
                    <a:lnTo>
                      <a:pt x="2" y="22"/>
                    </a:lnTo>
                    <a:lnTo>
                      <a:pt x="0" y="22"/>
                    </a:lnTo>
                    <a:lnTo>
                      <a:pt x="0" y="31"/>
                    </a:lnTo>
                    <a:lnTo>
                      <a:pt x="2" y="32"/>
                    </a:lnTo>
                    <a:lnTo>
                      <a:pt x="3" y="32"/>
                    </a:lnTo>
                    <a:lnTo>
                      <a:pt x="5" y="31"/>
                    </a:lnTo>
                    <a:lnTo>
                      <a:pt x="10" y="31"/>
                    </a:lnTo>
                    <a:lnTo>
                      <a:pt x="20" y="28"/>
                    </a:lnTo>
                    <a:lnTo>
                      <a:pt x="22" y="28"/>
                    </a:lnTo>
                    <a:lnTo>
                      <a:pt x="24" y="29"/>
                    </a:lnTo>
                    <a:lnTo>
                      <a:pt x="26" y="29"/>
                    </a:lnTo>
                    <a:lnTo>
                      <a:pt x="29" y="3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54" name="Freeform 4603">
                <a:extLst>
                  <a:ext uri="{FF2B5EF4-FFF2-40B4-BE49-F238E27FC236}">
                    <a16:creationId xmlns:a16="http://schemas.microsoft.com/office/drawing/2014/main" id="{1BFB5F4D-657E-09DD-DD27-CBD1718081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3" y="2805"/>
                <a:ext cx="27" cy="13"/>
              </a:xfrm>
              <a:custGeom>
                <a:avLst/>
                <a:gdLst>
                  <a:gd name="T0" fmla="*/ 97 w 109"/>
                  <a:gd name="T1" fmla="*/ 0 h 55"/>
                  <a:gd name="T2" fmla="*/ 95 w 109"/>
                  <a:gd name="T3" fmla="*/ 2 h 55"/>
                  <a:gd name="T4" fmla="*/ 108 w 109"/>
                  <a:gd name="T5" fmla="*/ 33 h 55"/>
                  <a:gd name="T6" fmla="*/ 108 w 109"/>
                  <a:gd name="T7" fmla="*/ 34 h 55"/>
                  <a:gd name="T8" fmla="*/ 109 w 109"/>
                  <a:gd name="T9" fmla="*/ 40 h 55"/>
                  <a:gd name="T10" fmla="*/ 109 w 109"/>
                  <a:gd name="T11" fmla="*/ 47 h 55"/>
                  <a:gd name="T12" fmla="*/ 106 w 109"/>
                  <a:gd name="T13" fmla="*/ 48 h 55"/>
                  <a:gd name="T14" fmla="*/ 105 w 109"/>
                  <a:gd name="T15" fmla="*/ 48 h 55"/>
                  <a:gd name="T16" fmla="*/ 94 w 109"/>
                  <a:gd name="T17" fmla="*/ 50 h 55"/>
                  <a:gd name="T18" fmla="*/ 92 w 109"/>
                  <a:gd name="T19" fmla="*/ 51 h 55"/>
                  <a:gd name="T20" fmla="*/ 91 w 109"/>
                  <a:gd name="T21" fmla="*/ 51 h 55"/>
                  <a:gd name="T22" fmla="*/ 90 w 109"/>
                  <a:gd name="T23" fmla="*/ 54 h 55"/>
                  <a:gd name="T24" fmla="*/ 88 w 109"/>
                  <a:gd name="T25" fmla="*/ 55 h 55"/>
                  <a:gd name="T26" fmla="*/ 85 w 109"/>
                  <a:gd name="T27" fmla="*/ 53 h 55"/>
                  <a:gd name="T28" fmla="*/ 85 w 109"/>
                  <a:gd name="T29" fmla="*/ 50 h 55"/>
                  <a:gd name="T30" fmla="*/ 84 w 109"/>
                  <a:gd name="T31" fmla="*/ 40 h 55"/>
                  <a:gd name="T32" fmla="*/ 84 w 109"/>
                  <a:gd name="T33" fmla="*/ 30 h 55"/>
                  <a:gd name="T34" fmla="*/ 80 w 109"/>
                  <a:gd name="T35" fmla="*/ 30 h 55"/>
                  <a:gd name="T36" fmla="*/ 60 w 109"/>
                  <a:gd name="T37" fmla="*/ 41 h 55"/>
                  <a:gd name="T38" fmla="*/ 59 w 109"/>
                  <a:gd name="T39" fmla="*/ 43 h 55"/>
                  <a:gd name="T40" fmla="*/ 59 w 109"/>
                  <a:gd name="T41" fmla="*/ 41 h 55"/>
                  <a:gd name="T42" fmla="*/ 58 w 109"/>
                  <a:gd name="T43" fmla="*/ 41 h 55"/>
                  <a:gd name="T44" fmla="*/ 55 w 109"/>
                  <a:gd name="T45" fmla="*/ 39 h 55"/>
                  <a:gd name="T46" fmla="*/ 51 w 109"/>
                  <a:gd name="T47" fmla="*/ 30 h 55"/>
                  <a:gd name="T48" fmla="*/ 49 w 109"/>
                  <a:gd name="T49" fmla="*/ 22 h 55"/>
                  <a:gd name="T50" fmla="*/ 51 w 109"/>
                  <a:gd name="T51" fmla="*/ 19 h 55"/>
                  <a:gd name="T52" fmla="*/ 46 w 109"/>
                  <a:gd name="T53" fmla="*/ 16 h 55"/>
                  <a:gd name="T54" fmla="*/ 45 w 109"/>
                  <a:gd name="T55" fmla="*/ 15 h 55"/>
                  <a:gd name="T56" fmla="*/ 41 w 109"/>
                  <a:gd name="T57" fmla="*/ 15 h 55"/>
                  <a:gd name="T58" fmla="*/ 35 w 109"/>
                  <a:gd name="T59" fmla="*/ 21 h 55"/>
                  <a:gd name="T60" fmla="*/ 30 w 109"/>
                  <a:gd name="T61" fmla="*/ 26 h 55"/>
                  <a:gd name="T62" fmla="*/ 28 w 109"/>
                  <a:gd name="T63" fmla="*/ 26 h 55"/>
                  <a:gd name="T64" fmla="*/ 30 w 109"/>
                  <a:gd name="T65" fmla="*/ 29 h 55"/>
                  <a:gd name="T66" fmla="*/ 30 w 109"/>
                  <a:gd name="T67" fmla="*/ 40 h 55"/>
                  <a:gd name="T68" fmla="*/ 28 w 109"/>
                  <a:gd name="T69" fmla="*/ 43 h 55"/>
                  <a:gd name="T70" fmla="*/ 23 w 109"/>
                  <a:gd name="T71" fmla="*/ 41 h 55"/>
                  <a:gd name="T72" fmla="*/ 10 w 109"/>
                  <a:gd name="T73" fmla="*/ 41 h 55"/>
                  <a:gd name="T74" fmla="*/ 7 w 109"/>
                  <a:gd name="T75" fmla="*/ 43 h 55"/>
                  <a:gd name="T76" fmla="*/ 1 w 109"/>
                  <a:gd name="T77" fmla="*/ 44 h 55"/>
                  <a:gd name="T78" fmla="*/ 0 w 109"/>
                  <a:gd name="T79" fmla="*/ 44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09" h="55">
                    <a:moveTo>
                      <a:pt x="97" y="0"/>
                    </a:moveTo>
                    <a:lnTo>
                      <a:pt x="95" y="2"/>
                    </a:lnTo>
                    <a:lnTo>
                      <a:pt x="108" y="33"/>
                    </a:lnTo>
                    <a:lnTo>
                      <a:pt x="108" y="34"/>
                    </a:lnTo>
                    <a:lnTo>
                      <a:pt x="109" y="40"/>
                    </a:lnTo>
                    <a:lnTo>
                      <a:pt x="109" y="47"/>
                    </a:lnTo>
                    <a:lnTo>
                      <a:pt x="106" y="48"/>
                    </a:lnTo>
                    <a:lnTo>
                      <a:pt x="105" y="48"/>
                    </a:lnTo>
                    <a:lnTo>
                      <a:pt x="94" y="50"/>
                    </a:lnTo>
                    <a:lnTo>
                      <a:pt x="92" y="51"/>
                    </a:lnTo>
                    <a:lnTo>
                      <a:pt x="91" y="51"/>
                    </a:lnTo>
                    <a:lnTo>
                      <a:pt x="90" y="54"/>
                    </a:lnTo>
                    <a:lnTo>
                      <a:pt x="88" y="55"/>
                    </a:lnTo>
                    <a:lnTo>
                      <a:pt x="85" y="53"/>
                    </a:lnTo>
                    <a:lnTo>
                      <a:pt x="85" y="50"/>
                    </a:lnTo>
                    <a:lnTo>
                      <a:pt x="84" y="40"/>
                    </a:lnTo>
                    <a:lnTo>
                      <a:pt x="84" y="30"/>
                    </a:lnTo>
                    <a:lnTo>
                      <a:pt x="80" y="30"/>
                    </a:lnTo>
                    <a:lnTo>
                      <a:pt x="60" y="41"/>
                    </a:lnTo>
                    <a:lnTo>
                      <a:pt x="59" y="43"/>
                    </a:lnTo>
                    <a:lnTo>
                      <a:pt x="59" y="41"/>
                    </a:lnTo>
                    <a:lnTo>
                      <a:pt x="58" y="41"/>
                    </a:lnTo>
                    <a:lnTo>
                      <a:pt x="55" y="39"/>
                    </a:lnTo>
                    <a:lnTo>
                      <a:pt x="51" y="30"/>
                    </a:lnTo>
                    <a:lnTo>
                      <a:pt x="49" y="22"/>
                    </a:lnTo>
                    <a:lnTo>
                      <a:pt x="51" y="19"/>
                    </a:lnTo>
                    <a:lnTo>
                      <a:pt x="46" y="16"/>
                    </a:lnTo>
                    <a:lnTo>
                      <a:pt x="45" y="15"/>
                    </a:lnTo>
                    <a:lnTo>
                      <a:pt x="41" y="15"/>
                    </a:lnTo>
                    <a:lnTo>
                      <a:pt x="35" y="21"/>
                    </a:lnTo>
                    <a:lnTo>
                      <a:pt x="30" y="26"/>
                    </a:lnTo>
                    <a:lnTo>
                      <a:pt x="28" y="26"/>
                    </a:lnTo>
                    <a:lnTo>
                      <a:pt x="30" y="29"/>
                    </a:lnTo>
                    <a:lnTo>
                      <a:pt x="30" y="40"/>
                    </a:lnTo>
                    <a:lnTo>
                      <a:pt x="28" y="43"/>
                    </a:lnTo>
                    <a:lnTo>
                      <a:pt x="23" y="41"/>
                    </a:lnTo>
                    <a:lnTo>
                      <a:pt x="10" y="41"/>
                    </a:lnTo>
                    <a:lnTo>
                      <a:pt x="7" y="43"/>
                    </a:lnTo>
                    <a:lnTo>
                      <a:pt x="1" y="44"/>
                    </a:lnTo>
                    <a:lnTo>
                      <a:pt x="0" y="4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55" name="Freeform 4604">
                <a:extLst>
                  <a:ext uri="{FF2B5EF4-FFF2-40B4-BE49-F238E27FC236}">
                    <a16:creationId xmlns:a16="http://schemas.microsoft.com/office/drawing/2014/main" id="{5BD2CF99-5927-68BE-2866-0815D508D7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7" y="2802"/>
                <a:ext cx="30" cy="29"/>
              </a:xfrm>
              <a:custGeom>
                <a:avLst/>
                <a:gdLst>
                  <a:gd name="T0" fmla="*/ 0 w 121"/>
                  <a:gd name="T1" fmla="*/ 12 h 119"/>
                  <a:gd name="T2" fmla="*/ 1 w 121"/>
                  <a:gd name="T3" fmla="*/ 12 h 119"/>
                  <a:gd name="T4" fmla="*/ 2 w 121"/>
                  <a:gd name="T5" fmla="*/ 9 h 119"/>
                  <a:gd name="T6" fmla="*/ 4 w 121"/>
                  <a:gd name="T7" fmla="*/ 7 h 119"/>
                  <a:gd name="T8" fmla="*/ 9 w 121"/>
                  <a:gd name="T9" fmla="*/ 3 h 119"/>
                  <a:gd name="T10" fmla="*/ 14 w 121"/>
                  <a:gd name="T11" fmla="*/ 3 h 119"/>
                  <a:gd name="T12" fmla="*/ 22 w 121"/>
                  <a:gd name="T13" fmla="*/ 2 h 119"/>
                  <a:gd name="T14" fmla="*/ 32 w 121"/>
                  <a:gd name="T15" fmla="*/ 2 h 119"/>
                  <a:gd name="T16" fmla="*/ 33 w 121"/>
                  <a:gd name="T17" fmla="*/ 0 h 119"/>
                  <a:gd name="T18" fmla="*/ 36 w 121"/>
                  <a:gd name="T19" fmla="*/ 0 h 119"/>
                  <a:gd name="T20" fmla="*/ 54 w 121"/>
                  <a:gd name="T21" fmla="*/ 17 h 119"/>
                  <a:gd name="T22" fmla="*/ 58 w 121"/>
                  <a:gd name="T23" fmla="*/ 19 h 119"/>
                  <a:gd name="T24" fmla="*/ 58 w 121"/>
                  <a:gd name="T25" fmla="*/ 20 h 119"/>
                  <a:gd name="T26" fmla="*/ 57 w 121"/>
                  <a:gd name="T27" fmla="*/ 20 h 119"/>
                  <a:gd name="T28" fmla="*/ 51 w 121"/>
                  <a:gd name="T29" fmla="*/ 30 h 119"/>
                  <a:gd name="T30" fmla="*/ 47 w 121"/>
                  <a:gd name="T31" fmla="*/ 48 h 119"/>
                  <a:gd name="T32" fmla="*/ 39 w 121"/>
                  <a:gd name="T33" fmla="*/ 66 h 119"/>
                  <a:gd name="T34" fmla="*/ 36 w 121"/>
                  <a:gd name="T35" fmla="*/ 69 h 119"/>
                  <a:gd name="T36" fmla="*/ 39 w 121"/>
                  <a:gd name="T37" fmla="*/ 72 h 119"/>
                  <a:gd name="T38" fmla="*/ 40 w 121"/>
                  <a:gd name="T39" fmla="*/ 72 h 119"/>
                  <a:gd name="T40" fmla="*/ 62 w 121"/>
                  <a:gd name="T41" fmla="*/ 63 h 119"/>
                  <a:gd name="T42" fmla="*/ 69 w 121"/>
                  <a:gd name="T43" fmla="*/ 65 h 119"/>
                  <a:gd name="T44" fmla="*/ 74 w 121"/>
                  <a:gd name="T45" fmla="*/ 65 h 119"/>
                  <a:gd name="T46" fmla="*/ 88 w 121"/>
                  <a:gd name="T47" fmla="*/ 67 h 119"/>
                  <a:gd name="T48" fmla="*/ 89 w 121"/>
                  <a:gd name="T49" fmla="*/ 70 h 119"/>
                  <a:gd name="T50" fmla="*/ 79 w 121"/>
                  <a:gd name="T51" fmla="*/ 91 h 119"/>
                  <a:gd name="T52" fmla="*/ 79 w 121"/>
                  <a:gd name="T53" fmla="*/ 93 h 119"/>
                  <a:gd name="T54" fmla="*/ 68 w 121"/>
                  <a:gd name="T55" fmla="*/ 108 h 119"/>
                  <a:gd name="T56" fmla="*/ 67 w 121"/>
                  <a:gd name="T57" fmla="*/ 108 h 119"/>
                  <a:gd name="T58" fmla="*/ 67 w 121"/>
                  <a:gd name="T59" fmla="*/ 109 h 119"/>
                  <a:gd name="T60" fmla="*/ 65 w 121"/>
                  <a:gd name="T61" fmla="*/ 113 h 119"/>
                  <a:gd name="T62" fmla="*/ 64 w 121"/>
                  <a:gd name="T63" fmla="*/ 115 h 119"/>
                  <a:gd name="T64" fmla="*/ 67 w 121"/>
                  <a:gd name="T65" fmla="*/ 118 h 119"/>
                  <a:gd name="T66" fmla="*/ 67 w 121"/>
                  <a:gd name="T67" fmla="*/ 119 h 119"/>
                  <a:gd name="T68" fmla="*/ 75 w 121"/>
                  <a:gd name="T69" fmla="*/ 119 h 119"/>
                  <a:gd name="T70" fmla="*/ 91 w 121"/>
                  <a:gd name="T71" fmla="*/ 115 h 119"/>
                  <a:gd name="T72" fmla="*/ 91 w 121"/>
                  <a:gd name="T73" fmla="*/ 113 h 119"/>
                  <a:gd name="T74" fmla="*/ 108 w 121"/>
                  <a:gd name="T75" fmla="*/ 98 h 119"/>
                  <a:gd name="T76" fmla="*/ 108 w 121"/>
                  <a:gd name="T77" fmla="*/ 97 h 119"/>
                  <a:gd name="T78" fmla="*/ 110 w 121"/>
                  <a:gd name="T79" fmla="*/ 98 h 119"/>
                  <a:gd name="T80" fmla="*/ 111 w 121"/>
                  <a:gd name="T81" fmla="*/ 101 h 119"/>
                  <a:gd name="T82" fmla="*/ 113 w 121"/>
                  <a:gd name="T83" fmla="*/ 101 h 119"/>
                  <a:gd name="T84" fmla="*/ 114 w 121"/>
                  <a:gd name="T85" fmla="*/ 103 h 119"/>
                  <a:gd name="T86" fmla="*/ 108 w 121"/>
                  <a:gd name="T87" fmla="*/ 103 h 119"/>
                  <a:gd name="T88" fmla="*/ 108 w 121"/>
                  <a:gd name="T89" fmla="*/ 112 h 119"/>
                  <a:gd name="T90" fmla="*/ 110 w 121"/>
                  <a:gd name="T91" fmla="*/ 113 h 119"/>
                  <a:gd name="T92" fmla="*/ 110 w 121"/>
                  <a:gd name="T93" fmla="*/ 115 h 119"/>
                  <a:gd name="T94" fmla="*/ 117 w 121"/>
                  <a:gd name="T95" fmla="*/ 119 h 119"/>
                  <a:gd name="T96" fmla="*/ 121 w 121"/>
                  <a:gd name="T97" fmla="*/ 119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21" h="119">
                    <a:moveTo>
                      <a:pt x="0" y="12"/>
                    </a:moveTo>
                    <a:lnTo>
                      <a:pt x="1" y="12"/>
                    </a:lnTo>
                    <a:lnTo>
                      <a:pt x="2" y="9"/>
                    </a:lnTo>
                    <a:lnTo>
                      <a:pt x="4" y="7"/>
                    </a:lnTo>
                    <a:lnTo>
                      <a:pt x="9" y="3"/>
                    </a:lnTo>
                    <a:lnTo>
                      <a:pt x="14" y="3"/>
                    </a:lnTo>
                    <a:lnTo>
                      <a:pt x="22" y="2"/>
                    </a:lnTo>
                    <a:lnTo>
                      <a:pt x="32" y="2"/>
                    </a:lnTo>
                    <a:lnTo>
                      <a:pt x="33" y="0"/>
                    </a:lnTo>
                    <a:lnTo>
                      <a:pt x="36" y="0"/>
                    </a:lnTo>
                    <a:lnTo>
                      <a:pt x="54" y="17"/>
                    </a:lnTo>
                    <a:lnTo>
                      <a:pt x="58" y="19"/>
                    </a:lnTo>
                    <a:lnTo>
                      <a:pt x="58" y="20"/>
                    </a:lnTo>
                    <a:lnTo>
                      <a:pt x="57" y="20"/>
                    </a:lnTo>
                    <a:lnTo>
                      <a:pt x="51" y="30"/>
                    </a:lnTo>
                    <a:lnTo>
                      <a:pt x="47" y="48"/>
                    </a:lnTo>
                    <a:lnTo>
                      <a:pt x="39" y="66"/>
                    </a:lnTo>
                    <a:lnTo>
                      <a:pt x="36" y="69"/>
                    </a:lnTo>
                    <a:lnTo>
                      <a:pt x="39" y="72"/>
                    </a:lnTo>
                    <a:lnTo>
                      <a:pt x="40" y="72"/>
                    </a:lnTo>
                    <a:lnTo>
                      <a:pt x="62" y="63"/>
                    </a:lnTo>
                    <a:lnTo>
                      <a:pt x="69" y="65"/>
                    </a:lnTo>
                    <a:lnTo>
                      <a:pt x="74" y="65"/>
                    </a:lnTo>
                    <a:lnTo>
                      <a:pt x="88" y="67"/>
                    </a:lnTo>
                    <a:lnTo>
                      <a:pt x="89" y="70"/>
                    </a:lnTo>
                    <a:lnTo>
                      <a:pt x="79" y="91"/>
                    </a:lnTo>
                    <a:lnTo>
                      <a:pt x="79" y="93"/>
                    </a:lnTo>
                    <a:lnTo>
                      <a:pt x="68" y="108"/>
                    </a:lnTo>
                    <a:lnTo>
                      <a:pt x="67" y="108"/>
                    </a:lnTo>
                    <a:lnTo>
                      <a:pt x="67" y="109"/>
                    </a:lnTo>
                    <a:lnTo>
                      <a:pt x="65" y="113"/>
                    </a:lnTo>
                    <a:lnTo>
                      <a:pt x="64" y="115"/>
                    </a:lnTo>
                    <a:lnTo>
                      <a:pt x="67" y="118"/>
                    </a:lnTo>
                    <a:lnTo>
                      <a:pt x="67" y="119"/>
                    </a:lnTo>
                    <a:lnTo>
                      <a:pt x="75" y="119"/>
                    </a:lnTo>
                    <a:lnTo>
                      <a:pt x="91" y="115"/>
                    </a:lnTo>
                    <a:lnTo>
                      <a:pt x="91" y="113"/>
                    </a:lnTo>
                    <a:lnTo>
                      <a:pt x="108" y="98"/>
                    </a:lnTo>
                    <a:lnTo>
                      <a:pt x="108" y="97"/>
                    </a:lnTo>
                    <a:lnTo>
                      <a:pt x="110" y="98"/>
                    </a:lnTo>
                    <a:lnTo>
                      <a:pt x="111" y="101"/>
                    </a:lnTo>
                    <a:lnTo>
                      <a:pt x="113" y="101"/>
                    </a:lnTo>
                    <a:lnTo>
                      <a:pt x="114" y="103"/>
                    </a:lnTo>
                    <a:lnTo>
                      <a:pt x="108" y="103"/>
                    </a:lnTo>
                    <a:lnTo>
                      <a:pt x="108" y="112"/>
                    </a:lnTo>
                    <a:lnTo>
                      <a:pt x="110" y="113"/>
                    </a:lnTo>
                    <a:lnTo>
                      <a:pt x="110" y="115"/>
                    </a:lnTo>
                    <a:lnTo>
                      <a:pt x="117" y="119"/>
                    </a:lnTo>
                    <a:lnTo>
                      <a:pt x="121" y="11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56" name="Freeform 4605">
                <a:extLst>
                  <a:ext uri="{FF2B5EF4-FFF2-40B4-BE49-F238E27FC236}">
                    <a16:creationId xmlns:a16="http://schemas.microsoft.com/office/drawing/2014/main" id="{9E3A2DF8-BCD1-B73C-EBF0-A07DDCDDB5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7" y="2816"/>
                <a:ext cx="27" cy="50"/>
              </a:xfrm>
              <a:custGeom>
                <a:avLst/>
                <a:gdLst>
                  <a:gd name="T0" fmla="*/ 26 w 110"/>
                  <a:gd name="T1" fmla="*/ 0 h 203"/>
                  <a:gd name="T2" fmla="*/ 37 w 110"/>
                  <a:gd name="T3" fmla="*/ 18 h 203"/>
                  <a:gd name="T4" fmla="*/ 39 w 110"/>
                  <a:gd name="T5" fmla="*/ 18 h 203"/>
                  <a:gd name="T6" fmla="*/ 39 w 110"/>
                  <a:gd name="T7" fmla="*/ 23 h 203"/>
                  <a:gd name="T8" fmla="*/ 37 w 110"/>
                  <a:gd name="T9" fmla="*/ 24 h 203"/>
                  <a:gd name="T10" fmla="*/ 18 w 110"/>
                  <a:gd name="T11" fmla="*/ 31 h 203"/>
                  <a:gd name="T12" fmla="*/ 17 w 110"/>
                  <a:gd name="T13" fmla="*/ 31 h 203"/>
                  <a:gd name="T14" fmla="*/ 14 w 110"/>
                  <a:gd name="T15" fmla="*/ 38 h 203"/>
                  <a:gd name="T16" fmla="*/ 12 w 110"/>
                  <a:gd name="T17" fmla="*/ 45 h 203"/>
                  <a:gd name="T18" fmla="*/ 12 w 110"/>
                  <a:gd name="T19" fmla="*/ 50 h 203"/>
                  <a:gd name="T20" fmla="*/ 11 w 110"/>
                  <a:gd name="T21" fmla="*/ 56 h 203"/>
                  <a:gd name="T22" fmla="*/ 1 w 110"/>
                  <a:gd name="T23" fmla="*/ 64 h 203"/>
                  <a:gd name="T24" fmla="*/ 0 w 110"/>
                  <a:gd name="T25" fmla="*/ 66 h 203"/>
                  <a:gd name="T26" fmla="*/ 5 w 110"/>
                  <a:gd name="T27" fmla="*/ 69 h 203"/>
                  <a:gd name="T28" fmla="*/ 18 w 110"/>
                  <a:gd name="T29" fmla="*/ 73 h 203"/>
                  <a:gd name="T30" fmla="*/ 33 w 110"/>
                  <a:gd name="T31" fmla="*/ 80 h 203"/>
                  <a:gd name="T32" fmla="*/ 34 w 110"/>
                  <a:gd name="T33" fmla="*/ 80 h 203"/>
                  <a:gd name="T34" fmla="*/ 33 w 110"/>
                  <a:gd name="T35" fmla="*/ 84 h 203"/>
                  <a:gd name="T36" fmla="*/ 33 w 110"/>
                  <a:gd name="T37" fmla="*/ 87 h 203"/>
                  <a:gd name="T38" fmla="*/ 36 w 110"/>
                  <a:gd name="T39" fmla="*/ 102 h 203"/>
                  <a:gd name="T40" fmla="*/ 40 w 110"/>
                  <a:gd name="T41" fmla="*/ 106 h 203"/>
                  <a:gd name="T42" fmla="*/ 39 w 110"/>
                  <a:gd name="T43" fmla="*/ 106 h 203"/>
                  <a:gd name="T44" fmla="*/ 24 w 110"/>
                  <a:gd name="T45" fmla="*/ 113 h 203"/>
                  <a:gd name="T46" fmla="*/ 24 w 110"/>
                  <a:gd name="T47" fmla="*/ 116 h 203"/>
                  <a:gd name="T48" fmla="*/ 27 w 110"/>
                  <a:gd name="T49" fmla="*/ 116 h 203"/>
                  <a:gd name="T50" fmla="*/ 29 w 110"/>
                  <a:gd name="T51" fmla="*/ 115 h 203"/>
                  <a:gd name="T52" fmla="*/ 32 w 110"/>
                  <a:gd name="T53" fmla="*/ 115 h 203"/>
                  <a:gd name="T54" fmla="*/ 34 w 110"/>
                  <a:gd name="T55" fmla="*/ 116 h 203"/>
                  <a:gd name="T56" fmla="*/ 37 w 110"/>
                  <a:gd name="T57" fmla="*/ 116 h 203"/>
                  <a:gd name="T58" fmla="*/ 44 w 110"/>
                  <a:gd name="T59" fmla="*/ 117 h 203"/>
                  <a:gd name="T60" fmla="*/ 47 w 110"/>
                  <a:gd name="T61" fmla="*/ 119 h 203"/>
                  <a:gd name="T62" fmla="*/ 49 w 110"/>
                  <a:gd name="T63" fmla="*/ 119 h 203"/>
                  <a:gd name="T64" fmla="*/ 49 w 110"/>
                  <a:gd name="T65" fmla="*/ 122 h 203"/>
                  <a:gd name="T66" fmla="*/ 50 w 110"/>
                  <a:gd name="T67" fmla="*/ 129 h 203"/>
                  <a:gd name="T68" fmla="*/ 54 w 110"/>
                  <a:gd name="T69" fmla="*/ 141 h 203"/>
                  <a:gd name="T70" fmla="*/ 56 w 110"/>
                  <a:gd name="T71" fmla="*/ 141 h 203"/>
                  <a:gd name="T72" fmla="*/ 61 w 110"/>
                  <a:gd name="T73" fmla="*/ 144 h 203"/>
                  <a:gd name="T74" fmla="*/ 57 w 110"/>
                  <a:gd name="T75" fmla="*/ 161 h 203"/>
                  <a:gd name="T76" fmla="*/ 57 w 110"/>
                  <a:gd name="T77" fmla="*/ 162 h 203"/>
                  <a:gd name="T78" fmla="*/ 93 w 110"/>
                  <a:gd name="T79" fmla="*/ 161 h 203"/>
                  <a:gd name="T80" fmla="*/ 96 w 110"/>
                  <a:gd name="T81" fmla="*/ 159 h 203"/>
                  <a:gd name="T82" fmla="*/ 100 w 110"/>
                  <a:gd name="T83" fmla="*/ 159 h 203"/>
                  <a:gd name="T84" fmla="*/ 100 w 110"/>
                  <a:gd name="T85" fmla="*/ 158 h 203"/>
                  <a:gd name="T86" fmla="*/ 103 w 110"/>
                  <a:gd name="T87" fmla="*/ 157 h 203"/>
                  <a:gd name="T88" fmla="*/ 109 w 110"/>
                  <a:gd name="T89" fmla="*/ 158 h 203"/>
                  <a:gd name="T90" fmla="*/ 110 w 110"/>
                  <a:gd name="T91" fmla="*/ 164 h 203"/>
                  <a:gd name="T92" fmla="*/ 109 w 110"/>
                  <a:gd name="T93" fmla="*/ 169 h 203"/>
                  <a:gd name="T94" fmla="*/ 93 w 110"/>
                  <a:gd name="T95" fmla="*/ 200 h 203"/>
                  <a:gd name="T96" fmla="*/ 92 w 110"/>
                  <a:gd name="T97" fmla="*/ 201 h 203"/>
                  <a:gd name="T98" fmla="*/ 92 w 110"/>
                  <a:gd name="T99" fmla="*/ 203 h 2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10" h="203">
                    <a:moveTo>
                      <a:pt x="26" y="0"/>
                    </a:moveTo>
                    <a:lnTo>
                      <a:pt x="37" y="18"/>
                    </a:lnTo>
                    <a:lnTo>
                      <a:pt x="39" y="18"/>
                    </a:lnTo>
                    <a:lnTo>
                      <a:pt x="39" y="23"/>
                    </a:lnTo>
                    <a:lnTo>
                      <a:pt x="37" y="24"/>
                    </a:lnTo>
                    <a:lnTo>
                      <a:pt x="18" y="31"/>
                    </a:lnTo>
                    <a:lnTo>
                      <a:pt x="17" y="31"/>
                    </a:lnTo>
                    <a:lnTo>
                      <a:pt x="14" y="38"/>
                    </a:lnTo>
                    <a:lnTo>
                      <a:pt x="12" y="45"/>
                    </a:lnTo>
                    <a:lnTo>
                      <a:pt x="12" y="50"/>
                    </a:lnTo>
                    <a:lnTo>
                      <a:pt x="11" y="56"/>
                    </a:lnTo>
                    <a:lnTo>
                      <a:pt x="1" y="64"/>
                    </a:lnTo>
                    <a:lnTo>
                      <a:pt x="0" y="66"/>
                    </a:lnTo>
                    <a:lnTo>
                      <a:pt x="5" y="69"/>
                    </a:lnTo>
                    <a:lnTo>
                      <a:pt x="18" y="73"/>
                    </a:lnTo>
                    <a:lnTo>
                      <a:pt x="33" y="80"/>
                    </a:lnTo>
                    <a:lnTo>
                      <a:pt x="34" y="80"/>
                    </a:lnTo>
                    <a:lnTo>
                      <a:pt x="33" y="84"/>
                    </a:lnTo>
                    <a:lnTo>
                      <a:pt x="33" y="87"/>
                    </a:lnTo>
                    <a:lnTo>
                      <a:pt x="36" y="102"/>
                    </a:lnTo>
                    <a:lnTo>
                      <a:pt x="40" y="106"/>
                    </a:lnTo>
                    <a:lnTo>
                      <a:pt x="39" y="106"/>
                    </a:lnTo>
                    <a:lnTo>
                      <a:pt x="24" y="113"/>
                    </a:lnTo>
                    <a:lnTo>
                      <a:pt x="24" y="116"/>
                    </a:lnTo>
                    <a:lnTo>
                      <a:pt x="27" y="116"/>
                    </a:lnTo>
                    <a:lnTo>
                      <a:pt x="29" y="115"/>
                    </a:lnTo>
                    <a:lnTo>
                      <a:pt x="32" y="115"/>
                    </a:lnTo>
                    <a:lnTo>
                      <a:pt x="34" y="116"/>
                    </a:lnTo>
                    <a:lnTo>
                      <a:pt x="37" y="116"/>
                    </a:lnTo>
                    <a:lnTo>
                      <a:pt x="44" y="117"/>
                    </a:lnTo>
                    <a:lnTo>
                      <a:pt x="47" y="119"/>
                    </a:lnTo>
                    <a:lnTo>
                      <a:pt x="49" y="119"/>
                    </a:lnTo>
                    <a:lnTo>
                      <a:pt x="49" y="122"/>
                    </a:lnTo>
                    <a:lnTo>
                      <a:pt x="50" y="129"/>
                    </a:lnTo>
                    <a:lnTo>
                      <a:pt x="54" y="141"/>
                    </a:lnTo>
                    <a:lnTo>
                      <a:pt x="56" y="141"/>
                    </a:lnTo>
                    <a:lnTo>
                      <a:pt x="61" y="144"/>
                    </a:lnTo>
                    <a:lnTo>
                      <a:pt x="57" y="161"/>
                    </a:lnTo>
                    <a:lnTo>
                      <a:pt x="57" y="162"/>
                    </a:lnTo>
                    <a:lnTo>
                      <a:pt x="93" y="161"/>
                    </a:lnTo>
                    <a:lnTo>
                      <a:pt x="96" y="159"/>
                    </a:lnTo>
                    <a:lnTo>
                      <a:pt x="100" y="159"/>
                    </a:lnTo>
                    <a:lnTo>
                      <a:pt x="100" y="158"/>
                    </a:lnTo>
                    <a:lnTo>
                      <a:pt x="103" y="157"/>
                    </a:lnTo>
                    <a:lnTo>
                      <a:pt x="109" y="158"/>
                    </a:lnTo>
                    <a:lnTo>
                      <a:pt x="110" y="164"/>
                    </a:lnTo>
                    <a:lnTo>
                      <a:pt x="109" y="169"/>
                    </a:lnTo>
                    <a:lnTo>
                      <a:pt x="93" y="200"/>
                    </a:lnTo>
                    <a:lnTo>
                      <a:pt x="92" y="201"/>
                    </a:lnTo>
                    <a:lnTo>
                      <a:pt x="92" y="20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57" name="Freeform 4606">
                <a:extLst>
                  <a:ext uri="{FF2B5EF4-FFF2-40B4-BE49-F238E27FC236}">
                    <a16:creationId xmlns:a16="http://schemas.microsoft.com/office/drawing/2014/main" id="{83464D46-91CF-586E-1FEC-F0F31347FC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2" y="2831"/>
                <a:ext cx="25" cy="37"/>
              </a:xfrm>
              <a:custGeom>
                <a:avLst/>
                <a:gdLst>
                  <a:gd name="T0" fmla="*/ 0 w 102"/>
                  <a:gd name="T1" fmla="*/ 148 h 148"/>
                  <a:gd name="T2" fmla="*/ 9 w 102"/>
                  <a:gd name="T3" fmla="*/ 133 h 148"/>
                  <a:gd name="T4" fmla="*/ 20 w 102"/>
                  <a:gd name="T5" fmla="*/ 124 h 148"/>
                  <a:gd name="T6" fmla="*/ 21 w 102"/>
                  <a:gd name="T7" fmla="*/ 123 h 148"/>
                  <a:gd name="T8" fmla="*/ 24 w 102"/>
                  <a:gd name="T9" fmla="*/ 121 h 148"/>
                  <a:gd name="T10" fmla="*/ 25 w 102"/>
                  <a:gd name="T11" fmla="*/ 120 h 148"/>
                  <a:gd name="T12" fmla="*/ 25 w 102"/>
                  <a:gd name="T13" fmla="*/ 117 h 148"/>
                  <a:gd name="T14" fmla="*/ 24 w 102"/>
                  <a:gd name="T15" fmla="*/ 115 h 148"/>
                  <a:gd name="T16" fmla="*/ 24 w 102"/>
                  <a:gd name="T17" fmla="*/ 109 h 148"/>
                  <a:gd name="T18" fmla="*/ 25 w 102"/>
                  <a:gd name="T19" fmla="*/ 104 h 148"/>
                  <a:gd name="T20" fmla="*/ 25 w 102"/>
                  <a:gd name="T21" fmla="*/ 92 h 148"/>
                  <a:gd name="T22" fmla="*/ 13 w 102"/>
                  <a:gd name="T23" fmla="*/ 77 h 148"/>
                  <a:gd name="T24" fmla="*/ 10 w 102"/>
                  <a:gd name="T25" fmla="*/ 74 h 148"/>
                  <a:gd name="T26" fmla="*/ 10 w 102"/>
                  <a:gd name="T27" fmla="*/ 73 h 148"/>
                  <a:gd name="T28" fmla="*/ 13 w 102"/>
                  <a:gd name="T29" fmla="*/ 70 h 148"/>
                  <a:gd name="T30" fmla="*/ 17 w 102"/>
                  <a:gd name="T31" fmla="*/ 70 h 148"/>
                  <a:gd name="T32" fmla="*/ 18 w 102"/>
                  <a:gd name="T33" fmla="*/ 68 h 148"/>
                  <a:gd name="T34" fmla="*/ 22 w 102"/>
                  <a:gd name="T35" fmla="*/ 66 h 148"/>
                  <a:gd name="T36" fmla="*/ 24 w 102"/>
                  <a:gd name="T37" fmla="*/ 66 h 148"/>
                  <a:gd name="T38" fmla="*/ 28 w 102"/>
                  <a:gd name="T39" fmla="*/ 61 h 148"/>
                  <a:gd name="T40" fmla="*/ 29 w 102"/>
                  <a:gd name="T41" fmla="*/ 59 h 148"/>
                  <a:gd name="T42" fmla="*/ 29 w 102"/>
                  <a:gd name="T43" fmla="*/ 57 h 148"/>
                  <a:gd name="T44" fmla="*/ 32 w 102"/>
                  <a:gd name="T45" fmla="*/ 53 h 148"/>
                  <a:gd name="T46" fmla="*/ 34 w 102"/>
                  <a:gd name="T47" fmla="*/ 46 h 148"/>
                  <a:gd name="T48" fmla="*/ 36 w 102"/>
                  <a:gd name="T49" fmla="*/ 43 h 148"/>
                  <a:gd name="T50" fmla="*/ 42 w 102"/>
                  <a:gd name="T51" fmla="*/ 39 h 148"/>
                  <a:gd name="T52" fmla="*/ 46 w 102"/>
                  <a:gd name="T53" fmla="*/ 39 h 148"/>
                  <a:gd name="T54" fmla="*/ 56 w 102"/>
                  <a:gd name="T55" fmla="*/ 41 h 148"/>
                  <a:gd name="T56" fmla="*/ 66 w 102"/>
                  <a:gd name="T57" fmla="*/ 41 h 148"/>
                  <a:gd name="T58" fmla="*/ 74 w 102"/>
                  <a:gd name="T59" fmla="*/ 20 h 148"/>
                  <a:gd name="T60" fmla="*/ 74 w 102"/>
                  <a:gd name="T61" fmla="*/ 17 h 148"/>
                  <a:gd name="T62" fmla="*/ 88 w 102"/>
                  <a:gd name="T63" fmla="*/ 20 h 148"/>
                  <a:gd name="T64" fmla="*/ 89 w 102"/>
                  <a:gd name="T65" fmla="*/ 20 h 148"/>
                  <a:gd name="T66" fmla="*/ 89 w 102"/>
                  <a:gd name="T67" fmla="*/ 18 h 148"/>
                  <a:gd name="T68" fmla="*/ 92 w 102"/>
                  <a:gd name="T69" fmla="*/ 15 h 148"/>
                  <a:gd name="T70" fmla="*/ 102 w 102"/>
                  <a:gd name="T71" fmla="*/ 1 h 148"/>
                  <a:gd name="T72" fmla="*/ 102 w 102"/>
                  <a:gd name="T73" fmla="*/ 0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2" h="148">
                    <a:moveTo>
                      <a:pt x="0" y="148"/>
                    </a:moveTo>
                    <a:lnTo>
                      <a:pt x="9" y="133"/>
                    </a:lnTo>
                    <a:lnTo>
                      <a:pt x="20" y="124"/>
                    </a:lnTo>
                    <a:lnTo>
                      <a:pt x="21" y="123"/>
                    </a:lnTo>
                    <a:lnTo>
                      <a:pt x="24" y="121"/>
                    </a:lnTo>
                    <a:lnTo>
                      <a:pt x="25" y="120"/>
                    </a:lnTo>
                    <a:lnTo>
                      <a:pt x="25" y="117"/>
                    </a:lnTo>
                    <a:lnTo>
                      <a:pt x="24" y="115"/>
                    </a:lnTo>
                    <a:lnTo>
                      <a:pt x="24" y="109"/>
                    </a:lnTo>
                    <a:lnTo>
                      <a:pt x="25" y="104"/>
                    </a:lnTo>
                    <a:lnTo>
                      <a:pt x="25" y="92"/>
                    </a:lnTo>
                    <a:lnTo>
                      <a:pt x="13" y="77"/>
                    </a:lnTo>
                    <a:lnTo>
                      <a:pt x="10" y="74"/>
                    </a:lnTo>
                    <a:lnTo>
                      <a:pt x="10" y="73"/>
                    </a:lnTo>
                    <a:lnTo>
                      <a:pt x="13" y="70"/>
                    </a:lnTo>
                    <a:lnTo>
                      <a:pt x="17" y="70"/>
                    </a:lnTo>
                    <a:lnTo>
                      <a:pt x="18" y="68"/>
                    </a:lnTo>
                    <a:lnTo>
                      <a:pt x="22" y="66"/>
                    </a:lnTo>
                    <a:lnTo>
                      <a:pt x="24" y="66"/>
                    </a:lnTo>
                    <a:lnTo>
                      <a:pt x="28" y="61"/>
                    </a:lnTo>
                    <a:lnTo>
                      <a:pt x="29" y="59"/>
                    </a:lnTo>
                    <a:lnTo>
                      <a:pt x="29" y="57"/>
                    </a:lnTo>
                    <a:lnTo>
                      <a:pt x="32" y="53"/>
                    </a:lnTo>
                    <a:lnTo>
                      <a:pt x="34" y="46"/>
                    </a:lnTo>
                    <a:lnTo>
                      <a:pt x="36" y="43"/>
                    </a:lnTo>
                    <a:lnTo>
                      <a:pt x="42" y="39"/>
                    </a:lnTo>
                    <a:lnTo>
                      <a:pt x="46" y="39"/>
                    </a:lnTo>
                    <a:lnTo>
                      <a:pt x="56" y="41"/>
                    </a:lnTo>
                    <a:lnTo>
                      <a:pt x="66" y="41"/>
                    </a:lnTo>
                    <a:lnTo>
                      <a:pt x="74" y="20"/>
                    </a:lnTo>
                    <a:lnTo>
                      <a:pt x="74" y="17"/>
                    </a:lnTo>
                    <a:lnTo>
                      <a:pt x="88" y="20"/>
                    </a:lnTo>
                    <a:lnTo>
                      <a:pt x="89" y="20"/>
                    </a:lnTo>
                    <a:lnTo>
                      <a:pt x="89" y="18"/>
                    </a:lnTo>
                    <a:lnTo>
                      <a:pt x="92" y="15"/>
                    </a:lnTo>
                    <a:lnTo>
                      <a:pt x="102" y="1"/>
                    </a:lnTo>
                    <a:lnTo>
                      <a:pt x="102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58" name="Freeform 4607">
                <a:extLst>
                  <a:ext uri="{FF2B5EF4-FFF2-40B4-BE49-F238E27FC236}">
                    <a16:creationId xmlns:a16="http://schemas.microsoft.com/office/drawing/2014/main" id="{5539E4EB-51B6-459D-9001-0934FECEDF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5" y="2861"/>
                <a:ext cx="24" cy="8"/>
              </a:xfrm>
              <a:custGeom>
                <a:avLst/>
                <a:gdLst>
                  <a:gd name="T0" fmla="*/ 99 w 99"/>
                  <a:gd name="T1" fmla="*/ 21 h 30"/>
                  <a:gd name="T2" fmla="*/ 96 w 99"/>
                  <a:gd name="T3" fmla="*/ 19 h 30"/>
                  <a:gd name="T4" fmla="*/ 95 w 99"/>
                  <a:gd name="T5" fmla="*/ 19 h 30"/>
                  <a:gd name="T6" fmla="*/ 86 w 99"/>
                  <a:gd name="T7" fmla="*/ 16 h 30"/>
                  <a:gd name="T8" fmla="*/ 79 w 99"/>
                  <a:gd name="T9" fmla="*/ 15 h 30"/>
                  <a:gd name="T10" fmla="*/ 75 w 99"/>
                  <a:gd name="T11" fmla="*/ 16 h 30"/>
                  <a:gd name="T12" fmla="*/ 72 w 99"/>
                  <a:gd name="T13" fmla="*/ 18 h 30"/>
                  <a:gd name="T14" fmla="*/ 68 w 99"/>
                  <a:gd name="T15" fmla="*/ 23 h 30"/>
                  <a:gd name="T16" fmla="*/ 63 w 99"/>
                  <a:gd name="T17" fmla="*/ 28 h 30"/>
                  <a:gd name="T18" fmla="*/ 61 w 99"/>
                  <a:gd name="T19" fmla="*/ 29 h 30"/>
                  <a:gd name="T20" fmla="*/ 57 w 99"/>
                  <a:gd name="T21" fmla="*/ 30 h 30"/>
                  <a:gd name="T22" fmla="*/ 39 w 99"/>
                  <a:gd name="T23" fmla="*/ 28 h 30"/>
                  <a:gd name="T24" fmla="*/ 40 w 99"/>
                  <a:gd name="T25" fmla="*/ 25 h 30"/>
                  <a:gd name="T26" fmla="*/ 50 w 99"/>
                  <a:gd name="T27" fmla="*/ 15 h 30"/>
                  <a:gd name="T28" fmla="*/ 50 w 99"/>
                  <a:gd name="T29" fmla="*/ 9 h 30"/>
                  <a:gd name="T30" fmla="*/ 49 w 99"/>
                  <a:gd name="T31" fmla="*/ 9 h 30"/>
                  <a:gd name="T32" fmla="*/ 47 w 99"/>
                  <a:gd name="T33" fmla="*/ 7 h 30"/>
                  <a:gd name="T34" fmla="*/ 43 w 99"/>
                  <a:gd name="T35" fmla="*/ 5 h 30"/>
                  <a:gd name="T36" fmla="*/ 39 w 99"/>
                  <a:gd name="T37" fmla="*/ 2 h 30"/>
                  <a:gd name="T38" fmla="*/ 33 w 99"/>
                  <a:gd name="T39" fmla="*/ 0 h 30"/>
                  <a:gd name="T40" fmla="*/ 25 w 99"/>
                  <a:gd name="T41" fmla="*/ 0 h 30"/>
                  <a:gd name="T42" fmla="*/ 17 w 99"/>
                  <a:gd name="T43" fmla="*/ 2 h 30"/>
                  <a:gd name="T44" fmla="*/ 12 w 99"/>
                  <a:gd name="T45" fmla="*/ 5 h 30"/>
                  <a:gd name="T46" fmla="*/ 7 w 99"/>
                  <a:gd name="T47" fmla="*/ 8 h 30"/>
                  <a:gd name="T48" fmla="*/ 3 w 99"/>
                  <a:gd name="T49" fmla="*/ 8 h 30"/>
                  <a:gd name="T50" fmla="*/ 1 w 99"/>
                  <a:gd name="T51" fmla="*/ 7 h 30"/>
                  <a:gd name="T52" fmla="*/ 0 w 99"/>
                  <a:gd name="T53" fmla="*/ 7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99" h="30">
                    <a:moveTo>
                      <a:pt x="99" y="21"/>
                    </a:moveTo>
                    <a:lnTo>
                      <a:pt x="96" y="19"/>
                    </a:lnTo>
                    <a:lnTo>
                      <a:pt x="95" y="19"/>
                    </a:lnTo>
                    <a:lnTo>
                      <a:pt x="86" y="16"/>
                    </a:lnTo>
                    <a:lnTo>
                      <a:pt x="79" y="15"/>
                    </a:lnTo>
                    <a:lnTo>
                      <a:pt x="75" y="16"/>
                    </a:lnTo>
                    <a:lnTo>
                      <a:pt x="72" y="18"/>
                    </a:lnTo>
                    <a:lnTo>
                      <a:pt x="68" y="23"/>
                    </a:lnTo>
                    <a:lnTo>
                      <a:pt x="63" y="28"/>
                    </a:lnTo>
                    <a:lnTo>
                      <a:pt x="61" y="29"/>
                    </a:lnTo>
                    <a:lnTo>
                      <a:pt x="57" y="30"/>
                    </a:lnTo>
                    <a:lnTo>
                      <a:pt x="39" y="28"/>
                    </a:lnTo>
                    <a:lnTo>
                      <a:pt x="40" y="25"/>
                    </a:lnTo>
                    <a:lnTo>
                      <a:pt x="50" y="15"/>
                    </a:lnTo>
                    <a:lnTo>
                      <a:pt x="50" y="9"/>
                    </a:lnTo>
                    <a:lnTo>
                      <a:pt x="49" y="9"/>
                    </a:lnTo>
                    <a:lnTo>
                      <a:pt x="47" y="7"/>
                    </a:lnTo>
                    <a:lnTo>
                      <a:pt x="43" y="5"/>
                    </a:lnTo>
                    <a:lnTo>
                      <a:pt x="39" y="2"/>
                    </a:lnTo>
                    <a:lnTo>
                      <a:pt x="33" y="0"/>
                    </a:lnTo>
                    <a:lnTo>
                      <a:pt x="25" y="0"/>
                    </a:lnTo>
                    <a:lnTo>
                      <a:pt x="17" y="2"/>
                    </a:lnTo>
                    <a:lnTo>
                      <a:pt x="12" y="5"/>
                    </a:lnTo>
                    <a:lnTo>
                      <a:pt x="7" y="8"/>
                    </a:lnTo>
                    <a:lnTo>
                      <a:pt x="3" y="8"/>
                    </a:lnTo>
                    <a:lnTo>
                      <a:pt x="1" y="7"/>
                    </a:lnTo>
                    <a:lnTo>
                      <a:pt x="0" y="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59" name="Freeform 4608">
                <a:extLst>
                  <a:ext uri="{FF2B5EF4-FFF2-40B4-BE49-F238E27FC236}">
                    <a16:creationId xmlns:a16="http://schemas.microsoft.com/office/drawing/2014/main" id="{0EEE16EF-3612-394D-C90E-140D64E68D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9" y="2866"/>
                <a:ext cx="13" cy="7"/>
              </a:xfrm>
              <a:custGeom>
                <a:avLst/>
                <a:gdLst>
                  <a:gd name="T0" fmla="*/ 50 w 50"/>
                  <a:gd name="T1" fmla="*/ 8 h 25"/>
                  <a:gd name="T2" fmla="*/ 47 w 50"/>
                  <a:gd name="T3" fmla="*/ 11 h 25"/>
                  <a:gd name="T4" fmla="*/ 42 w 50"/>
                  <a:gd name="T5" fmla="*/ 14 h 25"/>
                  <a:gd name="T6" fmla="*/ 40 w 50"/>
                  <a:gd name="T7" fmla="*/ 14 h 25"/>
                  <a:gd name="T8" fmla="*/ 40 w 50"/>
                  <a:gd name="T9" fmla="*/ 12 h 25"/>
                  <a:gd name="T10" fmla="*/ 38 w 50"/>
                  <a:gd name="T11" fmla="*/ 16 h 25"/>
                  <a:gd name="T12" fmla="*/ 33 w 50"/>
                  <a:gd name="T13" fmla="*/ 21 h 25"/>
                  <a:gd name="T14" fmla="*/ 24 w 50"/>
                  <a:gd name="T15" fmla="*/ 24 h 25"/>
                  <a:gd name="T16" fmla="*/ 18 w 50"/>
                  <a:gd name="T17" fmla="*/ 24 h 25"/>
                  <a:gd name="T18" fmla="*/ 15 w 50"/>
                  <a:gd name="T19" fmla="*/ 25 h 25"/>
                  <a:gd name="T20" fmla="*/ 14 w 50"/>
                  <a:gd name="T21" fmla="*/ 24 h 25"/>
                  <a:gd name="T22" fmla="*/ 11 w 50"/>
                  <a:gd name="T23" fmla="*/ 24 h 25"/>
                  <a:gd name="T24" fmla="*/ 8 w 50"/>
                  <a:gd name="T25" fmla="*/ 22 h 25"/>
                  <a:gd name="T26" fmla="*/ 7 w 50"/>
                  <a:gd name="T27" fmla="*/ 22 h 25"/>
                  <a:gd name="T28" fmla="*/ 2 w 50"/>
                  <a:gd name="T29" fmla="*/ 16 h 25"/>
                  <a:gd name="T30" fmla="*/ 1 w 50"/>
                  <a:gd name="T31" fmla="*/ 11 h 25"/>
                  <a:gd name="T32" fmla="*/ 2 w 50"/>
                  <a:gd name="T33" fmla="*/ 9 h 25"/>
                  <a:gd name="T34" fmla="*/ 1 w 50"/>
                  <a:gd name="T35" fmla="*/ 8 h 25"/>
                  <a:gd name="T36" fmla="*/ 1 w 50"/>
                  <a:gd name="T37" fmla="*/ 9 h 25"/>
                  <a:gd name="T38" fmla="*/ 0 w 50"/>
                  <a:gd name="T39" fmla="*/ 9 h 25"/>
                  <a:gd name="T40" fmla="*/ 0 w 50"/>
                  <a:gd name="T41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0" h="25">
                    <a:moveTo>
                      <a:pt x="50" y="8"/>
                    </a:moveTo>
                    <a:lnTo>
                      <a:pt x="47" y="11"/>
                    </a:lnTo>
                    <a:lnTo>
                      <a:pt x="42" y="14"/>
                    </a:lnTo>
                    <a:lnTo>
                      <a:pt x="40" y="14"/>
                    </a:lnTo>
                    <a:lnTo>
                      <a:pt x="40" y="12"/>
                    </a:lnTo>
                    <a:lnTo>
                      <a:pt x="38" y="16"/>
                    </a:lnTo>
                    <a:lnTo>
                      <a:pt x="33" y="21"/>
                    </a:lnTo>
                    <a:lnTo>
                      <a:pt x="24" y="24"/>
                    </a:lnTo>
                    <a:lnTo>
                      <a:pt x="18" y="24"/>
                    </a:lnTo>
                    <a:lnTo>
                      <a:pt x="15" y="25"/>
                    </a:lnTo>
                    <a:lnTo>
                      <a:pt x="14" y="24"/>
                    </a:lnTo>
                    <a:lnTo>
                      <a:pt x="11" y="24"/>
                    </a:lnTo>
                    <a:lnTo>
                      <a:pt x="8" y="22"/>
                    </a:lnTo>
                    <a:lnTo>
                      <a:pt x="7" y="22"/>
                    </a:lnTo>
                    <a:lnTo>
                      <a:pt x="2" y="16"/>
                    </a:lnTo>
                    <a:lnTo>
                      <a:pt x="1" y="11"/>
                    </a:lnTo>
                    <a:lnTo>
                      <a:pt x="2" y="9"/>
                    </a:lnTo>
                    <a:lnTo>
                      <a:pt x="1" y="8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60" name="Freeform 4609">
                <a:extLst>
                  <a:ext uri="{FF2B5EF4-FFF2-40B4-BE49-F238E27FC236}">
                    <a16:creationId xmlns:a16="http://schemas.microsoft.com/office/drawing/2014/main" id="{1D6E4DAE-25A4-77E1-040F-1AFC059CAE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2" y="2868"/>
                <a:ext cx="25" cy="25"/>
              </a:xfrm>
              <a:custGeom>
                <a:avLst/>
                <a:gdLst>
                  <a:gd name="T0" fmla="*/ 99 w 99"/>
                  <a:gd name="T1" fmla="*/ 97 h 97"/>
                  <a:gd name="T2" fmla="*/ 95 w 99"/>
                  <a:gd name="T3" fmla="*/ 80 h 97"/>
                  <a:gd name="T4" fmla="*/ 95 w 99"/>
                  <a:gd name="T5" fmla="*/ 78 h 97"/>
                  <a:gd name="T6" fmla="*/ 92 w 99"/>
                  <a:gd name="T7" fmla="*/ 76 h 97"/>
                  <a:gd name="T8" fmla="*/ 89 w 99"/>
                  <a:gd name="T9" fmla="*/ 76 h 97"/>
                  <a:gd name="T10" fmla="*/ 88 w 99"/>
                  <a:gd name="T11" fmla="*/ 74 h 97"/>
                  <a:gd name="T12" fmla="*/ 50 w 99"/>
                  <a:gd name="T13" fmla="*/ 61 h 97"/>
                  <a:gd name="T14" fmla="*/ 46 w 99"/>
                  <a:gd name="T15" fmla="*/ 61 h 97"/>
                  <a:gd name="T16" fmla="*/ 46 w 99"/>
                  <a:gd name="T17" fmla="*/ 60 h 97"/>
                  <a:gd name="T18" fmla="*/ 45 w 99"/>
                  <a:gd name="T19" fmla="*/ 60 h 97"/>
                  <a:gd name="T20" fmla="*/ 39 w 99"/>
                  <a:gd name="T21" fmla="*/ 54 h 97"/>
                  <a:gd name="T22" fmla="*/ 41 w 99"/>
                  <a:gd name="T23" fmla="*/ 54 h 97"/>
                  <a:gd name="T24" fmla="*/ 48 w 99"/>
                  <a:gd name="T25" fmla="*/ 47 h 97"/>
                  <a:gd name="T26" fmla="*/ 57 w 99"/>
                  <a:gd name="T27" fmla="*/ 42 h 97"/>
                  <a:gd name="T28" fmla="*/ 69 w 99"/>
                  <a:gd name="T29" fmla="*/ 30 h 97"/>
                  <a:gd name="T30" fmla="*/ 74 w 99"/>
                  <a:gd name="T31" fmla="*/ 18 h 97"/>
                  <a:gd name="T32" fmla="*/ 76 w 99"/>
                  <a:gd name="T33" fmla="*/ 13 h 97"/>
                  <a:gd name="T34" fmla="*/ 76 w 99"/>
                  <a:gd name="T35" fmla="*/ 4 h 97"/>
                  <a:gd name="T36" fmla="*/ 74 w 99"/>
                  <a:gd name="T37" fmla="*/ 4 h 97"/>
                  <a:gd name="T38" fmla="*/ 74 w 99"/>
                  <a:gd name="T39" fmla="*/ 6 h 97"/>
                  <a:gd name="T40" fmla="*/ 72 w 99"/>
                  <a:gd name="T41" fmla="*/ 6 h 97"/>
                  <a:gd name="T42" fmla="*/ 63 w 99"/>
                  <a:gd name="T43" fmla="*/ 4 h 97"/>
                  <a:gd name="T44" fmla="*/ 45 w 99"/>
                  <a:gd name="T45" fmla="*/ 14 h 97"/>
                  <a:gd name="T46" fmla="*/ 35 w 99"/>
                  <a:gd name="T47" fmla="*/ 28 h 97"/>
                  <a:gd name="T48" fmla="*/ 32 w 99"/>
                  <a:gd name="T49" fmla="*/ 31 h 97"/>
                  <a:gd name="T50" fmla="*/ 29 w 99"/>
                  <a:gd name="T51" fmla="*/ 32 h 97"/>
                  <a:gd name="T52" fmla="*/ 25 w 99"/>
                  <a:gd name="T53" fmla="*/ 38 h 97"/>
                  <a:gd name="T54" fmla="*/ 25 w 99"/>
                  <a:gd name="T55" fmla="*/ 36 h 97"/>
                  <a:gd name="T56" fmla="*/ 24 w 99"/>
                  <a:gd name="T57" fmla="*/ 34 h 97"/>
                  <a:gd name="T58" fmla="*/ 18 w 99"/>
                  <a:gd name="T59" fmla="*/ 31 h 97"/>
                  <a:gd name="T60" fmla="*/ 18 w 99"/>
                  <a:gd name="T61" fmla="*/ 30 h 97"/>
                  <a:gd name="T62" fmla="*/ 6 w 99"/>
                  <a:gd name="T63" fmla="*/ 4 h 97"/>
                  <a:gd name="T64" fmla="*/ 0 w 99"/>
                  <a:gd name="T65" fmla="*/ 0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99" h="97">
                    <a:moveTo>
                      <a:pt x="99" y="97"/>
                    </a:moveTo>
                    <a:lnTo>
                      <a:pt x="95" y="80"/>
                    </a:lnTo>
                    <a:lnTo>
                      <a:pt x="95" y="78"/>
                    </a:lnTo>
                    <a:lnTo>
                      <a:pt x="92" y="76"/>
                    </a:lnTo>
                    <a:lnTo>
                      <a:pt x="89" y="76"/>
                    </a:lnTo>
                    <a:lnTo>
                      <a:pt x="88" y="74"/>
                    </a:lnTo>
                    <a:lnTo>
                      <a:pt x="50" y="61"/>
                    </a:lnTo>
                    <a:lnTo>
                      <a:pt x="46" y="61"/>
                    </a:lnTo>
                    <a:lnTo>
                      <a:pt x="46" y="60"/>
                    </a:lnTo>
                    <a:lnTo>
                      <a:pt x="45" y="60"/>
                    </a:lnTo>
                    <a:lnTo>
                      <a:pt x="39" y="54"/>
                    </a:lnTo>
                    <a:lnTo>
                      <a:pt x="41" y="54"/>
                    </a:lnTo>
                    <a:lnTo>
                      <a:pt x="48" y="47"/>
                    </a:lnTo>
                    <a:lnTo>
                      <a:pt x="57" y="42"/>
                    </a:lnTo>
                    <a:lnTo>
                      <a:pt x="69" y="30"/>
                    </a:lnTo>
                    <a:lnTo>
                      <a:pt x="74" y="18"/>
                    </a:lnTo>
                    <a:lnTo>
                      <a:pt x="76" y="13"/>
                    </a:lnTo>
                    <a:lnTo>
                      <a:pt x="76" y="4"/>
                    </a:lnTo>
                    <a:lnTo>
                      <a:pt x="74" y="4"/>
                    </a:lnTo>
                    <a:lnTo>
                      <a:pt x="74" y="6"/>
                    </a:lnTo>
                    <a:lnTo>
                      <a:pt x="72" y="6"/>
                    </a:lnTo>
                    <a:lnTo>
                      <a:pt x="63" y="4"/>
                    </a:lnTo>
                    <a:lnTo>
                      <a:pt x="45" y="14"/>
                    </a:lnTo>
                    <a:lnTo>
                      <a:pt x="35" y="28"/>
                    </a:lnTo>
                    <a:lnTo>
                      <a:pt x="32" y="31"/>
                    </a:lnTo>
                    <a:lnTo>
                      <a:pt x="29" y="32"/>
                    </a:lnTo>
                    <a:lnTo>
                      <a:pt x="25" y="38"/>
                    </a:lnTo>
                    <a:lnTo>
                      <a:pt x="25" y="36"/>
                    </a:lnTo>
                    <a:lnTo>
                      <a:pt x="24" y="34"/>
                    </a:lnTo>
                    <a:lnTo>
                      <a:pt x="18" y="31"/>
                    </a:lnTo>
                    <a:lnTo>
                      <a:pt x="18" y="30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61" name="Freeform 4610">
                <a:extLst>
                  <a:ext uri="{FF2B5EF4-FFF2-40B4-BE49-F238E27FC236}">
                    <a16:creationId xmlns:a16="http://schemas.microsoft.com/office/drawing/2014/main" id="{D8C44870-72F3-6F14-730D-103296C13F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6" y="2830"/>
                <a:ext cx="76" cy="14"/>
              </a:xfrm>
              <a:custGeom>
                <a:avLst/>
                <a:gdLst>
                  <a:gd name="T0" fmla="*/ 298 w 305"/>
                  <a:gd name="T1" fmla="*/ 24 h 55"/>
                  <a:gd name="T2" fmla="*/ 279 w 305"/>
                  <a:gd name="T3" fmla="*/ 17 h 55"/>
                  <a:gd name="T4" fmla="*/ 272 w 305"/>
                  <a:gd name="T5" fmla="*/ 14 h 55"/>
                  <a:gd name="T6" fmla="*/ 271 w 305"/>
                  <a:gd name="T7" fmla="*/ 17 h 55"/>
                  <a:gd name="T8" fmla="*/ 271 w 305"/>
                  <a:gd name="T9" fmla="*/ 24 h 55"/>
                  <a:gd name="T10" fmla="*/ 268 w 305"/>
                  <a:gd name="T11" fmla="*/ 42 h 55"/>
                  <a:gd name="T12" fmla="*/ 265 w 305"/>
                  <a:gd name="T13" fmla="*/ 48 h 55"/>
                  <a:gd name="T14" fmla="*/ 250 w 305"/>
                  <a:gd name="T15" fmla="*/ 49 h 55"/>
                  <a:gd name="T16" fmla="*/ 224 w 305"/>
                  <a:gd name="T17" fmla="*/ 55 h 55"/>
                  <a:gd name="T18" fmla="*/ 209 w 305"/>
                  <a:gd name="T19" fmla="*/ 52 h 55"/>
                  <a:gd name="T20" fmla="*/ 195 w 305"/>
                  <a:gd name="T21" fmla="*/ 38 h 55"/>
                  <a:gd name="T22" fmla="*/ 201 w 305"/>
                  <a:gd name="T23" fmla="*/ 25 h 55"/>
                  <a:gd name="T24" fmla="*/ 194 w 305"/>
                  <a:gd name="T25" fmla="*/ 29 h 55"/>
                  <a:gd name="T26" fmla="*/ 171 w 305"/>
                  <a:gd name="T27" fmla="*/ 32 h 55"/>
                  <a:gd name="T28" fmla="*/ 152 w 305"/>
                  <a:gd name="T29" fmla="*/ 21 h 55"/>
                  <a:gd name="T30" fmla="*/ 137 w 305"/>
                  <a:gd name="T31" fmla="*/ 13 h 55"/>
                  <a:gd name="T32" fmla="*/ 132 w 305"/>
                  <a:gd name="T33" fmla="*/ 14 h 55"/>
                  <a:gd name="T34" fmla="*/ 135 w 305"/>
                  <a:gd name="T35" fmla="*/ 18 h 55"/>
                  <a:gd name="T36" fmla="*/ 137 w 305"/>
                  <a:gd name="T37" fmla="*/ 21 h 55"/>
                  <a:gd name="T38" fmla="*/ 128 w 305"/>
                  <a:gd name="T39" fmla="*/ 34 h 55"/>
                  <a:gd name="T40" fmla="*/ 127 w 305"/>
                  <a:gd name="T41" fmla="*/ 48 h 55"/>
                  <a:gd name="T42" fmla="*/ 120 w 305"/>
                  <a:gd name="T43" fmla="*/ 38 h 55"/>
                  <a:gd name="T44" fmla="*/ 117 w 305"/>
                  <a:gd name="T45" fmla="*/ 34 h 55"/>
                  <a:gd name="T46" fmla="*/ 107 w 305"/>
                  <a:gd name="T47" fmla="*/ 27 h 55"/>
                  <a:gd name="T48" fmla="*/ 99 w 305"/>
                  <a:gd name="T49" fmla="*/ 28 h 55"/>
                  <a:gd name="T50" fmla="*/ 96 w 305"/>
                  <a:gd name="T51" fmla="*/ 32 h 55"/>
                  <a:gd name="T52" fmla="*/ 94 w 305"/>
                  <a:gd name="T53" fmla="*/ 35 h 55"/>
                  <a:gd name="T54" fmla="*/ 74 w 305"/>
                  <a:gd name="T55" fmla="*/ 24 h 55"/>
                  <a:gd name="T56" fmla="*/ 67 w 305"/>
                  <a:gd name="T57" fmla="*/ 20 h 55"/>
                  <a:gd name="T58" fmla="*/ 63 w 305"/>
                  <a:gd name="T59" fmla="*/ 10 h 55"/>
                  <a:gd name="T60" fmla="*/ 50 w 305"/>
                  <a:gd name="T61" fmla="*/ 20 h 55"/>
                  <a:gd name="T62" fmla="*/ 43 w 305"/>
                  <a:gd name="T63" fmla="*/ 24 h 55"/>
                  <a:gd name="T64" fmla="*/ 40 w 305"/>
                  <a:gd name="T65" fmla="*/ 25 h 55"/>
                  <a:gd name="T66" fmla="*/ 32 w 305"/>
                  <a:gd name="T67" fmla="*/ 24 h 55"/>
                  <a:gd name="T68" fmla="*/ 18 w 305"/>
                  <a:gd name="T69" fmla="*/ 13 h 55"/>
                  <a:gd name="T70" fmla="*/ 8 w 305"/>
                  <a:gd name="T71" fmla="*/ 1 h 55"/>
                  <a:gd name="T72" fmla="*/ 1 w 305"/>
                  <a:gd name="T73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05" h="55">
                    <a:moveTo>
                      <a:pt x="305" y="24"/>
                    </a:moveTo>
                    <a:lnTo>
                      <a:pt x="298" y="24"/>
                    </a:lnTo>
                    <a:lnTo>
                      <a:pt x="291" y="22"/>
                    </a:lnTo>
                    <a:lnTo>
                      <a:pt x="279" y="17"/>
                    </a:lnTo>
                    <a:lnTo>
                      <a:pt x="272" y="13"/>
                    </a:lnTo>
                    <a:lnTo>
                      <a:pt x="272" y="14"/>
                    </a:lnTo>
                    <a:lnTo>
                      <a:pt x="271" y="15"/>
                    </a:lnTo>
                    <a:lnTo>
                      <a:pt x="271" y="17"/>
                    </a:lnTo>
                    <a:lnTo>
                      <a:pt x="269" y="18"/>
                    </a:lnTo>
                    <a:lnTo>
                      <a:pt x="271" y="24"/>
                    </a:lnTo>
                    <a:lnTo>
                      <a:pt x="269" y="41"/>
                    </a:lnTo>
                    <a:lnTo>
                      <a:pt x="268" y="42"/>
                    </a:lnTo>
                    <a:lnTo>
                      <a:pt x="268" y="43"/>
                    </a:lnTo>
                    <a:lnTo>
                      <a:pt x="265" y="48"/>
                    </a:lnTo>
                    <a:lnTo>
                      <a:pt x="258" y="48"/>
                    </a:lnTo>
                    <a:lnTo>
                      <a:pt x="250" y="49"/>
                    </a:lnTo>
                    <a:lnTo>
                      <a:pt x="233" y="55"/>
                    </a:lnTo>
                    <a:lnTo>
                      <a:pt x="224" y="55"/>
                    </a:lnTo>
                    <a:lnTo>
                      <a:pt x="214" y="52"/>
                    </a:lnTo>
                    <a:lnTo>
                      <a:pt x="209" y="52"/>
                    </a:lnTo>
                    <a:lnTo>
                      <a:pt x="194" y="39"/>
                    </a:lnTo>
                    <a:lnTo>
                      <a:pt x="195" y="38"/>
                    </a:lnTo>
                    <a:lnTo>
                      <a:pt x="201" y="27"/>
                    </a:lnTo>
                    <a:lnTo>
                      <a:pt x="201" y="25"/>
                    </a:lnTo>
                    <a:lnTo>
                      <a:pt x="198" y="25"/>
                    </a:lnTo>
                    <a:lnTo>
                      <a:pt x="194" y="29"/>
                    </a:lnTo>
                    <a:lnTo>
                      <a:pt x="174" y="32"/>
                    </a:lnTo>
                    <a:lnTo>
                      <a:pt x="171" y="32"/>
                    </a:lnTo>
                    <a:lnTo>
                      <a:pt x="157" y="25"/>
                    </a:lnTo>
                    <a:lnTo>
                      <a:pt x="152" y="21"/>
                    </a:lnTo>
                    <a:lnTo>
                      <a:pt x="142" y="17"/>
                    </a:lnTo>
                    <a:lnTo>
                      <a:pt x="137" y="13"/>
                    </a:lnTo>
                    <a:lnTo>
                      <a:pt x="134" y="13"/>
                    </a:lnTo>
                    <a:lnTo>
                      <a:pt x="132" y="14"/>
                    </a:lnTo>
                    <a:lnTo>
                      <a:pt x="135" y="17"/>
                    </a:lnTo>
                    <a:lnTo>
                      <a:pt x="135" y="18"/>
                    </a:lnTo>
                    <a:lnTo>
                      <a:pt x="137" y="20"/>
                    </a:lnTo>
                    <a:lnTo>
                      <a:pt x="137" y="21"/>
                    </a:lnTo>
                    <a:lnTo>
                      <a:pt x="134" y="35"/>
                    </a:lnTo>
                    <a:lnTo>
                      <a:pt x="128" y="34"/>
                    </a:lnTo>
                    <a:lnTo>
                      <a:pt x="128" y="45"/>
                    </a:lnTo>
                    <a:lnTo>
                      <a:pt x="127" y="48"/>
                    </a:lnTo>
                    <a:lnTo>
                      <a:pt x="124" y="45"/>
                    </a:lnTo>
                    <a:lnTo>
                      <a:pt x="120" y="38"/>
                    </a:lnTo>
                    <a:lnTo>
                      <a:pt x="118" y="36"/>
                    </a:lnTo>
                    <a:lnTo>
                      <a:pt x="117" y="34"/>
                    </a:lnTo>
                    <a:lnTo>
                      <a:pt x="113" y="29"/>
                    </a:lnTo>
                    <a:lnTo>
                      <a:pt x="107" y="27"/>
                    </a:lnTo>
                    <a:lnTo>
                      <a:pt x="104" y="28"/>
                    </a:lnTo>
                    <a:lnTo>
                      <a:pt x="99" y="28"/>
                    </a:lnTo>
                    <a:lnTo>
                      <a:pt x="97" y="29"/>
                    </a:lnTo>
                    <a:lnTo>
                      <a:pt x="96" y="32"/>
                    </a:lnTo>
                    <a:lnTo>
                      <a:pt x="96" y="35"/>
                    </a:lnTo>
                    <a:lnTo>
                      <a:pt x="94" y="35"/>
                    </a:lnTo>
                    <a:lnTo>
                      <a:pt x="78" y="32"/>
                    </a:lnTo>
                    <a:lnTo>
                      <a:pt x="74" y="24"/>
                    </a:lnTo>
                    <a:lnTo>
                      <a:pt x="68" y="20"/>
                    </a:lnTo>
                    <a:lnTo>
                      <a:pt x="67" y="20"/>
                    </a:lnTo>
                    <a:lnTo>
                      <a:pt x="63" y="14"/>
                    </a:lnTo>
                    <a:lnTo>
                      <a:pt x="63" y="10"/>
                    </a:lnTo>
                    <a:lnTo>
                      <a:pt x="61" y="11"/>
                    </a:lnTo>
                    <a:lnTo>
                      <a:pt x="50" y="20"/>
                    </a:lnTo>
                    <a:lnTo>
                      <a:pt x="47" y="21"/>
                    </a:lnTo>
                    <a:lnTo>
                      <a:pt x="43" y="24"/>
                    </a:lnTo>
                    <a:lnTo>
                      <a:pt x="41" y="25"/>
                    </a:lnTo>
                    <a:lnTo>
                      <a:pt x="40" y="25"/>
                    </a:lnTo>
                    <a:lnTo>
                      <a:pt x="37" y="24"/>
                    </a:lnTo>
                    <a:lnTo>
                      <a:pt x="32" y="24"/>
                    </a:lnTo>
                    <a:lnTo>
                      <a:pt x="19" y="14"/>
                    </a:lnTo>
                    <a:lnTo>
                      <a:pt x="18" y="13"/>
                    </a:lnTo>
                    <a:lnTo>
                      <a:pt x="16" y="10"/>
                    </a:lnTo>
                    <a:lnTo>
                      <a:pt x="8" y="1"/>
                    </a:lnTo>
                    <a:lnTo>
                      <a:pt x="7" y="0"/>
                    </a:lnTo>
                    <a:lnTo>
                      <a:pt x="1" y="0"/>
                    </a:lnTo>
                    <a:lnTo>
                      <a:pt x="0" y="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62" name="Freeform 4611">
                <a:extLst>
                  <a:ext uri="{FF2B5EF4-FFF2-40B4-BE49-F238E27FC236}">
                    <a16:creationId xmlns:a16="http://schemas.microsoft.com/office/drawing/2014/main" id="{70F75FAF-8712-ADAD-0309-5410BAA85A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6" y="2826"/>
                <a:ext cx="2" cy="4"/>
              </a:xfrm>
              <a:custGeom>
                <a:avLst/>
                <a:gdLst>
                  <a:gd name="T0" fmla="*/ 0 w 7"/>
                  <a:gd name="T1" fmla="*/ 15 h 15"/>
                  <a:gd name="T2" fmla="*/ 1 w 7"/>
                  <a:gd name="T3" fmla="*/ 13 h 15"/>
                  <a:gd name="T4" fmla="*/ 7 w 7"/>
                  <a:gd name="T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" h="15">
                    <a:moveTo>
                      <a:pt x="0" y="15"/>
                    </a:moveTo>
                    <a:lnTo>
                      <a:pt x="1" y="13"/>
                    </a:lnTo>
                    <a:lnTo>
                      <a:pt x="7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63" name="Freeform 4612">
                <a:extLst>
                  <a:ext uri="{FF2B5EF4-FFF2-40B4-BE49-F238E27FC236}">
                    <a16:creationId xmlns:a16="http://schemas.microsoft.com/office/drawing/2014/main" id="{9E3FE0D7-5F19-0E86-1E93-288BEDA7D7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7" y="2891"/>
                <a:ext cx="27" cy="10"/>
              </a:xfrm>
              <a:custGeom>
                <a:avLst/>
                <a:gdLst>
                  <a:gd name="T0" fmla="*/ 0 w 108"/>
                  <a:gd name="T1" fmla="*/ 9 h 41"/>
                  <a:gd name="T2" fmla="*/ 2 w 108"/>
                  <a:gd name="T3" fmla="*/ 7 h 41"/>
                  <a:gd name="T4" fmla="*/ 4 w 108"/>
                  <a:gd name="T5" fmla="*/ 6 h 41"/>
                  <a:gd name="T6" fmla="*/ 7 w 108"/>
                  <a:gd name="T7" fmla="*/ 7 h 41"/>
                  <a:gd name="T8" fmla="*/ 18 w 108"/>
                  <a:gd name="T9" fmla="*/ 17 h 41"/>
                  <a:gd name="T10" fmla="*/ 20 w 108"/>
                  <a:gd name="T11" fmla="*/ 19 h 41"/>
                  <a:gd name="T12" fmla="*/ 20 w 108"/>
                  <a:gd name="T13" fmla="*/ 22 h 41"/>
                  <a:gd name="T14" fmla="*/ 21 w 108"/>
                  <a:gd name="T15" fmla="*/ 26 h 41"/>
                  <a:gd name="T16" fmla="*/ 24 w 108"/>
                  <a:gd name="T17" fmla="*/ 29 h 41"/>
                  <a:gd name="T18" fmla="*/ 27 w 108"/>
                  <a:gd name="T19" fmla="*/ 35 h 41"/>
                  <a:gd name="T20" fmla="*/ 30 w 108"/>
                  <a:gd name="T21" fmla="*/ 38 h 41"/>
                  <a:gd name="T22" fmla="*/ 30 w 108"/>
                  <a:gd name="T23" fmla="*/ 39 h 41"/>
                  <a:gd name="T24" fmla="*/ 33 w 108"/>
                  <a:gd name="T25" fmla="*/ 39 h 41"/>
                  <a:gd name="T26" fmla="*/ 35 w 108"/>
                  <a:gd name="T27" fmla="*/ 41 h 41"/>
                  <a:gd name="T28" fmla="*/ 37 w 108"/>
                  <a:gd name="T29" fmla="*/ 41 h 41"/>
                  <a:gd name="T30" fmla="*/ 38 w 108"/>
                  <a:gd name="T31" fmla="*/ 38 h 41"/>
                  <a:gd name="T32" fmla="*/ 45 w 108"/>
                  <a:gd name="T33" fmla="*/ 31 h 41"/>
                  <a:gd name="T34" fmla="*/ 48 w 108"/>
                  <a:gd name="T35" fmla="*/ 29 h 41"/>
                  <a:gd name="T36" fmla="*/ 66 w 108"/>
                  <a:gd name="T37" fmla="*/ 13 h 41"/>
                  <a:gd name="T38" fmla="*/ 70 w 108"/>
                  <a:gd name="T39" fmla="*/ 10 h 41"/>
                  <a:gd name="T40" fmla="*/ 71 w 108"/>
                  <a:gd name="T41" fmla="*/ 10 h 41"/>
                  <a:gd name="T42" fmla="*/ 91 w 108"/>
                  <a:gd name="T43" fmla="*/ 0 h 41"/>
                  <a:gd name="T44" fmla="*/ 93 w 108"/>
                  <a:gd name="T45" fmla="*/ 0 h 41"/>
                  <a:gd name="T46" fmla="*/ 93 w 108"/>
                  <a:gd name="T47" fmla="*/ 2 h 41"/>
                  <a:gd name="T48" fmla="*/ 102 w 108"/>
                  <a:gd name="T49" fmla="*/ 10 h 41"/>
                  <a:gd name="T50" fmla="*/ 104 w 108"/>
                  <a:gd name="T51" fmla="*/ 11 h 41"/>
                  <a:gd name="T52" fmla="*/ 108 w 108"/>
                  <a:gd name="T53" fmla="*/ 18 h 41"/>
                  <a:gd name="T54" fmla="*/ 104 w 108"/>
                  <a:gd name="T55" fmla="*/ 29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08" h="41">
                    <a:moveTo>
                      <a:pt x="0" y="9"/>
                    </a:moveTo>
                    <a:lnTo>
                      <a:pt x="2" y="7"/>
                    </a:lnTo>
                    <a:lnTo>
                      <a:pt x="4" y="6"/>
                    </a:lnTo>
                    <a:lnTo>
                      <a:pt x="7" y="7"/>
                    </a:lnTo>
                    <a:lnTo>
                      <a:pt x="18" y="17"/>
                    </a:lnTo>
                    <a:lnTo>
                      <a:pt x="20" y="19"/>
                    </a:lnTo>
                    <a:lnTo>
                      <a:pt x="20" y="22"/>
                    </a:lnTo>
                    <a:lnTo>
                      <a:pt x="21" y="26"/>
                    </a:lnTo>
                    <a:lnTo>
                      <a:pt x="24" y="29"/>
                    </a:lnTo>
                    <a:lnTo>
                      <a:pt x="27" y="35"/>
                    </a:lnTo>
                    <a:lnTo>
                      <a:pt x="30" y="38"/>
                    </a:lnTo>
                    <a:lnTo>
                      <a:pt x="30" y="39"/>
                    </a:lnTo>
                    <a:lnTo>
                      <a:pt x="33" y="39"/>
                    </a:lnTo>
                    <a:lnTo>
                      <a:pt x="35" y="41"/>
                    </a:lnTo>
                    <a:lnTo>
                      <a:pt x="37" y="41"/>
                    </a:lnTo>
                    <a:lnTo>
                      <a:pt x="38" y="38"/>
                    </a:lnTo>
                    <a:lnTo>
                      <a:pt x="45" y="31"/>
                    </a:lnTo>
                    <a:lnTo>
                      <a:pt x="48" y="29"/>
                    </a:lnTo>
                    <a:lnTo>
                      <a:pt x="66" y="13"/>
                    </a:lnTo>
                    <a:lnTo>
                      <a:pt x="70" y="10"/>
                    </a:lnTo>
                    <a:lnTo>
                      <a:pt x="71" y="10"/>
                    </a:lnTo>
                    <a:lnTo>
                      <a:pt x="91" y="0"/>
                    </a:lnTo>
                    <a:lnTo>
                      <a:pt x="93" y="0"/>
                    </a:lnTo>
                    <a:lnTo>
                      <a:pt x="93" y="2"/>
                    </a:lnTo>
                    <a:lnTo>
                      <a:pt x="102" y="10"/>
                    </a:lnTo>
                    <a:lnTo>
                      <a:pt x="104" y="11"/>
                    </a:lnTo>
                    <a:lnTo>
                      <a:pt x="108" y="18"/>
                    </a:lnTo>
                    <a:lnTo>
                      <a:pt x="104" y="2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64" name="Line 4613">
                <a:extLst>
                  <a:ext uri="{FF2B5EF4-FFF2-40B4-BE49-F238E27FC236}">
                    <a16:creationId xmlns:a16="http://schemas.microsoft.com/office/drawing/2014/main" id="{4BFE5823-6BEA-9F4D-7A22-17BE2A32551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56" y="2826"/>
                <a:ext cx="2" cy="4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65" name="Freeform 4614">
                <a:extLst>
                  <a:ext uri="{FF2B5EF4-FFF2-40B4-BE49-F238E27FC236}">
                    <a16:creationId xmlns:a16="http://schemas.microsoft.com/office/drawing/2014/main" id="{C665822C-F7FF-A0DC-492D-57A25A7C75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6" y="2789"/>
                <a:ext cx="10" cy="27"/>
              </a:xfrm>
              <a:custGeom>
                <a:avLst/>
                <a:gdLst>
                  <a:gd name="T0" fmla="*/ 2 w 40"/>
                  <a:gd name="T1" fmla="*/ 108 h 108"/>
                  <a:gd name="T2" fmla="*/ 3 w 40"/>
                  <a:gd name="T3" fmla="*/ 106 h 108"/>
                  <a:gd name="T4" fmla="*/ 9 w 40"/>
                  <a:gd name="T5" fmla="*/ 95 h 108"/>
                  <a:gd name="T6" fmla="*/ 9 w 40"/>
                  <a:gd name="T7" fmla="*/ 93 h 108"/>
                  <a:gd name="T8" fmla="*/ 12 w 40"/>
                  <a:gd name="T9" fmla="*/ 92 h 108"/>
                  <a:gd name="T10" fmla="*/ 35 w 40"/>
                  <a:gd name="T11" fmla="*/ 77 h 108"/>
                  <a:gd name="T12" fmla="*/ 37 w 40"/>
                  <a:gd name="T13" fmla="*/ 76 h 108"/>
                  <a:gd name="T14" fmla="*/ 34 w 40"/>
                  <a:gd name="T15" fmla="*/ 71 h 108"/>
                  <a:gd name="T16" fmla="*/ 33 w 40"/>
                  <a:gd name="T17" fmla="*/ 70 h 108"/>
                  <a:gd name="T18" fmla="*/ 9 w 40"/>
                  <a:gd name="T19" fmla="*/ 62 h 108"/>
                  <a:gd name="T20" fmla="*/ 7 w 40"/>
                  <a:gd name="T21" fmla="*/ 62 h 108"/>
                  <a:gd name="T22" fmla="*/ 0 w 40"/>
                  <a:gd name="T23" fmla="*/ 63 h 108"/>
                  <a:gd name="T24" fmla="*/ 0 w 40"/>
                  <a:gd name="T25" fmla="*/ 62 h 108"/>
                  <a:gd name="T26" fmla="*/ 7 w 40"/>
                  <a:gd name="T27" fmla="*/ 43 h 108"/>
                  <a:gd name="T28" fmla="*/ 7 w 40"/>
                  <a:gd name="T29" fmla="*/ 42 h 108"/>
                  <a:gd name="T30" fmla="*/ 9 w 40"/>
                  <a:gd name="T31" fmla="*/ 42 h 108"/>
                  <a:gd name="T32" fmla="*/ 16 w 40"/>
                  <a:gd name="T33" fmla="*/ 35 h 108"/>
                  <a:gd name="T34" fmla="*/ 24 w 40"/>
                  <a:gd name="T35" fmla="*/ 32 h 108"/>
                  <a:gd name="T36" fmla="*/ 26 w 40"/>
                  <a:gd name="T37" fmla="*/ 32 h 108"/>
                  <a:gd name="T38" fmla="*/ 31 w 40"/>
                  <a:gd name="T39" fmla="*/ 26 h 108"/>
                  <a:gd name="T40" fmla="*/ 40 w 40"/>
                  <a:gd name="T41" fmla="*/ 6 h 108"/>
                  <a:gd name="T42" fmla="*/ 40 w 40"/>
                  <a:gd name="T43" fmla="*/ 0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0" h="108">
                    <a:moveTo>
                      <a:pt x="2" y="108"/>
                    </a:moveTo>
                    <a:lnTo>
                      <a:pt x="3" y="106"/>
                    </a:lnTo>
                    <a:lnTo>
                      <a:pt x="9" y="95"/>
                    </a:lnTo>
                    <a:lnTo>
                      <a:pt x="9" y="93"/>
                    </a:lnTo>
                    <a:lnTo>
                      <a:pt x="12" y="92"/>
                    </a:lnTo>
                    <a:lnTo>
                      <a:pt x="35" y="77"/>
                    </a:lnTo>
                    <a:lnTo>
                      <a:pt x="37" y="76"/>
                    </a:lnTo>
                    <a:lnTo>
                      <a:pt x="34" y="71"/>
                    </a:lnTo>
                    <a:lnTo>
                      <a:pt x="33" y="70"/>
                    </a:lnTo>
                    <a:lnTo>
                      <a:pt x="9" y="62"/>
                    </a:lnTo>
                    <a:lnTo>
                      <a:pt x="7" y="62"/>
                    </a:lnTo>
                    <a:lnTo>
                      <a:pt x="0" y="63"/>
                    </a:lnTo>
                    <a:lnTo>
                      <a:pt x="0" y="62"/>
                    </a:lnTo>
                    <a:lnTo>
                      <a:pt x="7" y="43"/>
                    </a:lnTo>
                    <a:lnTo>
                      <a:pt x="7" y="42"/>
                    </a:lnTo>
                    <a:lnTo>
                      <a:pt x="9" y="42"/>
                    </a:lnTo>
                    <a:lnTo>
                      <a:pt x="16" y="35"/>
                    </a:lnTo>
                    <a:lnTo>
                      <a:pt x="24" y="32"/>
                    </a:lnTo>
                    <a:lnTo>
                      <a:pt x="26" y="32"/>
                    </a:lnTo>
                    <a:lnTo>
                      <a:pt x="31" y="26"/>
                    </a:lnTo>
                    <a:lnTo>
                      <a:pt x="40" y="6"/>
                    </a:lnTo>
                    <a:lnTo>
                      <a:pt x="4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66" name="Freeform 4615">
                <a:extLst>
                  <a:ext uri="{FF2B5EF4-FFF2-40B4-BE49-F238E27FC236}">
                    <a16:creationId xmlns:a16="http://schemas.microsoft.com/office/drawing/2014/main" id="{BDB00D01-4BAF-41D4-F333-2A054EA2B1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6" y="2814"/>
                <a:ext cx="27" cy="9"/>
              </a:xfrm>
              <a:custGeom>
                <a:avLst/>
                <a:gdLst>
                  <a:gd name="T0" fmla="*/ 107 w 107"/>
                  <a:gd name="T1" fmla="*/ 5 h 33"/>
                  <a:gd name="T2" fmla="*/ 102 w 107"/>
                  <a:gd name="T3" fmla="*/ 1 h 33"/>
                  <a:gd name="T4" fmla="*/ 99 w 107"/>
                  <a:gd name="T5" fmla="*/ 0 h 33"/>
                  <a:gd name="T6" fmla="*/ 98 w 107"/>
                  <a:gd name="T7" fmla="*/ 0 h 33"/>
                  <a:gd name="T8" fmla="*/ 62 w 107"/>
                  <a:gd name="T9" fmla="*/ 12 h 33"/>
                  <a:gd name="T10" fmla="*/ 57 w 107"/>
                  <a:gd name="T11" fmla="*/ 15 h 33"/>
                  <a:gd name="T12" fmla="*/ 58 w 107"/>
                  <a:gd name="T13" fmla="*/ 15 h 33"/>
                  <a:gd name="T14" fmla="*/ 58 w 107"/>
                  <a:gd name="T15" fmla="*/ 16 h 33"/>
                  <a:gd name="T16" fmla="*/ 57 w 107"/>
                  <a:gd name="T17" fmla="*/ 16 h 33"/>
                  <a:gd name="T18" fmla="*/ 55 w 107"/>
                  <a:gd name="T19" fmla="*/ 18 h 33"/>
                  <a:gd name="T20" fmla="*/ 51 w 107"/>
                  <a:gd name="T21" fmla="*/ 18 h 33"/>
                  <a:gd name="T22" fmla="*/ 46 w 107"/>
                  <a:gd name="T23" fmla="*/ 19 h 33"/>
                  <a:gd name="T24" fmla="*/ 38 w 107"/>
                  <a:gd name="T25" fmla="*/ 25 h 33"/>
                  <a:gd name="T26" fmla="*/ 35 w 107"/>
                  <a:gd name="T27" fmla="*/ 32 h 33"/>
                  <a:gd name="T28" fmla="*/ 33 w 107"/>
                  <a:gd name="T29" fmla="*/ 33 h 33"/>
                  <a:gd name="T30" fmla="*/ 29 w 107"/>
                  <a:gd name="T31" fmla="*/ 33 h 33"/>
                  <a:gd name="T32" fmla="*/ 28 w 107"/>
                  <a:gd name="T33" fmla="*/ 30 h 33"/>
                  <a:gd name="T34" fmla="*/ 19 w 107"/>
                  <a:gd name="T35" fmla="*/ 21 h 33"/>
                  <a:gd name="T36" fmla="*/ 1 w 107"/>
                  <a:gd name="T37" fmla="*/ 7 h 33"/>
                  <a:gd name="T38" fmla="*/ 0 w 107"/>
                  <a:gd name="T39" fmla="*/ 7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07" h="33">
                    <a:moveTo>
                      <a:pt x="107" y="5"/>
                    </a:moveTo>
                    <a:lnTo>
                      <a:pt x="102" y="1"/>
                    </a:lnTo>
                    <a:lnTo>
                      <a:pt x="99" y="0"/>
                    </a:lnTo>
                    <a:lnTo>
                      <a:pt x="98" y="0"/>
                    </a:lnTo>
                    <a:lnTo>
                      <a:pt x="62" y="12"/>
                    </a:lnTo>
                    <a:lnTo>
                      <a:pt x="57" y="15"/>
                    </a:lnTo>
                    <a:lnTo>
                      <a:pt x="58" y="15"/>
                    </a:lnTo>
                    <a:lnTo>
                      <a:pt x="58" y="16"/>
                    </a:lnTo>
                    <a:lnTo>
                      <a:pt x="57" y="16"/>
                    </a:lnTo>
                    <a:lnTo>
                      <a:pt x="55" y="18"/>
                    </a:lnTo>
                    <a:lnTo>
                      <a:pt x="51" y="18"/>
                    </a:lnTo>
                    <a:lnTo>
                      <a:pt x="46" y="19"/>
                    </a:lnTo>
                    <a:lnTo>
                      <a:pt x="38" y="25"/>
                    </a:lnTo>
                    <a:lnTo>
                      <a:pt x="35" y="32"/>
                    </a:lnTo>
                    <a:lnTo>
                      <a:pt x="33" y="33"/>
                    </a:lnTo>
                    <a:lnTo>
                      <a:pt x="29" y="33"/>
                    </a:lnTo>
                    <a:lnTo>
                      <a:pt x="28" y="30"/>
                    </a:lnTo>
                    <a:lnTo>
                      <a:pt x="19" y="21"/>
                    </a:lnTo>
                    <a:lnTo>
                      <a:pt x="1" y="7"/>
                    </a:lnTo>
                    <a:lnTo>
                      <a:pt x="0" y="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67" name="Freeform 4616">
                <a:extLst>
                  <a:ext uri="{FF2B5EF4-FFF2-40B4-BE49-F238E27FC236}">
                    <a16:creationId xmlns:a16="http://schemas.microsoft.com/office/drawing/2014/main" id="{053F8E54-2A06-37C0-F7CC-F2BED01F46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7" y="2815"/>
                <a:ext cx="9" cy="17"/>
              </a:xfrm>
              <a:custGeom>
                <a:avLst/>
                <a:gdLst>
                  <a:gd name="T0" fmla="*/ 19 w 38"/>
                  <a:gd name="T1" fmla="*/ 69 h 69"/>
                  <a:gd name="T2" fmla="*/ 19 w 38"/>
                  <a:gd name="T3" fmla="*/ 60 h 69"/>
                  <a:gd name="T4" fmla="*/ 17 w 38"/>
                  <a:gd name="T5" fmla="*/ 55 h 69"/>
                  <a:gd name="T6" fmla="*/ 10 w 38"/>
                  <a:gd name="T7" fmla="*/ 31 h 69"/>
                  <a:gd name="T8" fmla="*/ 7 w 38"/>
                  <a:gd name="T9" fmla="*/ 28 h 69"/>
                  <a:gd name="T10" fmla="*/ 4 w 38"/>
                  <a:gd name="T11" fmla="*/ 27 h 69"/>
                  <a:gd name="T12" fmla="*/ 4 w 38"/>
                  <a:gd name="T13" fmla="*/ 24 h 69"/>
                  <a:gd name="T14" fmla="*/ 0 w 38"/>
                  <a:gd name="T15" fmla="*/ 5 h 69"/>
                  <a:gd name="T16" fmla="*/ 2 w 38"/>
                  <a:gd name="T17" fmla="*/ 0 h 69"/>
                  <a:gd name="T18" fmla="*/ 4 w 38"/>
                  <a:gd name="T19" fmla="*/ 0 h 69"/>
                  <a:gd name="T20" fmla="*/ 6 w 38"/>
                  <a:gd name="T21" fmla="*/ 2 h 69"/>
                  <a:gd name="T22" fmla="*/ 14 w 38"/>
                  <a:gd name="T23" fmla="*/ 6 h 69"/>
                  <a:gd name="T24" fmla="*/ 31 w 38"/>
                  <a:gd name="T25" fmla="*/ 6 h 69"/>
                  <a:gd name="T26" fmla="*/ 33 w 38"/>
                  <a:gd name="T27" fmla="*/ 5 h 69"/>
                  <a:gd name="T28" fmla="*/ 38 w 38"/>
                  <a:gd name="T29" fmla="*/ 5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8" h="69">
                    <a:moveTo>
                      <a:pt x="19" y="69"/>
                    </a:moveTo>
                    <a:lnTo>
                      <a:pt x="19" y="60"/>
                    </a:lnTo>
                    <a:lnTo>
                      <a:pt x="17" y="55"/>
                    </a:lnTo>
                    <a:lnTo>
                      <a:pt x="10" y="31"/>
                    </a:lnTo>
                    <a:lnTo>
                      <a:pt x="7" y="28"/>
                    </a:lnTo>
                    <a:lnTo>
                      <a:pt x="4" y="27"/>
                    </a:lnTo>
                    <a:lnTo>
                      <a:pt x="4" y="24"/>
                    </a:lnTo>
                    <a:lnTo>
                      <a:pt x="0" y="5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6" y="2"/>
                    </a:lnTo>
                    <a:lnTo>
                      <a:pt x="14" y="6"/>
                    </a:lnTo>
                    <a:lnTo>
                      <a:pt x="31" y="6"/>
                    </a:lnTo>
                    <a:lnTo>
                      <a:pt x="33" y="5"/>
                    </a:lnTo>
                    <a:lnTo>
                      <a:pt x="38" y="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68" name="Freeform 4617">
                <a:extLst>
                  <a:ext uri="{FF2B5EF4-FFF2-40B4-BE49-F238E27FC236}">
                    <a16:creationId xmlns:a16="http://schemas.microsoft.com/office/drawing/2014/main" id="{0AC81474-D1D4-716C-8981-D573CB728C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2" y="2831"/>
                <a:ext cx="39" cy="13"/>
              </a:xfrm>
              <a:custGeom>
                <a:avLst/>
                <a:gdLst>
                  <a:gd name="T0" fmla="*/ 0 w 157"/>
                  <a:gd name="T1" fmla="*/ 42 h 48"/>
                  <a:gd name="T2" fmla="*/ 4 w 157"/>
                  <a:gd name="T3" fmla="*/ 42 h 48"/>
                  <a:gd name="T4" fmla="*/ 18 w 157"/>
                  <a:gd name="T5" fmla="*/ 34 h 48"/>
                  <a:gd name="T6" fmla="*/ 26 w 157"/>
                  <a:gd name="T7" fmla="*/ 25 h 48"/>
                  <a:gd name="T8" fmla="*/ 32 w 157"/>
                  <a:gd name="T9" fmla="*/ 18 h 48"/>
                  <a:gd name="T10" fmla="*/ 49 w 157"/>
                  <a:gd name="T11" fmla="*/ 10 h 48"/>
                  <a:gd name="T12" fmla="*/ 56 w 157"/>
                  <a:gd name="T13" fmla="*/ 8 h 48"/>
                  <a:gd name="T14" fmla="*/ 56 w 157"/>
                  <a:gd name="T15" fmla="*/ 10 h 48"/>
                  <a:gd name="T16" fmla="*/ 57 w 157"/>
                  <a:gd name="T17" fmla="*/ 17 h 48"/>
                  <a:gd name="T18" fmla="*/ 63 w 157"/>
                  <a:gd name="T19" fmla="*/ 27 h 48"/>
                  <a:gd name="T20" fmla="*/ 77 w 157"/>
                  <a:gd name="T21" fmla="*/ 43 h 48"/>
                  <a:gd name="T22" fmla="*/ 86 w 157"/>
                  <a:gd name="T23" fmla="*/ 48 h 48"/>
                  <a:gd name="T24" fmla="*/ 90 w 157"/>
                  <a:gd name="T25" fmla="*/ 48 h 48"/>
                  <a:gd name="T26" fmla="*/ 90 w 157"/>
                  <a:gd name="T27" fmla="*/ 46 h 48"/>
                  <a:gd name="T28" fmla="*/ 89 w 157"/>
                  <a:gd name="T29" fmla="*/ 39 h 48"/>
                  <a:gd name="T30" fmla="*/ 88 w 157"/>
                  <a:gd name="T31" fmla="*/ 36 h 48"/>
                  <a:gd name="T32" fmla="*/ 90 w 157"/>
                  <a:gd name="T33" fmla="*/ 27 h 48"/>
                  <a:gd name="T34" fmla="*/ 97 w 157"/>
                  <a:gd name="T35" fmla="*/ 21 h 48"/>
                  <a:gd name="T36" fmla="*/ 100 w 157"/>
                  <a:gd name="T37" fmla="*/ 18 h 48"/>
                  <a:gd name="T38" fmla="*/ 102 w 157"/>
                  <a:gd name="T39" fmla="*/ 18 h 48"/>
                  <a:gd name="T40" fmla="*/ 110 w 157"/>
                  <a:gd name="T41" fmla="*/ 17 h 48"/>
                  <a:gd name="T42" fmla="*/ 117 w 157"/>
                  <a:gd name="T43" fmla="*/ 14 h 48"/>
                  <a:gd name="T44" fmla="*/ 124 w 157"/>
                  <a:gd name="T45" fmla="*/ 8 h 48"/>
                  <a:gd name="T46" fmla="*/ 133 w 157"/>
                  <a:gd name="T47" fmla="*/ 4 h 48"/>
                  <a:gd name="T48" fmla="*/ 144 w 157"/>
                  <a:gd name="T49" fmla="*/ 1 h 48"/>
                  <a:gd name="T50" fmla="*/ 147 w 157"/>
                  <a:gd name="T51" fmla="*/ 1 h 48"/>
                  <a:gd name="T52" fmla="*/ 152 w 157"/>
                  <a:gd name="T53" fmla="*/ 0 h 48"/>
                  <a:gd name="T54" fmla="*/ 153 w 157"/>
                  <a:gd name="T55" fmla="*/ 1 h 48"/>
                  <a:gd name="T56" fmla="*/ 157 w 157"/>
                  <a:gd name="T57" fmla="*/ 3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57" h="48">
                    <a:moveTo>
                      <a:pt x="0" y="42"/>
                    </a:moveTo>
                    <a:lnTo>
                      <a:pt x="4" y="42"/>
                    </a:lnTo>
                    <a:lnTo>
                      <a:pt x="18" y="34"/>
                    </a:lnTo>
                    <a:lnTo>
                      <a:pt x="26" y="25"/>
                    </a:lnTo>
                    <a:lnTo>
                      <a:pt x="32" y="18"/>
                    </a:lnTo>
                    <a:lnTo>
                      <a:pt x="49" y="10"/>
                    </a:lnTo>
                    <a:lnTo>
                      <a:pt x="56" y="8"/>
                    </a:lnTo>
                    <a:lnTo>
                      <a:pt x="56" y="10"/>
                    </a:lnTo>
                    <a:lnTo>
                      <a:pt x="57" y="17"/>
                    </a:lnTo>
                    <a:lnTo>
                      <a:pt x="63" y="27"/>
                    </a:lnTo>
                    <a:lnTo>
                      <a:pt x="77" y="43"/>
                    </a:lnTo>
                    <a:lnTo>
                      <a:pt x="86" y="48"/>
                    </a:lnTo>
                    <a:lnTo>
                      <a:pt x="90" y="48"/>
                    </a:lnTo>
                    <a:lnTo>
                      <a:pt x="90" y="46"/>
                    </a:lnTo>
                    <a:lnTo>
                      <a:pt x="89" y="39"/>
                    </a:lnTo>
                    <a:lnTo>
                      <a:pt x="88" y="36"/>
                    </a:lnTo>
                    <a:lnTo>
                      <a:pt x="90" y="27"/>
                    </a:lnTo>
                    <a:lnTo>
                      <a:pt x="97" y="21"/>
                    </a:lnTo>
                    <a:lnTo>
                      <a:pt x="100" y="18"/>
                    </a:lnTo>
                    <a:lnTo>
                      <a:pt x="102" y="18"/>
                    </a:lnTo>
                    <a:lnTo>
                      <a:pt x="110" y="17"/>
                    </a:lnTo>
                    <a:lnTo>
                      <a:pt x="117" y="14"/>
                    </a:lnTo>
                    <a:lnTo>
                      <a:pt x="124" y="8"/>
                    </a:lnTo>
                    <a:lnTo>
                      <a:pt x="133" y="4"/>
                    </a:lnTo>
                    <a:lnTo>
                      <a:pt x="144" y="1"/>
                    </a:lnTo>
                    <a:lnTo>
                      <a:pt x="147" y="1"/>
                    </a:lnTo>
                    <a:lnTo>
                      <a:pt x="152" y="0"/>
                    </a:lnTo>
                    <a:lnTo>
                      <a:pt x="153" y="1"/>
                    </a:lnTo>
                    <a:lnTo>
                      <a:pt x="157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69" name="Freeform 4618">
                <a:extLst>
                  <a:ext uri="{FF2B5EF4-FFF2-40B4-BE49-F238E27FC236}">
                    <a16:creationId xmlns:a16="http://schemas.microsoft.com/office/drawing/2014/main" id="{D81F76C5-3D9D-A7E2-1EB3-D289640BB9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1" y="2832"/>
                <a:ext cx="24" cy="31"/>
              </a:xfrm>
              <a:custGeom>
                <a:avLst/>
                <a:gdLst>
                  <a:gd name="T0" fmla="*/ 95 w 95"/>
                  <a:gd name="T1" fmla="*/ 123 h 123"/>
                  <a:gd name="T2" fmla="*/ 91 w 95"/>
                  <a:gd name="T3" fmla="*/ 118 h 123"/>
                  <a:gd name="T4" fmla="*/ 91 w 95"/>
                  <a:gd name="T5" fmla="*/ 117 h 123"/>
                  <a:gd name="T6" fmla="*/ 88 w 95"/>
                  <a:gd name="T7" fmla="*/ 112 h 123"/>
                  <a:gd name="T8" fmla="*/ 85 w 95"/>
                  <a:gd name="T9" fmla="*/ 106 h 123"/>
                  <a:gd name="T10" fmla="*/ 81 w 95"/>
                  <a:gd name="T11" fmla="*/ 89 h 123"/>
                  <a:gd name="T12" fmla="*/ 79 w 95"/>
                  <a:gd name="T13" fmla="*/ 86 h 123"/>
                  <a:gd name="T14" fmla="*/ 78 w 95"/>
                  <a:gd name="T15" fmla="*/ 86 h 123"/>
                  <a:gd name="T16" fmla="*/ 75 w 95"/>
                  <a:gd name="T17" fmla="*/ 82 h 123"/>
                  <a:gd name="T18" fmla="*/ 72 w 95"/>
                  <a:gd name="T19" fmla="*/ 81 h 123"/>
                  <a:gd name="T20" fmla="*/ 71 w 95"/>
                  <a:gd name="T21" fmla="*/ 79 h 123"/>
                  <a:gd name="T22" fmla="*/ 68 w 95"/>
                  <a:gd name="T23" fmla="*/ 78 h 123"/>
                  <a:gd name="T24" fmla="*/ 67 w 95"/>
                  <a:gd name="T25" fmla="*/ 78 h 123"/>
                  <a:gd name="T26" fmla="*/ 57 w 95"/>
                  <a:gd name="T27" fmla="*/ 74 h 123"/>
                  <a:gd name="T28" fmla="*/ 50 w 95"/>
                  <a:gd name="T29" fmla="*/ 67 h 123"/>
                  <a:gd name="T30" fmla="*/ 35 w 95"/>
                  <a:gd name="T31" fmla="*/ 60 h 123"/>
                  <a:gd name="T32" fmla="*/ 33 w 95"/>
                  <a:gd name="T33" fmla="*/ 60 h 123"/>
                  <a:gd name="T34" fmla="*/ 26 w 95"/>
                  <a:gd name="T35" fmla="*/ 56 h 123"/>
                  <a:gd name="T36" fmla="*/ 15 w 95"/>
                  <a:gd name="T37" fmla="*/ 51 h 123"/>
                  <a:gd name="T38" fmla="*/ 8 w 95"/>
                  <a:gd name="T39" fmla="*/ 51 h 123"/>
                  <a:gd name="T40" fmla="*/ 1 w 95"/>
                  <a:gd name="T41" fmla="*/ 43 h 123"/>
                  <a:gd name="T42" fmla="*/ 0 w 95"/>
                  <a:gd name="T43" fmla="*/ 40 h 123"/>
                  <a:gd name="T44" fmla="*/ 2 w 95"/>
                  <a:gd name="T45" fmla="*/ 0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95" h="123">
                    <a:moveTo>
                      <a:pt x="95" y="123"/>
                    </a:moveTo>
                    <a:lnTo>
                      <a:pt x="91" y="118"/>
                    </a:lnTo>
                    <a:lnTo>
                      <a:pt x="91" y="117"/>
                    </a:lnTo>
                    <a:lnTo>
                      <a:pt x="88" y="112"/>
                    </a:lnTo>
                    <a:lnTo>
                      <a:pt x="85" y="106"/>
                    </a:lnTo>
                    <a:lnTo>
                      <a:pt x="81" y="89"/>
                    </a:lnTo>
                    <a:lnTo>
                      <a:pt x="79" y="86"/>
                    </a:lnTo>
                    <a:lnTo>
                      <a:pt x="78" y="86"/>
                    </a:lnTo>
                    <a:lnTo>
                      <a:pt x="75" y="82"/>
                    </a:lnTo>
                    <a:lnTo>
                      <a:pt x="72" y="81"/>
                    </a:lnTo>
                    <a:lnTo>
                      <a:pt x="71" y="79"/>
                    </a:lnTo>
                    <a:lnTo>
                      <a:pt x="68" y="78"/>
                    </a:lnTo>
                    <a:lnTo>
                      <a:pt x="67" y="78"/>
                    </a:lnTo>
                    <a:lnTo>
                      <a:pt x="57" y="74"/>
                    </a:lnTo>
                    <a:lnTo>
                      <a:pt x="50" y="67"/>
                    </a:lnTo>
                    <a:lnTo>
                      <a:pt x="35" y="60"/>
                    </a:lnTo>
                    <a:lnTo>
                      <a:pt x="33" y="60"/>
                    </a:lnTo>
                    <a:lnTo>
                      <a:pt x="26" y="56"/>
                    </a:lnTo>
                    <a:lnTo>
                      <a:pt x="15" y="51"/>
                    </a:lnTo>
                    <a:lnTo>
                      <a:pt x="8" y="51"/>
                    </a:lnTo>
                    <a:lnTo>
                      <a:pt x="1" y="43"/>
                    </a:lnTo>
                    <a:lnTo>
                      <a:pt x="0" y="40"/>
                    </a:lnTo>
                    <a:lnTo>
                      <a:pt x="2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70" name="Freeform 4619">
                <a:extLst>
                  <a:ext uri="{FF2B5EF4-FFF2-40B4-BE49-F238E27FC236}">
                    <a16:creationId xmlns:a16="http://schemas.microsoft.com/office/drawing/2014/main" id="{2E8FC719-08DC-FCCA-2478-8D49DED692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9" y="2863"/>
                <a:ext cx="46" cy="68"/>
              </a:xfrm>
              <a:custGeom>
                <a:avLst/>
                <a:gdLst>
                  <a:gd name="T0" fmla="*/ 182 w 182"/>
                  <a:gd name="T1" fmla="*/ 0 h 272"/>
                  <a:gd name="T2" fmla="*/ 180 w 182"/>
                  <a:gd name="T3" fmla="*/ 2 h 272"/>
                  <a:gd name="T4" fmla="*/ 178 w 182"/>
                  <a:gd name="T5" fmla="*/ 25 h 272"/>
                  <a:gd name="T6" fmla="*/ 169 w 182"/>
                  <a:gd name="T7" fmla="*/ 33 h 272"/>
                  <a:gd name="T8" fmla="*/ 165 w 182"/>
                  <a:gd name="T9" fmla="*/ 40 h 272"/>
                  <a:gd name="T10" fmla="*/ 152 w 182"/>
                  <a:gd name="T11" fmla="*/ 56 h 272"/>
                  <a:gd name="T12" fmla="*/ 151 w 182"/>
                  <a:gd name="T13" fmla="*/ 60 h 272"/>
                  <a:gd name="T14" fmla="*/ 151 w 182"/>
                  <a:gd name="T15" fmla="*/ 61 h 272"/>
                  <a:gd name="T16" fmla="*/ 168 w 182"/>
                  <a:gd name="T17" fmla="*/ 83 h 272"/>
                  <a:gd name="T18" fmla="*/ 169 w 182"/>
                  <a:gd name="T19" fmla="*/ 85 h 272"/>
                  <a:gd name="T20" fmla="*/ 158 w 182"/>
                  <a:gd name="T21" fmla="*/ 110 h 272"/>
                  <a:gd name="T22" fmla="*/ 147 w 182"/>
                  <a:gd name="T23" fmla="*/ 125 h 272"/>
                  <a:gd name="T24" fmla="*/ 146 w 182"/>
                  <a:gd name="T25" fmla="*/ 128 h 272"/>
                  <a:gd name="T26" fmla="*/ 134 w 182"/>
                  <a:gd name="T27" fmla="*/ 129 h 272"/>
                  <a:gd name="T28" fmla="*/ 122 w 182"/>
                  <a:gd name="T29" fmla="*/ 134 h 272"/>
                  <a:gd name="T30" fmla="*/ 115 w 182"/>
                  <a:gd name="T31" fmla="*/ 134 h 272"/>
                  <a:gd name="T32" fmla="*/ 108 w 182"/>
                  <a:gd name="T33" fmla="*/ 132 h 272"/>
                  <a:gd name="T34" fmla="*/ 106 w 182"/>
                  <a:gd name="T35" fmla="*/ 132 h 272"/>
                  <a:gd name="T36" fmla="*/ 106 w 182"/>
                  <a:gd name="T37" fmla="*/ 149 h 272"/>
                  <a:gd name="T38" fmla="*/ 105 w 182"/>
                  <a:gd name="T39" fmla="*/ 158 h 272"/>
                  <a:gd name="T40" fmla="*/ 109 w 182"/>
                  <a:gd name="T41" fmla="*/ 160 h 272"/>
                  <a:gd name="T42" fmla="*/ 132 w 182"/>
                  <a:gd name="T43" fmla="*/ 170 h 272"/>
                  <a:gd name="T44" fmla="*/ 133 w 182"/>
                  <a:gd name="T45" fmla="*/ 170 h 272"/>
                  <a:gd name="T46" fmla="*/ 127 w 182"/>
                  <a:gd name="T47" fmla="*/ 176 h 272"/>
                  <a:gd name="T48" fmla="*/ 116 w 182"/>
                  <a:gd name="T49" fmla="*/ 192 h 272"/>
                  <a:gd name="T50" fmla="*/ 113 w 182"/>
                  <a:gd name="T51" fmla="*/ 195 h 272"/>
                  <a:gd name="T52" fmla="*/ 110 w 182"/>
                  <a:gd name="T53" fmla="*/ 199 h 272"/>
                  <a:gd name="T54" fmla="*/ 103 w 182"/>
                  <a:gd name="T55" fmla="*/ 225 h 272"/>
                  <a:gd name="T56" fmla="*/ 94 w 182"/>
                  <a:gd name="T57" fmla="*/ 225 h 272"/>
                  <a:gd name="T58" fmla="*/ 85 w 182"/>
                  <a:gd name="T59" fmla="*/ 229 h 272"/>
                  <a:gd name="T60" fmla="*/ 80 w 182"/>
                  <a:gd name="T61" fmla="*/ 232 h 272"/>
                  <a:gd name="T62" fmla="*/ 76 w 182"/>
                  <a:gd name="T63" fmla="*/ 233 h 272"/>
                  <a:gd name="T64" fmla="*/ 52 w 182"/>
                  <a:gd name="T65" fmla="*/ 233 h 272"/>
                  <a:gd name="T66" fmla="*/ 46 w 182"/>
                  <a:gd name="T67" fmla="*/ 232 h 272"/>
                  <a:gd name="T68" fmla="*/ 43 w 182"/>
                  <a:gd name="T69" fmla="*/ 232 h 272"/>
                  <a:gd name="T70" fmla="*/ 35 w 182"/>
                  <a:gd name="T71" fmla="*/ 230 h 272"/>
                  <a:gd name="T72" fmla="*/ 29 w 182"/>
                  <a:gd name="T73" fmla="*/ 227 h 272"/>
                  <a:gd name="T74" fmla="*/ 28 w 182"/>
                  <a:gd name="T75" fmla="*/ 227 h 272"/>
                  <a:gd name="T76" fmla="*/ 22 w 182"/>
                  <a:gd name="T77" fmla="*/ 248 h 272"/>
                  <a:gd name="T78" fmla="*/ 13 w 182"/>
                  <a:gd name="T79" fmla="*/ 258 h 272"/>
                  <a:gd name="T80" fmla="*/ 10 w 182"/>
                  <a:gd name="T81" fmla="*/ 262 h 272"/>
                  <a:gd name="T82" fmla="*/ 0 w 182"/>
                  <a:gd name="T83" fmla="*/ 272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82" h="272">
                    <a:moveTo>
                      <a:pt x="182" y="0"/>
                    </a:moveTo>
                    <a:lnTo>
                      <a:pt x="180" y="2"/>
                    </a:lnTo>
                    <a:lnTo>
                      <a:pt x="178" y="25"/>
                    </a:lnTo>
                    <a:lnTo>
                      <a:pt x="169" y="33"/>
                    </a:lnTo>
                    <a:lnTo>
                      <a:pt x="165" y="40"/>
                    </a:lnTo>
                    <a:lnTo>
                      <a:pt x="152" y="56"/>
                    </a:lnTo>
                    <a:lnTo>
                      <a:pt x="151" y="60"/>
                    </a:lnTo>
                    <a:lnTo>
                      <a:pt x="151" y="61"/>
                    </a:lnTo>
                    <a:lnTo>
                      <a:pt x="168" y="83"/>
                    </a:lnTo>
                    <a:lnTo>
                      <a:pt x="169" y="85"/>
                    </a:lnTo>
                    <a:lnTo>
                      <a:pt x="158" y="110"/>
                    </a:lnTo>
                    <a:lnTo>
                      <a:pt x="147" y="125"/>
                    </a:lnTo>
                    <a:lnTo>
                      <a:pt x="146" y="128"/>
                    </a:lnTo>
                    <a:lnTo>
                      <a:pt x="134" y="129"/>
                    </a:lnTo>
                    <a:lnTo>
                      <a:pt x="122" y="134"/>
                    </a:lnTo>
                    <a:lnTo>
                      <a:pt x="115" y="134"/>
                    </a:lnTo>
                    <a:lnTo>
                      <a:pt x="108" y="132"/>
                    </a:lnTo>
                    <a:lnTo>
                      <a:pt x="106" y="132"/>
                    </a:lnTo>
                    <a:lnTo>
                      <a:pt x="106" y="149"/>
                    </a:lnTo>
                    <a:lnTo>
                      <a:pt x="105" y="158"/>
                    </a:lnTo>
                    <a:lnTo>
                      <a:pt x="109" y="160"/>
                    </a:lnTo>
                    <a:lnTo>
                      <a:pt x="132" y="170"/>
                    </a:lnTo>
                    <a:lnTo>
                      <a:pt x="133" y="170"/>
                    </a:lnTo>
                    <a:lnTo>
                      <a:pt x="127" y="176"/>
                    </a:lnTo>
                    <a:lnTo>
                      <a:pt x="116" y="192"/>
                    </a:lnTo>
                    <a:lnTo>
                      <a:pt x="113" y="195"/>
                    </a:lnTo>
                    <a:lnTo>
                      <a:pt x="110" y="199"/>
                    </a:lnTo>
                    <a:lnTo>
                      <a:pt x="103" y="225"/>
                    </a:lnTo>
                    <a:lnTo>
                      <a:pt x="94" y="225"/>
                    </a:lnTo>
                    <a:lnTo>
                      <a:pt x="85" y="229"/>
                    </a:lnTo>
                    <a:lnTo>
                      <a:pt x="80" y="232"/>
                    </a:lnTo>
                    <a:lnTo>
                      <a:pt x="76" y="233"/>
                    </a:lnTo>
                    <a:lnTo>
                      <a:pt x="52" y="233"/>
                    </a:lnTo>
                    <a:lnTo>
                      <a:pt x="46" y="232"/>
                    </a:lnTo>
                    <a:lnTo>
                      <a:pt x="43" y="232"/>
                    </a:lnTo>
                    <a:lnTo>
                      <a:pt x="35" y="230"/>
                    </a:lnTo>
                    <a:lnTo>
                      <a:pt x="29" y="227"/>
                    </a:lnTo>
                    <a:lnTo>
                      <a:pt x="28" y="227"/>
                    </a:lnTo>
                    <a:lnTo>
                      <a:pt x="22" y="248"/>
                    </a:lnTo>
                    <a:lnTo>
                      <a:pt x="13" y="258"/>
                    </a:lnTo>
                    <a:lnTo>
                      <a:pt x="10" y="262"/>
                    </a:lnTo>
                    <a:lnTo>
                      <a:pt x="0" y="27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71" name="Freeform 4620">
                <a:extLst>
                  <a:ext uri="{FF2B5EF4-FFF2-40B4-BE49-F238E27FC236}">
                    <a16:creationId xmlns:a16="http://schemas.microsoft.com/office/drawing/2014/main" id="{16B6D4B6-D84E-69FE-B8B4-E9F9B423BF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9" y="2893"/>
                <a:ext cx="110" cy="54"/>
              </a:xfrm>
              <a:custGeom>
                <a:avLst/>
                <a:gdLst>
                  <a:gd name="T0" fmla="*/ 0 w 439"/>
                  <a:gd name="T1" fmla="*/ 154 h 217"/>
                  <a:gd name="T2" fmla="*/ 50 w 439"/>
                  <a:gd name="T3" fmla="*/ 181 h 217"/>
                  <a:gd name="T4" fmla="*/ 105 w 439"/>
                  <a:gd name="T5" fmla="*/ 199 h 217"/>
                  <a:gd name="T6" fmla="*/ 146 w 439"/>
                  <a:gd name="T7" fmla="*/ 202 h 217"/>
                  <a:gd name="T8" fmla="*/ 152 w 439"/>
                  <a:gd name="T9" fmla="*/ 206 h 217"/>
                  <a:gd name="T10" fmla="*/ 186 w 439"/>
                  <a:gd name="T11" fmla="*/ 216 h 217"/>
                  <a:gd name="T12" fmla="*/ 232 w 439"/>
                  <a:gd name="T13" fmla="*/ 216 h 217"/>
                  <a:gd name="T14" fmla="*/ 242 w 439"/>
                  <a:gd name="T15" fmla="*/ 210 h 217"/>
                  <a:gd name="T16" fmla="*/ 243 w 439"/>
                  <a:gd name="T17" fmla="*/ 204 h 217"/>
                  <a:gd name="T18" fmla="*/ 245 w 439"/>
                  <a:gd name="T19" fmla="*/ 202 h 217"/>
                  <a:gd name="T20" fmla="*/ 261 w 439"/>
                  <a:gd name="T21" fmla="*/ 175 h 217"/>
                  <a:gd name="T22" fmla="*/ 263 w 439"/>
                  <a:gd name="T23" fmla="*/ 163 h 217"/>
                  <a:gd name="T24" fmla="*/ 266 w 439"/>
                  <a:gd name="T25" fmla="*/ 161 h 217"/>
                  <a:gd name="T26" fmla="*/ 278 w 439"/>
                  <a:gd name="T27" fmla="*/ 134 h 217"/>
                  <a:gd name="T28" fmla="*/ 296 w 439"/>
                  <a:gd name="T29" fmla="*/ 122 h 217"/>
                  <a:gd name="T30" fmla="*/ 306 w 439"/>
                  <a:gd name="T31" fmla="*/ 150 h 217"/>
                  <a:gd name="T32" fmla="*/ 306 w 439"/>
                  <a:gd name="T33" fmla="*/ 153 h 217"/>
                  <a:gd name="T34" fmla="*/ 314 w 439"/>
                  <a:gd name="T35" fmla="*/ 160 h 217"/>
                  <a:gd name="T36" fmla="*/ 317 w 439"/>
                  <a:gd name="T37" fmla="*/ 170 h 217"/>
                  <a:gd name="T38" fmla="*/ 321 w 439"/>
                  <a:gd name="T39" fmla="*/ 173 h 217"/>
                  <a:gd name="T40" fmla="*/ 340 w 439"/>
                  <a:gd name="T41" fmla="*/ 156 h 217"/>
                  <a:gd name="T42" fmla="*/ 337 w 439"/>
                  <a:gd name="T43" fmla="*/ 152 h 217"/>
                  <a:gd name="T44" fmla="*/ 341 w 439"/>
                  <a:gd name="T45" fmla="*/ 140 h 217"/>
                  <a:gd name="T46" fmla="*/ 351 w 439"/>
                  <a:gd name="T47" fmla="*/ 134 h 217"/>
                  <a:gd name="T48" fmla="*/ 358 w 439"/>
                  <a:gd name="T49" fmla="*/ 125 h 217"/>
                  <a:gd name="T50" fmla="*/ 366 w 439"/>
                  <a:gd name="T51" fmla="*/ 120 h 217"/>
                  <a:gd name="T52" fmla="*/ 363 w 439"/>
                  <a:gd name="T53" fmla="*/ 101 h 217"/>
                  <a:gd name="T54" fmla="*/ 367 w 439"/>
                  <a:gd name="T55" fmla="*/ 100 h 217"/>
                  <a:gd name="T56" fmla="*/ 373 w 439"/>
                  <a:gd name="T57" fmla="*/ 99 h 217"/>
                  <a:gd name="T58" fmla="*/ 400 w 439"/>
                  <a:gd name="T59" fmla="*/ 93 h 217"/>
                  <a:gd name="T60" fmla="*/ 418 w 439"/>
                  <a:gd name="T61" fmla="*/ 68 h 217"/>
                  <a:gd name="T62" fmla="*/ 415 w 439"/>
                  <a:gd name="T63" fmla="*/ 53 h 217"/>
                  <a:gd name="T64" fmla="*/ 420 w 439"/>
                  <a:gd name="T65" fmla="*/ 37 h 217"/>
                  <a:gd name="T66" fmla="*/ 430 w 439"/>
                  <a:gd name="T67" fmla="*/ 32 h 217"/>
                  <a:gd name="T68" fmla="*/ 433 w 439"/>
                  <a:gd name="T69" fmla="*/ 30 h 217"/>
                  <a:gd name="T70" fmla="*/ 439 w 439"/>
                  <a:gd name="T71" fmla="*/ 32 h 217"/>
                  <a:gd name="T72" fmla="*/ 436 w 439"/>
                  <a:gd name="T73" fmla="*/ 22 h 217"/>
                  <a:gd name="T74" fmla="*/ 430 w 439"/>
                  <a:gd name="T75" fmla="*/ 16 h 217"/>
                  <a:gd name="T76" fmla="*/ 422 w 439"/>
                  <a:gd name="T77" fmla="*/ 9 h 217"/>
                  <a:gd name="T78" fmla="*/ 423 w 439"/>
                  <a:gd name="T79" fmla="*/ 2 h 217"/>
                  <a:gd name="T80" fmla="*/ 430 w 439"/>
                  <a:gd name="T81" fmla="*/ 0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439" h="217">
                    <a:moveTo>
                      <a:pt x="0" y="153"/>
                    </a:moveTo>
                    <a:lnTo>
                      <a:pt x="0" y="154"/>
                    </a:lnTo>
                    <a:lnTo>
                      <a:pt x="49" y="180"/>
                    </a:lnTo>
                    <a:lnTo>
                      <a:pt x="50" y="181"/>
                    </a:lnTo>
                    <a:lnTo>
                      <a:pt x="52" y="181"/>
                    </a:lnTo>
                    <a:lnTo>
                      <a:pt x="105" y="199"/>
                    </a:lnTo>
                    <a:lnTo>
                      <a:pt x="146" y="199"/>
                    </a:lnTo>
                    <a:lnTo>
                      <a:pt x="146" y="202"/>
                    </a:lnTo>
                    <a:lnTo>
                      <a:pt x="151" y="206"/>
                    </a:lnTo>
                    <a:lnTo>
                      <a:pt x="152" y="206"/>
                    </a:lnTo>
                    <a:lnTo>
                      <a:pt x="179" y="213"/>
                    </a:lnTo>
                    <a:lnTo>
                      <a:pt x="186" y="216"/>
                    </a:lnTo>
                    <a:lnTo>
                      <a:pt x="221" y="217"/>
                    </a:lnTo>
                    <a:lnTo>
                      <a:pt x="232" y="216"/>
                    </a:lnTo>
                    <a:lnTo>
                      <a:pt x="242" y="212"/>
                    </a:lnTo>
                    <a:lnTo>
                      <a:pt x="242" y="210"/>
                    </a:lnTo>
                    <a:lnTo>
                      <a:pt x="243" y="206"/>
                    </a:lnTo>
                    <a:lnTo>
                      <a:pt x="243" y="204"/>
                    </a:lnTo>
                    <a:lnTo>
                      <a:pt x="245" y="204"/>
                    </a:lnTo>
                    <a:lnTo>
                      <a:pt x="245" y="202"/>
                    </a:lnTo>
                    <a:lnTo>
                      <a:pt x="253" y="187"/>
                    </a:lnTo>
                    <a:lnTo>
                      <a:pt x="261" y="175"/>
                    </a:lnTo>
                    <a:lnTo>
                      <a:pt x="263" y="175"/>
                    </a:lnTo>
                    <a:lnTo>
                      <a:pt x="263" y="163"/>
                    </a:lnTo>
                    <a:lnTo>
                      <a:pt x="264" y="161"/>
                    </a:lnTo>
                    <a:lnTo>
                      <a:pt x="266" y="161"/>
                    </a:lnTo>
                    <a:lnTo>
                      <a:pt x="271" y="146"/>
                    </a:lnTo>
                    <a:lnTo>
                      <a:pt x="278" y="134"/>
                    </a:lnTo>
                    <a:lnTo>
                      <a:pt x="293" y="122"/>
                    </a:lnTo>
                    <a:lnTo>
                      <a:pt x="296" y="122"/>
                    </a:lnTo>
                    <a:lnTo>
                      <a:pt x="299" y="139"/>
                    </a:lnTo>
                    <a:lnTo>
                      <a:pt x="306" y="150"/>
                    </a:lnTo>
                    <a:lnTo>
                      <a:pt x="305" y="152"/>
                    </a:lnTo>
                    <a:lnTo>
                      <a:pt x="306" y="153"/>
                    </a:lnTo>
                    <a:lnTo>
                      <a:pt x="307" y="153"/>
                    </a:lnTo>
                    <a:lnTo>
                      <a:pt x="314" y="160"/>
                    </a:lnTo>
                    <a:lnTo>
                      <a:pt x="314" y="164"/>
                    </a:lnTo>
                    <a:lnTo>
                      <a:pt x="317" y="170"/>
                    </a:lnTo>
                    <a:lnTo>
                      <a:pt x="320" y="173"/>
                    </a:lnTo>
                    <a:lnTo>
                      <a:pt x="321" y="173"/>
                    </a:lnTo>
                    <a:lnTo>
                      <a:pt x="335" y="164"/>
                    </a:lnTo>
                    <a:lnTo>
                      <a:pt x="340" y="156"/>
                    </a:lnTo>
                    <a:lnTo>
                      <a:pt x="338" y="153"/>
                    </a:lnTo>
                    <a:lnTo>
                      <a:pt x="337" y="152"/>
                    </a:lnTo>
                    <a:lnTo>
                      <a:pt x="337" y="144"/>
                    </a:lnTo>
                    <a:lnTo>
                      <a:pt x="341" y="140"/>
                    </a:lnTo>
                    <a:lnTo>
                      <a:pt x="351" y="135"/>
                    </a:lnTo>
                    <a:lnTo>
                      <a:pt x="351" y="134"/>
                    </a:lnTo>
                    <a:lnTo>
                      <a:pt x="355" y="128"/>
                    </a:lnTo>
                    <a:lnTo>
                      <a:pt x="358" y="125"/>
                    </a:lnTo>
                    <a:lnTo>
                      <a:pt x="360" y="125"/>
                    </a:lnTo>
                    <a:lnTo>
                      <a:pt x="366" y="120"/>
                    </a:lnTo>
                    <a:lnTo>
                      <a:pt x="362" y="104"/>
                    </a:lnTo>
                    <a:lnTo>
                      <a:pt x="363" y="101"/>
                    </a:lnTo>
                    <a:lnTo>
                      <a:pt x="366" y="101"/>
                    </a:lnTo>
                    <a:lnTo>
                      <a:pt x="367" y="100"/>
                    </a:lnTo>
                    <a:lnTo>
                      <a:pt x="372" y="99"/>
                    </a:lnTo>
                    <a:lnTo>
                      <a:pt x="373" y="99"/>
                    </a:lnTo>
                    <a:lnTo>
                      <a:pt x="390" y="101"/>
                    </a:lnTo>
                    <a:lnTo>
                      <a:pt x="400" y="93"/>
                    </a:lnTo>
                    <a:lnTo>
                      <a:pt x="412" y="73"/>
                    </a:lnTo>
                    <a:lnTo>
                      <a:pt x="418" y="68"/>
                    </a:lnTo>
                    <a:lnTo>
                      <a:pt x="418" y="67"/>
                    </a:lnTo>
                    <a:lnTo>
                      <a:pt x="415" y="53"/>
                    </a:lnTo>
                    <a:lnTo>
                      <a:pt x="415" y="50"/>
                    </a:lnTo>
                    <a:lnTo>
                      <a:pt x="420" y="37"/>
                    </a:lnTo>
                    <a:lnTo>
                      <a:pt x="429" y="33"/>
                    </a:lnTo>
                    <a:lnTo>
                      <a:pt x="430" y="32"/>
                    </a:lnTo>
                    <a:lnTo>
                      <a:pt x="433" y="32"/>
                    </a:lnTo>
                    <a:lnTo>
                      <a:pt x="433" y="30"/>
                    </a:lnTo>
                    <a:lnTo>
                      <a:pt x="436" y="30"/>
                    </a:lnTo>
                    <a:lnTo>
                      <a:pt x="439" y="32"/>
                    </a:lnTo>
                    <a:lnTo>
                      <a:pt x="439" y="30"/>
                    </a:lnTo>
                    <a:lnTo>
                      <a:pt x="436" y="22"/>
                    </a:lnTo>
                    <a:lnTo>
                      <a:pt x="433" y="17"/>
                    </a:lnTo>
                    <a:lnTo>
                      <a:pt x="430" y="16"/>
                    </a:lnTo>
                    <a:lnTo>
                      <a:pt x="426" y="12"/>
                    </a:lnTo>
                    <a:lnTo>
                      <a:pt x="422" y="9"/>
                    </a:lnTo>
                    <a:lnTo>
                      <a:pt x="423" y="9"/>
                    </a:lnTo>
                    <a:lnTo>
                      <a:pt x="423" y="2"/>
                    </a:lnTo>
                    <a:lnTo>
                      <a:pt x="425" y="2"/>
                    </a:lnTo>
                    <a:lnTo>
                      <a:pt x="43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72" name="Freeform 4621">
                <a:extLst>
                  <a:ext uri="{FF2B5EF4-FFF2-40B4-BE49-F238E27FC236}">
                    <a16:creationId xmlns:a16="http://schemas.microsoft.com/office/drawing/2014/main" id="{C2D6E54C-6E77-8D54-924C-DA85C2D878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6" y="2945"/>
                <a:ext cx="13" cy="2"/>
              </a:xfrm>
              <a:custGeom>
                <a:avLst/>
                <a:gdLst>
                  <a:gd name="T0" fmla="*/ 0 w 50"/>
                  <a:gd name="T1" fmla="*/ 0 h 9"/>
                  <a:gd name="T2" fmla="*/ 10 w 50"/>
                  <a:gd name="T3" fmla="*/ 1 h 9"/>
                  <a:gd name="T4" fmla="*/ 50 w 50"/>
                  <a:gd name="T5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0" h="9">
                    <a:moveTo>
                      <a:pt x="0" y="0"/>
                    </a:moveTo>
                    <a:lnTo>
                      <a:pt x="10" y="1"/>
                    </a:lnTo>
                    <a:lnTo>
                      <a:pt x="50" y="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73" name="Line 4622">
                <a:extLst>
                  <a:ext uri="{FF2B5EF4-FFF2-40B4-BE49-F238E27FC236}">
                    <a16:creationId xmlns:a16="http://schemas.microsoft.com/office/drawing/2014/main" id="{5A9E5965-7B0F-D39D-BD62-2AC65658854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2996" y="2945"/>
                <a:ext cx="13" cy="2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74" name="Freeform 4623">
                <a:extLst>
                  <a:ext uri="{FF2B5EF4-FFF2-40B4-BE49-F238E27FC236}">
                    <a16:creationId xmlns:a16="http://schemas.microsoft.com/office/drawing/2014/main" id="{4D7EB84E-2EF1-1F64-7A83-51AF259DA3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8" y="2927"/>
                <a:ext cx="11" cy="4"/>
              </a:xfrm>
              <a:custGeom>
                <a:avLst/>
                <a:gdLst>
                  <a:gd name="T0" fmla="*/ 0 w 43"/>
                  <a:gd name="T1" fmla="*/ 0 h 14"/>
                  <a:gd name="T2" fmla="*/ 7 w 43"/>
                  <a:gd name="T3" fmla="*/ 4 h 14"/>
                  <a:gd name="T4" fmla="*/ 14 w 43"/>
                  <a:gd name="T5" fmla="*/ 7 h 14"/>
                  <a:gd name="T6" fmla="*/ 15 w 43"/>
                  <a:gd name="T7" fmla="*/ 8 h 14"/>
                  <a:gd name="T8" fmla="*/ 18 w 43"/>
                  <a:gd name="T9" fmla="*/ 8 h 14"/>
                  <a:gd name="T10" fmla="*/ 38 w 43"/>
                  <a:gd name="T11" fmla="*/ 14 h 14"/>
                  <a:gd name="T12" fmla="*/ 43 w 43"/>
                  <a:gd name="T13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3" h="14">
                    <a:moveTo>
                      <a:pt x="0" y="0"/>
                    </a:moveTo>
                    <a:lnTo>
                      <a:pt x="7" y="4"/>
                    </a:lnTo>
                    <a:lnTo>
                      <a:pt x="14" y="7"/>
                    </a:lnTo>
                    <a:lnTo>
                      <a:pt x="15" y="8"/>
                    </a:lnTo>
                    <a:lnTo>
                      <a:pt x="18" y="8"/>
                    </a:lnTo>
                    <a:lnTo>
                      <a:pt x="38" y="14"/>
                    </a:lnTo>
                    <a:lnTo>
                      <a:pt x="43" y="1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75" name="Freeform 4624">
                <a:extLst>
                  <a:ext uri="{FF2B5EF4-FFF2-40B4-BE49-F238E27FC236}">
                    <a16:creationId xmlns:a16="http://schemas.microsoft.com/office/drawing/2014/main" id="{AA272681-6CBD-ED75-64EB-5972109CB9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9" y="2927"/>
                <a:ext cx="19" cy="20"/>
              </a:xfrm>
              <a:custGeom>
                <a:avLst/>
                <a:gdLst>
                  <a:gd name="T0" fmla="*/ 80 w 80"/>
                  <a:gd name="T1" fmla="*/ 0 h 78"/>
                  <a:gd name="T2" fmla="*/ 78 w 80"/>
                  <a:gd name="T3" fmla="*/ 1 h 78"/>
                  <a:gd name="T4" fmla="*/ 76 w 80"/>
                  <a:gd name="T5" fmla="*/ 11 h 78"/>
                  <a:gd name="T6" fmla="*/ 76 w 80"/>
                  <a:gd name="T7" fmla="*/ 29 h 78"/>
                  <a:gd name="T8" fmla="*/ 73 w 80"/>
                  <a:gd name="T9" fmla="*/ 43 h 78"/>
                  <a:gd name="T10" fmla="*/ 68 w 80"/>
                  <a:gd name="T11" fmla="*/ 55 h 78"/>
                  <a:gd name="T12" fmla="*/ 66 w 80"/>
                  <a:gd name="T13" fmla="*/ 55 h 78"/>
                  <a:gd name="T14" fmla="*/ 66 w 80"/>
                  <a:gd name="T15" fmla="*/ 56 h 78"/>
                  <a:gd name="T16" fmla="*/ 65 w 80"/>
                  <a:gd name="T17" fmla="*/ 57 h 78"/>
                  <a:gd name="T18" fmla="*/ 62 w 80"/>
                  <a:gd name="T19" fmla="*/ 62 h 78"/>
                  <a:gd name="T20" fmla="*/ 48 w 80"/>
                  <a:gd name="T21" fmla="*/ 71 h 78"/>
                  <a:gd name="T22" fmla="*/ 0 w 80"/>
                  <a:gd name="T23" fmla="*/ 78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0" h="78">
                    <a:moveTo>
                      <a:pt x="80" y="0"/>
                    </a:moveTo>
                    <a:lnTo>
                      <a:pt x="78" y="1"/>
                    </a:lnTo>
                    <a:lnTo>
                      <a:pt x="76" y="11"/>
                    </a:lnTo>
                    <a:lnTo>
                      <a:pt x="76" y="29"/>
                    </a:lnTo>
                    <a:lnTo>
                      <a:pt x="73" y="43"/>
                    </a:lnTo>
                    <a:lnTo>
                      <a:pt x="68" y="55"/>
                    </a:lnTo>
                    <a:lnTo>
                      <a:pt x="66" y="55"/>
                    </a:lnTo>
                    <a:lnTo>
                      <a:pt x="66" y="56"/>
                    </a:lnTo>
                    <a:lnTo>
                      <a:pt x="65" y="57"/>
                    </a:lnTo>
                    <a:lnTo>
                      <a:pt x="62" y="62"/>
                    </a:lnTo>
                    <a:lnTo>
                      <a:pt x="48" y="71"/>
                    </a:lnTo>
                    <a:lnTo>
                      <a:pt x="0" y="7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76" name="Freeform 4625">
                <a:extLst>
                  <a:ext uri="{FF2B5EF4-FFF2-40B4-BE49-F238E27FC236}">
                    <a16:creationId xmlns:a16="http://schemas.microsoft.com/office/drawing/2014/main" id="{BBB35EB6-C128-84DC-F239-6E022EBA88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0" y="2969"/>
                <a:ext cx="93" cy="115"/>
              </a:xfrm>
              <a:custGeom>
                <a:avLst/>
                <a:gdLst>
                  <a:gd name="T0" fmla="*/ 356 w 371"/>
                  <a:gd name="T1" fmla="*/ 461 h 461"/>
                  <a:gd name="T2" fmla="*/ 356 w 371"/>
                  <a:gd name="T3" fmla="*/ 460 h 461"/>
                  <a:gd name="T4" fmla="*/ 350 w 371"/>
                  <a:gd name="T5" fmla="*/ 421 h 461"/>
                  <a:gd name="T6" fmla="*/ 350 w 371"/>
                  <a:gd name="T7" fmla="*/ 409 h 461"/>
                  <a:gd name="T8" fmla="*/ 371 w 371"/>
                  <a:gd name="T9" fmla="*/ 324 h 461"/>
                  <a:gd name="T10" fmla="*/ 369 w 371"/>
                  <a:gd name="T11" fmla="*/ 323 h 461"/>
                  <a:gd name="T12" fmla="*/ 363 w 371"/>
                  <a:gd name="T13" fmla="*/ 321 h 461"/>
                  <a:gd name="T14" fmla="*/ 355 w 371"/>
                  <a:gd name="T15" fmla="*/ 323 h 461"/>
                  <a:gd name="T16" fmla="*/ 348 w 371"/>
                  <a:gd name="T17" fmla="*/ 323 h 461"/>
                  <a:gd name="T18" fmla="*/ 346 w 371"/>
                  <a:gd name="T19" fmla="*/ 321 h 461"/>
                  <a:gd name="T20" fmla="*/ 343 w 371"/>
                  <a:gd name="T21" fmla="*/ 320 h 461"/>
                  <a:gd name="T22" fmla="*/ 342 w 371"/>
                  <a:gd name="T23" fmla="*/ 319 h 461"/>
                  <a:gd name="T24" fmla="*/ 342 w 371"/>
                  <a:gd name="T25" fmla="*/ 317 h 461"/>
                  <a:gd name="T26" fmla="*/ 335 w 371"/>
                  <a:gd name="T27" fmla="*/ 310 h 461"/>
                  <a:gd name="T28" fmla="*/ 319 w 371"/>
                  <a:gd name="T29" fmla="*/ 298 h 461"/>
                  <a:gd name="T30" fmla="*/ 312 w 371"/>
                  <a:gd name="T31" fmla="*/ 291 h 461"/>
                  <a:gd name="T32" fmla="*/ 311 w 371"/>
                  <a:gd name="T33" fmla="*/ 256 h 461"/>
                  <a:gd name="T34" fmla="*/ 303 w 371"/>
                  <a:gd name="T35" fmla="*/ 256 h 461"/>
                  <a:gd name="T36" fmla="*/ 251 w 371"/>
                  <a:gd name="T37" fmla="*/ 249 h 461"/>
                  <a:gd name="T38" fmla="*/ 202 w 371"/>
                  <a:gd name="T39" fmla="*/ 221 h 461"/>
                  <a:gd name="T40" fmla="*/ 191 w 371"/>
                  <a:gd name="T41" fmla="*/ 176 h 461"/>
                  <a:gd name="T42" fmla="*/ 190 w 371"/>
                  <a:gd name="T43" fmla="*/ 175 h 461"/>
                  <a:gd name="T44" fmla="*/ 176 w 371"/>
                  <a:gd name="T45" fmla="*/ 168 h 461"/>
                  <a:gd name="T46" fmla="*/ 174 w 371"/>
                  <a:gd name="T47" fmla="*/ 168 h 461"/>
                  <a:gd name="T48" fmla="*/ 158 w 371"/>
                  <a:gd name="T49" fmla="*/ 160 h 461"/>
                  <a:gd name="T50" fmla="*/ 151 w 371"/>
                  <a:gd name="T51" fmla="*/ 155 h 461"/>
                  <a:gd name="T52" fmla="*/ 149 w 371"/>
                  <a:gd name="T53" fmla="*/ 154 h 461"/>
                  <a:gd name="T54" fmla="*/ 148 w 371"/>
                  <a:gd name="T55" fmla="*/ 154 h 461"/>
                  <a:gd name="T56" fmla="*/ 139 w 371"/>
                  <a:gd name="T57" fmla="*/ 144 h 461"/>
                  <a:gd name="T58" fmla="*/ 138 w 371"/>
                  <a:gd name="T59" fmla="*/ 141 h 461"/>
                  <a:gd name="T60" fmla="*/ 137 w 371"/>
                  <a:gd name="T61" fmla="*/ 140 h 461"/>
                  <a:gd name="T62" fmla="*/ 65 w 371"/>
                  <a:gd name="T63" fmla="*/ 109 h 461"/>
                  <a:gd name="T64" fmla="*/ 56 w 371"/>
                  <a:gd name="T65" fmla="*/ 106 h 461"/>
                  <a:gd name="T66" fmla="*/ 50 w 371"/>
                  <a:gd name="T67" fmla="*/ 106 h 461"/>
                  <a:gd name="T68" fmla="*/ 47 w 371"/>
                  <a:gd name="T69" fmla="*/ 105 h 461"/>
                  <a:gd name="T70" fmla="*/ 67 w 371"/>
                  <a:gd name="T71" fmla="*/ 95 h 461"/>
                  <a:gd name="T72" fmla="*/ 68 w 371"/>
                  <a:gd name="T73" fmla="*/ 93 h 461"/>
                  <a:gd name="T74" fmla="*/ 70 w 371"/>
                  <a:gd name="T75" fmla="*/ 84 h 461"/>
                  <a:gd name="T76" fmla="*/ 70 w 371"/>
                  <a:gd name="T77" fmla="*/ 66 h 461"/>
                  <a:gd name="T78" fmla="*/ 68 w 371"/>
                  <a:gd name="T79" fmla="*/ 53 h 461"/>
                  <a:gd name="T80" fmla="*/ 70 w 371"/>
                  <a:gd name="T81" fmla="*/ 43 h 461"/>
                  <a:gd name="T82" fmla="*/ 70 w 371"/>
                  <a:gd name="T83" fmla="*/ 34 h 461"/>
                  <a:gd name="T84" fmla="*/ 68 w 371"/>
                  <a:gd name="T85" fmla="*/ 28 h 461"/>
                  <a:gd name="T86" fmla="*/ 56 w 371"/>
                  <a:gd name="T87" fmla="*/ 17 h 461"/>
                  <a:gd name="T88" fmla="*/ 54 w 371"/>
                  <a:gd name="T89" fmla="*/ 17 h 461"/>
                  <a:gd name="T90" fmla="*/ 51 w 371"/>
                  <a:gd name="T91" fmla="*/ 16 h 461"/>
                  <a:gd name="T92" fmla="*/ 50 w 371"/>
                  <a:gd name="T93" fmla="*/ 14 h 461"/>
                  <a:gd name="T94" fmla="*/ 8 w 371"/>
                  <a:gd name="T95" fmla="*/ 0 h 461"/>
                  <a:gd name="T96" fmla="*/ 7 w 371"/>
                  <a:gd name="T97" fmla="*/ 2 h 461"/>
                  <a:gd name="T98" fmla="*/ 1 w 371"/>
                  <a:gd name="T99" fmla="*/ 10 h 461"/>
                  <a:gd name="T100" fmla="*/ 0 w 371"/>
                  <a:gd name="T101" fmla="*/ 11 h 4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371" h="461">
                    <a:moveTo>
                      <a:pt x="356" y="461"/>
                    </a:moveTo>
                    <a:lnTo>
                      <a:pt x="356" y="460"/>
                    </a:lnTo>
                    <a:lnTo>
                      <a:pt x="350" y="421"/>
                    </a:lnTo>
                    <a:lnTo>
                      <a:pt x="350" y="409"/>
                    </a:lnTo>
                    <a:lnTo>
                      <a:pt x="371" y="324"/>
                    </a:lnTo>
                    <a:lnTo>
                      <a:pt x="369" y="323"/>
                    </a:lnTo>
                    <a:lnTo>
                      <a:pt x="363" y="321"/>
                    </a:lnTo>
                    <a:lnTo>
                      <a:pt x="355" y="323"/>
                    </a:lnTo>
                    <a:lnTo>
                      <a:pt x="348" y="323"/>
                    </a:lnTo>
                    <a:lnTo>
                      <a:pt x="346" y="321"/>
                    </a:lnTo>
                    <a:lnTo>
                      <a:pt x="343" y="320"/>
                    </a:lnTo>
                    <a:lnTo>
                      <a:pt x="342" y="319"/>
                    </a:lnTo>
                    <a:lnTo>
                      <a:pt x="342" y="317"/>
                    </a:lnTo>
                    <a:lnTo>
                      <a:pt x="335" y="310"/>
                    </a:lnTo>
                    <a:lnTo>
                      <a:pt x="319" y="298"/>
                    </a:lnTo>
                    <a:lnTo>
                      <a:pt x="312" y="291"/>
                    </a:lnTo>
                    <a:lnTo>
                      <a:pt x="311" y="256"/>
                    </a:lnTo>
                    <a:lnTo>
                      <a:pt x="303" y="256"/>
                    </a:lnTo>
                    <a:lnTo>
                      <a:pt x="251" y="249"/>
                    </a:lnTo>
                    <a:lnTo>
                      <a:pt x="202" y="221"/>
                    </a:lnTo>
                    <a:lnTo>
                      <a:pt x="191" y="176"/>
                    </a:lnTo>
                    <a:lnTo>
                      <a:pt x="190" y="175"/>
                    </a:lnTo>
                    <a:lnTo>
                      <a:pt x="176" y="168"/>
                    </a:lnTo>
                    <a:lnTo>
                      <a:pt x="174" y="168"/>
                    </a:lnTo>
                    <a:lnTo>
                      <a:pt x="158" y="160"/>
                    </a:lnTo>
                    <a:lnTo>
                      <a:pt x="151" y="155"/>
                    </a:lnTo>
                    <a:lnTo>
                      <a:pt x="149" y="154"/>
                    </a:lnTo>
                    <a:lnTo>
                      <a:pt x="148" y="154"/>
                    </a:lnTo>
                    <a:lnTo>
                      <a:pt x="139" y="144"/>
                    </a:lnTo>
                    <a:lnTo>
                      <a:pt x="138" y="141"/>
                    </a:lnTo>
                    <a:lnTo>
                      <a:pt x="137" y="140"/>
                    </a:lnTo>
                    <a:lnTo>
                      <a:pt x="65" y="109"/>
                    </a:lnTo>
                    <a:lnTo>
                      <a:pt x="56" y="106"/>
                    </a:lnTo>
                    <a:lnTo>
                      <a:pt x="50" y="106"/>
                    </a:lnTo>
                    <a:lnTo>
                      <a:pt x="47" y="105"/>
                    </a:lnTo>
                    <a:lnTo>
                      <a:pt x="67" y="95"/>
                    </a:lnTo>
                    <a:lnTo>
                      <a:pt x="68" y="93"/>
                    </a:lnTo>
                    <a:lnTo>
                      <a:pt x="70" y="84"/>
                    </a:lnTo>
                    <a:lnTo>
                      <a:pt x="70" y="66"/>
                    </a:lnTo>
                    <a:lnTo>
                      <a:pt x="68" y="53"/>
                    </a:lnTo>
                    <a:lnTo>
                      <a:pt x="70" y="43"/>
                    </a:lnTo>
                    <a:lnTo>
                      <a:pt x="70" y="34"/>
                    </a:lnTo>
                    <a:lnTo>
                      <a:pt x="68" y="28"/>
                    </a:lnTo>
                    <a:lnTo>
                      <a:pt x="56" y="17"/>
                    </a:lnTo>
                    <a:lnTo>
                      <a:pt x="54" y="17"/>
                    </a:lnTo>
                    <a:lnTo>
                      <a:pt x="51" y="16"/>
                    </a:lnTo>
                    <a:lnTo>
                      <a:pt x="50" y="14"/>
                    </a:lnTo>
                    <a:lnTo>
                      <a:pt x="8" y="0"/>
                    </a:lnTo>
                    <a:lnTo>
                      <a:pt x="7" y="2"/>
                    </a:lnTo>
                    <a:lnTo>
                      <a:pt x="1" y="10"/>
                    </a:lnTo>
                    <a:lnTo>
                      <a:pt x="0" y="1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77" name="Freeform 4626">
                <a:extLst>
                  <a:ext uri="{FF2B5EF4-FFF2-40B4-BE49-F238E27FC236}">
                    <a16:creationId xmlns:a16="http://schemas.microsoft.com/office/drawing/2014/main" id="{AD89BF56-0285-56FC-9A11-D5C61998DE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3" y="2887"/>
                <a:ext cx="93" cy="29"/>
              </a:xfrm>
              <a:custGeom>
                <a:avLst/>
                <a:gdLst>
                  <a:gd name="T0" fmla="*/ 365 w 375"/>
                  <a:gd name="T1" fmla="*/ 65 h 116"/>
                  <a:gd name="T2" fmla="*/ 356 w 375"/>
                  <a:gd name="T3" fmla="*/ 51 h 116"/>
                  <a:gd name="T4" fmla="*/ 339 w 375"/>
                  <a:gd name="T5" fmla="*/ 41 h 116"/>
                  <a:gd name="T6" fmla="*/ 339 w 375"/>
                  <a:gd name="T7" fmla="*/ 14 h 116"/>
                  <a:gd name="T8" fmla="*/ 334 w 375"/>
                  <a:gd name="T9" fmla="*/ 1 h 116"/>
                  <a:gd name="T10" fmla="*/ 331 w 375"/>
                  <a:gd name="T11" fmla="*/ 1 h 116"/>
                  <a:gd name="T12" fmla="*/ 314 w 375"/>
                  <a:gd name="T13" fmla="*/ 4 h 116"/>
                  <a:gd name="T14" fmla="*/ 311 w 375"/>
                  <a:gd name="T15" fmla="*/ 19 h 116"/>
                  <a:gd name="T16" fmla="*/ 287 w 375"/>
                  <a:gd name="T17" fmla="*/ 15 h 116"/>
                  <a:gd name="T18" fmla="*/ 284 w 375"/>
                  <a:gd name="T19" fmla="*/ 21 h 116"/>
                  <a:gd name="T20" fmla="*/ 271 w 375"/>
                  <a:gd name="T21" fmla="*/ 30 h 116"/>
                  <a:gd name="T22" fmla="*/ 286 w 375"/>
                  <a:gd name="T23" fmla="*/ 51 h 116"/>
                  <a:gd name="T24" fmla="*/ 307 w 375"/>
                  <a:gd name="T25" fmla="*/ 44 h 116"/>
                  <a:gd name="T26" fmla="*/ 311 w 375"/>
                  <a:gd name="T27" fmla="*/ 56 h 116"/>
                  <a:gd name="T28" fmla="*/ 314 w 375"/>
                  <a:gd name="T29" fmla="*/ 70 h 116"/>
                  <a:gd name="T30" fmla="*/ 308 w 375"/>
                  <a:gd name="T31" fmla="*/ 85 h 116"/>
                  <a:gd name="T32" fmla="*/ 312 w 375"/>
                  <a:gd name="T33" fmla="*/ 108 h 116"/>
                  <a:gd name="T34" fmla="*/ 310 w 375"/>
                  <a:gd name="T35" fmla="*/ 111 h 116"/>
                  <a:gd name="T36" fmla="*/ 283 w 375"/>
                  <a:gd name="T37" fmla="*/ 108 h 116"/>
                  <a:gd name="T38" fmla="*/ 257 w 375"/>
                  <a:gd name="T39" fmla="*/ 82 h 116"/>
                  <a:gd name="T40" fmla="*/ 245 w 375"/>
                  <a:gd name="T41" fmla="*/ 92 h 116"/>
                  <a:gd name="T42" fmla="*/ 237 w 375"/>
                  <a:gd name="T43" fmla="*/ 104 h 116"/>
                  <a:gd name="T44" fmla="*/ 236 w 375"/>
                  <a:gd name="T45" fmla="*/ 93 h 116"/>
                  <a:gd name="T46" fmla="*/ 247 w 375"/>
                  <a:gd name="T47" fmla="*/ 57 h 116"/>
                  <a:gd name="T48" fmla="*/ 234 w 375"/>
                  <a:gd name="T49" fmla="*/ 39 h 116"/>
                  <a:gd name="T50" fmla="*/ 230 w 375"/>
                  <a:gd name="T51" fmla="*/ 41 h 116"/>
                  <a:gd name="T52" fmla="*/ 214 w 375"/>
                  <a:gd name="T53" fmla="*/ 50 h 116"/>
                  <a:gd name="T54" fmla="*/ 199 w 375"/>
                  <a:gd name="T55" fmla="*/ 46 h 116"/>
                  <a:gd name="T56" fmla="*/ 185 w 375"/>
                  <a:gd name="T57" fmla="*/ 50 h 116"/>
                  <a:gd name="T58" fmla="*/ 177 w 375"/>
                  <a:gd name="T59" fmla="*/ 46 h 116"/>
                  <a:gd name="T60" fmla="*/ 167 w 375"/>
                  <a:gd name="T61" fmla="*/ 40 h 116"/>
                  <a:gd name="T62" fmla="*/ 163 w 375"/>
                  <a:gd name="T63" fmla="*/ 44 h 116"/>
                  <a:gd name="T64" fmla="*/ 160 w 375"/>
                  <a:gd name="T65" fmla="*/ 50 h 116"/>
                  <a:gd name="T66" fmla="*/ 154 w 375"/>
                  <a:gd name="T67" fmla="*/ 53 h 116"/>
                  <a:gd name="T68" fmla="*/ 138 w 375"/>
                  <a:gd name="T69" fmla="*/ 50 h 116"/>
                  <a:gd name="T70" fmla="*/ 131 w 375"/>
                  <a:gd name="T71" fmla="*/ 39 h 116"/>
                  <a:gd name="T72" fmla="*/ 118 w 375"/>
                  <a:gd name="T73" fmla="*/ 24 h 116"/>
                  <a:gd name="T74" fmla="*/ 107 w 375"/>
                  <a:gd name="T75" fmla="*/ 18 h 116"/>
                  <a:gd name="T76" fmla="*/ 106 w 375"/>
                  <a:gd name="T77" fmla="*/ 26 h 116"/>
                  <a:gd name="T78" fmla="*/ 97 w 375"/>
                  <a:gd name="T79" fmla="*/ 36 h 116"/>
                  <a:gd name="T80" fmla="*/ 77 w 375"/>
                  <a:gd name="T81" fmla="*/ 37 h 116"/>
                  <a:gd name="T82" fmla="*/ 51 w 375"/>
                  <a:gd name="T83" fmla="*/ 24 h 116"/>
                  <a:gd name="T84" fmla="*/ 46 w 375"/>
                  <a:gd name="T85" fmla="*/ 26 h 116"/>
                  <a:gd name="T86" fmla="*/ 43 w 375"/>
                  <a:gd name="T87" fmla="*/ 47 h 116"/>
                  <a:gd name="T88" fmla="*/ 29 w 375"/>
                  <a:gd name="T89" fmla="*/ 61 h 116"/>
                  <a:gd name="T90" fmla="*/ 1 w 375"/>
                  <a:gd name="T91" fmla="*/ 44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375" h="116">
                    <a:moveTo>
                      <a:pt x="375" y="68"/>
                    </a:moveTo>
                    <a:lnTo>
                      <a:pt x="374" y="68"/>
                    </a:lnTo>
                    <a:lnTo>
                      <a:pt x="365" y="65"/>
                    </a:lnTo>
                    <a:lnTo>
                      <a:pt x="354" y="57"/>
                    </a:lnTo>
                    <a:lnTo>
                      <a:pt x="356" y="56"/>
                    </a:lnTo>
                    <a:lnTo>
                      <a:pt x="356" y="51"/>
                    </a:lnTo>
                    <a:lnTo>
                      <a:pt x="347" y="46"/>
                    </a:lnTo>
                    <a:lnTo>
                      <a:pt x="346" y="46"/>
                    </a:lnTo>
                    <a:lnTo>
                      <a:pt x="339" y="41"/>
                    </a:lnTo>
                    <a:lnTo>
                      <a:pt x="338" y="40"/>
                    </a:lnTo>
                    <a:lnTo>
                      <a:pt x="338" y="24"/>
                    </a:lnTo>
                    <a:lnTo>
                      <a:pt x="339" y="14"/>
                    </a:lnTo>
                    <a:lnTo>
                      <a:pt x="339" y="5"/>
                    </a:lnTo>
                    <a:lnTo>
                      <a:pt x="338" y="4"/>
                    </a:lnTo>
                    <a:lnTo>
                      <a:pt x="334" y="1"/>
                    </a:lnTo>
                    <a:lnTo>
                      <a:pt x="332" y="0"/>
                    </a:lnTo>
                    <a:lnTo>
                      <a:pt x="331" y="0"/>
                    </a:lnTo>
                    <a:lnTo>
                      <a:pt x="331" y="1"/>
                    </a:lnTo>
                    <a:lnTo>
                      <a:pt x="329" y="3"/>
                    </a:lnTo>
                    <a:lnTo>
                      <a:pt x="314" y="3"/>
                    </a:lnTo>
                    <a:lnTo>
                      <a:pt x="314" y="4"/>
                    </a:lnTo>
                    <a:lnTo>
                      <a:pt x="312" y="17"/>
                    </a:lnTo>
                    <a:lnTo>
                      <a:pt x="311" y="18"/>
                    </a:lnTo>
                    <a:lnTo>
                      <a:pt x="311" y="19"/>
                    </a:lnTo>
                    <a:lnTo>
                      <a:pt x="307" y="18"/>
                    </a:lnTo>
                    <a:lnTo>
                      <a:pt x="291" y="15"/>
                    </a:lnTo>
                    <a:lnTo>
                      <a:pt x="287" y="15"/>
                    </a:lnTo>
                    <a:lnTo>
                      <a:pt x="286" y="17"/>
                    </a:lnTo>
                    <a:lnTo>
                      <a:pt x="286" y="18"/>
                    </a:lnTo>
                    <a:lnTo>
                      <a:pt x="284" y="21"/>
                    </a:lnTo>
                    <a:lnTo>
                      <a:pt x="275" y="26"/>
                    </a:lnTo>
                    <a:lnTo>
                      <a:pt x="271" y="28"/>
                    </a:lnTo>
                    <a:lnTo>
                      <a:pt x="271" y="30"/>
                    </a:lnTo>
                    <a:lnTo>
                      <a:pt x="283" y="47"/>
                    </a:lnTo>
                    <a:lnTo>
                      <a:pt x="284" y="48"/>
                    </a:lnTo>
                    <a:lnTo>
                      <a:pt x="286" y="51"/>
                    </a:lnTo>
                    <a:lnTo>
                      <a:pt x="291" y="47"/>
                    </a:lnTo>
                    <a:lnTo>
                      <a:pt x="298" y="53"/>
                    </a:lnTo>
                    <a:lnTo>
                      <a:pt x="307" y="44"/>
                    </a:lnTo>
                    <a:lnTo>
                      <a:pt x="308" y="44"/>
                    </a:lnTo>
                    <a:lnTo>
                      <a:pt x="310" y="51"/>
                    </a:lnTo>
                    <a:lnTo>
                      <a:pt x="311" y="56"/>
                    </a:lnTo>
                    <a:lnTo>
                      <a:pt x="311" y="63"/>
                    </a:lnTo>
                    <a:lnTo>
                      <a:pt x="314" y="65"/>
                    </a:lnTo>
                    <a:lnTo>
                      <a:pt x="314" y="70"/>
                    </a:lnTo>
                    <a:lnTo>
                      <a:pt x="311" y="78"/>
                    </a:lnTo>
                    <a:lnTo>
                      <a:pt x="308" y="84"/>
                    </a:lnTo>
                    <a:lnTo>
                      <a:pt x="308" y="85"/>
                    </a:lnTo>
                    <a:lnTo>
                      <a:pt x="307" y="89"/>
                    </a:lnTo>
                    <a:lnTo>
                      <a:pt x="307" y="93"/>
                    </a:lnTo>
                    <a:lnTo>
                      <a:pt x="312" y="108"/>
                    </a:lnTo>
                    <a:lnTo>
                      <a:pt x="312" y="110"/>
                    </a:lnTo>
                    <a:lnTo>
                      <a:pt x="311" y="113"/>
                    </a:lnTo>
                    <a:lnTo>
                      <a:pt x="310" y="111"/>
                    </a:lnTo>
                    <a:lnTo>
                      <a:pt x="301" y="116"/>
                    </a:lnTo>
                    <a:lnTo>
                      <a:pt x="297" y="116"/>
                    </a:lnTo>
                    <a:lnTo>
                      <a:pt x="283" y="108"/>
                    </a:lnTo>
                    <a:lnTo>
                      <a:pt x="258" y="84"/>
                    </a:lnTo>
                    <a:lnTo>
                      <a:pt x="258" y="82"/>
                    </a:lnTo>
                    <a:lnTo>
                      <a:pt x="257" y="82"/>
                    </a:lnTo>
                    <a:lnTo>
                      <a:pt x="257" y="84"/>
                    </a:lnTo>
                    <a:lnTo>
                      <a:pt x="251" y="91"/>
                    </a:lnTo>
                    <a:lnTo>
                      <a:pt x="245" y="92"/>
                    </a:lnTo>
                    <a:lnTo>
                      <a:pt x="241" y="97"/>
                    </a:lnTo>
                    <a:lnTo>
                      <a:pt x="238" y="103"/>
                    </a:lnTo>
                    <a:lnTo>
                      <a:pt x="237" y="104"/>
                    </a:lnTo>
                    <a:lnTo>
                      <a:pt x="237" y="103"/>
                    </a:lnTo>
                    <a:lnTo>
                      <a:pt x="236" y="96"/>
                    </a:lnTo>
                    <a:lnTo>
                      <a:pt x="236" y="93"/>
                    </a:lnTo>
                    <a:lnTo>
                      <a:pt x="237" y="81"/>
                    </a:lnTo>
                    <a:lnTo>
                      <a:pt x="243" y="71"/>
                    </a:lnTo>
                    <a:lnTo>
                      <a:pt x="247" y="57"/>
                    </a:lnTo>
                    <a:lnTo>
                      <a:pt x="247" y="54"/>
                    </a:lnTo>
                    <a:lnTo>
                      <a:pt x="237" y="39"/>
                    </a:lnTo>
                    <a:lnTo>
                      <a:pt x="234" y="39"/>
                    </a:lnTo>
                    <a:lnTo>
                      <a:pt x="231" y="37"/>
                    </a:lnTo>
                    <a:lnTo>
                      <a:pt x="231" y="39"/>
                    </a:lnTo>
                    <a:lnTo>
                      <a:pt x="230" y="41"/>
                    </a:lnTo>
                    <a:lnTo>
                      <a:pt x="230" y="43"/>
                    </a:lnTo>
                    <a:lnTo>
                      <a:pt x="224" y="48"/>
                    </a:lnTo>
                    <a:lnTo>
                      <a:pt x="214" y="50"/>
                    </a:lnTo>
                    <a:lnTo>
                      <a:pt x="206" y="50"/>
                    </a:lnTo>
                    <a:lnTo>
                      <a:pt x="202" y="48"/>
                    </a:lnTo>
                    <a:lnTo>
                      <a:pt x="199" y="46"/>
                    </a:lnTo>
                    <a:lnTo>
                      <a:pt x="194" y="46"/>
                    </a:lnTo>
                    <a:lnTo>
                      <a:pt x="192" y="47"/>
                    </a:lnTo>
                    <a:lnTo>
                      <a:pt x="185" y="50"/>
                    </a:lnTo>
                    <a:lnTo>
                      <a:pt x="180" y="50"/>
                    </a:lnTo>
                    <a:lnTo>
                      <a:pt x="177" y="47"/>
                    </a:lnTo>
                    <a:lnTo>
                      <a:pt x="177" y="46"/>
                    </a:lnTo>
                    <a:lnTo>
                      <a:pt x="174" y="41"/>
                    </a:lnTo>
                    <a:lnTo>
                      <a:pt x="171" y="40"/>
                    </a:lnTo>
                    <a:lnTo>
                      <a:pt x="167" y="40"/>
                    </a:lnTo>
                    <a:lnTo>
                      <a:pt x="166" y="41"/>
                    </a:lnTo>
                    <a:lnTo>
                      <a:pt x="164" y="44"/>
                    </a:lnTo>
                    <a:lnTo>
                      <a:pt x="163" y="44"/>
                    </a:lnTo>
                    <a:lnTo>
                      <a:pt x="162" y="48"/>
                    </a:lnTo>
                    <a:lnTo>
                      <a:pt x="160" y="48"/>
                    </a:lnTo>
                    <a:lnTo>
                      <a:pt x="160" y="50"/>
                    </a:lnTo>
                    <a:lnTo>
                      <a:pt x="159" y="51"/>
                    </a:lnTo>
                    <a:lnTo>
                      <a:pt x="156" y="51"/>
                    </a:lnTo>
                    <a:lnTo>
                      <a:pt x="154" y="53"/>
                    </a:lnTo>
                    <a:lnTo>
                      <a:pt x="150" y="51"/>
                    </a:lnTo>
                    <a:lnTo>
                      <a:pt x="137" y="51"/>
                    </a:lnTo>
                    <a:lnTo>
                      <a:pt x="138" y="50"/>
                    </a:lnTo>
                    <a:lnTo>
                      <a:pt x="135" y="44"/>
                    </a:lnTo>
                    <a:lnTo>
                      <a:pt x="134" y="43"/>
                    </a:lnTo>
                    <a:lnTo>
                      <a:pt x="131" y="39"/>
                    </a:lnTo>
                    <a:lnTo>
                      <a:pt x="125" y="34"/>
                    </a:lnTo>
                    <a:lnTo>
                      <a:pt x="121" y="30"/>
                    </a:lnTo>
                    <a:lnTo>
                      <a:pt x="118" y="24"/>
                    </a:lnTo>
                    <a:lnTo>
                      <a:pt x="118" y="17"/>
                    </a:lnTo>
                    <a:lnTo>
                      <a:pt x="117" y="18"/>
                    </a:lnTo>
                    <a:lnTo>
                      <a:pt x="107" y="18"/>
                    </a:lnTo>
                    <a:lnTo>
                      <a:pt x="107" y="21"/>
                    </a:lnTo>
                    <a:lnTo>
                      <a:pt x="106" y="24"/>
                    </a:lnTo>
                    <a:lnTo>
                      <a:pt x="106" y="26"/>
                    </a:lnTo>
                    <a:lnTo>
                      <a:pt x="104" y="28"/>
                    </a:lnTo>
                    <a:lnTo>
                      <a:pt x="103" y="32"/>
                    </a:lnTo>
                    <a:lnTo>
                      <a:pt x="97" y="36"/>
                    </a:lnTo>
                    <a:lnTo>
                      <a:pt x="92" y="39"/>
                    </a:lnTo>
                    <a:lnTo>
                      <a:pt x="85" y="39"/>
                    </a:lnTo>
                    <a:lnTo>
                      <a:pt x="77" y="37"/>
                    </a:lnTo>
                    <a:lnTo>
                      <a:pt x="75" y="37"/>
                    </a:lnTo>
                    <a:lnTo>
                      <a:pt x="65" y="33"/>
                    </a:lnTo>
                    <a:lnTo>
                      <a:pt x="51" y="24"/>
                    </a:lnTo>
                    <a:lnTo>
                      <a:pt x="49" y="24"/>
                    </a:lnTo>
                    <a:lnTo>
                      <a:pt x="47" y="26"/>
                    </a:lnTo>
                    <a:lnTo>
                      <a:pt x="46" y="26"/>
                    </a:lnTo>
                    <a:lnTo>
                      <a:pt x="44" y="37"/>
                    </a:lnTo>
                    <a:lnTo>
                      <a:pt x="44" y="46"/>
                    </a:lnTo>
                    <a:lnTo>
                      <a:pt x="43" y="47"/>
                    </a:lnTo>
                    <a:lnTo>
                      <a:pt x="42" y="51"/>
                    </a:lnTo>
                    <a:lnTo>
                      <a:pt x="30" y="61"/>
                    </a:lnTo>
                    <a:lnTo>
                      <a:pt x="29" y="61"/>
                    </a:lnTo>
                    <a:lnTo>
                      <a:pt x="27" y="60"/>
                    </a:lnTo>
                    <a:lnTo>
                      <a:pt x="15" y="56"/>
                    </a:lnTo>
                    <a:lnTo>
                      <a:pt x="1" y="44"/>
                    </a:lnTo>
                    <a:lnTo>
                      <a:pt x="0" y="4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</p:grpSp>
        <p:grpSp>
          <p:nvGrpSpPr>
            <p:cNvPr id="29" name="Group 4828">
              <a:extLst>
                <a:ext uri="{FF2B5EF4-FFF2-40B4-BE49-F238E27FC236}">
                  <a16:creationId xmlns:a16="http://schemas.microsoft.com/office/drawing/2014/main" id="{4A23655F-D76A-546C-E5C6-71C4A281D60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16" y="2768"/>
              <a:ext cx="859" cy="1012"/>
              <a:chOff x="2616" y="2768"/>
              <a:chExt cx="859" cy="1012"/>
            </a:xfrm>
          </p:grpSpPr>
          <p:sp>
            <p:nvSpPr>
              <p:cNvPr id="1978" name="Freeform 4628">
                <a:extLst>
                  <a:ext uri="{FF2B5EF4-FFF2-40B4-BE49-F238E27FC236}">
                    <a16:creationId xmlns:a16="http://schemas.microsoft.com/office/drawing/2014/main" id="{0EEE2F9F-BA49-773F-1B66-44BDF7069D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4" y="2898"/>
                <a:ext cx="36" cy="64"/>
              </a:xfrm>
              <a:custGeom>
                <a:avLst/>
                <a:gdLst>
                  <a:gd name="T0" fmla="*/ 64 w 142"/>
                  <a:gd name="T1" fmla="*/ 3 h 257"/>
                  <a:gd name="T2" fmla="*/ 58 w 142"/>
                  <a:gd name="T3" fmla="*/ 16 h 257"/>
                  <a:gd name="T4" fmla="*/ 61 w 142"/>
                  <a:gd name="T5" fmla="*/ 35 h 257"/>
                  <a:gd name="T6" fmla="*/ 63 w 142"/>
                  <a:gd name="T7" fmla="*/ 49 h 257"/>
                  <a:gd name="T8" fmla="*/ 48 w 142"/>
                  <a:gd name="T9" fmla="*/ 59 h 257"/>
                  <a:gd name="T10" fmla="*/ 34 w 142"/>
                  <a:gd name="T11" fmla="*/ 73 h 257"/>
                  <a:gd name="T12" fmla="*/ 19 w 142"/>
                  <a:gd name="T13" fmla="*/ 66 h 257"/>
                  <a:gd name="T14" fmla="*/ 11 w 142"/>
                  <a:gd name="T15" fmla="*/ 64 h 257"/>
                  <a:gd name="T16" fmla="*/ 10 w 142"/>
                  <a:gd name="T17" fmla="*/ 77 h 257"/>
                  <a:gd name="T18" fmla="*/ 3 w 142"/>
                  <a:gd name="T19" fmla="*/ 87 h 257"/>
                  <a:gd name="T20" fmla="*/ 0 w 142"/>
                  <a:gd name="T21" fmla="*/ 102 h 257"/>
                  <a:gd name="T22" fmla="*/ 3 w 142"/>
                  <a:gd name="T23" fmla="*/ 114 h 257"/>
                  <a:gd name="T24" fmla="*/ 7 w 142"/>
                  <a:gd name="T25" fmla="*/ 116 h 257"/>
                  <a:gd name="T26" fmla="*/ 32 w 142"/>
                  <a:gd name="T27" fmla="*/ 116 h 257"/>
                  <a:gd name="T28" fmla="*/ 44 w 142"/>
                  <a:gd name="T29" fmla="*/ 115 h 257"/>
                  <a:gd name="T30" fmla="*/ 50 w 142"/>
                  <a:gd name="T31" fmla="*/ 116 h 257"/>
                  <a:gd name="T32" fmla="*/ 55 w 142"/>
                  <a:gd name="T33" fmla="*/ 122 h 257"/>
                  <a:gd name="T34" fmla="*/ 60 w 142"/>
                  <a:gd name="T35" fmla="*/ 123 h 257"/>
                  <a:gd name="T36" fmla="*/ 79 w 142"/>
                  <a:gd name="T37" fmla="*/ 116 h 257"/>
                  <a:gd name="T38" fmla="*/ 85 w 142"/>
                  <a:gd name="T39" fmla="*/ 112 h 257"/>
                  <a:gd name="T40" fmla="*/ 92 w 142"/>
                  <a:gd name="T41" fmla="*/ 112 h 257"/>
                  <a:gd name="T42" fmla="*/ 103 w 142"/>
                  <a:gd name="T43" fmla="*/ 124 h 257"/>
                  <a:gd name="T44" fmla="*/ 116 w 142"/>
                  <a:gd name="T45" fmla="*/ 130 h 257"/>
                  <a:gd name="T46" fmla="*/ 120 w 142"/>
                  <a:gd name="T47" fmla="*/ 129 h 257"/>
                  <a:gd name="T48" fmla="*/ 123 w 142"/>
                  <a:gd name="T49" fmla="*/ 127 h 257"/>
                  <a:gd name="T50" fmla="*/ 131 w 142"/>
                  <a:gd name="T51" fmla="*/ 126 h 257"/>
                  <a:gd name="T52" fmla="*/ 132 w 142"/>
                  <a:gd name="T53" fmla="*/ 134 h 257"/>
                  <a:gd name="T54" fmla="*/ 142 w 142"/>
                  <a:gd name="T55" fmla="*/ 150 h 257"/>
                  <a:gd name="T56" fmla="*/ 137 w 142"/>
                  <a:gd name="T57" fmla="*/ 151 h 257"/>
                  <a:gd name="T58" fmla="*/ 138 w 142"/>
                  <a:gd name="T59" fmla="*/ 157 h 257"/>
                  <a:gd name="T60" fmla="*/ 113 w 142"/>
                  <a:gd name="T61" fmla="*/ 175 h 257"/>
                  <a:gd name="T62" fmla="*/ 103 w 142"/>
                  <a:gd name="T63" fmla="*/ 182 h 257"/>
                  <a:gd name="T64" fmla="*/ 93 w 142"/>
                  <a:gd name="T65" fmla="*/ 189 h 257"/>
                  <a:gd name="T66" fmla="*/ 92 w 142"/>
                  <a:gd name="T67" fmla="*/ 186 h 257"/>
                  <a:gd name="T68" fmla="*/ 81 w 142"/>
                  <a:gd name="T69" fmla="*/ 182 h 257"/>
                  <a:gd name="T70" fmla="*/ 70 w 142"/>
                  <a:gd name="T71" fmla="*/ 179 h 257"/>
                  <a:gd name="T72" fmla="*/ 65 w 142"/>
                  <a:gd name="T73" fmla="*/ 179 h 257"/>
                  <a:gd name="T74" fmla="*/ 32 w 142"/>
                  <a:gd name="T75" fmla="*/ 181 h 257"/>
                  <a:gd name="T76" fmla="*/ 29 w 142"/>
                  <a:gd name="T77" fmla="*/ 179 h 257"/>
                  <a:gd name="T78" fmla="*/ 25 w 142"/>
                  <a:gd name="T79" fmla="*/ 178 h 257"/>
                  <a:gd name="T80" fmla="*/ 19 w 142"/>
                  <a:gd name="T81" fmla="*/ 176 h 257"/>
                  <a:gd name="T82" fmla="*/ 18 w 142"/>
                  <a:gd name="T83" fmla="*/ 175 h 257"/>
                  <a:gd name="T84" fmla="*/ 8 w 142"/>
                  <a:gd name="T85" fmla="*/ 169 h 257"/>
                  <a:gd name="T86" fmla="*/ 7 w 142"/>
                  <a:gd name="T87" fmla="*/ 172 h 257"/>
                  <a:gd name="T88" fmla="*/ 8 w 142"/>
                  <a:gd name="T89" fmla="*/ 181 h 257"/>
                  <a:gd name="T90" fmla="*/ 8 w 142"/>
                  <a:gd name="T91" fmla="*/ 197 h 257"/>
                  <a:gd name="T92" fmla="*/ 10 w 142"/>
                  <a:gd name="T93" fmla="*/ 200 h 257"/>
                  <a:gd name="T94" fmla="*/ 22 w 142"/>
                  <a:gd name="T95" fmla="*/ 206 h 257"/>
                  <a:gd name="T96" fmla="*/ 22 w 142"/>
                  <a:gd name="T97" fmla="*/ 221 h 257"/>
                  <a:gd name="T98" fmla="*/ 15 w 142"/>
                  <a:gd name="T99" fmla="*/ 248 h 2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42" h="257">
                    <a:moveTo>
                      <a:pt x="74" y="0"/>
                    </a:moveTo>
                    <a:lnTo>
                      <a:pt x="64" y="3"/>
                    </a:lnTo>
                    <a:lnTo>
                      <a:pt x="60" y="7"/>
                    </a:lnTo>
                    <a:lnTo>
                      <a:pt x="58" y="16"/>
                    </a:lnTo>
                    <a:lnTo>
                      <a:pt x="58" y="19"/>
                    </a:lnTo>
                    <a:lnTo>
                      <a:pt x="61" y="35"/>
                    </a:lnTo>
                    <a:lnTo>
                      <a:pt x="65" y="48"/>
                    </a:lnTo>
                    <a:lnTo>
                      <a:pt x="63" y="49"/>
                    </a:lnTo>
                    <a:lnTo>
                      <a:pt x="61" y="49"/>
                    </a:lnTo>
                    <a:lnTo>
                      <a:pt x="48" y="59"/>
                    </a:lnTo>
                    <a:lnTo>
                      <a:pt x="36" y="73"/>
                    </a:lnTo>
                    <a:lnTo>
                      <a:pt x="34" y="73"/>
                    </a:lnTo>
                    <a:lnTo>
                      <a:pt x="25" y="67"/>
                    </a:lnTo>
                    <a:lnTo>
                      <a:pt x="19" y="66"/>
                    </a:lnTo>
                    <a:lnTo>
                      <a:pt x="12" y="64"/>
                    </a:lnTo>
                    <a:lnTo>
                      <a:pt x="11" y="64"/>
                    </a:lnTo>
                    <a:lnTo>
                      <a:pt x="11" y="66"/>
                    </a:lnTo>
                    <a:lnTo>
                      <a:pt x="10" y="77"/>
                    </a:lnTo>
                    <a:lnTo>
                      <a:pt x="5" y="86"/>
                    </a:lnTo>
                    <a:lnTo>
                      <a:pt x="3" y="87"/>
                    </a:lnTo>
                    <a:lnTo>
                      <a:pt x="1" y="98"/>
                    </a:lnTo>
                    <a:lnTo>
                      <a:pt x="0" y="102"/>
                    </a:lnTo>
                    <a:lnTo>
                      <a:pt x="0" y="105"/>
                    </a:lnTo>
                    <a:lnTo>
                      <a:pt x="3" y="114"/>
                    </a:lnTo>
                    <a:lnTo>
                      <a:pt x="1" y="116"/>
                    </a:lnTo>
                    <a:lnTo>
                      <a:pt x="7" y="116"/>
                    </a:lnTo>
                    <a:lnTo>
                      <a:pt x="10" y="119"/>
                    </a:lnTo>
                    <a:lnTo>
                      <a:pt x="32" y="116"/>
                    </a:lnTo>
                    <a:lnTo>
                      <a:pt x="36" y="115"/>
                    </a:lnTo>
                    <a:lnTo>
                      <a:pt x="44" y="115"/>
                    </a:lnTo>
                    <a:lnTo>
                      <a:pt x="47" y="116"/>
                    </a:lnTo>
                    <a:lnTo>
                      <a:pt x="50" y="116"/>
                    </a:lnTo>
                    <a:lnTo>
                      <a:pt x="53" y="120"/>
                    </a:lnTo>
                    <a:lnTo>
                      <a:pt x="55" y="122"/>
                    </a:lnTo>
                    <a:lnTo>
                      <a:pt x="57" y="122"/>
                    </a:lnTo>
                    <a:lnTo>
                      <a:pt x="60" y="123"/>
                    </a:lnTo>
                    <a:lnTo>
                      <a:pt x="67" y="123"/>
                    </a:lnTo>
                    <a:lnTo>
                      <a:pt x="79" y="116"/>
                    </a:lnTo>
                    <a:lnTo>
                      <a:pt x="82" y="114"/>
                    </a:lnTo>
                    <a:lnTo>
                      <a:pt x="85" y="112"/>
                    </a:lnTo>
                    <a:lnTo>
                      <a:pt x="89" y="109"/>
                    </a:lnTo>
                    <a:lnTo>
                      <a:pt x="92" y="112"/>
                    </a:lnTo>
                    <a:lnTo>
                      <a:pt x="92" y="114"/>
                    </a:lnTo>
                    <a:lnTo>
                      <a:pt x="103" y="124"/>
                    </a:lnTo>
                    <a:lnTo>
                      <a:pt x="114" y="129"/>
                    </a:lnTo>
                    <a:lnTo>
                      <a:pt x="116" y="130"/>
                    </a:lnTo>
                    <a:lnTo>
                      <a:pt x="117" y="130"/>
                    </a:lnTo>
                    <a:lnTo>
                      <a:pt x="120" y="129"/>
                    </a:lnTo>
                    <a:lnTo>
                      <a:pt x="121" y="129"/>
                    </a:lnTo>
                    <a:lnTo>
                      <a:pt x="123" y="127"/>
                    </a:lnTo>
                    <a:lnTo>
                      <a:pt x="130" y="126"/>
                    </a:lnTo>
                    <a:lnTo>
                      <a:pt x="131" y="126"/>
                    </a:lnTo>
                    <a:lnTo>
                      <a:pt x="131" y="127"/>
                    </a:lnTo>
                    <a:lnTo>
                      <a:pt x="132" y="134"/>
                    </a:lnTo>
                    <a:lnTo>
                      <a:pt x="137" y="140"/>
                    </a:lnTo>
                    <a:lnTo>
                      <a:pt x="142" y="150"/>
                    </a:lnTo>
                    <a:lnTo>
                      <a:pt x="142" y="151"/>
                    </a:lnTo>
                    <a:lnTo>
                      <a:pt x="137" y="151"/>
                    </a:lnTo>
                    <a:lnTo>
                      <a:pt x="137" y="153"/>
                    </a:lnTo>
                    <a:lnTo>
                      <a:pt x="138" y="157"/>
                    </a:lnTo>
                    <a:lnTo>
                      <a:pt x="130" y="175"/>
                    </a:lnTo>
                    <a:lnTo>
                      <a:pt x="113" y="175"/>
                    </a:lnTo>
                    <a:lnTo>
                      <a:pt x="113" y="172"/>
                    </a:lnTo>
                    <a:lnTo>
                      <a:pt x="103" y="182"/>
                    </a:lnTo>
                    <a:lnTo>
                      <a:pt x="94" y="189"/>
                    </a:lnTo>
                    <a:lnTo>
                      <a:pt x="93" y="189"/>
                    </a:lnTo>
                    <a:lnTo>
                      <a:pt x="93" y="187"/>
                    </a:lnTo>
                    <a:lnTo>
                      <a:pt x="92" y="186"/>
                    </a:lnTo>
                    <a:lnTo>
                      <a:pt x="89" y="184"/>
                    </a:lnTo>
                    <a:lnTo>
                      <a:pt x="81" y="182"/>
                    </a:lnTo>
                    <a:lnTo>
                      <a:pt x="74" y="179"/>
                    </a:lnTo>
                    <a:lnTo>
                      <a:pt x="70" y="179"/>
                    </a:lnTo>
                    <a:lnTo>
                      <a:pt x="68" y="178"/>
                    </a:lnTo>
                    <a:lnTo>
                      <a:pt x="65" y="179"/>
                    </a:lnTo>
                    <a:lnTo>
                      <a:pt x="50" y="182"/>
                    </a:lnTo>
                    <a:lnTo>
                      <a:pt x="32" y="181"/>
                    </a:lnTo>
                    <a:lnTo>
                      <a:pt x="30" y="179"/>
                    </a:lnTo>
                    <a:lnTo>
                      <a:pt x="29" y="179"/>
                    </a:lnTo>
                    <a:lnTo>
                      <a:pt x="26" y="178"/>
                    </a:lnTo>
                    <a:lnTo>
                      <a:pt x="25" y="178"/>
                    </a:lnTo>
                    <a:lnTo>
                      <a:pt x="23" y="176"/>
                    </a:lnTo>
                    <a:lnTo>
                      <a:pt x="19" y="176"/>
                    </a:lnTo>
                    <a:lnTo>
                      <a:pt x="19" y="175"/>
                    </a:lnTo>
                    <a:lnTo>
                      <a:pt x="18" y="175"/>
                    </a:lnTo>
                    <a:lnTo>
                      <a:pt x="8" y="168"/>
                    </a:lnTo>
                    <a:lnTo>
                      <a:pt x="8" y="169"/>
                    </a:lnTo>
                    <a:lnTo>
                      <a:pt x="7" y="169"/>
                    </a:lnTo>
                    <a:lnTo>
                      <a:pt x="7" y="172"/>
                    </a:lnTo>
                    <a:lnTo>
                      <a:pt x="8" y="178"/>
                    </a:lnTo>
                    <a:lnTo>
                      <a:pt x="8" y="181"/>
                    </a:lnTo>
                    <a:lnTo>
                      <a:pt x="10" y="187"/>
                    </a:lnTo>
                    <a:lnTo>
                      <a:pt x="8" y="197"/>
                    </a:lnTo>
                    <a:lnTo>
                      <a:pt x="8" y="199"/>
                    </a:lnTo>
                    <a:lnTo>
                      <a:pt x="10" y="200"/>
                    </a:lnTo>
                    <a:lnTo>
                      <a:pt x="19" y="204"/>
                    </a:lnTo>
                    <a:lnTo>
                      <a:pt x="22" y="206"/>
                    </a:lnTo>
                    <a:lnTo>
                      <a:pt x="23" y="218"/>
                    </a:lnTo>
                    <a:lnTo>
                      <a:pt x="22" y="221"/>
                    </a:lnTo>
                    <a:lnTo>
                      <a:pt x="22" y="222"/>
                    </a:lnTo>
                    <a:lnTo>
                      <a:pt x="15" y="248"/>
                    </a:lnTo>
                    <a:lnTo>
                      <a:pt x="11" y="25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79" name="Freeform 4629">
                <a:extLst>
                  <a:ext uri="{FF2B5EF4-FFF2-40B4-BE49-F238E27FC236}">
                    <a16:creationId xmlns:a16="http://schemas.microsoft.com/office/drawing/2014/main" id="{C8383844-72EC-E44A-19E4-65F60D34A0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5" y="2959"/>
                <a:ext cx="62" cy="127"/>
              </a:xfrm>
              <a:custGeom>
                <a:avLst/>
                <a:gdLst>
                  <a:gd name="T0" fmla="*/ 236 w 249"/>
                  <a:gd name="T1" fmla="*/ 18 h 507"/>
                  <a:gd name="T2" fmla="*/ 217 w 249"/>
                  <a:gd name="T3" fmla="*/ 28 h 507"/>
                  <a:gd name="T4" fmla="*/ 205 w 249"/>
                  <a:gd name="T5" fmla="*/ 25 h 507"/>
                  <a:gd name="T6" fmla="*/ 207 w 249"/>
                  <a:gd name="T7" fmla="*/ 39 h 507"/>
                  <a:gd name="T8" fmla="*/ 198 w 249"/>
                  <a:gd name="T9" fmla="*/ 36 h 507"/>
                  <a:gd name="T10" fmla="*/ 189 w 249"/>
                  <a:gd name="T11" fmla="*/ 22 h 507"/>
                  <a:gd name="T12" fmla="*/ 186 w 249"/>
                  <a:gd name="T13" fmla="*/ 14 h 507"/>
                  <a:gd name="T14" fmla="*/ 182 w 249"/>
                  <a:gd name="T15" fmla="*/ 11 h 507"/>
                  <a:gd name="T16" fmla="*/ 171 w 249"/>
                  <a:gd name="T17" fmla="*/ 9 h 507"/>
                  <a:gd name="T18" fmla="*/ 165 w 249"/>
                  <a:gd name="T19" fmla="*/ 11 h 507"/>
                  <a:gd name="T20" fmla="*/ 154 w 249"/>
                  <a:gd name="T21" fmla="*/ 4 h 507"/>
                  <a:gd name="T22" fmla="*/ 148 w 249"/>
                  <a:gd name="T23" fmla="*/ 0 h 507"/>
                  <a:gd name="T24" fmla="*/ 141 w 249"/>
                  <a:gd name="T25" fmla="*/ 12 h 507"/>
                  <a:gd name="T26" fmla="*/ 109 w 249"/>
                  <a:gd name="T27" fmla="*/ 11 h 507"/>
                  <a:gd name="T28" fmla="*/ 104 w 249"/>
                  <a:gd name="T29" fmla="*/ 26 h 507"/>
                  <a:gd name="T30" fmla="*/ 102 w 249"/>
                  <a:gd name="T31" fmla="*/ 47 h 507"/>
                  <a:gd name="T32" fmla="*/ 104 w 249"/>
                  <a:gd name="T33" fmla="*/ 56 h 507"/>
                  <a:gd name="T34" fmla="*/ 112 w 249"/>
                  <a:gd name="T35" fmla="*/ 63 h 507"/>
                  <a:gd name="T36" fmla="*/ 126 w 249"/>
                  <a:gd name="T37" fmla="*/ 74 h 507"/>
                  <a:gd name="T38" fmla="*/ 123 w 249"/>
                  <a:gd name="T39" fmla="*/ 89 h 507"/>
                  <a:gd name="T40" fmla="*/ 113 w 249"/>
                  <a:gd name="T41" fmla="*/ 121 h 507"/>
                  <a:gd name="T42" fmla="*/ 115 w 249"/>
                  <a:gd name="T43" fmla="*/ 137 h 507"/>
                  <a:gd name="T44" fmla="*/ 129 w 249"/>
                  <a:gd name="T45" fmla="*/ 142 h 507"/>
                  <a:gd name="T46" fmla="*/ 131 w 249"/>
                  <a:gd name="T47" fmla="*/ 143 h 507"/>
                  <a:gd name="T48" fmla="*/ 140 w 249"/>
                  <a:gd name="T49" fmla="*/ 156 h 507"/>
                  <a:gd name="T50" fmla="*/ 145 w 249"/>
                  <a:gd name="T51" fmla="*/ 173 h 507"/>
                  <a:gd name="T52" fmla="*/ 130 w 249"/>
                  <a:gd name="T53" fmla="*/ 174 h 507"/>
                  <a:gd name="T54" fmla="*/ 118 w 249"/>
                  <a:gd name="T55" fmla="*/ 183 h 507"/>
                  <a:gd name="T56" fmla="*/ 104 w 249"/>
                  <a:gd name="T57" fmla="*/ 197 h 507"/>
                  <a:gd name="T58" fmla="*/ 109 w 249"/>
                  <a:gd name="T59" fmla="*/ 201 h 507"/>
                  <a:gd name="T60" fmla="*/ 118 w 249"/>
                  <a:gd name="T61" fmla="*/ 205 h 507"/>
                  <a:gd name="T62" fmla="*/ 126 w 249"/>
                  <a:gd name="T63" fmla="*/ 208 h 507"/>
                  <a:gd name="T64" fmla="*/ 130 w 249"/>
                  <a:gd name="T65" fmla="*/ 205 h 507"/>
                  <a:gd name="T66" fmla="*/ 112 w 249"/>
                  <a:gd name="T67" fmla="*/ 230 h 507"/>
                  <a:gd name="T68" fmla="*/ 113 w 249"/>
                  <a:gd name="T69" fmla="*/ 247 h 507"/>
                  <a:gd name="T70" fmla="*/ 123 w 249"/>
                  <a:gd name="T71" fmla="*/ 264 h 507"/>
                  <a:gd name="T72" fmla="*/ 130 w 249"/>
                  <a:gd name="T73" fmla="*/ 279 h 507"/>
                  <a:gd name="T74" fmla="*/ 129 w 249"/>
                  <a:gd name="T75" fmla="*/ 293 h 507"/>
                  <a:gd name="T76" fmla="*/ 134 w 249"/>
                  <a:gd name="T77" fmla="*/ 300 h 507"/>
                  <a:gd name="T78" fmla="*/ 133 w 249"/>
                  <a:gd name="T79" fmla="*/ 307 h 507"/>
                  <a:gd name="T80" fmla="*/ 122 w 249"/>
                  <a:gd name="T81" fmla="*/ 324 h 507"/>
                  <a:gd name="T82" fmla="*/ 52 w 249"/>
                  <a:gd name="T83" fmla="*/ 381 h 507"/>
                  <a:gd name="T84" fmla="*/ 48 w 249"/>
                  <a:gd name="T85" fmla="*/ 391 h 507"/>
                  <a:gd name="T86" fmla="*/ 7 w 249"/>
                  <a:gd name="T87" fmla="*/ 488 h 507"/>
                  <a:gd name="T88" fmla="*/ 0 w 249"/>
                  <a:gd name="T89" fmla="*/ 507 h 5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49" h="507">
                    <a:moveTo>
                      <a:pt x="249" y="12"/>
                    </a:moveTo>
                    <a:lnTo>
                      <a:pt x="236" y="18"/>
                    </a:lnTo>
                    <a:lnTo>
                      <a:pt x="232" y="22"/>
                    </a:lnTo>
                    <a:lnTo>
                      <a:pt x="217" y="28"/>
                    </a:lnTo>
                    <a:lnTo>
                      <a:pt x="207" y="25"/>
                    </a:lnTo>
                    <a:lnTo>
                      <a:pt x="205" y="25"/>
                    </a:lnTo>
                    <a:lnTo>
                      <a:pt x="207" y="35"/>
                    </a:lnTo>
                    <a:lnTo>
                      <a:pt x="207" y="39"/>
                    </a:lnTo>
                    <a:lnTo>
                      <a:pt x="205" y="39"/>
                    </a:lnTo>
                    <a:lnTo>
                      <a:pt x="198" y="36"/>
                    </a:lnTo>
                    <a:lnTo>
                      <a:pt x="197" y="35"/>
                    </a:lnTo>
                    <a:lnTo>
                      <a:pt x="189" y="22"/>
                    </a:lnTo>
                    <a:lnTo>
                      <a:pt x="186" y="15"/>
                    </a:lnTo>
                    <a:lnTo>
                      <a:pt x="186" y="14"/>
                    </a:lnTo>
                    <a:lnTo>
                      <a:pt x="183" y="11"/>
                    </a:lnTo>
                    <a:lnTo>
                      <a:pt x="182" y="11"/>
                    </a:lnTo>
                    <a:lnTo>
                      <a:pt x="181" y="9"/>
                    </a:lnTo>
                    <a:lnTo>
                      <a:pt x="171" y="9"/>
                    </a:lnTo>
                    <a:lnTo>
                      <a:pt x="166" y="11"/>
                    </a:lnTo>
                    <a:lnTo>
                      <a:pt x="165" y="11"/>
                    </a:lnTo>
                    <a:lnTo>
                      <a:pt x="159" y="9"/>
                    </a:lnTo>
                    <a:lnTo>
                      <a:pt x="154" y="4"/>
                    </a:lnTo>
                    <a:lnTo>
                      <a:pt x="150" y="0"/>
                    </a:lnTo>
                    <a:lnTo>
                      <a:pt x="148" y="0"/>
                    </a:lnTo>
                    <a:lnTo>
                      <a:pt x="145" y="7"/>
                    </a:lnTo>
                    <a:lnTo>
                      <a:pt x="141" y="12"/>
                    </a:lnTo>
                    <a:lnTo>
                      <a:pt x="138" y="15"/>
                    </a:lnTo>
                    <a:lnTo>
                      <a:pt x="109" y="11"/>
                    </a:lnTo>
                    <a:lnTo>
                      <a:pt x="105" y="11"/>
                    </a:lnTo>
                    <a:lnTo>
                      <a:pt x="104" y="26"/>
                    </a:lnTo>
                    <a:lnTo>
                      <a:pt x="102" y="33"/>
                    </a:lnTo>
                    <a:lnTo>
                      <a:pt x="102" y="47"/>
                    </a:lnTo>
                    <a:lnTo>
                      <a:pt x="101" y="56"/>
                    </a:lnTo>
                    <a:lnTo>
                      <a:pt x="104" y="56"/>
                    </a:lnTo>
                    <a:lnTo>
                      <a:pt x="106" y="57"/>
                    </a:lnTo>
                    <a:lnTo>
                      <a:pt x="112" y="63"/>
                    </a:lnTo>
                    <a:lnTo>
                      <a:pt x="123" y="70"/>
                    </a:lnTo>
                    <a:lnTo>
                      <a:pt x="126" y="74"/>
                    </a:lnTo>
                    <a:lnTo>
                      <a:pt x="126" y="82"/>
                    </a:lnTo>
                    <a:lnTo>
                      <a:pt x="123" y="89"/>
                    </a:lnTo>
                    <a:lnTo>
                      <a:pt x="113" y="116"/>
                    </a:lnTo>
                    <a:lnTo>
                      <a:pt x="113" y="121"/>
                    </a:lnTo>
                    <a:lnTo>
                      <a:pt x="115" y="135"/>
                    </a:lnTo>
                    <a:lnTo>
                      <a:pt x="115" y="137"/>
                    </a:lnTo>
                    <a:lnTo>
                      <a:pt x="123" y="138"/>
                    </a:lnTo>
                    <a:lnTo>
                      <a:pt x="129" y="142"/>
                    </a:lnTo>
                    <a:lnTo>
                      <a:pt x="131" y="142"/>
                    </a:lnTo>
                    <a:lnTo>
                      <a:pt x="131" y="143"/>
                    </a:lnTo>
                    <a:lnTo>
                      <a:pt x="136" y="148"/>
                    </a:lnTo>
                    <a:lnTo>
                      <a:pt x="140" y="156"/>
                    </a:lnTo>
                    <a:lnTo>
                      <a:pt x="145" y="172"/>
                    </a:lnTo>
                    <a:lnTo>
                      <a:pt x="145" y="173"/>
                    </a:lnTo>
                    <a:lnTo>
                      <a:pt x="133" y="173"/>
                    </a:lnTo>
                    <a:lnTo>
                      <a:pt x="130" y="174"/>
                    </a:lnTo>
                    <a:lnTo>
                      <a:pt x="129" y="176"/>
                    </a:lnTo>
                    <a:lnTo>
                      <a:pt x="118" y="183"/>
                    </a:lnTo>
                    <a:lnTo>
                      <a:pt x="104" y="195"/>
                    </a:lnTo>
                    <a:lnTo>
                      <a:pt x="104" y="197"/>
                    </a:lnTo>
                    <a:lnTo>
                      <a:pt x="105" y="198"/>
                    </a:lnTo>
                    <a:lnTo>
                      <a:pt x="109" y="201"/>
                    </a:lnTo>
                    <a:lnTo>
                      <a:pt x="113" y="202"/>
                    </a:lnTo>
                    <a:lnTo>
                      <a:pt x="118" y="205"/>
                    </a:lnTo>
                    <a:lnTo>
                      <a:pt x="119" y="208"/>
                    </a:lnTo>
                    <a:lnTo>
                      <a:pt x="126" y="208"/>
                    </a:lnTo>
                    <a:lnTo>
                      <a:pt x="127" y="205"/>
                    </a:lnTo>
                    <a:lnTo>
                      <a:pt x="130" y="205"/>
                    </a:lnTo>
                    <a:lnTo>
                      <a:pt x="116" y="223"/>
                    </a:lnTo>
                    <a:lnTo>
                      <a:pt x="112" y="230"/>
                    </a:lnTo>
                    <a:lnTo>
                      <a:pt x="111" y="236"/>
                    </a:lnTo>
                    <a:lnTo>
                      <a:pt x="113" y="247"/>
                    </a:lnTo>
                    <a:lnTo>
                      <a:pt x="120" y="261"/>
                    </a:lnTo>
                    <a:lnTo>
                      <a:pt x="123" y="264"/>
                    </a:lnTo>
                    <a:lnTo>
                      <a:pt x="130" y="276"/>
                    </a:lnTo>
                    <a:lnTo>
                      <a:pt x="130" y="279"/>
                    </a:lnTo>
                    <a:lnTo>
                      <a:pt x="129" y="286"/>
                    </a:lnTo>
                    <a:lnTo>
                      <a:pt x="129" y="293"/>
                    </a:lnTo>
                    <a:lnTo>
                      <a:pt x="133" y="300"/>
                    </a:lnTo>
                    <a:lnTo>
                      <a:pt x="134" y="300"/>
                    </a:lnTo>
                    <a:lnTo>
                      <a:pt x="134" y="301"/>
                    </a:lnTo>
                    <a:lnTo>
                      <a:pt x="133" y="307"/>
                    </a:lnTo>
                    <a:lnTo>
                      <a:pt x="122" y="322"/>
                    </a:lnTo>
                    <a:lnTo>
                      <a:pt x="122" y="324"/>
                    </a:lnTo>
                    <a:lnTo>
                      <a:pt x="67" y="366"/>
                    </a:lnTo>
                    <a:lnTo>
                      <a:pt x="52" y="381"/>
                    </a:lnTo>
                    <a:lnTo>
                      <a:pt x="51" y="385"/>
                    </a:lnTo>
                    <a:lnTo>
                      <a:pt x="48" y="391"/>
                    </a:lnTo>
                    <a:lnTo>
                      <a:pt x="10" y="484"/>
                    </a:lnTo>
                    <a:lnTo>
                      <a:pt x="7" y="488"/>
                    </a:lnTo>
                    <a:lnTo>
                      <a:pt x="0" y="505"/>
                    </a:lnTo>
                    <a:lnTo>
                      <a:pt x="0" y="50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80" name="Freeform 4630">
                <a:extLst>
                  <a:ext uri="{FF2B5EF4-FFF2-40B4-BE49-F238E27FC236}">
                    <a16:creationId xmlns:a16="http://schemas.microsoft.com/office/drawing/2014/main" id="{D09DE8FA-377C-9756-AEDA-F98B47A1BA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7" y="2962"/>
                <a:ext cx="57" cy="21"/>
              </a:xfrm>
              <a:custGeom>
                <a:avLst/>
                <a:gdLst>
                  <a:gd name="T0" fmla="*/ 230 w 230"/>
                  <a:gd name="T1" fmla="*/ 9 h 83"/>
                  <a:gd name="T2" fmla="*/ 225 w 230"/>
                  <a:gd name="T3" fmla="*/ 10 h 83"/>
                  <a:gd name="T4" fmla="*/ 210 w 230"/>
                  <a:gd name="T5" fmla="*/ 11 h 83"/>
                  <a:gd name="T6" fmla="*/ 193 w 230"/>
                  <a:gd name="T7" fmla="*/ 34 h 83"/>
                  <a:gd name="T8" fmla="*/ 200 w 230"/>
                  <a:gd name="T9" fmla="*/ 49 h 83"/>
                  <a:gd name="T10" fmla="*/ 194 w 230"/>
                  <a:gd name="T11" fmla="*/ 64 h 83"/>
                  <a:gd name="T12" fmla="*/ 188 w 230"/>
                  <a:gd name="T13" fmla="*/ 67 h 83"/>
                  <a:gd name="T14" fmla="*/ 179 w 230"/>
                  <a:gd name="T15" fmla="*/ 64 h 83"/>
                  <a:gd name="T16" fmla="*/ 176 w 230"/>
                  <a:gd name="T17" fmla="*/ 71 h 83"/>
                  <a:gd name="T18" fmla="*/ 167 w 230"/>
                  <a:gd name="T19" fmla="*/ 74 h 83"/>
                  <a:gd name="T20" fmla="*/ 166 w 230"/>
                  <a:gd name="T21" fmla="*/ 80 h 83"/>
                  <a:gd name="T22" fmla="*/ 153 w 230"/>
                  <a:gd name="T23" fmla="*/ 83 h 83"/>
                  <a:gd name="T24" fmla="*/ 146 w 230"/>
                  <a:gd name="T25" fmla="*/ 73 h 83"/>
                  <a:gd name="T26" fmla="*/ 145 w 230"/>
                  <a:gd name="T27" fmla="*/ 58 h 83"/>
                  <a:gd name="T28" fmla="*/ 140 w 230"/>
                  <a:gd name="T29" fmla="*/ 45 h 83"/>
                  <a:gd name="T30" fmla="*/ 137 w 230"/>
                  <a:gd name="T31" fmla="*/ 48 h 83"/>
                  <a:gd name="T32" fmla="*/ 117 w 230"/>
                  <a:gd name="T33" fmla="*/ 55 h 83"/>
                  <a:gd name="T34" fmla="*/ 113 w 230"/>
                  <a:gd name="T35" fmla="*/ 54 h 83"/>
                  <a:gd name="T36" fmla="*/ 110 w 230"/>
                  <a:gd name="T37" fmla="*/ 47 h 83"/>
                  <a:gd name="T38" fmla="*/ 105 w 230"/>
                  <a:gd name="T39" fmla="*/ 42 h 83"/>
                  <a:gd name="T40" fmla="*/ 102 w 230"/>
                  <a:gd name="T41" fmla="*/ 45 h 83"/>
                  <a:gd name="T42" fmla="*/ 99 w 230"/>
                  <a:gd name="T43" fmla="*/ 49 h 83"/>
                  <a:gd name="T44" fmla="*/ 97 w 230"/>
                  <a:gd name="T45" fmla="*/ 47 h 83"/>
                  <a:gd name="T46" fmla="*/ 96 w 230"/>
                  <a:gd name="T47" fmla="*/ 42 h 83"/>
                  <a:gd name="T48" fmla="*/ 109 w 230"/>
                  <a:gd name="T49" fmla="*/ 27 h 83"/>
                  <a:gd name="T50" fmla="*/ 100 w 230"/>
                  <a:gd name="T51" fmla="*/ 25 h 83"/>
                  <a:gd name="T52" fmla="*/ 96 w 230"/>
                  <a:gd name="T53" fmla="*/ 30 h 83"/>
                  <a:gd name="T54" fmla="*/ 71 w 230"/>
                  <a:gd name="T55" fmla="*/ 27 h 83"/>
                  <a:gd name="T56" fmla="*/ 50 w 230"/>
                  <a:gd name="T57" fmla="*/ 10 h 83"/>
                  <a:gd name="T58" fmla="*/ 47 w 230"/>
                  <a:gd name="T59" fmla="*/ 17 h 83"/>
                  <a:gd name="T60" fmla="*/ 46 w 230"/>
                  <a:gd name="T61" fmla="*/ 24 h 83"/>
                  <a:gd name="T62" fmla="*/ 39 w 230"/>
                  <a:gd name="T63" fmla="*/ 23 h 83"/>
                  <a:gd name="T64" fmla="*/ 28 w 230"/>
                  <a:gd name="T65" fmla="*/ 24 h 83"/>
                  <a:gd name="T66" fmla="*/ 11 w 230"/>
                  <a:gd name="T67" fmla="*/ 14 h 83"/>
                  <a:gd name="T68" fmla="*/ 0 w 230"/>
                  <a:gd name="T69" fmla="*/ 2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30" h="83">
                    <a:moveTo>
                      <a:pt x="230" y="7"/>
                    </a:moveTo>
                    <a:lnTo>
                      <a:pt x="230" y="9"/>
                    </a:lnTo>
                    <a:lnTo>
                      <a:pt x="229" y="9"/>
                    </a:lnTo>
                    <a:lnTo>
                      <a:pt x="225" y="10"/>
                    </a:lnTo>
                    <a:lnTo>
                      <a:pt x="212" y="10"/>
                    </a:lnTo>
                    <a:lnTo>
                      <a:pt x="210" y="11"/>
                    </a:lnTo>
                    <a:lnTo>
                      <a:pt x="209" y="11"/>
                    </a:lnTo>
                    <a:lnTo>
                      <a:pt x="193" y="34"/>
                    </a:lnTo>
                    <a:lnTo>
                      <a:pt x="194" y="39"/>
                    </a:lnTo>
                    <a:lnTo>
                      <a:pt x="200" y="49"/>
                    </a:lnTo>
                    <a:lnTo>
                      <a:pt x="200" y="55"/>
                    </a:lnTo>
                    <a:lnTo>
                      <a:pt x="194" y="64"/>
                    </a:lnTo>
                    <a:lnTo>
                      <a:pt x="191" y="67"/>
                    </a:lnTo>
                    <a:lnTo>
                      <a:pt x="188" y="67"/>
                    </a:lnTo>
                    <a:lnTo>
                      <a:pt x="184" y="64"/>
                    </a:lnTo>
                    <a:lnTo>
                      <a:pt x="179" y="64"/>
                    </a:lnTo>
                    <a:lnTo>
                      <a:pt x="176" y="70"/>
                    </a:lnTo>
                    <a:lnTo>
                      <a:pt x="176" y="71"/>
                    </a:lnTo>
                    <a:lnTo>
                      <a:pt x="172" y="71"/>
                    </a:lnTo>
                    <a:lnTo>
                      <a:pt x="167" y="74"/>
                    </a:lnTo>
                    <a:lnTo>
                      <a:pt x="167" y="78"/>
                    </a:lnTo>
                    <a:lnTo>
                      <a:pt x="166" y="80"/>
                    </a:lnTo>
                    <a:lnTo>
                      <a:pt x="162" y="83"/>
                    </a:lnTo>
                    <a:lnTo>
                      <a:pt x="153" y="83"/>
                    </a:lnTo>
                    <a:lnTo>
                      <a:pt x="146" y="77"/>
                    </a:lnTo>
                    <a:lnTo>
                      <a:pt x="146" y="73"/>
                    </a:lnTo>
                    <a:lnTo>
                      <a:pt x="145" y="63"/>
                    </a:lnTo>
                    <a:lnTo>
                      <a:pt x="145" y="58"/>
                    </a:lnTo>
                    <a:lnTo>
                      <a:pt x="140" y="47"/>
                    </a:lnTo>
                    <a:lnTo>
                      <a:pt x="140" y="45"/>
                    </a:lnTo>
                    <a:lnTo>
                      <a:pt x="137" y="47"/>
                    </a:lnTo>
                    <a:lnTo>
                      <a:pt x="137" y="48"/>
                    </a:lnTo>
                    <a:lnTo>
                      <a:pt x="123" y="52"/>
                    </a:lnTo>
                    <a:lnTo>
                      <a:pt x="117" y="55"/>
                    </a:lnTo>
                    <a:lnTo>
                      <a:pt x="116" y="55"/>
                    </a:lnTo>
                    <a:lnTo>
                      <a:pt x="113" y="54"/>
                    </a:lnTo>
                    <a:lnTo>
                      <a:pt x="110" y="49"/>
                    </a:lnTo>
                    <a:lnTo>
                      <a:pt x="110" y="47"/>
                    </a:lnTo>
                    <a:lnTo>
                      <a:pt x="106" y="42"/>
                    </a:lnTo>
                    <a:lnTo>
                      <a:pt x="105" y="42"/>
                    </a:lnTo>
                    <a:lnTo>
                      <a:pt x="102" y="44"/>
                    </a:lnTo>
                    <a:lnTo>
                      <a:pt x="102" y="45"/>
                    </a:lnTo>
                    <a:lnTo>
                      <a:pt x="100" y="49"/>
                    </a:lnTo>
                    <a:lnTo>
                      <a:pt x="99" y="49"/>
                    </a:lnTo>
                    <a:lnTo>
                      <a:pt x="97" y="48"/>
                    </a:lnTo>
                    <a:lnTo>
                      <a:pt x="97" y="47"/>
                    </a:lnTo>
                    <a:lnTo>
                      <a:pt x="96" y="44"/>
                    </a:lnTo>
                    <a:lnTo>
                      <a:pt x="96" y="42"/>
                    </a:lnTo>
                    <a:lnTo>
                      <a:pt x="106" y="30"/>
                    </a:lnTo>
                    <a:lnTo>
                      <a:pt x="109" y="27"/>
                    </a:lnTo>
                    <a:lnTo>
                      <a:pt x="106" y="25"/>
                    </a:lnTo>
                    <a:lnTo>
                      <a:pt x="100" y="25"/>
                    </a:lnTo>
                    <a:lnTo>
                      <a:pt x="97" y="27"/>
                    </a:lnTo>
                    <a:lnTo>
                      <a:pt x="96" y="30"/>
                    </a:lnTo>
                    <a:lnTo>
                      <a:pt x="92" y="34"/>
                    </a:lnTo>
                    <a:lnTo>
                      <a:pt x="71" y="27"/>
                    </a:lnTo>
                    <a:lnTo>
                      <a:pt x="50" y="9"/>
                    </a:lnTo>
                    <a:lnTo>
                      <a:pt x="50" y="10"/>
                    </a:lnTo>
                    <a:lnTo>
                      <a:pt x="47" y="13"/>
                    </a:lnTo>
                    <a:lnTo>
                      <a:pt x="47" y="17"/>
                    </a:lnTo>
                    <a:lnTo>
                      <a:pt x="46" y="18"/>
                    </a:lnTo>
                    <a:lnTo>
                      <a:pt x="46" y="24"/>
                    </a:lnTo>
                    <a:lnTo>
                      <a:pt x="44" y="24"/>
                    </a:lnTo>
                    <a:lnTo>
                      <a:pt x="39" y="23"/>
                    </a:lnTo>
                    <a:lnTo>
                      <a:pt x="32" y="24"/>
                    </a:lnTo>
                    <a:lnTo>
                      <a:pt x="28" y="24"/>
                    </a:lnTo>
                    <a:lnTo>
                      <a:pt x="22" y="18"/>
                    </a:lnTo>
                    <a:lnTo>
                      <a:pt x="11" y="14"/>
                    </a:lnTo>
                    <a:lnTo>
                      <a:pt x="3" y="7"/>
                    </a:ln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81" name="Freeform 4631">
                <a:extLst>
                  <a:ext uri="{FF2B5EF4-FFF2-40B4-BE49-F238E27FC236}">
                    <a16:creationId xmlns:a16="http://schemas.microsoft.com/office/drawing/2014/main" id="{7869938B-A316-0FFE-F97C-1AA102726D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6" y="2777"/>
                <a:ext cx="30" cy="68"/>
              </a:xfrm>
              <a:custGeom>
                <a:avLst/>
                <a:gdLst>
                  <a:gd name="T0" fmla="*/ 94 w 122"/>
                  <a:gd name="T1" fmla="*/ 272 h 274"/>
                  <a:gd name="T2" fmla="*/ 66 w 122"/>
                  <a:gd name="T3" fmla="*/ 233 h 274"/>
                  <a:gd name="T4" fmla="*/ 65 w 122"/>
                  <a:gd name="T5" fmla="*/ 224 h 274"/>
                  <a:gd name="T6" fmla="*/ 66 w 122"/>
                  <a:gd name="T7" fmla="*/ 212 h 274"/>
                  <a:gd name="T8" fmla="*/ 67 w 122"/>
                  <a:gd name="T9" fmla="*/ 211 h 274"/>
                  <a:gd name="T10" fmla="*/ 58 w 122"/>
                  <a:gd name="T11" fmla="*/ 182 h 274"/>
                  <a:gd name="T12" fmla="*/ 55 w 122"/>
                  <a:gd name="T13" fmla="*/ 157 h 274"/>
                  <a:gd name="T14" fmla="*/ 63 w 122"/>
                  <a:gd name="T15" fmla="*/ 158 h 274"/>
                  <a:gd name="T16" fmla="*/ 80 w 122"/>
                  <a:gd name="T17" fmla="*/ 162 h 274"/>
                  <a:gd name="T18" fmla="*/ 91 w 122"/>
                  <a:gd name="T19" fmla="*/ 155 h 274"/>
                  <a:gd name="T20" fmla="*/ 98 w 122"/>
                  <a:gd name="T21" fmla="*/ 152 h 274"/>
                  <a:gd name="T22" fmla="*/ 103 w 122"/>
                  <a:gd name="T23" fmla="*/ 154 h 274"/>
                  <a:gd name="T24" fmla="*/ 100 w 122"/>
                  <a:gd name="T25" fmla="*/ 147 h 274"/>
                  <a:gd name="T26" fmla="*/ 103 w 122"/>
                  <a:gd name="T27" fmla="*/ 138 h 274"/>
                  <a:gd name="T28" fmla="*/ 122 w 122"/>
                  <a:gd name="T29" fmla="*/ 125 h 274"/>
                  <a:gd name="T30" fmla="*/ 89 w 122"/>
                  <a:gd name="T31" fmla="*/ 92 h 274"/>
                  <a:gd name="T32" fmla="*/ 82 w 122"/>
                  <a:gd name="T33" fmla="*/ 87 h 274"/>
                  <a:gd name="T34" fmla="*/ 75 w 122"/>
                  <a:gd name="T35" fmla="*/ 84 h 274"/>
                  <a:gd name="T36" fmla="*/ 60 w 122"/>
                  <a:gd name="T37" fmla="*/ 82 h 274"/>
                  <a:gd name="T38" fmla="*/ 41 w 122"/>
                  <a:gd name="T39" fmla="*/ 81 h 274"/>
                  <a:gd name="T40" fmla="*/ 37 w 122"/>
                  <a:gd name="T41" fmla="*/ 78 h 274"/>
                  <a:gd name="T42" fmla="*/ 31 w 122"/>
                  <a:gd name="T43" fmla="*/ 74 h 274"/>
                  <a:gd name="T44" fmla="*/ 27 w 122"/>
                  <a:gd name="T45" fmla="*/ 73 h 274"/>
                  <a:gd name="T46" fmla="*/ 24 w 122"/>
                  <a:gd name="T47" fmla="*/ 74 h 274"/>
                  <a:gd name="T48" fmla="*/ 26 w 122"/>
                  <a:gd name="T49" fmla="*/ 82 h 274"/>
                  <a:gd name="T50" fmla="*/ 29 w 122"/>
                  <a:gd name="T51" fmla="*/ 85 h 274"/>
                  <a:gd name="T52" fmla="*/ 31 w 122"/>
                  <a:gd name="T53" fmla="*/ 92 h 274"/>
                  <a:gd name="T54" fmla="*/ 30 w 122"/>
                  <a:gd name="T55" fmla="*/ 95 h 274"/>
                  <a:gd name="T56" fmla="*/ 10 w 122"/>
                  <a:gd name="T57" fmla="*/ 82 h 274"/>
                  <a:gd name="T58" fmla="*/ 6 w 122"/>
                  <a:gd name="T59" fmla="*/ 75 h 274"/>
                  <a:gd name="T60" fmla="*/ 9 w 122"/>
                  <a:gd name="T61" fmla="*/ 60 h 274"/>
                  <a:gd name="T62" fmla="*/ 5 w 122"/>
                  <a:gd name="T63" fmla="*/ 49 h 274"/>
                  <a:gd name="T64" fmla="*/ 10 w 122"/>
                  <a:gd name="T65" fmla="*/ 38 h 274"/>
                  <a:gd name="T66" fmla="*/ 13 w 122"/>
                  <a:gd name="T67" fmla="*/ 34 h 274"/>
                  <a:gd name="T68" fmla="*/ 9 w 122"/>
                  <a:gd name="T69" fmla="*/ 11 h 274"/>
                  <a:gd name="T70" fmla="*/ 0 w 122"/>
                  <a:gd name="T71" fmla="*/ 0 h 2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2" h="274">
                    <a:moveTo>
                      <a:pt x="94" y="274"/>
                    </a:moveTo>
                    <a:lnTo>
                      <a:pt x="94" y="272"/>
                    </a:lnTo>
                    <a:lnTo>
                      <a:pt x="75" y="253"/>
                    </a:lnTo>
                    <a:lnTo>
                      <a:pt x="66" y="233"/>
                    </a:lnTo>
                    <a:lnTo>
                      <a:pt x="66" y="232"/>
                    </a:lnTo>
                    <a:lnTo>
                      <a:pt x="65" y="224"/>
                    </a:lnTo>
                    <a:lnTo>
                      <a:pt x="66" y="214"/>
                    </a:lnTo>
                    <a:lnTo>
                      <a:pt x="66" y="212"/>
                    </a:lnTo>
                    <a:lnTo>
                      <a:pt x="67" y="212"/>
                    </a:lnTo>
                    <a:lnTo>
                      <a:pt x="67" y="211"/>
                    </a:lnTo>
                    <a:lnTo>
                      <a:pt x="62" y="187"/>
                    </a:lnTo>
                    <a:lnTo>
                      <a:pt x="58" y="182"/>
                    </a:lnTo>
                    <a:lnTo>
                      <a:pt x="58" y="168"/>
                    </a:lnTo>
                    <a:lnTo>
                      <a:pt x="55" y="157"/>
                    </a:lnTo>
                    <a:lnTo>
                      <a:pt x="62" y="157"/>
                    </a:lnTo>
                    <a:lnTo>
                      <a:pt x="63" y="158"/>
                    </a:lnTo>
                    <a:lnTo>
                      <a:pt x="72" y="161"/>
                    </a:lnTo>
                    <a:lnTo>
                      <a:pt x="80" y="162"/>
                    </a:lnTo>
                    <a:lnTo>
                      <a:pt x="86" y="159"/>
                    </a:lnTo>
                    <a:lnTo>
                      <a:pt x="91" y="155"/>
                    </a:lnTo>
                    <a:lnTo>
                      <a:pt x="97" y="152"/>
                    </a:lnTo>
                    <a:lnTo>
                      <a:pt x="98" y="152"/>
                    </a:lnTo>
                    <a:lnTo>
                      <a:pt x="101" y="154"/>
                    </a:lnTo>
                    <a:lnTo>
                      <a:pt x="103" y="154"/>
                    </a:lnTo>
                    <a:lnTo>
                      <a:pt x="103" y="152"/>
                    </a:lnTo>
                    <a:lnTo>
                      <a:pt x="100" y="147"/>
                    </a:lnTo>
                    <a:lnTo>
                      <a:pt x="100" y="144"/>
                    </a:lnTo>
                    <a:lnTo>
                      <a:pt x="103" y="138"/>
                    </a:lnTo>
                    <a:lnTo>
                      <a:pt x="120" y="126"/>
                    </a:lnTo>
                    <a:lnTo>
                      <a:pt x="122" y="125"/>
                    </a:lnTo>
                    <a:lnTo>
                      <a:pt x="114" y="115"/>
                    </a:lnTo>
                    <a:lnTo>
                      <a:pt x="89" y="92"/>
                    </a:lnTo>
                    <a:lnTo>
                      <a:pt x="84" y="90"/>
                    </a:lnTo>
                    <a:lnTo>
                      <a:pt x="82" y="87"/>
                    </a:lnTo>
                    <a:lnTo>
                      <a:pt x="77" y="85"/>
                    </a:lnTo>
                    <a:lnTo>
                      <a:pt x="75" y="84"/>
                    </a:lnTo>
                    <a:lnTo>
                      <a:pt x="72" y="84"/>
                    </a:lnTo>
                    <a:lnTo>
                      <a:pt x="60" y="82"/>
                    </a:lnTo>
                    <a:lnTo>
                      <a:pt x="44" y="82"/>
                    </a:lnTo>
                    <a:lnTo>
                      <a:pt x="41" y="81"/>
                    </a:lnTo>
                    <a:lnTo>
                      <a:pt x="40" y="80"/>
                    </a:lnTo>
                    <a:lnTo>
                      <a:pt x="37" y="78"/>
                    </a:lnTo>
                    <a:lnTo>
                      <a:pt x="33" y="74"/>
                    </a:lnTo>
                    <a:lnTo>
                      <a:pt x="31" y="74"/>
                    </a:lnTo>
                    <a:lnTo>
                      <a:pt x="29" y="73"/>
                    </a:lnTo>
                    <a:lnTo>
                      <a:pt x="27" y="73"/>
                    </a:lnTo>
                    <a:lnTo>
                      <a:pt x="26" y="74"/>
                    </a:lnTo>
                    <a:lnTo>
                      <a:pt x="24" y="74"/>
                    </a:lnTo>
                    <a:lnTo>
                      <a:pt x="24" y="78"/>
                    </a:lnTo>
                    <a:lnTo>
                      <a:pt x="26" y="82"/>
                    </a:lnTo>
                    <a:lnTo>
                      <a:pt x="27" y="82"/>
                    </a:lnTo>
                    <a:lnTo>
                      <a:pt x="29" y="85"/>
                    </a:lnTo>
                    <a:lnTo>
                      <a:pt x="30" y="91"/>
                    </a:lnTo>
                    <a:lnTo>
                      <a:pt x="31" y="92"/>
                    </a:lnTo>
                    <a:lnTo>
                      <a:pt x="31" y="97"/>
                    </a:lnTo>
                    <a:lnTo>
                      <a:pt x="30" y="95"/>
                    </a:lnTo>
                    <a:lnTo>
                      <a:pt x="13" y="85"/>
                    </a:lnTo>
                    <a:lnTo>
                      <a:pt x="10" y="82"/>
                    </a:lnTo>
                    <a:lnTo>
                      <a:pt x="7" y="78"/>
                    </a:lnTo>
                    <a:lnTo>
                      <a:pt x="6" y="75"/>
                    </a:lnTo>
                    <a:lnTo>
                      <a:pt x="6" y="73"/>
                    </a:lnTo>
                    <a:lnTo>
                      <a:pt x="9" y="60"/>
                    </a:lnTo>
                    <a:lnTo>
                      <a:pt x="6" y="52"/>
                    </a:lnTo>
                    <a:lnTo>
                      <a:pt x="5" y="49"/>
                    </a:lnTo>
                    <a:lnTo>
                      <a:pt x="5" y="46"/>
                    </a:lnTo>
                    <a:lnTo>
                      <a:pt x="10" y="38"/>
                    </a:lnTo>
                    <a:lnTo>
                      <a:pt x="13" y="35"/>
                    </a:lnTo>
                    <a:lnTo>
                      <a:pt x="13" y="34"/>
                    </a:lnTo>
                    <a:lnTo>
                      <a:pt x="12" y="18"/>
                    </a:lnTo>
                    <a:lnTo>
                      <a:pt x="9" y="11"/>
                    </a:lnTo>
                    <a:lnTo>
                      <a:pt x="5" y="6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82" name="Freeform 4632">
                <a:extLst>
                  <a:ext uri="{FF2B5EF4-FFF2-40B4-BE49-F238E27FC236}">
                    <a16:creationId xmlns:a16="http://schemas.microsoft.com/office/drawing/2014/main" id="{C99F2F51-6DED-A042-29BB-6A57AE6637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9" y="2845"/>
                <a:ext cx="15" cy="18"/>
              </a:xfrm>
              <a:custGeom>
                <a:avLst/>
                <a:gdLst>
                  <a:gd name="T0" fmla="*/ 59 w 59"/>
                  <a:gd name="T1" fmla="*/ 71 h 71"/>
                  <a:gd name="T2" fmla="*/ 57 w 59"/>
                  <a:gd name="T3" fmla="*/ 71 h 71"/>
                  <a:gd name="T4" fmla="*/ 57 w 59"/>
                  <a:gd name="T5" fmla="*/ 70 h 71"/>
                  <a:gd name="T6" fmla="*/ 53 w 59"/>
                  <a:gd name="T7" fmla="*/ 65 h 71"/>
                  <a:gd name="T8" fmla="*/ 53 w 59"/>
                  <a:gd name="T9" fmla="*/ 59 h 71"/>
                  <a:gd name="T10" fmla="*/ 52 w 59"/>
                  <a:gd name="T11" fmla="*/ 55 h 71"/>
                  <a:gd name="T12" fmla="*/ 49 w 59"/>
                  <a:gd name="T13" fmla="*/ 49 h 71"/>
                  <a:gd name="T14" fmla="*/ 48 w 59"/>
                  <a:gd name="T15" fmla="*/ 45 h 71"/>
                  <a:gd name="T16" fmla="*/ 34 w 59"/>
                  <a:gd name="T17" fmla="*/ 32 h 71"/>
                  <a:gd name="T18" fmla="*/ 23 w 59"/>
                  <a:gd name="T19" fmla="*/ 17 h 71"/>
                  <a:gd name="T20" fmla="*/ 14 w 59"/>
                  <a:gd name="T21" fmla="*/ 8 h 71"/>
                  <a:gd name="T22" fmla="*/ 11 w 59"/>
                  <a:gd name="T23" fmla="*/ 7 h 71"/>
                  <a:gd name="T24" fmla="*/ 10 w 59"/>
                  <a:gd name="T25" fmla="*/ 8 h 71"/>
                  <a:gd name="T26" fmla="*/ 10 w 59"/>
                  <a:gd name="T27" fmla="*/ 7 h 71"/>
                  <a:gd name="T28" fmla="*/ 0 w 59"/>
                  <a:gd name="T29" fmla="*/ 0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9" h="71">
                    <a:moveTo>
                      <a:pt x="59" y="71"/>
                    </a:moveTo>
                    <a:lnTo>
                      <a:pt x="57" y="71"/>
                    </a:lnTo>
                    <a:lnTo>
                      <a:pt x="57" y="70"/>
                    </a:lnTo>
                    <a:lnTo>
                      <a:pt x="53" y="65"/>
                    </a:lnTo>
                    <a:lnTo>
                      <a:pt x="53" y="59"/>
                    </a:lnTo>
                    <a:lnTo>
                      <a:pt x="52" y="55"/>
                    </a:lnTo>
                    <a:lnTo>
                      <a:pt x="49" y="49"/>
                    </a:lnTo>
                    <a:lnTo>
                      <a:pt x="48" y="45"/>
                    </a:lnTo>
                    <a:lnTo>
                      <a:pt x="34" y="32"/>
                    </a:lnTo>
                    <a:lnTo>
                      <a:pt x="23" y="17"/>
                    </a:lnTo>
                    <a:lnTo>
                      <a:pt x="14" y="8"/>
                    </a:lnTo>
                    <a:lnTo>
                      <a:pt x="11" y="7"/>
                    </a:lnTo>
                    <a:lnTo>
                      <a:pt x="10" y="8"/>
                    </a:lnTo>
                    <a:lnTo>
                      <a:pt x="10" y="7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83" name="Freeform 4633">
                <a:extLst>
                  <a:ext uri="{FF2B5EF4-FFF2-40B4-BE49-F238E27FC236}">
                    <a16:creationId xmlns:a16="http://schemas.microsoft.com/office/drawing/2014/main" id="{5DEC764C-6E25-3666-F671-DCFDB2C4E4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4" y="2822"/>
                <a:ext cx="86" cy="41"/>
              </a:xfrm>
              <a:custGeom>
                <a:avLst/>
                <a:gdLst>
                  <a:gd name="T0" fmla="*/ 343 w 343"/>
                  <a:gd name="T1" fmla="*/ 6 h 167"/>
                  <a:gd name="T2" fmla="*/ 334 w 343"/>
                  <a:gd name="T3" fmla="*/ 0 h 167"/>
                  <a:gd name="T4" fmla="*/ 322 w 343"/>
                  <a:gd name="T5" fmla="*/ 17 h 167"/>
                  <a:gd name="T6" fmla="*/ 325 w 343"/>
                  <a:gd name="T7" fmla="*/ 33 h 167"/>
                  <a:gd name="T8" fmla="*/ 321 w 343"/>
                  <a:gd name="T9" fmla="*/ 45 h 167"/>
                  <a:gd name="T10" fmla="*/ 305 w 343"/>
                  <a:gd name="T11" fmla="*/ 38 h 167"/>
                  <a:gd name="T12" fmla="*/ 305 w 343"/>
                  <a:gd name="T13" fmla="*/ 61 h 167"/>
                  <a:gd name="T14" fmla="*/ 303 w 343"/>
                  <a:gd name="T15" fmla="*/ 60 h 167"/>
                  <a:gd name="T16" fmla="*/ 289 w 343"/>
                  <a:gd name="T17" fmla="*/ 59 h 167"/>
                  <a:gd name="T18" fmla="*/ 276 w 343"/>
                  <a:gd name="T19" fmla="*/ 60 h 167"/>
                  <a:gd name="T20" fmla="*/ 275 w 343"/>
                  <a:gd name="T21" fmla="*/ 47 h 167"/>
                  <a:gd name="T22" fmla="*/ 276 w 343"/>
                  <a:gd name="T23" fmla="*/ 36 h 167"/>
                  <a:gd name="T24" fmla="*/ 262 w 343"/>
                  <a:gd name="T25" fmla="*/ 38 h 167"/>
                  <a:gd name="T26" fmla="*/ 251 w 343"/>
                  <a:gd name="T27" fmla="*/ 40 h 167"/>
                  <a:gd name="T28" fmla="*/ 248 w 343"/>
                  <a:gd name="T29" fmla="*/ 42 h 167"/>
                  <a:gd name="T30" fmla="*/ 243 w 343"/>
                  <a:gd name="T31" fmla="*/ 52 h 167"/>
                  <a:gd name="T32" fmla="*/ 238 w 343"/>
                  <a:gd name="T33" fmla="*/ 64 h 167"/>
                  <a:gd name="T34" fmla="*/ 248 w 343"/>
                  <a:gd name="T35" fmla="*/ 89 h 167"/>
                  <a:gd name="T36" fmla="*/ 255 w 343"/>
                  <a:gd name="T37" fmla="*/ 99 h 167"/>
                  <a:gd name="T38" fmla="*/ 264 w 343"/>
                  <a:gd name="T39" fmla="*/ 105 h 167"/>
                  <a:gd name="T40" fmla="*/ 262 w 343"/>
                  <a:gd name="T41" fmla="*/ 113 h 167"/>
                  <a:gd name="T42" fmla="*/ 265 w 343"/>
                  <a:gd name="T43" fmla="*/ 127 h 167"/>
                  <a:gd name="T44" fmla="*/ 250 w 343"/>
                  <a:gd name="T45" fmla="*/ 130 h 167"/>
                  <a:gd name="T46" fmla="*/ 209 w 343"/>
                  <a:gd name="T47" fmla="*/ 137 h 167"/>
                  <a:gd name="T48" fmla="*/ 204 w 343"/>
                  <a:gd name="T49" fmla="*/ 140 h 167"/>
                  <a:gd name="T50" fmla="*/ 173 w 343"/>
                  <a:gd name="T51" fmla="*/ 143 h 167"/>
                  <a:gd name="T52" fmla="*/ 167 w 343"/>
                  <a:gd name="T53" fmla="*/ 133 h 167"/>
                  <a:gd name="T54" fmla="*/ 144 w 343"/>
                  <a:gd name="T55" fmla="*/ 100 h 167"/>
                  <a:gd name="T56" fmla="*/ 145 w 343"/>
                  <a:gd name="T57" fmla="*/ 91 h 167"/>
                  <a:gd name="T58" fmla="*/ 137 w 343"/>
                  <a:gd name="T59" fmla="*/ 93 h 167"/>
                  <a:gd name="T60" fmla="*/ 144 w 343"/>
                  <a:gd name="T61" fmla="*/ 110 h 167"/>
                  <a:gd name="T62" fmla="*/ 144 w 343"/>
                  <a:gd name="T63" fmla="*/ 124 h 167"/>
                  <a:gd name="T64" fmla="*/ 139 w 343"/>
                  <a:gd name="T65" fmla="*/ 151 h 167"/>
                  <a:gd name="T66" fmla="*/ 121 w 343"/>
                  <a:gd name="T67" fmla="*/ 154 h 167"/>
                  <a:gd name="T68" fmla="*/ 103 w 343"/>
                  <a:gd name="T69" fmla="*/ 159 h 167"/>
                  <a:gd name="T70" fmla="*/ 84 w 343"/>
                  <a:gd name="T71" fmla="*/ 159 h 167"/>
                  <a:gd name="T72" fmla="*/ 82 w 343"/>
                  <a:gd name="T73" fmla="*/ 145 h 167"/>
                  <a:gd name="T74" fmla="*/ 81 w 343"/>
                  <a:gd name="T75" fmla="*/ 143 h 167"/>
                  <a:gd name="T76" fmla="*/ 71 w 343"/>
                  <a:gd name="T77" fmla="*/ 137 h 167"/>
                  <a:gd name="T78" fmla="*/ 70 w 343"/>
                  <a:gd name="T79" fmla="*/ 143 h 167"/>
                  <a:gd name="T80" fmla="*/ 65 w 343"/>
                  <a:gd name="T81" fmla="*/ 148 h 167"/>
                  <a:gd name="T82" fmla="*/ 56 w 343"/>
                  <a:gd name="T83" fmla="*/ 147 h 167"/>
                  <a:gd name="T84" fmla="*/ 42 w 343"/>
                  <a:gd name="T85" fmla="*/ 156 h 167"/>
                  <a:gd name="T86" fmla="*/ 25 w 343"/>
                  <a:gd name="T87" fmla="*/ 167 h 167"/>
                  <a:gd name="T88" fmla="*/ 0 w 343"/>
                  <a:gd name="T89" fmla="*/ 165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343" h="167">
                    <a:moveTo>
                      <a:pt x="343" y="7"/>
                    </a:moveTo>
                    <a:lnTo>
                      <a:pt x="343" y="6"/>
                    </a:lnTo>
                    <a:lnTo>
                      <a:pt x="336" y="0"/>
                    </a:lnTo>
                    <a:lnTo>
                      <a:pt x="334" y="0"/>
                    </a:lnTo>
                    <a:lnTo>
                      <a:pt x="321" y="15"/>
                    </a:lnTo>
                    <a:lnTo>
                      <a:pt x="322" y="17"/>
                    </a:lnTo>
                    <a:lnTo>
                      <a:pt x="324" y="28"/>
                    </a:lnTo>
                    <a:lnTo>
                      <a:pt x="325" y="33"/>
                    </a:lnTo>
                    <a:lnTo>
                      <a:pt x="325" y="35"/>
                    </a:lnTo>
                    <a:lnTo>
                      <a:pt x="321" y="45"/>
                    </a:lnTo>
                    <a:lnTo>
                      <a:pt x="310" y="42"/>
                    </a:lnTo>
                    <a:lnTo>
                      <a:pt x="305" y="38"/>
                    </a:lnTo>
                    <a:lnTo>
                      <a:pt x="304" y="38"/>
                    </a:lnTo>
                    <a:lnTo>
                      <a:pt x="305" y="61"/>
                    </a:lnTo>
                    <a:lnTo>
                      <a:pt x="304" y="61"/>
                    </a:lnTo>
                    <a:lnTo>
                      <a:pt x="303" y="60"/>
                    </a:lnTo>
                    <a:lnTo>
                      <a:pt x="292" y="59"/>
                    </a:lnTo>
                    <a:lnTo>
                      <a:pt x="289" y="59"/>
                    </a:lnTo>
                    <a:lnTo>
                      <a:pt x="281" y="63"/>
                    </a:lnTo>
                    <a:lnTo>
                      <a:pt x="276" y="60"/>
                    </a:lnTo>
                    <a:lnTo>
                      <a:pt x="274" y="54"/>
                    </a:lnTo>
                    <a:lnTo>
                      <a:pt x="275" y="47"/>
                    </a:lnTo>
                    <a:lnTo>
                      <a:pt x="276" y="43"/>
                    </a:lnTo>
                    <a:lnTo>
                      <a:pt x="276" y="36"/>
                    </a:lnTo>
                    <a:lnTo>
                      <a:pt x="274" y="36"/>
                    </a:lnTo>
                    <a:lnTo>
                      <a:pt x="262" y="38"/>
                    </a:lnTo>
                    <a:lnTo>
                      <a:pt x="258" y="38"/>
                    </a:lnTo>
                    <a:lnTo>
                      <a:pt x="251" y="40"/>
                    </a:lnTo>
                    <a:lnTo>
                      <a:pt x="250" y="40"/>
                    </a:lnTo>
                    <a:lnTo>
                      <a:pt x="248" y="42"/>
                    </a:lnTo>
                    <a:lnTo>
                      <a:pt x="243" y="50"/>
                    </a:lnTo>
                    <a:lnTo>
                      <a:pt x="243" y="52"/>
                    </a:lnTo>
                    <a:lnTo>
                      <a:pt x="240" y="57"/>
                    </a:lnTo>
                    <a:lnTo>
                      <a:pt x="238" y="64"/>
                    </a:lnTo>
                    <a:lnTo>
                      <a:pt x="247" y="78"/>
                    </a:lnTo>
                    <a:lnTo>
                      <a:pt x="248" y="89"/>
                    </a:lnTo>
                    <a:lnTo>
                      <a:pt x="254" y="95"/>
                    </a:lnTo>
                    <a:lnTo>
                      <a:pt x="255" y="99"/>
                    </a:lnTo>
                    <a:lnTo>
                      <a:pt x="258" y="105"/>
                    </a:lnTo>
                    <a:lnTo>
                      <a:pt x="264" y="105"/>
                    </a:lnTo>
                    <a:lnTo>
                      <a:pt x="262" y="110"/>
                    </a:lnTo>
                    <a:lnTo>
                      <a:pt x="262" y="113"/>
                    </a:lnTo>
                    <a:lnTo>
                      <a:pt x="265" y="126"/>
                    </a:lnTo>
                    <a:lnTo>
                      <a:pt x="265" y="127"/>
                    </a:lnTo>
                    <a:lnTo>
                      <a:pt x="262" y="130"/>
                    </a:lnTo>
                    <a:lnTo>
                      <a:pt x="250" y="130"/>
                    </a:lnTo>
                    <a:lnTo>
                      <a:pt x="245" y="131"/>
                    </a:lnTo>
                    <a:lnTo>
                      <a:pt x="209" y="137"/>
                    </a:lnTo>
                    <a:lnTo>
                      <a:pt x="208" y="138"/>
                    </a:lnTo>
                    <a:lnTo>
                      <a:pt x="204" y="140"/>
                    </a:lnTo>
                    <a:lnTo>
                      <a:pt x="202" y="141"/>
                    </a:lnTo>
                    <a:lnTo>
                      <a:pt x="173" y="143"/>
                    </a:lnTo>
                    <a:lnTo>
                      <a:pt x="171" y="141"/>
                    </a:lnTo>
                    <a:lnTo>
                      <a:pt x="167" y="133"/>
                    </a:lnTo>
                    <a:lnTo>
                      <a:pt x="156" y="124"/>
                    </a:lnTo>
                    <a:lnTo>
                      <a:pt x="144" y="100"/>
                    </a:lnTo>
                    <a:lnTo>
                      <a:pt x="145" y="92"/>
                    </a:lnTo>
                    <a:lnTo>
                      <a:pt x="145" y="91"/>
                    </a:lnTo>
                    <a:lnTo>
                      <a:pt x="142" y="91"/>
                    </a:lnTo>
                    <a:lnTo>
                      <a:pt x="137" y="93"/>
                    </a:lnTo>
                    <a:lnTo>
                      <a:pt x="137" y="98"/>
                    </a:lnTo>
                    <a:lnTo>
                      <a:pt x="144" y="110"/>
                    </a:lnTo>
                    <a:lnTo>
                      <a:pt x="145" y="119"/>
                    </a:lnTo>
                    <a:lnTo>
                      <a:pt x="144" y="124"/>
                    </a:lnTo>
                    <a:lnTo>
                      <a:pt x="139" y="150"/>
                    </a:lnTo>
                    <a:lnTo>
                      <a:pt x="139" y="151"/>
                    </a:lnTo>
                    <a:lnTo>
                      <a:pt x="137" y="151"/>
                    </a:lnTo>
                    <a:lnTo>
                      <a:pt x="121" y="154"/>
                    </a:lnTo>
                    <a:lnTo>
                      <a:pt x="118" y="154"/>
                    </a:lnTo>
                    <a:lnTo>
                      <a:pt x="103" y="159"/>
                    </a:lnTo>
                    <a:lnTo>
                      <a:pt x="84" y="160"/>
                    </a:lnTo>
                    <a:lnTo>
                      <a:pt x="84" y="159"/>
                    </a:lnTo>
                    <a:lnTo>
                      <a:pt x="85" y="158"/>
                    </a:lnTo>
                    <a:lnTo>
                      <a:pt x="82" y="145"/>
                    </a:lnTo>
                    <a:lnTo>
                      <a:pt x="82" y="143"/>
                    </a:lnTo>
                    <a:lnTo>
                      <a:pt x="81" y="143"/>
                    </a:lnTo>
                    <a:lnTo>
                      <a:pt x="75" y="140"/>
                    </a:lnTo>
                    <a:lnTo>
                      <a:pt x="71" y="137"/>
                    </a:lnTo>
                    <a:lnTo>
                      <a:pt x="71" y="138"/>
                    </a:lnTo>
                    <a:lnTo>
                      <a:pt x="70" y="143"/>
                    </a:lnTo>
                    <a:lnTo>
                      <a:pt x="70" y="144"/>
                    </a:lnTo>
                    <a:lnTo>
                      <a:pt x="65" y="148"/>
                    </a:lnTo>
                    <a:lnTo>
                      <a:pt x="60" y="147"/>
                    </a:lnTo>
                    <a:lnTo>
                      <a:pt x="56" y="147"/>
                    </a:lnTo>
                    <a:lnTo>
                      <a:pt x="44" y="152"/>
                    </a:lnTo>
                    <a:lnTo>
                      <a:pt x="42" y="156"/>
                    </a:lnTo>
                    <a:lnTo>
                      <a:pt x="36" y="159"/>
                    </a:lnTo>
                    <a:lnTo>
                      <a:pt x="25" y="167"/>
                    </a:lnTo>
                    <a:lnTo>
                      <a:pt x="18" y="167"/>
                    </a:lnTo>
                    <a:lnTo>
                      <a:pt x="0" y="165"/>
                    </a:lnTo>
                    <a:lnTo>
                      <a:pt x="0" y="16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84" name="Freeform 4634">
                <a:extLst>
                  <a:ext uri="{FF2B5EF4-FFF2-40B4-BE49-F238E27FC236}">
                    <a16:creationId xmlns:a16="http://schemas.microsoft.com/office/drawing/2014/main" id="{E27979F4-F70E-2D8D-CF58-336259CA89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6" y="2843"/>
                <a:ext cx="63" cy="27"/>
              </a:xfrm>
              <a:custGeom>
                <a:avLst/>
                <a:gdLst>
                  <a:gd name="T0" fmla="*/ 5 w 255"/>
                  <a:gd name="T1" fmla="*/ 98 h 109"/>
                  <a:gd name="T2" fmla="*/ 11 w 255"/>
                  <a:gd name="T3" fmla="*/ 94 h 109"/>
                  <a:gd name="T4" fmla="*/ 32 w 255"/>
                  <a:gd name="T5" fmla="*/ 95 h 109"/>
                  <a:gd name="T6" fmla="*/ 36 w 255"/>
                  <a:gd name="T7" fmla="*/ 98 h 109"/>
                  <a:gd name="T8" fmla="*/ 39 w 255"/>
                  <a:gd name="T9" fmla="*/ 103 h 109"/>
                  <a:gd name="T10" fmla="*/ 44 w 255"/>
                  <a:gd name="T11" fmla="*/ 99 h 109"/>
                  <a:gd name="T12" fmla="*/ 51 w 255"/>
                  <a:gd name="T13" fmla="*/ 73 h 109"/>
                  <a:gd name="T14" fmla="*/ 50 w 255"/>
                  <a:gd name="T15" fmla="*/ 55 h 109"/>
                  <a:gd name="T16" fmla="*/ 53 w 255"/>
                  <a:gd name="T17" fmla="*/ 48 h 109"/>
                  <a:gd name="T18" fmla="*/ 54 w 255"/>
                  <a:gd name="T19" fmla="*/ 46 h 109"/>
                  <a:gd name="T20" fmla="*/ 68 w 255"/>
                  <a:gd name="T21" fmla="*/ 59 h 109"/>
                  <a:gd name="T22" fmla="*/ 78 w 255"/>
                  <a:gd name="T23" fmla="*/ 55 h 109"/>
                  <a:gd name="T24" fmla="*/ 85 w 255"/>
                  <a:gd name="T25" fmla="*/ 50 h 109"/>
                  <a:gd name="T26" fmla="*/ 90 w 255"/>
                  <a:gd name="T27" fmla="*/ 49 h 109"/>
                  <a:gd name="T28" fmla="*/ 99 w 255"/>
                  <a:gd name="T29" fmla="*/ 48 h 109"/>
                  <a:gd name="T30" fmla="*/ 104 w 255"/>
                  <a:gd name="T31" fmla="*/ 34 h 109"/>
                  <a:gd name="T32" fmla="*/ 108 w 255"/>
                  <a:gd name="T33" fmla="*/ 31 h 109"/>
                  <a:gd name="T34" fmla="*/ 116 w 255"/>
                  <a:gd name="T35" fmla="*/ 31 h 109"/>
                  <a:gd name="T36" fmla="*/ 130 w 255"/>
                  <a:gd name="T37" fmla="*/ 75 h 109"/>
                  <a:gd name="T38" fmla="*/ 147 w 255"/>
                  <a:gd name="T39" fmla="*/ 74 h 109"/>
                  <a:gd name="T40" fmla="*/ 153 w 255"/>
                  <a:gd name="T41" fmla="*/ 71 h 109"/>
                  <a:gd name="T42" fmla="*/ 152 w 255"/>
                  <a:gd name="T43" fmla="*/ 67 h 109"/>
                  <a:gd name="T44" fmla="*/ 149 w 255"/>
                  <a:gd name="T45" fmla="*/ 62 h 109"/>
                  <a:gd name="T46" fmla="*/ 147 w 255"/>
                  <a:gd name="T47" fmla="*/ 58 h 109"/>
                  <a:gd name="T48" fmla="*/ 150 w 255"/>
                  <a:gd name="T49" fmla="*/ 25 h 109"/>
                  <a:gd name="T50" fmla="*/ 159 w 255"/>
                  <a:gd name="T51" fmla="*/ 14 h 109"/>
                  <a:gd name="T52" fmla="*/ 160 w 255"/>
                  <a:gd name="T53" fmla="*/ 13 h 109"/>
                  <a:gd name="T54" fmla="*/ 163 w 255"/>
                  <a:gd name="T55" fmla="*/ 8 h 109"/>
                  <a:gd name="T56" fmla="*/ 164 w 255"/>
                  <a:gd name="T57" fmla="*/ 2 h 109"/>
                  <a:gd name="T58" fmla="*/ 167 w 255"/>
                  <a:gd name="T59" fmla="*/ 0 h 109"/>
                  <a:gd name="T60" fmla="*/ 183 w 255"/>
                  <a:gd name="T61" fmla="*/ 8 h 109"/>
                  <a:gd name="T62" fmla="*/ 188 w 255"/>
                  <a:gd name="T63" fmla="*/ 25 h 109"/>
                  <a:gd name="T64" fmla="*/ 201 w 255"/>
                  <a:gd name="T65" fmla="*/ 29 h 109"/>
                  <a:gd name="T66" fmla="*/ 221 w 255"/>
                  <a:gd name="T67" fmla="*/ 25 h 109"/>
                  <a:gd name="T68" fmla="*/ 245 w 255"/>
                  <a:gd name="T69" fmla="*/ 17 h 109"/>
                  <a:gd name="T70" fmla="*/ 255 w 255"/>
                  <a:gd name="T71" fmla="*/ 10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5" h="109">
                    <a:moveTo>
                      <a:pt x="0" y="109"/>
                    </a:moveTo>
                    <a:lnTo>
                      <a:pt x="5" y="98"/>
                    </a:lnTo>
                    <a:lnTo>
                      <a:pt x="8" y="95"/>
                    </a:lnTo>
                    <a:lnTo>
                      <a:pt x="11" y="94"/>
                    </a:lnTo>
                    <a:lnTo>
                      <a:pt x="23" y="89"/>
                    </a:lnTo>
                    <a:lnTo>
                      <a:pt x="32" y="95"/>
                    </a:lnTo>
                    <a:lnTo>
                      <a:pt x="34" y="96"/>
                    </a:lnTo>
                    <a:lnTo>
                      <a:pt x="36" y="98"/>
                    </a:lnTo>
                    <a:lnTo>
                      <a:pt x="39" y="102"/>
                    </a:lnTo>
                    <a:lnTo>
                      <a:pt x="39" y="103"/>
                    </a:lnTo>
                    <a:lnTo>
                      <a:pt x="41" y="105"/>
                    </a:lnTo>
                    <a:lnTo>
                      <a:pt x="44" y="99"/>
                    </a:lnTo>
                    <a:lnTo>
                      <a:pt x="48" y="75"/>
                    </a:lnTo>
                    <a:lnTo>
                      <a:pt x="51" y="73"/>
                    </a:lnTo>
                    <a:lnTo>
                      <a:pt x="51" y="58"/>
                    </a:lnTo>
                    <a:lnTo>
                      <a:pt x="50" y="55"/>
                    </a:lnTo>
                    <a:lnTo>
                      <a:pt x="50" y="53"/>
                    </a:lnTo>
                    <a:lnTo>
                      <a:pt x="53" y="48"/>
                    </a:lnTo>
                    <a:lnTo>
                      <a:pt x="53" y="46"/>
                    </a:lnTo>
                    <a:lnTo>
                      <a:pt x="54" y="46"/>
                    </a:lnTo>
                    <a:lnTo>
                      <a:pt x="65" y="58"/>
                    </a:lnTo>
                    <a:lnTo>
                      <a:pt x="68" y="59"/>
                    </a:lnTo>
                    <a:lnTo>
                      <a:pt x="74" y="58"/>
                    </a:lnTo>
                    <a:lnTo>
                      <a:pt x="78" y="55"/>
                    </a:lnTo>
                    <a:lnTo>
                      <a:pt x="83" y="50"/>
                    </a:lnTo>
                    <a:lnTo>
                      <a:pt x="85" y="50"/>
                    </a:lnTo>
                    <a:lnTo>
                      <a:pt x="89" y="49"/>
                    </a:lnTo>
                    <a:lnTo>
                      <a:pt x="90" y="49"/>
                    </a:lnTo>
                    <a:lnTo>
                      <a:pt x="92" y="50"/>
                    </a:lnTo>
                    <a:lnTo>
                      <a:pt x="99" y="48"/>
                    </a:lnTo>
                    <a:lnTo>
                      <a:pt x="104" y="35"/>
                    </a:lnTo>
                    <a:lnTo>
                      <a:pt x="104" y="34"/>
                    </a:lnTo>
                    <a:lnTo>
                      <a:pt x="106" y="34"/>
                    </a:lnTo>
                    <a:lnTo>
                      <a:pt x="108" y="31"/>
                    </a:lnTo>
                    <a:lnTo>
                      <a:pt x="110" y="28"/>
                    </a:lnTo>
                    <a:lnTo>
                      <a:pt x="116" y="31"/>
                    </a:lnTo>
                    <a:lnTo>
                      <a:pt x="121" y="38"/>
                    </a:lnTo>
                    <a:lnTo>
                      <a:pt x="130" y="75"/>
                    </a:lnTo>
                    <a:lnTo>
                      <a:pt x="130" y="77"/>
                    </a:lnTo>
                    <a:lnTo>
                      <a:pt x="147" y="74"/>
                    </a:lnTo>
                    <a:lnTo>
                      <a:pt x="150" y="74"/>
                    </a:lnTo>
                    <a:lnTo>
                      <a:pt x="153" y="71"/>
                    </a:lnTo>
                    <a:lnTo>
                      <a:pt x="153" y="69"/>
                    </a:lnTo>
                    <a:lnTo>
                      <a:pt x="152" y="67"/>
                    </a:lnTo>
                    <a:lnTo>
                      <a:pt x="152" y="66"/>
                    </a:lnTo>
                    <a:lnTo>
                      <a:pt x="149" y="62"/>
                    </a:lnTo>
                    <a:lnTo>
                      <a:pt x="147" y="59"/>
                    </a:lnTo>
                    <a:lnTo>
                      <a:pt x="147" y="58"/>
                    </a:lnTo>
                    <a:lnTo>
                      <a:pt x="145" y="49"/>
                    </a:lnTo>
                    <a:lnTo>
                      <a:pt x="150" y="25"/>
                    </a:lnTo>
                    <a:lnTo>
                      <a:pt x="153" y="20"/>
                    </a:lnTo>
                    <a:lnTo>
                      <a:pt x="159" y="14"/>
                    </a:lnTo>
                    <a:lnTo>
                      <a:pt x="160" y="14"/>
                    </a:lnTo>
                    <a:lnTo>
                      <a:pt x="160" y="13"/>
                    </a:lnTo>
                    <a:lnTo>
                      <a:pt x="161" y="10"/>
                    </a:lnTo>
                    <a:lnTo>
                      <a:pt x="163" y="8"/>
                    </a:lnTo>
                    <a:lnTo>
                      <a:pt x="163" y="7"/>
                    </a:lnTo>
                    <a:lnTo>
                      <a:pt x="164" y="2"/>
                    </a:lnTo>
                    <a:lnTo>
                      <a:pt x="166" y="2"/>
                    </a:lnTo>
                    <a:lnTo>
                      <a:pt x="167" y="0"/>
                    </a:lnTo>
                    <a:lnTo>
                      <a:pt x="180" y="4"/>
                    </a:lnTo>
                    <a:lnTo>
                      <a:pt x="183" y="8"/>
                    </a:lnTo>
                    <a:lnTo>
                      <a:pt x="187" y="24"/>
                    </a:lnTo>
                    <a:lnTo>
                      <a:pt x="188" y="25"/>
                    </a:lnTo>
                    <a:lnTo>
                      <a:pt x="191" y="27"/>
                    </a:lnTo>
                    <a:lnTo>
                      <a:pt x="201" y="29"/>
                    </a:lnTo>
                    <a:lnTo>
                      <a:pt x="202" y="28"/>
                    </a:lnTo>
                    <a:lnTo>
                      <a:pt x="221" y="25"/>
                    </a:lnTo>
                    <a:lnTo>
                      <a:pt x="221" y="24"/>
                    </a:lnTo>
                    <a:lnTo>
                      <a:pt x="245" y="17"/>
                    </a:lnTo>
                    <a:lnTo>
                      <a:pt x="254" y="10"/>
                    </a:lnTo>
                    <a:lnTo>
                      <a:pt x="255" y="1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85" name="Freeform 4635">
                <a:extLst>
                  <a:ext uri="{FF2B5EF4-FFF2-40B4-BE49-F238E27FC236}">
                    <a16:creationId xmlns:a16="http://schemas.microsoft.com/office/drawing/2014/main" id="{03F3C17B-2651-7AC2-C2C3-2F6D785A9C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1" y="2888"/>
                <a:ext cx="33" cy="35"/>
              </a:xfrm>
              <a:custGeom>
                <a:avLst/>
                <a:gdLst>
                  <a:gd name="T0" fmla="*/ 132 w 132"/>
                  <a:gd name="T1" fmla="*/ 14 h 141"/>
                  <a:gd name="T2" fmla="*/ 111 w 132"/>
                  <a:gd name="T3" fmla="*/ 2 h 141"/>
                  <a:gd name="T4" fmla="*/ 108 w 132"/>
                  <a:gd name="T5" fmla="*/ 2 h 141"/>
                  <a:gd name="T6" fmla="*/ 107 w 132"/>
                  <a:gd name="T7" fmla="*/ 1 h 141"/>
                  <a:gd name="T8" fmla="*/ 97 w 132"/>
                  <a:gd name="T9" fmla="*/ 1 h 141"/>
                  <a:gd name="T10" fmla="*/ 93 w 132"/>
                  <a:gd name="T11" fmla="*/ 0 h 141"/>
                  <a:gd name="T12" fmla="*/ 82 w 132"/>
                  <a:gd name="T13" fmla="*/ 10 h 141"/>
                  <a:gd name="T14" fmla="*/ 76 w 132"/>
                  <a:gd name="T15" fmla="*/ 14 h 141"/>
                  <a:gd name="T16" fmla="*/ 76 w 132"/>
                  <a:gd name="T17" fmla="*/ 15 h 141"/>
                  <a:gd name="T18" fmla="*/ 75 w 132"/>
                  <a:gd name="T19" fmla="*/ 16 h 141"/>
                  <a:gd name="T20" fmla="*/ 61 w 132"/>
                  <a:gd name="T21" fmla="*/ 23 h 141"/>
                  <a:gd name="T22" fmla="*/ 50 w 132"/>
                  <a:gd name="T23" fmla="*/ 27 h 141"/>
                  <a:gd name="T24" fmla="*/ 47 w 132"/>
                  <a:gd name="T25" fmla="*/ 30 h 141"/>
                  <a:gd name="T26" fmla="*/ 45 w 132"/>
                  <a:gd name="T27" fmla="*/ 30 h 141"/>
                  <a:gd name="T28" fmla="*/ 45 w 132"/>
                  <a:gd name="T29" fmla="*/ 33 h 141"/>
                  <a:gd name="T30" fmla="*/ 44 w 132"/>
                  <a:gd name="T31" fmla="*/ 34 h 141"/>
                  <a:gd name="T32" fmla="*/ 44 w 132"/>
                  <a:gd name="T33" fmla="*/ 36 h 141"/>
                  <a:gd name="T34" fmla="*/ 43 w 132"/>
                  <a:gd name="T35" fmla="*/ 40 h 141"/>
                  <a:gd name="T36" fmla="*/ 43 w 132"/>
                  <a:gd name="T37" fmla="*/ 44 h 141"/>
                  <a:gd name="T38" fmla="*/ 41 w 132"/>
                  <a:gd name="T39" fmla="*/ 50 h 141"/>
                  <a:gd name="T40" fmla="*/ 41 w 132"/>
                  <a:gd name="T41" fmla="*/ 53 h 141"/>
                  <a:gd name="T42" fmla="*/ 38 w 132"/>
                  <a:gd name="T43" fmla="*/ 54 h 141"/>
                  <a:gd name="T44" fmla="*/ 37 w 132"/>
                  <a:gd name="T45" fmla="*/ 54 h 141"/>
                  <a:gd name="T46" fmla="*/ 31 w 132"/>
                  <a:gd name="T47" fmla="*/ 60 h 141"/>
                  <a:gd name="T48" fmla="*/ 19 w 132"/>
                  <a:gd name="T49" fmla="*/ 85 h 141"/>
                  <a:gd name="T50" fmla="*/ 19 w 132"/>
                  <a:gd name="T51" fmla="*/ 89 h 141"/>
                  <a:gd name="T52" fmla="*/ 25 w 132"/>
                  <a:gd name="T53" fmla="*/ 94 h 141"/>
                  <a:gd name="T54" fmla="*/ 34 w 132"/>
                  <a:gd name="T55" fmla="*/ 98 h 141"/>
                  <a:gd name="T56" fmla="*/ 36 w 132"/>
                  <a:gd name="T57" fmla="*/ 98 h 141"/>
                  <a:gd name="T58" fmla="*/ 36 w 132"/>
                  <a:gd name="T59" fmla="*/ 104 h 141"/>
                  <a:gd name="T60" fmla="*/ 34 w 132"/>
                  <a:gd name="T61" fmla="*/ 107 h 141"/>
                  <a:gd name="T62" fmla="*/ 34 w 132"/>
                  <a:gd name="T63" fmla="*/ 108 h 141"/>
                  <a:gd name="T64" fmla="*/ 31 w 132"/>
                  <a:gd name="T65" fmla="*/ 111 h 141"/>
                  <a:gd name="T66" fmla="*/ 30 w 132"/>
                  <a:gd name="T67" fmla="*/ 114 h 141"/>
                  <a:gd name="T68" fmla="*/ 25 w 132"/>
                  <a:gd name="T69" fmla="*/ 117 h 141"/>
                  <a:gd name="T70" fmla="*/ 12 w 132"/>
                  <a:gd name="T71" fmla="*/ 132 h 141"/>
                  <a:gd name="T72" fmla="*/ 0 w 132"/>
                  <a:gd name="T73" fmla="*/ 141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32" h="141">
                    <a:moveTo>
                      <a:pt x="132" y="14"/>
                    </a:moveTo>
                    <a:lnTo>
                      <a:pt x="111" y="2"/>
                    </a:lnTo>
                    <a:lnTo>
                      <a:pt x="108" y="2"/>
                    </a:lnTo>
                    <a:lnTo>
                      <a:pt x="107" y="1"/>
                    </a:lnTo>
                    <a:lnTo>
                      <a:pt x="97" y="1"/>
                    </a:lnTo>
                    <a:lnTo>
                      <a:pt x="93" y="0"/>
                    </a:lnTo>
                    <a:lnTo>
                      <a:pt x="82" y="10"/>
                    </a:lnTo>
                    <a:lnTo>
                      <a:pt x="76" y="14"/>
                    </a:lnTo>
                    <a:lnTo>
                      <a:pt x="76" y="15"/>
                    </a:lnTo>
                    <a:lnTo>
                      <a:pt x="75" y="16"/>
                    </a:lnTo>
                    <a:lnTo>
                      <a:pt x="61" y="23"/>
                    </a:lnTo>
                    <a:lnTo>
                      <a:pt x="50" y="27"/>
                    </a:lnTo>
                    <a:lnTo>
                      <a:pt x="47" y="30"/>
                    </a:lnTo>
                    <a:lnTo>
                      <a:pt x="45" y="30"/>
                    </a:lnTo>
                    <a:lnTo>
                      <a:pt x="45" y="33"/>
                    </a:lnTo>
                    <a:lnTo>
                      <a:pt x="44" y="34"/>
                    </a:lnTo>
                    <a:lnTo>
                      <a:pt x="44" y="36"/>
                    </a:lnTo>
                    <a:lnTo>
                      <a:pt x="43" y="40"/>
                    </a:lnTo>
                    <a:lnTo>
                      <a:pt x="43" y="44"/>
                    </a:lnTo>
                    <a:lnTo>
                      <a:pt x="41" y="50"/>
                    </a:lnTo>
                    <a:lnTo>
                      <a:pt x="41" y="53"/>
                    </a:lnTo>
                    <a:lnTo>
                      <a:pt x="38" y="54"/>
                    </a:lnTo>
                    <a:lnTo>
                      <a:pt x="37" y="54"/>
                    </a:lnTo>
                    <a:lnTo>
                      <a:pt x="31" y="60"/>
                    </a:lnTo>
                    <a:lnTo>
                      <a:pt x="19" y="85"/>
                    </a:lnTo>
                    <a:lnTo>
                      <a:pt x="19" y="89"/>
                    </a:lnTo>
                    <a:lnTo>
                      <a:pt x="25" y="94"/>
                    </a:lnTo>
                    <a:lnTo>
                      <a:pt x="34" y="98"/>
                    </a:lnTo>
                    <a:lnTo>
                      <a:pt x="36" y="98"/>
                    </a:lnTo>
                    <a:lnTo>
                      <a:pt x="36" y="104"/>
                    </a:lnTo>
                    <a:lnTo>
                      <a:pt x="34" y="107"/>
                    </a:lnTo>
                    <a:lnTo>
                      <a:pt x="34" y="108"/>
                    </a:lnTo>
                    <a:lnTo>
                      <a:pt x="31" y="111"/>
                    </a:lnTo>
                    <a:lnTo>
                      <a:pt x="30" y="114"/>
                    </a:lnTo>
                    <a:lnTo>
                      <a:pt x="25" y="117"/>
                    </a:lnTo>
                    <a:lnTo>
                      <a:pt x="12" y="132"/>
                    </a:lnTo>
                    <a:lnTo>
                      <a:pt x="0" y="14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86" name="Freeform 4636">
                <a:extLst>
                  <a:ext uri="{FF2B5EF4-FFF2-40B4-BE49-F238E27FC236}">
                    <a16:creationId xmlns:a16="http://schemas.microsoft.com/office/drawing/2014/main" id="{8DB06B6F-15DA-476D-0336-7D6BA1E654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2" y="2863"/>
                <a:ext cx="6" cy="28"/>
              </a:xfrm>
              <a:custGeom>
                <a:avLst/>
                <a:gdLst>
                  <a:gd name="T0" fmla="*/ 7 w 22"/>
                  <a:gd name="T1" fmla="*/ 0 h 111"/>
                  <a:gd name="T2" fmla="*/ 8 w 22"/>
                  <a:gd name="T3" fmla="*/ 1 h 111"/>
                  <a:gd name="T4" fmla="*/ 10 w 22"/>
                  <a:gd name="T5" fmla="*/ 6 h 111"/>
                  <a:gd name="T6" fmla="*/ 10 w 22"/>
                  <a:gd name="T7" fmla="*/ 22 h 111"/>
                  <a:gd name="T8" fmla="*/ 4 w 22"/>
                  <a:gd name="T9" fmla="*/ 25 h 111"/>
                  <a:gd name="T10" fmla="*/ 3 w 22"/>
                  <a:gd name="T11" fmla="*/ 27 h 111"/>
                  <a:gd name="T12" fmla="*/ 0 w 22"/>
                  <a:gd name="T13" fmla="*/ 35 h 111"/>
                  <a:gd name="T14" fmla="*/ 1 w 22"/>
                  <a:gd name="T15" fmla="*/ 38 h 111"/>
                  <a:gd name="T16" fmla="*/ 3 w 22"/>
                  <a:gd name="T17" fmla="*/ 39 h 111"/>
                  <a:gd name="T18" fmla="*/ 7 w 22"/>
                  <a:gd name="T19" fmla="*/ 41 h 111"/>
                  <a:gd name="T20" fmla="*/ 19 w 22"/>
                  <a:gd name="T21" fmla="*/ 52 h 111"/>
                  <a:gd name="T22" fmla="*/ 22 w 22"/>
                  <a:gd name="T23" fmla="*/ 57 h 111"/>
                  <a:gd name="T24" fmla="*/ 22 w 22"/>
                  <a:gd name="T25" fmla="*/ 63 h 111"/>
                  <a:gd name="T26" fmla="*/ 21 w 22"/>
                  <a:gd name="T27" fmla="*/ 67 h 111"/>
                  <a:gd name="T28" fmla="*/ 18 w 22"/>
                  <a:gd name="T29" fmla="*/ 71 h 111"/>
                  <a:gd name="T30" fmla="*/ 18 w 22"/>
                  <a:gd name="T31" fmla="*/ 74 h 111"/>
                  <a:gd name="T32" fmla="*/ 15 w 22"/>
                  <a:gd name="T33" fmla="*/ 78 h 111"/>
                  <a:gd name="T34" fmla="*/ 12 w 22"/>
                  <a:gd name="T35" fmla="*/ 81 h 111"/>
                  <a:gd name="T36" fmla="*/ 10 w 22"/>
                  <a:gd name="T37" fmla="*/ 87 h 111"/>
                  <a:gd name="T38" fmla="*/ 10 w 22"/>
                  <a:gd name="T39" fmla="*/ 102 h 111"/>
                  <a:gd name="T40" fmla="*/ 8 w 22"/>
                  <a:gd name="T41" fmla="*/ 111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2" h="111">
                    <a:moveTo>
                      <a:pt x="7" y="0"/>
                    </a:moveTo>
                    <a:lnTo>
                      <a:pt x="8" y="1"/>
                    </a:lnTo>
                    <a:lnTo>
                      <a:pt x="10" y="6"/>
                    </a:lnTo>
                    <a:lnTo>
                      <a:pt x="10" y="22"/>
                    </a:lnTo>
                    <a:lnTo>
                      <a:pt x="4" y="25"/>
                    </a:lnTo>
                    <a:lnTo>
                      <a:pt x="3" y="27"/>
                    </a:lnTo>
                    <a:lnTo>
                      <a:pt x="0" y="35"/>
                    </a:lnTo>
                    <a:lnTo>
                      <a:pt x="1" y="38"/>
                    </a:lnTo>
                    <a:lnTo>
                      <a:pt x="3" y="39"/>
                    </a:lnTo>
                    <a:lnTo>
                      <a:pt x="7" y="41"/>
                    </a:lnTo>
                    <a:lnTo>
                      <a:pt x="19" y="52"/>
                    </a:lnTo>
                    <a:lnTo>
                      <a:pt x="22" y="57"/>
                    </a:lnTo>
                    <a:lnTo>
                      <a:pt x="22" y="63"/>
                    </a:lnTo>
                    <a:lnTo>
                      <a:pt x="21" y="67"/>
                    </a:lnTo>
                    <a:lnTo>
                      <a:pt x="18" y="71"/>
                    </a:lnTo>
                    <a:lnTo>
                      <a:pt x="18" y="74"/>
                    </a:lnTo>
                    <a:lnTo>
                      <a:pt x="15" y="78"/>
                    </a:lnTo>
                    <a:lnTo>
                      <a:pt x="12" y="81"/>
                    </a:lnTo>
                    <a:lnTo>
                      <a:pt x="10" y="87"/>
                    </a:lnTo>
                    <a:lnTo>
                      <a:pt x="10" y="102"/>
                    </a:lnTo>
                    <a:lnTo>
                      <a:pt x="8" y="11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87" name="Freeform 4637">
                <a:extLst>
                  <a:ext uri="{FF2B5EF4-FFF2-40B4-BE49-F238E27FC236}">
                    <a16:creationId xmlns:a16="http://schemas.microsoft.com/office/drawing/2014/main" id="{BB9A335F-64F9-CD5F-EDDA-FBE36D4A2F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4" y="2889"/>
                <a:ext cx="47" cy="10"/>
              </a:xfrm>
              <a:custGeom>
                <a:avLst/>
                <a:gdLst>
                  <a:gd name="T0" fmla="*/ 0 w 187"/>
                  <a:gd name="T1" fmla="*/ 10 h 41"/>
                  <a:gd name="T2" fmla="*/ 0 w 187"/>
                  <a:gd name="T3" fmla="*/ 11 h 41"/>
                  <a:gd name="T4" fmla="*/ 2 w 187"/>
                  <a:gd name="T5" fmla="*/ 15 h 41"/>
                  <a:gd name="T6" fmla="*/ 3 w 187"/>
                  <a:gd name="T7" fmla="*/ 18 h 41"/>
                  <a:gd name="T8" fmla="*/ 6 w 187"/>
                  <a:gd name="T9" fmla="*/ 21 h 41"/>
                  <a:gd name="T10" fmla="*/ 7 w 187"/>
                  <a:gd name="T11" fmla="*/ 21 h 41"/>
                  <a:gd name="T12" fmla="*/ 9 w 187"/>
                  <a:gd name="T13" fmla="*/ 19 h 41"/>
                  <a:gd name="T14" fmla="*/ 11 w 187"/>
                  <a:gd name="T15" fmla="*/ 15 h 41"/>
                  <a:gd name="T16" fmla="*/ 16 w 187"/>
                  <a:gd name="T17" fmla="*/ 11 h 41"/>
                  <a:gd name="T18" fmla="*/ 21 w 187"/>
                  <a:gd name="T19" fmla="*/ 8 h 41"/>
                  <a:gd name="T20" fmla="*/ 23 w 187"/>
                  <a:gd name="T21" fmla="*/ 10 h 41"/>
                  <a:gd name="T22" fmla="*/ 24 w 187"/>
                  <a:gd name="T23" fmla="*/ 10 h 41"/>
                  <a:gd name="T24" fmla="*/ 25 w 187"/>
                  <a:gd name="T25" fmla="*/ 11 h 41"/>
                  <a:gd name="T26" fmla="*/ 27 w 187"/>
                  <a:gd name="T27" fmla="*/ 14 h 41"/>
                  <a:gd name="T28" fmla="*/ 35 w 187"/>
                  <a:gd name="T29" fmla="*/ 19 h 41"/>
                  <a:gd name="T30" fmla="*/ 42 w 187"/>
                  <a:gd name="T31" fmla="*/ 23 h 41"/>
                  <a:gd name="T32" fmla="*/ 57 w 187"/>
                  <a:gd name="T33" fmla="*/ 26 h 41"/>
                  <a:gd name="T34" fmla="*/ 85 w 187"/>
                  <a:gd name="T35" fmla="*/ 41 h 41"/>
                  <a:gd name="T36" fmla="*/ 85 w 187"/>
                  <a:gd name="T37" fmla="*/ 40 h 41"/>
                  <a:gd name="T38" fmla="*/ 98 w 187"/>
                  <a:gd name="T39" fmla="*/ 33 h 41"/>
                  <a:gd name="T40" fmla="*/ 102 w 187"/>
                  <a:gd name="T41" fmla="*/ 32 h 41"/>
                  <a:gd name="T42" fmla="*/ 129 w 187"/>
                  <a:gd name="T43" fmla="*/ 26 h 41"/>
                  <a:gd name="T44" fmla="*/ 136 w 187"/>
                  <a:gd name="T45" fmla="*/ 21 h 41"/>
                  <a:gd name="T46" fmla="*/ 154 w 187"/>
                  <a:gd name="T47" fmla="*/ 4 h 41"/>
                  <a:gd name="T48" fmla="*/ 154 w 187"/>
                  <a:gd name="T49" fmla="*/ 3 h 41"/>
                  <a:gd name="T50" fmla="*/ 155 w 187"/>
                  <a:gd name="T51" fmla="*/ 3 h 41"/>
                  <a:gd name="T52" fmla="*/ 155 w 187"/>
                  <a:gd name="T53" fmla="*/ 0 h 41"/>
                  <a:gd name="T54" fmla="*/ 157 w 187"/>
                  <a:gd name="T55" fmla="*/ 0 h 41"/>
                  <a:gd name="T56" fmla="*/ 170 w 187"/>
                  <a:gd name="T57" fmla="*/ 5 h 41"/>
                  <a:gd name="T58" fmla="*/ 177 w 187"/>
                  <a:gd name="T59" fmla="*/ 5 h 41"/>
                  <a:gd name="T60" fmla="*/ 187 w 187"/>
                  <a:gd name="T61" fmla="*/ 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87" h="41">
                    <a:moveTo>
                      <a:pt x="0" y="10"/>
                    </a:moveTo>
                    <a:lnTo>
                      <a:pt x="0" y="11"/>
                    </a:lnTo>
                    <a:lnTo>
                      <a:pt x="2" y="15"/>
                    </a:lnTo>
                    <a:lnTo>
                      <a:pt x="3" y="18"/>
                    </a:lnTo>
                    <a:lnTo>
                      <a:pt x="6" y="21"/>
                    </a:lnTo>
                    <a:lnTo>
                      <a:pt x="7" y="21"/>
                    </a:lnTo>
                    <a:lnTo>
                      <a:pt x="9" y="19"/>
                    </a:lnTo>
                    <a:lnTo>
                      <a:pt x="11" y="15"/>
                    </a:lnTo>
                    <a:lnTo>
                      <a:pt x="16" y="11"/>
                    </a:lnTo>
                    <a:lnTo>
                      <a:pt x="21" y="8"/>
                    </a:lnTo>
                    <a:lnTo>
                      <a:pt x="23" y="10"/>
                    </a:lnTo>
                    <a:lnTo>
                      <a:pt x="24" y="10"/>
                    </a:lnTo>
                    <a:lnTo>
                      <a:pt x="25" y="11"/>
                    </a:lnTo>
                    <a:lnTo>
                      <a:pt x="27" y="14"/>
                    </a:lnTo>
                    <a:lnTo>
                      <a:pt x="35" y="19"/>
                    </a:lnTo>
                    <a:lnTo>
                      <a:pt x="42" y="23"/>
                    </a:lnTo>
                    <a:lnTo>
                      <a:pt x="57" y="26"/>
                    </a:lnTo>
                    <a:lnTo>
                      <a:pt x="85" y="41"/>
                    </a:lnTo>
                    <a:lnTo>
                      <a:pt x="85" y="40"/>
                    </a:lnTo>
                    <a:lnTo>
                      <a:pt x="98" y="33"/>
                    </a:lnTo>
                    <a:lnTo>
                      <a:pt x="102" y="32"/>
                    </a:lnTo>
                    <a:lnTo>
                      <a:pt x="129" y="26"/>
                    </a:lnTo>
                    <a:lnTo>
                      <a:pt x="136" y="21"/>
                    </a:lnTo>
                    <a:lnTo>
                      <a:pt x="154" y="4"/>
                    </a:lnTo>
                    <a:lnTo>
                      <a:pt x="154" y="3"/>
                    </a:lnTo>
                    <a:lnTo>
                      <a:pt x="155" y="3"/>
                    </a:lnTo>
                    <a:lnTo>
                      <a:pt x="155" y="0"/>
                    </a:lnTo>
                    <a:lnTo>
                      <a:pt x="157" y="0"/>
                    </a:lnTo>
                    <a:lnTo>
                      <a:pt x="170" y="5"/>
                    </a:lnTo>
                    <a:lnTo>
                      <a:pt x="177" y="5"/>
                    </a:lnTo>
                    <a:lnTo>
                      <a:pt x="187" y="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88" name="Freeform 4638">
                <a:extLst>
                  <a:ext uri="{FF2B5EF4-FFF2-40B4-BE49-F238E27FC236}">
                    <a16:creationId xmlns:a16="http://schemas.microsoft.com/office/drawing/2014/main" id="{5459C323-ACB9-DED6-E6DB-896AB553CC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1" y="2874"/>
                <a:ext cx="64" cy="17"/>
              </a:xfrm>
              <a:custGeom>
                <a:avLst/>
                <a:gdLst>
                  <a:gd name="T0" fmla="*/ 257 w 257"/>
                  <a:gd name="T1" fmla="*/ 56 h 71"/>
                  <a:gd name="T2" fmla="*/ 246 w 257"/>
                  <a:gd name="T3" fmla="*/ 56 h 71"/>
                  <a:gd name="T4" fmla="*/ 244 w 257"/>
                  <a:gd name="T5" fmla="*/ 57 h 71"/>
                  <a:gd name="T6" fmla="*/ 244 w 257"/>
                  <a:gd name="T7" fmla="*/ 58 h 71"/>
                  <a:gd name="T8" fmla="*/ 243 w 257"/>
                  <a:gd name="T9" fmla="*/ 58 h 71"/>
                  <a:gd name="T10" fmla="*/ 222 w 257"/>
                  <a:gd name="T11" fmla="*/ 53 h 71"/>
                  <a:gd name="T12" fmla="*/ 208 w 257"/>
                  <a:gd name="T13" fmla="*/ 53 h 71"/>
                  <a:gd name="T14" fmla="*/ 206 w 257"/>
                  <a:gd name="T15" fmla="*/ 33 h 71"/>
                  <a:gd name="T16" fmla="*/ 207 w 257"/>
                  <a:gd name="T17" fmla="*/ 32 h 71"/>
                  <a:gd name="T18" fmla="*/ 207 w 257"/>
                  <a:gd name="T19" fmla="*/ 22 h 71"/>
                  <a:gd name="T20" fmla="*/ 206 w 257"/>
                  <a:gd name="T21" fmla="*/ 20 h 71"/>
                  <a:gd name="T22" fmla="*/ 200 w 257"/>
                  <a:gd name="T23" fmla="*/ 12 h 71"/>
                  <a:gd name="T24" fmla="*/ 189 w 257"/>
                  <a:gd name="T25" fmla="*/ 4 h 71"/>
                  <a:gd name="T26" fmla="*/ 176 w 257"/>
                  <a:gd name="T27" fmla="*/ 0 h 71"/>
                  <a:gd name="T28" fmla="*/ 174 w 257"/>
                  <a:gd name="T29" fmla="*/ 0 h 71"/>
                  <a:gd name="T30" fmla="*/ 174 w 257"/>
                  <a:gd name="T31" fmla="*/ 3 h 71"/>
                  <a:gd name="T32" fmla="*/ 164 w 257"/>
                  <a:gd name="T33" fmla="*/ 10 h 71"/>
                  <a:gd name="T34" fmla="*/ 162 w 257"/>
                  <a:gd name="T35" fmla="*/ 10 h 71"/>
                  <a:gd name="T36" fmla="*/ 162 w 257"/>
                  <a:gd name="T37" fmla="*/ 14 h 71"/>
                  <a:gd name="T38" fmla="*/ 164 w 257"/>
                  <a:gd name="T39" fmla="*/ 18 h 71"/>
                  <a:gd name="T40" fmla="*/ 164 w 257"/>
                  <a:gd name="T41" fmla="*/ 20 h 71"/>
                  <a:gd name="T42" fmla="*/ 165 w 257"/>
                  <a:gd name="T43" fmla="*/ 23 h 71"/>
                  <a:gd name="T44" fmla="*/ 165 w 257"/>
                  <a:gd name="T45" fmla="*/ 25 h 71"/>
                  <a:gd name="T46" fmla="*/ 161 w 257"/>
                  <a:gd name="T47" fmla="*/ 27 h 71"/>
                  <a:gd name="T48" fmla="*/ 158 w 257"/>
                  <a:gd name="T49" fmla="*/ 25 h 71"/>
                  <a:gd name="T50" fmla="*/ 148 w 257"/>
                  <a:gd name="T51" fmla="*/ 20 h 71"/>
                  <a:gd name="T52" fmla="*/ 143 w 257"/>
                  <a:gd name="T53" fmla="*/ 20 h 71"/>
                  <a:gd name="T54" fmla="*/ 127 w 257"/>
                  <a:gd name="T55" fmla="*/ 18 h 71"/>
                  <a:gd name="T56" fmla="*/ 122 w 257"/>
                  <a:gd name="T57" fmla="*/ 14 h 71"/>
                  <a:gd name="T58" fmla="*/ 105 w 257"/>
                  <a:gd name="T59" fmla="*/ 20 h 71"/>
                  <a:gd name="T60" fmla="*/ 105 w 257"/>
                  <a:gd name="T61" fmla="*/ 22 h 71"/>
                  <a:gd name="T62" fmla="*/ 102 w 257"/>
                  <a:gd name="T63" fmla="*/ 26 h 71"/>
                  <a:gd name="T64" fmla="*/ 102 w 257"/>
                  <a:gd name="T65" fmla="*/ 27 h 71"/>
                  <a:gd name="T66" fmla="*/ 101 w 257"/>
                  <a:gd name="T67" fmla="*/ 29 h 71"/>
                  <a:gd name="T68" fmla="*/ 102 w 257"/>
                  <a:gd name="T69" fmla="*/ 33 h 71"/>
                  <a:gd name="T70" fmla="*/ 102 w 257"/>
                  <a:gd name="T71" fmla="*/ 34 h 71"/>
                  <a:gd name="T72" fmla="*/ 100 w 257"/>
                  <a:gd name="T73" fmla="*/ 47 h 71"/>
                  <a:gd name="T74" fmla="*/ 97 w 257"/>
                  <a:gd name="T75" fmla="*/ 54 h 71"/>
                  <a:gd name="T76" fmla="*/ 93 w 257"/>
                  <a:gd name="T77" fmla="*/ 60 h 71"/>
                  <a:gd name="T78" fmla="*/ 91 w 257"/>
                  <a:gd name="T79" fmla="*/ 60 h 71"/>
                  <a:gd name="T80" fmla="*/ 88 w 257"/>
                  <a:gd name="T81" fmla="*/ 58 h 71"/>
                  <a:gd name="T82" fmla="*/ 87 w 257"/>
                  <a:gd name="T83" fmla="*/ 58 h 71"/>
                  <a:gd name="T84" fmla="*/ 77 w 257"/>
                  <a:gd name="T85" fmla="*/ 63 h 71"/>
                  <a:gd name="T86" fmla="*/ 76 w 257"/>
                  <a:gd name="T87" fmla="*/ 64 h 71"/>
                  <a:gd name="T88" fmla="*/ 76 w 257"/>
                  <a:gd name="T89" fmla="*/ 65 h 71"/>
                  <a:gd name="T90" fmla="*/ 74 w 257"/>
                  <a:gd name="T91" fmla="*/ 67 h 71"/>
                  <a:gd name="T92" fmla="*/ 73 w 257"/>
                  <a:gd name="T93" fmla="*/ 70 h 71"/>
                  <a:gd name="T94" fmla="*/ 67 w 257"/>
                  <a:gd name="T95" fmla="*/ 71 h 71"/>
                  <a:gd name="T96" fmla="*/ 59 w 257"/>
                  <a:gd name="T97" fmla="*/ 71 h 71"/>
                  <a:gd name="T98" fmla="*/ 55 w 257"/>
                  <a:gd name="T99" fmla="*/ 63 h 71"/>
                  <a:gd name="T100" fmla="*/ 53 w 257"/>
                  <a:gd name="T101" fmla="*/ 56 h 71"/>
                  <a:gd name="T102" fmla="*/ 53 w 257"/>
                  <a:gd name="T103" fmla="*/ 54 h 71"/>
                  <a:gd name="T104" fmla="*/ 50 w 257"/>
                  <a:gd name="T105" fmla="*/ 54 h 71"/>
                  <a:gd name="T106" fmla="*/ 50 w 257"/>
                  <a:gd name="T107" fmla="*/ 53 h 71"/>
                  <a:gd name="T108" fmla="*/ 34 w 257"/>
                  <a:gd name="T109" fmla="*/ 46 h 71"/>
                  <a:gd name="T110" fmla="*/ 27 w 257"/>
                  <a:gd name="T111" fmla="*/ 46 h 71"/>
                  <a:gd name="T112" fmla="*/ 10 w 257"/>
                  <a:gd name="T113" fmla="*/ 53 h 71"/>
                  <a:gd name="T114" fmla="*/ 2 w 257"/>
                  <a:gd name="T115" fmla="*/ 60 h 71"/>
                  <a:gd name="T116" fmla="*/ 2 w 257"/>
                  <a:gd name="T117" fmla="*/ 61 h 71"/>
                  <a:gd name="T118" fmla="*/ 0 w 257"/>
                  <a:gd name="T119" fmla="*/ 6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7" h="71">
                    <a:moveTo>
                      <a:pt x="257" y="56"/>
                    </a:moveTo>
                    <a:lnTo>
                      <a:pt x="246" y="56"/>
                    </a:lnTo>
                    <a:lnTo>
                      <a:pt x="244" y="57"/>
                    </a:lnTo>
                    <a:lnTo>
                      <a:pt x="244" y="58"/>
                    </a:lnTo>
                    <a:lnTo>
                      <a:pt x="243" y="58"/>
                    </a:lnTo>
                    <a:lnTo>
                      <a:pt x="222" y="53"/>
                    </a:lnTo>
                    <a:lnTo>
                      <a:pt x="208" y="53"/>
                    </a:lnTo>
                    <a:lnTo>
                      <a:pt x="206" y="33"/>
                    </a:lnTo>
                    <a:lnTo>
                      <a:pt x="207" y="32"/>
                    </a:lnTo>
                    <a:lnTo>
                      <a:pt x="207" y="22"/>
                    </a:lnTo>
                    <a:lnTo>
                      <a:pt x="206" y="20"/>
                    </a:lnTo>
                    <a:lnTo>
                      <a:pt x="200" y="12"/>
                    </a:lnTo>
                    <a:lnTo>
                      <a:pt x="189" y="4"/>
                    </a:lnTo>
                    <a:lnTo>
                      <a:pt x="176" y="0"/>
                    </a:lnTo>
                    <a:lnTo>
                      <a:pt x="174" y="0"/>
                    </a:lnTo>
                    <a:lnTo>
                      <a:pt x="174" y="3"/>
                    </a:lnTo>
                    <a:lnTo>
                      <a:pt x="164" y="10"/>
                    </a:lnTo>
                    <a:lnTo>
                      <a:pt x="162" y="10"/>
                    </a:lnTo>
                    <a:lnTo>
                      <a:pt x="162" y="14"/>
                    </a:lnTo>
                    <a:lnTo>
                      <a:pt x="164" y="18"/>
                    </a:lnTo>
                    <a:lnTo>
                      <a:pt x="164" y="20"/>
                    </a:lnTo>
                    <a:lnTo>
                      <a:pt x="165" y="23"/>
                    </a:lnTo>
                    <a:lnTo>
                      <a:pt x="165" y="25"/>
                    </a:lnTo>
                    <a:lnTo>
                      <a:pt x="161" y="27"/>
                    </a:lnTo>
                    <a:lnTo>
                      <a:pt x="158" y="25"/>
                    </a:lnTo>
                    <a:lnTo>
                      <a:pt x="148" y="20"/>
                    </a:lnTo>
                    <a:lnTo>
                      <a:pt x="143" y="20"/>
                    </a:lnTo>
                    <a:lnTo>
                      <a:pt x="127" y="18"/>
                    </a:lnTo>
                    <a:lnTo>
                      <a:pt x="122" y="14"/>
                    </a:lnTo>
                    <a:lnTo>
                      <a:pt x="105" y="20"/>
                    </a:lnTo>
                    <a:lnTo>
                      <a:pt x="105" y="22"/>
                    </a:lnTo>
                    <a:lnTo>
                      <a:pt x="102" y="26"/>
                    </a:lnTo>
                    <a:lnTo>
                      <a:pt x="102" y="27"/>
                    </a:lnTo>
                    <a:lnTo>
                      <a:pt x="101" y="29"/>
                    </a:lnTo>
                    <a:lnTo>
                      <a:pt x="102" y="33"/>
                    </a:lnTo>
                    <a:lnTo>
                      <a:pt x="102" y="34"/>
                    </a:lnTo>
                    <a:lnTo>
                      <a:pt x="100" y="47"/>
                    </a:lnTo>
                    <a:lnTo>
                      <a:pt x="97" y="54"/>
                    </a:lnTo>
                    <a:lnTo>
                      <a:pt x="93" y="60"/>
                    </a:lnTo>
                    <a:lnTo>
                      <a:pt x="91" y="60"/>
                    </a:lnTo>
                    <a:lnTo>
                      <a:pt x="88" y="58"/>
                    </a:lnTo>
                    <a:lnTo>
                      <a:pt x="87" y="58"/>
                    </a:lnTo>
                    <a:lnTo>
                      <a:pt x="77" y="63"/>
                    </a:lnTo>
                    <a:lnTo>
                      <a:pt x="76" y="64"/>
                    </a:lnTo>
                    <a:lnTo>
                      <a:pt x="76" y="65"/>
                    </a:lnTo>
                    <a:lnTo>
                      <a:pt x="74" y="67"/>
                    </a:lnTo>
                    <a:lnTo>
                      <a:pt x="73" y="70"/>
                    </a:lnTo>
                    <a:lnTo>
                      <a:pt x="67" y="71"/>
                    </a:lnTo>
                    <a:lnTo>
                      <a:pt x="59" y="71"/>
                    </a:lnTo>
                    <a:lnTo>
                      <a:pt x="55" y="63"/>
                    </a:lnTo>
                    <a:lnTo>
                      <a:pt x="53" y="56"/>
                    </a:lnTo>
                    <a:lnTo>
                      <a:pt x="53" y="54"/>
                    </a:lnTo>
                    <a:lnTo>
                      <a:pt x="50" y="54"/>
                    </a:lnTo>
                    <a:lnTo>
                      <a:pt x="50" y="53"/>
                    </a:lnTo>
                    <a:lnTo>
                      <a:pt x="34" y="46"/>
                    </a:lnTo>
                    <a:lnTo>
                      <a:pt x="27" y="46"/>
                    </a:lnTo>
                    <a:lnTo>
                      <a:pt x="10" y="53"/>
                    </a:lnTo>
                    <a:lnTo>
                      <a:pt x="2" y="60"/>
                    </a:lnTo>
                    <a:lnTo>
                      <a:pt x="2" y="61"/>
                    </a:lnTo>
                    <a:lnTo>
                      <a:pt x="0" y="6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89" name="Freeform 4639">
                <a:extLst>
                  <a:ext uri="{FF2B5EF4-FFF2-40B4-BE49-F238E27FC236}">
                    <a16:creationId xmlns:a16="http://schemas.microsoft.com/office/drawing/2014/main" id="{64BB90F7-7E86-DC8B-EA30-969673E1FB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1" y="2889"/>
                <a:ext cx="32" cy="53"/>
              </a:xfrm>
              <a:custGeom>
                <a:avLst/>
                <a:gdLst>
                  <a:gd name="T0" fmla="*/ 40 w 128"/>
                  <a:gd name="T1" fmla="*/ 0 h 212"/>
                  <a:gd name="T2" fmla="*/ 44 w 128"/>
                  <a:gd name="T3" fmla="*/ 4 h 212"/>
                  <a:gd name="T4" fmla="*/ 49 w 128"/>
                  <a:gd name="T5" fmla="*/ 7 h 212"/>
                  <a:gd name="T6" fmla="*/ 51 w 128"/>
                  <a:gd name="T7" fmla="*/ 7 h 212"/>
                  <a:gd name="T8" fmla="*/ 54 w 128"/>
                  <a:gd name="T9" fmla="*/ 10 h 212"/>
                  <a:gd name="T10" fmla="*/ 56 w 128"/>
                  <a:gd name="T11" fmla="*/ 13 h 212"/>
                  <a:gd name="T12" fmla="*/ 56 w 128"/>
                  <a:gd name="T13" fmla="*/ 16 h 212"/>
                  <a:gd name="T14" fmla="*/ 57 w 128"/>
                  <a:gd name="T15" fmla="*/ 17 h 212"/>
                  <a:gd name="T16" fmla="*/ 59 w 128"/>
                  <a:gd name="T17" fmla="*/ 35 h 212"/>
                  <a:gd name="T18" fmla="*/ 60 w 128"/>
                  <a:gd name="T19" fmla="*/ 38 h 212"/>
                  <a:gd name="T20" fmla="*/ 60 w 128"/>
                  <a:gd name="T21" fmla="*/ 43 h 212"/>
                  <a:gd name="T22" fmla="*/ 61 w 128"/>
                  <a:gd name="T23" fmla="*/ 48 h 212"/>
                  <a:gd name="T24" fmla="*/ 63 w 128"/>
                  <a:gd name="T25" fmla="*/ 49 h 212"/>
                  <a:gd name="T26" fmla="*/ 63 w 128"/>
                  <a:gd name="T27" fmla="*/ 50 h 212"/>
                  <a:gd name="T28" fmla="*/ 64 w 128"/>
                  <a:gd name="T29" fmla="*/ 50 h 212"/>
                  <a:gd name="T30" fmla="*/ 64 w 128"/>
                  <a:gd name="T31" fmla="*/ 56 h 212"/>
                  <a:gd name="T32" fmla="*/ 63 w 128"/>
                  <a:gd name="T33" fmla="*/ 56 h 212"/>
                  <a:gd name="T34" fmla="*/ 60 w 128"/>
                  <a:gd name="T35" fmla="*/ 59 h 212"/>
                  <a:gd name="T36" fmla="*/ 53 w 128"/>
                  <a:gd name="T37" fmla="*/ 62 h 212"/>
                  <a:gd name="T38" fmla="*/ 44 w 128"/>
                  <a:gd name="T39" fmla="*/ 62 h 212"/>
                  <a:gd name="T40" fmla="*/ 47 w 128"/>
                  <a:gd name="T41" fmla="*/ 64 h 212"/>
                  <a:gd name="T42" fmla="*/ 53 w 128"/>
                  <a:gd name="T43" fmla="*/ 74 h 212"/>
                  <a:gd name="T44" fmla="*/ 56 w 128"/>
                  <a:gd name="T45" fmla="*/ 83 h 212"/>
                  <a:gd name="T46" fmla="*/ 54 w 128"/>
                  <a:gd name="T47" fmla="*/ 89 h 212"/>
                  <a:gd name="T48" fmla="*/ 49 w 128"/>
                  <a:gd name="T49" fmla="*/ 103 h 212"/>
                  <a:gd name="T50" fmla="*/ 47 w 128"/>
                  <a:gd name="T51" fmla="*/ 106 h 212"/>
                  <a:gd name="T52" fmla="*/ 47 w 128"/>
                  <a:gd name="T53" fmla="*/ 112 h 212"/>
                  <a:gd name="T54" fmla="*/ 49 w 128"/>
                  <a:gd name="T55" fmla="*/ 112 h 212"/>
                  <a:gd name="T56" fmla="*/ 49 w 128"/>
                  <a:gd name="T57" fmla="*/ 113 h 212"/>
                  <a:gd name="T58" fmla="*/ 47 w 128"/>
                  <a:gd name="T59" fmla="*/ 113 h 212"/>
                  <a:gd name="T60" fmla="*/ 47 w 128"/>
                  <a:gd name="T61" fmla="*/ 115 h 212"/>
                  <a:gd name="T62" fmla="*/ 85 w 128"/>
                  <a:gd name="T63" fmla="*/ 122 h 212"/>
                  <a:gd name="T64" fmla="*/ 90 w 128"/>
                  <a:gd name="T65" fmla="*/ 120 h 212"/>
                  <a:gd name="T66" fmla="*/ 103 w 128"/>
                  <a:gd name="T67" fmla="*/ 123 h 212"/>
                  <a:gd name="T68" fmla="*/ 107 w 128"/>
                  <a:gd name="T69" fmla="*/ 127 h 212"/>
                  <a:gd name="T70" fmla="*/ 113 w 128"/>
                  <a:gd name="T71" fmla="*/ 130 h 212"/>
                  <a:gd name="T72" fmla="*/ 127 w 128"/>
                  <a:gd name="T73" fmla="*/ 133 h 212"/>
                  <a:gd name="T74" fmla="*/ 128 w 128"/>
                  <a:gd name="T75" fmla="*/ 134 h 212"/>
                  <a:gd name="T76" fmla="*/ 127 w 128"/>
                  <a:gd name="T77" fmla="*/ 134 h 212"/>
                  <a:gd name="T78" fmla="*/ 121 w 128"/>
                  <a:gd name="T79" fmla="*/ 151 h 212"/>
                  <a:gd name="T80" fmla="*/ 121 w 128"/>
                  <a:gd name="T81" fmla="*/ 152 h 212"/>
                  <a:gd name="T82" fmla="*/ 120 w 128"/>
                  <a:gd name="T83" fmla="*/ 152 h 212"/>
                  <a:gd name="T84" fmla="*/ 119 w 128"/>
                  <a:gd name="T85" fmla="*/ 155 h 212"/>
                  <a:gd name="T86" fmla="*/ 111 w 128"/>
                  <a:gd name="T87" fmla="*/ 155 h 212"/>
                  <a:gd name="T88" fmla="*/ 110 w 128"/>
                  <a:gd name="T89" fmla="*/ 156 h 212"/>
                  <a:gd name="T90" fmla="*/ 109 w 128"/>
                  <a:gd name="T91" fmla="*/ 156 h 212"/>
                  <a:gd name="T92" fmla="*/ 109 w 128"/>
                  <a:gd name="T93" fmla="*/ 158 h 212"/>
                  <a:gd name="T94" fmla="*/ 90 w 128"/>
                  <a:gd name="T95" fmla="*/ 172 h 212"/>
                  <a:gd name="T96" fmla="*/ 86 w 128"/>
                  <a:gd name="T97" fmla="*/ 176 h 212"/>
                  <a:gd name="T98" fmla="*/ 74 w 128"/>
                  <a:gd name="T99" fmla="*/ 179 h 212"/>
                  <a:gd name="T100" fmla="*/ 71 w 128"/>
                  <a:gd name="T101" fmla="*/ 179 h 212"/>
                  <a:gd name="T102" fmla="*/ 67 w 128"/>
                  <a:gd name="T103" fmla="*/ 183 h 212"/>
                  <a:gd name="T104" fmla="*/ 60 w 128"/>
                  <a:gd name="T105" fmla="*/ 200 h 212"/>
                  <a:gd name="T106" fmla="*/ 59 w 128"/>
                  <a:gd name="T107" fmla="*/ 201 h 212"/>
                  <a:gd name="T108" fmla="*/ 44 w 128"/>
                  <a:gd name="T109" fmla="*/ 197 h 212"/>
                  <a:gd name="T110" fmla="*/ 32 w 128"/>
                  <a:gd name="T111" fmla="*/ 187 h 212"/>
                  <a:gd name="T112" fmla="*/ 28 w 128"/>
                  <a:gd name="T113" fmla="*/ 186 h 212"/>
                  <a:gd name="T114" fmla="*/ 25 w 128"/>
                  <a:gd name="T115" fmla="*/ 187 h 212"/>
                  <a:gd name="T116" fmla="*/ 7 w 128"/>
                  <a:gd name="T117" fmla="*/ 205 h 212"/>
                  <a:gd name="T118" fmla="*/ 0 w 128"/>
                  <a:gd name="T119" fmla="*/ 211 h 212"/>
                  <a:gd name="T120" fmla="*/ 0 w 128"/>
                  <a:gd name="T121" fmla="*/ 212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28" h="212">
                    <a:moveTo>
                      <a:pt x="40" y="0"/>
                    </a:moveTo>
                    <a:lnTo>
                      <a:pt x="44" y="4"/>
                    </a:lnTo>
                    <a:lnTo>
                      <a:pt x="49" y="7"/>
                    </a:lnTo>
                    <a:lnTo>
                      <a:pt x="51" y="7"/>
                    </a:lnTo>
                    <a:lnTo>
                      <a:pt x="54" y="10"/>
                    </a:lnTo>
                    <a:lnTo>
                      <a:pt x="56" y="13"/>
                    </a:lnTo>
                    <a:lnTo>
                      <a:pt x="56" y="16"/>
                    </a:lnTo>
                    <a:lnTo>
                      <a:pt x="57" y="17"/>
                    </a:lnTo>
                    <a:lnTo>
                      <a:pt x="59" y="35"/>
                    </a:lnTo>
                    <a:lnTo>
                      <a:pt x="60" y="38"/>
                    </a:lnTo>
                    <a:lnTo>
                      <a:pt x="60" y="43"/>
                    </a:lnTo>
                    <a:lnTo>
                      <a:pt x="61" y="48"/>
                    </a:lnTo>
                    <a:lnTo>
                      <a:pt x="63" y="49"/>
                    </a:lnTo>
                    <a:lnTo>
                      <a:pt x="63" y="50"/>
                    </a:lnTo>
                    <a:lnTo>
                      <a:pt x="64" y="50"/>
                    </a:lnTo>
                    <a:lnTo>
                      <a:pt x="64" y="56"/>
                    </a:lnTo>
                    <a:lnTo>
                      <a:pt x="63" y="56"/>
                    </a:lnTo>
                    <a:lnTo>
                      <a:pt x="60" y="59"/>
                    </a:lnTo>
                    <a:lnTo>
                      <a:pt x="53" y="62"/>
                    </a:lnTo>
                    <a:lnTo>
                      <a:pt x="44" y="62"/>
                    </a:lnTo>
                    <a:lnTo>
                      <a:pt x="47" y="64"/>
                    </a:lnTo>
                    <a:lnTo>
                      <a:pt x="53" y="74"/>
                    </a:lnTo>
                    <a:lnTo>
                      <a:pt x="56" y="83"/>
                    </a:lnTo>
                    <a:lnTo>
                      <a:pt x="54" y="89"/>
                    </a:lnTo>
                    <a:lnTo>
                      <a:pt x="49" y="103"/>
                    </a:lnTo>
                    <a:lnTo>
                      <a:pt x="47" y="106"/>
                    </a:lnTo>
                    <a:lnTo>
                      <a:pt x="47" y="112"/>
                    </a:lnTo>
                    <a:lnTo>
                      <a:pt x="49" y="112"/>
                    </a:lnTo>
                    <a:lnTo>
                      <a:pt x="49" y="113"/>
                    </a:lnTo>
                    <a:lnTo>
                      <a:pt x="47" y="113"/>
                    </a:lnTo>
                    <a:lnTo>
                      <a:pt x="47" y="115"/>
                    </a:lnTo>
                    <a:lnTo>
                      <a:pt x="85" y="122"/>
                    </a:lnTo>
                    <a:lnTo>
                      <a:pt x="90" y="120"/>
                    </a:lnTo>
                    <a:lnTo>
                      <a:pt x="103" y="123"/>
                    </a:lnTo>
                    <a:lnTo>
                      <a:pt x="107" y="127"/>
                    </a:lnTo>
                    <a:lnTo>
                      <a:pt x="113" y="130"/>
                    </a:lnTo>
                    <a:lnTo>
                      <a:pt x="127" y="133"/>
                    </a:lnTo>
                    <a:lnTo>
                      <a:pt x="128" y="134"/>
                    </a:lnTo>
                    <a:lnTo>
                      <a:pt x="127" y="134"/>
                    </a:lnTo>
                    <a:lnTo>
                      <a:pt x="121" y="151"/>
                    </a:lnTo>
                    <a:lnTo>
                      <a:pt x="121" y="152"/>
                    </a:lnTo>
                    <a:lnTo>
                      <a:pt x="120" y="152"/>
                    </a:lnTo>
                    <a:lnTo>
                      <a:pt x="119" y="155"/>
                    </a:lnTo>
                    <a:lnTo>
                      <a:pt x="111" y="155"/>
                    </a:lnTo>
                    <a:lnTo>
                      <a:pt x="110" y="156"/>
                    </a:lnTo>
                    <a:lnTo>
                      <a:pt x="109" y="156"/>
                    </a:lnTo>
                    <a:lnTo>
                      <a:pt x="109" y="158"/>
                    </a:lnTo>
                    <a:lnTo>
                      <a:pt x="90" y="172"/>
                    </a:lnTo>
                    <a:lnTo>
                      <a:pt x="86" y="176"/>
                    </a:lnTo>
                    <a:lnTo>
                      <a:pt x="74" y="179"/>
                    </a:lnTo>
                    <a:lnTo>
                      <a:pt x="71" y="179"/>
                    </a:lnTo>
                    <a:lnTo>
                      <a:pt x="67" y="183"/>
                    </a:lnTo>
                    <a:lnTo>
                      <a:pt x="60" y="200"/>
                    </a:lnTo>
                    <a:lnTo>
                      <a:pt x="59" y="201"/>
                    </a:lnTo>
                    <a:lnTo>
                      <a:pt x="44" y="197"/>
                    </a:lnTo>
                    <a:lnTo>
                      <a:pt x="32" y="187"/>
                    </a:lnTo>
                    <a:lnTo>
                      <a:pt x="28" y="186"/>
                    </a:lnTo>
                    <a:lnTo>
                      <a:pt x="25" y="187"/>
                    </a:lnTo>
                    <a:lnTo>
                      <a:pt x="7" y="205"/>
                    </a:lnTo>
                    <a:lnTo>
                      <a:pt x="0" y="211"/>
                    </a:lnTo>
                    <a:lnTo>
                      <a:pt x="0" y="21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90" name="Freeform 4640">
                <a:extLst>
                  <a:ext uri="{FF2B5EF4-FFF2-40B4-BE49-F238E27FC236}">
                    <a16:creationId xmlns:a16="http://schemas.microsoft.com/office/drawing/2014/main" id="{8EDE3926-D4F4-14EE-B935-E15366C302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2" y="2777"/>
                <a:ext cx="34" cy="40"/>
              </a:xfrm>
              <a:custGeom>
                <a:avLst/>
                <a:gdLst>
                  <a:gd name="T0" fmla="*/ 0 w 136"/>
                  <a:gd name="T1" fmla="*/ 162 h 162"/>
                  <a:gd name="T2" fmla="*/ 1 w 136"/>
                  <a:gd name="T3" fmla="*/ 162 h 162"/>
                  <a:gd name="T4" fmla="*/ 1 w 136"/>
                  <a:gd name="T5" fmla="*/ 161 h 162"/>
                  <a:gd name="T6" fmla="*/ 8 w 136"/>
                  <a:gd name="T7" fmla="*/ 154 h 162"/>
                  <a:gd name="T8" fmla="*/ 11 w 136"/>
                  <a:gd name="T9" fmla="*/ 150 h 162"/>
                  <a:gd name="T10" fmla="*/ 14 w 136"/>
                  <a:gd name="T11" fmla="*/ 147 h 162"/>
                  <a:gd name="T12" fmla="*/ 16 w 136"/>
                  <a:gd name="T13" fmla="*/ 147 h 162"/>
                  <a:gd name="T14" fmla="*/ 72 w 136"/>
                  <a:gd name="T15" fmla="*/ 152 h 162"/>
                  <a:gd name="T16" fmla="*/ 78 w 136"/>
                  <a:gd name="T17" fmla="*/ 152 h 162"/>
                  <a:gd name="T18" fmla="*/ 82 w 136"/>
                  <a:gd name="T19" fmla="*/ 154 h 162"/>
                  <a:gd name="T20" fmla="*/ 85 w 136"/>
                  <a:gd name="T21" fmla="*/ 155 h 162"/>
                  <a:gd name="T22" fmla="*/ 86 w 136"/>
                  <a:gd name="T23" fmla="*/ 155 h 162"/>
                  <a:gd name="T24" fmla="*/ 89 w 136"/>
                  <a:gd name="T25" fmla="*/ 152 h 162"/>
                  <a:gd name="T26" fmla="*/ 91 w 136"/>
                  <a:gd name="T27" fmla="*/ 150 h 162"/>
                  <a:gd name="T28" fmla="*/ 79 w 136"/>
                  <a:gd name="T29" fmla="*/ 122 h 162"/>
                  <a:gd name="T30" fmla="*/ 78 w 136"/>
                  <a:gd name="T31" fmla="*/ 112 h 162"/>
                  <a:gd name="T32" fmla="*/ 78 w 136"/>
                  <a:gd name="T33" fmla="*/ 109 h 162"/>
                  <a:gd name="T34" fmla="*/ 79 w 136"/>
                  <a:gd name="T35" fmla="*/ 109 h 162"/>
                  <a:gd name="T36" fmla="*/ 102 w 136"/>
                  <a:gd name="T37" fmla="*/ 106 h 162"/>
                  <a:gd name="T38" fmla="*/ 110 w 136"/>
                  <a:gd name="T39" fmla="*/ 102 h 162"/>
                  <a:gd name="T40" fmla="*/ 112 w 136"/>
                  <a:gd name="T41" fmla="*/ 99 h 162"/>
                  <a:gd name="T42" fmla="*/ 116 w 136"/>
                  <a:gd name="T43" fmla="*/ 97 h 162"/>
                  <a:gd name="T44" fmla="*/ 124 w 136"/>
                  <a:gd name="T45" fmla="*/ 97 h 162"/>
                  <a:gd name="T46" fmla="*/ 128 w 136"/>
                  <a:gd name="T47" fmla="*/ 98 h 162"/>
                  <a:gd name="T48" fmla="*/ 131 w 136"/>
                  <a:gd name="T49" fmla="*/ 98 h 162"/>
                  <a:gd name="T50" fmla="*/ 131 w 136"/>
                  <a:gd name="T51" fmla="*/ 91 h 162"/>
                  <a:gd name="T52" fmla="*/ 128 w 136"/>
                  <a:gd name="T53" fmla="*/ 74 h 162"/>
                  <a:gd name="T54" fmla="*/ 127 w 136"/>
                  <a:gd name="T55" fmla="*/ 70 h 162"/>
                  <a:gd name="T56" fmla="*/ 125 w 136"/>
                  <a:gd name="T57" fmla="*/ 58 h 162"/>
                  <a:gd name="T58" fmla="*/ 124 w 136"/>
                  <a:gd name="T59" fmla="*/ 55 h 162"/>
                  <a:gd name="T60" fmla="*/ 124 w 136"/>
                  <a:gd name="T61" fmla="*/ 53 h 162"/>
                  <a:gd name="T62" fmla="*/ 122 w 136"/>
                  <a:gd name="T63" fmla="*/ 52 h 162"/>
                  <a:gd name="T64" fmla="*/ 117 w 136"/>
                  <a:gd name="T65" fmla="*/ 51 h 162"/>
                  <a:gd name="T66" fmla="*/ 114 w 136"/>
                  <a:gd name="T67" fmla="*/ 49 h 162"/>
                  <a:gd name="T68" fmla="*/ 107 w 136"/>
                  <a:gd name="T69" fmla="*/ 44 h 162"/>
                  <a:gd name="T70" fmla="*/ 109 w 136"/>
                  <a:gd name="T71" fmla="*/ 41 h 162"/>
                  <a:gd name="T72" fmla="*/ 103 w 136"/>
                  <a:gd name="T73" fmla="*/ 35 h 162"/>
                  <a:gd name="T74" fmla="*/ 109 w 136"/>
                  <a:gd name="T75" fmla="*/ 32 h 162"/>
                  <a:gd name="T76" fmla="*/ 110 w 136"/>
                  <a:gd name="T77" fmla="*/ 31 h 162"/>
                  <a:gd name="T78" fmla="*/ 114 w 136"/>
                  <a:gd name="T79" fmla="*/ 29 h 162"/>
                  <a:gd name="T80" fmla="*/ 120 w 136"/>
                  <a:gd name="T81" fmla="*/ 29 h 162"/>
                  <a:gd name="T82" fmla="*/ 124 w 136"/>
                  <a:gd name="T83" fmla="*/ 25 h 162"/>
                  <a:gd name="T84" fmla="*/ 135 w 136"/>
                  <a:gd name="T85" fmla="*/ 3 h 162"/>
                  <a:gd name="T86" fmla="*/ 136 w 136"/>
                  <a:gd name="T87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36" h="162">
                    <a:moveTo>
                      <a:pt x="0" y="162"/>
                    </a:moveTo>
                    <a:lnTo>
                      <a:pt x="1" y="162"/>
                    </a:lnTo>
                    <a:lnTo>
                      <a:pt x="1" y="161"/>
                    </a:lnTo>
                    <a:lnTo>
                      <a:pt x="8" y="154"/>
                    </a:lnTo>
                    <a:lnTo>
                      <a:pt x="11" y="150"/>
                    </a:lnTo>
                    <a:lnTo>
                      <a:pt x="14" y="147"/>
                    </a:lnTo>
                    <a:lnTo>
                      <a:pt x="16" y="147"/>
                    </a:lnTo>
                    <a:lnTo>
                      <a:pt x="72" y="152"/>
                    </a:lnTo>
                    <a:lnTo>
                      <a:pt x="78" y="152"/>
                    </a:lnTo>
                    <a:lnTo>
                      <a:pt x="82" y="154"/>
                    </a:lnTo>
                    <a:lnTo>
                      <a:pt x="85" y="155"/>
                    </a:lnTo>
                    <a:lnTo>
                      <a:pt x="86" y="155"/>
                    </a:lnTo>
                    <a:lnTo>
                      <a:pt x="89" y="152"/>
                    </a:lnTo>
                    <a:lnTo>
                      <a:pt x="91" y="150"/>
                    </a:lnTo>
                    <a:lnTo>
                      <a:pt x="79" y="122"/>
                    </a:lnTo>
                    <a:lnTo>
                      <a:pt x="78" y="112"/>
                    </a:lnTo>
                    <a:lnTo>
                      <a:pt x="78" y="109"/>
                    </a:lnTo>
                    <a:lnTo>
                      <a:pt x="79" y="109"/>
                    </a:lnTo>
                    <a:lnTo>
                      <a:pt x="102" y="106"/>
                    </a:lnTo>
                    <a:lnTo>
                      <a:pt x="110" y="102"/>
                    </a:lnTo>
                    <a:lnTo>
                      <a:pt x="112" y="99"/>
                    </a:lnTo>
                    <a:lnTo>
                      <a:pt x="116" y="97"/>
                    </a:lnTo>
                    <a:lnTo>
                      <a:pt x="124" y="97"/>
                    </a:lnTo>
                    <a:lnTo>
                      <a:pt x="128" y="98"/>
                    </a:lnTo>
                    <a:lnTo>
                      <a:pt x="131" y="98"/>
                    </a:lnTo>
                    <a:lnTo>
                      <a:pt x="131" y="91"/>
                    </a:lnTo>
                    <a:lnTo>
                      <a:pt x="128" y="74"/>
                    </a:lnTo>
                    <a:lnTo>
                      <a:pt x="127" y="70"/>
                    </a:lnTo>
                    <a:lnTo>
                      <a:pt x="125" y="58"/>
                    </a:lnTo>
                    <a:lnTo>
                      <a:pt x="124" y="55"/>
                    </a:lnTo>
                    <a:lnTo>
                      <a:pt x="124" y="53"/>
                    </a:lnTo>
                    <a:lnTo>
                      <a:pt x="122" y="52"/>
                    </a:lnTo>
                    <a:lnTo>
                      <a:pt x="117" y="51"/>
                    </a:lnTo>
                    <a:lnTo>
                      <a:pt x="114" y="49"/>
                    </a:lnTo>
                    <a:lnTo>
                      <a:pt x="107" y="44"/>
                    </a:lnTo>
                    <a:lnTo>
                      <a:pt x="109" y="41"/>
                    </a:lnTo>
                    <a:lnTo>
                      <a:pt x="103" y="35"/>
                    </a:lnTo>
                    <a:lnTo>
                      <a:pt x="109" y="32"/>
                    </a:lnTo>
                    <a:lnTo>
                      <a:pt x="110" y="31"/>
                    </a:lnTo>
                    <a:lnTo>
                      <a:pt x="114" y="29"/>
                    </a:lnTo>
                    <a:lnTo>
                      <a:pt x="120" y="29"/>
                    </a:lnTo>
                    <a:lnTo>
                      <a:pt x="124" y="25"/>
                    </a:lnTo>
                    <a:lnTo>
                      <a:pt x="135" y="3"/>
                    </a:lnTo>
                    <a:lnTo>
                      <a:pt x="136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91" name="Freeform 4641">
                <a:extLst>
                  <a:ext uri="{FF2B5EF4-FFF2-40B4-BE49-F238E27FC236}">
                    <a16:creationId xmlns:a16="http://schemas.microsoft.com/office/drawing/2014/main" id="{F9E8CA26-EFCA-538E-7F1E-E003F04C42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5" y="2768"/>
                <a:ext cx="47" cy="49"/>
              </a:xfrm>
              <a:custGeom>
                <a:avLst/>
                <a:gdLst>
                  <a:gd name="T0" fmla="*/ 76 w 187"/>
                  <a:gd name="T1" fmla="*/ 4 h 198"/>
                  <a:gd name="T2" fmla="*/ 79 w 187"/>
                  <a:gd name="T3" fmla="*/ 7 h 198"/>
                  <a:gd name="T4" fmla="*/ 92 w 187"/>
                  <a:gd name="T5" fmla="*/ 22 h 198"/>
                  <a:gd name="T6" fmla="*/ 85 w 187"/>
                  <a:gd name="T7" fmla="*/ 31 h 198"/>
                  <a:gd name="T8" fmla="*/ 78 w 187"/>
                  <a:gd name="T9" fmla="*/ 47 h 198"/>
                  <a:gd name="T10" fmla="*/ 68 w 187"/>
                  <a:gd name="T11" fmla="*/ 58 h 198"/>
                  <a:gd name="T12" fmla="*/ 83 w 187"/>
                  <a:gd name="T13" fmla="*/ 58 h 198"/>
                  <a:gd name="T14" fmla="*/ 99 w 187"/>
                  <a:gd name="T15" fmla="*/ 68 h 198"/>
                  <a:gd name="T16" fmla="*/ 100 w 187"/>
                  <a:gd name="T17" fmla="*/ 81 h 198"/>
                  <a:gd name="T18" fmla="*/ 106 w 187"/>
                  <a:gd name="T19" fmla="*/ 85 h 198"/>
                  <a:gd name="T20" fmla="*/ 111 w 187"/>
                  <a:gd name="T21" fmla="*/ 91 h 198"/>
                  <a:gd name="T22" fmla="*/ 103 w 187"/>
                  <a:gd name="T23" fmla="*/ 96 h 198"/>
                  <a:gd name="T24" fmla="*/ 96 w 187"/>
                  <a:gd name="T25" fmla="*/ 104 h 198"/>
                  <a:gd name="T26" fmla="*/ 95 w 187"/>
                  <a:gd name="T27" fmla="*/ 111 h 198"/>
                  <a:gd name="T28" fmla="*/ 96 w 187"/>
                  <a:gd name="T29" fmla="*/ 114 h 198"/>
                  <a:gd name="T30" fmla="*/ 71 w 187"/>
                  <a:gd name="T31" fmla="*/ 109 h 198"/>
                  <a:gd name="T32" fmla="*/ 48 w 187"/>
                  <a:gd name="T33" fmla="*/ 107 h 198"/>
                  <a:gd name="T34" fmla="*/ 35 w 187"/>
                  <a:gd name="T35" fmla="*/ 104 h 198"/>
                  <a:gd name="T36" fmla="*/ 33 w 187"/>
                  <a:gd name="T37" fmla="*/ 111 h 198"/>
                  <a:gd name="T38" fmla="*/ 23 w 187"/>
                  <a:gd name="T39" fmla="*/ 124 h 198"/>
                  <a:gd name="T40" fmla="*/ 8 w 187"/>
                  <a:gd name="T41" fmla="*/ 126 h 198"/>
                  <a:gd name="T42" fmla="*/ 2 w 187"/>
                  <a:gd name="T43" fmla="*/ 127 h 198"/>
                  <a:gd name="T44" fmla="*/ 1 w 187"/>
                  <a:gd name="T45" fmla="*/ 131 h 198"/>
                  <a:gd name="T46" fmla="*/ 15 w 187"/>
                  <a:gd name="T47" fmla="*/ 135 h 198"/>
                  <a:gd name="T48" fmla="*/ 53 w 187"/>
                  <a:gd name="T49" fmla="*/ 147 h 198"/>
                  <a:gd name="T50" fmla="*/ 55 w 187"/>
                  <a:gd name="T51" fmla="*/ 145 h 198"/>
                  <a:gd name="T52" fmla="*/ 65 w 187"/>
                  <a:gd name="T53" fmla="*/ 141 h 198"/>
                  <a:gd name="T54" fmla="*/ 72 w 187"/>
                  <a:gd name="T55" fmla="*/ 140 h 198"/>
                  <a:gd name="T56" fmla="*/ 76 w 187"/>
                  <a:gd name="T57" fmla="*/ 147 h 198"/>
                  <a:gd name="T58" fmla="*/ 92 w 187"/>
                  <a:gd name="T59" fmla="*/ 159 h 198"/>
                  <a:gd name="T60" fmla="*/ 89 w 187"/>
                  <a:gd name="T61" fmla="*/ 174 h 198"/>
                  <a:gd name="T62" fmla="*/ 90 w 187"/>
                  <a:gd name="T63" fmla="*/ 178 h 198"/>
                  <a:gd name="T64" fmla="*/ 99 w 187"/>
                  <a:gd name="T65" fmla="*/ 186 h 198"/>
                  <a:gd name="T66" fmla="*/ 102 w 187"/>
                  <a:gd name="T67" fmla="*/ 187 h 198"/>
                  <a:gd name="T68" fmla="*/ 117 w 187"/>
                  <a:gd name="T69" fmla="*/ 184 h 198"/>
                  <a:gd name="T70" fmla="*/ 122 w 187"/>
                  <a:gd name="T71" fmla="*/ 186 h 198"/>
                  <a:gd name="T72" fmla="*/ 125 w 187"/>
                  <a:gd name="T73" fmla="*/ 188 h 198"/>
                  <a:gd name="T74" fmla="*/ 138 w 187"/>
                  <a:gd name="T75" fmla="*/ 197 h 198"/>
                  <a:gd name="T76" fmla="*/ 145 w 187"/>
                  <a:gd name="T77" fmla="*/ 180 h 198"/>
                  <a:gd name="T78" fmla="*/ 146 w 187"/>
                  <a:gd name="T79" fmla="*/ 177 h 198"/>
                  <a:gd name="T80" fmla="*/ 150 w 187"/>
                  <a:gd name="T81" fmla="*/ 176 h 198"/>
                  <a:gd name="T82" fmla="*/ 167 w 187"/>
                  <a:gd name="T83" fmla="*/ 174 h 198"/>
                  <a:gd name="T84" fmla="*/ 181 w 187"/>
                  <a:gd name="T85" fmla="*/ 183 h 198"/>
                  <a:gd name="T86" fmla="*/ 187 w 187"/>
                  <a:gd name="T87" fmla="*/ 198 h 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87" h="198">
                    <a:moveTo>
                      <a:pt x="72" y="0"/>
                    </a:moveTo>
                    <a:lnTo>
                      <a:pt x="76" y="4"/>
                    </a:lnTo>
                    <a:lnTo>
                      <a:pt x="78" y="4"/>
                    </a:lnTo>
                    <a:lnTo>
                      <a:pt x="79" y="7"/>
                    </a:lnTo>
                    <a:lnTo>
                      <a:pt x="83" y="10"/>
                    </a:lnTo>
                    <a:lnTo>
                      <a:pt x="92" y="22"/>
                    </a:lnTo>
                    <a:lnTo>
                      <a:pt x="92" y="24"/>
                    </a:lnTo>
                    <a:lnTo>
                      <a:pt x="85" y="31"/>
                    </a:lnTo>
                    <a:lnTo>
                      <a:pt x="81" y="36"/>
                    </a:lnTo>
                    <a:lnTo>
                      <a:pt x="78" y="47"/>
                    </a:lnTo>
                    <a:lnTo>
                      <a:pt x="74" y="53"/>
                    </a:lnTo>
                    <a:lnTo>
                      <a:pt x="68" y="58"/>
                    </a:lnTo>
                    <a:lnTo>
                      <a:pt x="69" y="60"/>
                    </a:lnTo>
                    <a:lnTo>
                      <a:pt x="83" y="58"/>
                    </a:lnTo>
                    <a:lnTo>
                      <a:pt x="99" y="65"/>
                    </a:lnTo>
                    <a:lnTo>
                      <a:pt x="99" y="68"/>
                    </a:lnTo>
                    <a:lnTo>
                      <a:pt x="97" y="75"/>
                    </a:lnTo>
                    <a:lnTo>
                      <a:pt x="100" y="81"/>
                    </a:lnTo>
                    <a:lnTo>
                      <a:pt x="103" y="84"/>
                    </a:lnTo>
                    <a:lnTo>
                      <a:pt x="106" y="85"/>
                    </a:lnTo>
                    <a:lnTo>
                      <a:pt x="107" y="85"/>
                    </a:lnTo>
                    <a:lnTo>
                      <a:pt x="111" y="91"/>
                    </a:lnTo>
                    <a:lnTo>
                      <a:pt x="106" y="99"/>
                    </a:lnTo>
                    <a:lnTo>
                      <a:pt x="103" y="96"/>
                    </a:lnTo>
                    <a:lnTo>
                      <a:pt x="100" y="98"/>
                    </a:lnTo>
                    <a:lnTo>
                      <a:pt x="96" y="104"/>
                    </a:lnTo>
                    <a:lnTo>
                      <a:pt x="95" y="107"/>
                    </a:lnTo>
                    <a:lnTo>
                      <a:pt x="95" y="111"/>
                    </a:lnTo>
                    <a:lnTo>
                      <a:pt x="96" y="113"/>
                    </a:lnTo>
                    <a:lnTo>
                      <a:pt x="96" y="114"/>
                    </a:lnTo>
                    <a:lnTo>
                      <a:pt x="92" y="114"/>
                    </a:lnTo>
                    <a:lnTo>
                      <a:pt x="71" y="109"/>
                    </a:lnTo>
                    <a:lnTo>
                      <a:pt x="55" y="109"/>
                    </a:lnTo>
                    <a:lnTo>
                      <a:pt x="48" y="107"/>
                    </a:lnTo>
                    <a:lnTo>
                      <a:pt x="40" y="104"/>
                    </a:lnTo>
                    <a:lnTo>
                      <a:pt x="35" y="104"/>
                    </a:lnTo>
                    <a:lnTo>
                      <a:pt x="33" y="107"/>
                    </a:lnTo>
                    <a:lnTo>
                      <a:pt x="33" y="111"/>
                    </a:lnTo>
                    <a:lnTo>
                      <a:pt x="29" y="118"/>
                    </a:lnTo>
                    <a:lnTo>
                      <a:pt x="23" y="124"/>
                    </a:lnTo>
                    <a:lnTo>
                      <a:pt x="11" y="124"/>
                    </a:lnTo>
                    <a:lnTo>
                      <a:pt x="8" y="126"/>
                    </a:lnTo>
                    <a:lnTo>
                      <a:pt x="7" y="126"/>
                    </a:lnTo>
                    <a:lnTo>
                      <a:pt x="2" y="127"/>
                    </a:lnTo>
                    <a:lnTo>
                      <a:pt x="0" y="128"/>
                    </a:lnTo>
                    <a:lnTo>
                      <a:pt x="1" y="131"/>
                    </a:lnTo>
                    <a:lnTo>
                      <a:pt x="0" y="133"/>
                    </a:lnTo>
                    <a:lnTo>
                      <a:pt x="15" y="135"/>
                    </a:lnTo>
                    <a:lnTo>
                      <a:pt x="48" y="147"/>
                    </a:lnTo>
                    <a:lnTo>
                      <a:pt x="53" y="147"/>
                    </a:lnTo>
                    <a:lnTo>
                      <a:pt x="54" y="145"/>
                    </a:lnTo>
                    <a:lnTo>
                      <a:pt x="55" y="145"/>
                    </a:lnTo>
                    <a:lnTo>
                      <a:pt x="64" y="141"/>
                    </a:lnTo>
                    <a:lnTo>
                      <a:pt x="65" y="141"/>
                    </a:lnTo>
                    <a:lnTo>
                      <a:pt x="68" y="140"/>
                    </a:lnTo>
                    <a:lnTo>
                      <a:pt x="72" y="140"/>
                    </a:lnTo>
                    <a:lnTo>
                      <a:pt x="75" y="142"/>
                    </a:lnTo>
                    <a:lnTo>
                      <a:pt x="76" y="147"/>
                    </a:lnTo>
                    <a:lnTo>
                      <a:pt x="90" y="158"/>
                    </a:lnTo>
                    <a:lnTo>
                      <a:pt x="92" y="159"/>
                    </a:lnTo>
                    <a:lnTo>
                      <a:pt x="92" y="168"/>
                    </a:lnTo>
                    <a:lnTo>
                      <a:pt x="89" y="174"/>
                    </a:lnTo>
                    <a:lnTo>
                      <a:pt x="89" y="176"/>
                    </a:lnTo>
                    <a:lnTo>
                      <a:pt x="90" y="178"/>
                    </a:lnTo>
                    <a:lnTo>
                      <a:pt x="96" y="184"/>
                    </a:lnTo>
                    <a:lnTo>
                      <a:pt x="99" y="186"/>
                    </a:lnTo>
                    <a:lnTo>
                      <a:pt x="102" y="186"/>
                    </a:lnTo>
                    <a:lnTo>
                      <a:pt x="102" y="187"/>
                    </a:lnTo>
                    <a:lnTo>
                      <a:pt x="107" y="187"/>
                    </a:lnTo>
                    <a:lnTo>
                      <a:pt x="117" y="184"/>
                    </a:lnTo>
                    <a:lnTo>
                      <a:pt x="121" y="184"/>
                    </a:lnTo>
                    <a:lnTo>
                      <a:pt x="122" y="186"/>
                    </a:lnTo>
                    <a:lnTo>
                      <a:pt x="124" y="186"/>
                    </a:lnTo>
                    <a:lnTo>
                      <a:pt x="125" y="188"/>
                    </a:lnTo>
                    <a:lnTo>
                      <a:pt x="129" y="193"/>
                    </a:lnTo>
                    <a:lnTo>
                      <a:pt x="138" y="197"/>
                    </a:lnTo>
                    <a:lnTo>
                      <a:pt x="138" y="195"/>
                    </a:lnTo>
                    <a:lnTo>
                      <a:pt x="145" y="180"/>
                    </a:lnTo>
                    <a:lnTo>
                      <a:pt x="146" y="178"/>
                    </a:lnTo>
                    <a:lnTo>
                      <a:pt x="146" y="177"/>
                    </a:lnTo>
                    <a:lnTo>
                      <a:pt x="148" y="176"/>
                    </a:lnTo>
                    <a:lnTo>
                      <a:pt x="150" y="176"/>
                    </a:lnTo>
                    <a:lnTo>
                      <a:pt x="156" y="174"/>
                    </a:lnTo>
                    <a:lnTo>
                      <a:pt x="167" y="174"/>
                    </a:lnTo>
                    <a:lnTo>
                      <a:pt x="174" y="177"/>
                    </a:lnTo>
                    <a:lnTo>
                      <a:pt x="181" y="183"/>
                    </a:lnTo>
                    <a:lnTo>
                      <a:pt x="185" y="198"/>
                    </a:lnTo>
                    <a:lnTo>
                      <a:pt x="187" y="19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92" name="Freeform 4642">
                <a:extLst>
                  <a:ext uri="{FF2B5EF4-FFF2-40B4-BE49-F238E27FC236}">
                    <a16:creationId xmlns:a16="http://schemas.microsoft.com/office/drawing/2014/main" id="{62379F42-1B7C-7C7D-9115-B40C8BA408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2" y="2817"/>
                <a:ext cx="30" cy="22"/>
              </a:xfrm>
              <a:custGeom>
                <a:avLst/>
                <a:gdLst>
                  <a:gd name="T0" fmla="*/ 118 w 119"/>
                  <a:gd name="T1" fmla="*/ 0 h 85"/>
                  <a:gd name="T2" fmla="*/ 119 w 119"/>
                  <a:gd name="T3" fmla="*/ 2 h 85"/>
                  <a:gd name="T4" fmla="*/ 119 w 119"/>
                  <a:gd name="T5" fmla="*/ 6 h 85"/>
                  <a:gd name="T6" fmla="*/ 116 w 119"/>
                  <a:gd name="T7" fmla="*/ 9 h 85"/>
                  <a:gd name="T8" fmla="*/ 111 w 119"/>
                  <a:gd name="T9" fmla="*/ 23 h 85"/>
                  <a:gd name="T10" fmla="*/ 111 w 119"/>
                  <a:gd name="T11" fmla="*/ 24 h 85"/>
                  <a:gd name="T12" fmla="*/ 108 w 119"/>
                  <a:gd name="T13" fmla="*/ 27 h 85"/>
                  <a:gd name="T14" fmla="*/ 109 w 119"/>
                  <a:gd name="T15" fmla="*/ 27 h 85"/>
                  <a:gd name="T16" fmla="*/ 109 w 119"/>
                  <a:gd name="T17" fmla="*/ 28 h 85"/>
                  <a:gd name="T18" fmla="*/ 111 w 119"/>
                  <a:gd name="T19" fmla="*/ 30 h 85"/>
                  <a:gd name="T20" fmla="*/ 108 w 119"/>
                  <a:gd name="T21" fmla="*/ 37 h 85"/>
                  <a:gd name="T22" fmla="*/ 109 w 119"/>
                  <a:gd name="T23" fmla="*/ 43 h 85"/>
                  <a:gd name="T24" fmla="*/ 109 w 119"/>
                  <a:gd name="T25" fmla="*/ 46 h 85"/>
                  <a:gd name="T26" fmla="*/ 111 w 119"/>
                  <a:gd name="T27" fmla="*/ 46 h 85"/>
                  <a:gd name="T28" fmla="*/ 111 w 119"/>
                  <a:gd name="T29" fmla="*/ 48 h 85"/>
                  <a:gd name="T30" fmla="*/ 113 w 119"/>
                  <a:gd name="T31" fmla="*/ 48 h 85"/>
                  <a:gd name="T32" fmla="*/ 115 w 119"/>
                  <a:gd name="T33" fmla="*/ 49 h 85"/>
                  <a:gd name="T34" fmla="*/ 116 w 119"/>
                  <a:gd name="T35" fmla="*/ 49 h 85"/>
                  <a:gd name="T36" fmla="*/ 116 w 119"/>
                  <a:gd name="T37" fmla="*/ 50 h 85"/>
                  <a:gd name="T38" fmla="*/ 113 w 119"/>
                  <a:gd name="T39" fmla="*/ 53 h 85"/>
                  <a:gd name="T40" fmla="*/ 112 w 119"/>
                  <a:gd name="T41" fmla="*/ 53 h 85"/>
                  <a:gd name="T42" fmla="*/ 111 w 119"/>
                  <a:gd name="T43" fmla="*/ 55 h 85"/>
                  <a:gd name="T44" fmla="*/ 111 w 119"/>
                  <a:gd name="T45" fmla="*/ 57 h 85"/>
                  <a:gd name="T46" fmla="*/ 109 w 119"/>
                  <a:gd name="T47" fmla="*/ 62 h 85"/>
                  <a:gd name="T48" fmla="*/ 109 w 119"/>
                  <a:gd name="T49" fmla="*/ 64 h 85"/>
                  <a:gd name="T50" fmla="*/ 96 w 119"/>
                  <a:gd name="T51" fmla="*/ 62 h 85"/>
                  <a:gd name="T52" fmla="*/ 93 w 119"/>
                  <a:gd name="T53" fmla="*/ 59 h 85"/>
                  <a:gd name="T54" fmla="*/ 88 w 119"/>
                  <a:gd name="T55" fmla="*/ 57 h 85"/>
                  <a:gd name="T56" fmla="*/ 87 w 119"/>
                  <a:gd name="T57" fmla="*/ 56 h 85"/>
                  <a:gd name="T58" fmla="*/ 79 w 119"/>
                  <a:gd name="T59" fmla="*/ 56 h 85"/>
                  <a:gd name="T60" fmla="*/ 81 w 119"/>
                  <a:gd name="T61" fmla="*/ 59 h 85"/>
                  <a:gd name="T62" fmla="*/ 81 w 119"/>
                  <a:gd name="T63" fmla="*/ 67 h 85"/>
                  <a:gd name="T64" fmla="*/ 80 w 119"/>
                  <a:gd name="T65" fmla="*/ 69 h 85"/>
                  <a:gd name="T66" fmla="*/ 80 w 119"/>
                  <a:gd name="T67" fmla="*/ 71 h 85"/>
                  <a:gd name="T68" fmla="*/ 79 w 119"/>
                  <a:gd name="T69" fmla="*/ 73 h 85"/>
                  <a:gd name="T70" fmla="*/ 76 w 119"/>
                  <a:gd name="T71" fmla="*/ 73 h 85"/>
                  <a:gd name="T72" fmla="*/ 73 w 119"/>
                  <a:gd name="T73" fmla="*/ 70 h 85"/>
                  <a:gd name="T74" fmla="*/ 69 w 119"/>
                  <a:gd name="T75" fmla="*/ 69 h 85"/>
                  <a:gd name="T76" fmla="*/ 63 w 119"/>
                  <a:gd name="T77" fmla="*/ 69 h 85"/>
                  <a:gd name="T78" fmla="*/ 58 w 119"/>
                  <a:gd name="T79" fmla="*/ 71 h 85"/>
                  <a:gd name="T80" fmla="*/ 56 w 119"/>
                  <a:gd name="T81" fmla="*/ 70 h 85"/>
                  <a:gd name="T82" fmla="*/ 55 w 119"/>
                  <a:gd name="T83" fmla="*/ 70 h 85"/>
                  <a:gd name="T84" fmla="*/ 55 w 119"/>
                  <a:gd name="T85" fmla="*/ 80 h 85"/>
                  <a:gd name="T86" fmla="*/ 52 w 119"/>
                  <a:gd name="T87" fmla="*/ 85 h 85"/>
                  <a:gd name="T88" fmla="*/ 34 w 119"/>
                  <a:gd name="T89" fmla="*/ 81 h 85"/>
                  <a:gd name="T90" fmla="*/ 24 w 119"/>
                  <a:gd name="T91" fmla="*/ 76 h 85"/>
                  <a:gd name="T92" fmla="*/ 23 w 119"/>
                  <a:gd name="T93" fmla="*/ 76 h 85"/>
                  <a:gd name="T94" fmla="*/ 19 w 119"/>
                  <a:gd name="T95" fmla="*/ 73 h 85"/>
                  <a:gd name="T96" fmla="*/ 19 w 119"/>
                  <a:gd name="T97" fmla="*/ 71 h 85"/>
                  <a:gd name="T98" fmla="*/ 17 w 119"/>
                  <a:gd name="T99" fmla="*/ 70 h 85"/>
                  <a:gd name="T100" fmla="*/ 17 w 119"/>
                  <a:gd name="T101" fmla="*/ 69 h 85"/>
                  <a:gd name="T102" fmla="*/ 16 w 119"/>
                  <a:gd name="T103" fmla="*/ 67 h 85"/>
                  <a:gd name="T104" fmla="*/ 5 w 119"/>
                  <a:gd name="T105" fmla="*/ 70 h 85"/>
                  <a:gd name="T106" fmla="*/ 2 w 119"/>
                  <a:gd name="T107" fmla="*/ 70 h 85"/>
                  <a:gd name="T108" fmla="*/ 0 w 119"/>
                  <a:gd name="T109" fmla="*/ 73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19" h="85">
                    <a:moveTo>
                      <a:pt x="118" y="0"/>
                    </a:moveTo>
                    <a:lnTo>
                      <a:pt x="119" y="2"/>
                    </a:lnTo>
                    <a:lnTo>
                      <a:pt x="119" y="6"/>
                    </a:lnTo>
                    <a:lnTo>
                      <a:pt x="116" y="9"/>
                    </a:lnTo>
                    <a:lnTo>
                      <a:pt x="111" y="23"/>
                    </a:lnTo>
                    <a:lnTo>
                      <a:pt x="111" y="24"/>
                    </a:lnTo>
                    <a:lnTo>
                      <a:pt x="108" y="27"/>
                    </a:lnTo>
                    <a:lnTo>
                      <a:pt x="109" y="27"/>
                    </a:lnTo>
                    <a:lnTo>
                      <a:pt x="109" y="28"/>
                    </a:lnTo>
                    <a:lnTo>
                      <a:pt x="111" y="30"/>
                    </a:lnTo>
                    <a:lnTo>
                      <a:pt x="108" y="37"/>
                    </a:lnTo>
                    <a:lnTo>
                      <a:pt x="109" y="43"/>
                    </a:lnTo>
                    <a:lnTo>
                      <a:pt x="109" y="46"/>
                    </a:lnTo>
                    <a:lnTo>
                      <a:pt x="111" y="46"/>
                    </a:lnTo>
                    <a:lnTo>
                      <a:pt x="111" y="48"/>
                    </a:lnTo>
                    <a:lnTo>
                      <a:pt x="113" y="48"/>
                    </a:lnTo>
                    <a:lnTo>
                      <a:pt x="115" y="49"/>
                    </a:lnTo>
                    <a:lnTo>
                      <a:pt x="116" y="49"/>
                    </a:lnTo>
                    <a:lnTo>
                      <a:pt x="116" y="50"/>
                    </a:lnTo>
                    <a:lnTo>
                      <a:pt x="113" y="53"/>
                    </a:lnTo>
                    <a:lnTo>
                      <a:pt x="112" y="53"/>
                    </a:lnTo>
                    <a:lnTo>
                      <a:pt x="111" y="55"/>
                    </a:lnTo>
                    <a:lnTo>
                      <a:pt x="111" y="57"/>
                    </a:lnTo>
                    <a:lnTo>
                      <a:pt x="109" y="62"/>
                    </a:lnTo>
                    <a:lnTo>
                      <a:pt x="109" y="64"/>
                    </a:lnTo>
                    <a:lnTo>
                      <a:pt x="96" y="62"/>
                    </a:lnTo>
                    <a:lnTo>
                      <a:pt x="93" y="59"/>
                    </a:lnTo>
                    <a:lnTo>
                      <a:pt x="88" y="57"/>
                    </a:lnTo>
                    <a:lnTo>
                      <a:pt x="87" y="56"/>
                    </a:lnTo>
                    <a:lnTo>
                      <a:pt x="79" y="56"/>
                    </a:lnTo>
                    <a:lnTo>
                      <a:pt x="81" y="59"/>
                    </a:lnTo>
                    <a:lnTo>
                      <a:pt x="81" y="67"/>
                    </a:lnTo>
                    <a:lnTo>
                      <a:pt x="80" y="69"/>
                    </a:lnTo>
                    <a:lnTo>
                      <a:pt x="80" y="71"/>
                    </a:lnTo>
                    <a:lnTo>
                      <a:pt x="79" y="73"/>
                    </a:lnTo>
                    <a:lnTo>
                      <a:pt x="76" y="73"/>
                    </a:lnTo>
                    <a:lnTo>
                      <a:pt x="73" y="70"/>
                    </a:lnTo>
                    <a:lnTo>
                      <a:pt x="69" y="69"/>
                    </a:lnTo>
                    <a:lnTo>
                      <a:pt x="63" y="69"/>
                    </a:lnTo>
                    <a:lnTo>
                      <a:pt x="58" y="71"/>
                    </a:lnTo>
                    <a:lnTo>
                      <a:pt x="56" y="70"/>
                    </a:lnTo>
                    <a:lnTo>
                      <a:pt x="55" y="70"/>
                    </a:lnTo>
                    <a:lnTo>
                      <a:pt x="55" y="80"/>
                    </a:lnTo>
                    <a:lnTo>
                      <a:pt x="52" y="85"/>
                    </a:lnTo>
                    <a:lnTo>
                      <a:pt x="34" y="81"/>
                    </a:lnTo>
                    <a:lnTo>
                      <a:pt x="24" y="76"/>
                    </a:lnTo>
                    <a:lnTo>
                      <a:pt x="23" y="76"/>
                    </a:lnTo>
                    <a:lnTo>
                      <a:pt x="19" y="73"/>
                    </a:lnTo>
                    <a:lnTo>
                      <a:pt x="19" y="71"/>
                    </a:lnTo>
                    <a:lnTo>
                      <a:pt x="17" y="70"/>
                    </a:lnTo>
                    <a:lnTo>
                      <a:pt x="17" y="69"/>
                    </a:lnTo>
                    <a:lnTo>
                      <a:pt x="16" y="67"/>
                    </a:lnTo>
                    <a:lnTo>
                      <a:pt x="5" y="70"/>
                    </a:lnTo>
                    <a:lnTo>
                      <a:pt x="2" y="70"/>
                    </a:lnTo>
                    <a:lnTo>
                      <a:pt x="0" y="7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93" name="Freeform 4643">
                <a:extLst>
                  <a:ext uri="{FF2B5EF4-FFF2-40B4-BE49-F238E27FC236}">
                    <a16:creationId xmlns:a16="http://schemas.microsoft.com/office/drawing/2014/main" id="{AC0230F3-F5DD-A3C9-FD82-FFDA38B329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0" y="2836"/>
                <a:ext cx="26" cy="35"/>
              </a:xfrm>
              <a:custGeom>
                <a:avLst/>
                <a:gdLst>
                  <a:gd name="T0" fmla="*/ 7 w 100"/>
                  <a:gd name="T1" fmla="*/ 0 h 139"/>
                  <a:gd name="T2" fmla="*/ 9 w 100"/>
                  <a:gd name="T3" fmla="*/ 1 h 139"/>
                  <a:gd name="T4" fmla="*/ 10 w 100"/>
                  <a:gd name="T5" fmla="*/ 1 h 139"/>
                  <a:gd name="T6" fmla="*/ 10 w 100"/>
                  <a:gd name="T7" fmla="*/ 3 h 139"/>
                  <a:gd name="T8" fmla="*/ 6 w 100"/>
                  <a:gd name="T9" fmla="*/ 7 h 139"/>
                  <a:gd name="T10" fmla="*/ 2 w 100"/>
                  <a:gd name="T11" fmla="*/ 17 h 139"/>
                  <a:gd name="T12" fmla="*/ 0 w 100"/>
                  <a:gd name="T13" fmla="*/ 18 h 139"/>
                  <a:gd name="T14" fmla="*/ 0 w 100"/>
                  <a:gd name="T15" fmla="*/ 47 h 139"/>
                  <a:gd name="T16" fmla="*/ 2 w 100"/>
                  <a:gd name="T17" fmla="*/ 47 h 139"/>
                  <a:gd name="T18" fmla="*/ 9 w 100"/>
                  <a:gd name="T19" fmla="*/ 50 h 139"/>
                  <a:gd name="T20" fmla="*/ 9 w 100"/>
                  <a:gd name="T21" fmla="*/ 54 h 139"/>
                  <a:gd name="T22" fmla="*/ 12 w 100"/>
                  <a:gd name="T23" fmla="*/ 68 h 139"/>
                  <a:gd name="T24" fmla="*/ 16 w 100"/>
                  <a:gd name="T25" fmla="*/ 78 h 139"/>
                  <a:gd name="T26" fmla="*/ 14 w 100"/>
                  <a:gd name="T27" fmla="*/ 81 h 139"/>
                  <a:gd name="T28" fmla="*/ 17 w 100"/>
                  <a:gd name="T29" fmla="*/ 87 h 139"/>
                  <a:gd name="T30" fmla="*/ 21 w 100"/>
                  <a:gd name="T31" fmla="*/ 92 h 139"/>
                  <a:gd name="T32" fmla="*/ 24 w 100"/>
                  <a:gd name="T33" fmla="*/ 95 h 139"/>
                  <a:gd name="T34" fmla="*/ 28 w 100"/>
                  <a:gd name="T35" fmla="*/ 103 h 139"/>
                  <a:gd name="T36" fmla="*/ 31 w 100"/>
                  <a:gd name="T37" fmla="*/ 116 h 139"/>
                  <a:gd name="T38" fmla="*/ 33 w 100"/>
                  <a:gd name="T39" fmla="*/ 117 h 139"/>
                  <a:gd name="T40" fmla="*/ 41 w 100"/>
                  <a:gd name="T41" fmla="*/ 95 h 139"/>
                  <a:gd name="T42" fmla="*/ 44 w 100"/>
                  <a:gd name="T43" fmla="*/ 95 h 139"/>
                  <a:gd name="T44" fmla="*/ 52 w 100"/>
                  <a:gd name="T45" fmla="*/ 96 h 139"/>
                  <a:gd name="T46" fmla="*/ 60 w 100"/>
                  <a:gd name="T47" fmla="*/ 102 h 139"/>
                  <a:gd name="T48" fmla="*/ 73 w 100"/>
                  <a:gd name="T49" fmla="*/ 111 h 139"/>
                  <a:gd name="T50" fmla="*/ 77 w 100"/>
                  <a:gd name="T51" fmla="*/ 120 h 139"/>
                  <a:gd name="T52" fmla="*/ 80 w 100"/>
                  <a:gd name="T53" fmla="*/ 124 h 139"/>
                  <a:gd name="T54" fmla="*/ 93 w 100"/>
                  <a:gd name="T55" fmla="*/ 138 h 139"/>
                  <a:gd name="T56" fmla="*/ 93 w 100"/>
                  <a:gd name="T57" fmla="*/ 139 h 139"/>
                  <a:gd name="T58" fmla="*/ 95 w 100"/>
                  <a:gd name="T59" fmla="*/ 138 h 139"/>
                  <a:gd name="T60" fmla="*/ 100 w 100"/>
                  <a:gd name="T61" fmla="*/ 138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00" h="139">
                    <a:moveTo>
                      <a:pt x="7" y="0"/>
                    </a:moveTo>
                    <a:lnTo>
                      <a:pt x="9" y="1"/>
                    </a:lnTo>
                    <a:lnTo>
                      <a:pt x="10" y="1"/>
                    </a:lnTo>
                    <a:lnTo>
                      <a:pt x="10" y="3"/>
                    </a:lnTo>
                    <a:lnTo>
                      <a:pt x="6" y="7"/>
                    </a:lnTo>
                    <a:lnTo>
                      <a:pt x="2" y="17"/>
                    </a:lnTo>
                    <a:lnTo>
                      <a:pt x="0" y="18"/>
                    </a:lnTo>
                    <a:lnTo>
                      <a:pt x="0" y="47"/>
                    </a:lnTo>
                    <a:lnTo>
                      <a:pt x="2" y="47"/>
                    </a:lnTo>
                    <a:lnTo>
                      <a:pt x="9" y="50"/>
                    </a:lnTo>
                    <a:lnTo>
                      <a:pt x="9" y="54"/>
                    </a:lnTo>
                    <a:lnTo>
                      <a:pt x="12" y="68"/>
                    </a:lnTo>
                    <a:lnTo>
                      <a:pt x="16" y="78"/>
                    </a:lnTo>
                    <a:lnTo>
                      <a:pt x="14" y="81"/>
                    </a:lnTo>
                    <a:lnTo>
                      <a:pt x="17" y="87"/>
                    </a:lnTo>
                    <a:lnTo>
                      <a:pt x="21" y="92"/>
                    </a:lnTo>
                    <a:lnTo>
                      <a:pt x="24" y="95"/>
                    </a:lnTo>
                    <a:lnTo>
                      <a:pt x="28" y="103"/>
                    </a:lnTo>
                    <a:lnTo>
                      <a:pt x="31" y="116"/>
                    </a:lnTo>
                    <a:lnTo>
                      <a:pt x="33" y="117"/>
                    </a:lnTo>
                    <a:lnTo>
                      <a:pt x="41" y="95"/>
                    </a:lnTo>
                    <a:lnTo>
                      <a:pt x="44" y="95"/>
                    </a:lnTo>
                    <a:lnTo>
                      <a:pt x="52" y="96"/>
                    </a:lnTo>
                    <a:lnTo>
                      <a:pt x="60" y="102"/>
                    </a:lnTo>
                    <a:lnTo>
                      <a:pt x="73" y="111"/>
                    </a:lnTo>
                    <a:lnTo>
                      <a:pt x="77" y="120"/>
                    </a:lnTo>
                    <a:lnTo>
                      <a:pt x="80" y="124"/>
                    </a:lnTo>
                    <a:lnTo>
                      <a:pt x="93" y="138"/>
                    </a:lnTo>
                    <a:lnTo>
                      <a:pt x="93" y="139"/>
                    </a:lnTo>
                    <a:lnTo>
                      <a:pt x="95" y="138"/>
                    </a:lnTo>
                    <a:lnTo>
                      <a:pt x="100" y="13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94" name="Freeform 4644">
                <a:extLst>
                  <a:ext uri="{FF2B5EF4-FFF2-40B4-BE49-F238E27FC236}">
                    <a16:creationId xmlns:a16="http://schemas.microsoft.com/office/drawing/2014/main" id="{5EAC02E1-28C6-15C9-15B2-7830DE82F3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6" y="2870"/>
                <a:ext cx="25" cy="34"/>
              </a:xfrm>
              <a:custGeom>
                <a:avLst/>
                <a:gdLst>
                  <a:gd name="T0" fmla="*/ 0 w 103"/>
                  <a:gd name="T1" fmla="*/ 0 h 134"/>
                  <a:gd name="T2" fmla="*/ 0 w 103"/>
                  <a:gd name="T3" fmla="*/ 1 h 134"/>
                  <a:gd name="T4" fmla="*/ 4 w 103"/>
                  <a:gd name="T5" fmla="*/ 10 h 134"/>
                  <a:gd name="T6" fmla="*/ 5 w 103"/>
                  <a:gd name="T7" fmla="*/ 18 h 134"/>
                  <a:gd name="T8" fmla="*/ 10 w 103"/>
                  <a:gd name="T9" fmla="*/ 32 h 134"/>
                  <a:gd name="T10" fmla="*/ 41 w 103"/>
                  <a:gd name="T11" fmla="*/ 36 h 134"/>
                  <a:gd name="T12" fmla="*/ 41 w 103"/>
                  <a:gd name="T13" fmla="*/ 39 h 134"/>
                  <a:gd name="T14" fmla="*/ 40 w 103"/>
                  <a:gd name="T15" fmla="*/ 43 h 134"/>
                  <a:gd name="T16" fmla="*/ 37 w 103"/>
                  <a:gd name="T17" fmla="*/ 49 h 134"/>
                  <a:gd name="T18" fmla="*/ 36 w 103"/>
                  <a:gd name="T19" fmla="*/ 53 h 134"/>
                  <a:gd name="T20" fmla="*/ 36 w 103"/>
                  <a:gd name="T21" fmla="*/ 54 h 134"/>
                  <a:gd name="T22" fmla="*/ 37 w 103"/>
                  <a:gd name="T23" fmla="*/ 56 h 134"/>
                  <a:gd name="T24" fmla="*/ 39 w 103"/>
                  <a:gd name="T25" fmla="*/ 60 h 134"/>
                  <a:gd name="T26" fmla="*/ 40 w 103"/>
                  <a:gd name="T27" fmla="*/ 61 h 134"/>
                  <a:gd name="T28" fmla="*/ 41 w 103"/>
                  <a:gd name="T29" fmla="*/ 61 h 134"/>
                  <a:gd name="T30" fmla="*/ 46 w 103"/>
                  <a:gd name="T31" fmla="*/ 64 h 134"/>
                  <a:gd name="T32" fmla="*/ 50 w 103"/>
                  <a:gd name="T33" fmla="*/ 66 h 134"/>
                  <a:gd name="T34" fmla="*/ 57 w 103"/>
                  <a:gd name="T35" fmla="*/ 66 h 134"/>
                  <a:gd name="T36" fmla="*/ 65 w 103"/>
                  <a:gd name="T37" fmla="*/ 60 h 134"/>
                  <a:gd name="T38" fmla="*/ 77 w 103"/>
                  <a:gd name="T39" fmla="*/ 59 h 134"/>
                  <a:gd name="T40" fmla="*/ 78 w 103"/>
                  <a:gd name="T41" fmla="*/ 59 h 134"/>
                  <a:gd name="T42" fmla="*/ 78 w 103"/>
                  <a:gd name="T43" fmla="*/ 60 h 134"/>
                  <a:gd name="T44" fmla="*/ 82 w 103"/>
                  <a:gd name="T45" fmla="*/ 61 h 134"/>
                  <a:gd name="T46" fmla="*/ 83 w 103"/>
                  <a:gd name="T47" fmla="*/ 61 h 134"/>
                  <a:gd name="T48" fmla="*/ 86 w 103"/>
                  <a:gd name="T49" fmla="*/ 63 h 134"/>
                  <a:gd name="T50" fmla="*/ 93 w 103"/>
                  <a:gd name="T51" fmla="*/ 63 h 134"/>
                  <a:gd name="T52" fmla="*/ 94 w 103"/>
                  <a:gd name="T53" fmla="*/ 64 h 134"/>
                  <a:gd name="T54" fmla="*/ 96 w 103"/>
                  <a:gd name="T55" fmla="*/ 64 h 134"/>
                  <a:gd name="T56" fmla="*/ 96 w 103"/>
                  <a:gd name="T57" fmla="*/ 66 h 134"/>
                  <a:gd name="T58" fmla="*/ 101 w 103"/>
                  <a:gd name="T59" fmla="*/ 74 h 134"/>
                  <a:gd name="T60" fmla="*/ 103 w 103"/>
                  <a:gd name="T61" fmla="*/ 76 h 134"/>
                  <a:gd name="T62" fmla="*/ 96 w 103"/>
                  <a:gd name="T63" fmla="*/ 85 h 134"/>
                  <a:gd name="T64" fmla="*/ 94 w 103"/>
                  <a:gd name="T65" fmla="*/ 87 h 134"/>
                  <a:gd name="T66" fmla="*/ 93 w 103"/>
                  <a:gd name="T67" fmla="*/ 90 h 134"/>
                  <a:gd name="T68" fmla="*/ 90 w 103"/>
                  <a:gd name="T69" fmla="*/ 91 h 134"/>
                  <a:gd name="T70" fmla="*/ 82 w 103"/>
                  <a:gd name="T71" fmla="*/ 106 h 134"/>
                  <a:gd name="T72" fmla="*/ 79 w 103"/>
                  <a:gd name="T73" fmla="*/ 107 h 134"/>
                  <a:gd name="T74" fmla="*/ 79 w 103"/>
                  <a:gd name="T75" fmla="*/ 109 h 134"/>
                  <a:gd name="T76" fmla="*/ 82 w 103"/>
                  <a:gd name="T77" fmla="*/ 109 h 134"/>
                  <a:gd name="T78" fmla="*/ 78 w 103"/>
                  <a:gd name="T79" fmla="*/ 124 h 134"/>
                  <a:gd name="T80" fmla="*/ 78 w 103"/>
                  <a:gd name="T81" fmla="*/ 126 h 134"/>
                  <a:gd name="T82" fmla="*/ 68 w 103"/>
                  <a:gd name="T83" fmla="*/ 126 h 134"/>
                  <a:gd name="T84" fmla="*/ 65 w 103"/>
                  <a:gd name="T85" fmla="*/ 127 h 134"/>
                  <a:gd name="T86" fmla="*/ 64 w 103"/>
                  <a:gd name="T87" fmla="*/ 127 h 134"/>
                  <a:gd name="T88" fmla="*/ 60 w 103"/>
                  <a:gd name="T89" fmla="*/ 124 h 134"/>
                  <a:gd name="T90" fmla="*/ 57 w 103"/>
                  <a:gd name="T91" fmla="*/ 123 h 134"/>
                  <a:gd name="T92" fmla="*/ 54 w 103"/>
                  <a:gd name="T93" fmla="*/ 120 h 134"/>
                  <a:gd name="T94" fmla="*/ 51 w 103"/>
                  <a:gd name="T95" fmla="*/ 119 h 134"/>
                  <a:gd name="T96" fmla="*/ 50 w 103"/>
                  <a:gd name="T97" fmla="*/ 117 h 134"/>
                  <a:gd name="T98" fmla="*/ 50 w 103"/>
                  <a:gd name="T99" fmla="*/ 112 h 134"/>
                  <a:gd name="T100" fmla="*/ 48 w 103"/>
                  <a:gd name="T101" fmla="*/ 110 h 134"/>
                  <a:gd name="T102" fmla="*/ 47 w 103"/>
                  <a:gd name="T103" fmla="*/ 110 h 134"/>
                  <a:gd name="T104" fmla="*/ 44 w 103"/>
                  <a:gd name="T105" fmla="*/ 113 h 134"/>
                  <a:gd name="T106" fmla="*/ 44 w 103"/>
                  <a:gd name="T107" fmla="*/ 114 h 134"/>
                  <a:gd name="T108" fmla="*/ 43 w 103"/>
                  <a:gd name="T109" fmla="*/ 116 h 134"/>
                  <a:gd name="T110" fmla="*/ 43 w 103"/>
                  <a:gd name="T111" fmla="*/ 119 h 134"/>
                  <a:gd name="T112" fmla="*/ 44 w 103"/>
                  <a:gd name="T113" fmla="*/ 131 h 134"/>
                  <a:gd name="T114" fmla="*/ 44 w 103"/>
                  <a:gd name="T115" fmla="*/ 134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03" h="134">
                    <a:moveTo>
                      <a:pt x="0" y="0"/>
                    </a:moveTo>
                    <a:lnTo>
                      <a:pt x="0" y="1"/>
                    </a:lnTo>
                    <a:lnTo>
                      <a:pt x="4" y="10"/>
                    </a:lnTo>
                    <a:lnTo>
                      <a:pt x="5" y="18"/>
                    </a:lnTo>
                    <a:lnTo>
                      <a:pt x="10" y="32"/>
                    </a:lnTo>
                    <a:lnTo>
                      <a:pt x="41" y="36"/>
                    </a:lnTo>
                    <a:lnTo>
                      <a:pt x="41" y="39"/>
                    </a:lnTo>
                    <a:lnTo>
                      <a:pt x="40" y="43"/>
                    </a:lnTo>
                    <a:lnTo>
                      <a:pt x="37" y="49"/>
                    </a:lnTo>
                    <a:lnTo>
                      <a:pt x="36" y="53"/>
                    </a:lnTo>
                    <a:lnTo>
                      <a:pt x="36" y="54"/>
                    </a:lnTo>
                    <a:lnTo>
                      <a:pt x="37" y="56"/>
                    </a:lnTo>
                    <a:lnTo>
                      <a:pt x="39" y="60"/>
                    </a:lnTo>
                    <a:lnTo>
                      <a:pt x="40" y="61"/>
                    </a:lnTo>
                    <a:lnTo>
                      <a:pt x="41" y="61"/>
                    </a:lnTo>
                    <a:lnTo>
                      <a:pt x="46" y="64"/>
                    </a:lnTo>
                    <a:lnTo>
                      <a:pt x="50" y="66"/>
                    </a:lnTo>
                    <a:lnTo>
                      <a:pt x="57" y="66"/>
                    </a:lnTo>
                    <a:lnTo>
                      <a:pt x="65" y="60"/>
                    </a:lnTo>
                    <a:lnTo>
                      <a:pt x="77" y="59"/>
                    </a:lnTo>
                    <a:lnTo>
                      <a:pt x="78" y="59"/>
                    </a:lnTo>
                    <a:lnTo>
                      <a:pt x="78" y="60"/>
                    </a:lnTo>
                    <a:lnTo>
                      <a:pt x="82" y="61"/>
                    </a:lnTo>
                    <a:lnTo>
                      <a:pt x="83" y="61"/>
                    </a:lnTo>
                    <a:lnTo>
                      <a:pt x="86" y="63"/>
                    </a:lnTo>
                    <a:lnTo>
                      <a:pt x="93" y="63"/>
                    </a:lnTo>
                    <a:lnTo>
                      <a:pt x="94" y="64"/>
                    </a:lnTo>
                    <a:lnTo>
                      <a:pt x="96" y="64"/>
                    </a:lnTo>
                    <a:lnTo>
                      <a:pt x="96" y="66"/>
                    </a:lnTo>
                    <a:lnTo>
                      <a:pt x="101" y="74"/>
                    </a:lnTo>
                    <a:lnTo>
                      <a:pt x="103" y="76"/>
                    </a:lnTo>
                    <a:lnTo>
                      <a:pt x="96" y="85"/>
                    </a:lnTo>
                    <a:lnTo>
                      <a:pt x="94" y="87"/>
                    </a:lnTo>
                    <a:lnTo>
                      <a:pt x="93" y="90"/>
                    </a:lnTo>
                    <a:lnTo>
                      <a:pt x="90" y="91"/>
                    </a:lnTo>
                    <a:lnTo>
                      <a:pt x="82" y="106"/>
                    </a:lnTo>
                    <a:lnTo>
                      <a:pt x="79" y="107"/>
                    </a:lnTo>
                    <a:lnTo>
                      <a:pt x="79" y="109"/>
                    </a:lnTo>
                    <a:lnTo>
                      <a:pt x="82" y="109"/>
                    </a:lnTo>
                    <a:lnTo>
                      <a:pt x="78" y="124"/>
                    </a:lnTo>
                    <a:lnTo>
                      <a:pt x="78" y="126"/>
                    </a:lnTo>
                    <a:lnTo>
                      <a:pt x="68" y="126"/>
                    </a:lnTo>
                    <a:lnTo>
                      <a:pt x="65" y="127"/>
                    </a:lnTo>
                    <a:lnTo>
                      <a:pt x="64" y="127"/>
                    </a:lnTo>
                    <a:lnTo>
                      <a:pt x="60" y="124"/>
                    </a:lnTo>
                    <a:lnTo>
                      <a:pt x="57" y="123"/>
                    </a:lnTo>
                    <a:lnTo>
                      <a:pt x="54" y="120"/>
                    </a:lnTo>
                    <a:lnTo>
                      <a:pt x="51" y="119"/>
                    </a:lnTo>
                    <a:lnTo>
                      <a:pt x="50" y="117"/>
                    </a:lnTo>
                    <a:lnTo>
                      <a:pt x="50" y="112"/>
                    </a:lnTo>
                    <a:lnTo>
                      <a:pt x="48" y="110"/>
                    </a:lnTo>
                    <a:lnTo>
                      <a:pt x="47" y="110"/>
                    </a:lnTo>
                    <a:lnTo>
                      <a:pt x="44" y="113"/>
                    </a:lnTo>
                    <a:lnTo>
                      <a:pt x="44" y="114"/>
                    </a:lnTo>
                    <a:lnTo>
                      <a:pt x="43" y="116"/>
                    </a:lnTo>
                    <a:lnTo>
                      <a:pt x="43" y="119"/>
                    </a:lnTo>
                    <a:lnTo>
                      <a:pt x="44" y="131"/>
                    </a:lnTo>
                    <a:lnTo>
                      <a:pt x="44" y="13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95" name="Freeform 4645">
                <a:extLst>
                  <a:ext uri="{FF2B5EF4-FFF2-40B4-BE49-F238E27FC236}">
                    <a16:creationId xmlns:a16="http://schemas.microsoft.com/office/drawing/2014/main" id="{55185DC3-D4CA-EA98-D705-9F04B627A2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0" y="2912"/>
                <a:ext cx="31" cy="11"/>
              </a:xfrm>
              <a:custGeom>
                <a:avLst/>
                <a:gdLst>
                  <a:gd name="T0" fmla="*/ 126 w 126"/>
                  <a:gd name="T1" fmla="*/ 44 h 44"/>
                  <a:gd name="T2" fmla="*/ 121 w 126"/>
                  <a:gd name="T3" fmla="*/ 39 h 44"/>
                  <a:gd name="T4" fmla="*/ 119 w 126"/>
                  <a:gd name="T5" fmla="*/ 39 h 44"/>
                  <a:gd name="T6" fmla="*/ 102 w 126"/>
                  <a:gd name="T7" fmla="*/ 37 h 44"/>
                  <a:gd name="T8" fmla="*/ 99 w 126"/>
                  <a:gd name="T9" fmla="*/ 37 h 44"/>
                  <a:gd name="T10" fmla="*/ 97 w 126"/>
                  <a:gd name="T11" fmla="*/ 35 h 44"/>
                  <a:gd name="T12" fmla="*/ 93 w 126"/>
                  <a:gd name="T13" fmla="*/ 34 h 44"/>
                  <a:gd name="T14" fmla="*/ 85 w 126"/>
                  <a:gd name="T15" fmla="*/ 34 h 44"/>
                  <a:gd name="T16" fmla="*/ 84 w 126"/>
                  <a:gd name="T17" fmla="*/ 32 h 44"/>
                  <a:gd name="T18" fmla="*/ 68 w 126"/>
                  <a:gd name="T19" fmla="*/ 24 h 44"/>
                  <a:gd name="T20" fmla="*/ 63 w 126"/>
                  <a:gd name="T21" fmla="*/ 24 h 44"/>
                  <a:gd name="T22" fmla="*/ 53 w 126"/>
                  <a:gd name="T23" fmla="*/ 23 h 44"/>
                  <a:gd name="T24" fmla="*/ 53 w 126"/>
                  <a:gd name="T25" fmla="*/ 24 h 44"/>
                  <a:gd name="T26" fmla="*/ 49 w 126"/>
                  <a:gd name="T27" fmla="*/ 24 h 44"/>
                  <a:gd name="T28" fmla="*/ 44 w 126"/>
                  <a:gd name="T29" fmla="*/ 23 h 44"/>
                  <a:gd name="T30" fmla="*/ 46 w 126"/>
                  <a:gd name="T31" fmla="*/ 14 h 44"/>
                  <a:gd name="T32" fmla="*/ 49 w 126"/>
                  <a:gd name="T33" fmla="*/ 8 h 44"/>
                  <a:gd name="T34" fmla="*/ 43 w 126"/>
                  <a:gd name="T35" fmla="*/ 4 h 44"/>
                  <a:gd name="T36" fmla="*/ 37 w 126"/>
                  <a:gd name="T37" fmla="*/ 1 h 44"/>
                  <a:gd name="T38" fmla="*/ 29 w 126"/>
                  <a:gd name="T39" fmla="*/ 1 h 44"/>
                  <a:gd name="T40" fmla="*/ 28 w 126"/>
                  <a:gd name="T41" fmla="*/ 0 h 44"/>
                  <a:gd name="T42" fmla="*/ 13 w 126"/>
                  <a:gd name="T43" fmla="*/ 4 h 44"/>
                  <a:gd name="T44" fmla="*/ 11 w 126"/>
                  <a:gd name="T45" fmla="*/ 6 h 44"/>
                  <a:gd name="T46" fmla="*/ 10 w 126"/>
                  <a:gd name="T47" fmla="*/ 6 h 44"/>
                  <a:gd name="T48" fmla="*/ 10 w 126"/>
                  <a:gd name="T49" fmla="*/ 7 h 44"/>
                  <a:gd name="T50" fmla="*/ 7 w 126"/>
                  <a:gd name="T51" fmla="*/ 7 h 44"/>
                  <a:gd name="T52" fmla="*/ 0 w 126"/>
                  <a:gd name="T53" fmla="*/ 4 h 44"/>
                  <a:gd name="T54" fmla="*/ 0 w 126"/>
                  <a:gd name="T55" fmla="*/ 3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26" h="44">
                    <a:moveTo>
                      <a:pt x="126" y="44"/>
                    </a:moveTo>
                    <a:lnTo>
                      <a:pt x="121" y="39"/>
                    </a:lnTo>
                    <a:lnTo>
                      <a:pt x="119" y="39"/>
                    </a:lnTo>
                    <a:lnTo>
                      <a:pt x="102" y="37"/>
                    </a:lnTo>
                    <a:lnTo>
                      <a:pt x="99" y="37"/>
                    </a:lnTo>
                    <a:lnTo>
                      <a:pt x="97" y="35"/>
                    </a:lnTo>
                    <a:lnTo>
                      <a:pt x="93" y="34"/>
                    </a:lnTo>
                    <a:lnTo>
                      <a:pt x="85" y="34"/>
                    </a:lnTo>
                    <a:lnTo>
                      <a:pt x="84" y="32"/>
                    </a:lnTo>
                    <a:lnTo>
                      <a:pt x="68" y="24"/>
                    </a:lnTo>
                    <a:lnTo>
                      <a:pt x="63" y="24"/>
                    </a:lnTo>
                    <a:lnTo>
                      <a:pt x="53" y="23"/>
                    </a:lnTo>
                    <a:lnTo>
                      <a:pt x="53" y="24"/>
                    </a:lnTo>
                    <a:lnTo>
                      <a:pt x="49" y="24"/>
                    </a:lnTo>
                    <a:lnTo>
                      <a:pt x="44" y="23"/>
                    </a:lnTo>
                    <a:lnTo>
                      <a:pt x="46" y="14"/>
                    </a:lnTo>
                    <a:lnTo>
                      <a:pt x="49" y="8"/>
                    </a:lnTo>
                    <a:lnTo>
                      <a:pt x="43" y="4"/>
                    </a:lnTo>
                    <a:lnTo>
                      <a:pt x="37" y="1"/>
                    </a:lnTo>
                    <a:lnTo>
                      <a:pt x="29" y="1"/>
                    </a:lnTo>
                    <a:lnTo>
                      <a:pt x="28" y="0"/>
                    </a:lnTo>
                    <a:lnTo>
                      <a:pt x="13" y="4"/>
                    </a:lnTo>
                    <a:lnTo>
                      <a:pt x="11" y="6"/>
                    </a:lnTo>
                    <a:lnTo>
                      <a:pt x="10" y="6"/>
                    </a:lnTo>
                    <a:lnTo>
                      <a:pt x="10" y="7"/>
                    </a:lnTo>
                    <a:lnTo>
                      <a:pt x="7" y="7"/>
                    </a:lnTo>
                    <a:lnTo>
                      <a:pt x="0" y="4"/>
                    </a:lnTo>
                    <a:lnTo>
                      <a:pt x="0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96" name="Freeform 4646">
                <a:extLst>
                  <a:ext uri="{FF2B5EF4-FFF2-40B4-BE49-F238E27FC236}">
                    <a16:creationId xmlns:a16="http://schemas.microsoft.com/office/drawing/2014/main" id="{B9C7906D-CCA5-4037-5BBB-42A2F23EAA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6" y="2904"/>
                <a:ext cx="5" cy="8"/>
              </a:xfrm>
              <a:custGeom>
                <a:avLst/>
                <a:gdLst>
                  <a:gd name="T0" fmla="*/ 0 w 17"/>
                  <a:gd name="T1" fmla="*/ 0 h 35"/>
                  <a:gd name="T2" fmla="*/ 10 w 17"/>
                  <a:gd name="T3" fmla="*/ 10 h 35"/>
                  <a:gd name="T4" fmla="*/ 17 w 17"/>
                  <a:gd name="T5" fmla="*/ 21 h 35"/>
                  <a:gd name="T6" fmla="*/ 14 w 17"/>
                  <a:gd name="T7" fmla="*/ 35 h 35"/>
                  <a:gd name="T8" fmla="*/ 13 w 17"/>
                  <a:gd name="T9" fmla="*/ 3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35">
                    <a:moveTo>
                      <a:pt x="0" y="0"/>
                    </a:moveTo>
                    <a:lnTo>
                      <a:pt x="10" y="10"/>
                    </a:lnTo>
                    <a:lnTo>
                      <a:pt x="17" y="21"/>
                    </a:lnTo>
                    <a:lnTo>
                      <a:pt x="14" y="35"/>
                    </a:lnTo>
                    <a:lnTo>
                      <a:pt x="13" y="3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97" name="Freeform 4647">
                <a:extLst>
                  <a:ext uri="{FF2B5EF4-FFF2-40B4-BE49-F238E27FC236}">
                    <a16:creationId xmlns:a16="http://schemas.microsoft.com/office/drawing/2014/main" id="{D58C7C4C-21B9-F58C-DD05-72A57106D6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4" y="2912"/>
                <a:ext cx="56" cy="52"/>
              </a:xfrm>
              <a:custGeom>
                <a:avLst/>
                <a:gdLst>
                  <a:gd name="T0" fmla="*/ 205 w 221"/>
                  <a:gd name="T1" fmla="*/ 0 h 205"/>
                  <a:gd name="T2" fmla="*/ 196 w 221"/>
                  <a:gd name="T3" fmla="*/ 8 h 205"/>
                  <a:gd name="T4" fmla="*/ 176 w 221"/>
                  <a:gd name="T5" fmla="*/ 24 h 205"/>
                  <a:gd name="T6" fmla="*/ 172 w 221"/>
                  <a:gd name="T7" fmla="*/ 29 h 205"/>
                  <a:gd name="T8" fmla="*/ 165 w 221"/>
                  <a:gd name="T9" fmla="*/ 31 h 205"/>
                  <a:gd name="T10" fmla="*/ 137 w 221"/>
                  <a:gd name="T11" fmla="*/ 38 h 205"/>
                  <a:gd name="T12" fmla="*/ 134 w 221"/>
                  <a:gd name="T13" fmla="*/ 43 h 205"/>
                  <a:gd name="T14" fmla="*/ 137 w 221"/>
                  <a:gd name="T15" fmla="*/ 55 h 205"/>
                  <a:gd name="T16" fmla="*/ 124 w 221"/>
                  <a:gd name="T17" fmla="*/ 77 h 205"/>
                  <a:gd name="T18" fmla="*/ 116 w 221"/>
                  <a:gd name="T19" fmla="*/ 102 h 205"/>
                  <a:gd name="T20" fmla="*/ 113 w 221"/>
                  <a:gd name="T21" fmla="*/ 103 h 205"/>
                  <a:gd name="T22" fmla="*/ 90 w 221"/>
                  <a:gd name="T23" fmla="*/ 96 h 205"/>
                  <a:gd name="T24" fmla="*/ 76 w 221"/>
                  <a:gd name="T25" fmla="*/ 92 h 205"/>
                  <a:gd name="T26" fmla="*/ 67 w 221"/>
                  <a:gd name="T27" fmla="*/ 98 h 205"/>
                  <a:gd name="T28" fmla="*/ 57 w 221"/>
                  <a:gd name="T29" fmla="*/ 103 h 205"/>
                  <a:gd name="T30" fmla="*/ 52 w 221"/>
                  <a:gd name="T31" fmla="*/ 112 h 205"/>
                  <a:gd name="T32" fmla="*/ 50 w 221"/>
                  <a:gd name="T33" fmla="*/ 113 h 205"/>
                  <a:gd name="T34" fmla="*/ 46 w 221"/>
                  <a:gd name="T35" fmla="*/ 112 h 205"/>
                  <a:gd name="T36" fmla="*/ 39 w 221"/>
                  <a:gd name="T37" fmla="*/ 105 h 205"/>
                  <a:gd name="T38" fmla="*/ 30 w 221"/>
                  <a:gd name="T39" fmla="*/ 96 h 205"/>
                  <a:gd name="T40" fmla="*/ 25 w 221"/>
                  <a:gd name="T41" fmla="*/ 95 h 205"/>
                  <a:gd name="T42" fmla="*/ 23 w 221"/>
                  <a:gd name="T43" fmla="*/ 98 h 205"/>
                  <a:gd name="T44" fmla="*/ 24 w 221"/>
                  <a:gd name="T45" fmla="*/ 101 h 205"/>
                  <a:gd name="T46" fmla="*/ 38 w 221"/>
                  <a:gd name="T47" fmla="*/ 117 h 205"/>
                  <a:gd name="T48" fmla="*/ 46 w 221"/>
                  <a:gd name="T49" fmla="*/ 130 h 205"/>
                  <a:gd name="T50" fmla="*/ 35 w 221"/>
                  <a:gd name="T51" fmla="*/ 148 h 205"/>
                  <a:gd name="T52" fmla="*/ 31 w 221"/>
                  <a:gd name="T53" fmla="*/ 148 h 205"/>
                  <a:gd name="T54" fmla="*/ 25 w 221"/>
                  <a:gd name="T55" fmla="*/ 149 h 205"/>
                  <a:gd name="T56" fmla="*/ 24 w 221"/>
                  <a:gd name="T57" fmla="*/ 151 h 205"/>
                  <a:gd name="T58" fmla="*/ 23 w 221"/>
                  <a:gd name="T59" fmla="*/ 154 h 205"/>
                  <a:gd name="T60" fmla="*/ 2 w 221"/>
                  <a:gd name="T61" fmla="*/ 176 h 205"/>
                  <a:gd name="T62" fmla="*/ 3 w 221"/>
                  <a:gd name="T63" fmla="*/ 177 h 205"/>
                  <a:gd name="T64" fmla="*/ 2 w 221"/>
                  <a:gd name="T65" fmla="*/ 190 h 205"/>
                  <a:gd name="T66" fmla="*/ 0 w 221"/>
                  <a:gd name="T67" fmla="*/ 205 h 2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21" h="205">
                    <a:moveTo>
                      <a:pt x="221" y="0"/>
                    </a:moveTo>
                    <a:lnTo>
                      <a:pt x="205" y="0"/>
                    </a:lnTo>
                    <a:lnTo>
                      <a:pt x="198" y="4"/>
                    </a:lnTo>
                    <a:lnTo>
                      <a:pt x="196" y="8"/>
                    </a:lnTo>
                    <a:lnTo>
                      <a:pt x="179" y="24"/>
                    </a:lnTo>
                    <a:lnTo>
                      <a:pt x="176" y="24"/>
                    </a:lnTo>
                    <a:lnTo>
                      <a:pt x="176" y="25"/>
                    </a:lnTo>
                    <a:lnTo>
                      <a:pt x="172" y="29"/>
                    </a:lnTo>
                    <a:lnTo>
                      <a:pt x="169" y="31"/>
                    </a:lnTo>
                    <a:lnTo>
                      <a:pt x="165" y="31"/>
                    </a:lnTo>
                    <a:lnTo>
                      <a:pt x="144" y="35"/>
                    </a:lnTo>
                    <a:lnTo>
                      <a:pt x="137" y="38"/>
                    </a:lnTo>
                    <a:lnTo>
                      <a:pt x="133" y="41"/>
                    </a:lnTo>
                    <a:lnTo>
                      <a:pt x="134" y="43"/>
                    </a:lnTo>
                    <a:lnTo>
                      <a:pt x="137" y="53"/>
                    </a:lnTo>
                    <a:lnTo>
                      <a:pt x="137" y="55"/>
                    </a:lnTo>
                    <a:lnTo>
                      <a:pt x="133" y="67"/>
                    </a:lnTo>
                    <a:lnTo>
                      <a:pt x="124" y="77"/>
                    </a:lnTo>
                    <a:lnTo>
                      <a:pt x="122" y="82"/>
                    </a:lnTo>
                    <a:lnTo>
                      <a:pt x="116" y="102"/>
                    </a:lnTo>
                    <a:lnTo>
                      <a:pt x="115" y="102"/>
                    </a:lnTo>
                    <a:lnTo>
                      <a:pt x="113" y="103"/>
                    </a:lnTo>
                    <a:lnTo>
                      <a:pt x="99" y="96"/>
                    </a:lnTo>
                    <a:lnTo>
                      <a:pt x="90" y="96"/>
                    </a:lnTo>
                    <a:lnTo>
                      <a:pt x="77" y="94"/>
                    </a:lnTo>
                    <a:lnTo>
                      <a:pt x="76" y="92"/>
                    </a:lnTo>
                    <a:lnTo>
                      <a:pt x="73" y="92"/>
                    </a:lnTo>
                    <a:lnTo>
                      <a:pt x="67" y="98"/>
                    </a:lnTo>
                    <a:lnTo>
                      <a:pt x="66" y="98"/>
                    </a:lnTo>
                    <a:lnTo>
                      <a:pt x="57" y="103"/>
                    </a:lnTo>
                    <a:lnTo>
                      <a:pt x="53" y="110"/>
                    </a:lnTo>
                    <a:lnTo>
                      <a:pt x="52" y="112"/>
                    </a:lnTo>
                    <a:lnTo>
                      <a:pt x="52" y="113"/>
                    </a:lnTo>
                    <a:lnTo>
                      <a:pt x="50" y="113"/>
                    </a:lnTo>
                    <a:lnTo>
                      <a:pt x="49" y="112"/>
                    </a:lnTo>
                    <a:lnTo>
                      <a:pt x="46" y="112"/>
                    </a:lnTo>
                    <a:lnTo>
                      <a:pt x="45" y="109"/>
                    </a:lnTo>
                    <a:lnTo>
                      <a:pt x="39" y="105"/>
                    </a:lnTo>
                    <a:lnTo>
                      <a:pt x="35" y="102"/>
                    </a:lnTo>
                    <a:lnTo>
                      <a:pt x="30" y="96"/>
                    </a:lnTo>
                    <a:lnTo>
                      <a:pt x="27" y="95"/>
                    </a:lnTo>
                    <a:lnTo>
                      <a:pt x="25" y="95"/>
                    </a:lnTo>
                    <a:lnTo>
                      <a:pt x="24" y="94"/>
                    </a:lnTo>
                    <a:lnTo>
                      <a:pt x="23" y="98"/>
                    </a:lnTo>
                    <a:lnTo>
                      <a:pt x="23" y="101"/>
                    </a:lnTo>
                    <a:lnTo>
                      <a:pt x="24" y="101"/>
                    </a:lnTo>
                    <a:lnTo>
                      <a:pt x="30" y="110"/>
                    </a:lnTo>
                    <a:lnTo>
                      <a:pt x="38" y="117"/>
                    </a:lnTo>
                    <a:lnTo>
                      <a:pt x="41" y="120"/>
                    </a:lnTo>
                    <a:lnTo>
                      <a:pt x="46" y="130"/>
                    </a:lnTo>
                    <a:lnTo>
                      <a:pt x="45" y="137"/>
                    </a:lnTo>
                    <a:lnTo>
                      <a:pt x="35" y="148"/>
                    </a:lnTo>
                    <a:lnTo>
                      <a:pt x="34" y="149"/>
                    </a:lnTo>
                    <a:lnTo>
                      <a:pt x="31" y="148"/>
                    </a:lnTo>
                    <a:lnTo>
                      <a:pt x="28" y="148"/>
                    </a:lnTo>
                    <a:lnTo>
                      <a:pt x="25" y="149"/>
                    </a:lnTo>
                    <a:lnTo>
                      <a:pt x="24" y="149"/>
                    </a:lnTo>
                    <a:lnTo>
                      <a:pt x="24" y="151"/>
                    </a:lnTo>
                    <a:lnTo>
                      <a:pt x="23" y="152"/>
                    </a:lnTo>
                    <a:lnTo>
                      <a:pt x="23" y="154"/>
                    </a:lnTo>
                    <a:lnTo>
                      <a:pt x="18" y="155"/>
                    </a:lnTo>
                    <a:lnTo>
                      <a:pt x="2" y="176"/>
                    </a:lnTo>
                    <a:lnTo>
                      <a:pt x="2" y="177"/>
                    </a:lnTo>
                    <a:lnTo>
                      <a:pt x="3" y="177"/>
                    </a:lnTo>
                    <a:lnTo>
                      <a:pt x="2" y="186"/>
                    </a:lnTo>
                    <a:lnTo>
                      <a:pt x="2" y="190"/>
                    </a:lnTo>
                    <a:lnTo>
                      <a:pt x="0" y="195"/>
                    </a:lnTo>
                    <a:lnTo>
                      <a:pt x="0" y="20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98" name="Freeform 4648">
                <a:extLst>
                  <a:ext uri="{FF2B5EF4-FFF2-40B4-BE49-F238E27FC236}">
                    <a16:creationId xmlns:a16="http://schemas.microsoft.com/office/drawing/2014/main" id="{7920EAD3-FF44-7A86-0320-5427843C95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8" y="2923"/>
                <a:ext cx="50" cy="30"/>
              </a:xfrm>
              <a:custGeom>
                <a:avLst/>
                <a:gdLst>
                  <a:gd name="T0" fmla="*/ 202 w 202"/>
                  <a:gd name="T1" fmla="*/ 121 h 121"/>
                  <a:gd name="T2" fmla="*/ 202 w 202"/>
                  <a:gd name="T3" fmla="*/ 120 h 121"/>
                  <a:gd name="T4" fmla="*/ 200 w 202"/>
                  <a:gd name="T5" fmla="*/ 110 h 121"/>
                  <a:gd name="T6" fmla="*/ 200 w 202"/>
                  <a:gd name="T7" fmla="*/ 107 h 121"/>
                  <a:gd name="T8" fmla="*/ 201 w 202"/>
                  <a:gd name="T9" fmla="*/ 104 h 121"/>
                  <a:gd name="T10" fmla="*/ 201 w 202"/>
                  <a:gd name="T11" fmla="*/ 101 h 121"/>
                  <a:gd name="T12" fmla="*/ 202 w 202"/>
                  <a:gd name="T13" fmla="*/ 101 h 121"/>
                  <a:gd name="T14" fmla="*/ 202 w 202"/>
                  <a:gd name="T15" fmla="*/ 100 h 121"/>
                  <a:gd name="T16" fmla="*/ 200 w 202"/>
                  <a:gd name="T17" fmla="*/ 97 h 121"/>
                  <a:gd name="T18" fmla="*/ 191 w 202"/>
                  <a:gd name="T19" fmla="*/ 93 h 121"/>
                  <a:gd name="T20" fmla="*/ 187 w 202"/>
                  <a:gd name="T21" fmla="*/ 92 h 121"/>
                  <a:gd name="T22" fmla="*/ 170 w 202"/>
                  <a:gd name="T23" fmla="*/ 82 h 121"/>
                  <a:gd name="T24" fmla="*/ 170 w 202"/>
                  <a:gd name="T25" fmla="*/ 81 h 121"/>
                  <a:gd name="T26" fmla="*/ 169 w 202"/>
                  <a:gd name="T27" fmla="*/ 81 h 121"/>
                  <a:gd name="T28" fmla="*/ 169 w 202"/>
                  <a:gd name="T29" fmla="*/ 79 h 121"/>
                  <a:gd name="T30" fmla="*/ 168 w 202"/>
                  <a:gd name="T31" fmla="*/ 82 h 121"/>
                  <a:gd name="T32" fmla="*/ 162 w 202"/>
                  <a:gd name="T33" fmla="*/ 84 h 121"/>
                  <a:gd name="T34" fmla="*/ 141 w 202"/>
                  <a:gd name="T35" fmla="*/ 99 h 121"/>
                  <a:gd name="T36" fmla="*/ 134 w 202"/>
                  <a:gd name="T37" fmla="*/ 99 h 121"/>
                  <a:gd name="T38" fmla="*/ 111 w 202"/>
                  <a:gd name="T39" fmla="*/ 90 h 121"/>
                  <a:gd name="T40" fmla="*/ 105 w 202"/>
                  <a:gd name="T41" fmla="*/ 84 h 121"/>
                  <a:gd name="T42" fmla="*/ 130 w 202"/>
                  <a:gd name="T43" fmla="*/ 55 h 121"/>
                  <a:gd name="T44" fmla="*/ 133 w 202"/>
                  <a:gd name="T45" fmla="*/ 55 h 121"/>
                  <a:gd name="T46" fmla="*/ 133 w 202"/>
                  <a:gd name="T47" fmla="*/ 47 h 121"/>
                  <a:gd name="T48" fmla="*/ 130 w 202"/>
                  <a:gd name="T49" fmla="*/ 43 h 121"/>
                  <a:gd name="T50" fmla="*/ 121 w 202"/>
                  <a:gd name="T51" fmla="*/ 36 h 121"/>
                  <a:gd name="T52" fmla="*/ 120 w 202"/>
                  <a:gd name="T53" fmla="*/ 36 h 121"/>
                  <a:gd name="T54" fmla="*/ 120 w 202"/>
                  <a:gd name="T55" fmla="*/ 40 h 121"/>
                  <a:gd name="T56" fmla="*/ 119 w 202"/>
                  <a:gd name="T57" fmla="*/ 41 h 121"/>
                  <a:gd name="T58" fmla="*/ 117 w 202"/>
                  <a:gd name="T59" fmla="*/ 41 h 121"/>
                  <a:gd name="T60" fmla="*/ 102 w 202"/>
                  <a:gd name="T61" fmla="*/ 47 h 121"/>
                  <a:gd name="T62" fmla="*/ 91 w 202"/>
                  <a:gd name="T63" fmla="*/ 46 h 121"/>
                  <a:gd name="T64" fmla="*/ 80 w 202"/>
                  <a:gd name="T65" fmla="*/ 40 h 121"/>
                  <a:gd name="T66" fmla="*/ 67 w 202"/>
                  <a:gd name="T67" fmla="*/ 40 h 121"/>
                  <a:gd name="T68" fmla="*/ 61 w 202"/>
                  <a:gd name="T69" fmla="*/ 32 h 121"/>
                  <a:gd name="T70" fmla="*/ 56 w 202"/>
                  <a:gd name="T71" fmla="*/ 26 h 121"/>
                  <a:gd name="T72" fmla="*/ 53 w 202"/>
                  <a:gd name="T73" fmla="*/ 24 h 121"/>
                  <a:gd name="T74" fmla="*/ 51 w 202"/>
                  <a:gd name="T75" fmla="*/ 26 h 121"/>
                  <a:gd name="T76" fmla="*/ 38 w 202"/>
                  <a:gd name="T77" fmla="*/ 36 h 121"/>
                  <a:gd name="T78" fmla="*/ 29 w 202"/>
                  <a:gd name="T79" fmla="*/ 44 h 121"/>
                  <a:gd name="T80" fmla="*/ 27 w 202"/>
                  <a:gd name="T81" fmla="*/ 46 h 121"/>
                  <a:gd name="T82" fmla="*/ 27 w 202"/>
                  <a:gd name="T83" fmla="*/ 47 h 121"/>
                  <a:gd name="T84" fmla="*/ 25 w 202"/>
                  <a:gd name="T85" fmla="*/ 46 h 121"/>
                  <a:gd name="T86" fmla="*/ 15 w 202"/>
                  <a:gd name="T87" fmla="*/ 37 h 121"/>
                  <a:gd name="T88" fmla="*/ 1 w 202"/>
                  <a:gd name="T89" fmla="*/ 34 h 121"/>
                  <a:gd name="T90" fmla="*/ 0 w 202"/>
                  <a:gd name="T91" fmla="*/ 34 h 121"/>
                  <a:gd name="T92" fmla="*/ 3 w 202"/>
                  <a:gd name="T93" fmla="*/ 23 h 121"/>
                  <a:gd name="T94" fmla="*/ 6 w 202"/>
                  <a:gd name="T95" fmla="*/ 16 h 121"/>
                  <a:gd name="T96" fmla="*/ 8 w 202"/>
                  <a:gd name="T97" fmla="*/ 14 h 121"/>
                  <a:gd name="T98" fmla="*/ 11 w 202"/>
                  <a:gd name="T99" fmla="*/ 12 h 121"/>
                  <a:gd name="T100" fmla="*/ 11 w 202"/>
                  <a:gd name="T101" fmla="*/ 9 h 121"/>
                  <a:gd name="T102" fmla="*/ 10 w 202"/>
                  <a:gd name="T103" fmla="*/ 8 h 121"/>
                  <a:gd name="T104" fmla="*/ 10 w 202"/>
                  <a:gd name="T105" fmla="*/ 2 h 121"/>
                  <a:gd name="T106" fmla="*/ 11 w 202"/>
                  <a:gd name="T107" fmla="*/ 1 h 121"/>
                  <a:gd name="T108" fmla="*/ 11 w 202"/>
                  <a:gd name="T109" fmla="*/ 0 h 121"/>
                  <a:gd name="T110" fmla="*/ 13 w 202"/>
                  <a:gd name="T111" fmla="*/ 0 h 1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02" h="121">
                    <a:moveTo>
                      <a:pt x="202" y="121"/>
                    </a:moveTo>
                    <a:lnTo>
                      <a:pt x="202" y="120"/>
                    </a:lnTo>
                    <a:lnTo>
                      <a:pt x="200" y="110"/>
                    </a:lnTo>
                    <a:lnTo>
                      <a:pt x="200" y="107"/>
                    </a:lnTo>
                    <a:lnTo>
                      <a:pt x="201" y="104"/>
                    </a:lnTo>
                    <a:lnTo>
                      <a:pt x="201" y="101"/>
                    </a:lnTo>
                    <a:lnTo>
                      <a:pt x="202" y="101"/>
                    </a:lnTo>
                    <a:lnTo>
                      <a:pt x="202" y="100"/>
                    </a:lnTo>
                    <a:lnTo>
                      <a:pt x="200" y="97"/>
                    </a:lnTo>
                    <a:lnTo>
                      <a:pt x="191" y="93"/>
                    </a:lnTo>
                    <a:lnTo>
                      <a:pt x="187" y="92"/>
                    </a:lnTo>
                    <a:lnTo>
                      <a:pt x="170" y="82"/>
                    </a:lnTo>
                    <a:lnTo>
                      <a:pt x="170" y="81"/>
                    </a:lnTo>
                    <a:lnTo>
                      <a:pt x="169" y="81"/>
                    </a:lnTo>
                    <a:lnTo>
                      <a:pt x="169" y="79"/>
                    </a:lnTo>
                    <a:lnTo>
                      <a:pt x="168" y="82"/>
                    </a:lnTo>
                    <a:lnTo>
                      <a:pt x="162" y="84"/>
                    </a:lnTo>
                    <a:lnTo>
                      <a:pt x="141" y="99"/>
                    </a:lnTo>
                    <a:lnTo>
                      <a:pt x="134" y="99"/>
                    </a:lnTo>
                    <a:lnTo>
                      <a:pt x="111" y="90"/>
                    </a:lnTo>
                    <a:lnTo>
                      <a:pt x="105" y="84"/>
                    </a:lnTo>
                    <a:lnTo>
                      <a:pt x="130" y="55"/>
                    </a:lnTo>
                    <a:lnTo>
                      <a:pt x="133" y="55"/>
                    </a:lnTo>
                    <a:lnTo>
                      <a:pt x="133" y="47"/>
                    </a:lnTo>
                    <a:lnTo>
                      <a:pt x="130" y="43"/>
                    </a:lnTo>
                    <a:lnTo>
                      <a:pt x="121" y="36"/>
                    </a:lnTo>
                    <a:lnTo>
                      <a:pt x="120" y="36"/>
                    </a:lnTo>
                    <a:lnTo>
                      <a:pt x="120" y="40"/>
                    </a:lnTo>
                    <a:lnTo>
                      <a:pt x="119" y="41"/>
                    </a:lnTo>
                    <a:lnTo>
                      <a:pt x="117" y="41"/>
                    </a:lnTo>
                    <a:lnTo>
                      <a:pt x="102" y="47"/>
                    </a:lnTo>
                    <a:lnTo>
                      <a:pt x="91" y="46"/>
                    </a:lnTo>
                    <a:lnTo>
                      <a:pt x="80" y="40"/>
                    </a:lnTo>
                    <a:lnTo>
                      <a:pt x="67" y="40"/>
                    </a:lnTo>
                    <a:lnTo>
                      <a:pt x="61" y="32"/>
                    </a:lnTo>
                    <a:lnTo>
                      <a:pt x="56" y="26"/>
                    </a:lnTo>
                    <a:lnTo>
                      <a:pt x="53" y="24"/>
                    </a:lnTo>
                    <a:lnTo>
                      <a:pt x="51" y="26"/>
                    </a:lnTo>
                    <a:lnTo>
                      <a:pt x="38" y="36"/>
                    </a:lnTo>
                    <a:lnTo>
                      <a:pt x="29" y="44"/>
                    </a:lnTo>
                    <a:lnTo>
                      <a:pt x="27" y="46"/>
                    </a:lnTo>
                    <a:lnTo>
                      <a:pt x="27" y="47"/>
                    </a:lnTo>
                    <a:lnTo>
                      <a:pt x="25" y="46"/>
                    </a:lnTo>
                    <a:lnTo>
                      <a:pt x="15" y="37"/>
                    </a:lnTo>
                    <a:lnTo>
                      <a:pt x="1" y="34"/>
                    </a:lnTo>
                    <a:lnTo>
                      <a:pt x="0" y="34"/>
                    </a:lnTo>
                    <a:lnTo>
                      <a:pt x="3" y="23"/>
                    </a:lnTo>
                    <a:lnTo>
                      <a:pt x="6" y="16"/>
                    </a:lnTo>
                    <a:lnTo>
                      <a:pt x="8" y="14"/>
                    </a:lnTo>
                    <a:lnTo>
                      <a:pt x="11" y="12"/>
                    </a:lnTo>
                    <a:lnTo>
                      <a:pt x="11" y="9"/>
                    </a:lnTo>
                    <a:lnTo>
                      <a:pt x="10" y="8"/>
                    </a:lnTo>
                    <a:lnTo>
                      <a:pt x="10" y="2"/>
                    </a:lnTo>
                    <a:lnTo>
                      <a:pt x="11" y="1"/>
                    </a:lnTo>
                    <a:lnTo>
                      <a:pt x="11" y="0"/>
                    </a:lnTo>
                    <a:lnTo>
                      <a:pt x="13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99" name="Freeform 4649">
                <a:extLst>
                  <a:ext uri="{FF2B5EF4-FFF2-40B4-BE49-F238E27FC236}">
                    <a16:creationId xmlns:a16="http://schemas.microsoft.com/office/drawing/2014/main" id="{0D6FB921-8E6B-F0FE-CB76-B0EA3B3046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4" y="2964"/>
                <a:ext cx="8" cy="29"/>
              </a:xfrm>
              <a:custGeom>
                <a:avLst/>
                <a:gdLst>
                  <a:gd name="T0" fmla="*/ 0 w 28"/>
                  <a:gd name="T1" fmla="*/ 0 h 116"/>
                  <a:gd name="T2" fmla="*/ 2 w 28"/>
                  <a:gd name="T3" fmla="*/ 0 h 116"/>
                  <a:gd name="T4" fmla="*/ 3 w 28"/>
                  <a:gd name="T5" fmla="*/ 32 h 116"/>
                  <a:gd name="T6" fmla="*/ 2 w 28"/>
                  <a:gd name="T7" fmla="*/ 41 h 116"/>
                  <a:gd name="T8" fmla="*/ 3 w 28"/>
                  <a:gd name="T9" fmla="*/ 49 h 116"/>
                  <a:gd name="T10" fmla="*/ 3 w 28"/>
                  <a:gd name="T11" fmla="*/ 51 h 116"/>
                  <a:gd name="T12" fmla="*/ 4 w 28"/>
                  <a:gd name="T13" fmla="*/ 55 h 116"/>
                  <a:gd name="T14" fmla="*/ 6 w 28"/>
                  <a:gd name="T15" fmla="*/ 56 h 116"/>
                  <a:gd name="T16" fmla="*/ 9 w 28"/>
                  <a:gd name="T17" fmla="*/ 56 h 116"/>
                  <a:gd name="T18" fmla="*/ 14 w 28"/>
                  <a:gd name="T19" fmla="*/ 55 h 116"/>
                  <a:gd name="T20" fmla="*/ 16 w 28"/>
                  <a:gd name="T21" fmla="*/ 52 h 116"/>
                  <a:gd name="T22" fmla="*/ 18 w 28"/>
                  <a:gd name="T23" fmla="*/ 56 h 116"/>
                  <a:gd name="T24" fmla="*/ 21 w 28"/>
                  <a:gd name="T25" fmla="*/ 57 h 116"/>
                  <a:gd name="T26" fmla="*/ 23 w 28"/>
                  <a:gd name="T27" fmla="*/ 57 h 116"/>
                  <a:gd name="T28" fmla="*/ 24 w 28"/>
                  <a:gd name="T29" fmla="*/ 60 h 116"/>
                  <a:gd name="T30" fmla="*/ 25 w 28"/>
                  <a:gd name="T31" fmla="*/ 62 h 116"/>
                  <a:gd name="T32" fmla="*/ 27 w 28"/>
                  <a:gd name="T33" fmla="*/ 67 h 116"/>
                  <a:gd name="T34" fmla="*/ 28 w 28"/>
                  <a:gd name="T35" fmla="*/ 69 h 116"/>
                  <a:gd name="T36" fmla="*/ 28 w 28"/>
                  <a:gd name="T37" fmla="*/ 74 h 116"/>
                  <a:gd name="T38" fmla="*/ 27 w 28"/>
                  <a:gd name="T39" fmla="*/ 77 h 116"/>
                  <a:gd name="T40" fmla="*/ 27 w 28"/>
                  <a:gd name="T41" fmla="*/ 78 h 116"/>
                  <a:gd name="T42" fmla="*/ 24 w 28"/>
                  <a:gd name="T43" fmla="*/ 80 h 116"/>
                  <a:gd name="T44" fmla="*/ 24 w 28"/>
                  <a:gd name="T45" fmla="*/ 81 h 116"/>
                  <a:gd name="T46" fmla="*/ 21 w 28"/>
                  <a:gd name="T47" fmla="*/ 84 h 116"/>
                  <a:gd name="T48" fmla="*/ 13 w 28"/>
                  <a:gd name="T49" fmla="*/ 90 h 116"/>
                  <a:gd name="T50" fmla="*/ 9 w 28"/>
                  <a:gd name="T51" fmla="*/ 98 h 116"/>
                  <a:gd name="T52" fmla="*/ 7 w 28"/>
                  <a:gd name="T53" fmla="*/ 114 h 116"/>
                  <a:gd name="T54" fmla="*/ 10 w 28"/>
                  <a:gd name="T55" fmla="*/ 116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28" h="116">
                    <a:moveTo>
                      <a:pt x="0" y="0"/>
                    </a:moveTo>
                    <a:lnTo>
                      <a:pt x="2" y="0"/>
                    </a:lnTo>
                    <a:lnTo>
                      <a:pt x="3" y="32"/>
                    </a:lnTo>
                    <a:lnTo>
                      <a:pt x="2" y="41"/>
                    </a:lnTo>
                    <a:lnTo>
                      <a:pt x="3" y="49"/>
                    </a:lnTo>
                    <a:lnTo>
                      <a:pt x="3" y="51"/>
                    </a:lnTo>
                    <a:lnTo>
                      <a:pt x="4" y="55"/>
                    </a:lnTo>
                    <a:lnTo>
                      <a:pt x="6" y="56"/>
                    </a:lnTo>
                    <a:lnTo>
                      <a:pt x="9" y="56"/>
                    </a:lnTo>
                    <a:lnTo>
                      <a:pt x="14" y="55"/>
                    </a:lnTo>
                    <a:lnTo>
                      <a:pt x="16" y="52"/>
                    </a:lnTo>
                    <a:lnTo>
                      <a:pt x="18" y="56"/>
                    </a:lnTo>
                    <a:lnTo>
                      <a:pt x="21" y="57"/>
                    </a:lnTo>
                    <a:lnTo>
                      <a:pt x="23" y="57"/>
                    </a:lnTo>
                    <a:lnTo>
                      <a:pt x="24" y="60"/>
                    </a:lnTo>
                    <a:lnTo>
                      <a:pt x="25" y="62"/>
                    </a:lnTo>
                    <a:lnTo>
                      <a:pt x="27" y="67"/>
                    </a:lnTo>
                    <a:lnTo>
                      <a:pt x="28" y="69"/>
                    </a:lnTo>
                    <a:lnTo>
                      <a:pt x="28" y="74"/>
                    </a:lnTo>
                    <a:lnTo>
                      <a:pt x="27" y="77"/>
                    </a:lnTo>
                    <a:lnTo>
                      <a:pt x="27" y="78"/>
                    </a:lnTo>
                    <a:lnTo>
                      <a:pt x="24" y="80"/>
                    </a:lnTo>
                    <a:lnTo>
                      <a:pt x="24" y="81"/>
                    </a:lnTo>
                    <a:lnTo>
                      <a:pt x="21" y="84"/>
                    </a:lnTo>
                    <a:lnTo>
                      <a:pt x="13" y="90"/>
                    </a:lnTo>
                    <a:lnTo>
                      <a:pt x="9" y="98"/>
                    </a:lnTo>
                    <a:lnTo>
                      <a:pt x="7" y="114"/>
                    </a:lnTo>
                    <a:lnTo>
                      <a:pt x="10" y="11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00" name="Freeform 4650">
                <a:extLst>
                  <a:ext uri="{FF2B5EF4-FFF2-40B4-BE49-F238E27FC236}">
                    <a16:creationId xmlns:a16="http://schemas.microsoft.com/office/drawing/2014/main" id="{F4704C9E-6DAC-B0D2-911C-D3B2DD9498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9" y="2986"/>
                <a:ext cx="53" cy="23"/>
              </a:xfrm>
              <a:custGeom>
                <a:avLst/>
                <a:gdLst>
                  <a:gd name="T0" fmla="*/ 4 w 215"/>
                  <a:gd name="T1" fmla="*/ 15 h 89"/>
                  <a:gd name="T2" fmla="*/ 12 w 215"/>
                  <a:gd name="T3" fmla="*/ 5 h 89"/>
                  <a:gd name="T4" fmla="*/ 25 w 215"/>
                  <a:gd name="T5" fmla="*/ 2 h 89"/>
                  <a:gd name="T6" fmla="*/ 41 w 215"/>
                  <a:gd name="T7" fmla="*/ 8 h 89"/>
                  <a:gd name="T8" fmla="*/ 55 w 215"/>
                  <a:gd name="T9" fmla="*/ 2 h 89"/>
                  <a:gd name="T10" fmla="*/ 58 w 215"/>
                  <a:gd name="T11" fmla="*/ 1 h 89"/>
                  <a:gd name="T12" fmla="*/ 62 w 215"/>
                  <a:gd name="T13" fmla="*/ 5 h 89"/>
                  <a:gd name="T14" fmla="*/ 61 w 215"/>
                  <a:gd name="T15" fmla="*/ 18 h 89"/>
                  <a:gd name="T16" fmla="*/ 53 w 215"/>
                  <a:gd name="T17" fmla="*/ 25 h 89"/>
                  <a:gd name="T18" fmla="*/ 51 w 215"/>
                  <a:gd name="T19" fmla="*/ 28 h 89"/>
                  <a:gd name="T20" fmla="*/ 53 w 215"/>
                  <a:gd name="T21" fmla="*/ 40 h 89"/>
                  <a:gd name="T22" fmla="*/ 68 w 215"/>
                  <a:gd name="T23" fmla="*/ 25 h 89"/>
                  <a:gd name="T24" fmla="*/ 78 w 215"/>
                  <a:gd name="T25" fmla="*/ 24 h 89"/>
                  <a:gd name="T26" fmla="*/ 91 w 215"/>
                  <a:gd name="T27" fmla="*/ 14 h 89"/>
                  <a:gd name="T28" fmla="*/ 104 w 215"/>
                  <a:gd name="T29" fmla="*/ 15 h 89"/>
                  <a:gd name="T30" fmla="*/ 107 w 215"/>
                  <a:gd name="T31" fmla="*/ 22 h 89"/>
                  <a:gd name="T32" fmla="*/ 106 w 215"/>
                  <a:gd name="T33" fmla="*/ 28 h 89"/>
                  <a:gd name="T34" fmla="*/ 104 w 215"/>
                  <a:gd name="T35" fmla="*/ 32 h 89"/>
                  <a:gd name="T36" fmla="*/ 107 w 215"/>
                  <a:gd name="T37" fmla="*/ 34 h 89"/>
                  <a:gd name="T38" fmla="*/ 132 w 215"/>
                  <a:gd name="T39" fmla="*/ 47 h 89"/>
                  <a:gd name="T40" fmla="*/ 175 w 215"/>
                  <a:gd name="T41" fmla="*/ 51 h 89"/>
                  <a:gd name="T42" fmla="*/ 177 w 215"/>
                  <a:gd name="T43" fmla="*/ 47 h 89"/>
                  <a:gd name="T44" fmla="*/ 180 w 215"/>
                  <a:gd name="T45" fmla="*/ 25 h 89"/>
                  <a:gd name="T46" fmla="*/ 168 w 215"/>
                  <a:gd name="T47" fmla="*/ 8 h 89"/>
                  <a:gd name="T48" fmla="*/ 164 w 215"/>
                  <a:gd name="T49" fmla="*/ 4 h 89"/>
                  <a:gd name="T50" fmla="*/ 166 w 215"/>
                  <a:gd name="T51" fmla="*/ 0 h 89"/>
                  <a:gd name="T52" fmla="*/ 194 w 215"/>
                  <a:gd name="T53" fmla="*/ 11 h 89"/>
                  <a:gd name="T54" fmla="*/ 196 w 215"/>
                  <a:gd name="T55" fmla="*/ 21 h 89"/>
                  <a:gd name="T56" fmla="*/ 213 w 215"/>
                  <a:gd name="T57" fmla="*/ 34 h 89"/>
                  <a:gd name="T58" fmla="*/ 215 w 215"/>
                  <a:gd name="T59" fmla="*/ 40 h 89"/>
                  <a:gd name="T60" fmla="*/ 203 w 215"/>
                  <a:gd name="T61" fmla="*/ 67 h 89"/>
                  <a:gd name="T62" fmla="*/ 208 w 215"/>
                  <a:gd name="T63" fmla="*/ 77 h 89"/>
                  <a:gd name="T64" fmla="*/ 215 w 215"/>
                  <a:gd name="T65" fmla="*/ 84 h 89"/>
                  <a:gd name="T66" fmla="*/ 212 w 215"/>
                  <a:gd name="T67" fmla="*/ 88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15" h="89">
                    <a:moveTo>
                      <a:pt x="0" y="21"/>
                    </a:moveTo>
                    <a:lnTo>
                      <a:pt x="4" y="15"/>
                    </a:lnTo>
                    <a:lnTo>
                      <a:pt x="7" y="12"/>
                    </a:lnTo>
                    <a:lnTo>
                      <a:pt x="12" y="5"/>
                    </a:lnTo>
                    <a:lnTo>
                      <a:pt x="19" y="1"/>
                    </a:lnTo>
                    <a:lnTo>
                      <a:pt x="25" y="2"/>
                    </a:lnTo>
                    <a:lnTo>
                      <a:pt x="36" y="7"/>
                    </a:lnTo>
                    <a:lnTo>
                      <a:pt x="41" y="8"/>
                    </a:lnTo>
                    <a:lnTo>
                      <a:pt x="47" y="5"/>
                    </a:lnTo>
                    <a:lnTo>
                      <a:pt x="55" y="2"/>
                    </a:lnTo>
                    <a:lnTo>
                      <a:pt x="57" y="2"/>
                    </a:lnTo>
                    <a:lnTo>
                      <a:pt x="58" y="1"/>
                    </a:lnTo>
                    <a:lnTo>
                      <a:pt x="61" y="2"/>
                    </a:lnTo>
                    <a:lnTo>
                      <a:pt x="62" y="5"/>
                    </a:lnTo>
                    <a:lnTo>
                      <a:pt x="64" y="14"/>
                    </a:lnTo>
                    <a:lnTo>
                      <a:pt x="61" y="18"/>
                    </a:lnTo>
                    <a:lnTo>
                      <a:pt x="57" y="21"/>
                    </a:lnTo>
                    <a:lnTo>
                      <a:pt x="53" y="25"/>
                    </a:lnTo>
                    <a:lnTo>
                      <a:pt x="53" y="26"/>
                    </a:lnTo>
                    <a:lnTo>
                      <a:pt x="51" y="28"/>
                    </a:lnTo>
                    <a:lnTo>
                      <a:pt x="51" y="37"/>
                    </a:lnTo>
                    <a:lnTo>
                      <a:pt x="53" y="40"/>
                    </a:lnTo>
                    <a:lnTo>
                      <a:pt x="55" y="41"/>
                    </a:lnTo>
                    <a:lnTo>
                      <a:pt x="68" y="25"/>
                    </a:lnTo>
                    <a:lnTo>
                      <a:pt x="75" y="25"/>
                    </a:lnTo>
                    <a:lnTo>
                      <a:pt x="78" y="24"/>
                    </a:lnTo>
                    <a:lnTo>
                      <a:pt x="86" y="17"/>
                    </a:lnTo>
                    <a:lnTo>
                      <a:pt x="91" y="14"/>
                    </a:lnTo>
                    <a:lnTo>
                      <a:pt x="93" y="15"/>
                    </a:lnTo>
                    <a:lnTo>
                      <a:pt x="104" y="15"/>
                    </a:lnTo>
                    <a:lnTo>
                      <a:pt x="106" y="18"/>
                    </a:lnTo>
                    <a:lnTo>
                      <a:pt x="107" y="22"/>
                    </a:lnTo>
                    <a:lnTo>
                      <a:pt x="106" y="25"/>
                    </a:lnTo>
                    <a:lnTo>
                      <a:pt x="106" y="28"/>
                    </a:lnTo>
                    <a:lnTo>
                      <a:pt x="104" y="28"/>
                    </a:lnTo>
                    <a:lnTo>
                      <a:pt x="104" y="32"/>
                    </a:lnTo>
                    <a:lnTo>
                      <a:pt x="106" y="34"/>
                    </a:lnTo>
                    <a:lnTo>
                      <a:pt x="107" y="34"/>
                    </a:lnTo>
                    <a:lnTo>
                      <a:pt x="121" y="40"/>
                    </a:lnTo>
                    <a:lnTo>
                      <a:pt x="132" y="47"/>
                    </a:lnTo>
                    <a:lnTo>
                      <a:pt x="148" y="51"/>
                    </a:lnTo>
                    <a:lnTo>
                      <a:pt x="175" y="51"/>
                    </a:lnTo>
                    <a:lnTo>
                      <a:pt x="175" y="48"/>
                    </a:lnTo>
                    <a:lnTo>
                      <a:pt x="177" y="47"/>
                    </a:lnTo>
                    <a:lnTo>
                      <a:pt x="180" y="28"/>
                    </a:lnTo>
                    <a:lnTo>
                      <a:pt x="180" y="25"/>
                    </a:lnTo>
                    <a:lnTo>
                      <a:pt x="177" y="15"/>
                    </a:lnTo>
                    <a:lnTo>
                      <a:pt x="168" y="8"/>
                    </a:lnTo>
                    <a:lnTo>
                      <a:pt x="166" y="7"/>
                    </a:lnTo>
                    <a:lnTo>
                      <a:pt x="164" y="4"/>
                    </a:lnTo>
                    <a:lnTo>
                      <a:pt x="164" y="0"/>
                    </a:lnTo>
                    <a:lnTo>
                      <a:pt x="166" y="0"/>
                    </a:lnTo>
                    <a:lnTo>
                      <a:pt x="184" y="5"/>
                    </a:lnTo>
                    <a:lnTo>
                      <a:pt x="194" y="11"/>
                    </a:lnTo>
                    <a:lnTo>
                      <a:pt x="198" y="19"/>
                    </a:lnTo>
                    <a:lnTo>
                      <a:pt x="196" y="21"/>
                    </a:lnTo>
                    <a:lnTo>
                      <a:pt x="196" y="25"/>
                    </a:lnTo>
                    <a:lnTo>
                      <a:pt x="213" y="34"/>
                    </a:lnTo>
                    <a:lnTo>
                      <a:pt x="215" y="39"/>
                    </a:lnTo>
                    <a:lnTo>
                      <a:pt x="215" y="40"/>
                    </a:lnTo>
                    <a:lnTo>
                      <a:pt x="203" y="61"/>
                    </a:lnTo>
                    <a:lnTo>
                      <a:pt x="203" y="67"/>
                    </a:lnTo>
                    <a:lnTo>
                      <a:pt x="205" y="68"/>
                    </a:lnTo>
                    <a:lnTo>
                      <a:pt x="208" y="77"/>
                    </a:lnTo>
                    <a:lnTo>
                      <a:pt x="211" y="82"/>
                    </a:lnTo>
                    <a:lnTo>
                      <a:pt x="215" y="84"/>
                    </a:lnTo>
                    <a:lnTo>
                      <a:pt x="215" y="85"/>
                    </a:lnTo>
                    <a:lnTo>
                      <a:pt x="212" y="88"/>
                    </a:lnTo>
                    <a:lnTo>
                      <a:pt x="209" y="8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01" name="Freeform 4651">
                <a:extLst>
                  <a:ext uri="{FF2B5EF4-FFF2-40B4-BE49-F238E27FC236}">
                    <a16:creationId xmlns:a16="http://schemas.microsoft.com/office/drawing/2014/main" id="{CA4A45A2-CBF0-96CB-04DC-16A503A3EE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0" y="2994"/>
                <a:ext cx="56" cy="86"/>
              </a:xfrm>
              <a:custGeom>
                <a:avLst/>
                <a:gdLst>
                  <a:gd name="T0" fmla="*/ 5 w 223"/>
                  <a:gd name="T1" fmla="*/ 338 h 342"/>
                  <a:gd name="T2" fmla="*/ 24 w 223"/>
                  <a:gd name="T3" fmla="*/ 317 h 342"/>
                  <a:gd name="T4" fmla="*/ 29 w 223"/>
                  <a:gd name="T5" fmla="*/ 320 h 342"/>
                  <a:gd name="T6" fmla="*/ 37 w 223"/>
                  <a:gd name="T7" fmla="*/ 332 h 342"/>
                  <a:gd name="T8" fmla="*/ 47 w 223"/>
                  <a:gd name="T9" fmla="*/ 335 h 342"/>
                  <a:gd name="T10" fmla="*/ 55 w 223"/>
                  <a:gd name="T11" fmla="*/ 326 h 342"/>
                  <a:gd name="T12" fmla="*/ 72 w 223"/>
                  <a:gd name="T13" fmla="*/ 316 h 342"/>
                  <a:gd name="T14" fmla="*/ 86 w 223"/>
                  <a:gd name="T15" fmla="*/ 299 h 342"/>
                  <a:gd name="T16" fmla="*/ 88 w 223"/>
                  <a:gd name="T17" fmla="*/ 298 h 342"/>
                  <a:gd name="T18" fmla="*/ 97 w 223"/>
                  <a:gd name="T19" fmla="*/ 307 h 342"/>
                  <a:gd name="T20" fmla="*/ 107 w 223"/>
                  <a:gd name="T21" fmla="*/ 293 h 342"/>
                  <a:gd name="T22" fmla="*/ 115 w 223"/>
                  <a:gd name="T23" fmla="*/ 277 h 342"/>
                  <a:gd name="T24" fmla="*/ 131 w 223"/>
                  <a:gd name="T25" fmla="*/ 268 h 342"/>
                  <a:gd name="T26" fmla="*/ 139 w 223"/>
                  <a:gd name="T27" fmla="*/ 260 h 342"/>
                  <a:gd name="T28" fmla="*/ 136 w 223"/>
                  <a:gd name="T29" fmla="*/ 239 h 342"/>
                  <a:gd name="T30" fmla="*/ 141 w 223"/>
                  <a:gd name="T31" fmla="*/ 222 h 342"/>
                  <a:gd name="T32" fmla="*/ 111 w 223"/>
                  <a:gd name="T33" fmla="*/ 176 h 342"/>
                  <a:gd name="T34" fmla="*/ 103 w 223"/>
                  <a:gd name="T35" fmla="*/ 173 h 342"/>
                  <a:gd name="T36" fmla="*/ 101 w 223"/>
                  <a:gd name="T37" fmla="*/ 172 h 342"/>
                  <a:gd name="T38" fmla="*/ 78 w 223"/>
                  <a:gd name="T39" fmla="*/ 145 h 342"/>
                  <a:gd name="T40" fmla="*/ 88 w 223"/>
                  <a:gd name="T41" fmla="*/ 116 h 342"/>
                  <a:gd name="T42" fmla="*/ 100 w 223"/>
                  <a:gd name="T43" fmla="*/ 119 h 342"/>
                  <a:gd name="T44" fmla="*/ 108 w 223"/>
                  <a:gd name="T45" fmla="*/ 112 h 342"/>
                  <a:gd name="T46" fmla="*/ 150 w 223"/>
                  <a:gd name="T47" fmla="*/ 106 h 342"/>
                  <a:gd name="T48" fmla="*/ 153 w 223"/>
                  <a:gd name="T49" fmla="*/ 106 h 342"/>
                  <a:gd name="T50" fmla="*/ 157 w 223"/>
                  <a:gd name="T51" fmla="*/ 102 h 342"/>
                  <a:gd name="T52" fmla="*/ 185 w 223"/>
                  <a:gd name="T53" fmla="*/ 87 h 342"/>
                  <a:gd name="T54" fmla="*/ 194 w 223"/>
                  <a:gd name="T55" fmla="*/ 88 h 342"/>
                  <a:gd name="T56" fmla="*/ 196 w 223"/>
                  <a:gd name="T57" fmla="*/ 97 h 342"/>
                  <a:gd name="T58" fmla="*/ 208 w 223"/>
                  <a:gd name="T59" fmla="*/ 98 h 342"/>
                  <a:gd name="T60" fmla="*/ 217 w 223"/>
                  <a:gd name="T61" fmla="*/ 87 h 342"/>
                  <a:gd name="T62" fmla="*/ 220 w 223"/>
                  <a:gd name="T63" fmla="*/ 82 h 342"/>
                  <a:gd name="T64" fmla="*/ 213 w 223"/>
                  <a:gd name="T65" fmla="*/ 77 h 342"/>
                  <a:gd name="T66" fmla="*/ 205 w 223"/>
                  <a:gd name="T67" fmla="*/ 71 h 342"/>
                  <a:gd name="T68" fmla="*/ 213 w 223"/>
                  <a:gd name="T69" fmla="*/ 63 h 342"/>
                  <a:gd name="T70" fmla="*/ 216 w 223"/>
                  <a:gd name="T71" fmla="*/ 58 h 342"/>
                  <a:gd name="T72" fmla="*/ 210 w 223"/>
                  <a:gd name="T73" fmla="*/ 49 h 342"/>
                  <a:gd name="T74" fmla="*/ 206 w 223"/>
                  <a:gd name="T75" fmla="*/ 46 h 342"/>
                  <a:gd name="T76" fmla="*/ 201 w 223"/>
                  <a:gd name="T77" fmla="*/ 37 h 342"/>
                  <a:gd name="T78" fmla="*/ 198 w 223"/>
                  <a:gd name="T79" fmla="*/ 35 h 342"/>
                  <a:gd name="T80" fmla="*/ 194 w 223"/>
                  <a:gd name="T81" fmla="*/ 34 h 342"/>
                  <a:gd name="T82" fmla="*/ 185 w 223"/>
                  <a:gd name="T83" fmla="*/ 14 h 342"/>
                  <a:gd name="T84" fmla="*/ 182 w 223"/>
                  <a:gd name="T85" fmla="*/ 0 h 3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3" h="342">
                    <a:moveTo>
                      <a:pt x="0" y="342"/>
                    </a:moveTo>
                    <a:lnTo>
                      <a:pt x="5" y="338"/>
                    </a:lnTo>
                    <a:lnTo>
                      <a:pt x="18" y="330"/>
                    </a:lnTo>
                    <a:lnTo>
                      <a:pt x="24" y="317"/>
                    </a:lnTo>
                    <a:lnTo>
                      <a:pt x="29" y="319"/>
                    </a:lnTo>
                    <a:lnTo>
                      <a:pt x="29" y="320"/>
                    </a:lnTo>
                    <a:lnTo>
                      <a:pt x="27" y="324"/>
                    </a:lnTo>
                    <a:lnTo>
                      <a:pt x="37" y="332"/>
                    </a:lnTo>
                    <a:lnTo>
                      <a:pt x="43" y="335"/>
                    </a:lnTo>
                    <a:lnTo>
                      <a:pt x="47" y="335"/>
                    </a:lnTo>
                    <a:lnTo>
                      <a:pt x="51" y="332"/>
                    </a:lnTo>
                    <a:lnTo>
                      <a:pt x="55" y="326"/>
                    </a:lnTo>
                    <a:lnTo>
                      <a:pt x="68" y="322"/>
                    </a:lnTo>
                    <a:lnTo>
                      <a:pt x="72" y="316"/>
                    </a:lnTo>
                    <a:lnTo>
                      <a:pt x="78" y="310"/>
                    </a:lnTo>
                    <a:lnTo>
                      <a:pt x="86" y="299"/>
                    </a:lnTo>
                    <a:lnTo>
                      <a:pt x="86" y="298"/>
                    </a:lnTo>
                    <a:lnTo>
                      <a:pt x="88" y="298"/>
                    </a:lnTo>
                    <a:lnTo>
                      <a:pt x="94" y="303"/>
                    </a:lnTo>
                    <a:lnTo>
                      <a:pt x="97" y="307"/>
                    </a:lnTo>
                    <a:lnTo>
                      <a:pt x="97" y="309"/>
                    </a:lnTo>
                    <a:lnTo>
                      <a:pt x="107" y="293"/>
                    </a:lnTo>
                    <a:lnTo>
                      <a:pt x="114" y="277"/>
                    </a:lnTo>
                    <a:lnTo>
                      <a:pt x="115" y="277"/>
                    </a:lnTo>
                    <a:lnTo>
                      <a:pt x="127" y="268"/>
                    </a:lnTo>
                    <a:lnTo>
                      <a:pt x="131" y="268"/>
                    </a:lnTo>
                    <a:lnTo>
                      <a:pt x="138" y="267"/>
                    </a:lnTo>
                    <a:lnTo>
                      <a:pt x="139" y="260"/>
                    </a:lnTo>
                    <a:lnTo>
                      <a:pt x="139" y="253"/>
                    </a:lnTo>
                    <a:lnTo>
                      <a:pt x="136" y="239"/>
                    </a:lnTo>
                    <a:lnTo>
                      <a:pt x="129" y="226"/>
                    </a:lnTo>
                    <a:lnTo>
                      <a:pt x="141" y="222"/>
                    </a:lnTo>
                    <a:lnTo>
                      <a:pt x="141" y="221"/>
                    </a:lnTo>
                    <a:lnTo>
                      <a:pt x="111" y="176"/>
                    </a:lnTo>
                    <a:lnTo>
                      <a:pt x="111" y="175"/>
                    </a:lnTo>
                    <a:lnTo>
                      <a:pt x="103" y="173"/>
                    </a:lnTo>
                    <a:lnTo>
                      <a:pt x="101" y="173"/>
                    </a:lnTo>
                    <a:lnTo>
                      <a:pt x="101" y="172"/>
                    </a:lnTo>
                    <a:lnTo>
                      <a:pt x="88" y="155"/>
                    </a:lnTo>
                    <a:lnTo>
                      <a:pt x="78" y="145"/>
                    </a:lnTo>
                    <a:lnTo>
                      <a:pt x="86" y="122"/>
                    </a:lnTo>
                    <a:lnTo>
                      <a:pt x="88" y="116"/>
                    </a:lnTo>
                    <a:lnTo>
                      <a:pt x="100" y="118"/>
                    </a:lnTo>
                    <a:lnTo>
                      <a:pt x="100" y="119"/>
                    </a:lnTo>
                    <a:lnTo>
                      <a:pt x="103" y="116"/>
                    </a:lnTo>
                    <a:lnTo>
                      <a:pt x="108" y="112"/>
                    </a:lnTo>
                    <a:lnTo>
                      <a:pt x="120" y="108"/>
                    </a:lnTo>
                    <a:lnTo>
                      <a:pt x="150" y="106"/>
                    </a:lnTo>
                    <a:lnTo>
                      <a:pt x="153" y="108"/>
                    </a:lnTo>
                    <a:lnTo>
                      <a:pt x="153" y="106"/>
                    </a:lnTo>
                    <a:lnTo>
                      <a:pt x="155" y="104"/>
                    </a:lnTo>
                    <a:lnTo>
                      <a:pt x="157" y="102"/>
                    </a:lnTo>
                    <a:lnTo>
                      <a:pt x="171" y="92"/>
                    </a:lnTo>
                    <a:lnTo>
                      <a:pt x="185" y="87"/>
                    </a:lnTo>
                    <a:lnTo>
                      <a:pt x="188" y="87"/>
                    </a:lnTo>
                    <a:lnTo>
                      <a:pt x="194" y="88"/>
                    </a:lnTo>
                    <a:lnTo>
                      <a:pt x="194" y="94"/>
                    </a:lnTo>
                    <a:lnTo>
                      <a:pt x="196" y="97"/>
                    </a:lnTo>
                    <a:lnTo>
                      <a:pt x="198" y="97"/>
                    </a:lnTo>
                    <a:lnTo>
                      <a:pt x="208" y="98"/>
                    </a:lnTo>
                    <a:lnTo>
                      <a:pt x="209" y="98"/>
                    </a:lnTo>
                    <a:lnTo>
                      <a:pt x="217" y="87"/>
                    </a:lnTo>
                    <a:lnTo>
                      <a:pt x="219" y="84"/>
                    </a:lnTo>
                    <a:lnTo>
                      <a:pt x="220" y="82"/>
                    </a:lnTo>
                    <a:lnTo>
                      <a:pt x="223" y="80"/>
                    </a:lnTo>
                    <a:lnTo>
                      <a:pt x="213" y="77"/>
                    </a:lnTo>
                    <a:lnTo>
                      <a:pt x="210" y="75"/>
                    </a:lnTo>
                    <a:lnTo>
                      <a:pt x="205" y="71"/>
                    </a:lnTo>
                    <a:lnTo>
                      <a:pt x="208" y="68"/>
                    </a:lnTo>
                    <a:lnTo>
                      <a:pt x="213" y="63"/>
                    </a:lnTo>
                    <a:lnTo>
                      <a:pt x="216" y="59"/>
                    </a:lnTo>
                    <a:lnTo>
                      <a:pt x="216" y="58"/>
                    </a:lnTo>
                    <a:lnTo>
                      <a:pt x="215" y="56"/>
                    </a:lnTo>
                    <a:lnTo>
                      <a:pt x="210" y="49"/>
                    </a:lnTo>
                    <a:lnTo>
                      <a:pt x="208" y="46"/>
                    </a:lnTo>
                    <a:lnTo>
                      <a:pt x="206" y="46"/>
                    </a:lnTo>
                    <a:lnTo>
                      <a:pt x="201" y="44"/>
                    </a:lnTo>
                    <a:lnTo>
                      <a:pt x="201" y="37"/>
                    </a:lnTo>
                    <a:lnTo>
                      <a:pt x="199" y="37"/>
                    </a:lnTo>
                    <a:lnTo>
                      <a:pt x="198" y="35"/>
                    </a:lnTo>
                    <a:lnTo>
                      <a:pt x="195" y="34"/>
                    </a:lnTo>
                    <a:lnTo>
                      <a:pt x="194" y="34"/>
                    </a:lnTo>
                    <a:lnTo>
                      <a:pt x="187" y="22"/>
                    </a:lnTo>
                    <a:lnTo>
                      <a:pt x="185" y="14"/>
                    </a:lnTo>
                    <a:lnTo>
                      <a:pt x="181" y="4"/>
                    </a:lnTo>
                    <a:lnTo>
                      <a:pt x="182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02" name="Line 4652">
                <a:extLst>
                  <a:ext uri="{FF2B5EF4-FFF2-40B4-BE49-F238E27FC236}">
                    <a16:creationId xmlns:a16="http://schemas.microsoft.com/office/drawing/2014/main" id="{374BFE47-ED12-1BF8-0723-3046A9BC20A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215" y="2993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03" name="Line 4653">
                <a:extLst>
                  <a:ext uri="{FF2B5EF4-FFF2-40B4-BE49-F238E27FC236}">
                    <a16:creationId xmlns:a16="http://schemas.microsoft.com/office/drawing/2014/main" id="{1AB4851C-138F-BEEE-145A-A2550319DA3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217" y="2992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04" name="Line 4654">
                <a:extLst>
                  <a:ext uri="{FF2B5EF4-FFF2-40B4-BE49-F238E27FC236}">
                    <a16:creationId xmlns:a16="http://schemas.microsoft.com/office/drawing/2014/main" id="{E20CBC6A-9CA5-1F64-AA41-6D106002300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215" y="2992"/>
                <a:ext cx="4" cy="2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05" name="Freeform 4655">
                <a:extLst>
                  <a:ext uri="{FF2B5EF4-FFF2-40B4-BE49-F238E27FC236}">
                    <a16:creationId xmlns:a16="http://schemas.microsoft.com/office/drawing/2014/main" id="{D50B5174-708D-EF95-34C7-927DFDDD63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1" y="3008"/>
                <a:ext cx="0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1" y="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06" name="Freeform 4656">
                <a:extLst>
                  <a:ext uri="{FF2B5EF4-FFF2-40B4-BE49-F238E27FC236}">
                    <a16:creationId xmlns:a16="http://schemas.microsoft.com/office/drawing/2014/main" id="{42EF7DC6-DA35-EA0C-81CC-E5843C17A8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1" y="3009"/>
                <a:ext cx="12" cy="16"/>
              </a:xfrm>
              <a:custGeom>
                <a:avLst/>
                <a:gdLst>
                  <a:gd name="T0" fmla="*/ 0 w 50"/>
                  <a:gd name="T1" fmla="*/ 0 h 66"/>
                  <a:gd name="T2" fmla="*/ 18 w 50"/>
                  <a:gd name="T3" fmla="*/ 11 h 66"/>
                  <a:gd name="T4" fmla="*/ 16 w 50"/>
                  <a:gd name="T5" fmla="*/ 14 h 66"/>
                  <a:gd name="T6" fmla="*/ 13 w 50"/>
                  <a:gd name="T7" fmla="*/ 26 h 66"/>
                  <a:gd name="T8" fmla="*/ 13 w 50"/>
                  <a:gd name="T9" fmla="*/ 35 h 66"/>
                  <a:gd name="T10" fmla="*/ 16 w 50"/>
                  <a:gd name="T11" fmla="*/ 45 h 66"/>
                  <a:gd name="T12" fmla="*/ 29 w 50"/>
                  <a:gd name="T13" fmla="*/ 53 h 66"/>
                  <a:gd name="T14" fmla="*/ 31 w 50"/>
                  <a:gd name="T15" fmla="*/ 53 h 66"/>
                  <a:gd name="T16" fmla="*/ 32 w 50"/>
                  <a:gd name="T17" fmla="*/ 52 h 66"/>
                  <a:gd name="T18" fmla="*/ 33 w 50"/>
                  <a:gd name="T19" fmla="*/ 53 h 66"/>
                  <a:gd name="T20" fmla="*/ 32 w 50"/>
                  <a:gd name="T21" fmla="*/ 55 h 66"/>
                  <a:gd name="T22" fmla="*/ 32 w 50"/>
                  <a:gd name="T23" fmla="*/ 56 h 66"/>
                  <a:gd name="T24" fmla="*/ 31 w 50"/>
                  <a:gd name="T25" fmla="*/ 57 h 66"/>
                  <a:gd name="T26" fmla="*/ 31 w 50"/>
                  <a:gd name="T27" fmla="*/ 64 h 66"/>
                  <a:gd name="T28" fmla="*/ 32 w 50"/>
                  <a:gd name="T29" fmla="*/ 64 h 66"/>
                  <a:gd name="T30" fmla="*/ 36 w 50"/>
                  <a:gd name="T31" fmla="*/ 63 h 66"/>
                  <a:gd name="T32" fmla="*/ 40 w 50"/>
                  <a:gd name="T33" fmla="*/ 63 h 66"/>
                  <a:gd name="T34" fmla="*/ 47 w 50"/>
                  <a:gd name="T35" fmla="*/ 64 h 66"/>
                  <a:gd name="T36" fmla="*/ 50 w 50"/>
                  <a:gd name="T37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0" h="66">
                    <a:moveTo>
                      <a:pt x="0" y="0"/>
                    </a:moveTo>
                    <a:lnTo>
                      <a:pt x="18" y="11"/>
                    </a:lnTo>
                    <a:lnTo>
                      <a:pt x="16" y="14"/>
                    </a:lnTo>
                    <a:lnTo>
                      <a:pt x="13" y="26"/>
                    </a:lnTo>
                    <a:lnTo>
                      <a:pt x="13" y="35"/>
                    </a:lnTo>
                    <a:lnTo>
                      <a:pt x="16" y="45"/>
                    </a:lnTo>
                    <a:lnTo>
                      <a:pt x="29" y="53"/>
                    </a:lnTo>
                    <a:lnTo>
                      <a:pt x="31" y="53"/>
                    </a:lnTo>
                    <a:lnTo>
                      <a:pt x="32" y="52"/>
                    </a:lnTo>
                    <a:lnTo>
                      <a:pt x="33" y="53"/>
                    </a:lnTo>
                    <a:lnTo>
                      <a:pt x="32" y="55"/>
                    </a:lnTo>
                    <a:lnTo>
                      <a:pt x="32" y="56"/>
                    </a:lnTo>
                    <a:lnTo>
                      <a:pt x="31" y="57"/>
                    </a:lnTo>
                    <a:lnTo>
                      <a:pt x="31" y="64"/>
                    </a:lnTo>
                    <a:lnTo>
                      <a:pt x="32" y="64"/>
                    </a:lnTo>
                    <a:lnTo>
                      <a:pt x="36" y="63"/>
                    </a:lnTo>
                    <a:lnTo>
                      <a:pt x="40" y="63"/>
                    </a:lnTo>
                    <a:lnTo>
                      <a:pt x="47" y="64"/>
                    </a:lnTo>
                    <a:lnTo>
                      <a:pt x="50" y="6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07" name="Freeform 4657">
                <a:extLst>
                  <a:ext uri="{FF2B5EF4-FFF2-40B4-BE49-F238E27FC236}">
                    <a16:creationId xmlns:a16="http://schemas.microsoft.com/office/drawing/2014/main" id="{0A0FFE0B-551D-5108-65BF-F451E02804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8" y="2935"/>
                <a:ext cx="23" cy="18"/>
              </a:xfrm>
              <a:custGeom>
                <a:avLst/>
                <a:gdLst>
                  <a:gd name="T0" fmla="*/ 90 w 90"/>
                  <a:gd name="T1" fmla="*/ 25 h 70"/>
                  <a:gd name="T2" fmla="*/ 69 w 90"/>
                  <a:gd name="T3" fmla="*/ 35 h 70"/>
                  <a:gd name="T4" fmla="*/ 63 w 90"/>
                  <a:gd name="T5" fmla="*/ 35 h 70"/>
                  <a:gd name="T6" fmla="*/ 59 w 90"/>
                  <a:gd name="T7" fmla="*/ 28 h 70"/>
                  <a:gd name="T8" fmla="*/ 55 w 90"/>
                  <a:gd name="T9" fmla="*/ 18 h 70"/>
                  <a:gd name="T10" fmla="*/ 51 w 90"/>
                  <a:gd name="T11" fmla="*/ 3 h 70"/>
                  <a:gd name="T12" fmla="*/ 49 w 90"/>
                  <a:gd name="T13" fmla="*/ 0 h 70"/>
                  <a:gd name="T14" fmla="*/ 48 w 90"/>
                  <a:gd name="T15" fmla="*/ 0 h 70"/>
                  <a:gd name="T16" fmla="*/ 48 w 90"/>
                  <a:gd name="T17" fmla="*/ 2 h 70"/>
                  <a:gd name="T18" fmla="*/ 38 w 90"/>
                  <a:gd name="T19" fmla="*/ 2 h 70"/>
                  <a:gd name="T20" fmla="*/ 44 w 90"/>
                  <a:gd name="T21" fmla="*/ 11 h 70"/>
                  <a:gd name="T22" fmla="*/ 44 w 90"/>
                  <a:gd name="T23" fmla="*/ 14 h 70"/>
                  <a:gd name="T24" fmla="*/ 42 w 90"/>
                  <a:gd name="T25" fmla="*/ 18 h 70"/>
                  <a:gd name="T26" fmla="*/ 42 w 90"/>
                  <a:gd name="T27" fmla="*/ 20 h 70"/>
                  <a:gd name="T28" fmla="*/ 41 w 90"/>
                  <a:gd name="T29" fmla="*/ 23 h 70"/>
                  <a:gd name="T30" fmla="*/ 41 w 90"/>
                  <a:gd name="T31" fmla="*/ 31 h 70"/>
                  <a:gd name="T32" fmla="*/ 42 w 90"/>
                  <a:gd name="T33" fmla="*/ 45 h 70"/>
                  <a:gd name="T34" fmla="*/ 44 w 90"/>
                  <a:gd name="T35" fmla="*/ 46 h 70"/>
                  <a:gd name="T36" fmla="*/ 42 w 90"/>
                  <a:gd name="T37" fmla="*/ 48 h 70"/>
                  <a:gd name="T38" fmla="*/ 41 w 90"/>
                  <a:gd name="T39" fmla="*/ 50 h 70"/>
                  <a:gd name="T40" fmla="*/ 36 w 90"/>
                  <a:gd name="T41" fmla="*/ 55 h 70"/>
                  <a:gd name="T42" fmla="*/ 24 w 90"/>
                  <a:gd name="T43" fmla="*/ 62 h 70"/>
                  <a:gd name="T44" fmla="*/ 21 w 90"/>
                  <a:gd name="T45" fmla="*/ 63 h 70"/>
                  <a:gd name="T46" fmla="*/ 19 w 90"/>
                  <a:gd name="T47" fmla="*/ 63 h 70"/>
                  <a:gd name="T48" fmla="*/ 12 w 90"/>
                  <a:gd name="T49" fmla="*/ 64 h 70"/>
                  <a:gd name="T50" fmla="*/ 10 w 90"/>
                  <a:gd name="T51" fmla="*/ 66 h 70"/>
                  <a:gd name="T52" fmla="*/ 7 w 90"/>
                  <a:gd name="T53" fmla="*/ 66 h 70"/>
                  <a:gd name="T54" fmla="*/ 6 w 90"/>
                  <a:gd name="T55" fmla="*/ 67 h 70"/>
                  <a:gd name="T56" fmla="*/ 3 w 90"/>
                  <a:gd name="T57" fmla="*/ 69 h 70"/>
                  <a:gd name="T58" fmla="*/ 2 w 90"/>
                  <a:gd name="T59" fmla="*/ 70 h 70"/>
                  <a:gd name="T60" fmla="*/ 0 w 90"/>
                  <a:gd name="T61" fmla="*/ 7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90" h="70">
                    <a:moveTo>
                      <a:pt x="90" y="25"/>
                    </a:moveTo>
                    <a:lnTo>
                      <a:pt x="69" y="35"/>
                    </a:lnTo>
                    <a:lnTo>
                      <a:pt x="63" y="35"/>
                    </a:lnTo>
                    <a:lnTo>
                      <a:pt x="59" y="28"/>
                    </a:lnTo>
                    <a:lnTo>
                      <a:pt x="55" y="18"/>
                    </a:lnTo>
                    <a:lnTo>
                      <a:pt x="51" y="3"/>
                    </a:lnTo>
                    <a:lnTo>
                      <a:pt x="49" y="0"/>
                    </a:lnTo>
                    <a:lnTo>
                      <a:pt x="48" y="0"/>
                    </a:lnTo>
                    <a:lnTo>
                      <a:pt x="48" y="2"/>
                    </a:lnTo>
                    <a:lnTo>
                      <a:pt x="38" y="2"/>
                    </a:lnTo>
                    <a:lnTo>
                      <a:pt x="44" y="11"/>
                    </a:lnTo>
                    <a:lnTo>
                      <a:pt x="44" y="14"/>
                    </a:lnTo>
                    <a:lnTo>
                      <a:pt x="42" y="18"/>
                    </a:lnTo>
                    <a:lnTo>
                      <a:pt x="42" y="20"/>
                    </a:lnTo>
                    <a:lnTo>
                      <a:pt x="41" y="23"/>
                    </a:lnTo>
                    <a:lnTo>
                      <a:pt x="41" y="31"/>
                    </a:lnTo>
                    <a:lnTo>
                      <a:pt x="42" y="45"/>
                    </a:lnTo>
                    <a:lnTo>
                      <a:pt x="44" y="46"/>
                    </a:lnTo>
                    <a:lnTo>
                      <a:pt x="42" y="48"/>
                    </a:lnTo>
                    <a:lnTo>
                      <a:pt x="41" y="50"/>
                    </a:lnTo>
                    <a:lnTo>
                      <a:pt x="36" y="55"/>
                    </a:lnTo>
                    <a:lnTo>
                      <a:pt x="24" y="62"/>
                    </a:lnTo>
                    <a:lnTo>
                      <a:pt x="21" y="63"/>
                    </a:lnTo>
                    <a:lnTo>
                      <a:pt x="19" y="63"/>
                    </a:lnTo>
                    <a:lnTo>
                      <a:pt x="12" y="64"/>
                    </a:lnTo>
                    <a:lnTo>
                      <a:pt x="10" y="66"/>
                    </a:lnTo>
                    <a:lnTo>
                      <a:pt x="7" y="66"/>
                    </a:lnTo>
                    <a:lnTo>
                      <a:pt x="6" y="67"/>
                    </a:lnTo>
                    <a:lnTo>
                      <a:pt x="3" y="69"/>
                    </a:lnTo>
                    <a:lnTo>
                      <a:pt x="2" y="70"/>
                    </a:lnTo>
                    <a:lnTo>
                      <a:pt x="0" y="7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08" name="Freeform 4658">
                <a:extLst>
                  <a:ext uri="{FF2B5EF4-FFF2-40B4-BE49-F238E27FC236}">
                    <a16:creationId xmlns:a16="http://schemas.microsoft.com/office/drawing/2014/main" id="{C575FDAD-4691-4CA9-2BC8-CBA0A69F7F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1" y="2942"/>
                <a:ext cx="52" cy="39"/>
              </a:xfrm>
              <a:custGeom>
                <a:avLst/>
                <a:gdLst>
                  <a:gd name="T0" fmla="*/ 0 w 207"/>
                  <a:gd name="T1" fmla="*/ 0 h 158"/>
                  <a:gd name="T2" fmla="*/ 6 w 207"/>
                  <a:gd name="T3" fmla="*/ 6 h 158"/>
                  <a:gd name="T4" fmla="*/ 10 w 207"/>
                  <a:gd name="T5" fmla="*/ 13 h 158"/>
                  <a:gd name="T6" fmla="*/ 10 w 207"/>
                  <a:gd name="T7" fmla="*/ 17 h 158"/>
                  <a:gd name="T8" fmla="*/ 11 w 207"/>
                  <a:gd name="T9" fmla="*/ 18 h 158"/>
                  <a:gd name="T10" fmla="*/ 18 w 207"/>
                  <a:gd name="T11" fmla="*/ 28 h 158"/>
                  <a:gd name="T12" fmla="*/ 36 w 207"/>
                  <a:gd name="T13" fmla="*/ 51 h 158"/>
                  <a:gd name="T14" fmla="*/ 37 w 207"/>
                  <a:gd name="T15" fmla="*/ 51 h 158"/>
                  <a:gd name="T16" fmla="*/ 39 w 207"/>
                  <a:gd name="T17" fmla="*/ 52 h 158"/>
                  <a:gd name="T18" fmla="*/ 40 w 207"/>
                  <a:gd name="T19" fmla="*/ 52 h 158"/>
                  <a:gd name="T20" fmla="*/ 42 w 207"/>
                  <a:gd name="T21" fmla="*/ 53 h 158"/>
                  <a:gd name="T22" fmla="*/ 71 w 207"/>
                  <a:gd name="T23" fmla="*/ 60 h 158"/>
                  <a:gd name="T24" fmla="*/ 89 w 207"/>
                  <a:gd name="T25" fmla="*/ 69 h 158"/>
                  <a:gd name="T26" fmla="*/ 93 w 207"/>
                  <a:gd name="T27" fmla="*/ 70 h 158"/>
                  <a:gd name="T28" fmla="*/ 104 w 207"/>
                  <a:gd name="T29" fmla="*/ 81 h 158"/>
                  <a:gd name="T30" fmla="*/ 106 w 207"/>
                  <a:gd name="T31" fmla="*/ 84 h 158"/>
                  <a:gd name="T32" fmla="*/ 109 w 207"/>
                  <a:gd name="T33" fmla="*/ 87 h 158"/>
                  <a:gd name="T34" fmla="*/ 111 w 207"/>
                  <a:gd name="T35" fmla="*/ 88 h 158"/>
                  <a:gd name="T36" fmla="*/ 114 w 207"/>
                  <a:gd name="T37" fmla="*/ 88 h 158"/>
                  <a:gd name="T38" fmla="*/ 114 w 207"/>
                  <a:gd name="T39" fmla="*/ 87 h 158"/>
                  <a:gd name="T40" fmla="*/ 116 w 207"/>
                  <a:gd name="T41" fmla="*/ 87 h 158"/>
                  <a:gd name="T42" fmla="*/ 116 w 207"/>
                  <a:gd name="T43" fmla="*/ 85 h 158"/>
                  <a:gd name="T44" fmla="*/ 119 w 207"/>
                  <a:gd name="T45" fmla="*/ 84 h 158"/>
                  <a:gd name="T46" fmla="*/ 123 w 207"/>
                  <a:gd name="T47" fmla="*/ 84 h 158"/>
                  <a:gd name="T48" fmla="*/ 126 w 207"/>
                  <a:gd name="T49" fmla="*/ 87 h 158"/>
                  <a:gd name="T50" fmla="*/ 131 w 207"/>
                  <a:gd name="T51" fmla="*/ 90 h 158"/>
                  <a:gd name="T52" fmla="*/ 137 w 207"/>
                  <a:gd name="T53" fmla="*/ 90 h 158"/>
                  <a:gd name="T54" fmla="*/ 140 w 207"/>
                  <a:gd name="T55" fmla="*/ 88 h 158"/>
                  <a:gd name="T56" fmla="*/ 142 w 207"/>
                  <a:gd name="T57" fmla="*/ 88 h 158"/>
                  <a:gd name="T58" fmla="*/ 144 w 207"/>
                  <a:gd name="T59" fmla="*/ 87 h 158"/>
                  <a:gd name="T60" fmla="*/ 153 w 207"/>
                  <a:gd name="T61" fmla="*/ 85 h 158"/>
                  <a:gd name="T62" fmla="*/ 169 w 207"/>
                  <a:gd name="T63" fmla="*/ 94 h 158"/>
                  <a:gd name="T64" fmla="*/ 180 w 207"/>
                  <a:gd name="T65" fmla="*/ 104 h 158"/>
                  <a:gd name="T66" fmla="*/ 187 w 207"/>
                  <a:gd name="T67" fmla="*/ 108 h 158"/>
                  <a:gd name="T68" fmla="*/ 204 w 207"/>
                  <a:gd name="T69" fmla="*/ 113 h 158"/>
                  <a:gd name="T70" fmla="*/ 207 w 207"/>
                  <a:gd name="T71" fmla="*/ 113 h 158"/>
                  <a:gd name="T72" fmla="*/ 207 w 207"/>
                  <a:gd name="T73" fmla="*/ 135 h 158"/>
                  <a:gd name="T74" fmla="*/ 205 w 207"/>
                  <a:gd name="T75" fmla="*/ 145 h 158"/>
                  <a:gd name="T76" fmla="*/ 204 w 207"/>
                  <a:gd name="T77" fmla="*/ 151 h 158"/>
                  <a:gd name="T78" fmla="*/ 204 w 207"/>
                  <a:gd name="T79" fmla="*/ 152 h 158"/>
                  <a:gd name="T80" fmla="*/ 197 w 207"/>
                  <a:gd name="T81" fmla="*/ 158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07" h="158">
                    <a:moveTo>
                      <a:pt x="0" y="0"/>
                    </a:moveTo>
                    <a:lnTo>
                      <a:pt x="6" y="6"/>
                    </a:lnTo>
                    <a:lnTo>
                      <a:pt x="10" y="13"/>
                    </a:lnTo>
                    <a:lnTo>
                      <a:pt x="10" y="17"/>
                    </a:lnTo>
                    <a:lnTo>
                      <a:pt x="11" y="18"/>
                    </a:lnTo>
                    <a:lnTo>
                      <a:pt x="18" y="28"/>
                    </a:lnTo>
                    <a:lnTo>
                      <a:pt x="36" y="51"/>
                    </a:lnTo>
                    <a:lnTo>
                      <a:pt x="37" y="51"/>
                    </a:lnTo>
                    <a:lnTo>
                      <a:pt x="39" y="52"/>
                    </a:lnTo>
                    <a:lnTo>
                      <a:pt x="40" y="52"/>
                    </a:lnTo>
                    <a:lnTo>
                      <a:pt x="42" y="53"/>
                    </a:lnTo>
                    <a:lnTo>
                      <a:pt x="71" y="60"/>
                    </a:lnTo>
                    <a:lnTo>
                      <a:pt x="89" y="69"/>
                    </a:lnTo>
                    <a:lnTo>
                      <a:pt x="93" y="70"/>
                    </a:lnTo>
                    <a:lnTo>
                      <a:pt x="104" y="81"/>
                    </a:lnTo>
                    <a:lnTo>
                      <a:pt x="106" y="84"/>
                    </a:lnTo>
                    <a:lnTo>
                      <a:pt x="109" y="87"/>
                    </a:lnTo>
                    <a:lnTo>
                      <a:pt x="111" y="88"/>
                    </a:lnTo>
                    <a:lnTo>
                      <a:pt x="114" y="88"/>
                    </a:lnTo>
                    <a:lnTo>
                      <a:pt x="114" y="87"/>
                    </a:lnTo>
                    <a:lnTo>
                      <a:pt x="116" y="87"/>
                    </a:lnTo>
                    <a:lnTo>
                      <a:pt x="116" y="85"/>
                    </a:lnTo>
                    <a:lnTo>
                      <a:pt x="119" y="84"/>
                    </a:lnTo>
                    <a:lnTo>
                      <a:pt x="123" y="84"/>
                    </a:lnTo>
                    <a:lnTo>
                      <a:pt x="126" y="87"/>
                    </a:lnTo>
                    <a:lnTo>
                      <a:pt x="131" y="90"/>
                    </a:lnTo>
                    <a:lnTo>
                      <a:pt x="137" y="90"/>
                    </a:lnTo>
                    <a:lnTo>
                      <a:pt x="140" y="88"/>
                    </a:lnTo>
                    <a:lnTo>
                      <a:pt x="142" y="88"/>
                    </a:lnTo>
                    <a:lnTo>
                      <a:pt x="144" y="87"/>
                    </a:lnTo>
                    <a:lnTo>
                      <a:pt x="153" y="85"/>
                    </a:lnTo>
                    <a:lnTo>
                      <a:pt x="169" y="94"/>
                    </a:lnTo>
                    <a:lnTo>
                      <a:pt x="180" y="104"/>
                    </a:lnTo>
                    <a:lnTo>
                      <a:pt x="187" y="108"/>
                    </a:lnTo>
                    <a:lnTo>
                      <a:pt x="204" y="113"/>
                    </a:lnTo>
                    <a:lnTo>
                      <a:pt x="207" y="113"/>
                    </a:lnTo>
                    <a:lnTo>
                      <a:pt x="207" y="135"/>
                    </a:lnTo>
                    <a:lnTo>
                      <a:pt x="205" y="145"/>
                    </a:lnTo>
                    <a:lnTo>
                      <a:pt x="204" y="151"/>
                    </a:lnTo>
                    <a:lnTo>
                      <a:pt x="204" y="152"/>
                    </a:lnTo>
                    <a:lnTo>
                      <a:pt x="197" y="15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09" name="Freeform 4659">
                <a:extLst>
                  <a:ext uri="{FF2B5EF4-FFF2-40B4-BE49-F238E27FC236}">
                    <a16:creationId xmlns:a16="http://schemas.microsoft.com/office/drawing/2014/main" id="{94805633-597B-2846-423C-CD4D16CE55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4" y="2953"/>
                <a:ext cx="41" cy="65"/>
              </a:xfrm>
              <a:custGeom>
                <a:avLst/>
                <a:gdLst>
                  <a:gd name="T0" fmla="*/ 160 w 166"/>
                  <a:gd name="T1" fmla="*/ 257 h 261"/>
                  <a:gd name="T2" fmla="*/ 155 w 166"/>
                  <a:gd name="T3" fmla="*/ 254 h 261"/>
                  <a:gd name="T4" fmla="*/ 153 w 166"/>
                  <a:gd name="T5" fmla="*/ 257 h 261"/>
                  <a:gd name="T6" fmla="*/ 152 w 166"/>
                  <a:gd name="T7" fmla="*/ 260 h 261"/>
                  <a:gd name="T8" fmla="*/ 149 w 166"/>
                  <a:gd name="T9" fmla="*/ 261 h 261"/>
                  <a:gd name="T10" fmla="*/ 142 w 166"/>
                  <a:gd name="T11" fmla="*/ 256 h 261"/>
                  <a:gd name="T12" fmla="*/ 136 w 166"/>
                  <a:gd name="T13" fmla="*/ 247 h 261"/>
                  <a:gd name="T14" fmla="*/ 119 w 166"/>
                  <a:gd name="T15" fmla="*/ 228 h 261"/>
                  <a:gd name="T16" fmla="*/ 112 w 166"/>
                  <a:gd name="T17" fmla="*/ 225 h 261"/>
                  <a:gd name="T18" fmla="*/ 112 w 166"/>
                  <a:gd name="T19" fmla="*/ 212 h 261"/>
                  <a:gd name="T20" fmla="*/ 110 w 166"/>
                  <a:gd name="T21" fmla="*/ 201 h 261"/>
                  <a:gd name="T22" fmla="*/ 119 w 166"/>
                  <a:gd name="T23" fmla="*/ 194 h 261"/>
                  <a:gd name="T24" fmla="*/ 124 w 166"/>
                  <a:gd name="T25" fmla="*/ 190 h 261"/>
                  <a:gd name="T26" fmla="*/ 121 w 166"/>
                  <a:gd name="T27" fmla="*/ 169 h 261"/>
                  <a:gd name="T28" fmla="*/ 127 w 166"/>
                  <a:gd name="T29" fmla="*/ 161 h 261"/>
                  <a:gd name="T30" fmla="*/ 131 w 166"/>
                  <a:gd name="T31" fmla="*/ 158 h 261"/>
                  <a:gd name="T32" fmla="*/ 134 w 166"/>
                  <a:gd name="T33" fmla="*/ 155 h 261"/>
                  <a:gd name="T34" fmla="*/ 123 w 166"/>
                  <a:gd name="T35" fmla="*/ 152 h 261"/>
                  <a:gd name="T36" fmla="*/ 93 w 166"/>
                  <a:gd name="T37" fmla="*/ 145 h 261"/>
                  <a:gd name="T38" fmla="*/ 86 w 166"/>
                  <a:gd name="T39" fmla="*/ 143 h 261"/>
                  <a:gd name="T40" fmla="*/ 71 w 166"/>
                  <a:gd name="T41" fmla="*/ 124 h 261"/>
                  <a:gd name="T42" fmla="*/ 64 w 166"/>
                  <a:gd name="T43" fmla="*/ 120 h 261"/>
                  <a:gd name="T44" fmla="*/ 56 w 166"/>
                  <a:gd name="T45" fmla="*/ 119 h 261"/>
                  <a:gd name="T46" fmla="*/ 47 w 166"/>
                  <a:gd name="T47" fmla="*/ 117 h 261"/>
                  <a:gd name="T48" fmla="*/ 42 w 166"/>
                  <a:gd name="T49" fmla="*/ 120 h 261"/>
                  <a:gd name="T50" fmla="*/ 19 w 166"/>
                  <a:gd name="T51" fmla="*/ 144 h 261"/>
                  <a:gd name="T52" fmla="*/ 15 w 166"/>
                  <a:gd name="T53" fmla="*/ 147 h 261"/>
                  <a:gd name="T54" fmla="*/ 4 w 166"/>
                  <a:gd name="T55" fmla="*/ 145 h 261"/>
                  <a:gd name="T56" fmla="*/ 0 w 166"/>
                  <a:gd name="T57" fmla="*/ 144 h 261"/>
                  <a:gd name="T58" fmla="*/ 3 w 166"/>
                  <a:gd name="T59" fmla="*/ 134 h 261"/>
                  <a:gd name="T60" fmla="*/ 9 w 166"/>
                  <a:gd name="T61" fmla="*/ 103 h 261"/>
                  <a:gd name="T62" fmla="*/ 6 w 166"/>
                  <a:gd name="T63" fmla="*/ 85 h 261"/>
                  <a:gd name="T64" fmla="*/ 4 w 166"/>
                  <a:gd name="T65" fmla="*/ 83 h 261"/>
                  <a:gd name="T66" fmla="*/ 14 w 166"/>
                  <a:gd name="T67" fmla="*/ 80 h 261"/>
                  <a:gd name="T68" fmla="*/ 18 w 166"/>
                  <a:gd name="T69" fmla="*/ 77 h 261"/>
                  <a:gd name="T70" fmla="*/ 24 w 166"/>
                  <a:gd name="T71" fmla="*/ 74 h 261"/>
                  <a:gd name="T72" fmla="*/ 46 w 166"/>
                  <a:gd name="T73" fmla="*/ 54 h 261"/>
                  <a:gd name="T74" fmla="*/ 47 w 166"/>
                  <a:gd name="T75" fmla="*/ 50 h 261"/>
                  <a:gd name="T76" fmla="*/ 57 w 166"/>
                  <a:gd name="T77" fmla="*/ 39 h 261"/>
                  <a:gd name="T78" fmla="*/ 81 w 166"/>
                  <a:gd name="T79" fmla="*/ 21 h 261"/>
                  <a:gd name="T80" fmla="*/ 89 w 166"/>
                  <a:gd name="T81" fmla="*/ 18 h 261"/>
                  <a:gd name="T82" fmla="*/ 100 w 166"/>
                  <a:gd name="T83" fmla="*/ 0 h 2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66" h="261">
                    <a:moveTo>
                      <a:pt x="166" y="261"/>
                    </a:moveTo>
                    <a:lnTo>
                      <a:pt x="160" y="257"/>
                    </a:lnTo>
                    <a:lnTo>
                      <a:pt x="158" y="254"/>
                    </a:lnTo>
                    <a:lnTo>
                      <a:pt x="155" y="254"/>
                    </a:lnTo>
                    <a:lnTo>
                      <a:pt x="155" y="256"/>
                    </a:lnTo>
                    <a:lnTo>
                      <a:pt x="153" y="257"/>
                    </a:lnTo>
                    <a:lnTo>
                      <a:pt x="153" y="258"/>
                    </a:lnTo>
                    <a:lnTo>
                      <a:pt x="152" y="260"/>
                    </a:lnTo>
                    <a:lnTo>
                      <a:pt x="152" y="261"/>
                    </a:lnTo>
                    <a:lnTo>
                      <a:pt x="149" y="261"/>
                    </a:lnTo>
                    <a:lnTo>
                      <a:pt x="144" y="257"/>
                    </a:lnTo>
                    <a:lnTo>
                      <a:pt x="142" y="256"/>
                    </a:lnTo>
                    <a:lnTo>
                      <a:pt x="141" y="253"/>
                    </a:lnTo>
                    <a:lnTo>
                      <a:pt x="136" y="247"/>
                    </a:lnTo>
                    <a:lnTo>
                      <a:pt x="127" y="232"/>
                    </a:lnTo>
                    <a:lnTo>
                      <a:pt x="119" y="228"/>
                    </a:lnTo>
                    <a:lnTo>
                      <a:pt x="112" y="228"/>
                    </a:lnTo>
                    <a:lnTo>
                      <a:pt x="112" y="225"/>
                    </a:lnTo>
                    <a:lnTo>
                      <a:pt x="114" y="219"/>
                    </a:lnTo>
                    <a:lnTo>
                      <a:pt x="112" y="212"/>
                    </a:lnTo>
                    <a:lnTo>
                      <a:pt x="110" y="204"/>
                    </a:lnTo>
                    <a:lnTo>
                      <a:pt x="110" y="201"/>
                    </a:lnTo>
                    <a:lnTo>
                      <a:pt x="114" y="194"/>
                    </a:lnTo>
                    <a:lnTo>
                      <a:pt x="119" y="194"/>
                    </a:lnTo>
                    <a:lnTo>
                      <a:pt x="123" y="191"/>
                    </a:lnTo>
                    <a:lnTo>
                      <a:pt x="124" y="190"/>
                    </a:lnTo>
                    <a:lnTo>
                      <a:pt x="124" y="183"/>
                    </a:lnTo>
                    <a:lnTo>
                      <a:pt x="121" y="169"/>
                    </a:lnTo>
                    <a:lnTo>
                      <a:pt x="121" y="167"/>
                    </a:lnTo>
                    <a:lnTo>
                      <a:pt x="127" y="161"/>
                    </a:lnTo>
                    <a:lnTo>
                      <a:pt x="128" y="161"/>
                    </a:lnTo>
                    <a:lnTo>
                      <a:pt x="131" y="158"/>
                    </a:lnTo>
                    <a:lnTo>
                      <a:pt x="134" y="158"/>
                    </a:lnTo>
                    <a:lnTo>
                      <a:pt x="134" y="155"/>
                    </a:lnTo>
                    <a:lnTo>
                      <a:pt x="126" y="152"/>
                    </a:lnTo>
                    <a:lnTo>
                      <a:pt x="123" y="152"/>
                    </a:lnTo>
                    <a:lnTo>
                      <a:pt x="107" y="150"/>
                    </a:lnTo>
                    <a:lnTo>
                      <a:pt x="93" y="145"/>
                    </a:lnTo>
                    <a:lnTo>
                      <a:pt x="81" y="148"/>
                    </a:lnTo>
                    <a:lnTo>
                      <a:pt x="86" y="143"/>
                    </a:lnTo>
                    <a:lnTo>
                      <a:pt x="86" y="138"/>
                    </a:lnTo>
                    <a:lnTo>
                      <a:pt x="71" y="124"/>
                    </a:lnTo>
                    <a:lnTo>
                      <a:pt x="66" y="121"/>
                    </a:lnTo>
                    <a:lnTo>
                      <a:pt x="64" y="120"/>
                    </a:lnTo>
                    <a:lnTo>
                      <a:pt x="59" y="120"/>
                    </a:lnTo>
                    <a:lnTo>
                      <a:pt x="56" y="119"/>
                    </a:lnTo>
                    <a:lnTo>
                      <a:pt x="54" y="117"/>
                    </a:lnTo>
                    <a:lnTo>
                      <a:pt x="47" y="117"/>
                    </a:lnTo>
                    <a:lnTo>
                      <a:pt x="43" y="120"/>
                    </a:lnTo>
                    <a:lnTo>
                      <a:pt x="42" y="120"/>
                    </a:lnTo>
                    <a:lnTo>
                      <a:pt x="21" y="144"/>
                    </a:lnTo>
                    <a:lnTo>
                      <a:pt x="19" y="144"/>
                    </a:lnTo>
                    <a:lnTo>
                      <a:pt x="17" y="145"/>
                    </a:lnTo>
                    <a:lnTo>
                      <a:pt x="15" y="147"/>
                    </a:lnTo>
                    <a:lnTo>
                      <a:pt x="8" y="145"/>
                    </a:lnTo>
                    <a:lnTo>
                      <a:pt x="4" y="145"/>
                    </a:lnTo>
                    <a:lnTo>
                      <a:pt x="1" y="144"/>
                    </a:lnTo>
                    <a:lnTo>
                      <a:pt x="0" y="144"/>
                    </a:lnTo>
                    <a:lnTo>
                      <a:pt x="3" y="135"/>
                    </a:lnTo>
                    <a:lnTo>
                      <a:pt x="3" y="134"/>
                    </a:lnTo>
                    <a:lnTo>
                      <a:pt x="1" y="116"/>
                    </a:lnTo>
                    <a:lnTo>
                      <a:pt x="9" y="103"/>
                    </a:lnTo>
                    <a:lnTo>
                      <a:pt x="9" y="99"/>
                    </a:lnTo>
                    <a:lnTo>
                      <a:pt x="6" y="85"/>
                    </a:lnTo>
                    <a:lnTo>
                      <a:pt x="4" y="84"/>
                    </a:lnTo>
                    <a:lnTo>
                      <a:pt x="4" y="83"/>
                    </a:lnTo>
                    <a:lnTo>
                      <a:pt x="6" y="81"/>
                    </a:lnTo>
                    <a:lnTo>
                      <a:pt x="14" y="80"/>
                    </a:lnTo>
                    <a:lnTo>
                      <a:pt x="15" y="80"/>
                    </a:lnTo>
                    <a:lnTo>
                      <a:pt x="18" y="77"/>
                    </a:lnTo>
                    <a:lnTo>
                      <a:pt x="22" y="75"/>
                    </a:lnTo>
                    <a:lnTo>
                      <a:pt x="24" y="74"/>
                    </a:lnTo>
                    <a:lnTo>
                      <a:pt x="28" y="74"/>
                    </a:lnTo>
                    <a:lnTo>
                      <a:pt x="46" y="54"/>
                    </a:lnTo>
                    <a:lnTo>
                      <a:pt x="46" y="53"/>
                    </a:lnTo>
                    <a:lnTo>
                      <a:pt x="47" y="50"/>
                    </a:lnTo>
                    <a:lnTo>
                      <a:pt x="47" y="47"/>
                    </a:lnTo>
                    <a:lnTo>
                      <a:pt x="57" y="39"/>
                    </a:lnTo>
                    <a:lnTo>
                      <a:pt x="75" y="27"/>
                    </a:lnTo>
                    <a:lnTo>
                      <a:pt x="81" y="21"/>
                    </a:lnTo>
                    <a:lnTo>
                      <a:pt x="86" y="18"/>
                    </a:lnTo>
                    <a:lnTo>
                      <a:pt x="89" y="18"/>
                    </a:lnTo>
                    <a:lnTo>
                      <a:pt x="89" y="17"/>
                    </a:lnTo>
                    <a:lnTo>
                      <a:pt x="10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10" name="Freeform 4660">
                <a:extLst>
                  <a:ext uri="{FF2B5EF4-FFF2-40B4-BE49-F238E27FC236}">
                    <a16:creationId xmlns:a16="http://schemas.microsoft.com/office/drawing/2014/main" id="{DA25E2E3-E44B-4F3F-AA86-1D55CF78A9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4" y="2979"/>
                <a:ext cx="36" cy="52"/>
              </a:xfrm>
              <a:custGeom>
                <a:avLst/>
                <a:gdLst>
                  <a:gd name="T0" fmla="*/ 147 w 147"/>
                  <a:gd name="T1" fmla="*/ 5 h 208"/>
                  <a:gd name="T2" fmla="*/ 145 w 147"/>
                  <a:gd name="T3" fmla="*/ 0 h 208"/>
                  <a:gd name="T4" fmla="*/ 143 w 147"/>
                  <a:gd name="T5" fmla="*/ 1 h 208"/>
                  <a:gd name="T6" fmla="*/ 141 w 147"/>
                  <a:gd name="T7" fmla="*/ 2 h 208"/>
                  <a:gd name="T8" fmla="*/ 133 w 147"/>
                  <a:gd name="T9" fmla="*/ 9 h 208"/>
                  <a:gd name="T10" fmla="*/ 117 w 147"/>
                  <a:gd name="T11" fmla="*/ 5 h 208"/>
                  <a:gd name="T12" fmla="*/ 102 w 147"/>
                  <a:gd name="T13" fmla="*/ 0 h 208"/>
                  <a:gd name="T14" fmla="*/ 85 w 147"/>
                  <a:gd name="T15" fmla="*/ 1 h 208"/>
                  <a:gd name="T16" fmla="*/ 83 w 147"/>
                  <a:gd name="T17" fmla="*/ 12 h 208"/>
                  <a:gd name="T18" fmla="*/ 103 w 147"/>
                  <a:gd name="T19" fmla="*/ 29 h 208"/>
                  <a:gd name="T20" fmla="*/ 112 w 147"/>
                  <a:gd name="T21" fmla="*/ 39 h 208"/>
                  <a:gd name="T22" fmla="*/ 109 w 147"/>
                  <a:gd name="T23" fmla="*/ 45 h 208"/>
                  <a:gd name="T24" fmla="*/ 103 w 147"/>
                  <a:gd name="T25" fmla="*/ 49 h 208"/>
                  <a:gd name="T26" fmla="*/ 100 w 147"/>
                  <a:gd name="T27" fmla="*/ 50 h 208"/>
                  <a:gd name="T28" fmla="*/ 81 w 147"/>
                  <a:gd name="T29" fmla="*/ 82 h 208"/>
                  <a:gd name="T30" fmla="*/ 80 w 147"/>
                  <a:gd name="T31" fmla="*/ 82 h 208"/>
                  <a:gd name="T32" fmla="*/ 76 w 147"/>
                  <a:gd name="T33" fmla="*/ 76 h 208"/>
                  <a:gd name="T34" fmla="*/ 61 w 147"/>
                  <a:gd name="T35" fmla="*/ 69 h 208"/>
                  <a:gd name="T36" fmla="*/ 49 w 147"/>
                  <a:gd name="T37" fmla="*/ 71 h 208"/>
                  <a:gd name="T38" fmla="*/ 30 w 147"/>
                  <a:gd name="T39" fmla="*/ 68 h 208"/>
                  <a:gd name="T40" fmla="*/ 30 w 147"/>
                  <a:gd name="T41" fmla="*/ 72 h 208"/>
                  <a:gd name="T42" fmla="*/ 7 w 147"/>
                  <a:gd name="T43" fmla="*/ 81 h 208"/>
                  <a:gd name="T44" fmla="*/ 0 w 147"/>
                  <a:gd name="T45" fmla="*/ 89 h 208"/>
                  <a:gd name="T46" fmla="*/ 4 w 147"/>
                  <a:gd name="T47" fmla="*/ 114 h 208"/>
                  <a:gd name="T48" fmla="*/ 4 w 147"/>
                  <a:gd name="T49" fmla="*/ 155 h 208"/>
                  <a:gd name="T50" fmla="*/ 10 w 147"/>
                  <a:gd name="T51" fmla="*/ 153 h 208"/>
                  <a:gd name="T52" fmla="*/ 18 w 147"/>
                  <a:gd name="T53" fmla="*/ 149 h 208"/>
                  <a:gd name="T54" fmla="*/ 23 w 147"/>
                  <a:gd name="T55" fmla="*/ 143 h 208"/>
                  <a:gd name="T56" fmla="*/ 30 w 147"/>
                  <a:gd name="T57" fmla="*/ 135 h 208"/>
                  <a:gd name="T58" fmla="*/ 32 w 147"/>
                  <a:gd name="T59" fmla="*/ 132 h 208"/>
                  <a:gd name="T60" fmla="*/ 42 w 147"/>
                  <a:gd name="T61" fmla="*/ 127 h 208"/>
                  <a:gd name="T62" fmla="*/ 47 w 147"/>
                  <a:gd name="T63" fmla="*/ 128 h 208"/>
                  <a:gd name="T64" fmla="*/ 52 w 147"/>
                  <a:gd name="T65" fmla="*/ 135 h 208"/>
                  <a:gd name="T66" fmla="*/ 47 w 147"/>
                  <a:gd name="T67" fmla="*/ 151 h 208"/>
                  <a:gd name="T68" fmla="*/ 45 w 147"/>
                  <a:gd name="T69" fmla="*/ 153 h 208"/>
                  <a:gd name="T70" fmla="*/ 57 w 147"/>
                  <a:gd name="T71" fmla="*/ 176 h 208"/>
                  <a:gd name="T72" fmla="*/ 61 w 147"/>
                  <a:gd name="T73" fmla="*/ 181 h 208"/>
                  <a:gd name="T74" fmla="*/ 60 w 147"/>
                  <a:gd name="T75" fmla="*/ 208 h 2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47" h="208">
                    <a:moveTo>
                      <a:pt x="147" y="8"/>
                    </a:moveTo>
                    <a:lnTo>
                      <a:pt x="147" y="5"/>
                    </a:lnTo>
                    <a:lnTo>
                      <a:pt x="145" y="2"/>
                    </a:lnTo>
                    <a:lnTo>
                      <a:pt x="145" y="0"/>
                    </a:lnTo>
                    <a:lnTo>
                      <a:pt x="144" y="1"/>
                    </a:lnTo>
                    <a:lnTo>
                      <a:pt x="143" y="1"/>
                    </a:lnTo>
                    <a:lnTo>
                      <a:pt x="143" y="2"/>
                    </a:lnTo>
                    <a:lnTo>
                      <a:pt x="141" y="2"/>
                    </a:lnTo>
                    <a:lnTo>
                      <a:pt x="138" y="5"/>
                    </a:lnTo>
                    <a:lnTo>
                      <a:pt x="133" y="9"/>
                    </a:lnTo>
                    <a:lnTo>
                      <a:pt x="130" y="9"/>
                    </a:lnTo>
                    <a:lnTo>
                      <a:pt x="117" y="5"/>
                    </a:lnTo>
                    <a:lnTo>
                      <a:pt x="112" y="2"/>
                    </a:lnTo>
                    <a:lnTo>
                      <a:pt x="102" y="0"/>
                    </a:lnTo>
                    <a:lnTo>
                      <a:pt x="90" y="1"/>
                    </a:lnTo>
                    <a:lnTo>
                      <a:pt x="85" y="1"/>
                    </a:lnTo>
                    <a:lnTo>
                      <a:pt x="81" y="9"/>
                    </a:lnTo>
                    <a:lnTo>
                      <a:pt x="83" y="12"/>
                    </a:lnTo>
                    <a:lnTo>
                      <a:pt x="84" y="14"/>
                    </a:lnTo>
                    <a:lnTo>
                      <a:pt x="103" y="29"/>
                    </a:lnTo>
                    <a:lnTo>
                      <a:pt x="109" y="36"/>
                    </a:lnTo>
                    <a:lnTo>
                      <a:pt x="112" y="39"/>
                    </a:lnTo>
                    <a:lnTo>
                      <a:pt x="112" y="42"/>
                    </a:lnTo>
                    <a:lnTo>
                      <a:pt x="109" y="45"/>
                    </a:lnTo>
                    <a:lnTo>
                      <a:pt x="106" y="46"/>
                    </a:lnTo>
                    <a:lnTo>
                      <a:pt x="103" y="49"/>
                    </a:lnTo>
                    <a:lnTo>
                      <a:pt x="103" y="50"/>
                    </a:lnTo>
                    <a:lnTo>
                      <a:pt x="100" y="50"/>
                    </a:lnTo>
                    <a:lnTo>
                      <a:pt x="95" y="54"/>
                    </a:lnTo>
                    <a:lnTo>
                      <a:pt x="81" y="82"/>
                    </a:lnTo>
                    <a:lnTo>
                      <a:pt x="81" y="83"/>
                    </a:lnTo>
                    <a:lnTo>
                      <a:pt x="80" y="82"/>
                    </a:lnTo>
                    <a:lnTo>
                      <a:pt x="78" y="82"/>
                    </a:lnTo>
                    <a:lnTo>
                      <a:pt x="76" y="76"/>
                    </a:lnTo>
                    <a:lnTo>
                      <a:pt x="70" y="72"/>
                    </a:lnTo>
                    <a:lnTo>
                      <a:pt x="61" y="69"/>
                    </a:lnTo>
                    <a:lnTo>
                      <a:pt x="59" y="71"/>
                    </a:lnTo>
                    <a:lnTo>
                      <a:pt x="49" y="71"/>
                    </a:lnTo>
                    <a:lnTo>
                      <a:pt x="31" y="68"/>
                    </a:lnTo>
                    <a:lnTo>
                      <a:pt x="30" y="68"/>
                    </a:lnTo>
                    <a:lnTo>
                      <a:pt x="31" y="72"/>
                    </a:lnTo>
                    <a:lnTo>
                      <a:pt x="30" y="72"/>
                    </a:lnTo>
                    <a:lnTo>
                      <a:pt x="13" y="78"/>
                    </a:lnTo>
                    <a:lnTo>
                      <a:pt x="7" y="81"/>
                    </a:lnTo>
                    <a:lnTo>
                      <a:pt x="3" y="85"/>
                    </a:lnTo>
                    <a:lnTo>
                      <a:pt x="0" y="89"/>
                    </a:lnTo>
                    <a:lnTo>
                      <a:pt x="0" y="105"/>
                    </a:lnTo>
                    <a:lnTo>
                      <a:pt x="4" y="114"/>
                    </a:lnTo>
                    <a:lnTo>
                      <a:pt x="0" y="139"/>
                    </a:lnTo>
                    <a:lnTo>
                      <a:pt x="4" y="155"/>
                    </a:lnTo>
                    <a:lnTo>
                      <a:pt x="7" y="155"/>
                    </a:lnTo>
                    <a:lnTo>
                      <a:pt x="10" y="153"/>
                    </a:lnTo>
                    <a:lnTo>
                      <a:pt x="16" y="152"/>
                    </a:lnTo>
                    <a:lnTo>
                      <a:pt x="18" y="149"/>
                    </a:lnTo>
                    <a:lnTo>
                      <a:pt x="20" y="146"/>
                    </a:lnTo>
                    <a:lnTo>
                      <a:pt x="23" y="143"/>
                    </a:lnTo>
                    <a:lnTo>
                      <a:pt x="24" y="141"/>
                    </a:lnTo>
                    <a:lnTo>
                      <a:pt x="30" y="135"/>
                    </a:lnTo>
                    <a:lnTo>
                      <a:pt x="31" y="132"/>
                    </a:lnTo>
                    <a:lnTo>
                      <a:pt x="32" y="132"/>
                    </a:lnTo>
                    <a:lnTo>
                      <a:pt x="36" y="129"/>
                    </a:lnTo>
                    <a:lnTo>
                      <a:pt x="42" y="127"/>
                    </a:lnTo>
                    <a:lnTo>
                      <a:pt x="46" y="127"/>
                    </a:lnTo>
                    <a:lnTo>
                      <a:pt x="47" y="128"/>
                    </a:lnTo>
                    <a:lnTo>
                      <a:pt x="47" y="129"/>
                    </a:lnTo>
                    <a:lnTo>
                      <a:pt x="52" y="135"/>
                    </a:lnTo>
                    <a:lnTo>
                      <a:pt x="52" y="136"/>
                    </a:lnTo>
                    <a:lnTo>
                      <a:pt x="47" y="151"/>
                    </a:lnTo>
                    <a:lnTo>
                      <a:pt x="47" y="152"/>
                    </a:lnTo>
                    <a:lnTo>
                      <a:pt x="45" y="153"/>
                    </a:lnTo>
                    <a:lnTo>
                      <a:pt x="47" y="166"/>
                    </a:lnTo>
                    <a:lnTo>
                      <a:pt x="57" y="176"/>
                    </a:lnTo>
                    <a:lnTo>
                      <a:pt x="60" y="180"/>
                    </a:lnTo>
                    <a:lnTo>
                      <a:pt x="61" y="181"/>
                    </a:lnTo>
                    <a:lnTo>
                      <a:pt x="61" y="203"/>
                    </a:lnTo>
                    <a:lnTo>
                      <a:pt x="60" y="20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11" name="Freeform 4661">
                <a:extLst>
                  <a:ext uri="{FF2B5EF4-FFF2-40B4-BE49-F238E27FC236}">
                    <a16:creationId xmlns:a16="http://schemas.microsoft.com/office/drawing/2014/main" id="{09C3ABD4-9284-B651-F5A7-35A3F860C1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5" y="3018"/>
                <a:ext cx="33" cy="13"/>
              </a:xfrm>
              <a:custGeom>
                <a:avLst/>
                <a:gdLst>
                  <a:gd name="T0" fmla="*/ 134 w 134"/>
                  <a:gd name="T1" fmla="*/ 52 h 52"/>
                  <a:gd name="T2" fmla="*/ 133 w 134"/>
                  <a:gd name="T3" fmla="*/ 52 h 52"/>
                  <a:gd name="T4" fmla="*/ 130 w 134"/>
                  <a:gd name="T5" fmla="*/ 49 h 52"/>
                  <a:gd name="T6" fmla="*/ 127 w 134"/>
                  <a:gd name="T7" fmla="*/ 45 h 52"/>
                  <a:gd name="T8" fmla="*/ 110 w 134"/>
                  <a:gd name="T9" fmla="*/ 38 h 52"/>
                  <a:gd name="T10" fmla="*/ 105 w 134"/>
                  <a:gd name="T11" fmla="*/ 39 h 52"/>
                  <a:gd name="T12" fmla="*/ 104 w 134"/>
                  <a:gd name="T13" fmla="*/ 40 h 52"/>
                  <a:gd name="T14" fmla="*/ 104 w 134"/>
                  <a:gd name="T15" fmla="*/ 42 h 52"/>
                  <a:gd name="T16" fmla="*/ 83 w 134"/>
                  <a:gd name="T17" fmla="*/ 34 h 52"/>
                  <a:gd name="T18" fmla="*/ 74 w 134"/>
                  <a:gd name="T19" fmla="*/ 35 h 52"/>
                  <a:gd name="T20" fmla="*/ 60 w 134"/>
                  <a:gd name="T21" fmla="*/ 17 h 52"/>
                  <a:gd name="T22" fmla="*/ 49 w 134"/>
                  <a:gd name="T23" fmla="*/ 18 h 52"/>
                  <a:gd name="T24" fmla="*/ 49 w 134"/>
                  <a:gd name="T25" fmla="*/ 20 h 52"/>
                  <a:gd name="T26" fmla="*/ 47 w 134"/>
                  <a:gd name="T27" fmla="*/ 20 h 52"/>
                  <a:gd name="T28" fmla="*/ 46 w 134"/>
                  <a:gd name="T29" fmla="*/ 21 h 52"/>
                  <a:gd name="T30" fmla="*/ 34 w 134"/>
                  <a:gd name="T31" fmla="*/ 21 h 52"/>
                  <a:gd name="T32" fmla="*/ 31 w 134"/>
                  <a:gd name="T33" fmla="*/ 20 h 52"/>
                  <a:gd name="T34" fmla="*/ 30 w 134"/>
                  <a:gd name="T35" fmla="*/ 20 h 52"/>
                  <a:gd name="T36" fmla="*/ 30 w 134"/>
                  <a:gd name="T37" fmla="*/ 18 h 52"/>
                  <a:gd name="T38" fmla="*/ 27 w 134"/>
                  <a:gd name="T39" fmla="*/ 9 h 52"/>
                  <a:gd name="T40" fmla="*/ 22 w 134"/>
                  <a:gd name="T41" fmla="*/ 9 h 52"/>
                  <a:gd name="T42" fmla="*/ 22 w 134"/>
                  <a:gd name="T43" fmla="*/ 7 h 52"/>
                  <a:gd name="T44" fmla="*/ 21 w 134"/>
                  <a:gd name="T45" fmla="*/ 7 h 52"/>
                  <a:gd name="T46" fmla="*/ 0 w 134"/>
                  <a:gd name="T47" fmla="*/ 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34" h="52">
                    <a:moveTo>
                      <a:pt x="134" y="52"/>
                    </a:moveTo>
                    <a:lnTo>
                      <a:pt x="133" y="52"/>
                    </a:lnTo>
                    <a:lnTo>
                      <a:pt x="130" y="49"/>
                    </a:lnTo>
                    <a:lnTo>
                      <a:pt x="127" y="45"/>
                    </a:lnTo>
                    <a:lnTo>
                      <a:pt x="110" y="38"/>
                    </a:lnTo>
                    <a:lnTo>
                      <a:pt x="105" y="39"/>
                    </a:lnTo>
                    <a:lnTo>
                      <a:pt x="104" y="40"/>
                    </a:lnTo>
                    <a:lnTo>
                      <a:pt x="104" y="42"/>
                    </a:lnTo>
                    <a:lnTo>
                      <a:pt x="83" y="34"/>
                    </a:lnTo>
                    <a:lnTo>
                      <a:pt x="74" y="35"/>
                    </a:lnTo>
                    <a:lnTo>
                      <a:pt x="60" y="17"/>
                    </a:lnTo>
                    <a:lnTo>
                      <a:pt x="49" y="18"/>
                    </a:lnTo>
                    <a:lnTo>
                      <a:pt x="49" y="20"/>
                    </a:lnTo>
                    <a:lnTo>
                      <a:pt x="47" y="20"/>
                    </a:lnTo>
                    <a:lnTo>
                      <a:pt x="46" y="21"/>
                    </a:lnTo>
                    <a:lnTo>
                      <a:pt x="34" y="21"/>
                    </a:lnTo>
                    <a:lnTo>
                      <a:pt x="31" y="20"/>
                    </a:lnTo>
                    <a:lnTo>
                      <a:pt x="30" y="20"/>
                    </a:lnTo>
                    <a:lnTo>
                      <a:pt x="30" y="18"/>
                    </a:lnTo>
                    <a:lnTo>
                      <a:pt x="27" y="9"/>
                    </a:lnTo>
                    <a:lnTo>
                      <a:pt x="22" y="9"/>
                    </a:lnTo>
                    <a:lnTo>
                      <a:pt x="22" y="7"/>
                    </a:lnTo>
                    <a:lnTo>
                      <a:pt x="21" y="7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12" name="Freeform 4662">
                <a:extLst>
                  <a:ext uri="{FF2B5EF4-FFF2-40B4-BE49-F238E27FC236}">
                    <a16:creationId xmlns:a16="http://schemas.microsoft.com/office/drawing/2014/main" id="{DF9528FA-D74F-758F-BCDD-0513481954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7" y="3031"/>
                <a:ext cx="36" cy="29"/>
              </a:xfrm>
              <a:custGeom>
                <a:avLst/>
                <a:gdLst>
                  <a:gd name="T0" fmla="*/ 4 w 141"/>
                  <a:gd name="T1" fmla="*/ 0 h 115"/>
                  <a:gd name="T2" fmla="*/ 3 w 141"/>
                  <a:gd name="T3" fmla="*/ 1 h 115"/>
                  <a:gd name="T4" fmla="*/ 1 w 141"/>
                  <a:gd name="T5" fmla="*/ 1 h 115"/>
                  <a:gd name="T6" fmla="*/ 0 w 141"/>
                  <a:gd name="T7" fmla="*/ 4 h 115"/>
                  <a:gd name="T8" fmla="*/ 1 w 141"/>
                  <a:gd name="T9" fmla="*/ 8 h 115"/>
                  <a:gd name="T10" fmla="*/ 5 w 141"/>
                  <a:gd name="T11" fmla="*/ 8 h 115"/>
                  <a:gd name="T12" fmla="*/ 5 w 141"/>
                  <a:gd name="T13" fmla="*/ 7 h 115"/>
                  <a:gd name="T14" fmla="*/ 14 w 141"/>
                  <a:gd name="T15" fmla="*/ 7 h 115"/>
                  <a:gd name="T16" fmla="*/ 18 w 141"/>
                  <a:gd name="T17" fmla="*/ 8 h 115"/>
                  <a:gd name="T18" fmla="*/ 27 w 141"/>
                  <a:gd name="T19" fmla="*/ 15 h 115"/>
                  <a:gd name="T20" fmla="*/ 31 w 141"/>
                  <a:gd name="T21" fmla="*/ 28 h 115"/>
                  <a:gd name="T22" fmla="*/ 31 w 141"/>
                  <a:gd name="T23" fmla="*/ 29 h 115"/>
                  <a:gd name="T24" fmla="*/ 34 w 141"/>
                  <a:gd name="T25" fmla="*/ 36 h 115"/>
                  <a:gd name="T26" fmla="*/ 36 w 141"/>
                  <a:gd name="T27" fmla="*/ 40 h 115"/>
                  <a:gd name="T28" fmla="*/ 49 w 141"/>
                  <a:gd name="T29" fmla="*/ 39 h 115"/>
                  <a:gd name="T30" fmla="*/ 57 w 141"/>
                  <a:gd name="T31" fmla="*/ 36 h 115"/>
                  <a:gd name="T32" fmla="*/ 58 w 141"/>
                  <a:gd name="T33" fmla="*/ 35 h 115"/>
                  <a:gd name="T34" fmla="*/ 75 w 141"/>
                  <a:gd name="T35" fmla="*/ 29 h 115"/>
                  <a:gd name="T36" fmla="*/ 78 w 141"/>
                  <a:gd name="T37" fmla="*/ 29 h 115"/>
                  <a:gd name="T38" fmla="*/ 80 w 141"/>
                  <a:gd name="T39" fmla="*/ 28 h 115"/>
                  <a:gd name="T40" fmla="*/ 82 w 141"/>
                  <a:gd name="T41" fmla="*/ 28 h 115"/>
                  <a:gd name="T42" fmla="*/ 87 w 141"/>
                  <a:gd name="T43" fmla="*/ 24 h 115"/>
                  <a:gd name="T44" fmla="*/ 88 w 141"/>
                  <a:gd name="T45" fmla="*/ 21 h 115"/>
                  <a:gd name="T46" fmla="*/ 88 w 141"/>
                  <a:gd name="T47" fmla="*/ 19 h 115"/>
                  <a:gd name="T48" fmla="*/ 105 w 141"/>
                  <a:gd name="T49" fmla="*/ 25 h 115"/>
                  <a:gd name="T50" fmla="*/ 111 w 141"/>
                  <a:gd name="T51" fmla="*/ 28 h 115"/>
                  <a:gd name="T52" fmla="*/ 126 w 141"/>
                  <a:gd name="T53" fmla="*/ 38 h 115"/>
                  <a:gd name="T54" fmla="*/ 130 w 141"/>
                  <a:gd name="T55" fmla="*/ 39 h 115"/>
                  <a:gd name="T56" fmla="*/ 133 w 141"/>
                  <a:gd name="T57" fmla="*/ 39 h 115"/>
                  <a:gd name="T58" fmla="*/ 140 w 141"/>
                  <a:gd name="T59" fmla="*/ 42 h 115"/>
                  <a:gd name="T60" fmla="*/ 141 w 141"/>
                  <a:gd name="T61" fmla="*/ 43 h 115"/>
                  <a:gd name="T62" fmla="*/ 140 w 141"/>
                  <a:gd name="T63" fmla="*/ 71 h 115"/>
                  <a:gd name="T64" fmla="*/ 138 w 141"/>
                  <a:gd name="T65" fmla="*/ 81 h 115"/>
                  <a:gd name="T66" fmla="*/ 133 w 141"/>
                  <a:gd name="T67" fmla="*/ 86 h 115"/>
                  <a:gd name="T68" fmla="*/ 133 w 141"/>
                  <a:gd name="T69" fmla="*/ 88 h 115"/>
                  <a:gd name="T70" fmla="*/ 131 w 141"/>
                  <a:gd name="T71" fmla="*/ 88 h 115"/>
                  <a:gd name="T72" fmla="*/ 130 w 141"/>
                  <a:gd name="T73" fmla="*/ 89 h 115"/>
                  <a:gd name="T74" fmla="*/ 124 w 141"/>
                  <a:gd name="T75" fmla="*/ 89 h 115"/>
                  <a:gd name="T76" fmla="*/ 120 w 141"/>
                  <a:gd name="T77" fmla="*/ 91 h 115"/>
                  <a:gd name="T78" fmla="*/ 113 w 141"/>
                  <a:gd name="T79" fmla="*/ 92 h 115"/>
                  <a:gd name="T80" fmla="*/ 103 w 141"/>
                  <a:gd name="T81" fmla="*/ 96 h 115"/>
                  <a:gd name="T82" fmla="*/ 102 w 141"/>
                  <a:gd name="T83" fmla="*/ 96 h 115"/>
                  <a:gd name="T84" fmla="*/ 102 w 141"/>
                  <a:gd name="T85" fmla="*/ 106 h 115"/>
                  <a:gd name="T86" fmla="*/ 105 w 141"/>
                  <a:gd name="T87" fmla="*/ 113 h 115"/>
                  <a:gd name="T88" fmla="*/ 105 w 141"/>
                  <a:gd name="T89" fmla="*/ 115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41" h="115">
                    <a:moveTo>
                      <a:pt x="4" y="0"/>
                    </a:moveTo>
                    <a:lnTo>
                      <a:pt x="3" y="1"/>
                    </a:lnTo>
                    <a:lnTo>
                      <a:pt x="1" y="1"/>
                    </a:lnTo>
                    <a:lnTo>
                      <a:pt x="0" y="4"/>
                    </a:lnTo>
                    <a:lnTo>
                      <a:pt x="1" y="8"/>
                    </a:lnTo>
                    <a:lnTo>
                      <a:pt x="5" y="8"/>
                    </a:lnTo>
                    <a:lnTo>
                      <a:pt x="5" y="7"/>
                    </a:lnTo>
                    <a:lnTo>
                      <a:pt x="14" y="7"/>
                    </a:lnTo>
                    <a:lnTo>
                      <a:pt x="18" y="8"/>
                    </a:lnTo>
                    <a:lnTo>
                      <a:pt x="27" y="15"/>
                    </a:lnTo>
                    <a:lnTo>
                      <a:pt x="31" y="28"/>
                    </a:lnTo>
                    <a:lnTo>
                      <a:pt x="31" y="29"/>
                    </a:lnTo>
                    <a:lnTo>
                      <a:pt x="34" y="36"/>
                    </a:lnTo>
                    <a:lnTo>
                      <a:pt x="36" y="40"/>
                    </a:lnTo>
                    <a:lnTo>
                      <a:pt x="49" y="39"/>
                    </a:lnTo>
                    <a:lnTo>
                      <a:pt x="57" y="36"/>
                    </a:lnTo>
                    <a:lnTo>
                      <a:pt x="58" y="35"/>
                    </a:lnTo>
                    <a:lnTo>
                      <a:pt x="75" y="29"/>
                    </a:lnTo>
                    <a:lnTo>
                      <a:pt x="78" y="29"/>
                    </a:lnTo>
                    <a:lnTo>
                      <a:pt x="80" y="28"/>
                    </a:lnTo>
                    <a:lnTo>
                      <a:pt x="82" y="28"/>
                    </a:lnTo>
                    <a:lnTo>
                      <a:pt x="87" y="24"/>
                    </a:lnTo>
                    <a:lnTo>
                      <a:pt x="88" y="21"/>
                    </a:lnTo>
                    <a:lnTo>
                      <a:pt x="88" y="19"/>
                    </a:lnTo>
                    <a:lnTo>
                      <a:pt x="105" y="25"/>
                    </a:lnTo>
                    <a:lnTo>
                      <a:pt x="111" y="28"/>
                    </a:lnTo>
                    <a:lnTo>
                      <a:pt x="126" y="38"/>
                    </a:lnTo>
                    <a:lnTo>
                      <a:pt x="130" y="39"/>
                    </a:lnTo>
                    <a:lnTo>
                      <a:pt x="133" y="39"/>
                    </a:lnTo>
                    <a:lnTo>
                      <a:pt x="140" y="42"/>
                    </a:lnTo>
                    <a:lnTo>
                      <a:pt x="141" y="43"/>
                    </a:lnTo>
                    <a:lnTo>
                      <a:pt x="140" y="71"/>
                    </a:lnTo>
                    <a:lnTo>
                      <a:pt x="138" y="81"/>
                    </a:lnTo>
                    <a:lnTo>
                      <a:pt x="133" y="86"/>
                    </a:lnTo>
                    <a:lnTo>
                      <a:pt x="133" y="88"/>
                    </a:lnTo>
                    <a:lnTo>
                      <a:pt x="131" y="88"/>
                    </a:lnTo>
                    <a:lnTo>
                      <a:pt x="130" y="89"/>
                    </a:lnTo>
                    <a:lnTo>
                      <a:pt x="124" y="89"/>
                    </a:lnTo>
                    <a:lnTo>
                      <a:pt x="120" y="91"/>
                    </a:lnTo>
                    <a:lnTo>
                      <a:pt x="113" y="92"/>
                    </a:lnTo>
                    <a:lnTo>
                      <a:pt x="103" y="96"/>
                    </a:lnTo>
                    <a:lnTo>
                      <a:pt x="102" y="96"/>
                    </a:lnTo>
                    <a:lnTo>
                      <a:pt x="102" y="106"/>
                    </a:lnTo>
                    <a:lnTo>
                      <a:pt x="105" y="113"/>
                    </a:lnTo>
                    <a:lnTo>
                      <a:pt x="105" y="11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13" name="Freeform 4663">
                <a:extLst>
                  <a:ext uri="{FF2B5EF4-FFF2-40B4-BE49-F238E27FC236}">
                    <a16:creationId xmlns:a16="http://schemas.microsoft.com/office/drawing/2014/main" id="{7962E975-685F-DD47-EDFC-273912EF33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3" y="3018"/>
                <a:ext cx="83" cy="21"/>
              </a:xfrm>
              <a:custGeom>
                <a:avLst/>
                <a:gdLst>
                  <a:gd name="T0" fmla="*/ 0 w 331"/>
                  <a:gd name="T1" fmla="*/ 28 h 81"/>
                  <a:gd name="T2" fmla="*/ 2 w 331"/>
                  <a:gd name="T3" fmla="*/ 32 h 81"/>
                  <a:gd name="T4" fmla="*/ 16 w 331"/>
                  <a:gd name="T5" fmla="*/ 32 h 81"/>
                  <a:gd name="T6" fmla="*/ 50 w 331"/>
                  <a:gd name="T7" fmla="*/ 20 h 81"/>
                  <a:gd name="T8" fmla="*/ 59 w 331"/>
                  <a:gd name="T9" fmla="*/ 21 h 81"/>
                  <a:gd name="T10" fmla="*/ 65 w 331"/>
                  <a:gd name="T11" fmla="*/ 24 h 81"/>
                  <a:gd name="T12" fmla="*/ 70 w 331"/>
                  <a:gd name="T13" fmla="*/ 35 h 81"/>
                  <a:gd name="T14" fmla="*/ 73 w 331"/>
                  <a:gd name="T15" fmla="*/ 38 h 81"/>
                  <a:gd name="T16" fmla="*/ 90 w 331"/>
                  <a:gd name="T17" fmla="*/ 34 h 81"/>
                  <a:gd name="T18" fmla="*/ 97 w 331"/>
                  <a:gd name="T19" fmla="*/ 39 h 81"/>
                  <a:gd name="T20" fmla="*/ 98 w 331"/>
                  <a:gd name="T21" fmla="*/ 35 h 81"/>
                  <a:gd name="T22" fmla="*/ 115 w 331"/>
                  <a:gd name="T23" fmla="*/ 24 h 81"/>
                  <a:gd name="T24" fmla="*/ 122 w 331"/>
                  <a:gd name="T25" fmla="*/ 23 h 81"/>
                  <a:gd name="T26" fmla="*/ 123 w 331"/>
                  <a:gd name="T27" fmla="*/ 27 h 81"/>
                  <a:gd name="T28" fmla="*/ 132 w 331"/>
                  <a:gd name="T29" fmla="*/ 55 h 81"/>
                  <a:gd name="T30" fmla="*/ 133 w 331"/>
                  <a:gd name="T31" fmla="*/ 62 h 81"/>
                  <a:gd name="T32" fmla="*/ 140 w 331"/>
                  <a:gd name="T33" fmla="*/ 63 h 81"/>
                  <a:gd name="T34" fmla="*/ 150 w 331"/>
                  <a:gd name="T35" fmla="*/ 66 h 81"/>
                  <a:gd name="T36" fmla="*/ 167 w 331"/>
                  <a:gd name="T37" fmla="*/ 64 h 81"/>
                  <a:gd name="T38" fmla="*/ 170 w 331"/>
                  <a:gd name="T39" fmla="*/ 63 h 81"/>
                  <a:gd name="T40" fmla="*/ 189 w 331"/>
                  <a:gd name="T41" fmla="*/ 81 h 81"/>
                  <a:gd name="T42" fmla="*/ 210 w 331"/>
                  <a:gd name="T43" fmla="*/ 60 h 81"/>
                  <a:gd name="T44" fmla="*/ 211 w 331"/>
                  <a:gd name="T45" fmla="*/ 56 h 81"/>
                  <a:gd name="T46" fmla="*/ 215 w 331"/>
                  <a:gd name="T47" fmla="*/ 45 h 81"/>
                  <a:gd name="T48" fmla="*/ 218 w 331"/>
                  <a:gd name="T49" fmla="*/ 40 h 81"/>
                  <a:gd name="T50" fmla="*/ 249 w 331"/>
                  <a:gd name="T51" fmla="*/ 39 h 81"/>
                  <a:gd name="T52" fmla="*/ 252 w 331"/>
                  <a:gd name="T53" fmla="*/ 40 h 81"/>
                  <a:gd name="T54" fmla="*/ 252 w 331"/>
                  <a:gd name="T55" fmla="*/ 52 h 81"/>
                  <a:gd name="T56" fmla="*/ 253 w 331"/>
                  <a:gd name="T57" fmla="*/ 57 h 81"/>
                  <a:gd name="T58" fmla="*/ 260 w 331"/>
                  <a:gd name="T59" fmla="*/ 66 h 81"/>
                  <a:gd name="T60" fmla="*/ 294 w 331"/>
                  <a:gd name="T61" fmla="*/ 78 h 81"/>
                  <a:gd name="T62" fmla="*/ 306 w 331"/>
                  <a:gd name="T63" fmla="*/ 77 h 81"/>
                  <a:gd name="T64" fmla="*/ 307 w 331"/>
                  <a:gd name="T65" fmla="*/ 78 h 81"/>
                  <a:gd name="T66" fmla="*/ 310 w 331"/>
                  <a:gd name="T67" fmla="*/ 78 h 81"/>
                  <a:gd name="T68" fmla="*/ 330 w 331"/>
                  <a:gd name="T69" fmla="*/ 74 h 81"/>
                  <a:gd name="T70" fmla="*/ 327 w 331"/>
                  <a:gd name="T71" fmla="*/ 50 h 81"/>
                  <a:gd name="T72" fmla="*/ 330 w 331"/>
                  <a:gd name="T73" fmla="*/ 45 h 81"/>
                  <a:gd name="T74" fmla="*/ 331 w 331"/>
                  <a:gd name="T75" fmla="*/ 43 h 81"/>
                  <a:gd name="T76" fmla="*/ 324 w 331"/>
                  <a:gd name="T77" fmla="*/ 6 h 81"/>
                  <a:gd name="T78" fmla="*/ 326 w 331"/>
                  <a:gd name="T79" fmla="*/ 2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31" h="81">
                    <a:moveTo>
                      <a:pt x="0" y="27"/>
                    </a:moveTo>
                    <a:lnTo>
                      <a:pt x="0" y="28"/>
                    </a:lnTo>
                    <a:lnTo>
                      <a:pt x="2" y="30"/>
                    </a:lnTo>
                    <a:lnTo>
                      <a:pt x="2" y="32"/>
                    </a:lnTo>
                    <a:lnTo>
                      <a:pt x="9" y="34"/>
                    </a:lnTo>
                    <a:lnTo>
                      <a:pt x="16" y="32"/>
                    </a:lnTo>
                    <a:lnTo>
                      <a:pt x="43" y="21"/>
                    </a:lnTo>
                    <a:lnTo>
                      <a:pt x="50" y="20"/>
                    </a:lnTo>
                    <a:lnTo>
                      <a:pt x="57" y="20"/>
                    </a:lnTo>
                    <a:lnTo>
                      <a:pt x="59" y="21"/>
                    </a:lnTo>
                    <a:lnTo>
                      <a:pt x="63" y="21"/>
                    </a:lnTo>
                    <a:lnTo>
                      <a:pt x="65" y="24"/>
                    </a:lnTo>
                    <a:lnTo>
                      <a:pt x="65" y="25"/>
                    </a:lnTo>
                    <a:lnTo>
                      <a:pt x="70" y="35"/>
                    </a:lnTo>
                    <a:lnTo>
                      <a:pt x="73" y="39"/>
                    </a:lnTo>
                    <a:lnTo>
                      <a:pt x="73" y="38"/>
                    </a:lnTo>
                    <a:lnTo>
                      <a:pt x="79" y="31"/>
                    </a:lnTo>
                    <a:lnTo>
                      <a:pt x="90" y="34"/>
                    </a:lnTo>
                    <a:lnTo>
                      <a:pt x="95" y="40"/>
                    </a:lnTo>
                    <a:lnTo>
                      <a:pt x="97" y="39"/>
                    </a:lnTo>
                    <a:lnTo>
                      <a:pt x="97" y="38"/>
                    </a:lnTo>
                    <a:lnTo>
                      <a:pt x="98" y="35"/>
                    </a:lnTo>
                    <a:lnTo>
                      <a:pt x="112" y="25"/>
                    </a:lnTo>
                    <a:lnTo>
                      <a:pt x="115" y="24"/>
                    </a:lnTo>
                    <a:lnTo>
                      <a:pt x="116" y="23"/>
                    </a:lnTo>
                    <a:lnTo>
                      <a:pt x="122" y="23"/>
                    </a:lnTo>
                    <a:lnTo>
                      <a:pt x="122" y="25"/>
                    </a:lnTo>
                    <a:lnTo>
                      <a:pt x="123" y="27"/>
                    </a:lnTo>
                    <a:lnTo>
                      <a:pt x="130" y="52"/>
                    </a:lnTo>
                    <a:lnTo>
                      <a:pt x="132" y="55"/>
                    </a:lnTo>
                    <a:lnTo>
                      <a:pt x="133" y="60"/>
                    </a:lnTo>
                    <a:lnTo>
                      <a:pt x="133" y="62"/>
                    </a:lnTo>
                    <a:lnTo>
                      <a:pt x="139" y="62"/>
                    </a:lnTo>
                    <a:lnTo>
                      <a:pt x="140" y="63"/>
                    </a:lnTo>
                    <a:lnTo>
                      <a:pt x="143" y="64"/>
                    </a:lnTo>
                    <a:lnTo>
                      <a:pt x="150" y="66"/>
                    </a:lnTo>
                    <a:lnTo>
                      <a:pt x="151" y="66"/>
                    </a:lnTo>
                    <a:lnTo>
                      <a:pt x="167" y="64"/>
                    </a:lnTo>
                    <a:lnTo>
                      <a:pt x="167" y="63"/>
                    </a:lnTo>
                    <a:lnTo>
                      <a:pt x="170" y="63"/>
                    </a:lnTo>
                    <a:lnTo>
                      <a:pt x="180" y="74"/>
                    </a:lnTo>
                    <a:lnTo>
                      <a:pt x="189" y="81"/>
                    </a:lnTo>
                    <a:lnTo>
                      <a:pt x="194" y="77"/>
                    </a:lnTo>
                    <a:lnTo>
                      <a:pt x="210" y="60"/>
                    </a:lnTo>
                    <a:lnTo>
                      <a:pt x="210" y="59"/>
                    </a:lnTo>
                    <a:lnTo>
                      <a:pt x="211" y="56"/>
                    </a:lnTo>
                    <a:lnTo>
                      <a:pt x="211" y="52"/>
                    </a:lnTo>
                    <a:lnTo>
                      <a:pt x="215" y="45"/>
                    </a:lnTo>
                    <a:lnTo>
                      <a:pt x="217" y="43"/>
                    </a:lnTo>
                    <a:lnTo>
                      <a:pt x="218" y="40"/>
                    </a:lnTo>
                    <a:lnTo>
                      <a:pt x="225" y="45"/>
                    </a:lnTo>
                    <a:lnTo>
                      <a:pt x="249" y="39"/>
                    </a:lnTo>
                    <a:lnTo>
                      <a:pt x="252" y="39"/>
                    </a:lnTo>
                    <a:lnTo>
                      <a:pt x="252" y="40"/>
                    </a:lnTo>
                    <a:lnTo>
                      <a:pt x="253" y="46"/>
                    </a:lnTo>
                    <a:lnTo>
                      <a:pt x="252" y="52"/>
                    </a:lnTo>
                    <a:lnTo>
                      <a:pt x="252" y="53"/>
                    </a:lnTo>
                    <a:lnTo>
                      <a:pt x="253" y="57"/>
                    </a:lnTo>
                    <a:lnTo>
                      <a:pt x="256" y="62"/>
                    </a:lnTo>
                    <a:lnTo>
                      <a:pt x="260" y="66"/>
                    </a:lnTo>
                    <a:lnTo>
                      <a:pt x="278" y="76"/>
                    </a:lnTo>
                    <a:lnTo>
                      <a:pt x="294" y="78"/>
                    </a:lnTo>
                    <a:lnTo>
                      <a:pt x="302" y="77"/>
                    </a:lnTo>
                    <a:lnTo>
                      <a:pt x="306" y="77"/>
                    </a:lnTo>
                    <a:lnTo>
                      <a:pt x="306" y="78"/>
                    </a:lnTo>
                    <a:lnTo>
                      <a:pt x="307" y="78"/>
                    </a:lnTo>
                    <a:lnTo>
                      <a:pt x="309" y="80"/>
                    </a:lnTo>
                    <a:lnTo>
                      <a:pt x="310" y="78"/>
                    </a:lnTo>
                    <a:lnTo>
                      <a:pt x="312" y="78"/>
                    </a:lnTo>
                    <a:lnTo>
                      <a:pt x="330" y="74"/>
                    </a:lnTo>
                    <a:lnTo>
                      <a:pt x="331" y="74"/>
                    </a:lnTo>
                    <a:lnTo>
                      <a:pt x="327" y="50"/>
                    </a:lnTo>
                    <a:lnTo>
                      <a:pt x="330" y="46"/>
                    </a:lnTo>
                    <a:lnTo>
                      <a:pt x="330" y="45"/>
                    </a:lnTo>
                    <a:lnTo>
                      <a:pt x="331" y="45"/>
                    </a:lnTo>
                    <a:lnTo>
                      <a:pt x="331" y="43"/>
                    </a:lnTo>
                    <a:lnTo>
                      <a:pt x="326" y="9"/>
                    </a:lnTo>
                    <a:lnTo>
                      <a:pt x="324" y="6"/>
                    </a:lnTo>
                    <a:lnTo>
                      <a:pt x="324" y="4"/>
                    </a:lnTo>
                    <a:lnTo>
                      <a:pt x="326" y="2"/>
                    </a:lnTo>
                    <a:lnTo>
                      <a:pt x="327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14" name="Freeform 4664">
                <a:extLst>
                  <a:ext uri="{FF2B5EF4-FFF2-40B4-BE49-F238E27FC236}">
                    <a16:creationId xmlns:a16="http://schemas.microsoft.com/office/drawing/2014/main" id="{A643C531-6999-6261-8808-ED81D635A1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2" y="3060"/>
                <a:ext cx="52" cy="22"/>
              </a:xfrm>
              <a:custGeom>
                <a:avLst/>
                <a:gdLst>
                  <a:gd name="T0" fmla="*/ 207 w 207"/>
                  <a:gd name="T1" fmla="*/ 0 h 87"/>
                  <a:gd name="T2" fmla="*/ 207 w 207"/>
                  <a:gd name="T3" fmla="*/ 1 h 87"/>
                  <a:gd name="T4" fmla="*/ 204 w 207"/>
                  <a:gd name="T5" fmla="*/ 9 h 87"/>
                  <a:gd name="T6" fmla="*/ 203 w 207"/>
                  <a:gd name="T7" fmla="*/ 9 h 87"/>
                  <a:gd name="T8" fmla="*/ 191 w 207"/>
                  <a:gd name="T9" fmla="*/ 24 h 87"/>
                  <a:gd name="T10" fmla="*/ 187 w 207"/>
                  <a:gd name="T11" fmla="*/ 29 h 87"/>
                  <a:gd name="T12" fmla="*/ 187 w 207"/>
                  <a:gd name="T13" fmla="*/ 30 h 87"/>
                  <a:gd name="T14" fmla="*/ 173 w 207"/>
                  <a:gd name="T15" fmla="*/ 45 h 87"/>
                  <a:gd name="T16" fmla="*/ 156 w 207"/>
                  <a:gd name="T17" fmla="*/ 58 h 87"/>
                  <a:gd name="T18" fmla="*/ 148 w 207"/>
                  <a:gd name="T19" fmla="*/ 58 h 87"/>
                  <a:gd name="T20" fmla="*/ 146 w 207"/>
                  <a:gd name="T21" fmla="*/ 60 h 87"/>
                  <a:gd name="T22" fmla="*/ 141 w 207"/>
                  <a:gd name="T23" fmla="*/ 60 h 87"/>
                  <a:gd name="T24" fmla="*/ 131 w 207"/>
                  <a:gd name="T25" fmla="*/ 62 h 87"/>
                  <a:gd name="T26" fmla="*/ 119 w 207"/>
                  <a:gd name="T27" fmla="*/ 62 h 87"/>
                  <a:gd name="T28" fmla="*/ 113 w 207"/>
                  <a:gd name="T29" fmla="*/ 64 h 87"/>
                  <a:gd name="T30" fmla="*/ 112 w 207"/>
                  <a:gd name="T31" fmla="*/ 64 h 87"/>
                  <a:gd name="T32" fmla="*/ 112 w 207"/>
                  <a:gd name="T33" fmla="*/ 62 h 87"/>
                  <a:gd name="T34" fmla="*/ 110 w 207"/>
                  <a:gd name="T35" fmla="*/ 61 h 87"/>
                  <a:gd name="T36" fmla="*/ 110 w 207"/>
                  <a:gd name="T37" fmla="*/ 57 h 87"/>
                  <a:gd name="T38" fmla="*/ 112 w 207"/>
                  <a:gd name="T39" fmla="*/ 54 h 87"/>
                  <a:gd name="T40" fmla="*/ 113 w 207"/>
                  <a:gd name="T41" fmla="*/ 54 h 87"/>
                  <a:gd name="T42" fmla="*/ 115 w 207"/>
                  <a:gd name="T43" fmla="*/ 52 h 87"/>
                  <a:gd name="T44" fmla="*/ 116 w 207"/>
                  <a:gd name="T45" fmla="*/ 52 h 87"/>
                  <a:gd name="T46" fmla="*/ 119 w 207"/>
                  <a:gd name="T47" fmla="*/ 51 h 87"/>
                  <a:gd name="T48" fmla="*/ 126 w 207"/>
                  <a:gd name="T49" fmla="*/ 44 h 87"/>
                  <a:gd name="T50" fmla="*/ 124 w 207"/>
                  <a:gd name="T51" fmla="*/ 43 h 87"/>
                  <a:gd name="T52" fmla="*/ 124 w 207"/>
                  <a:gd name="T53" fmla="*/ 41 h 87"/>
                  <a:gd name="T54" fmla="*/ 115 w 207"/>
                  <a:gd name="T55" fmla="*/ 33 h 87"/>
                  <a:gd name="T56" fmla="*/ 115 w 207"/>
                  <a:gd name="T57" fmla="*/ 31 h 87"/>
                  <a:gd name="T58" fmla="*/ 110 w 207"/>
                  <a:gd name="T59" fmla="*/ 33 h 87"/>
                  <a:gd name="T60" fmla="*/ 107 w 207"/>
                  <a:gd name="T61" fmla="*/ 33 h 87"/>
                  <a:gd name="T62" fmla="*/ 99 w 207"/>
                  <a:gd name="T63" fmla="*/ 36 h 87"/>
                  <a:gd name="T64" fmla="*/ 95 w 207"/>
                  <a:gd name="T65" fmla="*/ 38 h 87"/>
                  <a:gd name="T66" fmla="*/ 93 w 207"/>
                  <a:gd name="T67" fmla="*/ 38 h 87"/>
                  <a:gd name="T68" fmla="*/ 91 w 207"/>
                  <a:gd name="T69" fmla="*/ 41 h 87"/>
                  <a:gd name="T70" fmla="*/ 86 w 207"/>
                  <a:gd name="T71" fmla="*/ 44 h 87"/>
                  <a:gd name="T72" fmla="*/ 81 w 207"/>
                  <a:gd name="T73" fmla="*/ 47 h 87"/>
                  <a:gd name="T74" fmla="*/ 71 w 207"/>
                  <a:gd name="T75" fmla="*/ 52 h 87"/>
                  <a:gd name="T76" fmla="*/ 69 w 207"/>
                  <a:gd name="T77" fmla="*/ 51 h 87"/>
                  <a:gd name="T78" fmla="*/ 67 w 207"/>
                  <a:gd name="T79" fmla="*/ 51 h 87"/>
                  <a:gd name="T80" fmla="*/ 60 w 207"/>
                  <a:gd name="T81" fmla="*/ 54 h 87"/>
                  <a:gd name="T82" fmla="*/ 38 w 207"/>
                  <a:gd name="T83" fmla="*/ 68 h 87"/>
                  <a:gd name="T84" fmla="*/ 33 w 207"/>
                  <a:gd name="T85" fmla="*/ 75 h 87"/>
                  <a:gd name="T86" fmla="*/ 32 w 207"/>
                  <a:gd name="T87" fmla="*/ 76 h 87"/>
                  <a:gd name="T88" fmla="*/ 31 w 207"/>
                  <a:gd name="T89" fmla="*/ 76 h 87"/>
                  <a:gd name="T90" fmla="*/ 29 w 207"/>
                  <a:gd name="T91" fmla="*/ 75 h 87"/>
                  <a:gd name="T92" fmla="*/ 28 w 207"/>
                  <a:gd name="T93" fmla="*/ 75 h 87"/>
                  <a:gd name="T94" fmla="*/ 22 w 207"/>
                  <a:gd name="T95" fmla="*/ 61 h 87"/>
                  <a:gd name="T96" fmla="*/ 15 w 207"/>
                  <a:gd name="T97" fmla="*/ 52 h 87"/>
                  <a:gd name="T98" fmla="*/ 15 w 207"/>
                  <a:gd name="T99" fmla="*/ 51 h 87"/>
                  <a:gd name="T100" fmla="*/ 11 w 207"/>
                  <a:gd name="T101" fmla="*/ 51 h 87"/>
                  <a:gd name="T102" fmla="*/ 10 w 207"/>
                  <a:gd name="T103" fmla="*/ 50 h 87"/>
                  <a:gd name="T104" fmla="*/ 9 w 207"/>
                  <a:gd name="T105" fmla="*/ 51 h 87"/>
                  <a:gd name="T106" fmla="*/ 6 w 207"/>
                  <a:gd name="T107" fmla="*/ 51 h 87"/>
                  <a:gd name="T108" fmla="*/ 4 w 207"/>
                  <a:gd name="T109" fmla="*/ 52 h 87"/>
                  <a:gd name="T110" fmla="*/ 0 w 207"/>
                  <a:gd name="T111" fmla="*/ 60 h 87"/>
                  <a:gd name="T112" fmla="*/ 0 w 207"/>
                  <a:gd name="T113" fmla="*/ 64 h 87"/>
                  <a:gd name="T114" fmla="*/ 2 w 207"/>
                  <a:gd name="T115" fmla="*/ 65 h 87"/>
                  <a:gd name="T116" fmla="*/ 2 w 207"/>
                  <a:gd name="T117" fmla="*/ 67 h 87"/>
                  <a:gd name="T118" fmla="*/ 7 w 207"/>
                  <a:gd name="T119" fmla="*/ 82 h 87"/>
                  <a:gd name="T120" fmla="*/ 4 w 207"/>
                  <a:gd name="T121" fmla="*/ 84 h 87"/>
                  <a:gd name="T122" fmla="*/ 4 w 207"/>
                  <a:gd name="T123" fmla="*/ 86 h 87"/>
                  <a:gd name="T124" fmla="*/ 3 w 207"/>
                  <a:gd name="T125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07" h="87">
                    <a:moveTo>
                      <a:pt x="207" y="0"/>
                    </a:moveTo>
                    <a:lnTo>
                      <a:pt x="207" y="1"/>
                    </a:lnTo>
                    <a:lnTo>
                      <a:pt x="204" y="9"/>
                    </a:lnTo>
                    <a:lnTo>
                      <a:pt x="203" y="9"/>
                    </a:lnTo>
                    <a:lnTo>
                      <a:pt x="191" y="24"/>
                    </a:lnTo>
                    <a:lnTo>
                      <a:pt x="187" y="29"/>
                    </a:lnTo>
                    <a:lnTo>
                      <a:pt x="187" y="30"/>
                    </a:lnTo>
                    <a:lnTo>
                      <a:pt x="173" y="45"/>
                    </a:lnTo>
                    <a:lnTo>
                      <a:pt x="156" y="58"/>
                    </a:lnTo>
                    <a:lnTo>
                      <a:pt x="148" y="58"/>
                    </a:lnTo>
                    <a:lnTo>
                      <a:pt x="146" y="60"/>
                    </a:lnTo>
                    <a:lnTo>
                      <a:pt x="141" y="60"/>
                    </a:lnTo>
                    <a:lnTo>
                      <a:pt x="131" y="62"/>
                    </a:lnTo>
                    <a:lnTo>
                      <a:pt x="119" y="62"/>
                    </a:lnTo>
                    <a:lnTo>
                      <a:pt x="113" y="64"/>
                    </a:lnTo>
                    <a:lnTo>
                      <a:pt x="112" y="64"/>
                    </a:lnTo>
                    <a:lnTo>
                      <a:pt x="112" y="62"/>
                    </a:lnTo>
                    <a:lnTo>
                      <a:pt x="110" y="61"/>
                    </a:lnTo>
                    <a:lnTo>
                      <a:pt x="110" y="57"/>
                    </a:lnTo>
                    <a:lnTo>
                      <a:pt x="112" y="54"/>
                    </a:lnTo>
                    <a:lnTo>
                      <a:pt x="113" y="54"/>
                    </a:lnTo>
                    <a:lnTo>
                      <a:pt x="115" y="52"/>
                    </a:lnTo>
                    <a:lnTo>
                      <a:pt x="116" y="52"/>
                    </a:lnTo>
                    <a:lnTo>
                      <a:pt x="119" y="51"/>
                    </a:lnTo>
                    <a:lnTo>
                      <a:pt x="126" y="44"/>
                    </a:lnTo>
                    <a:lnTo>
                      <a:pt x="124" y="43"/>
                    </a:lnTo>
                    <a:lnTo>
                      <a:pt x="124" y="41"/>
                    </a:lnTo>
                    <a:lnTo>
                      <a:pt x="115" y="33"/>
                    </a:lnTo>
                    <a:lnTo>
                      <a:pt x="115" y="31"/>
                    </a:lnTo>
                    <a:lnTo>
                      <a:pt x="110" y="33"/>
                    </a:lnTo>
                    <a:lnTo>
                      <a:pt x="107" y="33"/>
                    </a:lnTo>
                    <a:lnTo>
                      <a:pt x="99" y="36"/>
                    </a:lnTo>
                    <a:lnTo>
                      <a:pt x="95" y="38"/>
                    </a:lnTo>
                    <a:lnTo>
                      <a:pt x="93" y="38"/>
                    </a:lnTo>
                    <a:lnTo>
                      <a:pt x="91" y="41"/>
                    </a:lnTo>
                    <a:lnTo>
                      <a:pt x="86" y="44"/>
                    </a:lnTo>
                    <a:lnTo>
                      <a:pt x="81" y="47"/>
                    </a:lnTo>
                    <a:lnTo>
                      <a:pt x="71" y="52"/>
                    </a:lnTo>
                    <a:lnTo>
                      <a:pt x="69" y="51"/>
                    </a:lnTo>
                    <a:lnTo>
                      <a:pt x="67" y="51"/>
                    </a:lnTo>
                    <a:lnTo>
                      <a:pt x="60" y="54"/>
                    </a:lnTo>
                    <a:lnTo>
                      <a:pt x="38" y="68"/>
                    </a:lnTo>
                    <a:lnTo>
                      <a:pt x="33" y="75"/>
                    </a:lnTo>
                    <a:lnTo>
                      <a:pt x="32" y="76"/>
                    </a:lnTo>
                    <a:lnTo>
                      <a:pt x="31" y="76"/>
                    </a:lnTo>
                    <a:lnTo>
                      <a:pt x="29" y="75"/>
                    </a:lnTo>
                    <a:lnTo>
                      <a:pt x="28" y="75"/>
                    </a:lnTo>
                    <a:lnTo>
                      <a:pt x="22" y="61"/>
                    </a:lnTo>
                    <a:lnTo>
                      <a:pt x="15" y="52"/>
                    </a:lnTo>
                    <a:lnTo>
                      <a:pt x="15" y="51"/>
                    </a:lnTo>
                    <a:lnTo>
                      <a:pt x="11" y="51"/>
                    </a:lnTo>
                    <a:lnTo>
                      <a:pt x="10" y="50"/>
                    </a:lnTo>
                    <a:lnTo>
                      <a:pt x="9" y="51"/>
                    </a:lnTo>
                    <a:lnTo>
                      <a:pt x="6" y="51"/>
                    </a:lnTo>
                    <a:lnTo>
                      <a:pt x="4" y="52"/>
                    </a:lnTo>
                    <a:lnTo>
                      <a:pt x="0" y="60"/>
                    </a:lnTo>
                    <a:lnTo>
                      <a:pt x="0" y="64"/>
                    </a:lnTo>
                    <a:lnTo>
                      <a:pt x="2" y="65"/>
                    </a:lnTo>
                    <a:lnTo>
                      <a:pt x="2" y="67"/>
                    </a:lnTo>
                    <a:lnTo>
                      <a:pt x="7" y="82"/>
                    </a:lnTo>
                    <a:lnTo>
                      <a:pt x="4" y="84"/>
                    </a:lnTo>
                    <a:lnTo>
                      <a:pt x="4" y="86"/>
                    </a:lnTo>
                    <a:lnTo>
                      <a:pt x="3" y="8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15" name="Freeform 4665">
                <a:extLst>
                  <a:ext uri="{FF2B5EF4-FFF2-40B4-BE49-F238E27FC236}">
                    <a16:creationId xmlns:a16="http://schemas.microsoft.com/office/drawing/2014/main" id="{7C34AD82-37A8-2EE2-A046-2B44168E4B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5" y="3060"/>
                <a:ext cx="88" cy="30"/>
              </a:xfrm>
              <a:custGeom>
                <a:avLst/>
                <a:gdLst>
                  <a:gd name="T0" fmla="*/ 353 w 353"/>
                  <a:gd name="T1" fmla="*/ 85 h 119"/>
                  <a:gd name="T2" fmla="*/ 342 w 353"/>
                  <a:gd name="T3" fmla="*/ 86 h 119"/>
                  <a:gd name="T4" fmla="*/ 301 w 353"/>
                  <a:gd name="T5" fmla="*/ 88 h 119"/>
                  <a:gd name="T6" fmla="*/ 276 w 353"/>
                  <a:gd name="T7" fmla="*/ 92 h 119"/>
                  <a:gd name="T8" fmla="*/ 269 w 353"/>
                  <a:gd name="T9" fmla="*/ 89 h 119"/>
                  <a:gd name="T10" fmla="*/ 265 w 353"/>
                  <a:gd name="T11" fmla="*/ 96 h 119"/>
                  <a:gd name="T12" fmla="*/ 261 w 353"/>
                  <a:gd name="T13" fmla="*/ 103 h 119"/>
                  <a:gd name="T14" fmla="*/ 258 w 353"/>
                  <a:gd name="T15" fmla="*/ 106 h 119"/>
                  <a:gd name="T16" fmla="*/ 247 w 353"/>
                  <a:gd name="T17" fmla="*/ 97 h 119"/>
                  <a:gd name="T18" fmla="*/ 226 w 353"/>
                  <a:gd name="T19" fmla="*/ 95 h 119"/>
                  <a:gd name="T20" fmla="*/ 223 w 353"/>
                  <a:gd name="T21" fmla="*/ 93 h 119"/>
                  <a:gd name="T22" fmla="*/ 224 w 353"/>
                  <a:gd name="T23" fmla="*/ 83 h 119"/>
                  <a:gd name="T24" fmla="*/ 226 w 353"/>
                  <a:gd name="T25" fmla="*/ 66 h 119"/>
                  <a:gd name="T26" fmla="*/ 220 w 353"/>
                  <a:gd name="T27" fmla="*/ 66 h 119"/>
                  <a:gd name="T28" fmla="*/ 206 w 353"/>
                  <a:gd name="T29" fmla="*/ 75 h 119"/>
                  <a:gd name="T30" fmla="*/ 198 w 353"/>
                  <a:gd name="T31" fmla="*/ 78 h 119"/>
                  <a:gd name="T32" fmla="*/ 184 w 353"/>
                  <a:gd name="T33" fmla="*/ 76 h 119"/>
                  <a:gd name="T34" fmla="*/ 174 w 353"/>
                  <a:gd name="T35" fmla="*/ 75 h 119"/>
                  <a:gd name="T36" fmla="*/ 168 w 353"/>
                  <a:gd name="T37" fmla="*/ 71 h 119"/>
                  <a:gd name="T38" fmla="*/ 162 w 353"/>
                  <a:gd name="T39" fmla="*/ 66 h 119"/>
                  <a:gd name="T40" fmla="*/ 159 w 353"/>
                  <a:gd name="T41" fmla="*/ 61 h 119"/>
                  <a:gd name="T42" fmla="*/ 157 w 353"/>
                  <a:gd name="T43" fmla="*/ 44 h 119"/>
                  <a:gd name="T44" fmla="*/ 156 w 353"/>
                  <a:gd name="T45" fmla="*/ 22 h 119"/>
                  <a:gd name="T46" fmla="*/ 149 w 353"/>
                  <a:gd name="T47" fmla="*/ 5 h 119"/>
                  <a:gd name="T48" fmla="*/ 92 w 353"/>
                  <a:gd name="T49" fmla="*/ 0 h 119"/>
                  <a:gd name="T50" fmla="*/ 93 w 353"/>
                  <a:gd name="T51" fmla="*/ 11 h 119"/>
                  <a:gd name="T52" fmla="*/ 95 w 353"/>
                  <a:gd name="T53" fmla="*/ 15 h 119"/>
                  <a:gd name="T54" fmla="*/ 92 w 353"/>
                  <a:gd name="T55" fmla="*/ 23 h 119"/>
                  <a:gd name="T56" fmla="*/ 83 w 353"/>
                  <a:gd name="T57" fmla="*/ 30 h 119"/>
                  <a:gd name="T58" fmla="*/ 79 w 353"/>
                  <a:gd name="T59" fmla="*/ 36 h 119"/>
                  <a:gd name="T60" fmla="*/ 83 w 353"/>
                  <a:gd name="T61" fmla="*/ 47 h 119"/>
                  <a:gd name="T62" fmla="*/ 92 w 353"/>
                  <a:gd name="T63" fmla="*/ 61 h 119"/>
                  <a:gd name="T64" fmla="*/ 82 w 353"/>
                  <a:gd name="T65" fmla="*/ 78 h 119"/>
                  <a:gd name="T66" fmla="*/ 79 w 353"/>
                  <a:gd name="T67" fmla="*/ 79 h 119"/>
                  <a:gd name="T68" fmla="*/ 78 w 353"/>
                  <a:gd name="T69" fmla="*/ 90 h 119"/>
                  <a:gd name="T70" fmla="*/ 76 w 353"/>
                  <a:gd name="T71" fmla="*/ 93 h 119"/>
                  <a:gd name="T72" fmla="*/ 72 w 353"/>
                  <a:gd name="T73" fmla="*/ 102 h 119"/>
                  <a:gd name="T74" fmla="*/ 57 w 353"/>
                  <a:gd name="T75" fmla="*/ 119 h 119"/>
                  <a:gd name="T76" fmla="*/ 33 w 353"/>
                  <a:gd name="T77" fmla="*/ 116 h 119"/>
                  <a:gd name="T78" fmla="*/ 2 w 353"/>
                  <a:gd name="T79" fmla="*/ 103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53" h="119">
                    <a:moveTo>
                      <a:pt x="353" y="86"/>
                    </a:moveTo>
                    <a:lnTo>
                      <a:pt x="353" y="85"/>
                    </a:lnTo>
                    <a:lnTo>
                      <a:pt x="344" y="85"/>
                    </a:lnTo>
                    <a:lnTo>
                      <a:pt x="342" y="86"/>
                    </a:lnTo>
                    <a:lnTo>
                      <a:pt x="321" y="89"/>
                    </a:lnTo>
                    <a:lnTo>
                      <a:pt x="301" y="88"/>
                    </a:lnTo>
                    <a:lnTo>
                      <a:pt x="287" y="92"/>
                    </a:lnTo>
                    <a:lnTo>
                      <a:pt x="276" y="92"/>
                    </a:lnTo>
                    <a:lnTo>
                      <a:pt x="270" y="90"/>
                    </a:lnTo>
                    <a:lnTo>
                      <a:pt x="269" y="89"/>
                    </a:lnTo>
                    <a:lnTo>
                      <a:pt x="268" y="90"/>
                    </a:lnTo>
                    <a:lnTo>
                      <a:pt x="265" y="96"/>
                    </a:lnTo>
                    <a:lnTo>
                      <a:pt x="263" y="100"/>
                    </a:lnTo>
                    <a:lnTo>
                      <a:pt x="261" y="103"/>
                    </a:lnTo>
                    <a:lnTo>
                      <a:pt x="259" y="106"/>
                    </a:lnTo>
                    <a:lnTo>
                      <a:pt x="258" y="106"/>
                    </a:lnTo>
                    <a:lnTo>
                      <a:pt x="255" y="104"/>
                    </a:lnTo>
                    <a:lnTo>
                      <a:pt x="247" y="97"/>
                    </a:lnTo>
                    <a:lnTo>
                      <a:pt x="234" y="95"/>
                    </a:lnTo>
                    <a:lnTo>
                      <a:pt x="226" y="95"/>
                    </a:lnTo>
                    <a:lnTo>
                      <a:pt x="224" y="96"/>
                    </a:lnTo>
                    <a:lnTo>
                      <a:pt x="223" y="93"/>
                    </a:lnTo>
                    <a:lnTo>
                      <a:pt x="223" y="89"/>
                    </a:lnTo>
                    <a:lnTo>
                      <a:pt x="224" y="83"/>
                    </a:lnTo>
                    <a:lnTo>
                      <a:pt x="227" y="76"/>
                    </a:lnTo>
                    <a:lnTo>
                      <a:pt x="226" y="66"/>
                    </a:lnTo>
                    <a:lnTo>
                      <a:pt x="224" y="64"/>
                    </a:lnTo>
                    <a:lnTo>
                      <a:pt x="220" y="66"/>
                    </a:lnTo>
                    <a:lnTo>
                      <a:pt x="209" y="72"/>
                    </a:lnTo>
                    <a:lnTo>
                      <a:pt x="206" y="75"/>
                    </a:lnTo>
                    <a:lnTo>
                      <a:pt x="205" y="75"/>
                    </a:lnTo>
                    <a:lnTo>
                      <a:pt x="198" y="78"/>
                    </a:lnTo>
                    <a:lnTo>
                      <a:pt x="185" y="78"/>
                    </a:lnTo>
                    <a:lnTo>
                      <a:pt x="184" y="76"/>
                    </a:lnTo>
                    <a:lnTo>
                      <a:pt x="177" y="75"/>
                    </a:lnTo>
                    <a:lnTo>
                      <a:pt x="174" y="75"/>
                    </a:lnTo>
                    <a:lnTo>
                      <a:pt x="171" y="74"/>
                    </a:lnTo>
                    <a:lnTo>
                      <a:pt x="168" y="71"/>
                    </a:lnTo>
                    <a:lnTo>
                      <a:pt x="167" y="71"/>
                    </a:lnTo>
                    <a:lnTo>
                      <a:pt x="162" y="66"/>
                    </a:lnTo>
                    <a:lnTo>
                      <a:pt x="162" y="64"/>
                    </a:lnTo>
                    <a:lnTo>
                      <a:pt x="159" y="61"/>
                    </a:lnTo>
                    <a:lnTo>
                      <a:pt x="159" y="56"/>
                    </a:lnTo>
                    <a:lnTo>
                      <a:pt x="157" y="44"/>
                    </a:lnTo>
                    <a:lnTo>
                      <a:pt x="157" y="25"/>
                    </a:lnTo>
                    <a:lnTo>
                      <a:pt x="156" y="22"/>
                    </a:lnTo>
                    <a:lnTo>
                      <a:pt x="156" y="18"/>
                    </a:lnTo>
                    <a:lnTo>
                      <a:pt x="149" y="5"/>
                    </a:lnTo>
                    <a:lnTo>
                      <a:pt x="148" y="4"/>
                    </a:lnTo>
                    <a:lnTo>
                      <a:pt x="92" y="0"/>
                    </a:lnTo>
                    <a:lnTo>
                      <a:pt x="92" y="1"/>
                    </a:lnTo>
                    <a:lnTo>
                      <a:pt x="93" y="11"/>
                    </a:lnTo>
                    <a:lnTo>
                      <a:pt x="95" y="12"/>
                    </a:lnTo>
                    <a:lnTo>
                      <a:pt x="95" y="15"/>
                    </a:lnTo>
                    <a:lnTo>
                      <a:pt x="97" y="19"/>
                    </a:lnTo>
                    <a:lnTo>
                      <a:pt x="92" y="23"/>
                    </a:lnTo>
                    <a:lnTo>
                      <a:pt x="89" y="25"/>
                    </a:lnTo>
                    <a:lnTo>
                      <a:pt x="83" y="30"/>
                    </a:lnTo>
                    <a:lnTo>
                      <a:pt x="81" y="35"/>
                    </a:lnTo>
                    <a:lnTo>
                      <a:pt x="79" y="36"/>
                    </a:lnTo>
                    <a:lnTo>
                      <a:pt x="78" y="40"/>
                    </a:lnTo>
                    <a:lnTo>
                      <a:pt x="83" y="47"/>
                    </a:lnTo>
                    <a:lnTo>
                      <a:pt x="88" y="51"/>
                    </a:lnTo>
                    <a:lnTo>
                      <a:pt x="92" y="61"/>
                    </a:lnTo>
                    <a:lnTo>
                      <a:pt x="85" y="72"/>
                    </a:lnTo>
                    <a:lnTo>
                      <a:pt x="82" y="78"/>
                    </a:lnTo>
                    <a:lnTo>
                      <a:pt x="81" y="79"/>
                    </a:lnTo>
                    <a:lnTo>
                      <a:pt x="79" y="79"/>
                    </a:lnTo>
                    <a:lnTo>
                      <a:pt x="79" y="86"/>
                    </a:lnTo>
                    <a:lnTo>
                      <a:pt x="78" y="90"/>
                    </a:lnTo>
                    <a:lnTo>
                      <a:pt x="78" y="92"/>
                    </a:lnTo>
                    <a:lnTo>
                      <a:pt x="76" y="93"/>
                    </a:lnTo>
                    <a:lnTo>
                      <a:pt x="76" y="95"/>
                    </a:lnTo>
                    <a:lnTo>
                      <a:pt x="72" y="102"/>
                    </a:lnTo>
                    <a:lnTo>
                      <a:pt x="61" y="112"/>
                    </a:lnTo>
                    <a:lnTo>
                      <a:pt x="57" y="119"/>
                    </a:lnTo>
                    <a:lnTo>
                      <a:pt x="41" y="119"/>
                    </a:lnTo>
                    <a:lnTo>
                      <a:pt x="33" y="116"/>
                    </a:lnTo>
                    <a:lnTo>
                      <a:pt x="14" y="113"/>
                    </a:lnTo>
                    <a:lnTo>
                      <a:pt x="2" y="103"/>
                    </a:lnTo>
                    <a:lnTo>
                      <a:pt x="0" y="10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16" name="Freeform 4666">
                <a:extLst>
                  <a:ext uri="{FF2B5EF4-FFF2-40B4-BE49-F238E27FC236}">
                    <a16:creationId xmlns:a16="http://schemas.microsoft.com/office/drawing/2014/main" id="{FD9E0BE8-FB5B-80FD-3723-238A14F085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6" y="3082"/>
                <a:ext cx="36" cy="73"/>
              </a:xfrm>
              <a:custGeom>
                <a:avLst/>
                <a:gdLst>
                  <a:gd name="T0" fmla="*/ 26 w 141"/>
                  <a:gd name="T1" fmla="*/ 0 h 294"/>
                  <a:gd name="T2" fmla="*/ 28 w 141"/>
                  <a:gd name="T3" fmla="*/ 4 h 294"/>
                  <a:gd name="T4" fmla="*/ 22 w 141"/>
                  <a:gd name="T5" fmla="*/ 16 h 294"/>
                  <a:gd name="T6" fmla="*/ 11 w 141"/>
                  <a:gd name="T7" fmla="*/ 33 h 294"/>
                  <a:gd name="T8" fmla="*/ 7 w 141"/>
                  <a:gd name="T9" fmla="*/ 76 h 294"/>
                  <a:gd name="T10" fmla="*/ 12 w 141"/>
                  <a:gd name="T11" fmla="*/ 80 h 294"/>
                  <a:gd name="T12" fmla="*/ 15 w 141"/>
                  <a:gd name="T13" fmla="*/ 86 h 294"/>
                  <a:gd name="T14" fmla="*/ 21 w 141"/>
                  <a:gd name="T15" fmla="*/ 90 h 294"/>
                  <a:gd name="T16" fmla="*/ 22 w 141"/>
                  <a:gd name="T17" fmla="*/ 104 h 294"/>
                  <a:gd name="T18" fmla="*/ 21 w 141"/>
                  <a:gd name="T19" fmla="*/ 109 h 294"/>
                  <a:gd name="T20" fmla="*/ 18 w 141"/>
                  <a:gd name="T21" fmla="*/ 115 h 294"/>
                  <a:gd name="T22" fmla="*/ 32 w 141"/>
                  <a:gd name="T23" fmla="*/ 127 h 294"/>
                  <a:gd name="T24" fmla="*/ 71 w 141"/>
                  <a:gd name="T25" fmla="*/ 143 h 294"/>
                  <a:gd name="T26" fmla="*/ 62 w 141"/>
                  <a:gd name="T27" fmla="*/ 161 h 294"/>
                  <a:gd name="T28" fmla="*/ 64 w 141"/>
                  <a:gd name="T29" fmla="*/ 171 h 294"/>
                  <a:gd name="T30" fmla="*/ 55 w 141"/>
                  <a:gd name="T31" fmla="*/ 197 h 294"/>
                  <a:gd name="T32" fmla="*/ 1 w 141"/>
                  <a:gd name="T33" fmla="*/ 213 h 294"/>
                  <a:gd name="T34" fmla="*/ 0 w 141"/>
                  <a:gd name="T35" fmla="*/ 217 h 294"/>
                  <a:gd name="T36" fmla="*/ 7 w 141"/>
                  <a:gd name="T37" fmla="*/ 221 h 294"/>
                  <a:gd name="T38" fmla="*/ 21 w 141"/>
                  <a:gd name="T39" fmla="*/ 224 h 294"/>
                  <a:gd name="T40" fmla="*/ 43 w 141"/>
                  <a:gd name="T41" fmla="*/ 229 h 294"/>
                  <a:gd name="T42" fmla="*/ 41 w 141"/>
                  <a:gd name="T43" fmla="*/ 238 h 294"/>
                  <a:gd name="T44" fmla="*/ 32 w 141"/>
                  <a:gd name="T45" fmla="*/ 239 h 294"/>
                  <a:gd name="T46" fmla="*/ 33 w 141"/>
                  <a:gd name="T47" fmla="*/ 246 h 294"/>
                  <a:gd name="T48" fmla="*/ 53 w 141"/>
                  <a:gd name="T49" fmla="*/ 254 h 294"/>
                  <a:gd name="T50" fmla="*/ 57 w 141"/>
                  <a:gd name="T51" fmla="*/ 253 h 294"/>
                  <a:gd name="T52" fmla="*/ 62 w 141"/>
                  <a:gd name="T53" fmla="*/ 246 h 294"/>
                  <a:gd name="T54" fmla="*/ 69 w 141"/>
                  <a:gd name="T55" fmla="*/ 251 h 294"/>
                  <a:gd name="T56" fmla="*/ 81 w 141"/>
                  <a:gd name="T57" fmla="*/ 266 h 294"/>
                  <a:gd name="T58" fmla="*/ 89 w 141"/>
                  <a:gd name="T59" fmla="*/ 277 h 294"/>
                  <a:gd name="T60" fmla="*/ 111 w 141"/>
                  <a:gd name="T61" fmla="*/ 274 h 294"/>
                  <a:gd name="T62" fmla="*/ 118 w 141"/>
                  <a:gd name="T63" fmla="*/ 275 h 294"/>
                  <a:gd name="T64" fmla="*/ 131 w 141"/>
                  <a:gd name="T65" fmla="*/ 285 h 294"/>
                  <a:gd name="T66" fmla="*/ 138 w 141"/>
                  <a:gd name="T67" fmla="*/ 291 h 2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41" h="294">
                    <a:moveTo>
                      <a:pt x="25" y="0"/>
                    </a:moveTo>
                    <a:lnTo>
                      <a:pt x="26" y="0"/>
                    </a:lnTo>
                    <a:lnTo>
                      <a:pt x="29" y="3"/>
                    </a:lnTo>
                    <a:lnTo>
                      <a:pt x="28" y="4"/>
                    </a:lnTo>
                    <a:lnTo>
                      <a:pt x="24" y="11"/>
                    </a:lnTo>
                    <a:lnTo>
                      <a:pt x="22" y="16"/>
                    </a:lnTo>
                    <a:lnTo>
                      <a:pt x="15" y="28"/>
                    </a:lnTo>
                    <a:lnTo>
                      <a:pt x="11" y="33"/>
                    </a:lnTo>
                    <a:lnTo>
                      <a:pt x="8" y="40"/>
                    </a:lnTo>
                    <a:lnTo>
                      <a:pt x="7" y="76"/>
                    </a:lnTo>
                    <a:lnTo>
                      <a:pt x="8" y="80"/>
                    </a:lnTo>
                    <a:lnTo>
                      <a:pt x="12" y="80"/>
                    </a:lnTo>
                    <a:lnTo>
                      <a:pt x="12" y="83"/>
                    </a:lnTo>
                    <a:lnTo>
                      <a:pt x="15" y="86"/>
                    </a:lnTo>
                    <a:lnTo>
                      <a:pt x="18" y="86"/>
                    </a:lnTo>
                    <a:lnTo>
                      <a:pt x="21" y="90"/>
                    </a:lnTo>
                    <a:lnTo>
                      <a:pt x="24" y="102"/>
                    </a:lnTo>
                    <a:lnTo>
                      <a:pt x="22" y="104"/>
                    </a:lnTo>
                    <a:lnTo>
                      <a:pt x="22" y="105"/>
                    </a:lnTo>
                    <a:lnTo>
                      <a:pt x="21" y="109"/>
                    </a:lnTo>
                    <a:lnTo>
                      <a:pt x="19" y="111"/>
                    </a:lnTo>
                    <a:lnTo>
                      <a:pt x="18" y="115"/>
                    </a:lnTo>
                    <a:lnTo>
                      <a:pt x="18" y="123"/>
                    </a:lnTo>
                    <a:lnTo>
                      <a:pt x="32" y="127"/>
                    </a:lnTo>
                    <a:lnTo>
                      <a:pt x="65" y="143"/>
                    </a:lnTo>
                    <a:lnTo>
                      <a:pt x="71" y="143"/>
                    </a:lnTo>
                    <a:lnTo>
                      <a:pt x="64" y="151"/>
                    </a:lnTo>
                    <a:lnTo>
                      <a:pt x="62" y="161"/>
                    </a:lnTo>
                    <a:lnTo>
                      <a:pt x="64" y="164"/>
                    </a:lnTo>
                    <a:lnTo>
                      <a:pt x="64" y="171"/>
                    </a:lnTo>
                    <a:lnTo>
                      <a:pt x="57" y="196"/>
                    </a:lnTo>
                    <a:lnTo>
                      <a:pt x="55" y="197"/>
                    </a:lnTo>
                    <a:lnTo>
                      <a:pt x="53" y="197"/>
                    </a:lnTo>
                    <a:lnTo>
                      <a:pt x="1" y="213"/>
                    </a:lnTo>
                    <a:lnTo>
                      <a:pt x="0" y="214"/>
                    </a:lnTo>
                    <a:lnTo>
                      <a:pt x="0" y="217"/>
                    </a:lnTo>
                    <a:lnTo>
                      <a:pt x="1" y="218"/>
                    </a:lnTo>
                    <a:lnTo>
                      <a:pt x="7" y="221"/>
                    </a:lnTo>
                    <a:lnTo>
                      <a:pt x="11" y="224"/>
                    </a:lnTo>
                    <a:lnTo>
                      <a:pt x="21" y="224"/>
                    </a:lnTo>
                    <a:lnTo>
                      <a:pt x="32" y="225"/>
                    </a:lnTo>
                    <a:lnTo>
                      <a:pt x="43" y="229"/>
                    </a:lnTo>
                    <a:lnTo>
                      <a:pt x="43" y="238"/>
                    </a:lnTo>
                    <a:lnTo>
                      <a:pt x="41" y="238"/>
                    </a:lnTo>
                    <a:lnTo>
                      <a:pt x="40" y="239"/>
                    </a:lnTo>
                    <a:lnTo>
                      <a:pt x="32" y="239"/>
                    </a:lnTo>
                    <a:lnTo>
                      <a:pt x="28" y="242"/>
                    </a:lnTo>
                    <a:lnTo>
                      <a:pt x="33" y="246"/>
                    </a:lnTo>
                    <a:lnTo>
                      <a:pt x="37" y="250"/>
                    </a:lnTo>
                    <a:lnTo>
                      <a:pt x="53" y="254"/>
                    </a:lnTo>
                    <a:lnTo>
                      <a:pt x="55" y="254"/>
                    </a:lnTo>
                    <a:lnTo>
                      <a:pt x="57" y="253"/>
                    </a:lnTo>
                    <a:lnTo>
                      <a:pt x="61" y="250"/>
                    </a:lnTo>
                    <a:lnTo>
                      <a:pt x="62" y="246"/>
                    </a:lnTo>
                    <a:lnTo>
                      <a:pt x="67" y="248"/>
                    </a:lnTo>
                    <a:lnTo>
                      <a:pt x="69" y="251"/>
                    </a:lnTo>
                    <a:lnTo>
                      <a:pt x="71" y="264"/>
                    </a:lnTo>
                    <a:lnTo>
                      <a:pt x="81" y="266"/>
                    </a:lnTo>
                    <a:lnTo>
                      <a:pt x="79" y="274"/>
                    </a:lnTo>
                    <a:lnTo>
                      <a:pt x="89" y="277"/>
                    </a:lnTo>
                    <a:lnTo>
                      <a:pt x="100" y="277"/>
                    </a:lnTo>
                    <a:lnTo>
                      <a:pt x="111" y="274"/>
                    </a:lnTo>
                    <a:lnTo>
                      <a:pt x="117" y="275"/>
                    </a:lnTo>
                    <a:lnTo>
                      <a:pt x="118" y="275"/>
                    </a:lnTo>
                    <a:lnTo>
                      <a:pt x="118" y="277"/>
                    </a:lnTo>
                    <a:lnTo>
                      <a:pt x="131" y="285"/>
                    </a:lnTo>
                    <a:lnTo>
                      <a:pt x="135" y="287"/>
                    </a:lnTo>
                    <a:lnTo>
                      <a:pt x="138" y="291"/>
                    </a:lnTo>
                    <a:lnTo>
                      <a:pt x="141" y="29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17" name="Freeform 4667">
                <a:extLst>
                  <a:ext uri="{FF2B5EF4-FFF2-40B4-BE49-F238E27FC236}">
                    <a16:creationId xmlns:a16="http://schemas.microsoft.com/office/drawing/2014/main" id="{DC789ECE-66B5-A581-0067-183DD8BCF3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1" y="3025"/>
                <a:ext cx="15" cy="61"/>
              </a:xfrm>
              <a:custGeom>
                <a:avLst/>
                <a:gdLst>
                  <a:gd name="T0" fmla="*/ 7 w 57"/>
                  <a:gd name="T1" fmla="*/ 0 h 243"/>
                  <a:gd name="T2" fmla="*/ 0 w 57"/>
                  <a:gd name="T3" fmla="*/ 16 h 243"/>
                  <a:gd name="T4" fmla="*/ 2 w 57"/>
                  <a:gd name="T5" fmla="*/ 23 h 243"/>
                  <a:gd name="T6" fmla="*/ 4 w 57"/>
                  <a:gd name="T7" fmla="*/ 30 h 243"/>
                  <a:gd name="T8" fmla="*/ 7 w 57"/>
                  <a:gd name="T9" fmla="*/ 30 h 243"/>
                  <a:gd name="T10" fmla="*/ 17 w 57"/>
                  <a:gd name="T11" fmla="*/ 32 h 243"/>
                  <a:gd name="T12" fmla="*/ 30 w 57"/>
                  <a:gd name="T13" fmla="*/ 29 h 243"/>
                  <a:gd name="T14" fmla="*/ 38 w 57"/>
                  <a:gd name="T15" fmla="*/ 43 h 243"/>
                  <a:gd name="T16" fmla="*/ 40 w 57"/>
                  <a:gd name="T17" fmla="*/ 50 h 243"/>
                  <a:gd name="T18" fmla="*/ 38 w 57"/>
                  <a:gd name="T19" fmla="*/ 53 h 243"/>
                  <a:gd name="T20" fmla="*/ 33 w 57"/>
                  <a:gd name="T21" fmla="*/ 58 h 243"/>
                  <a:gd name="T22" fmla="*/ 31 w 57"/>
                  <a:gd name="T23" fmla="*/ 64 h 243"/>
                  <a:gd name="T24" fmla="*/ 27 w 57"/>
                  <a:gd name="T25" fmla="*/ 75 h 243"/>
                  <a:gd name="T26" fmla="*/ 27 w 57"/>
                  <a:gd name="T27" fmla="*/ 82 h 243"/>
                  <a:gd name="T28" fmla="*/ 28 w 57"/>
                  <a:gd name="T29" fmla="*/ 83 h 243"/>
                  <a:gd name="T30" fmla="*/ 30 w 57"/>
                  <a:gd name="T31" fmla="*/ 83 h 243"/>
                  <a:gd name="T32" fmla="*/ 53 w 57"/>
                  <a:gd name="T33" fmla="*/ 93 h 243"/>
                  <a:gd name="T34" fmla="*/ 57 w 57"/>
                  <a:gd name="T35" fmla="*/ 93 h 243"/>
                  <a:gd name="T36" fmla="*/ 48 w 57"/>
                  <a:gd name="T37" fmla="*/ 103 h 243"/>
                  <a:gd name="T38" fmla="*/ 41 w 57"/>
                  <a:gd name="T39" fmla="*/ 104 h 243"/>
                  <a:gd name="T40" fmla="*/ 34 w 57"/>
                  <a:gd name="T41" fmla="*/ 109 h 243"/>
                  <a:gd name="T42" fmla="*/ 31 w 57"/>
                  <a:gd name="T43" fmla="*/ 111 h 243"/>
                  <a:gd name="T44" fmla="*/ 20 w 57"/>
                  <a:gd name="T45" fmla="*/ 135 h 243"/>
                  <a:gd name="T46" fmla="*/ 19 w 57"/>
                  <a:gd name="T47" fmla="*/ 140 h 243"/>
                  <a:gd name="T48" fmla="*/ 20 w 57"/>
                  <a:gd name="T49" fmla="*/ 141 h 243"/>
                  <a:gd name="T50" fmla="*/ 24 w 57"/>
                  <a:gd name="T51" fmla="*/ 148 h 243"/>
                  <a:gd name="T52" fmla="*/ 37 w 57"/>
                  <a:gd name="T53" fmla="*/ 159 h 243"/>
                  <a:gd name="T54" fmla="*/ 45 w 57"/>
                  <a:gd name="T55" fmla="*/ 163 h 243"/>
                  <a:gd name="T56" fmla="*/ 52 w 57"/>
                  <a:gd name="T57" fmla="*/ 164 h 243"/>
                  <a:gd name="T58" fmla="*/ 53 w 57"/>
                  <a:gd name="T59" fmla="*/ 164 h 243"/>
                  <a:gd name="T60" fmla="*/ 53 w 57"/>
                  <a:gd name="T61" fmla="*/ 166 h 243"/>
                  <a:gd name="T62" fmla="*/ 52 w 57"/>
                  <a:gd name="T63" fmla="*/ 169 h 243"/>
                  <a:gd name="T64" fmla="*/ 52 w 57"/>
                  <a:gd name="T65" fmla="*/ 174 h 243"/>
                  <a:gd name="T66" fmla="*/ 50 w 57"/>
                  <a:gd name="T67" fmla="*/ 177 h 243"/>
                  <a:gd name="T68" fmla="*/ 50 w 57"/>
                  <a:gd name="T69" fmla="*/ 181 h 243"/>
                  <a:gd name="T70" fmla="*/ 49 w 57"/>
                  <a:gd name="T71" fmla="*/ 188 h 243"/>
                  <a:gd name="T72" fmla="*/ 52 w 57"/>
                  <a:gd name="T73" fmla="*/ 195 h 243"/>
                  <a:gd name="T74" fmla="*/ 53 w 57"/>
                  <a:gd name="T75" fmla="*/ 197 h 243"/>
                  <a:gd name="T76" fmla="*/ 53 w 57"/>
                  <a:gd name="T77" fmla="*/ 198 h 243"/>
                  <a:gd name="T78" fmla="*/ 49 w 57"/>
                  <a:gd name="T79" fmla="*/ 202 h 243"/>
                  <a:gd name="T80" fmla="*/ 41 w 57"/>
                  <a:gd name="T81" fmla="*/ 205 h 243"/>
                  <a:gd name="T82" fmla="*/ 26 w 57"/>
                  <a:gd name="T83" fmla="*/ 217 h 243"/>
                  <a:gd name="T84" fmla="*/ 20 w 57"/>
                  <a:gd name="T85" fmla="*/ 224 h 243"/>
                  <a:gd name="T86" fmla="*/ 20 w 57"/>
                  <a:gd name="T87" fmla="*/ 226 h 243"/>
                  <a:gd name="T88" fmla="*/ 12 w 57"/>
                  <a:gd name="T89" fmla="*/ 238 h 243"/>
                  <a:gd name="T90" fmla="*/ 12 w 57"/>
                  <a:gd name="T91" fmla="*/ 243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57" h="243">
                    <a:moveTo>
                      <a:pt x="7" y="0"/>
                    </a:moveTo>
                    <a:lnTo>
                      <a:pt x="0" y="16"/>
                    </a:lnTo>
                    <a:lnTo>
                      <a:pt x="2" y="23"/>
                    </a:lnTo>
                    <a:lnTo>
                      <a:pt x="4" y="30"/>
                    </a:lnTo>
                    <a:lnTo>
                      <a:pt x="7" y="30"/>
                    </a:lnTo>
                    <a:lnTo>
                      <a:pt x="17" y="32"/>
                    </a:lnTo>
                    <a:lnTo>
                      <a:pt x="30" y="29"/>
                    </a:lnTo>
                    <a:lnTo>
                      <a:pt x="38" y="43"/>
                    </a:lnTo>
                    <a:lnTo>
                      <a:pt x="40" y="50"/>
                    </a:lnTo>
                    <a:lnTo>
                      <a:pt x="38" y="53"/>
                    </a:lnTo>
                    <a:lnTo>
                      <a:pt x="33" y="58"/>
                    </a:lnTo>
                    <a:lnTo>
                      <a:pt x="31" y="64"/>
                    </a:lnTo>
                    <a:lnTo>
                      <a:pt x="27" y="75"/>
                    </a:lnTo>
                    <a:lnTo>
                      <a:pt x="27" y="82"/>
                    </a:lnTo>
                    <a:lnTo>
                      <a:pt x="28" y="83"/>
                    </a:lnTo>
                    <a:lnTo>
                      <a:pt x="30" y="83"/>
                    </a:lnTo>
                    <a:lnTo>
                      <a:pt x="53" y="93"/>
                    </a:lnTo>
                    <a:lnTo>
                      <a:pt x="57" y="93"/>
                    </a:lnTo>
                    <a:lnTo>
                      <a:pt x="48" y="103"/>
                    </a:lnTo>
                    <a:lnTo>
                      <a:pt x="41" y="104"/>
                    </a:lnTo>
                    <a:lnTo>
                      <a:pt x="34" y="109"/>
                    </a:lnTo>
                    <a:lnTo>
                      <a:pt x="31" y="111"/>
                    </a:lnTo>
                    <a:lnTo>
                      <a:pt x="20" y="135"/>
                    </a:lnTo>
                    <a:lnTo>
                      <a:pt x="19" y="140"/>
                    </a:lnTo>
                    <a:lnTo>
                      <a:pt x="20" y="141"/>
                    </a:lnTo>
                    <a:lnTo>
                      <a:pt x="24" y="148"/>
                    </a:lnTo>
                    <a:lnTo>
                      <a:pt x="37" y="159"/>
                    </a:lnTo>
                    <a:lnTo>
                      <a:pt x="45" y="163"/>
                    </a:lnTo>
                    <a:lnTo>
                      <a:pt x="52" y="164"/>
                    </a:lnTo>
                    <a:lnTo>
                      <a:pt x="53" y="164"/>
                    </a:lnTo>
                    <a:lnTo>
                      <a:pt x="53" y="166"/>
                    </a:lnTo>
                    <a:lnTo>
                      <a:pt x="52" y="169"/>
                    </a:lnTo>
                    <a:lnTo>
                      <a:pt x="52" y="174"/>
                    </a:lnTo>
                    <a:lnTo>
                      <a:pt x="50" y="177"/>
                    </a:lnTo>
                    <a:lnTo>
                      <a:pt x="50" y="181"/>
                    </a:lnTo>
                    <a:lnTo>
                      <a:pt x="49" y="188"/>
                    </a:lnTo>
                    <a:lnTo>
                      <a:pt x="52" y="195"/>
                    </a:lnTo>
                    <a:lnTo>
                      <a:pt x="53" y="197"/>
                    </a:lnTo>
                    <a:lnTo>
                      <a:pt x="53" y="198"/>
                    </a:lnTo>
                    <a:lnTo>
                      <a:pt x="49" y="202"/>
                    </a:lnTo>
                    <a:lnTo>
                      <a:pt x="41" y="205"/>
                    </a:lnTo>
                    <a:lnTo>
                      <a:pt x="26" y="217"/>
                    </a:lnTo>
                    <a:lnTo>
                      <a:pt x="20" y="224"/>
                    </a:lnTo>
                    <a:lnTo>
                      <a:pt x="20" y="226"/>
                    </a:lnTo>
                    <a:lnTo>
                      <a:pt x="12" y="238"/>
                    </a:lnTo>
                    <a:lnTo>
                      <a:pt x="12" y="24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18" name="Freeform 4668">
                <a:extLst>
                  <a:ext uri="{FF2B5EF4-FFF2-40B4-BE49-F238E27FC236}">
                    <a16:creationId xmlns:a16="http://schemas.microsoft.com/office/drawing/2014/main" id="{AE3B08E4-D665-7830-27B9-60302D9035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0" y="3080"/>
                <a:ext cx="87" cy="49"/>
              </a:xfrm>
              <a:custGeom>
                <a:avLst/>
                <a:gdLst>
                  <a:gd name="T0" fmla="*/ 349 w 349"/>
                  <a:gd name="T1" fmla="*/ 197 h 197"/>
                  <a:gd name="T2" fmla="*/ 347 w 349"/>
                  <a:gd name="T3" fmla="*/ 197 h 197"/>
                  <a:gd name="T4" fmla="*/ 285 w 349"/>
                  <a:gd name="T5" fmla="*/ 188 h 197"/>
                  <a:gd name="T6" fmla="*/ 280 w 349"/>
                  <a:gd name="T7" fmla="*/ 186 h 197"/>
                  <a:gd name="T8" fmla="*/ 273 w 349"/>
                  <a:gd name="T9" fmla="*/ 186 h 197"/>
                  <a:gd name="T10" fmla="*/ 225 w 349"/>
                  <a:gd name="T11" fmla="*/ 181 h 197"/>
                  <a:gd name="T12" fmla="*/ 219 w 349"/>
                  <a:gd name="T13" fmla="*/ 179 h 197"/>
                  <a:gd name="T14" fmla="*/ 208 w 349"/>
                  <a:gd name="T15" fmla="*/ 165 h 197"/>
                  <a:gd name="T16" fmla="*/ 174 w 349"/>
                  <a:gd name="T17" fmla="*/ 145 h 197"/>
                  <a:gd name="T18" fmla="*/ 171 w 349"/>
                  <a:gd name="T19" fmla="*/ 144 h 197"/>
                  <a:gd name="T20" fmla="*/ 101 w 349"/>
                  <a:gd name="T21" fmla="*/ 140 h 197"/>
                  <a:gd name="T22" fmla="*/ 98 w 349"/>
                  <a:gd name="T23" fmla="*/ 140 h 197"/>
                  <a:gd name="T24" fmla="*/ 91 w 349"/>
                  <a:gd name="T25" fmla="*/ 137 h 197"/>
                  <a:gd name="T26" fmla="*/ 60 w 349"/>
                  <a:gd name="T27" fmla="*/ 130 h 197"/>
                  <a:gd name="T28" fmla="*/ 48 w 349"/>
                  <a:gd name="T29" fmla="*/ 130 h 197"/>
                  <a:gd name="T30" fmla="*/ 30 w 349"/>
                  <a:gd name="T31" fmla="*/ 134 h 197"/>
                  <a:gd name="T32" fmla="*/ 14 w 349"/>
                  <a:gd name="T33" fmla="*/ 134 h 197"/>
                  <a:gd name="T34" fmla="*/ 9 w 349"/>
                  <a:gd name="T35" fmla="*/ 133 h 197"/>
                  <a:gd name="T36" fmla="*/ 9 w 349"/>
                  <a:gd name="T37" fmla="*/ 67 h 197"/>
                  <a:gd name="T38" fmla="*/ 12 w 349"/>
                  <a:gd name="T39" fmla="*/ 41 h 197"/>
                  <a:gd name="T40" fmla="*/ 12 w 349"/>
                  <a:gd name="T41" fmla="*/ 40 h 197"/>
                  <a:gd name="T42" fmla="*/ 11 w 349"/>
                  <a:gd name="T43" fmla="*/ 34 h 197"/>
                  <a:gd name="T44" fmla="*/ 1 w 349"/>
                  <a:gd name="T45" fmla="*/ 7 h 197"/>
                  <a:gd name="T46" fmla="*/ 1 w 349"/>
                  <a:gd name="T47" fmla="*/ 4 h 197"/>
                  <a:gd name="T48" fmla="*/ 0 w 349"/>
                  <a:gd name="T49" fmla="*/ 0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49" h="197">
                    <a:moveTo>
                      <a:pt x="349" y="197"/>
                    </a:moveTo>
                    <a:lnTo>
                      <a:pt x="347" y="197"/>
                    </a:lnTo>
                    <a:lnTo>
                      <a:pt x="285" y="188"/>
                    </a:lnTo>
                    <a:lnTo>
                      <a:pt x="280" y="186"/>
                    </a:lnTo>
                    <a:lnTo>
                      <a:pt x="273" y="186"/>
                    </a:lnTo>
                    <a:lnTo>
                      <a:pt x="225" y="181"/>
                    </a:lnTo>
                    <a:lnTo>
                      <a:pt x="219" y="179"/>
                    </a:lnTo>
                    <a:lnTo>
                      <a:pt x="208" y="165"/>
                    </a:lnTo>
                    <a:lnTo>
                      <a:pt x="174" y="145"/>
                    </a:lnTo>
                    <a:lnTo>
                      <a:pt x="171" y="144"/>
                    </a:lnTo>
                    <a:lnTo>
                      <a:pt x="101" y="140"/>
                    </a:lnTo>
                    <a:lnTo>
                      <a:pt x="98" y="140"/>
                    </a:lnTo>
                    <a:lnTo>
                      <a:pt x="91" y="137"/>
                    </a:lnTo>
                    <a:lnTo>
                      <a:pt x="60" y="130"/>
                    </a:lnTo>
                    <a:lnTo>
                      <a:pt x="48" y="130"/>
                    </a:lnTo>
                    <a:lnTo>
                      <a:pt x="30" y="134"/>
                    </a:lnTo>
                    <a:lnTo>
                      <a:pt x="14" y="134"/>
                    </a:lnTo>
                    <a:lnTo>
                      <a:pt x="9" y="133"/>
                    </a:lnTo>
                    <a:lnTo>
                      <a:pt x="9" y="67"/>
                    </a:lnTo>
                    <a:lnTo>
                      <a:pt x="12" y="41"/>
                    </a:lnTo>
                    <a:lnTo>
                      <a:pt x="12" y="40"/>
                    </a:lnTo>
                    <a:lnTo>
                      <a:pt x="11" y="34"/>
                    </a:lnTo>
                    <a:lnTo>
                      <a:pt x="1" y="7"/>
                    </a:lnTo>
                    <a:lnTo>
                      <a:pt x="1" y="4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19" name="Freeform 4669">
                <a:extLst>
                  <a:ext uri="{FF2B5EF4-FFF2-40B4-BE49-F238E27FC236}">
                    <a16:creationId xmlns:a16="http://schemas.microsoft.com/office/drawing/2014/main" id="{BB764CD7-13A2-F859-F8A4-379F44538A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7" y="3086"/>
                <a:ext cx="28" cy="44"/>
              </a:xfrm>
              <a:custGeom>
                <a:avLst/>
                <a:gdLst>
                  <a:gd name="T0" fmla="*/ 109 w 109"/>
                  <a:gd name="T1" fmla="*/ 0 h 178"/>
                  <a:gd name="T2" fmla="*/ 107 w 109"/>
                  <a:gd name="T3" fmla="*/ 2 h 178"/>
                  <a:gd name="T4" fmla="*/ 100 w 109"/>
                  <a:gd name="T5" fmla="*/ 1 h 178"/>
                  <a:gd name="T6" fmla="*/ 99 w 109"/>
                  <a:gd name="T7" fmla="*/ 1 h 178"/>
                  <a:gd name="T8" fmla="*/ 87 w 109"/>
                  <a:gd name="T9" fmla="*/ 8 h 178"/>
                  <a:gd name="T10" fmla="*/ 87 w 109"/>
                  <a:gd name="T11" fmla="*/ 10 h 178"/>
                  <a:gd name="T12" fmla="*/ 78 w 109"/>
                  <a:gd name="T13" fmla="*/ 19 h 178"/>
                  <a:gd name="T14" fmla="*/ 68 w 109"/>
                  <a:gd name="T15" fmla="*/ 22 h 178"/>
                  <a:gd name="T16" fmla="*/ 53 w 109"/>
                  <a:gd name="T17" fmla="*/ 31 h 178"/>
                  <a:gd name="T18" fmla="*/ 47 w 109"/>
                  <a:gd name="T19" fmla="*/ 39 h 178"/>
                  <a:gd name="T20" fmla="*/ 46 w 109"/>
                  <a:gd name="T21" fmla="*/ 41 h 178"/>
                  <a:gd name="T22" fmla="*/ 70 w 109"/>
                  <a:gd name="T23" fmla="*/ 72 h 178"/>
                  <a:gd name="T24" fmla="*/ 89 w 109"/>
                  <a:gd name="T25" fmla="*/ 78 h 178"/>
                  <a:gd name="T26" fmla="*/ 97 w 109"/>
                  <a:gd name="T27" fmla="*/ 84 h 178"/>
                  <a:gd name="T28" fmla="*/ 97 w 109"/>
                  <a:gd name="T29" fmla="*/ 85 h 178"/>
                  <a:gd name="T30" fmla="*/ 96 w 109"/>
                  <a:gd name="T31" fmla="*/ 86 h 178"/>
                  <a:gd name="T32" fmla="*/ 87 w 109"/>
                  <a:gd name="T33" fmla="*/ 92 h 178"/>
                  <a:gd name="T34" fmla="*/ 71 w 109"/>
                  <a:gd name="T35" fmla="*/ 99 h 178"/>
                  <a:gd name="T36" fmla="*/ 56 w 109"/>
                  <a:gd name="T37" fmla="*/ 104 h 178"/>
                  <a:gd name="T38" fmla="*/ 56 w 109"/>
                  <a:gd name="T39" fmla="*/ 106 h 178"/>
                  <a:gd name="T40" fmla="*/ 67 w 109"/>
                  <a:gd name="T41" fmla="*/ 125 h 178"/>
                  <a:gd name="T42" fmla="*/ 71 w 109"/>
                  <a:gd name="T43" fmla="*/ 127 h 178"/>
                  <a:gd name="T44" fmla="*/ 78 w 109"/>
                  <a:gd name="T45" fmla="*/ 130 h 178"/>
                  <a:gd name="T46" fmla="*/ 82 w 109"/>
                  <a:gd name="T47" fmla="*/ 130 h 178"/>
                  <a:gd name="T48" fmla="*/ 93 w 109"/>
                  <a:gd name="T49" fmla="*/ 132 h 178"/>
                  <a:gd name="T50" fmla="*/ 96 w 109"/>
                  <a:gd name="T51" fmla="*/ 138 h 178"/>
                  <a:gd name="T52" fmla="*/ 99 w 109"/>
                  <a:gd name="T53" fmla="*/ 142 h 178"/>
                  <a:gd name="T54" fmla="*/ 103 w 109"/>
                  <a:gd name="T55" fmla="*/ 153 h 178"/>
                  <a:gd name="T56" fmla="*/ 104 w 109"/>
                  <a:gd name="T57" fmla="*/ 155 h 178"/>
                  <a:gd name="T58" fmla="*/ 97 w 109"/>
                  <a:gd name="T59" fmla="*/ 156 h 178"/>
                  <a:gd name="T60" fmla="*/ 82 w 109"/>
                  <a:gd name="T61" fmla="*/ 155 h 178"/>
                  <a:gd name="T62" fmla="*/ 72 w 109"/>
                  <a:gd name="T63" fmla="*/ 162 h 178"/>
                  <a:gd name="T64" fmla="*/ 67 w 109"/>
                  <a:gd name="T65" fmla="*/ 173 h 178"/>
                  <a:gd name="T66" fmla="*/ 50 w 109"/>
                  <a:gd name="T67" fmla="*/ 178 h 178"/>
                  <a:gd name="T68" fmla="*/ 41 w 109"/>
                  <a:gd name="T69" fmla="*/ 178 h 178"/>
                  <a:gd name="T70" fmla="*/ 33 w 109"/>
                  <a:gd name="T71" fmla="*/ 177 h 178"/>
                  <a:gd name="T72" fmla="*/ 0 w 109"/>
                  <a:gd name="T73" fmla="*/ 174 h 1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9" h="178">
                    <a:moveTo>
                      <a:pt x="109" y="0"/>
                    </a:moveTo>
                    <a:lnTo>
                      <a:pt x="107" y="2"/>
                    </a:lnTo>
                    <a:lnTo>
                      <a:pt x="100" y="1"/>
                    </a:lnTo>
                    <a:lnTo>
                      <a:pt x="99" y="1"/>
                    </a:lnTo>
                    <a:lnTo>
                      <a:pt x="87" y="8"/>
                    </a:lnTo>
                    <a:lnTo>
                      <a:pt x="87" y="10"/>
                    </a:lnTo>
                    <a:lnTo>
                      <a:pt x="78" y="19"/>
                    </a:lnTo>
                    <a:lnTo>
                      <a:pt x="68" y="22"/>
                    </a:lnTo>
                    <a:lnTo>
                      <a:pt x="53" y="31"/>
                    </a:lnTo>
                    <a:lnTo>
                      <a:pt x="47" y="39"/>
                    </a:lnTo>
                    <a:lnTo>
                      <a:pt x="46" y="41"/>
                    </a:lnTo>
                    <a:lnTo>
                      <a:pt x="70" y="72"/>
                    </a:lnTo>
                    <a:lnTo>
                      <a:pt x="89" y="78"/>
                    </a:lnTo>
                    <a:lnTo>
                      <a:pt x="97" y="84"/>
                    </a:lnTo>
                    <a:lnTo>
                      <a:pt x="97" y="85"/>
                    </a:lnTo>
                    <a:lnTo>
                      <a:pt x="96" y="86"/>
                    </a:lnTo>
                    <a:lnTo>
                      <a:pt x="87" y="92"/>
                    </a:lnTo>
                    <a:lnTo>
                      <a:pt x="71" y="99"/>
                    </a:lnTo>
                    <a:lnTo>
                      <a:pt x="56" y="104"/>
                    </a:lnTo>
                    <a:lnTo>
                      <a:pt x="56" y="106"/>
                    </a:lnTo>
                    <a:lnTo>
                      <a:pt x="67" y="125"/>
                    </a:lnTo>
                    <a:lnTo>
                      <a:pt x="71" y="127"/>
                    </a:lnTo>
                    <a:lnTo>
                      <a:pt x="78" y="130"/>
                    </a:lnTo>
                    <a:lnTo>
                      <a:pt x="82" y="130"/>
                    </a:lnTo>
                    <a:lnTo>
                      <a:pt x="93" y="132"/>
                    </a:lnTo>
                    <a:lnTo>
                      <a:pt x="96" y="138"/>
                    </a:lnTo>
                    <a:lnTo>
                      <a:pt x="99" y="142"/>
                    </a:lnTo>
                    <a:lnTo>
                      <a:pt x="103" y="153"/>
                    </a:lnTo>
                    <a:lnTo>
                      <a:pt x="104" y="155"/>
                    </a:lnTo>
                    <a:lnTo>
                      <a:pt x="97" y="156"/>
                    </a:lnTo>
                    <a:lnTo>
                      <a:pt x="82" y="155"/>
                    </a:lnTo>
                    <a:lnTo>
                      <a:pt x="72" y="162"/>
                    </a:lnTo>
                    <a:lnTo>
                      <a:pt x="67" y="173"/>
                    </a:lnTo>
                    <a:lnTo>
                      <a:pt x="50" y="178"/>
                    </a:lnTo>
                    <a:lnTo>
                      <a:pt x="41" y="178"/>
                    </a:lnTo>
                    <a:lnTo>
                      <a:pt x="33" y="177"/>
                    </a:lnTo>
                    <a:lnTo>
                      <a:pt x="0" y="17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20" name="Freeform 4670">
                <a:extLst>
                  <a:ext uri="{FF2B5EF4-FFF2-40B4-BE49-F238E27FC236}">
                    <a16:creationId xmlns:a16="http://schemas.microsoft.com/office/drawing/2014/main" id="{34A8DD9D-0E69-FD62-26E4-BBFE055BC2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4" y="3129"/>
                <a:ext cx="3" cy="8"/>
              </a:xfrm>
              <a:custGeom>
                <a:avLst/>
                <a:gdLst>
                  <a:gd name="T0" fmla="*/ 0 w 12"/>
                  <a:gd name="T1" fmla="*/ 31 h 31"/>
                  <a:gd name="T2" fmla="*/ 12 w 12"/>
                  <a:gd name="T3" fmla="*/ 25 h 31"/>
                  <a:gd name="T4" fmla="*/ 12 w 12"/>
                  <a:gd name="T5" fmla="*/ 24 h 31"/>
                  <a:gd name="T6" fmla="*/ 8 w 12"/>
                  <a:gd name="T7" fmla="*/ 11 h 31"/>
                  <a:gd name="T8" fmla="*/ 9 w 12"/>
                  <a:gd name="T9" fmla="*/ 6 h 31"/>
                  <a:gd name="T10" fmla="*/ 12 w 12"/>
                  <a:gd name="T11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31">
                    <a:moveTo>
                      <a:pt x="0" y="31"/>
                    </a:moveTo>
                    <a:lnTo>
                      <a:pt x="12" y="25"/>
                    </a:lnTo>
                    <a:lnTo>
                      <a:pt x="12" y="24"/>
                    </a:lnTo>
                    <a:lnTo>
                      <a:pt x="8" y="11"/>
                    </a:lnTo>
                    <a:lnTo>
                      <a:pt x="9" y="6"/>
                    </a:lnTo>
                    <a:lnTo>
                      <a:pt x="12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21" name="Freeform 4671">
                <a:extLst>
                  <a:ext uri="{FF2B5EF4-FFF2-40B4-BE49-F238E27FC236}">
                    <a16:creationId xmlns:a16="http://schemas.microsoft.com/office/drawing/2014/main" id="{090E8BD3-6CFC-A807-E409-D7779584CF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3" y="3162"/>
                <a:ext cx="112" cy="35"/>
              </a:xfrm>
              <a:custGeom>
                <a:avLst/>
                <a:gdLst>
                  <a:gd name="T0" fmla="*/ 450 w 450"/>
                  <a:gd name="T1" fmla="*/ 14 h 137"/>
                  <a:gd name="T2" fmla="*/ 447 w 450"/>
                  <a:gd name="T3" fmla="*/ 8 h 137"/>
                  <a:gd name="T4" fmla="*/ 445 w 450"/>
                  <a:gd name="T5" fmla="*/ 3 h 137"/>
                  <a:gd name="T6" fmla="*/ 438 w 450"/>
                  <a:gd name="T7" fmla="*/ 1 h 137"/>
                  <a:gd name="T8" fmla="*/ 425 w 450"/>
                  <a:gd name="T9" fmla="*/ 0 h 137"/>
                  <a:gd name="T10" fmla="*/ 416 w 450"/>
                  <a:gd name="T11" fmla="*/ 7 h 137"/>
                  <a:gd name="T12" fmla="*/ 391 w 450"/>
                  <a:gd name="T13" fmla="*/ 4 h 137"/>
                  <a:gd name="T14" fmla="*/ 378 w 450"/>
                  <a:gd name="T15" fmla="*/ 25 h 137"/>
                  <a:gd name="T16" fmla="*/ 369 w 450"/>
                  <a:gd name="T17" fmla="*/ 47 h 137"/>
                  <a:gd name="T18" fmla="*/ 368 w 450"/>
                  <a:gd name="T19" fmla="*/ 50 h 137"/>
                  <a:gd name="T20" fmla="*/ 358 w 450"/>
                  <a:gd name="T21" fmla="*/ 49 h 137"/>
                  <a:gd name="T22" fmla="*/ 335 w 450"/>
                  <a:gd name="T23" fmla="*/ 53 h 137"/>
                  <a:gd name="T24" fmla="*/ 310 w 450"/>
                  <a:gd name="T25" fmla="*/ 61 h 137"/>
                  <a:gd name="T26" fmla="*/ 301 w 450"/>
                  <a:gd name="T27" fmla="*/ 70 h 137"/>
                  <a:gd name="T28" fmla="*/ 291 w 450"/>
                  <a:gd name="T29" fmla="*/ 85 h 137"/>
                  <a:gd name="T30" fmla="*/ 285 w 450"/>
                  <a:gd name="T31" fmla="*/ 88 h 137"/>
                  <a:gd name="T32" fmla="*/ 274 w 450"/>
                  <a:gd name="T33" fmla="*/ 85 h 137"/>
                  <a:gd name="T34" fmla="*/ 270 w 450"/>
                  <a:gd name="T35" fmla="*/ 82 h 137"/>
                  <a:gd name="T36" fmla="*/ 268 w 450"/>
                  <a:gd name="T37" fmla="*/ 77 h 137"/>
                  <a:gd name="T38" fmla="*/ 267 w 450"/>
                  <a:gd name="T39" fmla="*/ 72 h 137"/>
                  <a:gd name="T40" fmla="*/ 257 w 450"/>
                  <a:gd name="T41" fmla="*/ 70 h 137"/>
                  <a:gd name="T42" fmla="*/ 204 w 450"/>
                  <a:gd name="T43" fmla="*/ 79 h 137"/>
                  <a:gd name="T44" fmla="*/ 201 w 450"/>
                  <a:gd name="T45" fmla="*/ 81 h 137"/>
                  <a:gd name="T46" fmla="*/ 203 w 450"/>
                  <a:gd name="T47" fmla="*/ 92 h 137"/>
                  <a:gd name="T48" fmla="*/ 207 w 450"/>
                  <a:gd name="T49" fmla="*/ 98 h 137"/>
                  <a:gd name="T50" fmla="*/ 206 w 450"/>
                  <a:gd name="T51" fmla="*/ 103 h 137"/>
                  <a:gd name="T52" fmla="*/ 198 w 450"/>
                  <a:gd name="T53" fmla="*/ 106 h 137"/>
                  <a:gd name="T54" fmla="*/ 193 w 450"/>
                  <a:gd name="T55" fmla="*/ 105 h 137"/>
                  <a:gd name="T56" fmla="*/ 187 w 450"/>
                  <a:gd name="T57" fmla="*/ 109 h 137"/>
                  <a:gd name="T58" fmla="*/ 174 w 450"/>
                  <a:gd name="T59" fmla="*/ 108 h 137"/>
                  <a:gd name="T60" fmla="*/ 169 w 450"/>
                  <a:gd name="T61" fmla="*/ 106 h 137"/>
                  <a:gd name="T62" fmla="*/ 158 w 450"/>
                  <a:gd name="T63" fmla="*/ 99 h 137"/>
                  <a:gd name="T64" fmla="*/ 150 w 450"/>
                  <a:gd name="T65" fmla="*/ 98 h 137"/>
                  <a:gd name="T66" fmla="*/ 147 w 450"/>
                  <a:gd name="T67" fmla="*/ 98 h 137"/>
                  <a:gd name="T68" fmla="*/ 137 w 450"/>
                  <a:gd name="T69" fmla="*/ 88 h 137"/>
                  <a:gd name="T70" fmla="*/ 126 w 450"/>
                  <a:gd name="T71" fmla="*/ 86 h 137"/>
                  <a:gd name="T72" fmla="*/ 114 w 450"/>
                  <a:gd name="T73" fmla="*/ 85 h 137"/>
                  <a:gd name="T74" fmla="*/ 95 w 450"/>
                  <a:gd name="T75" fmla="*/ 74 h 137"/>
                  <a:gd name="T76" fmla="*/ 97 w 450"/>
                  <a:gd name="T77" fmla="*/ 64 h 137"/>
                  <a:gd name="T78" fmla="*/ 98 w 450"/>
                  <a:gd name="T79" fmla="*/ 55 h 137"/>
                  <a:gd name="T80" fmla="*/ 95 w 450"/>
                  <a:gd name="T81" fmla="*/ 53 h 137"/>
                  <a:gd name="T82" fmla="*/ 91 w 450"/>
                  <a:gd name="T83" fmla="*/ 56 h 137"/>
                  <a:gd name="T84" fmla="*/ 86 w 450"/>
                  <a:gd name="T85" fmla="*/ 59 h 137"/>
                  <a:gd name="T86" fmla="*/ 81 w 450"/>
                  <a:gd name="T87" fmla="*/ 57 h 137"/>
                  <a:gd name="T88" fmla="*/ 66 w 450"/>
                  <a:gd name="T89" fmla="*/ 55 h 137"/>
                  <a:gd name="T90" fmla="*/ 59 w 450"/>
                  <a:gd name="T91" fmla="*/ 64 h 137"/>
                  <a:gd name="T92" fmla="*/ 44 w 450"/>
                  <a:gd name="T93" fmla="*/ 67 h 137"/>
                  <a:gd name="T94" fmla="*/ 41 w 450"/>
                  <a:gd name="T95" fmla="*/ 65 h 137"/>
                  <a:gd name="T96" fmla="*/ 25 w 450"/>
                  <a:gd name="T97" fmla="*/ 89 h 137"/>
                  <a:gd name="T98" fmla="*/ 7 w 450"/>
                  <a:gd name="T99" fmla="*/ 98 h 137"/>
                  <a:gd name="T100" fmla="*/ 6 w 450"/>
                  <a:gd name="T101" fmla="*/ 128 h 137"/>
                  <a:gd name="T102" fmla="*/ 4 w 450"/>
                  <a:gd name="T103" fmla="*/ 132 h 137"/>
                  <a:gd name="T104" fmla="*/ 0 w 450"/>
                  <a:gd name="T105" fmla="*/ 134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450" h="137">
                    <a:moveTo>
                      <a:pt x="450" y="15"/>
                    </a:moveTo>
                    <a:lnTo>
                      <a:pt x="450" y="14"/>
                    </a:lnTo>
                    <a:lnTo>
                      <a:pt x="447" y="12"/>
                    </a:lnTo>
                    <a:lnTo>
                      <a:pt x="447" y="8"/>
                    </a:lnTo>
                    <a:lnTo>
                      <a:pt x="446" y="4"/>
                    </a:lnTo>
                    <a:lnTo>
                      <a:pt x="445" y="3"/>
                    </a:lnTo>
                    <a:lnTo>
                      <a:pt x="439" y="1"/>
                    </a:lnTo>
                    <a:lnTo>
                      <a:pt x="438" y="1"/>
                    </a:lnTo>
                    <a:lnTo>
                      <a:pt x="435" y="3"/>
                    </a:lnTo>
                    <a:lnTo>
                      <a:pt x="425" y="0"/>
                    </a:lnTo>
                    <a:lnTo>
                      <a:pt x="425" y="1"/>
                    </a:lnTo>
                    <a:lnTo>
                      <a:pt x="416" y="7"/>
                    </a:lnTo>
                    <a:lnTo>
                      <a:pt x="393" y="4"/>
                    </a:lnTo>
                    <a:lnTo>
                      <a:pt x="391" y="4"/>
                    </a:lnTo>
                    <a:lnTo>
                      <a:pt x="378" y="22"/>
                    </a:lnTo>
                    <a:lnTo>
                      <a:pt x="378" y="25"/>
                    </a:lnTo>
                    <a:lnTo>
                      <a:pt x="376" y="26"/>
                    </a:lnTo>
                    <a:lnTo>
                      <a:pt x="369" y="47"/>
                    </a:lnTo>
                    <a:lnTo>
                      <a:pt x="369" y="49"/>
                    </a:lnTo>
                    <a:lnTo>
                      <a:pt x="368" y="50"/>
                    </a:lnTo>
                    <a:lnTo>
                      <a:pt x="363" y="50"/>
                    </a:lnTo>
                    <a:lnTo>
                      <a:pt x="358" y="49"/>
                    </a:lnTo>
                    <a:lnTo>
                      <a:pt x="355" y="49"/>
                    </a:lnTo>
                    <a:lnTo>
                      <a:pt x="335" y="53"/>
                    </a:lnTo>
                    <a:lnTo>
                      <a:pt x="319" y="61"/>
                    </a:lnTo>
                    <a:lnTo>
                      <a:pt x="310" y="61"/>
                    </a:lnTo>
                    <a:lnTo>
                      <a:pt x="305" y="65"/>
                    </a:lnTo>
                    <a:lnTo>
                      <a:pt x="301" y="70"/>
                    </a:lnTo>
                    <a:lnTo>
                      <a:pt x="292" y="82"/>
                    </a:lnTo>
                    <a:lnTo>
                      <a:pt x="291" y="85"/>
                    </a:lnTo>
                    <a:lnTo>
                      <a:pt x="287" y="89"/>
                    </a:lnTo>
                    <a:lnTo>
                      <a:pt x="285" y="88"/>
                    </a:lnTo>
                    <a:lnTo>
                      <a:pt x="275" y="85"/>
                    </a:lnTo>
                    <a:lnTo>
                      <a:pt x="274" y="85"/>
                    </a:lnTo>
                    <a:lnTo>
                      <a:pt x="271" y="82"/>
                    </a:lnTo>
                    <a:lnTo>
                      <a:pt x="270" y="82"/>
                    </a:lnTo>
                    <a:lnTo>
                      <a:pt x="270" y="81"/>
                    </a:lnTo>
                    <a:lnTo>
                      <a:pt x="268" y="77"/>
                    </a:lnTo>
                    <a:lnTo>
                      <a:pt x="268" y="75"/>
                    </a:lnTo>
                    <a:lnTo>
                      <a:pt x="267" y="72"/>
                    </a:lnTo>
                    <a:lnTo>
                      <a:pt x="264" y="71"/>
                    </a:lnTo>
                    <a:lnTo>
                      <a:pt x="257" y="70"/>
                    </a:lnTo>
                    <a:lnTo>
                      <a:pt x="220" y="82"/>
                    </a:lnTo>
                    <a:lnTo>
                      <a:pt x="204" y="79"/>
                    </a:lnTo>
                    <a:lnTo>
                      <a:pt x="203" y="79"/>
                    </a:lnTo>
                    <a:lnTo>
                      <a:pt x="201" y="81"/>
                    </a:lnTo>
                    <a:lnTo>
                      <a:pt x="201" y="88"/>
                    </a:lnTo>
                    <a:lnTo>
                      <a:pt x="203" y="92"/>
                    </a:lnTo>
                    <a:lnTo>
                      <a:pt x="206" y="95"/>
                    </a:lnTo>
                    <a:lnTo>
                      <a:pt x="207" y="98"/>
                    </a:lnTo>
                    <a:lnTo>
                      <a:pt x="206" y="102"/>
                    </a:lnTo>
                    <a:lnTo>
                      <a:pt x="206" y="103"/>
                    </a:lnTo>
                    <a:lnTo>
                      <a:pt x="204" y="106"/>
                    </a:lnTo>
                    <a:lnTo>
                      <a:pt x="198" y="106"/>
                    </a:lnTo>
                    <a:lnTo>
                      <a:pt x="194" y="105"/>
                    </a:lnTo>
                    <a:lnTo>
                      <a:pt x="193" y="105"/>
                    </a:lnTo>
                    <a:lnTo>
                      <a:pt x="190" y="106"/>
                    </a:lnTo>
                    <a:lnTo>
                      <a:pt x="187" y="109"/>
                    </a:lnTo>
                    <a:lnTo>
                      <a:pt x="179" y="109"/>
                    </a:lnTo>
                    <a:lnTo>
                      <a:pt x="174" y="108"/>
                    </a:lnTo>
                    <a:lnTo>
                      <a:pt x="172" y="108"/>
                    </a:lnTo>
                    <a:lnTo>
                      <a:pt x="169" y="106"/>
                    </a:lnTo>
                    <a:lnTo>
                      <a:pt x="167" y="103"/>
                    </a:lnTo>
                    <a:lnTo>
                      <a:pt x="158" y="99"/>
                    </a:lnTo>
                    <a:lnTo>
                      <a:pt x="157" y="98"/>
                    </a:lnTo>
                    <a:lnTo>
                      <a:pt x="150" y="98"/>
                    </a:lnTo>
                    <a:lnTo>
                      <a:pt x="147" y="99"/>
                    </a:lnTo>
                    <a:lnTo>
                      <a:pt x="147" y="98"/>
                    </a:lnTo>
                    <a:lnTo>
                      <a:pt x="144" y="92"/>
                    </a:lnTo>
                    <a:lnTo>
                      <a:pt x="137" y="88"/>
                    </a:lnTo>
                    <a:lnTo>
                      <a:pt x="133" y="86"/>
                    </a:lnTo>
                    <a:lnTo>
                      <a:pt x="126" y="86"/>
                    </a:lnTo>
                    <a:lnTo>
                      <a:pt x="123" y="88"/>
                    </a:lnTo>
                    <a:lnTo>
                      <a:pt x="114" y="85"/>
                    </a:lnTo>
                    <a:lnTo>
                      <a:pt x="98" y="78"/>
                    </a:lnTo>
                    <a:lnTo>
                      <a:pt x="95" y="74"/>
                    </a:lnTo>
                    <a:lnTo>
                      <a:pt x="94" y="70"/>
                    </a:lnTo>
                    <a:lnTo>
                      <a:pt x="97" y="64"/>
                    </a:lnTo>
                    <a:lnTo>
                      <a:pt x="98" y="59"/>
                    </a:lnTo>
                    <a:lnTo>
                      <a:pt x="98" y="55"/>
                    </a:lnTo>
                    <a:lnTo>
                      <a:pt x="97" y="53"/>
                    </a:lnTo>
                    <a:lnTo>
                      <a:pt x="95" y="53"/>
                    </a:lnTo>
                    <a:lnTo>
                      <a:pt x="91" y="55"/>
                    </a:lnTo>
                    <a:lnTo>
                      <a:pt x="91" y="56"/>
                    </a:lnTo>
                    <a:lnTo>
                      <a:pt x="87" y="57"/>
                    </a:lnTo>
                    <a:lnTo>
                      <a:pt x="86" y="59"/>
                    </a:lnTo>
                    <a:lnTo>
                      <a:pt x="84" y="59"/>
                    </a:lnTo>
                    <a:lnTo>
                      <a:pt x="81" y="57"/>
                    </a:lnTo>
                    <a:lnTo>
                      <a:pt x="78" y="55"/>
                    </a:lnTo>
                    <a:lnTo>
                      <a:pt x="66" y="55"/>
                    </a:lnTo>
                    <a:lnTo>
                      <a:pt x="60" y="57"/>
                    </a:lnTo>
                    <a:lnTo>
                      <a:pt x="59" y="64"/>
                    </a:lnTo>
                    <a:lnTo>
                      <a:pt x="55" y="68"/>
                    </a:lnTo>
                    <a:lnTo>
                      <a:pt x="44" y="67"/>
                    </a:lnTo>
                    <a:lnTo>
                      <a:pt x="42" y="67"/>
                    </a:lnTo>
                    <a:lnTo>
                      <a:pt x="41" y="65"/>
                    </a:lnTo>
                    <a:lnTo>
                      <a:pt x="40" y="65"/>
                    </a:lnTo>
                    <a:lnTo>
                      <a:pt x="25" y="89"/>
                    </a:lnTo>
                    <a:lnTo>
                      <a:pt x="10" y="95"/>
                    </a:lnTo>
                    <a:lnTo>
                      <a:pt x="7" y="98"/>
                    </a:lnTo>
                    <a:lnTo>
                      <a:pt x="7" y="123"/>
                    </a:lnTo>
                    <a:lnTo>
                      <a:pt x="6" y="128"/>
                    </a:lnTo>
                    <a:lnTo>
                      <a:pt x="4" y="131"/>
                    </a:lnTo>
                    <a:lnTo>
                      <a:pt x="4" y="132"/>
                    </a:lnTo>
                    <a:lnTo>
                      <a:pt x="3" y="134"/>
                    </a:lnTo>
                    <a:lnTo>
                      <a:pt x="0" y="134"/>
                    </a:lnTo>
                    <a:lnTo>
                      <a:pt x="0" y="13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22" name="Freeform 4672">
                <a:extLst>
                  <a:ext uri="{FF2B5EF4-FFF2-40B4-BE49-F238E27FC236}">
                    <a16:creationId xmlns:a16="http://schemas.microsoft.com/office/drawing/2014/main" id="{2E0C14A1-97B5-DE5D-380E-82EAFF9B9B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6" y="3184"/>
                <a:ext cx="27" cy="13"/>
              </a:xfrm>
              <a:custGeom>
                <a:avLst/>
                <a:gdLst>
                  <a:gd name="T0" fmla="*/ 110 w 110"/>
                  <a:gd name="T1" fmla="*/ 52 h 52"/>
                  <a:gd name="T2" fmla="*/ 81 w 110"/>
                  <a:gd name="T3" fmla="*/ 50 h 52"/>
                  <a:gd name="T4" fmla="*/ 81 w 110"/>
                  <a:gd name="T5" fmla="*/ 49 h 52"/>
                  <a:gd name="T6" fmla="*/ 80 w 110"/>
                  <a:gd name="T7" fmla="*/ 47 h 52"/>
                  <a:gd name="T8" fmla="*/ 80 w 110"/>
                  <a:gd name="T9" fmla="*/ 46 h 52"/>
                  <a:gd name="T10" fmla="*/ 85 w 110"/>
                  <a:gd name="T11" fmla="*/ 24 h 52"/>
                  <a:gd name="T12" fmla="*/ 85 w 110"/>
                  <a:gd name="T13" fmla="*/ 14 h 52"/>
                  <a:gd name="T14" fmla="*/ 83 w 110"/>
                  <a:gd name="T15" fmla="*/ 10 h 52"/>
                  <a:gd name="T16" fmla="*/ 75 w 110"/>
                  <a:gd name="T17" fmla="*/ 3 h 52"/>
                  <a:gd name="T18" fmla="*/ 68 w 110"/>
                  <a:gd name="T19" fmla="*/ 0 h 52"/>
                  <a:gd name="T20" fmla="*/ 67 w 110"/>
                  <a:gd name="T21" fmla="*/ 0 h 52"/>
                  <a:gd name="T22" fmla="*/ 67 w 110"/>
                  <a:gd name="T23" fmla="*/ 3 h 52"/>
                  <a:gd name="T24" fmla="*/ 50 w 110"/>
                  <a:gd name="T25" fmla="*/ 24 h 52"/>
                  <a:gd name="T26" fmla="*/ 43 w 110"/>
                  <a:gd name="T27" fmla="*/ 28 h 52"/>
                  <a:gd name="T28" fmla="*/ 40 w 110"/>
                  <a:gd name="T29" fmla="*/ 28 h 52"/>
                  <a:gd name="T30" fmla="*/ 28 w 110"/>
                  <a:gd name="T31" fmla="*/ 27 h 52"/>
                  <a:gd name="T32" fmla="*/ 23 w 110"/>
                  <a:gd name="T33" fmla="*/ 27 h 52"/>
                  <a:gd name="T34" fmla="*/ 14 w 110"/>
                  <a:gd name="T35" fmla="*/ 28 h 52"/>
                  <a:gd name="T36" fmla="*/ 11 w 110"/>
                  <a:gd name="T37" fmla="*/ 31 h 52"/>
                  <a:gd name="T38" fmla="*/ 0 w 110"/>
                  <a:gd name="T39" fmla="*/ 31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10" h="52">
                    <a:moveTo>
                      <a:pt x="110" y="52"/>
                    </a:moveTo>
                    <a:lnTo>
                      <a:pt x="81" y="50"/>
                    </a:lnTo>
                    <a:lnTo>
                      <a:pt x="81" y="49"/>
                    </a:lnTo>
                    <a:lnTo>
                      <a:pt x="80" y="47"/>
                    </a:lnTo>
                    <a:lnTo>
                      <a:pt x="80" y="46"/>
                    </a:lnTo>
                    <a:lnTo>
                      <a:pt x="85" y="24"/>
                    </a:lnTo>
                    <a:lnTo>
                      <a:pt x="85" y="14"/>
                    </a:lnTo>
                    <a:lnTo>
                      <a:pt x="83" y="10"/>
                    </a:lnTo>
                    <a:lnTo>
                      <a:pt x="75" y="3"/>
                    </a:lnTo>
                    <a:lnTo>
                      <a:pt x="68" y="0"/>
                    </a:lnTo>
                    <a:lnTo>
                      <a:pt x="67" y="0"/>
                    </a:lnTo>
                    <a:lnTo>
                      <a:pt x="67" y="3"/>
                    </a:lnTo>
                    <a:lnTo>
                      <a:pt x="50" y="24"/>
                    </a:lnTo>
                    <a:lnTo>
                      <a:pt x="43" y="28"/>
                    </a:lnTo>
                    <a:lnTo>
                      <a:pt x="40" y="28"/>
                    </a:lnTo>
                    <a:lnTo>
                      <a:pt x="28" y="27"/>
                    </a:lnTo>
                    <a:lnTo>
                      <a:pt x="23" y="27"/>
                    </a:lnTo>
                    <a:lnTo>
                      <a:pt x="14" y="28"/>
                    </a:lnTo>
                    <a:lnTo>
                      <a:pt x="11" y="31"/>
                    </a:lnTo>
                    <a:lnTo>
                      <a:pt x="0" y="3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23" name="Freeform 4673">
                <a:extLst>
                  <a:ext uri="{FF2B5EF4-FFF2-40B4-BE49-F238E27FC236}">
                    <a16:creationId xmlns:a16="http://schemas.microsoft.com/office/drawing/2014/main" id="{304CF4B5-D041-6877-1B9A-0FEC1CF1DB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4" y="3197"/>
                <a:ext cx="56" cy="57"/>
              </a:xfrm>
              <a:custGeom>
                <a:avLst/>
                <a:gdLst>
                  <a:gd name="T0" fmla="*/ 39 w 224"/>
                  <a:gd name="T1" fmla="*/ 1 h 229"/>
                  <a:gd name="T2" fmla="*/ 37 w 224"/>
                  <a:gd name="T3" fmla="*/ 16 h 229"/>
                  <a:gd name="T4" fmla="*/ 24 w 224"/>
                  <a:gd name="T5" fmla="*/ 43 h 229"/>
                  <a:gd name="T6" fmla="*/ 2 w 224"/>
                  <a:gd name="T7" fmla="*/ 49 h 229"/>
                  <a:gd name="T8" fmla="*/ 6 w 224"/>
                  <a:gd name="T9" fmla="*/ 65 h 229"/>
                  <a:gd name="T10" fmla="*/ 12 w 224"/>
                  <a:gd name="T11" fmla="*/ 78 h 229"/>
                  <a:gd name="T12" fmla="*/ 21 w 224"/>
                  <a:gd name="T13" fmla="*/ 99 h 229"/>
                  <a:gd name="T14" fmla="*/ 16 w 224"/>
                  <a:gd name="T15" fmla="*/ 107 h 229"/>
                  <a:gd name="T16" fmla="*/ 17 w 224"/>
                  <a:gd name="T17" fmla="*/ 110 h 229"/>
                  <a:gd name="T18" fmla="*/ 16 w 224"/>
                  <a:gd name="T19" fmla="*/ 145 h 229"/>
                  <a:gd name="T20" fmla="*/ 23 w 224"/>
                  <a:gd name="T21" fmla="*/ 177 h 229"/>
                  <a:gd name="T22" fmla="*/ 23 w 224"/>
                  <a:gd name="T23" fmla="*/ 187 h 229"/>
                  <a:gd name="T24" fmla="*/ 44 w 224"/>
                  <a:gd name="T25" fmla="*/ 205 h 229"/>
                  <a:gd name="T26" fmla="*/ 48 w 224"/>
                  <a:gd name="T27" fmla="*/ 220 h 229"/>
                  <a:gd name="T28" fmla="*/ 56 w 224"/>
                  <a:gd name="T29" fmla="*/ 229 h 229"/>
                  <a:gd name="T30" fmla="*/ 70 w 224"/>
                  <a:gd name="T31" fmla="*/ 222 h 229"/>
                  <a:gd name="T32" fmla="*/ 73 w 224"/>
                  <a:gd name="T33" fmla="*/ 216 h 229"/>
                  <a:gd name="T34" fmla="*/ 63 w 224"/>
                  <a:gd name="T35" fmla="*/ 212 h 229"/>
                  <a:gd name="T36" fmla="*/ 62 w 224"/>
                  <a:gd name="T37" fmla="*/ 204 h 229"/>
                  <a:gd name="T38" fmla="*/ 69 w 224"/>
                  <a:gd name="T39" fmla="*/ 199 h 229"/>
                  <a:gd name="T40" fmla="*/ 75 w 224"/>
                  <a:gd name="T41" fmla="*/ 204 h 229"/>
                  <a:gd name="T42" fmla="*/ 83 w 224"/>
                  <a:gd name="T43" fmla="*/ 201 h 229"/>
                  <a:gd name="T44" fmla="*/ 102 w 224"/>
                  <a:gd name="T45" fmla="*/ 176 h 229"/>
                  <a:gd name="T46" fmla="*/ 113 w 224"/>
                  <a:gd name="T47" fmla="*/ 166 h 229"/>
                  <a:gd name="T48" fmla="*/ 113 w 224"/>
                  <a:gd name="T49" fmla="*/ 156 h 229"/>
                  <a:gd name="T50" fmla="*/ 112 w 224"/>
                  <a:gd name="T51" fmla="*/ 139 h 229"/>
                  <a:gd name="T52" fmla="*/ 132 w 224"/>
                  <a:gd name="T53" fmla="*/ 113 h 229"/>
                  <a:gd name="T54" fmla="*/ 140 w 224"/>
                  <a:gd name="T55" fmla="*/ 117 h 229"/>
                  <a:gd name="T56" fmla="*/ 164 w 224"/>
                  <a:gd name="T57" fmla="*/ 124 h 229"/>
                  <a:gd name="T58" fmla="*/ 188 w 224"/>
                  <a:gd name="T59" fmla="*/ 128 h 229"/>
                  <a:gd name="T60" fmla="*/ 190 w 224"/>
                  <a:gd name="T61" fmla="*/ 131 h 229"/>
                  <a:gd name="T62" fmla="*/ 182 w 224"/>
                  <a:gd name="T63" fmla="*/ 132 h 229"/>
                  <a:gd name="T64" fmla="*/ 190 w 224"/>
                  <a:gd name="T65" fmla="*/ 135 h 229"/>
                  <a:gd name="T66" fmla="*/ 202 w 224"/>
                  <a:gd name="T67" fmla="*/ 142 h 229"/>
                  <a:gd name="T68" fmla="*/ 206 w 224"/>
                  <a:gd name="T69" fmla="*/ 156 h 229"/>
                  <a:gd name="T70" fmla="*/ 189 w 224"/>
                  <a:gd name="T71" fmla="*/ 165 h 229"/>
                  <a:gd name="T72" fmla="*/ 181 w 224"/>
                  <a:gd name="T73" fmla="*/ 162 h 229"/>
                  <a:gd name="T74" fmla="*/ 176 w 224"/>
                  <a:gd name="T75" fmla="*/ 167 h 229"/>
                  <a:gd name="T76" fmla="*/ 192 w 224"/>
                  <a:gd name="T77" fmla="*/ 166 h 229"/>
                  <a:gd name="T78" fmla="*/ 209 w 224"/>
                  <a:gd name="T79" fmla="*/ 172 h 229"/>
                  <a:gd name="T80" fmla="*/ 214 w 224"/>
                  <a:gd name="T81" fmla="*/ 179 h 229"/>
                  <a:gd name="T82" fmla="*/ 222 w 224"/>
                  <a:gd name="T83" fmla="*/ 184 h 229"/>
                  <a:gd name="T84" fmla="*/ 219 w 224"/>
                  <a:gd name="T85" fmla="*/ 196 h 2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4" h="229">
                    <a:moveTo>
                      <a:pt x="35" y="0"/>
                    </a:moveTo>
                    <a:lnTo>
                      <a:pt x="37" y="0"/>
                    </a:lnTo>
                    <a:lnTo>
                      <a:pt x="39" y="1"/>
                    </a:lnTo>
                    <a:lnTo>
                      <a:pt x="39" y="9"/>
                    </a:lnTo>
                    <a:lnTo>
                      <a:pt x="37" y="15"/>
                    </a:lnTo>
                    <a:lnTo>
                      <a:pt x="37" y="16"/>
                    </a:lnTo>
                    <a:lnTo>
                      <a:pt x="27" y="35"/>
                    </a:lnTo>
                    <a:lnTo>
                      <a:pt x="27" y="36"/>
                    </a:lnTo>
                    <a:lnTo>
                      <a:pt x="24" y="43"/>
                    </a:lnTo>
                    <a:lnTo>
                      <a:pt x="12" y="47"/>
                    </a:lnTo>
                    <a:lnTo>
                      <a:pt x="2" y="47"/>
                    </a:lnTo>
                    <a:lnTo>
                      <a:pt x="2" y="49"/>
                    </a:lnTo>
                    <a:lnTo>
                      <a:pt x="0" y="54"/>
                    </a:lnTo>
                    <a:lnTo>
                      <a:pt x="2" y="61"/>
                    </a:lnTo>
                    <a:lnTo>
                      <a:pt x="6" y="65"/>
                    </a:lnTo>
                    <a:lnTo>
                      <a:pt x="13" y="69"/>
                    </a:lnTo>
                    <a:lnTo>
                      <a:pt x="15" y="74"/>
                    </a:lnTo>
                    <a:lnTo>
                      <a:pt x="12" y="78"/>
                    </a:lnTo>
                    <a:lnTo>
                      <a:pt x="12" y="82"/>
                    </a:lnTo>
                    <a:lnTo>
                      <a:pt x="16" y="92"/>
                    </a:lnTo>
                    <a:lnTo>
                      <a:pt x="21" y="99"/>
                    </a:lnTo>
                    <a:lnTo>
                      <a:pt x="21" y="105"/>
                    </a:lnTo>
                    <a:lnTo>
                      <a:pt x="20" y="106"/>
                    </a:lnTo>
                    <a:lnTo>
                      <a:pt x="16" y="107"/>
                    </a:lnTo>
                    <a:lnTo>
                      <a:pt x="15" y="109"/>
                    </a:lnTo>
                    <a:lnTo>
                      <a:pt x="16" y="109"/>
                    </a:lnTo>
                    <a:lnTo>
                      <a:pt x="17" y="110"/>
                    </a:lnTo>
                    <a:lnTo>
                      <a:pt x="17" y="124"/>
                    </a:lnTo>
                    <a:lnTo>
                      <a:pt x="16" y="131"/>
                    </a:lnTo>
                    <a:lnTo>
                      <a:pt x="16" y="145"/>
                    </a:lnTo>
                    <a:lnTo>
                      <a:pt x="21" y="173"/>
                    </a:lnTo>
                    <a:lnTo>
                      <a:pt x="23" y="173"/>
                    </a:lnTo>
                    <a:lnTo>
                      <a:pt x="23" y="177"/>
                    </a:lnTo>
                    <a:lnTo>
                      <a:pt x="24" y="179"/>
                    </a:lnTo>
                    <a:lnTo>
                      <a:pt x="24" y="186"/>
                    </a:lnTo>
                    <a:lnTo>
                      <a:pt x="23" y="187"/>
                    </a:lnTo>
                    <a:lnTo>
                      <a:pt x="23" y="192"/>
                    </a:lnTo>
                    <a:lnTo>
                      <a:pt x="28" y="198"/>
                    </a:lnTo>
                    <a:lnTo>
                      <a:pt x="44" y="205"/>
                    </a:lnTo>
                    <a:lnTo>
                      <a:pt x="46" y="208"/>
                    </a:lnTo>
                    <a:lnTo>
                      <a:pt x="48" y="211"/>
                    </a:lnTo>
                    <a:lnTo>
                      <a:pt x="48" y="220"/>
                    </a:lnTo>
                    <a:lnTo>
                      <a:pt x="52" y="227"/>
                    </a:lnTo>
                    <a:lnTo>
                      <a:pt x="52" y="229"/>
                    </a:lnTo>
                    <a:lnTo>
                      <a:pt x="56" y="229"/>
                    </a:lnTo>
                    <a:lnTo>
                      <a:pt x="60" y="227"/>
                    </a:lnTo>
                    <a:lnTo>
                      <a:pt x="62" y="226"/>
                    </a:lnTo>
                    <a:lnTo>
                      <a:pt x="70" y="222"/>
                    </a:lnTo>
                    <a:lnTo>
                      <a:pt x="72" y="220"/>
                    </a:lnTo>
                    <a:lnTo>
                      <a:pt x="73" y="218"/>
                    </a:lnTo>
                    <a:lnTo>
                      <a:pt x="73" y="216"/>
                    </a:lnTo>
                    <a:lnTo>
                      <a:pt x="72" y="213"/>
                    </a:lnTo>
                    <a:lnTo>
                      <a:pt x="69" y="212"/>
                    </a:lnTo>
                    <a:lnTo>
                      <a:pt x="63" y="212"/>
                    </a:lnTo>
                    <a:lnTo>
                      <a:pt x="60" y="211"/>
                    </a:lnTo>
                    <a:lnTo>
                      <a:pt x="60" y="209"/>
                    </a:lnTo>
                    <a:lnTo>
                      <a:pt x="62" y="204"/>
                    </a:lnTo>
                    <a:lnTo>
                      <a:pt x="63" y="202"/>
                    </a:lnTo>
                    <a:lnTo>
                      <a:pt x="65" y="199"/>
                    </a:lnTo>
                    <a:lnTo>
                      <a:pt x="69" y="199"/>
                    </a:lnTo>
                    <a:lnTo>
                      <a:pt x="72" y="202"/>
                    </a:lnTo>
                    <a:lnTo>
                      <a:pt x="73" y="202"/>
                    </a:lnTo>
                    <a:lnTo>
                      <a:pt x="75" y="204"/>
                    </a:lnTo>
                    <a:lnTo>
                      <a:pt x="76" y="202"/>
                    </a:lnTo>
                    <a:lnTo>
                      <a:pt x="82" y="201"/>
                    </a:lnTo>
                    <a:lnTo>
                      <a:pt x="83" y="201"/>
                    </a:lnTo>
                    <a:lnTo>
                      <a:pt x="94" y="191"/>
                    </a:lnTo>
                    <a:lnTo>
                      <a:pt x="101" y="180"/>
                    </a:lnTo>
                    <a:lnTo>
                      <a:pt x="102" y="176"/>
                    </a:lnTo>
                    <a:lnTo>
                      <a:pt x="106" y="172"/>
                    </a:lnTo>
                    <a:lnTo>
                      <a:pt x="111" y="169"/>
                    </a:lnTo>
                    <a:lnTo>
                      <a:pt x="113" y="166"/>
                    </a:lnTo>
                    <a:lnTo>
                      <a:pt x="119" y="162"/>
                    </a:lnTo>
                    <a:lnTo>
                      <a:pt x="118" y="155"/>
                    </a:lnTo>
                    <a:lnTo>
                      <a:pt x="113" y="156"/>
                    </a:lnTo>
                    <a:lnTo>
                      <a:pt x="108" y="148"/>
                    </a:lnTo>
                    <a:lnTo>
                      <a:pt x="108" y="145"/>
                    </a:lnTo>
                    <a:lnTo>
                      <a:pt x="112" y="139"/>
                    </a:lnTo>
                    <a:lnTo>
                      <a:pt x="119" y="134"/>
                    </a:lnTo>
                    <a:lnTo>
                      <a:pt x="126" y="119"/>
                    </a:lnTo>
                    <a:lnTo>
                      <a:pt x="132" y="113"/>
                    </a:lnTo>
                    <a:lnTo>
                      <a:pt x="133" y="113"/>
                    </a:lnTo>
                    <a:lnTo>
                      <a:pt x="140" y="114"/>
                    </a:lnTo>
                    <a:lnTo>
                      <a:pt x="140" y="117"/>
                    </a:lnTo>
                    <a:lnTo>
                      <a:pt x="143" y="120"/>
                    </a:lnTo>
                    <a:lnTo>
                      <a:pt x="155" y="127"/>
                    </a:lnTo>
                    <a:lnTo>
                      <a:pt x="164" y="124"/>
                    </a:lnTo>
                    <a:lnTo>
                      <a:pt x="172" y="124"/>
                    </a:lnTo>
                    <a:lnTo>
                      <a:pt x="188" y="127"/>
                    </a:lnTo>
                    <a:lnTo>
                      <a:pt x="188" y="128"/>
                    </a:lnTo>
                    <a:lnTo>
                      <a:pt x="189" y="128"/>
                    </a:lnTo>
                    <a:lnTo>
                      <a:pt x="190" y="129"/>
                    </a:lnTo>
                    <a:lnTo>
                      <a:pt x="190" y="131"/>
                    </a:lnTo>
                    <a:lnTo>
                      <a:pt x="189" y="131"/>
                    </a:lnTo>
                    <a:lnTo>
                      <a:pt x="188" y="132"/>
                    </a:lnTo>
                    <a:lnTo>
                      <a:pt x="182" y="132"/>
                    </a:lnTo>
                    <a:lnTo>
                      <a:pt x="179" y="134"/>
                    </a:lnTo>
                    <a:lnTo>
                      <a:pt x="181" y="139"/>
                    </a:lnTo>
                    <a:lnTo>
                      <a:pt x="190" y="135"/>
                    </a:lnTo>
                    <a:lnTo>
                      <a:pt x="199" y="135"/>
                    </a:lnTo>
                    <a:lnTo>
                      <a:pt x="202" y="138"/>
                    </a:lnTo>
                    <a:lnTo>
                      <a:pt x="202" y="142"/>
                    </a:lnTo>
                    <a:lnTo>
                      <a:pt x="203" y="149"/>
                    </a:lnTo>
                    <a:lnTo>
                      <a:pt x="206" y="151"/>
                    </a:lnTo>
                    <a:lnTo>
                      <a:pt x="206" y="156"/>
                    </a:lnTo>
                    <a:lnTo>
                      <a:pt x="204" y="158"/>
                    </a:lnTo>
                    <a:lnTo>
                      <a:pt x="197" y="162"/>
                    </a:lnTo>
                    <a:lnTo>
                      <a:pt x="189" y="165"/>
                    </a:lnTo>
                    <a:lnTo>
                      <a:pt x="186" y="163"/>
                    </a:lnTo>
                    <a:lnTo>
                      <a:pt x="182" y="162"/>
                    </a:lnTo>
                    <a:lnTo>
                      <a:pt x="181" y="162"/>
                    </a:lnTo>
                    <a:lnTo>
                      <a:pt x="175" y="165"/>
                    </a:lnTo>
                    <a:lnTo>
                      <a:pt x="173" y="167"/>
                    </a:lnTo>
                    <a:lnTo>
                      <a:pt x="176" y="167"/>
                    </a:lnTo>
                    <a:lnTo>
                      <a:pt x="182" y="169"/>
                    </a:lnTo>
                    <a:lnTo>
                      <a:pt x="186" y="169"/>
                    </a:lnTo>
                    <a:lnTo>
                      <a:pt x="192" y="166"/>
                    </a:lnTo>
                    <a:lnTo>
                      <a:pt x="197" y="165"/>
                    </a:lnTo>
                    <a:lnTo>
                      <a:pt x="199" y="165"/>
                    </a:lnTo>
                    <a:lnTo>
                      <a:pt x="209" y="172"/>
                    </a:lnTo>
                    <a:lnTo>
                      <a:pt x="213" y="176"/>
                    </a:lnTo>
                    <a:lnTo>
                      <a:pt x="213" y="177"/>
                    </a:lnTo>
                    <a:lnTo>
                      <a:pt x="214" y="179"/>
                    </a:lnTo>
                    <a:lnTo>
                      <a:pt x="214" y="180"/>
                    </a:lnTo>
                    <a:lnTo>
                      <a:pt x="221" y="184"/>
                    </a:lnTo>
                    <a:lnTo>
                      <a:pt x="222" y="184"/>
                    </a:lnTo>
                    <a:lnTo>
                      <a:pt x="221" y="186"/>
                    </a:lnTo>
                    <a:lnTo>
                      <a:pt x="219" y="188"/>
                    </a:lnTo>
                    <a:lnTo>
                      <a:pt x="219" y="196"/>
                    </a:lnTo>
                    <a:lnTo>
                      <a:pt x="222" y="218"/>
                    </a:lnTo>
                    <a:lnTo>
                      <a:pt x="224" y="21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24" name="Freeform 4674">
                <a:extLst>
                  <a:ext uri="{FF2B5EF4-FFF2-40B4-BE49-F238E27FC236}">
                    <a16:creationId xmlns:a16="http://schemas.microsoft.com/office/drawing/2014/main" id="{0343E77F-E5EC-592B-047E-7C09F97712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6" y="3137"/>
                <a:ext cx="8" cy="8"/>
              </a:xfrm>
              <a:custGeom>
                <a:avLst/>
                <a:gdLst>
                  <a:gd name="T0" fmla="*/ 0 w 33"/>
                  <a:gd name="T1" fmla="*/ 32 h 32"/>
                  <a:gd name="T2" fmla="*/ 7 w 33"/>
                  <a:gd name="T3" fmla="*/ 25 h 32"/>
                  <a:gd name="T4" fmla="*/ 33 w 33"/>
                  <a:gd name="T5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3" h="32">
                    <a:moveTo>
                      <a:pt x="0" y="32"/>
                    </a:moveTo>
                    <a:lnTo>
                      <a:pt x="7" y="25"/>
                    </a:lnTo>
                    <a:lnTo>
                      <a:pt x="33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25" name="Freeform 4675">
                <a:extLst>
                  <a:ext uri="{FF2B5EF4-FFF2-40B4-BE49-F238E27FC236}">
                    <a16:creationId xmlns:a16="http://schemas.microsoft.com/office/drawing/2014/main" id="{58B0F7C6-779A-EB35-7E81-71966A9DAF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1" y="3145"/>
                <a:ext cx="15" cy="39"/>
              </a:xfrm>
              <a:custGeom>
                <a:avLst/>
                <a:gdLst>
                  <a:gd name="T0" fmla="*/ 3 w 59"/>
                  <a:gd name="T1" fmla="*/ 156 h 156"/>
                  <a:gd name="T2" fmla="*/ 2 w 59"/>
                  <a:gd name="T3" fmla="*/ 155 h 156"/>
                  <a:gd name="T4" fmla="*/ 2 w 59"/>
                  <a:gd name="T5" fmla="*/ 154 h 156"/>
                  <a:gd name="T6" fmla="*/ 0 w 59"/>
                  <a:gd name="T7" fmla="*/ 144 h 156"/>
                  <a:gd name="T8" fmla="*/ 0 w 59"/>
                  <a:gd name="T9" fmla="*/ 141 h 156"/>
                  <a:gd name="T10" fmla="*/ 3 w 59"/>
                  <a:gd name="T11" fmla="*/ 125 h 156"/>
                  <a:gd name="T12" fmla="*/ 3 w 59"/>
                  <a:gd name="T13" fmla="*/ 123 h 156"/>
                  <a:gd name="T14" fmla="*/ 2 w 59"/>
                  <a:gd name="T15" fmla="*/ 116 h 156"/>
                  <a:gd name="T16" fmla="*/ 2 w 59"/>
                  <a:gd name="T17" fmla="*/ 113 h 156"/>
                  <a:gd name="T18" fmla="*/ 0 w 59"/>
                  <a:gd name="T19" fmla="*/ 113 h 156"/>
                  <a:gd name="T20" fmla="*/ 0 w 59"/>
                  <a:gd name="T21" fmla="*/ 110 h 156"/>
                  <a:gd name="T22" fmla="*/ 16 w 59"/>
                  <a:gd name="T23" fmla="*/ 110 h 156"/>
                  <a:gd name="T24" fmla="*/ 16 w 59"/>
                  <a:gd name="T25" fmla="*/ 109 h 156"/>
                  <a:gd name="T26" fmla="*/ 28 w 59"/>
                  <a:gd name="T27" fmla="*/ 85 h 156"/>
                  <a:gd name="T28" fmla="*/ 28 w 59"/>
                  <a:gd name="T29" fmla="*/ 82 h 156"/>
                  <a:gd name="T30" fmla="*/ 27 w 59"/>
                  <a:gd name="T31" fmla="*/ 80 h 156"/>
                  <a:gd name="T32" fmla="*/ 27 w 59"/>
                  <a:gd name="T33" fmla="*/ 75 h 156"/>
                  <a:gd name="T34" fmla="*/ 34 w 59"/>
                  <a:gd name="T35" fmla="*/ 66 h 156"/>
                  <a:gd name="T36" fmla="*/ 37 w 59"/>
                  <a:gd name="T37" fmla="*/ 59 h 156"/>
                  <a:gd name="T38" fmla="*/ 37 w 59"/>
                  <a:gd name="T39" fmla="*/ 53 h 156"/>
                  <a:gd name="T40" fmla="*/ 48 w 59"/>
                  <a:gd name="T41" fmla="*/ 39 h 156"/>
                  <a:gd name="T42" fmla="*/ 57 w 59"/>
                  <a:gd name="T43" fmla="*/ 3 h 156"/>
                  <a:gd name="T44" fmla="*/ 57 w 59"/>
                  <a:gd name="T45" fmla="*/ 1 h 156"/>
                  <a:gd name="T46" fmla="*/ 59 w 59"/>
                  <a:gd name="T47" fmla="*/ 0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9" h="156">
                    <a:moveTo>
                      <a:pt x="3" y="156"/>
                    </a:moveTo>
                    <a:lnTo>
                      <a:pt x="2" y="155"/>
                    </a:lnTo>
                    <a:lnTo>
                      <a:pt x="2" y="154"/>
                    </a:lnTo>
                    <a:lnTo>
                      <a:pt x="0" y="144"/>
                    </a:lnTo>
                    <a:lnTo>
                      <a:pt x="0" y="141"/>
                    </a:lnTo>
                    <a:lnTo>
                      <a:pt x="3" y="125"/>
                    </a:lnTo>
                    <a:lnTo>
                      <a:pt x="3" y="123"/>
                    </a:lnTo>
                    <a:lnTo>
                      <a:pt x="2" y="116"/>
                    </a:lnTo>
                    <a:lnTo>
                      <a:pt x="2" y="113"/>
                    </a:lnTo>
                    <a:lnTo>
                      <a:pt x="0" y="113"/>
                    </a:lnTo>
                    <a:lnTo>
                      <a:pt x="0" y="110"/>
                    </a:lnTo>
                    <a:lnTo>
                      <a:pt x="16" y="110"/>
                    </a:lnTo>
                    <a:lnTo>
                      <a:pt x="16" y="109"/>
                    </a:lnTo>
                    <a:lnTo>
                      <a:pt x="28" y="85"/>
                    </a:lnTo>
                    <a:lnTo>
                      <a:pt x="28" y="82"/>
                    </a:lnTo>
                    <a:lnTo>
                      <a:pt x="27" y="80"/>
                    </a:lnTo>
                    <a:lnTo>
                      <a:pt x="27" y="75"/>
                    </a:lnTo>
                    <a:lnTo>
                      <a:pt x="34" y="66"/>
                    </a:lnTo>
                    <a:lnTo>
                      <a:pt x="37" y="59"/>
                    </a:lnTo>
                    <a:lnTo>
                      <a:pt x="37" y="53"/>
                    </a:lnTo>
                    <a:lnTo>
                      <a:pt x="48" y="39"/>
                    </a:lnTo>
                    <a:lnTo>
                      <a:pt x="57" y="3"/>
                    </a:lnTo>
                    <a:lnTo>
                      <a:pt x="57" y="1"/>
                    </a:lnTo>
                    <a:lnTo>
                      <a:pt x="59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26" name="Freeform 4676">
                <a:extLst>
                  <a:ext uri="{FF2B5EF4-FFF2-40B4-BE49-F238E27FC236}">
                    <a16:creationId xmlns:a16="http://schemas.microsoft.com/office/drawing/2014/main" id="{2947AD2C-A3B1-082A-AD44-3AF3712B98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2" y="3190"/>
                <a:ext cx="94" cy="40"/>
              </a:xfrm>
              <a:custGeom>
                <a:avLst/>
                <a:gdLst>
                  <a:gd name="T0" fmla="*/ 5 w 374"/>
                  <a:gd name="T1" fmla="*/ 120 h 160"/>
                  <a:gd name="T2" fmla="*/ 11 w 374"/>
                  <a:gd name="T3" fmla="*/ 116 h 160"/>
                  <a:gd name="T4" fmla="*/ 14 w 374"/>
                  <a:gd name="T5" fmla="*/ 114 h 160"/>
                  <a:gd name="T6" fmla="*/ 23 w 374"/>
                  <a:gd name="T7" fmla="*/ 96 h 160"/>
                  <a:gd name="T8" fmla="*/ 39 w 374"/>
                  <a:gd name="T9" fmla="*/ 78 h 160"/>
                  <a:gd name="T10" fmla="*/ 42 w 374"/>
                  <a:gd name="T11" fmla="*/ 75 h 160"/>
                  <a:gd name="T12" fmla="*/ 47 w 374"/>
                  <a:gd name="T13" fmla="*/ 80 h 160"/>
                  <a:gd name="T14" fmla="*/ 50 w 374"/>
                  <a:gd name="T15" fmla="*/ 85 h 160"/>
                  <a:gd name="T16" fmla="*/ 53 w 374"/>
                  <a:gd name="T17" fmla="*/ 90 h 160"/>
                  <a:gd name="T18" fmla="*/ 59 w 374"/>
                  <a:gd name="T19" fmla="*/ 95 h 160"/>
                  <a:gd name="T20" fmla="*/ 61 w 374"/>
                  <a:gd name="T21" fmla="*/ 96 h 160"/>
                  <a:gd name="T22" fmla="*/ 74 w 374"/>
                  <a:gd name="T23" fmla="*/ 88 h 160"/>
                  <a:gd name="T24" fmla="*/ 75 w 374"/>
                  <a:gd name="T25" fmla="*/ 74 h 160"/>
                  <a:gd name="T26" fmla="*/ 93 w 374"/>
                  <a:gd name="T27" fmla="*/ 78 h 160"/>
                  <a:gd name="T28" fmla="*/ 97 w 374"/>
                  <a:gd name="T29" fmla="*/ 81 h 160"/>
                  <a:gd name="T30" fmla="*/ 99 w 374"/>
                  <a:gd name="T31" fmla="*/ 78 h 160"/>
                  <a:gd name="T32" fmla="*/ 112 w 374"/>
                  <a:gd name="T33" fmla="*/ 67 h 160"/>
                  <a:gd name="T34" fmla="*/ 117 w 374"/>
                  <a:gd name="T35" fmla="*/ 73 h 160"/>
                  <a:gd name="T36" fmla="*/ 131 w 374"/>
                  <a:gd name="T37" fmla="*/ 92 h 160"/>
                  <a:gd name="T38" fmla="*/ 139 w 374"/>
                  <a:gd name="T39" fmla="*/ 97 h 160"/>
                  <a:gd name="T40" fmla="*/ 150 w 374"/>
                  <a:gd name="T41" fmla="*/ 89 h 160"/>
                  <a:gd name="T42" fmla="*/ 149 w 374"/>
                  <a:gd name="T43" fmla="*/ 70 h 160"/>
                  <a:gd name="T44" fmla="*/ 162 w 374"/>
                  <a:gd name="T45" fmla="*/ 63 h 160"/>
                  <a:gd name="T46" fmla="*/ 179 w 374"/>
                  <a:gd name="T47" fmla="*/ 68 h 160"/>
                  <a:gd name="T48" fmla="*/ 198 w 374"/>
                  <a:gd name="T49" fmla="*/ 40 h 160"/>
                  <a:gd name="T50" fmla="*/ 213 w 374"/>
                  <a:gd name="T51" fmla="*/ 42 h 160"/>
                  <a:gd name="T52" fmla="*/ 217 w 374"/>
                  <a:gd name="T53" fmla="*/ 39 h 160"/>
                  <a:gd name="T54" fmla="*/ 223 w 374"/>
                  <a:gd name="T55" fmla="*/ 28 h 160"/>
                  <a:gd name="T56" fmla="*/ 229 w 374"/>
                  <a:gd name="T57" fmla="*/ 3 h 160"/>
                  <a:gd name="T58" fmla="*/ 236 w 374"/>
                  <a:gd name="T59" fmla="*/ 7 h 160"/>
                  <a:gd name="T60" fmla="*/ 254 w 374"/>
                  <a:gd name="T61" fmla="*/ 28 h 160"/>
                  <a:gd name="T62" fmla="*/ 272 w 374"/>
                  <a:gd name="T63" fmla="*/ 43 h 160"/>
                  <a:gd name="T64" fmla="*/ 275 w 374"/>
                  <a:gd name="T65" fmla="*/ 44 h 160"/>
                  <a:gd name="T66" fmla="*/ 282 w 374"/>
                  <a:gd name="T67" fmla="*/ 50 h 160"/>
                  <a:gd name="T68" fmla="*/ 283 w 374"/>
                  <a:gd name="T69" fmla="*/ 56 h 160"/>
                  <a:gd name="T70" fmla="*/ 282 w 374"/>
                  <a:gd name="T71" fmla="*/ 70 h 160"/>
                  <a:gd name="T72" fmla="*/ 253 w 374"/>
                  <a:gd name="T73" fmla="*/ 90 h 160"/>
                  <a:gd name="T74" fmla="*/ 248 w 374"/>
                  <a:gd name="T75" fmla="*/ 102 h 160"/>
                  <a:gd name="T76" fmla="*/ 253 w 374"/>
                  <a:gd name="T77" fmla="*/ 109 h 160"/>
                  <a:gd name="T78" fmla="*/ 258 w 374"/>
                  <a:gd name="T79" fmla="*/ 110 h 160"/>
                  <a:gd name="T80" fmla="*/ 273 w 374"/>
                  <a:gd name="T81" fmla="*/ 117 h 160"/>
                  <a:gd name="T82" fmla="*/ 286 w 374"/>
                  <a:gd name="T83" fmla="*/ 127 h 160"/>
                  <a:gd name="T84" fmla="*/ 294 w 374"/>
                  <a:gd name="T85" fmla="*/ 134 h 160"/>
                  <a:gd name="T86" fmla="*/ 315 w 374"/>
                  <a:gd name="T87" fmla="*/ 155 h 160"/>
                  <a:gd name="T88" fmla="*/ 329 w 374"/>
                  <a:gd name="T89" fmla="*/ 152 h 160"/>
                  <a:gd name="T90" fmla="*/ 343 w 374"/>
                  <a:gd name="T91" fmla="*/ 160 h 160"/>
                  <a:gd name="T92" fmla="*/ 347 w 374"/>
                  <a:gd name="T93" fmla="*/ 159 h 160"/>
                  <a:gd name="T94" fmla="*/ 366 w 374"/>
                  <a:gd name="T95" fmla="*/ 131 h 160"/>
                  <a:gd name="T96" fmla="*/ 370 w 374"/>
                  <a:gd name="T97" fmla="*/ 130 h 160"/>
                  <a:gd name="T98" fmla="*/ 371 w 374"/>
                  <a:gd name="T99" fmla="*/ 127 h 160"/>
                  <a:gd name="T100" fmla="*/ 366 w 374"/>
                  <a:gd name="T101" fmla="*/ 104 h 160"/>
                  <a:gd name="T102" fmla="*/ 364 w 374"/>
                  <a:gd name="T103" fmla="*/ 93 h 160"/>
                  <a:gd name="T104" fmla="*/ 356 w 374"/>
                  <a:gd name="T105" fmla="*/ 77 h 160"/>
                  <a:gd name="T106" fmla="*/ 347 w 374"/>
                  <a:gd name="T107" fmla="*/ 63 h 160"/>
                  <a:gd name="T108" fmla="*/ 346 w 374"/>
                  <a:gd name="T109" fmla="*/ 51 h 160"/>
                  <a:gd name="T110" fmla="*/ 357 w 374"/>
                  <a:gd name="T111" fmla="*/ 40 h 160"/>
                  <a:gd name="T112" fmla="*/ 363 w 374"/>
                  <a:gd name="T113" fmla="*/ 23 h 160"/>
                  <a:gd name="T114" fmla="*/ 370 w 374"/>
                  <a:gd name="T115" fmla="*/ 11 h 160"/>
                  <a:gd name="T116" fmla="*/ 373 w 374"/>
                  <a:gd name="T117" fmla="*/ 7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74" h="160">
                    <a:moveTo>
                      <a:pt x="0" y="121"/>
                    </a:moveTo>
                    <a:lnTo>
                      <a:pt x="5" y="120"/>
                    </a:lnTo>
                    <a:lnTo>
                      <a:pt x="7" y="120"/>
                    </a:lnTo>
                    <a:lnTo>
                      <a:pt x="11" y="116"/>
                    </a:lnTo>
                    <a:lnTo>
                      <a:pt x="14" y="116"/>
                    </a:lnTo>
                    <a:lnTo>
                      <a:pt x="14" y="114"/>
                    </a:lnTo>
                    <a:lnTo>
                      <a:pt x="18" y="104"/>
                    </a:lnTo>
                    <a:lnTo>
                      <a:pt x="23" y="96"/>
                    </a:lnTo>
                    <a:lnTo>
                      <a:pt x="33" y="92"/>
                    </a:lnTo>
                    <a:lnTo>
                      <a:pt x="39" y="78"/>
                    </a:lnTo>
                    <a:lnTo>
                      <a:pt x="40" y="78"/>
                    </a:lnTo>
                    <a:lnTo>
                      <a:pt x="42" y="75"/>
                    </a:lnTo>
                    <a:lnTo>
                      <a:pt x="43" y="75"/>
                    </a:lnTo>
                    <a:lnTo>
                      <a:pt x="47" y="80"/>
                    </a:lnTo>
                    <a:lnTo>
                      <a:pt x="49" y="82"/>
                    </a:lnTo>
                    <a:lnTo>
                      <a:pt x="50" y="85"/>
                    </a:lnTo>
                    <a:lnTo>
                      <a:pt x="50" y="86"/>
                    </a:lnTo>
                    <a:lnTo>
                      <a:pt x="53" y="90"/>
                    </a:lnTo>
                    <a:lnTo>
                      <a:pt x="57" y="95"/>
                    </a:lnTo>
                    <a:lnTo>
                      <a:pt x="59" y="95"/>
                    </a:lnTo>
                    <a:lnTo>
                      <a:pt x="60" y="96"/>
                    </a:lnTo>
                    <a:lnTo>
                      <a:pt x="61" y="96"/>
                    </a:lnTo>
                    <a:lnTo>
                      <a:pt x="66" y="95"/>
                    </a:lnTo>
                    <a:lnTo>
                      <a:pt x="74" y="88"/>
                    </a:lnTo>
                    <a:lnTo>
                      <a:pt x="75" y="78"/>
                    </a:lnTo>
                    <a:lnTo>
                      <a:pt x="75" y="74"/>
                    </a:lnTo>
                    <a:lnTo>
                      <a:pt x="82" y="74"/>
                    </a:lnTo>
                    <a:lnTo>
                      <a:pt x="93" y="78"/>
                    </a:lnTo>
                    <a:lnTo>
                      <a:pt x="95" y="78"/>
                    </a:lnTo>
                    <a:lnTo>
                      <a:pt x="97" y="81"/>
                    </a:lnTo>
                    <a:lnTo>
                      <a:pt x="99" y="80"/>
                    </a:lnTo>
                    <a:lnTo>
                      <a:pt x="99" y="78"/>
                    </a:lnTo>
                    <a:lnTo>
                      <a:pt x="110" y="67"/>
                    </a:lnTo>
                    <a:lnTo>
                      <a:pt x="112" y="67"/>
                    </a:lnTo>
                    <a:lnTo>
                      <a:pt x="117" y="71"/>
                    </a:lnTo>
                    <a:lnTo>
                      <a:pt x="117" y="73"/>
                    </a:lnTo>
                    <a:lnTo>
                      <a:pt x="121" y="77"/>
                    </a:lnTo>
                    <a:lnTo>
                      <a:pt x="131" y="92"/>
                    </a:lnTo>
                    <a:lnTo>
                      <a:pt x="138" y="97"/>
                    </a:lnTo>
                    <a:lnTo>
                      <a:pt x="139" y="97"/>
                    </a:lnTo>
                    <a:lnTo>
                      <a:pt x="141" y="99"/>
                    </a:lnTo>
                    <a:lnTo>
                      <a:pt x="150" y="89"/>
                    </a:lnTo>
                    <a:lnTo>
                      <a:pt x="146" y="71"/>
                    </a:lnTo>
                    <a:lnTo>
                      <a:pt x="149" y="70"/>
                    </a:lnTo>
                    <a:lnTo>
                      <a:pt x="152" y="64"/>
                    </a:lnTo>
                    <a:lnTo>
                      <a:pt x="162" y="63"/>
                    </a:lnTo>
                    <a:lnTo>
                      <a:pt x="169" y="71"/>
                    </a:lnTo>
                    <a:lnTo>
                      <a:pt x="179" y="68"/>
                    </a:lnTo>
                    <a:lnTo>
                      <a:pt x="194" y="44"/>
                    </a:lnTo>
                    <a:lnTo>
                      <a:pt x="198" y="40"/>
                    </a:lnTo>
                    <a:lnTo>
                      <a:pt x="210" y="40"/>
                    </a:lnTo>
                    <a:lnTo>
                      <a:pt x="213" y="42"/>
                    </a:lnTo>
                    <a:lnTo>
                      <a:pt x="215" y="42"/>
                    </a:lnTo>
                    <a:lnTo>
                      <a:pt x="217" y="39"/>
                    </a:lnTo>
                    <a:lnTo>
                      <a:pt x="219" y="35"/>
                    </a:lnTo>
                    <a:lnTo>
                      <a:pt x="223" y="28"/>
                    </a:lnTo>
                    <a:lnTo>
                      <a:pt x="223" y="26"/>
                    </a:lnTo>
                    <a:lnTo>
                      <a:pt x="229" y="3"/>
                    </a:lnTo>
                    <a:lnTo>
                      <a:pt x="230" y="0"/>
                    </a:lnTo>
                    <a:lnTo>
                      <a:pt x="236" y="7"/>
                    </a:lnTo>
                    <a:lnTo>
                      <a:pt x="237" y="10"/>
                    </a:lnTo>
                    <a:lnTo>
                      <a:pt x="254" y="28"/>
                    </a:lnTo>
                    <a:lnTo>
                      <a:pt x="260" y="32"/>
                    </a:lnTo>
                    <a:lnTo>
                      <a:pt x="272" y="43"/>
                    </a:lnTo>
                    <a:lnTo>
                      <a:pt x="273" y="43"/>
                    </a:lnTo>
                    <a:lnTo>
                      <a:pt x="275" y="44"/>
                    </a:lnTo>
                    <a:lnTo>
                      <a:pt x="276" y="44"/>
                    </a:lnTo>
                    <a:lnTo>
                      <a:pt x="282" y="50"/>
                    </a:lnTo>
                    <a:lnTo>
                      <a:pt x="282" y="51"/>
                    </a:lnTo>
                    <a:lnTo>
                      <a:pt x="283" y="56"/>
                    </a:lnTo>
                    <a:lnTo>
                      <a:pt x="283" y="68"/>
                    </a:lnTo>
                    <a:lnTo>
                      <a:pt x="282" y="70"/>
                    </a:lnTo>
                    <a:lnTo>
                      <a:pt x="279" y="74"/>
                    </a:lnTo>
                    <a:lnTo>
                      <a:pt x="253" y="90"/>
                    </a:lnTo>
                    <a:lnTo>
                      <a:pt x="248" y="96"/>
                    </a:lnTo>
                    <a:lnTo>
                      <a:pt x="248" y="102"/>
                    </a:lnTo>
                    <a:lnTo>
                      <a:pt x="251" y="106"/>
                    </a:lnTo>
                    <a:lnTo>
                      <a:pt x="253" y="109"/>
                    </a:lnTo>
                    <a:lnTo>
                      <a:pt x="254" y="110"/>
                    </a:lnTo>
                    <a:lnTo>
                      <a:pt x="258" y="110"/>
                    </a:lnTo>
                    <a:lnTo>
                      <a:pt x="270" y="114"/>
                    </a:lnTo>
                    <a:lnTo>
                      <a:pt x="273" y="117"/>
                    </a:lnTo>
                    <a:lnTo>
                      <a:pt x="276" y="121"/>
                    </a:lnTo>
                    <a:lnTo>
                      <a:pt x="286" y="127"/>
                    </a:lnTo>
                    <a:lnTo>
                      <a:pt x="287" y="128"/>
                    </a:lnTo>
                    <a:lnTo>
                      <a:pt x="294" y="134"/>
                    </a:lnTo>
                    <a:lnTo>
                      <a:pt x="313" y="155"/>
                    </a:lnTo>
                    <a:lnTo>
                      <a:pt x="315" y="155"/>
                    </a:lnTo>
                    <a:lnTo>
                      <a:pt x="322" y="152"/>
                    </a:lnTo>
                    <a:lnTo>
                      <a:pt x="329" y="152"/>
                    </a:lnTo>
                    <a:lnTo>
                      <a:pt x="342" y="159"/>
                    </a:lnTo>
                    <a:lnTo>
                      <a:pt x="343" y="160"/>
                    </a:lnTo>
                    <a:lnTo>
                      <a:pt x="346" y="160"/>
                    </a:lnTo>
                    <a:lnTo>
                      <a:pt x="347" y="159"/>
                    </a:lnTo>
                    <a:lnTo>
                      <a:pt x="363" y="137"/>
                    </a:lnTo>
                    <a:lnTo>
                      <a:pt x="366" y="131"/>
                    </a:lnTo>
                    <a:lnTo>
                      <a:pt x="367" y="130"/>
                    </a:lnTo>
                    <a:lnTo>
                      <a:pt x="370" y="130"/>
                    </a:lnTo>
                    <a:lnTo>
                      <a:pt x="371" y="128"/>
                    </a:lnTo>
                    <a:lnTo>
                      <a:pt x="371" y="127"/>
                    </a:lnTo>
                    <a:lnTo>
                      <a:pt x="367" y="116"/>
                    </a:lnTo>
                    <a:lnTo>
                      <a:pt x="366" y="104"/>
                    </a:lnTo>
                    <a:lnTo>
                      <a:pt x="366" y="96"/>
                    </a:lnTo>
                    <a:lnTo>
                      <a:pt x="364" y="93"/>
                    </a:lnTo>
                    <a:lnTo>
                      <a:pt x="361" y="89"/>
                    </a:lnTo>
                    <a:lnTo>
                      <a:pt x="356" y="77"/>
                    </a:lnTo>
                    <a:lnTo>
                      <a:pt x="349" y="67"/>
                    </a:lnTo>
                    <a:lnTo>
                      <a:pt x="347" y="63"/>
                    </a:lnTo>
                    <a:lnTo>
                      <a:pt x="347" y="60"/>
                    </a:lnTo>
                    <a:lnTo>
                      <a:pt x="346" y="51"/>
                    </a:lnTo>
                    <a:lnTo>
                      <a:pt x="350" y="44"/>
                    </a:lnTo>
                    <a:lnTo>
                      <a:pt x="357" y="40"/>
                    </a:lnTo>
                    <a:lnTo>
                      <a:pt x="363" y="35"/>
                    </a:lnTo>
                    <a:lnTo>
                      <a:pt x="363" y="23"/>
                    </a:lnTo>
                    <a:lnTo>
                      <a:pt x="368" y="17"/>
                    </a:lnTo>
                    <a:lnTo>
                      <a:pt x="370" y="11"/>
                    </a:lnTo>
                    <a:lnTo>
                      <a:pt x="370" y="10"/>
                    </a:lnTo>
                    <a:lnTo>
                      <a:pt x="373" y="7"/>
                    </a:lnTo>
                    <a:lnTo>
                      <a:pt x="374" y="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27" name="Freeform 4677">
                <a:extLst>
                  <a:ext uri="{FF2B5EF4-FFF2-40B4-BE49-F238E27FC236}">
                    <a16:creationId xmlns:a16="http://schemas.microsoft.com/office/drawing/2014/main" id="{3959AE24-1849-7834-7334-CD4F2A1ACC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2" y="3184"/>
                <a:ext cx="2" cy="4"/>
              </a:xfrm>
              <a:custGeom>
                <a:avLst/>
                <a:gdLst>
                  <a:gd name="T0" fmla="*/ 8 w 8"/>
                  <a:gd name="T1" fmla="*/ 14 h 14"/>
                  <a:gd name="T2" fmla="*/ 1 w 8"/>
                  <a:gd name="T3" fmla="*/ 3 h 14"/>
                  <a:gd name="T4" fmla="*/ 0 w 8"/>
                  <a:gd name="T5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14">
                    <a:moveTo>
                      <a:pt x="8" y="14"/>
                    </a:moveTo>
                    <a:lnTo>
                      <a:pt x="1" y="3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28" name="Freeform 4678">
                <a:extLst>
                  <a:ext uri="{FF2B5EF4-FFF2-40B4-BE49-F238E27FC236}">
                    <a16:creationId xmlns:a16="http://schemas.microsoft.com/office/drawing/2014/main" id="{8A0DCE2B-E6A2-0229-53E4-DB7A582B03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4" y="3188"/>
                <a:ext cx="2" cy="4"/>
              </a:xfrm>
              <a:custGeom>
                <a:avLst/>
                <a:gdLst>
                  <a:gd name="T0" fmla="*/ 6 w 7"/>
                  <a:gd name="T1" fmla="*/ 16 h 16"/>
                  <a:gd name="T2" fmla="*/ 7 w 7"/>
                  <a:gd name="T3" fmla="*/ 15 h 16"/>
                  <a:gd name="T4" fmla="*/ 6 w 7"/>
                  <a:gd name="T5" fmla="*/ 13 h 16"/>
                  <a:gd name="T6" fmla="*/ 3 w 7"/>
                  <a:gd name="T7" fmla="*/ 5 h 16"/>
                  <a:gd name="T8" fmla="*/ 2 w 7"/>
                  <a:gd name="T9" fmla="*/ 3 h 16"/>
                  <a:gd name="T10" fmla="*/ 0 w 7"/>
                  <a:gd name="T11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16">
                    <a:moveTo>
                      <a:pt x="6" y="16"/>
                    </a:moveTo>
                    <a:lnTo>
                      <a:pt x="7" y="15"/>
                    </a:lnTo>
                    <a:lnTo>
                      <a:pt x="6" y="13"/>
                    </a:lnTo>
                    <a:lnTo>
                      <a:pt x="3" y="5"/>
                    </a:lnTo>
                    <a:lnTo>
                      <a:pt x="2" y="3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29" name="Line 4679">
                <a:extLst>
                  <a:ext uri="{FF2B5EF4-FFF2-40B4-BE49-F238E27FC236}">
                    <a16:creationId xmlns:a16="http://schemas.microsoft.com/office/drawing/2014/main" id="{C71054D1-808E-0A8C-FD47-4DC8A91E656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232" y="3184"/>
                <a:ext cx="2" cy="4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30" name="Freeform 4680">
                <a:extLst>
                  <a:ext uri="{FF2B5EF4-FFF2-40B4-BE49-F238E27FC236}">
                    <a16:creationId xmlns:a16="http://schemas.microsoft.com/office/drawing/2014/main" id="{BBC21B45-2129-3EAC-1414-1E0326C852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9" y="3240"/>
                <a:ext cx="101" cy="52"/>
              </a:xfrm>
              <a:custGeom>
                <a:avLst/>
                <a:gdLst>
                  <a:gd name="T0" fmla="*/ 350 w 405"/>
                  <a:gd name="T1" fmla="*/ 202 h 206"/>
                  <a:gd name="T2" fmla="*/ 363 w 405"/>
                  <a:gd name="T3" fmla="*/ 206 h 206"/>
                  <a:gd name="T4" fmla="*/ 389 w 405"/>
                  <a:gd name="T5" fmla="*/ 200 h 206"/>
                  <a:gd name="T6" fmla="*/ 400 w 405"/>
                  <a:gd name="T7" fmla="*/ 194 h 206"/>
                  <a:gd name="T8" fmla="*/ 402 w 405"/>
                  <a:gd name="T9" fmla="*/ 182 h 206"/>
                  <a:gd name="T10" fmla="*/ 405 w 405"/>
                  <a:gd name="T11" fmla="*/ 173 h 206"/>
                  <a:gd name="T12" fmla="*/ 396 w 405"/>
                  <a:gd name="T13" fmla="*/ 169 h 206"/>
                  <a:gd name="T14" fmla="*/ 388 w 405"/>
                  <a:gd name="T15" fmla="*/ 159 h 206"/>
                  <a:gd name="T16" fmla="*/ 386 w 405"/>
                  <a:gd name="T17" fmla="*/ 157 h 206"/>
                  <a:gd name="T18" fmla="*/ 385 w 405"/>
                  <a:gd name="T19" fmla="*/ 147 h 206"/>
                  <a:gd name="T20" fmla="*/ 386 w 405"/>
                  <a:gd name="T21" fmla="*/ 146 h 206"/>
                  <a:gd name="T22" fmla="*/ 392 w 405"/>
                  <a:gd name="T23" fmla="*/ 108 h 206"/>
                  <a:gd name="T24" fmla="*/ 391 w 405"/>
                  <a:gd name="T25" fmla="*/ 101 h 206"/>
                  <a:gd name="T26" fmla="*/ 392 w 405"/>
                  <a:gd name="T27" fmla="*/ 94 h 206"/>
                  <a:gd name="T28" fmla="*/ 386 w 405"/>
                  <a:gd name="T29" fmla="*/ 84 h 206"/>
                  <a:gd name="T30" fmla="*/ 369 w 405"/>
                  <a:gd name="T31" fmla="*/ 97 h 206"/>
                  <a:gd name="T32" fmla="*/ 349 w 405"/>
                  <a:gd name="T33" fmla="*/ 94 h 206"/>
                  <a:gd name="T34" fmla="*/ 335 w 405"/>
                  <a:gd name="T35" fmla="*/ 69 h 206"/>
                  <a:gd name="T36" fmla="*/ 312 w 405"/>
                  <a:gd name="T37" fmla="*/ 52 h 206"/>
                  <a:gd name="T38" fmla="*/ 301 w 405"/>
                  <a:gd name="T39" fmla="*/ 48 h 206"/>
                  <a:gd name="T40" fmla="*/ 292 w 405"/>
                  <a:gd name="T41" fmla="*/ 41 h 206"/>
                  <a:gd name="T42" fmla="*/ 289 w 405"/>
                  <a:gd name="T43" fmla="*/ 38 h 206"/>
                  <a:gd name="T44" fmla="*/ 276 w 405"/>
                  <a:gd name="T45" fmla="*/ 34 h 206"/>
                  <a:gd name="T46" fmla="*/ 275 w 405"/>
                  <a:gd name="T47" fmla="*/ 35 h 206"/>
                  <a:gd name="T48" fmla="*/ 275 w 405"/>
                  <a:gd name="T49" fmla="*/ 44 h 206"/>
                  <a:gd name="T50" fmla="*/ 273 w 405"/>
                  <a:gd name="T51" fmla="*/ 48 h 206"/>
                  <a:gd name="T52" fmla="*/ 265 w 405"/>
                  <a:gd name="T53" fmla="*/ 49 h 206"/>
                  <a:gd name="T54" fmla="*/ 245 w 405"/>
                  <a:gd name="T55" fmla="*/ 37 h 206"/>
                  <a:gd name="T56" fmla="*/ 241 w 405"/>
                  <a:gd name="T57" fmla="*/ 34 h 206"/>
                  <a:gd name="T58" fmla="*/ 237 w 405"/>
                  <a:gd name="T59" fmla="*/ 35 h 206"/>
                  <a:gd name="T60" fmla="*/ 234 w 405"/>
                  <a:gd name="T61" fmla="*/ 41 h 206"/>
                  <a:gd name="T62" fmla="*/ 237 w 405"/>
                  <a:gd name="T63" fmla="*/ 46 h 206"/>
                  <a:gd name="T64" fmla="*/ 223 w 405"/>
                  <a:gd name="T65" fmla="*/ 58 h 206"/>
                  <a:gd name="T66" fmla="*/ 206 w 405"/>
                  <a:gd name="T67" fmla="*/ 60 h 206"/>
                  <a:gd name="T68" fmla="*/ 197 w 405"/>
                  <a:gd name="T69" fmla="*/ 73 h 206"/>
                  <a:gd name="T70" fmla="*/ 185 w 405"/>
                  <a:gd name="T71" fmla="*/ 80 h 206"/>
                  <a:gd name="T72" fmla="*/ 178 w 405"/>
                  <a:gd name="T73" fmla="*/ 91 h 206"/>
                  <a:gd name="T74" fmla="*/ 175 w 405"/>
                  <a:gd name="T75" fmla="*/ 102 h 206"/>
                  <a:gd name="T76" fmla="*/ 170 w 405"/>
                  <a:gd name="T77" fmla="*/ 104 h 206"/>
                  <a:gd name="T78" fmla="*/ 156 w 405"/>
                  <a:gd name="T79" fmla="*/ 105 h 206"/>
                  <a:gd name="T80" fmla="*/ 151 w 405"/>
                  <a:gd name="T81" fmla="*/ 120 h 206"/>
                  <a:gd name="T82" fmla="*/ 149 w 405"/>
                  <a:gd name="T83" fmla="*/ 115 h 206"/>
                  <a:gd name="T84" fmla="*/ 142 w 405"/>
                  <a:gd name="T85" fmla="*/ 111 h 206"/>
                  <a:gd name="T86" fmla="*/ 125 w 405"/>
                  <a:gd name="T87" fmla="*/ 111 h 206"/>
                  <a:gd name="T88" fmla="*/ 117 w 405"/>
                  <a:gd name="T89" fmla="*/ 104 h 206"/>
                  <a:gd name="T90" fmla="*/ 113 w 405"/>
                  <a:gd name="T91" fmla="*/ 98 h 206"/>
                  <a:gd name="T92" fmla="*/ 99 w 405"/>
                  <a:gd name="T93" fmla="*/ 97 h 206"/>
                  <a:gd name="T94" fmla="*/ 85 w 405"/>
                  <a:gd name="T95" fmla="*/ 85 h 206"/>
                  <a:gd name="T96" fmla="*/ 75 w 405"/>
                  <a:gd name="T97" fmla="*/ 70 h 206"/>
                  <a:gd name="T98" fmla="*/ 71 w 405"/>
                  <a:gd name="T99" fmla="*/ 67 h 206"/>
                  <a:gd name="T100" fmla="*/ 38 w 405"/>
                  <a:gd name="T101" fmla="*/ 44 h 206"/>
                  <a:gd name="T102" fmla="*/ 32 w 405"/>
                  <a:gd name="T103" fmla="*/ 39 h 206"/>
                  <a:gd name="T104" fmla="*/ 22 w 405"/>
                  <a:gd name="T105" fmla="*/ 35 h 206"/>
                  <a:gd name="T106" fmla="*/ 12 w 405"/>
                  <a:gd name="T107" fmla="*/ 22 h 206"/>
                  <a:gd name="T108" fmla="*/ 2 w 405"/>
                  <a:gd name="T109" fmla="*/ 3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405" h="206">
                    <a:moveTo>
                      <a:pt x="349" y="200"/>
                    </a:moveTo>
                    <a:lnTo>
                      <a:pt x="350" y="202"/>
                    </a:lnTo>
                    <a:lnTo>
                      <a:pt x="352" y="202"/>
                    </a:lnTo>
                    <a:lnTo>
                      <a:pt x="363" y="206"/>
                    </a:lnTo>
                    <a:lnTo>
                      <a:pt x="370" y="206"/>
                    </a:lnTo>
                    <a:lnTo>
                      <a:pt x="389" y="200"/>
                    </a:lnTo>
                    <a:lnTo>
                      <a:pt x="399" y="196"/>
                    </a:lnTo>
                    <a:lnTo>
                      <a:pt x="400" y="194"/>
                    </a:lnTo>
                    <a:lnTo>
                      <a:pt x="402" y="189"/>
                    </a:lnTo>
                    <a:lnTo>
                      <a:pt x="402" y="182"/>
                    </a:lnTo>
                    <a:lnTo>
                      <a:pt x="403" y="175"/>
                    </a:lnTo>
                    <a:lnTo>
                      <a:pt x="405" y="173"/>
                    </a:lnTo>
                    <a:lnTo>
                      <a:pt x="400" y="171"/>
                    </a:lnTo>
                    <a:lnTo>
                      <a:pt x="396" y="169"/>
                    </a:lnTo>
                    <a:lnTo>
                      <a:pt x="389" y="162"/>
                    </a:lnTo>
                    <a:lnTo>
                      <a:pt x="388" y="159"/>
                    </a:lnTo>
                    <a:lnTo>
                      <a:pt x="388" y="158"/>
                    </a:lnTo>
                    <a:lnTo>
                      <a:pt x="386" y="157"/>
                    </a:lnTo>
                    <a:lnTo>
                      <a:pt x="386" y="155"/>
                    </a:lnTo>
                    <a:lnTo>
                      <a:pt x="385" y="147"/>
                    </a:lnTo>
                    <a:lnTo>
                      <a:pt x="385" y="146"/>
                    </a:lnTo>
                    <a:lnTo>
                      <a:pt x="386" y="146"/>
                    </a:lnTo>
                    <a:lnTo>
                      <a:pt x="392" y="126"/>
                    </a:lnTo>
                    <a:lnTo>
                      <a:pt x="392" y="108"/>
                    </a:lnTo>
                    <a:lnTo>
                      <a:pt x="391" y="108"/>
                    </a:lnTo>
                    <a:lnTo>
                      <a:pt x="391" y="101"/>
                    </a:lnTo>
                    <a:lnTo>
                      <a:pt x="392" y="97"/>
                    </a:lnTo>
                    <a:lnTo>
                      <a:pt x="392" y="94"/>
                    </a:lnTo>
                    <a:lnTo>
                      <a:pt x="389" y="87"/>
                    </a:lnTo>
                    <a:lnTo>
                      <a:pt x="386" y="84"/>
                    </a:lnTo>
                    <a:lnTo>
                      <a:pt x="385" y="84"/>
                    </a:lnTo>
                    <a:lnTo>
                      <a:pt x="369" y="97"/>
                    </a:lnTo>
                    <a:lnTo>
                      <a:pt x="360" y="102"/>
                    </a:lnTo>
                    <a:lnTo>
                      <a:pt x="349" y="94"/>
                    </a:lnTo>
                    <a:lnTo>
                      <a:pt x="340" y="81"/>
                    </a:lnTo>
                    <a:lnTo>
                      <a:pt x="335" y="69"/>
                    </a:lnTo>
                    <a:lnTo>
                      <a:pt x="319" y="56"/>
                    </a:lnTo>
                    <a:lnTo>
                      <a:pt x="312" y="52"/>
                    </a:lnTo>
                    <a:lnTo>
                      <a:pt x="308" y="51"/>
                    </a:lnTo>
                    <a:lnTo>
                      <a:pt x="301" y="48"/>
                    </a:lnTo>
                    <a:lnTo>
                      <a:pt x="294" y="42"/>
                    </a:lnTo>
                    <a:lnTo>
                      <a:pt x="292" y="41"/>
                    </a:lnTo>
                    <a:lnTo>
                      <a:pt x="292" y="39"/>
                    </a:lnTo>
                    <a:lnTo>
                      <a:pt x="289" y="38"/>
                    </a:lnTo>
                    <a:lnTo>
                      <a:pt x="282" y="37"/>
                    </a:lnTo>
                    <a:lnTo>
                      <a:pt x="276" y="34"/>
                    </a:lnTo>
                    <a:lnTo>
                      <a:pt x="275" y="32"/>
                    </a:lnTo>
                    <a:lnTo>
                      <a:pt x="275" y="35"/>
                    </a:lnTo>
                    <a:lnTo>
                      <a:pt x="273" y="41"/>
                    </a:lnTo>
                    <a:lnTo>
                      <a:pt x="275" y="44"/>
                    </a:lnTo>
                    <a:lnTo>
                      <a:pt x="275" y="48"/>
                    </a:lnTo>
                    <a:lnTo>
                      <a:pt x="273" y="48"/>
                    </a:lnTo>
                    <a:lnTo>
                      <a:pt x="269" y="49"/>
                    </a:lnTo>
                    <a:lnTo>
                      <a:pt x="265" y="49"/>
                    </a:lnTo>
                    <a:lnTo>
                      <a:pt x="254" y="44"/>
                    </a:lnTo>
                    <a:lnTo>
                      <a:pt x="245" y="37"/>
                    </a:lnTo>
                    <a:lnTo>
                      <a:pt x="242" y="35"/>
                    </a:lnTo>
                    <a:lnTo>
                      <a:pt x="241" y="34"/>
                    </a:lnTo>
                    <a:lnTo>
                      <a:pt x="239" y="34"/>
                    </a:lnTo>
                    <a:lnTo>
                      <a:pt x="237" y="35"/>
                    </a:lnTo>
                    <a:lnTo>
                      <a:pt x="234" y="35"/>
                    </a:lnTo>
                    <a:lnTo>
                      <a:pt x="234" y="41"/>
                    </a:lnTo>
                    <a:lnTo>
                      <a:pt x="237" y="45"/>
                    </a:lnTo>
                    <a:lnTo>
                      <a:pt x="237" y="46"/>
                    </a:lnTo>
                    <a:lnTo>
                      <a:pt x="236" y="46"/>
                    </a:lnTo>
                    <a:lnTo>
                      <a:pt x="223" y="58"/>
                    </a:lnTo>
                    <a:lnTo>
                      <a:pt x="213" y="60"/>
                    </a:lnTo>
                    <a:lnTo>
                      <a:pt x="206" y="60"/>
                    </a:lnTo>
                    <a:lnTo>
                      <a:pt x="197" y="70"/>
                    </a:lnTo>
                    <a:lnTo>
                      <a:pt x="197" y="73"/>
                    </a:lnTo>
                    <a:lnTo>
                      <a:pt x="194" y="76"/>
                    </a:lnTo>
                    <a:lnTo>
                      <a:pt x="185" y="80"/>
                    </a:lnTo>
                    <a:lnTo>
                      <a:pt x="180" y="81"/>
                    </a:lnTo>
                    <a:lnTo>
                      <a:pt x="178" y="91"/>
                    </a:lnTo>
                    <a:lnTo>
                      <a:pt x="178" y="101"/>
                    </a:lnTo>
                    <a:lnTo>
                      <a:pt x="175" y="102"/>
                    </a:lnTo>
                    <a:lnTo>
                      <a:pt x="173" y="104"/>
                    </a:lnTo>
                    <a:lnTo>
                      <a:pt x="170" y="104"/>
                    </a:lnTo>
                    <a:lnTo>
                      <a:pt x="163" y="102"/>
                    </a:lnTo>
                    <a:lnTo>
                      <a:pt x="156" y="105"/>
                    </a:lnTo>
                    <a:lnTo>
                      <a:pt x="153" y="116"/>
                    </a:lnTo>
                    <a:lnTo>
                      <a:pt x="151" y="120"/>
                    </a:lnTo>
                    <a:lnTo>
                      <a:pt x="149" y="116"/>
                    </a:lnTo>
                    <a:lnTo>
                      <a:pt x="149" y="115"/>
                    </a:lnTo>
                    <a:lnTo>
                      <a:pt x="146" y="109"/>
                    </a:lnTo>
                    <a:lnTo>
                      <a:pt x="142" y="111"/>
                    </a:lnTo>
                    <a:lnTo>
                      <a:pt x="135" y="112"/>
                    </a:lnTo>
                    <a:lnTo>
                      <a:pt x="125" y="111"/>
                    </a:lnTo>
                    <a:lnTo>
                      <a:pt x="118" y="105"/>
                    </a:lnTo>
                    <a:lnTo>
                      <a:pt x="117" y="104"/>
                    </a:lnTo>
                    <a:lnTo>
                      <a:pt x="117" y="102"/>
                    </a:lnTo>
                    <a:lnTo>
                      <a:pt x="113" y="98"/>
                    </a:lnTo>
                    <a:lnTo>
                      <a:pt x="108" y="97"/>
                    </a:lnTo>
                    <a:lnTo>
                      <a:pt x="99" y="97"/>
                    </a:lnTo>
                    <a:lnTo>
                      <a:pt x="93" y="94"/>
                    </a:lnTo>
                    <a:lnTo>
                      <a:pt x="85" y="85"/>
                    </a:lnTo>
                    <a:lnTo>
                      <a:pt x="75" y="72"/>
                    </a:lnTo>
                    <a:lnTo>
                      <a:pt x="75" y="70"/>
                    </a:lnTo>
                    <a:lnTo>
                      <a:pt x="74" y="70"/>
                    </a:lnTo>
                    <a:lnTo>
                      <a:pt x="71" y="67"/>
                    </a:lnTo>
                    <a:lnTo>
                      <a:pt x="55" y="58"/>
                    </a:lnTo>
                    <a:lnTo>
                      <a:pt x="38" y="44"/>
                    </a:lnTo>
                    <a:lnTo>
                      <a:pt x="33" y="39"/>
                    </a:lnTo>
                    <a:lnTo>
                      <a:pt x="32" y="39"/>
                    </a:lnTo>
                    <a:lnTo>
                      <a:pt x="24" y="35"/>
                    </a:lnTo>
                    <a:lnTo>
                      <a:pt x="22" y="35"/>
                    </a:lnTo>
                    <a:lnTo>
                      <a:pt x="18" y="31"/>
                    </a:lnTo>
                    <a:lnTo>
                      <a:pt x="12" y="2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31" name="Freeform 4681">
                <a:extLst>
                  <a:ext uri="{FF2B5EF4-FFF2-40B4-BE49-F238E27FC236}">
                    <a16:creationId xmlns:a16="http://schemas.microsoft.com/office/drawing/2014/main" id="{39318288-5C98-C963-E456-9C5B79F07A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8" y="3250"/>
                <a:ext cx="52" cy="55"/>
              </a:xfrm>
              <a:custGeom>
                <a:avLst/>
                <a:gdLst>
                  <a:gd name="T0" fmla="*/ 202 w 208"/>
                  <a:gd name="T1" fmla="*/ 4 h 218"/>
                  <a:gd name="T2" fmla="*/ 187 w 208"/>
                  <a:gd name="T3" fmla="*/ 0 h 218"/>
                  <a:gd name="T4" fmla="*/ 165 w 208"/>
                  <a:gd name="T5" fmla="*/ 8 h 218"/>
                  <a:gd name="T6" fmla="*/ 159 w 208"/>
                  <a:gd name="T7" fmla="*/ 19 h 218"/>
                  <a:gd name="T8" fmla="*/ 159 w 208"/>
                  <a:gd name="T9" fmla="*/ 26 h 218"/>
                  <a:gd name="T10" fmla="*/ 172 w 208"/>
                  <a:gd name="T11" fmla="*/ 35 h 218"/>
                  <a:gd name="T12" fmla="*/ 176 w 208"/>
                  <a:gd name="T13" fmla="*/ 54 h 218"/>
                  <a:gd name="T14" fmla="*/ 179 w 208"/>
                  <a:gd name="T15" fmla="*/ 56 h 218"/>
                  <a:gd name="T16" fmla="*/ 174 w 208"/>
                  <a:gd name="T17" fmla="*/ 72 h 218"/>
                  <a:gd name="T18" fmla="*/ 162 w 208"/>
                  <a:gd name="T19" fmla="*/ 77 h 218"/>
                  <a:gd name="T20" fmla="*/ 157 w 208"/>
                  <a:gd name="T21" fmla="*/ 79 h 218"/>
                  <a:gd name="T22" fmla="*/ 155 w 208"/>
                  <a:gd name="T23" fmla="*/ 85 h 218"/>
                  <a:gd name="T24" fmla="*/ 153 w 208"/>
                  <a:gd name="T25" fmla="*/ 82 h 218"/>
                  <a:gd name="T26" fmla="*/ 150 w 208"/>
                  <a:gd name="T27" fmla="*/ 78 h 218"/>
                  <a:gd name="T28" fmla="*/ 139 w 208"/>
                  <a:gd name="T29" fmla="*/ 85 h 218"/>
                  <a:gd name="T30" fmla="*/ 138 w 208"/>
                  <a:gd name="T31" fmla="*/ 113 h 218"/>
                  <a:gd name="T32" fmla="*/ 136 w 208"/>
                  <a:gd name="T33" fmla="*/ 128 h 218"/>
                  <a:gd name="T34" fmla="*/ 131 w 208"/>
                  <a:gd name="T35" fmla="*/ 135 h 218"/>
                  <a:gd name="T36" fmla="*/ 93 w 208"/>
                  <a:gd name="T37" fmla="*/ 148 h 218"/>
                  <a:gd name="T38" fmla="*/ 79 w 208"/>
                  <a:gd name="T39" fmla="*/ 141 h 218"/>
                  <a:gd name="T40" fmla="*/ 75 w 208"/>
                  <a:gd name="T41" fmla="*/ 142 h 218"/>
                  <a:gd name="T42" fmla="*/ 74 w 208"/>
                  <a:gd name="T43" fmla="*/ 144 h 218"/>
                  <a:gd name="T44" fmla="*/ 68 w 208"/>
                  <a:gd name="T45" fmla="*/ 152 h 218"/>
                  <a:gd name="T46" fmla="*/ 71 w 208"/>
                  <a:gd name="T47" fmla="*/ 161 h 218"/>
                  <a:gd name="T48" fmla="*/ 64 w 208"/>
                  <a:gd name="T49" fmla="*/ 166 h 218"/>
                  <a:gd name="T50" fmla="*/ 59 w 208"/>
                  <a:gd name="T51" fmla="*/ 169 h 218"/>
                  <a:gd name="T52" fmla="*/ 49 w 208"/>
                  <a:gd name="T53" fmla="*/ 183 h 218"/>
                  <a:gd name="T54" fmla="*/ 50 w 208"/>
                  <a:gd name="T55" fmla="*/ 195 h 218"/>
                  <a:gd name="T56" fmla="*/ 35 w 208"/>
                  <a:gd name="T57" fmla="*/ 199 h 218"/>
                  <a:gd name="T58" fmla="*/ 30 w 208"/>
                  <a:gd name="T59" fmla="*/ 205 h 218"/>
                  <a:gd name="T60" fmla="*/ 32 w 208"/>
                  <a:gd name="T61" fmla="*/ 209 h 218"/>
                  <a:gd name="T62" fmla="*/ 30 w 208"/>
                  <a:gd name="T63" fmla="*/ 212 h 218"/>
                  <a:gd name="T64" fmla="*/ 26 w 208"/>
                  <a:gd name="T65" fmla="*/ 211 h 218"/>
                  <a:gd name="T66" fmla="*/ 21 w 208"/>
                  <a:gd name="T67" fmla="*/ 204 h 218"/>
                  <a:gd name="T68" fmla="*/ 4 w 208"/>
                  <a:gd name="T69" fmla="*/ 211 h 218"/>
                  <a:gd name="T70" fmla="*/ 1 w 208"/>
                  <a:gd name="T71" fmla="*/ 212 h 218"/>
                  <a:gd name="T72" fmla="*/ 0 w 208"/>
                  <a:gd name="T73" fmla="*/ 218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08" h="218">
                    <a:moveTo>
                      <a:pt x="208" y="4"/>
                    </a:moveTo>
                    <a:lnTo>
                      <a:pt x="202" y="4"/>
                    </a:lnTo>
                    <a:lnTo>
                      <a:pt x="198" y="1"/>
                    </a:lnTo>
                    <a:lnTo>
                      <a:pt x="187" y="0"/>
                    </a:lnTo>
                    <a:lnTo>
                      <a:pt x="179" y="1"/>
                    </a:lnTo>
                    <a:lnTo>
                      <a:pt x="165" y="8"/>
                    </a:lnTo>
                    <a:lnTo>
                      <a:pt x="160" y="18"/>
                    </a:lnTo>
                    <a:lnTo>
                      <a:pt x="159" y="19"/>
                    </a:lnTo>
                    <a:lnTo>
                      <a:pt x="157" y="19"/>
                    </a:lnTo>
                    <a:lnTo>
                      <a:pt x="159" y="26"/>
                    </a:lnTo>
                    <a:lnTo>
                      <a:pt x="163" y="33"/>
                    </a:lnTo>
                    <a:lnTo>
                      <a:pt x="172" y="35"/>
                    </a:lnTo>
                    <a:lnTo>
                      <a:pt x="176" y="43"/>
                    </a:lnTo>
                    <a:lnTo>
                      <a:pt x="176" y="54"/>
                    </a:lnTo>
                    <a:lnTo>
                      <a:pt x="177" y="54"/>
                    </a:lnTo>
                    <a:lnTo>
                      <a:pt x="179" y="56"/>
                    </a:lnTo>
                    <a:lnTo>
                      <a:pt x="179" y="61"/>
                    </a:lnTo>
                    <a:lnTo>
                      <a:pt x="174" y="72"/>
                    </a:lnTo>
                    <a:lnTo>
                      <a:pt x="166" y="77"/>
                    </a:lnTo>
                    <a:lnTo>
                      <a:pt x="162" y="77"/>
                    </a:lnTo>
                    <a:lnTo>
                      <a:pt x="159" y="78"/>
                    </a:lnTo>
                    <a:lnTo>
                      <a:pt x="157" y="79"/>
                    </a:lnTo>
                    <a:lnTo>
                      <a:pt x="157" y="84"/>
                    </a:lnTo>
                    <a:lnTo>
                      <a:pt x="155" y="85"/>
                    </a:lnTo>
                    <a:lnTo>
                      <a:pt x="152" y="84"/>
                    </a:lnTo>
                    <a:lnTo>
                      <a:pt x="153" y="82"/>
                    </a:lnTo>
                    <a:lnTo>
                      <a:pt x="153" y="78"/>
                    </a:lnTo>
                    <a:lnTo>
                      <a:pt x="150" y="78"/>
                    </a:lnTo>
                    <a:lnTo>
                      <a:pt x="146" y="77"/>
                    </a:lnTo>
                    <a:lnTo>
                      <a:pt x="139" y="85"/>
                    </a:lnTo>
                    <a:lnTo>
                      <a:pt x="138" y="93"/>
                    </a:lnTo>
                    <a:lnTo>
                      <a:pt x="138" y="113"/>
                    </a:lnTo>
                    <a:lnTo>
                      <a:pt x="136" y="118"/>
                    </a:lnTo>
                    <a:lnTo>
                      <a:pt x="136" y="128"/>
                    </a:lnTo>
                    <a:lnTo>
                      <a:pt x="134" y="132"/>
                    </a:lnTo>
                    <a:lnTo>
                      <a:pt x="131" y="135"/>
                    </a:lnTo>
                    <a:lnTo>
                      <a:pt x="120" y="141"/>
                    </a:lnTo>
                    <a:lnTo>
                      <a:pt x="93" y="148"/>
                    </a:lnTo>
                    <a:lnTo>
                      <a:pt x="86" y="145"/>
                    </a:lnTo>
                    <a:lnTo>
                      <a:pt x="79" y="141"/>
                    </a:lnTo>
                    <a:lnTo>
                      <a:pt x="78" y="142"/>
                    </a:lnTo>
                    <a:lnTo>
                      <a:pt x="75" y="142"/>
                    </a:lnTo>
                    <a:lnTo>
                      <a:pt x="75" y="144"/>
                    </a:lnTo>
                    <a:lnTo>
                      <a:pt x="74" y="144"/>
                    </a:lnTo>
                    <a:lnTo>
                      <a:pt x="72" y="148"/>
                    </a:lnTo>
                    <a:lnTo>
                      <a:pt x="68" y="152"/>
                    </a:lnTo>
                    <a:lnTo>
                      <a:pt x="71" y="156"/>
                    </a:lnTo>
                    <a:lnTo>
                      <a:pt x="71" y="161"/>
                    </a:lnTo>
                    <a:lnTo>
                      <a:pt x="67" y="165"/>
                    </a:lnTo>
                    <a:lnTo>
                      <a:pt x="64" y="166"/>
                    </a:lnTo>
                    <a:lnTo>
                      <a:pt x="63" y="168"/>
                    </a:lnTo>
                    <a:lnTo>
                      <a:pt x="59" y="169"/>
                    </a:lnTo>
                    <a:lnTo>
                      <a:pt x="52" y="178"/>
                    </a:lnTo>
                    <a:lnTo>
                      <a:pt x="49" y="183"/>
                    </a:lnTo>
                    <a:lnTo>
                      <a:pt x="52" y="190"/>
                    </a:lnTo>
                    <a:lnTo>
                      <a:pt x="50" y="195"/>
                    </a:lnTo>
                    <a:lnTo>
                      <a:pt x="42" y="198"/>
                    </a:lnTo>
                    <a:lnTo>
                      <a:pt x="35" y="199"/>
                    </a:lnTo>
                    <a:lnTo>
                      <a:pt x="32" y="202"/>
                    </a:lnTo>
                    <a:lnTo>
                      <a:pt x="30" y="205"/>
                    </a:lnTo>
                    <a:lnTo>
                      <a:pt x="32" y="208"/>
                    </a:lnTo>
                    <a:lnTo>
                      <a:pt x="32" y="209"/>
                    </a:lnTo>
                    <a:lnTo>
                      <a:pt x="30" y="211"/>
                    </a:lnTo>
                    <a:lnTo>
                      <a:pt x="30" y="212"/>
                    </a:lnTo>
                    <a:lnTo>
                      <a:pt x="29" y="212"/>
                    </a:lnTo>
                    <a:lnTo>
                      <a:pt x="26" y="211"/>
                    </a:lnTo>
                    <a:lnTo>
                      <a:pt x="22" y="206"/>
                    </a:lnTo>
                    <a:lnTo>
                      <a:pt x="21" y="204"/>
                    </a:lnTo>
                    <a:lnTo>
                      <a:pt x="14" y="204"/>
                    </a:lnTo>
                    <a:lnTo>
                      <a:pt x="4" y="211"/>
                    </a:lnTo>
                    <a:lnTo>
                      <a:pt x="1" y="211"/>
                    </a:lnTo>
                    <a:lnTo>
                      <a:pt x="1" y="212"/>
                    </a:lnTo>
                    <a:lnTo>
                      <a:pt x="0" y="216"/>
                    </a:lnTo>
                    <a:lnTo>
                      <a:pt x="0" y="21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32" name="Freeform 4682">
                <a:extLst>
                  <a:ext uri="{FF2B5EF4-FFF2-40B4-BE49-F238E27FC236}">
                    <a16:creationId xmlns:a16="http://schemas.microsoft.com/office/drawing/2014/main" id="{969B7025-6EBE-2B31-7D67-41D6959CEE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5" y="3155"/>
                <a:ext cx="27" cy="11"/>
              </a:xfrm>
              <a:custGeom>
                <a:avLst/>
                <a:gdLst>
                  <a:gd name="T0" fmla="*/ 105 w 105"/>
                  <a:gd name="T1" fmla="*/ 0 h 44"/>
                  <a:gd name="T2" fmla="*/ 105 w 105"/>
                  <a:gd name="T3" fmla="*/ 2 h 44"/>
                  <a:gd name="T4" fmla="*/ 101 w 105"/>
                  <a:gd name="T5" fmla="*/ 0 h 44"/>
                  <a:gd name="T6" fmla="*/ 95 w 105"/>
                  <a:gd name="T7" fmla="*/ 0 h 44"/>
                  <a:gd name="T8" fmla="*/ 92 w 105"/>
                  <a:gd name="T9" fmla="*/ 1 h 44"/>
                  <a:gd name="T10" fmla="*/ 91 w 105"/>
                  <a:gd name="T11" fmla="*/ 9 h 44"/>
                  <a:gd name="T12" fmla="*/ 84 w 105"/>
                  <a:gd name="T13" fmla="*/ 25 h 44"/>
                  <a:gd name="T14" fmla="*/ 81 w 105"/>
                  <a:gd name="T15" fmla="*/ 29 h 44"/>
                  <a:gd name="T16" fmla="*/ 79 w 105"/>
                  <a:gd name="T17" fmla="*/ 30 h 44"/>
                  <a:gd name="T18" fmla="*/ 78 w 105"/>
                  <a:gd name="T19" fmla="*/ 30 h 44"/>
                  <a:gd name="T20" fmla="*/ 74 w 105"/>
                  <a:gd name="T21" fmla="*/ 32 h 44"/>
                  <a:gd name="T22" fmla="*/ 71 w 105"/>
                  <a:gd name="T23" fmla="*/ 32 h 44"/>
                  <a:gd name="T24" fmla="*/ 70 w 105"/>
                  <a:gd name="T25" fmla="*/ 33 h 44"/>
                  <a:gd name="T26" fmla="*/ 43 w 105"/>
                  <a:gd name="T27" fmla="*/ 40 h 44"/>
                  <a:gd name="T28" fmla="*/ 43 w 105"/>
                  <a:gd name="T29" fmla="*/ 41 h 44"/>
                  <a:gd name="T30" fmla="*/ 39 w 105"/>
                  <a:gd name="T31" fmla="*/ 37 h 44"/>
                  <a:gd name="T32" fmla="*/ 35 w 105"/>
                  <a:gd name="T33" fmla="*/ 36 h 44"/>
                  <a:gd name="T34" fmla="*/ 29 w 105"/>
                  <a:gd name="T35" fmla="*/ 33 h 44"/>
                  <a:gd name="T36" fmla="*/ 28 w 105"/>
                  <a:gd name="T37" fmla="*/ 34 h 44"/>
                  <a:gd name="T38" fmla="*/ 26 w 105"/>
                  <a:gd name="T39" fmla="*/ 33 h 44"/>
                  <a:gd name="T40" fmla="*/ 21 w 105"/>
                  <a:gd name="T41" fmla="*/ 33 h 44"/>
                  <a:gd name="T42" fmla="*/ 19 w 105"/>
                  <a:gd name="T43" fmla="*/ 32 h 44"/>
                  <a:gd name="T44" fmla="*/ 17 w 105"/>
                  <a:gd name="T45" fmla="*/ 27 h 44"/>
                  <a:gd name="T46" fmla="*/ 11 w 105"/>
                  <a:gd name="T47" fmla="*/ 21 h 44"/>
                  <a:gd name="T48" fmla="*/ 10 w 105"/>
                  <a:gd name="T49" fmla="*/ 21 h 44"/>
                  <a:gd name="T50" fmla="*/ 7 w 105"/>
                  <a:gd name="T51" fmla="*/ 25 h 44"/>
                  <a:gd name="T52" fmla="*/ 4 w 105"/>
                  <a:gd name="T53" fmla="*/ 29 h 44"/>
                  <a:gd name="T54" fmla="*/ 3 w 105"/>
                  <a:gd name="T55" fmla="*/ 33 h 44"/>
                  <a:gd name="T56" fmla="*/ 1 w 105"/>
                  <a:gd name="T57" fmla="*/ 34 h 44"/>
                  <a:gd name="T58" fmla="*/ 1 w 105"/>
                  <a:gd name="T59" fmla="*/ 43 h 44"/>
                  <a:gd name="T60" fmla="*/ 0 w 105"/>
                  <a:gd name="T61" fmla="*/ 44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05" h="44">
                    <a:moveTo>
                      <a:pt x="105" y="0"/>
                    </a:moveTo>
                    <a:lnTo>
                      <a:pt x="105" y="2"/>
                    </a:lnTo>
                    <a:lnTo>
                      <a:pt x="101" y="0"/>
                    </a:lnTo>
                    <a:lnTo>
                      <a:pt x="95" y="0"/>
                    </a:lnTo>
                    <a:lnTo>
                      <a:pt x="92" y="1"/>
                    </a:lnTo>
                    <a:lnTo>
                      <a:pt x="91" y="9"/>
                    </a:lnTo>
                    <a:lnTo>
                      <a:pt x="84" y="25"/>
                    </a:lnTo>
                    <a:lnTo>
                      <a:pt x="81" y="29"/>
                    </a:lnTo>
                    <a:lnTo>
                      <a:pt x="79" y="30"/>
                    </a:lnTo>
                    <a:lnTo>
                      <a:pt x="78" y="30"/>
                    </a:lnTo>
                    <a:lnTo>
                      <a:pt x="74" y="32"/>
                    </a:lnTo>
                    <a:lnTo>
                      <a:pt x="71" y="32"/>
                    </a:lnTo>
                    <a:lnTo>
                      <a:pt x="70" y="33"/>
                    </a:lnTo>
                    <a:lnTo>
                      <a:pt x="43" y="40"/>
                    </a:lnTo>
                    <a:lnTo>
                      <a:pt x="43" y="41"/>
                    </a:lnTo>
                    <a:lnTo>
                      <a:pt x="39" y="37"/>
                    </a:lnTo>
                    <a:lnTo>
                      <a:pt x="35" y="36"/>
                    </a:lnTo>
                    <a:lnTo>
                      <a:pt x="29" y="33"/>
                    </a:lnTo>
                    <a:lnTo>
                      <a:pt x="28" y="34"/>
                    </a:lnTo>
                    <a:lnTo>
                      <a:pt x="26" y="33"/>
                    </a:lnTo>
                    <a:lnTo>
                      <a:pt x="21" y="33"/>
                    </a:lnTo>
                    <a:lnTo>
                      <a:pt x="19" y="32"/>
                    </a:lnTo>
                    <a:lnTo>
                      <a:pt x="17" y="27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7" y="25"/>
                    </a:lnTo>
                    <a:lnTo>
                      <a:pt x="4" y="29"/>
                    </a:lnTo>
                    <a:lnTo>
                      <a:pt x="3" y="33"/>
                    </a:lnTo>
                    <a:lnTo>
                      <a:pt x="1" y="34"/>
                    </a:lnTo>
                    <a:lnTo>
                      <a:pt x="1" y="43"/>
                    </a:lnTo>
                    <a:lnTo>
                      <a:pt x="0" y="4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33" name="Freeform 4683">
                <a:extLst>
                  <a:ext uri="{FF2B5EF4-FFF2-40B4-BE49-F238E27FC236}">
                    <a16:creationId xmlns:a16="http://schemas.microsoft.com/office/drawing/2014/main" id="{C9328D8F-51C5-BDFF-0D93-37CBAF147E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2" y="3155"/>
                <a:ext cx="50" cy="24"/>
              </a:xfrm>
              <a:custGeom>
                <a:avLst/>
                <a:gdLst>
                  <a:gd name="T0" fmla="*/ 0 w 201"/>
                  <a:gd name="T1" fmla="*/ 3 h 99"/>
                  <a:gd name="T2" fmla="*/ 1 w 201"/>
                  <a:gd name="T3" fmla="*/ 3 h 99"/>
                  <a:gd name="T4" fmla="*/ 15 w 201"/>
                  <a:gd name="T5" fmla="*/ 0 h 99"/>
                  <a:gd name="T6" fmla="*/ 18 w 201"/>
                  <a:gd name="T7" fmla="*/ 1 h 99"/>
                  <a:gd name="T8" fmla="*/ 19 w 201"/>
                  <a:gd name="T9" fmla="*/ 1 h 99"/>
                  <a:gd name="T10" fmla="*/ 19 w 201"/>
                  <a:gd name="T11" fmla="*/ 3 h 99"/>
                  <a:gd name="T12" fmla="*/ 24 w 201"/>
                  <a:gd name="T13" fmla="*/ 12 h 99"/>
                  <a:gd name="T14" fmla="*/ 33 w 201"/>
                  <a:gd name="T15" fmla="*/ 17 h 99"/>
                  <a:gd name="T16" fmla="*/ 34 w 201"/>
                  <a:gd name="T17" fmla="*/ 17 h 99"/>
                  <a:gd name="T18" fmla="*/ 36 w 201"/>
                  <a:gd name="T19" fmla="*/ 18 h 99"/>
                  <a:gd name="T20" fmla="*/ 47 w 201"/>
                  <a:gd name="T21" fmla="*/ 26 h 99"/>
                  <a:gd name="T22" fmla="*/ 54 w 201"/>
                  <a:gd name="T23" fmla="*/ 33 h 99"/>
                  <a:gd name="T24" fmla="*/ 54 w 201"/>
                  <a:gd name="T25" fmla="*/ 35 h 99"/>
                  <a:gd name="T26" fmla="*/ 56 w 201"/>
                  <a:gd name="T27" fmla="*/ 36 h 99"/>
                  <a:gd name="T28" fmla="*/ 57 w 201"/>
                  <a:gd name="T29" fmla="*/ 40 h 99"/>
                  <a:gd name="T30" fmla="*/ 57 w 201"/>
                  <a:gd name="T31" fmla="*/ 50 h 99"/>
                  <a:gd name="T32" fmla="*/ 58 w 201"/>
                  <a:gd name="T33" fmla="*/ 54 h 99"/>
                  <a:gd name="T34" fmla="*/ 60 w 201"/>
                  <a:gd name="T35" fmla="*/ 53 h 99"/>
                  <a:gd name="T36" fmla="*/ 67 w 201"/>
                  <a:gd name="T37" fmla="*/ 53 h 99"/>
                  <a:gd name="T38" fmla="*/ 65 w 201"/>
                  <a:gd name="T39" fmla="*/ 56 h 99"/>
                  <a:gd name="T40" fmla="*/ 74 w 201"/>
                  <a:gd name="T41" fmla="*/ 64 h 99"/>
                  <a:gd name="T42" fmla="*/ 75 w 201"/>
                  <a:gd name="T43" fmla="*/ 64 h 99"/>
                  <a:gd name="T44" fmla="*/ 78 w 201"/>
                  <a:gd name="T45" fmla="*/ 63 h 99"/>
                  <a:gd name="T46" fmla="*/ 81 w 201"/>
                  <a:gd name="T47" fmla="*/ 63 h 99"/>
                  <a:gd name="T48" fmla="*/ 81 w 201"/>
                  <a:gd name="T49" fmla="*/ 64 h 99"/>
                  <a:gd name="T50" fmla="*/ 85 w 201"/>
                  <a:gd name="T51" fmla="*/ 65 h 99"/>
                  <a:gd name="T52" fmla="*/ 86 w 201"/>
                  <a:gd name="T53" fmla="*/ 68 h 99"/>
                  <a:gd name="T54" fmla="*/ 86 w 201"/>
                  <a:gd name="T55" fmla="*/ 87 h 99"/>
                  <a:gd name="T56" fmla="*/ 93 w 201"/>
                  <a:gd name="T57" fmla="*/ 96 h 99"/>
                  <a:gd name="T58" fmla="*/ 103 w 201"/>
                  <a:gd name="T59" fmla="*/ 99 h 99"/>
                  <a:gd name="T60" fmla="*/ 116 w 201"/>
                  <a:gd name="T61" fmla="*/ 96 h 99"/>
                  <a:gd name="T62" fmla="*/ 120 w 201"/>
                  <a:gd name="T63" fmla="*/ 91 h 99"/>
                  <a:gd name="T64" fmla="*/ 120 w 201"/>
                  <a:gd name="T65" fmla="*/ 77 h 99"/>
                  <a:gd name="T66" fmla="*/ 124 w 201"/>
                  <a:gd name="T67" fmla="*/ 68 h 99"/>
                  <a:gd name="T68" fmla="*/ 127 w 201"/>
                  <a:gd name="T69" fmla="*/ 64 h 99"/>
                  <a:gd name="T70" fmla="*/ 135 w 201"/>
                  <a:gd name="T71" fmla="*/ 61 h 99"/>
                  <a:gd name="T72" fmla="*/ 138 w 201"/>
                  <a:gd name="T73" fmla="*/ 61 h 99"/>
                  <a:gd name="T74" fmla="*/ 138 w 201"/>
                  <a:gd name="T75" fmla="*/ 63 h 99"/>
                  <a:gd name="T76" fmla="*/ 139 w 201"/>
                  <a:gd name="T77" fmla="*/ 63 h 99"/>
                  <a:gd name="T78" fmla="*/ 151 w 201"/>
                  <a:gd name="T79" fmla="*/ 46 h 99"/>
                  <a:gd name="T80" fmla="*/ 156 w 201"/>
                  <a:gd name="T81" fmla="*/ 42 h 99"/>
                  <a:gd name="T82" fmla="*/ 160 w 201"/>
                  <a:gd name="T83" fmla="*/ 42 h 99"/>
                  <a:gd name="T84" fmla="*/ 169 w 201"/>
                  <a:gd name="T85" fmla="*/ 43 h 99"/>
                  <a:gd name="T86" fmla="*/ 170 w 201"/>
                  <a:gd name="T87" fmla="*/ 43 h 99"/>
                  <a:gd name="T88" fmla="*/ 171 w 201"/>
                  <a:gd name="T89" fmla="*/ 42 h 99"/>
                  <a:gd name="T90" fmla="*/ 174 w 201"/>
                  <a:gd name="T91" fmla="*/ 42 h 99"/>
                  <a:gd name="T92" fmla="*/ 177 w 201"/>
                  <a:gd name="T93" fmla="*/ 39 h 99"/>
                  <a:gd name="T94" fmla="*/ 195 w 201"/>
                  <a:gd name="T95" fmla="*/ 36 h 99"/>
                  <a:gd name="T96" fmla="*/ 197 w 201"/>
                  <a:gd name="T97" fmla="*/ 37 h 99"/>
                  <a:gd name="T98" fmla="*/ 198 w 201"/>
                  <a:gd name="T99" fmla="*/ 36 h 99"/>
                  <a:gd name="T100" fmla="*/ 201 w 201"/>
                  <a:gd name="T101" fmla="*/ 32 h 99"/>
                  <a:gd name="T102" fmla="*/ 201 w 201"/>
                  <a:gd name="T103" fmla="*/ 30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01" h="99">
                    <a:moveTo>
                      <a:pt x="0" y="3"/>
                    </a:moveTo>
                    <a:lnTo>
                      <a:pt x="1" y="3"/>
                    </a:lnTo>
                    <a:lnTo>
                      <a:pt x="15" y="0"/>
                    </a:lnTo>
                    <a:lnTo>
                      <a:pt x="18" y="1"/>
                    </a:lnTo>
                    <a:lnTo>
                      <a:pt x="19" y="1"/>
                    </a:lnTo>
                    <a:lnTo>
                      <a:pt x="19" y="3"/>
                    </a:lnTo>
                    <a:lnTo>
                      <a:pt x="24" y="12"/>
                    </a:lnTo>
                    <a:lnTo>
                      <a:pt x="33" y="17"/>
                    </a:lnTo>
                    <a:lnTo>
                      <a:pt x="34" y="17"/>
                    </a:lnTo>
                    <a:lnTo>
                      <a:pt x="36" y="18"/>
                    </a:lnTo>
                    <a:lnTo>
                      <a:pt x="47" y="26"/>
                    </a:lnTo>
                    <a:lnTo>
                      <a:pt x="54" y="33"/>
                    </a:lnTo>
                    <a:lnTo>
                      <a:pt x="54" y="35"/>
                    </a:lnTo>
                    <a:lnTo>
                      <a:pt x="56" y="36"/>
                    </a:lnTo>
                    <a:lnTo>
                      <a:pt x="57" y="40"/>
                    </a:lnTo>
                    <a:lnTo>
                      <a:pt x="57" y="50"/>
                    </a:lnTo>
                    <a:lnTo>
                      <a:pt x="58" y="54"/>
                    </a:lnTo>
                    <a:lnTo>
                      <a:pt x="60" y="53"/>
                    </a:lnTo>
                    <a:lnTo>
                      <a:pt x="67" y="53"/>
                    </a:lnTo>
                    <a:lnTo>
                      <a:pt x="65" y="56"/>
                    </a:lnTo>
                    <a:lnTo>
                      <a:pt x="74" y="64"/>
                    </a:lnTo>
                    <a:lnTo>
                      <a:pt x="75" y="64"/>
                    </a:lnTo>
                    <a:lnTo>
                      <a:pt x="78" y="63"/>
                    </a:lnTo>
                    <a:lnTo>
                      <a:pt x="81" y="63"/>
                    </a:lnTo>
                    <a:lnTo>
                      <a:pt x="81" y="64"/>
                    </a:lnTo>
                    <a:lnTo>
                      <a:pt x="85" y="65"/>
                    </a:lnTo>
                    <a:lnTo>
                      <a:pt x="86" y="68"/>
                    </a:lnTo>
                    <a:lnTo>
                      <a:pt x="86" y="87"/>
                    </a:lnTo>
                    <a:lnTo>
                      <a:pt x="93" y="96"/>
                    </a:lnTo>
                    <a:lnTo>
                      <a:pt x="103" y="99"/>
                    </a:lnTo>
                    <a:lnTo>
                      <a:pt x="116" y="96"/>
                    </a:lnTo>
                    <a:lnTo>
                      <a:pt x="120" y="91"/>
                    </a:lnTo>
                    <a:lnTo>
                      <a:pt x="120" y="77"/>
                    </a:lnTo>
                    <a:lnTo>
                      <a:pt x="124" y="68"/>
                    </a:lnTo>
                    <a:lnTo>
                      <a:pt x="127" y="64"/>
                    </a:lnTo>
                    <a:lnTo>
                      <a:pt x="135" y="61"/>
                    </a:lnTo>
                    <a:lnTo>
                      <a:pt x="138" y="61"/>
                    </a:lnTo>
                    <a:lnTo>
                      <a:pt x="138" y="63"/>
                    </a:lnTo>
                    <a:lnTo>
                      <a:pt x="139" y="63"/>
                    </a:lnTo>
                    <a:lnTo>
                      <a:pt x="151" y="46"/>
                    </a:lnTo>
                    <a:lnTo>
                      <a:pt x="156" y="42"/>
                    </a:lnTo>
                    <a:lnTo>
                      <a:pt x="160" y="42"/>
                    </a:lnTo>
                    <a:lnTo>
                      <a:pt x="169" y="43"/>
                    </a:lnTo>
                    <a:lnTo>
                      <a:pt x="170" y="43"/>
                    </a:lnTo>
                    <a:lnTo>
                      <a:pt x="171" y="42"/>
                    </a:lnTo>
                    <a:lnTo>
                      <a:pt x="174" y="42"/>
                    </a:lnTo>
                    <a:lnTo>
                      <a:pt x="177" y="39"/>
                    </a:lnTo>
                    <a:lnTo>
                      <a:pt x="195" y="36"/>
                    </a:lnTo>
                    <a:lnTo>
                      <a:pt x="197" y="37"/>
                    </a:lnTo>
                    <a:lnTo>
                      <a:pt x="198" y="36"/>
                    </a:lnTo>
                    <a:lnTo>
                      <a:pt x="201" y="32"/>
                    </a:lnTo>
                    <a:lnTo>
                      <a:pt x="201" y="3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34" name="Freeform 4684">
                <a:extLst>
                  <a:ext uri="{FF2B5EF4-FFF2-40B4-BE49-F238E27FC236}">
                    <a16:creationId xmlns:a16="http://schemas.microsoft.com/office/drawing/2014/main" id="{8DA54D10-A43E-F991-3E4F-EA239225BB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5" y="3166"/>
                <a:ext cx="21" cy="108"/>
              </a:xfrm>
              <a:custGeom>
                <a:avLst/>
                <a:gdLst>
                  <a:gd name="T0" fmla="*/ 12 w 85"/>
                  <a:gd name="T1" fmla="*/ 428 h 429"/>
                  <a:gd name="T2" fmla="*/ 41 w 85"/>
                  <a:gd name="T3" fmla="*/ 412 h 429"/>
                  <a:gd name="T4" fmla="*/ 54 w 85"/>
                  <a:gd name="T5" fmla="*/ 415 h 429"/>
                  <a:gd name="T6" fmla="*/ 68 w 85"/>
                  <a:gd name="T7" fmla="*/ 421 h 429"/>
                  <a:gd name="T8" fmla="*/ 72 w 85"/>
                  <a:gd name="T9" fmla="*/ 414 h 429"/>
                  <a:gd name="T10" fmla="*/ 85 w 85"/>
                  <a:gd name="T11" fmla="*/ 400 h 429"/>
                  <a:gd name="T12" fmla="*/ 68 w 85"/>
                  <a:gd name="T13" fmla="*/ 391 h 429"/>
                  <a:gd name="T14" fmla="*/ 62 w 85"/>
                  <a:gd name="T15" fmla="*/ 376 h 429"/>
                  <a:gd name="T16" fmla="*/ 65 w 85"/>
                  <a:gd name="T17" fmla="*/ 363 h 429"/>
                  <a:gd name="T18" fmla="*/ 62 w 85"/>
                  <a:gd name="T19" fmla="*/ 347 h 429"/>
                  <a:gd name="T20" fmla="*/ 65 w 85"/>
                  <a:gd name="T21" fmla="*/ 335 h 429"/>
                  <a:gd name="T22" fmla="*/ 77 w 85"/>
                  <a:gd name="T23" fmla="*/ 317 h 429"/>
                  <a:gd name="T24" fmla="*/ 72 w 85"/>
                  <a:gd name="T25" fmla="*/ 316 h 429"/>
                  <a:gd name="T26" fmla="*/ 61 w 85"/>
                  <a:gd name="T27" fmla="*/ 292 h 429"/>
                  <a:gd name="T28" fmla="*/ 50 w 85"/>
                  <a:gd name="T29" fmla="*/ 294 h 429"/>
                  <a:gd name="T30" fmla="*/ 36 w 85"/>
                  <a:gd name="T31" fmla="*/ 285 h 429"/>
                  <a:gd name="T32" fmla="*/ 32 w 85"/>
                  <a:gd name="T33" fmla="*/ 280 h 429"/>
                  <a:gd name="T34" fmla="*/ 25 w 85"/>
                  <a:gd name="T35" fmla="*/ 275 h 429"/>
                  <a:gd name="T36" fmla="*/ 11 w 85"/>
                  <a:gd name="T37" fmla="*/ 270 h 429"/>
                  <a:gd name="T38" fmla="*/ 2 w 85"/>
                  <a:gd name="T39" fmla="*/ 267 h 429"/>
                  <a:gd name="T40" fmla="*/ 0 w 85"/>
                  <a:gd name="T41" fmla="*/ 264 h 429"/>
                  <a:gd name="T42" fmla="*/ 7 w 85"/>
                  <a:gd name="T43" fmla="*/ 264 h 429"/>
                  <a:gd name="T44" fmla="*/ 44 w 85"/>
                  <a:gd name="T45" fmla="*/ 266 h 429"/>
                  <a:gd name="T46" fmla="*/ 48 w 85"/>
                  <a:gd name="T47" fmla="*/ 258 h 429"/>
                  <a:gd name="T48" fmla="*/ 77 w 85"/>
                  <a:gd name="T49" fmla="*/ 247 h 429"/>
                  <a:gd name="T50" fmla="*/ 71 w 85"/>
                  <a:gd name="T51" fmla="*/ 239 h 429"/>
                  <a:gd name="T52" fmla="*/ 74 w 85"/>
                  <a:gd name="T53" fmla="*/ 228 h 429"/>
                  <a:gd name="T54" fmla="*/ 75 w 85"/>
                  <a:gd name="T55" fmla="*/ 227 h 429"/>
                  <a:gd name="T56" fmla="*/ 74 w 85"/>
                  <a:gd name="T57" fmla="*/ 214 h 429"/>
                  <a:gd name="T58" fmla="*/ 62 w 85"/>
                  <a:gd name="T59" fmla="*/ 201 h 429"/>
                  <a:gd name="T60" fmla="*/ 67 w 85"/>
                  <a:gd name="T61" fmla="*/ 189 h 429"/>
                  <a:gd name="T62" fmla="*/ 64 w 85"/>
                  <a:gd name="T63" fmla="*/ 179 h 429"/>
                  <a:gd name="T64" fmla="*/ 65 w 85"/>
                  <a:gd name="T65" fmla="*/ 168 h 429"/>
                  <a:gd name="T66" fmla="*/ 57 w 85"/>
                  <a:gd name="T67" fmla="*/ 161 h 429"/>
                  <a:gd name="T68" fmla="*/ 11 w 85"/>
                  <a:gd name="T69" fmla="*/ 116 h 429"/>
                  <a:gd name="T70" fmla="*/ 11 w 85"/>
                  <a:gd name="T71" fmla="*/ 109 h 429"/>
                  <a:gd name="T72" fmla="*/ 18 w 85"/>
                  <a:gd name="T73" fmla="*/ 104 h 429"/>
                  <a:gd name="T74" fmla="*/ 22 w 85"/>
                  <a:gd name="T75" fmla="*/ 102 h 429"/>
                  <a:gd name="T76" fmla="*/ 25 w 85"/>
                  <a:gd name="T77" fmla="*/ 101 h 429"/>
                  <a:gd name="T78" fmla="*/ 39 w 85"/>
                  <a:gd name="T79" fmla="*/ 98 h 429"/>
                  <a:gd name="T80" fmla="*/ 44 w 85"/>
                  <a:gd name="T81" fmla="*/ 97 h 429"/>
                  <a:gd name="T82" fmla="*/ 61 w 85"/>
                  <a:gd name="T83" fmla="*/ 83 h 429"/>
                  <a:gd name="T84" fmla="*/ 60 w 85"/>
                  <a:gd name="T85" fmla="*/ 74 h 429"/>
                  <a:gd name="T86" fmla="*/ 58 w 85"/>
                  <a:gd name="T87" fmla="*/ 70 h 429"/>
                  <a:gd name="T88" fmla="*/ 65 w 85"/>
                  <a:gd name="T89" fmla="*/ 64 h 429"/>
                  <a:gd name="T90" fmla="*/ 83 w 85"/>
                  <a:gd name="T91" fmla="*/ 56 h 429"/>
                  <a:gd name="T92" fmla="*/ 85 w 85"/>
                  <a:gd name="T93" fmla="*/ 37 h 429"/>
                  <a:gd name="T94" fmla="*/ 82 w 85"/>
                  <a:gd name="T95" fmla="*/ 0 h 4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85" h="429">
                    <a:moveTo>
                      <a:pt x="12" y="429"/>
                    </a:moveTo>
                    <a:lnTo>
                      <a:pt x="12" y="428"/>
                    </a:lnTo>
                    <a:lnTo>
                      <a:pt x="40" y="412"/>
                    </a:lnTo>
                    <a:lnTo>
                      <a:pt x="41" y="412"/>
                    </a:lnTo>
                    <a:lnTo>
                      <a:pt x="53" y="414"/>
                    </a:lnTo>
                    <a:lnTo>
                      <a:pt x="54" y="415"/>
                    </a:lnTo>
                    <a:lnTo>
                      <a:pt x="60" y="416"/>
                    </a:lnTo>
                    <a:lnTo>
                      <a:pt x="68" y="421"/>
                    </a:lnTo>
                    <a:lnTo>
                      <a:pt x="70" y="419"/>
                    </a:lnTo>
                    <a:lnTo>
                      <a:pt x="72" y="414"/>
                    </a:lnTo>
                    <a:lnTo>
                      <a:pt x="85" y="401"/>
                    </a:lnTo>
                    <a:lnTo>
                      <a:pt x="85" y="400"/>
                    </a:lnTo>
                    <a:lnTo>
                      <a:pt x="74" y="395"/>
                    </a:lnTo>
                    <a:lnTo>
                      <a:pt x="68" y="391"/>
                    </a:lnTo>
                    <a:lnTo>
                      <a:pt x="65" y="386"/>
                    </a:lnTo>
                    <a:lnTo>
                      <a:pt x="62" y="376"/>
                    </a:lnTo>
                    <a:lnTo>
                      <a:pt x="62" y="368"/>
                    </a:lnTo>
                    <a:lnTo>
                      <a:pt x="65" y="363"/>
                    </a:lnTo>
                    <a:lnTo>
                      <a:pt x="65" y="351"/>
                    </a:lnTo>
                    <a:lnTo>
                      <a:pt x="62" y="347"/>
                    </a:lnTo>
                    <a:lnTo>
                      <a:pt x="62" y="342"/>
                    </a:lnTo>
                    <a:lnTo>
                      <a:pt x="65" y="335"/>
                    </a:lnTo>
                    <a:lnTo>
                      <a:pt x="70" y="331"/>
                    </a:lnTo>
                    <a:lnTo>
                      <a:pt x="77" y="317"/>
                    </a:lnTo>
                    <a:lnTo>
                      <a:pt x="74" y="317"/>
                    </a:lnTo>
                    <a:lnTo>
                      <a:pt x="72" y="316"/>
                    </a:lnTo>
                    <a:lnTo>
                      <a:pt x="62" y="310"/>
                    </a:lnTo>
                    <a:lnTo>
                      <a:pt x="61" y="292"/>
                    </a:lnTo>
                    <a:lnTo>
                      <a:pt x="58" y="292"/>
                    </a:lnTo>
                    <a:lnTo>
                      <a:pt x="50" y="294"/>
                    </a:lnTo>
                    <a:lnTo>
                      <a:pt x="43" y="291"/>
                    </a:lnTo>
                    <a:lnTo>
                      <a:pt x="36" y="285"/>
                    </a:lnTo>
                    <a:lnTo>
                      <a:pt x="34" y="284"/>
                    </a:lnTo>
                    <a:lnTo>
                      <a:pt x="32" y="280"/>
                    </a:lnTo>
                    <a:lnTo>
                      <a:pt x="30" y="280"/>
                    </a:lnTo>
                    <a:lnTo>
                      <a:pt x="25" y="275"/>
                    </a:lnTo>
                    <a:lnTo>
                      <a:pt x="15" y="270"/>
                    </a:lnTo>
                    <a:lnTo>
                      <a:pt x="11" y="270"/>
                    </a:lnTo>
                    <a:lnTo>
                      <a:pt x="8" y="268"/>
                    </a:lnTo>
                    <a:lnTo>
                      <a:pt x="2" y="267"/>
                    </a:lnTo>
                    <a:lnTo>
                      <a:pt x="1" y="267"/>
                    </a:lnTo>
                    <a:lnTo>
                      <a:pt x="0" y="264"/>
                    </a:lnTo>
                    <a:lnTo>
                      <a:pt x="7" y="263"/>
                    </a:lnTo>
                    <a:lnTo>
                      <a:pt x="7" y="264"/>
                    </a:lnTo>
                    <a:lnTo>
                      <a:pt x="26" y="267"/>
                    </a:lnTo>
                    <a:lnTo>
                      <a:pt x="44" y="266"/>
                    </a:lnTo>
                    <a:lnTo>
                      <a:pt x="47" y="260"/>
                    </a:lnTo>
                    <a:lnTo>
                      <a:pt x="48" y="258"/>
                    </a:lnTo>
                    <a:lnTo>
                      <a:pt x="77" y="250"/>
                    </a:lnTo>
                    <a:lnTo>
                      <a:pt x="77" y="247"/>
                    </a:lnTo>
                    <a:lnTo>
                      <a:pt x="72" y="242"/>
                    </a:lnTo>
                    <a:lnTo>
                      <a:pt x="71" y="239"/>
                    </a:lnTo>
                    <a:lnTo>
                      <a:pt x="71" y="235"/>
                    </a:lnTo>
                    <a:lnTo>
                      <a:pt x="74" y="228"/>
                    </a:lnTo>
                    <a:lnTo>
                      <a:pt x="74" y="227"/>
                    </a:lnTo>
                    <a:lnTo>
                      <a:pt x="75" y="227"/>
                    </a:lnTo>
                    <a:lnTo>
                      <a:pt x="75" y="222"/>
                    </a:lnTo>
                    <a:lnTo>
                      <a:pt x="74" y="214"/>
                    </a:lnTo>
                    <a:lnTo>
                      <a:pt x="70" y="208"/>
                    </a:lnTo>
                    <a:lnTo>
                      <a:pt x="62" y="201"/>
                    </a:lnTo>
                    <a:lnTo>
                      <a:pt x="62" y="197"/>
                    </a:lnTo>
                    <a:lnTo>
                      <a:pt x="67" y="189"/>
                    </a:lnTo>
                    <a:lnTo>
                      <a:pt x="67" y="186"/>
                    </a:lnTo>
                    <a:lnTo>
                      <a:pt x="64" y="179"/>
                    </a:lnTo>
                    <a:lnTo>
                      <a:pt x="62" y="172"/>
                    </a:lnTo>
                    <a:lnTo>
                      <a:pt x="65" y="168"/>
                    </a:lnTo>
                    <a:lnTo>
                      <a:pt x="64" y="168"/>
                    </a:lnTo>
                    <a:lnTo>
                      <a:pt x="57" y="161"/>
                    </a:lnTo>
                    <a:lnTo>
                      <a:pt x="55" y="147"/>
                    </a:lnTo>
                    <a:lnTo>
                      <a:pt x="11" y="116"/>
                    </a:lnTo>
                    <a:lnTo>
                      <a:pt x="10" y="115"/>
                    </a:lnTo>
                    <a:lnTo>
                      <a:pt x="11" y="109"/>
                    </a:lnTo>
                    <a:lnTo>
                      <a:pt x="15" y="105"/>
                    </a:lnTo>
                    <a:lnTo>
                      <a:pt x="18" y="104"/>
                    </a:lnTo>
                    <a:lnTo>
                      <a:pt x="19" y="104"/>
                    </a:lnTo>
                    <a:lnTo>
                      <a:pt x="22" y="102"/>
                    </a:lnTo>
                    <a:lnTo>
                      <a:pt x="23" y="101"/>
                    </a:lnTo>
                    <a:lnTo>
                      <a:pt x="25" y="101"/>
                    </a:lnTo>
                    <a:lnTo>
                      <a:pt x="33" y="98"/>
                    </a:lnTo>
                    <a:lnTo>
                      <a:pt x="39" y="98"/>
                    </a:lnTo>
                    <a:lnTo>
                      <a:pt x="41" y="97"/>
                    </a:lnTo>
                    <a:lnTo>
                      <a:pt x="44" y="97"/>
                    </a:lnTo>
                    <a:lnTo>
                      <a:pt x="51" y="94"/>
                    </a:lnTo>
                    <a:lnTo>
                      <a:pt x="61" y="83"/>
                    </a:lnTo>
                    <a:lnTo>
                      <a:pt x="61" y="76"/>
                    </a:lnTo>
                    <a:lnTo>
                      <a:pt x="60" y="74"/>
                    </a:lnTo>
                    <a:lnTo>
                      <a:pt x="58" y="71"/>
                    </a:lnTo>
                    <a:lnTo>
                      <a:pt x="58" y="70"/>
                    </a:lnTo>
                    <a:lnTo>
                      <a:pt x="60" y="69"/>
                    </a:lnTo>
                    <a:lnTo>
                      <a:pt x="65" y="64"/>
                    </a:lnTo>
                    <a:lnTo>
                      <a:pt x="75" y="60"/>
                    </a:lnTo>
                    <a:lnTo>
                      <a:pt x="83" y="56"/>
                    </a:lnTo>
                    <a:lnTo>
                      <a:pt x="85" y="56"/>
                    </a:lnTo>
                    <a:lnTo>
                      <a:pt x="85" y="37"/>
                    </a:lnTo>
                    <a:lnTo>
                      <a:pt x="83" y="34"/>
                    </a:lnTo>
                    <a:lnTo>
                      <a:pt x="82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35" name="Freeform 4685">
                <a:extLst>
                  <a:ext uri="{FF2B5EF4-FFF2-40B4-BE49-F238E27FC236}">
                    <a16:creationId xmlns:a16="http://schemas.microsoft.com/office/drawing/2014/main" id="{4DE41065-B7B5-6341-F306-2E291CD2C3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0" y="3251"/>
                <a:ext cx="26" cy="21"/>
              </a:xfrm>
              <a:custGeom>
                <a:avLst/>
                <a:gdLst>
                  <a:gd name="T0" fmla="*/ 2 w 104"/>
                  <a:gd name="T1" fmla="*/ 0 h 81"/>
                  <a:gd name="T2" fmla="*/ 3 w 104"/>
                  <a:gd name="T3" fmla="*/ 0 h 81"/>
                  <a:gd name="T4" fmla="*/ 3 w 104"/>
                  <a:gd name="T5" fmla="*/ 6 h 81"/>
                  <a:gd name="T6" fmla="*/ 0 w 104"/>
                  <a:gd name="T7" fmla="*/ 22 h 81"/>
                  <a:gd name="T8" fmla="*/ 0 w 104"/>
                  <a:gd name="T9" fmla="*/ 32 h 81"/>
                  <a:gd name="T10" fmla="*/ 6 w 104"/>
                  <a:gd name="T11" fmla="*/ 52 h 81"/>
                  <a:gd name="T12" fmla="*/ 14 w 104"/>
                  <a:gd name="T13" fmla="*/ 57 h 81"/>
                  <a:gd name="T14" fmla="*/ 14 w 104"/>
                  <a:gd name="T15" fmla="*/ 56 h 81"/>
                  <a:gd name="T16" fmla="*/ 16 w 104"/>
                  <a:gd name="T17" fmla="*/ 54 h 81"/>
                  <a:gd name="T18" fmla="*/ 28 w 104"/>
                  <a:gd name="T19" fmla="*/ 32 h 81"/>
                  <a:gd name="T20" fmla="*/ 30 w 104"/>
                  <a:gd name="T21" fmla="*/ 32 h 81"/>
                  <a:gd name="T22" fmla="*/ 34 w 104"/>
                  <a:gd name="T23" fmla="*/ 35 h 81"/>
                  <a:gd name="T24" fmla="*/ 38 w 104"/>
                  <a:gd name="T25" fmla="*/ 42 h 81"/>
                  <a:gd name="T26" fmla="*/ 40 w 104"/>
                  <a:gd name="T27" fmla="*/ 43 h 81"/>
                  <a:gd name="T28" fmla="*/ 40 w 104"/>
                  <a:gd name="T29" fmla="*/ 45 h 81"/>
                  <a:gd name="T30" fmla="*/ 45 w 104"/>
                  <a:gd name="T31" fmla="*/ 49 h 81"/>
                  <a:gd name="T32" fmla="*/ 48 w 104"/>
                  <a:gd name="T33" fmla="*/ 52 h 81"/>
                  <a:gd name="T34" fmla="*/ 66 w 104"/>
                  <a:gd name="T35" fmla="*/ 54 h 81"/>
                  <a:gd name="T36" fmla="*/ 90 w 104"/>
                  <a:gd name="T37" fmla="*/ 54 h 81"/>
                  <a:gd name="T38" fmla="*/ 98 w 104"/>
                  <a:gd name="T39" fmla="*/ 64 h 81"/>
                  <a:gd name="T40" fmla="*/ 98 w 104"/>
                  <a:gd name="T41" fmla="*/ 66 h 81"/>
                  <a:gd name="T42" fmla="*/ 104 w 104"/>
                  <a:gd name="T43" fmla="*/ 75 h 81"/>
                  <a:gd name="T44" fmla="*/ 104 w 104"/>
                  <a:gd name="T45" fmla="*/ 81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04" h="81">
                    <a:moveTo>
                      <a:pt x="2" y="0"/>
                    </a:moveTo>
                    <a:lnTo>
                      <a:pt x="3" y="0"/>
                    </a:lnTo>
                    <a:lnTo>
                      <a:pt x="3" y="6"/>
                    </a:lnTo>
                    <a:lnTo>
                      <a:pt x="0" y="22"/>
                    </a:lnTo>
                    <a:lnTo>
                      <a:pt x="0" y="32"/>
                    </a:lnTo>
                    <a:lnTo>
                      <a:pt x="6" y="52"/>
                    </a:lnTo>
                    <a:lnTo>
                      <a:pt x="14" y="57"/>
                    </a:lnTo>
                    <a:lnTo>
                      <a:pt x="14" y="56"/>
                    </a:lnTo>
                    <a:lnTo>
                      <a:pt x="16" y="54"/>
                    </a:lnTo>
                    <a:lnTo>
                      <a:pt x="28" y="32"/>
                    </a:lnTo>
                    <a:lnTo>
                      <a:pt x="30" y="32"/>
                    </a:lnTo>
                    <a:lnTo>
                      <a:pt x="34" y="35"/>
                    </a:lnTo>
                    <a:lnTo>
                      <a:pt x="38" y="42"/>
                    </a:lnTo>
                    <a:lnTo>
                      <a:pt x="40" y="43"/>
                    </a:lnTo>
                    <a:lnTo>
                      <a:pt x="40" y="45"/>
                    </a:lnTo>
                    <a:lnTo>
                      <a:pt x="45" y="49"/>
                    </a:lnTo>
                    <a:lnTo>
                      <a:pt x="48" y="52"/>
                    </a:lnTo>
                    <a:lnTo>
                      <a:pt x="66" y="54"/>
                    </a:lnTo>
                    <a:lnTo>
                      <a:pt x="90" y="54"/>
                    </a:lnTo>
                    <a:lnTo>
                      <a:pt x="98" y="64"/>
                    </a:lnTo>
                    <a:lnTo>
                      <a:pt x="98" y="66"/>
                    </a:lnTo>
                    <a:lnTo>
                      <a:pt x="104" y="75"/>
                    </a:lnTo>
                    <a:lnTo>
                      <a:pt x="104" y="8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36" name="Freeform 4686">
                <a:extLst>
                  <a:ext uri="{FF2B5EF4-FFF2-40B4-BE49-F238E27FC236}">
                    <a16:creationId xmlns:a16="http://schemas.microsoft.com/office/drawing/2014/main" id="{25F690B2-EAB1-C3A9-9BCF-AD9C8682D7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6" y="3257"/>
                <a:ext cx="17" cy="15"/>
              </a:xfrm>
              <a:custGeom>
                <a:avLst/>
                <a:gdLst>
                  <a:gd name="T0" fmla="*/ 67 w 67"/>
                  <a:gd name="T1" fmla="*/ 49 h 61"/>
                  <a:gd name="T2" fmla="*/ 60 w 67"/>
                  <a:gd name="T3" fmla="*/ 40 h 61"/>
                  <a:gd name="T4" fmla="*/ 57 w 67"/>
                  <a:gd name="T5" fmla="*/ 37 h 61"/>
                  <a:gd name="T6" fmla="*/ 50 w 67"/>
                  <a:gd name="T7" fmla="*/ 37 h 61"/>
                  <a:gd name="T8" fmla="*/ 50 w 67"/>
                  <a:gd name="T9" fmla="*/ 32 h 61"/>
                  <a:gd name="T10" fmla="*/ 54 w 67"/>
                  <a:gd name="T11" fmla="*/ 25 h 61"/>
                  <a:gd name="T12" fmla="*/ 56 w 67"/>
                  <a:gd name="T13" fmla="*/ 23 h 61"/>
                  <a:gd name="T14" fmla="*/ 56 w 67"/>
                  <a:gd name="T15" fmla="*/ 19 h 61"/>
                  <a:gd name="T16" fmla="*/ 50 w 67"/>
                  <a:gd name="T17" fmla="*/ 9 h 61"/>
                  <a:gd name="T18" fmla="*/ 44 w 67"/>
                  <a:gd name="T19" fmla="*/ 4 h 61"/>
                  <a:gd name="T20" fmla="*/ 44 w 67"/>
                  <a:gd name="T21" fmla="*/ 2 h 61"/>
                  <a:gd name="T22" fmla="*/ 43 w 67"/>
                  <a:gd name="T23" fmla="*/ 1 h 61"/>
                  <a:gd name="T24" fmla="*/ 33 w 67"/>
                  <a:gd name="T25" fmla="*/ 1 h 61"/>
                  <a:gd name="T26" fmla="*/ 25 w 67"/>
                  <a:gd name="T27" fmla="*/ 0 h 61"/>
                  <a:gd name="T28" fmla="*/ 17 w 67"/>
                  <a:gd name="T29" fmla="*/ 1 h 61"/>
                  <a:gd name="T30" fmla="*/ 14 w 67"/>
                  <a:gd name="T31" fmla="*/ 2 h 61"/>
                  <a:gd name="T32" fmla="*/ 14 w 67"/>
                  <a:gd name="T33" fmla="*/ 7 h 61"/>
                  <a:gd name="T34" fmla="*/ 10 w 67"/>
                  <a:gd name="T35" fmla="*/ 11 h 61"/>
                  <a:gd name="T36" fmla="*/ 12 w 67"/>
                  <a:gd name="T37" fmla="*/ 19 h 61"/>
                  <a:gd name="T38" fmla="*/ 15 w 67"/>
                  <a:gd name="T39" fmla="*/ 22 h 61"/>
                  <a:gd name="T40" fmla="*/ 21 w 67"/>
                  <a:gd name="T41" fmla="*/ 26 h 61"/>
                  <a:gd name="T42" fmla="*/ 25 w 67"/>
                  <a:gd name="T43" fmla="*/ 39 h 61"/>
                  <a:gd name="T44" fmla="*/ 22 w 67"/>
                  <a:gd name="T45" fmla="*/ 48 h 61"/>
                  <a:gd name="T46" fmla="*/ 22 w 67"/>
                  <a:gd name="T47" fmla="*/ 51 h 61"/>
                  <a:gd name="T48" fmla="*/ 21 w 67"/>
                  <a:gd name="T49" fmla="*/ 53 h 61"/>
                  <a:gd name="T50" fmla="*/ 15 w 67"/>
                  <a:gd name="T51" fmla="*/ 55 h 61"/>
                  <a:gd name="T52" fmla="*/ 11 w 67"/>
                  <a:gd name="T53" fmla="*/ 51 h 61"/>
                  <a:gd name="T54" fmla="*/ 11 w 67"/>
                  <a:gd name="T55" fmla="*/ 50 h 61"/>
                  <a:gd name="T56" fmla="*/ 8 w 67"/>
                  <a:gd name="T57" fmla="*/ 50 h 61"/>
                  <a:gd name="T58" fmla="*/ 7 w 67"/>
                  <a:gd name="T59" fmla="*/ 48 h 61"/>
                  <a:gd name="T60" fmla="*/ 4 w 67"/>
                  <a:gd name="T61" fmla="*/ 48 h 61"/>
                  <a:gd name="T62" fmla="*/ 4 w 67"/>
                  <a:gd name="T63" fmla="*/ 51 h 61"/>
                  <a:gd name="T64" fmla="*/ 3 w 67"/>
                  <a:gd name="T65" fmla="*/ 53 h 61"/>
                  <a:gd name="T66" fmla="*/ 3 w 67"/>
                  <a:gd name="T67" fmla="*/ 54 h 61"/>
                  <a:gd name="T68" fmla="*/ 5 w 67"/>
                  <a:gd name="T69" fmla="*/ 57 h 61"/>
                  <a:gd name="T70" fmla="*/ 7 w 67"/>
                  <a:gd name="T71" fmla="*/ 60 h 61"/>
                  <a:gd name="T72" fmla="*/ 3 w 67"/>
                  <a:gd name="T73" fmla="*/ 61 h 61"/>
                  <a:gd name="T74" fmla="*/ 0 w 67"/>
                  <a:gd name="T75" fmla="*/ 61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67" h="61">
                    <a:moveTo>
                      <a:pt x="67" y="49"/>
                    </a:moveTo>
                    <a:lnTo>
                      <a:pt x="60" y="40"/>
                    </a:lnTo>
                    <a:lnTo>
                      <a:pt x="57" y="37"/>
                    </a:lnTo>
                    <a:lnTo>
                      <a:pt x="50" y="37"/>
                    </a:lnTo>
                    <a:lnTo>
                      <a:pt x="50" y="32"/>
                    </a:lnTo>
                    <a:lnTo>
                      <a:pt x="54" y="25"/>
                    </a:lnTo>
                    <a:lnTo>
                      <a:pt x="56" y="23"/>
                    </a:lnTo>
                    <a:lnTo>
                      <a:pt x="56" y="19"/>
                    </a:lnTo>
                    <a:lnTo>
                      <a:pt x="50" y="9"/>
                    </a:lnTo>
                    <a:lnTo>
                      <a:pt x="44" y="4"/>
                    </a:lnTo>
                    <a:lnTo>
                      <a:pt x="44" y="2"/>
                    </a:lnTo>
                    <a:lnTo>
                      <a:pt x="43" y="1"/>
                    </a:lnTo>
                    <a:lnTo>
                      <a:pt x="33" y="1"/>
                    </a:lnTo>
                    <a:lnTo>
                      <a:pt x="25" y="0"/>
                    </a:lnTo>
                    <a:lnTo>
                      <a:pt x="17" y="1"/>
                    </a:lnTo>
                    <a:lnTo>
                      <a:pt x="14" y="2"/>
                    </a:lnTo>
                    <a:lnTo>
                      <a:pt x="14" y="7"/>
                    </a:lnTo>
                    <a:lnTo>
                      <a:pt x="10" y="11"/>
                    </a:lnTo>
                    <a:lnTo>
                      <a:pt x="12" y="19"/>
                    </a:lnTo>
                    <a:lnTo>
                      <a:pt x="15" y="22"/>
                    </a:lnTo>
                    <a:lnTo>
                      <a:pt x="21" y="26"/>
                    </a:lnTo>
                    <a:lnTo>
                      <a:pt x="25" y="39"/>
                    </a:lnTo>
                    <a:lnTo>
                      <a:pt x="22" y="48"/>
                    </a:lnTo>
                    <a:lnTo>
                      <a:pt x="22" y="51"/>
                    </a:lnTo>
                    <a:lnTo>
                      <a:pt x="21" y="53"/>
                    </a:lnTo>
                    <a:lnTo>
                      <a:pt x="15" y="55"/>
                    </a:lnTo>
                    <a:lnTo>
                      <a:pt x="11" y="51"/>
                    </a:lnTo>
                    <a:lnTo>
                      <a:pt x="11" y="50"/>
                    </a:lnTo>
                    <a:lnTo>
                      <a:pt x="8" y="50"/>
                    </a:lnTo>
                    <a:lnTo>
                      <a:pt x="7" y="48"/>
                    </a:lnTo>
                    <a:lnTo>
                      <a:pt x="4" y="48"/>
                    </a:lnTo>
                    <a:lnTo>
                      <a:pt x="4" y="51"/>
                    </a:lnTo>
                    <a:lnTo>
                      <a:pt x="3" y="53"/>
                    </a:lnTo>
                    <a:lnTo>
                      <a:pt x="3" y="54"/>
                    </a:lnTo>
                    <a:lnTo>
                      <a:pt x="5" y="57"/>
                    </a:lnTo>
                    <a:lnTo>
                      <a:pt x="7" y="60"/>
                    </a:lnTo>
                    <a:lnTo>
                      <a:pt x="3" y="61"/>
                    </a:lnTo>
                    <a:lnTo>
                      <a:pt x="0" y="6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37" name="Line 4687">
                <a:extLst>
                  <a:ext uri="{FF2B5EF4-FFF2-40B4-BE49-F238E27FC236}">
                    <a16:creationId xmlns:a16="http://schemas.microsoft.com/office/drawing/2014/main" id="{D263F0B8-8000-3954-70B7-0BCD9C164B8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246" y="3137"/>
                <a:ext cx="8" cy="8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38" name="Freeform 4688">
                <a:extLst>
                  <a:ext uri="{FF2B5EF4-FFF2-40B4-BE49-F238E27FC236}">
                    <a16:creationId xmlns:a16="http://schemas.microsoft.com/office/drawing/2014/main" id="{8DBCC476-12FC-6D41-7D24-C5D1DB91CB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5" y="3060"/>
                <a:ext cx="75" cy="33"/>
              </a:xfrm>
              <a:custGeom>
                <a:avLst/>
                <a:gdLst>
                  <a:gd name="T0" fmla="*/ 301 w 301"/>
                  <a:gd name="T1" fmla="*/ 80 h 131"/>
                  <a:gd name="T2" fmla="*/ 295 w 301"/>
                  <a:gd name="T3" fmla="*/ 76 h 131"/>
                  <a:gd name="T4" fmla="*/ 268 w 301"/>
                  <a:gd name="T5" fmla="*/ 50 h 131"/>
                  <a:gd name="T6" fmla="*/ 267 w 301"/>
                  <a:gd name="T7" fmla="*/ 44 h 131"/>
                  <a:gd name="T8" fmla="*/ 265 w 301"/>
                  <a:gd name="T9" fmla="*/ 43 h 131"/>
                  <a:gd name="T10" fmla="*/ 265 w 301"/>
                  <a:gd name="T11" fmla="*/ 40 h 131"/>
                  <a:gd name="T12" fmla="*/ 264 w 301"/>
                  <a:gd name="T13" fmla="*/ 37 h 131"/>
                  <a:gd name="T14" fmla="*/ 264 w 301"/>
                  <a:gd name="T15" fmla="*/ 33 h 131"/>
                  <a:gd name="T16" fmla="*/ 257 w 301"/>
                  <a:gd name="T17" fmla="*/ 20 h 131"/>
                  <a:gd name="T18" fmla="*/ 255 w 301"/>
                  <a:gd name="T19" fmla="*/ 16 h 131"/>
                  <a:gd name="T20" fmla="*/ 241 w 301"/>
                  <a:gd name="T21" fmla="*/ 2 h 131"/>
                  <a:gd name="T22" fmla="*/ 235 w 301"/>
                  <a:gd name="T23" fmla="*/ 0 h 131"/>
                  <a:gd name="T24" fmla="*/ 214 w 301"/>
                  <a:gd name="T25" fmla="*/ 9 h 131"/>
                  <a:gd name="T26" fmla="*/ 194 w 301"/>
                  <a:gd name="T27" fmla="*/ 8 h 131"/>
                  <a:gd name="T28" fmla="*/ 194 w 301"/>
                  <a:gd name="T29" fmla="*/ 9 h 131"/>
                  <a:gd name="T30" fmla="*/ 189 w 301"/>
                  <a:gd name="T31" fmla="*/ 23 h 131"/>
                  <a:gd name="T32" fmla="*/ 193 w 301"/>
                  <a:gd name="T33" fmla="*/ 113 h 131"/>
                  <a:gd name="T34" fmla="*/ 145 w 301"/>
                  <a:gd name="T35" fmla="*/ 127 h 131"/>
                  <a:gd name="T36" fmla="*/ 144 w 301"/>
                  <a:gd name="T37" fmla="*/ 127 h 131"/>
                  <a:gd name="T38" fmla="*/ 130 w 301"/>
                  <a:gd name="T39" fmla="*/ 131 h 131"/>
                  <a:gd name="T40" fmla="*/ 129 w 301"/>
                  <a:gd name="T41" fmla="*/ 131 h 131"/>
                  <a:gd name="T42" fmla="*/ 126 w 301"/>
                  <a:gd name="T43" fmla="*/ 129 h 131"/>
                  <a:gd name="T44" fmla="*/ 123 w 301"/>
                  <a:gd name="T45" fmla="*/ 129 h 131"/>
                  <a:gd name="T46" fmla="*/ 83 w 301"/>
                  <a:gd name="T47" fmla="*/ 113 h 131"/>
                  <a:gd name="T48" fmla="*/ 80 w 301"/>
                  <a:gd name="T49" fmla="*/ 113 h 131"/>
                  <a:gd name="T50" fmla="*/ 59 w 301"/>
                  <a:gd name="T51" fmla="*/ 110 h 131"/>
                  <a:gd name="T52" fmla="*/ 52 w 301"/>
                  <a:gd name="T53" fmla="*/ 110 h 131"/>
                  <a:gd name="T54" fmla="*/ 13 w 301"/>
                  <a:gd name="T55" fmla="*/ 104 h 131"/>
                  <a:gd name="T56" fmla="*/ 3 w 301"/>
                  <a:gd name="T57" fmla="*/ 104 h 131"/>
                  <a:gd name="T58" fmla="*/ 1 w 301"/>
                  <a:gd name="T59" fmla="*/ 103 h 131"/>
                  <a:gd name="T60" fmla="*/ 0 w 301"/>
                  <a:gd name="T61" fmla="*/ 103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01" h="131">
                    <a:moveTo>
                      <a:pt x="301" y="80"/>
                    </a:moveTo>
                    <a:lnTo>
                      <a:pt x="295" y="76"/>
                    </a:lnTo>
                    <a:lnTo>
                      <a:pt x="268" y="50"/>
                    </a:lnTo>
                    <a:lnTo>
                      <a:pt x="267" y="44"/>
                    </a:lnTo>
                    <a:lnTo>
                      <a:pt x="265" y="43"/>
                    </a:lnTo>
                    <a:lnTo>
                      <a:pt x="265" y="40"/>
                    </a:lnTo>
                    <a:lnTo>
                      <a:pt x="264" y="37"/>
                    </a:lnTo>
                    <a:lnTo>
                      <a:pt x="264" y="33"/>
                    </a:lnTo>
                    <a:lnTo>
                      <a:pt x="257" y="20"/>
                    </a:lnTo>
                    <a:lnTo>
                      <a:pt x="255" y="16"/>
                    </a:lnTo>
                    <a:lnTo>
                      <a:pt x="241" y="2"/>
                    </a:lnTo>
                    <a:lnTo>
                      <a:pt x="235" y="0"/>
                    </a:lnTo>
                    <a:lnTo>
                      <a:pt x="214" y="9"/>
                    </a:lnTo>
                    <a:lnTo>
                      <a:pt x="194" y="8"/>
                    </a:lnTo>
                    <a:lnTo>
                      <a:pt x="194" y="9"/>
                    </a:lnTo>
                    <a:lnTo>
                      <a:pt x="189" y="23"/>
                    </a:lnTo>
                    <a:lnTo>
                      <a:pt x="193" y="113"/>
                    </a:lnTo>
                    <a:lnTo>
                      <a:pt x="145" y="127"/>
                    </a:lnTo>
                    <a:lnTo>
                      <a:pt x="144" y="127"/>
                    </a:lnTo>
                    <a:lnTo>
                      <a:pt x="130" y="131"/>
                    </a:lnTo>
                    <a:lnTo>
                      <a:pt x="129" y="131"/>
                    </a:lnTo>
                    <a:lnTo>
                      <a:pt x="126" y="129"/>
                    </a:lnTo>
                    <a:lnTo>
                      <a:pt x="123" y="129"/>
                    </a:lnTo>
                    <a:lnTo>
                      <a:pt x="83" y="113"/>
                    </a:lnTo>
                    <a:lnTo>
                      <a:pt x="80" y="113"/>
                    </a:lnTo>
                    <a:lnTo>
                      <a:pt x="59" y="110"/>
                    </a:lnTo>
                    <a:lnTo>
                      <a:pt x="52" y="110"/>
                    </a:lnTo>
                    <a:lnTo>
                      <a:pt x="13" y="104"/>
                    </a:lnTo>
                    <a:lnTo>
                      <a:pt x="3" y="104"/>
                    </a:lnTo>
                    <a:lnTo>
                      <a:pt x="1" y="103"/>
                    </a:lnTo>
                    <a:lnTo>
                      <a:pt x="0" y="10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39" name="Freeform 4689">
                <a:extLst>
                  <a:ext uri="{FF2B5EF4-FFF2-40B4-BE49-F238E27FC236}">
                    <a16:creationId xmlns:a16="http://schemas.microsoft.com/office/drawing/2014/main" id="{77EF1979-9AB4-B638-8E2D-F940B0013C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9" y="3084"/>
                <a:ext cx="30" cy="90"/>
              </a:xfrm>
              <a:custGeom>
                <a:avLst/>
                <a:gdLst>
                  <a:gd name="T0" fmla="*/ 121 w 121"/>
                  <a:gd name="T1" fmla="*/ 0 h 360"/>
                  <a:gd name="T2" fmla="*/ 100 w 121"/>
                  <a:gd name="T3" fmla="*/ 27 h 360"/>
                  <a:gd name="T4" fmla="*/ 91 w 121"/>
                  <a:gd name="T5" fmla="*/ 35 h 360"/>
                  <a:gd name="T6" fmla="*/ 55 w 121"/>
                  <a:gd name="T7" fmla="*/ 66 h 360"/>
                  <a:gd name="T8" fmla="*/ 55 w 121"/>
                  <a:gd name="T9" fmla="*/ 67 h 360"/>
                  <a:gd name="T10" fmla="*/ 33 w 121"/>
                  <a:gd name="T11" fmla="*/ 61 h 360"/>
                  <a:gd name="T12" fmla="*/ 34 w 121"/>
                  <a:gd name="T13" fmla="*/ 63 h 360"/>
                  <a:gd name="T14" fmla="*/ 40 w 121"/>
                  <a:gd name="T15" fmla="*/ 104 h 360"/>
                  <a:gd name="T16" fmla="*/ 40 w 121"/>
                  <a:gd name="T17" fmla="*/ 110 h 360"/>
                  <a:gd name="T18" fmla="*/ 39 w 121"/>
                  <a:gd name="T19" fmla="*/ 112 h 360"/>
                  <a:gd name="T20" fmla="*/ 31 w 121"/>
                  <a:gd name="T21" fmla="*/ 133 h 360"/>
                  <a:gd name="T22" fmla="*/ 27 w 121"/>
                  <a:gd name="T23" fmla="*/ 141 h 360"/>
                  <a:gd name="T24" fmla="*/ 27 w 121"/>
                  <a:gd name="T25" fmla="*/ 144 h 360"/>
                  <a:gd name="T26" fmla="*/ 24 w 121"/>
                  <a:gd name="T27" fmla="*/ 152 h 360"/>
                  <a:gd name="T28" fmla="*/ 23 w 121"/>
                  <a:gd name="T29" fmla="*/ 154 h 360"/>
                  <a:gd name="T30" fmla="*/ 10 w 121"/>
                  <a:gd name="T31" fmla="*/ 188 h 360"/>
                  <a:gd name="T32" fmla="*/ 10 w 121"/>
                  <a:gd name="T33" fmla="*/ 190 h 360"/>
                  <a:gd name="T34" fmla="*/ 9 w 121"/>
                  <a:gd name="T35" fmla="*/ 191 h 360"/>
                  <a:gd name="T36" fmla="*/ 8 w 121"/>
                  <a:gd name="T37" fmla="*/ 197 h 360"/>
                  <a:gd name="T38" fmla="*/ 1 w 121"/>
                  <a:gd name="T39" fmla="*/ 210 h 360"/>
                  <a:gd name="T40" fmla="*/ 0 w 121"/>
                  <a:gd name="T41" fmla="*/ 214 h 360"/>
                  <a:gd name="T42" fmla="*/ 17 w 121"/>
                  <a:gd name="T43" fmla="*/ 219 h 360"/>
                  <a:gd name="T44" fmla="*/ 24 w 121"/>
                  <a:gd name="T45" fmla="*/ 221 h 360"/>
                  <a:gd name="T46" fmla="*/ 26 w 121"/>
                  <a:gd name="T47" fmla="*/ 221 h 360"/>
                  <a:gd name="T48" fmla="*/ 29 w 121"/>
                  <a:gd name="T49" fmla="*/ 219 h 360"/>
                  <a:gd name="T50" fmla="*/ 30 w 121"/>
                  <a:gd name="T51" fmla="*/ 219 h 360"/>
                  <a:gd name="T52" fmla="*/ 31 w 121"/>
                  <a:gd name="T53" fmla="*/ 221 h 360"/>
                  <a:gd name="T54" fmla="*/ 34 w 121"/>
                  <a:gd name="T55" fmla="*/ 221 h 360"/>
                  <a:gd name="T56" fmla="*/ 40 w 121"/>
                  <a:gd name="T57" fmla="*/ 225 h 360"/>
                  <a:gd name="T58" fmla="*/ 44 w 121"/>
                  <a:gd name="T59" fmla="*/ 232 h 360"/>
                  <a:gd name="T60" fmla="*/ 46 w 121"/>
                  <a:gd name="T61" fmla="*/ 236 h 360"/>
                  <a:gd name="T62" fmla="*/ 48 w 121"/>
                  <a:gd name="T63" fmla="*/ 251 h 360"/>
                  <a:gd name="T64" fmla="*/ 47 w 121"/>
                  <a:gd name="T65" fmla="*/ 267 h 360"/>
                  <a:gd name="T66" fmla="*/ 48 w 121"/>
                  <a:gd name="T67" fmla="*/ 277 h 360"/>
                  <a:gd name="T68" fmla="*/ 50 w 121"/>
                  <a:gd name="T69" fmla="*/ 279 h 360"/>
                  <a:gd name="T70" fmla="*/ 48 w 121"/>
                  <a:gd name="T71" fmla="*/ 284 h 360"/>
                  <a:gd name="T72" fmla="*/ 48 w 121"/>
                  <a:gd name="T73" fmla="*/ 286 h 360"/>
                  <a:gd name="T74" fmla="*/ 43 w 121"/>
                  <a:gd name="T75" fmla="*/ 296 h 360"/>
                  <a:gd name="T76" fmla="*/ 43 w 121"/>
                  <a:gd name="T77" fmla="*/ 298 h 360"/>
                  <a:gd name="T78" fmla="*/ 53 w 121"/>
                  <a:gd name="T79" fmla="*/ 305 h 360"/>
                  <a:gd name="T80" fmla="*/ 58 w 121"/>
                  <a:gd name="T81" fmla="*/ 309 h 360"/>
                  <a:gd name="T82" fmla="*/ 62 w 121"/>
                  <a:gd name="T83" fmla="*/ 310 h 360"/>
                  <a:gd name="T84" fmla="*/ 65 w 121"/>
                  <a:gd name="T85" fmla="*/ 313 h 360"/>
                  <a:gd name="T86" fmla="*/ 72 w 121"/>
                  <a:gd name="T87" fmla="*/ 317 h 360"/>
                  <a:gd name="T88" fmla="*/ 86 w 121"/>
                  <a:gd name="T89" fmla="*/ 335 h 360"/>
                  <a:gd name="T90" fmla="*/ 87 w 121"/>
                  <a:gd name="T91" fmla="*/ 335 h 360"/>
                  <a:gd name="T92" fmla="*/ 91 w 121"/>
                  <a:gd name="T93" fmla="*/ 344 h 360"/>
                  <a:gd name="T94" fmla="*/ 91 w 121"/>
                  <a:gd name="T95" fmla="*/ 355 h 360"/>
                  <a:gd name="T96" fmla="*/ 89 w 121"/>
                  <a:gd name="T97" fmla="*/ 359 h 360"/>
                  <a:gd name="T98" fmla="*/ 89 w 121"/>
                  <a:gd name="T99" fmla="*/ 360 h 3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21" h="360">
                    <a:moveTo>
                      <a:pt x="121" y="0"/>
                    </a:moveTo>
                    <a:lnTo>
                      <a:pt x="100" y="27"/>
                    </a:lnTo>
                    <a:lnTo>
                      <a:pt x="91" y="35"/>
                    </a:lnTo>
                    <a:lnTo>
                      <a:pt x="55" y="66"/>
                    </a:lnTo>
                    <a:lnTo>
                      <a:pt x="55" y="67"/>
                    </a:lnTo>
                    <a:lnTo>
                      <a:pt x="33" y="61"/>
                    </a:lnTo>
                    <a:lnTo>
                      <a:pt x="34" y="63"/>
                    </a:lnTo>
                    <a:lnTo>
                      <a:pt x="40" y="104"/>
                    </a:lnTo>
                    <a:lnTo>
                      <a:pt x="40" y="110"/>
                    </a:lnTo>
                    <a:lnTo>
                      <a:pt x="39" y="112"/>
                    </a:lnTo>
                    <a:lnTo>
                      <a:pt x="31" y="133"/>
                    </a:lnTo>
                    <a:lnTo>
                      <a:pt x="27" y="141"/>
                    </a:lnTo>
                    <a:lnTo>
                      <a:pt x="27" y="144"/>
                    </a:lnTo>
                    <a:lnTo>
                      <a:pt x="24" y="152"/>
                    </a:lnTo>
                    <a:lnTo>
                      <a:pt x="23" y="154"/>
                    </a:lnTo>
                    <a:lnTo>
                      <a:pt x="10" y="188"/>
                    </a:lnTo>
                    <a:lnTo>
                      <a:pt x="10" y="190"/>
                    </a:lnTo>
                    <a:lnTo>
                      <a:pt x="9" y="191"/>
                    </a:lnTo>
                    <a:lnTo>
                      <a:pt x="8" y="197"/>
                    </a:lnTo>
                    <a:lnTo>
                      <a:pt x="1" y="210"/>
                    </a:lnTo>
                    <a:lnTo>
                      <a:pt x="0" y="214"/>
                    </a:lnTo>
                    <a:lnTo>
                      <a:pt x="17" y="219"/>
                    </a:lnTo>
                    <a:lnTo>
                      <a:pt x="24" y="221"/>
                    </a:lnTo>
                    <a:lnTo>
                      <a:pt x="26" y="221"/>
                    </a:lnTo>
                    <a:lnTo>
                      <a:pt x="29" y="219"/>
                    </a:lnTo>
                    <a:lnTo>
                      <a:pt x="30" y="219"/>
                    </a:lnTo>
                    <a:lnTo>
                      <a:pt x="31" y="221"/>
                    </a:lnTo>
                    <a:lnTo>
                      <a:pt x="34" y="221"/>
                    </a:lnTo>
                    <a:lnTo>
                      <a:pt x="40" y="225"/>
                    </a:lnTo>
                    <a:lnTo>
                      <a:pt x="44" y="232"/>
                    </a:lnTo>
                    <a:lnTo>
                      <a:pt x="46" y="236"/>
                    </a:lnTo>
                    <a:lnTo>
                      <a:pt x="48" y="251"/>
                    </a:lnTo>
                    <a:lnTo>
                      <a:pt x="47" y="267"/>
                    </a:lnTo>
                    <a:lnTo>
                      <a:pt x="48" y="277"/>
                    </a:lnTo>
                    <a:lnTo>
                      <a:pt x="50" y="279"/>
                    </a:lnTo>
                    <a:lnTo>
                      <a:pt x="48" y="284"/>
                    </a:lnTo>
                    <a:lnTo>
                      <a:pt x="48" y="286"/>
                    </a:lnTo>
                    <a:lnTo>
                      <a:pt x="43" y="296"/>
                    </a:lnTo>
                    <a:lnTo>
                      <a:pt x="43" y="298"/>
                    </a:lnTo>
                    <a:lnTo>
                      <a:pt x="53" y="305"/>
                    </a:lnTo>
                    <a:lnTo>
                      <a:pt x="58" y="309"/>
                    </a:lnTo>
                    <a:lnTo>
                      <a:pt x="62" y="310"/>
                    </a:lnTo>
                    <a:lnTo>
                      <a:pt x="65" y="313"/>
                    </a:lnTo>
                    <a:lnTo>
                      <a:pt x="72" y="317"/>
                    </a:lnTo>
                    <a:lnTo>
                      <a:pt x="86" y="335"/>
                    </a:lnTo>
                    <a:lnTo>
                      <a:pt x="87" y="335"/>
                    </a:lnTo>
                    <a:lnTo>
                      <a:pt x="91" y="344"/>
                    </a:lnTo>
                    <a:lnTo>
                      <a:pt x="91" y="355"/>
                    </a:lnTo>
                    <a:lnTo>
                      <a:pt x="89" y="359"/>
                    </a:lnTo>
                    <a:lnTo>
                      <a:pt x="89" y="36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40" name="Freeform 4690">
                <a:extLst>
                  <a:ext uri="{FF2B5EF4-FFF2-40B4-BE49-F238E27FC236}">
                    <a16:creationId xmlns:a16="http://schemas.microsoft.com/office/drawing/2014/main" id="{3135E047-0978-5369-5383-09C6B0B36E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9" y="3084"/>
                <a:ext cx="6" cy="2"/>
              </a:xfrm>
              <a:custGeom>
                <a:avLst/>
                <a:gdLst>
                  <a:gd name="T0" fmla="*/ 22 w 22"/>
                  <a:gd name="T1" fmla="*/ 6 h 6"/>
                  <a:gd name="T2" fmla="*/ 21 w 22"/>
                  <a:gd name="T3" fmla="*/ 4 h 6"/>
                  <a:gd name="T4" fmla="*/ 0 w 22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6">
                    <a:moveTo>
                      <a:pt x="22" y="6"/>
                    </a:moveTo>
                    <a:lnTo>
                      <a:pt x="21" y="4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41" name="Freeform 4691">
                <a:extLst>
                  <a:ext uri="{FF2B5EF4-FFF2-40B4-BE49-F238E27FC236}">
                    <a16:creationId xmlns:a16="http://schemas.microsoft.com/office/drawing/2014/main" id="{4632EF89-1B00-9923-1B6B-0553EB0FDA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0" y="3165"/>
                <a:ext cx="91" cy="26"/>
              </a:xfrm>
              <a:custGeom>
                <a:avLst/>
                <a:gdLst>
                  <a:gd name="T0" fmla="*/ 366 w 366"/>
                  <a:gd name="T1" fmla="*/ 36 h 101"/>
                  <a:gd name="T2" fmla="*/ 364 w 366"/>
                  <a:gd name="T3" fmla="*/ 36 h 101"/>
                  <a:gd name="T4" fmla="*/ 361 w 366"/>
                  <a:gd name="T5" fmla="*/ 41 h 101"/>
                  <a:gd name="T6" fmla="*/ 361 w 366"/>
                  <a:gd name="T7" fmla="*/ 42 h 101"/>
                  <a:gd name="T8" fmla="*/ 360 w 366"/>
                  <a:gd name="T9" fmla="*/ 42 h 101"/>
                  <a:gd name="T10" fmla="*/ 360 w 366"/>
                  <a:gd name="T11" fmla="*/ 44 h 101"/>
                  <a:gd name="T12" fmla="*/ 359 w 366"/>
                  <a:gd name="T13" fmla="*/ 44 h 101"/>
                  <a:gd name="T14" fmla="*/ 345 w 366"/>
                  <a:gd name="T15" fmla="*/ 46 h 101"/>
                  <a:gd name="T16" fmla="*/ 341 w 366"/>
                  <a:gd name="T17" fmla="*/ 48 h 101"/>
                  <a:gd name="T18" fmla="*/ 339 w 366"/>
                  <a:gd name="T19" fmla="*/ 48 h 101"/>
                  <a:gd name="T20" fmla="*/ 332 w 366"/>
                  <a:gd name="T21" fmla="*/ 52 h 101"/>
                  <a:gd name="T22" fmla="*/ 321 w 366"/>
                  <a:gd name="T23" fmla="*/ 63 h 101"/>
                  <a:gd name="T24" fmla="*/ 321 w 366"/>
                  <a:gd name="T25" fmla="*/ 70 h 101"/>
                  <a:gd name="T26" fmla="*/ 320 w 366"/>
                  <a:gd name="T27" fmla="*/ 74 h 101"/>
                  <a:gd name="T28" fmla="*/ 320 w 366"/>
                  <a:gd name="T29" fmla="*/ 77 h 101"/>
                  <a:gd name="T30" fmla="*/ 316 w 366"/>
                  <a:gd name="T31" fmla="*/ 82 h 101"/>
                  <a:gd name="T32" fmla="*/ 310 w 366"/>
                  <a:gd name="T33" fmla="*/ 85 h 101"/>
                  <a:gd name="T34" fmla="*/ 306 w 366"/>
                  <a:gd name="T35" fmla="*/ 85 h 101"/>
                  <a:gd name="T36" fmla="*/ 301 w 366"/>
                  <a:gd name="T37" fmla="*/ 88 h 101"/>
                  <a:gd name="T38" fmla="*/ 300 w 366"/>
                  <a:gd name="T39" fmla="*/ 94 h 101"/>
                  <a:gd name="T40" fmla="*/ 300 w 366"/>
                  <a:gd name="T41" fmla="*/ 95 h 101"/>
                  <a:gd name="T42" fmla="*/ 299 w 366"/>
                  <a:gd name="T43" fmla="*/ 97 h 101"/>
                  <a:gd name="T44" fmla="*/ 289 w 366"/>
                  <a:gd name="T45" fmla="*/ 98 h 101"/>
                  <a:gd name="T46" fmla="*/ 263 w 366"/>
                  <a:gd name="T47" fmla="*/ 91 h 101"/>
                  <a:gd name="T48" fmla="*/ 257 w 366"/>
                  <a:gd name="T49" fmla="*/ 91 h 101"/>
                  <a:gd name="T50" fmla="*/ 234 w 366"/>
                  <a:gd name="T51" fmla="*/ 95 h 101"/>
                  <a:gd name="T52" fmla="*/ 197 w 366"/>
                  <a:gd name="T53" fmla="*/ 97 h 101"/>
                  <a:gd name="T54" fmla="*/ 181 w 366"/>
                  <a:gd name="T55" fmla="*/ 101 h 101"/>
                  <a:gd name="T56" fmla="*/ 176 w 366"/>
                  <a:gd name="T57" fmla="*/ 87 h 101"/>
                  <a:gd name="T58" fmla="*/ 174 w 366"/>
                  <a:gd name="T59" fmla="*/ 84 h 101"/>
                  <a:gd name="T60" fmla="*/ 166 w 366"/>
                  <a:gd name="T61" fmla="*/ 80 h 101"/>
                  <a:gd name="T62" fmla="*/ 165 w 366"/>
                  <a:gd name="T63" fmla="*/ 80 h 101"/>
                  <a:gd name="T64" fmla="*/ 156 w 366"/>
                  <a:gd name="T65" fmla="*/ 78 h 101"/>
                  <a:gd name="T66" fmla="*/ 151 w 366"/>
                  <a:gd name="T67" fmla="*/ 78 h 101"/>
                  <a:gd name="T68" fmla="*/ 138 w 366"/>
                  <a:gd name="T69" fmla="*/ 95 h 101"/>
                  <a:gd name="T70" fmla="*/ 137 w 366"/>
                  <a:gd name="T71" fmla="*/ 97 h 101"/>
                  <a:gd name="T72" fmla="*/ 126 w 366"/>
                  <a:gd name="T73" fmla="*/ 98 h 101"/>
                  <a:gd name="T74" fmla="*/ 120 w 366"/>
                  <a:gd name="T75" fmla="*/ 94 h 101"/>
                  <a:gd name="T76" fmla="*/ 117 w 366"/>
                  <a:gd name="T77" fmla="*/ 75 h 101"/>
                  <a:gd name="T78" fmla="*/ 116 w 366"/>
                  <a:gd name="T79" fmla="*/ 71 h 101"/>
                  <a:gd name="T80" fmla="*/ 116 w 366"/>
                  <a:gd name="T81" fmla="*/ 68 h 101"/>
                  <a:gd name="T82" fmla="*/ 113 w 366"/>
                  <a:gd name="T83" fmla="*/ 50 h 101"/>
                  <a:gd name="T84" fmla="*/ 113 w 366"/>
                  <a:gd name="T85" fmla="*/ 41 h 101"/>
                  <a:gd name="T86" fmla="*/ 110 w 366"/>
                  <a:gd name="T87" fmla="*/ 20 h 101"/>
                  <a:gd name="T88" fmla="*/ 109 w 366"/>
                  <a:gd name="T89" fmla="*/ 14 h 101"/>
                  <a:gd name="T90" fmla="*/ 109 w 366"/>
                  <a:gd name="T91" fmla="*/ 13 h 101"/>
                  <a:gd name="T92" fmla="*/ 91 w 366"/>
                  <a:gd name="T93" fmla="*/ 10 h 101"/>
                  <a:gd name="T94" fmla="*/ 53 w 366"/>
                  <a:gd name="T95" fmla="*/ 11 h 101"/>
                  <a:gd name="T96" fmla="*/ 52 w 366"/>
                  <a:gd name="T97" fmla="*/ 11 h 101"/>
                  <a:gd name="T98" fmla="*/ 40 w 366"/>
                  <a:gd name="T99" fmla="*/ 10 h 101"/>
                  <a:gd name="T100" fmla="*/ 32 w 366"/>
                  <a:gd name="T101" fmla="*/ 7 h 101"/>
                  <a:gd name="T102" fmla="*/ 0 w 366"/>
                  <a:gd name="T103" fmla="*/ 0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66" h="101">
                    <a:moveTo>
                      <a:pt x="366" y="36"/>
                    </a:moveTo>
                    <a:lnTo>
                      <a:pt x="364" y="36"/>
                    </a:lnTo>
                    <a:lnTo>
                      <a:pt x="361" y="41"/>
                    </a:lnTo>
                    <a:lnTo>
                      <a:pt x="361" y="42"/>
                    </a:lnTo>
                    <a:lnTo>
                      <a:pt x="360" y="42"/>
                    </a:lnTo>
                    <a:lnTo>
                      <a:pt x="360" y="44"/>
                    </a:lnTo>
                    <a:lnTo>
                      <a:pt x="359" y="44"/>
                    </a:lnTo>
                    <a:lnTo>
                      <a:pt x="345" y="46"/>
                    </a:lnTo>
                    <a:lnTo>
                      <a:pt x="341" y="48"/>
                    </a:lnTo>
                    <a:lnTo>
                      <a:pt x="339" y="48"/>
                    </a:lnTo>
                    <a:lnTo>
                      <a:pt x="332" y="52"/>
                    </a:lnTo>
                    <a:lnTo>
                      <a:pt x="321" y="63"/>
                    </a:lnTo>
                    <a:lnTo>
                      <a:pt x="321" y="70"/>
                    </a:lnTo>
                    <a:lnTo>
                      <a:pt x="320" y="74"/>
                    </a:lnTo>
                    <a:lnTo>
                      <a:pt x="320" y="77"/>
                    </a:lnTo>
                    <a:lnTo>
                      <a:pt x="316" y="82"/>
                    </a:lnTo>
                    <a:lnTo>
                      <a:pt x="310" y="85"/>
                    </a:lnTo>
                    <a:lnTo>
                      <a:pt x="306" y="85"/>
                    </a:lnTo>
                    <a:lnTo>
                      <a:pt x="301" y="88"/>
                    </a:lnTo>
                    <a:lnTo>
                      <a:pt x="300" y="94"/>
                    </a:lnTo>
                    <a:lnTo>
                      <a:pt x="300" y="95"/>
                    </a:lnTo>
                    <a:lnTo>
                      <a:pt x="299" y="97"/>
                    </a:lnTo>
                    <a:lnTo>
                      <a:pt x="289" y="98"/>
                    </a:lnTo>
                    <a:lnTo>
                      <a:pt x="263" y="91"/>
                    </a:lnTo>
                    <a:lnTo>
                      <a:pt x="257" y="91"/>
                    </a:lnTo>
                    <a:lnTo>
                      <a:pt x="234" y="95"/>
                    </a:lnTo>
                    <a:lnTo>
                      <a:pt x="197" y="97"/>
                    </a:lnTo>
                    <a:lnTo>
                      <a:pt x="181" y="101"/>
                    </a:lnTo>
                    <a:lnTo>
                      <a:pt x="176" y="87"/>
                    </a:lnTo>
                    <a:lnTo>
                      <a:pt x="174" y="84"/>
                    </a:lnTo>
                    <a:lnTo>
                      <a:pt x="166" y="80"/>
                    </a:lnTo>
                    <a:lnTo>
                      <a:pt x="165" y="80"/>
                    </a:lnTo>
                    <a:lnTo>
                      <a:pt x="156" y="78"/>
                    </a:lnTo>
                    <a:lnTo>
                      <a:pt x="151" y="78"/>
                    </a:lnTo>
                    <a:lnTo>
                      <a:pt x="138" y="95"/>
                    </a:lnTo>
                    <a:lnTo>
                      <a:pt x="137" y="97"/>
                    </a:lnTo>
                    <a:lnTo>
                      <a:pt x="126" y="98"/>
                    </a:lnTo>
                    <a:lnTo>
                      <a:pt x="120" y="94"/>
                    </a:lnTo>
                    <a:lnTo>
                      <a:pt x="117" y="75"/>
                    </a:lnTo>
                    <a:lnTo>
                      <a:pt x="116" y="71"/>
                    </a:lnTo>
                    <a:lnTo>
                      <a:pt x="116" y="68"/>
                    </a:lnTo>
                    <a:lnTo>
                      <a:pt x="113" y="50"/>
                    </a:lnTo>
                    <a:lnTo>
                      <a:pt x="113" y="41"/>
                    </a:lnTo>
                    <a:lnTo>
                      <a:pt x="110" y="20"/>
                    </a:lnTo>
                    <a:lnTo>
                      <a:pt x="109" y="14"/>
                    </a:lnTo>
                    <a:lnTo>
                      <a:pt x="109" y="13"/>
                    </a:lnTo>
                    <a:lnTo>
                      <a:pt x="91" y="10"/>
                    </a:lnTo>
                    <a:lnTo>
                      <a:pt x="53" y="11"/>
                    </a:lnTo>
                    <a:lnTo>
                      <a:pt x="52" y="11"/>
                    </a:lnTo>
                    <a:lnTo>
                      <a:pt x="40" y="10"/>
                    </a:lnTo>
                    <a:lnTo>
                      <a:pt x="32" y="7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42" name="Freeform 4692">
                <a:extLst>
                  <a:ext uri="{FF2B5EF4-FFF2-40B4-BE49-F238E27FC236}">
                    <a16:creationId xmlns:a16="http://schemas.microsoft.com/office/drawing/2014/main" id="{D07F236A-7BFB-E937-5B53-3D2C06DA19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1" y="3165"/>
                <a:ext cx="34" cy="22"/>
              </a:xfrm>
              <a:custGeom>
                <a:avLst/>
                <a:gdLst>
                  <a:gd name="T0" fmla="*/ 0 w 137"/>
                  <a:gd name="T1" fmla="*/ 37 h 88"/>
                  <a:gd name="T2" fmla="*/ 7 w 137"/>
                  <a:gd name="T3" fmla="*/ 35 h 88"/>
                  <a:gd name="T4" fmla="*/ 12 w 137"/>
                  <a:gd name="T5" fmla="*/ 29 h 88"/>
                  <a:gd name="T6" fmla="*/ 22 w 137"/>
                  <a:gd name="T7" fmla="*/ 16 h 88"/>
                  <a:gd name="T8" fmla="*/ 39 w 137"/>
                  <a:gd name="T9" fmla="*/ 0 h 88"/>
                  <a:gd name="T10" fmla="*/ 40 w 137"/>
                  <a:gd name="T11" fmla="*/ 0 h 88"/>
                  <a:gd name="T12" fmla="*/ 40 w 137"/>
                  <a:gd name="T13" fmla="*/ 1 h 88"/>
                  <a:gd name="T14" fmla="*/ 42 w 137"/>
                  <a:gd name="T15" fmla="*/ 2 h 88"/>
                  <a:gd name="T16" fmla="*/ 53 w 137"/>
                  <a:gd name="T17" fmla="*/ 9 h 88"/>
                  <a:gd name="T18" fmla="*/ 54 w 137"/>
                  <a:gd name="T19" fmla="*/ 9 h 88"/>
                  <a:gd name="T20" fmla="*/ 54 w 137"/>
                  <a:gd name="T21" fmla="*/ 18 h 88"/>
                  <a:gd name="T22" fmla="*/ 53 w 137"/>
                  <a:gd name="T23" fmla="*/ 19 h 88"/>
                  <a:gd name="T24" fmla="*/ 47 w 137"/>
                  <a:gd name="T25" fmla="*/ 26 h 88"/>
                  <a:gd name="T26" fmla="*/ 47 w 137"/>
                  <a:gd name="T27" fmla="*/ 28 h 88"/>
                  <a:gd name="T28" fmla="*/ 48 w 137"/>
                  <a:gd name="T29" fmla="*/ 30 h 88"/>
                  <a:gd name="T30" fmla="*/ 48 w 137"/>
                  <a:gd name="T31" fmla="*/ 32 h 88"/>
                  <a:gd name="T32" fmla="*/ 64 w 137"/>
                  <a:gd name="T33" fmla="*/ 32 h 88"/>
                  <a:gd name="T34" fmla="*/ 78 w 137"/>
                  <a:gd name="T35" fmla="*/ 40 h 88"/>
                  <a:gd name="T36" fmla="*/ 96 w 137"/>
                  <a:gd name="T37" fmla="*/ 57 h 88"/>
                  <a:gd name="T38" fmla="*/ 102 w 137"/>
                  <a:gd name="T39" fmla="*/ 65 h 88"/>
                  <a:gd name="T40" fmla="*/ 117 w 137"/>
                  <a:gd name="T41" fmla="*/ 74 h 88"/>
                  <a:gd name="T42" fmla="*/ 124 w 137"/>
                  <a:gd name="T43" fmla="*/ 82 h 88"/>
                  <a:gd name="T44" fmla="*/ 137 w 137"/>
                  <a:gd name="T45" fmla="*/ 85 h 88"/>
                  <a:gd name="T46" fmla="*/ 137 w 137"/>
                  <a:gd name="T47" fmla="*/ 88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37" h="88">
                    <a:moveTo>
                      <a:pt x="0" y="37"/>
                    </a:moveTo>
                    <a:lnTo>
                      <a:pt x="7" y="35"/>
                    </a:lnTo>
                    <a:lnTo>
                      <a:pt x="12" y="29"/>
                    </a:lnTo>
                    <a:lnTo>
                      <a:pt x="22" y="16"/>
                    </a:lnTo>
                    <a:lnTo>
                      <a:pt x="39" y="0"/>
                    </a:lnTo>
                    <a:lnTo>
                      <a:pt x="40" y="0"/>
                    </a:lnTo>
                    <a:lnTo>
                      <a:pt x="40" y="1"/>
                    </a:lnTo>
                    <a:lnTo>
                      <a:pt x="42" y="2"/>
                    </a:lnTo>
                    <a:lnTo>
                      <a:pt x="53" y="9"/>
                    </a:lnTo>
                    <a:lnTo>
                      <a:pt x="54" y="9"/>
                    </a:lnTo>
                    <a:lnTo>
                      <a:pt x="54" y="18"/>
                    </a:lnTo>
                    <a:lnTo>
                      <a:pt x="53" y="19"/>
                    </a:lnTo>
                    <a:lnTo>
                      <a:pt x="47" y="26"/>
                    </a:lnTo>
                    <a:lnTo>
                      <a:pt x="47" y="28"/>
                    </a:lnTo>
                    <a:lnTo>
                      <a:pt x="48" y="30"/>
                    </a:lnTo>
                    <a:lnTo>
                      <a:pt x="48" y="32"/>
                    </a:lnTo>
                    <a:lnTo>
                      <a:pt x="64" y="32"/>
                    </a:lnTo>
                    <a:lnTo>
                      <a:pt x="78" y="40"/>
                    </a:lnTo>
                    <a:lnTo>
                      <a:pt x="96" y="57"/>
                    </a:lnTo>
                    <a:lnTo>
                      <a:pt x="102" y="65"/>
                    </a:lnTo>
                    <a:lnTo>
                      <a:pt x="117" y="74"/>
                    </a:lnTo>
                    <a:lnTo>
                      <a:pt x="124" y="82"/>
                    </a:lnTo>
                    <a:lnTo>
                      <a:pt x="137" y="85"/>
                    </a:lnTo>
                    <a:lnTo>
                      <a:pt x="137" y="8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43" name="Freeform 4693">
                <a:extLst>
                  <a:ext uri="{FF2B5EF4-FFF2-40B4-BE49-F238E27FC236}">
                    <a16:creationId xmlns:a16="http://schemas.microsoft.com/office/drawing/2014/main" id="{F9B616F2-A39D-5CA9-175E-CC34B0BA54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" y="3206"/>
                <a:ext cx="26" cy="46"/>
              </a:xfrm>
              <a:custGeom>
                <a:avLst/>
                <a:gdLst>
                  <a:gd name="T0" fmla="*/ 102 w 102"/>
                  <a:gd name="T1" fmla="*/ 187 h 187"/>
                  <a:gd name="T2" fmla="*/ 99 w 102"/>
                  <a:gd name="T3" fmla="*/ 187 h 187"/>
                  <a:gd name="T4" fmla="*/ 91 w 102"/>
                  <a:gd name="T5" fmla="*/ 184 h 187"/>
                  <a:gd name="T6" fmla="*/ 84 w 102"/>
                  <a:gd name="T7" fmla="*/ 180 h 187"/>
                  <a:gd name="T8" fmla="*/ 85 w 102"/>
                  <a:gd name="T9" fmla="*/ 179 h 187"/>
                  <a:gd name="T10" fmla="*/ 85 w 102"/>
                  <a:gd name="T11" fmla="*/ 172 h 187"/>
                  <a:gd name="T12" fmla="*/ 80 w 102"/>
                  <a:gd name="T13" fmla="*/ 162 h 187"/>
                  <a:gd name="T14" fmla="*/ 77 w 102"/>
                  <a:gd name="T15" fmla="*/ 148 h 187"/>
                  <a:gd name="T16" fmla="*/ 76 w 102"/>
                  <a:gd name="T17" fmla="*/ 147 h 187"/>
                  <a:gd name="T18" fmla="*/ 74 w 102"/>
                  <a:gd name="T19" fmla="*/ 141 h 187"/>
                  <a:gd name="T20" fmla="*/ 71 w 102"/>
                  <a:gd name="T21" fmla="*/ 134 h 187"/>
                  <a:gd name="T22" fmla="*/ 61 w 102"/>
                  <a:gd name="T23" fmla="*/ 130 h 187"/>
                  <a:gd name="T24" fmla="*/ 38 w 102"/>
                  <a:gd name="T25" fmla="*/ 130 h 187"/>
                  <a:gd name="T26" fmla="*/ 35 w 102"/>
                  <a:gd name="T27" fmla="*/ 129 h 187"/>
                  <a:gd name="T28" fmla="*/ 32 w 102"/>
                  <a:gd name="T29" fmla="*/ 116 h 187"/>
                  <a:gd name="T30" fmla="*/ 38 w 102"/>
                  <a:gd name="T31" fmla="*/ 93 h 187"/>
                  <a:gd name="T32" fmla="*/ 38 w 102"/>
                  <a:gd name="T33" fmla="*/ 92 h 187"/>
                  <a:gd name="T34" fmla="*/ 42 w 102"/>
                  <a:gd name="T35" fmla="*/ 89 h 187"/>
                  <a:gd name="T36" fmla="*/ 56 w 102"/>
                  <a:gd name="T37" fmla="*/ 83 h 187"/>
                  <a:gd name="T38" fmla="*/ 59 w 102"/>
                  <a:gd name="T39" fmla="*/ 81 h 187"/>
                  <a:gd name="T40" fmla="*/ 61 w 102"/>
                  <a:gd name="T41" fmla="*/ 66 h 187"/>
                  <a:gd name="T42" fmla="*/ 69 w 102"/>
                  <a:gd name="T43" fmla="*/ 42 h 187"/>
                  <a:gd name="T44" fmla="*/ 69 w 102"/>
                  <a:gd name="T45" fmla="*/ 38 h 187"/>
                  <a:gd name="T46" fmla="*/ 67 w 102"/>
                  <a:gd name="T47" fmla="*/ 36 h 187"/>
                  <a:gd name="T48" fmla="*/ 52 w 102"/>
                  <a:gd name="T49" fmla="*/ 36 h 187"/>
                  <a:gd name="T50" fmla="*/ 42 w 102"/>
                  <a:gd name="T51" fmla="*/ 38 h 187"/>
                  <a:gd name="T52" fmla="*/ 37 w 102"/>
                  <a:gd name="T53" fmla="*/ 39 h 187"/>
                  <a:gd name="T54" fmla="*/ 37 w 102"/>
                  <a:gd name="T55" fmla="*/ 38 h 187"/>
                  <a:gd name="T56" fmla="*/ 21 w 102"/>
                  <a:gd name="T57" fmla="*/ 22 h 187"/>
                  <a:gd name="T58" fmla="*/ 16 w 102"/>
                  <a:gd name="T59" fmla="*/ 17 h 187"/>
                  <a:gd name="T60" fmla="*/ 0 w 102"/>
                  <a:gd name="T61" fmla="*/ 0 h 1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02" h="187">
                    <a:moveTo>
                      <a:pt x="102" y="187"/>
                    </a:moveTo>
                    <a:lnTo>
                      <a:pt x="99" y="187"/>
                    </a:lnTo>
                    <a:lnTo>
                      <a:pt x="91" y="184"/>
                    </a:lnTo>
                    <a:lnTo>
                      <a:pt x="84" y="180"/>
                    </a:lnTo>
                    <a:lnTo>
                      <a:pt x="85" y="179"/>
                    </a:lnTo>
                    <a:lnTo>
                      <a:pt x="85" y="172"/>
                    </a:lnTo>
                    <a:lnTo>
                      <a:pt x="80" y="162"/>
                    </a:lnTo>
                    <a:lnTo>
                      <a:pt x="77" y="148"/>
                    </a:lnTo>
                    <a:lnTo>
                      <a:pt x="76" y="147"/>
                    </a:lnTo>
                    <a:lnTo>
                      <a:pt x="74" y="141"/>
                    </a:lnTo>
                    <a:lnTo>
                      <a:pt x="71" y="134"/>
                    </a:lnTo>
                    <a:lnTo>
                      <a:pt x="61" y="130"/>
                    </a:lnTo>
                    <a:lnTo>
                      <a:pt x="38" y="130"/>
                    </a:lnTo>
                    <a:lnTo>
                      <a:pt x="35" y="129"/>
                    </a:lnTo>
                    <a:lnTo>
                      <a:pt x="32" y="116"/>
                    </a:lnTo>
                    <a:lnTo>
                      <a:pt x="38" y="93"/>
                    </a:lnTo>
                    <a:lnTo>
                      <a:pt x="38" y="92"/>
                    </a:lnTo>
                    <a:lnTo>
                      <a:pt x="42" y="89"/>
                    </a:lnTo>
                    <a:lnTo>
                      <a:pt x="56" y="83"/>
                    </a:lnTo>
                    <a:lnTo>
                      <a:pt x="59" y="81"/>
                    </a:lnTo>
                    <a:lnTo>
                      <a:pt x="61" y="66"/>
                    </a:lnTo>
                    <a:lnTo>
                      <a:pt x="69" y="42"/>
                    </a:lnTo>
                    <a:lnTo>
                      <a:pt x="69" y="38"/>
                    </a:lnTo>
                    <a:lnTo>
                      <a:pt x="67" y="36"/>
                    </a:lnTo>
                    <a:lnTo>
                      <a:pt x="52" y="36"/>
                    </a:lnTo>
                    <a:lnTo>
                      <a:pt x="42" y="38"/>
                    </a:lnTo>
                    <a:lnTo>
                      <a:pt x="37" y="39"/>
                    </a:lnTo>
                    <a:lnTo>
                      <a:pt x="37" y="38"/>
                    </a:lnTo>
                    <a:lnTo>
                      <a:pt x="21" y="22"/>
                    </a:lnTo>
                    <a:lnTo>
                      <a:pt x="16" y="17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44" name="Freeform 4694">
                <a:extLst>
                  <a:ext uri="{FF2B5EF4-FFF2-40B4-BE49-F238E27FC236}">
                    <a16:creationId xmlns:a16="http://schemas.microsoft.com/office/drawing/2014/main" id="{2103C8E4-5FBC-4786-9B4C-25B37EF2AD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4" y="3242"/>
                <a:ext cx="47" cy="31"/>
              </a:xfrm>
              <a:custGeom>
                <a:avLst/>
                <a:gdLst>
                  <a:gd name="T0" fmla="*/ 187 w 187"/>
                  <a:gd name="T1" fmla="*/ 99 h 124"/>
                  <a:gd name="T2" fmla="*/ 186 w 187"/>
                  <a:gd name="T3" fmla="*/ 99 h 124"/>
                  <a:gd name="T4" fmla="*/ 183 w 187"/>
                  <a:gd name="T5" fmla="*/ 100 h 124"/>
                  <a:gd name="T6" fmla="*/ 182 w 187"/>
                  <a:gd name="T7" fmla="*/ 100 h 124"/>
                  <a:gd name="T8" fmla="*/ 179 w 187"/>
                  <a:gd name="T9" fmla="*/ 103 h 124"/>
                  <a:gd name="T10" fmla="*/ 173 w 187"/>
                  <a:gd name="T11" fmla="*/ 110 h 124"/>
                  <a:gd name="T12" fmla="*/ 169 w 187"/>
                  <a:gd name="T13" fmla="*/ 117 h 124"/>
                  <a:gd name="T14" fmla="*/ 169 w 187"/>
                  <a:gd name="T15" fmla="*/ 119 h 124"/>
                  <a:gd name="T16" fmla="*/ 161 w 187"/>
                  <a:gd name="T17" fmla="*/ 124 h 124"/>
                  <a:gd name="T18" fmla="*/ 148 w 187"/>
                  <a:gd name="T19" fmla="*/ 124 h 124"/>
                  <a:gd name="T20" fmla="*/ 148 w 187"/>
                  <a:gd name="T21" fmla="*/ 114 h 124"/>
                  <a:gd name="T22" fmla="*/ 150 w 187"/>
                  <a:gd name="T23" fmla="*/ 113 h 124"/>
                  <a:gd name="T24" fmla="*/ 144 w 187"/>
                  <a:gd name="T25" fmla="*/ 109 h 124"/>
                  <a:gd name="T26" fmla="*/ 143 w 187"/>
                  <a:gd name="T27" fmla="*/ 109 h 124"/>
                  <a:gd name="T28" fmla="*/ 141 w 187"/>
                  <a:gd name="T29" fmla="*/ 107 h 124"/>
                  <a:gd name="T30" fmla="*/ 136 w 187"/>
                  <a:gd name="T31" fmla="*/ 103 h 124"/>
                  <a:gd name="T32" fmla="*/ 130 w 187"/>
                  <a:gd name="T33" fmla="*/ 98 h 124"/>
                  <a:gd name="T34" fmla="*/ 113 w 187"/>
                  <a:gd name="T35" fmla="*/ 86 h 124"/>
                  <a:gd name="T36" fmla="*/ 113 w 187"/>
                  <a:gd name="T37" fmla="*/ 67 h 124"/>
                  <a:gd name="T38" fmla="*/ 120 w 187"/>
                  <a:gd name="T39" fmla="*/ 52 h 124"/>
                  <a:gd name="T40" fmla="*/ 122 w 187"/>
                  <a:gd name="T41" fmla="*/ 47 h 124"/>
                  <a:gd name="T42" fmla="*/ 124 w 187"/>
                  <a:gd name="T43" fmla="*/ 43 h 124"/>
                  <a:gd name="T44" fmla="*/ 146 w 187"/>
                  <a:gd name="T45" fmla="*/ 0 h 124"/>
                  <a:gd name="T46" fmla="*/ 141 w 187"/>
                  <a:gd name="T47" fmla="*/ 0 h 124"/>
                  <a:gd name="T48" fmla="*/ 129 w 187"/>
                  <a:gd name="T49" fmla="*/ 6 h 124"/>
                  <a:gd name="T50" fmla="*/ 127 w 187"/>
                  <a:gd name="T51" fmla="*/ 7 h 124"/>
                  <a:gd name="T52" fmla="*/ 123 w 187"/>
                  <a:gd name="T53" fmla="*/ 8 h 124"/>
                  <a:gd name="T54" fmla="*/ 105 w 187"/>
                  <a:gd name="T55" fmla="*/ 7 h 124"/>
                  <a:gd name="T56" fmla="*/ 94 w 187"/>
                  <a:gd name="T57" fmla="*/ 4 h 124"/>
                  <a:gd name="T58" fmla="*/ 91 w 187"/>
                  <a:gd name="T59" fmla="*/ 3 h 124"/>
                  <a:gd name="T60" fmla="*/ 91 w 187"/>
                  <a:gd name="T61" fmla="*/ 6 h 124"/>
                  <a:gd name="T62" fmla="*/ 81 w 187"/>
                  <a:gd name="T63" fmla="*/ 11 h 124"/>
                  <a:gd name="T64" fmla="*/ 78 w 187"/>
                  <a:gd name="T65" fmla="*/ 14 h 124"/>
                  <a:gd name="T66" fmla="*/ 76 w 187"/>
                  <a:gd name="T67" fmla="*/ 21 h 124"/>
                  <a:gd name="T68" fmla="*/ 67 w 187"/>
                  <a:gd name="T69" fmla="*/ 26 h 124"/>
                  <a:gd name="T70" fmla="*/ 43 w 187"/>
                  <a:gd name="T71" fmla="*/ 24 h 124"/>
                  <a:gd name="T72" fmla="*/ 38 w 187"/>
                  <a:gd name="T73" fmla="*/ 22 h 124"/>
                  <a:gd name="T74" fmla="*/ 35 w 187"/>
                  <a:gd name="T75" fmla="*/ 21 h 124"/>
                  <a:gd name="T76" fmla="*/ 31 w 187"/>
                  <a:gd name="T77" fmla="*/ 24 h 124"/>
                  <a:gd name="T78" fmla="*/ 29 w 187"/>
                  <a:gd name="T79" fmla="*/ 24 h 124"/>
                  <a:gd name="T80" fmla="*/ 25 w 187"/>
                  <a:gd name="T81" fmla="*/ 31 h 124"/>
                  <a:gd name="T82" fmla="*/ 27 w 187"/>
                  <a:gd name="T83" fmla="*/ 32 h 124"/>
                  <a:gd name="T84" fmla="*/ 27 w 187"/>
                  <a:gd name="T85" fmla="*/ 35 h 124"/>
                  <a:gd name="T86" fmla="*/ 25 w 187"/>
                  <a:gd name="T87" fmla="*/ 43 h 124"/>
                  <a:gd name="T88" fmla="*/ 24 w 187"/>
                  <a:gd name="T89" fmla="*/ 45 h 124"/>
                  <a:gd name="T90" fmla="*/ 18 w 187"/>
                  <a:gd name="T91" fmla="*/ 45 h 124"/>
                  <a:gd name="T92" fmla="*/ 16 w 187"/>
                  <a:gd name="T93" fmla="*/ 46 h 124"/>
                  <a:gd name="T94" fmla="*/ 14 w 187"/>
                  <a:gd name="T95" fmla="*/ 46 h 124"/>
                  <a:gd name="T96" fmla="*/ 10 w 187"/>
                  <a:gd name="T97" fmla="*/ 45 h 124"/>
                  <a:gd name="T98" fmla="*/ 6 w 187"/>
                  <a:gd name="T99" fmla="*/ 45 h 124"/>
                  <a:gd name="T100" fmla="*/ 4 w 187"/>
                  <a:gd name="T101" fmla="*/ 43 h 124"/>
                  <a:gd name="T102" fmla="*/ 0 w 187"/>
                  <a:gd name="T103" fmla="*/ 43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87" h="124">
                    <a:moveTo>
                      <a:pt x="187" y="99"/>
                    </a:moveTo>
                    <a:lnTo>
                      <a:pt x="186" y="99"/>
                    </a:lnTo>
                    <a:lnTo>
                      <a:pt x="183" y="100"/>
                    </a:lnTo>
                    <a:lnTo>
                      <a:pt x="182" y="100"/>
                    </a:lnTo>
                    <a:lnTo>
                      <a:pt x="179" y="103"/>
                    </a:lnTo>
                    <a:lnTo>
                      <a:pt x="173" y="110"/>
                    </a:lnTo>
                    <a:lnTo>
                      <a:pt x="169" y="117"/>
                    </a:lnTo>
                    <a:lnTo>
                      <a:pt x="169" y="119"/>
                    </a:lnTo>
                    <a:lnTo>
                      <a:pt x="161" y="124"/>
                    </a:lnTo>
                    <a:lnTo>
                      <a:pt x="148" y="124"/>
                    </a:lnTo>
                    <a:lnTo>
                      <a:pt x="148" y="114"/>
                    </a:lnTo>
                    <a:lnTo>
                      <a:pt x="150" y="113"/>
                    </a:lnTo>
                    <a:lnTo>
                      <a:pt x="144" y="109"/>
                    </a:lnTo>
                    <a:lnTo>
                      <a:pt x="143" y="109"/>
                    </a:lnTo>
                    <a:lnTo>
                      <a:pt x="141" y="107"/>
                    </a:lnTo>
                    <a:lnTo>
                      <a:pt x="136" y="103"/>
                    </a:lnTo>
                    <a:lnTo>
                      <a:pt x="130" y="98"/>
                    </a:lnTo>
                    <a:lnTo>
                      <a:pt x="113" y="86"/>
                    </a:lnTo>
                    <a:lnTo>
                      <a:pt x="113" y="67"/>
                    </a:lnTo>
                    <a:lnTo>
                      <a:pt x="120" y="52"/>
                    </a:lnTo>
                    <a:lnTo>
                      <a:pt x="122" y="47"/>
                    </a:lnTo>
                    <a:lnTo>
                      <a:pt x="124" y="43"/>
                    </a:lnTo>
                    <a:lnTo>
                      <a:pt x="146" y="0"/>
                    </a:lnTo>
                    <a:lnTo>
                      <a:pt x="141" y="0"/>
                    </a:lnTo>
                    <a:lnTo>
                      <a:pt x="129" y="6"/>
                    </a:lnTo>
                    <a:lnTo>
                      <a:pt x="127" y="7"/>
                    </a:lnTo>
                    <a:lnTo>
                      <a:pt x="123" y="8"/>
                    </a:lnTo>
                    <a:lnTo>
                      <a:pt x="105" y="7"/>
                    </a:lnTo>
                    <a:lnTo>
                      <a:pt x="94" y="4"/>
                    </a:lnTo>
                    <a:lnTo>
                      <a:pt x="91" y="3"/>
                    </a:lnTo>
                    <a:lnTo>
                      <a:pt x="91" y="6"/>
                    </a:lnTo>
                    <a:lnTo>
                      <a:pt x="81" y="11"/>
                    </a:lnTo>
                    <a:lnTo>
                      <a:pt x="78" y="14"/>
                    </a:lnTo>
                    <a:lnTo>
                      <a:pt x="76" y="21"/>
                    </a:lnTo>
                    <a:lnTo>
                      <a:pt x="67" y="26"/>
                    </a:lnTo>
                    <a:lnTo>
                      <a:pt x="43" y="24"/>
                    </a:lnTo>
                    <a:lnTo>
                      <a:pt x="38" y="22"/>
                    </a:lnTo>
                    <a:lnTo>
                      <a:pt x="35" y="21"/>
                    </a:lnTo>
                    <a:lnTo>
                      <a:pt x="31" y="24"/>
                    </a:lnTo>
                    <a:lnTo>
                      <a:pt x="29" y="24"/>
                    </a:lnTo>
                    <a:lnTo>
                      <a:pt x="25" y="31"/>
                    </a:lnTo>
                    <a:lnTo>
                      <a:pt x="27" y="32"/>
                    </a:lnTo>
                    <a:lnTo>
                      <a:pt x="27" y="35"/>
                    </a:lnTo>
                    <a:lnTo>
                      <a:pt x="25" y="43"/>
                    </a:lnTo>
                    <a:lnTo>
                      <a:pt x="24" y="45"/>
                    </a:lnTo>
                    <a:lnTo>
                      <a:pt x="18" y="45"/>
                    </a:lnTo>
                    <a:lnTo>
                      <a:pt x="16" y="46"/>
                    </a:lnTo>
                    <a:lnTo>
                      <a:pt x="14" y="46"/>
                    </a:lnTo>
                    <a:lnTo>
                      <a:pt x="10" y="45"/>
                    </a:lnTo>
                    <a:lnTo>
                      <a:pt x="6" y="45"/>
                    </a:lnTo>
                    <a:lnTo>
                      <a:pt x="4" y="43"/>
                    </a:lnTo>
                    <a:lnTo>
                      <a:pt x="0" y="4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45" name="Freeform 4695">
                <a:extLst>
                  <a:ext uri="{FF2B5EF4-FFF2-40B4-BE49-F238E27FC236}">
                    <a16:creationId xmlns:a16="http://schemas.microsoft.com/office/drawing/2014/main" id="{9FA3311B-CBFA-636E-0973-95A60D69E8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6" y="3252"/>
                <a:ext cx="19" cy="27"/>
              </a:xfrm>
              <a:custGeom>
                <a:avLst/>
                <a:gdLst>
                  <a:gd name="T0" fmla="*/ 72 w 76"/>
                  <a:gd name="T1" fmla="*/ 0 h 105"/>
                  <a:gd name="T2" fmla="*/ 75 w 76"/>
                  <a:gd name="T3" fmla="*/ 11 h 105"/>
                  <a:gd name="T4" fmla="*/ 75 w 76"/>
                  <a:gd name="T5" fmla="*/ 17 h 105"/>
                  <a:gd name="T6" fmla="*/ 74 w 76"/>
                  <a:gd name="T7" fmla="*/ 18 h 105"/>
                  <a:gd name="T8" fmla="*/ 74 w 76"/>
                  <a:gd name="T9" fmla="*/ 23 h 105"/>
                  <a:gd name="T10" fmla="*/ 72 w 76"/>
                  <a:gd name="T11" fmla="*/ 28 h 105"/>
                  <a:gd name="T12" fmla="*/ 68 w 76"/>
                  <a:gd name="T13" fmla="*/ 36 h 105"/>
                  <a:gd name="T14" fmla="*/ 67 w 76"/>
                  <a:gd name="T15" fmla="*/ 36 h 105"/>
                  <a:gd name="T16" fmla="*/ 72 w 76"/>
                  <a:gd name="T17" fmla="*/ 43 h 105"/>
                  <a:gd name="T18" fmla="*/ 74 w 76"/>
                  <a:gd name="T19" fmla="*/ 49 h 105"/>
                  <a:gd name="T20" fmla="*/ 76 w 76"/>
                  <a:gd name="T21" fmla="*/ 55 h 105"/>
                  <a:gd name="T22" fmla="*/ 76 w 76"/>
                  <a:gd name="T23" fmla="*/ 56 h 105"/>
                  <a:gd name="T24" fmla="*/ 75 w 76"/>
                  <a:gd name="T25" fmla="*/ 66 h 105"/>
                  <a:gd name="T26" fmla="*/ 72 w 76"/>
                  <a:gd name="T27" fmla="*/ 69 h 105"/>
                  <a:gd name="T28" fmla="*/ 69 w 76"/>
                  <a:gd name="T29" fmla="*/ 73 h 105"/>
                  <a:gd name="T30" fmla="*/ 60 w 76"/>
                  <a:gd name="T31" fmla="*/ 69 h 105"/>
                  <a:gd name="T32" fmla="*/ 46 w 76"/>
                  <a:gd name="T33" fmla="*/ 67 h 105"/>
                  <a:gd name="T34" fmla="*/ 37 w 76"/>
                  <a:gd name="T35" fmla="*/ 69 h 105"/>
                  <a:gd name="T36" fmla="*/ 33 w 76"/>
                  <a:gd name="T37" fmla="*/ 70 h 105"/>
                  <a:gd name="T38" fmla="*/ 30 w 76"/>
                  <a:gd name="T39" fmla="*/ 81 h 105"/>
                  <a:gd name="T40" fmla="*/ 22 w 76"/>
                  <a:gd name="T41" fmla="*/ 81 h 105"/>
                  <a:gd name="T42" fmla="*/ 14 w 76"/>
                  <a:gd name="T43" fmla="*/ 80 h 105"/>
                  <a:gd name="T44" fmla="*/ 11 w 76"/>
                  <a:gd name="T45" fmla="*/ 80 h 105"/>
                  <a:gd name="T46" fmla="*/ 7 w 76"/>
                  <a:gd name="T47" fmla="*/ 76 h 105"/>
                  <a:gd name="T48" fmla="*/ 7 w 76"/>
                  <a:gd name="T49" fmla="*/ 77 h 105"/>
                  <a:gd name="T50" fmla="*/ 5 w 76"/>
                  <a:gd name="T51" fmla="*/ 85 h 105"/>
                  <a:gd name="T52" fmla="*/ 5 w 76"/>
                  <a:gd name="T53" fmla="*/ 88 h 105"/>
                  <a:gd name="T54" fmla="*/ 1 w 76"/>
                  <a:gd name="T55" fmla="*/ 105 h 105"/>
                  <a:gd name="T56" fmla="*/ 0 w 76"/>
                  <a:gd name="T57" fmla="*/ 105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76" h="105">
                    <a:moveTo>
                      <a:pt x="72" y="0"/>
                    </a:moveTo>
                    <a:lnTo>
                      <a:pt x="75" y="11"/>
                    </a:lnTo>
                    <a:lnTo>
                      <a:pt x="75" y="17"/>
                    </a:lnTo>
                    <a:lnTo>
                      <a:pt x="74" y="18"/>
                    </a:lnTo>
                    <a:lnTo>
                      <a:pt x="74" y="23"/>
                    </a:lnTo>
                    <a:lnTo>
                      <a:pt x="72" y="28"/>
                    </a:lnTo>
                    <a:lnTo>
                      <a:pt x="68" y="36"/>
                    </a:lnTo>
                    <a:lnTo>
                      <a:pt x="67" y="36"/>
                    </a:lnTo>
                    <a:lnTo>
                      <a:pt x="72" y="43"/>
                    </a:lnTo>
                    <a:lnTo>
                      <a:pt x="74" y="49"/>
                    </a:lnTo>
                    <a:lnTo>
                      <a:pt x="76" y="55"/>
                    </a:lnTo>
                    <a:lnTo>
                      <a:pt x="76" y="56"/>
                    </a:lnTo>
                    <a:lnTo>
                      <a:pt x="75" y="66"/>
                    </a:lnTo>
                    <a:lnTo>
                      <a:pt x="72" y="69"/>
                    </a:lnTo>
                    <a:lnTo>
                      <a:pt x="69" y="73"/>
                    </a:lnTo>
                    <a:lnTo>
                      <a:pt x="60" y="69"/>
                    </a:lnTo>
                    <a:lnTo>
                      <a:pt x="46" y="67"/>
                    </a:lnTo>
                    <a:lnTo>
                      <a:pt x="37" y="69"/>
                    </a:lnTo>
                    <a:lnTo>
                      <a:pt x="33" y="70"/>
                    </a:lnTo>
                    <a:lnTo>
                      <a:pt x="30" y="81"/>
                    </a:lnTo>
                    <a:lnTo>
                      <a:pt x="22" y="81"/>
                    </a:lnTo>
                    <a:lnTo>
                      <a:pt x="14" y="80"/>
                    </a:lnTo>
                    <a:lnTo>
                      <a:pt x="11" y="80"/>
                    </a:lnTo>
                    <a:lnTo>
                      <a:pt x="7" y="76"/>
                    </a:lnTo>
                    <a:lnTo>
                      <a:pt x="7" y="77"/>
                    </a:lnTo>
                    <a:lnTo>
                      <a:pt x="5" y="85"/>
                    </a:lnTo>
                    <a:lnTo>
                      <a:pt x="5" y="88"/>
                    </a:lnTo>
                    <a:lnTo>
                      <a:pt x="1" y="105"/>
                    </a:lnTo>
                    <a:lnTo>
                      <a:pt x="0" y="10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46" name="Freeform 4696">
                <a:extLst>
                  <a:ext uri="{FF2B5EF4-FFF2-40B4-BE49-F238E27FC236}">
                    <a16:creationId xmlns:a16="http://schemas.microsoft.com/office/drawing/2014/main" id="{6473F84A-3141-5EC4-59F6-7BB8CCE994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5" y="3187"/>
                <a:ext cx="30" cy="60"/>
              </a:xfrm>
              <a:custGeom>
                <a:avLst/>
                <a:gdLst>
                  <a:gd name="T0" fmla="*/ 122 w 122"/>
                  <a:gd name="T1" fmla="*/ 0 h 240"/>
                  <a:gd name="T2" fmla="*/ 122 w 122"/>
                  <a:gd name="T3" fmla="*/ 5 h 240"/>
                  <a:gd name="T4" fmla="*/ 116 w 122"/>
                  <a:gd name="T5" fmla="*/ 17 h 240"/>
                  <a:gd name="T6" fmla="*/ 110 w 122"/>
                  <a:gd name="T7" fmla="*/ 24 h 240"/>
                  <a:gd name="T8" fmla="*/ 106 w 122"/>
                  <a:gd name="T9" fmla="*/ 26 h 240"/>
                  <a:gd name="T10" fmla="*/ 88 w 122"/>
                  <a:gd name="T11" fmla="*/ 34 h 240"/>
                  <a:gd name="T12" fmla="*/ 81 w 122"/>
                  <a:gd name="T13" fmla="*/ 51 h 240"/>
                  <a:gd name="T14" fmla="*/ 78 w 122"/>
                  <a:gd name="T15" fmla="*/ 55 h 240"/>
                  <a:gd name="T16" fmla="*/ 78 w 122"/>
                  <a:gd name="T17" fmla="*/ 57 h 240"/>
                  <a:gd name="T18" fmla="*/ 74 w 122"/>
                  <a:gd name="T19" fmla="*/ 58 h 240"/>
                  <a:gd name="T20" fmla="*/ 70 w 122"/>
                  <a:gd name="T21" fmla="*/ 61 h 240"/>
                  <a:gd name="T22" fmla="*/ 56 w 122"/>
                  <a:gd name="T23" fmla="*/ 61 h 240"/>
                  <a:gd name="T24" fmla="*/ 52 w 122"/>
                  <a:gd name="T25" fmla="*/ 82 h 240"/>
                  <a:gd name="T26" fmla="*/ 52 w 122"/>
                  <a:gd name="T27" fmla="*/ 84 h 240"/>
                  <a:gd name="T28" fmla="*/ 49 w 122"/>
                  <a:gd name="T29" fmla="*/ 89 h 240"/>
                  <a:gd name="T30" fmla="*/ 45 w 122"/>
                  <a:gd name="T31" fmla="*/ 96 h 240"/>
                  <a:gd name="T32" fmla="*/ 43 w 122"/>
                  <a:gd name="T33" fmla="*/ 100 h 240"/>
                  <a:gd name="T34" fmla="*/ 42 w 122"/>
                  <a:gd name="T35" fmla="*/ 101 h 240"/>
                  <a:gd name="T36" fmla="*/ 42 w 122"/>
                  <a:gd name="T37" fmla="*/ 104 h 240"/>
                  <a:gd name="T38" fmla="*/ 35 w 122"/>
                  <a:gd name="T39" fmla="*/ 107 h 240"/>
                  <a:gd name="T40" fmla="*/ 24 w 122"/>
                  <a:gd name="T41" fmla="*/ 108 h 240"/>
                  <a:gd name="T42" fmla="*/ 23 w 122"/>
                  <a:gd name="T43" fmla="*/ 108 h 240"/>
                  <a:gd name="T44" fmla="*/ 25 w 122"/>
                  <a:gd name="T45" fmla="*/ 114 h 240"/>
                  <a:gd name="T46" fmla="*/ 24 w 122"/>
                  <a:gd name="T47" fmla="*/ 118 h 240"/>
                  <a:gd name="T48" fmla="*/ 14 w 122"/>
                  <a:gd name="T49" fmla="*/ 127 h 240"/>
                  <a:gd name="T50" fmla="*/ 14 w 122"/>
                  <a:gd name="T51" fmla="*/ 128 h 240"/>
                  <a:gd name="T52" fmla="*/ 13 w 122"/>
                  <a:gd name="T53" fmla="*/ 131 h 240"/>
                  <a:gd name="T54" fmla="*/ 13 w 122"/>
                  <a:gd name="T55" fmla="*/ 139 h 240"/>
                  <a:gd name="T56" fmla="*/ 14 w 122"/>
                  <a:gd name="T57" fmla="*/ 141 h 240"/>
                  <a:gd name="T58" fmla="*/ 17 w 122"/>
                  <a:gd name="T59" fmla="*/ 142 h 240"/>
                  <a:gd name="T60" fmla="*/ 18 w 122"/>
                  <a:gd name="T61" fmla="*/ 142 h 240"/>
                  <a:gd name="T62" fmla="*/ 25 w 122"/>
                  <a:gd name="T63" fmla="*/ 145 h 240"/>
                  <a:gd name="T64" fmla="*/ 24 w 122"/>
                  <a:gd name="T65" fmla="*/ 148 h 240"/>
                  <a:gd name="T66" fmla="*/ 24 w 122"/>
                  <a:gd name="T67" fmla="*/ 151 h 240"/>
                  <a:gd name="T68" fmla="*/ 20 w 122"/>
                  <a:gd name="T69" fmla="*/ 152 h 240"/>
                  <a:gd name="T70" fmla="*/ 18 w 122"/>
                  <a:gd name="T71" fmla="*/ 152 h 240"/>
                  <a:gd name="T72" fmla="*/ 14 w 122"/>
                  <a:gd name="T73" fmla="*/ 151 h 240"/>
                  <a:gd name="T74" fmla="*/ 13 w 122"/>
                  <a:gd name="T75" fmla="*/ 151 h 240"/>
                  <a:gd name="T76" fmla="*/ 13 w 122"/>
                  <a:gd name="T77" fmla="*/ 153 h 240"/>
                  <a:gd name="T78" fmla="*/ 20 w 122"/>
                  <a:gd name="T79" fmla="*/ 167 h 240"/>
                  <a:gd name="T80" fmla="*/ 20 w 122"/>
                  <a:gd name="T81" fmla="*/ 173 h 240"/>
                  <a:gd name="T82" fmla="*/ 16 w 122"/>
                  <a:gd name="T83" fmla="*/ 171 h 240"/>
                  <a:gd name="T84" fmla="*/ 6 w 122"/>
                  <a:gd name="T85" fmla="*/ 174 h 240"/>
                  <a:gd name="T86" fmla="*/ 0 w 122"/>
                  <a:gd name="T87" fmla="*/ 178 h 240"/>
                  <a:gd name="T88" fmla="*/ 3 w 122"/>
                  <a:gd name="T89" fmla="*/ 181 h 240"/>
                  <a:gd name="T90" fmla="*/ 11 w 122"/>
                  <a:gd name="T91" fmla="*/ 187 h 240"/>
                  <a:gd name="T92" fmla="*/ 21 w 122"/>
                  <a:gd name="T93" fmla="*/ 191 h 240"/>
                  <a:gd name="T94" fmla="*/ 24 w 122"/>
                  <a:gd name="T95" fmla="*/ 195 h 240"/>
                  <a:gd name="T96" fmla="*/ 24 w 122"/>
                  <a:gd name="T97" fmla="*/ 198 h 240"/>
                  <a:gd name="T98" fmla="*/ 23 w 122"/>
                  <a:gd name="T99" fmla="*/ 201 h 240"/>
                  <a:gd name="T100" fmla="*/ 18 w 122"/>
                  <a:gd name="T101" fmla="*/ 205 h 240"/>
                  <a:gd name="T102" fmla="*/ 18 w 122"/>
                  <a:gd name="T103" fmla="*/ 216 h 240"/>
                  <a:gd name="T104" fmla="*/ 17 w 122"/>
                  <a:gd name="T105" fmla="*/ 222 h 240"/>
                  <a:gd name="T106" fmla="*/ 17 w 122"/>
                  <a:gd name="T107" fmla="*/ 225 h 240"/>
                  <a:gd name="T108" fmla="*/ 16 w 122"/>
                  <a:gd name="T109" fmla="*/ 226 h 240"/>
                  <a:gd name="T110" fmla="*/ 14 w 122"/>
                  <a:gd name="T111" fmla="*/ 231 h 240"/>
                  <a:gd name="T112" fmla="*/ 9 w 122"/>
                  <a:gd name="T113" fmla="*/ 240 h 240"/>
                  <a:gd name="T114" fmla="*/ 7 w 122"/>
                  <a:gd name="T115" fmla="*/ 240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22" h="240">
                    <a:moveTo>
                      <a:pt x="122" y="0"/>
                    </a:moveTo>
                    <a:lnTo>
                      <a:pt x="122" y="5"/>
                    </a:lnTo>
                    <a:lnTo>
                      <a:pt x="116" y="17"/>
                    </a:lnTo>
                    <a:lnTo>
                      <a:pt x="110" y="24"/>
                    </a:lnTo>
                    <a:lnTo>
                      <a:pt x="106" y="26"/>
                    </a:lnTo>
                    <a:lnTo>
                      <a:pt x="88" y="34"/>
                    </a:lnTo>
                    <a:lnTo>
                      <a:pt x="81" y="51"/>
                    </a:lnTo>
                    <a:lnTo>
                      <a:pt x="78" y="55"/>
                    </a:lnTo>
                    <a:lnTo>
                      <a:pt x="78" y="57"/>
                    </a:lnTo>
                    <a:lnTo>
                      <a:pt x="74" y="58"/>
                    </a:lnTo>
                    <a:lnTo>
                      <a:pt x="70" y="61"/>
                    </a:lnTo>
                    <a:lnTo>
                      <a:pt x="56" y="61"/>
                    </a:lnTo>
                    <a:lnTo>
                      <a:pt x="52" y="82"/>
                    </a:lnTo>
                    <a:lnTo>
                      <a:pt x="52" y="84"/>
                    </a:lnTo>
                    <a:lnTo>
                      <a:pt x="49" y="89"/>
                    </a:lnTo>
                    <a:lnTo>
                      <a:pt x="45" y="96"/>
                    </a:lnTo>
                    <a:lnTo>
                      <a:pt x="43" y="100"/>
                    </a:lnTo>
                    <a:lnTo>
                      <a:pt x="42" y="101"/>
                    </a:lnTo>
                    <a:lnTo>
                      <a:pt x="42" y="104"/>
                    </a:lnTo>
                    <a:lnTo>
                      <a:pt x="35" y="107"/>
                    </a:lnTo>
                    <a:lnTo>
                      <a:pt x="24" y="108"/>
                    </a:lnTo>
                    <a:lnTo>
                      <a:pt x="23" y="108"/>
                    </a:lnTo>
                    <a:lnTo>
                      <a:pt x="25" y="114"/>
                    </a:lnTo>
                    <a:lnTo>
                      <a:pt x="24" y="118"/>
                    </a:lnTo>
                    <a:lnTo>
                      <a:pt x="14" y="127"/>
                    </a:lnTo>
                    <a:lnTo>
                      <a:pt x="14" y="128"/>
                    </a:lnTo>
                    <a:lnTo>
                      <a:pt x="13" y="131"/>
                    </a:lnTo>
                    <a:lnTo>
                      <a:pt x="13" y="139"/>
                    </a:lnTo>
                    <a:lnTo>
                      <a:pt x="14" y="141"/>
                    </a:lnTo>
                    <a:lnTo>
                      <a:pt x="17" y="142"/>
                    </a:lnTo>
                    <a:lnTo>
                      <a:pt x="18" y="142"/>
                    </a:lnTo>
                    <a:lnTo>
                      <a:pt x="25" y="145"/>
                    </a:lnTo>
                    <a:lnTo>
                      <a:pt x="24" y="148"/>
                    </a:lnTo>
                    <a:lnTo>
                      <a:pt x="24" y="151"/>
                    </a:lnTo>
                    <a:lnTo>
                      <a:pt x="20" y="152"/>
                    </a:lnTo>
                    <a:lnTo>
                      <a:pt x="18" y="152"/>
                    </a:lnTo>
                    <a:lnTo>
                      <a:pt x="14" y="151"/>
                    </a:lnTo>
                    <a:lnTo>
                      <a:pt x="13" y="151"/>
                    </a:lnTo>
                    <a:lnTo>
                      <a:pt x="13" y="153"/>
                    </a:lnTo>
                    <a:lnTo>
                      <a:pt x="20" y="167"/>
                    </a:lnTo>
                    <a:lnTo>
                      <a:pt x="20" y="173"/>
                    </a:lnTo>
                    <a:lnTo>
                      <a:pt x="16" y="171"/>
                    </a:lnTo>
                    <a:lnTo>
                      <a:pt x="6" y="174"/>
                    </a:lnTo>
                    <a:lnTo>
                      <a:pt x="0" y="178"/>
                    </a:lnTo>
                    <a:lnTo>
                      <a:pt x="3" y="181"/>
                    </a:lnTo>
                    <a:lnTo>
                      <a:pt x="11" y="187"/>
                    </a:lnTo>
                    <a:lnTo>
                      <a:pt x="21" y="191"/>
                    </a:lnTo>
                    <a:lnTo>
                      <a:pt x="24" y="195"/>
                    </a:lnTo>
                    <a:lnTo>
                      <a:pt x="24" y="198"/>
                    </a:lnTo>
                    <a:lnTo>
                      <a:pt x="23" y="201"/>
                    </a:lnTo>
                    <a:lnTo>
                      <a:pt x="18" y="205"/>
                    </a:lnTo>
                    <a:lnTo>
                      <a:pt x="18" y="216"/>
                    </a:lnTo>
                    <a:lnTo>
                      <a:pt x="17" y="222"/>
                    </a:lnTo>
                    <a:lnTo>
                      <a:pt x="17" y="225"/>
                    </a:lnTo>
                    <a:lnTo>
                      <a:pt x="16" y="226"/>
                    </a:lnTo>
                    <a:lnTo>
                      <a:pt x="14" y="231"/>
                    </a:lnTo>
                    <a:lnTo>
                      <a:pt x="9" y="240"/>
                    </a:lnTo>
                    <a:lnTo>
                      <a:pt x="7" y="24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47" name="Freeform 4697">
                <a:extLst>
                  <a:ext uri="{FF2B5EF4-FFF2-40B4-BE49-F238E27FC236}">
                    <a16:creationId xmlns:a16="http://schemas.microsoft.com/office/drawing/2014/main" id="{8578C20F-144F-DC96-474E-FAD907EB96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1" y="3240"/>
                <a:ext cx="36" cy="26"/>
              </a:xfrm>
              <a:custGeom>
                <a:avLst/>
                <a:gdLst>
                  <a:gd name="T0" fmla="*/ 144 w 144"/>
                  <a:gd name="T1" fmla="*/ 27 h 105"/>
                  <a:gd name="T2" fmla="*/ 139 w 144"/>
                  <a:gd name="T3" fmla="*/ 27 h 105"/>
                  <a:gd name="T4" fmla="*/ 134 w 144"/>
                  <a:gd name="T5" fmla="*/ 22 h 105"/>
                  <a:gd name="T6" fmla="*/ 134 w 144"/>
                  <a:gd name="T7" fmla="*/ 18 h 105"/>
                  <a:gd name="T8" fmla="*/ 136 w 144"/>
                  <a:gd name="T9" fmla="*/ 14 h 105"/>
                  <a:gd name="T10" fmla="*/ 136 w 144"/>
                  <a:gd name="T11" fmla="*/ 12 h 105"/>
                  <a:gd name="T12" fmla="*/ 134 w 144"/>
                  <a:gd name="T13" fmla="*/ 12 h 105"/>
                  <a:gd name="T14" fmla="*/ 134 w 144"/>
                  <a:gd name="T15" fmla="*/ 9 h 105"/>
                  <a:gd name="T16" fmla="*/ 127 w 144"/>
                  <a:gd name="T17" fmla="*/ 2 h 105"/>
                  <a:gd name="T18" fmla="*/ 124 w 144"/>
                  <a:gd name="T19" fmla="*/ 2 h 105"/>
                  <a:gd name="T20" fmla="*/ 122 w 144"/>
                  <a:gd name="T21" fmla="*/ 0 h 105"/>
                  <a:gd name="T22" fmla="*/ 119 w 144"/>
                  <a:gd name="T23" fmla="*/ 0 h 105"/>
                  <a:gd name="T24" fmla="*/ 117 w 144"/>
                  <a:gd name="T25" fmla="*/ 5 h 105"/>
                  <a:gd name="T26" fmla="*/ 112 w 144"/>
                  <a:gd name="T27" fmla="*/ 12 h 105"/>
                  <a:gd name="T28" fmla="*/ 103 w 144"/>
                  <a:gd name="T29" fmla="*/ 18 h 105"/>
                  <a:gd name="T30" fmla="*/ 101 w 144"/>
                  <a:gd name="T31" fmla="*/ 20 h 105"/>
                  <a:gd name="T32" fmla="*/ 100 w 144"/>
                  <a:gd name="T33" fmla="*/ 20 h 105"/>
                  <a:gd name="T34" fmla="*/ 98 w 144"/>
                  <a:gd name="T35" fmla="*/ 18 h 105"/>
                  <a:gd name="T36" fmla="*/ 98 w 144"/>
                  <a:gd name="T37" fmla="*/ 17 h 105"/>
                  <a:gd name="T38" fmla="*/ 95 w 144"/>
                  <a:gd name="T39" fmla="*/ 14 h 105"/>
                  <a:gd name="T40" fmla="*/ 94 w 144"/>
                  <a:gd name="T41" fmla="*/ 14 h 105"/>
                  <a:gd name="T42" fmla="*/ 90 w 144"/>
                  <a:gd name="T43" fmla="*/ 13 h 105"/>
                  <a:gd name="T44" fmla="*/ 76 w 144"/>
                  <a:gd name="T45" fmla="*/ 6 h 105"/>
                  <a:gd name="T46" fmla="*/ 74 w 144"/>
                  <a:gd name="T47" fmla="*/ 6 h 105"/>
                  <a:gd name="T48" fmla="*/ 73 w 144"/>
                  <a:gd name="T49" fmla="*/ 7 h 105"/>
                  <a:gd name="T50" fmla="*/ 62 w 144"/>
                  <a:gd name="T51" fmla="*/ 5 h 105"/>
                  <a:gd name="T52" fmla="*/ 60 w 144"/>
                  <a:gd name="T53" fmla="*/ 5 h 105"/>
                  <a:gd name="T54" fmla="*/ 59 w 144"/>
                  <a:gd name="T55" fmla="*/ 3 h 105"/>
                  <a:gd name="T56" fmla="*/ 59 w 144"/>
                  <a:gd name="T57" fmla="*/ 2 h 105"/>
                  <a:gd name="T58" fmla="*/ 57 w 144"/>
                  <a:gd name="T59" fmla="*/ 3 h 105"/>
                  <a:gd name="T60" fmla="*/ 57 w 144"/>
                  <a:gd name="T61" fmla="*/ 9 h 105"/>
                  <a:gd name="T62" fmla="*/ 55 w 144"/>
                  <a:gd name="T63" fmla="*/ 21 h 105"/>
                  <a:gd name="T64" fmla="*/ 46 w 144"/>
                  <a:gd name="T65" fmla="*/ 39 h 105"/>
                  <a:gd name="T66" fmla="*/ 46 w 144"/>
                  <a:gd name="T67" fmla="*/ 42 h 105"/>
                  <a:gd name="T68" fmla="*/ 45 w 144"/>
                  <a:gd name="T69" fmla="*/ 45 h 105"/>
                  <a:gd name="T70" fmla="*/ 45 w 144"/>
                  <a:gd name="T71" fmla="*/ 49 h 105"/>
                  <a:gd name="T72" fmla="*/ 43 w 144"/>
                  <a:gd name="T73" fmla="*/ 52 h 105"/>
                  <a:gd name="T74" fmla="*/ 39 w 144"/>
                  <a:gd name="T75" fmla="*/ 73 h 105"/>
                  <a:gd name="T76" fmla="*/ 39 w 144"/>
                  <a:gd name="T77" fmla="*/ 77 h 105"/>
                  <a:gd name="T78" fmla="*/ 34 w 144"/>
                  <a:gd name="T79" fmla="*/ 77 h 105"/>
                  <a:gd name="T80" fmla="*/ 31 w 144"/>
                  <a:gd name="T81" fmla="*/ 80 h 105"/>
                  <a:gd name="T82" fmla="*/ 30 w 144"/>
                  <a:gd name="T83" fmla="*/ 80 h 105"/>
                  <a:gd name="T84" fmla="*/ 27 w 144"/>
                  <a:gd name="T85" fmla="*/ 87 h 105"/>
                  <a:gd name="T86" fmla="*/ 19 w 144"/>
                  <a:gd name="T87" fmla="*/ 91 h 105"/>
                  <a:gd name="T88" fmla="*/ 19 w 144"/>
                  <a:gd name="T89" fmla="*/ 92 h 105"/>
                  <a:gd name="T90" fmla="*/ 17 w 144"/>
                  <a:gd name="T91" fmla="*/ 92 h 105"/>
                  <a:gd name="T92" fmla="*/ 2 w 144"/>
                  <a:gd name="T93" fmla="*/ 105 h 105"/>
                  <a:gd name="T94" fmla="*/ 0 w 144"/>
                  <a:gd name="T95" fmla="*/ 105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44" h="105">
                    <a:moveTo>
                      <a:pt x="144" y="27"/>
                    </a:moveTo>
                    <a:lnTo>
                      <a:pt x="139" y="27"/>
                    </a:lnTo>
                    <a:lnTo>
                      <a:pt x="134" y="22"/>
                    </a:lnTo>
                    <a:lnTo>
                      <a:pt x="134" y="18"/>
                    </a:lnTo>
                    <a:lnTo>
                      <a:pt x="136" y="14"/>
                    </a:lnTo>
                    <a:lnTo>
                      <a:pt x="136" y="12"/>
                    </a:lnTo>
                    <a:lnTo>
                      <a:pt x="134" y="12"/>
                    </a:lnTo>
                    <a:lnTo>
                      <a:pt x="134" y="9"/>
                    </a:lnTo>
                    <a:lnTo>
                      <a:pt x="127" y="2"/>
                    </a:lnTo>
                    <a:lnTo>
                      <a:pt x="124" y="2"/>
                    </a:lnTo>
                    <a:lnTo>
                      <a:pt x="122" y="0"/>
                    </a:lnTo>
                    <a:lnTo>
                      <a:pt x="119" y="0"/>
                    </a:lnTo>
                    <a:lnTo>
                      <a:pt x="117" y="5"/>
                    </a:lnTo>
                    <a:lnTo>
                      <a:pt x="112" y="12"/>
                    </a:lnTo>
                    <a:lnTo>
                      <a:pt x="103" y="18"/>
                    </a:lnTo>
                    <a:lnTo>
                      <a:pt x="101" y="20"/>
                    </a:lnTo>
                    <a:lnTo>
                      <a:pt x="100" y="20"/>
                    </a:lnTo>
                    <a:lnTo>
                      <a:pt x="98" y="18"/>
                    </a:lnTo>
                    <a:lnTo>
                      <a:pt x="98" y="17"/>
                    </a:lnTo>
                    <a:lnTo>
                      <a:pt x="95" y="14"/>
                    </a:lnTo>
                    <a:lnTo>
                      <a:pt x="94" y="14"/>
                    </a:lnTo>
                    <a:lnTo>
                      <a:pt x="90" y="13"/>
                    </a:lnTo>
                    <a:lnTo>
                      <a:pt x="76" y="6"/>
                    </a:lnTo>
                    <a:lnTo>
                      <a:pt x="74" y="6"/>
                    </a:lnTo>
                    <a:lnTo>
                      <a:pt x="73" y="7"/>
                    </a:lnTo>
                    <a:lnTo>
                      <a:pt x="62" y="5"/>
                    </a:lnTo>
                    <a:lnTo>
                      <a:pt x="60" y="5"/>
                    </a:lnTo>
                    <a:lnTo>
                      <a:pt x="59" y="3"/>
                    </a:lnTo>
                    <a:lnTo>
                      <a:pt x="59" y="2"/>
                    </a:lnTo>
                    <a:lnTo>
                      <a:pt x="57" y="3"/>
                    </a:lnTo>
                    <a:lnTo>
                      <a:pt x="57" y="9"/>
                    </a:lnTo>
                    <a:lnTo>
                      <a:pt x="55" y="21"/>
                    </a:lnTo>
                    <a:lnTo>
                      <a:pt x="46" y="39"/>
                    </a:lnTo>
                    <a:lnTo>
                      <a:pt x="46" y="42"/>
                    </a:lnTo>
                    <a:lnTo>
                      <a:pt x="45" y="45"/>
                    </a:lnTo>
                    <a:lnTo>
                      <a:pt x="45" y="49"/>
                    </a:lnTo>
                    <a:lnTo>
                      <a:pt x="43" y="52"/>
                    </a:lnTo>
                    <a:lnTo>
                      <a:pt x="39" y="73"/>
                    </a:lnTo>
                    <a:lnTo>
                      <a:pt x="39" y="77"/>
                    </a:lnTo>
                    <a:lnTo>
                      <a:pt x="34" y="77"/>
                    </a:lnTo>
                    <a:lnTo>
                      <a:pt x="31" y="80"/>
                    </a:lnTo>
                    <a:lnTo>
                      <a:pt x="30" y="80"/>
                    </a:lnTo>
                    <a:lnTo>
                      <a:pt x="27" y="87"/>
                    </a:lnTo>
                    <a:lnTo>
                      <a:pt x="19" y="91"/>
                    </a:lnTo>
                    <a:lnTo>
                      <a:pt x="19" y="92"/>
                    </a:lnTo>
                    <a:lnTo>
                      <a:pt x="17" y="92"/>
                    </a:lnTo>
                    <a:lnTo>
                      <a:pt x="2" y="105"/>
                    </a:lnTo>
                    <a:lnTo>
                      <a:pt x="0" y="10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48" name="Freeform 4698">
                <a:extLst>
                  <a:ext uri="{FF2B5EF4-FFF2-40B4-BE49-F238E27FC236}">
                    <a16:creationId xmlns:a16="http://schemas.microsoft.com/office/drawing/2014/main" id="{0B5B4CCA-58F3-6336-7896-1A15EE59A6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9" y="3266"/>
                <a:ext cx="20" cy="30"/>
              </a:xfrm>
              <a:custGeom>
                <a:avLst/>
                <a:gdLst>
                  <a:gd name="T0" fmla="*/ 82 w 82"/>
                  <a:gd name="T1" fmla="*/ 117 h 117"/>
                  <a:gd name="T2" fmla="*/ 80 w 82"/>
                  <a:gd name="T3" fmla="*/ 117 h 117"/>
                  <a:gd name="T4" fmla="*/ 78 w 82"/>
                  <a:gd name="T5" fmla="*/ 116 h 117"/>
                  <a:gd name="T6" fmla="*/ 70 w 82"/>
                  <a:gd name="T7" fmla="*/ 109 h 117"/>
                  <a:gd name="T8" fmla="*/ 70 w 82"/>
                  <a:gd name="T9" fmla="*/ 106 h 117"/>
                  <a:gd name="T10" fmla="*/ 68 w 82"/>
                  <a:gd name="T11" fmla="*/ 106 h 117"/>
                  <a:gd name="T12" fmla="*/ 68 w 82"/>
                  <a:gd name="T13" fmla="*/ 104 h 117"/>
                  <a:gd name="T14" fmla="*/ 64 w 82"/>
                  <a:gd name="T15" fmla="*/ 91 h 117"/>
                  <a:gd name="T16" fmla="*/ 64 w 82"/>
                  <a:gd name="T17" fmla="*/ 89 h 117"/>
                  <a:gd name="T18" fmla="*/ 61 w 82"/>
                  <a:gd name="T19" fmla="*/ 87 h 117"/>
                  <a:gd name="T20" fmla="*/ 60 w 82"/>
                  <a:gd name="T21" fmla="*/ 87 h 117"/>
                  <a:gd name="T22" fmla="*/ 51 w 82"/>
                  <a:gd name="T23" fmla="*/ 80 h 117"/>
                  <a:gd name="T24" fmla="*/ 44 w 82"/>
                  <a:gd name="T25" fmla="*/ 70 h 117"/>
                  <a:gd name="T26" fmla="*/ 36 w 82"/>
                  <a:gd name="T27" fmla="*/ 56 h 117"/>
                  <a:gd name="T28" fmla="*/ 36 w 82"/>
                  <a:gd name="T29" fmla="*/ 50 h 117"/>
                  <a:gd name="T30" fmla="*/ 32 w 82"/>
                  <a:gd name="T31" fmla="*/ 52 h 117"/>
                  <a:gd name="T32" fmla="*/ 27 w 82"/>
                  <a:gd name="T33" fmla="*/ 52 h 117"/>
                  <a:gd name="T34" fmla="*/ 25 w 82"/>
                  <a:gd name="T35" fmla="*/ 50 h 117"/>
                  <a:gd name="T36" fmla="*/ 24 w 82"/>
                  <a:gd name="T37" fmla="*/ 50 h 117"/>
                  <a:gd name="T38" fmla="*/ 21 w 82"/>
                  <a:gd name="T39" fmla="*/ 47 h 117"/>
                  <a:gd name="T40" fmla="*/ 8 w 82"/>
                  <a:gd name="T41" fmla="*/ 39 h 117"/>
                  <a:gd name="T42" fmla="*/ 0 w 82"/>
                  <a:gd name="T43" fmla="*/ 39 h 117"/>
                  <a:gd name="T44" fmla="*/ 4 w 82"/>
                  <a:gd name="T45" fmla="*/ 27 h 117"/>
                  <a:gd name="T46" fmla="*/ 10 w 82"/>
                  <a:gd name="T47" fmla="*/ 22 h 117"/>
                  <a:gd name="T48" fmla="*/ 12 w 82"/>
                  <a:gd name="T49" fmla="*/ 20 h 117"/>
                  <a:gd name="T50" fmla="*/ 14 w 82"/>
                  <a:gd name="T51" fmla="*/ 17 h 117"/>
                  <a:gd name="T52" fmla="*/ 14 w 82"/>
                  <a:gd name="T53" fmla="*/ 4 h 117"/>
                  <a:gd name="T54" fmla="*/ 12 w 82"/>
                  <a:gd name="T55" fmla="*/ 4 h 117"/>
                  <a:gd name="T56" fmla="*/ 12 w 82"/>
                  <a:gd name="T57" fmla="*/ 3 h 117"/>
                  <a:gd name="T58" fmla="*/ 11 w 82"/>
                  <a:gd name="T59" fmla="*/ 1 h 117"/>
                  <a:gd name="T60" fmla="*/ 10 w 82"/>
                  <a:gd name="T61" fmla="*/ 1 h 117"/>
                  <a:gd name="T62" fmla="*/ 8 w 82"/>
                  <a:gd name="T63" fmla="*/ 0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82" h="117">
                    <a:moveTo>
                      <a:pt x="82" y="117"/>
                    </a:moveTo>
                    <a:lnTo>
                      <a:pt x="80" y="117"/>
                    </a:lnTo>
                    <a:lnTo>
                      <a:pt x="78" y="116"/>
                    </a:lnTo>
                    <a:lnTo>
                      <a:pt x="70" y="109"/>
                    </a:lnTo>
                    <a:lnTo>
                      <a:pt x="70" y="106"/>
                    </a:lnTo>
                    <a:lnTo>
                      <a:pt x="68" y="106"/>
                    </a:lnTo>
                    <a:lnTo>
                      <a:pt x="68" y="104"/>
                    </a:lnTo>
                    <a:lnTo>
                      <a:pt x="64" y="91"/>
                    </a:lnTo>
                    <a:lnTo>
                      <a:pt x="64" y="89"/>
                    </a:lnTo>
                    <a:lnTo>
                      <a:pt x="61" y="87"/>
                    </a:lnTo>
                    <a:lnTo>
                      <a:pt x="60" y="87"/>
                    </a:lnTo>
                    <a:lnTo>
                      <a:pt x="51" y="80"/>
                    </a:lnTo>
                    <a:lnTo>
                      <a:pt x="44" y="70"/>
                    </a:lnTo>
                    <a:lnTo>
                      <a:pt x="36" y="56"/>
                    </a:lnTo>
                    <a:lnTo>
                      <a:pt x="36" y="50"/>
                    </a:lnTo>
                    <a:lnTo>
                      <a:pt x="32" y="52"/>
                    </a:lnTo>
                    <a:lnTo>
                      <a:pt x="27" y="52"/>
                    </a:lnTo>
                    <a:lnTo>
                      <a:pt x="25" y="50"/>
                    </a:lnTo>
                    <a:lnTo>
                      <a:pt x="24" y="50"/>
                    </a:lnTo>
                    <a:lnTo>
                      <a:pt x="21" y="47"/>
                    </a:lnTo>
                    <a:lnTo>
                      <a:pt x="8" y="39"/>
                    </a:lnTo>
                    <a:lnTo>
                      <a:pt x="0" y="39"/>
                    </a:lnTo>
                    <a:lnTo>
                      <a:pt x="4" y="27"/>
                    </a:lnTo>
                    <a:lnTo>
                      <a:pt x="10" y="22"/>
                    </a:lnTo>
                    <a:lnTo>
                      <a:pt x="12" y="20"/>
                    </a:lnTo>
                    <a:lnTo>
                      <a:pt x="14" y="17"/>
                    </a:lnTo>
                    <a:lnTo>
                      <a:pt x="14" y="4"/>
                    </a:lnTo>
                    <a:lnTo>
                      <a:pt x="12" y="4"/>
                    </a:lnTo>
                    <a:lnTo>
                      <a:pt x="12" y="3"/>
                    </a:lnTo>
                    <a:lnTo>
                      <a:pt x="11" y="1"/>
                    </a:lnTo>
                    <a:lnTo>
                      <a:pt x="10" y="1"/>
                    </a:lnTo>
                    <a:lnTo>
                      <a:pt x="8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49" name="Freeform 4699">
                <a:extLst>
                  <a:ext uri="{FF2B5EF4-FFF2-40B4-BE49-F238E27FC236}">
                    <a16:creationId xmlns:a16="http://schemas.microsoft.com/office/drawing/2014/main" id="{8B9F9415-7AB6-32F1-F476-5117AF876C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7" y="3247"/>
                <a:ext cx="49" cy="30"/>
              </a:xfrm>
              <a:custGeom>
                <a:avLst/>
                <a:gdLst>
                  <a:gd name="T0" fmla="*/ 0 w 196"/>
                  <a:gd name="T1" fmla="*/ 0 h 119"/>
                  <a:gd name="T2" fmla="*/ 0 w 196"/>
                  <a:gd name="T3" fmla="*/ 1 h 119"/>
                  <a:gd name="T4" fmla="*/ 2 w 196"/>
                  <a:gd name="T5" fmla="*/ 3 h 119"/>
                  <a:gd name="T6" fmla="*/ 2 w 196"/>
                  <a:gd name="T7" fmla="*/ 5 h 119"/>
                  <a:gd name="T8" fmla="*/ 3 w 196"/>
                  <a:gd name="T9" fmla="*/ 7 h 119"/>
                  <a:gd name="T10" fmla="*/ 7 w 196"/>
                  <a:gd name="T11" fmla="*/ 8 h 119"/>
                  <a:gd name="T12" fmla="*/ 11 w 196"/>
                  <a:gd name="T13" fmla="*/ 8 h 119"/>
                  <a:gd name="T14" fmla="*/ 16 w 196"/>
                  <a:gd name="T15" fmla="*/ 7 h 119"/>
                  <a:gd name="T16" fmla="*/ 23 w 196"/>
                  <a:gd name="T17" fmla="*/ 5 h 119"/>
                  <a:gd name="T18" fmla="*/ 31 w 196"/>
                  <a:gd name="T19" fmla="*/ 5 h 119"/>
                  <a:gd name="T20" fmla="*/ 48 w 196"/>
                  <a:gd name="T21" fmla="*/ 3 h 119"/>
                  <a:gd name="T22" fmla="*/ 49 w 196"/>
                  <a:gd name="T23" fmla="*/ 4 h 119"/>
                  <a:gd name="T24" fmla="*/ 52 w 196"/>
                  <a:gd name="T25" fmla="*/ 4 h 119"/>
                  <a:gd name="T26" fmla="*/ 53 w 196"/>
                  <a:gd name="T27" fmla="*/ 5 h 119"/>
                  <a:gd name="T28" fmla="*/ 55 w 196"/>
                  <a:gd name="T29" fmla="*/ 5 h 119"/>
                  <a:gd name="T30" fmla="*/ 56 w 196"/>
                  <a:gd name="T31" fmla="*/ 7 h 119"/>
                  <a:gd name="T32" fmla="*/ 55 w 196"/>
                  <a:gd name="T33" fmla="*/ 10 h 119"/>
                  <a:gd name="T34" fmla="*/ 55 w 196"/>
                  <a:gd name="T35" fmla="*/ 11 h 119"/>
                  <a:gd name="T36" fmla="*/ 53 w 196"/>
                  <a:gd name="T37" fmla="*/ 17 h 119"/>
                  <a:gd name="T38" fmla="*/ 52 w 196"/>
                  <a:gd name="T39" fmla="*/ 18 h 119"/>
                  <a:gd name="T40" fmla="*/ 53 w 196"/>
                  <a:gd name="T41" fmla="*/ 18 h 119"/>
                  <a:gd name="T42" fmla="*/ 53 w 196"/>
                  <a:gd name="T43" fmla="*/ 19 h 119"/>
                  <a:gd name="T44" fmla="*/ 56 w 196"/>
                  <a:gd name="T45" fmla="*/ 19 h 119"/>
                  <a:gd name="T46" fmla="*/ 56 w 196"/>
                  <a:gd name="T47" fmla="*/ 31 h 119"/>
                  <a:gd name="T48" fmla="*/ 60 w 196"/>
                  <a:gd name="T49" fmla="*/ 46 h 119"/>
                  <a:gd name="T50" fmla="*/ 69 w 196"/>
                  <a:gd name="T51" fmla="*/ 65 h 119"/>
                  <a:gd name="T52" fmla="*/ 69 w 196"/>
                  <a:gd name="T53" fmla="*/ 70 h 119"/>
                  <a:gd name="T54" fmla="*/ 64 w 196"/>
                  <a:gd name="T55" fmla="*/ 72 h 119"/>
                  <a:gd name="T56" fmla="*/ 64 w 196"/>
                  <a:gd name="T57" fmla="*/ 74 h 119"/>
                  <a:gd name="T58" fmla="*/ 69 w 196"/>
                  <a:gd name="T59" fmla="*/ 75 h 119"/>
                  <a:gd name="T60" fmla="*/ 78 w 196"/>
                  <a:gd name="T61" fmla="*/ 81 h 119"/>
                  <a:gd name="T62" fmla="*/ 81 w 196"/>
                  <a:gd name="T63" fmla="*/ 81 h 119"/>
                  <a:gd name="T64" fmla="*/ 93 w 196"/>
                  <a:gd name="T65" fmla="*/ 85 h 119"/>
                  <a:gd name="T66" fmla="*/ 95 w 196"/>
                  <a:gd name="T67" fmla="*/ 86 h 119"/>
                  <a:gd name="T68" fmla="*/ 96 w 196"/>
                  <a:gd name="T69" fmla="*/ 86 h 119"/>
                  <a:gd name="T70" fmla="*/ 99 w 196"/>
                  <a:gd name="T71" fmla="*/ 89 h 119"/>
                  <a:gd name="T72" fmla="*/ 101 w 196"/>
                  <a:gd name="T73" fmla="*/ 89 h 119"/>
                  <a:gd name="T74" fmla="*/ 110 w 196"/>
                  <a:gd name="T75" fmla="*/ 93 h 119"/>
                  <a:gd name="T76" fmla="*/ 123 w 196"/>
                  <a:gd name="T77" fmla="*/ 93 h 119"/>
                  <a:gd name="T78" fmla="*/ 131 w 196"/>
                  <a:gd name="T79" fmla="*/ 98 h 119"/>
                  <a:gd name="T80" fmla="*/ 147 w 196"/>
                  <a:gd name="T81" fmla="*/ 110 h 119"/>
                  <a:gd name="T82" fmla="*/ 148 w 196"/>
                  <a:gd name="T83" fmla="*/ 114 h 119"/>
                  <a:gd name="T84" fmla="*/ 148 w 196"/>
                  <a:gd name="T85" fmla="*/ 116 h 119"/>
                  <a:gd name="T86" fmla="*/ 150 w 196"/>
                  <a:gd name="T87" fmla="*/ 116 h 119"/>
                  <a:gd name="T88" fmla="*/ 163 w 196"/>
                  <a:gd name="T89" fmla="*/ 119 h 119"/>
                  <a:gd name="T90" fmla="*/ 170 w 196"/>
                  <a:gd name="T91" fmla="*/ 117 h 119"/>
                  <a:gd name="T92" fmla="*/ 176 w 196"/>
                  <a:gd name="T93" fmla="*/ 112 h 119"/>
                  <a:gd name="T94" fmla="*/ 182 w 196"/>
                  <a:gd name="T95" fmla="*/ 112 h 119"/>
                  <a:gd name="T96" fmla="*/ 194 w 196"/>
                  <a:gd name="T97" fmla="*/ 113 h 119"/>
                  <a:gd name="T98" fmla="*/ 196 w 196"/>
                  <a:gd name="T99" fmla="*/ 114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96" h="119">
                    <a:moveTo>
                      <a:pt x="0" y="0"/>
                    </a:moveTo>
                    <a:lnTo>
                      <a:pt x="0" y="1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3" y="7"/>
                    </a:lnTo>
                    <a:lnTo>
                      <a:pt x="7" y="8"/>
                    </a:lnTo>
                    <a:lnTo>
                      <a:pt x="11" y="8"/>
                    </a:lnTo>
                    <a:lnTo>
                      <a:pt x="16" y="7"/>
                    </a:lnTo>
                    <a:lnTo>
                      <a:pt x="23" y="5"/>
                    </a:lnTo>
                    <a:lnTo>
                      <a:pt x="31" y="5"/>
                    </a:lnTo>
                    <a:lnTo>
                      <a:pt x="48" y="3"/>
                    </a:lnTo>
                    <a:lnTo>
                      <a:pt x="49" y="4"/>
                    </a:lnTo>
                    <a:lnTo>
                      <a:pt x="52" y="4"/>
                    </a:lnTo>
                    <a:lnTo>
                      <a:pt x="53" y="5"/>
                    </a:lnTo>
                    <a:lnTo>
                      <a:pt x="55" y="5"/>
                    </a:lnTo>
                    <a:lnTo>
                      <a:pt x="56" y="7"/>
                    </a:lnTo>
                    <a:lnTo>
                      <a:pt x="55" y="10"/>
                    </a:lnTo>
                    <a:lnTo>
                      <a:pt x="55" y="11"/>
                    </a:lnTo>
                    <a:lnTo>
                      <a:pt x="53" y="17"/>
                    </a:lnTo>
                    <a:lnTo>
                      <a:pt x="52" y="18"/>
                    </a:lnTo>
                    <a:lnTo>
                      <a:pt x="53" y="18"/>
                    </a:lnTo>
                    <a:lnTo>
                      <a:pt x="53" y="19"/>
                    </a:lnTo>
                    <a:lnTo>
                      <a:pt x="56" y="19"/>
                    </a:lnTo>
                    <a:lnTo>
                      <a:pt x="56" y="31"/>
                    </a:lnTo>
                    <a:lnTo>
                      <a:pt x="60" y="46"/>
                    </a:lnTo>
                    <a:lnTo>
                      <a:pt x="69" y="65"/>
                    </a:lnTo>
                    <a:lnTo>
                      <a:pt x="69" y="70"/>
                    </a:lnTo>
                    <a:lnTo>
                      <a:pt x="64" y="72"/>
                    </a:lnTo>
                    <a:lnTo>
                      <a:pt x="64" y="74"/>
                    </a:lnTo>
                    <a:lnTo>
                      <a:pt x="69" y="75"/>
                    </a:lnTo>
                    <a:lnTo>
                      <a:pt x="78" y="81"/>
                    </a:lnTo>
                    <a:lnTo>
                      <a:pt x="81" y="81"/>
                    </a:lnTo>
                    <a:lnTo>
                      <a:pt x="93" y="85"/>
                    </a:lnTo>
                    <a:lnTo>
                      <a:pt x="95" y="86"/>
                    </a:lnTo>
                    <a:lnTo>
                      <a:pt x="96" y="86"/>
                    </a:lnTo>
                    <a:lnTo>
                      <a:pt x="99" y="89"/>
                    </a:lnTo>
                    <a:lnTo>
                      <a:pt x="101" y="89"/>
                    </a:lnTo>
                    <a:lnTo>
                      <a:pt x="110" y="93"/>
                    </a:lnTo>
                    <a:lnTo>
                      <a:pt x="123" y="93"/>
                    </a:lnTo>
                    <a:lnTo>
                      <a:pt x="131" y="98"/>
                    </a:lnTo>
                    <a:lnTo>
                      <a:pt x="147" y="110"/>
                    </a:lnTo>
                    <a:lnTo>
                      <a:pt x="148" y="114"/>
                    </a:lnTo>
                    <a:lnTo>
                      <a:pt x="148" y="116"/>
                    </a:lnTo>
                    <a:lnTo>
                      <a:pt x="150" y="116"/>
                    </a:lnTo>
                    <a:lnTo>
                      <a:pt x="163" y="119"/>
                    </a:lnTo>
                    <a:lnTo>
                      <a:pt x="170" y="117"/>
                    </a:lnTo>
                    <a:lnTo>
                      <a:pt x="176" y="112"/>
                    </a:lnTo>
                    <a:lnTo>
                      <a:pt x="182" y="112"/>
                    </a:lnTo>
                    <a:lnTo>
                      <a:pt x="194" y="113"/>
                    </a:lnTo>
                    <a:lnTo>
                      <a:pt x="196" y="11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50" name="Freeform 4700">
                <a:extLst>
                  <a:ext uri="{FF2B5EF4-FFF2-40B4-BE49-F238E27FC236}">
                    <a16:creationId xmlns:a16="http://schemas.microsoft.com/office/drawing/2014/main" id="{FC06BB2D-23A9-B829-7B8A-7C29C774DC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5" y="3187"/>
                <a:ext cx="28" cy="33"/>
              </a:xfrm>
              <a:custGeom>
                <a:avLst/>
                <a:gdLst>
                  <a:gd name="T0" fmla="*/ 0 w 110"/>
                  <a:gd name="T1" fmla="*/ 0 h 132"/>
                  <a:gd name="T2" fmla="*/ 32 w 110"/>
                  <a:gd name="T3" fmla="*/ 18 h 132"/>
                  <a:gd name="T4" fmla="*/ 35 w 110"/>
                  <a:gd name="T5" fmla="*/ 21 h 132"/>
                  <a:gd name="T6" fmla="*/ 46 w 110"/>
                  <a:gd name="T7" fmla="*/ 28 h 132"/>
                  <a:gd name="T8" fmla="*/ 47 w 110"/>
                  <a:gd name="T9" fmla="*/ 32 h 132"/>
                  <a:gd name="T10" fmla="*/ 53 w 110"/>
                  <a:gd name="T11" fmla="*/ 37 h 132"/>
                  <a:gd name="T12" fmla="*/ 57 w 110"/>
                  <a:gd name="T13" fmla="*/ 48 h 132"/>
                  <a:gd name="T14" fmla="*/ 65 w 110"/>
                  <a:gd name="T15" fmla="*/ 60 h 132"/>
                  <a:gd name="T16" fmla="*/ 65 w 110"/>
                  <a:gd name="T17" fmla="*/ 62 h 132"/>
                  <a:gd name="T18" fmla="*/ 74 w 110"/>
                  <a:gd name="T19" fmla="*/ 71 h 132"/>
                  <a:gd name="T20" fmla="*/ 75 w 110"/>
                  <a:gd name="T21" fmla="*/ 71 h 132"/>
                  <a:gd name="T22" fmla="*/ 79 w 110"/>
                  <a:gd name="T23" fmla="*/ 67 h 132"/>
                  <a:gd name="T24" fmla="*/ 81 w 110"/>
                  <a:gd name="T25" fmla="*/ 61 h 132"/>
                  <a:gd name="T26" fmla="*/ 86 w 110"/>
                  <a:gd name="T27" fmla="*/ 60 h 132"/>
                  <a:gd name="T28" fmla="*/ 90 w 110"/>
                  <a:gd name="T29" fmla="*/ 61 h 132"/>
                  <a:gd name="T30" fmla="*/ 92 w 110"/>
                  <a:gd name="T31" fmla="*/ 61 h 132"/>
                  <a:gd name="T32" fmla="*/ 90 w 110"/>
                  <a:gd name="T33" fmla="*/ 72 h 132"/>
                  <a:gd name="T34" fmla="*/ 93 w 110"/>
                  <a:gd name="T35" fmla="*/ 82 h 132"/>
                  <a:gd name="T36" fmla="*/ 98 w 110"/>
                  <a:gd name="T37" fmla="*/ 86 h 132"/>
                  <a:gd name="T38" fmla="*/ 103 w 110"/>
                  <a:gd name="T39" fmla="*/ 89 h 132"/>
                  <a:gd name="T40" fmla="*/ 105 w 110"/>
                  <a:gd name="T41" fmla="*/ 89 h 132"/>
                  <a:gd name="T42" fmla="*/ 105 w 110"/>
                  <a:gd name="T43" fmla="*/ 92 h 132"/>
                  <a:gd name="T44" fmla="*/ 107 w 110"/>
                  <a:gd name="T45" fmla="*/ 99 h 132"/>
                  <a:gd name="T46" fmla="*/ 110 w 110"/>
                  <a:gd name="T47" fmla="*/ 106 h 132"/>
                  <a:gd name="T48" fmla="*/ 110 w 110"/>
                  <a:gd name="T49" fmla="*/ 115 h 132"/>
                  <a:gd name="T50" fmla="*/ 106 w 110"/>
                  <a:gd name="T51" fmla="*/ 131 h 132"/>
                  <a:gd name="T52" fmla="*/ 106 w 110"/>
                  <a:gd name="T53" fmla="*/ 132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10" h="132">
                    <a:moveTo>
                      <a:pt x="0" y="0"/>
                    </a:moveTo>
                    <a:lnTo>
                      <a:pt x="32" y="18"/>
                    </a:lnTo>
                    <a:lnTo>
                      <a:pt x="35" y="21"/>
                    </a:lnTo>
                    <a:lnTo>
                      <a:pt x="46" y="28"/>
                    </a:lnTo>
                    <a:lnTo>
                      <a:pt x="47" y="32"/>
                    </a:lnTo>
                    <a:lnTo>
                      <a:pt x="53" y="37"/>
                    </a:lnTo>
                    <a:lnTo>
                      <a:pt x="57" y="48"/>
                    </a:lnTo>
                    <a:lnTo>
                      <a:pt x="65" y="60"/>
                    </a:lnTo>
                    <a:lnTo>
                      <a:pt x="65" y="62"/>
                    </a:lnTo>
                    <a:lnTo>
                      <a:pt x="74" y="71"/>
                    </a:lnTo>
                    <a:lnTo>
                      <a:pt x="75" y="71"/>
                    </a:lnTo>
                    <a:lnTo>
                      <a:pt x="79" y="67"/>
                    </a:lnTo>
                    <a:lnTo>
                      <a:pt x="81" y="61"/>
                    </a:lnTo>
                    <a:lnTo>
                      <a:pt x="86" y="60"/>
                    </a:lnTo>
                    <a:lnTo>
                      <a:pt x="90" y="61"/>
                    </a:lnTo>
                    <a:lnTo>
                      <a:pt x="92" y="61"/>
                    </a:lnTo>
                    <a:lnTo>
                      <a:pt x="90" y="72"/>
                    </a:lnTo>
                    <a:lnTo>
                      <a:pt x="93" y="82"/>
                    </a:lnTo>
                    <a:lnTo>
                      <a:pt x="98" y="86"/>
                    </a:lnTo>
                    <a:lnTo>
                      <a:pt x="103" y="89"/>
                    </a:lnTo>
                    <a:lnTo>
                      <a:pt x="105" y="89"/>
                    </a:lnTo>
                    <a:lnTo>
                      <a:pt x="105" y="92"/>
                    </a:lnTo>
                    <a:lnTo>
                      <a:pt x="107" y="99"/>
                    </a:lnTo>
                    <a:lnTo>
                      <a:pt x="110" y="106"/>
                    </a:lnTo>
                    <a:lnTo>
                      <a:pt x="110" y="115"/>
                    </a:lnTo>
                    <a:lnTo>
                      <a:pt x="106" y="131"/>
                    </a:lnTo>
                    <a:lnTo>
                      <a:pt x="106" y="13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51" name="Freeform 4701">
                <a:extLst>
                  <a:ext uri="{FF2B5EF4-FFF2-40B4-BE49-F238E27FC236}">
                    <a16:creationId xmlns:a16="http://schemas.microsoft.com/office/drawing/2014/main" id="{447D6249-76B8-5FE3-C111-1D01AFB635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2" y="3219"/>
                <a:ext cx="17" cy="21"/>
              </a:xfrm>
              <a:custGeom>
                <a:avLst/>
                <a:gdLst>
                  <a:gd name="T0" fmla="*/ 67 w 67"/>
                  <a:gd name="T1" fmla="*/ 86 h 86"/>
                  <a:gd name="T2" fmla="*/ 67 w 67"/>
                  <a:gd name="T3" fmla="*/ 82 h 86"/>
                  <a:gd name="T4" fmla="*/ 65 w 67"/>
                  <a:gd name="T5" fmla="*/ 82 h 86"/>
                  <a:gd name="T6" fmla="*/ 65 w 67"/>
                  <a:gd name="T7" fmla="*/ 81 h 86"/>
                  <a:gd name="T8" fmla="*/ 60 w 67"/>
                  <a:gd name="T9" fmla="*/ 67 h 86"/>
                  <a:gd name="T10" fmla="*/ 58 w 67"/>
                  <a:gd name="T11" fmla="*/ 60 h 86"/>
                  <a:gd name="T12" fmla="*/ 50 w 67"/>
                  <a:gd name="T13" fmla="*/ 53 h 86"/>
                  <a:gd name="T14" fmla="*/ 40 w 67"/>
                  <a:gd name="T15" fmla="*/ 53 h 86"/>
                  <a:gd name="T16" fmla="*/ 35 w 67"/>
                  <a:gd name="T17" fmla="*/ 50 h 86"/>
                  <a:gd name="T18" fmla="*/ 35 w 67"/>
                  <a:gd name="T19" fmla="*/ 48 h 86"/>
                  <a:gd name="T20" fmla="*/ 31 w 67"/>
                  <a:gd name="T21" fmla="*/ 46 h 86"/>
                  <a:gd name="T22" fmla="*/ 29 w 67"/>
                  <a:gd name="T23" fmla="*/ 46 h 86"/>
                  <a:gd name="T24" fmla="*/ 29 w 67"/>
                  <a:gd name="T25" fmla="*/ 44 h 86"/>
                  <a:gd name="T26" fmla="*/ 23 w 67"/>
                  <a:gd name="T27" fmla="*/ 43 h 86"/>
                  <a:gd name="T28" fmla="*/ 15 w 67"/>
                  <a:gd name="T29" fmla="*/ 43 h 86"/>
                  <a:gd name="T30" fmla="*/ 8 w 67"/>
                  <a:gd name="T31" fmla="*/ 41 h 86"/>
                  <a:gd name="T32" fmla="*/ 7 w 67"/>
                  <a:gd name="T33" fmla="*/ 41 h 86"/>
                  <a:gd name="T34" fmla="*/ 4 w 67"/>
                  <a:gd name="T35" fmla="*/ 39 h 86"/>
                  <a:gd name="T36" fmla="*/ 0 w 67"/>
                  <a:gd name="T37" fmla="*/ 28 h 86"/>
                  <a:gd name="T38" fmla="*/ 7 w 67"/>
                  <a:gd name="T39" fmla="*/ 26 h 86"/>
                  <a:gd name="T40" fmla="*/ 15 w 67"/>
                  <a:gd name="T41" fmla="*/ 5 h 86"/>
                  <a:gd name="T42" fmla="*/ 19 w 67"/>
                  <a:gd name="T43" fmla="*/ 0 h 86"/>
                  <a:gd name="T44" fmla="*/ 21 w 67"/>
                  <a:gd name="T45" fmla="*/ 0 h 86"/>
                  <a:gd name="T46" fmla="*/ 23 w 67"/>
                  <a:gd name="T47" fmla="*/ 4 h 86"/>
                  <a:gd name="T48" fmla="*/ 23 w 67"/>
                  <a:gd name="T49" fmla="*/ 8 h 86"/>
                  <a:gd name="T50" fmla="*/ 25 w 67"/>
                  <a:gd name="T51" fmla="*/ 12 h 86"/>
                  <a:gd name="T52" fmla="*/ 29 w 67"/>
                  <a:gd name="T53" fmla="*/ 12 h 86"/>
                  <a:gd name="T54" fmla="*/ 38 w 67"/>
                  <a:gd name="T55" fmla="*/ 5 h 86"/>
                  <a:gd name="T56" fmla="*/ 39 w 67"/>
                  <a:gd name="T57" fmla="*/ 5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67" h="86">
                    <a:moveTo>
                      <a:pt x="67" y="86"/>
                    </a:moveTo>
                    <a:lnTo>
                      <a:pt x="67" y="82"/>
                    </a:lnTo>
                    <a:lnTo>
                      <a:pt x="65" y="82"/>
                    </a:lnTo>
                    <a:lnTo>
                      <a:pt x="65" y="81"/>
                    </a:lnTo>
                    <a:lnTo>
                      <a:pt x="60" y="67"/>
                    </a:lnTo>
                    <a:lnTo>
                      <a:pt x="58" y="60"/>
                    </a:lnTo>
                    <a:lnTo>
                      <a:pt x="50" y="53"/>
                    </a:lnTo>
                    <a:lnTo>
                      <a:pt x="40" y="53"/>
                    </a:lnTo>
                    <a:lnTo>
                      <a:pt x="35" y="50"/>
                    </a:lnTo>
                    <a:lnTo>
                      <a:pt x="35" y="48"/>
                    </a:lnTo>
                    <a:lnTo>
                      <a:pt x="31" y="46"/>
                    </a:lnTo>
                    <a:lnTo>
                      <a:pt x="29" y="46"/>
                    </a:lnTo>
                    <a:lnTo>
                      <a:pt x="29" y="44"/>
                    </a:lnTo>
                    <a:lnTo>
                      <a:pt x="23" y="43"/>
                    </a:lnTo>
                    <a:lnTo>
                      <a:pt x="15" y="43"/>
                    </a:lnTo>
                    <a:lnTo>
                      <a:pt x="8" y="41"/>
                    </a:lnTo>
                    <a:lnTo>
                      <a:pt x="7" y="41"/>
                    </a:lnTo>
                    <a:lnTo>
                      <a:pt x="4" y="39"/>
                    </a:lnTo>
                    <a:lnTo>
                      <a:pt x="0" y="28"/>
                    </a:lnTo>
                    <a:lnTo>
                      <a:pt x="7" y="26"/>
                    </a:lnTo>
                    <a:lnTo>
                      <a:pt x="15" y="5"/>
                    </a:lnTo>
                    <a:lnTo>
                      <a:pt x="19" y="0"/>
                    </a:lnTo>
                    <a:lnTo>
                      <a:pt x="21" y="0"/>
                    </a:lnTo>
                    <a:lnTo>
                      <a:pt x="23" y="4"/>
                    </a:lnTo>
                    <a:lnTo>
                      <a:pt x="23" y="8"/>
                    </a:lnTo>
                    <a:lnTo>
                      <a:pt x="25" y="12"/>
                    </a:lnTo>
                    <a:lnTo>
                      <a:pt x="29" y="12"/>
                    </a:lnTo>
                    <a:lnTo>
                      <a:pt x="38" y="5"/>
                    </a:lnTo>
                    <a:lnTo>
                      <a:pt x="39" y="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52" name="Freeform 4702">
                <a:extLst>
                  <a:ext uri="{FF2B5EF4-FFF2-40B4-BE49-F238E27FC236}">
                    <a16:creationId xmlns:a16="http://schemas.microsoft.com/office/drawing/2014/main" id="{4A23852F-174F-30C5-6185-877C741BBB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5" y="3238"/>
                <a:ext cx="14" cy="38"/>
              </a:xfrm>
              <a:custGeom>
                <a:avLst/>
                <a:gdLst>
                  <a:gd name="T0" fmla="*/ 58 w 58"/>
                  <a:gd name="T1" fmla="*/ 9 h 150"/>
                  <a:gd name="T2" fmla="*/ 56 w 58"/>
                  <a:gd name="T3" fmla="*/ 11 h 150"/>
                  <a:gd name="T4" fmla="*/ 56 w 58"/>
                  <a:gd name="T5" fmla="*/ 14 h 150"/>
                  <a:gd name="T6" fmla="*/ 52 w 58"/>
                  <a:gd name="T7" fmla="*/ 12 h 150"/>
                  <a:gd name="T8" fmla="*/ 51 w 58"/>
                  <a:gd name="T9" fmla="*/ 7 h 150"/>
                  <a:gd name="T10" fmla="*/ 51 w 58"/>
                  <a:gd name="T11" fmla="*/ 2 h 150"/>
                  <a:gd name="T12" fmla="*/ 49 w 58"/>
                  <a:gd name="T13" fmla="*/ 2 h 150"/>
                  <a:gd name="T14" fmla="*/ 45 w 58"/>
                  <a:gd name="T15" fmla="*/ 0 h 150"/>
                  <a:gd name="T16" fmla="*/ 42 w 58"/>
                  <a:gd name="T17" fmla="*/ 4 h 150"/>
                  <a:gd name="T18" fmla="*/ 42 w 58"/>
                  <a:gd name="T19" fmla="*/ 9 h 150"/>
                  <a:gd name="T20" fmla="*/ 44 w 58"/>
                  <a:gd name="T21" fmla="*/ 9 h 150"/>
                  <a:gd name="T22" fmla="*/ 45 w 58"/>
                  <a:gd name="T23" fmla="*/ 12 h 150"/>
                  <a:gd name="T24" fmla="*/ 41 w 58"/>
                  <a:gd name="T25" fmla="*/ 16 h 150"/>
                  <a:gd name="T26" fmla="*/ 35 w 58"/>
                  <a:gd name="T27" fmla="*/ 19 h 150"/>
                  <a:gd name="T28" fmla="*/ 34 w 58"/>
                  <a:gd name="T29" fmla="*/ 19 h 150"/>
                  <a:gd name="T30" fmla="*/ 34 w 58"/>
                  <a:gd name="T31" fmla="*/ 21 h 150"/>
                  <a:gd name="T32" fmla="*/ 29 w 58"/>
                  <a:gd name="T33" fmla="*/ 22 h 150"/>
                  <a:gd name="T34" fmla="*/ 27 w 58"/>
                  <a:gd name="T35" fmla="*/ 26 h 150"/>
                  <a:gd name="T36" fmla="*/ 27 w 58"/>
                  <a:gd name="T37" fmla="*/ 27 h 150"/>
                  <a:gd name="T38" fmla="*/ 30 w 58"/>
                  <a:gd name="T39" fmla="*/ 31 h 150"/>
                  <a:gd name="T40" fmla="*/ 39 w 58"/>
                  <a:gd name="T41" fmla="*/ 40 h 150"/>
                  <a:gd name="T42" fmla="*/ 45 w 58"/>
                  <a:gd name="T43" fmla="*/ 50 h 150"/>
                  <a:gd name="T44" fmla="*/ 45 w 58"/>
                  <a:gd name="T45" fmla="*/ 51 h 150"/>
                  <a:gd name="T46" fmla="*/ 46 w 58"/>
                  <a:gd name="T47" fmla="*/ 57 h 150"/>
                  <a:gd name="T48" fmla="*/ 46 w 58"/>
                  <a:gd name="T49" fmla="*/ 58 h 150"/>
                  <a:gd name="T50" fmla="*/ 49 w 58"/>
                  <a:gd name="T51" fmla="*/ 65 h 150"/>
                  <a:gd name="T52" fmla="*/ 52 w 58"/>
                  <a:gd name="T53" fmla="*/ 69 h 150"/>
                  <a:gd name="T54" fmla="*/ 52 w 58"/>
                  <a:gd name="T55" fmla="*/ 71 h 150"/>
                  <a:gd name="T56" fmla="*/ 51 w 58"/>
                  <a:gd name="T57" fmla="*/ 72 h 150"/>
                  <a:gd name="T58" fmla="*/ 51 w 58"/>
                  <a:gd name="T59" fmla="*/ 74 h 150"/>
                  <a:gd name="T60" fmla="*/ 49 w 58"/>
                  <a:gd name="T61" fmla="*/ 75 h 150"/>
                  <a:gd name="T62" fmla="*/ 41 w 58"/>
                  <a:gd name="T63" fmla="*/ 74 h 150"/>
                  <a:gd name="T64" fmla="*/ 39 w 58"/>
                  <a:gd name="T65" fmla="*/ 75 h 150"/>
                  <a:gd name="T66" fmla="*/ 39 w 58"/>
                  <a:gd name="T67" fmla="*/ 76 h 150"/>
                  <a:gd name="T68" fmla="*/ 41 w 58"/>
                  <a:gd name="T69" fmla="*/ 86 h 150"/>
                  <a:gd name="T70" fmla="*/ 44 w 58"/>
                  <a:gd name="T71" fmla="*/ 96 h 150"/>
                  <a:gd name="T72" fmla="*/ 44 w 58"/>
                  <a:gd name="T73" fmla="*/ 100 h 150"/>
                  <a:gd name="T74" fmla="*/ 45 w 58"/>
                  <a:gd name="T75" fmla="*/ 107 h 150"/>
                  <a:gd name="T76" fmla="*/ 45 w 58"/>
                  <a:gd name="T77" fmla="*/ 111 h 150"/>
                  <a:gd name="T78" fmla="*/ 42 w 58"/>
                  <a:gd name="T79" fmla="*/ 114 h 150"/>
                  <a:gd name="T80" fmla="*/ 34 w 58"/>
                  <a:gd name="T81" fmla="*/ 117 h 150"/>
                  <a:gd name="T82" fmla="*/ 31 w 58"/>
                  <a:gd name="T83" fmla="*/ 114 h 150"/>
                  <a:gd name="T84" fmla="*/ 31 w 58"/>
                  <a:gd name="T85" fmla="*/ 113 h 150"/>
                  <a:gd name="T86" fmla="*/ 27 w 58"/>
                  <a:gd name="T87" fmla="*/ 113 h 150"/>
                  <a:gd name="T88" fmla="*/ 24 w 58"/>
                  <a:gd name="T89" fmla="*/ 111 h 150"/>
                  <a:gd name="T90" fmla="*/ 19 w 58"/>
                  <a:gd name="T91" fmla="*/ 111 h 150"/>
                  <a:gd name="T92" fmla="*/ 19 w 58"/>
                  <a:gd name="T93" fmla="*/ 110 h 150"/>
                  <a:gd name="T94" fmla="*/ 17 w 58"/>
                  <a:gd name="T95" fmla="*/ 108 h 150"/>
                  <a:gd name="T96" fmla="*/ 17 w 58"/>
                  <a:gd name="T97" fmla="*/ 107 h 150"/>
                  <a:gd name="T98" fmla="*/ 16 w 58"/>
                  <a:gd name="T99" fmla="*/ 107 h 150"/>
                  <a:gd name="T100" fmla="*/ 14 w 58"/>
                  <a:gd name="T101" fmla="*/ 106 h 150"/>
                  <a:gd name="T102" fmla="*/ 13 w 58"/>
                  <a:gd name="T103" fmla="*/ 110 h 150"/>
                  <a:gd name="T104" fmla="*/ 7 w 58"/>
                  <a:gd name="T105" fmla="*/ 110 h 150"/>
                  <a:gd name="T106" fmla="*/ 2 w 58"/>
                  <a:gd name="T107" fmla="*/ 111 h 150"/>
                  <a:gd name="T108" fmla="*/ 0 w 58"/>
                  <a:gd name="T109" fmla="*/ 111 h 150"/>
                  <a:gd name="T110" fmla="*/ 0 w 58"/>
                  <a:gd name="T111" fmla="*/ 120 h 150"/>
                  <a:gd name="T112" fmla="*/ 6 w 58"/>
                  <a:gd name="T113" fmla="*/ 128 h 150"/>
                  <a:gd name="T114" fmla="*/ 9 w 58"/>
                  <a:gd name="T115" fmla="*/ 134 h 150"/>
                  <a:gd name="T116" fmla="*/ 5 w 58"/>
                  <a:gd name="T117" fmla="*/ 149 h 150"/>
                  <a:gd name="T118" fmla="*/ 5 w 58"/>
                  <a:gd name="T119" fmla="*/ 150 h 1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8" h="150">
                    <a:moveTo>
                      <a:pt x="58" y="9"/>
                    </a:moveTo>
                    <a:lnTo>
                      <a:pt x="56" y="11"/>
                    </a:lnTo>
                    <a:lnTo>
                      <a:pt x="56" y="14"/>
                    </a:lnTo>
                    <a:lnTo>
                      <a:pt x="52" y="12"/>
                    </a:lnTo>
                    <a:lnTo>
                      <a:pt x="51" y="7"/>
                    </a:lnTo>
                    <a:lnTo>
                      <a:pt x="51" y="2"/>
                    </a:lnTo>
                    <a:lnTo>
                      <a:pt x="49" y="2"/>
                    </a:lnTo>
                    <a:lnTo>
                      <a:pt x="45" y="0"/>
                    </a:lnTo>
                    <a:lnTo>
                      <a:pt x="42" y="4"/>
                    </a:lnTo>
                    <a:lnTo>
                      <a:pt x="42" y="9"/>
                    </a:lnTo>
                    <a:lnTo>
                      <a:pt x="44" y="9"/>
                    </a:lnTo>
                    <a:lnTo>
                      <a:pt x="45" y="12"/>
                    </a:lnTo>
                    <a:lnTo>
                      <a:pt x="41" y="16"/>
                    </a:lnTo>
                    <a:lnTo>
                      <a:pt x="35" y="19"/>
                    </a:lnTo>
                    <a:lnTo>
                      <a:pt x="34" y="19"/>
                    </a:lnTo>
                    <a:lnTo>
                      <a:pt x="34" y="21"/>
                    </a:lnTo>
                    <a:lnTo>
                      <a:pt x="29" y="22"/>
                    </a:lnTo>
                    <a:lnTo>
                      <a:pt x="27" y="26"/>
                    </a:lnTo>
                    <a:lnTo>
                      <a:pt x="27" y="27"/>
                    </a:lnTo>
                    <a:lnTo>
                      <a:pt x="30" y="31"/>
                    </a:lnTo>
                    <a:lnTo>
                      <a:pt x="39" y="40"/>
                    </a:lnTo>
                    <a:lnTo>
                      <a:pt x="45" y="50"/>
                    </a:lnTo>
                    <a:lnTo>
                      <a:pt x="45" y="51"/>
                    </a:lnTo>
                    <a:lnTo>
                      <a:pt x="46" y="57"/>
                    </a:lnTo>
                    <a:lnTo>
                      <a:pt x="46" y="58"/>
                    </a:lnTo>
                    <a:lnTo>
                      <a:pt x="49" y="65"/>
                    </a:lnTo>
                    <a:lnTo>
                      <a:pt x="52" y="69"/>
                    </a:lnTo>
                    <a:lnTo>
                      <a:pt x="52" y="71"/>
                    </a:lnTo>
                    <a:lnTo>
                      <a:pt x="51" y="72"/>
                    </a:lnTo>
                    <a:lnTo>
                      <a:pt x="51" y="74"/>
                    </a:lnTo>
                    <a:lnTo>
                      <a:pt x="49" y="75"/>
                    </a:lnTo>
                    <a:lnTo>
                      <a:pt x="41" y="74"/>
                    </a:lnTo>
                    <a:lnTo>
                      <a:pt x="39" y="75"/>
                    </a:lnTo>
                    <a:lnTo>
                      <a:pt x="39" y="76"/>
                    </a:lnTo>
                    <a:lnTo>
                      <a:pt x="41" y="86"/>
                    </a:lnTo>
                    <a:lnTo>
                      <a:pt x="44" y="96"/>
                    </a:lnTo>
                    <a:lnTo>
                      <a:pt x="44" y="100"/>
                    </a:lnTo>
                    <a:lnTo>
                      <a:pt x="45" y="107"/>
                    </a:lnTo>
                    <a:lnTo>
                      <a:pt x="45" y="111"/>
                    </a:lnTo>
                    <a:lnTo>
                      <a:pt x="42" y="114"/>
                    </a:lnTo>
                    <a:lnTo>
                      <a:pt x="34" y="117"/>
                    </a:lnTo>
                    <a:lnTo>
                      <a:pt x="31" y="114"/>
                    </a:lnTo>
                    <a:lnTo>
                      <a:pt x="31" y="113"/>
                    </a:lnTo>
                    <a:lnTo>
                      <a:pt x="27" y="113"/>
                    </a:lnTo>
                    <a:lnTo>
                      <a:pt x="24" y="111"/>
                    </a:lnTo>
                    <a:lnTo>
                      <a:pt x="19" y="111"/>
                    </a:lnTo>
                    <a:lnTo>
                      <a:pt x="19" y="110"/>
                    </a:lnTo>
                    <a:lnTo>
                      <a:pt x="17" y="108"/>
                    </a:lnTo>
                    <a:lnTo>
                      <a:pt x="17" y="107"/>
                    </a:lnTo>
                    <a:lnTo>
                      <a:pt x="16" y="107"/>
                    </a:lnTo>
                    <a:lnTo>
                      <a:pt x="14" y="106"/>
                    </a:lnTo>
                    <a:lnTo>
                      <a:pt x="13" y="110"/>
                    </a:lnTo>
                    <a:lnTo>
                      <a:pt x="7" y="110"/>
                    </a:lnTo>
                    <a:lnTo>
                      <a:pt x="2" y="111"/>
                    </a:lnTo>
                    <a:lnTo>
                      <a:pt x="0" y="111"/>
                    </a:lnTo>
                    <a:lnTo>
                      <a:pt x="0" y="120"/>
                    </a:lnTo>
                    <a:lnTo>
                      <a:pt x="6" y="128"/>
                    </a:lnTo>
                    <a:lnTo>
                      <a:pt x="9" y="134"/>
                    </a:lnTo>
                    <a:lnTo>
                      <a:pt x="5" y="149"/>
                    </a:lnTo>
                    <a:lnTo>
                      <a:pt x="5" y="15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53" name="Freeform 4703">
                <a:extLst>
                  <a:ext uri="{FF2B5EF4-FFF2-40B4-BE49-F238E27FC236}">
                    <a16:creationId xmlns:a16="http://schemas.microsoft.com/office/drawing/2014/main" id="{852B8DBF-B5F1-7A20-ECEB-F5D1A2F742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6" y="3292"/>
                <a:ext cx="22" cy="16"/>
              </a:xfrm>
              <a:custGeom>
                <a:avLst/>
                <a:gdLst>
                  <a:gd name="T0" fmla="*/ 88 w 88"/>
                  <a:gd name="T1" fmla="*/ 63 h 63"/>
                  <a:gd name="T2" fmla="*/ 87 w 88"/>
                  <a:gd name="T3" fmla="*/ 62 h 63"/>
                  <a:gd name="T4" fmla="*/ 74 w 88"/>
                  <a:gd name="T5" fmla="*/ 56 h 63"/>
                  <a:gd name="T6" fmla="*/ 71 w 88"/>
                  <a:gd name="T7" fmla="*/ 56 h 63"/>
                  <a:gd name="T8" fmla="*/ 68 w 88"/>
                  <a:gd name="T9" fmla="*/ 55 h 63"/>
                  <a:gd name="T10" fmla="*/ 67 w 88"/>
                  <a:gd name="T11" fmla="*/ 55 h 63"/>
                  <a:gd name="T12" fmla="*/ 68 w 88"/>
                  <a:gd name="T13" fmla="*/ 52 h 63"/>
                  <a:gd name="T14" fmla="*/ 68 w 88"/>
                  <a:gd name="T15" fmla="*/ 50 h 63"/>
                  <a:gd name="T16" fmla="*/ 70 w 88"/>
                  <a:gd name="T17" fmla="*/ 49 h 63"/>
                  <a:gd name="T18" fmla="*/ 78 w 88"/>
                  <a:gd name="T19" fmla="*/ 36 h 63"/>
                  <a:gd name="T20" fmla="*/ 77 w 88"/>
                  <a:gd name="T21" fmla="*/ 33 h 63"/>
                  <a:gd name="T22" fmla="*/ 68 w 88"/>
                  <a:gd name="T23" fmla="*/ 22 h 63"/>
                  <a:gd name="T24" fmla="*/ 67 w 88"/>
                  <a:gd name="T25" fmla="*/ 21 h 63"/>
                  <a:gd name="T26" fmla="*/ 66 w 88"/>
                  <a:gd name="T27" fmla="*/ 21 h 63"/>
                  <a:gd name="T28" fmla="*/ 64 w 88"/>
                  <a:gd name="T29" fmla="*/ 19 h 63"/>
                  <a:gd name="T30" fmla="*/ 60 w 88"/>
                  <a:gd name="T31" fmla="*/ 19 h 63"/>
                  <a:gd name="T32" fmla="*/ 54 w 88"/>
                  <a:gd name="T33" fmla="*/ 31 h 63"/>
                  <a:gd name="T34" fmla="*/ 53 w 88"/>
                  <a:gd name="T35" fmla="*/ 32 h 63"/>
                  <a:gd name="T36" fmla="*/ 45 w 88"/>
                  <a:gd name="T37" fmla="*/ 32 h 63"/>
                  <a:gd name="T38" fmla="*/ 45 w 88"/>
                  <a:gd name="T39" fmla="*/ 31 h 63"/>
                  <a:gd name="T40" fmla="*/ 39 w 88"/>
                  <a:gd name="T41" fmla="*/ 28 h 63"/>
                  <a:gd name="T42" fmla="*/ 32 w 88"/>
                  <a:gd name="T43" fmla="*/ 26 h 63"/>
                  <a:gd name="T44" fmla="*/ 32 w 88"/>
                  <a:gd name="T45" fmla="*/ 22 h 63"/>
                  <a:gd name="T46" fmla="*/ 31 w 88"/>
                  <a:gd name="T47" fmla="*/ 11 h 63"/>
                  <a:gd name="T48" fmla="*/ 29 w 88"/>
                  <a:gd name="T49" fmla="*/ 7 h 63"/>
                  <a:gd name="T50" fmla="*/ 29 w 88"/>
                  <a:gd name="T51" fmla="*/ 6 h 63"/>
                  <a:gd name="T52" fmla="*/ 17 w 88"/>
                  <a:gd name="T53" fmla="*/ 2 h 63"/>
                  <a:gd name="T54" fmla="*/ 4 w 88"/>
                  <a:gd name="T55" fmla="*/ 2 h 63"/>
                  <a:gd name="T56" fmla="*/ 1 w 88"/>
                  <a:gd name="T57" fmla="*/ 0 h 63"/>
                  <a:gd name="T58" fmla="*/ 0 w 88"/>
                  <a:gd name="T59" fmla="*/ 0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88" h="63">
                    <a:moveTo>
                      <a:pt x="88" y="63"/>
                    </a:moveTo>
                    <a:lnTo>
                      <a:pt x="87" y="62"/>
                    </a:lnTo>
                    <a:lnTo>
                      <a:pt x="74" y="56"/>
                    </a:lnTo>
                    <a:lnTo>
                      <a:pt x="71" y="56"/>
                    </a:lnTo>
                    <a:lnTo>
                      <a:pt x="68" y="55"/>
                    </a:lnTo>
                    <a:lnTo>
                      <a:pt x="67" y="55"/>
                    </a:lnTo>
                    <a:lnTo>
                      <a:pt x="68" y="52"/>
                    </a:lnTo>
                    <a:lnTo>
                      <a:pt x="68" y="50"/>
                    </a:lnTo>
                    <a:lnTo>
                      <a:pt x="70" y="49"/>
                    </a:lnTo>
                    <a:lnTo>
                      <a:pt x="78" y="36"/>
                    </a:lnTo>
                    <a:lnTo>
                      <a:pt x="77" y="33"/>
                    </a:lnTo>
                    <a:lnTo>
                      <a:pt x="68" y="22"/>
                    </a:lnTo>
                    <a:lnTo>
                      <a:pt x="67" y="21"/>
                    </a:lnTo>
                    <a:lnTo>
                      <a:pt x="66" y="21"/>
                    </a:lnTo>
                    <a:lnTo>
                      <a:pt x="64" y="19"/>
                    </a:lnTo>
                    <a:lnTo>
                      <a:pt x="60" y="19"/>
                    </a:lnTo>
                    <a:lnTo>
                      <a:pt x="54" y="31"/>
                    </a:lnTo>
                    <a:lnTo>
                      <a:pt x="53" y="32"/>
                    </a:lnTo>
                    <a:lnTo>
                      <a:pt x="45" y="32"/>
                    </a:lnTo>
                    <a:lnTo>
                      <a:pt x="45" y="31"/>
                    </a:lnTo>
                    <a:lnTo>
                      <a:pt x="39" y="28"/>
                    </a:lnTo>
                    <a:lnTo>
                      <a:pt x="32" y="26"/>
                    </a:lnTo>
                    <a:lnTo>
                      <a:pt x="32" y="22"/>
                    </a:lnTo>
                    <a:lnTo>
                      <a:pt x="31" y="11"/>
                    </a:lnTo>
                    <a:lnTo>
                      <a:pt x="29" y="7"/>
                    </a:lnTo>
                    <a:lnTo>
                      <a:pt x="29" y="6"/>
                    </a:lnTo>
                    <a:lnTo>
                      <a:pt x="17" y="2"/>
                    </a:lnTo>
                    <a:lnTo>
                      <a:pt x="4" y="2"/>
                    </a:lnTo>
                    <a:lnTo>
                      <a:pt x="1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54" name="Freeform 4704">
                <a:extLst>
                  <a:ext uri="{FF2B5EF4-FFF2-40B4-BE49-F238E27FC236}">
                    <a16:creationId xmlns:a16="http://schemas.microsoft.com/office/drawing/2014/main" id="{0A896C17-EF81-1F1B-C055-B9F410D823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0" y="3280"/>
                <a:ext cx="73" cy="40"/>
              </a:xfrm>
              <a:custGeom>
                <a:avLst/>
                <a:gdLst>
                  <a:gd name="T0" fmla="*/ 286 w 293"/>
                  <a:gd name="T1" fmla="*/ 24 h 158"/>
                  <a:gd name="T2" fmla="*/ 275 w 293"/>
                  <a:gd name="T3" fmla="*/ 11 h 158"/>
                  <a:gd name="T4" fmla="*/ 265 w 293"/>
                  <a:gd name="T5" fmla="*/ 4 h 158"/>
                  <a:gd name="T6" fmla="*/ 256 w 293"/>
                  <a:gd name="T7" fmla="*/ 3 h 158"/>
                  <a:gd name="T8" fmla="*/ 251 w 293"/>
                  <a:gd name="T9" fmla="*/ 0 h 158"/>
                  <a:gd name="T10" fmla="*/ 250 w 293"/>
                  <a:gd name="T11" fmla="*/ 5 h 158"/>
                  <a:gd name="T12" fmla="*/ 257 w 293"/>
                  <a:gd name="T13" fmla="*/ 38 h 158"/>
                  <a:gd name="T14" fmla="*/ 240 w 293"/>
                  <a:gd name="T15" fmla="*/ 48 h 158"/>
                  <a:gd name="T16" fmla="*/ 236 w 293"/>
                  <a:gd name="T17" fmla="*/ 46 h 158"/>
                  <a:gd name="T18" fmla="*/ 240 w 293"/>
                  <a:gd name="T19" fmla="*/ 52 h 158"/>
                  <a:gd name="T20" fmla="*/ 246 w 293"/>
                  <a:gd name="T21" fmla="*/ 58 h 158"/>
                  <a:gd name="T22" fmla="*/ 256 w 293"/>
                  <a:gd name="T23" fmla="*/ 71 h 158"/>
                  <a:gd name="T24" fmla="*/ 260 w 293"/>
                  <a:gd name="T25" fmla="*/ 81 h 158"/>
                  <a:gd name="T26" fmla="*/ 258 w 293"/>
                  <a:gd name="T27" fmla="*/ 84 h 158"/>
                  <a:gd name="T28" fmla="*/ 256 w 293"/>
                  <a:gd name="T29" fmla="*/ 99 h 158"/>
                  <a:gd name="T30" fmla="*/ 253 w 293"/>
                  <a:gd name="T31" fmla="*/ 103 h 158"/>
                  <a:gd name="T32" fmla="*/ 246 w 293"/>
                  <a:gd name="T33" fmla="*/ 109 h 158"/>
                  <a:gd name="T34" fmla="*/ 242 w 293"/>
                  <a:gd name="T35" fmla="*/ 124 h 158"/>
                  <a:gd name="T36" fmla="*/ 232 w 293"/>
                  <a:gd name="T37" fmla="*/ 132 h 158"/>
                  <a:gd name="T38" fmla="*/ 221 w 293"/>
                  <a:gd name="T39" fmla="*/ 137 h 158"/>
                  <a:gd name="T40" fmla="*/ 212 w 293"/>
                  <a:gd name="T41" fmla="*/ 135 h 158"/>
                  <a:gd name="T42" fmla="*/ 194 w 293"/>
                  <a:gd name="T43" fmla="*/ 123 h 158"/>
                  <a:gd name="T44" fmla="*/ 191 w 293"/>
                  <a:gd name="T45" fmla="*/ 127 h 158"/>
                  <a:gd name="T46" fmla="*/ 189 w 293"/>
                  <a:gd name="T47" fmla="*/ 134 h 158"/>
                  <a:gd name="T48" fmla="*/ 187 w 293"/>
                  <a:gd name="T49" fmla="*/ 145 h 158"/>
                  <a:gd name="T50" fmla="*/ 168 w 293"/>
                  <a:gd name="T51" fmla="*/ 148 h 158"/>
                  <a:gd name="T52" fmla="*/ 162 w 293"/>
                  <a:gd name="T53" fmla="*/ 149 h 158"/>
                  <a:gd name="T54" fmla="*/ 159 w 293"/>
                  <a:gd name="T55" fmla="*/ 155 h 158"/>
                  <a:gd name="T56" fmla="*/ 158 w 293"/>
                  <a:gd name="T57" fmla="*/ 158 h 158"/>
                  <a:gd name="T58" fmla="*/ 151 w 293"/>
                  <a:gd name="T59" fmla="*/ 156 h 158"/>
                  <a:gd name="T60" fmla="*/ 146 w 293"/>
                  <a:gd name="T61" fmla="*/ 144 h 158"/>
                  <a:gd name="T62" fmla="*/ 149 w 293"/>
                  <a:gd name="T63" fmla="*/ 137 h 158"/>
                  <a:gd name="T64" fmla="*/ 148 w 293"/>
                  <a:gd name="T65" fmla="*/ 135 h 158"/>
                  <a:gd name="T66" fmla="*/ 137 w 293"/>
                  <a:gd name="T67" fmla="*/ 141 h 158"/>
                  <a:gd name="T68" fmla="*/ 113 w 293"/>
                  <a:gd name="T69" fmla="*/ 142 h 158"/>
                  <a:gd name="T70" fmla="*/ 102 w 293"/>
                  <a:gd name="T71" fmla="*/ 152 h 158"/>
                  <a:gd name="T72" fmla="*/ 74 w 293"/>
                  <a:gd name="T73" fmla="*/ 139 h 158"/>
                  <a:gd name="T74" fmla="*/ 59 w 293"/>
                  <a:gd name="T75" fmla="*/ 134 h 158"/>
                  <a:gd name="T76" fmla="*/ 62 w 293"/>
                  <a:gd name="T77" fmla="*/ 130 h 158"/>
                  <a:gd name="T78" fmla="*/ 60 w 293"/>
                  <a:gd name="T79" fmla="*/ 124 h 158"/>
                  <a:gd name="T80" fmla="*/ 49 w 293"/>
                  <a:gd name="T81" fmla="*/ 123 h 158"/>
                  <a:gd name="T82" fmla="*/ 48 w 293"/>
                  <a:gd name="T83" fmla="*/ 127 h 158"/>
                  <a:gd name="T84" fmla="*/ 42 w 293"/>
                  <a:gd name="T85" fmla="*/ 123 h 158"/>
                  <a:gd name="T86" fmla="*/ 39 w 293"/>
                  <a:gd name="T87" fmla="*/ 102 h 158"/>
                  <a:gd name="T88" fmla="*/ 38 w 293"/>
                  <a:gd name="T89" fmla="*/ 86 h 158"/>
                  <a:gd name="T90" fmla="*/ 29 w 293"/>
                  <a:gd name="T91" fmla="*/ 93 h 158"/>
                  <a:gd name="T92" fmla="*/ 28 w 293"/>
                  <a:gd name="T93" fmla="*/ 96 h 158"/>
                  <a:gd name="T94" fmla="*/ 19 w 293"/>
                  <a:gd name="T95" fmla="*/ 98 h 158"/>
                  <a:gd name="T96" fmla="*/ 15 w 293"/>
                  <a:gd name="T97" fmla="*/ 91 h 158"/>
                  <a:gd name="T98" fmla="*/ 14 w 293"/>
                  <a:gd name="T99" fmla="*/ 86 h 158"/>
                  <a:gd name="T100" fmla="*/ 0 w 293"/>
                  <a:gd name="T101" fmla="*/ 105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93" h="158">
                    <a:moveTo>
                      <a:pt x="293" y="26"/>
                    </a:moveTo>
                    <a:lnTo>
                      <a:pt x="286" y="24"/>
                    </a:lnTo>
                    <a:lnTo>
                      <a:pt x="276" y="14"/>
                    </a:lnTo>
                    <a:lnTo>
                      <a:pt x="275" y="11"/>
                    </a:lnTo>
                    <a:lnTo>
                      <a:pt x="272" y="8"/>
                    </a:lnTo>
                    <a:lnTo>
                      <a:pt x="265" y="4"/>
                    </a:lnTo>
                    <a:lnTo>
                      <a:pt x="256" y="4"/>
                    </a:lnTo>
                    <a:lnTo>
                      <a:pt x="256" y="3"/>
                    </a:lnTo>
                    <a:lnTo>
                      <a:pt x="254" y="3"/>
                    </a:lnTo>
                    <a:lnTo>
                      <a:pt x="251" y="0"/>
                    </a:lnTo>
                    <a:lnTo>
                      <a:pt x="250" y="0"/>
                    </a:lnTo>
                    <a:lnTo>
                      <a:pt x="250" y="5"/>
                    </a:lnTo>
                    <a:lnTo>
                      <a:pt x="254" y="35"/>
                    </a:lnTo>
                    <a:lnTo>
                      <a:pt x="257" y="38"/>
                    </a:lnTo>
                    <a:lnTo>
                      <a:pt x="254" y="42"/>
                    </a:lnTo>
                    <a:lnTo>
                      <a:pt x="240" y="48"/>
                    </a:lnTo>
                    <a:lnTo>
                      <a:pt x="237" y="48"/>
                    </a:lnTo>
                    <a:lnTo>
                      <a:pt x="236" y="46"/>
                    </a:lnTo>
                    <a:lnTo>
                      <a:pt x="236" y="48"/>
                    </a:lnTo>
                    <a:lnTo>
                      <a:pt x="240" y="52"/>
                    </a:lnTo>
                    <a:lnTo>
                      <a:pt x="242" y="52"/>
                    </a:lnTo>
                    <a:lnTo>
                      <a:pt x="246" y="58"/>
                    </a:lnTo>
                    <a:lnTo>
                      <a:pt x="250" y="63"/>
                    </a:lnTo>
                    <a:lnTo>
                      <a:pt x="256" y="71"/>
                    </a:lnTo>
                    <a:lnTo>
                      <a:pt x="258" y="79"/>
                    </a:lnTo>
                    <a:lnTo>
                      <a:pt x="260" y="81"/>
                    </a:lnTo>
                    <a:lnTo>
                      <a:pt x="258" y="82"/>
                    </a:lnTo>
                    <a:lnTo>
                      <a:pt x="258" y="84"/>
                    </a:lnTo>
                    <a:lnTo>
                      <a:pt x="257" y="86"/>
                    </a:lnTo>
                    <a:lnTo>
                      <a:pt x="256" y="99"/>
                    </a:lnTo>
                    <a:lnTo>
                      <a:pt x="256" y="101"/>
                    </a:lnTo>
                    <a:lnTo>
                      <a:pt x="253" y="103"/>
                    </a:lnTo>
                    <a:lnTo>
                      <a:pt x="246" y="108"/>
                    </a:lnTo>
                    <a:lnTo>
                      <a:pt x="246" y="109"/>
                    </a:lnTo>
                    <a:lnTo>
                      <a:pt x="247" y="115"/>
                    </a:lnTo>
                    <a:lnTo>
                      <a:pt x="242" y="124"/>
                    </a:lnTo>
                    <a:lnTo>
                      <a:pt x="240" y="124"/>
                    </a:lnTo>
                    <a:lnTo>
                      <a:pt x="232" y="132"/>
                    </a:lnTo>
                    <a:lnTo>
                      <a:pt x="226" y="134"/>
                    </a:lnTo>
                    <a:lnTo>
                      <a:pt x="221" y="137"/>
                    </a:lnTo>
                    <a:lnTo>
                      <a:pt x="218" y="137"/>
                    </a:lnTo>
                    <a:lnTo>
                      <a:pt x="212" y="135"/>
                    </a:lnTo>
                    <a:lnTo>
                      <a:pt x="209" y="130"/>
                    </a:lnTo>
                    <a:lnTo>
                      <a:pt x="194" y="123"/>
                    </a:lnTo>
                    <a:lnTo>
                      <a:pt x="194" y="124"/>
                    </a:lnTo>
                    <a:lnTo>
                      <a:pt x="191" y="127"/>
                    </a:lnTo>
                    <a:lnTo>
                      <a:pt x="190" y="131"/>
                    </a:lnTo>
                    <a:lnTo>
                      <a:pt x="189" y="134"/>
                    </a:lnTo>
                    <a:lnTo>
                      <a:pt x="187" y="139"/>
                    </a:lnTo>
                    <a:lnTo>
                      <a:pt x="187" y="145"/>
                    </a:lnTo>
                    <a:lnTo>
                      <a:pt x="184" y="145"/>
                    </a:lnTo>
                    <a:lnTo>
                      <a:pt x="168" y="148"/>
                    </a:lnTo>
                    <a:lnTo>
                      <a:pt x="163" y="149"/>
                    </a:lnTo>
                    <a:lnTo>
                      <a:pt x="162" y="149"/>
                    </a:lnTo>
                    <a:lnTo>
                      <a:pt x="159" y="152"/>
                    </a:lnTo>
                    <a:lnTo>
                      <a:pt x="159" y="155"/>
                    </a:lnTo>
                    <a:lnTo>
                      <a:pt x="158" y="156"/>
                    </a:lnTo>
                    <a:lnTo>
                      <a:pt x="158" y="158"/>
                    </a:lnTo>
                    <a:lnTo>
                      <a:pt x="151" y="158"/>
                    </a:lnTo>
                    <a:lnTo>
                      <a:pt x="151" y="156"/>
                    </a:lnTo>
                    <a:lnTo>
                      <a:pt x="148" y="149"/>
                    </a:lnTo>
                    <a:lnTo>
                      <a:pt x="146" y="144"/>
                    </a:lnTo>
                    <a:lnTo>
                      <a:pt x="148" y="139"/>
                    </a:lnTo>
                    <a:lnTo>
                      <a:pt x="149" y="137"/>
                    </a:lnTo>
                    <a:lnTo>
                      <a:pt x="149" y="135"/>
                    </a:lnTo>
                    <a:lnTo>
                      <a:pt x="148" y="135"/>
                    </a:lnTo>
                    <a:lnTo>
                      <a:pt x="141" y="139"/>
                    </a:lnTo>
                    <a:lnTo>
                      <a:pt x="137" y="141"/>
                    </a:lnTo>
                    <a:lnTo>
                      <a:pt x="117" y="141"/>
                    </a:lnTo>
                    <a:lnTo>
                      <a:pt x="113" y="142"/>
                    </a:lnTo>
                    <a:lnTo>
                      <a:pt x="105" y="149"/>
                    </a:lnTo>
                    <a:lnTo>
                      <a:pt x="102" y="152"/>
                    </a:lnTo>
                    <a:lnTo>
                      <a:pt x="99" y="152"/>
                    </a:lnTo>
                    <a:lnTo>
                      <a:pt x="74" y="139"/>
                    </a:lnTo>
                    <a:lnTo>
                      <a:pt x="70" y="134"/>
                    </a:lnTo>
                    <a:lnTo>
                      <a:pt x="59" y="134"/>
                    </a:lnTo>
                    <a:lnTo>
                      <a:pt x="59" y="131"/>
                    </a:lnTo>
                    <a:lnTo>
                      <a:pt x="62" y="130"/>
                    </a:lnTo>
                    <a:lnTo>
                      <a:pt x="62" y="128"/>
                    </a:lnTo>
                    <a:lnTo>
                      <a:pt x="60" y="124"/>
                    </a:lnTo>
                    <a:lnTo>
                      <a:pt x="57" y="117"/>
                    </a:lnTo>
                    <a:lnTo>
                      <a:pt x="49" y="123"/>
                    </a:lnTo>
                    <a:lnTo>
                      <a:pt x="48" y="125"/>
                    </a:lnTo>
                    <a:lnTo>
                      <a:pt x="48" y="127"/>
                    </a:lnTo>
                    <a:lnTo>
                      <a:pt x="45" y="127"/>
                    </a:lnTo>
                    <a:lnTo>
                      <a:pt x="42" y="123"/>
                    </a:lnTo>
                    <a:lnTo>
                      <a:pt x="39" y="112"/>
                    </a:lnTo>
                    <a:lnTo>
                      <a:pt x="39" y="102"/>
                    </a:lnTo>
                    <a:lnTo>
                      <a:pt x="42" y="86"/>
                    </a:lnTo>
                    <a:lnTo>
                      <a:pt x="38" y="86"/>
                    </a:lnTo>
                    <a:lnTo>
                      <a:pt x="33" y="89"/>
                    </a:lnTo>
                    <a:lnTo>
                      <a:pt x="29" y="93"/>
                    </a:lnTo>
                    <a:lnTo>
                      <a:pt x="29" y="96"/>
                    </a:lnTo>
                    <a:lnTo>
                      <a:pt x="28" y="96"/>
                    </a:lnTo>
                    <a:lnTo>
                      <a:pt x="25" y="98"/>
                    </a:lnTo>
                    <a:lnTo>
                      <a:pt x="19" y="98"/>
                    </a:lnTo>
                    <a:lnTo>
                      <a:pt x="18" y="96"/>
                    </a:lnTo>
                    <a:lnTo>
                      <a:pt x="15" y="91"/>
                    </a:lnTo>
                    <a:lnTo>
                      <a:pt x="15" y="89"/>
                    </a:lnTo>
                    <a:lnTo>
                      <a:pt x="14" y="86"/>
                    </a:lnTo>
                    <a:lnTo>
                      <a:pt x="1" y="103"/>
                    </a:lnTo>
                    <a:lnTo>
                      <a:pt x="0" y="10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55" name="Line 4705">
                <a:extLst>
                  <a:ext uri="{FF2B5EF4-FFF2-40B4-BE49-F238E27FC236}">
                    <a16:creationId xmlns:a16="http://schemas.microsoft.com/office/drawing/2014/main" id="{F0978B1D-9800-9C28-61AD-1232E710A87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58" y="3308"/>
                <a:ext cx="0" cy="0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56" name="Freeform 4706">
                <a:extLst>
                  <a:ext uri="{FF2B5EF4-FFF2-40B4-BE49-F238E27FC236}">
                    <a16:creationId xmlns:a16="http://schemas.microsoft.com/office/drawing/2014/main" id="{6CDE925B-731C-21C0-358A-C1B24E0999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3" y="3308"/>
                <a:ext cx="25" cy="55"/>
              </a:xfrm>
              <a:custGeom>
                <a:avLst/>
                <a:gdLst>
                  <a:gd name="T0" fmla="*/ 11 w 98"/>
                  <a:gd name="T1" fmla="*/ 219 h 219"/>
                  <a:gd name="T2" fmla="*/ 11 w 98"/>
                  <a:gd name="T3" fmla="*/ 218 h 219"/>
                  <a:gd name="T4" fmla="*/ 10 w 98"/>
                  <a:gd name="T5" fmla="*/ 204 h 219"/>
                  <a:gd name="T6" fmla="*/ 3 w 98"/>
                  <a:gd name="T7" fmla="*/ 186 h 219"/>
                  <a:gd name="T8" fmla="*/ 0 w 98"/>
                  <a:gd name="T9" fmla="*/ 182 h 219"/>
                  <a:gd name="T10" fmla="*/ 1 w 98"/>
                  <a:gd name="T11" fmla="*/ 180 h 219"/>
                  <a:gd name="T12" fmla="*/ 3 w 98"/>
                  <a:gd name="T13" fmla="*/ 178 h 219"/>
                  <a:gd name="T14" fmla="*/ 19 w 98"/>
                  <a:gd name="T15" fmla="*/ 183 h 219"/>
                  <a:gd name="T16" fmla="*/ 25 w 98"/>
                  <a:gd name="T17" fmla="*/ 187 h 219"/>
                  <a:gd name="T18" fmla="*/ 29 w 98"/>
                  <a:gd name="T19" fmla="*/ 192 h 219"/>
                  <a:gd name="T20" fmla="*/ 39 w 98"/>
                  <a:gd name="T21" fmla="*/ 196 h 219"/>
                  <a:gd name="T22" fmla="*/ 40 w 98"/>
                  <a:gd name="T23" fmla="*/ 196 h 219"/>
                  <a:gd name="T24" fmla="*/ 43 w 98"/>
                  <a:gd name="T25" fmla="*/ 194 h 219"/>
                  <a:gd name="T26" fmla="*/ 47 w 98"/>
                  <a:gd name="T27" fmla="*/ 190 h 219"/>
                  <a:gd name="T28" fmla="*/ 51 w 98"/>
                  <a:gd name="T29" fmla="*/ 185 h 219"/>
                  <a:gd name="T30" fmla="*/ 51 w 98"/>
                  <a:gd name="T31" fmla="*/ 179 h 219"/>
                  <a:gd name="T32" fmla="*/ 50 w 98"/>
                  <a:gd name="T33" fmla="*/ 178 h 219"/>
                  <a:gd name="T34" fmla="*/ 39 w 98"/>
                  <a:gd name="T35" fmla="*/ 154 h 219"/>
                  <a:gd name="T36" fmla="*/ 39 w 98"/>
                  <a:gd name="T37" fmla="*/ 152 h 219"/>
                  <a:gd name="T38" fmla="*/ 40 w 98"/>
                  <a:gd name="T39" fmla="*/ 139 h 219"/>
                  <a:gd name="T40" fmla="*/ 40 w 98"/>
                  <a:gd name="T41" fmla="*/ 137 h 219"/>
                  <a:gd name="T42" fmla="*/ 42 w 98"/>
                  <a:gd name="T43" fmla="*/ 136 h 219"/>
                  <a:gd name="T44" fmla="*/ 47 w 98"/>
                  <a:gd name="T45" fmla="*/ 136 h 219"/>
                  <a:gd name="T46" fmla="*/ 50 w 98"/>
                  <a:gd name="T47" fmla="*/ 137 h 219"/>
                  <a:gd name="T48" fmla="*/ 51 w 98"/>
                  <a:gd name="T49" fmla="*/ 137 h 219"/>
                  <a:gd name="T50" fmla="*/ 54 w 98"/>
                  <a:gd name="T51" fmla="*/ 139 h 219"/>
                  <a:gd name="T52" fmla="*/ 72 w 98"/>
                  <a:gd name="T53" fmla="*/ 139 h 219"/>
                  <a:gd name="T54" fmla="*/ 67 w 98"/>
                  <a:gd name="T55" fmla="*/ 129 h 219"/>
                  <a:gd name="T56" fmla="*/ 65 w 98"/>
                  <a:gd name="T57" fmla="*/ 123 h 219"/>
                  <a:gd name="T58" fmla="*/ 65 w 98"/>
                  <a:gd name="T59" fmla="*/ 118 h 219"/>
                  <a:gd name="T60" fmla="*/ 68 w 98"/>
                  <a:gd name="T61" fmla="*/ 109 h 219"/>
                  <a:gd name="T62" fmla="*/ 71 w 98"/>
                  <a:gd name="T63" fmla="*/ 105 h 219"/>
                  <a:gd name="T64" fmla="*/ 77 w 98"/>
                  <a:gd name="T65" fmla="*/ 99 h 219"/>
                  <a:gd name="T66" fmla="*/ 61 w 98"/>
                  <a:gd name="T67" fmla="*/ 91 h 219"/>
                  <a:gd name="T68" fmla="*/ 60 w 98"/>
                  <a:gd name="T69" fmla="*/ 91 h 219"/>
                  <a:gd name="T70" fmla="*/ 57 w 98"/>
                  <a:gd name="T71" fmla="*/ 89 h 219"/>
                  <a:gd name="T72" fmla="*/ 56 w 98"/>
                  <a:gd name="T73" fmla="*/ 87 h 219"/>
                  <a:gd name="T74" fmla="*/ 56 w 98"/>
                  <a:gd name="T75" fmla="*/ 85 h 219"/>
                  <a:gd name="T76" fmla="*/ 60 w 98"/>
                  <a:gd name="T77" fmla="*/ 84 h 219"/>
                  <a:gd name="T78" fmla="*/ 61 w 98"/>
                  <a:gd name="T79" fmla="*/ 82 h 219"/>
                  <a:gd name="T80" fmla="*/ 64 w 98"/>
                  <a:gd name="T81" fmla="*/ 77 h 219"/>
                  <a:gd name="T82" fmla="*/ 65 w 98"/>
                  <a:gd name="T83" fmla="*/ 77 h 219"/>
                  <a:gd name="T84" fmla="*/ 70 w 98"/>
                  <a:gd name="T85" fmla="*/ 80 h 219"/>
                  <a:gd name="T86" fmla="*/ 79 w 98"/>
                  <a:gd name="T87" fmla="*/ 73 h 219"/>
                  <a:gd name="T88" fmla="*/ 89 w 98"/>
                  <a:gd name="T89" fmla="*/ 48 h 219"/>
                  <a:gd name="T90" fmla="*/ 85 w 98"/>
                  <a:gd name="T91" fmla="*/ 45 h 219"/>
                  <a:gd name="T92" fmla="*/ 84 w 98"/>
                  <a:gd name="T93" fmla="*/ 46 h 219"/>
                  <a:gd name="T94" fmla="*/ 71 w 98"/>
                  <a:gd name="T95" fmla="*/ 52 h 219"/>
                  <a:gd name="T96" fmla="*/ 68 w 98"/>
                  <a:gd name="T97" fmla="*/ 51 h 219"/>
                  <a:gd name="T98" fmla="*/ 70 w 98"/>
                  <a:gd name="T99" fmla="*/ 51 h 219"/>
                  <a:gd name="T100" fmla="*/ 72 w 98"/>
                  <a:gd name="T101" fmla="*/ 45 h 219"/>
                  <a:gd name="T102" fmla="*/ 74 w 98"/>
                  <a:gd name="T103" fmla="*/ 45 h 219"/>
                  <a:gd name="T104" fmla="*/ 87 w 98"/>
                  <a:gd name="T105" fmla="*/ 39 h 219"/>
                  <a:gd name="T106" fmla="*/ 87 w 98"/>
                  <a:gd name="T107" fmla="*/ 38 h 219"/>
                  <a:gd name="T108" fmla="*/ 88 w 98"/>
                  <a:gd name="T109" fmla="*/ 36 h 219"/>
                  <a:gd name="T110" fmla="*/ 88 w 98"/>
                  <a:gd name="T111" fmla="*/ 31 h 219"/>
                  <a:gd name="T112" fmla="*/ 87 w 98"/>
                  <a:gd name="T113" fmla="*/ 22 h 219"/>
                  <a:gd name="T114" fmla="*/ 87 w 98"/>
                  <a:gd name="T115" fmla="*/ 18 h 219"/>
                  <a:gd name="T116" fmla="*/ 92 w 98"/>
                  <a:gd name="T117" fmla="*/ 9 h 219"/>
                  <a:gd name="T118" fmla="*/ 98 w 98"/>
                  <a:gd name="T119" fmla="*/ 3 h 219"/>
                  <a:gd name="T120" fmla="*/ 98 w 98"/>
                  <a:gd name="T121" fmla="*/ 0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98" h="219">
                    <a:moveTo>
                      <a:pt x="11" y="219"/>
                    </a:moveTo>
                    <a:lnTo>
                      <a:pt x="11" y="218"/>
                    </a:lnTo>
                    <a:lnTo>
                      <a:pt x="10" y="204"/>
                    </a:lnTo>
                    <a:lnTo>
                      <a:pt x="3" y="186"/>
                    </a:lnTo>
                    <a:lnTo>
                      <a:pt x="0" y="182"/>
                    </a:lnTo>
                    <a:lnTo>
                      <a:pt x="1" y="180"/>
                    </a:lnTo>
                    <a:lnTo>
                      <a:pt x="3" y="178"/>
                    </a:lnTo>
                    <a:lnTo>
                      <a:pt x="19" y="183"/>
                    </a:lnTo>
                    <a:lnTo>
                      <a:pt x="25" y="187"/>
                    </a:lnTo>
                    <a:lnTo>
                      <a:pt x="29" y="192"/>
                    </a:lnTo>
                    <a:lnTo>
                      <a:pt x="39" y="196"/>
                    </a:lnTo>
                    <a:lnTo>
                      <a:pt x="40" y="196"/>
                    </a:lnTo>
                    <a:lnTo>
                      <a:pt x="43" y="194"/>
                    </a:lnTo>
                    <a:lnTo>
                      <a:pt x="47" y="190"/>
                    </a:lnTo>
                    <a:lnTo>
                      <a:pt x="51" y="185"/>
                    </a:lnTo>
                    <a:lnTo>
                      <a:pt x="51" y="179"/>
                    </a:lnTo>
                    <a:lnTo>
                      <a:pt x="50" y="178"/>
                    </a:lnTo>
                    <a:lnTo>
                      <a:pt x="39" y="154"/>
                    </a:lnTo>
                    <a:lnTo>
                      <a:pt x="39" y="152"/>
                    </a:lnTo>
                    <a:lnTo>
                      <a:pt x="40" y="139"/>
                    </a:lnTo>
                    <a:lnTo>
                      <a:pt x="40" y="137"/>
                    </a:lnTo>
                    <a:lnTo>
                      <a:pt x="42" y="136"/>
                    </a:lnTo>
                    <a:lnTo>
                      <a:pt x="47" y="136"/>
                    </a:lnTo>
                    <a:lnTo>
                      <a:pt x="50" y="137"/>
                    </a:lnTo>
                    <a:lnTo>
                      <a:pt x="51" y="137"/>
                    </a:lnTo>
                    <a:lnTo>
                      <a:pt x="54" y="139"/>
                    </a:lnTo>
                    <a:lnTo>
                      <a:pt x="72" y="139"/>
                    </a:lnTo>
                    <a:lnTo>
                      <a:pt x="67" y="129"/>
                    </a:lnTo>
                    <a:lnTo>
                      <a:pt x="65" y="123"/>
                    </a:lnTo>
                    <a:lnTo>
                      <a:pt x="65" y="118"/>
                    </a:lnTo>
                    <a:lnTo>
                      <a:pt x="68" y="109"/>
                    </a:lnTo>
                    <a:lnTo>
                      <a:pt x="71" y="105"/>
                    </a:lnTo>
                    <a:lnTo>
                      <a:pt x="77" y="99"/>
                    </a:lnTo>
                    <a:lnTo>
                      <a:pt x="61" y="91"/>
                    </a:lnTo>
                    <a:lnTo>
                      <a:pt x="60" y="91"/>
                    </a:lnTo>
                    <a:lnTo>
                      <a:pt x="57" y="89"/>
                    </a:lnTo>
                    <a:lnTo>
                      <a:pt x="56" y="87"/>
                    </a:lnTo>
                    <a:lnTo>
                      <a:pt x="56" y="85"/>
                    </a:lnTo>
                    <a:lnTo>
                      <a:pt x="60" y="84"/>
                    </a:lnTo>
                    <a:lnTo>
                      <a:pt x="61" y="82"/>
                    </a:lnTo>
                    <a:lnTo>
                      <a:pt x="64" y="77"/>
                    </a:lnTo>
                    <a:lnTo>
                      <a:pt x="65" y="77"/>
                    </a:lnTo>
                    <a:lnTo>
                      <a:pt x="70" y="80"/>
                    </a:lnTo>
                    <a:lnTo>
                      <a:pt x="79" y="73"/>
                    </a:lnTo>
                    <a:lnTo>
                      <a:pt x="89" y="48"/>
                    </a:lnTo>
                    <a:lnTo>
                      <a:pt x="85" y="45"/>
                    </a:lnTo>
                    <a:lnTo>
                      <a:pt x="84" y="46"/>
                    </a:lnTo>
                    <a:lnTo>
                      <a:pt x="71" y="52"/>
                    </a:lnTo>
                    <a:lnTo>
                      <a:pt x="68" y="51"/>
                    </a:lnTo>
                    <a:lnTo>
                      <a:pt x="70" y="51"/>
                    </a:lnTo>
                    <a:lnTo>
                      <a:pt x="72" y="45"/>
                    </a:lnTo>
                    <a:lnTo>
                      <a:pt x="74" y="45"/>
                    </a:lnTo>
                    <a:lnTo>
                      <a:pt x="87" y="39"/>
                    </a:lnTo>
                    <a:lnTo>
                      <a:pt x="87" y="38"/>
                    </a:lnTo>
                    <a:lnTo>
                      <a:pt x="88" y="36"/>
                    </a:lnTo>
                    <a:lnTo>
                      <a:pt x="88" y="31"/>
                    </a:lnTo>
                    <a:lnTo>
                      <a:pt x="87" y="22"/>
                    </a:lnTo>
                    <a:lnTo>
                      <a:pt x="87" y="18"/>
                    </a:lnTo>
                    <a:lnTo>
                      <a:pt x="92" y="9"/>
                    </a:lnTo>
                    <a:lnTo>
                      <a:pt x="98" y="3"/>
                    </a:lnTo>
                    <a:lnTo>
                      <a:pt x="98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57" name="Line 4707">
                <a:extLst>
                  <a:ext uri="{FF2B5EF4-FFF2-40B4-BE49-F238E27FC236}">
                    <a16:creationId xmlns:a16="http://schemas.microsoft.com/office/drawing/2014/main" id="{FF6B9B12-00E4-4A61-51D7-537EE772F39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58" y="3307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58" name="Line 4708">
                <a:extLst>
                  <a:ext uri="{FF2B5EF4-FFF2-40B4-BE49-F238E27FC236}">
                    <a16:creationId xmlns:a16="http://schemas.microsoft.com/office/drawing/2014/main" id="{25D5C5F4-CD9F-739F-8249-FEFB9E9FA0D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58" y="3307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59" name="Freeform 4709">
                <a:extLst>
                  <a:ext uri="{FF2B5EF4-FFF2-40B4-BE49-F238E27FC236}">
                    <a16:creationId xmlns:a16="http://schemas.microsoft.com/office/drawing/2014/main" id="{6EA157CC-2674-C8AE-3587-AADDD94FA3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6" y="3276"/>
                <a:ext cx="4" cy="16"/>
              </a:xfrm>
              <a:custGeom>
                <a:avLst/>
                <a:gdLst>
                  <a:gd name="T0" fmla="*/ 0 w 17"/>
                  <a:gd name="T1" fmla="*/ 0 h 66"/>
                  <a:gd name="T2" fmla="*/ 1 w 17"/>
                  <a:gd name="T3" fmla="*/ 0 h 66"/>
                  <a:gd name="T4" fmla="*/ 4 w 17"/>
                  <a:gd name="T5" fmla="*/ 3 h 66"/>
                  <a:gd name="T6" fmla="*/ 5 w 17"/>
                  <a:gd name="T7" fmla="*/ 3 h 66"/>
                  <a:gd name="T8" fmla="*/ 7 w 17"/>
                  <a:gd name="T9" fmla="*/ 5 h 66"/>
                  <a:gd name="T10" fmla="*/ 11 w 17"/>
                  <a:gd name="T11" fmla="*/ 16 h 66"/>
                  <a:gd name="T12" fmla="*/ 8 w 17"/>
                  <a:gd name="T13" fmla="*/ 23 h 66"/>
                  <a:gd name="T14" fmla="*/ 7 w 17"/>
                  <a:gd name="T15" fmla="*/ 32 h 66"/>
                  <a:gd name="T16" fmla="*/ 11 w 17"/>
                  <a:gd name="T17" fmla="*/ 41 h 66"/>
                  <a:gd name="T18" fmla="*/ 17 w 17"/>
                  <a:gd name="T19" fmla="*/ 48 h 66"/>
                  <a:gd name="T20" fmla="*/ 7 w 17"/>
                  <a:gd name="T21" fmla="*/ 58 h 66"/>
                  <a:gd name="T22" fmla="*/ 1 w 17"/>
                  <a:gd name="T23" fmla="*/ 65 h 66"/>
                  <a:gd name="T24" fmla="*/ 1 w 17"/>
                  <a:gd name="T25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7" h="66">
                    <a:moveTo>
                      <a:pt x="0" y="0"/>
                    </a:moveTo>
                    <a:lnTo>
                      <a:pt x="1" y="0"/>
                    </a:lnTo>
                    <a:lnTo>
                      <a:pt x="4" y="3"/>
                    </a:lnTo>
                    <a:lnTo>
                      <a:pt x="5" y="3"/>
                    </a:lnTo>
                    <a:lnTo>
                      <a:pt x="7" y="5"/>
                    </a:lnTo>
                    <a:lnTo>
                      <a:pt x="11" y="16"/>
                    </a:lnTo>
                    <a:lnTo>
                      <a:pt x="8" y="23"/>
                    </a:lnTo>
                    <a:lnTo>
                      <a:pt x="7" y="32"/>
                    </a:lnTo>
                    <a:lnTo>
                      <a:pt x="11" y="41"/>
                    </a:lnTo>
                    <a:lnTo>
                      <a:pt x="17" y="48"/>
                    </a:lnTo>
                    <a:lnTo>
                      <a:pt x="7" y="58"/>
                    </a:lnTo>
                    <a:lnTo>
                      <a:pt x="1" y="65"/>
                    </a:lnTo>
                    <a:lnTo>
                      <a:pt x="1" y="6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60" name="Freeform 4710">
                <a:extLst>
                  <a:ext uri="{FF2B5EF4-FFF2-40B4-BE49-F238E27FC236}">
                    <a16:creationId xmlns:a16="http://schemas.microsoft.com/office/drawing/2014/main" id="{B7CD2018-8F3C-6F75-5413-E2582E4615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9" y="3281"/>
                <a:ext cx="67" cy="20"/>
              </a:xfrm>
              <a:custGeom>
                <a:avLst/>
                <a:gdLst>
                  <a:gd name="T0" fmla="*/ 267 w 267"/>
                  <a:gd name="T1" fmla="*/ 43 h 78"/>
                  <a:gd name="T2" fmla="*/ 266 w 267"/>
                  <a:gd name="T3" fmla="*/ 43 h 78"/>
                  <a:gd name="T4" fmla="*/ 264 w 267"/>
                  <a:gd name="T5" fmla="*/ 45 h 78"/>
                  <a:gd name="T6" fmla="*/ 263 w 267"/>
                  <a:gd name="T7" fmla="*/ 45 h 78"/>
                  <a:gd name="T8" fmla="*/ 249 w 267"/>
                  <a:gd name="T9" fmla="*/ 55 h 78"/>
                  <a:gd name="T10" fmla="*/ 243 w 267"/>
                  <a:gd name="T11" fmla="*/ 55 h 78"/>
                  <a:gd name="T12" fmla="*/ 238 w 267"/>
                  <a:gd name="T13" fmla="*/ 53 h 78"/>
                  <a:gd name="T14" fmla="*/ 210 w 267"/>
                  <a:gd name="T15" fmla="*/ 53 h 78"/>
                  <a:gd name="T16" fmla="*/ 204 w 267"/>
                  <a:gd name="T17" fmla="*/ 58 h 78"/>
                  <a:gd name="T18" fmla="*/ 199 w 267"/>
                  <a:gd name="T19" fmla="*/ 58 h 78"/>
                  <a:gd name="T20" fmla="*/ 196 w 267"/>
                  <a:gd name="T21" fmla="*/ 57 h 78"/>
                  <a:gd name="T22" fmla="*/ 183 w 267"/>
                  <a:gd name="T23" fmla="*/ 43 h 78"/>
                  <a:gd name="T24" fmla="*/ 176 w 267"/>
                  <a:gd name="T25" fmla="*/ 39 h 78"/>
                  <a:gd name="T26" fmla="*/ 169 w 267"/>
                  <a:gd name="T27" fmla="*/ 39 h 78"/>
                  <a:gd name="T28" fmla="*/ 165 w 267"/>
                  <a:gd name="T29" fmla="*/ 45 h 78"/>
                  <a:gd name="T30" fmla="*/ 165 w 267"/>
                  <a:gd name="T31" fmla="*/ 46 h 78"/>
                  <a:gd name="T32" fmla="*/ 169 w 267"/>
                  <a:gd name="T33" fmla="*/ 50 h 78"/>
                  <a:gd name="T34" fmla="*/ 172 w 267"/>
                  <a:gd name="T35" fmla="*/ 57 h 78"/>
                  <a:gd name="T36" fmla="*/ 171 w 267"/>
                  <a:gd name="T37" fmla="*/ 60 h 78"/>
                  <a:gd name="T38" fmla="*/ 169 w 267"/>
                  <a:gd name="T39" fmla="*/ 58 h 78"/>
                  <a:gd name="T40" fmla="*/ 166 w 267"/>
                  <a:gd name="T41" fmla="*/ 58 h 78"/>
                  <a:gd name="T42" fmla="*/ 158 w 267"/>
                  <a:gd name="T43" fmla="*/ 55 h 78"/>
                  <a:gd name="T44" fmla="*/ 157 w 267"/>
                  <a:gd name="T45" fmla="*/ 54 h 78"/>
                  <a:gd name="T46" fmla="*/ 153 w 267"/>
                  <a:gd name="T47" fmla="*/ 50 h 78"/>
                  <a:gd name="T48" fmla="*/ 147 w 267"/>
                  <a:gd name="T49" fmla="*/ 43 h 78"/>
                  <a:gd name="T50" fmla="*/ 141 w 267"/>
                  <a:gd name="T51" fmla="*/ 40 h 78"/>
                  <a:gd name="T52" fmla="*/ 123 w 267"/>
                  <a:gd name="T53" fmla="*/ 38 h 78"/>
                  <a:gd name="T54" fmla="*/ 123 w 267"/>
                  <a:gd name="T55" fmla="*/ 36 h 78"/>
                  <a:gd name="T56" fmla="*/ 122 w 267"/>
                  <a:gd name="T57" fmla="*/ 35 h 78"/>
                  <a:gd name="T58" fmla="*/ 119 w 267"/>
                  <a:gd name="T59" fmla="*/ 33 h 78"/>
                  <a:gd name="T60" fmla="*/ 116 w 267"/>
                  <a:gd name="T61" fmla="*/ 30 h 78"/>
                  <a:gd name="T62" fmla="*/ 116 w 267"/>
                  <a:gd name="T63" fmla="*/ 21 h 78"/>
                  <a:gd name="T64" fmla="*/ 118 w 267"/>
                  <a:gd name="T65" fmla="*/ 15 h 78"/>
                  <a:gd name="T66" fmla="*/ 116 w 267"/>
                  <a:gd name="T67" fmla="*/ 14 h 78"/>
                  <a:gd name="T68" fmla="*/ 102 w 267"/>
                  <a:gd name="T69" fmla="*/ 12 h 78"/>
                  <a:gd name="T70" fmla="*/ 88 w 267"/>
                  <a:gd name="T71" fmla="*/ 9 h 78"/>
                  <a:gd name="T72" fmla="*/ 77 w 267"/>
                  <a:gd name="T73" fmla="*/ 4 h 78"/>
                  <a:gd name="T74" fmla="*/ 73 w 267"/>
                  <a:gd name="T75" fmla="*/ 1 h 78"/>
                  <a:gd name="T76" fmla="*/ 65 w 267"/>
                  <a:gd name="T77" fmla="*/ 0 h 78"/>
                  <a:gd name="T78" fmla="*/ 59 w 267"/>
                  <a:gd name="T79" fmla="*/ 0 h 78"/>
                  <a:gd name="T80" fmla="*/ 42 w 267"/>
                  <a:gd name="T81" fmla="*/ 5 h 78"/>
                  <a:gd name="T82" fmla="*/ 38 w 267"/>
                  <a:gd name="T83" fmla="*/ 5 h 78"/>
                  <a:gd name="T84" fmla="*/ 38 w 267"/>
                  <a:gd name="T85" fmla="*/ 7 h 78"/>
                  <a:gd name="T86" fmla="*/ 35 w 267"/>
                  <a:gd name="T87" fmla="*/ 19 h 78"/>
                  <a:gd name="T88" fmla="*/ 36 w 267"/>
                  <a:gd name="T89" fmla="*/ 30 h 78"/>
                  <a:gd name="T90" fmla="*/ 36 w 267"/>
                  <a:gd name="T91" fmla="*/ 33 h 78"/>
                  <a:gd name="T92" fmla="*/ 35 w 267"/>
                  <a:gd name="T93" fmla="*/ 36 h 78"/>
                  <a:gd name="T94" fmla="*/ 31 w 267"/>
                  <a:gd name="T95" fmla="*/ 40 h 78"/>
                  <a:gd name="T96" fmla="*/ 31 w 267"/>
                  <a:gd name="T97" fmla="*/ 42 h 78"/>
                  <a:gd name="T98" fmla="*/ 29 w 267"/>
                  <a:gd name="T99" fmla="*/ 45 h 78"/>
                  <a:gd name="T100" fmla="*/ 29 w 267"/>
                  <a:gd name="T101" fmla="*/ 50 h 78"/>
                  <a:gd name="T102" fmla="*/ 32 w 267"/>
                  <a:gd name="T103" fmla="*/ 61 h 78"/>
                  <a:gd name="T104" fmla="*/ 32 w 267"/>
                  <a:gd name="T105" fmla="*/ 62 h 78"/>
                  <a:gd name="T106" fmla="*/ 34 w 267"/>
                  <a:gd name="T107" fmla="*/ 64 h 78"/>
                  <a:gd name="T108" fmla="*/ 34 w 267"/>
                  <a:gd name="T109" fmla="*/ 68 h 78"/>
                  <a:gd name="T110" fmla="*/ 31 w 267"/>
                  <a:gd name="T111" fmla="*/ 72 h 78"/>
                  <a:gd name="T112" fmla="*/ 26 w 267"/>
                  <a:gd name="T113" fmla="*/ 76 h 78"/>
                  <a:gd name="T114" fmla="*/ 23 w 267"/>
                  <a:gd name="T115" fmla="*/ 78 h 78"/>
                  <a:gd name="T116" fmla="*/ 7 w 267"/>
                  <a:gd name="T117" fmla="*/ 61 h 78"/>
                  <a:gd name="T118" fmla="*/ 2 w 267"/>
                  <a:gd name="T119" fmla="*/ 60 h 78"/>
                  <a:gd name="T120" fmla="*/ 0 w 267"/>
                  <a:gd name="T121" fmla="*/ 58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67" h="78">
                    <a:moveTo>
                      <a:pt x="267" y="43"/>
                    </a:moveTo>
                    <a:lnTo>
                      <a:pt x="266" y="43"/>
                    </a:lnTo>
                    <a:lnTo>
                      <a:pt x="264" y="45"/>
                    </a:lnTo>
                    <a:lnTo>
                      <a:pt x="263" y="45"/>
                    </a:lnTo>
                    <a:lnTo>
                      <a:pt x="249" y="55"/>
                    </a:lnTo>
                    <a:lnTo>
                      <a:pt x="243" y="55"/>
                    </a:lnTo>
                    <a:lnTo>
                      <a:pt x="238" y="53"/>
                    </a:lnTo>
                    <a:lnTo>
                      <a:pt x="210" y="53"/>
                    </a:lnTo>
                    <a:lnTo>
                      <a:pt x="204" y="58"/>
                    </a:lnTo>
                    <a:lnTo>
                      <a:pt x="199" y="58"/>
                    </a:lnTo>
                    <a:lnTo>
                      <a:pt x="196" y="57"/>
                    </a:lnTo>
                    <a:lnTo>
                      <a:pt x="183" y="43"/>
                    </a:lnTo>
                    <a:lnTo>
                      <a:pt x="176" y="39"/>
                    </a:lnTo>
                    <a:lnTo>
                      <a:pt x="169" y="39"/>
                    </a:lnTo>
                    <a:lnTo>
                      <a:pt x="165" y="45"/>
                    </a:lnTo>
                    <a:lnTo>
                      <a:pt x="165" y="46"/>
                    </a:lnTo>
                    <a:lnTo>
                      <a:pt x="169" y="50"/>
                    </a:lnTo>
                    <a:lnTo>
                      <a:pt x="172" y="57"/>
                    </a:lnTo>
                    <a:lnTo>
                      <a:pt x="171" y="60"/>
                    </a:lnTo>
                    <a:lnTo>
                      <a:pt x="169" y="58"/>
                    </a:lnTo>
                    <a:lnTo>
                      <a:pt x="166" y="58"/>
                    </a:lnTo>
                    <a:lnTo>
                      <a:pt x="158" y="55"/>
                    </a:lnTo>
                    <a:lnTo>
                      <a:pt x="157" y="54"/>
                    </a:lnTo>
                    <a:lnTo>
                      <a:pt x="153" y="50"/>
                    </a:lnTo>
                    <a:lnTo>
                      <a:pt x="147" y="43"/>
                    </a:lnTo>
                    <a:lnTo>
                      <a:pt x="141" y="40"/>
                    </a:lnTo>
                    <a:lnTo>
                      <a:pt x="123" y="38"/>
                    </a:lnTo>
                    <a:lnTo>
                      <a:pt x="123" y="36"/>
                    </a:lnTo>
                    <a:lnTo>
                      <a:pt x="122" y="35"/>
                    </a:lnTo>
                    <a:lnTo>
                      <a:pt x="119" y="33"/>
                    </a:lnTo>
                    <a:lnTo>
                      <a:pt x="116" y="30"/>
                    </a:lnTo>
                    <a:lnTo>
                      <a:pt x="116" y="21"/>
                    </a:lnTo>
                    <a:lnTo>
                      <a:pt x="118" y="15"/>
                    </a:lnTo>
                    <a:lnTo>
                      <a:pt x="116" y="14"/>
                    </a:lnTo>
                    <a:lnTo>
                      <a:pt x="102" y="12"/>
                    </a:lnTo>
                    <a:lnTo>
                      <a:pt x="88" y="9"/>
                    </a:lnTo>
                    <a:lnTo>
                      <a:pt x="77" y="4"/>
                    </a:lnTo>
                    <a:lnTo>
                      <a:pt x="73" y="1"/>
                    </a:lnTo>
                    <a:lnTo>
                      <a:pt x="65" y="0"/>
                    </a:lnTo>
                    <a:lnTo>
                      <a:pt x="59" y="0"/>
                    </a:lnTo>
                    <a:lnTo>
                      <a:pt x="42" y="5"/>
                    </a:lnTo>
                    <a:lnTo>
                      <a:pt x="38" y="5"/>
                    </a:lnTo>
                    <a:lnTo>
                      <a:pt x="38" y="7"/>
                    </a:lnTo>
                    <a:lnTo>
                      <a:pt x="35" y="19"/>
                    </a:lnTo>
                    <a:lnTo>
                      <a:pt x="36" y="30"/>
                    </a:lnTo>
                    <a:lnTo>
                      <a:pt x="36" y="33"/>
                    </a:lnTo>
                    <a:lnTo>
                      <a:pt x="35" y="36"/>
                    </a:lnTo>
                    <a:lnTo>
                      <a:pt x="31" y="40"/>
                    </a:lnTo>
                    <a:lnTo>
                      <a:pt x="31" y="42"/>
                    </a:lnTo>
                    <a:lnTo>
                      <a:pt x="29" y="45"/>
                    </a:lnTo>
                    <a:lnTo>
                      <a:pt x="29" y="50"/>
                    </a:lnTo>
                    <a:lnTo>
                      <a:pt x="32" y="61"/>
                    </a:lnTo>
                    <a:lnTo>
                      <a:pt x="32" y="62"/>
                    </a:lnTo>
                    <a:lnTo>
                      <a:pt x="34" y="64"/>
                    </a:lnTo>
                    <a:lnTo>
                      <a:pt x="34" y="68"/>
                    </a:lnTo>
                    <a:lnTo>
                      <a:pt x="31" y="72"/>
                    </a:lnTo>
                    <a:lnTo>
                      <a:pt x="26" y="76"/>
                    </a:lnTo>
                    <a:lnTo>
                      <a:pt x="23" y="78"/>
                    </a:lnTo>
                    <a:lnTo>
                      <a:pt x="7" y="61"/>
                    </a:lnTo>
                    <a:lnTo>
                      <a:pt x="2" y="60"/>
                    </a:lnTo>
                    <a:lnTo>
                      <a:pt x="0" y="5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61" name="Freeform 4711">
                <a:extLst>
                  <a:ext uri="{FF2B5EF4-FFF2-40B4-BE49-F238E27FC236}">
                    <a16:creationId xmlns:a16="http://schemas.microsoft.com/office/drawing/2014/main" id="{9D2E4305-295E-F982-BE03-711AEE15DF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7" y="3296"/>
                <a:ext cx="64" cy="74"/>
              </a:xfrm>
              <a:custGeom>
                <a:avLst/>
                <a:gdLst>
                  <a:gd name="T0" fmla="*/ 86 w 254"/>
                  <a:gd name="T1" fmla="*/ 7 h 296"/>
                  <a:gd name="T2" fmla="*/ 71 w 254"/>
                  <a:gd name="T3" fmla="*/ 48 h 296"/>
                  <a:gd name="T4" fmla="*/ 70 w 254"/>
                  <a:gd name="T5" fmla="*/ 49 h 296"/>
                  <a:gd name="T6" fmla="*/ 59 w 254"/>
                  <a:gd name="T7" fmla="*/ 51 h 296"/>
                  <a:gd name="T8" fmla="*/ 56 w 254"/>
                  <a:gd name="T9" fmla="*/ 52 h 296"/>
                  <a:gd name="T10" fmla="*/ 52 w 254"/>
                  <a:gd name="T11" fmla="*/ 54 h 296"/>
                  <a:gd name="T12" fmla="*/ 40 w 254"/>
                  <a:gd name="T13" fmla="*/ 48 h 296"/>
                  <a:gd name="T14" fmla="*/ 35 w 254"/>
                  <a:gd name="T15" fmla="*/ 40 h 296"/>
                  <a:gd name="T16" fmla="*/ 31 w 254"/>
                  <a:gd name="T17" fmla="*/ 34 h 296"/>
                  <a:gd name="T18" fmla="*/ 30 w 254"/>
                  <a:gd name="T19" fmla="*/ 34 h 296"/>
                  <a:gd name="T20" fmla="*/ 23 w 254"/>
                  <a:gd name="T21" fmla="*/ 51 h 296"/>
                  <a:gd name="T22" fmla="*/ 16 w 254"/>
                  <a:gd name="T23" fmla="*/ 71 h 296"/>
                  <a:gd name="T24" fmla="*/ 14 w 254"/>
                  <a:gd name="T25" fmla="*/ 74 h 296"/>
                  <a:gd name="T26" fmla="*/ 20 w 254"/>
                  <a:gd name="T27" fmla="*/ 83 h 296"/>
                  <a:gd name="T28" fmla="*/ 23 w 254"/>
                  <a:gd name="T29" fmla="*/ 95 h 296"/>
                  <a:gd name="T30" fmla="*/ 14 w 254"/>
                  <a:gd name="T31" fmla="*/ 97 h 296"/>
                  <a:gd name="T32" fmla="*/ 0 w 254"/>
                  <a:gd name="T33" fmla="*/ 107 h 296"/>
                  <a:gd name="T34" fmla="*/ 6 w 254"/>
                  <a:gd name="T35" fmla="*/ 136 h 296"/>
                  <a:gd name="T36" fmla="*/ 14 w 254"/>
                  <a:gd name="T37" fmla="*/ 141 h 296"/>
                  <a:gd name="T38" fmla="*/ 17 w 254"/>
                  <a:gd name="T39" fmla="*/ 136 h 296"/>
                  <a:gd name="T40" fmla="*/ 18 w 254"/>
                  <a:gd name="T41" fmla="*/ 133 h 296"/>
                  <a:gd name="T42" fmla="*/ 20 w 254"/>
                  <a:gd name="T43" fmla="*/ 125 h 296"/>
                  <a:gd name="T44" fmla="*/ 34 w 254"/>
                  <a:gd name="T45" fmla="*/ 109 h 296"/>
                  <a:gd name="T46" fmla="*/ 41 w 254"/>
                  <a:gd name="T47" fmla="*/ 118 h 296"/>
                  <a:gd name="T48" fmla="*/ 50 w 254"/>
                  <a:gd name="T49" fmla="*/ 122 h 296"/>
                  <a:gd name="T50" fmla="*/ 55 w 254"/>
                  <a:gd name="T51" fmla="*/ 123 h 296"/>
                  <a:gd name="T52" fmla="*/ 56 w 254"/>
                  <a:gd name="T53" fmla="*/ 126 h 296"/>
                  <a:gd name="T54" fmla="*/ 64 w 254"/>
                  <a:gd name="T55" fmla="*/ 134 h 296"/>
                  <a:gd name="T56" fmla="*/ 67 w 254"/>
                  <a:gd name="T57" fmla="*/ 133 h 296"/>
                  <a:gd name="T58" fmla="*/ 80 w 254"/>
                  <a:gd name="T59" fmla="*/ 129 h 296"/>
                  <a:gd name="T60" fmla="*/ 126 w 254"/>
                  <a:gd name="T61" fmla="*/ 126 h 296"/>
                  <a:gd name="T62" fmla="*/ 150 w 254"/>
                  <a:gd name="T63" fmla="*/ 131 h 296"/>
                  <a:gd name="T64" fmla="*/ 157 w 254"/>
                  <a:gd name="T65" fmla="*/ 137 h 296"/>
                  <a:gd name="T66" fmla="*/ 158 w 254"/>
                  <a:gd name="T67" fmla="*/ 141 h 296"/>
                  <a:gd name="T68" fmla="*/ 168 w 254"/>
                  <a:gd name="T69" fmla="*/ 143 h 296"/>
                  <a:gd name="T70" fmla="*/ 187 w 254"/>
                  <a:gd name="T71" fmla="*/ 145 h 296"/>
                  <a:gd name="T72" fmla="*/ 193 w 254"/>
                  <a:gd name="T73" fmla="*/ 144 h 296"/>
                  <a:gd name="T74" fmla="*/ 197 w 254"/>
                  <a:gd name="T75" fmla="*/ 143 h 296"/>
                  <a:gd name="T76" fmla="*/ 199 w 254"/>
                  <a:gd name="T77" fmla="*/ 148 h 296"/>
                  <a:gd name="T78" fmla="*/ 200 w 254"/>
                  <a:gd name="T79" fmla="*/ 151 h 296"/>
                  <a:gd name="T80" fmla="*/ 214 w 254"/>
                  <a:gd name="T81" fmla="*/ 147 h 296"/>
                  <a:gd name="T82" fmla="*/ 227 w 254"/>
                  <a:gd name="T83" fmla="*/ 141 h 296"/>
                  <a:gd name="T84" fmla="*/ 229 w 254"/>
                  <a:gd name="T85" fmla="*/ 145 h 296"/>
                  <a:gd name="T86" fmla="*/ 232 w 254"/>
                  <a:gd name="T87" fmla="*/ 150 h 296"/>
                  <a:gd name="T88" fmla="*/ 234 w 254"/>
                  <a:gd name="T89" fmla="*/ 158 h 296"/>
                  <a:gd name="T90" fmla="*/ 235 w 254"/>
                  <a:gd name="T91" fmla="*/ 176 h 296"/>
                  <a:gd name="T92" fmla="*/ 242 w 254"/>
                  <a:gd name="T93" fmla="*/ 203 h 296"/>
                  <a:gd name="T94" fmla="*/ 243 w 254"/>
                  <a:gd name="T95" fmla="*/ 207 h 296"/>
                  <a:gd name="T96" fmla="*/ 249 w 254"/>
                  <a:gd name="T97" fmla="*/ 217 h 296"/>
                  <a:gd name="T98" fmla="*/ 246 w 254"/>
                  <a:gd name="T99" fmla="*/ 229 h 296"/>
                  <a:gd name="T100" fmla="*/ 250 w 254"/>
                  <a:gd name="T101" fmla="*/ 246 h 296"/>
                  <a:gd name="T102" fmla="*/ 253 w 254"/>
                  <a:gd name="T103" fmla="*/ 245 h 296"/>
                  <a:gd name="T104" fmla="*/ 250 w 254"/>
                  <a:gd name="T105" fmla="*/ 259 h 296"/>
                  <a:gd name="T106" fmla="*/ 251 w 254"/>
                  <a:gd name="T107" fmla="*/ 277 h 296"/>
                  <a:gd name="T108" fmla="*/ 253 w 254"/>
                  <a:gd name="T109" fmla="*/ 294 h 296"/>
                  <a:gd name="T110" fmla="*/ 254 w 254"/>
                  <a:gd name="T111" fmla="*/ 296 h 2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54" h="296">
                    <a:moveTo>
                      <a:pt x="88" y="0"/>
                    </a:moveTo>
                    <a:lnTo>
                      <a:pt x="86" y="7"/>
                    </a:lnTo>
                    <a:lnTo>
                      <a:pt x="70" y="38"/>
                    </a:lnTo>
                    <a:lnTo>
                      <a:pt x="71" y="48"/>
                    </a:lnTo>
                    <a:lnTo>
                      <a:pt x="71" y="49"/>
                    </a:lnTo>
                    <a:lnTo>
                      <a:pt x="70" y="49"/>
                    </a:lnTo>
                    <a:lnTo>
                      <a:pt x="70" y="51"/>
                    </a:lnTo>
                    <a:lnTo>
                      <a:pt x="59" y="51"/>
                    </a:lnTo>
                    <a:lnTo>
                      <a:pt x="57" y="52"/>
                    </a:lnTo>
                    <a:lnTo>
                      <a:pt x="56" y="52"/>
                    </a:lnTo>
                    <a:lnTo>
                      <a:pt x="55" y="54"/>
                    </a:lnTo>
                    <a:lnTo>
                      <a:pt x="52" y="54"/>
                    </a:lnTo>
                    <a:lnTo>
                      <a:pt x="47" y="55"/>
                    </a:lnTo>
                    <a:lnTo>
                      <a:pt x="40" y="48"/>
                    </a:lnTo>
                    <a:lnTo>
                      <a:pt x="35" y="41"/>
                    </a:lnTo>
                    <a:lnTo>
                      <a:pt x="35" y="40"/>
                    </a:lnTo>
                    <a:lnTo>
                      <a:pt x="34" y="38"/>
                    </a:lnTo>
                    <a:lnTo>
                      <a:pt x="31" y="34"/>
                    </a:lnTo>
                    <a:lnTo>
                      <a:pt x="30" y="32"/>
                    </a:lnTo>
                    <a:lnTo>
                      <a:pt x="30" y="34"/>
                    </a:lnTo>
                    <a:lnTo>
                      <a:pt x="20" y="47"/>
                    </a:lnTo>
                    <a:lnTo>
                      <a:pt x="23" y="51"/>
                    </a:lnTo>
                    <a:lnTo>
                      <a:pt x="20" y="63"/>
                    </a:lnTo>
                    <a:lnTo>
                      <a:pt x="16" y="71"/>
                    </a:lnTo>
                    <a:lnTo>
                      <a:pt x="14" y="73"/>
                    </a:lnTo>
                    <a:lnTo>
                      <a:pt x="14" y="74"/>
                    </a:lnTo>
                    <a:lnTo>
                      <a:pt x="16" y="78"/>
                    </a:lnTo>
                    <a:lnTo>
                      <a:pt x="20" y="83"/>
                    </a:lnTo>
                    <a:lnTo>
                      <a:pt x="23" y="88"/>
                    </a:lnTo>
                    <a:lnTo>
                      <a:pt x="23" y="95"/>
                    </a:lnTo>
                    <a:lnTo>
                      <a:pt x="20" y="97"/>
                    </a:lnTo>
                    <a:lnTo>
                      <a:pt x="14" y="97"/>
                    </a:lnTo>
                    <a:lnTo>
                      <a:pt x="4" y="102"/>
                    </a:lnTo>
                    <a:lnTo>
                      <a:pt x="0" y="107"/>
                    </a:lnTo>
                    <a:lnTo>
                      <a:pt x="6" y="133"/>
                    </a:lnTo>
                    <a:lnTo>
                      <a:pt x="6" y="136"/>
                    </a:lnTo>
                    <a:lnTo>
                      <a:pt x="9" y="138"/>
                    </a:lnTo>
                    <a:lnTo>
                      <a:pt x="14" y="141"/>
                    </a:lnTo>
                    <a:lnTo>
                      <a:pt x="17" y="140"/>
                    </a:lnTo>
                    <a:lnTo>
                      <a:pt x="17" y="136"/>
                    </a:lnTo>
                    <a:lnTo>
                      <a:pt x="18" y="134"/>
                    </a:lnTo>
                    <a:lnTo>
                      <a:pt x="18" y="133"/>
                    </a:lnTo>
                    <a:lnTo>
                      <a:pt x="20" y="126"/>
                    </a:lnTo>
                    <a:lnTo>
                      <a:pt x="20" y="125"/>
                    </a:lnTo>
                    <a:lnTo>
                      <a:pt x="31" y="109"/>
                    </a:lnTo>
                    <a:lnTo>
                      <a:pt x="34" y="109"/>
                    </a:lnTo>
                    <a:lnTo>
                      <a:pt x="41" y="116"/>
                    </a:lnTo>
                    <a:lnTo>
                      <a:pt x="41" y="118"/>
                    </a:lnTo>
                    <a:lnTo>
                      <a:pt x="44" y="121"/>
                    </a:lnTo>
                    <a:lnTo>
                      <a:pt x="50" y="122"/>
                    </a:lnTo>
                    <a:lnTo>
                      <a:pt x="55" y="122"/>
                    </a:lnTo>
                    <a:lnTo>
                      <a:pt x="55" y="123"/>
                    </a:lnTo>
                    <a:lnTo>
                      <a:pt x="56" y="125"/>
                    </a:lnTo>
                    <a:lnTo>
                      <a:pt x="56" y="126"/>
                    </a:lnTo>
                    <a:lnTo>
                      <a:pt x="63" y="133"/>
                    </a:lnTo>
                    <a:lnTo>
                      <a:pt x="64" y="134"/>
                    </a:lnTo>
                    <a:lnTo>
                      <a:pt x="64" y="133"/>
                    </a:lnTo>
                    <a:lnTo>
                      <a:pt x="67" y="133"/>
                    </a:lnTo>
                    <a:lnTo>
                      <a:pt x="71" y="130"/>
                    </a:lnTo>
                    <a:lnTo>
                      <a:pt x="80" y="129"/>
                    </a:lnTo>
                    <a:lnTo>
                      <a:pt x="100" y="133"/>
                    </a:lnTo>
                    <a:lnTo>
                      <a:pt x="126" y="126"/>
                    </a:lnTo>
                    <a:lnTo>
                      <a:pt x="147" y="131"/>
                    </a:lnTo>
                    <a:lnTo>
                      <a:pt x="150" y="131"/>
                    </a:lnTo>
                    <a:lnTo>
                      <a:pt x="151" y="133"/>
                    </a:lnTo>
                    <a:lnTo>
                      <a:pt x="157" y="137"/>
                    </a:lnTo>
                    <a:lnTo>
                      <a:pt x="158" y="140"/>
                    </a:lnTo>
                    <a:lnTo>
                      <a:pt x="158" y="141"/>
                    </a:lnTo>
                    <a:lnTo>
                      <a:pt x="165" y="141"/>
                    </a:lnTo>
                    <a:lnTo>
                      <a:pt x="168" y="143"/>
                    </a:lnTo>
                    <a:lnTo>
                      <a:pt x="172" y="143"/>
                    </a:lnTo>
                    <a:lnTo>
                      <a:pt x="187" y="145"/>
                    </a:lnTo>
                    <a:lnTo>
                      <a:pt x="190" y="144"/>
                    </a:lnTo>
                    <a:lnTo>
                      <a:pt x="193" y="144"/>
                    </a:lnTo>
                    <a:lnTo>
                      <a:pt x="196" y="143"/>
                    </a:lnTo>
                    <a:lnTo>
                      <a:pt x="197" y="143"/>
                    </a:lnTo>
                    <a:lnTo>
                      <a:pt x="197" y="144"/>
                    </a:lnTo>
                    <a:lnTo>
                      <a:pt x="199" y="148"/>
                    </a:lnTo>
                    <a:lnTo>
                      <a:pt x="199" y="151"/>
                    </a:lnTo>
                    <a:lnTo>
                      <a:pt x="200" y="151"/>
                    </a:lnTo>
                    <a:lnTo>
                      <a:pt x="208" y="150"/>
                    </a:lnTo>
                    <a:lnTo>
                      <a:pt x="214" y="147"/>
                    </a:lnTo>
                    <a:lnTo>
                      <a:pt x="218" y="145"/>
                    </a:lnTo>
                    <a:lnTo>
                      <a:pt x="227" y="141"/>
                    </a:lnTo>
                    <a:lnTo>
                      <a:pt x="229" y="144"/>
                    </a:lnTo>
                    <a:lnTo>
                      <a:pt x="229" y="145"/>
                    </a:lnTo>
                    <a:lnTo>
                      <a:pt x="231" y="148"/>
                    </a:lnTo>
                    <a:lnTo>
                      <a:pt x="232" y="150"/>
                    </a:lnTo>
                    <a:lnTo>
                      <a:pt x="232" y="153"/>
                    </a:lnTo>
                    <a:lnTo>
                      <a:pt x="234" y="158"/>
                    </a:lnTo>
                    <a:lnTo>
                      <a:pt x="234" y="175"/>
                    </a:lnTo>
                    <a:lnTo>
                      <a:pt x="235" y="176"/>
                    </a:lnTo>
                    <a:lnTo>
                      <a:pt x="239" y="196"/>
                    </a:lnTo>
                    <a:lnTo>
                      <a:pt x="242" y="203"/>
                    </a:lnTo>
                    <a:lnTo>
                      <a:pt x="242" y="204"/>
                    </a:lnTo>
                    <a:lnTo>
                      <a:pt x="243" y="207"/>
                    </a:lnTo>
                    <a:lnTo>
                      <a:pt x="246" y="210"/>
                    </a:lnTo>
                    <a:lnTo>
                      <a:pt x="249" y="217"/>
                    </a:lnTo>
                    <a:lnTo>
                      <a:pt x="249" y="224"/>
                    </a:lnTo>
                    <a:lnTo>
                      <a:pt x="246" y="229"/>
                    </a:lnTo>
                    <a:lnTo>
                      <a:pt x="246" y="246"/>
                    </a:lnTo>
                    <a:lnTo>
                      <a:pt x="250" y="246"/>
                    </a:lnTo>
                    <a:lnTo>
                      <a:pt x="251" y="245"/>
                    </a:lnTo>
                    <a:lnTo>
                      <a:pt x="253" y="245"/>
                    </a:lnTo>
                    <a:lnTo>
                      <a:pt x="253" y="255"/>
                    </a:lnTo>
                    <a:lnTo>
                      <a:pt x="250" y="259"/>
                    </a:lnTo>
                    <a:lnTo>
                      <a:pt x="250" y="274"/>
                    </a:lnTo>
                    <a:lnTo>
                      <a:pt x="251" y="277"/>
                    </a:lnTo>
                    <a:lnTo>
                      <a:pt x="251" y="278"/>
                    </a:lnTo>
                    <a:lnTo>
                      <a:pt x="253" y="294"/>
                    </a:lnTo>
                    <a:lnTo>
                      <a:pt x="253" y="296"/>
                    </a:lnTo>
                    <a:lnTo>
                      <a:pt x="254" y="29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62" name="Freeform 4712">
                <a:extLst>
                  <a:ext uri="{FF2B5EF4-FFF2-40B4-BE49-F238E27FC236}">
                    <a16:creationId xmlns:a16="http://schemas.microsoft.com/office/drawing/2014/main" id="{99958ED1-A9F3-419C-DE69-0447B1CCA7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1" y="3363"/>
                <a:ext cx="25" cy="7"/>
              </a:xfrm>
              <a:custGeom>
                <a:avLst/>
                <a:gdLst>
                  <a:gd name="T0" fmla="*/ 0 w 101"/>
                  <a:gd name="T1" fmla="*/ 28 h 28"/>
                  <a:gd name="T2" fmla="*/ 0 w 101"/>
                  <a:gd name="T3" fmla="*/ 27 h 28"/>
                  <a:gd name="T4" fmla="*/ 5 w 101"/>
                  <a:gd name="T5" fmla="*/ 20 h 28"/>
                  <a:gd name="T6" fmla="*/ 5 w 101"/>
                  <a:gd name="T7" fmla="*/ 12 h 28"/>
                  <a:gd name="T8" fmla="*/ 6 w 101"/>
                  <a:gd name="T9" fmla="*/ 9 h 28"/>
                  <a:gd name="T10" fmla="*/ 7 w 101"/>
                  <a:gd name="T11" fmla="*/ 9 h 28"/>
                  <a:gd name="T12" fmla="*/ 14 w 101"/>
                  <a:gd name="T13" fmla="*/ 12 h 28"/>
                  <a:gd name="T14" fmla="*/ 23 w 101"/>
                  <a:gd name="T15" fmla="*/ 10 h 28"/>
                  <a:gd name="T16" fmla="*/ 26 w 101"/>
                  <a:gd name="T17" fmla="*/ 9 h 28"/>
                  <a:gd name="T18" fmla="*/ 34 w 101"/>
                  <a:gd name="T19" fmla="*/ 6 h 28"/>
                  <a:gd name="T20" fmla="*/ 35 w 101"/>
                  <a:gd name="T21" fmla="*/ 5 h 28"/>
                  <a:gd name="T22" fmla="*/ 37 w 101"/>
                  <a:gd name="T23" fmla="*/ 5 h 28"/>
                  <a:gd name="T24" fmla="*/ 44 w 101"/>
                  <a:gd name="T25" fmla="*/ 6 h 28"/>
                  <a:gd name="T26" fmla="*/ 44 w 101"/>
                  <a:gd name="T27" fmla="*/ 12 h 28"/>
                  <a:gd name="T28" fmla="*/ 42 w 101"/>
                  <a:gd name="T29" fmla="*/ 14 h 28"/>
                  <a:gd name="T30" fmla="*/ 42 w 101"/>
                  <a:gd name="T31" fmla="*/ 16 h 28"/>
                  <a:gd name="T32" fmla="*/ 45 w 101"/>
                  <a:gd name="T33" fmla="*/ 16 h 28"/>
                  <a:gd name="T34" fmla="*/ 47 w 101"/>
                  <a:gd name="T35" fmla="*/ 17 h 28"/>
                  <a:gd name="T36" fmla="*/ 51 w 101"/>
                  <a:gd name="T37" fmla="*/ 17 h 28"/>
                  <a:gd name="T38" fmla="*/ 52 w 101"/>
                  <a:gd name="T39" fmla="*/ 16 h 28"/>
                  <a:gd name="T40" fmla="*/ 52 w 101"/>
                  <a:gd name="T41" fmla="*/ 14 h 28"/>
                  <a:gd name="T42" fmla="*/ 56 w 101"/>
                  <a:gd name="T43" fmla="*/ 13 h 28"/>
                  <a:gd name="T44" fmla="*/ 58 w 101"/>
                  <a:gd name="T45" fmla="*/ 13 h 28"/>
                  <a:gd name="T46" fmla="*/ 58 w 101"/>
                  <a:gd name="T47" fmla="*/ 14 h 28"/>
                  <a:gd name="T48" fmla="*/ 59 w 101"/>
                  <a:gd name="T49" fmla="*/ 16 h 28"/>
                  <a:gd name="T50" fmla="*/ 62 w 101"/>
                  <a:gd name="T51" fmla="*/ 16 h 28"/>
                  <a:gd name="T52" fmla="*/ 65 w 101"/>
                  <a:gd name="T53" fmla="*/ 17 h 28"/>
                  <a:gd name="T54" fmla="*/ 66 w 101"/>
                  <a:gd name="T55" fmla="*/ 17 h 28"/>
                  <a:gd name="T56" fmla="*/ 67 w 101"/>
                  <a:gd name="T57" fmla="*/ 16 h 28"/>
                  <a:gd name="T58" fmla="*/ 69 w 101"/>
                  <a:gd name="T59" fmla="*/ 16 h 28"/>
                  <a:gd name="T60" fmla="*/ 76 w 101"/>
                  <a:gd name="T61" fmla="*/ 9 h 28"/>
                  <a:gd name="T62" fmla="*/ 83 w 101"/>
                  <a:gd name="T63" fmla="*/ 5 h 28"/>
                  <a:gd name="T64" fmla="*/ 98 w 101"/>
                  <a:gd name="T65" fmla="*/ 0 h 28"/>
                  <a:gd name="T66" fmla="*/ 101 w 101"/>
                  <a:gd name="T67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01" h="28">
                    <a:moveTo>
                      <a:pt x="0" y="28"/>
                    </a:moveTo>
                    <a:lnTo>
                      <a:pt x="0" y="27"/>
                    </a:lnTo>
                    <a:lnTo>
                      <a:pt x="5" y="20"/>
                    </a:lnTo>
                    <a:lnTo>
                      <a:pt x="5" y="12"/>
                    </a:lnTo>
                    <a:lnTo>
                      <a:pt x="6" y="9"/>
                    </a:lnTo>
                    <a:lnTo>
                      <a:pt x="7" y="9"/>
                    </a:lnTo>
                    <a:lnTo>
                      <a:pt x="14" y="12"/>
                    </a:lnTo>
                    <a:lnTo>
                      <a:pt x="23" y="10"/>
                    </a:lnTo>
                    <a:lnTo>
                      <a:pt x="26" y="9"/>
                    </a:lnTo>
                    <a:lnTo>
                      <a:pt x="34" y="6"/>
                    </a:lnTo>
                    <a:lnTo>
                      <a:pt x="35" y="5"/>
                    </a:lnTo>
                    <a:lnTo>
                      <a:pt x="37" y="5"/>
                    </a:lnTo>
                    <a:lnTo>
                      <a:pt x="44" y="6"/>
                    </a:lnTo>
                    <a:lnTo>
                      <a:pt x="44" y="12"/>
                    </a:lnTo>
                    <a:lnTo>
                      <a:pt x="42" y="14"/>
                    </a:lnTo>
                    <a:lnTo>
                      <a:pt x="42" y="16"/>
                    </a:lnTo>
                    <a:lnTo>
                      <a:pt x="45" y="16"/>
                    </a:lnTo>
                    <a:lnTo>
                      <a:pt x="47" y="17"/>
                    </a:lnTo>
                    <a:lnTo>
                      <a:pt x="51" y="17"/>
                    </a:lnTo>
                    <a:lnTo>
                      <a:pt x="52" y="16"/>
                    </a:lnTo>
                    <a:lnTo>
                      <a:pt x="52" y="14"/>
                    </a:lnTo>
                    <a:lnTo>
                      <a:pt x="56" y="13"/>
                    </a:lnTo>
                    <a:lnTo>
                      <a:pt x="58" y="13"/>
                    </a:lnTo>
                    <a:lnTo>
                      <a:pt x="58" y="14"/>
                    </a:lnTo>
                    <a:lnTo>
                      <a:pt x="59" y="16"/>
                    </a:lnTo>
                    <a:lnTo>
                      <a:pt x="62" y="16"/>
                    </a:lnTo>
                    <a:lnTo>
                      <a:pt x="65" y="17"/>
                    </a:lnTo>
                    <a:lnTo>
                      <a:pt x="66" y="17"/>
                    </a:lnTo>
                    <a:lnTo>
                      <a:pt x="67" y="16"/>
                    </a:lnTo>
                    <a:lnTo>
                      <a:pt x="69" y="16"/>
                    </a:lnTo>
                    <a:lnTo>
                      <a:pt x="76" y="9"/>
                    </a:lnTo>
                    <a:lnTo>
                      <a:pt x="83" y="5"/>
                    </a:lnTo>
                    <a:lnTo>
                      <a:pt x="98" y="0"/>
                    </a:lnTo>
                    <a:lnTo>
                      <a:pt x="101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63" name="Freeform 4713">
                <a:extLst>
                  <a:ext uri="{FF2B5EF4-FFF2-40B4-BE49-F238E27FC236}">
                    <a16:creationId xmlns:a16="http://schemas.microsoft.com/office/drawing/2014/main" id="{B21C3476-2E58-C84D-FB08-EF63C7CB80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6" y="3361"/>
                <a:ext cx="37" cy="8"/>
              </a:xfrm>
              <a:custGeom>
                <a:avLst/>
                <a:gdLst>
                  <a:gd name="T0" fmla="*/ 147 w 147"/>
                  <a:gd name="T1" fmla="*/ 29 h 31"/>
                  <a:gd name="T2" fmla="*/ 145 w 147"/>
                  <a:gd name="T3" fmla="*/ 31 h 31"/>
                  <a:gd name="T4" fmla="*/ 138 w 147"/>
                  <a:gd name="T5" fmla="*/ 31 h 31"/>
                  <a:gd name="T6" fmla="*/ 131 w 147"/>
                  <a:gd name="T7" fmla="*/ 29 h 31"/>
                  <a:gd name="T8" fmla="*/ 130 w 147"/>
                  <a:gd name="T9" fmla="*/ 28 h 31"/>
                  <a:gd name="T10" fmla="*/ 128 w 147"/>
                  <a:gd name="T11" fmla="*/ 28 h 31"/>
                  <a:gd name="T12" fmla="*/ 124 w 147"/>
                  <a:gd name="T13" fmla="*/ 25 h 31"/>
                  <a:gd name="T14" fmla="*/ 114 w 147"/>
                  <a:gd name="T15" fmla="*/ 22 h 31"/>
                  <a:gd name="T16" fmla="*/ 106 w 147"/>
                  <a:gd name="T17" fmla="*/ 26 h 31"/>
                  <a:gd name="T18" fmla="*/ 106 w 147"/>
                  <a:gd name="T19" fmla="*/ 31 h 31"/>
                  <a:gd name="T20" fmla="*/ 105 w 147"/>
                  <a:gd name="T21" fmla="*/ 31 h 31"/>
                  <a:gd name="T22" fmla="*/ 100 w 147"/>
                  <a:gd name="T23" fmla="*/ 29 h 31"/>
                  <a:gd name="T24" fmla="*/ 92 w 147"/>
                  <a:gd name="T25" fmla="*/ 28 h 31"/>
                  <a:gd name="T26" fmla="*/ 81 w 147"/>
                  <a:gd name="T27" fmla="*/ 22 h 31"/>
                  <a:gd name="T28" fmla="*/ 81 w 147"/>
                  <a:gd name="T29" fmla="*/ 21 h 31"/>
                  <a:gd name="T30" fmla="*/ 74 w 147"/>
                  <a:gd name="T31" fmla="*/ 21 h 31"/>
                  <a:gd name="T32" fmla="*/ 71 w 147"/>
                  <a:gd name="T33" fmla="*/ 22 h 31"/>
                  <a:gd name="T34" fmla="*/ 68 w 147"/>
                  <a:gd name="T35" fmla="*/ 26 h 31"/>
                  <a:gd name="T36" fmla="*/ 68 w 147"/>
                  <a:gd name="T37" fmla="*/ 28 h 31"/>
                  <a:gd name="T38" fmla="*/ 67 w 147"/>
                  <a:gd name="T39" fmla="*/ 28 h 31"/>
                  <a:gd name="T40" fmla="*/ 66 w 147"/>
                  <a:gd name="T41" fmla="*/ 29 h 31"/>
                  <a:gd name="T42" fmla="*/ 64 w 147"/>
                  <a:gd name="T43" fmla="*/ 29 h 31"/>
                  <a:gd name="T44" fmla="*/ 63 w 147"/>
                  <a:gd name="T45" fmla="*/ 28 h 31"/>
                  <a:gd name="T46" fmla="*/ 61 w 147"/>
                  <a:gd name="T47" fmla="*/ 28 h 31"/>
                  <a:gd name="T48" fmla="*/ 61 w 147"/>
                  <a:gd name="T49" fmla="*/ 26 h 31"/>
                  <a:gd name="T50" fmla="*/ 57 w 147"/>
                  <a:gd name="T51" fmla="*/ 22 h 31"/>
                  <a:gd name="T52" fmla="*/ 56 w 147"/>
                  <a:gd name="T53" fmla="*/ 18 h 31"/>
                  <a:gd name="T54" fmla="*/ 45 w 147"/>
                  <a:gd name="T55" fmla="*/ 1 h 31"/>
                  <a:gd name="T56" fmla="*/ 45 w 147"/>
                  <a:gd name="T57" fmla="*/ 0 h 31"/>
                  <a:gd name="T58" fmla="*/ 43 w 147"/>
                  <a:gd name="T59" fmla="*/ 1 h 31"/>
                  <a:gd name="T60" fmla="*/ 40 w 147"/>
                  <a:gd name="T61" fmla="*/ 2 h 31"/>
                  <a:gd name="T62" fmla="*/ 39 w 147"/>
                  <a:gd name="T63" fmla="*/ 5 h 31"/>
                  <a:gd name="T64" fmla="*/ 36 w 147"/>
                  <a:gd name="T65" fmla="*/ 8 h 31"/>
                  <a:gd name="T66" fmla="*/ 6 w 147"/>
                  <a:gd name="T67" fmla="*/ 22 h 31"/>
                  <a:gd name="T68" fmla="*/ 6 w 147"/>
                  <a:gd name="T69" fmla="*/ 19 h 31"/>
                  <a:gd name="T70" fmla="*/ 4 w 147"/>
                  <a:gd name="T71" fmla="*/ 18 h 31"/>
                  <a:gd name="T72" fmla="*/ 4 w 147"/>
                  <a:gd name="T73" fmla="*/ 14 h 31"/>
                  <a:gd name="T74" fmla="*/ 3 w 147"/>
                  <a:gd name="T75" fmla="*/ 10 h 31"/>
                  <a:gd name="T76" fmla="*/ 0 w 147"/>
                  <a:gd name="T77" fmla="*/ 5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7" h="31">
                    <a:moveTo>
                      <a:pt x="147" y="29"/>
                    </a:moveTo>
                    <a:lnTo>
                      <a:pt x="145" y="31"/>
                    </a:lnTo>
                    <a:lnTo>
                      <a:pt x="138" y="31"/>
                    </a:lnTo>
                    <a:lnTo>
                      <a:pt x="131" y="29"/>
                    </a:lnTo>
                    <a:lnTo>
                      <a:pt x="130" y="28"/>
                    </a:lnTo>
                    <a:lnTo>
                      <a:pt x="128" y="28"/>
                    </a:lnTo>
                    <a:lnTo>
                      <a:pt x="124" y="25"/>
                    </a:lnTo>
                    <a:lnTo>
                      <a:pt x="114" y="22"/>
                    </a:lnTo>
                    <a:lnTo>
                      <a:pt x="106" y="26"/>
                    </a:lnTo>
                    <a:lnTo>
                      <a:pt x="106" y="31"/>
                    </a:lnTo>
                    <a:lnTo>
                      <a:pt x="105" y="31"/>
                    </a:lnTo>
                    <a:lnTo>
                      <a:pt x="100" y="29"/>
                    </a:lnTo>
                    <a:lnTo>
                      <a:pt x="92" y="28"/>
                    </a:lnTo>
                    <a:lnTo>
                      <a:pt x="81" y="22"/>
                    </a:lnTo>
                    <a:lnTo>
                      <a:pt x="81" y="21"/>
                    </a:lnTo>
                    <a:lnTo>
                      <a:pt x="74" y="21"/>
                    </a:lnTo>
                    <a:lnTo>
                      <a:pt x="71" y="22"/>
                    </a:lnTo>
                    <a:lnTo>
                      <a:pt x="68" y="26"/>
                    </a:lnTo>
                    <a:lnTo>
                      <a:pt x="68" y="28"/>
                    </a:lnTo>
                    <a:lnTo>
                      <a:pt x="67" y="28"/>
                    </a:lnTo>
                    <a:lnTo>
                      <a:pt x="66" y="29"/>
                    </a:lnTo>
                    <a:lnTo>
                      <a:pt x="64" y="29"/>
                    </a:lnTo>
                    <a:lnTo>
                      <a:pt x="63" y="28"/>
                    </a:lnTo>
                    <a:lnTo>
                      <a:pt x="61" y="28"/>
                    </a:lnTo>
                    <a:lnTo>
                      <a:pt x="61" y="26"/>
                    </a:lnTo>
                    <a:lnTo>
                      <a:pt x="57" y="22"/>
                    </a:lnTo>
                    <a:lnTo>
                      <a:pt x="56" y="18"/>
                    </a:lnTo>
                    <a:lnTo>
                      <a:pt x="45" y="1"/>
                    </a:lnTo>
                    <a:lnTo>
                      <a:pt x="45" y="0"/>
                    </a:lnTo>
                    <a:lnTo>
                      <a:pt x="43" y="1"/>
                    </a:lnTo>
                    <a:lnTo>
                      <a:pt x="40" y="2"/>
                    </a:lnTo>
                    <a:lnTo>
                      <a:pt x="39" y="5"/>
                    </a:lnTo>
                    <a:lnTo>
                      <a:pt x="36" y="8"/>
                    </a:lnTo>
                    <a:lnTo>
                      <a:pt x="6" y="22"/>
                    </a:lnTo>
                    <a:lnTo>
                      <a:pt x="6" y="19"/>
                    </a:lnTo>
                    <a:lnTo>
                      <a:pt x="4" y="18"/>
                    </a:lnTo>
                    <a:lnTo>
                      <a:pt x="4" y="14"/>
                    </a:lnTo>
                    <a:lnTo>
                      <a:pt x="3" y="10"/>
                    </a:lnTo>
                    <a:lnTo>
                      <a:pt x="0" y="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64" name="Freeform 4714">
                <a:extLst>
                  <a:ext uri="{FF2B5EF4-FFF2-40B4-BE49-F238E27FC236}">
                    <a16:creationId xmlns:a16="http://schemas.microsoft.com/office/drawing/2014/main" id="{1C062F66-EE0B-D559-97F3-D5C88399AB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3" y="3358"/>
                <a:ext cx="88" cy="22"/>
              </a:xfrm>
              <a:custGeom>
                <a:avLst/>
                <a:gdLst>
                  <a:gd name="T0" fmla="*/ 349 w 350"/>
                  <a:gd name="T1" fmla="*/ 49 h 89"/>
                  <a:gd name="T2" fmla="*/ 345 w 350"/>
                  <a:gd name="T3" fmla="*/ 57 h 89"/>
                  <a:gd name="T4" fmla="*/ 338 w 350"/>
                  <a:gd name="T5" fmla="*/ 59 h 89"/>
                  <a:gd name="T6" fmla="*/ 331 w 350"/>
                  <a:gd name="T7" fmla="*/ 53 h 89"/>
                  <a:gd name="T8" fmla="*/ 330 w 350"/>
                  <a:gd name="T9" fmla="*/ 63 h 89"/>
                  <a:gd name="T10" fmla="*/ 327 w 350"/>
                  <a:gd name="T11" fmla="*/ 66 h 89"/>
                  <a:gd name="T12" fmla="*/ 325 w 350"/>
                  <a:gd name="T13" fmla="*/ 73 h 89"/>
                  <a:gd name="T14" fmla="*/ 287 w 350"/>
                  <a:gd name="T15" fmla="*/ 86 h 89"/>
                  <a:gd name="T16" fmla="*/ 283 w 350"/>
                  <a:gd name="T17" fmla="*/ 88 h 89"/>
                  <a:gd name="T18" fmla="*/ 267 w 350"/>
                  <a:gd name="T19" fmla="*/ 77 h 89"/>
                  <a:gd name="T20" fmla="*/ 263 w 350"/>
                  <a:gd name="T21" fmla="*/ 67 h 89"/>
                  <a:gd name="T22" fmla="*/ 253 w 350"/>
                  <a:gd name="T23" fmla="*/ 63 h 89"/>
                  <a:gd name="T24" fmla="*/ 234 w 350"/>
                  <a:gd name="T25" fmla="*/ 57 h 89"/>
                  <a:gd name="T26" fmla="*/ 200 w 350"/>
                  <a:gd name="T27" fmla="*/ 61 h 89"/>
                  <a:gd name="T28" fmla="*/ 196 w 350"/>
                  <a:gd name="T29" fmla="*/ 56 h 89"/>
                  <a:gd name="T30" fmla="*/ 191 w 350"/>
                  <a:gd name="T31" fmla="*/ 54 h 89"/>
                  <a:gd name="T32" fmla="*/ 152 w 350"/>
                  <a:gd name="T33" fmla="*/ 77 h 89"/>
                  <a:gd name="T34" fmla="*/ 151 w 350"/>
                  <a:gd name="T35" fmla="*/ 79 h 89"/>
                  <a:gd name="T36" fmla="*/ 134 w 350"/>
                  <a:gd name="T37" fmla="*/ 84 h 89"/>
                  <a:gd name="T38" fmla="*/ 131 w 350"/>
                  <a:gd name="T39" fmla="*/ 77 h 89"/>
                  <a:gd name="T40" fmla="*/ 130 w 350"/>
                  <a:gd name="T41" fmla="*/ 71 h 89"/>
                  <a:gd name="T42" fmla="*/ 127 w 350"/>
                  <a:gd name="T43" fmla="*/ 66 h 89"/>
                  <a:gd name="T44" fmla="*/ 119 w 350"/>
                  <a:gd name="T45" fmla="*/ 52 h 89"/>
                  <a:gd name="T46" fmla="*/ 123 w 350"/>
                  <a:gd name="T47" fmla="*/ 49 h 89"/>
                  <a:gd name="T48" fmla="*/ 126 w 350"/>
                  <a:gd name="T49" fmla="*/ 47 h 89"/>
                  <a:gd name="T50" fmla="*/ 130 w 350"/>
                  <a:gd name="T51" fmla="*/ 49 h 89"/>
                  <a:gd name="T52" fmla="*/ 133 w 350"/>
                  <a:gd name="T53" fmla="*/ 56 h 89"/>
                  <a:gd name="T54" fmla="*/ 140 w 350"/>
                  <a:gd name="T55" fmla="*/ 53 h 89"/>
                  <a:gd name="T56" fmla="*/ 146 w 350"/>
                  <a:gd name="T57" fmla="*/ 38 h 89"/>
                  <a:gd name="T58" fmla="*/ 159 w 350"/>
                  <a:gd name="T59" fmla="*/ 29 h 89"/>
                  <a:gd name="T60" fmla="*/ 162 w 350"/>
                  <a:gd name="T61" fmla="*/ 24 h 89"/>
                  <a:gd name="T62" fmla="*/ 151 w 350"/>
                  <a:gd name="T63" fmla="*/ 6 h 89"/>
                  <a:gd name="T64" fmla="*/ 149 w 350"/>
                  <a:gd name="T65" fmla="*/ 4 h 89"/>
                  <a:gd name="T66" fmla="*/ 138 w 350"/>
                  <a:gd name="T67" fmla="*/ 0 h 89"/>
                  <a:gd name="T68" fmla="*/ 122 w 350"/>
                  <a:gd name="T69" fmla="*/ 14 h 89"/>
                  <a:gd name="T70" fmla="*/ 117 w 350"/>
                  <a:gd name="T71" fmla="*/ 10 h 89"/>
                  <a:gd name="T72" fmla="*/ 99 w 350"/>
                  <a:gd name="T73" fmla="*/ 24 h 89"/>
                  <a:gd name="T74" fmla="*/ 63 w 350"/>
                  <a:gd name="T75" fmla="*/ 43 h 89"/>
                  <a:gd name="T76" fmla="*/ 62 w 350"/>
                  <a:gd name="T77" fmla="*/ 46 h 89"/>
                  <a:gd name="T78" fmla="*/ 56 w 350"/>
                  <a:gd name="T79" fmla="*/ 57 h 89"/>
                  <a:gd name="T80" fmla="*/ 46 w 350"/>
                  <a:gd name="T81" fmla="*/ 60 h 89"/>
                  <a:gd name="T82" fmla="*/ 36 w 350"/>
                  <a:gd name="T83" fmla="*/ 61 h 89"/>
                  <a:gd name="T84" fmla="*/ 38 w 350"/>
                  <a:gd name="T85" fmla="*/ 63 h 89"/>
                  <a:gd name="T86" fmla="*/ 28 w 350"/>
                  <a:gd name="T87" fmla="*/ 74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350" h="89">
                    <a:moveTo>
                      <a:pt x="350" y="47"/>
                    </a:moveTo>
                    <a:lnTo>
                      <a:pt x="349" y="49"/>
                    </a:lnTo>
                    <a:lnTo>
                      <a:pt x="349" y="50"/>
                    </a:lnTo>
                    <a:lnTo>
                      <a:pt x="345" y="57"/>
                    </a:lnTo>
                    <a:lnTo>
                      <a:pt x="342" y="59"/>
                    </a:lnTo>
                    <a:lnTo>
                      <a:pt x="338" y="59"/>
                    </a:lnTo>
                    <a:lnTo>
                      <a:pt x="335" y="57"/>
                    </a:lnTo>
                    <a:lnTo>
                      <a:pt x="331" y="53"/>
                    </a:lnTo>
                    <a:lnTo>
                      <a:pt x="330" y="61"/>
                    </a:lnTo>
                    <a:lnTo>
                      <a:pt x="330" y="63"/>
                    </a:lnTo>
                    <a:lnTo>
                      <a:pt x="328" y="63"/>
                    </a:lnTo>
                    <a:lnTo>
                      <a:pt x="327" y="66"/>
                    </a:lnTo>
                    <a:lnTo>
                      <a:pt x="327" y="71"/>
                    </a:lnTo>
                    <a:lnTo>
                      <a:pt x="325" y="73"/>
                    </a:lnTo>
                    <a:lnTo>
                      <a:pt x="299" y="79"/>
                    </a:lnTo>
                    <a:lnTo>
                      <a:pt x="287" y="86"/>
                    </a:lnTo>
                    <a:lnTo>
                      <a:pt x="286" y="88"/>
                    </a:lnTo>
                    <a:lnTo>
                      <a:pt x="283" y="88"/>
                    </a:lnTo>
                    <a:lnTo>
                      <a:pt x="268" y="79"/>
                    </a:lnTo>
                    <a:lnTo>
                      <a:pt x="267" y="77"/>
                    </a:lnTo>
                    <a:lnTo>
                      <a:pt x="263" y="68"/>
                    </a:lnTo>
                    <a:lnTo>
                      <a:pt x="263" y="67"/>
                    </a:lnTo>
                    <a:lnTo>
                      <a:pt x="261" y="67"/>
                    </a:lnTo>
                    <a:lnTo>
                      <a:pt x="253" y="63"/>
                    </a:lnTo>
                    <a:lnTo>
                      <a:pt x="249" y="64"/>
                    </a:lnTo>
                    <a:lnTo>
                      <a:pt x="234" y="57"/>
                    </a:lnTo>
                    <a:lnTo>
                      <a:pt x="210" y="53"/>
                    </a:lnTo>
                    <a:lnTo>
                      <a:pt x="200" y="61"/>
                    </a:lnTo>
                    <a:lnTo>
                      <a:pt x="200" y="60"/>
                    </a:lnTo>
                    <a:lnTo>
                      <a:pt x="196" y="56"/>
                    </a:lnTo>
                    <a:lnTo>
                      <a:pt x="194" y="53"/>
                    </a:lnTo>
                    <a:lnTo>
                      <a:pt x="191" y="54"/>
                    </a:lnTo>
                    <a:lnTo>
                      <a:pt x="182" y="61"/>
                    </a:lnTo>
                    <a:lnTo>
                      <a:pt x="152" y="77"/>
                    </a:lnTo>
                    <a:lnTo>
                      <a:pt x="152" y="79"/>
                    </a:lnTo>
                    <a:lnTo>
                      <a:pt x="151" y="79"/>
                    </a:lnTo>
                    <a:lnTo>
                      <a:pt x="136" y="84"/>
                    </a:lnTo>
                    <a:lnTo>
                      <a:pt x="134" y="84"/>
                    </a:lnTo>
                    <a:lnTo>
                      <a:pt x="133" y="82"/>
                    </a:lnTo>
                    <a:lnTo>
                      <a:pt x="131" y="77"/>
                    </a:lnTo>
                    <a:lnTo>
                      <a:pt x="131" y="73"/>
                    </a:lnTo>
                    <a:lnTo>
                      <a:pt x="130" y="71"/>
                    </a:lnTo>
                    <a:lnTo>
                      <a:pt x="130" y="68"/>
                    </a:lnTo>
                    <a:lnTo>
                      <a:pt x="127" y="66"/>
                    </a:lnTo>
                    <a:lnTo>
                      <a:pt x="122" y="59"/>
                    </a:lnTo>
                    <a:lnTo>
                      <a:pt x="119" y="52"/>
                    </a:lnTo>
                    <a:lnTo>
                      <a:pt x="120" y="52"/>
                    </a:lnTo>
                    <a:lnTo>
                      <a:pt x="123" y="49"/>
                    </a:lnTo>
                    <a:lnTo>
                      <a:pt x="124" y="49"/>
                    </a:lnTo>
                    <a:lnTo>
                      <a:pt x="126" y="47"/>
                    </a:lnTo>
                    <a:lnTo>
                      <a:pt x="127" y="49"/>
                    </a:lnTo>
                    <a:lnTo>
                      <a:pt x="130" y="49"/>
                    </a:lnTo>
                    <a:lnTo>
                      <a:pt x="130" y="54"/>
                    </a:lnTo>
                    <a:lnTo>
                      <a:pt x="133" y="56"/>
                    </a:lnTo>
                    <a:lnTo>
                      <a:pt x="138" y="53"/>
                    </a:lnTo>
                    <a:lnTo>
                      <a:pt x="140" y="53"/>
                    </a:lnTo>
                    <a:lnTo>
                      <a:pt x="140" y="42"/>
                    </a:lnTo>
                    <a:lnTo>
                      <a:pt x="146" y="38"/>
                    </a:lnTo>
                    <a:lnTo>
                      <a:pt x="152" y="35"/>
                    </a:lnTo>
                    <a:lnTo>
                      <a:pt x="159" y="29"/>
                    </a:lnTo>
                    <a:lnTo>
                      <a:pt x="159" y="26"/>
                    </a:lnTo>
                    <a:lnTo>
                      <a:pt x="162" y="24"/>
                    </a:lnTo>
                    <a:lnTo>
                      <a:pt x="162" y="19"/>
                    </a:lnTo>
                    <a:lnTo>
                      <a:pt x="151" y="6"/>
                    </a:lnTo>
                    <a:lnTo>
                      <a:pt x="151" y="4"/>
                    </a:lnTo>
                    <a:lnTo>
                      <a:pt x="149" y="4"/>
                    </a:lnTo>
                    <a:lnTo>
                      <a:pt x="141" y="0"/>
                    </a:lnTo>
                    <a:lnTo>
                      <a:pt x="138" y="0"/>
                    </a:lnTo>
                    <a:lnTo>
                      <a:pt x="134" y="4"/>
                    </a:lnTo>
                    <a:lnTo>
                      <a:pt x="122" y="14"/>
                    </a:lnTo>
                    <a:lnTo>
                      <a:pt x="119" y="10"/>
                    </a:lnTo>
                    <a:lnTo>
                      <a:pt x="117" y="10"/>
                    </a:lnTo>
                    <a:lnTo>
                      <a:pt x="105" y="18"/>
                    </a:lnTo>
                    <a:lnTo>
                      <a:pt x="99" y="24"/>
                    </a:lnTo>
                    <a:lnTo>
                      <a:pt x="85" y="29"/>
                    </a:lnTo>
                    <a:lnTo>
                      <a:pt x="63" y="43"/>
                    </a:lnTo>
                    <a:lnTo>
                      <a:pt x="62" y="45"/>
                    </a:lnTo>
                    <a:lnTo>
                      <a:pt x="62" y="46"/>
                    </a:lnTo>
                    <a:lnTo>
                      <a:pt x="57" y="56"/>
                    </a:lnTo>
                    <a:lnTo>
                      <a:pt x="56" y="57"/>
                    </a:lnTo>
                    <a:lnTo>
                      <a:pt x="53" y="57"/>
                    </a:lnTo>
                    <a:lnTo>
                      <a:pt x="46" y="60"/>
                    </a:lnTo>
                    <a:lnTo>
                      <a:pt x="38" y="61"/>
                    </a:lnTo>
                    <a:lnTo>
                      <a:pt x="36" y="61"/>
                    </a:lnTo>
                    <a:lnTo>
                      <a:pt x="36" y="63"/>
                    </a:lnTo>
                    <a:lnTo>
                      <a:pt x="38" y="63"/>
                    </a:lnTo>
                    <a:lnTo>
                      <a:pt x="38" y="66"/>
                    </a:lnTo>
                    <a:lnTo>
                      <a:pt x="28" y="74"/>
                    </a:lnTo>
                    <a:lnTo>
                      <a:pt x="0" y="8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65" name="Freeform 4715">
                <a:extLst>
                  <a:ext uri="{FF2B5EF4-FFF2-40B4-BE49-F238E27FC236}">
                    <a16:creationId xmlns:a16="http://schemas.microsoft.com/office/drawing/2014/main" id="{20E05A50-898D-2A3C-D523-4FBA45B70D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3" y="3333"/>
                <a:ext cx="58" cy="27"/>
              </a:xfrm>
              <a:custGeom>
                <a:avLst/>
                <a:gdLst>
                  <a:gd name="T0" fmla="*/ 230 w 230"/>
                  <a:gd name="T1" fmla="*/ 44 h 107"/>
                  <a:gd name="T2" fmla="*/ 229 w 230"/>
                  <a:gd name="T3" fmla="*/ 44 h 107"/>
                  <a:gd name="T4" fmla="*/ 197 w 230"/>
                  <a:gd name="T5" fmla="*/ 17 h 107"/>
                  <a:gd name="T6" fmla="*/ 187 w 230"/>
                  <a:gd name="T7" fmla="*/ 17 h 107"/>
                  <a:gd name="T8" fmla="*/ 183 w 230"/>
                  <a:gd name="T9" fmla="*/ 16 h 107"/>
                  <a:gd name="T10" fmla="*/ 179 w 230"/>
                  <a:gd name="T11" fmla="*/ 12 h 107"/>
                  <a:gd name="T12" fmla="*/ 175 w 230"/>
                  <a:gd name="T13" fmla="*/ 16 h 107"/>
                  <a:gd name="T14" fmla="*/ 173 w 230"/>
                  <a:gd name="T15" fmla="*/ 16 h 107"/>
                  <a:gd name="T16" fmla="*/ 145 w 230"/>
                  <a:gd name="T17" fmla="*/ 41 h 107"/>
                  <a:gd name="T18" fmla="*/ 142 w 230"/>
                  <a:gd name="T19" fmla="*/ 42 h 107"/>
                  <a:gd name="T20" fmla="*/ 140 w 230"/>
                  <a:gd name="T21" fmla="*/ 42 h 107"/>
                  <a:gd name="T22" fmla="*/ 137 w 230"/>
                  <a:gd name="T23" fmla="*/ 41 h 107"/>
                  <a:gd name="T24" fmla="*/ 135 w 230"/>
                  <a:gd name="T25" fmla="*/ 40 h 107"/>
                  <a:gd name="T26" fmla="*/ 123 w 230"/>
                  <a:gd name="T27" fmla="*/ 23 h 107"/>
                  <a:gd name="T28" fmla="*/ 119 w 230"/>
                  <a:gd name="T29" fmla="*/ 23 h 107"/>
                  <a:gd name="T30" fmla="*/ 115 w 230"/>
                  <a:gd name="T31" fmla="*/ 31 h 107"/>
                  <a:gd name="T32" fmla="*/ 108 w 230"/>
                  <a:gd name="T33" fmla="*/ 40 h 107"/>
                  <a:gd name="T34" fmla="*/ 98 w 230"/>
                  <a:gd name="T35" fmla="*/ 41 h 107"/>
                  <a:gd name="T36" fmla="*/ 94 w 230"/>
                  <a:gd name="T37" fmla="*/ 41 h 107"/>
                  <a:gd name="T38" fmla="*/ 92 w 230"/>
                  <a:gd name="T39" fmla="*/ 42 h 107"/>
                  <a:gd name="T40" fmla="*/ 91 w 230"/>
                  <a:gd name="T41" fmla="*/ 42 h 107"/>
                  <a:gd name="T42" fmla="*/ 65 w 230"/>
                  <a:gd name="T43" fmla="*/ 30 h 107"/>
                  <a:gd name="T44" fmla="*/ 57 w 230"/>
                  <a:gd name="T45" fmla="*/ 23 h 107"/>
                  <a:gd name="T46" fmla="*/ 45 w 230"/>
                  <a:gd name="T47" fmla="*/ 23 h 107"/>
                  <a:gd name="T48" fmla="*/ 45 w 230"/>
                  <a:gd name="T49" fmla="*/ 21 h 107"/>
                  <a:gd name="T50" fmla="*/ 39 w 230"/>
                  <a:gd name="T51" fmla="*/ 13 h 107"/>
                  <a:gd name="T52" fmla="*/ 28 w 230"/>
                  <a:gd name="T53" fmla="*/ 7 h 107"/>
                  <a:gd name="T54" fmla="*/ 15 w 230"/>
                  <a:gd name="T55" fmla="*/ 5 h 107"/>
                  <a:gd name="T56" fmla="*/ 8 w 230"/>
                  <a:gd name="T57" fmla="*/ 2 h 107"/>
                  <a:gd name="T58" fmla="*/ 7 w 230"/>
                  <a:gd name="T59" fmla="*/ 0 h 107"/>
                  <a:gd name="T60" fmla="*/ 0 w 230"/>
                  <a:gd name="T61" fmla="*/ 0 h 107"/>
                  <a:gd name="T62" fmla="*/ 0 w 230"/>
                  <a:gd name="T63" fmla="*/ 2 h 107"/>
                  <a:gd name="T64" fmla="*/ 3 w 230"/>
                  <a:gd name="T65" fmla="*/ 5 h 107"/>
                  <a:gd name="T66" fmla="*/ 12 w 230"/>
                  <a:gd name="T67" fmla="*/ 23 h 107"/>
                  <a:gd name="T68" fmla="*/ 27 w 230"/>
                  <a:gd name="T69" fmla="*/ 38 h 107"/>
                  <a:gd name="T70" fmla="*/ 27 w 230"/>
                  <a:gd name="T71" fmla="*/ 40 h 107"/>
                  <a:gd name="T72" fmla="*/ 28 w 230"/>
                  <a:gd name="T73" fmla="*/ 40 h 107"/>
                  <a:gd name="T74" fmla="*/ 38 w 230"/>
                  <a:gd name="T75" fmla="*/ 53 h 107"/>
                  <a:gd name="T76" fmla="*/ 39 w 230"/>
                  <a:gd name="T77" fmla="*/ 62 h 107"/>
                  <a:gd name="T78" fmla="*/ 39 w 230"/>
                  <a:gd name="T79" fmla="*/ 67 h 107"/>
                  <a:gd name="T80" fmla="*/ 38 w 230"/>
                  <a:gd name="T81" fmla="*/ 69 h 107"/>
                  <a:gd name="T82" fmla="*/ 36 w 230"/>
                  <a:gd name="T83" fmla="*/ 69 h 107"/>
                  <a:gd name="T84" fmla="*/ 36 w 230"/>
                  <a:gd name="T85" fmla="*/ 72 h 107"/>
                  <a:gd name="T86" fmla="*/ 42 w 230"/>
                  <a:gd name="T87" fmla="*/ 79 h 107"/>
                  <a:gd name="T88" fmla="*/ 42 w 230"/>
                  <a:gd name="T89" fmla="*/ 81 h 107"/>
                  <a:gd name="T90" fmla="*/ 36 w 230"/>
                  <a:gd name="T91" fmla="*/ 93 h 107"/>
                  <a:gd name="T92" fmla="*/ 36 w 230"/>
                  <a:gd name="T93" fmla="*/ 94 h 107"/>
                  <a:gd name="T94" fmla="*/ 31 w 230"/>
                  <a:gd name="T95" fmla="*/ 95 h 107"/>
                  <a:gd name="T96" fmla="*/ 28 w 230"/>
                  <a:gd name="T97" fmla="*/ 100 h 107"/>
                  <a:gd name="T98" fmla="*/ 27 w 230"/>
                  <a:gd name="T99" fmla="*/ 107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30" h="107">
                    <a:moveTo>
                      <a:pt x="230" y="44"/>
                    </a:moveTo>
                    <a:lnTo>
                      <a:pt x="229" y="44"/>
                    </a:lnTo>
                    <a:lnTo>
                      <a:pt x="197" y="17"/>
                    </a:lnTo>
                    <a:lnTo>
                      <a:pt x="187" y="17"/>
                    </a:lnTo>
                    <a:lnTo>
                      <a:pt x="183" y="16"/>
                    </a:lnTo>
                    <a:lnTo>
                      <a:pt x="179" y="12"/>
                    </a:lnTo>
                    <a:lnTo>
                      <a:pt x="175" y="16"/>
                    </a:lnTo>
                    <a:lnTo>
                      <a:pt x="173" y="16"/>
                    </a:lnTo>
                    <a:lnTo>
                      <a:pt x="145" y="41"/>
                    </a:lnTo>
                    <a:lnTo>
                      <a:pt x="142" y="42"/>
                    </a:lnTo>
                    <a:lnTo>
                      <a:pt x="140" y="42"/>
                    </a:lnTo>
                    <a:lnTo>
                      <a:pt x="137" y="41"/>
                    </a:lnTo>
                    <a:lnTo>
                      <a:pt x="135" y="40"/>
                    </a:lnTo>
                    <a:lnTo>
                      <a:pt x="123" y="23"/>
                    </a:lnTo>
                    <a:lnTo>
                      <a:pt x="119" y="23"/>
                    </a:lnTo>
                    <a:lnTo>
                      <a:pt x="115" y="31"/>
                    </a:lnTo>
                    <a:lnTo>
                      <a:pt x="108" y="40"/>
                    </a:lnTo>
                    <a:lnTo>
                      <a:pt x="98" y="41"/>
                    </a:lnTo>
                    <a:lnTo>
                      <a:pt x="94" y="41"/>
                    </a:lnTo>
                    <a:lnTo>
                      <a:pt x="92" y="42"/>
                    </a:lnTo>
                    <a:lnTo>
                      <a:pt x="91" y="42"/>
                    </a:lnTo>
                    <a:lnTo>
                      <a:pt x="65" y="30"/>
                    </a:lnTo>
                    <a:lnTo>
                      <a:pt x="57" y="23"/>
                    </a:lnTo>
                    <a:lnTo>
                      <a:pt x="45" y="23"/>
                    </a:lnTo>
                    <a:lnTo>
                      <a:pt x="45" y="21"/>
                    </a:lnTo>
                    <a:lnTo>
                      <a:pt x="39" y="13"/>
                    </a:lnTo>
                    <a:lnTo>
                      <a:pt x="28" y="7"/>
                    </a:lnTo>
                    <a:lnTo>
                      <a:pt x="15" y="5"/>
                    </a:lnTo>
                    <a:lnTo>
                      <a:pt x="8" y="2"/>
                    </a:lnTo>
                    <a:lnTo>
                      <a:pt x="7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3" y="5"/>
                    </a:lnTo>
                    <a:lnTo>
                      <a:pt x="12" y="23"/>
                    </a:lnTo>
                    <a:lnTo>
                      <a:pt x="27" y="38"/>
                    </a:lnTo>
                    <a:lnTo>
                      <a:pt x="27" y="40"/>
                    </a:lnTo>
                    <a:lnTo>
                      <a:pt x="28" y="40"/>
                    </a:lnTo>
                    <a:lnTo>
                      <a:pt x="38" y="53"/>
                    </a:lnTo>
                    <a:lnTo>
                      <a:pt x="39" y="62"/>
                    </a:lnTo>
                    <a:lnTo>
                      <a:pt x="39" y="67"/>
                    </a:lnTo>
                    <a:lnTo>
                      <a:pt x="38" y="69"/>
                    </a:lnTo>
                    <a:lnTo>
                      <a:pt x="36" y="69"/>
                    </a:lnTo>
                    <a:lnTo>
                      <a:pt x="36" y="72"/>
                    </a:lnTo>
                    <a:lnTo>
                      <a:pt x="42" y="79"/>
                    </a:lnTo>
                    <a:lnTo>
                      <a:pt x="42" y="81"/>
                    </a:lnTo>
                    <a:lnTo>
                      <a:pt x="36" y="93"/>
                    </a:lnTo>
                    <a:lnTo>
                      <a:pt x="36" y="94"/>
                    </a:lnTo>
                    <a:lnTo>
                      <a:pt x="31" y="95"/>
                    </a:lnTo>
                    <a:lnTo>
                      <a:pt x="28" y="100"/>
                    </a:lnTo>
                    <a:lnTo>
                      <a:pt x="27" y="10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66" name="Freeform 4716">
                <a:extLst>
                  <a:ext uri="{FF2B5EF4-FFF2-40B4-BE49-F238E27FC236}">
                    <a16:creationId xmlns:a16="http://schemas.microsoft.com/office/drawing/2014/main" id="{C1A85FCF-FDCE-FBBD-F72E-E2C620C1F7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2" y="3357"/>
                <a:ext cx="28" cy="12"/>
              </a:xfrm>
              <a:custGeom>
                <a:avLst/>
                <a:gdLst>
                  <a:gd name="T0" fmla="*/ 111 w 111"/>
                  <a:gd name="T1" fmla="*/ 9 h 46"/>
                  <a:gd name="T2" fmla="*/ 109 w 111"/>
                  <a:gd name="T3" fmla="*/ 9 h 46"/>
                  <a:gd name="T4" fmla="*/ 99 w 111"/>
                  <a:gd name="T5" fmla="*/ 7 h 46"/>
                  <a:gd name="T6" fmla="*/ 87 w 111"/>
                  <a:gd name="T7" fmla="*/ 10 h 46"/>
                  <a:gd name="T8" fmla="*/ 87 w 111"/>
                  <a:gd name="T9" fmla="*/ 9 h 46"/>
                  <a:gd name="T10" fmla="*/ 85 w 111"/>
                  <a:gd name="T11" fmla="*/ 7 h 46"/>
                  <a:gd name="T12" fmla="*/ 87 w 111"/>
                  <a:gd name="T13" fmla="*/ 6 h 46"/>
                  <a:gd name="T14" fmla="*/ 87 w 111"/>
                  <a:gd name="T15" fmla="*/ 4 h 46"/>
                  <a:gd name="T16" fmla="*/ 77 w 111"/>
                  <a:gd name="T17" fmla="*/ 7 h 46"/>
                  <a:gd name="T18" fmla="*/ 66 w 111"/>
                  <a:gd name="T19" fmla="*/ 0 h 46"/>
                  <a:gd name="T20" fmla="*/ 60 w 111"/>
                  <a:gd name="T21" fmla="*/ 4 h 46"/>
                  <a:gd name="T22" fmla="*/ 51 w 111"/>
                  <a:gd name="T23" fmla="*/ 6 h 46"/>
                  <a:gd name="T24" fmla="*/ 42 w 111"/>
                  <a:gd name="T25" fmla="*/ 6 h 46"/>
                  <a:gd name="T26" fmla="*/ 36 w 111"/>
                  <a:gd name="T27" fmla="*/ 4 h 46"/>
                  <a:gd name="T28" fmla="*/ 34 w 111"/>
                  <a:gd name="T29" fmla="*/ 4 h 46"/>
                  <a:gd name="T30" fmla="*/ 32 w 111"/>
                  <a:gd name="T31" fmla="*/ 6 h 46"/>
                  <a:gd name="T32" fmla="*/ 34 w 111"/>
                  <a:gd name="T33" fmla="*/ 7 h 46"/>
                  <a:gd name="T34" fmla="*/ 34 w 111"/>
                  <a:gd name="T35" fmla="*/ 17 h 46"/>
                  <a:gd name="T36" fmla="*/ 32 w 111"/>
                  <a:gd name="T37" fmla="*/ 28 h 46"/>
                  <a:gd name="T38" fmla="*/ 31 w 111"/>
                  <a:gd name="T39" fmla="*/ 31 h 46"/>
                  <a:gd name="T40" fmla="*/ 31 w 111"/>
                  <a:gd name="T41" fmla="*/ 32 h 46"/>
                  <a:gd name="T42" fmla="*/ 29 w 111"/>
                  <a:gd name="T43" fmla="*/ 32 h 46"/>
                  <a:gd name="T44" fmla="*/ 28 w 111"/>
                  <a:gd name="T45" fmla="*/ 34 h 46"/>
                  <a:gd name="T46" fmla="*/ 20 w 111"/>
                  <a:gd name="T47" fmla="*/ 34 h 46"/>
                  <a:gd name="T48" fmla="*/ 12 w 111"/>
                  <a:gd name="T49" fmla="*/ 32 h 46"/>
                  <a:gd name="T50" fmla="*/ 6 w 111"/>
                  <a:gd name="T51" fmla="*/ 32 h 46"/>
                  <a:gd name="T52" fmla="*/ 2 w 111"/>
                  <a:gd name="T53" fmla="*/ 34 h 46"/>
                  <a:gd name="T54" fmla="*/ 2 w 111"/>
                  <a:gd name="T55" fmla="*/ 35 h 46"/>
                  <a:gd name="T56" fmla="*/ 0 w 111"/>
                  <a:gd name="T57" fmla="*/ 43 h 46"/>
                  <a:gd name="T58" fmla="*/ 0 w 111"/>
                  <a:gd name="T59" fmla="*/ 45 h 46"/>
                  <a:gd name="T60" fmla="*/ 2 w 111"/>
                  <a:gd name="T61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11" h="46">
                    <a:moveTo>
                      <a:pt x="111" y="9"/>
                    </a:moveTo>
                    <a:lnTo>
                      <a:pt x="109" y="9"/>
                    </a:lnTo>
                    <a:lnTo>
                      <a:pt x="99" y="7"/>
                    </a:lnTo>
                    <a:lnTo>
                      <a:pt x="87" y="10"/>
                    </a:lnTo>
                    <a:lnTo>
                      <a:pt x="87" y="9"/>
                    </a:lnTo>
                    <a:lnTo>
                      <a:pt x="85" y="7"/>
                    </a:lnTo>
                    <a:lnTo>
                      <a:pt x="87" y="6"/>
                    </a:lnTo>
                    <a:lnTo>
                      <a:pt x="87" y="4"/>
                    </a:lnTo>
                    <a:lnTo>
                      <a:pt x="77" y="7"/>
                    </a:lnTo>
                    <a:lnTo>
                      <a:pt x="66" y="0"/>
                    </a:lnTo>
                    <a:lnTo>
                      <a:pt x="60" y="4"/>
                    </a:lnTo>
                    <a:lnTo>
                      <a:pt x="51" y="6"/>
                    </a:lnTo>
                    <a:lnTo>
                      <a:pt x="42" y="6"/>
                    </a:lnTo>
                    <a:lnTo>
                      <a:pt x="36" y="4"/>
                    </a:lnTo>
                    <a:lnTo>
                      <a:pt x="34" y="4"/>
                    </a:lnTo>
                    <a:lnTo>
                      <a:pt x="32" y="6"/>
                    </a:lnTo>
                    <a:lnTo>
                      <a:pt x="34" y="7"/>
                    </a:lnTo>
                    <a:lnTo>
                      <a:pt x="34" y="17"/>
                    </a:lnTo>
                    <a:lnTo>
                      <a:pt x="32" y="28"/>
                    </a:lnTo>
                    <a:lnTo>
                      <a:pt x="31" y="31"/>
                    </a:lnTo>
                    <a:lnTo>
                      <a:pt x="31" y="32"/>
                    </a:lnTo>
                    <a:lnTo>
                      <a:pt x="29" y="32"/>
                    </a:lnTo>
                    <a:lnTo>
                      <a:pt x="28" y="34"/>
                    </a:lnTo>
                    <a:lnTo>
                      <a:pt x="20" y="34"/>
                    </a:lnTo>
                    <a:lnTo>
                      <a:pt x="12" y="32"/>
                    </a:lnTo>
                    <a:lnTo>
                      <a:pt x="6" y="32"/>
                    </a:lnTo>
                    <a:lnTo>
                      <a:pt x="2" y="34"/>
                    </a:lnTo>
                    <a:lnTo>
                      <a:pt x="2" y="35"/>
                    </a:lnTo>
                    <a:lnTo>
                      <a:pt x="0" y="43"/>
                    </a:lnTo>
                    <a:lnTo>
                      <a:pt x="0" y="45"/>
                    </a:lnTo>
                    <a:lnTo>
                      <a:pt x="2" y="4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67" name="Freeform 4717">
                <a:extLst>
                  <a:ext uri="{FF2B5EF4-FFF2-40B4-BE49-F238E27FC236}">
                    <a16:creationId xmlns:a16="http://schemas.microsoft.com/office/drawing/2014/main" id="{901F37C3-5816-9011-B8C4-DC6327B417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8" y="3377"/>
                <a:ext cx="86" cy="89"/>
              </a:xfrm>
              <a:custGeom>
                <a:avLst/>
                <a:gdLst>
                  <a:gd name="T0" fmla="*/ 22 w 341"/>
                  <a:gd name="T1" fmla="*/ 339 h 356"/>
                  <a:gd name="T2" fmla="*/ 20 w 341"/>
                  <a:gd name="T3" fmla="*/ 310 h 356"/>
                  <a:gd name="T4" fmla="*/ 26 w 341"/>
                  <a:gd name="T5" fmla="*/ 307 h 356"/>
                  <a:gd name="T6" fmla="*/ 36 w 341"/>
                  <a:gd name="T7" fmla="*/ 294 h 356"/>
                  <a:gd name="T8" fmla="*/ 26 w 341"/>
                  <a:gd name="T9" fmla="*/ 287 h 356"/>
                  <a:gd name="T10" fmla="*/ 26 w 341"/>
                  <a:gd name="T11" fmla="*/ 282 h 356"/>
                  <a:gd name="T12" fmla="*/ 33 w 341"/>
                  <a:gd name="T13" fmla="*/ 277 h 356"/>
                  <a:gd name="T14" fmla="*/ 33 w 341"/>
                  <a:gd name="T15" fmla="*/ 273 h 356"/>
                  <a:gd name="T16" fmla="*/ 30 w 341"/>
                  <a:gd name="T17" fmla="*/ 265 h 356"/>
                  <a:gd name="T18" fmla="*/ 25 w 341"/>
                  <a:gd name="T19" fmla="*/ 241 h 356"/>
                  <a:gd name="T20" fmla="*/ 35 w 341"/>
                  <a:gd name="T21" fmla="*/ 232 h 356"/>
                  <a:gd name="T22" fmla="*/ 44 w 341"/>
                  <a:gd name="T23" fmla="*/ 229 h 356"/>
                  <a:gd name="T24" fmla="*/ 77 w 341"/>
                  <a:gd name="T25" fmla="*/ 247 h 356"/>
                  <a:gd name="T26" fmla="*/ 79 w 341"/>
                  <a:gd name="T27" fmla="*/ 250 h 356"/>
                  <a:gd name="T28" fmla="*/ 109 w 341"/>
                  <a:gd name="T29" fmla="*/ 247 h 356"/>
                  <a:gd name="T30" fmla="*/ 118 w 341"/>
                  <a:gd name="T31" fmla="*/ 239 h 356"/>
                  <a:gd name="T32" fmla="*/ 152 w 341"/>
                  <a:gd name="T33" fmla="*/ 226 h 356"/>
                  <a:gd name="T34" fmla="*/ 127 w 341"/>
                  <a:gd name="T35" fmla="*/ 190 h 356"/>
                  <a:gd name="T36" fmla="*/ 120 w 341"/>
                  <a:gd name="T37" fmla="*/ 179 h 356"/>
                  <a:gd name="T38" fmla="*/ 118 w 341"/>
                  <a:gd name="T39" fmla="*/ 170 h 356"/>
                  <a:gd name="T40" fmla="*/ 124 w 341"/>
                  <a:gd name="T41" fmla="*/ 167 h 356"/>
                  <a:gd name="T42" fmla="*/ 156 w 341"/>
                  <a:gd name="T43" fmla="*/ 152 h 356"/>
                  <a:gd name="T44" fmla="*/ 152 w 341"/>
                  <a:gd name="T45" fmla="*/ 145 h 356"/>
                  <a:gd name="T46" fmla="*/ 139 w 341"/>
                  <a:gd name="T47" fmla="*/ 141 h 356"/>
                  <a:gd name="T48" fmla="*/ 145 w 341"/>
                  <a:gd name="T49" fmla="*/ 133 h 356"/>
                  <a:gd name="T50" fmla="*/ 145 w 341"/>
                  <a:gd name="T51" fmla="*/ 121 h 356"/>
                  <a:gd name="T52" fmla="*/ 153 w 341"/>
                  <a:gd name="T53" fmla="*/ 120 h 356"/>
                  <a:gd name="T54" fmla="*/ 178 w 341"/>
                  <a:gd name="T55" fmla="*/ 107 h 356"/>
                  <a:gd name="T56" fmla="*/ 190 w 341"/>
                  <a:gd name="T57" fmla="*/ 116 h 356"/>
                  <a:gd name="T58" fmla="*/ 197 w 341"/>
                  <a:gd name="T59" fmla="*/ 110 h 356"/>
                  <a:gd name="T60" fmla="*/ 212 w 341"/>
                  <a:gd name="T61" fmla="*/ 111 h 356"/>
                  <a:gd name="T62" fmla="*/ 234 w 341"/>
                  <a:gd name="T63" fmla="*/ 123 h 356"/>
                  <a:gd name="T64" fmla="*/ 243 w 341"/>
                  <a:gd name="T65" fmla="*/ 113 h 356"/>
                  <a:gd name="T66" fmla="*/ 250 w 341"/>
                  <a:gd name="T67" fmla="*/ 104 h 356"/>
                  <a:gd name="T68" fmla="*/ 247 w 341"/>
                  <a:gd name="T69" fmla="*/ 95 h 356"/>
                  <a:gd name="T70" fmla="*/ 238 w 341"/>
                  <a:gd name="T71" fmla="*/ 64 h 356"/>
                  <a:gd name="T72" fmla="*/ 241 w 341"/>
                  <a:gd name="T73" fmla="*/ 53 h 356"/>
                  <a:gd name="T74" fmla="*/ 247 w 341"/>
                  <a:gd name="T75" fmla="*/ 47 h 356"/>
                  <a:gd name="T76" fmla="*/ 264 w 341"/>
                  <a:gd name="T77" fmla="*/ 47 h 356"/>
                  <a:gd name="T78" fmla="*/ 271 w 341"/>
                  <a:gd name="T79" fmla="*/ 47 h 356"/>
                  <a:gd name="T80" fmla="*/ 287 w 341"/>
                  <a:gd name="T81" fmla="*/ 25 h 356"/>
                  <a:gd name="T82" fmla="*/ 289 w 341"/>
                  <a:gd name="T83" fmla="*/ 21 h 356"/>
                  <a:gd name="T84" fmla="*/ 279 w 341"/>
                  <a:gd name="T85" fmla="*/ 4 h 356"/>
                  <a:gd name="T86" fmla="*/ 304 w 341"/>
                  <a:gd name="T87" fmla="*/ 9 h 3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341" h="356">
                    <a:moveTo>
                      <a:pt x="0" y="356"/>
                    </a:moveTo>
                    <a:lnTo>
                      <a:pt x="3" y="353"/>
                    </a:lnTo>
                    <a:lnTo>
                      <a:pt x="22" y="339"/>
                    </a:lnTo>
                    <a:lnTo>
                      <a:pt x="22" y="337"/>
                    </a:lnTo>
                    <a:lnTo>
                      <a:pt x="25" y="325"/>
                    </a:lnTo>
                    <a:lnTo>
                      <a:pt x="20" y="310"/>
                    </a:lnTo>
                    <a:lnTo>
                      <a:pt x="15" y="306"/>
                    </a:lnTo>
                    <a:lnTo>
                      <a:pt x="22" y="306"/>
                    </a:lnTo>
                    <a:lnTo>
                      <a:pt x="26" y="307"/>
                    </a:lnTo>
                    <a:lnTo>
                      <a:pt x="35" y="307"/>
                    </a:lnTo>
                    <a:lnTo>
                      <a:pt x="36" y="297"/>
                    </a:lnTo>
                    <a:lnTo>
                      <a:pt x="36" y="294"/>
                    </a:lnTo>
                    <a:lnTo>
                      <a:pt x="33" y="289"/>
                    </a:lnTo>
                    <a:lnTo>
                      <a:pt x="29" y="290"/>
                    </a:lnTo>
                    <a:lnTo>
                      <a:pt x="26" y="287"/>
                    </a:lnTo>
                    <a:lnTo>
                      <a:pt x="26" y="286"/>
                    </a:lnTo>
                    <a:lnTo>
                      <a:pt x="25" y="283"/>
                    </a:lnTo>
                    <a:lnTo>
                      <a:pt x="26" y="282"/>
                    </a:lnTo>
                    <a:lnTo>
                      <a:pt x="27" y="282"/>
                    </a:lnTo>
                    <a:lnTo>
                      <a:pt x="30" y="280"/>
                    </a:lnTo>
                    <a:lnTo>
                      <a:pt x="33" y="277"/>
                    </a:lnTo>
                    <a:lnTo>
                      <a:pt x="35" y="275"/>
                    </a:lnTo>
                    <a:lnTo>
                      <a:pt x="35" y="273"/>
                    </a:lnTo>
                    <a:lnTo>
                      <a:pt x="33" y="273"/>
                    </a:lnTo>
                    <a:lnTo>
                      <a:pt x="33" y="270"/>
                    </a:lnTo>
                    <a:lnTo>
                      <a:pt x="32" y="269"/>
                    </a:lnTo>
                    <a:lnTo>
                      <a:pt x="30" y="265"/>
                    </a:lnTo>
                    <a:lnTo>
                      <a:pt x="27" y="264"/>
                    </a:lnTo>
                    <a:lnTo>
                      <a:pt x="25" y="255"/>
                    </a:lnTo>
                    <a:lnTo>
                      <a:pt x="25" y="241"/>
                    </a:lnTo>
                    <a:lnTo>
                      <a:pt x="29" y="236"/>
                    </a:lnTo>
                    <a:lnTo>
                      <a:pt x="30" y="236"/>
                    </a:lnTo>
                    <a:lnTo>
                      <a:pt x="35" y="232"/>
                    </a:lnTo>
                    <a:lnTo>
                      <a:pt x="42" y="227"/>
                    </a:lnTo>
                    <a:lnTo>
                      <a:pt x="43" y="227"/>
                    </a:lnTo>
                    <a:lnTo>
                      <a:pt x="44" y="229"/>
                    </a:lnTo>
                    <a:lnTo>
                      <a:pt x="49" y="229"/>
                    </a:lnTo>
                    <a:lnTo>
                      <a:pt x="50" y="227"/>
                    </a:lnTo>
                    <a:lnTo>
                      <a:pt x="77" y="247"/>
                    </a:lnTo>
                    <a:lnTo>
                      <a:pt x="78" y="248"/>
                    </a:lnTo>
                    <a:lnTo>
                      <a:pt x="78" y="251"/>
                    </a:lnTo>
                    <a:lnTo>
                      <a:pt x="79" y="250"/>
                    </a:lnTo>
                    <a:lnTo>
                      <a:pt x="96" y="244"/>
                    </a:lnTo>
                    <a:lnTo>
                      <a:pt x="97" y="244"/>
                    </a:lnTo>
                    <a:lnTo>
                      <a:pt x="109" y="247"/>
                    </a:lnTo>
                    <a:lnTo>
                      <a:pt x="110" y="246"/>
                    </a:lnTo>
                    <a:lnTo>
                      <a:pt x="116" y="239"/>
                    </a:lnTo>
                    <a:lnTo>
                      <a:pt x="118" y="239"/>
                    </a:lnTo>
                    <a:lnTo>
                      <a:pt x="124" y="236"/>
                    </a:lnTo>
                    <a:lnTo>
                      <a:pt x="141" y="232"/>
                    </a:lnTo>
                    <a:lnTo>
                      <a:pt x="152" y="226"/>
                    </a:lnTo>
                    <a:lnTo>
                      <a:pt x="153" y="226"/>
                    </a:lnTo>
                    <a:lnTo>
                      <a:pt x="131" y="201"/>
                    </a:lnTo>
                    <a:lnTo>
                      <a:pt x="127" y="190"/>
                    </a:lnTo>
                    <a:lnTo>
                      <a:pt x="121" y="181"/>
                    </a:lnTo>
                    <a:lnTo>
                      <a:pt x="121" y="180"/>
                    </a:lnTo>
                    <a:lnTo>
                      <a:pt x="120" y="179"/>
                    </a:lnTo>
                    <a:lnTo>
                      <a:pt x="120" y="177"/>
                    </a:lnTo>
                    <a:lnTo>
                      <a:pt x="118" y="173"/>
                    </a:lnTo>
                    <a:lnTo>
                      <a:pt x="118" y="170"/>
                    </a:lnTo>
                    <a:lnTo>
                      <a:pt x="121" y="169"/>
                    </a:lnTo>
                    <a:lnTo>
                      <a:pt x="123" y="167"/>
                    </a:lnTo>
                    <a:lnTo>
                      <a:pt x="124" y="167"/>
                    </a:lnTo>
                    <a:lnTo>
                      <a:pt x="134" y="162"/>
                    </a:lnTo>
                    <a:lnTo>
                      <a:pt x="149" y="156"/>
                    </a:lnTo>
                    <a:lnTo>
                      <a:pt x="156" y="152"/>
                    </a:lnTo>
                    <a:lnTo>
                      <a:pt x="160" y="152"/>
                    </a:lnTo>
                    <a:lnTo>
                      <a:pt x="159" y="149"/>
                    </a:lnTo>
                    <a:lnTo>
                      <a:pt x="152" y="145"/>
                    </a:lnTo>
                    <a:lnTo>
                      <a:pt x="144" y="142"/>
                    </a:lnTo>
                    <a:lnTo>
                      <a:pt x="142" y="142"/>
                    </a:lnTo>
                    <a:lnTo>
                      <a:pt x="139" y="141"/>
                    </a:lnTo>
                    <a:lnTo>
                      <a:pt x="139" y="138"/>
                    </a:lnTo>
                    <a:lnTo>
                      <a:pt x="141" y="138"/>
                    </a:lnTo>
                    <a:lnTo>
                      <a:pt x="145" y="133"/>
                    </a:lnTo>
                    <a:lnTo>
                      <a:pt x="146" y="130"/>
                    </a:lnTo>
                    <a:lnTo>
                      <a:pt x="145" y="127"/>
                    </a:lnTo>
                    <a:lnTo>
                      <a:pt x="145" y="121"/>
                    </a:lnTo>
                    <a:lnTo>
                      <a:pt x="148" y="119"/>
                    </a:lnTo>
                    <a:lnTo>
                      <a:pt x="152" y="120"/>
                    </a:lnTo>
                    <a:lnTo>
                      <a:pt x="153" y="120"/>
                    </a:lnTo>
                    <a:lnTo>
                      <a:pt x="177" y="107"/>
                    </a:lnTo>
                    <a:lnTo>
                      <a:pt x="177" y="106"/>
                    </a:lnTo>
                    <a:lnTo>
                      <a:pt x="178" y="107"/>
                    </a:lnTo>
                    <a:lnTo>
                      <a:pt x="188" y="114"/>
                    </a:lnTo>
                    <a:lnTo>
                      <a:pt x="190" y="114"/>
                    </a:lnTo>
                    <a:lnTo>
                      <a:pt x="190" y="116"/>
                    </a:lnTo>
                    <a:lnTo>
                      <a:pt x="191" y="116"/>
                    </a:lnTo>
                    <a:lnTo>
                      <a:pt x="191" y="114"/>
                    </a:lnTo>
                    <a:lnTo>
                      <a:pt x="197" y="110"/>
                    </a:lnTo>
                    <a:lnTo>
                      <a:pt x="204" y="109"/>
                    </a:lnTo>
                    <a:lnTo>
                      <a:pt x="205" y="109"/>
                    </a:lnTo>
                    <a:lnTo>
                      <a:pt x="212" y="111"/>
                    </a:lnTo>
                    <a:lnTo>
                      <a:pt x="214" y="113"/>
                    </a:lnTo>
                    <a:lnTo>
                      <a:pt x="233" y="121"/>
                    </a:lnTo>
                    <a:lnTo>
                      <a:pt x="234" y="123"/>
                    </a:lnTo>
                    <a:lnTo>
                      <a:pt x="236" y="121"/>
                    </a:lnTo>
                    <a:lnTo>
                      <a:pt x="240" y="114"/>
                    </a:lnTo>
                    <a:lnTo>
                      <a:pt x="243" y="113"/>
                    </a:lnTo>
                    <a:lnTo>
                      <a:pt x="247" y="109"/>
                    </a:lnTo>
                    <a:lnTo>
                      <a:pt x="248" y="106"/>
                    </a:lnTo>
                    <a:lnTo>
                      <a:pt x="250" y="104"/>
                    </a:lnTo>
                    <a:lnTo>
                      <a:pt x="250" y="103"/>
                    </a:lnTo>
                    <a:lnTo>
                      <a:pt x="248" y="97"/>
                    </a:lnTo>
                    <a:lnTo>
                      <a:pt x="247" y="95"/>
                    </a:lnTo>
                    <a:lnTo>
                      <a:pt x="247" y="92"/>
                    </a:lnTo>
                    <a:lnTo>
                      <a:pt x="238" y="66"/>
                    </a:lnTo>
                    <a:lnTo>
                      <a:pt x="238" y="64"/>
                    </a:lnTo>
                    <a:lnTo>
                      <a:pt x="240" y="64"/>
                    </a:lnTo>
                    <a:lnTo>
                      <a:pt x="241" y="57"/>
                    </a:lnTo>
                    <a:lnTo>
                      <a:pt x="241" y="53"/>
                    </a:lnTo>
                    <a:lnTo>
                      <a:pt x="240" y="51"/>
                    </a:lnTo>
                    <a:lnTo>
                      <a:pt x="241" y="51"/>
                    </a:lnTo>
                    <a:lnTo>
                      <a:pt x="247" y="47"/>
                    </a:lnTo>
                    <a:lnTo>
                      <a:pt x="252" y="46"/>
                    </a:lnTo>
                    <a:lnTo>
                      <a:pt x="264" y="46"/>
                    </a:lnTo>
                    <a:lnTo>
                      <a:pt x="264" y="47"/>
                    </a:lnTo>
                    <a:lnTo>
                      <a:pt x="268" y="49"/>
                    </a:lnTo>
                    <a:lnTo>
                      <a:pt x="271" y="49"/>
                    </a:lnTo>
                    <a:lnTo>
                      <a:pt x="271" y="47"/>
                    </a:lnTo>
                    <a:lnTo>
                      <a:pt x="274" y="35"/>
                    </a:lnTo>
                    <a:lnTo>
                      <a:pt x="283" y="28"/>
                    </a:lnTo>
                    <a:lnTo>
                      <a:pt x="287" y="25"/>
                    </a:lnTo>
                    <a:lnTo>
                      <a:pt x="290" y="23"/>
                    </a:lnTo>
                    <a:lnTo>
                      <a:pt x="290" y="22"/>
                    </a:lnTo>
                    <a:lnTo>
                      <a:pt x="289" y="21"/>
                    </a:lnTo>
                    <a:lnTo>
                      <a:pt x="286" y="14"/>
                    </a:lnTo>
                    <a:lnTo>
                      <a:pt x="279" y="7"/>
                    </a:lnTo>
                    <a:lnTo>
                      <a:pt x="279" y="4"/>
                    </a:lnTo>
                    <a:lnTo>
                      <a:pt x="282" y="2"/>
                    </a:lnTo>
                    <a:lnTo>
                      <a:pt x="291" y="4"/>
                    </a:lnTo>
                    <a:lnTo>
                      <a:pt x="304" y="9"/>
                    </a:lnTo>
                    <a:lnTo>
                      <a:pt x="314" y="11"/>
                    </a:lnTo>
                    <a:lnTo>
                      <a:pt x="341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68" name="Freeform 4718">
                <a:extLst>
                  <a:ext uri="{FF2B5EF4-FFF2-40B4-BE49-F238E27FC236}">
                    <a16:creationId xmlns:a16="http://schemas.microsoft.com/office/drawing/2014/main" id="{9E821004-4D29-D3DE-302D-E64F060BDA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3" y="3369"/>
                <a:ext cx="1" cy="8"/>
              </a:xfrm>
              <a:custGeom>
                <a:avLst/>
                <a:gdLst>
                  <a:gd name="T0" fmla="*/ 3 w 3"/>
                  <a:gd name="T1" fmla="*/ 34 h 34"/>
                  <a:gd name="T2" fmla="*/ 0 w 3"/>
                  <a:gd name="T3" fmla="*/ 2 h 34"/>
                  <a:gd name="T4" fmla="*/ 0 w 3"/>
                  <a:gd name="T5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4">
                    <a:moveTo>
                      <a:pt x="3" y="34"/>
                    </a:move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69" name="Freeform 4719">
                <a:extLst>
                  <a:ext uri="{FF2B5EF4-FFF2-40B4-BE49-F238E27FC236}">
                    <a16:creationId xmlns:a16="http://schemas.microsoft.com/office/drawing/2014/main" id="{6BC884F6-E4EF-52C5-DD40-6A6974A9D2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5" y="3377"/>
                <a:ext cx="42" cy="103"/>
              </a:xfrm>
              <a:custGeom>
                <a:avLst/>
                <a:gdLst>
                  <a:gd name="T0" fmla="*/ 80 w 169"/>
                  <a:gd name="T1" fmla="*/ 8 h 413"/>
                  <a:gd name="T2" fmla="*/ 80 w 169"/>
                  <a:gd name="T3" fmla="*/ 14 h 413"/>
                  <a:gd name="T4" fmla="*/ 73 w 169"/>
                  <a:gd name="T5" fmla="*/ 35 h 413"/>
                  <a:gd name="T6" fmla="*/ 76 w 169"/>
                  <a:gd name="T7" fmla="*/ 37 h 413"/>
                  <a:gd name="T8" fmla="*/ 86 w 169"/>
                  <a:gd name="T9" fmla="*/ 37 h 413"/>
                  <a:gd name="T10" fmla="*/ 103 w 169"/>
                  <a:gd name="T11" fmla="*/ 32 h 413"/>
                  <a:gd name="T12" fmla="*/ 122 w 169"/>
                  <a:gd name="T13" fmla="*/ 54 h 413"/>
                  <a:gd name="T14" fmla="*/ 127 w 169"/>
                  <a:gd name="T15" fmla="*/ 63 h 413"/>
                  <a:gd name="T16" fmla="*/ 137 w 169"/>
                  <a:gd name="T17" fmla="*/ 72 h 413"/>
                  <a:gd name="T18" fmla="*/ 138 w 169"/>
                  <a:gd name="T19" fmla="*/ 81 h 413"/>
                  <a:gd name="T20" fmla="*/ 140 w 169"/>
                  <a:gd name="T21" fmla="*/ 93 h 413"/>
                  <a:gd name="T22" fmla="*/ 136 w 169"/>
                  <a:gd name="T23" fmla="*/ 104 h 413"/>
                  <a:gd name="T24" fmla="*/ 133 w 169"/>
                  <a:gd name="T25" fmla="*/ 119 h 413"/>
                  <a:gd name="T26" fmla="*/ 131 w 169"/>
                  <a:gd name="T27" fmla="*/ 121 h 413"/>
                  <a:gd name="T28" fmla="*/ 129 w 169"/>
                  <a:gd name="T29" fmla="*/ 126 h 413"/>
                  <a:gd name="T30" fmla="*/ 138 w 169"/>
                  <a:gd name="T31" fmla="*/ 136 h 413"/>
                  <a:gd name="T32" fmla="*/ 147 w 169"/>
                  <a:gd name="T33" fmla="*/ 141 h 413"/>
                  <a:gd name="T34" fmla="*/ 151 w 169"/>
                  <a:gd name="T35" fmla="*/ 164 h 413"/>
                  <a:gd name="T36" fmla="*/ 156 w 169"/>
                  <a:gd name="T37" fmla="*/ 163 h 413"/>
                  <a:gd name="T38" fmla="*/ 156 w 169"/>
                  <a:gd name="T39" fmla="*/ 166 h 413"/>
                  <a:gd name="T40" fmla="*/ 169 w 169"/>
                  <a:gd name="T41" fmla="*/ 169 h 413"/>
                  <a:gd name="T42" fmla="*/ 148 w 169"/>
                  <a:gd name="T43" fmla="*/ 179 h 413"/>
                  <a:gd name="T44" fmla="*/ 136 w 169"/>
                  <a:gd name="T45" fmla="*/ 181 h 413"/>
                  <a:gd name="T46" fmla="*/ 107 w 169"/>
                  <a:gd name="T47" fmla="*/ 181 h 413"/>
                  <a:gd name="T48" fmla="*/ 106 w 169"/>
                  <a:gd name="T49" fmla="*/ 188 h 413"/>
                  <a:gd name="T50" fmla="*/ 109 w 169"/>
                  <a:gd name="T51" fmla="*/ 203 h 413"/>
                  <a:gd name="T52" fmla="*/ 103 w 169"/>
                  <a:gd name="T53" fmla="*/ 213 h 413"/>
                  <a:gd name="T54" fmla="*/ 105 w 169"/>
                  <a:gd name="T55" fmla="*/ 240 h 413"/>
                  <a:gd name="T56" fmla="*/ 117 w 169"/>
                  <a:gd name="T57" fmla="*/ 261 h 413"/>
                  <a:gd name="T58" fmla="*/ 100 w 169"/>
                  <a:gd name="T59" fmla="*/ 275 h 413"/>
                  <a:gd name="T60" fmla="*/ 98 w 169"/>
                  <a:gd name="T61" fmla="*/ 275 h 413"/>
                  <a:gd name="T62" fmla="*/ 91 w 169"/>
                  <a:gd name="T63" fmla="*/ 287 h 413"/>
                  <a:gd name="T64" fmla="*/ 76 w 169"/>
                  <a:gd name="T65" fmla="*/ 307 h 413"/>
                  <a:gd name="T66" fmla="*/ 71 w 169"/>
                  <a:gd name="T67" fmla="*/ 318 h 413"/>
                  <a:gd name="T68" fmla="*/ 66 w 169"/>
                  <a:gd name="T69" fmla="*/ 322 h 413"/>
                  <a:gd name="T70" fmla="*/ 67 w 169"/>
                  <a:gd name="T71" fmla="*/ 331 h 413"/>
                  <a:gd name="T72" fmla="*/ 53 w 169"/>
                  <a:gd name="T73" fmla="*/ 342 h 413"/>
                  <a:gd name="T74" fmla="*/ 45 w 169"/>
                  <a:gd name="T75" fmla="*/ 344 h 413"/>
                  <a:gd name="T76" fmla="*/ 13 w 169"/>
                  <a:gd name="T77" fmla="*/ 350 h 413"/>
                  <a:gd name="T78" fmla="*/ 9 w 169"/>
                  <a:gd name="T79" fmla="*/ 357 h 413"/>
                  <a:gd name="T80" fmla="*/ 7 w 169"/>
                  <a:gd name="T81" fmla="*/ 389 h 413"/>
                  <a:gd name="T82" fmla="*/ 24 w 169"/>
                  <a:gd name="T83" fmla="*/ 399 h 413"/>
                  <a:gd name="T84" fmla="*/ 31 w 169"/>
                  <a:gd name="T85" fmla="*/ 394 h 413"/>
                  <a:gd name="T86" fmla="*/ 40 w 169"/>
                  <a:gd name="T87" fmla="*/ 398 h 413"/>
                  <a:gd name="T88" fmla="*/ 49 w 169"/>
                  <a:gd name="T89" fmla="*/ 367 h 413"/>
                  <a:gd name="T90" fmla="*/ 69 w 169"/>
                  <a:gd name="T91" fmla="*/ 407 h 4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69" h="413">
                    <a:moveTo>
                      <a:pt x="76" y="0"/>
                    </a:moveTo>
                    <a:lnTo>
                      <a:pt x="80" y="7"/>
                    </a:lnTo>
                    <a:lnTo>
                      <a:pt x="80" y="8"/>
                    </a:lnTo>
                    <a:lnTo>
                      <a:pt x="81" y="9"/>
                    </a:lnTo>
                    <a:lnTo>
                      <a:pt x="81" y="14"/>
                    </a:lnTo>
                    <a:lnTo>
                      <a:pt x="80" y="14"/>
                    </a:lnTo>
                    <a:lnTo>
                      <a:pt x="74" y="23"/>
                    </a:lnTo>
                    <a:lnTo>
                      <a:pt x="73" y="28"/>
                    </a:lnTo>
                    <a:lnTo>
                      <a:pt x="73" y="35"/>
                    </a:lnTo>
                    <a:lnTo>
                      <a:pt x="74" y="36"/>
                    </a:lnTo>
                    <a:lnTo>
                      <a:pt x="74" y="37"/>
                    </a:lnTo>
                    <a:lnTo>
                      <a:pt x="76" y="37"/>
                    </a:lnTo>
                    <a:lnTo>
                      <a:pt x="76" y="39"/>
                    </a:lnTo>
                    <a:lnTo>
                      <a:pt x="84" y="39"/>
                    </a:lnTo>
                    <a:lnTo>
                      <a:pt x="86" y="37"/>
                    </a:lnTo>
                    <a:lnTo>
                      <a:pt x="89" y="33"/>
                    </a:lnTo>
                    <a:lnTo>
                      <a:pt x="95" y="32"/>
                    </a:lnTo>
                    <a:lnTo>
                      <a:pt x="103" y="32"/>
                    </a:lnTo>
                    <a:lnTo>
                      <a:pt x="113" y="35"/>
                    </a:lnTo>
                    <a:lnTo>
                      <a:pt x="116" y="43"/>
                    </a:lnTo>
                    <a:lnTo>
                      <a:pt x="122" y="54"/>
                    </a:lnTo>
                    <a:lnTo>
                      <a:pt x="122" y="56"/>
                    </a:lnTo>
                    <a:lnTo>
                      <a:pt x="123" y="57"/>
                    </a:lnTo>
                    <a:lnTo>
                      <a:pt x="127" y="63"/>
                    </a:lnTo>
                    <a:lnTo>
                      <a:pt x="131" y="63"/>
                    </a:lnTo>
                    <a:lnTo>
                      <a:pt x="131" y="64"/>
                    </a:lnTo>
                    <a:lnTo>
                      <a:pt x="137" y="72"/>
                    </a:lnTo>
                    <a:lnTo>
                      <a:pt x="137" y="75"/>
                    </a:lnTo>
                    <a:lnTo>
                      <a:pt x="138" y="76"/>
                    </a:lnTo>
                    <a:lnTo>
                      <a:pt x="138" y="81"/>
                    </a:lnTo>
                    <a:lnTo>
                      <a:pt x="137" y="82"/>
                    </a:lnTo>
                    <a:lnTo>
                      <a:pt x="137" y="89"/>
                    </a:lnTo>
                    <a:lnTo>
                      <a:pt x="140" y="93"/>
                    </a:lnTo>
                    <a:lnTo>
                      <a:pt x="141" y="95"/>
                    </a:lnTo>
                    <a:lnTo>
                      <a:pt x="141" y="96"/>
                    </a:lnTo>
                    <a:lnTo>
                      <a:pt x="136" y="104"/>
                    </a:lnTo>
                    <a:lnTo>
                      <a:pt x="136" y="106"/>
                    </a:lnTo>
                    <a:lnTo>
                      <a:pt x="134" y="114"/>
                    </a:lnTo>
                    <a:lnTo>
                      <a:pt x="133" y="119"/>
                    </a:lnTo>
                    <a:lnTo>
                      <a:pt x="133" y="120"/>
                    </a:lnTo>
                    <a:lnTo>
                      <a:pt x="131" y="120"/>
                    </a:lnTo>
                    <a:lnTo>
                      <a:pt x="131" y="121"/>
                    </a:lnTo>
                    <a:lnTo>
                      <a:pt x="130" y="123"/>
                    </a:lnTo>
                    <a:lnTo>
                      <a:pt x="130" y="126"/>
                    </a:lnTo>
                    <a:lnTo>
                      <a:pt x="129" y="126"/>
                    </a:lnTo>
                    <a:lnTo>
                      <a:pt x="129" y="130"/>
                    </a:lnTo>
                    <a:lnTo>
                      <a:pt x="131" y="133"/>
                    </a:lnTo>
                    <a:lnTo>
                      <a:pt x="138" y="136"/>
                    </a:lnTo>
                    <a:lnTo>
                      <a:pt x="140" y="136"/>
                    </a:lnTo>
                    <a:lnTo>
                      <a:pt x="144" y="138"/>
                    </a:lnTo>
                    <a:lnTo>
                      <a:pt x="147" y="141"/>
                    </a:lnTo>
                    <a:lnTo>
                      <a:pt x="147" y="163"/>
                    </a:lnTo>
                    <a:lnTo>
                      <a:pt x="150" y="164"/>
                    </a:lnTo>
                    <a:lnTo>
                      <a:pt x="151" y="164"/>
                    </a:lnTo>
                    <a:lnTo>
                      <a:pt x="155" y="166"/>
                    </a:lnTo>
                    <a:lnTo>
                      <a:pt x="155" y="164"/>
                    </a:lnTo>
                    <a:lnTo>
                      <a:pt x="156" y="163"/>
                    </a:lnTo>
                    <a:lnTo>
                      <a:pt x="158" y="163"/>
                    </a:lnTo>
                    <a:lnTo>
                      <a:pt x="158" y="164"/>
                    </a:lnTo>
                    <a:lnTo>
                      <a:pt x="156" y="166"/>
                    </a:lnTo>
                    <a:lnTo>
                      <a:pt x="158" y="166"/>
                    </a:lnTo>
                    <a:lnTo>
                      <a:pt x="166" y="167"/>
                    </a:lnTo>
                    <a:lnTo>
                      <a:pt x="169" y="169"/>
                    </a:lnTo>
                    <a:lnTo>
                      <a:pt x="167" y="171"/>
                    </a:lnTo>
                    <a:lnTo>
                      <a:pt x="166" y="179"/>
                    </a:lnTo>
                    <a:lnTo>
                      <a:pt x="148" y="179"/>
                    </a:lnTo>
                    <a:lnTo>
                      <a:pt x="140" y="180"/>
                    </a:lnTo>
                    <a:lnTo>
                      <a:pt x="138" y="180"/>
                    </a:lnTo>
                    <a:lnTo>
                      <a:pt x="136" y="181"/>
                    </a:lnTo>
                    <a:lnTo>
                      <a:pt x="134" y="180"/>
                    </a:lnTo>
                    <a:lnTo>
                      <a:pt x="115" y="180"/>
                    </a:lnTo>
                    <a:lnTo>
                      <a:pt x="107" y="181"/>
                    </a:lnTo>
                    <a:lnTo>
                      <a:pt x="105" y="181"/>
                    </a:lnTo>
                    <a:lnTo>
                      <a:pt x="105" y="183"/>
                    </a:lnTo>
                    <a:lnTo>
                      <a:pt x="106" y="188"/>
                    </a:lnTo>
                    <a:lnTo>
                      <a:pt x="110" y="198"/>
                    </a:lnTo>
                    <a:lnTo>
                      <a:pt x="110" y="201"/>
                    </a:lnTo>
                    <a:lnTo>
                      <a:pt x="109" y="203"/>
                    </a:lnTo>
                    <a:lnTo>
                      <a:pt x="107" y="206"/>
                    </a:lnTo>
                    <a:lnTo>
                      <a:pt x="106" y="210"/>
                    </a:lnTo>
                    <a:lnTo>
                      <a:pt x="103" y="213"/>
                    </a:lnTo>
                    <a:lnTo>
                      <a:pt x="103" y="219"/>
                    </a:lnTo>
                    <a:lnTo>
                      <a:pt x="99" y="229"/>
                    </a:lnTo>
                    <a:lnTo>
                      <a:pt x="105" y="240"/>
                    </a:lnTo>
                    <a:lnTo>
                      <a:pt x="113" y="246"/>
                    </a:lnTo>
                    <a:lnTo>
                      <a:pt x="119" y="254"/>
                    </a:lnTo>
                    <a:lnTo>
                      <a:pt x="117" y="261"/>
                    </a:lnTo>
                    <a:lnTo>
                      <a:pt x="113" y="262"/>
                    </a:lnTo>
                    <a:lnTo>
                      <a:pt x="107" y="262"/>
                    </a:lnTo>
                    <a:lnTo>
                      <a:pt x="100" y="275"/>
                    </a:lnTo>
                    <a:lnTo>
                      <a:pt x="100" y="277"/>
                    </a:lnTo>
                    <a:lnTo>
                      <a:pt x="98" y="276"/>
                    </a:lnTo>
                    <a:lnTo>
                      <a:pt x="98" y="275"/>
                    </a:lnTo>
                    <a:lnTo>
                      <a:pt x="95" y="275"/>
                    </a:lnTo>
                    <a:lnTo>
                      <a:pt x="91" y="279"/>
                    </a:lnTo>
                    <a:lnTo>
                      <a:pt x="91" y="287"/>
                    </a:lnTo>
                    <a:lnTo>
                      <a:pt x="88" y="293"/>
                    </a:lnTo>
                    <a:lnTo>
                      <a:pt x="86" y="294"/>
                    </a:lnTo>
                    <a:lnTo>
                      <a:pt x="76" y="307"/>
                    </a:lnTo>
                    <a:lnTo>
                      <a:pt x="73" y="313"/>
                    </a:lnTo>
                    <a:lnTo>
                      <a:pt x="73" y="314"/>
                    </a:lnTo>
                    <a:lnTo>
                      <a:pt x="71" y="318"/>
                    </a:lnTo>
                    <a:lnTo>
                      <a:pt x="71" y="320"/>
                    </a:lnTo>
                    <a:lnTo>
                      <a:pt x="70" y="320"/>
                    </a:lnTo>
                    <a:lnTo>
                      <a:pt x="66" y="322"/>
                    </a:lnTo>
                    <a:lnTo>
                      <a:pt x="66" y="327"/>
                    </a:lnTo>
                    <a:lnTo>
                      <a:pt x="67" y="327"/>
                    </a:lnTo>
                    <a:lnTo>
                      <a:pt x="67" y="331"/>
                    </a:lnTo>
                    <a:lnTo>
                      <a:pt x="63" y="340"/>
                    </a:lnTo>
                    <a:lnTo>
                      <a:pt x="56" y="340"/>
                    </a:lnTo>
                    <a:lnTo>
                      <a:pt x="53" y="342"/>
                    </a:lnTo>
                    <a:lnTo>
                      <a:pt x="50" y="342"/>
                    </a:lnTo>
                    <a:lnTo>
                      <a:pt x="45" y="346"/>
                    </a:lnTo>
                    <a:lnTo>
                      <a:pt x="45" y="344"/>
                    </a:lnTo>
                    <a:lnTo>
                      <a:pt x="42" y="339"/>
                    </a:lnTo>
                    <a:lnTo>
                      <a:pt x="36" y="339"/>
                    </a:lnTo>
                    <a:lnTo>
                      <a:pt x="13" y="350"/>
                    </a:lnTo>
                    <a:lnTo>
                      <a:pt x="11" y="350"/>
                    </a:lnTo>
                    <a:lnTo>
                      <a:pt x="11" y="352"/>
                    </a:lnTo>
                    <a:lnTo>
                      <a:pt x="9" y="357"/>
                    </a:lnTo>
                    <a:lnTo>
                      <a:pt x="0" y="385"/>
                    </a:lnTo>
                    <a:lnTo>
                      <a:pt x="4" y="387"/>
                    </a:lnTo>
                    <a:lnTo>
                      <a:pt x="7" y="389"/>
                    </a:lnTo>
                    <a:lnTo>
                      <a:pt x="13" y="396"/>
                    </a:lnTo>
                    <a:lnTo>
                      <a:pt x="17" y="399"/>
                    </a:lnTo>
                    <a:lnTo>
                      <a:pt x="24" y="399"/>
                    </a:lnTo>
                    <a:lnTo>
                      <a:pt x="26" y="395"/>
                    </a:lnTo>
                    <a:lnTo>
                      <a:pt x="28" y="395"/>
                    </a:lnTo>
                    <a:lnTo>
                      <a:pt x="31" y="394"/>
                    </a:lnTo>
                    <a:lnTo>
                      <a:pt x="36" y="394"/>
                    </a:lnTo>
                    <a:lnTo>
                      <a:pt x="39" y="398"/>
                    </a:lnTo>
                    <a:lnTo>
                      <a:pt x="40" y="398"/>
                    </a:lnTo>
                    <a:lnTo>
                      <a:pt x="40" y="396"/>
                    </a:lnTo>
                    <a:lnTo>
                      <a:pt x="46" y="368"/>
                    </a:lnTo>
                    <a:lnTo>
                      <a:pt x="49" y="367"/>
                    </a:lnTo>
                    <a:lnTo>
                      <a:pt x="66" y="367"/>
                    </a:lnTo>
                    <a:lnTo>
                      <a:pt x="66" y="375"/>
                    </a:lnTo>
                    <a:lnTo>
                      <a:pt x="69" y="407"/>
                    </a:lnTo>
                    <a:lnTo>
                      <a:pt x="69" y="41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70" name="Freeform 4720">
                <a:extLst>
                  <a:ext uri="{FF2B5EF4-FFF2-40B4-BE49-F238E27FC236}">
                    <a16:creationId xmlns:a16="http://schemas.microsoft.com/office/drawing/2014/main" id="{0D00ABFE-F051-C199-75F3-1377CD73A8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3" y="3278"/>
                <a:ext cx="36" cy="49"/>
              </a:xfrm>
              <a:custGeom>
                <a:avLst/>
                <a:gdLst>
                  <a:gd name="T0" fmla="*/ 0 w 144"/>
                  <a:gd name="T1" fmla="*/ 193 h 194"/>
                  <a:gd name="T2" fmla="*/ 4 w 144"/>
                  <a:gd name="T3" fmla="*/ 186 h 194"/>
                  <a:gd name="T4" fmla="*/ 6 w 144"/>
                  <a:gd name="T5" fmla="*/ 183 h 194"/>
                  <a:gd name="T6" fmla="*/ 4 w 144"/>
                  <a:gd name="T7" fmla="*/ 165 h 194"/>
                  <a:gd name="T8" fmla="*/ 6 w 144"/>
                  <a:gd name="T9" fmla="*/ 162 h 194"/>
                  <a:gd name="T10" fmla="*/ 10 w 144"/>
                  <a:gd name="T11" fmla="*/ 161 h 194"/>
                  <a:gd name="T12" fmla="*/ 32 w 144"/>
                  <a:gd name="T13" fmla="*/ 155 h 194"/>
                  <a:gd name="T14" fmla="*/ 39 w 144"/>
                  <a:gd name="T15" fmla="*/ 156 h 194"/>
                  <a:gd name="T16" fmla="*/ 39 w 144"/>
                  <a:gd name="T17" fmla="*/ 158 h 194"/>
                  <a:gd name="T18" fmla="*/ 36 w 144"/>
                  <a:gd name="T19" fmla="*/ 162 h 194"/>
                  <a:gd name="T20" fmla="*/ 29 w 144"/>
                  <a:gd name="T21" fmla="*/ 163 h 194"/>
                  <a:gd name="T22" fmla="*/ 32 w 144"/>
                  <a:gd name="T23" fmla="*/ 169 h 194"/>
                  <a:gd name="T24" fmla="*/ 47 w 144"/>
                  <a:gd name="T25" fmla="*/ 171 h 194"/>
                  <a:gd name="T26" fmla="*/ 57 w 144"/>
                  <a:gd name="T27" fmla="*/ 169 h 194"/>
                  <a:gd name="T28" fmla="*/ 71 w 144"/>
                  <a:gd name="T29" fmla="*/ 173 h 194"/>
                  <a:gd name="T30" fmla="*/ 77 w 144"/>
                  <a:gd name="T31" fmla="*/ 172 h 194"/>
                  <a:gd name="T32" fmla="*/ 93 w 144"/>
                  <a:gd name="T33" fmla="*/ 171 h 194"/>
                  <a:gd name="T34" fmla="*/ 110 w 144"/>
                  <a:gd name="T35" fmla="*/ 175 h 194"/>
                  <a:gd name="T36" fmla="*/ 116 w 144"/>
                  <a:gd name="T37" fmla="*/ 173 h 194"/>
                  <a:gd name="T38" fmla="*/ 120 w 144"/>
                  <a:gd name="T39" fmla="*/ 172 h 194"/>
                  <a:gd name="T40" fmla="*/ 121 w 144"/>
                  <a:gd name="T41" fmla="*/ 165 h 194"/>
                  <a:gd name="T42" fmla="*/ 128 w 144"/>
                  <a:gd name="T43" fmla="*/ 141 h 194"/>
                  <a:gd name="T44" fmla="*/ 133 w 144"/>
                  <a:gd name="T45" fmla="*/ 135 h 194"/>
                  <a:gd name="T46" fmla="*/ 144 w 144"/>
                  <a:gd name="T47" fmla="*/ 118 h 194"/>
                  <a:gd name="T48" fmla="*/ 137 w 144"/>
                  <a:gd name="T49" fmla="*/ 108 h 194"/>
                  <a:gd name="T50" fmla="*/ 130 w 144"/>
                  <a:gd name="T51" fmla="*/ 105 h 194"/>
                  <a:gd name="T52" fmla="*/ 120 w 144"/>
                  <a:gd name="T53" fmla="*/ 95 h 194"/>
                  <a:gd name="T54" fmla="*/ 96 w 144"/>
                  <a:gd name="T55" fmla="*/ 94 h 194"/>
                  <a:gd name="T56" fmla="*/ 98 w 144"/>
                  <a:gd name="T57" fmla="*/ 99 h 194"/>
                  <a:gd name="T58" fmla="*/ 88 w 144"/>
                  <a:gd name="T59" fmla="*/ 105 h 194"/>
                  <a:gd name="T60" fmla="*/ 77 w 144"/>
                  <a:gd name="T61" fmla="*/ 102 h 194"/>
                  <a:gd name="T62" fmla="*/ 71 w 144"/>
                  <a:gd name="T63" fmla="*/ 99 h 194"/>
                  <a:gd name="T64" fmla="*/ 64 w 144"/>
                  <a:gd name="T65" fmla="*/ 103 h 194"/>
                  <a:gd name="T66" fmla="*/ 60 w 144"/>
                  <a:gd name="T67" fmla="*/ 109 h 194"/>
                  <a:gd name="T68" fmla="*/ 47 w 144"/>
                  <a:gd name="T69" fmla="*/ 94 h 194"/>
                  <a:gd name="T70" fmla="*/ 43 w 144"/>
                  <a:gd name="T71" fmla="*/ 91 h 194"/>
                  <a:gd name="T72" fmla="*/ 45 w 144"/>
                  <a:gd name="T73" fmla="*/ 88 h 194"/>
                  <a:gd name="T74" fmla="*/ 43 w 144"/>
                  <a:gd name="T75" fmla="*/ 84 h 194"/>
                  <a:gd name="T76" fmla="*/ 45 w 144"/>
                  <a:gd name="T77" fmla="*/ 78 h 194"/>
                  <a:gd name="T78" fmla="*/ 59 w 144"/>
                  <a:gd name="T79" fmla="*/ 60 h 194"/>
                  <a:gd name="T80" fmla="*/ 61 w 144"/>
                  <a:gd name="T81" fmla="*/ 42 h 194"/>
                  <a:gd name="T82" fmla="*/ 66 w 144"/>
                  <a:gd name="T83" fmla="*/ 36 h 194"/>
                  <a:gd name="T84" fmla="*/ 75 w 144"/>
                  <a:gd name="T85" fmla="*/ 32 h 194"/>
                  <a:gd name="T86" fmla="*/ 78 w 144"/>
                  <a:gd name="T87" fmla="*/ 36 h 194"/>
                  <a:gd name="T88" fmla="*/ 93 w 144"/>
                  <a:gd name="T89" fmla="*/ 41 h 194"/>
                  <a:gd name="T90" fmla="*/ 102 w 144"/>
                  <a:gd name="T91" fmla="*/ 35 h 194"/>
                  <a:gd name="T92" fmla="*/ 105 w 144"/>
                  <a:gd name="T93" fmla="*/ 28 h 194"/>
                  <a:gd name="T94" fmla="*/ 113 w 144"/>
                  <a:gd name="T95" fmla="*/ 3 h 194"/>
                  <a:gd name="T96" fmla="*/ 109 w 144"/>
                  <a:gd name="T97" fmla="*/ 0 h 194"/>
                  <a:gd name="T98" fmla="*/ 68 w 144"/>
                  <a:gd name="T99" fmla="*/ 10 h 194"/>
                  <a:gd name="T100" fmla="*/ 52 w 144"/>
                  <a:gd name="T101" fmla="*/ 4 h 1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44" h="194">
                    <a:moveTo>
                      <a:pt x="0" y="194"/>
                    </a:moveTo>
                    <a:lnTo>
                      <a:pt x="0" y="193"/>
                    </a:lnTo>
                    <a:lnTo>
                      <a:pt x="3" y="187"/>
                    </a:lnTo>
                    <a:lnTo>
                      <a:pt x="4" y="186"/>
                    </a:lnTo>
                    <a:lnTo>
                      <a:pt x="4" y="185"/>
                    </a:lnTo>
                    <a:lnTo>
                      <a:pt x="6" y="183"/>
                    </a:lnTo>
                    <a:lnTo>
                      <a:pt x="7" y="173"/>
                    </a:lnTo>
                    <a:lnTo>
                      <a:pt x="4" y="165"/>
                    </a:lnTo>
                    <a:lnTo>
                      <a:pt x="4" y="163"/>
                    </a:lnTo>
                    <a:lnTo>
                      <a:pt x="6" y="162"/>
                    </a:lnTo>
                    <a:lnTo>
                      <a:pt x="7" y="162"/>
                    </a:lnTo>
                    <a:lnTo>
                      <a:pt x="10" y="161"/>
                    </a:lnTo>
                    <a:lnTo>
                      <a:pt x="13" y="158"/>
                    </a:lnTo>
                    <a:lnTo>
                      <a:pt x="32" y="155"/>
                    </a:lnTo>
                    <a:lnTo>
                      <a:pt x="39" y="155"/>
                    </a:lnTo>
                    <a:lnTo>
                      <a:pt x="39" y="156"/>
                    </a:lnTo>
                    <a:lnTo>
                      <a:pt x="40" y="158"/>
                    </a:lnTo>
                    <a:lnTo>
                      <a:pt x="39" y="158"/>
                    </a:lnTo>
                    <a:lnTo>
                      <a:pt x="39" y="159"/>
                    </a:lnTo>
                    <a:lnTo>
                      <a:pt x="36" y="162"/>
                    </a:lnTo>
                    <a:lnTo>
                      <a:pt x="32" y="162"/>
                    </a:lnTo>
                    <a:lnTo>
                      <a:pt x="29" y="163"/>
                    </a:lnTo>
                    <a:lnTo>
                      <a:pt x="29" y="166"/>
                    </a:lnTo>
                    <a:lnTo>
                      <a:pt x="32" y="169"/>
                    </a:lnTo>
                    <a:lnTo>
                      <a:pt x="36" y="172"/>
                    </a:lnTo>
                    <a:lnTo>
                      <a:pt x="47" y="171"/>
                    </a:lnTo>
                    <a:lnTo>
                      <a:pt x="52" y="169"/>
                    </a:lnTo>
                    <a:lnTo>
                      <a:pt x="57" y="169"/>
                    </a:lnTo>
                    <a:lnTo>
                      <a:pt x="70" y="172"/>
                    </a:lnTo>
                    <a:lnTo>
                      <a:pt x="71" y="173"/>
                    </a:lnTo>
                    <a:lnTo>
                      <a:pt x="75" y="173"/>
                    </a:lnTo>
                    <a:lnTo>
                      <a:pt x="77" y="172"/>
                    </a:lnTo>
                    <a:lnTo>
                      <a:pt x="78" y="172"/>
                    </a:lnTo>
                    <a:lnTo>
                      <a:pt x="93" y="171"/>
                    </a:lnTo>
                    <a:lnTo>
                      <a:pt x="107" y="173"/>
                    </a:lnTo>
                    <a:lnTo>
                      <a:pt x="110" y="175"/>
                    </a:lnTo>
                    <a:lnTo>
                      <a:pt x="112" y="175"/>
                    </a:lnTo>
                    <a:lnTo>
                      <a:pt x="116" y="173"/>
                    </a:lnTo>
                    <a:lnTo>
                      <a:pt x="119" y="173"/>
                    </a:lnTo>
                    <a:lnTo>
                      <a:pt x="120" y="172"/>
                    </a:lnTo>
                    <a:lnTo>
                      <a:pt x="121" y="172"/>
                    </a:lnTo>
                    <a:lnTo>
                      <a:pt x="121" y="165"/>
                    </a:lnTo>
                    <a:lnTo>
                      <a:pt x="128" y="142"/>
                    </a:lnTo>
                    <a:lnTo>
                      <a:pt x="128" y="141"/>
                    </a:lnTo>
                    <a:lnTo>
                      <a:pt x="130" y="140"/>
                    </a:lnTo>
                    <a:lnTo>
                      <a:pt x="133" y="135"/>
                    </a:lnTo>
                    <a:lnTo>
                      <a:pt x="141" y="127"/>
                    </a:lnTo>
                    <a:lnTo>
                      <a:pt x="144" y="118"/>
                    </a:lnTo>
                    <a:lnTo>
                      <a:pt x="141" y="112"/>
                    </a:lnTo>
                    <a:lnTo>
                      <a:pt x="137" y="108"/>
                    </a:lnTo>
                    <a:lnTo>
                      <a:pt x="137" y="105"/>
                    </a:lnTo>
                    <a:lnTo>
                      <a:pt x="130" y="105"/>
                    </a:lnTo>
                    <a:lnTo>
                      <a:pt x="130" y="95"/>
                    </a:lnTo>
                    <a:lnTo>
                      <a:pt x="120" y="95"/>
                    </a:lnTo>
                    <a:lnTo>
                      <a:pt x="116" y="94"/>
                    </a:lnTo>
                    <a:lnTo>
                      <a:pt x="96" y="94"/>
                    </a:lnTo>
                    <a:lnTo>
                      <a:pt x="96" y="98"/>
                    </a:lnTo>
                    <a:lnTo>
                      <a:pt x="98" y="99"/>
                    </a:lnTo>
                    <a:lnTo>
                      <a:pt x="98" y="103"/>
                    </a:lnTo>
                    <a:lnTo>
                      <a:pt x="88" y="105"/>
                    </a:lnTo>
                    <a:lnTo>
                      <a:pt x="82" y="105"/>
                    </a:lnTo>
                    <a:lnTo>
                      <a:pt x="77" y="102"/>
                    </a:lnTo>
                    <a:lnTo>
                      <a:pt x="73" y="101"/>
                    </a:lnTo>
                    <a:lnTo>
                      <a:pt x="71" y="99"/>
                    </a:lnTo>
                    <a:lnTo>
                      <a:pt x="66" y="99"/>
                    </a:lnTo>
                    <a:lnTo>
                      <a:pt x="64" y="103"/>
                    </a:lnTo>
                    <a:lnTo>
                      <a:pt x="61" y="109"/>
                    </a:lnTo>
                    <a:lnTo>
                      <a:pt x="60" y="109"/>
                    </a:lnTo>
                    <a:lnTo>
                      <a:pt x="47" y="95"/>
                    </a:lnTo>
                    <a:lnTo>
                      <a:pt x="47" y="94"/>
                    </a:lnTo>
                    <a:lnTo>
                      <a:pt x="46" y="94"/>
                    </a:lnTo>
                    <a:lnTo>
                      <a:pt x="43" y="91"/>
                    </a:lnTo>
                    <a:lnTo>
                      <a:pt x="45" y="89"/>
                    </a:lnTo>
                    <a:lnTo>
                      <a:pt x="45" y="88"/>
                    </a:lnTo>
                    <a:lnTo>
                      <a:pt x="43" y="87"/>
                    </a:lnTo>
                    <a:lnTo>
                      <a:pt x="43" y="84"/>
                    </a:lnTo>
                    <a:lnTo>
                      <a:pt x="45" y="82"/>
                    </a:lnTo>
                    <a:lnTo>
                      <a:pt x="45" y="78"/>
                    </a:lnTo>
                    <a:lnTo>
                      <a:pt x="49" y="77"/>
                    </a:lnTo>
                    <a:lnTo>
                      <a:pt x="59" y="60"/>
                    </a:lnTo>
                    <a:lnTo>
                      <a:pt x="60" y="55"/>
                    </a:lnTo>
                    <a:lnTo>
                      <a:pt x="61" y="42"/>
                    </a:lnTo>
                    <a:lnTo>
                      <a:pt x="61" y="41"/>
                    </a:lnTo>
                    <a:lnTo>
                      <a:pt x="66" y="36"/>
                    </a:lnTo>
                    <a:lnTo>
                      <a:pt x="73" y="34"/>
                    </a:lnTo>
                    <a:lnTo>
                      <a:pt x="75" y="32"/>
                    </a:lnTo>
                    <a:lnTo>
                      <a:pt x="75" y="34"/>
                    </a:lnTo>
                    <a:lnTo>
                      <a:pt x="78" y="36"/>
                    </a:lnTo>
                    <a:lnTo>
                      <a:pt x="89" y="41"/>
                    </a:lnTo>
                    <a:lnTo>
                      <a:pt x="93" y="41"/>
                    </a:lnTo>
                    <a:lnTo>
                      <a:pt x="100" y="35"/>
                    </a:lnTo>
                    <a:lnTo>
                      <a:pt x="102" y="35"/>
                    </a:lnTo>
                    <a:lnTo>
                      <a:pt x="103" y="31"/>
                    </a:lnTo>
                    <a:lnTo>
                      <a:pt x="105" y="28"/>
                    </a:lnTo>
                    <a:lnTo>
                      <a:pt x="112" y="8"/>
                    </a:lnTo>
                    <a:lnTo>
                      <a:pt x="113" y="3"/>
                    </a:lnTo>
                    <a:lnTo>
                      <a:pt x="113" y="0"/>
                    </a:lnTo>
                    <a:lnTo>
                      <a:pt x="109" y="0"/>
                    </a:lnTo>
                    <a:lnTo>
                      <a:pt x="78" y="8"/>
                    </a:lnTo>
                    <a:lnTo>
                      <a:pt x="68" y="10"/>
                    </a:lnTo>
                    <a:lnTo>
                      <a:pt x="54" y="4"/>
                    </a:lnTo>
                    <a:lnTo>
                      <a:pt x="52" y="4"/>
                    </a:lnTo>
                    <a:lnTo>
                      <a:pt x="52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71" name="Freeform 4721">
                <a:extLst>
                  <a:ext uri="{FF2B5EF4-FFF2-40B4-BE49-F238E27FC236}">
                    <a16:creationId xmlns:a16="http://schemas.microsoft.com/office/drawing/2014/main" id="{4DBF738B-0B22-E1DB-8442-C20CA8329B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3" y="3327"/>
                <a:ext cx="39" cy="52"/>
              </a:xfrm>
              <a:custGeom>
                <a:avLst/>
                <a:gdLst>
                  <a:gd name="T0" fmla="*/ 121 w 156"/>
                  <a:gd name="T1" fmla="*/ 210 h 210"/>
                  <a:gd name="T2" fmla="*/ 123 w 156"/>
                  <a:gd name="T3" fmla="*/ 208 h 210"/>
                  <a:gd name="T4" fmla="*/ 127 w 156"/>
                  <a:gd name="T5" fmla="*/ 207 h 210"/>
                  <a:gd name="T6" fmla="*/ 140 w 156"/>
                  <a:gd name="T7" fmla="*/ 199 h 210"/>
                  <a:gd name="T8" fmla="*/ 145 w 156"/>
                  <a:gd name="T9" fmla="*/ 186 h 210"/>
                  <a:gd name="T10" fmla="*/ 155 w 156"/>
                  <a:gd name="T11" fmla="*/ 175 h 210"/>
                  <a:gd name="T12" fmla="*/ 155 w 156"/>
                  <a:gd name="T13" fmla="*/ 169 h 210"/>
                  <a:gd name="T14" fmla="*/ 156 w 156"/>
                  <a:gd name="T15" fmla="*/ 168 h 210"/>
                  <a:gd name="T16" fmla="*/ 156 w 156"/>
                  <a:gd name="T17" fmla="*/ 166 h 210"/>
                  <a:gd name="T18" fmla="*/ 140 w 156"/>
                  <a:gd name="T19" fmla="*/ 154 h 210"/>
                  <a:gd name="T20" fmla="*/ 138 w 156"/>
                  <a:gd name="T21" fmla="*/ 154 h 210"/>
                  <a:gd name="T22" fmla="*/ 137 w 156"/>
                  <a:gd name="T23" fmla="*/ 152 h 210"/>
                  <a:gd name="T24" fmla="*/ 131 w 156"/>
                  <a:gd name="T25" fmla="*/ 144 h 210"/>
                  <a:gd name="T26" fmla="*/ 126 w 156"/>
                  <a:gd name="T27" fmla="*/ 125 h 210"/>
                  <a:gd name="T28" fmla="*/ 124 w 156"/>
                  <a:gd name="T29" fmla="*/ 123 h 210"/>
                  <a:gd name="T30" fmla="*/ 126 w 156"/>
                  <a:gd name="T31" fmla="*/ 123 h 210"/>
                  <a:gd name="T32" fmla="*/ 126 w 156"/>
                  <a:gd name="T33" fmla="*/ 122 h 210"/>
                  <a:gd name="T34" fmla="*/ 130 w 156"/>
                  <a:gd name="T35" fmla="*/ 118 h 210"/>
                  <a:gd name="T36" fmla="*/ 128 w 156"/>
                  <a:gd name="T37" fmla="*/ 118 h 210"/>
                  <a:gd name="T38" fmla="*/ 128 w 156"/>
                  <a:gd name="T39" fmla="*/ 116 h 210"/>
                  <a:gd name="T40" fmla="*/ 124 w 156"/>
                  <a:gd name="T41" fmla="*/ 115 h 210"/>
                  <a:gd name="T42" fmla="*/ 119 w 156"/>
                  <a:gd name="T43" fmla="*/ 109 h 210"/>
                  <a:gd name="T44" fmla="*/ 116 w 156"/>
                  <a:gd name="T45" fmla="*/ 108 h 210"/>
                  <a:gd name="T46" fmla="*/ 116 w 156"/>
                  <a:gd name="T47" fmla="*/ 106 h 210"/>
                  <a:gd name="T48" fmla="*/ 114 w 156"/>
                  <a:gd name="T49" fmla="*/ 108 h 210"/>
                  <a:gd name="T50" fmla="*/ 103 w 156"/>
                  <a:gd name="T51" fmla="*/ 111 h 210"/>
                  <a:gd name="T52" fmla="*/ 100 w 156"/>
                  <a:gd name="T53" fmla="*/ 111 h 210"/>
                  <a:gd name="T54" fmla="*/ 85 w 156"/>
                  <a:gd name="T55" fmla="*/ 102 h 210"/>
                  <a:gd name="T56" fmla="*/ 81 w 156"/>
                  <a:gd name="T57" fmla="*/ 101 h 210"/>
                  <a:gd name="T58" fmla="*/ 74 w 156"/>
                  <a:gd name="T59" fmla="*/ 101 h 210"/>
                  <a:gd name="T60" fmla="*/ 73 w 156"/>
                  <a:gd name="T61" fmla="*/ 102 h 210"/>
                  <a:gd name="T62" fmla="*/ 70 w 156"/>
                  <a:gd name="T63" fmla="*/ 102 h 210"/>
                  <a:gd name="T64" fmla="*/ 70 w 156"/>
                  <a:gd name="T65" fmla="*/ 101 h 210"/>
                  <a:gd name="T66" fmla="*/ 68 w 156"/>
                  <a:gd name="T67" fmla="*/ 101 h 210"/>
                  <a:gd name="T68" fmla="*/ 60 w 156"/>
                  <a:gd name="T69" fmla="*/ 94 h 210"/>
                  <a:gd name="T70" fmla="*/ 52 w 156"/>
                  <a:gd name="T71" fmla="*/ 91 h 210"/>
                  <a:gd name="T72" fmla="*/ 45 w 156"/>
                  <a:gd name="T73" fmla="*/ 90 h 210"/>
                  <a:gd name="T74" fmla="*/ 42 w 156"/>
                  <a:gd name="T75" fmla="*/ 88 h 210"/>
                  <a:gd name="T76" fmla="*/ 36 w 156"/>
                  <a:gd name="T77" fmla="*/ 84 h 210"/>
                  <a:gd name="T78" fmla="*/ 29 w 156"/>
                  <a:gd name="T79" fmla="*/ 84 h 210"/>
                  <a:gd name="T80" fmla="*/ 29 w 156"/>
                  <a:gd name="T81" fmla="*/ 82 h 210"/>
                  <a:gd name="T82" fmla="*/ 30 w 156"/>
                  <a:gd name="T83" fmla="*/ 82 h 210"/>
                  <a:gd name="T84" fmla="*/ 32 w 156"/>
                  <a:gd name="T85" fmla="*/ 80 h 210"/>
                  <a:gd name="T86" fmla="*/ 33 w 156"/>
                  <a:gd name="T87" fmla="*/ 78 h 210"/>
                  <a:gd name="T88" fmla="*/ 35 w 156"/>
                  <a:gd name="T89" fmla="*/ 70 h 210"/>
                  <a:gd name="T90" fmla="*/ 49 w 156"/>
                  <a:gd name="T91" fmla="*/ 42 h 210"/>
                  <a:gd name="T92" fmla="*/ 50 w 156"/>
                  <a:gd name="T93" fmla="*/ 41 h 210"/>
                  <a:gd name="T94" fmla="*/ 46 w 156"/>
                  <a:gd name="T95" fmla="*/ 39 h 210"/>
                  <a:gd name="T96" fmla="*/ 43 w 156"/>
                  <a:gd name="T97" fmla="*/ 39 h 210"/>
                  <a:gd name="T98" fmla="*/ 30 w 156"/>
                  <a:gd name="T99" fmla="*/ 34 h 210"/>
                  <a:gd name="T100" fmla="*/ 25 w 156"/>
                  <a:gd name="T101" fmla="*/ 28 h 210"/>
                  <a:gd name="T102" fmla="*/ 21 w 156"/>
                  <a:gd name="T103" fmla="*/ 22 h 210"/>
                  <a:gd name="T104" fmla="*/ 4 w 156"/>
                  <a:gd name="T105" fmla="*/ 7 h 210"/>
                  <a:gd name="T106" fmla="*/ 1 w 156"/>
                  <a:gd name="T107" fmla="*/ 6 h 210"/>
                  <a:gd name="T108" fmla="*/ 0 w 156"/>
                  <a:gd name="T109" fmla="*/ 3 h 210"/>
                  <a:gd name="T110" fmla="*/ 0 w 156"/>
                  <a:gd name="T111" fmla="*/ 0 h 2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56" h="210">
                    <a:moveTo>
                      <a:pt x="121" y="210"/>
                    </a:moveTo>
                    <a:lnTo>
                      <a:pt x="123" y="208"/>
                    </a:lnTo>
                    <a:lnTo>
                      <a:pt x="127" y="207"/>
                    </a:lnTo>
                    <a:lnTo>
                      <a:pt x="140" y="199"/>
                    </a:lnTo>
                    <a:lnTo>
                      <a:pt x="145" y="186"/>
                    </a:lnTo>
                    <a:lnTo>
                      <a:pt x="155" y="175"/>
                    </a:lnTo>
                    <a:lnTo>
                      <a:pt x="155" y="169"/>
                    </a:lnTo>
                    <a:lnTo>
                      <a:pt x="156" y="168"/>
                    </a:lnTo>
                    <a:lnTo>
                      <a:pt x="156" y="166"/>
                    </a:lnTo>
                    <a:lnTo>
                      <a:pt x="140" y="154"/>
                    </a:lnTo>
                    <a:lnTo>
                      <a:pt x="138" y="154"/>
                    </a:lnTo>
                    <a:lnTo>
                      <a:pt x="137" y="152"/>
                    </a:lnTo>
                    <a:lnTo>
                      <a:pt x="131" y="144"/>
                    </a:lnTo>
                    <a:lnTo>
                      <a:pt x="126" y="125"/>
                    </a:lnTo>
                    <a:lnTo>
                      <a:pt x="124" y="123"/>
                    </a:lnTo>
                    <a:lnTo>
                      <a:pt x="126" y="123"/>
                    </a:lnTo>
                    <a:lnTo>
                      <a:pt x="126" y="122"/>
                    </a:lnTo>
                    <a:lnTo>
                      <a:pt x="130" y="118"/>
                    </a:lnTo>
                    <a:lnTo>
                      <a:pt x="128" y="118"/>
                    </a:lnTo>
                    <a:lnTo>
                      <a:pt x="128" y="116"/>
                    </a:lnTo>
                    <a:lnTo>
                      <a:pt x="124" y="115"/>
                    </a:lnTo>
                    <a:lnTo>
                      <a:pt x="119" y="109"/>
                    </a:lnTo>
                    <a:lnTo>
                      <a:pt x="116" y="108"/>
                    </a:lnTo>
                    <a:lnTo>
                      <a:pt x="116" y="106"/>
                    </a:lnTo>
                    <a:lnTo>
                      <a:pt x="114" y="108"/>
                    </a:lnTo>
                    <a:lnTo>
                      <a:pt x="103" y="111"/>
                    </a:lnTo>
                    <a:lnTo>
                      <a:pt x="100" y="111"/>
                    </a:lnTo>
                    <a:lnTo>
                      <a:pt x="85" y="102"/>
                    </a:lnTo>
                    <a:lnTo>
                      <a:pt x="81" y="101"/>
                    </a:lnTo>
                    <a:lnTo>
                      <a:pt x="74" y="101"/>
                    </a:lnTo>
                    <a:lnTo>
                      <a:pt x="73" y="102"/>
                    </a:lnTo>
                    <a:lnTo>
                      <a:pt x="70" y="102"/>
                    </a:lnTo>
                    <a:lnTo>
                      <a:pt x="70" y="101"/>
                    </a:lnTo>
                    <a:lnTo>
                      <a:pt x="68" y="101"/>
                    </a:lnTo>
                    <a:lnTo>
                      <a:pt x="60" y="94"/>
                    </a:lnTo>
                    <a:lnTo>
                      <a:pt x="52" y="91"/>
                    </a:lnTo>
                    <a:lnTo>
                      <a:pt x="45" y="90"/>
                    </a:lnTo>
                    <a:lnTo>
                      <a:pt x="42" y="88"/>
                    </a:lnTo>
                    <a:lnTo>
                      <a:pt x="36" y="84"/>
                    </a:lnTo>
                    <a:lnTo>
                      <a:pt x="29" y="84"/>
                    </a:lnTo>
                    <a:lnTo>
                      <a:pt x="29" y="82"/>
                    </a:lnTo>
                    <a:lnTo>
                      <a:pt x="30" y="82"/>
                    </a:lnTo>
                    <a:lnTo>
                      <a:pt x="32" y="80"/>
                    </a:lnTo>
                    <a:lnTo>
                      <a:pt x="33" y="78"/>
                    </a:lnTo>
                    <a:lnTo>
                      <a:pt x="35" y="70"/>
                    </a:lnTo>
                    <a:lnTo>
                      <a:pt x="49" y="42"/>
                    </a:lnTo>
                    <a:lnTo>
                      <a:pt x="50" y="41"/>
                    </a:lnTo>
                    <a:lnTo>
                      <a:pt x="46" y="39"/>
                    </a:lnTo>
                    <a:lnTo>
                      <a:pt x="43" y="39"/>
                    </a:lnTo>
                    <a:lnTo>
                      <a:pt x="30" y="34"/>
                    </a:lnTo>
                    <a:lnTo>
                      <a:pt x="25" y="28"/>
                    </a:lnTo>
                    <a:lnTo>
                      <a:pt x="21" y="22"/>
                    </a:lnTo>
                    <a:lnTo>
                      <a:pt x="4" y="7"/>
                    </a:lnTo>
                    <a:lnTo>
                      <a:pt x="1" y="6"/>
                    </a:lnTo>
                    <a:lnTo>
                      <a:pt x="0" y="3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72" name="Freeform 4722">
                <a:extLst>
                  <a:ext uri="{FF2B5EF4-FFF2-40B4-BE49-F238E27FC236}">
                    <a16:creationId xmlns:a16="http://schemas.microsoft.com/office/drawing/2014/main" id="{27279C5F-FBA1-AB85-AAE6-921273D108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5" y="3361"/>
                <a:ext cx="58" cy="18"/>
              </a:xfrm>
              <a:custGeom>
                <a:avLst/>
                <a:gdLst>
                  <a:gd name="T0" fmla="*/ 232 w 232"/>
                  <a:gd name="T1" fmla="*/ 74 h 74"/>
                  <a:gd name="T2" fmla="*/ 228 w 232"/>
                  <a:gd name="T3" fmla="*/ 72 h 74"/>
                  <a:gd name="T4" fmla="*/ 216 w 232"/>
                  <a:gd name="T5" fmla="*/ 63 h 74"/>
                  <a:gd name="T6" fmla="*/ 216 w 232"/>
                  <a:gd name="T7" fmla="*/ 61 h 74"/>
                  <a:gd name="T8" fmla="*/ 211 w 232"/>
                  <a:gd name="T9" fmla="*/ 61 h 74"/>
                  <a:gd name="T10" fmla="*/ 211 w 232"/>
                  <a:gd name="T11" fmla="*/ 60 h 74"/>
                  <a:gd name="T12" fmla="*/ 210 w 232"/>
                  <a:gd name="T13" fmla="*/ 56 h 74"/>
                  <a:gd name="T14" fmla="*/ 209 w 232"/>
                  <a:gd name="T15" fmla="*/ 54 h 74"/>
                  <a:gd name="T16" fmla="*/ 207 w 232"/>
                  <a:gd name="T17" fmla="*/ 56 h 74"/>
                  <a:gd name="T18" fmla="*/ 197 w 232"/>
                  <a:gd name="T19" fmla="*/ 56 h 74"/>
                  <a:gd name="T20" fmla="*/ 182 w 232"/>
                  <a:gd name="T21" fmla="*/ 49 h 74"/>
                  <a:gd name="T22" fmla="*/ 179 w 232"/>
                  <a:gd name="T23" fmla="*/ 49 h 74"/>
                  <a:gd name="T24" fmla="*/ 178 w 232"/>
                  <a:gd name="T25" fmla="*/ 50 h 74"/>
                  <a:gd name="T26" fmla="*/ 177 w 232"/>
                  <a:gd name="T27" fmla="*/ 50 h 74"/>
                  <a:gd name="T28" fmla="*/ 177 w 232"/>
                  <a:gd name="T29" fmla="*/ 42 h 74"/>
                  <a:gd name="T30" fmla="*/ 178 w 232"/>
                  <a:gd name="T31" fmla="*/ 40 h 74"/>
                  <a:gd name="T32" fmla="*/ 179 w 232"/>
                  <a:gd name="T33" fmla="*/ 37 h 74"/>
                  <a:gd name="T34" fmla="*/ 181 w 232"/>
                  <a:gd name="T35" fmla="*/ 37 h 74"/>
                  <a:gd name="T36" fmla="*/ 188 w 232"/>
                  <a:gd name="T37" fmla="*/ 32 h 74"/>
                  <a:gd name="T38" fmla="*/ 202 w 232"/>
                  <a:gd name="T39" fmla="*/ 18 h 74"/>
                  <a:gd name="T40" fmla="*/ 199 w 232"/>
                  <a:gd name="T41" fmla="*/ 18 h 74"/>
                  <a:gd name="T42" fmla="*/ 175 w 232"/>
                  <a:gd name="T43" fmla="*/ 26 h 74"/>
                  <a:gd name="T44" fmla="*/ 172 w 232"/>
                  <a:gd name="T45" fmla="*/ 26 h 74"/>
                  <a:gd name="T46" fmla="*/ 165 w 232"/>
                  <a:gd name="T47" fmla="*/ 29 h 74"/>
                  <a:gd name="T48" fmla="*/ 163 w 232"/>
                  <a:gd name="T49" fmla="*/ 29 h 74"/>
                  <a:gd name="T50" fmla="*/ 161 w 232"/>
                  <a:gd name="T51" fmla="*/ 30 h 74"/>
                  <a:gd name="T52" fmla="*/ 140 w 232"/>
                  <a:gd name="T53" fmla="*/ 46 h 74"/>
                  <a:gd name="T54" fmla="*/ 133 w 232"/>
                  <a:gd name="T55" fmla="*/ 46 h 74"/>
                  <a:gd name="T56" fmla="*/ 130 w 232"/>
                  <a:gd name="T57" fmla="*/ 44 h 74"/>
                  <a:gd name="T58" fmla="*/ 124 w 232"/>
                  <a:gd name="T59" fmla="*/ 39 h 74"/>
                  <a:gd name="T60" fmla="*/ 122 w 232"/>
                  <a:gd name="T61" fmla="*/ 36 h 74"/>
                  <a:gd name="T62" fmla="*/ 121 w 232"/>
                  <a:gd name="T63" fmla="*/ 37 h 74"/>
                  <a:gd name="T64" fmla="*/ 121 w 232"/>
                  <a:gd name="T65" fmla="*/ 39 h 74"/>
                  <a:gd name="T66" fmla="*/ 112 w 232"/>
                  <a:gd name="T67" fmla="*/ 44 h 74"/>
                  <a:gd name="T68" fmla="*/ 108 w 232"/>
                  <a:gd name="T69" fmla="*/ 58 h 74"/>
                  <a:gd name="T70" fmla="*/ 108 w 232"/>
                  <a:gd name="T71" fmla="*/ 67 h 74"/>
                  <a:gd name="T72" fmla="*/ 110 w 232"/>
                  <a:gd name="T73" fmla="*/ 72 h 74"/>
                  <a:gd name="T74" fmla="*/ 110 w 232"/>
                  <a:gd name="T75" fmla="*/ 74 h 74"/>
                  <a:gd name="T76" fmla="*/ 101 w 232"/>
                  <a:gd name="T77" fmla="*/ 74 h 74"/>
                  <a:gd name="T78" fmla="*/ 87 w 232"/>
                  <a:gd name="T79" fmla="*/ 67 h 74"/>
                  <a:gd name="T80" fmla="*/ 84 w 232"/>
                  <a:gd name="T81" fmla="*/ 64 h 74"/>
                  <a:gd name="T82" fmla="*/ 79 w 232"/>
                  <a:gd name="T83" fmla="*/ 49 h 74"/>
                  <a:gd name="T84" fmla="*/ 79 w 232"/>
                  <a:gd name="T85" fmla="*/ 47 h 74"/>
                  <a:gd name="T86" fmla="*/ 73 w 232"/>
                  <a:gd name="T87" fmla="*/ 42 h 74"/>
                  <a:gd name="T88" fmla="*/ 57 w 232"/>
                  <a:gd name="T89" fmla="*/ 29 h 74"/>
                  <a:gd name="T90" fmla="*/ 43 w 232"/>
                  <a:gd name="T91" fmla="*/ 12 h 74"/>
                  <a:gd name="T92" fmla="*/ 36 w 232"/>
                  <a:gd name="T93" fmla="*/ 0 h 74"/>
                  <a:gd name="T94" fmla="*/ 33 w 232"/>
                  <a:gd name="T95" fmla="*/ 1 h 74"/>
                  <a:gd name="T96" fmla="*/ 31 w 232"/>
                  <a:gd name="T97" fmla="*/ 1 h 74"/>
                  <a:gd name="T98" fmla="*/ 24 w 232"/>
                  <a:gd name="T99" fmla="*/ 4 h 74"/>
                  <a:gd name="T100" fmla="*/ 20 w 232"/>
                  <a:gd name="T101" fmla="*/ 4 h 74"/>
                  <a:gd name="T102" fmla="*/ 17 w 232"/>
                  <a:gd name="T103" fmla="*/ 5 h 74"/>
                  <a:gd name="T104" fmla="*/ 16 w 232"/>
                  <a:gd name="T105" fmla="*/ 11 h 74"/>
                  <a:gd name="T106" fmla="*/ 17 w 232"/>
                  <a:gd name="T107" fmla="*/ 16 h 74"/>
                  <a:gd name="T108" fmla="*/ 17 w 232"/>
                  <a:gd name="T109" fmla="*/ 18 h 74"/>
                  <a:gd name="T110" fmla="*/ 19 w 232"/>
                  <a:gd name="T111" fmla="*/ 19 h 74"/>
                  <a:gd name="T112" fmla="*/ 19 w 232"/>
                  <a:gd name="T113" fmla="*/ 21 h 74"/>
                  <a:gd name="T114" fmla="*/ 16 w 232"/>
                  <a:gd name="T115" fmla="*/ 28 h 74"/>
                  <a:gd name="T116" fmla="*/ 13 w 232"/>
                  <a:gd name="T117" fmla="*/ 28 h 74"/>
                  <a:gd name="T118" fmla="*/ 7 w 232"/>
                  <a:gd name="T119" fmla="*/ 29 h 74"/>
                  <a:gd name="T120" fmla="*/ 3 w 232"/>
                  <a:gd name="T121" fmla="*/ 28 h 74"/>
                  <a:gd name="T122" fmla="*/ 0 w 232"/>
                  <a:gd name="T123" fmla="*/ 28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32" h="74">
                    <a:moveTo>
                      <a:pt x="232" y="74"/>
                    </a:moveTo>
                    <a:lnTo>
                      <a:pt x="228" y="72"/>
                    </a:lnTo>
                    <a:lnTo>
                      <a:pt x="216" y="63"/>
                    </a:lnTo>
                    <a:lnTo>
                      <a:pt x="216" y="61"/>
                    </a:lnTo>
                    <a:lnTo>
                      <a:pt x="211" y="61"/>
                    </a:lnTo>
                    <a:lnTo>
                      <a:pt x="211" y="60"/>
                    </a:lnTo>
                    <a:lnTo>
                      <a:pt x="210" y="56"/>
                    </a:lnTo>
                    <a:lnTo>
                      <a:pt x="209" y="54"/>
                    </a:lnTo>
                    <a:lnTo>
                      <a:pt x="207" y="56"/>
                    </a:lnTo>
                    <a:lnTo>
                      <a:pt x="197" y="56"/>
                    </a:lnTo>
                    <a:lnTo>
                      <a:pt x="182" y="49"/>
                    </a:lnTo>
                    <a:lnTo>
                      <a:pt x="179" y="49"/>
                    </a:lnTo>
                    <a:lnTo>
                      <a:pt x="178" y="50"/>
                    </a:lnTo>
                    <a:lnTo>
                      <a:pt x="177" y="50"/>
                    </a:lnTo>
                    <a:lnTo>
                      <a:pt x="177" y="42"/>
                    </a:lnTo>
                    <a:lnTo>
                      <a:pt x="178" y="40"/>
                    </a:lnTo>
                    <a:lnTo>
                      <a:pt x="179" y="37"/>
                    </a:lnTo>
                    <a:lnTo>
                      <a:pt x="181" y="37"/>
                    </a:lnTo>
                    <a:lnTo>
                      <a:pt x="188" y="32"/>
                    </a:lnTo>
                    <a:lnTo>
                      <a:pt x="202" y="18"/>
                    </a:lnTo>
                    <a:lnTo>
                      <a:pt x="199" y="18"/>
                    </a:lnTo>
                    <a:lnTo>
                      <a:pt x="175" y="26"/>
                    </a:lnTo>
                    <a:lnTo>
                      <a:pt x="172" y="26"/>
                    </a:lnTo>
                    <a:lnTo>
                      <a:pt x="165" y="29"/>
                    </a:lnTo>
                    <a:lnTo>
                      <a:pt x="163" y="29"/>
                    </a:lnTo>
                    <a:lnTo>
                      <a:pt x="161" y="30"/>
                    </a:lnTo>
                    <a:lnTo>
                      <a:pt x="140" y="46"/>
                    </a:lnTo>
                    <a:lnTo>
                      <a:pt x="133" y="46"/>
                    </a:lnTo>
                    <a:lnTo>
                      <a:pt x="130" y="44"/>
                    </a:lnTo>
                    <a:lnTo>
                      <a:pt x="124" y="39"/>
                    </a:lnTo>
                    <a:lnTo>
                      <a:pt x="122" y="36"/>
                    </a:lnTo>
                    <a:lnTo>
                      <a:pt x="121" y="37"/>
                    </a:lnTo>
                    <a:lnTo>
                      <a:pt x="121" y="39"/>
                    </a:lnTo>
                    <a:lnTo>
                      <a:pt x="112" y="44"/>
                    </a:lnTo>
                    <a:lnTo>
                      <a:pt x="108" y="58"/>
                    </a:lnTo>
                    <a:lnTo>
                      <a:pt x="108" y="67"/>
                    </a:lnTo>
                    <a:lnTo>
                      <a:pt x="110" y="72"/>
                    </a:lnTo>
                    <a:lnTo>
                      <a:pt x="110" y="74"/>
                    </a:lnTo>
                    <a:lnTo>
                      <a:pt x="101" y="74"/>
                    </a:lnTo>
                    <a:lnTo>
                      <a:pt x="87" y="67"/>
                    </a:lnTo>
                    <a:lnTo>
                      <a:pt x="84" y="64"/>
                    </a:lnTo>
                    <a:lnTo>
                      <a:pt x="79" y="49"/>
                    </a:lnTo>
                    <a:lnTo>
                      <a:pt x="79" y="47"/>
                    </a:lnTo>
                    <a:lnTo>
                      <a:pt x="73" y="42"/>
                    </a:lnTo>
                    <a:lnTo>
                      <a:pt x="57" y="29"/>
                    </a:lnTo>
                    <a:lnTo>
                      <a:pt x="43" y="12"/>
                    </a:lnTo>
                    <a:lnTo>
                      <a:pt x="36" y="0"/>
                    </a:lnTo>
                    <a:lnTo>
                      <a:pt x="33" y="1"/>
                    </a:lnTo>
                    <a:lnTo>
                      <a:pt x="31" y="1"/>
                    </a:lnTo>
                    <a:lnTo>
                      <a:pt x="24" y="4"/>
                    </a:lnTo>
                    <a:lnTo>
                      <a:pt x="20" y="4"/>
                    </a:lnTo>
                    <a:lnTo>
                      <a:pt x="17" y="5"/>
                    </a:lnTo>
                    <a:lnTo>
                      <a:pt x="16" y="11"/>
                    </a:lnTo>
                    <a:lnTo>
                      <a:pt x="17" y="16"/>
                    </a:lnTo>
                    <a:lnTo>
                      <a:pt x="17" y="18"/>
                    </a:lnTo>
                    <a:lnTo>
                      <a:pt x="19" y="19"/>
                    </a:lnTo>
                    <a:lnTo>
                      <a:pt x="19" y="21"/>
                    </a:lnTo>
                    <a:lnTo>
                      <a:pt x="16" y="28"/>
                    </a:lnTo>
                    <a:lnTo>
                      <a:pt x="13" y="28"/>
                    </a:lnTo>
                    <a:lnTo>
                      <a:pt x="7" y="29"/>
                    </a:lnTo>
                    <a:lnTo>
                      <a:pt x="3" y="28"/>
                    </a:lnTo>
                    <a:lnTo>
                      <a:pt x="0" y="2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73" name="Freeform 4723">
                <a:extLst>
                  <a:ext uri="{FF2B5EF4-FFF2-40B4-BE49-F238E27FC236}">
                    <a16:creationId xmlns:a16="http://schemas.microsoft.com/office/drawing/2014/main" id="{9E417650-350A-905F-E608-6C94F6297E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3" y="3373"/>
                <a:ext cx="20" cy="9"/>
              </a:xfrm>
              <a:custGeom>
                <a:avLst/>
                <a:gdLst>
                  <a:gd name="T0" fmla="*/ 81 w 81"/>
                  <a:gd name="T1" fmla="*/ 28 h 34"/>
                  <a:gd name="T2" fmla="*/ 75 w 81"/>
                  <a:gd name="T3" fmla="*/ 28 h 34"/>
                  <a:gd name="T4" fmla="*/ 75 w 81"/>
                  <a:gd name="T5" fmla="*/ 27 h 34"/>
                  <a:gd name="T6" fmla="*/ 70 w 81"/>
                  <a:gd name="T7" fmla="*/ 15 h 34"/>
                  <a:gd name="T8" fmla="*/ 70 w 81"/>
                  <a:gd name="T9" fmla="*/ 12 h 34"/>
                  <a:gd name="T10" fmla="*/ 71 w 81"/>
                  <a:gd name="T11" fmla="*/ 10 h 34"/>
                  <a:gd name="T12" fmla="*/ 71 w 81"/>
                  <a:gd name="T13" fmla="*/ 9 h 34"/>
                  <a:gd name="T14" fmla="*/ 70 w 81"/>
                  <a:gd name="T15" fmla="*/ 6 h 34"/>
                  <a:gd name="T16" fmla="*/ 64 w 81"/>
                  <a:gd name="T17" fmla="*/ 0 h 34"/>
                  <a:gd name="T18" fmla="*/ 61 w 81"/>
                  <a:gd name="T19" fmla="*/ 2 h 34"/>
                  <a:gd name="T20" fmla="*/ 42 w 81"/>
                  <a:gd name="T21" fmla="*/ 23 h 34"/>
                  <a:gd name="T22" fmla="*/ 24 w 81"/>
                  <a:gd name="T23" fmla="*/ 30 h 34"/>
                  <a:gd name="T24" fmla="*/ 11 w 81"/>
                  <a:gd name="T25" fmla="*/ 32 h 34"/>
                  <a:gd name="T26" fmla="*/ 3 w 81"/>
                  <a:gd name="T27" fmla="*/ 32 h 34"/>
                  <a:gd name="T28" fmla="*/ 1 w 81"/>
                  <a:gd name="T29" fmla="*/ 34 h 34"/>
                  <a:gd name="T30" fmla="*/ 0 w 81"/>
                  <a:gd name="T31" fmla="*/ 34 h 34"/>
                  <a:gd name="T32" fmla="*/ 0 w 81"/>
                  <a:gd name="T33" fmla="*/ 23 h 34"/>
                  <a:gd name="T34" fmla="*/ 1 w 81"/>
                  <a:gd name="T35" fmla="*/ 2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81" h="34">
                    <a:moveTo>
                      <a:pt x="81" y="28"/>
                    </a:moveTo>
                    <a:lnTo>
                      <a:pt x="75" y="28"/>
                    </a:lnTo>
                    <a:lnTo>
                      <a:pt x="75" y="27"/>
                    </a:lnTo>
                    <a:lnTo>
                      <a:pt x="70" y="15"/>
                    </a:lnTo>
                    <a:lnTo>
                      <a:pt x="70" y="12"/>
                    </a:lnTo>
                    <a:lnTo>
                      <a:pt x="71" y="10"/>
                    </a:lnTo>
                    <a:lnTo>
                      <a:pt x="71" y="9"/>
                    </a:lnTo>
                    <a:lnTo>
                      <a:pt x="70" y="6"/>
                    </a:lnTo>
                    <a:lnTo>
                      <a:pt x="64" y="0"/>
                    </a:lnTo>
                    <a:lnTo>
                      <a:pt x="61" y="2"/>
                    </a:lnTo>
                    <a:lnTo>
                      <a:pt x="42" y="23"/>
                    </a:lnTo>
                    <a:lnTo>
                      <a:pt x="24" y="30"/>
                    </a:lnTo>
                    <a:lnTo>
                      <a:pt x="11" y="32"/>
                    </a:lnTo>
                    <a:lnTo>
                      <a:pt x="3" y="32"/>
                    </a:lnTo>
                    <a:lnTo>
                      <a:pt x="1" y="34"/>
                    </a:lnTo>
                    <a:lnTo>
                      <a:pt x="0" y="34"/>
                    </a:lnTo>
                    <a:lnTo>
                      <a:pt x="0" y="23"/>
                    </a:lnTo>
                    <a:lnTo>
                      <a:pt x="1" y="2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74" name="Freeform 4724">
                <a:extLst>
                  <a:ext uri="{FF2B5EF4-FFF2-40B4-BE49-F238E27FC236}">
                    <a16:creationId xmlns:a16="http://schemas.microsoft.com/office/drawing/2014/main" id="{72549E21-F5E2-F532-AF94-BD8C419045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1" y="3380"/>
                <a:ext cx="41" cy="61"/>
              </a:xfrm>
              <a:custGeom>
                <a:avLst/>
                <a:gdLst>
                  <a:gd name="T0" fmla="*/ 161 w 161"/>
                  <a:gd name="T1" fmla="*/ 238 h 241"/>
                  <a:gd name="T2" fmla="*/ 158 w 161"/>
                  <a:gd name="T3" fmla="*/ 228 h 241"/>
                  <a:gd name="T4" fmla="*/ 151 w 161"/>
                  <a:gd name="T5" fmla="*/ 227 h 241"/>
                  <a:gd name="T6" fmla="*/ 140 w 161"/>
                  <a:gd name="T7" fmla="*/ 218 h 241"/>
                  <a:gd name="T8" fmla="*/ 139 w 161"/>
                  <a:gd name="T9" fmla="*/ 210 h 241"/>
                  <a:gd name="T10" fmla="*/ 130 w 161"/>
                  <a:gd name="T11" fmla="*/ 204 h 241"/>
                  <a:gd name="T12" fmla="*/ 119 w 161"/>
                  <a:gd name="T13" fmla="*/ 205 h 241"/>
                  <a:gd name="T14" fmla="*/ 117 w 161"/>
                  <a:gd name="T15" fmla="*/ 207 h 241"/>
                  <a:gd name="T16" fmla="*/ 102 w 161"/>
                  <a:gd name="T17" fmla="*/ 197 h 241"/>
                  <a:gd name="T18" fmla="*/ 104 w 161"/>
                  <a:gd name="T19" fmla="*/ 191 h 241"/>
                  <a:gd name="T20" fmla="*/ 111 w 161"/>
                  <a:gd name="T21" fmla="*/ 178 h 241"/>
                  <a:gd name="T22" fmla="*/ 108 w 161"/>
                  <a:gd name="T23" fmla="*/ 165 h 241"/>
                  <a:gd name="T24" fmla="*/ 107 w 161"/>
                  <a:gd name="T25" fmla="*/ 158 h 241"/>
                  <a:gd name="T26" fmla="*/ 90 w 161"/>
                  <a:gd name="T27" fmla="*/ 143 h 241"/>
                  <a:gd name="T28" fmla="*/ 88 w 161"/>
                  <a:gd name="T29" fmla="*/ 141 h 241"/>
                  <a:gd name="T30" fmla="*/ 80 w 161"/>
                  <a:gd name="T31" fmla="*/ 140 h 241"/>
                  <a:gd name="T32" fmla="*/ 65 w 161"/>
                  <a:gd name="T33" fmla="*/ 119 h 241"/>
                  <a:gd name="T34" fmla="*/ 58 w 161"/>
                  <a:gd name="T35" fmla="*/ 124 h 241"/>
                  <a:gd name="T36" fmla="*/ 54 w 161"/>
                  <a:gd name="T37" fmla="*/ 127 h 241"/>
                  <a:gd name="T38" fmla="*/ 49 w 161"/>
                  <a:gd name="T39" fmla="*/ 122 h 241"/>
                  <a:gd name="T40" fmla="*/ 31 w 161"/>
                  <a:gd name="T41" fmla="*/ 121 h 241"/>
                  <a:gd name="T42" fmla="*/ 17 w 161"/>
                  <a:gd name="T43" fmla="*/ 114 h 241"/>
                  <a:gd name="T44" fmla="*/ 10 w 161"/>
                  <a:gd name="T45" fmla="*/ 112 h 241"/>
                  <a:gd name="T46" fmla="*/ 9 w 161"/>
                  <a:gd name="T47" fmla="*/ 101 h 241"/>
                  <a:gd name="T48" fmla="*/ 0 w 161"/>
                  <a:gd name="T49" fmla="*/ 97 h 241"/>
                  <a:gd name="T50" fmla="*/ 6 w 161"/>
                  <a:gd name="T51" fmla="*/ 92 h 241"/>
                  <a:gd name="T52" fmla="*/ 14 w 161"/>
                  <a:gd name="T53" fmla="*/ 70 h 241"/>
                  <a:gd name="T54" fmla="*/ 16 w 161"/>
                  <a:gd name="T55" fmla="*/ 66 h 241"/>
                  <a:gd name="T56" fmla="*/ 20 w 161"/>
                  <a:gd name="T57" fmla="*/ 63 h 241"/>
                  <a:gd name="T58" fmla="*/ 26 w 161"/>
                  <a:gd name="T59" fmla="*/ 66 h 241"/>
                  <a:gd name="T60" fmla="*/ 41 w 161"/>
                  <a:gd name="T61" fmla="*/ 59 h 241"/>
                  <a:gd name="T62" fmla="*/ 42 w 161"/>
                  <a:gd name="T63" fmla="*/ 54 h 241"/>
                  <a:gd name="T64" fmla="*/ 51 w 161"/>
                  <a:gd name="T65" fmla="*/ 44 h 241"/>
                  <a:gd name="T66" fmla="*/ 70 w 161"/>
                  <a:gd name="T67" fmla="*/ 38 h 241"/>
                  <a:gd name="T68" fmla="*/ 76 w 161"/>
                  <a:gd name="T69" fmla="*/ 37 h 241"/>
                  <a:gd name="T70" fmla="*/ 72 w 161"/>
                  <a:gd name="T71" fmla="*/ 20 h 241"/>
                  <a:gd name="T72" fmla="*/ 70 w 161"/>
                  <a:gd name="T73" fmla="*/ 18 h 241"/>
                  <a:gd name="T74" fmla="*/ 49 w 161"/>
                  <a:gd name="T75" fmla="*/ 2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61" h="241">
                    <a:moveTo>
                      <a:pt x="160" y="241"/>
                    </a:moveTo>
                    <a:lnTo>
                      <a:pt x="161" y="238"/>
                    </a:lnTo>
                    <a:lnTo>
                      <a:pt x="161" y="234"/>
                    </a:lnTo>
                    <a:lnTo>
                      <a:pt x="158" y="228"/>
                    </a:lnTo>
                    <a:lnTo>
                      <a:pt x="158" y="227"/>
                    </a:lnTo>
                    <a:lnTo>
                      <a:pt x="151" y="227"/>
                    </a:lnTo>
                    <a:lnTo>
                      <a:pt x="141" y="220"/>
                    </a:lnTo>
                    <a:lnTo>
                      <a:pt x="140" y="218"/>
                    </a:lnTo>
                    <a:lnTo>
                      <a:pt x="140" y="212"/>
                    </a:lnTo>
                    <a:lnTo>
                      <a:pt x="139" y="210"/>
                    </a:lnTo>
                    <a:lnTo>
                      <a:pt x="136" y="207"/>
                    </a:lnTo>
                    <a:lnTo>
                      <a:pt x="130" y="204"/>
                    </a:lnTo>
                    <a:lnTo>
                      <a:pt x="122" y="204"/>
                    </a:lnTo>
                    <a:lnTo>
                      <a:pt x="119" y="205"/>
                    </a:lnTo>
                    <a:lnTo>
                      <a:pt x="119" y="207"/>
                    </a:lnTo>
                    <a:lnTo>
                      <a:pt x="117" y="207"/>
                    </a:lnTo>
                    <a:lnTo>
                      <a:pt x="104" y="201"/>
                    </a:lnTo>
                    <a:lnTo>
                      <a:pt x="102" y="197"/>
                    </a:lnTo>
                    <a:lnTo>
                      <a:pt x="102" y="193"/>
                    </a:lnTo>
                    <a:lnTo>
                      <a:pt x="104" y="191"/>
                    </a:lnTo>
                    <a:lnTo>
                      <a:pt x="111" y="182"/>
                    </a:lnTo>
                    <a:lnTo>
                      <a:pt x="111" y="178"/>
                    </a:lnTo>
                    <a:lnTo>
                      <a:pt x="110" y="168"/>
                    </a:lnTo>
                    <a:lnTo>
                      <a:pt x="108" y="165"/>
                    </a:lnTo>
                    <a:lnTo>
                      <a:pt x="107" y="164"/>
                    </a:lnTo>
                    <a:lnTo>
                      <a:pt x="107" y="158"/>
                    </a:lnTo>
                    <a:lnTo>
                      <a:pt x="100" y="148"/>
                    </a:lnTo>
                    <a:lnTo>
                      <a:pt x="90" y="143"/>
                    </a:lnTo>
                    <a:lnTo>
                      <a:pt x="88" y="143"/>
                    </a:lnTo>
                    <a:lnTo>
                      <a:pt x="88" y="141"/>
                    </a:lnTo>
                    <a:lnTo>
                      <a:pt x="87" y="140"/>
                    </a:lnTo>
                    <a:lnTo>
                      <a:pt x="80" y="140"/>
                    </a:lnTo>
                    <a:lnTo>
                      <a:pt x="66" y="126"/>
                    </a:lnTo>
                    <a:lnTo>
                      <a:pt x="65" y="119"/>
                    </a:lnTo>
                    <a:lnTo>
                      <a:pt x="59" y="124"/>
                    </a:lnTo>
                    <a:lnTo>
                      <a:pt x="58" y="124"/>
                    </a:lnTo>
                    <a:lnTo>
                      <a:pt x="55" y="127"/>
                    </a:lnTo>
                    <a:lnTo>
                      <a:pt x="54" y="127"/>
                    </a:lnTo>
                    <a:lnTo>
                      <a:pt x="52" y="129"/>
                    </a:lnTo>
                    <a:lnTo>
                      <a:pt x="49" y="122"/>
                    </a:lnTo>
                    <a:lnTo>
                      <a:pt x="38" y="119"/>
                    </a:lnTo>
                    <a:lnTo>
                      <a:pt x="31" y="121"/>
                    </a:lnTo>
                    <a:lnTo>
                      <a:pt x="28" y="121"/>
                    </a:lnTo>
                    <a:lnTo>
                      <a:pt x="17" y="114"/>
                    </a:lnTo>
                    <a:lnTo>
                      <a:pt x="9" y="114"/>
                    </a:lnTo>
                    <a:lnTo>
                      <a:pt x="10" y="112"/>
                    </a:lnTo>
                    <a:lnTo>
                      <a:pt x="10" y="105"/>
                    </a:lnTo>
                    <a:lnTo>
                      <a:pt x="9" y="101"/>
                    </a:lnTo>
                    <a:lnTo>
                      <a:pt x="5" y="98"/>
                    </a:lnTo>
                    <a:lnTo>
                      <a:pt x="0" y="97"/>
                    </a:lnTo>
                    <a:lnTo>
                      <a:pt x="3" y="94"/>
                    </a:lnTo>
                    <a:lnTo>
                      <a:pt x="6" y="92"/>
                    </a:lnTo>
                    <a:lnTo>
                      <a:pt x="9" y="87"/>
                    </a:lnTo>
                    <a:lnTo>
                      <a:pt x="14" y="70"/>
                    </a:lnTo>
                    <a:lnTo>
                      <a:pt x="14" y="69"/>
                    </a:lnTo>
                    <a:lnTo>
                      <a:pt x="16" y="66"/>
                    </a:lnTo>
                    <a:lnTo>
                      <a:pt x="19" y="63"/>
                    </a:lnTo>
                    <a:lnTo>
                      <a:pt x="20" y="63"/>
                    </a:lnTo>
                    <a:lnTo>
                      <a:pt x="24" y="66"/>
                    </a:lnTo>
                    <a:lnTo>
                      <a:pt x="26" y="66"/>
                    </a:lnTo>
                    <a:lnTo>
                      <a:pt x="37" y="67"/>
                    </a:lnTo>
                    <a:lnTo>
                      <a:pt x="41" y="59"/>
                    </a:lnTo>
                    <a:lnTo>
                      <a:pt x="41" y="55"/>
                    </a:lnTo>
                    <a:lnTo>
                      <a:pt x="42" y="54"/>
                    </a:lnTo>
                    <a:lnTo>
                      <a:pt x="42" y="52"/>
                    </a:lnTo>
                    <a:lnTo>
                      <a:pt x="51" y="44"/>
                    </a:lnTo>
                    <a:lnTo>
                      <a:pt x="58" y="41"/>
                    </a:lnTo>
                    <a:lnTo>
                      <a:pt x="70" y="38"/>
                    </a:lnTo>
                    <a:lnTo>
                      <a:pt x="74" y="38"/>
                    </a:lnTo>
                    <a:lnTo>
                      <a:pt x="76" y="37"/>
                    </a:lnTo>
                    <a:lnTo>
                      <a:pt x="77" y="34"/>
                    </a:lnTo>
                    <a:lnTo>
                      <a:pt x="72" y="20"/>
                    </a:lnTo>
                    <a:lnTo>
                      <a:pt x="72" y="18"/>
                    </a:lnTo>
                    <a:lnTo>
                      <a:pt x="70" y="18"/>
                    </a:lnTo>
                    <a:lnTo>
                      <a:pt x="58" y="11"/>
                    </a:lnTo>
                    <a:lnTo>
                      <a:pt x="49" y="2"/>
                    </a:lnTo>
                    <a:lnTo>
                      <a:pt x="48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75" name="Freeform 4725">
                <a:extLst>
                  <a:ext uri="{FF2B5EF4-FFF2-40B4-BE49-F238E27FC236}">
                    <a16:creationId xmlns:a16="http://schemas.microsoft.com/office/drawing/2014/main" id="{FFF7BF57-86F9-2C31-552D-C056F88026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1" y="3435"/>
                <a:ext cx="37" cy="37"/>
              </a:xfrm>
              <a:custGeom>
                <a:avLst/>
                <a:gdLst>
                  <a:gd name="T0" fmla="*/ 148 w 148"/>
                  <a:gd name="T1" fmla="*/ 123 h 145"/>
                  <a:gd name="T2" fmla="*/ 142 w 148"/>
                  <a:gd name="T3" fmla="*/ 127 h 145"/>
                  <a:gd name="T4" fmla="*/ 141 w 148"/>
                  <a:gd name="T5" fmla="*/ 128 h 145"/>
                  <a:gd name="T6" fmla="*/ 132 w 148"/>
                  <a:gd name="T7" fmla="*/ 131 h 145"/>
                  <a:gd name="T8" fmla="*/ 130 w 148"/>
                  <a:gd name="T9" fmla="*/ 133 h 145"/>
                  <a:gd name="T10" fmla="*/ 121 w 148"/>
                  <a:gd name="T11" fmla="*/ 131 h 145"/>
                  <a:gd name="T12" fmla="*/ 111 w 148"/>
                  <a:gd name="T13" fmla="*/ 126 h 145"/>
                  <a:gd name="T14" fmla="*/ 110 w 148"/>
                  <a:gd name="T15" fmla="*/ 126 h 145"/>
                  <a:gd name="T16" fmla="*/ 107 w 148"/>
                  <a:gd name="T17" fmla="*/ 133 h 145"/>
                  <a:gd name="T18" fmla="*/ 122 w 148"/>
                  <a:gd name="T19" fmla="*/ 141 h 145"/>
                  <a:gd name="T20" fmla="*/ 121 w 148"/>
                  <a:gd name="T21" fmla="*/ 144 h 145"/>
                  <a:gd name="T22" fmla="*/ 121 w 148"/>
                  <a:gd name="T23" fmla="*/ 145 h 145"/>
                  <a:gd name="T24" fmla="*/ 114 w 148"/>
                  <a:gd name="T25" fmla="*/ 144 h 145"/>
                  <a:gd name="T26" fmla="*/ 113 w 148"/>
                  <a:gd name="T27" fmla="*/ 144 h 145"/>
                  <a:gd name="T28" fmla="*/ 111 w 148"/>
                  <a:gd name="T29" fmla="*/ 142 h 145"/>
                  <a:gd name="T30" fmla="*/ 108 w 148"/>
                  <a:gd name="T31" fmla="*/ 141 h 145"/>
                  <a:gd name="T32" fmla="*/ 99 w 148"/>
                  <a:gd name="T33" fmla="*/ 141 h 145"/>
                  <a:gd name="T34" fmla="*/ 99 w 148"/>
                  <a:gd name="T35" fmla="*/ 126 h 145"/>
                  <a:gd name="T36" fmla="*/ 95 w 148"/>
                  <a:gd name="T37" fmla="*/ 127 h 145"/>
                  <a:gd name="T38" fmla="*/ 93 w 148"/>
                  <a:gd name="T39" fmla="*/ 126 h 145"/>
                  <a:gd name="T40" fmla="*/ 93 w 148"/>
                  <a:gd name="T41" fmla="*/ 127 h 145"/>
                  <a:gd name="T42" fmla="*/ 91 w 148"/>
                  <a:gd name="T43" fmla="*/ 127 h 145"/>
                  <a:gd name="T44" fmla="*/ 88 w 148"/>
                  <a:gd name="T45" fmla="*/ 126 h 145"/>
                  <a:gd name="T46" fmla="*/ 86 w 148"/>
                  <a:gd name="T47" fmla="*/ 124 h 145"/>
                  <a:gd name="T48" fmla="*/ 85 w 148"/>
                  <a:gd name="T49" fmla="*/ 124 h 145"/>
                  <a:gd name="T50" fmla="*/ 84 w 148"/>
                  <a:gd name="T51" fmla="*/ 123 h 145"/>
                  <a:gd name="T52" fmla="*/ 78 w 148"/>
                  <a:gd name="T53" fmla="*/ 119 h 145"/>
                  <a:gd name="T54" fmla="*/ 78 w 148"/>
                  <a:gd name="T55" fmla="*/ 117 h 145"/>
                  <a:gd name="T56" fmla="*/ 77 w 148"/>
                  <a:gd name="T57" fmla="*/ 116 h 145"/>
                  <a:gd name="T58" fmla="*/ 57 w 148"/>
                  <a:gd name="T59" fmla="*/ 106 h 145"/>
                  <a:gd name="T60" fmla="*/ 53 w 148"/>
                  <a:gd name="T61" fmla="*/ 104 h 145"/>
                  <a:gd name="T62" fmla="*/ 50 w 148"/>
                  <a:gd name="T63" fmla="*/ 101 h 145"/>
                  <a:gd name="T64" fmla="*/ 51 w 148"/>
                  <a:gd name="T65" fmla="*/ 99 h 145"/>
                  <a:gd name="T66" fmla="*/ 54 w 148"/>
                  <a:gd name="T67" fmla="*/ 95 h 145"/>
                  <a:gd name="T68" fmla="*/ 57 w 148"/>
                  <a:gd name="T69" fmla="*/ 89 h 145"/>
                  <a:gd name="T70" fmla="*/ 57 w 148"/>
                  <a:gd name="T71" fmla="*/ 88 h 145"/>
                  <a:gd name="T72" fmla="*/ 58 w 148"/>
                  <a:gd name="T73" fmla="*/ 82 h 145"/>
                  <a:gd name="T74" fmla="*/ 60 w 148"/>
                  <a:gd name="T75" fmla="*/ 80 h 145"/>
                  <a:gd name="T76" fmla="*/ 61 w 148"/>
                  <a:gd name="T77" fmla="*/ 70 h 145"/>
                  <a:gd name="T78" fmla="*/ 61 w 148"/>
                  <a:gd name="T79" fmla="*/ 59 h 145"/>
                  <a:gd name="T80" fmla="*/ 64 w 148"/>
                  <a:gd name="T81" fmla="*/ 34 h 145"/>
                  <a:gd name="T82" fmla="*/ 65 w 148"/>
                  <a:gd name="T83" fmla="*/ 32 h 145"/>
                  <a:gd name="T84" fmla="*/ 62 w 148"/>
                  <a:gd name="T85" fmla="*/ 32 h 145"/>
                  <a:gd name="T86" fmla="*/ 58 w 148"/>
                  <a:gd name="T87" fmla="*/ 28 h 145"/>
                  <a:gd name="T88" fmla="*/ 58 w 148"/>
                  <a:gd name="T89" fmla="*/ 25 h 145"/>
                  <a:gd name="T90" fmla="*/ 54 w 148"/>
                  <a:gd name="T91" fmla="*/ 21 h 145"/>
                  <a:gd name="T92" fmla="*/ 41 w 148"/>
                  <a:gd name="T93" fmla="*/ 17 h 145"/>
                  <a:gd name="T94" fmla="*/ 37 w 148"/>
                  <a:gd name="T95" fmla="*/ 11 h 145"/>
                  <a:gd name="T96" fmla="*/ 37 w 148"/>
                  <a:gd name="T97" fmla="*/ 10 h 145"/>
                  <a:gd name="T98" fmla="*/ 39 w 148"/>
                  <a:gd name="T99" fmla="*/ 8 h 145"/>
                  <a:gd name="T100" fmla="*/ 37 w 148"/>
                  <a:gd name="T101" fmla="*/ 8 h 145"/>
                  <a:gd name="T102" fmla="*/ 32 w 148"/>
                  <a:gd name="T103" fmla="*/ 6 h 145"/>
                  <a:gd name="T104" fmla="*/ 26 w 148"/>
                  <a:gd name="T105" fmla="*/ 0 h 145"/>
                  <a:gd name="T106" fmla="*/ 19 w 148"/>
                  <a:gd name="T107" fmla="*/ 7 h 145"/>
                  <a:gd name="T108" fmla="*/ 4 w 148"/>
                  <a:gd name="T109" fmla="*/ 18 h 145"/>
                  <a:gd name="T110" fmla="*/ 0 w 148"/>
                  <a:gd name="T111" fmla="*/ 20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48" h="145">
                    <a:moveTo>
                      <a:pt x="148" y="123"/>
                    </a:moveTo>
                    <a:lnTo>
                      <a:pt x="142" y="127"/>
                    </a:lnTo>
                    <a:lnTo>
                      <a:pt x="141" y="128"/>
                    </a:lnTo>
                    <a:lnTo>
                      <a:pt x="132" y="131"/>
                    </a:lnTo>
                    <a:lnTo>
                      <a:pt x="130" y="133"/>
                    </a:lnTo>
                    <a:lnTo>
                      <a:pt x="121" y="131"/>
                    </a:lnTo>
                    <a:lnTo>
                      <a:pt x="111" y="126"/>
                    </a:lnTo>
                    <a:lnTo>
                      <a:pt x="110" y="126"/>
                    </a:lnTo>
                    <a:lnTo>
                      <a:pt x="107" y="133"/>
                    </a:lnTo>
                    <a:lnTo>
                      <a:pt x="122" y="141"/>
                    </a:lnTo>
                    <a:lnTo>
                      <a:pt x="121" y="144"/>
                    </a:lnTo>
                    <a:lnTo>
                      <a:pt x="121" y="145"/>
                    </a:lnTo>
                    <a:lnTo>
                      <a:pt x="114" y="144"/>
                    </a:lnTo>
                    <a:lnTo>
                      <a:pt x="113" y="144"/>
                    </a:lnTo>
                    <a:lnTo>
                      <a:pt x="111" y="142"/>
                    </a:lnTo>
                    <a:lnTo>
                      <a:pt x="108" y="141"/>
                    </a:lnTo>
                    <a:lnTo>
                      <a:pt x="99" y="141"/>
                    </a:lnTo>
                    <a:lnTo>
                      <a:pt x="99" y="126"/>
                    </a:lnTo>
                    <a:lnTo>
                      <a:pt x="95" y="127"/>
                    </a:lnTo>
                    <a:lnTo>
                      <a:pt x="93" y="126"/>
                    </a:lnTo>
                    <a:lnTo>
                      <a:pt x="93" y="127"/>
                    </a:lnTo>
                    <a:lnTo>
                      <a:pt x="91" y="127"/>
                    </a:lnTo>
                    <a:lnTo>
                      <a:pt x="88" y="126"/>
                    </a:lnTo>
                    <a:lnTo>
                      <a:pt x="86" y="124"/>
                    </a:lnTo>
                    <a:lnTo>
                      <a:pt x="85" y="124"/>
                    </a:lnTo>
                    <a:lnTo>
                      <a:pt x="84" y="123"/>
                    </a:lnTo>
                    <a:lnTo>
                      <a:pt x="78" y="119"/>
                    </a:lnTo>
                    <a:lnTo>
                      <a:pt x="78" y="117"/>
                    </a:lnTo>
                    <a:lnTo>
                      <a:pt x="77" y="116"/>
                    </a:lnTo>
                    <a:lnTo>
                      <a:pt x="57" y="106"/>
                    </a:lnTo>
                    <a:lnTo>
                      <a:pt x="53" y="104"/>
                    </a:lnTo>
                    <a:lnTo>
                      <a:pt x="50" y="101"/>
                    </a:lnTo>
                    <a:lnTo>
                      <a:pt x="51" y="99"/>
                    </a:lnTo>
                    <a:lnTo>
                      <a:pt x="54" y="95"/>
                    </a:lnTo>
                    <a:lnTo>
                      <a:pt x="57" y="89"/>
                    </a:lnTo>
                    <a:lnTo>
                      <a:pt x="57" y="88"/>
                    </a:lnTo>
                    <a:lnTo>
                      <a:pt x="58" y="82"/>
                    </a:lnTo>
                    <a:lnTo>
                      <a:pt x="60" y="80"/>
                    </a:lnTo>
                    <a:lnTo>
                      <a:pt x="61" y="70"/>
                    </a:lnTo>
                    <a:lnTo>
                      <a:pt x="61" y="59"/>
                    </a:lnTo>
                    <a:lnTo>
                      <a:pt x="64" y="34"/>
                    </a:lnTo>
                    <a:lnTo>
                      <a:pt x="65" y="32"/>
                    </a:lnTo>
                    <a:lnTo>
                      <a:pt x="62" y="32"/>
                    </a:lnTo>
                    <a:lnTo>
                      <a:pt x="58" y="28"/>
                    </a:lnTo>
                    <a:lnTo>
                      <a:pt x="58" y="25"/>
                    </a:lnTo>
                    <a:lnTo>
                      <a:pt x="54" y="21"/>
                    </a:lnTo>
                    <a:lnTo>
                      <a:pt x="41" y="17"/>
                    </a:lnTo>
                    <a:lnTo>
                      <a:pt x="37" y="11"/>
                    </a:lnTo>
                    <a:lnTo>
                      <a:pt x="37" y="10"/>
                    </a:lnTo>
                    <a:lnTo>
                      <a:pt x="39" y="8"/>
                    </a:lnTo>
                    <a:lnTo>
                      <a:pt x="37" y="8"/>
                    </a:lnTo>
                    <a:lnTo>
                      <a:pt x="32" y="6"/>
                    </a:lnTo>
                    <a:lnTo>
                      <a:pt x="26" y="0"/>
                    </a:lnTo>
                    <a:lnTo>
                      <a:pt x="19" y="7"/>
                    </a:lnTo>
                    <a:lnTo>
                      <a:pt x="4" y="18"/>
                    </a:lnTo>
                    <a:lnTo>
                      <a:pt x="0" y="2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76" name="Freeform 4726">
                <a:extLst>
                  <a:ext uri="{FF2B5EF4-FFF2-40B4-BE49-F238E27FC236}">
                    <a16:creationId xmlns:a16="http://schemas.microsoft.com/office/drawing/2014/main" id="{EF133111-82D3-DDAF-1CDC-0E4C0C5428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6" y="3441"/>
                <a:ext cx="25" cy="71"/>
              </a:xfrm>
              <a:custGeom>
                <a:avLst/>
                <a:gdLst>
                  <a:gd name="T0" fmla="*/ 45 w 101"/>
                  <a:gd name="T1" fmla="*/ 288 h 288"/>
                  <a:gd name="T2" fmla="*/ 45 w 101"/>
                  <a:gd name="T3" fmla="*/ 286 h 288"/>
                  <a:gd name="T4" fmla="*/ 42 w 101"/>
                  <a:gd name="T5" fmla="*/ 269 h 288"/>
                  <a:gd name="T6" fmla="*/ 38 w 101"/>
                  <a:gd name="T7" fmla="*/ 259 h 288"/>
                  <a:gd name="T8" fmla="*/ 36 w 101"/>
                  <a:gd name="T9" fmla="*/ 230 h 288"/>
                  <a:gd name="T10" fmla="*/ 34 w 101"/>
                  <a:gd name="T11" fmla="*/ 220 h 288"/>
                  <a:gd name="T12" fmla="*/ 32 w 101"/>
                  <a:gd name="T13" fmla="*/ 220 h 288"/>
                  <a:gd name="T14" fmla="*/ 32 w 101"/>
                  <a:gd name="T15" fmla="*/ 205 h 288"/>
                  <a:gd name="T16" fmla="*/ 31 w 101"/>
                  <a:gd name="T17" fmla="*/ 203 h 288"/>
                  <a:gd name="T18" fmla="*/ 29 w 101"/>
                  <a:gd name="T19" fmla="*/ 203 h 288"/>
                  <a:gd name="T20" fmla="*/ 28 w 101"/>
                  <a:gd name="T21" fmla="*/ 194 h 288"/>
                  <a:gd name="T22" fmla="*/ 20 w 101"/>
                  <a:gd name="T23" fmla="*/ 181 h 288"/>
                  <a:gd name="T24" fmla="*/ 13 w 101"/>
                  <a:gd name="T25" fmla="*/ 163 h 288"/>
                  <a:gd name="T26" fmla="*/ 11 w 101"/>
                  <a:gd name="T27" fmla="*/ 161 h 288"/>
                  <a:gd name="T28" fmla="*/ 10 w 101"/>
                  <a:gd name="T29" fmla="*/ 161 h 288"/>
                  <a:gd name="T30" fmla="*/ 13 w 101"/>
                  <a:gd name="T31" fmla="*/ 160 h 288"/>
                  <a:gd name="T32" fmla="*/ 13 w 101"/>
                  <a:gd name="T33" fmla="*/ 150 h 288"/>
                  <a:gd name="T34" fmla="*/ 4 w 101"/>
                  <a:gd name="T35" fmla="*/ 142 h 288"/>
                  <a:gd name="T36" fmla="*/ 3 w 101"/>
                  <a:gd name="T37" fmla="*/ 139 h 288"/>
                  <a:gd name="T38" fmla="*/ 0 w 101"/>
                  <a:gd name="T39" fmla="*/ 139 h 288"/>
                  <a:gd name="T40" fmla="*/ 0 w 101"/>
                  <a:gd name="T41" fmla="*/ 138 h 288"/>
                  <a:gd name="T42" fmla="*/ 7 w 101"/>
                  <a:gd name="T43" fmla="*/ 131 h 288"/>
                  <a:gd name="T44" fmla="*/ 13 w 101"/>
                  <a:gd name="T45" fmla="*/ 125 h 288"/>
                  <a:gd name="T46" fmla="*/ 13 w 101"/>
                  <a:gd name="T47" fmla="*/ 124 h 288"/>
                  <a:gd name="T48" fmla="*/ 14 w 101"/>
                  <a:gd name="T49" fmla="*/ 122 h 288"/>
                  <a:gd name="T50" fmla="*/ 18 w 101"/>
                  <a:gd name="T51" fmla="*/ 114 h 288"/>
                  <a:gd name="T52" fmla="*/ 18 w 101"/>
                  <a:gd name="T53" fmla="*/ 108 h 288"/>
                  <a:gd name="T54" fmla="*/ 20 w 101"/>
                  <a:gd name="T55" fmla="*/ 106 h 288"/>
                  <a:gd name="T56" fmla="*/ 24 w 101"/>
                  <a:gd name="T57" fmla="*/ 101 h 288"/>
                  <a:gd name="T58" fmla="*/ 24 w 101"/>
                  <a:gd name="T59" fmla="*/ 100 h 288"/>
                  <a:gd name="T60" fmla="*/ 25 w 101"/>
                  <a:gd name="T61" fmla="*/ 99 h 288"/>
                  <a:gd name="T62" fmla="*/ 22 w 101"/>
                  <a:gd name="T63" fmla="*/ 96 h 288"/>
                  <a:gd name="T64" fmla="*/ 21 w 101"/>
                  <a:gd name="T65" fmla="*/ 93 h 288"/>
                  <a:gd name="T66" fmla="*/ 15 w 101"/>
                  <a:gd name="T67" fmla="*/ 90 h 288"/>
                  <a:gd name="T68" fmla="*/ 11 w 101"/>
                  <a:gd name="T69" fmla="*/ 87 h 288"/>
                  <a:gd name="T70" fmla="*/ 10 w 101"/>
                  <a:gd name="T71" fmla="*/ 86 h 288"/>
                  <a:gd name="T72" fmla="*/ 8 w 101"/>
                  <a:gd name="T73" fmla="*/ 86 h 288"/>
                  <a:gd name="T74" fmla="*/ 17 w 101"/>
                  <a:gd name="T75" fmla="*/ 76 h 288"/>
                  <a:gd name="T76" fmla="*/ 18 w 101"/>
                  <a:gd name="T77" fmla="*/ 62 h 288"/>
                  <a:gd name="T78" fmla="*/ 17 w 101"/>
                  <a:gd name="T79" fmla="*/ 61 h 288"/>
                  <a:gd name="T80" fmla="*/ 20 w 101"/>
                  <a:gd name="T81" fmla="*/ 61 h 288"/>
                  <a:gd name="T82" fmla="*/ 21 w 101"/>
                  <a:gd name="T83" fmla="*/ 62 h 288"/>
                  <a:gd name="T84" fmla="*/ 24 w 101"/>
                  <a:gd name="T85" fmla="*/ 62 h 288"/>
                  <a:gd name="T86" fmla="*/ 25 w 101"/>
                  <a:gd name="T87" fmla="*/ 61 h 288"/>
                  <a:gd name="T88" fmla="*/ 31 w 101"/>
                  <a:gd name="T89" fmla="*/ 58 h 288"/>
                  <a:gd name="T90" fmla="*/ 32 w 101"/>
                  <a:gd name="T91" fmla="*/ 57 h 288"/>
                  <a:gd name="T92" fmla="*/ 32 w 101"/>
                  <a:gd name="T93" fmla="*/ 55 h 288"/>
                  <a:gd name="T94" fmla="*/ 35 w 101"/>
                  <a:gd name="T95" fmla="*/ 53 h 288"/>
                  <a:gd name="T96" fmla="*/ 41 w 101"/>
                  <a:gd name="T97" fmla="*/ 36 h 288"/>
                  <a:gd name="T98" fmla="*/ 38 w 101"/>
                  <a:gd name="T99" fmla="*/ 31 h 288"/>
                  <a:gd name="T100" fmla="*/ 34 w 101"/>
                  <a:gd name="T101" fmla="*/ 29 h 288"/>
                  <a:gd name="T102" fmla="*/ 43 w 101"/>
                  <a:gd name="T103" fmla="*/ 17 h 288"/>
                  <a:gd name="T104" fmla="*/ 46 w 101"/>
                  <a:gd name="T105" fmla="*/ 16 h 288"/>
                  <a:gd name="T106" fmla="*/ 49 w 101"/>
                  <a:gd name="T107" fmla="*/ 16 h 288"/>
                  <a:gd name="T108" fmla="*/ 58 w 101"/>
                  <a:gd name="T109" fmla="*/ 12 h 288"/>
                  <a:gd name="T110" fmla="*/ 58 w 101"/>
                  <a:gd name="T111" fmla="*/ 11 h 288"/>
                  <a:gd name="T112" fmla="*/ 60 w 101"/>
                  <a:gd name="T113" fmla="*/ 14 h 288"/>
                  <a:gd name="T114" fmla="*/ 66 w 101"/>
                  <a:gd name="T115" fmla="*/ 17 h 288"/>
                  <a:gd name="T116" fmla="*/ 70 w 101"/>
                  <a:gd name="T117" fmla="*/ 17 h 288"/>
                  <a:gd name="T118" fmla="*/ 78 w 101"/>
                  <a:gd name="T119" fmla="*/ 9 h 288"/>
                  <a:gd name="T120" fmla="*/ 85 w 101"/>
                  <a:gd name="T121" fmla="*/ 5 h 288"/>
                  <a:gd name="T122" fmla="*/ 101 w 101"/>
                  <a:gd name="T123" fmla="*/ 0 h 2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01" h="288">
                    <a:moveTo>
                      <a:pt x="45" y="288"/>
                    </a:moveTo>
                    <a:lnTo>
                      <a:pt x="45" y="286"/>
                    </a:lnTo>
                    <a:lnTo>
                      <a:pt x="42" y="269"/>
                    </a:lnTo>
                    <a:lnTo>
                      <a:pt x="38" y="259"/>
                    </a:lnTo>
                    <a:lnTo>
                      <a:pt x="36" y="230"/>
                    </a:lnTo>
                    <a:lnTo>
                      <a:pt x="34" y="220"/>
                    </a:lnTo>
                    <a:lnTo>
                      <a:pt x="32" y="220"/>
                    </a:lnTo>
                    <a:lnTo>
                      <a:pt x="32" y="205"/>
                    </a:lnTo>
                    <a:lnTo>
                      <a:pt x="31" y="203"/>
                    </a:lnTo>
                    <a:lnTo>
                      <a:pt x="29" y="203"/>
                    </a:lnTo>
                    <a:lnTo>
                      <a:pt x="28" y="194"/>
                    </a:lnTo>
                    <a:lnTo>
                      <a:pt x="20" y="181"/>
                    </a:lnTo>
                    <a:lnTo>
                      <a:pt x="13" y="163"/>
                    </a:lnTo>
                    <a:lnTo>
                      <a:pt x="11" y="161"/>
                    </a:lnTo>
                    <a:lnTo>
                      <a:pt x="10" y="161"/>
                    </a:lnTo>
                    <a:lnTo>
                      <a:pt x="13" y="160"/>
                    </a:lnTo>
                    <a:lnTo>
                      <a:pt x="13" y="150"/>
                    </a:lnTo>
                    <a:lnTo>
                      <a:pt x="4" y="142"/>
                    </a:lnTo>
                    <a:lnTo>
                      <a:pt x="3" y="139"/>
                    </a:lnTo>
                    <a:lnTo>
                      <a:pt x="0" y="139"/>
                    </a:lnTo>
                    <a:lnTo>
                      <a:pt x="0" y="138"/>
                    </a:lnTo>
                    <a:lnTo>
                      <a:pt x="7" y="131"/>
                    </a:lnTo>
                    <a:lnTo>
                      <a:pt x="13" y="125"/>
                    </a:lnTo>
                    <a:lnTo>
                      <a:pt x="13" y="124"/>
                    </a:lnTo>
                    <a:lnTo>
                      <a:pt x="14" y="122"/>
                    </a:lnTo>
                    <a:lnTo>
                      <a:pt x="18" y="114"/>
                    </a:lnTo>
                    <a:lnTo>
                      <a:pt x="18" y="108"/>
                    </a:lnTo>
                    <a:lnTo>
                      <a:pt x="20" y="106"/>
                    </a:lnTo>
                    <a:lnTo>
                      <a:pt x="24" y="101"/>
                    </a:lnTo>
                    <a:lnTo>
                      <a:pt x="24" y="100"/>
                    </a:lnTo>
                    <a:lnTo>
                      <a:pt x="25" y="99"/>
                    </a:lnTo>
                    <a:lnTo>
                      <a:pt x="22" y="96"/>
                    </a:lnTo>
                    <a:lnTo>
                      <a:pt x="21" y="93"/>
                    </a:lnTo>
                    <a:lnTo>
                      <a:pt x="15" y="90"/>
                    </a:lnTo>
                    <a:lnTo>
                      <a:pt x="11" y="87"/>
                    </a:lnTo>
                    <a:lnTo>
                      <a:pt x="10" y="86"/>
                    </a:lnTo>
                    <a:lnTo>
                      <a:pt x="8" y="86"/>
                    </a:lnTo>
                    <a:lnTo>
                      <a:pt x="17" y="76"/>
                    </a:lnTo>
                    <a:lnTo>
                      <a:pt x="18" y="62"/>
                    </a:lnTo>
                    <a:lnTo>
                      <a:pt x="17" y="61"/>
                    </a:lnTo>
                    <a:lnTo>
                      <a:pt x="20" y="61"/>
                    </a:lnTo>
                    <a:lnTo>
                      <a:pt x="21" y="62"/>
                    </a:lnTo>
                    <a:lnTo>
                      <a:pt x="24" y="62"/>
                    </a:lnTo>
                    <a:lnTo>
                      <a:pt x="25" y="61"/>
                    </a:lnTo>
                    <a:lnTo>
                      <a:pt x="31" y="58"/>
                    </a:lnTo>
                    <a:lnTo>
                      <a:pt x="32" y="57"/>
                    </a:lnTo>
                    <a:lnTo>
                      <a:pt x="32" y="55"/>
                    </a:lnTo>
                    <a:lnTo>
                      <a:pt x="35" y="53"/>
                    </a:lnTo>
                    <a:lnTo>
                      <a:pt x="41" y="36"/>
                    </a:lnTo>
                    <a:lnTo>
                      <a:pt x="38" y="31"/>
                    </a:lnTo>
                    <a:lnTo>
                      <a:pt x="34" y="29"/>
                    </a:lnTo>
                    <a:lnTo>
                      <a:pt x="43" y="17"/>
                    </a:lnTo>
                    <a:lnTo>
                      <a:pt x="46" y="16"/>
                    </a:lnTo>
                    <a:lnTo>
                      <a:pt x="49" y="16"/>
                    </a:lnTo>
                    <a:lnTo>
                      <a:pt x="58" y="12"/>
                    </a:lnTo>
                    <a:lnTo>
                      <a:pt x="58" y="11"/>
                    </a:lnTo>
                    <a:lnTo>
                      <a:pt x="60" y="14"/>
                    </a:lnTo>
                    <a:lnTo>
                      <a:pt x="66" y="17"/>
                    </a:lnTo>
                    <a:lnTo>
                      <a:pt x="70" y="17"/>
                    </a:lnTo>
                    <a:lnTo>
                      <a:pt x="78" y="9"/>
                    </a:lnTo>
                    <a:lnTo>
                      <a:pt x="85" y="5"/>
                    </a:lnTo>
                    <a:lnTo>
                      <a:pt x="101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77" name="Freeform 4727">
                <a:extLst>
                  <a:ext uri="{FF2B5EF4-FFF2-40B4-BE49-F238E27FC236}">
                    <a16:creationId xmlns:a16="http://schemas.microsoft.com/office/drawing/2014/main" id="{F392B9FE-A675-E6A8-FCFE-E9A57D1519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4" y="3497"/>
                <a:ext cx="63" cy="26"/>
              </a:xfrm>
              <a:custGeom>
                <a:avLst/>
                <a:gdLst>
                  <a:gd name="T0" fmla="*/ 1 w 254"/>
                  <a:gd name="T1" fmla="*/ 1 h 102"/>
                  <a:gd name="T2" fmla="*/ 25 w 254"/>
                  <a:gd name="T3" fmla="*/ 0 h 102"/>
                  <a:gd name="T4" fmla="*/ 46 w 254"/>
                  <a:gd name="T5" fmla="*/ 18 h 102"/>
                  <a:gd name="T6" fmla="*/ 50 w 254"/>
                  <a:gd name="T7" fmla="*/ 35 h 102"/>
                  <a:gd name="T8" fmla="*/ 57 w 254"/>
                  <a:gd name="T9" fmla="*/ 39 h 102"/>
                  <a:gd name="T10" fmla="*/ 56 w 254"/>
                  <a:gd name="T11" fmla="*/ 56 h 102"/>
                  <a:gd name="T12" fmla="*/ 54 w 254"/>
                  <a:gd name="T13" fmla="*/ 61 h 102"/>
                  <a:gd name="T14" fmla="*/ 65 w 254"/>
                  <a:gd name="T15" fmla="*/ 64 h 102"/>
                  <a:gd name="T16" fmla="*/ 67 w 254"/>
                  <a:gd name="T17" fmla="*/ 61 h 102"/>
                  <a:gd name="T18" fmla="*/ 65 w 254"/>
                  <a:gd name="T19" fmla="*/ 59 h 102"/>
                  <a:gd name="T20" fmla="*/ 68 w 254"/>
                  <a:gd name="T21" fmla="*/ 56 h 102"/>
                  <a:gd name="T22" fmla="*/ 74 w 254"/>
                  <a:gd name="T23" fmla="*/ 64 h 102"/>
                  <a:gd name="T24" fmla="*/ 75 w 254"/>
                  <a:gd name="T25" fmla="*/ 74 h 102"/>
                  <a:gd name="T26" fmla="*/ 89 w 254"/>
                  <a:gd name="T27" fmla="*/ 56 h 102"/>
                  <a:gd name="T28" fmla="*/ 90 w 254"/>
                  <a:gd name="T29" fmla="*/ 52 h 102"/>
                  <a:gd name="T30" fmla="*/ 104 w 254"/>
                  <a:gd name="T31" fmla="*/ 57 h 102"/>
                  <a:gd name="T32" fmla="*/ 111 w 254"/>
                  <a:gd name="T33" fmla="*/ 56 h 102"/>
                  <a:gd name="T34" fmla="*/ 124 w 254"/>
                  <a:gd name="T35" fmla="*/ 45 h 102"/>
                  <a:gd name="T36" fmla="*/ 130 w 254"/>
                  <a:gd name="T37" fmla="*/ 35 h 102"/>
                  <a:gd name="T38" fmla="*/ 139 w 254"/>
                  <a:gd name="T39" fmla="*/ 41 h 102"/>
                  <a:gd name="T40" fmla="*/ 137 w 254"/>
                  <a:gd name="T41" fmla="*/ 56 h 102"/>
                  <a:gd name="T42" fmla="*/ 142 w 254"/>
                  <a:gd name="T43" fmla="*/ 63 h 102"/>
                  <a:gd name="T44" fmla="*/ 157 w 254"/>
                  <a:gd name="T45" fmla="*/ 63 h 102"/>
                  <a:gd name="T46" fmla="*/ 159 w 254"/>
                  <a:gd name="T47" fmla="*/ 64 h 102"/>
                  <a:gd name="T48" fmla="*/ 160 w 254"/>
                  <a:gd name="T49" fmla="*/ 85 h 102"/>
                  <a:gd name="T50" fmla="*/ 169 w 254"/>
                  <a:gd name="T51" fmla="*/ 97 h 102"/>
                  <a:gd name="T52" fmla="*/ 176 w 254"/>
                  <a:gd name="T53" fmla="*/ 91 h 102"/>
                  <a:gd name="T54" fmla="*/ 181 w 254"/>
                  <a:gd name="T55" fmla="*/ 87 h 102"/>
                  <a:gd name="T56" fmla="*/ 192 w 254"/>
                  <a:gd name="T57" fmla="*/ 75 h 102"/>
                  <a:gd name="T58" fmla="*/ 194 w 254"/>
                  <a:gd name="T59" fmla="*/ 98 h 102"/>
                  <a:gd name="T60" fmla="*/ 195 w 254"/>
                  <a:gd name="T61" fmla="*/ 102 h 102"/>
                  <a:gd name="T62" fmla="*/ 222 w 254"/>
                  <a:gd name="T63" fmla="*/ 88 h 102"/>
                  <a:gd name="T64" fmla="*/ 231 w 254"/>
                  <a:gd name="T65" fmla="*/ 85 h 102"/>
                  <a:gd name="T66" fmla="*/ 244 w 254"/>
                  <a:gd name="T67" fmla="*/ 75 h 102"/>
                  <a:gd name="T68" fmla="*/ 245 w 254"/>
                  <a:gd name="T69" fmla="*/ 74 h 102"/>
                  <a:gd name="T70" fmla="*/ 251 w 254"/>
                  <a:gd name="T71" fmla="*/ 66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4" h="102">
                    <a:moveTo>
                      <a:pt x="0" y="1"/>
                    </a:moveTo>
                    <a:lnTo>
                      <a:pt x="1" y="1"/>
                    </a:lnTo>
                    <a:lnTo>
                      <a:pt x="10" y="0"/>
                    </a:lnTo>
                    <a:lnTo>
                      <a:pt x="25" y="0"/>
                    </a:lnTo>
                    <a:lnTo>
                      <a:pt x="32" y="3"/>
                    </a:lnTo>
                    <a:lnTo>
                      <a:pt x="46" y="18"/>
                    </a:lnTo>
                    <a:lnTo>
                      <a:pt x="46" y="28"/>
                    </a:lnTo>
                    <a:lnTo>
                      <a:pt x="50" y="35"/>
                    </a:lnTo>
                    <a:lnTo>
                      <a:pt x="53" y="38"/>
                    </a:lnTo>
                    <a:lnTo>
                      <a:pt x="57" y="39"/>
                    </a:lnTo>
                    <a:lnTo>
                      <a:pt x="57" y="44"/>
                    </a:lnTo>
                    <a:lnTo>
                      <a:pt x="56" y="56"/>
                    </a:lnTo>
                    <a:lnTo>
                      <a:pt x="54" y="59"/>
                    </a:lnTo>
                    <a:lnTo>
                      <a:pt x="54" y="61"/>
                    </a:lnTo>
                    <a:lnTo>
                      <a:pt x="64" y="64"/>
                    </a:lnTo>
                    <a:lnTo>
                      <a:pt x="65" y="64"/>
                    </a:lnTo>
                    <a:lnTo>
                      <a:pt x="65" y="63"/>
                    </a:lnTo>
                    <a:lnTo>
                      <a:pt x="67" y="61"/>
                    </a:lnTo>
                    <a:lnTo>
                      <a:pt x="67" y="59"/>
                    </a:lnTo>
                    <a:lnTo>
                      <a:pt x="65" y="59"/>
                    </a:lnTo>
                    <a:lnTo>
                      <a:pt x="65" y="56"/>
                    </a:lnTo>
                    <a:lnTo>
                      <a:pt x="68" y="56"/>
                    </a:lnTo>
                    <a:lnTo>
                      <a:pt x="71" y="59"/>
                    </a:lnTo>
                    <a:lnTo>
                      <a:pt x="74" y="64"/>
                    </a:lnTo>
                    <a:lnTo>
                      <a:pt x="74" y="68"/>
                    </a:lnTo>
                    <a:lnTo>
                      <a:pt x="75" y="74"/>
                    </a:lnTo>
                    <a:lnTo>
                      <a:pt x="86" y="63"/>
                    </a:lnTo>
                    <a:lnTo>
                      <a:pt x="89" y="56"/>
                    </a:lnTo>
                    <a:lnTo>
                      <a:pt x="90" y="53"/>
                    </a:lnTo>
                    <a:lnTo>
                      <a:pt x="90" y="52"/>
                    </a:lnTo>
                    <a:lnTo>
                      <a:pt x="97" y="56"/>
                    </a:lnTo>
                    <a:lnTo>
                      <a:pt x="104" y="57"/>
                    </a:lnTo>
                    <a:lnTo>
                      <a:pt x="110" y="57"/>
                    </a:lnTo>
                    <a:lnTo>
                      <a:pt x="111" y="56"/>
                    </a:lnTo>
                    <a:lnTo>
                      <a:pt x="121" y="48"/>
                    </a:lnTo>
                    <a:lnTo>
                      <a:pt x="124" y="45"/>
                    </a:lnTo>
                    <a:lnTo>
                      <a:pt x="127" y="39"/>
                    </a:lnTo>
                    <a:lnTo>
                      <a:pt x="130" y="35"/>
                    </a:lnTo>
                    <a:lnTo>
                      <a:pt x="134" y="35"/>
                    </a:lnTo>
                    <a:lnTo>
                      <a:pt x="139" y="41"/>
                    </a:lnTo>
                    <a:lnTo>
                      <a:pt x="139" y="46"/>
                    </a:lnTo>
                    <a:lnTo>
                      <a:pt x="137" y="56"/>
                    </a:lnTo>
                    <a:lnTo>
                      <a:pt x="141" y="60"/>
                    </a:lnTo>
                    <a:lnTo>
                      <a:pt x="142" y="63"/>
                    </a:lnTo>
                    <a:lnTo>
                      <a:pt x="149" y="64"/>
                    </a:lnTo>
                    <a:lnTo>
                      <a:pt x="157" y="63"/>
                    </a:lnTo>
                    <a:lnTo>
                      <a:pt x="159" y="63"/>
                    </a:lnTo>
                    <a:lnTo>
                      <a:pt x="159" y="64"/>
                    </a:lnTo>
                    <a:lnTo>
                      <a:pt x="160" y="67"/>
                    </a:lnTo>
                    <a:lnTo>
                      <a:pt x="160" y="85"/>
                    </a:lnTo>
                    <a:lnTo>
                      <a:pt x="162" y="87"/>
                    </a:lnTo>
                    <a:lnTo>
                      <a:pt x="169" y="97"/>
                    </a:lnTo>
                    <a:lnTo>
                      <a:pt x="170" y="97"/>
                    </a:lnTo>
                    <a:lnTo>
                      <a:pt x="176" y="91"/>
                    </a:lnTo>
                    <a:lnTo>
                      <a:pt x="181" y="88"/>
                    </a:lnTo>
                    <a:lnTo>
                      <a:pt x="181" y="87"/>
                    </a:lnTo>
                    <a:lnTo>
                      <a:pt x="183" y="87"/>
                    </a:lnTo>
                    <a:lnTo>
                      <a:pt x="192" y="75"/>
                    </a:lnTo>
                    <a:lnTo>
                      <a:pt x="194" y="78"/>
                    </a:lnTo>
                    <a:lnTo>
                      <a:pt x="194" y="98"/>
                    </a:lnTo>
                    <a:lnTo>
                      <a:pt x="195" y="101"/>
                    </a:lnTo>
                    <a:lnTo>
                      <a:pt x="195" y="102"/>
                    </a:lnTo>
                    <a:lnTo>
                      <a:pt x="198" y="102"/>
                    </a:lnTo>
                    <a:lnTo>
                      <a:pt x="222" y="88"/>
                    </a:lnTo>
                    <a:lnTo>
                      <a:pt x="226" y="88"/>
                    </a:lnTo>
                    <a:lnTo>
                      <a:pt x="231" y="85"/>
                    </a:lnTo>
                    <a:lnTo>
                      <a:pt x="234" y="85"/>
                    </a:lnTo>
                    <a:lnTo>
                      <a:pt x="244" y="75"/>
                    </a:lnTo>
                    <a:lnTo>
                      <a:pt x="245" y="75"/>
                    </a:lnTo>
                    <a:lnTo>
                      <a:pt x="245" y="74"/>
                    </a:lnTo>
                    <a:lnTo>
                      <a:pt x="248" y="68"/>
                    </a:lnTo>
                    <a:lnTo>
                      <a:pt x="251" y="66"/>
                    </a:lnTo>
                    <a:lnTo>
                      <a:pt x="254" y="6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78" name="Freeform 4728">
                <a:extLst>
                  <a:ext uri="{FF2B5EF4-FFF2-40B4-BE49-F238E27FC236}">
                    <a16:creationId xmlns:a16="http://schemas.microsoft.com/office/drawing/2014/main" id="{7586F4AB-8B1A-7FB9-0B3B-95D768A6E5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7" y="3512"/>
                <a:ext cx="23" cy="40"/>
              </a:xfrm>
              <a:custGeom>
                <a:avLst/>
                <a:gdLst>
                  <a:gd name="T0" fmla="*/ 47 w 90"/>
                  <a:gd name="T1" fmla="*/ 160 h 160"/>
                  <a:gd name="T2" fmla="*/ 47 w 90"/>
                  <a:gd name="T3" fmla="*/ 156 h 160"/>
                  <a:gd name="T4" fmla="*/ 49 w 90"/>
                  <a:gd name="T5" fmla="*/ 150 h 160"/>
                  <a:gd name="T6" fmla="*/ 51 w 90"/>
                  <a:gd name="T7" fmla="*/ 146 h 160"/>
                  <a:gd name="T8" fmla="*/ 53 w 90"/>
                  <a:gd name="T9" fmla="*/ 140 h 160"/>
                  <a:gd name="T10" fmla="*/ 57 w 90"/>
                  <a:gd name="T11" fmla="*/ 133 h 160"/>
                  <a:gd name="T12" fmla="*/ 57 w 90"/>
                  <a:gd name="T13" fmla="*/ 132 h 160"/>
                  <a:gd name="T14" fmla="*/ 60 w 90"/>
                  <a:gd name="T15" fmla="*/ 130 h 160"/>
                  <a:gd name="T16" fmla="*/ 73 w 90"/>
                  <a:gd name="T17" fmla="*/ 117 h 160"/>
                  <a:gd name="T18" fmla="*/ 82 w 90"/>
                  <a:gd name="T19" fmla="*/ 100 h 160"/>
                  <a:gd name="T20" fmla="*/ 87 w 90"/>
                  <a:gd name="T21" fmla="*/ 96 h 160"/>
                  <a:gd name="T22" fmla="*/ 90 w 90"/>
                  <a:gd name="T23" fmla="*/ 91 h 160"/>
                  <a:gd name="T24" fmla="*/ 90 w 90"/>
                  <a:gd name="T25" fmla="*/ 88 h 160"/>
                  <a:gd name="T26" fmla="*/ 88 w 90"/>
                  <a:gd name="T27" fmla="*/ 84 h 160"/>
                  <a:gd name="T28" fmla="*/ 88 w 90"/>
                  <a:gd name="T29" fmla="*/ 76 h 160"/>
                  <a:gd name="T30" fmla="*/ 82 w 90"/>
                  <a:gd name="T31" fmla="*/ 66 h 160"/>
                  <a:gd name="T32" fmla="*/ 80 w 90"/>
                  <a:gd name="T33" fmla="*/ 63 h 160"/>
                  <a:gd name="T34" fmla="*/ 77 w 90"/>
                  <a:gd name="T35" fmla="*/ 62 h 160"/>
                  <a:gd name="T36" fmla="*/ 75 w 90"/>
                  <a:gd name="T37" fmla="*/ 59 h 160"/>
                  <a:gd name="T38" fmla="*/ 75 w 90"/>
                  <a:gd name="T39" fmla="*/ 58 h 160"/>
                  <a:gd name="T40" fmla="*/ 73 w 90"/>
                  <a:gd name="T41" fmla="*/ 52 h 160"/>
                  <a:gd name="T42" fmla="*/ 73 w 90"/>
                  <a:gd name="T43" fmla="*/ 50 h 160"/>
                  <a:gd name="T44" fmla="*/ 71 w 90"/>
                  <a:gd name="T45" fmla="*/ 38 h 160"/>
                  <a:gd name="T46" fmla="*/ 70 w 90"/>
                  <a:gd name="T47" fmla="*/ 37 h 160"/>
                  <a:gd name="T48" fmla="*/ 60 w 90"/>
                  <a:gd name="T49" fmla="*/ 28 h 160"/>
                  <a:gd name="T50" fmla="*/ 51 w 90"/>
                  <a:gd name="T51" fmla="*/ 19 h 160"/>
                  <a:gd name="T52" fmla="*/ 51 w 90"/>
                  <a:gd name="T53" fmla="*/ 12 h 160"/>
                  <a:gd name="T54" fmla="*/ 50 w 90"/>
                  <a:gd name="T55" fmla="*/ 9 h 160"/>
                  <a:gd name="T56" fmla="*/ 46 w 90"/>
                  <a:gd name="T57" fmla="*/ 9 h 160"/>
                  <a:gd name="T58" fmla="*/ 40 w 90"/>
                  <a:gd name="T59" fmla="*/ 12 h 160"/>
                  <a:gd name="T60" fmla="*/ 35 w 90"/>
                  <a:gd name="T61" fmla="*/ 12 h 160"/>
                  <a:gd name="T62" fmla="*/ 1 w 90"/>
                  <a:gd name="T63" fmla="*/ 6 h 160"/>
                  <a:gd name="T64" fmla="*/ 1 w 90"/>
                  <a:gd name="T65" fmla="*/ 0 h 160"/>
                  <a:gd name="T66" fmla="*/ 0 w 90"/>
                  <a:gd name="T67" fmla="*/ 0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90" h="160">
                    <a:moveTo>
                      <a:pt x="47" y="160"/>
                    </a:moveTo>
                    <a:lnTo>
                      <a:pt x="47" y="156"/>
                    </a:lnTo>
                    <a:lnTo>
                      <a:pt x="49" y="150"/>
                    </a:lnTo>
                    <a:lnTo>
                      <a:pt x="51" y="146"/>
                    </a:lnTo>
                    <a:lnTo>
                      <a:pt x="53" y="140"/>
                    </a:lnTo>
                    <a:lnTo>
                      <a:pt x="57" y="133"/>
                    </a:lnTo>
                    <a:lnTo>
                      <a:pt x="57" y="132"/>
                    </a:lnTo>
                    <a:lnTo>
                      <a:pt x="60" y="130"/>
                    </a:lnTo>
                    <a:lnTo>
                      <a:pt x="73" y="117"/>
                    </a:lnTo>
                    <a:lnTo>
                      <a:pt x="82" y="100"/>
                    </a:lnTo>
                    <a:lnTo>
                      <a:pt x="87" y="96"/>
                    </a:lnTo>
                    <a:lnTo>
                      <a:pt x="90" y="91"/>
                    </a:lnTo>
                    <a:lnTo>
                      <a:pt x="90" y="88"/>
                    </a:lnTo>
                    <a:lnTo>
                      <a:pt x="88" y="84"/>
                    </a:lnTo>
                    <a:lnTo>
                      <a:pt x="88" y="76"/>
                    </a:lnTo>
                    <a:lnTo>
                      <a:pt x="82" y="66"/>
                    </a:lnTo>
                    <a:lnTo>
                      <a:pt x="80" y="63"/>
                    </a:lnTo>
                    <a:lnTo>
                      <a:pt x="77" y="62"/>
                    </a:lnTo>
                    <a:lnTo>
                      <a:pt x="75" y="59"/>
                    </a:lnTo>
                    <a:lnTo>
                      <a:pt x="75" y="58"/>
                    </a:lnTo>
                    <a:lnTo>
                      <a:pt x="73" y="52"/>
                    </a:lnTo>
                    <a:lnTo>
                      <a:pt x="73" y="50"/>
                    </a:lnTo>
                    <a:lnTo>
                      <a:pt x="71" y="38"/>
                    </a:lnTo>
                    <a:lnTo>
                      <a:pt x="70" y="37"/>
                    </a:lnTo>
                    <a:lnTo>
                      <a:pt x="60" y="28"/>
                    </a:lnTo>
                    <a:lnTo>
                      <a:pt x="51" y="19"/>
                    </a:lnTo>
                    <a:lnTo>
                      <a:pt x="51" y="12"/>
                    </a:lnTo>
                    <a:lnTo>
                      <a:pt x="50" y="9"/>
                    </a:lnTo>
                    <a:lnTo>
                      <a:pt x="46" y="9"/>
                    </a:lnTo>
                    <a:lnTo>
                      <a:pt x="40" y="12"/>
                    </a:lnTo>
                    <a:lnTo>
                      <a:pt x="35" y="12"/>
                    </a:lnTo>
                    <a:lnTo>
                      <a:pt x="1" y="6"/>
                    </a:lnTo>
                    <a:lnTo>
                      <a:pt x="1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79" name="Freeform 4729">
                <a:extLst>
                  <a:ext uri="{FF2B5EF4-FFF2-40B4-BE49-F238E27FC236}">
                    <a16:creationId xmlns:a16="http://schemas.microsoft.com/office/drawing/2014/main" id="{FFB74D46-DF1A-2A00-3DBA-3177087111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8" y="3466"/>
                <a:ext cx="37" cy="50"/>
              </a:xfrm>
              <a:custGeom>
                <a:avLst/>
                <a:gdLst>
                  <a:gd name="T0" fmla="*/ 131 w 148"/>
                  <a:gd name="T1" fmla="*/ 201 h 201"/>
                  <a:gd name="T2" fmla="*/ 133 w 148"/>
                  <a:gd name="T3" fmla="*/ 199 h 201"/>
                  <a:gd name="T4" fmla="*/ 135 w 148"/>
                  <a:gd name="T5" fmla="*/ 191 h 201"/>
                  <a:gd name="T6" fmla="*/ 137 w 148"/>
                  <a:gd name="T7" fmla="*/ 181 h 201"/>
                  <a:gd name="T8" fmla="*/ 144 w 148"/>
                  <a:gd name="T9" fmla="*/ 165 h 201"/>
                  <a:gd name="T10" fmla="*/ 145 w 148"/>
                  <a:gd name="T11" fmla="*/ 165 h 201"/>
                  <a:gd name="T12" fmla="*/ 145 w 148"/>
                  <a:gd name="T13" fmla="*/ 163 h 201"/>
                  <a:gd name="T14" fmla="*/ 148 w 148"/>
                  <a:gd name="T15" fmla="*/ 151 h 201"/>
                  <a:gd name="T16" fmla="*/ 148 w 148"/>
                  <a:gd name="T17" fmla="*/ 144 h 201"/>
                  <a:gd name="T18" fmla="*/ 147 w 148"/>
                  <a:gd name="T19" fmla="*/ 135 h 201"/>
                  <a:gd name="T20" fmla="*/ 144 w 148"/>
                  <a:gd name="T21" fmla="*/ 135 h 201"/>
                  <a:gd name="T22" fmla="*/ 142 w 148"/>
                  <a:gd name="T23" fmla="*/ 134 h 201"/>
                  <a:gd name="T24" fmla="*/ 140 w 148"/>
                  <a:gd name="T25" fmla="*/ 134 h 201"/>
                  <a:gd name="T26" fmla="*/ 138 w 148"/>
                  <a:gd name="T27" fmla="*/ 132 h 201"/>
                  <a:gd name="T28" fmla="*/ 134 w 148"/>
                  <a:gd name="T29" fmla="*/ 130 h 201"/>
                  <a:gd name="T30" fmla="*/ 133 w 148"/>
                  <a:gd name="T31" fmla="*/ 127 h 201"/>
                  <a:gd name="T32" fmla="*/ 131 w 148"/>
                  <a:gd name="T33" fmla="*/ 127 h 201"/>
                  <a:gd name="T34" fmla="*/ 128 w 148"/>
                  <a:gd name="T35" fmla="*/ 124 h 201"/>
                  <a:gd name="T36" fmla="*/ 128 w 148"/>
                  <a:gd name="T37" fmla="*/ 109 h 201"/>
                  <a:gd name="T38" fmla="*/ 126 w 148"/>
                  <a:gd name="T39" fmla="*/ 103 h 201"/>
                  <a:gd name="T40" fmla="*/ 119 w 148"/>
                  <a:gd name="T41" fmla="*/ 95 h 201"/>
                  <a:gd name="T42" fmla="*/ 110 w 148"/>
                  <a:gd name="T43" fmla="*/ 91 h 201"/>
                  <a:gd name="T44" fmla="*/ 107 w 148"/>
                  <a:gd name="T45" fmla="*/ 91 h 201"/>
                  <a:gd name="T46" fmla="*/ 107 w 148"/>
                  <a:gd name="T47" fmla="*/ 89 h 201"/>
                  <a:gd name="T48" fmla="*/ 95 w 148"/>
                  <a:gd name="T49" fmla="*/ 78 h 201"/>
                  <a:gd name="T50" fmla="*/ 92 w 148"/>
                  <a:gd name="T51" fmla="*/ 77 h 201"/>
                  <a:gd name="T52" fmla="*/ 88 w 148"/>
                  <a:gd name="T53" fmla="*/ 77 h 201"/>
                  <a:gd name="T54" fmla="*/ 81 w 148"/>
                  <a:gd name="T55" fmla="*/ 78 h 201"/>
                  <a:gd name="T56" fmla="*/ 80 w 148"/>
                  <a:gd name="T57" fmla="*/ 78 h 201"/>
                  <a:gd name="T58" fmla="*/ 80 w 148"/>
                  <a:gd name="T59" fmla="*/ 81 h 201"/>
                  <a:gd name="T60" fmla="*/ 78 w 148"/>
                  <a:gd name="T61" fmla="*/ 84 h 201"/>
                  <a:gd name="T62" fmla="*/ 70 w 148"/>
                  <a:gd name="T63" fmla="*/ 81 h 201"/>
                  <a:gd name="T64" fmla="*/ 68 w 148"/>
                  <a:gd name="T65" fmla="*/ 81 h 201"/>
                  <a:gd name="T66" fmla="*/ 71 w 148"/>
                  <a:gd name="T67" fmla="*/ 74 h 201"/>
                  <a:gd name="T68" fmla="*/ 67 w 148"/>
                  <a:gd name="T69" fmla="*/ 72 h 201"/>
                  <a:gd name="T70" fmla="*/ 63 w 148"/>
                  <a:gd name="T71" fmla="*/ 68 h 201"/>
                  <a:gd name="T72" fmla="*/ 45 w 148"/>
                  <a:gd name="T73" fmla="*/ 60 h 201"/>
                  <a:gd name="T74" fmla="*/ 43 w 148"/>
                  <a:gd name="T75" fmla="*/ 60 h 201"/>
                  <a:gd name="T76" fmla="*/ 32 w 148"/>
                  <a:gd name="T77" fmla="*/ 53 h 201"/>
                  <a:gd name="T78" fmla="*/ 29 w 148"/>
                  <a:gd name="T79" fmla="*/ 50 h 201"/>
                  <a:gd name="T80" fmla="*/ 22 w 148"/>
                  <a:gd name="T81" fmla="*/ 47 h 201"/>
                  <a:gd name="T82" fmla="*/ 20 w 148"/>
                  <a:gd name="T83" fmla="*/ 47 h 201"/>
                  <a:gd name="T84" fmla="*/ 15 w 148"/>
                  <a:gd name="T85" fmla="*/ 45 h 201"/>
                  <a:gd name="T86" fmla="*/ 14 w 148"/>
                  <a:gd name="T87" fmla="*/ 43 h 201"/>
                  <a:gd name="T88" fmla="*/ 11 w 148"/>
                  <a:gd name="T89" fmla="*/ 42 h 201"/>
                  <a:gd name="T90" fmla="*/ 8 w 148"/>
                  <a:gd name="T91" fmla="*/ 39 h 201"/>
                  <a:gd name="T92" fmla="*/ 6 w 148"/>
                  <a:gd name="T93" fmla="*/ 38 h 201"/>
                  <a:gd name="T94" fmla="*/ 7 w 148"/>
                  <a:gd name="T95" fmla="*/ 33 h 201"/>
                  <a:gd name="T96" fmla="*/ 11 w 148"/>
                  <a:gd name="T97" fmla="*/ 26 h 201"/>
                  <a:gd name="T98" fmla="*/ 6 w 148"/>
                  <a:gd name="T99" fmla="*/ 21 h 201"/>
                  <a:gd name="T100" fmla="*/ 0 w 148"/>
                  <a:gd name="T101" fmla="*/ 18 h 201"/>
                  <a:gd name="T102" fmla="*/ 0 w 148"/>
                  <a:gd name="T103" fmla="*/ 17 h 201"/>
                  <a:gd name="T104" fmla="*/ 13 w 148"/>
                  <a:gd name="T105" fmla="*/ 10 h 201"/>
                  <a:gd name="T106" fmla="*/ 13 w 148"/>
                  <a:gd name="T107" fmla="*/ 7 h 201"/>
                  <a:gd name="T108" fmla="*/ 4 w 148"/>
                  <a:gd name="T109" fmla="*/ 1 h 201"/>
                  <a:gd name="T110" fmla="*/ 3 w 148"/>
                  <a:gd name="T111" fmla="*/ 0 h 2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48" h="201">
                    <a:moveTo>
                      <a:pt x="131" y="201"/>
                    </a:moveTo>
                    <a:lnTo>
                      <a:pt x="133" y="199"/>
                    </a:lnTo>
                    <a:lnTo>
                      <a:pt x="135" y="191"/>
                    </a:lnTo>
                    <a:lnTo>
                      <a:pt x="137" y="181"/>
                    </a:lnTo>
                    <a:lnTo>
                      <a:pt x="144" y="165"/>
                    </a:lnTo>
                    <a:lnTo>
                      <a:pt x="145" y="165"/>
                    </a:lnTo>
                    <a:lnTo>
                      <a:pt x="145" y="163"/>
                    </a:lnTo>
                    <a:lnTo>
                      <a:pt x="148" y="151"/>
                    </a:lnTo>
                    <a:lnTo>
                      <a:pt x="148" y="144"/>
                    </a:lnTo>
                    <a:lnTo>
                      <a:pt x="147" y="135"/>
                    </a:lnTo>
                    <a:lnTo>
                      <a:pt x="144" y="135"/>
                    </a:lnTo>
                    <a:lnTo>
                      <a:pt x="142" y="134"/>
                    </a:lnTo>
                    <a:lnTo>
                      <a:pt x="140" y="134"/>
                    </a:lnTo>
                    <a:lnTo>
                      <a:pt x="138" y="132"/>
                    </a:lnTo>
                    <a:lnTo>
                      <a:pt x="134" y="130"/>
                    </a:lnTo>
                    <a:lnTo>
                      <a:pt x="133" y="127"/>
                    </a:lnTo>
                    <a:lnTo>
                      <a:pt x="131" y="127"/>
                    </a:lnTo>
                    <a:lnTo>
                      <a:pt x="128" y="124"/>
                    </a:lnTo>
                    <a:lnTo>
                      <a:pt x="128" y="109"/>
                    </a:lnTo>
                    <a:lnTo>
                      <a:pt x="126" y="103"/>
                    </a:lnTo>
                    <a:lnTo>
                      <a:pt x="119" y="95"/>
                    </a:lnTo>
                    <a:lnTo>
                      <a:pt x="110" y="91"/>
                    </a:lnTo>
                    <a:lnTo>
                      <a:pt x="107" y="91"/>
                    </a:lnTo>
                    <a:lnTo>
                      <a:pt x="107" y="89"/>
                    </a:lnTo>
                    <a:lnTo>
                      <a:pt x="95" y="78"/>
                    </a:lnTo>
                    <a:lnTo>
                      <a:pt x="92" y="77"/>
                    </a:lnTo>
                    <a:lnTo>
                      <a:pt x="88" y="77"/>
                    </a:lnTo>
                    <a:lnTo>
                      <a:pt x="81" y="78"/>
                    </a:lnTo>
                    <a:lnTo>
                      <a:pt x="80" y="78"/>
                    </a:lnTo>
                    <a:lnTo>
                      <a:pt x="80" y="81"/>
                    </a:lnTo>
                    <a:lnTo>
                      <a:pt x="78" y="84"/>
                    </a:lnTo>
                    <a:lnTo>
                      <a:pt x="70" y="81"/>
                    </a:lnTo>
                    <a:lnTo>
                      <a:pt x="68" y="81"/>
                    </a:lnTo>
                    <a:lnTo>
                      <a:pt x="71" y="74"/>
                    </a:lnTo>
                    <a:lnTo>
                      <a:pt x="67" y="72"/>
                    </a:lnTo>
                    <a:lnTo>
                      <a:pt x="63" y="68"/>
                    </a:lnTo>
                    <a:lnTo>
                      <a:pt x="45" y="60"/>
                    </a:lnTo>
                    <a:lnTo>
                      <a:pt x="43" y="60"/>
                    </a:lnTo>
                    <a:lnTo>
                      <a:pt x="32" y="53"/>
                    </a:lnTo>
                    <a:lnTo>
                      <a:pt x="29" y="50"/>
                    </a:lnTo>
                    <a:lnTo>
                      <a:pt x="22" y="47"/>
                    </a:lnTo>
                    <a:lnTo>
                      <a:pt x="20" y="47"/>
                    </a:lnTo>
                    <a:lnTo>
                      <a:pt x="15" y="45"/>
                    </a:lnTo>
                    <a:lnTo>
                      <a:pt x="14" y="43"/>
                    </a:lnTo>
                    <a:lnTo>
                      <a:pt x="11" y="42"/>
                    </a:lnTo>
                    <a:lnTo>
                      <a:pt x="8" y="39"/>
                    </a:lnTo>
                    <a:lnTo>
                      <a:pt x="6" y="38"/>
                    </a:lnTo>
                    <a:lnTo>
                      <a:pt x="7" y="33"/>
                    </a:lnTo>
                    <a:lnTo>
                      <a:pt x="11" y="26"/>
                    </a:lnTo>
                    <a:lnTo>
                      <a:pt x="6" y="21"/>
                    </a:lnTo>
                    <a:lnTo>
                      <a:pt x="0" y="18"/>
                    </a:lnTo>
                    <a:lnTo>
                      <a:pt x="0" y="17"/>
                    </a:lnTo>
                    <a:lnTo>
                      <a:pt x="13" y="10"/>
                    </a:lnTo>
                    <a:lnTo>
                      <a:pt x="13" y="7"/>
                    </a:lnTo>
                    <a:lnTo>
                      <a:pt x="4" y="1"/>
                    </a:lnTo>
                    <a:lnTo>
                      <a:pt x="3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80" name="Freeform 4730">
                <a:extLst>
                  <a:ext uri="{FF2B5EF4-FFF2-40B4-BE49-F238E27FC236}">
                    <a16:creationId xmlns:a16="http://schemas.microsoft.com/office/drawing/2014/main" id="{B740C19B-6B6B-7153-B4DC-48C1FEDE05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1" y="3501"/>
                <a:ext cx="39" cy="50"/>
              </a:xfrm>
              <a:custGeom>
                <a:avLst/>
                <a:gdLst>
                  <a:gd name="T0" fmla="*/ 158 w 158"/>
                  <a:gd name="T1" fmla="*/ 62 h 200"/>
                  <a:gd name="T2" fmla="*/ 148 w 158"/>
                  <a:gd name="T3" fmla="*/ 52 h 200"/>
                  <a:gd name="T4" fmla="*/ 147 w 158"/>
                  <a:gd name="T5" fmla="*/ 52 h 200"/>
                  <a:gd name="T6" fmla="*/ 140 w 158"/>
                  <a:gd name="T7" fmla="*/ 38 h 200"/>
                  <a:gd name="T8" fmla="*/ 139 w 158"/>
                  <a:gd name="T9" fmla="*/ 37 h 200"/>
                  <a:gd name="T10" fmla="*/ 129 w 158"/>
                  <a:gd name="T11" fmla="*/ 45 h 200"/>
                  <a:gd name="T12" fmla="*/ 127 w 158"/>
                  <a:gd name="T13" fmla="*/ 45 h 200"/>
                  <a:gd name="T14" fmla="*/ 126 w 158"/>
                  <a:gd name="T15" fmla="*/ 44 h 200"/>
                  <a:gd name="T16" fmla="*/ 125 w 158"/>
                  <a:gd name="T17" fmla="*/ 44 h 200"/>
                  <a:gd name="T18" fmla="*/ 116 w 158"/>
                  <a:gd name="T19" fmla="*/ 17 h 200"/>
                  <a:gd name="T20" fmla="*/ 107 w 158"/>
                  <a:gd name="T21" fmla="*/ 2 h 200"/>
                  <a:gd name="T22" fmla="*/ 107 w 158"/>
                  <a:gd name="T23" fmla="*/ 0 h 200"/>
                  <a:gd name="T24" fmla="*/ 98 w 158"/>
                  <a:gd name="T25" fmla="*/ 0 h 200"/>
                  <a:gd name="T26" fmla="*/ 98 w 158"/>
                  <a:gd name="T27" fmla="*/ 2 h 200"/>
                  <a:gd name="T28" fmla="*/ 97 w 158"/>
                  <a:gd name="T29" fmla="*/ 9 h 200"/>
                  <a:gd name="T30" fmla="*/ 97 w 158"/>
                  <a:gd name="T31" fmla="*/ 13 h 200"/>
                  <a:gd name="T32" fmla="*/ 94 w 158"/>
                  <a:gd name="T33" fmla="*/ 16 h 200"/>
                  <a:gd name="T34" fmla="*/ 84 w 158"/>
                  <a:gd name="T35" fmla="*/ 33 h 200"/>
                  <a:gd name="T36" fmla="*/ 67 w 158"/>
                  <a:gd name="T37" fmla="*/ 45 h 200"/>
                  <a:gd name="T38" fmla="*/ 65 w 158"/>
                  <a:gd name="T39" fmla="*/ 48 h 200"/>
                  <a:gd name="T40" fmla="*/ 63 w 158"/>
                  <a:gd name="T41" fmla="*/ 51 h 200"/>
                  <a:gd name="T42" fmla="*/ 59 w 158"/>
                  <a:gd name="T43" fmla="*/ 45 h 200"/>
                  <a:gd name="T44" fmla="*/ 52 w 158"/>
                  <a:gd name="T45" fmla="*/ 38 h 200"/>
                  <a:gd name="T46" fmla="*/ 50 w 158"/>
                  <a:gd name="T47" fmla="*/ 38 h 200"/>
                  <a:gd name="T48" fmla="*/ 49 w 158"/>
                  <a:gd name="T49" fmla="*/ 41 h 200"/>
                  <a:gd name="T50" fmla="*/ 47 w 158"/>
                  <a:gd name="T51" fmla="*/ 41 h 200"/>
                  <a:gd name="T52" fmla="*/ 44 w 158"/>
                  <a:gd name="T53" fmla="*/ 45 h 200"/>
                  <a:gd name="T54" fmla="*/ 42 w 158"/>
                  <a:gd name="T55" fmla="*/ 48 h 200"/>
                  <a:gd name="T56" fmla="*/ 34 w 158"/>
                  <a:gd name="T57" fmla="*/ 83 h 200"/>
                  <a:gd name="T58" fmla="*/ 34 w 158"/>
                  <a:gd name="T59" fmla="*/ 84 h 200"/>
                  <a:gd name="T60" fmla="*/ 38 w 158"/>
                  <a:gd name="T61" fmla="*/ 91 h 200"/>
                  <a:gd name="T62" fmla="*/ 41 w 158"/>
                  <a:gd name="T63" fmla="*/ 100 h 200"/>
                  <a:gd name="T64" fmla="*/ 42 w 158"/>
                  <a:gd name="T65" fmla="*/ 101 h 200"/>
                  <a:gd name="T66" fmla="*/ 34 w 158"/>
                  <a:gd name="T67" fmla="*/ 113 h 200"/>
                  <a:gd name="T68" fmla="*/ 28 w 158"/>
                  <a:gd name="T69" fmla="*/ 119 h 200"/>
                  <a:gd name="T70" fmla="*/ 27 w 158"/>
                  <a:gd name="T71" fmla="*/ 123 h 200"/>
                  <a:gd name="T72" fmla="*/ 26 w 158"/>
                  <a:gd name="T73" fmla="*/ 125 h 200"/>
                  <a:gd name="T74" fmla="*/ 26 w 158"/>
                  <a:gd name="T75" fmla="*/ 133 h 200"/>
                  <a:gd name="T76" fmla="*/ 41 w 158"/>
                  <a:gd name="T77" fmla="*/ 144 h 200"/>
                  <a:gd name="T78" fmla="*/ 41 w 158"/>
                  <a:gd name="T79" fmla="*/ 146 h 200"/>
                  <a:gd name="T80" fmla="*/ 49 w 158"/>
                  <a:gd name="T81" fmla="*/ 156 h 200"/>
                  <a:gd name="T82" fmla="*/ 50 w 158"/>
                  <a:gd name="T83" fmla="*/ 157 h 200"/>
                  <a:gd name="T84" fmla="*/ 50 w 158"/>
                  <a:gd name="T85" fmla="*/ 160 h 200"/>
                  <a:gd name="T86" fmla="*/ 49 w 158"/>
                  <a:gd name="T87" fmla="*/ 164 h 200"/>
                  <a:gd name="T88" fmla="*/ 49 w 158"/>
                  <a:gd name="T89" fmla="*/ 163 h 200"/>
                  <a:gd name="T90" fmla="*/ 47 w 158"/>
                  <a:gd name="T91" fmla="*/ 163 h 200"/>
                  <a:gd name="T92" fmla="*/ 44 w 158"/>
                  <a:gd name="T93" fmla="*/ 161 h 200"/>
                  <a:gd name="T94" fmla="*/ 41 w 158"/>
                  <a:gd name="T95" fmla="*/ 161 h 200"/>
                  <a:gd name="T96" fmla="*/ 34 w 158"/>
                  <a:gd name="T97" fmla="*/ 158 h 200"/>
                  <a:gd name="T98" fmla="*/ 33 w 158"/>
                  <a:gd name="T99" fmla="*/ 158 h 200"/>
                  <a:gd name="T100" fmla="*/ 31 w 158"/>
                  <a:gd name="T101" fmla="*/ 157 h 200"/>
                  <a:gd name="T102" fmla="*/ 21 w 158"/>
                  <a:gd name="T103" fmla="*/ 157 h 200"/>
                  <a:gd name="T104" fmla="*/ 17 w 158"/>
                  <a:gd name="T105" fmla="*/ 161 h 200"/>
                  <a:gd name="T106" fmla="*/ 17 w 158"/>
                  <a:gd name="T107" fmla="*/ 168 h 200"/>
                  <a:gd name="T108" fmla="*/ 19 w 158"/>
                  <a:gd name="T109" fmla="*/ 172 h 200"/>
                  <a:gd name="T110" fmla="*/ 19 w 158"/>
                  <a:gd name="T111" fmla="*/ 178 h 200"/>
                  <a:gd name="T112" fmla="*/ 17 w 158"/>
                  <a:gd name="T113" fmla="*/ 182 h 200"/>
                  <a:gd name="T114" fmla="*/ 16 w 158"/>
                  <a:gd name="T115" fmla="*/ 183 h 200"/>
                  <a:gd name="T116" fmla="*/ 10 w 158"/>
                  <a:gd name="T117" fmla="*/ 193 h 200"/>
                  <a:gd name="T118" fmla="*/ 3 w 158"/>
                  <a:gd name="T119" fmla="*/ 199 h 200"/>
                  <a:gd name="T120" fmla="*/ 0 w 158"/>
                  <a:gd name="T121" fmla="*/ 200 h 2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58" h="200">
                    <a:moveTo>
                      <a:pt x="158" y="62"/>
                    </a:moveTo>
                    <a:lnTo>
                      <a:pt x="148" y="52"/>
                    </a:lnTo>
                    <a:lnTo>
                      <a:pt x="147" y="52"/>
                    </a:lnTo>
                    <a:lnTo>
                      <a:pt x="140" y="38"/>
                    </a:lnTo>
                    <a:lnTo>
                      <a:pt x="139" y="37"/>
                    </a:lnTo>
                    <a:lnTo>
                      <a:pt x="129" y="45"/>
                    </a:lnTo>
                    <a:lnTo>
                      <a:pt x="127" y="45"/>
                    </a:lnTo>
                    <a:lnTo>
                      <a:pt x="126" y="44"/>
                    </a:lnTo>
                    <a:lnTo>
                      <a:pt x="125" y="44"/>
                    </a:lnTo>
                    <a:lnTo>
                      <a:pt x="116" y="17"/>
                    </a:lnTo>
                    <a:lnTo>
                      <a:pt x="107" y="2"/>
                    </a:lnTo>
                    <a:lnTo>
                      <a:pt x="107" y="0"/>
                    </a:lnTo>
                    <a:lnTo>
                      <a:pt x="98" y="0"/>
                    </a:lnTo>
                    <a:lnTo>
                      <a:pt x="98" y="2"/>
                    </a:lnTo>
                    <a:lnTo>
                      <a:pt x="97" y="9"/>
                    </a:lnTo>
                    <a:lnTo>
                      <a:pt x="97" y="13"/>
                    </a:lnTo>
                    <a:lnTo>
                      <a:pt x="94" y="16"/>
                    </a:lnTo>
                    <a:lnTo>
                      <a:pt x="84" y="33"/>
                    </a:lnTo>
                    <a:lnTo>
                      <a:pt x="67" y="45"/>
                    </a:lnTo>
                    <a:lnTo>
                      <a:pt x="65" y="48"/>
                    </a:lnTo>
                    <a:lnTo>
                      <a:pt x="63" y="51"/>
                    </a:lnTo>
                    <a:lnTo>
                      <a:pt x="59" y="45"/>
                    </a:lnTo>
                    <a:lnTo>
                      <a:pt x="52" y="38"/>
                    </a:lnTo>
                    <a:lnTo>
                      <a:pt x="50" y="38"/>
                    </a:lnTo>
                    <a:lnTo>
                      <a:pt x="49" y="41"/>
                    </a:lnTo>
                    <a:lnTo>
                      <a:pt x="47" y="41"/>
                    </a:lnTo>
                    <a:lnTo>
                      <a:pt x="44" y="45"/>
                    </a:lnTo>
                    <a:lnTo>
                      <a:pt x="42" y="48"/>
                    </a:lnTo>
                    <a:lnTo>
                      <a:pt x="34" y="83"/>
                    </a:lnTo>
                    <a:lnTo>
                      <a:pt x="34" y="84"/>
                    </a:lnTo>
                    <a:lnTo>
                      <a:pt x="38" y="91"/>
                    </a:lnTo>
                    <a:lnTo>
                      <a:pt x="41" y="100"/>
                    </a:lnTo>
                    <a:lnTo>
                      <a:pt x="42" y="101"/>
                    </a:lnTo>
                    <a:lnTo>
                      <a:pt x="34" y="113"/>
                    </a:lnTo>
                    <a:lnTo>
                      <a:pt x="28" y="119"/>
                    </a:lnTo>
                    <a:lnTo>
                      <a:pt x="27" y="123"/>
                    </a:lnTo>
                    <a:lnTo>
                      <a:pt x="26" y="125"/>
                    </a:lnTo>
                    <a:lnTo>
                      <a:pt x="26" y="133"/>
                    </a:lnTo>
                    <a:lnTo>
                      <a:pt x="41" y="144"/>
                    </a:lnTo>
                    <a:lnTo>
                      <a:pt x="41" y="146"/>
                    </a:lnTo>
                    <a:lnTo>
                      <a:pt x="49" y="156"/>
                    </a:lnTo>
                    <a:lnTo>
                      <a:pt x="50" y="157"/>
                    </a:lnTo>
                    <a:lnTo>
                      <a:pt x="50" y="160"/>
                    </a:lnTo>
                    <a:lnTo>
                      <a:pt x="49" y="164"/>
                    </a:lnTo>
                    <a:lnTo>
                      <a:pt x="49" y="163"/>
                    </a:lnTo>
                    <a:lnTo>
                      <a:pt x="47" y="163"/>
                    </a:lnTo>
                    <a:lnTo>
                      <a:pt x="44" y="161"/>
                    </a:lnTo>
                    <a:lnTo>
                      <a:pt x="41" y="161"/>
                    </a:lnTo>
                    <a:lnTo>
                      <a:pt x="34" y="158"/>
                    </a:lnTo>
                    <a:lnTo>
                      <a:pt x="33" y="158"/>
                    </a:lnTo>
                    <a:lnTo>
                      <a:pt x="31" y="157"/>
                    </a:lnTo>
                    <a:lnTo>
                      <a:pt x="21" y="157"/>
                    </a:lnTo>
                    <a:lnTo>
                      <a:pt x="17" y="161"/>
                    </a:lnTo>
                    <a:lnTo>
                      <a:pt x="17" y="168"/>
                    </a:lnTo>
                    <a:lnTo>
                      <a:pt x="19" y="172"/>
                    </a:lnTo>
                    <a:lnTo>
                      <a:pt x="19" y="178"/>
                    </a:lnTo>
                    <a:lnTo>
                      <a:pt x="17" y="182"/>
                    </a:lnTo>
                    <a:lnTo>
                      <a:pt x="16" y="183"/>
                    </a:lnTo>
                    <a:lnTo>
                      <a:pt x="10" y="193"/>
                    </a:lnTo>
                    <a:lnTo>
                      <a:pt x="3" y="199"/>
                    </a:lnTo>
                    <a:lnTo>
                      <a:pt x="0" y="20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81" name="Freeform 4731">
                <a:extLst>
                  <a:ext uri="{FF2B5EF4-FFF2-40B4-BE49-F238E27FC236}">
                    <a16:creationId xmlns:a16="http://schemas.microsoft.com/office/drawing/2014/main" id="{EE642A7B-099B-2CA4-8A4F-7016EE5CC8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515"/>
                <a:ext cx="36" cy="40"/>
              </a:xfrm>
              <a:custGeom>
                <a:avLst/>
                <a:gdLst>
                  <a:gd name="T0" fmla="*/ 143 w 143"/>
                  <a:gd name="T1" fmla="*/ 158 h 158"/>
                  <a:gd name="T2" fmla="*/ 136 w 143"/>
                  <a:gd name="T3" fmla="*/ 151 h 158"/>
                  <a:gd name="T4" fmla="*/ 129 w 143"/>
                  <a:gd name="T5" fmla="*/ 137 h 158"/>
                  <a:gd name="T6" fmla="*/ 129 w 143"/>
                  <a:gd name="T7" fmla="*/ 134 h 158"/>
                  <a:gd name="T8" fmla="*/ 124 w 143"/>
                  <a:gd name="T9" fmla="*/ 127 h 158"/>
                  <a:gd name="T10" fmla="*/ 119 w 143"/>
                  <a:gd name="T11" fmla="*/ 108 h 158"/>
                  <a:gd name="T12" fmla="*/ 119 w 143"/>
                  <a:gd name="T13" fmla="*/ 107 h 158"/>
                  <a:gd name="T14" fmla="*/ 117 w 143"/>
                  <a:gd name="T15" fmla="*/ 105 h 158"/>
                  <a:gd name="T16" fmla="*/ 117 w 143"/>
                  <a:gd name="T17" fmla="*/ 104 h 158"/>
                  <a:gd name="T18" fmla="*/ 116 w 143"/>
                  <a:gd name="T19" fmla="*/ 102 h 158"/>
                  <a:gd name="T20" fmla="*/ 106 w 143"/>
                  <a:gd name="T21" fmla="*/ 77 h 158"/>
                  <a:gd name="T22" fmla="*/ 99 w 143"/>
                  <a:gd name="T23" fmla="*/ 69 h 158"/>
                  <a:gd name="T24" fmla="*/ 96 w 143"/>
                  <a:gd name="T25" fmla="*/ 69 h 158"/>
                  <a:gd name="T26" fmla="*/ 95 w 143"/>
                  <a:gd name="T27" fmla="*/ 70 h 158"/>
                  <a:gd name="T28" fmla="*/ 87 w 143"/>
                  <a:gd name="T29" fmla="*/ 76 h 158"/>
                  <a:gd name="T30" fmla="*/ 74 w 143"/>
                  <a:gd name="T31" fmla="*/ 81 h 158"/>
                  <a:gd name="T32" fmla="*/ 73 w 143"/>
                  <a:gd name="T33" fmla="*/ 83 h 158"/>
                  <a:gd name="T34" fmla="*/ 71 w 143"/>
                  <a:gd name="T35" fmla="*/ 83 h 158"/>
                  <a:gd name="T36" fmla="*/ 69 w 143"/>
                  <a:gd name="T37" fmla="*/ 77 h 158"/>
                  <a:gd name="T38" fmla="*/ 60 w 143"/>
                  <a:gd name="T39" fmla="*/ 69 h 158"/>
                  <a:gd name="T40" fmla="*/ 59 w 143"/>
                  <a:gd name="T41" fmla="*/ 69 h 158"/>
                  <a:gd name="T42" fmla="*/ 56 w 143"/>
                  <a:gd name="T43" fmla="*/ 67 h 158"/>
                  <a:gd name="T44" fmla="*/ 53 w 143"/>
                  <a:gd name="T45" fmla="*/ 62 h 158"/>
                  <a:gd name="T46" fmla="*/ 43 w 143"/>
                  <a:gd name="T47" fmla="*/ 48 h 158"/>
                  <a:gd name="T48" fmla="*/ 42 w 143"/>
                  <a:gd name="T49" fmla="*/ 48 h 158"/>
                  <a:gd name="T50" fmla="*/ 38 w 143"/>
                  <a:gd name="T51" fmla="*/ 41 h 158"/>
                  <a:gd name="T52" fmla="*/ 32 w 143"/>
                  <a:gd name="T53" fmla="*/ 34 h 158"/>
                  <a:gd name="T54" fmla="*/ 32 w 143"/>
                  <a:gd name="T55" fmla="*/ 33 h 158"/>
                  <a:gd name="T56" fmla="*/ 29 w 143"/>
                  <a:gd name="T57" fmla="*/ 30 h 158"/>
                  <a:gd name="T58" fmla="*/ 28 w 143"/>
                  <a:gd name="T59" fmla="*/ 30 h 158"/>
                  <a:gd name="T60" fmla="*/ 28 w 143"/>
                  <a:gd name="T61" fmla="*/ 28 h 158"/>
                  <a:gd name="T62" fmla="*/ 29 w 143"/>
                  <a:gd name="T63" fmla="*/ 27 h 158"/>
                  <a:gd name="T64" fmla="*/ 35 w 143"/>
                  <a:gd name="T65" fmla="*/ 20 h 158"/>
                  <a:gd name="T66" fmla="*/ 43 w 143"/>
                  <a:gd name="T67" fmla="*/ 3 h 158"/>
                  <a:gd name="T68" fmla="*/ 43 w 143"/>
                  <a:gd name="T69" fmla="*/ 2 h 158"/>
                  <a:gd name="T70" fmla="*/ 42 w 143"/>
                  <a:gd name="T71" fmla="*/ 2 h 158"/>
                  <a:gd name="T72" fmla="*/ 41 w 143"/>
                  <a:gd name="T73" fmla="*/ 0 h 158"/>
                  <a:gd name="T74" fmla="*/ 39 w 143"/>
                  <a:gd name="T75" fmla="*/ 0 h 158"/>
                  <a:gd name="T76" fmla="*/ 32 w 143"/>
                  <a:gd name="T77" fmla="*/ 4 h 158"/>
                  <a:gd name="T78" fmla="*/ 25 w 143"/>
                  <a:gd name="T79" fmla="*/ 10 h 158"/>
                  <a:gd name="T80" fmla="*/ 14 w 143"/>
                  <a:gd name="T81" fmla="*/ 21 h 158"/>
                  <a:gd name="T82" fmla="*/ 2 w 143"/>
                  <a:gd name="T83" fmla="*/ 9 h 158"/>
                  <a:gd name="T84" fmla="*/ 0 w 143"/>
                  <a:gd name="T85" fmla="*/ 6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43" h="158">
                    <a:moveTo>
                      <a:pt x="143" y="158"/>
                    </a:moveTo>
                    <a:lnTo>
                      <a:pt x="136" y="151"/>
                    </a:lnTo>
                    <a:lnTo>
                      <a:pt x="129" y="137"/>
                    </a:lnTo>
                    <a:lnTo>
                      <a:pt x="129" y="134"/>
                    </a:lnTo>
                    <a:lnTo>
                      <a:pt x="124" y="127"/>
                    </a:lnTo>
                    <a:lnTo>
                      <a:pt x="119" y="108"/>
                    </a:lnTo>
                    <a:lnTo>
                      <a:pt x="119" y="107"/>
                    </a:lnTo>
                    <a:lnTo>
                      <a:pt x="117" y="105"/>
                    </a:lnTo>
                    <a:lnTo>
                      <a:pt x="117" y="104"/>
                    </a:lnTo>
                    <a:lnTo>
                      <a:pt x="116" y="102"/>
                    </a:lnTo>
                    <a:lnTo>
                      <a:pt x="106" y="77"/>
                    </a:lnTo>
                    <a:lnTo>
                      <a:pt x="99" y="69"/>
                    </a:lnTo>
                    <a:lnTo>
                      <a:pt x="96" y="69"/>
                    </a:lnTo>
                    <a:lnTo>
                      <a:pt x="95" y="70"/>
                    </a:lnTo>
                    <a:lnTo>
                      <a:pt x="87" y="76"/>
                    </a:lnTo>
                    <a:lnTo>
                      <a:pt x="74" y="81"/>
                    </a:lnTo>
                    <a:lnTo>
                      <a:pt x="73" y="83"/>
                    </a:lnTo>
                    <a:lnTo>
                      <a:pt x="71" y="83"/>
                    </a:lnTo>
                    <a:lnTo>
                      <a:pt x="69" y="77"/>
                    </a:lnTo>
                    <a:lnTo>
                      <a:pt x="60" y="69"/>
                    </a:lnTo>
                    <a:lnTo>
                      <a:pt x="59" y="69"/>
                    </a:lnTo>
                    <a:lnTo>
                      <a:pt x="56" y="67"/>
                    </a:lnTo>
                    <a:lnTo>
                      <a:pt x="53" y="62"/>
                    </a:lnTo>
                    <a:lnTo>
                      <a:pt x="43" y="48"/>
                    </a:lnTo>
                    <a:lnTo>
                      <a:pt x="42" y="48"/>
                    </a:lnTo>
                    <a:lnTo>
                      <a:pt x="38" y="41"/>
                    </a:lnTo>
                    <a:lnTo>
                      <a:pt x="32" y="34"/>
                    </a:lnTo>
                    <a:lnTo>
                      <a:pt x="32" y="33"/>
                    </a:lnTo>
                    <a:lnTo>
                      <a:pt x="29" y="30"/>
                    </a:lnTo>
                    <a:lnTo>
                      <a:pt x="28" y="30"/>
                    </a:lnTo>
                    <a:lnTo>
                      <a:pt x="28" y="28"/>
                    </a:lnTo>
                    <a:lnTo>
                      <a:pt x="29" y="27"/>
                    </a:lnTo>
                    <a:lnTo>
                      <a:pt x="35" y="20"/>
                    </a:lnTo>
                    <a:lnTo>
                      <a:pt x="43" y="3"/>
                    </a:lnTo>
                    <a:lnTo>
                      <a:pt x="43" y="2"/>
                    </a:lnTo>
                    <a:lnTo>
                      <a:pt x="42" y="2"/>
                    </a:lnTo>
                    <a:lnTo>
                      <a:pt x="41" y="0"/>
                    </a:lnTo>
                    <a:lnTo>
                      <a:pt x="39" y="0"/>
                    </a:lnTo>
                    <a:lnTo>
                      <a:pt x="32" y="4"/>
                    </a:lnTo>
                    <a:lnTo>
                      <a:pt x="25" y="10"/>
                    </a:lnTo>
                    <a:lnTo>
                      <a:pt x="14" y="21"/>
                    </a:lnTo>
                    <a:lnTo>
                      <a:pt x="2" y="9"/>
                    </a:lnTo>
                    <a:lnTo>
                      <a:pt x="0" y="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82" name="Freeform 4732">
                <a:extLst>
                  <a:ext uri="{FF2B5EF4-FFF2-40B4-BE49-F238E27FC236}">
                    <a16:creationId xmlns:a16="http://schemas.microsoft.com/office/drawing/2014/main" id="{2A552521-5EB9-E051-15AE-B29C79620E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2" y="3480"/>
                <a:ext cx="6" cy="7"/>
              </a:xfrm>
              <a:custGeom>
                <a:avLst/>
                <a:gdLst>
                  <a:gd name="T0" fmla="*/ 22 w 24"/>
                  <a:gd name="T1" fmla="*/ 27 h 27"/>
                  <a:gd name="T2" fmla="*/ 24 w 24"/>
                  <a:gd name="T3" fmla="*/ 11 h 27"/>
                  <a:gd name="T4" fmla="*/ 23 w 24"/>
                  <a:gd name="T5" fmla="*/ 10 h 27"/>
                  <a:gd name="T6" fmla="*/ 22 w 24"/>
                  <a:gd name="T7" fmla="*/ 10 h 27"/>
                  <a:gd name="T8" fmla="*/ 0 w 24"/>
                  <a:gd name="T9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" h="27">
                    <a:moveTo>
                      <a:pt x="22" y="27"/>
                    </a:moveTo>
                    <a:lnTo>
                      <a:pt x="24" y="11"/>
                    </a:lnTo>
                    <a:lnTo>
                      <a:pt x="23" y="10"/>
                    </a:lnTo>
                    <a:lnTo>
                      <a:pt x="22" y="1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83" name="Freeform 4733">
                <a:extLst>
                  <a:ext uri="{FF2B5EF4-FFF2-40B4-BE49-F238E27FC236}">
                    <a16:creationId xmlns:a16="http://schemas.microsoft.com/office/drawing/2014/main" id="{81929EDB-4BF6-6949-3E2B-098FD62ABC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2" y="3478"/>
                <a:ext cx="15" cy="15"/>
              </a:xfrm>
              <a:custGeom>
                <a:avLst/>
                <a:gdLst>
                  <a:gd name="T0" fmla="*/ 38 w 60"/>
                  <a:gd name="T1" fmla="*/ 8 h 56"/>
                  <a:gd name="T2" fmla="*/ 36 w 60"/>
                  <a:gd name="T3" fmla="*/ 8 h 56"/>
                  <a:gd name="T4" fmla="*/ 9 w 60"/>
                  <a:gd name="T5" fmla="*/ 0 h 56"/>
                  <a:gd name="T6" fmla="*/ 9 w 60"/>
                  <a:gd name="T7" fmla="*/ 1 h 56"/>
                  <a:gd name="T8" fmla="*/ 0 w 60"/>
                  <a:gd name="T9" fmla="*/ 12 h 56"/>
                  <a:gd name="T10" fmla="*/ 0 w 60"/>
                  <a:gd name="T11" fmla="*/ 25 h 56"/>
                  <a:gd name="T12" fmla="*/ 4 w 60"/>
                  <a:gd name="T13" fmla="*/ 35 h 56"/>
                  <a:gd name="T14" fmla="*/ 4 w 60"/>
                  <a:gd name="T15" fmla="*/ 39 h 56"/>
                  <a:gd name="T16" fmla="*/ 14 w 60"/>
                  <a:gd name="T17" fmla="*/ 44 h 56"/>
                  <a:gd name="T18" fmla="*/ 50 w 60"/>
                  <a:gd name="T19" fmla="*/ 56 h 56"/>
                  <a:gd name="T20" fmla="*/ 52 w 60"/>
                  <a:gd name="T21" fmla="*/ 54 h 56"/>
                  <a:gd name="T22" fmla="*/ 58 w 60"/>
                  <a:gd name="T23" fmla="*/ 51 h 56"/>
                  <a:gd name="T24" fmla="*/ 58 w 60"/>
                  <a:gd name="T25" fmla="*/ 50 h 56"/>
                  <a:gd name="T26" fmla="*/ 60 w 60"/>
                  <a:gd name="T27" fmla="*/ 49 h 56"/>
                  <a:gd name="T28" fmla="*/ 60 w 60"/>
                  <a:gd name="T29" fmla="*/ 44 h 56"/>
                  <a:gd name="T30" fmla="*/ 58 w 60"/>
                  <a:gd name="T31" fmla="*/ 42 h 56"/>
                  <a:gd name="T32" fmla="*/ 58 w 60"/>
                  <a:gd name="T33" fmla="*/ 37 h 56"/>
                  <a:gd name="T34" fmla="*/ 60 w 60"/>
                  <a:gd name="T35" fmla="*/ 35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0" h="56">
                    <a:moveTo>
                      <a:pt x="38" y="8"/>
                    </a:moveTo>
                    <a:lnTo>
                      <a:pt x="36" y="8"/>
                    </a:lnTo>
                    <a:lnTo>
                      <a:pt x="9" y="0"/>
                    </a:lnTo>
                    <a:lnTo>
                      <a:pt x="9" y="1"/>
                    </a:lnTo>
                    <a:lnTo>
                      <a:pt x="0" y="12"/>
                    </a:lnTo>
                    <a:lnTo>
                      <a:pt x="0" y="25"/>
                    </a:lnTo>
                    <a:lnTo>
                      <a:pt x="4" y="35"/>
                    </a:lnTo>
                    <a:lnTo>
                      <a:pt x="4" y="39"/>
                    </a:lnTo>
                    <a:lnTo>
                      <a:pt x="14" y="44"/>
                    </a:lnTo>
                    <a:lnTo>
                      <a:pt x="50" y="56"/>
                    </a:lnTo>
                    <a:lnTo>
                      <a:pt x="52" y="54"/>
                    </a:lnTo>
                    <a:lnTo>
                      <a:pt x="58" y="51"/>
                    </a:lnTo>
                    <a:lnTo>
                      <a:pt x="58" y="50"/>
                    </a:lnTo>
                    <a:lnTo>
                      <a:pt x="60" y="49"/>
                    </a:lnTo>
                    <a:lnTo>
                      <a:pt x="60" y="44"/>
                    </a:lnTo>
                    <a:lnTo>
                      <a:pt x="58" y="42"/>
                    </a:lnTo>
                    <a:lnTo>
                      <a:pt x="58" y="37"/>
                    </a:lnTo>
                    <a:lnTo>
                      <a:pt x="60" y="3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84" name="Freeform 4734">
                <a:extLst>
                  <a:ext uri="{FF2B5EF4-FFF2-40B4-BE49-F238E27FC236}">
                    <a16:creationId xmlns:a16="http://schemas.microsoft.com/office/drawing/2014/main" id="{FC890F86-F58C-7AF0-3319-FA1B3F110B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7" y="3485"/>
                <a:ext cx="14" cy="20"/>
              </a:xfrm>
              <a:custGeom>
                <a:avLst/>
                <a:gdLst>
                  <a:gd name="T0" fmla="*/ 0 w 56"/>
                  <a:gd name="T1" fmla="*/ 7 h 79"/>
                  <a:gd name="T2" fmla="*/ 8 w 56"/>
                  <a:gd name="T3" fmla="*/ 5 h 79"/>
                  <a:gd name="T4" fmla="*/ 16 w 56"/>
                  <a:gd name="T5" fmla="*/ 1 h 79"/>
                  <a:gd name="T6" fmla="*/ 26 w 56"/>
                  <a:gd name="T7" fmla="*/ 0 h 79"/>
                  <a:gd name="T8" fmla="*/ 54 w 56"/>
                  <a:gd name="T9" fmla="*/ 1 h 79"/>
                  <a:gd name="T10" fmla="*/ 52 w 56"/>
                  <a:gd name="T11" fmla="*/ 14 h 79"/>
                  <a:gd name="T12" fmla="*/ 49 w 56"/>
                  <a:gd name="T13" fmla="*/ 18 h 79"/>
                  <a:gd name="T14" fmla="*/ 46 w 56"/>
                  <a:gd name="T15" fmla="*/ 23 h 79"/>
                  <a:gd name="T16" fmla="*/ 45 w 56"/>
                  <a:gd name="T17" fmla="*/ 25 h 79"/>
                  <a:gd name="T18" fmla="*/ 42 w 56"/>
                  <a:gd name="T19" fmla="*/ 26 h 79"/>
                  <a:gd name="T20" fmla="*/ 31 w 56"/>
                  <a:gd name="T21" fmla="*/ 37 h 79"/>
                  <a:gd name="T22" fmla="*/ 29 w 56"/>
                  <a:gd name="T23" fmla="*/ 41 h 79"/>
                  <a:gd name="T24" fmla="*/ 29 w 56"/>
                  <a:gd name="T25" fmla="*/ 55 h 79"/>
                  <a:gd name="T26" fmla="*/ 31 w 56"/>
                  <a:gd name="T27" fmla="*/ 58 h 79"/>
                  <a:gd name="T28" fmla="*/ 31 w 56"/>
                  <a:gd name="T29" fmla="*/ 62 h 79"/>
                  <a:gd name="T30" fmla="*/ 29 w 56"/>
                  <a:gd name="T31" fmla="*/ 68 h 79"/>
                  <a:gd name="T32" fmla="*/ 29 w 56"/>
                  <a:gd name="T33" fmla="*/ 69 h 79"/>
                  <a:gd name="T34" fmla="*/ 38 w 56"/>
                  <a:gd name="T35" fmla="*/ 74 h 79"/>
                  <a:gd name="T36" fmla="*/ 53 w 56"/>
                  <a:gd name="T37" fmla="*/ 78 h 79"/>
                  <a:gd name="T38" fmla="*/ 54 w 56"/>
                  <a:gd name="T39" fmla="*/ 78 h 79"/>
                  <a:gd name="T40" fmla="*/ 56 w 56"/>
                  <a:gd name="T41" fmla="*/ 79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6" h="79">
                    <a:moveTo>
                      <a:pt x="0" y="7"/>
                    </a:moveTo>
                    <a:lnTo>
                      <a:pt x="8" y="5"/>
                    </a:lnTo>
                    <a:lnTo>
                      <a:pt x="16" y="1"/>
                    </a:lnTo>
                    <a:lnTo>
                      <a:pt x="26" y="0"/>
                    </a:lnTo>
                    <a:lnTo>
                      <a:pt x="54" y="1"/>
                    </a:lnTo>
                    <a:lnTo>
                      <a:pt x="52" y="14"/>
                    </a:lnTo>
                    <a:lnTo>
                      <a:pt x="49" y="18"/>
                    </a:lnTo>
                    <a:lnTo>
                      <a:pt x="46" y="23"/>
                    </a:lnTo>
                    <a:lnTo>
                      <a:pt x="45" y="25"/>
                    </a:lnTo>
                    <a:lnTo>
                      <a:pt x="42" y="26"/>
                    </a:lnTo>
                    <a:lnTo>
                      <a:pt x="31" y="37"/>
                    </a:lnTo>
                    <a:lnTo>
                      <a:pt x="29" y="41"/>
                    </a:lnTo>
                    <a:lnTo>
                      <a:pt x="29" y="55"/>
                    </a:lnTo>
                    <a:lnTo>
                      <a:pt x="31" y="58"/>
                    </a:lnTo>
                    <a:lnTo>
                      <a:pt x="31" y="62"/>
                    </a:lnTo>
                    <a:lnTo>
                      <a:pt x="29" y="68"/>
                    </a:lnTo>
                    <a:lnTo>
                      <a:pt x="29" y="69"/>
                    </a:lnTo>
                    <a:lnTo>
                      <a:pt x="38" y="74"/>
                    </a:lnTo>
                    <a:lnTo>
                      <a:pt x="53" y="78"/>
                    </a:lnTo>
                    <a:lnTo>
                      <a:pt x="54" y="78"/>
                    </a:lnTo>
                    <a:lnTo>
                      <a:pt x="56" y="7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85" name="Freeform 4735">
                <a:extLst>
                  <a:ext uri="{FF2B5EF4-FFF2-40B4-BE49-F238E27FC236}">
                    <a16:creationId xmlns:a16="http://schemas.microsoft.com/office/drawing/2014/main" id="{D8C4BA55-7CE6-D46F-DF46-F22A80E980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3" y="3491"/>
                <a:ext cx="20" cy="30"/>
              </a:xfrm>
              <a:custGeom>
                <a:avLst/>
                <a:gdLst>
                  <a:gd name="T0" fmla="*/ 66 w 81"/>
                  <a:gd name="T1" fmla="*/ 19 h 121"/>
                  <a:gd name="T2" fmla="*/ 67 w 81"/>
                  <a:gd name="T3" fmla="*/ 19 h 121"/>
                  <a:gd name="T4" fmla="*/ 70 w 81"/>
                  <a:gd name="T5" fmla="*/ 18 h 121"/>
                  <a:gd name="T6" fmla="*/ 67 w 81"/>
                  <a:gd name="T7" fmla="*/ 23 h 121"/>
                  <a:gd name="T8" fmla="*/ 60 w 81"/>
                  <a:gd name="T9" fmla="*/ 44 h 121"/>
                  <a:gd name="T10" fmla="*/ 66 w 81"/>
                  <a:gd name="T11" fmla="*/ 53 h 121"/>
                  <a:gd name="T12" fmla="*/ 74 w 81"/>
                  <a:gd name="T13" fmla="*/ 60 h 121"/>
                  <a:gd name="T14" fmla="*/ 74 w 81"/>
                  <a:gd name="T15" fmla="*/ 61 h 121"/>
                  <a:gd name="T16" fmla="*/ 80 w 81"/>
                  <a:gd name="T17" fmla="*/ 67 h 121"/>
                  <a:gd name="T18" fmla="*/ 81 w 81"/>
                  <a:gd name="T19" fmla="*/ 70 h 121"/>
                  <a:gd name="T20" fmla="*/ 81 w 81"/>
                  <a:gd name="T21" fmla="*/ 71 h 121"/>
                  <a:gd name="T22" fmla="*/ 80 w 81"/>
                  <a:gd name="T23" fmla="*/ 85 h 121"/>
                  <a:gd name="T24" fmla="*/ 80 w 81"/>
                  <a:gd name="T25" fmla="*/ 87 h 121"/>
                  <a:gd name="T26" fmla="*/ 74 w 81"/>
                  <a:gd name="T27" fmla="*/ 96 h 121"/>
                  <a:gd name="T28" fmla="*/ 71 w 81"/>
                  <a:gd name="T29" fmla="*/ 97 h 121"/>
                  <a:gd name="T30" fmla="*/ 63 w 81"/>
                  <a:gd name="T31" fmla="*/ 106 h 121"/>
                  <a:gd name="T32" fmla="*/ 61 w 81"/>
                  <a:gd name="T33" fmla="*/ 104 h 121"/>
                  <a:gd name="T34" fmla="*/ 61 w 81"/>
                  <a:gd name="T35" fmla="*/ 101 h 121"/>
                  <a:gd name="T36" fmla="*/ 60 w 81"/>
                  <a:gd name="T37" fmla="*/ 100 h 121"/>
                  <a:gd name="T38" fmla="*/ 53 w 81"/>
                  <a:gd name="T39" fmla="*/ 104 h 121"/>
                  <a:gd name="T40" fmla="*/ 47 w 81"/>
                  <a:gd name="T41" fmla="*/ 120 h 121"/>
                  <a:gd name="T42" fmla="*/ 47 w 81"/>
                  <a:gd name="T43" fmla="*/ 121 h 121"/>
                  <a:gd name="T44" fmla="*/ 36 w 81"/>
                  <a:gd name="T45" fmla="*/ 121 h 121"/>
                  <a:gd name="T46" fmla="*/ 23 w 81"/>
                  <a:gd name="T47" fmla="*/ 118 h 121"/>
                  <a:gd name="T48" fmla="*/ 21 w 81"/>
                  <a:gd name="T49" fmla="*/ 115 h 121"/>
                  <a:gd name="T50" fmla="*/ 20 w 81"/>
                  <a:gd name="T51" fmla="*/ 114 h 121"/>
                  <a:gd name="T52" fmla="*/ 20 w 81"/>
                  <a:gd name="T53" fmla="*/ 113 h 121"/>
                  <a:gd name="T54" fmla="*/ 18 w 81"/>
                  <a:gd name="T55" fmla="*/ 108 h 121"/>
                  <a:gd name="T56" fmla="*/ 9 w 81"/>
                  <a:gd name="T57" fmla="*/ 92 h 121"/>
                  <a:gd name="T58" fmla="*/ 7 w 81"/>
                  <a:gd name="T59" fmla="*/ 87 h 121"/>
                  <a:gd name="T60" fmla="*/ 6 w 81"/>
                  <a:gd name="T61" fmla="*/ 85 h 121"/>
                  <a:gd name="T62" fmla="*/ 4 w 81"/>
                  <a:gd name="T63" fmla="*/ 79 h 121"/>
                  <a:gd name="T64" fmla="*/ 3 w 81"/>
                  <a:gd name="T65" fmla="*/ 78 h 121"/>
                  <a:gd name="T66" fmla="*/ 1 w 81"/>
                  <a:gd name="T67" fmla="*/ 71 h 121"/>
                  <a:gd name="T68" fmla="*/ 1 w 81"/>
                  <a:gd name="T69" fmla="*/ 67 h 121"/>
                  <a:gd name="T70" fmla="*/ 0 w 81"/>
                  <a:gd name="T71" fmla="*/ 67 h 121"/>
                  <a:gd name="T72" fmla="*/ 4 w 81"/>
                  <a:gd name="T73" fmla="*/ 54 h 121"/>
                  <a:gd name="T74" fmla="*/ 6 w 81"/>
                  <a:gd name="T75" fmla="*/ 51 h 121"/>
                  <a:gd name="T76" fmla="*/ 6 w 81"/>
                  <a:gd name="T77" fmla="*/ 48 h 121"/>
                  <a:gd name="T78" fmla="*/ 7 w 81"/>
                  <a:gd name="T79" fmla="*/ 44 h 121"/>
                  <a:gd name="T80" fmla="*/ 6 w 81"/>
                  <a:gd name="T81" fmla="*/ 44 h 121"/>
                  <a:gd name="T82" fmla="*/ 6 w 81"/>
                  <a:gd name="T83" fmla="*/ 43 h 121"/>
                  <a:gd name="T84" fmla="*/ 7 w 81"/>
                  <a:gd name="T85" fmla="*/ 41 h 121"/>
                  <a:gd name="T86" fmla="*/ 14 w 81"/>
                  <a:gd name="T87" fmla="*/ 39 h 121"/>
                  <a:gd name="T88" fmla="*/ 14 w 81"/>
                  <a:gd name="T89" fmla="*/ 37 h 121"/>
                  <a:gd name="T90" fmla="*/ 17 w 81"/>
                  <a:gd name="T91" fmla="*/ 36 h 121"/>
                  <a:gd name="T92" fmla="*/ 21 w 81"/>
                  <a:gd name="T93" fmla="*/ 29 h 121"/>
                  <a:gd name="T94" fmla="*/ 21 w 81"/>
                  <a:gd name="T95" fmla="*/ 25 h 121"/>
                  <a:gd name="T96" fmla="*/ 25 w 81"/>
                  <a:gd name="T97" fmla="*/ 16 h 121"/>
                  <a:gd name="T98" fmla="*/ 28 w 81"/>
                  <a:gd name="T99" fmla="*/ 15 h 121"/>
                  <a:gd name="T100" fmla="*/ 31 w 81"/>
                  <a:gd name="T101" fmla="*/ 5 h 121"/>
                  <a:gd name="T102" fmla="*/ 32 w 81"/>
                  <a:gd name="T103" fmla="*/ 4 h 121"/>
                  <a:gd name="T104" fmla="*/ 33 w 81"/>
                  <a:gd name="T105" fmla="*/ 4 h 121"/>
                  <a:gd name="T106" fmla="*/ 42 w 81"/>
                  <a:gd name="T107" fmla="*/ 0 h 121"/>
                  <a:gd name="T108" fmla="*/ 43 w 81"/>
                  <a:gd name="T109" fmla="*/ 0 h 121"/>
                  <a:gd name="T110" fmla="*/ 56 w 81"/>
                  <a:gd name="T111" fmla="*/ 11 h 121"/>
                  <a:gd name="T112" fmla="*/ 66 w 81"/>
                  <a:gd name="T113" fmla="*/ 19 h 1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81" h="121">
                    <a:moveTo>
                      <a:pt x="66" y="19"/>
                    </a:moveTo>
                    <a:lnTo>
                      <a:pt x="67" y="19"/>
                    </a:lnTo>
                    <a:lnTo>
                      <a:pt x="70" y="18"/>
                    </a:lnTo>
                    <a:lnTo>
                      <a:pt x="67" y="23"/>
                    </a:lnTo>
                    <a:lnTo>
                      <a:pt x="60" y="44"/>
                    </a:lnTo>
                    <a:lnTo>
                      <a:pt x="66" y="53"/>
                    </a:lnTo>
                    <a:lnTo>
                      <a:pt x="74" y="60"/>
                    </a:lnTo>
                    <a:lnTo>
                      <a:pt x="74" y="61"/>
                    </a:lnTo>
                    <a:lnTo>
                      <a:pt x="80" y="67"/>
                    </a:lnTo>
                    <a:lnTo>
                      <a:pt x="81" y="70"/>
                    </a:lnTo>
                    <a:lnTo>
                      <a:pt x="81" y="71"/>
                    </a:lnTo>
                    <a:lnTo>
                      <a:pt x="80" y="85"/>
                    </a:lnTo>
                    <a:lnTo>
                      <a:pt x="80" y="87"/>
                    </a:lnTo>
                    <a:lnTo>
                      <a:pt x="74" y="96"/>
                    </a:lnTo>
                    <a:lnTo>
                      <a:pt x="71" y="97"/>
                    </a:lnTo>
                    <a:lnTo>
                      <a:pt x="63" y="106"/>
                    </a:lnTo>
                    <a:lnTo>
                      <a:pt x="61" y="104"/>
                    </a:lnTo>
                    <a:lnTo>
                      <a:pt x="61" y="101"/>
                    </a:lnTo>
                    <a:lnTo>
                      <a:pt x="60" y="100"/>
                    </a:lnTo>
                    <a:lnTo>
                      <a:pt x="53" y="104"/>
                    </a:lnTo>
                    <a:lnTo>
                      <a:pt x="47" y="120"/>
                    </a:lnTo>
                    <a:lnTo>
                      <a:pt x="47" y="121"/>
                    </a:lnTo>
                    <a:lnTo>
                      <a:pt x="36" y="121"/>
                    </a:lnTo>
                    <a:lnTo>
                      <a:pt x="23" y="118"/>
                    </a:lnTo>
                    <a:lnTo>
                      <a:pt x="21" y="115"/>
                    </a:lnTo>
                    <a:lnTo>
                      <a:pt x="20" y="114"/>
                    </a:lnTo>
                    <a:lnTo>
                      <a:pt x="20" y="113"/>
                    </a:lnTo>
                    <a:lnTo>
                      <a:pt x="18" y="108"/>
                    </a:lnTo>
                    <a:lnTo>
                      <a:pt x="9" y="92"/>
                    </a:lnTo>
                    <a:lnTo>
                      <a:pt x="7" y="87"/>
                    </a:lnTo>
                    <a:lnTo>
                      <a:pt x="6" y="85"/>
                    </a:lnTo>
                    <a:lnTo>
                      <a:pt x="4" y="79"/>
                    </a:lnTo>
                    <a:lnTo>
                      <a:pt x="3" y="78"/>
                    </a:lnTo>
                    <a:lnTo>
                      <a:pt x="1" y="71"/>
                    </a:lnTo>
                    <a:lnTo>
                      <a:pt x="1" y="67"/>
                    </a:lnTo>
                    <a:lnTo>
                      <a:pt x="0" y="67"/>
                    </a:lnTo>
                    <a:lnTo>
                      <a:pt x="4" y="54"/>
                    </a:lnTo>
                    <a:lnTo>
                      <a:pt x="6" y="51"/>
                    </a:lnTo>
                    <a:lnTo>
                      <a:pt x="6" y="48"/>
                    </a:lnTo>
                    <a:lnTo>
                      <a:pt x="7" y="44"/>
                    </a:lnTo>
                    <a:lnTo>
                      <a:pt x="6" y="44"/>
                    </a:lnTo>
                    <a:lnTo>
                      <a:pt x="6" y="43"/>
                    </a:lnTo>
                    <a:lnTo>
                      <a:pt x="7" y="41"/>
                    </a:lnTo>
                    <a:lnTo>
                      <a:pt x="14" y="39"/>
                    </a:lnTo>
                    <a:lnTo>
                      <a:pt x="14" y="37"/>
                    </a:lnTo>
                    <a:lnTo>
                      <a:pt x="17" y="36"/>
                    </a:lnTo>
                    <a:lnTo>
                      <a:pt x="21" y="29"/>
                    </a:lnTo>
                    <a:lnTo>
                      <a:pt x="21" y="25"/>
                    </a:lnTo>
                    <a:lnTo>
                      <a:pt x="25" y="16"/>
                    </a:lnTo>
                    <a:lnTo>
                      <a:pt x="28" y="15"/>
                    </a:lnTo>
                    <a:lnTo>
                      <a:pt x="31" y="5"/>
                    </a:lnTo>
                    <a:lnTo>
                      <a:pt x="32" y="4"/>
                    </a:lnTo>
                    <a:lnTo>
                      <a:pt x="33" y="4"/>
                    </a:lnTo>
                    <a:lnTo>
                      <a:pt x="42" y="0"/>
                    </a:lnTo>
                    <a:lnTo>
                      <a:pt x="43" y="0"/>
                    </a:lnTo>
                    <a:lnTo>
                      <a:pt x="56" y="11"/>
                    </a:lnTo>
                    <a:lnTo>
                      <a:pt x="66" y="1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86" name="Freeform 4736">
                <a:extLst>
                  <a:ext uri="{FF2B5EF4-FFF2-40B4-BE49-F238E27FC236}">
                    <a16:creationId xmlns:a16="http://schemas.microsoft.com/office/drawing/2014/main" id="{950C8C42-03CD-2DF3-E394-0F9422A45D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1" y="3487"/>
                <a:ext cx="50" cy="20"/>
              </a:xfrm>
              <a:custGeom>
                <a:avLst/>
                <a:gdLst>
                  <a:gd name="T0" fmla="*/ 198 w 198"/>
                  <a:gd name="T1" fmla="*/ 8 h 78"/>
                  <a:gd name="T2" fmla="*/ 197 w 198"/>
                  <a:gd name="T3" fmla="*/ 9 h 78"/>
                  <a:gd name="T4" fmla="*/ 195 w 198"/>
                  <a:gd name="T5" fmla="*/ 12 h 78"/>
                  <a:gd name="T6" fmla="*/ 169 w 198"/>
                  <a:gd name="T7" fmla="*/ 12 h 78"/>
                  <a:gd name="T8" fmla="*/ 157 w 198"/>
                  <a:gd name="T9" fmla="*/ 1 h 78"/>
                  <a:gd name="T10" fmla="*/ 157 w 198"/>
                  <a:gd name="T11" fmla="*/ 0 h 78"/>
                  <a:gd name="T12" fmla="*/ 135 w 198"/>
                  <a:gd name="T13" fmla="*/ 0 h 78"/>
                  <a:gd name="T14" fmla="*/ 135 w 198"/>
                  <a:gd name="T15" fmla="*/ 1 h 78"/>
                  <a:gd name="T16" fmla="*/ 130 w 198"/>
                  <a:gd name="T17" fmla="*/ 8 h 78"/>
                  <a:gd name="T18" fmla="*/ 131 w 198"/>
                  <a:gd name="T19" fmla="*/ 47 h 78"/>
                  <a:gd name="T20" fmla="*/ 116 w 198"/>
                  <a:gd name="T21" fmla="*/ 47 h 78"/>
                  <a:gd name="T22" fmla="*/ 114 w 198"/>
                  <a:gd name="T23" fmla="*/ 46 h 78"/>
                  <a:gd name="T24" fmla="*/ 111 w 198"/>
                  <a:gd name="T25" fmla="*/ 46 h 78"/>
                  <a:gd name="T26" fmla="*/ 110 w 198"/>
                  <a:gd name="T27" fmla="*/ 44 h 78"/>
                  <a:gd name="T28" fmla="*/ 109 w 198"/>
                  <a:gd name="T29" fmla="*/ 41 h 78"/>
                  <a:gd name="T30" fmla="*/ 109 w 198"/>
                  <a:gd name="T31" fmla="*/ 37 h 78"/>
                  <a:gd name="T32" fmla="*/ 107 w 198"/>
                  <a:gd name="T33" fmla="*/ 22 h 78"/>
                  <a:gd name="T34" fmla="*/ 106 w 198"/>
                  <a:gd name="T35" fmla="*/ 19 h 78"/>
                  <a:gd name="T36" fmla="*/ 106 w 198"/>
                  <a:gd name="T37" fmla="*/ 16 h 78"/>
                  <a:gd name="T38" fmla="*/ 104 w 198"/>
                  <a:gd name="T39" fmla="*/ 18 h 78"/>
                  <a:gd name="T40" fmla="*/ 100 w 198"/>
                  <a:gd name="T41" fmla="*/ 16 h 78"/>
                  <a:gd name="T42" fmla="*/ 93 w 198"/>
                  <a:gd name="T43" fmla="*/ 16 h 78"/>
                  <a:gd name="T44" fmla="*/ 88 w 198"/>
                  <a:gd name="T45" fmla="*/ 21 h 78"/>
                  <a:gd name="T46" fmla="*/ 85 w 198"/>
                  <a:gd name="T47" fmla="*/ 24 h 78"/>
                  <a:gd name="T48" fmla="*/ 85 w 198"/>
                  <a:gd name="T49" fmla="*/ 22 h 78"/>
                  <a:gd name="T50" fmla="*/ 83 w 198"/>
                  <a:gd name="T51" fmla="*/ 21 h 78"/>
                  <a:gd name="T52" fmla="*/ 80 w 198"/>
                  <a:gd name="T53" fmla="*/ 21 h 78"/>
                  <a:gd name="T54" fmla="*/ 56 w 198"/>
                  <a:gd name="T55" fmla="*/ 8 h 78"/>
                  <a:gd name="T56" fmla="*/ 49 w 198"/>
                  <a:gd name="T57" fmla="*/ 14 h 78"/>
                  <a:gd name="T58" fmla="*/ 40 w 198"/>
                  <a:gd name="T59" fmla="*/ 32 h 78"/>
                  <a:gd name="T60" fmla="*/ 42 w 198"/>
                  <a:gd name="T61" fmla="*/ 33 h 78"/>
                  <a:gd name="T62" fmla="*/ 39 w 198"/>
                  <a:gd name="T63" fmla="*/ 33 h 78"/>
                  <a:gd name="T64" fmla="*/ 39 w 198"/>
                  <a:gd name="T65" fmla="*/ 34 h 78"/>
                  <a:gd name="T66" fmla="*/ 37 w 198"/>
                  <a:gd name="T67" fmla="*/ 44 h 78"/>
                  <a:gd name="T68" fmla="*/ 37 w 198"/>
                  <a:gd name="T69" fmla="*/ 46 h 78"/>
                  <a:gd name="T70" fmla="*/ 36 w 198"/>
                  <a:gd name="T71" fmla="*/ 47 h 78"/>
                  <a:gd name="T72" fmla="*/ 37 w 198"/>
                  <a:gd name="T73" fmla="*/ 48 h 78"/>
                  <a:gd name="T74" fmla="*/ 37 w 198"/>
                  <a:gd name="T75" fmla="*/ 51 h 78"/>
                  <a:gd name="T76" fmla="*/ 36 w 198"/>
                  <a:gd name="T77" fmla="*/ 53 h 78"/>
                  <a:gd name="T78" fmla="*/ 32 w 198"/>
                  <a:gd name="T79" fmla="*/ 69 h 78"/>
                  <a:gd name="T80" fmla="*/ 32 w 198"/>
                  <a:gd name="T81" fmla="*/ 74 h 78"/>
                  <a:gd name="T82" fmla="*/ 30 w 198"/>
                  <a:gd name="T83" fmla="*/ 76 h 78"/>
                  <a:gd name="T84" fmla="*/ 30 w 198"/>
                  <a:gd name="T85" fmla="*/ 78 h 78"/>
                  <a:gd name="T86" fmla="*/ 15 w 198"/>
                  <a:gd name="T87" fmla="*/ 71 h 78"/>
                  <a:gd name="T88" fmla="*/ 13 w 198"/>
                  <a:gd name="T89" fmla="*/ 71 h 78"/>
                  <a:gd name="T90" fmla="*/ 9 w 198"/>
                  <a:gd name="T91" fmla="*/ 69 h 78"/>
                  <a:gd name="T92" fmla="*/ 1 w 198"/>
                  <a:gd name="T93" fmla="*/ 69 h 78"/>
                  <a:gd name="T94" fmla="*/ 0 w 198"/>
                  <a:gd name="T95" fmla="*/ 71 h 78"/>
                  <a:gd name="T96" fmla="*/ 0 w 198"/>
                  <a:gd name="T97" fmla="*/ 72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98" h="78">
                    <a:moveTo>
                      <a:pt x="198" y="8"/>
                    </a:moveTo>
                    <a:lnTo>
                      <a:pt x="197" y="9"/>
                    </a:lnTo>
                    <a:lnTo>
                      <a:pt x="195" y="12"/>
                    </a:lnTo>
                    <a:lnTo>
                      <a:pt x="169" y="12"/>
                    </a:lnTo>
                    <a:lnTo>
                      <a:pt x="157" y="1"/>
                    </a:lnTo>
                    <a:lnTo>
                      <a:pt x="157" y="0"/>
                    </a:lnTo>
                    <a:lnTo>
                      <a:pt x="135" y="0"/>
                    </a:lnTo>
                    <a:lnTo>
                      <a:pt x="135" y="1"/>
                    </a:lnTo>
                    <a:lnTo>
                      <a:pt x="130" y="8"/>
                    </a:lnTo>
                    <a:lnTo>
                      <a:pt x="131" y="47"/>
                    </a:lnTo>
                    <a:lnTo>
                      <a:pt x="116" y="47"/>
                    </a:lnTo>
                    <a:lnTo>
                      <a:pt x="114" y="46"/>
                    </a:lnTo>
                    <a:lnTo>
                      <a:pt x="111" y="46"/>
                    </a:lnTo>
                    <a:lnTo>
                      <a:pt x="110" y="44"/>
                    </a:lnTo>
                    <a:lnTo>
                      <a:pt x="109" y="41"/>
                    </a:lnTo>
                    <a:lnTo>
                      <a:pt x="109" y="37"/>
                    </a:lnTo>
                    <a:lnTo>
                      <a:pt x="107" y="22"/>
                    </a:lnTo>
                    <a:lnTo>
                      <a:pt x="106" y="19"/>
                    </a:lnTo>
                    <a:lnTo>
                      <a:pt x="106" y="16"/>
                    </a:lnTo>
                    <a:lnTo>
                      <a:pt x="104" y="18"/>
                    </a:lnTo>
                    <a:lnTo>
                      <a:pt x="100" y="16"/>
                    </a:lnTo>
                    <a:lnTo>
                      <a:pt x="93" y="16"/>
                    </a:lnTo>
                    <a:lnTo>
                      <a:pt x="88" y="21"/>
                    </a:lnTo>
                    <a:lnTo>
                      <a:pt x="85" y="24"/>
                    </a:lnTo>
                    <a:lnTo>
                      <a:pt x="85" y="22"/>
                    </a:lnTo>
                    <a:lnTo>
                      <a:pt x="83" y="21"/>
                    </a:lnTo>
                    <a:lnTo>
                      <a:pt x="80" y="21"/>
                    </a:lnTo>
                    <a:lnTo>
                      <a:pt x="56" y="8"/>
                    </a:lnTo>
                    <a:lnTo>
                      <a:pt x="49" y="14"/>
                    </a:lnTo>
                    <a:lnTo>
                      <a:pt x="40" y="32"/>
                    </a:lnTo>
                    <a:lnTo>
                      <a:pt x="42" y="33"/>
                    </a:lnTo>
                    <a:lnTo>
                      <a:pt x="39" y="33"/>
                    </a:lnTo>
                    <a:lnTo>
                      <a:pt x="39" y="34"/>
                    </a:lnTo>
                    <a:lnTo>
                      <a:pt x="37" y="44"/>
                    </a:lnTo>
                    <a:lnTo>
                      <a:pt x="37" y="46"/>
                    </a:lnTo>
                    <a:lnTo>
                      <a:pt x="36" y="47"/>
                    </a:lnTo>
                    <a:lnTo>
                      <a:pt x="37" y="48"/>
                    </a:lnTo>
                    <a:lnTo>
                      <a:pt x="37" y="51"/>
                    </a:lnTo>
                    <a:lnTo>
                      <a:pt x="36" y="53"/>
                    </a:lnTo>
                    <a:lnTo>
                      <a:pt x="32" y="69"/>
                    </a:lnTo>
                    <a:lnTo>
                      <a:pt x="32" y="74"/>
                    </a:lnTo>
                    <a:lnTo>
                      <a:pt x="30" y="76"/>
                    </a:lnTo>
                    <a:lnTo>
                      <a:pt x="30" y="78"/>
                    </a:lnTo>
                    <a:lnTo>
                      <a:pt x="15" y="71"/>
                    </a:lnTo>
                    <a:lnTo>
                      <a:pt x="13" y="71"/>
                    </a:lnTo>
                    <a:lnTo>
                      <a:pt x="9" y="69"/>
                    </a:lnTo>
                    <a:lnTo>
                      <a:pt x="1" y="69"/>
                    </a:lnTo>
                    <a:lnTo>
                      <a:pt x="0" y="71"/>
                    </a:lnTo>
                    <a:lnTo>
                      <a:pt x="0" y="7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87" name="Freeform 4737">
                <a:extLst>
                  <a:ext uri="{FF2B5EF4-FFF2-40B4-BE49-F238E27FC236}">
                    <a16:creationId xmlns:a16="http://schemas.microsoft.com/office/drawing/2014/main" id="{45DE3E09-61A0-9373-331B-4B6DF986ED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6" y="3505"/>
                <a:ext cx="37" cy="50"/>
              </a:xfrm>
              <a:custGeom>
                <a:avLst/>
                <a:gdLst>
                  <a:gd name="T0" fmla="*/ 141 w 150"/>
                  <a:gd name="T1" fmla="*/ 0 h 200"/>
                  <a:gd name="T2" fmla="*/ 142 w 150"/>
                  <a:gd name="T3" fmla="*/ 9 h 200"/>
                  <a:gd name="T4" fmla="*/ 144 w 150"/>
                  <a:gd name="T5" fmla="*/ 9 h 200"/>
                  <a:gd name="T6" fmla="*/ 149 w 150"/>
                  <a:gd name="T7" fmla="*/ 10 h 200"/>
                  <a:gd name="T8" fmla="*/ 150 w 150"/>
                  <a:gd name="T9" fmla="*/ 17 h 200"/>
                  <a:gd name="T10" fmla="*/ 150 w 150"/>
                  <a:gd name="T11" fmla="*/ 19 h 200"/>
                  <a:gd name="T12" fmla="*/ 147 w 150"/>
                  <a:gd name="T13" fmla="*/ 21 h 200"/>
                  <a:gd name="T14" fmla="*/ 147 w 150"/>
                  <a:gd name="T15" fmla="*/ 24 h 200"/>
                  <a:gd name="T16" fmla="*/ 142 w 150"/>
                  <a:gd name="T17" fmla="*/ 27 h 200"/>
                  <a:gd name="T18" fmla="*/ 141 w 150"/>
                  <a:gd name="T19" fmla="*/ 29 h 200"/>
                  <a:gd name="T20" fmla="*/ 139 w 150"/>
                  <a:gd name="T21" fmla="*/ 31 h 200"/>
                  <a:gd name="T22" fmla="*/ 137 w 150"/>
                  <a:gd name="T23" fmla="*/ 35 h 200"/>
                  <a:gd name="T24" fmla="*/ 138 w 150"/>
                  <a:gd name="T25" fmla="*/ 38 h 200"/>
                  <a:gd name="T26" fmla="*/ 138 w 150"/>
                  <a:gd name="T27" fmla="*/ 41 h 200"/>
                  <a:gd name="T28" fmla="*/ 139 w 150"/>
                  <a:gd name="T29" fmla="*/ 43 h 200"/>
                  <a:gd name="T30" fmla="*/ 139 w 150"/>
                  <a:gd name="T31" fmla="*/ 45 h 200"/>
                  <a:gd name="T32" fmla="*/ 138 w 150"/>
                  <a:gd name="T33" fmla="*/ 46 h 200"/>
                  <a:gd name="T34" fmla="*/ 138 w 150"/>
                  <a:gd name="T35" fmla="*/ 48 h 200"/>
                  <a:gd name="T36" fmla="*/ 137 w 150"/>
                  <a:gd name="T37" fmla="*/ 49 h 200"/>
                  <a:gd name="T38" fmla="*/ 134 w 150"/>
                  <a:gd name="T39" fmla="*/ 53 h 200"/>
                  <a:gd name="T40" fmla="*/ 127 w 150"/>
                  <a:gd name="T41" fmla="*/ 59 h 200"/>
                  <a:gd name="T42" fmla="*/ 109 w 150"/>
                  <a:gd name="T43" fmla="*/ 84 h 200"/>
                  <a:gd name="T44" fmla="*/ 109 w 150"/>
                  <a:gd name="T45" fmla="*/ 88 h 200"/>
                  <a:gd name="T46" fmla="*/ 107 w 150"/>
                  <a:gd name="T47" fmla="*/ 99 h 200"/>
                  <a:gd name="T48" fmla="*/ 107 w 150"/>
                  <a:gd name="T49" fmla="*/ 101 h 200"/>
                  <a:gd name="T50" fmla="*/ 106 w 150"/>
                  <a:gd name="T51" fmla="*/ 106 h 200"/>
                  <a:gd name="T52" fmla="*/ 103 w 150"/>
                  <a:gd name="T53" fmla="*/ 112 h 200"/>
                  <a:gd name="T54" fmla="*/ 101 w 150"/>
                  <a:gd name="T55" fmla="*/ 110 h 200"/>
                  <a:gd name="T56" fmla="*/ 97 w 150"/>
                  <a:gd name="T57" fmla="*/ 109 h 200"/>
                  <a:gd name="T58" fmla="*/ 89 w 150"/>
                  <a:gd name="T59" fmla="*/ 103 h 200"/>
                  <a:gd name="T60" fmla="*/ 87 w 150"/>
                  <a:gd name="T61" fmla="*/ 103 h 200"/>
                  <a:gd name="T62" fmla="*/ 87 w 150"/>
                  <a:gd name="T63" fmla="*/ 102 h 200"/>
                  <a:gd name="T64" fmla="*/ 75 w 150"/>
                  <a:gd name="T65" fmla="*/ 98 h 200"/>
                  <a:gd name="T66" fmla="*/ 74 w 150"/>
                  <a:gd name="T67" fmla="*/ 98 h 200"/>
                  <a:gd name="T68" fmla="*/ 71 w 150"/>
                  <a:gd name="T69" fmla="*/ 101 h 200"/>
                  <a:gd name="T70" fmla="*/ 71 w 150"/>
                  <a:gd name="T71" fmla="*/ 102 h 200"/>
                  <a:gd name="T72" fmla="*/ 72 w 150"/>
                  <a:gd name="T73" fmla="*/ 103 h 200"/>
                  <a:gd name="T74" fmla="*/ 75 w 150"/>
                  <a:gd name="T75" fmla="*/ 172 h 200"/>
                  <a:gd name="T76" fmla="*/ 77 w 150"/>
                  <a:gd name="T77" fmla="*/ 175 h 200"/>
                  <a:gd name="T78" fmla="*/ 77 w 150"/>
                  <a:gd name="T79" fmla="*/ 183 h 200"/>
                  <a:gd name="T80" fmla="*/ 58 w 150"/>
                  <a:gd name="T81" fmla="*/ 183 h 200"/>
                  <a:gd name="T82" fmla="*/ 46 w 150"/>
                  <a:gd name="T83" fmla="*/ 180 h 200"/>
                  <a:gd name="T84" fmla="*/ 41 w 150"/>
                  <a:gd name="T85" fmla="*/ 180 h 200"/>
                  <a:gd name="T86" fmla="*/ 40 w 150"/>
                  <a:gd name="T87" fmla="*/ 182 h 200"/>
                  <a:gd name="T88" fmla="*/ 39 w 150"/>
                  <a:gd name="T89" fmla="*/ 186 h 200"/>
                  <a:gd name="T90" fmla="*/ 39 w 150"/>
                  <a:gd name="T91" fmla="*/ 192 h 200"/>
                  <a:gd name="T92" fmla="*/ 37 w 150"/>
                  <a:gd name="T93" fmla="*/ 197 h 200"/>
                  <a:gd name="T94" fmla="*/ 37 w 150"/>
                  <a:gd name="T95" fmla="*/ 200 h 200"/>
                  <a:gd name="T96" fmla="*/ 34 w 150"/>
                  <a:gd name="T97" fmla="*/ 200 h 200"/>
                  <a:gd name="T98" fmla="*/ 27 w 150"/>
                  <a:gd name="T99" fmla="*/ 199 h 200"/>
                  <a:gd name="T100" fmla="*/ 20 w 150"/>
                  <a:gd name="T101" fmla="*/ 176 h 200"/>
                  <a:gd name="T102" fmla="*/ 18 w 150"/>
                  <a:gd name="T103" fmla="*/ 175 h 200"/>
                  <a:gd name="T104" fmla="*/ 11 w 150"/>
                  <a:gd name="T105" fmla="*/ 175 h 200"/>
                  <a:gd name="T106" fmla="*/ 1 w 150"/>
                  <a:gd name="T107" fmla="*/ 197 h 200"/>
                  <a:gd name="T108" fmla="*/ 0 w 150"/>
                  <a:gd name="T109" fmla="*/ 197 h 2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50" h="200">
                    <a:moveTo>
                      <a:pt x="141" y="0"/>
                    </a:moveTo>
                    <a:lnTo>
                      <a:pt x="142" y="9"/>
                    </a:lnTo>
                    <a:lnTo>
                      <a:pt x="144" y="9"/>
                    </a:lnTo>
                    <a:lnTo>
                      <a:pt x="149" y="10"/>
                    </a:lnTo>
                    <a:lnTo>
                      <a:pt x="150" y="17"/>
                    </a:lnTo>
                    <a:lnTo>
                      <a:pt x="150" y="19"/>
                    </a:lnTo>
                    <a:lnTo>
                      <a:pt x="147" y="21"/>
                    </a:lnTo>
                    <a:lnTo>
                      <a:pt x="147" y="24"/>
                    </a:lnTo>
                    <a:lnTo>
                      <a:pt x="142" y="27"/>
                    </a:lnTo>
                    <a:lnTo>
                      <a:pt x="141" y="29"/>
                    </a:lnTo>
                    <a:lnTo>
                      <a:pt x="139" y="31"/>
                    </a:lnTo>
                    <a:lnTo>
                      <a:pt x="137" y="35"/>
                    </a:lnTo>
                    <a:lnTo>
                      <a:pt x="138" y="38"/>
                    </a:lnTo>
                    <a:lnTo>
                      <a:pt x="138" y="41"/>
                    </a:lnTo>
                    <a:lnTo>
                      <a:pt x="139" y="43"/>
                    </a:lnTo>
                    <a:lnTo>
                      <a:pt x="139" y="45"/>
                    </a:lnTo>
                    <a:lnTo>
                      <a:pt x="138" y="46"/>
                    </a:lnTo>
                    <a:lnTo>
                      <a:pt x="138" y="48"/>
                    </a:lnTo>
                    <a:lnTo>
                      <a:pt x="137" y="49"/>
                    </a:lnTo>
                    <a:lnTo>
                      <a:pt x="134" y="53"/>
                    </a:lnTo>
                    <a:lnTo>
                      <a:pt x="127" y="59"/>
                    </a:lnTo>
                    <a:lnTo>
                      <a:pt x="109" y="84"/>
                    </a:lnTo>
                    <a:lnTo>
                      <a:pt x="109" y="88"/>
                    </a:lnTo>
                    <a:lnTo>
                      <a:pt x="107" y="99"/>
                    </a:lnTo>
                    <a:lnTo>
                      <a:pt x="107" y="101"/>
                    </a:lnTo>
                    <a:lnTo>
                      <a:pt x="106" y="106"/>
                    </a:lnTo>
                    <a:lnTo>
                      <a:pt x="103" y="112"/>
                    </a:lnTo>
                    <a:lnTo>
                      <a:pt x="101" y="110"/>
                    </a:lnTo>
                    <a:lnTo>
                      <a:pt x="97" y="109"/>
                    </a:lnTo>
                    <a:lnTo>
                      <a:pt x="89" y="103"/>
                    </a:lnTo>
                    <a:lnTo>
                      <a:pt x="87" y="103"/>
                    </a:lnTo>
                    <a:lnTo>
                      <a:pt x="87" y="102"/>
                    </a:lnTo>
                    <a:lnTo>
                      <a:pt x="75" y="98"/>
                    </a:lnTo>
                    <a:lnTo>
                      <a:pt x="74" y="98"/>
                    </a:lnTo>
                    <a:lnTo>
                      <a:pt x="71" y="101"/>
                    </a:lnTo>
                    <a:lnTo>
                      <a:pt x="71" y="102"/>
                    </a:lnTo>
                    <a:lnTo>
                      <a:pt x="72" y="103"/>
                    </a:lnTo>
                    <a:lnTo>
                      <a:pt x="75" y="172"/>
                    </a:lnTo>
                    <a:lnTo>
                      <a:pt x="77" y="175"/>
                    </a:lnTo>
                    <a:lnTo>
                      <a:pt x="77" y="183"/>
                    </a:lnTo>
                    <a:lnTo>
                      <a:pt x="58" y="183"/>
                    </a:lnTo>
                    <a:lnTo>
                      <a:pt x="46" y="180"/>
                    </a:lnTo>
                    <a:lnTo>
                      <a:pt x="41" y="180"/>
                    </a:lnTo>
                    <a:lnTo>
                      <a:pt x="40" y="182"/>
                    </a:lnTo>
                    <a:lnTo>
                      <a:pt x="39" y="186"/>
                    </a:lnTo>
                    <a:lnTo>
                      <a:pt x="39" y="192"/>
                    </a:lnTo>
                    <a:lnTo>
                      <a:pt x="37" y="197"/>
                    </a:lnTo>
                    <a:lnTo>
                      <a:pt x="37" y="200"/>
                    </a:lnTo>
                    <a:lnTo>
                      <a:pt x="34" y="200"/>
                    </a:lnTo>
                    <a:lnTo>
                      <a:pt x="27" y="199"/>
                    </a:lnTo>
                    <a:lnTo>
                      <a:pt x="20" y="176"/>
                    </a:lnTo>
                    <a:lnTo>
                      <a:pt x="18" y="175"/>
                    </a:lnTo>
                    <a:lnTo>
                      <a:pt x="11" y="175"/>
                    </a:lnTo>
                    <a:lnTo>
                      <a:pt x="1" y="197"/>
                    </a:lnTo>
                    <a:lnTo>
                      <a:pt x="0" y="19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88" name="Freeform 4738">
                <a:extLst>
                  <a:ext uri="{FF2B5EF4-FFF2-40B4-BE49-F238E27FC236}">
                    <a16:creationId xmlns:a16="http://schemas.microsoft.com/office/drawing/2014/main" id="{34A781EB-A4DC-D28E-11C7-E51B318FED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8" y="3274"/>
                <a:ext cx="88" cy="27"/>
              </a:xfrm>
              <a:custGeom>
                <a:avLst/>
                <a:gdLst>
                  <a:gd name="T0" fmla="*/ 348 w 353"/>
                  <a:gd name="T1" fmla="*/ 76 h 109"/>
                  <a:gd name="T2" fmla="*/ 344 w 353"/>
                  <a:gd name="T3" fmla="*/ 69 h 109"/>
                  <a:gd name="T4" fmla="*/ 338 w 353"/>
                  <a:gd name="T5" fmla="*/ 64 h 109"/>
                  <a:gd name="T6" fmla="*/ 333 w 353"/>
                  <a:gd name="T7" fmla="*/ 80 h 109"/>
                  <a:gd name="T8" fmla="*/ 320 w 353"/>
                  <a:gd name="T9" fmla="*/ 92 h 109"/>
                  <a:gd name="T10" fmla="*/ 317 w 353"/>
                  <a:gd name="T11" fmla="*/ 96 h 109"/>
                  <a:gd name="T12" fmla="*/ 306 w 353"/>
                  <a:gd name="T13" fmla="*/ 95 h 109"/>
                  <a:gd name="T14" fmla="*/ 300 w 353"/>
                  <a:gd name="T15" fmla="*/ 93 h 109"/>
                  <a:gd name="T16" fmla="*/ 295 w 353"/>
                  <a:gd name="T17" fmla="*/ 92 h 109"/>
                  <a:gd name="T18" fmla="*/ 284 w 353"/>
                  <a:gd name="T19" fmla="*/ 91 h 109"/>
                  <a:gd name="T20" fmla="*/ 285 w 353"/>
                  <a:gd name="T21" fmla="*/ 96 h 109"/>
                  <a:gd name="T22" fmla="*/ 281 w 353"/>
                  <a:gd name="T23" fmla="*/ 105 h 109"/>
                  <a:gd name="T24" fmla="*/ 278 w 353"/>
                  <a:gd name="T25" fmla="*/ 103 h 109"/>
                  <a:gd name="T26" fmla="*/ 252 w 353"/>
                  <a:gd name="T27" fmla="*/ 107 h 109"/>
                  <a:gd name="T28" fmla="*/ 247 w 353"/>
                  <a:gd name="T29" fmla="*/ 109 h 109"/>
                  <a:gd name="T30" fmla="*/ 240 w 353"/>
                  <a:gd name="T31" fmla="*/ 99 h 109"/>
                  <a:gd name="T32" fmla="*/ 240 w 353"/>
                  <a:gd name="T33" fmla="*/ 81 h 109"/>
                  <a:gd name="T34" fmla="*/ 239 w 353"/>
                  <a:gd name="T35" fmla="*/ 73 h 109"/>
                  <a:gd name="T36" fmla="*/ 202 w 353"/>
                  <a:gd name="T37" fmla="*/ 70 h 109"/>
                  <a:gd name="T38" fmla="*/ 197 w 353"/>
                  <a:gd name="T39" fmla="*/ 69 h 109"/>
                  <a:gd name="T40" fmla="*/ 190 w 353"/>
                  <a:gd name="T41" fmla="*/ 95 h 109"/>
                  <a:gd name="T42" fmla="*/ 189 w 353"/>
                  <a:gd name="T43" fmla="*/ 93 h 109"/>
                  <a:gd name="T44" fmla="*/ 158 w 353"/>
                  <a:gd name="T45" fmla="*/ 86 h 109"/>
                  <a:gd name="T46" fmla="*/ 141 w 353"/>
                  <a:gd name="T47" fmla="*/ 74 h 109"/>
                  <a:gd name="T48" fmla="*/ 140 w 353"/>
                  <a:gd name="T49" fmla="*/ 76 h 109"/>
                  <a:gd name="T50" fmla="*/ 132 w 353"/>
                  <a:gd name="T51" fmla="*/ 80 h 109"/>
                  <a:gd name="T52" fmla="*/ 129 w 353"/>
                  <a:gd name="T53" fmla="*/ 59 h 109"/>
                  <a:gd name="T54" fmla="*/ 123 w 353"/>
                  <a:gd name="T55" fmla="*/ 45 h 109"/>
                  <a:gd name="T56" fmla="*/ 108 w 353"/>
                  <a:gd name="T57" fmla="*/ 52 h 109"/>
                  <a:gd name="T58" fmla="*/ 105 w 353"/>
                  <a:gd name="T59" fmla="*/ 47 h 109"/>
                  <a:gd name="T60" fmla="*/ 88 w 353"/>
                  <a:gd name="T61" fmla="*/ 38 h 109"/>
                  <a:gd name="T62" fmla="*/ 85 w 353"/>
                  <a:gd name="T63" fmla="*/ 28 h 109"/>
                  <a:gd name="T64" fmla="*/ 77 w 353"/>
                  <a:gd name="T65" fmla="*/ 28 h 109"/>
                  <a:gd name="T66" fmla="*/ 70 w 353"/>
                  <a:gd name="T67" fmla="*/ 33 h 109"/>
                  <a:gd name="T68" fmla="*/ 62 w 353"/>
                  <a:gd name="T69" fmla="*/ 40 h 109"/>
                  <a:gd name="T70" fmla="*/ 49 w 353"/>
                  <a:gd name="T71" fmla="*/ 38 h 109"/>
                  <a:gd name="T72" fmla="*/ 35 w 353"/>
                  <a:gd name="T73" fmla="*/ 36 h 109"/>
                  <a:gd name="T74" fmla="*/ 34 w 353"/>
                  <a:gd name="T75" fmla="*/ 39 h 109"/>
                  <a:gd name="T76" fmla="*/ 11 w 353"/>
                  <a:gd name="T77" fmla="*/ 24 h 109"/>
                  <a:gd name="T78" fmla="*/ 4 w 353"/>
                  <a:gd name="T79" fmla="*/ 1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53" h="109">
                    <a:moveTo>
                      <a:pt x="353" y="77"/>
                    </a:moveTo>
                    <a:lnTo>
                      <a:pt x="348" y="76"/>
                    </a:lnTo>
                    <a:lnTo>
                      <a:pt x="344" y="70"/>
                    </a:lnTo>
                    <a:lnTo>
                      <a:pt x="344" y="69"/>
                    </a:lnTo>
                    <a:lnTo>
                      <a:pt x="339" y="64"/>
                    </a:lnTo>
                    <a:lnTo>
                      <a:pt x="338" y="64"/>
                    </a:lnTo>
                    <a:lnTo>
                      <a:pt x="338" y="73"/>
                    </a:lnTo>
                    <a:lnTo>
                      <a:pt x="333" y="80"/>
                    </a:lnTo>
                    <a:lnTo>
                      <a:pt x="321" y="92"/>
                    </a:lnTo>
                    <a:lnTo>
                      <a:pt x="320" y="92"/>
                    </a:lnTo>
                    <a:lnTo>
                      <a:pt x="317" y="95"/>
                    </a:lnTo>
                    <a:lnTo>
                      <a:pt x="317" y="96"/>
                    </a:lnTo>
                    <a:lnTo>
                      <a:pt x="314" y="98"/>
                    </a:lnTo>
                    <a:lnTo>
                      <a:pt x="306" y="95"/>
                    </a:lnTo>
                    <a:lnTo>
                      <a:pt x="303" y="93"/>
                    </a:lnTo>
                    <a:lnTo>
                      <a:pt x="300" y="93"/>
                    </a:lnTo>
                    <a:lnTo>
                      <a:pt x="298" y="92"/>
                    </a:lnTo>
                    <a:lnTo>
                      <a:pt x="295" y="92"/>
                    </a:lnTo>
                    <a:lnTo>
                      <a:pt x="285" y="89"/>
                    </a:lnTo>
                    <a:lnTo>
                      <a:pt x="284" y="91"/>
                    </a:lnTo>
                    <a:lnTo>
                      <a:pt x="284" y="96"/>
                    </a:lnTo>
                    <a:lnTo>
                      <a:pt x="285" y="96"/>
                    </a:lnTo>
                    <a:lnTo>
                      <a:pt x="282" y="103"/>
                    </a:lnTo>
                    <a:lnTo>
                      <a:pt x="281" y="105"/>
                    </a:lnTo>
                    <a:lnTo>
                      <a:pt x="279" y="105"/>
                    </a:lnTo>
                    <a:lnTo>
                      <a:pt x="278" y="103"/>
                    </a:lnTo>
                    <a:lnTo>
                      <a:pt x="272" y="103"/>
                    </a:lnTo>
                    <a:lnTo>
                      <a:pt x="252" y="107"/>
                    </a:lnTo>
                    <a:lnTo>
                      <a:pt x="250" y="107"/>
                    </a:lnTo>
                    <a:lnTo>
                      <a:pt x="247" y="109"/>
                    </a:lnTo>
                    <a:lnTo>
                      <a:pt x="245" y="103"/>
                    </a:lnTo>
                    <a:lnTo>
                      <a:pt x="240" y="99"/>
                    </a:lnTo>
                    <a:lnTo>
                      <a:pt x="239" y="88"/>
                    </a:lnTo>
                    <a:lnTo>
                      <a:pt x="240" y="81"/>
                    </a:lnTo>
                    <a:lnTo>
                      <a:pt x="240" y="74"/>
                    </a:lnTo>
                    <a:lnTo>
                      <a:pt x="239" y="73"/>
                    </a:lnTo>
                    <a:lnTo>
                      <a:pt x="221" y="73"/>
                    </a:lnTo>
                    <a:lnTo>
                      <a:pt x="202" y="70"/>
                    </a:lnTo>
                    <a:lnTo>
                      <a:pt x="200" y="69"/>
                    </a:lnTo>
                    <a:lnTo>
                      <a:pt x="197" y="69"/>
                    </a:lnTo>
                    <a:lnTo>
                      <a:pt x="197" y="78"/>
                    </a:lnTo>
                    <a:lnTo>
                      <a:pt x="190" y="95"/>
                    </a:lnTo>
                    <a:lnTo>
                      <a:pt x="190" y="93"/>
                    </a:lnTo>
                    <a:lnTo>
                      <a:pt x="189" y="93"/>
                    </a:lnTo>
                    <a:lnTo>
                      <a:pt x="169" y="88"/>
                    </a:lnTo>
                    <a:lnTo>
                      <a:pt x="158" y="86"/>
                    </a:lnTo>
                    <a:lnTo>
                      <a:pt x="144" y="77"/>
                    </a:lnTo>
                    <a:lnTo>
                      <a:pt x="141" y="74"/>
                    </a:lnTo>
                    <a:lnTo>
                      <a:pt x="141" y="76"/>
                    </a:lnTo>
                    <a:lnTo>
                      <a:pt x="140" y="76"/>
                    </a:lnTo>
                    <a:lnTo>
                      <a:pt x="133" y="78"/>
                    </a:lnTo>
                    <a:lnTo>
                      <a:pt x="132" y="80"/>
                    </a:lnTo>
                    <a:lnTo>
                      <a:pt x="132" y="74"/>
                    </a:lnTo>
                    <a:lnTo>
                      <a:pt x="129" y="59"/>
                    </a:lnTo>
                    <a:lnTo>
                      <a:pt x="123" y="46"/>
                    </a:lnTo>
                    <a:lnTo>
                      <a:pt x="123" y="45"/>
                    </a:lnTo>
                    <a:lnTo>
                      <a:pt x="122" y="46"/>
                    </a:lnTo>
                    <a:lnTo>
                      <a:pt x="108" y="52"/>
                    </a:lnTo>
                    <a:lnTo>
                      <a:pt x="108" y="50"/>
                    </a:lnTo>
                    <a:lnTo>
                      <a:pt x="105" y="47"/>
                    </a:lnTo>
                    <a:lnTo>
                      <a:pt x="101" y="42"/>
                    </a:lnTo>
                    <a:lnTo>
                      <a:pt x="88" y="38"/>
                    </a:lnTo>
                    <a:lnTo>
                      <a:pt x="87" y="29"/>
                    </a:lnTo>
                    <a:lnTo>
                      <a:pt x="85" y="28"/>
                    </a:lnTo>
                    <a:lnTo>
                      <a:pt x="84" y="29"/>
                    </a:lnTo>
                    <a:lnTo>
                      <a:pt x="77" y="28"/>
                    </a:lnTo>
                    <a:lnTo>
                      <a:pt x="71" y="32"/>
                    </a:lnTo>
                    <a:lnTo>
                      <a:pt x="70" y="33"/>
                    </a:lnTo>
                    <a:lnTo>
                      <a:pt x="67" y="39"/>
                    </a:lnTo>
                    <a:lnTo>
                      <a:pt x="62" y="40"/>
                    </a:lnTo>
                    <a:lnTo>
                      <a:pt x="55" y="40"/>
                    </a:lnTo>
                    <a:lnTo>
                      <a:pt x="49" y="38"/>
                    </a:lnTo>
                    <a:lnTo>
                      <a:pt x="43" y="36"/>
                    </a:lnTo>
                    <a:lnTo>
                      <a:pt x="35" y="36"/>
                    </a:lnTo>
                    <a:lnTo>
                      <a:pt x="34" y="38"/>
                    </a:lnTo>
                    <a:lnTo>
                      <a:pt x="34" y="39"/>
                    </a:lnTo>
                    <a:lnTo>
                      <a:pt x="28" y="32"/>
                    </a:lnTo>
                    <a:lnTo>
                      <a:pt x="11" y="24"/>
                    </a:lnTo>
                    <a:lnTo>
                      <a:pt x="13" y="19"/>
                    </a:lnTo>
                    <a:lnTo>
                      <a:pt x="4" y="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89" name="Freeform 4739">
                <a:extLst>
                  <a:ext uri="{FF2B5EF4-FFF2-40B4-BE49-F238E27FC236}">
                    <a16:creationId xmlns:a16="http://schemas.microsoft.com/office/drawing/2014/main" id="{5029A1A8-BE35-B860-BB85-945C8A91D5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3" y="3269"/>
                <a:ext cx="1" cy="2"/>
              </a:xfrm>
              <a:custGeom>
                <a:avLst/>
                <a:gdLst>
                  <a:gd name="T0" fmla="*/ 5 w 5"/>
                  <a:gd name="T1" fmla="*/ 9 h 9"/>
                  <a:gd name="T2" fmla="*/ 1 w 5"/>
                  <a:gd name="T3" fmla="*/ 2 h 9"/>
                  <a:gd name="T4" fmla="*/ 0 w 5"/>
                  <a:gd name="T5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9">
                    <a:moveTo>
                      <a:pt x="5" y="9"/>
                    </a:moveTo>
                    <a:lnTo>
                      <a:pt x="1" y="2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90" name="Freeform 4740">
                <a:extLst>
                  <a:ext uri="{FF2B5EF4-FFF2-40B4-BE49-F238E27FC236}">
                    <a16:creationId xmlns:a16="http://schemas.microsoft.com/office/drawing/2014/main" id="{701BA15B-9CA8-1B6D-5008-670B466877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4" y="3271"/>
                <a:ext cx="4" cy="3"/>
              </a:xfrm>
              <a:custGeom>
                <a:avLst/>
                <a:gdLst>
                  <a:gd name="T0" fmla="*/ 17 w 17"/>
                  <a:gd name="T1" fmla="*/ 10 h 11"/>
                  <a:gd name="T2" fmla="*/ 16 w 17"/>
                  <a:gd name="T3" fmla="*/ 10 h 11"/>
                  <a:gd name="T4" fmla="*/ 15 w 17"/>
                  <a:gd name="T5" fmla="*/ 11 h 11"/>
                  <a:gd name="T6" fmla="*/ 13 w 17"/>
                  <a:gd name="T7" fmla="*/ 11 h 11"/>
                  <a:gd name="T8" fmla="*/ 12 w 17"/>
                  <a:gd name="T9" fmla="*/ 10 h 11"/>
                  <a:gd name="T10" fmla="*/ 7 w 17"/>
                  <a:gd name="T11" fmla="*/ 9 h 11"/>
                  <a:gd name="T12" fmla="*/ 6 w 17"/>
                  <a:gd name="T13" fmla="*/ 7 h 11"/>
                  <a:gd name="T14" fmla="*/ 0 w 17"/>
                  <a:gd name="T1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" h="11">
                    <a:moveTo>
                      <a:pt x="17" y="10"/>
                    </a:moveTo>
                    <a:lnTo>
                      <a:pt x="16" y="10"/>
                    </a:lnTo>
                    <a:lnTo>
                      <a:pt x="15" y="11"/>
                    </a:lnTo>
                    <a:lnTo>
                      <a:pt x="13" y="11"/>
                    </a:lnTo>
                    <a:lnTo>
                      <a:pt x="12" y="10"/>
                    </a:lnTo>
                    <a:lnTo>
                      <a:pt x="7" y="9"/>
                    </a:lnTo>
                    <a:lnTo>
                      <a:pt x="6" y="7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91" name="Freeform 4741">
                <a:extLst>
                  <a:ext uri="{FF2B5EF4-FFF2-40B4-BE49-F238E27FC236}">
                    <a16:creationId xmlns:a16="http://schemas.microsoft.com/office/drawing/2014/main" id="{BB3F96FA-472F-CAFA-4FE9-04DEE32D06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0" y="3272"/>
                <a:ext cx="16" cy="60"/>
              </a:xfrm>
              <a:custGeom>
                <a:avLst/>
                <a:gdLst>
                  <a:gd name="T0" fmla="*/ 63 w 63"/>
                  <a:gd name="T1" fmla="*/ 21 h 241"/>
                  <a:gd name="T2" fmla="*/ 61 w 63"/>
                  <a:gd name="T3" fmla="*/ 25 h 241"/>
                  <a:gd name="T4" fmla="*/ 57 w 63"/>
                  <a:gd name="T5" fmla="*/ 26 h 241"/>
                  <a:gd name="T6" fmla="*/ 60 w 63"/>
                  <a:gd name="T7" fmla="*/ 40 h 241"/>
                  <a:gd name="T8" fmla="*/ 57 w 63"/>
                  <a:gd name="T9" fmla="*/ 52 h 241"/>
                  <a:gd name="T10" fmla="*/ 50 w 63"/>
                  <a:gd name="T11" fmla="*/ 77 h 241"/>
                  <a:gd name="T12" fmla="*/ 52 w 63"/>
                  <a:gd name="T13" fmla="*/ 83 h 241"/>
                  <a:gd name="T14" fmla="*/ 45 w 63"/>
                  <a:gd name="T15" fmla="*/ 92 h 241"/>
                  <a:gd name="T16" fmla="*/ 26 w 63"/>
                  <a:gd name="T17" fmla="*/ 88 h 241"/>
                  <a:gd name="T18" fmla="*/ 25 w 63"/>
                  <a:gd name="T19" fmla="*/ 96 h 241"/>
                  <a:gd name="T20" fmla="*/ 20 w 63"/>
                  <a:gd name="T21" fmla="*/ 100 h 241"/>
                  <a:gd name="T22" fmla="*/ 22 w 63"/>
                  <a:gd name="T23" fmla="*/ 116 h 241"/>
                  <a:gd name="T24" fmla="*/ 35 w 63"/>
                  <a:gd name="T25" fmla="*/ 126 h 241"/>
                  <a:gd name="T26" fmla="*/ 36 w 63"/>
                  <a:gd name="T27" fmla="*/ 127 h 241"/>
                  <a:gd name="T28" fmla="*/ 35 w 63"/>
                  <a:gd name="T29" fmla="*/ 130 h 241"/>
                  <a:gd name="T30" fmla="*/ 29 w 63"/>
                  <a:gd name="T31" fmla="*/ 136 h 241"/>
                  <a:gd name="T32" fmla="*/ 18 w 63"/>
                  <a:gd name="T33" fmla="*/ 138 h 241"/>
                  <a:gd name="T34" fmla="*/ 17 w 63"/>
                  <a:gd name="T35" fmla="*/ 147 h 241"/>
                  <a:gd name="T36" fmla="*/ 22 w 63"/>
                  <a:gd name="T37" fmla="*/ 150 h 241"/>
                  <a:gd name="T38" fmla="*/ 26 w 63"/>
                  <a:gd name="T39" fmla="*/ 152 h 241"/>
                  <a:gd name="T40" fmla="*/ 23 w 63"/>
                  <a:gd name="T41" fmla="*/ 162 h 241"/>
                  <a:gd name="T42" fmla="*/ 10 w 63"/>
                  <a:gd name="T43" fmla="*/ 165 h 241"/>
                  <a:gd name="T44" fmla="*/ 17 w 63"/>
                  <a:gd name="T45" fmla="*/ 167 h 241"/>
                  <a:gd name="T46" fmla="*/ 42 w 63"/>
                  <a:gd name="T47" fmla="*/ 179 h 241"/>
                  <a:gd name="T48" fmla="*/ 38 w 63"/>
                  <a:gd name="T49" fmla="*/ 180 h 241"/>
                  <a:gd name="T50" fmla="*/ 36 w 63"/>
                  <a:gd name="T51" fmla="*/ 183 h 241"/>
                  <a:gd name="T52" fmla="*/ 31 w 63"/>
                  <a:gd name="T53" fmla="*/ 184 h 241"/>
                  <a:gd name="T54" fmla="*/ 15 w 63"/>
                  <a:gd name="T55" fmla="*/ 186 h 241"/>
                  <a:gd name="T56" fmla="*/ 4 w 63"/>
                  <a:gd name="T57" fmla="*/ 193 h 241"/>
                  <a:gd name="T58" fmla="*/ 0 w 63"/>
                  <a:gd name="T59" fmla="*/ 197 h 241"/>
                  <a:gd name="T60" fmla="*/ 1 w 63"/>
                  <a:gd name="T61" fmla="*/ 201 h 241"/>
                  <a:gd name="T62" fmla="*/ 3 w 63"/>
                  <a:gd name="T63" fmla="*/ 210 h 241"/>
                  <a:gd name="T64" fmla="*/ 1 w 63"/>
                  <a:gd name="T65" fmla="*/ 218 h 241"/>
                  <a:gd name="T66" fmla="*/ 3 w 63"/>
                  <a:gd name="T67" fmla="*/ 232 h 241"/>
                  <a:gd name="T68" fmla="*/ 7 w 63"/>
                  <a:gd name="T69" fmla="*/ 237 h 241"/>
                  <a:gd name="T70" fmla="*/ 11 w 63"/>
                  <a:gd name="T71" fmla="*/ 237 h 241"/>
                  <a:gd name="T72" fmla="*/ 20 w 63"/>
                  <a:gd name="T73" fmla="*/ 24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63" h="241">
                    <a:moveTo>
                      <a:pt x="63" y="0"/>
                    </a:moveTo>
                    <a:lnTo>
                      <a:pt x="63" y="21"/>
                    </a:lnTo>
                    <a:lnTo>
                      <a:pt x="61" y="21"/>
                    </a:lnTo>
                    <a:lnTo>
                      <a:pt x="61" y="25"/>
                    </a:lnTo>
                    <a:lnTo>
                      <a:pt x="60" y="26"/>
                    </a:lnTo>
                    <a:lnTo>
                      <a:pt x="57" y="26"/>
                    </a:lnTo>
                    <a:lnTo>
                      <a:pt x="57" y="28"/>
                    </a:lnTo>
                    <a:lnTo>
                      <a:pt x="60" y="40"/>
                    </a:lnTo>
                    <a:lnTo>
                      <a:pt x="60" y="45"/>
                    </a:lnTo>
                    <a:lnTo>
                      <a:pt x="57" y="52"/>
                    </a:lnTo>
                    <a:lnTo>
                      <a:pt x="50" y="60"/>
                    </a:lnTo>
                    <a:lnTo>
                      <a:pt x="50" y="77"/>
                    </a:lnTo>
                    <a:lnTo>
                      <a:pt x="52" y="81"/>
                    </a:lnTo>
                    <a:lnTo>
                      <a:pt x="52" y="83"/>
                    </a:lnTo>
                    <a:lnTo>
                      <a:pt x="46" y="92"/>
                    </a:lnTo>
                    <a:lnTo>
                      <a:pt x="45" y="92"/>
                    </a:lnTo>
                    <a:lnTo>
                      <a:pt x="29" y="88"/>
                    </a:lnTo>
                    <a:lnTo>
                      <a:pt x="26" y="88"/>
                    </a:lnTo>
                    <a:lnTo>
                      <a:pt x="26" y="92"/>
                    </a:lnTo>
                    <a:lnTo>
                      <a:pt x="25" y="96"/>
                    </a:lnTo>
                    <a:lnTo>
                      <a:pt x="23" y="96"/>
                    </a:lnTo>
                    <a:lnTo>
                      <a:pt x="20" y="100"/>
                    </a:lnTo>
                    <a:lnTo>
                      <a:pt x="18" y="106"/>
                    </a:lnTo>
                    <a:lnTo>
                      <a:pt x="22" y="116"/>
                    </a:lnTo>
                    <a:lnTo>
                      <a:pt x="31" y="121"/>
                    </a:lnTo>
                    <a:lnTo>
                      <a:pt x="35" y="126"/>
                    </a:lnTo>
                    <a:lnTo>
                      <a:pt x="36" y="126"/>
                    </a:lnTo>
                    <a:lnTo>
                      <a:pt x="36" y="127"/>
                    </a:lnTo>
                    <a:lnTo>
                      <a:pt x="35" y="128"/>
                    </a:lnTo>
                    <a:lnTo>
                      <a:pt x="35" y="130"/>
                    </a:lnTo>
                    <a:lnTo>
                      <a:pt x="29" y="134"/>
                    </a:lnTo>
                    <a:lnTo>
                      <a:pt x="29" y="136"/>
                    </a:lnTo>
                    <a:lnTo>
                      <a:pt x="26" y="136"/>
                    </a:lnTo>
                    <a:lnTo>
                      <a:pt x="18" y="138"/>
                    </a:lnTo>
                    <a:lnTo>
                      <a:pt x="17" y="145"/>
                    </a:lnTo>
                    <a:lnTo>
                      <a:pt x="17" y="147"/>
                    </a:lnTo>
                    <a:lnTo>
                      <a:pt x="18" y="148"/>
                    </a:lnTo>
                    <a:lnTo>
                      <a:pt x="22" y="150"/>
                    </a:lnTo>
                    <a:lnTo>
                      <a:pt x="23" y="150"/>
                    </a:lnTo>
                    <a:lnTo>
                      <a:pt x="26" y="152"/>
                    </a:lnTo>
                    <a:lnTo>
                      <a:pt x="23" y="158"/>
                    </a:lnTo>
                    <a:lnTo>
                      <a:pt x="23" y="162"/>
                    </a:lnTo>
                    <a:lnTo>
                      <a:pt x="13" y="165"/>
                    </a:lnTo>
                    <a:lnTo>
                      <a:pt x="10" y="165"/>
                    </a:lnTo>
                    <a:lnTo>
                      <a:pt x="10" y="166"/>
                    </a:lnTo>
                    <a:lnTo>
                      <a:pt x="17" y="167"/>
                    </a:lnTo>
                    <a:lnTo>
                      <a:pt x="42" y="176"/>
                    </a:lnTo>
                    <a:lnTo>
                      <a:pt x="42" y="179"/>
                    </a:lnTo>
                    <a:lnTo>
                      <a:pt x="39" y="179"/>
                    </a:lnTo>
                    <a:lnTo>
                      <a:pt x="38" y="180"/>
                    </a:lnTo>
                    <a:lnTo>
                      <a:pt x="38" y="181"/>
                    </a:lnTo>
                    <a:lnTo>
                      <a:pt x="36" y="183"/>
                    </a:lnTo>
                    <a:lnTo>
                      <a:pt x="35" y="183"/>
                    </a:lnTo>
                    <a:lnTo>
                      <a:pt x="31" y="184"/>
                    </a:lnTo>
                    <a:lnTo>
                      <a:pt x="20" y="184"/>
                    </a:lnTo>
                    <a:lnTo>
                      <a:pt x="15" y="186"/>
                    </a:lnTo>
                    <a:lnTo>
                      <a:pt x="14" y="186"/>
                    </a:lnTo>
                    <a:lnTo>
                      <a:pt x="4" y="193"/>
                    </a:lnTo>
                    <a:lnTo>
                      <a:pt x="1" y="194"/>
                    </a:lnTo>
                    <a:lnTo>
                      <a:pt x="0" y="197"/>
                    </a:lnTo>
                    <a:lnTo>
                      <a:pt x="0" y="200"/>
                    </a:lnTo>
                    <a:lnTo>
                      <a:pt x="1" y="201"/>
                    </a:lnTo>
                    <a:lnTo>
                      <a:pt x="4" y="210"/>
                    </a:lnTo>
                    <a:lnTo>
                      <a:pt x="3" y="210"/>
                    </a:lnTo>
                    <a:lnTo>
                      <a:pt x="3" y="211"/>
                    </a:lnTo>
                    <a:lnTo>
                      <a:pt x="1" y="218"/>
                    </a:lnTo>
                    <a:lnTo>
                      <a:pt x="1" y="222"/>
                    </a:lnTo>
                    <a:lnTo>
                      <a:pt x="3" y="232"/>
                    </a:lnTo>
                    <a:lnTo>
                      <a:pt x="3" y="233"/>
                    </a:lnTo>
                    <a:lnTo>
                      <a:pt x="7" y="237"/>
                    </a:lnTo>
                    <a:lnTo>
                      <a:pt x="8" y="236"/>
                    </a:lnTo>
                    <a:lnTo>
                      <a:pt x="11" y="237"/>
                    </a:lnTo>
                    <a:lnTo>
                      <a:pt x="13" y="237"/>
                    </a:lnTo>
                    <a:lnTo>
                      <a:pt x="20" y="240"/>
                    </a:lnTo>
                    <a:lnTo>
                      <a:pt x="20" y="24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92" name="Freeform 4742">
                <a:extLst>
                  <a:ext uri="{FF2B5EF4-FFF2-40B4-BE49-F238E27FC236}">
                    <a16:creationId xmlns:a16="http://schemas.microsoft.com/office/drawing/2014/main" id="{214C8FD1-6502-9761-C8F4-D427863281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5" y="3332"/>
                <a:ext cx="104" cy="62"/>
              </a:xfrm>
              <a:custGeom>
                <a:avLst/>
                <a:gdLst>
                  <a:gd name="T0" fmla="*/ 5 w 418"/>
                  <a:gd name="T1" fmla="*/ 0 h 247"/>
                  <a:gd name="T2" fmla="*/ 12 w 418"/>
                  <a:gd name="T3" fmla="*/ 3 h 247"/>
                  <a:gd name="T4" fmla="*/ 25 w 418"/>
                  <a:gd name="T5" fmla="*/ 5 h 247"/>
                  <a:gd name="T6" fmla="*/ 39 w 418"/>
                  <a:gd name="T7" fmla="*/ 0 h 247"/>
                  <a:gd name="T8" fmla="*/ 55 w 418"/>
                  <a:gd name="T9" fmla="*/ 15 h 247"/>
                  <a:gd name="T10" fmla="*/ 62 w 418"/>
                  <a:gd name="T11" fmla="*/ 16 h 247"/>
                  <a:gd name="T12" fmla="*/ 68 w 418"/>
                  <a:gd name="T13" fmla="*/ 13 h 247"/>
                  <a:gd name="T14" fmla="*/ 86 w 418"/>
                  <a:gd name="T15" fmla="*/ 20 h 247"/>
                  <a:gd name="T16" fmla="*/ 86 w 418"/>
                  <a:gd name="T17" fmla="*/ 36 h 247"/>
                  <a:gd name="T18" fmla="*/ 78 w 418"/>
                  <a:gd name="T19" fmla="*/ 43 h 247"/>
                  <a:gd name="T20" fmla="*/ 89 w 418"/>
                  <a:gd name="T21" fmla="*/ 52 h 247"/>
                  <a:gd name="T22" fmla="*/ 97 w 418"/>
                  <a:gd name="T23" fmla="*/ 51 h 247"/>
                  <a:gd name="T24" fmla="*/ 113 w 418"/>
                  <a:gd name="T25" fmla="*/ 33 h 247"/>
                  <a:gd name="T26" fmla="*/ 114 w 418"/>
                  <a:gd name="T27" fmla="*/ 31 h 247"/>
                  <a:gd name="T28" fmla="*/ 122 w 418"/>
                  <a:gd name="T29" fmla="*/ 29 h 247"/>
                  <a:gd name="T30" fmla="*/ 131 w 418"/>
                  <a:gd name="T31" fmla="*/ 34 h 247"/>
                  <a:gd name="T32" fmla="*/ 138 w 418"/>
                  <a:gd name="T33" fmla="*/ 52 h 247"/>
                  <a:gd name="T34" fmla="*/ 149 w 418"/>
                  <a:gd name="T35" fmla="*/ 68 h 247"/>
                  <a:gd name="T36" fmla="*/ 157 w 418"/>
                  <a:gd name="T37" fmla="*/ 73 h 247"/>
                  <a:gd name="T38" fmla="*/ 163 w 418"/>
                  <a:gd name="T39" fmla="*/ 82 h 247"/>
                  <a:gd name="T40" fmla="*/ 159 w 418"/>
                  <a:gd name="T41" fmla="*/ 87 h 247"/>
                  <a:gd name="T42" fmla="*/ 154 w 418"/>
                  <a:gd name="T43" fmla="*/ 89 h 247"/>
                  <a:gd name="T44" fmla="*/ 170 w 418"/>
                  <a:gd name="T45" fmla="*/ 103 h 247"/>
                  <a:gd name="T46" fmla="*/ 190 w 418"/>
                  <a:gd name="T47" fmla="*/ 101 h 247"/>
                  <a:gd name="T48" fmla="*/ 209 w 418"/>
                  <a:gd name="T49" fmla="*/ 98 h 247"/>
                  <a:gd name="T50" fmla="*/ 219 w 418"/>
                  <a:gd name="T51" fmla="*/ 105 h 247"/>
                  <a:gd name="T52" fmla="*/ 217 w 418"/>
                  <a:gd name="T53" fmla="*/ 108 h 247"/>
                  <a:gd name="T54" fmla="*/ 219 w 418"/>
                  <a:gd name="T55" fmla="*/ 115 h 247"/>
                  <a:gd name="T56" fmla="*/ 244 w 418"/>
                  <a:gd name="T57" fmla="*/ 160 h 247"/>
                  <a:gd name="T58" fmla="*/ 254 w 418"/>
                  <a:gd name="T59" fmla="*/ 172 h 247"/>
                  <a:gd name="T60" fmla="*/ 276 w 418"/>
                  <a:gd name="T61" fmla="*/ 174 h 247"/>
                  <a:gd name="T62" fmla="*/ 300 w 418"/>
                  <a:gd name="T63" fmla="*/ 170 h 247"/>
                  <a:gd name="T64" fmla="*/ 303 w 418"/>
                  <a:gd name="T65" fmla="*/ 174 h 247"/>
                  <a:gd name="T66" fmla="*/ 300 w 418"/>
                  <a:gd name="T67" fmla="*/ 186 h 247"/>
                  <a:gd name="T68" fmla="*/ 311 w 418"/>
                  <a:gd name="T69" fmla="*/ 190 h 247"/>
                  <a:gd name="T70" fmla="*/ 318 w 418"/>
                  <a:gd name="T71" fmla="*/ 202 h 247"/>
                  <a:gd name="T72" fmla="*/ 334 w 418"/>
                  <a:gd name="T73" fmla="*/ 203 h 247"/>
                  <a:gd name="T74" fmla="*/ 348 w 418"/>
                  <a:gd name="T75" fmla="*/ 213 h 247"/>
                  <a:gd name="T76" fmla="*/ 358 w 418"/>
                  <a:gd name="T77" fmla="*/ 214 h 247"/>
                  <a:gd name="T78" fmla="*/ 357 w 418"/>
                  <a:gd name="T79" fmla="*/ 211 h 247"/>
                  <a:gd name="T80" fmla="*/ 363 w 418"/>
                  <a:gd name="T81" fmla="*/ 204 h 247"/>
                  <a:gd name="T82" fmla="*/ 367 w 418"/>
                  <a:gd name="T83" fmla="*/ 203 h 247"/>
                  <a:gd name="T84" fmla="*/ 382 w 418"/>
                  <a:gd name="T85" fmla="*/ 193 h 247"/>
                  <a:gd name="T86" fmla="*/ 392 w 418"/>
                  <a:gd name="T87" fmla="*/ 197 h 247"/>
                  <a:gd name="T88" fmla="*/ 401 w 418"/>
                  <a:gd name="T89" fmla="*/ 213 h 247"/>
                  <a:gd name="T90" fmla="*/ 408 w 418"/>
                  <a:gd name="T91" fmla="*/ 228 h 247"/>
                  <a:gd name="T92" fmla="*/ 407 w 418"/>
                  <a:gd name="T93" fmla="*/ 235 h 247"/>
                  <a:gd name="T94" fmla="*/ 418 w 418"/>
                  <a:gd name="T95" fmla="*/ 247 h 2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18" h="247">
                    <a:moveTo>
                      <a:pt x="0" y="0"/>
                    </a:moveTo>
                    <a:lnTo>
                      <a:pt x="5" y="0"/>
                    </a:lnTo>
                    <a:lnTo>
                      <a:pt x="11" y="3"/>
                    </a:lnTo>
                    <a:lnTo>
                      <a:pt x="12" y="3"/>
                    </a:lnTo>
                    <a:lnTo>
                      <a:pt x="16" y="5"/>
                    </a:lnTo>
                    <a:lnTo>
                      <a:pt x="25" y="5"/>
                    </a:lnTo>
                    <a:lnTo>
                      <a:pt x="32" y="2"/>
                    </a:lnTo>
                    <a:lnTo>
                      <a:pt x="39" y="0"/>
                    </a:lnTo>
                    <a:lnTo>
                      <a:pt x="41" y="3"/>
                    </a:lnTo>
                    <a:lnTo>
                      <a:pt x="55" y="15"/>
                    </a:lnTo>
                    <a:lnTo>
                      <a:pt x="57" y="16"/>
                    </a:lnTo>
                    <a:lnTo>
                      <a:pt x="62" y="16"/>
                    </a:lnTo>
                    <a:lnTo>
                      <a:pt x="65" y="15"/>
                    </a:lnTo>
                    <a:lnTo>
                      <a:pt x="68" y="13"/>
                    </a:lnTo>
                    <a:lnTo>
                      <a:pt x="71" y="13"/>
                    </a:lnTo>
                    <a:lnTo>
                      <a:pt x="86" y="20"/>
                    </a:lnTo>
                    <a:lnTo>
                      <a:pt x="87" y="27"/>
                    </a:lnTo>
                    <a:lnTo>
                      <a:pt x="86" y="36"/>
                    </a:lnTo>
                    <a:lnTo>
                      <a:pt x="79" y="43"/>
                    </a:lnTo>
                    <a:lnTo>
                      <a:pt x="78" y="43"/>
                    </a:lnTo>
                    <a:lnTo>
                      <a:pt x="80" y="47"/>
                    </a:lnTo>
                    <a:lnTo>
                      <a:pt x="89" y="52"/>
                    </a:lnTo>
                    <a:lnTo>
                      <a:pt x="94" y="52"/>
                    </a:lnTo>
                    <a:lnTo>
                      <a:pt x="97" y="51"/>
                    </a:lnTo>
                    <a:lnTo>
                      <a:pt x="106" y="44"/>
                    </a:lnTo>
                    <a:lnTo>
                      <a:pt x="113" y="33"/>
                    </a:lnTo>
                    <a:lnTo>
                      <a:pt x="113" y="31"/>
                    </a:lnTo>
                    <a:lnTo>
                      <a:pt x="114" y="31"/>
                    </a:lnTo>
                    <a:lnTo>
                      <a:pt x="121" y="29"/>
                    </a:lnTo>
                    <a:lnTo>
                      <a:pt x="122" y="29"/>
                    </a:lnTo>
                    <a:lnTo>
                      <a:pt x="128" y="31"/>
                    </a:lnTo>
                    <a:lnTo>
                      <a:pt x="131" y="34"/>
                    </a:lnTo>
                    <a:lnTo>
                      <a:pt x="138" y="44"/>
                    </a:lnTo>
                    <a:lnTo>
                      <a:pt x="138" y="52"/>
                    </a:lnTo>
                    <a:lnTo>
                      <a:pt x="146" y="66"/>
                    </a:lnTo>
                    <a:lnTo>
                      <a:pt x="149" y="68"/>
                    </a:lnTo>
                    <a:lnTo>
                      <a:pt x="154" y="72"/>
                    </a:lnTo>
                    <a:lnTo>
                      <a:pt x="157" y="73"/>
                    </a:lnTo>
                    <a:lnTo>
                      <a:pt x="161" y="79"/>
                    </a:lnTo>
                    <a:lnTo>
                      <a:pt x="163" y="82"/>
                    </a:lnTo>
                    <a:lnTo>
                      <a:pt x="163" y="83"/>
                    </a:lnTo>
                    <a:lnTo>
                      <a:pt x="159" y="87"/>
                    </a:lnTo>
                    <a:lnTo>
                      <a:pt x="159" y="89"/>
                    </a:lnTo>
                    <a:lnTo>
                      <a:pt x="154" y="89"/>
                    </a:lnTo>
                    <a:lnTo>
                      <a:pt x="163" y="100"/>
                    </a:lnTo>
                    <a:lnTo>
                      <a:pt x="170" y="103"/>
                    </a:lnTo>
                    <a:lnTo>
                      <a:pt x="173" y="101"/>
                    </a:lnTo>
                    <a:lnTo>
                      <a:pt x="190" y="101"/>
                    </a:lnTo>
                    <a:lnTo>
                      <a:pt x="203" y="98"/>
                    </a:lnTo>
                    <a:lnTo>
                      <a:pt x="209" y="98"/>
                    </a:lnTo>
                    <a:lnTo>
                      <a:pt x="220" y="104"/>
                    </a:lnTo>
                    <a:lnTo>
                      <a:pt x="219" y="105"/>
                    </a:lnTo>
                    <a:lnTo>
                      <a:pt x="219" y="107"/>
                    </a:lnTo>
                    <a:lnTo>
                      <a:pt x="217" y="108"/>
                    </a:lnTo>
                    <a:lnTo>
                      <a:pt x="217" y="115"/>
                    </a:lnTo>
                    <a:lnTo>
                      <a:pt x="219" y="115"/>
                    </a:lnTo>
                    <a:lnTo>
                      <a:pt x="234" y="147"/>
                    </a:lnTo>
                    <a:lnTo>
                      <a:pt x="244" y="160"/>
                    </a:lnTo>
                    <a:lnTo>
                      <a:pt x="243" y="161"/>
                    </a:lnTo>
                    <a:lnTo>
                      <a:pt x="254" y="172"/>
                    </a:lnTo>
                    <a:lnTo>
                      <a:pt x="259" y="174"/>
                    </a:lnTo>
                    <a:lnTo>
                      <a:pt x="276" y="174"/>
                    </a:lnTo>
                    <a:lnTo>
                      <a:pt x="286" y="170"/>
                    </a:lnTo>
                    <a:lnTo>
                      <a:pt x="300" y="170"/>
                    </a:lnTo>
                    <a:lnTo>
                      <a:pt x="303" y="171"/>
                    </a:lnTo>
                    <a:lnTo>
                      <a:pt x="303" y="174"/>
                    </a:lnTo>
                    <a:lnTo>
                      <a:pt x="300" y="183"/>
                    </a:lnTo>
                    <a:lnTo>
                      <a:pt x="300" y="186"/>
                    </a:lnTo>
                    <a:lnTo>
                      <a:pt x="303" y="186"/>
                    </a:lnTo>
                    <a:lnTo>
                      <a:pt x="311" y="190"/>
                    </a:lnTo>
                    <a:lnTo>
                      <a:pt x="318" y="197"/>
                    </a:lnTo>
                    <a:lnTo>
                      <a:pt x="318" y="202"/>
                    </a:lnTo>
                    <a:lnTo>
                      <a:pt x="322" y="202"/>
                    </a:lnTo>
                    <a:lnTo>
                      <a:pt x="334" y="203"/>
                    </a:lnTo>
                    <a:lnTo>
                      <a:pt x="344" y="207"/>
                    </a:lnTo>
                    <a:lnTo>
                      <a:pt x="348" y="213"/>
                    </a:lnTo>
                    <a:lnTo>
                      <a:pt x="355" y="216"/>
                    </a:lnTo>
                    <a:lnTo>
                      <a:pt x="358" y="214"/>
                    </a:lnTo>
                    <a:lnTo>
                      <a:pt x="357" y="214"/>
                    </a:lnTo>
                    <a:lnTo>
                      <a:pt x="357" y="211"/>
                    </a:lnTo>
                    <a:lnTo>
                      <a:pt x="355" y="207"/>
                    </a:lnTo>
                    <a:lnTo>
                      <a:pt x="363" y="204"/>
                    </a:lnTo>
                    <a:lnTo>
                      <a:pt x="364" y="204"/>
                    </a:lnTo>
                    <a:lnTo>
                      <a:pt x="367" y="203"/>
                    </a:lnTo>
                    <a:lnTo>
                      <a:pt x="372" y="203"/>
                    </a:lnTo>
                    <a:lnTo>
                      <a:pt x="382" y="193"/>
                    </a:lnTo>
                    <a:lnTo>
                      <a:pt x="384" y="193"/>
                    </a:lnTo>
                    <a:lnTo>
                      <a:pt x="392" y="197"/>
                    </a:lnTo>
                    <a:lnTo>
                      <a:pt x="395" y="200"/>
                    </a:lnTo>
                    <a:lnTo>
                      <a:pt x="401" y="213"/>
                    </a:lnTo>
                    <a:lnTo>
                      <a:pt x="408" y="221"/>
                    </a:lnTo>
                    <a:lnTo>
                      <a:pt x="408" y="228"/>
                    </a:lnTo>
                    <a:lnTo>
                      <a:pt x="404" y="228"/>
                    </a:lnTo>
                    <a:lnTo>
                      <a:pt x="407" y="235"/>
                    </a:lnTo>
                    <a:lnTo>
                      <a:pt x="417" y="247"/>
                    </a:lnTo>
                    <a:lnTo>
                      <a:pt x="418" y="24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93" name="Freeform 4743">
                <a:extLst>
                  <a:ext uri="{FF2B5EF4-FFF2-40B4-BE49-F238E27FC236}">
                    <a16:creationId xmlns:a16="http://schemas.microsoft.com/office/drawing/2014/main" id="{20BAE1B3-6E4B-B952-5DA0-6DD5AC501D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5" y="3332"/>
                <a:ext cx="10" cy="29"/>
              </a:xfrm>
              <a:custGeom>
                <a:avLst/>
                <a:gdLst>
                  <a:gd name="T0" fmla="*/ 0 w 39"/>
                  <a:gd name="T1" fmla="*/ 0 h 115"/>
                  <a:gd name="T2" fmla="*/ 0 w 39"/>
                  <a:gd name="T3" fmla="*/ 8 h 115"/>
                  <a:gd name="T4" fmla="*/ 8 w 39"/>
                  <a:gd name="T5" fmla="*/ 26 h 115"/>
                  <a:gd name="T6" fmla="*/ 9 w 39"/>
                  <a:gd name="T7" fmla="*/ 60 h 115"/>
                  <a:gd name="T8" fmla="*/ 8 w 39"/>
                  <a:gd name="T9" fmla="*/ 66 h 115"/>
                  <a:gd name="T10" fmla="*/ 8 w 39"/>
                  <a:gd name="T11" fmla="*/ 68 h 115"/>
                  <a:gd name="T12" fmla="*/ 9 w 39"/>
                  <a:gd name="T13" fmla="*/ 68 h 115"/>
                  <a:gd name="T14" fmla="*/ 15 w 39"/>
                  <a:gd name="T15" fmla="*/ 66 h 115"/>
                  <a:gd name="T16" fmla="*/ 36 w 39"/>
                  <a:gd name="T17" fmla="*/ 63 h 115"/>
                  <a:gd name="T18" fmla="*/ 37 w 39"/>
                  <a:gd name="T19" fmla="*/ 63 h 115"/>
                  <a:gd name="T20" fmla="*/ 37 w 39"/>
                  <a:gd name="T21" fmla="*/ 62 h 115"/>
                  <a:gd name="T22" fmla="*/ 39 w 39"/>
                  <a:gd name="T23" fmla="*/ 63 h 115"/>
                  <a:gd name="T24" fmla="*/ 37 w 39"/>
                  <a:gd name="T25" fmla="*/ 100 h 115"/>
                  <a:gd name="T26" fmla="*/ 34 w 39"/>
                  <a:gd name="T27" fmla="*/ 111 h 115"/>
                  <a:gd name="T28" fmla="*/ 34 w 39"/>
                  <a:gd name="T29" fmla="*/ 115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9" h="115">
                    <a:moveTo>
                      <a:pt x="0" y="0"/>
                    </a:moveTo>
                    <a:lnTo>
                      <a:pt x="0" y="8"/>
                    </a:lnTo>
                    <a:lnTo>
                      <a:pt x="8" y="26"/>
                    </a:lnTo>
                    <a:lnTo>
                      <a:pt x="9" y="60"/>
                    </a:lnTo>
                    <a:lnTo>
                      <a:pt x="8" y="66"/>
                    </a:lnTo>
                    <a:lnTo>
                      <a:pt x="8" y="68"/>
                    </a:lnTo>
                    <a:lnTo>
                      <a:pt x="9" y="68"/>
                    </a:lnTo>
                    <a:lnTo>
                      <a:pt x="15" y="66"/>
                    </a:lnTo>
                    <a:lnTo>
                      <a:pt x="36" y="63"/>
                    </a:lnTo>
                    <a:lnTo>
                      <a:pt x="37" y="63"/>
                    </a:lnTo>
                    <a:lnTo>
                      <a:pt x="37" y="62"/>
                    </a:lnTo>
                    <a:lnTo>
                      <a:pt x="39" y="63"/>
                    </a:lnTo>
                    <a:lnTo>
                      <a:pt x="37" y="100"/>
                    </a:lnTo>
                    <a:lnTo>
                      <a:pt x="34" y="111"/>
                    </a:lnTo>
                    <a:lnTo>
                      <a:pt x="34" y="11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94" name="Freeform 4744">
                <a:extLst>
                  <a:ext uri="{FF2B5EF4-FFF2-40B4-BE49-F238E27FC236}">
                    <a16:creationId xmlns:a16="http://schemas.microsoft.com/office/drawing/2014/main" id="{F0FFDFEA-2F37-47D3-26F6-268F2C23AA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2" y="3348"/>
                <a:ext cx="82" cy="23"/>
              </a:xfrm>
              <a:custGeom>
                <a:avLst/>
                <a:gdLst>
                  <a:gd name="T0" fmla="*/ 330 w 330"/>
                  <a:gd name="T1" fmla="*/ 55 h 91"/>
                  <a:gd name="T2" fmla="*/ 327 w 330"/>
                  <a:gd name="T3" fmla="*/ 56 h 91"/>
                  <a:gd name="T4" fmla="*/ 302 w 330"/>
                  <a:gd name="T5" fmla="*/ 59 h 91"/>
                  <a:gd name="T6" fmla="*/ 297 w 330"/>
                  <a:gd name="T7" fmla="*/ 62 h 91"/>
                  <a:gd name="T8" fmla="*/ 291 w 330"/>
                  <a:gd name="T9" fmla="*/ 73 h 91"/>
                  <a:gd name="T10" fmla="*/ 281 w 330"/>
                  <a:gd name="T11" fmla="*/ 59 h 91"/>
                  <a:gd name="T12" fmla="*/ 270 w 330"/>
                  <a:gd name="T13" fmla="*/ 62 h 91"/>
                  <a:gd name="T14" fmla="*/ 243 w 330"/>
                  <a:gd name="T15" fmla="*/ 62 h 91"/>
                  <a:gd name="T16" fmla="*/ 232 w 330"/>
                  <a:gd name="T17" fmla="*/ 57 h 91"/>
                  <a:gd name="T18" fmla="*/ 230 w 330"/>
                  <a:gd name="T19" fmla="*/ 55 h 91"/>
                  <a:gd name="T20" fmla="*/ 232 w 330"/>
                  <a:gd name="T21" fmla="*/ 47 h 91"/>
                  <a:gd name="T22" fmla="*/ 236 w 330"/>
                  <a:gd name="T23" fmla="*/ 38 h 91"/>
                  <a:gd name="T24" fmla="*/ 232 w 330"/>
                  <a:gd name="T25" fmla="*/ 30 h 91"/>
                  <a:gd name="T26" fmla="*/ 221 w 330"/>
                  <a:gd name="T27" fmla="*/ 23 h 91"/>
                  <a:gd name="T28" fmla="*/ 217 w 330"/>
                  <a:gd name="T29" fmla="*/ 23 h 91"/>
                  <a:gd name="T30" fmla="*/ 207 w 330"/>
                  <a:gd name="T31" fmla="*/ 27 h 91"/>
                  <a:gd name="T32" fmla="*/ 204 w 330"/>
                  <a:gd name="T33" fmla="*/ 12 h 91"/>
                  <a:gd name="T34" fmla="*/ 189 w 330"/>
                  <a:gd name="T35" fmla="*/ 2 h 91"/>
                  <a:gd name="T36" fmla="*/ 187 w 330"/>
                  <a:gd name="T37" fmla="*/ 0 h 91"/>
                  <a:gd name="T38" fmla="*/ 179 w 330"/>
                  <a:gd name="T39" fmla="*/ 2 h 91"/>
                  <a:gd name="T40" fmla="*/ 180 w 330"/>
                  <a:gd name="T41" fmla="*/ 13 h 91"/>
                  <a:gd name="T42" fmla="*/ 182 w 330"/>
                  <a:gd name="T43" fmla="*/ 24 h 91"/>
                  <a:gd name="T44" fmla="*/ 170 w 330"/>
                  <a:gd name="T45" fmla="*/ 38 h 91"/>
                  <a:gd name="T46" fmla="*/ 169 w 330"/>
                  <a:gd name="T47" fmla="*/ 41 h 91"/>
                  <a:gd name="T48" fmla="*/ 168 w 330"/>
                  <a:gd name="T49" fmla="*/ 47 h 91"/>
                  <a:gd name="T50" fmla="*/ 161 w 330"/>
                  <a:gd name="T51" fmla="*/ 48 h 91"/>
                  <a:gd name="T52" fmla="*/ 160 w 330"/>
                  <a:gd name="T53" fmla="*/ 48 h 91"/>
                  <a:gd name="T54" fmla="*/ 146 w 330"/>
                  <a:gd name="T55" fmla="*/ 55 h 91"/>
                  <a:gd name="T56" fmla="*/ 137 w 330"/>
                  <a:gd name="T57" fmla="*/ 51 h 91"/>
                  <a:gd name="T58" fmla="*/ 122 w 330"/>
                  <a:gd name="T59" fmla="*/ 48 h 91"/>
                  <a:gd name="T60" fmla="*/ 117 w 330"/>
                  <a:gd name="T61" fmla="*/ 56 h 91"/>
                  <a:gd name="T62" fmla="*/ 115 w 330"/>
                  <a:gd name="T63" fmla="*/ 65 h 91"/>
                  <a:gd name="T64" fmla="*/ 113 w 330"/>
                  <a:gd name="T65" fmla="*/ 73 h 91"/>
                  <a:gd name="T66" fmla="*/ 112 w 330"/>
                  <a:gd name="T67" fmla="*/ 84 h 91"/>
                  <a:gd name="T68" fmla="*/ 102 w 330"/>
                  <a:gd name="T69" fmla="*/ 87 h 91"/>
                  <a:gd name="T70" fmla="*/ 87 w 330"/>
                  <a:gd name="T71" fmla="*/ 91 h 91"/>
                  <a:gd name="T72" fmla="*/ 62 w 330"/>
                  <a:gd name="T73" fmla="*/ 87 h 91"/>
                  <a:gd name="T74" fmla="*/ 62 w 330"/>
                  <a:gd name="T75" fmla="*/ 84 h 91"/>
                  <a:gd name="T76" fmla="*/ 60 w 330"/>
                  <a:gd name="T77" fmla="*/ 74 h 91"/>
                  <a:gd name="T78" fmla="*/ 59 w 330"/>
                  <a:gd name="T79" fmla="*/ 73 h 91"/>
                  <a:gd name="T80" fmla="*/ 43 w 330"/>
                  <a:gd name="T81" fmla="*/ 65 h 91"/>
                  <a:gd name="T82" fmla="*/ 28 w 330"/>
                  <a:gd name="T83" fmla="*/ 49 h 91"/>
                  <a:gd name="T84" fmla="*/ 27 w 330"/>
                  <a:gd name="T85" fmla="*/ 49 h 91"/>
                  <a:gd name="T86" fmla="*/ 21 w 330"/>
                  <a:gd name="T87" fmla="*/ 57 h 91"/>
                  <a:gd name="T88" fmla="*/ 17 w 330"/>
                  <a:gd name="T89" fmla="*/ 56 h 91"/>
                  <a:gd name="T90" fmla="*/ 13 w 330"/>
                  <a:gd name="T91" fmla="*/ 52 h 91"/>
                  <a:gd name="T92" fmla="*/ 2 w 330"/>
                  <a:gd name="T93" fmla="*/ 40 h 91"/>
                  <a:gd name="T94" fmla="*/ 0 w 330"/>
                  <a:gd name="T95" fmla="*/ 35 h 91"/>
                  <a:gd name="T96" fmla="*/ 2 w 330"/>
                  <a:gd name="T97" fmla="*/ 31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30" h="91">
                    <a:moveTo>
                      <a:pt x="328" y="52"/>
                    </a:moveTo>
                    <a:lnTo>
                      <a:pt x="330" y="55"/>
                    </a:lnTo>
                    <a:lnTo>
                      <a:pt x="330" y="56"/>
                    </a:lnTo>
                    <a:lnTo>
                      <a:pt x="327" y="56"/>
                    </a:lnTo>
                    <a:lnTo>
                      <a:pt x="316" y="59"/>
                    </a:lnTo>
                    <a:lnTo>
                      <a:pt x="302" y="59"/>
                    </a:lnTo>
                    <a:lnTo>
                      <a:pt x="300" y="60"/>
                    </a:lnTo>
                    <a:lnTo>
                      <a:pt x="297" y="62"/>
                    </a:lnTo>
                    <a:lnTo>
                      <a:pt x="297" y="73"/>
                    </a:lnTo>
                    <a:lnTo>
                      <a:pt x="291" y="73"/>
                    </a:lnTo>
                    <a:lnTo>
                      <a:pt x="291" y="59"/>
                    </a:lnTo>
                    <a:lnTo>
                      <a:pt x="281" y="59"/>
                    </a:lnTo>
                    <a:lnTo>
                      <a:pt x="274" y="60"/>
                    </a:lnTo>
                    <a:lnTo>
                      <a:pt x="270" y="62"/>
                    </a:lnTo>
                    <a:lnTo>
                      <a:pt x="259" y="55"/>
                    </a:lnTo>
                    <a:lnTo>
                      <a:pt x="243" y="62"/>
                    </a:lnTo>
                    <a:lnTo>
                      <a:pt x="233" y="57"/>
                    </a:lnTo>
                    <a:lnTo>
                      <a:pt x="232" y="57"/>
                    </a:lnTo>
                    <a:lnTo>
                      <a:pt x="230" y="56"/>
                    </a:lnTo>
                    <a:lnTo>
                      <a:pt x="230" y="55"/>
                    </a:lnTo>
                    <a:lnTo>
                      <a:pt x="232" y="55"/>
                    </a:lnTo>
                    <a:lnTo>
                      <a:pt x="232" y="47"/>
                    </a:lnTo>
                    <a:lnTo>
                      <a:pt x="233" y="41"/>
                    </a:lnTo>
                    <a:lnTo>
                      <a:pt x="236" y="38"/>
                    </a:lnTo>
                    <a:lnTo>
                      <a:pt x="237" y="38"/>
                    </a:lnTo>
                    <a:lnTo>
                      <a:pt x="232" y="30"/>
                    </a:lnTo>
                    <a:lnTo>
                      <a:pt x="222" y="23"/>
                    </a:lnTo>
                    <a:lnTo>
                      <a:pt x="221" y="23"/>
                    </a:lnTo>
                    <a:lnTo>
                      <a:pt x="218" y="21"/>
                    </a:lnTo>
                    <a:lnTo>
                      <a:pt x="217" y="23"/>
                    </a:lnTo>
                    <a:lnTo>
                      <a:pt x="210" y="27"/>
                    </a:lnTo>
                    <a:lnTo>
                      <a:pt x="207" y="27"/>
                    </a:lnTo>
                    <a:lnTo>
                      <a:pt x="204" y="26"/>
                    </a:lnTo>
                    <a:lnTo>
                      <a:pt x="204" y="12"/>
                    </a:lnTo>
                    <a:lnTo>
                      <a:pt x="200" y="7"/>
                    </a:lnTo>
                    <a:lnTo>
                      <a:pt x="189" y="2"/>
                    </a:lnTo>
                    <a:lnTo>
                      <a:pt x="187" y="2"/>
                    </a:lnTo>
                    <a:lnTo>
                      <a:pt x="187" y="0"/>
                    </a:lnTo>
                    <a:lnTo>
                      <a:pt x="179" y="0"/>
                    </a:lnTo>
                    <a:lnTo>
                      <a:pt x="179" y="2"/>
                    </a:lnTo>
                    <a:lnTo>
                      <a:pt x="180" y="12"/>
                    </a:lnTo>
                    <a:lnTo>
                      <a:pt x="180" y="13"/>
                    </a:lnTo>
                    <a:lnTo>
                      <a:pt x="182" y="17"/>
                    </a:lnTo>
                    <a:lnTo>
                      <a:pt x="182" y="24"/>
                    </a:lnTo>
                    <a:lnTo>
                      <a:pt x="173" y="35"/>
                    </a:lnTo>
                    <a:lnTo>
                      <a:pt x="170" y="38"/>
                    </a:lnTo>
                    <a:lnTo>
                      <a:pt x="170" y="40"/>
                    </a:lnTo>
                    <a:lnTo>
                      <a:pt x="169" y="41"/>
                    </a:lnTo>
                    <a:lnTo>
                      <a:pt x="169" y="47"/>
                    </a:lnTo>
                    <a:lnTo>
                      <a:pt x="168" y="47"/>
                    </a:lnTo>
                    <a:lnTo>
                      <a:pt x="166" y="48"/>
                    </a:lnTo>
                    <a:lnTo>
                      <a:pt x="161" y="48"/>
                    </a:lnTo>
                    <a:lnTo>
                      <a:pt x="160" y="47"/>
                    </a:lnTo>
                    <a:lnTo>
                      <a:pt x="160" y="48"/>
                    </a:lnTo>
                    <a:lnTo>
                      <a:pt x="147" y="56"/>
                    </a:lnTo>
                    <a:lnTo>
                      <a:pt x="146" y="55"/>
                    </a:lnTo>
                    <a:lnTo>
                      <a:pt x="143" y="55"/>
                    </a:lnTo>
                    <a:lnTo>
                      <a:pt x="137" y="51"/>
                    </a:lnTo>
                    <a:lnTo>
                      <a:pt x="123" y="48"/>
                    </a:lnTo>
                    <a:lnTo>
                      <a:pt x="122" y="48"/>
                    </a:lnTo>
                    <a:lnTo>
                      <a:pt x="120" y="49"/>
                    </a:lnTo>
                    <a:lnTo>
                      <a:pt x="117" y="56"/>
                    </a:lnTo>
                    <a:lnTo>
                      <a:pt x="116" y="57"/>
                    </a:lnTo>
                    <a:lnTo>
                      <a:pt x="115" y="65"/>
                    </a:lnTo>
                    <a:lnTo>
                      <a:pt x="115" y="72"/>
                    </a:lnTo>
                    <a:lnTo>
                      <a:pt x="113" y="73"/>
                    </a:lnTo>
                    <a:lnTo>
                      <a:pt x="113" y="80"/>
                    </a:lnTo>
                    <a:lnTo>
                      <a:pt x="112" y="84"/>
                    </a:lnTo>
                    <a:lnTo>
                      <a:pt x="110" y="87"/>
                    </a:lnTo>
                    <a:lnTo>
                      <a:pt x="102" y="87"/>
                    </a:lnTo>
                    <a:lnTo>
                      <a:pt x="93" y="88"/>
                    </a:lnTo>
                    <a:lnTo>
                      <a:pt x="87" y="91"/>
                    </a:lnTo>
                    <a:lnTo>
                      <a:pt x="86" y="91"/>
                    </a:lnTo>
                    <a:lnTo>
                      <a:pt x="62" y="87"/>
                    </a:lnTo>
                    <a:lnTo>
                      <a:pt x="60" y="87"/>
                    </a:lnTo>
                    <a:lnTo>
                      <a:pt x="62" y="84"/>
                    </a:lnTo>
                    <a:lnTo>
                      <a:pt x="62" y="76"/>
                    </a:lnTo>
                    <a:lnTo>
                      <a:pt x="60" y="74"/>
                    </a:lnTo>
                    <a:lnTo>
                      <a:pt x="60" y="73"/>
                    </a:lnTo>
                    <a:lnTo>
                      <a:pt x="59" y="73"/>
                    </a:lnTo>
                    <a:lnTo>
                      <a:pt x="48" y="66"/>
                    </a:lnTo>
                    <a:lnTo>
                      <a:pt x="43" y="65"/>
                    </a:lnTo>
                    <a:lnTo>
                      <a:pt x="35" y="59"/>
                    </a:lnTo>
                    <a:lnTo>
                      <a:pt x="28" y="49"/>
                    </a:lnTo>
                    <a:lnTo>
                      <a:pt x="27" y="48"/>
                    </a:lnTo>
                    <a:lnTo>
                      <a:pt x="27" y="49"/>
                    </a:lnTo>
                    <a:lnTo>
                      <a:pt x="24" y="55"/>
                    </a:lnTo>
                    <a:lnTo>
                      <a:pt x="21" y="57"/>
                    </a:lnTo>
                    <a:lnTo>
                      <a:pt x="20" y="57"/>
                    </a:lnTo>
                    <a:lnTo>
                      <a:pt x="17" y="56"/>
                    </a:lnTo>
                    <a:lnTo>
                      <a:pt x="16" y="56"/>
                    </a:lnTo>
                    <a:lnTo>
                      <a:pt x="13" y="52"/>
                    </a:lnTo>
                    <a:lnTo>
                      <a:pt x="7" y="44"/>
                    </a:lnTo>
                    <a:lnTo>
                      <a:pt x="2" y="40"/>
                    </a:lnTo>
                    <a:lnTo>
                      <a:pt x="2" y="38"/>
                    </a:lnTo>
                    <a:lnTo>
                      <a:pt x="0" y="35"/>
                    </a:lnTo>
                    <a:lnTo>
                      <a:pt x="0" y="33"/>
                    </a:lnTo>
                    <a:lnTo>
                      <a:pt x="2" y="3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95" name="Freeform 4745">
                <a:extLst>
                  <a:ext uri="{FF2B5EF4-FFF2-40B4-BE49-F238E27FC236}">
                    <a16:creationId xmlns:a16="http://schemas.microsoft.com/office/drawing/2014/main" id="{3ACC4793-B32A-18EB-4A6A-70F4A5E544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3" y="3361"/>
                <a:ext cx="30" cy="18"/>
              </a:xfrm>
              <a:custGeom>
                <a:avLst/>
                <a:gdLst>
                  <a:gd name="T0" fmla="*/ 94 w 120"/>
                  <a:gd name="T1" fmla="*/ 73 h 73"/>
                  <a:gd name="T2" fmla="*/ 94 w 120"/>
                  <a:gd name="T3" fmla="*/ 71 h 73"/>
                  <a:gd name="T4" fmla="*/ 115 w 120"/>
                  <a:gd name="T5" fmla="*/ 62 h 73"/>
                  <a:gd name="T6" fmla="*/ 119 w 120"/>
                  <a:gd name="T7" fmla="*/ 56 h 73"/>
                  <a:gd name="T8" fmla="*/ 119 w 120"/>
                  <a:gd name="T9" fmla="*/ 52 h 73"/>
                  <a:gd name="T10" fmla="*/ 120 w 120"/>
                  <a:gd name="T11" fmla="*/ 48 h 73"/>
                  <a:gd name="T12" fmla="*/ 105 w 120"/>
                  <a:gd name="T13" fmla="*/ 56 h 73"/>
                  <a:gd name="T14" fmla="*/ 104 w 120"/>
                  <a:gd name="T15" fmla="*/ 56 h 73"/>
                  <a:gd name="T16" fmla="*/ 90 w 120"/>
                  <a:gd name="T17" fmla="*/ 55 h 73"/>
                  <a:gd name="T18" fmla="*/ 87 w 120"/>
                  <a:gd name="T19" fmla="*/ 55 h 73"/>
                  <a:gd name="T20" fmla="*/ 83 w 120"/>
                  <a:gd name="T21" fmla="*/ 52 h 73"/>
                  <a:gd name="T22" fmla="*/ 66 w 120"/>
                  <a:gd name="T23" fmla="*/ 46 h 73"/>
                  <a:gd name="T24" fmla="*/ 59 w 120"/>
                  <a:gd name="T25" fmla="*/ 42 h 73"/>
                  <a:gd name="T26" fmla="*/ 56 w 120"/>
                  <a:gd name="T27" fmla="*/ 38 h 73"/>
                  <a:gd name="T28" fmla="*/ 41 w 120"/>
                  <a:gd name="T29" fmla="*/ 28 h 73"/>
                  <a:gd name="T30" fmla="*/ 34 w 120"/>
                  <a:gd name="T31" fmla="*/ 29 h 73"/>
                  <a:gd name="T32" fmla="*/ 27 w 120"/>
                  <a:gd name="T33" fmla="*/ 29 h 73"/>
                  <a:gd name="T34" fmla="*/ 20 w 120"/>
                  <a:gd name="T35" fmla="*/ 27 h 73"/>
                  <a:gd name="T36" fmla="*/ 12 w 120"/>
                  <a:gd name="T37" fmla="*/ 17 h 73"/>
                  <a:gd name="T38" fmla="*/ 9 w 120"/>
                  <a:gd name="T39" fmla="*/ 8 h 73"/>
                  <a:gd name="T40" fmla="*/ 2 w 120"/>
                  <a:gd name="T41" fmla="*/ 0 h 73"/>
                  <a:gd name="T42" fmla="*/ 0 w 120"/>
                  <a:gd name="T43" fmla="*/ 0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20" h="73">
                    <a:moveTo>
                      <a:pt x="94" y="73"/>
                    </a:moveTo>
                    <a:lnTo>
                      <a:pt x="94" y="71"/>
                    </a:lnTo>
                    <a:lnTo>
                      <a:pt x="115" y="62"/>
                    </a:lnTo>
                    <a:lnTo>
                      <a:pt x="119" y="56"/>
                    </a:lnTo>
                    <a:lnTo>
                      <a:pt x="119" y="52"/>
                    </a:lnTo>
                    <a:lnTo>
                      <a:pt x="120" y="48"/>
                    </a:lnTo>
                    <a:lnTo>
                      <a:pt x="105" y="56"/>
                    </a:lnTo>
                    <a:lnTo>
                      <a:pt x="104" y="56"/>
                    </a:lnTo>
                    <a:lnTo>
                      <a:pt x="90" y="55"/>
                    </a:lnTo>
                    <a:lnTo>
                      <a:pt x="87" y="55"/>
                    </a:lnTo>
                    <a:lnTo>
                      <a:pt x="83" y="52"/>
                    </a:lnTo>
                    <a:lnTo>
                      <a:pt x="66" y="46"/>
                    </a:lnTo>
                    <a:lnTo>
                      <a:pt x="59" y="42"/>
                    </a:lnTo>
                    <a:lnTo>
                      <a:pt x="56" y="38"/>
                    </a:lnTo>
                    <a:lnTo>
                      <a:pt x="41" y="28"/>
                    </a:lnTo>
                    <a:lnTo>
                      <a:pt x="34" y="29"/>
                    </a:lnTo>
                    <a:lnTo>
                      <a:pt x="27" y="29"/>
                    </a:lnTo>
                    <a:lnTo>
                      <a:pt x="20" y="27"/>
                    </a:lnTo>
                    <a:lnTo>
                      <a:pt x="12" y="17"/>
                    </a:lnTo>
                    <a:lnTo>
                      <a:pt x="9" y="8"/>
                    </a:ln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96" name="Freeform 4746">
                <a:extLst>
                  <a:ext uri="{FF2B5EF4-FFF2-40B4-BE49-F238E27FC236}">
                    <a16:creationId xmlns:a16="http://schemas.microsoft.com/office/drawing/2014/main" id="{75807E74-B45A-34B7-6803-5C2DC72F7E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3" y="3379"/>
                <a:ext cx="65" cy="80"/>
              </a:xfrm>
              <a:custGeom>
                <a:avLst/>
                <a:gdLst>
                  <a:gd name="T0" fmla="*/ 250 w 260"/>
                  <a:gd name="T1" fmla="*/ 9 h 321"/>
                  <a:gd name="T2" fmla="*/ 257 w 260"/>
                  <a:gd name="T3" fmla="*/ 35 h 321"/>
                  <a:gd name="T4" fmla="*/ 251 w 260"/>
                  <a:gd name="T5" fmla="*/ 44 h 321"/>
                  <a:gd name="T6" fmla="*/ 232 w 260"/>
                  <a:gd name="T7" fmla="*/ 44 h 321"/>
                  <a:gd name="T8" fmla="*/ 201 w 260"/>
                  <a:gd name="T9" fmla="*/ 44 h 321"/>
                  <a:gd name="T10" fmla="*/ 208 w 260"/>
                  <a:gd name="T11" fmla="*/ 72 h 321"/>
                  <a:gd name="T12" fmla="*/ 214 w 260"/>
                  <a:gd name="T13" fmla="*/ 83 h 321"/>
                  <a:gd name="T14" fmla="*/ 215 w 260"/>
                  <a:gd name="T15" fmla="*/ 104 h 321"/>
                  <a:gd name="T16" fmla="*/ 209 w 260"/>
                  <a:gd name="T17" fmla="*/ 109 h 321"/>
                  <a:gd name="T18" fmla="*/ 211 w 260"/>
                  <a:gd name="T19" fmla="*/ 124 h 321"/>
                  <a:gd name="T20" fmla="*/ 222 w 260"/>
                  <a:gd name="T21" fmla="*/ 131 h 321"/>
                  <a:gd name="T22" fmla="*/ 228 w 260"/>
                  <a:gd name="T23" fmla="*/ 138 h 321"/>
                  <a:gd name="T24" fmla="*/ 226 w 260"/>
                  <a:gd name="T25" fmla="*/ 138 h 321"/>
                  <a:gd name="T26" fmla="*/ 211 w 260"/>
                  <a:gd name="T27" fmla="*/ 131 h 321"/>
                  <a:gd name="T28" fmla="*/ 208 w 260"/>
                  <a:gd name="T29" fmla="*/ 155 h 321"/>
                  <a:gd name="T30" fmla="*/ 175 w 260"/>
                  <a:gd name="T31" fmla="*/ 148 h 321"/>
                  <a:gd name="T32" fmla="*/ 163 w 260"/>
                  <a:gd name="T33" fmla="*/ 143 h 321"/>
                  <a:gd name="T34" fmla="*/ 163 w 260"/>
                  <a:gd name="T35" fmla="*/ 135 h 321"/>
                  <a:gd name="T36" fmla="*/ 142 w 260"/>
                  <a:gd name="T37" fmla="*/ 113 h 321"/>
                  <a:gd name="T38" fmla="*/ 145 w 260"/>
                  <a:gd name="T39" fmla="*/ 96 h 321"/>
                  <a:gd name="T40" fmla="*/ 138 w 260"/>
                  <a:gd name="T41" fmla="*/ 83 h 321"/>
                  <a:gd name="T42" fmla="*/ 134 w 260"/>
                  <a:gd name="T43" fmla="*/ 86 h 321"/>
                  <a:gd name="T44" fmla="*/ 109 w 260"/>
                  <a:gd name="T45" fmla="*/ 102 h 321"/>
                  <a:gd name="T46" fmla="*/ 105 w 260"/>
                  <a:gd name="T47" fmla="*/ 112 h 321"/>
                  <a:gd name="T48" fmla="*/ 99 w 260"/>
                  <a:gd name="T49" fmla="*/ 119 h 321"/>
                  <a:gd name="T50" fmla="*/ 115 w 260"/>
                  <a:gd name="T51" fmla="*/ 141 h 321"/>
                  <a:gd name="T52" fmla="*/ 134 w 260"/>
                  <a:gd name="T53" fmla="*/ 141 h 321"/>
                  <a:gd name="T54" fmla="*/ 131 w 260"/>
                  <a:gd name="T55" fmla="*/ 155 h 321"/>
                  <a:gd name="T56" fmla="*/ 122 w 260"/>
                  <a:gd name="T57" fmla="*/ 169 h 321"/>
                  <a:gd name="T58" fmla="*/ 106 w 260"/>
                  <a:gd name="T59" fmla="*/ 180 h 321"/>
                  <a:gd name="T60" fmla="*/ 85 w 260"/>
                  <a:gd name="T61" fmla="*/ 193 h 321"/>
                  <a:gd name="T62" fmla="*/ 78 w 260"/>
                  <a:gd name="T63" fmla="*/ 199 h 321"/>
                  <a:gd name="T64" fmla="*/ 81 w 260"/>
                  <a:gd name="T65" fmla="*/ 205 h 321"/>
                  <a:gd name="T66" fmla="*/ 75 w 260"/>
                  <a:gd name="T67" fmla="*/ 203 h 321"/>
                  <a:gd name="T68" fmla="*/ 67 w 260"/>
                  <a:gd name="T69" fmla="*/ 188 h 321"/>
                  <a:gd name="T70" fmla="*/ 57 w 260"/>
                  <a:gd name="T71" fmla="*/ 199 h 321"/>
                  <a:gd name="T72" fmla="*/ 56 w 260"/>
                  <a:gd name="T73" fmla="*/ 205 h 321"/>
                  <a:gd name="T74" fmla="*/ 59 w 260"/>
                  <a:gd name="T75" fmla="*/ 219 h 321"/>
                  <a:gd name="T76" fmla="*/ 72 w 260"/>
                  <a:gd name="T77" fmla="*/ 217 h 321"/>
                  <a:gd name="T78" fmla="*/ 81 w 260"/>
                  <a:gd name="T79" fmla="*/ 223 h 321"/>
                  <a:gd name="T80" fmla="*/ 78 w 260"/>
                  <a:gd name="T81" fmla="*/ 253 h 321"/>
                  <a:gd name="T82" fmla="*/ 70 w 260"/>
                  <a:gd name="T83" fmla="*/ 255 h 321"/>
                  <a:gd name="T84" fmla="*/ 64 w 260"/>
                  <a:gd name="T85" fmla="*/ 248 h 321"/>
                  <a:gd name="T86" fmla="*/ 65 w 260"/>
                  <a:gd name="T87" fmla="*/ 268 h 321"/>
                  <a:gd name="T88" fmla="*/ 60 w 260"/>
                  <a:gd name="T89" fmla="*/ 286 h 321"/>
                  <a:gd name="T90" fmla="*/ 59 w 260"/>
                  <a:gd name="T91" fmla="*/ 308 h 321"/>
                  <a:gd name="T92" fmla="*/ 52 w 260"/>
                  <a:gd name="T93" fmla="*/ 317 h 321"/>
                  <a:gd name="T94" fmla="*/ 29 w 260"/>
                  <a:gd name="T95" fmla="*/ 320 h 321"/>
                  <a:gd name="T96" fmla="*/ 22 w 260"/>
                  <a:gd name="T97" fmla="*/ 317 h 321"/>
                  <a:gd name="T98" fmla="*/ 28 w 260"/>
                  <a:gd name="T99" fmla="*/ 310 h 321"/>
                  <a:gd name="T100" fmla="*/ 31 w 260"/>
                  <a:gd name="T101" fmla="*/ 301 h 321"/>
                  <a:gd name="T102" fmla="*/ 22 w 260"/>
                  <a:gd name="T103" fmla="*/ 303 h 321"/>
                  <a:gd name="T104" fmla="*/ 19 w 260"/>
                  <a:gd name="T105" fmla="*/ 299 h 321"/>
                  <a:gd name="T106" fmla="*/ 21 w 260"/>
                  <a:gd name="T107" fmla="*/ 280 h 321"/>
                  <a:gd name="T108" fmla="*/ 0 w 260"/>
                  <a:gd name="T109" fmla="*/ 272 h 321"/>
                  <a:gd name="T110" fmla="*/ 12 w 260"/>
                  <a:gd name="T111" fmla="*/ 262 h 321"/>
                  <a:gd name="T112" fmla="*/ 15 w 260"/>
                  <a:gd name="T113" fmla="*/ 237 h 321"/>
                  <a:gd name="T114" fmla="*/ 11 w 260"/>
                  <a:gd name="T115" fmla="*/ 225 h 3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60" h="321">
                    <a:moveTo>
                      <a:pt x="257" y="0"/>
                    </a:moveTo>
                    <a:lnTo>
                      <a:pt x="256" y="0"/>
                    </a:lnTo>
                    <a:lnTo>
                      <a:pt x="250" y="9"/>
                    </a:lnTo>
                    <a:lnTo>
                      <a:pt x="250" y="12"/>
                    </a:lnTo>
                    <a:lnTo>
                      <a:pt x="254" y="22"/>
                    </a:lnTo>
                    <a:lnTo>
                      <a:pt x="257" y="35"/>
                    </a:lnTo>
                    <a:lnTo>
                      <a:pt x="260" y="40"/>
                    </a:lnTo>
                    <a:lnTo>
                      <a:pt x="257" y="43"/>
                    </a:lnTo>
                    <a:lnTo>
                      <a:pt x="251" y="44"/>
                    </a:lnTo>
                    <a:lnTo>
                      <a:pt x="250" y="43"/>
                    </a:lnTo>
                    <a:lnTo>
                      <a:pt x="235" y="43"/>
                    </a:lnTo>
                    <a:lnTo>
                      <a:pt x="232" y="44"/>
                    </a:lnTo>
                    <a:lnTo>
                      <a:pt x="208" y="43"/>
                    </a:lnTo>
                    <a:lnTo>
                      <a:pt x="205" y="44"/>
                    </a:lnTo>
                    <a:lnTo>
                      <a:pt x="201" y="44"/>
                    </a:lnTo>
                    <a:lnTo>
                      <a:pt x="201" y="46"/>
                    </a:lnTo>
                    <a:lnTo>
                      <a:pt x="204" y="60"/>
                    </a:lnTo>
                    <a:lnTo>
                      <a:pt x="208" y="72"/>
                    </a:lnTo>
                    <a:lnTo>
                      <a:pt x="208" y="74"/>
                    </a:lnTo>
                    <a:lnTo>
                      <a:pt x="214" y="79"/>
                    </a:lnTo>
                    <a:lnTo>
                      <a:pt x="214" y="83"/>
                    </a:lnTo>
                    <a:lnTo>
                      <a:pt x="216" y="86"/>
                    </a:lnTo>
                    <a:lnTo>
                      <a:pt x="216" y="100"/>
                    </a:lnTo>
                    <a:lnTo>
                      <a:pt x="215" y="104"/>
                    </a:lnTo>
                    <a:lnTo>
                      <a:pt x="214" y="106"/>
                    </a:lnTo>
                    <a:lnTo>
                      <a:pt x="212" y="109"/>
                    </a:lnTo>
                    <a:lnTo>
                      <a:pt x="209" y="109"/>
                    </a:lnTo>
                    <a:lnTo>
                      <a:pt x="208" y="116"/>
                    </a:lnTo>
                    <a:lnTo>
                      <a:pt x="208" y="123"/>
                    </a:lnTo>
                    <a:lnTo>
                      <a:pt x="211" y="124"/>
                    </a:lnTo>
                    <a:lnTo>
                      <a:pt x="212" y="124"/>
                    </a:lnTo>
                    <a:lnTo>
                      <a:pt x="214" y="126"/>
                    </a:lnTo>
                    <a:lnTo>
                      <a:pt x="222" y="131"/>
                    </a:lnTo>
                    <a:lnTo>
                      <a:pt x="223" y="132"/>
                    </a:lnTo>
                    <a:lnTo>
                      <a:pt x="226" y="136"/>
                    </a:lnTo>
                    <a:lnTo>
                      <a:pt x="228" y="138"/>
                    </a:lnTo>
                    <a:lnTo>
                      <a:pt x="228" y="141"/>
                    </a:lnTo>
                    <a:lnTo>
                      <a:pt x="226" y="139"/>
                    </a:lnTo>
                    <a:lnTo>
                      <a:pt x="226" y="138"/>
                    </a:lnTo>
                    <a:lnTo>
                      <a:pt x="225" y="138"/>
                    </a:lnTo>
                    <a:lnTo>
                      <a:pt x="223" y="136"/>
                    </a:lnTo>
                    <a:lnTo>
                      <a:pt x="211" y="131"/>
                    </a:lnTo>
                    <a:lnTo>
                      <a:pt x="209" y="131"/>
                    </a:lnTo>
                    <a:lnTo>
                      <a:pt x="208" y="132"/>
                    </a:lnTo>
                    <a:lnTo>
                      <a:pt x="208" y="155"/>
                    </a:lnTo>
                    <a:lnTo>
                      <a:pt x="205" y="155"/>
                    </a:lnTo>
                    <a:lnTo>
                      <a:pt x="184" y="148"/>
                    </a:lnTo>
                    <a:lnTo>
                      <a:pt x="175" y="148"/>
                    </a:lnTo>
                    <a:lnTo>
                      <a:pt x="169" y="149"/>
                    </a:lnTo>
                    <a:lnTo>
                      <a:pt x="163" y="149"/>
                    </a:lnTo>
                    <a:lnTo>
                      <a:pt x="163" y="143"/>
                    </a:lnTo>
                    <a:lnTo>
                      <a:pt x="166" y="138"/>
                    </a:lnTo>
                    <a:lnTo>
                      <a:pt x="165" y="135"/>
                    </a:lnTo>
                    <a:lnTo>
                      <a:pt x="163" y="135"/>
                    </a:lnTo>
                    <a:lnTo>
                      <a:pt x="156" y="121"/>
                    </a:lnTo>
                    <a:lnTo>
                      <a:pt x="144" y="114"/>
                    </a:lnTo>
                    <a:lnTo>
                      <a:pt x="142" y="113"/>
                    </a:lnTo>
                    <a:lnTo>
                      <a:pt x="142" y="103"/>
                    </a:lnTo>
                    <a:lnTo>
                      <a:pt x="144" y="96"/>
                    </a:lnTo>
                    <a:lnTo>
                      <a:pt x="145" y="96"/>
                    </a:lnTo>
                    <a:lnTo>
                      <a:pt x="147" y="89"/>
                    </a:lnTo>
                    <a:lnTo>
                      <a:pt x="147" y="83"/>
                    </a:lnTo>
                    <a:lnTo>
                      <a:pt x="138" y="83"/>
                    </a:lnTo>
                    <a:lnTo>
                      <a:pt x="137" y="85"/>
                    </a:lnTo>
                    <a:lnTo>
                      <a:pt x="135" y="85"/>
                    </a:lnTo>
                    <a:lnTo>
                      <a:pt x="134" y="86"/>
                    </a:lnTo>
                    <a:lnTo>
                      <a:pt x="113" y="86"/>
                    </a:lnTo>
                    <a:lnTo>
                      <a:pt x="113" y="89"/>
                    </a:lnTo>
                    <a:lnTo>
                      <a:pt x="109" y="102"/>
                    </a:lnTo>
                    <a:lnTo>
                      <a:pt x="109" y="106"/>
                    </a:lnTo>
                    <a:lnTo>
                      <a:pt x="106" y="112"/>
                    </a:lnTo>
                    <a:lnTo>
                      <a:pt x="105" y="112"/>
                    </a:lnTo>
                    <a:lnTo>
                      <a:pt x="102" y="114"/>
                    </a:lnTo>
                    <a:lnTo>
                      <a:pt x="99" y="116"/>
                    </a:lnTo>
                    <a:lnTo>
                      <a:pt x="99" y="119"/>
                    </a:lnTo>
                    <a:lnTo>
                      <a:pt x="98" y="119"/>
                    </a:lnTo>
                    <a:lnTo>
                      <a:pt x="98" y="121"/>
                    </a:lnTo>
                    <a:lnTo>
                      <a:pt x="115" y="141"/>
                    </a:lnTo>
                    <a:lnTo>
                      <a:pt x="117" y="142"/>
                    </a:lnTo>
                    <a:lnTo>
                      <a:pt x="124" y="142"/>
                    </a:lnTo>
                    <a:lnTo>
                      <a:pt x="134" y="141"/>
                    </a:lnTo>
                    <a:lnTo>
                      <a:pt x="134" y="143"/>
                    </a:lnTo>
                    <a:lnTo>
                      <a:pt x="131" y="152"/>
                    </a:lnTo>
                    <a:lnTo>
                      <a:pt x="131" y="155"/>
                    </a:lnTo>
                    <a:lnTo>
                      <a:pt x="127" y="157"/>
                    </a:lnTo>
                    <a:lnTo>
                      <a:pt x="123" y="163"/>
                    </a:lnTo>
                    <a:lnTo>
                      <a:pt x="122" y="169"/>
                    </a:lnTo>
                    <a:lnTo>
                      <a:pt x="117" y="179"/>
                    </a:lnTo>
                    <a:lnTo>
                      <a:pt x="117" y="180"/>
                    </a:lnTo>
                    <a:lnTo>
                      <a:pt x="106" y="180"/>
                    </a:lnTo>
                    <a:lnTo>
                      <a:pt x="98" y="181"/>
                    </a:lnTo>
                    <a:lnTo>
                      <a:pt x="92" y="184"/>
                    </a:lnTo>
                    <a:lnTo>
                      <a:pt x="85" y="193"/>
                    </a:lnTo>
                    <a:lnTo>
                      <a:pt x="82" y="193"/>
                    </a:lnTo>
                    <a:lnTo>
                      <a:pt x="79" y="196"/>
                    </a:lnTo>
                    <a:lnTo>
                      <a:pt x="78" y="199"/>
                    </a:lnTo>
                    <a:lnTo>
                      <a:pt x="79" y="199"/>
                    </a:lnTo>
                    <a:lnTo>
                      <a:pt x="81" y="201"/>
                    </a:lnTo>
                    <a:lnTo>
                      <a:pt x="81" y="205"/>
                    </a:lnTo>
                    <a:lnTo>
                      <a:pt x="79" y="205"/>
                    </a:lnTo>
                    <a:lnTo>
                      <a:pt x="77" y="203"/>
                    </a:lnTo>
                    <a:lnTo>
                      <a:pt x="75" y="203"/>
                    </a:lnTo>
                    <a:lnTo>
                      <a:pt x="72" y="201"/>
                    </a:lnTo>
                    <a:lnTo>
                      <a:pt x="72" y="199"/>
                    </a:lnTo>
                    <a:lnTo>
                      <a:pt x="67" y="188"/>
                    </a:lnTo>
                    <a:lnTo>
                      <a:pt x="64" y="188"/>
                    </a:lnTo>
                    <a:lnTo>
                      <a:pt x="57" y="196"/>
                    </a:lnTo>
                    <a:lnTo>
                      <a:pt x="57" y="199"/>
                    </a:lnTo>
                    <a:lnTo>
                      <a:pt x="56" y="201"/>
                    </a:lnTo>
                    <a:lnTo>
                      <a:pt x="57" y="202"/>
                    </a:lnTo>
                    <a:lnTo>
                      <a:pt x="56" y="205"/>
                    </a:lnTo>
                    <a:lnTo>
                      <a:pt x="56" y="210"/>
                    </a:lnTo>
                    <a:lnTo>
                      <a:pt x="57" y="217"/>
                    </a:lnTo>
                    <a:lnTo>
                      <a:pt x="59" y="219"/>
                    </a:lnTo>
                    <a:lnTo>
                      <a:pt x="65" y="220"/>
                    </a:lnTo>
                    <a:lnTo>
                      <a:pt x="67" y="219"/>
                    </a:lnTo>
                    <a:lnTo>
                      <a:pt x="72" y="217"/>
                    </a:lnTo>
                    <a:lnTo>
                      <a:pt x="78" y="219"/>
                    </a:lnTo>
                    <a:lnTo>
                      <a:pt x="79" y="223"/>
                    </a:lnTo>
                    <a:lnTo>
                      <a:pt x="81" y="223"/>
                    </a:lnTo>
                    <a:lnTo>
                      <a:pt x="81" y="246"/>
                    </a:lnTo>
                    <a:lnTo>
                      <a:pt x="79" y="251"/>
                    </a:lnTo>
                    <a:lnTo>
                      <a:pt x="78" y="253"/>
                    </a:lnTo>
                    <a:lnTo>
                      <a:pt x="78" y="254"/>
                    </a:lnTo>
                    <a:lnTo>
                      <a:pt x="77" y="254"/>
                    </a:lnTo>
                    <a:lnTo>
                      <a:pt x="70" y="255"/>
                    </a:lnTo>
                    <a:lnTo>
                      <a:pt x="70" y="250"/>
                    </a:lnTo>
                    <a:lnTo>
                      <a:pt x="67" y="248"/>
                    </a:lnTo>
                    <a:lnTo>
                      <a:pt x="64" y="248"/>
                    </a:lnTo>
                    <a:lnTo>
                      <a:pt x="62" y="253"/>
                    </a:lnTo>
                    <a:lnTo>
                      <a:pt x="62" y="255"/>
                    </a:lnTo>
                    <a:lnTo>
                      <a:pt x="65" y="268"/>
                    </a:lnTo>
                    <a:lnTo>
                      <a:pt x="64" y="270"/>
                    </a:lnTo>
                    <a:lnTo>
                      <a:pt x="64" y="275"/>
                    </a:lnTo>
                    <a:lnTo>
                      <a:pt x="60" y="286"/>
                    </a:lnTo>
                    <a:lnTo>
                      <a:pt x="60" y="287"/>
                    </a:lnTo>
                    <a:lnTo>
                      <a:pt x="57" y="300"/>
                    </a:lnTo>
                    <a:lnTo>
                      <a:pt x="59" y="308"/>
                    </a:lnTo>
                    <a:lnTo>
                      <a:pt x="59" y="315"/>
                    </a:lnTo>
                    <a:lnTo>
                      <a:pt x="55" y="315"/>
                    </a:lnTo>
                    <a:lnTo>
                      <a:pt x="52" y="317"/>
                    </a:lnTo>
                    <a:lnTo>
                      <a:pt x="36" y="321"/>
                    </a:lnTo>
                    <a:lnTo>
                      <a:pt x="31" y="320"/>
                    </a:lnTo>
                    <a:lnTo>
                      <a:pt x="29" y="320"/>
                    </a:lnTo>
                    <a:lnTo>
                      <a:pt x="27" y="318"/>
                    </a:lnTo>
                    <a:lnTo>
                      <a:pt x="25" y="317"/>
                    </a:lnTo>
                    <a:lnTo>
                      <a:pt x="22" y="317"/>
                    </a:lnTo>
                    <a:lnTo>
                      <a:pt x="22" y="314"/>
                    </a:lnTo>
                    <a:lnTo>
                      <a:pt x="25" y="311"/>
                    </a:lnTo>
                    <a:lnTo>
                      <a:pt x="28" y="310"/>
                    </a:lnTo>
                    <a:lnTo>
                      <a:pt x="36" y="310"/>
                    </a:lnTo>
                    <a:lnTo>
                      <a:pt x="36" y="301"/>
                    </a:lnTo>
                    <a:lnTo>
                      <a:pt x="31" y="301"/>
                    </a:lnTo>
                    <a:lnTo>
                      <a:pt x="27" y="300"/>
                    </a:lnTo>
                    <a:lnTo>
                      <a:pt x="24" y="301"/>
                    </a:lnTo>
                    <a:lnTo>
                      <a:pt x="22" y="303"/>
                    </a:lnTo>
                    <a:lnTo>
                      <a:pt x="21" y="303"/>
                    </a:lnTo>
                    <a:lnTo>
                      <a:pt x="21" y="300"/>
                    </a:lnTo>
                    <a:lnTo>
                      <a:pt x="19" y="299"/>
                    </a:lnTo>
                    <a:lnTo>
                      <a:pt x="19" y="296"/>
                    </a:lnTo>
                    <a:lnTo>
                      <a:pt x="21" y="294"/>
                    </a:lnTo>
                    <a:lnTo>
                      <a:pt x="21" y="280"/>
                    </a:lnTo>
                    <a:lnTo>
                      <a:pt x="17" y="275"/>
                    </a:lnTo>
                    <a:lnTo>
                      <a:pt x="15" y="272"/>
                    </a:lnTo>
                    <a:lnTo>
                      <a:pt x="0" y="272"/>
                    </a:lnTo>
                    <a:lnTo>
                      <a:pt x="0" y="263"/>
                    </a:lnTo>
                    <a:lnTo>
                      <a:pt x="5" y="263"/>
                    </a:lnTo>
                    <a:lnTo>
                      <a:pt x="12" y="262"/>
                    </a:lnTo>
                    <a:lnTo>
                      <a:pt x="17" y="262"/>
                    </a:lnTo>
                    <a:lnTo>
                      <a:pt x="17" y="239"/>
                    </a:lnTo>
                    <a:lnTo>
                      <a:pt x="15" y="237"/>
                    </a:lnTo>
                    <a:lnTo>
                      <a:pt x="15" y="236"/>
                    </a:lnTo>
                    <a:lnTo>
                      <a:pt x="14" y="234"/>
                    </a:lnTo>
                    <a:lnTo>
                      <a:pt x="11" y="225"/>
                    </a:lnTo>
                    <a:lnTo>
                      <a:pt x="8" y="20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97" name="Freeform 4747">
                <a:extLst>
                  <a:ext uri="{FF2B5EF4-FFF2-40B4-BE49-F238E27FC236}">
                    <a16:creationId xmlns:a16="http://schemas.microsoft.com/office/drawing/2014/main" id="{7B27BE0D-4A31-0053-7438-A6129D3340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9" y="3379"/>
                <a:ext cx="50" cy="105"/>
              </a:xfrm>
              <a:custGeom>
                <a:avLst/>
                <a:gdLst>
                  <a:gd name="T0" fmla="*/ 26 w 198"/>
                  <a:gd name="T1" fmla="*/ 417 h 419"/>
                  <a:gd name="T2" fmla="*/ 19 w 198"/>
                  <a:gd name="T3" fmla="*/ 412 h 419"/>
                  <a:gd name="T4" fmla="*/ 8 w 198"/>
                  <a:gd name="T5" fmla="*/ 402 h 419"/>
                  <a:gd name="T6" fmla="*/ 0 w 198"/>
                  <a:gd name="T7" fmla="*/ 398 h 419"/>
                  <a:gd name="T8" fmla="*/ 25 w 198"/>
                  <a:gd name="T9" fmla="*/ 389 h 419"/>
                  <a:gd name="T10" fmla="*/ 30 w 198"/>
                  <a:gd name="T11" fmla="*/ 374 h 419"/>
                  <a:gd name="T12" fmla="*/ 50 w 198"/>
                  <a:gd name="T13" fmla="*/ 377 h 419"/>
                  <a:gd name="T14" fmla="*/ 51 w 198"/>
                  <a:gd name="T15" fmla="*/ 377 h 419"/>
                  <a:gd name="T16" fmla="*/ 60 w 198"/>
                  <a:gd name="T17" fmla="*/ 375 h 419"/>
                  <a:gd name="T18" fmla="*/ 65 w 198"/>
                  <a:gd name="T19" fmla="*/ 371 h 419"/>
                  <a:gd name="T20" fmla="*/ 81 w 198"/>
                  <a:gd name="T21" fmla="*/ 368 h 419"/>
                  <a:gd name="T22" fmla="*/ 79 w 198"/>
                  <a:gd name="T23" fmla="*/ 345 h 419"/>
                  <a:gd name="T24" fmla="*/ 71 w 198"/>
                  <a:gd name="T25" fmla="*/ 343 h 419"/>
                  <a:gd name="T26" fmla="*/ 73 w 198"/>
                  <a:gd name="T27" fmla="*/ 336 h 419"/>
                  <a:gd name="T28" fmla="*/ 85 w 198"/>
                  <a:gd name="T29" fmla="*/ 340 h 419"/>
                  <a:gd name="T30" fmla="*/ 88 w 198"/>
                  <a:gd name="T31" fmla="*/ 336 h 419"/>
                  <a:gd name="T32" fmla="*/ 89 w 198"/>
                  <a:gd name="T33" fmla="*/ 335 h 419"/>
                  <a:gd name="T34" fmla="*/ 99 w 198"/>
                  <a:gd name="T35" fmla="*/ 329 h 419"/>
                  <a:gd name="T36" fmla="*/ 125 w 198"/>
                  <a:gd name="T37" fmla="*/ 296 h 419"/>
                  <a:gd name="T38" fmla="*/ 127 w 198"/>
                  <a:gd name="T39" fmla="*/ 294 h 419"/>
                  <a:gd name="T40" fmla="*/ 123 w 198"/>
                  <a:gd name="T41" fmla="*/ 279 h 419"/>
                  <a:gd name="T42" fmla="*/ 110 w 198"/>
                  <a:gd name="T43" fmla="*/ 273 h 419"/>
                  <a:gd name="T44" fmla="*/ 103 w 198"/>
                  <a:gd name="T45" fmla="*/ 266 h 419"/>
                  <a:gd name="T46" fmla="*/ 97 w 198"/>
                  <a:gd name="T47" fmla="*/ 243 h 419"/>
                  <a:gd name="T48" fmla="*/ 97 w 198"/>
                  <a:gd name="T49" fmla="*/ 237 h 419"/>
                  <a:gd name="T50" fmla="*/ 111 w 198"/>
                  <a:gd name="T51" fmla="*/ 227 h 419"/>
                  <a:gd name="T52" fmla="*/ 111 w 198"/>
                  <a:gd name="T53" fmla="*/ 219 h 419"/>
                  <a:gd name="T54" fmla="*/ 116 w 198"/>
                  <a:gd name="T55" fmla="*/ 210 h 419"/>
                  <a:gd name="T56" fmla="*/ 121 w 198"/>
                  <a:gd name="T57" fmla="*/ 209 h 419"/>
                  <a:gd name="T58" fmla="*/ 125 w 198"/>
                  <a:gd name="T59" fmla="*/ 210 h 419"/>
                  <a:gd name="T60" fmla="*/ 131 w 198"/>
                  <a:gd name="T61" fmla="*/ 212 h 419"/>
                  <a:gd name="T62" fmla="*/ 134 w 198"/>
                  <a:gd name="T63" fmla="*/ 210 h 419"/>
                  <a:gd name="T64" fmla="*/ 138 w 198"/>
                  <a:gd name="T65" fmla="*/ 196 h 419"/>
                  <a:gd name="T66" fmla="*/ 169 w 198"/>
                  <a:gd name="T67" fmla="*/ 186 h 419"/>
                  <a:gd name="T68" fmla="*/ 178 w 198"/>
                  <a:gd name="T69" fmla="*/ 170 h 419"/>
                  <a:gd name="T70" fmla="*/ 186 w 198"/>
                  <a:gd name="T71" fmla="*/ 169 h 419"/>
                  <a:gd name="T72" fmla="*/ 193 w 198"/>
                  <a:gd name="T73" fmla="*/ 163 h 419"/>
                  <a:gd name="T74" fmla="*/ 198 w 198"/>
                  <a:gd name="T75" fmla="*/ 160 h 419"/>
                  <a:gd name="T76" fmla="*/ 193 w 198"/>
                  <a:gd name="T77" fmla="*/ 155 h 419"/>
                  <a:gd name="T78" fmla="*/ 188 w 198"/>
                  <a:gd name="T79" fmla="*/ 152 h 419"/>
                  <a:gd name="T80" fmla="*/ 187 w 198"/>
                  <a:gd name="T81" fmla="*/ 155 h 419"/>
                  <a:gd name="T82" fmla="*/ 181 w 198"/>
                  <a:gd name="T83" fmla="*/ 157 h 419"/>
                  <a:gd name="T84" fmla="*/ 170 w 198"/>
                  <a:gd name="T85" fmla="*/ 155 h 419"/>
                  <a:gd name="T86" fmla="*/ 145 w 198"/>
                  <a:gd name="T87" fmla="*/ 153 h 419"/>
                  <a:gd name="T88" fmla="*/ 152 w 198"/>
                  <a:gd name="T89" fmla="*/ 112 h 419"/>
                  <a:gd name="T90" fmla="*/ 159 w 198"/>
                  <a:gd name="T91" fmla="*/ 102 h 419"/>
                  <a:gd name="T92" fmla="*/ 157 w 198"/>
                  <a:gd name="T93" fmla="*/ 85 h 419"/>
                  <a:gd name="T94" fmla="*/ 160 w 198"/>
                  <a:gd name="T95" fmla="*/ 47 h 419"/>
                  <a:gd name="T96" fmla="*/ 159 w 198"/>
                  <a:gd name="T97" fmla="*/ 46 h 419"/>
                  <a:gd name="T98" fmla="*/ 140 w 198"/>
                  <a:gd name="T99" fmla="*/ 33 h 419"/>
                  <a:gd name="T100" fmla="*/ 131 w 198"/>
                  <a:gd name="T101" fmla="*/ 32 h 419"/>
                  <a:gd name="T102" fmla="*/ 125 w 198"/>
                  <a:gd name="T103" fmla="*/ 28 h 419"/>
                  <a:gd name="T104" fmla="*/ 107 w 198"/>
                  <a:gd name="T105" fmla="*/ 19 h 419"/>
                  <a:gd name="T106" fmla="*/ 96 w 198"/>
                  <a:gd name="T107" fmla="*/ 9 h 419"/>
                  <a:gd name="T108" fmla="*/ 71 w 198"/>
                  <a:gd name="T109" fmla="*/ 0 h 4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98" h="419">
                    <a:moveTo>
                      <a:pt x="26" y="419"/>
                    </a:moveTo>
                    <a:lnTo>
                      <a:pt x="26" y="417"/>
                    </a:lnTo>
                    <a:lnTo>
                      <a:pt x="23" y="412"/>
                    </a:lnTo>
                    <a:lnTo>
                      <a:pt x="19" y="412"/>
                    </a:lnTo>
                    <a:lnTo>
                      <a:pt x="12" y="410"/>
                    </a:lnTo>
                    <a:lnTo>
                      <a:pt x="8" y="402"/>
                    </a:lnTo>
                    <a:lnTo>
                      <a:pt x="4" y="400"/>
                    </a:lnTo>
                    <a:lnTo>
                      <a:pt x="0" y="398"/>
                    </a:lnTo>
                    <a:lnTo>
                      <a:pt x="3" y="388"/>
                    </a:lnTo>
                    <a:lnTo>
                      <a:pt x="25" y="389"/>
                    </a:lnTo>
                    <a:lnTo>
                      <a:pt x="28" y="388"/>
                    </a:lnTo>
                    <a:lnTo>
                      <a:pt x="30" y="374"/>
                    </a:lnTo>
                    <a:lnTo>
                      <a:pt x="35" y="374"/>
                    </a:lnTo>
                    <a:lnTo>
                      <a:pt x="50" y="377"/>
                    </a:lnTo>
                    <a:lnTo>
                      <a:pt x="50" y="378"/>
                    </a:lnTo>
                    <a:lnTo>
                      <a:pt x="51" y="377"/>
                    </a:lnTo>
                    <a:lnTo>
                      <a:pt x="58" y="377"/>
                    </a:lnTo>
                    <a:lnTo>
                      <a:pt x="60" y="375"/>
                    </a:lnTo>
                    <a:lnTo>
                      <a:pt x="61" y="375"/>
                    </a:lnTo>
                    <a:lnTo>
                      <a:pt x="65" y="371"/>
                    </a:lnTo>
                    <a:lnTo>
                      <a:pt x="75" y="368"/>
                    </a:lnTo>
                    <a:lnTo>
                      <a:pt x="81" y="368"/>
                    </a:lnTo>
                    <a:lnTo>
                      <a:pt x="82" y="349"/>
                    </a:lnTo>
                    <a:lnTo>
                      <a:pt x="79" y="345"/>
                    </a:lnTo>
                    <a:lnTo>
                      <a:pt x="75" y="345"/>
                    </a:lnTo>
                    <a:lnTo>
                      <a:pt x="71" y="343"/>
                    </a:lnTo>
                    <a:lnTo>
                      <a:pt x="71" y="336"/>
                    </a:lnTo>
                    <a:lnTo>
                      <a:pt x="73" y="336"/>
                    </a:lnTo>
                    <a:lnTo>
                      <a:pt x="82" y="339"/>
                    </a:lnTo>
                    <a:lnTo>
                      <a:pt x="85" y="340"/>
                    </a:lnTo>
                    <a:lnTo>
                      <a:pt x="86" y="339"/>
                    </a:lnTo>
                    <a:lnTo>
                      <a:pt x="88" y="336"/>
                    </a:lnTo>
                    <a:lnTo>
                      <a:pt x="89" y="336"/>
                    </a:lnTo>
                    <a:lnTo>
                      <a:pt x="89" y="335"/>
                    </a:lnTo>
                    <a:lnTo>
                      <a:pt x="90" y="335"/>
                    </a:lnTo>
                    <a:lnTo>
                      <a:pt x="99" y="329"/>
                    </a:lnTo>
                    <a:lnTo>
                      <a:pt x="117" y="324"/>
                    </a:lnTo>
                    <a:lnTo>
                      <a:pt x="125" y="296"/>
                    </a:lnTo>
                    <a:lnTo>
                      <a:pt x="127" y="296"/>
                    </a:lnTo>
                    <a:lnTo>
                      <a:pt x="127" y="294"/>
                    </a:lnTo>
                    <a:lnTo>
                      <a:pt x="125" y="286"/>
                    </a:lnTo>
                    <a:lnTo>
                      <a:pt x="123" y="279"/>
                    </a:lnTo>
                    <a:lnTo>
                      <a:pt x="118" y="273"/>
                    </a:lnTo>
                    <a:lnTo>
                      <a:pt x="110" y="273"/>
                    </a:lnTo>
                    <a:lnTo>
                      <a:pt x="103" y="272"/>
                    </a:lnTo>
                    <a:lnTo>
                      <a:pt x="103" y="266"/>
                    </a:lnTo>
                    <a:lnTo>
                      <a:pt x="102" y="251"/>
                    </a:lnTo>
                    <a:lnTo>
                      <a:pt x="97" y="243"/>
                    </a:lnTo>
                    <a:lnTo>
                      <a:pt x="95" y="240"/>
                    </a:lnTo>
                    <a:lnTo>
                      <a:pt x="97" y="237"/>
                    </a:lnTo>
                    <a:lnTo>
                      <a:pt x="106" y="233"/>
                    </a:lnTo>
                    <a:lnTo>
                      <a:pt x="111" y="227"/>
                    </a:lnTo>
                    <a:lnTo>
                      <a:pt x="113" y="225"/>
                    </a:lnTo>
                    <a:lnTo>
                      <a:pt x="111" y="219"/>
                    </a:lnTo>
                    <a:lnTo>
                      <a:pt x="111" y="213"/>
                    </a:lnTo>
                    <a:lnTo>
                      <a:pt x="116" y="210"/>
                    </a:lnTo>
                    <a:lnTo>
                      <a:pt x="120" y="210"/>
                    </a:lnTo>
                    <a:lnTo>
                      <a:pt x="121" y="209"/>
                    </a:lnTo>
                    <a:lnTo>
                      <a:pt x="124" y="209"/>
                    </a:lnTo>
                    <a:lnTo>
                      <a:pt x="125" y="210"/>
                    </a:lnTo>
                    <a:lnTo>
                      <a:pt x="128" y="210"/>
                    </a:lnTo>
                    <a:lnTo>
                      <a:pt x="131" y="212"/>
                    </a:lnTo>
                    <a:lnTo>
                      <a:pt x="134" y="212"/>
                    </a:lnTo>
                    <a:lnTo>
                      <a:pt x="134" y="210"/>
                    </a:lnTo>
                    <a:lnTo>
                      <a:pt x="135" y="201"/>
                    </a:lnTo>
                    <a:lnTo>
                      <a:pt x="138" y="196"/>
                    </a:lnTo>
                    <a:lnTo>
                      <a:pt x="150" y="201"/>
                    </a:lnTo>
                    <a:lnTo>
                      <a:pt x="169" y="186"/>
                    </a:lnTo>
                    <a:lnTo>
                      <a:pt x="171" y="177"/>
                    </a:lnTo>
                    <a:lnTo>
                      <a:pt x="178" y="170"/>
                    </a:lnTo>
                    <a:lnTo>
                      <a:pt x="184" y="167"/>
                    </a:lnTo>
                    <a:lnTo>
                      <a:pt x="186" y="169"/>
                    </a:lnTo>
                    <a:lnTo>
                      <a:pt x="190" y="164"/>
                    </a:lnTo>
                    <a:lnTo>
                      <a:pt x="193" y="163"/>
                    </a:lnTo>
                    <a:lnTo>
                      <a:pt x="197" y="163"/>
                    </a:lnTo>
                    <a:lnTo>
                      <a:pt x="198" y="160"/>
                    </a:lnTo>
                    <a:lnTo>
                      <a:pt x="194" y="155"/>
                    </a:lnTo>
                    <a:lnTo>
                      <a:pt x="193" y="155"/>
                    </a:lnTo>
                    <a:lnTo>
                      <a:pt x="191" y="153"/>
                    </a:lnTo>
                    <a:lnTo>
                      <a:pt x="188" y="152"/>
                    </a:lnTo>
                    <a:lnTo>
                      <a:pt x="187" y="153"/>
                    </a:lnTo>
                    <a:lnTo>
                      <a:pt x="187" y="155"/>
                    </a:lnTo>
                    <a:lnTo>
                      <a:pt x="186" y="157"/>
                    </a:lnTo>
                    <a:lnTo>
                      <a:pt x="181" y="157"/>
                    </a:lnTo>
                    <a:lnTo>
                      <a:pt x="180" y="156"/>
                    </a:lnTo>
                    <a:lnTo>
                      <a:pt x="170" y="155"/>
                    </a:lnTo>
                    <a:lnTo>
                      <a:pt x="153" y="155"/>
                    </a:lnTo>
                    <a:lnTo>
                      <a:pt x="145" y="153"/>
                    </a:lnTo>
                    <a:lnTo>
                      <a:pt x="145" y="152"/>
                    </a:lnTo>
                    <a:lnTo>
                      <a:pt x="152" y="112"/>
                    </a:lnTo>
                    <a:lnTo>
                      <a:pt x="155" y="106"/>
                    </a:lnTo>
                    <a:lnTo>
                      <a:pt x="159" y="102"/>
                    </a:lnTo>
                    <a:lnTo>
                      <a:pt x="159" y="95"/>
                    </a:lnTo>
                    <a:lnTo>
                      <a:pt x="157" y="85"/>
                    </a:lnTo>
                    <a:lnTo>
                      <a:pt x="159" y="52"/>
                    </a:lnTo>
                    <a:lnTo>
                      <a:pt x="160" y="47"/>
                    </a:lnTo>
                    <a:lnTo>
                      <a:pt x="162" y="46"/>
                    </a:lnTo>
                    <a:lnTo>
                      <a:pt x="159" y="46"/>
                    </a:lnTo>
                    <a:lnTo>
                      <a:pt x="146" y="43"/>
                    </a:lnTo>
                    <a:lnTo>
                      <a:pt x="140" y="33"/>
                    </a:lnTo>
                    <a:lnTo>
                      <a:pt x="135" y="33"/>
                    </a:lnTo>
                    <a:lnTo>
                      <a:pt x="131" y="32"/>
                    </a:lnTo>
                    <a:lnTo>
                      <a:pt x="130" y="32"/>
                    </a:lnTo>
                    <a:lnTo>
                      <a:pt x="125" y="28"/>
                    </a:lnTo>
                    <a:lnTo>
                      <a:pt x="111" y="22"/>
                    </a:lnTo>
                    <a:lnTo>
                      <a:pt x="107" y="19"/>
                    </a:lnTo>
                    <a:lnTo>
                      <a:pt x="104" y="18"/>
                    </a:lnTo>
                    <a:lnTo>
                      <a:pt x="96" y="9"/>
                    </a:lnTo>
                    <a:lnTo>
                      <a:pt x="73" y="0"/>
                    </a:lnTo>
                    <a:lnTo>
                      <a:pt x="71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98" name="Freeform 4748">
                <a:extLst>
                  <a:ext uri="{FF2B5EF4-FFF2-40B4-BE49-F238E27FC236}">
                    <a16:creationId xmlns:a16="http://schemas.microsoft.com/office/drawing/2014/main" id="{E86F47F5-1696-B15B-C3EE-A81BBF4BBA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5" y="3290"/>
                <a:ext cx="23" cy="16"/>
              </a:xfrm>
              <a:custGeom>
                <a:avLst/>
                <a:gdLst>
                  <a:gd name="T0" fmla="*/ 92 w 92"/>
                  <a:gd name="T1" fmla="*/ 59 h 62"/>
                  <a:gd name="T2" fmla="*/ 91 w 92"/>
                  <a:gd name="T3" fmla="*/ 60 h 62"/>
                  <a:gd name="T4" fmla="*/ 91 w 92"/>
                  <a:gd name="T5" fmla="*/ 62 h 62"/>
                  <a:gd name="T6" fmla="*/ 84 w 92"/>
                  <a:gd name="T7" fmla="*/ 62 h 62"/>
                  <a:gd name="T8" fmla="*/ 76 w 92"/>
                  <a:gd name="T9" fmla="*/ 53 h 62"/>
                  <a:gd name="T10" fmla="*/ 67 w 92"/>
                  <a:gd name="T11" fmla="*/ 49 h 62"/>
                  <a:gd name="T12" fmla="*/ 51 w 92"/>
                  <a:gd name="T13" fmla="*/ 52 h 62"/>
                  <a:gd name="T14" fmla="*/ 48 w 92"/>
                  <a:gd name="T15" fmla="*/ 52 h 62"/>
                  <a:gd name="T16" fmla="*/ 33 w 92"/>
                  <a:gd name="T17" fmla="*/ 49 h 62"/>
                  <a:gd name="T18" fmla="*/ 30 w 92"/>
                  <a:gd name="T19" fmla="*/ 46 h 62"/>
                  <a:gd name="T20" fmla="*/ 26 w 92"/>
                  <a:gd name="T21" fmla="*/ 45 h 62"/>
                  <a:gd name="T22" fmla="*/ 25 w 92"/>
                  <a:gd name="T23" fmla="*/ 43 h 62"/>
                  <a:gd name="T24" fmla="*/ 25 w 92"/>
                  <a:gd name="T25" fmla="*/ 42 h 62"/>
                  <a:gd name="T26" fmla="*/ 12 w 92"/>
                  <a:gd name="T27" fmla="*/ 24 h 62"/>
                  <a:gd name="T28" fmla="*/ 11 w 92"/>
                  <a:gd name="T29" fmla="*/ 22 h 62"/>
                  <a:gd name="T30" fmla="*/ 9 w 92"/>
                  <a:gd name="T31" fmla="*/ 22 h 62"/>
                  <a:gd name="T32" fmla="*/ 2 w 92"/>
                  <a:gd name="T33" fmla="*/ 17 h 62"/>
                  <a:gd name="T34" fmla="*/ 1 w 92"/>
                  <a:gd name="T35" fmla="*/ 14 h 62"/>
                  <a:gd name="T36" fmla="*/ 0 w 92"/>
                  <a:gd name="T37" fmla="*/ 11 h 62"/>
                  <a:gd name="T38" fmla="*/ 0 w 92"/>
                  <a:gd name="T39" fmla="*/ 9 h 62"/>
                  <a:gd name="T40" fmla="*/ 4 w 92"/>
                  <a:gd name="T41" fmla="*/ 2 h 62"/>
                  <a:gd name="T42" fmla="*/ 4 w 92"/>
                  <a:gd name="T43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2" h="62">
                    <a:moveTo>
                      <a:pt x="92" y="59"/>
                    </a:moveTo>
                    <a:lnTo>
                      <a:pt x="91" y="60"/>
                    </a:lnTo>
                    <a:lnTo>
                      <a:pt x="91" y="62"/>
                    </a:lnTo>
                    <a:lnTo>
                      <a:pt x="84" y="62"/>
                    </a:lnTo>
                    <a:lnTo>
                      <a:pt x="76" y="53"/>
                    </a:lnTo>
                    <a:lnTo>
                      <a:pt x="67" y="49"/>
                    </a:lnTo>
                    <a:lnTo>
                      <a:pt x="51" y="52"/>
                    </a:lnTo>
                    <a:lnTo>
                      <a:pt x="48" y="52"/>
                    </a:lnTo>
                    <a:lnTo>
                      <a:pt x="33" y="49"/>
                    </a:lnTo>
                    <a:lnTo>
                      <a:pt x="30" y="46"/>
                    </a:lnTo>
                    <a:lnTo>
                      <a:pt x="26" y="45"/>
                    </a:lnTo>
                    <a:lnTo>
                      <a:pt x="25" y="43"/>
                    </a:lnTo>
                    <a:lnTo>
                      <a:pt x="25" y="42"/>
                    </a:lnTo>
                    <a:lnTo>
                      <a:pt x="12" y="24"/>
                    </a:lnTo>
                    <a:lnTo>
                      <a:pt x="11" y="22"/>
                    </a:lnTo>
                    <a:lnTo>
                      <a:pt x="9" y="22"/>
                    </a:lnTo>
                    <a:lnTo>
                      <a:pt x="2" y="17"/>
                    </a:lnTo>
                    <a:lnTo>
                      <a:pt x="1" y="14"/>
                    </a:lnTo>
                    <a:lnTo>
                      <a:pt x="0" y="11"/>
                    </a:lnTo>
                    <a:lnTo>
                      <a:pt x="0" y="9"/>
                    </a:lnTo>
                    <a:lnTo>
                      <a:pt x="4" y="2"/>
                    </a:lnTo>
                    <a:lnTo>
                      <a:pt x="4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99" name="Freeform 4749">
                <a:extLst>
                  <a:ext uri="{FF2B5EF4-FFF2-40B4-BE49-F238E27FC236}">
                    <a16:creationId xmlns:a16="http://schemas.microsoft.com/office/drawing/2014/main" id="{7723173F-934C-2100-DD33-D3E6EADF63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1" y="3305"/>
                <a:ext cx="11" cy="39"/>
              </a:xfrm>
              <a:custGeom>
                <a:avLst/>
                <a:gdLst>
                  <a:gd name="T0" fmla="*/ 0 w 46"/>
                  <a:gd name="T1" fmla="*/ 155 h 155"/>
                  <a:gd name="T2" fmla="*/ 9 w 46"/>
                  <a:gd name="T3" fmla="*/ 134 h 155"/>
                  <a:gd name="T4" fmla="*/ 39 w 46"/>
                  <a:gd name="T5" fmla="*/ 118 h 155"/>
                  <a:gd name="T6" fmla="*/ 46 w 46"/>
                  <a:gd name="T7" fmla="*/ 116 h 155"/>
                  <a:gd name="T8" fmla="*/ 46 w 46"/>
                  <a:gd name="T9" fmla="*/ 114 h 155"/>
                  <a:gd name="T10" fmla="*/ 38 w 46"/>
                  <a:gd name="T11" fmla="*/ 97 h 155"/>
                  <a:gd name="T12" fmla="*/ 23 w 46"/>
                  <a:gd name="T13" fmla="*/ 84 h 155"/>
                  <a:gd name="T14" fmla="*/ 13 w 46"/>
                  <a:gd name="T15" fmla="*/ 61 h 155"/>
                  <a:gd name="T16" fmla="*/ 10 w 46"/>
                  <a:gd name="T17" fmla="*/ 58 h 155"/>
                  <a:gd name="T18" fmla="*/ 10 w 46"/>
                  <a:gd name="T19" fmla="*/ 54 h 155"/>
                  <a:gd name="T20" fmla="*/ 6 w 46"/>
                  <a:gd name="T21" fmla="*/ 47 h 155"/>
                  <a:gd name="T22" fmla="*/ 5 w 46"/>
                  <a:gd name="T23" fmla="*/ 39 h 155"/>
                  <a:gd name="T24" fmla="*/ 3 w 46"/>
                  <a:gd name="T25" fmla="*/ 36 h 155"/>
                  <a:gd name="T26" fmla="*/ 3 w 46"/>
                  <a:gd name="T27" fmla="*/ 34 h 155"/>
                  <a:gd name="T28" fmla="*/ 12 w 46"/>
                  <a:gd name="T29" fmla="*/ 27 h 155"/>
                  <a:gd name="T30" fmla="*/ 26 w 46"/>
                  <a:gd name="T31" fmla="*/ 26 h 155"/>
                  <a:gd name="T32" fmla="*/ 29 w 46"/>
                  <a:gd name="T33" fmla="*/ 19 h 155"/>
                  <a:gd name="T34" fmla="*/ 29 w 46"/>
                  <a:gd name="T35" fmla="*/ 12 h 155"/>
                  <a:gd name="T36" fmla="*/ 37 w 46"/>
                  <a:gd name="T37" fmla="*/ 10 h 155"/>
                  <a:gd name="T38" fmla="*/ 37 w 46"/>
                  <a:gd name="T39" fmla="*/ 8 h 155"/>
                  <a:gd name="T40" fmla="*/ 31 w 46"/>
                  <a:gd name="T41" fmla="*/ 1 h 155"/>
                  <a:gd name="T42" fmla="*/ 30 w 46"/>
                  <a:gd name="T43" fmla="*/ 0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6" h="155">
                    <a:moveTo>
                      <a:pt x="0" y="155"/>
                    </a:moveTo>
                    <a:lnTo>
                      <a:pt x="9" y="134"/>
                    </a:lnTo>
                    <a:lnTo>
                      <a:pt x="39" y="118"/>
                    </a:lnTo>
                    <a:lnTo>
                      <a:pt x="46" y="116"/>
                    </a:lnTo>
                    <a:lnTo>
                      <a:pt x="46" y="114"/>
                    </a:lnTo>
                    <a:lnTo>
                      <a:pt x="38" y="97"/>
                    </a:lnTo>
                    <a:lnTo>
                      <a:pt x="23" y="84"/>
                    </a:lnTo>
                    <a:lnTo>
                      <a:pt x="13" y="61"/>
                    </a:lnTo>
                    <a:lnTo>
                      <a:pt x="10" y="58"/>
                    </a:lnTo>
                    <a:lnTo>
                      <a:pt x="10" y="54"/>
                    </a:lnTo>
                    <a:lnTo>
                      <a:pt x="6" y="47"/>
                    </a:lnTo>
                    <a:lnTo>
                      <a:pt x="5" y="39"/>
                    </a:lnTo>
                    <a:lnTo>
                      <a:pt x="3" y="36"/>
                    </a:lnTo>
                    <a:lnTo>
                      <a:pt x="3" y="34"/>
                    </a:lnTo>
                    <a:lnTo>
                      <a:pt x="12" y="27"/>
                    </a:lnTo>
                    <a:lnTo>
                      <a:pt x="26" y="26"/>
                    </a:lnTo>
                    <a:lnTo>
                      <a:pt x="29" y="19"/>
                    </a:lnTo>
                    <a:lnTo>
                      <a:pt x="29" y="12"/>
                    </a:lnTo>
                    <a:lnTo>
                      <a:pt x="37" y="10"/>
                    </a:lnTo>
                    <a:lnTo>
                      <a:pt x="37" y="8"/>
                    </a:lnTo>
                    <a:lnTo>
                      <a:pt x="31" y="1"/>
                    </a:lnTo>
                    <a:lnTo>
                      <a:pt x="3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00" name="Line 4750">
                <a:extLst>
                  <a:ext uri="{FF2B5EF4-FFF2-40B4-BE49-F238E27FC236}">
                    <a16:creationId xmlns:a16="http://schemas.microsoft.com/office/drawing/2014/main" id="{D2026D76-9B33-0B24-9AAE-5CF1978CF6F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233" y="3287"/>
                <a:ext cx="3" cy="3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01" name="Freeform 4751">
                <a:extLst>
                  <a:ext uri="{FF2B5EF4-FFF2-40B4-BE49-F238E27FC236}">
                    <a16:creationId xmlns:a16="http://schemas.microsoft.com/office/drawing/2014/main" id="{8E9A938F-BD4E-6252-5A6B-DD48A28652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3" y="3287"/>
                <a:ext cx="3" cy="3"/>
              </a:xfrm>
              <a:custGeom>
                <a:avLst/>
                <a:gdLst>
                  <a:gd name="T0" fmla="*/ 13 w 13"/>
                  <a:gd name="T1" fmla="*/ 13 h 13"/>
                  <a:gd name="T2" fmla="*/ 13 w 13"/>
                  <a:gd name="T3" fmla="*/ 12 h 13"/>
                  <a:gd name="T4" fmla="*/ 0 w 13"/>
                  <a:gd name="T5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3" h="13">
                    <a:moveTo>
                      <a:pt x="13" y="13"/>
                    </a:moveTo>
                    <a:lnTo>
                      <a:pt x="13" y="12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02" name="Freeform 4752">
                <a:extLst>
                  <a:ext uri="{FF2B5EF4-FFF2-40B4-BE49-F238E27FC236}">
                    <a16:creationId xmlns:a16="http://schemas.microsoft.com/office/drawing/2014/main" id="{636D69C2-E2A2-447F-0087-ACD13B098C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3" y="3353"/>
                <a:ext cx="57" cy="77"/>
              </a:xfrm>
              <a:custGeom>
                <a:avLst/>
                <a:gdLst>
                  <a:gd name="T0" fmla="*/ 205 w 225"/>
                  <a:gd name="T1" fmla="*/ 299 h 310"/>
                  <a:gd name="T2" fmla="*/ 204 w 225"/>
                  <a:gd name="T3" fmla="*/ 282 h 310"/>
                  <a:gd name="T4" fmla="*/ 193 w 225"/>
                  <a:gd name="T5" fmla="*/ 262 h 310"/>
                  <a:gd name="T6" fmla="*/ 192 w 225"/>
                  <a:gd name="T7" fmla="*/ 260 h 310"/>
                  <a:gd name="T8" fmla="*/ 209 w 225"/>
                  <a:gd name="T9" fmla="*/ 248 h 310"/>
                  <a:gd name="T10" fmla="*/ 222 w 225"/>
                  <a:gd name="T11" fmla="*/ 250 h 310"/>
                  <a:gd name="T12" fmla="*/ 224 w 225"/>
                  <a:gd name="T13" fmla="*/ 246 h 310"/>
                  <a:gd name="T14" fmla="*/ 225 w 225"/>
                  <a:gd name="T15" fmla="*/ 236 h 310"/>
                  <a:gd name="T16" fmla="*/ 221 w 225"/>
                  <a:gd name="T17" fmla="*/ 234 h 310"/>
                  <a:gd name="T18" fmla="*/ 204 w 225"/>
                  <a:gd name="T19" fmla="*/ 221 h 310"/>
                  <a:gd name="T20" fmla="*/ 201 w 225"/>
                  <a:gd name="T21" fmla="*/ 217 h 310"/>
                  <a:gd name="T22" fmla="*/ 193 w 225"/>
                  <a:gd name="T23" fmla="*/ 211 h 310"/>
                  <a:gd name="T24" fmla="*/ 179 w 225"/>
                  <a:gd name="T25" fmla="*/ 200 h 310"/>
                  <a:gd name="T26" fmla="*/ 172 w 225"/>
                  <a:gd name="T27" fmla="*/ 201 h 310"/>
                  <a:gd name="T28" fmla="*/ 166 w 225"/>
                  <a:gd name="T29" fmla="*/ 207 h 310"/>
                  <a:gd name="T30" fmla="*/ 159 w 225"/>
                  <a:gd name="T31" fmla="*/ 218 h 310"/>
                  <a:gd name="T32" fmla="*/ 154 w 225"/>
                  <a:gd name="T33" fmla="*/ 217 h 310"/>
                  <a:gd name="T34" fmla="*/ 154 w 225"/>
                  <a:gd name="T35" fmla="*/ 197 h 310"/>
                  <a:gd name="T36" fmla="*/ 152 w 225"/>
                  <a:gd name="T37" fmla="*/ 195 h 310"/>
                  <a:gd name="T38" fmla="*/ 148 w 225"/>
                  <a:gd name="T39" fmla="*/ 186 h 310"/>
                  <a:gd name="T40" fmla="*/ 147 w 225"/>
                  <a:gd name="T41" fmla="*/ 181 h 310"/>
                  <a:gd name="T42" fmla="*/ 148 w 225"/>
                  <a:gd name="T43" fmla="*/ 173 h 310"/>
                  <a:gd name="T44" fmla="*/ 152 w 225"/>
                  <a:gd name="T45" fmla="*/ 164 h 310"/>
                  <a:gd name="T46" fmla="*/ 141 w 225"/>
                  <a:gd name="T47" fmla="*/ 161 h 310"/>
                  <a:gd name="T48" fmla="*/ 137 w 225"/>
                  <a:gd name="T49" fmla="*/ 159 h 310"/>
                  <a:gd name="T50" fmla="*/ 122 w 225"/>
                  <a:gd name="T51" fmla="*/ 154 h 310"/>
                  <a:gd name="T52" fmla="*/ 109 w 225"/>
                  <a:gd name="T53" fmla="*/ 147 h 310"/>
                  <a:gd name="T54" fmla="*/ 105 w 225"/>
                  <a:gd name="T55" fmla="*/ 142 h 310"/>
                  <a:gd name="T56" fmla="*/ 123 w 225"/>
                  <a:gd name="T57" fmla="*/ 117 h 310"/>
                  <a:gd name="T58" fmla="*/ 120 w 225"/>
                  <a:gd name="T59" fmla="*/ 105 h 310"/>
                  <a:gd name="T60" fmla="*/ 119 w 225"/>
                  <a:gd name="T61" fmla="*/ 103 h 310"/>
                  <a:gd name="T62" fmla="*/ 89 w 225"/>
                  <a:gd name="T63" fmla="*/ 109 h 310"/>
                  <a:gd name="T64" fmla="*/ 87 w 225"/>
                  <a:gd name="T65" fmla="*/ 112 h 310"/>
                  <a:gd name="T66" fmla="*/ 75 w 225"/>
                  <a:gd name="T67" fmla="*/ 128 h 310"/>
                  <a:gd name="T68" fmla="*/ 80 w 225"/>
                  <a:gd name="T69" fmla="*/ 133 h 310"/>
                  <a:gd name="T70" fmla="*/ 60 w 225"/>
                  <a:gd name="T71" fmla="*/ 128 h 310"/>
                  <a:gd name="T72" fmla="*/ 59 w 225"/>
                  <a:gd name="T73" fmla="*/ 126 h 310"/>
                  <a:gd name="T74" fmla="*/ 64 w 225"/>
                  <a:gd name="T75" fmla="*/ 103 h 310"/>
                  <a:gd name="T76" fmla="*/ 66 w 225"/>
                  <a:gd name="T77" fmla="*/ 98 h 310"/>
                  <a:gd name="T78" fmla="*/ 64 w 225"/>
                  <a:gd name="T79" fmla="*/ 92 h 310"/>
                  <a:gd name="T80" fmla="*/ 52 w 225"/>
                  <a:gd name="T81" fmla="*/ 82 h 310"/>
                  <a:gd name="T82" fmla="*/ 51 w 225"/>
                  <a:gd name="T83" fmla="*/ 81 h 310"/>
                  <a:gd name="T84" fmla="*/ 42 w 225"/>
                  <a:gd name="T85" fmla="*/ 71 h 310"/>
                  <a:gd name="T86" fmla="*/ 39 w 225"/>
                  <a:gd name="T87" fmla="*/ 56 h 310"/>
                  <a:gd name="T88" fmla="*/ 32 w 225"/>
                  <a:gd name="T89" fmla="*/ 54 h 310"/>
                  <a:gd name="T90" fmla="*/ 14 w 225"/>
                  <a:gd name="T91" fmla="*/ 45 h 310"/>
                  <a:gd name="T92" fmla="*/ 8 w 225"/>
                  <a:gd name="T93" fmla="*/ 39 h 310"/>
                  <a:gd name="T94" fmla="*/ 6 w 225"/>
                  <a:gd name="T95" fmla="*/ 32 h 310"/>
                  <a:gd name="T96" fmla="*/ 3 w 225"/>
                  <a:gd name="T97" fmla="*/ 27 h 310"/>
                  <a:gd name="T98" fmla="*/ 1 w 225"/>
                  <a:gd name="T99" fmla="*/ 25 h 310"/>
                  <a:gd name="T100" fmla="*/ 6 w 225"/>
                  <a:gd name="T101" fmla="*/ 17 h 310"/>
                  <a:gd name="T102" fmla="*/ 11 w 225"/>
                  <a:gd name="T103" fmla="*/ 17 h 310"/>
                  <a:gd name="T104" fmla="*/ 13 w 225"/>
                  <a:gd name="T105" fmla="*/ 18 h 310"/>
                  <a:gd name="T106" fmla="*/ 20 w 225"/>
                  <a:gd name="T107" fmla="*/ 17 h 310"/>
                  <a:gd name="T108" fmla="*/ 21 w 225"/>
                  <a:gd name="T109" fmla="*/ 10 h 310"/>
                  <a:gd name="T110" fmla="*/ 15 w 225"/>
                  <a:gd name="T111" fmla="*/ 6 h 310"/>
                  <a:gd name="T112" fmla="*/ 13 w 225"/>
                  <a:gd name="T113" fmla="*/ 3 h 310"/>
                  <a:gd name="T114" fmla="*/ 28 w 225"/>
                  <a:gd name="T115" fmla="*/ 7 h 310"/>
                  <a:gd name="T116" fmla="*/ 34 w 225"/>
                  <a:gd name="T117" fmla="*/ 11 h 3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25" h="310">
                    <a:moveTo>
                      <a:pt x="205" y="310"/>
                    </a:moveTo>
                    <a:lnTo>
                      <a:pt x="205" y="299"/>
                    </a:lnTo>
                    <a:lnTo>
                      <a:pt x="204" y="298"/>
                    </a:lnTo>
                    <a:lnTo>
                      <a:pt x="204" y="282"/>
                    </a:lnTo>
                    <a:lnTo>
                      <a:pt x="201" y="271"/>
                    </a:lnTo>
                    <a:lnTo>
                      <a:pt x="193" y="262"/>
                    </a:lnTo>
                    <a:lnTo>
                      <a:pt x="193" y="261"/>
                    </a:lnTo>
                    <a:lnTo>
                      <a:pt x="192" y="260"/>
                    </a:lnTo>
                    <a:lnTo>
                      <a:pt x="195" y="257"/>
                    </a:lnTo>
                    <a:lnTo>
                      <a:pt x="209" y="248"/>
                    </a:lnTo>
                    <a:lnTo>
                      <a:pt x="219" y="248"/>
                    </a:lnTo>
                    <a:lnTo>
                      <a:pt x="222" y="250"/>
                    </a:lnTo>
                    <a:lnTo>
                      <a:pt x="224" y="248"/>
                    </a:lnTo>
                    <a:lnTo>
                      <a:pt x="224" y="246"/>
                    </a:lnTo>
                    <a:lnTo>
                      <a:pt x="225" y="237"/>
                    </a:lnTo>
                    <a:lnTo>
                      <a:pt x="225" y="236"/>
                    </a:lnTo>
                    <a:lnTo>
                      <a:pt x="222" y="236"/>
                    </a:lnTo>
                    <a:lnTo>
                      <a:pt x="221" y="234"/>
                    </a:lnTo>
                    <a:lnTo>
                      <a:pt x="216" y="234"/>
                    </a:lnTo>
                    <a:lnTo>
                      <a:pt x="204" y="221"/>
                    </a:lnTo>
                    <a:lnTo>
                      <a:pt x="202" y="218"/>
                    </a:lnTo>
                    <a:lnTo>
                      <a:pt x="201" y="217"/>
                    </a:lnTo>
                    <a:lnTo>
                      <a:pt x="197" y="214"/>
                    </a:lnTo>
                    <a:lnTo>
                      <a:pt x="193" y="211"/>
                    </a:lnTo>
                    <a:lnTo>
                      <a:pt x="192" y="211"/>
                    </a:lnTo>
                    <a:lnTo>
                      <a:pt x="179" y="200"/>
                    </a:lnTo>
                    <a:lnTo>
                      <a:pt x="178" y="200"/>
                    </a:lnTo>
                    <a:lnTo>
                      <a:pt x="172" y="201"/>
                    </a:lnTo>
                    <a:lnTo>
                      <a:pt x="168" y="204"/>
                    </a:lnTo>
                    <a:lnTo>
                      <a:pt x="166" y="207"/>
                    </a:lnTo>
                    <a:lnTo>
                      <a:pt x="159" y="217"/>
                    </a:lnTo>
                    <a:lnTo>
                      <a:pt x="159" y="218"/>
                    </a:lnTo>
                    <a:lnTo>
                      <a:pt x="154" y="218"/>
                    </a:lnTo>
                    <a:lnTo>
                      <a:pt x="154" y="217"/>
                    </a:lnTo>
                    <a:lnTo>
                      <a:pt x="155" y="207"/>
                    </a:lnTo>
                    <a:lnTo>
                      <a:pt x="154" y="197"/>
                    </a:lnTo>
                    <a:lnTo>
                      <a:pt x="154" y="195"/>
                    </a:lnTo>
                    <a:lnTo>
                      <a:pt x="152" y="195"/>
                    </a:lnTo>
                    <a:lnTo>
                      <a:pt x="149" y="190"/>
                    </a:lnTo>
                    <a:lnTo>
                      <a:pt x="148" y="186"/>
                    </a:lnTo>
                    <a:lnTo>
                      <a:pt x="147" y="184"/>
                    </a:lnTo>
                    <a:lnTo>
                      <a:pt x="147" y="181"/>
                    </a:lnTo>
                    <a:lnTo>
                      <a:pt x="148" y="177"/>
                    </a:lnTo>
                    <a:lnTo>
                      <a:pt x="148" y="173"/>
                    </a:lnTo>
                    <a:lnTo>
                      <a:pt x="151" y="169"/>
                    </a:lnTo>
                    <a:lnTo>
                      <a:pt x="152" y="164"/>
                    </a:lnTo>
                    <a:lnTo>
                      <a:pt x="149" y="164"/>
                    </a:lnTo>
                    <a:lnTo>
                      <a:pt x="141" y="161"/>
                    </a:lnTo>
                    <a:lnTo>
                      <a:pt x="138" y="161"/>
                    </a:lnTo>
                    <a:lnTo>
                      <a:pt x="137" y="159"/>
                    </a:lnTo>
                    <a:lnTo>
                      <a:pt x="135" y="159"/>
                    </a:lnTo>
                    <a:lnTo>
                      <a:pt x="122" y="154"/>
                    </a:lnTo>
                    <a:lnTo>
                      <a:pt x="120" y="154"/>
                    </a:lnTo>
                    <a:lnTo>
                      <a:pt x="109" y="147"/>
                    </a:lnTo>
                    <a:lnTo>
                      <a:pt x="106" y="142"/>
                    </a:lnTo>
                    <a:lnTo>
                      <a:pt x="105" y="142"/>
                    </a:lnTo>
                    <a:lnTo>
                      <a:pt x="116" y="130"/>
                    </a:lnTo>
                    <a:lnTo>
                      <a:pt x="123" y="117"/>
                    </a:lnTo>
                    <a:lnTo>
                      <a:pt x="122" y="109"/>
                    </a:lnTo>
                    <a:lnTo>
                      <a:pt x="120" y="105"/>
                    </a:lnTo>
                    <a:lnTo>
                      <a:pt x="120" y="103"/>
                    </a:lnTo>
                    <a:lnTo>
                      <a:pt x="119" y="103"/>
                    </a:lnTo>
                    <a:lnTo>
                      <a:pt x="96" y="106"/>
                    </a:lnTo>
                    <a:lnTo>
                      <a:pt x="89" y="109"/>
                    </a:lnTo>
                    <a:lnTo>
                      <a:pt x="88" y="112"/>
                    </a:lnTo>
                    <a:lnTo>
                      <a:pt x="87" y="112"/>
                    </a:lnTo>
                    <a:lnTo>
                      <a:pt x="84" y="119"/>
                    </a:lnTo>
                    <a:lnTo>
                      <a:pt x="75" y="128"/>
                    </a:lnTo>
                    <a:lnTo>
                      <a:pt x="80" y="131"/>
                    </a:lnTo>
                    <a:lnTo>
                      <a:pt x="80" y="133"/>
                    </a:lnTo>
                    <a:lnTo>
                      <a:pt x="78" y="133"/>
                    </a:lnTo>
                    <a:lnTo>
                      <a:pt x="60" y="128"/>
                    </a:lnTo>
                    <a:lnTo>
                      <a:pt x="59" y="128"/>
                    </a:lnTo>
                    <a:lnTo>
                      <a:pt x="59" y="126"/>
                    </a:lnTo>
                    <a:lnTo>
                      <a:pt x="60" y="107"/>
                    </a:lnTo>
                    <a:lnTo>
                      <a:pt x="64" y="103"/>
                    </a:lnTo>
                    <a:lnTo>
                      <a:pt x="66" y="102"/>
                    </a:lnTo>
                    <a:lnTo>
                      <a:pt x="66" y="98"/>
                    </a:lnTo>
                    <a:lnTo>
                      <a:pt x="64" y="95"/>
                    </a:lnTo>
                    <a:lnTo>
                      <a:pt x="64" y="92"/>
                    </a:lnTo>
                    <a:lnTo>
                      <a:pt x="53" y="82"/>
                    </a:lnTo>
                    <a:lnTo>
                      <a:pt x="52" y="82"/>
                    </a:lnTo>
                    <a:lnTo>
                      <a:pt x="52" y="81"/>
                    </a:lnTo>
                    <a:lnTo>
                      <a:pt x="51" y="81"/>
                    </a:lnTo>
                    <a:lnTo>
                      <a:pt x="45" y="75"/>
                    </a:lnTo>
                    <a:lnTo>
                      <a:pt x="42" y="71"/>
                    </a:lnTo>
                    <a:lnTo>
                      <a:pt x="42" y="66"/>
                    </a:lnTo>
                    <a:lnTo>
                      <a:pt x="39" y="56"/>
                    </a:lnTo>
                    <a:lnTo>
                      <a:pt x="36" y="56"/>
                    </a:lnTo>
                    <a:lnTo>
                      <a:pt x="32" y="54"/>
                    </a:lnTo>
                    <a:lnTo>
                      <a:pt x="27" y="50"/>
                    </a:lnTo>
                    <a:lnTo>
                      <a:pt x="14" y="45"/>
                    </a:lnTo>
                    <a:lnTo>
                      <a:pt x="8" y="40"/>
                    </a:lnTo>
                    <a:lnTo>
                      <a:pt x="8" y="39"/>
                    </a:lnTo>
                    <a:lnTo>
                      <a:pt x="7" y="37"/>
                    </a:lnTo>
                    <a:lnTo>
                      <a:pt x="6" y="32"/>
                    </a:lnTo>
                    <a:lnTo>
                      <a:pt x="6" y="29"/>
                    </a:lnTo>
                    <a:lnTo>
                      <a:pt x="3" y="27"/>
                    </a:lnTo>
                    <a:lnTo>
                      <a:pt x="0" y="27"/>
                    </a:lnTo>
                    <a:lnTo>
                      <a:pt x="1" y="25"/>
                    </a:lnTo>
                    <a:lnTo>
                      <a:pt x="1" y="24"/>
                    </a:lnTo>
                    <a:lnTo>
                      <a:pt x="6" y="17"/>
                    </a:lnTo>
                    <a:lnTo>
                      <a:pt x="8" y="15"/>
                    </a:lnTo>
                    <a:lnTo>
                      <a:pt x="11" y="17"/>
                    </a:lnTo>
                    <a:lnTo>
                      <a:pt x="11" y="18"/>
                    </a:lnTo>
                    <a:lnTo>
                      <a:pt x="13" y="18"/>
                    </a:lnTo>
                    <a:lnTo>
                      <a:pt x="18" y="17"/>
                    </a:lnTo>
                    <a:lnTo>
                      <a:pt x="20" y="17"/>
                    </a:lnTo>
                    <a:lnTo>
                      <a:pt x="21" y="15"/>
                    </a:lnTo>
                    <a:lnTo>
                      <a:pt x="21" y="10"/>
                    </a:lnTo>
                    <a:lnTo>
                      <a:pt x="18" y="7"/>
                    </a:lnTo>
                    <a:lnTo>
                      <a:pt x="15" y="6"/>
                    </a:lnTo>
                    <a:lnTo>
                      <a:pt x="14" y="6"/>
                    </a:lnTo>
                    <a:lnTo>
                      <a:pt x="13" y="3"/>
                    </a:lnTo>
                    <a:lnTo>
                      <a:pt x="15" y="0"/>
                    </a:lnTo>
                    <a:lnTo>
                      <a:pt x="28" y="7"/>
                    </a:lnTo>
                    <a:lnTo>
                      <a:pt x="32" y="11"/>
                    </a:lnTo>
                    <a:lnTo>
                      <a:pt x="34" y="1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03" name="Freeform 4753">
                <a:extLst>
                  <a:ext uri="{FF2B5EF4-FFF2-40B4-BE49-F238E27FC236}">
                    <a16:creationId xmlns:a16="http://schemas.microsoft.com/office/drawing/2014/main" id="{F1B86337-DFBB-1479-368C-78E23F7B80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9" y="3360"/>
                <a:ext cx="57" cy="75"/>
              </a:xfrm>
              <a:custGeom>
                <a:avLst/>
                <a:gdLst>
                  <a:gd name="T0" fmla="*/ 0 w 227"/>
                  <a:gd name="T1" fmla="*/ 1 h 301"/>
                  <a:gd name="T2" fmla="*/ 6 w 227"/>
                  <a:gd name="T3" fmla="*/ 16 h 301"/>
                  <a:gd name="T4" fmla="*/ 9 w 227"/>
                  <a:gd name="T5" fmla="*/ 19 h 301"/>
                  <a:gd name="T6" fmla="*/ 11 w 227"/>
                  <a:gd name="T7" fmla="*/ 20 h 301"/>
                  <a:gd name="T8" fmla="*/ 10 w 227"/>
                  <a:gd name="T9" fmla="*/ 25 h 301"/>
                  <a:gd name="T10" fmla="*/ 13 w 227"/>
                  <a:gd name="T11" fmla="*/ 39 h 301"/>
                  <a:gd name="T12" fmla="*/ 16 w 227"/>
                  <a:gd name="T13" fmla="*/ 73 h 301"/>
                  <a:gd name="T14" fmla="*/ 24 w 227"/>
                  <a:gd name="T15" fmla="*/ 79 h 301"/>
                  <a:gd name="T16" fmla="*/ 30 w 227"/>
                  <a:gd name="T17" fmla="*/ 83 h 301"/>
                  <a:gd name="T18" fmla="*/ 34 w 227"/>
                  <a:gd name="T19" fmla="*/ 97 h 301"/>
                  <a:gd name="T20" fmla="*/ 37 w 227"/>
                  <a:gd name="T21" fmla="*/ 113 h 301"/>
                  <a:gd name="T22" fmla="*/ 47 w 227"/>
                  <a:gd name="T23" fmla="*/ 114 h 301"/>
                  <a:gd name="T24" fmla="*/ 55 w 227"/>
                  <a:gd name="T25" fmla="*/ 111 h 301"/>
                  <a:gd name="T26" fmla="*/ 57 w 227"/>
                  <a:gd name="T27" fmla="*/ 113 h 301"/>
                  <a:gd name="T28" fmla="*/ 62 w 227"/>
                  <a:gd name="T29" fmla="*/ 117 h 301"/>
                  <a:gd name="T30" fmla="*/ 69 w 227"/>
                  <a:gd name="T31" fmla="*/ 125 h 301"/>
                  <a:gd name="T32" fmla="*/ 73 w 227"/>
                  <a:gd name="T33" fmla="*/ 134 h 301"/>
                  <a:gd name="T34" fmla="*/ 81 w 227"/>
                  <a:gd name="T35" fmla="*/ 154 h 301"/>
                  <a:gd name="T36" fmla="*/ 102 w 227"/>
                  <a:gd name="T37" fmla="*/ 159 h 301"/>
                  <a:gd name="T38" fmla="*/ 120 w 227"/>
                  <a:gd name="T39" fmla="*/ 152 h 301"/>
                  <a:gd name="T40" fmla="*/ 122 w 227"/>
                  <a:gd name="T41" fmla="*/ 164 h 301"/>
                  <a:gd name="T42" fmla="*/ 145 w 227"/>
                  <a:gd name="T43" fmla="*/ 175 h 301"/>
                  <a:gd name="T44" fmla="*/ 161 w 227"/>
                  <a:gd name="T45" fmla="*/ 164 h 301"/>
                  <a:gd name="T46" fmla="*/ 165 w 227"/>
                  <a:gd name="T47" fmla="*/ 174 h 301"/>
                  <a:gd name="T48" fmla="*/ 180 w 227"/>
                  <a:gd name="T49" fmla="*/ 198 h 301"/>
                  <a:gd name="T50" fmla="*/ 183 w 227"/>
                  <a:gd name="T51" fmla="*/ 205 h 301"/>
                  <a:gd name="T52" fmla="*/ 179 w 227"/>
                  <a:gd name="T53" fmla="*/ 213 h 301"/>
                  <a:gd name="T54" fmla="*/ 182 w 227"/>
                  <a:gd name="T55" fmla="*/ 237 h 301"/>
                  <a:gd name="T56" fmla="*/ 183 w 227"/>
                  <a:gd name="T57" fmla="*/ 242 h 301"/>
                  <a:gd name="T58" fmla="*/ 198 w 227"/>
                  <a:gd name="T59" fmla="*/ 261 h 301"/>
                  <a:gd name="T60" fmla="*/ 204 w 227"/>
                  <a:gd name="T61" fmla="*/ 258 h 301"/>
                  <a:gd name="T62" fmla="*/ 210 w 227"/>
                  <a:gd name="T63" fmla="*/ 272 h 301"/>
                  <a:gd name="T64" fmla="*/ 214 w 227"/>
                  <a:gd name="T65" fmla="*/ 272 h 301"/>
                  <a:gd name="T66" fmla="*/ 222 w 227"/>
                  <a:gd name="T67" fmla="*/ 288 h 3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27" h="301">
                    <a:moveTo>
                      <a:pt x="2" y="0"/>
                    </a:moveTo>
                    <a:lnTo>
                      <a:pt x="0" y="1"/>
                    </a:lnTo>
                    <a:lnTo>
                      <a:pt x="3" y="10"/>
                    </a:lnTo>
                    <a:lnTo>
                      <a:pt x="6" y="16"/>
                    </a:lnTo>
                    <a:lnTo>
                      <a:pt x="6" y="18"/>
                    </a:lnTo>
                    <a:lnTo>
                      <a:pt x="9" y="19"/>
                    </a:lnTo>
                    <a:lnTo>
                      <a:pt x="10" y="20"/>
                    </a:lnTo>
                    <a:lnTo>
                      <a:pt x="11" y="20"/>
                    </a:lnTo>
                    <a:lnTo>
                      <a:pt x="11" y="25"/>
                    </a:lnTo>
                    <a:lnTo>
                      <a:pt x="10" y="25"/>
                    </a:lnTo>
                    <a:lnTo>
                      <a:pt x="10" y="26"/>
                    </a:lnTo>
                    <a:lnTo>
                      <a:pt x="13" y="39"/>
                    </a:lnTo>
                    <a:lnTo>
                      <a:pt x="16" y="65"/>
                    </a:lnTo>
                    <a:lnTo>
                      <a:pt x="16" y="73"/>
                    </a:lnTo>
                    <a:lnTo>
                      <a:pt x="20" y="79"/>
                    </a:lnTo>
                    <a:lnTo>
                      <a:pt x="24" y="79"/>
                    </a:lnTo>
                    <a:lnTo>
                      <a:pt x="28" y="83"/>
                    </a:lnTo>
                    <a:lnTo>
                      <a:pt x="30" y="83"/>
                    </a:lnTo>
                    <a:lnTo>
                      <a:pt x="30" y="90"/>
                    </a:lnTo>
                    <a:lnTo>
                      <a:pt x="34" y="97"/>
                    </a:lnTo>
                    <a:lnTo>
                      <a:pt x="37" y="108"/>
                    </a:lnTo>
                    <a:lnTo>
                      <a:pt x="37" y="113"/>
                    </a:lnTo>
                    <a:lnTo>
                      <a:pt x="42" y="114"/>
                    </a:lnTo>
                    <a:lnTo>
                      <a:pt x="47" y="114"/>
                    </a:lnTo>
                    <a:lnTo>
                      <a:pt x="52" y="113"/>
                    </a:lnTo>
                    <a:lnTo>
                      <a:pt x="55" y="111"/>
                    </a:lnTo>
                    <a:lnTo>
                      <a:pt x="56" y="111"/>
                    </a:lnTo>
                    <a:lnTo>
                      <a:pt x="57" y="113"/>
                    </a:lnTo>
                    <a:lnTo>
                      <a:pt x="57" y="114"/>
                    </a:lnTo>
                    <a:lnTo>
                      <a:pt x="62" y="117"/>
                    </a:lnTo>
                    <a:lnTo>
                      <a:pt x="62" y="118"/>
                    </a:lnTo>
                    <a:lnTo>
                      <a:pt x="69" y="125"/>
                    </a:lnTo>
                    <a:lnTo>
                      <a:pt x="69" y="127"/>
                    </a:lnTo>
                    <a:lnTo>
                      <a:pt x="73" y="134"/>
                    </a:lnTo>
                    <a:lnTo>
                      <a:pt x="77" y="146"/>
                    </a:lnTo>
                    <a:lnTo>
                      <a:pt x="81" y="154"/>
                    </a:lnTo>
                    <a:lnTo>
                      <a:pt x="88" y="160"/>
                    </a:lnTo>
                    <a:lnTo>
                      <a:pt x="102" y="159"/>
                    </a:lnTo>
                    <a:lnTo>
                      <a:pt x="119" y="152"/>
                    </a:lnTo>
                    <a:lnTo>
                      <a:pt x="120" y="152"/>
                    </a:lnTo>
                    <a:lnTo>
                      <a:pt x="122" y="160"/>
                    </a:lnTo>
                    <a:lnTo>
                      <a:pt x="122" y="164"/>
                    </a:lnTo>
                    <a:lnTo>
                      <a:pt x="131" y="175"/>
                    </a:lnTo>
                    <a:lnTo>
                      <a:pt x="145" y="175"/>
                    </a:lnTo>
                    <a:lnTo>
                      <a:pt x="151" y="168"/>
                    </a:lnTo>
                    <a:lnTo>
                      <a:pt x="161" y="164"/>
                    </a:lnTo>
                    <a:lnTo>
                      <a:pt x="165" y="168"/>
                    </a:lnTo>
                    <a:lnTo>
                      <a:pt x="165" y="174"/>
                    </a:lnTo>
                    <a:lnTo>
                      <a:pt x="179" y="197"/>
                    </a:lnTo>
                    <a:lnTo>
                      <a:pt x="180" y="198"/>
                    </a:lnTo>
                    <a:lnTo>
                      <a:pt x="180" y="199"/>
                    </a:lnTo>
                    <a:lnTo>
                      <a:pt x="183" y="205"/>
                    </a:lnTo>
                    <a:lnTo>
                      <a:pt x="183" y="212"/>
                    </a:lnTo>
                    <a:lnTo>
                      <a:pt x="179" y="213"/>
                    </a:lnTo>
                    <a:lnTo>
                      <a:pt x="180" y="217"/>
                    </a:lnTo>
                    <a:lnTo>
                      <a:pt x="182" y="237"/>
                    </a:lnTo>
                    <a:lnTo>
                      <a:pt x="183" y="241"/>
                    </a:lnTo>
                    <a:lnTo>
                      <a:pt x="183" y="242"/>
                    </a:lnTo>
                    <a:lnTo>
                      <a:pt x="194" y="259"/>
                    </a:lnTo>
                    <a:lnTo>
                      <a:pt x="198" y="261"/>
                    </a:lnTo>
                    <a:lnTo>
                      <a:pt x="200" y="262"/>
                    </a:lnTo>
                    <a:lnTo>
                      <a:pt x="204" y="258"/>
                    </a:lnTo>
                    <a:lnTo>
                      <a:pt x="208" y="264"/>
                    </a:lnTo>
                    <a:lnTo>
                      <a:pt x="210" y="272"/>
                    </a:lnTo>
                    <a:lnTo>
                      <a:pt x="211" y="274"/>
                    </a:lnTo>
                    <a:lnTo>
                      <a:pt x="214" y="272"/>
                    </a:lnTo>
                    <a:lnTo>
                      <a:pt x="214" y="279"/>
                    </a:lnTo>
                    <a:lnTo>
                      <a:pt x="222" y="288"/>
                    </a:lnTo>
                    <a:lnTo>
                      <a:pt x="227" y="30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04" name="Freeform 4754">
                <a:extLst>
                  <a:ext uri="{FF2B5EF4-FFF2-40B4-BE49-F238E27FC236}">
                    <a16:creationId xmlns:a16="http://schemas.microsoft.com/office/drawing/2014/main" id="{06866DCE-0226-8F91-3CF8-DDFCE0515A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1" y="3344"/>
                <a:ext cx="6" cy="12"/>
              </a:xfrm>
              <a:custGeom>
                <a:avLst/>
                <a:gdLst>
                  <a:gd name="T0" fmla="*/ 5 w 23"/>
                  <a:gd name="T1" fmla="*/ 47 h 47"/>
                  <a:gd name="T2" fmla="*/ 14 w 23"/>
                  <a:gd name="T3" fmla="*/ 43 h 47"/>
                  <a:gd name="T4" fmla="*/ 20 w 23"/>
                  <a:gd name="T5" fmla="*/ 37 h 47"/>
                  <a:gd name="T6" fmla="*/ 20 w 23"/>
                  <a:gd name="T7" fmla="*/ 36 h 47"/>
                  <a:gd name="T8" fmla="*/ 23 w 23"/>
                  <a:gd name="T9" fmla="*/ 26 h 47"/>
                  <a:gd name="T10" fmla="*/ 23 w 23"/>
                  <a:gd name="T11" fmla="*/ 25 h 47"/>
                  <a:gd name="T12" fmla="*/ 20 w 23"/>
                  <a:gd name="T13" fmla="*/ 21 h 47"/>
                  <a:gd name="T14" fmla="*/ 17 w 23"/>
                  <a:gd name="T15" fmla="*/ 19 h 47"/>
                  <a:gd name="T16" fmla="*/ 17 w 23"/>
                  <a:gd name="T17" fmla="*/ 18 h 47"/>
                  <a:gd name="T18" fmla="*/ 14 w 23"/>
                  <a:gd name="T19" fmla="*/ 16 h 47"/>
                  <a:gd name="T20" fmla="*/ 0 w 23"/>
                  <a:gd name="T21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3" h="47">
                    <a:moveTo>
                      <a:pt x="5" y="47"/>
                    </a:moveTo>
                    <a:lnTo>
                      <a:pt x="14" y="43"/>
                    </a:lnTo>
                    <a:lnTo>
                      <a:pt x="20" y="37"/>
                    </a:lnTo>
                    <a:lnTo>
                      <a:pt x="20" y="36"/>
                    </a:lnTo>
                    <a:lnTo>
                      <a:pt x="23" y="26"/>
                    </a:lnTo>
                    <a:lnTo>
                      <a:pt x="23" y="25"/>
                    </a:lnTo>
                    <a:lnTo>
                      <a:pt x="20" y="21"/>
                    </a:lnTo>
                    <a:lnTo>
                      <a:pt x="17" y="19"/>
                    </a:lnTo>
                    <a:lnTo>
                      <a:pt x="17" y="18"/>
                    </a:lnTo>
                    <a:lnTo>
                      <a:pt x="14" y="16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05" name="Freeform 4755">
                <a:extLst>
                  <a:ext uri="{FF2B5EF4-FFF2-40B4-BE49-F238E27FC236}">
                    <a16:creationId xmlns:a16="http://schemas.microsoft.com/office/drawing/2014/main" id="{B15B0B7A-95DC-6914-DF84-605F88CB28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6" y="3430"/>
                <a:ext cx="39" cy="12"/>
              </a:xfrm>
              <a:custGeom>
                <a:avLst/>
                <a:gdLst>
                  <a:gd name="T0" fmla="*/ 154 w 154"/>
                  <a:gd name="T1" fmla="*/ 2 h 48"/>
                  <a:gd name="T2" fmla="*/ 153 w 154"/>
                  <a:gd name="T3" fmla="*/ 2 h 48"/>
                  <a:gd name="T4" fmla="*/ 142 w 154"/>
                  <a:gd name="T5" fmla="*/ 5 h 48"/>
                  <a:gd name="T6" fmla="*/ 132 w 154"/>
                  <a:gd name="T7" fmla="*/ 5 h 48"/>
                  <a:gd name="T8" fmla="*/ 122 w 154"/>
                  <a:gd name="T9" fmla="*/ 2 h 48"/>
                  <a:gd name="T10" fmla="*/ 120 w 154"/>
                  <a:gd name="T11" fmla="*/ 0 h 48"/>
                  <a:gd name="T12" fmla="*/ 91 w 154"/>
                  <a:gd name="T13" fmla="*/ 0 h 48"/>
                  <a:gd name="T14" fmla="*/ 91 w 154"/>
                  <a:gd name="T15" fmla="*/ 10 h 48"/>
                  <a:gd name="T16" fmla="*/ 94 w 154"/>
                  <a:gd name="T17" fmla="*/ 26 h 48"/>
                  <a:gd name="T18" fmla="*/ 91 w 154"/>
                  <a:gd name="T19" fmla="*/ 38 h 48"/>
                  <a:gd name="T20" fmla="*/ 86 w 154"/>
                  <a:gd name="T21" fmla="*/ 47 h 48"/>
                  <a:gd name="T22" fmla="*/ 82 w 154"/>
                  <a:gd name="T23" fmla="*/ 45 h 48"/>
                  <a:gd name="T24" fmla="*/ 79 w 154"/>
                  <a:gd name="T25" fmla="*/ 45 h 48"/>
                  <a:gd name="T26" fmla="*/ 75 w 154"/>
                  <a:gd name="T27" fmla="*/ 47 h 48"/>
                  <a:gd name="T28" fmla="*/ 74 w 154"/>
                  <a:gd name="T29" fmla="*/ 48 h 48"/>
                  <a:gd name="T30" fmla="*/ 67 w 154"/>
                  <a:gd name="T31" fmla="*/ 44 h 48"/>
                  <a:gd name="T32" fmla="*/ 60 w 154"/>
                  <a:gd name="T33" fmla="*/ 41 h 48"/>
                  <a:gd name="T34" fmla="*/ 58 w 154"/>
                  <a:gd name="T35" fmla="*/ 41 h 48"/>
                  <a:gd name="T36" fmla="*/ 58 w 154"/>
                  <a:gd name="T37" fmla="*/ 40 h 48"/>
                  <a:gd name="T38" fmla="*/ 54 w 154"/>
                  <a:gd name="T39" fmla="*/ 31 h 48"/>
                  <a:gd name="T40" fmla="*/ 41 w 154"/>
                  <a:gd name="T41" fmla="*/ 20 h 48"/>
                  <a:gd name="T42" fmla="*/ 40 w 154"/>
                  <a:gd name="T43" fmla="*/ 20 h 48"/>
                  <a:gd name="T44" fmla="*/ 38 w 154"/>
                  <a:gd name="T45" fmla="*/ 19 h 48"/>
                  <a:gd name="T46" fmla="*/ 37 w 154"/>
                  <a:gd name="T47" fmla="*/ 20 h 48"/>
                  <a:gd name="T48" fmla="*/ 29 w 154"/>
                  <a:gd name="T49" fmla="*/ 23 h 48"/>
                  <a:gd name="T50" fmla="*/ 23 w 154"/>
                  <a:gd name="T51" fmla="*/ 27 h 48"/>
                  <a:gd name="T52" fmla="*/ 9 w 154"/>
                  <a:gd name="T53" fmla="*/ 33 h 48"/>
                  <a:gd name="T54" fmla="*/ 7 w 154"/>
                  <a:gd name="T55" fmla="*/ 30 h 48"/>
                  <a:gd name="T56" fmla="*/ 1 w 154"/>
                  <a:gd name="T57" fmla="*/ 20 h 48"/>
                  <a:gd name="T58" fmla="*/ 0 w 154"/>
                  <a:gd name="T59" fmla="*/ 2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54" h="48">
                    <a:moveTo>
                      <a:pt x="154" y="2"/>
                    </a:moveTo>
                    <a:lnTo>
                      <a:pt x="153" y="2"/>
                    </a:lnTo>
                    <a:lnTo>
                      <a:pt x="142" y="5"/>
                    </a:lnTo>
                    <a:lnTo>
                      <a:pt x="132" y="5"/>
                    </a:lnTo>
                    <a:lnTo>
                      <a:pt x="122" y="2"/>
                    </a:lnTo>
                    <a:lnTo>
                      <a:pt x="120" y="0"/>
                    </a:lnTo>
                    <a:lnTo>
                      <a:pt x="91" y="0"/>
                    </a:lnTo>
                    <a:lnTo>
                      <a:pt x="91" y="10"/>
                    </a:lnTo>
                    <a:lnTo>
                      <a:pt x="94" y="26"/>
                    </a:lnTo>
                    <a:lnTo>
                      <a:pt x="91" y="38"/>
                    </a:lnTo>
                    <a:lnTo>
                      <a:pt x="86" y="47"/>
                    </a:lnTo>
                    <a:lnTo>
                      <a:pt x="82" y="45"/>
                    </a:lnTo>
                    <a:lnTo>
                      <a:pt x="79" y="45"/>
                    </a:lnTo>
                    <a:lnTo>
                      <a:pt x="75" y="47"/>
                    </a:lnTo>
                    <a:lnTo>
                      <a:pt x="74" y="48"/>
                    </a:lnTo>
                    <a:lnTo>
                      <a:pt x="67" y="44"/>
                    </a:lnTo>
                    <a:lnTo>
                      <a:pt x="60" y="41"/>
                    </a:lnTo>
                    <a:lnTo>
                      <a:pt x="58" y="41"/>
                    </a:lnTo>
                    <a:lnTo>
                      <a:pt x="58" y="40"/>
                    </a:lnTo>
                    <a:lnTo>
                      <a:pt x="54" y="31"/>
                    </a:lnTo>
                    <a:lnTo>
                      <a:pt x="41" y="20"/>
                    </a:lnTo>
                    <a:lnTo>
                      <a:pt x="40" y="20"/>
                    </a:lnTo>
                    <a:lnTo>
                      <a:pt x="38" y="19"/>
                    </a:lnTo>
                    <a:lnTo>
                      <a:pt x="37" y="20"/>
                    </a:lnTo>
                    <a:lnTo>
                      <a:pt x="29" y="23"/>
                    </a:lnTo>
                    <a:lnTo>
                      <a:pt x="23" y="27"/>
                    </a:lnTo>
                    <a:lnTo>
                      <a:pt x="9" y="33"/>
                    </a:lnTo>
                    <a:lnTo>
                      <a:pt x="7" y="30"/>
                    </a:lnTo>
                    <a:lnTo>
                      <a:pt x="1" y="20"/>
                    </a:lnTo>
                    <a:lnTo>
                      <a:pt x="0" y="2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06" name="Freeform 4756">
                <a:extLst>
                  <a:ext uri="{FF2B5EF4-FFF2-40B4-BE49-F238E27FC236}">
                    <a16:creationId xmlns:a16="http://schemas.microsoft.com/office/drawing/2014/main" id="{C28C9A0C-0163-A513-9830-DA4C6D1249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5" y="3435"/>
                <a:ext cx="35" cy="34"/>
              </a:xfrm>
              <a:custGeom>
                <a:avLst/>
                <a:gdLst>
                  <a:gd name="T0" fmla="*/ 45 w 142"/>
                  <a:gd name="T1" fmla="*/ 0 h 137"/>
                  <a:gd name="T2" fmla="*/ 43 w 142"/>
                  <a:gd name="T3" fmla="*/ 0 h 137"/>
                  <a:gd name="T4" fmla="*/ 40 w 142"/>
                  <a:gd name="T5" fmla="*/ 2 h 137"/>
                  <a:gd name="T6" fmla="*/ 39 w 142"/>
                  <a:gd name="T7" fmla="*/ 2 h 137"/>
                  <a:gd name="T8" fmla="*/ 30 w 142"/>
                  <a:gd name="T9" fmla="*/ 6 h 137"/>
                  <a:gd name="T10" fmla="*/ 9 w 142"/>
                  <a:gd name="T11" fmla="*/ 13 h 137"/>
                  <a:gd name="T12" fmla="*/ 7 w 142"/>
                  <a:gd name="T13" fmla="*/ 14 h 137"/>
                  <a:gd name="T14" fmla="*/ 8 w 142"/>
                  <a:gd name="T15" fmla="*/ 16 h 137"/>
                  <a:gd name="T16" fmla="*/ 1 w 142"/>
                  <a:gd name="T17" fmla="*/ 27 h 137"/>
                  <a:gd name="T18" fmla="*/ 0 w 142"/>
                  <a:gd name="T19" fmla="*/ 31 h 137"/>
                  <a:gd name="T20" fmla="*/ 0 w 142"/>
                  <a:gd name="T21" fmla="*/ 32 h 137"/>
                  <a:gd name="T22" fmla="*/ 2 w 142"/>
                  <a:gd name="T23" fmla="*/ 34 h 137"/>
                  <a:gd name="T24" fmla="*/ 4 w 142"/>
                  <a:gd name="T25" fmla="*/ 34 h 137"/>
                  <a:gd name="T26" fmla="*/ 5 w 142"/>
                  <a:gd name="T27" fmla="*/ 35 h 137"/>
                  <a:gd name="T28" fmla="*/ 7 w 142"/>
                  <a:gd name="T29" fmla="*/ 35 h 137"/>
                  <a:gd name="T30" fmla="*/ 8 w 142"/>
                  <a:gd name="T31" fmla="*/ 37 h 137"/>
                  <a:gd name="T32" fmla="*/ 8 w 142"/>
                  <a:gd name="T33" fmla="*/ 39 h 137"/>
                  <a:gd name="T34" fmla="*/ 12 w 142"/>
                  <a:gd name="T35" fmla="*/ 46 h 137"/>
                  <a:gd name="T36" fmla="*/ 14 w 142"/>
                  <a:gd name="T37" fmla="*/ 47 h 137"/>
                  <a:gd name="T38" fmla="*/ 18 w 142"/>
                  <a:gd name="T39" fmla="*/ 54 h 137"/>
                  <a:gd name="T40" fmla="*/ 18 w 142"/>
                  <a:gd name="T41" fmla="*/ 56 h 137"/>
                  <a:gd name="T42" fmla="*/ 19 w 142"/>
                  <a:gd name="T43" fmla="*/ 60 h 137"/>
                  <a:gd name="T44" fmla="*/ 19 w 142"/>
                  <a:gd name="T45" fmla="*/ 67 h 137"/>
                  <a:gd name="T46" fmla="*/ 23 w 142"/>
                  <a:gd name="T47" fmla="*/ 70 h 137"/>
                  <a:gd name="T48" fmla="*/ 25 w 142"/>
                  <a:gd name="T49" fmla="*/ 73 h 137"/>
                  <a:gd name="T50" fmla="*/ 25 w 142"/>
                  <a:gd name="T51" fmla="*/ 74 h 137"/>
                  <a:gd name="T52" fmla="*/ 26 w 142"/>
                  <a:gd name="T53" fmla="*/ 77 h 137"/>
                  <a:gd name="T54" fmla="*/ 29 w 142"/>
                  <a:gd name="T55" fmla="*/ 78 h 137"/>
                  <a:gd name="T56" fmla="*/ 32 w 142"/>
                  <a:gd name="T57" fmla="*/ 78 h 137"/>
                  <a:gd name="T58" fmla="*/ 33 w 142"/>
                  <a:gd name="T59" fmla="*/ 77 h 137"/>
                  <a:gd name="T60" fmla="*/ 40 w 142"/>
                  <a:gd name="T61" fmla="*/ 77 h 137"/>
                  <a:gd name="T62" fmla="*/ 45 w 142"/>
                  <a:gd name="T63" fmla="*/ 74 h 137"/>
                  <a:gd name="T64" fmla="*/ 46 w 142"/>
                  <a:gd name="T65" fmla="*/ 73 h 137"/>
                  <a:gd name="T66" fmla="*/ 50 w 142"/>
                  <a:gd name="T67" fmla="*/ 71 h 137"/>
                  <a:gd name="T68" fmla="*/ 52 w 142"/>
                  <a:gd name="T69" fmla="*/ 71 h 137"/>
                  <a:gd name="T70" fmla="*/ 52 w 142"/>
                  <a:gd name="T71" fmla="*/ 73 h 137"/>
                  <a:gd name="T72" fmla="*/ 58 w 142"/>
                  <a:gd name="T73" fmla="*/ 97 h 137"/>
                  <a:gd name="T74" fmla="*/ 58 w 142"/>
                  <a:gd name="T75" fmla="*/ 114 h 137"/>
                  <a:gd name="T76" fmla="*/ 57 w 142"/>
                  <a:gd name="T77" fmla="*/ 116 h 137"/>
                  <a:gd name="T78" fmla="*/ 53 w 142"/>
                  <a:gd name="T79" fmla="*/ 114 h 137"/>
                  <a:gd name="T80" fmla="*/ 53 w 142"/>
                  <a:gd name="T81" fmla="*/ 119 h 137"/>
                  <a:gd name="T82" fmla="*/ 54 w 142"/>
                  <a:gd name="T83" fmla="*/ 120 h 137"/>
                  <a:gd name="T84" fmla="*/ 58 w 142"/>
                  <a:gd name="T85" fmla="*/ 126 h 137"/>
                  <a:gd name="T86" fmla="*/ 61 w 142"/>
                  <a:gd name="T87" fmla="*/ 129 h 137"/>
                  <a:gd name="T88" fmla="*/ 82 w 142"/>
                  <a:gd name="T89" fmla="*/ 123 h 137"/>
                  <a:gd name="T90" fmla="*/ 85 w 142"/>
                  <a:gd name="T91" fmla="*/ 123 h 137"/>
                  <a:gd name="T92" fmla="*/ 85 w 142"/>
                  <a:gd name="T93" fmla="*/ 124 h 137"/>
                  <a:gd name="T94" fmla="*/ 86 w 142"/>
                  <a:gd name="T95" fmla="*/ 127 h 137"/>
                  <a:gd name="T96" fmla="*/ 92 w 142"/>
                  <a:gd name="T97" fmla="*/ 136 h 137"/>
                  <a:gd name="T98" fmla="*/ 96 w 142"/>
                  <a:gd name="T99" fmla="*/ 136 h 137"/>
                  <a:gd name="T100" fmla="*/ 113 w 142"/>
                  <a:gd name="T101" fmla="*/ 133 h 137"/>
                  <a:gd name="T102" fmla="*/ 127 w 142"/>
                  <a:gd name="T103" fmla="*/ 137 h 137"/>
                  <a:gd name="T104" fmla="*/ 141 w 142"/>
                  <a:gd name="T105" fmla="*/ 131 h 137"/>
                  <a:gd name="T106" fmla="*/ 142 w 142"/>
                  <a:gd name="T107" fmla="*/ 130 h 137"/>
                  <a:gd name="T108" fmla="*/ 142 w 142"/>
                  <a:gd name="T109" fmla="*/ 129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42" h="137">
                    <a:moveTo>
                      <a:pt x="45" y="0"/>
                    </a:moveTo>
                    <a:lnTo>
                      <a:pt x="43" y="0"/>
                    </a:lnTo>
                    <a:lnTo>
                      <a:pt x="40" y="2"/>
                    </a:lnTo>
                    <a:lnTo>
                      <a:pt x="39" y="2"/>
                    </a:lnTo>
                    <a:lnTo>
                      <a:pt x="30" y="6"/>
                    </a:lnTo>
                    <a:lnTo>
                      <a:pt x="9" y="13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" y="27"/>
                    </a:lnTo>
                    <a:lnTo>
                      <a:pt x="0" y="31"/>
                    </a:lnTo>
                    <a:lnTo>
                      <a:pt x="0" y="32"/>
                    </a:lnTo>
                    <a:lnTo>
                      <a:pt x="2" y="34"/>
                    </a:lnTo>
                    <a:lnTo>
                      <a:pt x="4" y="34"/>
                    </a:lnTo>
                    <a:lnTo>
                      <a:pt x="5" y="35"/>
                    </a:lnTo>
                    <a:lnTo>
                      <a:pt x="7" y="35"/>
                    </a:lnTo>
                    <a:lnTo>
                      <a:pt x="8" y="37"/>
                    </a:lnTo>
                    <a:lnTo>
                      <a:pt x="8" y="39"/>
                    </a:lnTo>
                    <a:lnTo>
                      <a:pt x="12" y="46"/>
                    </a:lnTo>
                    <a:lnTo>
                      <a:pt x="14" y="47"/>
                    </a:lnTo>
                    <a:lnTo>
                      <a:pt x="18" y="54"/>
                    </a:lnTo>
                    <a:lnTo>
                      <a:pt x="18" y="56"/>
                    </a:lnTo>
                    <a:lnTo>
                      <a:pt x="19" y="60"/>
                    </a:lnTo>
                    <a:lnTo>
                      <a:pt x="19" y="67"/>
                    </a:lnTo>
                    <a:lnTo>
                      <a:pt x="23" y="70"/>
                    </a:lnTo>
                    <a:lnTo>
                      <a:pt x="25" y="73"/>
                    </a:lnTo>
                    <a:lnTo>
                      <a:pt x="25" y="74"/>
                    </a:lnTo>
                    <a:lnTo>
                      <a:pt x="26" y="77"/>
                    </a:lnTo>
                    <a:lnTo>
                      <a:pt x="29" y="78"/>
                    </a:lnTo>
                    <a:lnTo>
                      <a:pt x="32" y="78"/>
                    </a:lnTo>
                    <a:lnTo>
                      <a:pt x="33" y="77"/>
                    </a:lnTo>
                    <a:lnTo>
                      <a:pt x="40" y="77"/>
                    </a:lnTo>
                    <a:lnTo>
                      <a:pt x="45" y="74"/>
                    </a:lnTo>
                    <a:lnTo>
                      <a:pt x="46" y="73"/>
                    </a:lnTo>
                    <a:lnTo>
                      <a:pt x="50" y="71"/>
                    </a:lnTo>
                    <a:lnTo>
                      <a:pt x="52" y="71"/>
                    </a:lnTo>
                    <a:lnTo>
                      <a:pt x="52" y="73"/>
                    </a:lnTo>
                    <a:lnTo>
                      <a:pt x="58" y="97"/>
                    </a:lnTo>
                    <a:lnTo>
                      <a:pt x="58" y="114"/>
                    </a:lnTo>
                    <a:lnTo>
                      <a:pt x="57" y="116"/>
                    </a:lnTo>
                    <a:lnTo>
                      <a:pt x="53" y="114"/>
                    </a:lnTo>
                    <a:lnTo>
                      <a:pt x="53" y="119"/>
                    </a:lnTo>
                    <a:lnTo>
                      <a:pt x="54" y="120"/>
                    </a:lnTo>
                    <a:lnTo>
                      <a:pt x="58" y="126"/>
                    </a:lnTo>
                    <a:lnTo>
                      <a:pt x="61" y="129"/>
                    </a:lnTo>
                    <a:lnTo>
                      <a:pt x="82" y="123"/>
                    </a:lnTo>
                    <a:lnTo>
                      <a:pt x="85" y="123"/>
                    </a:lnTo>
                    <a:lnTo>
                      <a:pt x="85" y="124"/>
                    </a:lnTo>
                    <a:lnTo>
                      <a:pt x="86" y="127"/>
                    </a:lnTo>
                    <a:lnTo>
                      <a:pt x="92" y="136"/>
                    </a:lnTo>
                    <a:lnTo>
                      <a:pt x="96" y="136"/>
                    </a:lnTo>
                    <a:lnTo>
                      <a:pt x="113" y="133"/>
                    </a:lnTo>
                    <a:lnTo>
                      <a:pt x="127" y="137"/>
                    </a:lnTo>
                    <a:lnTo>
                      <a:pt x="141" y="131"/>
                    </a:lnTo>
                    <a:lnTo>
                      <a:pt x="142" y="130"/>
                    </a:lnTo>
                    <a:lnTo>
                      <a:pt x="142" y="12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07" name="Freeform 4757">
                <a:extLst>
                  <a:ext uri="{FF2B5EF4-FFF2-40B4-BE49-F238E27FC236}">
                    <a16:creationId xmlns:a16="http://schemas.microsoft.com/office/drawing/2014/main" id="{5EDC8228-1C14-C88A-7C3A-5C0941587E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1" y="3483"/>
                <a:ext cx="39" cy="13"/>
              </a:xfrm>
              <a:custGeom>
                <a:avLst/>
                <a:gdLst>
                  <a:gd name="T0" fmla="*/ 157 w 157"/>
                  <a:gd name="T1" fmla="*/ 52 h 52"/>
                  <a:gd name="T2" fmla="*/ 154 w 157"/>
                  <a:gd name="T3" fmla="*/ 49 h 52"/>
                  <a:gd name="T4" fmla="*/ 146 w 157"/>
                  <a:gd name="T5" fmla="*/ 45 h 52"/>
                  <a:gd name="T6" fmla="*/ 142 w 157"/>
                  <a:gd name="T7" fmla="*/ 42 h 52"/>
                  <a:gd name="T8" fmla="*/ 139 w 157"/>
                  <a:gd name="T9" fmla="*/ 37 h 52"/>
                  <a:gd name="T10" fmla="*/ 139 w 157"/>
                  <a:gd name="T11" fmla="*/ 28 h 52"/>
                  <a:gd name="T12" fmla="*/ 134 w 157"/>
                  <a:gd name="T13" fmla="*/ 23 h 52"/>
                  <a:gd name="T14" fmla="*/ 131 w 157"/>
                  <a:gd name="T15" fmla="*/ 21 h 52"/>
                  <a:gd name="T16" fmla="*/ 125 w 157"/>
                  <a:gd name="T17" fmla="*/ 21 h 52"/>
                  <a:gd name="T18" fmla="*/ 125 w 157"/>
                  <a:gd name="T19" fmla="*/ 20 h 52"/>
                  <a:gd name="T20" fmla="*/ 124 w 157"/>
                  <a:gd name="T21" fmla="*/ 17 h 52"/>
                  <a:gd name="T22" fmla="*/ 115 w 157"/>
                  <a:gd name="T23" fmla="*/ 13 h 52"/>
                  <a:gd name="T24" fmla="*/ 108 w 157"/>
                  <a:gd name="T25" fmla="*/ 13 h 52"/>
                  <a:gd name="T26" fmla="*/ 106 w 157"/>
                  <a:gd name="T27" fmla="*/ 18 h 52"/>
                  <a:gd name="T28" fmla="*/ 101 w 157"/>
                  <a:gd name="T29" fmla="*/ 23 h 52"/>
                  <a:gd name="T30" fmla="*/ 100 w 157"/>
                  <a:gd name="T31" fmla="*/ 23 h 52"/>
                  <a:gd name="T32" fmla="*/ 92 w 157"/>
                  <a:gd name="T33" fmla="*/ 24 h 52"/>
                  <a:gd name="T34" fmla="*/ 83 w 157"/>
                  <a:gd name="T35" fmla="*/ 23 h 52"/>
                  <a:gd name="T36" fmla="*/ 67 w 157"/>
                  <a:gd name="T37" fmla="*/ 18 h 52"/>
                  <a:gd name="T38" fmla="*/ 67 w 157"/>
                  <a:gd name="T39" fmla="*/ 17 h 52"/>
                  <a:gd name="T40" fmla="*/ 68 w 157"/>
                  <a:gd name="T41" fmla="*/ 14 h 52"/>
                  <a:gd name="T42" fmla="*/ 68 w 157"/>
                  <a:gd name="T43" fmla="*/ 7 h 52"/>
                  <a:gd name="T44" fmla="*/ 67 w 157"/>
                  <a:gd name="T45" fmla="*/ 3 h 52"/>
                  <a:gd name="T46" fmla="*/ 65 w 157"/>
                  <a:gd name="T47" fmla="*/ 2 h 52"/>
                  <a:gd name="T48" fmla="*/ 65 w 157"/>
                  <a:gd name="T49" fmla="*/ 0 h 52"/>
                  <a:gd name="T50" fmla="*/ 60 w 157"/>
                  <a:gd name="T51" fmla="*/ 2 h 52"/>
                  <a:gd name="T52" fmla="*/ 54 w 157"/>
                  <a:gd name="T53" fmla="*/ 7 h 52"/>
                  <a:gd name="T54" fmla="*/ 46 w 157"/>
                  <a:gd name="T55" fmla="*/ 11 h 52"/>
                  <a:gd name="T56" fmla="*/ 46 w 157"/>
                  <a:gd name="T57" fmla="*/ 13 h 52"/>
                  <a:gd name="T58" fmla="*/ 26 w 157"/>
                  <a:gd name="T59" fmla="*/ 13 h 52"/>
                  <a:gd name="T60" fmla="*/ 25 w 157"/>
                  <a:gd name="T61" fmla="*/ 11 h 52"/>
                  <a:gd name="T62" fmla="*/ 19 w 157"/>
                  <a:gd name="T63" fmla="*/ 10 h 52"/>
                  <a:gd name="T64" fmla="*/ 12 w 157"/>
                  <a:gd name="T65" fmla="*/ 10 h 52"/>
                  <a:gd name="T66" fmla="*/ 11 w 157"/>
                  <a:gd name="T67" fmla="*/ 9 h 52"/>
                  <a:gd name="T68" fmla="*/ 3 w 157"/>
                  <a:gd name="T69" fmla="*/ 9 h 52"/>
                  <a:gd name="T70" fmla="*/ 3 w 157"/>
                  <a:gd name="T71" fmla="*/ 14 h 52"/>
                  <a:gd name="T72" fmla="*/ 0 w 157"/>
                  <a:gd name="T73" fmla="*/ 20 h 52"/>
                  <a:gd name="T74" fmla="*/ 0 w 157"/>
                  <a:gd name="T75" fmla="*/ 23 h 52"/>
                  <a:gd name="T76" fmla="*/ 1 w 157"/>
                  <a:gd name="T77" fmla="*/ 24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57" h="52">
                    <a:moveTo>
                      <a:pt x="157" y="52"/>
                    </a:moveTo>
                    <a:lnTo>
                      <a:pt x="154" y="49"/>
                    </a:lnTo>
                    <a:lnTo>
                      <a:pt x="146" y="45"/>
                    </a:lnTo>
                    <a:lnTo>
                      <a:pt x="142" y="42"/>
                    </a:lnTo>
                    <a:lnTo>
                      <a:pt x="139" y="37"/>
                    </a:lnTo>
                    <a:lnTo>
                      <a:pt x="139" y="28"/>
                    </a:lnTo>
                    <a:lnTo>
                      <a:pt x="134" y="23"/>
                    </a:lnTo>
                    <a:lnTo>
                      <a:pt x="131" y="21"/>
                    </a:lnTo>
                    <a:lnTo>
                      <a:pt x="125" y="21"/>
                    </a:lnTo>
                    <a:lnTo>
                      <a:pt x="125" y="20"/>
                    </a:lnTo>
                    <a:lnTo>
                      <a:pt x="124" y="17"/>
                    </a:lnTo>
                    <a:lnTo>
                      <a:pt x="115" y="13"/>
                    </a:lnTo>
                    <a:lnTo>
                      <a:pt x="108" y="13"/>
                    </a:lnTo>
                    <a:lnTo>
                      <a:pt x="106" y="18"/>
                    </a:lnTo>
                    <a:lnTo>
                      <a:pt x="101" y="23"/>
                    </a:lnTo>
                    <a:lnTo>
                      <a:pt x="100" y="23"/>
                    </a:lnTo>
                    <a:lnTo>
                      <a:pt x="92" y="24"/>
                    </a:lnTo>
                    <a:lnTo>
                      <a:pt x="83" y="23"/>
                    </a:lnTo>
                    <a:lnTo>
                      <a:pt x="67" y="18"/>
                    </a:lnTo>
                    <a:lnTo>
                      <a:pt x="67" y="17"/>
                    </a:lnTo>
                    <a:lnTo>
                      <a:pt x="68" y="14"/>
                    </a:lnTo>
                    <a:lnTo>
                      <a:pt x="68" y="7"/>
                    </a:lnTo>
                    <a:lnTo>
                      <a:pt x="67" y="3"/>
                    </a:lnTo>
                    <a:lnTo>
                      <a:pt x="65" y="2"/>
                    </a:lnTo>
                    <a:lnTo>
                      <a:pt x="65" y="0"/>
                    </a:lnTo>
                    <a:lnTo>
                      <a:pt x="60" y="2"/>
                    </a:lnTo>
                    <a:lnTo>
                      <a:pt x="54" y="7"/>
                    </a:lnTo>
                    <a:lnTo>
                      <a:pt x="46" y="11"/>
                    </a:lnTo>
                    <a:lnTo>
                      <a:pt x="46" y="13"/>
                    </a:lnTo>
                    <a:lnTo>
                      <a:pt x="26" y="13"/>
                    </a:lnTo>
                    <a:lnTo>
                      <a:pt x="25" y="11"/>
                    </a:lnTo>
                    <a:lnTo>
                      <a:pt x="19" y="10"/>
                    </a:lnTo>
                    <a:lnTo>
                      <a:pt x="12" y="10"/>
                    </a:lnTo>
                    <a:lnTo>
                      <a:pt x="11" y="9"/>
                    </a:lnTo>
                    <a:lnTo>
                      <a:pt x="3" y="9"/>
                    </a:lnTo>
                    <a:lnTo>
                      <a:pt x="3" y="14"/>
                    </a:lnTo>
                    <a:lnTo>
                      <a:pt x="0" y="20"/>
                    </a:lnTo>
                    <a:lnTo>
                      <a:pt x="0" y="23"/>
                    </a:lnTo>
                    <a:lnTo>
                      <a:pt x="1" y="2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08" name="Freeform 4758">
                <a:extLst>
                  <a:ext uri="{FF2B5EF4-FFF2-40B4-BE49-F238E27FC236}">
                    <a16:creationId xmlns:a16="http://schemas.microsoft.com/office/drawing/2014/main" id="{E2F2D904-0658-BC86-72D0-158D576423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9" y="3489"/>
                <a:ext cx="23" cy="76"/>
              </a:xfrm>
              <a:custGeom>
                <a:avLst/>
                <a:gdLst>
                  <a:gd name="T0" fmla="*/ 33 w 91"/>
                  <a:gd name="T1" fmla="*/ 304 h 304"/>
                  <a:gd name="T2" fmla="*/ 0 w 91"/>
                  <a:gd name="T3" fmla="*/ 285 h 304"/>
                  <a:gd name="T4" fmla="*/ 1 w 91"/>
                  <a:gd name="T5" fmla="*/ 284 h 304"/>
                  <a:gd name="T6" fmla="*/ 3 w 91"/>
                  <a:gd name="T7" fmla="*/ 271 h 304"/>
                  <a:gd name="T8" fmla="*/ 3 w 91"/>
                  <a:gd name="T9" fmla="*/ 265 h 304"/>
                  <a:gd name="T10" fmla="*/ 11 w 91"/>
                  <a:gd name="T11" fmla="*/ 260 h 304"/>
                  <a:gd name="T12" fmla="*/ 22 w 91"/>
                  <a:gd name="T13" fmla="*/ 258 h 304"/>
                  <a:gd name="T14" fmla="*/ 21 w 91"/>
                  <a:gd name="T15" fmla="*/ 260 h 304"/>
                  <a:gd name="T16" fmla="*/ 28 w 91"/>
                  <a:gd name="T17" fmla="*/ 264 h 304"/>
                  <a:gd name="T18" fmla="*/ 32 w 91"/>
                  <a:gd name="T19" fmla="*/ 261 h 304"/>
                  <a:gd name="T20" fmla="*/ 36 w 91"/>
                  <a:gd name="T21" fmla="*/ 247 h 304"/>
                  <a:gd name="T22" fmla="*/ 39 w 91"/>
                  <a:gd name="T23" fmla="*/ 230 h 304"/>
                  <a:gd name="T24" fmla="*/ 49 w 91"/>
                  <a:gd name="T25" fmla="*/ 223 h 304"/>
                  <a:gd name="T26" fmla="*/ 56 w 91"/>
                  <a:gd name="T27" fmla="*/ 219 h 304"/>
                  <a:gd name="T28" fmla="*/ 78 w 91"/>
                  <a:gd name="T29" fmla="*/ 214 h 304"/>
                  <a:gd name="T30" fmla="*/ 91 w 91"/>
                  <a:gd name="T31" fmla="*/ 205 h 304"/>
                  <a:gd name="T32" fmla="*/ 89 w 91"/>
                  <a:gd name="T33" fmla="*/ 203 h 304"/>
                  <a:gd name="T34" fmla="*/ 84 w 91"/>
                  <a:gd name="T35" fmla="*/ 198 h 304"/>
                  <a:gd name="T36" fmla="*/ 74 w 91"/>
                  <a:gd name="T37" fmla="*/ 204 h 304"/>
                  <a:gd name="T38" fmla="*/ 47 w 91"/>
                  <a:gd name="T39" fmla="*/ 218 h 304"/>
                  <a:gd name="T40" fmla="*/ 36 w 91"/>
                  <a:gd name="T41" fmla="*/ 217 h 304"/>
                  <a:gd name="T42" fmla="*/ 29 w 91"/>
                  <a:gd name="T43" fmla="*/ 215 h 304"/>
                  <a:gd name="T44" fmla="*/ 31 w 91"/>
                  <a:gd name="T45" fmla="*/ 212 h 304"/>
                  <a:gd name="T46" fmla="*/ 32 w 91"/>
                  <a:gd name="T47" fmla="*/ 210 h 304"/>
                  <a:gd name="T48" fmla="*/ 31 w 91"/>
                  <a:gd name="T49" fmla="*/ 201 h 304"/>
                  <a:gd name="T50" fmla="*/ 32 w 91"/>
                  <a:gd name="T51" fmla="*/ 194 h 304"/>
                  <a:gd name="T52" fmla="*/ 36 w 91"/>
                  <a:gd name="T53" fmla="*/ 184 h 304"/>
                  <a:gd name="T54" fmla="*/ 28 w 91"/>
                  <a:gd name="T55" fmla="*/ 179 h 304"/>
                  <a:gd name="T56" fmla="*/ 25 w 91"/>
                  <a:gd name="T57" fmla="*/ 172 h 304"/>
                  <a:gd name="T58" fmla="*/ 18 w 91"/>
                  <a:gd name="T59" fmla="*/ 158 h 304"/>
                  <a:gd name="T60" fmla="*/ 17 w 91"/>
                  <a:gd name="T61" fmla="*/ 148 h 304"/>
                  <a:gd name="T62" fmla="*/ 9 w 91"/>
                  <a:gd name="T63" fmla="*/ 134 h 304"/>
                  <a:gd name="T64" fmla="*/ 10 w 91"/>
                  <a:gd name="T65" fmla="*/ 131 h 304"/>
                  <a:gd name="T66" fmla="*/ 9 w 91"/>
                  <a:gd name="T67" fmla="*/ 129 h 304"/>
                  <a:gd name="T68" fmla="*/ 4 w 91"/>
                  <a:gd name="T69" fmla="*/ 113 h 304"/>
                  <a:gd name="T70" fmla="*/ 3 w 91"/>
                  <a:gd name="T71" fmla="*/ 105 h 304"/>
                  <a:gd name="T72" fmla="*/ 11 w 91"/>
                  <a:gd name="T73" fmla="*/ 99 h 304"/>
                  <a:gd name="T74" fmla="*/ 15 w 91"/>
                  <a:gd name="T75" fmla="*/ 84 h 304"/>
                  <a:gd name="T76" fmla="*/ 17 w 91"/>
                  <a:gd name="T77" fmla="*/ 76 h 304"/>
                  <a:gd name="T78" fmla="*/ 15 w 91"/>
                  <a:gd name="T79" fmla="*/ 71 h 304"/>
                  <a:gd name="T80" fmla="*/ 18 w 91"/>
                  <a:gd name="T81" fmla="*/ 59 h 304"/>
                  <a:gd name="T82" fmla="*/ 14 w 91"/>
                  <a:gd name="T83" fmla="*/ 49 h 304"/>
                  <a:gd name="T84" fmla="*/ 4 w 91"/>
                  <a:gd name="T85" fmla="*/ 16 h 304"/>
                  <a:gd name="T86" fmla="*/ 9 w 91"/>
                  <a:gd name="T87" fmla="*/ 3 h 3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91" h="304">
                    <a:moveTo>
                      <a:pt x="35" y="303"/>
                    </a:moveTo>
                    <a:lnTo>
                      <a:pt x="33" y="304"/>
                    </a:lnTo>
                    <a:lnTo>
                      <a:pt x="22" y="300"/>
                    </a:lnTo>
                    <a:lnTo>
                      <a:pt x="0" y="285"/>
                    </a:lnTo>
                    <a:lnTo>
                      <a:pt x="0" y="284"/>
                    </a:lnTo>
                    <a:lnTo>
                      <a:pt x="1" y="284"/>
                    </a:lnTo>
                    <a:lnTo>
                      <a:pt x="3" y="278"/>
                    </a:lnTo>
                    <a:lnTo>
                      <a:pt x="3" y="271"/>
                    </a:lnTo>
                    <a:lnTo>
                      <a:pt x="1" y="268"/>
                    </a:lnTo>
                    <a:lnTo>
                      <a:pt x="3" y="265"/>
                    </a:lnTo>
                    <a:lnTo>
                      <a:pt x="6" y="263"/>
                    </a:lnTo>
                    <a:lnTo>
                      <a:pt x="11" y="260"/>
                    </a:lnTo>
                    <a:lnTo>
                      <a:pt x="18" y="258"/>
                    </a:lnTo>
                    <a:lnTo>
                      <a:pt x="22" y="258"/>
                    </a:lnTo>
                    <a:lnTo>
                      <a:pt x="22" y="260"/>
                    </a:lnTo>
                    <a:lnTo>
                      <a:pt x="21" y="260"/>
                    </a:lnTo>
                    <a:lnTo>
                      <a:pt x="21" y="261"/>
                    </a:lnTo>
                    <a:lnTo>
                      <a:pt x="28" y="264"/>
                    </a:lnTo>
                    <a:lnTo>
                      <a:pt x="28" y="265"/>
                    </a:lnTo>
                    <a:lnTo>
                      <a:pt x="32" y="261"/>
                    </a:lnTo>
                    <a:lnTo>
                      <a:pt x="32" y="257"/>
                    </a:lnTo>
                    <a:lnTo>
                      <a:pt x="36" y="247"/>
                    </a:lnTo>
                    <a:lnTo>
                      <a:pt x="36" y="243"/>
                    </a:lnTo>
                    <a:lnTo>
                      <a:pt x="39" y="230"/>
                    </a:lnTo>
                    <a:lnTo>
                      <a:pt x="39" y="229"/>
                    </a:lnTo>
                    <a:lnTo>
                      <a:pt x="49" y="223"/>
                    </a:lnTo>
                    <a:lnTo>
                      <a:pt x="53" y="222"/>
                    </a:lnTo>
                    <a:lnTo>
                      <a:pt x="56" y="219"/>
                    </a:lnTo>
                    <a:lnTo>
                      <a:pt x="76" y="214"/>
                    </a:lnTo>
                    <a:lnTo>
                      <a:pt x="78" y="214"/>
                    </a:lnTo>
                    <a:lnTo>
                      <a:pt x="82" y="211"/>
                    </a:lnTo>
                    <a:lnTo>
                      <a:pt x="91" y="205"/>
                    </a:lnTo>
                    <a:lnTo>
                      <a:pt x="91" y="204"/>
                    </a:lnTo>
                    <a:lnTo>
                      <a:pt x="89" y="203"/>
                    </a:lnTo>
                    <a:lnTo>
                      <a:pt x="89" y="198"/>
                    </a:lnTo>
                    <a:lnTo>
                      <a:pt x="84" y="198"/>
                    </a:lnTo>
                    <a:lnTo>
                      <a:pt x="77" y="200"/>
                    </a:lnTo>
                    <a:lnTo>
                      <a:pt x="74" y="204"/>
                    </a:lnTo>
                    <a:lnTo>
                      <a:pt x="59" y="217"/>
                    </a:lnTo>
                    <a:lnTo>
                      <a:pt x="47" y="218"/>
                    </a:lnTo>
                    <a:lnTo>
                      <a:pt x="39" y="218"/>
                    </a:lnTo>
                    <a:lnTo>
                      <a:pt x="36" y="217"/>
                    </a:lnTo>
                    <a:lnTo>
                      <a:pt x="35" y="215"/>
                    </a:lnTo>
                    <a:lnTo>
                      <a:pt x="29" y="215"/>
                    </a:lnTo>
                    <a:lnTo>
                      <a:pt x="29" y="214"/>
                    </a:lnTo>
                    <a:lnTo>
                      <a:pt x="31" y="212"/>
                    </a:lnTo>
                    <a:lnTo>
                      <a:pt x="31" y="211"/>
                    </a:lnTo>
                    <a:lnTo>
                      <a:pt x="32" y="210"/>
                    </a:lnTo>
                    <a:lnTo>
                      <a:pt x="32" y="204"/>
                    </a:lnTo>
                    <a:lnTo>
                      <a:pt x="31" y="201"/>
                    </a:lnTo>
                    <a:lnTo>
                      <a:pt x="31" y="197"/>
                    </a:lnTo>
                    <a:lnTo>
                      <a:pt x="32" y="194"/>
                    </a:lnTo>
                    <a:lnTo>
                      <a:pt x="36" y="190"/>
                    </a:lnTo>
                    <a:lnTo>
                      <a:pt x="36" y="184"/>
                    </a:lnTo>
                    <a:lnTo>
                      <a:pt x="32" y="180"/>
                    </a:lnTo>
                    <a:lnTo>
                      <a:pt x="28" y="179"/>
                    </a:lnTo>
                    <a:lnTo>
                      <a:pt x="26" y="179"/>
                    </a:lnTo>
                    <a:lnTo>
                      <a:pt x="25" y="172"/>
                    </a:lnTo>
                    <a:lnTo>
                      <a:pt x="19" y="162"/>
                    </a:lnTo>
                    <a:lnTo>
                      <a:pt x="18" y="158"/>
                    </a:lnTo>
                    <a:lnTo>
                      <a:pt x="17" y="150"/>
                    </a:lnTo>
                    <a:lnTo>
                      <a:pt x="17" y="148"/>
                    </a:lnTo>
                    <a:lnTo>
                      <a:pt x="10" y="136"/>
                    </a:lnTo>
                    <a:lnTo>
                      <a:pt x="9" y="134"/>
                    </a:lnTo>
                    <a:lnTo>
                      <a:pt x="9" y="131"/>
                    </a:lnTo>
                    <a:lnTo>
                      <a:pt x="10" y="131"/>
                    </a:lnTo>
                    <a:lnTo>
                      <a:pt x="9" y="130"/>
                    </a:lnTo>
                    <a:lnTo>
                      <a:pt x="9" y="129"/>
                    </a:lnTo>
                    <a:lnTo>
                      <a:pt x="6" y="120"/>
                    </a:lnTo>
                    <a:lnTo>
                      <a:pt x="4" y="113"/>
                    </a:lnTo>
                    <a:lnTo>
                      <a:pt x="4" y="106"/>
                    </a:lnTo>
                    <a:lnTo>
                      <a:pt x="3" y="105"/>
                    </a:lnTo>
                    <a:lnTo>
                      <a:pt x="3" y="102"/>
                    </a:lnTo>
                    <a:lnTo>
                      <a:pt x="11" y="99"/>
                    </a:lnTo>
                    <a:lnTo>
                      <a:pt x="11" y="98"/>
                    </a:lnTo>
                    <a:lnTo>
                      <a:pt x="15" y="84"/>
                    </a:lnTo>
                    <a:lnTo>
                      <a:pt x="17" y="83"/>
                    </a:lnTo>
                    <a:lnTo>
                      <a:pt x="17" y="76"/>
                    </a:lnTo>
                    <a:lnTo>
                      <a:pt x="15" y="74"/>
                    </a:lnTo>
                    <a:lnTo>
                      <a:pt x="15" y="71"/>
                    </a:lnTo>
                    <a:lnTo>
                      <a:pt x="18" y="66"/>
                    </a:lnTo>
                    <a:lnTo>
                      <a:pt x="18" y="59"/>
                    </a:lnTo>
                    <a:lnTo>
                      <a:pt x="17" y="57"/>
                    </a:lnTo>
                    <a:lnTo>
                      <a:pt x="14" y="49"/>
                    </a:lnTo>
                    <a:lnTo>
                      <a:pt x="6" y="49"/>
                    </a:lnTo>
                    <a:lnTo>
                      <a:pt x="4" y="16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7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09" name="Freeform 4759">
                <a:extLst>
                  <a:ext uri="{FF2B5EF4-FFF2-40B4-BE49-F238E27FC236}">
                    <a16:creationId xmlns:a16="http://schemas.microsoft.com/office/drawing/2014/main" id="{4F72599D-DFFC-5121-5A23-8D8C96A245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0" y="3460"/>
                <a:ext cx="66" cy="29"/>
              </a:xfrm>
              <a:custGeom>
                <a:avLst/>
                <a:gdLst>
                  <a:gd name="T0" fmla="*/ 0 w 261"/>
                  <a:gd name="T1" fmla="*/ 27 h 116"/>
                  <a:gd name="T2" fmla="*/ 6 w 261"/>
                  <a:gd name="T3" fmla="*/ 22 h 116"/>
                  <a:gd name="T4" fmla="*/ 35 w 261"/>
                  <a:gd name="T5" fmla="*/ 11 h 116"/>
                  <a:gd name="T6" fmla="*/ 37 w 261"/>
                  <a:gd name="T7" fmla="*/ 10 h 116"/>
                  <a:gd name="T8" fmla="*/ 38 w 261"/>
                  <a:gd name="T9" fmla="*/ 10 h 116"/>
                  <a:gd name="T10" fmla="*/ 39 w 261"/>
                  <a:gd name="T11" fmla="*/ 8 h 116"/>
                  <a:gd name="T12" fmla="*/ 42 w 261"/>
                  <a:gd name="T13" fmla="*/ 7 h 116"/>
                  <a:gd name="T14" fmla="*/ 44 w 261"/>
                  <a:gd name="T15" fmla="*/ 5 h 116"/>
                  <a:gd name="T16" fmla="*/ 45 w 261"/>
                  <a:gd name="T17" fmla="*/ 5 h 116"/>
                  <a:gd name="T18" fmla="*/ 49 w 261"/>
                  <a:gd name="T19" fmla="*/ 4 h 116"/>
                  <a:gd name="T20" fmla="*/ 57 w 261"/>
                  <a:gd name="T21" fmla="*/ 2 h 116"/>
                  <a:gd name="T22" fmla="*/ 71 w 261"/>
                  <a:gd name="T23" fmla="*/ 2 h 116"/>
                  <a:gd name="T24" fmla="*/ 73 w 261"/>
                  <a:gd name="T25" fmla="*/ 0 h 116"/>
                  <a:gd name="T26" fmla="*/ 73 w 261"/>
                  <a:gd name="T27" fmla="*/ 18 h 116"/>
                  <a:gd name="T28" fmla="*/ 74 w 261"/>
                  <a:gd name="T29" fmla="*/ 31 h 116"/>
                  <a:gd name="T30" fmla="*/ 74 w 261"/>
                  <a:gd name="T31" fmla="*/ 32 h 116"/>
                  <a:gd name="T32" fmla="*/ 76 w 261"/>
                  <a:gd name="T33" fmla="*/ 32 h 116"/>
                  <a:gd name="T34" fmla="*/ 83 w 261"/>
                  <a:gd name="T35" fmla="*/ 39 h 116"/>
                  <a:gd name="T36" fmla="*/ 84 w 261"/>
                  <a:gd name="T37" fmla="*/ 39 h 116"/>
                  <a:gd name="T38" fmla="*/ 90 w 261"/>
                  <a:gd name="T39" fmla="*/ 41 h 116"/>
                  <a:gd name="T40" fmla="*/ 91 w 261"/>
                  <a:gd name="T41" fmla="*/ 41 h 116"/>
                  <a:gd name="T42" fmla="*/ 92 w 261"/>
                  <a:gd name="T43" fmla="*/ 39 h 116"/>
                  <a:gd name="T44" fmla="*/ 94 w 261"/>
                  <a:gd name="T45" fmla="*/ 39 h 116"/>
                  <a:gd name="T46" fmla="*/ 97 w 261"/>
                  <a:gd name="T47" fmla="*/ 36 h 116"/>
                  <a:gd name="T48" fmla="*/ 101 w 261"/>
                  <a:gd name="T49" fmla="*/ 31 h 116"/>
                  <a:gd name="T50" fmla="*/ 105 w 261"/>
                  <a:gd name="T51" fmla="*/ 28 h 116"/>
                  <a:gd name="T52" fmla="*/ 106 w 261"/>
                  <a:gd name="T53" fmla="*/ 27 h 116"/>
                  <a:gd name="T54" fmla="*/ 109 w 261"/>
                  <a:gd name="T55" fmla="*/ 34 h 116"/>
                  <a:gd name="T56" fmla="*/ 109 w 261"/>
                  <a:gd name="T57" fmla="*/ 45 h 116"/>
                  <a:gd name="T58" fmla="*/ 108 w 261"/>
                  <a:gd name="T59" fmla="*/ 52 h 116"/>
                  <a:gd name="T60" fmla="*/ 108 w 261"/>
                  <a:gd name="T61" fmla="*/ 69 h 116"/>
                  <a:gd name="T62" fmla="*/ 113 w 261"/>
                  <a:gd name="T63" fmla="*/ 84 h 116"/>
                  <a:gd name="T64" fmla="*/ 141 w 261"/>
                  <a:gd name="T65" fmla="*/ 75 h 116"/>
                  <a:gd name="T66" fmla="*/ 145 w 261"/>
                  <a:gd name="T67" fmla="*/ 75 h 116"/>
                  <a:gd name="T68" fmla="*/ 152 w 261"/>
                  <a:gd name="T69" fmla="*/ 74 h 116"/>
                  <a:gd name="T70" fmla="*/ 158 w 261"/>
                  <a:gd name="T71" fmla="*/ 74 h 116"/>
                  <a:gd name="T72" fmla="*/ 173 w 261"/>
                  <a:gd name="T73" fmla="*/ 66 h 116"/>
                  <a:gd name="T74" fmla="*/ 175 w 261"/>
                  <a:gd name="T75" fmla="*/ 63 h 116"/>
                  <a:gd name="T76" fmla="*/ 189 w 261"/>
                  <a:gd name="T77" fmla="*/ 63 h 116"/>
                  <a:gd name="T78" fmla="*/ 193 w 261"/>
                  <a:gd name="T79" fmla="*/ 64 h 116"/>
                  <a:gd name="T80" fmla="*/ 193 w 261"/>
                  <a:gd name="T81" fmla="*/ 66 h 116"/>
                  <a:gd name="T82" fmla="*/ 191 w 261"/>
                  <a:gd name="T83" fmla="*/ 69 h 116"/>
                  <a:gd name="T84" fmla="*/ 197 w 261"/>
                  <a:gd name="T85" fmla="*/ 74 h 116"/>
                  <a:gd name="T86" fmla="*/ 201 w 261"/>
                  <a:gd name="T87" fmla="*/ 73 h 116"/>
                  <a:gd name="T88" fmla="*/ 201 w 261"/>
                  <a:gd name="T89" fmla="*/ 75 h 116"/>
                  <a:gd name="T90" fmla="*/ 197 w 261"/>
                  <a:gd name="T91" fmla="*/ 78 h 116"/>
                  <a:gd name="T92" fmla="*/ 196 w 261"/>
                  <a:gd name="T93" fmla="*/ 81 h 116"/>
                  <a:gd name="T94" fmla="*/ 194 w 261"/>
                  <a:gd name="T95" fmla="*/ 94 h 116"/>
                  <a:gd name="T96" fmla="*/ 194 w 261"/>
                  <a:gd name="T97" fmla="*/ 98 h 116"/>
                  <a:gd name="T98" fmla="*/ 196 w 261"/>
                  <a:gd name="T99" fmla="*/ 102 h 116"/>
                  <a:gd name="T100" fmla="*/ 224 w 261"/>
                  <a:gd name="T101" fmla="*/ 113 h 116"/>
                  <a:gd name="T102" fmla="*/ 231 w 261"/>
                  <a:gd name="T103" fmla="*/ 115 h 116"/>
                  <a:gd name="T104" fmla="*/ 253 w 261"/>
                  <a:gd name="T105" fmla="*/ 115 h 116"/>
                  <a:gd name="T106" fmla="*/ 258 w 261"/>
                  <a:gd name="T107" fmla="*/ 116 h 116"/>
                  <a:gd name="T108" fmla="*/ 260 w 261"/>
                  <a:gd name="T109" fmla="*/ 110 h 116"/>
                  <a:gd name="T110" fmla="*/ 261 w 261"/>
                  <a:gd name="T111" fmla="*/ 94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61" h="116">
                    <a:moveTo>
                      <a:pt x="0" y="27"/>
                    </a:moveTo>
                    <a:lnTo>
                      <a:pt x="6" y="22"/>
                    </a:lnTo>
                    <a:lnTo>
                      <a:pt x="35" y="11"/>
                    </a:lnTo>
                    <a:lnTo>
                      <a:pt x="37" y="10"/>
                    </a:lnTo>
                    <a:lnTo>
                      <a:pt x="38" y="10"/>
                    </a:lnTo>
                    <a:lnTo>
                      <a:pt x="39" y="8"/>
                    </a:lnTo>
                    <a:lnTo>
                      <a:pt x="42" y="7"/>
                    </a:lnTo>
                    <a:lnTo>
                      <a:pt x="44" y="5"/>
                    </a:lnTo>
                    <a:lnTo>
                      <a:pt x="45" y="5"/>
                    </a:lnTo>
                    <a:lnTo>
                      <a:pt x="49" y="4"/>
                    </a:lnTo>
                    <a:lnTo>
                      <a:pt x="57" y="2"/>
                    </a:lnTo>
                    <a:lnTo>
                      <a:pt x="71" y="2"/>
                    </a:lnTo>
                    <a:lnTo>
                      <a:pt x="73" y="0"/>
                    </a:lnTo>
                    <a:lnTo>
                      <a:pt x="73" y="18"/>
                    </a:lnTo>
                    <a:lnTo>
                      <a:pt x="74" y="31"/>
                    </a:lnTo>
                    <a:lnTo>
                      <a:pt x="74" y="32"/>
                    </a:lnTo>
                    <a:lnTo>
                      <a:pt x="76" y="32"/>
                    </a:lnTo>
                    <a:lnTo>
                      <a:pt x="83" y="39"/>
                    </a:lnTo>
                    <a:lnTo>
                      <a:pt x="84" y="39"/>
                    </a:lnTo>
                    <a:lnTo>
                      <a:pt x="90" y="41"/>
                    </a:lnTo>
                    <a:lnTo>
                      <a:pt x="91" y="41"/>
                    </a:lnTo>
                    <a:lnTo>
                      <a:pt x="92" y="39"/>
                    </a:lnTo>
                    <a:lnTo>
                      <a:pt x="94" y="39"/>
                    </a:lnTo>
                    <a:lnTo>
                      <a:pt x="97" y="36"/>
                    </a:lnTo>
                    <a:lnTo>
                      <a:pt x="101" y="31"/>
                    </a:lnTo>
                    <a:lnTo>
                      <a:pt x="105" y="28"/>
                    </a:lnTo>
                    <a:lnTo>
                      <a:pt x="106" y="27"/>
                    </a:lnTo>
                    <a:lnTo>
                      <a:pt x="109" y="34"/>
                    </a:lnTo>
                    <a:lnTo>
                      <a:pt x="109" y="45"/>
                    </a:lnTo>
                    <a:lnTo>
                      <a:pt x="108" y="52"/>
                    </a:lnTo>
                    <a:lnTo>
                      <a:pt x="108" y="69"/>
                    </a:lnTo>
                    <a:lnTo>
                      <a:pt x="113" y="84"/>
                    </a:lnTo>
                    <a:lnTo>
                      <a:pt x="141" y="75"/>
                    </a:lnTo>
                    <a:lnTo>
                      <a:pt x="145" y="75"/>
                    </a:lnTo>
                    <a:lnTo>
                      <a:pt x="152" y="74"/>
                    </a:lnTo>
                    <a:lnTo>
                      <a:pt x="158" y="74"/>
                    </a:lnTo>
                    <a:lnTo>
                      <a:pt x="173" y="66"/>
                    </a:lnTo>
                    <a:lnTo>
                      <a:pt x="175" y="63"/>
                    </a:lnTo>
                    <a:lnTo>
                      <a:pt x="189" y="63"/>
                    </a:lnTo>
                    <a:lnTo>
                      <a:pt x="193" y="64"/>
                    </a:lnTo>
                    <a:lnTo>
                      <a:pt x="193" y="66"/>
                    </a:lnTo>
                    <a:lnTo>
                      <a:pt x="191" y="69"/>
                    </a:lnTo>
                    <a:lnTo>
                      <a:pt x="197" y="74"/>
                    </a:lnTo>
                    <a:lnTo>
                      <a:pt x="201" y="73"/>
                    </a:lnTo>
                    <a:lnTo>
                      <a:pt x="201" y="75"/>
                    </a:lnTo>
                    <a:lnTo>
                      <a:pt x="197" y="78"/>
                    </a:lnTo>
                    <a:lnTo>
                      <a:pt x="196" y="81"/>
                    </a:lnTo>
                    <a:lnTo>
                      <a:pt x="194" y="94"/>
                    </a:lnTo>
                    <a:lnTo>
                      <a:pt x="194" y="98"/>
                    </a:lnTo>
                    <a:lnTo>
                      <a:pt x="196" y="102"/>
                    </a:lnTo>
                    <a:lnTo>
                      <a:pt x="224" y="113"/>
                    </a:lnTo>
                    <a:lnTo>
                      <a:pt x="231" y="115"/>
                    </a:lnTo>
                    <a:lnTo>
                      <a:pt x="253" y="115"/>
                    </a:lnTo>
                    <a:lnTo>
                      <a:pt x="258" y="116"/>
                    </a:lnTo>
                    <a:lnTo>
                      <a:pt x="260" y="110"/>
                    </a:lnTo>
                    <a:lnTo>
                      <a:pt x="261" y="9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10" name="Freeform 4760">
                <a:extLst>
                  <a:ext uri="{FF2B5EF4-FFF2-40B4-BE49-F238E27FC236}">
                    <a16:creationId xmlns:a16="http://schemas.microsoft.com/office/drawing/2014/main" id="{9DFD4A0C-5CF0-F42A-FF97-DE12BF60D8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0" y="3467"/>
                <a:ext cx="9" cy="29"/>
              </a:xfrm>
              <a:custGeom>
                <a:avLst/>
                <a:gdLst>
                  <a:gd name="T0" fmla="*/ 3 w 38"/>
                  <a:gd name="T1" fmla="*/ 0 h 117"/>
                  <a:gd name="T2" fmla="*/ 6 w 38"/>
                  <a:gd name="T3" fmla="*/ 0 h 117"/>
                  <a:gd name="T4" fmla="*/ 7 w 38"/>
                  <a:gd name="T5" fmla="*/ 1 h 117"/>
                  <a:gd name="T6" fmla="*/ 9 w 38"/>
                  <a:gd name="T7" fmla="*/ 5 h 117"/>
                  <a:gd name="T8" fmla="*/ 13 w 38"/>
                  <a:gd name="T9" fmla="*/ 23 h 117"/>
                  <a:gd name="T10" fmla="*/ 19 w 38"/>
                  <a:gd name="T11" fmla="*/ 39 h 117"/>
                  <a:gd name="T12" fmla="*/ 20 w 38"/>
                  <a:gd name="T13" fmla="*/ 40 h 117"/>
                  <a:gd name="T14" fmla="*/ 23 w 38"/>
                  <a:gd name="T15" fmla="*/ 40 h 117"/>
                  <a:gd name="T16" fmla="*/ 27 w 38"/>
                  <a:gd name="T17" fmla="*/ 42 h 117"/>
                  <a:gd name="T18" fmla="*/ 33 w 38"/>
                  <a:gd name="T19" fmla="*/ 46 h 117"/>
                  <a:gd name="T20" fmla="*/ 34 w 38"/>
                  <a:gd name="T21" fmla="*/ 47 h 117"/>
                  <a:gd name="T22" fmla="*/ 37 w 38"/>
                  <a:gd name="T23" fmla="*/ 48 h 117"/>
                  <a:gd name="T24" fmla="*/ 38 w 38"/>
                  <a:gd name="T25" fmla="*/ 48 h 117"/>
                  <a:gd name="T26" fmla="*/ 38 w 38"/>
                  <a:gd name="T27" fmla="*/ 51 h 117"/>
                  <a:gd name="T28" fmla="*/ 37 w 38"/>
                  <a:gd name="T29" fmla="*/ 55 h 117"/>
                  <a:gd name="T30" fmla="*/ 37 w 38"/>
                  <a:gd name="T31" fmla="*/ 58 h 117"/>
                  <a:gd name="T32" fmla="*/ 38 w 38"/>
                  <a:gd name="T33" fmla="*/ 61 h 117"/>
                  <a:gd name="T34" fmla="*/ 38 w 38"/>
                  <a:gd name="T35" fmla="*/ 64 h 117"/>
                  <a:gd name="T36" fmla="*/ 37 w 38"/>
                  <a:gd name="T37" fmla="*/ 78 h 117"/>
                  <a:gd name="T38" fmla="*/ 33 w 38"/>
                  <a:gd name="T39" fmla="*/ 83 h 117"/>
                  <a:gd name="T40" fmla="*/ 31 w 38"/>
                  <a:gd name="T41" fmla="*/ 83 h 117"/>
                  <a:gd name="T42" fmla="*/ 31 w 38"/>
                  <a:gd name="T43" fmla="*/ 86 h 117"/>
                  <a:gd name="T44" fmla="*/ 30 w 38"/>
                  <a:gd name="T45" fmla="*/ 86 h 117"/>
                  <a:gd name="T46" fmla="*/ 31 w 38"/>
                  <a:gd name="T47" fmla="*/ 89 h 117"/>
                  <a:gd name="T48" fmla="*/ 31 w 38"/>
                  <a:gd name="T49" fmla="*/ 92 h 117"/>
                  <a:gd name="T50" fmla="*/ 30 w 38"/>
                  <a:gd name="T51" fmla="*/ 93 h 117"/>
                  <a:gd name="T52" fmla="*/ 28 w 38"/>
                  <a:gd name="T53" fmla="*/ 96 h 117"/>
                  <a:gd name="T54" fmla="*/ 20 w 38"/>
                  <a:gd name="T55" fmla="*/ 105 h 117"/>
                  <a:gd name="T56" fmla="*/ 13 w 38"/>
                  <a:gd name="T57" fmla="*/ 107 h 117"/>
                  <a:gd name="T58" fmla="*/ 2 w 38"/>
                  <a:gd name="T59" fmla="*/ 115 h 117"/>
                  <a:gd name="T60" fmla="*/ 0 w 38"/>
                  <a:gd name="T61" fmla="*/ 117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8" h="117">
                    <a:moveTo>
                      <a:pt x="3" y="0"/>
                    </a:moveTo>
                    <a:lnTo>
                      <a:pt x="6" y="0"/>
                    </a:lnTo>
                    <a:lnTo>
                      <a:pt x="7" y="1"/>
                    </a:lnTo>
                    <a:lnTo>
                      <a:pt x="9" y="5"/>
                    </a:lnTo>
                    <a:lnTo>
                      <a:pt x="13" y="23"/>
                    </a:lnTo>
                    <a:lnTo>
                      <a:pt x="19" y="39"/>
                    </a:lnTo>
                    <a:lnTo>
                      <a:pt x="20" y="40"/>
                    </a:lnTo>
                    <a:lnTo>
                      <a:pt x="23" y="40"/>
                    </a:lnTo>
                    <a:lnTo>
                      <a:pt x="27" y="42"/>
                    </a:lnTo>
                    <a:lnTo>
                      <a:pt x="33" y="46"/>
                    </a:lnTo>
                    <a:lnTo>
                      <a:pt x="34" y="47"/>
                    </a:lnTo>
                    <a:lnTo>
                      <a:pt x="37" y="48"/>
                    </a:lnTo>
                    <a:lnTo>
                      <a:pt x="38" y="48"/>
                    </a:lnTo>
                    <a:lnTo>
                      <a:pt x="38" y="51"/>
                    </a:lnTo>
                    <a:lnTo>
                      <a:pt x="37" y="55"/>
                    </a:lnTo>
                    <a:lnTo>
                      <a:pt x="37" y="58"/>
                    </a:lnTo>
                    <a:lnTo>
                      <a:pt x="38" y="61"/>
                    </a:lnTo>
                    <a:lnTo>
                      <a:pt x="38" y="64"/>
                    </a:lnTo>
                    <a:lnTo>
                      <a:pt x="37" y="78"/>
                    </a:lnTo>
                    <a:lnTo>
                      <a:pt x="33" y="83"/>
                    </a:lnTo>
                    <a:lnTo>
                      <a:pt x="31" y="83"/>
                    </a:lnTo>
                    <a:lnTo>
                      <a:pt x="31" y="86"/>
                    </a:lnTo>
                    <a:lnTo>
                      <a:pt x="30" y="86"/>
                    </a:lnTo>
                    <a:lnTo>
                      <a:pt x="31" y="89"/>
                    </a:lnTo>
                    <a:lnTo>
                      <a:pt x="31" y="92"/>
                    </a:lnTo>
                    <a:lnTo>
                      <a:pt x="30" y="93"/>
                    </a:lnTo>
                    <a:lnTo>
                      <a:pt x="28" y="96"/>
                    </a:lnTo>
                    <a:lnTo>
                      <a:pt x="20" y="105"/>
                    </a:lnTo>
                    <a:lnTo>
                      <a:pt x="13" y="107"/>
                    </a:lnTo>
                    <a:lnTo>
                      <a:pt x="2" y="115"/>
                    </a:lnTo>
                    <a:lnTo>
                      <a:pt x="0" y="11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11" name="Freeform 4761">
                <a:extLst>
                  <a:ext uri="{FF2B5EF4-FFF2-40B4-BE49-F238E27FC236}">
                    <a16:creationId xmlns:a16="http://schemas.microsoft.com/office/drawing/2014/main" id="{76092D5B-8820-17B7-C9AD-1B331077EA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0" y="3496"/>
                <a:ext cx="23" cy="42"/>
              </a:xfrm>
              <a:custGeom>
                <a:avLst/>
                <a:gdLst>
                  <a:gd name="T0" fmla="*/ 0 w 94"/>
                  <a:gd name="T1" fmla="*/ 0 h 166"/>
                  <a:gd name="T2" fmla="*/ 0 w 94"/>
                  <a:gd name="T3" fmla="*/ 1 h 166"/>
                  <a:gd name="T4" fmla="*/ 2 w 94"/>
                  <a:gd name="T5" fmla="*/ 4 h 166"/>
                  <a:gd name="T6" fmla="*/ 4 w 94"/>
                  <a:gd name="T7" fmla="*/ 4 h 166"/>
                  <a:gd name="T8" fmla="*/ 24 w 94"/>
                  <a:gd name="T9" fmla="*/ 25 h 166"/>
                  <a:gd name="T10" fmla="*/ 24 w 94"/>
                  <a:gd name="T11" fmla="*/ 28 h 166"/>
                  <a:gd name="T12" fmla="*/ 26 w 94"/>
                  <a:gd name="T13" fmla="*/ 28 h 166"/>
                  <a:gd name="T14" fmla="*/ 27 w 94"/>
                  <a:gd name="T15" fmla="*/ 26 h 166"/>
                  <a:gd name="T16" fmla="*/ 31 w 94"/>
                  <a:gd name="T17" fmla="*/ 24 h 166"/>
                  <a:gd name="T18" fmla="*/ 33 w 94"/>
                  <a:gd name="T19" fmla="*/ 22 h 166"/>
                  <a:gd name="T20" fmla="*/ 33 w 94"/>
                  <a:gd name="T21" fmla="*/ 17 h 166"/>
                  <a:gd name="T22" fmla="*/ 35 w 94"/>
                  <a:gd name="T23" fmla="*/ 18 h 166"/>
                  <a:gd name="T24" fmla="*/ 48 w 94"/>
                  <a:gd name="T25" fmla="*/ 43 h 166"/>
                  <a:gd name="T26" fmla="*/ 48 w 94"/>
                  <a:gd name="T27" fmla="*/ 48 h 166"/>
                  <a:gd name="T28" fmla="*/ 45 w 94"/>
                  <a:gd name="T29" fmla="*/ 53 h 166"/>
                  <a:gd name="T30" fmla="*/ 45 w 94"/>
                  <a:gd name="T31" fmla="*/ 56 h 166"/>
                  <a:gd name="T32" fmla="*/ 47 w 94"/>
                  <a:gd name="T33" fmla="*/ 61 h 166"/>
                  <a:gd name="T34" fmla="*/ 47 w 94"/>
                  <a:gd name="T35" fmla="*/ 68 h 166"/>
                  <a:gd name="T36" fmla="*/ 45 w 94"/>
                  <a:gd name="T37" fmla="*/ 68 h 166"/>
                  <a:gd name="T38" fmla="*/ 40 w 94"/>
                  <a:gd name="T39" fmla="*/ 71 h 166"/>
                  <a:gd name="T40" fmla="*/ 33 w 94"/>
                  <a:gd name="T41" fmla="*/ 78 h 166"/>
                  <a:gd name="T42" fmla="*/ 33 w 94"/>
                  <a:gd name="T43" fmla="*/ 79 h 166"/>
                  <a:gd name="T44" fmla="*/ 35 w 94"/>
                  <a:gd name="T45" fmla="*/ 106 h 166"/>
                  <a:gd name="T46" fmla="*/ 35 w 94"/>
                  <a:gd name="T47" fmla="*/ 108 h 166"/>
                  <a:gd name="T48" fmla="*/ 37 w 94"/>
                  <a:gd name="T49" fmla="*/ 109 h 166"/>
                  <a:gd name="T50" fmla="*/ 38 w 94"/>
                  <a:gd name="T51" fmla="*/ 109 h 166"/>
                  <a:gd name="T52" fmla="*/ 52 w 94"/>
                  <a:gd name="T53" fmla="*/ 108 h 166"/>
                  <a:gd name="T54" fmla="*/ 60 w 94"/>
                  <a:gd name="T55" fmla="*/ 109 h 166"/>
                  <a:gd name="T56" fmla="*/ 67 w 94"/>
                  <a:gd name="T57" fmla="*/ 117 h 166"/>
                  <a:gd name="T58" fmla="*/ 74 w 94"/>
                  <a:gd name="T59" fmla="*/ 117 h 166"/>
                  <a:gd name="T60" fmla="*/ 73 w 94"/>
                  <a:gd name="T61" fmla="*/ 119 h 166"/>
                  <a:gd name="T62" fmla="*/ 73 w 94"/>
                  <a:gd name="T63" fmla="*/ 122 h 166"/>
                  <a:gd name="T64" fmla="*/ 71 w 94"/>
                  <a:gd name="T65" fmla="*/ 124 h 166"/>
                  <a:gd name="T66" fmla="*/ 73 w 94"/>
                  <a:gd name="T67" fmla="*/ 127 h 166"/>
                  <a:gd name="T68" fmla="*/ 91 w 94"/>
                  <a:gd name="T69" fmla="*/ 127 h 166"/>
                  <a:gd name="T70" fmla="*/ 91 w 94"/>
                  <a:gd name="T71" fmla="*/ 153 h 166"/>
                  <a:gd name="T72" fmla="*/ 90 w 94"/>
                  <a:gd name="T73" fmla="*/ 155 h 166"/>
                  <a:gd name="T74" fmla="*/ 90 w 94"/>
                  <a:gd name="T75" fmla="*/ 159 h 166"/>
                  <a:gd name="T76" fmla="*/ 91 w 94"/>
                  <a:gd name="T77" fmla="*/ 161 h 166"/>
                  <a:gd name="T78" fmla="*/ 91 w 94"/>
                  <a:gd name="T79" fmla="*/ 162 h 166"/>
                  <a:gd name="T80" fmla="*/ 93 w 94"/>
                  <a:gd name="T81" fmla="*/ 165 h 166"/>
                  <a:gd name="T82" fmla="*/ 94 w 94"/>
                  <a:gd name="T83" fmla="*/ 166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94" h="166">
                    <a:moveTo>
                      <a:pt x="0" y="0"/>
                    </a:moveTo>
                    <a:lnTo>
                      <a:pt x="0" y="1"/>
                    </a:lnTo>
                    <a:lnTo>
                      <a:pt x="2" y="4"/>
                    </a:lnTo>
                    <a:lnTo>
                      <a:pt x="4" y="4"/>
                    </a:lnTo>
                    <a:lnTo>
                      <a:pt x="24" y="25"/>
                    </a:lnTo>
                    <a:lnTo>
                      <a:pt x="24" y="28"/>
                    </a:lnTo>
                    <a:lnTo>
                      <a:pt x="26" y="28"/>
                    </a:lnTo>
                    <a:lnTo>
                      <a:pt x="27" y="26"/>
                    </a:lnTo>
                    <a:lnTo>
                      <a:pt x="31" y="24"/>
                    </a:lnTo>
                    <a:lnTo>
                      <a:pt x="33" y="22"/>
                    </a:lnTo>
                    <a:lnTo>
                      <a:pt x="33" y="17"/>
                    </a:lnTo>
                    <a:lnTo>
                      <a:pt x="35" y="18"/>
                    </a:lnTo>
                    <a:lnTo>
                      <a:pt x="48" y="43"/>
                    </a:lnTo>
                    <a:lnTo>
                      <a:pt x="48" y="48"/>
                    </a:lnTo>
                    <a:lnTo>
                      <a:pt x="45" y="53"/>
                    </a:lnTo>
                    <a:lnTo>
                      <a:pt x="45" y="56"/>
                    </a:lnTo>
                    <a:lnTo>
                      <a:pt x="47" y="61"/>
                    </a:lnTo>
                    <a:lnTo>
                      <a:pt x="47" y="68"/>
                    </a:lnTo>
                    <a:lnTo>
                      <a:pt x="45" y="68"/>
                    </a:lnTo>
                    <a:lnTo>
                      <a:pt x="40" y="71"/>
                    </a:lnTo>
                    <a:lnTo>
                      <a:pt x="33" y="78"/>
                    </a:lnTo>
                    <a:lnTo>
                      <a:pt x="33" y="79"/>
                    </a:lnTo>
                    <a:lnTo>
                      <a:pt x="35" y="106"/>
                    </a:lnTo>
                    <a:lnTo>
                      <a:pt x="35" y="108"/>
                    </a:lnTo>
                    <a:lnTo>
                      <a:pt x="37" y="109"/>
                    </a:lnTo>
                    <a:lnTo>
                      <a:pt x="38" y="109"/>
                    </a:lnTo>
                    <a:lnTo>
                      <a:pt x="52" y="108"/>
                    </a:lnTo>
                    <a:lnTo>
                      <a:pt x="60" y="109"/>
                    </a:lnTo>
                    <a:lnTo>
                      <a:pt x="67" y="117"/>
                    </a:lnTo>
                    <a:lnTo>
                      <a:pt x="74" y="117"/>
                    </a:lnTo>
                    <a:lnTo>
                      <a:pt x="73" y="119"/>
                    </a:lnTo>
                    <a:lnTo>
                      <a:pt x="73" y="122"/>
                    </a:lnTo>
                    <a:lnTo>
                      <a:pt x="71" y="124"/>
                    </a:lnTo>
                    <a:lnTo>
                      <a:pt x="73" y="127"/>
                    </a:lnTo>
                    <a:lnTo>
                      <a:pt x="91" y="127"/>
                    </a:lnTo>
                    <a:lnTo>
                      <a:pt x="91" y="153"/>
                    </a:lnTo>
                    <a:lnTo>
                      <a:pt x="90" y="155"/>
                    </a:lnTo>
                    <a:lnTo>
                      <a:pt x="90" y="159"/>
                    </a:lnTo>
                    <a:lnTo>
                      <a:pt x="91" y="161"/>
                    </a:lnTo>
                    <a:lnTo>
                      <a:pt x="91" y="162"/>
                    </a:lnTo>
                    <a:lnTo>
                      <a:pt x="93" y="165"/>
                    </a:lnTo>
                    <a:lnTo>
                      <a:pt x="94" y="16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12" name="Freeform 4762">
                <a:extLst>
                  <a:ext uri="{FF2B5EF4-FFF2-40B4-BE49-F238E27FC236}">
                    <a16:creationId xmlns:a16="http://schemas.microsoft.com/office/drawing/2014/main" id="{A17C39EC-6105-1B5F-3B99-5193034C19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6" y="3484"/>
                <a:ext cx="50" cy="13"/>
              </a:xfrm>
              <a:custGeom>
                <a:avLst/>
                <a:gdLst>
                  <a:gd name="T0" fmla="*/ 203 w 203"/>
                  <a:gd name="T1" fmla="*/ 55 h 55"/>
                  <a:gd name="T2" fmla="*/ 197 w 203"/>
                  <a:gd name="T3" fmla="*/ 50 h 55"/>
                  <a:gd name="T4" fmla="*/ 181 w 203"/>
                  <a:gd name="T5" fmla="*/ 43 h 55"/>
                  <a:gd name="T6" fmla="*/ 164 w 203"/>
                  <a:gd name="T7" fmla="*/ 43 h 55"/>
                  <a:gd name="T8" fmla="*/ 162 w 203"/>
                  <a:gd name="T9" fmla="*/ 40 h 55"/>
                  <a:gd name="T10" fmla="*/ 152 w 203"/>
                  <a:gd name="T11" fmla="*/ 36 h 55"/>
                  <a:gd name="T12" fmla="*/ 145 w 203"/>
                  <a:gd name="T13" fmla="*/ 32 h 55"/>
                  <a:gd name="T14" fmla="*/ 141 w 203"/>
                  <a:gd name="T15" fmla="*/ 28 h 55"/>
                  <a:gd name="T16" fmla="*/ 133 w 203"/>
                  <a:gd name="T17" fmla="*/ 23 h 55"/>
                  <a:gd name="T18" fmla="*/ 133 w 203"/>
                  <a:gd name="T19" fmla="*/ 22 h 55"/>
                  <a:gd name="T20" fmla="*/ 131 w 203"/>
                  <a:gd name="T21" fmla="*/ 23 h 55"/>
                  <a:gd name="T22" fmla="*/ 130 w 203"/>
                  <a:gd name="T23" fmla="*/ 23 h 55"/>
                  <a:gd name="T24" fmla="*/ 127 w 203"/>
                  <a:gd name="T25" fmla="*/ 25 h 55"/>
                  <a:gd name="T26" fmla="*/ 124 w 203"/>
                  <a:gd name="T27" fmla="*/ 28 h 55"/>
                  <a:gd name="T28" fmla="*/ 123 w 203"/>
                  <a:gd name="T29" fmla="*/ 28 h 55"/>
                  <a:gd name="T30" fmla="*/ 122 w 203"/>
                  <a:gd name="T31" fmla="*/ 26 h 55"/>
                  <a:gd name="T32" fmla="*/ 119 w 203"/>
                  <a:gd name="T33" fmla="*/ 26 h 55"/>
                  <a:gd name="T34" fmla="*/ 119 w 203"/>
                  <a:gd name="T35" fmla="*/ 25 h 55"/>
                  <a:gd name="T36" fmla="*/ 120 w 203"/>
                  <a:gd name="T37" fmla="*/ 25 h 55"/>
                  <a:gd name="T38" fmla="*/ 120 w 203"/>
                  <a:gd name="T39" fmla="*/ 23 h 55"/>
                  <a:gd name="T40" fmla="*/ 119 w 203"/>
                  <a:gd name="T41" fmla="*/ 23 h 55"/>
                  <a:gd name="T42" fmla="*/ 111 w 203"/>
                  <a:gd name="T43" fmla="*/ 22 h 55"/>
                  <a:gd name="T44" fmla="*/ 102 w 203"/>
                  <a:gd name="T45" fmla="*/ 19 h 55"/>
                  <a:gd name="T46" fmla="*/ 94 w 203"/>
                  <a:gd name="T47" fmla="*/ 19 h 55"/>
                  <a:gd name="T48" fmla="*/ 91 w 203"/>
                  <a:gd name="T49" fmla="*/ 15 h 55"/>
                  <a:gd name="T50" fmla="*/ 81 w 203"/>
                  <a:gd name="T51" fmla="*/ 14 h 55"/>
                  <a:gd name="T52" fmla="*/ 77 w 203"/>
                  <a:gd name="T53" fmla="*/ 15 h 55"/>
                  <a:gd name="T54" fmla="*/ 69 w 203"/>
                  <a:gd name="T55" fmla="*/ 28 h 55"/>
                  <a:gd name="T56" fmla="*/ 69 w 203"/>
                  <a:gd name="T57" fmla="*/ 26 h 55"/>
                  <a:gd name="T58" fmla="*/ 67 w 203"/>
                  <a:gd name="T59" fmla="*/ 26 h 55"/>
                  <a:gd name="T60" fmla="*/ 48 w 203"/>
                  <a:gd name="T61" fmla="*/ 16 h 55"/>
                  <a:gd name="T62" fmla="*/ 47 w 203"/>
                  <a:gd name="T63" fmla="*/ 15 h 55"/>
                  <a:gd name="T64" fmla="*/ 44 w 203"/>
                  <a:gd name="T65" fmla="*/ 15 h 55"/>
                  <a:gd name="T66" fmla="*/ 42 w 203"/>
                  <a:gd name="T67" fmla="*/ 16 h 55"/>
                  <a:gd name="T68" fmla="*/ 41 w 203"/>
                  <a:gd name="T69" fmla="*/ 15 h 55"/>
                  <a:gd name="T70" fmla="*/ 35 w 203"/>
                  <a:gd name="T71" fmla="*/ 15 h 55"/>
                  <a:gd name="T72" fmla="*/ 35 w 203"/>
                  <a:gd name="T73" fmla="*/ 14 h 55"/>
                  <a:gd name="T74" fmla="*/ 32 w 203"/>
                  <a:gd name="T75" fmla="*/ 11 h 55"/>
                  <a:gd name="T76" fmla="*/ 28 w 203"/>
                  <a:gd name="T77" fmla="*/ 9 h 55"/>
                  <a:gd name="T78" fmla="*/ 23 w 203"/>
                  <a:gd name="T79" fmla="*/ 9 h 55"/>
                  <a:gd name="T80" fmla="*/ 21 w 203"/>
                  <a:gd name="T81" fmla="*/ 8 h 55"/>
                  <a:gd name="T82" fmla="*/ 13 w 203"/>
                  <a:gd name="T83" fmla="*/ 4 h 55"/>
                  <a:gd name="T84" fmla="*/ 9 w 203"/>
                  <a:gd name="T85" fmla="*/ 1 h 55"/>
                  <a:gd name="T86" fmla="*/ 4 w 203"/>
                  <a:gd name="T87" fmla="*/ 1 h 55"/>
                  <a:gd name="T88" fmla="*/ 2 w 203"/>
                  <a:gd name="T89" fmla="*/ 0 h 55"/>
                  <a:gd name="T90" fmla="*/ 0 w 203"/>
                  <a:gd name="T91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03" h="55">
                    <a:moveTo>
                      <a:pt x="203" y="55"/>
                    </a:moveTo>
                    <a:lnTo>
                      <a:pt x="197" y="50"/>
                    </a:lnTo>
                    <a:lnTo>
                      <a:pt x="181" y="43"/>
                    </a:lnTo>
                    <a:lnTo>
                      <a:pt x="164" y="43"/>
                    </a:lnTo>
                    <a:lnTo>
                      <a:pt x="162" y="40"/>
                    </a:lnTo>
                    <a:lnTo>
                      <a:pt x="152" y="36"/>
                    </a:lnTo>
                    <a:lnTo>
                      <a:pt x="145" y="32"/>
                    </a:lnTo>
                    <a:lnTo>
                      <a:pt x="141" y="28"/>
                    </a:lnTo>
                    <a:lnTo>
                      <a:pt x="133" y="23"/>
                    </a:lnTo>
                    <a:lnTo>
                      <a:pt x="133" y="22"/>
                    </a:lnTo>
                    <a:lnTo>
                      <a:pt x="131" y="23"/>
                    </a:lnTo>
                    <a:lnTo>
                      <a:pt x="130" y="23"/>
                    </a:lnTo>
                    <a:lnTo>
                      <a:pt x="127" y="25"/>
                    </a:lnTo>
                    <a:lnTo>
                      <a:pt x="124" y="28"/>
                    </a:lnTo>
                    <a:lnTo>
                      <a:pt x="123" y="28"/>
                    </a:lnTo>
                    <a:lnTo>
                      <a:pt x="122" y="26"/>
                    </a:lnTo>
                    <a:lnTo>
                      <a:pt x="119" y="26"/>
                    </a:lnTo>
                    <a:lnTo>
                      <a:pt x="119" y="25"/>
                    </a:lnTo>
                    <a:lnTo>
                      <a:pt x="120" y="25"/>
                    </a:lnTo>
                    <a:lnTo>
                      <a:pt x="120" y="23"/>
                    </a:lnTo>
                    <a:lnTo>
                      <a:pt x="119" y="23"/>
                    </a:lnTo>
                    <a:lnTo>
                      <a:pt x="111" y="22"/>
                    </a:lnTo>
                    <a:lnTo>
                      <a:pt x="102" y="19"/>
                    </a:lnTo>
                    <a:lnTo>
                      <a:pt x="94" y="19"/>
                    </a:lnTo>
                    <a:lnTo>
                      <a:pt x="91" y="15"/>
                    </a:lnTo>
                    <a:lnTo>
                      <a:pt x="81" y="14"/>
                    </a:lnTo>
                    <a:lnTo>
                      <a:pt x="77" y="15"/>
                    </a:lnTo>
                    <a:lnTo>
                      <a:pt x="69" y="28"/>
                    </a:lnTo>
                    <a:lnTo>
                      <a:pt x="69" y="26"/>
                    </a:lnTo>
                    <a:lnTo>
                      <a:pt x="67" y="26"/>
                    </a:lnTo>
                    <a:lnTo>
                      <a:pt x="48" y="16"/>
                    </a:lnTo>
                    <a:lnTo>
                      <a:pt x="47" y="15"/>
                    </a:lnTo>
                    <a:lnTo>
                      <a:pt x="44" y="15"/>
                    </a:lnTo>
                    <a:lnTo>
                      <a:pt x="42" y="16"/>
                    </a:lnTo>
                    <a:lnTo>
                      <a:pt x="41" y="15"/>
                    </a:lnTo>
                    <a:lnTo>
                      <a:pt x="35" y="15"/>
                    </a:lnTo>
                    <a:lnTo>
                      <a:pt x="35" y="14"/>
                    </a:lnTo>
                    <a:lnTo>
                      <a:pt x="32" y="11"/>
                    </a:lnTo>
                    <a:lnTo>
                      <a:pt x="28" y="9"/>
                    </a:lnTo>
                    <a:lnTo>
                      <a:pt x="23" y="9"/>
                    </a:lnTo>
                    <a:lnTo>
                      <a:pt x="21" y="8"/>
                    </a:lnTo>
                    <a:lnTo>
                      <a:pt x="13" y="4"/>
                    </a:lnTo>
                    <a:lnTo>
                      <a:pt x="9" y="1"/>
                    </a:lnTo>
                    <a:lnTo>
                      <a:pt x="4" y="1"/>
                    </a:ln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13" name="Freeform 4763">
                <a:extLst>
                  <a:ext uri="{FF2B5EF4-FFF2-40B4-BE49-F238E27FC236}">
                    <a16:creationId xmlns:a16="http://schemas.microsoft.com/office/drawing/2014/main" id="{32DB25C5-76D2-3080-5745-F5EA7A7DD2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3" y="3511"/>
                <a:ext cx="60" cy="46"/>
              </a:xfrm>
              <a:custGeom>
                <a:avLst/>
                <a:gdLst>
                  <a:gd name="T0" fmla="*/ 218 w 241"/>
                  <a:gd name="T1" fmla="*/ 145 h 181"/>
                  <a:gd name="T2" fmla="*/ 217 w 241"/>
                  <a:gd name="T3" fmla="*/ 154 h 181"/>
                  <a:gd name="T4" fmla="*/ 204 w 241"/>
                  <a:gd name="T5" fmla="*/ 179 h 181"/>
                  <a:gd name="T6" fmla="*/ 202 w 241"/>
                  <a:gd name="T7" fmla="*/ 179 h 181"/>
                  <a:gd name="T8" fmla="*/ 200 w 241"/>
                  <a:gd name="T9" fmla="*/ 178 h 181"/>
                  <a:gd name="T10" fmla="*/ 193 w 241"/>
                  <a:gd name="T11" fmla="*/ 176 h 181"/>
                  <a:gd name="T12" fmla="*/ 191 w 241"/>
                  <a:gd name="T13" fmla="*/ 151 h 181"/>
                  <a:gd name="T14" fmla="*/ 165 w 241"/>
                  <a:gd name="T15" fmla="*/ 150 h 181"/>
                  <a:gd name="T16" fmla="*/ 169 w 241"/>
                  <a:gd name="T17" fmla="*/ 123 h 181"/>
                  <a:gd name="T18" fmla="*/ 172 w 241"/>
                  <a:gd name="T19" fmla="*/ 104 h 181"/>
                  <a:gd name="T20" fmla="*/ 174 w 241"/>
                  <a:gd name="T21" fmla="*/ 97 h 181"/>
                  <a:gd name="T22" fmla="*/ 173 w 241"/>
                  <a:gd name="T23" fmla="*/ 91 h 181"/>
                  <a:gd name="T24" fmla="*/ 172 w 241"/>
                  <a:gd name="T25" fmla="*/ 88 h 181"/>
                  <a:gd name="T26" fmla="*/ 172 w 241"/>
                  <a:gd name="T27" fmla="*/ 70 h 181"/>
                  <a:gd name="T28" fmla="*/ 176 w 241"/>
                  <a:gd name="T29" fmla="*/ 62 h 181"/>
                  <a:gd name="T30" fmla="*/ 174 w 241"/>
                  <a:gd name="T31" fmla="*/ 59 h 181"/>
                  <a:gd name="T32" fmla="*/ 176 w 241"/>
                  <a:gd name="T33" fmla="*/ 56 h 181"/>
                  <a:gd name="T34" fmla="*/ 177 w 241"/>
                  <a:gd name="T35" fmla="*/ 52 h 181"/>
                  <a:gd name="T36" fmla="*/ 165 w 241"/>
                  <a:gd name="T37" fmla="*/ 56 h 181"/>
                  <a:gd name="T38" fmla="*/ 151 w 241"/>
                  <a:gd name="T39" fmla="*/ 59 h 181"/>
                  <a:gd name="T40" fmla="*/ 145 w 241"/>
                  <a:gd name="T41" fmla="*/ 55 h 181"/>
                  <a:gd name="T42" fmla="*/ 144 w 241"/>
                  <a:gd name="T43" fmla="*/ 41 h 181"/>
                  <a:gd name="T44" fmla="*/ 155 w 241"/>
                  <a:gd name="T45" fmla="*/ 30 h 181"/>
                  <a:gd name="T46" fmla="*/ 152 w 241"/>
                  <a:gd name="T47" fmla="*/ 27 h 181"/>
                  <a:gd name="T48" fmla="*/ 149 w 241"/>
                  <a:gd name="T49" fmla="*/ 25 h 181"/>
                  <a:gd name="T50" fmla="*/ 144 w 241"/>
                  <a:gd name="T51" fmla="*/ 27 h 181"/>
                  <a:gd name="T52" fmla="*/ 131 w 241"/>
                  <a:gd name="T53" fmla="*/ 25 h 181"/>
                  <a:gd name="T54" fmla="*/ 127 w 241"/>
                  <a:gd name="T55" fmla="*/ 24 h 181"/>
                  <a:gd name="T56" fmla="*/ 135 w 241"/>
                  <a:gd name="T57" fmla="*/ 6 h 181"/>
                  <a:gd name="T58" fmla="*/ 134 w 241"/>
                  <a:gd name="T59" fmla="*/ 3 h 181"/>
                  <a:gd name="T60" fmla="*/ 133 w 241"/>
                  <a:gd name="T61" fmla="*/ 4 h 181"/>
                  <a:gd name="T62" fmla="*/ 126 w 241"/>
                  <a:gd name="T63" fmla="*/ 7 h 181"/>
                  <a:gd name="T64" fmla="*/ 102 w 241"/>
                  <a:gd name="T65" fmla="*/ 9 h 181"/>
                  <a:gd name="T66" fmla="*/ 73 w 241"/>
                  <a:gd name="T67" fmla="*/ 2 h 181"/>
                  <a:gd name="T68" fmla="*/ 67 w 241"/>
                  <a:gd name="T69" fmla="*/ 3 h 181"/>
                  <a:gd name="T70" fmla="*/ 59 w 241"/>
                  <a:gd name="T71" fmla="*/ 2 h 181"/>
                  <a:gd name="T72" fmla="*/ 57 w 241"/>
                  <a:gd name="T73" fmla="*/ 3 h 181"/>
                  <a:gd name="T74" fmla="*/ 52 w 241"/>
                  <a:gd name="T75" fmla="*/ 10 h 181"/>
                  <a:gd name="T76" fmla="*/ 49 w 241"/>
                  <a:gd name="T77" fmla="*/ 14 h 181"/>
                  <a:gd name="T78" fmla="*/ 47 w 241"/>
                  <a:gd name="T79" fmla="*/ 24 h 181"/>
                  <a:gd name="T80" fmla="*/ 74 w 241"/>
                  <a:gd name="T81" fmla="*/ 45 h 181"/>
                  <a:gd name="T82" fmla="*/ 80 w 241"/>
                  <a:gd name="T83" fmla="*/ 47 h 181"/>
                  <a:gd name="T84" fmla="*/ 78 w 241"/>
                  <a:gd name="T85" fmla="*/ 62 h 181"/>
                  <a:gd name="T86" fmla="*/ 70 w 241"/>
                  <a:gd name="T87" fmla="*/ 76 h 181"/>
                  <a:gd name="T88" fmla="*/ 64 w 241"/>
                  <a:gd name="T89" fmla="*/ 74 h 181"/>
                  <a:gd name="T90" fmla="*/ 60 w 241"/>
                  <a:gd name="T91" fmla="*/ 73 h 181"/>
                  <a:gd name="T92" fmla="*/ 50 w 241"/>
                  <a:gd name="T93" fmla="*/ 84 h 181"/>
                  <a:gd name="T94" fmla="*/ 23 w 241"/>
                  <a:gd name="T95" fmla="*/ 83 h 181"/>
                  <a:gd name="T96" fmla="*/ 6 w 241"/>
                  <a:gd name="T97" fmla="*/ 85 h 181"/>
                  <a:gd name="T98" fmla="*/ 1 w 241"/>
                  <a:gd name="T99" fmla="*/ 97 h 181"/>
                  <a:gd name="T100" fmla="*/ 0 w 241"/>
                  <a:gd name="T101" fmla="*/ 105 h 1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41" h="181">
                    <a:moveTo>
                      <a:pt x="241" y="144"/>
                    </a:moveTo>
                    <a:lnTo>
                      <a:pt x="218" y="145"/>
                    </a:lnTo>
                    <a:lnTo>
                      <a:pt x="217" y="147"/>
                    </a:lnTo>
                    <a:lnTo>
                      <a:pt x="217" y="154"/>
                    </a:lnTo>
                    <a:lnTo>
                      <a:pt x="211" y="172"/>
                    </a:lnTo>
                    <a:lnTo>
                      <a:pt x="204" y="179"/>
                    </a:lnTo>
                    <a:lnTo>
                      <a:pt x="204" y="181"/>
                    </a:lnTo>
                    <a:lnTo>
                      <a:pt x="202" y="179"/>
                    </a:lnTo>
                    <a:lnTo>
                      <a:pt x="201" y="179"/>
                    </a:lnTo>
                    <a:lnTo>
                      <a:pt x="200" y="178"/>
                    </a:lnTo>
                    <a:lnTo>
                      <a:pt x="195" y="178"/>
                    </a:lnTo>
                    <a:lnTo>
                      <a:pt x="193" y="176"/>
                    </a:lnTo>
                    <a:lnTo>
                      <a:pt x="193" y="160"/>
                    </a:lnTo>
                    <a:lnTo>
                      <a:pt x="191" y="151"/>
                    </a:lnTo>
                    <a:lnTo>
                      <a:pt x="166" y="151"/>
                    </a:lnTo>
                    <a:lnTo>
                      <a:pt x="165" y="150"/>
                    </a:lnTo>
                    <a:lnTo>
                      <a:pt x="165" y="147"/>
                    </a:lnTo>
                    <a:lnTo>
                      <a:pt x="169" y="123"/>
                    </a:lnTo>
                    <a:lnTo>
                      <a:pt x="169" y="116"/>
                    </a:lnTo>
                    <a:lnTo>
                      <a:pt x="172" y="104"/>
                    </a:lnTo>
                    <a:lnTo>
                      <a:pt x="174" y="101"/>
                    </a:lnTo>
                    <a:lnTo>
                      <a:pt x="174" y="97"/>
                    </a:lnTo>
                    <a:lnTo>
                      <a:pt x="173" y="94"/>
                    </a:lnTo>
                    <a:lnTo>
                      <a:pt x="173" y="91"/>
                    </a:lnTo>
                    <a:lnTo>
                      <a:pt x="172" y="90"/>
                    </a:lnTo>
                    <a:lnTo>
                      <a:pt x="172" y="88"/>
                    </a:lnTo>
                    <a:lnTo>
                      <a:pt x="170" y="83"/>
                    </a:lnTo>
                    <a:lnTo>
                      <a:pt x="172" y="70"/>
                    </a:lnTo>
                    <a:lnTo>
                      <a:pt x="174" y="62"/>
                    </a:lnTo>
                    <a:lnTo>
                      <a:pt x="176" y="62"/>
                    </a:lnTo>
                    <a:lnTo>
                      <a:pt x="174" y="61"/>
                    </a:lnTo>
                    <a:lnTo>
                      <a:pt x="174" y="59"/>
                    </a:lnTo>
                    <a:lnTo>
                      <a:pt x="176" y="58"/>
                    </a:lnTo>
                    <a:lnTo>
                      <a:pt x="176" y="56"/>
                    </a:lnTo>
                    <a:lnTo>
                      <a:pt x="177" y="55"/>
                    </a:lnTo>
                    <a:lnTo>
                      <a:pt x="177" y="52"/>
                    </a:lnTo>
                    <a:lnTo>
                      <a:pt x="176" y="52"/>
                    </a:lnTo>
                    <a:lnTo>
                      <a:pt x="165" y="56"/>
                    </a:lnTo>
                    <a:lnTo>
                      <a:pt x="159" y="59"/>
                    </a:lnTo>
                    <a:lnTo>
                      <a:pt x="151" y="59"/>
                    </a:lnTo>
                    <a:lnTo>
                      <a:pt x="145" y="56"/>
                    </a:lnTo>
                    <a:lnTo>
                      <a:pt x="145" y="55"/>
                    </a:lnTo>
                    <a:lnTo>
                      <a:pt x="144" y="54"/>
                    </a:lnTo>
                    <a:lnTo>
                      <a:pt x="144" y="41"/>
                    </a:lnTo>
                    <a:lnTo>
                      <a:pt x="147" y="37"/>
                    </a:lnTo>
                    <a:lnTo>
                      <a:pt x="155" y="30"/>
                    </a:lnTo>
                    <a:lnTo>
                      <a:pt x="155" y="28"/>
                    </a:lnTo>
                    <a:lnTo>
                      <a:pt x="152" y="27"/>
                    </a:lnTo>
                    <a:lnTo>
                      <a:pt x="151" y="27"/>
                    </a:lnTo>
                    <a:lnTo>
                      <a:pt x="149" y="25"/>
                    </a:lnTo>
                    <a:lnTo>
                      <a:pt x="145" y="25"/>
                    </a:lnTo>
                    <a:lnTo>
                      <a:pt x="144" y="27"/>
                    </a:lnTo>
                    <a:lnTo>
                      <a:pt x="137" y="27"/>
                    </a:lnTo>
                    <a:lnTo>
                      <a:pt x="131" y="25"/>
                    </a:lnTo>
                    <a:lnTo>
                      <a:pt x="127" y="25"/>
                    </a:lnTo>
                    <a:lnTo>
                      <a:pt x="127" y="24"/>
                    </a:lnTo>
                    <a:lnTo>
                      <a:pt x="133" y="14"/>
                    </a:lnTo>
                    <a:lnTo>
                      <a:pt x="135" y="6"/>
                    </a:lnTo>
                    <a:lnTo>
                      <a:pt x="135" y="3"/>
                    </a:lnTo>
                    <a:lnTo>
                      <a:pt x="134" y="3"/>
                    </a:lnTo>
                    <a:lnTo>
                      <a:pt x="134" y="4"/>
                    </a:lnTo>
                    <a:lnTo>
                      <a:pt x="133" y="4"/>
                    </a:lnTo>
                    <a:lnTo>
                      <a:pt x="130" y="7"/>
                    </a:lnTo>
                    <a:lnTo>
                      <a:pt x="126" y="7"/>
                    </a:lnTo>
                    <a:lnTo>
                      <a:pt x="123" y="9"/>
                    </a:lnTo>
                    <a:lnTo>
                      <a:pt x="102" y="9"/>
                    </a:lnTo>
                    <a:lnTo>
                      <a:pt x="74" y="2"/>
                    </a:lnTo>
                    <a:lnTo>
                      <a:pt x="73" y="2"/>
                    </a:lnTo>
                    <a:lnTo>
                      <a:pt x="70" y="3"/>
                    </a:lnTo>
                    <a:lnTo>
                      <a:pt x="67" y="3"/>
                    </a:lnTo>
                    <a:lnTo>
                      <a:pt x="64" y="0"/>
                    </a:lnTo>
                    <a:lnTo>
                      <a:pt x="59" y="2"/>
                    </a:lnTo>
                    <a:lnTo>
                      <a:pt x="57" y="2"/>
                    </a:lnTo>
                    <a:lnTo>
                      <a:pt x="57" y="3"/>
                    </a:lnTo>
                    <a:lnTo>
                      <a:pt x="54" y="6"/>
                    </a:lnTo>
                    <a:lnTo>
                      <a:pt x="52" y="10"/>
                    </a:lnTo>
                    <a:lnTo>
                      <a:pt x="49" y="13"/>
                    </a:lnTo>
                    <a:lnTo>
                      <a:pt x="49" y="14"/>
                    </a:lnTo>
                    <a:lnTo>
                      <a:pt x="47" y="16"/>
                    </a:lnTo>
                    <a:lnTo>
                      <a:pt x="47" y="24"/>
                    </a:lnTo>
                    <a:lnTo>
                      <a:pt x="50" y="30"/>
                    </a:lnTo>
                    <a:lnTo>
                      <a:pt x="74" y="45"/>
                    </a:lnTo>
                    <a:lnTo>
                      <a:pt x="78" y="47"/>
                    </a:lnTo>
                    <a:lnTo>
                      <a:pt x="80" y="47"/>
                    </a:lnTo>
                    <a:lnTo>
                      <a:pt x="80" y="48"/>
                    </a:lnTo>
                    <a:lnTo>
                      <a:pt x="78" y="62"/>
                    </a:lnTo>
                    <a:lnTo>
                      <a:pt x="74" y="71"/>
                    </a:lnTo>
                    <a:lnTo>
                      <a:pt x="70" y="76"/>
                    </a:lnTo>
                    <a:lnTo>
                      <a:pt x="67" y="76"/>
                    </a:lnTo>
                    <a:lnTo>
                      <a:pt x="64" y="74"/>
                    </a:lnTo>
                    <a:lnTo>
                      <a:pt x="64" y="71"/>
                    </a:lnTo>
                    <a:lnTo>
                      <a:pt x="60" y="73"/>
                    </a:lnTo>
                    <a:lnTo>
                      <a:pt x="57" y="77"/>
                    </a:lnTo>
                    <a:lnTo>
                      <a:pt x="50" y="84"/>
                    </a:lnTo>
                    <a:lnTo>
                      <a:pt x="50" y="83"/>
                    </a:lnTo>
                    <a:lnTo>
                      <a:pt x="23" y="83"/>
                    </a:lnTo>
                    <a:lnTo>
                      <a:pt x="7" y="85"/>
                    </a:lnTo>
                    <a:lnTo>
                      <a:pt x="6" y="85"/>
                    </a:lnTo>
                    <a:lnTo>
                      <a:pt x="4" y="87"/>
                    </a:lnTo>
                    <a:lnTo>
                      <a:pt x="1" y="97"/>
                    </a:lnTo>
                    <a:lnTo>
                      <a:pt x="0" y="98"/>
                    </a:lnTo>
                    <a:lnTo>
                      <a:pt x="0" y="10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14" name="Freeform 4764">
                <a:extLst>
                  <a:ext uri="{FF2B5EF4-FFF2-40B4-BE49-F238E27FC236}">
                    <a16:creationId xmlns:a16="http://schemas.microsoft.com/office/drawing/2014/main" id="{EEE6F599-93CA-C0D6-85BB-BD891E35EE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8" y="3468"/>
                <a:ext cx="46" cy="31"/>
              </a:xfrm>
              <a:custGeom>
                <a:avLst/>
                <a:gdLst>
                  <a:gd name="T0" fmla="*/ 184 w 184"/>
                  <a:gd name="T1" fmla="*/ 0 h 122"/>
                  <a:gd name="T2" fmla="*/ 181 w 184"/>
                  <a:gd name="T3" fmla="*/ 0 h 122"/>
                  <a:gd name="T4" fmla="*/ 181 w 184"/>
                  <a:gd name="T5" fmla="*/ 2 h 122"/>
                  <a:gd name="T6" fmla="*/ 180 w 184"/>
                  <a:gd name="T7" fmla="*/ 3 h 122"/>
                  <a:gd name="T8" fmla="*/ 177 w 184"/>
                  <a:gd name="T9" fmla="*/ 7 h 122"/>
                  <a:gd name="T10" fmla="*/ 175 w 184"/>
                  <a:gd name="T11" fmla="*/ 11 h 122"/>
                  <a:gd name="T12" fmla="*/ 174 w 184"/>
                  <a:gd name="T13" fmla="*/ 11 h 122"/>
                  <a:gd name="T14" fmla="*/ 170 w 184"/>
                  <a:gd name="T15" fmla="*/ 17 h 122"/>
                  <a:gd name="T16" fmla="*/ 169 w 184"/>
                  <a:gd name="T17" fmla="*/ 18 h 122"/>
                  <a:gd name="T18" fmla="*/ 153 w 184"/>
                  <a:gd name="T19" fmla="*/ 10 h 122"/>
                  <a:gd name="T20" fmla="*/ 149 w 184"/>
                  <a:gd name="T21" fmla="*/ 9 h 122"/>
                  <a:gd name="T22" fmla="*/ 146 w 184"/>
                  <a:gd name="T23" fmla="*/ 6 h 122"/>
                  <a:gd name="T24" fmla="*/ 146 w 184"/>
                  <a:gd name="T25" fmla="*/ 3 h 122"/>
                  <a:gd name="T26" fmla="*/ 141 w 184"/>
                  <a:gd name="T27" fmla="*/ 10 h 122"/>
                  <a:gd name="T28" fmla="*/ 132 w 184"/>
                  <a:gd name="T29" fmla="*/ 25 h 122"/>
                  <a:gd name="T30" fmla="*/ 130 w 184"/>
                  <a:gd name="T31" fmla="*/ 28 h 122"/>
                  <a:gd name="T32" fmla="*/ 128 w 184"/>
                  <a:gd name="T33" fmla="*/ 28 h 122"/>
                  <a:gd name="T34" fmla="*/ 128 w 184"/>
                  <a:gd name="T35" fmla="*/ 30 h 122"/>
                  <a:gd name="T36" fmla="*/ 125 w 184"/>
                  <a:gd name="T37" fmla="*/ 32 h 122"/>
                  <a:gd name="T38" fmla="*/ 125 w 184"/>
                  <a:gd name="T39" fmla="*/ 34 h 122"/>
                  <a:gd name="T40" fmla="*/ 123 w 184"/>
                  <a:gd name="T41" fmla="*/ 39 h 122"/>
                  <a:gd name="T42" fmla="*/ 123 w 184"/>
                  <a:gd name="T43" fmla="*/ 41 h 122"/>
                  <a:gd name="T44" fmla="*/ 121 w 184"/>
                  <a:gd name="T45" fmla="*/ 45 h 122"/>
                  <a:gd name="T46" fmla="*/ 117 w 184"/>
                  <a:gd name="T47" fmla="*/ 50 h 122"/>
                  <a:gd name="T48" fmla="*/ 115 w 184"/>
                  <a:gd name="T49" fmla="*/ 50 h 122"/>
                  <a:gd name="T50" fmla="*/ 110 w 184"/>
                  <a:gd name="T51" fmla="*/ 56 h 122"/>
                  <a:gd name="T52" fmla="*/ 110 w 184"/>
                  <a:gd name="T53" fmla="*/ 57 h 122"/>
                  <a:gd name="T54" fmla="*/ 99 w 184"/>
                  <a:gd name="T55" fmla="*/ 77 h 122"/>
                  <a:gd name="T56" fmla="*/ 96 w 184"/>
                  <a:gd name="T57" fmla="*/ 81 h 122"/>
                  <a:gd name="T58" fmla="*/ 91 w 184"/>
                  <a:gd name="T59" fmla="*/ 85 h 122"/>
                  <a:gd name="T60" fmla="*/ 91 w 184"/>
                  <a:gd name="T61" fmla="*/ 88 h 122"/>
                  <a:gd name="T62" fmla="*/ 71 w 184"/>
                  <a:gd name="T63" fmla="*/ 108 h 122"/>
                  <a:gd name="T64" fmla="*/ 68 w 184"/>
                  <a:gd name="T65" fmla="*/ 109 h 122"/>
                  <a:gd name="T66" fmla="*/ 65 w 184"/>
                  <a:gd name="T67" fmla="*/ 112 h 122"/>
                  <a:gd name="T68" fmla="*/ 44 w 184"/>
                  <a:gd name="T69" fmla="*/ 117 h 122"/>
                  <a:gd name="T70" fmla="*/ 41 w 184"/>
                  <a:gd name="T71" fmla="*/ 117 h 122"/>
                  <a:gd name="T72" fmla="*/ 14 w 184"/>
                  <a:gd name="T73" fmla="*/ 113 h 122"/>
                  <a:gd name="T74" fmla="*/ 7 w 184"/>
                  <a:gd name="T75" fmla="*/ 113 h 122"/>
                  <a:gd name="T76" fmla="*/ 7 w 184"/>
                  <a:gd name="T77" fmla="*/ 116 h 122"/>
                  <a:gd name="T78" fmla="*/ 2 w 184"/>
                  <a:gd name="T79" fmla="*/ 120 h 122"/>
                  <a:gd name="T80" fmla="*/ 1 w 184"/>
                  <a:gd name="T81" fmla="*/ 120 h 122"/>
                  <a:gd name="T82" fmla="*/ 0 w 184"/>
                  <a:gd name="T83" fmla="*/ 122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84" h="122">
                    <a:moveTo>
                      <a:pt x="184" y="0"/>
                    </a:moveTo>
                    <a:lnTo>
                      <a:pt x="181" y="0"/>
                    </a:lnTo>
                    <a:lnTo>
                      <a:pt x="181" y="2"/>
                    </a:lnTo>
                    <a:lnTo>
                      <a:pt x="180" y="3"/>
                    </a:lnTo>
                    <a:lnTo>
                      <a:pt x="177" y="7"/>
                    </a:lnTo>
                    <a:lnTo>
                      <a:pt x="175" y="11"/>
                    </a:lnTo>
                    <a:lnTo>
                      <a:pt x="174" y="11"/>
                    </a:lnTo>
                    <a:lnTo>
                      <a:pt x="170" y="17"/>
                    </a:lnTo>
                    <a:lnTo>
                      <a:pt x="169" y="18"/>
                    </a:lnTo>
                    <a:lnTo>
                      <a:pt x="153" y="10"/>
                    </a:lnTo>
                    <a:lnTo>
                      <a:pt x="149" y="9"/>
                    </a:lnTo>
                    <a:lnTo>
                      <a:pt x="146" y="6"/>
                    </a:lnTo>
                    <a:lnTo>
                      <a:pt x="146" y="3"/>
                    </a:lnTo>
                    <a:lnTo>
                      <a:pt x="141" y="10"/>
                    </a:lnTo>
                    <a:lnTo>
                      <a:pt x="132" y="25"/>
                    </a:lnTo>
                    <a:lnTo>
                      <a:pt x="130" y="28"/>
                    </a:lnTo>
                    <a:lnTo>
                      <a:pt x="128" y="28"/>
                    </a:lnTo>
                    <a:lnTo>
                      <a:pt x="128" y="30"/>
                    </a:lnTo>
                    <a:lnTo>
                      <a:pt x="125" y="32"/>
                    </a:lnTo>
                    <a:lnTo>
                      <a:pt x="125" y="34"/>
                    </a:lnTo>
                    <a:lnTo>
                      <a:pt x="123" y="39"/>
                    </a:lnTo>
                    <a:lnTo>
                      <a:pt x="123" y="41"/>
                    </a:lnTo>
                    <a:lnTo>
                      <a:pt x="121" y="45"/>
                    </a:lnTo>
                    <a:lnTo>
                      <a:pt x="117" y="50"/>
                    </a:lnTo>
                    <a:lnTo>
                      <a:pt x="115" y="50"/>
                    </a:lnTo>
                    <a:lnTo>
                      <a:pt x="110" y="56"/>
                    </a:lnTo>
                    <a:lnTo>
                      <a:pt x="110" y="57"/>
                    </a:lnTo>
                    <a:lnTo>
                      <a:pt x="99" y="77"/>
                    </a:lnTo>
                    <a:lnTo>
                      <a:pt x="96" y="81"/>
                    </a:lnTo>
                    <a:lnTo>
                      <a:pt x="91" y="85"/>
                    </a:lnTo>
                    <a:lnTo>
                      <a:pt x="91" y="88"/>
                    </a:lnTo>
                    <a:lnTo>
                      <a:pt x="71" y="108"/>
                    </a:lnTo>
                    <a:lnTo>
                      <a:pt x="68" y="109"/>
                    </a:lnTo>
                    <a:lnTo>
                      <a:pt x="65" y="112"/>
                    </a:lnTo>
                    <a:lnTo>
                      <a:pt x="44" y="117"/>
                    </a:lnTo>
                    <a:lnTo>
                      <a:pt x="41" y="117"/>
                    </a:lnTo>
                    <a:lnTo>
                      <a:pt x="14" y="113"/>
                    </a:lnTo>
                    <a:lnTo>
                      <a:pt x="7" y="113"/>
                    </a:lnTo>
                    <a:lnTo>
                      <a:pt x="7" y="116"/>
                    </a:lnTo>
                    <a:lnTo>
                      <a:pt x="2" y="120"/>
                    </a:lnTo>
                    <a:lnTo>
                      <a:pt x="1" y="120"/>
                    </a:lnTo>
                    <a:lnTo>
                      <a:pt x="0" y="12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15" name="Freeform 4765">
                <a:extLst>
                  <a:ext uri="{FF2B5EF4-FFF2-40B4-BE49-F238E27FC236}">
                    <a16:creationId xmlns:a16="http://schemas.microsoft.com/office/drawing/2014/main" id="{B3B0A061-F29A-1193-4640-F4F0E23368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3" y="3499"/>
                <a:ext cx="45" cy="48"/>
              </a:xfrm>
              <a:custGeom>
                <a:avLst/>
                <a:gdLst>
                  <a:gd name="T0" fmla="*/ 140 w 177"/>
                  <a:gd name="T1" fmla="*/ 1 h 195"/>
                  <a:gd name="T2" fmla="*/ 149 w 177"/>
                  <a:gd name="T3" fmla="*/ 2 h 195"/>
                  <a:gd name="T4" fmla="*/ 160 w 177"/>
                  <a:gd name="T5" fmla="*/ 11 h 195"/>
                  <a:gd name="T6" fmla="*/ 174 w 177"/>
                  <a:gd name="T7" fmla="*/ 18 h 195"/>
                  <a:gd name="T8" fmla="*/ 177 w 177"/>
                  <a:gd name="T9" fmla="*/ 26 h 195"/>
                  <a:gd name="T10" fmla="*/ 171 w 177"/>
                  <a:gd name="T11" fmla="*/ 33 h 195"/>
                  <a:gd name="T12" fmla="*/ 151 w 177"/>
                  <a:gd name="T13" fmla="*/ 38 h 195"/>
                  <a:gd name="T14" fmla="*/ 150 w 177"/>
                  <a:gd name="T15" fmla="*/ 45 h 195"/>
                  <a:gd name="T16" fmla="*/ 149 w 177"/>
                  <a:gd name="T17" fmla="*/ 57 h 195"/>
                  <a:gd name="T18" fmla="*/ 147 w 177"/>
                  <a:gd name="T19" fmla="*/ 60 h 195"/>
                  <a:gd name="T20" fmla="*/ 143 w 177"/>
                  <a:gd name="T21" fmla="*/ 61 h 195"/>
                  <a:gd name="T22" fmla="*/ 125 w 177"/>
                  <a:gd name="T23" fmla="*/ 65 h 195"/>
                  <a:gd name="T24" fmla="*/ 111 w 177"/>
                  <a:gd name="T25" fmla="*/ 79 h 195"/>
                  <a:gd name="T26" fmla="*/ 97 w 177"/>
                  <a:gd name="T27" fmla="*/ 92 h 195"/>
                  <a:gd name="T28" fmla="*/ 97 w 177"/>
                  <a:gd name="T29" fmla="*/ 100 h 195"/>
                  <a:gd name="T30" fmla="*/ 86 w 177"/>
                  <a:gd name="T31" fmla="*/ 102 h 195"/>
                  <a:gd name="T32" fmla="*/ 79 w 177"/>
                  <a:gd name="T33" fmla="*/ 110 h 195"/>
                  <a:gd name="T34" fmla="*/ 77 w 177"/>
                  <a:gd name="T35" fmla="*/ 113 h 195"/>
                  <a:gd name="T36" fmla="*/ 66 w 177"/>
                  <a:gd name="T37" fmla="*/ 127 h 195"/>
                  <a:gd name="T38" fmla="*/ 63 w 177"/>
                  <a:gd name="T39" fmla="*/ 131 h 195"/>
                  <a:gd name="T40" fmla="*/ 90 w 177"/>
                  <a:gd name="T41" fmla="*/ 138 h 195"/>
                  <a:gd name="T42" fmla="*/ 91 w 177"/>
                  <a:gd name="T43" fmla="*/ 159 h 195"/>
                  <a:gd name="T44" fmla="*/ 90 w 177"/>
                  <a:gd name="T45" fmla="*/ 162 h 195"/>
                  <a:gd name="T46" fmla="*/ 87 w 177"/>
                  <a:gd name="T47" fmla="*/ 165 h 195"/>
                  <a:gd name="T48" fmla="*/ 86 w 177"/>
                  <a:gd name="T49" fmla="*/ 166 h 195"/>
                  <a:gd name="T50" fmla="*/ 63 w 177"/>
                  <a:gd name="T51" fmla="*/ 177 h 195"/>
                  <a:gd name="T52" fmla="*/ 60 w 177"/>
                  <a:gd name="T53" fmla="*/ 177 h 195"/>
                  <a:gd name="T54" fmla="*/ 52 w 177"/>
                  <a:gd name="T55" fmla="*/ 172 h 195"/>
                  <a:gd name="T56" fmla="*/ 44 w 177"/>
                  <a:gd name="T57" fmla="*/ 176 h 195"/>
                  <a:gd name="T58" fmla="*/ 41 w 177"/>
                  <a:gd name="T59" fmla="*/ 179 h 195"/>
                  <a:gd name="T60" fmla="*/ 40 w 177"/>
                  <a:gd name="T61" fmla="*/ 181 h 195"/>
                  <a:gd name="T62" fmla="*/ 36 w 177"/>
                  <a:gd name="T63" fmla="*/ 180 h 195"/>
                  <a:gd name="T64" fmla="*/ 24 w 177"/>
                  <a:gd name="T65" fmla="*/ 176 h 195"/>
                  <a:gd name="T66" fmla="*/ 20 w 177"/>
                  <a:gd name="T67" fmla="*/ 173 h 195"/>
                  <a:gd name="T68" fmla="*/ 16 w 177"/>
                  <a:gd name="T69" fmla="*/ 172 h 195"/>
                  <a:gd name="T70" fmla="*/ 13 w 177"/>
                  <a:gd name="T71" fmla="*/ 181 h 1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77" h="195">
                    <a:moveTo>
                      <a:pt x="139" y="0"/>
                    </a:moveTo>
                    <a:lnTo>
                      <a:pt x="140" y="1"/>
                    </a:lnTo>
                    <a:lnTo>
                      <a:pt x="147" y="2"/>
                    </a:lnTo>
                    <a:lnTo>
                      <a:pt x="149" y="2"/>
                    </a:lnTo>
                    <a:lnTo>
                      <a:pt x="158" y="9"/>
                    </a:lnTo>
                    <a:lnTo>
                      <a:pt x="160" y="11"/>
                    </a:lnTo>
                    <a:lnTo>
                      <a:pt x="170" y="16"/>
                    </a:lnTo>
                    <a:lnTo>
                      <a:pt x="174" y="18"/>
                    </a:lnTo>
                    <a:lnTo>
                      <a:pt x="175" y="19"/>
                    </a:lnTo>
                    <a:lnTo>
                      <a:pt x="177" y="26"/>
                    </a:lnTo>
                    <a:lnTo>
                      <a:pt x="177" y="28"/>
                    </a:lnTo>
                    <a:lnTo>
                      <a:pt x="171" y="33"/>
                    </a:lnTo>
                    <a:lnTo>
                      <a:pt x="160" y="33"/>
                    </a:lnTo>
                    <a:lnTo>
                      <a:pt x="151" y="38"/>
                    </a:lnTo>
                    <a:lnTo>
                      <a:pt x="150" y="39"/>
                    </a:lnTo>
                    <a:lnTo>
                      <a:pt x="150" y="45"/>
                    </a:lnTo>
                    <a:lnTo>
                      <a:pt x="149" y="53"/>
                    </a:lnTo>
                    <a:lnTo>
                      <a:pt x="149" y="57"/>
                    </a:lnTo>
                    <a:lnTo>
                      <a:pt x="147" y="58"/>
                    </a:lnTo>
                    <a:lnTo>
                      <a:pt x="147" y="60"/>
                    </a:lnTo>
                    <a:lnTo>
                      <a:pt x="146" y="61"/>
                    </a:lnTo>
                    <a:lnTo>
                      <a:pt x="143" y="61"/>
                    </a:lnTo>
                    <a:lnTo>
                      <a:pt x="136" y="60"/>
                    </a:lnTo>
                    <a:lnTo>
                      <a:pt x="125" y="65"/>
                    </a:lnTo>
                    <a:lnTo>
                      <a:pt x="112" y="76"/>
                    </a:lnTo>
                    <a:lnTo>
                      <a:pt x="111" y="79"/>
                    </a:lnTo>
                    <a:lnTo>
                      <a:pt x="97" y="91"/>
                    </a:lnTo>
                    <a:lnTo>
                      <a:pt x="97" y="92"/>
                    </a:lnTo>
                    <a:lnTo>
                      <a:pt x="98" y="100"/>
                    </a:lnTo>
                    <a:lnTo>
                      <a:pt x="97" y="100"/>
                    </a:lnTo>
                    <a:lnTo>
                      <a:pt x="96" y="102"/>
                    </a:lnTo>
                    <a:lnTo>
                      <a:pt x="86" y="102"/>
                    </a:lnTo>
                    <a:lnTo>
                      <a:pt x="83" y="105"/>
                    </a:lnTo>
                    <a:lnTo>
                      <a:pt x="79" y="110"/>
                    </a:lnTo>
                    <a:lnTo>
                      <a:pt x="77" y="112"/>
                    </a:lnTo>
                    <a:lnTo>
                      <a:pt x="77" y="113"/>
                    </a:lnTo>
                    <a:lnTo>
                      <a:pt x="76" y="113"/>
                    </a:lnTo>
                    <a:lnTo>
                      <a:pt x="66" y="127"/>
                    </a:lnTo>
                    <a:lnTo>
                      <a:pt x="62" y="131"/>
                    </a:lnTo>
                    <a:lnTo>
                      <a:pt x="63" y="131"/>
                    </a:lnTo>
                    <a:lnTo>
                      <a:pt x="89" y="138"/>
                    </a:lnTo>
                    <a:lnTo>
                      <a:pt x="90" y="138"/>
                    </a:lnTo>
                    <a:lnTo>
                      <a:pt x="90" y="148"/>
                    </a:lnTo>
                    <a:lnTo>
                      <a:pt x="91" y="159"/>
                    </a:lnTo>
                    <a:lnTo>
                      <a:pt x="90" y="160"/>
                    </a:lnTo>
                    <a:lnTo>
                      <a:pt x="90" y="162"/>
                    </a:lnTo>
                    <a:lnTo>
                      <a:pt x="87" y="163"/>
                    </a:lnTo>
                    <a:lnTo>
                      <a:pt x="87" y="165"/>
                    </a:lnTo>
                    <a:lnTo>
                      <a:pt x="86" y="165"/>
                    </a:lnTo>
                    <a:lnTo>
                      <a:pt x="86" y="166"/>
                    </a:lnTo>
                    <a:lnTo>
                      <a:pt x="81" y="167"/>
                    </a:lnTo>
                    <a:lnTo>
                      <a:pt x="63" y="177"/>
                    </a:lnTo>
                    <a:lnTo>
                      <a:pt x="62" y="179"/>
                    </a:lnTo>
                    <a:lnTo>
                      <a:pt x="60" y="177"/>
                    </a:lnTo>
                    <a:lnTo>
                      <a:pt x="53" y="172"/>
                    </a:lnTo>
                    <a:lnTo>
                      <a:pt x="52" y="172"/>
                    </a:lnTo>
                    <a:lnTo>
                      <a:pt x="49" y="173"/>
                    </a:lnTo>
                    <a:lnTo>
                      <a:pt x="44" y="176"/>
                    </a:lnTo>
                    <a:lnTo>
                      <a:pt x="43" y="179"/>
                    </a:lnTo>
                    <a:lnTo>
                      <a:pt x="41" y="179"/>
                    </a:lnTo>
                    <a:lnTo>
                      <a:pt x="41" y="180"/>
                    </a:lnTo>
                    <a:lnTo>
                      <a:pt x="40" y="181"/>
                    </a:lnTo>
                    <a:lnTo>
                      <a:pt x="37" y="180"/>
                    </a:lnTo>
                    <a:lnTo>
                      <a:pt x="36" y="180"/>
                    </a:lnTo>
                    <a:lnTo>
                      <a:pt x="27" y="177"/>
                    </a:lnTo>
                    <a:lnTo>
                      <a:pt x="24" y="176"/>
                    </a:lnTo>
                    <a:lnTo>
                      <a:pt x="23" y="176"/>
                    </a:lnTo>
                    <a:lnTo>
                      <a:pt x="20" y="173"/>
                    </a:lnTo>
                    <a:lnTo>
                      <a:pt x="17" y="172"/>
                    </a:lnTo>
                    <a:lnTo>
                      <a:pt x="16" y="172"/>
                    </a:lnTo>
                    <a:lnTo>
                      <a:pt x="16" y="173"/>
                    </a:lnTo>
                    <a:lnTo>
                      <a:pt x="13" y="181"/>
                    </a:lnTo>
                    <a:lnTo>
                      <a:pt x="0" y="19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16" name="Freeform 4766">
                <a:extLst>
                  <a:ext uri="{FF2B5EF4-FFF2-40B4-BE49-F238E27FC236}">
                    <a16:creationId xmlns:a16="http://schemas.microsoft.com/office/drawing/2014/main" id="{FE89B70F-8D71-3E40-29CF-E93A03D846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6" y="3497"/>
                <a:ext cx="2" cy="2"/>
              </a:xfrm>
              <a:custGeom>
                <a:avLst/>
                <a:gdLst>
                  <a:gd name="T0" fmla="*/ 7 w 7"/>
                  <a:gd name="T1" fmla="*/ 5 h 5"/>
                  <a:gd name="T2" fmla="*/ 5 w 7"/>
                  <a:gd name="T3" fmla="*/ 3 h 5"/>
                  <a:gd name="T4" fmla="*/ 0 w 7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7" y="5"/>
                    </a:moveTo>
                    <a:lnTo>
                      <a:pt x="5" y="3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17" name="Line 4767">
                <a:extLst>
                  <a:ext uri="{FF2B5EF4-FFF2-40B4-BE49-F238E27FC236}">
                    <a16:creationId xmlns:a16="http://schemas.microsoft.com/office/drawing/2014/main" id="{E226B489-9D1A-8118-760B-18C3BA9BCFE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96" y="3497"/>
                <a:ext cx="2" cy="2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18" name="Line 4768">
                <a:extLst>
                  <a:ext uri="{FF2B5EF4-FFF2-40B4-BE49-F238E27FC236}">
                    <a16:creationId xmlns:a16="http://schemas.microsoft.com/office/drawing/2014/main" id="{32020A49-DF1B-8CAF-2ECD-7F3AE0B3661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53" y="3269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19" name="Freeform 4769">
                <a:extLst>
                  <a:ext uri="{FF2B5EF4-FFF2-40B4-BE49-F238E27FC236}">
                    <a16:creationId xmlns:a16="http://schemas.microsoft.com/office/drawing/2014/main" id="{099AF00B-872F-7397-C26A-0BB5F12A7F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6" y="3107"/>
                <a:ext cx="124" cy="58"/>
              </a:xfrm>
              <a:custGeom>
                <a:avLst/>
                <a:gdLst>
                  <a:gd name="T0" fmla="*/ 493 w 493"/>
                  <a:gd name="T1" fmla="*/ 233 h 233"/>
                  <a:gd name="T2" fmla="*/ 493 w 493"/>
                  <a:gd name="T3" fmla="*/ 232 h 233"/>
                  <a:gd name="T4" fmla="*/ 483 w 493"/>
                  <a:gd name="T5" fmla="*/ 209 h 233"/>
                  <a:gd name="T6" fmla="*/ 482 w 493"/>
                  <a:gd name="T7" fmla="*/ 204 h 233"/>
                  <a:gd name="T8" fmla="*/ 480 w 493"/>
                  <a:gd name="T9" fmla="*/ 202 h 233"/>
                  <a:gd name="T10" fmla="*/ 480 w 493"/>
                  <a:gd name="T11" fmla="*/ 201 h 233"/>
                  <a:gd name="T12" fmla="*/ 469 w 493"/>
                  <a:gd name="T13" fmla="*/ 188 h 233"/>
                  <a:gd name="T14" fmla="*/ 465 w 493"/>
                  <a:gd name="T15" fmla="*/ 187 h 233"/>
                  <a:gd name="T16" fmla="*/ 462 w 493"/>
                  <a:gd name="T17" fmla="*/ 186 h 233"/>
                  <a:gd name="T18" fmla="*/ 423 w 493"/>
                  <a:gd name="T19" fmla="*/ 179 h 233"/>
                  <a:gd name="T20" fmla="*/ 423 w 493"/>
                  <a:gd name="T21" fmla="*/ 176 h 233"/>
                  <a:gd name="T22" fmla="*/ 425 w 493"/>
                  <a:gd name="T23" fmla="*/ 174 h 233"/>
                  <a:gd name="T24" fmla="*/ 427 w 493"/>
                  <a:gd name="T25" fmla="*/ 169 h 233"/>
                  <a:gd name="T26" fmla="*/ 430 w 493"/>
                  <a:gd name="T27" fmla="*/ 165 h 233"/>
                  <a:gd name="T28" fmla="*/ 432 w 493"/>
                  <a:gd name="T29" fmla="*/ 160 h 233"/>
                  <a:gd name="T30" fmla="*/ 433 w 493"/>
                  <a:gd name="T31" fmla="*/ 158 h 233"/>
                  <a:gd name="T32" fmla="*/ 432 w 493"/>
                  <a:gd name="T33" fmla="*/ 150 h 233"/>
                  <a:gd name="T34" fmla="*/ 429 w 493"/>
                  <a:gd name="T35" fmla="*/ 144 h 233"/>
                  <a:gd name="T36" fmla="*/ 425 w 493"/>
                  <a:gd name="T37" fmla="*/ 141 h 233"/>
                  <a:gd name="T38" fmla="*/ 394 w 493"/>
                  <a:gd name="T39" fmla="*/ 135 h 233"/>
                  <a:gd name="T40" fmla="*/ 392 w 493"/>
                  <a:gd name="T41" fmla="*/ 134 h 233"/>
                  <a:gd name="T42" fmla="*/ 370 w 493"/>
                  <a:gd name="T43" fmla="*/ 106 h 233"/>
                  <a:gd name="T44" fmla="*/ 321 w 493"/>
                  <a:gd name="T45" fmla="*/ 110 h 233"/>
                  <a:gd name="T46" fmla="*/ 315 w 493"/>
                  <a:gd name="T47" fmla="*/ 109 h 233"/>
                  <a:gd name="T48" fmla="*/ 303 w 493"/>
                  <a:gd name="T49" fmla="*/ 102 h 233"/>
                  <a:gd name="T50" fmla="*/ 303 w 493"/>
                  <a:gd name="T51" fmla="*/ 100 h 233"/>
                  <a:gd name="T52" fmla="*/ 293 w 493"/>
                  <a:gd name="T53" fmla="*/ 120 h 233"/>
                  <a:gd name="T54" fmla="*/ 209 w 493"/>
                  <a:gd name="T55" fmla="*/ 100 h 233"/>
                  <a:gd name="T56" fmla="*/ 208 w 493"/>
                  <a:gd name="T57" fmla="*/ 100 h 233"/>
                  <a:gd name="T58" fmla="*/ 194 w 493"/>
                  <a:gd name="T59" fmla="*/ 103 h 233"/>
                  <a:gd name="T60" fmla="*/ 193 w 493"/>
                  <a:gd name="T61" fmla="*/ 106 h 233"/>
                  <a:gd name="T62" fmla="*/ 188 w 493"/>
                  <a:gd name="T63" fmla="*/ 112 h 233"/>
                  <a:gd name="T64" fmla="*/ 177 w 493"/>
                  <a:gd name="T65" fmla="*/ 135 h 233"/>
                  <a:gd name="T66" fmla="*/ 176 w 493"/>
                  <a:gd name="T67" fmla="*/ 137 h 233"/>
                  <a:gd name="T68" fmla="*/ 176 w 493"/>
                  <a:gd name="T69" fmla="*/ 138 h 233"/>
                  <a:gd name="T70" fmla="*/ 171 w 493"/>
                  <a:gd name="T71" fmla="*/ 159 h 233"/>
                  <a:gd name="T72" fmla="*/ 168 w 493"/>
                  <a:gd name="T73" fmla="*/ 167 h 233"/>
                  <a:gd name="T74" fmla="*/ 168 w 493"/>
                  <a:gd name="T75" fmla="*/ 170 h 233"/>
                  <a:gd name="T76" fmla="*/ 166 w 493"/>
                  <a:gd name="T77" fmla="*/ 173 h 233"/>
                  <a:gd name="T78" fmla="*/ 140 w 493"/>
                  <a:gd name="T79" fmla="*/ 166 h 233"/>
                  <a:gd name="T80" fmla="*/ 152 w 493"/>
                  <a:gd name="T81" fmla="*/ 134 h 233"/>
                  <a:gd name="T82" fmla="*/ 162 w 493"/>
                  <a:gd name="T83" fmla="*/ 131 h 233"/>
                  <a:gd name="T84" fmla="*/ 187 w 493"/>
                  <a:gd name="T85" fmla="*/ 74 h 233"/>
                  <a:gd name="T86" fmla="*/ 187 w 493"/>
                  <a:gd name="T87" fmla="*/ 73 h 233"/>
                  <a:gd name="T88" fmla="*/ 166 w 493"/>
                  <a:gd name="T89" fmla="*/ 49 h 233"/>
                  <a:gd name="T90" fmla="*/ 3 w 493"/>
                  <a:gd name="T91" fmla="*/ 0 h 233"/>
                  <a:gd name="T92" fmla="*/ 0 w 493"/>
                  <a:gd name="T93" fmla="*/ 0 h 2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493" h="233">
                    <a:moveTo>
                      <a:pt x="493" y="233"/>
                    </a:moveTo>
                    <a:lnTo>
                      <a:pt x="493" y="232"/>
                    </a:lnTo>
                    <a:lnTo>
                      <a:pt x="483" y="209"/>
                    </a:lnTo>
                    <a:lnTo>
                      <a:pt x="482" y="204"/>
                    </a:lnTo>
                    <a:lnTo>
                      <a:pt x="480" y="202"/>
                    </a:lnTo>
                    <a:lnTo>
                      <a:pt x="480" y="201"/>
                    </a:lnTo>
                    <a:lnTo>
                      <a:pt x="469" y="188"/>
                    </a:lnTo>
                    <a:lnTo>
                      <a:pt x="465" y="187"/>
                    </a:lnTo>
                    <a:lnTo>
                      <a:pt x="462" y="186"/>
                    </a:lnTo>
                    <a:lnTo>
                      <a:pt x="423" y="179"/>
                    </a:lnTo>
                    <a:lnTo>
                      <a:pt x="423" y="176"/>
                    </a:lnTo>
                    <a:lnTo>
                      <a:pt x="425" y="174"/>
                    </a:lnTo>
                    <a:lnTo>
                      <a:pt x="427" y="169"/>
                    </a:lnTo>
                    <a:lnTo>
                      <a:pt x="430" y="165"/>
                    </a:lnTo>
                    <a:lnTo>
                      <a:pt x="432" y="160"/>
                    </a:lnTo>
                    <a:lnTo>
                      <a:pt x="433" y="158"/>
                    </a:lnTo>
                    <a:lnTo>
                      <a:pt x="432" y="150"/>
                    </a:lnTo>
                    <a:lnTo>
                      <a:pt x="429" y="144"/>
                    </a:lnTo>
                    <a:lnTo>
                      <a:pt x="425" y="141"/>
                    </a:lnTo>
                    <a:lnTo>
                      <a:pt x="394" y="135"/>
                    </a:lnTo>
                    <a:lnTo>
                      <a:pt x="392" y="134"/>
                    </a:lnTo>
                    <a:lnTo>
                      <a:pt x="370" y="106"/>
                    </a:lnTo>
                    <a:lnTo>
                      <a:pt x="321" y="110"/>
                    </a:lnTo>
                    <a:lnTo>
                      <a:pt x="315" y="109"/>
                    </a:lnTo>
                    <a:lnTo>
                      <a:pt x="303" y="102"/>
                    </a:lnTo>
                    <a:lnTo>
                      <a:pt x="303" y="100"/>
                    </a:lnTo>
                    <a:lnTo>
                      <a:pt x="293" y="120"/>
                    </a:lnTo>
                    <a:lnTo>
                      <a:pt x="209" y="100"/>
                    </a:lnTo>
                    <a:lnTo>
                      <a:pt x="208" y="100"/>
                    </a:lnTo>
                    <a:lnTo>
                      <a:pt x="194" y="103"/>
                    </a:lnTo>
                    <a:lnTo>
                      <a:pt x="193" y="106"/>
                    </a:lnTo>
                    <a:lnTo>
                      <a:pt x="188" y="112"/>
                    </a:lnTo>
                    <a:lnTo>
                      <a:pt x="177" y="135"/>
                    </a:lnTo>
                    <a:lnTo>
                      <a:pt x="176" y="137"/>
                    </a:lnTo>
                    <a:lnTo>
                      <a:pt x="176" y="138"/>
                    </a:lnTo>
                    <a:lnTo>
                      <a:pt x="171" y="159"/>
                    </a:lnTo>
                    <a:lnTo>
                      <a:pt x="168" y="167"/>
                    </a:lnTo>
                    <a:lnTo>
                      <a:pt x="168" y="170"/>
                    </a:lnTo>
                    <a:lnTo>
                      <a:pt x="166" y="173"/>
                    </a:lnTo>
                    <a:lnTo>
                      <a:pt x="140" y="166"/>
                    </a:lnTo>
                    <a:lnTo>
                      <a:pt x="152" y="134"/>
                    </a:lnTo>
                    <a:lnTo>
                      <a:pt x="162" y="131"/>
                    </a:lnTo>
                    <a:lnTo>
                      <a:pt x="187" y="74"/>
                    </a:lnTo>
                    <a:lnTo>
                      <a:pt x="187" y="73"/>
                    </a:lnTo>
                    <a:lnTo>
                      <a:pt x="166" y="49"/>
                    </a:lnTo>
                    <a:lnTo>
                      <a:pt x="3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20" name="Freeform 4770">
                <a:extLst>
                  <a:ext uri="{FF2B5EF4-FFF2-40B4-BE49-F238E27FC236}">
                    <a16:creationId xmlns:a16="http://schemas.microsoft.com/office/drawing/2014/main" id="{152125C0-8217-0423-30AF-6E13E5434D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2" y="3027"/>
                <a:ext cx="83" cy="45"/>
              </a:xfrm>
              <a:custGeom>
                <a:avLst/>
                <a:gdLst>
                  <a:gd name="T0" fmla="*/ 299 w 331"/>
                  <a:gd name="T1" fmla="*/ 180 h 180"/>
                  <a:gd name="T2" fmla="*/ 314 w 331"/>
                  <a:gd name="T3" fmla="*/ 155 h 180"/>
                  <a:gd name="T4" fmla="*/ 314 w 331"/>
                  <a:gd name="T5" fmla="*/ 149 h 180"/>
                  <a:gd name="T6" fmla="*/ 317 w 331"/>
                  <a:gd name="T7" fmla="*/ 138 h 180"/>
                  <a:gd name="T8" fmla="*/ 317 w 331"/>
                  <a:gd name="T9" fmla="*/ 133 h 180"/>
                  <a:gd name="T10" fmla="*/ 318 w 331"/>
                  <a:gd name="T11" fmla="*/ 130 h 180"/>
                  <a:gd name="T12" fmla="*/ 328 w 331"/>
                  <a:gd name="T13" fmla="*/ 63 h 180"/>
                  <a:gd name="T14" fmla="*/ 329 w 331"/>
                  <a:gd name="T15" fmla="*/ 59 h 180"/>
                  <a:gd name="T16" fmla="*/ 329 w 331"/>
                  <a:gd name="T17" fmla="*/ 56 h 180"/>
                  <a:gd name="T18" fmla="*/ 331 w 331"/>
                  <a:gd name="T19" fmla="*/ 50 h 180"/>
                  <a:gd name="T20" fmla="*/ 297 w 331"/>
                  <a:gd name="T21" fmla="*/ 15 h 180"/>
                  <a:gd name="T22" fmla="*/ 296 w 331"/>
                  <a:gd name="T23" fmla="*/ 12 h 180"/>
                  <a:gd name="T24" fmla="*/ 293 w 331"/>
                  <a:gd name="T25" fmla="*/ 10 h 180"/>
                  <a:gd name="T26" fmla="*/ 266 w 331"/>
                  <a:gd name="T27" fmla="*/ 0 h 180"/>
                  <a:gd name="T28" fmla="*/ 229 w 331"/>
                  <a:gd name="T29" fmla="*/ 49 h 180"/>
                  <a:gd name="T30" fmla="*/ 197 w 331"/>
                  <a:gd name="T31" fmla="*/ 52 h 180"/>
                  <a:gd name="T32" fmla="*/ 195 w 331"/>
                  <a:gd name="T33" fmla="*/ 52 h 180"/>
                  <a:gd name="T34" fmla="*/ 191 w 331"/>
                  <a:gd name="T35" fmla="*/ 56 h 180"/>
                  <a:gd name="T36" fmla="*/ 177 w 331"/>
                  <a:gd name="T37" fmla="*/ 77 h 180"/>
                  <a:gd name="T38" fmla="*/ 160 w 331"/>
                  <a:gd name="T39" fmla="*/ 91 h 180"/>
                  <a:gd name="T40" fmla="*/ 153 w 331"/>
                  <a:gd name="T41" fmla="*/ 95 h 180"/>
                  <a:gd name="T42" fmla="*/ 151 w 331"/>
                  <a:gd name="T43" fmla="*/ 98 h 180"/>
                  <a:gd name="T44" fmla="*/ 148 w 331"/>
                  <a:gd name="T45" fmla="*/ 102 h 180"/>
                  <a:gd name="T46" fmla="*/ 136 w 331"/>
                  <a:gd name="T47" fmla="*/ 126 h 180"/>
                  <a:gd name="T48" fmla="*/ 134 w 331"/>
                  <a:gd name="T49" fmla="*/ 129 h 180"/>
                  <a:gd name="T50" fmla="*/ 125 w 331"/>
                  <a:gd name="T51" fmla="*/ 129 h 180"/>
                  <a:gd name="T52" fmla="*/ 122 w 331"/>
                  <a:gd name="T53" fmla="*/ 130 h 180"/>
                  <a:gd name="T54" fmla="*/ 121 w 331"/>
                  <a:gd name="T55" fmla="*/ 130 h 180"/>
                  <a:gd name="T56" fmla="*/ 117 w 331"/>
                  <a:gd name="T57" fmla="*/ 134 h 180"/>
                  <a:gd name="T58" fmla="*/ 117 w 331"/>
                  <a:gd name="T59" fmla="*/ 137 h 180"/>
                  <a:gd name="T60" fmla="*/ 106 w 331"/>
                  <a:gd name="T61" fmla="*/ 137 h 180"/>
                  <a:gd name="T62" fmla="*/ 0 w 331"/>
                  <a:gd name="T63" fmla="*/ 63 h 1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331" h="180">
                    <a:moveTo>
                      <a:pt x="299" y="180"/>
                    </a:moveTo>
                    <a:lnTo>
                      <a:pt x="314" y="155"/>
                    </a:lnTo>
                    <a:lnTo>
                      <a:pt x="314" y="149"/>
                    </a:lnTo>
                    <a:lnTo>
                      <a:pt x="317" y="138"/>
                    </a:lnTo>
                    <a:lnTo>
                      <a:pt x="317" y="133"/>
                    </a:lnTo>
                    <a:lnTo>
                      <a:pt x="318" y="130"/>
                    </a:lnTo>
                    <a:lnTo>
                      <a:pt x="328" y="63"/>
                    </a:lnTo>
                    <a:lnTo>
                      <a:pt x="329" y="59"/>
                    </a:lnTo>
                    <a:lnTo>
                      <a:pt x="329" y="56"/>
                    </a:lnTo>
                    <a:lnTo>
                      <a:pt x="331" y="50"/>
                    </a:lnTo>
                    <a:lnTo>
                      <a:pt x="297" y="15"/>
                    </a:lnTo>
                    <a:lnTo>
                      <a:pt x="296" y="12"/>
                    </a:lnTo>
                    <a:lnTo>
                      <a:pt x="293" y="10"/>
                    </a:lnTo>
                    <a:lnTo>
                      <a:pt x="266" y="0"/>
                    </a:lnTo>
                    <a:lnTo>
                      <a:pt x="229" y="49"/>
                    </a:lnTo>
                    <a:lnTo>
                      <a:pt x="197" y="52"/>
                    </a:lnTo>
                    <a:lnTo>
                      <a:pt x="195" y="52"/>
                    </a:lnTo>
                    <a:lnTo>
                      <a:pt x="191" y="56"/>
                    </a:lnTo>
                    <a:lnTo>
                      <a:pt x="177" y="77"/>
                    </a:lnTo>
                    <a:lnTo>
                      <a:pt x="160" y="91"/>
                    </a:lnTo>
                    <a:lnTo>
                      <a:pt x="153" y="95"/>
                    </a:lnTo>
                    <a:lnTo>
                      <a:pt x="151" y="98"/>
                    </a:lnTo>
                    <a:lnTo>
                      <a:pt x="148" y="102"/>
                    </a:lnTo>
                    <a:lnTo>
                      <a:pt x="136" y="126"/>
                    </a:lnTo>
                    <a:lnTo>
                      <a:pt x="134" y="129"/>
                    </a:lnTo>
                    <a:lnTo>
                      <a:pt x="125" y="129"/>
                    </a:lnTo>
                    <a:lnTo>
                      <a:pt x="122" y="130"/>
                    </a:lnTo>
                    <a:lnTo>
                      <a:pt x="121" y="130"/>
                    </a:lnTo>
                    <a:lnTo>
                      <a:pt x="117" y="134"/>
                    </a:lnTo>
                    <a:lnTo>
                      <a:pt x="117" y="137"/>
                    </a:lnTo>
                    <a:lnTo>
                      <a:pt x="106" y="137"/>
                    </a:lnTo>
                    <a:lnTo>
                      <a:pt x="0" y="6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21" name="Freeform 4771">
                <a:extLst>
                  <a:ext uri="{FF2B5EF4-FFF2-40B4-BE49-F238E27FC236}">
                    <a16:creationId xmlns:a16="http://schemas.microsoft.com/office/drawing/2014/main" id="{AAFCDC3E-26D3-1D42-0F7E-DC8E7CFA46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1" y="3071"/>
                <a:ext cx="26" cy="36"/>
              </a:xfrm>
              <a:custGeom>
                <a:avLst/>
                <a:gdLst>
                  <a:gd name="T0" fmla="*/ 61 w 102"/>
                  <a:gd name="T1" fmla="*/ 143 h 143"/>
                  <a:gd name="T2" fmla="*/ 40 w 102"/>
                  <a:gd name="T3" fmla="*/ 143 h 143"/>
                  <a:gd name="T4" fmla="*/ 0 w 102"/>
                  <a:gd name="T5" fmla="*/ 111 h 143"/>
                  <a:gd name="T6" fmla="*/ 2 w 102"/>
                  <a:gd name="T7" fmla="*/ 79 h 143"/>
                  <a:gd name="T8" fmla="*/ 1 w 102"/>
                  <a:gd name="T9" fmla="*/ 72 h 143"/>
                  <a:gd name="T10" fmla="*/ 1 w 102"/>
                  <a:gd name="T11" fmla="*/ 58 h 143"/>
                  <a:gd name="T12" fmla="*/ 7 w 102"/>
                  <a:gd name="T13" fmla="*/ 51 h 143"/>
                  <a:gd name="T14" fmla="*/ 11 w 102"/>
                  <a:gd name="T15" fmla="*/ 41 h 143"/>
                  <a:gd name="T16" fmla="*/ 14 w 102"/>
                  <a:gd name="T17" fmla="*/ 20 h 143"/>
                  <a:gd name="T18" fmla="*/ 16 w 102"/>
                  <a:gd name="T19" fmla="*/ 17 h 143"/>
                  <a:gd name="T20" fmla="*/ 16 w 102"/>
                  <a:gd name="T21" fmla="*/ 16 h 143"/>
                  <a:gd name="T22" fmla="*/ 22 w 102"/>
                  <a:gd name="T23" fmla="*/ 22 h 143"/>
                  <a:gd name="T24" fmla="*/ 30 w 102"/>
                  <a:gd name="T25" fmla="*/ 28 h 143"/>
                  <a:gd name="T26" fmla="*/ 33 w 102"/>
                  <a:gd name="T27" fmla="*/ 28 h 143"/>
                  <a:gd name="T28" fmla="*/ 44 w 102"/>
                  <a:gd name="T29" fmla="*/ 31 h 143"/>
                  <a:gd name="T30" fmla="*/ 45 w 102"/>
                  <a:gd name="T31" fmla="*/ 31 h 143"/>
                  <a:gd name="T32" fmla="*/ 45 w 102"/>
                  <a:gd name="T33" fmla="*/ 30 h 143"/>
                  <a:gd name="T34" fmla="*/ 47 w 102"/>
                  <a:gd name="T35" fmla="*/ 30 h 143"/>
                  <a:gd name="T36" fmla="*/ 48 w 102"/>
                  <a:gd name="T37" fmla="*/ 27 h 143"/>
                  <a:gd name="T38" fmla="*/ 51 w 102"/>
                  <a:gd name="T39" fmla="*/ 23 h 143"/>
                  <a:gd name="T40" fmla="*/ 61 w 102"/>
                  <a:gd name="T41" fmla="*/ 3 h 143"/>
                  <a:gd name="T42" fmla="*/ 64 w 102"/>
                  <a:gd name="T43" fmla="*/ 0 h 143"/>
                  <a:gd name="T44" fmla="*/ 65 w 102"/>
                  <a:gd name="T45" fmla="*/ 0 h 143"/>
                  <a:gd name="T46" fmla="*/ 75 w 102"/>
                  <a:gd name="T47" fmla="*/ 2 h 143"/>
                  <a:gd name="T48" fmla="*/ 102 w 102"/>
                  <a:gd name="T49" fmla="*/ 2 h 143"/>
                  <a:gd name="T50" fmla="*/ 102 w 102"/>
                  <a:gd name="T51" fmla="*/ 3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02" h="143">
                    <a:moveTo>
                      <a:pt x="61" y="143"/>
                    </a:moveTo>
                    <a:lnTo>
                      <a:pt x="40" y="143"/>
                    </a:lnTo>
                    <a:lnTo>
                      <a:pt x="0" y="111"/>
                    </a:lnTo>
                    <a:lnTo>
                      <a:pt x="2" y="79"/>
                    </a:lnTo>
                    <a:lnTo>
                      <a:pt x="1" y="72"/>
                    </a:lnTo>
                    <a:lnTo>
                      <a:pt x="1" y="58"/>
                    </a:lnTo>
                    <a:lnTo>
                      <a:pt x="7" y="51"/>
                    </a:lnTo>
                    <a:lnTo>
                      <a:pt x="11" y="41"/>
                    </a:lnTo>
                    <a:lnTo>
                      <a:pt x="14" y="20"/>
                    </a:lnTo>
                    <a:lnTo>
                      <a:pt x="16" y="17"/>
                    </a:lnTo>
                    <a:lnTo>
                      <a:pt x="16" y="16"/>
                    </a:lnTo>
                    <a:lnTo>
                      <a:pt x="22" y="22"/>
                    </a:lnTo>
                    <a:lnTo>
                      <a:pt x="30" y="28"/>
                    </a:lnTo>
                    <a:lnTo>
                      <a:pt x="33" y="28"/>
                    </a:lnTo>
                    <a:lnTo>
                      <a:pt x="44" y="31"/>
                    </a:lnTo>
                    <a:lnTo>
                      <a:pt x="45" y="31"/>
                    </a:lnTo>
                    <a:lnTo>
                      <a:pt x="45" y="30"/>
                    </a:lnTo>
                    <a:lnTo>
                      <a:pt x="47" y="30"/>
                    </a:lnTo>
                    <a:lnTo>
                      <a:pt x="48" y="27"/>
                    </a:lnTo>
                    <a:lnTo>
                      <a:pt x="51" y="23"/>
                    </a:lnTo>
                    <a:lnTo>
                      <a:pt x="61" y="3"/>
                    </a:lnTo>
                    <a:lnTo>
                      <a:pt x="64" y="0"/>
                    </a:lnTo>
                    <a:lnTo>
                      <a:pt x="65" y="0"/>
                    </a:lnTo>
                    <a:lnTo>
                      <a:pt x="75" y="2"/>
                    </a:lnTo>
                    <a:lnTo>
                      <a:pt x="102" y="2"/>
                    </a:lnTo>
                    <a:lnTo>
                      <a:pt x="102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22" name="Freeform 4772">
                <a:extLst>
                  <a:ext uri="{FF2B5EF4-FFF2-40B4-BE49-F238E27FC236}">
                    <a16:creationId xmlns:a16="http://schemas.microsoft.com/office/drawing/2014/main" id="{DD505A9D-72A5-0B06-3FC5-95B7FB5B27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9" y="3106"/>
                <a:ext cx="71" cy="53"/>
              </a:xfrm>
              <a:custGeom>
                <a:avLst/>
                <a:gdLst>
                  <a:gd name="T0" fmla="*/ 0 w 284"/>
                  <a:gd name="T1" fmla="*/ 0 h 215"/>
                  <a:gd name="T2" fmla="*/ 11 w 284"/>
                  <a:gd name="T3" fmla="*/ 2 h 215"/>
                  <a:gd name="T4" fmla="*/ 25 w 284"/>
                  <a:gd name="T5" fmla="*/ 2 h 215"/>
                  <a:gd name="T6" fmla="*/ 134 w 284"/>
                  <a:gd name="T7" fmla="*/ 27 h 215"/>
                  <a:gd name="T8" fmla="*/ 141 w 284"/>
                  <a:gd name="T9" fmla="*/ 29 h 215"/>
                  <a:gd name="T10" fmla="*/ 167 w 284"/>
                  <a:gd name="T11" fmla="*/ 35 h 215"/>
                  <a:gd name="T12" fmla="*/ 167 w 284"/>
                  <a:gd name="T13" fmla="*/ 65 h 215"/>
                  <a:gd name="T14" fmla="*/ 163 w 284"/>
                  <a:gd name="T15" fmla="*/ 83 h 215"/>
                  <a:gd name="T16" fmla="*/ 163 w 284"/>
                  <a:gd name="T17" fmla="*/ 92 h 215"/>
                  <a:gd name="T18" fmla="*/ 165 w 284"/>
                  <a:gd name="T19" fmla="*/ 102 h 215"/>
                  <a:gd name="T20" fmla="*/ 160 w 284"/>
                  <a:gd name="T21" fmla="*/ 108 h 215"/>
                  <a:gd name="T22" fmla="*/ 151 w 284"/>
                  <a:gd name="T23" fmla="*/ 111 h 215"/>
                  <a:gd name="T24" fmla="*/ 138 w 284"/>
                  <a:gd name="T25" fmla="*/ 112 h 215"/>
                  <a:gd name="T26" fmla="*/ 150 w 284"/>
                  <a:gd name="T27" fmla="*/ 122 h 215"/>
                  <a:gd name="T28" fmla="*/ 156 w 284"/>
                  <a:gd name="T29" fmla="*/ 134 h 215"/>
                  <a:gd name="T30" fmla="*/ 156 w 284"/>
                  <a:gd name="T31" fmla="*/ 140 h 215"/>
                  <a:gd name="T32" fmla="*/ 158 w 284"/>
                  <a:gd name="T33" fmla="*/ 141 h 215"/>
                  <a:gd name="T34" fmla="*/ 173 w 284"/>
                  <a:gd name="T35" fmla="*/ 141 h 215"/>
                  <a:gd name="T36" fmla="*/ 179 w 284"/>
                  <a:gd name="T37" fmla="*/ 144 h 215"/>
                  <a:gd name="T38" fmla="*/ 188 w 284"/>
                  <a:gd name="T39" fmla="*/ 151 h 215"/>
                  <a:gd name="T40" fmla="*/ 188 w 284"/>
                  <a:gd name="T41" fmla="*/ 153 h 215"/>
                  <a:gd name="T42" fmla="*/ 211 w 284"/>
                  <a:gd name="T43" fmla="*/ 162 h 215"/>
                  <a:gd name="T44" fmla="*/ 211 w 284"/>
                  <a:gd name="T45" fmla="*/ 164 h 215"/>
                  <a:gd name="T46" fmla="*/ 234 w 284"/>
                  <a:gd name="T47" fmla="*/ 189 h 215"/>
                  <a:gd name="T48" fmla="*/ 240 w 284"/>
                  <a:gd name="T49" fmla="*/ 192 h 215"/>
                  <a:gd name="T50" fmla="*/ 247 w 284"/>
                  <a:gd name="T51" fmla="*/ 193 h 215"/>
                  <a:gd name="T52" fmla="*/ 257 w 284"/>
                  <a:gd name="T53" fmla="*/ 200 h 215"/>
                  <a:gd name="T54" fmla="*/ 284 w 284"/>
                  <a:gd name="T55" fmla="*/ 215 h 2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284" h="215">
                    <a:moveTo>
                      <a:pt x="0" y="0"/>
                    </a:moveTo>
                    <a:lnTo>
                      <a:pt x="11" y="2"/>
                    </a:lnTo>
                    <a:lnTo>
                      <a:pt x="25" y="2"/>
                    </a:lnTo>
                    <a:lnTo>
                      <a:pt x="134" y="27"/>
                    </a:lnTo>
                    <a:lnTo>
                      <a:pt x="141" y="29"/>
                    </a:lnTo>
                    <a:lnTo>
                      <a:pt x="167" y="35"/>
                    </a:lnTo>
                    <a:lnTo>
                      <a:pt x="167" y="65"/>
                    </a:lnTo>
                    <a:lnTo>
                      <a:pt x="163" y="83"/>
                    </a:lnTo>
                    <a:lnTo>
                      <a:pt x="163" y="92"/>
                    </a:lnTo>
                    <a:lnTo>
                      <a:pt x="165" y="102"/>
                    </a:lnTo>
                    <a:lnTo>
                      <a:pt x="160" y="108"/>
                    </a:lnTo>
                    <a:lnTo>
                      <a:pt x="151" y="111"/>
                    </a:lnTo>
                    <a:lnTo>
                      <a:pt x="138" y="112"/>
                    </a:lnTo>
                    <a:lnTo>
                      <a:pt x="150" y="122"/>
                    </a:lnTo>
                    <a:lnTo>
                      <a:pt x="156" y="134"/>
                    </a:lnTo>
                    <a:lnTo>
                      <a:pt x="156" y="140"/>
                    </a:lnTo>
                    <a:lnTo>
                      <a:pt x="158" y="141"/>
                    </a:lnTo>
                    <a:lnTo>
                      <a:pt x="173" y="141"/>
                    </a:lnTo>
                    <a:lnTo>
                      <a:pt x="179" y="144"/>
                    </a:lnTo>
                    <a:lnTo>
                      <a:pt x="188" y="151"/>
                    </a:lnTo>
                    <a:lnTo>
                      <a:pt x="188" y="153"/>
                    </a:lnTo>
                    <a:lnTo>
                      <a:pt x="211" y="162"/>
                    </a:lnTo>
                    <a:lnTo>
                      <a:pt x="211" y="164"/>
                    </a:lnTo>
                    <a:lnTo>
                      <a:pt x="234" y="189"/>
                    </a:lnTo>
                    <a:lnTo>
                      <a:pt x="240" y="192"/>
                    </a:lnTo>
                    <a:lnTo>
                      <a:pt x="247" y="193"/>
                    </a:lnTo>
                    <a:lnTo>
                      <a:pt x="257" y="200"/>
                    </a:lnTo>
                    <a:lnTo>
                      <a:pt x="284" y="21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23" name="Freeform 4773">
                <a:extLst>
                  <a:ext uri="{FF2B5EF4-FFF2-40B4-BE49-F238E27FC236}">
                    <a16:creationId xmlns:a16="http://schemas.microsoft.com/office/drawing/2014/main" id="{0F720BC5-F66A-2EF5-1110-1BD32058A9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9" y="3043"/>
                <a:ext cx="13" cy="63"/>
              </a:xfrm>
              <a:custGeom>
                <a:avLst/>
                <a:gdLst>
                  <a:gd name="T0" fmla="*/ 52 w 52"/>
                  <a:gd name="T1" fmla="*/ 0 h 251"/>
                  <a:gd name="T2" fmla="*/ 14 w 52"/>
                  <a:gd name="T3" fmla="*/ 189 h 251"/>
                  <a:gd name="T4" fmla="*/ 8 w 52"/>
                  <a:gd name="T5" fmla="*/ 211 h 251"/>
                  <a:gd name="T6" fmla="*/ 7 w 52"/>
                  <a:gd name="T7" fmla="*/ 219 h 251"/>
                  <a:gd name="T8" fmla="*/ 7 w 52"/>
                  <a:gd name="T9" fmla="*/ 223 h 251"/>
                  <a:gd name="T10" fmla="*/ 1 w 52"/>
                  <a:gd name="T11" fmla="*/ 250 h 251"/>
                  <a:gd name="T12" fmla="*/ 0 w 52"/>
                  <a:gd name="T13" fmla="*/ 251 h 2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2" h="251">
                    <a:moveTo>
                      <a:pt x="52" y="0"/>
                    </a:moveTo>
                    <a:lnTo>
                      <a:pt x="14" y="189"/>
                    </a:lnTo>
                    <a:lnTo>
                      <a:pt x="8" y="211"/>
                    </a:lnTo>
                    <a:lnTo>
                      <a:pt x="7" y="219"/>
                    </a:lnTo>
                    <a:lnTo>
                      <a:pt x="7" y="223"/>
                    </a:lnTo>
                    <a:lnTo>
                      <a:pt x="1" y="250"/>
                    </a:lnTo>
                    <a:lnTo>
                      <a:pt x="0" y="25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24" name="Freeform 4774">
                <a:extLst>
                  <a:ext uri="{FF2B5EF4-FFF2-40B4-BE49-F238E27FC236}">
                    <a16:creationId xmlns:a16="http://schemas.microsoft.com/office/drawing/2014/main" id="{BF0880C2-50A3-A602-0E3E-F50A7609CF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1" y="3106"/>
                <a:ext cx="28" cy="108"/>
              </a:xfrm>
              <a:custGeom>
                <a:avLst/>
                <a:gdLst>
                  <a:gd name="T0" fmla="*/ 111 w 111"/>
                  <a:gd name="T1" fmla="*/ 0 h 434"/>
                  <a:gd name="T2" fmla="*/ 111 w 111"/>
                  <a:gd name="T3" fmla="*/ 2 h 434"/>
                  <a:gd name="T4" fmla="*/ 100 w 111"/>
                  <a:gd name="T5" fmla="*/ 43 h 434"/>
                  <a:gd name="T6" fmla="*/ 100 w 111"/>
                  <a:gd name="T7" fmla="*/ 46 h 434"/>
                  <a:gd name="T8" fmla="*/ 98 w 111"/>
                  <a:gd name="T9" fmla="*/ 51 h 434"/>
                  <a:gd name="T10" fmla="*/ 96 w 111"/>
                  <a:gd name="T11" fmla="*/ 70 h 434"/>
                  <a:gd name="T12" fmla="*/ 93 w 111"/>
                  <a:gd name="T13" fmla="*/ 76 h 434"/>
                  <a:gd name="T14" fmla="*/ 58 w 111"/>
                  <a:gd name="T15" fmla="*/ 203 h 434"/>
                  <a:gd name="T16" fmla="*/ 57 w 111"/>
                  <a:gd name="T17" fmla="*/ 214 h 434"/>
                  <a:gd name="T18" fmla="*/ 57 w 111"/>
                  <a:gd name="T19" fmla="*/ 217 h 434"/>
                  <a:gd name="T20" fmla="*/ 55 w 111"/>
                  <a:gd name="T21" fmla="*/ 220 h 434"/>
                  <a:gd name="T22" fmla="*/ 54 w 111"/>
                  <a:gd name="T23" fmla="*/ 226 h 434"/>
                  <a:gd name="T24" fmla="*/ 52 w 111"/>
                  <a:gd name="T25" fmla="*/ 228 h 434"/>
                  <a:gd name="T26" fmla="*/ 0 w 111"/>
                  <a:gd name="T27" fmla="*/ 433 h 434"/>
                  <a:gd name="T28" fmla="*/ 0 w 111"/>
                  <a:gd name="T29" fmla="*/ 434 h 4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11" h="434">
                    <a:moveTo>
                      <a:pt x="111" y="0"/>
                    </a:moveTo>
                    <a:lnTo>
                      <a:pt x="111" y="2"/>
                    </a:lnTo>
                    <a:lnTo>
                      <a:pt x="100" y="43"/>
                    </a:lnTo>
                    <a:lnTo>
                      <a:pt x="100" y="46"/>
                    </a:lnTo>
                    <a:lnTo>
                      <a:pt x="98" y="51"/>
                    </a:lnTo>
                    <a:lnTo>
                      <a:pt x="96" y="70"/>
                    </a:lnTo>
                    <a:lnTo>
                      <a:pt x="93" y="76"/>
                    </a:lnTo>
                    <a:lnTo>
                      <a:pt x="58" y="203"/>
                    </a:lnTo>
                    <a:lnTo>
                      <a:pt x="57" y="214"/>
                    </a:lnTo>
                    <a:lnTo>
                      <a:pt x="57" y="217"/>
                    </a:lnTo>
                    <a:lnTo>
                      <a:pt x="55" y="220"/>
                    </a:lnTo>
                    <a:lnTo>
                      <a:pt x="54" y="226"/>
                    </a:lnTo>
                    <a:lnTo>
                      <a:pt x="52" y="228"/>
                    </a:lnTo>
                    <a:lnTo>
                      <a:pt x="0" y="433"/>
                    </a:lnTo>
                    <a:lnTo>
                      <a:pt x="0" y="43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25" name="Freeform 4775">
                <a:extLst>
                  <a:ext uri="{FF2B5EF4-FFF2-40B4-BE49-F238E27FC236}">
                    <a16:creationId xmlns:a16="http://schemas.microsoft.com/office/drawing/2014/main" id="{9440F1BE-C3B4-E9EE-7EB1-813ACE0F67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3" y="3107"/>
                <a:ext cx="13" cy="52"/>
              </a:xfrm>
              <a:custGeom>
                <a:avLst/>
                <a:gdLst>
                  <a:gd name="T0" fmla="*/ 30 w 56"/>
                  <a:gd name="T1" fmla="*/ 209 h 209"/>
                  <a:gd name="T2" fmla="*/ 30 w 56"/>
                  <a:gd name="T3" fmla="*/ 208 h 209"/>
                  <a:gd name="T4" fmla="*/ 36 w 56"/>
                  <a:gd name="T5" fmla="*/ 207 h 209"/>
                  <a:gd name="T6" fmla="*/ 40 w 56"/>
                  <a:gd name="T7" fmla="*/ 207 h 209"/>
                  <a:gd name="T8" fmla="*/ 46 w 56"/>
                  <a:gd name="T9" fmla="*/ 194 h 209"/>
                  <a:gd name="T10" fmla="*/ 46 w 56"/>
                  <a:gd name="T11" fmla="*/ 187 h 209"/>
                  <a:gd name="T12" fmla="*/ 45 w 56"/>
                  <a:gd name="T13" fmla="*/ 183 h 209"/>
                  <a:gd name="T14" fmla="*/ 45 w 56"/>
                  <a:gd name="T15" fmla="*/ 163 h 209"/>
                  <a:gd name="T16" fmla="*/ 46 w 56"/>
                  <a:gd name="T17" fmla="*/ 158 h 209"/>
                  <a:gd name="T18" fmla="*/ 45 w 56"/>
                  <a:gd name="T19" fmla="*/ 153 h 209"/>
                  <a:gd name="T20" fmla="*/ 45 w 56"/>
                  <a:gd name="T21" fmla="*/ 150 h 209"/>
                  <a:gd name="T22" fmla="*/ 42 w 56"/>
                  <a:gd name="T23" fmla="*/ 145 h 209"/>
                  <a:gd name="T24" fmla="*/ 39 w 56"/>
                  <a:gd name="T25" fmla="*/ 140 h 209"/>
                  <a:gd name="T26" fmla="*/ 39 w 56"/>
                  <a:gd name="T27" fmla="*/ 133 h 209"/>
                  <a:gd name="T28" fmla="*/ 35 w 56"/>
                  <a:gd name="T29" fmla="*/ 127 h 209"/>
                  <a:gd name="T30" fmla="*/ 33 w 56"/>
                  <a:gd name="T31" fmla="*/ 126 h 209"/>
                  <a:gd name="T32" fmla="*/ 28 w 56"/>
                  <a:gd name="T33" fmla="*/ 126 h 209"/>
                  <a:gd name="T34" fmla="*/ 21 w 56"/>
                  <a:gd name="T35" fmla="*/ 128 h 209"/>
                  <a:gd name="T36" fmla="*/ 16 w 56"/>
                  <a:gd name="T37" fmla="*/ 127 h 209"/>
                  <a:gd name="T38" fmla="*/ 13 w 56"/>
                  <a:gd name="T39" fmla="*/ 126 h 209"/>
                  <a:gd name="T40" fmla="*/ 0 w 56"/>
                  <a:gd name="T41" fmla="*/ 113 h 209"/>
                  <a:gd name="T42" fmla="*/ 0 w 56"/>
                  <a:gd name="T43" fmla="*/ 107 h 209"/>
                  <a:gd name="T44" fmla="*/ 2 w 56"/>
                  <a:gd name="T45" fmla="*/ 106 h 209"/>
                  <a:gd name="T46" fmla="*/ 4 w 56"/>
                  <a:gd name="T47" fmla="*/ 100 h 209"/>
                  <a:gd name="T48" fmla="*/ 35 w 56"/>
                  <a:gd name="T49" fmla="*/ 66 h 209"/>
                  <a:gd name="T50" fmla="*/ 56 w 56"/>
                  <a:gd name="T51" fmla="*/ 0 h 2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56" h="209">
                    <a:moveTo>
                      <a:pt x="30" y="209"/>
                    </a:moveTo>
                    <a:lnTo>
                      <a:pt x="30" y="208"/>
                    </a:lnTo>
                    <a:lnTo>
                      <a:pt x="36" y="207"/>
                    </a:lnTo>
                    <a:lnTo>
                      <a:pt x="40" y="207"/>
                    </a:lnTo>
                    <a:lnTo>
                      <a:pt x="46" y="194"/>
                    </a:lnTo>
                    <a:lnTo>
                      <a:pt x="46" y="187"/>
                    </a:lnTo>
                    <a:lnTo>
                      <a:pt x="45" y="183"/>
                    </a:lnTo>
                    <a:lnTo>
                      <a:pt x="45" y="163"/>
                    </a:lnTo>
                    <a:lnTo>
                      <a:pt x="46" y="158"/>
                    </a:lnTo>
                    <a:lnTo>
                      <a:pt x="45" y="153"/>
                    </a:lnTo>
                    <a:lnTo>
                      <a:pt x="45" y="150"/>
                    </a:lnTo>
                    <a:lnTo>
                      <a:pt x="42" y="145"/>
                    </a:lnTo>
                    <a:lnTo>
                      <a:pt x="39" y="140"/>
                    </a:lnTo>
                    <a:lnTo>
                      <a:pt x="39" y="133"/>
                    </a:lnTo>
                    <a:lnTo>
                      <a:pt x="35" y="127"/>
                    </a:lnTo>
                    <a:lnTo>
                      <a:pt x="33" y="126"/>
                    </a:lnTo>
                    <a:lnTo>
                      <a:pt x="28" y="126"/>
                    </a:lnTo>
                    <a:lnTo>
                      <a:pt x="21" y="128"/>
                    </a:lnTo>
                    <a:lnTo>
                      <a:pt x="16" y="127"/>
                    </a:lnTo>
                    <a:lnTo>
                      <a:pt x="13" y="126"/>
                    </a:lnTo>
                    <a:lnTo>
                      <a:pt x="0" y="113"/>
                    </a:lnTo>
                    <a:lnTo>
                      <a:pt x="0" y="107"/>
                    </a:lnTo>
                    <a:lnTo>
                      <a:pt x="2" y="106"/>
                    </a:lnTo>
                    <a:lnTo>
                      <a:pt x="4" y="100"/>
                    </a:lnTo>
                    <a:lnTo>
                      <a:pt x="35" y="66"/>
                    </a:lnTo>
                    <a:lnTo>
                      <a:pt x="56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26" name="Freeform 4776">
                <a:extLst>
                  <a:ext uri="{FF2B5EF4-FFF2-40B4-BE49-F238E27FC236}">
                    <a16:creationId xmlns:a16="http://schemas.microsoft.com/office/drawing/2014/main" id="{588F947C-4E1C-D50A-7743-196BDE8C40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2" y="3159"/>
                <a:ext cx="48" cy="49"/>
              </a:xfrm>
              <a:custGeom>
                <a:avLst/>
                <a:gdLst>
                  <a:gd name="T0" fmla="*/ 112 w 191"/>
                  <a:gd name="T1" fmla="*/ 0 h 196"/>
                  <a:gd name="T2" fmla="*/ 82 w 191"/>
                  <a:gd name="T3" fmla="*/ 28 h 196"/>
                  <a:gd name="T4" fmla="*/ 42 w 191"/>
                  <a:gd name="T5" fmla="*/ 49 h 196"/>
                  <a:gd name="T6" fmla="*/ 38 w 191"/>
                  <a:gd name="T7" fmla="*/ 52 h 196"/>
                  <a:gd name="T8" fmla="*/ 32 w 191"/>
                  <a:gd name="T9" fmla="*/ 60 h 196"/>
                  <a:gd name="T10" fmla="*/ 28 w 191"/>
                  <a:gd name="T11" fmla="*/ 70 h 196"/>
                  <a:gd name="T12" fmla="*/ 21 w 191"/>
                  <a:gd name="T13" fmla="*/ 76 h 196"/>
                  <a:gd name="T14" fmla="*/ 12 w 191"/>
                  <a:gd name="T15" fmla="*/ 78 h 196"/>
                  <a:gd name="T16" fmla="*/ 8 w 191"/>
                  <a:gd name="T17" fmla="*/ 77 h 196"/>
                  <a:gd name="T18" fmla="*/ 7 w 191"/>
                  <a:gd name="T19" fmla="*/ 76 h 196"/>
                  <a:gd name="T20" fmla="*/ 5 w 191"/>
                  <a:gd name="T21" fmla="*/ 76 h 196"/>
                  <a:gd name="T22" fmla="*/ 5 w 191"/>
                  <a:gd name="T23" fmla="*/ 81 h 196"/>
                  <a:gd name="T24" fmla="*/ 2 w 191"/>
                  <a:gd name="T25" fmla="*/ 91 h 196"/>
                  <a:gd name="T26" fmla="*/ 1 w 191"/>
                  <a:gd name="T27" fmla="*/ 92 h 196"/>
                  <a:gd name="T28" fmla="*/ 0 w 191"/>
                  <a:gd name="T29" fmla="*/ 95 h 196"/>
                  <a:gd name="T30" fmla="*/ 4 w 191"/>
                  <a:gd name="T31" fmla="*/ 104 h 196"/>
                  <a:gd name="T32" fmla="*/ 35 w 191"/>
                  <a:gd name="T33" fmla="*/ 144 h 196"/>
                  <a:gd name="T34" fmla="*/ 38 w 191"/>
                  <a:gd name="T35" fmla="*/ 144 h 196"/>
                  <a:gd name="T36" fmla="*/ 61 w 191"/>
                  <a:gd name="T37" fmla="*/ 157 h 196"/>
                  <a:gd name="T38" fmla="*/ 62 w 191"/>
                  <a:gd name="T39" fmla="*/ 158 h 196"/>
                  <a:gd name="T40" fmla="*/ 75 w 191"/>
                  <a:gd name="T41" fmla="*/ 165 h 196"/>
                  <a:gd name="T42" fmla="*/ 82 w 191"/>
                  <a:gd name="T43" fmla="*/ 165 h 196"/>
                  <a:gd name="T44" fmla="*/ 85 w 191"/>
                  <a:gd name="T45" fmla="*/ 164 h 196"/>
                  <a:gd name="T46" fmla="*/ 86 w 191"/>
                  <a:gd name="T47" fmla="*/ 164 h 196"/>
                  <a:gd name="T48" fmla="*/ 88 w 191"/>
                  <a:gd name="T49" fmla="*/ 162 h 196"/>
                  <a:gd name="T50" fmla="*/ 92 w 191"/>
                  <a:gd name="T51" fmla="*/ 162 h 196"/>
                  <a:gd name="T52" fmla="*/ 102 w 191"/>
                  <a:gd name="T53" fmla="*/ 166 h 196"/>
                  <a:gd name="T54" fmla="*/ 103 w 191"/>
                  <a:gd name="T55" fmla="*/ 172 h 196"/>
                  <a:gd name="T56" fmla="*/ 127 w 191"/>
                  <a:gd name="T57" fmla="*/ 172 h 196"/>
                  <a:gd name="T58" fmla="*/ 191 w 191"/>
                  <a:gd name="T59" fmla="*/ 196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91" h="196">
                    <a:moveTo>
                      <a:pt x="112" y="0"/>
                    </a:moveTo>
                    <a:lnTo>
                      <a:pt x="82" y="28"/>
                    </a:lnTo>
                    <a:lnTo>
                      <a:pt x="42" y="49"/>
                    </a:lnTo>
                    <a:lnTo>
                      <a:pt x="38" y="52"/>
                    </a:lnTo>
                    <a:lnTo>
                      <a:pt x="32" y="60"/>
                    </a:lnTo>
                    <a:lnTo>
                      <a:pt x="28" y="70"/>
                    </a:lnTo>
                    <a:lnTo>
                      <a:pt x="21" y="76"/>
                    </a:lnTo>
                    <a:lnTo>
                      <a:pt x="12" y="78"/>
                    </a:lnTo>
                    <a:lnTo>
                      <a:pt x="8" y="77"/>
                    </a:lnTo>
                    <a:lnTo>
                      <a:pt x="7" y="76"/>
                    </a:lnTo>
                    <a:lnTo>
                      <a:pt x="5" y="76"/>
                    </a:lnTo>
                    <a:lnTo>
                      <a:pt x="5" y="81"/>
                    </a:lnTo>
                    <a:lnTo>
                      <a:pt x="2" y="91"/>
                    </a:lnTo>
                    <a:lnTo>
                      <a:pt x="1" y="92"/>
                    </a:lnTo>
                    <a:lnTo>
                      <a:pt x="0" y="95"/>
                    </a:lnTo>
                    <a:lnTo>
                      <a:pt x="4" y="104"/>
                    </a:lnTo>
                    <a:lnTo>
                      <a:pt x="35" y="144"/>
                    </a:lnTo>
                    <a:lnTo>
                      <a:pt x="38" y="144"/>
                    </a:lnTo>
                    <a:lnTo>
                      <a:pt x="61" y="157"/>
                    </a:lnTo>
                    <a:lnTo>
                      <a:pt x="62" y="158"/>
                    </a:lnTo>
                    <a:lnTo>
                      <a:pt x="75" y="165"/>
                    </a:lnTo>
                    <a:lnTo>
                      <a:pt x="82" y="165"/>
                    </a:lnTo>
                    <a:lnTo>
                      <a:pt x="85" y="164"/>
                    </a:lnTo>
                    <a:lnTo>
                      <a:pt x="86" y="164"/>
                    </a:lnTo>
                    <a:lnTo>
                      <a:pt x="88" y="162"/>
                    </a:lnTo>
                    <a:lnTo>
                      <a:pt x="92" y="162"/>
                    </a:lnTo>
                    <a:lnTo>
                      <a:pt x="102" y="166"/>
                    </a:lnTo>
                    <a:lnTo>
                      <a:pt x="103" y="172"/>
                    </a:lnTo>
                    <a:lnTo>
                      <a:pt x="127" y="172"/>
                    </a:lnTo>
                    <a:lnTo>
                      <a:pt x="191" y="19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27" name="Freeform 4777">
                <a:extLst>
                  <a:ext uri="{FF2B5EF4-FFF2-40B4-BE49-F238E27FC236}">
                    <a16:creationId xmlns:a16="http://schemas.microsoft.com/office/drawing/2014/main" id="{A08DEBF9-4B3E-2638-F0CC-2B264B38A4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0" y="3173"/>
                <a:ext cx="98" cy="35"/>
              </a:xfrm>
              <a:custGeom>
                <a:avLst/>
                <a:gdLst>
                  <a:gd name="T0" fmla="*/ 1 w 395"/>
                  <a:gd name="T1" fmla="*/ 140 h 141"/>
                  <a:gd name="T2" fmla="*/ 13 w 395"/>
                  <a:gd name="T3" fmla="*/ 99 h 141"/>
                  <a:gd name="T4" fmla="*/ 22 w 395"/>
                  <a:gd name="T5" fmla="*/ 61 h 141"/>
                  <a:gd name="T6" fmla="*/ 39 w 395"/>
                  <a:gd name="T7" fmla="*/ 1 h 141"/>
                  <a:gd name="T8" fmla="*/ 141 w 395"/>
                  <a:gd name="T9" fmla="*/ 26 h 141"/>
                  <a:gd name="T10" fmla="*/ 158 w 395"/>
                  <a:gd name="T11" fmla="*/ 29 h 141"/>
                  <a:gd name="T12" fmla="*/ 193 w 395"/>
                  <a:gd name="T13" fmla="*/ 35 h 141"/>
                  <a:gd name="T14" fmla="*/ 212 w 395"/>
                  <a:gd name="T15" fmla="*/ 21 h 141"/>
                  <a:gd name="T16" fmla="*/ 243 w 395"/>
                  <a:gd name="T17" fmla="*/ 8 h 141"/>
                  <a:gd name="T18" fmla="*/ 264 w 395"/>
                  <a:gd name="T19" fmla="*/ 7 h 141"/>
                  <a:gd name="T20" fmla="*/ 265 w 395"/>
                  <a:gd name="T21" fmla="*/ 8 h 141"/>
                  <a:gd name="T22" fmla="*/ 268 w 395"/>
                  <a:gd name="T23" fmla="*/ 15 h 141"/>
                  <a:gd name="T24" fmla="*/ 267 w 395"/>
                  <a:gd name="T25" fmla="*/ 25 h 141"/>
                  <a:gd name="T26" fmla="*/ 282 w 395"/>
                  <a:gd name="T27" fmla="*/ 37 h 141"/>
                  <a:gd name="T28" fmla="*/ 313 w 395"/>
                  <a:gd name="T29" fmla="*/ 44 h 141"/>
                  <a:gd name="T30" fmla="*/ 317 w 395"/>
                  <a:gd name="T31" fmla="*/ 44 h 141"/>
                  <a:gd name="T32" fmla="*/ 319 w 395"/>
                  <a:gd name="T33" fmla="*/ 43 h 141"/>
                  <a:gd name="T34" fmla="*/ 322 w 395"/>
                  <a:gd name="T35" fmla="*/ 43 h 141"/>
                  <a:gd name="T36" fmla="*/ 329 w 395"/>
                  <a:gd name="T37" fmla="*/ 46 h 141"/>
                  <a:gd name="T38" fmla="*/ 328 w 395"/>
                  <a:gd name="T39" fmla="*/ 47 h 141"/>
                  <a:gd name="T40" fmla="*/ 325 w 395"/>
                  <a:gd name="T41" fmla="*/ 51 h 141"/>
                  <a:gd name="T42" fmla="*/ 320 w 395"/>
                  <a:gd name="T43" fmla="*/ 60 h 141"/>
                  <a:gd name="T44" fmla="*/ 319 w 395"/>
                  <a:gd name="T45" fmla="*/ 78 h 141"/>
                  <a:gd name="T46" fmla="*/ 291 w 395"/>
                  <a:gd name="T47" fmla="*/ 96 h 141"/>
                  <a:gd name="T48" fmla="*/ 285 w 395"/>
                  <a:gd name="T49" fmla="*/ 107 h 141"/>
                  <a:gd name="T50" fmla="*/ 286 w 395"/>
                  <a:gd name="T51" fmla="*/ 120 h 141"/>
                  <a:gd name="T52" fmla="*/ 295 w 395"/>
                  <a:gd name="T53" fmla="*/ 123 h 141"/>
                  <a:gd name="T54" fmla="*/ 303 w 395"/>
                  <a:gd name="T55" fmla="*/ 124 h 141"/>
                  <a:gd name="T56" fmla="*/ 356 w 395"/>
                  <a:gd name="T57" fmla="*/ 123 h 141"/>
                  <a:gd name="T58" fmla="*/ 358 w 395"/>
                  <a:gd name="T59" fmla="*/ 120 h 141"/>
                  <a:gd name="T60" fmla="*/ 384 w 395"/>
                  <a:gd name="T61" fmla="*/ 127 h 141"/>
                  <a:gd name="T62" fmla="*/ 395 w 395"/>
                  <a:gd name="T63" fmla="*/ 131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395" h="141">
                    <a:moveTo>
                      <a:pt x="0" y="141"/>
                    </a:moveTo>
                    <a:lnTo>
                      <a:pt x="1" y="140"/>
                    </a:lnTo>
                    <a:lnTo>
                      <a:pt x="10" y="104"/>
                    </a:lnTo>
                    <a:lnTo>
                      <a:pt x="13" y="99"/>
                    </a:lnTo>
                    <a:lnTo>
                      <a:pt x="14" y="89"/>
                    </a:lnTo>
                    <a:lnTo>
                      <a:pt x="22" y="61"/>
                    </a:lnTo>
                    <a:lnTo>
                      <a:pt x="22" y="58"/>
                    </a:lnTo>
                    <a:lnTo>
                      <a:pt x="39" y="1"/>
                    </a:lnTo>
                    <a:lnTo>
                      <a:pt x="41" y="0"/>
                    </a:lnTo>
                    <a:lnTo>
                      <a:pt x="141" y="26"/>
                    </a:lnTo>
                    <a:lnTo>
                      <a:pt x="155" y="28"/>
                    </a:lnTo>
                    <a:lnTo>
                      <a:pt x="158" y="29"/>
                    </a:lnTo>
                    <a:lnTo>
                      <a:pt x="161" y="29"/>
                    </a:lnTo>
                    <a:lnTo>
                      <a:pt x="193" y="35"/>
                    </a:lnTo>
                    <a:lnTo>
                      <a:pt x="208" y="32"/>
                    </a:lnTo>
                    <a:lnTo>
                      <a:pt x="212" y="21"/>
                    </a:lnTo>
                    <a:lnTo>
                      <a:pt x="212" y="19"/>
                    </a:lnTo>
                    <a:lnTo>
                      <a:pt x="243" y="8"/>
                    </a:lnTo>
                    <a:lnTo>
                      <a:pt x="253" y="8"/>
                    </a:lnTo>
                    <a:lnTo>
                      <a:pt x="264" y="7"/>
                    </a:lnTo>
                    <a:lnTo>
                      <a:pt x="265" y="7"/>
                    </a:lnTo>
                    <a:lnTo>
                      <a:pt x="265" y="8"/>
                    </a:lnTo>
                    <a:lnTo>
                      <a:pt x="268" y="11"/>
                    </a:lnTo>
                    <a:lnTo>
                      <a:pt x="268" y="15"/>
                    </a:lnTo>
                    <a:lnTo>
                      <a:pt x="267" y="22"/>
                    </a:lnTo>
                    <a:lnTo>
                      <a:pt x="267" y="25"/>
                    </a:lnTo>
                    <a:lnTo>
                      <a:pt x="269" y="30"/>
                    </a:lnTo>
                    <a:lnTo>
                      <a:pt x="282" y="37"/>
                    </a:lnTo>
                    <a:lnTo>
                      <a:pt x="291" y="40"/>
                    </a:lnTo>
                    <a:lnTo>
                      <a:pt x="313" y="44"/>
                    </a:lnTo>
                    <a:lnTo>
                      <a:pt x="316" y="46"/>
                    </a:lnTo>
                    <a:lnTo>
                      <a:pt x="317" y="44"/>
                    </a:lnTo>
                    <a:lnTo>
                      <a:pt x="319" y="44"/>
                    </a:lnTo>
                    <a:lnTo>
                      <a:pt x="319" y="43"/>
                    </a:lnTo>
                    <a:lnTo>
                      <a:pt x="320" y="44"/>
                    </a:lnTo>
                    <a:lnTo>
                      <a:pt x="322" y="43"/>
                    </a:lnTo>
                    <a:lnTo>
                      <a:pt x="328" y="46"/>
                    </a:lnTo>
                    <a:lnTo>
                      <a:pt x="329" y="46"/>
                    </a:lnTo>
                    <a:lnTo>
                      <a:pt x="329" y="47"/>
                    </a:lnTo>
                    <a:lnTo>
                      <a:pt x="328" y="47"/>
                    </a:lnTo>
                    <a:lnTo>
                      <a:pt x="328" y="50"/>
                    </a:lnTo>
                    <a:lnTo>
                      <a:pt x="325" y="51"/>
                    </a:lnTo>
                    <a:lnTo>
                      <a:pt x="322" y="54"/>
                    </a:lnTo>
                    <a:lnTo>
                      <a:pt x="320" y="60"/>
                    </a:lnTo>
                    <a:lnTo>
                      <a:pt x="320" y="73"/>
                    </a:lnTo>
                    <a:lnTo>
                      <a:pt x="319" y="78"/>
                    </a:lnTo>
                    <a:lnTo>
                      <a:pt x="296" y="96"/>
                    </a:lnTo>
                    <a:lnTo>
                      <a:pt x="291" y="96"/>
                    </a:lnTo>
                    <a:lnTo>
                      <a:pt x="286" y="103"/>
                    </a:lnTo>
                    <a:lnTo>
                      <a:pt x="285" y="107"/>
                    </a:lnTo>
                    <a:lnTo>
                      <a:pt x="285" y="110"/>
                    </a:lnTo>
                    <a:lnTo>
                      <a:pt x="286" y="120"/>
                    </a:lnTo>
                    <a:lnTo>
                      <a:pt x="286" y="121"/>
                    </a:lnTo>
                    <a:lnTo>
                      <a:pt x="295" y="123"/>
                    </a:lnTo>
                    <a:lnTo>
                      <a:pt x="298" y="123"/>
                    </a:lnTo>
                    <a:lnTo>
                      <a:pt x="303" y="124"/>
                    </a:lnTo>
                    <a:lnTo>
                      <a:pt x="342" y="126"/>
                    </a:lnTo>
                    <a:lnTo>
                      <a:pt x="356" y="123"/>
                    </a:lnTo>
                    <a:lnTo>
                      <a:pt x="356" y="121"/>
                    </a:lnTo>
                    <a:lnTo>
                      <a:pt x="358" y="120"/>
                    </a:lnTo>
                    <a:lnTo>
                      <a:pt x="374" y="120"/>
                    </a:lnTo>
                    <a:lnTo>
                      <a:pt x="384" y="127"/>
                    </a:lnTo>
                    <a:lnTo>
                      <a:pt x="391" y="130"/>
                    </a:lnTo>
                    <a:lnTo>
                      <a:pt x="395" y="13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28" name="Freeform 4778">
                <a:extLst>
                  <a:ext uri="{FF2B5EF4-FFF2-40B4-BE49-F238E27FC236}">
                    <a16:creationId xmlns:a16="http://schemas.microsoft.com/office/drawing/2014/main" id="{92C9C680-6EFE-86D0-70AC-F2E2B4FFC6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1" y="3209"/>
                <a:ext cx="60" cy="47"/>
              </a:xfrm>
              <a:custGeom>
                <a:avLst/>
                <a:gdLst>
                  <a:gd name="T0" fmla="*/ 238 w 238"/>
                  <a:gd name="T1" fmla="*/ 140 h 190"/>
                  <a:gd name="T2" fmla="*/ 237 w 238"/>
                  <a:gd name="T3" fmla="*/ 139 h 190"/>
                  <a:gd name="T4" fmla="*/ 231 w 238"/>
                  <a:gd name="T5" fmla="*/ 136 h 190"/>
                  <a:gd name="T6" fmla="*/ 230 w 238"/>
                  <a:gd name="T7" fmla="*/ 134 h 190"/>
                  <a:gd name="T8" fmla="*/ 227 w 238"/>
                  <a:gd name="T9" fmla="*/ 133 h 190"/>
                  <a:gd name="T10" fmla="*/ 225 w 238"/>
                  <a:gd name="T11" fmla="*/ 132 h 190"/>
                  <a:gd name="T12" fmla="*/ 224 w 238"/>
                  <a:gd name="T13" fmla="*/ 134 h 190"/>
                  <a:gd name="T14" fmla="*/ 213 w 238"/>
                  <a:gd name="T15" fmla="*/ 147 h 190"/>
                  <a:gd name="T16" fmla="*/ 191 w 238"/>
                  <a:gd name="T17" fmla="*/ 159 h 190"/>
                  <a:gd name="T18" fmla="*/ 189 w 238"/>
                  <a:gd name="T19" fmla="*/ 161 h 190"/>
                  <a:gd name="T20" fmla="*/ 182 w 238"/>
                  <a:gd name="T21" fmla="*/ 162 h 190"/>
                  <a:gd name="T22" fmla="*/ 181 w 238"/>
                  <a:gd name="T23" fmla="*/ 164 h 190"/>
                  <a:gd name="T24" fmla="*/ 168 w 238"/>
                  <a:gd name="T25" fmla="*/ 164 h 190"/>
                  <a:gd name="T26" fmla="*/ 164 w 238"/>
                  <a:gd name="T27" fmla="*/ 169 h 190"/>
                  <a:gd name="T28" fmla="*/ 161 w 238"/>
                  <a:gd name="T29" fmla="*/ 179 h 190"/>
                  <a:gd name="T30" fmla="*/ 161 w 238"/>
                  <a:gd name="T31" fmla="*/ 190 h 190"/>
                  <a:gd name="T32" fmla="*/ 142 w 238"/>
                  <a:gd name="T33" fmla="*/ 182 h 190"/>
                  <a:gd name="T34" fmla="*/ 150 w 238"/>
                  <a:gd name="T35" fmla="*/ 182 h 190"/>
                  <a:gd name="T36" fmla="*/ 150 w 238"/>
                  <a:gd name="T37" fmla="*/ 172 h 190"/>
                  <a:gd name="T38" fmla="*/ 147 w 238"/>
                  <a:gd name="T39" fmla="*/ 166 h 190"/>
                  <a:gd name="T40" fmla="*/ 140 w 238"/>
                  <a:gd name="T41" fmla="*/ 161 h 190"/>
                  <a:gd name="T42" fmla="*/ 122 w 238"/>
                  <a:gd name="T43" fmla="*/ 157 h 190"/>
                  <a:gd name="T44" fmla="*/ 112 w 238"/>
                  <a:gd name="T45" fmla="*/ 152 h 190"/>
                  <a:gd name="T46" fmla="*/ 86 w 238"/>
                  <a:gd name="T47" fmla="*/ 132 h 190"/>
                  <a:gd name="T48" fmla="*/ 76 w 238"/>
                  <a:gd name="T49" fmla="*/ 127 h 190"/>
                  <a:gd name="T50" fmla="*/ 76 w 238"/>
                  <a:gd name="T51" fmla="*/ 126 h 190"/>
                  <a:gd name="T52" fmla="*/ 79 w 238"/>
                  <a:gd name="T53" fmla="*/ 126 h 190"/>
                  <a:gd name="T54" fmla="*/ 80 w 238"/>
                  <a:gd name="T55" fmla="*/ 118 h 190"/>
                  <a:gd name="T56" fmla="*/ 76 w 238"/>
                  <a:gd name="T57" fmla="*/ 106 h 190"/>
                  <a:gd name="T58" fmla="*/ 66 w 238"/>
                  <a:gd name="T59" fmla="*/ 97 h 190"/>
                  <a:gd name="T60" fmla="*/ 62 w 238"/>
                  <a:gd name="T61" fmla="*/ 82 h 190"/>
                  <a:gd name="T62" fmla="*/ 59 w 238"/>
                  <a:gd name="T63" fmla="*/ 73 h 190"/>
                  <a:gd name="T64" fmla="*/ 58 w 238"/>
                  <a:gd name="T65" fmla="*/ 41 h 190"/>
                  <a:gd name="T66" fmla="*/ 57 w 238"/>
                  <a:gd name="T67" fmla="*/ 34 h 190"/>
                  <a:gd name="T68" fmla="*/ 55 w 238"/>
                  <a:gd name="T69" fmla="*/ 32 h 190"/>
                  <a:gd name="T70" fmla="*/ 51 w 238"/>
                  <a:gd name="T71" fmla="*/ 11 h 190"/>
                  <a:gd name="T72" fmla="*/ 50 w 238"/>
                  <a:gd name="T73" fmla="*/ 7 h 190"/>
                  <a:gd name="T74" fmla="*/ 48 w 238"/>
                  <a:gd name="T75" fmla="*/ 0 h 190"/>
                  <a:gd name="T76" fmla="*/ 47 w 238"/>
                  <a:gd name="T77" fmla="*/ 0 h 190"/>
                  <a:gd name="T78" fmla="*/ 43 w 238"/>
                  <a:gd name="T79" fmla="*/ 5 h 190"/>
                  <a:gd name="T80" fmla="*/ 41 w 238"/>
                  <a:gd name="T81" fmla="*/ 5 h 190"/>
                  <a:gd name="T82" fmla="*/ 41 w 238"/>
                  <a:gd name="T83" fmla="*/ 7 h 190"/>
                  <a:gd name="T84" fmla="*/ 38 w 238"/>
                  <a:gd name="T85" fmla="*/ 14 h 190"/>
                  <a:gd name="T86" fmla="*/ 38 w 238"/>
                  <a:gd name="T87" fmla="*/ 15 h 190"/>
                  <a:gd name="T88" fmla="*/ 37 w 238"/>
                  <a:gd name="T89" fmla="*/ 15 h 190"/>
                  <a:gd name="T90" fmla="*/ 36 w 238"/>
                  <a:gd name="T91" fmla="*/ 17 h 190"/>
                  <a:gd name="T92" fmla="*/ 24 w 238"/>
                  <a:gd name="T93" fmla="*/ 17 h 190"/>
                  <a:gd name="T94" fmla="*/ 19 w 238"/>
                  <a:gd name="T95" fmla="*/ 15 h 190"/>
                  <a:gd name="T96" fmla="*/ 15 w 238"/>
                  <a:gd name="T97" fmla="*/ 15 h 190"/>
                  <a:gd name="T98" fmla="*/ 9 w 238"/>
                  <a:gd name="T99" fmla="*/ 17 h 190"/>
                  <a:gd name="T100" fmla="*/ 3 w 238"/>
                  <a:gd name="T101" fmla="*/ 17 h 190"/>
                  <a:gd name="T102" fmla="*/ 3 w 238"/>
                  <a:gd name="T103" fmla="*/ 18 h 190"/>
                  <a:gd name="T104" fmla="*/ 2 w 238"/>
                  <a:gd name="T105" fmla="*/ 21 h 190"/>
                  <a:gd name="T106" fmla="*/ 0 w 238"/>
                  <a:gd name="T107" fmla="*/ 22 h 1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38" h="190">
                    <a:moveTo>
                      <a:pt x="238" y="140"/>
                    </a:moveTo>
                    <a:lnTo>
                      <a:pt x="237" y="139"/>
                    </a:lnTo>
                    <a:lnTo>
                      <a:pt x="231" y="136"/>
                    </a:lnTo>
                    <a:lnTo>
                      <a:pt x="230" y="134"/>
                    </a:lnTo>
                    <a:lnTo>
                      <a:pt x="227" y="133"/>
                    </a:lnTo>
                    <a:lnTo>
                      <a:pt x="225" y="132"/>
                    </a:lnTo>
                    <a:lnTo>
                      <a:pt x="224" y="134"/>
                    </a:lnTo>
                    <a:lnTo>
                      <a:pt x="213" y="147"/>
                    </a:lnTo>
                    <a:lnTo>
                      <a:pt x="191" y="159"/>
                    </a:lnTo>
                    <a:lnTo>
                      <a:pt x="189" y="161"/>
                    </a:lnTo>
                    <a:lnTo>
                      <a:pt x="182" y="162"/>
                    </a:lnTo>
                    <a:lnTo>
                      <a:pt x="181" y="164"/>
                    </a:lnTo>
                    <a:lnTo>
                      <a:pt x="168" y="164"/>
                    </a:lnTo>
                    <a:lnTo>
                      <a:pt x="164" y="169"/>
                    </a:lnTo>
                    <a:lnTo>
                      <a:pt x="161" y="179"/>
                    </a:lnTo>
                    <a:lnTo>
                      <a:pt x="161" y="190"/>
                    </a:lnTo>
                    <a:lnTo>
                      <a:pt x="142" y="182"/>
                    </a:lnTo>
                    <a:lnTo>
                      <a:pt x="150" y="182"/>
                    </a:lnTo>
                    <a:lnTo>
                      <a:pt x="150" y="172"/>
                    </a:lnTo>
                    <a:lnTo>
                      <a:pt x="147" y="166"/>
                    </a:lnTo>
                    <a:lnTo>
                      <a:pt x="140" y="161"/>
                    </a:lnTo>
                    <a:lnTo>
                      <a:pt x="122" y="157"/>
                    </a:lnTo>
                    <a:lnTo>
                      <a:pt x="112" y="152"/>
                    </a:lnTo>
                    <a:lnTo>
                      <a:pt x="86" y="132"/>
                    </a:lnTo>
                    <a:lnTo>
                      <a:pt x="76" y="127"/>
                    </a:lnTo>
                    <a:lnTo>
                      <a:pt x="76" y="126"/>
                    </a:lnTo>
                    <a:lnTo>
                      <a:pt x="79" y="126"/>
                    </a:lnTo>
                    <a:lnTo>
                      <a:pt x="80" y="118"/>
                    </a:lnTo>
                    <a:lnTo>
                      <a:pt x="76" y="106"/>
                    </a:lnTo>
                    <a:lnTo>
                      <a:pt x="66" y="97"/>
                    </a:lnTo>
                    <a:lnTo>
                      <a:pt x="62" y="82"/>
                    </a:lnTo>
                    <a:lnTo>
                      <a:pt x="59" y="73"/>
                    </a:lnTo>
                    <a:lnTo>
                      <a:pt x="58" y="41"/>
                    </a:lnTo>
                    <a:lnTo>
                      <a:pt x="57" y="34"/>
                    </a:lnTo>
                    <a:lnTo>
                      <a:pt x="55" y="32"/>
                    </a:lnTo>
                    <a:lnTo>
                      <a:pt x="51" y="11"/>
                    </a:lnTo>
                    <a:lnTo>
                      <a:pt x="50" y="7"/>
                    </a:lnTo>
                    <a:lnTo>
                      <a:pt x="48" y="0"/>
                    </a:lnTo>
                    <a:lnTo>
                      <a:pt x="47" y="0"/>
                    </a:lnTo>
                    <a:lnTo>
                      <a:pt x="43" y="5"/>
                    </a:lnTo>
                    <a:lnTo>
                      <a:pt x="41" y="5"/>
                    </a:lnTo>
                    <a:lnTo>
                      <a:pt x="41" y="7"/>
                    </a:lnTo>
                    <a:lnTo>
                      <a:pt x="38" y="14"/>
                    </a:lnTo>
                    <a:lnTo>
                      <a:pt x="38" y="15"/>
                    </a:lnTo>
                    <a:lnTo>
                      <a:pt x="37" y="15"/>
                    </a:lnTo>
                    <a:lnTo>
                      <a:pt x="36" y="17"/>
                    </a:lnTo>
                    <a:lnTo>
                      <a:pt x="24" y="17"/>
                    </a:lnTo>
                    <a:lnTo>
                      <a:pt x="19" y="15"/>
                    </a:lnTo>
                    <a:lnTo>
                      <a:pt x="15" y="15"/>
                    </a:lnTo>
                    <a:lnTo>
                      <a:pt x="9" y="17"/>
                    </a:lnTo>
                    <a:lnTo>
                      <a:pt x="3" y="17"/>
                    </a:lnTo>
                    <a:lnTo>
                      <a:pt x="3" y="18"/>
                    </a:lnTo>
                    <a:lnTo>
                      <a:pt x="2" y="21"/>
                    </a:lnTo>
                    <a:lnTo>
                      <a:pt x="0" y="2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29" name="Freeform 4779">
                <a:extLst>
                  <a:ext uri="{FF2B5EF4-FFF2-40B4-BE49-F238E27FC236}">
                    <a16:creationId xmlns:a16="http://schemas.microsoft.com/office/drawing/2014/main" id="{25D1BABB-77DF-300D-6179-50074CB3BF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0" y="3244"/>
                <a:ext cx="38" cy="76"/>
              </a:xfrm>
              <a:custGeom>
                <a:avLst/>
                <a:gdLst>
                  <a:gd name="T0" fmla="*/ 43 w 153"/>
                  <a:gd name="T1" fmla="*/ 0 h 306"/>
                  <a:gd name="T2" fmla="*/ 44 w 153"/>
                  <a:gd name="T3" fmla="*/ 4 h 306"/>
                  <a:gd name="T4" fmla="*/ 44 w 153"/>
                  <a:gd name="T5" fmla="*/ 15 h 306"/>
                  <a:gd name="T6" fmla="*/ 46 w 153"/>
                  <a:gd name="T7" fmla="*/ 17 h 306"/>
                  <a:gd name="T8" fmla="*/ 60 w 153"/>
                  <a:gd name="T9" fmla="*/ 25 h 306"/>
                  <a:gd name="T10" fmla="*/ 71 w 153"/>
                  <a:gd name="T11" fmla="*/ 35 h 306"/>
                  <a:gd name="T12" fmla="*/ 76 w 153"/>
                  <a:gd name="T13" fmla="*/ 39 h 306"/>
                  <a:gd name="T14" fmla="*/ 81 w 153"/>
                  <a:gd name="T15" fmla="*/ 52 h 306"/>
                  <a:gd name="T16" fmla="*/ 103 w 153"/>
                  <a:gd name="T17" fmla="*/ 84 h 306"/>
                  <a:gd name="T18" fmla="*/ 124 w 153"/>
                  <a:gd name="T19" fmla="*/ 105 h 306"/>
                  <a:gd name="T20" fmla="*/ 131 w 153"/>
                  <a:gd name="T21" fmla="*/ 102 h 306"/>
                  <a:gd name="T22" fmla="*/ 133 w 153"/>
                  <a:gd name="T23" fmla="*/ 100 h 306"/>
                  <a:gd name="T24" fmla="*/ 143 w 153"/>
                  <a:gd name="T25" fmla="*/ 100 h 306"/>
                  <a:gd name="T26" fmla="*/ 152 w 153"/>
                  <a:gd name="T27" fmla="*/ 102 h 306"/>
                  <a:gd name="T28" fmla="*/ 153 w 153"/>
                  <a:gd name="T29" fmla="*/ 103 h 306"/>
                  <a:gd name="T30" fmla="*/ 153 w 153"/>
                  <a:gd name="T31" fmla="*/ 109 h 306"/>
                  <a:gd name="T32" fmla="*/ 152 w 153"/>
                  <a:gd name="T33" fmla="*/ 113 h 306"/>
                  <a:gd name="T34" fmla="*/ 152 w 153"/>
                  <a:gd name="T35" fmla="*/ 116 h 306"/>
                  <a:gd name="T36" fmla="*/ 148 w 153"/>
                  <a:gd name="T37" fmla="*/ 117 h 306"/>
                  <a:gd name="T38" fmla="*/ 145 w 153"/>
                  <a:gd name="T39" fmla="*/ 117 h 306"/>
                  <a:gd name="T40" fmla="*/ 138 w 153"/>
                  <a:gd name="T41" fmla="*/ 119 h 306"/>
                  <a:gd name="T42" fmla="*/ 136 w 153"/>
                  <a:gd name="T43" fmla="*/ 120 h 306"/>
                  <a:gd name="T44" fmla="*/ 134 w 153"/>
                  <a:gd name="T45" fmla="*/ 120 h 306"/>
                  <a:gd name="T46" fmla="*/ 134 w 153"/>
                  <a:gd name="T47" fmla="*/ 119 h 306"/>
                  <a:gd name="T48" fmla="*/ 123 w 153"/>
                  <a:gd name="T49" fmla="*/ 121 h 306"/>
                  <a:gd name="T50" fmla="*/ 71 w 153"/>
                  <a:gd name="T51" fmla="*/ 152 h 306"/>
                  <a:gd name="T52" fmla="*/ 71 w 153"/>
                  <a:gd name="T53" fmla="*/ 162 h 306"/>
                  <a:gd name="T54" fmla="*/ 69 w 153"/>
                  <a:gd name="T55" fmla="*/ 162 h 306"/>
                  <a:gd name="T56" fmla="*/ 21 w 153"/>
                  <a:gd name="T57" fmla="*/ 167 h 306"/>
                  <a:gd name="T58" fmla="*/ 18 w 153"/>
                  <a:gd name="T59" fmla="*/ 167 h 306"/>
                  <a:gd name="T60" fmla="*/ 0 w 153"/>
                  <a:gd name="T61" fmla="*/ 186 h 306"/>
                  <a:gd name="T62" fmla="*/ 23 w 153"/>
                  <a:gd name="T63" fmla="*/ 196 h 306"/>
                  <a:gd name="T64" fmla="*/ 30 w 153"/>
                  <a:gd name="T65" fmla="*/ 200 h 306"/>
                  <a:gd name="T66" fmla="*/ 40 w 153"/>
                  <a:gd name="T67" fmla="*/ 218 h 306"/>
                  <a:gd name="T68" fmla="*/ 40 w 153"/>
                  <a:gd name="T69" fmla="*/ 219 h 306"/>
                  <a:gd name="T70" fmla="*/ 39 w 153"/>
                  <a:gd name="T71" fmla="*/ 220 h 306"/>
                  <a:gd name="T72" fmla="*/ 33 w 153"/>
                  <a:gd name="T73" fmla="*/ 225 h 306"/>
                  <a:gd name="T74" fmla="*/ 32 w 153"/>
                  <a:gd name="T75" fmla="*/ 226 h 306"/>
                  <a:gd name="T76" fmla="*/ 30 w 153"/>
                  <a:gd name="T77" fmla="*/ 226 h 306"/>
                  <a:gd name="T78" fmla="*/ 28 w 153"/>
                  <a:gd name="T79" fmla="*/ 230 h 306"/>
                  <a:gd name="T80" fmla="*/ 28 w 153"/>
                  <a:gd name="T81" fmla="*/ 232 h 306"/>
                  <a:gd name="T82" fmla="*/ 30 w 153"/>
                  <a:gd name="T83" fmla="*/ 237 h 306"/>
                  <a:gd name="T84" fmla="*/ 40 w 153"/>
                  <a:gd name="T85" fmla="*/ 250 h 306"/>
                  <a:gd name="T86" fmla="*/ 44 w 153"/>
                  <a:gd name="T87" fmla="*/ 260 h 306"/>
                  <a:gd name="T88" fmla="*/ 63 w 153"/>
                  <a:gd name="T89" fmla="*/ 287 h 306"/>
                  <a:gd name="T90" fmla="*/ 79 w 153"/>
                  <a:gd name="T91" fmla="*/ 304 h 306"/>
                  <a:gd name="T92" fmla="*/ 81 w 153"/>
                  <a:gd name="T93" fmla="*/ 304 h 306"/>
                  <a:gd name="T94" fmla="*/ 82 w 153"/>
                  <a:gd name="T95" fmla="*/ 306 h 3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53" h="306">
                    <a:moveTo>
                      <a:pt x="43" y="0"/>
                    </a:moveTo>
                    <a:lnTo>
                      <a:pt x="44" y="4"/>
                    </a:lnTo>
                    <a:lnTo>
                      <a:pt x="44" y="15"/>
                    </a:lnTo>
                    <a:lnTo>
                      <a:pt x="46" y="17"/>
                    </a:lnTo>
                    <a:lnTo>
                      <a:pt x="60" y="25"/>
                    </a:lnTo>
                    <a:lnTo>
                      <a:pt x="71" y="35"/>
                    </a:lnTo>
                    <a:lnTo>
                      <a:pt x="76" y="39"/>
                    </a:lnTo>
                    <a:lnTo>
                      <a:pt x="81" y="52"/>
                    </a:lnTo>
                    <a:lnTo>
                      <a:pt x="103" y="84"/>
                    </a:lnTo>
                    <a:lnTo>
                      <a:pt x="124" y="105"/>
                    </a:lnTo>
                    <a:lnTo>
                      <a:pt x="131" y="102"/>
                    </a:lnTo>
                    <a:lnTo>
                      <a:pt x="133" y="100"/>
                    </a:lnTo>
                    <a:lnTo>
                      <a:pt x="143" y="100"/>
                    </a:lnTo>
                    <a:lnTo>
                      <a:pt x="152" y="102"/>
                    </a:lnTo>
                    <a:lnTo>
                      <a:pt x="153" y="103"/>
                    </a:lnTo>
                    <a:lnTo>
                      <a:pt x="153" y="109"/>
                    </a:lnTo>
                    <a:lnTo>
                      <a:pt x="152" y="113"/>
                    </a:lnTo>
                    <a:lnTo>
                      <a:pt x="152" y="116"/>
                    </a:lnTo>
                    <a:lnTo>
                      <a:pt x="148" y="117"/>
                    </a:lnTo>
                    <a:lnTo>
                      <a:pt x="145" y="117"/>
                    </a:lnTo>
                    <a:lnTo>
                      <a:pt x="138" y="119"/>
                    </a:lnTo>
                    <a:lnTo>
                      <a:pt x="136" y="120"/>
                    </a:lnTo>
                    <a:lnTo>
                      <a:pt x="134" y="120"/>
                    </a:lnTo>
                    <a:lnTo>
                      <a:pt x="134" y="119"/>
                    </a:lnTo>
                    <a:lnTo>
                      <a:pt x="123" y="121"/>
                    </a:lnTo>
                    <a:lnTo>
                      <a:pt x="71" y="152"/>
                    </a:lnTo>
                    <a:lnTo>
                      <a:pt x="71" y="162"/>
                    </a:lnTo>
                    <a:lnTo>
                      <a:pt x="69" y="162"/>
                    </a:lnTo>
                    <a:lnTo>
                      <a:pt x="21" y="167"/>
                    </a:lnTo>
                    <a:lnTo>
                      <a:pt x="18" y="167"/>
                    </a:lnTo>
                    <a:lnTo>
                      <a:pt x="0" y="186"/>
                    </a:lnTo>
                    <a:lnTo>
                      <a:pt x="23" y="196"/>
                    </a:lnTo>
                    <a:lnTo>
                      <a:pt x="30" y="200"/>
                    </a:lnTo>
                    <a:lnTo>
                      <a:pt x="40" y="218"/>
                    </a:lnTo>
                    <a:lnTo>
                      <a:pt x="40" y="219"/>
                    </a:lnTo>
                    <a:lnTo>
                      <a:pt x="39" y="220"/>
                    </a:lnTo>
                    <a:lnTo>
                      <a:pt x="33" y="225"/>
                    </a:lnTo>
                    <a:lnTo>
                      <a:pt x="32" y="226"/>
                    </a:lnTo>
                    <a:lnTo>
                      <a:pt x="30" y="226"/>
                    </a:lnTo>
                    <a:lnTo>
                      <a:pt x="28" y="230"/>
                    </a:lnTo>
                    <a:lnTo>
                      <a:pt x="28" y="232"/>
                    </a:lnTo>
                    <a:lnTo>
                      <a:pt x="30" y="237"/>
                    </a:lnTo>
                    <a:lnTo>
                      <a:pt x="40" y="250"/>
                    </a:lnTo>
                    <a:lnTo>
                      <a:pt x="44" y="260"/>
                    </a:lnTo>
                    <a:lnTo>
                      <a:pt x="63" y="287"/>
                    </a:lnTo>
                    <a:lnTo>
                      <a:pt x="79" y="304"/>
                    </a:lnTo>
                    <a:lnTo>
                      <a:pt x="81" y="304"/>
                    </a:lnTo>
                    <a:lnTo>
                      <a:pt x="82" y="30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30" name="Freeform 4780">
                <a:extLst>
                  <a:ext uri="{FF2B5EF4-FFF2-40B4-BE49-F238E27FC236}">
                    <a16:creationId xmlns:a16="http://schemas.microsoft.com/office/drawing/2014/main" id="{5CCB8C5F-C29B-A2CA-9AF4-DDBD086CC0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1" y="3239"/>
                <a:ext cx="48" cy="5"/>
              </a:xfrm>
              <a:custGeom>
                <a:avLst/>
                <a:gdLst>
                  <a:gd name="T0" fmla="*/ 194 w 194"/>
                  <a:gd name="T1" fmla="*/ 10 h 20"/>
                  <a:gd name="T2" fmla="*/ 191 w 194"/>
                  <a:gd name="T3" fmla="*/ 10 h 20"/>
                  <a:gd name="T4" fmla="*/ 162 w 194"/>
                  <a:gd name="T5" fmla="*/ 16 h 20"/>
                  <a:gd name="T6" fmla="*/ 155 w 194"/>
                  <a:gd name="T7" fmla="*/ 14 h 20"/>
                  <a:gd name="T8" fmla="*/ 102 w 194"/>
                  <a:gd name="T9" fmla="*/ 6 h 20"/>
                  <a:gd name="T10" fmla="*/ 87 w 194"/>
                  <a:gd name="T11" fmla="*/ 0 h 20"/>
                  <a:gd name="T12" fmla="*/ 73 w 194"/>
                  <a:gd name="T13" fmla="*/ 0 h 20"/>
                  <a:gd name="T14" fmla="*/ 64 w 194"/>
                  <a:gd name="T15" fmla="*/ 2 h 20"/>
                  <a:gd name="T16" fmla="*/ 63 w 194"/>
                  <a:gd name="T17" fmla="*/ 2 h 20"/>
                  <a:gd name="T18" fmla="*/ 50 w 194"/>
                  <a:gd name="T19" fmla="*/ 5 h 20"/>
                  <a:gd name="T20" fmla="*/ 46 w 194"/>
                  <a:gd name="T21" fmla="*/ 5 h 20"/>
                  <a:gd name="T22" fmla="*/ 38 w 194"/>
                  <a:gd name="T23" fmla="*/ 6 h 20"/>
                  <a:gd name="T24" fmla="*/ 33 w 194"/>
                  <a:gd name="T25" fmla="*/ 6 h 20"/>
                  <a:gd name="T26" fmla="*/ 1 w 194"/>
                  <a:gd name="T27" fmla="*/ 19 h 20"/>
                  <a:gd name="T28" fmla="*/ 0 w 194"/>
                  <a:gd name="T29" fmla="*/ 19 h 20"/>
                  <a:gd name="T30" fmla="*/ 0 w 194"/>
                  <a:gd name="T31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94" h="20">
                    <a:moveTo>
                      <a:pt x="194" y="10"/>
                    </a:moveTo>
                    <a:lnTo>
                      <a:pt x="191" y="10"/>
                    </a:lnTo>
                    <a:lnTo>
                      <a:pt x="162" y="16"/>
                    </a:lnTo>
                    <a:lnTo>
                      <a:pt x="155" y="14"/>
                    </a:lnTo>
                    <a:lnTo>
                      <a:pt x="102" y="6"/>
                    </a:lnTo>
                    <a:lnTo>
                      <a:pt x="87" y="0"/>
                    </a:lnTo>
                    <a:lnTo>
                      <a:pt x="73" y="0"/>
                    </a:lnTo>
                    <a:lnTo>
                      <a:pt x="64" y="2"/>
                    </a:lnTo>
                    <a:lnTo>
                      <a:pt x="63" y="2"/>
                    </a:lnTo>
                    <a:lnTo>
                      <a:pt x="50" y="5"/>
                    </a:lnTo>
                    <a:lnTo>
                      <a:pt x="46" y="5"/>
                    </a:lnTo>
                    <a:lnTo>
                      <a:pt x="38" y="6"/>
                    </a:lnTo>
                    <a:lnTo>
                      <a:pt x="33" y="6"/>
                    </a:lnTo>
                    <a:lnTo>
                      <a:pt x="1" y="19"/>
                    </a:lnTo>
                    <a:lnTo>
                      <a:pt x="0" y="19"/>
                    </a:lnTo>
                    <a:lnTo>
                      <a:pt x="0" y="2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31" name="Freeform 4781">
                <a:extLst>
                  <a:ext uri="{FF2B5EF4-FFF2-40B4-BE49-F238E27FC236}">
                    <a16:creationId xmlns:a16="http://schemas.microsoft.com/office/drawing/2014/main" id="{0307C315-23D0-D707-281F-4D38884A86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9" y="3208"/>
                <a:ext cx="11" cy="33"/>
              </a:xfrm>
              <a:custGeom>
                <a:avLst/>
                <a:gdLst>
                  <a:gd name="T0" fmla="*/ 0 w 42"/>
                  <a:gd name="T1" fmla="*/ 131 h 131"/>
                  <a:gd name="T2" fmla="*/ 42 w 42"/>
                  <a:gd name="T3" fmla="*/ 3 h 131"/>
                  <a:gd name="T4" fmla="*/ 42 w 42"/>
                  <a:gd name="T5" fmla="*/ 0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2" h="131">
                    <a:moveTo>
                      <a:pt x="0" y="131"/>
                    </a:moveTo>
                    <a:lnTo>
                      <a:pt x="42" y="3"/>
                    </a:lnTo>
                    <a:lnTo>
                      <a:pt x="42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32" name="Freeform 4782">
                <a:extLst>
                  <a:ext uri="{FF2B5EF4-FFF2-40B4-BE49-F238E27FC236}">
                    <a16:creationId xmlns:a16="http://schemas.microsoft.com/office/drawing/2014/main" id="{09FD995A-CF5F-E2A2-EF6B-B8EEF9D103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9" y="3241"/>
                <a:ext cx="33" cy="38"/>
              </a:xfrm>
              <a:custGeom>
                <a:avLst/>
                <a:gdLst>
                  <a:gd name="T0" fmla="*/ 130 w 130"/>
                  <a:gd name="T1" fmla="*/ 148 h 151"/>
                  <a:gd name="T2" fmla="*/ 127 w 130"/>
                  <a:gd name="T3" fmla="*/ 149 h 151"/>
                  <a:gd name="T4" fmla="*/ 122 w 130"/>
                  <a:gd name="T5" fmla="*/ 149 h 151"/>
                  <a:gd name="T6" fmla="*/ 112 w 130"/>
                  <a:gd name="T7" fmla="*/ 151 h 151"/>
                  <a:gd name="T8" fmla="*/ 108 w 130"/>
                  <a:gd name="T9" fmla="*/ 151 h 151"/>
                  <a:gd name="T10" fmla="*/ 105 w 130"/>
                  <a:gd name="T11" fmla="*/ 149 h 151"/>
                  <a:gd name="T12" fmla="*/ 103 w 130"/>
                  <a:gd name="T13" fmla="*/ 149 h 151"/>
                  <a:gd name="T14" fmla="*/ 90 w 130"/>
                  <a:gd name="T15" fmla="*/ 130 h 151"/>
                  <a:gd name="T16" fmla="*/ 73 w 130"/>
                  <a:gd name="T17" fmla="*/ 122 h 151"/>
                  <a:gd name="T18" fmla="*/ 74 w 130"/>
                  <a:gd name="T19" fmla="*/ 120 h 151"/>
                  <a:gd name="T20" fmla="*/ 85 w 130"/>
                  <a:gd name="T21" fmla="*/ 99 h 151"/>
                  <a:gd name="T22" fmla="*/ 59 w 130"/>
                  <a:gd name="T23" fmla="*/ 35 h 151"/>
                  <a:gd name="T24" fmla="*/ 55 w 130"/>
                  <a:gd name="T25" fmla="*/ 29 h 151"/>
                  <a:gd name="T26" fmla="*/ 50 w 130"/>
                  <a:gd name="T27" fmla="*/ 27 h 151"/>
                  <a:gd name="T28" fmla="*/ 18 w 130"/>
                  <a:gd name="T29" fmla="*/ 15 h 151"/>
                  <a:gd name="T30" fmla="*/ 2 w 130"/>
                  <a:gd name="T31" fmla="*/ 0 h 151"/>
                  <a:gd name="T32" fmla="*/ 0 w 130"/>
                  <a:gd name="T33" fmla="*/ 0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0" h="151">
                    <a:moveTo>
                      <a:pt x="130" y="148"/>
                    </a:moveTo>
                    <a:lnTo>
                      <a:pt x="127" y="149"/>
                    </a:lnTo>
                    <a:lnTo>
                      <a:pt x="122" y="149"/>
                    </a:lnTo>
                    <a:lnTo>
                      <a:pt x="112" y="151"/>
                    </a:lnTo>
                    <a:lnTo>
                      <a:pt x="108" y="151"/>
                    </a:lnTo>
                    <a:lnTo>
                      <a:pt x="105" y="149"/>
                    </a:lnTo>
                    <a:lnTo>
                      <a:pt x="103" y="149"/>
                    </a:lnTo>
                    <a:lnTo>
                      <a:pt x="90" y="130"/>
                    </a:lnTo>
                    <a:lnTo>
                      <a:pt x="73" y="122"/>
                    </a:lnTo>
                    <a:lnTo>
                      <a:pt x="74" y="120"/>
                    </a:lnTo>
                    <a:lnTo>
                      <a:pt x="85" y="99"/>
                    </a:lnTo>
                    <a:lnTo>
                      <a:pt x="59" y="35"/>
                    </a:lnTo>
                    <a:lnTo>
                      <a:pt x="55" y="29"/>
                    </a:lnTo>
                    <a:lnTo>
                      <a:pt x="50" y="27"/>
                    </a:lnTo>
                    <a:lnTo>
                      <a:pt x="18" y="15"/>
                    </a:ln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33" name="Freeform 4783">
                <a:extLst>
                  <a:ext uri="{FF2B5EF4-FFF2-40B4-BE49-F238E27FC236}">
                    <a16:creationId xmlns:a16="http://schemas.microsoft.com/office/drawing/2014/main" id="{5C132771-CE8B-D786-BEA7-BA079C13A8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" y="3165"/>
                <a:ext cx="15" cy="41"/>
              </a:xfrm>
              <a:custGeom>
                <a:avLst/>
                <a:gdLst>
                  <a:gd name="T0" fmla="*/ 0 w 56"/>
                  <a:gd name="T1" fmla="*/ 162 h 162"/>
                  <a:gd name="T2" fmla="*/ 8 w 56"/>
                  <a:gd name="T3" fmla="*/ 149 h 162"/>
                  <a:gd name="T4" fmla="*/ 16 w 56"/>
                  <a:gd name="T5" fmla="*/ 144 h 162"/>
                  <a:gd name="T6" fmla="*/ 17 w 56"/>
                  <a:gd name="T7" fmla="*/ 141 h 162"/>
                  <a:gd name="T8" fmla="*/ 20 w 56"/>
                  <a:gd name="T9" fmla="*/ 140 h 162"/>
                  <a:gd name="T10" fmla="*/ 38 w 56"/>
                  <a:gd name="T11" fmla="*/ 124 h 162"/>
                  <a:gd name="T12" fmla="*/ 45 w 56"/>
                  <a:gd name="T13" fmla="*/ 82 h 162"/>
                  <a:gd name="T14" fmla="*/ 52 w 56"/>
                  <a:gd name="T15" fmla="*/ 64 h 162"/>
                  <a:gd name="T16" fmla="*/ 56 w 56"/>
                  <a:gd name="T17" fmla="*/ 41 h 162"/>
                  <a:gd name="T18" fmla="*/ 45 w 56"/>
                  <a:gd name="T19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6" h="162">
                    <a:moveTo>
                      <a:pt x="0" y="162"/>
                    </a:moveTo>
                    <a:lnTo>
                      <a:pt x="8" y="149"/>
                    </a:lnTo>
                    <a:lnTo>
                      <a:pt x="16" y="144"/>
                    </a:lnTo>
                    <a:lnTo>
                      <a:pt x="17" y="141"/>
                    </a:lnTo>
                    <a:lnTo>
                      <a:pt x="20" y="140"/>
                    </a:lnTo>
                    <a:lnTo>
                      <a:pt x="38" y="124"/>
                    </a:lnTo>
                    <a:lnTo>
                      <a:pt x="45" y="82"/>
                    </a:lnTo>
                    <a:lnTo>
                      <a:pt x="52" y="64"/>
                    </a:lnTo>
                    <a:lnTo>
                      <a:pt x="56" y="41"/>
                    </a:lnTo>
                    <a:lnTo>
                      <a:pt x="45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34" name="Freeform 4784">
                <a:extLst>
                  <a:ext uri="{FF2B5EF4-FFF2-40B4-BE49-F238E27FC236}">
                    <a16:creationId xmlns:a16="http://schemas.microsoft.com/office/drawing/2014/main" id="{B336D8B6-64DA-17A2-B42A-D7A6EFFE68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1" y="3257"/>
                <a:ext cx="85" cy="25"/>
              </a:xfrm>
              <a:custGeom>
                <a:avLst/>
                <a:gdLst>
                  <a:gd name="T0" fmla="*/ 338 w 340"/>
                  <a:gd name="T1" fmla="*/ 85 h 101"/>
                  <a:gd name="T2" fmla="*/ 334 w 340"/>
                  <a:gd name="T3" fmla="*/ 87 h 101"/>
                  <a:gd name="T4" fmla="*/ 314 w 340"/>
                  <a:gd name="T5" fmla="*/ 95 h 101"/>
                  <a:gd name="T6" fmla="*/ 301 w 340"/>
                  <a:gd name="T7" fmla="*/ 98 h 101"/>
                  <a:gd name="T8" fmla="*/ 296 w 340"/>
                  <a:gd name="T9" fmla="*/ 101 h 101"/>
                  <a:gd name="T10" fmla="*/ 275 w 340"/>
                  <a:gd name="T11" fmla="*/ 88 h 101"/>
                  <a:gd name="T12" fmla="*/ 253 w 340"/>
                  <a:gd name="T13" fmla="*/ 91 h 101"/>
                  <a:gd name="T14" fmla="*/ 249 w 340"/>
                  <a:gd name="T15" fmla="*/ 90 h 101"/>
                  <a:gd name="T16" fmla="*/ 237 w 340"/>
                  <a:gd name="T17" fmla="*/ 92 h 101"/>
                  <a:gd name="T18" fmla="*/ 221 w 340"/>
                  <a:gd name="T19" fmla="*/ 91 h 101"/>
                  <a:gd name="T20" fmla="*/ 220 w 340"/>
                  <a:gd name="T21" fmla="*/ 90 h 101"/>
                  <a:gd name="T22" fmla="*/ 197 w 340"/>
                  <a:gd name="T23" fmla="*/ 67 h 101"/>
                  <a:gd name="T24" fmla="*/ 191 w 340"/>
                  <a:gd name="T25" fmla="*/ 70 h 101"/>
                  <a:gd name="T26" fmla="*/ 190 w 340"/>
                  <a:gd name="T27" fmla="*/ 67 h 101"/>
                  <a:gd name="T28" fmla="*/ 189 w 340"/>
                  <a:gd name="T29" fmla="*/ 63 h 101"/>
                  <a:gd name="T30" fmla="*/ 177 w 340"/>
                  <a:gd name="T31" fmla="*/ 53 h 101"/>
                  <a:gd name="T32" fmla="*/ 176 w 340"/>
                  <a:gd name="T33" fmla="*/ 51 h 101"/>
                  <a:gd name="T34" fmla="*/ 165 w 340"/>
                  <a:gd name="T35" fmla="*/ 45 h 101"/>
                  <a:gd name="T36" fmla="*/ 143 w 340"/>
                  <a:gd name="T37" fmla="*/ 35 h 101"/>
                  <a:gd name="T38" fmla="*/ 134 w 340"/>
                  <a:gd name="T39" fmla="*/ 38 h 101"/>
                  <a:gd name="T40" fmla="*/ 113 w 340"/>
                  <a:gd name="T41" fmla="*/ 17 h 101"/>
                  <a:gd name="T42" fmla="*/ 110 w 340"/>
                  <a:gd name="T43" fmla="*/ 12 h 101"/>
                  <a:gd name="T44" fmla="*/ 98 w 340"/>
                  <a:gd name="T45" fmla="*/ 10 h 101"/>
                  <a:gd name="T46" fmla="*/ 93 w 340"/>
                  <a:gd name="T47" fmla="*/ 14 h 101"/>
                  <a:gd name="T48" fmla="*/ 91 w 340"/>
                  <a:gd name="T49" fmla="*/ 20 h 101"/>
                  <a:gd name="T50" fmla="*/ 85 w 340"/>
                  <a:gd name="T51" fmla="*/ 21 h 101"/>
                  <a:gd name="T52" fmla="*/ 84 w 340"/>
                  <a:gd name="T53" fmla="*/ 18 h 101"/>
                  <a:gd name="T54" fmla="*/ 84 w 340"/>
                  <a:gd name="T55" fmla="*/ 14 h 101"/>
                  <a:gd name="T56" fmla="*/ 88 w 340"/>
                  <a:gd name="T57" fmla="*/ 9 h 101"/>
                  <a:gd name="T58" fmla="*/ 87 w 340"/>
                  <a:gd name="T59" fmla="*/ 3 h 101"/>
                  <a:gd name="T60" fmla="*/ 85 w 340"/>
                  <a:gd name="T61" fmla="*/ 2 h 101"/>
                  <a:gd name="T62" fmla="*/ 84 w 340"/>
                  <a:gd name="T63" fmla="*/ 0 h 101"/>
                  <a:gd name="T64" fmla="*/ 81 w 340"/>
                  <a:gd name="T65" fmla="*/ 2 h 101"/>
                  <a:gd name="T66" fmla="*/ 64 w 340"/>
                  <a:gd name="T67" fmla="*/ 45 h 101"/>
                  <a:gd name="T68" fmla="*/ 59 w 340"/>
                  <a:gd name="T69" fmla="*/ 56 h 101"/>
                  <a:gd name="T70" fmla="*/ 53 w 340"/>
                  <a:gd name="T71" fmla="*/ 55 h 101"/>
                  <a:gd name="T72" fmla="*/ 49 w 340"/>
                  <a:gd name="T73" fmla="*/ 46 h 101"/>
                  <a:gd name="T74" fmla="*/ 42 w 340"/>
                  <a:gd name="T75" fmla="*/ 39 h 101"/>
                  <a:gd name="T76" fmla="*/ 27 w 340"/>
                  <a:gd name="T77" fmla="*/ 38 h 101"/>
                  <a:gd name="T78" fmla="*/ 23 w 340"/>
                  <a:gd name="T79" fmla="*/ 44 h 101"/>
                  <a:gd name="T80" fmla="*/ 20 w 340"/>
                  <a:gd name="T81" fmla="*/ 52 h 101"/>
                  <a:gd name="T82" fmla="*/ 18 w 340"/>
                  <a:gd name="T83" fmla="*/ 56 h 101"/>
                  <a:gd name="T84" fmla="*/ 27 w 340"/>
                  <a:gd name="T85" fmla="*/ 60 h 101"/>
                  <a:gd name="T86" fmla="*/ 25 w 340"/>
                  <a:gd name="T87" fmla="*/ 66 h 101"/>
                  <a:gd name="T88" fmla="*/ 10 w 340"/>
                  <a:gd name="T89" fmla="*/ 67 h 101"/>
                  <a:gd name="T90" fmla="*/ 0 w 340"/>
                  <a:gd name="T91" fmla="*/ 79 h 101"/>
                  <a:gd name="T92" fmla="*/ 2 w 340"/>
                  <a:gd name="T93" fmla="*/ 83 h 101"/>
                  <a:gd name="T94" fmla="*/ 3 w 340"/>
                  <a:gd name="T95" fmla="*/ 84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340" h="101">
                    <a:moveTo>
                      <a:pt x="340" y="87"/>
                    </a:moveTo>
                    <a:lnTo>
                      <a:pt x="338" y="85"/>
                    </a:lnTo>
                    <a:lnTo>
                      <a:pt x="335" y="85"/>
                    </a:lnTo>
                    <a:lnTo>
                      <a:pt x="334" y="87"/>
                    </a:lnTo>
                    <a:lnTo>
                      <a:pt x="324" y="92"/>
                    </a:lnTo>
                    <a:lnTo>
                      <a:pt x="314" y="95"/>
                    </a:lnTo>
                    <a:lnTo>
                      <a:pt x="307" y="95"/>
                    </a:lnTo>
                    <a:lnTo>
                      <a:pt x="301" y="98"/>
                    </a:lnTo>
                    <a:lnTo>
                      <a:pt x="299" y="99"/>
                    </a:lnTo>
                    <a:lnTo>
                      <a:pt x="296" y="101"/>
                    </a:lnTo>
                    <a:lnTo>
                      <a:pt x="282" y="94"/>
                    </a:lnTo>
                    <a:lnTo>
                      <a:pt x="275" y="88"/>
                    </a:lnTo>
                    <a:lnTo>
                      <a:pt x="261" y="91"/>
                    </a:lnTo>
                    <a:lnTo>
                      <a:pt x="253" y="91"/>
                    </a:lnTo>
                    <a:lnTo>
                      <a:pt x="251" y="90"/>
                    </a:lnTo>
                    <a:lnTo>
                      <a:pt x="249" y="90"/>
                    </a:lnTo>
                    <a:lnTo>
                      <a:pt x="247" y="91"/>
                    </a:lnTo>
                    <a:lnTo>
                      <a:pt x="237" y="92"/>
                    </a:lnTo>
                    <a:lnTo>
                      <a:pt x="222" y="92"/>
                    </a:lnTo>
                    <a:lnTo>
                      <a:pt x="221" y="91"/>
                    </a:lnTo>
                    <a:lnTo>
                      <a:pt x="220" y="91"/>
                    </a:lnTo>
                    <a:lnTo>
                      <a:pt x="220" y="90"/>
                    </a:lnTo>
                    <a:lnTo>
                      <a:pt x="211" y="73"/>
                    </a:lnTo>
                    <a:lnTo>
                      <a:pt x="197" y="67"/>
                    </a:lnTo>
                    <a:lnTo>
                      <a:pt x="196" y="70"/>
                    </a:lnTo>
                    <a:lnTo>
                      <a:pt x="191" y="70"/>
                    </a:lnTo>
                    <a:lnTo>
                      <a:pt x="190" y="69"/>
                    </a:lnTo>
                    <a:lnTo>
                      <a:pt x="190" y="67"/>
                    </a:lnTo>
                    <a:lnTo>
                      <a:pt x="189" y="67"/>
                    </a:lnTo>
                    <a:lnTo>
                      <a:pt x="189" y="63"/>
                    </a:lnTo>
                    <a:lnTo>
                      <a:pt x="182" y="55"/>
                    </a:lnTo>
                    <a:lnTo>
                      <a:pt x="177" y="53"/>
                    </a:lnTo>
                    <a:lnTo>
                      <a:pt x="176" y="52"/>
                    </a:lnTo>
                    <a:lnTo>
                      <a:pt x="176" y="51"/>
                    </a:lnTo>
                    <a:lnTo>
                      <a:pt x="168" y="45"/>
                    </a:lnTo>
                    <a:lnTo>
                      <a:pt x="165" y="45"/>
                    </a:lnTo>
                    <a:lnTo>
                      <a:pt x="150" y="34"/>
                    </a:lnTo>
                    <a:lnTo>
                      <a:pt x="143" y="35"/>
                    </a:lnTo>
                    <a:lnTo>
                      <a:pt x="137" y="38"/>
                    </a:lnTo>
                    <a:lnTo>
                      <a:pt x="134" y="38"/>
                    </a:lnTo>
                    <a:lnTo>
                      <a:pt x="115" y="20"/>
                    </a:lnTo>
                    <a:lnTo>
                      <a:pt x="113" y="17"/>
                    </a:lnTo>
                    <a:lnTo>
                      <a:pt x="110" y="13"/>
                    </a:lnTo>
                    <a:lnTo>
                      <a:pt x="110" y="12"/>
                    </a:lnTo>
                    <a:lnTo>
                      <a:pt x="109" y="10"/>
                    </a:lnTo>
                    <a:lnTo>
                      <a:pt x="98" y="10"/>
                    </a:lnTo>
                    <a:lnTo>
                      <a:pt x="95" y="13"/>
                    </a:lnTo>
                    <a:lnTo>
                      <a:pt x="93" y="14"/>
                    </a:lnTo>
                    <a:lnTo>
                      <a:pt x="93" y="20"/>
                    </a:lnTo>
                    <a:lnTo>
                      <a:pt x="91" y="20"/>
                    </a:lnTo>
                    <a:lnTo>
                      <a:pt x="87" y="21"/>
                    </a:lnTo>
                    <a:lnTo>
                      <a:pt x="85" y="21"/>
                    </a:lnTo>
                    <a:lnTo>
                      <a:pt x="84" y="20"/>
                    </a:lnTo>
                    <a:lnTo>
                      <a:pt x="84" y="18"/>
                    </a:lnTo>
                    <a:lnTo>
                      <a:pt x="83" y="17"/>
                    </a:lnTo>
                    <a:lnTo>
                      <a:pt x="84" y="14"/>
                    </a:lnTo>
                    <a:lnTo>
                      <a:pt x="84" y="13"/>
                    </a:lnTo>
                    <a:lnTo>
                      <a:pt x="88" y="9"/>
                    </a:lnTo>
                    <a:lnTo>
                      <a:pt x="88" y="5"/>
                    </a:lnTo>
                    <a:lnTo>
                      <a:pt x="87" y="3"/>
                    </a:lnTo>
                    <a:lnTo>
                      <a:pt x="87" y="2"/>
                    </a:lnTo>
                    <a:lnTo>
                      <a:pt x="85" y="2"/>
                    </a:lnTo>
                    <a:lnTo>
                      <a:pt x="85" y="0"/>
                    </a:lnTo>
                    <a:lnTo>
                      <a:pt x="84" y="0"/>
                    </a:lnTo>
                    <a:lnTo>
                      <a:pt x="83" y="2"/>
                    </a:lnTo>
                    <a:lnTo>
                      <a:pt x="81" y="2"/>
                    </a:lnTo>
                    <a:lnTo>
                      <a:pt x="70" y="12"/>
                    </a:lnTo>
                    <a:lnTo>
                      <a:pt x="64" y="45"/>
                    </a:lnTo>
                    <a:lnTo>
                      <a:pt x="60" y="55"/>
                    </a:lnTo>
                    <a:lnTo>
                      <a:pt x="59" y="56"/>
                    </a:lnTo>
                    <a:lnTo>
                      <a:pt x="57" y="56"/>
                    </a:lnTo>
                    <a:lnTo>
                      <a:pt x="53" y="55"/>
                    </a:lnTo>
                    <a:lnTo>
                      <a:pt x="52" y="55"/>
                    </a:lnTo>
                    <a:lnTo>
                      <a:pt x="49" y="46"/>
                    </a:lnTo>
                    <a:lnTo>
                      <a:pt x="42" y="41"/>
                    </a:lnTo>
                    <a:lnTo>
                      <a:pt x="42" y="39"/>
                    </a:lnTo>
                    <a:lnTo>
                      <a:pt x="38" y="38"/>
                    </a:lnTo>
                    <a:lnTo>
                      <a:pt x="27" y="38"/>
                    </a:lnTo>
                    <a:lnTo>
                      <a:pt x="24" y="41"/>
                    </a:lnTo>
                    <a:lnTo>
                      <a:pt x="23" y="44"/>
                    </a:lnTo>
                    <a:lnTo>
                      <a:pt x="23" y="45"/>
                    </a:lnTo>
                    <a:lnTo>
                      <a:pt x="20" y="52"/>
                    </a:lnTo>
                    <a:lnTo>
                      <a:pt x="18" y="53"/>
                    </a:lnTo>
                    <a:lnTo>
                      <a:pt x="18" y="56"/>
                    </a:lnTo>
                    <a:lnTo>
                      <a:pt x="23" y="56"/>
                    </a:lnTo>
                    <a:lnTo>
                      <a:pt x="27" y="60"/>
                    </a:lnTo>
                    <a:lnTo>
                      <a:pt x="27" y="66"/>
                    </a:lnTo>
                    <a:lnTo>
                      <a:pt x="25" y="66"/>
                    </a:lnTo>
                    <a:lnTo>
                      <a:pt x="18" y="67"/>
                    </a:lnTo>
                    <a:lnTo>
                      <a:pt x="10" y="67"/>
                    </a:lnTo>
                    <a:lnTo>
                      <a:pt x="2" y="77"/>
                    </a:lnTo>
                    <a:lnTo>
                      <a:pt x="0" y="79"/>
                    </a:lnTo>
                    <a:lnTo>
                      <a:pt x="0" y="80"/>
                    </a:lnTo>
                    <a:lnTo>
                      <a:pt x="2" y="83"/>
                    </a:lnTo>
                    <a:lnTo>
                      <a:pt x="2" y="84"/>
                    </a:lnTo>
                    <a:lnTo>
                      <a:pt x="3" y="8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35" name="Freeform 4785">
                <a:extLst>
                  <a:ext uri="{FF2B5EF4-FFF2-40B4-BE49-F238E27FC236}">
                    <a16:creationId xmlns:a16="http://schemas.microsoft.com/office/drawing/2014/main" id="{2FA56483-E3E9-F9D3-E5FC-9B37097CF0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2" y="3214"/>
                <a:ext cx="39" cy="132"/>
              </a:xfrm>
              <a:custGeom>
                <a:avLst/>
                <a:gdLst>
                  <a:gd name="T0" fmla="*/ 158 w 158"/>
                  <a:gd name="T1" fmla="*/ 0 h 527"/>
                  <a:gd name="T2" fmla="*/ 132 w 158"/>
                  <a:gd name="T3" fmla="*/ 84 h 527"/>
                  <a:gd name="T4" fmla="*/ 132 w 158"/>
                  <a:gd name="T5" fmla="*/ 86 h 527"/>
                  <a:gd name="T6" fmla="*/ 115 w 158"/>
                  <a:gd name="T7" fmla="*/ 143 h 527"/>
                  <a:gd name="T8" fmla="*/ 114 w 158"/>
                  <a:gd name="T9" fmla="*/ 153 h 527"/>
                  <a:gd name="T10" fmla="*/ 113 w 158"/>
                  <a:gd name="T11" fmla="*/ 154 h 527"/>
                  <a:gd name="T12" fmla="*/ 113 w 158"/>
                  <a:gd name="T13" fmla="*/ 158 h 527"/>
                  <a:gd name="T14" fmla="*/ 111 w 158"/>
                  <a:gd name="T15" fmla="*/ 161 h 527"/>
                  <a:gd name="T16" fmla="*/ 108 w 158"/>
                  <a:gd name="T17" fmla="*/ 174 h 527"/>
                  <a:gd name="T18" fmla="*/ 107 w 158"/>
                  <a:gd name="T19" fmla="*/ 175 h 527"/>
                  <a:gd name="T20" fmla="*/ 86 w 158"/>
                  <a:gd name="T21" fmla="*/ 251 h 527"/>
                  <a:gd name="T22" fmla="*/ 86 w 158"/>
                  <a:gd name="T23" fmla="*/ 256 h 527"/>
                  <a:gd name="T24" fmla="*/ 82 w 158"/>
                  <a:gd name="T25" fmla="*/ 269 h 527"/>
                  <a:gd name="T26" fmla="*/ 81 w 158"/>
                  <a:gd name="T27" fmla="*/ 277 h 527"/>
                  <a:gd name="T28" fmla="*/ 68 w 158"/>
                  <a:gd name="T29" fmla="*/ 329 h 527"/>
                  <a:gd name="T30" fmla="*/ 67 w 158"/>
                  <a:gd name="T31" fmla="*/ 330 h 527"/>
                  <a:gd name="T32" fmla="*/ 67 w 158"/>
                  <a:gd name="T33" fmla="*/ 336 h 527"/>
                  <a:gd name="T34" fmla="*/ 65 w 158"/>
                  <a:gd name="T35" fmla="*/ 344 h 527"/>
                  <a:gd name="T36" fmla="*/ 65 w 158"/>
                  <a:gd name="T37" fmla="*/ 350 h 527"/>
                  <a:gd name="T38" fmla="*/ 64 w 158"/>
                  <a:gd name="T39" fmla="*/ 355 h 527"/>
                  <a:gd name="T40" fmla="*/ 64 w 158"/>
                  <a:gd name="T41" fmla="*/ 365 h 527"/>
                  <a:gd name="T42" fmla="*/ 55 w 158"/>
                  <a:gd name="T43" fmla="*/ 400 h 527"/>
                  <a:gd name="T44" fmla="*/ 55 w 158"/>
                  <a:gd name="T45" fmla="*/ 401 h 527"/>
                  <a:gd name="T46" fmla="*/ 54 w 158"/>
                  <a:gd name="T47" fmla="*/ 404 h 527"/>
                  <a:gd name="T48" fmla="*/ 54 w 158"/>
                  <a:gd name="T49" fmla="*/ 407 h 527"/>
                  <a:gd name="T50" fmla="*/ 55 w 158"/>
                  <a:gd name="T51" fmla="*/ 410 h 527"/>
                  <a:gd name="T52" fmla="*/ 54 w 158"/>
                  <a:gd name="T53" fmla="*/ 411 h 527"/>
                  <a:gd name="T54" fmla="*/ 51 w 158"/>
                  <a:gd name="T55" fmla="*/ 428 h 527"/>
                  <a:gd name="T56" fmla="*/ 0 w 158"/>
                  <a:gd name="T57" fmla="*/ 527 h 5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58" h="527">
                    <a:moveTo>
                      <a:pt x="158" y="0"/>
                    </a:moveTo>
                    <a:lnTo>
                      <a:pt x="132" y="84"/>
                    </a:lnTo>
                    <a:lnTo>
                      <a:pt x="132" y="86"/>
                    </a:lnTo>
                    <a:lnTo>
                      <a:pt x="115" y="143"/>
                    </a:lnTo>
                    <a:lnTo>
                      <a:pt x="114" y="153"/>
                    </a:lnTo>
                    <a:lnTo>
                      <a:pt x="113" y="154"/>
                    </a:lnTo>
                    <a:lnTo>
                      <a:pt x="113" y="158"/>
                    </a:lnTo>
                    <a:lnTo>
                      <a:pt x="111" y="161"/>
                    </a:lnTo>
                    <a:lnTo>
                      <a:pt x="108" y="174"/>
                    </a:lnTo>
                    <a:lnTo>
                      <a:pt x="107" y="175"/>
                    </a:lnTo>
                    <a:lnTo>
                      <a:pt x="86" y="251"/>
                    </a:lnTo>
                    <a:lnTo>
                      <a:pt x="86" y="256"/>
                    </a:lnTo>
                    <a:lnTo>
                      <a:pt x="82" y="269"/>
                    </a:lnTo>
                    <a:lnTo>
                      <a:pt x="81" y="277"/>
                    </a:lnTo>
                    <a:lnTo>
                      <a:pt x="68" y="329"/>
                    </a:lnTo>
                    <a:lnTo>
                      <a:pt x="67" y="330"/>
                    </a:lnTo>
                    <a:lnTo>
                      <a:pt x="67" y="336"/>
                    </a:lnTo>
                    <a:lnTo>
                      <a:pt x="65" y="344"/>
                    </a:lnTo>
                    <a:lnTo>
                      <a:pt x="65" y="350"/>
                    </a:lnTo>
                    <a:lnTo>
                      <a:pt x="64" y="355"/>
                    </a:lnTo>
                    <a:lnTo>
                      <a:pt x="64" y="365"/>
                    </a:lnTo>
                    <a:lnTo>
                      <a:pt x="55" y="400"/>
                    </a:lnTo>
                    <a:lnTo>
                      <a:pt x="55" y="401"/>
                    </a:lnTo>
                    <a:lnTo>
                      <a:pt x="54" y="404"/>
                    </a:lnTo>
                    <a:lnTo>
                      <a:pt x="54" y="407"/>
                    </a:lnTo>
                    <a:lnTo>
                      <a:pt x="55" y="410"/>
                    </a:lnTo>
                    <a:lnTo>
                      <a:pt x="54" y="411"/>
                    </a:lnTo>
                    <a:lnTo>
                      <a:pt x="51" y="428"/>
                    </a:lnTo>
                    <a:lnTo>
                      <a:pt x="0" y="52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36" name="Freeform 4786">
                <a:extLst>
                  <a:ext uri="{FF2B5EF4-FFF2-40B4-BE49-F238E27FC236}">
                    <a16:creationId xmlns:a16="http://schemas.microsoft.com/office/drawing/2014/main" id="{2756B51B-768F-42BA-1701-5BB55B0CF2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2" y="3346"/>
                <a:ext cx="74" cy="35"/>
              </a:xfrm>
              <a:custGeom>
                <a:avLst/>
                <a:gdLst>
                  <a:gd name="T0" fmla="*/ 295 w 298"/>
                  <a:gd name="T1" fmla="*/ 141 h 141"/>
                  <a:gd name="T2" fmla="*/ 295 w 298"/>
                  <a:gd name="T3" fmla="*/ 138 h 141"/>
                  <a:gd name="T4" fmla="*/ 297 w 298"/>
                  <a:gd name="T5" fmla="*/ 135 h 141"/>
                  <a:gd name="T6" fmla="*/ 298 w 298"/>
                  <a:gd name="T7" fmla="*/ 134 h 141"/>
                  <a:gd name="T8" fmla="*/ 295 w 298"/>
                  <a:gd name="T9" fmla="*/ 122 h 141"/>
                  <a:gd name="T10" fmla="*/ 293 w 298"/>
                  <a:gd name="T11" fmla="*/ 116 h 141"/>
                  <a:gd name="T12" fmla="*/ 290 w 298"/>
                  <a:gd name="T13" fmla="*/ 113 h 141"/>
                  <a:gd name="T14" fmla="*/ 286 w 298"/>
                  <a:gd name="T15" fmla="*/ 112 h 141"/>
                  <a:gd name="T16" fmla="*/ 284 w 298"/>
                  <a:gd name="T17" fmla="*/ 110 h 141"/>
                  <a:gd name="T18" fmla="*/ 280 w 298"/>
                  <a:gd name="T19" fmla="*/ 109 h 141"/>
                  <a:gd name="T20" fmla="*/ 276 w 298"/>
                  <a:gd name="T21" fmla="*/ 102 h 141"/>
                  <a:gd name="T22" fmla="*/ 275 w 298"/>
                  <a:gd name="T23" fmla="*/ 87 h 141"/>
                  <a:gd name="T24" fmla="*/ 276 w 298"/>
                  <a:gd name="T25" fmla="*/ 82 h 141"/>
                  <a:gd name="T26" fmla="*/ 279 w 298"/>
                  <a:gd name="T27" fmla="*/ 78 h 141"/>
                  <a:gd name="T28" fmla="*/ 283 w 298"/>
                  <a:gd name="T29" fmla="*/ 77 h 141"/>
                  <a:gd name="T30" fmla="*/ 290 w 298"/>
                  <a:gd name="T31" fmla="*/ 77 h 141"/>
                  <a:gd name="T32" fmla="*/ 294 w 298"/>
                  <a:gd name="T33" fmla="*/ 74 h 141"/>
                  <a:gd name="T34" fmla="*/ 294 w 298"/>
                  <a:gd name="T35" fmla="*/ 68 h 141"/>
                  <a:gd name="T36" fmla="*/ 291 w 298"/>
                  <a:gd name="T37" fmla="*/ 59 h 141"/>
                  <a:gd name="T38" fmla="*/ 286 w 298"/>
                  <a:gd name="T39" fmla="*/ 50 h 141"/>
                  <a:gd name="T40" fmla="*/ 284 w 298"/>
                  <a:gd name="T41" fmla="*/ 49 h 141"/>
                  <a:gd name="T42" fmla="*/ 283 w 298"/>
                  <a:gd name="T43" fmla="*/ 49 h 141"/>
                  <a:gd name="T44" fmla="*/ 270 w 298"/>
                  <a:gd name="T45" fmla="*/ 48 h 141"/>
                  <a:gd name="T46" fmla="*/ 261 w 298"/>
                  <a:gd name="T47" fmla="*/ 50 h 141"/>
                  <a:gd name="T48" fmla="*/ 247 w 298"/>
                  <a:gd name="T49" fmla="*/ 57 h 141"/>
                  <a:gd name="T50" fmla="*/ 242 w 298"/>
                  <a:gd name="T51" fmla="*/ 60 h 141"/>
                  <a:gd name="T52" fmla="*/ 241 w 298"/>
                  <a:gd name="T53" fmla="*/ 60 h 141"/>
                  <a:gd name="T54" fmla="*/ 240 w 298"/>
                  <a:gd name="T55" fmla="*/ 59 h 141"/>
                  <a:gd name="T56" fmla="*/ 196 w 298"/>
                  <a:gd name="T57" fmla="*/ 34 h 141"/>
                  <a:gd name="T58" fmla="*/ 195 w 298"/>
                  <a:gd name="T59" fmla="*/ 34 h 141"/>
                  <a:gd name="T60" fmla="*/ 192 w 298"/>
                  <a:gd name="T61" fmla="*/ 32 h 141"/>
                  <a:gd name="T62" fmla="*/ 187 w 298"/>
                  <a:gd name="T63" fmla="*/ 25 h 141"/>
                  <a:gd name="T64" fmla="*/ 188 w 298"/>
                  <a:gd name="T65" fmla="*/ 21 h 141"/>
                  <a:gd name="T66" fmla="*/ 181 w 298"/>
                  <a:gd name="T67" fmla="*/ 14 h 141"/>
                  <a:gd name="T68" fmla="*/ 158 w 298"/>
                  <a:gd name="T69" fmla="*/ 4 h 141"/>
                  <a:gd name="T70" fmla="*/ 157 w 298"/>
                  <a:gd name="T71" fmla="*/ 4 h 141"/>
                  <a:gd name="T72" fmla="*/ 129 w 298"/>
                  <a:gd name="T73" fmla="*/ 8 h 141"/>
                  <a:gd name="T74" fmla="*/ 125 w 298"/>
                  <a:gd name="T75" fmla="*/ 7 h 141"/>
                  <a:gd name="T76" fmla="*/ 124 w 298"/>
                  <a:gd name="T77" fmla="*/ 3 h 141"/>
                  <a:gd name="T78" fmla="*/ 118 w 298"/>
                  <a:gd name="T79" fmla="*/ 1 h 141"/>
                  <a:gd name="T80" fmla="*/ 118 w 298"/>
                  <a:gd name="T81" fmla="*/ 3 h 141"/>
                  <a:gd name="T82" fmla="*/ 113 w 298"/>
                  <a:gd name="T83" fmla="*/ 15 h 141"/>
                  <a:gd name="T84" fmla="*/ 113 w 298"/>
                  <a:gd name="T85" fmla="*/ 17 h 141"/>
                  <a:gd name="T86" fmla="*/ 105 w 298"/>
                  <a:gd name="T87" fmla="*/ 22 h 141"/>
                  <a:gd name="T88" fmla="*/ 82 w 298"/>
                  <a:gd name="T89" fmla="*/ 24 h 141"/>
                  <a:gd name="T90" fmla="*/ 81 w 298"/>
                  <a:gd name="T91" fmla="*/ 22 h 141"/>
                  <a:gd name="T92" fmla="*/ 74 w 298"/>
                  <a:gd name="T93" fmla="*/ 22 h 141"/>
                  <a:gd name="T94" fmla="*/ 69 w 298"/>
                  <a:gd name="T95" fmla="*/ 21 h 141"/>
                  <a:gd name="T96" fmla="*/ 54 w 298"/>
                  <a:gd name="T97" fmla="*/ 18 h 141"/>
                  <a:gd name="T98" fmla="*/ 5 w 298"/>
                  <a:gd name="T99" fmla="*/ 1 h 141"/>
                  <a:gd name="T100" fmla="*/ 0 w 298"/>
                  <a:gd name="T101" fmla="*/ 0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98" h="141">
                    <a:moveTo>
                      <a:pt x="295" y="141"/>
                    </a:moveTo>
                    <a:lnTo>
                      <a:pt x="295" y="138"/>
                    </a:lnTo>
                    <a:lnTo>
                      <a:pt x="297" y="135"/>
                    </a:lnTo>
                    <a:lnTo>
                      <a:pt x="298" y="134"/>
                    </a:lnTo>
                    <a:lnTo>
                      <a:pt x="295" y="122"/>
                    </a:lnTo>
                    <a:lnTo>
                      <a:pt x="293" y="116"/>
                    </a:lnTo>
                    <a:lnTo>
                      <a:pt x="290" y="113"/>
                    </a:lnTo>
                    <a:lnTo>
                      <a:pt x="286" y="112"/>
                    </a:lnTo>
                    <a:lnTo>
                      <a:pt x="284" y="110"/>
                    </a:lnTo>
                    <a:lnTo>
                      <a:pt x="280" y="109"/>
                    </a:lnTo>
                    <a:lnTo>
                      <a:pt x="276" y="102"/>
                    </a:lnTo>
                    <a:lnTo>
                      <a:pt x="275" y="87"/>
                    </a:lnTo>
                    <a:lnTo>
                      <a:pt x="276" y="82"/>
                    </a:lnTo>
                    <a:lnTo>
                      <a:pt x="279" y="78"/>
                    </a:lnTo>
                    <a:lnTo>
                      <a:pt x="283" y="77"/>
                    </a:lnTo>
                    <a:lnTo>
                      <a:pt x="290" y="77"/>
                    </a:lnTo>
                    <a:lnTo>
                      <a:pt x="294" y="74"/>
                    </a:lnTo>
                    <a:lnTo>
                      <a:pt x="294" y="68"/>
                    </a:lnTo>
                    <a:lnTo>
                      <a:pt x="291" y="59"/>
                    </a:lnTo>
                    <a:lnTo>
                      <a:pt x="286" y="50"/>
                    </a:lnTo>
                    <a:lnTo>
                      <a:pt x="284" y="49"/>
                    </a:lnTo>
                    <a:lnTo>
                      <a:pt x="283" y="49"/>
                    </a:lnTo>
                    <a:lnTo>
                      <a:pt x="270" y="48"/>
                    </a:lnTo>
                    <a:lnTo>
                      <a:pt x="261" y="50"/>
                    </a:lnTo>
                    <a:lnTo>
                      <a:pt x="247" y="57"/>
                    </a:lnTo>
                    <a:lnTo>
                      <a:pt x="242" y="60"/>
                    </a:lnTo>
                    <a:lnTo>
                      <a:pt x="241" y="60"/>
                    </a:lnTo>
                    <a:lnTo>
                      <a:pt x="240" y="59"/>
                    </a:lnTo>
                    <a:lnTo>
                      <a:pt x="196" y="34"/>
                    </a:lnTo>
                    <a:lnTo>
                      <a:pt x="195" y="34"/>
                    </a:lnTo>
                    <a:lnTo>
                      <a:pt x="192" y="32"/>
                    </a:lnTo>
                    <a:lnTo>
                      <a:pt x="187" y="25"/>
                    </a:lnTo>
                    <a:lnTo>
                      <a:pt x="188" y="21"/>
                    </a:lnTo>
                    <a:lnTo>
                      <a:pt x="181" y="14"/>
                    </a:lnTo>
                    <a:lnTo>
                      <a:pt x="158" y="4"/>
                    </a:lnTo>
                    <a:lnTo>
                      <a:pt x="157" y="4"/>
                    </a:lnTo>
                    <a:lnTo>
                      <a:pt x="129" y="8"/>
                    </a:lnTo>
                    <a:lnTo>
                      <a:pt x="125" y="7"/>
                    </a:lnTo>
                    <a:lnTo>
                      <a:pt x="124" y="3"/>
                    </a:lnTo>
                    <a:lnTo>
                      <a:pt x="118" y="1"/>
                    </a:lnTo>
                    <a:lnTo>
                      <a:pt x="118" y="3"/>
                    </a:lnTo>
                    <a:lnTo>
                      <a:pt x="113" y="15"/>
                    </a:lnTo>
                    <a:lnTo>
                      <a:pt x="113" y="17"/>
                    </a:lnTo>
                    <a:lnTo>
                      <a:pt x="105" y="22"/>
                    </a:lnTo>
                    <a:lnTo>
                      <a:pt x="82" y="24"/>
                    </a:lnTo>
                    <a:lnTo>
                      <a:pt x="81" y="22"/>
                    </a:lnTo>
                    <a:lnTo>
                      <a:pt x="74" y="22"/>
                    </a:lnTo>
                    <a:lnTo>
                      <a:pt x="69" y="21"/>
                    </a:lnTo>
                    <a:lnTo>
                      <a:pt x="54" y="18"/>
                    </a:lnTo>
                    <a:lnTo>
                      <a:pt x="5" y="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37" name="Freeform 4787">
                <a:extLst>
                  <a:ext uri="{FF2B5EF4-FFF2-40B4-BE49-F238E27FC236}">
                    <a16:creationId xmlns:a16="http://schemas.microsoft.com/office/drawing/2014/main" id="{60B18FF3-9403-3ACA-D14D-AB5AB7F1E8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7" y="3346"/>
                <a:ext cx="15" cy="24"/>
              </a:xfrm>
              <a:custGeom>
                <a:avLst/>
                <a:gdLst>
                  <a:gd name="T0" fmla="*/ 60 w 60"/>
                  <a:gd name="T1" fmla="*/ 0 h 98"/>
                  <a:gd name="T2" fmla="*/ 47 w 60"/>
                  <a:gd name="T3" fmla="*/ 24 h 98"/>
                  <a:gd name="T4" fmla="*/ 44 w 60"/>
                  <a:gd name="T5" fmla="*/ 27 h 98"/>
                  <a:gd name="T6" fmla="*/ 4 w 60"/>
                  <a:gd name="T7" fmla="*/ 91 h 98"/>
                  <a:gd name="T8" fmla="*/ 1 w 60"/>
                  <a:gd name="T9" fmla="*/ 95 h 98"/>
                  <a:gd name="T10" fmla="*/ 0 w 60"/>
                  <a:gd name="T11" fmla="*/ 98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0" h="98">
                    <a:moveTo>
                      <a:pt x="60" y="0"/>
                    </a:moveTo>
                    <a:lnTo>
                      <a:pt x="47" y="24"/>
                    </a:lnTo>
                    <a:lnTo>
                      <a:pt x="44" y="27"/>
                    </a:lnTo>
                    <a:lnTo>
                      <a:pt x="4" y="91"/>
                    </a:lnTo>
                    <a:lnTo>
                      <a:pt x="1" y="95"/>
                    </a:lnTo>
                    <a:lnTo>
                      <a:pt x="0" y="9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38" name="Freeform 4788">
                <a:extLst>
                  <a:ext uri="{FF2B5EF4-FFF2-40B4-BE49-F238E27FC236}">
                    <a16:creationId xmlns:a16="http://schemas.microsoft.com/office/drawing/2014/main" id="{836D4DE4-869E-516F-6B06-F8047EA099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6" y="3370"/>
                <a:ext cx="320" cy="272"/>
              </a:xfrm>
              <a:custGeom>
                <a:avLst/>
                <a:gdLst>
                  <a:gd name="T0" fmla="*/ 327 w 1279"/>
                  <a:gd name="T1" fmla="*/ 61 h 1085"/>
                  <a:gd name="T2" fmla="*/ 285 w 1279"/>
                  <a:gd name="T3" fmla="*/ 114 h 1085"/>
                  <a:gd name="T4" fmla="*/ 264 w 1279"/>
                  <a:gd name="T5" fmla="*/ 139 h 1085"/>
                  <a:gd name="T6" fmla="*/ 245 w 1279"/>
                  <a:gd name="T7" fmla="*/ 170 h 1085"/>
                  <a:gd name="T8" fmla="*/ 215 w 1279"/>
                  <a:gd name="T9" fmla="*/ 194 h 1085"/>
                  <a:gd name="T10" fmla="*/ 189 w 1279"/>
                  <a:gd name="T11" fmla="*/ 212 h 1085"/>
                  <a:gd name="T12" fmla="*/ 171 w 1279"/>
                  <a:gd name="T13" fmla="*/ 233 h 1085"/>
                  <a:gd name="T14" fmla="*/ 157 w 1279"/>
                  <a:gd name="T15" fmla="*/ 241 h 1085"/>
                  <a:gd name="T16" fmla="*/ 143 w 1279"/>
                  <a:gd name="T17" fmla="*/ 228 h 1085"/>
                  <a:gd name="T18" fmla="*/ 76 w 1279"/>
                  <a:gd name="T19" fmla="*/ 248 h 1085"/>
                  <a:gd name="T20" fmla="*/ 42 w 1279"/>
                  <a:gd name="T21" fmla="*/ 252 h 1085"/>
                  <a:gd name="T22" fmla="*/ 4 w 1279"/>
                  <a:gd name="T23" fmla="*/ 258 h 1085"/>
                  <a:gd name="T24" fmla="*/ 2 w 1279"/>
                  <a:gd name="T25" fmla="*/ 271 h 1085"/>
                  <a:gd name="T26" fmla="*/ 3 w 1279"/>
                  <a:gd name="T27" fmla="*/ 300 h 1085"/>
                  <a:gd name="T28" fmla="*/ 31 w 1279"/>
                  <a:gd name="T29" fmla="*/ 314 h 1085"/>
                  <a:gd name="T30" fmla="*/ 56 w 1279"/>
                  <a:gd name="T31" fmla="*/ 336 h 1085"/>
                  <a:gd name="T32" fmla="*/ 59 w 1279"/>
                  <a:gd name="T33" fmla="*/ 365 h 1085"/>
                  <a:gd name="T34" fmla="*/ 76 w 1279"/>
                  <a:gd name="T35" fmla="*/ 399 h 1085"/>
                  <a:gd name="T36" fmla="*/ 105 w 1279"/>
                  <a:gd name="T37" fmla="*/ 381 h 1085"/>
                  <a:gd name="T38" fmla="*/ 174 w 1279"/>
                  <a:gd name="T39" fmla="*/ 382 h 1085"/>
                  <a:gd name="T40" fmla="*/ 199 w 1279"/>
                  <a:gd name="T41" fmla="*/ 388 h 1085"/>
                  <a:gd name="T42" fmla="*/ 204 w 1279"/>
                  <a:gd name="T43" fmla="*/ 413 h 1085"/>
                  <a:gd name="T44" fmla="*/ 206 w 1279"/>
                  <a:gd name="T45" fmla="*/ 455 h 1085"/>
                  <a:gd name="T46" fmla="*/ 252 w 1279"/>
                  <a:gd name="T47" fmla="*/ 489 h 1085"/>
                  <a:gd name="T48" fmla="*/ 285 w 1279"/>
                  <a:gd name="T49" fmla="*/ 463 h 1085"/>
                  <a:gd name="T50" fmla="*/ 289 w 1279"/>
                  <a:gd name="T51" fmla="*/ 437 h 1085"/>
                  <a:gd name="T52" fmla="*/ 319 w 1279"/>
                  <a:gd name="T53" fmla="*/ 424 h 1085"/>
                  <a:gd name="T54" fmla="*/ 362 w 1279"/>
                  <a:gd name="T55" fmla="*/ 423 h 1085"/>
                  <a:gd name="T56" fmla="*/ 438 w 1279"/>
                  <a:gd name="T57" fmla="*/ 472 h 1085"/>
                  <a:gd name="T58" fmla="*/ 481 w 1279"/>
                  <a:gd name="T59" fmla="*/ 468 h 1085"/>
                  <a:gd name="T60" fmla="*/ 521 w 1279"/>
                  <a:gd name="T61" fmla="*/ 521 h 1085"/>
                  <a:gd name="T62" fmla="*/ 512 w 1279"/>
                  <a:gd name="T63" fmla="*/ 605 h 1085"/>
                  <a:gd name="T64" fmla="*/ 489 w 1279"/>
                  <a:gd name="T65" fmla="*/ 638 h 1085"/>
                  <a:gd name="T66" fmla="*/ 476 w 1279"/>
                  <a:gd name="T67" fmla="*/ 680 h 1085"/>
                  <a:gd name="T68" fmla="*/ 468 w 1279"/>
                  <a:gd name="T69" fmla="*/ 725 h 1085"/>
                  <a:gd name="T70" fmla="*/ 450 w 1279"/>
                  <a:gd name="T71" fmla="*/ 737 h 1085"/>
                  <a:gd name="T72" fmla="*/ 390 w 1279"/>
                  <a:gd name="T73" fmla="*/ 786 h 1085"/>
                  <a:gd name="T74" fmla="*/ 390 w 1279"/>
                  <a:gd name="T75" fmla="*/ 813 h 1085"/>
                  <a:gd name="T76" fmla="*/ 518 w 1279"/>
                  <a:gd name="T77" fmla="*/ 905 h 1085"/>
                  <a:gd name="T78" fmla="*/ 556 w 1279"/>
                  <a:gd name="T79" fmla="*/ 790 h 1085"/>
                  <a:gd name="T80" fmla="*/ 587 w 1279"/>
                  <a:gd name="T81" fmla="*/ 761 h 1085"/>
                  <a:gd name="T82" fmla="*/ 627 w 1279"/>
                  <a:gd name="T83" fmla="*/ 782 h 1085"/>
                  <a:gd name="T84" fmla="*/ 601 w 1279"/>
                  <a:gd name="T85" fmla="*/ 835 h 1085"/>
                  <a:gd name="T86" fmla="*/ 637 w 1279"/>
                  <a:gd name="T87" fmla="*/ 861 h 1085"/>
                  <a:gd name="T88" fmla="*/ 700 w 1279"/>
                  <a:gd name="T89" fmla="*/ 871 h 1085"/>
                  <a:gd name="T90" fmla="*/ 726 w 1279"/>
                  <a:gd name="T91" fmla="*/ 882 h 1085"/>
                  <a:gd name="T92" fmla="*/ 784 w 1279"/>
                  <a:gd name="T93" fmla="*/ 910 h 1085"/>
                  <a:gd name="T94" fmla="*/ 820 w 1279"/>
                  <a:gd name="T95" fmla="*/ 958 h 1085"/>
                  <a:gd name="T96" fmla="*/ 865 w 1279"/>
                  <a:gd name="T97" fmla="*/ 951 h 1085"/>
                  <a:gd name="T98" fmla="*/ 887 w 1279"/>
                  <a:gd name="T99" fmla="*/ 966 h 1085"/>
                  <a:gd name="T100" fmla="*/ 957 w 1279"/>
                  <a:gd name="T101" fmla="*/ 995 h 1085"/>
                  <a:gd name="T102" fmla="*/ 996 w 1279"/>
                  <a:gd name="T103" fmla="*/ 1024 h 1085"/>
                  <a:gd name="T104" fmla="*/ 1028 w 1279"/>
                  <a:gd name="T105" fmla="*/ 1053 h 1085"/>
                  <a:gd name="T106" fmla="*/ 1056 w 1279"/>
                  <a:gd name="T107" fmla="*/ 1062 h 1085"/>
                  <a:gd name="T108" fmla="*/ 1104 w 1279"/>
                  <a:gd name="T109" fmla="*/ 1061 h 1085"/>
                  <a:gd name="T110" fmla="*/ 1130 w 1279"/>
                  <a:gd name="T111" fmla="*/ 1071 h 1085"/>
                  <a:gd name="T112" fmla="*/ 1201 w 1279"/>
                  <a:gd name="T113" fmla="*/ 1081 h 1085"/>
                  <a:gd name="T114" fmla="*/ 1249 w 1279"/>
                  <a:gd name="T115" fmla="*/ 1079 h 10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279" h="1085">
                    <a:moveTo>
                      <a:pt x="364" y="0"/>
                    </a:moveTo>
                    <a:lnTo>
                      <a:pt x="362" y="0"/>
                    </a:lnTo>
                    <a:lnTo>
                      <a:pt x="362" y="1"/>
                    </a:lnTo>
                    <a:lnTo>
                      <a:pt x="359" y="11"/>
                    </a:lnTo>
                    <a:lnTo>
                      <a:pt x="358" y="11"/>
                    </a:lnTo>
                    <a:lnTo>
                      <a:pt x="330" y="58"/>
                    </a:lnTo>
                    <a:lnTo>
                      <a:pt x="327" y="61"/>
                    </a:lnTo>
                    <a:lnTo>
                      <a:pt x="326" y="61"/>
                    </a:lnTo>
                    <a:lnTo>
                      <a:pt x="319" y="70"/>
                    </a:lnTo>
                    <a:lnTo>
                      <a:pt x="308" y="77"/>
                    </a:lnTo>
                    <a:lnTo>
                      <a:pt x="303" y="82"/>
                    </a:lnTo>
                    <a:lnTo>
                      <a:pt x="288" y="113"/>
                    </a:lnTo>
                    <a:lnTo>
                      <a:pt x="285" y="113"/>
                    </a:lnTo>
                    <a:lnTo>
                      <a:pt x="285" y="114"/>
                    </a:lnTo>
                    <a:lnTo>
                      <a:pt x="281" y="120"/>
                    </a:lnTo>
                    <a:lnTo>
                      <a:pt x="280" y="124"/>
                    </a:lnTo>
                    <a:lnTo>
                      <a:pt x="274" y="134"/>
                    </a:lnTo>
                    <a:lnTo>
                      <a:pt x="271" y="137"/>
                    </a:lnTo>
                    <a:lnTo>
                      <a:pt x="268" y="138"/>
                    </a:lnTo>
                    <a:lnTo>
                      <a:pt x="266" y="138"/>
                    </a:lnTo>
                    <a:lnTo>
                      <a:pt x="264" y="139"/>
                    </a:lnTo>
                    <a:lnTo>
                      <a:pt x="263" y="144"/>
                    </a:lnTo>
                    <a:lnTo>
                      <a:pt x="261" y="147"/>
                    </a:lnTo>
                    <a:lnTo>
                      <a:pt x="261" y="155"/>
                    </a:lnTo>
                    <a:lnTo>
                      <a:pt x="260" y="158"/>
                    </a:lnTo>
                    <a:lnTo>
                      <a:pt x="254" y="167"/>
                    </a:lnTo>
                    <a:lnTo>
                      <a:pt x="246" y="171"/>
                    </a:lnTo>
                    <a:lnTo>
                      <a:pt x="245" y="170"/>
                    </a:lnTo>
                    <a:lnTo>
                      <a:pt x="242" y="173"/>
                    </a:lnTo>
                    <a:lnTo>
                      <a:pt x="242" y="176"/>
                    </a:lnTo>
                    <a:lnTo>
                      <a:pt x="241" y="177"/>
                    </a:lnTo>
                    <a:lnTo>
                      <a:pt x="227" y="183"/>
                    </a:lnTo>
                    <a:lnTo>
                      <a:pt x="222" y="183"/>
                    </a:lnTo>
                    <a:lnTo>
                      <a:pt x="221" y="185"/>
                    </a:lnTo>
                    <a:lnTo>
                      <a:pt x="215" y="194"/>
                    </a:lnTo>
                    <a:lnTo>
                      <a:pt x="208" y="198"/>
                    </a:lnTo>
                    <a:lnTo>
                      <a:pt x="206" y="201"/>
                    </a:lnTo>
                    <a:lnTo>
                      <a:pt x="203" y="205"/>
                    </a:lnTo>
                    <a:lnTo>
                      <a:pt x="204" y="205"/>
                    </a:lnTo>
                    <a:lnTo>
                      <a:pt x="204" y="207"/>
                    </a:lnTo>
                    <a:lnTo>
                      <a:pt x="196" y="211"/>
                    </a:lnTo>
                    <a:lnTo>
                      <a:pt x="189" y="212"/>
                    </a:lnTo>
                    <a:lnTo>
                      <a:pt x="184" y="209"/>
                    </a:lnTo>
                    <a:lnTo>
                      <a:pt x="178" y="211"/>
                    </a:lnTo>
                    <a:lnTo>
                      <a:pt x="176" y="211"/>
                    </a:lnTo>
                    <a:lnTo>
                      <a:pt x="171" y="218"/>
                    </a:lnTo>
                    <a:lnTo>
                      <a:pt x="169" y="222"/>
                    </a:lnTo>
                    <a:lnTo>
                      <a:pt x="171" y="226"/>
                    </a:lnTo>
                    <a:lnTo>
                      <a:pt x="171" y="233"/>
                    </a:lnTo>
                    <a:lnTo>
                      <a:pt x="169" y="236"/>
                    </a:lnTo>
                    <a:lnTo>
                      <a:pt x="169" y="237"/>
                    </a:lnTo>
                    <a:lnTo>
                      <a:pt x="165" y="240"/>
                    </a:lnTo>
                    <a:lnTo>
                      <a:pt x="164" y="241"/>
                    </a:lnTo>
                    <a:lnTo>
                      <a:pt x="162" y="241"/>
                    </a:lnTo>
                    <a:lnTo>
                      <a:pt x="160" y="243"/>
                    </a:lnTo>
                    <a:lnTo>
                      <a:pt x="157" y="241"/>
                    </a:lnTo>
                    <a:lnTo>
                      <a:pt x="153" y="238"/>
                    </a:lnTo>
                    <a:lnTo>
                      <a:pt x="150" y="238"/>
                    </a:lnTo>
                    <a:lnTo>
                      <a:pt x="148" y="240"/>
                    </a:lnTo>
                    <a:lnTo>
                      <a:pt x="147" y="238"/>
                    </a:lnTo>
                    <a:lnTo>
                      <a:pt x="146" y="238"/>
                    </a:lnTo>
                    <a:lnTo>
                      <a:pt x="143" y="236"/>
                    </a:lnTo>
                    <a:lnTo>
                      <a:pt x="143" y="228"/>
                    </a:lnTo>
                    <a:lnTo>
                      <a:pt x="148" y="223"/>
                    </a:lnTo>
                    <a:lnTo>
                      <a:pt x="144" y="225"/>
                    </a:lnTo>
                    <a:lnTo>
                      <a:pt x="139" y="225"/>
                    </a:lnTo>
                    <a:lnTo>
                      <a:pt x="104" y="237"/>
                    </a:lnTo>
                    <a:lnTo>
                      <a:pt x="98" y="240"/>
                    </a:lnTo>
                    <a:lnTo>
                      <a:pt x="76" y="247"/>
                    </a:lnTo>
                    <a:lnTo>
                      <a:pt x="76" y="248"/>
                    </a:lnTo>
                    <a:lnTo>
                      <a:pt x="70" y="248"/>
                    </a:lnTo>
                    <a:lnTo>
                      <a:pt x="64" y="245"/>
                    </a:lnTo>
                    <a:lnTo>
                      <a:pt x="60" y="244"/>
                    </a:lnTo>
                    <a:lnTo>
                      <a:pt x="57" y="240"/>
                    </a:lnTo>
                    <a:lnTo>
                      <a:pt x="52" y="238"/>
                    </a:lnTo>
                    <a:lnTo>
                      <a:pt x="42" y="247"/>
                    </a:lnTo>
                    <a:lnTo>
                      <a:pt x="42" y="252"/>
                    </a:lnTo>
                    <a:lnTo>
                      <a:pt x="40" y="255"/>
                    </a:lnTo>
                    <a:lnTo>
                      <a:pt x="37" y="257"/>
                    </a:lnTo>
                    <a:lnTo>
                      <a:pt x="34" y="257"/>
                    </a:lnTo>
                    <a:lnTo>
                      <a:pt x="23" y="261"/>
                    </a:lnTo>
                    <a:lnTo>
                      <a:pt x="16" y="261"/>
                    </a:lnTo>
                    <a:lnTo>
                      <a:pt x="9" y="260"/>
                    </a:lnTo>
                    <a:lnTo>
                      <a:pt x="4" y="258"/>
                    </a:lnTo>
                    <a:lnTo>
                      <a:pt x="2" y="258"/>
                    </a:lnTo>
                    <a:lnTo>
                      <a:pt x="4" y="252"/>
                    </a:lnTo>
                    <a:lnTo>
                      <a:pt x="6" y="251"/>
                    </a:lnTo>
                    <a:lnTo>
                      <a:pt x="3" y="250"/>
                    </a:lnTo>
                    <a:lnTo>
                      <a:pt x="0" y="258"/>
                    </a:lnTo>
                    <a:lnTo>
                      <a:pt x="0" y="267"/>
                    </a:lnTo>
                    <a:lnTo>
                      <a:pt x="2" y="271"/>
                    </a:lnTo>
                    <a:lnTo>
                      <a:pt x="4" y="272"/>
                    </a:lnTo>
                    <a:lnTo>
                      <a:pt x="7" y="278"/>
                    </a:lnTo>
                    <a:lnTo>
                      <a:pt x="6" y="286"/>
                    </a:lnTo>
                    <a:lnTo>
                      <a:pt x="3" y="289"/>
                    </a:lnTo>
                    <a:lnTo>
                      <a:pt x="2" y="293"/>
                    </a:lnTo>
                    <a:lnTo>
                      <a:pt x="2" y="297"/>
                    </a:lnTo>
                    <a:lnTo>
                      <a:pt x="3" y="300"/>
                    </a:lnTo>
                    <a:lnTo>
                      <a:pt x="16" y="312"/>
                    </a:lnTo>
                    <a:lnTo>
                      <a:pt x="17" y="312"/>
                    </a:lnTo>
                    <a:lnTo>
                      <a:pt x="21" y="315"/>
                    </a:lnTo>
                    <a:lnTo>
                      <a:pt x="24" y="317"/>
                    </a:lnTo>
                    <a:lnTo>
                      <a:pt x="28" y="315"/>
                    </a:lnTo>
                    <a:lnTo>
                      <a:pt x="30" y="315"/>
                    </a:lnTo>
                    <a:lnTo>
                      <a:pt x="31" y="314"/>
                    </a:lnTo>
                    <a:lnTo>
                      <a:pt x="40" y="314"/>
                    </a:lnTo>
                    <a:lnTo>
                      <a:pt x="45" y="320"/>
                    </a:lnTo>
                    <a:lnTo>
                      <a:pt x="47" y="325"/>
                    </a:lnTo>
                    <a:lnTo>
                      <a:pt x="45" y="329"/>
                    </a:lnTo>
                    <a:lnTo>
                      <a:pt x="49" y="334"/>
                    </a:lnTo>
                    <a:lnTo>
                      <a:pt x="53" y="338"/>
                    </a:lnTo>
                    <a:lnTo>
                      <a:pt x="56" y="336"/>
                    </a:lnTo>
                    <a:lnTo>
                      <a:pt x="59" y="336"/>
                    </a:lnTo>
                    <a:lnTo>
                      <a:pt x="64" y="339"/>
                    </a:lnTo>
                    <a:lnTo>
                      <a:pt x="64" y="349"/>
                    </a:lnTo>
                    <a:lnTo>
                      <a:pt x="60" y="359"/>
                    </a:lnTo>
                    <a:lnTo>
                      <a:pt x="60" y="360"/>
                    </a:lnTo>
                    <a:lnTo>
                      <a:pt x="59" y="362"/>
                    </a:lnTo>
                    <a:lnTo>
                      <a:pt x="59" y="365"/>
                    </a:lnTo>
                    <a:lnTo>
                      <a:pt x="64" y="375"/>
                    </a:lnTo>
                    <a:lnTo>
                      <a:pt x="66" y="377"/>
                    </a:lnTo>
                    <a:lnTo>
                      <a:pt x="66" y="380"/>
                    </a:lnTo>
                    <a:lnTo>
                      <a:pt x="67" y="384"/>
                    </a:lnTo>
                    <a:lnTo>
                      <a:pt x="70" y="402"/>
                    </a:lnTo>
                    <a:lnTo>
                      <a:pt x="71" y="402"/>
                    </a:lnTo>
                    <a:lnTo>
                      <a:pt x="76" y="399"/>
                    </a:lnTo>
                    <a:lnTo>
                      <a:pt x="77" y="398"/>
                    </a:lnTo>
                    <a:lnTo>
                      <a:pt x="86" y="395"/>
                    </a:lnTo>
                    <a:lnTo>
                      <a:pt x="93" y="395"/>
                    </a:lnTo>
                    <a:lnTo>
                      <a:pt x="97" y="392"/>
                    </a:lnTo>
                    <a:lnTo>
                      <a:pt x="98" y="391"/>
                    </a:lnTo>
                    <a:lnTo>
                      <a:pt x="101" y="385"/>
                    </a:lnTo>
                    <a:lnTo>
                      <a:pt x="105" y="381"/>
                    </a:lnTo>
                    <a:lnTo>
                      <a:pt x="124" y="380"/>
                    </a:lnTo>
                    <a:lnTo>
                      <a:pt x="133" y="381"/>
                    </a:lnTo>
                    <a:lnTo>
                      <a:pt x="157" y="375"/>
                    </a:lnTo>
                    <a:lnTo>
                      <a:pt x="165" y="377"/>
                    </a:lnTo>
                    <a:lnTo>
                      <a:pt x="169" y="378"/>
                    </a:lnTo>
                    <a:lnTo>
                      <a:pt x="171" y="378"/>
                    </a:lnTo>
                    <a:lnTo>
                      <a:pt x="174" y="382"/>
                    </a:lnTo>
                    <a:lnTo>
                      <a:pt x="174" y="384"/>
                    </a:lnTo>
                    <a:lnTo>
                      <a:pt x="183" y="389"/>
                    </a:lnTo>
                    <a:lnTo>
                      <a:pt x="186" y="389"/>
                    </a:lnTo>
                    <a:lnTo>
                      <a:pt x="189" y="388"/>
                    </a:lnTo>
                    <a:lnTo>
                      <a:pt x="194" y="387"/>
                    </a:lnTo>
                    <a:lnTo>
                      <a:pt x="197" y="387"/>
                    </a:lnTo>
                    <a:lnTo>
                      <a:pt x="199" y="388"/>
                    </a:lnTo>
                    <a:lnTo>
                      <a:pt x="206" y="391"/>
                    </a:lnTo>
                    <a:lnTo>
                      <a:pt x="208" y="391"/>
                    </a:lnTo>
                    <a:lnTo>
                      <a:pt x="210" y="392"/>
                    </a:lnTo>
                    <a:lnTo>
                      <a:pt x="211" y="392"/>
                    </a:lnTo>
                    <a:lnTo>
                      <a:pt x="213" y="398"/>
                    </a:lnTo>
                    <a:lnTo>
                      <a:pt x="213" y="399"/>
                    </a:lnTo>
                    <a:lnTo>
                      <a:pt x="204" y="413"/>
                    </a:lnTo>
                    <a:lnTo>
                      <a:pt x="200" y="427"/>
                    </a:lnTo>
                    <a:lnTo>
                      <a:pt x="200" y="431"/>
                    </a:lnTo>
                    <a:lnTo>
                      <a:pt x="201" y="434"/>
                    </a:lnTo>
                    <a:lnTo>
                      <a:pt x="201" y="435"/>
                    </a:lnTo>
                    <a:lnTo>
                      <a:pt x="204" y="444"/>
                    </a:lnTo>
                    <a:lnTo>
                      <a:pt x="204" y="455"/>
                    </a:lnTo>
                    <a:lnTo>
                      <a:pt x="206" y="455"/>
                    </a:lnTo>
                    <a:lnTo>
                      <a:pt x="207" y="458"/>
                    </a:lnTo>
                    <a:lnTo>
                      <a:pt x="208" y="468"/>
                    </a:lnTo>
                    <a:lnTo>
                      <a:pt x="224" y="490"/>
                    </a:lnTo>
                    <a:lnTo>
                      <a:pt x="235" y="486"/>
                    </a:lnTo>
                    <a:lnTo>
                      <a:pt x="239" y="486"/>
                    </a:lnTo>
                    <a:lnTo>
                      <a:pt x="246" y="487"/>
                    </a:lnTo>
                    <a:lnTo>
                      <a:pt x="252" y="489"/>
                    </a:lnTo>
                    <a:lnTo>
                      <a:pt x="254" y="490"/>
                    </a:lnTo>
                    <a:lnTo>
                      <a:pt x="259" y="490"/>
                    </a:lnTo>
                    <a:lnTo>
                      <a:pt x="266" y="494"/>
                    </a:lnTo>
                    <a:lnTo>
                      <a:pt x="266" y="497"/>
                    </a:lnTo>
                    <a:lnTo>
                      <a:pt x="268" y="497"/>
                    </a:lnTo>
                    <a:lnTo>
                      <a:pt x="275" y="489"/>
                    </a:lnTo>
                    <a:lnTo>
                      <a:pt x="285" y="463"/>
                    </a:lnTo>
                    <a:lnTo>
                      <a:pt x="288" y="461"/>
                    </a:lnTo>
                    <a:lnTo>
                      <a:pt x="289" y="456"/>
                    </a:lnTo>
                    <a:lnTo>
                      <a:pt x="295" y="447"/>
                    </a:lnTo>
                    <a:lnTo>
                      <a:pt x="295" y="445"/>
                    </a:lnTo>
                    <a:lnTo>
                      <a:pt x="294" y="444"/>
                    </a:lnTo>
                    <a:lnTo>
                      <a:pt x="292" y="440"/>
                    </a:lnTo>
                    <a:lnTo>
                      <a:pt x="289" y="437"/>
                    </a:lnTo>
                    <a:lnTo>
                      <a:pt x="288" y="437"/>
                    </a:lnTo>
                    <a:lnTo>
                      <a:pt x="287" y="435"/>
                    </a:lnTo>
                    <a:lnTo>
                      <a:pt x="287" y="429"/>
                    </a:lnTo>
                    <a:lnTo>
                      <a:pt x="288" y="427"/>
                    </a:lnTo>
                    <a:lnTo>
                      <a:pt x="303" y="423"/>
                    </a:lnTo>
                    <a:lnTo>
                      <a:pt x="309" y="423"/>
                    </a:lnTo>
                    <a:lnTo>
                      <a:pt x="319" y="424"/>
                    </a:lnTo>
                    <a:lnTo>
                      <a:pt x="320" y="424"/>
                    </a:lnTo>
                    <a:lnTo>
                      <a:pt x="330" y="422"/>
                    </a:lnTo>
                    <a:lnTo>
                      <a:pt x="334" y="422"/>
                    </a:lnTo>
                    <a:lnTo>
                      <a:pt x="338" y="423"/>
                    </a:lnTo>
                    <a:lnTo>
                      <a:pt x="345" y="423"/>
                    </a:lnTo>
                    <a:lnTo>
                      <a:pt x="354" y="422"/>
                    </a:lnTo>
                    <a:lnTo>
                      <a:pt x="362" y="423"/>
                    </a:lnTo>
                    <a:lnTo>
                      <a:pt x="364" y="423"/>
                    </a:lnTo>
                    <a:lnTo>
                      <a:pt x="364" y="424"/>
                    </a:lnTo>
                    <a:lnTo>
                      <a:pt x="375" y="442"/>
                    </a:lnTo>
                    <a:lnTo>
                      <a:pt x="387" y="447"/>
                    </a:lnTo>
                    <a:lnTo>
                      <a:pt x="411" y="462"/>
                    </a:lnTo>
                    <a:lnTo>
                      <a:pt x="419" y="466"/>
                    </a:lnTo>
                    <a:lnTo>
                      <a:pt x="438" y="472"/>
                    </a:lnTo>
                    <a:lnTo>
                      <a:pt x="440" y="472"/>
                    </a:lnTo>
                    <a:lnTo>
                      <a:pt x="443" y="473"/>
                    </a:lnTo>
                    <a:lnTo>
                      <a:pt x="448" y="476"/>
                    </a:lnTo>
                    <a:lnTo>
                      <a:pt x="465" y="476"/>
                    </a:lnTo>
                    <a:lnTo>
                      <a:pt x="472" y="473"/>
                    </a:lnTo>
                    <a:lnTo>
                      <a:pt x="478" y="468"/>
                    </a:lnTo>
                    <a:lnTo>
                      <a:pt x="481" y="468"/>
                    </a:lnTo>
                    <a:lnTo>
                      <a:pt x="482" y="466"/>
                    </a:lnTo>
                    <a:lnTo>
                      <a:pt x="484" y="466"/>
                    </a:lnTo>
                    <a:lnTo>
                      <a:pt x="485" y="468"/>
                    </a:lnTo>
                    <a:lnTo>
                      <a:pt x="493" y="472"/>
                    </a:lnTo>
                    <a:lnTo>
                      <a:pt x="500" y="482"/>
                    </a:lnTo>
                    <a:lnTo>
                      <a:pt x="521" y="505"/>
                    </a:lnTo>
                    <a:lnTo>
                      <a:pt x="521" y="521"/>
                    </a:lnTo>
                    <a:lnTo>
                      <a:pt x="525" y="537"/>
                    </a:lnTo>
                    <a:lnTo>
                      <a:pt x="525" y="547"/>
                    </a:lnTo>
                    <a:lnTo>
                      <a:pt x="524" y="549"/>
                    </a:lnTo>
                    <a:lnTo>
                      <a:pt x="524" y="550"/>
                    </a:lnTo>
                    <a:lnTo>
                      <a:pt x="522" y="553"/>
                    </a:lnTo>
                    <a:lnTo>
                      <a:pt x="520" y="554"/>
                    </a:lnTo>
                    <a:lnTo>
                      <a:pt x="512" y="605"/>
                    </a:lnTo>
                    <a:lnTo>
                      <a:pt x="514" y="616"/>
                    </a:lnTo>
                    <a:lnTo>
                      <a:pt x="505" y="623"/>
                    </a:lnTo>
                    <a:lnTo>
                      <a:pt x="503" y="623"/>
                    </a:lnTo>
                    <a:lnTo>
                      <a:pt x="502" y="624"/>
                    </a:lnTo>
                    <a:lnTo>
                      <a:pt x="495" y="631"/>
                    </a:lnTo>
                    <a:lnTo>
                      <a:pt x="492" y="632"/>
                    </a:lnTo>
                    <a:lnTo>
                      <a:pt x="489" y="638"/>
                    </a:lnTo>
                    <a:lnTo>
                      <a:pt x="488" y="639"/>
                    </a:lnTo>
                    <a:lnTo>
                      <a:pt x="486" y="648"/>
                    </a:lnTo>
                    <a:lnTo>
                      <a:pt x="486" y="650"/>
                    </a:lnTo>
                    <a:lnTo>
                      <a:pt x="485" y="655"/>
                    </a:lnTo>
                    <a:lnTo>
                      <a:pt x="485" y="663"/>
                    </a:lnTo>
                    <a:lnTo>
                      <a:pt x="479" y="677"/>
                    </a:lnTo>
                    <a:lnTo>
                      <a:pt x="476" y="680"/>
                    </a:lnTo>
                    <a:lnTo>
                      <a:pt x="474" y="681"/>
                    </a:lnTo>
                    <a:lnTo>
                      <a:pt x="467" y="687"/>
                    </a:lnTo>
                    <a:lnTo>
                      <a:pt x="467" y="690"/>
                    </a:lnTo>
                    <a:lnTo>
                      <a:pt x="469" y="694"/>
                    </a:lnTo>
                    <a:lnTo>
                      <a:pt x="471" y="702"/>
                    </a:lnTo>
                    <a:lnTo>
                      <a:pt x="471" y="709"/>
                    </a:lnTo>
                    <a:lnTo>
                      <a:pt x="468" y="725"/>
                    </a:lnTo>
                    <a:lnTo>
                      <a:pt x="467" y="726"/>
                    </a:lnTo>
                    <a:lnTo>
                      <a:pt x="467" y="727"/>
                    </a:lnTo>
                    <a:lnTo>
                      <a:pt x="465" y="727"/>
                    </a:lnTo>
                    <a:lnTo>
                      <a:pt x="464" y="729"/>
                    </a:lnTo>
                    <a:lnTo>
                      <a:pt x="454" y="732"/>
                    </a:lnTo>
                    <a:lnTo>
                      <a:pt x="451" y="734"/>
                    </a:lnTo>
                    <a:lnTo>
                      <a:pt x="450" y="737"/>
                    </a:lnTo>
                    <a:lnTo>
                      <a:pt x="450" y="739"/>
                    </a:lnTo>
                    <a:lnTo>
                      <a:pt x="436" y="750"/>
                    </a:lnTo>
                    <a:lnTo>
                      <a:pt x="429" y="760"/>
                    </a:lnTo>
                    <a:lnTo>
                      <a:pt x="426" y="762"/>
                    </a:lnTo>
                    <a:lnTo>
                      <a:pt x="400" y="777"/>
                    </a:lnTo>
                    <a:lnTo>
                      <a:pt x="398" y="777"/>
                    </a:lnTo>
                    <a:lnTo>
                      <a:pt x="390" y="786"/>
                    </a:lnTo>
                    <a:lnTo>
                      <a:pt x="390" y="787"/>
                    </a:lnTo>
                    <a:lnTo>
                      <a:pt x="388" y="789"/>
                    </a:lnTo>
                    <a:lnTo>
                      <a:pt x="386" y="799"/>
                    </a:lnTo>
                    <a:lnTo>
                      <a:pt x="387" y="804"/>
                    </a:lnTo>
                    <a:lnTo>
                      <a:pt x="387" y="807"/>
                    </a:lnTo>
                    <a:lnTo>
                      <a:pt x="388" y="808"/>
                    </a:lnTo>
                    <a:lnTo>
                      <a:pt x="390" y="813"/>
                    </a:lnTo>
                    <a:lnTo>
                      <a:pt x="402" y="835"/>
                    </a:lnTo>
                    <a:lnTo>
                      <a:pt x="404" y="839"/>
                    </a:lnTo>
                    <a:lnTo>
                      <a:pt x="407" y="842"/>
                    </a:lnTo>
                    <a:lnTo>
                      <a:pt x="408" y="845"/>
                    </a:lnTo>
                    <a:lnTo>
                      <a:pt x="421" y="866"/>
                    </a:lnTo>
                    <a:lnTo>
                      <a:pt x="431" y="874"/>
                    </a:lnTo>
                    <a:lnTo>
                      <a:pt x="518" y="905"/>
                    </a:lnTo>
                    <a:lnTo>
                      <a:pt x="521" y="905"/>
                    </a:lnTo>
                    <a:lnTo>
                      <a:pt x="535" y="910"/>
                    </a:lnTo>
                    <a:lnTo>
                      <a:pt x="541" y="900"/>
                    </a:lnTo>
                    <a:lnTo>
                      <a:pt x="549" y="871"/>
                    </a:lnTo>
                    <a:lnTo>
                      <a:pt x="556" y="822"/>
                    </a:lnTo>
                    <a:lnTo>
                      <a:pt x="555" y="810"/>
                    </a:lnTo>
                    <a:lnTo>
                      <a:pt x="556" y="790"/>
                    </a:lnTo>
                    <a:lnTo>
                      <a:pt x="560" y="787"/>
                    </a:lnTo>
                    <a:lnTo>
                      <a:pt x="562" y="786"/>
                    </a:lnTo>
                    <a:lnTo>
                      <a:pt x="566" y="780"/>
                    </a:lnTo>
                    <a:lnTo>
                      <a:pt x="572" y="770"/>
                    </a:lnTo>
                    <a:lnTo>
                      <a:pt x="572" y="769"/>
                    </a:lnTo>
                    <a:lnTo>
                      <a:pt x="573" y="769"/>
                    </a:lnTo>
                    <a:lnTo>
                      <a:pt x="587" y="761"/>
                    </a:lnTo>
                    <a:lnTo>
                      <a:pt x="588" y="761"/>
                    </a:lnTo>
                    <a:lnTo>
                      <a:pt x="641" y="754"/>
                    </a:lnTo>
                    <a:lnTo>
                      <a:pt x="655" y="754"/>
                    </a:lnTo>
                    <a:lnTo>
                      <a:pt x="655" y="755"/>
                    </a:lnTo>
                    <a:lnTo>
                      <a:pt x="649" y="761"/>
                    </a:lnTo>
                    <a:lnTo>
                      <a:pt x="644" y="765"/>
                    </a:lnTo>
                    <a:lnTo>
                      <a:pt x="627" y="782"/>
                    </a:lnTo>
                    <a:lnTo>
                      <a:pt x="626" y="785"/>
                    </a:lnTo>
                    <a:lnTo>
                      <a:pt x="620" y="790"/>
                    </a:lnTo>
                    <a:lnTo>
                      <a:pt x="616" y="796"/>
                    </a:lnTo>
                    <a:lnTo>
                      <a:pt x="615" y="797"/>
                    </a:lnTo>
                    <a:lnTo>
                      <a:pt x="615" y="799"/>
                    </a:lnTo>
                    <a:lnTo>
                      <a:pt x="608" y="813"/>
                    </a:lnTo>
                    <a:lnTo>
                      <a:pt x="601" y="835"/>
                    </a:lnTo>
                    <a:lnTo>
                      <a:pt x="601" y="836"/>
                    </a:lnTo>
                    <a:lnTo>
                      <a:pt x="599" y="839"/>
                    </a:lnTo>
                    <a:lnTo>
                      <a:pt x="599" y="840"/>
                    </a:lnTo>
                    <a:lnTo>
                      <a:pt x="605" y="843"/>
                    </a:lnTo>
                    <a:lnTo>
                      <a:pt x="615" y="846"/>
                    </a:lnTo>
                    <a:lnTo>
                      <a:pt x="632" y="856"/>
                    </a:lnTo>
                    <a:lnTo>
                      <a:pt x="637" y="861"/>
                    </a:lnTo>
                    <a:lnTo>
                      <a:pt x="647" y="867"/>
                    </a:lnTo>
                    <a:lnTo>
                      <a:pt x="649" y="871"/>
                    </a:lnTo>
                    <a:lnTo>
                      <a:pt x="657" y="887"/>
                    </a:lnTo>
                    <a:lnTo>
                      <a:pt x="671" y="892"/>
                    </a:lnTo>
                    <a:lnTo>
                      <a:pt x="678" y="892"/>
                    </a:lnTo>
                    <a:lnTo>
                      <a:pt x="685" y="887"/>
                    </a:lnTo>
                    <a:lnTo>
                      <a:pt x="700" y="871"/>
                    </a:lnTo>
                    <a:lnTo>
                      <a:pt x="703" y="870"/>
                    </a:lnTo>
                    <a:lnTo>
                      <a:pt x="707" y="871"/>
                    </a:lnTo>
                    <a:lnTo>
                      <a:pt x="724" y="878"/>
                    </a:lnTo>
                    <a:lnTo>
                      <a:pt x="725" y="878"/>
                    </a:lnTo>
                    <a:lnTo>
                      <a:pt x="725" y="880"/>
                    </a:lnTo>
                    <a:lnTo>
                      <a:pt x="726" y="881"/>
                    </a:lnTo>
                    <a:lnTo>
                      <a:pt x="726" y="882"/>
                    </a:lnTo>
                    <a:lnTo>
                      <a:pt x="729" y="885"/>
                    </a:lnTo>
                    <a:lnTo>
                      <a:pt x="764" y="914"/>
                    </a:lnTo>
                    <a:lnTo>
                      <a:pt x="767" y="913"/>
                    </a:lnTo>
                    <a:lnTo>
                      <a:pt x="773" y="912"/>
                    </a:lnTo>
                    <a:lnTo>
                      <a:pt x="773" y="907"/>
                    </a:lnTo>
                    <a:lnTo>
                      <a:pt x="774" y="906"/>
                    </a:lnTo>
                    <a:lnTo>
                      <a:pt x="784" y="910"/>
                    </a:lnTo>
                    <a:lnTo>
                      <a:pt x="803" y="927"/>
                    </a:lnTo>
                    <a:lnTo>
                      <a:pt x="806" y="928"/>
                    </a:lnTo>
                    <a:lnTo>
                      <a:pt x="810" y="937"/>
                    </a:lnTo>
                    <a:lnTo>
                      <a:pt x="810" y="952"/>
                    </a:lnTo>
                    <a:lnTo>
                      <a:pt x="812" y="957"/>
                    </a:lnTo>
                    <a:lnTo>
                      <a:pt x="816" y="958"/>
                    </a:lnTo>
                    <a:lnTo>
                      <a:pt x="820" y="958"/>
                    </a:lnTo>
                    <a:lnTo>
                      <a:pt x="824" y="957"/>
                    </a:lnTo>
                    <a:lnTo>
                      <a:pt x="844" y="941"/>
                    </a:lnTo>
                    <a:lnTo>
                      <a:pt x="851" y="940"/>
                    </a:lnTo>
                    <a:lnTo>
                      <a:pt x="856" y="941"/>
                    </a:lnTo>
                    <a:lnTo>
                      <a:pt x="859" y="945"/>
                    </a:lnTo>
                    <a:lnTo>
                      <a:pt x="862" y="947"/>
                    </a:lnTo>
                    <a:lnTo>
                      <a:pt x="865" y="951"/>
                    </a:lnTo>
                    <a:lnTo>
                      <a:pt x="869" y="952"/>
                    </a:lnTo>
                    <a:lnTo>
                      <a:pt x="872" y="955"/>
                    </a:lnTo>
                    <a:lnTo>
                      <a:pt x="883" y="959"/>
                    </a:lnTo>
                    <a:lnTo>
                      <a:pt x="886" y="959"/>
                    </a:lnTo>
                    <a:lnTo>
                      <a:pt x="889" y="958"/>
                    </a:lnTo>
                    <a:lnTo>
                      <a:pt x="890" y="959"/>
                    </a:lnTo>
                    <a:lnTo>
                      <a:pt x="887" y="966"/>
                    </a:lnTo>
                    <a:lnTo>
                      <a:pt x="887" y="974"/>
                    </a:lnTo>
                    <a:lnTo>
                      <a:pt x="890" y="977"/>
                    </a:lnTo>
                    <a:lnTo>
                      <a:pt x="905" y="984"/>
                    </a:lnTo>
                    <a:lnTo>
                      <a:pt x="916" y="987"/>
                    </a:lnTo>
                    <a:lnTo>
                      <a:pt x="926" y="987"/>
                    </a:lnTo>
                    <a:lnTo>
                      <a:pt x="953" y="993"/>
                    </a:lnTo>
                    <a:lnTo>
                      <a:pt x="957" y="995"/>
                    </a:lnTo>
                    <a:lnTo>
                      <a:pt x="972" y="995"/>
                    </a:lnTo>
                    <a:lnTo>
                      <a:pt x="975" y="994"/>
                    </a:lnTo>
                    <a:lnTo>
                      <a:pt x="985" y="998"/>
                    </a:lnTo>
                    <a:lnTo>
                      <a:pt x="990" y="1004"/>
                    </a:lnTo>
                    <a:lnTo>
                      <a:pt x="990" y="1005"/>
                    </a:lnTo>
                    <a:lnTo>
                      <a:pt x="996" y="1022"/>
                    </a:lnTo>
                    <a:lnTo>
                      <a:pt x="996" y="1024"/>
                    </a:lnTo>
                    <a:lnTo>
                      <a:pt x="1003" y="1032"/>
                    </a:lnTo>
                    <a:lnTo>
                      <a:pt x="1014" y="1036"/>
                    </a:lnTo>
                    <a:lnTo>
                      <a:pt x="1016" y="1037"/>
                    </a:lnTo>
                    <a:lnTo>
                      <a:pt x="1021" y="1040"/>
                    </a:lnTo>
                    <a:lnTo>
                      <a:pt x="1025" y="1044"/>
                    </a:lnTo>
                    <a:lnTo>
                      <a:pt x="1028" y="1051"/>
                    </a:lnTo>
                    <a:lnTo>
                      <a:pt x="1028" y="1053"/>
                    </a:lnTo>
                    <a:lnTo>
                      <a:pt x="1031" y="1055"/>
                    </a:lnTo>
                    <a:lnTo>
                      <a:pt x="1037" y="1057"/>
                    </a:lnTo>
                    <a:lnTo>
                      <a:pt x="1038" y="1058"/>
                    </a:lnTo>
                    <a:lnTo>
                      <a:pt x="1047" y="1058"/>
                    </a:lnTo>
                    <a:lnTo>
                      <a:pt x="1052" y="1060"/>
                    </a:lnTo>
                    <a:lnTo>
                      <a:pt x="1053" y="1061"/>
                    </a:lnTo>
                    <a:lnTo>
                      <a:pt x="1056" y="1062"/>
                    </a:lnTo>
                    <a:lnTo>
                      <a:pt x="1059" y="1065"/>
                    </a:lnTo>
                    <a:lnTo>
                      <a:pt x="1066" y="1071"/>
                    </a:lnTo>
                    <a:lnTo>
                      <a:pt x="1071" y="1072"/>
                    </a:lnTo>
                    <a:lnTo>
                      <a:pt x="1090" y="1072"/>
                    </a:lnTo>
                    <a:lnTo>
                      <a:pt x="1094" y="1071"/>
                    </a:lnTo>
                    <a:lnTo>
                      <a:pt x="1097" y="1071"/>
                    </a:lnTo>
                    <a:lnTo>
                      <a:pt x="1104" y="1061"/>
                    </a:lnTo>
                    <a:lnTo>
                      <a:pt x="1105" y="1058"/>
                    </a:lnTo>
                    <a:lnTo>
                      <a:pt x="1108" y="1055"/>
                    </a:lnTo>
                    <a:lnTo>
                      <a:pt x="1117" y="1055"/>
                    </a:lnTo>
                    <a:lnTo>
                      <a:pt x="1127" y="1060"/>
                    </a:lnTo>
                    <a:lnTo>
                      <a:pt x="1129" y="1061"/>
                    </a:lnTo>
                    <a:lnTo>
                      <a:pt x="1130" y="1064"/>
                    </a:lnTo>
                    <a:lnTo>
                      <a:pt x="1130" y="1071"/>
                    </a:lnTo>
                    <a:lnTo>
                      <a:pt x="1131" y="1072"/>
                    </a:lnTo>
                    <a:lnTo>
                      <a:pt x="1137" y="1072"/>
                    </a:lnTo>
                    <a:lnTo>
                      <a:pt x="1140" y="1071"/>
                    </a:lnTo>
                    <a:lnTo>
                      <a:pt x="1148" y="1071"/>
                    </a:lnTo>
                    <a:lnTo>
                      <a:pt x="1157" y="1074"/>
                    </a:lnTo>
                    <a:lnTo>
                      <a:pt x="1168" y="1079"/>
                    </a:lnTo>
                    <a:lnTo>
                      <a:pt x="1201" y="1081"/>
                    </a:lnTo>
                    <a:lnTo>
                      <a:pt x="1207" y="1078"/>
                    </a:lnTo>
                    <a:lnTo>
                      <a:pt x="1219" y="1081"/>
                    </a:lnTo>
                    <a:lnTo>
                      <a:pt x="1226" y="1084"/>
                    </a:lnTo>
                    <a:lnTo>
                      <a:pt x="1228" y="1084"/>
                    </a:lnTo>
                    <a:lnTo>
                      <a:pt x="1232" y="1085"/>
                    </a:lnTo>
                    <a:lnTo>
                      <a:pt x="1242" y="1085"/>
                    </a:lnTo>
                    <a:lnTo>
                      <a:pt x="1249" y="1079"/>
                    </a:lnTo>
                    <a:lnTo>
                      <a:pt x="1253" y="1077"/>
                    </a:lnTo>
                    <a:lnTo>
                      <a:pt x="1258" y="1071"/>
                    </a:lnTo>
                    <a:lnTo>
                      <a:pt x="1271" y="1064"/>
                    </a:lnTo>
                    <a:lnTo>
                      <a:pt x="1275" y="1062"/>
                    </a:lnTo>
                    <a:lnTo>
                      <a:pt x="1279" y="106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39" name="Freeform 4789">
                <a:extLst>
                  <a:ext uri="{FF2B5EF4-FFF2-40B4-BE49-F238E27FC236}">
                    <a16:creationId xmlns:a16="http://schemas.microsoft.com/office/drawing/2014/main" id="{9702D6B8-0EA5-7312-1079-6C9C74FC5B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7" y="3367"/>
                <a:ext cx="88" cy="21"/>
              </a:xfrm>
              <a:custGeom>
                <a:avLst/>
                <a:gdLst>
                  <a:gd name="T0" fmla="*/ 355 w 355"/>
                  <a:gd name="T1" fmla="*/ 57 h 86"/>
                  <a:gd name="T2" fmla="*/ 354 w 355"/>
                  <a:gd name="T3" fmla="*/ 57 h 86"/>
                  <a:gd name="T4" fmla="*/ 343 w 355"/>
                  <a:gd name="T5" fmla="*/ 63 h 86"/>
                  <a:gd name="T6" fmla="*/ 342 w 355"/>
                  <a:gd name="T7" fmla="*/ 63 h 86"/>
                  <a:gd name="T8" fmla="*/ 333 w 355"/>
                  <a:gd name="T9" fmla="*/ 67 h 86"/>
                  <a:gd name="T10" fmla="*/ 307 w 355"/>
                  <a:gd name="T11" fmla="*/ 84 h 86"/>
                  <a:gd name="T12" fmla="*/ 304 w 355"/>
                  <a:gd name="T13" fmla="*/ 85 h 86"/>
                  <a:gd name="T14" fmla="*/ 302 w 355"/>
                  <a:gd name="T15" fmla="*/ 86 h 86"/>
                  <a:gd name="T16" fmla="*/ 298 w 355"/>
                  <a:gd name="T17" fmla="*/ 86 h 86"/>
                  <a:gd name="T18" fmla="*/ 297 w 355"/>
                  <a:gd name="T19" fmla="*/ 85 h 86"/>
                  <a:gd name="T20" fmla="*/ 295 w 355"/>
                  <a:gd name="T21" fmla="*/ 85 h 86"/>
                  <a:gd name="T22" fmla="*/ 294 w 355"/>
                  <a:gd name="T23" fmla="*/ 84 h 86"/>
                  <a:gd name="T24" fmla="*/ 294 w 355"/>
                  <a:gd name="T25" fmla="*/ 82 h 86"/>
                  <a:gd name="T26" fmla="*/ 291 w 355"/>
                  <a:gd name="T27" fmla="*/ 79 h 86"/>
                  <a:gd name="T28" fmla="*/ 288 w 355"/>
                  <a:gd name="T29" fmla="*/ 78 h 86"/>
                  <a:gd name="T30" fmla="*/ 280 w 355"/>
                  <a:gd name="T31" fmla="*/ 78 h 86"/>
                  <a:gd name="T32" fmla="*/ 261 w 355"/>
                  <a:gd name="T33" fmla="*/ 72 h 86"/>
                  <a:gd name="T34" fmla="*/ 252 w 355"/>
                  <a:gd name="T35" fmla="*/ 72 h 86"/>
                  <a:gd name="T36" fmla="*/ 247 w 355"/>
                  <a:gd name="T37" fmla="*/ 74 h 86"/>
                  <a:gd name="T38" fmla="*/ 245 w 355"/>
                  <a:gd name="T39" fmla="*/ 75 h 86"/>
                  <a:gd name="T40" fmla="*/ 242 w 355"/>
                  <a:gd name="T41" fmla="*/ 75 h 86"/>
                  <a:gd name="T42" fmla="*/ 228 w 355"/>
                  <a:gd name="T43" fmla="*/ 78 h 86"/>
                  <a:gd name="T44" fmla="*/ 206 w 355"/>
                  <a:gd name="T45" fmla="*/ 86 h 86"/>
                  <a:gd name="T46" fmla="*/ 198 w 355"/>
                  <a:gd name="T47" fmla="*/ 86 h 86"/>
                  <a:gd name="T48" fmla="*/ 189 w 355"/>
                  <a:gd name="T49" fmla="*/ 85 h 86"/>
                  <a:gd name="T50" fmla="*/ 185 w 355"/>
                  <a:gd name="T51" fmla="*/ 84 h 86"/>
                  <a:gd name="T52" fmla="*/ 177 w 355"/>
                  <a:gd name="T53" fmla="*/ 82 h 86"/>
                  <a:gd name="T54" fmla="*/ 146 w 355"/>
                  <a:gd name="T55" fmla="*/ 81 h 86"/>
                  <a:gd name="T56" fmla="*/ 141 w 355"/>
                  <a:gd name="T57" fmla="*/ 79 h 86"/>
                  <a:gd name="T58" fmla="*/ 135 w 355"/>
                  <a:gd name="T59" fmla="*/ 79 h 86"/>
                  <a:gd name="T60" fmla="*/ 135 w 355"/>
                  <a:gd name="T61" fmla="*/ 78 h 86"/>
                  <a:gd name="T62" fmla="*/ 128 w 355"/>
                  <a:gd name="T63" fmla="*/ 61 h 86"/>
                  <a:gd name="T64" fmla="*/ 115 w 355"/>
                  <a:gd name="T65" fmla="*/ 49 h 86"/>
                  <a:gd name="T66" fmla="*/ 111 w 355"/>
                  <a:gd name="T67" fmla="*/ 50 h 86"/>
                  <a:gd name="T68" fmla="*/ 97 w 355"/>
                  <a:gd name="T69" fmla="*/ 44 h 86"/>
                  <a:gd name="T70" fmla="*/ 87 w 355"/>
                  <a:gd name="T71" fmla="*/ 38 h 86"/>
                  <a:gd name="T72" fmla="*/ 86 w 355"/>
                  <a:gd name="T73" fmla="*/ 38 h 86"/>
                  <a:gd name="T74" fmla="*/ 82 w 355"/>
                  <a:gd name="T75" fmla="*/ 36 h 86"/>
                  <a:gd name="T76" fmla="*/ 79 w 355"/>
                  <a:gd name="T77" fmla="*/ 38 h 86"/>
                  <a:gd name="T78" fmla="*/ 76 w 355"/>
                  <a:gd name="T79" fmla="*/ 41 h 86"/>
                  <a:gd name="T80" fmla="*/ 75 w 355"/>
                  <a:gd name="T81" fmla="*/ 41 h 86"/>
                  <a:gd name="T82" fmla="*/ 76 w 355"/>
                  <a:gd name="T83" fmla="*/ 38 h 86"/>
                  <a:gd name="T84" fmla="*/ 76 w 355"/>
                  <a:gd name="T85" fmla="*/ 26 h 86"/>
                  <a:gd name="T86" fmla="*/ 78 w 355"/>
                  <a:gd name="T87" fmla="*/ 22 h 86"/>
                  <a:gd name="T88" fmla="*/ 78 w 355"/>
                  <a:gd name="T89" fmla="*/ 21 h 86"/>
                  <a:gd name="T90" fmla="*/ 79 w 355"/>
                  <a:gd name="T91" fmla="*/ 19 h 86"/>
                  <a:gd name="T92" fmla="*/ 82 w 355"/>
                  <a:gd name="T93" fmla="*/ 14 h 86"/>
                  <a:gd name="T94" fmla="*/ 82 w 355"/>
                  <a:gd name="T95" fmla="*/ 12 h 86"/>
                  <a:gd name="T96" fmla="*/ 72 w 355"/>
                  <a:gd name="T97" fmla="*/ 10 h 86"/>
                  <a:gd name="T98" fmla="*/ 65 w 355"/>
                  <a:gd name="T99" fmla="*/ 5 h 86"/>
                  <a:gd name="T100" fmla="*/ 65 w 355"/>
                  <a:gd name="T101" fmla="*/ 3 h 86"/>
                  <a:gd name="T102" fmla="*/ 62 w 355"/>
                  <a:gd name="T103" fmla="*/ 0 h 86"/>
                  <a:gd name="T104" fmla="*/ 58 w 355"/>
                  <a:gd name="T105" fmla="*/ 0 h 86"/>
                  <a:gd name="T106" fmla="*/ 54 w 355"/>
                  <a:gd name="T107" fmla="*/ 3 h 86"/>
                  <a:gd name="T108" fmla="*/ 51 w 355"/>
                  <a:gd name="T109" fmla="*/ 4 h 86"/>
                  <a:gd name="T110" fmla="*/ 50 w 355"/>
                  <a:gd name="T111" fmla="*/ 5 h 86"/>
                  <a:gd name="T112" fmla="*/ 44 w 355"/>
                  <a:gd name="T113" fmla="*/ 12 h 86"/>
                  <a:gd name="T114" fmla="*/ 38 w 355"/>
                  <a:gd name="T115" fmla="*/ 17 h 86"/>
                  <a:gd name="T116" fmla="*/ 30 w 355"/>
                  <a:gd name="T117" fmla="*/ 17 h 86"/>
                  <a:gd name="T118" fmla="*/ 30 w 355"/>
                  <a:gd name="T119" fmla="*/ 19 h 86"/>
                  <a:gd name="T120" fmla="*/ 26 w 355"/>
                  <a:gd name="T121" fmla="*/ 19 h 86"/>
                  <a:gd name="T122" fmla="*/ 0 w 355"/>
                  <a:gd name="T123" fmla="*/ 14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55" h="86">
                    <a:moveTo>
                      <a:pt x="355" y="57"/>
                    </a:moveTo>
                    <a:lnTo>
                      <a:pt x="354" y="57"/>
                    </a:lnTo>
                    <a:lnTo>
                      <a:pt x="343" y="63"/>
                    </a:lnTo>
                    <a:lnTo>
                      <a:pt x="342" y="63"/>
                    </a:lnTo>
                    <a:lnTo>
                      <a:pt x="333" y="67"/>
                    </a:lnTo>
                    <a:lnTo>
                      <a:pt x="307" y="84"/>
                    </a:lnTo>
                    <a:lnTo>
                      <a:pt x="304" y="85"/>
                    </a:lnTo>
                    <a:lnTo>
                      <a:pt x="302" y="86"/>
                    </a:lnTo>
                    <a:lnTo>
                      <a:pt x="298" y="86"/>
                    </a:lnTo>
                    <a:lnTo>
                      <a:pt x="297" y="85"/>
                    </a:lnTo>
                    <a:lnTo>
                      <a:pt x="295" y="85"/>
                    </a:lnTo>
                    <a:lnTo>
                      <a:pt x="294" y="84"/>
                    </a:lnTo>
                    <a:lnTo>
                      <a:pt x="294" y="82"/>
                    </a:lnTo>
                    <a:lnTo>
                      <a:pt x="291" y="79"/>
                    </a:lnTo>
                    <a:lnTo>
                      <a:pt x="288" y="78"/>
                    </a:lnTo>
                    <a:lnTo>
                      <a:pt x="280" y="78"/>
                    </a:lnTo>
                    <a:lnTo>
                      <a:pt x="261" y="72"/>
                    </a:lnTo>
                    <a:lnTo>
                      <a:pt x="252" y="72"/>
                    </a:lnTo>
                    <a:lnTo>
                      <a:pt x="247" y="74"/>
                    </a:lnTo>
                    <a:lnTo>
                      <a:pt x="245" y="75"/>
                    </a:lnTo>
                    <a:lnTo>
                      <a:pt x="242" y="75"/>
                    </a:lnTo>
                    <a:lnTo>
                      <a:pt x="228" y="78"/>
                    </a:lnTo>
                    <a:lnTo>
                      <a:pt x="206" y="86"/>
                    </a:lnTo>
                    <a:lnTo>
                      <a:pt x="198" y="86"/>
                    </a:lnTo>
                    <a:lnTo>
                      <a:pt x="189" y="85"/>
                    </a:lnTo>
                    <a:lnTo>
                      <a:pt x="185" y="84"/>
                    </a:lnTo>
                    <a:lnTo>
                      <a:pt x="177" y="82"/>
                    </a:lnTo>
                    <a:lnTo>
                      <a:pt x="146" y="81"/>
                    </a:lnTo>
                    <a:lnTo>
                      <a:pt x="141" y="79"/>
                    </a:lnTo>
                    <a:lnTo>
                      <a:pt x="135" y="79"/>
                    </a:lnTo>
                    <a:lnTo>
                      <a:pt x="135" y="78"/>
                    </a:lnTo>
                    <a:lnTo>
                      <a:pt x="128" y="61"/>
                    </a:lnTo>
                    <a:lnTo>
                      <a:pt x="115" y="49"/>
                    </a:lnTo>
                    <a:lnTo>
                      <a:pt x="111" y="50"/>
                    </a:lnTo>
                    <a:lnTo>
                      <a:pt x="97" y="44"/>
                    </a:lnTo>
                    <a:lnTo>
                      <a:pt x="87" y="38"/>
                    </a:lnTo>
                    <a:lnTo>
                      <a:pt x="86" y="38"/>
                    </a:lnTo>
                    <a:lnTo>
                      <a:pt x="82" y="36"/>
                    </a:lnTo>
                    <a:lnTo>
                      <a:pt x="79" y="38"/>
                    </a:lnTo>
                    <a:lnTo>
                      <a:pt x="76" y="41"/>
                    </a:lnTo>
                    <a:lnTo>
                      <a:pt x="75" y="41"/>
                    </a:lnTo>
                    <a:lnTo>
                      <a:pt x="76" y="38"/>
                    </a:lnTo>
                    <a:lnTo>
                      <a:pt x="76" y="26"/>
                    </a:lnTo>
                    <a:lnTo>
                      <a:pt x="78" y="22"/>
                    </a:lnTo>
                    <a:lnTo>
                      <a:pt x="78" y="21"/>
                    </a:lnTo>
                    <a:lnTo>
                      <a:pt x="79" y="19"/>
                    </a:lnTo>
                    <a:lnTo>
                      <a:pt x="82" y="14"/>
                    </a:lnTo>
                    <a:lnTo>
                      <a:pt x="82" y="12"/>
                    </a:lnTo>
                    <a:lnTo>
                      <a:pt x="72" y="10"/>
                    </a:lnTo>
                    <a:lnTo>
                      <a:pt x="65" y="5"/>
                    </a:lnTo>
                    <a:lnTo>
                      <a:pt x="65" y="3"/>
                    </a:lnTo>
                    <a:lnTo>
                      <a:pt x="62" y="0"/>
                    </a:lnTo>
                    <a:lnTo>
                      <a:pt x="58" y="0"/>
                    </a:lnTo>
                    <a:lnTo>
                      <a:pt x="54" y="3"/>
                    </a:lnTo>
                    <a:lnTo>
                      <a:pt x="51" y="4"/>
                    </a:lnTo>
                    <a:lnTo>
                      <a:pt x="50" y="5"/>
                    </a:lnTo>
                    <a:lnTo>
                      <a:pt x="44" y="12"/>
                    </a:lnTo>
                    <a:lnTo>
                      <a:pt x="38" y="17"/>
                    </a:lnTo>
                    <a:lnTo>
                      <a:pt x="30" y="17"/>
                    </a:lnTo>
                    <a:lnTo>
                      <a:pt x="30" y="19"/>
                    </a:lnTo>
                    <a:lnTo>
                      <a:pt x="26" y="19"/>
                    </a:lnTo>
                    <a:lnTo>
                      <a:pt x="0" y="1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40" name="Freeform 4790">
                <a:extLst>
                  <a:ext uri="{FF2B5EF4-FFF2-40B4-BE49-F238E27FC236}">
                    <a16:creationId xmlns:a16="http://schemas.microsoft.com/office/drawing/2014/main" id="{73E36991-D6A6-E75D-FB53-B5FA813EA8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7" y="3315"/>
                <a:ext cx="56" cy="25"/>
              </a:xfrm>
              <a:custGeom>
                <a:avLst/>
                <a:gdLst>
                  <a:gd name="T0" fmla="*/ 1 w 225"/>
                  <a:gd name="T1" fmla="*/ 95 h 98"/>
                  <a:gd name="T2" fmla="*/ 1 w 225"/>
                  <a:gd name="T3" fmla="*/ 91 h 98"/>
                  <a:gd name="T4" fmla="*/ 3 w 225"/>
                  <a:gd name="T5" fmla="*/ 85 h 98"/>
                  <a:gd name="T6" fmla="*/ 4 w 225"/>
                  <a:gd name="T7" fmla="*/ 81 h 98"/>
                  <a:gd name="T8" fmla="*/ 6 w 225"/>
                  <a:gd name="T9" fmla="*/ 74 h 98"/>
                  <a:gd name="T10" fmla="*/ 10 w 225"/>
                  <a:gd name="T11" fmla="*/ 67 h 98"/>
                  <a:gd name="T12" fmla="*/ 11 w 225"/>
                  <a:gd name="T13" fmla="*/ 61 h 98"/>
                  <a:gd name="T14" fmla="*/ 27 w 225"/>
                  <a:gd name="T15" fmla="*/ 30 h 98"/>
                  <a:gd name="T16" fmla="*/ 24 w 225"/>
                  <a:gd name="T17" fmla="*/ 11 h 98"/>
                  <a:gd name="T18" fmla="*/ 24 w 225"/>
                  <a:gd name="T19" fmla="*/ 8 h 98"/>
                  <a:gd name="T20" fmla="*/ 52 w 225"/>
                  <a:gd name="T21" fmla="*/ 3 h 98"/>
                  <a:gd name="T22" fmla="*/ 59 w 225"/>
                  <a:gd name="T23" fmla="*/ 0 h 98"/>
                  <a:gd name="T24" fmla="*/ 64 w 225"/>
                  <a:gd name="T25" fmla="*/ 14 h 98"/>
                  <a:gd name="T26" fmla="*/ 74 w 225"/>
                  <a:gd name="T27" fmla="*/ 18 h 98"/>
                  <a:gd name="T28" fmla="*/ 82 w 225"/>
                  <a:gd name="T29" fmla="*/ 14 h 98"/>
                  <a:gd name="T30" fmla="*/ 90 w 225"/>
                  <a:gd name="T31" fmla="*/ 13 h 98"/>
                  <a:gd name="T32" fmla="*/ 95 w 225"/>
                  <a:gd name="T33" fmla="*/ 15 h 98"/>
                  <a:gd name="T34" fmla="*/ 101 w 225"/>
                  <a:gd name="T35" fmla="*/ 13 h 98"/>
                  <a:gd name="T36" fmla="*/ 102 w 225"/>
                  <a:gd name="T37" fmla="*/ 8 h 98"/>
                  <a:gd name="T38" fmla="*/ 117 w 225"/>
                  <a:gd name="T39" fmla="*/ 15 h 98"/>
                  <a:gd name="T40" fmla="*/ 126 w 225"/>
                  <a:gd name="T41" fmla="*/ 17 h 98"/>
                  <a:gd name="T42" fmla="*/ 130 w 225"/>
                  <a:gd name="T43" fmla="*/ 15 h 98"/>
                  <a:gd name="T44" fmla="*/ 141 w 225"/>
                  <a:gd name="T45" fmla="*/ 13 h 98"/>
                  <a:gd name="T46" fmla="*/ 148 w 225"/>
                  <a:gd name="T47" fmla="*/ 25 h 98"/>
                  <a:gd name="T48" fmla="*/ 150 w 225"/>
                  <a:gd name="T49" fmla="*/ 28 h 98"/>
                  <a:gd name="T50" fmla="*/ 165 w 225"/>
                  <a:gd name="T51" fmla="*/ 37 h 98"/>
                  <a:gd name="T52" fmla="*/ 169 w 225"/>
                  <a:gd name="T53" fmla="*/ 44 h 98"/>
                  <a:gd name="T54" fmla="*/ 181 w 225"/>
                  <a:gd name="T55" fmla="*/ 37 h 98"/>
                  <a:gd name="T56" fmla="*/ 186 w 225"/>
                  <a:gd name="T57" fmla="*/ 38 h 98"/>
                  <a:gd name="T58" fmla="*/ 195 w 225"/>
                  <a:gd name="T59" fmla="*/ 45 h 98"/>
                  <a:gd name="T60" fmla="*/ 201 w 225"/>
                  <a:gd name="T61" fmla="*/ 41 h 98"/>
                  <a:gd name="T62" fmla="*/ 208 w 225"/>
                  <a:gd name="T63" fmla="*/ 42 h 98"/>
                  <a:gd name="T64" fmla="*/ 217 w 225"/>
                  <a:gd name="T65" fmla="*/ 48 h 98"/>
                  <a:gd name="T66" fmla="*/ 218 w 225"/>
                  <a:gd name="T67" fmla="*/ 49 h 98"/>
                  <a:gd name="T68" fmla="*/ 225 w 225"/>
                  <a:gd name="T69" fmla="*/ 46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25" h="98">
                    <a:moveTo>
                      <a:pt x="1" y="98"/>
                    </a:moveTo>
                    <a:lnTo>
                      <a:pt x="1" y="95"/>
                    </a:lnTo>
                    <a:lnTo>
                      <a:pt x="0" y="94"/>
                    </a:lnTo>
                    <a:lnTo>
                      <a:pt x="1" y="91"/>
                    </a:lnTo>
                    <a:lnTo>
                      <a:pt x="1" y="88"/>
                    </a:lnTo>
                    <a:lnTo>
                      <a:pt x="3" y="85"/>
                    </a:lnTo>
                    <a:lnTo>
                      <a:pt x="3" y="83"/>
                    </a:lnTo>
                    <a:lnTo>
                      <a:pt x="4" y="81"/>
                    </a:lnTo>
                    <a:lnTo>
                      <a:pt x="6" y="77"/>
                    </a:lnTo>
                    <a:lnTo>
                      <a:pt x="6" y="74"/>
                    </a:lnTo>
                    <a:lnTo>
                      <a:pt x="7" y="73"/>
                    </a:lnTo>
                    <a:lnTo>
                      <a:pt x="10" y="67"/>
                    </a:lnTo>
                    <a:lnTo>
                      <a:pt x="10" y="66"/>
                    </a:lnTo>
                    <a:lnTo>
                      <a:pt x="11" y="61"/>
                    </a:lnTo>
                    <a:lnTo>
                      <a:pt x="24" y="41"/>
                    </a:lnTo>
                    <a:lnTo>
                      <a:pt x="27" y="30"/>
                    </a:lnTo>
                    <a:lnTo>
                      <a:pt x="27" y="20"/>
                    </a:lnTo>
                    <a:lnTo>
                      <a:pt x="24" y="11"/>
                    </a:lnTo>
                    <a:lnTo>
                      <a:pt x="22" y="11"/>
                    </a:lnTo>
                    <a:lnTo>
                      <a:pt x="24" y="8"/>
                    </a:lnTo>
                    <a:lnTo>
                      <a:pt x="35" y="7"/>
                    </a:lnTo>
                    <a:lnTo>
                      <a:pt x="52" y="3"/>
                    </a:lnTo>
                    <a:lnTo>
                      <a:pt x="53" y="0"/>
                    </a:lnTo>
                    <a:lnTo>
                      <a:pt x="59" y="0"/>
                    </a:lnTo>
                    <a:lnTo>
                      <a:pt x="60" y="1"/>
                    </a:lnTo>
                    <a:lnTo>
                      <a:pt x="64" y="14"/>
                    </a:lnTo>
                    <a:lnTo>
                      <a:pt x="71" y="18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82" y="14"/>
                    </a:lnTo>
                    <a:lnTo>
                      <a:pt x="84" y="13"/>
                    </a:lnTo>
                    <a:lnTo>
                      <a:pt x="90" y="13"/>
                    </a:lnTo>
                    <a:lnTo>
                      <a:pt x="91" y="14"/>
                    </a:lnTo>
                    <a:lnTo>
                      <a:pt x="95" y="15"/>
                    </a:lnTo>
                    <a:lnTo>
                      <a:pt x="99" y="15"/>
                    </a:lnTo>
                    <a:lnTo>
                      <a:pt x="101" y="13"/>
                    </a:lnTo>
                    <a:lnTo>
                      <a:pt x="101" y="10"/>
                    </a:lnTo>
                    <a:lnTo>
                      <a:pt x="102" y="8"/>
                    </a:lnTo>
                    <a:lnTo>
                      <a:pt x="104" y="10"/>
                    </a:lnTo>
                    <a:lnTo>
                      <a:pt x="117" y="15"/>
                    </a:lnTo>
                    <a:lnTo>
                      <a:pt x="120" y="15"/>
                    </a:lnTo>
                    <a:lnTo>
                      <a:pt x="126" y="17"/>
                    </a:lnTo>
                    <a:lnTo>
                      <a:pt x="127" y="15"/>
                    </a:lnTo>
                    <a:lnTo>
                      <a:pt x="130" y="15"/>
                    </a:lnTo>
                    <a:lnTo>
                      <a:pt x="137" y="14"/>
                    </a:lnTo>
                    <a:lnTo>
                      <a:pt x="141" y="13"/>
                    </a:lnTo>
                    <a:lnTo>
                      <a:pt x="145" y="17"/>
                    </a:lnTo>
                    <a:lnTo>
                      <a:pt x="148" y="25"/>
                    </a:lnTo>
                    <a:lnTo>
                      <a:pt x="148" y="27"/>
                    </a:lnTo>
                    <a:lnTo>
                      <a:pt x="150" y="28"/>
                    </a:lnTo>
                    <a:lnTo>
                      <a:pt x="152" y="28"/>
                    </a:lnTo>
                    <a:lnTo>
                      <a:pt x="165" y="37"/>
                    </a:lnTo>
                    <a:lnTo>
                      <a:pt x="169" y="45"/>
                    </a:lnTo>
                    <a:lnTo>
                      <a:pt x="169" y="44"/>
                    </a:lnTo>
                    <a:lnTo>
                      <a:pt x="171" y="44"/>
                    </a:lnTo>
                    <a:lnTo>
                      <a:pt x="181" y="37"/>
                    </a:lnTo>
                    <a:lnTo>
                      <a:pt x="184" y="38"/>
                    </a:lnTo>
                    <a:lnTo>
                      <a:pt x="186" y="38"/>
                    </a:lnTo>
                    <a:lnTo>
                      <a:pt x="190" y="42"/>
                    </a:lnTo>
                    <a:lnTo>
                      <a:pt x="195" y="45"/>
                    </a:lnTo>
                    <a:lnTo>
                      <a:pt x="197" y="45"/>
                    </a:lnTo>
                    <a:lnTo>
                      <a:pt x="201" y="41"/>
                    </a:lnTo>
                    <a:lnTo>
                      <a:pt x="204" y="41"/>
                    </a:lnTo>
                    <a:lnTo>
                      <a:pt x="208" y="42"/>
                    </a:lnTo>
                    <a:lnTo>
                      <a:pt x="210" y="44"/>
                    </a:lnTo>
                    <a:lnTo>
                      <a:pt x="217" y="48"/>
                    </a:lnTo>
                    <a:lnTo>
                      <a:pt x="217" y="49"/>
                    </a:lnTo>
                    <a:lnTo>
                      <a:pt x="218" y="49"/>
                    </a:lnTo>
                    <a:lnTo>
                      <a:pt x="224" y="46"/>
                    </a:lnTo>
                    <a:lnTo>
                      <a:pt x="225" y="4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41" name="Freeform 4791">
                <a:extLst>
                  <a:ext uri="{FF2B5EF4-FFF2-40B4-BE49-F238E27FC236}">
                    <a16:creationId xmlns:a16="http://schemas.microsoft.com/office/drawing/2014/main" id="{76A2F820-942F-D67B-E2FA-EBCE0CD8A6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1" y="3278"/>
                <a:ext cx="13" cy="38"/>
              </a:xfrm>
              <a:custGeom>
                <a:avLst/>
                <a:gdLst>
                  <a:gd name="T0" fmla="*/ 43 w 51"/>
                  <a:gd name="T1" fmla="*/ 0 h 152"/>
                  <a:gd name="T2" fmla="*/ 43 w 51"/>
                  <a:gd name="T3" fmla="*/ 1 h 152"/>
                  <a:gd name="T4" fmla="*/ 50 w 51"/>
                  <a:gd name="T5" fmla="*/ 8 h 152"/>
                  <a:gd name="T6" fmla="*/ 51 w 51"/>
                  <a:gd name="T7" fmla="*/ 31 h 152"/>
                  <a:gd name="T8" fmla="*/ 50 w 51"/>
                  <a:gd name="T9" fmla="*/ 31 h 152"/>
                  <a:gd name="T10" fmla="*/ 50 w 51"/>
                  <a:gd name="T11" fmla="*/ 32 h 152"/>
                  <a:gd name="T12" fmla="*/ 49 w 51"/>
                  <a:gd name="T13" fmla="*/ 32 h 152"/>
                  <a:gd name="T14" fmla="*/ 40 w 51"/>
                  <a:gd name="T15" fmla="*/ 39 h 152"/>
                  <a:gd name="T16" fmla="*/ 32 w 51"/>
                  <a:gd name="T17" fmla="*/ 49 h 152"/>
                  <a:gd name="T18" fmla="*/ 30 w 51"/>
                  <a:gd name="T19" fmla="*/ 51 h 152"/>
                  <a:gd name="T20" fmla="*/ 30 w 51"/>
                  <a:gd name="T21" fmla="*/ 53 h 152"/>
                  <a:gd name="T22" fmla="*/ 32 w 51"/>
                  <a:gd name="T23" fmla="*/ 55 h 152"/>
                  <a:gd name="T24" fmla="*/ 26 w 51"/>
                  <a:gd name="T25" fmla="*/ 55 h 152"/>
                  <a:gd name="T26" fmla="*/ 15 w 51"/>
                  <a:gd name="T27" fmla="*/ 56 h 152"/>
                  <a:gd name="T28" fmla="*/ 14 w 51"/>
                  <a:gd name="T29" fmla="*/ 55 h 152"/>
                  <a:gd name="T30" fmla="*/ 14 w 51"/>
                  <a:gd name="T31" fmla="*/ 53 h 152"/>
                  <a:gd name="T32" fmla="*/ 12 w 51"/>
                  <a:gd name="T33" fmla="*/ 53 h 152"/>
                  <a:gd name="T34" fmla="*/ 12 w 51"/>
                  <a:gd name="T35" fmla="*/ 52 h 152"/>
                  <a:gd name="T36" fmla="*/ 8 w 51"/>
                  <a:gd name="T37" fmla="*/ 52 h 152"/>
                  <a:gd name="T38" fmla="*/ 5 w 51"/>
                  <a:gd name="T39" fmla="*/ 51 h 152"/>
                  <a:gd name="T40" fmla="*/ 3 w 51"/>
                  <a:gd name="T41" fmla="*/ 60 h 152"/>
                  <a:gd name="T42" fmla="*/ 0 w 51"/>
                  <a:gd name="T43" fmla="*/ 63 h 152"/>
                  <a:gd name="T44" fmla="*/ 0 w 51"/>
                  <a:gd name="T45" fmla="*/ 71 h 152"/>
                  <a:gd name="T46" fmla="*/ 1 w 51"/>
                  <a:gd name="T47" fmla="*/ 80 h 152"/>
                  <a:gd name="T48" fmla="*/ 3 w 51"/>
                  <a:gd name="T49" fmla="*/ 84 h 152"/>
                  <a:gd name="T50" fmla="*/ 8 w 51"/>
                  <a:gd name="T51" fmla="*/ 95 h 152"/>
                  <a:gd name="T52" fmla="*/ 21 w 51"/>
                  <a:gd name="T53" fmla="*/ 109 h 152"/>
                  <a:gd name="T54" fmla="*/ 22 w 51"/>
                  <a:gd name="T55" fmla="*/ 113 h 152"/>
                  <a:gd name="T56" fmla="*/ 22 w 51"/>
                  <a:gd name="T57" fmla="*/ 115 h 152"/>
                  <a:gd name="T58" fmla="*/ 21 w 51"/>
                  <a:gd name="T59" fmla="*/ 115 h 152"/>
                  <a:gd name="T60" fmla="*/ 18 w 51"/>
                  <a:gd name="T61" fmla="*/ 116 h 152"/>
                  <a:gd name="T62" fmla="*/ 15 w 51"/>
                  <a:gd name="T63" fmla="*/ 119 h 152"/>
                  <a:gd name="T64" fmla="*/ 15 w 51"/>
                  <a:gd name="T65" fmla="*/ 133 h 152"/>
                  <a:gd name="T66" fmla="*/ 18 w 51"/>
                  <a:gd name="T67" fmla="*/ 144 h 152"/>
                  <a:gd name="T68" fmla="*/ 21 w 51"/>
                  <a:gd name="T69" fmla="*/ 151 h 152"/>
                  <a:gd name="T70" fmla="*/ 21 w 51"/>
                  <a:gd name="T71" fmla="*/ 152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1" h="152">
                    <a:moveTo>
                      <a:pt x="43" y="0"/>
                    </a:moveTo>
                    <a:lnTo>
                      <a:pt x="43" y="1"/>
                    </a:lnTo>
                    <a:lnTo>
                      <a:pt x="50" y="8"/>
                    </a:lnTo>
                    <a:lnTo>
                      <a:pt x="51" y="31"/>
                    </a:lnTo>
                    <a:lnTo>
                      <a:pt x="50" y="31"/>
                    </a:lnTo>
                    <a:lnTo>
                      <a:pt x="50" y="32"/>
                    </a:lnTo>
                    <a:lnTo>
                      <a:pt x="49" y="32"/>
                    </a:lnTo>
                    <a:lnTo>
                      <a:pt x="40" y="39"/>
                    </a:lnTo>
                    <a:lnTo>
                      <a:pt x="32" y="49"/>
                    </a:lnTo>
                    <a:lnTo>
                      <a:pt x="30" y="51"/>
                    </a:lnTo>
                    <a:lnTo>
                      <a:pt x="30" y="53"/>
                    </a:lnTo>
                    <a:lnTo>
                      <a:pt x="32" y="55"/>
                    </a:lnTo>
                    <a:lnTo>
                      <a:pt x="26" y="55"/>
                    </a:lnTo>
                    <a:lnTo>
                      <a:pt x="15" y="56"/>
                    </a:lnTo>
                    <a:lnTo>
                      <a:pt x="14" y="55"/>
                    </a:lnTo>
                    <a:lnTo>
                      <a:pt x="14" y="53"/>
                    </a:lnTo>
                    <a:lnTo>
                      <a:pt x="12" y="53"/>
                    </a:lnTo>
                    <a:lnTo>
                      <a:pt x="12" y="52"/>
                    </a:lnTo>
                    <a:lnTo>
                      <a:pt x="8" y="52"/>
                    </a:lnTo>
                    <a:lnTo>
                      <a:pt x="5" y="51"/>
                    </a:lnTo>
                    <a:lnTo>
                      <a:pt x="3" y="60"/>
                    </a:lnTo>
                    <a:lnTo>
                      <a:pt x="0" y="63"/>
                    </a:lnTo>
                    <a:lnTo>
                      <a:pt x="0" y="71"/>
                    </a:lnTo>
                    <a:lnTo>
                      <a:pt x="1" y="80"/>
                    </a:lnTo>
                    <a:lnTo>
                      <a:pt x="3" y="84"/>
                    </a:lnTo>
                    <a:lnTo>
                      <a:pt x="8" y="95"/>
                    </a:lnTo>
                    <a:lnTo>
                      <a:pt x="21" y="109"/>
                    </a:lnTo>
                    <a:lnTo>
                      <a:pt x="22" y="113"/>
                    </a:lnTo>
                    <a:lnTo>
                      <a:pt x="22" y="115"/>
                    </a:lnTo>
                    <a:lnTo>
                      <a:pt x="21" y="115"/>
                    </a:lnTo>
                    <a:lnTo>
                      <a:pt x="18" y="116"/>
                    </a:lnTo>
                    <a:lnTo>
                      <a:pt x="15" y="119"/>
                    </a:lnTo>
                    <a:lnTo>
                      <a:pt x="15" y="133"/>
                    </a:lnTo>
                    <a:lnTo>
                      <a:pt x="18" y="144"/>
                    </a:lnTo>
                    <a:lnTo>
                      <a:pt x="21" y="151"/>
                    </a:lnTo>
                    <a:lnTo>
                      <a:pt x="21" y="15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42" name="Freeform 4792">
                <a:extLst>
                  <a:ext uri="{FF2B5EF4-FFF2-40B4-BE49-F238E27FC236}">
                    <a16:creationId xmlns:a16="http://schemas.microsoft.com/office/drawing/2014/main" id="{1A9E03E2-4040-F8A9-01AE-8F908F8900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0" y="3312"/>
                <a:ext cx="66" cy="26"/>
              </a:xfrm>
              <a:custGeom>
                <a:avLst/>
                <a:gdLst>
                  <a:gd name="T0" fmla="*/ 261 w 263"/>
                  <a:gd name="T1" fmla="*/ 13 h 101"/>
                  <a:gd name="T2" fmla="*/ 257 w 263"/>
                  <a:gd name="T3" fmla="*/ 18 h 101"/>
                  <a:gd name="T4" fmla="*/ 246 w 263"/>
                  <a:gd name="T5" fmla="*/ 18 h 101"/>
                  <a:gd name="T6" fmla="*/ 235 w 263"/>
                  <a:gd name="T7" fmla="*/ 3 h 101"/>
                  <a:gd name="T8" fmla="*/ 231 w 263"/>
                  <a:gd name="T9" fmla="*/ 2 h 101"/>
                  <a:gd name="T10" fmla="*/ 226 w 263"/>
                  <a:gd name="T11" fmla="*/ 3 h 101"/>
                  <a:gd name="T12" fmla="*/ 224 w 263"/>
                  <a:gd name="T13" fmla="*/ 16 h 101"/>
                  <a:gd name="T14" fmla="*/ 226 w 263"/>
                  <a:gd name="T15" fmla="*/ 28 h 101"/>
                  <a:gd name="T16" fmla="*/ 222 w 263"/>
                  <a:gd name="T17" fmla="*/ 33 h 101"/>
                  <a:gd name="T18" fmla="*/ 218 w 263"/>
                  <a:gd name="T19" fmla="*/ 35 h 101"/>
                  <a:gd name="T20" fmla="*/ 214 w 263"/>
                  <a:gd name="T21" fmla="*/ 37 h 101"/>
                  <a:gd name="T22" fmla="*/ 207 w 263"/>
                  <a:gd name="T23" fmla="*/ 41 h 101"/>
                  <a:gd name="T24" fmla="*/ 200 w 263"/>
                  <a:gd name="T25" fmla="*/ 44 h 101"/>
                  <a:gd name="T26" fmla="*/ 188 w 263"/>
                  <a:gd name="T27" fmla="*/ 48 h 101"/>
                  <a:gd name="T28" fmla="*/ 172 w 263"/>
                  <a:gd name="T29" fmla="*/ 52 h 101"/>
                  <a:gd name="T30" fmla="*/ 168 w 263"/>
                  <a:gd name="T31" fmla="*/ 51 h 101"/>
                  <a:gd name="T32" fmla="*/ 159 w 263"/>
                  <a:gd name="T33" fmla="*/ 70 h 101"/>
                  <a:gd name="T34" fmla="*/ 145 w 263"/>
                  <a:gd name="T35" fmla="*/ 86 h 101"/>
                  <a:gd name="T36" fmla="*/ 143 w 263"/>
                  <a:gd name="T37" fmla="*/ 86 h 101"/>
                  <a:gd name="T38" fmla="*/ 130 w 263"/>
                  <a:gd name="T39" fmla="*/ 93 h 101"/>
                  <a:gd name="T40" fmla="*/ 127 w 263"/>
                  <a:gd name="T41" fmla="*/ 94 h 101"/>
                  <a:gd name="T42" fmla="*/ 112 w 263"/>
                  <a:gd name="T43" fmla="*/ 95 h 101"/>
                  <a:gd name="T44" fmla="*/ 88 w 263"/>
                  <a:gd name="T45" fmla="*/ 97 h 101"/>
                  <a:gd name="T46" fmla="*/ 81 w 263"/>
                  <a:gd name="T47" fmla="*/ 87 h 101"/>
                  <a:gd name="T48" fmla="*/ 74 w 263"/>
                  <a:gd name="T49" fmla="*/ 81 h 101"/>
                  <a:gd name="T50" fmla="*/ 66 w 263"/>
                  <a:gd name="T51" fmla="*/ 63 h 101"/>
                  <a:gd name="T52" fmla="*/ 56 w 263"/>
                  <a:gd name="T53" fmla="*/ 64 h 101"/>
                  <a:gd name="T54" fmla="*/ 52 w 263"/>
                  <a:gd name="T55" fmla="*/ 67 h 101"/>
                  <a:gd name="T56" fmla="*/ 45 w 263"/>
                  <a:gd name="T57" fmla="*/ 56 h 101"/>
                  <a:gd name="T58" fmla="*/ 39 w 263"/>
                  <a:gd name="T59" fmla="*/ 58 h 101"/>
                  <a:gd name="T60" fmla="*/ 37 w 263"/>
                  <a:gd name="T61" fmla="*/ 63 h 101"/>
                  <a:gd name="T62" fmla="*/ 20 w 263"/>
                  <a:gd name="T63" fmla="*/ 55 h 101"/>
                  <a:gd name="T64" fmla="*/ 8 w 263"/>
                  <a:gd name="T65" fmla="*/ 45 h 101"/>
                  <a:gd name="T66" fmla="*/ 14 w 263"/>
                  <a:gd name="T67" fmla="*/ 25 h 101"/>
                  <a:gd name="T68" fmla="*/ 6 w 263"/>
                  <a:gd name="T69" fmla="*/ 27 h 101"/>
                  <a:gd name="T70" fmla="*/ 1 w 263"/>
                  <a:gd name="T71" fmla="*/ 28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63" h="101">
                    <a:moveTo>
                      <a:pt x="263" y="14"/>
                    </a:moveTo>
                    <a:lnTo>
                      <a:pt x="261" y="13"/>
                    </a:lnTo>
                    <a:lnTo>
                      <a:pt x="258" y="16"/>
                    </a:lnTo>
                    <a:lnTo>
                      <a:pt x="257" y="18"/>
                    </a:lnTo>
                    <a:lnTo>
                      <a:pt x="250" y="20"/>
                    </a:lnTo>
                    <a:lnTo>
                      <a:pt x="246" y="18"/>
                    </a:lnTo>
                    <a:lnTo>
                      <a:pt x="239" y="11"/>
                    </a:lnTo>
                    <a:lnTo>
                      <a:pt x="235" y="3"/>
                    </a:lnTo>
                    <a:lnTo>
                      <a:pt x="232" y="0"/>
                    </a:lnTo>
                    <a:lnTo>
                      <a:pt x="231" y="2"/>
                    </a:lnTo>
                    <a:lnTo>
                      <a:pt x="228" y="2"/>
                    </a:lnTo>
                    <a:lnTo>
                      <a:pt x="226" y="3"/>
                    </a:lnTo>
                    <a:lnTo>
                      <a:pt x="224" y="10"/>
                    </a:lnTo>
                    <a:lnTo>
                      <a:pt x="224" y="16"/>
                    </a:lnTo>
                    <a:lnTo>
                      <a:pt x="226" y="27"/>
                    </a:lnTo>
                    <a:lnTo>
                      <a:pt x="226" y="28"/>
                    </a:lnTo>
                    <a:lnTo>
                      <a:pt x="225" y="31"/>
                    </a:lnTo>
                    <a:lnTo>
                      <a:pt x="222" y="33"/>
                    </a:lnTo>
                    <a:lnTo>
                      <a:pt x="221" y="35"/>
                    </a:lnTo>
                    <a:lnTo>
                      <a:pt x="218" y="35"/>
                    </a:lnTo>
                    <a:lnTo>
                      <a:pt x="218" y="37"/>
                    </a:lnTo>
                    <a:lnTo>
                      <a:pt x="214" y="37"/>
                    </a:lnTo>
                    <a:lnTo>
                      <a:pt x="210" y="40"/>
                    </a:lnTo>
                    <a:lnTo>
                      <a:pt x="207" y="41"/>
                    </a:lnTo>
                    <a:lnTo>
                      <a:pt x="204" y="44"/>
                    </a:lnTo>
                    <a:lnTo>
                      <a:pt x="200" y="44"/>
                    </a:lnTo>
                    <a:lnTo>
                      <a:pt x="197" y="45"/>
                    </a:lnTo>
                    <a:lnTo>
                      <a:pt x="188" y="48"/>
                    </a:lnTo>
                    <a:lnTo>
                      <a:pt x="179" y="47"/>
                    </a:lnTo>
                    <a:lnTo>
                      <a:pt x="172" y="52"/>
                    </a:lnTo>
                    <a:lnTo>
                      <a:pt x="171" y="52"/>
                    </a:lnTo>
                    <a:lnTo>
                      <a:pt x="168" y="51"/>
                    </a:lnTo>
                    <a:lnTo>
                      <a:pt x="168" y="54"/>
                    </a:lnTo>
                    <a:lnTo>
                      <a:pt x="159" y="70"/>
                    </a:lnTo>
                    <a:lnTo>
                      <a:pt x="155" y="76"/>
                    </a:lnTo>
                    <a:lnTo>
                      <a:pt x="145" y="86"/>
                    </a:lnTo>
                    <a:lnTo>
                      <a:pt x="143" y="87"/>
                    </a:lnTo>
                    <a:lnTo>
                      <a:pt x="143" y="86"/>
                    </a:lnTo>
                    <a:lnTo>
                      <a:pt x="140" y="88"/>
                    </a:lnTo>
                    <a:lnTo>
                      <a:pt x="130" y="93"/>
                    </a:lnTo>
                    <a:lnTo>
                      <a:pt x="127" y="95"/>
                    </a:lnTo>
                    <a:lnTo>
                      <a:pt x="127" y="94"/>
                    </a:lnTo>
                    <a:lnTo>
                      <a:pt x="120" y="95"/>
                    </a:lnTo>
                    <a:lnTo>
                      <a:pt x="112" y="95"/>
                    </a:lnTo>
                    <a:lnTo>
                      <a:pt x="98" y="101"/>
                    </a:lnTo>
                    <a:lnTo>
                      <a:pt x="88" y="97"/>
                    </a:lnTo>
                    <a:lnTo>
                      <a:pt x="84" y="93"/>
                    </a:lnTo>
                    <a:lnTo>
                      <a:pt x="81" y="87"/>
                    </a:lnTo>
                    <a:lnTo>
                      <a:pt x="75" y="83"/>
                    </a:lnTo>
                    <a:lnTo>
                      <a:pt x="74" y="81"/>
                    </a:lnTo>
                    <a:lnTo>
                      <a:pt x="74" y="67"/>
                    </a:lnTo>
                    <a:lnTo>
                      <a:pt x="66" y="63"/>
                    </a:lnTo>
                    <a:lnTo>
                      <a:pt x="61" y="63"/>
                    </a:lnTo>
                    <a:lnTo>
                      <a:pt x="56" y="64"/>
                    </a:lnTo>
                    <a:lnTo>
                      <a:pt x="56" y="66"/>
                    </a:lnTo>
                    <a:lnTo>
                      <a:pt x="52" y="67"/>
                    </a:lnTo>
                    <a:lnTo>
                      <a:pt x="48" y="63"/>
                    </a:lnTo>
                    <a:lnTo>
                      <a:pt x="45" y="56"/>
                    </a:lnTo>
                    <a:lnTo>
                      <a:pt x="39" y="56"/>
                    </a:lnTo>
                    <a:lnTo>
                      <a:pt x="39" y="58"/>
                    </a:lnTo>
                    <a:lnTo>
                      <a:pt x="38" y="59"/>
                    </a:lnTo>
                    <a:lnTo>
                      <a:pt x="37" y="63"/>
                    </a:lnTo>
                    <a:lnTo>
                      <a:pt x="35" y="62"/>
                    </a:lnTo>
                    <a:lnTo>
                      <a:pt x="20" y="55"/>
                    </a:lnTo>
                    <a:lnTo>
                      <a:pt x="14" y="49"/>
                    </a:lnTo>
                    <a:lnTo>
                      <a:pt x="8" y="45"/>
                    </a:lnTo>
                    <a:lnTo>
                      <a:pt x="14" y="27"/>
                    </a:lnTo>
                    <a:lnTo>
                      <a:pt x="14" y="25"/>
                    </a:lnTo>
                    <a:lnTo>
                      <a:pt x="13" y="27"/>
                    </a:lnTo>
                    <a:lnTo>
                      <a:pt x="6" y="27"/>
                    </a:lnTo>
                    <a:lnTo>
                      <a:pt x="4" y="28"/>
                    </a:lnTo>
                    <a:lnTo>
                      <a:pt x="1" y="28"/>
                    </a:lnTo>
                    <a:lnTo>
                      <a:pt x="0" y="3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43" name="Freeform 4793">
                <a:extLst>
                  <a:ext uri="{FF2B5EF4-FFF2-40B4-BE49-F238E27FC236}">
                    <a16:creationId xmlns:a16="http://schemas.microsoft.com/office/drawing/2014/main" id="{8321BD24-6B29-818A-1CEA-8A2E792BB1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5" y="3316"/>
                <a:ext cx="22" cy="24"/>
              </a:xfrm>
              <a:custGeom>
                <a:avLst/>
                <a:gdLst>
                  <a:gd name="T0" fmla="*/ 88 w 88"/>
                  <a:gd name="T1" fmla="*/ 94 h 94"/>
                  <a:gd name="T2" fmla="*/ 87 w 88"/>
                  <a:gd name="T3" fmla="*/ 94 h 94"/>
                  <a:gd name="T4" fmla="*/ 59 w 88"/>
                  <a:gd name="T5" fmla="*/ 76 h 94"/>
                  <a:gd name="T6" fmla="*/ 54 w 88"/>
                  <a:gd name="T7" fmla="*/ 76 h 94"/>
                  <a:gd name="T8" fmla="*/ 54 w 88"/>
                  <a:gd name="T9" fmla="*/ 79 h 94"/>
                  <a:gd name="T10" fmla="*/ 52 w 88"/>
                  <a:gd name="T11" fmla="*/ 79 h 94"/>
                  <a:gd name="T12" fmla="*/ 44 w 88"/>
                  <a:gd name="T13" fmla="*/ 70 h 94"/>
                  <a:gd name="T14" fmla="*/ 34 w 88"/>
                  <a:gd name="T15" fmla="*/ 57 h 94"/>
                  <a:gd name="T16" fmla="*/ 35 w 88"/>
                  <a:gd name="T17" fmla="*/ 55 h 94"/>
                  <a:gd name="T18" fmla="*/ 35 w 88"/>
                  <a:gd name="T19" fmla="*/ 52 h 94"/>
                  <a:gd name="T20" fmla="*/ 33 w 88"/>
                  <a:gd name="T21" fmla="*/ 48 h 94"/>
                  <a:gd name="T22" fmla="*/ 30 w 88"/>
                  <a:gd name="T23" fmla="*/ 44 h 94"/>
                  <a:gd name="T24" fmla="*/ 23 w 88"/>
                  <a:gd name="T25" fmla="*/ 40 h 94"/>
                  <a:gd name="T26" fmla="*/ 19 w 88"/>
                  <a:gd name="T27" fmla="*/ 37 h 94"/>
                  <a:gd name="T28" fmla="*/ 14 w 88"/>
                  <a:gd name="T29" fmla="*/ 35 h 94"/>
                  <a:gd name="T30" fmla="*/ 9 w 88"/>
                  <a:gd name="T31" fmla="*/ 30 h 94"/>
                  <a:gd name="T32" fmla="*/ 5 w 88"/>
                  <a:gd name="T33" fmla="*/ 24 h 94"/>
                  <a:gd name="T34" fmla="*/ 2 w 88"/>
                  <a:gd name="T35" fmla="*/ 21 h 94"/>
                  <a:gd name="T36" fmla="*/ 2 w 88"/>
                  <a:gd name="T37" fmla="*/ 19 h 94"/>
                  <a:gd name="T38" fmla="*/ 0 w 88"/>
                  <a:gd name="T39" fmla="*/ 14 h 94"/>
                  <a:gd name="T40" fmla="*/ 5 w 88"/>
                  <a:gd name="T41" fmla="*/ 11 h 94"/>
                  <a:gd name="T42" fmla="*/ 7 w 88"/>
                  <a:gd name="T43" fmla="*/ 7 h 94"/>
                  <a:gd name="T44" fmla="*/ 7 w 88"/>
                  <a:gd name="T45" fmla="*/ 6 h 94"/>
                  <a:gd name="T46" fmla="*/ 9 w 88"/>
                  <a:gd name="T47" fmla="*/ 6 h 94"/>
                  <a:gd name="T48" fmla="*/ 9 w 88"/>
                  <a:gd name="T49" fmla="*/ 4 h 94"/>
                  <a:gd name="T50" fmla="*/ 7 w 88"/>
                  <a:gd name="T51" fmla="*/ 4 h 94"/>
                  <a:gd name="T52" fmla="*/ 6 w 88"/>
                  <a:gd name="T53" fmla="*/ 3 h 94"/>
                  <a:gd name="T54" fmla="*/ 5 w 88"/>
                  <a:gd name="T55" fmla="*/ 3 h 94"/>
                  <a:gd name="T56" fmla="*/ 5 w 88"/>
                  <a:gd name="T57" fmla="*/ 0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88" h="94">
                    <a:moveTo>
                      <a:pt x="88" y="94"/>
                    </a:moveTo>
                    <a:lnTo>
                      <a:pt x="87" y="94"/>
                    </a:lnTo>
                    <a:lnTo>
                      <a:pt x="59" y="76"/>
                    </a:lnTo>
                    <a:lnTo>
                      <a:pt x="54" y="76"/>
                    </a:lnTo>
                    <a:lnTo>
                      <a:pt x="54" y="79"/>
                    </a:lnTo>
                    <a:lnTo>
                      <a:pt x="52" y="79"/>
                    </a:lnTo>
                    <a:lnTo>
                      <a:pt x="44" y="70"/>
                    </a:lnTo>
                    <a:lnTo>
                      <a:pt x="34" y="57"/>
                    </a:lnTo>
                    <a:lnTo>
                      <a:pt x="35" y="55"/>
                    </a:lnTo>
                    <a:lnTo>
                      <a:pt x="35" y="52"/>
                    </a:lnTo>
                    <a:lnTo>
                      <a:pt x="33" y="48"/>
                    </a:lnTo>
                    <a:lnTo>
                      <a:pt x="30" y="44"/>
                    </a:lnTo>
                    <a:lnTo>
                      <a:pt x="23" y="40"/>
                    </a:lnTo>
                    <a:lnTo>
                      <a:pt x="19" y="37"/>
                    </a:lnTo>
                    <a:lnTo>
                      <a:pt x="14" y="35"/>
                    </a:lnTo>
                    <a:lnTo>
                      <a:pt x="9" y="30"/>
                    </a:lnTo>
                    <a:lnTo>
                      <a:pt x="5" y="24"/>
                    </a:lnTo>
                    <a:lnTo>
                      <a:pt x="2" y="21"/>
                    </a:lnTo>
                    <a:lnTo>
                      <a:pt x="2" y="19"/>
                    </a:lnTo>
                    <a:lnTo>
                      <a:pt x="0" y="14"/>
                    </a:lnTo>
                    <a:lnTo>
                      <a:pt x="5" y="11"/>
                    </a:lnTo>
                    <a:lnTo>
                      <a:pt x="7" y="7"/>
                    </a:lnTo>
                    <a:lnTo>
                      <a:pt x="7" y="6"/>
                    </a:lnTo>
                    <a:lnTo>
                      <a:pt x="9" y="6"/>
                    </a:lnTo>
                    <a:lnTo>
                      <a:pt x="9" y="4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3"/>
                    </a:lnTo>
                    <a:lnTo>
                      <a:pt x="5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44" name="Freeform 4794">
                <a:extLst>
                  <a:ext uri="{FF2B5EF4-FFF2-40B4-BE49-F238E27FC236}">
                    <a16:creationId xmlns:a16="http://schemas.microsoft.com/office/drawing/2014/main" id="{63A5AC9C-D361-A729-16D7-8F171B3686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7" y="3340"/>
                <a:ext cx="28" cy="27"/>
              </a:xfrm>
              <a:custGeom>
                <a:avLst/>
                <a:gdLst>
                  <a:gd name="T0" fmla="*/ 113 w 113"/>
                  <a:gd name="T1" fmla="*/ 112 h 112"/>
                  <a:gd name="T2" fmla="*/ 113 w 113"/>
                  <a:gd name="T3" fmla="*/ 110 h 112"/>
                  <a:gd name="T4" fmla="*/ 112 w 113"/>
                  <a:gd name="T5" fmla="*/ 106 h 112"/>
                  <a:gd name="T6" fmla="*/ 106 w 113"/>
                  <a:gd name="T7" fmla="*/ 100 h 112"/>
                  <a:gd name="T8" fmla="*/ 98 w 113"/>
                  <a:gd name="T9" fmla="*/ 88 h 112"/>
                  <a:gd name="T10" fmla="*/ 98 w 113"/>
                  <a:gd name="T11" fmla="*/ 85 h 112"/>
                  <a:gd name="T12" fmla="*/ 97 w 113"/>
                  <a:gd name="T13" fmla="*/ 74 h 112"/>
                  <a:gd name="T14" fmla="*/ 98 w 113"/>
                  <a:gd name="T15" fmla="*/ 70 h 112"/>
                  <a:gd name="T16" fmla="*/ 100 w 113"/>
                  <a:gd name="T17" fmla="*/ 70 h 112"/>
                  <a:gd name="T18" fmla="*/ 101 w 113"/>
                  <a:gd name="T19" fmla="*/ 68 h 112"/>
                  <a:gd name="T20" fmla="*/ 94 w 113"/>
                  <a:gd name="T21" fmla="*/ 64 h 112"/>
                  <a:gd name="T22" fmla="*/ 94 w 113"/>
                  <a:gd name="T23" fmla="*/ 63 h 112"/>
                  <a:gd name="T24" fmla="*/ 90 w 113"/>
                  <a:gd name="T25" fmla="*/ 61 h 112"/>
                  <a:gd name="T26" fmla="*/ 79 w 113"/>
                  <a:gd name="T27" fmla="*/ 54 h 112"/>
                  <a:gd name="T28" fmla="*/ 62 w 113"/>
                  <a:gd name="T29" fmla="*/ 49 h 112"/>
                  <a:gd name="T30" fmla="*/ 56 w 113"/>
                  <a:gd name="T31" fmla="*/ 46 h 112"/>
                  <a:gd name="T32" fmla="*/ 55 w 113"/>
                  <a:gd name="T33" fmla="*/ 45 h 112"/>
                  <a:gd name="T34" fmla="*/ 49 w 113"/>
                  <a:gd name="T35" fmla="*/ 42 h 112"/>
                  <a:gd name="T36" fmla="*/ 30 w 113"/>
                  <a:gd name="T37" fmla="*/ 29 h 112"/>
                  <a:gd name="T38" fmla="*/ 21 w 113"/>
                  <a:gd name="T39" fmla="*/ 26 h 112"/>
                  <a:gd name="T40" fmla="*/ 21 w 113"/>
                  <a:gd name="T41" fmla="*/ 28 h 112"/>
                  <a:gd name="T42" fmla="*/ 19 w 113"/>
                  <a:gd name="T43" fmla="*/ 33 h 112"/>
                  <a:gd name="T44" fmla="*/ 14 w 113"/>
                  <a:gd name="T45" fmla="*/ 29 h 112"/>
                  <a:gd name="T46" fmla="*/ 6 w 113"/>
                  <a:gd name="T47" fmla="*/ 15 h 112"/>
                  <a:gd name="T48" fmla="*/ 3 w 113"/>
                  <a:gd name="T49" fmla="*/ 7 h 112"/>
                  <a:gd name="T50" fmla="*/ 2 w 113"/>
                  <a:gd name="T51" fmla="*/ 6 h 112"/>
                  <a:gd name="T52" fmla="*/ 2 w 113"/>
                  <a:gd name="T53" fmla="*/ 1 h 112"/>
                  <a:gd name="T54" fmla="*/ 0 w 113"/>
                  <a:gd name="T55" fmla="*/ 0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13" h="112">
                    <a:moveTo>
                      <a:pt x="113" y="112"/>
                    </a:moveTo>
                    <a:lnTo>
                      <a:pt x="113" y="110"/>
                    </a:lnTo>
                    <a:lnTo>
                      <a:pt x="112" y="106"/>
                    </a:lnTo>
                    <a:lnTo>
                      <a:pt x="106" y="100"/>
                    </a:lnTo>
                    <a:lnTo>
                      <a:pt x="98" y="88"/>
                    </a:lnTo>
                    <a:lnTo>
                      <a:pt x="98" y="85"/>
                    </a:lnTo>
                    <a:lnTo>
                      <a:pt x="97" y="74"/>
                    </a:lnTo>
                    <a:lnTo>
                      <a:pt x="98" y="70"/>
                    </a:lnTo>
                    <a:lnTo>
                      <a:pt x="100" y="70"/>
                    </a:lnTo>
                    <a:lnTo>
                      <a:pt x="101" y="68"/>
                    </a:lnTo>
                    <a:lnTo>
                      <a:pt x="94" y="64"/>
                    </a:lnTo>
                    <a:lnTo>
                      <a:pt x="94" y="63"/>
                    </a:lnTo>
                    <a:lnTo>
                      <a:pt x="90" y="61"/>
                    </a:lnTo>
                    <a:lnTo>
                      <a:pt x="79" y="54"/>
                    </a:lnTo>
                    <a:lnTo>
                      <a:pt x="62" y="49"/>
                    </a:lnTo>
                    <a:lnTo>
                      <a:pt x="56" y="46"/>
                    </a:lnTo>
                    <a:lnTo>
                      <a:pt x="55" y="45"/>
                    </a:lnTo>
                    <a:lnTo>
                      <a:pt x="49" y="42"/>
                    </a:lnTo>
                    <a:lnTo>
                      <a:pt x="30" y="29"/>
                    </a:lnTo>
                    <a:lnTo>
                      <a:pt x="21" y="26"/>
                    </a:lnTo>
                    <a:lnTo>
                      <a:pt x="21" y="28"/>
                    </a:lnTo>
                    <a:lnTo>
                      <a:pt x="19" y="33"/>
                    </a:lnTo>
                    <a:lnTo>
                      <a:pt x="14" y="29"/>
                    </a:lnTo>
                    <a:lnTo>
                      <a:pt x="6" y="15"/>
                    </a:lnTo>
                    <a:lnTo>
                      <a:pt x="3" y="7"/>
                    </a:lnTo>
                    <a:lnTo>
                      <a:pt x="2" y="6"/>
                    </a:lnTo>
                    <a:lnTo>
                      <a:pt x="2" y="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45" name="Freeform 4795">
                <a:extLst>
                  <a:ext uri="{FF2B5EF4-FFF2-40B4-BE49-F238E27FC236}">
                    <a16:creationId xmlns:a16="http://schemas.microsoft.com/office/drawing/2014/main" id="{9C16EC58-D52E-537B-8CC7-1ACE7A85FA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8" y="3367"/>
                <a:ext cx="47" cy="12"/>
              </a:xfrm>
              <a:custGeom>
                <a:avLst/>
                <a:gdLst>
                  <a:gd name="T0" fmla="*/ 187 w 187"/>
                  <a:gd name="T1" fmla="*/ 0 h 48"/>
                  <a:gd name="T2" fmla="*/ 185 w 187"/>
                  <a:gd name="T3" fmla="*/ 7 h 48"/>
                  <a:gd name="T4" fmla="*/ 178 w 187"/>
                  <a:gd name="T5" fmla="*/ 9 h 48"/>
                  <a:gd name="T6" fmla="*/ 177 w 187"/>
                  <a:gd name="T7" fmla="*/ 9 h 48"/>
                  <a:gd name="T8" fmla="*/ 174 w 187"/>
                  <a:gd name="T9" fmla="*/ 12 h 48"/>
                  <a:gd name="T10" fmla="*/ 168 w 187"/>
                  <a:gd name="T11" fmla="*/ 9 h 48"/>
                  <a:gd name="T12" fmla="*/ 163 w 187"/>
                  <a:gd name="T13" fmla="*/ 5 h 48"/>
                  <a:gd name="T14" fmla="*/ 158 w 187"/>
                  <a:gd name="T15" fmla="*/ 4 h 48"/>
                  <a:gd name="T16" fmla="*/ 155 w 187"/>
                  <a:gd name="T17" fmla="*/ 2 h 48"/>
                  <a:gd name="T18" fmla="*/ 147 w 187"/>
                  <a:gd name="T19" fmla="*/ 2 h 48"/>
                  <a:gd name="T20" fmla="*/ 143 w 187"/>
                  <a:gd name="T21" fmla="*/ 4 h 48"/>
                  <a:gd name="T22" fmla="*/ 134 w 187"/>
                  <a:gd name="T23" fmla="*/ 11 h 48"/>
                  <a:gd name="T24" fmla="*/ 129 w 187"/>
                  <a:gd name="T25" fmla="*/ 14 h 48"/>
                  <a:gd name="T26" fmla="*/ 127 w 187"/>
                  <a:gd name="T27" fmla="*/ 15 h 48"/>
                  <a:gd name="T28" fmla="*/ 125 w 187"/>
                  <a:gd name="T29" fmla="*/ 14 h 48"/>
                  <a:gd name="T30" fmla="*/ 123 w 187"/>
                  <a:gd name="T31" fmla="*/ 15 h 48"/>
                  <a:gd name="T32" fmla="*/ 123 w 187"/>
                  <a:gd name="T33" fmla="*/ 32 h 48"/>
                  <a:gd name="T34" fmla="*/ 122 w 187"/>
                  <a:gd name="T35" fmla="*/ 32 h 48"/>
                  <a:gd name="T36" fmla="*/ 122 w 187"/>
                  <a:gd name="T37" fmla="*/ 33 h 48"/>
                  <a:gd name="T38" fmla="*/ 119 w 187"/>
                  <a:gd name="T39" fmla="*/ 35 h 48"/>
                  <a:gd name="T40" fmla="*/ 105 w 187"/>
                  <a:gd name="T41" fmla="*/ 35 h 48"/>
                  <a:gd name="T42" fmla="*/ 97 w 187"/>
                  <a:gd name="T43" fmla="*/ 32 h 48"/>
                  <a:gd name="T44" fmla="*/ 94 w 187"/>
                  <a:gd name="T45" fmla="*/ 29 h 48"/>
                  <a:gd name="T46" fmla="*/ 88 w 187"/>
                  <a:gd name="T47" fmla="*/ 29 h 48"/>
                  <a:gd name="T48" fmla="*/ 87 w 187"/>
                  <a:gd name="T49" fmla="*/ 28 h 48"/>
                  <a:gd name="T50" fmla="*/ 84 w 187"/>
                  <a:gd name="T51" fmla="*/ 28 h 48"/>
                  <a:gd name="T52" fmla="*/ 84 w 187"/>
                  <a:gd name="T53" fmla="*/ 26 h 48"/>
                  <a:gd name="T54" fmla="*/ 83 w 187"/>
                  <a:gd name="T55" fmla="*/ 26 h 48"/>
                  <a:gd name="T56" fmla="*/ 74 w 187"/>
                  <a:gd name="T57" fmla="*/ 23 h 48"/>
                  <a:gd name="T58" fmla="*/ 67 w 187"/>
                  <a:gd name="T59" fmla="*/ 22 h 48"/>
                  <a:gd name="T60" fmla="*/ 62 w 187"/>
                  <a:gd name="T61" fmla="*/ 19 h 48"/>
                  <a:gd name="T62" fmla="*/ 53 w 187"/>
                  <a:gd name="T63" fmla="*/ 16 h 48"/>
                  <a:gd name="T64" fmla="*/ 38 w 187"/>
                  <a:gd name="T65" fmla="*/ 18 h 48"/>
                  <a:gd name="T66" fmla="*/ 33 w 187"/>
                  <a:gd name="T67" fmla="*/ 19 h 48"/>
                  <a:gd name="T68" fmla="*/ 27 w 187"/>
                  <a:gd name="T69" fmla="*/ 25 h 48"/>
                  <a:gd name="T70" fmla="*/ 23 w 187"/>
                  <a:gd name="T71" fmla="*/ 26 h 48"/>
                  <a:gd name="T72" fmla="*/ 21 w 187"/>
                  <a:gd name="T73" fmla="*/ 26 h 48"/>
                  <a:gd name="T74" fmla="*/ 19 w 187"/>
                  <a:gd name="T75" fmla="*/ 30 h 48"/>
                  <a:gd name="T76" fmla="*/ 19 w 187"/>
                  <a:gd name="T77" fmla="*/ 44 h 48"/>
                  <a:gd name="T78" fmla="*/ 14 w 187"/>
                  <a:gd name="T79" fmla="*/ 47 h 48"/>
                  <a:gd name="T80" fmla="*/ 13 w 187"/>
                  <a:gd name="T81" fmla="*/ 48 h 48"/>
                  <a:gd name="T82" fmla="*/ 12 w 187"/>
                  <a:gd name="T83" fmla="*/ 48 h 48"/>
                  <a:gd name="T84" fmla="*/ 7 w 187"/>
                  <a:gd name="T85" fmla="*/ 44 h 48"/>
                  <a:gd name="T86" fmla="*/ 6 w 187"/>
                  <a:gd name="T87" fmla="*/ 41 h 48"/>
                  <a:gd name="T88" fmla="*/ 2 w 187"/>
                  <a:gd name="T89" fmla="*/ 36 h 48"/>
                  <a:gd name="T90" fmla="*/ 0 w 187"/>
                  <a:gd name="T91" fmla="*/ 36 h 48"/>
                  <a:gd name="T92" fmla="*/ 0 w 187"/>
                  <a:gd name="T93" fmla="*/ 3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87" h="48">
                    <a:moveTo>
                      <a:pt x="187" y="0"/>
                    </a:moveTo>
                    <a:lnTo>
                      <a:pt x="185" y="7"/>
                    </a:lnTo>
                    <a:lnTo>
                      <a:pt x="178" y="9"/>
                    </a:lnTo>
                    <a:lnTo>
                      <a:pt x="177" y="9"/>
                    </a:lnTo>
                    <a:lnTo>
                      <a:pt x="174" y="12"/>
                    </a:lnTo>
                    <a:lnTo>
                      <a:pt x="168" y="9"/>
                    </a:lnTo>
                    <a:lnTo>
                      <a:pt x="163" y="5"/>
                    </a:lnTo>
                    <a:lnTo>
                      <a:pt x="158" y="4"/>
                    </a:lnTo>
                    <a:lnTo>
                      <a:pt x="155" y="2"/>
                    </a:lnTo>
                    <a:lnTo>
                      <a:pt x="147" y="2"/>
                    </a:lnTo>
                    <a:lnTo>
                      <a:pt x="143" y="4"/>
                    </a:lnTo>
                    <a:lnTo>
                      <a:pt x="134" y="11"/>
                    </a:lnTo>
                    <a:lnTo>
                      <a:pt x="129" y="14"/>
                    </a:lnTo>
                    <a:lnTo>
                      <a:pt x="127" y="15"/>
                    </a:lnTo>
                    <a:lnTo>
                      <a:pt x="125" y="14"/>
                    </a:lnTo>
                    <a:lnTo>
                      <a:pt x="123" y="15"/>
                    </a:lnTo>
                    <a:lnTo>
                      <a:pt x="123" y="32"/>
                    </a:lnTo>
                    <a:lnTo>
                      <a:pt x="122" y="32"/>
                    </a:lnTo>
                    <a:lnTo>
                      <a:pt x="122" y="33"/>
                    </a:lnTo>
                    <a:lnTo>
                      <a:pt x="119" y="35"/>
                    </a:lnTo>
                    <a:lnTo>
                      <a:pt x="105" y="35"/>
                    </a:lnTo>
                    <a:lnTo>
                      <a:pt x="97" y="32"/>
                    </a:lnTo>
                    <a:lnTo>
                      <a:pt x="94" y="29"/>
                    </a:lnTo>
                    <a:lnTo>
                      <a:pt x="88" y="29"/>
                    </a:lnTo>
                    <a:lnTo>
                      <a:pt x="87" y="28"/>
                    </a:lnTo>
                    <a:lnTo>
                      <a:pt x="84" y="28"/>
                    </a:lnTo>
                    <a:lnTo>
                      <a:pt x="84" y="26"/>
                    </a:lnTo>
                    <a:lnTo>
                      <a:pt x="83" y="26"/>
                    </a:lnTo>
                    <a:lnTo>
                      <a:pt x="74" y="23"/>
                    </a:lnTo>
                    <a:lnTo>
                      <a:pt x="67" y="22"/>
                    </a:lnTo>
                    <a:lnTo>
                      <a:pt x="62" y="19"/>
                    </a:lnTo>
                    <a:lnTo>
                      <a:pt x="53" y="16"/>
                    </a:lnTo>
                    <a:lnTo>
                      <a:pt x="38" y="18"/>
                    </a:lnTo>
                    <a:lnTo>
                      <a:pt x="33" y="19"/>
                    </a:lnTo>
                    <a:lnTo>
                      <a:pt x="27" y="25"/>
                    </a:lnTo>
                    <a:lnTo>
                      <a:pt x="23" y="26"/>
                    </a:lnTo>
                    <a:lnTo>
                      <a:pt x="21" y="26"/>
                    </a:lnTo>
                    <a:lnTo>
                      <a:pt x="19" y="30"/>
                    </a:lnTo>
                    <a:lnTo>
                      <a:pt x="19" y="44"/>
                    </a:lnTo>
                    <a:lnTo>
                      <a:pt x="14" y="47"/>
                    </a:lnTo>
                    <a:lnTo>
                      <a:pt x="13" y="48"/>
                    </a:lnTo>
                    <a:lnTo>
                      <a:pt x="12" y="48"/>
                    </a:lnTo>
                    <a:lnTo>
                      <a:pt x="7" y="44"/>
                    </a:lnTo>
                    <a:lnTo>
                      <a:pt x="6" y="41"/>
                    </a:lnTo>
                    <a:lnTo>
                      <a:pt x="2" y="36"/>
                    </a:lnTo>
                    <a:lnTo>
                      <a:pt x="0" y="36"/>
                    </a:lnTo>
                    <a:lnTo>
                      <a:pt x="0" y="3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46" name="Freeform 4796">
                <a:extLst>
                  <a:ext uri="{FF2B5EF4-FFF2-40B4-BE49-F238E27FC236}">
                    <a16:creationId xmlns:a16="http://schemas.microsoft.com/office/drawing/2014/main" id="{F71CB382-B053-90ED-EC31-4A7683F07E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5" y="3375"/>
                <a:ext cx="43" cy="17"/>
              </a:xfrm>
              <a:custGeom>
                <a:avLst/>
                <a:gdLst>
                  <a:gd name="T0" fmla="*/ 175 w 175"/>
                  <a:gd name="T1" fmla="*/ 9 h 67"/>
                  <a:gd name="T2" fmla="*/ 174 w 175"/>
                  <a:gd name="T3" fmla="*/ 9 h 67"/>
                  <a:gd name="T4" fmla="*/ 161 w 175"/>
                  <a:gd name="T5" fmla="*/ 18 h 67"/>
                  <a:gd name="T6" fmla="*/ 152 w 175"/>
                  <a:gd name="T7" fmla="*/ 18 h 67"/>
                  <a:gd name="T8" fmla="*/ 149 w 175"/>
                  <a:gd name="T9" fmla="*/ 17 h 67"/>
                  <a:gd name="T10" fmla="*/ 148 w 175"/>
                  <a:gd name="T11" fmla="*/ 15 h 67"/>
                  <a:gd name="T12" fmla="*/ 145 w 175"/>
                  <a:gd name="T13" fmla="*/ 15 h 67"/>
                  <a:gd name="T14" fmla="*/ 141 w 175"/>
                  <a:gd name="T15" fmla="*/ 10 h 67"/>
                  <a:gd name="T16" fmla="*/ 139 w 175"/>
                  <a:gd name="T17" fmla="*/ 10 h 67"/>
                  <a:gd name="T18" fmla="*/ 136 w 175"/>
                  <a:gd name="T19" fmla="*/ 9 h 67"/>
                  <a:gd name="T20" fmla="*/ 136 w 175"/>
                  <a:gd name="T21" fmla="*/ 7 h 67"/>
                  <a:gd name="T22" fmla="*/ 124 w 175"/>
                  <a:gd name="T23" fmla="*/ 3 h 67"/>
                  <a:gd name="T24" fmla="*/ 101 w 175"/>
                  <a:gd name="T25" fmla="*/ 0 h 67"/>
                  <a:gd name="T26" fmla="*/ 90 w 175"/>
                  <a:gd name="T27" fmla="*/ 3 h 67"/>
                  <a:gd name="T28" fmla="*/ 90 w 175"/>
                  <a:gd name="T29" fmla="*/ 6 h 67"/>
                  <a:gd name="T30" fmla="*/ 93 w 175"/>
                  <a:gd name="T31" fmla="*/ 10 h 67"/>
                  <a:gd name="T32" fmla="*/ 96 w 175"/>
                  <a:gd name="T33" fmla="*/ 10 h 67"/>
                  <a:gd name="T34" fmla="*/ 96 w 175"/>
                  <a:gd name="T35" fmla="*/ 12 h 67"/>
                  <a:gd name="T36" fmla="*/ 101 w 175"/>
                  <a:gd name="T37" fmla="*/ 15 h 67"/>
                  <a:gd name="T38" fmla="*/ 106 w 175"/>
                  <a:gd name="T39" fmla="*/ 19 h 67"/>
                  <a:gd name="T40" fmla="*/ 101 w 175"/>
                  <a:gd name="T41" fmla="*/ 47 h 67"/>
                  <a:gd name="T42" fmla="*/ 100 w 175"/>
                  <a:gd name="T43" fmla="*/ 47 h 67"/>
                  <a:gd name="T44" fmla="*/ 100 w 175"/>
                  <a:gd name="T45" fmla="*/ 49 h 67"/>
                  <a:gd name="T46" fmla="*/ 98 w 175"/>
                  <a:gd name="T47" fmla="*/ 50 h 67"/>
                  <a:gd name="T48" fmla="*/ 98 w 175"/>
                  <a:gd name="T49" fmla="*/ 53 h 67"/>
                  <a:gd name="T50" fmla="*/ 97 w 175"/>
                  <a:gd name="T51" fmla="*/ 54 h 67"/>
                  <a:gd name="T52" fmla="*/ 97 w 175"/>
                  <a:gd name="T53" fmla="*/ 61 h 67"/>
                  <a:gd name="T54" fmla="*/ 98 w 175"/>
                  <a:gd name="T55" fmla="*/ 63 h 67"/>
                  <a:gd name="T56" fmla="*/ 98 w 175"/>
                  <a:gd name="T57" fmla="*/ 64 h 67"/>
                  <a:gd name="T58" fmla="*/ 97 w 175"/>
                  <a:gd name="T59" fmla="*/ 64 h 67"/>
                  <a:gd name="T60" fmla="*/ 90 w 175"/>
                  <a:gd name="T61" fmla="*/ 61 h 67"/>
                  <a:gd name="T62" fmla="*/ 72 w 175"/>
                  <a:gd name="T63" fmla="*/ 61 h 67"/>
                  <a:gd name="T64" fmla="*/ 64 w 175"/>
                  <a:gd name="T65" fmla="*/ 63 h 67"/>
                  <a:gd name="T66" fmla="*/ 58 w 175"/>
                  <a:gd name="T67" fmla="*/ 66 h 67"/>
                  <a:gd name="T68" fmla="*/ 58 w 175"/>
                  <a:gd name="T69" fmla="*/ 67 h 67"/>
                  <a:gd name="T70" fmla="*/ 55 w 175"/>
                  <a:gd name="T71" fmla="*/ 66 h 67"/>
                  <a:gd name="T72" fmla="*/ 54 w 175"/>
                  <a:gd name="T73" fmla="*/ 63 h 67"/>
                  <a:gd name="T74" fmla="*/ 54 w 175"/>
                  <a:gd name="T75" fmla="*/ 61 h 67"/>
                  <a:gd name="T76" fmla="*/ 44 w 175"/>
                  <a:gd name="T77" fmla="*/ 52 h 67"/>
                  <a:gd name="T78" fmla="*/ 37 w 175"/>
                  <a:gd name="T79" fmla="*/ 52 h 67"/>
                  <a:gd name="T80" fmla="*/ 31 w 175"/>
                  <a:gd name="T81" fmla="*/ 50 h 67"/>
                  <a:gd name="T82" fmla="*/ 29 w 175"/>
                  <a:gd name="T83" fmla="*/ 47 h 67"/>
                  <a:gd name="T84" fmla="*/ 26 w 175"/>
                  <a:gd name="T85" fmla="*/ 46 h 67"/>
                  <a:gd name="T86" fmla="*/ 21 w 175"/>
                  <a:gd name="T87" fmla="*/ 46 h 67"/>
                  <a:gd name="T88" fmla="*/ 1 w 175"/>
                  <a:gd name="T89" fmla="*/ 50 h 67"/>
                  <a:gd name="T90" fmla="*/ 0 w 175"/>
                  <a:gd name="T91" fmla="*/ 5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75" h="67">
                    <a:moveTo>
                      <a:pt x="175" y="9"/>
                    </a:moveTo>
                    <a:lnTo>
                      <a:pt x="174" y="9"/>
                    </a:lnTo>
                    <a:lnTo>
                      <a:pt x="161" y="18"/>
                    </a:lnTo>
                    <a:lnTo>
                      <a:pt x="152" y="18"/>
                    </a:lnTo>
                    <a:lnTo>
                      <a:pt x="149" y="17"/>
                    </a:lnTo>
                    <a:lnTo>
                      <a:pt x="148" y="15"/>
                    </a:lnTo>
                    <a:lnTo>
                      <a:pt x="145" y="15"/>
                    </a:lnTo>
                    <a:lnTo>
                      <a:pt x="141" y="10"/>
                    </a:lnTo>
                    <a:lnTo>
                      <a:pt x="139" y="10"/>
                    </a:lnTo>
                    <a:lnTo>
                      <a:pt x="136" y="9"/>
                    </a:lnTo>
                    <a:lnTo>
                      <a:pt x="136" y="7"/>
                    </a:lnTo>
                    <a:lnTo>
                      <a:pt x="124" y="3"/>
                    </a:lnTo>
                    <a:lnTo>
                      <a:pt x="101" y="0"/>
                    </a:lnTo>
                    <a:lnTo>
                      <a:pt x="90" y="3"/>
                    </a:lnTo>
                    <a:lnTo>
                      <a:pt x="90" y="6"/>
                    </a:lnTo>
                    <a:lnTo>
                      <a:pt x="93" y="10"/>
                    </a:lnTo>
                    <a:lnTo>
                      <a:pt x="96" y="10"/>
                    </a:lnTo>
                    <a:lnTo>
                      <a:pt x="96" y="12"/>
                    </a:lnTo>
                    <a:lnTo>
                      <a:pt x="101" y="15"/>
                    </a:lnTo>
                    <a:lnTo>
                      <a:pt x="106" y="19"/>
                    </a:lnTo>
                    <a:lnTo>
                      <a:pt x="101" y="47"/>
                    </a:lnTo>
                    <a:lnTo>
                      <a:pt x="100" y="47"/>
                    </a:lnTo>
                    <a:lnTo>
                      <a:pt x="100" y="49"/>
                    </a:lnTo>
                    <a:lnTo>
                      <a:pt x="98" y="50"/>
                    </a:lnTo>
                    <a:lnTo>
                      <a:pt x="98" y="53"/>
                    </a:lnTo>
                    <a:lnTo>
                      <a:pt x="97" y="54"/>
                    </a:lnTo>
                    <a:lnTo>
                      <a:pt x="97" y="61"/>
                    </a:lnTo>
                    <a:lnTo>
                      <a:pt x="98" y="63"/>
                    </a:lnTo>
                    <a:lnTo>
                      <a:pt x="98" y="64"/>
                    </a:lnTo>
                    <a:lnTo>
                      <a:pt x="97" y="64"/>
                    </a:lnTo>
                    <a:lnTo>
                      <a:pt x="90" y="61"/>
                    </a:lnTo>
                    <a:lnTo>
                      <a:pt x="72" y="61"/>
                    </a:lnTo>
                    <a:lnTo>
                      <a:pt x="64" y="63"/>
                    </a:lnTo>
                    <a:lnTo>
                      <a:pt x="58" y="66"/>
                    </a:lnTo>
                    <a:lnTo>
                      <a:pt x="58" y="67"/>
                    </a:lnTo>
                    <a:lnTo>
                      <a:pt x="55" y="66"/>
                    </a:lnTo>
                    <a:lnTo>
                      <a:pt x="54" y="63"/>
                    </a:lnTo>
                    <a:lnTo>
                      <a:pt x="54" y="61"/>
                    </a:lnTo>
                    <a:lnTo>
                      <a:pt x="44" y="52"/>
                    </a:lnTo>
                    <a:lnTo>
                      <a:pt x="37" y="52"/>
                    </a:lnTo>
                    <a:lnTo>
                      <a:pt x="31" y="50"/>
                    </a:lnTo>
                    <a:lnTo>
                      <a:pt x="29" y="47"/>
                    </a:lnTo>
                    <a:lnTo>
                      <a:pt x="26" y="46"/>
                    </a:lnTo>
                    <a:lnTo>
                      <a:pt x="21" y="46"/>
                    </a:lnTo>
                    <a:lnTo>
                      <a:pt x="1" y="50"/>
                    </a:lnTo>
                    <a:lnTo>
                      <a:pt x="0" y="5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47" name="Freeform 4797">
                <a:extLst>
                  <a:ext uri="{FF2B5EF4-FFF2-40B4-BE49-F238E27FC236}">
                    <a16:creationId xmlns:a16="http://schemas.microsoft.com/office/drawing/2014/main" id="{E84F0FDA-0ABE-6539-045E-C61E9413C9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4" y="3377"/>
                <a:ext cx="86" cy="120"/>
              </a:xfrm>
              <a:custGeom>
                <a:avLst/>
                <a:gdLst>
                  <a:gd name="T0" fmla="*/ 18 w 345"/>
                  <a:gd name="T1" fmla="*/ 5 h 482"/>
                  <a:gd name="T2" fmla="*/ 8 w 345"/>
                  <a:gd name="T3" fmla="*/ 29 h 482"/>
                  <a:gd name="T4" fmla="*/ 0 w 345"/>
                  <a:gd name="T5" fmla="*/ 52 h 482"/>
                  <a:gd name="T6" fmla="*/ 4 w 345"/>
                  <a:gd name="T7" fmla="*/ 70 h 482"/>
                  <a:gd name="T8" fmla="*/ 8 w 345"/>
                  <a:gd name="T9" fmla="*/ 72 h 482"/>
                  <a:gd name="T10" fmla="*/ 42 w 345"/>
                  <a:gd name="T11" fmla="*/ 79 h 482"/>
                  <a:gd name="T12" fmla="*/ 75 w 345"/>
                  <a:gd name="T13" fmla="*/ 82 h 482"/>
                  <a:gd name="T14" fmla="*/ 74 w 345"/>
                  <a:gd name="T15" fmla="*/ 73 h 482"/>
                  <a:gd name="T16" fmla="*/ 64 w 345"/>
                  <a:gd name="T17" fmla="*/ 58 h 482"/>
                  <a:gd name="T18" fmla="*/ 68 w 345"/>
                  <a:gd name="T19" fmla="*/ 48 h 482"/>
                  <a:gd name="T20" fmla="*/ 74 w 345"/>
                  <a:gd name="T21" fmla="*/ 44 h 482"/>
                  <a:gd name="T22" fmla="*/ 77 w 345"/>
                  <a:gd name="T23" fmla="*/ 37 h 482"/>
                  <a:gd name="T24" fmla="*/ 85 w 345"/>
                  <a:gd name="T25" fmla="*/ 37 h 482"/>
                  <a:gd name="T26" fmla="*/ 86 w 345"/>
                  <a:gd name="T27" fmla="*/ 43 h 482"/>
                  <a:gd name="T28" fmla="*/ 89 w 345"/>
                  <a:gd name="T29" fmla="*/ 55 h 482"/>
                  <a:gd name="T30" fmla="*/ 100 w 345"/>
                  <a:gd name="T31" fmla="*/ 64 h 482"/>
                  <a:gd name="T32" fmla="*/ 105 w 345"/>
                  <a:gd name="T33" fmla="*/ 64 h 482"/>
                  <a:gd name="T34" fmla="*/ 126 w 345"/>
                  <a:gd name="T35" fmla="*/ 54 h 482"/>
                  <a:gd name="T36" fmla="*/ 139 w 345"/>
                  <a:gd name="T37" fmla="*/ 55 h 482"/>
                  <a:gd name="T38" fmla="*/ 144 w 345"/>
                  <a:gd name="T39" fmla="*/ 58 h 482"/>
                  <a:gd name="T40" fmla="*/ 122 w 345"/>
                  <a:gd name="T41" fmla="*/ 121 h 482"/>
                  <a:gd name="T42" fmla="*/ 113 w 345"/>
                  <a:gd name="T43" fmla="*/ 135 h 482"/>
                  <a:gd name="T44" fmla="*/ 117 w 345"/>
                  <a:gd name="T45" fmla="*/ 139 h 482"/>
                  <a:gd name="T46" fmla="*/ 119 w 345"/>
                  <a:gd name="T47" fmla="*/ 139 h 482"/>
                  <a:gd name="T48" fmla="*/ 130 w 345"/>
                  <a:gd name="T49" fmla="*/ 142 h 482"/>
                  <a:gd name="T50" fmla="*/ 144 w 345"/>
                  <a:gd name="T51" fmla="*/ 165 h 482"/>
                  <a:gd name="T52" fmla="*/ 142 w 345"/>
                  <a:gd name="T53" fmla="*/ 175 h 482"/>
                  <a:gd name="T54" fmla="*/ 141 w 345"/>
                  <a:gd name="T55" fmla="*/ 198 h 482"/>
                  <a:gd name="T56" fmla="*/ 153 w 345"/>
                  <a:gd name="T57" fmla="*/ 220 h 482"/>
                  <a:gd name="T58" fmla="*/ 162 w 345"/>
                  <a:gd name="T59" fmla="*/ 223 h 482"/>
                  <a:gd name="T60" fmla="*/ 169 w 345"/>
                  <a:gd name="T61" fmla="*/ 234 h 482"/>
                  <a:gd name="T62" fmla="*/ 183 w 345"/>
                  <a:gd name="T63" fmla="*/ 234 h 482"/>
                  <a:gd name="T64" fmla="*/ 191 w 345"/>
                  <a:gd name="T65" fmla="*/ 233 h 482"/>
                  <a:gd name="T66" fmla="*/ 191 w 345"/>
                  <a:gd name="T67" fmla="*/ 237 h 482"/>
                  <a:gd name="T68" fmla="*/ 209 w 345"/>
                  <a:gd name="T69" fmla="*/ 248 h 482"/>
                  <a:gd name="T70" fmla="*/ 223 w 345"/>
                  <a:gd name="T71" fmla="*/ 247 h 482"/>
                  <a:gd name="T72" fmla="*/ 250 w 345"/>
                  <a:gd name="T73" fmla="*/ 261 h 482"/>
                  <a:gd name="T74" fmla="*/ 258 w 345"/>
                  <a:gd name="T75" fmla="*/ 273 h 482"/>
                  <a:gd name="T76" fmla="*/ 271 w 345"/>
                  <a:gd name="T77" fmla="*/ 301 h 482"/>
                  <a:gd name="T78" fmla="*/ 279 w 345"/>
                  <a:gd name="T79" fmla="*/ 309 h 482"/>
                  <a:gd name="T80" fmla="*/ 292 w 345"/>
                  <a:gd name="T81" fmla="*/ 309 h 482"/>
                  <a:gd name="T82" fmla="*/ 273 w 345"/>
                  <a:gd name="T83" fmla="*/ 318 h 482"/>
                  <a:gd name="T84" fmla="*/ 279 w 345"/>
                  <a:gd name="T85" fmla="*/ 329 h 482"/>
                  <a:gd name="T86" fmla="*/ 269 w 345"/>
                  <a:gd name="T87" fmla="*/ 341 h 482"/>
                  <a:gd name="T88" fmla="*/ 280 w 345"/>
                  <a:gd name="T89" fmla="*/ 358 h 482"/>
                  <a:gd name="T90" fmla="*/ 285 w 345"/>
                  <a:gd name="T91" fmla="*/ 358 h 482"/>
                  <a:gd name="T92" fmla="*/ 292 w 345"/>
                  <a:gd name="T93" fmla="*/ 351 h 482"/>
                  <a:gd name="T94" fmla="*/ 300 w 345"/>
                  <a:gd name="T95" fmla="*/ 361 h 482"/>
                  <a:gd name="T96" fmla="*/ 297 w 345"/>
                  <a:gd name="T97" fmla="*/ 368 h 482"/>
                  <a:gd name="T98" fmla="*/ 302 w 345"/>
                  <a:gd name="T99" fmla="*/ 375 h 482"/>
                  <a:gd name="T100" fmla="*/ 313 w 345"/>
                  <a:gd name="T101" fmla="*/ 386 h 482"/>
                  <a:gd name="T102" fmla="*/ 321 w 345"/>
                  <a:gd name="T103" fmla="*/ 382 h 482"/>
                  <a:gd name="T104" fmla="*/ 330 w 345"/>
                  <a:gd name="T105" fmla="*/ 379 h 482"/>
                  <a:gd name="T106" fmla="*/ 343 w 345"/>
                  <a:gd name="T107" fmla="*/ 421 h 482"/>
                  <a:gd name="T108" fmla="*/ 340 w 345"/>
                  <a:gd name="T109" fmla="*/ 439 h 482"/>
                  <a:gd name="T110" fmla="*/ 333 w 345"/>
                  <a:gd name="T111" fmla="*/ 445 h 482"/>
                  <a:gd name="T112" fmla="*/ 327 w 345"/>
                  <a:gd name="T113" fmla="*/ 452 h 482"/>
                  <a:gd name="T114" fmla="*/ 318 w 345"/>
                  <a:gd name="T115" fmla="*/ 455 h 482"/>
                  <a:gd name="T116" fmla="*/ 324 w 345"/>
                  <a:gd name="T117" fmla="*/ 466 h 482"/>
                  <a:gd name="T118" fmla="*/ 325 w 345"/>
                  <a:gd name="T119" fmla="*/ 471 h 482"/>
                  <a:gd name="T120" fmla="*/ 320 w 345"/>
                  <a:gd name="T121" fmla="*/ 481 h 4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45" h="482">
                    <a:moveTo>
                      <a:pt x="19" y="0"/>
                    </a:moveTo>
                    <a:lnTo>
                      <a:pt x="19" y="3"/>
                    </a:lnTo>
                    <a:lnTo>
                      <a:pt x="18" y="5"/>
                    </a:lnTo>
                    <a:lnTo>
                      <a:pt x="10" y="22"/>
                    </a:lnTo>
                    <a:lnTo>
                      <a:pt x="10" y="26"/>
                    </a:lnTo>
                    <a:lnTo>
                      <a:pt x="8" y="29"/>
                    </a:lnTo>
                    <a:lnTo>
                      <a:pt x="8" y="31"/>
                    </a:lnTo>
                    <a:lnTo>
                      <a:pt x="1" y="50"/>
                    </a:lnTo>
                    <a:lnTo>
                      <a:pt x="0" y="52"/>
                    </a:lnTo>
                    <a:lnTo>
                      <a:pt x="1" y="54"/>
                    </a:lnTo>
                    <a:lnTo>
                      <a:pt x="4" y="68"/>
                    </a:lnTo>
                    <a:lnTo>
                      <a:pt x="4" y="70"/>
                    </a:lnTo>
                    <a:lnTo>
                      <a:pt x="5" y="70"/>
                    </a:lnTo>
                    <a:lnTo>
                      <a:pt x="7" y="72"/>
                    </a:lnTo>
                    <a:lnTo>
                      <a:pt x="8" y="72"/>
                    </a:lnTo>
                    <a:lnTo>
                      <a:pt x="11" y="73"/>
                    </a:lnTo>
                    <a:lnTo>
                      <a:pt x="31" y="73"/>
                    </a:lnTo>
                    <a:lnTo>
                      <a:pt x="42" y="79"/>
                    </a:lnTo>
                    <a:lnTo>
                      <a:pt x="46" y="80"/>
                    </a:lnTo>
                    <a:lnTo>
                      <a:pt x="53" y="82"/>
                    </a:lnTo>
                    <a:lnTo>
                      <a:pt x="75" y="82"/>
                    </a:lnTo>
                    <a:lnTo>
                      <a:pt x="78" y="83"/>
                    </a:lnTo>
                    <a:lnTo>
                      <a:pt x="78" y="82"/>
                    </a:lnTo>
                    <a:lnTo>
                      <a:pt x="74" y="73"/>
                    </a:lnTo>
                    <a:lnTo>
                      <a:pt x="67" y="65"/>
                    </a:lnTo>
                    <a:lnTo>
                      <a:pt x="64" y="62"/>
                    </a:lnTo>
                    <a:lnTo>
                      <a:pt x="64" y="58"/>
                    </a:lnTo>
                    <a:lnTo>
                      <a:pt x="67" y="55"/>
                    </a:lnTo>
                    <a:lnTo>
                      <a:pt x="67" y="51"/>
                    </a:lnTo>
                    <a:lnTo>
                      <a:pt x="68" y="48"/>
                    </a:lnTo>
                    <a:lnTo>
                      <a:pt x="72" y="47"/>
                    </a:lnTo>
                    <a:lnTo>
                      <a:pt x="72" y="45"/>
                    </a:lnTo>
                    <a:lnTo>
                      <a:pt x="74" y="44"/>
                    </a:lnTo>
                    <a:lnTo>
                      <a:pt x="74" y="41"/>
                    </a:lnTo>
                    <a:lnTo>
                      <a:pt x="72" y="40"/>
                    </a:lnTo>
                    <a:lnTo>
                      <a:pt x="77" y="37"/>
                    </a:lnTo>
                    <a:lnTo>
                      <a:pt x="78" y="36"/>
                    </a:lnTo>
                    <a:lnTo>
                      <a:pt x="82" y="36"/>
                    </a:lnTo>
                    <a:lnTo>
                      <a:pt x="85" y="37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6" y="43"/>
                    </a:lnTo>
                    <a:lnTo>
                      <a:pt x="85" y="44"/>
                    </a:lnTo>
                    <a:lnTo>
                      <a:pt x="85" y="50"/>
                    </a:lnTo>
                    <a:lnTo>
                      <a:pt x="89" y="55"/>
                    </a:lnTo>
                    <a:lnTo>
                      <a:pt x="96" y="61"/>
                    </a:lnTo>
                    <a:lnTo>
                      <a:pt x="99" y="62"/>
                    </a:lnTo>
                    <a:lnTo>
                      <a:pt x="100" y="64"/>
                    </a:lnTo>
                    <a:lnTo>
                      <a:pt x="102" y="64"/>
                    </a:lnTo>
                    <a:lnTo>
                      <a:pt x="103" y="65"/>
                    </a:lnTo>
                    <a:lnTo>
                      <a:pt x="105" y="64"/>
                    </a:lnTo>
                    <a:lnTo>
                      <a:pt x="106" y="64"/>
                    </a:lnTo>
                    <a:lnTo>
                      <a:pt x="124" y="55"/>
                    </a:lnTo>
                    <a:lnTo>
                      <a:pt x="126" y="54"/>
                    </a:lnTo>
                    <a:lnTo>
                      <a:pt x="131" y="54"/>
                    </a:lnTo>
                    <a:lnTo>
                      <a:pt x="137" y="55"/>
                    </a:lnTo>
                    <a:lnTo>
                      <a:pt x="139" y="55"/>
                    </a:lnTo>
                    <a:lnTo>
                      <a:pt x="142" y="57"/>
                    </a:lnTo>
                    <a:lnTo>
                      <a:pt x="144" y="57"/>
                    </a:lnTo>
                    <a:lnTo>
                      <a:pt x="144" y="58"/>
                    </a:lnTo>
                    <a:lnTo>
                      <a:pt x="142" y="58"/>
                    </a:lnTo>
                    <a:lnTo>
                      <a:pt x="141" y="61"/>
                    </a:lnTo>
                    <a:lnTo>
                      <a:pt x="122" y="121"/>
                    </a:lnTo>
                    <a:lnTo>
                      <a:pt x="116" y="131"/>
                    </a:lnTo>
                    <a:lnTo>
                      <a:pt x="113" y="134"/>
                    </a:lnTo>
                    <a:lnTo>
                      <a:pt x="113" y="135"/>
                    </a:lnTo>
                    <a:lnTo>
                      <a:pt x="114" y="137"/>
                    </a:lnTo>
                    <a:lnTo>
                      <a:pt x="116" y="137"/>
                    </a:lnTo>
                    <a:lnTo>
                      <a:pt x="117" y="139"/>
                    </a:lnTo>
                    <a:lnTo>
                      <a:pt x="117" y="142"/>
                    </a:lnTo>
                    <a:lnTo>
                      <a:pt x="119" y="140"/>
                    </a:lnTo>
                    <a:lnTo>
                      <a:pt x="119" y="139"/>
                    </a:lnTo>
                    <a:lnTo>
                      <a:pt x="120" y="134"/>
                    </a:lnTo>
                    <a:lnTo>
                      <a:pt x="122" y="132"/>
                    </a:lnTo>
                    <a:lnTo>
                      <a:pt x="130" y="142"/>
                    </a:lnTo>
                    <a:lnTo>
                      <a:pt x="134" y="149"/>
                    </a:lnTo>
                    <a:lnTo>
                      <a:pt x="135" y="154"/>
                    </a:lnTo>
                    <a:lnTo>
                      <a:pt x="144" y="165"/>
                    </a:lnTo>
                    <a:lnTo>
                      <a:pt x="146" y="167"/>
                    </a:lnTo>
                    <a:lnTo>
                      <a:pt x="145" y="168"/>
                    </a:lnTo>
                    <a:lnTo>
                      <a:pt x="142" y="175"/>
                    </a:lnTo>
                    <a:lnTo>
                      <a:pt x="144" y="182"/>
                    </a:lnTo>
                    <a:lnTo>
                      <a:pt x="141" y="195"/>
                    </a:lnTo>
                    <a:lnTo>
                      <a:pt x="141" y="198"/>
                    </a:lnTo>
                    <a:lnTo>
                      <a:pt x="145" y="207"/>
                    </a:lnTo>
                    <a:lnTo>
                      <a:pt x="145" y="209"/>
                    </a:lnTo>
                    <a:lnTo>
                      <a:pt x="153" y="220"/>
                    </a:lnTo>
                    <a:lnTo>
                      <a:pt x="153" y="221"/>
                    </a:lnTo>
                    <a:lnTo>
                      <a:pt x="158" y="221"/>
                    </a:lnTo>
                    <a:lnTo>
                      <a:pt x="162" y="223"/>
                    </a:lnTo>
                    <a:lnTo>
                      <a:pt x="163" y="223"/>
                    </a:lnTo>
                    <a:lnTo>
                      <a:pt x="163" y="224"/>
                    </a:lnTo>
                    <a:lnTo>
                      <a:pt x="169" y="234"/>
                    </a:lnTo>
                    <a:lnTo>
                      <a:pt x="170" y="234"/>
                    </a:lnTo>
                    <a:lnTo>
                      <a:pt x="179" y="235"/>
                    </a:lnTo>
                    <a:lnTo>
                      <a:pt x="183" y="234"/>
                    </a:lnTo>
                    <a:lnTo>
                      <a:pt x="184" y="234"/>
                    </a:lnTo>
                    <a:lnTo>
                      <a:pt x="187" y="231"/>
                    </a:lnTo>
                    <a:lnTo>
                      <a:pt x="191" y="233"/>
                    </a:lnTo>
                    <a:lnTo>
                      <a:pt x="191" y="234"/>
                    </a:lnTo>
                    <a:lnTo>
                      <a:pt x="190" y="234"/>
                    </a:lnTo>
                    <a:lnTo>
                      <a:pt x="191" y="237"/>
                    </a:lnTo>
                    <a:lnTo>
                      <a:pt x="193" y="237"/>
                    </a:lnTo>
                    <a:lnTo>
                      <a:pt x="205" y="247"/>
                    </a:lnTo>
                    <a:lnTo>
                      <a:pt x="209" y="248"/>
                    </a:lnTo>
                    <a:lnTo>
                      <a:pt x="211" y="248"/>
                    </a:lnTo>
                    <a:lnTo>
                      <a:pt x="215" y="247"/>
                    </a:lnTo>
                    <a:lnTo>
                      <a:pt x="223" y="247"/>
                    </a:lnTo>
                    <a:lnTo>
                      <a:pt x="230" y="252"/>
                    </a:lnTo>
                    <a:lnTo>
                      <a:pt x="249" y="261"/>
                    </a:lnTo>
                    <a:lnTo>
                      <a:pt x="250" y="261"/>
                    </a:lnTo>
                    <a:lnTo>
                      <a:pt x="250" y="262"/>
                    </a:lnTo>
                    <a:lnTo>
                      <a:pt x="257" y="273"/>
                    </a:lnTo>
                    <a:lnTo>
                      <a:pt x="258" y="273"/>
                    </a:lnTo>
                    <a:lnTo>
                      <a:pt x="258" y="274"/>
                    </a:lnTo>
                    <a:lnTo>
                      <a:pt x="269" y="300"/>
                    </a:lnTo>
                    <a:lnTo>
                      <a:pt x="271" y="301"/>
                    </a:lnTo>
                    <a:lnTo>
                      <a:pt x="271" y="302"/>
                    </a:lnTo>
                    <a:lnTo>
                      <a:pt x="273" y="304"/>
                    </a:lnTo>
                    <a:lnTo>
                      <a:pt x="279" y="309"/>
                    </a:lnTo>
                    <a:lnTo>
                      <a:pt x="287" y="311"/>
                    </a:lnTo>
                    <a:lnTo>
                      <a:pt x="289" y="309"/>
                    </a:lnTo>
                    <a:lnTo>
                      <a:pt x="292" y="309"/>
                    </a:lnTo>
                    <a:lnTo>
                      <a:pt x="295" y="312"/>
                    </a:lnTo>
                    <a:lnTo>
                      <a:pt x="290" y="314"/>
                    </a:lnTo>
                    <a:lnTo>
                      <a:pt x="273" y="318"/>
                    </a:lnTo>
                    <a:lnTo>
                      <a:pt x="276" y="321"/>
                    </a:lnTo>
                    <a:lnTo>
                      <a:pt x="279" y="326"/>
                    </a:lnTo>
                    <a:lnTo>
                      <a:pt x="279" y="329"/>
                    </a:lnTo>
                    <a:lnTo>
                      <a:pt x="276" y="330"/>
                    </a:lnTo>
                    <a:lnTo>
                      <a:pt x="273" y="333"/>
                    </a:lnTo>
                    <a:lnTo>
                      <a:pt x="269" y="341"/>
                    </a:lnTo>
                    <a:lnTo>
                      <a:pt x="268" y="341"/>
                    </a:lnTo>
                    <a:lnTo>
                      <a:pt x="268" y="345"/>
                    </a:lnTo>
                    <a:lnTo>
                      <a:pt x="280" y="358"/>
                    </a:lnTo>
                    <a:lnTo>
                      <a:pt x="280" y="360"/>
                    </a:lnTo>
                    <a:lnTo>
                      <a:pt x="283" y="358"/>
                    </a:lnTo>
                    <a:lnTo>
                      <a:pt x="285" y="358"/>
                    </a:lnTo>
                    <a:lnTo>
                      <a:pt x="286" y="357"/>
                    </a:lnTo>
                    <a:lnTo>
                      <a:pt x="287" y="354"/>
                    </a:lnTo>
                    <a:lnTo>
                      <a:pt x="292" y="351"/>
                    </a:lnTo>
                    <a:lnTo>
                      <a:pt x="299" y="357"/>
                    </a:lnTo>
                    <a:lnTo>
                      <a:pt x="300" y="358"/>
                    </a:lnTo>
                    <a:lnTo>
                      <a:pt x="300" y="361"/>
                    </a:lnTo>
                    <a:lnTo>
                      <a:pt x="295" y="364"/>
                    </a:lnTo>
                    <a:lnTo>
                      <a:pt x="295" y="365"/>
                    </a:lnTo>
                    <a:lnTo>
                      <a:pt x="297" y="368"/>
                    </a:lnTo>
                    <a:lnTo>
                      <a:pt x="300" y="372"/>
                    </a:lnTo>
                    <a:lnTo>
                      <a:pt x="302" y="374"/>
                    </a:lnTo>
                    <a:lnTo>
                      <a:pt x="302" y="375"/>
                    </a:lnTo>
                    <a:lnTo>
                      <a:pt x="303" y="375"/>
                    </a:lnTo>
                    <a:lnTo>
                      <a:pt x="307" y="383"/>
                    </a:lnTo>
                    <a:lnTo>
                      <a:pt x="313" y="386"/>
                    </a:lnTo>
                    <a:lnTo>
                      <a:pt x="314" y="383"/>
                    </a:lnTo>
                    <a:lnTo>
                      <a:pt x="318" y="382"/>
                    </a:lnTo>
                    <a:lnTo>
                      <a:pt x="321" y="382"/>
                    </a:lnTo>
                    <a:lnTo>
                      <a:pt x="321" y="381"/>
                    </a:lnTo>
                    <a:lnTo>
                      <a:pt x="330" y="378"/>
                    </a:lnTo>
                    <a:lnTo>
                      <a:pt x="330" y="379"/>
                    </a:lnTo>
                    <a:lnTo>
                      <a:pt x="335" y="406"/>
                    </a:lnTo>
                    <a:lnTo>
                      <a:pt x="340" y="414"/>
                    </a:lnTo>
                    <a:lnTo>
                      <a:pt x="343" y="421"/>
                    </a:lnTo>
                    <a:lnTo>
                      <a:pt x="345" y="428"/>
                    </a:lnTo>
                    <a:lnTo>
                      <a:pt x="343" y="434"/>
                    </a:lnTo>
                    <a:lnTo>
                      <a:pt x="340" y="439"/>
                    </a:lnTo>
                    <a:lnTo>
                      <a:pt x="335" y="442"/>
                    </a:lnTo>
                    <a:lnTo>
                      <a:pt x="333" y="442"/>
                    </a:lnTo>
                    <a:lnTo>
                      <a:pt x="333" y="445"/>
                    </a:lnTo>
                    <a:lnTo>
                      <a:pt x="332" y="449"/>
                    </a:lnTo>
                    <a:lnTo>
                      <a:pt x="328" y="452"/>
                    </a:lnTo>
                    <a:lnTo>
                      <a:pt x="327" y="452"/>
                    </a:lnTo>
                    <a:lnTo>
                      <a:pt x="324" y="453"/>
                    </a:lnTo>
                    <a:lnTo>
                      <a:pt x="321" y="453"/>
                    </a:lnTo>
                    <a:lnTo>
                      <a:pt x="318" y="455"/>
                    </a:lnTo>
                    <a:lnTo>
                      <a:pt x="313" y="455"/>
                    </a:lnTo>
                    <a:lnTo>
                      <a:pt x="310" y="453"/>
                    </a:lnTo>
                    <a:lnTo>
                      <a:pt x="324" y="466"/>
                    </a:lnTo>
                    <a:lnTo>
                      <a:pt x="324" y="467"/>
                    </a:lnTo>
                    <a:lnTo>
                      <a:pt x="325" y="470"/>
                    </a:lnTo>
                    <a:lnTo>
                      <a:pt x="325" y="471"/>
                    </a:lnTo>
                    <a:lnTo>
                      <a:pt x="324" y="474"/>
                    </a:lnTo>
                    <a:lnTo>
                      <a:pt x="323" y="475"/>
                    </a:lnTo>
                    <a:lnTo>
                      <a:pt x="320" y="481"/>
                    </a:lnTo>
                    <a:lnTo>
                      <a:pt x="320" y="48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48" name="Freeform 4798">
                <a:extLst>
                  <a:ext uri="{FF2B5EF4-FFF2-40B4-BE49-F238E27FC236}">
                    <a16:creationId xmlns:a16="http://schemas.microsoft.com/office/drawing/2014/main" id="{2C48CD2F-1F92-37B2-FC51-620F1423BC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3" y="3320"/>
                <a:ext cx="27" cy="49"/>
              </a:xfrm>
              <a:custGeom>
                <a:avLst/>
                <a:gdLst>
                  <a:gd name="T0" fmla="*/ 109 w 110"/>
                  <a:gd name="T1" fmla="*/ 1 h 195"/>
                  <a:gd name="T2" fmla="*/ 103 w 110"/>
                  <a:gd name="T3" fmla="*/ 8 h 195"/>
                  <a:gd name="T4" fmla="*/ 99 w 110"/>
                  <a:gd name="T5" fmla="*/ 10 h 195"/>
                  <a:gd name="T6" fmla="*/ 88 w 110"/>
                  <a:gd name="T7" fmla="*/ 8 h 195"/>
                  <a:gd name="T8" fmla="*/ 82 w 110"/>
                  <a:gd name="T9" fmla="*/ 7 h 195"/>
                  <a:gd name="T10" fmla="*/ 74 w 110"/>
                  <a:gd name="T11" fmla="*/ 1 h 195"/>
                  <a:gd name="T12" fmla="*/ 70 w 110"/>
                  <a:gd name="T13" fmla="*/ 0 h 195"/>
                  <a:gd name="T14" fmla="*/ 56 w 110"/>
                  <a:gd name="T15" fmla="*/ 3 h 195"/>
                  <a:gd name="T16" fmla="*/ 44 w 110"/>
                  <a:gd name="T17" fmla="*/ 11 h 195"/>
                  <a:gd name="T18" fmla="*/ 40 w 110"/>
                  <a:gd name="T19" fmla="*/ 19 h 195"/>
                  <a:gd name="T20" fmla="*/ 29 w 110"/>
                  <a:gd name="T21" fmla="*/ 32 h 195"/>
                  <a:gd name="T22" fmla="*/ 8 w 110"/>
                  <a:gd name="T23" fmla="*/ 48 h 195"/>
                  <a:gd name="T24" fmla="*/ 7 w 110"/>
                  <a:gd name="T25" fmla="*/ 51 h 195"/>
                  <a:gd name="T26" fmla="*/ 4 w 110"/>
                  <a:gd name="T27" fmla="*/ 56 h 195"/>
                  <a:gd name="T28" fmla="*/ 1 w 110"/>
                  <a:gd name="T29" fmla="*/ 68 h 195"/>
                  <a:gd name="T30" fmla="*/ 0 w 110"/>
                  <a:gd name="T31" fmla="*/ 88 h 195"/>
                  <a:gd name="T32" fmla="*/ 3 w 110"/>
                  <a:gd name="T33" fmla="*/ 93 h 195"/>
                  <a:gd name="T34" fmla="*/ 8 w 110"/>
                  <a:gd name="T35" fmla="*/ 103 h 195"/>
                  <a:gd name="T36" fmla="*/ 22 w 110"/>
                  <a:gd name="T37" fmla="*/ 110 h 195"/>
                  <a:gd name="T38" fmla="*/ 36 w 110"/>
                  <a:gd name="T39" fmla="*/ 121 h 195"/>
                  <a:gd name="T40" fmla="*/ 40 w 110"/>
                  <a:gd name="T41" fmla="*/ 141 h 195"/>
                  <a:gd name="T42" fmla="*/ 42 w 110"/>
                  <a:gd name="T43" fmla="*/ 149 h 195"/>
                  <a:gd name="T44" fmla="*/ 43 w 110"/>
                  <a:gd name="T45" fmla="*/ 151 h 195"/>
                  <a:gd name="T46" fmla="*/ 50 w 110"/>
                  <a:gd name="T47" fmla="*/ 155 h 195"/>
                  <a:gd name="T48" fmla="*/ 51 w 110"/>
                  <a:gd name="T49" fmla="*/ 158 h 195"/>
                  <a:gd name="T50" fmla="*/ 50 w 110"/>
                  <a:gd name="T51" fmla="*/ 160 h 195"/>
                  <a:gd name="T52" fmla="*/ 47 w 110"/>
                  <a:gd name="T53" fmla="*/ 163 h 195"/>
                  <a:gd name="T54" fmla="*/ 44 w 110"/>
                  <a:gd name="T55" fmla="*/ 166 h 195"/>
                  <a:gd name="T56" fmla="*/ 27 w 110"/>
                  <a:gd name="T57" fmla="*/ 160 h 195"/>
                  <a:gd name="T58" fmla="*/ 21 w 110"/>
                  <a:gd name="T59" fmla="*/ 162 h 195"/>
                  <a:gd name="T60" fmla="*/ 17 w 110"/>
                  <a:gd name="T61" fmla="*/ 163 h 195"/>
                  <a:gd name="T62" fmla="*/ 22 w 110"/>
                  <a:gd name="T63" fmla="*/ 174 h 195"/>
                  <a:gd name="T64" fmla="*/ 44 w 110"/>
                  <a:gd name="T65" fmla="*/ 190 h 1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10" h="195">
                    <a:moveTo>
                      <a:pt x="110" y="0"/>
                    </a:moveTo>
                    <a:lnTo>
                      <a:pt x="109" y="1"/>
                    </a:lnTo>
                    <a:lnTo>
                      <a:pt x="109" y="3"/>
                    </a:lnTo>
                    <a:lnTo>
                      <a:pt x="103" y="8"/>
                    </a:lnTo>
                    <a:lnTo>
                      <a:pt x="100" y="8"/>
                    </a:lnTo>
                    <a:lnTo>
                      <a:pt x="99" y="10"/>
                    </a:lnTo>
                    <a:lnTo>
                      <a:pt x="92" y="10"/>
                    </a:lnTo>
                    <a:lnTo>
                      <a:pt x="88" y="8"/>
                    </a:lnTo>
                    <a:lnTo>
                      <a:pt x="85" y="7"/>
                    </a:lnTo>
                    <a:lnTo>
                      <a:pt x="82" y="7"/>
                    </a:lnTo>
                    <a:lnTo>
                      <a:pt x="77" y="4"/>
                    </a:lnTo>
                    <a:lnTo>
                      <a:pt x="74" y="1"/>
                    </a:lnTo>
                    <a:lnTo>
                      <a:pt x="72" y="1"/>
                    </a:lnTo>
                    <a:lnTo>
                      <a:pt x="70" y="0"/>
                    </a:lnTo>
                    <a:lnTo>
                      <a:pt x="61" y="0"/>
                    </a:lnTo>
                    <a:lnTo>
                      <a:pt x="56" y="3"/>
                    </a:lnTo>
                    <a:lnTo>
                      <a:pt x="53" y="3"/>
                    </a:lnTo>
                    <a:lnTo>
                      <a:pt x="44" y="11"/>
                    </a:lnTo>
                    <a:lnTo>
                      <a:pt x="42" y="15"/>
                    </a:lnTo>
                    <a:lnTo>
                      <a:pt x="40" y="19"/>
                    </a:lnTo>
                    <a:lnTo>
                      <a:pt x="37" y="24"/>
                    </a:lnTo>
                    <a:lnTo>
                      <a:pt x="29" y="32"/>
                    </a:lnTo>
                    <a:lnTo>
                      <a:pt x="25" y="33"/>
                    </a:lnTo>
                    <a:lnTo>
                      <a:pt x="8" y="48"/>
                    </a:lnTo>
                    <a:lnTo>
                      <a:pt x="8" y="50"/>
                    </a:lnTo>
                    <a:lnTo>
                      <a:pt x="7" y="51"/>
                    </a:lnTo>
                    <a:lnTo>
                      <a:pt x="5" y="54"/>
                    </a:lnTo>
                    <a:lnTo>
                      <a:pt x="4" y="56"/>
                    </a:lnTo>
                    <a:lnTo>
                      <a:pt x="1" y="67"/>
                    </a:lnTo>
                    <a:lnTo>
                      <a:pt x="1" y="68"/>
                    </a:lnTo>
                    <a:lnTo>
                      <a:pt x="0" y="77"/>
                    </a:lnTo>
                    <a:lnTo>
                      <a:pt x="0" y="88"/>
                    </a:lnTo>
                    <a:lnTo>
                      <a:pt x="1" y="92"/>
                    </a:lnTo>
                    <a:lnTo>
                      <a:pt x="3" y="93"/>
                    </a:lnTo>
                    <a:lnTo>
                      <a:pt x="8" y="101"/>
                    </a:lnTo>
                    <a:lnTo>
                      <a:pt x="8" y="103"/>
                    </a:lnTo>
                    <a:lnTo>
                      <a:pt x="10" y="103"/>
                    </a:lnTo>
                    <a:lnTo>
                      <a:pt x="22" y="110"/>
                    </a:lnTo>
                    <a:lnTo>
                      <a:pt x="33" y="120"/>
                    </a:lnTo>
                    <a:lnTo>
                      <a:pt x="36" y="121"/>
                    </a:lnTo>
                    <a:lnTo>
                      <a:pt x="42" y="139"/>
                    </a:lnTo>
                    <a:lnTo>
                      <a:pt x="40" y="141"/>
                    </a:lnTo>
                    <a:lnTo>
                      <a:pt x="40" y="148"/>
                    </a:lnTo>
                    <a:lnTo>
                      <a:pt x="42" y="149"/>
                    </a:lnTo>
                    <a:lnTo>
                      <a:pt x="42" y="151"/>
                    </a:lnTo>
                    <a:lnTo>
                      <a:pt x="43" y="151"/>
                    </a:lnTo>
                    <a:lnTo>
                      <a:pt x="47" y="152"/>
                    </a:lnTo>
                    <a:lnTo>
                      <a:pt x="50" y="155"/>
                    </a:lnTo>
                    <a:lnTo>
                      <a:pt x="50" y="156"/>
                    </a:lnTo>
                    <a:lnTo>
                      <a:pt x="51" y="158"/>
                    </a:lnTo>
                    <a:lnTo>
                      <a:pt x="50" y="159"/>
                    </a:lnTo>
                    <a:lnTo>
                      <a:pt x="50" y="160"/>
                    </a:lnTo>
                    <a:lnTo>
                      <a:pt x="49" y="160"/>
                    </a:lnTo>
                    <a:lnTo>
                      <a:pt x="47" y="163"/>
                    </a:lnTo>
                    <a:lnTo>
                      <a:pt x="46" y="163"/>
                    </a:lnTo>
                    <a:lnTo>
                      <a:pt x="44" y="166"/>
                    </a:lnTo>
                    <a:lnTo>
                      <a:pt x="39" y="166"/>
                    </a:lnTo>
                    <a:lnTo>
                      <a:pt x="27" y="160"/>
                    </a:lnTo>
                    <a:lnTo>
                      <a:pt x="22" y="160"/>
                    </a:lnTo>
                    <a:lnTo>
                      <a:pt x="21" y="162"/>
                    </a:lnTo>
                    <a:lnTo>
                      <a:pt x="18" y="163"/>
                    </a:lnTo>
                    <a:lnTo>
                      <a:pt x="17" y="163"/>
                    </a:lnTo>
                    <a:lnTo>
                      <a:pt x="15" y="168"/>
                    </a:lnTo>
                    <a:lnTo>
                      <a:pt x="22" y="174"/>
                    </a:lnTo>
                    <a:lnTo>
                      <a:pt x="42" y="185"/>
                    </a:lnTo>
                    <a:lnTo>
                      <a:pt x="44" y="190"/>
                    </a:lnTo>
                    <a:lnTo>
                      <a:pt x="44" y="19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49" name="Freeform 4799">
                <a:extLst>
                  <a:ext uri="{FF2B5EF4-FFF2-40B4-BE49-F238E27FC236}">
                    <a16:creationId xmlns:a16="http://schemas.microsoft.com/office/drawing/2014/main" id="{407A2C6D-2680-8AE4-2704-48BE1756AD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5" y="3369"/>
                <a:ext cx="19" cy="12"/>
              </a:xfrm>
              <a:custGeom>
                <a:avLst/>
                <a:gdLst>
                  <a:gd name="T0" fmla="*/ 74 w 74"/>
                  <a:gd name="T1" fmla="*/ 0 h 49"/>
                  <a:gd name="T2" fmla="*/ 67 w 74"/>
                  <a:gd name="T3" fmla="*/ 7 h 49"/>
                  <a:gd name="T4" fmla="*/ 63 w 74"/>
                  <a:gd name="T5" fmla="*/ 10 h 49"/>
                  <a:gd name="T6" fmla="*/ 57 w 74"/>
                  <a:gd name="T7" fmla="*/ 16 h 49"/>
                  <a:gd name="T8" fmla="*/ 55 w 74"/>
                  <a:gd name="T9" fmla="*/ 16 h 49"/>
                  <a:gd name="T10" fmla="*/ 50 w 74"/>
                  <a:gd name="T11" fmla="*/ 21 h 49"/>
                  <a:gd name="T12" fmla="*/ 28 w 74"/>
                  <a:gd name="T13" fmla="*/ 36 h 49"/>
                  <a:gd name="T14" fmla="*/ 0 w 74"/>
                  <a:gd name="T15" fmla="*/ 4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4" h="49">
                    <a:moveTo>
                      <a:pt x="74" y="0"/>
                    </a:moveTo>
                    <a:lnTo>
                      <a:pt x="67" y="7"/>
                    </a:lnTo>
                    <a:lnTo>
                      <a:pt x="63" y="10"/>
                    </a:lnTo>
                    <a:lnTo>
                      <a:pt x="57" y="16"/>
                    </a:lnTo>
                    <a:lnTo>
                      <a:pt x="55" y="16"/>
                    </a:lnTo>
                    <a:lnTo>
                      <a:pt x="50" y="21"/>
                    </a:lnTo>
                    <a:lnTo>
                      <a:pt x="28" y="36"/>
                    </a:lnTo>
                    <a:lnTo>
                      <a:pt x="0" y="4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50" name="Freeform 4800">
                <a:extLst>
                  <a:ext uri="{FF2B5EF4-FFF2-40B4-BE49-F238E27FC236}">
                    <a16:creationId xmlns:a16="http://schemas.microsoft.com/office/drawing/2014/main" id="{2B6151F4-5920-FF34-E556-1B34E69E6E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4" y="3368"/>
                <a:ext cx="41" cy="28"/>
              </a:xfrm>
              <a:custGeom>
                <a:avLst/>
                <a:gdLst>
                  <a:gd name="T0" fmla="*/ 161 w 163"/>
                  <a:gd name="T1" fmla="*/ 75 h 109"/>
                  <a:gd name="T2" fmla="*/ 149 w 163"/>
                  <a:gd name="T3" fmla="*/ 50 h 109"/>
                  <a:gd name="T4" fmla="*/ 147 w 163"/>
                  <a:gd name="T5" fmla="*/ 51 h 109"/>
                  <a:gd name="T6" fmla="*/ 141 w 163"/>
                  <a:gd name="T7" fmla="*/ 67 h 109"/>
                  <a:gd name="T8" fmla="*/ 130 w 163"/>
                  <a:gd name="T9" fmla="*/ 71 h 109"/>
                  <a:gd name="T10" fmla="*/ 126 w 163"/>
                  <a:gd name="T11" fmla="*/ 70 h 109"/>
                  <a:gd name="T12" fmla="*/ 110 w 163"/>
                  <a:gd name="T13" fmla="*/ 64 h 109"/>
                  <a:gd name="T14" fmla="*/ 98 w 163"/>
                  <a:gd name="T15" fmla="*/ 84 h 109"/>
                  <a:gd name="T16" fmla="*/ 80 w 163"/>
                  <a:gd name="T17" fmla="*/ 88 h 109"/>
                  <a:gd name="T18" fmla="*/ 74 w 163"/>
                  <a:gd name="T19" fmla="*/ 86 h 109"/>
                  <a:gd name="T20" fmla="*/ 69 w 163"/>
                  <a:gd name="T21" fmla="*/ 91 h 109"/>
                  <a:gd name="T22" fmla="*/ 70 w 163"/>
                  <a:gd name="T23" fmla="*/ 96 h 109"/>
                  <a:gd name="T24" fmla="*/ 69 w 163"/>
                  <a:gd name="T25" fmla="*/ 106 h 109"/>
                  <a:gd name="T26" fmla="*/ 67 w 163"/>
                  <a:gd name="T27" fmla="*/ 107 h 109"/>
                  <a:gd name="T28" fmla="*/ 58 w 163"/>
                  <a:gd name="T29" fmla="*/ 109 h 109"/>
                  <a:gd name="T30" fmla="*/ 56 w 163"/>
                  <a:gd name="T31" fmla="*/ 104 h 109"/>
                  <a:gd name="T32" fmla="*/ 55 w 163"/>
                  <a:gd name="T33" fmla="*/ 92 h 109"/>
                  <a:gd name="T34" fmla="*/ 51 w 163"/>
                  <a:gd name="T35" fmla="*/ 91 h 109"/>
                  <a:gd name="T36" fmla="*/ 41 w 163"/>
                  <a:gd name="T37" fmla="*/ 96 h 109"/>
                  <a:gd name="T38" fmla="*/ 38 w 163"/>
                  <a:gd name="T39" fmla="*/ 101 h 109"/>
                  <a:gd name="T40" fmla="*/ 31 w 163"/>
                  <a:gd name="T41" fmla="*/ 99 h 109"/>
                  <a:gd name="T42" fmla="*/ 30 w 163"/>
                  <a:gd name="T43" fmla="*/ 96 h 109"/>
                  <a:gd name="T44" fmla="*/ 30 w 163"/>
                  <a:gd name="T45" fmla="*/ 91 h 109"/>
                  <a:gd name="T46" fmla="*/ 31 w 163"/>
                  <a:gd name="T47" fmla="*/ 86 h 109"/>
                  <a:gd name="T48" fmla="*/ 33 w 163"/>
                  <a:gd name="T49" fmla="*/ 75 h 109"/>
                  <a:gd name="T50" fmla="*/ 37 w 163"/>
                  <a:gd name="T51" fmla="*/ 70 h 109"/>
                  <a:gd name="T52" fmla="*/ 47 w 163"/>
                  <a:gd name="T53" fmla="*/ 71 h 109"/>
                  <a:gd name="T54" fmla="*/ 56 w 163"/>
                  <a:gd name="T55" fmla="*/ 72 h 109"/>
                  <a:gd name="T56" fmla="*/ 63 w 163"/>
                  <a:gd name="T57" fmla="*/ 67 h 109"/>
                  <a:gd name="T58" fmla="*/ 67 w 163"/>
                  <a:gd name="T59" fmla="*/ 68 h 109"/>
                  <a:gd name="T60" fmla="*/ 72 w 163"/>
                  <a:gd name="T61" fmla="*/ 71 h 109"/>
                  <a:gd name="T62" fmla="*/ 80 w 163"/>
                  <a:gd name="T63" fmla="*/ 70 h 109"/>
                  <a:gd name="T64" fmla="*/ 83 w 163"/>
                  <a:gd name="T65" fmla="*/ 58 h 109"/>
                  <a:gd name="T66" fmla="*/ 80 w 163"/>
                  <a:gd name="T67" fmla="*/ 51 h 109"/>
                  <a:gd name="T68" fmla="*/ 79 w 163"/>
                  <a:gd name="T69" fmla="*/ 50 h 109"/>
                  <a:gd name="T70" fmla="*/ 70 w 163"/>
                  <a:gd name="T71" fmla="*/ 43 h 109"/>
                  <a:gd name="T72" fmla="*/ 55 w 163"/>
                  <a:gd name="T73" fmla="*/ 34 h 109"/>
                  <a:gd name="T74" fmla="*/ 50 w 163"/>
                  <a:gd name="T75" fmla="*/ 31 h 109"/>
                  <a:gd name="T76" fmla="*/ 47 w 163"/>
                  <a:gd name="T77" fmla="*/ 17 h 109"/>
                  <a:gd name="T78" fmla="*/ 37 w 163"/>
                  <a:gd name="T79" fmla="*/ 5 h 109"/>
                  <a:gd name="T80" fmla="*/ 33 w 163"/>
                  <a:gd name="T81" fmla="*/ 3 h 109"/>
                  <a:gd name="T82" fmla="*/ 16 w 163"/>
                  <a:gd name="T83" fmla="*/ 0 h 109"/>
                  <a:gd name="T84" fmla="*/ 0 w 163"/>
                  <a:gd name="T85" fmla="*/ 1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63" h="109">
                    <a:moveTo>
                      <a:pt x="163" y="77"/>
                    </a:moveTo>
                    <a:lnTo>
                      <a:pt x="161" y="75"/>
                    </a:lnTo>
                    <a:lnTo>
                      <a:pt x="158" y="60"/>
                    </a:lnTo>
                    <a:lnTo>
                      <a:pt x="149" y="50"/>
                    </a:lnTo>
                    <a:lnTo>
                      <a:pt x="147" y="50"/>
                    </a:lnTo>
                    <a:lnTo>
                      <a:pt x="147" y="51"/>
                    </a:lnTo>
                    <a:lnTo>
                      <a:pt x="144" y="61"/>
                    </a:lnTo>
                    <a:lnTo>
                      <a:pt x="141" y="67"/>
                    </a:lnTo>
                    <a:lnTo>
                      <a:pt x="137" y="70"/>
                    </a:lnTo>
                    <a:lnTo>
                      <a:pt x="130" y="71"/>
                    </a:lnTo>
                    <a:lnTo>
                      <a:pt x="127" y="71"/>
                    </a:lnTo>
                    <a:lnTo>
                      <a:pt x="126" y="70"/>
                    </a:lnTo>
                    <a:lnTo>
                      <a:pt x="114" y="64"/>
                    </a:lnTo>
                    <a:lnTo>
                      <a:pt x="110" y="64"/>
                    </a:lnTo>
                    <a:lnTo>
                      <a:pt x="103" y="79"/>
                    </a:lnTo>
                    <a:lnTo>
                      <a:pt x="98" y="84"/>
                    </a:lnTo>
                    <a:lnTo>
                      <a:pt x="96" y="85"/>
                    </a:lnTo>
                    <a:lnTo>
                      <a:pt x="80" y="88"/>
                    </a:lnTo>
                    <a:lnTo>
                      <a:pt x="77" y="88"/>
                    </a:lnTo>
                    <a:lnTo>
                      <a:pt x="74" y="86"/>
                    </a:lnTo>
                    <a:lnTo>
                      <a:pt x="73" y="86"/>
                    </a:lnTo>
                    <a:lnTo>
                      <a:pt x="69" y="91"/>
                    </a:lnTo>
                    <a:lnTo>
                      <a:pt x="69" y="95"/>
                    </a:lnTo>
                    <a:lnTo>
                      <a:pt x="70" y="96"/>
                    </a:lnTo>
                    <a:lnTo>
                      <a:pt x="70" y="104"/>
                    </a:lnTo>
                    <a:lnTo>
                      <a:pt x="69" y="106"/>
                    </a:lnTo>
                    <a:lnTo>
                      <a:pt x="69" y="107"/>
                    </a:lnTo>
                    <a:lnTo>
                      <a:pt x="67" y="107"/>
                    </a:lnTo>
                    <a:lnTo>
                      <a:pt x="65" y="109"/>
                    </a:lnTo>
                    <a:lnTo>
                      <a:pt x="58" y="109"/>
                    </a:lnTo>
                    <a:lnTo>
                      <a:pt x="58" y="107"/>
                    </a:lnTo>
                    <a:lnTo>
                      <a:pt x="56" y="104"/>
                    </a:lnTo>
                    <a:lnTo>
                      <a:pt x="56" y="94"/>
                    </a:lnTo>
                    <a:lnTo>
                      <a:pt x="55" y="92"/>
                    </a:lnTo>
                    <a:lnTo>
                      <a:pt x="53" y="92"/>
                    </a:lnTo>
                    <a:lnTo>
                      <a:pt x="51" y="91"/>
                    </a:lnTo>
                    <a:lnTo>
                      <a:pt x="47" y="91"/>
                    </a:lnTo>
                    <a:lnTo>
                      <a:pt x="41" y="96"/>
                    </a:lnTo>
                    <a:lnTo>
                      <a:pt x="40" y="99"/>
                    </a:lnTo>
                    <a:lnTo>
                      <a:pt x="38" y="101"/>
                    </a:lnTo>
                    <a:lnTo>
                      <a:pt x="33" y="101"/>
                    </a:lnTo>
                    <a:lnTo>
                      <a:pt x="31" y="99"/>
                    </a:lnTo>
                    <a:lnTo>
                      <a:pt x="30" y="99"/>
                    </a:lnTo>
                    <a:lnTo>
                      <a:pt x="30" y="96"/>
                    </a:lnTo>
                    <a:lnTo>
                      <a:pt x="28" y="96"/>
                    </a:lnTo>
                    <a:lnTo>
                      <a:pt x="30" y="91"/>
                    </a:lnTo>
                    <a:lnTo>
                      <a:pt x="30" y="89"/>
                    </a:lnTo>
                    <a:lnTo>
                      <a:pt x="31" y="86"/>
                    </a:lnTo>
                    <a:lnTo>
                      <a:pt x="31" y="81"/>
                    </a:lnTo>
                    <a:lnTo>
                      <a:pt x="33" y="75"/>
                    </a:lnTo>
                    <a:lnTo>
                      <a:pt x="37" y="71"/>
                    </a:lnTo>
                    <a:lnTo>
                      <a:pt x="37" y="70"/>
                    </a:lnTo>
                    <a:lnTo>
                      <a:pt x="38" y="70"/>
                    </a:lnTo>
                    <a:lnTo>
                      <a:pt x="47" y="71"/>
                    </a:lnTo>
                    <a:lnTo>
                      <a:pt x="48" y="72"/>
                    </a:lnTo>
                    <a:lnTo>
                      <a:pt x="56" y="72"/>
                    </a:lnTo>
                    <a:lnTo>
                      <a:pt x="59" y="68"/>
                    </a:lnTo>
                    <a:lnTo>
                      <a:pt x="63" y="67"/>
                    </a:lnTo>
                    <a:lnTo>
                      <a:pt x="66" y="68"/>
                    </a:lnTo>
                    <a:lnTo>
                      <a:pt x="67" y="68"/>
                    </a:lnTo>
                    <a:lnTo>
                      <a:pt x="70" y="70"/>
                    </a:lnTo>
                    <a:lnTo>
                      <a:pt x="72" y="71"/>
                    </a:lnTo>
                    <a:lnTo>
                      <a:pt x="76" y="70"/>
                    </a:lnTo>
                    <a:lnTo>
                      <a:pt x="80" y="70"/>
                    </a:lnTo>
                    <a:lnTo>
                      <a:pt x="81" y="68"/>
                    </a:lnTo>
                    <a:lnTo>
                      <a:pt x="83" y="58"/>
                    </a:lnTo>
                    <a:lnTo>
                      <a:pt x="83" y="54"/>
                    </a:lnTo>
                    <a:lnTo>
                      <a:pt x="80" y="51"/>
                    </a:lnTo>
                    <a:lnTo>
                      <a:pt x="80" y="50"/>
                    </a:lnTo>
                    <a:lnTo>
                      <a:pt x="79" y="50"/>
                    </a:lnTo>
                    <a:lnTo>
                      <a:pt x="74" y="47"/>
                    </a:lnTo>
                    <a:lnTo>
                      <a:pt x="70" y="43"/>
                    </a:lnTo>
                    <a:lnTo>
                      <a:pt x="55" y="35"/>
                    </a:lnTo>
                    <a:lnTo>
                      <a:pt x="55" y="34"/>
                    </a:lnTo>
                    <a:lnTo>
                      <a:pt x="51" y="32"/>
                    </a:lnTo>
                    <a:lnTo>
                      <a:pt x="50" y="31"/>
                    </a:lnTo>
                    <a:lnTo>
                      <a:pt x="47" y="18"/>
                    </a:lnTo>
                    <a:lnTo>
                      <a:pt x="47" y="17"/>
                    </a:lnTo>
                    <a:lnTo>
                      <a:pt x="44" y="12"/>
                    </a:lnTo>
                    <a:lnTo>
                      <a:pt x="37" y="5"/>
                    </a:lnTo>
                    <a:lnTo>
                      <a:pt x="36" y="5"/>
                    </a:lnTo>
                    <a:lnTo>
                      <a:pt x="33" y="3"/>
                    </a:lnTo>
                    <a:lnTo>
                      <a:pt x="28" y="3"/>
                    </a:lnTo>
                    <a:lnTo>
                      <a:pt x="16" y="0"/>
                    </a:lnTo>
                    <a:lnTo>
                      <a:pt x="3" y="0"/>
                    </a:lnTo>
                    <a:lnTo>
                      <a:pt x="0" y="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51" name="Freeform 4801">
                <a:extLst>
                  <a:ext uri="{FF2B5EF4-FFF2-40B4-BE49-F238E27FC236}">
                    <a16:creationId xmlns:a16="http://schemas.microsoft.com/office/drawing/2014/main" id="{4F889E9E-DF76-C8AD-B0EF-FF10E09C46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5" y="3388"/>
                <a:ext cx="95" cy="120"/>
              </a:xfrm>
              <a:custGeom>
                <a:avLst/>
                <a:gdLst>
                  <a:gd name="T0" fmla="*/ 381 w 381"/>
                  <a:gd name="T1" fmla="*/ 480 h 482"/>
                  <a:gd name="T2" fmla="*/ 364 w 381"/>
                  <a:gd name="T3" fmla="*/ 458 h 482"/>
                  <a:gd name="T4" fmla="*/ 360 w 381"/>
                  <a:gd name="T5" fmla="*/ 455 h 482"/>
                  <a:gd name="T6" fmla="*/ 355 w 381"/>
                  <a:gd name="T7" fmla="*/ 453 h 482"/>
                  <a:gd name="T8" fmla="*/ 345 w 381"/>
                  <a:gd name="T9" fmla="*/ 451 h 482"/>
                  <a:gd name="T10" fmla="*/ 340 w 381"/>
                  <a:gd name="T11" fmla="*/ 449 h 482"/>
                  <a:gd name="T12" fmla="*/ 318 w 381"/>
                  <a:gd name="T13" fmla="*/ 439 h 482"/>
                  <a:gd name="T14" fmla="*/ 315 w 381"/>
                  <a:gd name="T15" fmla="*/ 438 h 482"/>
                  <a:gd name="T16" fmla="*/ 300 w 381"/>
                  <a:gd name="T17" fmla="*/ 419 h 482"/>
                  <a:gd name="T18" fmla="*/ 298 w 381"/>
                  <a:gd name="T19" fmla="*/ 399 h 482"/>
                  <a:gd name="T20" fmla="*/ 297 w 381"/>
                  <a:gd name="T21" fmla="*/ 392 h 482"/>
                  <a:gd name="T22" fmla="*/ 295 w 381"/>
                  <a:gd name="T23" fmla="*/ 381 h 482"/>
                  <a:gd name="T24" fmla="*/ 294 w 381"/>
                  <a:gd name="T25" fmla="*/ 379 h 482"/>
                  <a:gd name="T26" fmla="*/ 255 w 381"/>
                  <a:gd name="T27" fmla="*/ 395 h 482"/>
                  <a:gd name="T28" fmla="*/ 249 w 381"/>
                  <a:gd name="T29" fmla="*/ 402 h 482"/>
                  <a:gd name="T30" fmla="*/ 247 w 381"/>
                  <a:gd name="T31" fmla="*/ 406 h 482"/>
                  <a:gd name="T32" fmla="*/ 231 w 381"/>
                  <a:gd name="T33" fmla="*/ 403 h 482"/>
                  <a:gd name="T34" fmla="*/ 240 w 381"/>
                  <a:gd name="T35" fmla="*/ 391 h 482"/>
                  <a:gd name="T36" fmla="*/ 245 w 381"/>
                  <a:gd name="T37" fmla="*/ 378 h 482"/>
                  <a:gd name="T38" fmla="*/ 237 w 381"/>
                  <a:gd name="T39" fmla="*/ 374 h 482"/>
                  <a:gd name="T40" fmla="*/ 235 w 381"/>
                  <a:gd name="T41" fmla="*/ 371 h 482"/>
                  <a:gd name="T42" fmla="*/ 234 w 381"/>
                  <a:gd name="T43" fmla="*/ 368 h 482"/>
                  <a:gd name="T44" fmla="*/ 240 w 381"/>
                  <a:gd name="T45" fmla="*/ 356 h 482"/>
                  <a:gd name="T46" fmla="*/ 241 w 381"/>
                  <a:gd name="T47" fmla="*/ 352 h 482"/>
                  <a:gd name="T48" fmla="*/ 230 w 381"/>
                  <a:gd name="T49" fmla="*/ 350 h 482"/>
                  <a:gd name="T50" fmla="*/ 205 w 381"/>
                  <a:gd name="T51" fmla="*/ 357 h 482"/>
                  <a:gd name="T52" fmla="*/ 198 w 381"/>
                  <a:gd name="T53" fmla="*/ 311 h 482"/>
                  <a:gd name="T54" fmla="*/ 188 w 381"/>
                  <a:gd name="T55" fmla="*/ 304 h 482"/>
                  <a:gd name="T56" fmla="*/ 177 w 381"/>
                  <a:gd name="T57" fmla="*/ 297 h 482"/>
                  <a:gd name="T58" fmla="*/ 175 w 381"/>
                  <a:gd name="T59" fmla="*/ 298 h 482"/>
                  <a:gd name="T60" fmla="*/ 173 w 381"/>
                  <a:gd name="T61" fmla="*/ 297 h 482"/>
                  <a:gd name="T62" fmla="*/ 163 w 381"/>
                  <a:gd name="T63" fmla="*/ 294 h 482"/>
                  <a:gd name="T64" fmla="*/ 159 w 381"/>
                  <a:gd name="T65" fmla="*/ 286 h 482"/>
                  <a:gd name="T66" fmla="*/ 156 w 381"/>
                  <a:gd name="T67" fmla="*/ 275 h 482"/>
                  <a:gd name="T68" fmla="*/ 171 w 381"/>
                  <a:gd name="T69" fmla="*/ 250 h 482"/>
                  <a:gd name="T70" fmla="*/ 164 w 381"/>
                  <a:gd name="T71" fmla="*/ 247 h 482"/>
                  <a:gd name="T72" fmla="*/ 157 w 381"/>
                  <a:gd name="T73" fmla="*/ 247 h 482"/>
                  <a:gd name="T74" fmla="*/ 132 w 381"/>
                  <a:gd name="T75" fmla="*/ 231 h 482"/>
                  <a:gd name="T76" fmla="*/ 129 w 381"/>
                  <a:gd name="T77" fmla="*/ 223 h 482"/>
                  <a:gd name="T78" fmla="*/ 122 w 381"/>
                  <a:gd name="T79" fmla="*/ 220 h 482"/>
                  <a:gd name="T80" fmla="*/ 118 w 381"/>
                  <a:gd name="T81" fmla="*/ 228 h 482"/>
                  <a:gd name="T82" fmla="*/ 113 w 381"/>
                  <a:gd name="T83" fmla="*/ 244 h 482"/>
                  <a:gd name="T84" fmla="*/ 111 w 381"/>
                  <a:gd name="T85" fmla="*/ 242 h 482"/>
                  <a:gd name="T86" fmla="*/ 104 w 381"/>
                  <a:gd name="T87" fmla="*/ 231 h 482"/>
                  <a:gd name="T88" fmla="*/ 103 w 381"/>
                  <a:gd name="T89" fmla="*/ 218 h 482"/>
                  <a:gd name="T90" fmla="*/ 88 w 381"/>
                  <a:gd name="T91" fmla="*/ 206 h 482"/>
                  <a:gd name="T92" fmla="*/ 71 w 381"/>
                  <a:gd name="T93" fmla="*/ 195 h 482"/>
                  <a:gd name="T94" fmla="*/ 62 w 381"/>
                  <a:gd name="T95" fmla="*/ 171 h 482"/>
                  <a:gd name="T96" fmla="*/ 58 w 381"/>
                  <a:gd name="T97" fmla="*/ 156 h 482"/>
                  <a:gd name="T98" fmla="*/ 41 w 381"/>
                  <a:gd name="T99" fmla="*/ 161 h 482"/>
                  <a:gd name="T100" fmla="*/ 36 w 381"/>
                  <a:gd name="T101" fmla="*/ 146 h 482"/>
                  <a:gd name="T102" fmla="*/ 33 w 381"/>
                  <a:gd name="T103" fmla="*/ 110 h 482"/>
                  <a:gd name="T104" fmla="*/ 30 w 381"/>
                  <a:gd name="T105" fmla="*/ 106 h 482"/>
                  <a:gd name="T106" fmla="*/ 26 w 381"/>
                  <a:gd name="T107" fmla="*/ 100 h 482"/>
                  <a:gd name="T108" fmla="*/ 21 w 381"/>
                  <a:gd name="T109" fmla="*/ 97 h 482"/>
                  <a:gd name="T110" fmla="*/ 7 w 381"/>
                  <a:gd name="T111" fmla="*/ 92 h 482"/>
                  <a:gd name="T112" fmla="*/ 4 w 381"/>
                  <a:gd name="T113" fmla="*/ 78 h 482"/>
                  <a:gd name="T114" fmla="*/ 2 w 381"/>
                  <a:gd name="T115" fmla="*/ 69 h 482"/>
                  <a:gd name="T116" fmla="*/ 4 w 381"/>
                  <a:gd name="T117" fmla="*/ 61 h 482"/>
                  <a:gd name="T118" fmla="*/ 12 w 381"/>
                  <a:gd name="T119" fmla="*/ 43 h 482"/>
                  <a:gd name="T120" fmla="*/ 5 w 381"/>
                  <a:gd name="T121" fmla="*/ 25 h 482"/>
                  <a:gd name="T122" fmla="*/ 0 w 381"/>
                  <a:gd name="T123" fmla="*/ 2 h 4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81" h="482">
                    <a:moveTo>
                      <a:pt x="381" y="482"/>
                    </a:moveTo>
                    <a:lnTo>
                      <a:pt x="381" y="480"/>
                    </a:lnTo>
                    <a:lnTo>
                      <a:pt x="376" y="469"/>
                    </a:lnTo>
                    <a:lnTo>
                      <a:pt x="364" y="458"/>
                    </a:lnTo>
                    <a:lnTo>
                      <a:pt x="360" y="456"/>
                    </a:lnTo>
                    <a:lnTo>
                      <a:pt x="360" y="455"/>
                    </a:lnTo>
                    <a:lnTo>
                      <a:pt x="357" y="453"/>
                    </a:lnTo>
                    <a:lnTo>
                      <a:pt x="355" y="453"/>
                    </a:lnTo>
                    <a:lnTo>
                      <a:pt x="353" y="452"/>
                    </a:lnTo>
                    <a:lnTo>
                      <a:pt x="345" y="451"/>
                    </a:lnTo>
                    <a:lnTo>
                      <a:pt x="342" y="449"/>
                    </a:lnTo>
                    <a:lnTo>
                      <a:pt x="340" y="449"/>
                    </a:lnTo>
                    <a:lnTo>
                      <a:pt x="323" y="439"/>
                    </a:lnTo>
                    <a:lnTo>
                      <a:pt x="318" y="439"/>
                    </a:lnTo>
                    <a:lnTo>
                      <a:pt x="316" y="438"/>
                    </a:lnTo>
                    <a:lnTo>
                      <a:pt x="315" y="438"/>
                    </a:lnTo>
                    <a:lnTo>
                      <a:pt x="302" y="427"/>
                    </a:lnTo>
                    <a:lnTo>
                      <a:pt x="300" y="419"/>
                    </a:lnTo>
                    <a:lnTo>
                      <a:pt x="300" y="403"/>
                    </a:lnTo>
                    <a:lnTo>
                      <a:pt x="298" y="399"/>
                    </a:lnTo>
                    <a:lnTo>
                      <a:pt x="300" y="396"/>
                    </a:lnTo>
                    <a:lnTo>
                      <a:pt x="297" y="392"/>
                    </a:lnTo>
                    <a:lnTo>
                      <a:pt x="297" y="382"/>
                    </a:lnTo>
                    <a:lnTo>
                      <a:pt x="295" y="381"/>
                    </a:lnTo>
                    <a:lnTo>
                      <a:pt x="295" y="379"/>
                    </a:lnTo>
                    <a:lnTo>
                      <a:pt x="294" y="379"/>
                    </a:lnTo>
                    <a:lnTo>
                      <a:pt x="283" y="385"/>
                    </a:lnTo>
                    <a:lnTo>
                      <a:pt x="255" y="395"/>
                    </a:lnTo>
                    <a:lnTo>
                      <a:pt x="252" y="398"/>
                    </a:lnTo>
                    <a:lnTo>
                      <a:pt x="249" y="402"/>
                    </a:lnTo>
                    <a:lnTo>
                      <a:pt x="249" y="403"/>
                    </a:lnTo>
                    <a:lnTo>
                      <a:pt x="247" y="406"/>
                    </a:lnTo>
                    <a:lnTo>
                      <a:pt x="231" y="406"/>
                    </a:lnTo>
                    <a:lnTo>
                      <a:pt x="231" y="403"/>
                    </a:lnTo>
                    <a:lnTo>
                      <a:pt x="238" y="391"/>
                    </a:lnTo>
                    <a:lnTo>
                      <a:pt x="240" y="391"/>
                    </a:lnTo>
                    <a:lnTo>
                      <a:pt x="240" y="389"/>
                    </a:lnTo>
                    <a:lnTo>
                      <a:pt x="245" y="378"/>
                    </a:lnTo>
                    <a:lnTo>
                      <a:pt x="240" y="374"/>
                    </a:lnTo>
                    <a:lnTo>
                      <a:pt x="237" y="374"/>
                    </a:lnTo>
                    <a:lnTo>
                      <a:pt x="235" y="372"/>
                    </a:lnTo>
                    <a:lnTo>
                      <a:pt x="235" y="371"/>
                    </a:lnTo>
                    <a:lnTo>
                      <a:pt x="234" y="371"/>
                    </a:lnTo>
                    <a:lnTo>
                      <a:pt x="234" y="368"/>
                    </a:lnTo>
                    <a:lnTo>
                      <a:pt x="235" y="368"/>
                    </a:lnTo>
                    <a:lnTo>
                      <a:pt x="240" y="356"/>
                    </a:lnTo>
                    <a:lnTo>
                      <a:pt x="241" y="354"/>
                    </a:lnTo>
                    <a:lnTo>
                      <a:pt x="241" y="352"/>
                    </a:lnTo>
                    <a:lnTo>
                      <a:pt x="237" y="352"/>
                    </a:lnTo>
                    <a:lnTo>
                      <a:pt x="230" y="350"/>
                    </a:lnTo>
                    <a:lnTo>
                      <a:pt x="206" y="356"/>
                    </a:lnTo>
                    <a:lnTo>
                      <a:pt x="205" y="357"/>
                    </a:lnTo>
                    <a:lnTo>
                      <a:pt x="205" y="326"/>
                    </a:lnTo>
                    <a:lnTo>
                      <a:pt x="198" y="311"/>
                    </a:lnTo>
                    <a:lnTo>
                      <a:pt x="189" y="305"/>
                    </a:lnTo>
                    <a:lnTo>
                      <a:pt x="188" y="304"/>
                    </a:lnTo>
                    <a:lnTo>
                      <a:pt x="178" y="298"/>
                    </a:lnTo>
                    <a:lnTo>
                      <a:pt x="177" y="297"/>
                    </a:lnTo>
                    <a:lnTo>
                      <a:pt x="175" y="297"/>
                    </a:lnTo>
                    <a:lnTo>
                      <a:pt x="175" y="298"/>
                    </a:lnTo>
                    <a:lnTo>
                      <a:pt x="173" y="298"/>
                    </a:lnTo>
                    <a:lnTo>
                      <a:pt x="173" y="297"/>
                    </a:lnTo>
                    <a:lnTo>
                      <a:pt x="166" y="294"/>
                    </a:lnTo>
                    <a:lnTo>
                      <a:pt x="163" y="294"/>
                    </a:lnTo>
                    <a:lnTo>
                      <a:pt x="159" y="287"/>
                    </a:lnTo>
                    <a:lnTo>
                      <a:pt x="159" y="286"/>
                    </a:lnTo>
                    <a:lnTo>
                      <a:pt x="153" y="282"/>
                    </a:lnTo>
                    <a:lnTo>
                      <a:pt x="156" y="275"/>
                    </a:lnTo>
                    <a:lnTo>
                      <a:pt x="161" y="269"/>
                    </a:lnTo>
                    <a:lnTo>
                      <a:pt x="171" y="250"/>
                    </a:lnTo>
                    <a:lnTo>
                      <a:pt x="168" y="247"/>
                    </a:lnTo>
                    <a:lnTo>
                      <a:pt x="164" y="247"/>
                    </a:lnTo>
                    <a:lnTo>
                      <a:pt x="161" y="245"/>
                    </a:lnTo>
                    <a:lnTo>
                      <a:pt x="157" y="247"/>
                    </a:lnTo>
                    <a:lnTo>
                      <a:pt x="139" y="238"/>
                    </a:lnTo>
                    <a:lnTo>
                      <a:pt x="132" y="231"/>
                    </a:lnTo>
                    <a:lnTo>
                      <a:pt x="131" y="223"/>
                    </a:lnTo>
                    <a:lnTo>
                      <a:pt x="129" y="223"/>
                    </a:lnTo>
                    <a:lnTo>
                      <a:pt x="129" y="222"/>
                    </a:lnTo>
                    <a:lnTo>
                      <a:pt x="122" y="220"/>
                    </a:lnTo>
                    <a:lnTo>
                      <a:pt x="120" y="227"/>
                    </a:lnTo>
                    <a:lnTo>
                      <a:pt x="118" y="228"/>
                    </a:lnTo>
                    <a:lnTo>
                      <a:pt x="113" y="231"/>
                    </a:lnTo>
                    <a:lnTo>
                      <a:pt x="113" y="244"/>
                    </a:lnTo>
                    <a:lnTo>
                      <a:pt x="111" y="244"/>
                    </a:lnTo>
                    <a:lnTo>
                      <a:pt x="111" y="242"/>
                    </a:lnTo>
                    <a:lnTo>
                      <a:pt x="106" y="233"/>
                    </a:lnTo>
                    <a:lnTo>
                      <a:pt x="104" y="231"/>
                    </a:lnTo>
                    <a:lnTo>
                      <a:pt x="103" y="223"/>
                    </a:lnTo>
                    <a:lnTo>
                      <a:pt x="103" y="218"/>
                    </a:lnTo>
                    <a:lnTo>
                      <a:pt x="90" y="208"/>
                    </a:lnTo>
                    <a:lnTo>
                      <a:pt x="88" y="206"/>
                    </a:lnTo>
                    <a:lnTo>
                      <a:pt x="72" y="197"/>
                    </a:lnTo>
                    <a:lnTo>
                      <a:pt x="71" y="195"/>
                    </a:lnTo>
                    <a:lnTo>
                      <a:pt x="64" y="173"/>
                    </a:lnTo>
                    <a:lnTo>
                      <a:pt x="62" y="171"/>
                    </a:lnTo>
                    <a:lnTo>
                      <a:pt x="62" y="170"/>
                    </a:lnTo>
                    <a:lnTo>
                      <a:pt x="58" y="156"/>
                    </a:lnTo>
                    <a:lnTo>
                      <a:pt x="57" y="156"/>
                    </a:lnTo>
                    <a:lnTo>
                      <a:pt x="41" y="161"/>
                    </a:lnTo>
                    <a:lnTo>
                      <a:pt x="36" y="148"/>
                    </a:lnTo>
                    <a:lnTo>
                      <a:pt x="36" y="146"/>
                    </a:lnTo>
                    <a:lnTo>
                      <a:pt x="34" y="145"/>
                    </a:lnTo>
                    <a:lnTo>
                      <a:pt x="33" y="110"/>
                    </a:lnTo>
                    <a:lnTo>
                      <a:pt x="31" y="110"/>
                    </a:lnTo>
                    <a:lnTo>
                      <a:pt x="30" y="106"/>
                    </a:lnTo>
                    <a:lnTo>
                      <a:pt x="29" y="103"/>
                    </a:lnTo>
                    <a:lnTo>
                      <a:pt x="26" y="100"/>
                    </a:lnTo>
                    <a:lnTo>
                      <a:pt x="23" y="99"/>
                    </a:lnTo>
                    <a:lnTo>
                      <a:pt x="21" y="97"/>
                    </a:lnTo>
                    <a:lnTo>
                      <a:pt x="11" y="97"/>
                    </a:lnTo>
                    <a:lnTo>
                      <a:pt x="7" y="92"/>
                    </a:lnTo>
                    <a:lnTo>
                      <a:pt x="7" y="88"/>
                    </a:lnTo>
                    <a:lnTo>
                      <a:pt x="4" y="78"/>
                    </a:lnTo>
                    <a:lnTo>
                      <a:pt x="2" y="77"/>
                    </a:lnTo>
                    <a:lnTo>
                      <a:pt x="2" y="69"/>
                    </a:lnTo>
                    <a:lnTo>
                      <a:pt x="4" y="62"/>
                    </a:lnTo>
                    <a:lnTo>
                      <a:pt x="4" y="61"/>
                    </a:lnTo>
                    <a:lnTo>
                      <a:pt x="8" y="54"/>
                    </a:lnTo>
                    <a:lnTo>
                      <a:pt x="12" y="43"/>
                    </a:lnTo>
                    <a:lnTo>
                      <a:pt x="11" y="40"/>
                    </a:lnTo>
                    <a:lnTo>
                      <a:pt x="5" y="25"/>
                    </a:lnTo>
                    <a:lnTo>
                      <a:pt x="5" y="22"/>
                    </a:ln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52" name="Freeform 4802">
                <a:extLst>
                  <a:ext uri="{FF2B5EF4-FFF2-40B4-BE49-F238E27FC236}">
                    <a16:creationId xmlns:a16="http://schemas.microsoft.com/office/drawing/2014/main" id="{27E039D2-CE75-37FC-6CA7-8B70767A0C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3497"/>
                <a:ext cx="24" cy="11"/>
              </a:xfrm>
              <a:custGeom>
                <a:avLst/>
                <a:gdLst>
                  <a:gd name="T0" fmla="*/ 0 w 95"/>
                  <a:gd name="T1" fmla="*/ 43 h 43"/>
                  <a:gd name="T2" fmla="*/ 2 w 95"/>
                  <a:gd name="T3" fmla="*/ 43 h 43"/>
                  <a:gd name="T4" fmla="*/ 4 w 95"/>
                  <a:gd name="T5" fmla="*/ 41 h 43"/>
                  <a:gd name="T6" fmla="*/ 7 w 95"/>
                  <a:gd name="T7" fmla="*/ 40 h 43"/>
                  <a:gd name="T8" fmla="*/ 7 w 95"/>
                  <a:gd name="T9" fmla="*/ 37 h 43"/>
                  <a:gd name="T10" fmla="*/ 10 w 95"/>
                  <a:gd name="T11" fmla="*/ 31 h 43"/>
                  <a:gd name="T12" fmla="*/ 14 w 95"/>
                  <a:gd name="T13" fmla="*/ 26 h 43"/>
                  <a:gd name="T14" fmla="*/ 17 w 95"/>
                  <a:gd name="T15" fmla="*/ 20 h 43"/>
                  <a:gd name="T16" fmla="*/ 19 w 95"/>
                  <a:gd name="T17" fmla="*/ 17 h 43"/>
                  <a:gd name="T18" fmla="*/ 21 w 95"/>
                  <a:gd name="T19" fmla="*/ 12 h 43"/>
                  <a:gd name="T20" fmla="*/ 22 w 95"/>
                  <a:gd name="T21" fmla="*/ 12 h 43"/>
                  <a:gd name="T22" fmla="*/ 24 w 95"/>
                  <a:gd name="T23" fmla="*/ 16 h 43"/>
                  <a:gd name="T24" fmla="*/ 26 w 95"/>
                  <a:gd name="T25" fmla="*/ 19 h 43"/>
                  <a:gd name="T26" fmla="*/ 36 w 95"/>
                  <a:gd name="T27" fmla="*/ 23 h 43"/>
                  <a:gd name="T28" fmla="*/ 41 w 95"/>
                  <a:gd name="T29" fmla="*/ 23 h 43"/>
                  <a:gd name="T30" fmla="*/ 44 w 95"/>
                  <a:gd name="T31" fmla="*/ 20 h 43"/>
                  <a:gd name="T32" fmla="*/ 41 w 95"/>
                  <a:gd name="T33" fmla="*/ 14 h 43"/>
                  <a:gd name="T34" fmla="*/ 39 w 95"/>
                  <a:gd name="T35" fmla="*/ 9 h 43"/>
                  <a:gd name="T36" fmla="*/ 46 w 95"/>
                  <a:gd name="T37" fmla="*/ 5 h 43"/>
                  <a:gd name="T38" fmla="*/ 51 w 95"/>
                  <a:gd name="T39" fmla="*/ 5 h 43"/>
                  <a:gd name="T40" fmla="*/ 50 w 95"/>
                  <a:gd name="T41" fmla="*/ 7 h 43"/>
                  <a:gd name="T42" fmla="*/ 50 w 95"/>
                  <a:gd name="T43" fmla="*/ 12 h 43"/>
                  <a:gd name="T44" fmla="*/ 51 w 95"/>
                  <a:gd name="T45" fmla="*/ 13 h 43"/>
                  <a:gd name="T46" fmla="*/ 54 w 95"/>
                  <a:gd name="T47" fmla="*/ 13 h 43"/>
                  <a:gd name="T48" fmla="*/ 55 w 95"/>
                  <a:gd name="T49" fmla="*/ 12 h 43"/>
                  <a:gd name="T50" fmla="*/ 58 w 95"/>
                  <a:gd name="T51" fmla="*/ 10 h 43"/>
                  <a:gd name="T52" fmla="*/ 60 w 95"/>
                  <a:gd name="T53" fmla="*/ 9 h 43"/>
                  <a:gd name="T54" fmla="*/ 62 w 95"/>
                  <a:gd name="T55" fmla="*/ 7 h 43"/>
                  <a:gd name="T56" fmla="*/ 67 w 95"/>
                  <a:gd name="T57" fmla="*/ 7 h 43"/>
                  <a:gd name="T58" fmla="*/ 72 w 95"/>
                  <a:gd name="T59" fmla="*/ 9 h 43"/>
                  <a:gd name="T60" fmla="*/ 74 w 95"/>
                  <a:gd name="T61" fmla="*/ 10 h 43"/>
                  <a:gd name="T62" fmla="*/ 77 w 95"/>
                  <a:gd name="T63" fmla="*/ 12 h 43"/>
                  <a:gd name="T64" fmla="*/ 77 w 95"/>
                  <a:gd name="T65" fmla="*/ 10 h 43"/>
                  <a:gd name="T66" fmla="*/ 84 w 95"/>
                  <a:gd name="T67" fmla="*/ 5 h 43"/>
                  <a:gd name="T68" fmla="*/ 88 w 95"/>
                  <a:gd name="T69" fmla="*/ 3 h 43"/>
                  <a:gd name="T70" fmla="*/ 92 w 95"/>
                  <a:gd name="T71" fmla="*/ 3 h 43"/>
                  <a:gd name="T72" fmla="*/ 95 w 95"/>
                  <a:gd name="T73" fmla="*/ 5 h 43"/>
                  <a:gd name="T74" fmla="*/ 95 w 95"/>
                  <a:gd name="T75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95" h="43">
                    <a:moveTo>
                      <a:pt x="0" y="43"/>
                    </a:moveTo>
                    <a:lnTo>
                      <a:pt x="2" y="43"/>
                    </a:lnTo>
                    <a:lnTo>
                      <a:pt x="4" y="41"/>
                    </a:lnTo>
                    <a:lnTo>
                      <a:pt x="7" y="40"/>
                    </a:lnTo>
                    <a:lnTo>
                      <a:pt x="7" y="37"/>
                    </a:lnTo>
                    <a:lnTo>
                      <a:pt x="10" y="31"/>
                    </a:lnTo>
                    <a:lnTo>
                      <a:pt x="14" y="26"/>
                    </a:lnTo>
                    <a:lnTo>
                      <a:pt x="17" y="20"/>
                    </a:lnTo>
                    <a:lnTo>
                      <a:pt x="19" y="17"/>
                    </a:lnTo>
                    <a:lnTo>
                      <a:pt x="21" y="12"/>
                    </a:lnTo>
                    <a:lnTo>
                      <a:pt x="22" y="12"/>
                    </a:lnTo>
                    <a:lnTo>
                      <a:pt x="24" y="16"/>
                    </a:lnTo>
                    <a:lnTo>
                      <a:pt x="26" y="19"/>
                    </a:lnTo>
                    <a:lnTo>
                      <a:pt x="36" y="23"/>
                    </a:lnTo>
                    <a:lnTo>
                      <a:pt x="41" y="23"/>
                    </a:lnTo>
                    <a:lnTo>
                      <a:pt x="44" y="20"/>
                    </a:lnTo>
                    <a:lnTo>
                      <a:pt x="41" y="14"/>
                    </a:lnTo>
                    <a:lnTo>
                      <a:pt x="39" y="9"/>
                    </a:lnTo>
                    <a:lnTo>
                      <a:pt x="46" y="5"/>
                    </a:lnTo>
                    <a:lnTo>
                      <a:pt x="51" y="5"/>
                    </a:lnTo>
                    <a:lnTo>
                      <a:pt x="50" y="7"/>
                    </a:lnTo>
                    <a:lnTo>
                      <a:pt x="50" y="12"/>
                    </a:lnTo>
                    <a:lnTo>
                      <a:pt x="51" y="13"/>
                    </a:lnTo>
                    <a:lnTo>
                      <a:pt x="54" y="13"/>
                    </a:lnTo>
                    <a:lnTo>
                      <a:pt x="55" y="12"/>
                    </a:lnTo>
                    <a:lnTo>
                      <a:pt x="58" y="10"/>
                    </a:lnTo>
                    <a:lnTo>
                      <a:pt x="60" y="9"/>
                    </a:lnTo>
                    <a:lnTo>
                      <a:pt x="62" y="7"/>
                    </a:lnTo>
                    <a:lnTo>
                      <a:pt x="67" y="7"/>
                    </a:lnTo>
                    <a:lnTo>
                      <a:pt x="72" y="9"/>
                    </a:lnTo>
                    <a:lnTo>
                      <a:pt x="74" y="10"/>
                    </a:lnTo>
                    <a:lnTo>
                      <a:pt x="77" y="12"/>
                    </a:lnTo>
                    <a:lnTo>
                      <a:pt x="77" y="10"/>
                    </a:lnTo>
                    <a:lnTo>
                      <a:pt x="84" y="5"/>
                    </a:lnTo>
                    <a:lnTo>
                      <a:pt x="88" y="3"/>
                    </a:lnTo>
                    <a:lnTo>
                      <a:pt x="92" y="3"/>
                    </a:lnTo>
                    <a:lnTo>
                      <a:pt x="95" y="5"/>
                    </a:lnTo>
                    <a:lnTo>
                      <a:pt x="95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53" name="Freeform 4803">
                <a:extLst>
                  <a:ext uri="{FF2B5EF4-FFF2-40B4-BE49-F238E27FC236}">
                    <a16:creationId xmlns:a16="http://schemas.microsoft.com/office/drawing/2014/main" id="{917AFA52-A0CC-0357-95C3-9C0250B9B0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2" y="3508"/>
                <a:ext cx="32" cy="128"/>
              </a:xfrm>
              <a:custGeom>
                <a:avLst/>
                <a:gdLst>
                  <a:gd name="T0" fmla="*/ 54 w 126"/>
                  <a:gd name="T1" fmla="*/ 509 h 510"/>
                  <a:gd name="T2" fmla="*/ 49 w 126"/>
                  <a:gd name="T3" fmla="*/ 503 h 510"/>
                  <a:gd name="T4" fmla="*/ 43 w 126"/>
                  <a:gd name="T5" fmla="*/ 489 h 510"/>
                  <a:gd name="T6" fmla="*/ 39 w 126"/>
                  <a:gd name="T7" fmla="*/ 466 h 510"/>
                  <a:gd name="T8" fmla="*/ 43 w 126"/>
                  <a:gd name="T9" fmla="*/ 465 h 510"/>
                  <a:gd name="T10" fmla="*/ 56 w 126"/>
                  <a:gd name="T11" fmla="*/ 458 h 510"/>
                  <a:gd name="T12" fmla="*/ 63 w 126"/>
                  <a:gd name="T13" fmla="*/ 449 h 510"/>
                  <a:gd name="T14" fmla="*/ 67 w 126"/>
                  <a:gd name="T15" fmla="*/ 452 h 510"/>
                  <a:gd name="T16" fmla="*/ 86 w 126"/>
                  <a:gd name="T17" fmla="*/ 450 h 510"/>
                  <a:gd name="T18" fmla="*/ 100 w 126"/>
                  <a:gd name="T19" fmla="*/ 452 h 510"/>
                  <a:gd name="T20" fmla="*/ 98 w 126"/>
                  <a:gd name="T21" fmla="*/ 448 h 510"/>
                  <a:gd name="T22" fmla="*/ 89 w 126"/>
                  <a:gd name="T23" fmla="*/ 432 h 510"/>
                  <a:gd name="T24" fmla="*/ 86 w 126"/>
                  <a:gd name="T25" fmla="*/ 427 h 510"/>
                  <a:gd name="T26" fmla="*/ 83 w 126"/>
                  <a:gd name="T27" fmla="*/ 425 h 510"/>
                  <a:gd name="T28" fmla="*/ 67 w 126"/>
                  <a:gd name="T29" fmla="*/ 417 h 510"/>
                  <a:gd name="T30" fmla="*/ 56 w 126"/>
                  <a:gd name="T31" fmla="*/ 420 h 510"/>
                  <a:gd name="T32" fmla="*/ 40 w 126"/>
                  <a:gd name="T33" fmla="*/ 418 h 510"/>
                  <a:gd name="T34" fmla="*/ 36 w 126"/>
                  <a:gd name="T35" fmla="*/ 415 h 510"/>
                  <a:gd name="T36" fmla="*/ 6 w 126"/>
                  <a:gd name="T37" fmla="*/ 400 h 510"/>
                  <a:gd name="T38" fmla="*/ 6 w 126"/>
                  <a:gd name="T39" fmla="*/ 397 h 510"/>
                  <a:gd name="T40" fmla="*/ 0 w 126"/>
                  <a:gd name="T41" fmla="*/ 392 h 510"/>
                  <a:gd name="T42" fmla="*/ 1 w 126"/>
                  <a:gd name="T43" fmla="*/ 383 h 510"/>
                  <a:gd name="T44" fmla="*/ 14 w 126"/>
                  <a:gd name="T45" fmla="*/ 357 h 510"/>
                  <a:gd name="T46" fmla="*/ 11 w 126"/>
                  <a:gd name="T47" fmla="*/ 347 h 510"/>
                  <a:gd name="T48" fmla="*/ 14 w 126"/>
                  <a:gd name="T49" fmla="*/ 342 h 510"/>
                  <a:gd name="T50" fmla="*/ 25 w 126"/>
                  <a:gd name="T51" fmla="*/ 337 h 510"/>
                  <a:gd name="T52" fmla="*/ 29 w 126"/>
                  <a:gd name="T53" fmla="*/ 339 h 510"/>
                  <a:gd name="T54" fmla="*/ 40 w 126"/>
                  <a:gd name="T55" fmla="*/ 336 h 510"/>
                  <a:gd name="T56" fmla="*/ 42 w 126"/>
                  <a:gd name="T57" fmla="*/ 329 h 510"/>
                  <a:gd name="T58" fmla="*/ 40 w 126"/>
                  <a:gd name="T59" fmla="*/ 316 h 510"/>
                  <a:gd name="T60" fmla="*/ 45 w 126"/>
                  <a:gd name="T61" fmla="*/ 307 h 510"/>
                  <a:gd name="T62" fmla="*/ 53 w 126"/>
                  <a:gd name="T63" fmla="*/ 290 h 510"/>
                  <a:gd name="T64" fmla="*/ 67 w 126"/>
                  <a:gd name="T65" fmla="*/ 238 h 510"/>
                  <a:gd name="T66" fmla="*/ 70 w 126"/>
                  <a:gd name="T67" fmla="*/ 231 h 510"/>
                  <a:gd name="T68" fmla="*/ 81 w 126"/>
                  <a:gd name="T69" fmla="*/ 194 h 510"/>
                  <a:gd name="T70" fmla="*/ 83 w 126"/>
                  <a:gd name="T71" fmla="*/ 188 h 510"/>
                  <a:gd name="T72" fmla="*/ 86 w 126"/>
                  <a:gd name="T73" fmla="*/ 177 h 510"/>
                  <a:gd name="T74" fmla="*/ 92 w 126"/>
                  <a:gd name="T75" fmla="*/ 164 h 510"/>
                  <a:gd name="T76" fmla="*/ 88 w 126"/>
                  <a:gd name="T77" fmla="*/ 158 h 510"/>
                  <a:gd name="T78" fmla="*/ 86 w 126"/>
                  <a:gd name="T79" fmla="*/ 135 h 510"/>
                  <a:gd name="T80" fmla="*/ 96 w 126"/>
                  <a:gd name="T81" fmla="*/ 115 h 510"/>
                  <a:gd name="T82" fmla="*/ 106 w 126"/>
                  <a:gd name="T83" fmla="*/ 97 h 510"/>
                  <a:gd name="T84" fmla="*/ 124 w 126"/>
                  <a:gd name="T85" fmla="*/ 87 h 510"/>
                  <a:gd name="T86" fmla="*/ 126 w 126"/>
                  <a:gd name="T87" fmla="*/ 86 h 510"/>
                  <a:gd name="T88" fmla="*/ 113 w 126"/>
                  <a:gd name="T89" fmla="*/ 69 h 510"/>
                  <a:gd name="T90" fmla="*/ 107 w 126"/>
                  <a:gd name="T91" fmla="*/ 58 h 510"/>
                  <a:gd name="T92" fmla="*/ 106 w 126"/>
                  <a:gd name="T93" fmla="*/ 45 h 510"/>
                  <a:gd name="T94" fmla="*/ 106 w 126"/>
                  <a:gd name="T95" fmla="*/ 44 h 510"/>
                  <a:gd name="T96" fmla="*/ 96 w 126"/>
                  <a:gd name="T97" fmla="*/ 22 h 510"/>
                  <a:gd name="T98" fmla="*/ 93 w 126"/>
                  <a:gd name="T99" fmla="*/ 17 h 510"/>
                  <a:gd name="T100" fmla="*/ 98 w 126"/>
                  <a:gd name="T101" fmla="*/ 7 h 510"/>
                  <a:gd name="T102" fmla="*/ 103 w 126"/>
                  <a:gd name="T103" fmla="*/ 4 h 510"/>
                  <a:gd name="T104" fmla="*/ 112 w 126"/>
                  <a:gd name="T105" fmla="*/ 0 h 5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26" h="510">
                    <a:moveTo>
                      <a:pt x="54" y="510"/>
                    </a:moveTo>
                    <a:lnTo>
                      <a:pt x="54" y="509"/>
                    </a:lnTo>
                    <a:lnTo>
                      <a:pt x="53" y="505"/>
                    </a:lnTo>
                    <a:lnTo>
                      <a:pt x="49" y="503"/>
                    </a:lnTo>
                    <a:lnTo>
                      <a:pt x="45" y="498"/>
                    </a:lnTo>
                    <a:lnTo>
                      <a:pt x="43" y="489"/>
                    </a:lnTo>
                    <a:lnTo>
                      <a:pt x="39" y="474"/>
                    </a:lnTo>
                    <a:lnTo>
                      <a:pt x="39" y="466"/>
                    </a:lnTo>
                    <a:lnTo>
                      <a:pt x="42" y="465"/>
                    </a:lnTo>
                    <a:lnTo>
                      <a:pt x="43" y="465"/>
                    </a:lnTo>
                    <a:lnTo>
                      <a:pt x="45" y="463"/>
                    </a:lnTo>
                    <a:lnTo>
                      <a:pt x="56" y="458"/>
                    </a:lnTo>
                    <a:lnTo>
                      <a:pt x="61" y="450"/>
                    </a:lnTo>
                    <a:lnTo>
                      <a:pt x="63" y="449"/>
                    </a:lnTo>
                    <a:lnTo>
                      <a:pt x="64" y="449"/>
                    </a:lnTo>
                    <a:lnTo>
                      <a:pt x="67" y="452"/>
                    </a:lnTo>
                    <a:lnTo>
                      <a:pt x="76" y="452"/>
                    </a:lnTo>
                    <a:lnTo>
                      <a:pt x="86" y="450"/>
                    </a:lnTo>
                    <a:lnTo>
                      <a:pt x="99" y="452"/>
                    </a:lnTo>
                    <a:lnTo>
                      <a:pt x="100" y="452"/>
                    </a:lnTo>
                    <a:lnTo>
                      <a:pt x="100" y="449"/>
                    </a:lnTo>
                    <a:lnTo>
                      <a:pt x="98" y="448"/>
                    </a:lnTo>
                    <a:lnTo>
                      <a:pt x="91" y="439"/>
                    </a:lnTo>
                    <a:lnTo>
                      <a:pt x="89" y="432"/>
                    </a:lnTo>
                    <a:lnTo>
                      <a:pt x="88" y="428"/>
                    </a:lnTo>
                    <a:lnTo>
                      <a:pt x="86" y="427"/>
                    </a:lnTo>
                    <a:lnTo>
                      <a:pt x="86" y="425"/>
                    </a:lnTo>
                    <a:lnTo>
                      <a:pt x="83" y="425"/>
                    </a:lnTo>
                    <a:lnTo>
                      <a:pt x="69" y="417"/>
                    </a:lnTo>
                    <a:lnTo>
                      <a:pt x="67" y="417"/>
                    </a:lnTo>
                    <a:lnTo>
                      <a:pt x="67" y="418"/>
                    </a:lnTo>
                    <a:lnTo>
                      <a:pt x="56" y="420"/>
                    </a:lnTo>
                    <a:lnTo>
                      <a:pt x="45" y="420"/>
                    </a:lnTo>
                    <a:lnTo>
                      <a:pt x="40" y="418"/>
                    </a:lnTo>
                    <a:lnTo>
                      <a:pt x="38" y="415"/>
                    </a:lnTo>
                    <a:lnTo>
                      <a:pt x="36" y="415"/>
                    </a:lnTo>
                    <a:lnTo>
                      <a:pt x="16" y="402"/>
                    </a:lnTo>
                    <a:lnTo>
                      <a:pt x="6" y="400"/>
                    </a:lnTo>
                    <a:lnTo>
                      <a:pt x="4" y="399"/>
                    </a:lnTo>
                    <a:lnTo>
                      <a:pt x="6" y="397"/>
                    </a:lnTo>
                    <a:lnTo>
                      <a:pt x="0" y="393"/>
                    </a:lnTo>
                    <a:lnTo>
                      <a:pt x="0" y="392"/>
                    </a:lnTo>
                    <a:lnTo>
                      <a:pt x="1" y="385"/>
                    </a:lnTo>
                    <a:lnTo>
                      <a:pt x="1" y="383"/>
                    </a:lnTo>
                    <a:lnTo>
                      <a:pt x="3" y="379"/>
                    </a:lnTo>
                    <a:lnTo>
                      <a:pt x="14" y="357"/>
                    </a:lnTo>
                    <a:lnTo>
                      <a:pt x="14" y="353"/>
                    </a:lnTo>
                    <a:lnTo>
                      <a:pt x="11" y="347"/>
                    </a:lnTo>
                    <a:lnTo>
                      <a:pt x="11" y="346"/>
                    </a:lnTo>
                    <a:lnTo>
                      <a:pt x="14" y="342"/>
                    </a:lnTo>
                    <a:lnTo>
                      <a:pt x="22" y="337"/>
                    </a:lnTo>
                    <a:lnTo>
                      <a:pt x="25" y="337"/>
                    </a:lnTo>
                    <a:lnTo>
                      <a:pt x="28" y="339"/>
                    </a:lnTo>
                    <a:lnTo>
                      <a:pt x="29" y="339"/>
                    </a:lnTo>
                    <a:lnTo>
                      <a:pt x="32" y="340"/>
                    </a:lnTo>
                    <a:lnTo>
                      <a:pt x="40" y="336"/>
                    </a:lnTo>
                    <a:lnTo>
                      <a:pt x="42" y="335"/>
                    </a:lnTo>
                    <a:lnTo>
                      <a:pt x="42" y="329"/>
                    </a:lnTo>
                    <a:lnTo>
                      <a:pt x="40" y="322"/>
                    </a:lnTo>
                    <a:lnTo>
                      <a:pt x="40" y="316"/>
                    </a:lnTo>
                    <a:lnTo>
                      <a:pt x="42" y="311"/>
                    </a:lnTo>
                    <a:lnTo>
                      <a:pt x="45" y="307"/>
                    </a:lnTo>
                    <a:lnTo>
                      <a:pt x="57" y="295"/>
                    </a:lnTo>
                    <a:lnTo>
                      <a:pt x="53" y="290"/>
                    </a:lnTo>
                    <a:lnTo>
                      <a:pt x="54" y="283"/>
                    </a:lnTo>
                    <a:lnTo>
                      <a:pt x="67" y="238"/>
                    </a:lnTo>
                    <a:lnTo>
                      <a:pt x="70" y="233"/>
                    </a:lnTo>
                    <a:lnTo>
                      <a:pt x="70" y="231"/>
                    </a:lnTo>
                    <a:lnTo>
                      <a:pt x="74" y="205"/>
                    </a:lnTo>
                    <a:lnTo>
                      <a:pt x="81" y="194"/>
                    </a:lnTo>
                    <a:lnTo>
                      <a:pt x="81" y="192"/>
                    </a:lnTo>
                    <a:lnTo>
                      <a:pt x="83" y="188"/>
                    </a:lnTo>
                    <a:lnTo>
                      <a:pt x="83" y="181"/>
                    </a:lnTo>
                    <a:lnTo>
                      <a:pt x="86" y="177"/>
                    </a:lnTo>
                    <a:lnTo>
                      <a:pt x="91" y="164"/>
                    </a:lnTo>
                    <a:lnTo>
                      <a:pt x="92" y="164"/>
                    </a:lnTo>
                    <a:lnTo>
                      <a:pt x="92" y="161"/>
                    </a:lnTo>
                    <a:lnTo>
                      <a:pt x="88" y="158"/>
                    </a:lnTo>
                    <a:lnTo>
                      <a:pt x="86" y="153"/>
                    </a:lnTo>
                    <a:lnTo>
                      <a:pt x="86" y="135"/>
                    </a:lnTo>
                    <a:lnTo>
                      <a:pt x="89" y="127"/>
                    </a:lnTo>
                    <a:lnTo>
                      <a:pt x="96" y="115"/>
                    </a:lnTo>
                    <a:lnTo>
                      <a:pt x="96" y="111"/>
                    </a:lnTo>
                    <a:lnTo>
                      <a:pt x="106" y="97"/>
                    </a:lnTo>
                    <a:lnTo>
                      <a:pt x="119" y="89"/>
                    </a:lnTo>
                    <a:lnTo>
                      <a:pt x="124" y="87"/>
                    </a:lnTo>
                    <a:lnTo>
                      <a:pt x="126" y="87"/>
                    </a:lnTo>
                    <a:lnTo>
                      <a:pt x="126" y="86"/>
                    </a:lnTo>
                    <a:lnTo>
                      <a:pt x="124" y="86"/>
                    </a:lnTo>
                    <a:lnTo>
                      <a:pt x="113" y="69"/>
                    </a:lnTo>
                    <a:lnTo>
                      <a:pt x="113" y="68"/>
                    </a:lnTo>
                    <a:lnTo>
                      <a:pt x="107" y="58"/>
                    </a:lnTo>
                    <a:lnTo>
                      <a:pt x="107" y="57"/>
                    </a:lnTo>
                    <a:lnTo>
                      <a:pt x="106" y="45"/>
                    </a:lnTo>
                    <a:lnTo>
                      <a:pt x="107" y="45"/>
                    </a:lnTo>
                    <a:lnTo>
                      <a:pt x="106" y="44"/>
                    </a:lnTo>
                    <a:lnTo>
                      <a:pt x="98" y="23"/>
                    </a:lnTo>
                    <a:lnTo>
                      <a:pt x="96" y="22"/>
                    </a:lnTo>
                    <a:lnTo>
                      <a:pt x="96" y="20"/>
                    </a:lnTo>
                    <a:lnTo>
                      <a:pt x="93" y="17"/>
                    </a:lnTo>
                    <a:lnTo>
                      <a:pt x="96" y="7"/>
                    </a:lnTo>
                    <a:lnTo>
                      <a:pt x="98" y="7"/>
                    </a:lnTo>
                    <a:lnTo>
                      <a:pt x="102" y="5"/>
                    </a:lnTo>
                    <a:lnTo>
                      <a:pt x="103" y="4"/>
                    </a:lnTo>
                    <a:lnTo>
                      <a:pt x="110" y="1"/>
                    </a:lnTo>
                    <a:lnTo>
                      <a:pt x="112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54" name="Freeform 4804">
                <a:extLst>
                  <a:ext uri="{FF2B5EF4-FFF2-40B4-BE49-F238E27FC236}">
                    <a16:creationId xmlns:a16="http://schemas.microsoft.com/office/drawing/2014/main" id="{585FE45D-A20F-24C0-1E3F-D04615E002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6" y="3634"/>
                <a:ext cx="90" cy="89"/>
              </a:xfrm>
              <a:custGeom>
                <a:avLst/>
                <a:gdLst>
                  <a:gd name="T0" fmla="*/ 10 w 362"/>
                  <a:gd name="T1" fmla="*/ 5 h 355"/>
                  <a:gd name="T2" fmla="*/ 20 w 362"/>
                  <a:gd name="T3" fmla="*/ 1 h 355"/>
                  <a:gd name="T4" fmla="*/ 38 w 362"/>
                  <a:gd name="T5" fmla="*/ 0 h 355"/>
                  <a:gd name="T6" fmla="*/ 44 w 362"/>
                  <a:gd name="T7" fmla="*/ 3 h 355"/>
                  <a:gd name="T8" fmla="*/ 56 w 362"/>
                  <a:gd name="T9" fmla="*/ 36 h 355"/>
                  <a:gd name="T10" fmla="*/ 59 w 362"/>
                  <a:gd name="T11" fmla="*/ 38 h 355"/>
                  <a:gd name="T12" fmla="*/ 66 w 362"/>
                  <a:gd name="T13" fmla="*/ 42 h 355"/>
                  <a:gd name="T14" fmla="*/ 66 w 362"/>
                  <a:gd name="T15" fmla="*/ 58 h 355"/>
                  <a:gd name="T16" fmla="*/ 65 w 362"/>
                  <a:gd name="T17" fmla="*/ 73 h 355"/>
                  <a:gd name="T18" fmla="*/ 68 w 362"/>
                  <a:gd name="T19" fmla="*/ 77 h 355"/>
                  <a:gd name="T20" fmla="*/ 72 w 362"/>
                  <a:gd name="T21" fmla="*/ 78 h 355"/>
                  <a:gd name="T22" fmla="*/ 76 w 362"/>
                  <a:gd name="T23" fmla="*/ 85 h 355"/>
                  <a:gd name="T24" fmla="*/ 72 w 362"/>
                  <a:gd name="T25" fmla="*/ 92 h 355"/>
                  <a:gd name="T26" fmla="*/ 68 w 362"/>
                  <a:gd name="T27" fmla="*/ 94 h 355"/>
                  <a:gd name="T28" fmla="*/ 60 w 362"/>
                  <a:gd name="T29" fmla="*/ 102 h 355"/>
                  <a:gd name="T30" fmla="*/ 63 w 362"/>
                  <a:gd name="T31" fmla="*/ 121 h 355"/>
                  <a:gd name="T32" fmla="*/ 72 w 362"/>
                  <a:gd name="T33" fmla="*/ 141 h 355"/>
                  <a:gd name="T34" fmla="*/ 90 w 362"/>
                  <a:gd name="T35" fmla="*/ 152 h 355"/>
                  <a:gd name="T36" fmla="*/ 106 w 362"/>
                  <a:gd name="T37" fmla="*/ 162 h 355"/>
                  <a:gd name="T38" fmla="*/ 119 w 362"/>
                  <a:gd name="T39" fmla="*/ 161 h 355"/>
                  <a:gd name="T40" fmla="*/ 136 w 362"/>
                  <a:gd name="T41" fmla="*/ 159 h 355"/>
                  <a:gd name="T42" fmla="*/ 153 w 362"/>
                  <a:gd name="T43" fmla="*/ 181 h 355"/>
                  <a:gd name="T44" fmla="*/ 154 w 362"/>
                  <a:gd name="T45" fmla="*/ 186 h 355"/>
                  <a:gd name="T46" fmla="*/ 153 w 362"/>
                  <a:gd name="T47" fmla="*/ 194 h 355"/>
                  <a:gd name="T48" fmla="*/ 157 w 362"/>
                  <a:gd name="T49" fmla="*/ 200 h 355"/>
                  <a:gd name="T50" fmla="*/ 179 w 362"/>
                  <a:gd name="T51" fmla="*/ 214 h 355"/>
                  <a:gd name="T52" fmla="*/ 190 w 362"/>
                  <a:gd name="T53" fmla="*/ 218 h 355"/>
                  <a:gd name="T54" fmla="*/ 192 w 362"/>
                  <a:gd name="T55" fmla="*/ 222 h 355"/>
                  <a:gd name="T56" fmla="*/ 207 w 362"/>
                  <a:gd name="T57" fmla="*/ 244 h 355"/>
                  <a:gd name="T58" fmla="*/ 213 w 362"/>
                  <a:gd name="T59" fmla="*/ 247 h 355"/>
                  <a:gd name="T60" fmla="*/ 220 w 362"/>
                  <a:gd name="T61" fmla="*/ 248 h 355"/>
                  <a:gd name="T62" fmla="*/ 227 w 362"/>
                  <a:gd name="T63" fmla="*/ 254 h 355"/>
                  <a:gd name="T64" fmla="*/ 231 w 362"/>
                  <a:gd name="T65" fmla="*/ 258 h 355"/>
                  <a:gd name="T66" fmla="*/ 227 w 362"/>
                  <a:gd name="T67" fmla="*/ 267 h 355"/>
                  <a:gd name="T68" fmla="*/ 233 w 362"/>
                  <a:gd name="T69" fmla="*/ 282 h 355"/>
                  <a:gd name="T70" fmla="*/ 232 w 362"/>
                  <a:gd name="T71" fmla="*/ 293 h 355"/>
                  <a:gd name="T72" fmla="*/ 232 w 362"/>
                  <a:gd name="T73" fmla="*/ 302 h 355"/>
                  <a:gd name="T74" fmla="*/ 241 w 362"/>
                  <a:gd name="T75" fmla="*/ 306 h 355"/>
                  <a:gd name="T76" fmla="*/ 250 w 362"/>
                  <a:gd name="T77" fmla="*/ 305 h 355"/>
                  <a:gd name="T78" fmla="*/ 266 w 362"/>
                  <a:gd name="T79" fmla="*/ 300 h 355"/>
                  <a:gd name="T80" fmla="*/ 274 w 362"/>
                  <a:gd name="T81" fmla="*/ 305 h 355"/>
                  <a:gd name="T82" fmla="*/ 276 w 362"/>
                  <a:gd name="T83" fmla="*/ 313 h 355"/>
                  <a:gd name="T84" fmla="*/ 271 w 362"/>
                  <a:gd name="T85" fmla="*/ 327 h 355"/>
                  <a:gd name="T86" fmla="*/ 267 w 362"/>
                  <a:gd name="T87" fmla="*/ 345 h 355"/>
                  <a:gd name="T88" fmla="*/ 271 w 362"/>
                  <a:gd name="T89" fmla="*/ 348 h 355"/>
                  <a:gd name="T90" fmla="*/ 280 w 362"/>
                  <a:gd name="T91" fmla="*/ 349 h 355"/>
                  <a:gd name="T92" fmla="*/ 292 w 362"/>
                  <a:gd name="T93" fmla="*/ 355 h 355"/>
                  <a:gd name="T94" fmla="*/ 306 w 362"/>
                  <a:gd name="T95" fmla="*/ 327 h 355"/>
                  <a:gd name="T96" fmla="*/ 309 w 362"/>
                  <a:gd name="T97" fmla="*/ 328 h 355"/>
                  <a:gd name="T98" fmla="*/ 324 w 362"/>
                  <a:gd name="T99" fmla="*/ 328 h 355"/>
                  <a:gd name="T100" fmla="*/ 330 w 362"/>
                  <a:gd name="T101" fmla="*/ 321 h 355"/>
                  <a:gd name="T102" fmla="*/ 331 w 362"/>
                  <a:gd name="T103" fmla="*/ 314 h 355"/>
                  <a:gd name="T104" fmla="*/ 329 w 362"/>
                  <a:gd name="T105" fmla="*/ 306 h 355"/>
                  <a:gd name="T106" fmla="*/ 330 w 362"/>
                  <a:gd name="T107" fmla="*/ 295 h 355"/>
                  <a:gd name="T108" fmla="*/ 347 w 362"/>
                  <a:gd name="T109" fmla="*/ 276 h 355"/>
                  <a:gd name="T110" fmla="*/ 351 w 362"/>
                  <a:gd name="T111" fmla="*/ 272 h 355"/>
                  <a:gd name="T112" fmla="*/ 361 w 362"/>
                  <a:gd name="T113" fmla="*/ 268 h 3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362" h="355">
                    <a:moveTo>
                      <a:pt x="0" y="5"/>
                    </a:moveTo>
                    <a:lnTo>
                      <a:pt x="10" y="5"/>
                    </a:lnTo>
                    <a:lnTo>
                      <a:pt x="17" y="4"/>
                    </a:lnTo>
                    <a:lnTo>
                      <a:pt x="20" y="1"/>
                    </a:lnTo>
                    <a:lnTo>
                      <a:pt x="27" y="0"/>
                    </a:lnTo>
                    <a:lnTo>
                      <a:pt x="38" y="0"/>
                    </a:lnTo>
                    <a:lnTo>
                      <a:pt x="42" y="1"/>
                    </a:lnTo>
                    <a:lnTo>
                      <a:pt x="44" y="3"/>
                    </a:lnTo>
                    <a:lnTo>
                      <a:pt x="44" y="4"/>
                    </a:lnTo>
                    <a:lnTo>
                      <a:pt x="56" y="36"/>
                    </a:lnTo>
                    <a:lnTo>
                      <a:pt x="58" y="38"/>
                    </a:lnTo>
                    <a:lnTo>
                      <a:pt x="59" y="38"/>
                    </a:lnTo>
                    <a:lnTo>
                      <a:pt x="60" y="39"/>
                    </a:lnTo>
                    <a:lnTo>
                      <a:pt x="66" y="42"/>
                    </a:lnTo>
                    <a:lnTo>
                      <a:pt x="69" y="56"/>
                    </a:lnTo>
                    <a:lnTo>
                      <a:pt x="66" y="58"/>
                    </a:lnTo>
                    <a:lnTo>
                      <a:pt x="65" y="64"/>
                    </a:lnTo>
                    <a:lnTo>
                      <a:pt x="65" y="73"/>
                    </a:lnTo>
                    <a:lnTo>
                      <a:pt x="66" y="74"/>
                    </a:lnTo>
                    <a:lnTo>
                      <a:pt x="68" y="77"/>
                    </a:lnTo>
                    <a:lnTo>
                      <a:pt x="69" y="78"/>
                    </a:lnTo>
                    <a:lnTo>
                      <a:pt x="72" y="78"/>
                    </a:lnTo>
                    <a:lnTo>
                      <a:pt x="75" y="84"/>
                    </a:lnTo>
                    <a:lnTo>
                      <a:pt x="76" y="85"/>
                    </a:lnTo>
                    <a:lnTo>
                      <a:pt x="76" y="91"/>
                    </a:lnTo>
                    <a:lnTo>
                      <a:pt x="72" y="92"/>
                    </a:lnTo>
                    <a:lnTo>
                      <a:pt x="70" y="94"/>
                    </a:lnTo>
                    <a:lnTo>
                      <a:pt x="68" y="94"/>
                    </a:lnTo>
                    <a:lnTo>
                      <a:pt x="62" y="99"/>
                    </a:lnTo>
                    <a:lnTo>
                      <a:pt x="60" y="102"/>
                    </a:lnTo>
                    <a:lnTo>
                      <a:pt x="63" y="116"/>
                    </a:lnTo>
                    <a:lnTo>
                      <a:pt x="63" y="121"/>
                    </a:lnTo>
                    <a:lnTo>
                      <a:pt x="66" y="131"/>
                    </a:lnTo>
                    <a:lnTo>
                      <a:pt x="72" y="141"/>
                    </a:lnTo>
                    <a:lnTo>
                      <a:pt x="77" y="145"/>
                    </a:lnTo>
                    <a:lnTo>
                      <a:pt x="90" y="152"/>
                    </a:lnTo>
                    <a:lnTo>
                      <a:pt x="94" y="154"/>
                    </a:lnTo>
                    <a:lnTo>
                      <a:pt x="106" y="162"/>
                    </a:lnTo>
                    <a:lnTo>
                      <a:pt x="113" y="162"/>
                    </a:lnTo>
                    <a:lnTo>
                      <a:pt x="119" y="161"/>
                    </a:lnTo>
                    <a:lnTo>
                      <a:pt x="120" y="159"/>
                    </a:lnTo>
                    <a:lnTo>
                      <a:pt x="136" y="159"/>
                    </a:lnTo>
                    <a:lnTo>
                      <a:pt x="150" y="178"/>
                    </a:lnTo>
                    <a:lnTo>
                      <a:pt x="153" y="181"/>
                    </a:lnTo>
                    <a:lnTo>
                      <a:pt x="153" y="183"/>
                    </a:lnTo>
                    <a:lnTo>
                      <a:pt x="154" y="186"/>
                    </a:lnTo>
                    <a:lnTo>
                      <a:pt x="153" y="186"/>
                    </a:lnTo>
                    <a:lnTo>
                      <a:pt x="153" y="194"/>
                    </a:lnTo>
                    <a:lnTo>
                      <a:pt x="154" y="195"/>
                    </a:lnTo>
                    <a:lnTo>
                      <a:pt x="157" y="200"/>
                    </a:lnTo>
                    <a:lnTo>
                      <a:pt x="163" y="205"/>
                    </a:lnTo>
                    <a:lnTo>
                      <a:pt x="179" y="214"/>
                    </a:lnTo>
                    <a:lnTo>
                      <a:pt x="186" y="214"/>
                    </a:lnTo>
                    <a:lnTo>
                      <a:pt x="190" y="218"/>
                    </a:lnTo>
                    <a:lnTo>
                      <a:pt x="192" y="221"/>
                    </a:lnTo>
                    <a:lnTo>
                      <a:pt x="192" y="222"/>
                    </a:lnTo>
                    <a:lnTo>
                      <a:pt x="203" y="239"/>
                    </a:lnTo>
                    <a:lnTo>
                      <a:pt x="207" y="244"/>
                    </a:lnTo>
                    <a:lnTo>
                      <a:pt x="211" y="247"/>
                    </a:lnTo>
                    <a:lnTo>
                      <a:pt x="213" y="247"/>
                    </a:lnTo>
                    <a:lnTo>
                      <a:pt x="216" y="248"/>
                    </a:lnTo>
                    <a:lnTo>
                      <a:pt x="220" y="248"/>
                    </a:lnTo>
                    <a:lnTo>
                      <a:pt x="221" y="250"/>
                    </a:lnTo>
                    <a:lnTo>
                      <a:pt x="227" y="254"/>
                    </a:lnTo>
                    <a:lnTo>
                      <a:pt x="228" y="255"/>
                    </a:lnTo>
                    <a:lnTo>
                      <a:pt x="231" y="258"/>
                    </a:lnTo>
                    <a:lnTo>
                      <a:pt x="231" y="261"/>
                    </a:lnTo>
                    <a:lnTo>
                      <a:pt x="227" y="267"/>
                    </a:lnTo>
                    <a:lnTo>
                      <a:pt x="228" y="274"/>
                    </a:lnTo>
                    <a:lnTo>
                      <a:pt x="233" y="282"/>
                    </a:lnTo>
                    <a:lnTo>
                      <a:pt x="233" y="286"/>
                    </a:lnTo>
                    <a:lnTo>
                      <a:pt x="232" y="293"/>
                    </a:lnTo>
                    <a:lnTo>
                      <a:pt x="228" y="300"/>
                    </a:lnTo>
                    <a:lnTo>
                      <a:pt x="232" y="302"/>
                    </a:lnTo>
                    <a:lnTo>
                      <a:pt x="233" y="303"/>
                    </a:lnTo>
                    <a:lnTo>
                      <a:pt x="241" y="306"/>
                    </a:lnTo>
                    <a:lnTo>
                      <a:pt x="243" y="306"/>
                    </a:lnTo>
                    <a:lnTo>
                      <a:pt x="250" y="305"/>
                    </a:lnTo>
                    <a:lnTo>
                      <a:pt x="260" y="300"/>
                    </a:lnTo>
                    <a:lnTo>
                      <a:pt x="266" y="300"/>
                    </a:lnTo>
                    <a:lnTo>
                      <a:pt x="271" y="302"/>
                    </a:lnTo>
                    <a:lnTo>
                      <a:pt x="274" y="305"/>
                    </a:lnTo>
                    <a:lnTo>
                      <a:pt x="274" y="306"/>
                    </a:lnTo>
                    <a:lnTo>
                      <a:pt x="276" y="313"/>
                    </a:lnTo>
                    <a:lnTo>
                      <a:pt x="276" y="318"/>
                    </a:lnTo>
                    <a:lnTo>
                      <a:pt x="271" y="327"/>
                    </a:lnTo>
                    <a:lnTo>
                      <a:pt x="267" y="343"/>
                    </a:lnTo>
                    <a:lnTo>
                      <a:pt x="267" y="345"/>
                    </a:lnTo>
                    <a:lnTo>
                      <a:pt x="270" y="348"/>
                    </a:lnTo>
                    <a:lnTo>
                      <a:pt x="271" y="348"/>
                    </a:lnTo>
                    <a:lnTo>
                      <a:pt x="271" y="349"/>
                    </a:lnTo>
                    <a:lnTo>
                      <a:pt x="280" y="349"/>
                    </a:lnTo>
                    <a:lnTo>
                      <a:pt x="290" y="355"/>
                    </a:lnTo>
                    <a:lnTo>
                      <a:pt x="292" y="355"/>
                    </a:lnTo>
                    <a:lnTo>
                      <a:pt x="303" y="328"/>
                    </a:lnTo>
                    <a:lnTo>
                      <a:pt x="306" y="327"/>
                    </a:lnTo>
                    <a:lnTo>
                      <a:pt x="308" y="327"/>
                    </a:lnTo>
                    <a:lnTo>
                      <a:pt x="309" y="328"/>
                    </a:lnTo>
                    <a:lnTo>
                      <a:pt x="322" y="331"/>
                    </a:lnTo>
                    <a:lnTo>
                      <a:pt x="324" y="328"/>
                    </a:lnTo>
                    <a:lnTo>
                      <a:pt x="326" y="325"/>
                    </a:lnTo>
                    <a:lnTo>
                      <a:pt x="330" y="321"/>
                    </a:lnTo>
                    <a:lnTo>
                      <a:pt x="331" y="318"/>
                    </a:lnTo>
                    <a:lnTo>
                      <a:pt x="331" y="314"/>
                    </a:lnTo>
                    <a:lnTo>
                      <a:pt x="330" y="313"/>
                    </a:lnTo>
                    <a:lnTo>
                      <a:pt x="329" y="306"/>
                    </a:lnTo>
                    <a:lnTo>
                      <a:pt x="329" y="297"/>
                    </a:lnTo>
                    <a:lnTo>
                      <a:pt x="330" y="295"/>
                    </a:lnTo>
                    <a:lnTo>
                      <a:pt x="337" y="289"/>
                    </a:lnTo>
                    <a:lnTo>
                      <a:pt x="347" y="276"/>
                    </a:lnTo>
                    <a:lnTo>
                      <a:pt x="348" y="274"/>
                    </a:lnTo>
                    <a:lnTo>
                      <a:pt x="351" y="272"/>
                    </a:lnTo>
                    <a:lnTo>
                      <a:pt x="355" y="269"/>
                    </a:lnTo>
                    <a:lnTo>
                      <a:pt x="361" y="268"/>
                    </a:lnTo>
                    <a:lnTo>
                      <a:pt x="362" y="26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55" name="Freeform 4805">
                <a:extLst>
                  <a:ext uri="{FF2B5EF4-FFF2-40B4-BE49-F238E27FC236}">
                    <a16:creationId xmlns:a16="http://schemas.microsoft.com/office/drawing/2014/main" id="{3EF4236E-385A-A12F-BACD-6A861C3A89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2" y="3547"/>
                <a:ext cx="28" cy="39"/>
              </a:xfrm>
              <a:custGeom>
                <a:avLst/>
                <a:gdLst>
                  <a:gd name="T0" fmla="*/ 12 w 112"/>
                  <a:gd name="T1" fmla="*/ 154 h 154"/>
                  <a:gd name="T2" fmla="*/ 26 w 112"/>
                  <a:gd name="T3" fmla="*/ 145 h 154"/>
                  <a:gd name="T4" fmla="*/ 28 w 112"/>
                  <a:gd name="T5" fmla="*/ 144 h 154"/>
                  <a:gd name="T6" fmla="*/ 24 w 112"/>
                  <a:gd name="T7" fmla="*/ 136 h 154"/>
                  <a:gd name="T8" fmla="*/ 14 w 112"/>
                  <a:gd name="T9" fmla="*/ 127 h 154"/>
                  <a:gd name="T10" fmla="*/ 12 w 112"/>
                  <a:gd name="T11" fmla="*/ 127 h 154"/>
                  <a:gd name="T12" fmla="*/ 11 w 112"/>
                  <a:gd name="T13" fmla="*/ 126 h 154"/>
                  <a:gd name="T14" fmla="*/ 0 w 112"/>
                  <a:gd name="T15" fmla="*/ 119 h 154"/>
                  <a:gd name="T16" fmla="*/ 5 w 112"/>
                  <a:gd name="T17" fmla="*/ 112 h 154"/>
                  <a:gd name="T18" fmla="*/ 10 w 112"/>
                  <a:gd name="T19" fmla="*/ 108 h 154"/>
                  <a:gd name="T20" fmla="*/ 14 w 112"/>
                  <a:gd name="T21" fmla="*/ 102 h 154"/>
                  <a:gd name="T22" fmla="*/ 18 w 112"/>
                  <a:gd name="T23" fmla="*/ 98 h 154"/>
                  <a:gd name="T24" fmla="*/ 19 w 112"/>
                  <a:gd name="T25" fmla="*/ 95 h 154"/>
                  <a:gd name="T26" fmla="*/ 19 w 112"/>
                  <a:gd name="T27" fmla="*/ 94 h 154"/>
                  <a:gd name="T28" fmla="*/ 21 w 112"/>
                  <a:gd name="T29" fmla="*/ 92 h 154"/>
                  <a:gd name="T30" fmla="*/ 22 w 112"/>
                  <a:gd name="T31" fmla="*/ 90 h 154"/>
                  <a:gd name="T32" fmla="*/ 24 w 112"/>
                  <a:gd name="T33" fmla="*/ 88 h 154"/>
                  <a:gd name="T34" fmla="*/ 25 w 112"/>
                  <a:gd name="T35" fmla="*/ 88 h 154"/>
                  <a:gd name="T36" fmla="*/ 29 w 112"/>
                  <a:gd name="T37" fmla="*/ 84 h 154"/>
                  <a:gd name="T38" fmla="*/ 38 w 112"/>
                  <a:gd name="T39" fmla="*/ 73 h 154"/>
                  <a:gd name="T40" fmla="*/ 45 w 112"/>
                  <a:gd name="T41" fmla="*/ 67 h 154"/>
                  <a:gd name="T42" fmla="*/ 46 w 112"/>
                  <a:gd name="T43" fmla="*/ 67 h 154"/>
                  <a:gd name="T44" fmla="*/ 60 w 112"/>
                  <a:gd name="T45" fmla="*/ 61 h 154"/>
                  <a:gd name="T46" fmla="*/ 62 w 112"/>
                  <a:gd name="T47" fmla="*/ 60 h 154"/>
                  <a:gd name="T48" fmla="*/ 63 w 112"/>
                  <a:gd name="T49" fmla="*/ 57 h 154"/>
                  <a:gd name="T50" fmla="*/ 71 w 112"/>
                  <a:gd name="T51" fmla="*/ 49 h 154"/>
                  <a:gd name="T52" fmla="*/ 81 w 112"/>
                  <a:gd name="T53" fmla="*/ 42 h 154"/>
                  <a:gd name="T54" fmla="*/ 93 w 112"/>
                  <a:gd name="T55" fmla="*/ 24 h 154"/>
                  <a:gd name="T56" fmla="*/ 103 w 112"/>
                  <a:gd name="T57" fmla="*/ 17 h 154"/>
                  <a:gd name="T58" fmla="*/ 109 w 112"/>
                  <a:gd name="T59" fmla="*/ 11 h 154"/>
                  <a:gd name="T60" fmla="*/ 109 w 112"/>
                  <a:gd name="T61" fmla="*/ 10 h 154"/>
                  <a:gd name="T62" fmla="*/ 112 w 112"/>
                  <a:gd name="T63" fmla="*/ 4 h 154"/>
                  <a:gd name="T64" fmla="*/ 107 w 112"/>
                  <a:gd name="T65" fmla="*/ 7 h 154"/>
                  <a:gd name="T66" fmla="*/ 102 w 112"/>
                  <a:gd name="T67" fmla="*/ 8 h 154"/>
                  <a:gd name="T68" fmla="*/ 96 w 112"/>
                  <a:gd name="T69" fmla="*/ 7 h 154"/>
                  <a:gd name="T70" fmla="*/ 95 w 112"/>
                  <a:gd name="T71" fmla="*/ 7 h 154"/>
                  <a:gd name="T72" fmla="*/ 86 w 112"/>
                  <a:gd name="T73" fmla="*/ 3 h 154"/>
                  <a:gd name="T74" fmla="*/ 86 w 112"/>
                  <a:gd name="T75" fmla="*/ 0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12" h="154">
                    <a:moveTo>
                      <a:pt x="12" y="154"/>
                    </a:moveTo>
                    <a:lnTo>
                      <a:pt x="26" y="145"/>
                    </a:lnTo>
                    <a:lnTo>
                      <a:pt x="28" y="144"/>
                    </a:lnTo>
                    <a:lnTo>
                      <a:pt x="24" y="136"/>
                    </a:lnTo>
                    <a:lnTo>
                      <a:pt x="14" y="127"/>
                    </a:lnTo>
                    <a:lnTo>
                      <a:pt x="12" y="127"/>
                    </a:lnTo>
                    <a:lnTo>
                      <a:pt x="11" y="126"/>
                    </a:lnTo>
                    <a:lnTo>
                      <a:pt x="0" y="119"/>
                    </a:lnTo>
                    <a:lnTo>
                      <a:pt x="5" y="112"/>
                    </a:lnTo>
                    <a:lnTo>
                      <a:pt x="10" y="108"/>
                    </a:lnTo>
                    <a:lnTo>
                      <a:pt x="14" y="102"/>
                    </a:lnTo>
                    <a:lnTo>
                      <a:pt x="18" y="98"/>
                    </a:lnTo>
                    <a:lnTo>
                      <a:pt x="19" y="95"/>
                    </a:lnTo>
                    <a:lnTo>
                      <a:pt x="19" y="94"/>
                    </a:lnTo>
                    <a:lnTo>
                      <a:pt x="21" y="92"/>
                    </a:lnTo>
                    <a:lnTo>
                      <a:pt x="22" y="90"/>
                    </a:lnTo>
                    <a:lnTo>
                      <a:pt x="24" y="88"/>
                    </a:lnTo>
                    <a:lnTo>
                      <a:pt x="25" y="88"/>
                    </a:lnTo>
                    <a:lnTo>
                      <a:pt x="29" y="84"/>
                    </a:lnTo>
                    <a:lnTo>
                      <a:pt x="38" y="73"/>
                    </a:lnTo>
                    <a:lnTo>
                      <a:pt x="45" y="67"/>
                    </a:lnTo>
                    <a:lnTo>
                      <a:pt x="46" y="67"/>
                    </a:lnTo>
                    <a:lnTo>
                      <a:pt x="60" y="61"/>
                    </a:lnTo>
                    <a:lnTo>
                      <a:pt x="62" y="60"/>
                    </a:lnTo>
                    <a:lnTo>
                      <a:pt x="63" y="57"/>
                    </a:lnTo>
                    <a:lnTo>
                      <a:pt x="71" y="49"/>
                    </a:lnTo>
                    <a:lnTo>
                      <a:pt x="81" y="42"/>
                    </a:lnTo>
                    <a:lnTo>
                      <a:pt x="93" y="24"/>
                    </a:lnTo>
                    <a:lnTo>
                      <a:pt x="103" y="17"/>
                    </a:lnTo>
                    <a:lnTo>
                      <a:pt x="109" y="11"/>
                    </a:lnTo>
                    <a:lnTo>
                      <a:pt x="109" y="10"/>
                    </a:lnTo>
                    <a:lnTo>
                      <a:pt x="112" y="4"/>
                    </a:lnTo>
                    <a:lnTo>
                      <a:pt x="107" y="7"/>
                    </a:lnTo>
                    <a:lnTo>
                      <a:pt x="102" y="8"/>
                    </a:lnTo>
                    <a:lnTo>
                      <a:pt x="96" y="7"/>
                    </a:lnTo>
                    <a:lnTo>
                      <a:pt x="95" y="7"/>
                    </a:lnTo>
                    <a:lnTo>
                      <a:pt x="86" y="3"/>
                    </a:lnTo>
                    <a:lnTo>
                      <a:pt x="86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56" name="Freeform 4806">
                <a:extLst>
                  <a:ext uri="{FF2B5EF4-FFF2-40B4-BE49-F238E27FC236}">
                    <a16:creationId xmlns:a16="http://schemas.microsoft.com/office/drawing/2014/main" id="{1787F0F5-CECC-E896-4D4F-E3A20E0CA9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6" y="3538"/>
                <a:ext cx="34" cy="36"/>
              </a:xfrm>
              <a:custGeom>
                <a:avLst/>
                <a:gdLst>
                  <a:gd name="T0" fmla="*/ 105 w 136"/>
                  <a:gd name="T1" fmla="*/ 2 h 145"/>
                  <a:gd name="T2" fmla="*/ 97 w 136"/>
                  <a:gd name="T3" fmla="*/ 4 h 145"/>
                  <a:gd name="T4" fmla="*/ 93 w 136"/>
                  <a:gd name="T5" fmla="*/ 10 h 145"/>
                  <a:gd name="T6" fmla="*/ 125 w 136"/>
                  <a:gd name="T7" fmla="*/ 23 h 145"/>
                  <a:gd name="T8" fmla="*/ 134 w 136"/>
                  <a:gd name="T9" fmla="*/ 39 h 145"/>
                  <a:gd name="T10" fmla="*/ 131 w 136"/>
                  <a:gd name="T11" fmla="*/ 42 h 145"/>
                  <a:gd name="T12" fmla="*/ 133 w 136"/>
                  <a:gd name="T13" fmla="*/ 55 h 145"/>
                  <a:gd name="T14" fmla="*/ 134 w 136"/>
                  <a:gd name="T15" fmla="*/ 60 h 145"/>
                  <a:gd name="T16" fmla="*/ 131 w 136"/>
                  <a:gd name="T17" fmla="*/ 69 h 145"/>
                  <a:gd name="T18" fmla="*/ 128 w 136"/>
                  <a:gd name="T19" fmla="*/ 92 h 145"/>
                  <a:gd name="T20" fmla="*/ 125 w 136"/>
                  <a:gd name="T21" fmla="*/ 115 h 145"/>
                  <a:gd name="T22" fmla="*/ 128 w 136"/>
                  <a:gd name="T23" fmla="*/ 120 h 145"/>
                  <a:gd name="T24" fmla="*/ 125 w 136"/>
                  <a:gd name="T25" fmla="*/ 134 h 145"/>
                  <a:gd name="T26" fmla="*/ 109 w 136"/>
                  <a:gd name="T27" fmla="*/ 133 h 145"/>
                  <a:gd name="T28" fmla="*/ 107 w 136"/>
                  <a:gd name="T29" fmla="*/ 134 h 145"/>
                  <a:gd name="T30" fmla="*/ 98 w 136"/>
                  <a:gd name="T31" fmla="*/ 134 h 145"/>
                  <a:gd name="T32" fmla="*/ 91 w 136"/>
                  <a:gd name="T33" fmla="*/ 136 h 145"/>
                  <a:gd name="T34" fmla="*/ 88 w 136"/>
                  <a:gd name="T35" fmla="*/ 136 h 145"/>
                  <a:gd name="T36" fmla="*/ 81 w 136"/>
                  <a:gd name="T37" fmla="*/ 123 h 145"/>
                  <a:gd name="T38" fmla="*/ 90 w 136"/>
                  <a:gd name="T39" fmla="*/ 119 h 145"/>
                  <a:gd name="T40" fmla="*/ 93 w 136"/>
                  <a:gd name="T41" fmla="*/ 117 h 145"/>
                  <a:gd name="T42" fmla="*/ 62 w 136"/>
                  <a:gd name="T43" fmla="*/ 106 h 145"/>
                  <a:gd name="T44" fmla="*/ 48 w 136"/>
                  <a:gd name="T45" fmla="*/ 98 h 145"/>
                  <a:gd name="T46" fmla="*/ 45 w 136"/>
                  <a:gd name="T47" fmla="*/ 105 h 145"/>
                  <a:gd name="T48" fmla="*/ 48 w 136"/>
                  <a:gd name="T49" fmla="*/ 110 h 145"/>
                  <a:gd name="T50" fmla="*/ 64 w 136"/>
                  <a:gd name="T51" fmla="*/ 143 h 145"/>
                  <a:gd name="T52" fmla="*/ 66 w 136"/>
                  <a:gd name="T53" fmla="*/ 145 h 145"/>
                  <a:gd name="T54" fmla="*/ 54 w 136"/>
                  <a:gd name="T55" fmla="*/ 143 h 145"/>
                  <a:gd name="T56" fmla="*/ 38 w 136"/>
                  <a:gd name="T57" fmla="*/ 131 h 145"/>
                  <a:gd name="T58" fmla="*/ 25 w 136"/>
                  <a:gd name="T59" fmla="*/ 130 h 145"/>
                  <a:gd name="T60" fmla="*/ 18 w 136"/>
                  <a:gd name="T61" fmla="*/ 107 h 145"/>
                  <a:gd name="T62" fmla="*/ 17 w 136"/>
                  <a:gd name="T63" fmla="*/ 107 h 145"/>
                  <a:gd name="T64" fmla="*/ 0 w 136"/>
                  <a:gd name="T65" fmla="*/ 115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36" h="145">
                    <a:moveTo>
                      <a:pt x="108" y="0"/>
                    </a:moveTo>
                    <a:lnTo>
                      <a:pt x="105" y="2"/>
                    </a:lnTo>
                    <a:lnTo>
                      <a:pt x="102" y="2"/>
                    </a:lnTo>
                    <a:lnTo>
                      <a:pt x="97" y="4"/>
                    </a:lnTo>
                    <a:lnTo>
                      <a:pt x="93" y="9"/>
                    </a:lnTo>
                    <a:lnTo>
                      <a:pt x="93" y="10"/>
                    </a:lnTo>
                    <a:lnTo>
                      <a:pt x="98" y="11"/>
                    </a:lnTo>
                    <a:lnTo>
                      <a:pt x="125" y="23"/>
                    </a:lnTo>
                    <a:lnTo>
                      <a:pt x="136" y="35"/>
                    </a:lnTo>
                    <a:lnTo>
                      <a:pt x="134" y="39"/>
                    </a:lnTo>
                    <a:lnTo>
                      <a:pt x="134" y="40"/>
                    </a:lnTo>
                    <a:lnTo>
                      <a:pt x="131" y="42"/>
                    </a:lnTo>
                    <a:lnTo>
                      <a:pt x="131" y="49"/>
                    </a:lnTo>
                    <a:lnTo>
                      <a:pt x="133" y="55"/>
                    </a:lnTo>
                    <a:lnTo>
                      <a:pt x="133" y="57"/>
                    </a:lnTo>
                    <a:lnTo>
                      <a:pt x="134" y="60"/>
                    </a:lnTo>
                    <a:lnTo>
                      <a:pt x="133" y="66"/>
                    </a:lnTo>
                    <a:lnTo>
                      <a:pt x="131" y="69"/>
                    </a:lnTo>
                    <a:lnTo>
                      <a:pt x="131" y="88"/>
                    </a:lnTo>
                    <a:lnTo>
                      <a:pt x="128" y="92"/>
                    </a:lnTo>
                    <a:lnTo>
                      <a:pt x="125" y="109"/>
                    </a:lnTo>
                    <a:lnTo>
                      <a:pt x="125" y="115"/>
                    </a:lnTo>
                    <a:lnTo>
                      <a:pt x="126" y="116"/>
                    </a:lnTo>
                    <a:lnTo>
                      <a:pt x="128" y="120"/>
                    </a:lnTo>
                    <a:lnTo>
                      <a:pt x="128" y="136"/>
                    </a:lnTo>
                    <a:lnTo>
                      <a:pt x="125" y="134"/>
                    </a:lnTo>
                    <a:lnTo>
                      <a:pt x="111" y="133"/>
                    </a:lnTo>
                    <a:lnTo>
                      <a:pt x="109" y="133"/>
                    </a:lnTo>
                    <a:lnTo>
                      <a:pt x="108" y="134"/>
                    </a:lnTo>
                    <a:lnTo>
                      <a:pt x="107" y="134"/>
                    </a:lnTo>
                    <a:lnTo>
                      <a:pt x="100" y="136"/>
                    </a:lnTo>
                    <a:lnTo>
                      <a:pt x="98" y="134"/>
                    </a:lnTo>
                    <a:lnTo>
                      <a:pt x="94" y="134"/>
                    </a:lnTo>
                    <a:lnTo>
                      <a:pt x="91" y="136"/>
                    </a:lnTo>
                    <a:lnTo>
                      <a:pt x="90" y="137"/>
                    </a:lnTo>
                    <a:lnTo>
                      <a:pt x="88" y="136"/>
                    </a:lnTo>
                    <a:lnTo>
                      <a:pt x="83" y="127"/>
                    </a:lnTo>
                    <a:lnTo>
                      <a:pt x="81" y="123"/>
                    </a:lnTo>
                    <a:lnTo>
                      <a:pt x="84" y="120"/>
                    </a:lnTo>
                    <a:lnTo>
                      <a:pt x="90" y="119"/>
                    </a:lnTo>
                    <a:lnTo>
                      <a:pt x="91" y="119"/>
                    </a:lnTo>
                    <a:lnTo>
                      <a:pt x="93" y="117"/>
                    </a:lnTo>
                    <a:lnTo>
                      <a:pt x="90" y="116"/>
                    </a:lnTo>
                    <a:lnTo>
                      <a:pt x="62" y="106"/>
                    </a:lnTo>
                    <a:lnTo>
                      <a:pt x="51" y="98"/>
                    </a:lnTo>
                    <a:lnTo>
                      <a:pt x="48" y="98"/>
                    </a:lnTo>
                    <a:lnTo>
                      <a:pt x="45" y="99"/>
                    </a:lnTo>
                    <a:lnTo>
                      <a:pt x="45" y="105"/>
                    </a:lnTo>
                    <a:lnTo>
                      <a:pt x="48" y="109"/>
                    </a:lnTo>
                    <a:lnTo>
                      <a:pt x="48" y="110"/>
                    </a:lnTo>
                    <a:lnTo>
                      <a:pt x="49" y="110"/>
                    </a:lnTo>
                    <a:lnTo>
                      <a:pt x="64" y="143"/>
                    </a:lnTo>
                    <a:lnTo>
                      <a:pt x="67" y="145"/>
                    </a:lnTo>
                    <a:lnTo>
                      <a:pt x="66" y="145"/>
                    </a:lnTo>
                    <a:lnTo>
                      <a:pt x="55" y="143"/>
                    </a:lnTo>
                    <a:lnTo>
                      <a:pt x="54" y="143"/>
                    </a:lnTo>
                    <a:lnTo>
                      <a:pt x="52" y="141"/>
                    </a:lnTo>
                    <a:lnTo>
                      <a:pt x="38" y="131"/>
                    </a:lnTo>
                    <a:lnTo>
                      <a:pt x="27" y="130"/>
                    </a:lnTo>
                    <a:lnTo>
                      <a:pt x="25" y="130"/>
                    </a:lnTo>
                    <a:lnTo>
                      <a:pt x="25" y="122"/>
                    </a:lnTo>
                    <a:lnTo>
                      <a:pt x="18" y="107"/>
                    </a:lnTo>
                    <a:lnTo>
                      <a:pt x="17" y="106"/>
                    </a:lnTo>
                    <a:lnTo>
                      <a:pt x="17" y="107"/>
                    </a:lnTo>
                    <a:lnTo>
                      <a:pt x="0" y="113"/>
                    </a:lnTo>
                    <a:lnTo>
                      <a:pt x="0" y="11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57" name="Freeform 4807">
                <a:extLst>
                  <a:ext uri="{FF2B5EF4-FFF2-40B4-BE49-F238E27FC236}">
                    <a16:creationId xmlns:a16="http://schemas.microsoft.com/office/drawing/2014/main" id="{799E5262-1DE7-616A-DDB4-14E3EDEFCC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2" y="3586"/>
                <a:ext cx="13" cy="56"/>
              </a:xfrm>
              <a:custGeom>
                <a:avLst/>
                <a:gdLst>
                  <a:gd name="T0" fmla="*/ 6 w 53"/>
                  <a:gd name="T1" fmla="*/ 225 h 225"/>
                  <a:gd name="T2" fmla="*/ 3 w 53"/>
                  <a:gd name="T3" fmla="*/ 208 h 225"/>
                  <a:gd name="T4" fmla="*/ 0 w 53"/>
                  <a:gd name="T5" fmla="*/ 204 h 225"/>
                  <a:gd name="T6" fmla="*/ 0 w 53"/>
                  <a:gd name="T7" fmla="*/ 202 h 225"/>
                  <a:gd name="T8" fmla="*/ 2 w 53"/>
                  <a:gd name="T9" fmla="*/ 202 h 225"/>
                  <a:gd name="T10" fmla="*/ 3 w 53"/>
                  <a:gd name="T11" fmla="*/ 199 h 225"/>
                  <a:gd name="T12" fmla="*/ 9 w 53"/>
                  <a:gd name="T13" fmla="*/ 195 h 225"/>
                  <a:gd name="T14" fmla="*/ 14 w 53"/>
                  <a:gd name="T15" fmla="*/ 192 h 225"/>
                  <a:gd name="T16" fmla="*/ 28 w 53"/>
                  <a:gd name="T17" fmla="*/ 192 h 225"/>
                  <a:gd name="T18" fmla="*/ 31 w 53"/>
                  <a:gd name="T19" fmla="*/ 187 h 225"/>
                  <a:gd name="T20" fmla="*/ 31 w 53"/>
                  <a:gd name="T21" fmla="*/ 170 h 225"/>
                  <a:gd name="T22" fmla="*/ 30 w 53"/>
                  <a:gd name="T23" fmla="*/ 170 h 225"/>
                  <a:gd name="T24" fmla="*/ 30 w 53"/>
                  <a:gd name="T25" fmla="*/ 169 h 225"/>
                  <a:gd name="T26" fmla="*/ 26 w 53"/>
                  <a:gd name="T27" fmla="*/ 165 h 225"/>
                  <a:gd name="T28" fmla="*/ 26 w 53"/>
                  <a:gd name="T29" fmla="*/ 154 h 225"/>
                  <a:gd name="T30" fmla="*/ 30 w 53"/>
                  <a:gd name="T31" fmla="*/ 138 h 225"/>
                  <a:gd name="T32" fmla="*/ 34 w 53"/>
                  <a:gd name="T33" fmla="*/ 135 h 225"/>
                  <a:gd name="T34" fmla="*/ 34 w 53"/>
                  <a:gd name="T35" fmla="*/ 127 h 225"/>
                  <a:gd name="T36" fmla="*/ 35 w 53"/>
                  <a:gd name="T37" fmla="*/ 124 h 225"/>
                  <a:gd name="T38" fmla="*/ 14 w 53"/>
                  <a:gd name="T39" fmla="*/ 125 h 225"/>
                  <a:gd name="T40" fmla="*/ 10 w 53"/>
                  <a:gd name="T41" fmla="*/ 121 h 225"/>
                  <a:gd name="T42" fmla="*/ 13 w 53"/>
                  <a:gd name="T43" fmla="*/ 120 h 225"/>
                  <a:gd name="T44" fmla="*/ 14 w 53"/>
                  <a:gd name="T45" fmla="*/ 120 h 225"/>
                  <a:gd name="T46" fmla="*/ 19 w 53"/>
                  <a:gd name="T47" fmla="*/ 117 h 225"/>
                  <a:gd name="T48" fmla="*/ 21 w 53"/>
                  <a:gd name="T49" fmla="*/ 116 h 225"/>
                  <a:gd name="T50" fmla="*/ 19 w 53"/>
                  <a:gd name="T51" fmla="*/ 113 h 225"/>
                  <a:gd name="T52" fmla="*/ 19 w 53"/>
                  <a:gd name="T53" fmla="*/ 111 h 225"/>
                  <a:gd name="T54" fmla="*/ 17 w 53"/>
                  <a:gd name="T55" fmla="*/ 107 h 225"/>
                  <a:gd name="T56" fmla="*/ 19 w 53"/>
                  <a:gd name="T57" fmla="*/ 103 h 225"/>
                  <a:gd name="T58" fmla="*/ 24 w 53"/>
                  <a:gd name="T59" fmla="*/ 96 h 225"/>
                  <a:gd name="T60" fmla="*/ 24 w 53"/>
                  <a:gd name="T61" fmla="*/ 95 h 225"/>
                  <a:gd name="T62" fmla="*/ 20 w 53"/>
                  <a:gd name="T63" fmla="*/ 92 h 225"/>
                  <a:gd name="T64" fmla="*/ 16 w 53"/>
                  <a:gd name="T65" fmla="*/ 91 h 225"/>
                  <a:gd name="T66" fmla="*/ 12 w 53"/>
                  <a:gd name="T67" fmla="*/ 88 h 225"/>
                  <a:gd name="T68" fmla="*/ 19 w 53"/>
                  <a:gd name="T69" fmla="*/ 81 h 225"/>
                  <a:gd name="T70" fmla="*/ 21 w 53"/>
                  <a:gd name="T71" fmla="*/ 77 h 225"/>
                  <a:gd name="T72" fmla="*/ 20 w 53"/>
                  <a:gd name="T73" fmla="*/ 71 h 225"/>
                  <a:gd name="T74" fmla="*/ 17 w 53"/>
                  <a:gd name="T75" fmla="*/ 64 h 225"/>
                  <a:gd name="T76" fmla="*/ 13 w 53"/>
                  <a:gd name="T77" fmla="*/ 63 h 225"/>
                  <a:gd name="T78" fmla="*/ 10 w 53"/>
                  <a:gd name="T79" fmla="*/ 60 h 225"/>
                  <a:gd name="T80" fmla="*/ 10 w 53"/>
                  <a:gd name="T81" fmla="*/ 49 h 225"/>
                  <a:gd name="T82" fmla="*/ 9 w 53"/>
                  <a:gd name="T83" fmla="*/ 46 h 225"/>
                  <a:gd name="T84" fmla="*/ 7 w 53"/>
                  <a:gd name="T85" fmla="*/ 35 h 225"/>
                  <a:gd name="T86" fmla="*/ 7 w 53"/>
                  <a:gd name="T87" fmla="*/ 17 h 225"/>
                  <a:gd name="T88" fmla="*/ 12 w 53"/>
                  <a:gd name="T89" fmla="*/ 15 h 225"/>
                  <a:gd name="T90" fmla="*/ 14 w 53"/>
                  <a:gd name="T91" fmla="*/ 12 h 225"/>
                  <a:gd name="T92" fmla="*/ 17 w 53"/>
                  <a:gd name="T93" fmla="*/ 12 h 225"/>
                  <a:gd name="T94" fmla="*/ 30 w 53"/>
                  <a:gd name="T95" fmla="*/ 10 h 225"/>
                  <a:gd name="T96" fmla="*/ 53 w 53"/>
                  <a:gd name="T97" fmla="*/ 0 h 2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53" h="225">
                    <a:moveTo>
                      <a:pt x="6" y="225"/>
                    </a:moveTo>
                    <a:lnTo>
                      <a:pt x="3" y="208"/>
                    </a:lnTo>
                    <a:lnTo>
                      <a:pt x="0" y="204"/>
                    </a:lnTo>
                    <a:lnTo>
                      <a:pt x="0" y="202"/>
                    </a:lnTo>
                    <a:lnTo>
                      <a:pt x="2" y="202"/>
                    </a:lnTo>
                    <a:lnTo>
                      <a:pt x="3" y="199"/>
                    </a:lnTo>
                    <a:lnTo>
                      <a:pt x="9" y="195"/>
                    </a:lnTo>
                    <a:lnTo>
                      <a:pt x="14" y="192"/>
                    </a:lnTo>
                    <a:lnTo>
                      <a:pt x="28" y="192"/>
                    </a:lnTo>
                    <a:lnTo>
                      <a:pt x="31" y="187"/>
                    </a:lnTo>
                    <a:lnTo>
                      <a:pt x="31" y="170"/>
                    </a:lnTo>
                    <a:lnTo>
                      <a:pt x="30" y="170"/>
                    </a:lnTo>
                    <a:lnTo>
                      <a:pt x="30" y="169"/>
                    </a:lnTo>
                    <a:lnTo>
                      <a:pt x="26" y="165"/>
                    </a:lnTo>
                    <a:lnTo>
                      <a:pt x="26" y="154"/>
                    </a:lnTo>
                    <a:lnTo>
                      <a:pt x="30" y="138"/>
                    </a:lnTo>
                    <a:lnTo>
                      <a:pt x="34" y="135"/>
                    </a:lnTo>
                    <a:lnTo>
                      <a:pt x="34" y="127"/>
                    </a:lnTo>
                    <a:lnTo>
                      <a:pt x="35" y="124"/>
                    </a:lnTo>
                    <a:lnTo>
                      <a:pt x="14" y="125"/>
                    </a:lnTo>
                    <a:lnTo>
                      <a:pt x="10" y="121"/>
                    </a:lnTo>
                    <a:lnTo>
                      <a:pt x="13" y="120"/>
                    </a:lnTo>
                    <a:lnTo>
                      <a:pt x="14" y="120"/>
                    </a:lnTo>
                    <a:lnTo>
                      <a:pt x="19" y="117"/>
                    </a:lnTo>
                    <a:lnTo>
                      <a:pt x="21" y="116"/>
                    </a:lnTo>
                    <a:lnTo>
                      <a:pt x="19" y="113"/>
                    </a:lnTo>
                    <a:lnTo>
                      <a:pt x="19" y="111"/>
                    </a:lnTo>
                    <a:lnTo>
                      <a:pt x="17" y="107"/>
                    </a:lnTo>
                    <a:lnTo>
                      <a:pt x="19" y="103"/>
                    </a:lnTo>
                    <a:lnTo>
                      <a:pt x="24" y="96"/>
                    </a:lnTo>
                    <a:lnTo>
                      <a:pt x="24" y="95"/>
                    </a:lnTo>
                    <a:lnTo>
                      <a:pt x="20" y="92"/>
                    </a:lnTo>
                    <a:lnTo>
                      <a:pt x="16" y="91"/>
                    </a:lnTo>
                    <a:lnTo>
                      <a:pt x="12" y="88"/>
                    </a:lnTo>
                    <a:lnTo>
                      <a:pt x="19" y="81"/>
                    </a:lnTo>
                    <a:lnTo>
                      <a:pt x="21" y="77"/>
                    </a:lnTo>
                    <a:lnTo>
                      <a:pt x="20" y="71"/>
                    </a:lnTo>
                    <a:lnTo>
                      <a:pt x="17" y="64"/>
                    </a:lnTo>
                    <a:lnTo>
                      <a:pt x="13" y="63"/>
                    </a:lnTo>
                    <a:lnTo>
                      <a:pt x="10" y="60"/>
                    </a:lnTo>
                    <a:lnTo>
                      <a:pt x="10" y="49"/>
                    </a:lnTo>
                    <a:lnTo>
                      <a:pt x="9" y="46"/>
                    </a:lnTo>
                    <a:lnTo>
                      <a:pt x="7" y="35"/>
                    </a:lnTo>
                    <a:lnTo>
                      <a:pt x="7" y="17"/>
                    </a:lnTo>
                    <a:lnTo>
                      <a:pt x="12" y="15"/>
                    </a:lnTo>
                    <a:lnTo>
                      <a:pt x="14" y="12"/>
                    </a:lnTo>
                    <a:lnTo>
                      <a:pt x="17" y="12"/>
                    </a:lnTo>
                    <a:lnTo>
                      <a:pt x="30" y="10"/>
                    </a:lnTo>
                    <a:lnTo>
                      <a:pt x="53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58" name="Freeform 4808">
                <a:extLst>
                  <a:ext uri="{FF2B5EF4-FFF2-40B4-BE49-F238E27FC236}">
                    <a16:creationId xmlns:a16="http://schemas.microsoft.com/office/drawing/2014/main" id="{B827BECC-ACC7-33A1-339C-1BCA3E7CD5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5" y="3585"/>
                <a:ext cx="36" cy="19"/>
              </a:xfrm>
              <a:custGeom>
                <a:avLst/>
                <a:gdLst>
                  <a:gd name="T0" fmla="*/ 144 w 144"/>
                  <a:gd name="T1" fmla="*/ 75 h 75"/>
                  <a:gd name="T2" fmla="*/ 130 w 144"/>
                  <a:gd name="T3" fmla="*/ 75 h 75"/>
                  <a:gd name="T4" fmla="*/ 130 w 144"/>
                  <a:gd name="T5" fmla="*/ 74 h 75"/>
                  <a:gd name="T6" fmla="*/ 132 w 144"/>
                  <a:gd name="T7" fmla="*/ 71 h 75"/>
                  <a:gd name="T8" fmla="*/ 134 w 144"/>
                  <a:gd name="T9" fmla="*/ 70 h 75"/>
                  <a:gd name="T10" fmla="*/ 134 w 144"/>
                  <a:gd name="T11" fmla="*/ 68 h 75"/>
                  <a:gd name="T12" fmla="*/ 132 w 144"/>
                  <a:gd name="T13" fmla="*/ 66 h 75"/>
                  <a:gd name="T14" fmla="*/ 130 w 144"/>
                  <a:gd name="T15" fmla="*/ 66 h 75"/>
                  <a:gd name="T16" fmla="*/ 122 w 144"/>
                  <a:gd name="T17" fmla="*/ 63 h 75"/>
                  <a:gd name="T18" fmla="*/ 112 w 144"/>
                  <a:gd name="T19" fmla="*/ 61 h 75"/>
                  <a:gd name="T20" fmla="*/ 111 w 144"/>
                  <a:gd name="T21" fmla="*/ 61 h 75"/>
                  <a:gd name="T22" fmla="*/ 104 w 144"/>
                  <a:gd name="T23" fmla="*/ 60 h 75"/>
                  <a:gd name="T24" fmla="*/ 101 w 144"/>
                  <a:gd name="T25" fmla="*/ 57 h 75"/>
                  <a:gd name="T26" fmla="*/ 101 w 144"/>
                  <a:gd name="T27" fmla="*/ 54 h 75"/>
                  <a:gd name="T28" fmla="*/ 100 w 144"/>
                  <a:gd name="T29" fmla="*/ 53 h 75"/>
                  <a:gd name="T30" fmla="*/ 102 w 144"/>
                  <a:gd name="T31" fmla="*/ 40 h 75"/>
                  <a:gd name="T32" fmla="*/ 95 w 144"/>
                  <a:gd name="T33" fmla="*/ 40 h 75"/>
                  <a:gd name="T34" fmla="*/ 91 w 144"/>
                  <a:gd name="T35" fmla="*/ 42 h 75"/>
                  <a:gd name="T36" fmla="*/ 80 w 144"/>
                  <a:gd name="T37" fmla="*/ 42 h 75"/>
                  <a:gd name="T38" fmla="*/ 79 w 144"/>
                  <a:gd name="T39" fmla="*/ 40 h 75"/>
                  <a:gd name="T40" fmla="*/ 70 w 144"/>
                  <a:gd name="T41" fmla="*/ 38 h 75"/>
                  <a:gd name="T42" fmla="*/ 69 w 144"/>
                  <a:gd name="T43" fmla="*/ 38 h 75"/>
                  <a:gd name="T44" fmla="*/ 65 w 144"/>
                  <a:gd name="T45" fmla="*/ 34 h 75"/>
                  <a:gd name="T46" fmla="*/ 62 w 144"/>
                  <a:gd name="T47" fmla="*/ 29 h 75"/>
                  <a:gd name="T48" fmla="*/ 62 w 144"/>
                  <a:gd name="T49" fmla="*/ 25 h 75"/>
                  <a:gd name="T50" fmla="*/ 66 w 144"/>
                  <a:gd name="T51" fmla="*/ 17 h 75"/>
                  <a:gd name="T52" fmla="*/ 65 w 144"/>
                  <a:gd name="T53" fmla="*/ 14 h 75"/>
                  <a:gd name="T54" fmla="*/ 60 w 144"/>
                  <a:gd name="T55" fmla="*/ 11 h 75"/>
                  <a:gd name="T56" fmla="*/ 50 w 144"/>
                  <a:gd name="T57" fmla="*/ 11 h 75"/>
                  <a:gd name="T58" fmla="*/ 50 w 144"/>
                  <a:gd name="T59" fmla="*/ 10 h 75"/>
                  <a:gd name="T60" fmla="*/ 48 w 144"/>
                  <a:gd name="T61" fmla="*/ 0 h 75"/>
                  <a:gd name="T62" fmla="*/ 44 w 144"/>
                  <a:gd name="T63" fmla="*/ 0 h 75"/>
                  <a:gd name="T64" fmla="*/ 34 w 144"/>
                  <a:gd name="T65" fmla="*/ 4 h 75"/>
                  <a:gd name="T66" fmla="*/ 26 w 144"/>
                  <a:gd name="T67" fmla="*/ 6 h 75"/>
                  <a:gd name="T68" fmla="*/ 10 w 144"/>
                  <a:gd name="T69" fmla="*/ 6 h 75"/>
                  <a:gd name="T70" fmla="*/ 0 w 144"/>
                  <a:gd name="T71" fmla="*/ 4 h 75"/>
                  <a:gd name="T72" fmla="*/ 0 w 144"/>
                  <a:gd name="T73" fmla="*/ 3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44" h="75">
                    <a:moveTo>
                      <a:pt x="144" y="75"/>
                    </a:moveTo>
                    <a:lnTo>
                      <a:pt x="130" y="75"/>
                    </a:lnTo>
                    <a:lnTo>
                      <a:pt x="130" y="74"/>
                    </a:lnTo>
                    <a:lnTo>
                      <a:pt x="132" y="71"/>
                    </a:lnTo>
                    <a:lnTo>
                      <a:pt x="134" y="70"/>
                    </a:lnTo>
                    <a:lnTo>
                      <a:pt x="134" y="68"/>
                    </a:lnTo>
                    <a:lnTo>
                      <a:pt x="132" y="66"/>
                    </a:lnTo>
                    <a:lnTo>
                      <a:pt x="130" y="66"/>
                    </a:lnTo>
                    <a:lnTo>
                      <a:pt x="122" y="63"/>
                    </a:lnTo>
                    <a:lnTo>
                      <a:pt x="112" y="61"/>
                    </a:lnTo>
                    <a:lnTo>
                      <a:pt x="111" y="61"/>
                    </a:lnTo>
                    <a:lnTo>
                      <a:pt x="104" y="60"/>
                    </a:lnTo>
                    <a:lnTo>
                      <a:pt x="101" y="57"/>
                    </a:lnTo>
                    <a:lnTo>
                      <a:pt x="101" y="54"/>
                    </a:lnTo>
                    <a:lnTo>
                      <a:pt x="100" y="53"/>
                    </a:lnTo>
                    <a:lnTo>
                      <a:pt x="102" y="40"/>
                    </a:lnTo>
                    <a:lnTo>
                      <a:pt x="95" y="40"/>
                    </a:lnTo>
                    <a:lnTo>
                      <a:pt x="91" y="42"/>
                    </a:lnTo>
                    <a:lnTo>
                      <a:pt x="80" y="42"/>
                    </a:lnTo>
                    <a:lnTo>
                      <a:pt x="79" y="40"/>
                    </a:lnTo>
                    <a:lnTo>
                      <a:pt x="70" y="38"/>
                    </a:lnTo>
                    <a:lnTo>
                      <a:pt x="69" y="38"/>
                    </a:lnTo>
                    <a:lnTo>
                      <a:pt x="65" y="34"/>
                    </a:lnTo>
                    <a:lnTo>
                      <a:pt x="62" y="29"/>
                    </a:lnTo>
                    <a:lnTo>
                      <a:pt x="62" y="25"/>
                    </a:lnTo>
                    <a:lnTo>
                      <a:pt x="66" y="17"/>
                    </a:lnTo>
                    <a:lnTo>
                      <a:pt x="65" y="14"/>
                    </a:lnTo>
                    <a:lnTo>
                      <a:pt x="60" y="11"/>
                    </a:lnTo>
                    <a:lnTo>
                      <a:pt x="50" y="11"/>
                    </a:lnTo>
                    <a:lnTo>
                      <a:pt x="50" y="10"/>
                    </a:lnTo>
                    <a:lnTo>
                      <a:pt x="48" y="0"/>
                    </a:lnTo>
                    <a:lnTo>
                      <a:pt x="44" y="0"/>
                    </a:lnTo>
                    <a:lnTo>
                      <a:pt x="34" y="4"/>
                    </a:lnTo>
                    <a:lnTo>
                      <a:pt x="26" y="6"/>
                    </a:lnTo>
                    <a:lnTo>
                      <a:pt x="10" y="6"/>
                    </a:lnTo>
                    <a:lnTo>
                      <a:pt x="0" y="4"/>
                    </a:lnTo>
                    <a:lnTo>
                      <a:pt x="0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59" name="Freeform 4809">
                <a:extLst>
                  <a:ext uri="{FF2B5EF4-FFF2-40B4-BE49-F238E27FC236}">
                    <a16:creationId xmlns:a16="http://schemas.microsoft.com/office/drawing/2014/main" id="{B963BB1A-87C5-77E7-106A-C853294ED1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2" y="3641"/>
                <a:ext cx="41" cy="7"/>
              </a:xfrm>
              <a:custGeom>
                <a:avLst/>
                <a:gdLst>
                  <a:gd name="T0" fmla="*/ 0 w 167"/>
                  <a:gd name="T1" fmla="*/ 22 h 32"/>
                  <a:gd name="T2" fmla="*/ 9 w 167"/>
                  <a:gd name="T3" fmla="*/ 19 h 32"/>
                  <a:gd name="T4" fmla="*/ 17 w 167"/>
                  <a:gd name="T5" fmla="*/ 22 h 32"/>
                  <a:gd name="T6" fmla="*/ 20 w 167"/>
                  <a:gd name="T7" fmla="*/ 23 h 32"/>
                  <a:gd name="T8" fmla="*/ 23 w 167"/>
                  <a:gd name="T9" fmla="*/ 26 h 32"/>
                  <a:gd name="T10" fmla="*/ 30 w 167"/>
                  <a:gd name="T11" fmla="*/ 32 h 32"/>
                  <a:gd name="T12" fmla="*/ 33 w 167"/>
                  <a:gd name="T13" fmla="*/ 32 h 32"/>
                  <a:gd name="T14" fmla="*/ 43 w 167"/>
                  <a:gd name="T15" fmla="*/ 29 h 32"/>
                  <a:gd name="T16" fmla="*/ 44 w 167"/>
                  <a:gd name="T17" fmla="*/ 30 h 32"/>
                  <a:gd name="T18" fmla="*/ 44 w 167"/>
                  <a:gd name="T19" fmla="*/ 29 h 32"/>
                  <a:gd name="T20" fmla="*/ 47 w 167"/>
                  <a:gd name="T21" fmla="*/ 27 h 32"/>
                  <a:gd name="T22" fmla="*/ 48 w 167"/>
                  <a:gd name="T23" fmla="*/ 27 h 32"/>
                  <a:gd name="T24" fmla="*/ 50 w 167"/>
                  <a:gd name="T25" fmla="*/ 29 h 32"/>
                  <a:gd name="T26" fmla="*/ 64 w 167"/>
                  <a:gd name="T27" fmla="*/ 30 h 32"/>
                  <a:gd name="T28" fmla="*/ 72 w 167"/>
                  <a:gd name="T29" fmla="*/ 30 h 32"/>
                  <a:gd name="T30" fmla="*/ 72 w 167"/>
                  <a:gd name="T31" fmla="*/ 29 h 32"/>
                  <a:gd name="T32" fmla="*/ 73 w 167"/>
                  <a:gd name="T33" fmla="*/ 25 h 32"/>
                  <a:gd name="T34" fmla="*/ 80 w 167"/>
                  <a:gd name="T35" fmla="*/ 11 h 32"/>
                  <a:gd name="T36" fmla="*/ 93 w 167"/>
                  <a:gd name="T37" fmla="*/ 7 h 32"/>
                  <a:gd name="T38" fmla="*/ 101 w 167"/>
                  <a:gd name="T39" fmla="*/ 1 h 32"/>
                  <a:gd name="T40" fmla="*/ 111 w 167"/>
                  <a:gd name="T41" fmla="*/ 0 h 32"/>
                  <a:gd name="T42" fmla="*/ 128 w 167"/>
                  <a:gd name="T43" fmla="*/ 1 h 32"/>
                  <a:gd name="T44" fmla="*/ 136 w 167"/>
                  <a:gd name="T45" fmla="*/ 3 h 32"/>
                  <a:gd name="T46" fmla="*/ 143 w 167"/>
                  <a:gd name="T47" fmla="*/ 7 h 32"/>
                  <a:gd name="T48" fmla="*/ 167 w 167"/>
                  <a:gd name="T49" fmla="*/ 7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67" h="32">
                    <a:moveTo>
                      <a:pt x="0" y="22"/>
                    </a:moveTo>
                    <a:lnTo>
                      <a:pt x="9" y="19"/>
                    </a:lnTo>
                    <a:lnTo>
                      <a:pt x="17" y="22"/>
                    </a:lnTo>
                    <a:lnTo>
                      <a:pt x="20" y="23"/>
                    </a:lnTo>
                    <a:lnTo>
                      <a:pt x="23" y="26"/>
                    </a:lnTo>
                    <a:lnTo>
                      <a:pt x="30" y="32"/>
                    </a:lnTo>
                    <a:lnTo>
                      <a:pt x="33" y="32"/>
                    </a:lnTo>
                    <a:lnTo>
                      <a:pt x="43" y="29"/>
                    </a:lnTo>
                    <a:lnTo>
                      <a:pt x="44" y="30"/>
                    </a:lnTo>
                    <a:lnTo>
                      <a:pt x="44" y="29"/>
                    </a:lnTo>
                    <a:lnTo>
                      <a:pt x="47" y="27"/>
                    </a:lnTo>
                    <a:lnTo>
                      <a:pt x="48" y="27"/>
                    </a:lnTo>
                    <a:lnTo>
                      <a:pt x="50" y="29"/>
                    </a:lnTo>
                    <a:lnTo>
                      <a:pt x="64" y="30"/>
                    </a:lnTo>
                    <a:lnTo>
                      <a:pt x="72" y="30"/>
                    </a:lnTo>
                    <a:lnTo>
                      <a:pt x="72" y="29"/>
                    </a:lnTo>
                    <a:lnTo>
                      <a:pt x="73" y="25"/>
                    </a:lnTo>
                    <a:lnTo>
                      <a:pt x="80" y="11"/>
                    </a:lnTo>
                    <a:lnTo>
                      <a:pt x="93" y="7"/>
                    </a:lnTo>
                    <a:lnTo>
                      <a:pt x="101" y="1"/>
                    </a:lnTo>
                    <a:lnTo>
                      <a:pt x="111" y="0"/>
                    </a:lnTo>
                    <a:lnTo>
                      <a:pt x="128" y="1"/>
                    </a:lnTo>
                    <a:lnTo>
                      <a:pt x="136" y="3"/>
                    </a:lnTo>
                    <a:lnTo>
                      <a:pt x="143" y="7"/>
                    </a:lnTo>
                    <a:lnTo>
                      <a:pt x="167" y="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60" name="Freeform 4810">
                <a:extLst>
                  <a:ext uri="{FF2B5EF4-FFF2-40B4-BE49-F238E27FC236}">
                    <a16:creationId xmlns:a16="http://schemas.microsoft.com/office/drawing/2014/main" id="{AA6439D6-A285-B580-DF18-4E5E148986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3" y="3642"/>
                <a:ext cx="3" cy="5"/>
              </a:xfrm>
              <a:custGeom>
                <a:avLst/>
                <a:gdLst>
                  <a:gd name="T0" fmla="*/ 10 w 10"/>
                  <a:gd name="T1" fmla="*/ 20 h 20"/>
                  <a:gd name="T2" fmla="*/ 1 w 10"/>
                  <a:gd name="T3" fmla="*/ 0 h 20"/>
                  <a:gd name="T4" fmla="*/ 0 w 10"/>
                  <a:gd name="T5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20">
                    <a:moveTo>
                      <a:pt x="10" y="20"/>
                    </a:moveTo>
                    <a:lnTo>
                      <a:pt x="1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61" name="Freeform 4811">
                <a:extLst>
                  <a:ext uri="{FF2B5EF4-FFF2-40B4-BE49-F238E27FC236}">
                    <a16:creationId xmlns:a16="http://schemas.microsoft.com/office/drawing/2014/main" id="{9A31B750-BB3E-5407-E39C-B55EFA93ED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1" y="3590"/>
                <a:ext cx="53" cy="30"/>
              </a:xfrm>
              <a:custGeom>
                <a:avLst/>
                <a:gdLst>
                  <a:gd name="T0" fmla="*/ 208 w 210"/>
                  <a:gd name="T1" fmla="*/ 118 h 118"/>
                  <a:gd name="T2" fmla="*/ 190 w 210"/>
                  <a:gd name="T3" fmla="*/ 108 h 118"/>
                  <a:gd name="T4" fmla="*/ 184 w 210"/>
                  <a:gd name="T5" fmla="*/ 104 h 118"/>
                  <a:gd name="T6" fmla="*/ 187 w 210"/>
                  <a:gd name="T7" fmla="*/ 77 h 118"/>
                  <a:gd name="T8" fmla="*/ 180 w 210"/>
                  <a:gd name="T9" fmla="*/ 78 h 118"/>
                  <a:gd name="T10" fmla="*/ 164 w 210"/>
                  <a:gd name="T11" fmla="*/ 75 h 118"/>
                  <a:gd name="T12" fmla="*/ 140 w 210"/>
                  <a:gd name="T13" fmla="*/ 82 h 118"/>
                  <a:gd name="T14" fmla="*/ 131 w 210"/>
                  <a:gd name="T15" fmla="*/ 96 h 118"/>
                  <a:gd name="T16" fmla="*/ 123 w 210"/>
                  <a:gd name="T17" fmla="*/ 94 h 118"/>
                  <a:gd name="T18" fmla="*/ 120 w 210"/>
                  <a:gd name="T19" fmla="*/ 93 h 118"/>
                  <a:gd name="T20" fmla="*/ 122 w 210"/>
                  <a:gd name="T21" fmla="*/ 90 h 118"/>
                  <a:gd name="T22" fmla="*/ 120 w 210"/>
                  <a:gd name="T23" fmla="*/ 72 h 118"/>
                  <a:gd name="T24" fmla="*/ 119 w 210"/>
                  <a:gd name="T25" fmla="*/ 65 h 118"/>
                  <a:gd name="T26" fmla="*/ 122 w 210"/>
                  <a:gd name="T27" fmla="*/ 46 h 118"/>
                  <a:gd name="T28" fmla="*/ 119 w 210"/>
                  <a:gd name="T29" fmla="*/ 40 h 118"/>
                  <a:gd name="T30" fmla="*/ 116 w 210"/>
                  <a:gd name="T31" fmla="*/ 22 h 118"/>
                  <a:gd name="T32" fmla="*/ 117 w 210"/>
                  <a:gd name="T33" fmla="*/ 14 h 118"/>
                  <a:gd name="T34" fmla="*/ 119 w 210"/>
                  <a:gd name="T35" fmla="*/ 0 h 118"/>
                  <a:gd name="T36" fmla="*/ 105 w 210"/>
                  <a:gd name="T37" fmla="*/ 4 h 118"/>
                  <a:gd name="T38" fmla="*/ 94 w 210"/>
                  <a:gd name="T39" fmla="*/ 5 h 118"/>
                  <a:gd name="T40" fmla="*/ 93 w 210"/>
                  <a:gd name="T41" fmla="*/ 5 h 118"/>
                  <a:gd name="T42" fmla="*/ 88 w 210"/>
                  <a:gd name="T43" fmla="*/ 8 h 118"/>
                  <a:gd name="T44" fmla="*/ 87 w 210"/>
                  <a:gd name="T45" fmla="*/ 11 h 118"/>
                  <a:gd name="T46" fmla="*/ 73 w 210"/>
                  <a:gd name="T47" fmla="*/ 30 h 118"/>
                  <a:gd name="T48" fmla="*/ 64 w 210"/>
                  <a:gd name="T49" fmla="*/ 25 h 118"/>
                  <a:gd name="T50" fmla="*/ 57 w 210"/>
                  <a:gd name="T51" fmla="*/ 19 h 118"/>
                  <a:gd name="T52" fmla="*/ 50 w 210"/>
                  <a:gd name="T53" fmla="*/ 15 h 118"/>
                  <a:gd name="T54" fmla="*/ 48 w 210"/>
                  <a:gd name="T55" fmla="*/ 30 h 118"/>
                  <a:gd name="T56" fmla="*/ 52 w 210"/>
                  <a:gd name="T57" fmla="*/ 33 h 118"/>
                  <a:gd name="T58" fmla="*/ 53 w 210"/>
                  <a:gd name="T59" fmla="*/ 36 h 118"/>
                  <a:gd name="T60" fmla="*/ 52 w 210"/>
                  <a:gd name="T61" fmla="*/ 43 h 118"/>
                  <a:gd name="T62" fmla="*/ 30 w 210"/>
                  <a:gd name="T63" fmla="*/ 50 h 118"/>
                  <a:gd name="T64" fmla="*/ 24 w 210"/>
                  <a:gd name="T65" fmla="*/ 48 h 118"/>
                  <a:gd name="T66" fmla="*/ 21 w 210"/>
                  <a:gd name="T67" fmla="*/ 47 h 118"/>
                  <a:gd name="T68" fmla="*/ 6 w 210"/>
                  <a:gd name="T69" fmla="*/ 51 h 118"/>
                  <a:gd name="T70" fmla="*/ 0 w 210"/>
                  <a:gd name="T71" fmla="*/ 55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10" h="118">
                    <a:moveTo>
                      <a:pt x="210" y="118"/>
                    </a:moveTo>
                    <a:lnTo>
                      <a:pt x="208" y="118"/>
                    </a:lnTo>
                    <a:lnTo>
                      <a:pt x="190" y="110"/>
                    </a:lnTo>
                    <a:lnTo>
                      <a:pt x="190" y="108"/>
                    </a:lnTo>
                    <a:lnTo>
                      <a:pt x="184" y="108"/>
                    </a:lnTo>
                    <a:lnTo>
                      <a:pt x="184" y="104"/>
                    </a:lnTo>
                    <a:lnTo>
                      <a:pt x="187" y="85"/>
                    </a:lnTo>
                    <a:lnTo>
                      <a:pt x="187" y="77"/>
                    </a:lnTo>
                    <a:lnTo>
                      <a:pt x="186" y="75"/>
                    </a:lnTo>
                    <a:lnTo>
                      <a:pt x="180" y="78"/>
                    </a:lnTo>
                    <a:lnTo>
                      <a:pt x="171" y="78"/>
                    </a:lnTo>
                    <a:lnTo>
                      <a:pt x="164" y="75"/>
                    </a:lnTo>
                    <a:lnTo>
                      <a:pt x="151" y="72"/>
                    </a:lnTo>
                    <a:lnTo>
                      <a:pt x="140" y="82"/>
                    </a:lnTo>
                    <a:lnTo>
                      <a:pt x="134" y="90"/>
                    </a:lnTo>
                    <a:lnTo>
                      <a:pt x="131" y="96"/>
                    </a:lnTo>
                    <a:lnTo>
                      <a:pt x="124" y="96"/>
                    </a:lnTo>
                    <a:lnTo>
                      <a:pt x="123" y="94"/>
                    </a:lnTo>
                    <a:lnTo>
                      <a:pt x="122" y="94"/>
                    </a:lnTo>
                    <a:lnTo>
                      <a:pt x="120" y="93"/>
                    </a:lnTo>
                    <a:lnTo>
                      <a:pt x="120" y="92"/>
                    </a:lnTo>
                    <a:lnTo>
                      <a:pt x="122" y="90"/>
                    </a:lnTo>
                    <a:lnTo>
                      <a:pt x="122" y="77"/>
                    </a:lnTo>
                    <a:lnTo>
                      <a:pt x="120" y="72"/>
                    </a:lnTo>
                    <a:lnTo>
                      <a:pt x="120" y="68"/>
                    </a:lnTo>
                    <a:lnTo>
                      <a:pt x="119" y="65"/>
                    </a:lnTo>
                    <a:lnTo>
                      <a:pt x="122" y="65"/>
                    </a:lnTo>
                    <a:lnTo>
                      <a:pt x="122" y="46"/>
                    </a:lnTo>
                    <a:lnTo>
                      <a:pt x="120" y="44"/>
                    </a:lnTo>
                    <a:lnTo>
                      <a:pt x="119" y="40"/>
                    </a:lnTo>
                    <a:lnTo>
                      <a:pt x="119" y="39"/>
                    </a:lnTo>
                    <a:lnTo>
                      <a:pt x="116" y="22"/>
                    </a:lnTo>
                    <a:lnTo>
                      <a:pt x="116" y="20"/>
                    </a:lnTo>
                    <a:lnTo>
                      <a:pt x="117" y="14"/>
                    </a:lnTo>
                    <a:lnTo>
                      <a:pt x="117" y="2"/>
                    </a:lnTo>
                    <a:lnTo>
                      <a:pt x="119" y="0"/>
                    </a:lnTo>
                    <a:lnTo>
                      <a:pt x="117" y="0"/>
                    </a:lnTo>
                    <a:lnTo>
                      <a:pt x="105" y="4"/>
                    </a:lnTo>
                    <a:lnTo>
                      <a:pt x="95" y="5"/>
                    </a:lnTo>
                    <a:lnTo>
                      <a:pt x="94" y="5"/>
                    </a:lnTo>
                    <a:lnTo>
                      <a:pt x="93" y="4"/>
                    </a:lnTo>
                    <a:lnTo>
                      <a:pt x="93" y="5"/>
                    </a:lnTo>
                    <a:lnTo>
                      <a:pt x="91" y="5"/>
                    </a:lnTo>
                    <a:lnTo>
                      <a:pt x="88" y="8"/>
                    </a:lnTo>
                    <a:lnTo>
                      <a:pt x="88" y="9"/>
                    </a:lnTo>
                    <a:lnTo>
                      <a:pt x="87" y="11"/>
                    </a:lnTo>
                    <a:lnTo>
                      <a:pt x="76" y="29"/>
                    </a:lnTo>
                    <a:lnTo>
                      <a:pt x="73" y="30"/>
                    </a:lnTo>
                    <a:lnTo>
                      <a:pt x="64" y="27"/>
                    </a:lnTo>
                    <a:lnTo>
                      <a:pt x="64" y="25"/>
                    </a:lnTo>
                    <a:lnTo>
                      <a:pt x="62" y="22"/>
                    </a:lnTo>
                    <a:lnTo>
                      <a:pt x="57" y="19"/>
                    </a:lnTo>
                    <a:lnTo>
                      <a:pt x="52" y="15"/>
                    </a:lnTo>
                    <a:lnTo>
                      <a:pt x="50" y="15"/>
                    </a:lnTo>
                    <a:lnTo>
                      <a:pt x="48" y="22"/>
                    </a:lnTo>
                    <a:lnTo>
                      <a:pt x="48" y="30"/>
                    </a:lnTo>
                    <a:lnTo>
                      <a:pt x="50" y="33"/>
                    </a:lnTo>
                    <a:lnTo>
                      <a:pt x="52" y="33"/>
                    </a:lnTo>
                    <a:lnTo>
                      <a:pt x="52" y="34"/>
                    </a:lnTo>
                    <a:lnTo>
                      <a:pt x="53" y="36"/>
                    </a:lnTo>
                    <a:lnTo>
                      <a:pt x="53" y="41"/>
                    </a:lnTo>
                    <a:lnTo>
                      <a:pt x="52" y="43"/>
                    </a:lnTo>
                    <a:lnTo>
                      <a:pt x="35" y="50"/>
                    </a:lnTo>
                    <a:lnTo>
                      <a:pt x="30" y="50"/>
                    </a:lnTo>
                    <a:lnTo>
                      <a:pt x="28" y="48"/>
                    </a:lnTo>
                    <a:lnTo>
                      <a:pt x="24" y="48"/>
                    </a:lnTo>
                    <a:lnTo>
                      <a:pt x="23" y="47"/>
                    </a:lnTo>
                    <a:lnTo>
                      <a:pt x="21" y="47"/>
                    </a:lnTo>
                    <a:lnTo>
                      <a:pt x="6" y="50"/>
                    </a:lnTo>
                    <a:lnTo>
                      <a:pt x="6" y="51"/>
                    </a:lnTo>
                    <a:lnTo>
                      <a:pt x="2" y="55"/>
                    </a:lnTo>
                    <a:lnTo>
                      <a:pt x="0" y="5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62" name="Freeform 4812">
                <a:extLst>
                  <a:ext uri="{FF2B5EF4-FFF2-40B4-BE49-F238E27FC236}">
                    <a16:creationId xmlns:a16="http://schemas.microsoft.com/office/drawing/2014/main" id="{25ADD1C0-87DB-7E18-AD62-10D69B002E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0" y="3604"/>
                <a:ext cx="56" cy="96"/>
              </a:xfrm>
              <a:custGeom>
                <a:avLst/>
                <a:gdLst>
                  <a:gd name="T0" fmla="*/ 122 w 226"/>
                  <a:gd name="T1" fmla="*/ 5 h 384"/>
                  <a:gd name="T2" fmla="*/ 117 w 226"/>
                  <a:gd name="T3" fmla="*/ 13 h 384"/>
                  <a:gd name="T4" fmla="*/ 118 w 226"/>
                  <a:gd name="T5" fmla="*/ 20 h 384"/>
                  <a:gd name="T6" fmla="*/ 120 w 226"/>
                  <a:gd name="T7" fmla="*/ 51 h 384"/>
                  <a:gd name="T8" fmla="*/ 124 w 226"/>
                  <a:gd name="T9" fmla="*/ 65 h 384"/>
                  <a:gd name="T10" fmla="*/ 127 w 226"/>
                  <a:gd name="T11" fmla="*/ 67 h 384"/>
                  <a:gd name="T12" fmla="*/ 121 w 226"/>
                  <a:gd name="T13" fmla="*/ 70 h 384"/>
                  <a:gd name="T14" fmla="*/ 88 w 226"/>
                  <a:gd name="T15" fmla="*/ 58 h 384"/>
                  <a:gd name="T16" fmla="*/ 85 w 226"/>
                  <a:gd name="T17" fmla="*/ 101 h 384"/>
                  <a:gd name="T18" fmla="*/ 72 w 226"/>
                  <a:gd name="T19" fmla="*/ 118 h 384"/>
                  <a:gd name="T20" fmla="*/ 91 w 226"/>
                  <a:gd name="T21" fmla="*/ 132 h 384"/>
                  <a:gd name="T22" fmla="*/ 95 w 226"/>
                  <a:gd name="T23" fmla="*/ 127 h 384"/>
                  <a:gd name="T24" fmla="*/ 106 w 226"/>
                  <a:gd name="T25" fmla="*/ 116 h 384"/>
                  <a:gd name="T26" fmla="*/ 121 w 226"/>
                  <a:gd name="T27" fmla="*/ 104 h 384"/>
                  <a:gd name="T28" fmla="*/ 153 w 226"/>
                  <a:gd name="T29" fmla="*/ 93 h 384"/>
                  <a:gd name="T30" fmla="*/ 159 w 226"/>
                  <a:gd name="T31" fmla="*/ 87 h 384"/>
                  <a:gd name="T32" fmla="*/ 178 w 226"/>
                  <a:gd name="T33" fmla="*/ 73 h 384"/>
                  <a:gd name="T34" fmla="*/ 181 w 226"/>
                  <a:gd name="T35" fmla="*/ 76 h 384"/>
                  <a:gd name="T36" fmla="*/ 191 w 226"/>
                  <a:gd name="T37" fmla="*/ 99 h 384"/>
                  <a:gd name="T38" fmla="*/ 189 w 226"/>
                  <a:gd name="T39" fmla="*/ 116 h 384"/>
                  <a:gd name="T40" fmla="*/ 202 w 226"/>
                  <a:gd name="T41" fmla="*/ 135 h 384"/>
                  <a:gd name="T42" fmla="*/ 204 w 226"/>
                  <a:gd name="T43" fmla="*/ 143 h 384"/>
                  <a:gd name="T44" fmla="*/ 191 w 226"/>
                  <a:gd name="T45" fmla="*/ 153 h 384"/>
                  <a:gd name="T46" fmla="*/ 184 w 226"/>
                  <a:gd name="T47" fmla="*/ 157 h 384"/>
                  <a:gd name="T48" fmla="*/ 189 w 226"/>
                  <a:gd name="T49" fmla="*/ 164 h 384"/>
                  <a:gd name="T50" fmla="*/ 187 w 226"/>
                  <a:gd name="T51" fmla="*/ 171 h 384"/>
                  <a:gd name="T52" fmla="*/ 189 w 226"/>
                  <a:gd name="T53" fmla="*/ 180 h 384"/>
                  <a:gd name="T54" fmla="*/ 194 w 226"/>
                  <a:gd name="T55" fmla="*/ 186 h 384"/>
                  <a:gd name="T56" fmla="*/ 196 w 226"/>
                  <a:gd name="T57" fmla="*/ 186 h 384"/>
                  <a:gd name="T58" fmla="*/ 204 w 226"/>
                  <a:gd name="T59" fmla="*/ 190 h 384"/>
                  <a:gd name="T60" fmla="*/ 225 w 226"/>
                  <a:gd name="T61" fmla="*/ 203 h 384"/>
                  <a:gd name="T62" fmla="*/ 226 w 226"/>
                  <a:gd name="T63" fmla="*/ 209 h 384"/>
                  <a:gd name="T64" fmla="*/ 218 w 226"/>
                  <a:gd name="T65" fmla="*/ 220 h 384"/>
                  <a:gd name="T66" fmla="*/ 211 w 226"/>
                  <a:gd name="T67" fmla="*/ 227 h 384"/>
                  <a:gd name="T68" fmla="*/ 196 w 226"/>
                  <a:gd name="T69" fmla="*/ 243 h 384"/>
                  <a:gd name="T70" fmla="*/ 184 w 226"/>
                  <a:gd name="T71" fmla="*/ 250 h 384"/>
                  <a:gd name="T72" fmla="*/ 173 w 226"/>
                  <a:gd name="T73" fmla="*/ 255 h 384"/>
                  <a:gd name="T74" fmla="*/ 165 w 226"/>
                  <a:gd name="T75" fmla="*/ 264 h 384"/>
                  <a:gd name="T76" fmla="*/ 159 w 226"/>
                  <a:gd name="T77" fmla="*/ 278 h 384"/>
                  <a:gd name="T78" fmla="*/ 158 w 226"/>
                  <a:gd name="T79" fmla="*/ 296 h 384"/>
                  <a:gd name="T80" fmla="*/ 153 w 226"/>
                  <a:gd name="T81" fmla="*/ 299 h 384"/>
                  <a:gd name="T82" fmla="*/ 144 w 226"/>
                  <a:gd name="T83" fmla="*/ 323 h 384"/>
                  <a:gd name="T84" fmla="*/ 135 w 226"/>
                  <a:gd name="T85" fmla="*/ 344 h 384"/>
                  <a:gd name="T86" fmla="*/ 132 w 226"/>
                  <a:gd name="T87" fmla="*/ 354 h 384"/>
                  <a:gd name="T88" fmla="*/ 129 w 226"/>
                  <a:gd name="T89" fmla="*/ 359 h 384"/>
                  <a:gd name="T90" fmla="*/ 129 w 226"/>
                  <a:gd name="T91" fmla="*/ 366 h 384"/>
                  <a:gd name="T92" fmla="*/ 110 w 226"/>
                  <a:gd name="T93" fmla="*/ 383 h 384"/>
                  <a:gd name="T94" fmla="*/ 96 w 226"/>
                  <a:gd name="T95" fmla="*/ 382 h 384"/>
                  <a:gd name="T96" fmla="*/ 74 w 226"/>
                  <a:gd name="T97" fmla="*/ 382 h 384"/>
                  <a:gd name="T98" fmla="*/ 50 w 226"/>
                  <a:gd name="T99" fmla="*/ 368 h 384"/>
                  <a:gd name="T100" fmla="*/ 40 w 226"/>
                  <a:gd name="T101" fmla="*/ 366 h 384"/>
                  <a:gd name="T102" fmla="*/ 16 w 226"/>
                  <a:gd name="T103" fmla="*/ 352 h 3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26" h="384">
                    <a:moveTo>
                      <a:pt x="125" y="0"/>
                    </a:moveTo>
                    <a:lnTo>
                      <a:pt x="122" y="3"/>
                    </a:lnTo>
                    <a:lnTo>
                      <a:pt x="122" y="5"/>
                    </a:lnTo>
                    <a:lnTo>
                      <a:pt x="118" y="12"/>
                    </a:lnTo>
                    <a:lnTo>
                      <a:pt x="118" y="13"/>
                    </a:lnTo>
                    <a:lnTo>
                      <a:pt x="117" y="13"/>
                    </a:lnTo>
                    <a:lnTo>
                      <a:pt x="115" y="14"/>
                    </a:lnTo>
                    <a:lnTo>
                      <a:pt x="117" y="20"/>
                    </a:lnTo>
                    <a:lnTo>
                      <a:pt x="118" y="20"/>
                    </a:lnTo>
                    <a:lnTo>
                      <a:pt x="118" y="22"/>
                    </a:lnTo>
                    <a:lnTo>
                      <a:pt x="120" y="31"/>
                    </a:lnTo>
                    <a:lnTo>
                      <a:pt x="120" y="51"/>
                    </a:lnTo>
                    <a:lnTo>
                      <a:pt x="125" y="60"/>
                    </a:lnTo>
                    <a:lnTo>
                      <a:pt x="125" y="63"/>
                    </a:lnTo>
                    <a:lnTo>
                      <a:pt x="124" y="65"/>
                    </a:lnTo>
                    <a:lnTo>
                      <a:pt x="124" y="66"/>
                    </a:lnTo>
                    <a:lnTo>
                      <a:pt x="125" y="66"/>
                    </a:lnTo>
                    <a:lnTo>
                      <a:pt x="127" y="67"/>
                    </a:lnTo>
                    <a:lnTo>
                      <a:pt x="125" y="69"/>
                    </a:lnTo>
                    <a:lnTo>
                      <a:pt x="122" y="70"/>
                    </a:lnTo>
                    <a:lnTo>
                      <a:pt x="121" y="70"/>
                    </a:lnTo>
                    <a:lnTo>
                      <a:pt x="100" y="53"/>
                    </a:lnTo>
                    <a:lnTo>
                      <a:pt x="89" y="58"/>
                    </a:lnTo>
                    <a:lnTo>
                      <a:pt x="88" y="58"/>
                    </a:lnTo>
                    <a:lnTo>
                      <a:pt x="85" y="66"/>
                    </a:lnTo>
                    <a:lnTo>
                      <a:pt x="86" y="67"/>
                    </a:lnTo>
                    <a:lnTo>
                      <a:pt x="85" y="101"/>
                    </a:lnTo>
                    <a:lnTo>
                      <a:pt x="82" y="106"/>
                    </a:lnTo>
                    <a:lnTo>
                      <a:pt x="72" y="116"/>
                    </a:lnTo>
                    <a:lnTo>
                      <a:pt x="72" y="118"/>
                    </a:lnTo>
                    <a:lnTo>
                      <a:pt x="78" y="126"/>
                    </a:lnTo>
                    <a:lnTo>
                      <a:pt x="81" y="129"/>
                    </a:lnTo>
                    <a:lnTo>
                      <a:pt x="91" y="132"/>
                    </a:lnTo>
                    <a:lnTo>
                      <a:pt x="92" y="132"/>
                    </a:lnTo>
                    <a:lnTo>
                      <a:pt x="91" y="130"/>
                    </a:lnTo>
                    <a:lnTo>
                      <a:pt x="95" y="127"/>
                    </a:lnTo>
                    <a:lnTo>
                      <a:pt x="95" y="126"/>
                    </a:lnTo>
                    <a:lnTo>
                      <a:pt x="98" y="126"/>
                    </a:lnTo>
                    <a:lnTo>
                      <a:pt x="106" y="116"/>
                    </a:lnTo>
                    <a:lnTo>
                      <a:pt x="118" y="105"/>
                    </a:lnTo>
                    <a:lnTo>
                      <a:pt x="120" y="105"/>
                    </a:lnTo>
                    <a:lnTo>
                      <a:pt x="121" y="104"/>
                    </a:lnTo>
                    <a:lnTo>
                      <a:pt x="134" y="97"/>
                    </a:lnTo>
                    <a:lnTo>
                      <a:pt x="151" y="93"/>
                    </a:lnTo>
                    <a:lnTo>
                      <a:pt x="153" y="93"/>
                    </a:lnTo>
                    <a:lnTo>
                      <a:pt x="155" y="94"/>
                    </a:lnTo>
                    <a:lnTo>
                      <a:pt x="159" y="94"/>
                    </a:lnTo>
                    <a:lnTo>
                      <a:pt x="159" y="87"/>
                    </a:lnTo>
                    <a:lnTo>
                      <a:pt x="160" y="72"/>
                    </a:lnTo>
                    <a:lnTo>
                      <a:pt x="162" y="72"/>
                    </a:lnTo>
                    <a:lnTo>
                      <a:pt x="178" y="73"/>
                    </a:lnTo>
                    <a:lnTo>
                      <a:pt x="180" y="75"/>
                    </a:lnTo>
                    <a:lnTo>
                      <a:pt x="181" y="75"/>
                    </a:lnTo>
                    <a:lnTo>
                      <a:pt x="181" y="76"/>
                    </a:lnTo>
                    <a:lnTo>
                      <a:pt x="189" y="97"/>
                    </a:lnTo>
                    <a:lnTo>
                      <a:pt x="189" y="98"/>
                    </a:lnTo>
                    <a:lnTo>
                      <a:pt x="191" y="99"/>
                    </a:lnTo>
                    <a:lnTo>
                      <a:pt x="191" y="101"/>
                    </a:lnTo>
                    <a:lnTo>
                      <a:pt x="189" y="115"/>
                    </a:lnTo>
                    <a:lnTo>
                      <a:pt x="189" y="116"/>
                    </a:lnTo>
                    <a:lnTo>
                      <a:pt x="192" y="118"/>
                    </a:lnTo>
                    <a:lnTo>
                      <a:pt x="201" y="132"/>
                    </a:lnTo>
                    <a:lnTo>
                      <a:pt x="202" y="135"/>
                    </a:lnTo>
                    <a:lnTo>
                      <a:pt x="205" y="137"/>
                    </a:lnTo>
                    <a:lnTo>
                      <a:pt x="205" y="140"/>
                    </a:lnTo>
                    <a:lnTo>
                      <a:pt x="204" y="143"/>
                    </a:lnTo>
                    <a:lnTo>
                      <a:pt x="199" y="150"/>
                    </a:lnTo>
                    <a:lnTo>
                      <a:pt x="199" y="153"/>
                    </a:lnTo>
                    <a:lnTo>
                      <a:pt x="191" y="153"/>
                    </a:lnTo>
                    <a:lnTo>
                      <a:pt x="182" y="156"/>
                    </a:lnTo>
                    <a:lnTo>
                      <a:pt x="182" y="157"/>
                    </a:lnTo>
                    <a:lnTo>
                      <a:pt x="184" y="157"/>
                    </a:lnTo>
                    <a:lnTo>
                      <a:pt x="187" y="158"/>
                    </a:lnTo>
                    <a:lnTo>
                      <a:pt x="188" y="161"/>
                    </a:lnTo>
                    <a:lnTo>
                      <a:pt x="189" y="164"/>
                    </a:lnTo>
                    <a:lnTo>
                      <a:pt x="188" y="166"/>
                    </a:lnTo>
                    <a:lnTo>
                      <a:pt x="185" y="169"/>
                    </a:lnTo>
                    <a:lnTo>
                      <a:pt x="187" y="171"/>
                    </a:lnTo>
                    <a:lnTo>
                      <a:pt x="188" y="175"/>
                    </a:lnTo>
                    <a:lnTo>
                      <a:pt x="188" y="176"/>
                    </a:lnTo>
                    <a:lnTo>
                      <a:pt x="189" y="180"/>
                    </a:lnTo>
                    <a:lnTo>
                      <a:pt x="191" y="183"/>
                    </a:lnTo>
                    <a:lnTo>
                      <a:pt x="191" y="186"/>
                    </a:lnTo>
                    <a:lnTo>
                      <a:pt x="194" y="186"/>
                    </a:lnTo>
                    <a:lnTo>
                      <a:pt x="194" y="185"/>
                    </a:lnTo>
                    <a:lnTo>
                      <a:pt x="195" y="186"/>
                    </a:lnTo>
                    <a:lnTo>
                      <a:pt x="196" y="186"/>
                    </a:lnTo>
                    <a:lnTo>
                      <a:pt x="199" y="189"/>
                    </a:lnTo>
                    <a:lnTo>
                      <a:pt x="201" y="189"/>
                    </a:lnTo>
                    <a:lnTo>
                      <a:pt x="204" y="190"/>
                    </a:lnTo>
                    <a:lnTo>
                      <a:pt x="213" y="193"/>
                    </a:lnTo>
                    <a:lnTo>
                      <a:pt x="215" y="193"/>
                    </a:lnTo>
                    <a:lnTo>
                      <a:pt x="225" y="203"/>
                    </a:lnTo>
                    <a:lnTo>
                      <a:pt x="225" y="204"/>
                    </a:lnTo>
                    <a:lnTo>
                      <a:pt x="226" y="204"/>
                    </a:lnTo>
                    <a:lnTo>
                      <a:pt x="226" y="209"/>
                    </a:lnTo>
                    <a:lnTo>
                      <a:pt x="220" y="220"/>
                    </a:lnTo>
                    <a:lnTo>
                      <a:pt x="220" y="221"/>
                    </a:lnTo>
                    <a:lnTo>
                      <a:pt x="218" y="220"/>
                    </a:lnTo>
                    <a:lnTo>
                      <a:pt x="215" y="221"/>
                    </a:lnTo>
                    <a:lnTo>
                      <a:pt x="212" y="224"/>
                    </a:lnTo>
                    <a:lnTo>
                      <a:pt x="211" y="227"/>
                    </a:lnTo>
                    <a:lnTo>
                      <a:pt x="209" y="228"/>
                    </a:lnTo>
                    <a:lnTo>
                      <a:pt x="206" y="233"/>
                    </a:lnTo>
                    <a:lnTo>
                      <a:pt x="196" y="243"/>
                    </a:lnTo>
                    <a:lnTo>
                      <a:pt x="187" y="249"/>
                    </a:lnTo>
                    <a:lnTo>
                      <a:pt x="185" y="249"/>
                    </a:lnTo>
                    <a:lnTo>
                      <a:pt x="184" y="250"/>
                    </a:lnTo>
                    <a:lnTo>
                      <a:pt x="174" y="253"/>
                    </a:lnTo>
                    <a:lnTo>
                      <a:pt x="173" y="253"/>
                    </a:lnTo>
                    <a:lnTo>
                      <a:pt x="173" y="255"/>
                    </a:lnTo>
                    <a:lnTo>
                      <a:pt x="171" y="255"/>
                    </a:lnTo>
                    <a:lnTo>
                      <a:pt x="171" y="259"/>
                    </a:lnTo>
                    <a:lnTo>
                      <a:pt x="165" y="264"/>
                    </a:lnTo>
                    <a:lnTo>
                      <a:pt x="163" y="264"/>
                    </a:lnTo>
                    <a:lnTo>
                      <a:pt x="159" y="277"/>
                    </a:lnTo>
                    <a:lnTo>
                      <a:pt x="159" y="278"/>
                    </a:lnTo>
                    <a:lnTo>
                      <a:pt x="160" y="281"/>
                    </a:lnTo>
                    <a:lnTo>
                      <a:pt x="160" y="283"/>
                    </a:lnTo>
                    <a:lnTo>
                      <a:pt x="158" y="296"/>
                    </a:lnTo>
                    <a:lnTo>
                      <a:pt x="156" y="298"/>
                    </a:lnTo>
                    <a:lnTo>
                      <a:pt x="153" y="298"/>
                    </a:lnTo>
                    <a:lnTo>
                      <a:pt x="153" y="299"/>
                    </a:lnTo>
                    <a:lnTo>
                      <a:pt x="152" y="299"/>
                    </a:lnTo>
                    <a:lnTo>
                      <a:pt x="145" y="315"/>
                    </a:lnTo>
                    <a:lnTo>
                      <a:pt x="144" y="323"/>
                    </a:lnTo>
                    <a:lnTo>
                      <a:pt x="144" y="326"/>
                    </a:lnTo>
                    <a:lnTo>
                      <a:pt x="135" y="341"/>
                    </a:lnTo>
                    <a:lnTo>
                      <a:pt x="135" y="344"/>
                    </a:lnTo>
                    <a:lnTo>
                      <a:pt x="132" y="345"/>
                    </a:lnTo>
                    <a:lnTo>
                      <a:pt x="131" y="351"/>
                    </a:lnTo>
                    <a:lnTo>
                      <a:pt x="132" y="354"/>
                    </a:lnTo>
                    <a:lnTo>
                      <a:pt x="132" y="355"/>
                    </a:lnTo>
                    <a:lnTo>
                      <a:pt x="129" y="358"/>
                    </a:lnTo>
                    <a:lnTo>
                      <a:pt x="129" y="359"/>
                    </a:lnTo>
                    <a:lnTo>
                      <a:pt x="128" y="359"/>
                    </a:lnTo>
                    <a:lnTo>
                      <a:pt x="128" y="366"/>
                    </a:lnTo>
                    <a:lnTo>
                      <a:pt x="129" y="366"/>
                    </a:lnTo>
                    <a:lnTo>
                      <a:pt x="111" y="380"/>
                    </a:lnTo>
                    <a:lnTo>
                      <a:pt x="111" y="384"/>
                    </a:lnTo>
                    <a:lnTo>
                      <a:pt x="110" y="383"/>
                    </a:lnTo>
                    <a:lnTo>
                      <a:pt x="103" y="383"/>
                    </a:lnTo>
                    <a:lnTo>
                      <a:pt x="99" y="384"/>
                    </a:lnTo>
                    <a:lnTo>
                      <a:pt x="96" y="382"/>
                    </a:lnTo>
                    <a:lnTo>
                      <a:pt x="95" y="379"/>
                    </a:lnTo>
                    <a:lnTo>
                      <a:pt x="78" y="380"/>
                    </a:lnTo>
                    <a:lnTo>
                      <a:pt x="74" y="382"/>
                    </a:lnTo>
                    <a:lnTo>
                      <a:pt x="62" y="370"/>
                    </a:lnTo>
                    <a:lnTo>
                      <a:pt x="61" y="370"/>
                    </a:lnTo>
                    <a:lnTo>
                      <a:pt x="50" y="368"/>
                    </a:lnTo>
                    <a:lnTo>
                      <a:pt x="46" y="368"/>
                    </a:lnTo>
                    <a:lnTo>
                      <a:pt x="41" y="366"/>
                    </a:lnTo>
                    <a:lnTo>
                      <a:pt x="40" y="366"/>
                    </a:lnTo>
                    <a:lnTo>
                      <a:pt x="32" y="365"/>
                    </a:lnTo>
                    <a:lnTo>
                      <a:pt x="23" y="355"/>
                    </a:lnTo>
                    <a:lnTo>
                      <a:pt x="16" y="352"/>
                    </a:lnTo>
                    <a:lnTo>
                      <a:pt x="4" y="350"/>
                    </a:lnTo>
                    <a:lnTo>
                      <a:pt x="0" y="34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63" name="Freeform 4813">
                <a:extLst>
                  <a:ext uri="{FF2B5EF4-FFF2-40B4-BE49-F238E27FC236}">
                    <a16:creationId xmlns:a16="http://schemas.microsoft.com/office/drawing/2014/main" id="{DCB01433-FF43-8ECA-A1D7-5BE3207EB8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7" y="3558"/>
                <a:ext cx="29" cy="15"/>
              </a:xfrm>
              <a:custGeom>
                <a:avLst/>
                <a:gdLst>
                  <a:gd name="T0" fmla="*/ 116 w 116"/>
                  <a:gd name="T1" fmla="*/ 35 h 61"/>
                  <a:gd name="T2" fmla="*/ 115 w 116"/>
                  <a:gd name="T3" fmla="*/ 35 h 61"/>
                  <a:gd name="T4" fmla="*/ 105 w 116"/>
                  <a:gd name="T5" fmla="*/ 32 h 61"/>
                  <a:gd name="T6" fmla="*/ 101 w 116"/>
                  <a:gd name="T7" fmla="*/ 29 h 61"/>
                  <a:gd name="T8" fmla="*/ 94 w 116"/>
                  <a:gd name="T9" fmla="*/ 26 h 61"/>
                  <a:gd name="T10" fmla="*/ 94 w 116"/>
                  <a:gd name="T11" fmla="*/ 27 h 61"/>
                  <a:gd name="T12" fmla="*/ 90 w 116"/>
                  <a:gd name="T13" fmla="*/ 44 h 61"/>
                  <a:gd name="T14" fmla="*/ 84 w 116"/>
                  <a:gd name="T15" fmla="*/ 53 h 61"/>
                  <a:gd name="T16" fmla="*/ 81 w 116"/>
                  <a:gd name="T17" fmla="*/ 54 h 61"/>
                  <a:gd name="T18" fmla="*/ 79 w 116"/>
                  <a:gd name="T19" fmla="*/ 53 h 61"/>
                  <a:gd name="T20" fmla="*/ 60 w 116"/>
                  <a:gd name="T21" fmla="*/ 47 h 61"/>
                  <a:gd name="T22" fmla="*/ 58 w 116"/>
                  <a:gd name="T23" fmla="*/ 47 h 61"/>
                  <a:gd name="T24" fmla="*/ 53 w 116"/>
                  <a:gd name="T25" fmla="*/ 58 h 61"/>
                  <a:gd name="T26" fmla="*/ 52 w 116"/>
                  <a:gd name="T27" fmla="*/ 60 h 61"/>
                  <a:gd name="T28" fmla="*/ 52 w 116"/>
                  <a:gd name="T29" fmla="*/ 61 h 61"/>
                  <a:gd name="T30" fmla="*/ 51 w 116"/>
                  <a:gd name="T31" fmla="*/ 61 h 61"/>
                  <a:gd name="T32" fmla="*/ 28 w 116"/>
                  <a:gd name="T33" fmla="*/ 51 h 61"/>
                  <a:gd name="T34" fmla="*/ 27 w 116"/>
                  <a:gd name="T35" fmla="*/ 50 h 61"/>
                  <a:gd name="T36" fmla="*/ 24 w 116"/>
                  <a:gd name="T37" fmla="*/ 49 h 61"/>
                  <a:gd name="T38" fmla="*/ 24 w 116"/>
                  <a:gd name="T39" fmla="*/ 47 h 61"/>
                  <a:gd name="T40" fmla="*/ 26 w 116"/>
                  <a:gd name="T41" fmla="*/ 44 h 61"/>
                  <a:gd name="T42" fmla="*/ 17 w 116"/>
                  <a:gd name="T43" fmla="*/ 25 h 61"/>
                  <a:gd name="T44" fmla="*/ 16 w 116"/>
                  <a:gd name="T45" fmla="*/ 23 h 61"/>
                  <a:gd name="T46" fmla="*/ 16 w 116"/>
                  <a:gd name="T47" fmla="*/ 19 h 61"/>
                  <a:gd name="T48" fmla="*/ 17 w 116"/>
                  <a:gd name="T49" fmla="*/ 11 h 61"/>
                  <a:gd name="T50" fmla="*/ 19 w 116"/>
                  <a:gd name="T51" fmla="*/ 8 h 61"/>
                  <a:gd name="T52" fmla="*/ 19 w 116"/>
                  <a:gd name="T53" fmla="*/ 7 h 61"/>
                  <a:gd name="T54" fmla="*/ 14 w 116"/>
                  <a:gd name="T55" fmla="*/ 0 h 61"/>
                  <a:gd name="T56" fmla="*/ 12 w 116"/>
                  <a:gd name="T57" fmla="*/ 3 h 61"/>
                  <a:gd name="T58" fmla="*/ 10 w 116"/>
                  <a:gd name="T59" fmla="*/ 3 h 61"/>
                  <a:gd name="T60" fmla="*/ 10 w 116"/>
                  <a:gd name="T61" fmla="*/ 4 h 61"/>
                  <a:gd name="T62" fmla="*/ 9 w 116"/>
                  <a:gd name="T63" fmla="*/ 5 h 61"/>
                  <a:gd name="T64" fmla="*/ 3 w 116"/>
                  <a:gd name="T65" fmla="*/ 15 h 61"/>
                  <a:gd name="T66" fmla="*/ 0 w 116"/>
                  <a:gd name="T67" fmla="*/ 25 h 61"/>
                  <a:gd name="T68" fmla="*/ 2 w 116"/>
                  <a:gd name="T69" fmla="*/ 29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16" h="61">
                    <a:moveTo>
                      <a:pt x="116" y="35"/>
                    </a:moveTo>
                    <a:lnTo>
                      <a:pt x="115" y="35"/>
                    </a:lnTo>
                    <a:lnTo>
                      <a:pt x="105" y="32"/>
                    </a:lnTo>
                    <a:lnTo>
                      <a:pt x="101" y="29"/>
                    </a:lnTo>
                    <a:lnTo>
                      <a:pt x="94" y="26"/>
                    </a:lnTo>
                    <a:lnTo>
                      <a:pt x="94" y="27"/>
                    </a:lnTo>
                    <a:lnTo>
                      <a:pt x="90" y="44"/>
                    </a:lnTo>
                    <a:lnTo>
                      <a:pt x="84" y="53"/>
                    </a:lnTo>
                    <a:lnTo>
                      <a:pt x="81" y="54"/>
                    </a:lnTo>
                    <a:lnTo>
                      <a:pt x="79" y="53"/>
                    </a:lnTo>
                    <a:lnTo>
                      <a:pt x="60" y="47"/>
                    </a:lnTo>
                    <a:lnTo>
                      <a:pt x="58" y="47"/>
                    </a:lnTo>
                    <a:lnTo>
                      <a:pt x="53" y="58"/>
                    </a:lnTo>
                    <a:lnTo>
                      <a:pt x="52" y="60"/>
                    </a:lnTo>
                    <a:lnTo>
                      <a:pt x="52" y="61"/>
                    </a:lnTo>
                    <a:lnTo>
                      <a:pt x="51" y="61"/>
                    </a:lnTo>
                    <a:lnTo>
                      <a:pt x="28" y="51"/>
                    </a:lnTo>
                    <a:lnTo>
                      <a:pt x="27" y="50"/>
                    </a:lnTo>
                    <a:lnTo>
                      <a:pt x="24" y="49"/>
                    </a:lnTo>
                    <a:lnTo>
                      <a:pt x="24" y="47"/>
                    </a:lnTo>
                    <a:lnTo>
                      <a:pt x="26" y="44"/>
                    </a:lnTo>
                    <a:lnTo>
                      <a:pt x="17" y="25"/>
                    </a:lnTo>
                    <a:lnTo>
                      <a:pt x="16" y="23"/>
                    </a:lnTo>
                    <a:lnTo>
                      <a:pt x="16" y="19"/>
                    </a:lnTo>
                    <a:lnTo>
                      <a:pt x="17" y="11"/>
                    </a:lnTo>
                    <a:lnTo>
                      <a:pt x="19" y="8"/>
                    </a:lnTo>
                    <a:lnTo>
                      <a:pt x="19" y="7"/>
                    </a:lnTo>
                    <a:lnTo>
                      <a:pt x="14" y="0"/>
                    </a:lnTo>
                    <a:lnTo>
                      <a:pt x="12" y="3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5"/>
                    </a:lnTo>
                    <a:lnTo>
                      <a:pt x="3" y="15"/>
                    </a:lnTo>
                    <a:lnTo>
                      <a:pt x="0" y="25"/>
                    </a:lnTo>
                    <a:lnTo>
                      <a:pt x="2" y="2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64" name="Freeform 4814">
                <a:extLst>
                  <a:ext uri="{FF2B5EF4-FFF2-40B4-BE49-F238E27FC236}">
                    <a16:creationId xmlns:a16="http://schemas.microsoft.com/office/drawing/2014/main" id="{9BDD0BDD-11F8-E3CE-BB1D-85FEF2BB8E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4" y="3566"/>
                <a:ext cx="28" cy="80"/>
              </a:xfrm>
              <a:custGeom>
                <a:avLst/>
                <a:gdLst>
                  <a:gd name="T0" fmla="*/ 52 w 111"/>
                  <a:gd name="T1" fmla="*/ 0 h 318"/>
                  <a:gd name="T2" fmla="*/ 50 w 111"/>
                  <a:gd name="T3" fmla="*/ 7 h 318"/>
                  <a:gd name="T4" fmla="*/ 38 w 111"/>
                  <a:gd name="T5" fmla="*/ 35 h 318"/>
                  <a:gd name="T6" fmla="*/ 31 w 111"/>
                  <a:gd name="T7" fmla="*/ 43 h 318"/>
                  <a:gd name="T8" fmla="*/ 30 w 111"/>
                  <a:gd name="T9" fmla="*/ 44 h 318"/>
                  <a:gd name="T10" fmla="*/ 31 w 111"/>
                  <a:gd name="T11" fmla="*/ 48 h 318"/>
                  <a:gd name="T12" fmla="*/ 34 w 111"/>
                  <a:gd name="T13" fmla="*/ 55 h 318"/>
                  <a:gd name="T14" fmla="*/ 49 w 111"/>
                  <a:gd name="T15" fmla="*/ 72 h 318"/>
                  <a:gd name="T16" fmla="*/ 49 w 111"/>
                  <a:gd name="T17" fmla="*/ 79 h 318"/>
                  <a:gd name="T18" fmla="*/ 37 w 111"/>
                  <a:gd name="T19" fmla="*/ 82 h 318"/>
                  <a:gd name="T20" fmla="*/ 21 w 111"/>
                  <a:gd name="T21" fmla="*/ 86 h 318"/>
                  <a:gd name="T22" fmla="*/ 10 w 111"/>
                  <a:gd name="T23" fmla="*/ 92 h 318"/>
                  <a:gd name="T24" fmla="*/ 4 w 111"/>
                  <a:gd name="T25" fmla="*/ 95 h 318"/>
                  <a:gd name="T26" fmla="*/ 1 w 111"/>
                  <a:gd name="T27" fmla="*/ 96 h 318"/>
                  <a:gd name="T28" fmla="*/ 0 w 111"/>
                  <a:gd name="T29" fmla="*/ 107 h 318"/>
                  <a:gd name="T30" fmla="*/ 1 w 111"/>
                  <a:gd name="T31" fmla="*/ 110 h 318"/>
                  <a:gd name="T32" fmla="*/ 13 w 111"/>
                  <a:gd name="T33" fmla="*/ 117 h 318"/>
                  <a:gd name="T34" fmla="*/ 37 w 111"/>
                  <a:gd name="T35" fmla="*/ 103 h 318"/>
                  <a:gd name="T36" fmla="*/ 41 w 111"/>
                  <a:gd name="T37" fmla="*/ 106 h 318"/>
                  <a:gd name="T38" fmla="*/ 35 w 111"/>
                  <a:gd name="T39" fmla="*/ 122 h 318"/>
                  <a:gd name="T40" fmla="*/ 31 w 111"/>
                  <a:gd name="T41" fmla="*/ 121 h 318"/>
                  <a:gd name="T42" fmla="*/ 27 w 111"/>
                  <a:gd name="T43" fmla="*/ 122 h 318"/>
                  <a:gd name="T44" fmla="*/ 22 w 111"/>
                  <a:gd name="T45" fmla="*/ 127 h 318"/>
                  <a:gd name="T46" fmla="*/ 11 w 111"/>
                  <a:gd name="T47" fmla="*/ 149 h 318"/>
                  <a:gd name="T48" fmla="*/ 14 w 111"/>
                  <a:gd name="T49" fmla="*/ 150 h 318"/>
                  <a:gd name="T50" fmla="*/ 17 w 111"/>
                  <a:gd name="T51" fmla="*/ 153 h 318"/>
                  <a:gd name="T52" fmla="*/ 15 w 111"/>
                  <a:gd name="T53" fmla="*/ 156 h 318"/>
                  <a:gd name="T54" fmla="*/ 14 w 111"/>
                  <a:gd name="T55" fmla="*/ 159 h 318"/>
                  <a:gd name="T56" fmla="*/ 15 w 111"/>
                  <a:gd name="T57" fmla="*/ 160 h 318"/>
                  <a:gd name="T58" fmla="*/ 37 w 111"/>
                  <a:gd name="T59" fmla="*/ 169 h 318"/>
                  <a:gd name="T60" fmla="*/ 35 w 111"/>
                  <a:gd name="T61" fmla="*/ 172 h 318"/>
                  <a:gd name="T62" fmla="*/ 34 w 111"/>
                  <a:gd name="T63" fmla="*/ 173 h 318"/>
                  <a:gd name="T64" fmla="*/ 38 w 111"/>
                  <a:gd name="T65" fmla="*/ 176 h 318"/>
                  <a:gd name="T66" fmla="*/ 44 w 111"/>
                  <a:gd name="T67" fmla="*/ 210 h 318"/>
                  <a:gd name="T68" fmla="*/ 41 w 111"/>
                  <a:gd name="T69" fmla="*/ 223 h 318"/>
                  <a:gd name="T70" fmla="*/ 24 w 111"/>
                  <a:gd name="T71" fmla="*/ 248 h 318"/>
                  <a:gd name="T72" fmla="*/ 21 w 111"/>
                  <a:gd name="T73" fmla="*/ 256 h 318"/>
                  <a:gd name="T74" fmla="*/ 57 w 111"/>
                  <a:gd name="T75" fmla="*/ 279 h 318"/>
                  <a:gd name="T76" fmla="*/ 68 w 111"/>
                  <a:gd name="T77" fmla="*/ 276 h 318"/>
                  <a:gd name="T78" fmla="*/ 78 w 111"/>
                  <a:gd name="T79" fmla="*/ 277 h 318"/>
                  <a:gd name="T80" fmla="*/ 90 w 111"/>
                  <a:gd name="T81" fmla="*/ 286 h 318"/>
                  <a:gd name="T82" fmla="*/ 90 w 111"/>
                  <a:gd name="T83" fmla="*/ 304 h 318"/>
                  <a:gd name="T84" fmla="*/ 91 w 111"/>
                  <a:gd name="T85" fmla="*/ 307 h 318"/>
                  <a:gd name="T86" fmla="*/ 105 w 111"/>
                  <a:gd name="T87" fmla="*/ 315 h 3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11" h="318">
                    <a:moveTo>
                      <a:pt x="50" y="0"/>
                    </a:moveTo>
                    <a:lnTo>
                      <a:pt x="52" y="0"/>
                    </a:lnTo>
                    <a:lnTo>
                      <a:pt x="54" y="2"/>
                    </a:lnTo>
                    <a:lnTo>
                      <a:pt x="50" y="7"/>
                    </a:lnTo>
                    <a:lnTo>
                      <a:pt x="37" y="29"/>
                    </a:lnTo>
                    <a:lnTo>
                      <a:pt x="38" y="35"/>
                    </a:lnTo>
                    <a:lnTo>
                      <a:pt x="38" y="36"/>
                    </a:lnTo>
                    <a:lnTo>
                      <a:pt x="31" y="43"/>
                    </a:lnTo>
                    <a:lnTo>
                      <a:pt x="31" y="44"/>
                    </a:lnTo>
                    <a:lnTo>
                      <a:pt x="30" y="44"/>
                    </a:lnTo>
                    <a:lnTo>
                      <a:pt x="31" y="47"/>
                    </a:lnTo>
                    <a:lnTo>
                      <a:pt x="31" y="48"/>
                    </a:lnTo>
                    <a:lnTo>
                      <a:pt x="34" y="54"/>
                    </a:lnTo>
                    <a:lnTo>
                      <a:pt x="34" y="55"/>
                    </a:lnTo>
                    <a:lnTo>
                      <a:pt x="38" y="55"/>
                    </a:lnTo>
                    <a:lnTo>
                      <a:pt x="49" y="72"/>
                    </a:lnTo>
                    <a:lnTo>
                      <a:pt x="52" y="79"/>
                    </a:lnTo>
                    <a:lnTo>
                      <a:pt x="49" y="79"/>
                    </a:lnTo>
                    <a:lnTo>
                      <a:pt x="38" y="81"/>
                    </a:lnTo>
                    <a:lnTo>
                      <a:pt x="37" y="82"/>
                    </a:lnTo>
                    <a:lnTo>
                      <a:pt x="27" y="82"/>
                    </a:lnTo>
                    <a:lnTo>
                      <a:pt x="21" y="86"/>
                    </a:lnTo>
                    <a:lnTo>
                      <a:pt x="20" y="88"/>
                    </a:lnTo>
                    <a:lnTo>
                      <a:pt x="10" y="92"/>
                    </a:lnTo>
                    <a:lnTo>
                      <a:pt x="6" y="95"/>
                    </a:lnTo>
                    <a:lnTo>
                      <a:pt x="4" y="95"/>
                    </a:lnTo>
                    <a:lnTo>
                      <a:pt x="3" y="96"/>
                    </a:lnTo>
                    <a:lnTo>
                      <a:pt x="1" y="96"/>
                    </a:lnTo>
                    <a:lnTo>
                      <a:pt x="0" y="106"/>
                    </a:lnTo>
                    <a:lnTo>
                      <a:pt x="0" y="107"/>
                    </a:lnTo>
                    <a:lnTo>
                      <a:pt x="1" y="109"/>
                    </a:lnTo>
                    <a:lnTo>
                      <a:pt x="1" y="110"/>
                    </a:lnTo>
                    <a:lnTo>
                      <a:pt x="7" y="117"/>
                    </a:lnTo>
                    <a:lnTo>
                      <a:pt x="13" y="117"/>
                    </a:lnTo>
                    <a:lnTo>
                      <a:pt x="28" y="110"/>
                    </a:lnTo>
                    <a:lnTo>
                      <a:pt x="37" y="103"/>
                    </a:lnTo>
                    <a:lnTo>
                      <a:pt x="38" y="103"/>
                    </a:lnTo>
                    <a:lnTo>
                      <a:pt x="41" y="106"/>
                    </a:lnTo>
                    <a:lnTo>
                      <a:pt x="41" y="115"/>
                    </a:lnTo>
                    <a:lnTo>
                      <a:pt x="35" y="122"/>
                    </a:lnTo>
                    <a:lnTo>
                      <a:pt x="32" y="122"/>
                    </a:lnTo>
                    <a:lnTo>
                      <a:pt x="31" y="121"/>
                    </a:lnTo>
                    <a:lnTo>
                      <a:pt x="28" y="122"/>
                    </a:lnTo>
                    <a:lnTo>
                      <a:pt x="27" y="122"/>
                    </a:lnTo>
                    <a:lnTo>
                      <a:pt x="27" y="124"/>
                    </a:lnTo>
                    <a:lnTo>
                      <a:pt x="22" y="127"/>
                    </a:lnTo>
                    <a:lnTo>
                      <a:pt x="13" y="149"/>
                    </a:lnTo>
                    <a:lnTo>
                      <a:pt x="11" y="149"/>
                    </a:lnTo>
                    <a:lnTo>
                      <a:pt x="13" y="150"/>
                    </a:lnTo>
                    <a:lnTo>
                      <a:pt x="14" y="150"/>
                    </a:lnTo>
                    <a:lnTo>
                      <a:pt x="14" y="152"/>
                    </a:lnTo>
                    <a:lnTo>
                      <a:pt x="17" y="153"/>
                    </a:lnTo>
                    <a:lnTo>
                      <a:pt x="17" y="155"/>
                    </a:lnTo>
                    <a:lnTo>
                      <a:pt x="15" y="156"/>
                    </a:lnTo>
                    <a:lnTo>
                      <a:pt x="15" y="157"/>
                    </a:lnTo>
                    <a:lnTo>
                      <a:pt x="14" y="159"/>
                    </a:lnTo>
                    <a:lnTo>
                      <a:pt x="14" y="160"/>
                    </a:lnTo>
                    <a:lnTo>
                      <a:pt x="15" y="160"/>
                    </a:lnTo>
                    <a:lnTo>
                      <a:pt x="18" y="162"/>
                    </a:lnTo>
                    <a:lnTo>
                      <a:pt x="37" y="169"/>
                    </a:lnTo>
                    <a:lnTo>
                      <a:pt x="37" y="170"/>
                    </a:lnTo>
                    <a:lnTo>
                      <a:pt x="35" y="172"/>
                    </a:lnTo>
                    <a:lnTo>
                      <a:pt x="35" y="173"/>
                    </a:lnTo>
                    <a:lnTo>
                      <a:pt x="34" y="173"/>
                    </a:lnTo>
                    <a:lnTo>
                      <a:pt x="38" y="174"/>
                    </a:lnTo>
                    <a:lnTo>
                      <a:pt x="38" y="176"/>
                    </a:lnTo>
                    <a:lnTo>
                      <a:pt x="41" y="185"/>
                    </a:lnTo>
                    <a:lnTo>
                      <a:pt x="44" y="210"/>
                    </a:lnTo>
                    <a:lnTo>
                      <a:pt x="41" y="222"/>
                    </a:lnTo>
                    <a:lnTo>
                      <a:pt x="41" y="223"/>
                    </a:lnTo>
                    <a:lnTo>
                      <a:pt x="39" y="223"/>
                    </a:lnTo>
                    <a:lnTo>
                      <a:pt x="24" y="248"/>
                    </a:lnTo>
                    <a:lnTo>
                      <a:pt x="21" y="255"/>
                    </a:lnTo>
                    <a:lnTo>
                      <a:pt x="21" y="256"/>
                    </a:lnTo>
                    <a:lnTo>
                      <a:pt x="52" y="276"/>
                    </a:lnTo>
                    <a:lnTo>
                      <a:pt x="57" y="279"/>
                    </a:lnTo>
                    <a:lnTo>
                      <a:pt x="59" y="279"/>
                    </a:lnTo>
                    <a:lnTo>
                      <a:pt x="68" y="276"/>
                    </a:lnTo>
                    <a:lnTo>
                      <a:pt x="70" y="275"/>
                    </a:lnTo>
                    <a:lnTo>
                      <a:pt x="78" y="277"/>
                    </a:lnTo>
                    <a:lnTo>
                      <a:pt x="88" y="283"/>
                    </a:lnTo>
                    <a:lnTo>
                      <a:pt x="90" y="286"/>
                    </a:lnTo>
                    <a:lnTo>
                      <a:pt x="91" y="303"/>
                    </a:lnTo>
                    <a:lnTo>
                      <a:pt x="90" y="304"/>
                    </a:lnTo>
                    <a:lnTo>
                      <a:pt x="90" y="307"/>
                    </a:lnTo>
                    <a:lnTo>
                      <a:pt x="91" y="307"/>
                    </a:lnTo>
                    <a:lnTo>
                      <a:pt x="104" y="315"/>
                    </a:lnTo>
                    <a:lnTo>
                      <a:pt x="105" y="315"/>
                    </a:lnTo>
                    <a:lnTo>
                      <a:pt x="111" y="31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65" name="Freeform 4815">
                <a:extLst>
                  <a:ext uri="{FF2B5EF4-FFF2-40B4-BE49-F238E27FC236}">
                    <a16:creationId xmlns:a16="http://schemas.microsoft.com/office/drawing/2014/main" id="{9E5DEB4E-FB2C-4655-0709-8CFEB75BB0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9" y="3565"/>
                <a:ext cx="39" cy="78"/>
              </a:xfrm>
              <a:custGeom>
                <a:avLst/>
                <a:gdLst>
                  <a:gd name="T0" fmla="*/ 14 w 155"/>
                  <a:gd name="T1" fmla="*/ 312 h 312"/>
                  <a:gd name="T2" fmla="*/ 24 w 155"/>
                  <a:gd name="T3" fmla="*/ 307 h 312"/>
                  <a:gd name="T4" fmla="*/ 28 w 155"/>
                  <a:gd name="T5" fmla="*/ 300 h 312"/>
                  <a:gd name="T6" fmla="*/ 16 w 155"/>
                  <a:gd name="T7" fmla="*/ 242 h 312"/>
                  <a:gd name="T8" fmla="*/ 6 w 155"/>
                  <a:gd name="T9" fmla="*/ 223 h 312"/>
                  <a:gd name="T10" fmla="*/ 14 w 155"/>
                  <a:gd name="T11" fmla="*/ 228 h 312"/>
                  <a:gd name="T12" fmla="*/ 18 w 155"/>
                  <a:gd name="T13" fmla="*/ 239 h 312"/>
                  <a:gd name="T14" fmla="*/ 27 w 155"/>
                  <a:gd name="T15" fmla="*/ 240 h 312"/>
                  <a:gd name="T16" fmla="*/ 38 w 155"/>
                  <a:gd name="T17" fmla="*/ 250 h 312"/>
                  <a:gd name="T18" fmla="*/ 49 w 155"/>
                  <a:gd name="T19" fmla="*/ 242 h 312"/>
                  <a:gd name="T20" fmla="*/ 39 w 155"/>
                  <a:gd name="T21" fmla="*/ 226 h 312"/>
                  <a:gd name="T22" fmla="*/ 38 w 155"/>
                  <a:gd name="T23" fmla="*/ 221 h 312"/>
                  <a:gd name="T24" fmla="*/ 37 w 155"/>
                  <a:gd name="T25" fmla="*/ 211 h 312"/>
                  <a:gd name="T26" fmla="*/ 38 w 155"/>
                  <a:gd name="T27" fmla="*/ 205 h 312"/>
                  <a:gd name="T28" fmla="*/ 39 w 155"/>
                  <a:gd name="T29" fmla="*/ 198 h 312"/>
                  <a:gd name="T30" fmla="*/ 38 w 155"/>
                  <a:gd name="T31" fmla="*/ 197 h 312"/>
                  <a:gd name="T32" fmla="*/ 37 w 155"/>
                  <a:gd name="T33" fmla="*/ 195 h 312"/>
                  <a:gd name="T34" fmla="*/ 35 w 155"/>
                  <a:gd name="T35" fmla="*/ 187 h 312"/>
                  <a:gd name="T36" fmla="*/ 38 w 155"/>
                  <a:gd name="T37" fmla="*/ 173 h 312"/>
                  <a:gd name="T38" fmla="*/ 41 w 155"/>
                  <a:gd name="T39" fmla="*/ 166 h 312"/>
                  <a:gd name="T40" fmla="*/ 44 w 155"/>
                  <a:gd name="T41" fmla="*/ 156 h 312"/>
                  <a:gd name="T42" fmla="*/ 42 w 155"/>
                  <a:gd name="T43" fmla="*/ 148 h 312"/>
                  <a:gd name="T44" fmla="*/ 23 w 155"/>
                  <a:gd name="T45" fmla="*/ 147 h 312"/>
                  <a:gd name="T46" fmla="*/ 21 w 155"/>
                  <a:gd name="T47" fmla="*/ 145 h 312"/>
                  <a:gd name="T48" fmla="*/ 27 w 155"/>
                  <a:gd name="T49" fmla="*/ 133 h 312"/>
                  <a:gd name="T50" fmla="*/ 34 w 155"/>
                  <a:gd name="T51" fmla="*/ 115 h 312"/>
                  <a:gd name="T52" fmla="*/ 18 w 155"/>
                  <a:gd name="T53" fmla="*/ 95 h 312"/>
                  <a:gd name="T54" fmla="*/ 18 w 155"/>
                  <a:gd name="T55" fmla="*/ 71 h 312"/>
                  <a:gd name="T56" fmla="*/ 23 w 155"/>
                  <a:gd name="T57" fmla="*/ 68 h 312"/>
                  <a:gd name="T58" fmla="*/ 30 w 155"/>
                  <a:gd name="T59" fmla="*/ 71 h 312"/>
                  <a:gd name="T60" fmla="*/ 53 w 155"/>
                  <a:gd name="T61" fmla="*/ 75 h 312"/>
                  <a:gd name="T62" fmla="*/ 53 w 155"/>
                  <a:gd name="T63" fmla="*/ 73 h 312"/>
                  <a:gd name="T64" fmla="*/ 55 w 155"/>
                  <a:gd name="T65" fmla="*/ 67 h 312"/>
                  <a:gd name="T66" fmla="*/ 56 w 155"/>
                  <a:gd name="T67" fmla="*/ 64 h 312"/>
                  <a:gd name="T68" fmla="*/ 58 w 155"/>
                  <a:gd name="T69" fmla="*/ 43 h 312"/>
                  <a:gd name="T70" fmla="*/ 51 w 155"/>
                  <a:gd name="T71" fmla="*/ 42 h 312"/>
                  <a:gd name="T72" fmla="*/ 53 w 155"/>
                  <a:gd name="T73" fmla="*/ 41 h 312"/>
                  <a:gd name="T74" fmla="*/ 60 w 155"/>
                  <a:gd name="T75" fmla="*/ 36 h 312"/>
                  <a:gd name="T76" fmla="*/ 59 w 155"/>
                  <a:gd name="T77" fmla="*/ 27 h 312"/>
                  <a:gd name="T78" fmla="*/ 62 w 155"/>
                  <a:gd name="T79" fmla="*/ 24 h 312"/>
                  <a:gd name="T80" fmla="*/ 85 w 155"/>
                  <a:gd name="T81" fmla="*/ 6 h 312"/>
                  <a:gd name="T82" fmla="*/ 87 w 155"/>
                  <a:gd name="T83" fmla="*/ 7 h 312"/>
                  <a:gd name="T84" fmla="*/ 97 w 155"/>
                  <a:gd name="T85" fmla="*/ 24 h 312"/>
                  <a:gd name="T86" fmla="*/ 109 w 155"/>
                  <a:gd name="T87" fmla="*/ 27 h 312"/>
                  <a:gd name="T88" fmla="*/ 145 w 155"/>
                  <a:gd name="T89" fmla="*/ 32 h 312"/>
                  <a:gd name="T90" fmla="*/ 147 w 155"/>
                  <a:gd name="T91" fmla="*/ 27 h 312"/>
                  <a:gd name="T92" fmla="*/ 154 w 155"/>
                  <a:gd name="T93" fmla="*/ 15 h 312"/>
                  <a:gd name="T94" fmla="*/ 155 w 155"/>
                  <a:gd name="T95" fmla="*/ 8 h 312"/>
                  <a:gd name="T96" fmla="*/ 154 w 155"/>
                  <a:gd name="T97" fmla="*/ 0 h 3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55" h="312">
                    <a:moveTo>
                      <a:pt x="13" y="312"/>
                    </a:moveTo>
                    <a:lnTo>
                      <a:pt x="14" y="312"/>
                    </a:lnTo>
                    <a:lnTo>
                      <a:pt x="21" y="310"/>
                    </a:lnTo>
                    <a:lnTo>
                      <a:pt x="24" y="307"/>
                    </a:lnTo>
                    <a:lnTo>
                      <a:pt x="25" y="307"/>
                    </a:lnTo>
                    <a:lnTo>
                      <a:pt x="28" y="300"/>
                    </a:lnTo>
                    <a:lnTo>
                      <a:pt x="31" y="267"/>
                    </a:lnTo>
                    <a:lnTo>
                      <a:pt x="16" y="242"/>
                    </a:lnTo>
                    <a:lnTo>
                      <a:pt x="0" y="223"/>
                    </a:lnTo>
                    <a:lnTo>
                      <a:pt x="6" y="223"/>
                    </a:lnTo>
                    <a:lnTo>
                      <a:pt x="11" y="225"/>
                    </a:lnTo>
                    <a:lnTo>
                      <a:pt x="14" y="228"/>
                    </a:lnTo>
                    <a:lnTo>
                      <a:pt x="14" y="231"/>
                    </a:lnTo>
                    <a:lnTo>
                      <a:pt x="18" y="239"/>
                    </a:lnTo>
                    <a:lnTo>
                      <a:pt x="18" y="240"/>
                    </a:lnTo>
                    <a:lnTo>
                      <a:pt x="27" y="240"/>
                    </a:lnTo>
                    <a:lnTo>
                      <a:pt x="32" y="249"/>
                    </a:lnTo>
                    <a:lnTo>
                      <a:pt x="38" y="250"/>
                    </a:lnTo>
                    <a:lnTo>
                      <a:pt x="49" y="246"/>
                    </a:lnTo>
                    <a:lnTo>
                      <a:pt x="49" y="242"/>
                    </a:lnTo>
                    <a:lnTo>
                      <a:pt x="41" y="229"/>
                    </a:lnTo>
                    <a:lnTo>
                      <a:pt x="39" y="226"/>
                    </a:lnTo>
                    <a:lnTo>
                      <a:pt x="39" y="225"/>
                    </a:lnTo>
                    <a:lnTo>
                      <a:pt x="38" y="221"/>
                    </a:lnTo>
                    <a:lnTo>
                      <a:pt x="38" y="219"/>
                    </a:lnTo>
                    <a:lnTo>
                      <a:pt x="37" y="211"/>
                    </a:lnTo>
                    <a:lnTo>
                      <a:pt x="38" y="208"/>
                    </a:lnTo>
                    <a:lnTo>
                      <a:pt x="38" y="205"/>
                    </a:lnTo>
                    <a:lnTo>
                      <a:pt x="39" y="202"/>
                    </a:lnTo>
                    <a:lnTo>
                      <a:pt x="39" y="198"/>
                    </a:lnTo>
                    <a:lnTo>
                      <a:pt x="38" y="198"/>
                    </a:lnTo>
                    <a:lnTo>
                      <a:pt x="38" y="197"/>
                    </a:lnTo>
                    <a:lnTo>
                      <a:pt x="37" y="197"/>
                    </a:lnTo>
                    <a:lnTo>
                      <a:pt x="37" y="195"/>
                    </a:lnTo>
                    <a:lnTo>
                      <a:pt x="35" y="190"/>
                    </a:lnTo>
                    <a:lnTo>
                      <a:pt x="35" y="187"/>
                    </a:lnTo>
                    <a:lnTo>
                      <a:pt x="34" y="186"/>
                    </a:lnTo>
                    <a:lnTo>
                      <a:pt x="38" y="173"/>
                    </a:lnTo>
                    <a:lnTo>
                      <a:pt x="39" y="172"/>
                    </a:lnTo>
                    <a:lnTo>
                      <a:pt x="41" y="166"/>
                    </a:lnTo>
                    <a:lnTo>
                      <a:pt x="42" y="163"/>
                    </a:lnTo>
                    <a:lnTo>
                      <a:pt x="44" y="156"/>
                    </a:lnTo>
                    <a:lnTo>
                      <a:pt x="44" y="148"/>
                    </a:lnTo>
                    <a:lnTo>
                      <a:pt x="42" y="148"/>
                    </a:lnTo>
                    <a:lnTo>
                      <a:pt x="30" y="147"/>
                    </a:lnTo>
                    <a:lnTo>
                      <a:pt x="23" y="147"/>
                    </a:lnTo>
                    <a:lnTo>
                      <a:pt x="23" y="145"/>
                    </a:lnTo>
                    <a:lnTo>
                      <a:pt x="21" y="145"/>
                    </a:lnTo>
                    <a:lnTo>
                      <a:pt x="23" y="144"/>
                    </a:lnTo>
                    <a:lnTo>
                      <a:pt x="27" y="133"/>
                    </a:lnTo>
                    <a:lnTo>
                      <a:pt x="34" y="119"/>
                    </a:lnTo>
                    <a:lnTo>
                      <a:pt x="34" y="115"/>
                    </a:lnTo>
                    <a:lnTo>
                      <a:pt x="21" y="101"/>
                    </a:lnTo>
                    <a:lnTo>
                      <a:pt x="18" y="95"/>
                    </a:lnTo>
                    <a:lnTo>
                      <a:pt x="17" y="78"/>
                    </a:lnTo>
                    <a:lnTo>
                      <a:pt x="18" y="71"/>
                    </a:lnTo>
                    <a:lnTo>
                      <a:pt x="18" y="68"/>
                    </a:lnTo>
                    <a:lnTo>
                      <a:pt x="23" y="68"/>
                    </a:lnTo>
                    <a:lnTo>
                      <a:pt x="28" y="71"/>
                    </a:lnTo>
                    <a:lnTo>
                      <a:pt x="30" y="71"/>
                    </a:lnTo>
                    <a:lnTo>
                      <a:pt x="48" y="74"/>
                    </a:lnTo>
                    <a:lnTo>
                      <a:pt x="53" y="75"/>
                    </a:lnTo>
                    <a:lnTo>
                      <a:pt x="56" y="75"/>
                    </a:lnTo>
                    <a:lnTo>
                      <a:pt x="53" y="73"/>
                    </a:lnTo>
                    <a:lnTo>
                      <a:pt x="53" y="70"/>
                    </a:lnTo>
                    <a:lnTo>
                      <a:pt x="55" y="67"/>
                    </a:lnTo>
                    <a:lnTo>
                      <a:pt x="56" y="67"/>
                    </a:lnTo>
                    <a:lnTo>
                      <a:pt x="56" y="64"/>
                    </a:lnTo>
                    <a:lnTo>
                      <a:pt x="58" y="60"/>
                    </a:lnTo>
                    <a:lnTo>
                      <a:pt x="58" y="43"/>
                    </a:lnTo>
                    <a:lnTo>
                      <a:pt x="56" y="43"/>
                    </a:lnTo>
                    <a:lnTo>
                      <a:pt x="51" y="42"/>
                    </a:lnTo>
                    <a:lnTo>
                      <a:pt x="51" y="39"/>
                    </a:lnTo>
                    <a:lnTo>
                      <a:pt x="53" y="41"/>
                    </a:lnTo>
                    <a:lnTo>
                      <a:pt x="59" y="38"/>
                    </a:lnTo>
                    <a:lnTo>
                      <a:pt x="60" y="36"/>
                    </a:lnTo>
                    <a:lnTo>
                      <a:pt x="60" y="29"/>
                    </a:lnTo>
                    <a:lnTo>
                      <a:pt x="59" y="27"/>
                    </a:lnTo>
                    <a:lnTo>
                      <a:pt x="58" y="25"/>
                    </a:lnTo>
                    <a:lnTo>
                      <a:pt x="62" y="24"/>
                    </a:lnTo>
                    <a:lnTo>
                      <a:pt x="78" y="14"/>
                    </a:lnTo>
                    <a:lnTo>
                      <a:pt x="85" y="6"/>
                    </a:lnTo>
                    <a:lnTo>
                      <a:pt x="87" y="6"/>
                    </a:lnTo>
                    <a:lnTo>
                      <a:pt x="87" y="7"/>
                    </a:lnTo>
                    <a:lnTo>
                      <a:pt x="92" y="18"/>
                    </a:lnTo>
                    <a:lnTo>
                      <a:pt x="97" y="24"/>
                    </a:lnTo>
                    <a:lnTo>
                      <a:pt x="98" y="27"/>
                    </a:lnTo>
                    <a:lnTo>
                      <a:pt x="109" y="27"/>
                    </a:lnTo>
                    <a:lnTo>
                      <a:pt x="143" y="32"/>
                    </a:lnTo>
                    <a:lnTo>
                      <a:pt x="145" y="32"/>
                    </a:lnTo>
                    <a:lnTo>
                      <a:pt x="145" y="28"/>
                    </a:lnTo>
                    <a:lnTo>
                      <a:pt x="147" y="27"/>
                    </a:lnTo>
                    <a:lnTo>
                      <a:pt x="148" y="24"/>
                    </a:lnTo>
                    <a:lnTo>
                      <a:pt x="154" y="15"/>
                    </a:lnTo>
                    <a:lnTo>
                      <a:pt x="154" y="8"/>
                    </a:lnTo>
                    <a:lnTo>
                      <a:pt x="155" y="8"/>
                    </a:lnTo>
                    <a:lnTo>
                      <a:pt x="154" y="4"/>
                    </a:lnTo>
                    <a:lnTo>
                      <a:pt x="154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66" name="Freeform 4816">
                <a:extLst>
                  <a:ext uri="{FF2B5EF4-FFF2-40B4-BE49-F238E27FC236}">
                    <a16:creationId xmlns:a16="http://schemas.microsoft.com/office/drawing/2014/main" id="{3DF197B8-5AA7-B2FA-F1AB-CE5B9913DC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6" y="3605"/>
                <a:ext cx="76" cy="44"/>
              </a:xfrm>
              <a:custGeom>
                <a:avLst/>
                <a:gdLst>
                  <a:gd name="T0" fmla="*/ 0 w 307"/>
                  <a:gd name="T1" fmla="*/ 1 h 177"/>
                  <a:gd name="T2" fmla="*/ 41 w 307"/>
                  <a:gd name="T3" fmla="*/ 14 h 177"/>
                  <a:gd name="T4" fmla="*/ 44 w 307"/>
                  <a:gd name="T5" fmla="*/ 26 h 177"/>
                  <a:gd name="T6" fmla="*/ 64 w 307"/>
                  <a:gd name="T7" fmla="*/ 19 h 177"/>
                  <a:gd name="T8" fmla="*/ 72 w 307"/>
                  <a:gd name="T9" fmla="*/ 19 h 177"/>
                  <a:gd name="T10" fmla="*/ 89 w 307"/>
                  <a:gd name="T11" fmla="*/ 17 h 177"/>
                  <a:gd name="T12" fmla="*/ 101 w 307"/>
                  <a:gd name="T13" fmla="*/ 14 h 177"/>
                  <a:gd name="T14" fmla="*/ 113 w 307"/>
                  <a:gd name="T15" fmla="*/ 12 h 177"/>
                  <a:gd name="T16" fmla="*/ 117 w 307"/>
                  <a:gd name="T17" fmla="*/ 7 h 177"/>
                  <a:gd name="T18" fmla="*/ 129 w 307"/>
                  <a:gd name="T19" fmla="*/ 5 h 177"/>
                  <a:gd name="T20" fmla="*/ 139 w 307"/>
                  <a:gd name="T21" fmla="*/ 7 h 177"/>
                  <a:gd name="T22" fmla="*/ 158 w 307"/>
                  <a:gd name="T23" fmla="*/ 9 h 177"/>
                  <a:gd name="T24" fmla="*/ 168 w 307"/>
                  <a:gd name="T25" fmla="*/ 8 h 177"/>
                  <a:gd name="T26" fmla="*/ 166 w 307"/>
                  <a:gd name="T27" fmla="*/ 12 h 177"/>
                  <a:gd name="T28" fmla="*/ 155 w 307"/>
                  <a:gd name="T29" fmla="*/ 43 h 177"/>
                  <a:gd name="T30" fmla="*/ 159 w 307"/>
                  <a:gd name="T31" fmla="*/ 46 h 177"/>
                  <a:gd name="T32" fmla="*/ 164 w 307"/>
                  <a:gd name="T33" fmla="*/ 46 h 177"/>
                  <a:gd name="T34" fmla="*/ 168 w 307"/>
                  <a:gd name="T35" fmla="*/ 48 h 177"/>
                  <a:gd name="T36" fmla="*/ 204 w 307"/>
                  <a:gd name="T37" fmla="*/ 67 h 177"/>
                  <a:gd name="T38" fmla="*/ 209 w 307"/>
                  <a:gd name="T39" fmla="*/ 72 h 177"/>
                  <a:gd name="T40" fmla="*/ 213 w 307"/>
                  <a:gd name="T41" fmla="*/ 85 h 177"/>
                  <a:gd name="T42" fmla="*/ 211 w 307"/>
                  <a:gd name="T43" fmla="*/ 96 h 177"/>
                  <a:gd name="T44" fmla="*/ 218 w 307"/>
                  <a:gd name="T45" fmla="*/ 110 h 177"/>
                  <a:gd name="T46" fmla="*/ 230 w 307"/>
                  <a:gd name="T47" fmla="*/ 134 h 177"/>
                  <a:gd name="T48" fmla="*/ 233 w 307"/>
                  <a:gd name="T49" fmla="*/ 138 h 177"/>
                  <a:gd name="T50" fmla="*/ 234 w 307"/>
                  <a:gd name="T51" fmla="*/ 141 h 177"/>
                  <a:gd name="T52" fmla="*/ 233 w 307"/>
                  <a:gd name="T53" fmla="*/ 142 h 177"/>
                  <a:gd name="T54" fmla="*/ 231 w 307"/>
                  <a:gd name="T55" fmla="*/ 145 h 177"/>
                  <a:gd name="T56" fmla="*/ 230 w 307"/>
                  <a:gd name="T57" fmla="*/ 153 h 177"/>
                  <a:gd name="T58" fmla="*/ 240 w 307"/>
                  <a:gd name="T59" fmla="*/ 160 h 177"/>
                  <a:gd name="T60" fmla="*/ 248 w 307"/>
                  <a:gd name="T61" fmla="*/ 161 h 177"/>
                  <a:gd name="T62" fmla="*/ 258 w 307"/>
                  <a:gd name="T63" fmla="*/ 166 h 177"/>
                  <a:gd name="T64" fmla="*/ 272 w 307"/>
                  <a:gd name="T65" fmla="*/ 175 h 177"/>
                  <a:gd name="T66" fmla="*/ 275 w 307"/>
                  <a:gd name="T67" fmla="*/ 177 h 177"/>
                  <a:gd name="T68" fmla="*/ 279 w 307"/>
                  <a:gd name="T69" fmla="*/ 173 h 177"/>
                  <a:gd name="T70" fmla="*/ 285 w 307"/>
                  <a:gd name="T71" fmla="*/ 161 h 177"/>
                  <a:gd name="T72" fmla="*/ 295 w 307"/>
                  <a:gd name="T73" fmla="*/ 148 h 177"/>
                  <a:gd name="T74" fmla="*/ 301 w 307"/>
                  <a:gd name="T75" fmla="*/ 149 h 177"/>
                  <a:gd name="T76" fmla="*/ 307 w 307"/>
                  <a:gd name="T77" fmla="*/ 151 h 1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307" h="177">
                    <a:moveTo>
                      <a:pt x="0" y="0"/>
                    </a:moveTo>
                    <a:lnTo>
                      <a:pt x="0" y="1"/>
                    </a:lnTo>
                    <a:lnTo>
                      <a:pt x="40" y="12"/>
                    </a:lnTo>
                    <a:lnTo>
                      <a:pt x="41" y="14"/>
                    </a:lnTo>
                    <a:lnTo>
                      <a:pt x="41" y="15"/>
                    </a:lnTo>
                    <a:lnTo>
                      <a:pt x="44" y="26"/>
                    </a:lnTo>
                    <a:lnTo>
                      <a:pt x="51" y="22"/>
                    </a:lnTo>
                    <a:lnTo>
                      <a:pt x="64" y="19"/>
                    </a:lnTo>
                    <a:lnTo>
                      <a:pt x="67" y="18"/>
                    </a:lnTo>
                    <a:lnTo>
                      <a:pt x="72" y="19"/>
                    </a:lnTo>
                    <a:lnTo>
                      <a:pt x="82" y="17"/>
                    </a:lnTo>
                    <a:lnTo>
                      <a:pt x="89" y="17"/>
                    </a:lnTo>
                    <a:lnTo>
                      <a:pt x="101" y="15"/>
                    </a:lnTo>
                    <a:lnTo>
                      <a:pt x="101" y="14"/>
                    </a:lnTo>
                    <a:lnTo>
                      <a:pt x="107" y="14"/>
                    </a:lnTo>
                    <a:lnTo>
                      <a:pt x="113" y="12"/>
                    </a:lnTo>
                    <a:lnTo>
                      <a:pt x="113" y="11"/>
                    </a:lnTo>
                    <a:lnTo>
                      <a:pt x="117" y="7"/>
                    </a:lnTo>
                    <a:lnTo>
                      <a:pt x="120" y="5"/>
                    </a:lnTo>
                    <a:lnTo>
                      <a:pt x="129" y="5"/>
                    </a:lnTo>
                    <a:lnTo>
                      <a:pt x="131" y="7"/>
                    </a:lnTo>
                    <a:lnTo>
                      <a:pt x="139" y="7"/>
                    </a:lnTo>
                    <a:lnTo>
                      <a:pt x="142" y="9"/>
                    </a:lnTo>
                    <a:lnTo>
                      <a:pt x="158" y="9"/>
                    </a:lnTo>
                    <a:lnTo>
                      <a:pt x="167" y="8"/>
                    </a:lnTo>
                    <a:lnTo>
                      <a:pt x="168" y="8"/>
                    </a:lnTo>
                    <a:lnTo>
                      <a:pt x="166" y="11"/>
                    </a:lnTo>
                    <a:lnTo>
                      <a:pt x="166" y="12"/>
                    </a:lnTo>
                    <a:lnTo>
                      <a:pt x="155" y="25"/>
                    </a:lnTo>
                    <a:lnTo>
                      <a:pt x="155" y="43"/>
                    </a:lnTo>
                    <a:lnTo>
                      <a:pt x="156" y="43"/>
                    </a:lnTo>
                    <a:lnTo>
                      <a:pt x="159" y="46"/>
                    </a:lnTo>
                    <a:lnTo>
                      <a:pt x="159" y="47"/>
                    </a:lnTo>
                    <a:lnTo>
                      <a:pt x="164" y="46"/>
                    </a:lnTo>
                    <a:lnTo>
                      <a:pt x="166" y="47"/>
                    </a:lnTo>
                    <a:lnTo>
                      <a:pt x="168" y="48"/>
                    </a:lnTo>
                    <a:lnTo>
                      <a:pt x="188" y="61"/>
                    </a:lnTo>
                    <a:lnTo>
                      <a:pt x="204" y="67"/>
                    </a:lnTo>
                    <a:lnTo>
                      <a:pt x="209" y="71"/>
                    </a:lnTo>
                    <a:lnTo>
                      <a:pt x="209" y="72"/>
                    </a:lnTo>
                    <a:lnTo>
                      <a:pt x="212" y="77"/>
                    </a:lnTo>
                    <a:lnTo>
                      <a:pt x="213" y="85"/>
                    </a:lnTo>
                    <a:lnTo>
                      <a:pt x="213" y="89"/>
                    </a:lnTo>
                    <a:lnTo>
                      <a:pt x="211" y="96"/>
                    </a:lnTo>
                    <a:lnTo>
                      <a:pt x="211" y="97"/>
                    </a:lnTo>
                    <a:lnTo>
                      <a:pt x="218" y="110"/>
                    </a:lnTo>
                    <a:lnTo>
                      <a:pt x="222" y="121"/>
                    </a:lnTo>
                    <a:lnTo>
                      <a:pt x="230" y="134"/>
                    </a:lnTo>
                    <a:lnTo>
                      <a:pt x="231" y="135"/>
                    </a:lnTo>
                    <a:lnTo>
                      <a:pt x="233" y="138"/>
                    </a:lnTo>
                    <a:lnTo>
                      <a:pt x="233" y="139"/>
                    </a:lnTo>
                    <a:lnTo>
                      <a:pt x="234" y="141"/>
                    </a:lnTo>
                    <a:lnTo>
                      <a:pt x="233" y="141"/>
                    </a:lnTo>
                    <a:lnTo>
                      <a:pt x="233" y="142"/>
                    </a:lnTo>
                    <a:lnTo>
                      <a:pt x="231" y="144"/>
                    </a:lnTo>
                    <a:lnTo>
                      <a:pt x="231" y="145"/>
                    </a:lnTo>
                    <a:lnTo>
                      <a:pt x="230" y="146"/>
                    </a:lnTo>
                    <a:lnTo>
                      <a:pt x="230" y="153"/>
                    </a:lnTo>
                    <a:lnTo>
                      <a:pt x="231" y="155"/>
                    </a:lnTo>
                    <a:lnTo>
                      <a:pt x="240" y="160"/>
                    </a:lnTo>
                    <a:lnTo>
                      <a:pt x="244" y="161"/>
                    </a:lnTo>
                    <a:lnTo>
                      <a:pt x="248" y="161"/>
                    </a:lnTo>
                    <a:lnTo>
                      <a:pt x="254" y="163"/>
                    </a:lnTo>
                    <a:lnTo>
                      <a:pt x="258" y="166"/>
                    </a:lnTo>
                    <a:lnTo>
                      <a:pt x="265" y="173"/>
                    </a:lnTo>
                    <a:lnTo>
                      <a:pt x="272" y="175"/>
                    </a:lnTo>
                    <a:lnTo>
                      <a:pt x="273" y="175"/>
                    </a:lnTo>
                    <a:lnTo>
                      <a:pt x="275" y="177"/>
                    </a:lnTo>
                    <a:lnTo>
                      <a:pt x="276" y="177"/>
                    </a:lnTo>
                    <a:lnTo>
                      <a:pt x="279" y="173"/>
                    </a:lnTo>
                    <a:lnTo>
                      <a:pt x="283" y="163"/>
                    </a:lnTo>
                    <a:lnTo>
                      <a:pt x="285" y="161"/>
                    </a:lnTo>
                    <a:lnTo>
                      <a:pt x="289" y="153"/>
                    </a:lnTo>
                    <a:lnTo>
                      <a:pt x="295" y="148"/>
                    </a:lnTo>
                    <a:lnTo>
                      <a:pt x="298" y="148"/>
                    </a:lnTo>
                    <a:lnTo>
                      <a:pt x="301" y="149"/>
                    </a:lnTo>
                    <a:lnTo>
                      <a:pt x="302" y="151"/>
                    </a:lnTo>
                    <a:lnTo>
                      <a:pt x="307" y="15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67" name="Freeform 4817">
                <a:extLst>
                  <a:ext uri="{FF2B5EF4-FFF2-40B4-BE49-F238E27FC236}">
                    <a16:creationId xmlns:a16="http://schemas.microsoft.com/office/drawing/2014/main" id="{6E39EBF6-1928-C192-F49A-0218275AF5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0" y="3643"/>
                <a:ext cx="40" cy="43"/>
              </a:xfrm>
              <a:custGeom>
                <a:avLst/>
                <a:gdLst>
                  <a:gd name="T0" fmla="*/ 159 w 159"/>
                  <a:gd name="T1" fmla="*/ 171 h 171"/>
                  <a:gd name="T2" fmla="*/ 156 w 159"/>
                  <a:gd name="T3" fmla="*/ 171 h 171"/>
                  <a:gd name="T4" fmla="*/ 140 w 159"/>
                  <a:gd name="T5" fmla="*/ 166 h 171"/>
                  <a:gd name="T6" fmla="*/ 138 w 159"/>
                  <a:gd name="T7" fmla="*/ 164 h 171"/>
                  <a:gd name="T8" fmla="*/ 137 w 159"/>
                  <a:gd name="T9" fmla="*/ 164 h 171"/>
                  <a:gd name="T10" fmla="*/ 137 w 159"/>
                  <a:gd name="T11" fmla="*/ 163 h 171"/>
                  <a:gd name="T12" fmla="*/ 135 w 159"/>
                  <a:gd name="T13" fmla="*/ 163 h 171"/>
                  <a:gd name="T14" fmla="*/ 127 w 159"/>
                  <a:gd name="T15" fmla="*/ 146 h 171"/>
                  <a:gd name="T16" fmla="*/ 127 w 159"/>
                  <a:gd name="T17" fmla="*/ 143 h 171"/>
                  <a:gd name="T18" fmla="*/ 126 w 159"/>
                  <a:gd name="T19" fmla="*/ 142 h 171"/>
                  <a:gd name="T20" fmla="*/ 126 w 159"/>
                  <a:gd name="T21" fmla="*/ 138 h 171"/>
                  <a:gd name="T22" fmla="*/ 123 w 159"/>
                  <a:gd name="T23" fmla="*/ 125 h 171"/>
                  <a:gd name="T24" fmla="*/ 123 w 159"/>
                  <a:gd name="T25" fmla="*/ 124 h 171"/>
                  <a:gd name="T26" fmla="*/ 122 w 159"/>
                  <a:gd name="T27" fmla="*/ 122 h 171"/>
                  <a:gd name="T28" fmla="*/ 120 w 159"/>
                  <a:gd name="T29" fmla="*/ 120 h 171"/>
                  <a:gd name="T30" fmla="*/ 120 w 159"/>
                  <a:gd name="T31" fmla="*/ 103 h 171"/>
                  <a:gd name="T32" fmla="*/ 119 w 159"/>
                  <a:gd name="T33" fmla="*/ 101 h 171"/>
                  <a:gd name="T34" fmla="*/ 115 w 159"/>
                  <a:gd name="T35" fmla="*/ 87 h 171"/>
                  <a:gd name="T36" fmla="*/ 116 w 159"/>
                  <a:gd name="T37" fmla="*/ 80 h 171"/>
                  <a:gd name="T38" fmla="*/ 115 w 159"/>
                  <a:gd name="T39" fmla="*/ 72 h 171"/>
                  <a:gd name="T40" fmla="*/ 112 w 159"/>
                  <a:gd name="T41" fmla="*/ 75 h 171"/>
                  <a:gd name="T42" fmla="*/ 110 w 159"/>
                  <a:gd name="T43" fmla="*/ 75 h 171"/>
                  <a:gd name="T44" fmla="*/ 109 w 159"/>
                  <a:gd name="T45" fmla="*/ 76 h 171"/>
                  <a:gd name="T46" fmla="*/ 82 w 159"/>
                  <a:gd name="T47" fmla="*/ 77 h 171"/>
                  <a:gd name="T48" fmla="*/ 80 w 159"/>
                  <a:gd name="T49" fmla="*/ 75 h 171"/>
                  <a:gd name="T50" fmla="*/ 60 w 159"/>
                  <a:gd name="T51" fmla="*/ 65 h 171"/>
                  <a:gd name="T52" fmla="*/ 55 w 159"/>
                  <a:gd name="T53" fmla="*/ 65 h 171"/>
                  <a:gd name="T54" fmla="*/ 52 w 159"/>
                  <a:gd name="T55" fmla="*/ 67 h 171"/>
                  <a:gd name="T56" fmla="*/ 50 w 159"/>
                  <a:gd name="T57" fmla="*/ 68 h 171"/>
                  <a:gd name="T58" fmla="*/ 46 w 159"/>
                  <a:gd name="T59" fmla="*/ 67 h 171"/>
                  <a:gd name="T60" fmla="*/ 41 w 159"/>
                  <a:gd name="T61" fmla="*/ 64 h 171"/>
                  <a:gd name="T62" fmla="*/ 38 w 159"/>
                  <a:gd name="T63" fmla="*/ 61 h 171"/>
                  <a:gd name="T64" fmla="*/ 38 w 159"/>
                  <a:gd name="T65" fmla="*/ 60 h 171"/>
                  <a:gd name="T66" fmla="*/ 34 w 159"/>
                  <a:gd name="T67" fmla="*/ 55 h 171"/>
                  <a:gd name="T68" fmla="*/ 29 w 159"/>
                  <a:gd name="T69" fmla="*/ 53 h 171"/>
                  <a:gd name="T70" fmla="*/ 24 w 159"/>
                  <a:gd name="T71" fmla="*/ 51 h 171"/>
                  <a:gd name="T72" fmla="*/ 11 w 159"/>
                  <a:gd name="T73" fmla="*/ 46 h 171"/>
                  <a:gd name="T74" fmla="*/ 0 w 159"/>
                  <a:gd name="T75" fmla="*/ 39 h 171"/>
                  <a:gd name="T76" fmla="*/ 0 w 159"/>
                  <a:gd name="T77" fmla="*/ 30 h 171"/>
                  <a:gd name="T78" fmla="*/ 5 w 159"/>
                  <a:gd name="T79" fmla="*/ 16 h 171"/>
                  <a:gd name="T80" fmla="*/ 8 w 159"/>
                  <a:gd name="T81" fmla="*/ 1 h 171"/>
                  <a:gd name="T82" fmla="*/ 10 w 159"/>
                  <a:gd name="T83" fmla="*/ 0 h 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59" h="171">
                    <a:moveTo>
                      <a:pt x="159" y="171"/>
                    </a:moveTo>
                    <a:lnTo>
                      <a:pt x="156" y="171"/>
                    </a:lnTo>
                    <a:lnTo>
                      <a:pt x="140" y="166"/>
                    </a:lnTo>
                    <a:lnTo>
                      <a:pt x="138" y="164"/>
                    </a:lnTo>
                    <a:lnTo>
                      <a:pt x="137" y="164"/>
                    </a:lnTo>
                    <a:lnTo>
                      <a:pt x="137" y="163"/>
                    </a:lnTo>
                    <a:lnTo>
                      <a:pt x="135" y="163"/>
                    </a:lnTo>
                    <a:lnTo>
                      <a:pt x="127" y="146"/>
                    </a:lnTo>
                    <a:lnTo>
                      <a:pt x="127" y="143"/>
                    </a:lnTo>
                    <a:lnTo>
                      <a:pt x="126" y="142"/>
                    </a:lnTo>
                    <a:lnTo>
                      <a:pt x="126" y="138"/>
                    </a:lnTo>
                    <a:lnTo>
                      <a:pt x="123" y="125"/>
                    </a:lnTo>
                    <a:lnTo>
                      <a:pt x="123" y="124"/>
                    </a:lnTo>
                    <a:lnTo>
                      <a:pt x="122" y="122"/>
                    </a:lnTo>
                    <a:lnTo>
                      <a:pt x="120" y="120"/>
                    </a:lnTo>
                    <a:lnTo>
                      <a:pt x="120" y="103"/>
                    </a:lnTo>
                    <a:lnTo>
                      <a:pt x="119" y="101"/>
                    </a:lnTo>
                    <a:lnTo>
                      <a:pt x="115" y="87"/>
                    </a:lnTo>
                    <a:lnTo>
                      <a:pt x="116" y="80"/>
                    </a:lnTo>
                    <a:lnTo>
                      <a:pt x="115" y="72"/>
                    </a:lnTo>
                    <a:lnTo>
                      <a:pt x="112" y="75"/>
                    </a:lnTo>
                    <a:lnTo>
                      <a:pt x="110" y="75"/>
                    </a:lnTo>
                    <a:lnTo>
                      <a:pt x="109" y="76"/>
                    </a:lnTo>
                    <a:lnTo>
                      <a:pt x="82" y="77"/>
                    </a:lnTo>
                    <a:lnTo>
                      <a:pt x="80" y="75"/>
                    </a:lnTo>
                    <a:lnTo>
                      <a:pt x="60" y="65"/>
                    </a:lnTo>
                    <a:lnTo>
                      <a:pt x="55" y="65"/>
                    </a:lnTo>
                    <a:lnTo>
                      <a:pt x="52" y="67"/>
                    </a:lnTo>
                    <a:lnTo>
                      <a:pt x="50" y="68"/>
                    </a:lnTo>
                    <a:lnTo>
                      <a:pt x="46" y="67"/>
                    </a:lnTo>
                    <a:lnTo>
                      <a:pt x="41" y="64"/>
                    </a:lnTo>
                    <a:lnTo>
                      <a:pt x="38" y="61"/>
                    </a:lnTo>
                    <a:lnTo>
                      <a:pt x="38" y="60"/>
                    </a:lnTo>
                    <a:lnTo>
                      <a:pt x="34" y="55"/>
                    </a:lnTo>
                    <a:lnTo>
                      <a:pt x="29" y="53"/>
                    </a:lnTo>
                    <a:lnTo>
                      <a:pt x="24" y="51"/>
                    </a:lnTo>
                    <a:lnTo>
                      <a:pt x="11" y="46"/>
                    </a:lnTo>
                    <a:lnTo>
                      <a:pt x="0" y="39"/>
                    </a:lnTo>
                    <a:lnTo>
                      <a:pt x="0" y="30"/>
                    </a:lnTo>
                    <a:lnTo>
                      <a:pt x="5" y="16"/>
                    </a:lnTo>
                    <a:lnTo>
                      <a:pt x="8" y="1"/>
                    </a:lnTo>
                    <a:lnTo>
                      <a:pt x="1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68" name="Freeform 4818">
                <a:extLst>
                  <a:ext uri="{FF2B5EF4-FFF2-40B4-BE49-F238E27FC236}">
                    <a16:creationId xmlns:a16="http://schemas.microsoft.com/office/drawing/2014/main" id="{91EFD57D-F607-DC33-996A-86160E0993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0" y="3646"/>
                <a:ext cx="46" cy="48"/>
              </a:xfrm>
              <a:custGeom>
                <a:avLst/>
                <a:gdLst>
                  <a:gd name="T0" fmla="*/ 7 w 187"/>
                  <a:gd name="T1" fmla="*/ 159 h 190"/>
                  <a:gd name="T2" fmla="*/ 10 w 187"/>
                  <a:gd name="T3" fmla="*/ 165 h 190"/>
                  <a:gd name="T4" fmla="*/ 18 w 187"/>
                  <a:gd name="T5" fmla="*/ 169 h 190"/>
                  <a:gd name="T6" fmla="*/ 26 w 187"/>
                  <a:gd name="T7" fmla="*/ 170 h 190"/>
                  <a:gd name="T8" fmla="*/ 33 w 187"/>
                  <a:gd name="T9" fmla="*/ 176 h 190"/>
                  <a:gd name="T10" fmla="*/ 35 w 187"/>
                  <a:gd name="T11" fmla="*/ 186 h 190"/>
                  <a:gd name="T12" fmla="*/ 48 w 187"/>
                  <a:gd name="T13" fmla="*/ 190 h 190"/>
                  <a:gd name="T14" fmla="*/ 56 w 187"/>
                  <a:gd name="T15" fmla="*/ 183 h 190"/>
                  <a:gd name="T16" fmla="*/ 59 w 187"/>
                  <a:gd name="T17" fmla="*/ 184 h 190"/>
                  <a:gd name="T18" fmla="*/ 64 w 187"/>
                  <a:gd name="T19" fmla="*/ 183 h 190"/>
                  <a:gd name="T20" fmla="*/ 67 w 187"/>
                  <a:gd name="T21" fmla="*/ 182 h 190"/>
                  <a:gd name="T22" fmla="*/ 76 w 187"/>
                  <a:gd name="T23" fmla="*/ 183 h 190"/>
                  <a:gd name="T24" fmla="*/ 98 w 187"/>
                  <a:gd name="T25" fmla="*/ 172 h 190"/>
                  <a:gd name="T26" fmla="*/ 100 w 187"/>
                  <a:gd name="T27" fmla="*/ 165 h 190"/>
                  <a:gd name="T28" fmla="*/ 83 w 187"/>
                  <a:gd name="T29" fmla="*/ 156 h 190"/>
                  <a:gd name="T30" fmla="*/ 81 w 187"/>
                  <a:gd name="T31" fmla="*/ 138 h 190"/>
                  <a:gd name="T32" fmla="*/ 86 w 187"/>
                  <a:gd name="T33" fmla="*/ 122 h 190"/>
                  <a:gd name="T34" fmla="*/ 94 w 187"/>
                  <a:gd name="T35" fmla="*/ 117 h 190"/>
                  <a:gd name="T36" fmla="*/ 100 w 187"/>
                  <a:gd name="T37" fmla="*/ 113 h 190"/>
                  <a:gd name="T38" fmla="*/ 101 w 187"/>
                  <a:gd name="T39" fmla="*/ 103 h 190"/>
                  <a:gd name="T40" fmla="*/ 98 w 187"/>
                  <a:gd name="T41" fmla="*/ 96 h 190"/>
                  <a:gd name="T42" fmla="*/ 97 w 187"/>
                  <a:gd name="T43" fmla="*/ 85 h 190"/>
                  <a:gd name="T44" fmla="*/ 101 w 187"/>
                  <a:gd name="T45" fmla="*/ 80 h 190"/>
                  <a:gd name="T46" fmla="*/ 109 w 187"/>
                  <a:gd name="T47" fmla="*/ 67 h 190"/>
                  <a:gd name="T48" fmla="*/ 137 w 187"/>
                  <a:gd name="T49" fmla="*/ 53 h 190"/>
                  <a:gd name="T50" fmla="*/ 147 w 187"/>
                  <a:gd name="T51" fmla="*/ 56 h 190"/>
                  <a:gd name="T52" fmla="*/ 161 w 187"/>
                  <a:gd name="T53" fmla="*/ 67 h 190"/>
                  <a:gd name="T54" fmla="*/ 162 w 187"/>
                  <a:gd name="T55" fmla="*/ 68 h 190"/>
                  <a:gd name="T56" fmla="*/ 165 w 187"/>
                  <a:gd name="T57" fmla="*/ 72 h 190"/>
                  <a:gd name="T58" fmla="*/ 182 w 187"/>
                  <a:gd name="T59" fmla="*/ 74 h 190"/>
                  <a:gd name="T60" fmla="*/ 186 w 187"/>
                  <a:gd name="T61" fmla="*/ 68 h 190"/>
                  <a:gd name="T62" fmla="*/ 170 w 187"/>
                  <a:gd name="T63" fmla="*/ 57 h 190"/>
                  <a:gd name="T64" fmla="*/ 168 w 187"/>
                  <a:gd name="T65" fmla="*/ 25 h 190"/>
                  <a:gd name="T66" fmla="*/ 155 w 187"/>
                  <a:gd name="T67" fmla="*/ 24 h 190"/>
                  <a:gd name="T68" fmla="*/ 167 w 187"/>
                  <a:gd name="T69" fmla="*/ 0 h 1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87" h="190">
                    <a:moveTo>
                      <a:pt x="0" y="159"/>
                    </a:moveTo>
                    <a:lnTo>
                      <a:pt x="7" y="159"/>
                    </a:lnTo>
                    <a:lnTo>
                      <a:pt x="9" y="161"/>
                    </a:lnTo>
                    <a:lnTo>
                      <a:pt x="10" y="165"/>
                    </a:lnTo>
                    <a:lnTo>
                      <a:pt x="14" y="166"/>
                    </a:lnTo>
                    <a:lnTo>
                      <a:pt x="18" y="169"/>
                    </a:lnTo>
                    <a:lnTo>
                      <a:pt x="23" y="170"/>
                    </a:lnTo>
                    <a:lnTo>
                      <a:pt x="26" y="170"/>
                    </a:lnTo>
                    <a:lnTo>
                      <a:pt x="28" y="172"/>
                    </a:lnTo>
                    <a:lnTo>
                      <a:pt x="33" y="176"/>
                    </a:lnTo>
                    <a:lnTo>
                      <a:pt x="35" y="184"/>
                    </a:lnTo>
                    <a:lnTo>
                      <a:pt x="35" y="186"/>
                    </a:lnTo>
                    <a:lnTo>
                      <a:pt x="42" y="189"/>
                    </a:lnTo>
                    <a:lnTo>
                      <a:pt x="48" y="190"/>
                    </a:lnTo>
                    <a:lnTo>
                      <a:pt x="53" y="184"/>
                    </a:lnTo>
                    <a:lnTo>
                      <a:pt x="56" y="183"/>
                    </a:lnTo>
                    <a:lnTo>
                      <a:pt x="57" y="183"/>
                    </a:lnTo>
                    <a:lnTo>
                      <a:pt x="59" y="184"/>
                    </a:lnTo>
                    <a:lnTo>
                      <a:pt x="63" y="184"/>
                    </a:lnTo>
                    <a:lnTo>
                      <a:pt x="64" y="183"/>
                    </a:lnTo>
                    <a:lnTo>
                      <a:pt x="66" y="183"/>
                    </a:lnTo>
                    <a:lnTo>
                      <a:pt x="67" y="182"/>
                    </a:lnTo>
                    <a:lnTo>
                      <a:pt x="67" y="183"/>
                    </a:lnTo>
                    <a:lnTo>
                      <a:pt x="76" y="183"/>
                    </a:lnTo>
                    <a:lnTo>
                      <a:pt x="91" y="176"/>
                    </a:lnTo>
                    <a:lnTo>
                      <a:pt x="98" y="172"/>
                    </a:lnTo>
                    <a:lnTo>
                      <a:pt x="102" y="166"/>
                    </a:lnTo>
                    <a:lnTo>
                      <a:pt x="100" y="165"/>
                    </a:lnTo>
                    <a:lnTo>
                      <a:pt x="81" y="158"/>
                    </a:lnTo>
                    <a:lnTo>
                      <a:pt x="83" y="156"/>
                    </a:lnTo>
                    <a:lnTo>
                      <a:pt x="81" y="144"/>
                    </a:lnTo>
                    <a:lnTo>
                      <a:pt x="81" y="138"/>
                    </a:lnTo>
                    <a:lnTo>
                      <a:pt x="83" y="128"/>
                    </a:lnTo>
                    <a:lnTo>
                      <a:pt x="86" y="122"/>
                    </a:lnTo>
                    <a:lnTo>
                      <a:pt x="93" y="117"/>
                    </a:lnTo>
                    <a:lnTo>
                      <a:pt x="94" y="117"/>
                    </a:lnTo>
                    <a:lnTo>
                      <a:pt x="97" y="116"/>
                    </a:lnTo>
                    <a:lnTo>
                      <a:pt x="100" y="113"/>
                    </a:lnTo>
                    <a:lnTo>
                      <a:pt x="100" y="109"/>
                    </a:lnTo>
                    <a:lnTo>
                      <a:pt x="101" y="103"/>
                    </a:lnTo>
                    <a:lnTo>
                      <a:pt x="101" y="101"/>
                    </a:lnTo>
                    <a:lnTo>
                      <a:pt x="98" y="96"/>
                    </a:lnTo>
                    <a:lnTo>
                      <a:pt x="97" y="92"/>
                    </a:lnTo>
                    <a:lnTo>
                      <a:pt x="97" y="85"/>
                    </a:lnTo>
                    <a:lnTo>
                      <a:pt x="98" y="84"/>
                    </a:lnTo>
                    <a:lnTo>
                      <a:pt x="101" y="80"/>
                    </a:lnTo>
                    <a:lnTo>
                      <a:pt x="101" y="78"/>
                    </a:lnTo>
                    <a:lnTo>
                      <a:pt x="109" y="67"/>
                    </a:lnTo>
                    <a:lnTo>
                      <a:pt x="133" y="57"/>
                    </a:lnTo>
                    <a:lnTo>
                      <a:pt x="137" y="53"/>
                    </a:lnTo>
                    <a:lnTo>
                      <a:pt x="139" y="53"/>
                    </a:lnTo>
                    <a:lnTo>
                      <a:pt x="147" y="56"/>
                    </a:lnTo>
                    <a:lnTo>
                      <a:pt x="154" y="63"/>
                    </a:lnTo>
                    <a:lnTo>
                      <a:pt x="161" y="67"/>
                    </a:lnTo>
                    <a:lnTo>
                      <a:pt x="161" y="68"/>
                    </a:lnTo>
                    <a:lnTo>
                      <a:pt x="162" y="68"/>
                    </a:lnTo>
                    <a:lnTo>
                      <a:pt x="165" y="71"/>
                    </a:lnTo>
                    <a:lnTo>
                      <a:pt x="165" y="72"/>
                    </a:lnTo>
                    <a:lnTo>
                      <a:pt x="182" y="89"/>
                    </a:lnTo>
                    <a:lnTo>
                      <a:pt x="182" y="74"/>
                    </a:lnTo>
                    <a:lnTo>
                      <a:pt x="184" y="70"/>
                    </a:lnTo>
                    <a:lnTo>
                      <a:pt x="186" y="68"/>
                    </a:lnTo>
                    <a:lnTo>
                      <a:pt x="187" y="64"/>
                    </a:lnTo>
                    <a:lnTo>
                      <a:pt x="170" y="57"/>
                    </a:lnTo>
                    <a:lnTo>
                      <a:pt x="170" y="27"/>
                    </a:lnTo>
                    <a:lnTo>
                      <a:pt x="168" y="25"/>
                    </a:lnTo>
                    <a:lnTo>
                      <a:pt x="155" y="27"/>
                    </a:lnTo>
                    <a:lnTo>
                      <a:pt x="155" y="24"/>
                    </a:lnTo>
                    <a:lnTo>
                      <a:pt x="157" y="19"/>
                    </a:lnTo>
                    <a:lnTo>
                      <a:pt x="167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69" name="Freeform 4819">
                <a:extLst>
                  <a:ext uri="{FF2B5EF4-FFF2-40B4-BE49-F238E27FC236}">
                    <a16:creationId xmlns:a16="http://schemas.microsoft.com/office/drawing/2014/main" id="{A07ADE72-A494-5456-C933-45252172E1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4" y="3686"/>
                <a:ext cx="26" cy="71"/>
              </a:xfrm>
              <a:custGeom>
                <a:avLst/>
                <a:gdLst>
                  <a:gd name="T0" fmla="*/ 43 w 103"/>
                  <a:gd name="T1" fmla="*/ 285 h 285"/>
                  <a:gd name="T2" fmla="*/ 39 w 103"/>
                  <a:gd name="T3" fmla="*/ 258 h 285"/>
                  <a:gd name="T4" fmla="*/ 49 w 103"/>
                  <a:gd name="T5" fmla="*/ 242 h 285"/>
                  <a:gd name="T6" fmla="*/ 47 w 103"/>
                  <a:gd name="T7" fmla="*/ 240 h 285"/>
                  <a:gd name="T8" fmla="*/ 47 w 103"/>
                  <a:gd name="T9" fmla="*/ 239 h 285"/>
                  <a:gd name="T10" fmla="*/ 42 w 103"/>
                  <a:gd name="T11" fmla="*/ 232 h 285"/>
                  <a:gd name="T12" fmla="*/ 25 w 103"/>
                  <a:gd name="T13" fmla="*/ 211 h 285"/>
                  <a:gd name="T14" fmla="*/ 17 w 103"/>
                  <a:gd name="T15" fmla="*/ 204 h 285"/>
                  <a:gd name="T16" fmla="*/ 14 w 103"/>
                  <a:gd name="T17" fmla="*/ 203 h 285"/>
                  <a:gd name="T18" fmla="*/ 14 w 103"/>
                  <a:gd name="T19" fmla="*/ 201 h 285"/>
                  <a:gd name="T20" fmla="*/ 15 w 103"/>
                  <a:gd name="T21" fmla="*/ 193 h 285"/>
                  <a:gd name="T22" fmla="*/ 15 w 103"/>
                  <a:gd name="T23" fmla="*/ 189 h 285"/>
                  <a:gd name="T24" fmla="*/ 17 w 103"/>
                  <a:gd name="T25" fmla="*/ 182 h 285"/>
                  <a:gd name="T26" fmla="*/ 19 w 103"/>
                  <a:gd name="T27" fmla="*/ 175 h 285"/>
                  <a:gd name="T28" fmla="*/ 18 w 103"/>
                  <a:gd name="T29" fmla="*/ 165 h 285"/>
                  <a:gd name="T30" fmla="*/ 7 w 103"/>
                  <a:gd name="T31" fmla="*/ 155 h 285"/>
                  <a:gd name="T32" fmla="*/ 0 w 103"/>
                  <a:gd name="T33" fmla="*/ 144 h 285"/>
                  <a:gd name="T34" fmla="*/ 0 w 103"/>
                  <a:gd name="T35" fmla="*/ 143 h 285"/>
                  <a:gd name="T36" fmla="*/ 4 w 103"/>
                  <a:gd name="T37" fmla="*/ 140 h 285"/>
                  <a:gd name="T38" fmla="*/ 9 w 103"/>
                  <a:gd name="T39" fmla="*/ 126 h 285"/>
                  <a:gd name="T40" fmla="*/ 12 w 103"/>
                  <a:gd name="T41" fmla="*/ 95 h 285"/>
                  <a:gd name="T42" fmla="*/ 12 w 103"/>
                  <a:gd name="T43" fmla="*/ 94 h 285"/>
                  <a:gd name="T44" fmla="*/ 15 w 103"/>
                  <a:gd name="T45" fmla="*/ 91 h 285"/>
                  <a:gd name="T46" fmla="*/ 18 w 103"/>
                  <a:gd name="T47" fmla="*/ 90 h 285"/>
                  <a:gd name="T48" fmla="*/ 21 w 103"/>
                  <a:gd name="T49" fmla="*/ 85 h 285"/>
                  <a:gd name="T50" fmla="*/ 22 w 103"/>
                  <a:gd name="T51" fmla="*/ 84 h 285"/>
                  <a:gd name="T52" fmla="*/ 22 w 103"/>
                  <a:gd name="T53" fmla="*/ 74 h 285"/>
                  <a:gd name="T54" fmla="*/ 26 w 103"/>
                  <a:gd name="T55" fmla="*/ 59 h 285"/>
                  <a:gd name="T56" fmla="*/ 35 w 103"/>
                  <a:gd name="T57" fmla="*/ 53 h 285"/>
                  <a:gd name="T58" fmla="*/ 35 w 103"/>
                  <a:gd name="T59" fmla="*/ 52 h 285"/>
                  <a:gd name="T60" fmla="*/ 36 w 103"/>
                  <a:gd name="T61" fmla="*/ 50 h 285"/>
                  <a:gd name="T62" fmla="*/ 43 w 103"/>
                  <a:gd name="T63" fmla="*/ 46 h 285"/>
                  <a:gd name="T64" fmla="*/ 52 w 103"/>
                  <a:gd name="T65" fmla="*/ 43 h 285"/>
                  <a:gd name="T66" fmla="*/ 59 w 103"/>
                  <a:gd name="T67" fmla="*/ 43 h 285"/>
                  <a:gd name="T68" fmla="*/ 66 w 103"/>
                  <a:gd name="T69" fmla="*/ 45 h 285"/>
                  <a:gd name="T70" fmla="*/ 77 w 103"/>
                  <a:gd name="T71" fmla="*/ 42 h 285"/>
                  <a:gd name="T72" fmla="*/ 86 w 103"/>
                  <a:gd name="T73" fmla="*/ 32 h 285"/>
                  <a:gd name="T74" fmla="*/ 88 w 103"/>
                  <a:gd name="T75" fmla="*/ 31 h 285"/>
                  <a:gd name="T76" fmla="*/ 100 w 103"/>
                  <a:gd name="T77" fmla="*/ 16 h 285"/>
                  <a:gd name="T78" fmla="*/ 100 w 103"/>
                  <a:gd name="T79" fmla="*/ 14 h 285"/>
                  <a:gd name="T80" fmla="*/ 102 w 103"/>
                  <a:gd name="T81" fmla="*/ 13 h 285"/>
                  <a:gd name="T82" fmla="*/ 103 w 103"/>
                  <a:gd name="T83" fmla="*/ 7 h 285"/>
                  <a:gd name="T84" fmla="*/ 103 w 103"/>
                  <a:gd name="T85" fmla="*/ 0 h 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03" h="285">
                    <a:moveTo>
                      <a:pt x="43" y="285"/>
                    </a:moveTo>
                    <a:lnTo>
                      <a:pt x="39" y="258"/>
                    </a:lnTo>
                    <a:lnTo>
                      <a:pt x="49" y="242"/>
                    </a:lnTo>
                    <a:lnTo>
                      <a:pt x="47" y="240"/>
                    </a:lnTo>
                    <a:lnTo>
                      <a:pt x="47" y="239"/>
                    </a:lnTo>
                    <a:lnTo>
                      <a:pt x="42" y="232"/>
                    </a:lnTo>
                    <a:lnTo>
                      <a:pt x="25" y="211"/>
                    </a:lnTo>
                    <a:lnTo>
                      <a:pt x="17" y="204"/>
                    </a:lnTo>
                    <a:lnTo>
                      <a:pt x="14" y="203"/>
                    </a:lnTo>
                    <a:lnTo>
                      <a:pt x="14" y="201"/>
                    </a:lnTo>
                    <a:lnTo>
                      <a:pt x="15" y="193"/>
                    </a:lnTo>
                    <a:lnTo>
                      <a:pt x="15" y="189"/>
                    </a:lnTo>
                    <a:lnTo>
                      <a:pt x="17" y="182"/>
                    </a:lnTo>
                    <a:lnTo>
                      <a:pt x="19" y="175"/>
                    </a:lnTo>
                    <a:lnTo>
                      <a:pt x="18" y="165"/>
                    </a:lnTo>
                    <a:lnTo>
                      <a:pt x="7" y="155"/>
                    </a:lnTo>
                    <a:lnTo>
                      <a:pt x="0" y="144"/>
                    </a:lnTo>
                    <a:lnTo>
                      <a:pt x="0" y="143"/>
                    </a:lnTo>
                    <a:lnTo>
                      <a:pt x="4" y="140"/>
                    </a:lnTo>
                    <a:lnTo>
                      <a:pt x="9" y="126"/>
                    </a:lnTo>
                    <a:lnTo>
                      <a:pt x="12" y="95"/>
                    </a:lnTo>
                    <a:lnTo>
                      <a:pt x="12" y="94"/>
                    </a:lnTo>
                    <a:lnTo>
                      <a:pt x="15" y="91"/>
                    </a:lnTo>
                    <a:lnTo>
                      <a:pt x="18" y="90"/>
                    </a:lnTo>
                    <a:lnTo>
                      <a:pt x="21" y="85"/>
                    </a:lnTo>
                    <a:lnTo>
                      <a:pt x="22" y="84"/>
                    </a:lnTo>
                    <a:lnTo>
                      <a:pt x="22" y="74"/>
                    </a:lnTo>
                    <a:lnTo>
                      <a:pt x="26" y="59"/>
                    </a:lnTo>
                    <a:lnTo>
                      <a:pt x="35" y="53"/>
                    </a:lnTo>
                    <a:lnTo>
                      <a:pt x="35" y="52"/>
                    </a:lnTo>
                    <a:lnTo>
                      <a:pt x="36" y="50"/>
                    </a:lnTo>
                    <a:lnTo>
                      <a:pt x="43" y="46"/>
                    </a:lnTo>
                    <a:lnTo>
                      <a:pt x="52" y="43"/>
                    </a:lnTo>
                    <a:lnTo>
                      <a:pt x="59" y="43"/>
                    </a:lnTo>
                    <a:lnTo>
                      <a:pt x="66" y="45"/>
                    </a:lnTo>
                    <a:lnTo>
                      <a:pt x="77" y="42"/>
                    </a:lnTo>
                    <a:lnTo>
                      <a:pt x="86" y="32"/>
                    </a:lnTo>
                    <a:lnTo>
                      <a:pt x="88" y="31"/>
                    </a:lnTo>
                    <a:lnTo>
                      <a:pt x="100" y="16"/>
                    </a:lnTo>
                    <a:lnTo>
                      <a:pt x="100" y="14"/>
                    </a:lnTo>
                    <a:lnTo>
                      <a:pt x="102" y="13"/>
                    </a:lnTo>
                    <a:lnTo>
                      <a:pt x="103" y="7"/>
                    </a:lnTo>
                    <a:lnTo>
                      <a:pt x="103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70" name="Freeform 4820">
                <a:extLst>
                  <a:ext uri="{FF2B5EF4-FFF2-40B4-BE49-F238E27FC236}">
                    <a16:creationId xmlns:a16="http://schemas.microsoft.com/office/drawing/2014/main" id="{D4247D04-643B-2BA8-5B69-D269531A88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8" y="3694"/>
                <a:ext cx="147" cy="79"/>
              </a:xfrm>
              <a:custGeom>
                <a:avLst/>
                <a:gdLst>
                  <a:gd name="T0" fmla="*/ 1 w 586"/>
                  <a:gd name="T1" fmla="*/ 2 h 313"/>
                  <a:gd name="T2" fmla="*/ 17 w 586"/>
                  <a:gd name="T3" fmla="*/ 19 h 313"/>
                  <a:gd name="T4" fmla="*/ 49 w 586"/>
                  <a:gd name="T5" fmla="*/ 28 h 313"/>
                  <a:gd name="T6" fmla="*/ 50 w 586"/>
                  <a:gd name="T7" fmla="*/ 30 h 313"/>
                  <a:gd name="T8" fmla="*/ 60 w 586"/>
                  <a:gd name="T9" fmla="*/ 44 h 313"/>
                  <a:gd name="T10" fmla="*/ 79 w 586"/>
                  <a:gd name="T11" fmla="*/ 54 h 313"/>
                  <a:gd name="T12" fmla="*/ 90 w 586"/>
                  <a:gd name="T13" fmla="*/ 51 h 313"/>
                  <a:gd name="T14" fmla="*/ 93 w 586"/>
                  <a:gd name="T15" fmla="*/ 53 h 313"/>
                  <a:gd name="T16" fmla="*/ 96 w 586"/>
                  <a:gd name="T17" fmla="*/ 71 h 313"/>
                  <a:gd name="T18" fmla="*/ 97 w 586"/>
                  <a:gd name="T19" fmla="*/ 79 h 313"/>
                  <a:gd name="T20" fmla="*/ 125 w 586"/>
                  <a:gd name="T21" fmla="*/ 100 h 313"/>
                  <a:gd name="T22" fmla="*/ 131 w 586"/>
                  <a:gd name="T23" fmla="*/ 102 h 313"/>
                  <a:gd name="T24" fmla="*/ 144 w 586"/>
                  <a:gd name="T25" fmla="*/ 102 h 313"/>
                  <a:gd name="T26" fmla="*/ 160 w 586"/>
                  <a:gd name="T27" fmla="*/ 117 h 313"/>
                  <a:gd name="T28" fmla="*/ 173 w 586"/>
                  <a:gd name="T29" fmla="*/ 123 h 313"/>
                  <a:gd name="T30" fmla="*/ 176 w 586"/>
                  <a:gd name="T31" fmla="*/ 121 h 313"/>
                  <a:gd name="T32" fmla="*/ 178 w 586"/>
                  <a:gd name="T33" fmla="*/ 120 h 313"/>
                  <a:gd name="T34" fmla="*/ 192 w 586"/>
                  <a:gd name="T35" fmla="*/ 107 h 313"/>
                  <a:gd name="T36" fmla="*/ 197 w 586"/>
                  <a:gd name="T37" fmla="*/ 103 h 313"/>
                  <a:gd name="T38" fmla="*/ 205 w 586"/>
                  <a:gd name="T39" fmla="*/ 109 h 313"/>
                  <a:gd name="T40" fmla="*/ 207 w 586"/>
                  <a:gd name="T41" fmla="*/ 111 h 313"/>
                  <a:gd name="T42" fmla="*/ 204 w 586"/>
                  <a:gd name="T43" fmla="*/ 120 h 313"/>
                  <a:gd name="T44" fmla="*/ 205 w 586"/>
                  <a:gd name="T45" fmla="*/ 130 h 313"/>
                  <a:gd name="T46" fmla="*/ 207 w 586"/>
                  <a:gd name="T47" fmla="*/ 133 h 313"/>
                  <a:gd name="T48" fmla="*/ 214 w 586"/>
                  <a:gd name="T49" fmla="*/ 143 h 313"/>
                  <a:gd name="T50" fmla="*/ 212 w 586"/>
                  <a:gd name="T51" fmla="*/ 146 h 313"/>
                  <a:gd name="T52" fmla="*/ 229 w 586"/>
                  <a:gd name="T53" fmla="*/ 163 h 313"/>
                  <a:gd name="T54" fmla="*/ 251 w 586"/>
                  <a:gd name="T55" fmla="*/ 209 h 313"/>
                  <a:gd name="T56" fmla="*/ 262 w 586"/>
                  <a:gd name="T57" fmla="*/ 227 h 313"/>
                  <a:gd name="T58" fmla="*/ 264 w 586"/>
                  <a:gd name="T59" fmla="*/ 241 h 313"/>
                  <a:gd name="T60" fmla="*/ 268 w 586"/>
                  <a:gd name="T61" fmla="*/ 241 h 313"/>
                  <a:gd name="T62" fmla="*/ 286 w 586"/>
                  <a:gd name="T63" fmla="*/ 243 h 313"/>
                  <a:gd name="T64" fmla="*/ 304 w 586"/>
                  <a:gd name="T65" fmla="*/ 250 h 313"/>
                  <a:gd name="T66" fmla="*/ 315 w 586"/>
                  <a:gd name="T67" fmla="*/ 251 h 313"/>
                  <a:gd name="T68" fmla="*/ 319 w 586"/>
                  <a:gd name="T69" fmla="*/ 261 h 313"/>
                  <a:gd name="T70" fmla="*/ 318 w 586"/>
                  <a:gd name="T71" fmla="*/ 283 h 313"/>
                  <a:gd name="T72" fmla="*/ 319 w 586"/>
                  <a:gd name="T73" fmla="*/ 289 h 313"/>
                  <a:gd name="T74" fmla="*/ 322 w 586"/>
                  <a:gd name="T75" fmla="*/ 292 h 313"/>
                  <a:gd name="T76" fmla="*/ 324 w 586"/>
                  <a:gd name="T77" fmla="*/ 294 h 313"/>
                  <a:gd name="T78" fmla="*/ 328 w 586"/>
                  <a:gd name="T79" fmla="*/ 297 h 313"/>
                  <a:gd name="T80" fmla="*/ 341 w 586"/>
                  <a:gd name="T81" fmla="*/ 294 h 313"/>
                  <a:gd name="T82" fmla="*/ 364 w 586"/>
                  <a:gd name="T83" fmla="*/ 303 h 313"/>
                  <a:gd name="T84" fmla="*/ 389 w 586"/>
                  <a:gd name="T85" fmla="*/ 313 h 313"/>
                  <a:gd name="T86" fmla="*/ 403 w 586"/>
                  <a:gd name="T87" fmla="*/ 311 h 313"/>
                  <a:gd name="T88" fmla="*/ 415 w 586"/>
                  <a:gd name="T89" fmla="*/ 304 h 313"/>
                  <a:gd name="T90" fmla="*/ 424 w 586"/>
                  <a:gd name="T91" fmla="*/ 286 h 313"/>
                  <a:gd name="T92" fmla="*/ 432 w 586"/>
                  <a:gd name="T93" fmla="*/ 282 h 313"/>
                  <a:gd name="T94" fmla="*/ 437 w 586"/>
                  <a:gd name="T95" fmla="*/ 283 h 313"/>
                  <a:gd name="T96" fmla="*/ 465 w 586"/>
                  <a:gd name="T97" fmla="*/ 293 h 313"/>
                  <a:gd name="T98" fmla="*/ 482 w 586"/>
                  <a:gd name="T99" fmla="*/ 290 h 313"/>
                  <a:gd name="T100" fmla="*/ 498 w 586"/>
                  <a:gd name="T101" fmla="*/ 282 h 313"/>
                  <a:gd name="T102" fmla="*/ 500 w 586"/>
                  <a:gd name="T103" fmla="*/ 276 h 313"/>
                  <a:gd name="T104" fmla="*/ 512 w 586"/>
                  <a:gd name="T105" fmla="*/ 262 h 313"/>
                  <a:gd name="T106" fmla="*/ 523 w 586"/>
                  <a:gd name="T107" fmla="*/ 258 h 313"/>
                  <a:gd name="T108" fmla="*/ 528 w 586"/>
                  <a:gd name="T109" fmla="*/ 261 h 313"/>
                  <a:gd name="T110" fmla="*/ 537 w 586"/>
                  <a:gd name="T111" fmla="*/ 269 h 313"/>
                  <a:gd name="T112" fmla="*/ 552 w 586"/>
                  <a:gd name="T113" fmla="*/ 273 h 313"/>
                  <a:gd name="T114" fmla="*/ 571 w 586"/>
                  <a:gd name="T115" fmla="*/ 267 h 313"/>
                  <a:gd name="T116" fmla="*/ 582 w 586"/>
                  <a:gd name="T117" fmla="*/ 257 h 313"/>
                  <a:gd name="T118" fmla="*/ 586 w 586"/>
                  <a:gd name="T119" fmla="*/ 251 h 3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86" h="313">
                    <a:moveTo>
                      <a:pt x="0" y="0"/>
                    </a:moveTo>
                    <a:lnTo>
                      <a:pt x="1" y="2"/>
                    </a:lnTo>
                    <a:lnTo>
                      <a:pt x="10" y="16"/>
                    </a:lnTo>
                    <a:lnTo>
                      <a:pt x="17" y="19"/>
                    </a:lnTo>
                    <a:lnTo>
                      <a:pt x="42" y="25"/>
                    </a:lnTo>
                    <a:lnTo>
                      <a:pt x="49" y="28"/>
                    </a:lnTo>
                    <a:lnTo>
                      <a:pt x="49" y="29"/>
                    </a:lnTo>
                    <a:lnTo>
                      <a:pt x="50" y="30"/>
                    </a:lnTo>
                    <a:lnTo>
                      <a:pt x="50" y="32"/>
                    </a:lnTo>
                    <a:lnTo>
                      <a:pt x="60" y="44"/>
                    </a:lnTo>
                    <a:lnTo>
                      <a:pt x="71" y="54"/>
                    </a:lnTo>
                    <a:lnTo>
                      <a:pt x="79" y="54"/>
                    </a:lnTo>
                    <a:lnTo>
                      <a:pt x="89" y="53"/>
                    </a:lnTo>
                    <a:lnTo>
                      <a:pt x="90" y="51"/>
                    </a:lnTo>
                    <a:lnTo>
                      <a:pt x="92" y="51"/>
                    </a:lnTo>
                    <a:lnTo>
                      <a:pt x="93" y="53"/>
                    </a:lnTo>
                    <a:lnTo>
                      <a:pt x="97" y="61"/>
                    </a:lnTo>
                    <a:lnTo>
                      <a:pt x="96" y="71"/>
                    </a:lnTo>
                    <a:lnTo>
                      <a:pt x="96" y="79"/>
                    </a:lnTo>
                    <a:lnTo>
                      <a:pt x="97" y="79"/>
                    </a:lnTo>
                    <a:lnTo>
                      <a:pt x="106" y="83"/>
                    </a:lnTo>
                    <a:lnTo>
                      <a:pt x="125" y="100"/>
                    </a:lnTo>
                    <a:lnTo>
                      <a:pt x="128" y="102"/>
                    </a:lnTo>
                    <a:lnTo>
                      <a:pt x="131" y="102"/>
                    </a:lnTo>
                    <a:lnTo>
                      <a:pt x="138" y="100"/>
                    </a:lnTo>
                    <a:lnTo>
                      <a:pt x="144" y="102"/>
                    </a:lnTo>
                    <a:lnTo>
                      <a:pt x="157" y="111"/>
                    </a:lnTo>
                    <a:lnTo>
                      <a:pt x="160" y="117"/>
                    </a:lnTo>
                    <a:lnTo>
                      <a:pt x="164" y="120"/>
                    </a:lnTo>
                    <a:lnTo>
                      <a:pt x="173" y="123"/>
                    </a:lnTo>
                    <a:lnTo>
                      <a:pt x="174" y="123"/>
                    </a:lnTo>
                    <a:lnTo>
                      <a:pt x="176" y="121"/>
                    </a:lnTo>
                    <a:lnTo>
                      <a:pt x="178" y="121"/>
                    </a:lnTo>
                    <a:lnTo>
                      <a:pt x="178" y="120"/>
                    </a:lnTo>
                    <a:lnTo>
                      <a:pt x="187" y="114"/>
                    </a:lnTo>
                    <a:lnTo>
                      <a:pt x="192" y="107"/>
                    </a:lnTo>
                    <a:lnTo>
                      <a:pt x="194" y="104"/>
                    </a:lnTo>
                    <a:lnTo>
                      <a:pt x="197" y="103"/>
                    </a:lnTo>
                    <a:lnTo>
                      <a:pt x="199" y="103"/>
                    </a:lnTo>
                    <a:lnTo>
                      <a:pt x="205" y="109"/>
                    </a:lnTo>
                    <a:lnTo>
                      <a:pt x="205" y="110"/>
                    </a:lnTo>
                    <a:lnTo>
                      <a:pt x="207" y="111"/>
                    </a:lnTo>
                    <a:lnTo>
                      <a:pt x="205" y="114"/>
                    </a:lnTo>
                    <a:lnTo>
                      <a:pt x="204" y="120"/>
                    </a:lnTo>
                    <a:lnTo>
                      <a:pt x="204" y="124"/>
                    </a:lnTo>
                    <a:lnTo>
                      <a:pt x="205" y="130"/>
                    </a:lnTo>
                    <a:lnTo>
                      <a:pt x="205" y="133"/>
                    </a:lnTo>
                    <a:lnTo>
                      <a:pt x="207" y="133"/>
                    </a:lnTo>
                    <a:lnTo>
                      <a:pt x="209" y="136"/>
                    </a:lnTo>
                    <a:lnTo>
                      <a:pt x="214" y="143"/>
                    </a:lnTo>
                    <a:lnTo>
                      <a:pt x="214" y="146"/>
                    </a:lnTo>
                    <a:lnTo>
                      <a:pt x="212" y="146"/>
                    </a:lnTo>
                    <a:lnTo>
                      <a:pt x="215" y="155"/>
                    </a:lnTo>
                    <a:lnTo>
                      <a:pt x="229" y="163"/>
                    </a:lnTo>
                    <a:lnTo>
                      <a:pt x="248" y="195"/>
                    </a:lnTo>
                    <a:lnTo>
                      <a:pt x="251" y="209"/>
                    </a:lnTo>
                    <a:lnTo>
                      <a:pt x="259" y="217"/>
                    </a:lnTo>
                    <a:lnTo>
                      <a:pt x="262" y="227"/>
                    </a:lnTo>
                    <a:lnTo>
                      <a:pt x="259" y="234"/>
                    </a:lnTo>
                    <a:lnTo>
                      <a:pt x="264" y="241"/>
                    </a:lnTo>
                    <a:lnTo>
                      <a:pt x="265" y="243"/>
                    </a:lnTo>
                    <a:lnTo>
                      <a:pt x="268" y="241"/>
                    </a:lnTo>
                    <a:lnTo>
                      <a:pt x="276" y="241"/>
                    </a:lnTo>
                    <a:lnTo>
                      <a:pt x="286" y="243"/>
                    </a:lnTo>
                    <a:lnTo>
                      <a:pt x="293" y="247"/>
                    </a:lnTo>
                    <a:lnTo>
                      <a:pt x="304" y="250"/>
                    </a:lnTo>
                    <a:lnTo>
                      <a:pt x="314" y="250"/>
                    </a:lnTo>
                    <a:lnTo>
                      <a:pt x="315" y="251"/>
                    </a:lnTo>
                    <a:lnTo>
                      <a:pt x="318" y="257"/>
                    </a:lnTo>
                    <a:lnTo>
                      <a:pt x="319" y="261"/>
                    </a:lnTo>
                    <a:lnTo>
                      <a:pt x="319" y="275"/>
                    </a:lnTo>
                    <a:lnTo>
                      <a:pt x="318" y="283"/>
                    </a:lnTo>
                    <a:lnTo>
                      <a:pt x="319" y="287"/>
                    </a:lnTo>
                    <a:lnTo>
                      <a:pt x="319" y="289"/>
                    </a:lnTo>
                    <a:lnTo>
                      <a:pt x="321" y="292"/>
                    </a:lnTo>
                    <a:lnTo>
                      <a:pt x="322" y="292"/>
                    </a:lnTo>
                    <a:lnTo>
                      <a:pt x="324" y="293"/>
                    </a:lnTo>
                    <a:lnTo>
                      <a:pt x="324" y="294"/>
                    </a:lnTo>
                    <a:lnTo>
                      <a:pt x="328" y="296"/>
                    </a:lnTo>
                    <a:lnTo>
                      <a:pt x="328" y="297"/>
                    </a:lnTo>
                    <a:lnTo>
                      <a:pt x="332" y="297"/>
                    </a:lnTo>
                    <a:lnTo>
                      <a:pt x="341" y="294"/>
                    </a:lnTo>
                    <a:lnTo>
                      <a:pt x="349" y="299"/>
                    </a:lnTo>
                    <a:lnTo>
                      <a:pt x="364" y="303"/>
                    </a:lnTo>
                    <a:lnTo>
                      <a:pt x="380" y="310"/>
                    </a:lnTo>
                    <a:lnTo>
                      <a:pt x="389" y="313"/>
                    </a:lnTo>
                    <a:lnTo>
                      <a:pt x="398" y="313"/>
                    </a:lnTo>
                    <a:lnTo>
                      <a:pt x="403" y="311"/>
                    </a:lnTo>
                    <a:lnTo>
                      <a:pt x="406" y="310"/>
                    </a:lnTo>
                    <a:lnTo>
                      <a:pt x="415" y="304"/>
                    </a:lnTo>
                    <a:lnTo>
                      <a:pt x="424" y="296"/>
                    </a:lnTo>
                    <a:lnTo>
                      <a:pt x="424" y="286"/>
                    </a:lnTo>
                    <a:lnTo>
                      <a:pt x="427" y="283"/>
                    </a:lnTo>
                    <a:lnTo>
                      <a:pt x="432" y="282"/>
                    </a:lnTo>
                    <a:lnTo>
                      <a:pt x="435" y="282"/>
                    </a:lnTo>
                    <a:lnTo>
                      <a:pt x="437" y="283"/>
                    </a:lnTo>
                    <a:lnTo>
                      <a:pt x="438" y="283"/>
                    </a:lnTo>
                    <a:lnTo>
                      <a:pt x="465" y="293"/>
                    </a:lnTo>
                    <a:lnTo>
                      <a:pt x="472" y="293"/>
                    </a:lnTo>
                    <a:lnTo>
                      <a:pt x="482" y="290"/>
                    </a:lnTo>
                    <a:lnTo>
                      <a:pt x="497" y="283"/>
                    </a:lnTo>
                    <a:lnTo>
                      <a:pt x="498" y="282"/>
                    </a:lnTo>
                    <a:lnTo>
                      <a:pt x="500" y="279"/>
                    </a:lnTo>
                    <a:lnTo>
                      <a:pt x="500" y="276"/>
                    </a:lnTo>
                    <a:lnTo>
                      <a:pt x="504" y="267"/>
                    </a:lnTo>
                    <a:lnTo>
                      <a:pt x="512" y="262"/>
                    </a:lnTo>
                    <a:lnTo>
                      <a:pt x="518" y="261"/>
                    </a:lnTo>
                    <a:lnTo>
                      <a:pt x="523" y="258"/>
                    </a:lnTo>
                    <a:lnTo>
                      <a:pt x="525" y="258"/>
                    </a:lnTo>
                    <a:lnTo>
                      <a:pt x="528" y="261"/>
                    </a:lnTo>
                    <a:lnTo>
                      <a:pt x="533" y="264"/>
                    </a:lnTo>
                    <a:lnTo>
                      <a:pt x="537" y="269"/>
                    </a:lnTo>
                    <a:lnTo>
                      <a:pt x="551" y="273"/>
                    </a:lnTo>
                    <a:lnTo>
                      <a:pt x="552" y="273"/>
                    </a:lnTo>
                    <a:lnTo>
                      <a:pt x="555" y="272"/>
                    </a:lnTo>
                    <a:lnTo>
                      <a:pt x="571" y="267"/>
                    </a:lnTo>
                    <a:lnTo>
                      <a:pt x="578" y="262"/>
                    </a:lnTo>
                    <a:lnTo>
                      <a:pt x="582" y="257"/>
                    </a:lnTo>
                    <a:lnTo>
                      <a:pt x="585" y="253"/>
                    </a:lnTo>
                    <a:lnTo>
                      <a:pt x="586" y="25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71" name="Freeform 4821">
                <a:extLst>
                  <a:ext uri="{FF2B5EF4-FFF2-40B4-BE49-F238E27FC236}">
                    <a16:creationId xmlns:a16="http://schemas.microsoft.com/office/drawing/2014/main" id="{634D097B-C613-2B61-CD56-A2C853936E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5" y="3751"/>
                <a:ext cx="112" cy="29"/>
              </a:xfrm>
              <a:custGeom>
                <a:avLst/>
                <a:gdLst>
                  <a:gd name="T0" fmla="*/ 27 w 450"/>
                  <a:gd name="T1" fmla="*/ 21 h 115"/>
                  <a:gd name="T2" fmla="*/ 43 w 450"/>
                  <a:gd name="T3" fmla="*/ 8 h 115"/>
                  <a:gd name="T4" fmla="*/ 67 w 450"/>
                  <a:gd name="T5" fmla="*/ 4 h 115"/>
                  <a:gd name="T6" fmla="*/ 93 w 450"/>
                  <a:gd name="T7" fmla="*/ 14 h 115"/>
                  <a:gd name="T8" fmla="*/ 109 w 450"/>
                  <a:gd name="T9" fmla="*/ 29 h 115"/>
                  <a:gd name="T10" fmla="*/ 119 w 450"/>
                  <a:gd name="T11" fmla="*/ 36 h 115"/>
                  <a:gd name="T12" fmla="*/ 144 w 450"/>
                  <a:gd name="T13" fmla="*/ 35 h 115"/>
                  <a:gd name="T14" fmla="*/ 162 w 450"/>
                  <a:gd name="T15" fmla="*/ 41 h 115"/>
                  <a:gd name="T16" fmla="*/ 165 w 450"/>
                  <a:gd name="T17" fmla="*/ 50 h 115"/>
                  <a:gd name="T18" fmla="*/ 172 w 450"/>
                  <a:gd name="T19" fmla="*/ 64 h 115"/>
                  <a:gd name="T20" fmla="*/ 173 w 450"/>
                  <a:gd name="T21" fmla="*/ 68 h 115"/>
                  <a:gd name="T22" fmla="*/ 170 w 450"/>
                  <a:gd name="T23" fmla="*/ 75 h 115"/>
                  <a:gd name="T24" fmla="*/ 189 w 450"/>
                  <a:gd name="T25" fmla="*/ 99 h 115"/>
                  <a:gd name="T26" fmla="*/ 204 w 450"/>
                  <a:gd name="T27" fmla="*/ 115 h 115"/>
                  <a:gd name="T28" fmla="*/ 214 w 450"/>
                  <a:gd name="T29" fmla="*/ 113 h 115"/>
                  <a:gd name="T30" fmla="*/ 242 w 450"/>
                  <a:gd name="T31" fmla="*/ 102 h 115"/>
                  <a:gd name="T32" fmla="*/ 246 w 450"/>
                  <a:gd name="T33" fmla="*/ 95 h 115"/>
                  <a:gd name="T34" fmla="*/ 250 w 450"/>
                  <a:gd name="T35" fmla="*/ 63 h 115"/>
                  <a:gd name="T36" fmla="*/ 253 w 450"/>
                  <a:gd name="T37" fmla="*/ 61 h 115"/>
                  <a:gd name="T38" fmla="*/ 287 w 450"/>
                  <a:gd name="T39" fmla="*/ 41 h 115"/>
                  <a:gd name="T40" fmla="*/ 296 w 450"/>
                  <a:gd name="T41" fmla="*/ 29 h 115"/>
                  <a:gd name="T42" fmla="*/ 310 w 450"/>
                  <a:gd name="T43" fmla="*/ 43 h 115"/>
                  <a:gd name="T44" fmla="*/ 327 w 450"/>
                  <a:gd name="T45" fmla="*/ 53 h 115"/>
                  <a:gd name="T46" fmla="*/ 335 w 450"/>
                  <a:gd name="T47" fmla="*/ 51 h 115"/>
                  <a:gd name="T48" fmla="*/ 338 w 450"/>
                  <a:gd name="T49" fmla="*/ 53 h 115"/>
                  <a:gd name="T50" fmla="*/ 340 w 450"/>
                  <a:gd name="T51" fmla="*/ 65 h 115"/>
                  <a:gd name="T52" fmla="*/ 345 w 450"/>
                  <a:gd name="T53" fmla="*/ 78 h 115"/>
                  <a:gd name="T54" fmla="*/ 351 w 450"/>
                  <a:gd name="T55" fmla="*/ 82 h 115"/>
                  <a:gd name="T56" fmla="*/ 364 w 450"/>
                  <a:gd name="T57" fmla="*/ 84 h 115"/>
                  <a:gd name="T58" fmla="*/ 372 w 450"/>
                  <a:gd name="T59" fmla="*/ 85 h 115"/>
                  <a:gd name="T60" fmla="*/ 374 w 450"/>
                  <a:gd name="T61" fmla="*/ 88 h 115"/>
                  <a:gd name="T62" fmla="*/ 422 w 450"/>
                  <a:gd name="T63" fmla="*/ 91 h 115"/>
                  <a:gd name="T64" fmla="*/ 443 w 450"/>
                  <a:gd name="T65" fmla="*/ 78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450" h="115">
                    <a:moveTo>
                      <a:pt x="0" y="22"/>
                    </a:moveTo>
                    <a:lnTo>
                      <a:pt x="27" y="21"/>
                    </a:lnTo>
                    <a:lnTo>
                      <a:pt x="35" y="18"/>
                    </a:lnTo>
                    <a:lnTo>
                      <a:pt x="43" y="8"/>
                    </a:lnTo>
                    <a:lnTo>
                      <a:pt x="53" y="0"/>
                    </a:lnTo>
                    <a:lnTo>
                      <a:pt x="67" y="4"/>
                    </a:lnTo>
                    <a:lnTo>
                      <a:pt x="78" y="10"/>
                    </a:lnTo>
                    <a:lnTo>
                      <a:pt x="93" y="14"/>
                    </a:lnTo>
                    <a:lnTo>
                      <a:pt x="93" y="15"/>
                    </a:lnTo>
                    <a:lnTo>
                      <a:pt x="109" y="29"/>
                    </a:lnTo>
                    <a:lnTo>
                      <a:pt x="116" y="33"/>
                    </a:lnTo>
                    <a:lnTo>
                      <a:pt x="119" y="36"/>
                    </a:lnTo>
                    <a:lnTo>
                      <a:pt x="130" y="35"/>
                    </a:lnTo>
                    <a:lnTo>
                      <a:pt x="144" y="35"/>
                    </a:lnTo>
                    <a:lnTo>
                      <a:pt x="160" y="40"/>
                    </a:lnTo>
                    <a:lnTo>
                      <a:pt x="162" y="41"/>
                    </a:lnTo>
                    <a:lnTo>
                      <a:pt x="162" y="48"/>
                    </a:lnTo>
                    <a:lnTo>
                      <a:pt x="165" y="50"/>
                    </a:lnTo>
                    <a:lnTo>
                      <a:pt x="165" y="51"/>
                    </a:lnTo>
                    <a:lnTo>
                      <a:pt x="172" y="64"/>
                    </a:lnTo>
                    <a:lnTo>
                      <a:pt x="172" y="67"/>
                    </a:lnTo>
                    <a:lnTo>
                      <a:pt x="173" y="68"/>
                    </a:lnTo>
                    <a:lnTo>
                      <a:pt x="173" y="70"/>
                    </a:lnTo>
                    <a:lnTo>
                      <a:pt x="170" y="75"/>
                    </a:lnTo>
                    <a:lnTo>
                      <a:pt x="176" y="86"/>
                    </a:lnTo>
                    <a:lnTo>
                      <a:pt x="189" y="99"/>
                    </a:lnTo>
                    <a:lnTo>
                      <a:pt x="191" y="103"/>
                    </a:lnTo>
                    <a:lnTo>
                      <a:pt x="204" y="115"/>
                    </a:lnTo>
                    <a:lnTo>
                      <a:pt x="208" y="115"/>
                    </a:lnTo>
                    <a:lnTo>
                      <a:pt x="214" y="113"/>
                    </a:lnTo>
                    <a:lnTo>
                      <a:pt x="232" y="100"/>
                    </a:lnTo>
                    <a:lnTo>
                      <a:pt x="242" y="102"/>
                    </a:lnTo>
                    <a:lnTo>
                      <a:pt x="244" y="96"/>
                    </a:lnTo>
                    <a:lnTo>
                      <a:pt x="246" y="95"/>
                    </a:lnTo>
                    <a:lnTo>
                      <a:pt x="246" y="93"/>
                    </a:lnTo>
                    <a:lnTo>
                      <a:pt x="250" y="63"/>
                    </a:lnTo>
                    <a:lnTo>
                      <a:pt x="251" y="63"/>
                    </a:lnTo>
                    <a:lnTo>
                      <a:pt x="253" y="61"/>
                    </a:lnTo>
                    <a:lnTo>
                      <a:pt x="260" y="58"/>
                    </a:lnTo>
                    <a:lnTo>
                      <a:pt x="287" y="41"/>
                    </a:lnTo>
                    <a:lnTo>
                      <a:pt x="296" y="31"/>
                    </a:lnTo>
                    <a:lnTo>
                      <a:pt x="296" y="29"/>
                    </a:lnTo>
                    <a:lnTo>
                      <a:pt x="302" y="33"/>
                    </a:lnTo>
                    <a:lnTo>
                      <a:pt x="310" y="43"/>
                    </a:lnTo>
                    <a:lnTo>
                      <a:pt x="317" y="48"/>
                    </a:lnTo>
                    <a:lnTo>
                      <a:pt x="327" y="53"/>
                    </a:lnTo>
                    <a:lnTo>
                      <a:pt x="333" y="53"/>
                    </a:lnTo>
                    <a:lnTo>
                      <a:pt x="335" y="51"/>
                    </a:lnTo>
                    <a:lnTo>
                      <a:pt x="338" y="51"/>
                    </a:lnTo>
                    <a:lnTo>
                      <a:pt x="338" y="53"/>
                    </a:lnTo>
                    <a:lnTo>
                      <a:pt x="340" y="55"/>
                    </a:lnTo>
                    <a:lnTo>
                      <a:pt x="340" y="65"/>
                    </a:lnTo>
                    <a:lnTo>
                      <a:pt x="341" y="72"/>
                    </a:lnTo>
                    <a:lnTo>
                      <a:pt x="345" y="78"/>
                    </a:lnTo>
                    <a:lnTo>
                      <a:pt x="349" y="81"/>
                    </a:lnTo>
                    <a:lnTo>
                      <a:pt x="351" y="82"/>
                    </a:lnTo>
                    <a:lnTo>
                      <a:pt x="354" y="84"/>
                    </a:lnTo>
                    <a:lnTo>
                      <a:pt x="364" y="84"/>
                    </a:lnTo>
                    <a:lnTo>
                      <a:pt x="369" y="85"/>
                    </a:lnTo>
                    <a:lnTo>
                      <a:pt x="372" y="85"/>
                    </a:lnTo>
                    <a:lnTo>
                      <a:pt x="374" y="86"/>
                    </a:lnTo>
                    <a:lnTo>
                      <a:pt x="374" y="88"/>
                    </a:lnTo>
                    <a:lnTo>
                      <a:pt x="386" y="92"/>
                    </a:lnTo>
                    <a:lnTo>
                      <a:pt x="422" y="91"/>
                    </a:lnTo>
                    <a:lnTo>
                      <a:pt x="436" y="88"/>
                    </a:lnTo>
                    <a:lnTo>
                      <a:pt x="443" y="78"/>
                    </a:lnTo>
                    <a:lnTo>
                      <a:pt x="450" y="7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72" name="Freeform 4822">
                <a:extLst>
                  <a:ext uri="{FF2B5EF4-FFF2-40B4-BE49-F238E27FC236}">
                    <a16:creationId xmlns:a16="http://schemas.microsoft.com/office/drawing/2014/main" id="{F975553F-ACDC-6BC9-0011-F5B2622046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8" y="3649"/>
                <a:ext cx="13" cy="42"/>
              </a:xfrm>
              <a:custGeom>
                <a:avLst/>
                <a:gdLst>
                  <a:gd name="T0" fmla="*/ 48 w 53"/>
                  <a:gd name="T1" fmla="*/ 166 h 166"/>
                  <a:gd name="T2" fmla="*/ 48 w 53"/>
                  <a:gd name="T3" fmla="*/ 161 h 166"/>
                  <a:gd name="T4" fmla="*/ 45 w 53"/>
                  <a:gd name="T5" fmla="*/ 147 h 166"/>
                  <a:gd name="T6" fmla="*/ 45 w 53"/>
                  <a:gd name="T7" fmla="*/ 145 h 166"/>
                  <a:gd name="T8" fmla="*/ 43 w 53"/>
                  <a:gd name="T9" fmla="*/ 145 h 166"/>
                  <a:gd name="T10" fmla="*/ 42 w 53"/>
                  <a:gd name="T11" fmla="*/ 141 h 166"/>
                  <a:gd name="T12" fmla="*/ 38 w 53"/>
                  <a:gd name="T13" fmla="*/ 141 h 166"/>
                  <a:gd name="T14" fmla="*/ 34 w 53"/>
                  <a:gd name="T15" fmla="*/ 140 h 166"/>
                  <a:gd name="T16" fmla="*/ 32 w 53"/>
                  <a:gd name="T17" fmla="*/ 140 h 166"/>
                  <a:gd name="T18" fmla="*/ 31 w 53"/>
                  <a:gd name="T19" fmla="*/ 135 h 166"/>
                  <a:gd name="T20" fmla="*/ 25 w 53"/>
                  <a:gd name="T21" fmla="*/ 124 h 166"/>
                  <a:gd name="T22" fmla="*/ 24 w 53"/>
                  <a:gd name="T23" fmla="*/ 120 h 166"/>
                  <a:gd name="T24" fmla="*/ 24 w 53"/>
                  <a:gd name="T25" fmla="*/ 102 h 166"/>
                  <a:gd name="T26" fmla="*/ 22 w 53"/>
                  <a:gd name="T27" fmla="*/ 95 h 166"/>
                  <a:gd name="T28" fmla="*/ 11 w 53"/>
                  <a:gd name="T29" fmla="*/ 87 h 166"/>
                  <a:gd name="T30" fmla="*/ 10 w 53"/>
                  <a:gd name="T31" fmla="*/ 85 h 166"/>
                  <a:gd name="T32" fmla="*/ 10 w 53"/>
                  <a:gd name="T33" fmla="*/ 84 h 166"/>
                  <a:gd name="T34" fmla="*/ 9 w 53"/>
                  <a:gd name="T35" fmla="*/ 81 h 166"/>
                  <a:gd name="T36" fmla="*/ 2 w 53"/>
                  <a:gd name="T37" fmla="*/ 75 h 166"/>
                  <a:gd name="T38" fmla="*/ 0 w 53"/>
                  <a:gd name="T39" fmla="*/ 74 h 166"/>
                  <a:gd name="T40" fmla="*/ 20 w 53"/>
                  <a:gd name="T41" fmla="*/ 63 h 166"/>
                  <a:gd name="T42" fmla="*/ 34 w 53"/>
                  <a:gd name="T43" fmla="*/ 57 h 166"/>
                  <a:gd name="T44" fmla="*/ 53 w 53"/>
                  <a:gd name="T45" fmla="*/ 38 h 166"/>
                  <a:gd name="T46" fmla="*/ 53 w 53"/>
                  <a:gd name="T47" fmla="*/ 34 h 166"/>
                  <a:gd name="T48" fmla="*/ 49 w 53"/>
                  <a:gd name="T49" fmla="*/ 34 h 166"/>
                  <a:gd name="T50" fmla="*/ 42 w 53"/>
                  <a:gd name="T51" fmla="*/ 29 h 166"/>
                  <a:gd name="T52" fmla="*/ 1 w 53"/>
                  <a:gd name="T53" fmla="*/ 0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53" h="166">
                    <a:moveTo>
                      <a:pt x="48" y="166"/>
                    </a:moveTo>
                    <a:lnTo>
                      <a:pt x="48" y="161"/>
                    </a:lnTo>
                    <a:lnTo>
                      <a:pt x="45" y="147"/>
                    </a:lnTo>
                    <a:lnTo>
                      <a:pt x="45" y="145"/>
                    </a:lnTo>
                    <a:lnTo>
                      <a:pt x="43" y="145"/>
                    </a:lnTo>
                    <a:lnTo>
                      <a:pt x="42" y="141"/>
                    </a:lnTo>
                    <a:lnTo>
                      <a:pt x="38" y="141"/>
                    </a:lnTo>
                    <a:lnTo>
                      <a:pt x="34" y="140"/>
                    </a:lnTo>
                    <a:lnTo>
                      <a:pt x="32" y="140"/>
                    </a:lnTo>
                    <a:lnTo>
                      <a:pt x="31" y="135"/>
                    </a:lnTo>
                    <a:lnTo>
                      <a:pt x="25" y="124"/>
                    </a:lnTo>
                    <a:lnTo>
                      <a:pt x="24" y="120"/>
                    </a:lnTo>
                    <a:lnTo>
                      <a:pt x="24" y="102"/>
                    </a:lnTo>
                    <a:lnTo>
                      <a:pt x="22" y="95"/>
                    </a:lnTo>
                    <a:lnTo>
                      <a:pt x="11" y="87"/>
                    </a:lnTo>
                    <a:lnTo>
                      <a:pt x="10" y="85"/>
                    </a:lnTo>
                    <a:lnTo>
                      <a:pt x="10" y="84"/>
                    </a:lnTo>
                    <a:lnTo>
                      <a:pt x="9" y="81"/>
                    </a:lnTo>
                    <a:lnTo>
                      <a:pt x="2" y="75"/>
                    </a:lnTo>
                    <a:lnTo>
                      <a:pt x="0" y="74"/>
                    </a:lnTo>
                    <a:lnTo>
                      <a:pt x="20" y="63"/>
                    </a:lnTo>
                    <a:lnTo>
                      <a:pt x="34" y="57"/>
                    </a:lnTo>
                    <a:lnTo>
                      <a:pt x="53" y="38"/>
                    </a:lnTo>
                    <a:lnTo>
                      <a:pt x="53" y="34"/>
                    </a:lnTo>
                    <a:lnTo>
                      <a:pt x="49" y="34"/>
                    </a:lnTo>
                    <a:lnTo>
                      <a:pt x="42" y="29"/>
                    </a:lnTo>
                    <a:lnTo>
                      <a:pt x="1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73" name="Freeform 4823">
                <a:extLst>
                  <a:ext uri="{FF2B5EF4-FFF2-40B4-BE49-F238E27FC236}">
                    <a16:creationId xmlns:a16="http://schemas.microsoft.com/office/drawing/2014/main" id="{E608A502-2515-B70B-99C2-2F54E842FB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6" y="3647"/>
                <a:ext cx="2" cy="2"/>
              </a:xfrm>
              <a:custGeom>
                <a:avLst/>
                <a:gdLst>
                  <a:gd name="T0" fmla="*/ 9 w 9"/>
                  <a:gd name="T1" fmla="*/ 9 h 9"/>
                  <a:gd name="T2" fmla="*/ 5 w 9"/>
                  <a:gd name="T3" fmla="*/ 6 h 9"/>
                  <a:gd name="T4" fmla="*/ 0 w 9"/>
                  <a:gd name="T5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9" y="9"/>
                    </a:moveTo>
                    <a:lnTo>
                      <a:pt x="5" y="6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74" name="Line 4824">
                <a:extLst>
                  <a:ext uri="{FF2B5EF4-FFF2-40B4-BE49-F238E27FC236}">
                    <a16:creationId xmlns:a16="http://schemas.microsoft.com/office/drawing/2014/main" id="{1CA63488-4490-1D70-F84A-C3428185E62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6" y="3647"/>
                <a:ext cx="2" cy="2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75" name="Freeform 4825">
                <a:extLst>
                  <a:ext uri="{FF2B5EF4-FFF2-40B4-BE49-F238E27FC236}">
                    <a16:creationId xmlns:a16="http://schemas.microsoft.com/office/drawing/2014/main" id="{59277418-4940-2498-E72C-53896CEBAA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8" y="3691"/>
                <a:ext cx="12" cy="80"/>
              </a:xfrm>
              <a:custGeom>
                <a:avLst/>
                <a:gdLst>
                  <a:gd name="T0" fmla="*/ 46 w 46"/>
                  <a:gd name="T1" fmla="*/ 0 h 320"/>
                  <a:gd name="T2" fmla="*/ 39 w 46"/>
                  <a:gd name="T3" fmla="*/ 13 h 320"/>
                  <a:gd name="T4" fmla="*/ 39 w 46"/>
                  <a:gd name="T5" fmla="*/ 35 h 320"/>
                  <a:gd name="T6" fmla="*/ 23 w 46"/>
                  <a:gd name="T7" fmla="*/ 46 h 320"/>
                  <a:gd name="T8" fmla="*/ 22 w 46"/>
                  <a:gd name="T9" fmla="*/ 48 h 320"/>
                  <a:gd name="T10" fmla="*/ 23 w 46"/>
                  <a:gd name="T11" fmla="*/ 49 h 320"/>
                  <a:gd name="T12" fmla="*/ 23 w 46"/>
                  <a:gd name="T13" fmla="*/ 50 h 320"/>
                  <a:gd name="T14" fmla="*/ 26 w 46"/>
                  <a:gd name="T15" fmla="*/ 52 h 320"/>
                  <a:gd name="T16" fmla="*/ 30 w 46"/>
                  <a:gd name="T17" fmla="*/ 56 h 320"/>
                  <a:gd name="T18" fmla="*/ 32 w 46"/>
                  <a:gd name="T19" fmla="*/ 56 h 320"/>
                  <a:gd name="T20" fmla="*/ 30 w 46"/>
                  <a:gd name="T21" fmla="*/ 57 h 320"/>
                  <a:gd name="T22" fmla="*/ 30 w 46"/>
                  <a:gd name="T23" fmla="*/ 60 h 320"/>
                  <a:gd name="T24" fmla="*/ 26 w 46"/>
                  <a:gd name="T25" fmla="*/ 69 h 320"/>
                  <a:gd name="T26" fmla="*/ 26 w 46"/>
                  <a:gd name="T27" fmla="*/ 73 h 320"/>
                  <a:gd name="T28" fmla="*/ 22 w 46"/>
                  <a:gd name="T29" fmla="*/ 79 h 320"/>
                  <a:gd name="T30" fmla="*/ 19 w 46"/>
                  <a:gd name="T31" fmla="*/ 91 h 320"/>
                  <a:gd name="T32" fmla="*/ 19 w 46"/>
                  <a:gd name="T33" fmla="*/ 98 h 320"/>
                  <a:gd name="T34" fmla="*/ 18 w 46"/>
                  <a:gd name="T35" fmla="*/ 99 h 320"/>
                  <a:gd name="T36" fmla="*/ 15 w 46"/>
                  <a:gd name="T37" fmla="*/ 108 h 320"/>
                  <a:gd name="T38" fmla="*/ 15 w 46"/>
                  <a:gd name="T39" fmla="*/ 122 h 320"/>
                  <a:gd name="T40" fmla="*/ 16 w 46"/>
                  <a:gd name="T41" fmla="*/ 126 h 320"/>
                  <a:gd name="T42" fmla="*/ 18 w 46"/>
                  <a:gd name="T43" fmla="*/ 127 h 320"/>
                  <a:gd name="T44" fmla="*/ 19 w 46"/>
                  <a:gd name="T45" fmla="*/ 132 h 320"/>
                  <a:gd name="T46" fmla="*/ 23 w 46"/>
                  <a:gd name="T47" fmla="*/ 132 h 320"/>
                  <a:gd name="T48" fmla="*/ 23 w 46"/>
                  <a:gd name="T49" fmla="*/ 139 h 320"/>
                  <a:gd name="T50" fmla="*/ 22 w 46"/>
                  <a:gd name="T51" fmla="*/ 156 h 320"/>
                  <a:gd name="T52" fmla="*/ 22 w 46"/>
                  <a:gd name="T53" fmla="*/ 158 h 320"/>
                  <a:gd name="T54" fmla="*/ 20 w 46"/>
                  <a:gd name="T55" fmla="*/ 159 h 320"/>
                  <a:gd name="T56" fmla="*/ 20 w 46"/>
                  <a:gd name="T57" fmla="*/ 163 h 320"/>
                  <a:gd name="T58" fmla="*/ 18 w 46"/>
                  <a:gd name="T59" fmla="*/ 165 h 320"/>
                  <a:gd name="T60" fmla="*/ 16 w 46"/>
                  <a:gd name="T61" fmla="*/ 166 h 320"/>
                  <a:gd name="T62" fmla="*/ 11 w 46"/>
                  <a:gd name="T63" fmla="*/ 175 h 320"/>
                  <a:gd name="T64" fmla="*/ 11 w 46"/>
                  <a:gd name="T65" fmla="*/ 194 h 320"/>
                  <a:gd name="T66" fmla="*/ 16 w 46"/>
                  <a:gd name="T67" fmla="*/ 204 h 320"/>
                  <a:gd name="T68" fmla="*/ 19 w 46"/>
                  <a:gd name="T69" fmla="*/ 208 h 320"/>
                  <a:gd name="T70" fmla="*/ 20 w 46"/>
                  <a:gd name="T71" fmla="*/ 213 h 320"/>
                  <a:gd name="T72" fmla="*/ 20 w 46"/>
                  <a:gd name="T73" fmla="*/ 219 h 320"/>
                  <a:gd name="T74" fmla="*/ 18 w 46"/>
                  <a:gd name="T75" fmla="*/ 237 h 320"/>
                  <a:gd name="T76" fmla="*/ 19 w 46"/>
                  <a:gd name="T77" fmla="*/ 242 h 320"/>
                  <a:gd name="T78" fmla="*/ 19 w 46"/>
                  <a:gd name="T79" fmla="*/ 249 h 320"/>
                  <a:gd name="T80" fmla="*/ 12 w 46"/>
                  <a:gd name="T81" fmla="*/ 257 h 320"/>
                  <a:gd name="T82" fmla="*/ 5 w 46"/>
                  <a:gd name="T83" fmla="*/ 257 h 320"/>
                  <a:gd name="T84" fmla="*/ 2 w 46"/>
                  <a:gd name="T85" fmla="*/ 256 h 320"/>
                  <a:gd name="T86" fmla="*/ 1 w 46"/>
                  <a:gd name="T87" fmla="*/ 256 h 320"/>
                  <a:gd name="T88" fmla="*/ 0 w 46"/>
                  <a:gd name="T89" fmla="*/ 257 h 320"/>
                  <a:gd name="T90" fmla="*/ 0 w 46"/>
                  <a:gd name="T91" fmla="*/ 259 h 320"/>
                  <a:gd name="T92" fmla="*/ 7 w 46"/>
                  <a:gd name="T93" fmla="*/ 268 h 320"/>
                  <a:gd name="T94" fmla="*/ 43 w 46"/>
                  <a:gd name="T95" fmla="*/ 300 h 320"/>
                  <a:gd name="T96" fmla="*/ 46 w 46"/>
                  <a:gd name="T97" fmla="*/ 302 h 320"/>
                  <a:gd name="T98" fmla="*/ 46 w 46"/>
                  <a:gd name="T99" fmla="*/ 303 h 320"/>
                  <a:gd name="T100" fmla="*/ 43 w 46"/>
                  <a:gd name="T101" fmla="*/ 312 h 320"/>
                  <a:gd name="T102" fmla="*/ 39 w 46"/>
                  <a:gd name="T103" fmla="*/ 317 h 320"/>
                  <a:gd name="T104" fmla="*/ 36 w 46"/>
                  <a:gd name="T105" fmla="*/ 320 h 3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46" h="320">
                    <a:moveTo>
                      <a:pt x="46" y="0"/>
                    </a:moveTo>
                    <a:lnTo>
                      <a:pt x="39" y="13"/>
                    </a:lnTo>
                    <a:lnTo>
                      <a:pt x="39" y="35"/>
                    </a:lnTo>
                    <a:lnTo>
                      <a:pt x="23" y="46"/>
                    </a:lnTo>
                    <a:lnTo>
                      <a:pt x="22" y="48"/>
                    </a:lnTo>
                    <a:lnTo>
                      <a:pt x="23" y="49"/>
                    </a:lnTo>
                    <a:lnTo>
                      <a:pt x="23" y="50"/>
                    </a:lnTo>
                    <a:lnTo>
                      <a:pt x="26" y="52"/>
                    </a:lnTo>
                    <a:lnTo>
                      <a:pt x="30" y="56"/>
                    </a:lnTo>
                    <a:lnTo>
                      <a:pt x="32" y="56"/>
                    </a:lnTo>
                    <a:lnTo>
                      <a:pt x="30" y="57"/>
                    </a:lnTo>
                    <a:lnTo>
                      <a:pt x="30" y="60"/>
                    </a:lnTo>
                    <a:lnTo>
                      <a:pt x="26" y="69"/>
                    </a:lnTo>
                    <a:lnTo>
                      <a:pt x="26" y="73"/>
                    </a:lnTo>
                    <a:lnTo>
                      <a:pt x="22" y="79"/>
                    </a:lnTo>
                    <a:lnTo>
                      <a:pt x="19" y="91"/>
                    </a:lnTo>
                    <a:lnTo>
                      <a:pt x="19" y="98"/>
                    </a:lnTo>
                    <a:lnTo>
                      <a:pt x="18" y="99"/>
                    </a:lnTo>
                    <a:lnTo>
                      <a:pt x="15" y="108"/>
                    </a:lnTo>
                    <a:lnTo>
                      <a:pt x="15" y="122"/>
                    </a:lnTo>
                    <a:lnTo>
                      <a:pt x="16" y="126"/>
                    </a:lnTo>
                    <a:lnTo>
                      <a:pt x="18" y="127"/>
                    </a:lnTo>
                    <a:lnTo>
                      <a:pt x="19" y="132"/>
                    </a:lnTo>
                    <a:lnTo>
                      <a:pt x="23" y="132"/>
                    </a:lnTo>
                    <a:lnTo>
                      <a:pt x="23" y="139"/>
                    </a:lnTo>
                    <a:lnTo>
                      <a:pt x="22" y="156"/>
                    </a:lnTo>
                    <a:lnTo>
                      <a:pt x="22" y="158"/>
                    </a:lnTo>
                    <a:lnTo>
                      <a:pt x="20" y="159"/>
                    </a:lnTo>
                    <a:lnTo>
                      <a:pt x="20" y="163"/>
                    </a:lnTo>
                    <a:lnTo>
                      <a:pt x="18" y="165"/>
                    </a:lnTo>
                    <a:lnTo>
                      <a:pt x="16" y="166"/>
                    </a:lnTo>
                    <a:lnTo>
                      <a:pt x="11" y="175"/>
                    </a:lnTo>
                    <a:lnTo>
                      <a:pt x="11" y="194"/>
                    </a:lnTo>
                    <a:lnTo>
                      <a:pt x="16" y="204"/>
                    </a:lnTo>
                    <a:lnTo>
                      <a:pt x="19" y="208"/>
                    </a:lnTo>
                    <a:lnTo>
                      <a:pt x="20" y="213"/>
                    </a:lnTo>
                    <a:lnTo>
                      <a:pt x="20" y="219"/>
                    </a:lnTo>
                    <a:lnTo>
                      <a:pt x="18" y="237"/>
                    </a:lnTo>
                    <a:lnTo>
                      <a:pt x="19" y="242"/>
                    </a:lnTo>
                    <a:lnTo>
                      <a:pt x="19" y="249"/>
                    </a:lnTo>
                    <a:lnTo>
                      <a:pt x="12" y="257"/>
                    </a:lnTo>
                    <a:lnTo>
                      <a:pt x="5" y="257"/>
                    </a:lnTo>
                    <a:lnTo>
                      <a:pt x="2" y="256"/>
                    </a:lnTo>
                    <a:lnTo>
                      <a:pt x="1" y="256"/>
                    </a:lnTo>
                    <a:lnTo>
                      <a:pt x="0" y="257"/>
                    </a:lnTo>
                    <a:lnTo>
                      <a:pt x="0" y="259"/>
                    </a:lnTo>
                    <a:lnTo>
                      <a:pt x="7" y="268"/>
                    </a:lnTo>
                    <a:lnTo>
                      <a:pt x="43" y="300"/>
                    </a:lnTo>
                    <a:lnTo>
                      <a:pt x="46" y="302"/>
                    </a:lnTo>
                    <a:lnTo>
                      <a:pt x="46" y="303"/>
                    </a:lnTo>
                    <a:lnTo>
                      <a:pt x="43" y="312"/>
                    </a:lnTo>
                    <a:lnTo>
                      <a:pt x="39" y="317"/>
                    </a:lnTo>
                    <a:lnTo>
                      <a:pt x="36" y="32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76" name="Freeform 4826">
                <a:extLst>
                  <a:ext uri="{FF2B5EF4-FFF2-40B4-BE49-F238E27FC236}">
                    <a16:creationId xmlns:a16="http://schemas.microsoft.com/office/drawing/2014/main" id="{473834C2-08BB-BE94-1227-0717636613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7" y="3701"/>
                <a:ext cx="128" cy="76"/>
              </a:xfrm>
              <a:custGeom>
                <a:avLst/>
                <a:gdLst>
                  <a:gd name="T0" fmla="*/ 4 w 511"/>
                  <a:gd name="T1" fmla="*/ 280 h 304"/>
                  <a:gd name="T2" fmla="*/ 18 w 511"/>
                  <a:gd name="T3" fmla="*/ 289 h 304"/>
                  <a:gd name="T4" fmla="*/ 57 w 511"/>
                  <a:gd name="T5" fmla="*/ 289 h 304"/>
                  <a:gd name="T6" fmla="*/ 68 w 511"/>
                  <a:gd name="T7" fmla="*/ 276 h 304"/>
                  <a:gd name="T8" fmla="*/ 113 w 511"/>
                  <a:gd name="T9" fmla="*/ 285 h 304"/>
                  <a:gd name="T10" fmla="*/ 144 w 511"/>
                  <a:gd name="T11" fmla="*/ 293 h 304"/>
                  <a:gd name="T12" fmla="*/ 154 w 511"/>
                  <a:gd name="T13" fmla="*/ 276 h 304"/>
                  <a:gd name="T14" fmla="*/ 158 w 511"/>
                  <a:gd name="T15" fmla="*/ 275 h 304"/>
                  <a:gd name="T16" fmla="*/ 166 w 511"/>
                  <a:gd name="T17" fmla="*/ 283 h 304"/>
                  <a:gd name="T18" fmla="*/ 185 w 511"/>
                  <a:gd name="T19" fmla="*/ 292 h 304"/>
                  <a:gd name="T20" fmla="*/ 206 w 511"/>
                  <a:gd name="T21" fmla="*/ 296 h 304"/>
                  <a:gd name="T22" fmla="*/ 219 w 511"/>
                  <a:gd name="T23" fmla="*/ 297 h 304"/>
                  <a:gd name="T24" fmla="*/ 228 w 511"/>
                  <a:gd name="T25" fmla="*/ 299 h 304"/>
                  <a:gd name="T26" fmla="*/ 236 w 511"/>
                  <a:gd name="T27" fmla="*/ 301 h 304"/>
                  <a:gd name="T28" fmla="*/ 255 w 511"/>
                  <a:gd name="T29" fmla="*/ 304 h 304"/>
                  <a:gd name="T30" fmla="*/ 261 w 511"/>
                  <a:gd name="T31" fmla="*/ 296 h 304"/>
                  <a:gd name="T32" fmla="*/ 262 w 511"/>
                  <a:gd name="T33" fmla="*/ 282 h 304"/>
                  <a:gd name="T34" fmla="*/ 268 w 511"/>
                  <a:gd name="T35" fmla="*/ 278 h 304"/>
                  <a:gd name="T36" fmla="*/ 271 w 511"/>
                  <a:gd name="T37" fmla="*/ 272 h 304"/>
                  <a:gd name="T38" fmla="*/ 261 w 511"/>
                  <a:gd name="T39" fmla="*/ 258 h 304"/>
                  <a:gd name="T40" fmla="*/ 262 w 511"/>
                  <a:gd name="T41" fmla="*/ 252 h 304"/>
                  <a:gd name="T42" fmla="*/ 265 w 511"/>
                  <a:gd name="T43" fmla="*/ 237 h 304"/>
                  <a:gd name="T44" fmla="*/ 262 w 511"/>
                  <a:gd name="T45" fmla="*/ 234 h 304"/>
                  <a:gd name="T46" fmla="*/ 252 w 511"/>
                  <a:gd name="T47" fmla="*/ 216 h 304"/>
                  <a:gd name="T48" fmla="*/ 248 w 511"/>
                  <a:gd name="T49" fmla="*/ 208 h 304"/>
                  <a:gd name="T50" fmla="*/ 248 w 511"/>
                  <a:gd name="T51" fmla="*/ 203 h 304"/>
                  <a:gd name="T52" fmla="*/ 228 w 511"/>
                  <a:gd name="T53" fmla="*/ 194 h 304"/>
                  <a:gd name="T54" fmla="*/ 226 w 511"/>
                  <a:gd name="T55" fmla="*/ 187 h 304"/>
                  <a:gd name="T56" fmla="*/ 247 w 511"/>
                  <a:gd name="T57" fmla="*/ 162 h 304"/>
                  <a:gd name="T58" fmla="*/ 250 w 511"/>
                  <a:gd name="T59" fmla="*/ 159 h 304"/>
                  <a:gd name="T60" fmla="*/ 250 w 511"/>
                  <a:gd name="T61" fmla="*/ 151 h 304"/>
                  <a:gd name="T62" fmla="*/ 230 w 511"/>
                  <a:gd name="T63" fmla="*/ 142 h 304"/>
                  <a:gd name="T64" fmla="*/ 226 w 511"/>
                  <a:gd name="T65" fmla="*/ 138 h 304"/>
                  <a:gd name="T66" fmla="*/ 228 w 511"/>
                  <a:gd name="T67" fmla="*/ 135 h 304"/>
                  <a:gd name="T68" fmla="*/ 235 w 511"/>
                  <a:gd name="T69" fmla="*/ 129 h 304"/>
                  <a:gd name="T70" fmla="*/ 237 w 511"/>
                  <a:gd name="T71" fmla="*/ 125 h 304"/>
                  <a:gd name="T72" fmla="*/ 245 w 511"/>
                  <a:gd name="T73" fmla="*/ 113 h 304"/>
                  <a:gd name="T74" fmla="*/ 252 w 511"/>
                  <a:gd name="T75" fmla="*/ 110 h 304"/>
                  <a:gd name="T76" fmla="*/ 261 w 511"/>
                  <a:gd name="T77" fmla="*/ 99 h 304"/>
                  <a:gd name="T78" fmla="*/ 257 w 511"/>
                  <a:gd name="T79" fmla="*/ 88 h 304"/>
                  <a:gd name="T80" fmla="*/ 257 w 511"/>
                  <a:gd name="T81" fmla="*/ 75 h 304"/>
                  <a:gd name="T82" fmla="*/ 257 w 511"/>
                  <a:gd name="T83" fmla="*/ 64 h 304"/>
                  <a:gd name="T84" fmla="*/ 248 w 511"/>
                  <a:gd name="T85" fmla="*/ 44 h 304"/>
                  <a:gd name="T86" fmla="*/ 255 w 511"/>
                  <a:gd name="T87" fmla="*/ 30 h 304"/>
                  <a:gd name="T88" fmla="*/ 266 w 511"/>
                  <a:gd name="T89" fmla="*/ 26 h 304"/>
                  <a:gd name="T90" fmla="*/ 275 w 511"/>
                  <a:gd name="T91" fmla="*/ 19 h 304"/>
                  <a:gd name="T92" fmla="*/ 274 w 511"/>
                  <a:gd name="T93" fmla="*/ 9 h 304"/>
                  <a:gd name="T94" fmla="*/ 302 w 511"/>
                  <a:gd name="T95" fmla="*/ 7 h 304"/>
                  <a:gd name="T96" fmla="*/ 324 w 511"/>
                  <a:gd name="T97" fmla="*/ 4 h 304"/>
                  <a:gd name="T98" fmla="*/ 346 w 511"/>
                  <a:gd name="T99" fmla="*/ 11 h 304"/>
                  <a:gd name="T100" fmla="*/ 384 w 511"/>
                  <a:gd name="T101" fmla="*/ 36 h 304"/>
                  <a:gd name="T102" fmla="*/ 406 w 511"/>
                  <a:gd name="T103" fmla="*/ 48 h 304"/>
                  <a:gd name="T104" fmla="*/ 424 w 511"/>
                  <a:gd name="T105" fmla="*/ 46 h 304"/>
                  <a:gd name="T106" fmla="*/ 436 w 511"/>
                  <a:gd name="T107" fmla="*/ 41 h 304"/>
                  <a:gd name="T108" fmla="*/ 475 w 511"/>
                  <a:gd name="T109" fmla="*/ 62 h 304"/>
                  <a:gd name="T110" fmla="*/ 484 w 511"/>
                  <a:gd name="T111" fmla="*/ 64 h 3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511" h="304">
                    <a:moveTo>
                      <a:pt x="0" y="279"/>
                    </a:moveTo>
                    <a:lnTo>
                      <a:pt x="1" y="279"/>
                    </a:lnTo>
                    <a:lnTo>
                      <a:pt x="4" y="280"/>
                    </a:lnTo>
                    <a:lnTo>
                      <a:pt x="5" y="280"/>
                    </a:lnTo>
                    <a:lnTo>
                      <a:pt x="8" y="282"/>
                    </a:lnTo>
                    <a:lnTo>
                      <a:pt x="18" y="289"/>
                    </a:lnTo>
                    <a:lnTo>
                      <a:pt x="32" y="293"/>
                    </a:lnTo>
                    <a:lnTo>
                      <a:pt x="46" y="294"/>
                    </a:lnTo>
                    <a:lnTo>
                      <a:pt x="57" y="289"/>
                    </a:lnTo>
                    <a:lnTo>
                      <a:pt x="64" y="280"/>
                    </a:lnTo>
                    <a:lnTo>
                      <a:pt x="64" y="276"/>
                    </a:lnTo>
                    <a:lnTo>
                      <a:pt x="68" y="276"/>
                    </a:lnTo>
                    <a:lnTo>
                      <a:pt x="70" y="278"/>
                    </a:lnTo>
                    <a:lnTo>
                      <a:pt x="82" y="282"/>
                    </a:lnTo>
                    <a:lnTo>
                      <a:pt x="113" y="285"/>
                    </a:lnTo>
                    <a:lnTo>
                      <a:pt x="117" y="286"/>
                    </a:lnTo>
                    <a:lnTo>
                      <a:pt x="123" y="289"/>
                    </a:lnTo>
                    <a:lnTo>
                      <a:pt x="144" y="293"/>
                    </a:lnTo>
                    <a:lnTo>
                      <a:pt x="148" y="289"/>
                    </a:lnTo>
                    <a:lnTo>
                      <a:pt x="154" y="280"/>
                    </a:lnTo>
                    <a:lnTo>
                      <a:pt x="154" y="276"/>
                    </a:lnTo>
                    <a:lnTo>
                      <a:pt x="155" y="276"/>
                    </a:lnTo>
                    <a:lnTo>
                      <a:pt x="156" y="275"/>
                    </a:lnTo>
                    <a:lnTo>
                      <a:pt x="158" y="275"/>
                    </a:lnTo>
                    <a:lnTo>
                      <a:pt x="158" y="273"/>
                    </a:lnTo>
                    <a:lnTo>
                      <a:pt x="163" y="279"/>
                    </a:lnTo>
                    <a:lnTo>
                      <a:pt x="166" y="283"/>
                    </a:lnTo>
                    <a:lnTo>
                      <a:pt x="181" y="289"/>
                    </a:lnTo>
                    <a:lnTo>
                      <a:pt x="184" y="290"/>
                    </a:lnTo>
                    <a:lnTo>
                      <a:pt x="185" y="292"/>
                    </a:lnTo>
                    <a:lnTo>
                      <a:pt x="191" y="293"/>
                    </a:lnTo>
                    <a:lnTo>
                      <a:pt x="199" y="293"/>
                    </a:lnTo>
                    <a:lnTo>
                      <a:pt x="206" y="296"/>
                    </a:lnTo>
                    <a:lnTo>
                      <a:pt x="212" y="299"/>
                    </a:lnTo>
                    <a:lnTo>
                      <a:pt x="215" y="299"/>
                    </a:lnTo>
                    <a:lnTo>
                      <a:pt x="219" y="297"/>
                    </a:lnTo>
                    <a:lnTo>
                      <a:pt x="226" y="297"/>
                    </a:lnTo>
                    <a:lnTo>
                      <a:pt x="226" y="299"/>
                    </a:lnTo>
                    <a:lnTo>
                      <a:pt x="228" y="299"/>
                    </a:lnTo>
                    <a:lnTo>
                      <a:pt x="229" y="300"/>
                    </a:lnTo>
                    <a:lnTo>
                      <a:pt x="230" y="300"/>
                    </a:lnTo>
                    <a:lnTo>
                      <a:pt x="236" y="301"/>
                    </a:lnTo>
                    <a:lnTo>
                      <a:pt x="243" y="301"/>
                    </a:lnTo>
                    <a:lnTo>
                      <a:pt x="250" y="304"/>
                    </a:lnTo>
                    <a:lnTo>
                      <a:pt x="255" y="304"/>
                    </a:lnTo>
                    <a:lnTo>
                      <a:pt x="262" y="303"/>
                    </a:lnTo>
                    <a:lnTo>
                      <a:pt x="262" y="297"/>
                    </a:lnTo>
                    <a:lnTo>
                      <a:pt x="261" y="296"/>
                    </a:lnTo>
                    <a:lnTo>
                      <a:pt x="259" y="296"/>
                    </a:lnTo>
                    <a:lnTo>
                      <a:pt x="259" y="287"/>
                    </a:lnTo>
                    <a:lnTo>
                      <a:pt x="262" y="282"/>
                    </a:lnTo>
                    <a:lnTo>
                      <a:pt x="264" y="282"/>
                    </a:lnTo>
                    <a:lnTo>
                      <a:pt x="266" y="280"/>
                    </a:lnTo>
                    <a:lnTo>
                      <a:pt x="268" y="278"/>
                    </a:lnTo>
                    <a:lnTo>
                      <a:pt x="269" y="278"/>
                    </a:lnTo>
                    <a:lnTo>
                      <a:pt x="269" y="276"/>
                    </a:lnTo>
                    <a:lnTo>
                      <a:pt x="271" y="272"/>
                    </a:lnTo>
                    <a:lnTo>
                      <a:pt x="271" y="271"/>
                    </a:lnTo>
                    <a:lnTo>
                      <a:pt x="264" y="264"/>
                    </a:lnTo>
                    <a:lnTo>
                      <a:pt x="261" y="258"/>
                    </a:lnTo>
                    <a:lnTo>
                      <a:pt x="261" y="254"/>
                    </a:lnTo>
                    <a:lnTo>
                      <a:pt x="262" y="254"/>
                    </a:lnTo>
                    <a:lnTo>
                      <a:pt x="262" y="252"/>
                    </a:lnTo>
                    <a:lnTo>
                      <a:pt x="268" y="247"/>
                    </a:lnTo>
                    <a:lnTo>
                      <a:pt x="268" y="244"/>
                    </a:lnTo>
                    <a:lnTo>
                      <a:pt x="265" y="237"/>
                    </a:lnTo>
                    <a:lnTo>
                      <a:pt x="264" y="236"/>
                    </a:lnTo>
                    <a:lnTo>
                      <a:pt x="264" y="234"/>
                    </a:lnTo>
                    <a:lnTo>
                      <a:pt x="262" y="234"/>
                    </a:lnTo>
                    <a:lnTo>
                      <a:pt x="255" y="227"/>
                    </a:lnTo>
                    <a:lnTo>
                      <a:pt x="252" y="220"/>
                    </a:lnTo>
                    <a:lnTo>
                      <a:pt x="252" y="216"/>
                    </a:lnTo>
                    <a:lnTo>
                      <a:pt x="250" y="211"/>
                    </a:lnTo>
                    <a:lnTo>
                      <a:pt x="248" y="211"/>
                    </a:lnTo>
                    <a:lnTo>
                      <a:pt x="248" y="208"/>
                    </a:lnTo>
                    <a:lnTo>
                      <a:pt x="247" y="206"/>
                    </a:lnTo>
                    <a:lnTo>
                      <a:pt x="247" y="203"/>
                    </a:lnTo>
                    <a:lnTo>
                      <a:pt x="248" y="203"/>
                    </a:lnTo>
                    <a:lnTo>
                      <a:pt x="248" y="196"/>
                    </a:lnTo>
                    <a:lnTo>
                      <a:pt x="245" y="194"/>
                    </a:lnTo>
                    <a:lnTo>
                      <a:pt x="228" y="194"/>
                    </a:lnTo>
                    <a:lnTo>
                      <a:pt x="221" y="188"/>
                    </a:lnTo>
                    <a:lnTo>
                      <a:pt x="222" y="188"/>
                    </a:lnTo>
                    <a:lnTo>
                      <a:pt x="226" y="187"/>
                    </a:lnTo>
                    <a:lnTo>
                      <a:pt x="232" y="177"/>
                    </a:lnTo>
                    <a:lnTo>
                      <a:pt x="232" y="170"/>
                    </a:lnTo>
                    <a:lnTo>
                      <a:pt x="247" y="162"/>
                    </a:lnTo>
                    <a:lnTo>
                      <a:pt x="247" y="160"/>
                    </a:lnTo>
                    <a:lnTo>
                      <a:pt x="250" y="160"/>
                    </a:lnTo>
                    <a:lnTo>
                      <a:pt x="250" y="159"/>
                    </a:lnTo>
                    <a:lnTo>
                      <a:pt x="251" y="158"/>
                    </a:lnTo>
                    <a:lnTo>
                      <a:pt x="254" y="153"/>
                    </a:lnTo>
                    <a:lnTo>
                      <a:pt x="250" y="151"/>
                    </a:lnTo>
                    <a:lnTo>
                      <a:pt x="245" y="151"/>
                    </a:lnTo>
                    <a:lnTo>
                      <a:pt x="236" y="148"/>
                    </a:lnTo>
                    <a:lnTo>
                      <a:pt x="230" y="142"/>
                    </a:lnTo>
                    <a:lnTo>
                      <a:pt x="230" y="141"/>
                    </a:lnTo>
                    <a:lnTo>
                      <a:pt x="229" y="141"/>
                    </a:lnTo>
                    <a:lnTo>
                      <a:pt x="226" y="138"/>
                    </a:lnTo>
                    <a:lnTo>
                      <a:pt x="225" y="138"/>
                    </a:lnTo>
                    <a:lnTo>
                      <a:pt x="225" y="136"/>
                    </a:lnTo>
                    <a:lnTo>
                      <a:pt x="228" y="135"/>
                    </a:lnTo>
                    <a:lnTo>
                      <a:pt x="229" y="134"/>
                    </a:lnTo>
                    <a:lnTo>
                      <a:pt x="230" y="134"/>
                    </a:lnTo>
                    <a:lnTo>
                      <a:pt x="235" y="129"/>
                    </a:lnTo>
                    <a:lnTo>
                      <a:pt x="236" y="129"/>
                    </a:lnTo>
                    <a:lnTo>
                      <a:pt x="236" y="128"/>
                    </a:lnTo>
                    <a:lnTo>
                      <a:pt x="237" y="125"/>
                    </a:lnTo>
                    <a:lnTo>
                      <a:pt x="237" y="124"/>
                    </a:lnTo>
                    <a:lnTo>
                      <a:pt x="240" y="118"/>
                    </a:lnTo>
                    <a:lnTo>
                      <a:pt x="245" y="113"/>
                    </a:lnTo>
                    <a:lnTo>
                      <a:pt x="247" y="111"/>
                    </a:lnTo>
                    <a:lnTo>
                      <a:pt x="250" y="111"/>
                    </a:lnTo>
                    <a:lnTo>
                      <a:pt x="252" y="110"/>
                    </a:lnTo>
                    <a:lnTo>
                      <a:pt x="254" y="108"/>
                    </a:lnTo>
                    <a:lnTo>
                      <a:pt x="259" y="103"/>
                    </a:lnTo>
                    <a:lnTo>
                      <a:pt x="261" y="99"/>
                    </a:lnTo>
                    <a:lnTo>
                      <a:pt x="261" y="96"/>
                    </a:lnTo>
                    <a:lnTo>
                      <a:pt x="258" y="92"/>
                    </a:lnTo>
                    <a:lnTo>
                      <a:pt x="257" y="88"/>
                    </a:lnTo>
                    <a:lnTo>
                      <a:pt x="254" y="85"/>
                    </a:lnTo>
                    <a:lnTo>
                      <a:pt x="254" y="81"/>
                    </a:lnTo>
                    <a:lnTo>
                      <a:pt x="257" y="75"/>
                    </a:lnTo>
                    <a:lnTo>
                      <a:pt x="257" y="74"/>
                    </a:lnTo>
                    <a:lnTo>
                      <a:pt x="259" y="71"/>
                    </a:lnTo>
                    <a:lnTo>
                      <a:pt x="257" y="64"/>
                    </a:lnTo>
                    <a:lnTo>
                      <a:pt x="250" y="54"/>
                    </a:lnTo>
                    <a:lnTo>
                      <a:pt x="248" y="47"/>
                    </a:lnTo>
                    <a:lnTo>
                      <a:pt x="248" y="44"/>
                    </a:lnTo>
                    <a:lnTo>
                      <a:pt x="247" y="41"/>
                    </a:lnTo>
                    <a:lnTo>
                      <a:pt x="247" y="39"/>
                    </a:lnTo>
                    <a:lnTo>
                      <a:pt x="255" y="30"/>
                    </a:lnTo>
                    <a:lnTo>
                      <a:pt x="262" y="28"/>
                    </a:lnTo>
                    <a:lnTo>
                      <a:pt x="265" y="28"/>
                    </a:lnTo>
                    <a:lnTo>
                      <a:pt x="266" y="26"/>
                    </a:lnTo>
                    <a:lnTo>
                      <a:pt x="274" y="22"/>
                    </a:lnTo>
                    <a:lnTo>
                      <a:pt x="274" y="21"/>
                    </a:lnTo>
                    <a:lnTo>
                      <a:pt x="275" y="19"/>
                    </a:lnTo>
                    <a:lnTo>
                      <a:pt x="275" y="15"/>
                    </a:lnTo>
                    <a:lnTo>
                      <a:pt x="274" y="14"/>
                    </a:lnTo>
                    <a:lnTo>
                      <a:pt x="274" y="9"/>
                    </a:lnTo>
                    <a:lnTo>
                      <a:pt x="292" y="9"/>
                    </a:lnTo>
                    <a:lnTo>
                      <a:pt x="300" y="7"/>
                    </a:lnTo>
                    <a:lnTo>
                      <a:pt x="302" y="7"/>
                    </a:lnTo>
                    <a:lnTo>
                      <a:pt x="312" y="0"/>
                    </a:lnTo>
                    <a:lnTo>
                      <a:pt x="315" y="0"/>
                    </a:lnTo>
                    <a:lnTo>
                      <a:pt x="324" y="4"/>
                    </a:lnTo>
                    <a:lnTo>
                      <a:pt x="328" y="7"/>
                    </a:lnTo>
                    <a:lnTo>
                      <a:pt x="331" y="7"/>
                    </a:lnTo>
                    <a:lnTo>
                      <a:pt x="346" y="11"/>
                    </a:lnTo>
                    <a:lnTo>
                      <a:pt x="348" y="12"/>
                    </a:lnTo>
                    <a:lnTo>
                      <a:pt x="364" y="26"/>
                    </a:lnTo>
                    <a:lnTo>
                      <a:pt x="384" y="36"/>
                    </a:lnTo>
                    <a:lnTo>
                      <a:pt x="391" y="43"/>
                    </a:lnTo>
                    <a:lnTo>
                      <a:pt x="401" y="46"/>
                    </a:lnTo>
                    <a:lnTo>
                      <a:pt x="406" y="48"/>
                    </a:lnTo>
                    <a:lnTo>
                      <a:pt x="415" y="48"/>
                    </a:lnTo>
                    <a:lnTo>
                      <a:pt x="422" y="46"/>
                    </a:lnTo>
                    <a:lnTo>
                      <a:pt x="424" y="46"/>
                    </a:lnTo>
                    <a:lnTo>
                      <a:pt x="426" y="43"/>
                    </a:lnTo>
                    <a:lnTo>
                      <a:pt x="430" y="41"/>
                    </a:lnTo>
                    <a:lnTo>
                      <a:pt x="436" y="41"/>
                    </a:lnTo>
                    <a:lnTo>
                      <a:pt x="445" y="44"/>
                    </a:lnTo>
                    <a:lnTo>
                      <a:pt x="468" y="57"/>
                    </a:lnTo>
                    <a:lnTo>
                      <a:pt x="475" y="62"/>
                    </a:lnTo>
                    <a:lnTo>
                      <a:pt x="477" y="62"/>
                    </a:lnTo>
                    <a:lnTo>
                      <a:pt x="480" y="64"/>
                    </a:lnTo>
                    <a:lnTo>
                      <a:pt x="484" y="64"/>
                    </a:lnTo>
                    <a:lnTo>
                      <a:pt x="508" y="68"/>
                    </a:lnTo>
                    <a:lnTo>
                      <a:pt x="511" y="6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77" name="Freeform 4827">
                <a:extLst>
                  <a:ext uri="{FF2B5EF4-FFF2-40B4-BE49-F238E27FC236}">
                    <a16:creationId xmlns:a16="http://schemas.microsoft.com/office/drawing/2014/main" id="{5FEBA71C-89EB-F166-BF32-3A06DF2CCE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0" y="3555"/>
                <a:ext cx="26" cy="50"/>
              </a:xfrm>
              <a:custGeom>
                <a:avLst/>
                <a:gdLst>
                  <a:gd name="T0" fmla="*/ 104 w 104"/>
                  <a:gd name="T1" fmla="*/ 0 h 203"/>
                  <a:gd name="T2" fmla="*/ 104 w 104"/>
                  <a:gd name="T3" fmla="*/ 2 h 203"/>
                  <a:gd name="T4" fmla="*/ 102 w 104"/>
                  <a:gd name="T5" fmla="*/ 11 h 203"/>
                  <a:gd name="T6" fmla="*/ 91 w 104"/>
                  <a:gd name="T7" fmla="*/ 28 h 203"/>
                  <a:gd name="T8" fmla="*/ 90 w 104"/>
                  <a:gd name="T9" fmla="*/ 29 h 203"/>
                  <a:gd name="T10" fmla="*/ 85 w 104"/>
                  <a:gd name="T11" fmla="*/ 32 h 203"/>
                  <a:gd name="T12" fmla="*/ 84 w 104"/>
                  <a:gd name="T13" fmla="*/ 38 h 203"/>
                  <a:gd name="T14" fmla="*/ 83 w 104"/>
                  <a:gd name="T15" fmla="*/ 55 h 203"/>
                  <a:gd name="T16" fmla="*/ 74 w 104"/>
                  <a:gd name="T17" fmla="*/ 69 h 203"/>
                  <a:gd name="T18" fmla="*/ 73 w 104"/>
                  <a:gd name="T19" fmla="*/ 67 h 203"/>
                  <a:gd name="T20" fmla="*/ 71 w 104"/>
                  <a:gd name="T21" fmla="*/ 67 h 203"/>
                  <a:gd name="T22" fmla="*/ 66 w 104"/>
                  <a:gd name="T23" fmla="*/ 73 h 203"/>
                  <a:gd name="T24" fmla="*/ 49 w 104"/>
                  <a:gd name="T25" fmla="*/ 78 h 203"/>
                  <a:gd name="T26" fmla="*/ 47 w 104"/>
                  <a:gd name="T27" fmla="*/ 78 h 203"/>
                  <a:gd name="T28" fmla="*/ 41 w 104"/>
                  <a:gd name="T29" fmla="*/ 84 h 203"/>
                  <a:gd name="T30" fmla="*/ 41 w 104"/>
                  <a:gd name="T31" fmla="*/ 95 h 203"/>
                  <a:gd name="T32" fmla="*/ 35 w 104"/>
                  <a:gd name="T33" fmla="*/ 98 h 203"/>
                  <a:gd name="T34" fmla="*/ 31 w 104"/>
                  <a:gd name="T35" fmla="*/ 99 h 203"/>
                  <a:gd name="T36" fmla="*/ 27 w 104"/>
                  <a:gd name="T37" fmla="*/ 98 h 203"/>
                  <a:gd name="T38" fmla="*/ 23 w 104"/>
                  <a:gd name="T39" fmla="*/ 92 h 203"/>
                  <a:gd name="T40" fmla="*/ 23 w 104"/>
                  <a:gd name="T41" fmla="*/ 91 h 203"/>
                  <a:gd name="T42" fmla="*/ 18 w 104"/>
                  <a:gd name="T43" fmla="*/ 91 h 203"/>
                  <a:gd name="T44" fmla="*/ 13 w 104"/>
                  <a:gd name="T45" fmla="*/ 88 h 203"/>
                  <a:gd name="T46" fmla="*/ 11 w 104"/>
                  <a:gd name="T47" fmla="*/ 90 h 203"/>
                  <a:gd name="T48" fmla="*/ 11 w 104"/>
                  <a:gd name="T49" fmla="*/ 91 h 203"/>
                  <a:gd name="T50" fmla="*/ 14 w 104"/>
                  <a:gd name="T51" fmla="*/ 95 h 203"/>
                  <a:gd name="T52" fmla="*/ 14 w 104"/>
                  <a:gd name="T53" fmla="*/ 98 h 203"/>
                  <a:gd name="T54" fmla="*/ 13 w 104"/>
                  <a:gd name="T55" fmla="*/ 109 h 203"/>
                  <a:gd name="T56" fmla="*/ 9 w 104"/>
                  <a:gd name="T57" fmla="*/ 109 h 203"/>
                  <a:gd name="T58" fmla="*/ 9 w 104"/>
                  <a:gd name="T59" fmla="*/ 110 h 203"/>
                  <a:gd name="T60" fmla="*/ 7 w 104"/>
                  <a:gd name="T61" fmla="*/ 110 h 203"/>
                  <a:gd name="T62" fmla="*/ 6 w 104"/>
                  <a:gd name="T63" fmla="*/ 113 h 203"/>
                  <a:gd name="T64" fmla="*/ 4 w 104"/>
                  <a:gd name="T65" fmla="*/ 115 h 203"/>
                  <a:gd name="T66" fmla="*/ 4 w 104"/>
                  <a:gd name="T67" fmla="*/ 120 h 203"/>
                  <a:gd name="T68" fmla="*/ 6 w 104"/>
                  <a:gd name="T69" fmla="*/ 123 h 203"/>
                  <a:gd name="T70" fmla="*/ 6 w 104"/>
                  <a:gd name="T71" fmla="*/ 124 h 203"/>
                  <a:gd name="T72" fmla="*/ 7 w 104"/>
                  <a:gd name="T73" fmla="*/ 126 h 203"/>
                  <a:gd name="T74" fmla="*/ 18 w 104"/>
                  <a:gd name="T75" fmla="*/ 133 h 203"/>
                  <a:gd name="T76" fmla="*/ 17 w 104"/>
                  <a:gd name="T77" fmla="*/ 147 h 203"/>
                  <a:gd name="T78" fmla="*/ 6 w 104"/>
                  <a:gd name="T79" fmla="*/ 163 h 203"/>
                  <a:gd name="T80" fmla="*/ 3 w 104"/>
                  <a:gd name="T81" fmla="*/ 169 h 203"/>
                  <a:gd name="T82" fmla="*/ 2 w 104"/>
                  <a:gd name="T83" fmla="*/ 173 h 203"/>
                  <a:gd name="T84" fmla="*/ 0 w 104"/>
                  <a:gd name="T85" fmla="*/ 175 h 203"/>
                  <a:gd name="T86" fmla="*/ 0 w 104"/>
                  <a:gd name="T87" fmla="*/ 183 h 203"/>
                  <a:gd name="T88" fmla="*/ 3 w 104"/>
                  <a:gd name="T89" fmla="*/ 187 h 203"/>
                  <a:gd name="T90" fmla="*/ 4 w 104"/>
                  <a:gd name="T91" fmla="*/ 189 h 203"/>
                  <a:gd name="T92" fmla="*/ 9 w 104"/>
                  <a:gd name="T93" fmla="*/ 194 h 203"/>
                  <a:gd name="T94" fmla="*/ 10 w 104"/>
                  <a:gd name="T95" fmla="*/ 196 h 203"/>
                  <a:gd name="T96" fmla="*/ 17 w 104"/>
                  <a:gd name="T97" fmla="*/ 196 h 203"/>
                  <a:gd name="T98" fmla="*/ 21 w 104"/>
                  <a:gd name="T99" fmla="*/ 200 h 203"/>
                  <a:gd name="T100" fmla="*/ 23 w 104"/>
                  <a:gd name="T101" fmla="*/ 203 h 2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04" h="203">
                    <a:moveTo>
                      <a:pt x="104" y="0"/>
                    </a:moveTo>
                    <a:lnTo>
                      <a:pt x="104" y="2"/>
                    </a:lnTo>
                    <a:lnTo>
                      <a:pt x="102" y="11"/>
                    </a:lnTo>
                    <a:lnTo>
                      <a:pt x="91" y="28"/>
                    </a:lnTo>
                    <a:lnTo>
                      <a:pt x="90" y="29"/>
                    </a:lnTo>
                    <a:lnTo>
                      <a:pt x="85" y="32"/>
                    </a:lnTo>
                    <a:lnTo>
                      <a:pt x="84" y="38"/>
                    </a:lnTo>
                    <a:lnTo>
                      <a:pt x="83" y="55"/>
                    </a:lnTo>
                    <a:lnTo>
                      <a:pt x="74" y="69"/>
                    </a:lnTo>
                    <a:lnTo>
                      <a:pt x="73" y="67"/>
                    </a:lnTo>
                    <a:lnTo>
                      <a:pt x="71" y="67"/>
                    </a:lnTo>
                    <a:lnTo>
                      <a:pt x="66" y="73"/>
                    </a:lnTo>
                    <a:lnTo>
                      <a:pt x="49" y="78"/>
                    </a:lnTo>
                    <a:lnTo>
                      <a:pt x="47" y="78"/>
                    </a:lnTo>
                    <a:lnTo>
                      <a:pt x="41" y="84"/>
                    </a:lnTo>
                    <a:lnTo>
                      <a:pt x="41" y="95"/>
                    </a:lnTo>
                    <a:lnTo>
                      <a:pt x="35" y="98"/>
                    </a:lnTo>
                    <a:lnTo>
                      <a:pt x="31" y="99"/>
                    </a:lnTo>
                    <a:lnTo>
                      <a:pt x="27" y="98"/>
                    </a:lnTo>
                    <a:lnTo>
                      <a:pt x="23" y="92"/>
                    </a:lnTo>
                    <a:lnTo>
                      <a:pt x="23" y="91"/>
                    </a:lnTo>
                    <a:lnTo>
                      <a:pt x="18" y="91"/>
                    </a:lnTo>
                    <a:lnTo>
                      <a:pt x="13" y="88"/>
                    </a:lnTo>
                    <a:lnTo>
                      <a:pt x="11" y="90"/>
                    </a:lnTo>
                    <a:lnTo>
                      <a:pt x="11" y="91"/>
                    </a:lnTo>
                    <a:lnTo>
                      <a:pt x="14" y="95"/>
                    </a:lnTo>
                    <a:lnTo>
                      <a:pt x="14" y="98"/>
                    </a:lnTo>
                    <a:lnTo>
                      <a:pt x="13" y="109"/>
                    </a:lnTo>
                    <a:lnTo>
                      <a:pt x="9" y="109"/>
                    </a:lnTo>
                    <a:lnTo>
                      <a:pt x="9" y="110"/>
                    </a:lnTo>
                    <a:lnTo>
                      <a:pt x="7" y="110"/>
                    </a:lnTo>
                    <a:lnTo>
                      <a:pt x="6" y="113"/>
                    </a:lnTo>
                    <a:lnTo>
                      <a:pt x="4" y="115"/>
                    </a:lnTo>
                    <a:lnTo>
                      <a:pt x="4" y="120"/>
                    </a:lnTo>
                    <a:lnTo>
                      <a:pt x="6" y="123"/>
                    </a:lnTo>
                    <a:lnTo>
                      <a:pt x="6" y="124"/>
                    </a:lnTo>
                    <a:lnTo>
                      <a:pt x="7" y="126"/>
                    </a:lnTo>
                    <a:lnTo>
                      <a:pt x="18" y="133"/>
                    </a:lnTo>
                    <a:lnTo>
                      <a:pt x="17" y="147"/>
                    </a:lnTo>
                    <a:lnTo>
                      <a:pt x="6" y="163"/>
                    </a:lnTo>
                    <a:lnTo>
                      <a:pt x="3" y="169"/>
                    </a:lnTo>
                    <a:lnTo>
                      <a:pt x="2" y="173"/>
                    </a:lnTo>
                    <a:lnTo>
                      <a:pt x="0" y="175"/>
                    </a:lnTo>
                    <a:lnTo>
                      <a:pt x="0" y="183"/>
                    </a:lnTo>
                    <a:lnTo>
                      <a:pt x="3" y="187"/>
                    </a:lnTo>
                    <a:lnTo>
                      <a:pt x="4" y="189"/>
                    </a:lnTo>
                    <a:lnTo>
                      <a:pt x="9" y="194"/>
                    </a:lnTo>
                    <a:lnTo>
                      <a:pt x="10" y="196"/>
                    </a:lnTo>
                    <a:lnTo>
                      <a:pt x="17" y="196"/>
                    </a:lnTo>
                    <a:lnTo>
                      <a:pt x="21" y="200"/>
                    </a:lnTo>
                    <a:lnTo>
                      <a:pt x="23" y="20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</p:grpSp>
        <p:grpSp>
          <p:nvGrpSpPr>
            <p:cNvPr id="30" name="Group 5029">
              <a:extLst>
                <a:ext uri="{FF2B5EF4-FFF2-40B4-BE49-F238E27FC236}">
                  <a16:creationId xmlns:a16="http://schemas.microsoft.com/office/drawing/2014/main" id="{85504B06-F3A8-9993-B29A-9D44D823045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23" y="2013"/>
              <a:ext cx="2024" cy="1703"/>
              <a:chOff x="3023" y="2013"/>
              <a:chExt cx="2024" cy="1703"/>
            </a:xfrm>
          </p:grpSpPr>
          <p:sp>
            <p:nvSpPr>
              <p:cNvPr id="1778" name="Freeform 4829">
                <a:extLst>
                  <a:ext uri="{FF2B5EF4-FFF2-40B4-BE49-F238E27FC236}">
                    <a16:creationId xmlns:a16="http://schemas.microsoft.com/office/drawing/2014/main" id="{39A1BD48-BF71-D7B7-12D8-5572619DE7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1" y="3551"/>
                <a:ext cx="30" cy="102"/>
              </a:xfrm>
              <a:custGeom>
                <a:avLst/>
                <a:gdLst>
                  <a:gd name="T0" fmla="*/ 80 w 120"/>
                  <a:gd name="T1" fmla="*/ 407 h 409"/>
                  <a:gd name="T2" fmla="*/ 74 w 120"/>
                  <a:gd name="T3" fmla="*/ 377 h 409"/>
                  <a:gd name="T4" fmla="*/ 72 w 120"/>
                  <a:gd name="T5" fmla="*/ 337 h 409"/>
                  <a:gd name="T6" fmla="*/ 70 w 120"/>
                  <a:gd name="T7" fmla="*/ 316 h 409"/>
                  <a:gd name="T8" fmla="*/ 90 w 120"/>
                  <a:gd name="T9" fmla="*/ 295 h 409"/>
                  <a:gd name="T10" fmla="*/ 107 w 120"/>
                  <a:gd name="T11" fmla="*/ 288 h 409"/>
                  <a:gd name="T12" fmla="*/ 116 w 120"/>
                  <a:gd name="T13" fmla="*/ 277 h 409"/>
                  <a:gd name="T14" fmla="*/ 120 w 120"/>
                  <a:gd name="T15" fmla="*/ 256 h 409"/>
                  <a:gd name="T16" fmla="*/ 115 w 120"/>
                  <a:gd name="T17" fmla="*/ 238 h 409"/>
                  <a:gd name="T18" fmla="*/ 112 w 120"/>
                  <a:gd name="T19" fmla="*/ 231 h 409"/>
                  <a:gd name="T20" fmla="*/ 105 w 120"/>
                  <a:gd name="T21" fmla="*/ 225 h 409"/>
                  <a:gd name="T22" fmla="*/ 93 w 120"/>
                  <a:gd name="T23" fmla="*/ 236 h 409"/>
                  <a:gd name="T24" fmla="*/ 79 w 120"/>
                  <a:gd name="T25" fmla="*/ 226 h 409"/>
                  <a:gd name="T26" fmla="*/ 60 w 120"/>
                  <a:gd name="T27" fmla="*/ 217 h 409"/>
                  <a:gd name="T28" fmla="*/ 60 w 120"/>
                  <a:gd name="T29" fmla="*/ 198 h 409"/>
                  <a:gd name="T30" fmla="*/ 70 w 120"/>
                  <a:gd name="T31" fmla="*/ 190 h 409"/>
                  <a:gd name="T32" fmla="*/ 79 w 120"/>
                  <a:gd name="T33" fmla="*/ 166 h 409"/>
                  <a:gd name="T34" fmla="*/ 74 w 120"/>
                  <a:gd name="T35" fmla="*/ 155 h 409"/>
                  <a:gd name="T36" fmla="*/ 65 w 120"/>
                  <a:gd name="T37" fmla="*/ 145 h 409"/>
                  <a:gd name="T38" fmla="*/ 66 w 120"/>
                  <a:gd name="T39" fmla="*/ 134 h 409"/>
                  <a:gd name="T40" fmla="*/ 63 w 120"/>
                  <a:gd name="T41" fmla="*/ 133 h 409"/>
                  <a:gd name="T42" fmla="*/ 53 w 120"/>
                  <a:gd name="T43" fmla="*/ 123 h 409"/>
                  <a:gd name="T44" fmla="*/ 60 w 120"/>
                  <a:gd name="T45" fmla="*/ 117 h 409"/>
                  <a:gd name="T46" fmla="*/ 63 w 120"/>
                  <a:gd name="T47" fmla="*/ 116 h 409"/>
                  <a:gd name="T48" fmla="*/ 59 w 120"/>
                  <a:gd name="T49" fmla="*/ 106 h 409"/>
                  <a:gd name="T50" fmla="*/ 41 w 120"/>
                  <a:gd name="T51" fmla="*/ 105 h 409"/>
                  <a:gd name="T52" fmla="*/ 33 w 120"/>
                  <a:gd name="T53" fmla="*/ 97 h 409"/>
                  <a:gd name="T54" fmla="*/ 33 w 120"/>
                  <a:gd name="T55" fmla="*/ 94 h 409"/>
                  <a:gd name="T56" fmla="*/ 40 w 120"/>
                  <a:gd name="T57" fmla="*/ 90 h 409"/>
                  <a:gd name="T58" fmla="*/ 35 w 120"/>
                  <a:gd name="T59" fmla="*/ 71 h 409"/>
                  <a:gd name="T60" fmla="*/ 33 w 120"/>
                  <a:gd name="T61" fmla="*/ 62 h 409"/>
                  <a:gd name="T62" fmla="*/ 34 w 120"/>
                  <a:gd name="T63" fmla="*/ 46 h 409"/>
                  <a:gd name="T64" fmla="*/ 35 w 120"/>
                  <a:gd name="T65" fmla="*/ 42 h 409"/>
                  <a:gd name="T66" fmla="*/ 30 w 120"/>
                  <a:gd name="T67" fmla="*/ 37 h 409"/>
                  <a:gd name="T68" fmla="*/ 24 w 120"/>
                  <a:gd name="T69" fmla="*/ 27 h 409"/>
                  <a:gd name="T70" fmla="*/ 16 w 120"/>
                  <a:gd name="T71" fmla="*/ 16 h 409"/>
                  <a:gd name="T72" fmla="*/ 7 w 120"/>
                  <a:gd name="T73" fmla="*/ 11 h 409"/>
                  <a:gd name="T74" fmla="*/ 6 w 120"/>
                  <a:gd name="T75" fmla="*/ 9 h 409"/>
                  <a:gd name="T76" fmla="*/ 0 w 120"/>
                  <a:gd name="T77" fmla="*/ 0 h 4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20" h="409">
                    <a:moveTo>
                      <a:pt x="83" y="409"/>
                    </a:moveTo>
                    <a:lnTo>
                      <a:pt x="80" y="407"/>
                    </a:lnTo>
                    <a:lnTo>
                      <a:pt x="80" y="398"/>
                    </a:lnTo>
                    <a:lnTo>
                      <a:pt x="74" y="377"/>
                    </a:lnTo>
                    <a:lnTo>
                      <a:pt x="72" y="352"/>
                    </a:lnTo>
                    <a:lnTo>
                      <a:pt x="72" y="337"/>
                    </a:lnTo>
                    <a:lnTo>
                      <a:pt x="70" y="332"/>
                    </a:lnTo>
                    <a:lnTo>
                      <a:pt x="70" y="316"/>
                    </a:lnTo>
                    <a:lnTo>
                      <a:pt x="76" y="295"/>
                    </a:lnTo>
                    <a:lnTo>
                      <a:pt x="90" y="295"/>
                    </a:lnTo>
                    <a:lnTo>
                      <a:pt x="93" y="294"/>
                    </a:lnTo>
                    <a:lnTo>
                      <a:pt x="107" y="288"/>
                    </a:lnTo>
                    <a:lnTo>
                      <a:pt x="108" y="287"/>
                    </a:lnTo>
                    <a:lnTo>
                      <a:pt x="116" y="277"/>
                    </a:lnTo>
                    <a:lnTo>
                      <a:pt x="120" y="267"/>
                    </a:lnTo>
                    <a:lnTo>
                      <a:pt x="120" y="256"/>
                    </a:lnTo>
                    <a:lnTo>
                      <a:pt x="116" y="239"/>
                    </a:lnTo>
                    <a:lnTo>
                      <a:pt x="115" y="238"/>
                    </a:lnTo>
                    <a:lnTo>
                      <a:pt x="115" y="235"/>
                    </a:lnTo>
                    <a:lnTo>
                      <a:pt x="112" y="231"/>
                    </a:lnTo>
                    <a:lnTo>
                      <a:pt x="111" y="229"/>
                    </a:lnTo>
                    <a:lnTo>
                      <a:pt x="105" y="225"/>
                    </a:lnTo>
                    <a:lnTo>
                      <a:pt x="97" y="231"/>
                    </a:lnTo>
                    <a:lnTo>
                      <a:pt x="93" y="236"/>
                    </a:lnTo>
                    <a:lnTo>
                      <a:pt x="87" y="235"/>
                    </a:lnTo>
                    <a:lnTo>
                      <a:pt x="79" y="226"/>
                    </a:lnTo>
                    <a:lnTo>
                      <a:pt x="67" y="218"/>
                    </a:lnTo>
                    <a:lnTo>
                      <a:pt x="60" y="217"/>
                    </a:lnTo>
                    <a:lnTo>
                      <a:pt x="59" y="211"/>
                    </a:lnTo>
                    <a:lnTo>
                      <a:pt x="60" y="198"/>
                    </a:lnTo>
                    <a:lnTo>
                      <a:pt x="63" y="194"/>
                    </a:lnTo>
                    <a:lnTo>
                      <a:pt x="70" y="190"/>
                    </a:lnTo>
                    <a:lnTo>
                      <a:pt x="70" y="180"/>
                    </a:lnTo>
                    <a:lnTo>
                      <a:pt x="79" y="166"/>
                    </a:lnTo>
                    <a:lnTo>
                      <a:pt x="77" y="161"/>
                    </a:lnTo>
                    <a:lnTo>
                      <a:pt x="74" y="155"/>
                    </a:lnTo>
                    <a:lnTo>
                      <a:pt x="70" y="152"/>
                    </a:lnTo>
                    <a:lnTo>
                      <a:pt x="65" y="145"/>
                    </a:lnTo>
                    <a:lnTo>
                      <a:pt x="66" y="140"/>
                    </a:lnTo>
                    <a:lnTo>
                      <a:pt x="66" y="134"/>
                    </a:lnTo>
                    <a:lnTo>
                      <a:pt x="65" y="134"/>
                    </a:lnTo>
                    <a:lnTo>
                      <a:pt x="63" y="133"/>
                    </a:lnTo>
                    <a:lnTo>
                      <a:pt x="59" y="131"/>
                    </a:lnTo>
                    <a:lnTo>
                      <a:pt x="53" y="123"/>
                    </a:lnTo>
                    <a:lnTo>
                      <a:pt x="57" y="120"/>
                    </a:lnTo>
                    <a:lnTo>
                      <a:pt x="60" y="117"/>
                    </a:lnTo>
                    <a:lnTo>
                      <a:pt x="62" y="117"/>
                    </a:lnTo>
                    <a:lnTo>
                      <a:pt x="63" y="116"/>
                    </a:lnTo>
                    <a:lnTo>
                      <a:pt x="62" y="112"/>
                    </a:lnTo>
                    <a:lnTo>
                      <a:pt x="59" y="106"/>
                    </a:lnTo>
                    <a:lnTo>
                      <a:pt x="45" y="106"/>
                    </a:lnTo>
                    <a:lnTo>
                      <a:pt x="41" y="105"/>
                    </a:lnTo>
                    <a:lnTo>
                      <a:pt x="37" y="102"/>
                    </a:lnTo>
                    <a:lnTo>
                      <a:pt x="33" y="97"/>
                    </a:lnTo>
                    <a:lnTo>
                      <a:pt x="31" y="95"/>
                    </a:lnTo>
                    <a:lnTo>
                      <a:pt x="33" y="94"/>
                    </a:lnTo>
                    <a:lnTo>
                      <a:pt x="37" y="92"/>
                    </a:lnTo>
                    <a:lnTo>
                      <a:pt x="40" y="90"/>
                    </a:lnTo>
                    <a:lnTo>
                      <a:pt x="42" y="81"/>
                    </a:lnTo>
                    <a:lnTo>
                      <a:pt x="35" y="71"/>
                    </a:lnTo>
                    <a:lnTo>
                      <a:pt x="35" y="70"/>
                    </a:lnTo>
                    <a:lnTo>
                      <a:pt x="33" y="62"/>
                    </a:lnTo>
                    <a:lnTo>
                      <a:pt x="33" y="54"/>
                    </a:lnTo>
                    <a:lnTo>
                      <a:pt x="34" y="46"/>
                    </a:lnTo>
                    <a:lnTo>
                      <a:pt x="34" y="43"/>
                    </a:lnTo>
                    <a:lnTo>
                      <a:pt x="35" y="42"/>
                    </a:lnTo>
                    <a:lnTo>
                      <a:pt x="33" y="39"/>
                    </a:lnTo>
                    <a:lnTo>
                      <a:pt x="30" y="37"/>
                    </a:lnTo>
                    <a:lnTo>
                      <a:pt x="30" y="35"/>
                    </a:lnTo>
                    <a:lnTo>
                      <a:pt x="24" y="27"/>
                    </a:lnTo>
                    <a:lnTo>
                      <a:pt x="16" y="17"/>
                    </a:lnTo>
                    <a:lnTo>
                      <a:pt x="16" y="16"/>
                    </a:lnTo>
                    <a:lnTo>
                      <a:pt x="12" y="13"/>
                    </a:lnTo>
                    <a:lnTo>
                      <a:pt x="7" y="11"/>
                    </a:lnTo>
                    <a:lnTo>
                      <a:pt x="6" y="10"/>
                    </a:lnTo>
                    <a:lnTo>
                      <a:pt x="6" y="9"/>
                    </a:lnTo>
                    <a:lnTo>
                      <a:pt x="3" y="2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79" name="Freeform 4830">
                <a:extLst>
                  <a:ext uri="{FF2B5EF4-FFF2-40B4-BE49-F238E27FC236}">
                    <a16:creationId xmlns:a16="http://schemas.microsoft.com/office/drawing/2014/main" id="{850EA22A-218B-CE84-8C16-04BB16AB59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2" y="3605"/>
                <a:ext cx="34" cy="48"/>
              </a:xfrm>
              <a:custGeom>
                <a:avLst/>
                <a:gdLst>
                  <a:gd name="T0" fmla="*/ 0 w 137"/>
                  <a:gd name="T1" fmla="*/ 192 h 192"/>
                  <a:gd name="T2" fmla="*/ 0 w 137"/>
                  <a:gd name="T3" fmla="*/ 191 h 192"/>
                  <a:gd name="T4" fmla="*/ 11 w 137"/>
                  <a:gd name="T5" fmla="*/ 173 h 192"/>
                  <a:gd name="T6" fmla="*/ 21 w 137"/>
                  <a:gd name="T7" fmla="*/ 164 h 192"/>
                  <a:gd name="T8" fmla="*/ 28 w 137"/>
                  <a:gd name="T9" fmla="*/ 153 h 192"/>
                  <a:gd name="T10" fmla="*/ 43 w 137"/>
                  <a:gd name="T11" fmla="*/ 142 h 192"/>
                  <a:gd name="T12" fmla="*/ 43 w 137"/>
                  <a:gd name="T13" fmla="*/ 141 h 192"/>
                  <a:gd name="T14" fmla="*/ 40 w 137"/>
                  <a:gd name="T15" fmla="*/ 132 h 192"/>
                  <a:gd name="T16" fmla="*/ 39 w 137"/>
                  <a:gd name="T17" fmla="*/ 131 h 192"/>
                  <a:gd name="T18" fmla="*/ 39 w 137"/>
                  <a:gd name="T19" fmla="*/ 130 h 192"/>
                  <a:gd name="T20" fmla="*/ 34 w 137"/>
                  <a:gd name="T21" fmla="*/ 128 h 192"/>
                  <a:gd name="T22" fmla="*/ 32 w 137"/>
                  <a:gd name="T23" fmla="*/ 127 h 192"/>
                  <a:gd name="T24" fmla="*/ 29 w 137"/>
                  <a:gd name="T25" fmla="*/ 124 h 192"/>
                  <a:gd name="T26" fmla="*/ 26 w 137"/>
                  <a:gd name="T27" fmla="*/ 122 h 192"/>
                  <a:gd name="T28" fmla="*/ 24 w 137"/>
                  <a:gd name="T29" fmla="*/ 118 h 192"/>
                  <a:gd name="T30" fmla="*/ 29 w 137"/>
                  <a:gd name="T31" fmla="*/ 94 h 192"/>
                  <a:gd name="T32" fmla="*/ 29 w 137"/>
                  <a:gd name="T33" fmla="*/ 93 h 192"/>
                  <a:gd name="T34" fmla="*/ 32 w 137"/>
                  <a:gd name="T35" fmla="*/ 93 h 192"/>
                  <a:gd name="T36" fmla="*/ 42 w 137"/>
                  <a:gd name="T37" fmla="*/ 101 h 192"/>
                  <a:gd name="T38" fmla="*/ 46 w 137"/>
                  <a:gd name="T39" fmla="*/ 114 h 192"/>
                  <a:gd name="T40" fmla="*/ 51 w 137"/>
                  <a:gd name="T41" fmla="*/ 118 h 192"/>
                  <a:gd name="T42" fmla="*/ 53 w 137"/>
                  <a:gd name="T43" fmla="*/ 118 h 192"/>
                  <a:gd name="T44" fmla="*/ 61 w 137"/>
                  <a:gd name="T45" fmla="*/ 121 h 192"/>
                  <a:gd name="T46" fmla="*/ 71 w 137"/>
                  <a:gd name="T47" fmla="*/ 121 h 192"/>
                  <a:gd name="T48" fmla="*/ 72 w 137"/>
                  <a:gd name="T49" fmla="*/ 120 h 192"/>
                  <a:gd name="T50" fmla="*/ 71 w 137"/>
                  <a:gd name="T51" fmla="*/ 97 h 192"/>
                  <a:gd name="T52" fmla="*/ 75 w 137"/>
                  <a:gd name="T53" fmla="*/ 82 h 192"/>
                  <a:gd name="T54" fmla="*/ 79 w 137"/>
                  <a:gd name="T55" fmla="*/ 77 h 192"/>
                  <a:gd name="T56" fmla="*/ 85 w 137"/>
                  <a:gd name="T57" fmla="*/ 71 h 192"/>
                  <a:gd name="T58" fmla="*/ 88 w 137"/>
                  <a:gd name="T59" fmla="*/ 67 h 192"/>
                  <a:gd name="T60" fmla="*/ 91 w 137"/>
                  <a:gd name="T61" fmla="*/ 64 h 192"/>
                  <a:gd name="T62" fmla="*/ 95 w 137"/>
                  <a:gd name="T63" fmla="*/ 61 h 192"/>
                  <a:gd name="T64" fmla="*/ 95 w 137"/>
                  <a:gd name="T65" fmla="*/ 60 h 192"/>
                  <a:gd name="T66" fmla="*/ 93 w 137"/>
                  <a:gd name="T67" fmla="*/ 57 h 192"/>
                  <a:gd name="T68" fmla="*/ 92 w 137"/>
                  <a:gd name="T69" fmla="*/ 53 h 192"/>
                  <a:gd name="T70" fmla="*/ 91 w 137"/>
                  <a:gd name="T71" fmla="*/ 50 h 192"/>
                  <a:gd name="T72" fmla="*/ 88 w 137"/>
                  <a:gd name="T73" fmla="*/ 48 h 192"/>
                  <a:gd name="T74" fmla="*/ 86 w 137"/>
                  <a:gd name="T75" fmla="*/ 48 h 192"/>
                  <a:gd name="T76" fmla="*/ 82 w 137"/>
                  <a:gd name="T77" fmla="*/ 44 h 192"/>
                  <a:gd name="T78" fmla="*/ 82 w 137"/>
                  <a:gd name="T79" fmla="*/ 43 h 192"/>
                  <a:gd name="T80" fmla="*/ 81 w 137"/>
                  <a:gd name="T81" fmla="*/ 43 h 192"/>
                  <a:gd name="T82" fmla="*/ 79 w 137"/>
                  <a:gd name="T83" fmla="*/ 34 h 192"/>
                  <a:gd name="T84" fmla="*/ 79 w 137"/>
                  <a:gd name="T85" fmla="*/ 32 h 192"/>
                  <a:gd name="T86" fmla="*/ 100 w 137"/>
                  <a:gd name="T87" fmla="*/ 21 h 192"/>
                  <a:gd name="T88" fmla="*/ 117 w 137"/>
                  <a:gd name="T89" fmla="*/ 8 h 192"/>
                  <a:gd name="T90" fmla="*/ 125 w 137"/>
                  <a:gd name="T91" fmla="*/ 0 h 192"/>
                  <a:gd name="T92" fmla="*/ 137 w 137"/>
                  <a:gd name="T93" fmla="*/ 0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37" h="192">
                    <a:moveTo>
                      <a:pt x="0" y="192"/>
                    </a:moveTo>
                    <a:lnTo>
                      <a:pt x="0" y="191"/>
                    </a:lnTo>
                    <a:lnTo>
                      <a:pt x="11" y="173"/>
                    </a:lnTo>
                    <a:lnTo>
                      <a:pt x="21" y="164"/>
                    </a:lnTo>
                    <a:lnTo>
                      <a:pt x="28" y="153"/>
                    </a:lnTo>
                    <a:lnTo>
                      <a:pt x="43" y="142"/>
                    </a:lnTo>
                    <a:lnTo>
                      <a:pt x="43" y="141"/>
                    </a:lnTo>
                    <a:lnTo>
                      <a:pt x="40" y="132"/>
                    </a:lnTo>
                    <a:lnTo>
                      <a:pt x="39" y="131"/>
                    </a:lnTo>
                    <a:lnTo>
                      <a:pt x="39" y="130"/>
                    </a:lnTo>
                    <a:lnTo>
                      <a:pt x="34" y="128"/>
                    </a:lnTo>
                    <a:lnTo>
                      <a:pt x="32" y="127"/>
                    </a:lnTo>
                    <a:lnTo>
                      <a:pt x="29" y="124"/>
                    </a:lnTo>
                    <a:lnTo>
                      <a:pt x="26" y="122"/>
                    </a:lnTo>
                    <a:lnTo>
                      <a:pt x="24" y="118"/>
                    </a:lnTo>
                    <a:lnTo>
                      <a:pt x="29" y="94"/>
                    </a:lnTo>
                    <a:lnTo>
                      <a:pt x="29" y="93"/>
                    </a:lnTo>
                    <a:lnTo>
                      <a:pt x="32" y="93"/>
                    </a:lnTo>
                    <a:lnTo>
                      <a:pt x="42" y="101"/>
                    </a:lnTo>
                    <a:lnTo>
                      <a:pt x="46" y="114"/>
                    </a:lnTo>
                    <a:lnTo>
                      <a:pt x="51" y="118"/>
                    </a:lnTo>
                    <a:lnTo>
                      <a:pt x="53" y="118"/>
                    </a:lnTo>
                    <a:lnTo>
                      <a:pt x="61" y="121"/>
                    </a:lnTo>
                    <a:lnTo>
                      <a:pt x="71" y="121"/>
                    </a:lnTo>
                    <a:lnTo>
                      <a:pt x="72" y="120"/>
                    </a:lnTo>
                    <a:lnTo>
                      <a:pt x="71" y="97"/>
                    </a:lnTo>
                    <a:lnTo>
                      <a:pt x="75" y="82"/>
                    </a:lnTo>
                    <a:lnTo>
                      <a:pt x="79" y="77"/>
                    </a:lnTo>
                    <a:lnTo>
                      <a:pt x="85" y="71"/>
                    </a:lnTo>
                    <a:lnTo>
                      <a:pt x="88" y="67"/>
                    </a:lnTo>
                    <a:lnTo>
                      <a:pt x="91" y="64"/>
                    </a:lnTo>
                    <a:lnTo>
                      <a:pt x="95" y="61"/>
                    </a:lnTo>
                    <a:lnTo>
                      <a:pt x="95" y="60"/>
                    </a:lnTo>
                    <a:lnTo>
                      <a:pt x="93" y="57"/>
                    </a:lnTo>
                    <a:lnTo>
                      <a:pt x="92" y="53"/>
                    </a:lnTo>
                    <a:lnTo>
                      <a:pt x="91" y="50"/>
                    </a:lnTo>
                    <a:lnTo>
                      <a:pt x="88" y="48"/>
                    </a:lnTo>
                    <a:lnTo>
                      <a:pt x="86" y="48"/>
                    </a:lnTo>
                    <a:lnTo>
                      <a:pt x="82" y="44"/>
                    </a:lnTo>
                    <a:lnTo>
                      <a:pt x="82" y="43"/>
                    </a:lnTo>
                    <a:lnTo>
                      <a:pt x="81" y="43"/>
                    </a:lnTo>
                    <a:lnTo>
                      <a:pt x="79" y="34"/>
                    </a:lnTo>
                    <a:lnTo>
                      <a:pt x="79" y="32"/>
                    </a:lnTo>
                    <a:lnTo>
                      <a:pt x="100" y="21"/>
                    </a:lnTo>
                    <a:lnTo>
                      <a:pt x="117" y="8"/>
                    </a:lnTo>
                    <a:lnTo>
                      <a:pt x="125" y="0"/>
                    </a:lnTo>
                    <a:lnTo>
                      <a:pt x="137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80" name="Freeform 4831">
                <a:extLst>
                  <a:ext uri="{FF2B5EF4-FFF2-40B4-BE49-F238E27FC236}">
                    <a16:creationId xmlns:a16="http://schemas.microsoft.com/office/drawing/2014/main" id="{3B1E3C45-2506-59C1-64B6-0F1ECBA54E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3" y="3546"/>
                <a:ext cx="18" cy="8"/>
              </a:xfrm>
              <a:custGeom>
                <a:avLst/>
                <a:gdLst>
                  <a:gd name="T0" fmla="*/ 71 w 71"/>
                  <a:gd name="T1" fmla="*/ 21 h 31"/>
                  <a:gd name="T2" fmla="*/ 71 w 71"/>
                  <a:gd name="T3" fmla="*/ 20 h 31"/>
                  <a:gd name="T4" fmla="*/ 54 w 71"/>
                  <a:gd name="T5" fmla="*/ 8 h 31"/>
                  <a:gd name="T6" fmla="*/ 48 w 71"/>
                  <a:gd name="T7" fmla="*/ 3 h 31"/>
                  <a:gd name="T8" fmla="*/ 46 w 71"/>
                  <a:gd name="T9" fmla="*/ 3 h 31"/>
                  <a:gd name="T10" fmla="*/ 42 w 71"/>
                  <a:gd name="T11" fmla="*/ 1 h 31"/>
                  <a:gd name="T12" fmla="*/ 23 w 71"/>
                  <a:gd name="T13" fmla="*/ 0 h 31"/>
                  <a:gd name="T14" fmla="*/ 21 w 71"/>
                  <a:gd name="T15" fmla="*/ 1 h 31"/>
                  <a:gd name="T16" fmla="*/ 20 w 71"/>
                  <a:gd name="T17" fmla="*/ 7 h 31"/>
                  <a:gd name="T18" fmla="*/ 20 w 71"/>
                  <a:gd name="T19" fmla="*/ 11 h 31"/>
                  <a:gd name="T20" fmla="*/ 18 w 71"/>
                  <a:gd name="T21" fmla="*/ 17 h 31"/>
                  <a:gd name="T22" fmla="*/ 15 w 71"/>
                  <a:gd name="T23" fmla="*/ 24 h 31"/>
                  <a:gd name="T24" fmla="*/ 10 w 71"/>
                  <a:gd name="T25" fmla="*/ 28 h 31"/>
                  <a:gd name="T26" fmla="*/ 4 w 71"/>
                  <a:gd name="T27" fmla="*/ 31 h 31"/>
                  <a:gd name="T28" fmla="*/ 0 w 71"/>
                  <a:gd name="T29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71" h="31">
                    <a:moveTo>
                      <a:pt x="71" y="21"/>
                    </a:moveTo>
                    <a:lnTo>
                      <a:pt x="71" y="20"/>
                    </a:lnTo>
                    <a:lnTo>
                      <a:pt x="54" y="8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2" y="1"/>
                    </a:lnTo>
                    <a:lnTo>
                      <a:pt x="23" y="0"/>
                    </a:lnTo>
                    <a:lnTo>
                      <a:pt x="21" y="1"/>
                    </a:lnTo>
                    <a:lnTo>
                      <a:pt x="20" y="7"/>
                    </a:lnTo>
                    <a:lnTo>
                      <a:pt x="20" y="11"/>
                    </a:lnTo>
                    <a:lnTo>
                      <a:pt x="18" y="17"/>
                    </a:lnTo>
                    <a:lnTo>
                      <a:pt x="15" y="24"/>
                    </a:lnTo>
                    <a:lnTo>
                      <a:pt x="10" y="28"/>
                    </a:lnTo>
                    <a:lnTo>
                      <a:pt x="4" y="31"/>
                    </a:lnTo>
                    <a:lnTo>
                      <a:pt x="0" y="3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81" name="Freeform 4832">
                <a:extLst>
                  <a:ext uri="{FF2B5EF4-FFF2-40B4-BE49-F238E27FC236}">
                    <a16:creationId xmlns:a16="http://schemas.microsoft.com/office/drawing/2014/main" id="{1670099D-3E3D-0106-9511-D8DD5C516B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9" y="3549"/>
                <a:ext cx="16" cy="5"/>
              </a:xfrm>
              <a:custGeom>
                <a:avLst/>
                <a:gdLst>
                  <a:gd name="T0" fmla="*/ 56 w 64"/>
                  <a:gd name="T1" fmla="*/ 16 h 17"/>
                  <a:gd name="T2" fmla="*/ 57 w 64"/>
                  <a:gd name="T3" fmla="*/ 13 h 17"/>
                  <a:gd name="T4" fmla="*/ 60 w 64"/>
                  <a:gd name="T5" fmla="*/ 10 h 17"/>
                  <a:gd name="T6" fmla="*/ 63 w 64"/>
                  <a:gd name="T7" fmla="*/ 10 h 17"/>
                  <a:gd name="T8" fmla="*/ 64 w 64"/>
                  <a:gd name="T9" fmla="*/ 8 h 17"/>
                  <a:gd name="T10" fmla="*/ 63 w 64"/>
                  <a:gd name="T11" fmla="*/ 5 h 17"/>
                  <a:gd name="T12" fmla="*/ 60 w 64"/>
                  <a:gd name="T13" fmla="*/ 2 h 17"/>
                  <a:gd name="T14" fmla="*/ 56 w 64"/>
                  <a:gd name="T15" fmla="*/ 2 h 17"/>
                  <a:gd name="T16" fmla="*/ 48 w 64"/>
                  <a:gd name="T17" fmla="*/ 0 h 17"/>
                  <a:gd name="T18" fmla="*/ 45 w 64"/>
                  <a:gd name="T19" fmla="*/ 3 h 17"/>
                  <a:gd name="T20" fmla="*/ 43 w 64"/>
                  <a:gd name="T21" fmla="*/ 3 h 17"/>
                  <a:gd name="T22" fmla="*/ 40 w 64"/>
                  <a:gd name="T23" fmla="*/ 6 h 17"/>
                  <a:gd name="T24" fmla="*/ 38 w 64"/>
                  <a:gd name="T25" fmla="*/ 9 h 17"/>
                  <a:gd name="T26" fmla="*/ 38 w 64"/>
                  <a:gd name="T27" fmla="*/ 10 h 17"/>
                  <a:gd name="T28" fmla="*/ 33 w 64"/>
                  <a:gd name="T29" fmla="*/ 16 h 17"/>
                  <a:gd name="T30" fmla="*/ 28 w 64"/>
                  <a:gd name="T31" fmla="*/ 17 h 17"/>
                  <a:gd name="T32" fmla="*/ 23 w 64"/>
                  <a:gd name="T33" fmla="*/ 17 h 17"/>
                  <a:gd name="T34" fmla="*/ 10 w 64"/>
                  <a:gd name="T35" fmla="*/ 12 h 17"/>
                  <a:gd name="T36" fmla="*/ 9 w 64"/>
                  <a:gd name="T37" fmla="*/ 12 h 17"/>
                  <a:gd name="T38" fmla="*/ 7 w 64"/>
                  <a:gd name="T39" fmla="*/ 10 h 17"/>
                  <a:gd name="T40" fmla="*/ 2 w 64"/>
                  <a:gd name="T41" fmla="*/ 10 h 17"/>
                  <a:gd name="T42" fmla="*/ 0 w 64"/>
                  <a:gd name="T43" fmla="*/ 12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4" h="17">
                    <a:moveTo>
                      <a:pt x="56" y="16"/>
                    </a:moveTo>
                    <a:lnTo>
                      <a:pt x="57" y="13"/>
                    </a:lnTo>
                    <a:lnTo>
                      <a:pt x="60" y="10"/>
                    </a:lnTo>
                    <a:lnTo>
                      <a:pt x="63" y="10"/>
                    </a:lnTo>
                    <a:lnTo>
                      <a:pt x="64" y="8"/>
                    </a:lnTo>
                    <a:lnTo>
                      <a:pt x="63" y="5"/>
                    </a:lnTo>
                    <a:lnTo>
                      <a:pt x="60" y="2"/>
                    </a:lnTo>
                    <a:lnTo>
                      <a:pt x="56" y="2"/>
                    </a:lnTo>
                    <a:lnTo>
                      <a:pt x="48" y="0"/>
                    </a:lnTo>
                    <a:lnTo>
                      <a:pt x="45" y="3"/>
                    </a:lnTo>
                    <a:lnTo>
                      <a:pt x="43" y="3"/>
                    </a:lnTo>
                    <a:lnTo>
                      <a:pt x="40" y="6"/>
                    </a:lnTo>
                    <a:lnTo>
                      <a:pt x="38" y="9"/>
                    </a:lnTo>
                    <a:lnTo>
                      <a:pt x="38" y="10"/>
                    </a:lnTo>
                    <a:lnTo>
                      <a:pt x="33" y="16"/>
                    </a:lnTo>
                    <a:lnTo>
                      <a:pt x="28" y="17"/>
                    </a:lnTo>
                    <a:lnTo>
                      <a:pt x="23" y="17"/>
                    </a:lnTo>
                    <a:lnTo>
                      <a:pt x="10" y="12"/>
                    </a:lnTo>
                    <a:lnTo>
                      <a:pt x="9" y="12"/>
                    </a:lnTo>
                    <a:lnTo>
                      <a:pt x="7" y="10"/>
                    </a:lnTo>
                    <a:lnTo>
                      <a:pt x="2" y="10"/>
                    </a:lnTo>
                    <a:lnTo>
                      <a:pt x="0" y="1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82" name="Freeform 4833">
                <a:extLst>
                  <a:ext uri="{FF2B5EF4-FFF2-40B4-BE49-F238E27FC236}">
                    <a16:creationId xmlns:a16="http://schemas.microsoft.com/office/drawing/2014/main" id="{609A15B4-9A32-A2F8-57D0-0B0C3A477C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3" y="3554"/>
                <a:ext cx="0" cy="0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83" name="Freeform 4834">
                <a:extLst>
                  <a:ext uri="{FF2B5EF4-FFF2-40B4-BE49-F238E27FC236}">
                    <a16:creationId xmlns:a16="http://schemas.microsoft.com/office/drawing/2014/main" id="{A5FD2D68-36A0-618A-62A1-5F17C499E8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3" y="3552"/>
                <a:ext cx="26" cy="149"/>
              </a:xfrm>
              <a:custGeom>
                <a:avLst/>
                <a:gdLst>
                  <a:gd name="T0" fmla="*/ 15 w 103"/>
                  <a:gd name="T1" fmla="*/ 567 h 596"/>
                  <a:gd name="T2" fmla="*/ 17 w 103"/>
                  <a:gd name="T3" fmla="*/ 554 h 596"/>
                  <a:gd name="T4" fmla="*/ 22 w 103"/>
                  <a:gd name="T5" fmla="*/ 549 h 596"/>
                  <a:gd name="T6" fmla="*/ 25 w 103"/>
                  <a:gd name="T7" fmla="*/ 539 h 596"/>
                  <a:gd name="T8" fmla="*/ 24 w 103"/>
                  <a:gd name="T9" fmla="*/ 519 h 596"/>
                  <a:gd name="T10" fmla="*/ 25 w 103"/>
                  <a:gd name="T11" fmla="*/ 512 h 596"/>
                  <a:gd name="T12" fmla="*/ 26 w 103"/>
                  <a:gd name="T13" fmla="*/ 509 h 596"/>
                  <a:gd name="T14" fmla="*/ 32 w 103"/>
                  <a:gd name="T15" fmla="*/ 494 h 596"/>
                  <a:gd name="T16" fmla="*/ 17 w 103"/>
                  <a:gd name="T17" fmla="*/ 454 h 596"/>
                  <a:gd name="T18" fmla="*/ 11 w 103"/>
                  <a:gd name="T19" fmla="*/ 451 h 596"/>
                  <a:gd name="T20" fmla="*/ 9 w 103"/>
                  <a:gd name="T21" fmla="*/ 426 h 596"/>
                  <a:gd name="T22" fmla="*/ 10 w 103"/>
                  <a:gd name="T23" fmla="*/ 422 h 596"/>
                  <a:gd name="T24" fmla="*/ 9 w 103"/>
                  <a:gd name="T25" fmla="*/ 415 h 596"/>
                  <a:gd name="T26" fmla="*/ 9 w 103"/>
                  <a:gd name="T27" fmla="*/ 413 h 596"/>
                  <a:gd name="T28" fmla="*/ 31 w 103"/>
                  <a:gd name="T29" fmla="*/ 377 h 596"/>
                  <a:gd name="T30" fmla="*/ 33 w 103"/>
                  <a:gd name="T31" fmla="*/ 345 h 596"/>
                  <a:gd name="T32" fmla="*/ 45 w 103"/>
                  <a:gd name="T33" fmla="*/ 322 h 596"/>
                  <a:gd name="T34" fmla="*/ 59 w 103"/>
                  <a:gd name="T35" fmla="*/ 297 h 596"/>
                  <a:gd name="T36" fmla="*/ 60 w 103"/>
                  <a:gd name="T37" fmla="*/ 290 h 596"/>
                  <a:gd name="T38" fmla="*/ 62 w 103"/>
                  <a:gd name="T39" fmla="*/ 286 h 596"/>
                  <a:gd name="T40" fmla="*/ 50 w 103"/>
                  <a:gd name="T41" fmla="*/ 281 h 596"/>
                  <a:gd name="T42" fmla="*/ 52 w 103"/>
                  <a:gd name="T43" fmla="*/ 268 h 596"/>
                  <a:gd name="T44" fmla="*/ 42 w 103"/>
                  <a:gd name="T45" fmla="*/ 257 h 596"/>
                  <a:gd name="T46" fmla="*/ 18 w 103"/>
                  <a:gd name="T47" fmla="*/ 223 h 596"/>
                  <a:gd name="T48" fmla="*/ 28 w 103"/>
                  <a:gd name="T49" fmla="*/ 206 h 596"/>
                  <a:gd name="T50" fmla="*/ 14 w 103"/>
                  <a:gd name="T51" fmla="*/ 195 h 596"/>
                  <a:gd name="T52" fmla="*/ 3 w 103"/>
                  <a:gd name="T53" fmla="*/ 188 h 596"/>
                  <a:gd name="T54" fmla="*/ 0 w 103"/>
                  <a:gd name="T55" fmla="*/ 185 h 596"/>
                  <a:gd name="T56" fmla="*/ 4 w 103"/>
                  <a:gd name="T57" fmla="*/ 180 h 596"/>
                  <a:gd name="T58" fmla="*/ 1 w 103"/>
                  <a:gd name="T59" fmla="*/ 131 h 596"/>
                  <a:gd name="T60" fmla="*/ 15 w 103"/>
                  <a:gd name="T61" fmla="*/ 106 h 596"/>
                  <a:gd name="T62" fmla="*/ 24 w 103"/>
                  <a:gd name="T63" fmla="*/ 82 h 596"/>
                  <a:gd name="T64" fmla="*/ 35 w 103"/>
                  <a:gd name="T65" fmla="*/ 67 h 596"/>
                  <a:gd name="T66" fmla="*/ 38 w 103"/>
                  <a:gd name="T67" fmla="*/ 65 h 596"/>
                  <a:gd name="T68" fmla="*/ 50 w 103"/>
                  <a:gd name="T69" fmla="*/ 70 h 596"/>
                  <a:gd name="T70" fmla="*/ 56 w 103"/>
                  <a:gd name="T71" fmla="*/ 65 h 596"/>
                  <a:gd name="T72" fmla="*/ 62 w 103"/>
                  <a:gd name="T73" fmla="*/ 64 h 596"/>
                  <a:gd name="T74" fmla="*/ 69 w 103"/>
                  <a:gd name="T75" fmla="*/ 58 h 596"/>
                  <a:gd name="T76" fmla="*/ 73 w 103"/>
                  <a:gd name="T77" fmla="*/ 54 h 596"/>
                  <a:gd name="T78" fmla="*/ 85 w 103"/>
                  <a:gd name="T79" fmla="*/ 29 h 596"/>
                  <a:gd name="T80" fmla="*/ 88 w 103"/>
                  <a:gd name="T81" fmla="*/ 24 h 596"/>
                  <a:gd name="T82" fmla="*/ 103 w 103"/>
                  <a:gd name="T83" fmla="*/ 0 h 5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03" h="596">
                    <a:moveTo>
                      <a:pt x="11" y="596"/>
                    </a:moveTo>
                    <a:lnTo>
                      <a:pt x="15" y="567"/>
                    </a:lnTo>
                    <a:lnTo>
                      <a:pt x="17" y="565"/>
                    </a:lnTo>
                    <a:lnTo>
                      <a:pt x="17" y="554"/>
                    </a:lnTo>
                    <a:lnTo>
                      <a:pt x="18" y="554"/>
                    </a:lnTo>
                    <a:lnTo>
                      <a:pt x="22" y="549"/>
                    </a:lnTo>
                    <a:lnTo>
                      <a:pt x="25" y="542"/>
                    </a:lnTo>
                    <a:lnTo>
                      <a:pt x="25" y="539"/>
                    </a:lnTo>
                    <a:lnTo>
                      <a:pt x="24" y="532"/>
                    </a:lnTo>
                    <a:lnTo>
                      <a:pt x="24" y="519"/>
                    </a:lnTo>
                    <a:lnTo>
                      <a:pt x="25" y="516"/>
                    </a:lnTo>
                    <a:lnTo>
                      <a:pt x="25" y="512"/>
                    </a:lnTo>
                    <a:lnTo>
                      <a:pt x="26" y="511"/>
                    </a:lnTo>
                    <a:lnTo>
                      <a:pt x="26" y="509"/>
                    </a:lnTo>
                    <a:lnTo>
                      <a:pt x="29" y="504"/>
                    </a:lnTo>
                    <a:lnTo>
                      <a:pt x="32" y="494"/>
                    </a:lnTo>
                    <a:lnTo>
                      <a:pt x="32" y="472"/>
                    </a:lnTo>
                    <a:lnTo>
                      <a:pt x="17" y="454"/>
                    </a:lnTo>
                    <a:lnTo>
                      <a:pt x="14" y="452"/>
                    </a:lnTo>
                    <a:lnTo>
                      <a:pt x="11" y="451"/>
                    </a:lnTo>
                    <a:lnTo>
                      <a:pt x="10" y="446"/>
                    </a:lnTo>
                    <a:lnTo>
                      <a:pt x="9" y="426"/>
                    </a:lnTo>
                    <a:lnTo>
                      <a:pt x="10" y="424"/>
                    </a:lnTo>
                    <a:lnTo>
                      <a:pt x="10" y="422"/>
                    </a:lnTo>
                    <a:lnTo>
                      <a:pt x="9" y="416"/>
                    </a:lnTo>
                    <a:lnTo>
                      <a:pt x="9" y="415"/>
                    </a:lnTo>
                    <a:lnTo>
                      <a:pt x="7" y="413"/>
                    </a:lnTo>
                    <a:lnTo>
                      <a:pt x="9" y="413"/>
                    </a:lnTo>
                    <a:lnTo>
                      <a:pt x="25" y="389"/>
                    </a:lnTo>
                    <a:lnTo>
                      <a:pt x="31" y="377"/>
                    </a:lnTo>
                    <a:lnTo>
                      <a:pt x="33" y="348"/>
                    </a:lnTo>
                    <a:lnTo>
                      <a:pt x="33" y="345"/>
                    </a:lnTo>
                    <a:lnTo>
                      <a:pt x="40" y="336"/>
                    </a:lnTo>
                    <a:lnTo>
                      <a:pt x="45" y="322"/>
                    </a:lnTo>
                    <a:lnTo>
                      <a:pt x="60" y="299"/>
                    </a:lnTo>
                    <a:lnTo>
                      <a:pt x="59" y="297"/>
                    </a:lnTo>
                    <a:lnTo>
                      <a:pt x="59" y="296"/>
                    </a:lnTo>
                    <a:lnTo>
                      <a:pt x="60" y="290"/>
                    </a:lnTo>
                    <a:lnTo>
                      <a:pt x="62" y="288"/>
                    </a:lnTo>
                    <a:lnTo>
                      <a:pt x="62" y="286"/>
                    </a:lnTo>
                    <a:lnTo>
                      <a:pt x="60" y="286"/>
                    </a:lnTo>
                    <a:lnTo>
                      <a:pt x="50" y="281"/>
                    </a:lnTo>
                    <a:lnTo>
                      <a:pt x="52" y="269"/>
                    </a:lnTo>
                    <a:lnTo>
                      <a:pt x="52" y="268"/>
                    </a:lnTo>
                    <a:lnTo>
                      <a:pt x="47" y="261"/>
                    </a:lnTo>
                    <a:lnTo>
                      <a:pt x="42" y="257"/>
                    </a:lnTo>
                    <a:lnTo>
                      <a:pt x="18" y="226"/>
                    </a:lnTo>
                    <a:lnTo>
                      <a:pt x="18" y="223"/>
                    </a:lnTo>
                    <a:lnTo>
                      <a:pt x="28" y="208"/>
                    </a:lnTo>
                    <a:lnTo>
                      <a:pt x="28" y="206"/>
                    </a:lnTo>
                    <a:lnTo>
                      <a:pt x="26" y="206"/>
                    </a:lnTo>
                    <a:lnTo>
                      <a:pt x="14" y="195"/>
                    </a:lnTo>
                    <a:lnTo>
                      <a:pt x="3" y="190"/>
                    </a:lnTo>
                    <a:lnTo>
                      <a:pt x="3" y="188"/>
                    </a:lnTo>
                    <a:lnTo>
                      <a:pt x="0" y="187"/>
                    </a:lnTo>
                    <a:lnTo>
                      <a:pt x="0" y="185"/>
                    </a:lnTo>
                    <a:lnTo>
                      <a:pt x="1" y="183"/>
                    </a:lnTo>
                    <a:lnTo>
                      <a:pt x="4" y="180"/>
                    </a:lnTo>
                    <a:lnTo>
                      <a:pt x="0" y="144"/>
                    </a:lnTo>
                    <a:lnTo>
                      <a:pt x="1" y="131"/>
                    </a:lnTo>
                    <a:lnTo>
                      <a:pt x="11" y="110"/>
                    </a:lnTo>
                    <a:lnTo>
                      <a:pt x="15" y="106"/>
                    </a:lnTo>
                    <a:lnTo>
                      <a:pt x="17" y="99"/>
                    </a:lnTo>
                    <a:lnTo>
                      <a:pt x="24" y="82"/>
                    </a:lnTo>
                    <a:lnTo>
                      <a:pt x="32" y="70"/>
                    </a:lnTo>
                    <a:lnTo>
                      <a:pt x="35" y="67"/>
                    </a:lnTo>
                    <a:lnTo>
                      <a:pt x="35" y="65"/>
                    </a:lnTo>
                    <a:lnTo>
                      <a:pt x="38" y="65"/>
                    </a:lnTo>
                    <a:lnTo>
                      <a:pt x="49" y="68"/>
                    </a:lnTo>
                    <a:lnTo>
                      <a:pt x="50" y="70"/>
                    </a:lnTo>
                    <a:lnTo>
                      <a:pt x="52" y="68"/>
                    </a:lnTo>
                    <a:lnTo>
                      <a:pt x="56" y="65"/>
                    </a:lnTo>
                    <a:lnTo>
                      <a:pt x="57" y="65"/>
                    </a:lnTo>
                    <a:lnTo>
                      <a:pt x="62" y="64"/>
                    </a:lnTo>
                    <a:lnTo>
                      <a:pt x="67" y="60"/>
                    </a:lnTo>
                    <a:lnTo>
                      <a:pt x="69" y="58"/>
                    </a:lnTo>
                    <a:lnTo>
                      <a:pt x="73" y="56"/>
                    </a:lnTo>
                    <a:lnTo>
                      <a:pt x="73" y="54"/>
                    </a:lnTo>
                    <a:lnTo>
                      <a:pt x="78" y="40"/>
                    </a:lnTo>
                    <a:lnTo>
                      <a:pt x="85" y="29"/>
                    </a:lnTo>
                    <a:lnTo>
                      <a:pt x="86" y="28"/>
                    </a:lnTo>
                    <a:lnTo>
                      <a:pt x="88" y="24"/>
                    </a:lnTo>
                    <a:lnTo>
                      <a:pt x="102" y="3"/>
                    </a:lnTo>
                    <a:lnTo>
                      <a:pt x="103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84" name="Freeform 4835">
                <a:extLst>
                  <a:ext uri="{FF2B5EF4-FFF2-40B4-BE49-F238E27FC236}">
                    <a16:creationId xmlns:a16="http://schemas.microsoft.com/office/drawing/2014/main" id="{239E06DA-8E13-C219-9138-8147043E80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5" y="3653"/>
                <a:ext cx="17" cy="41"/>
              </a:xfrm>
              <a:custGeom>
                <a:avLst/>
                <a:gdLst>
                  <a:gd name="T0" fmla="*/ 13 w 66"/>
                  <a:gd name="T1" fmla="*/ 164 h 164"/>
                  <a:gd name="T2" fmla="*/ 14 w 66"/>
                  <a:gd name="T3" fmla="*/ 164 h 164"/>
                  <a:gd name="T4" fmla="*/ 16 w 66"/>
                  <a:gd name="T5" fmla="*/ 162 h 164"/>
                  <a:gd name="T6" fmla="*/ 18 w 66"/>
                  <a:gd name="T7" fmla="*/ 155 h 164"/>
                  <a:gd name="T8" fmla="*/ 18 w 66"/>
                  <a:gd name="T9" fmla="*/ 151 h 164"/>
                  <a:gd name="T10" fmla="*/ 23 w 66"/>
                  <a:gd name="T11" fmla="*/ 132 h 164"/>
                  <a:gd name="T12" fmla="*/ 16 w 66"/>
                  <a:gd name="T13" fmla="*/ 113 h 164"/>
                  <a:gd name="T14" fmla="*/ 16 w 66"/>
                  <a:gd name="T15" fmla="*/ 109 h 164"/>
                  <a:gd name="T16" fmla="*/ 13 w 66"/>
                  <a:gd name="T17" fmla="*/ 102 h 164"/>
                  <a:gd name="T18" fmla="*/ 14 w 66"/>
                  <a:gd name="T19" fmla="*/ 91 h 164"/>
                  <a:gd name="T20" fmla="*/ 11 w 66"/>
                  <a:gd name="T21" fmla="*/ 77 h 164"/>
                  <a:gd name="T22" fmla="*/ 4 w 66"/>
                  <a:gd name="T23" fmla="*/ 69 h 164"/>
                  <a:gd name="T24" fmla="*/ 3 w 66"/>
                  <a:gd name="T25" fmla="*/ 65 h 164"/>
                  <a:gd name="T26" fmla="*/ 0 w 66"/>
                  <a:gd name="T27" fmla="*/ 45 h 164"/>
                  <a:gd name="T28" fmla="*/ 0 w 66"/>
                  <a:gd name="T29" fmla="*/ 43 h 164"/>
                  <a:gd name="T30" fmla="*/ 17 w 66"/>
                  <a:gd name="T31" fmla="*/ 43 h 164"/>
                  <a:gd name="T32" fmla="*/ 20 w 66"/>
                  <a:gd name="T33" fmla="*/ 42 h 164"/>
                  <a:gd name="T34" fmla="*/ 21 w 66"/>
                  <a:gd name="T35" fmla="*/ 41 h 164"/>
                  <a:gd name="T36" fmla="*/ 23 w 66"/>
                  <a:gd name="T37" fmla="*/ 41 h 164"/>
                  <a:gd name="T38" fmla="*/ 23 w 66"/>
                  <a:gd name="T39" fmla="*/ 36 h 164"/>
                  <a:gd name="T40" fmla="*/ 25 w 66"/>
                  <a:gd name="T41" fmla="*/ 30 h 164"/>
                  <a:gd name="T42" fmla="*/ 40 w 66"/>
                  <a:gd name="T43" fmla="*/ 20 h 164"/>
                  <a:gd name="T44" fmla="*/ 40 w 66"/>
                  <a:gd name="T45" fmla="*/ 19 h 164"/>
                  <a:gd name="T46" fmla="*/ 42 w 66"/>
                  <a:gd name="T47" fmla="*/ 20 h 164"/>
                  <a:gd name="T48" fmla="*/ 49 w 66"/>
                  <a:gd name="T49" fmla="*/ 23 h 164"/>
                  <a:gd name="T50" fmla="*/ 55 w 66"/>
                  <a:gd name="T51" fmla="*/ 23 h 164"/>
                  <a:gd name="T52" fmla="*/ 57 w 66"/>
                  <a:gd name="T53" fmla="*/ 21 h 164"/>
                  <a:gd name="T54" fmla="*/ 60 w 66"/>
                  <a:gd name="T55" fmla="*/ 19 h 164"/>
                  <a:gd name="T56" fmla="*/ 62 w 66"/>
                  <a:gd name="T57" fmla="*/ 16 h 164"/>
                  <a:gd name="T58" fmla="*/ 63 w 66"/>
                  <a:gd name="T59" fmla="*/ 14 h 164"/>
                  <a:gd name="T60" fmla="*/ 66 w 66"/>
                  <a:gd name="T61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66" h="164">
                    <a:moveTo>
                      <a:pt x="13" y="164"/>
                    </a:moveTo>
                    <a:lnTo>
                      <a:pt x="14" y="164"/>
                    </a:lnTo>
                    <a:lnTo>
                      <a:pt x="16" y="162"/>
                    </a:lnTo>
                    <a:lnTo>
                      <a:pt x="18" y="155"/>
                    </a:lnTo>
                    <a:lnTo>
                      <a:pt x="18" y="151"/>
                    </a:lnTo>
                    <a:lnTo>
                      <a:pt x="23" y="132"/>
                    </a:lnTo>
                    <a:lnTo>
                      <a:pt x="16" y="113"/>
                    </a:lnTo>
                    <a:lnTo>
                      <a:pt x="16" y="109"/>
                    </a:lnTo>
                    <a:lnTo>
                      <a:pt x="13" y="102"/>
                    </a:lnTo>
                    <a:lnTo>
                      <a:pt x="14" y="91"/>
                    </a:lnTo>
                    <a:lnTo>
                      <a:pt x="11" y="77"/>
                    </a:lnTo>
                    <a:lnTo>
                      <a:pt x="4" y="69"/>
                    </a:lnTo>
                    <a:lnTo>
                      <a:pt x="3" y="65"/>
                    </a:lnTo>
                    <a:lnTo>
                      <a:pt x="0" y="45"/>
                    </a:lnTo>
                    <a:lnTo>
                      <a:pt x="0" y="43"/>
                    </a:lnTo>
                    <a:lnTo>
                      <a:pt x="17" y="43"/>
                    </a:lnTo>
                    <a:lnTo>
                      <a:pt x="20" y="42"/>
                    </a:lnTo>
                    <a:lnTo>
                      <a:pt x="21" y="41"/>
                    </a:lnTo>
                    <a:lnTo>
                      <a:pt x="23" y="41"/>
                    </a:lnTo>
                    <a:lnTo>
                      <a:pt x="23" y="36"/>
                    </a:lnTo>
                    <a:lnTo>
                      <a:pt x="25" y="30"/>
                    </a:lnTo>
                    <a:lnTo>
                      <a:pt x="40" y="20"/>
                    </a:lnTo>
                    <a:lnTo>
                      <a:pt x="40" y="19"/>
                    </a:lnTo>
                    <a:lnTo>
                      <a:pt x="42" y="20"/>
                    </a:lnTo>
                    <a:lnTo>
                      <a:pt x="49" y="23"/>
                    </a:lnTo>
                    <a:lnTo>
                      <a:pt x="55" y="23"/>
                    </a:lnTo>
                    <a:lnTo>
                      <a:pt x="57" y="21"/>
                    </a:lnTo>
                    <a:lnTo>
                      <a:pt x="60" y="19"/>
                    </a:lnTo>
                    <a:lnTo>
                      <a:pt x="62" y="16"/>
                    </a:lnTo>
                    <a:lnTo>
                      <a:pt x="63" y="14"/>
                    </a:lnTo>
                    <a:lnTo>
                      <a:pt x="66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85" name="Freeform 4836">
                <a:extLst>
                  <a:ext uri="{FF2B5EF4-FFF2-40B4-BE49-F238E27FC236}">
                    <a16:creationId xmlns:a16="http://schemas.microsoft.com/office/drawing/2014/main" id="{329897AF-F7E2-EB8B-947F-A9E465D87F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6" y="3694"/>
                <a:ext cx="62" cy="22"/>
              </a:xfrm>
              <a:custGeom>
                <a:avLst/>
                <a:gdLst>
                  <a:gd name="T0" fmla="*/ 0 w 249"/>
                  <a:gd name="T1" fmla="*/ 29 h 89"/>
                  <a:gd name="T2" fmla="*/ 3 w 249"/>
                  <a:gd name="T3" fmla="*/ 32 h 89"/>
                  <a:gd name="T4" fmla="*/ 3 w 249"/>
                  <a:gd name="T5" fmla="*/ 36 h 89"/>
                  <a:gd name="T6" fmla="*/ 4 w 249"/>
                  <a:gd name="T7" fmla="*/ 42 h 89"/>
                  <a:gd name="T8" fmla="*/ 8 w 249"/>
                  <a:gd name="T9" fmla="*/ 46 h 89"/>
                  <a:gd name="T10" fmla="*/ 15 w 249"/>
                  <a:gd name="T11" fmla="*/ 49 h 89"/>
                  <a:gd name="T12" fmla="*/ 28 w 249"/>
                  <a:gd name="T13" fmla="*/ 57 h 89"/>
                  <a:gd name="T14" fmla="*/ 36 w 249"/>
                  <a:gd name="T15" fmla="*/ 64 h 89"/>
                  <a:gd name="T16" fmla="*/ 53 w 249"/>
                  <a:gd name="T17" fmla="*/ 72 h 89"/>
                  <a:gd name="T18" fmla="*/ 70 w 249"/>
                  <a:gd name="T19" fmla="*/ 85 h 89"/>
                  <a:gd name="T20" fmla="*/ 74 w 249"/>
                  <a:gd name="T21" fmla="*/ 89 h 89"/>
                  <a:gd name="T22" fmla="*/ 80 w 249"/>
                  <a:gd name="T23" fmla="*/ 89 h 89"/>
                  <a:gd name="T24" fmla="*/ 95 w 249"/>
                  <a:gd name="T25" fmla="*/ 82 h 89"/>
                  <a:gd name="T26" fmla="*/ 98 w 249"/>
                  <a:gd name="T27" fmla="*/ 79 h 89"/>
                  <a:gd name="T28" fmla="*/ 108 w 249"/>
                  <a:gd name="T29" fmla="*/ 74 h 89"/>
                  <a:gd name="T30" fmla="*/ 120 w 249"/>
                  <a:gd name="T31" fmla="*/ 71 h 89"/>
                  <a:gd name="T32" fmla="*/ 126 w 249"/>
                  <a:gd name="T33" fmla="*/ 76 h 89"/>
                  <a:gd name="T34" fmla="*/ 127 w 249"/>
                  <a:gd name="T35" fmla="*/ 79 h 89"/>
                  <a:gd name="T36" fmla="*/ 132 w 249"/>
                  <a:gd name="T37" fmla="*/ 81 h 89"/>
                  <a:gd name="T38" fmla="*/ 142 w 249"/>
                  <a:gd name="T39" fmla="*/ 86 h 89"/>
                  <a:gd name="T40" fmla="*/ 149 w 249"/>
                  <a:gd name="T41" fmla="*/ 83 h 89"/>
                  <a:gd name="T42" fmla="*/ 155 w 249"/>
                  <a:gd name="T43" fmla="*/ 74 h 89"/>
                  <a:gd name="T44" fmla="*/ 155 w 249"/>
                  <a:gd name="T45" fmla="*/ 72 h 89"/>
                  <a:gd name="T46" fmla="*/ 171 w 249"/>
                  <a:gd name="T47" fmla="*/ 64 h 89"/>
                  <a:gd name="T48" fmla="*/ 175 w 249"/>
                  <a:gd name="T49" fmla="*/ 61 h 89"/>
                  <a:gd name="T50" fmla="*/ 180 w 249"/>
                  <a:gd name="T51" fmla="*/ 56 h 89"/>
                  <a:gd name="T52" fmla="*/ 192 w 249"/>
                  <a:gd name="T53" fmla="*/ 33 h 89"/>
                  <a:gd name="T54" fmla="*/ 199 w 249"/>
                  <a:gd name="T55" fmla="*/ 26 h 89"/>
                  <a:gd name="T56" fmla="*/ 204 w 249"/>
                  <a:gd name="T57" fmla="*/ 23 h 89"/>
                  <a:gd name="T58" fmla="*/ 216 w 249"/>
                  <a:gd name="T59" fmla="*/ 22 h 89"/>
                  <a:gd name="T60" fmla="*/ 223 w 249"/>
                  <a:gd name="T61" fmla="*/ 23 h 89"/>
                  <a:gd name="T62" fmla="*/ 225 w 249"/>
                  <a:gd name="T63" fmla="*/ 26 h 89"/>
                  <a:gd name="T64" fmla="*/ 226 w 249"/>
                  <a:gd name="T65" fmla="*/ 26 h 89"/>
                  <a:gd name="T66" fmla="*/ 228 w 249"/>
                  <a:gd name="T67" fmla="*/ 28 h 89"/>
                  <a:gd name="T68" fmla="*/ 229 w 249"/>
                  <a:gd name="T69" fmla="*/ 28 h 89"/>
                  <a:gd name="T70" fmla="*/ 238 w 249"/>
                  <a:gd name="T71" fmla="*/ 23 h 89"/>
                  <a:gd name="T72" fmla="*/ 238 w 249"/>
                  <a:gd name="T73" fmla="*/ 22 h 89"/>
                  <a:gd name="T74" fmla="*/ 239 w 249"/>
                  <a:gd name="T75" fmla="*/ 21 h 89"/>
                  <a:gd name="T76" fmla="*/ 249 w 249"/>
                  <a:gd name="T77" fmla="*/ 0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49" h="89">
                    <a:moveTo>
                      <a:pt x="0" y="29"/>
                    </a:moveTo>
                    <a:lnTo>
                      <a:pt x="3" y="32"/>
                    </a:lnTo>
                    <a:lnTo>
                      <a:pt x="3" y="36"/>
                    </a:lnTo>
                    <a:lnTo>
                      <a:pt x="4" y="42"/>
                    </a:lnTo>
                    <a:lnTo>
                      <a:pt x="8" y="46"/>
                    </a:lnTo>
                    <a:lnTo>
                      <a:pt x="15" y="49"/>
                    </a:lnTo>
                    <a:lnTo>
                      <a:pt x="28" y="57"/>
                    </a:lnTo>
                    <a:lnTo>
                      <a:pt x="36" y="64"/>
                    </a:lnTo>
                    <a:lnTo>
                      <a:pt x="53" y="72"/>
                    </a:lnTo>
                    <a:lnTo>
                      <a:pt x="70" y="85"/>
                    </a:lnTo>
                    <a:lnTo>
                      <a:pt x="74" y="89"/>
                    </a:lnTo>
                    <a:lnTo>
                      <a:pt x="80" y="89"/>
                    </a:lnTo>
                    <a:lnTo>
                      <a:pt x="95" y="82"/>
                    </a:lnTo>
                    <a:lnTo>
                      <a:pt x="98" y="79"/>
                    </a:lnTo>
                    <a:lnTo>
                      <a:pt x="108" y="74"/>
                    </a:lnTo>
                    <a:lnTo>
                      <a:pt x="120" y="71"/>
                    </a:lnTo>
                    <a:lnTo>
                      <a:pt x="126" y="76"/>
                    </a:lnTo>
                    <a:lnTo>
                      <a:pt x="127" y="79"/>
                    </a:lnTo>
                    <a:lnTo>
                      <a:pt x="132" y="81"/>
                    </a:lnTo>
                    <a:lnTo>
                      <a:pt x="142" y="86"/>
                    </a:lnTo>
                    <a:lnTo>
                      <a:pt x="149" y="83"/>
                    </a:lnTo>
                    <a:lnTo>
                      <a:pt x="155" y="74"/>
                    </a:lnTo>
                    <a:lnTo>
                      <a:pt x="155" y="72"/>
                    </a:lnTo>
                    <a:lnTo>
                      <a:pt x="171" y="64"/>
                    </a:lnTo>
                    <a:lnTo>
                      <a:pt x="175" y="61"/>
                    </a:lnTo>
                    <a:lnTo>
                      <a:pt x="180" y="56"/>
                    </a:lnTo>
                    <a:lnTo>
                      <a:pt x="192" y="33"/>
                    </a:lnTo>
                    <a:lnTo>
                      <a:pt x="199" y="26"/>
                    </a:lnTo>
                    <a:lnTo>
                      <a:pt x="204" y="23"/>
                    </a:lnTo>
                    <a:lnTo>
                      <a:pt x="216" y="22"/>
                    </a:lnTo>
                    <a:lnTo>
                      <a:pt x="223" y="23"/>
                    </a:lnTo>
                    <a:lnTo>
                      <a:pt x="225" y="26"/>
                    </a:lnTo>
                    <a:lnTo>
                      <a:pt x="226" y="26"/>
                    </a:lnTo>
                    <a:lnTo>
                      <a:pt x="228" y="28"/>
                    </a:lnTo>
                    <a:lnTo>
                      <a:pt x="229" y="28"/>
                    </a:lnTo>
                    <a:lnTo>
                      <a:pt x="238" y="23"/>
                    </a:lnTo>
                    <a:lnTo>
                      <a:pt x="238" y="22"/>
                    </a:lnTo>
                    <a:lnTo>
                      <a:pt x="239" y="21"/>
                    </a:lnTo>
                    <a:lnTo>
                      <a:pt x="249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86" name="Freeform 4837">
                <a:extLst>
                  <a:ext uri="{FF2B5EF4-FFF2-40B4-BE49-F238E27FC236}">
                    <a16:creationId xmlns:a16="http://schemas.microsoft.com/office/drawing/2014/main" id="{31875BFD-0574-46E8-866D-33F54F7234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3" y="2013"/>
                <a:ext cx="21" cy="8"/>
              </a:xfrm>
              <a:custGeom>
                <a:avLst/>
                <a:gdLst>
                  <a:gd name="T0" fmla="*/ 85 w 85"/>
                  <a:gd name="T1" fmla="*/ 33 h 33"/>
                  <a:gd name="T2" fmla="*/ 84 w 85"/>
                  <a:gd name="T3" fmla="*/ 30 h 33"/>
                  <a:gd name="T4" fmla="*/ 78 w 85"/>
                  <a:gd name="T5" fmla="*/ 27 h 33"/>
                  <a:gd name="T6" fmla="*/ 73 w 85"/>
                  <a:gd name="T7" fmla="*/ 27 h 33"/>
                  <a:gd name="T8" fmla="*/ 73 w 85"/>
                  <a:gd name="T9" fmla="*/ 20 h 33"/>
                  <a:gd name="T10" fmla="*/ 70 w 85"/>
                  <a:gd name="T11" fmla="*/ 14 h 33"/>
                  <a:gd name="T12" fmla="*/ 67 w 85"/>
                  <a:gd name="T13" fmla="*/ 11 h 33"/>
                  <a:gd name="T14" fmla="*/ 40 w 85"/>
                  <a:gd name="T15" fmla="*/ 6 h 33"/>
                  <a:gd name="T16" fmla="*/ 39 w 85"/>
                  <a:gd name="T17" fmla="*/ 6 h 33"/>
                  <a:gd name="T18" fmla="*/ 38 w 85"/>
                  <a:gd name="T19" fmla="*/ 4 h 33"/>
                  <a:gd name="T20" fmla="*/ 31 w 85"/>
                  <a:gd name="T21" fmla="*/ 4 h 33"/>
                  <a:gd name="T22" fmla="*/ 24 w 85"/>
                  <a:gd name="T23" fmla="*/ 14 h 33"/>
                  <a:gd name="T24" fmla="*/ 24 w 85"/>
                  <a:gd name="T25" fmla="*/ 16 h 33"/>
                  <a:gd name="T26" fmla="*/ 21 w 85"/>
                  <a:gd name="T27" fmla="*/ 17 h 33"/>
                  <a:gd name="T28" fmla="*/ 15 w 85"/>
                  <a:gd name="T29" fmla="*/ 18 h 33"/>
                  <a:gd name="T30" fmla="*/ 13 w 85"/>
                  <a:gd name="T31" fmla="*/ 18 h 33"/>
                  <a:gd name="T32" fmla="*/ 11 w 85"/>
                  <a:gd name="T33" fmla="*/ 13 h 33"/>
                  <a:gd name="T34" fmla="*/ 11 w 85"/>
                  <a:gd name="T35" fmla="*/ 10 h 33"/>
                  <a:gd name="T36" fmla="*/ 3 w 85"/>
                  <a:gd name="T37" fmla="*/ 2 h 33"/>
                  <a:gd name="T38" fmla="*/ 0 w 85"/>
                  <a:gd name="T39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85" h="33">
                    <a:moveTo>
                      <a:pt x="85" y="33"/>
                    </a:moveTo>
                    <a:lnTo>
                      <a:pt x="84" y="30"/>
                    </a:lnTo>
                    <a:lnTo>
                      <a:pt x="78" y="27"/>
                    </a:lnTo>
                    <a:lnTo>
                      <a:pt x="73" y="27"/>
                    </a:lnTo>
                    <a:lnTo>
                      <a:pt x="73" y="20"/>
                    </a:lnTo>
                    <a:lnTo>
                      <a:pt x="70" y="14"/>
                    </a:lnTo>
                    <a:lnTo>
                      <a:pt x="67" y="11"/>
                    </a:lnTo>
                    <a:lnTo>
                      <a:pt x="40" y="6"/>
                    </a:lnTo>
                    <a:lnTo>
                      <a:pt x="39" y="6"/>
                    </a:lnTo>
                    <a:lnTo>
                      <a:pt x="38" y="4"/>
                    </a:lnTo>
                    <a:lnTo>
                      <a:pt x="31" y="4"/>
                    </a:lnTo>
                    <a:lnTo>
                      <a:pt x="24" y="14"/>
                    </a:lnTo>
                    <a:lnTo>
                      <a:pt x="24" y="16"/>
                    </a:lnTo>
                    <a:lnTo>
                      <a:pt x="21" y="17"/>
                    </a:lnTo>
                    <a:lnTo>
                      <a:pt x="15" y="18"/>
                    </a:lnTo>
                    <a:lnTo>
                      <a:pt x="13" y="18"/>
                    </a:lnTo>
                    <a:lnTo>
                      <a:pt x="11" y="13"/>
                    </a:lnTo>
                    <a:lnTo>
                      <a:pt x="11" y="10"/>
                    </a:lnTo>
                    <a:lnTo>
                      <a:pt x="3" y="2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87" name="Freeform 4838">
                <a:extLst>
                  <a:ext uri="{FF2B5EF4-FFF2-40B4-BE49-F238E27FC236}">
                    <a16:creationId xmlns:a16="http://schemas.microsoft.com/office/drawing/2014/main" id="{64A7E051-31B6-686E-D290-C69B416E41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9" y="2021"/>
                <a:ext cx="31" cy="77"/>
              </a:xfrm>
              <a:custGeom>
                <a:avLst/>
                <a:gdLst>
                  <a:gd name="T0" fmla="*/ 0 w 125"/>
                  <a:gd name="T1" fmla="*/ 298 h 307"/>
                  <a:gd name="T2" fmla="*/ 16 w 125"/>
                  <a:gd name="T3" fmla="*/ 307 h 307"/>
                  <a:gd name="T4" fmla="*/ 26 w 125"/>
                  <a:gd name="T5" fmla="*/ 305 h 307"/>
                  <a:gd name="T6" fmla="*/ 28 w 125"/>
                  <a:gd name="T7" fmla="*/ 302 h 307"/>
                  <a:gd name="T8" fmla="*/ 39 w 125"/>
                  <a:gd name="T9" fmla="*/ 272 h 307"/>
                  <a:gd name="T10" fmla="*/ 41 w 125"/>
                  <a:gd name="T11" fmla="*/ 269 h 307"/>
                  <a:gd name="T12" fmla="*/ 44 w 125"/>
                  <a:gd name="T13" fmla="*/ 263 h 307"/>
                  <a:gd name="T14" fmla="*/ 62 w 125"/>
                  <a:gd name="T15" fmla="*/ 255 h 307"/>
                  <a:gd name="T16" fmla="*/ 79 w 125"/>
                  <a:gd name="T17" fmla="*/ 238 h 307"/>
                  <a:gd name="T18" fmla="*/ 80 w 125"/>
                  <a:gd name="T19" fmla="*/ 233 h 307"/>
                  <a:gd name="T20" fmla="*/ 83 w 125"/>
                  <a:gd name="T21" fmla="*/ 209 h 307"/>
                  <a:gd name="T22" fmla="*/ 89 w 125"/>
                  <a:gd name="T23" fmla="*/ 187 h 307"/>
                  <a:gd name="T24" fmla="*/ 84 w 125"/>
                  <a:gd name="T25" fmla="*/ 185 h 307"/>
                  <a:gd name="T26" fmla="*/ 46 w 125"/>
                  <a:gd name="T27" fmla="*/ 171 h 307"/>
                  <a:gd name="T28" fmla="*/ 44 w 125"/>
                  <a:gd name="T29" fmla="*/ 170 h 307"/>
                  <a:gd name="T30" fmla="*/ 46 w 125"/>
                  <a:gd name="T31" fmla="*/ 165 h 307"/>
                  <a:gd name="T32" fmla="*/ 49 w 125"/>
                  <a:gd name="T33" fmla="*/ 160 h 307"/>
                  <a:gd name="T34" fmla="*/ 51 w 125"/>
                  <a:gd name="T35" fmla="*/ 149 h 307"/>
                  <a:gd name="T36" fmla="*/ 52 w 125"/>
                  <a:gd name="T37" fmla="*/ 134 h 307"/>
                  <a:gd name="T38" fmla="*/ 56 w 125"/>
                  <a:gd name="T39" fmla="*/ 120 h 307"/>
                  <a:gd name="T40" fmla="*/ 59 w 125"/>
                  <a:gd name="T41" fmla="*/ 115 h 307"/>
                  <a:gd name="T42" fmla="*/ 62 w 125"/>
                  <a:gd name="T43" fmla="*/ 105 h 307"/>
                  <a:gd name="T44" fmla="*/ 79 w 125"/>
                  <a:gd name="T45" fmla="*/ 118 h 307"/>
                  <a:gd name="T46" fmla="*/ 86 w 125"/>
                  <a:gd name="T47" fmla="*/ 121 h 307"/>
                  <a:gd name="T48" fmla="*/ 105 w 125"/>
                  <a:gd name="T49" fmla="*/ 122 h 307"/>
                  <a:gd name="T50" fmla="*/ 116 w 125"/>
                  <a:gd name="T51" fmla="*/ 115 h 307"/>
                  <a:gd name="T52" fmla="*/ 122 w 125"/>
                  <a:gd name="T53" fmla="*/ 111 h 307"/>
                  <a:gd name="T54" fmla="*/ 125 w 125"/>
                  <a:gd name="T55" fmla="*/ 105 h 307"/>
                  <a:gd name="T56" fmla="*/ 116 w 125"/>
                  <a:gd name="T57" fmla="*/ 100 h 307"/>
                  <a:gd name="T58" fmla="*/ 118 w 125"/>
                  <a:gd name="T59" fmla="*/ 90 h 307"/>
                  <a:gd name="T60" fmla="*/ 116 w 125"/>
                  <a:gd name="T61" fmla="*/ 76 h 307"/>
                  <a:gd name="T62" fmla="*/ 118 w 125"/>
                  <a:gd name="T63" fmla="*/ 71 h 307"/>
                  <a:gd name="T64" fmla="*/ 109 w 125"/>
                  <a:gd name="T65" fmla="*/ 69 h 307"/>
                  <a:gd name="T66" fmla="*/ 99 w 125"/>
                  <a:gd name="T67" fmla="*/ 74 h 307"/>
                  <a:gd name="T68" fmla="*/ 82 w 125"/>
                  <a:gd name="T69" fmla="*/ 67 h 307"/>
                  <a:gd name="T70" fmla="*/ 87 w 125"/>
                  <a:gd name="T71" fmla="*/ 45 h 307"/>
                  <a:gd name="T72" fmla="*/ 98 w 125"/>
                  <a:gd name="T73" fmla="*/ 48 h 307"/>
                  <a:gd name="T74" fmla="*/ 102 w 125"/>
                  <a:gd name="T75" fmla="*/ 45 h 307"/>
                  <a:gd name="T76" fmla="*/ 108 w 125"/>
                  <a:gd name="T77" fmla="*/ 31 h 307"/>
                  <a:gd name="T78" fmla="*/ 109 w 125"/>
                  <a:gd name="T79" fmla="*/ 16 h 307"/>
                  <a:gd name="T80" fmla="*/ 105 w 125"/>
                  <a:gd name="T81" fmla="*/ 15 h 307"/>
                  <a:gd name="T82" fmla="*/ 102 w 125"/>
                  <a:gd name="T83" fmla="*/ 14 h 307"/>
                  <a:gd name="T84" fmla="*/ 98 w 125"/>
                  <a:gd name="T85" fmla="*/ 1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25" h="307">
                    <a:moveTo>
                      <a:pt x="0" y="297"/>
                    </a:moveTo>
                    <a:lnTo>
                      <a:pt x="0" y="298"/>
                    </a:lnTo>
                    <a:lnTo>
                      <a:pt x="8" y="304"/>
                    </a:lnTo>
                    <a:lnTo>
                      <a:pt x="16" y="307"/>
                    </a:lnTo>
                    <a:lnTo>
                      <a:pt x="20" y="307"/>
                    </a:lnTo>
                    <a:lnTo>
                      <a:pt x="26" y="305"/>
                    </a:lnTo>
                    <a:lnTo>
                      <a:pt x="28" y="305"/>
                    </a:lnTo>
                    <a:lnTo>
                      <a:pt x="28" y="302"/>
                    </a:lnTo>
                    <a:lnTo>
                      <a:pt x="32" y="286"/>
                    </a:lnTo>
                    <a:lnTo>
                      <a:pt x="39" y="272"/>
                    </a:lnTo>
                    <a:lnTo>
                      <a:pt x="39" y="270"/>
                    </a:lnTo>
                    <a:lnTo>
                      <a:pt x="41" y="269"/>
                    </a:lnTo>
                    <a:lnTo>
                      <a:pt x="41" y="268"/>
                    </a:lnTo>
                    <a:lnTo>
                      <a:pt x="44" y="263"/>
                    </a:lnTo>
                    <a:lnTo>
                      <a:pt x="52" y="258"/>
                    </a:lnTo>
                    <a:lnTo>
                      <a:pt x="62" y="255"/>
                    </a:lnTo>
                    <a:lnTo>
                      <a:pt x="70" y="251"/>
                    </a:lnTo>
                    <a:lnTo>
                      <a:pt x="79" y="238"/>
                    </a:lnTo>
                    <a:lnTo>
                      <a:pt x="79" y="237"/>
                    </a:lnTo>
                    <a:lnTo>
                      <a:pt x="80" y="233"/>
                    </a:lnTo>
                    <a:lnTo>
                      <a:pt x="79" y="227"/>
                    </a:lnTo>
                    <a:lnTo>
                      <a:pt x="83" y="209"/>
                    </a:lnTo>
                    <a:lnTo>
                      <a:pt x="86" y="202"/>
                    </a:lnTo>
                    <a:lnTo>
                      <a:pt x="89" y="187"/>
                    </a:lnTo>
                    <a:lnTo>
                      <a:pt x="89" y="185"/>
                    </a:lnTo>
                    <a:lnTo>
                      <a:pt x="84" y="185"/>
                    </a:lnTo>
                    <a:lnTo>
                      <a:pt x="53" y="173"/>
                    </a:lnTo>
                    <a:lnTo>
                      <a:pt x="46" y="171"/>
                    </a:lnTo>
                    <a:lnTo>
                      <a:pt x="44" y="171"/>
                    </a:lnTo>
                    <a:lnTo>
                      <a:pt x="44" y="170"/>
                    </a:lnTo>
                    <a:lnTo>
                      <a:pt x="45" y="168"/>
                    </a:lnTo>
                    <a:lnTo>
                      <a:pt x="46" y="165"/>
                    </a:lnTo>
                    <a:lnTo>
                      <a:pt x="48" y="164"/>
                    </a:lnTo>
                    <a:lnTo>
                      <a:pt x="49" y="160"/>
                    </a:lnTo>
                    <a:lnTo>
                      <a:pt x="49" y="152"/>
                    </a:lnTo>
                    <a:lnTo>
                      <a:pt x="51" y="149"/>
                    </a:lnTo>
                    <a:lnTo>
                      <a:pt x="51" y="135"/>
                    </a:lnTo>
                    <a:lnTo>
                      <a:pt x="52" y="134"/>
                    </a:lnTo>
                    <a:lnTo>
                      <a:pt x="55" y="122"/>
                    </a:lnTo>
                    <a:lnTo>
                      <a:pt x="56" y="120"/>
                    </a:lnTo>
                    <a:lnTo>
                      <a:pt x="58" y="118"/>
                    </a:lnTo>
                    <a:lnTo>
                      <a:pt x="59" y="115"/>
                    </a:lnTo>
                    <a:lnTo>
                      <a:pt x="62" y="107"/>
                    </a:lnTo>
                    <a:lnTo>
                      <a:pt x="62" y="105"/>
                    </a:lnTo>
                    <a:lnTo>
                      <a:pt x="63" y="104"/>
                    </a:lnTo>
                    <a:lnTo>
                      <a:pt x="79" y="118"/>
                    </a:lnTo>
                    <a:lnTo>
                      <a:pt x="84" y="120"/>
                    </a:lnTo>
                    <a:lnTo>
                      <a:pt x="86" y="121"/>
                    </a:lnTo>
                    <a:lnTo>
                      <a:pt x="95" y="122"/>
                    </a:lnTo>
                    <a:lnTo>
                      <a:pt x="105" y="122"/>
                    </a:lnTo>
                    <a:lnTo>
                      <a:pt x="116" y="121"/>
                    </a:lnTo>
                    <a:lnTo>
                      <a:pt x="116" y="115"/>
                    </a:lnTo>
                    <a:lnTo>
                      <a:pt x="119" y="113"/>
                    </a:lnTo>
                    <a:lnTo>
                      <a:pt x="122" y="111"/>
                    </a:lnTo>
                    <a:lnTo>
                      <a:pt x="125" y="108"/>
                    </a:lnTo>
                    <a:lnTo>
                      <a:pt x="125" y="105"/>
                    </a:lnTo>
                    <a:lnTo>
                      <a:pt x="123" y="103"/>
                    </a:lnTo>
                    <a:lnTo>
                      <a:pt x="116" y="100"/>
                    </a:lnTo>
                    <a:lnTo>
                      <a:pt x="118" y="91"/>
                    </a:lnTo>
                    <a:lnTo>
                      <a:pt x="118" y="90"/>
                    </a:lnTo>
                    <a:lnTo>
                      <a:pt x="116" y="90"/>
                    </a:lnTo>
                    <a:lnTo>
                      <a:pt x="116" y="76"/>
                    </a:lnTo>
                    <a:lnTo>
                      <a:pt x="118" y="74"/>
                    </a:lnTo>
                    <a:lnTo>
                      <a:pt x="118" y="71"/>
                    </a:lnTo>
                    <a:lnTo>
                      <a:pt x="116" y="69"/>
                    </a:lnTo>
                    <a:lnTo>
                      <a:pt x="109" y="69"/>
                    </a:lnTo>
                    <a:lnTo>
                      <a:pt x="104" y="72"/>
                    </a:lnTo>
                    <a:lnTo>
                      <a:pt x="99" y="74"/>
                    </a:lnTo>
                    <a:lnTo>
                      <a:pt x="94" y="71"/>
                    </a:lnTo>
                    <a:lnTo>
                      <a:pt x="82" y="67"/>
                    </a:lnTo>
                    <a:lnTo>
                      <a:pt x="79" y="65"/>
                    </a:lnTo>
                    <a:lnTo>
                      <a:pt x="87" y="45"/>
                    </a:lnTo>
                    <a:lnTo>
                      <a:pt x="89" y="44"/>
                    </a:lnTo>
                    <a:lnTo>
                      <a:pt x="98" y="48"/>
                    </a:lnTo>
                    <a:lnTo>
                      <a:pt x="101" y="47"/>
                    </a:lnTo>
                    <a:lnTo>
                      <a:pt x="102" y="45"/>
                    </a:lnTo>
                    <a:lnTo>
                      <a:pt x="108" y="34"/>
                    </a:lnTo>
                    <a:lnTo>
                      <a:pt x="108" y="31"/>
                    </a:lnTo>
                    <a:lnTo>
                      <a:pt x="109" y="26"/>
                    </a:lnTo>
                    <a:lnTo>
                      <a:pt x="109" y="16"/>
                    </a:lnTo>
                    <a:lnTo>
                      <a:pt x="108" y="16"/>
                    </a:lnTo>
                    <a:lnTo>
                      <a:pt x="105" y="15"/>
                    </a:lnTo>
                    <a:lnTo>
                      <a:pt x="104" y="15"/>
                    </a:lnTo>
                    <a:lnTo>
                      <a:pt x="102" y="14"/>
                    </a:lnTo>
                    <a:lnTo>
                      <a:pt x="102" y="12"/>
                    </a:lnTo>
                    <a:lnTo>
                      <a:pt x="98" y="1"/>
                    </a:lnTo>
                    <a:lnTo>
                      <a:pt x="98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88" name="Freeform 4839">
                <a:extLst>
                  <a:ext uri="{FF2B5EF4-FFF2-40B4-BE49-F238E27FC236}">
                    <a16:creationId xmlns:a16="http://schemas.microsoft.com/office/drawing/2014/main" id="{4AFAC48F-0C4D-AD2D-DC82-8B20612E88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2" y="2138"/>
                <a:ext cx="53" cy="37"/>
              </a:xfrm>
              <a:custGeom>
                <a:avLst/>
                <a:gdLst>
                  <a:gd name="T0" fmla="*/ 211 w 211"/>
                  <a:gd name="T1" fmla="*/ 48 h 147"/>
                  <a:gd name="T2" fmla="*/ 192 w 211"/>
                  <a:gd name="T3" fmla="*/ 34 h 147"/>
                  <a:gd name="T4" fmla="*/ 173 w 211"/>
                  <a:gd name="T5" fmla="*/ 36 h 147"/>
                  <a:gd name="T6" fmla="*/ 161 w 211"/>
                  <a:gd name="T7" fmla="*/ 35 h 147"/>
                  <a:gd name="T8" fmla="*/ 162 w 211"/>
                  <a:gd name="T9" fmla="*/ 31 h 147"/>
                  <a:gd name="T10" fmla="*/ 169 w 211"/>
                  <a:gd name="T11" fmla="*/ 17 h 147"/>
                  <a:gd name="T12" fmla="*/ 168 w 211"/>
                  <a:gd name="T13" fmla="*/ 7 h 147"/>
                  <a:gd name="T14" fmla="*/ 165 w 211"/>
                  <a:gd name="T15" fmla="*/ 2 h 147"/>
                  <a:gd name="T16" fmla="*/ 158 w 211"/>
                  <a:gd name="T17" fmla="*/ 0 h 147"/>
                  <a:gd name="T18" fmla="*/ 157 w 211"/>
                  <a:gd name="T19" fmla="*/ 5 h 147"/>
                  <a:gd name="T20" fmla="*/ 153 w 211"/>
                  <a:gd name="T21" fmla="*/ 13 h 147"/>
                  <a:gd name="T22" fmla="*/ 148 w 211"/>
                  <a:gd name="T23" fmla="*/ 20 h 147"/>
                  <a:gd name="T24" fmla="*/ 146 w 211"/>
                  <a:gd name="T25" fmla="*/ 25 h 147"/>
                  <a:gd name="T26" fmla="*/ 139 w 211"/>
                  <a:gd name="T27" fmla="*/ 27 h 147"/>
                  <a:gd name="T28" fmla="*/ 127 w 211"/>
                  <a:gd name="T29" fmla="*/ 28 h 147"/>
                  <a:gd name="T30" fmla="*/ 122 w 211"/>
                  <a:gd name="T31" fmla="*/ 34 h 147"/>
                  <a:gd name="T32" fmla="*/ 120 w 211"/>
                  <a:gd name="T33" fmla="*/ 36 h 147"/>
                  <a:gd name="T34" fmla="*/ 115 w 211"/>
                  <a:gd name="T35" fmla="*/ 56 h 147"/>
                  <a:gd name="T36" fmla="*/ 116 w 211"/>
                  <a:gd name="T37" fmla="*/ 58 h 147"/>
                  <a:gd name="T38" fmla="*/ 118 w 211"/>
                  <a:gd name="T39" fmla="*/ 60 h 147"/>
                  <a:gd name="T40" fmla="*/ 116 w 211"/>
                  <a:gd name="T41" fmla="*/ 63 h 147"/>
                  <a:gd name="T42" fmla="*/ 112 w 211"/>
                  <a:gd name="T43" fmla="*/ 65 h 147"/>
                  <a:gd name="T44" fmla="*/ 108 w 211"/>
                  <a:gd name="T45" fmla="*/ 83 h 147"/>
                  <a:gd name="T46" fmla="*/ 103 w 211"/>
                  <a:gd name="T47" fmla="*/ 87 h 147"/>
                  <a:gd name="T48" fmla="*/ 94 w 211"/>
                  <a:gd name="T49" fmla="*/ 94 h 147"/>
                  <a:gd name="T50" fmla="*/ 91 w 211"/>
                  <a:gd name="T51" fmla="*/ 95 h 147"/>
                  <a:gd name="T52" fmla="*/ 67 w 211"/>
                  <a:gd name="T53" fmla="*/ 92 h 147"/>
                  <a:gd name="T54" fmla="*/ 63 w 211"/>
                  <a:gd name="T55" fmla="*/ 98 h 147"/>
                  <a:gd name="T56" fmla="*/ 62 w 211"/>
                  <a:gd name="T57" fmla="*/ 103 h 147"/>
                  <a:gd name="T58" fmla="*/ 58 w 211"/>
                  <a:gd name="T59" fmla="*/ 115 h 147"/>
                  <a:gd name="T60" fmla="*/ 39 w 211"/>
                  <a:gd name="T61" fmla="*/ 136 h 147"/>
                  <a:gd name="T62" fmla="*/ 35 w 211"/>
                  <a:gd name="T63" fmla="*/ 139 h 147"/>
                  <a:gd name="T64" fmla="*/ 2 w 211"/>
                  <a:gd name="T65" fmla="*/ 147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11" h="147">
                    <a:moveTo>
                      <a:pt x="211" y="49"/>
                    </a:moveTo>
                    <a:lnTo>
                      <a:pt x="211" y="48"/>
                    </a:lnTo>
                    <a:lnTo>
                      <a:pt x="193" y="35"/>
                    </a:lnTo>
                    <a:lnTo>
                      <a:pt x="192" y="34"/>
                    </a:lnTo>
                    <a:lnTo>
                      <a:pt x="185" y="34"/>
                    </a:lnTo>
                    <a:lnTo>
                      <a:pt x="173" y="36"/>
                    </a:lnTo>
                    <a:lnTo>
                      <a:pt x="168" y="36"/>
                    </a:lnTo>
                    <a:lnTo>
                      <a:pt x="161" y="35"/>
                    </a:lnTo>
                    <a:lnTo>
                      <a:pt x="161" y="32"/>
                    </a:lnTo>
                    <a:lnTo>
                      <a:pt x="162" y="31"/>
                    </a:lnTo>
                    <a:lnTo>
                      <a:pt x="168" y="21"/>
                    </a:lnTo>
                    <a:lnTo>
                      <a:pt x="169" y="17"/>
                    </a:lnTo>
                    <a:lnTo>
                      <a:pt x="169" y="14"/>
                    </a:lnTo>
                    <a:lnTo>
                      <a:pt x="168" y="7"/>
                    </a:lnTo>
                    <a:lnTo>
                      <a:pt x="166" y="3"/>
                    </a:lnTo>
                    <a:lnTo>
                      <a:pt x="165" y="2"/>
                    </a:lnTo>
                    <a:lnTo>
                      <a:pt x="161" y="0"/>
                    </a:lnTo>
                    <a:lnTo>
                      <a:pt x="158" y="0"/>
                    </a:lnTo>
                    <a:lnTo>
                      <a:pt x="158" y="3"/>
                    </a:lnTo>
                    <a:lnTo>
                      <a:pt x="157" y="5"/>
                    </a:lnTo>
                    <a:lnTo>
                      <a:pt x="153" y="12"/>
                    </a:lnTo>
                    <a:lnTo>
                      <a:pt x="153" y="13"/>
                    </a:lnTo>
                    <a:lnTo>
                      <a:pt x="150" y="19"/>
                    </a:lnTo>
                    <a:lnTo>
                      <a:pt x="148" y="20"/>
                    </a:lnTo>
                    <a:lnTo>
                      <a:pt x="147" y="24"/>
                    </a:lnTo>
                    <a:lnTo>
                      <a:pt x="146" y="25"/>
                    </a:lnTo>
                    <a:lnTo>
                      <a:pt x="143" y="25"/>
                    </a:lnTo>
                    <a:lnTo>
                      <a:pt x="139" y="27"/>
                    </a:lnTo>
                    <a:lnTo>
                      <a:pt x="129" y="28"/>
                    </a:lnTo>
                    <a:lnTo>
                      <a:pt x="127" y="28"/>
                    </a:lnTo>
                    <a:lnTo>
                      <a:pt x="123" y="31"/>
                    </a:lnTo>
                    <a:lnTo>
                      <a:pt x="122" y="34"/>
                    </a:lnTo>
                    <a:lnTo>
                      <a:pt x="120" y="35"/>
                    </a:lnTo>
                    <a:lnTo>
                      <a:pt x="120" y="36"/>
                    </a:lnTo>
                    <a:lnTo>
                      <a:pt x="115" y="55"/>
                    </a:lnTo>
                    <a:lnTo>
                      <a:pt x="115" y="56"/>
                    </a:lnTo>
                    <a:lnTo>
                      <a:pt x="116" y="56"/>
                    </a:lnTo>
                    <a:lnTo>
                      <a:pt x="116" y="58"/>
                    </a:lnTo>
                    <a:lnTo>
                      <a:pt x="118" y="59"/>
                    </a:lnTo>
                    <a:lnTo>
                      <a:pt x="118" y="60"/>
                    </a:lnTo>
                    <a:lnTo>
                      <a:pt x="116" y="62"/>
                    </a:lnTo>
                    <a:lnTo>
                      <a:pt x="116" y="63"/>
                    </a:lnTo>
                    <a:lnTo>
                      <a:pt x="112" y="63"/>
                    </a:lnTo>
                    <a:lnTo>
                      <a:pt x="112" y="65"/>
                    </a:lnTo>
                    <a:lnTo>
                      <a:pt x="111" y="74"/>
                    </a:lnTo>
                    <a:lnTo>
                      <a:pt x="108" y="83"/>
                    </a:lnTo>
                    <a:lnTo>
                      <a:pt x="106" y="86"/>
                    </a:lnTo>
                    <a:lnTo>
                      <a:pt x="103" y="87"/>
                    </a:lnTo>
                    <a:lnTo>
                      <a:pt x="98" y="94"/>
                    </a:lnTo>
                    <a:lnTo>
                      <a:pt x="94" y="94"/>
                    </a:lnTo>
                    <a:lnTo>
                      <a:pt x="93" y="95"/>
                    </a:lnTo>
                    <a:lnTo>
                      <a:pt x="91" y="95"/>
                    </a:lnTo>
                    <a:lnTo>
                      <a:pt x="69" y="92"/>
                    </a:lnTo>
                    <a:lnTo>
                      <a:pt x="67" y="92"/>
                    </a:lnTo>
                    <a:lnTo>
                      <a:pt x="66" y="94"/>
                    </a:lnTo>
                    <a:lnTo>
                      <a:pt x="63" y="98"/>
                    </a:lnTo>
                    <a:lnTo>
                      <a:pt x="63" y="101"/>
                    </a:lnTo>
                    <a:lnTo>
                      <a:pt x="62" y="103"/>
                    </a:lnTo>
                    <a:lnTo>
                      <a:pt x="62" y="106"/>
                    </a:lnTo>
                    <a:lnTo>
                      <a:pt x="58" y="115"/>
                    </a:lnTo>
                    <a:lnTo>
                      <a:pt x="42" y="132"/>
                    </a:lnTo>
                    <a:lnTo>
                      <a:pt x="39" y="136"/>
                    </a:lnTo>
                    <a:lnTo>
                      <a:pt x="36" y="137"/>
                    </a:lnTo>
                    <a:lnTo>
                      <a:pt x="35" y="139"/>
                    </a:lnTo>
                    <a:lnTo>
                      <a:pt x="32" y="140"/>
                    </a:lnTo>
                    <a:lnTo>
                      <a:pt x="2" y="147"/>
                    </a:lnTo>
                    <a:lnTo>
                      <a:pt x="0" y="14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89" name="Freeform 4840">
                <a:extLst>
                  <a:ext uri="{FF2B5EF4-FFF2-40B4-BE49-F238E27FC236}">
                    <a16:creationId xmlns:a16="http://schemas.microsoft.com/office/drawing/2014/main" id="{889E1330-460F-23B5-E244-60028F0829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2" y="2013"/>
                <a:ext cx="11" cy="7"/>
              </a:xfrm>
              <a:custGeom>
                <a:avLst/>
                <a:gdLst>
                  <a:gd name="T0" fmla="*/ 41 w 41"/>
                  <a:gd name="T1" fmla="*/ 0 h 28"/>
                  <a:gd name="T2" fmla="*/ 40 w 41"/>
                  <a:gd name="T3" fmla="*/ 2 h 28"/>
                  <a:gd name="T4" fmla="*/ 37 w 41"/>
                  <a:gd name="T5" fmla="*/ 3 h 28"/>
                  <a:gd name="T6" fmla="*/ 37 w 41"/>
                  <a:gd name="T7" fmla="*/ 4 h 28"/>
                  <a:gd name="T8" fmla="*/ 30 w 41"/>
                  <a:gd name="T9" fmla="*/ 16 h 28"/>
                  <a:gd name="T10" fmla="*/ 23 w 41"/>
                  <a:gd name="T11" fmla="*/ 23 h 28"/>
                  <a:gd name="T12" fmla="*/ 21 w 41"/>
                  <a:gd name="T13" fmla="*/ 23 h 28"/>
                  <a:gd name="T14" fmla="*/ 19 w 41"/>
                  <a:gd name="T15" fmla="*/ 24 h 28"/>
                  <a:gd name="T16" fmla="*/ 13 w 41"/>
                  <a:gd name="T17" fmla="*/ 24 h 28"/>
                  <a:gd name="T18" fmla="*/ 9 w 41"/>
                  <a:gd name="T19" fmla="*/ 25 h 28"/>
                  <a:gd name="T20" fmla="*/ 7 w 41"/>
                  <a:gd name="T21" fmla="*/ 25 h 28"/>
                  <a:gd name="T22" fmla="*/ 2 w 41"/>
                  <a:gd name="T23" fmla="*/ 27 h 28"/>
                  <a:gd name="T24" fmla="*/ 0 w 41"/>
                  <a:gd name="T25" fmla="*/ 27 h 28"/>
                  <a:gd name="T26" fmla="*/ 0 w 41"/>
                  <a:gd name="T27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1" h="28">
                    <a:moveTo>
                      <a:pt x="41" y="0"/>
                    </a:moveTo>
                    <a:lnTo>
                      <a:pt x="40" y="2"/>
                    </a:lnTo>
                    <a:lnTo>
                      <a:pt x="37" y="3"/>
                    </a:lnTo>
                    <a:lnTo>
                      <a:pt x="37" y="4"/>
                    </a:lnTo>
                    <a:lnTo>
                      <a:pt x="30" y="16"/>
                    </a:lnTo>
                    <a:lnTo>
                      <a:pt x="23" y="23"/>
                    </a:lnTo>
                    <a:lnTo>
                      <a:pt x="21" y="23"/>
                    </a:lnTo>
                    <a:lnTo>
                      <a:pt x="19" y="24"/>
                    </a:lnTo>
                    <a:lnTo>
                      <a:pt x="13" y="24"/>
                    </a:lnTo>
                    <a:lnTo>
                      <a:pt x="9" y="25"/>
                    </a:lnTo>
                    <a:lnTo>
                      <a:pt x="7" y="25"/>
                    </a:lnTo>
                    <a:lnTo>
                      <a:pt x="2" y="27"/>
                    </a:lnTo>
                    <a:lnTo>
                      <a:pt x="0" y="27"/>
                    </a:lnTo>
                    <a:lnTo>
                      <a:pt x="0" y="2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90" name="Freeform 4841">
                <a:extLst>
                  <a:ext uri="{FF2B5EF4-FFF2-40B4-BE49-F238E27FC236}">
                    <a16:creationId xmlns:a16="http://schemas.microsoft.com/office/drawing/2014/main" id="{A2584D82-B5EE-31E5-C9D7-25830100D2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7" y="2020"/>
                <a:ext cx="34" cy="75"/>
              </a:xfrm>
              <a:custGeom>
                <a:avLst/>
                <a:gdLst>
                  <a:gd name="T0" fmla="*/ 102 w 134"/>
                  <a:gd name="T1" fmla="*/ 3 h 302"/>
                  <a:gd name="T2" fmla="*/ 119 w 134"/>
                  <a:gd name="T3" fmla="*/ 28 h 302"/>
                  <a:gd name="T4" fmla="*/ 112 w 134"/>
                  <a:gd name="T5" fmla="*/ 36 h 302"/>
                  <a:gd name="T6" fmla="*/ 110 w 134"/>
                  <a:gd name="T7" fmla="*/ 41 h 302"/>
                  <a:gd name="T8" fmla="*/ 109 w 134"/>
                  <a:gd name="T9" fmla="*/ 55 h 302"/>
                  <a:gd name="T10" fmla="*/ 109 w 134"/>
                  <a:gd name="T11" fmla="*/ 56 h 302"/>
                  <a:gd name="T12" fmla="*/ 91 w 134"/>
                  <a:gd name="T13" fmla="*/ 60 h 302"/>
                  <a:gd name="T14" fmla="*/ 73 w 134"/>
                  <a:gd name="T15" fmla="*/ 59 h 302"/>
                  <a:gd name="T16" fmla="*/ 57 w 134"/>
                  <a:gd name="T17" fmla="*/ 65 h 302"/>
                  <a:gd name="T18" fmla="*/ 57 w 134"/>
                  <a:gd name="T19" fmla="*/ 66 h 302"/>
                  <a:gd name="T20" fmla="*/ 64 w 134"/>
                  <a:gd name="T21" fmla="*/ 83 h 302"/>
                  <a:gd name="T22" fmla="*/ 54 w 134"/>
                  <a:gd name="T23" fmla="*/ 91 h 302"/>
                  <a:gd name="T24" fmla="*/ 56 w 134"/>
                  <a:gd name="T25" fmla="*/ 102 h 302"/>
                  <a:gd name="T26" fmla="*/ 59 w 134"/>
                  <a:gd name="T27" fmla="*/ 110 h 302"/>
                  <a:gd name="T28" fmla="*/ 57 w 134"/>
                  <a:gd name="T29" fmla="*/ 116 h 302"/>
                  <a:gd name="T30" fmla="*/ 57 w 134"/>
                  <a:gd name="T31" fmla="*/ 158 h 302"/>
                  <a:gd name="T32" fmla="*/ 56 w 134"/>
                  <a:gd name="T33" fmla="*/ 160 h 302"/>
                  <a:gd name="T34" fmla="*/ 61 w 134"/>
                  <a:gd name="T35" fmla="*/ 172 h 302"/>
                  <a:gd name="T36" fmla="*/ 70 w 134"/>
                  <a:gd name="T37" fmla="*/ 175 h 302"/>
                  <a:gd name="T38" fmla="*/ 84 w 134"/>
                  <a:gd name="T39" fmla="*/ 173 h 302"/>
                  <a:gd name="T40" fmla="*/ 87 w 134"/>
                  <a:gd name="T41" fmla="*/ 175 h 302"/>
                  <a:gd name="T42" fmla="*/ 95 w 134"/>
                  <a:gd name="T43" fmla="*/ 180 h 302"/>
                  <a:gd name="T44" fmla="*/ 96 w 134"/>
                  <a:gd name="T45" fmla="*/ 185 h 302"/>
                  <a:gd name="T46" fmla="*/ 99 w 134"/>
                  <a:gd name="T47" fmla="*/ 190 h 302"/>
                  <a:gd name="T48" fmla="*/ 114 w 134"/>
                  <a:gd name="T49" fmla="*/ 199 h 302"/>
                  <a:gd name="T50" fmla="*/ 133 w 134"/>
                  <a:gd name="T51" fmla="*/ 197 h 302"/>
                  <a:gd name="T52" fmla="*/ 134 w 134"/>
                  <a:gd name="T53" fmla="*/ 203 h 302"/>
                  <a:gd name="T54" fmla="*/ 134 w 134"/>
                  <a:gd name="T55" fmla="*/ 228 h 302"/>
                  <a:gd name="T56" fmla="*/ 133 w 134"/>
                  <a:gd name="T57" fmla="*/ 239 h 302"/>
                  <a:gd name="T58" fmla="*/ 128 w 134"/>
                  <a:gd name="T59" fmla="*/ 250 h 302"/>
                  <a:gd name="T60" fmla="*/ 121 w 134"/>
                  <a:gd name="T61" fmla="*/ 256 h 302"/>
                  <a:gd name="T62" fmla="*/ 117 w 134"/>
                  <a:gd name="T63" fmla="*/ 257 h 302"/>
                  <a:gd name="T64" fmla="*/ 107 w 134"/>
                  <a:gd name="T65" fmla="*/ 261 h 302"/>
                  <a:gd name="T66" fmla="*/ 96 w 134"/>
                  <a:gd name="T67" fmla="*/ 259 h 302"/>
                  <a:gd name="T68" fmla="*/ 80 w 134"/>
                  <a:gd name="T69" fmla="*/ 268 h 302"/>
                  <a:gd name="T70" fmla="*/ 77 w 134"/>
                  <a:gd name="T71" fmla="*/ 273 h 302"/>
                  <a:gd name="T72" fmla="*/ 25 w 134"/>
                  <a:gd name="T73" fmla="*/ 273 h 302"/>
                  <a:gd name="T74" fmla="*/ 14 w 134"/>
                  <a:gd name="T75" fmla="*/ 271 h 302"/>
                  <a:gd name="T76" fmla="*/ 0 w 134"/>
                  <a:gd name="T77" fmla="*/ 292 h 3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34" h="302">
                    <a:moveTo>
                      <a:pt x="100" y="0"/>
                    </a:moveTo>
                    <a:lnTo>
                      <a:pt x="102" y="3"/>
                    </a:lnTo>
                    <a:lnTo>
                      <a:pt x="119" y="21"/>
                    </a:lnTo>
                    <a:lnTo>
                      <a:pt x="119" y="28"/>
                    </a:lnTo>
                    <a:lnTo>
                      <a:pt x="116" y="32"/>
                    </a:lnTo>
                    <a:lnTo>
                      <a:pt x="112" y="36"/>
                    </a:lnTo>
                    <a:lnTo>
                      <a:pt x="112" y="39"/>
                    </a:lnTo>
                    <a:lnTo>
                      <a:pt x="110" y="41"/>
                    </a:lnTo>
                    <a:lnTo>
                      <a:pt x="109" y="43"/>
                    </a:lnTo>
                    <a:lnTo>
                      <a:pt x="109" y="55"/>
                    </a:lnTo>
                    <a:lnTo>
                      <a:pt x="110" y="56"/>
                    </a:lnTo>
                    <a:lnTo>
                      <a:pt x="109" y="56"/>
                    </a:lnTo>
                    <a:lnTo>
                      <a:pt x="100" y="59"/>
                    </a:lnTo>
                    <a:lnTo>
                      <a:pt x="91" y="60"/>
                    </a:lnTo>
                    <a:lnTo>
                      <a:pt x="89" y="59"/>
                    </a:lnTo>
                    <a:lnTo>
                      <a:pt x="73" y="59"/>
                    </a:lnTo>
                    <a:lnTo>
                      <a:pt x="60" y="63"/>
                    </a:lnTo>
                    <a:lnTo>
                      <a:pt x="57" y="65"/>
                    </a:lnTo>
                    <a:lnTo>
                      <a:pt x="56" y="65"/>
                    </a:lnTo>
                    <a:lnTo>
                      <a:pt x="57" y="66"/>
                    </a:lnTo>
                    <a:lnTo>
                      <a:pt x="64" y="81"/>
                    </a:lnTo>
                    <a:lnTo>
                      <a:pt x="64" y="83"/>
                    </a:lnTo>
                    <a:lnTo>
                      <a:pt x="61" y="84"/>
                    </a:lnTo>
                    <a:lnTo>
                      <a:pt x="54" y="91"/>
                    </a:lnTo>
                    <a:lnTo>
                      <a:pt x="54" y="101"/>
                    </a:lnTo>
                    <a:lnTo>
                      <a:pt x="56" y="102"/>
                    </a:lnTo>
                    <a:lnTo>
                      <a:pt x="56" y="103"/>
                    </a:lnTo>
                    <a:lnTo>
                      <a:pt x="59" y="110"/>
                    </a:lnTo>
                    <a:lnTo>
                      <a:pt x="59" y="113"/>
                    </a:lnTo>
                    <a:lnTo>
                      <a:pt x="57" y="116"/>
                    </a:lnTo>
                    <a:lnTo>
                      <a:pt x="56" y="154"/>
                    </a:lnTo>
                    <a:lnTo>
                      <a:pt x="57" y="158"/>
                    </a:lnTo>
                    <a:lnTo>
                      <a:pt x="57" y="160"/>
                    </a:lnTo>
                    <a:lnTo>
                      <a:pt x="56" y="160"/>
                    </a:lnTo>
                    <a:lnTo>
                      <a:pt x="56" y="163"/>
                    </a:lnTo>
                    <a:lnTo>
                      <a:pt x="61" y="172"/>
                    </a:lnTo>
                    <a:lnTo>
                      <a:pt x="68" y="175"/>
                    </a:lnTo>
                    <a:lnTo>
                      <a:pt x="70" y="175"/>
                    </a:lnTo>
                    <a:lnTo>
                      <a:pt x="73" y="173"/>
                    </a:lnTo>
                    <a:lnTo>
                      <a:pt x="84" y="173"/>
                    </a:lnTo>
                    <a:lnTo>
                      <a:pt x="85" y="175"/>
                    </a:lnTo>
                    <a:lnTo>
                      <a:pt x="87" y="175"/>
                    </a:lnTo>
                    <a:lnTo>
                      <a:pt x="93" y="179"/>
                    </a:lnTo>
                    <a:lnTo>
                      <a:pt x="95" y="180"/>
                    </a:lnTo>
                    <a:lnTo>
                      <a:pt x="96" y="183"/>
                    </a:lnTo>
                    <a:lnTo>
                      <a:pt x="96" y="185"/>
                    </a:lnTo>
                    <a:lnTo>
                      <a:pt x="99" y="187"/>
                    </a:lnTo>
                    <a:lnTo>
                      <a:pt x="99" y="190"/>
                    </a:lnTo>
                    <a:lnTo>
                      <a:pt x="100" y="192"/>
                    </a:lnTo>
                    <a:lnTo>
                      <a:pt x="114" y="199"/>
                    </a:lnTo>
                    <a:lnTo>
                      <a:pt x="127" y="197"/>
                    </a:lnTo>
                    <a:lnTo>
                      <a:pt x="133" y="197"/>
                    </a:lnTo>
                    <a:lnTo>
                      <a:pt x="134" y="200"/>
                    </a:lnTo>
                    <a:lnTo>
                      <a:pt x="134" y="203"/>
                    </a:lnTo>
                    <a:lnTo>
                      <a:pt x="131" y="215"/>
                    </a:lnTo>
                    <a:lnTo>
                      <a:pt x="134" y="228"/>
                    </a:lnTo>
                    <a:lnTo>
                      <a:pt x="133" y="233"/>
                    </a:lnTo>
                    <a:lnTo>
                      <a:pt x="133" y="239"/>
                    </a:lnTo>
                    <a:lnTo>
                      <a:pt x="130" y="245"/>
                    </a:lnTo>
                    <a:lnTo>
                      <a:pt x="128" y="250"/>
                    </a:lnTo>
                    <a:lnTo>
                      <a:pt x="127" y="252"/>
                    </a:lnTo>
                    <a:lnTo>
                      <a:pt x="121" y="256"/>
                    </a:lnTo>
                    <a:lnTo>
                      <a:pt x="120" y="256"/>
                    </a:lnTo>
                    <a:lnTo>
                      <a:pt x="117" y="257"/>
                    </a:lnTo>
                    <a:lnTo>
                      <a:pt x="112" y="257"/>
                    </a:lnTo>
                    <a:lnTo>
                      <a:pt x="107" y="261"/>
                    </a:lnTo>
                    <a:lnTo>
                      <a:pt x="106" y="261"/>
                    </a:lnTo>
                    <a:lnTo>
                      <a:pt x="96" y="259"/>
                    </a:lnTo>
                    <a:lnTo>
                      <a:pt x="95" y="259"/>
                    </a:lnTo>
                    <a:lnTo>
                      <a:pt x="80" y="268"/>
                    </a:lnTo>
                    <a:lnTo>
                      <a:pt x="80" y="270"/>
                    </a:lnTo>
                    <a:lnTo>
                      <a:pt x="77" y="273"/>
                    </a:lnTo>
                    <a:lnTo>
                      <a:pt x="77" y="274"/>
                    </a:lnTo>
                    <a:lnTo>
                      <a:pt x="25" y="273"/>
                    </a:lnTo>
                    <a:lnTo>
                      <a:pt x="17" y="271"/>
                    </a:lnTo>
                    <a:lnTo>
                      <a:pt x="14" y="271"/>
                    </a:lnTo>
                    <a:lnTo>
                      <a:pt x="14" y="282"/>
                    </a:lnTo>
                    <a:lnTo>
                      <a:pt x="0" y="292"/>
                    </a:lnTo>
                    <a:lnTo>
                      <a:pt x="0" y="30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91" name="Freeform 4842">
                <a:extLst>
                  <a:ext uri="{FF2B5EF4-FFF2-40B4-BE49-F238E27FC236}">
                    <a16:creationId xmlns:a16="http://schemas.microsoft.com/office/drawing/2014/main" id="{FFA4561B-7E8E-303C-C80D-93B640C126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5" y="2064"/>
                <a:ext cx="59" cy="16"/>
              </a:xfrm>
              <a:custGeom>
                <a:avLst/>
                <a:gdLst>
                  <a:gd name="T0" fmla="*/ 0 w 234"/>
                  <a:gd name="T1" fmla="*/ 35 h 64"/>
                  <a:gd name="T2" fmla="*/ 49 w 234"/>
                  <a:gd name="T3" fmla="*/ 64 h 64"/>
                  <a:gd name="T4" fmla="*/ 52 w 234"/>
                  <a:gd name="T5" fmla="*/ 64 h 64"/>
                  <a:gd name="T6" fmla="*/ 69 w 234"/>
                  <a:gd name="T7" fmla="*/ 60 h 64"/>
                  <a:gd name="T8" fmla="*/ 71 w 234"/>
                  <a:gd name="T9" fmla="*/ 60 h 64"/>
                  <a:gd name="T10" fmla="*/ 71 w 234"/>
                  <a:gd name="T11" fmla="*/ 59 h 64"/>
                  <a:gd name="T12" fmla="*/ 84 w 234"/>
                  <a:gd name="T13" fmla="*/ 53 h 64"/>
                  <a:gd name="T14" fmla="*/ 91 w 234"/>
                  <a:gd name="T15" fmla="*/ 46 h 64"/>
                  <a:gd name="T16" fmla="*/ 95 w 234"/>
                  <a:gd name="T17" fmla="*/ 39 h 64"/>
                  <a:gd name="T18" fmla="*/ 104 w 234"/>
                  <a:gd name="T19" fmla="*/ 38 h 64"/>
                  <a:gd name="T20" fmla="*/ 112 w 234"/>
                  <a:gd name="T21" fmla="*/ 45 h 64"/>
                  <a:gd name="T22" fmla="*/ 115 w 234"/>
                  <a:gd name="T23" fmla="*/ 49 h 64"/>
                  <a:gd name="T24" fmla="*/ 116 w 234"/>
                  <a:gd name="T25" fmla="*/ 49 h 64"/>
                  <a:gd name="T26" fmla="*/ 123 w 234"/>
                  <a:gd name="T27" fmla="*/ 46 h 64"/>
                  <a:gd name="T28" fmla="*/ 123 w 234"/>
                  <a:gd name="T29" fmla="*/ 43 h 64"/>
                  <a:gd name="T30" fmla="*/ 144 w 234"/>
                  <a:gd name="T31" fmla="*/ 28 h 64"/>
                  <a:gd name="T32" fmla="*/ 147 w 234"/>
                  <a:gd name="T33" fmla="*/ 29 h 64"/>
                  <a:gd name="T34" fmla="*/ 148 w 234"/>
                  <a:gd name="T35" fmla="*/ 29 h 64"/>
                  <a:gd name="T36" fmla="*/ 151 w 234"/>
                  <a:gd name="T37" fmla="*/ 28 h 64"/>
                  <a:gd name="T38" fmla="*/ 150 w 234"/>
                  <a:gd name="T39" fmla="*/ 25 h 64"/>
                  <a:gd name="T40" fmla="*/ 148 w 234"/>
                  <a:gd name="T41" fmla="*/ 25 h 64"/>
                  <a:gd name="T42" fmla="*/ 148 w 234"/>
                  <a:gd name="T43" fmla="*/ 20 h 64"/>
                  <a:gd name="T44" fmla="*/ 151 w 234"/>
                  <a:gd name="T45" fmla="*/ 15 h 64"/>
                  <a:gd name="T46" fmla="*/ 157 w 234"/>
                  <a:gd name="T47" fmla="*/ 17 h 64"/>
                  <a:gd name="T48" fmla="*/ 183 w 234"/>
                  <a:gd name="T49" fmla="*/ 21 h 64"/>
                  <a:gd name="T50" fmla="*/ 186 w 234"/>
                  <a:gd name="T51" fmla="*/ 21 h 64"/>
                  <a:gd name="T52" fmla="*/ 186 w 234"/>
                  <a:gd name="T53" fmla="*/ 0 h 64"/>
                  <a:gd name="T54" fmla="*/ 189 w 234"/>
                  <a:gd name="T55" fmla="*/ 0 h 64"/>
                  <a:gd name="T56" fmla="*/ 190 w 234"/>
                  <a:gd name="T57" fmla="*/ 1 h 64"/>
                  <a:gd name="T58" fmla="*/ 194 w 234"/>
                  <a:gd name="T59" fmla="*/ 3 h 64"/>
                  <a:gd name="T60" fmla="*/ 194 w 234"/>
                  <a:gd name="T61" fmla="*/ 6 h 64"/>
                  <a:gd name="T62" fmla="*/ 198 w 234"/>
                  <a:gd name="T63" fmla="*/ 10 h 64"/>
                  <a:gd name="T64" fmla="*/ 205 w 234"/>
                  <a:gd name="T65" fmla="*/ 14 h 64"/>
                  <a:gd name="T66" fmla="*/ 212 w 234"/>
                  <a:gd name="T67" fmla="*/ 14 h 64"/>
                  <a:gd name="T68" fmla="*/ 221 w 234"/>
                  <a:gd name="T69" fmla="*/ 15 h 64"/>
                  <a:gd name="T70" fmla="*/ 229 w 234"/>
                  <a:gd name="T71" fmla="*/ 15 h 64"/>
                  <a:gd name="T72" fmla="*/ 232 w 234"/>
                  <a:gd name="T73" fmla="*/ 21 h 64"/>
                  <a:gd name="T74" fmla="*/ 234 w 234"/>
                  <a:gd name="T75" fmla="*/ 21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234" h="64">
                    <a:moveTo>
                      <a:pt x="0" y="35"/>
                    </a:moveTo>
                    <a:lnTo>
                      <a:pt x="49" y="64"/>
                    </a:lnTo>
                    <a:lnTo>
                      <a:pt x="52" y="64"/>
                    </a:lnTo>
                    <a:lnTo>
                      <a:pt x="69" y="60"/>
                    </a:lnTo>
                    <a:lnTo>
                      <a:pt x="71" y="60"/>
                    </a:lnTo>
                    <a:lnTo>
                      <a:pt x="71" y="59"/>
                    </a:lnTo>
                    <a:lnTo>
                      <a:pt x="84" y="53"/>
                    </a:lnTo>
                    <a:lnTo>
                      <a:pt x="91" y="46"/>
                    </a:lnTo>
                    <a:lnTo>
                      <a:pt x="95" y="39"/>
                    </a:lnTo>
                    <a:lnTo>
                      <a:pt x="104" y="38"/>
                    </a:lnTo>
                    <a:lnTo>
                      <a:pt x="112" y="45"/>
                    </a:lnTo>
                    <a:lnTo>
                      <a:pt x="115" y="49"/>
                    </a:lnTo>
                    <a:lnTo>
                      <a:pt x="116" y="49"/>
                    </a:lnTo>
                    <a:lnTo>
                      <a:pt x="123" y="46"/>
                    </a:lnTo>
                    <a:lnTo>
                      <a:pt x="123" y="43"/>
                    </a:lnTo>
                    <a:lnTo>
                      <a:pt x="144" y="28"/>
                    </a:lnTo>
                    <a:lnTo>
                      <a:pt x="147" y="29"/>
                    </a:lnTo>
                    <a:lnTo>
                      <a:pt x="148" y="29"/>
                    </a:lnTo>
                    <a:lnTo>
                      <a:pt x="151" y="28"/>
                    </a:lnTo>
                    <a:lnTo>
                      <a:pt x="150" y="25"/>
                    </a:lnTo>
                    <a:lnTo>
                      <a:pt x="148" y="25"/>
                    </a:lnTo>
                    <a:lnTo>
                      <a:pt x="148" y="20"/>
                    </a:lnTo>
                    <a:lnTo>
                      <a:pt x="151" y="15"/>
                    </a:lnTo>
                    <a:lnTo>
                      <a:pt x="157" y="17"/>
                    </a:lnTo>
                    <a:lnTo>
                      <a:pt x="183" y="21"/>
                    </a:lnTo>
                    <a:lnTo>
                      <a:pt x="186" y="21"/>
                    </a:lnTo>
                    <a:lnTo>
                      <a:pt x="186" y="0"/>
                    </a:lnTo>
                    <a:lnTo>
                      <a:pt x="189" y="0"/>
                    </a:lnTo>
                    <a:lnTo>
                      <a:pt x="190" y="1"/>
                    </a:lnTo>
                    <a:lnTo>
                      <a:pt x="194" y="3"/>
                    </a:lnTo>
                    <a:lnTo>
                      <a:pt x="194" y="6"/>
                    </a:lnTo>
                    <a:lnTo>
                      <a:pt x="198" y="10"/>
                    </a:lnTo>
                    <a:lnTo>
                      <a:pt x="205" y="14"/>
                    </a:lnTo>
                    <a:lnTo>
                      <a:pt x="212" y="14"/>
                    </a:lnTo>
                    <a:lnTo>
                      <a:pt x="221" y="15"/>
                    </a:lnTo>
                    <a:lnTo>
                      <a:pt x="229" y="15"/>
                    </a:lnTo>
                    <a:lnTo>
                      <a:pt x="232" y="21"/>
                    </a:lnTo>
                    <a:lnTo>
                      <a:pt x="234" y="2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92" name="Freeform 4843">
                <a:extLst>
                  <a:ext uri="{FF2B5EF4-FFF2-40B4-BE49-F238E27FC236}">
                    <a16:creationId xmlns:a16="http://schemas.microsoft.com/office/drawing/2014/main" id="{3622C3B9-34E5-D7E1-598B-B9B9858118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3" y="2070"/>
                <a:ext cx="34" cy="25"/>
              </a:xfrm>
              <a:custGeom>
                <a:avLst/>
                <a:gdLst>
                  <a:gd name="T0" fmla="*/ 138 w 138"/>
                  <a:gd name="T1" fmla="*/ 102 h 102"/>
                  <a:gd name="T2" fmla="*/ 93 w 138"/>
                  <a:gd name="T3" fmla="*/ 100 h 102"/>
                  <a:gd name="T4" fmla="*/ 93 w 138"/>
                  <a:gd name="T5" fmla="*/ 99 h 102"/>
                  <a:gd name="T6" fmla="*/ 91 w 138"/>
                  <a:gd name="T7" fmla="*/ 99 h 102"/>
                  <a:gd name="T8" fmla="*/ 86 w 138"/>
                  <a:gd name="T9" fmla="*/ 96 h 102"/>
                  <a:gd name="T10" fmla="*/ 82 w 138"/>
                  <a:gd name="T11" fmla="*/ 95 h 102"/>
                  <a:gd name="T12" fmla="*/ 81 w 138"/>
                  <a:gd name="T13" fmla="*/ 95 h 102"/>
                  <a:gd name="T14" fmla="*/ 68 w 138"/>
                  <a:gd name="T15" fmla="*/ 90 h 102"/>
                  <a:gd name="T16" fmla="*/ 60 w 138"/>
                  <a:gd name="T17" fmla="*/ 81 h 102"/>
                  <a:gd name="T18" fmla="*/ 60 w 138"/>
                  <a:gd name="T19" fmla="*/ 80 h 102"/>
                  <a:gd name="T20" fmla="*/ 58 w 138"/>
                  <a:gd name="T21" fmla="*/ 80 h 102"/>
                  <a:gd name="T22" fmla="*/ 46 w 138"/>
                  <a:gd name="T23" fmla="*/ 84 h 102"/>
                  <a:gd name="T24" fmla="*/ 43 w 138"/>
                  <a:gd name="T25" fmla="*/ 81 h 102"/>
                  <a:gd name="T26" fmla="*/ 39 w 138"/>
                  <a:gd name="T27" fmla="*/ 73 h 102"/>
                  <a:gd name="T28" fmla="*/ 36 w 138"/>
                  <a:gd name="T29" fmla="*/ 71 h 102"/>
                  <a:gd name="T30" fmla="*/ 34 w 138"/>
                  <a:gd name="T31" fmla="*/ 68 h 102"/>
                  <a:gd name="T32" fmla="*/ 32 w 138"/>
                  <a:gd name="T33" fmla="*/ 66 h 102"/>
                  <a:gd name="T34" fmla="*/ 32 w 138"/>
                  <a:gd name="T35" fmla="*/ 64 h 102"/>
                  <a:gd name="T36" fmla="*/ 25 w 138"/>
                  <a:gd name="T37" fmla="*/ 64 h 102"/>
                  <a:gd name="T38" fmla="*/ 22 w 138"/>
                  <a:gd name="T39" fmla="*/ 66 h 102"/>
                  <a:gd name="T40" fmla="*/ 18 w 138"/>
                  <a:gd name="T41" fmla="*/ 66 h 102"/>
                  <a:gd name="T42" fmla="*/ 18 w 138"/>
                  <a:gd name="T43" fmla="*/ 57 h 102"/>
                  <a:gd name="T44" fmla="*/ 15 w 138"/>
                  <a:gd name="T45" fmla="*/ 43 h 102"/>
                  <a:gd name="T46" fmla="*/ 11 w 138"/>
                  <a:gd name="T47" fmla="*/ 35 h 102"/>
                  <a:gd name="T48" fmla="*/ 7 w 138"/>
                  <a:gd name="T49" fmla="*/ 35 h 102"/>
                  <a:gd name="T50" fmla="*/ 7 w 138"/>
                  <a:gd name="T51" fmla="*/ 33 h 102"/>
                  <a:gd name="T52" fmla="*/ 10 w 138"/>
                  <a:gd name="T53" fmla="*/ 21 h 102"/>
                  <a:gd name="T54" fmla="*/ 3 w 138"/>
                  <a:gd name="T55" fmla="*/ 14 h 102"/>
                  <a:gd name="T56" fmla="*/ 0 w 138"/>
                  <a:gd name="T57" fmla="*/ 7 h 102"/>
                  <a:gd name="T58" fmla="*/ 3 w 138"/>
                  <a:gd name="T59" fmla="*/ 0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38" h="102">
                    <a:moveTo>
                      <a:pt x="138" y="102"/>
                    </a:moveTo>
                    <a:lnTo>
                      <a:pt x="93" y="100"/>
                    </a:lnTo>
                    <a:lnTo>
                      <a:pt x="93" y="99"/>
                    </a:lnTo>
                    <a:lnTo>
                      <a:pt x="91" y="99"/>
                    </a:lnTo>
                    <a:lnTo>
                      <a:pt x="86" y="96"/>
                    </a:lnTo>
                    <a:lnTo>
                      <a:pt x="82" y="95"/>
                    </a:lnTo>
                    <a:lnTo>
                      <a:pt x="81" y="95"/>
                    </a:lnTo>
                    <a:lnTo>
                      <a:pt x="68" y="90"/>
                    </a:lnTo>
                    <a:lnTo>
                      <a:pt x="60" y="81"/>
                    </a:lnTo>
                    <a:lnTo>
                      <a:pt x="60" y="80"/>
                    </a:lnTo>
                    <a:lnTo>
                      <a:pt x="58" y="80"/>
                    </a:lnTo>
                    <a:lnTo>
                      <a:pt x="46" y="84"/>
                    </a:lnTo>
                    <a:lnTo>
                      <a:pt x="43" y="81"/>
                    </a:lnTo>
                    <a:lnTo>
                      <a:pt x="39" y="73"/>
                    </a:lnTo>
                    <a:lnTo>
                      <a:pt x="36" y="71"/>
                    </a:lnTo>
                    <a:lnTo>
                      <a:pt x="34" y="68"/>
                    </a:lnTo>
                    <a:lnTo>
                      <a:pt x="32" y="66"/>
                    </a:lnTo>
                    <a:lnTo>
                      <a:pt x="32" y="64"/>
                    </a:lnTo>
                    <a:lnTo>
                      <a:pt x="25" y="64"/>
                    </a:lnTo>
                    <a:lnTo>
                      <a:pt x="22" y="66"/>
                    </a:lnTo>
                    <a:lnTo>
                      <a:pt x="18" y="66"/>
                    </a:lnTo>
                    <a:lnTo>
                      <a:pt x="18" y="57"/>
                    </a:lnTo>
                    <a:lnTo>
                      <a:pt x="15" y="43"/>
                    </a:lnTo>
                    <a:lnTo>
                      <a:pt x="11" y="35"/>
                    </a:lnTo>
                    <a:lnTo>
                      <a:pt x="7" y="35"/>
                    </a:lnTo>
                    <a:lnTo>
                      <a:pt x="7" y="33"/>
                    </a:lnTo>
                    <a:lnTo>
                      <a:pt x="10" y="21"/>
                    </a:lnTo>
                    <a:lnTo>
                      <a:pt x="3" y="14"/>
                    </a:lnTo>
                    <a:lnTo>
                      <a:pt x="0" y="7"/>
                    </a:lnTo>
                    <a:lnTo>
                      <a:pt x="3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93" name="Freeform 4844">
                <a:extLst>
                  <a:ext uri="{FF2B5EF4-FFF2-40B4-BE49-F238E27FC236}">
                    <a16:creationId xmlns:a16="http://schemas.microsoft.com/office/drawing/2014/main" id="{9948D790-97DC-9242-C847-66613F2D24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7" y="2094"/>
                <a:ext cx="2" cy="1"/>
              </a:xfrm>
              <a:custGeom>
                <a:avLst/>
                <a:gdLst>
                  <a:gd name="T0" fmla="*/ 0 w 8"/>
                  <a:gd name="T1" fmla="*/ 0 h 6"/>
                  <a:gd name="T2" fmla="*/ 3 w 8"/>
                  <a:gd name="T3" fmla="*/ 2 h 6"/>
                  <a:gd name="T4" fmla="*/ 8 w 8"/>
                  <a:gd name="T5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0" y="0"/>
                    </a:moveTo>
                    <a:lnTo>
                      <a:pt x="3" y="2"/>
                    </a:lnTo>
                    <a:lnTo>
                      <a:pt x="8" y="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94" name="Line 4845">
                <a:extLst>
                  <a:ext uri="{FF2B5EF4-FFF2-40B4-BE49-F238E27FC236}">
                    <a16:creationId xmlns:a16="http://schemas.microsoft.com/office/drawing/2014/main" id="{900852A8-0A13-81B7-0AE3-EA49817D312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927" y="2094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95" name="Freeform 4846">
                <a:extLst>
                  <a:ext uri="{FF2B5EF4-FFF2-40B4-BE49-F238E27FC236}">
                    <a16:creationId xmlns:a16="http://schemas.microsoft.com/office/drawing/2014/main" id="{6D587812-67CB-FB65-9248-DDC71932C4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9" y="2094"/>
                <a:ext cx="16" cy="40"/>
              </a:xfrm>
              <a:custGeom>
                <a:avLst/>
                <a:gdLst>
                  <a:gd name="T0" fmla="*/ 0 w 67"/>
                  <a:gd name="T1" fmla="*/ 161 h 161"/>
                  <a:gd name="T2" fmla="*/ 38 w 67"/>
                  <a:gd name="T3" fmla="*/ 144 h 161"/>
                  <a:gd name="T4" fmla="*/ 58 w 67"/>
                  <a:gd name="T5" fmla="*/ 144 h 161"/>
                  <a:gd name="T6" fmla="*/ 58 w 67"/>
                  <a:gd name="T7" fmla="*/ 141 h 161"/>
                  <a:gd name="T8" fmla="*/ 59 w 67"/>
                  <a:gd name="T9" fmla="*/ 138 h 161"/>
                  <a:gd name="T10" fmla="*/ 59 w 67"/>
                  <a:gd name="T11" fmla="*/ 133 h 161"/>
                  <a:gd name="T12" fmla="*/ 62 w 67"/>
                  <a:gd name="T13" fmla="*/ 121 h 161"/>
                  <a:gd name="T14" fmla="*/ 65 w 67"/>
                  <a:gd name="T15" fmla="*/ 114 h 161"/>
                  <a:gd name="T16" fmla="*/ 65 w 67"/>
                  <a:gd name="T17" fmla="*/ 109 h 161"/>
                  <a:gd name="T18" fmla="*/ 67 w 67"/>
                  <a:gd name="T19" fmla="*/ 84 h 161"/>
                  <a:gd name="T20" fmla="*/ 67 w 67"/>
                  <a:gd name="T21" fmla="*/ 81 h 161"/>
                  <a:gd name="T22" fmla="*/ 66 w 67"/>
                  <a:gd name="T23" fmla="*/ 78 h 161"/>
                  <a:gd name="T24" fmla="*/ 65 w 67"/>
                  <a:gd name="T25" fmla="*/ 78 h 161"/>
                  <a:gd name="T26" fmla="*/ 63 w 67"/>
                  <a:gd name="T27" fmla="*/ 77 h 161"/>
                  <a:gd name="T28" fmla="*/ 56 w 67"/>
                  <a:gd name="T29" fmla="*/ 71 h 161"/>
                  <a:gd name="T30" fmla="*/ 53 w 67"/>
                  <a:gd name="T31" fmla="*/ 70 h 161"/>
                  <a:gd name="T32" fmla="*/ 48 w 67"/>
                  <a:gd name="T33" fmla="*/ 58 h 161"/>
                  <a:gd name="T34" fmla="*/ 46 w 67"/>
                  <a:gd name="T35" fmla="*/ 56 h 161"/>
                  <a:gd name="T36" fmla="*/ 35 w 67"/>
                  <a:gd name="T37" fmla="*/ 54 h 161"/>
                  <a:gd name="T38" fmla="*/ 36 w 67"/>
                  <a:gd name="T39" fmla="*/ 9 h 161"/>
                  <a:gd name="T40" fmla="*/ 35 w 67"/>
                  <a:gd name="T41" fmla="*/ 2 h 161"/>
                  <a:gd name="T42" fmla="*/ 35 w 67"/>
                  <a:gd name="T43" fmla="*/ 0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7" h="161">
                    <a:moveTo>
                      <a:pt x="0" y="161"/>
                    </a:moveTo>
                    <a:lnTo>
                      <a:pt x="38" y="144"/>
                    </a:lnTo>
                    <a:lnTo>
                      <a:pt x="58" y="144"/>
                    </a:lnTo>
                    <a:lnTo>
                      <a:pt x="58" y="141"/>
                    </a:lnTo>
                    <a:lnTo>
                      <a:pt x="59" y="138"/>
                    </a:lnTo>
                    <a:lnTo>
                      <a:pt x="59" y="133"/>
                    </a:lnTo>
                    <a:lnTo>
                      <a:pt x="62" y="121"/>
                    </a:lnTo>
                    <a:lnTo>
                      <a:pt x="65" y="114"/>
                    </a:lnTo>
                    <a:lnTo>
                      <a:pt x="65" y="109"/>
                    </a:lnTo>
                    <a:lnTo>
                      <a:pt x="67" y="84"/>
                    </a:lnTo>
                    <a:lnTo>
                      <a:pt x="67" y="81"/>
                    </a:lnTo>
                    <a:lnTo>
                      <a:pt x="66" y="78"/>
                    </a:lnTo>
                    <a:lnTo>
                      <a:pt x="65" y="78"/>
                    </a:lnTo>
                    <a:lnTo>
                      <a:pt x="63" y="77"/>
                    </a:lnTo>
                    <a:lnTo>
                      <a:pt x="56" y="71"/>
                    </a:lnTo>
                    <a:lnTo>
                      <a:pt x="53" y="70"/>
                    </a:lnTo>
                    <a:lnTo>
                      <a:pt x="48" y="58"/>
                    </a:lnTo>
                    <a:lnTo>
                      <a:pt x="46" y="56"/>
                    </a:lnTo>
                    <a:lnTo>
                      <a:pt x="35" y="54"/>
                    </a:lnTo>
                    <a:lnTo>
                      <a:pt x="36" y="9"/>
                    </a:lnTo>
                    <a:lnTo>
                      <a:pt x="35" y="2"/>
                    </a:lnTo>
                    <a:lnTo>
                      <a:pt x="35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96" name="Freeform 4847">
                <a:extLst>
                  <a:ext uri="{FF2B5EF4-FFF2-40B4-BE49-F238E27FC236}">
                    <a16:creationId xmlns:a16="http://schemas.microsoft.com/office/drawing/2014/main" id="{EC70C799-0AED-4CD3-62E1-0EBA0944A3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4" y="2095"/>
                <a:ext cx="25" cy="39"/>
              </a:xfrm>
              <a:custGeom>
                <a:avLst/>
                <a:gdLst>
                  <a:gd name="T0" fmla="*/ 99 w 99"/>
                  <a:gd name="T1" fmla="*/ 155 h 155"/>
                  <a:gd name="T2" fmla="*/ 99 w 99"/>
                  <a:gd name="T3" fmla="*/ 145 h 155"/>
                  <a:gd name="T4" fmla="*/ 98 w 99"/>
                  <a:gd name="T5" fmla="*/ 142 h 155"/>
                  <a:gd name="T6" fmla="*/ 82 w 99"/>
                  <a:gd name="T7" fmla="*/ 135 h 155"/>
                  <a:gd name="T8" fmla="*/ 82 w 99"/>
                  <a:gd name="T9" fmla="*/ 132 h 155"/>
                  <a:gd name="T10" fmla="*/ 99 w 99"/>
                  <a:gd name="T11" fmla="*/ 113 h 155"/>
                  <a:gd name="T12" fmla="*/ 99 w 99"/>
                  <a:gd name="T13" fmla="*/ 112 h 155"/>
                  <a:gd name="T14" fmla="*/ 98 w 99"/>
                  <a:gd name="T15" fmla="*/ 112 h 155"/>
                  <a:gd name="T16" fmla="*/ 92 w 99"/>
                  <a:gd name="T17" fmla="*/ 109 h 155"/>
                  <a:gd name="T18" fmla="*/ 87 w 99"/>
                  <a:gd name="T19" fmla="*/ 102 h 155"/>
                  <a:gd name="T20" fmla="*/ 87 w 99"/>
                  <a:gd name="T21" fmla="*/ 101 h 155"/>
                  <a:gd name="T22" fmla="*/ 82 w 99"/>
                  <a:gd name="T23" fmla="*/ 101 h 155"/>
                  <a:gd name="T24" fmla="*/ 75 w 99"/>
                  <a:gd name="T25" fmla="*/ 96 h 155"/>
                  <a:gd name="T26" fmla="*/ 71 w 99"/>
                  <a:gd name="T27" fmla="*/ 92 h 155"/>
                  <a:gd name="T28" fmla="*/ 68 w 99"/>
                  <a:gd name="T29" fmla="*/ 88 h 155"/>
                  <a:gd name="T30" fmla="*/ 68 w 99"/>
                  <a:gd name="T31" fmla="*/ 85 h 155"/>
                  <a:gd name="T32" fmla="*/ 67 w 99"/>
                  <a:gd name="T33" fmla="*/ 84 h 155"/>
                  <a:gd name="T34" fmla="*/ 64 w 99"/>
                  <a:gd name="T35" fmla="*/ 82 h 155"/>
                  <a:gd name="T36" fmla="*/ 61 w 99"/>
                  <a:gd name="T37" fmla="*/ 82 h 155"/>
                  <a:gd name="T38" fmla="*/ 49 w 99"/>
                  <a:gd name="T39" fmla="*/ 79 h 155"/>
                  <a:gd name="T40" fmla="*/ 42 w 99"/>
                  <a:gd name="T41" fmla="*/ 82 h 155"/>
                  <a:gd name="T42" fmla="*/ 35 w 99"/>
                  <a:gd name="T43" fmla="*/ 78 h 155"/>
                  <a:gd name="T44" fmla="*/ 29 w 99"/>
                  <a:gd name="T45" fmla="*/ 75 h 155"/>
                  <a:gd name="T46" fmla="*/ 21 w 99"/>
                  <a:gd name="T47" fmla="*/ 65 h 155"/>
                  <a:gd name="T48" fmla="*/ 1 w 99"/>
                  <a:gd name="T49" fmla="*/ 61 h 155"/>
                  <a:gd name="T50" fmla="*/ 0 w 99"/>
                  <a:gd name="T51" fmla="*/ 55 h 155"/>
                  <a:gd name="T52" fmla="*/ 4 w 99"/>
                  <a:gd name="T53" fmla="*/ 53 h 155"/>
                  <a:gd name="T54" fmla="*/ 7 w 99"/>
                  <a:gd name="T55" fmla="*/ 55 h 155"/>
                  <a:gd name="T56" fmla="*/ 14 w 99"/>
                  <a:gd name="T57" fmla="*/ 55 h 155"/>
                  <a:gd name="T58" fmla="*/ 17 w 99"/>
                  <a:gd name="T59" fmla="*/ 53 h 155"/>
                  <a:gd name="T60" fmla="*/ 15 w 99"/>
                  <a:gd name="T61" fmla="*/ 53 h 155"/>
                  <a:gd name="T62" fmla="*/ 13 w 99"/>
                  <a:gd name="T63" fmla="*/ 52 h 155"/>
                  <a:gd name="T64" fmla="*/ 11 w 99"/>
                  <a:gd name="T65" fmla="*/ 52 h 155"/>
                  <a:gd name="T66" fmla="*/ 11 w 99"/>
                  <a:gd name="T67" fmla="*/ 42 h 155"/>
                  <a:gd name="T68" fmla="*/ 13 w 99"/>
                  <a:gd name="T69" fmla="*/ 39 h 155"/>
                  <a:gd name="T70" fmla="*/ 13 w 99"/>
                  <a:gd name="T71" fmla="*/ 38 h 155"/>
                  <a:gd name="T72" fmla="*/ 22 w 99"/>
                  <a:gd name="T73" fmla="*/ 35 h 155"/>
                  <a:gd name="T74" fmla="*/ 25 w 99"/>
                  <a:gd name="T75" fmla="*/ 32 h 155"/>
                  <a:gd name="T76" fmla="*/ 25 w 99"/>
                  <a:gd name="T77" fmla="*/ 26 h 155"/>
                  <a:gd name="T78" fmla="*/ 21 w 99"/>
                  <a:gd name="T79" fmla="*/ 12 h 155"/>
                  <a:gd name="T80" fmla="*/ 14 w 99"/>
                  <a:gd name="T81" fmla="*/ 1 h 155"/>
                  <a:gd name="T82" fmla="*/ 14 w 99"/>
                  <a:gd name="T83" fmla="*/ 0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99" h="155">
                    <a:moveTo>
                      <a:pt x="99" y="155"/>
                    </a:moveTo>
                    <a:lnTo>
                      <a:pt x="99" y="145"/>
                    </a:lnTo>
                    <a:lnTo>
                      <a:pt x="98" y="142"/>
                    </a:lnTo>
                    <a:lnTo>
                      <a:pt x="82" y="135"/>
                    </a:lnTo>
                    <a:lnTo>
                      <a:pt x="82" y="132"/>
                    </a:lnTo>
                    <a:lnTo>
                      <a:pt x="99" y="113"/>
                    </a:lnTo>
                    <a:lnTo>
                      <a:pt x="99" y="112"/>
                    </a:lnTo>
                    <a:lnTo>
                      <a:pt x="98" y="112"/>
                    </a:lnTo>
                    <a:lnTo>
                      <a:pt x="92" y="109"/>
                    </a:lnTo>
                    <a:lnTo>
                      <a:pt x="87" y="102"/>
                    </a:lnTo>
                    <a:lnTo>
                      <a:pt x="87" y="101"/>
                    </a:lnTo>
                    <a:lnTo>
                      <a:pt x="82" y="101"/>
                    </a:lnTo>
                    <a:lnTo>
                      <a:pt x="75" y="96"/>
                    </a:lnTo>
                    <a:lnTo>
                      <a:pt x="71" y="92"/>
                    </a:lnTo>
                    <a:lnTo>
                      <a:pt x="68" y="88"/>
                    </a:lnTo>
                    <a:lnTo>
                      <a:pt x="68" y="85"/>
                    </a:lnTo>
                    <a:lnTo>
                      <a:pt x="67" y="84"/>
                    </a:lnTo>
                    <a:lnTo>
                      <a:pt x="64" y="82"/>
                    </a:lnTo>
                    <a:lnTo>
                      <a:pt x="61" y="82"/>
                    </a:lnTo>
                    <a:lnTo>
                      <a:pt x="49" y="79"/>
                    </a:lnTo>
                    <a:lnTo>
                      <a:pt x="42" y="82"/>
                    </a:lnTo>
                    <a:lnTo>
                      <a:pt x="35" y="78"/>
                    </a:lnTo>
                    <a:lnTo>
                      <a:pt x="29" y="75"/>
                    </a:lnTo>
                    <a:lnTo>
                      <a:pt x="21" y="65"/>
                    </a:lnTo>
                    <a:lnTo>
                      <a:pt x="1" y="61"/>
                    </a:lnTo>
                    <a:lnTo>
                      <a:pt x="0" y="55"/>
                    </a:lnTo>
                    <a:lnTo>
                      <a:pt x="4" y="53"/>
                    </a:lnTo>
                    <a:lnTo>
                      <a:pt x="7" y="55"/>
                    </a:lnTo>
                    <a:lnTo>
                      <a:pt x="14" y="55"/>
                    </a:lnTo>
                    <a:lnTo>
                      <a:pt x="17" y="53"/>
                    </a:lnTo>
                    <a:lnTo>
                      <a:pt x="15" y="53"/>
                    </a:lnTo>
                    <a:lnTo>
                      <a:pt x="13" y="52"/>
                    </a:lnTo>
                    <a:lnTo>
                      <a:pt x="11" y="52"/>
                    </a:lnTo>
                    <a:lnTo>
                      <a:pt x="11" y="42"/>
                    </a:lnTo>
                    <a:lnTo>
                      <a:pt x="13" y="39"/>
                    </a:lnTo>
                    <a:lnTo>
                      <a:pt x="13" y="38"/>
                    </a:lnTo>
                    <a:lnTo>
                      <a:pt x="22" y="35"/>
                    </a:lnTo>
                    <a:lnTo>
                      <a:pt x="25" y="32"/>
                    </a:lnTo>
                    <a:lnTo>
                      <a:pt x="25" y="26"/>
                    </a:lnTo>
                    <a:lnTo>
                      <a:pt x="21" y="12"/>
                    </a:lnTo>
                    <a:lnTo>
                      <a:pt x="14" y="1"/>
                    </a:lnTo>
                    <a:lnTo>
                      <a:pt x="14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97" name="Freeform 4848">
                <a:extLst>
                  <a:ext uri="{FF2B5EF4-FFF2-40B4-BE49-F238E27FC236}">
                    <a16:creationId xmlns:a16="http://schemas.microsoft.com/office/drawing/2014/main" id="{935869EF-6B29-486F-0261-D8EBAB3AA7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8" y="2134"/>
                <a:ext cx="44" cy="41"/>
              </a:xfrm>
              <a:custGeom>
                <a:avLst/>
                <a:gdLst>
                  <a:gd name="T0" fmla="*/ 175 w 175"/>
                  <a:gd name="T1" fmla="*/ 162 h 162"/>
                  <a:gd name="T2" fmla="*/ 175 w 175"/>
                  <a:gd name="T3" fmla="*/ 161 h 162"/>
                  <a:gd name="T4" fmla="*/ 168 w 175"/>
                  <a:gd name="T5" fmla="*/ 158 h 162"/>
                  <a:gd name="T6" fmla="*/ 161 w 175"/>
                  <a:gd name="T7" fmla="*/ 156 h 162"/>
                  <a:gd name="T8" fmla="*/ 153 w 175"/>
                  <a:gd name="T9" fmla="*/ 156 h 162"/>
                  <a:gd name="T10" fmla="*/ 143 w 175"/>
                  <a:gd name="T11" fmla="*/ 158 h 162"/>
                  <a:gd name="T12" fmla="*/ 134 w 175"/>
                  <a:gd name="T13" fmla="*/ 162 h 162"/>
                  <a:gd name="T14" fmla="*/ 128 w 175"/>
                  <a:gd name="T15" fmla="*/ 162 h 162"/>
                  <a:gd name="T16" fmla="*/ 124 w 175"/>
                  <a:gd name="T17" fmla="*/ 158 h 162"/>
                  <a:gd name="T18" fmla="*/ 117 w 175"/>
                  <a:gd name="T19" fmla="*/ 152 h 162"/>
                  <a:gd name="T20" fmla="*/ 107 w 175"/>
                  <a:gd name="T21" fmla="*/ 147 h 162"/>
                  <a:gd name="T22" fmla="*/ 107 w 175"/>
                  <a:gd name="T23" fmla="*/ 145 h 162"/>
                  <a:gd name="T24" fmla="*/ 110 w 175"/>
                  <a:gd name="T25" fmla="*/ 131 h 162"/>
                  <a:gd name="T26" fmla="*/ 110 w 175"/>
                  <a:gd name="T27" fmla="*/ 121 h 162"/>
                  <a:gd name="T28" fmla="*/ 108 w 175"/>
                  <a:gd name="T29" fmla="*/ 118 h 162"/>
                  <a:gd name="T30" fmla="*/ 110 w 175"/>
                  <a:gd name="T31" fmla="*/ 118 h 162"/>
                  <a:gd name="T32" fmla="*/ 115 w 175"/>
                  <a:gd name="T33" fmla="*/ 114 h 162"/>
                  <a:gd name="T34" fmla="*/ 120 w 175"/>
                  <a:gd name="T35" fmla="*/ 109 h 162"/>
                  <a:gd name="T36" fmla="*/ 121 w 175"/>
                  <a:gd name="T37" fmla="*/ 99 h 162"/>
                  <a:gd name="T38" fmla="*/ 128 w 175"/>
                  <a:gd name="T39" fmla="*/ 74 h 162"/>
                  <a:gd name="T40" fmla="*/ 128 w 175"/>
                  <a:gd name="T41" fmla="*/ 73 h 162"/>
                  <a:gd name="T42" fmla="*/ 127 w 175"/>
                  <a:gd name="T43" fmla="*/ 73 h 162"/>
                  <a:gd name="T44" fmla="*/ 120 w 175"/>
                  <a:gd name="T45" fmla="*/ 70 h 162"/>
                  <a:gd name="T46" fmla="*/ 118 w 175"/>
                  <a:gd name="T47" fmla="*/ 67 h 162"/>
                  <a:gd name="T48" fmla="*/ 118 w 175"/>
                  <a:gd name="T49" fmla="*/ 60 h 162"/>
                  <a:gd name="T50" fmla="*/ 117 w 175"/>
                  <a:gd name="T51" fmla="*/ 58 h 162"/>
                  <a:gd name="T52" fmla="*/ 115 w 175"/>
                  <a:gd name="T53" fmla="*/ 58 h 162"/>
                  <a:gd name="T54" fmla="*/ 114 w 175"/>
                  <a:gd name="T55" fmla="*/ 61 h 162"/>
                  <a:gd name="T56" fmla="*/ 105 w 175"/>
                  <a:gd name="T57" fmla="*/ 66 h 162"/>
                  <a:gd name="T58" fmla="*/ 87 w 175"/>
                  <a:gd name="T59" fmla="*/ 71 h 162"/>
                  <a:gd name="T60" fmla="*/ 82 w 175"/>
                  <a:gd name="T61" fmla="*/ 74 h 162"/>
                  <a:gd name="T62" fmla="*/ 82 w 175"/>
                  <a:gd name="T63" fmla="*/ 73 h 162"/>
                  <a:gd name="T64" fmla="*/ 67 w 175"/>
                  <a:gd name="T65" fmla="*/ 27 h 162"/>
                  <a:gd name="T66" fmla="*/ 67 w 175"/>
                  <a:gd name="T67" fmla="*/ 25 h 162"/>
                  <a:gd name="T68" fmla="*/ 65 w 175"/>
                  <a:gd name="T69" fmla="*/ 21 h 162"/>
                  <a:gd name="T70" fmla="*/ 62 w 175"/>
                  <a:gd name="T71" fmla="*/ 17 h 162"/>
                  <a:gd name="T72" fmla="*/ 61 w 175"/>
                  <a:gd name="T73" fmla="*/ 17 h 162"/>
                  <a:gd name="T74" fmla="*/ 61 w 175"/>
                  <a:gd name="T75" fmla="*/ 18 h 162"/>
                  <a:gd name="T76" fmla="*/ 54 w 175"/>
                  <a:gd name="T77" fmla="*/ 31 h 162"/>
                  <a:gd name="T78" fmla="*/ 53 w 175"/>
                  <a:gd name="T79" fmla="*/ 46 h 162"/>
                  <a:gd name="T80" fmla="*/ 51 w 175"/>
                  <a:gd name="T81" fmla="*/ 53 h 162"/>
                  <a:gd name="T82" fmla="*/ 50 w 175"/>
                  <a:gd name="T83" fmla="*/ 77 h 162"/>
                  <a:gd name="T84" fmla="*/ 47 w 175"/>
                  <a:gd name="T85" fmla="*/ 84 h 162"/>
                  <a:gd name="T86" fmla="*/ 47 w 175"/>
                  <a:gd name="T87" fmla="*/ 87 h 162"/>
                  <a:gd name="T88" fmla="*/ 40 w 175"/>
                  <a:gd name="T89" fmla="*/ 84 h 162"/>
                  <a:gd name="T90" fmla="*/ 38 w 175"/>
                  <a:gd name="T91" fmla="*/ 44 h 162"/>
                  <a:gd name="T92" fmla="*/ 36 w 175"/>
                  <a:gd name="T93" fmla="*/ 44 h 162"/>
                  <a:gd name="T94" fmla="*/ 33 w 175"/>
                  <a:gd name="T95" fmla="*/ 32 h 162"/>
                  <a:gd name="T96" fmla="*/ 29 w 175"/>
                  <a:gd name="T97" fmla="*/ 31 h 162"/>
                  <a:gd name="T98" fmla="*/ 24 w 175"/>
                  <a:gd name="T99" fmla="*/ 31 h 162"/>
                  <a:gd name="T100" fmla="*/ 16 w 175"/>
                  <a:gd name="T101" fmla="*/ 27 h 162"/>
                  <a:gd name="T102" fmla="*/ 6 w 175"/>
                  <a:gd name="T103" fmla="*/ 20 h 162"/>
                  <a:gd name="T104" fmla="*/ 1 w 175"/>
                  <a:gd name="T105" fmla="*/ 14 h 162"/>
                  <a:gd name="T106" fmla="*/ 0 w 175"/>
                  <a:gd name="T107" fmla="*/ 11 h 162"/>
                  <a:gd name="T108" fmla="*/ 0 w 175"/>
                  <a:gd name="T109" fmla="*/ 8 h 162"/>
                  <a:gd name="T110" fmla="*/ 2 w 175"/>
                  <a:gd name="T111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75" h="162">
                    <a:moveTo>
                      <a:pt x="175" y="162"/>
                    </a:moveTo>
                    <a:lnTo>
                      <a:pt x="175" y="161"/>
                    </a:lnTo>
                    <a:lnTo>
                      <a:pt x="168" y="158"/>
                    </a:lnTo>
                    <a:lnTo>
                      <a:pt x="161" y="156"/>
                    </a:lnTo>
                    <a:lnTo>
                      <a:pt x="153" y="156"/>
                    </a:lnTo>
                    <a:lnTo>
                      <a:pt x="143" y="158"/>
                    </a:lnTo>
                    <a:lnTo>
                      <a:pt x="134" y="162"/>
                    </a:lnTo>
                    <a:lnTo>
                      <a:pt x="128" y="162"/>
                    </a:lnTo>
                    <a:lnTo>
                      <a:pt x="124" y="158"/>
                    </a:lnTo>
                    <a:lnTo>
                      <a:pt x="117" y="152"/>
                    </a:lnTo>
                    <a:lnTo>
                      <a:pt x="107" y="147"/>
                    </a:lnTo>
                    <a:lnTo>
                      <a:pt x="107" y="145"/>
                    </a:lnTo>
                    <a:lnTo>
                      <a:pt x="110" y="131"/>
                    </a:lnTo>
                    <a:lnTo>
                      <a:pt x="110" y="121"/>
                    </a:lnTo>
                    <a:lnTo>
                      <a:pt x="108" y="118"/>
                    </a:lnTo>
                    <a:lnTo>
                      <a:pt x="110" y="118"/>
                    </a:lnTo>
                    <a:lnTo>
                      <a:pt x="115" y="114"/>
                    </a:lnTo>
                    <a:lnTo>
                      <a:pt x="120" y="109"/>
                    </a:lnTo>
                    <a:lnTo>
                      <a:pt x="121" y="99"/>
                    </a:lnTo>
                    <a:lnTo>
                      <a:pt x="128" y="74"/>
                    </a:lnTo>
                    <a:lnTo>
                      <a:pt x="128" y="73"/>
                    </a:lnTo>
                    <a:lnTo>
                      <a:pt x="127" y="73"/>
                    </a:lnTo>
                    <a:lnTo>
                      <a:pt x="120" y="70"/>
                    </a:lnTo>
                    <a:lnTo>
                      <a:pt x="118" y="67"/>
                    </a:lnTo>
                    <a:lnTo>
                      <a:pt x="118" y="60"/>
                    </a:lnTo>
                    <a:lnTo>
                      <a:pt x="117" y="58"/>
                    </a:lnTo>
                    <a:lnTo>
                      <a:pt x="115" y="58"/>
                    </a:lnTo>
                    <a:lnTo>
                      <a:pt x="114" y="61"/>
                    </a:lnTo>
                    <a:lnTo>
                      <a:pt x="105" y="66"/>
                    </a:lnTo>
                    <a:lnTo>
                      <a:pt x="87" y="71"/>
                    </a:lnTo>
                    <a:lnTo>
                      <a:pt x="82" y="74"/>
                    </a:lnTo>
                    <a:lnTo>
                      <a:pt x="82" y="73"/>
                    </a:lnTo>
                    <a:lnTo>
                      <a:pt x="67" y="27"/>
                    </a:lnTo>
                    <a:lnTo>
                      <a:pt x="67" y="25"/>
                    </a:lnTo>
                    <a:lnTo>
                      <a:pt x="65" y="21"/>
                    </a:lnTo>
                    <a:lnTo>
                      <a:pt x="62" y="17"/>
                    </a:lnTo>
                    <a:lnTo>
                      <a:pt x="61" y="17"/>
                    </a:lnTo>
                    <a:lnTo>
                      <a:pt x="61" y="18"/>
                    </a:lnTo>
                    <a:lnTo>
                      <a:pt x="54" y="31"/>
                    </a:lnTo>
                    <a:lnTo>
                      <a:pt x="53" y="46"/>
                    </a:lnTo>
                    <a:lnTo>
                      <a:pt x="51" y="53"/>
                    </a:lnTo>
                    <a:lnTo>
                      <a:pt x="50" y="77"/>
                    </a:lnTo>
                    <a:lnTo>
                      <a:pt x="47" y="84"/>
                    </a:lnTo>
                    <a:lnTo>
                      <a:pt x="47" y="87"/>
                    </a:lnTo>
                    <a:lnTo>
                      <a:pt x="40" y="84"/>
                    </a:lnTo>
                    <a:lnTo>
                      <a:pt x="38" y="44"/>
                    </a:lnTo>
                    <a:lnTo>
                      <a:pt x="36" y="44"/>
                    </a:lnTo>
                    <a:lnTo>
                      <a:pt x="33" y="32"/>
                    </a:lnTo>
                    <a:lnTo>
                      <a:pt x="29" y="31"/>
                    </a:lnTo>
                    <a:lnTo>
                      <a:pt x="24" y="31"/>
                    </a:lnTo>
                    <a:lnTo>
                      <a:pt x="16" y="27"/>
                    </a:lnTo>
                    <a:lnTo>
                      <a:pt x="6" y="20"/>
                    </a:lnTo>
                    <a:lnTo>
                      <a:pt x="1" y="14"/>
                    </a:lnTo>
                    <a:lnTo>
                      <a:pt x="0" y="11"/>
                    </a:lnTo>
                    <a:lnTo>
                      <a:pt x="0" y="8"/>
                    </a:lnTo>
                    <a:lnTo>
                      <a:pt x="2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98" name="Freeform 4849">
                <a:extLst>
                  <a:ext uri="{FF2B5EF4-FFF2-40B4-BE49-F238E27FC236}">
                    <a16:creationId xmlns:a16="http://schemas.microsoft.com/office/drawing/2014/main" id="{291EBF13-7DA0-323B-18BC-48B06735D1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3" y="2175"/>
                <a:ext cx="19" cy="39"/>
              </a:xfrm>
              <a:custGeom>
                <a:avLst/>
                <a:gdLst>
                  <a:gd name="T0" fmla="*/ 74 w 74"/>
                  <a:gd name="T1" fmla="*/ 0 h 158"/>
                  <a:gd name="T2" fmla="*/ 74 w 74"/>
                  <a:gd name="T3" fmla="*/ 17 h 158"/>
                  <a:gd name="T4" fmla="*/ 67 w 74"/>
                  <a:gd name="T5" fmla="*/ 31 h 158"/>
                  <a:gd name="T6" fmla="*/ 60 w 74"/>
                  <a:gd name="T7" fmla="*/ 39 h 158"/>
                  <a:gd name="T8" fmla="*/ 50 w 74"/>
                  <a:gd name="T9" fmla="*/ 47 h 158"/>
                  <a:gd name="T10" fmla="*/ 30 w 74"/>
                  <a:gd name="T11" fmla="*/ 89 h 158"/>
                  <a:gd name="T12" fmla="*/ 24 w 74"/>
                  <a:gd name="T13" fmla="*/ 96 h 158"/>
                  <a:gd name="T14" fmla="*/ 24 w 74"/>
                  <a:gd name="T15" fmla="*/ 98 h 158"/>
                  <a:gd name="T16" fmla="*/ 23 w 74"/>
                  <a:gd name="T17" fmla="*/ 98 h 158"/>
                  <a:gd name="T18" fmla="*/ 20 w 74"/>
                  <a:gd name="T19" fmla="*/ 99 h 158"/>
                  <a:gd name="T20" fmla="*/ 19 w 74"/>
                  <a:gd name="T21" fmla="*/ 99 h 158"/>
                  <a:gd name="T22" fmla="*/ 14 w 74"/>
                  <a:gd name="T23" fmla="*/ 95 h 158"/>
                  <a:gd name="T24" fmla="*/ 14 w 74"/>
                  <a:gd name="T25" fmla="*/ 93 h 158"/>
                  <a:gd name="T26" fmla="*/ 9 w 74"/>
                  <a:gd name="T27" fmla="*/ 88 h 158"/>
                  <a:gd name="T28" fmla="*/ 6 w 74"/>
                  <a:gd name="T29" fmla="*/ 88 h 158"/>
                  <a:gd name="T30" fmla="*/ 2 w 74"/>
                  <a:gd name="T31" fmla="*/ 92 h 158"/>
                  <a:gd name="T32" fmla="*/ 2 w 74"/>
                  <a:gd name="T33" fmla="*/ 93 h 158"/>
                  <a:gd name="T34" fmla="*/ 0 w 74"/>
                  <a:gd name="T35" fmla="*/ 95 h 158"/>
                  <a:gd name="T36" fmla="*/ 0 w 74"/>
                  <a:gd name="T37" fmla="*/ 96 h 158"/>
                  <a:gd name="T38" fmla="*/ 2 w 74"/>
                  <a:gd name="T39" fmla="*/ 99 h 158"/>
                  <a:gd name="T40" fmla="*/ 2 w 74"/>
                  <a:gd name="T41" fmla="*/ 102 h 158"/>
                  <a:gd name="T42" fmla="*/ 4 w 74"/>
                  <a:gd name="T43" fmla="*/ 105 h 158"/>
                  <a:gd name="T44" fmla="*/ 6 w 74"/>
                  <a:gd name="T45" fmla="*/ 105 h 158"/>
                  <a:gd name="T46" fmla="*/ 9 w 74"/>
                  <a:gd name="T47" fmla="*/ 106 h 158"/>
                  <a:gd name="T48" fmla="*/ 13 w 74"/>
                  <a:gd name="T49" fmla="*/ 106 h 158"/>
                  <a:gd name="T50" fmla="*/ 19 w 74"/>
                  <a:gd name="T51" fmla="*/ 119 h 158"/>
                  <a:gd name="T52" fmla="*/ 23 w 74"/>
                  <a:gd name="T53" fmla="*/ 134 h 158"/>
                  <a:gd name="T54" fmla="*/ 23 w 74"/>
                  <a:gd name="T55" fmla="*/ 136 h 158"/>
                  <a:gd name="T56" fmla="*/ 21 w 74"/>
                  <a:gd name="T57" fmla="*/ 137 h 158"/>
                  <a:gd name="T58" fmla="*/ 20 w 74"/>
                  <a:gd name="T59" fmla="*/ 140 h 158"/>
                  <a:gd name="T60" fmla="*/ 19 w 74"/>
                  <a:gd name="T61" fmla="*/ 141 h 158"/>
                  <a:gd name="T62" fmla="*/ 16 w 74"/>
                  <a:gd name="T63" fmla="*/ 144 h 158"/>
                  <a:gd name="T64" fmla="*/ 12 w 74"/>
                  <a:gd name="T65" fmla="*/ 145 h 158"/>
                  <a:gd name="T66" fmla="*/ 10 w 74"/>
                  <a:gd name="T67" fmla="*/ 146 h 158"/>
                  <a:gd name="T68" fmla="*/ 9 w 74"/>
                  <a:gd name="T69" fmla="*/ 146 h 158"/>
                  <a:gd name="T70" fmla="*/ 9 w 74"/>
                  <a:gd name="T71" fmla="*/ 148 h 158"/>
                  <a:gd name="T72" fmla="*/ 7 w 74"/>
                  <a:gd name="T73" fmla="*/ 149 h 158"/>
                  <a:gd name="T74" fmla="*/ 9 w 74"/>
                  <a:gd name="T75" fmla="*/ 153 h 158"/>
                  <a:gd name="T76" fmla="*/ 10 w 74"/>
                  <a:gd name="T77" fmla="*/ 155 h 158"/>
                  <a:gd name="T78" fmla="*/ 12 w 74"/>
                  <a:gd name="T79" fmla="*/ 158 h 158"/>
                  <a:gd name="T80" fmla="*/ 16 w 74"/>
                  <a:gd name="T81" fmla="*/ 158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74" h="158">
                    <a:moveTo>
                      <a:pt x="74" y="0"/>
                    </a:moveTo>
                    <a:lnTo>
                      <a:pt x="74" y="17"/>
                    </a:lnTo>
                    <a:lnTo>
                      <a:pt x="67" y="31"/>
                    </a:lnTo>
                    <a:lnTo>
                      <a:pt x="60" y="39"/>
                    </a:lnTo>
                    <a:lnTo>
                      <a:pt x="50" y="47"/>
                    </a:lnTo>
                    <a:lnTo>
                      <a:pt x="30" y="89"/>
                    </a:lnTo>
                    <a:lnTo>
                      <a:pt x="24" y="96"/>
                    </a:lnTo>
                    <a:lnTo>
                      <a:pt x="24" y="98"/>
                    </a:lnTo>
                    <a:lnTo>
                      <a:pt x="23" y="98"/>
                    </a:lnTo>
                    <a:lnTo>
                      <a:pt x="20" y="99"/>
                    </a:lnTo>
                    <a:lnTo>
                      <a:pt x="19" y="99"/>
                    </a:lnTo>
                    <a:lnTo>
                      <a:pt x="14" y="95"/>
                    </a:lnTo>
                    <a:lnTo>
                      <a:pt x="14" y="93"/>
                    </a:lnTo>
                    <a:lnTo>
                      <a:pt x="9" y="88"/>
                    </a:lnTo>
                    <a:lnTo>
                      <a:pt x="6" y="88"/>
                    </a:lnTo>
                    <a:lnTo>
                      <a:pt x="2" y="92"/>
                    </a:lnTo>
                    <a:lnTo>
                      <a:pt x="2" y="93"/>
                    </a:lnTo>
                    <a:lnTo>
                      <a:pt x="0" y="95"/>
                    </a:lnTo>
                    <a:lnTo>
                      <a:pt x="0" y="96"/>
                    </a:lnTo>
                    <a:lnTo>
                      <a:pt x="2" y="99"/>
                    </a:lnTo>
                    <a:lnTo>
                      <a:pt x="2" y="102"/>
                    </a:lnTo>
                    <a:lnTo>
                      <a:pt x="4" y="105"/>
                    </a:lnTo>
                    <a:lnTo>
                      <a:pt x="6" y="105"/>
                    </a:lnTo>
                    <a:lnTo>
                      <a:pt x="9" y="106"/>
                    </a:lnTo>
                    <a:lnTo>
                      <a:pt x="13" y="106"/>
                    </a:lnTo>
                    <a:lnTo>
                      <a:pt x="19" y="119"/>
                    </a:lnTo>
                    <a:lnTo>
                      <a:pt x="23" y="134"/>
                    </a:lnTo>
                    <a:lnTo>
                      <a:pt x="23" y="136"/>
                    </a:lnTo>
                    <a:lnTo>
                      <a:pt x="21" y="137"/>
                    </a:lnTo>
                    <a:lnTo>
                      <a:pt x="20" y="140"/>
                    </a:lnTo>
                    <a:lnTo>
                      <a:pt x="19" y="141"/>
                    </a:lnTo>
                    <a:lnTo>
                      <a:pt x="16" y="144"/>
                    </a:lnTo>
                    <a:lnTo>
                      <a:pt x="12" y="145"/>
                    </a:lnTo>
                    <a:lnTo>
                      <a:pt x="10" y="146"/>
                    </a:lnTo>
                    <a:lnTo>
                      <a:pt x="9" y="146"/>
                    </a:lnTo>
                    <a:lnTo>
                      <a:pt x="9" y="148"/>
                    </a:lnTo>
                    <a:lnTo>
                      <a:pt x="7" y="149"/>
                    </a:lnTo>
                    <a:lnTo>
                      <a:pt x="9" y="153"/>
                    </a:lnTo>
                    <a:lnTo>
                      <a:pt x="10" y="155"/>
                    </a:lnTo>
                    <a:lnTo>
                      <a:pt x="12" y="158"/>
                    </a:lnTo>
                    <a:lnTo>
                      <a:pt x="16" y="15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99" name="Freeform 4850">
                <a:extLst>
                  <a:ext uri="{FF2B5EF4-FFF2-40B4-BE49-F238E27FC236}">
                    <a16:creationId xmlns:a16="http://schemas.microsoft.com/office/drawing/2014/main" id="{C87B24FB-F0D7-FEB3-A5A8-CE79808371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2" y="2216"/>
                <a:ext cx="21" cy="30"/>
              </a:xfrm>
              <a:custGeom>
                <a:avLst/>
                <a:gdLst>
                  <a:gd name="T0" fmla="*/ 82 w 82"/>
                  <a:gd name="T1" fmla="*/ 120 h 120"/>
                  <a:gd name="T2" fmla="*/ 77 w 82"/>
                  <a:gd name="T3" fmla="*/ 113 h 120"/>
                  <a:gd name="T4" fmla="*/ 77 w 82"/>
                  <a:gd name="T5" fmla="*/ 110 h 120"/>
                  <a:gd name="T6" fmla="*/ 78 w 82"/>
                  <a:gd name="T7" fmla="*/ 109 h 120"/>
                  <a:gd name="T8" fmla="*/ 78 w 82"/>
                  <a:gd name="T9" fmla="*/ 107 h 120"/>
                  <a:gd name="T10" fmla="*/ 75 w 82"/>
                  <a:gd name="T11" fmla="*/ 106 h 120"/>
                  <a:gd name="T12" fmla="*/ 67 w 82"/>
                  <a:gd name="T13" fmla="*/ 105 h 120"/>
                  <a:gd name="T14" fmla="*/ 52 w 82"/>
                  <a:gd name="T15" fmla="*/ 105 h 120"/>
                  <a:gd name="T16" fmla="*/ 44 w 82"/>
                  <a:gd name="T17" fmla="*/ 106 h 120"/>
                  <a:gd name="T18" fmla="*/ 42 w 82"/>
                  <a:gd name="T19" fmla="*/ 107 h 120"/>
                  <a:gd name="T20" fmla="*/ 33 w 82"/>
                  <a:gd name="T21" fmla="*/ 110 h 120"/>
                  <a:gd name="T22" fmla="*/ 29 w 82"/>
                  <a:gd name="T23" fmla="*/ 110 h 120"/>
                  <a:gd name="T24" fmla="*/ 22 w 82"/>
                  <a:gd name="T25" fmla="*/ 109 h 120"/>
                  <a:gd name="T26" fmla="*/ 21 w 82"/>
                  <a:gd name="T27" fmla="*/ 110 h 120"/>
                  <a:gd name="T28" fmla="*/ 21 w 82"/>
                  <a:gd name="T29" fmla="*/ 109 h 120"/>
                  <a:gd name="T30" fmla="*/ 22 w 82"/>
                  <a:gd name="T31" fmla="*/ 96 h 120"/>
                  <a:gd name="T32" fmla="*/ 21 w 82"/>
                  <a:gd name="T33" fmla="*/ 89 h 120"/>
                  <a:gd name="T34" fmla="*/ 19 w 82"/>
                  <a:gd name="T35" fmla="*/ 85 h 120"/>
                  <a:gd name="T36" fmla="*/ 19 w 82"/>
                  <a:gd name="T37" fmla="*/ 82 h 120"/>
                  <a:gd name="T38" fmla="*/ 29 w 82"/>
                  <a:gd name="T39" fmla="*/ 74 h 120"/>
                  <a:gd name="T40" fmla="*/ 32 w 82"/>
                  <a:gd name="T41" fmla="*/ 72 h 120"/>
                  <a:gd name="T42" fmla="*/ 36 w 82"/>
                  <a:gd name="T43" fmla="*/ 62 h 120"/>
                  <a:gd name="T44" fmla="*/ 36 w 82"/>
                  <a:gd name="T45" fmla="*/ 43 h 120"/>
                  <a:gd name="T46" fmla="*/ 32 w 82"/>
                  <a:gd name="T47" fmla="*/ 40 h 120"/>
                  <a:gd name="T48" fmla="*/ 29 w 82"/>
                  <a:gd name="T49" fmla="*/ 36 h 120"/>
                  <a:gd name="T50" fmla="*/ 28 w 82"/>
                  <a:gd name="T51" fmla="*/ 32 h 120"/>
                  <a:gd name="T52" fmla="*/ 26 w 82"/>
                  <a:gd name="T53" fmla="*/ 25 h 120"/>
                  <a:gd name="T54" fmla="*/ 21 w 82"/>
                  <a:gd name="T55" fmla="*/ 12 h 120"/>
                  <a:gd name="T56" fmla="*/ 7 w 82"/>
                  <a:gd name="T57" fmla="*/ 9 h 120"/>
                  <a:gd name="T58" fmla="*/ 0 w 82"/>
                  <a:gd name="T59" fmla="*/ 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82" h="120">
                    <a:moveTo>
                      <a:pt x="82" y="120"/>
                    </a:moveTo>
                    <a:lnTo>
                      <a:pt x="77" y="113"/>
                    </a:lnTo>
                    <a:lnTo>
                      <a:pt x="77" y="110"/>
                    </a:lnTo>
                    <a:lnTo>
                      <a:pt x="78" y="109"/>
                    </a:lnTo>
                    <a:lnTo>
                      <a:pt x="78" y="107"/>
                    </a:lnTo>
                    <a:lnTo>
                      <a:pt x="75" y="106"/>
                    </a:lnTo>
                    <a:lnTo>
                      <a:pt x="67" y="105"/>
                    </a:lnTo>
                    <a:lnTo>
                      <a:pt x="52" y="105"/>
                    </a:lnTo>
                    <a:lnTo>
                      <a:pt x="44" y="106"/>
                    </a:lnTo>
                    <a:lnTo>
                      <a:pt x="42" y="107"/>
                    </a:lnTo>
                    <a:lnTo>
                      <a:pt x="33" y="110"/>
                    </a:lnTo>
                    <a:lnTo>
                      <a:pt x="29" y="110"/>
                    </a:lnTo>
                    <a:lnTo>
                      <a:pt x="22" y="109"/>
                    </a:lnTo>
                    <a:lnTo>
                      <a:pt x="21" y="110"/>
                    </a:lnTo>
                    <a:lnTo>
                      <a:pt x="21" y="109"/>
                    </a:lnTo>
                    <a:lnTo>
                      <a:pt x="22" y="96"/>
                    </a:lnTo>
                    <a:lnTo>
                      <a:pt x="21" y="89"/>
                    </a:lnTo>
                    <a:lnTo>
                      <a:pt x="19" y="85"/>
                    </a:lnTo>
                    <a:lnTo>
                      <a:pt x="19" y="82"/>
                    </a:lnTo>
                    <a:lnTo>
                      <a:pt x="29" y="74"/>
                    </a:lnTo>
                    <a:lnTo>
                      <a:pt x="32" y="72"/>
                    </a:lnTo>
                    <a:lnTo>
                      <a:pt x="36" y="62"/>
                    </a:lnTo>
                    <a:lnTo>
                      <a:pt x="36" y="43"/>
                    </a:lnTo>
                    <a:lnTo>
                      <a:pt x="32" y="40"/>
                    </a:lnTo>
                    <a:lnTo>
                      <a:pt x="29" y="36"/>
                    </a:lnTo>
                    <a:lnTo>
                      <a:pt x="28" y="32"/>
                    </a:lnTo>
                    <a:lnTo>
                      <a:pt x="26" y="25"/>
                    </a:lnTo>
                    <a:lnTo>
                      <a:pt x="21" y="12"/>
                    </a:lnTo>
                    <a:lnTo>
                      <a:pt x="7" y="9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00" name="Freeform 4851">
                <a:extLst>
                  <a:ext uri="{FF2B5EF4-FFF2-40B4-BE49-F238E27FC236}">
                    <a16:creationId xmlns:a16="http://schemas.microsoft.com/office/drawing/2014/main" id="{65D6C594-96AA-3733-CD1B-793DF58666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3" y="2246"/>
                <a:ext cx="0" cy="0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2 h 2"/>
                  <a:gd name="T4" fmla="*/ 0 w 3"/>
                  <a:gd name="T5" fmla="*/ 1 h 2"/>
                  <a:gd name="T6" fmla="*/ 0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3" y="2"/>
                    </a:lnTo>
                    <a:lnTo>
                      <a:pt x="0" y="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01" name="Freeform 4852">
                <a:extLst>
                  <a:ext uri="{FF2B5EF4-FFF2-40B4-BE49-F238E27FC236}">
                    <a16:creationId xmlns:a16="http://schemas.microsoft.com/office/drawing/2014/main" id="{86E2CEC0-36FC-CE59-AF8A-878475B3D2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3" y="2245"/>
                <a:ext cx="33" cy="35"/>
              </a:xfrm>
              <a:custGeom>
                <a:avLst/>
                <a:gdLst>
                  <a:gd name="T0" fmla="*/ 134 w 134"/>
                  <a:gd name="T1" fmla="*/ 123 h 141"/>
                  <a:gd name="T2" fmla="*/ 129 w 134"/>
                  <a:gd name="T3" fmla="*/ 122 h 141"/>
                  <a:gd name="T4" fmla="*/ 129 w 134"/>
                  <a:gd name="T5" fmla="*/ 115 h 141"/>
                  <a:gd name="T6" fmla="*/ 125 w 134"/>
                  <a:gd name="T7" fmla="*/ 115 h 141"/>
                  <a:gd name="T8" fmla="*/ 125 w 134"/>
                  <a:gd name="T9" fmla="*/ 116 h 141"/>
                  <a:gd name="T10" fmla="*/ 123 w 134"/>
                  <a:gd name="T11" fmla="*/ 116 h 141"/>
                  <a:gd name="T12" fmla="*/ 122 w 134"/>
                  <a:gd name="T13" fmla="*/ 119 h 141"/>
                  <a:gd name="T14" fmla="*/ 122 w 134"/>
                  <a:gd name="T15" fmla="*/ 122 h 141"/>
                  <a:gd name="T16" fmla="*/ 118 w 134"/>
                  <a:gd name="T17" fmla="*/ 128 h 141"/>
                  <a:gd name="T18" fmla="*/ 111 w 134"/>
                  <a:gd name="T19" fmla="*/ 132 h 141"/>
                  <a:gd name="T20" fmla="*/ 108 w 134"/>
                  <a:gd name="T21" fmla="*/ 135 h 141"/>
                  <a:gd name="T22" fmla="*/ 99 w 134"/>
                  <a:gd name="T23" fmla="*/ 135 h 141"/>
                  <a:gd name="T24" fmla="*/ 94 w 134"/>
                  <a:gd name="T25" fmla="*/ 140 h 141"/>
                  <a:gd name="T26" fmla="*/ 94 w 134"/>
                  <a:gd name="T27" fmla="*/ 141 h 141"/>
                  <a:gd name="T28" fmla="*/ 75 w 134"/>
                  <a:gd name="T29" fmla="*/ 140 h 141"/>
                  <a:gd name="T30" fmla="*/ 73 w 134"/>
                  <a:gd name="T31" fmla="*/ 132 h 141"/>
                  <a:gd name="T32" fmla="*/ 73 w 134"/>
                  <a:gd name="T33" fmla="*/ 131 h 141"/>
                  <a:gd name="T34" fmla="*/ 70 w 134"/>
                  <a:gd name="T35" fmla="*/ 122 h 141"/>
                  <a:gd name="T36" fmla="*/ 70 w 134"/>
                  <a:gd name="T37" fmla="*/ 119 h 141"/>
                  <a:gd name="T38" fmla="*/ 66 w 134"/>
                  <a:gd name="T39" fmla="*/ 115 h 141"/>
                  <a:gd name="T40" fmla="*/ 63 w 134"/>
                  <a:gd name="T41" fmla="*/ 113 h 141"/>
                  <a:gd name="T42" fmla="*/ 62 w 134"/>
                  <a:gd name="T43" fmla="*/ 112 h 141"/>
                  <a:gd name="T44" fmla="*/ 46 w 134"/>
                  <a:gd name="T45" fmla="*/ 109 h 141"/>
                  <a:gd name="T46" fmla="*/ 42 w 134"/>
                  <a:gd name="T47" fmla="*/ 103 h 141"/>
                  <a:gd name="T48" fmla="*/ 41 w 134"/>
                  <a:gd name="T49" fmla="*/ 103 h 141"/>
                  <a:gd name="T50" fmla="*/ 39 w 134"/>
                  <a:gd name="T51" fmla="*/ 102 h 141"/>
                  <a:gd name="T52" fmla="*/ 31 w 134"/>
                  <a:gd name="T53" fmla="*/ 84 h 141"/>
                  <a:gd name="T54" fmla="*/ 32 w 134"/>
                  <a:gd name="T55" fmla="*/ 59 h 141"/>
                  <a:gd name="T56" fmla="*/ 30 w 134"/>
                  <a:gd name="T57" fmla="*/ 55 h 141"/>
                  <a:gd name="T58" fmla="*/ 25 w 134"/>
                  <a:gd name="T59" fmla="*/ 53 h 141"/>
                  <a:gd name="T60" fmla="*/ 4 w 134"/>
                  <a:gd name="T61" fmla="*/ 35 h 141"/>
                  <a:gd name="T62" fmla="*/ 7 w 134"/>
                  <a:gd name="T63" fmla="*/ 24 h 141"/>
                  <a:gd name="T64" fmla="*/ 7 w 134"/>
                  <a:gd name="T65" fmla="*/ 12 h 141"/>
                  <a:gd name="T66" fmla="*/ 6 w 134"/>
                  <a:gd name="T67" fmla="*/ 8 h 141"/>
                  <a:gd name="T68" fmla="*/ 4 w 134"/>
                  <a:gd name="T69" fmla="*/ 1 h 141"/>
                  <a:gd name="T70" fmla="*/ 3 w 134"/>
                  <a:gd name="T71" fmla="*/ 0 h 141"/>
                  <a:gd name="T72" fmla="*/ 0 w 134"/>
                  <a:gd name="T73" fmla="*/ 0 h 141"/>
                  <a:gd name="T74" fmla="*/ 0 w 134"/>
                  <a:gd name="T75" fmla="*/ 3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34" h="141">
                    <a:moveTo>
                      <a:pt x="134" y="123"/>
                    </a:moveTo>
                    <a:lnTo>
                      <a:pt x="129" y="122"/>
                    </a:lnTo>
                    <a:lnTo>
                      <a:pt x="129" y="115"/>
                    </a:lnTo>
                    <a:lnTo>
                      <a:pt x="125" y="115"/>
                    </a:lnTo>
                    <a:lnTo>
                      <a:pt x="125" y="116"/>
                    </a:lnTo>
                    <a:lnTo>
                      <a:pt x="123" y="116"/>
                    </a:lnTo>
                    <a:lnTo>
                      <a:pt x="122" y="119"/>
                    </a:lnTo>
                    <a:lnTo>
                      <a:pt x="122" y="122"/>
                    </a:lnTo>
                    <a:lnTo>
                      <a:pt x="118" y="128"/>
                    </a:lnTo>
                    <a:lnTo>
                      <a:pt x="111" y="132"/>
                    </a:lnTo>
                    <a:lnTo>
                      <a:pt x="108" y="135"/>
                    </a:lnTo>
                    <a:lnTo>
                      <a:pt x="99" y="135"/>
                    </a:lnTo>
                    <a:lnTo>
                      <a:pt x="94" y="140"/>
                    </a:lnTo>
                    <a:lnTo>
                      <a:pt x="94" y="141"/>
                    </a:lnTo>
                    <a:lnTo>
                      <a:pt x="75" y="140"/>
                    </a:lnTo>
                    <a:lnTo>
                      <a:pt x="73" y="132"/>
                    </a:lnTo>
                    <a:lnTo>
                      <a:pt x="73" y="131"/>
                    </a:lnTo>
                    <a:lnTo>
                      <a:pt x="70" y="122"/>
                    </a:lnTo>
                    <a:lnTo>
                      <a:pt x="70" y="119"/>
                    </a:lnTo>
                    <a:lnTo>
                      <a:pt x="66" y="115"/>
                    </a:lnTo>
                    <a:lnTo>
                      <a:pt x="63" y="113"/>
                    </a:lnTo>
                    <a:lnTo>
                      <a:pt x="62" y="112"/>
                    </a:lnTo>
                    <a:lnTo>
                      <a:pt x="46" y="109"/>
                    </a:lnTo>
                    <a:lnTo>
                      <a:pt x="42" y="103"/>
                    </a:lnTo>
                    <a:lnTo>
                      <a:pt x="41" y="103"/>
                    </a:lnTo>
                    <a:lnTo>
                      <a:pt x="39" y="102"/>
                    </a:lnTo>
                    <a:lnTo>
                      <a:pt x="31" y="84"/>
                    </a:lnTo>
                    <a:lnTo>
                      <a:pt x="32" y="59"/>
                    </a:lnTo>
                    <a:lnTo>
                      <a:pt x="30" y="55"/>
                    </a:lnTo>
                    <a:lnTo>
                      <a:pt x="25" y="53"/>
                    </a:lnTo>
                    <a:lnTo>
                      <a:pt x="4" y="35"/>
                    </a:lnTo>
                    <a:lnTo>
                      <a:pt x="7" y="24"/>
                    </a:lnTo>
                    <a:lnTo>
                      <a:pt x="7" y="12"/>
                    </a:lnTo>
                    <a:lnTo>
                      <a:pt x="6" y="8"/>
                    </a:lnTo>
                    <a:lnTo>
                      <a:pt x="4" y="1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02" name="Freeform 4853">
                <a:extLst>
                  <a:ext uri="{FF2B5EF4-FFF2-40B4-BE49-F238E27FC236}">
                    <a16:creationId xmlns:a16="http://schemas.microsoft.com/office/drawing/2014/main" id="{CEF7FC71-2126-9C93-1753-812A4DB56B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6" y="2215"/>
                <a:ext cx="62" cy="61"/>
              </a:xfrm>
              <a:custGeom>
                <a:avLst/>
                <a:gdLst>
                  <a:gd name="T0" fmla="*/ 249 w 249"/>
                  <a:gd name="T1" fmla="*/ 1 h 243"/>
                  <a:gd name="T2" fmla="*/ 235 w 249"/>
                  <a:gd name="T3" fmla="*/ 27 h 243"/>
                  <a:gd name="T4" fmla="*/ 229 w 249"/>
                  <a:gd name="T5" fmla="*/ 43 h 243"/>
                  <a:gd name="T6" fmla="*/ 226 w 249"/>
                  <a:gd name="T7" fmla="*/ 49 h 243"/>
                  <a:gd name="T8" fmla="*/ 210 w 249"/>
                  <a:gd name="T9" fmla="*/ 63 h 243"/>
                  <a:gd name="T10" fmla="*/ 212 w 249"/>
                  <a:gd name="T11" fmla="*/ 78 h 243"/>
                  <a:gd name="T12" fmla="*/ 211 w 249"/>
                  <a:gd name="T13" fmla="*/ 91 h 243"/>
                  <a:gd name="T14" fmla="*/ 201 w 249"/>
                  <a:gd name="T15" fmla="*/ 95 h 243"/>
                  <a:gd name="T16" fmla="*/ 193 w 249"/>
                  <a:gd name="T17" fmla="*/ 94 h 243"/>
                  <a:gd name="T18" fmla="*/ 189 w 249"/>
                  <a:gd name="T19" fmla="*/ 95 h 243"/>
                  <a:gd name="T20" fmla="*/ 181 w 249"/>
                  <a:gd name="T21" fmla="*/ 103 h 243"/>
                  <a:gd name="T22" fmla="*/ 178 w 249"/>
                  <a:gd name="T23" fmla="*/ 103 h 243"/>
                  <a:gd name="T24" fmla="*/ 178 w 249"/>
                  <a:gd name="T25" fmla="*/ 99 h 243"/>
                  <a:gd name="T26" fmla="*/ 166 w 249"/>
                  <a:gd name="T27" fmla="*/ 96 h 243"/>
                  <a:gd name="T28" fmla="*/ 154 w 249"/>
                  <a:gd name="T29" fmla="*/ 103 h 243"/>
                  <a:gd name="T30" fmla="*/ 151 w 249"/>
                  <a:gd name="T31" fmla="*/ 117 h 243"/>
                  <a:gd name="T32" fmla="*/ 145 w 249"/>
                  <a:gd name="T33" fmla="*/ 116 h 243"/>
                  <a:gd name="T34" fmla="*/ 143 w 249"/>
                  <a:gd name="T35" fmla="*/ 109 h 243"/>
                  <a:gd name="T36" fmla="*/ 138 w 249"/>
                  <a:gd name="T37" fmla="*/ 105 h 243"/>
                  <a:gd name="T38" fmla="*/ 138 w 249"/>
                  <a:gd name="T39" fmla="*/ 108 h 243"/>
                  <a:gd name="T40" fmla="*/ 136 w 249"/>
                  <a:gd name="T41" fmla="*/ 112 h 243"/>
                  <a:gd name="T42" fmla="*/ 128 w 249"/>
                  <a:gd name="T43" fmla="*/ 121 h 243"/>
                  <a:gd name="T44" fmla="*/ 128 w 249"/>
                  <a:gd name="T45" fmla="*/ 130 h 243"/>
                  <a:gd name="T46" fmla="*/ 123 w 249"/>
                  <a:gd name="T47" fmla="*/ 147 h 243"/>
                  <a:gd name="T48" fmla="*/ 112 w 249"/>
                  <a:gd name="T49" fmla="*/ 158 h 243"/>
                  <a:gd name="T50" fmla="*/ 102 w 249"/>
                  <a:gd name="T51" fmla="*/ 159 h 243"/>
                  <a:gd name="T52" fmla="*/ 94 w 249"/>
                  <a:gd name="T53" fmla="*/ 162 h 243"/>
                  <a:gd name="T54" fmla="*/ 97 w 249"/>
                  <a:gd name="T55" fmla="*/ 166 h 243"/>
                  <a:gd name="T56" fmla="*/ 101 w 249"/>
                  <a:gd name="T57" fmla="*/ 184 h 243"/>
                  <a:gd name="T58" fmla="*/ 101 w 249"/>
                  <a:gd name="T59" fmla="*/ 188 h 243"/>
                  <a:gd name="T60" fmla="*/ 95 w 249"/>
                  <a:gd name="T61" fmla="*/ 191 h 243"/>
                  <a:gd name="T62" fmla="*/ 84 w 249"/>
                  <a:gd name="T63" fmla="*/ 212 h 243"/>
                  <a:gd name="T64" fmla="*/ 87 w 249"/>
                  <a:gd name="T65" fmla="*/ 221 h 243"/>
                  <a:gd name="T66" fmla="*/ 78 w 249"/>
                  <a:gd name="T67" fmla="*/ 239 h 243"/>
                  <a:gd name="T68" fmla="*/ 77 w 249"/>
                  <a:gd name="T69" fmla="*/ 239 h 243"/>
                  <a:gd name="T70" fmla="*/ 74 w 249"/>
                  <a:gd name="T71" fmla="*/ 236 h 243"/>
                  <a:gd name="T72" fmla="*/ 53 w 249"/>
                  <a:gd name="T73" fmla="*/ 235 h 243"/>
                  <a:gd name="T74" fmla="*/ 48 w 249"/>
                  <a:gd name="T75" fmla="*/ 232 h 243"/>
                  <a:gd name="T76" fmla="*/ 34 w 249"/>
                  <a:gd name="T77" fmla="*/ 219 h 243"/>
                  <a:gd name="T78" fmla="*/ 37 w 249"/>
                  <a:gd name="T79" fmla="*/ 211 h 243"/>
                  <a:gd name="T80" fmla="*/ 28 w 249"/>
                  <a:gd name="T81" fmla="*/ 208 h 243"/>
                  <a:gd name="T82" fmla="*/ 18 w 249"/>
                  <a:gd name="T83" fmla="*/ 216 h 243"/>
                  <a:gd name="T84" fmla="*/ 9 w 249"/>
                  <a:gd name="T85" fmla="*/ 229 h 243"/>
                  <a:gd name="T86" fmla="*/ 3 w 249"/>
                  <a:gd name="T87" fmla="*/ 239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49" h="243">
                    <a:moveTo>
                      <a:pt x="249" y="0"/>
                    </a:moveTo>
                    <a:lnTo>
                      <a:pt x="249" y="1"/>
                    </a:lnTo>
                    <a:lnTo>
                      <a:pt x="248" y="3"/>
                    </a:lnTo>
                    <a:lnTo>
                      <a:pt x="235" y="27"/>
                    </a:lnTo>
                    <a:lnTo>
                      <a:pt x="229" y="42"/>
                    </a:lnTo>
                    <a:lnTo>
                      <a:pt x="229" y="43"/>
                    </a:lnTo>
                    <a:lnTo>
                      <a:pt x="226" y="46"/>
                    </a:lnTo>
                    <a:lnTo>
                      <a:pt x="226" y="49"/>
                    </a:lnTo>
                    <a:lnTo>
                      <a:pt x="222" y="49"/>
                    </a:lnTo>
                    <a:lnTo>
                      <a:pt x="210" y="63"/>
                    </a:lnTo>
                    <a:lnTo>
                      <a:pt x="210" y="70"/>
                    </a:lnTo>
                    <a:lnTo>
                      <a:pt x="212" y="78"/>
                    </a:lnTo>
                    <a:lnTo>
                      <a:pt x="215" y="84"/>
                    </a:lnTo>
                    <a:lnTo>
                      <a:pt x="211" y="91"/>
                    </a:lnTo>
                    <a:lnTo>
                      <a:pt x="204" y="95"/>
                    </a:lnTo>
                    <a:lnTo>
                      <a:pt x="201" y="95"/>
                    </a:lnTo>
                    <a:lnTo>
                      <a:pt x="199" y="96"/>
                    </a:lnTo>
                    <a:lnTo>
                      <a:pt x="193" y="94"/>
                    </a:lnTo>
                    <a:lnTo>
                      <a:pt x="189" y="94"/>
                    </a:lnTo>
                    <a:lnTo>
                      <a:pt x="189" y="95"/>
                    </a:lnTo>
                    <a:lnTo>
                      <a:pt x="186" y="99"/>
                    </a:lnTo>
                    <a:lnTo>
                      <a:pt x="181" y="103"/>
                    </a:lnTo>
                    <a:lnTo>
                      <a:pt x="179" y="105"/>
                    </a:lnTo>
                    <a:lnTo>
                      <a:pt x="178" y="103"/>
                    </a:lnTo>
                    <a:lnTo>
                      <a:pt x="179" y="101"/>
                    </a:lnTo>
                    <a:lnTo>
                      <a:pt x="178" y="99"/>
                    </a:lnTo>
                    <a:lnTo>
                      <a:pt x="173" y="98"/>
                    </a:lnTo>
                    <a:lnTo>
                      <a:pt x="166" y="96"/>
                    </a:lnTo>
                    <a:lnTo>
                      <a:pt x="157" y="96"/>
                    </a:lnTo>
                    <a:lnTo>
                      <a:pt x="154" y="103"/>
                    </a:lnTo>
                    <a:lnTo>
                      <a:pt x="152" y="113"/>
                    </a:lnTo>
                    <a:lnTo>
                      <a:pt x="151" y="117"/>
                    </a:lnTo>
                    <a:lnTo>
                      <a:pt x="147" y="116"/>
                    </a:lnTo>
                    <a:lnTo>
                      <a:pt x="145" y="116"/>
                    </a:lnTo>
                    <a:lnTo>
                      <a:pt x="143" y="112"/>
                    </a:lnTo>
                    <a:lnTo>
                      <a:pt x="143" y="109"/>
                    </a:lnTo>
                    <a:lnTo>
                      <a:pt x="141" y="106"/>
                    </a:lnTo>
                    <a:lnTo>
                      <a:pt x="138" y="105"/>
                    </a:lnTo>
                    <a:lnTo>
                      <a:pt x="140" y="106"/>
                    </a:lnTo>
                    <a:lnTo>
                      <a:pt x="138" y="108"/>
                    </a:lnTo>
                    <a:lnTo>
                      <a:pt x="138" y="109"/>
                    </a:lnTo>
                    <a:lnTo>
                      <a:pt x="136" y="112"/>
                    </a:lnTo>
                    <a:lnTo>
                      <a:pt x="132" y="117"/>
                    </a:lnTo>
                    <a:lnTo>
                      <a:pt x="128" y="121"/>
                    </a:lnTo>
                    <a:lnTo>
                      <a:pt x="126" y="127"/>
                    </a:lnTo>
                    <a:lnTo>
                      <a:pt x="128" y="130"/>
                    </a:lnTo>
                    <a:lnTo>
                      <a:pt x="126" y="139"/>
                    </a:lnTo>
                    <a:lnTo>
                      <a:pt x="123" y="147"/>
                    </a:lnTo>
                    <a:lnTo>
                      <a:pt x="118" y="154"/>
                    </a:lnTo>
                    <a:lnTo>
                      <a:pt x="112" y="158"/>
                    </a:lnTo>
                    <a:lnTo>
                      <a:pt x="108" y="158"/>
                    </a:lnTo>
                    <a:lnTo>
                      <a:pt x="102" y="159"/>
                    </a:lnTo>
                    <a:lnTo>
                      <a:pt x="94" y="159"/>
                    </a:lnTo>
                    <a:lnTo>
                      <a:pt x="94" y="162"/>
                    </a:lnTo>
                    <a:lnTo>
                      <a:pt x="95" y="163"/>
                    </a:lnTo>
                    <a:lnTo>
                      <a:pt x="97" y="166"/>
                    </a:lnTo>
                    <a:lnTo>
                      <a:pt x="98" y="177"/>
                    </a:lnTo>
                    <a:lnTo>
                      <a:pt x="101" y="184"/>
                    </a:lnTo>
                    <a:lnTo>
                      <a:pt x="102" y="185"/>
                    </a:lnTo>
                    <a:lnTo>
                      <a:pt x="101" y="188"/>
                    </a:lnTo>
                    <a:lnTo>
                      <a:pt x="99" y="188"/>
                    </a:lnTo>
                    <a:lnTo>
                      <a:pt x="95" y="191"/>
                    </a:lnTo>
                    <a:lnTo>
                      <a:pt x="84" y="205"/>
                    </a:lnTo>
                    <a:lnTo>
                      <a:pt x="84" y="212"/>
                    </a:lnTo>
                    <a:lnTo>
                      <a:pt x="87" y="219"/>
                    </a:lnTo>
                    <a:lnTo>
                      <a:pt x="87" y="221"/>
                    </a:lnTo>
                    <a:lnTo>
                      <a:pt x="85" y="229"/>
                    </a:lnTo>
                    <a:lnTo>
                      <a:pt x="78" y="239"/>
                    </a:lnTo>
                    <a:lnTo>
                      <a:pt x="77" y="240"/>
                    </a:lnTo>
                    <a:lnTo>
                      <a:pt x="77" y="239"/>
                    </a:lnTo>
                    <a:lnTo>
                      <a:pt x="74" y="237"/>
                    </a:lnTo>
                    <a:lnTo>
                      <a:pt x="74" y="236"/>
                    </a:lnTo>
                    <a:lnTo>
                      <a:pt x="59" y="233"/>
                    </a:lnTo>
                    <a:lnTo>
                      <a:pt x="53" y="235"/>
                    </a:lnTo>
                    <a:lnTo>
                      <a:pt x="51" y="235"/>
                    </a:lnTo>
                    <a:lnTo>
                      <a:pt x="48" y="232"/>
                    </a:lnTo>
                    <a:lnTo>
                      <a:pt x="39" y="226"/>
                    </a:lnTo>
                    <a:lnTo>
                      <a:pt x="34" y="219"/>
                    </a:lnTo>
                    <a:lnTo>
                      <a:pt x="34" y="216"/>
                    </a:lnTo>
                    <a:lnTo>
                      <a:pt x="37" y="211"/>
                    </a:lnTo>
                    <a:lnTo>
                      <a:pt x="37" y="208"/>
                    </a:lnTo>
                    <a:lnTo>
                      <a:pt x="28" y="208"/>
                    </a:lnTo>
                    <a:lnTo>
                      <a:pt x="18" y="214"/>
                    </a:lnTo>
                    <a:lnTo>
                      <a:pt x="18" y="216"/>
                    </a:lnTo>
                    <a:lnTo>
                      <a:pt x="16" y="225"/>
                    </a:lnTo>
                    <a:lnTo>
                      <a:pt x="9" y="229"/>
                    </a:lnTo>
                    <a:lnTo>
                      <a:pt x="4" y="237"/>
                    </a:lnTo>
                    <a:lnTo>
                      <a:pt x="3" y="239"/>
                    </a:lnTo>
                    <a:lnTo>
                      <a:pt x="0" y="24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03" name="Line 4854">
                <a:extLst>
                  <a:ext uri="{FF2B5EF4-FFF2-40B4-BE49-F238E27FC236}">
                    <a16:creationId xmlns:a16="http://schemas.microsoft.com/office/drawing/2014/main" id="{22156C8A-5D19-937B-7E14-13B4DA41C64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947" y="221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04" name="Freeform 4855">
                <a:extLst>
                  <a:ext uri="{FF2B5EF4-FFF2-40B4-BE49-F238E27FC236}">
                    <a16:creationId xmlns:a16="http://schemas.microsoft.com/office/drawing/2014/main" id="{6370B964-1DEB-461D-A3CE-7EBB5FAA36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8" y="2213"/>
                <a:ext cx="17" cy="71"/>
              </a:xfrm>
              <a:custGeom>
                <a:avLst/>
                <a:gdLst>
                  <a:gd name="T0" fmla="*/ 0 w 69"/>
                  <a:gd name="T1" fmla="*/ 3 h 282"/>
                  <a:gd name="T2" fmla="*/ 0 w 69"/>
                  <a:gd name="T3" fmla="*/ 2 h 282"/>
                  <a:gd name="T4" fmla="*/ 3 w 69"/>
                  <a:gd name="T5" fmla="*/ 0 h 282"/>
                  <a:gd name="T6" fmla="*/ 4 w 69"/>
                  <a:gd name="T7" fmla="*/ 0 h 282"/>
                  <a:gd name="T8" fmla="*/ 13 w 69"/>
                  <a:gd name="T9" fmla="*/ 17 h 282"/>
                  <a:gd name="T10" fmla="*/ 11 w 69"/>
                  <a:gd name="T11" fmla="*/ 27 h 282"/>
                  <a:gd name="T12" fmla="*/ 11 w 69"/>
                  <a:gd name="T13" fmla="*/ 31 h 282"/>
                  <a:gd name="T14" fmla="*/ 9 w 69"/>
                  <a:gd name="T15" fmla="*/ 35 h 282"/>
                  <a:gd name="T16" fmla="*/ 0 w 69"/>
                  <a:gd name="T17" fmla="*/ 69 h 282"/>
                  <a:gd name="T18" fmla="*/ 0 w 69"/>
                  <a:gd name="T19" fmla="*/ 70 h 282"/>
                  <a:gd name="T20" fmla="*/ 3 w 69"/>
                  <a:gd name="T21" fmla="*/ 70 h 282"/>
                  <a:gd name="T22" fmla="*/ 18 w 69"/>
                  <a:gd name="T23" fmla="*/ 76 h 282"/>
                  <a:gd name="T24" fmla="*/ 21 w 69"/>
                  <a:gd name="T25" fmla="*/ 77 h 282"/>
                  <a:gd name="T26" fmla="*/ 21 w 69"/>
                  <a:gd name="T27" fmla="*/ 101 h 282"/>
                  <a:gd name="T28" fmla="*/ 18 w 69"/>
                  <a:gd name="T29" fmla="*/ 111 h 282"/>
                  <a:gd name="T30" fmla="*/ 18 w 69"/>
                  <a:gd name="T31" fmla="*/ 112 h 282"/>
                  <a:gd name="T32" fmla="*/ 28 w 69"/>
                  <a:gd name="T33" fmla="*/ 122 h 282"/>
                  <a:gd name="T34" fmla="*/ 32 w 69"/>
                  <a:gd name="T35" fmla="*/ 122 h 282"/>
                  <a:gd name="T36" fmla="*/ 36 w 69"/>
                  <a:gd name="T37" fmla="*/ 119 h 282"/>
                  <a:gd name="T38" fmla="*/ 40 w 69"/>
                  <a:gd name="T39" fmla="*/ 119 h 282"/>
                  <a:gd name="T40" fmla="*/ 46 w 69"/>
                  <a:gd name="T41" fmla="*/ 122 h 282"/>
                  <a:gd name="T42" fmla="*/ 55 w 69"/>
                  <a:gd name="T43" fmla="*/ 126 h 282"/>
                  <a:gd name="T44" fmla="*/ 59 w 69"/>
                  <a:gd name="T45" fmla="*/ 129 h 282"/>
                  <a:gd name="T46" fmla="*/ 62 w 69"/>
                  <a:gd name="T47" fmla="*/ 129 h 282"/>
                  <a:gd name="T48" fmla="*/ 69 w 69"/>
                  <a:gd name="T49" fmla="*/ 130 h 282"/>
                  <a:gd name="T50" fmla="*/ 69 w 69"/>
                  <a:gd name="T51" fmla="*/ 133 h 282"/>
                  <a:gd name="T52" fmla="*/ 66 w 69"/>
                  <a:gd name="T53" fmla="*/ 147 h 282"/>
                  <a:gd name="T54" fmla="*/ 66 w 69"/>
                  <a:gd name="T55" fmla="*/ 153 h 282"/>
                  <a:gd name="T56" fmla="*/ 63 w 69"/>
                  <a:gd name="T57" fmla="*/ 157 h 282"/>
                  <a:gd name="T58" fmla="*/ 60 w 69"/>
                  <a:gd name="T59" fmla="*/ 172 h 282"/>
                  <a:gd name="T60" fmla="*/ 60 w 69"/>
                  <a:gd name="T61" fmla="*/ 175 h 282"/>
                  <a:gd name="T62" fmla="*/ 63 w 69"/>
                  <a:gd name="T63" fmla="*/ 183 h 282"/>
                  <a:gd name="T64" fmla="*/ 62 w 69"/>
                  <a:gd name="T65" fmla="*/ 190 h 282"/>
                  <a:gd name="T66" fmla="*/ 62 w 69"/>
                  <a:gd name="T67" fmla="*/ 203 h 282"/>
                  <a:gd name="T68" fmla="*/ 64 w 69"/>
                  <a:gd name="T69" fmla="*/ 208 h 282"/>
                  <a:gd name="T70" fmla="*/ 64 w 69"/>
                  <a:gd name="T71" fmla="*/ 213 h 282"/>
                  <a:gd name="T72" fmla="*/ 60 w 69"/>
                  <a:gd name="T73" fmla="*/ 214 h 282"/>
                  <a:gd name="T74" fmla="*/ 56 w 69"/>
                  <a:gd name="T75" fmla="*/ 217 h 282"/>
                  <a:gd name="T76" fmla="*/ 55 w 69"/>
                  <a:gd name="T77" fmla="*/ 217 h 282"/>
                  <a:gd name="T78" fmla="*/ 49 w 69"/>
                  <a:gd name="T79" fmla="*/ 220 h 282"/>
                  <a:gd name="T80" fmla="*/ 47 w 69"/>
                  <a:gd name="T81" fmla="*/ 220 h 282"/>
                  <a:gd name="T82" fmla="*/ 46 w 69"/>
                  <a:gd name="T83" fmla="*/ 222 h 282"/>
                  <a:gd name="T84" fmla="*/ 45 w 69"/>
                  <a:gd name="T85" fmla="*/ 222 h 282"/>
                  <a:gd name="T86" fmla="*/ 43 w 69"/>
                  <a:gd name="T87" fmla="*/ 224 h 282"/>
                  <a:gd name="T88" fmla="*/ 42 w 69"/>
                  <a:gd name="T89" fmla="*/ 224 h 282"/>
                  <a:gd name="T90" fmla="*/ 40 w 69"/>
                  <a:gd name="T91" fmla="*/ 225 h 282"/>
                  <a:gd name="T92" fmla="*/ 40 w 69"/>
                  <a:gd name="T93" fmla="*/ 238 h 282"/>
                  <a:gd name="T94" fmla="*/ 36 w 69"/>
                  <a:gd name="T95" fmla="*/ 270 h 282"/>
                  <a:gd name="T96" fmla="*/ 36 w 69"/>
                  <a:gd name="T97" fmla="*/ 282 h 2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69" h="282">
                    <a:moveTo>
                      <a:pt x="0" y="3"/>
                    </a:moveTo>
                    <a:lnTo>
                      <a:pt x="0" y="2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13" y="17"/>
                    </a:lnTo>
                    <a:lnTo>
                      <a:pt x="11" y="27"/>
                    </a:lnTo>
                    <a:lnTo>
                      <a:pt x="11" y="31"/>
                    </a:lnTo>
                    <a:lnTo>
                      <a:pt x="9" y="35"/>
                    </a:lnTo>
                    <a:lnTo>
                      <a:pt x="0" y="69"/>
                    </a:lnTo>
                    <a:lnTo>
                      <a:pt x="0" y="70"/>
                    </a:lnTo>
                    <a:lnTo>
                      <a:pt x="3" y="70"/>
                    </a:lnTo>
                    <a:lnTo>
                      <a:pt x="18" y="76"/>
                    </a:lnTo>
                    <a:lnTo>
                      <a:pt x="21" y="77"/>
                    </a:lnTo>
                    <a:lnTo>
                      <a:pt x="21" y="101"/>
                    </a:lnTo>
                    <a:lnTo>
                      <a:pt x="18" y="111"/>
                    </a:lnTo>
                    <a:lnTo>
                      <a:pt x="18" y="112"/>
                    </a:lnTo>
                    <a:lnTo>
                      <a:pt x="28" y="122"/>
                    </a:lnTo>
                    <a:lnTo>
                      <a:pt x="32" y="122"/>
                    </a:lnTo>
                    <a:lnTo>
                      <a:pt x="36" y="119"/>
                    </a:lnTo>
                    <a:lnTo>
                      <a:pt x="40" y="119"/>
                    </a:lnTo>
                    <a:lnTo>
                      <a:pt x="46" y="122"/>
                    </a:lnTo>
                    <a:lnTo>
                      <a:pt x="55" y="126"/>
                    </a:lnTo>
                    <a:lnTo>
                      <a:pt x="59" y="129"/>
                    </a:lnTo>
                    <a:lnTo>
                      <a:pt x="62" y="129"/>
                    </a:lnTo>
                    <a:lnTo>
                      <a:pt x="69" y="130"/>
                    </a:lnTo>
                    <a:lnTo>
                      <a:pt x="69" y="133"/>
                    </a:lnTo>
                    <a:lnTo>
                      <a:pt x="66" y="147"/>
                    </a:lnTo>
                    <a:lnTo>
                      <a:pt x="66" y="153"/>
                    </a:lnTo>
                    <a:lnTo>
                      <a:pt x="63" y="157"/>
                    </a:lnTo>
                    <a:lnTo>
                      <a:pt x="60" y="172"/>
                    </a:lnTo>
                    <a:lnTo>
                      <a:pt x="60" y="175"/>
                    </a:lnTo>
                    <a:lnTo>
                      <a:pt x="63" y="183"/>
                    </a:lnTo>
                    <a:lnTo>
                      <a:pt x="62" y="190"/>
                    </a:lnTo>
                    <a:lnTo>
                      <a:pt x="62" y="203"/>
                    </a:lnTo>
                    <a:lnTo>
                      <a:pt x="64" y="208"/>
                    </a:lnTo>
                    <a:lnTo>
                      <a:pt x="64" y="213"/>
                    </a:lnTo>
                    <a:lnTo>
                      <a:pt x="60" y="214"/>
                    </a:lnTo>
                    <a:lnTo>
                      <a:pt x="56" y="217"/>
                    </a:lnTo>
                    <a:lnTo>
                      <a:pt x="55" y="217"/>
                    </a:lnTo>
                    <a:lnTo>
                      <a:pt x="49" y="220"/>
                    </a:lnTo>
                    <a:lnTo>
                      <a:pt x="47" y="220"/>
                    </a:lnTo>
                    <a:lnTo>
                      <a:pt x="46" y="222"/>
                    </a:lnTo>
                    <a:lnTo>
                      <a:pt x="45" y="222"/>
                    </a:lnTo>
                    <a:lnTo>
                      <a:pt x="43" y="224"/>
                    </a:lnTo>
                    <a:lnTo>
                      <a:pt x="42" y="224"/>
                    </a:lnTo>
                    <a:lnTo>
                      <a:pt x="40" y="225"/>
                    </a:lnTo>
                    <a:lnTo>
                      <a:pt x="40" y="238"/>
                    </a:lnTo>
                    <a:lnTo>
                      <a:pt x="36" y="270"/>
                    </a:lnTo>
                    <a:lnTo>
                      <a:pt x="36" y="28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05" name="Line 4856">
                <a:extLst>
                  <a:ext uri="{FF2B5EF4-FFF2-40B4-BE49-F238E27FC236}">
                    <a16:creationId xmlns:a16="http://schemas.microsoft.com/office/drawing/2014/main" id="{9D04DF15-BB1A-BC6C-B6DD-B7E8AA0496B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4948" y="2214"/>
                <a:ext cx="0" cy="1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06" name="Line 4857">
                <a:extLst>
                  <a:ext uri="{FF2B5EF4-FFF2-40B4-BE49-F238E27FC236}">
                    <a16:creationId xmlns:a16="http://schemas.microsoft.com/office/drawing/2014/main" id="{009C1388-C698-EB58-F68B-26715B1BB5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947" y="2214"/>
                <a:ext cx="1" cy="0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07" name="Freeform 4858">
                <a:extLst>
                  <a:ext uri="{FF2B5EF4-FFF2-40B4-BE49-F238E27FC236}">
                    <a16:creationId xmlns:a16="http://schemas.microsoft.com/office/drawing/2014/main" id="{12893A88-EF38-7585-B3AB-417AAB95C1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4" y="2234"/>
                <a:ext cx="57" cy="124"/>
              </a:xfrm>
              <a:custGeom>
                <a:avLst/>
                <a:gdLst>
                  <a:gd name="T0" fmla="*/ 4 w 224"/>
                  <a:gd name="T1" fmla="*/ 427 h 494"/>
                  <a:gd name="T2" fmla="*/ 5 w 224"/>
                  <a:gd name="T3" fmla="*/ 433 h 494"/>
                  <a:gd name="T4" fmla="*/ 15 w 224"/>
                  <a:gd name="T5" fmla="*/ 441 h 494"/>
                  <a:gd name="T6" fmla="*/ 12 w 224"/>
                  <a:gd name="T7" fmla="*/ 442 h 494"/>
                  <a:gd name="T8" fmla="*/ 4 w 224"/>
                  <a:gd name="T9" fmla="*/ 456 h 494"/>
                  <a:gd name="T10" fmla="*/ 5 w 224"/>
                  <a:gd name="T11" fmla="*/ 462 h 494"/>
                  <a:gd name="T12" fmla="*/ 15 w 224"/>
                  <a:gd name="T13" fmla="*/ 467 h 494"/>
                  <a:gd name="T14" fmla="*/ 32 w 224"/>
                  <a:gd name="T15" fmla="*/ 473 h 494"/>
                  <a:gd name="T16" fmla="*/ 33 w 224"/>
                  <a:gd name="T17" fmla="*/ 473 h 494"/>
                  <a:gd name="T18" fmla="*/ 57 w 224"/>
                  <a:gd name="T19" fmla="*/ 475 h 494"/>
                  <a:gd name="T20" fmla="*/ 89 w 224"/>
                  <a:gd name="T21" fmla="*/ 487 h 494"/>
                  <a:gd name="T22" fmla="*/ 100 w 224"/>
                  <a:gd name="T23" fmla="*/ 494 h 494"/>
                  <a:gd name="T24" fmla="*/ 102 w 224"/>
                  <a:gd name="T25" fmla="*/ 483 h 494"/>
                  <a:gd name="T26" fmla="*/ 110 w 224"/>
                  <a:gd name="T27" fmla="*/ 472 h 494"/>
                  <a:gd name="T28" fmla="*/ 110 w 224"/>
                  <a:gd name="T29" fmla="*/ 462 h 494"/>
                  <a:gd name="T30" fmla="*/ 111 w 224"/>
                  <a:gd name="T31" fmla="*/ 429 h 494"/>
                  <a:gd name="T32" fmla="*/ 115 w 224"/>
                  <a:gd name="T33" fmla="*/ 410 h 494"/>
                  <a:gd name="T34" fmla="*/ 118 w 224"/>
                  <a:gd name="T35" fmla="*/ 399 h 494"/>
                  <a:gd name="T36" fmla="*/ 99 w 224"/>
                  <a:gd name="T37" fmla="*/ 385 h 494"/>
                  <a:gd name="T38" fmla="*/ 109 w 224"/>
                  <a:gd name="T39" fmla="*/ 367 h 494"/>
                  <a:gd name="T40" fmla="*/ 120 w 224"/>
                  <a:gd name="T41" fmla="*/ 338 h 494"/>
                  <a:gd name="T42" fmla="*/ 122 w 224"/>
                  <a:gd name="T43" fmla="*/ 297 h 494"/>
                  <a:gd name="T44" fmla="*/ 121 w 224"/>
                  <a:gd name="T45" fmla="*/ 286 h 494"/>
                  <a:gd name="T46" fmla="*/ 125 w 224"/>
                  <a:gd name="T47" fmla="*/ 258 h 494"/>
                  <a:gd name="T48" fmla="*/ 121 w 224"/>
                  <a:gd name="T49" fmla="*/ 248 h 494"/>
                  <a:gd name="T50" fmla="*/ 120 w 224"/>
                  <a:gd name="T51" fmla="*/ 234 h 494"/>
                  <a:gd name="T52" fmla="*/ 111 w 224"/>
                  <a:gd name="T53" fmla="*/ 215 h 494"/>
                  <a:gd name="T54" fmla="*/ 109 w 224"/>
                  <a:gd name="T55" fmla="*/ 205 h 494"/>
                  <a:gd name="T56" fmla="*/ 109 w 224"/>
                  <a:gd name="T57" fmla="*/ 175 h 494"/>
                  <a:gd name="T58" fmla="*/ 106 w 224"/>
                  <a:gd name="T59" fmla="*/ 173 h 494"/>
                  <a:gd name="T60" fmla="*/ 99 w 224"/>
                  <a:gd name="T61" fmla="*/ 158 h 494"/>
                  <a:gd name="T62" fmla="*/ 103 w 224"/>
                  <a:gd name="T63" fmla="*/ 152 h 494"/>
                  <a:gd name="T64" fmla="*/ 104 w 224"/>
                  <a:gd name="T65" fmla="*/ 153 h 494"/>
                  <a:gd name="T66" fmla="*/ 106 w 224"/>
                  <a:gd name="T67" fmla="*/ 156 h 494"/>
                  <a:gd name="T68" fmla="*/ 114 w 224"/>
                  <a:gd name="T69" fmla="*/ 158 h 494"/>
                  <a:gd name="T70" fmla="*/ 115 w 224"/>
                  <a:gd name="T71" fmla="*/ 155 h 494"/>
                  <a:gd name="T72" fmla="*/ 120 w 224"/>
                  <a:gd name="T73" fmla="*/ 125 h 494"/>
                  <a:gd name="T74" fmla="*/ 121 w 224"/>
                  <a:gd name="T75" fmla="*/ 111 h 494"/>
                  <a:gd name="T76" fmla="*/ 115 w 224"/>
                  <a:gd name="T77" fmla="*/ 100 h 494"/>
                  <a:gd name="T78" fmla="*/ 111 w 224"/>
                  <a:gd name="T79" fmla="*/ 96 h 494"/>
                  <a:gd name="T80" fmla="*/ 110 w 224"/>
                  <a:gd name="T81" fmla="*/ 91 h 494"/>
                  <a:gd name="T82" fmla="*/ 109 w 224"/>
                  <a:gd name="T83" fmla="*/ 61 h 494"/>
                  <a:gd name="T84" fmla="*/ 114 w 224"/>
                  <a:gd name="T85" fmla="*/ 39 h 494"/>
                  <a:gd name="T86" fmla="*/ 115 w 224"/>
                  <a:gd name="T87" fmla="*/ 35 h 494"/>
                  <a:gd name="T88" fmla="*/ 121 w 224"/>
                  <a:gd name="T89" fmla="*/ 26 h 494"/>
                  <a:gd name="T90" fmla="*/ 125 w 224"/>
                  <a:gd name="T91" fmla="*/ 29 h 494"/>
                  <a:gd name="T92" fmla="*/ 127 w 224"/>
                  <a:gd name="T93" fmla="*/ 15 h 494"/>
                  <a:gd name="T94" fmla="*/ 127 w 224"/>
                  <a:gd name="T95" fmla="*/ 1 h 494"/>
                  <a:gd name="T96" fmla="*/ 143 w 224"/>
                  <a:gd name="T97" fmla="*/ 0 h 494"/>
                  <a:gd name="T98" fmla="*/ 153 w 224"/>
                  <a:gd name="T99" fmla="*/ 14 h 494"/>
                  <a:gd name="T100" fmla="*/ 156 w 224"/>
                  <a:gd name="T101" fmla="*/ 33 h 494"/>
                  <a:gd name="T102" fmla="*/ 162 w 224"/>
                  <a:gd name="T103" fmla="*/ 35 h 494"/>
                  <a:gd name="T104" fmla="*/ 163 w 224"/>
                  <a:gd name="T105" fmla="*/ 26 h 494"/>
                  <a:gd name="T106" fmla="*/ 164 w 224"/>
                  <a:gd name="T107" fmla="*/ 19 h 494"/>
                  <a:gd name="T108" fmla="*/ 167 w 224"/>
                  <a:gd name="T109" fmla="*/ 18 h 494"/>
                  <a:gd name="T110" fmla="*/ 174 w 224"/>
                  <a:gd name="T111" fmla="*/ 12 h 494"/>
                  <a:gd name="T112" fmla="*/ 176 w 224"/>
                  <a:gd name="T113" fmla="*/ 2 h 494"/>
                  <a:gd name="T114" fmla="*/ 210 w 224"/>
                  <a:gd name="T115" fmla="*/ 2 h 494"/>
                  <a:gd name="T116" fmla="*/ 224 w 224"/>
                  <a:gd name="T117" fmla="*/ 2 h 4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24" h="494">
                    <a:moveTo>
                      <a:pt x="0" y="423"/>
                    </a:moveTo>
                    <a:lnTo>
                      <a:pt x="4" y="427"/>
                    </a:lnTo>
                    <a:lnTo>
                      <a:pt x="4" y="429"/>
                    </a:lnTo>
                    <a:lnTo>
                      <a:pt x="5" y="433"/>
                    </a:lnTo>
                    <a:lnTo>
                      <a:pt x="11" y="439"/>
                    </a:lnTo>
                    <a:lnTo>
                      <a:pt x="15" y="441"/>
                    </a:lnTo>
                    <a:lnTo>
                      <a:pt x="15" y="442"/>
                    </a:lnTo>
                    <a:lnTo>
                      <a:pt x="12" y="442"/>
                    </a:lnTo>
                    <a:lnTo>
                      <a:pt x="7" y="449"/>
                    </a:lnTo>
                    <a:lnTo>
                      <a:pt x="4" y="456"/>
                    </a:lnTo>
                    <a:lnTo>
                      <a:pt x="5" y="460"/>
                    </a:lnTo>
                    <a:lnTo>
                      <a:pt x="5" y="462"/>
                    </a:lnTo>
                    <a:lnTo>
                      <a:pt x="7" y="463"/>
                    </a:lnTo>
                    <a:lnTo>
                      <a:pt x="15" y="467"/>
                    </a:lnTo>
                    <a:lnTo>
                      <a:pt x="26" y="467"/>
                    </a:lnTo>
                    <a:lnTo>
                      <a:pt x="32" y="473"/>
                    </a:lnTo>
                    <a:lnTo>
                      <a:pt x="32" y="475"/>
                    </a:lnTo>
                    <a:lnTo>
                      <a:pt x="33" y="473"/>
                    </a:lnTo>
                    <a:lnTo>
                      <a:pt x="50" y="475"/>
                    </a:lnTo>
                    <a:lnTo>
                      <a:pt x="57" y="475"/>
                    </a:lnTo>
                    <a:lnTo>
                      <a:pt x="76" y="477"/>
                    </a:lnTo>
                    <a:lnTo>
                      <a:pt x="89" y="487"/>
                    </a:lnTo>
                    <a:lnTo>
                      <a:pt x="93" y="491"/>
                    </a:lnTo>
                    <a:lnTo>
                      <a:pt x="100" y="494"/>
                    </a:lnTo>
                    <a:lnTo>
                      <a:pt x="100" y="493"/>
                    </a:lnTo>
                    <a:lnTo>
                      <a:pt x="102" y="483"/>
                    </a:lnTo>
                    <a:lnTo>
                      <a:pt x="103" y="482"/>
                    </a:lnTo>
                    <a:lnTo>
                      <a:pt x="110" y="472"/>
                    </a:lnTo>
                    <a:lnTo>
                      <a:pt x="111" y="469"/>
                    </a:lnTo>
                    <a:lnTo>
                      <a:pt x="110" y="462"/>
                    </a:lnTo>
                    <a:lnTo>
                      <a:pt x="114" y="442"/>
                    </a:lnTo>
                    <a:lnTo>
                      <a:pt x="111" y="429"/>
                    </a:lnTo>
                    <a:lnTo>
                      <a:pt x="111" y="427"/>
                    </a:lnTo>
                    <a:lnTo>
                      <a:pt x="115" y="410"/>
                    </a:lnTo>
                    <a:lnTo>
                      <a:pt x="118" y="400"/>
                    </a:lnTo>
                    <a:lnTo>
                      <a:pt x="118" y="399"/>
                    </a:lnTo>
                    <a:lnTo>
                      <a:pt x="100" y="386"/>
                    </a:lnTo>
                    <a:lnTo>
                      <a:pt x="99" y="385"/>
                    </a:lnTo>
                    <a:lnTo>
                      <a:pt x="100" y="384"/>
                    </a:lnTo>
                    <a:lnTo>
                      <a:pt x="109" y="367"/>
                    </a:lnTo>
                    <a:lnTo>
                      <a:pt x="110" y="366"/>
                    </a:lnTo>
                    <a:lnTo>
                      <a:pt x="120" y="338"/>
                    </a:lnTo>
                    <a:lnTo>
                      <a:pt x="122" y="322"/>
                    </a:lnTo>
                    <a:lnTo>
                      <a:pt x="122" y="297"/>
                    </a:lnTo>
                    <a:lnTo>
                      <a:pt x="121" y="293"/>
                    </a:lnTo>
                    <a:lnTo>
                      <a:pt x="121" y="286"/>
                    </a:lnTo>
                    <a:lnTo>
                      <a:pt x="127" y="259"/>
                    </a:lnTo>
                    <a:lnTo>
                      <a:pt x="125" y="258"/>
                    </a:lnTo>
                    <a:lnTo>
                      <a:pt x="122" y="252"/>
                    </a:lnTo>
                    <a:lnTo>
                      <a:pt x="121" y="248"/>
                    </a:lnTo>
                    <a:lnTo>
                      <a:pt x="121" y="247"/>
                    </a:lnTo>
                    <a:lnTo>
                      <a:pt x="120" y="234"/>
                    </a:lnTo>
                    <a:lnTo>
                      <a:pt x="111" y="216"/>
                    </a:lnTo>
                    <a:lnTo>
                      <a:pt x="111" y="215"/>
                    </a:lnTo>
                    <a:lnTo>
                      <a:pt x="110" y="208"/>
                    </a:lnTo>
                    <a:lnTo>
                      <a:pt x="109" y="205"/>
                    </a:lnTo>
                    <a:lnTo>
                      <a:pt x="110" y="177"/>
                    </a:lnTo>
                    <a:lnTo>
                      <a:pt x="109" y="175"/>
                    </a:lnTo>
                    <a:lnTo>
                      <a:pt x="107" y="173"/>
                    </a:lnTo>
                    <a:lnTo>
                      <a:pt x="106" y="173"/>
                    </a:lnTo>
                    <a:lnTo>
                      <a:pt x="106" y="171"/>
                    </a:lnTo>
                    <a:lnTo>
                      <a:pt x="99" y="158"/>
                    </a:lnTo>
                    <a:lnTo>
                      <a:pt x="99" y="156"/>
                    </a:lnTo>
                    <a:lnTo>
                      <a:pt x="103" y="152"/>
                    </a:lnTo>
                    <a:lnTo>
                      <a:pt x="103" y="153"/>
                    </a:lnTo>
                    <a:lnTo>
                      <a:pt x="104" y="153"/>
                    </a:lnTo>
                    <a:lnTo>
                      <a:pt x="104" y="155"/>
                    </a:lnTo>
                    <a:lnTo>
                      <a:pt x="106" y="156"/>
                    </a:lnTo>
                    <a:lnTo>
                      <a:pt x="106" y="158"/>
                    </a:lnTo>
                    <a:lnTo>
                      <a:pt x="114" y="158"/>
                    </a:lnTo>
                    <a:lnTo>
                      <a:pt x="115" y="156"/>
                    </a:lnTo>
                    <a:lnTo>
                      <a:pt x="115" y="155"/>
                    </a:lnTo>
                    <a:lnTo>
                      <a:pt x="120" y="131"/>
                    </a:lnTo>
                    <a:lnTo>
                      <a:pt x="120" y="125"/>
                    </a:lnTo>
                    <a:lnTo>
                      <a:pt x="121" y="121"/>
                    </a:lnTo>
                    <a:lnTo>
                      <a:pt x="121" y="111"/>
                    </a:lnTo>
                    <a:lnTo>
                      <a:pt x="115" y="102"/>
                    </a:lnTo>
                    <a:lnTo>
                      <a:pt x="115" y="100"/>
                    </a:lnTo>
                    <a:lnTo>
                      <a:pt x="114" y="98"/>
                    </a:lnTo>
                    <a:lnTo>
                      <a:pt x="111" y="96"/>
                    </a:lnTo>
                    <a:lnTo>
                      <a:pt x="111" y="93"/>
                    </a:lnTo>
                    <a:lnTo>
                      <a:pt x="110" y="91"/>
                    </a:lnTo>
                    <a:lnTo>
                      <a:pt x="111" y="81"/>
                    </a:lnTo>
                    <a:lnTo>
                      <a:pt x="109" y="61"/>
                    </a:lnTo>
                    <a:lnTo>
                      <a:pt x="109" y="53"/>
                    </a:lnTo>
                    <a:lnTo>
                      <a:pt x="114" y="39"/>
                    </a:lnTo>
                    <a:lnTo>
                      <a:pt x="114" y="36"/>
                    </a:lnTo>
                    <a:lnTo>
                      <a:pt x="115" y="35"/>
                    </a:lnTo>
                    <a:lnTo>
                      <a:pt x="120" y="29"/>
                    </a:lnTo>
                    <a:lnTo>
                      <a:pt x="121" y="26"/>
                    </a:lnTo>
                    <a:lnTo>
                      <a:pt x="122" y="26"/>
                    </a:lnTo>
                    <a:lnTo>
                      <a:pt x="125" y="29"/>
                    </a:lnTo>
                    <a:lnTo>
                      <a:pt x="127" y="24"/>
                    </a:lnTo>
                    <a:lnTo>
                      <a:pt x="127" y="15"/>
                    </a:lnTo>
                    <a:lnTo>
                      <a:pt x="125" y="2"/>
                    </a:lnTo>
                    <a:lnTo>
                      <a:pt x="127" y="1"/>
                    </a:lnTo>
                    <a:lnTo>
                      <a:pt x="139" y="1"/>
                    </a:lnTo>
                    <a:lnTo>
                      <a:pt x="143" y="0"/>
                    </a:lnTo>
                    <a:lnTo>
                      <a:pt x="146" y="1"/>
                    </a:lnTo>
                    <a:lnTo>
                      <a:pt x="153" y="14"/>
                    </a:lnTo>
                    <a:lnTo>
                      <a:pt x="153" y="24"/>
                    </a:lnTo>
                    <a:lnTo>
                      <a:pt x="156" y="33"/>
                    </a:lnTo>
                    <a:lnTo>
                      <a:pt x="157" y="35"/>
                    </a:lnTo>
                    <a:lnTo>
                      <a:pt x="162" y="35"/>
                    </a:lnTo>
                    <a:lnTo>
                      <a:pt x="163" y="32"/>
                    </a:lnTo>
                    <a:lnTo>
                      <a:pt x="163" y="26"/>
                    </a:lnTo>
                    <a:lnTo>
                      <a:pt x="164" y="21"/>
                    </a:lnTo>
                    <a:lnTo>
                      <a:pt x="164" y="19"/>
                    </a:lnTo>
                    <a:lnTo>
                      <a:pt x="166" y="19"/>
                    </a:lnTo>
                    <a:lnTo>
                      <a:pt x="167" y="18"/>
                    </a:lnTo>
                    <a:lnTo>
                      <a:pt x="170" y="17"/>
                    </a:lnTo>
                    <a:lnTo>
                      <a:pt x="174" y="12"/>
                    </a:lnTo>
                    <a:lnTo>
                      <a:pt x="174" y="11"/>
                    </a:lnTo>
                    <a:lnTo>
                      <a:pt x="176" y="2"/>
                    </a:lnTo>
                    <a:lnTo>
                      <a:pt x="177" y="1"/>
                    </a:lnTo>
                    <a:lnTo>
                      <a:pt x="210" y="2"/>
                    </a:lnTo>
                    <a:lnTo>
                      <a:pt x="219" y="1"/>
                    </a:lnTo>
                    <a:lnTo>
                      <a:pt x="224" y="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08" name="Freeform 4859">
                <a:extLst>
                  <a:ext uri="{FF2B5EF4-FFF2-40B4-BE49-F238E27FC236}">
                    <a16:creationId xmlns:a16="http://schemas.microsoft.com/office/drawing/2014/main" id="{694B571B-043E-5DFC-05AF-0CB741ABCD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8" y="2235"/>
                <a:ext cx="11" cy="63"/>
              </a:xfrm>
              <a:custGeom>
                <a:avLst/>
                <a:gdLst>
                  <a:gd name="T0" fmla="*/ 46 w 46"/>
                  <a:gd name="T1" fmla="*/ 253 h 253"/>
                  <a:gd name="T2" fmla="*/ 45 w 46"/>
                  <a:gd name="T3" fmla="*/ 252 h 253"/>
                  <a:gd name="T4" fmla="*/ 45 w 46"/>
                  <a:gd name="T5" fmla="*/ 248 h 253"/>
                  <a:gd name="T6" fmla="*/ 36 w 46"/>
                  <a:gd name="T7" fmla="*/ 221 h 253"/>
                  <a:gd name="T8" fmla="*/ 21 w 46"/>
                  <a:gd name="T9" fmla="*/ 200 h 253"/>
                  <a:gd name="T10" fmla="*/ 21 w 46"/>
                  <a:gd name="T11" fmla="*/ 199 h 253"/>
                  <a:gd name="T12" fmla="*/ 19 w 46"/>
                  <a:gd name="T13" fmla="*/ 195 h 253"/>
                  <a:gd name="T14" fmla="*/ 16 w 46"/>
                  <a:gd name="T15" fmla="*/ 186 h 253"/>
                  <a:gd name="T16" fmla="*/ 13 w 46"/>
                  <a:gd name="T17" fmla="*/ 181 h 253"/>
                  <a:gd name="T18" fmla="*/ 11 w 46"/>
                  <a:gd name="T19" fmla="*/ 179 h 253"/>
                  <a:gd name="T20" fmla="*/ 11 w 46"/>
                  <a:gd name="T21" fmla="*/ 161 h 253"/>
                  <a:gd name="T22" fmla="*/ 10 w 46"/>
                  <a:gd name="T23" fmla="*/ 158 h 253"/>
                  <a:gd name="T24" fmla="*/ 10 w 46"/>
                  <a:gd name="T25" fmla="*/ 153 h 253"/>
                  <a:gd name="T26" fmla="*/ 16 w 46"/>
                  <a:gd name="T27" fmla="*/ 106 h 253"/>
                  <a:gd name="T28" fmla="*/ 16 w 46"/>
                  <a:gd name="T29" fmla="*/ 100 h 253"/>
                  <a:gd name="T30" fmla="*/ 14 w 46"/>
                  <a:gd name="T31" fmla="*/ 98 h 253"/>
                  <a:gd name="T32" fmla="*/ 11 w 46"/>
                  <a:gd name="T33" fmla="*/ 94 h 253"/>
                  <a:gd name="T34" fmla="*/ 9 w 46"/>
                  <a:gd name="T35" fmla="*/ 87 h 253"/>
                  <a:gd name="T36" fmla="*/ 9 w 46"/>
                  <a:gd name="T37" fmla="*/ 86 h 253"/>
                  <a:gd name="T38" fmla="*/ 0 w 46"/>
                  <a:gd name="T39" fmla="*/ 62 h 253"/>
                  <a:gd name="T40" fmla="*/ 0 w 46"/>
                  <a:gd name="T41" fmla="*/ 53 h 253"/>
                  <a:gd name="T42" fmla="*/ 4 w 46"/>
                  <a:gd name="T43" fmla="*/ 37 h 253"/>
                  <a:gd name="T44" fmla="*/ 6 w 46"/>
                  <a:gd name="T45" fmla="*/ 34 h 253"/>
                  <a:gd name="T46" fmla="*/ 6 w 46"/>
                  <a:gd name="T47" fmla="*/ 33 h 253"/>
                  <a:gd name="T48" fmla="*/ 10 w 46"/>
                  <a:gd name="T49" fmla="*/ 10 h 253"/>
                  <a:gd name="T50" fmla="*/ 10 w 46"/>
                  <a:gd name="T51" fmla="*/ 6 h 253"/>
                  <a:gd name="T52" fmla="*/ 11 w 46"/>
                  <a:gd name="T53" fmla="*/ 0 h 2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46" h="253">
                    <a:moveTo>
                      <a:pt x="46" y="253"/>
                    </a:moveTo>
                    <a:lnTo>
                      <a:pt x="45" y="252"/>
                    </a:lnTo>
                    <a:lnTo>
                      <a:pt x="45" y="248"/>
                    </a:lnTo>
                    <a:lnTo>
                      <a:pt x="36" y="221"/>
                    </a:lnTo>
                    <a:lnTo>
                      <a:pt x="21" y="200"/>
                    </a:lnTo>
                    <a:lnTo>
                      <a:pt x="21" y="199"/>
                    </a:lnTo>
                    <a:lnTo>
                      <a:pt x="19" y="195"/>
                    </a:lnTo>
                    <a:lnTo>
                      <a:pt x="16" y="186"/>
                    </a:lnTo>
                    <a:lnTo>
                      <a:pt x="13" y="181"/>
                    </a:lnTo>
                    <a:lnTo>
                      <a:pt x="11" y="179"/>
                    </a:lnTo>
                    <a:lnTo>
                      <a:pt x="11" y="161"/>
                    </a:lnTo>
                    <a:lnTo>
                      <a:pt x="10" y="158"/>
                    </a:lnTo>
                    <a:lnTo>
                      <a:pt x="10" y="153"/>
                    </a:lnTo>
                    <a:lnTo>
                      <a:pt x="16" y="106"/>
                    </a:lnTo>
                    <a:lnTo>
                      <a:pt x="16" y="100"/>
                    </a:lnTo>
                    <a:lnTo>
                      <a:pt x="14" y="98"/>
                    </a:lnTo>
                    <a:lnTo>
                      <a:pt x="11" y="94"/>
                    </a:lnTo>
                    <a:lnTo>
                      <a:pt x="9" y="87"/>
                    </a:lnTo>
                    <a:lnTo>
                      <a:pt x="9" y="86"/>
                    </a:lnTo>
                    <a:lnTo>
                      <a:pt x="0" y="62"/>
                    </a:lnTo>
                    <a:lnTo>
                      <a:pt x="0" y="53"/>
                    </a:lnTo>
                    <a:lnTo>
                      <a:pt x="4" y="37"/>
                    </a:lnTo>
                    <a:lnTo>
                      <a:pt x="6" y="34"/>
                    </a:lnTo>
                    <a:lnTo>
                      <a:pt x="6" y="33"/>
                    </a:lnTo>
                    <a:lnTo>
                      <a:pt x="10" y="10"/>
                    </a:lnTo>
                    <a:lnTo>
                      <a:pt x="10" y="6"/>
                    </a:lnTo>
                    <a:lnTo>
                      <a:pt x="11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09" name="Freeform 4860">
                <a:extLst>
                  <a:ext uri="{FF2B5EF4-FFF2-40B4-BE49-F238E27FC236}">
                    <a16:creationId xmlns:a16="http://schemas.microsoft.com/office/drawing/2014/main" id="{EF2F69E5-49A7-17B7-C024-B3F8031A9E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6" y="2031"/>
                <a:ext cx="19" cy="36"/>
              </a:xfrm>
              <a:custGeom>
                <a:avLst/>
                <a:gdLst>
                  <a:gd name="T0" fmla="*/ 73 w 77"/>
                  <a:gd name="T1" fmla="*/ 144 h 144"/>
                  <a:gd name="T2" fmla="*/ 72 w 77"/>
                  <a:gd name="T3" fmla="*/ 142 h 144"/>
                  <a:gd name="T4" fmla="*/ 72 w 77"/>
                  <a:gd name="T5" fmla="*/ 135 h 144"/>
                  <a:gd name="T6" fmla="*/ 70 w 77"/>
                  <a:gd name="T7" fmla="*/ 133 h 144"/>
                  <a:gd name="T8" fmla="*/ 70 w 77"/>
                  <a:gd name="T9" fmla="*/ 131 h 144"/>
                  <a:gd name="T10" fmla="*/ 69 w 77"/>
                  <a:gd name="T11" fmla="*/ 130 h 144"/>
                  <a:gd name="T12" fmla="*/ 69 w 77"/>
                  <a:gd name="T13" fmla="*/ 127 h 144"/>
                  <a:gd name="T14" fmla="*/ 70 w 77"/>
                  <a:gd name="T15" fmla="*/ 125 h 144"/>
                  <a:gd name="T16" fmla="*/ 77 w 77"/>
                  <a:gd name="T17" fmla="*/ 110 h 144"/>
                  <a:gd name="T18" fmla="*/ 77 w 77"/>
                  <a:gd name="T19" fmla="*/ 109 h 144"/>
                  <a:gd name="T20" fmla="*/ 74 w 77"/>
                  <a:gd name="T21" fmla="*/ 109 h 144"/>
                  <a:gd name="T22" fmla="*/ 73 w 77"/>
                  <a:gd name="T23" fmla="*/ 105 h 144"/>
                  <a:gd name="T24" fmla="*/ 70 w 77"/>
                  <a:gd name="T25" fmla="*/ 101 h 144"/>
                  <a:gd name="T26" fmla="*/ 69 w 77"/>
                  <a:gd name="T27" fmla="*/ 96 h 144"/>
                  <a:gd name="T28" fmla="*/ 69 w 77"/>
                  <a:gd name="T29" fmla="*/ 94 h 144"/>
                  <a:gd name="T30" fmla="*/ 70 w 77"/>
                  <a:gd name="T31" fmla="*/ 91 h 144"/>
                  <a:gd name="T32" fmla="*/ 70 w 77"/>
                  <a:gd name="T33" fmla="*/ 87 h 144"/>
                  <a:gd name="T34" fmla="*/ 69 w 77"/>
                  <a:gd name="T35" fmla="*/ 85 h 144"/>
                  <a:gd name="T36" fmla="*/ 65 w 77"/>
                  <a:gd name="T37" fmla="*/ 78 h 144"/>
                  <a:gd name="T38" fmla="*/ 60 w 77"/>
                  <a:gd name="T39" fmla="*/ 75 h 144"/>
                  <a:gd name="T40" fmla="*/ 51 w 77"/>
                  <a:gd name="T41" fmla="*/ 75 h 144"/>
                  <a:gd name="T42" fmla="*/ 52 w 77"/>
                  <a:gd name="T43" fmla="*/ 71 h 144"/>
                  <a:gd name="T44" fmla="*/ 48 w 77"/>
                  <a:gd name="T45" fmla="*/ 67 h 144"/>
                  <a:gd name="T46" fmla="*/ 46 w 77"/>
                  <a:gd name="T47" fmla="*/ 58 h 144"/>
                  <a:gd name="T48" fmla="*/ 35 w 77"/>
                  <a:gd name="T49" fmla="*/ 48 h 144"/>
                  <a:gd name="T50" fmla="*/ 30 w 77"/>
                  <a:gd name="T51" fmla="*/ 46 h 144"/>
                  <a:gd name="T52" fmla="*/ 27 w 77"/>
                  <a:gd name="T53" fmla="*/ 43 h 144"/>
                  <a:gd name="T54" fmla="*/ 17 w 77"/>
                  <a:gd name="T55" fmla="*/ 1 h 144"/>
                  <a:gd name="T56" fmla="*/ 16 w 77"/>
                  <a:gd name="T57" fmla="*/ 0 h 144"/>
                  <a:gd name="T58" fmla="*/ 14 w 77"/>
                  <a:gd name="T59" fmla="*/ 1 h 144"/>
                  <a:gd name="T60" fmla="*/ 13 w 77"/>
                  <a:gd name="T61" fmla="*/ 1 h 144"/>
                  <a:gd name="T62" fmla="*/ 12 w 77"/>
                  <a:gd name="T63" fmla="*/ 4 h 144"/>
                  <a:gd name="T64" fmla="*/ 6 w 77"/>
                  <a:gd name="T65" fmla="*/ 10 h 144"/>
                  <a:gd name="T66" fmla="*/ 3 w 77"/>
                  <a:gd name="T67" fmla="*/ 10 h 144"/>
                  <a:gd name="T68" fmla="*/ 0 w 77"/>
                  <a:gd name="T69" fmla="*/ 8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77" h="144">
                    <a:moveTo>
                      <a:pt x="73" y="144"/>
                    </a:moveTo>
                    <a:lnTo>
                      <a:pt x="72" y="142"/>
                    </a:lnTo>
                    <a:lnTo>
                      <a:pt x="72" y="135"/>
                    </a:lnTo>
                    <a:lnTo>
                      <a:pt x="70" y="133"/>
                    </a:lnTo>
                    <a:lnTo>
                      <a:pt x="70" y="131"/>
                    </a:lnTo>
                    <a:lnTo>
                      <a:pt x="69" y="130"/>
                    </a:lnTo>
                    <a:lnTo>
                      <a:pt x="69" y="127"/>
                    </a:lnTo>
                    <a:lnTo>
                      <a:pt x="70" y="125"/>
                    </a:lnTo>
                    <a:lnTo>
                      <a:pt x="77" y="110"/>
                    </a:lnTo>
                    <a:lnTo>
                      <a:pt x="77" y="109"/>
                    </a:lnTo>
                    <a:lnTo>
                      <a:pt x="74" y="109"/>
                    </a:lnTo>
                    <a:lnTo>
                      <a:pt x="73" y="105"/>
                    </a:lnTo>
                    <a:lnTo>
                      <a:pt x="70" y="101"/>
                    </a:lnTo>
                    <a:lnTo>
                      <a:pt x="69" y="96"/>
                    </a:lnTo>
                    <a:lnTo>
                      <a:pt x="69" y="94"/>
                    </a:lnTo>
                    <a:lnTo>
                      <a:pt x="70" y="91"/>
                    </a:lnTo>
                    <a:lnTo>
                      <a:pt x="70" y="87"/>
                    </a:lnTo>
                    <a:lnTo>
                      <a:pt x="69" y="85"/>
                    </a:lnTo>
                    <a:lnTo>
                      <a:pt x="65" y="78"/>
                    </a:lnTo>
                    <a:lnTo>
                      <a:pt x="60" y="75"/>
                    </a:lnTo>
                    <a:lnTo>
                      <a:pt x="51" y="75"/>
                    </a:lnTo>
                    <a:lnTo>
                      <a:pt x="52" y="71"/>
                    </a:lnTo>
                    <a:lnTo>
                      <a:pt x="48" y="67"/>
                    </a:lnTo>
                    <a:lnTo>
                      <a:pt x="46" y="58"/>
                    </a:lnTo>
                    <a:lnTo>
                      <a:pt x="35" y="48"/>
                    </a:lnTo>
                    <a:lnTo>
                      <a:pt x="30" y="46"/>
                    </a:lnTo>
                    <a:lnTo>
                      <a:pt x="27" y="43"/>
                    </a:lnTo>
                    <a:lnTo>
                      <a:pt x="17" y="1"/>
                    </a:lnTo>
                    <a:lnTo>
                      <a:pt x="16" y="0"/>
                    </a:lnTo>
                    <a:lnTo>
                      <a:pt x="14" y="1"/>
                    </a:lnTo>
                    <a:lnTo>
                      <a:pt x="13" y="1"/>
                    </a:lnTo>
                    <a:lnTo>
                      <a:pt x="12" y="4"/>
                    </a:lnTo>
                    <a:lnTo>
                      <a:pt x="6" y="10"/>
                    </a:lnTo>
                    <a:lnTo>
                      <a:pt x="3" y="10"/>
                    </a:lnTo>
                    <a:lnTo>
                      <a:pt x="0" y="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10" name="Freeform 4861">
                <a:extLst>
                  <a:ext uri="{FF2B5EF4-FFF2-40B4-BE49-F238E27FC236}">
                    <a16:creationId xmlns:a16="http://schemas.microsoft.com/office/drawing/2014/main" id="{0E5A4FF4-F38E-60D3-5E06-B22B2ACF15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7" y="2066"/>
                <a:ext cx="27" cy="45"/>
              </a:xfrm>
              <a:custGeom>
                <a:avLst/>
                <a:gdLst>
                  <a:gd name="T0" fmla="*/ 1 w 110"/>
                  <a:gd name="T1" fmla="*/ 179 h 181"/>
                  <a:gd name="T2" fmla="*/ 3 w 110"/>
                  <a:gd name="T3" fmla="*/ 141 h 181"/>
                  <a:gd name="T4" fmla="*/ 4 w 110"/>
                  <a:gd name="T5" fmla="*/ 135 h 181"/>
                  <a:gd name="T6" fmla="*/ 5 w 110"/>
                  <a:gd name="T7" fmla="*/ 131 h 181"/>
                  <a:gd name="T8" fmla="*/ 10 w 110"/>
                  <a:gd name="T9" fmla="*/ 124 h 181"/>
                  <a:gd name="T10" fmla="*/ 25 w 110"/>
                  <a:gd name="T11" fmla="*/ 112 h 181"/>
                  <a:gd name="T12" fmla="*/ 28 w 110"/>
                  <a:gd name="T13" fmla="*/ 106 h 181"/>
                  <a:gd name="T14" fmla="*/ 30 w 110"/>
                  <a:gd name="T15" fmla="*/ 99 h 181"/>
                  <a:gd name="T16" fmla="*/ 32 w 110"/>
                  <a:gd name="T17" fmla="*/ 77 h 181"/>
                  <a:gd name="T18" fmla="*/ 30 w 110"/>
                  <a:gd name="T19" fmla="*/ 64 h 181"/>
                  <a:gd name="T20" fmla="*/ 29 w 110"/>
                  <a:gd name="T21" fmla="*/ 59 h 181"/>
                  <a:gd name="T22" fmla="*/ 33 w 110"/>
                  <a:gd name="T23" fmla="*/ 50 h 181"/>
                  <a:gd name="T24" fmla="*/ 40 w 110"/>
                  <a:gd name="T25" fmla="*/ 42 h 181"/>
                  <a:gd name="T26" fmla="*/ 44 w 110"/>
                  <a:gd name="T27" fmla="*/ 31 h 181"/>
                  <a:gd name="T28" fmla="*/ 47 w 110"/>
                  <a:gd name="T29" fmla="*/ 22 h 181"/>
                  <a:gd name="T30" fmla="*/ 50 w 110"/>
                  <a:gd name="T31" fmla="*/ 13 h 181"/>
                  <a:gd name="T32" fmla="*/ 54 w 110"/>
                  <a:gd name="T33" fmla="*/ 7 h 181"/>
                  <a:gd name="T34" fmla="*/ 60 w 110"/>
                  <a:gd name="T35" fmla="*/ 1 h 181"/>
                  <a:gd name="T36" fmla="*/ 61 w 110"/>
                  <a:gd name="T37" fmla="*/ 1 h 181"/>
                  <a:gd name="T38" fmla="*/ 63 w 110"/>
                  <a:gd name="T39" fmla="*/ 4 h 181"/>
                  <a:gd name="T40" fmla="*/ 72 w 110"/>
                  <a:gd name="T41" fmla="*/ 6 h 181"/>
                  <a:gd name="T42" fmla="*/ 77 w 110"/>
                  <a:gd name="T43" fmla="*/ 7 h 181"/>
                  <a:gd name="T44" fmla="*/ 75 w 110"/>
                  <a:gd name="T45" fmla="*/ 11 h 181"/>
                  <a:gd name="T46" fmla="*/ 67 w 110"/>
                  <a:gd name="T47" fmla="*/ 13 h 181"/>
                  <a:gd name="T48" fmla="*/ 65 w 110"/>
                  <a:gd name="T49" fmla="*/ 21 h 181"/>
                  <a:gd name="T50" fmla="*/ 74 w 110"/>
                  <a:gd name="T51" fmla="*/ 31 h 181"/>
                  <a:gd name="T52" fmla="*/ 75 w 110"/>
                  <a:gd name="T53" fmla="*/ 27 h 181"/>
                  <a:gd name="T54" fmla="*/ 85 w 110"/>
                  <a:gd name="T55" fmla="*/ 17 h 181"/>
                  <a:gd name="T56" fmla="*/ 88 w 110"/>
                  <a:gd name="T57" fmla="*/ 15 h 181"/>
                  <a:gd name="T58" fmla="*/ 89 w 110"/>
                  <a:gd name="T59" fmla="*/ 17 h 181"/>
                  <a:gd name="T60" fmla="*/ 90 w 110"/>
                  <a:gd name="T61" fmla="*/ 18 h 181"/>
                  <a:gd name="T62" fmla="*/ 93 w 110"/>
                  <a:gd name="T63" fmla="*/ 20 h 181"/>
                  <a:gd name="T64" fmla="*/ 97 w 110"/>
                  <a:gd name="T65" fmla="*/ 21 h 181"/>
                  <a:gd name="T66" fmla="*/ 99 w 110"/>
                  <a:gd name="T67" fmla="*/ 15 h 181"/>
                  <a:gd name="T68" fmla="*/ 96 w 110"/>
                  <a:gd name="T69" fmla="*/ 14 h 181"/>
                  <a:gd name="T70" fmla="*/ 92 w 110"/>
                  <a:gd name="T71" fmla="*/ 13 h 181"/>
                  <a:gd name="T72" fmla="*/ 89 w 110"/>
                  <a:gd name="T73" fmla="*/ 8 h 181"/>
                  <a:gd name="T74" fmla="*/ 96 w 110"/>
                  <a:gd name="T75" fmla="*/ 6 h 181"/>
                  <a:gd name="T76" fmla="*/ 107 w 110"/>
                  <a:gd name="T77" fmla="*/ 4 h 181"/>
                  <a:gd name="T78" fmla="*/ 110 w 110"/>
                  <a:gd name="T79" fmla="*/ 3 h 1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10" h="181">
                    <a:moveTo>
                      <a:pt x="0" y="181"/>
                    </a:moveTo>
                    <a:lnTo>
                      <a:pt x="1" y="179"/>
                    </a:lnTo>
                    <a:lnTo>
                      <a:pt x="3" y="166"/>
                    </a:lnTo>
                    <a:lnTo>
                      <a:pt x="3" y="141"/>
                    </a:lnTo>
                    <a:lnTo>
                      <a:pt x="4" y="137"/>
                    </a:lnTo>
                    <a:lnTo>
                      <a:pt x="4" y="135"/>
                    </a:lnTo>
                    <a:lnTo>
                      <a:pt x="5" y="134"/>
                    </a:lnTo>
                    <a:lnTo>
                      <a:pt x="5" y="131"/>
                    </a:lnTo>
                    <a:lnTo>
                      <a:pt x="7" y="128"/>
                    </a:lnTo>
                    <a:lnTo>
                      <a:pt x="10" y="124"/>
                    </a:lnTo>
                    <a:lnTo>
                      <a:pt x="22" y="113"/>
                    </a:lnTo>
                    <a:lnTo>
                      <a:pt x="25" y="112"/>
                    </a:lnTo>
                    <a:lnTo>
                      <a:pt x="26" y="109"/>
                    </a:lnTo>
                    <a:lnTo>
                      <a:pt x="28" y="106"/>
                    </a:lnTo>
                    <a:lnTo>
                      <a:pt x="30" y="102"/>
                    </a:lnTo>
                    <a:lnTo>
                      <a:pt x="30" y="99"/>
                    </a:lnTo>
                    <a:lnTo>
                      <a:pt x="32" y="98"/>
                    </a:lnTo>
                    <a:lnTo>
                      <a:pt x="32" y="77"/>
                    </a:lnTo>
                    <a:lnTo>
                      <a:pt x="30" y="74"/>
                    </a:lnTo>
                    <a:lnTo>
                      <a:pt x="30" y="64"/>
                    </a:lnTo>
                    <a:lnTo>
                      <a:pt x="29" y="61"/>
                    </a:lnTo>
                    <a:lnTo>
                      <a:pt x="29" y="59"/>
                    </a:lnTo>
                    <a:lnTo>
                      <a:pt x="30" y="53"/>
                    </a:lnTo>
                    <a:lnTo>
                      <a:pt x="33" y="50"/>
                    </a:lnTo>
                    <a:lnTo>
                      <a:pt x="35" y="47"/>
                    </a:lnTo>
                    <a:lnTo>
                      <a:pt x="40" y="42"/>
                    </a:lnTo>
                    <a:lnTo>
                      <a:pt x="44" y="34"/>
                    </a:lnTo>
                    <a:lnTo>
                      <a:pt x="44" y="31"/>
                    </a:lnTo>
                    <a:lnTo>
                      <a:pt x="47" y="24"/>
                    </a:lnTo>
                    <a:lnTo>
                      <a:pt x="47" y="22"/>
                    </a:lnTo>
                    <a:lnTo>
                      <a:pt x="50" y="15"/>
                    </a:lnTo>
                    <a:lnTo>
                      <a:pt x="50" y="13"/>
                    </a:lnTo>
                    <a:lnTo>
                      <a:pt x="51" y="10"/>
                    </a:lnTo>
                    <a:lnTo>
                      <a:pt x="54" y="7"/>
                    </a:lnTo>
                    <a:lnTo>
                      <a:pt x="57" y="7"/>
                    </a:lnTo>
                    <a:lnTo>
                      <a:pt x="60" y="1"/>
                    </a:lnTo>
                    <a:lnTo>
                      <a:pt x="61" y="0"/>
                    </a:lnTo>
                    <a:lnTo>
                      <a:pt x="61" y="1"/>
                    </a:lnTo>
                    <a:lnTo>
                      <a:pt x="63" y="3"/>
                    </a:lnTo>
                    <a:lnTo>
                      <a:pt x="63" y="4"/>
                    </a:lnTo>
                    <a:lnTo>
                      <a:pt x="68" y="7"/>
                    </a:lnTo>
                    <a:lnTo>
                      <a:pt x="72" y="6"/>
                    </a:lnTo>
                    <a:lnTo>
                      <a:pt x="75" y="6"/>
                    </a:lnTo>
                    <a:lnTo>
                      <a:pt x="77" y="7"/>
                    </a:lnTo>
                    <a:lnTo>
                      <a:pt x="77" y="8"/>
                    </a:lnTo>
                    <a:lnTo>
                      <a:pt x="75" y="11"/>
                    </a:lnTo>
                    <a:lnTo>
                      <a:pt x="70" y="11"/>
                    </a:lnTo>
                    <a:lnTo>
                      <a:pt x="67" y="13"/>
                    </a:lnTo>
                    <a:lnTo>
                      <a:pt x="65" y="13"/>
                    </a:lnTo>
                    <a:lnTo>
                      <a:pt x="65" y="21"/>
                    </a:lnTo>
                    <a:lnTo>
                      <a:pt x="67" y="24"/>
                    </a:lnTo>
                    <a:lnTo>
                      <a:pt x="74" y="31"/>
                    </a:lnTo>
                    <a:lnTo>
                      <a:pt x="75" y="29"/>
                    </a:lnTo>
                    <a:lnTo>
                      <a:pt x="75" y="27"/>
                    </a:lnTo>
                    <a:lnTo>
                      <a:pt x="82" y="21"/>
                    </a:lnTo>
                    <a:lnTo>
                      <a:pt x="85" y="17"/>
                    </a:lnTo>
                    <a:lnTo>
                      <a:pt x="86" y="17"/>
                    </a:lnTo>
                    <a:lnTo>
                      <a:pt x="88" y="15"/>
                    </a:lnTo>
                    <a:lnTo>
                      <a:pt x="89" y="15"/>
                    </a:lnTo>
                    <a:lnTo>
                      <a:pt x="89" y="17"/>
                    </a:lnTo>
                    <a:lnTo>
                      <a:pt x="90" y="17"/>
                    </a:lnTo>
                    <a:lnTo>
                      <a:pt x="90" y="18"/>
                    </a:lnTo>
                    <a:lnTo>
                      <a:pt x="92" y="20"/>
                    </a:lnTo>
                    <a:lnTo>
                      <a:pt x="93" y="20"/>
                    </a:lnTo>
                    <a:lnTo>
                      <a:pt x="95" y="21"/>
                    </a:lnTo>
                    <a:lnTo>
                      <a:pt x="97" y="21"/>
                    </a:lnTo>
                    <a:lnTo>
                      <a:pt x="99" y="18"/>
                    </a:lnTo>
                    <a:lnTo>
                      <a:pt x="99" y="15"/>
                    </a:lnTo>
                    <a:lnTo>
                      <a:pt x="97" y="14"/>
                    </a:lnTo>
                    <a:lnTo>
                      <a:pt x="96" y="14"/>
                    </a:lnTo>
                    <a:lnTo>
                      <a:pt x="95" y="13"/>
                    </a:lnTo>
                    <a:lnTo>
                      <a:pt x="92" y="13"/>
                    </a:lnTo>
                    <a:lnTo>
                      <a:pt x="89" y="11"/>
                    </a:lnTo>
                    <a:lnTo>
                      <a:pt x="89" y="8"/>
                    </a:lnTo>
                    <a:lnTo>
                      <a:pt x="90" y="7"/>
                    </a:lnTo>
                    <a:lnTo>
                      <a:pt x="96" y="6"/>
                    </a:lnTo>
                    <a:lnTo>
                      <a:pt x="99" y="4"/>
                    </a:lnTo>
                    <a:lnTo>
                      <a:pt x="107" y="4"/>
                    </a:lnTo>
                    <a:lnTo>
                      <a:pt x="109" y="3"/>
                    </a:lnTo>
                    <a:lnTo>
                      <a:pt x="110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11" name="Freeform 4862">
                <a:extLst>
                  <a:ext uri="{FF2B5EF4-FFF2-40B4-BE49-F238E27FC236}">
                    <a16:creationId xmlns:a16="http://schemas.microsoft.com/office/drawing/2014/main" id="{0EF3046C-E028-E040-C7CD-08F0B8D9C6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4" y="2067"/>
                <a:ext cx="11" cy="6"/>
              </a:xfrm>
              <a:custGeom>
                <a:avLst/>
                <a:gdLst>
                  <a:gd name="T0" fmla="*/ 43 w 43"/>
                  <a:gd name="T1" fmla="*/ 25 h 25"/>
                  <a:gd name="T2" fmla="*/ 38 w 43"/>
                  <a:gd name="T3" fmla="*/ 8 h 25"/>
                  <a:gd name="T4" fmla="*/ 38 w 43"/>
                  <a:gd name="T5" fmla="*/ 7 h 25"/>
                  <a:gd name="T6" fmla="*/ 34 w 43"/>
                  <a:gd name="T7" fmla="*/ 8 h 25"/>
                  <a:gd name="T8" fmla="*/ 30 w 43"/>
                  <a:gd name="T9" fmla="*/ 8 h 25"/>
                  <a:gd name="T10" fmla="*/ 11 w 43"/>
                  <a:gd name="T11" fmla="*/ 3 h 25"/>
                  <a:gd name="T12" fmla="*/ 6 w 43"/>
                  <a:gd name="T13" fmla="*/ 0 h 25"/>
                  <a:gd name="T14" fmla="*/ 0 w 43"/>
                  <a:gd name="T15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3" h="25">
                    <a:moveTo>
                      <a:pt x="43" y="25"/>
                    </a:moveTo>
                    <a:lnTo>
                      <a:pt x="38" y="8"/>
                    </a:lnTo>
                    <a:lnTo>
                      <a:pt x="38" y="7"/>
                    </a:lnTo>
                    <a:lnTo>
                      <a:pt x="34" y="8"/>
                    </a:lnTo>
                    <a:lnTo>
                      <a:pt x="30" y="8"/>
                    </a:lnTo>
                    <a:lnTo>
                      <a:pt x="11" y="3"/>
                    </a:lnTo>
                    <a:lnTo>
                      <a:pt x="6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12" name="Freeform 4863">
                <a:extLst>
                  <a:ext uri="{FF2B5EF4-FFF2-40B4-BE49-F238E27FC236}">
                    <a16:creationId xmlns:a16="http://schemas.microsoft.com/office/drawing/2014/main" id="{8813920B-ED12-EC48-C59C-A645316D80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2" y="2073"/>
                <a:ext cx="11" cy="88"/>
              </a:xfrm>
              <a:custGeom>
                <a:avLst/>
                <a:gdLst>
                  <a:gd name="T0" fmla="*/ 16 w 44"/>
                  <a:gd name="T1" fmla="*/ 350 h 350"/>
                  <a:gd name="T2" fmla="*/ 12 w 44"/>
                  <a:gd name="T3" fmla="*/ 341 h 350"/>
                  <a:gd name="T4" fmla="*/ 18 w 44"/>
                  <a:gd name="T5" fmla="*/ 330 h 350"/>
                  <a:gd name="T6" fmla="*/ 32 w 44"/>
                  <a:gd name="T7" fmla="*/ 324 h 350"/>
                  <a:gd name="T8" fmla="*/ 37 w 44"/>
                  <a:gd name="T9" fmla="*/ 321 h 350"/>
                  <a:gd name="T10" fmla="*/ 44 w 44"/>
                  <a:gd name="T11" fmla="*/ 301 h 350"/>
                  <a:gd name="T12" fmla="*/ 25 w 44"/>
                  <a:gd name="T13" fmla="*/ 275 h 350"/>
                  <a:gd name="T14" fmla="*/ 25 w 44"/>
                  <a:gd name="T15" fmla="*/ 274 h 350"/>
                  <a:gd name="T16" fmla="*/ 26 w 44"/>
                  <a:gd name="T17" fmla="*/ 268 h 350"/>
                  <a:gd name="T18" fmla="*/ 23 w 44"/>
                  <a:gd name="T19" fmla="*/ 261 h 350"/>
                  <a:gd name="T20" fmla="*/ 19 w 44"/>
                  <a:gd name="T21" fmla="*/ 254 h 350"/>
                  <a:gd name="T22" fmla="*/ 18 w 44"/>
                  <a:gd name="T23" fmla="*/ 237 h 350"/>
                  <a:gd name="T24" fmla="*/ 19 w 44"/>
                  <a:gd name="T25" fmla="*/ 225 h 350"/>
                  <a:gd name="T26" fmla="*/ 23 w 44"/>
                  <a:gd name="T27" fmla="*/ 219 h 350"/>
                  <a:gd name="T28" fmla="*/ 39 w 44"/>
                  <a:gd name="T29" fmla="*/ 211 h 350"/>
                  <a:gd name="T30" fmla="*/ 40 w 44"/>
                  <a:gd name="T31" fmla="*/ 208 h 350"/>
                  <a:gd name="T32" fmla="*/ 39 w 44"/>
                  <a:gd name="T33" fmla="*/ 193 h 350"/>
                  <a:gd name="T34" fmla="*/ 29 w 44"/>
                  <a:gd name="T35" fmla="*/ 181 h 350"/>
                  <a:gd name="T36" fmla="*/ 33 w 44"/>
                  <a:gd name="T37" fmla="*/ 165 h 350"/>
                  <a:gd name="T38" fmla="*/ 32 w 44"/>
                  <a:gd name="T39" fmla="*/ 153 h 350"/>
                  <a:gd name="T40" fmla="*/ 28 w 44"/>
                  <a:gd name="T41" fmla="*/ 140 h 350"/>
                  <a:gd name="T42" fmla="*/ 30 w 44"/>
                  <a:gd name="T43" fmla="*/ 138 h 350"/>
                  <a:gd name="T44" fmla="*/ 36 w 44"/>
                  <a:gd name="T45" fmla="*/ 141 h 350"/>
                  <a:gd name="T46" fmla="*/ 37 w 44"/>
                  <a:gd name="T47" fmla="*/ 143 h 350"/>
                  <a:gd name="T48" fmla="*/ 39 w 44"/>
                  <a:gd name="T49" fmla="*/ 136 h 350"/>
                  <a:gd name="T50" fmla="*/ 42 w 44"/>
                  <a:gd name="T51" fmla="*/ 93 h 350"/>
                  <a:gd name="T52" fmla="*/ 39 w 44"/>
                  <a:gd name="T53" fmla="*/ 88 h 350"/>
                  <a:gd name="T54" fmla="*/ 35 w 44"/>
                  <a:gd name="T55" fmla="*/ 89 h 350"/>
                  <a:gd name="T56" fmla="*/ 15 w 44"/>
                  <a:gd name="T57" fmla="*/ 93 h 350"/>
                  <a:gd name="T58" fmla="*/ 16 w 44"/>
                  <a:gd name="T59" fmla="*/ 89 h 350"/>
                  <a:gd name="T60" fmla="*/ 11 w 44"/>
                  <a:gd name="T61" fmla="*/ 73 h 350"/>
                  <a:gd name="T62" fmla="*/ 5 w 44"/>
                  <a:gd name="T63" fmla="*/ 68 h 350"/>
                  <a:gd name="T64" fmla="*/ 0 w 44"/>
                  <a:gd name="T65" fmla="*/ 56 h 350"/>
                  <a:gd name="T66" fmla="*/ 3 w 44"/>
                  <a:gd name="T67" fmla="*/ 40 h 350"/>
                  <a:gd name="T68" fmla="*/ 11 w 44"/>
                  <a:gd name="T69" fmla="*/ 17 h 350"/>
                  <a:gd name="T70" fmla="*/ 12 w 44"/>
                  <a:gd name="T71" fmla="*/ 0 h 3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4" h="350">
                    <a:moveTo>
                      <a:pt x="18" y="350"/>
                    </a:moveTo>
                    <a:lnTo>
                      <a:pt x="16" y="350"/>
                    </a:lnTo>
                    <a:lnTo>
                      <a:pt x="16" y="349"/>
                    </a:lnTo>
                    <a:lnTo>
                      <a:pt x="12" y="341"/>
                    </a:lnTo>
                    <a:lnTo>
                      <a:pt x="12" y="334"/>
                    </a:lnTo>
                    <a:lnTo>
                      <a:pt x="18" y="330"/>
                    </a:lnTo>
                    <a:lnTo>
                      <a:pt x="23" y="327"/>
                    </a:lnTo>
                    <a:lnTo>
                      <a:pt x="32" y="324"/>
                    </a:lnTo>
                    <a:lnTo>
                      <a:pt x="35" y="324"/>
                    </a:lnTo>
                    <a:lnTo>
                      <a:pt x="37" y="321"/>
                    </a:lnTo>
                    <a:lnTo>
                      <a:pt x="39" y="318"/>
                    </a:lnTo>
                    <a:lnTo>
                      <a:pt x="44" y="301"/>
                    </a:lnTo>
                    <a:lnTo>
                      <a:pt x="44" y="300"/>
                    </a:lnTo>
                    <a:lnTo>
                      <a:pt x="25" y="275"/>
                    </a:lnTo>
                    <a:lnTo>
                      <a:pt x="23" y="274"/>
                    </a:lnTo>
                    <a:lnTo>
                      <a:pt x="25" y="274"/>
                    </a:lnTo>
                    <a:lnTo>
                      <a:pt x="26" y="271"/>
                    </a:lnTo>
                    <a:lnTo>
                      <a:pt x="26" y="268"/>
                    </a:lnTo>
                    <a:lnTo>
                      <a:pt x="23" y="263"/>
                    </a:lnTo>
                    <a:lnTo>
                      <a:pt x="23" y="261"/>
                    </a:lnTo>
                    <a:lnTo>
                      <a:pt x="21" y="260"/>
                    </a:lnTo>
                    <a:lnTo>
                      <a:pt x="19" y="254"/>
                    </a:lnTo>
                    <a:lnTo>
                      <a:pt x="18" y="251"/>
                    </a:lnTo>
                    <a:lnTo>
                      <a:pt x="18" y="237"/>
                    </a:lnTo>
                    <a:lnTo>
                      <a:pt x="19" y="226"/>
                    </a:lnTo>
                    <a:lnTo>
                      <a:pt x="19" y="225"/>
                    </a:lnTo>
                    <a:lnTo>
                      <a:pt x="22" y="225"/>
                    </a:lnTo>
                    <a:lnTo>
                      <a:pt x="23" y="219"/>
                    </a:lnTo>
                    <a:lnTo>
                      <a:pt x="37" y="212"/>
                    </a:lnTo>
                    <a:lnTo>
                      <a:pt x="39" y="211"/>
                    </a:lnTo>
                    <a:lnTo>
                      <a:pt x="39" y="208"/>
                    </a:lnTo>
                    <a:lnTo>
                      <a:pt x="40" y="208"/>
                    </a:lnTo>
                    <a:lnTo>
                      <a:pt x="40" y="197"/>
                    </a:lnTo>
                    <a:lnTo>
                      <a:pt x="39" y="193"/>
                    </a:lnTo>
                    <a:lnTo>
                      <a:pt x="39" y="191"/>
                    </a:lnTo>
                    <a:lnTo>
                      <a:pt x="29" y="181"/>
                    </a:lnTo>
                    <a:lnTo>
                      <a:pt x="30" y="172"/>
                    </a:lnTo>
                    <a:lnTo>
                      <a:pt x="33" y="165"/>
                    </a:lnTo>
                    <a:lnTo>
                      <a:pt x="33" y="158"/>
                    </a:lnTo>
                    <a:lnTo>
                      <a:pt x="32" y="153"/>
                    </a:lnTo>
                    <a:lnTo>
                      <a:pt x="28" y="148"/>
                    </a:lnTo>
                    <a:lnTo>
                      <a:pt x="28" y="140"/>
                    </a:lnTo>
                    <a:lnTo>
                      <a:pt x="29" y="138"/>
                    </a:lnTo>
                    <a:lnTo>
                      <a:pt x="30" y="138"/>
                    </a:lnTo>
                    <a:lnTo>
                      <a:pt x="32" y="140"/>
                    </a:lnTo>
                    <a:lnTo>
                      <a:pt x="36" y="141"/>
                    </a:lnTo>
                    <a:lnTo>
                      <a:pt x="36" y="143"/>
                    </a:lnTo>
                    <a:lnTo>
                      <a:pt x="37" y="143"/>
                    </a:lnTo>
                    <a:lnTo>
                      <a:pt x="37" y="141"/>
                    </a:lnTo>
                    <a:lnTo>
                      <a:pt x="39" y="136"/>
                    </a:lnTo>
                    <a:lnTo>
                      <a:pt x="40" y="93"/>
                    </a:lnTo>
                    <a:lnTo>
                      <a:pt x="42" y="93"/>
                    </a:lnTo>
                    <a:lnTo>
                      <a:pt x="42" y="91"/>
                    </a:lnTo>
                    <a:lnTo>
                      <a:pt x="39" y="88"/>
                    </a:lnTo>
                    <a:lnTo>
                      <a:pt x="37" y="88"/>
                    </a:lnTo>
                    <a:lnTo>
                      <a:pt x="35" y="89"/>
                    </a:lnTo>
                    <a:lnTo>
                      <a:pt x="21" y="93"/>
                    </a:lnTo>
                    <a:lnTo>
                      <a:pt x="15" y="93"/>
                    </a:lnTo>
                    <a:lnTo>
                      <a:pt x="15" y="92"/>
                    </a:lnTo>
                    <a:lnTo>
                      <a:pt x="16" y="89"/>
                    </a:lnTo>
                    <a:lnTo>
                      <a:pt x="16" y="85"/>
                    </a:lnTo>
                    <a:lnTo>
                      <a:pt x="11" y="73"/>
                    </a:lnTo>
                    <a:lnTo>
                      <a:pt x="9" y="67"/>
                    </a:lnTo>
                    <a:lnTo>
                      <a:pt x="5" y="68"/>
                    </a:lnTo>
                    <a:lnTo>
                      <a:pt x="3" y="67"/>
                    </a:lnTo>
                    <a:lnTo>
                      <a:pt x="0" y="56"/>
                    </a:lnTo>
                    <a:lnTo>
                      <a:pt x="3" y="43"/>
                    </a:lnTo>
                    <a:lnTo>
                      <a:pt x="3" y="40"/>
                    </a:lnTo>
                    <a:lnTo>
                      <a:pt x="7" y="26"/>
                    </a:lnTo>
                    <a:lnTo>
                      <a:pt x="11" y="17"/>
                    </a:lnTo>
                    <a:lnTo>
                      <a:pt x="11" y="6"/>
                    </a:lnTo>
                    <a:lnTo>
                      <a:pt x="12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13" name="Freeform 4864">
                <a:extLst>
                  <a:ext uri="{FF2B5EF4-FFF2-40B4-BE49-F238E27FC236}">
                    <a16:creationId xmlns:a16="http://schemas.microsoft.com/office/drawing/2014/main" id="{5A9B6924-949C-6023-6D98-8B55FE312B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5" y="2033"/>
                <a:ext cx="51" cy="24"/>
              </a:xfrm>
              <a:custGeom>
                <a:avLst/>
                <a:gdLst>
                  <a:gd name="T0" fmla="*/ 202 w 202"/>
                  <a:gd name="T1" fmla="*/ 0 h 95"/>
                  <a:gd name="T2" fmla="*/ 200 w 202"/>
                  <a:gd name="T3" fmla="*/ 5 h 95"/>
                  <a:gd name="T4" fmla="*/ 184 w 202"/>
                  <a:gd name="T5" fmla="*/ 5 h 95"/>
                  <a:gd name="T6" fmla="*/ 180 w 202"/>
                  <a:gd name="T7" fmla="*/ 7 h 95"/>
                  <a:gd name="T8" fmla="*/ 170 w 202"/>
                  <a:gd name="T9" fmla="*/ 10 h 95"/>
                  <a:gd name="T10" fmla="*/ 168 w 202"/>
                  <a:gd name="T11" fmla="*/ 13 h 95"/>
                  <a:gd name="T12" fmla="*/ 163 w 202"/>
                  <a:gd name="T13" fmla="*/ 20 h 95"/>
                  <a:gd name="T14" fmla="*/ 148 w 202"/>
                  <a:gd name="T15" fmla="*/ 34 h 95"/>
                  <a:gd name="T16" fmla="*/ 148 w 202"/>
                  <a:gd name="T17" fmla="*/ 37 h 95"/>
                  <a:gd name="T18" fmla="*/ 141 w 202"/>
                  <a:gd name="T19" fmla="*/ 42 h 95"/>
                  <a:gd name="T20" fmla="*/ 135 w 202"/>
                  <a:gd name="T21" fmla="*/ 48 h 95"/>
                  <a:gd name="T22" fmla="*/ 135 w 202"/>
                  <a:gd name="T23" fmla="*/ 55 h 95"/>
                  <a:gd name="T24" fmla="*/ 141 w 202"/>
                  <a:gd name="T25" fmla="*/ 62 h 95"/>
                  <a:gd name="T26" fmla="*/ 140 w 202"/>
                  <a:gd name="T27" fmla="*/ 70 h 95"/>
                  <a:gd name="T28" fmla="*/ 140 w 202"/>
                  <a:gd name="T29" fmla="*/ 76 h 95"/>
                  <a:gd name="T30" fmla="*/ 138 w 202"/>
                  <a:gd name="T31" fmla="*/ 76 h 95"/>
                  <a:gd name="T32" fmla="*/ 110 w 202"/>
                  <a:gd name="T33" fmla="*/ 72 h 95"/>
                  <a:gd name="T34" fmla="*/ 108 w 202"/>
                  <a:gd name="T35" fmla="*/ 72 h 95"/>
                  <a:gd name="T36" fmla="*/ 106 w 202"/>
                  <a:gd name="T37" fmla="*/ 70 h 95"/>
                  <a:gd name="T38" fmla="*/ 105 w 202"/>
                  <a:gd name="T39" fmla="*/ 70 h 95"/>
                  <a:gd name="T40" fmla="*/ 105 w 202"/>
                  <a:gd name="T41" fmla="*/ 67 h 95"/>
                  <a:gd name="T42" fmla="*/ 106 w 202"/>
                  <a:gd name="T43" fmla="*/ 65 h 95"/>
                  <a:gd name="T44" fmla="*/ 106 w 202"/>
                  <a:gd name="T45" fmla="*/ 59 h 95"/>
                  <a:gd name="T46" fmla="*/ 101 w 202"/>
                  <a:gd name="T47" fmla="*/ 52 h 95"/>
                  <a:gd name="T48" fmla="*/ 92 w 202"/>
                  <a:gd name="T49" fmla="*/ 49 h 95"/>
                  <a:gd name="T50" fmla="*/ 91 w 202"/>
                  <a:gd name="T51" fmla="*/ 49 h 95"/>
                  <a:gd name="T52" fmla="*/ 85 w 202"/>
                  <a:gd name="T53" fmla="*/ 50 h 95"/>
                  <a:gd name="T54" fmla="*/ 80 w 202"/>
                  <a:gd name="T55" fmla="*/ 48 h 95"/>
                  <a:gd name="T56" fmla="*/ 73 w 202"/>
                  <a:gd name="T57" fmla="*/ 40 h 95"/>
                  <a:gd name="T58" fmla="*/ 72 w 202"/>
                  <a:gd name="T59" fmla="*/ 40 h 95"/>
                  <a:gd name="T60" fmla="*/ 70 w 202"/>
                  <a:gd name="T61" fmla="*/ 43 h 95"/>
                  <a:gd name="T62" fmla="*/ 68 w 202"/>
                  <a:gd name="T63" fmla="*/ 46 h 95"/>
                  <a:gd name="T64" fmla="*/ 67 w 202"/>
                  <a:gd name="T65" fmla="*/ 46 h 95"/>
                  <a:gd name="T66" fmla="*/ 67 w 202"/>
                  <a:gd name="T67" fmla="*/ 45 h 95"/>
                  <a:gd name="T68" fmla="*/ 64 w 202"/>
                  <a:gd name="T69" fmla="*/ 45 h 95"/>
                  <a:gd name="T70" fmla="*/ 61 w 202"/>
                  <a:gd name="T71" fmla="*/ 46 h 95"/>
                  <a:gd name="T72" fmla="*/ 42 w 202"/>
                  <a:gd name="T73" fmla="*/ 42 h 95"/>
                  <a:gd name="T74" fmla="*/ 39 w 202"/>
                  <a:gd name="T75" fmla="*/ 38 h 95"/>
                  <a:gd name="T76" fmla="*/ 29 w 202"/>
                  <a:gd name="T77" fmla="*/ 38 h 95"/>
                  <a:gd name="T78" fmla="*/ 21 w 202"/>
                  <a:gd name="T79" fmla="*/ 42 h 95"/>
                  <a:gd name="T80" fmla="*/ 14 w 202"/>
                  <a:gd name="T81" fmla="*/ 46 h 95"/>
                  <a:gd name="T82" fmla="*/ 11 w 202"/>
                  <a:gd name="T83" fmla="*/ 50 h 95"/>
                  <a:gd name="T84" fmla="*/ 8 w 202"/>
                  <a:gd name="T85" fmla="*/ 53 h 95"/>
                  <a:gd name="T86" fmla="*/ 10 w 202"/>
                  <a:gd name="T87" fmla="*/ 55 h 95"/>
                  <a:gd name="T88" fmla="*/ 15 w 202"/>
                  <a:gd name="T89" fmla="*/ 63 h 95"/>
                  <a:gd name="T90" fmla="*/ 13 w 202"/>
                  <a:gd name="T91" fmla="*/ 76 h 95"/>
                  <a:gd name="T92" fmla="*/ 13 w 202"/>
                  <a:gd name="T93" fmla="*/ 77 h 95"/>
                  <a:gd name="T94" fmla="*/ 10 w 202"/>
                  <a:gd name="T95" fmla="*/ 81 h 95"/>
                  <a:gd name="T96" fmla="*/ 7 w 202"/>
                  <a:gd name="T97" fmla="*/ 84 h 95"/>
                  <a:gd name="T98" fmla="*/ 5 w 202"/>
                  <a:gd name="T99" fmla="*/ 87 h 95"/>
                  <a:gd name="T100" fmla="*/ 3 w 202"/>
                  <a:gd name="T101" fmla="*/ 90 h 95"/>
                  <a:gd name="T102" fmla="*/ 1 w 202"/>
                  <a:gd name="T103" fmla="*/ 93 h 95"/>
                  <a:gd name="T104" fmla="*/ 0 w 202"/>
                  <a:gd name="T105" fmla="*/ 94 h 95"/>
                  <a:gd name="T106" fmla="*/ 0 w 202"/>
                  <a:gd name="T107" fmla="*/ 95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02" h="95">
                    <a:moveTo>
                      <a:pt x="202" y="0"/>
                    </a:moveTo>
                    <a:lnTo>
                      <a:pt x="200" y="5"/>
                    </a:lnTo>
                    <a:lnTo>
                      <a:pt x="184" y="5"/>
                    </a:lnTo>
                    <a:lnTo>
                      <a:pt x="180" y="7"/>
                    </a:lnTo>
                    <a:lnTo>
                      <a:pt x="170" y="10"/>
                    </a:lnTo>
                    <a:lnTo>
                      <a:pt x="168" y="13"/>
                    </a:lnTo>
                    <a:lnTo>
                      <a:pt x="163" y="20"/>
                    </a:lnTo>
                    <a:lnTo>
                      <a:pt x="148" y="34"/>
                    </a:lnTo>
                    <a:lnTo>
                      <a:pt x="148" y="37"/>
                    </a:lnTo>
                    <a:lnTo>
                      <a:pt x="141" y="42"/>
                    </a:lnTo>
                    <a:lnTo>
                      <a:pt x="135" y="48"/>
                    </a:lnTo>
                    <a:lnTo>
                      <a:pt x="135" y="55"/>
                    </a:lnTo>
                    <a:lnTo>
                      <a:pt x="141" y="62"/>
                    </a:lnTo>
                    <a:lnTo>
                      <a:pt x="140" y="70"/>
                    </a:lnTo>
                    <a:lnTo>
                      <a:pt x="140" y="76"/>
                    </a:lnTo>
                    <a:lnTo>
                      <a:pt x="138" y="76"/>
                    </a:lnTo>
                    <a:lnTo>
                      <a:pt x="110" y="72"/>
                    </a:lnTo>
                    <a:lnTo>
                      <a:pt x="108" y="72"/>
                    </a:lnTo>
                    <a:lnTo>
                      <a:pt x="106" y="70"/>
                    </a:lnTo>
                    <a:lnTo>
                      <a:pt x="105" y="70"/>
                    </a:lnTo>
                    <a:lnTo>
                      <a:pt x="105" y="67"/>
                    </a:lnTo>
                    <a:lnTo>
                      <a:pt x="106" y="65"/>
                    </a:lnTo>
                    <a:lnTo>
                      <a:pt x="106" y="59"/>
                    </a:lnTo>
                    <a:lnTo>
                      <a:pt x="101" y="52"/>
                    </a:lnTo>
                    <a:lnTo>
                      <a:pt x="92" y="49"/>
                    </a:lnTo>
                    <a:lnTo>
                      <a:pt x="91" y="49"/>
                    </a:lnTo>
                    <a:lnTo>
                      <a:pt x="85" y="50"/>
                    </a:lnTo>
                    <a:lnTo>
                      <a:pt x="80" y="48"/>
                    </a:lnTo>
                    <a:lnTo>
                      <a:pt x="73" y="40"/>
                    </a:lnTo>
                    <a:lnTo>
                      <a:pt x="72" y="40"/>
                    </a:lnTo>
                    <a:lnTo>
                      <a:pt x="70" y="43"/>
                    </a:lnTo>
                    <a:lnTo>
                      <a:pt x="68" y="46"/>
                    </a:lnTo>
                    <a:lnTo>
                      <a:pt x="67" y="46"/>
                    </a:lnTo>
                    <a:lnTo>
                      <a:pt x="67" y="45"/>
                    </a:lnTo>
                    <a:lnTo>
                      <a:pt x="64" y="45"/>
                    </a:lnTo>
                    <a:lnTo>
                      <a:pt x="61" y="46"/>
                    </a:lnTo>
                    <a:lnTo>
                      <a:pt x="42" y="42"/>
                    </a:lnTo>
                    <a:lnTo>
                      <a:pt x="39" y="38"/>
                    </a:lnTo>
                    <a:lnTo>
                      <a:pt x="29" y="38"/>
                    </a:lnTo>
                    <a:lnTo>
                      <a:pt x="21" y="42"/>
                    </a:lnTo>
                    <a:lnTo>
                      <a:pt x="14" y="46"/>
                    </a:lnTo>
                    <a:lnTo>
                      <a:pt x="11" y="50"/>
                    </a:lnTo>
                    <a:lnTo>
                      <a:pt x="8" y="53"/>
                    </a:lnTo>
                    <a:lnTo>
                      <a:pt x="10" y="55"/>
                    </a:lnTo>
                    <a:lnTo>
                      <a:pt x="15" y="63"/>
                    </a:lnTo>
                    <a:lnTo>
                      <a:pt x="13" y="76"/>
                    </a:lnTo>
                    <a:lnTo>
                      <a:pt x="13" y="77"/>
                    </a:lnTo>
                    <a:lnTo>
                      <a:pt x="10" y="81"/>
                    </a:lnTo>
                    <a:lnTo>
                      <a:pt x="7" y="84"/>
                    </a:lnTo>
                    <a:lnTo>
                      <a:pt x="5" y="87"/>
                    </a:lnTo>
                    <a:lnTo>
                      <a:pt x="3" y="90"/>
                    </a:lnTo>
                    <a:lnTo>
                      <a:pt x="1" y="93"/>
                    </a:lnTo>
                    <a:lnTo>
                      <a:pt x="0" y="94"/>
                    </a:lnTo>
                    <a:lnTo>
                      <a:pt x="0" y="9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14" name="Freeform 4865">
                <a:extLst>
                  <a:ext uri="{FF2B5EF4-FFF2-40B4-BE49-F238E27FC236}">
                    <a16:creationId xmlns:a16="http://schemas.microsoft.com/office/drawing/2014/main" id="{BC028D66-7498-9E2B-3722-C32132F573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1" y="2094"/>
                <a:ext cx="46" cy="26"/>
              </a:xfrm>
              <a:custGeom>
                <a:avLst/>
                <a:gdLst>
                  <a:gd name="T0" fmla="*/ 0 w 181"/>
                  <a:gd name="T1" fmla="*/ 9 h 105"/>
                  <a:gd name="T2" fmla="*/ 3 w 181"/>
                  <a:gd name="T3" fmla="*/ 9 h 105"/>
                  <a:gd name="T4" fmla="*/ 5 w 181"/>
                  <a:gd name="T5" fmla="*/ 10 h 105"/>
                  <a:gd name="T6" fmla="*/ 6 w 181"/>
                  <a:gd name="T7" fmla="*/ 10 h 105"/>
                  <a:gd name="T8" fmla="*/ 6 w 181"/>
                  <a:gd name="T9" fmla="*/ 13 h 105"/>
                  <a:gd name="T10" fmla="*/ 9 w 181"/>
                  <a:gd name="T11" fmla="*/ 17 h 105"/>
                  <a:gd name="T12" fmla="*/ 19 w 181"/>
                  <a:gd name="T13" fmla="*/ 23 h 105"/>
                  <a:gd name="T14" fmla="*/ 29 w 181"/>
                  <a:gd name="T15" fmla="*/ 25 h 105"/>
                  <a:gd name="T16" fmla="*/ 36 w 181"/>
                  <a:gd name="T17" fmla="*/ 25 h 105"/>
                  <a:gd name="T18" fmla="*/ 44 w 181"/>
                  <a:gd name="T19" fmla="*/ 28 h 105"/>
                  <a:gd name="T20" fmla="*/ 52 w 181"/>
                  <a:gd name="T21" fmla="*/ 16 h 105"/>
                  <a:gd name="T22" fmla="*/ 55 w 181"/>
                  <a:gd name="T23" fmla="*/ 10 h 105"/>
                  <a:gd name="T24" fmla="*/ 57 w 181"/>
                  <a:gd name="T25" fmla="*/ 9 h 105"/>
                  <a:gd name="T26" fmla="*/ 59 w 181"/>
                  <a:gd name="T27" fmla="*/ 2 h 105"/>
                  <a:gd name="T28" fmla="*/ 59 w 181"/>
                  <a:gd name="T29" fmla="*/ 0 h 105"/>
                  <a:gd name="T30" fmla="*/ 62 w 181"/>
                  <a:gd name="T31" fmla="*/ 0 h 105"/>
                  <a:gd name="T32" fmla="*/ 62 w 181"/>
                  <a:gd name="T33" fmla="*/ 2 h 105"/>
                  <a:gd name="T34" fmla="*/ 65 w 181"/>
                  <a:gd name="T35" fmla="*/ 3 h 105"/>
                  <a:gd name="T36" fmla="*/ 69 w 181"/>
                  <a:gd name="T37" fmla="*/ 7 h 105"/>
                  <a:gd name="T38" fmla="*/ 73 w 181"/>
                  <a:gd name="T39" fmla="*/ 4 h 105"/>
                  <a:gd name="T40" fmla="*/ 89 w 181"/>
                  <a:gd name="T41" fmla="*/ 3 h 105"/>
                  <a:gd name="T42" fmla="*/ 93 w 181"/>
                  <a:gd name="T43" fmla="*/ 3 h 105"/>
                  <a:gd name="T44" fmla="*/ 98 w 181"/>
                  <a:gd name="T45" fmla="*/ 7 h 105"/>
                  <a:gd name="T46" fmla="*/ 103 w 181"/>
                  <a:gd name="T47" fmla="*/ 9 h 105"/>
                  <a:gd name="T48" fmla="*/ 103 w 181"/>
                  <a:gd name="T49" fmla="*/ 11 h 105"/>
                  <a:gd name="T50" fmla="*/ 100 w 181"/>
                  <a:gd name="T51" fmla="*/ 21 h 105"/>
                  <a:gd name="T52" fmla="*/ 100 w 181"/>
                  <a:gd name="T53" fmla="*/ 37 h 105"/>
                  <a:gd name="T54" fmla="*/ 101 w 181"/>
                  <a:gd name="T55" fmla="*/ 37 h 105"/>
                  <a:gd name="T56" fmla="*/ 101 w 181"/>
                  <a:gd name="T57" fmla="*/ 38 h 105"/>
                  <a:gd name="T58" fmla="*/ 100 w 181"/>
                  <a:gd name="T59" fmla="*/ 42 h 105"/>
                  <a:gd name="T60" fmla="*/ 100 w 181"/>
                  <a:gd name="T61" fmla="*/ 44 h 105"/>
                  <a:gd name="T62" fmla="*/ 97 w 181"/>
                  <a:gd name="T63" fmla="*/ 48 h 105"/>
                  <a:gd name="T64" fmla="*/ 94 w 181"/>
                  <a:gd name="T65" fmla="*/ 46 h 105"/>
                  <a:gd name="T66" fmla="*/ 80 w 181"/>
                  <a:gd name="T67" fmla="*/ 52 h 105"/>
                  <a:gd name="T68" fmla="*/ 79 w 181"/>
                  <a:gd name="T69" fmla="*/ 55 h 105"/>
                  <a:gd name="T70" fmla="*/ 81 w 181"/>
                  <a:gd name="T71" fmla="*/ 61 h 105"/>
                  <a:gd name="T72" fmla="*/ 81 w 181"/>
                  <a:gd name="T73" fmla="*/ 62 h 105"/>
                  <a:gd name="T74" fmla="*/ 73 w 181"/>
                  <a:gd name="T75" fmla="*/ 62 h 105"/>
                  <a:gd name="T76" fmla="*/ 72 w 181"/>
                  <a:gd name="T77" fmla="*/ 69 h 105"/>
                  <a:gd name="T78" fmla="*/ 70 w 181"/>
                  <a:gd name="T79" fmla="*/ 81 h 105"/>
                  <a:gd name="T80" fmla="*/ 70 w 181"/>
                  <a:gd name="T81" fmla="*/ 98 h 105"/>
                  <a:gd name="T82" fmla="*/ 73 w 181"/>
                  <a:gd name="T83" fmla="*/ 98 h 105"/>
                  <a:gd name="T84" fmla="*/ 93 w 181"/>
                  <a:gd name="T85" fmla="*/ 104 h 105"/>
                  <a:gd name="T86" fmla="*/ 93 w 181"/>
                  <a:gd name="T87" fmla="*/ 105 h 105"/>
                  <a:gd name="T88" fmla="*/ 100 w 181"/>
                  <a:gd name="T89" fmla="*/ 105 h 105"/>
                  <a:gd name="T90" fmla="*/ 108 w 181"/>
                  <a:gd name="T91" fmla="*/ 101 h 105"/>
                  <a:gd name="T92" fmla="*/ 110 w 181"/>
                  <a:gd name="T93" fmla="*/ 101 h 105"/>
                  <a:gd name="T94" fmla="*/ 110 w 181"/>
                  <a:gd name="T95" fmla="*/ 94 h 105"/>
                  <a:gd name="T96" fmla="*/ 115 w 181"/>
                  <a:gd name="T97" fmla="*/ 80 h 105"/>
                  <a:gd name="T98" fmla="*/ 117 w 181"/>
                  <a:gd name="T99" fmla="*/ 77 h 105"/>
                  <a:gd name="T100" fmla="*/ 118 w 181"/>
                  <a:gd name="T101" fmla="*/ 77 h 105"/>
                  <a:gd name="T102" fmla="*/ 139 w 181"/>
                  <a:gd name="T103" fmla="*/ 83 h 105"/>
                  <a:gd name="T104" fmla="*/ 146 w 181"/>
                  <a:gd name="T105" fmla="*/ 77 h 105"/>
                  <a:gd name="T106" fmla="*/ 161 w 181"/>
                  <a:gd name="T107" fmla="*/ 73 h 105"/>
                  <a:gd name="T108" fmla="*/ 181 w 181"/>
                  <a:gd name="T109" fmla="*/ 71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81" h="105">
                    <a:moveTo>
                      <a:pt x="0" y="9"/>
                    </a:moveTo>
                    <a:lnTo>
                      <a:pt x="3" y="9"/>
                    </a:lnTo>
                    <a:lnTo>
                      <a:pt x="5" y="10"/>
                    </a:lnTo>
                    <a:lnTo>
                      <a:pt x="6" y="10"/>
                    </a:lnTo>
                    <a:lnTo>
                      <a:pt x="6" y="13"/>
                    </a:lnTo>
                    <a:lnTo>
                      <a:pt x="9" y="17"/>
                    </a:lnTo>
                    <a:lnTo>
                      <a:pt x="19" y="23"/>
                    </a:lnTo>
                    <a:lnTo>
                      <a:pt x="29" y="25"/>
                    </a:lnTo>
                    <a:lnTo>
                      <a:pt x="36" y="25"/>
                    </a:lnTo>
                    <a:lnTo>
                      <a:pt x="44" y="28"/>
                    </a:lnTo>
                    <a:lnTo>
                      <a:pt x="52" y="16"/>
                    </a:lnTo>
                    <a:lnTo>
                      <a:pt x="55" y="10"/>
                    </a:lnTo>
                    <a:lnTo>
                      <a:pt x="57" y="9"/>
                    </a:lnTo>
                    <a:lnTo>
                      <a:pt x="59" y="2"/>
                    </a:lnTo>
                    <a:lnTo>
                      <a:pt x="59" y="0"/>
                    </a:lnTo>
                    <a:lnTo>
                      <a:pt x="62" y="0"/>
                    </a:lnTo>
                    <a:lnTo>
                      <a:pt x="62" y="2"/>
                    </a:lnTo>
                    <a:lnTo>
                      <a:pt x="65" y="3"/>
                    </a:lnTo>
                    <a:lnTo>
                      <a:pt x="69" y="7"/>
                    </a:lnTo>
                    <a:lnTo>
                      <a:pt x="73" y="4"/>
                    </a:lnTo>
                    <a:lnTo>
                      <a:pt x="89" y="3"/>
                    </a:lnTo>
                    <a:lnTo>
                      <a:pt x="93" y="3"/>
                    </a:lnTo>
                    <a:lnTo>
                      <a:pt x="98" y="7"/>
                    </a:lnTo>
                    <a:lnTo>
                      <a:pt x="103" y="9"/>
                    </a:lnTo>
                    <a:lnTo>
                      <a:pt x="103" y="11"/>
                    </a:lnTo>
                    <a:lnTo>
                      <a:pt x="100" y="21"/>
                    </a:lnTo>
                    <a:lnTo>
                      <a:pt x="100" y="37"/>
                    </a:lnTo>
                    <a:lnTo>
                      <a:pt x="101" y="37"/>
                    </a:lnTo>
                    <a:lnTo>
                      <a:pt x="101" y="38"/>
                    </a:lnTo>
                    <a:lnTo>
                      <a:pt x="100" y="42"/>
                    </a:lnTo>
                    <a:lnTo>
                      <a:pt x="100" y="44"/>
                    </a:lnTo>
                    <a:lnTo>
                      <a:pt x="97" y="48"/>
                    </a:lnTo>
                    <a:lnTo>
                      <a:pt x="94" y="46"/>
                    </a:lnTo>
                    <a:lnTo>
                      <a:pt x="80" y="52"/>
                    </a:lnTo>
                    <a:lnTo>
                      <a:pt x="79" y="55"/>
                    </a:lnTo>
                    <a:lnTo>
                      <a:pt x="81" y="61"/>
                    </a:lnTo>
                    <a:lnTo>
                      <a:pt x="81" y="62"/>
                    </a:lnTo>
                    <a:lnTo>
                      <a:pt x="73" y="62"/>
                    </a:lnTo>
                    <a:lnTo>
                      <a:pt x="72" y="69"/>
                    </a:lnTo>
                    <a:lnTo>
                      <a:pt x="70" y="81"/>
                    </a:lnTo>
                    <a:lnTo>
                      <a:pt x="70" y="98"/>
                    </a:lnTo>
                    <a:lnTo>
                      <a:pt x="73" y="98"/>
                    </a:lnTo>
                    <a:lnTo>
                      <a:pt x="93" y="104"/>
                    </a:lnTo>
                    <a:lnTo>
                      <a:pt x="93" y="105"/>
                    </a:lnTo>
                    <a:lnTo>
                      <a:pt x="100" y="105"/>
                    </a:lnTo>
                    <a:lnTo>
                      <a:pt x="108" y="101"/>
                    </a:lnTo>
                    <a:lnTo>
                      <a:pt x="110" y="101"/>
                    </a:lnTo>
                    <a:lnTo>
                      <a:pt x="110" y="94"/>
                    </a:lnTo>
                    <a:lnTo>
                      <a:pt x="115" y="80"/>
                    </a:lnTo>
                    <a:lnTo>
                      <a:pt x="117" y="77"/>
                    </a:lnTo>
                    <a:lnTo>
                      <a:pt x="118" y="77"/>
                    </a:lnTo>
                    <a:lnTo>
                      <a:pt x="139" y="83"/>
                    </a:lnTo>
                    <a:lnTo>
                      <a:pt x="146" y="77"/>
                    </a:lnTo>
                    <a:lnTo>
                      <a:pt x="161" y="73"/>
                    </a:lnTo>
                    <a:lnTo>
                      <a:pt x="181" y="7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15" name="Freeform 4866">
                <a:extLst>
                  <a:ext uri="{FF2B5EF4-FFF2-40B4-BE49-F238E27FC236}">
                    <a16:creationId xmlns:a16="http://schemas.microsoft.com/office/drawing/2014/main" id="{64F0E3D1-99AA-7272-CDFE-B688808BD4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3" y="2111"/>
                <a:ext cx="14" cy="52"/>
              </a:xfrm>
              <a:custGeom>
                <a:avLst/>
                <a:gdLst>
                  <a:gd name="T0" fmla="*/ 0 w 56"/>
                  <a:gd name="T1" fmla="*/ 208 h 208"/>
                  <a:gd name="T2" fmla="*/ 3 w 56"/>
                  <a:gd name="T3" fmla="*/ 204 h 208"/>
                  <a:gd name="T4" fmla="*/ 4 w 56"/>
                  <a:gd name="T5" fmla="*/ 203 h 208"/>
                  <a:gd name="T6" fmla="*/ 7 w 56"/>
                  <a:gd name="T7" fmla="*/ 196 h 208"/>
                  <a:gd name="T8" fmla="*/ 7 w 56"/>
                  <a:gd name="T9" fmla="*/ 191 h 208"/>
                  <a:gd name="T10" fmla="*/ 0 w 56"/>
                  <a:gd name="T11" fmla="*/ 191 h 208"/>
                  <a:gd name="T12" fmla="*/ 0 w 56"/>
                  <a:gd name="T13" fmla="*/ 189 h 208"/>
                  <a:gd name="T14" fmla="*/ 6 w 56"/>
                  <a:gd name="T15" fmla="*/ 181 h 208"/>
                  <a:gd name="T16" fmla="*/ 7 w 56"/>
                  <a:gd name="T17" fmla="*/ 179 h 208"/>
                  <a:gd name="T18" fmla="*/ 13 w 56"/>
                  <a:gd name="T19" fmla="*/ 165 h 208"/>
                  <a:gd name="T20" fmla="*/ 14 w 56"/>
                  <a:gd name="T21" fmla="*/ 165 h 208"/>
                  <a:gd name="T22" fmla="*/ 15 w 56"/>
                  <a:gd name="T23" fmla="*/ 161 h 208"/>
                  <a:gd name="T24" fmla="*/ 15 w 56"/>
                  <a:gd name="T25" fmla="*/ 150 h 208"/>
                  <a:gd name="T26" fmla="*/ 14 w 56"/>
                  <a:gd name="T27" fmla="*/ 141 h 208"/>
                  <a:gd name="T28" fmla="*/ 14 w 56"/>
                  <a:gd name="T29" fmla="*/ 126 h 208"/>
                  <a:gd name="T30" fmla="*/ 13 w 56"/>
                  <a:gd name="T31" fmla="*/ 121 h 208"/>
                  <a:gd name="T32" fmla="*/ 11 w 56"/>
                  <a:gd name="T33" fmla="*/ 118 h 208"/>
                  <a:gd name="T34" fmla="*/ 11 w 56"/>
                  <a:gd name="T35" fmla="*/ 114 h 208"/>
                  <a:gd name="T36" fmla="*/ 13 w 56"/>
                  <a:gd name="T37" fmla="*/ 111 h 208"/>
                  <a:gd name="T38" fmla="*/ 18 w 56"/>
                  <a:gd name="T39" fmla="*/ 94 h 208"/>
                  <a:gd name="T40" fmla="*/ 21 w 56"/>
                  <a:gd name="T41" fmla="*/ 90 h 208"/>
                  <a:gd name="T42" fmla="*/ 21 w 56"/>
                  <a:gd name="T43" fmla="*/ 88 h 208"/>
                  <a:gd name="T44" fmla="*/ 25 w 56"/>
                  <a:gd name="T45" fmla="*/ 80 h 208"/>
                  <a:gd name="T46" fmla="*/ 35 w 56"/>
                  <a:gd name="T47" fmla="*/ 66 h 208"/>
                  <a:gd name="T48" fmla="*/ 38 w 56"/>
                  <a:gd name="T49" fmla="*/ 59 h 208"/>
                  <a:gd name="T50" fmla="*/ 38 w 56"/>
                  <a:gd name="T51" fmla="*/ 58 h 208"/>
                  <a:gd name="T52" fmla="*/ 44 w 56"/>
                  <a:gd name="T53" fmla="*/ 50 h 208"/>
                  <a:gd name="T54" fmla="*/ 48 w 56"/>
                  <a:gd name="T55" fmla="*/ 38 h 208"/>
                  <a:gd name="T56" fmla="*/ 56 w 56"/>
                  <a:gd name="T57" fmla="*/ 23 h 208"/>
                  <a:gd name="T58" fmla="*/ 56 w 56"/>
                  <a:gd name="T59" fmla="*/ 20 h 208"/>
                  <a:gd name="T60" fmla="*/ 55 w 56"/>
                  <a:gd name="T61" fmla="*/ 13 h 208"/>
                  <a:gd name="T62" fmla="*/ 55 w 56"/>
                  <a:gd name="T63" fmla="*/ 0 h 2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56" h="208">
                    <a:moveTo>
                      <a:pt x="0" y="208"/>
                    </a:moveTo>
                    <a:lnTo>
                      <a:pt x="3" y="204"/>
                    </a:lnTo>
                    <a:lnTo>
                      <a:pt x="4" y="203"/>
                    </a:lnTo>
                    <a:lnTo>
                      <a:pt x="7" y="196"/>
                    </a:lnTo>
                    <a:lnTo>
                      <a:pt x="7" y="191"/>
                    </a:lnTo>
                    <a:lnTo>
                      <a:pt x="0" y="191"/>
                    </a:lnTo>
                    <a:lnTo>
                      <a:pt x="0" y="189"/>
                    </a:lnTo>
                    <a:lnTo>
                      <a:pt x="6" y="181"/>
                    </a:lnTo>
                    <a:lnTo>
                      <a:pt x="7" y="179"/>
                    </a:lnTo>
                    <a:lnTo>
                      <a:pt x="13" y="165"/>
                    </a:lnTo>
                    <a:lnTo>
                      <a:pt x="14" y="165"/>
                    </a:lnTo>
                    <a:lnTo>
                      <a:pt x="15" y="161"/>
                    </a:lnTo>
                    <a:lnTo>
                      <a:pt x="15" y="150"/>
                    </a:lnTo>
                    <a:lnTo>
                      <a:pt x="14" y="141"/>
                    </a:lnTo>
                    <a:lnTo>
                      <a:pt x="14" y="126"/>
                    </a:lnTo>
                    <a:lnTo>
                      <a:pt x="13" y="121"/>
                    </a:lnTo>
                    <a:lnTo>
                      <a:pt x="11" y="118"/>
                    </a:lnTo>
                    <a:lnTo>
                      <a:pt x="11" y="114"/>
                    </a:lnTo>
                    <a:lnTo>
                      <a:pt x="13" y="111"/>
                    </a:lnTo>
                    <a:lnTo>
                      <a:pt x="18" y="94"/>
                    </a:lnTo>
                    <a:lnTo>
                      <a:pt x="21" y="90"/>
                    </a:lnTo>
                    <a:lnTo>
                      <a:pt x="21" y="88"/>
                    </a:lnTo>
                    <a:lnTo>
                      <a:pt x="25" y="80"/>
                    </a:lnTo>
                    <a:lnTo>
                      <a:pt x="35" y="66"/>
                    </a:lnTo>
                    <a:lnTo>
                      <a:pt x="38" y="59"/>
                    </a:lnTo>
                    <a:lnTo>
                      <a:pt x="38" y="58"/>
                    </a:lnTo>
                    <a:lnTo>
                      <a:pt x="44" y="50"/>
                    </a:lnTo>
                    <a:lnTo>
                      <a:pt x="48" y="38"/>
                    </a:lnTo>
                    <a:lnTo>
                      <a:pt x="56" y="23"/>
                    </a:lnTo>
                    <a:lnTo>
                      <a:pt x="56" y="20"/>
                    </a:lnTo>
                    <a:lnTo>
                      <a:pt x="55" y="13"/>
                    </a:lnTo>
                    <a:lnTo>
                      <a:pt x="55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16" name="Freeform 4867">
                <a:extLst>
                  <a:ext uri="{FF2B5EF4-FFF2-40B4-BE49-F238E27FC236}">
                    <a16:creationId xmlns:a16="http://schemas.microsoft.com/office/drawing/2014/main" id="{1BEF4DA8-2FAE-D855-AC2D-9659A3997A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6" y="2032"/>
                <a:ext cx="49" cy="36"/>
              </a:xfrm>
              <a:custGeom>
                <a:avLst/>
                <a:gdLst>
                  <a:gd name="T0" fmla="*/ 198 w 198"/>
                  <a:gd name="T1" fmla="*/ 99 h 145"/>
                  <a:gd name="T2" fmla="*/ 196 w 198"/>
                  <a:gd name="T3" fmla="*/ 101 h 145"/>
                  <a:gd name="T4" fmla="*/ 196 w 198"/>
                  <a:gd name="T5" fmla="*/ 102 h 145"/>
                  <a:gd name="T6" fmla="*/ 195 w 198"/>
                  <a:gd name="T7" fmla="*/ 104 h 145"/>
                  <a:gd name="T8" fmla="*/ 195 w 198"/>
                  <a:gd name="T9" fmla="*/ 106 h 145"/>
                  <a:gd name="T10" fmla="*/ 194 w 198"/>
                  <a:gd name="T11" fmla="*/ 109 h 145"/>
                  <a:gd name="T12" fmla="*/ 189 w 198"/>
                  <a:gd name="T13" fmla="*/ 113 h 145"/>
                  <a:gd name="T14" fmla="*/ 187 w 198"/>
                  <a:gd name="T15" fmla="*/ 114 h 145"/>
                  <a:gd name="T16" fmla="*/ 173 w 198"/>
                  <a:gd name="T17" fmla="*/ 111 h 145"/>
                  <a:gd name="T18" fmla="*/ 174 w 198"/>
                  <a:gd name="T19" fmla="*/ 102 h 145"/>
                  <a:gd name="T20" fmla="*/ 172 w 198"/>
                  <a:gd name="T21" fmla="*/ 98 h 145"/>
                  <a:gd name="T22" fmla="*/ 165 w 198"/>
                  <a:gd name="T23" fmla="*/ 97 h 145"/>
                  <a:gd name="T24" fmla="*/ 149 w 198"/>
                  <a:gd name="T25" fmla="*/ 102 h 145"/>
                  <a:gd name="T26" fmla="*/ 146 w 198"/>
                  <a:gd name="T27" fmla="*/ 102 h 145"/>
                  <a:gd name="T28" fmla="*/ 148 w 198"/>
                  <a:gd name="T29" fmla="*/ 104 h 145"/>
                  <a:gd name="T30" fmla="*/ 148 w 198"/>
                  <a:gd name="T31" fmla="*/ 123 h 145"/>
                  <a:gd name="T32" fmla="*/ 146 w 198"/>
                  <a:gd name="T33" fmla="*/ 134 h 145"/>
                  <a:gd name="T34" fmla="*/ 145 w 198"/>
                  <a:gd name="T35" fmla="*/ 134 h 145"/>
                  <a:gd name="T36" fmla="*/ 142 w 198"/>
                  <a:gd name="T37" fmla="*/ 138 h 145"/>
                  <a:gd name="T38" fmla="*/ 141 w 198"/>
                  <a:gd name="T39" fmla="*/ 138 h 145"/>
                  <a:gd name="T40" fmla="*/ 134 w 198"/>
                  <a:gd name="T41" fmla="*/ 145 h 145"/>
                  <a:gd name="T42" fmla="*/ 122 w 198"/>
                  <a:gd name="T43" fmla="*/ 145 h 145"/>
                  <a:gd name="T44" fmla="*/ 118 w 198"/>
                  <a:gd name="T45" fmla="*/ 141 h 145"/>
                  <a:gd name="T46" fmla="*/ 115 w 198"/>
                  <a:gd name="T47" fmla="*/ 137 h 145"/>
                  <a:gd name="T48" fmla="*/ 113 w 198"/>
                  <a:gd name="T49" fmla="*/ 137 h 145"/>
                  <a:gd name="T50" fmla="*/ 113 w 198"/>
                  <a:gd name="T51" fmla="*/ 138 h 145"/>
                  <a:gd name="T52" fmla="*/ 111 w 198"/>
                  <a:gd name="T53" fmla="*/ 137 h 145"/>
                  <a:gd name="T54" fmla="*/ 107 w 198"/>
                  <a:gd name="T55" fmla="*/ 126 h 145"/>
                  <a:gd name="T56" fmla="*/ 107 w 198"/>
                  <a:gd name="T57" fmla="*/ 119 h 145"/>
                  <a:gd name="T58" fmla="*/ 106 w 198"/>
                  <a:gd name="T59" fmla="*/ 114 h 145"/>
                  <a:gd name="T60" fmla="*/ 105 w 198"/>
                  <a:gd name="T61" fmla="*/ 113 h 145"/>
                  <a:gd name="T62" fmla="*/ 98 w 198"/>
                  <a:gd name="T63" fmla="*/ 109 h 145"/>
                  <a:gd name="T64" fmla="*/ 96 w 198"/>
                  <a:gd name="T65" fmla="*/ 108 h 145"/>
                  <a:gd name="T66" fmla="*/ 89 w 198"/>
                  <a:gd name="T67" fmla="*/ 108 h 145"/>
                  <a:gd name="T68" fmla="*/ 89 w 198"/>
                  <a:gd name="T69" fmla="*/ 106 h 145"/>
                  <a:gd name="T70" fmla="*/ 90 w 198"/>
                  <a:gd name="T71" fmla="*/ 105 h 145"/>
                  <a:gd name="T72" fmla="*/ 88 w 198"/>
                  <a:gd name="T73" fmla="*/ 101 h 145"/>
                  <a:gd name="T74" fmla="*/ 86 w 198"/>
                  <a:gd name="T75" fmla="*/ 95 h 145"/>
                  <a:gd name="T76" fmla="*/ 85 w 198"/>
                  <a:gd name="T77" fmla="*/ 94 h 145"/>
                  <a:gd name="T78" fmla="*/ 85 w 198"/>
                  <a:gd name="T79" fmla="*/ 91 h 145"/>
                  <a:gd name="T80" fmla="*/ 83 w 198"/>
                  <a:gd name="T81" fmla="*/ 91 h 145"/>
                  <a:gd name="T82" fmla="*/ 76 w 198"/>
                  <a:gd name="T83" fmla="*/ 90 h 145"/>
                  <a:gd name="T84" fmla="*/ 71 w 198"/>
                  <a:gd name="T85" fmla="*/ 87 h 145"/>
                  <a:gd name="T86" fmla="*/ 71 w 198"/>
                  <a:gd name="T87" fmla="*/ 78 h 145"/>
                  <a:gd name="T88" fmla="*/ 72 w 198"/>
                  <a:gd name="T89" fmla="*/ 70 h 145"/>
                  <a:gd name="T90" fmla="*/ 72 w 198"/>
                  <a:gd name="T91" fmla="*/ 64 h 145"/>
                  <a:gd name="T92" fmla="*/ 69 w 198"/>
                  <a:gd name="T93" fmla="*/ 61 h 145"/>
                  <a:gd name="T94" fmla="*/ 65 w 198"/>
                  <a:gd name="T95" fmla="*/ 59 h 145"/>
                  <a:gd name="T96" fmla="*/ 64 w 198"/>
                  <a:gd name="T97" fmla="*/ 57 h 145"/>
                  <a:gd name="T98" fmla="*/ 55 w 198"/>
                  <a:gd name="T99" fmla="*/ 54 h 145"/>
                  <a:gd name="T100" fmla="*/ 53 w 198"/>
                  <a:gd name="T101" fmla="*/ 54 h 145"/>
                  <a:gd name="T102" fmla="*/ 48 w 198"/>
                  <a:gd name="T103" fmla="*/ 53 h 145"/>
                  <a:gd name="T104" fmla="*/ 42 w 198"/>
                  <a:gd name="T105" fmla="*/ 53 h 145"/>
                  <a:gd name="T106" fmla="*/ 29 w 198"/>
                  <a:gd name="T107" fmla="*/ 52 h 145"/>
                  <a:gd name="T108" fmla="*/ 25 w 198"/>
                  <a:gd name="T109" fmla="*/ 50 h 145"/>
                  <a:gd name="T110" fmla="*/ 16 w 198"/>
                  <a:gd name="T111" fmla="*/ 38 h 145"/>
                  <a:gd name="T112" fmla="*/ 0 w 198"/>
                  <a:gd name="T113" fmla="*/ 24 h 145"/>
                  <a:gd name="T114" fmla="*/ 0 w 198"/>
                  <a:gd name="T115" fmla="*/ 23 h 145"/>
                  <a:gd name="T116" fmla="*/ 8 w 198"/>
                  <a:gd name="T117" fmla="*/ 6 h 145"/>
                  <a:gd name="T118" fmla="*/ 11 w 198"/>
                  <a:gd name="T119" fmla="*/ 3 h 145"/>
                  <a:gd name="T120" fmla="*/ 12 w 198"/>
                  <a:gd name="T121" fmla="*/ 0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98" h="145">
                    <a:moveTo>
                      <a:pt x="198" y="99"/>
                    </a:moveTo>
                    <a:lnTo>
                      <a:pt x="196" y="101"/>
                    </a:lnTo>
                    <a:lnTo>
                      <a:pt x="196" y="102"/>
                    </a:lnTo>
                    <a:lnTo>
                      <a:pt x="195" y="104"/>
                    </a:lnTo>
                    <a:lnTo>
                      <a:pt x="195" y="106"/>
                    </a:lnTo>
                    <a:lnTo>
                      <a:pt x="194" y="109"/>
                    </a:lnTo>
                    <a:lnTo>
                      <a:pt x="189" y="113"/>
                    </a:lnTo>
                    <a:lnTo>
                      <a:pt x="187" y="114"/>
                    </a:lnTo>
                    <a:lnTo>
                      <a:pt x="173" y="111"/>
                    </a:lnTo>
                    <a:lnTo>
                      <a:pt x="174" y="102"/>
                    </a:lnTo>
                    <a:lnTo>
                      <a:pt x="172" y="98"/>
                    </a:lnTo>
                    <a:lnTo>
                      <a:pt x="165" y="97"/>
                    </a:lnTo>
                    <a:lnTo>
                      <a:pt x="149" y="102"/>
                    </a:lnTo>
                    <a:lnTo>
                      <a:pt x="146" y="102"/>
                    </a:lnTo>
                    <a:lnTo>
                      <a:pt x="148" y="104"/>
                    </a:lnTo>
                    <a:lnTo>
                      <a:pt x="148" y="123"/>
                    </a:lnTo>
                    <a:lnTo>
                      <a:pt x="146" y="134"/>
                    </a:lnTo>
                    <a:lnTo>
                      <a:pt x="145" y="134"/>
                    </a:lnTo>
                    <a:lnTo>
                      <a:pt x="142" y="138"/>
                    </a:lnTo>
                    <a:lnTo>
                      <a:pt x="141" y="138"/>
                    </a:lnTo>
                    <a:lnTo>
                      <a:pt x="134" y="145"/>
                    </a:lnTo>
                    <a:lnTo>
                      <a:pt x="122" y="145"/>
                    </a:lnTo>
                    <a:lnTo>
                      <a:pt x="118" y="141"/>
                    </a:lnTo>
                    <a:lnTo>
                      <a:pt x="115" y="137"/>
                    </a:lnTo>
                    <a:lnTo>
                      <a:pt x="113" y="137"/>
                    </a:lnTo>
                    <a:lnTo>
                      <a:pt x="113" y="138"/>
                    </a:lnTo>
                    <a:lnTo>
                      <a:pt x="111" y="137"/>
                    </a:lnTo>
                    <a:lnTo>
                      <a:pt x="107" y="126"/>
                    </a:lnTo>
                    <a:lnTo>
                      <a:pt x="107" y="119"/>
                    </a:lnTo>
                    <a:lnTo>
                      <a:pt x="106" y="114"/>
                    </a:lnTo>
                    <a:lnTo>
                      <a:pt x="105" y="113"/>
                    </a:lnTo>
                    <a:lnTo>
                      <a:pt x="98" y="109"/>
                    </a:lnTo>
                    <a:lnTo>
                      <a:pt x="96" y="108"/>
                    </a:lnTo>
                    <a:lnTo>
                      <a:pt x="89" y="108"/>
                    </a:lnTo>
                    <a:lnTo>
                      <a:pt x="89" y="106"/>
                    </a:lnTo>
                    <a:lnTo>
                      <a:pt x="90" y="105"/>
                    </a:lnTo>
                    <a:lnTo>
                      <a:pt x="88" y="101"/>
                    </a:lnTo>
                    <a:lnTo>
                      <a:pt x="86" y="95"/>
                    </a:lnTo>
                    <a:lnTo>
                      <a:pt x="85" y="94"/>
                    </a:lnTo>
                    <a:lnTo>
                      <a:pt x="85" y="91"/>
                    </a:lnTo>
                    <a:lnTo>
                      <a:pt x="83" y="91"/>
                    </a:lnTo>
                    <a:lnTo>
                      <a:pt x="76" y="90"/>
                    </a:lnTo>
                    <a:lnTo>
                      <a:pt x="71" y="87"/>
                    </a:lnTo>
                    <a:lnTo>
                      <a:pt x="71" y="78"/>
                    </a:lnTo>
                    <a:lnTo>
                      <a:pt x="72" y="70"/>
                    </a:lnTo>
                    <a:lnTo>
                      <a:pt x="72" y="64"/>
                    </a:lnTo>
                    <a:lnTo>
                      <a:pt x="69" y="61"/>
                    </a:lnTo>
                    <a:lnTo>
                      <a:pt x="65" y="59"/>
                    </a:lnTo>
                    <a:lnTo>
                      <a:pt x="64" y="57"/>
                    </a:lnTo>
                    <a:lnTo>
                      <a:pt x="55" y="54"/>
                    </a:lnTo>
                    <a:lnTo>
                      <a:pt x="53" y="54"/>
                    </a:lnTo>
                    <a:lnTo>
                      <a:pt x="48" y="53"/>
                    </a:lnTo>
                    <a:lnTo>
                      <a:pt x="42" y="53"/>
                    </a:lnTo>
                    <a:lnTo>
                      <a:pt x="29" y="52"/>
                    </a:lnTo>
                    <a:lnTo>
                      <a:pt x="25" y="50"/>
                    </a:lnTo>
                    <a:lnTo>
                      <a:pt x="16" y="38"/>
                    </a:lnTo>
                    <a:lnTo>
                      <a:pt x="0" y="24"/>
                    </a:lnTo>
                    <a:lnTo>
                      <a:pt x="0" y="23"/>
                    </a:lnTo>
                    <a:lnTo>
                      <a:pt x="8" y="6"/>
                    </a:lnTo>
                    <a:lnTo>
                      <a:pt x="11" y="3"/>
                    </a:lnTo>
                    <a:lnTo>
                      <a:pt x="12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17" name="Freeform 4868">
                <a:extLst>
                  <a:ext uri="{FF2B5EF4-FFF2-40B4-BE49-F238E27FC236}">
                    <a16:creationId xmlns:a16="http://schemas.microsoft.com/office/drawing/2014/main" id="{E281F172-07D6-0201-F9D5-E72B0E8F44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1" y="2057"/>
                <a:ext cx="10" cy="39"/>
              </a:xfrm>
              <a:custGeom>
                <a:avLst/>
                <a:gdLst>
                  <a:gd name="T0" fmla="*/ 0 w 37"/>
                  <a:gd name="T1" fmla="*/ 157 h 157"/>
                  <a:gd name="T2" fmla="*/ 0 w 37"/>
                  <a:gd name="T3" fmla="*/ 142 h 157"/>
                  <a:gd name="T4" fmla="*/ 5 w 37"/>
                  <a:gd name="T5" fmla="*/ 137 h 157"/>
                  <a:gd name="T6" fmla="*/ 6 w 37"/>
                  <a:gd name="T7" fmla="*/ 137 h 157"/>
                  <a:gd name="T8" fmla="*/ 6 w 37"/>
                  <a:gd name="T9" fmla="*/ 136 h 157"/>
                  <a:gd name="T10" fmla="*/ 10 w 37"/>
                  <a:gd name="T11" fmla="*/ 137 h 157"/>
                  <a:gd name="T12" fmla="*/ 17 w 37"/>
                  <a:gd name="T13" fmla="*/ 126 h 157"/>
                  <a:gd name="T14" fmla="*/ 17 w 37"/>
                  <a:gd name="T15" fmla="*/ 119 h 157"/>
                  <a:gd name="T16" fmla="*/ 19 w 37"/>
                  <a:gd name="T17" fmla="*/ 104 h 157"/>
                  <a:gd name="T18" fmla="*/ 21 w 37"/>
                  <a:gd name="T19" fmla="*/ 97 h 157"/>
                  <a:gd name="T20" fmla="*/ 19 w 37"/>
                  <a:gd name="T21" fmla="*/ 88 h 157"/>
                  <a:gd name="T22" fmla="*/ 17 w 37"/>
                  <a:gd name="T23" fmla="*/ 87 h 157"/>
                  <a:gd name="T24" fmla="*/ 23 w 37"/>
                  <a:gd name="T25" fmla="*/ 83 h 157"/>
                  <a:gd name="T26" fmla="*/ 27 w 37"/>
                  <a:gd name="T27" fmla="*/ 81 h 157"/>
                  <a:gd name="T28" fmla="*/ 21 w 37"/>
                  <a:gd name="T29" fmla="*/ 59 h 157"/>
                  <a:gd name="T30" fmla="*/ 21 w 37"/>
                  <a:gd name="T31" fmla="*/ 53 h 157"/>
                  <a:gd name="T32" fmla="*/ 23 w 37"/>
                  <a:gd name="T33" fmla="*/ 48 h 157"/>
                  <a:gd name="T34" fmla="*/ 26 w 37"/>
                  <a:gd name="T35" fmla="*/ 51 h 157"/>
                  <a:gd name="T36" fmla="*/ 27 w 37"/>
                  <a:gd name="T37" fmla="*/ 51 h 157"/>
                  <a:gd name="T38" fmla="*/ 29 w 37"/>
                  <a:gd name="T39" fmla="*/ 49 h 157"/>
                  <a:gd name="T40" fmla="*/ 33 w 37"/>
                  <a:gd name="T41" fmla="*/ 44 h 157"/>
                  <a:gd name="T42" fmla="*/ 34 w 37"/>
                  <a:gd name="T43" fmla="*/ 42 h 157"/>
                  <a:gd name="T44" fmla="*/ 34 w 37"/>
                  <a:gd name="T45" fmla="*/ 41 h 157"/>
                  <a:gd name="T46" fmla="*/ 36 w 37"/>
                  <a:gd name="T47" fmla="*/ 38 h 157"/>
                  <a:gd name="T48" fmla="*/ 37 w 37"/>
                  <a:gd name="T49" fmla="*/ 37 h 157"/>
                  <a:gd name="T50" fmla="*/ 37 w 37"/>
                  <a:gd name="T51" fmla="*/ 28 h 157"/>
                  <a:gd name="T52" fmla="*/ 36 w 37"/>
                  <a:gd name="T53" fmla="*/ 22 h 157"/>
                  <a:gd name="T54" fmla="*/ 33 w 37"/>
                  <a:gd name="T55" fmla="*/ 18 h 157"/>
                  <a:gd name="T56" fmla="*/ 30 w 37"/>
                  <a:gd name="T57" fmla="*/ 17 h 157"/>
                  <a:gd name="T58" fmla="*/ 26 w 37"/>
                  <a:gd name="T59" fmla="*/ 17 h 157"/>
                  <a:gd name="T60" fmla="*/ 24 w 37"/>
                  <a:gd name="T61" fmla="*/ 15 h 157"/>
                  <a:gd name="T62" fmla="*/ 20 w 37"/>
                  <a:gd name="T63" fmla="*/ 9 h 157"/>
                  <a:gd name="T64" fmla="*/ 21 w 37"/>
                  <a:gd name="T65" fmla="*/ 9 h 157"/>
                  <a:gd name="T66" fmla="*/ 21 w 37"/>
                  <a:gd name="T67" fmla="*/ 7 h 157"/>
                  <a:gd name="T68" fmla="*/ 16 w 37"/>
                  <a:gd name="T69" fmla="*/ 0 h 1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7" h="157">
                    <a:moveTo>
                      <a:pt x="0" y="157"/>
                    </a:moveTo>
                    <a:lnTo>
                      <a:pt x="0" y="142"/>
                    </a:lnTo>
                    <a:lnTo>
                      <a:pt x="5" y="137"/>
                    </a:lnTo>
                    <a:lnTo>
                      <a:pt x="6" y="137"/>
                    </a:lnTo>
                    <a:lnTo>
                      <a:pt x="6" y="136"/>
                    </a:lnTo>
                    <a:lnTo>
                      <a:pt x="10" y="137"/>
                    </a:lnTo>
                    <a:lnTo>
                      <a:pt x="17" y="126"/>
                    </a:lnTo>
                    <a:lnTo>
                      <a:pt x="17" y="119"/>
                    </a:lnTo>
                    <a:lnTo>
                      <a:pt x="19" y="104"/>
                    </a:lnTo>
                    <a:lnTo>
                      <a:pt x="21" y="97"/>
                    </a:lnTo>
                    <a:lnTo>
                      <a:pt x="19" y="88"/>
                    </a:lnTo>
                    <a:lnTo>
                      <a:pt x="17" y="87"/>
                    </a:lnTo>
                    <a:lnTo>
                      <a:pt x="23" y="83"/>
                    </a:lnTo>
                    <a:lnTo>
                      <a:pt x="27" y="81"/>
                    </a:lnTo>
                    <a:lnTo>
                      <a:pt x="21" y="59"/>
                    </a:lnTo>
                    <a:lnTo>
                      <a:pt x="21" y="53"/>
                    </a:lnTo>
                    <a:lnTo>
                      <a:pt x="23" y="48"/>
                    </a:lnTo>
                    <a:lnTo>
                      <a:pt x="26" y="51"/>
                    </a:lnTo>
                    <a:lnTo>
                      <a:pt x="27" y="51"/>
                    </a:lnTo>
                    <a:lnTo>
                      <a:pt x="29" y="49"/>
                    </a:lnTo>
                    <a:lnTo>
                      <a:pt x="33" y="44"/>
                    </a:lnTo>
                    <a:lnTo>
                      <a:pt x="34" y="42"/>
                    </a:lnTo>
                    <a:lnTo>
                      <a:pt x="34" y="41"/>
                    </a:lnTo>
                    <a:lnTo>
                      <a:pt x="36" y="38"/>
                    </a:lnTo>
                    <a:lnTo>
                      <a:pt x="37" y="37"/>
                    </a:lnTo>
                    <a:lnTo>
                      <a:pt x="37" y="28"/>
                    </a:lnTo>
                    <a:lnTo>
                      <a:pt x="36" y="22"/>
                    </a:lnTo>
                    <a:lnTo>
                      <a:pt x="33" y="18"/>
                    </a:lnTo>
                    <a:lnTo>
                      <a:pt x="30" y="17"/>
                    </a:lnTo>
                    <a:lnTo>
                      <a:pt x="26" y="17"/>
                    </a:lnTo>
                    <a:lnTo>
                      <a:pt x="24" y="15"/>
                    </a:lnTo>
                    <a:lnTo>
                      <a:pt x="20" y="9"/>
                    </a:lnTo>
                    <a:lnTo>
                      <a:pt x="21" y="9"/>
                    </a:lnTo>
                    <a:lnTo>
                      <a:pt x="21" y="7"/>
                    </a:lnTo>
                    <a:lnTo>
                      <a:pt x="16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18" name="Freeform 4869">
                <a:extLst>
                  <a:ext uri="{FF2B5EF4-FFF2-40B4-BE49-F238E27FC236}">
                    <a16:creationId xmlns:a16="http://schemas.microsoft.com/office/drawing/2014/main" id="{7E7745E2-FF3B-3BD6-BA2D-18881E76CE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2" y="2014"/>
                <a:ext cx="28" cy="18"/>
              </a:xfrm>
              <a:custGeom>
                <a:avLst/>
                <a:gdLst>
                  <a:gd name="T0" fmla="*/ 110 w 113"/>
                  <a:gd name="T1" fmla="*/ 71 h 71"/>
                  <a:gd name="T2" fmla="*/ 112 w 113"/>
                  <a:gd name="T3" fmla="*/ 68 h 71"/>
                  <a:gd name="T4" fmla="*/ 112 w 113"/>
                  <a:gd name="T5" fmla="*/ 65 h 71"/>
                  <a:gd name="T6" fmla="*/ 113 w 113"/>
                  <a:gd name="T7" fmla="*/ 63 h 71"/>
                  <a:gd name="T8" fmla="*/ 112 w 113"/>
                  <a:gd name="T9" fmla="*/ 63 h 71"/>
                  <a:gd name="T10" fmla="*/ 110 w 113"/>
                  <a:gd name="T11" fmla="*/ 61 h 71"/>
                  <a:gd name="T12" fmla="*/ 105 w 113"/>
                  <a:gd name="T13" fmla="*/ 57 h 71"/>
                  <a:gd name="T14" fmla="*/ 102 w 113"/>
                  <a:gd name="T15" fmla="*/ 50 h 71"/>
                  <a:gd name="T16" fmla="*/ 98 w 113"/>
                  <a:gd name="T17" fmla="*/ 43 h 71"/>
                  <a:gd name="T18" fmla="*/ 88 w 113"/>
                  <a:gd name="T19" fmla="*/ 38 h 71"/>
                  <a:gd name="T20" fmla="*/ 81 w 113"/>
                  <a:gd name="T21" fmla="*/ 19 h 71"/>
                  <a:gd name="T22" fmla="*/ 78 w 113"/>
                  <a:gd name="T23" fmla="*/ 15 h 71"/>
                  <a:gd name="T24" fmla="*/ 78 w 113"/>
                  <a:gd name="T25" fmla="*/ 14 h 71"/>
                  <a:gd name="T26" fmla="*/ 71 w 113"/>
                  <a:gd name="T27" fmla="*/ 3 h 71"/>
                  <a:gd name="T28" fmla="*/ 68 w 113"/>
                  <a:gd name="T29" fmla="*/ 4 h 71"/>
                  <a:gd name="T30" fmla="*/ 67 w 113"/>
                  <a:gd name="T31" fmla="*/ 4 h 71"/>
                  <a:gd name="T32" fmla="*/ 59 w 113"/>
                  <a:gd name="T33" fmla="*/ 3 h 71"/>
                  <a:gd name="T34" fmla="*/ 54 w 113"/>
                  <a:gd name="T35" fmla="*/ 1 h 71"/>
                  <a:gd name="T36" fmla="*/ 46 w 113"/>
                  <a:gd name="T37" fmla="*/ 1 h 71"/>
                  <a:gd name="T38" fmla="*/ 45 w 113"/>
                  <a:gd name="T39" fmla="*/ 0 h 71"/>
                  <a:gd name="T40" fmla="*/ 45 w 113"/>
                  <a:gd name="T41" fmla="*/ 3 h 71"/>
                  <a:gd name="T42" fmla="*/ 43 w 113"/>
                  <a:gd name="T43" fmla="*/ 12 h 71"/>
                  <a:gd name="T44" fmla="*/ 28 w 113"/>
                  <a:gd name="T45" fmla="*/ 17 h 71"/>
                  <a:gd name="T46" fmla="*/ 19 w 113"/>
                  <a:gd name="T47" fmla="*/ 18 h 71"/>
                  <a:gd name="T48" fmla="*/ 0 w 113"/>
                  <a:gd name="T49" fmla="*/ 25 h 71"/>
                  <a:gd name="T50" fmla="*/ 0 w 113"/>
                  <a:gd name="T51" fmla="*/ 27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13" h="71">
                    <a:moveTo>
                      <a:pt x="110" y="71"/>
                    </a:moveTo>
                    <a:lnTo>
                      <a:pt x="112" y="68"/>
                    </a:lnTo>
                    <a:lnTo>
                      <a:pt x="112" y="65"/>
                    </a:lnTo>
                    <a:lnTo>
                      <a:pt x="113" y="63"/>
                    </a:lnTo>
                    <a:lnTo>
                      <a:pt x="112" y="63"/>
                    </a:lnTo>
                    <a:lnTo>
                      <a:pt x="110" y="61"/>
                    </a:lnTo>
                    <a:lnTo>
                      <a:pt x="105" y="57"/>
                    </a:lnTo>
                    <a:lnTo>
                      <a:pt x="102" y="50"/>
                    </a:lnTo>
                    <a:lnTo>
                      <a:pt x="98" y="43"/>
                    </a:lnTo>
                    <a:lnTo>
                      <a:pt x="88" y="38"/>
                    </a:lnTo>
                    <a:lnTo>
                      <a:pt x="81" y="19"/>
                    </a:lnTo>
                    <a:lnTo>
                      <a:pt x="78" y="15"/>
                    </a:lnTo>
                    <a:lnTo>
                      <a:pt x="78" y="14"/>
                    </a:lnTo>
                    <a:lnTo>
                      <a:pt x="71" y="3"/>
                    </a:lnTo>
                    <a:lnTo>
                      <a:pt x="68" y="4"/>
                    </a:lnTo>
                    <a:lnTo>
                      <a:pt x="67" y="4"/>
                    </a:lnTo>
                    <a:lnTo>
                      <a:pt x="59" y="3"/>
                    </a:lnTo>
                    <a:lnTo>
                      <a:pt x="54" y="1"/>
                    </a:lnTo>
                    <a:lnTo>
                      <a:pt x="46" y="1"/>
                    </a:lnTo>
                    <a:lnTo>
                      <a:pt x="45" y="0"/>
                    </a:lnTo>
                    <a:lnTo>
                      <a:pt x="45" y="3"/>
                    </a:lnTo>
                    <a:lnTo>
                      <a:pt x="43" y="12"/>
                    </a:lnTo>
                    <a:lnTo>
                      <a:pt x="28" y="17"/>
                    </a:lnTo>
                    <a:lnTo>
                      <a:pt x="19" y="18"/>
                    </a:lnTo>
                    <a:lnTo>
                      <a:pt x="0" y="25"/>
                    </a:lnTo>
                    <a:lnTo>
                      <a:pt x="0" y="2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19" name="Line 4870">
                <a:extLst>
                  <a:ext uri="{FF2B5EF4-FFF2-40B4-BE49-F238E27FC236}">
                    <a16:creationId xmlns:a16="http://schemas.microsoft.com/office/drawing/2014/main" id="{98C3DBAB-C3CD-20D2-5810-5CBF8B84587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79" y="2032"/>
                <a:ext cx="1" cy="0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20" name="Freeform 4871">
                <a:extLst>
                  <a:ext uri="{FF2B5EF4-FFF2-40B4-BE49-F238E27FC236}">
                    <a16:creationId xmlns:a16="http://schemas.microsoft.com/office/drawing/2014/main" id="{04328660-868C-72FF-2FB5-6FAD8BFF6E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0" y="2032"/>
                <a:ext cx="6" cy="6"/>
              </a:xfrm>
              <a:custGeom>
                <a:avLst/>
                <a:gdLst>
                  <a:gd name="T0" fmla="*/ 25 w 25"/>
                  <a:gd name="T1" fmla="*/ 22 h 22"/>
                  <a:gd name="T2" fmla="*/ 6 w 25"/>
                  <a:gd name="T3" fmla="*/ 6 h 22"/>
                  <a:gd name="T4" fmla="*/ 0 w 25"/>
                  <a:gd name="T5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5" h="22">
                    <a:moveTo>
                      <a:pt x="25" y="22"/>
                    </a:moveTo>
                    <a:lnTo>
                      <a:pt x="6" y="6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21" name="Line 4872">
                <a:extLst>
                  <a:ext uri="{FF2B5EF4-FFF2-40B4-BE49-F238E27FC236}">
                    <a16:creationId xmlns:a16="http://schemas.microsoft.com/office/drawing/2014/main" id="{F870544E-7F06-1131-3B37-37283AAB875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80" y="2032"/>
                <a:ext cx="6" cy="6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22" name="Line 4873">
                <a:extLst>
                  <a:ext uri="{FF2B5EF4-FFF2-40B4-BE49-F238E27FC236}">
                    <a16:creationId xmlns:a16="http://schemas.microsoft.com/office/drawing/2014/main" id="{C12D70E8-8744-B17F-5DFD-F226274A821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52" y="2021"/>
                <a:ext cx="0" cy="3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23" name="Freeform 4874">
                <a:extLst>
                  <a:ext uri="{FF2B5EF4-FFF2-40B4-BE49-F238E27FC236}">
                    <a16:creationId xmlns:a16="http://schemas.microsoft.com/office/drawing/2014/main" id="{89272DD9-63E1-89E1-AC26-D9EBCAB5C4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7" y="2024"/>
                <a:ext cx="6" cy="13"/>
              </a:xfrm>
              <a:custGeom>
                <a:avLst/>
                <a:gdLst>
                  <a:gd name="T0" fmla="*/ 21 w 24"/>
                  <a:gd name="T1" fmla="*/ 0 h 53"/>
                  <a:gd name="T2" fmla="*/ 24 w 24"/>
                  <a:gd name="T3" fmla="*/ 12 h 53"/>
                  <a:gd name="T4" fmla="*/ 24 w 24"/>
                  <a:gd name="T5" fmla="*/ 19 h 53"/>
                  <a:gd name="T6" fmla="*/ 22 w 24"/>
                  <a:gd name="T7" fmla="*/ 21 h 53"/>
                  <a:gd name="T8" fmla="*/ 22 w 24"/>
                  <a:gd name="T9" fmla="*/ 22 h 53"/>
                  <a:gd name="T10" fmla="*/ 17 w 24"/>
                  <a:gd name="T11" fmla="*/ 25 h 53"/>
                  <a:gd name="T12" fmla="*/ 17 w 24"/>
                  <a:gd name="T13" fmla="*/ 26 h 53"/>
                  <a:gd name="T14" fmla="*/ 15 w 24"/>
                  <a:gd name="T15" fmla="*/ 29 h 53"/>
                  <a:gd name="T16" fmla="*/ 15 w 24"/>
                  <a:gd name="T17" fmla="*/ 33 h 53"/>
                  <a:gd name="T18" fmla="*/ 19 w 24"/>
                  <a:gd name="T19" fmla="*/ 35 h 53"/>
                  <a:gd name="T20" fmla="*/ 22 w 24"/>
                  <a:gd name="T21" fmla="*/ 35 h 53"/>
                  <a:gd name="T22" fmla="*/ 22 w 24"/>
                  <a:gd name="T23" fmla="*/ 39 h 53"/>
                  <a:gd name="T24" fmla="*/ 19 w 24"/>
                  <a:gd name="T25" fmla="*/ 42 h 53"/>
                  <a:gd name="T26" fmla="*/ 19 w 24"/>
                  <a:gd name="T27" fmla="*/ 49 h 53"/>
                  <a:gd name="T28" fmla="*/ 18 w 24"/>
                  <a:gd name="T29" fmla="*/ 49 h 53"/>
                  <a:gd name="T30" fmla="*/ 11 w 24"/>
                  <a:gd name="T31" fmla="*/ 46 h 53"/>
                  <a:gd name="T32" fmla="*/ 4 w 24"/>
                  <a:gd name="T33" fmla="*/ 50 h 53"/>
                  <a:gd name="T34" fmla="*/ 3 w 24"/>
                  <a:gd name="T35" fmla="*/ 52 h 53"/>
                  <a:gd name="T36" fmla="*/ 0 w 24"/>
                  <a:gd name="T37" fmla="*/ 5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4" h="53">
                    <a:moveTo>
                      <a:pt x="21" y="0"/>
                    </a:moveTo>
                    <a:lnTo>
                      <a:pt x="24" y="12"/>
                    </a:lnTo>
                    <a:lnTo>
                      <a:pt x="24" y="19"/>
                    </a:lnTo>
                    <a:lnTo>
                      <a:pt x="22" y="21"/>
                    </a:lnTo>
                    <a:lnTo>
                      <a:pt x="22" y="22"/>
                    </a:lnTo>
                    <a:lnTo>
                      <a:pt x="17" y="25"/>
                    </a:lnTo>
                    <a:lnTo>
                      <a:pt x="17" y="26"/>
                    </a:lnTo>
                    <a:lnTo>
                      <a:pt x="15" y="29"/>
                    </a:lnTo>
                    <a:lnTo>
                      <a:pt x="15" y="33"/>
                    </a:lnTo>
                    <a:lnTo>
                      <a:pt x="19" y="35"/>
                    </a:lnTo>
                    <a:lnTo>
                      <a:pt x="22" y="35"/>
                    </a:lnTo>
                    <a:lnTo>
                      <a:pt x="22" y="39"/>
                    </a:lnTo>
                    <a:lnTo>
                      <a:pt x="19" y="42"/>
                    </a:lnTo>
                    <a:lnTo>
                      <a:pt x="19" y="49"/>
                    </a:lnTo>
                    <a:lnTo>
                      <a:pt x="18" y="49"/>
                    </a:lnTo>
                    <a:lnTo>
                      <a:pt x="11" y="46"/>
                    </a:lnTo>
                    <a:lnTo>
                      <a:pt x="4" y="50"/>
                    </a:lnTo>
                    <a:lnTo>
                      <a:pt x="3" y="52"/>
                    </a:lnTo>
                    <a:lnTo>
                      <a:pt x="0" y="5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24" name="Freeform 4875">
                <a:extLst>
                  <a:ext uri="{FF2B5EF4-FFF2-40B4-BE49-F238E27FC236}">
                    <a16:creationId xmlns:a16="http://schemas.microsoft.com/office/drawing/2014/main" id="{C53B9AAB-885E-9F6B-9E00-55FE734C56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2" y="2021"/>
                <a:ext cx="0" cy="3"/>
              </a:xfrm>
              <a:custGeom>
                <a:avLst/>
                <a:gdLst>
                  <a:gd name="T0" fmla="*/ 0 w 3"/>
                  <a:gd name="T1" fmla="*/ 0 h 12"/>
                  <a:gd name="T2" fmla="*/ 0 w 3"/>
                  <a:gd name="T3" fmla="*/ 1 h 12"/>
                  <a:gd name="T4" fmla="*/ 3 w 3"/>
                  <a:gd name="T5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2">
                    <a:moveTo>
                      <a:pt x="0" y="0"/>
                    </a:moveTo>
                    <a:lnTo>
                      <a:pt x="0" y="1"/>
                    </a:lnTo>
                    <a:lnTo>
                      <a:pt x="3" y="1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25" name="Freeform 4876">
                <a:extLst>
                  <a:ext uri="{FF2B5EF4-FFF2-40B4-BE49-F238E27FC236}">
                    <a16:creationId xmlns:a16="http://schemas.microsoft.com/office/drawing/2014/main" id="{A570E946-B253-B01D-81CF-8936488DDF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7" y="2030"/>
                <a:ext cx="60" cy="15"/>
              </a:xfrm>
              <a:custGeom>
                <a:avLst/>
                <a:gdLst>
                  <a:gd name="T0" fmla="*/ 240 w 240"/>
                  <a:gd name="T1" fmla="*/ 28 h 60"/>
                  <a:gd name="T2" fmla="*/ 237 w 240"/>
                  <a:gd name="T3" fmla="*/ 27 h 60"/>
                  <a:gd name="T4" fmla="*/ 230 w 240"/>
                  <a:gd name="T5" fmla="*/ 25 h 60"/>
                  <a:gd name="T6" fmla="*/ 206 w 240"/>
                  <a:gd name="T7" fmla="*/ 13 h 60"/>
                  <a:gd name="T8" fmla="*/ 194 w 240"/>
                  <a:gd name="T9" fmla="*/ 4 h 60"/>
                  <a:gd name="T10" fmla="*/ 194 w 240"/>
                  <a:gd name="T11" fmla="*/ 3 h 60"/>
                  <a:gd name="T12" fmla="*/ 192 w 240"/>
                  <a:gd name="T13" fmla="*/ 3 h 60"/>
                  <a:gd name="T14" fmla="*/ 176 w 240"/>
                  <a:gd name="T15" fmla="*/ 0 h 60"/>
                  <a:gd name="T16" fmla="*/ 176 w 240"/>
                  <a:gd name="T17" fmla="*/ 1 h 60"/>
                  <a:gd name="T18" fmla="*/ 166 w 240"/>
                  <a:gd name="T19" fmla="*/ 20 h 60"/>
                  <a:gd name="T20" fmla="*/ 166 w 240"/>
                  <a:gd name="T21" fmla="*/ 24 h 60"/>
                  <a:gd name="T22" fmla="*/ 163 w 240"/>
                  <a:gd name="T23" fmla="*/ 24 h 60"/>
                  <a:gd name="T24" fmla="*/ 163 w 240"/>
                  <a:gd name="T25" fmla="*/ 23 h 60"/>
                  <a:gd name="T26" fmla="*/ 149 w 240"/>
                  <a:gd name="T27" fmla="*/ 13 h 60"/>
                  <a:gd name="T28" fmla="*/ 125 w 240"/>
                  <a:gd name="T29" fmla="*/ 10 h 60"/>
                  <a:gd name="T30" fmla="*/ 124 w 240"/>
                  <a:gd name="T31" fmla="*/ 11 h 60"/>
                  <a:gd name="T32" fmla="*/ 121 w 240"/>
                  <a:gd name="T33" fmla="*/ 13 h 60"/>
                  <a:gd name="T34" fmla="*/ 118 w 240"/>
                  <a:gd name="T35" fmla="*/ 17 h 60"/>
                  <a:gd name="T36" fmla="*/ 118 w 240"/>
                  <a:gd name="T37" fmla="*/ 20 h 60"/>
                  <a:gd name="T38" fmla="*/ 116 w 240"/>
                  <a:gd name="T39" fmla="*/ 24 h 60"/>
                  <a:gd name="T40" fmla="*/ 114 w 240"/>
                  <a:gd name="T41" fmla="*/ 25 h 60"/>
                  <a:gd name="T42" fmla="*/ 109 w 240"/>
                  <a:gd name="T43" fmla="*/ 25 h 60"/>
                  <a:gd name="T44" fmla="*/ 107 w 240"/>
                  <a:gd name="T45" fmla="*/ 21 h 60"/>
                  <a:gd name="T46" fmla="*/ 106 w 240"/>
                  <a:gd name="T47" fmla="*/ 21 h 60"/>
                  <a:gd name="T48" fmla="*/ 99 w 240"/>
                  <a:gd name="T49" fmla="*/ 14 h 60"/>
                  <a:gd name="T50" fmla="*/ 94 w 240"/>
                  <a:gd name="T51" fmla="*/ 14 h 60"/>
                  <a:gd name="T52" fmla="*/ 83 w 240"/>
                  <a:gd name="T53" fmla="*/ 23 h 60"/>
                  <a:gd name="T54" fmla="*/ 50 w 240"/>
                  <a:gd name="T55" fmla="*/ 35 h 60"/>
                  <a:gd name="T56" fmla="*/ 50 w 240"/>
                  <a:gd name="T57" fmla="*/ 37 h 60"/>
                  <a:gd name="T58" fmla="*/ 35 w 240"/>
                  <a:gd name="T59" fmla="*/ 51 h 60"/>
                  <a:gd name="T60" fmla="*/ 34 w 240"/>
                  <a:gd name="T61" fmla="*/ 54 h 60"/>
                  <a:gd name="T62" fmla="*/ 32 w 240"/>
                  <a:gd name="T63" fmla="*/ 54 h 60"/>
                  <a:gd name="T64" fmla="*/ 30 w 240"/>
                  <a:gd name="T65" fmla="*/ 56 h 60"/>
                  <a:gd name="T66" fmla="*/ 29 w 240"/>
                  <a:gd name="T67" fmla="*/ 56 h 60"/>
                  <a:gd name="T68" fmla="*/ 29 w 240"/>
                  <a:gd name="T69" fmla="*/ 57 h 60"/>
                  <a:gd name="T70" fmla="*/ 18 w 240"/>
                  <a:gd name="T71" fmla="*/ 60 h 60"/>
                  <a:gd name="T72" fmla="*/ 11 w 240"/>
                  <a:gd name="T73" fmla="*/ 60 h 60"/>
                  <a:gd name="T74" fmla="*/ 8 w 240"/>
                  <a:gd name="T75" fmla="*/ 57 h 60"/>
                  <a:gd name="T76" fmla="*/ 8 w 240"/>
                  <a:gd name="T77" fmla="*/ 53 h 60"/>
                  <a:gd name="T78" fmla="*/ 6 w 240"/>
                  <a:gd name="T79" fmla="*/ 49 h 60"/>
                  <a:gd name="T80" fmla="*/ 0 w 240"/>
                  <a:gd name="T81" fmla="*/ 46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40" h="60">
                    <a:moveTo>
                      <a:pt x="240" y="28"/>
                    </a:moveTo>
                    <a:lnTo>
                      <a:pt x="237" y="27"/>
                    </a:lnTo>
                    <a:lnTo>
                      <a:pt x="230" y="25"/>
                    </a:lnTo>
                    <a:lnTo>
                      <a:pt x="206" y="13"/>
                    </a:lnTo>
                    <a:lnTo>
                      <a:pt x="194" y="4"/>
                    </a:lnTo>
                    <a:lnTo>
                      <a:pt x="194" y="3"/>
                    </a:lnTo>
                    <a:lnTo>
                      <a:pt x="192" y="3"/>
                    </a:lnTo>
                    <a:lnTo>
                      <a:pt x="176" y="0"/>
                    </a:lnTo>
                    <a:lnTo>
                      <a:pt x="176" y="1"/>
                    </a:lnTo>
                    <a:lnTo>
                      <a:pt x="166" y="20"/>
                    </a:lnTo>
                    <a:lnTo>
                      <a:pt x="166" y="24"/>
                    </a:lnTo>
                    <a:lnTo>
                      <a:pt x="163" y="24"/>
                    </a:lnTo>
                    <a:lnTo>
                      <a:pt x="163" y="23"/>
                    </a:lnTo>
                    <a:lnTo>
                      <a:pt x="149" y="13"/>
                    </a:lnTo>
                    <a:lnTo>
                      <a:pt x="125" y="10"/>
                    </a:lnTo>
                    <a:lnTo>
                      <a:pt x="124" y="11"/>
                    </a:lnTo>
                    <a:lnTo>
                      <a:pt x="121" y="13"/>
                    </a:lnTo>
                    <a:lnTo>
                      <a:pt x="118" y="17"/>
                    </a:lnTo>
                    <a:lnTo>
                      <a:pt x="118" y="20"/>
                    </a:lnTo>
                    <a:lnTo>
                      <a:pt x="116" y="24"/>
                    </a:lnTo>
                    <a:lnTo>
                      <a:pt x="114" y="25"/>
                    </a:lnTo>
                    <a:lnTo>
                      <a:pt x="109" y="25"/>
                    </a:lnTo>
                    <a:lnTo>
                      <a:pt x="107" y="21"/>
                    </a:lnTo>
                    <a:lnTo>
                      <a:pt x="106" y="21"/>
                    </a:lnTo>
                    <a:lnTo>
                      <a:pt x="99" y="14"/>
                    </a:lnTo>
                    <a:lnTo>
                      <a:pt x="94" y="14"/>
                    </a:lnTo>
                    <a:lnTo>
                      <a:pt x="83" y="23"/>
                    </a:lnTo>
                    <a:lnTo>
                      <a:pt x="50" y="35"/>
                    </a:lnTo>
                    <a:lnTo>
                      <a:pt x="50" y="37"/>
                    </a:lnTo>
                    <a:lnTo>
                      <a:pt x="35" y="51"/>
                    </a:lnTo>
                    <a:lnTo>
                      <a:pt x="34" y="54"/>
                    </a:lnTo>
                    <a:lnTo>
                      <a:pt x="32" y="54"/>
                    </a:lnTo>
                    <a:lnTo>
                      <a:pt x="30" y="56"/>
                    </a:lnTo>
                    <a:lnTo>
                      <a:pt x="29" y="56"/>
                    </a:lnTo>
                    <a:lnTo>
                      <a:pt x="29" y="57"/>
                    </a:lnTo>
                    <a:lnTo>
                      <a:pt x="18" y="60"/>
                    </a:lnTo>
                    <a:lnTo>
                      <a:pt x="11" y="60"/>
                    </a:lnTo>
                    <a:lnTo>
                      <a:pt x="8" y="57"/>
                    </a:lnTo>
                    <a:lnTo>
                      <a:pt x="8" y="53"/>
                    </a:lnTo>
                    <a:lnTo>
                      <a:pt x="6" y="49"/>
                    </a:lnTo>
                    <a:lnTo>
                      <a:pt x="0" y="4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26" name="Freeform 4877">
                <a:extLst>
                  <a:ext uri="{FF2B5EF4-FFF2-40B4-BE49-F238E27FC236}">
                    <a16:creationId xmlns:a16="http://schemas.microsoft.com/office/drawing/2014/main" id="{5B3D772B-BDE1-7D3A-B775-7DA72F43BC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6" y="2037"/>
                <a:ext cx="33" cy="78"/>
              </a:xfrm>
              <a:custGeom>
                <a:avLst/>
                <a:gdLst>
                  <a:gd name="T0" fmla="*/ 125 w 132"/>
                  <a:gd name="T1" fmla="*/ 0 h 311"/>
                  <a:gd name="T2" fmla="*/ 132 w 132"/>
                  <a:gd name="T3" fmla="*/ 10 h 311"/>
                  <a:gd name="T4" fmla="*/ 124 w 132"/>
                  <a:gd name="T5" fmla="*/ 33 h 311"/>
                  <a:gd name="T6" fmla="*/ 108 w 132"/>
                  <a:gd name="T7" fmla="*/ 63 h 311"/>
                  <a:gd name="T8" fmla="*/ 98 w 132"/>
                  <a:gd name="T9" fmla="*/ 69 h 311"/>
                  <a:gd name="T10" fmla="*/ 96 w 132"/>
                  <a:gd name="T11" fmla="*/ 70 h 311"/>
                  <a:gd name="T12" fmla="*/ 82 w 132"/>
                  <a:gd name="T13" fmla="*/ 74 h 311"/>
                  <a:gd name="T14" fmla="*/ 79 w 132"/>
                  <a:gd name="T15" fmla="*/ 66 h 311"/>
                  <a:gd name="T16" fmla="*/ 76 w 132"/>
                  <a:gd name="T17" fmla="*/ 56 h 311"/>
                  <a:gd name="T18" fmla="*/ 57 w 132"/>
                  <a:gd name="T19" fmla="*/ 52 h 311"/>
                  <a:gd name="T20" fmla="*/ 41 w 132"/>
                  <a:gd name="T21" fmla="*/ 53 h 311"/>
                  <a:gd name="T22" fmla="*/ 23 w 132"/>
                  <a:gd name="T23" fmla="*/ 64 h 311"/>
                  <a:gd name="T24" fmla="*/ 7 w 132"/>
                  <a:gd name="T25" fmla="*/ 81 h 311"/>
                  <a:gd name="T26" fmla="*/ 9 w 132"/>
                  <a:gd name="T27" fmla="*/ 93 h 311"/>
                  <a:gd name="T28" fmla="*/ 7 w 132"/>
                  <a:gd name="T29" fmla="*/ 100 h 311"/>
                  <a:gd name="T30" fmla="*/ 2 w 132"/>
                  <a:gd name="T31" fmla="*/ 102 h 311"/>
                  <a:gd name="T32" fmla="*/ 1 w 132"/>
                  <a:gd name="T33" fmla="*/ 105 h 311"/>
                  <a:gd name="T34" fmla="*/ 7 w 132"/>
                  <a:gd name="T35" fmla="*/ 117 h 311"/>
                  <a:gd name="T36" fmla="*/ 1 w 132"/>
                  <a:gd name="T37" fmla="*/ 120 h 311"/>
                  <a:gd name="T38" fmla="*/ 1 w 132"/>
                  <a:gd name="T39" fmla="*/ 122 h 311"/>
                  <a:gd name="T40" fmla="*/ 12 w 132"/>
                  <a:gd name="T41" fmla="*/ 136 h 311"/>
                  <a:gd name="T42" fmla="*/ 19 w 132"/>
                  <a:gd name="T43" fmla="*/ 140 h 311"/>
                  <a:gd name="T44" fmla="*/ 27 w 132"/>
                  <a:gd name="T45" fmla="*/ 154 h 311"/>
                  <a:gd name="T46" fmla="*/ 33 w 132"/>
                  <a:gd name="T47" fmla="*/ 175 h 311"/>
                  <a:gd name="T48" fmla="*/ 45 w 132"/>
                  <a:gd name="T49" fmla="*/ 180 h 311"/>
                  <a:gd name="T50" fmla="*/ 51 w 132"/>
                  <a:gd name="T51" fmla="*/ 182 h 311"/>
                  <a:gd name="T52" fmla="*/ 61 w 132"/>
                  <a:gd name="T53" fmla="*/ 162 h 311"/>
                  <a:gd name="T54" fmla="*/ 71 w 132"/>
                  <a:gd name="T55" fmla="*/ 143 h 311"/>
                  <a:gd name="T56" fmla="*/ 72 w 132"/>
                  <a:gd name="T57" fmla="*/ 147 h 311"/>
                  <a:gd name="T58" fmla="*/ 78 w 132"/>
                  <a:gd name="T59" fmla="*/ 154 h 311"/>
                  <a:gd name="T60" fmla="*/ 94 w 132"/>
                  <a:gd name="T61" fmla="*/ 165 h 311"/>
                  <a:gd name="T62" fmla="*/ 100 w 132"/>
                  <a:gd name="T63" fmla="*/ 172 h 311"/>
                  <a:gd name="T64" fmla="*/ 93 w 132"/>
                  <a:gd name="T65" fmla="*/ 191 h 311"/>
                  <a:gd name="T66" fmla="*/ 82 w 132"/>
                  <a:gd name="T67" fmla="*/ 215 h 311"/>
                  <a:gd name="T68" fmla="*/ 83 w 132"/>
                  <a:gd name="T69" fmla="*/ 217 h 311"/>
                  <a:gd name="T70" fmla="*/ 91 w 132"/>
                  <a:gd name="T71" fmla="*/ 228 h 311"/>
                  <a:gd name="T72" fmla="*/ 100 w 132"/>
                  <a:gd name="T73" fmla="*/ 232 h 311"/>
                  <a:gd name="T74" fmla="*/ 114 w 132"/>
                  <a:gd name="T75" fmla="*/ 242 h 311"/>
                  <a:gd name="T76" fmla="*/ 117 w 132"/>
                  <a:gd name="T77" fmla="*/ 244 h 311"/>
                  <a:gd name="T78" fmla="*/ 110 w 132"/>
                  <a:gd name="T79" fmla="*/ 254 h 311"/>
                  <a:gd name="T80" fmla="*/ 100 w 132"/>
                  <a:gd name="T81" fmla="*/ 272 h 311"/>
                  <a:gd name="T82" fmla="*/ 93 w 132"/>
                  <a:gd name="T83" fmla="*/ 304 h 311"/>
                  <a:gd name="T84" fmla="*/ 94 w 132"/>
                  <a:gd name="T85" fmla="*/ 309 h 3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32" h="311">
                    <a:moveTo>
                      <a:pt x="124" y="0"/>
                    </a:moveTo>
                    <a:lnTo>
                      <a:pt x="125" y="0"/>
                    </a:lnTo>
                    <a:lnTo>
                      <a:pt x="129" y="7"/>
                    </a:lnTo>
                    <a:lnTo>
                      <a:pt x="132" y="10"/>
                    </a:lnTo>
                    <a:lnTo>
                      <a:pt x="132" y="18"/>
                    </a:lnTo>
                    <a:lnTo>
                      <a:pt x="124" y="33"/>
                    </a:lnTo>
                    <a:lnTo>
                      <a:pt x="113" y="59"/>
                    </a:lnTo>
                    <a:lnTo>
                      <a:pt x="108" y="63"/>
                    </a:lnTo>
                    <a:lnTo>
                      <a:pt x="100" y="69"/>
                    </a:lnTo>
                    <a:lnTo>
                      <a:pt x="98" y="69"/>
                    </a:lnTo>
                    <a:lnTo>
                      <a:pt x="98" y="70"/>
                    </a:lnTo>
                    <a:lnTo>
                      <a:pt x="96" y="70"/>
                    </a:lnTo>
                    <a:lnTo>
                      <a:pt x="91" y="74"/>
                    </a:lnTo>
                    <a:lnTo>
                      <a:pt x="82" y="74"/>
                    </a:lnTo>
                    <a:lnTo>
                      <a:pt x="79" y="73"/>
                    </a:lnTo>
                    <a:lnTo>
                      <a:pt x="79" y="66"/>
                    </a:lnTo>
                    <a:lnTo>
                      <a:pt x="78" y="59"/>
                    </a:lnTo>
                    <a:lnTo>
                      <a:pt x="76" y="56"/>
                    </a:lnTo>
                    <a:lnTo>
                      <a:pt x="71" y="53"/>
                    </a:lnTo>
                    <a:lnTo>
                      <a:pt x="57" y="52"/>
                    </a:lnTo>
                    <a:lnTo>
                      <a:pt x="43" y="53"/>
                    </a:lnTo>
                    <a:lnTo>
                      <a:pt x="41" y="53"/>
                    </a:lnTo>
                    <a:lnTo>
                      <a:pt x="40" y="55"/>
                    </a:lnTo>
                    <a:lnTo>
                      <a:pt x="23" y="64"/>
                    </a:lnTo>
                    <a:lnTo>
                      <a:pt x="11" y="73"/>
                    </a:lnTo>
                    <a:lnTo>
                      <a:pt x="7" y="81"/>
                    </a:lnTo>
                    <a:lnTo>
                      <a:pt x="8" y="88"/>
                    </a:lnTo>
                    <a:lnTo>
                      <a:pt x="9" y="93"/>
                    </a:lnTo>
                    <a:lnTo>
                      <a:pt x="9" y="96"/>
                    </a:lnTo>
                    <a:lnTo>
                      <a:pt x="7" y="100"/>
                    </a:lnTo>
                    <a:lnTo>
                      <a:pt x="7" y="102"/>
                    </a:lnTo>
                    <a:lnTo>
                      <a:pt x="2" y="102"/>
                    </a:lnTo>
                    <a:lnTo>
                      <a:pt x="1" y="103"/>
                    </a:lnTo>
                    <a:lnTo>
                      <a:pt x="1" y="105"/>
                    </a:lnTo>
                    <a:lnTo>
                      <a:pt x="4" y="108"/>
                    </a:lnTo>
                    <a:lnTo>
                      <a:pt x="7" y="117"/>
                    </a:lnTo>
                    <a:lnTo>
                      <a:pt x="2" y="117"/>
                    </a:lnTo>
                    <a:lnTo>
                      <a:pt x="1" y="120"/>
                    </a:lnTo>
                    <a:lnTo>
                      <a:pt x="0" y="122"/>
                    </a:lnTo>
                    <a:lnTo>
                      <a:pt x="1" y="122"/>
                    </a:lnTo>
                    <a:lnTo>
                      <a:pt x="12" y="134"/>
                    </a:lnTo>
                    <a:lnTo>
                      <a:pt x="12" y="136"/>
                    </a:lnTo>
                    <a:lnTo>
                      <a:pt x="14" y="136"/>
                    </a:lnTo>
                    <a:lnTo>
                      <a:pt x="19" y="140"/>
                    </a:lnTo>
                    <a:lnTo>
                      <a:pt x="22" y="147"/>
                    </a:lnTo>
                    <a:lnTo>
                      <a:pt x="27" y="154"/>
                    </a:lnTo>
                    <a:lnTo>
                      <a:pt x="33" y="169"/>
                    </a:lnTo>
                    <a:lnTo>
                      <a:pt x="33" y="175"/>
                    </a:lnTo>
                    <a:lnTo>
                      <a:pt x="40" y="179"/>
                    </a:lnTo>
                    <a:lnTo>
                      <a:pt x="45" y="180"/>
                    </a:lnTo>
                    <a:lnTo>
                      <a:pt x="47" y="182"/>
                    </a:lnTo>
                    <a:lnTo>
                      <a:pt x="51" y="182"/>
                    </a:lnTo>
                    <a:lnTo>
                      <a:pt x="61" y="163"/>
                    </a:lnTo>
                    <a:lnTo>
                      <a:pt x="61" y="162"/>
                    </a:lnTo>
                    <a:lnTo>
                      <a:pt x="69" y="144"/>
                    </a:lnTo>
                    <a:lnTo>
                      <a:pt x="71" y="143"/>
                    </a:lnTo>
                    <a:lnTo>
                      <a:pt x="72" y="145"/>
                    </a:lnTo>
                    <a:lnTo>
                      <a:pt x="72" y="147"/>
                    </a:lnTo>
                    <a:lnTo>
                      <a:pt x="75" y="150"/>
                    </a:lnTo>
                    <a:lnTo>
                      <a:pt x="78" y="154"/>
                    </a:lnTo>
                    <a:lnTo>
                      <a:pt x="78" y="155"/>
                    </a:lnTo>
                    <a:lnTo>
                      <a:pt x="94" y="165"/>
                    </a:lnTo>
                    <a:lnTo>
                      <a:pt x="98" y="169"/>
                    </a:lnTo>
                    <a:lnTo>
                      <a:pt x="100" y="172"/>
                    </a:lnTo>
                    <a:lnTo>
                      <a:pt x="100" y="173"/>
                    </a:lnTo>
                    <a:lnTo>
                      <a:pt x="93" y="191"/>
                    </a:lnTo>
                    <a:lnTo>
                      <a:pt x="83" y="207"/>
                    </a:lnTo>
                    <a:lnTo>
                      <a:pt x="82" y="215"/>
                    </a:lnTo>
                    <a:lnTo>
                      <a:pt x="82" y="217"/>
                    </a:lnTo>
                    <a:lnTo>
                      <a:pt x="83" y="217"/>
                    </a:lnTo>
                    <a:lnTo>
                      <a:pt x="90" y="222"/>
                    </a:lnTo>
                    <a:lnTo>
                      <a:pt x="91" y="228"/>
                    </a:lnTo>
                    <a:lnTo>
                      <a:pt x="98" y="230"/>
                    </a:lnTo>
                    <a:lnTo>
                      <a:pt x="100" y="232"/>
                    </a:lnTo>
                    <a:lnTo>
                      <a:pt x="110" y="237"/>
                    </a:lnTo>
                    <a:lnTo>
                      <a:pt x="114" y="242"/>
                    </a:lnTo>
                    <a:lnTo>
                      <a:pt x="117" y="243"/>
                    </a:lnTo>
                    <a:lnTo>
                      <a:pt x="117" y="244"/>
                    </a:lnTo>
                    <a:lnTo>
                      <a:pt x="113" y="253"/>
                    </a:lnTo>
                    <a:lnTo>
                      <a:pt x="110" y="254"/>
                    </a:lnTo>
                    <a:lnTo>
                      <a:pt x="106" y="260"/>
                    </a:lnTo>
                    <a:lnTo>
                      <a:pt x="100" y="272"/>
                    </a:lnTo>
                    <a:lnTo>
                      <a:pt x="91" y="303"/>
                    </a:lnTo>
                    <a:lnTo>
                      <a:pt x="93" y="304"/>
                    </a:lnTo>
                    <a:lnTo>
                      <a:pt x="93" y="309"/>
                    </a:lnTo>
                    <a:lnTo>
                      <a:pt x="94" y="309"/>
                    </a:lnTo>
                    <a:lnTo>
                      <a:pt x="94" y="31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27" name="Freeform 4878">
                <a:extLst>
                  <a:ext uri="{FF2B5EF4-FFF2-40B4-BE49-F238E27FC236}">
                    <a16:creationId xmlns:a16="http://schemas.microsoft.com/office/drawing/2014/main" id="{77BEADCD-2904-4F68-5261-C06F872E87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9" y="2115"/>
                <a:ext cx="57" cy="20"/>
              </a:xfrm>
              <a:custGeom>
                <a:avLst/>
                <a:gdLst>
                  <a:gd name="T0" fmla="*/ 0 w 227"/>
                  <a:gd name="T1" fmla="*/ 0 h 80"/>
                  <a:gd name="T2" fmla="*/ 2 w 227"/>
                  <a:gd name="T3" fmla="*/ 0 h 80"/>
                  <a:gd name="T4" fmla="*/ 3 w 227"/>
                  <a:gd name="T5" fmla="*/ 3 h 80"/>
                  <a:gd name="T6" fmla="*/ 7 w 227"/>
                  <a:gd name="T7" fmla="*/ 9 h 80"/>
                  <a:gd name="T8" fmla="*/ 13 w 227"/>
                  <a:gd name="T9" fmla="*/ 13 h 80"/>
                  <a:gd name="T10" fmla="*/ 34 w 227"/>
                  <a:gd name="T11" fmla="*/ 20 h 80"/>
                  <a:gd name="T12" fmla="*/ 34 w 227"/>
                  <a:gd name="T13" fmla="*/ 22 h 80"/>
                  <a:gd name="T14" fmla="*/ 35 w 227"/>
                  <a:gd name="T15" fmla="*/ 22 h 80"/>
                  <a:gd name="T16" fmla="*/ 37 w 227"/>
                  <a:gd name="T17" fmla="*/ 20 h 80"/>
                  <a:gd name="T18" fmla="*/ 37 w 227"/>
                  <a:gd name="T19" fmla="*/ 22 h 80"/>
                  <a:gd name="T20" fmla="*/ 44 w 227"/>
                  <a:gd name="T21" fmla="*/ 36 h 80"/>
                  <a:gd name="T22" fmla="*/ 44 w 227"/>
                  <a:gd name="T23" fmla="*/ 38 h 80"/>
                  <a:gd name="T24" fmla="*/ 47 w 227"/>
                  <a:gd name="T25" fmla="*/ 44 h 80"/>
                  <a:gd name="T26" fmla="*/ 48 w 227"/>
                  <a:gd name="T27" fmla="*/ 45 h 80"/>
                  <a:gd name="T28" fmla="*/ 54 w 227"/>
                  <a:gd name="T29" fmla="*/ 44 h 80"/>
                  <a:gd name="T30" fmla="*/ 62 w 227"/>
                  <a:gd name="T31" fmla="*/ 38 h 80"/>
                  <a:gd name="T32" fmla="*/ 70 w 227"/>
                  <a:gd name="T33" fmla="*/ 38 h 80"/>
                  <a:gd name="T34" fmla="*/ 79 w 227"/>
                  <a:gd name="T35" fmla="*/ 34 h 80"/>
                  <a:gd name="T36" fmla="*/ 80 w 227"/>
                  <a:gd name="T37" fmla="*/ 34 h 80"/>
                  <a:gd name="T38" fmla="*/ 86 w 227"/>
                  <a:gd name="T39" fmla="*/ 37 h 80"/>
                  <a:gd name="T40" fmla="*/ 90 w 227"/>
                  <a:gd name="T41" fmla="*/ 40 h 80"/>
                  <a:gd name="T42" fmla="*/ 94 w 227"/>
                  <a:gd name="T43" fmla="*/ 41 h 80"/>
                  <a:gd name="T44" fmla="*/ 95 w 227"/>
                  <a:gd name="T45" fmla="*/ 41 h 80"/>
                  <a:gd name="T46" fmla="*/ 100 w 227"/>
                  <a:gd name="T47" fmla="*/ 43 h 80"/>
                  <a:gd name="T48" fmla="*/ 102 w 227"/>
                  <a:gd name="T49" fmla="*/ 45 h 80"/>
                  <a:gd name="T50" fmla="*/ 104 w 227"/>
                  <a:gd name="T51" fmla="*/ 52 h 80"/>
                  <a:gd name="T52" fmla="*/ 109 w 227"/>
                  <a:gd name="T53" fmla="*/ 58 h 80"/>
                  <a:gd name="T54" fmla="*/ 114 w 227"/>
                  <a:gd name="T55" fmla="*/ 60 h 80"/>
                  <a:gd name="T56" fmla="*/ 118 w 227"/>
                  <a:gd name="T57" fmla="*/ 62 h 80"/>
                  <a:gd name="T58" fmla="*/ 119 w 227"/>
                  <a:gd name="T59" fmla="*/ 62 h 80"/>
                  <a:gd name="T60" fmla="*/ 119 w 227"/>
                  <a:gd name="T61" fmla="*/ 63 h 80"/>
                  <a:gd name="T62" fmla="*/ 121 w 227"/>
                  <a:gd name="T63" fmla="*/ 63 h 80"/>
                  <a:gd name="T64" fmla="*/ 122 w 227"/>
                  <a:gd name="T65" fmla="*/ 59 h 80"/>
                  <a:gd name="T66" fmla="*/ 124 w 227"/>
                  <a:gd name="T67" fmla="*/ 59 h 80"/>
                  <a:gd name="T68" fmla="*/ 141 w 227"/>
                  <a:gd name="T69" fmla="*/ 70 h 80"/>
                  <a:gd name="T70" fmla="*/ 148 w 227"/>
                  <a:gd name="T71" fmla="*/ 73 h 80"/>
                  <a:gd name="T72" fmla="*/ 157 w 227"/>
                  <a:gd name="T73" fmla="*/ 72 h 80"/>
                  <a:gd name="T74" fmla="*/ 160 w 227"/>
                  <a:gd name="T75" fmla="*/ 72 h 80"/>
                  <a:gd name="T76" fmla="*/ 160 w 227"/>
                  <a:gd name="T77" fmla="*/ 70 h 80"/>
                  <a:gd name="T78" fmla="*/ 161 w 227"/>
                  <a:gd name="T79" fmla="*/ 72 h 80"/>
                  <a:gd name="T80" fmla="*/ 160 w 227"/>
                  <a:gd name="T81" fmla="*/ 73 h 80"/>
                  <a:gd name="T82" fmla="*/ 157 w 227"/>
                  <a:gd name="T83" fmla="*/ 73 h 80"/>
                  <a:gd name="T84" fmla="*/ 155 w 227"/>
                  <a:gd name="T85" fmla="*/ 74 h 80"/>
                  <a:gd name="T86" fmla="*/ 160 w 227"/>
                  <a:gd name="T87" fmla="*/ 79 h 80"/>
                  <a:gd name="T88" fmla="*/ 167 w 227"/>
                  <a:gd name="T89" fmla="*/ 80 h 80"/>
                  <a:gd name="T90" fmla="*/ 169 w 227"/>
                  <a:gd name="T91" fmla="*/ 80 h 80"/>
                  <a:gd name="T92" fmla="*/ 172 w 227"/>
                  <a:gd name="T93" fmla="*/ 77 h 80"/>
                  <a:gd name="T94" fmla="*/ 172 w 227"/>
                  <a:gd name="T95" fmla="*/ 73 h 80"/>
                  <a:gd name="T96" fmla="*/ 174 w 227"/>
                  <a:gd name="T97" fmla="*/ 69 h 80"/>
                  <a:gd name="T98" fmla="*/ 179 w 227"/>
                  <a:gd name="T99" fmla="*/ 63 h 80"/>
                  <a:gd name="T100" fmla="*/ 182 w 227"/>
                  <a:gd name="T101" fmla="*/ 62 h 80"/>
                  <a:gd name="T102" fmla="*/ 186 w 227"/>
                  <a:gd name="T103" fmla="*/ 62 h 80"/>
                  <a:gd name="T104" fmla="*/ 193 w 227"/>
                  <a:gd name="T105" fmla="*/ 59 h 80"/>
                  <a:gd name="T106" fmla="*/ 197 w 227"/>
                  <a:gd name="T107" fmla="*/ 55 h 80"/>
                  <a:gd name="T108" fmla="*/ 201 w 227"/>
                  <a:gd name="T109" fmla="*/ 55 h 80"/>
                  <a:gd name="T110" fmla="*/ 213 w 227"/>
                  <a:gd name="T111" fmla="*/ 63 h 80"/>
                  <a:gd name="T112" fmla="*/ 218 w 227"/>
                  <a:gd name="T113" fmla="*/ 63 h 80"/>
                  <a:gd name="T114" fmla="*/ 225 w 227"/>
                  <a:gd name="T115" fmla="*/ 62 h 80"/>
                  <a:gd name="T116" fmla="*/ 227 w 227"/>
                  <a:gd name="T117" fmla="*/ 62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27" h="80">
                    <a:moveTo>
                      <a:pt x="0" y="0"/>
                    </a:moveTo>
                    <a:lnTo>
                      <a:pt x="2" y="0"/>
                    </a:lnTo>
                    <a:lnTo>
                      <a:pt x="3" y="3"/>
                    </a:lnTo>
                    <a:lnTo>
                      <a:pt x="7" y="9"/>
                    </a:lnTo>
                    <a:lnTo>
                      <a:pt x="13" y="13"/>
                    </a:lnTo>
                    <a:lnTo>
                      <a:pt x="34" y="20"/>
                    </a:lnTo>
                    <a:lnTo>
                      <a:pt x="34" y="22"/>
                    </a:lnTo>
                    <a:lnTo>
                      <a:pt x="35" y="22"/>
                    </a:lnTo>
                    <a:lnTo>
                      <a:pt x="37" y="20"/>
                    </a:lnTo>
                    <a:lnTo>
                      <a:pt x="37" y="22"/>
                    </a:lnTo>
                    <a:lnTo>
                      <a:pt x="44" y="36"/>
                    </a:lnTo>
                    <a:lnTo>
                      <a:pt x="44" y="38"/>
                    </a:lnTo>
                    <a:lnTo>
                      <a:pt x="47" y="44"/>
                    </a:lnTo>
                    <a:lnTo>
                      <a:pt x="48" y="45"/>
                    </a:lnTo>
                    <a:lnTo>
                      <a:pt x="54" y="44"/>
                    </a:lnTo>
                    <a:lnTo>
                      <a:pt x="62" y="38"/>
                    </a:lnTo>
                    <a:lnTo>
                      <a:pt x="70" y="38"/>
                    </a:lnTo>
                    <a:lnTo>
                      <a:pt x="79" y="34"/>
                    </a:lnTo>
                    <a:lnTo>
                      <a:pt x="80" y="34"/>
                    </a:lnTo>
                    <a:lnTo>
                      <a:pt x="86" y="37"/>
                    </a:lnTo>
                    <a:lnTo>
                      <a:pt x="90" y="40"/>
                    </a:lnTo>
                    <a:lnTo>
                      <a:pt x="94" y="41"/>
                    </a:lnTo>
                    <a:lnTo>
                      <a:pt x="95" y="41"/>
                    </a:lnTo>
                    <a:lnTo>
                      <a:pt x="100" y="43"/>
                    </a:lnTo>
                    <a:lnTo>
                      <a:pt x="102" y="45"/>
                    </a:lnTo>
                    <a:lnTo>
                      <a:pt x="104" y="52"/>
                    </a:lnTo>
                    <a:lnTo>
                      <a:pt x="109" y="58"/>
                    </a:lnTo>
                    <a:lnTo>
                      <a:pt x="114" y="60"/>
                    </a:lnTo>
                    <a:lnTo>
                      <a:pt x="118" y="62"/>
                    </a:lnTo>
                    <a:lnTo>
                      <a:pt x="119" y="62"/>
                    </a:lnTo>
                    <a:lnTo>
                      <a:pt x="119" y="63"/>
                    </a:lnTo>
                    <a:lnTo>
                      <a:pt x="121" y="63"/>
                    </a:lnTo>
                    <a:lnTo>
                      <a:pt x="122" y="59"/>
                    </a:lnTo>
                    <a:lnTo>
                      <a:pt x="124" y="59"/>
                    </a:lnTo>
                    <a:lnTo>
                      <a:pt x="141" y="70"/>
                    </a:lnTo>
                    <a:lnTo>
                      <a:pt x="148" y="73"/>
                    </a:lnTo>
                    <a:lnTo>
                      <a:pt x="157" y="72"/>
                    </a:lnTo>
                    <a:lnTo>
                      <a:pt x="160" y="72"/>
                    </a:lnTo>
                    <a:lnTo>
                      <a:pt x="160" y="70"/>
                    </a:lnTo>
                    <a:lnTo>
                      <a:pt x="161" y="72"/>
                    </a:lnTo>
                    <a:lnTo>
                      <a:pt x="160" y="73"/>
                    </a:lnTo>
                    <a:lnTo>
                      <a:pt x="157" y="73"/>
                    </a:lnTo>
                    <a:lnTo>
                      <a:pt x="155" y="74"/>
                    </a:lnTo>
                    <a:lnTo>
                      <a:pt x="160" y="79"/>
                    </a:lnTo>
                    <a:lnTo>
                      <a:pt x="167" y="80"/>
                    </a:lnTo>
                    <a:lnTo>
                      <a:pt x="169" y="80"/>
                    </a:lnTo>
                    <a:lnTo>
                      <a:pt x="172" y="77"/>
                    </a:lnTo>
                    <a:lnTo>
                      <a:pt x="172" y="73"/>
                    </a:lnTo>
                    <a:lnTo>
                      <a:pt x="174" y="69"/>
                    </a:lnTo>
                    <a:lnTo>
                      <a:pt x="179" y="63"/>
                    </a:lnTo>
                    <a:lnTo>
                      <a:pt x="182" y="62"/>
                    </a:lnTo>
                    <a:lnTo>
                      <a:pt x="186" y="62"/>
                    </a:lnTo>
                    <a:lnTo>
                      <a:pt x="193" y="59"/>
                    </a:lnTo>
                    <a:lnTo>
                      <a:pt x="197" y="55"/>
                    </a:lnTo>
                    <a:lnTo>
                      <a:pt x="201" y="55"/>
                    </a:lnTo>
                    <a:lnTo>
                      <a:pt x="213" y="63"/>
                    </a:lnTo>
                    <a:lnTo>
                      <a:pt x="218" y="63"/>
                    </a:lnTo>
                    <a:lnTo>
                      <a:pt x="225" y="62"/>
                    </a:lnTo>
                    <a:lnTo>
                      <a:pt x="227" y="6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28" name="Freeform 4879">
                <a:extLst>
                  <a:ext uri="{FF2B5EF4-FFF2-40B4-BE49-F238E27FC236}">
                    <a16:creationId xmlns:a16="http://schemas.microsoft.com/office/drawing/2014/main" id="{43C265E8-D5C8-96E5-2AFC-436792AF1A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9" y="2110"/>
                <a:ext cx="30" cy="35"/>
              </a:xfrm>
              <a:custGeom>
                <a:avLst/>
                <a:gdLst>
                  <a:gd name="T0" fmla="*/ 121 w 121"/>
                  <a:gd name="T1" fmla="*/ 22 h 142"/>
                  <a:gd name="T2" fmla="*/ 117 w 121"/>
                  <a:gd name="T3" fmla="*/ 22 h 142"/>
                  <a:gd name="T4" fmla="*/ 110 w 121"/>
                  <a:gd name="T5" fmla="*/ 21 h 142"/>
                  <a:gd name="T6" fmla="*/ 105 w 121"/>
                  <a:gd name="T7" fmla="*/ 21 h 142"/>
                  <a:gd name="T8" fmla="*/ 101 w 121"/>
                  <a:gd name="T9" fmla="*/ 20 h 142"/>
                  <a:gd name="T10" fmla="*/ 98 w 121"/>
                  <a:gd name="T11" fmla="*/ 21 h 142"/>
                  <a:gd name="T12" fmla="*/ 95 w 121"/>
                  <a:gd name="T13" fmla="*/ 24 h 142"/>
                  <a:gd name="T14" fmla="*/ 92 w 121"/>
                  <a:gd name="T15" fmla="*/ 28 h 142"/>
                  <a:gd name="T16" fmla="*/ 91 w 121"/>
                  <a:gd name="T17" fmla="*/ 29 h 142"/>
                  <a:gd name="T18" fmla="*/ 88 w 121"/>
                  <a:gd name="T19" fmla="*/ 31 h 142"/>
                  <a:gd name="T20" fmla="*/ 87 w 121"/>
                  <a:gd name="T21" fmla="*/ 32 h 142"/>
                  <a:gd name="T22" fmla="*/ 85 w 121"/>
                  <a:gd name="T23" fmla="*/ 32 h 142"/>
                  <a:gd name="T24" fmla="*/ 81 w 121"/>
                  <a:gd name="T25" fmla="*/ 34 h 142"/>
                  <a:gd name="T26" fmla="*/ 81 w 121"/>
                  <a:gd name="T27" fmla="*/ 32 h 142"/>
                  <a:gd name="T28" fmla="*/ 80 w 121"/>
                  <a:gd name="T29" fmla="*/ 31 h 142"/>
                  <a:gd name="T30" fmla="*/ 80 w 121"/>
                  <a:gd name="T31" fmla="*/ 25 h 142"/>
                  <a:gd name="T32" fmla="*/ 82 w 121"/>
                  <a:gd name="T33" fmla="*/ 21 h 142"/>
                  <a:gd name="T34" fmla="*/ 82 w 121"/>
                  <a:gd name="T35" fmla="*/ 15 h 142"/>
                  <a:gd name="T36" fmla="*/ 80 w 121"/>
                  <a:gd name="T37" fmla="*/ 10 h 142"/>
                  <a:gd name="T38" fmla="*/ 65 w 121"/>
                  <a:gd name="T39" fmla="*/ 0 h 142"/>
                  <a:gd name="T40" fmla="*/ 60 w 121"/>
                  <a:gd name="T41" fmla="*/ 0 h 142"/>
                  <a:gd name="T42" fmla="*/ 50 w 121"/>
                  <a:gd name="T43" fmla="*/ 14 h 142"/>
                  <a:gd name="T44" fmla="*/ 43 w 121"/>
                  <a:gd name="T45" fmla="*/ 31 h 142"/>
                  <a:gd name="T46" fmla="*/ 43 w 121"/>
                  <a:gd name="T47" fmla="*/ 34 h 142"/>
                  <a:gd name="T48" fmla="*/ 42 w 121"/>
                  <a:gd name="T49" fmla="*/ 41 h 142"/>
                  <a:gd name="T50" fmla="*/ 42 w 121"/>
                  <a:gd name="T51" fmla="*/ 42 h 142"/>
                  <a:gd name="T52" fmla="*/ 46 w 121"/>
                  <a:gd name="T53" fmla="*/ 44 h 142"/>
                  <a:gd name="T54" fmla="*/ 47 w 121"/>
                  <a:gd name="T55" fmla="*/ 45 h 142"/>
                  <a:gd name="T56" fmla="*/ 49 w 121"/>
                  <a:gd name="T57" fmla="*/ 45 h 142"/>
                  <a:gd name="T58" fmla="*/ 50 w 121"/>
                  <a:gd name="T59" fmla="*/ 46 h 142"/>
                  <a:gd name="T60" fmla="*/ 53 w 121"/>
                  <a:gd name="T61" fmla="*/ 46 h 142"/>
                  <a:gd name="T62" fmla="*/ 54 w 121"/>
                  <a:gd name="T63" fmla="*/ 48 h 142"/>
                  <a:gd name="T64" fmla="*/ 57 w 121"/>
                  <a:gd name="T65" fmla="*/ 53 h 142"/>
                  <a:gd name="T66" fmla="*/ 58 w 121"/>
                  <a:gd name="T67" fmla="*/ 53 h 142"/>
                  <a:gd name="T68" fmla="*/ 54 w 121"/>
                  <a:gd name="T69" fmla="*/ 60 h 142"/>
                  <a:gd name="T70" fmla="*/ 49 w 121"/>
                  <a:gd name="T71" fmla="*/ 63 h 142"/>
                  <a:gd name="T72" fmla="*/ 41 w 121"/>
                  <a:gd name="T73" fmla="*/ 70 h 142"/>
                  <a:gd name="T74" fmla="*/ 38 w 121"/>
                  <a:gd name="T75" fmla="*/ 71 h 142"/>
                  <a:gd name="T76" fmla="*/ 38 w 121"/>
                  <a:gd name="T77" fmla="*/ 73 h 142"/>
                  <a:gd name="T78" fmla="*/ 36 w 121"/>
                  <a:gd name="T79" fmla="*/ 74 h 142"/>
                  <a:gd name="T80" fmla="*/ 36 w 121"/>
                  <a:gd name="T81" fmla="*/ 75 h 142"/>
                  <a:gd name="T82" fmla="*/ 39 w 121"/>
                  <a:gd name="T83" fmla="*/ 92 h 142"/>
                  <a:gd name="T84" fmla="*/ 39 w 121"/>
                  <a:gd name="T85" fmla="*/ 96 h 142"/>
                  <a:gd name="T86" fmla="*/ 38 w 121"/>
                  <a:gd name="T87" fmla="*/ 99 h 142"/>
                  <a:gd name="T88" fmla="*/ 28 w 121"/>
                  <a:gd name="T89" fmla="*/ 115 h 142"/>
                  <a:gd name="T90" fmla="*/ 24 w 121"/>
                  <a:gd name="T91" fmla="*/ 123 h 142"/>
                  <a:gd name="T92" fmla="*/ 22 w 121"/>
                  <a:gd name="T93" fmla="*/ 123 h 142"/>
                  <a:gd name="T94" fmla="*/ 0 w 121"/>
                  <a:gd name="T95" fmla="*/ 141 h 142"/>
                  <a:gd name="T96" fmla="*/ 0 w 121"/>
                  <a:gd name="T97" fmla="*/ 142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21" h="142">
                    <a:moveTo>
                      <a:pt x="121" y="22"/>
                    </a:moveTo>
                    <a:lnTo>
                      <a:pt x="117" y="22"/>
                    </a:lnTo>
                    <a:lnTo>
                      <a:pt x="110" y="21"/>
                    </a:lnTo>
                    <a:lnTo>
                      <a:pt x="105" y="21"/>
                    </a:lnTo>
                    <a:lnTo>
                      <a:pt x="101" y="20"/>
                    </a:lnTo>
                    <a:lnTo>
                      <a:pt x="98" y="21"/>
                    </a:lnTo>
                    <a:lnTo>
                      <a:pt x="95" y="24"/>
                    </a:lnTo>
                    <a:lnTo>
                      <a:pt x="92" y="28"/>
                    </a:lnTo>
                    <a:lnTo>
                      <a:pt x="91" y="29"/>
                    </a:lnTo>
                    <a:lnTo>
                      <a:pt x="88" y="31"/>
                    </a:lnTo>
                    <a:lnTo>
                      <a:pt x="87" y="32"/>
                    </a:lnTo>
                    <a:lnTo>
                      <a:pt x="85" y="32"/>
                    </a:lnTo>
                    <a:lnTo>
                      <a:pt x="81" y="34"/>
                    </a:lnTo>
                    <a:lnTo>
                      <a:pt x="81" y="32"/>
                    </a:lnTo>
                    <a:lnTo>
                      <a:pt x="80" y="31"/>
                    </a:lnTo>
                    <a:lnTo>
                      <a:pt x="80" y="25"/>
                    </a:lnTo>
                    <a:lnTo>
                      <a:pt x="82" y="21"/>
                    </a:lnTo>
                    <a:lnTo>
                      <a:pt x="82" y="15"/>
                    </a:lnTo>
                    <a:lnTo>
                      <a:pt x="80" y="10"/>
                    </a:lnTo>
                    <a:lnTo>
                      <a:pt x="65" y="0"/>
                    </a:lnTo>
                    <a:lnTo>
                      <a:pt x="60" y="0"/>
                    </a:lnTo>
                    <a:lnTo>
                      <a:pt x="50" y="14"/>
                    </a:lnTo>
                    <a:lnTo>
                      <a:pt x="43" y="31"/>
                    </a:lnTo>
                    <a:lnTo>
                      <a:pt x="43" y="34"/>
                    </a:lnTo>
                    <a:lnTo>
                      <a:pt x="42" y="41"/>
                    </a:lnTo>
                    <a:lnTo>
                      <a:pt x="42" y="42"/>
                    </a:lnTo>
                    <a:lnTo>
                      <a:pt x="46" y="44"/>
                    </a:lnTo>
                    <a:lnTo>
                      <a:pt x="47" y="45"/>
                    </a:lnTo>
                    <a:lnTo>
                      <a:pt x="49" y="45"/>
                    </a:lnTo>
                    <a:lnTo>
                      <a:pt x="50" y="46"/>
                    </a:lnTo>
                    <a:lnTo>
                      <a:pt x="53" y="46"/>
                    </a:lnTo>
                    <a:lnTo>
                      <a:pt x="54" y="48"/>
                    </a:lnTo>
                    <a:lnTo>
                      <a:pt x="57" y="53"/>
                    </a:lnTo>
                    <a:lnTo>
                      <a:pt x="58" y="53"/>
                    </a:lnTo>
                    <a:lnTo>
                      <a:pt x="54" y="60"/>
                    </a:lnTo>
                    <a:lnTo>
                      <a:pt x="49" y="63"/>
                    </a:lnTo>
                    <a:lnTo>
                      <a:pt x="41" y="70"/>
                    </a:lnTo>
                    <a:lnTo>
                      <a:pt x="38" y="71"/>
                    </a:lnTo>
                    <a:lnTo>
                      <a:pt x="38" y="73"/>
                    </a:lnTo>
                    <a:lnTo>
                      <a:pt x="36" y="74"/>
                    </a:lnTo>
                    <a:lnTo>
                      <a:pt x="36" y="75"/>
                    </a:lnTo>
                    <a:lnTo>
                      <a:pt x="39" y="92"/>
                    </a:lnTo>
                    <a:lnTo>
                      <a:pt x="39" y="96"/>
                    </a:lnTo>
                    <a:lnTo>
                      <a:pt x="38" y="99"/>
                    </a:lnTo>
                    <a:lnTo>
                      <a:pt x="28" y="115"/>
                    </a:lnTo>
                    <a:lnTo>
                      <a:pt x="24" y="123"/>
                    </a:lnTo>
                    <a:lnTo>
                      <a:pt x="22" y="123"/>
                    </a:lnTo>
                    <a:lnTo>
                      <a:pt x="0" y="141"/>
                    </a:lnTo>
                    <a:lnTo>
                      <a:pt x="0" y="14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29" name="Freeform 4880">
                <a:extLst>
                  <a:ext uri="{FF2B5EF4-FFF2-40B4-BE49-F238E27FC236}">
                    <a16:creationId xmlns:a16="http://schemas.microsoft.com/office/drawing/2014/main" id="{0208FDB1-FFCA-95B1-8F9B-7A65736477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4" y="2095"/>
                <a:ext cx="27" cy="36"/>
              </a:xfrm>
              <a:custGeom>
                <a:avLst/>
                <a:gdLst>
                  <a:gd name="T0" fmla="*/ 9 w 110"/>
                  <a:gd name="T1" fmla="*/ 140 h 143"/>
                  <a:gd name="T2" fmla="*/ 9 w 110"/>
                  <a:gd name="T3" fmla="*/ 136 h 143"/>
                  <a:gd name="T4" fmla="*/ 6 w 110"/>
                  <a:gd name="T5" fmla="*/ 119 h 143"/>
                  <a:gd name="T6" fmla="*/ 2 w 110"/>
                  <a:gd name="T7" fmla="*/ 107 h 143"/>
                  <a:gd name="T8" fmla="*/ 2 w 110"/>
                  <a:gd name="T9" fmla="*/ 105 h 143"/>
                  <a:gd name="T10" fmla="*/ 0 w 110"/>
                  <a:gd name="T11" fmla="*/ 104 h 143"/>
                  <a:gd name="T12" fmla="*/ 3 w 110"/>
                  <a:gd name="T13" fmla="*/ 101 h 143"/>
                  <a:gd name="T14" fmla="*/ 4 w 110"/>
                  <a:gd name="T15" fmla="*/ 98 h 143"/>
                  <a:gd name="T16" fmla="*/ 6 w 110"/>
                  <a:gd name="T17" fmla="*/ 100 h 143"/>
                  <a:gd name="T18" fmla="*/ 34 w 110"/>
                  <a:gd name="T19" fmla="*/ 119 h 143"/>
                  <a:gd name="T20" fmla="*/ 41 w 110"/>
                  <a:gd name="T21" fmla="*/ 140 h 143"/>
                  <a:gd name="T22" fmla="*/ 41 w 110"/>
                  <a:gd name="T23" fmla="*/ 141 h 143"/>
                  <a:gd name="T24" fmla="*/ 43 w 110"/>
                  <a:gd name="T25" fmla="*/ 141 h 143"/>
                  <a:gd name="T26" fmla="*/ 45 w 110"/>
                  <a:gd name="T27" fmla="*/ 143 h 143"/>
                  <a:gd name="T28" fmla="*/ 50 w 110"/>
                  <a:gd name="T29" fmla="*/ 137 h 143"/>
                  <a:gd name="T30" fmla="*/ 53 w 110"/>
                  <a:gd name="T31" fmla="*/ 133 h 143"/>
                  <a:gd name="T32" fmla="*/ 53 w 110"/>
                  <a:gd name="T33" fmla="*/ 122 h 143"/>
                  <a:gd name="T34" fmla="*/ 55 w 110"/>
                  <a:gd name="T35" fmla="*/ 118 h 143"/>
                  <a:gd name="T36" fmla="*/ 56 w 110"/>
                  <a:gd name="T37" fmla="*/ 102 h 143"/>
                  <a:gd name="T38" fmla="*/ 53 w 110"/>
                  <a:gd name="T39" fmla="*/ 97 h 143"/>
                  <a:gd name="T40" fmla="*/ 53 w 110"/>
                  <a:gd name="T41" fmla="*/ 85 h 143"/>
                  <a:gd name="T42" fmla="*/ 55 w 110"/>
                  <a:gd name="T43" fmla="*/ 83 h 143"/>
                  <a:gd name="T44" fmla="*/ 55 w 110"/>
                  <a:gd name="T45" fmla="*/ 81 h 143"/>
                  <a:gd name="T46" fmla="*/ 56 w 110"/>
                  <a:gd name="T47" fmla="*/ 81 h 143"/>
                  <a:gd name="T48" fmla="*/ 60 w 110"/>
                  <a:gd name="T49" fmla="*/ 69 h 143"/>
                  <a:gd name="T50" fmla="*/ 69 w 110"/>
                  <a:gd name="T51" fmla="*/ 54 h 143"/>
                  <a:gd name="T52" fmla="*/ 71 w 110"/>
                  <a:gd name="T53" fmla="*/ 51 h 143"/>
                  <a:gd name="T54" fmla="*/ 76 w 110"/>
                  <a:gd name="T55" fmla="*/ 49 h 143"/>
                  <a:gd name="T56" fmla="*/ 77 w 110"/>
                  <a:gd name="T57" fmla="*/ 48 h 143"/>
                  <a:gd name="T58" fmla="*/ 77 w 110"/>
                  <a:gd name="T59" fmla="*/ 39 h 143"/>
                  <a:gd name="T60" fmla="*/ 76 w 110"/>
                  <a:gd name="T61" fmla="*/ 38 h 143"/>
                  <a:gd name="T62" fmla="*/ 77 w 110"/>
                  <a:gd name="T63" fmla="*/ 37 h 143"/>
                  <a:gd name="T64" fmla="*/ 83 w 110"/>
                  <a:gd name="T65" fmla="*/ 25 h 143"/>
                  <a:gd name="T66" fmla="*/ 84 w 110"/>
                  <a:gd name="T67" fmla="*/ 25 h 143"/>
                  <a:gd name="T68" fmla="*/ 87 w 110"/>
                  <a:gd name="T69" fmla="*/ 27 h 143"/>
                  <a:gd name="T70" fmla="*/ 88 w 110"/>
                  <a:gd name="T71" fmla="*/ 27 h 143"/>
                  <a:gd name="T72" fmla="*/ 90 w 110"/>
                  <a:gd name="T73" fmla="*/ 30 h 143"/>
                  <a:gd name="T74" fmla="*/ 90 w 110"/>
                  <a:gd name="T75" fmla="*/ 34 h 143"/>
                  <a:gd name="T76" fmla="*/ 88 w 110"/>
                  <a:gd name="T77" fmla="*/ 37 h 143"/>
                  <a:gd name="T78" fmla="*/ 90 w 110"/>
                  <a:gd name="T79" fmla="*/ 38 h 143"/>
                  <a:gd name="T80" fmla="*/ 97 w 110"/>
                  <a:gd name="T81" fmla="*/ 38 h 143"/>
                  <a:gd name="T82" fmla="*/ 97 w 110"/>
                  <a:gd name="T83" fmla="*/ 30 h 143"/>
                  <a:gd name="T84" fmla="*/ 95 w 110"/>
                  <a:gd name="T85" fmla="*/ 27 h 143"/>
                  <a:gd name="T86" fmla="*/ 94 w 110"/>
                  <a:gd name="T87" fmla="*/ 27 h 143"/>
                  <a:gd name="T88" fmla="*/ 94 w 110"/>
                  <a:gd name="T89" fmla="*/ 24 h 143"/>
                  <a:gd name="T90" fmla="*/ 95 w 110"/>
                  <a:gd name="T91" fmla="*/ 20 h 143"/>
                  <a:gd name="T92" fmla="*/ 98 w 110"/>
                  <a:gd name="T93" fmla="*/ 16 h 143"/>
                  <a:gd name="T94" fmla="*/ 98 w 110"/>
                  <a:gd name="T95" fmla="*/ 11 h 143"/>
                  <a:gd name="T96" fmla="*/ 95 w 110"/>
                  <a:gd name="T97" fmla="*/ 6 h 143"/>
                  <a:gd name="T98" fmla="*/ 102 w 110"/>
                  <a:gd name="T99" fmla="*/ 0 h 143"/>
                  <a:gd name="T100" fmla="*/ 105 w 110"/>
                  <a:gd name="T101" fmla="*/ 0 h 143"/>
                  <a:gd name="T102" fmla="*/ 108 w 110"/>
                  <a:gd name="T103" fmla="*/ 2 h 143"/>
                  <a:gd name="T104" fmla="*/ 110 w 110"/>
                  <a:gd name="T105" fmla="*/ 2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10" h="143">
                    <a:moveTo>
                      <a:pt x="9" y="140"/>
                    </a:moveTo>
                    <a:lnTo>
                      <a:pt x="9" y="136"/>
                    </a:lnTo>
                    <a:lnTo>
                      <a:pt x="6" y="119"/>
                    </a:lnTo>
                    <a:lnTo>
                      <a:pt x="2" y="107"/>
                    </a:lnTo>
                    <a:lnTo>
                      <a:pt x="2" y="105"/>
                    </a:lnTo>
                    <a:lnTo>
                      <a:pt x="0" y="104"/>
                    </a:lnTo>
                    <a:lnTo>
                      <a:pt x="3" y="101"/>
                    </a:lnTo>
                    <a:lnTo>
                      <a:pt x="4" y="98"/>
                    </a:lnTo>
                    <a:lnTo>
                      <a:pt x="6" y="100"/>
                    </a:lnTo>
                    <a:lnTo>
                      <a:pt x="34" y="119"/>
                    </a:lnTo>
                    <a:lnTo>
                      <a:pt x="41" y="140"/>
                    </a:lnTo>
                    <a:lnTo>
                      <a:pt x="41" y="141"/>
                    </a:lnTo>
                    <a:lnTo>
                      <a:pt x="43" y="141"/>
                    </a:lnTo>
                    <a:lnTo>
                      <a:pt x="45" y="143"/>
                    </a:lnTo>
                    <a:lnTo>
                      <a:pt x="50" y="137"/>
                    </a:lnTo>
                    <a:lnTo>
                      <a:pt x="53" y="133"/>
                    </a:lnTo>
                    <a:lnTo>
                      <a:pt x="53" y="122"/>
                    </a:lnTo>
                    <a:lnTo>
                      <a:pt x="55" y="118"/>
                    </a:lnTo>
                    <a:lnTo>
                      <a:pt x="56" y="102"/>
                    </a:lnTo>
                    <a:lnTo>
                      <a:pt x="53" y="97"/>
                    </a:lnTo>
                    <a:lnTo>
                      <a:pt x="53" y="85"/>
                    </a:lnTo>
                    <a:lnTo>
                      <a:pt x="55" y="83"/>
                    </a:lnTo>
                    <a:lnTo>
                      <a:pt x="55" y="81"/>
                    </a:lnTo>
                    <a:lnTo>
                      <a:pt x="56" y="81"/>
                    </a:lnTo>
                    <a:lnTo>
                      <a:pt x="60" y="69"/>
                    </a:lnTo>
                    <a:lnTo>
                      <a:pt x="69" y="54"/>
                    </a:lnTo>
                    <a:lnTo>
                      <a:pt x="71" y="51"/>
                    </a:lnTo>
                    <a:lnTo>
                      <a:pt x="76" y="49"/>
                    </a:lnTo>
                    <a:lnTo>
                      <a:pt x="77" y="48"/>
                    </a:lnTo>
                    <a:lnTo>
                      <a:pt x="77" y="39"/>
                    </a:lnTo>
                    <a:lnTo>
                      <a:pt x="76" y="38"/>
                    </a:lnTo>
                    <a:lnTo>
                      <a:pt x="77" y="37"/>
                    </a:lnTo>
                    <a:lnTo>
                      <a:pt x="83" y="25"/>
                    </a:lnTo>
                    <a:lnTo>
                      <a:pt x="84" y="25"/>
                    </a:lnTo>
                    <a:lnTo>
                      <a:pt x="87" y="27"/>
                    </a:lnTo>
                    <a:lnTo>
                      <a:pt x="88" y="27"/>
                    </a:lnTo>
                    <a:lnTo>
                      <a:pt x="90" y="30"/>
                    </a:lnTo>
                    <a:lnTo>
                      <a:pt x="90" y="34"/>
                    </a:lnTo>
                    <a:lnTo>
                      <a:pt x="88" y="37"/>
                    </a:lnTo>
                    <a:lnTo>
                      <a:pt x="90" y="38"/>
                    </a:lnTo>
                    <a:lnTo>
                      <a:pt x="97" y="38"/>
                    </a:lnTo>
                    <a:lnTo>
                      <a:pt x="97" y="30"/>
                    </a:lnTo>
                    <a:lnTo>
                      <a:pt x="95" y="27"/>
                    </a:lnTo>
                    <a:lnTo>
                      <a:pt x="94" y="27"/>
                    </a:lnTo>
                    <a:lnTo>
                      <a:pt x="94" y="24"/>
                    </a:lnTo>
                    <a:lnTo>
                      <a:pt x="95" y="20"/>
                    </a:lnTo>
                    <a:lnTo>
                      <a:pt x="98" y="16"/>
                    </a:lnTo>
                    <a:lnTo>
                      <a:pt x="98" y="11"/>
                    </a:lnTo>
                    <a:lnTo>
                      <a:pt x="95" y="6"/>
                    </a:lnTo>
                    <a:lnTo>
                      <a:pt x="102" y="0"/>
                    </a:lnTo>
                    <a:lnTo>
                      <a:pt x="105" y="0"/>
                    </a:lnTo>
                    <a:lnTo>
                      <a:pt x="108" y="2"/>
                    </a:lnTo>
                    <a:lnTo>
                      <a:pt x="110" y="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30" name="Freeform 4881">
                <a:extLst>
                  <a:ext uri="{FF2B5EF4-FFF2-40B4-BE49-F238E27FC236}">
                    <a16:creationId xmlns:a16="http://schemas.microsoft.com/office/drawing/2014/main" id="{5226142F-F6FB-2175-FFAE-3E3D5D2B5A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6" y="2130"/>
                <a:ext cx="15" cy="35"/>
              </a:xfrm>
              <a:custGeom>
                <a:avLst/>
                <a:gdLst>
                  <a:gd name="T0" fmla="*/ 49 w 61"/>
                  <a:gd name="T1" fmla="*/ 137 h 137"/>
                  <a:gd name="T2" fmla="*/ 49 w 61"/>
                  <a:gd name="T3" fmla="*/ 134 h 137"/>
                  <a:gd name="T4" fmla="*/ 50 w 61"/>
                  <a:gd name="T5" fmla="*/ 131 h 137"/>
                  <a:gd name="T6" fmla="*/ 60 w 61"/>
                  <a:gd name="T7" fmla="*/ 102 h 137"/>
                  <a:gd name="T8" fmla="*/ 61 w 61"/>
                  <a:gd name="T9" fmla="*/ 99 h 137"/>
                  <a:gd name="T10" fmla="*/ 61 w 61"/>
                  <a:gd name="T11" fmla="*/ 96 h 137"/>
                  <a:gd name="T12" fmla="*/ 58 w 61"/>
                  <a:gd name="T13" fmla="*/ 95 h 137"/>
                  <a:gd name="T14" fmla="*/ 54 w 61"/>
                  <a:gd name="T15" fmla="*/ 91 h 137"/>
                  <a:gd name="T16" fmla="*/ 50 w 61"/>
                  <a:gd name="T17" fmla="*/ 80 h 137"/>
                  <a:gd name="T18" fmla="*/ 49 w 61"/>
                  <a:gd name="T19" fmla="*/ 68 h 137"/>
                  <a:gd name="T20" fmla="*/ 39 w 61"/>
                  <a:gd name="T21" fmla="*/ 67 h 137"/>
                  <a:gd name="T22" fmla="*/ 36 w 61"/>
                  <a:gd name="T23" fmla="*/ 64 h 137"/>
                  <a:gd name="T24" fmla="*/ 36 w 61"/>
                  <a:gd name="T25" fmla="*/ 61 h 137"/>
                  <a:gd name="T26" fmla="*/ 35 w 61"/>
                  <a:gd name="T27" fmla="*/ 57 h 137"/>
                  <a:gd name="T28" fmla="*/ 29 w 61"/>
                  <a:gd name="T29" fmla="*/ 57 h 137"/>
                  <a:gd name="T30" fmla="*/ 29 w 61"/>
                  <a:gd name="T31" fmla="*/ 56 h 137"/>
                  <a:gd name="T32" fmla="*/ 24 w 61"/>
                  <a:gd name="T33" fmla="*/ 53 h 137"/>
                  <a:gd name="T34" fmla="*/ 21 w 61"/>
                  <a:gd name="T35" fmla="*/ 53 h 137"/>
                  <a:gd name="T36" fmla="*/ 17 w 61"/>
                  <a:gd name="T37" fmla="*/ 50 h 137"/>
                  <a:gd name="T38" fmla="*/ 4 w 61"/>
                  <a:gd name="T39" fmla="*/ 48 h 137"/>
                  <a:gd name="T40" fmla="*/ 1 w 61"/>
                  <a:gd name="T41" fmla="*/ 45 h 137"/>
                  <a:gd name="T42" fmla="*/ 1 w 61"/>
                  <a:gd name="T43" fmla="*/ 42 h 137"/>
                  <a:gd name="T44" fmla="*/ 0 w 61"/>
                  <a:gd name="T45" fmla="*/ 36 h 137"/>
                  <a:gd name="T46" fmla="*/ 1 w 61"/>
                  <a:gd name="T47" fmla="*/ 36 h 137"/>
                  <a:gd name="T48" fmla="*/ 5 w 61"/>
                  <a:gd name="T49" fmla="*/ 24 h 137"/>
                  <a:gd name="T50" fmla="*/ 7 w 61"/>
                  <a:gd name="T51" fmla="*/ 24 h 137"/>
                  <a:gd name="T52" fmla="*/ 7 w 61"/>
                  <a:gd name="T53" fmla="*/ 8 h 137"/>
                  <a:gd name="T54" fmla="*/ 3 w 61"/>
                  <a:gd name="T55" fmla="*/ 1 h 137"/>
                  <a:gd name="T56" fmla="*/ 3 w 61"/>
                  <a:gd name="T57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61" h="137">
                    <a:moveTo>
                      <a:pt x="49" y="137"/>
                    </a:moveTo>
                    <a:lnTo>
                      <a:pt x="49" y="134"/>
                    </a:lnTo>
                    <a:lnTo>
                      <a:pt x="50" y="131"/>
                    </a:lnTo>
                    <a:lnTo>
                      <a:pt x="60" y="102"/>
                    </a:lnTo>
                    <a:lnTo>
                      <a:pt x="61" y="99"/>
                    </a:lnTo>
                    <a:lnTo>
                      <a:pt x="61" y="96"/>
                    </a:lnTo>
                    <a:lnTo>
                      <a:pt x="58" y="95"/>
                    </a:lnTo>
                    <a:lnTo>
                      <a:pt x="54" y="91"/>
                    </a:lnTo>
                    <a:lnTo>
                      <a:pt x="50" y="80"/>
                    </a:lnTo>
                    <a:lnTo>
                      <a:pt x="49" y="68"/>
                    </a:lnTo>
                    <a:lnTo>
                      <a:pt x="39" y="67"/>
                    </a:lnTo>
                    <a:lnTo>
                      <a:pt x="36" y="64"/>
                    </a:lnTo>
                    <a:lnTo>
                      <a:pt x="36" y="61"/>
                    </a:lnTo>
                    <a:lnTo>
                      <a:pt x="35" y="57"/>
                    </a:lnTo>
                    <a:lnTo>
                      <a:pt x="29" y="57"/>
                    </a:lnTo>
                    <a:lnTo>
                      <a:pt x="29" y="56"/>
                    </a:lnTo>
                    <a:lnTo>
                      <a:pt x="24" y="53"/>
                    </a:lnTo>
                    <a:lnTo>
                      <a:pt x="21" y="53"/>
                    </a:lnTo>
                    <a:lnTo>
                      <a:pt x="17" y="50"/>
                    </a:lnTo>
                    <a:lnTo>
                      <a:pt x="4" y="48"/>
                    </a:lnTo>
                    <a:lnTo>
                      <a:pt x="1" y="45"/>
                    </a:lnTo>
                    <a:lnTo>
                      <a:pt x="1" y="42"/>
                    </a:lnTo>
                    <a:lnTo>
                      <a:pt x="0" y="36"/>
                    </a:lnTo>
                    <a:lnTo>
                      <a:pt x="1" y="36"/>
                    </a:lnTo>
                    <a:lnTo>
                      <a:pt x="5" y="24"/>
                    </a:lnTo>
                    <a:lnTo>
                      <a:pt x="7" y="24"/>
                    </a:lnTo>
                    <a:lnTo>
                      <a:pt x="7" y="8"/>
                    </a:lnTo>
                    <a:lnTo>
                      <a:pt x="3" y="1"/>
                    </a:lnTo>
                    <a:lnTo>
                      <a:pt x="3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31" name="Freeform 4882">
                <a:extLst>
                  <a:ext uri="{FF2B5EF4-FFF2-40B4-BE49-F238E27FC236}">
                    <a16:creationId xmlns:a16="http://schemas.microsoft.com/office/drawing/2014/main" id="{052E34CE-6552-8E0E-E9E8-D9D92127C3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5" y="2164"/>
                <a:ext cx="83" cy="18"/>
              </a:xfrm>
              <a:custGeom>
                <a:avLst/>
                <a:gdLst>
                  <a:gd name="T0" fmla="*/ 14 w 331"/>
                  <a:gd name="T1" fmla="*/ 18 h 71"/>
                  <a:gd name="T2" fmla="*/ 15 w 331"/>
                  <a:gd name="T3" fmla="*/ 25 h 71"/>
                  <a:gd name="T4" fmla="*/ 38 w 331"/>
                  <a:gd name="T5" fmla="*/ 17 h 71"/>
                  <a:gd name="T6" fmla="*/ 53 w 331"/>
                  <a:gd name="T7" fmla="*/ 34 h 71"/>
                  <a:gd name="T8" fmla="*/ 60 w 331"/>
                  <a:gd name="T9" fmla="*/ 39 h 71"/>
                  <a:gd name="T10" fmla="*/ 67 w 331"/>
                  <a:gd name="T11" fmla="*/ 38 h 71"/>
                  <a:gd name="T12" fmla="*/ 74 w 331"/>
                  <a:gd name="T13" fmla="*/ 32 h 71"/>
                  <a:gd name="T14" fmla="*/ 79 w 331"/>
                  <a:gd name="T15" fmla="*/ 41 h 71"/>
                  <a:gd name="T16" fmla="*/ 81 w 331"/>
                  <a:gd name="T17" fmla="*/ 46 h 71"/>
                  <a:gd name="T18" fmla="*/ 96 w 331"/>
                  <a:gd name="T19" fmla="*/ 70 h 71"/>
                  <a:gd name="T20" fmla="*/ 99 w 331"/>
                  <a:gd name="T21" fmla="*/ 68 h 71"/>
                  <a:gd name="T22" fmla="*/ 132 w 331"/>
                  <a:gd name="T23" fmla="*/ 66 h 71"/>
                  <a:gd name="T24" fmla="*/ 139 w 331"/>
                  <a:gd name="T25" fmla="*/ 63 h 71"/>
                  <a:gd name="T26" fmla="*/ 145 w 331"/>
                  <a:gd name="T27" fmla="*/ 59 h 71"/>
                  <a:gd name="T28" fmla="*/ 149 w 331"/>
                  <a:gd name="T29" fmla="*/ 56 h 71"/>
                  <a:gd name="T30" fmla="*/ 151 w 331"/>
                  <a:gd name="T31" fmla="*/ 41 h 71"/>
                  <a:gd name="T32" fmla="*/ 162 w 331"/>
                  <a:gd name="T33" fmla="*/ 20 h 71"/>
                  <a:gd name="T34" fmla="*/ 176 w 331"/>
                  <a:gd name="T35" fmla="*/ 24 h 71"/>
                  <a:gd name="T36" fmla="*/ 179 w 331"/>
                  <a:gd name="T37" fmla="*/ 27 h 71"/>
                  <a:gd name="T38" fmla="*/ 180 w 331"/>
                  <a:gd name="T39" fmla="*/ 32 h 71"/>
                  <a:gd name="T40" fmla="*/ 182 w 331"/>
                  <a:gd name="T41" fmla="*/ 53 h 71"/>
                  <a:gd name="T42" fmla="*/ 198 w 331"/>
                  <a:gd name="T43" fmla="*/ 63 h 71"/>
                  <a:gd name="T44" fmla="*/ 199 w 331"/>
                  <a:gd name="T45" fmla="*/ 66 h 71"/>
                  <a:gd name="T46" fmla="*/ 237 w 331"/>
                  <a:gd name="T47" fmla="*/ 71 h 71"/>
                  <a:gd name="T48" fmla="*/ 240 w 331"/>
                  <a:gd name="T49" fmla="*/ 67 h 71"/>
                  <a:gd name="T50" fmla="*/ 242 w 331"/>
                  <a:gd name="T51" fmla="*/ 56 h 71"/>
                  <a:gd name="T52" fmla="*/ 239 w 331"/>
                  <a:gd name="T53" fmla="*/ 45 h 71"/>
                  <a:gd name="T54" fmla="*/ 237 w 331"/>
                  <a:gd name="T55" fmla="*/ 39 h 71"/>
                  <a:gd name="T56" fmla="*/ 257 w 331"/>
                  <a:gd name="T57" fmla="*/ 21 h 71"/>
                  <a:gd name="T58" fmla="*/ 258 w 331"/>
                  <a:gd name="T59" fmla="*/ 8 h 71"/>
                  <a:gd name="T60" fmla="*/ 262 w 331"/>
                  <a:gd name="T61" fmla="*/ 6 h 71"/>
                  <a:gd name="T62" fmla="*/ 268 w 331"/>
                  <a:gd name="T63" fmla="*/ 4 h 71"/>
                  <a:gd name="T64" fmla="*/ 273 w 331"/>
                  <a:gd name="T65" fmla="*/ 3 h 71"/>
                  <a:gd name="T66" fmla="*/ 279 w 331"/>
                  <a:gd name="T67" fmla="*/ 0 h 71"/>
                  <a:gd name="T68" fmla="*/ 283 w 331"/>
                  <a:gd name="T69" fmla="*/ 1 h 71"/>
                  <a:gd name="T70" fmla="*/ 293 w 331"/>
                  <a:gd name="T71" fmla="*/ 11 h 71"/>
                  <a:gd name="T72" fmla="*/ 313 w 331"/>
                  <a:gd name="T73" fmla="*/ 0 h 71"/>
                  <a:gd name="T74" fmla="*/ 331 w 331"/>
                  <a:gd name="T75" fmla="*/ 3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31" h="71">
                    <a:moveTo>
                      <a:pt x="0" y="8"/>
                    </a:moveTo>
                    <a:lnTo>
                      <a:pt x="14" y="18"/>
                    </a:lnTo>
                    <a:lnTo>
                      <a:pt x="14" y="24"/>
                    </a:lnTo>
                    <a:lnTo>
                      <a:pt x="15" y="25"/>
                    </a:lnTo>
                    <a:lnTo>
                      <a:pt x="15" y="24"/>
                    </a:lnTo>
                    <a:lnTo>
                      <a:pt x="38" y="17"/>
                    </a:lnTo>
                    <a:lnTo>
                      <a:pt x="46" y="25"/>
                    </a:lnTo>
                    <a:lnTo>
                      <a:pt x="53" y="34"/>
                    </a:lnTo>
                    <a:lnTo>
                      <a:pt x="57" y="38"/>
                    </a:lnTo>
                    <a:lnTo>
                      <a:pt x="60" y="39"/>
                    </a:lnTo>
                    <a:lnTo>
                      <a:pt x="64" y="39"/>
                    </a:lnTo>
                    <a:lnTo>
                      <a:pt x="67" y="38"/>
                    </a:lnTo>
                    <a:lnTo>
                      <a:pt x="71" y="34"/>
                    </a:lnTo>
                    <a:lnTo>
                      <a:pt x="74" y="32"/>
                    </a:lnTo>
                    <a:lnTo>
                      <a:pt x="77" y="32"/>
                    </a:lnTo>
                    <a:lnTo>
                      <a:pt x="79" y="41"/>
                    </a:lnTo>
                    <a:lnTo>
                      <a:pt x="81" y="43"/>
                    </a:lnTo>
                    <a:lnTo>
                      <a:pt x="81" y="46"/>
                    </a:lnTo>
                    <a:lnTo>
                      <a:pt x="95" y="70"/>
                    </a:lnTo>
                    <a:lnTo>
                      <a:pt x="96" y="70"/>
                    </a:lnTo>
                    <a:lnTo>
                      <a:pt x="98" y="68"/>
                    </a:lnTo>
                    <a:lnTo>
                      <a:pt x="99" y="68"/>
                    </a:lnTo>
                    <a:lnTo>
                      <a:pt x="112" y="66"/>
                    </a:lnTo>
                    <a:lnTo>
                      <a:pt x="132" y="66"/>
                    </a:lnTo>
                    <a:lnTo>
                      <a:pt x="138" y="64"/>
                    </a:lnTo>
                    <a:lnTo>
                      <a:pt x="139" y="63"/>
                    </a:lnTo>
                    <a:lnTo>
                      <a:pt x="144" y="61"/>
                    </a:lnTo>
                    <a:lnTo>
                      <a:pt x="145" y="59"/>
                    </a:lnTo>
                    <a:lnTo>
                      <a:pt x="148" y="57"/>
                    </a:lnTo>
                    <a:lnTo>
                      <a:pt x="149" y="56"/>
                    </a:lnTo>
                    <a:lnTo>
                      <a:pt x="148" y="45"/>
                    </a:lnTo>
                    <a:lnTo>
                      <a:pt x="151" y="41"/>
                    </a:lnTo>
                    <a:lnTo>
                      <a:pt x="160" y="21"/>
                    </a:lnTo>
                    <a:lnTo>
                      <a:pt x="162" y="20"/>
                    </a:lnTo>
                    <a:lnTo>
                      <a:pt x="176" y="21"/>
                    </a:lnTo>
                    <a:lnTo>
                      <a:pt x="176" y="24"/>
                    </a:lnTo>
                    <a:lnTo>
                      <a:pt x="177" y="24"/>
                    </a:lnTo>
                    <a:lnTo>
                      <a:pt x="179" y="27"/>
                    </a:lnTo>
                    <a:lnTo>
                      <a:pt x="179" y="28"/>
                    </a:lnTo>
                    <a:lnTo>
                      <a:pt x="180" y="32"/>
                    </a:lnTo>
                    <a:lnTo>
                      <a:pt x="180" y="49"/>
                    </a:lnTo>
                    <a:lnTo>
                      <a:pt x="182" y="53"/>
                    </a:lnTo>
                    <a:lnTo>
                      <a:pt x="192" y="60"/>
                    </a:lnTo>
                    <a:lnTo>
                      <a:pt x="198" y="63"/>
                    </a:lnTo>
                    <a:lnTo>
                      <a:pt x="198" y="64"/>
                    </a:lnTo>
                    <a:lnTo>
                      <a:pt x="199" y="66"/>
                    </a:lnTo>
                    <a:lnTo>
                      <a:pt x="216" y="66"/>
                    </a:lnTo>
                    <a:lnTo>
                      <a:pt x="237" y="71"/>
                    </a:lnTo>
                    <a:lnTo>
                      <a:pt x="239" y="71"/>
                    </a:lnTo>
                    <a:lnTo>
                      <a:pt x="240" y="67"/>
                    </a:lnTo>
                    <a:lnTo>
                      <a:pt x="242" y="66"/>
                    </a:lnTo>
                    <a:lnTo>
                      <a:pt x="242" y="56"/>
                    </a:lnTo>
                    <a:lnTo>
                      <a:pt x="240" y="48"/>
                    </a:lnTo>
                    <a:lnTo>
                      <a:pt x="239" y="45"/>
                    </a:lnTo>
                    <a:lnTo>
                      <a:pt x="236" y="42"/>
                    </a:lnTo>
                    <a:lnTo>
                      <a:pt x="237" y="39"/>
                    </a:lnTo>
                    <a:lnTo>
                      <a:pt x="254" y="27"/>
                    </a:lnTo>
                    <a:lnTo>
                      <a:pt x="257" y="21"/>
                    </a:lnTo>
                    <a:lnTo>
                      <a:pt x="258" y="13"/>
                    </a:lnTo>
                    <a:lnTo>
                      <a:pt x="258" y="8"/>
                    </a:lnTo>
                    <a:lnTo>
                      <a:pt x="259" y="7"/>
                    </a:lnTo>
                    <a:lnTo>
                      <a:pt x="262" y="6"/>
                    </a:lnTo>
                    <a:lnTo>
                      <a:pt x="264" y="6"/>
                    </a:lnTo>
                    <a:lnTo>
                      <a:pt x="268" y="4"/>
                    </a:lnTo>
                    <a:lnTo>
                      <a:pt x="271" y="4"/>
                    </a:lnTo>
                    <a:lnTo>
                      <a:pt x="273" y="3"/>
                    </a:lnTo>
                    <a:lnTo>
                      <a:pt x="276" y="0"/>
                    </a:lnTo>
                    <a:lnTo>
                      <a:pt x="279" y="0"/>
                    </a:lnTo>
                    <a:lnTo>
                      <a:pt x="282" y="1"/>
                    </a:lnTo>
                    <a:lnTo>
                      <a:pt x="283" y="1"/>
                    </a:lnTo>
                    <a:lnTo>
                      <a:pt x="287" y="8"/>
                    </a:lnTo>
                    <a:lnTo>
                      <a:pt x="293" y="11"/>
                    </a:lnTo>
                    <a:lnTo>
                      <a:pt x="300" y="10"/>
                    </a:lnTo>
                    <a:lnTo>
                      <a:pt x="313" y="0"/>
                    </a:lnTo>
                    <a:lnTo>
                      <a:pt x="329" y="3"/>
                    </a:lnTo>
                    <a:lnTo>
                      <a:pt x="331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32" name="Freeform 4883">
                <a:extLst>
                  <a:ext uri="{FF2B5EF4-FFF2-40B4-BE49-F238E27FC236}">
                    <a16:creationId xmlns:a16="http://schemas.microsoft.com/office/drawing/2014/main" id="{98842500-F5BF-760C-7661-50001057EC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4" y="2165"/>
                <a:ext cx="32" cy="57"/>
              </a:xfrm>
              <a:custGeom>
                <a:avLst/>
                <a:gdLst>
                  <a:gd name="T0" fmla="*/ 122 w 128"/>
                  <a:gd name="T1" fmla="*/ 222 h 230"/>
                  <a:gd name="T2" fmla="*/ 121 w 128"/>
                  <a:gd name="T3" fmla="*/ 222 h 230"/>
                  <a:gd name="T4" fmla="*/ 104 w 128"/>
                  <a:gd name="T5" fmla="*/ 223 h 230"/>
                  <a:gd name="T6" fmla="*/ 102 w 128"/>
                  <a:gd name="T7" fmla="*/ 228 h 230"/>
                  <a:gd name="T8" fmla="*/ 101 w 128"/>
                  <a:gd name="T9" fmla="*/ 229 h 230"/>
                  <a:gd name="T10" fmla="*/ 98 w 128"/>
                  <a:gd name="T11" fmla="*/ 230 h 230"/>
                  <a:gd name="T12" fmla="*/ 76 w 128"/>
                  <a:gd name="T13" fmla="*/ 223 h 230"/>
                  <a:gd name="T14" fmla="*/ 62 w 128"/>
                  <a:gd name="T15" fmla="*/ 213 h 230"/>
                  <a:gd name="T16" fmla="*/ 58 w 128"/>
                  <a:gd name="T17" fmla="*/ 208 h 230"/>
                  <a:gd name="T18" fmla="*/ 54 w 128"/>
                  <a:gd name="T19" fmla="*/ 188 h 230"/>
                  <a:gd name="T20" fmla="*/ 55 w 128"/>
                  <a:gd name="T21" fmla="*/ 177 h 230"/>
                  <a:gd name="T22" fmla="*/ 71 w 128"/>
                  <a:gd name="T23" fmla="*/ 162 h 230"/>
                  <a:gd name="T24" fmla="*/ 62 w 128"/>
                  <a:gd name="T25" fmla="*/ 149 h 230"/>
                  <a:gd name="T26" fmla="*/ 51 w 128"/>
                  <a:gd name="T27" fmla="*/ 131 h 230"/>
                  <a:gd name="T28" fmla="*/ 62 w 128"/>
                  <a:gd name="T29" fmla="*/ 132 h 230"/>
                  <a:gd name="T30" fmla="*/ 69 w 128"/>
                  <a:gd name="T31" fmla="*/ 130 h 230"/>
                  <a:gd name="T32" fmla="*/ 71 w 128"/>
                  <a:gd name="T33" fmla="*/ 123 h 230"/>
                  <a:gd name="T34" fmla="*/ 70 w 128"/>
                  <a:gd name="T35" fmla="*/ 120 h 230"/>
                  <a:gd name="T36" fmla="*/ 51 w 128"/>
                  <a:gd name="T37" fmla="*/ 103 h 230"/>
                  <a:gd name="T38" fmla="*/ 37 w 128"/>
                  <a:gd name="T39" fmla="*/ 95 h 230"/>
                  <a:gd name="T40" fmla="*/ 34 w 128"/>
                  <a:gd name="T41" fmla="*/ 92 h 230"/>
                  <a:gd name="T42" fmla="*/ 16 w 128"/>
                  <a:gd name="T43" fmla="*/ 92 h 230"/>
                  <a:gd name="T44" fmla="*/ 3 w 128"/>
                  <a:gd name="T45" fmla="*/ 84 h 230"/>
                  <a:gd name="T46" fmla="*/ 0 w 128"/>
                  <a:gd name="T47" fmla="*/ 78 h 230"/>
                  <a:gd name="T48" fmla="*/ 2 w 128"/>
                  <a:gd name="T49" fmla="*/ 64 h 230"/>
                  <a:gd name="T50" fmla="*/ 2 w 128"/>
                  <a:gd name="T51" fmla="*/ 63 h 230"/>
                  <a:gd name="T52" fmla="*/ 6 w 128"/>
                  <a:gd name="T53" fmla="*/ 64 h 230"/>
                  <a:gd name="T54" fmla="*/ 25 w 128"/>
                  <a:gd name="T55" fmla="*/ 61 h 230"/>
                  <a:gd name="T56" fmla="*/ 30 w 128"/>
                  <a:gd name="T57" fmla="*/ 54 h 230"/>
                  <a:gd name="T58" fmla="*/ 34 w 128"/>
                  <a:gd name="T59" fmla="*/ 38 h 230"/>
                  <a:gd name="T60" fmla="*/ 17 w 128"/>
                  <a:gd name="T61" fmla="*/ 17 h 230"/>
                  <a:gd name="T62" fmla="*/ 16 w 128"/>
                  <a:gd name="T63" fmla="*/ 10 h 230"/>
                  <a:gd name="T64" fmla="*/ 14 w 128"/>
                  <a:gd name="T65" fmla="*/ 3 h 230"/>
                  <a:gd name="T66" fmla="*/ 16 w 128"/>
                  <a:gd name="T67" fmla="*/ 0 h 2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28" h="230">
                    <a:moveTo>
                      <a:pt x="128" y="222"/>
                    </a:moveTo>
                    <a:lnTo>
                      <a:pt x="122" y="222"/>
                    </a:lnTo>
                    <a:lnTo>
                      <a:pt x="122" y="220"/>
                    </a:lnTo>
                    <a:lnTo>
                      <a:pt x="121" y="222"/>
                    </a:lnTo>
                    <a:lnTo>
                      <a:pt x="116" y="223"/>
                    </a:lnTo>
                    <a:lnTo>
                      <a:pt x="104" y="223"/>
                    </a:lnTo>
                    <a:lnTo>
                      <a:pt x="104" y="225"/>
                    </a:lnTo>
                    <a:lnTo>
                      <a:pt x="102" y="228"/>
                    </a:lnTo>
                    <a:lnTo>
                      <a:pt x="102" y="229"/>
                    </a:lnTo>
                    <a:lnTo>
                      <a:pt x="101" y="229"/>
                    </a:lnTo>
                    <a:lnTo>
                      <a:pt x="100" y="230"/>
                    </a:lnTo>
                    <a:lnTo>
                      <a:pt x="98" y="230"/>
                    </a:lnTo>
                    <a:lnTo>
                      <a:pt x="85" y="225"/>
                    </a:lnTo>
                    <a:lnTo>
                      <a:pt x="76" y="223"/>
                    </a:lnTo>
                    <a:lnTo>
                      <a:pt x="66" y="219"/>
                    </a:lnTo>
                    <a:lnTo>
                      <a:pt x="62" y="213"/>
                    </a:lnTo>
                    <a:lnTo>
                      <a:pt x="58" y="209"/>
                    </a:lnTo>
                    <a:lnTo>
                      <a:pt x="58" y="208"/>
                    </a:lnTo>
                    <a:lnTo>
                      <a:pt x="59" y="202"/>
                    </a:lnTo>
                    <a:lnTo>
                      <a:pt x="54" y="188"/>
                    </a:lnTo>
                    <a:lnTo>
                      <a:pt x="54" y="187"/>
                    </a:lnTo>
                    <a:lnTo>
                      <a:pt x="55" y="177"/>
                    </a:lnTo>
                    <a:lnTo>
                      <a:pt x="58" y="173"/>
                    </a:lnTo>
                    <a:lnTo>
                      <a:pt x="71" y="162"/>
                    </a:lnTo>
                    <a:lnTo>
                      <a:pt x="71" y="159"/>
                    </a:lnTo>
                    <a:lnTo>
                      <a:pt x="62" y="149"/>
                    </a:lnTo>
                    <a:lnTo>
                      <a:pt x="52" y="141"/>
                    </a:lnTo>
                    <a:lnTo>
                      <a:pt x="51" y="131"/>
                    </a:lnTo>
                    <a:lnTo>
                      <a:pt x="58" y="131"/>
                    </a:lnTo>
                    <a:lnTo>
                      <a:pt x="62" y="132"/>
                    </a:lnTo>
                    <a:lnTo>
                      <a:pt x="67" y="132"/>
                    </a:lnTo>
                    <a:lnTo>
                      <a:pt x="69" y="130"/>
                    </a:lnTo>
                    <a:lnTo>
                      <a:pt x="70" y="125"/>
                    </a:lnTo>
                    <a:lnTo>
                      <a:pt x="71" y="123"/>
                    </a:lnTo>
                    <a:lnTo>
                      <a:pt x="71" y="121"/>
                    </a:lnTo>
                    <a:lnTo>
                      <a:pt x="70" y="120"/>
                    </a:lnTo>
                    <a:lnTo>
                      <a:pt x="61" y="113"/>
                    </a:lnTo>
                    <a:lnTo>
                      <a:pt x="51" y="103"/>
                    </a:lnTo>
                    <a:lnTo>
                      <a:pt x="42" y="99"/>
                    </a:lnTo>
                    <a:lnTo>
                      <a:pt x="37" y="95"/>
                    </a:lnTo>
                    <a:lnTo>
                      <a:pt x="35" y="95"/>
                    </a:lnTo>
                    <a:lnTo>
                      <a:pt x="34" y="92"/>
                    </a:lnTo>
                    <a:lnTo>
                      <a:pt x="28" y="89"/>
                    </a:lnTo>
                    <a:lnTo>
                      <a:pt x="16" y="92"/>
                    </a:lnTo>
                    <a:lnTo>
                      <a:pt x="11" y="92"/>
                    </a:lnTo>
                    <a:lnTo>
                      <a:pt x="3" y="84"/>
                    </a:lnTo>
                    <a:lnTo>
                      <a:pt x="3" y="82"/>
                    </a:lnTo>
                    <a:lnTo>
                      <a:pt x="0" y="78"/>
                    </a:lnTo>
                    <a:lnTo>
                      <a:pt x="0" y="71"/>
                    </a:lnTo>
                    <a:lnTo>
                      <a:pt x="2" y="64"/>
                    </a:lnTo>
                    <a:lnTo>
                      <a:pt x="0" y="61"/>
                    </a:lnTo>
                    <a:lnTo>
                      <a:pt x="2" y="63"/>
                    </a:lnTo>
                    <a:lnTo>
                      <a:pt x="4" y="64"/>
                    </a:lnTo>
                    <a:lnTo>
                      <a:pt x="6" y="64"/>
                    </a:lnTo>
                    <a:lnTo>
                      <a:pt x="10" y="65"/>
                    </a:lnTo>
                    <a:lnTo>
                      <a:pt x="25" y="61"/>
                    </a:lnTo>
                    <a:lnTo>
                      <a:pt x="25" y="60"/>
                    </a:lnTo>
                    <a:lnTo>
                      <a:pt x="30" y="54"/>
                    </a:lnTo>
                    <a:lnTo>
                      <a:pt x="34" y="57"/>
                    </a:lnTo>
                    <a:lnTo>
                      <a:pt x="34" y="38"/>
                    </a:lnTo>
                    <a:lnTo>
                      <a:pt x="32" y="29"/>
                    </a:lnTo>
                    <a:lnTo>
                      <a:pt x="17" y="17"/>
                    </a:lnTo>
                    <a:lnTo>
                      <a:pt x="16" y="14"/>
                    </a:lnTo>
                    <a:lnTo>
                      <a:pt x="16" y="10"/>
                    </a:lnTo>
                    <a:lnTo>
                      <a:pt x="14" y="5"/>
                    </a:lnTo>
                    <a:lnTo>
                      <a:pt x="14" y="3"/>
                    </a:lnTo>
                    <a:lnTo>
                      <a:pt x="16" y="1"/>
                    </a:lnTo>
                    <a:lnTo>
                      <a:pt x="16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33" name="Freeform 4884">
                <a:extLst>
                  <a:ext uri="{FF2B5EF4-FFF2-40B4-BE49-F238E27FC236}">
                    <a16:creationId xmlns:a16="http://schemas.microsoft.com/office/drawing/2014/main" id="{0D9270C9-A625-EB28-B5AB-7B850DF7DA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0" y="2213"/>
                <a:ext cx="35" cy="50"/>
              </a:xfrm>
              <a:custGeom>
                <a:avLst/>
                <a:gdLst>
                  <a:gd name="T0" fmla="*/ 142 w 142"/>
                  <a:gd name="T1" fmla="*/ 200 h 200"/>
                  <a:gd name="T2" fmla="*/ 142 w 142"/>
                  <a:gd name="T3" fmla="*/ 193 h 200"/>
                  <a:gd name="T4" fmla="*/ 141 w 142"/>
                  <a:gd name="T5" fmla="*/ 190 h 200"/>
                  <a:gd name="T6" fmla="*/ 141 w 142"/>
                  <a:gd name="T7" fmla="*/ 188 h 200"/>
                  <a:gd name="T8" fmla="*/ 140 w 142"/>
                  <a:gd name="T9" fmla="*/ 186 h 200"/>
                  <a:gd name="T10" fmla="*/ 119 w 142"/>
                  <a:gd name="T11" fmla="*/ 157 h 200"/>
                  <a:gd name="T12" fmla="*/ 116 w 142"/>
                  <a:gd name="T13" fmla="*/ 136 h 200"/>
                  <a:gd name="T14" fmla="*/ 112 w 142"/>
                  <a:gd name="T15" fmla="*/ 132 h 200"/>
                  <a:gd name="T16" fmla="*/ 107 w 142"/>
                  <a:gd name="T17" fmla="*/ 129 h 200"/>
                  <a:gd name="T18" fmla="*/ 106 w 142"/>
                  <a:gd name="T19" fmla="*/ 127 h 200"/>
                  <a:gd name="T20" fmla="*/ 104 w 142"/>
                  <a:gd name="T21" fmla="*/ 125 h 200"/>
                  <a:gd name="T22" fmla="*/ 102 w 142"/>
                  <a:gd name="T23" fmla="*/ 121 h 200"/>
                  <a:gd name="T24" fmla="*/ 87 w 142"/>
                  <a:gd name="T25" fmla="*/ 111 h 200"/>
                  <a:gd name="T26" fmla="*/ 78 w 142"/>
                  <a:gd name="T27" fmla="*/ 97 h 200"/>
                  <a:gd name="T28" fmla="*/ 75 w 142"/>
                  <a:gd name="T29" fmla="*/ 96 h 200"/>
                  <a:gd name="T30" fmla="*/ 77 w 142"/>
                  <a:gd name="T31" fmla="*/ 94 h 200"/>
                  <a:gd name="T32" fmla="*/ 84 w 142"/>
                  <a:gd name="T33" fmla="*/ 70 h 200"/>
                  <a:gd name="T34" fmla="*/ 85 w 142"/>
                  <a:gd name="T35" fmla="*/ 67 h 200"/>
                  <a:gd name="T36" fmla="*/ 87 w 142"/>
                  <a:gd name="T37" fmla="*/ 66 h 200"/>
                  <a:gd name="T38" fmla="*/ 87 w 142"/>
                  <a:gd name="T39" fmla="*/ 63 h 200"/>
                  <a:gd name="T40" fmla="*/ 89 w 142"/>
                  <a:gd name="T41" fmla="*/ 54 h 200"/>
                  <a:gd name="T42" fmla="*/ 89 w 142"/>
                  <a:gd name="T43" fmla="*/ 47 h 200"/>
                  <a:gd name="T44" fmla="*/ 88 w 142"/>
                  <a:gd name="T45" fmla="*/ 43 h 200"/>
                  <a:gd name="T46" fmla="*/ 88 w 142"/>
                  <a:gd name="T47" fmla="*/ 41 h 200"/>
                  <a:gd name="T48" fmla="*/ 87 w 142"/>
                  <a:gd name="T49" fmla="*/ 38 h 200"/>
                  <a:gd name="T50" fmla="*/ 80 w 142"/>
                  <a:gd name="T51" fmla="*/ 28 h 200"/>
                  <a:gd name="T52" fmla="*/ 52 w 142"/>
                  <a:gd name="T53" fmla="*/ 0 h 200"/>
                  <a:gd name="T54" fmla="*/ 49 w 142"/>
                  <a:gd name="T55" fmla="*/ 0 h 200"/>
                  <a:gd name="T56" fmla="*/ 49 w 142"/>
                  <a:gd name="T57" fmla="*/ 3 h 200"/>
                  <a:gd name="T58" fmla="*/ 52 w 142"/>
                  <a:gd name="T59" fmla="*/ 10 h 200"/>
                  <a:gd name="T60" fmla="*/ 53 w 142"/>
                  <a:gd name="T61" fmla="*/ 19 h 200"/>
                  <a:gd name="T62" fmla="*/ 53 w 142"/>
                  <a:gd name="T63" fmla="*/ 23 h 200"/>
                  <a:gd name="T64" fmla="*/ 50 w 142"/>
                  <a:gd name="T65" fmla="*/ 26 h 200"/>
                  <a:gd name="T66" fmla="*/ 49 w 142"/>
                  <a:gd name="T67" fmla="*/ 24 h 200"/>
                  <a:gd name="T68" fmla="*/ 46 w 142"/>
                  <a:gd name="T69" fmla="*/ 24 h 200"/>
                  <a:gd name="T70" fmla="*/ 40 w 142"/>
                  <a:gd name="T71" fmla="*/ 21 h 200"/>
                  <a:gd name="T72" fmla="*/ 36 w 142"/>
                  <a:gd name="T73" fmla="*/ 23 h 200"/>
                  <a:gd name="T74" fmla="*/ 36 w 142"/>
                  <a:gd name="T75" fmla="*/ 24 h 200"/>
                  <a:gd name="T76" fmla="*/ 37 w 142"/>
                  <a:gd name="T77" fmla="*/ 26 h 200"/>
                  <a:gd name="T78" fmla="*/ 36 w 142"/>
                  <a:gd name="T79" fmla="*/ 26 h 200"/>
                  <a:gd name="T80" fmla="*/ 28 w 142"/>
                  <a:gd name="T81" fmla="*/ 34 h 200"/>
                  <a:gd name="T82" fmla="*/ 24 w 142"/>
                  <a:gd name="T83" fmla="*/ 37 h 200"/>
                  <a:gd name="T84" fmla="*/ 21 w 142"/>
                  <a:gd name="T85" fmla="*/ 40 h 200"/>
                  <a:gd name="T86" fmla="*/ 1 w 142"/>
                  <a:gd name="T87" fmla="*/ 52 h 200"/>
                  <a:gd name="T88" fmla="*/ 0 w 142"/>
                  <a:gd name="T89" fmla="*/ 54 h 2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42" h="200">
                    <a:moveTo>
                      <a:pt x="142" y="200"/>
                    </a:moveTo>
                    <a:lnTo>
                      <a:pt x="142" y="193"/>
                    </a:lnTo>
                    <a:lnTo>
                      <a:pt x="141" y="190"/>
                    </a:lnTo>
                    <a:lnTo>
                      <a:pt x="141" y="188"/>
                    </a:lnTo>
                    <a:lnTo>
                      <a:pt x="140" y="186"/>
                    </a:lnTo>
                    <a:lnTo>
                      <a:pt x="119" y="157"/>
                    </a:lnTo>
                    <a:lnTo>
                      <a:pt x="116" y="136"/>
                    </a:lnTo>
                    <a:lnTo>
                      <a:pt x="112" y="132"/>
                    </a:lnTo>
                    <a:lnTo>
                      <a:pt x="107" y="129"/>
                    </a:lnTo>
                    <a:lnTo>
                      <a:pt x="106" y="127"/>
                    </a:lnTo>
                    <a:lnTo>
                      <a:pt x="104" y="125"/>
                    </a:lnTo>
                    <a:lnTo>
                      <a:pt x="102" y="121"/>
                    </a:lnTo>
                    <a:lnTo>
                      <a:pt x="87" y="111"/>
                    </a:lnTo>
                    <a:lnTo>
                      <a:pt x="78" y="97"/>
                    </a:lnTo>
                    <a:lnTo>
                      <a:pt x="75" y="96"/>
                    </a:lnTo>
                    <a:lnTo>
                      <a:pt x="77" y="94"/>
                    </a:lnTo>
                    <a:lnTo>
                      <a:pt x="84" y="70"/>
                    </a:lnTo>
                    <a:lnTo>
                      <a:pt x="85" y="67"/>
                    </a:lnTo>
                    <a:lnTo>
                      <a:pt x="87" y="66"/>
                    </a:lnTo>
                    <a:lnTo>
                      <a:pt x="87" y="63"/>
                    </a:lnTo>
                    <a:lnTo>
                      <a:pt x="89" y="54"/>
                    </a:lnTo>
                    <a:lnTo>
                      <a:pt x="89" y="47"/>
                    </a:lnTo>
                    <a:lnTo>
                      <a:pt x="88" y="43"/>
                    </a:lnTo>
                    <a:lnTo>
                      <a:pt x="88" y="41"/>
                    </a:lnTo>
                    <a:lnTo>
                      <a:pt x="87" y="38"/>
                    </a:lnTo>
                    <a:lnTo>
                      <a:pt x="80" y="28"/>
                    </a:lnTo>
                    <a:lnTo>
                      <a:pt x="52" y="0"/>
                    </a:lnTo>
                    <a:lnTo>
                      <a:pt x="49" y="0"/>
                    </a:lnTo>
                    <a:lnTo>
                      <a:pt x="49" y="3"/>
                    </a:lnTo>
                    <a:lnTo>
                      <a:pt x="52" y="10"/>
                    </a:lnTo>
                    <a:lnTo>
                      <a:pt x="53" y="19"/>
                    </a:lnTo>
                    <a:lnTo>
                      <a:pt x="53" y="23"/>
                    </a:lnTo>
                    <a:lnTo>
                      <a:pt x="50" y="26"/>
                    </a:lnTo>
                    <a:lnTo>
                      <a:pt x="49" y="24"/>
                    </a:lnTo>
                    <a:lnTo>
                      <a:pt x="46" y="24"/>
                    </a:lnTo>
                    <a:lnTo>
                      <a:pt x="40" y="21"/>
                    </a:lnTo>
                    <a:lnTo>
                      <a:pt x="36" y="23"/>
                    </a:lnTo>
                    <a:lnTo>
                      <a:pt x="36" y="24"/>
                    </a:lnTo>
                    <a:lnTo>
                      <a:pt x="37" y="26"/>
                    </a:lnTo>
                    <a:lnTo>
                      <a:pt x="36" y="26"/>
                    </a:lnTo>
                    <a:lnTo>
                      <a:pt x="28" y="34"/>
                    </a:lnTo>
                    <a:lnTo>
                      <a:pt x="24" y="37"/>
                    </a:lnTo>
                    <a:lnTo>
                      <a:pt x="21" y="40"/>
                    </a:lnTo>
                    <a:lnTo>
                      <a:pt x="1" y="52"/>
                    </a:lnTo>
                    <a:lnTo>
                      <a:pt x="0" y="5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34" name="Freeform 4885">
                <a:extLst>
                  <a:ext uri="{FF2B5EF4-FFF2-40B4-BE49-F238E27FC236}">
                    <a16:creationId xmlns:a16="http://schemas.microsoft.com/office/drawing/2014/main" id="{E57F4F26-5BED-66E6-6509-33806EBB2C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5" y="2262"/>
                <a:ext cx="61" cy="25"/>
              </a:xfrm>
              <a:custGeom>
                <a:avLst/>
                <a:gdLst>
                  <a:gd name="T0" fmla="*/ 246 w 246"/>
                  <a:gd name="T1" fmla="*/ 101 h 102"/>
                  <a:gd name="T2" fmla="*/ 245 w 246"/>
                  <a:gd name="T3" fmla="*/ 101 h 102"/>
                  <a:gd name="T4" fmla="*/ 245 w 246"/>
                  <a:gd name="T5" fmla="*/ 102 h 102"/>
                  <a:gd name="T6" fmla="*/ 228 w 246"/>
                  <a:gd name="T7" fmla="*/ 102 h 102"/>
                  <a:gd name="T8" fmla="*/ 213 w 246"/>
                  <a:gd name="T9" fmla="*/ 91 h 102"/>
                  <a:gd name="T10" fmla="*/ 207 w 246"/>
                  <a:gd name="T11" fmla="*/ 82 h 102"/>
                  <a:gd name="T12" fmla="*/ 189 w 246"/>
                  <a:gd name="T13" fmla="*/ 82 h 102"/>
                  <a:gd name="T14" fmla="*/ 168 w 246"/>
                  <a:gd name="T15" fmla="*/ 92 h 102"/>
                  <a:gd name="T16" fmla="*/ 166 w 246"/>
                  <a:gd name="T17" fmla="*/ 91 h 102"/>
                  <a:gd name="T18" fmla="*/ 162 w 246"/>
                  <a:gd name="T19" fmla="*/ 88 h 102"/>
                  <a:gd name="T20" fmla="*/ 161 w 246"/>
                  <a:gd name="T21" fmla="*/ 88 h 102"/>
                  <a:gd name="T22" fmla="*/ 159 w 246"/>
                  <a:gd name="T23" fmla="*/ 89 h 102"/>
                  <a:gd name="T24" fmla="*/ 159 w 246"/>
                  <a:gd name="T25" fmla="*/ 87 h 102"/>
                  <a:gd name="T26" fmla="*/ 153 w 246"/>
                  <a:gd name="T27" fmla="*/ 68 h 102"/>
                  <a:gd name="T28" fmla="*/ 155 w 246"/>
                  <a:gd name="T29" fmla="*/ 68 h 102"/>
                  <a:gd name="T30" fmla="*/ 157 w 246"/>
                  <a:gd name="T31" fmla="*/ 67 h 102"/>
                  <a:gd name="T32" fmla="*/ 158 w 246"/>
                  <a:gd name="T33" fmla="*/ 67 h 102"/>
                  <a:gd name="T34" fmla="*/ 166 w 246"/>
                  <a:gd name="T35" fmla="*/ 57 h 102"/>
                  <a:gd name="T36" fmla="*/ 169 w 246"/>
                  <a:gd name="T37" fmla="*/ 53 h 102"/>
                  <a:gd name="T38" fmla="*/ 168 w 246"/>
                  <a:gd name="T39" fmla="*/ 46 h 102"/>
                  <a:gd name="T40" fmla="*/ 162 w 246"/>
                  <a:gd name="T41" fmla="*/ 41 h 102"/>
                  <a:gd name="T42" fmla="*/ 147 w 246"/>
                  <a:gd name="T43" fmla="*/ 22 h 102"/>
                  <a:gd name="T44" fmla="*/ 144 w 246"/>
                  <a:gd name="T45" fmla="*/ 17 h 102"/>
                  <a:gd name="T46" fmla="*/ 144 w 246"/>
                  <a:gd name="T47" fmla="*/ 15 h 102"/>
                  <a:gd name="T48" fmla="*/ 136 w 246"/>
                  <a:gd name="T49" fmla="*/ 15 h 102"/>
                  <a:gd name="T50" fmla="*/ 118 w 246"/>
                  <a:gd name="T51" fmla="*/ 7 h 102"/>
                  <a:gd name="T52" fmla="*/ 119 w 246"/>
                  <a:gd name="T53" fmla="*/ 11 h 102"/>
                  <a:gd name="T54" fmla="*/ 119 w 246"/>
                  <a:gd name="T55" fmla="*/ 18 h 102"/>
                  <a:gd name="T56" fmla="*/ 95 w 246"/>
                  <a:gd name="T57" fmla="*/ 42 h 102"/>
                  <a:gd name="T58" fmla="*/ 94 w 246"/>
                  <a:gd name="T59" fmla="*/ 42 h 102"/>
                  <a:gd name="T60" fmla="*/ 91 w 246"/>
                  <a:gd name="T61" fmla="*/ 39 h 102"/>
                  <a:gd name="T62" fmla="*/ 53 w 246"/>
                  <a:gd name="T63" fmla="*/ 14 h 102"/>
                  <a:gd name="T64" fmla="*/ 52 w 246"/>
                  <a:gd name="T65" fmla="*/ 13 h 102"/>
                  <a:gd name="T66" fmla="*/ 45 w 246"/>
                  <a:gd name="T67" fmla="*/ 8 h 102"/>
                  <a:gd name="T68" fmla="*/ 44 w 246"/>
                  <a:gd name="T69" fmla="*/ 8 h 102"/>
                  <a:gd name="T70" fmla="*/ 42 w 246"/>
                  <a:gd name="T71" fmla="*/ 7 h 102"/>
                  <a:gd name="T72" fmla="*/ 42 w 246"/>
                  <a:gd name="T73" fmla="*/ 1 h 102"/>
                  <a:gd name="T74" fmla="*/ 41 w 246"/>
                  <a:gd name="T75" fmla="*/ 1 h 102"/>
                  <a:gd name="T76" fmla="*/ 31 w 246"/>
                  <a:gd name="T77" fmla="*/ 0 h 102"/>
                  <a:gd name="T78" fmla="*/ 24 w 246"/>
                  <a:gd name="T79" fmla="*/ 4 h 102"/>
                  <a:gd name="T80" fmla="*/ 13 w 246"/>
                  <a:gd name="T81" fmla="*/ 7 h 102"/>
                  <a:gd name="T82" fmla="*/ 6 w 246"/>
                  <a:gd name="T83" fmla="*/ 7 h 102"/>
                  <a:gd name="T84" fmla="*/ 2 w 246"/>
                  <a:gd name="T85" fmla="*/ 5 h 102"/>
                  <a:gd name="T86" fmla="*/ 0 w 246"/>
                  <a:gd name="T87" fmla="*/ 4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46" h="102">
                    <a:moveTo>
                      <a:pt x="246" y="101"/>
                    </a:moveTo>
                    <a:lnTo>
                      <a:pt x="245" y="101"/>
                    </a:lnTo>
                    <a:lnTo>
                      <a:pt x="245" y="102"/>
                    </a:lnTo>
                    <a:lnTo>
                      <a:pt x="228" y="102"/>
                    </a:lnTo>
                    <a:lnTo>
                      <a:pt x="213" y="91"/>
                    </a:lnTo>
                    <a:lnTo>
                      <a:pt x="207" y="82"/>
                    </a:lnTo>
                    <a:lnTo>
                      <a:pt x="189" y="82"/>
                    </a:lnTo>
                    <a:lnTo>
                      <a:pt x="168" y="92"/>
                    </a:lnTo>
                    <a:lnTo>
                      <a:pt x="166" y="91"/>
                    </a:lnTo>
                    <a:lnTo>
                      <a:pt x="162" y="88"/>
                    </a:lnTo>
                    <a:lnTo>
                      <a:pt x="161" y="88"/>
                    </a:lnTo>
                    <a:lnTo>
                      <a:pt x="159" y="89"/>
                    </a:lnTo>
                    <a:lnTo>
                      <a:pt x="159" y="87"/>
                    </a:lnTo>
                    <a:lnTo>
                      <a:pt x="153" y="68"/>
                    </a:lnTo>
                    <a:lnTo>
                      <a:pt x="155" y="68"/>
                    </a:lnTo>
                    <a:lnTo>
                      <a:pt x="157" y="67"/>
                    </a:lnTo>
                    <a:lnTo>
                      <a:pt x="158" y="67"/>
                    </a:lnTo>
                    <a:lnTo>
                      <a:pt x="166" y="57"/>
                    </a:lnTo>
                    <a:lnTo>
                      <a:pt x="169" y="53"/>
                    </a:lnTo>
                    <a:lnTo>
                      <a:pt x="168" y="46"/>
                    </a:lnTo>
                    <a:lnTo>
                      <a:pt x="162" y="41"/>
                    </a:lnTo>
                    <a:lnTo>
                      <a:pt x="147" y="22"/>
                    </a:lnTo>
                    <a:lnTo>
                      <a:pt x="144" y="17"/>
                    </a:lnTo>
                    <a:lnTo>
                      <a:pt x="144" y="15"/>
                    </a:lnTo>
                    <a:lnTo>
                      <a:pt x="136" y="15"/>
                    </a:lnTo>
                    <a:lnTo>
                      <a:pt x="118" y="7"/>
                    </a:lnTo>
                    <a:lnTo>
                      <a:pt x="119" y="11"/>
                    </a:lnTo>
                    <a:lnTo>
                      <a:pt x="119" y="18"/>
                    </a:lnTo>
                    <a:lnTo>
                      <a:pt x="95" y="42"/>
                    </a:lnTo>
                    <a:lnTo>
                      <a:pt x="94" y="42"/>
                    </a:lnTo>
                    <a:lnTo>
                      <a:pt x="91" y="39"/>
                    </a:lnTo>
                    <a:lnTo>
                      <a:pt x="53" y="14"/>
                    </a:lnTo>
                    <a:lnTo>
                      <a:pt x="52" y="13"/>
                    </a:lnTo>
                    <a:lnTo>
                      <a:pt x="45" y="8"/>
                    </a:lnTo>
                    <a:lnTo>
                      <a:pt x="44" y="8"/>
                    </a:lnTo>
                    <a:lnTo>
                      <a:pt x="42" y="7"/>
                    </a:lnTo>
                    <a:lnTo>
                      <a:pt x="42" y="1"/>
                    </a:lnTo>
                    <a:lnTo>
                      <a:pt x="41" y="1"/>
                    </a:lnTo>
                    <a:lnTo>
                      <a:pt x="31" y="0"/>
                    </a:lnTo>
                    <a:lnTo>
                      <a:pt x="24" y="4"/>
                    </a:lnTo>
                    <a:lnTo>
                      <a:pt x="13" y="7"/>
                    </a:lnTo>
                    <a:lnTo>
                      <a:pt x="6" y="7"/>
                    </a:lnTo>
                    <a:lnTo>
                      <a:pt x="2" y="5"/>
                    </a:lnTo>
                    <a:lnTo>
                      <a:pt x="0" y="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35" name="Freeform 4886">
                <a:extLst>
                  <a:ext uri="{FF2B5EF4-FFF2-40B4-BE49-F238E27FC236}">
                    <a16:creationId xmlns:a16="http://schemas.microsoft.com/office/drawing/2014/main" id="{DA189D84-3281-6BB9-C8E5-B2FDF4DB8F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4" y="2263"/>
                <a:ext cx="11" cy="38"/>
              </a:xfrm>
              <a:custGeom>
                <a:avLst/>
                <a:gdLst>
                  <a:gd name="T0" fmla="*/ 40 w 42"/>
                  <a:gd name="T1" fmla="*/ 155 h 155"/>
                  <a:gd name="T2" fmla="*/ 41 w 42"/>
                  <a:gd name="T3" fmla="*/ 154 h 155"/>
                  <a:gd name="T4" fmla="*/ 41 w 42"/>
                  <a:gd name="T5" fmla="*/ 152 h 155"/>
                  <a:gd name="T6" fmla="*/ 42 w 42"/>
                  <a:gd name="T7" fmla="*/ 145 h 155"/>
                  <a:gd name="T8" fmla="*/ 42 w 42"/>
                  <a:gd name="T9" fmla="*/ 140 h 155"/>
                  <a:gd name="T10" fmla="*/ 37 w 42"/>
                  <a:gd name="T11" fmla="*/ 133 h 155"/>
                  <a:gd name="T12" fmla="*/ 37 w 42"/>
                  <a:gd name="T13" fmla="*/ 124 h 155"/>
                  <a:gd name="T14" fmla="*/ 33 w 42"/>
                  <a:gd name="T15" fmla="*/ 119 h 155"/>
                  <a:gd name="T16" fmla="*/ 31 w 42"/>
                  <a:gd name="T17" fmla="*/ 120 h 155"/>
                  <a:gd name="T18" fmla="*/ 30 w 42"/>
                  <a:gd name="T19" fmla="*/ 119 h 155"/>
                  <a:gd name="T20" fmla="*/ 30 w 42"/>
                  <a:gd name="T21" fmla="*/ 118 h 155"/>
                  <a:gd name="T22" fmla="*/ 26 w 42"/>
                  <a:gd name="T23" fmla="*/ 111 h 155"/>
                  <a:gd name="T24" fmla="*/ 16 w 42"/>
                  <a:gd name="T25" fmla="*/ 108 h 155"/>
                  <a:gd name="T26" fmla="*/ 3 w 42"/>
                  <a:gd name="T27" fmla="*/ 106 h 155"/>
                  <a:gd name="T28" fmla="*/ 0 w 42"/>
                  <a:gd name="T29" fmla="*/ 104 h 155"/>
                  <a:gd name="T30" fmla="*/ 2 w 42"/>
                  <a:gd name="T31" fmla="*/ 94 h 155"/>
                  <a:gd name="T32" fmla="*/ 2 w 42"/>
                  <a:gd name="T33" fmla="*/ 92 h 155"/>
                  <a:gd name="T34" fmla="*/ 4 w 42"/>
                  <a:gd name="T35" fmla="*/ 88 h 155"/>
                  <a:gd name="T36" fmla="*/ 12 w 42"/>
                  <a:gd name="T37" fmla="*/ 81 h 155"/>
                  <a:gd name="T38" fmla="*/ 13 w 42"/>
                  <a:gd name="T39" fmla="*/ 78 h 155"/>
                  <a:gd name="T40" fmla="*/ 16 w 42"/>
                  <a:gd name="T41" fmla="*/ 77 h 155"/>
                  <a:gd name="T42" fmla="*/ 26 w 42"/>
                  <a:gd name="T43" fmla="*/ 66 h 155"/>
                  <a:gd name="T44" fmla="*/ 26 w 42"/>
                  <a:gd name="T45" fmla="*/ 53 h 155"/>
                  <a:gd name="T46" fmla="*/ 30 w 42"/>
                  <a:gd name="T47" fmla="*/ 35 h 155"/>
                  <a:gd name="T48" fmla="*/ 30 w 42"/>
                  <a:gd name="T49" fmla="*/ 32 h 155"/>
                  <a:gd name="T50" fmla="*/ 31 w 42"/>
                  <a:gd name="T51" fmla="*/ 31 h 155"/>
                  <a:gd name="T52" fmla="*/ 38 w 42"/>
                  <a:gd name="T53" fmla="*/ 16 h 155"/>
                  <a:gd name="T54" fmla="*/ 41 w 42"/>
                  <a:gd name="T55" fmla="*/ 3 h 155"/>
                  <a:gd name="T56" fmla="*/ 41 w 42"/>
                  <a:gd name="T57" fmla="*/ 0 h 155"/>
                  <a:gd name="T58" fmla="*/ 42 w 42"/>
                  <a:gd name="T59" fmla="*/ 0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42" h="155">
                    <a:moveTo>
                      <a:pt x="40" y="155"/>
                    </a:moveTo>
                    <a:lnTo>
                      <a:pt x="41" y="154"/>
                    </a:lnTo>
                    <a:lnTo>
                      <a:pt x="41" y="152"/>
                    </a:lnTo>
                    <a:lnTo>
                      <a:pt x="42" y="145"/>
                    </a:lnTo>
                    <a:lnTo>
                      <a:pt x="42" y="140"/>
                    </a:lnTo>
                    <a:lnTo>
                      <a:pt x="37" y="133"/>
                    </a:lnTo>
                    <a:lnTo>
                      <a:pt x="37" y="124"/>
                    </a:lnTo>
                    <a:lnTo>
                      <a:pt x="33" y="119"/>
                    </a:lnTo>
                    <a:lnTo>
                      <a:pt x="31" y="120"/>
                    </a:lnTo>
                    <a:lnTo>
                      <a:pt x="30" y="119"/>
                    </a:lnTo>
                    <a:lnTo>
                      <a:pt x="30" y="118"/>
                    </a:lnTo>
                    <a:lnTo>
                      <a:pt x="26" y="111"/>
                    </a:lnTo>
                    <a:lnTo>
                      <a:pt x="16" y="108"/>
                    </a:lnTo>
                    <a:lnTo>
                      <a:pt x="3" y="106"/>
                    </a:lnTo>
                    <a:lnTo>
                      <a:pt x="0" y="104"/>
                    </a:lnTo>
                    <a:lnTo>
                      <a:pt x="2" y="94"/>
                    </a:lnTo>
                    <a:lnTo>
                      <a:pt x="2" y="92"/>
                    </a:lnTo>
                    <a:lnTo>
                      <a:pt x="4" y="88"/>
                    </a:lnTo>
                    <a:lnTo>
                      <a:pt x="12" y="81"/>
                    </a:lnTo>
                    <a:lnTo>
                      <a:pt x="13" y="78"/>
                    </a:lnTo>
                    <a:lnTo>
                      <a:pt x="16" y="77"/>
                    </a:lnTo>
                    <a:lnTo>
                      <a:pt x="26" y="66"/>
                    </a:lnTo>
                    <a:lnTo>
                      <a:pt x="26" y="53"/>
                    </a:lnTo>
                    <a:lnTo>
                      <a:pt x="30" y="35"/>
                    </a:lnTo>
                    <a:lnTo>
                      <a:pt x="30" y="32"/>
                    </a:lnTo>
                    <a:lnTo>
                      <a:pt x="31" y="31"/>
                    </a:lnTo>
                    <a:lnTo>
                      <a:pt x="38" y="16"/>
                    </a:lnTo>
                    <a:lnTo>
                      <a:pt x="41" y="3"/>
                    </a:lnTo>
                    <a:lnTo>
                      <a:pt x="41" y="0"/>
                    </a:lnTo>
                    <a:lnTo>
                      <a:pt x="42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36" name="Freeform 4887">
                <a:extLst>
                  <a:ext uri="{FF2B5EF4-FFF2-40B4-BE49-F238E27FC236}">
                    <a16:creationId xmlns:a16="http://schemas.microsoft.com/office/drawing/2014/main" id="{7D3ED783-0177-8DF2-F62D-A021E3C9D4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5" y="2196"/>
                <a:ext cx="6" cy="24"/>
              </a:xfrm>
              <a:custGeom>
                <a:avLst/>
                <a:gdLst>
                  <a:gd name="T0" fmla="*/ 25 w 25"/>
                  <a:gd name="T1" fmla="*/ 0 h 95"/>
                  <a:gd name="T2" fmla="*/ 25 w 25"/>
                  <a:gd name="T3" fmla="*/ 1 h 95"/>
                  <a:gd name="T4" fmla="*/ 24 w 25"/>
                  <a:gd name="T5" fmla="*/ 3 h 95"/>
                  <a:gd name="T6" fmla="*/ 24 w 25"/>
                  <a:gd name="T7" fmla="*/ 5 h 95"/>
                  <a:gd name="T8" fmla="*/ 22 w 25"/>
                  <a:gd name="T9" fmla="*/ 8 h 95"/>
                  <a:gd name="T10" fmla="*/ 22 w 25"/>
                  <a:gd name="T11" fmla="*/ 10 h 95"/>
                  <a:gd name="T12" fmla="*/ 19 w 25"/>
                  <a:gd name="T13" fmla="*/ 15 h 95"/>
                  <a:gd name="T14" fmla="*/ 19 w 25"/>
                  <a:gd name="T15" fmla="*/ 17 h 95"/>
                  <a:gd name="T16" fmla="*/ 18 w 25"/>
                  <a:gd name="T17" fmla="*/ 18 h 95"/>
                  <a:gd name="T18" fmla="*/ 18 w 25"/>
                  <a:gd name="T19" fmla="*/ 19 h 95"/>
                  <a:gd name="T20" fmla="*/ 17 w 25"/>
                  <a:gd name="T21" fmla="*/ 29 h 95"/>
                  <a:gd name="T22" fmla="*/ 17 w 25"/>
                  <a:gd name="T23" fmla="*/ 39 h 95"/>
                  <a:gd name="T24" fmla="*/ 18 w 25"/>
                  <a:gd name="T25" fmla="*/ 43 h 95"/>
                  <a:gd name="T26" fmla="*/ 2 w 25"/>
                  <a:gd name="T27" fmla="*/ 71 h 95"/>
                  <a:gd name="T28" fmla="*/ 2 w 25"/>
                  <a:gd name="T29" fmla="*/ 72 h 95"/>
                  <a:gd name="T30" fmla="*/ 0 w 25"/>
                  <a:gd name="T31" fmla="*/ 74 h 95"/>
                  <a:gd name="T32" fmla="*/ 2 w 25"/>
                  <a:gd name="T33" fmla="*/ 93 h 95"/>
                  <a:gd name="T34" fmla="*/ 2 w 25"/>
                  <a:gd name="T35" fmla="*/ 95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5" h="95">
                    <a:moveTo>
                      <a:pt x="25" y="0"/>
                    </a:moveTo>
                    <a:lnTo>
                      <a:pt x="25" y="1"/>
                    </a:lnTo>
                    <a:lnTo>
                      <a:pt x="24" y="3"/>
                    </a:lnTo>
                    <a:lnTo>
                      <a:pt x="24" y="5"/>
                    </a:lnTo>
                    <a:lnTo>
                      <a:pt x="22" y="8"/>
                    </a:lnTo>
                    <a:lnTo>
                      <a:pt x="22" y="10"/>
                    </a:lnTo>
                    <a:lnTo>
                      <a:pt x="19" y="15"/>
                    </a:lnTo>
                    <a:lnTo>
                      <a:pt x="19" y="17"/>
                    </a:lnTo>
                    <a:lnTo>
                      <a:pt x="18" y="18"/>
                    </a:lnTo>
                    <a:lnTo>
                      <a:pt x="18" y="19"/>
                    </a:lnTo>
                    <a:lnTo>
                      <a:pt x="17" y="29"/>
                    </a:lnTo>
                    <a:lnTo>
                      <a:pt x="17" y="39"/>
                    </a:lnTo>
                    <a:lnTo>
                      <a:pt x="18" y="43"/>
                    </a:lnTo>
                    <a:lnTo>
                      <a:pt x="2" y="71"/>
                    </a:lnTo>
                    <a:lnTo>
                      <a:pt x="2" y="72"/>
                    </a:lnTo>
                    <a:lnTo>
                      <a:pt x="0" y="74"/>
                    </a:lnTo>
                    <a:lnTo>
                      <a:pt x="2" y="93"/>
                    </a:lnTo>
                    <a:lnTo>
                      <a:pt x="2" y="9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37" name="Freeform 4888">
                <a:extLst>
                  <a:ext uri="{FF2B5EF4-FFF2-40B4-BE49-F238E27FC236}">
                    <a16:creationId xmlns:a16="http://schemas.microsoft.com/office/drawing/2014/main" id="{71EAB82B-6018-6ACF-8BE6-D5234299C2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4" y="2220"/>
                <a:ext cx="19" cy="64"/>
              </a:xfrm>
              <a:custGeom>
                <a:avLst/>
                <a:gdLst>
                  <a:gd name="T0" fmla="*/ 45 w 74"/>
                  <a:gd name="T1" fmla="*/ 0 h 254"/>
                  <a:gd name="T2" fmla="*/ 45 w 74"/>
                  <a:gd name="T3" fmla="*/ 1 h 254"/>
                  <a:gd name="T4" fmla="*/ 46 w 74"/>
                  <a:gd name="T5" fmla="*/ 6 h 254"/>
                  <a:gd name="T6" fmla="*/ 46 w 74"/>
                  <a:gd name="T7" fmla="*/ 7 h 254"/>
                  <a:gd name="T8" fmla="*/ 47 w 74"/>
                  <a:gd name="T9" fmla="*/ 8 h 254"/>
                  <a:gd name="T10" fmla="*/ 47 w 74"/>
                  <a:gd name="T11" fmla="*/ 10 h 254"/>
                  <a:gd name="T12" fmla="*/ 50 w 74"/>
                  <a:gd name="T13" fmla="*/ 11 h 254"/>
                  <a:gd name="T14" fmla="*/ 53 w 74"/>
                  <a:gd name="T15" fmla="*/ 17 h 254"/>
                  <a:gd name="T16" fmla="*/ 54 w 74"/>
                  <a:gd name="T17" fmla="*/ 18 h 254"/>
                  <a:gd name="T18" fmla="*/ 58 w 74"/>
                  <a:gd name="T19" fmla="*/ 21 h 254"/>
                  <a:gd name="T20" fmla="*/ 60 w 74"/>
                  <a:gd name="T21" fmla="*/ 22 h 254"/>
                  <a:gd name="T22" fmla="*/ 62 w 74"/>
                  <a:gd name="T23" fmla="*/ 24 h 254"/>
                  <a:gd name="T24" fmla="*/ 67 w 74"/>
                  <a:gd name="T25" fmla="*/ 25 h 254"/>
                  <a:gd name="T26" fmla="*/ 68 w 74"/>
                  <a:gd name="T27" fmla="*/ 29 h 254"/>
                  <a:gd name="T28" fmla="*/ 71 w 74"/>
                  <a:gd name="T29" fmla="*/ 30 h 254"/>
                  <a:gd name="T30" fmla="*/ 72 w 74"/>
                  <a:gd name="T31" fmla="*/ 33 h 254"/>
                  <a:gd name="T32" fmla="*/ 74 w 74"/>
                  <a:gd name="T33" fmla="*/ 35 h 254"/>
                  <a:gd name="T34" fmla="*/ 74 w 74"/>
                  <a:gd name="T35" fmla="*/ 47 h 254"/>
                  <a:gd name="T36" fmla="*/ 72 w 74"/>
                  <a:gd name="T37" fmla="*/ 54 h 254"/>
                  <a:gd name="T38" fmla="*/ 65 w 74"/>
                  <a:gd name="T39" fmla="*/ 68 h 254"/>
                  <a:gd name="T40" fmla="*/ 57 w 74"/>
                  <a:gd name="T41" fmla="*/ 80 h 254"/>
                  <a:gd name="T42" fmla="*/ 55 w 74"/>
                  <a:gd name="T43" fmla="*/ 81 h 254"/>
                  <a:gd name="T44" fmla="*/ 55 w 74"/>
                  <a:gd name="T45" fmla="*/ 82 h 254"/>
                  <a:gd name="T46" fmla="*/ 36 w 74"/>
                  <a:gd name="T47" fmla="*/ 104 h 254"/>
                  <a:gd name="T48" fmla="*/ 36 w 74"/>
                  <a:gd name="T49" fmla="*/ 118 h 254"/>
                  <a:gd name="T50" fmla="*/ 35 w 74"/>
                  <a:gd name="T51" fmla="*/ 120 h 254"/>
                  <a:gd name="T52" fmla="*/ 26 w 74"/>
                  <a:gd name="T53" fmla="*/ 133 h 254"/>
                  <a:gd name="T54" fmla="*/ 8 w 74"/>
                  <a:gd name="T55" fmla="*/ 151 h 254"/>
                  <a:gd name="T56" fmla="*/ 8 w 74"/>
                  <a:gd name="T57" fmla="*/ 154 h 254"/>
                  <a:gd name="T58" fmla="*/ 7 w 74"/>
                  <a:gd name="T59" fmla="*/ 156 h 254"/>
                  <a:gd name="T60" fmla="*/ 7 w 74"/>
                  <a:gd name="T61" fmla="*/ 164 h 254"/>
                  <a:gd name="T62" fmla="*/ 8 w 74"/>
                  <a:gd name="T63" fmla="*/ 167 h 254"/>
                  <a:gd name="T64" fmla="*/ 11 w 74"/>
                  <a:gd name="T65" fmla="*/ 170 h 254"/>
                  <a:gd name="T66" fmla="*/ 15 w 74"/>
                  <a:gd name="T67" fmla="*/ 170 h 254"/>
                  <a:gd name="T68" fmla="*/ 15 w 74"/>
                  <a:gd name="T69" fmla="*/ 171 h 254"/>
                  <a:gd name="T70" fmla="*/ 18 w 74"/>
                  <a:gd name="T71" fmla="*/ 173 h 254"/>
                  <a:gd name="T72" fmla="*/ 24 w 74"/>
                  <a:gd name="T73" fmla="*/ 184 h 254"/>
                  <a:gd name="T74" fmla="*/ 24 w 74"/>
                  <a:gd name="T75" fmla="*/ 187 h 254"/>
                  <a:gd name="T76" fmla="*/ 25 w 74"/>
                  <a:gd name="T77" fmla="*/ 188 h 254"/>
                  <a:gd name="T78" fmla="*/ 26 w 74"/>
                  <a:gd name="T79" fmla="*/ 193 h 254"/>
                  <a:gd name="T80" fmla="*/ 26 w 74"/>
                  <a:gd name="T81" fmla="*/ 200 h 254"/>
                  <a:gd name="T82" fmla="*/ 24 w 74"/>
                  <a:gd name="T83" fmla="*/ 205 h 254"/>
                  <a:gd name="T84" fmla="*/ 24 w 74"/>
                  <a:gd name="T85" fmla="*/ 207 h 254"/>
                  <a:gd name="T86" fmla="*/ 21 w 74"/>
                  <a:gd name="T87" fmla="*/ 209 h 254"/>
                  <a:gd name="T88" fmla="*/ 21 w 74"/>
                  <a:gd name="T89" fmla="*/ 211 h 254"/>
                  <a:gd name="T90" fmla="*/ 14 w 74"/>
                  <a:gd name="T91" fmla="*/ 218 h 254"/>
                  <a:gd name="T92" fmla="*/ 9 w 74"/>
                  <a:gd name="T93" fmla="*/ 221 h 254"/>
                  <a:gd name="T94" fmla="*/ 4 w 74"/>
                  <a:gd name="T95" fmla="*/ 223 h 254"/>
                  <a:gd name="T96" fmla="*/ 1 w 74"/>
                  <a:gd name="T97" fmla="*/ 230 h 254"/>
                  <a:gd name="T98" fmla="*/ 0 w 74"/>
                  <a:gd name="T99" fmla="*/ 231 h 254"/>
                  <a:gd name="T100" fmla="*/ 0 w 74"/>
                  <a:gd name="T101" fmla="*/ 237 h 254"/>
                  <a:gd name="T102" fmla="*/ 1 w 74"/>
                  <a:gd name="T103" fmla="*/ 240 h 254"/>
                  <a:gd name="T104" fmla="*/ 7 w 74"/>
                  <a:gd name="T105" fmla="*/ 254 h 254"/>
                  <a:gd name="T106" fmla="*/ 8 w 74"/>
                  <a:gd name="T10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74" h="254">
                    <a:moveTo>
                      <a:pt x="45" y="0"/>
                    </a:moveTo>
                    <a:lnTo>
                      <a:pt x="45" y="1"/>
                    </a:lnTo>
                    <a:lnTo>
                      <a:pt x="46" y="6"/>
                    </a:lnTo>
                    <a:lnTo>
                      <a:pt x="46" y="7"/>
                    </a:lnTo>
                    <a:lnTo>
                      <a:pt x="47" y="8"/>
                    </a:lnTo>
                    <a:lnTo>
                      <a:pt x="47" y="10"/>
                    </a:lnTo>
                    <a:lnTo>
                      <a:pt x="50" y="11"/>
                    </a:lnTo>
                    <a:lnTo>
                      <a:pt x="53" y="17"/>
                    </a:lnTo>
                    <a:lnTo>
                      <a:pt x="54" y="18"/>
                    </a:lnTo>
                    <a:lnTo>
                      <a:pt x="58" y="21"/>
                    </a:lnTo>
                    <a:lnTo>
                      <a:pt x="60" y="22"/>
                    </a:lnTo>
                    <a:lnTo>
                      <a:pt x="62" y="24"/>
                    </a:lnTo>
                    <a:lnTo>
                      <a:pt x="67" y="25"/>
                    </a:lnTo>
                    <a:lnTo>
                      <a:pt x="68" y="29"/>
                    </a:lnTo>
                    <a:lnTo>
                      <a:pt x="71" y="30"/>
                    </a:lnTo>
                    <a:lnTo>
                      <a:pt x="72" y="33"/>
                    </a:lnTo>
                    <a:lnTo>
                      <a:pt x="74" y="35"/>
                    </a:lnTo>
                    <a:lnTo>
                      <a:pt x="74" y="47"/>
                    </a:lnTo>
                    <a:lnTo>
                      <a:pt x="72" y="54"/>
                    </a:lnTo>
                    <a:lnTo>
                      <a:pt x="65" y="68"/>
                    </a:lnTo>
                    <a:lnTo>
                      <a:pt x="57" y="80"/>
                    </a:lnTo>
                    <a:lnTo>
                      <a:pt x="55" y="81"/>
                    </a:lnTo>
                    <a:lnTo>
                      <a:pt x="55" y="82"/>
                    </a:lnTo>
                    <a:lnTo>
                      <a:pt x="36" y="104"/>
                    </a:lnTo>
                    <a:lnTo>
                      <a:pt x="36" y="118"/>
                    </a:lnTo>
                    <a:lnTo>
                      <a:pt x="35" y="120"/>
                    </a:lnTo>
                    <a:lnTo>
                      <a:pt x="26" y="133"/>
                    </a:lnTo>
                    <a:lnTo>
                      <a:pt x="8" y="151"/>
                    </a:lnTo>
                    <a:lnTo>
                      <a:pt x="8" y="154"/>
                    </a:lnTo>
                    <a:lnTo>
                      <a:pt x="7" y="156"/>
                    </a:lnTo>
                    <a:lnTo>
                      <a:pt x="7" y="164"/>
                    </a:lnTo>
                    <a:lnTo>
                      <a:pt x="8" y="167"/>
                    </a:lnTo>
                    <a:lnTo>
                      <a:pt x="11" y="170"/>
                    </a:lnTo>
                    <a:lnTo>
                      <a:pt x="15" y="170"/>
                    </a:lnTo>
                    <a:lnTo>
                      <a:pt x="15" y="171"/>
                    </a:lnTo>
                    <a:lnTo>
                      <a:pt x="18" y="173"/>
                    </a:lnTo>
                    <a:lnTo>
                      <a:pt x="24" y="184"/>
                    </a:lnTo>
                    <a:lnTo>
                      <a:pt x="24" y="187"/>
                    </a:lnTo>
                    <a:lnTo>
                      <a:pt x="25" y="188"/>
                    </a:lnTo>
                    <a:lnTo>
                      <a:pt x="26" y="193"/>
                    </a:lnTo>
                    <a:lnTo>
                      <a:pt x="26" y="200"/>
                    </a:lnTo>
                    <a:lnTo>
                      <a:pt x="24" y="205"/>
                    </a:lnTo>
                    <a:lnTo>
                      <a:pt x="24" y="207"/>
                    </a:lnTo>
                    <a:lnTo>
                      <a:pt x="21" y="209"/>
                    </a:lnTo>
                    <a:lnTo>
                      <a:pt x="21" y="211"/>
                    </a:lnTo>
                    <a:lnTo>
                      <a:pt x="14" y="218"/>
                    </a:lnTo>
                    <a:lnTo>
                      <a:pt x="9" y="221"/>
                    </a:lnTo>
                    <a:lnTo>
                      <a:pt x="4" y="223"/>
                    </a:lnTo>
                    <a:lnTo>
                      <a:pt x="1" y="230"/>
                    </a:lnTo>
                    <a:lnTo>
                      <a:pt x="0" y="231"/>
                    </a:lnTo>
                    <a:lnTo>
                      <a:pt x="0" y="237"/>
                    </a:lnTo>
                    <a:lnTo>
                      <a:pt x="1" y="240"/>
                    </a:lnTo>
                    <a:lnTo>
                      <a:pt x="7" y="254"/>
                    </a:lnTo>
                    <a:lnTo>
                      <a:pt x="8" y="25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38" name="Freeform 4889">
                <a:extLst>
                  <a:ext uri="{FF2B5EF4-FFF2-40B4-BE49-F238E27FC236}">
                    <a16:creationId xmlns:a16="http://schemas.microsoft.com/office/drawing/2014/main" id="{45A6CB03-347C-A956-FEA2-B046FA48AA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3" y="2163"/>
                <a:ext cx="52" cy="7"/>
              </a:xfrm>
              <a:custGeom>
                <a:avLst/>
                <a:gdLst>
                  <a:gd name="T0" fmla="*/ 209 w 209"/>
                  <a:gd name="T1" fmla="*/ 0 h 29"/>
                  <a:gd name="T2" fmla="*/ 205 w 209"/>
                  <a:gd name="T3" fmla="*/ 7 h 29"/>
                  <a:gd name="T4" fmla="*/ 205 w 209"/>
                  <a:gd name="T5" fmla="*/ 8 h 29"/>
                  <a:gd name="T6" fmla="*/ 204 w 209"/>
                  <a:gd name="T7" fmla="*/ 11 h 29"/>
                  <a:gd name="T8" fmla="*/ 201 w 209"/>
                  <a:gd name="T9" fmla="*/ 14 h 29"/>
                  <a:gd name="T10" fmla="*/ 190 w 209"/>
                  <a:gd name="T11" fmla="*/ 18 h 29"/>
                  <a:gd name="T12" fmla="*/ 189 w 209"/>
                  <a:gd name="T13" fmla="*/ 18 h 29"/>
                  <a:gd name="T14" fmla="*/ 189 w 209"/>
                  <a:gd name="T15" fmla="*/ 17 h 29"/>
                  <a:gd name="T16" fmla="*/ 187 w 209"/>
                  <a:gd name="T17" fmla="*/ 17 h 29"/>
                  <a:gd name="T18" fmla="*/ 176 w 209"/>
                  <a:gd name="T19" fmla="*/ 12 h 29"/>
                  <a:gd name="T20" fmla="*/ 175 w 209"/>
                  <a:gd name="T21" fmla="*/ 11 h 29"/>
                  <a:gd name="T22" fmla="*/ 172 w 209"/>
                  <a:gd name="T23" fmla="*/ 10 h 29"/>
                  <a:gd name="T24" fmla="*/ 159 w 209"/>
                  <a:gd name="T25" fmla="*/ 8 h 29"/>
                  <a:gd name="T26" fmla="*/ 158 w 209"/>
                  <a:gd name="T27" fmla="*/ 8 h 29"/>
                  <a:gd name="T28" fmla="*/ 154 w 209"/>
                  <a:gd name="T29" fmla="*/ 10 h 29"/>
                  <a:gd name="T30" fmla="*/ 150 w 209"/>
                  <a:gd name="T31" fmla="*/ 14 h 29"/>
                  <a:gd name="T32" fmla="*/ 143 w 209"/>
                  <a:gd name="T33" fmla="*/ 17 h 29"/>
                  <a:gd name="T34" fmla="*/ 141 w 209"/>
                  <a:gd name="T35" fmla="*/ 17 h 29"/>
                  <a:gd name="T36" fmla="*/ 136 w 209"/>
                  <a:gd name="T37" fmla="*/ 15 h 29"/>
                  <a:gd name="T38" fmla="*/ 123 w 209"/>
                  <a:gd name="T39" fmla="*/ 15 h 29"/>
                  <a:gd name="T40" fmla="*/ 123 w 209"/>
                  <a:gd name="T41" fmla="*/ 17 h 29"/>
                  <a:gd name="T42" fmla="*/ 120 w 209"/>
                  <a:gd name="T43" fmla="*/ 24 h 29"/>
                  <a:gd name="T44" fmla="*/ 119 w 209"/>
                  <a:gd name="T45" fmla="*/ 25 h 29"/>
                  <a:gd name="T46" fmla="*/ 118 w 209"/>
                  <a:gd name="T47" fmla="*/ 25 h 29"/>
                  <a:gd name="T48" fmla="*/ 115 w 209"/>
                  <a:gd name="T49" fmla="*/ 26 h 29"/>
                  <a:gd name="T50" fmla="*/ 111 w 209"/>
                  <a:gd name="T51" fmla="*/ 29 h 29"/>
                  <a:gd name="T52" fmla="*/ 108 w 209"/>
                  <a:gd name="T53" fmla="*/ 29 h 29"/>
                  <a:gd name="T54" fmla="*/ 105 w 209"/>
                  <a:gd name="T55" fmla="*/ 26 h 29"/>
                  <a:gd name="T56" fmla="*/ 99 w 209"/>
                  <a:gd name="T57" fmla="*/ 24 h 29"/>
                  <a:gd name="T58" fmla="*/ 98 w 209"/>
                  <a:gd name="T59" fmla="*/ 24 h 29"/>
                  <a:gd name="T60" fmla="*/ 97 w 209"/>
                  <a:gd name="T61" fmla="*/ 26 h 29"/>
                  <a:gd name="T62" fmla="*/ 95 w 209"/>
                  <a:gd name="T63" fmla="*/ 26 h 29"/>
                  <a:gd name="T64" fmla="*/ 92 w 209"/>
                  <a:gd name="T65" fmla="*/ 29 h 29"/>
                  <a:gd name="T66" fmla="*/ 84 w 209"/>
                  <a:gd name="T67" fmla="*/ 18 h 29"/>
                  <a:gd name="T68" fmla="*/ 83 w 209"/>
                  <a:gd name="T69" fmla="*/ 14 h 29"/>
                  <a:gd name="T70" fmla="*/ 77 w 209"/>
                  <a:gd name="T71" fmla="*/ 11 h 29"/>
                  <a:gd name="T72" fmla="*/ 75 w 209"/>
                  <a:gd name="T73" fmla="*/ 11 h 29"/>
                  <a:gd name="T74" fmla="*/ 74 w 209"/>
                  <a:gd name="T75" fmla="*/ 10 h 29"/>
                  <a:gd name="T76" fmla="*/ 70 w 209"/>
                  <a:gd name="T77" fmla="*/ 11 h 29"/>
                  <a:gd name="T78" fmla="*/ 62 w 209"/>
                  <a:gd name="T79" fmla="*/ 19 h 29"/>
                  <a:gd name="T80" fmla="*/ 59 w 209"/>
                  <a:gd name="T81" fmla="*/ 26 h 29"/>
                  <a:gd name="T82" fmla="*/ 53 w 209"/>
                  <a:gd name="T83" fmla="*/ 26 h 29"/>
                  <a:gd name="T84" fmla="*/ 10 w 209"/>
                  <a:gd name="T85" fmla="*/ 17 h 29"/>
                  <a:gd name="T86" fmla="*/ 10 w 209"/>
                  <a:gd name="T87" fmla="*/ 15 h 29"/>
                  <a:gd name="T88" fmla="*/ 4 w 209"/>
                  <a:gd name="T89" fmla="*/ 10 h 29"/>
                  <a:gd name="T90" fmla="*/ 3 w 209"/>
                  <a:gd name="T91" fmla="*/ 2 h 29"/>
                  <a:gd name="T92" fmla="*/ 0 w 209"/>
                  <a:gd name="T93" fmla="*/ 2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09" h="29">
                    <a:moveTo>
                      <a:pt x="209" y="0"/>
                    </a:moveTo>
                    <a:lnTo>
                      <a:pt x="205" y="7"/>
                    </a:lnTo>
                    <a:lnTo>
                      <a:pt x="205" y="8"/>
                    </a:lnTo>
                    <a:lnTo>
                      <a:pt x="204" y="11"/>
                    </a:lnTo>
                    <a:lnTo>
                      <a:pt x="201" y="14"/>
                    </a:lnTo>
                    <a:lnTo>
                      <a:pt x="190" y="18"/>
                    </a:lnTo>
                    <a:lnTo>
                      <a:pt x="189" y="18"/>
                    </a:lnTo>
                    <a:lnTo>
                      <a:pt x="189" y="17"/>
                    </a:lnTo>
                    <a:lnTo>
                      <a:pt x="187" y="17"/>
                    </a:lnTo>
                    <a:lnTo>
                      <a:pt x="176" y="12"/>
                    </a:lnTo>
                    <a:lnTo>
                      <a:pt x="175" y="11"/>
                    </a:lnTo>
                    <a:lnTo>
                      <a:pt x="172" y="10"/>
                    </a:lnTo>
                    <a:lnTo>
                      <a:pt x="159" y="8"/>
                    </a:lnTo>
                    <a:lnTo>
                      <a:pt x="158" y="8"/>
                    </a:lnTo>
                    <a:lnTo>
                      <a:pt x="154" y="10"/>
                    </a:lnTo>
                    <a:lnTo>
                      <a:pt x="150" y="14"/>
                    </a:lnTo>
                    <a:lnTo>
                      <a:pt x="143" y="17"/>
                    </a:lnTo>
                    <a:lnTo>
                      <a:pt x="141" y="17"/>
                    </a:lnTo>
                    <a:lnTo>
                      <a:pt x="136" y="15"/>
                    </a:lnTo>
                    <a:lnTo>
                      <a:pt x="123" y="15"/>
                    </a:lnTo>
                    <a:lnTo>
                      <a:pt x="123" y="17"/>
                    </a:lnTo>
                    <a:lnTo>
                      <a:pt x="120" y="24"/>
                    </a:lnTo>
                    <a:lnTo>
                      <a:pt x="119" y="25"/>
                    </a:lnTo>
                    <a:lnTo>
                      <a:pt x="118" y="25"/>
                    </a:lnTo>
                    <a:lnTo>
                      <a:pt x="115" y="26"/>
                    </a:lnTo>
                    <a:lnTo>
                      <a:pt x="111" y="29"/>
                    </a:lnTo>
                    <a:lnTo>
                      <a:pt x="108" y="29"/>
                    </a:lnTo>
                    <a:lnTo>
                      <a:pt x="105" y="26"/>
                    </a:lnTo>
                    <a:lnTo>
                      <a:pt x="99" y="24"/>
                    </a:lnTo>
                    <a:lnTo>
                      <a:pt x="98" y="24"/>
                    </a:lnTo>
                    <a:lnTo>
                      <a:pt x="97" y="26"/>
                    </a:lnTo>
                    <a:lnTo>
                      <a:pt x="95" y="26"/>
                    </a:lnTo>
                    <a:lnTo>
                      <a:pt x="92" y="29"/>
                    </a:lnTo>
                    <a:lnTo>
                      <a:pt x="84" y="18"/>
                    </a:lnTo>
                    <a:lnTo>
                      <a:pt x="83" y="14"/>
                    </a:lnTo>
                    <a:lnTo>
                      <a:pt x="77" y="11"/>
                    </a:lnTo>
                    <a:lnTo>
                      <a:pt x="75" y="11"/>
                    </a:lnTo>
                    <a:lnTo>
                      <a:pt x="74" y="10"/>
                    </a:lnTo>
                    <a:lnTo>
                      <a:pt x="70" y="11"/>
                    </a:lnTo>
                    <a:lnTo>
                      <a:pt x="62" y="19"/>
                    </a:lnTo>
                    <a:lnTo>
                      <a:pt x="59" y="26"/>
                    </a:lnTo>
                    <a:lnTo>
                      <a:pt x="53" y="26"/>
                    </a:lnTo>
                    <a:lnTo>
                      <a:pt x="10" y="17"/>
                    </a:lnTo>
                    <a:lnTo>
                      <a:pt x="10" y="15"/>
                    </a:lnTo>
                    <a:lnTo>
                      <a:pt x="4" y="10"/>
                    </a:lnTo>
                    <a:lnTo>
                      <a:pt x="3" y="2"/>
                    </a:lnTo>
                    <a:lnTo>
                      <a:pt x="0" y="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39" name="Line 4890">
                <a:extLst>
                  <a:ext uri="{FF2B5EF4-FFF2-40B4-BE49-F238E27FC236}">
                    <a16:creationId xmlns:a16="http://schemas.microsoft.com/office/drawing/2014/main" id="{F00AC39D-23F4-9C7C-D9E3-DB5FA8908F8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806" y="2161"/>
                <a:ext cx="0" cy="0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40" name="Freeform 4891">
                <a:extLst>
                  <a:ext uri="{FF2B5EF4-FFF2-40B4-BE49-F238E27FC236}">
                    <a16:creationId xmlns:a16="http://schemas.microsoft.com/office/drawing/2014/main" id="{11887261-CFA2-CA7A-3519-758C9184BB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6" y="2161"/>
                <a:ext cx="27" cy="55"/>
              </a:xfrm>
              <a:custGeom>
                <a:avLst/>
                <a:gdLst>
                  <a:gd name="T0" fmla="*/ 104 w 108"/>
                  <a:gd name="T1" fmla="*/ 217 h 217"/>
                  <a:gd name="T2" fmla="*/ 105 w 108"/>
                  <a:gd name="T3" fmla="*/ 212 h 217"/>
                  <a:gd name="T4" fmla="*/ 105 w 108"/>
                  <a:gd name="T5" fmla="*/ 193 h 217"/>
                  <a:gd name="T6" fmla="*/ 104 w 108"/>
                  <a:gd name="T7" fmla="*/ 192 h 217"/>
                  <a:gd name="T8" fmla="*/ 103 w 108"/>
                  <a:gd name="T9" fmla="*/ 192 h 217"/>
                  <a:gd name="T10" fmla="*/ 98 w 108"/>
                  <a:gd name="T11" fmla="*/ 190 h 217"/>
                  <a:gd name="T12" fmla="*/ 97 w 108"/>
                  <a:gd name="T13" fmla="*/ 190 h 217"/>
                  <a:gd name="T14" fmla="*/ 91 w 108"/>
                  <a:gd name="T15" fmla="*/ 182 h 217"/>
                  <a:gd name="T16" fmla="*/ 69 w 108"/>
                  <a:gd name="T17" fmla="*/ 158 h 217"/>
                  <a:gd name="T18" fmla="*/ 63 w 108"/>
                  <a:gd name="T19" fmla="*/ 148 h 217"/>
                  <a:gd name="T20" fmla="*/ 63 w 108"/>
                  <a:gd name="T21" fmla="*/ 147 h 217"/>
                  <a:gd name="T22" fmla="*/ 66 w 108"/>
                  <a:gd name="T23" fmla="*/ 137 h 217"/>
                  <a:gd name="T24" fmla="*/ 66 w 108"/>
                  <a:gd name="T25" fmla="*/ 130 h 217"/>
                  <a:gd name="T26" fmla="*/ 69 w 108"/>
                  <a:gd name="T27" fmla="*/ 129 h 217"/>
                  <a:gd name="T28" fmla="*/ 79 w 108"/>
                  <a:gd name="T29" fmla="*/ 131 h 217"/>
                  <a:gd name="T30" fmla="*/ 81 w 108"/>
                  <a:gd name="T31" fmla="*/ 131 h 217"/>
                  <a:gd name="T32" fmla="*/ 103 w 108"/>
                  <a:gd name="T33" fmla="*/ 125 h 217"/>
                  <a:gd name="T34" fmla="*/ 108 w 108"/>
                  <a:gd name="T35" fmla="*/ 119 h 217"/>
                  <a:gd name="T36" fmla="*/ 108 w 108"/>
                  <a:gd name="T37" fmla="*/ 115 h 217"/>
                  <a:gd name="T38" fmla="*/ 105 w 108"/>
                  <a:gd name="T39" fmla="*/ 99 h 217"/>
                  <a:gd name="T40" fmla="*/ 105 w 108"/>
                  <a:gd name="T41" fmla="*/ 98 h 217"/>
                  <a:gd name="T42" fmla="*/ 104 w 108"/>
                  <a:gd name="T43" fmla="*/ 95 h 217"/>
                  <a:gd name="T44" fmla="*/ 103 w 108"/>
                  <a:gd name="T45" fmla="*/ 94 h 217"/>
                  <a:gd name="T46" fmla="*/ 103 w 108"/>
                  <a:gd name="T47" fmla="*/ 92 h 217"/>
                  <a:gd name="T48" fmla="*/ 84 w 108"/>
                  <a:gd name="T49" fmla="*/ 92 h 217"/>
                  <a:gd name="T50" fmla="*/ 74 w 108"/>
                  <a:gd name="T51" fmla="*/ 88 h 217"/>
                  <a:gd name="T52" fmla="*/ 67 w 108"/>
                  <a:gd name="T53" fmla="*/ 88 h 217"/>
                  <a:gd name="T54" fmla="*/ 59 w 108"/>
                  <a:gd name="T55" fmla="*/ 92 h 217"/>
                  <a:gd name="T56" fmla="*/ 59 w 108"/>
                  <a:gd name="T57" fmla="*/ 95 h 217"/>
                  <a:gd name="T58" fmla="*/ 52 w 108"/>
                  <a:gd name="T59" fmla="*/ 95 h 217"/>
                  <a:gd name="T60" fmla="*/ 50 w 108"/>
                  <a:gd name="T61" fmla="*/ 94 h 217"/>
                  <a:gd name="T62" fmla="*/ 45 w 108"/>
                  <a:gd name="T63" fmla="*/ 92 h 217"/>
                  <a:gd name="T64" fmla="*/ 43 w 108"/>
                  <a:gd name="T65" fmla="*/ 91 h 217"/>
                  <a:gd name="T66" fmla="*/ 27 w 108"/>
                  <a:gd name="T67" fmla="*/ 80 h 217"/>
                  <a:gd name="T68" fmla="*/ 24 w 108"/>
                  <a:gd name="T69" fmla="*/ 73 h 217"/>
                  <a:gd name="T70" fmla="*/ 24 w 108"/>
                  <a:gd name="T71" fmla="*/ 71 h 217"/>
                  <a:gd name="T72" fmla="*/ 23 w 108"/>
                  <a:gd name="T73" fmla="*/ 70 h 217"/>
                  <a:gd name="T74" fmla="*/ 21 w 108"/>
                  <a:gd name="T75" fmla="*/ 70 h 217"/>
                  <a:gd name="T76" fmla="*/ 23 w 108"/>
                  <a:gd name="T77" fmla="*/ 67 h 217"/>
                  <a:gd name="T78" fmla="*/ 21 w 108"/>
                  <a:gd name="T79" fmla="*/ 66 h 217"/>
                  <a:gd name="T80" fmla="*/ 16 w 108"/>
                  <a:gd name="T81" fmla="*/ 60 h 217"/>
                  <a:gd name="T82" fmla="*/ 19 w 108"/>
                  <a:gd name="T83" fmla="*/ 48 h 217"/>
                  <a:gd name="T84" fmla="*/ 23 w 108"/>
                  <a:gd name="T85" fmla="*/ 41 h 217"/>
                  <a:gd name="T86" fmla="*/ 28 w 108"/>
                  <a:gd name="T87" fmla="*/ 38 h 217"/>
                  <a:gd name="T88" fmla="*/ 31 w 108"/>
                  <a:gd name="T89" fmla="*/ 32 h 217"/>
                  <a:gd name="T90" fmla="*/ 33 w 108"/>
                  <a:gd name="T91" fmla="*/ 31 h 217"/>
                  <a:gd name="T92" fmla="*/ 34 w 108"/>
                  <a:gd name="T93" fmla="*/ 28 h 217"/>
                  <a:gd name="T94" fmla="*/ 37 w 108"/>
                  <a:gd name="T95" fmla="*/ 16 h 217"/>
                  <a:gd name="T96" fmla="*/ 28 w 108"/>
                  <a:gd name="T97" fmla="*/ 8 h 217"/>
                  <a:gd name="T98" fmla="*/ 17 w 108"/>
                  <a:gd name="T99" fmla="*/ 3 h 217"/>
                  <a:gd name="T100" fmla="*/ 9 w 108"/>
                  <a:gd name="T101" fmla="*/ 1 h 217"/>
                  <a:gd name="T102" fmla="*/ 6 w 108"/>
                  <a:gd name="T103" fmla="*/ 1 h 217"/>
                  <a:gd name="T104" fmla="*/ 0 w 108"/>
                  <a:gd name="T105" fmla="*/ 0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08" h="217">
                    <a:moveTo>
                      <a:pt x="104" y="217"/>
                    </a:moveTo>
                    <a:lnTo>
                      <a:pt x="105" y="212"/>
                    </a:lnTo>
                    <a:lnTo>
                      <a:pt x="105" y="193"/>
                    </a:lnTo>
                    <a:lnTo>
                      <a:pt x="104" y="192"/>
                    </a:lnTo>
                    <a:lnTo>
                      <a:pt x="103" y="192"/>
                    </a:lnTo>
                    <a:lnTo>
                      <a:pt x="98" y="190"/>
                    </a:lnTo>
                    <a:lnTo>
                      <a:pt x="97" y="190"/>
                    </a:lnTo>
                    <a:lnTo>
                      <a:pt x="91" y="182"/>
                    </a:lnTo>
                    <a:lnTo>
                      <a:pt x="69" y="158"/>
                    </a:lnTo>
                    <a:lnTo>
                      <a:pt x="63" y="148"/>
                    </a:lnTo>
                    <a:lnTo>
                      <a:pt x="63" y="147"/>
                    </a:lnTo>
                    <a:lnTo>
                      <a:pt x="66" y="137"/>
                    </a:lnTo>
                    <a:lnTo>
                      <a:pt x="66" y="130"/>
                    </a:lnTo>
                    <a:lnTo>
                      <a:pt x="69" y="129"/>
                    </a:lnTo>
                    <a:lnTo>
                      <a:pt x="79" y="131"/>
                    </a:lnTo>
                    <a:lnTo>
                      <a:pt x="81" y="131"/>
                    </a:lnTo>
                    <a:lnTo>
                      <a:pt x="103" y="125"/>
                    </a:lnTo>
                    <a:lnTo>
                      <a:pt x="108" y="119"/>
                    </a:lnTo>
                    <a:lnTo>
                      <a:pt x="108" y="115"/>
                    </a:lnTo>
                    <a:lnTo>
                      <a:pt x="105" y="99"/>
                    </a:lnTo>
                    <a:lnTo>
                      <a:pt x="105" y="98"/>
                    </a:lnTo>
                    <a:lnTo>
                      <a:pt x="104" y="95"/>
                    </a:lnTo>
                    <a:lnTo>
                      <a:pt x="103" y="94"/>
                    </a:lnTo>
                    <a:lnTo>
                      <a:pt x="103" y="92"/>
                    </a:lnTo>
                    <a:lnTo>
                      <a:pt x="84" y="92"/>
                    </a:lnTo>
                    <a:lnTo>
                      <a:pt x="74" y="88"/>
                    </a:lnTo>
                    <a:lnTo>
                      <a:pt x="67" y="88"/>
                    </a:lnTo>
                    <a:lnTo>
                      <a:pt x="59" y="92"/>
                    </a:lnTo>
                    <a:lnTo>
                      <a:pt x="59" y="95"/>
                    </a:lnTo>
                    <a:lnTo>
                      <a:pt x="52" y="95"/>
                    </a:lnTo>
                    <a:lnTo>
                      <a:pt x="50" y="94"/>
                    </a:lnTo>
                    <a:lnTo>
                      <a:pt x="45" y="92"/>
                    </a:lnTo>
                    <a:lnTo>
                      <a:pt x="43" y="91"/>
                    </a:lnTo>
                    <a:lnTo>
                      <a:pt x="27" y="80"/>
                    </a:lnTo>
                    <a:lnTo>
                      <a:pt x="24" y="73"/>
                    </a:lnTo>
                    <a:lnTo>
                      <a:pt x="24" y="71"/>
                    </a:lnTo>
                    <a:lnTo>
                      <a:pt x="23" y="70"/>
                    </a:lnTo>
                    <a:lnTo>
                      <a:pt x="21" y="70"/>
                    </a:lnTo>
                    <a:lnTo>
                      <a:pt x="23" y="67"/>
                    </a:lnTo>
                    <a:lnTo>
                      <a:pt x="21" y="66"/>
                    </a:lnTo>
                    <a:lnTo>
                      <a:pt x="16" y="60"/>
                    </a:lnTo>
                    <a:lnTo>
                      <a:pt x="19" y="48"/>
                    </a:lnTo>
                    <a:lnTo>
                      <a:pt x="23" y="41"/>
                    </a:lnTo>
                    <a:lnTo>
                      <a:pt x="28" y="38"/>
                    </a:lnTo>
                    <a:lnTo>
                      <a:pt x="31" y="32"/>
                    </a:lnTo>
                    <a:lnTo>
                      <a:pt x="33" y="31"/>
                    </a:lnTo>
                    <a:lnTo>
                      <a:pt x="34" y="28"/>
                    </a:lnTo>
                    <a:lnTo>
                      <a:pt x="37" y="16"/>
                    </a:lnTo>
                    <a:lnTo>
                      <a:pt x="28" y="8"/>
                    </a:lnTo>
                    <a:lnTo>
                      <a:pt x="17" y="3"/>
                    </a:lnTo>
                    <a:lnTo>
                      <a:pt x="9" y="1"/>
                    </a:lnTo>
                    <a:lnTo>
                      <a:pt x="6" y="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41" name="Line 4892">
                <a:extLst>
                  <a:ext uri="{FF2B5EF4-FFF2-40B4-BE49-F238E27FC236}">
                    <a16:creationId xmlns:a16="http://schemas.microsoft.com/office/drawing/2014/main" id="{8DFE0A24-326B-9257-8016-6B08DCB5D73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805" y="2161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42" name="Line 4893">
                <a:extLst>
                  <a:ext uri="{FF2B5EF4-FFF2-40B4-BE49-F238E27FC236}">
                    <a16:creationId xmlns:a16="http://schemas.microsoft.com/office/drawing/2014/main" id="{5F14D4CD-7B58-CB35-1012-89F60D911B5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805" y="2161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43" name="Freeform 4894">
                <a:extLst>
                  <a:ext uri="{FF2B5EF4-FFF2-40B4-BE49-F238E27FC236}">
                    <a16:creationId xmlns:a16="http://schemas.microsoft.com/office/drawing/2014/main" id="{F201FB3A-9245-B498-72EA-EDB33BD756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1" y="2163"/>
                <a:ext cx="12" cy="33"/>
              </a:xfrm>
              <a:custGeom>
                <a:avLst/>
                <a:gdLst>
                  <a:gd name="T0" fmla="*/ 46 w 46"/>
                  <a:gd name="T1" fmla="*/ 2 h 134"/>
                  <a:gd name="T2" fmla="*/ 45 w 46"/>
                  <a:gd name="T3" fmla="*/ 0 h 134"/>
                  <a:gd name="T4" fmla="*/ 44 w 46"/>
                  <a:gd name="T5" fmla="*/ 1 h 134"/>
                  <a:gd name="T6" fmla="*/ 42 w 46"/>
                  <a:gd name="T7" fmla="*/ 4 h 134"/>
                  <a:gd name="T8" fmla="*/ 42 w 46"/>
                  <a:gd name="T9" fmla="*/ 5 h 134"/>
                  <a:gd name="T10" fmla="*/ 41 w 46"/>
                  <a:gd name="T11" fmla="*/ 8 h 134"/>
                  <a:gd name="T12" fmla="*/ 38 w 46"/>
                  <a:gd name="T13" fmla="*/ 8 h 134"/>
                  <a:gd name="T14" fmla="*/ 37 w 46"/>
                  <a:gd name="T15" fmla="*/ 7 h 134"/>
                  <a:gd name="T16" fmla="*/ 37 w 46"/>
                  <a:gd name="T17" fmla="*/ 10 h 134"/>
                  <a:gd name="T18" fmla="*/ 35 w 46"/>
                  <a:gd name="T19" fmla="*/ 12 h 134"/>
                  <a:gd name="T20" fmla="*/ 35 w 46"/>
                  <a:gd name="T21" fmla="*/ 15 h 134"/>
                  <a:gd name="T22" fmla="*/ 30 w 46"/>
                  <a:gd name="T23" fmla="*/ 49 h 134"/>
                  <a:gd name="T24" fmla="*/ 30 w 46"/>
                  <a:gd name="T25" fmla="*/ 52 h 134"/>
                  <a:gd name="T26" fmla="*/ 23 w 46"/>
                  <a:gd name="T27" fmla="*/ 64 h 134"/>
                  <a:gd name="T28" fmla="*/ 14 w 46"/>
                  <a:gd name="T29" fmla="*/ 72 h 134"/>
                  <a:gd name="T30" fmla="*/ 11 w 46"/>
                  <a:gd name="T31" fmla="*/ 78 h 134"/>
                  <a:gd name="T32" fmla="*/ 11 w 46"/>
                  <a:gd name="T33" fmla="*/ 88 h 134"/>
                  <a:gd name="T34" fmla="*/ 13 w 46"/>
                  <a:gd name="T35" fmla="*/ 91 h 134"/>
                  <a:gd name="T36" fmla="*/ 13 w 46"/>
                  <a:gd name="T37" fmla="*/ 103 h 134"/>
                  <a:gd name="T38" fmla="*/ 9 w 46"/>
                  <a:gd name="T39" fmla="*/ 119 h 134"/>
                  <a:gd name="T40" fmla="*/ 9 w 46"/>
                  <a:gd name="T41" fmla="*/ 123 h 134"/>
                  <a:gd name="T42" fmla="*/ 7 w 46"/>
                  <a:gd name="T43" fmla="*/ 124 h 134"/>
                  <a:gd name="T44" fmla="*/ 4 w 46"/>
                  <a:gd name="T45" fmla="*/ 128 h 134"/>
                  <a:gd name="T46" fmla="*/ 3 w 46"/>
                  <a:gd name="T47" fmla="*/ 128 h 134"/>
                  <a:gd name="T48" fmla="*/ 0 w 46"/>
                  <a:gd name="T49" fmla="*/ 132 h 134"/>
                  <a:gd name="T50" fmla="*/ 0 w 46"/>
                  <a:gd name="T51" fmla="*/ 134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6" h="134">
                    <a:moveTo>
                      <a:pt x="46" y="2"/>
                    </a:moveTo>
                    <a:lnTo>
                      <a:pt x="45" y="0"/>
                    </a:lnTo>
                    <a:lnTo>
                      <a:pt x="44" y="1"/>
                    </a:lnTo>
                    <a:lnTo>
                      <a:pt x="42" y="4"/>
                    </a:lnTo>
                    <a:lnTo>
                      <a:pt x="42" y="5"/>
                    </a:lnTo>
                    <a:lnTo>
                      <a:pt x="41" y="8"/>
                    </a:lnTo>
                    <a:lnTo>
                      <a:pt x="38" y="8"/>
                    </a:lnTo>
                    <a:lnTo>
                      <a:pt x="37" y="7"/>
                    </a:lnTo>
                    <a:lnTo>
                      <a:pt x="37" y="10"/>
                    </a:lnTo>
                    <a:lnTo>
                      <a:pt x="35" y="12"/>
                    </a:lnTo>
                    <a:lnTo>
                      <a:pt x="35" y="15"/>
                    </a:lnTo>
                    <a:lnTo>
                      <a:pt x="30" y="49"/>
                    </a:lnTo>
                    <a:lnTo>
                      <a:pt x="30" y="52"/>
                    </a:lnTo>
                    <a:lnTo>
                      <a:pt x="23" y="64"/>
                    </a:lnTo>
                    <a:lnTo>
                      <a:pt x="14" y="72"/>
                    </a:lnTo>
                    <a:lnTo>
                      <a:pt x="11" y="78"/>
                    </a:lnTo>
                    <a:lnTo>
                      <a:pt x="11" y="88"/>
                    </a:lnTo>
                    <a:lnTo>
                      <a:pt x="13" y="91"/>
                    </a:lnTo>
                    <a:lnTo>
                      <a:pt x="13" y="103"/>
                    </a:lnTo>
                    <a:lnTo>
                      <a:pt x="9" y="119"/>
                    </a:lnTo>
                    <a:lnTo>
                      <a:pt x="9" y="123"/>
                    </a:lnTo>
                    <a:lnTo>
                      <a:pt x="7" y="124"/>
                    </a:lnTo>
                    <a:lnTo>
                      <a:pt x="4" y="128"/>
                    </a:lnTo>
                    <a:lnTo>
                      <a:pt x="3" y="128"/>
                    </a:lnTo>
                    <a:lnTo>
                      <a:pt x="0" y="132"/>
                    </a:lnTo>
                    <a:lnTo>
                      <a:pt x="0" y="13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44" name="Freeform 4895">
                <a:extLst>
                  <a:ext uri="{FF2B5EF4-FFF2-40B4-BE49-F238E27FC236}">
                    <a16:creationId xmlns:a16="http://schemas.microsoft.com/office/drawing/2014/main" id="{895FF05B-206D-8FAE-B8D5-C76F4343C4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1" y="2196"/>
                <a:ext cx="42" cy="20"/>
              </a:xfrm>
              <a:custGeom>
                <a:avLst/>
                <a:gdLst>
                  <a:gd name="T0" fmla="*/ 166 w 166"/>
                  <a:gd name="T1" fmla="*/ 78 h 78"/>
                  <a:gd name="T2" fmla="*/ 166 w 166"/>
                  <a:gd name="T3" fmla="*/ 52 h 78"/>
                  <a:gd name="T4" fmla="*/ 161 w 166"/>
                  <a:gd name="T5" fmla="*/ 52 h 78"/>
                  <a:gd name="T6" fmla="*/ 140 w 166"/>
                  <a:gd name="T7" fmla="*/ 48 h 78"/>
                  <a:gd name="T8" fmla="*/ 136 w 166"/>
                  <a:gd name="T9" fmla="*/ 46 h 78"/>
                  <a:gd name="T10" fmla="*/ 131 w 166"/>
                  <a:gd name="T11" fmla="*/ 42 h 78"/>
                  <a:gd name="T12" fmla="*/ 119 w 166"/>
                  <a:gd name="T13" fmla="*/ 38 h 78"/>
                  <a:gd name="T14" fmla="*/ 113 w 166"/>
                  <a:gd name="T15" fmla="*/ 38 h 78"/>
                  <a:gd name="T16" fmla="*/ 113 w 166"/>
                  <a:gd name="T17" fmla="*/ 42 h 78"/>
                  <a:gd name="T18" fmla="*/ 105 w 166"/>
                  <a:gd name="T19" fmla="*/ 46 h 78"/>
                  <a:gd name="T20" fmla="*/ 95 w 166"/>
                  <a:gd name="T21" fmla="*/ 48 h 78"/>
                  <a:gd name="T22" fmla="*/ 90 w 166"/>
                  <a:gd name="T23" fmla="*/ 48 h 78"/>
                  <a:gd name="T24" fmla="*/ 84 w 166"/>
                  <a:gd name="T25" fmla="*/ 45 h 78"/>
                  <a:gd name="T26" fmla="*/ 81 w 166"/>
                  <a:gd name="T27" fmla="*/ 45 h 78"/>
                  <a:gd name="T28" fmla="*/ 78 w 166"/>
                  <a:gd name="T29" fmla="*/ 42 h 78"/>
                  <a:gd name="T30" fmla="*/ 77 w 166"/>
                  <a:gd name="T31" fmla="*/ 42 h 78"/>
                  <a:gd name="T32" fmla="*/ 71 w 166"/>
                  <a:gd name="T33" fmla="*/ 39 h 78"/>
                  <a:gd name="T34" fmla="*/ 69 w 166"/>
                  <a:gd name="T35" fmla="*/ 39 h 78"/>
                  <a:gd name="T36" fmla="*/ 66 w 166"/>
                  <a:gd name="T37" fmla="*/ 38 h 78"/>
                  <a:gd name="T38" fmla="*/ 63 w 166"/>
                  <a:gd name="T39" fmla="*/ 38 h 78"/>
                  <a:gd name="T40" fmla="*/ 60 w 166"/>
                  <a:gd name="T41" fmla="*/ 36 h 78"/>
                  <a:gd name="T42" fmla="*/ 59 w 166"/>
                  <a:gd name="T43" fmla="*/ 35 h 78"/>
                  <a:gd name="T44" fmla="*/ 56 w 166"/>
                  <a:gd name="T45" fmla="*/ 33 h 78"/>
                  <a:gd name="T46" fmla="*/ 54 w 166"/>
                  <a:gd name="T47" fmla="*/ 31 h 78"/>
                  <a:gd name="T48" fmla="*/ 49 w 166"/>
                  <a:gd name="T49" fmla="*/ 24 h 78"/>
                  <a:gd name="T50" fmla="*/ 38 w 166"/>
                  <a:gd name="T51" fmla="*/ 4 h 78"/>
                  <a:gd name="T52" fmla="*/ 32 w 166"/>
                  <a:gd name="T53" fmla="*/ 0 h 78"/>
                  <a:gd name="T54" fmla="*/ 18 w 166"/>
                  <a:gd name="T55" fmla="*/ 0 h 78"/>
                  <a:gd name="T56" fmla="*/ 16 w 166"/>
                  <a:gd name="T57" fmla="*/ 1 h 78"/>
                  <a:gd name="T58" fmla="*/ 3 w 166"/>
                  <a:gd name="T59" fmla="*/ 0 h 78"/>
                  <a:gd name="T60" fmla="*/ 0 w 166"/>
                  <a:gd name="T61" fmla="*/ 0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66" h="78">
                    <a:moveTo>
                      <a:pt x="166" y="78"/>
                    </a:moveTo>
                    <a:lnTo>
                      <a:pt x="166" y="52"/>
                    </a:lnTo>
                    <a:lnTo>
                      <a:pt x="161" y="52"/>
                    </a:lnTo>
                    <a:lnTo>
                      <a:pt x="140" y="48"/>
                    </a:lnTo>
                    <a:lnTo>
                      <a:pt x="136" y="46"/>
                    </a:lnTo>
                    <a:lnTo>
                      <a:pt x="131" y="42"/>
                    </a:lnTo>
                    <a:lnTo>
                      <a:pt x="119" y="38"/>
                    </a:lnTo>
                    <a:lnTo>
                      <a:pt x="113" y="38"/>
                    </a:lnTo>
                    <a:lnTo>
                      <a:pt x="113" y="42"/>
                    </a:lnTo>
                    <a:lnTo>
                      <a:pt x="105" y="46"/>
                    </a:lnTo>
                    <a:lnTo>
                      <a:pt x="95" y="48"/>
                    </a:lnTo>
                    <a:lnTo>
                      <a:pt x="90" y="48"/>
                    </a:lnTo>
                    <a:lnTo>
                      <a:pt x="84" y="45"/>
                    </a:lnTo>
                    <a:lnTo>
                      <a:pt x="81" y="45"/>
                    </a:lnTo>
                    <a:lnTo>
                      <a:pt x="78" y="42"/>
                    </a:lnTo>
                    <a:lnTo>
                      <a:pt x="77" y="42"/>
                    </a:lnTo>
                    <a:lnTo>
                      <a:pt x="71" y="39"/>
                    </a:lnTo>
                    <a:lnTo>
                      <a:pt x="69" y="39"/>
                    </a:lnTo>
                    <a:lnTo>
                      <a:pt x="66" y="38"/>
                    </a:lnTo>
                    <a:lnTo>
                      <a:pt x="63" y="38"/>
                    </a:lnTo>
                    <a:lnTo>
                      <a:pt x="60" y="36"/>
                    </a:lnTo>
                    <a:lnTo>
                      <a:pt x="59" y="35"/>
                    </a:lnTo>
                    <a:lnTo>
                      <a:pt x="56" y="33"/>
                    </a:lnTo>
                    <a:lnTo>
                      <a:pt x="54" y="31"/>
                    </a:lnTo>
                    <a:lnTo>
                      <a:pt x="49" y="24"/>
                    </a:lnTo>
                    <a:lnTo>
                      <a:pt x="38" y="4"/>
                    </a:lnTo>
                    <a:lnTo>
                      <a:pt x="32" y="0"/>
                    </a:lnTo>
                    <a:lnTo>
                      <a:pt x="18" y="0"/>
                    </a:lnTo>
                    <a:lnTo>
                      <a:pt x="16" y="1"/>
                    </a:lnTo>
                    <a:lnTo>
                      <a:pt x="3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45" name="Freeform 4896">
                <a:extLst>
                  <a:ext uri="{FF2B5EF4-FFF2-40B4-BE49-F238E27FC236}">
                    <a16:creationId xmlns:a16="http://schemas.microsoft.com/office/drawing/2014/main" id="{0F7B2E43-267C-5AD4-8F3B-65553D540C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3" y="2212"/>
                <a:ext cx="49" cy="13"/>
              </a:xfrm>
              <a:custGeom>
                <a:avLst/>
                <a:gdLst>
                  <a:gd name="T0" fmla="*/ 196 w 196"/>
                  <a:gd name="T1" fmla="*/ 14 h 49"/>
                  <a:gd name="T2" fmla="*/ 193 w 196"/>
                  <a:gd name="T3" fmla="*/ 15 h 49"/>
                  <a:gd name="T4" fmla="*/ 166 w 196"/>
                  <a:gd name="T5" fmla="*/ 25 h 49"/>
                  <a:gd name="T6" fmla="*/ 162 w 196"/>
                  <a:gd name="T7" fmla="*/ 28 h 49"/>
                  <a:gd name="T8" fmla="*/ 159 w 196"/>
                  <a:gd name="T9" fmla="*/ 28 h 49"/>
                  <a:gd name="T10" fmla="*/ 161 w 196"/>
                  <a:gd name="T11" fmla="*/ 29 h 49"/>
                  <a:gd name="T12" fmla="*/ 161 w 196"/>
                  <a:gd name="T13" fmla="*/ 36 h 49"/>
                  <a:gd name="T14" fmla="*/ 154 w 196"/>
                  <a:gd name="T15" fmla="*/ 47 h 49"/>
                  <a:gd name="T16" fmla="*/ 152 w 196"/>
                  <a:gd name="T17" fmla="*/ 49 h 49"/>
                  <a:gd name="T18" fmla="*/ 150 w 196"/>
                  <a:gd name="T19" fmla="*/ 49 h 49"/>
                  <a:gd name="T20" fmla="*/ 144 w 196"/>
                  <a:gd name="T21" fmla="*/ 47 h 49"/>
                  <a:gd name="T22" fmla="*/ 132 w 196"/>
                  <a:gd name="T23" fmla="*/ 46 h 49"/>
                  <a:gd name="T24" fmla="*/ 104 w 196"/>
                  <a:gd name="T25" fmla="*/ 28 h 49"/>
                  <a:gd name="T26" fmla="*/ 102 w 196"/>
                  <a:gd name="T27" fmla="*/ 26 h 49"/>
                  <a:gd name="T28" fmla="*/ 102 w 196"/>
                  <a:gd name="T29" fmla="*/ 19 h 49"/>
                  <a:gd name="T30" fmla="*/ 101 w 196"/>
                  <a:gd name="T31" fmla="*/ 19 h 49"/>
                  <a:gd name="T32" fmla="*/ 98 w 196"/>
                  <a:gd name="T33" fmla="*/ 16 h 49"/>
                  <a:gd name="T34" fmla="*/ 91 w 196"/>
                  <a:gd name="T35" fmla="*/ 12 h 49"/>
                  <a:gd name="T36" fmla="*/ 88 w 196"/>
                  <a:gd name="T37" fmla="*/ 12 h 49"/>
                  <a:gd name="T38" fmla="*/ 85 w 196"/>
                  <a:gd name="T39" fmla="*/ 11 h 49"/>
                  <a:gd name="T40" fmla="*/ 73 w 196"/>
                  <a:gd name="T41" fmla="*/ 11 h 49"/>
                  <a:gd name="T42" fmla="*/ 67 w 196"/>
                  <a:gd name="T43" fmla="*/ 12 h 49"/>
                  <a:gd name="T44" fmla="*/ 66 w 196"/>
                  <a:gd name="T45" fmla="*/ 9 h 49"/>
                  <a:gd name="T46" fmla="*/ 62 w 196"/>
                  <a:gd name="T47" fmla="*/ 9 h 49"/>
                  <a:gd name="T48" fmla="*/ 59 w 196"/>
                  <a:gd name="T49" fmla="*/ 8 h 49"/>
                  <a:gd name="T50" fmla="*/ 59 w 196"/>
                  <a:gd name="T51" fmla="*/ 0 h 49"/>
                  <a:gd name="T52" fmla="*/ 58 w 196"/>
                  <a:gd name="T53" fmla="*/ 0 h 49"/>
                  <a:gd name="T54" fmla="*/ 53 w 196"/>
                  <a:gd name="T55" fmla="*/ 1 h 49"/>
                  <a:gd name="T56" fmla="*/ 42 w 196"/>
                  <a:gd name="T57" fmla="*/ 14 h 49"/>
                  <a:gd name="T58" fmla="*/ 38 w 196"/>
                  <a:gd name="T59" fmla="*/ 12 h 49"/>
                  <a:gd name="T60" fmla="*/ 27 w 196"/>
                  <a:gd name="T61" fmla="*/ 7 h 49"/>
                  <a:gd name="T62" fmla="*/ 18 w 196"/>
                  <a:gd name="T63" fmla="*/ 5 h 49"/>
                  <a:gd name="T64" fmla="*/ 16 w 196"/>
                  <a:gd name="T65" fmla="*/ 5 h 49"/>
                  <a:gd name="T66" fmla="*/ 7 w 196"/>
                  <a:gd name="T67" fmla="*/ 7 h 49"/>
                  <a:gd name="T68" fmla="*/ 2 w 196"/>
                  <a:gd name="T69" fmla="*/ 14 h 49"/>
                  <a:gd name="T70" fmla="*/ 0 w 196"/>
                  <a:gd name="T71" fmla="*/ 15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96" h="49">
                    <a:moveTo>
                      <a:pt x="196" y="14"/>
                    </a:moveTo>
                    <a:lnTo>
                      <a:pt x="193" y="15"/>
                    </a:lnTo>
                    <a:lnTo>
                      <a:pt x="166" y="25"/>
                    </a:lnTo>
                    <a:lnTo>
                      <a:pt x="162" y="28"/>
                    </a:lnTo>
                    <a:lnTo>
                      <a:pt x="159" y="28"/>
                    </a:lnTo>
                    <a:lnTo>
                      <a:pt x="161" y="29"/>
                    </a:lnTo>
                    <a:lnTo>
                      <a:pt x="161" y="36"/>
                    </a:lnTo>
                    <a:lnTo>
                      <a:pt x="154" y="47"/>
                    </a:lnTo>
                    <a:lnTo>
                      <a:pt x="152" y="49"/>
                    </a:lnTo>
                    <a:lnTo>
                      <a:pt x="150" y="49"/>
                    </a:lnTo>
                    <a:lnTo>
                      <a:pt x="144" y="47"/>
                    </a:lnTo>
                    <a:lnTo>
                      <a:pt x="132" y="46"/>
                    </a:lnTo>
                    <a:lnTo>
                      <a:pt x="104" y="28"/>
                    </a:lnTo>
                    <a:lnTo>
                      <a:pt x="102" y="26"/>
                    </a:lnTo>
                    <a:lnTo>
                      <a:pt x="102" y="19"/>
                    </a:lnTo>
                    <a:lnTo>
                      <a:pt x="101" y="19"/>
                    </a:lnTo>
                    <a:lnTo>
                      <a:pt x="98" y="16"/>
                    </a:lnTo>
                    <a:lnTo>
                      <a:pt x="91" y="12"/>
                    </a:lnTo>
                    <a:lnTo>
                      <a:pt x="88" y="12"/>
                    </a:lnTo>
                    <a:lnTo>
                      <a:pt x="85" y="11"/>
                    </a:lnTo>
                    <a:lnTo>
                      <a:pt x="73" y="11"/>
                    </a:lnTo>
                    <a:lnTo>
                      <a:pt x="67" y="12"/>
                    </a:lnTo>
                    <a:lnTo>
                      <a:pt x="66" y="9"/>
                    </a:lnTo>
                    <a:lnTo>
                      <a:pt x="62" y="9"/>
                    </a:lnTo>
                    <a:lnTo>
                      <a:pt x="59" y="8"/>
                    </a:lnTo>
                    <a:lnTo>
                      <a:pt x="59" y="0"/>
                    </a:lnTo>
                    <a:lnTo>
                      <a:pt x="58" y="0"/>
                    </a:lnTo>
                    <a:lnTo>
                      <a:pt x="53" y="1"/>
                    </a:lnTo>
                    <a:lnTo>
                      <a:pt x="42" y="14"/>
                    </a:lnTo>
                    <a:lnTo>
                      <a:pt x="38" y="12"/>
                    </a:lnTo>
                    <a:lnTo>
                      <a:pt x="27" y="7"/>
                    </a:lnTo>
                    <a:lnTo>
                      <a:pt x="18" y="5"/>
                    </a:lnTo>
                    <a:lnTo>
                      <a:pt x="16" y="5"/>
                    </a:lnTo>
                    <a:lnTo>
                      <a:pt x="7" y="7"/>
                    </a:lnTo>
                    <a:lnTo>
                      <a:pt x="2" y="14"/>
                    </a:lnTo>
                    <a:lnTo>
                      <a:pt x="0" y="1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46" name="Freeform 4897">
                <a:extLst>
                  <a:ext uri="{FF2B5EF4-FFF2-40B4-BE49-F238E27FC236}">
                    <a16:creationId xmlns:a16="http://schemas.microsoft.com/office/drawing/2014/main" id="{257AD7D3-B813-70F4-C8B7-C857E6DD2F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8" y="2216"/>
                <a:ext cx="35" cy="54"/>
              </a:xfrm>
              <a:custGeom>
                <a:avLst/>
                <a:gdLst>
                  <a:gd name="T0" fmla="*/ 139 w 139"/>
                  <a:gd name="T1" fmla="*/ 0 h 217"/>
                  <a:gd name="T2" fmla="*/ 139 w 139"/>
                  <a:gd name="T3" fmla="*/ 1 h 217"/>
                  <a:gd name="T4" fmla="*/ 134 w 139"/>
                  <a:gd name="T5" fmla="*/ 0 h 217"/>
                  <a:gd name="T6" fmla="*/ 117 w 139"/>
                  <a:gd name="T7" fmla="*/ 0 h 217"/>
                  <a:gd name="T8" fmla="*/ 116 w 139"/>
                  <a:gd name="T9" fmla="*/ 1 h 217"/>
                  <a:gd name="T10" fmla="*/ 111 w 139"/>
                  <a:gd name="T11" fmla="*/ 7 h 217"/>
                  <a:gd name="T12" fmla="*/ 110 w 139"/>
                  <a:gd name="T13" fmla="*/ 8 h 217"/>
                  <a:gd name="T14" fmla="*/ 109 w 139"/>
                  <a:gd name="T15" fmla="*/ 13 h 217"/>
                  <a:gd name="T16" fmla="*/ 109 w 139"/>
                  <a:gd name="T17" fmla="*/ 27 h 217"/>
                  <a:gd name="T18" fmla="*/ 106 w 139"/>
                  <a:gd name="T19" fmla="*/ 41 h 217"/>
                  <a:gd name="T20" fmla="*/ 104 w 139"/>
                  <a:gd name="T21" fmla="*/ 46 h 217"/>
                  <a:gd name="T22" fmla="*/ 104 w 139"/>
                  <a:gd name="T23" fmla="*/ 47 h 217"/>
                  <a:gd name="T24" fmla="*/ 103 w 139"/>
                  <a:gd name="T25" fmla="*/ 47 h 217"/>
                  <a:gd name="T26" fmla="*/ 102 w 139"/>
                  <a:gd name="T27" fmla="*/ 50 h 217"/>
                  <a:gd name="T28" fmla="*/ 92 w 139"/>
                  <a:gd name="T29" fmla="*/ 64 h 217"/>
                  <a:gd name="T30" fmla="*/ 84 w 139"/>
                  <a:gd name="T31" fmla="*/ 81 h 217"/>
                  <a:gd name="T32" fmla="*/ 82 w 139"/>
                  <a:gd name="T33" fmla="*/ 87 h 217"/>
                  <a:gd name="T34" fmla="*/ 85 w 139"/>
                  <a:gd name="T35" fmla="*/ 90 h 217"/>
                  <a:gd name="T36" fmla="*/ 93 w 139"/>
                  <a:gd name="T37" fmla="*/ 91 h 217"/>
                  <a:gd name="T38" fmla="*/ 93 w 139"/>
                  <a:gd name="T39" fmla="*/ 99 h 217"/>
                  <a:gd name="T40" fmla="*/ 92 w 139"/>
                  <a:gd name="T41" fmla="*/ 101 h 217"/>
                  <a:gd name="T42" fmla="*/ 89 w 139"/>
                  <a:gd name="T43" fmla="*/ 102 h 217"/>
                  <a:gd name="T44" fmla="*/ 84 w 139"/>
                  <a:gd name="T45" fmla="*/ 108 h 217"/>
                  <a:gd name="T46" fmla="*/ 81 w 139"/>
                  <a:gd name="T47" fmla="*/ 114 h 217"/>
                  <a:gd name="T48" fmla="*/ 77 w 139"/>
                  <a:gd name="T49" fmla="*/ 119 h 217"/>
                  <a:gd name="T50" fmla="*/ 75 w 139"/>
                  <a:gd name="T51" fmla="*/ 119 h 217"/>
                  <a:gd name="T52" fmla="*/ 61 w 139"/>
                  <a:gd name="T53" fmla="*/ 108 h 217"/>
                  <a:gd name="T54" fmla="*/ 60 w 139"/>
                  <a:gd name="T55" fmla="*/ 106 h 217"/>
                  <a:gd name="T56" fmla="*/ 53 w 139"/>
                  <a:gd name="T57" fmla="*/ 106 h 217"/>
                  <a:gd name="T58" fmla="*/ 47 w 139"/>
                  <a:gd name="T59" fmla="*/ 108 h 217"/>
                  <a:gd name="T60" fmla="*/ 42 w 139"/>
                  <a:gd name="T61" fmla="*/ 112 h 217"/>
                  <a:gd name="T62" fmla="*/ 39 w 139"/>
                  <a:gd name="T63" fmla="*/ 114 h 217"/>
                  <a:gd name="T64" fmla="*/ 37 w 139"/>
                  <a:gd name="T65" fmla="*/ 114 h 217"/>
                  <a:gd name="T66" fmla="*/ 37 w 139"/>
                  <a:gd name="T67" fmla="*/ 121 h 217"/>
                  <a:gd name="T68" fmla="*/ 40 w 139"/>
                  <a:gd name="T69" fmla="*/ 131 h 217"/>
                  <a:gd name="T70" fmla="*/ 40 w 139"/>
                  <a:gd name="T71" fmla="*/ 133 h 217"/>
                  <a:gd name="T72" fmla="*/ 36 w 139"/>
                  <a:gd name="T73" fmla="*/ 134 h 217"/>
                  <a:gd name="T74" fmla="*/ 27 w 139"/>
                  <a:gd name="T75" fmla="*/ 134 h 217"/>
                  <a:gd name="T76" fmla="*/ 25 w 139"/>
                  <a:gd name="T77" fmla="*/ 140 h 217"/>
                  <a:gd name="T78" fmla="*/ 11 w 139"/>
                  <a:gd name="T79" fmla="*/ 159 h 217"/>
                  <a:gd name="T80" fmla="*/ 0 w 139"/>
                  <a:gd name="T81" fmla="*/ 184 h 217"/>
                  <a:gd name="T82" fmla="*/ 5 w 139"/>
                  <a:gd name="T83" fmla="*/ 184 h 217"/>
                  <a:gd name="T84" fmla="*/ 23 w 139"/>
                  <a:gd name="T85" fmla="*/ 187 h 217"/>
                  <a:gd name="T86" fmla="*/ 29 w 139"/>
                  <a:gd name="T87" fmla="*/ 184 h 217"/>
                  <a:gd name="T88" fmla="*/ 37 w 139"/>
                  <a:gd name="T89" fmla="*/ 186 h 217"/>
                  <a:gd name="T90" fmla="*/ 43 w 139"/>
                  <a:gd name="T91" fmla="*/ 190 h 217"/>
                  <a:gd name="T92" fmla="*/ 43 w 139"/>
                  <a:gd name="T93" fmla="*/ 191 h 217"/>
                  <a:gd name="T94" fmla="*/ 44 w 139"/>
                  <a:gd name="T95" fmla="*/ 193 h 217"/>
                  <a:gd name="T96" fmla="*/ 44 w 139"/>
                  <a:gd name="T97" fmla="*/ 196 h 217"/>
                  <a:gd name="T98" fmla="*/ 46 w 139"/>
                  <a:gd name="T99" fmla="*/ 198 h 217"/>
                  <a:gd name="T100" fmla="*/ 46 w 139"/>
                  <a:gd name="T101" fmla="*/ 208 h 217"/>
                  <a:gd name="T102" fmla="*/ 44 w 139"/>
                  <a:gd name="T103" fmla="*/ 210 h 217"/>
                  <a:gd name="T104" fmla="*/ 46 w 139"/>
                  <a:gd name="T105" fmla="*/ 217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39" h="217">
                    <a:moveTo>
                      <a:pt x="139" y="0"/>
                    </a:moveTo>
                    <a:lnTo>
                      <a:pt x="139" y="1"/>
                    </a:lnTo>
                    <a:lnTo>
                      <a:pt x="134" y="0"/>
                    </a:lnTo>
                    <a:lnTo>
                      <a:pt x="117" y="0"/>
                    </a:lnTo>
                    <a:lnTo>
                      <a:pt x="116" y="1"/>
                    </a:lnTo>
                    <a:lnTo>
                      <a:pt x="111" y="7"/>
                    </a:lnTo>
                    <a:lnTo>
                      <a:pt x="110" y="8"/>
                    </a:lnTo>
                    <a:lnTo>
                      <a:pt x="109" y="13"/>
                    </a:lnTo>
                    <a:lnTo>
                      <a:pt x="109" y="27"/>
                    </a:lnTo>
                    <a:lnTo>
                      <a:pt x="106" y="41"/>
                    </a:lnTo>
                    <a:lnTo>
                      <a:pt x="104" y="46"/>
                    </a:lnTo>
                    <a:lnTo>
                      <a:pt x="104" y="47"/>
                    </a:lnTo>
                    <a:lnTo>
                      <a:pt x="103" y="47"/>
                    </a:lnTo>
                    <a:lnTo>
                      <a:pt x="102" y="50"/>
                    </a:lnTo>
                    <a:lnTo>
                      <a:pt x="92" y="64"/>
                    </a:lnTo>
                    <a:lnTo>
                      <a:pt x="84" y="81"/>
                    </a:lnTo>
                    <a:lnTo>
                      <a:pt x="82" y="87"/>
                    </a:lnTo>
                    <a:lnTo>
                      <a:pt x="85" y="90"/>
                    </a:lnTo>
                    <a:lnTo>
                      <a:pt x="93" y="91"/>
                    </a:lnTo>
                    <a:lnTo>
                      <a:pt x="93" y="99"/>
                    </a:lnTo>
                    <a:lnTo>
                      <a:pt x="92" y="101"/>
                    </a:lnTo>
                    <a:lnTo>
                      <a:pt x="89" y="102"/>
                    </a:lnTo>
                    <a:lnTo>
                      <a:pt x="84" y="108"/>
                    </a:lnTo>
                    <a:lnTo>
                      <a:pt x="81" y="114"/>
                    </a:lnTo>
                    <a:lnTo>
                      <a:pt x="77" y="119"/>
                    </a:lnTo>
                    <a:lnTo>
                      <a:pt x="75" y="119"/>
                    </a:lnTo>
                    <a:lnTo>
                      <a:pt x="61" y="108"/>
                    </a:lnTo>
                    <a:lnTo>
                      <a:pt x="60" y="106"/>
                    </a:lnTo>
                    <a:lnTo>
                      <a:pt x="53" y="106"/>
                    </a:lnTo>
                    <a:lnTo>
                      <a:pt x="47" y="108"/>
                    </a:lnTo>
                    <a:lnTo>
                      <a:pt x="42" y="112"/>
                    </a:lnTo>
                    <a:lnTo>
                      <a:pt x="39" y="114"/>
                    </a:lnTo>
                    <a:lnTo>
                      <a:pt x="37" y="114"/>
                    </a:lnTo>
                    <a:lnTo>
                      <a:pt x="37" y="121"/>
                    </a:lnTo>
                    <a:lnTo>
                      <a:pt x="40" y="131"/>
                    </a:lnTo>
                    <a:lnTo>
                      <a:pt x="40" y="133"/>
                    </a:lnTo>
                    <a:lnTo>
                      <a:pt x="36" y="134"/>
                    </a:lnTo>
                    <a:lnTo>
                      <a:pt x="27" y="134"/>
                    </a:lnTo>
                    <a:lnTo>
                      <a:pt x="25" y="140"/>
                    </a:lnTo>
                    <a:lnTo>
                      <a:pt x="11" y="159"/>
                    </a:lnTo>
                    <a:lnTo>
                      <a:pt x="0" y="184"/>
                    </a:lnTo>
                    <a:lnTo>
                      <a:pt x="5" y="184"/>
                    </a:lnTo>
                    <a:lnTo>
                      <a:pt x="23" y="187"/>
                    </a:lnTo>
                    <a:lnTo>
                      <a:pt x="29" y="184"/>
                    </a:lnTo>
                    <a:lnTo>
                      <a:pt x="37" y="186"/>
                    </a:lnTo>
                    <a:lnTo>
                      <a:pt x="43" y="190"/>
                    </a:lnTo>
                    <a:lnTo>
                      <a:pt x="43" y="191"/>
                    </a:lnTo>
                    <a:lnTo>
                      <a:pt x="44" y="193"/>
                    </a:lnTo>
                    <a:lnTo>
                      <a:pt x="44" y="196"/>
                    </a:lnTo>
                    <a:lnTo>
                      <a:pt x="46" y="198"/>
                    </a:lnTo>
                    <a:lnTo>
                      <a:pt x="46" y="208"/>
                    </a:lnTo>
                    <a:lnTo>
                      <a:pt x="44" y="210"/>
                    </a:lnTo>
                    <a:lnTo>
                      <a:pt x="46" y="21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47" name="Freeform 4898">
                <a:extLst>
                  <a:ext uri="{FF2B5EF4-FFF2-40B4-BE49-F238E27FC236}">
                    <a16:creationId xmlns:a16="http://schemas.microsoft.com/office/drawing/2014/main" id="{784C4120-6423-F9CF-BC0D-AD4AFF90E3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0" y="2301"/>
                <a:ext cx="76" cy="28"/>
              </a:xfrm>
              <a:custGeom>
                <a:avLst/>
                <a:gdLst>
                  <a:gd name="T0" fmla="*/ 2 w 303"/>
                  <a:gd name="T1" fmla="*/ 113 h 115"/>
                  <a:gd name="T2" fmla="*/ 10 w 303"/>
                  <a:gd name="T3" fmla="*/ 90 h 115"/>
                  <a:gd name="T4" fmla="*/ 18 w 303"/>
                  <a:gd name="T5" fmla="*/ 69 h 115"/>
                  <a:gd name="T6" fmla="*/ 23 w 303"/>
                  <a:gd name="T7" fmla="*/ 66 h 115"/>
                  <a:gd name="T8" fmla="*/ 34 w 303"/>
                  <a:gd name="T9" fmla="*/ 69 h 115"/>
                  <a:gd name="T10" fmla="*/ 32 w 303"/>
                  <a:gd name="T11" fmla="*/ 65 h 115"/>
                  <a:gd name="T12" fmla="*/ 35 w 303"/>
                  <a:gd name="T13" fmla="*/ 46 h 115"/>
                  <a:gd name="T14" fmla="*/ 44 w 303"/>
                  <a:gd name="T15" fmla="*/ 45 h 115"/>
                  <a:gd name="T16" fmla="*/ 56 w 303"/>
                  <a:gd name="T17" fmla="*/ 41 h 115"/>
                  <a:gd name="T18" fmla="*/ 76 w 303"/>
                  <a:gd name="T19" fmla="*/ 39 h 115"/>
                  <a:gd name="T20" fmla="*/ 101 w 303"/>
                  <a:gd name="T21" fmla="*/ 38 h 115"/>
                  <a:gd name="T22" fmla="*/ 118 w 303"/>
                  <a:gd name="T23" fmla="*/ 36 h 115"/>
                  <a:gd name="T24" fmla="*/ 122 w 303"/>
                  <a:gd name="T25" fmla="*/ 31 h 115"/>
                  <a:gd name="T26" fmla="*/ 122 w 303"/>
                  <a:gd name="T27" fmla="*/ 26 h 115"/>
                  <a:gd name="T28" fmla="*/ 133 w 303"/>
                  <a:gd name="T29" fmla="*/ 26 h 115"/>
                  <a:gd name="T30" fmla="*/ 147 w 303"/>
                  <a:gd name="T31" fmla="*/ 34 h 115"/>
                  <a:gd name="T32" fmla="*/ 162 w 303"/>
                  <a:gd name="T33" fmla="*/ 48 h 115"/>
                  <a:gd name="T34" fmla="*/ 183 w 303"/>
                  <a:gd name="T35" fmla="*/ 67 h 115"/>
                  <a:gd name="T36" fmla="*/ 192 w 303"/>
                  <a:gd name="T37" fmla="*/ 65 h 115"/>
                  <a:gd name="T38" fmla="*/ 205 w 303"/>
                  <a:gd name="T39" fmla="*/ 73 h 115"/>
                  <a:gd name="T40" fmla="*/ 210 w 303"/>
                  <a:gd name="T41" fmla="*/ 79 h 115"/>
                  <a:gd name="T42" fmla="*/ 217 w 303"/>
                  <a:gd name="T43" fmla="*/ 74 h 115"/>
                  <a:gd name="T44" fmla="*/ 222 w 303"/>
                  <a:gd name="T45" fmla="*/ 73 h 115"/>
                  <a:gd name="T46" fmla="*/ 229 w 303"/>
                  <a:gd name="T47" fmla="*/ 70 h 115"/>
                  <a:gd name="T48" fmla="*/ 231 w 303"/>
                  <a:gd name="T49" fmla="*/ 59 h 115"/>
                  <a:gd name="T50" fmla="*/ 234 w 303"/>
                  <a:gd name="T51" fmla="*/ 52 h 115"/>
                  <a:gd name="T52" fmla="*/ 236 w 303"/>
                  <a:gd name="T53" fmla="*/ 51 h 115"/>
                  <a:gd name="T54" fmla="*/ 246 w 303"/>
                  <a:gd name="T55" fmla="*/ 49 h 115"/>
                  <a:gd name="T56" fmla="*/ 255 w 303"/>
                  <a:gd name="T57" fmla="*/ 59 h 115"/>
                  <a:gd name="T58" fmla="*/ 257 w 303"/>
                  <a:gd name="T59" fmla="*/ 62 h 115"/>
                  <a:gd name="T60" fmla="*/ 271 w 303"/>
                  <a:gd name="T61" fmla="*/ 59 h 115"/>
                  <a:gd name="T62" fmla="*/ 270 w 303"/>
                  <a:gd name="T63" fmla="*/ 51 h 115"/>
                  <a:gd name="T64" fmla="*/ 273 w 303"/>
                  <a:gd name="T65" fmla="*/ 41 h 115"/>
                  <a:gd name="T66" fmla="*/ 281 w 303"/>
                  <a:gd name="T67" fmla="*/ 33 h 115"/>
                  <a:gd name="T68" fmla="*/ 287 w 303"/>
                  <a:gd name="T69" fmla="*/ 28 h 115"/>
                  <a:gd name="T70" fmla="*/ 296 w 303"/>
                  <a:gd name="T71" fmla="*/ 16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03" h="115">
                    <a:moveTo>
                      <a:pt x="0" y="115"/>
                    </a:moveTo>
                    <a:lnTo>
                      <a:pt x="2" y="113"/>
                    </a:lnTo>
                    <a:lnTo>
                      <a:pt x="6" y="105"/>
                    </a:lnTo>
                    <a:lnTo>
                      <a:pt x="10" y="90"/>
                    </a:lnTo>
                    <a:lnTo>
                      <a:pt x="13" y="84"/>
                    </a:lnTo>
                    <a:lnTo>
                      <a:pt x="18" y="69"/>
                    </a:lnTo>
                    <a:lnTo>
                      <a:pt x="18" y="67"/>
                    </a:lnTo>
                    <a:lnTo>
                      <a:pt x="23" y="66"/>
                    </a:lnTo>
                    <a:lnTo>
                      <a:pt x="32" y="69"/>
                    </a:lnTo>
                    <a:lnTo>
                      <a:pt x="34" y="69"/>
                    </a:lnTo>
                    <a:lnTo>
                      <a:pt x="34" y="67"/>
                    </a:lnTo>
                    <a:lnTo>
                      <a:pt x="32" y="65"/>
                    </a:lnTo>
                    <a:lnTo>
                      <a:pt x="32" y="58"/>
                    </a:lnTo>
                    <a:lnTo>
                      <a:pt x="35" y="46"/>
                    </a:lnTo>
                    <a:lnTo>
                      <a:pt x="37" y="45"/>
                    </a:lnTo>
                    <a:lnTo>
                      <a:pt x="44" y="45"/>
                    </a:lnTo>
                    <a:lnTo>
                      <a:pt x="49" y="44"/>
                    </a:lnTo>
                    <a:lnTo>
                      <a:pt x="56" y="41"/>
                    </a:lnTo>
                    <a:lnTo>
                      <a:pt x="67" y="39"/>
                    </a:lnTo>
                    <a:lnTo>
                      <a:pt x="76" y="39"/>
                    </a:lnTo>
                    <a:lnTo>
                      <a:pt x="83" y="38"/>
                    </a:lnTo>
                    <a:lnTo>
                      <a:pt x="101" y="38"/>
                    </a:lnTo>
                    <a:lnTo>
                      <a:pt x="102" y="39"/>
                    </a:lnTo>
                    <a:lnTo>
                      <a:pt x="118" y="36"/>
                    </a:lnTo>
                    <a:lnTo>
                      <a:pt x="122" y="33"/>
                    </a:lnTo>
                    <a:lnTo>
                      <a:pt x="122" y="31"/>
                    </a:lnTo>
                    <a:lnTo>
                      <a:pt x="121" y="28"/>
                    </a:lnTo>
                    <a:lnTo>
                      <a:pt x="122" y="26"/>
                    </a:lnTo>
                    <a:lnTo>
                      <a:pt x="126" y="24"/>
                    </a:lnTo>
                    <a:lnTo>
                      <a:pt x="133" y="26"/>
                    </a:lnTo>
                    <a:lnTo>
                      <a:pt x="143" y="26"/>
                    </a:lnTo>
                    <a:lnTo>
                      <a:pt x="147" y="34"/>
                    </a:lnTo>
                    <a:lnTo>
                      <a:pt x="148" y="41"/>
                    </a:lnTo>
                    <a:lnTo>
                      <a:pt x="162" y="48"/>
                    </a:lnTo>
                    <a:lnTo>
                      <a:pt x="174" y="56"/>
                    </a:lnTo>
                    <a:lnTo>
                      <a:pt x="183" y="67"/>
                    </a:lnTo>
                    <a:lnTo>
                      <a:pt x="189" y="66"/>
                    </a:lnTo>
                    <a:lnTo>
                      <a:pt x="192" y="65"/>
                    </a:lnTo>
                    <a:lnTo>
                      <a:pt x="197" y="66"/>
                    </a:lnTo>
                    <a:lnTo>
                      <a:pt x="205" y="73"/>
                    </a:lnTo>
                    <a:lnTo>
                      <a:pt x="207" y="76"/>
                    </a:lnTo>
                    <a:lnTo>
                      <a:pt x="210" y="79"/>
                    </a:lnTo>
                    <a:lnTo>
                      <a:pt x="214" y="76"/>
                    </a:lnTo>
                    <a:lnTo>
                      <a:pt x="217" y="74"/>
                    </a:lnTo>
                    <a:lnTo>
                      <a:pt x="221" y="73"/>
                    </a:lnTo>
                    <a:lnTo>
                      <a:pt x="222" y="73"/>
                    </a:lnTo>
                    <a:lnTo>
                      <a:pt x="227" y="74"/>
                    </a:lnTo>
                    <a:lnTo>
                      <a:pt x="229" y="70"/>
                    </a:lnTo>
                    <a:lnTo>
                      <a:pt x="229" y="62"/>
                    </a:lnTo>
                    <a:lnTo>
                      <a:pt x="231" y="59"/>
                    </a:lnTo>
                    <a:lnTo>
                      <a:pt x="231" y="58"/>
                    </a:lnTo>
                    <a:lnTo>
                      <a:pt x="234" y="52"/>
                    </a:lnTo>
                    <a:lnTo>
                      <a:pt x="235" y="51"/>
                    </a:lnTo>
                    <a:lnTo>
                      <a:pt x="236" y="51"/>
                    </a:lnTo>
                    <a:lnTo>
                      <a:pt x="239" y="49"/>
                    </a:lnTo>
                    <a:lnTo>
                      <a:pt x="246" y="49"/>
                    </a:lnTo>
                    <a:lnTo>
                      <a:pt x="255" y="53"/>
                    </a:lnTo>
                    <a:lnTo>
                      <a:pt x="255" y="59"/>
                    </a:lnTo>
                    <a:lnTo>
                      <a:pt x="256" y="62"/>
                    </a:lnTo>
                    <a:lnTo>
                      <a:pt x="257" y="62"/>
                    </a:lnTo>
                    <a:lnTo>
                      <a:pt x="259" y="60"/>
                    </a:lnTo>
                    <a:lnTo>
                      <a:pt x="271" y="59"/>
                    </a:lnTo>
                    <a:lnTo>
                      <a:pt x="271" y="53"/>
                    </a:lnTo>
                    <a:lnTo>
                      <a:pt x="270" y="51"/>
                    </a:lnTo>
                    <a:lnTo>
                      <a:pt x="270" y="48"/>
                    </a:lnTo>
                    <a:lnTo>
                      <a:pt x="273" y="41"/>
                    </a:lnTo>
                    <a:lnTo>
                      <a:pt x="277" y="36"/>
                    </a:lnTo>
                    <a:lnTo>
                      <a:pt x="281" y="33"/>
                    </a:lnTo>
                    <a:lnTo>
                      <a:pt x="285" y="28"/>
                    </a:lnTo>
                    <a:lnTo>
                      <a:pt x="287" y="28"/>
                    </a:lnTo>
                    <a:lnTo>
                      <a:pt x="291" y="24"/>
                    </a:lnTo>
                    <a:lnTo>
                      <a:pt x="296" y="16"/>
                    </a:lnTo>
                    <a:lnTo>
                      <a:pt x="303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48" name="Freeform 4899">
                <a:extLst>
                  <a:ext uri="{FF2B5EF4-FFF2-40B4-BE49-F238E27FC236}">
                    <a16:creationId xmlns:a16="http://schemas.microsoft.com/office/drawing/2014/main" id="{741ED1DC-F2BF-1D96-E702-8713E77CB4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0" y="2270"/>
                <a:ext cx="30" cy="75"/>
              </a:xfrm>
              <a:custGeom>
                <a:avLst/>
                <a:gdLst>
                  <a:gd name="T0" fmla="*/ 40 w 121"/>
                  <a:gd name="T1" fmla="*/ 298 h 298"/>
                  <a:gd name="T2" fmla="*/ 43 w 121"/>
                  <a:gd name="T3" fmla="*/ 295 h 298"/>
                  <a:gd name="T4" fmla="*/ 48 w 121"/>
                  <a:gd name="T5" fmla="*/ 287 h 298"/>
                  <a:gd name="T6" fmla="*/ 48 w 121"/>
                  <a:gd name="T7" fmla="*/ 286 h 298"/>
                  <a:gd name="T8" fmla="*/ 53 w 121"/>
                  <a:gd name="T9" fmla="*/ 285 h 298"/>
                  <a:gd name="T10" fmla="*/ 54 w 121"/>
                  <a:gd name="T11" fmla="*/ 285 h 298"/>
                  <a:gd name="T12" fmla="*/ 78 w 121"/>
                  <a:gd name="T13" fmla="*/ 280 h 298"/>
                  <a:gd name="T14" fmla="*/ 79 w 121"/>
                  <a:gd name="T15" fmla="*/ 279 h 298"/>
                  <a:gd name="T16" fmla="*/ 79 w 121"/>
                  <a:gd name="T17" fmla="*/ 278 h 298"/>
                  <a:gd name="T18" fmla="*/ 78 w 121"/>
                  <a:gd name="T19" fmla="*/ 276 h 298"/>
                  <a:gd name="T20" fmla="*/ 77 w 121"/>
                  <a:gd name="T21" fmla="*/ 276 h 298"/>
                  <a:gd name="T22" fmla="*/ 72 w 121"/>
                  <a:gd name="T23" fmla="*/ 272 h 298"/>
                  <a:gd name="T24" fmla="*/ 72 w 121"/>
                  <a:gd name="T25" fmla="*/ 271 h 298"/>
                  <a:gd name="T26" fmla="*/ 71 w 121"/>
                  <a:gd name="T27" fmla="*/ 269 h 298"/>
                  <a:gd name="T28" fmla="*/ 71 w 121"/>
                  <a:gd name="T29" fmla="*/ 259 h 298"/>
                  <a:gd name="T30" fmla="*/ 91 w 121"/>
                  <a:gd name="T31" fmla="*/ 233 h 298"/>
                  <a:gd name="T32" fmla="*/ 96 w 121"/>
                  <a:gd name="T33" fmla="*/ 227 h 298"/>
                  <a:gd name="T34" fmla="*/ 100 w 121"/>
                  <a:gd name="T35" fmla="*/ 213 h 298"/>
                  <a:gd name="T36" fmla="*/ 100 w 121"/>
                  <a:gd name="T37" fmla="*/ 209 h 298"/>
                  <a:gd name="T38" fmla="*/ 92 w 121"/>
                  <a:gd name="T39" fmla="*/ 205 h 298"/>
                  <a:gd name="T40" fmla="*/ 88 w 121"/>
                  <a:gd name="T41" fmla="*/ 205 h 298"/>
                  <a:gd name="T42" fmla="*/ 89 w 121"/>
                  <a:gd name="T43" fmla="*/ 198 h 298"/>
                  <a:gd name="T44" fmla="*/ 91 w 121"/>
                  <a:gd name="T45" fmla="*/ 196 h 298"/>
                  <a:gd name="T46" fmla="*/ 93 w 121"/>
                  <a:gd name="T47" fmla="*/ 180 h 298"/>
                  <a:gd name="T48" fmla="*/ 93 w 121"/>
                  <a:gd name="T49" fmla="*/ 161 h 298"/>
                  <a:gd name="T50" fmla="*/ 96 w 121"/>
                  <a:gd name="T51" fmla="*/ 148 h 298"/>
                  <a:gd name="T52" fmla="*/ 116 w 121"/>
                  <a:gd name="T53" fmla="*/ 148 h 298"/>
                  <a:gd name="T54" fmla="*/ 121 w 121"/>
                  <a:gd name="T55" fmla="*/ 134 h 298"/>
                  <a:gd name="T56" fmla="*/ 121 w 121"/>
                  <a:gd name="T57" fmla="*/ 110 h 298"/>
                  <a:gd name="T58" fmla="*/ 118 w 121"/>
                  <a:gd name="T59" fmla="*/ 110 h 298"/>
                  <a:gd name="T60" fmla="*/ 91 w 121"/>
                  <a:gd name="T61" fmla="*/ 103 h 298"/>
                  <a:gd name="T62" fmla="*/ 82 w 121"/>
                  <a:gd name="T63" fmla="*/ 99 h 298"/>
                  <a:gd name="T64" fmla="*/ 79 w 121"/>
                  <a:gd name="T65" fmla="*/ 96 h 298"/>
                  <a:gd name="T66" fmla="*/ 72 w 121"/>
                  <a:gd name="T67" fmla="*/ 85 h 298"/>
                  <a:gd name="T68" fmla="*/ 71 w 121"/>
                  <a:gd name="T69" fmla="*/ 79 h 298"/>
                  <a:gd name="T70" fmla="*/ 71 w 121"/>
                  <a:gd name="T71" fmla="*/ 78 h 298"/>
                  <a:gd name="T72" fmla="*/ 72 w 121"/>
                  <a:gd name="T73" fmla="*/ 75 h 298"/>
                  <a:gd name="T74" fmla="*/ 72 w 121"/>
                  <a:gd name="T75" fmla="*/ 74 h 298"/>
                  <a:gd name="T76" fmla="*/ 71 w 121"/>
                  <a:gd name="T77" fmla="*/ 64 h 298"/>
                  <a:gd name="T78" fmla="*/ 65 w 121"/>
                  <a:gd name="T79" fmla="*/ 55 h 298"/>
                  <a:gd name="T80" fmla="*/ 43 w 121"/>
                  <a:gd name="T81" fmla="*/ 47 h 298"/>
                  <a:gd name="T82" fmla="*/ 35 w 121"/>
                  <a:gd name="T83" fmla="*/ 47 h 298"/>
                  <a:gd name="T84" fmla="*/ 31 w 121"/>
                  <a:gd name="T85" fmla="*/ 48 h 298"/>
                  <a:gd name="T86" fmla="*/ 25 w 121"/>
                  <a:gd name="T87" fmla="*/ 51 h 298"/>
                  <a:gd name="T88" fmla="*/ 21 w 121"/>
                  <a:gd name="T89" fmla="*/ 51 h 298"/>
                  <a:gd name="T90" fmla="*/ 14 w 121"/>
                  <a:gd name="T91" fmla="*/ 47 h 298"/>
                  <a:gd name="T92" fmla="*/ 12 w 121"/>
                  <a:gd name="T93" fmla="*/ 47 h 298"/>
                  <a:gd name="T94" fmla="*/ 10 w 121"/>
                  <a:gd name="T95" fmla="*/ 44 h 298"/>
                  <a:gd name="T96" fmla="*/ 10 w 121"/>
                  <a:gd name="T97" fmla="*/ 40 h 298"/>
                  <a:gd name="T98" fmla="*/ 11 w 121"/>
                  <a:gd name="T99" fmla="*/ 33 h 298"/>
                  <a:gd name="T100" fmla="*/ 5 w 121"/>
                  <a:gd name="T101" fmla="*/ 23 h 298"/>
                  <a:gd name="T102" fmla="*/ 1 w 121"/>
                  <a:gd name="T103" fmla="*/ 7 h 298"/>
                  <a:gd name="T104" fmla="*/ 1 w 121"/>
                  <a:gd name="T105" fmla="*/ 0 h 298"/>
                  <a:gd name="T106" fmla="*/ 0 w 121"/>
                  <a:gd name="T107" fmla="*/ 0 h 2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21" h="298">
                    <a:moveTo>
                      <a:pt x="40" y="298"/>
                    </a:moveTo>
                    <a:lnTo>
                      <a:pt x="43" y="295"/>
                    </a:lnTo>
                    <a:lnTo>
                      <a:pt x="48" y="287"/>
                    </a:lnTo>
                    <a:lnTo>
                      <a:pt x="48" y="286"/>
                    </a:lnTo>
                    <a:lnTo>
                      <a:pt x="53" y="285"/>
                    </a:lnTo>
                    <a:lnTo>
                      <a:pt x="54" y="285"/>
                    </a:lnTo>
                    <a:lnTo>
                      <a:pt x="78" y="280"/>
                    </a:lnTo>
                    <a:lnTo>
                      <a:pt x="79" y="279"/>
                    </a:lnTo>
                    <a:lnTo>
                      <a:pt x="79" y="278"/>
                    </a:lnTo>
                    <a:lnTo>
                      <a:pt x="78" y="276"/>
                    </a:lnTo>
                    <a:lnTo>
                      <a:pt x="77" y="276"/>
                    </a:lnTo>
                    <a:lnTo>
                      <a:pt x="72" y="272"/>
                    </a:lnTo>
                    <a:lnTo>
                      <a:pt x="72" y="271"/>
                    </a:lnTo>
                    <a:lnTo>
                      <a:pt x="71" y="269"/>
                    </a:lnTo>
                    <a:lnTo>
                      <a:pt x="71" y="259"/>
                    </a:lnTo>
                    <a:lnTo>
                      <a:pt x="91" y="233"/>
                    </a:lnTo>
                    <a:lnTo>
                      <a:pt x="96" y="227"/>
                    </a:lnTo>
                    <a:lnTo>
                      <a:pt x="100" y="213"/>
                    </a:lnTo>
                    <a:lnTo>
                      <a:pt x="100" y="209"/>
                    </a:lnTo>
                    <a:lnTo>
                      <a:pt x="92" y="205"/>
                    </a:lnTo>
                    <a:lnTo>
                      <a:pt x="88" y="205"/>
                    </a:lnTo>
                    <a:lnTo>
                      <a:pt x="89" y="198"/>
                    </a:lnTo>
                    <a:lnTo>
                      <a:pt x="91" y="196"/>
                    </a:lnTo>
                    <a:lnTo>
                      <a:pt x="93" y="180"/>
                    </a:lnTo>
                    <a:lnTo>
                      <a:pt x="93" y="161"/>
                    </a:lnTo>
                    <a:lnTo>
                      <a:pt x="96" y="148"/>
                    </a:lnTo>
                    <a:lnTo>
                      <a:pt x="116" y="148"/>
                    </a:lnTo>
                    <a:lnTo>
                      <a:pt x="121" y="134"/>
                    </a:lnTo>
                    <a:lnTo>
                      <a:pt x="121" y="110"/>
                    </a:lnTo>
                    <a:lnTo>
                      <a:pt x="118" y="110"/>
                    </a:lnTo>
                    <a:lnTo>
                      <a:pt x="91" y="103"/>
                    </a:lnTo>
                    <a:lnTo>
                      <a:pt x="82" y="99"/>
                    </a:lnTo>
                    <a:lnTo>
                      <a:pt x="79" y="96"/>
                    </a:lnTo>
                    <a:lnTo>
                      <a:pt x="72" y="85"/>
                    </a:lnTo>
                    <a:lnTo>
                      <a:pt x="71" y="79"/>
                    </a:lnTo>
                    <a:lnTo>
                      <a:pt x="71" y="78"/>
                    </a:lnTo>
                    <a:lnTo>
                      <a:pt x="72" y="75"/>
                    </a:lnTo>
                    <a:lnTo>
                      <a:pt x="72" y="74"/>
                    </a:lnTo>
                    <a:lnTo>
                      <a:pt x="71" y="64"/>
                    </a:lnTo>
                    <a:lnTo>
                      <a:pt x="65" y="55"/>
                    </a:lnTo>
                    <a:lnTo>
                      <a:pt x="43" y="47"/>
                    </a:lnTo>
                    <a:lnTo>
                      <a:pt x="35" y="47"/>
                    </a:lnTo>
                    <a:lnTo>
                      <a:pt x="31" y="48"/>
                    </a:lnTo>
                    <a:lnTo>
                      <a:pt x="25" y="51"/>
                    </a:lnTo>
                    <a:lnTo>
                      <a:pt x="21" y="51"/>
                    </a:lnTo>
                    <a:lnTo>
                      <a:pt x="14" y="47"/>
                    </a:lnTo>
                    <a:lnTo>
                      <a:pt x="12" y="47"/>
                    </a:lnTo>
                    <a:lnTo>
                      <a:pt x="10" y="44"/>
                    </a:lnTo>
                    <a:lnTo>
                      <a:pt x="10" y="40"/>
                    </a:lnTo>
                    <a:lnTo>
                      <a:pt x="11" y="33"/>
                    </a:lnTo>
                    <a:lnTo>
                      <a:pt x="5" y="23"/>
                    </a:lnTo>
                    <a:lnTo>
                      <a:pt x="1" y="7"/>
                    </a:lnTo>
                    <a:lnTo>
                      <a:pt x="1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49" name="Freeform 4900">
                <a:extLst>
                  <a:ext uri="{FF2B5EF4-FFF2-40B4-BE49-F238E27FC236}">
                    <a16:creationId xmlns:a16="http://schemas.microsoft.com/office/drawing/2014/main" id="{CB817BEE-09EE-4558-AF41-A37C6DBCA0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6" y="2270"/>
                <a:ext cx="34" cy="26"/>
              </a:xfrm>
              <a:custGeom>
                <a:avLst/>
                <a:gdLst>
                  <a:gd name="T0" fmla="*/ 133 w 133"/>
                  <a:gd name="T1" fmla="*/ 0 h 103"/>
                  <a:gd name="T2" fmla="*/ 129 w 133"/>
                  <a:gd name="T3" fmla="*/ 4 h 103"/>
                  <a:gd name="T4" fmla="*/ 127 w 133"/>
                  <a:gd name="T5" fmla="*/ 4 h 103"/>
                  <a:gd name="T6" fmla="*/ 126 w 133"/>
                  <a:gd name="T7" fmla="*/ 2 h 103"/>
                  <a:gd name="T8" fmla="*/ 117 w 133"/>
                  <a:gd name="T9" fmla="*/ 0 h 103"/>
                  <a:gd name="T10" fmla="*/ 101 w 133"/>
                  <a:gd name="T11" fmla="*/ 0 h 103"/>
                  <a:gd name="T12" fmla="*/ 99 w 133"/>
                  <a:gd name="T13" fmla="*/ 4 h 103"/>
                  <a:gd name="T14" fmla="*/ 98 w 133"/>
                  <a:gd name="T15" fmla="*/ 5 h 103"/>
                  <a:gd name="T16" fmla="*/ 98 w 133"/>
                  <a:gd name="T17" fmla="*/ 16 h 103"/>
                  <a:gd name="T18" fmla="*/ 97 w 133"/>
                  <a:gd name="T19" fmla="*/ 23 h 103"/>
                  <a:gd name="T20" fmla="*/ 94 w 133"/>
                  <a:gd name="T21" fmla="*/ 27 h 103"/>
                  <a:gd name="T22" fmla="*/ 90 w 133"/>
                  <a:gd name="T23" fmla="*/ 30 h 103"/>
                  <a:gd name="T24" fmla="*/ 87 w 133"/>
                  <a:gd name="T25" fmla="*/ 39 h 103"/>
                  <a:gd name="T26" fmla="*/ 87 w 133"/>
                  <a:gd name="T27" fmla="*/ 57 h 103"/>
                  <a:gd name="T28" fmla="*/ 94 w 133"/>
                  <a:gd name="T29" fmla="*/ 61 h 103"/>
                  <a:gd name="T30" fmla="*/ 94 w 133"/>
                  <a:gd name="T31" fmla="*/ 62 h 103"/>
                  <a:gd name="T32" fmla="*/ 92 w 133"/>
                  <a:gd name="T33" fmla="*/ 65 h 103"/>
                  <a:gd name="T34" fmla="*/ 85 w 133"/>
                  <a:gd name="T35" fmla="*/ 76 h 103"/>
                  <a:gd name="T36" fmla="*/ 83 w 133"/>
                  <a:gd name="T37" fmla="*/ 83 h 103"/>
                  <a:gd name="T38" fmla="*/ 83 w 133"/>
                  <a:gd name="T39" fmla="*/ 94 h 103"/>
                  <a:gd name="T40" fmla="*/ 78 w 133"/>
                  <a:gd name="T41" fmla="*/ 103 h 103"/>
                  <a:gd name="T42" fmla="*/ 70 w 133"/>
                  <a:gd name="T43" fmla="*/ 103 h 103"/>
                  <a:gd name="T44" fmla="*/ 61 w 133"/>
                  <a:gd name="T45" fmla="*/ 101 h 103"/>
                  <a:gd name="T46" fmla="*/ 57 w 133"/>
                  <a:gd name="T47" fmla="*/ 101 h 103"/>
                  <a:gd name="T48" fmla="*/ 54 w 133"/>
                  <a:gd name="T49" fmla="*/ 99 h 103"/>
                  <a:gd name="T50" fmla="*/ 43 w 133"/>
                  <a:gd name="T51" fmla="*/ 92 h 103"/>
                  <a:gd name="T52" fmla="*/ 34 w 133"/>
                  <a:gd name="T53" fmla="*/ 79 h 103"/>
                  <a:gd name="T54" fmla="*/ 32 w 133"/>
                  <a:gd name="T55" fmla="*/ 78 h 103"/>
                  <a:gd name="T56" fmla="*/ 30 w 133"/>
                  <a:gd name="T57" fmla="*/ 69 h 103"/>
                  <a:gd name="T58" fmla="*/ 30 w 133"/>
                  <a:gd name="T59" fmla="*/ 65 h 103"/>
                  <a:gd name="T60" fmla="*/ 32 w 133"/>
                  <a:gd name="T61" fmla="*/ 58 h 103"/>
                  <a:gd name="T62" fmla="*/ 37 w 133"/>
                  <a:gd name="T63" fmla="*/ 53 h 103"/>
                  <a:gd name="T64" fmla="*/ 38 w 133"/>
                  <a:gd name="T65" fmla="*/ 46 h 103"/>
                  <a:gd name="T66" fmla="*/ 35 w 133"/>
                  <a:gd name="T67" fmla="*/ 39 h 103"/>
                  <a:gd name="T68" fmla="*/ 35 w 133"/>
                  <a:gd name="T69" fmla="*/ 37 h 103"/>
                  <a:gd name="T70" fmla="*/ 32 w 133"/>
                  <a:gd name="T71" fmla="*/ 39 h 103"/>
                  <a:gd name="T72" fmla="*/ 28 w 133"/>
                  <a:gd name="T73" fmla="*/ 39 h 103"/>
                  <a:gd name="T74" fmla="*/ 28 w 133"/>
                  <a:gd name="T75" fmla="*/ 40 h 103"/>
                  <a:gd name="T76" fmla="*/ 27 w 133"/>
                  <a:gd name="T77" fmla="*/ 44 h 103"/>
                  <a:gd name="T78" fmla="*/ 24 w 133"/>
                  <a:gd name="T79" fmla="*/ 48 h 103"/>
                  <a:gd name="T80" fmla="*/ 17 w 133"/>
                  <a:gd name="T81" fmla="*/ 53 h 103"/>
                  <a:gd name="T82" fmla="*/ 13 w 133"/>
                  <a:gd name="T83" fmla="*/ 54 h 103"/>
                  <a:gd name="T84" fmla="*/ 6 w 133"/>
                  <a:gd name="T85" fmla="*/ 53 h 103"/>
                  <a:gd name="T86" fmla="*/ 0 w 133"/>
                  <a:gd name="T87" fmla="*/ 54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33" h="103">
                    <a:moveTo>
                      <a:pt x="133" y="0"/>
                    </a:moveTo>
                    <a:lnTo>
                      <a:pt x="129" y="4"/>
                    </a:lnTo>
                    <a:lnTo>
                      <a:pt x="127" y="4"/>
                    </a:lnTo>
                    <a:lnTo>
                      <a:pt x="126" y="2"/>
                    </a:lnTo>
                    <a:lnTo>
                      <a:pt x="117" y="0"/>
                    </a:lnTo>
                    <a:lnTo>
                      <a:pt x="101" y="0"/>
                    </a:lnTo>
                    <a:lnTo>
                      <a:pt x="99" y="4"/>
                    </a:lnTo>
                    <a:lnTo>
                      <a:pt x="98" y="5"/>
                    </a:lnTo>
                    <a:lnTo>
                      <a:pt x="98" y="16"/>
                    </a:lnTo>
                    <a:lnTo>
                      <a:pt x="97" y="23"/>
                    </a:lnTo>
                    <a:lnTo>
                      <a:pt x="94" y="27"/>
                    </a:lnTo>
                    <a:lnTo>
                      <a:pt x="90" y="30"/>
                    </a:lnTo>
                    <a:lnTo>
                      <a:pt x="87" y="39"/>
                    </a:lnTo>
                    <a:lnTo>
                      <a:pt x="87" y="57"/>
                    </a:lnTo>
                    <a:lnTo>
                      <a:pt x="94" y="61"/>
                    </a:lnTo>
                    <a:lnTo>
                      <a:pt x="94" y="62"/>
                    </a:lnTo>
                    <a:lnTo>
                      <a:pt x="92" y="65"/>
                    </a:lnTo>
                    <a:lnTo>
                      <a:pt x="85" y="76"/>
                    </a:lnTo>
                    <a:lnTo>
                      <a:pt x="83" y="83"/>
                    </a:lnTo>
                    <a:lnTo>
                      <a:pt x="83" y="94"/>
                    </a:lnTo>
                    <a:lnTo>
                      <a:pt x="78" y="103"/>
                    </a:lnTo>
                    <a:lnTo>
                      <a:pt x="70" y="103"/>
                    </a:lnTo>
                    <a:lnTo>
                      <a:pt x="61" y="101"/>
                    </a:lnTo>
                    <a:lnTo>
                      <a:pt x="57" y="101"/>
                    </a:lnTo>
                    <a:lnTo>
                      <a:pt x="54" y="99"/>
                    </a:lnTo>
                    <a:lnTo>
                      <a:pt x="43" y="92"/>
                    </a:lnTo>
                    <a:lnTo>
                      <a:pt x="34" y="79"/>
                    </a:lnTo>
                    <a:lnTo>
                      <a:pt x="32" y="78"/>
                    </a:lnTo>
                    <a:lnTo>
                      <a:pt x="30" y="69"/>
                    </a:lnTo>
                    <a:lnTo>
                      <a:pt x="30" y="65"/>
                    </a:lnTo>
                    <a:lnTo>
                      <a:pt x="32" y="58"/>
                    </a:lnTo>
                    <a:lnTo>
                      <a:pt x="37" y="53"/>
                    </a:lnTo>
                    <a:lnTo>
                      <a:pt x="38" y="46"/>
                    </a:lnTo>
                    <a:lnTo>
                      <a:pt x="35" y="39"/>
                    </a:lnTo>
                    <a:lnTo>
                      <a:pt x="35" y="37"/>
                    </a:lnTo>
                    <a:lnTo>
                      <a:pt x="32" y="39"/>
                    </a:lnTo>
                    <a:lnTo>
                      <a:pt x="28" y="39"/>
                    </a:lnTo>
                    <a:lnTo>
                      <a:pt x="28" y="40"/>
                    </a:lnTo>
                    <a:lnTo>
                      <a:pt x="27" y="44"/>
                    </a:lnTo>
                    <a:lnTo>
                      <a:pt x="24" y="48"/>
                    </a:lnTo>
                    <a:lnTo>
                      <a:pt x="17" y="53"/>
                    </a:lnTo>
                    <a:lnTo>
                      <a:pt x="13" y="54"/>
                    </a:lnTo>
                    <a:lnTo>
                      <a:pt x="6" y="53"/>
                    </a:lnTo>
                    <a:lnTo>
                      <a:pt x="0" y="5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50" name="Freeform 4901">
                <a:extLst>
                  <a:ext uri="{FF2B5EF4-FFF2-40B4-BE49-F238E27FC236}">
                    <a16:creationId xmlns:a16="http://schemas.microsoft.com/office/drawing/2014/main" id="{7D4569A6-B75C-B07D-4995-F2B767E6F4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0" y="2338"/>
                <a:ext cx="10" cy="8"/>
              </a:xfrm>
              <a:custGeom>
                <a:avLst/>
                <a:gdLst>
                  <a:gd name="T0" fmla="*/ 0 w 40"/>
                  <a:gd name="T1" fmla="*/ 0 h 35"/>
                  <a:gd name="T2" fmla="*/ 1 w 40"/>
                  <a:gd name="T3" fmla="*/ 2 h 35"/>
                  <a:gd name="T4" fmla="*/ 3 w 40"/>
                  <a:gd name="T5" fmla="*/ 2 h 35"/>
                  <a:gd name="T6" fmla="*/ 4 w 40"/>
                  <a:gd name="T7" fmla="*/ 6 h 35"/>
                  <a:gd name="T8" fmla="*/ 19 w 40"/>
                  <a:gd name="T9" fmla="*/ 16 h 35"/>
                  <a:gd name="T10" fmla="*/ 31 w 40"/>
                  <a:gd name="T11" fmla="*/ 29 h 35"/>
                  <a:gd name="T12" fmla="*/ 29 w 40"/>
                  <a:gd name="T13" fmla="*/ 33 h 35"/>
                  <a:gd name="T14" fmla="*/ 29 w 40"/>
                  <a:gd name="T15" fmla="*/ 35 h 35"/>
                  <a:gd name="T16" fmla="*/ 32 w 40"/>
                  <a:gd name="T17" fmla="*/ 35 h 35"/>
                  <a:gd name="T18" fmla="*/ 39 w 40"/>
                  <a:gd name="T19" fmla="*/ 29 h 35"/>
                  <a:gd name="T20" fmla="*/ 40 w 40"/>
                  <a:gd name="T21" fmla="*/ 29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0" h="35">
                    <a:moveTo>
                      <a:pt x="0" y="0"/>
                    </a:moveTo>
                    <a:lnTo>
                      <a:pt x="1" y="2"/>
                    </a:lnTo>
                    <a:lnTo>
                      <a:pt x="3" y="2"/>
                    </a:lnTo>
                    <a:lnTo>
                      <a:pt x="4" y="6"/>
                    </a:lnTo>
                    <a:lnTo>
                      <a:pt x="19" y="16"/>
                    </a:lnTo>
                    <a:lnTo>
                      <a:pt x="31" y="29"/>
                    </a:lnTo>
                    <a:lnTo>
                      <a:pt x="29" y="33"/>
                    </a:lnTo>
                    <a:lnTo>
                      <a:pt x="29" y="35"/>
                    </a:lnTo>
                    <a:lnTo>
                      <a:pt x="32" y="35"/>
                    </a:lnTo>
                    <a:lnTo>
                      <a:pt x="39" y="29"/>
                    </a:lnTo>
                    <a:lnTo>
                      <a:pt x="40" y="2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51" name="Freeform 4902">
                <a:extLst>
                  <a:ext uri="{FF2B5EF4-FFF2-40B4-BE49-F238E27FC236}">
                    <a16:creationId xmlns:a16="http://schemas.microsoft.com/office/drawing/2014/main" id="{CD42E007-A69F-E8BA-0AFD-F3C2272240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0" y="2345"/>
                <a:ext cx="9" cy="10"/>
              </a:xfrm>
              <a:custGeom>
                <a:avLst/>
                <a:gdLst>
                  <a:gd name="T0" fmla="*/ 37 w 37"/>
                  <a:gd name="T1" fmla="*/ 40 h 40"/>
                  <a:gd name="T2" fmla="*/ 34 w 37"/>
                  <a:gd name="T3" fmla="*/ 40 h 40"/>
                  <a:gd name="T4" fmla="*/ 28 w 37"/>
                  <a:gd name="T5" fmla="*/ 37 h 40"/>
                  <a:gd name="T6" fmla="*/ 25 w 37"/>
                  <a:gd name="T7" fmla="*/ 34 h 40"/>
                  <a:gd name="T8" fmla="*/ 6 w 37"/>
                  <a:gd name="T9" fmla="*/ 30 h 40"/>
                  <a:gd name="T10" fmla="*/ 6 w 37"/>
                  <a:gd name="T11" fmla="*/ 27 h 40"/>
                  <a:gd name="T12" fmla="*/ 4 w 37"/>
                  <a:gd name="T13" fmla="*/ 23 h 40"/>
                  <a:gd name="T14" fmla="*/ 4 w 37"/>
                  <a:gd name="T15" fmla="*/ 17 h 40"/>
                  <a:gd name="T16" fmla="*/ 0 w 37"/>
                  <a:gd name="T17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7" h="40">
                    <a:moveTo>
                      <a:pt x="37" y="40"/>
                    </a:moveTo>
                    <a:lnTo>
                      <a:pt x="34" y="40"/>
                    </a:lnTo>
                    <a:lnTo>
                      <a:pt x="28" y="37"/>
                    </a:lnTo>
                    <a:lnTo>
                      <a:pt x="25" y="34"/>
                    </a:lnTo>
                    <a:lnTo>
                      <a:pt x="6" y="30"/>
                    </a:lnTo>
                    <a:lnTo>
                      <a:pt x="6" y="27"/>
                    </a:lnTo>
                    <a:lnTo>
                      <a:pt x="4" y="23"/>
                    </a:lnTo>
                    <a:lnTo>
                      <a:pt x="4" y="17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52" name="Freeform 4903">
                <a:extLst>
                  <a:ext uri="{FF2B5EF4-FFF2-40B4-BE49-F238E27FC236}">
                    <a16:creationId xmlns:a16="http://schemas.microsoft.com/office/drawing/2014/main" id="{084FFC6E-735B-54AF-FC0A-978212CC3C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6" y="2355"/>
                <a:ext cx="44" cy="31"/>
              </a:xfrm>
              <a:custGeom>
                <a:avLst/>
                <a:gdLst>
                  <a:gd name="T0" fmla="*/ 10 w 174"/>
                  <a:gd name="T1" fmla="*/ 0 h 125"/>
                  <a:gd name="T2" fmla="*/ 10 w 174"/>
                  <a:gd name="T3" fmla="*/ 2 h 125"/>
                  <a:gd name="T4" fmla="*/ 4 w 174"/>
                  <a:gd name="T5" fmla="*/ 15 h 125"/>
                  <a:gd name="T6" fmla="*/ 0 w 174"/>
                  <a:gd name="T7" fmla="*/ 30 h 125"/>
                  <a:gd name="T8" fmla="*/ 1 w 174"/>
                  <a:gd name="T9" fmla="*/ 30 h 125"/>
                  <a:gd name="T10" fmla="*/ 11 w 174"/>
                  <a:gd name="T11" fmla="*/ 37 h 125"/>
                  <a:gd name="T12" fmla="*/ 22 w 174"/>
                  <a:gd name="T13" fmla="*/ 57 h 125"/>
                  <a:gd name="T14" fmla="*/ 24 w 174"/>
                  <a:gd name="T15" fmla="*/ 64 h 125"/>
                  <a:gd name="T16" fmla="*/ 24 w 174"/>
                  <a:gd name="T17" fmla="*/ 71 h 125"/>
                  <a:gd name="T18" fmla="*/ 26 w 174"/>
                  <a:gd name="T19" fmla="*/ 74 h 125"/>
                  <a:gd name="T20" fmla="*/ 28 w 174"/>
                  <a:gd name="T21" fmla="*/ 74 h 125"/>
                  <a:gd name="T22" fmla="*/ 28 w 174"/>
                  <a:gd name="T23" fmla="*/ 76 h 125"/>
                  <a:gd name="T24" fmla="*/ 24 w 174"/>
                  <a:gd name="T25" fmla="*/ 111 h 125"/>
                  <a:gd name="T26" fmla="*/ 24 w 174"/>
                  <a:gd name="T27" fmla="*/ 114 h 125"/>
                  <a:gd name="T28" fmla="*/ 25 w 174"/>
                  <a:gd name="T29" fmla="*/ 120 h 125"/>
                  <a:gd name="T30" fmla="*/ 26 w 174"/>
                  <a:gd name="T31" fmla="*/ 121 h 125"/>
                  <a:gd name="T32" fmla="*/ 31 w 174"/>
                  <a:gd name="T33" fmla="*/ 121 h 125"/>
                  <a:gd name="T34" fmla="*/ 31 w 174"/>
                  <a:gd name="T35" fmla="*/ 125 h 125"/>
                  <a:gd name="T36" fmla="*/ 33 w 174"/>
                  <a:gd name="T37" fmla="*/ 125 h 125"/>
                  <a:gd name="T38" fmla="*/ 47 w 174"/>
                  <a:gd name="T39" fmla="*/ 120 h 125"/>
                  <a:gd name="T40" fmla="*/ 53 w 174"/>
                  <a:gd name="T41" fmla="*/ 115 h 125"/>
                  <a:gd name="T42" fmla="*/ 56 w 174"/>
                  <a:gd name="T43" fmla="*/ 114 h 125"/>
                  <a:gd name="T44" fmla="*/ 60 w 174"/>
                  <a:gd name="T45" fmla="*/ 114 h 125"/>
                  <a:gd name="T46" fmla="*/ 67 w 174"/>
                  <a:gd name="T47" fmla="*/ 115 h 125"/>
                  <a:gd name="T48" fmla="*/ 81 w 174"/>
                  <a:gd name="T49" fmla="*/ 111 h 125"/>
                  <a:gd name="T50" fmla="*/ 82 w 174"/>
                  <a:gd name="T51" fmla="*/ 111 h 125"/>
                  <a:gd name="T52" fmla="*/ 82 w 174"/>
                  <a:gd name="T53" fmla="*/ 113 h 125"/>
                  <a:gd name="T54" fmla="*/ 89 w 174"/>
                  <a:gd name="T55" fmla="*/ 117 h 125"/>
                  <a:gd name="T56" fmla="*/ 96 w 174"/>
                  <a:gd name="T57" fmla="*/ 117 h 125"/>
                  <a:gd name="T58" fmla="*/ 102 w 174"/>
                  <a:gd name="T59" fmla="*/ 120 h 125"/>
                  <a:gd name="T60" fmla="*/ 102 w 174"/>
                  <a:gd name="T61" fmla="*/ 121 h 125"/>
                  <a:gd name="T62" fmla="*/ 103 w 174"/>
                  <a:gd name="T63" fmla="*/ 121 h 125"/>
                  <a:gd name="T64" fmla="*/ 120 w 174"/>
                  <a:gd name="T65" fmla="*/ 115 h 125"/>
                  <a:gd name="T66" fmla="*/ 121 w 174"/>
                  <a:gd name="T67" fmla="*/ 115 h 125"/>
                  <a:gd name="T68" fmla="*/ 125 w 174"/>
                  <a:gd name="T69" fmla="*/ 113 h 125"/>
                  <a:gd name="T70" fmla="*/ 127 w 174"/>
                  <a:gd name="T71" fmla="*/ 111 h 125"/>
                  <a:gd name="T72" fmla="*/ 131 w 174"/>
                  <a:gd name="T73" fmla="*/ 111 h 125"/>
                  <a:gd name="T74" fmla="*/ 132 w 174"/>
                  <a:gd name="T75" fmla="*/ 113 h 125"/>
                  <a:gd name="T76" fmla="*/ 148 w 174"/>
                  <a:gd name="T77" fmla="*/ 120 h 125"/>
                  <a:gd name="T78" fmla="*/ 149 w 174"/>
                  <a:gd name="T79" fmla="*/ 118 h 125"/>
                  <a:gd name="T80" fmla="*/ 170 w 174"/>
                  <a:gd name="T81" fmla="*/ 114 h 125"/>
                  <a:gd name="T82" fmla="*/ 174 w 174"/>
                  <a:gd name="T83" fmla="*/ 114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74" h="125">
                    <a:moveTo>
                      <a:pt x="10" y="0"/>
                    </a:moveTo>
                    <a:lnTo>
                      <a:pt x="10" y="2"/>
                    </a:lnTo>
                    <a:lnTo>
                      <a:pt x="4" y="15"/>
                    </a:lnTo>
                    <a:lnTo>
                      <a:pt x="0" y="30"/>
                    </a:lnTo>
                    <a:lnTo>
                      <a:pt x="1" y="30"/>
                    </a:lnTo>
                    <a:lnTo>
                      <a:pt x="11" y="37"/>
                    </a:lnTo>
                    <a:lnTo>
                      <a:pt x="22" y="57"/>
                    </a:lnTo>
                    <a:lnTo>
                      <a:pt x="24" y="64"/>
                    </a:lnTo>
                    <a:lnTo>
                      <a:pt x="24" y="71"/>
                    </a:lnTo>
                    <a:lnTo>
                      <a:pt x="26" y="74"/>
                    </a:lnTo>
                    <a:lnTo>
                      <a:pt x="28" y="74"/>
                    </a:lnTo>
                    <a:lnTo>
                      <a:pt x="28" y="76"/>
                    </a:lnTo>
                    <a:lnTo>
                      <a:pt x="24" y="111"/>
                    </a:lnTo>
                    <a:lnTo>
                      <a:pt x="24" y="114"/>
                    </a:lnTo>
                    <a:lnTo>
                      <a:pt x="25" y="120"/>
                    </a:lnTo>
                    <a:lnTo>
                      <a:pt x="26" y="121"/>
                    </a:lnTo>
                    <a:lnTo>
                      <a:pt x="31" y="121"/>
                    </a:lnTo>
                    <a:lnTo>
                      <a:pt x="31" y="125"/>
                    </a:lnTo>
                    <a:lnTo>
                      <a:pt x="33" y="125"/>
                    </a:lnTo>
                    <a:lnTo>
                      <a:pt x="47" y="120"/>
                    </a:lnTo>
                    <a:lnTo>
                      <a:pt x="53" y="115"/>
                    </a:lnTo>
                    <a:lnTo>
                      <a:pt x="56" y="114"/>
                    </a:lnTo>
                    <a:lnTo>
                      <a:pt x="60" y="114"/>
                    </a:lnTo>
                    <a:lnTo>
                      <a:pt x="67" y="115"/>
                    </a:lnTo>
                    <a:lnTo>
                      <a:pt x="81" y="111"/>
                    </a:lnTo>
                    <a:lnTo>
                      <a:pt x="82" y="111"/>
                    </a:lnTo>
                    <a:lnTo>
                      <a:pt x="82" y="113"/>
                    </a:lnTo>
                    <a:lnTo>
                      <a:pt x="89" y="117"/>
                    </a:lnTo>
                    <a:lnTo>
                      <a:pt x="96" y="117"/>
                    </a:lnTo>
                    <a:lnTo>
                      <a:pt x="102" y="120"/>
                    </a:lnTo>
                    <a:lnTo>
                      <a:pt x="102" y="121"/>
                    </a:lnTo>
                    <a:lnTo>
                      <a:pt x="103" y="121"/>
                    </a:lnTo>
                    <a:lnTo>
                      <a:pt x="120" y="115"/>
                    </a:lnTo>
                    <a:lnTo>
                      <a:pt x="121" y="115"/>
                    </a:lnTo>
                    <a:lnTo>
                      <a:pt x="125" y="113"/>
                    </a:lnTo>
                    <a:lnTo>
                      <a:pt x="127" y="111"/>
                    </a:lnTo>
                    <a:lnTo>
                      <a:pt x="131" y="111"/>
                    </a:lnTo>
                    <a:lnTo>
                      <a:pt x="132" y="113"/>
                    </a:lnTo>
                    <a:lnTo>
                      <a:pt x="148" y="120"/>
                    </a:lnTo>
                    <a:lnTo>
                      <a:pt x="149" y="118"/>
                    </a:lnTo>
                    <a:lnTo>
                      <a:pt x="170" y="114"/>
                    </a:lnTo>
                    <a:lnTo>
                      <a:pt x="174" y="11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53" name="Freeform 4904">
                <a:extLst>
                  <a:ext uri="{FF2B5EF4-FFF2-40B4-BE49-F238E27FC236}">
                    <a16:creationId xmlns:a16="http://schemas.microsoft.com/office/drawing/2014/main" id="{8E7BF7C3-FE3A-9092-D742-3E7EB60294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9" y="2347"/>
                <a:ext cx="20" cy="8"/>
              </a:xfrm>
              <a:custGeom>
                <a:avLst/>
                <a:gdLst>
                  <a:gd name="T0" fmla="*/ 81 w 81"/>
                  <a:gd name="T1" fmla="*/ 0 h 31"/>
                  <a:gd name="T2" fmla="*/ 76 w 81"/>
                  <a:gd name="T3" fmla="*/ 0 h 31"/>
                  <a:gd name="T4" fmla="*/ 58 w 81"/>
                  <a:gd name="T5" fmla="*/ 2 h 31"/>
                  <a:gd name="T6" fmla="*/ 47 w 81"/>
                  <a:gd name="T7" fmla="*/ 8 h 31"/>
                  <a:gd name="T8" fmla="*/ 12 w 81"/>
                  <a:gd name="T9" fmla="*/ 18 h 31"/>
                  <a:gd name="T10" fmla="*/ 12 w 81"/>
                  <a:gd name="T11" fmla="*/ 19 h 31"/>
                  <a:gd name="T12" fmla="*/ 0 w 81"/>
                  <a:gd name="T13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1" h="31">
                    <a:moveTo>
                      <a:pt x="81" y="0"/>
                    </a:moveTo>
                    <a:lnTo>
                      <a:pt x="76" y="0"/>
                    </a:lnTo>
                    <a:lnTo>
                      <a:pt x="58" y="2"/>
                    </a:lnTo>
                    <a:lnTo>
                      <a:pt x="47" y="8"/>
                    </a:lnTo>
                    <a:lnTo>
                      <a:pt x="12" y="18"/>
                    </a:lnTo>
                    <a:lnTo>
                      <a:pt x="12" y="19"/>
                    </a:lnTo>
                    <a:lnTo>
                      <a:pt x="0" y="3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54" name="Freeform 4905">
                <a:extLst>
                  <a:ext uri="{FF2B5EF4-FFF2-40B4-BE49-F238E27FC236}">
                    <a16:creationId xmlns:a16="http://schemas.microsoft.com/office/drawing/2014/main" id="{01741054-ADAA-C440-CDE6-39157906EE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4" y="2338"/>
                <a:ext cx="6" cy="3"/>
              </a:xfrm>
              <a:custGeom>
                <a:avLst/>
                <a:gdLst>
                  <a:gd name="T0" fmla="*/ 0 w 23"/>
                  <a:gd name="T1" fmla="*/ 13 h 13"/>
                  <a:gd name="T2" fmla="*/ 6 w 23"/>
                  <a:gd name="T3" fmla="*/ 9 h 13"/>
                  <a:gd name="T4" fmla="*/ 23 w 23"/>
                  <a:gd name="T5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3" h="13">
                    <a:moveTo>
                      <a:pt x="0" y="13"/>
                    </a:moveTo>
                    <a:lnTo>
                      <a:pt x="6" y="9"/>
                    </a:lnTo>
                    <a:lnTo>
                      <a:pt x="23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55" name="Line 4906">
                <a:extLst>
                  <a:ext uri="{FF2B5EF4-FFF2-40B4-BE49-F238E27FC236}">
                    <a16:creationId xmlns:a16="http://schemas.microsoft.com/office/drawing/2014/main" id="{C2ED4F02-623B-4054-F75E-E09EB862688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754" y="2338"/>
                <a:ext cx="6" cy="3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56" name="Freeform 4907">
                <a:extLst>
                  <a:ext uri="{FF2B5EF4-FFF2-40B4-BE49-F238E27FC236}">
                    <a16:creationId xmlns:a16="http://schemas.microsoft.com/office/drawing/2014/main" id="{FB448D7A-70F8-7E91-3A28-C8CFFED7A4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2" y="2327"/>
                <a:ext cx="22" cy="18"/>
              </a:xfrm>
              <a:custGeom>
                <a:avLst/>
                <a:gdLst>
                  <a:gd name="T0" fmla="*/ 0 w 87"/>
                  <a:gd name="T1" fmla="*/ 9 h 76"/>
                  <a:gd name="T2" fmla="*/ 0 w 87"/>
                  <a:gd name="T3" fmla="*/ 8 h 76"/>
                  <a:gd name="T4" fmla="*/ 11 w 87"/>
                  <a:gd name="T5" fmla="*/ 2 h 76"/>
                  <a:gd name="T6" fmla="*/ 12 w 87"/>
                  <a:gd name="T7" fmla="*/ 0 h 76"/>
                  <a:gd name="T8" fmla="*/ 19 w 87"/>
                  <a:gd name="T9" fmla="*/ 0 h 76"/>
                  <a:gd name="T10" fmla="*/ 20 w 87"/>
                  <a:gd name="T11" fmla="*/ 2 h 76"/>
                  <a:gd name="T12" fmla="*/ 23 w 87"/>
                  <a:gd name="T13" fmla="*/ 3 h 76"/>
                  <a:gd name="T14" fmla="*/ 23 w 87"/>
                  <a:gd name="T15" fmla="*/ 5 h 76"/>
                  <a:gd name="T16" fmla="*/ 24 w 87"/>
                  <a:gd name="T17" fmla="*/ 5 h 76"/>
                  <a:gd name="T18" fmla="*/ 31 w 87"/>
                  <a:gd name="T19" fmla="*/ 19 h 76"/>
                  <a:gd name="T20" fmla="*/ 34 w 87"/>
                  <a:gd name="T21" fmla="*/ 27 h 76"/>
                  <a:gd name="T22" fmla="*/ 36 w 87"/>
                  <a:gd name="T23" fmla="*/ 27 h 76"/>
                  <a:gd name="T24" fmla="*/ 36 w 87"/>
                  <a:gd name="T25" fmla="*/ 29 h 76"/>
                  <a:gd name="T26" fmla="*/ 37 w 87"/>
                  <a:gd name="T27" fmla="*/ 30 h 76"/>
                  <a:gd name="T28" fmla="*/ 51 w 87"/>
                  <a:gd name="T29" fmla="*/ 30 h 76"/>
                  <a:gd name="T30" fmla="*/ 57 w 87"/>
                  <a:gd name="T31" fmla="*/ 31 h 76"/>
                  <a:gd name="T32" fmla="*/ 58 w 87"/>
                  <a:gd name="T33" fmla="*/ 31 h 76"/>
                  <a:gd name="T34" fmla="*/ 61 w 87"/>
                  <a:gd name="T35" fmla="*/ 34 h 76"/>
                  <a:gd name="T36" fmla="*/ 61 w 87"/>
                  <a:gd name="T37" fmla="*/ 37 h 76"/>
                  <a:gd name="T38" fmla="*/ 62 w 87"/>
                  <a:gd name="T39" fmla="*/ 38 h 76"/>
                  <a:gd name="T40" fmla="*/ 62 w 87"/>
                  <a:gd name="T41" fmla="*/ 55 h 76"/>
                  <a:gd name="T42" fmla="*/ 61 w 87"/>
                  <a:gd name="T43" fmla="*/ 57 h 76"/>
                  <a:gd name="T44" fmla="*/ 61 w 87"/>
                  <a:gd name="T45" fmla="*/ 58 h 76"/>
                  <a:gd name="T46" fmla="*/ 54 w 87"/>
                  <a:gd name="T47" fmla="*/ 72 h 76"/>
                  <a:gd name="T48" fmla="*/ 55 w 87"/>
                  <a:gd name="T49" fmla="*/ 73 h 76"/>
                  <a:gd name="T50" fmla="*/ 55 w 87"/>
                  <a:gd name="T51" fmla="*/ 75 h 76"/>
                  <a:gd name="T52" fmla="*/ 57 w 87"/>
                  <a:gd name="T53" fmla="*/ 76 h 76"/>
                  <a:gd name="T54" fmla="*/ 58 w 87"/>
                  <a:gd name="T55" fmla="*/ 76 h 76"/>
                  <a:gd name="T56" fmla="*/ 61 w 87"/>
                  <a:gd name="T57" fmla="*/ 75 h 76"/>
                  <a:gd name="T58" fmla="*/ 62 w 87"/>
                  <a:gd name="T59" fmla="*/ 75 h 76"/>
                  <a:gd name="T60" fmla="*/ 81 w 87"/>
                  <a:gd name="T61" fmla="*/ 60 h 76"/>
                  <a:gd name="T62" fmla="*/ 87 w 87"/>
                  <a:gd name="T63" fmla="*/ 57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87" h="76">
                    <a:moveTo>
                      <a:pt x="0" y="9"/>
                    </a:moveTo>
                    <a:lnTo>
                      <a:pt x="0" y="8"/>
                    </a:lnTo>
                    <a:lnTo>
                      <a:pt x="11" y="2"/>
                    </a:lnTo>
                    <a:lnTo>
                      <a:pt x="12" y="0"/>
                    </a:lnTo>
                    <a:lnTo>
                      <a:pt x="19" y="0"/>
                    </a:lnTo>
                    <a:lnTo>
                      <a:pt x="20" y="2"/>
                    </a:lnTo>
                    <a:lnTo>
                      <a:pt x="23" y="3"/>
                    </a:lnTo>
                    <a:lnTo>
                      <a:pt x="23" y="5"/>
                    </a:lnTo>
                    <a:lnTo>
                      <a:pt x="24" y="5"/>
                    </a:lnTo>
                    <a:lnTo>
                      <a:pt x="31" y="19"/>
                    </a:lnTo>
                    <a:lnTo>
                      <a:pt x="34" y="27"/>
                    </a:lnTo>
                    <a:lnTo>
                      <a:pt x="36" y="27"/>
                    </a:lnTo>
                    <a:lnTo>
                      <a:pt x="36" y="29"/>
                    </a:lnTo>
                    <a:lnTo>
                      <a:pt x="37" y="30"/>
                    </a:lnTo>
                    <a:lnTo>
                      <a:pt x="51" y="30"/>
                    </a:lnTo>
                    <a:lnTo>
                      <a:pt x="57" y="31"/>
                    </a:lnTo>
                    <a:lnTo>
                      <a:pt x="58" y="31"/>
                    </a:lnTo>
                    <a:lnTo>
                      <a:pt x="61" y="34"/>
                    </a:lnTo>
                    <a:lnTo>
                      <a:pt x="61" y="37"/>
                    </a:lnTo>
                    <a:lnTo>
                      <a:pt x="62" y="38"/>
                    </a:lnTo>
                    <a:lnTo>
                      <a:pt x="62" y="55"/>
                    </a:lnTo>
                    <a:lnTo>
                      <a:pt x="61" y="57"/>
                    </a:lnTo>
                    <a:lnTo>
                      <a:pt x="61" y="58"/>
                    </a:lnTo>
                    <a:lnTo>
                      <a:pt x="54" y="72"/>
                    </a:lnTo>
                    <a:lnTo>
                      <a:pt x="55" y="73"/>
                    </a:lnTo>
                    <a:lnTo>
                      <a:pt x="55" y="75"/>
                    </a:lnTo>
                    <a:lnTo>
                      <a:pt x="57" y="76"/>
                    </a:lnTo>
                    <a:lnTo>
                      <a:pt x="58" y="76"/>
                    </a:lnTo>
                    <a:lnTo>
                      <a:pt x="61" y="75"/>
                    </a:lnTo>
                    <a:lnTo>
                      <a:pt x="62" y="75"/>
                    </a:lnTo>
                    <a:lnTo>
                      <a:pt x="81" y="60"/>
                    </a:lnTo>
                    <a:lnTo>
                      <a:pt x="87" y="5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57" name="Freeform 4908">
                <a:extLst>
                  <a:ext uri="{FF2B5EF4-FFF2-40B4-BE49-F238E27FC236}">
                    <a16:creationId xmlns:a16="http://schemas.microsoft.com/office/drawing/2014/main" id="{9C65D957-B346-4089-70B6-18757A93DB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4" y="2334"/>
                <a:ext cx="18" cy="33"/>
              </a:xfrm>
              <a:custGeom>
                <a:avLst/>
                <a:gdLst>
                  <a:gd name="T0" fmla="*/ 3 w 74"/>
                  <a:gd name="T1" fmla="*/ 128 h 133"/>
                  <a:gd name="T2" fmla="*/ 3 w 74"/>
                  <a:gd name="T3" fmla="*/ 126 h 133"/>
                  <a:gd name="T4" fmla="*/ 2 w 74"/>
                  <a:gd name="T5" fmla="*/ 118 h 133"/>
                  <a:gd name="T6" fmla="*/ 2 w 74"/>
                  <a:gd name="T7" fmla="*/ 116 h 133"/>
                  <a:gd name="T8" fmla="*/ 11 w 74"/>
                  <a:gd name="T9" fmla="*/ 79 h 133"/>
                  <a:gd name="T10" fmla="*/ 13 w 74"/>
                  <a:gd name="T11" fmla="*/ 79 h 133"/>
                  <a:gd name="T12" fmla="*/ 17 w 74"/>
                  <a:gd name="T13" fmla="*/ 77 h 133"/>
                  <a:gd name="T14" fmla="*/ 17 w 74"/>
                  <a:gd name="T15" fmla="*/ 82 h 133"/>
                  <a:gd name="T16" fmla="*/ 27 w 74"/>
                  <a:gd name="T17" fmla="*/ 113 h 133"/>
                  <a:gd name="T18" fmla="*/ 27 w 74"/>
                  <a:gd name="T19" fmla="*/ 116 h 133"/>
                  <a:gd name="T20" fmla="*/ 42 w 74"/>
                  <a:gd name="T21" fmla="*/ 133 h 133"/>
                  <a:gd name="T22" fmla="*/ 42 w 74"/>
                  <a:gd name="T23" fmla="*/ 132 h 133"/>
                  <a:gd name="T24" fmla="*/ 44 w 74"/>
                  <a:gd name="T25" fmla="*/ 132 h 133"/>
                  <a:gd name="T26" fmla="*/ 47 w 74"/>
                  <a:gd name="T27" fmla="*/ 130 h 133"/>
                  <a:gd name="T28" fmla="*/ 48 w 74"/>
                  <a:gd name="T29" fmla="*/ 129 h 133"/>
                  <a:gd name="T30" fmla="*/ 48 w 74"/>
                  <a:gd name="T31" fmla="*/ 128 h 133"/>
                  <a:gd name="T32" fmla="*/ 56 w 74"/>
                  <a:gd name="T33" fmla="*/ 120 h 133"/>
                  <a:gd name="T34" fmla="*/ 60 w 74"/>
                  <a:gd name="T35" fmla="*/ 119 h 133"/>
                  <a:gd name="T36" fmla="*/ 63 w 74"/>
                  <a:gd name="T37" fmla="*/ 116 h 133"/>
                  <a:gd name="T38" fmla="*/ 69 w 74"/>
                  <a:gd name="T39" fmla="*/ 97 h 133"/>
                  <a:gd name="T40" fmla="*/ 69 w 74"/>
                  <a:gd name="T41" fmla="*/ 94 h 133"/>
                  <a:gd name="T42" fmla="*/ 71 w 74"/>
                  <a:gd name="T43" fmla="*/ 91 h 133"/>
                  <a:gd name="T44" fmla="*/ 71 w 74"/>
                  <a:gd name="T45" fmla="*/ 69 h 133"/>
                  <a:gd name="T46" fmla="*/ 70 w 74"/>
                  <a:gd name="T47" fmla="*/ 59 h 133"/>
                  <a:gd name="T48" fmla="*/ 71 w 74"/>
                  <a:gd name="T49" fmla="*/ 49 h 133"/>
                  <a:gd name="T50" fmla="*/ 71 w 74"/>
                  <a:gd name="T51" fmla="*/ 48 h 133"/>
                  <a:gd name="T52" fmla="*/ 74 w 74"/>
                  <a:gd name="T53" fmla="*/ 45 h 133"/>
                  <a:gd name="T54" fmla="*/ 74 w 74"/>
                  <a:gd name="T55" fmla="*/ 44 h 133"/>
                  <a:gd name="T56" fmla="*/ 45 w 74"/>
                  <a:gd name="T57" fmla="*/ 44 h 133"/>
                  <a:gd name="T58" fmla="*/ 37 w 74"/>
                  <a:gd name="T59" fmla="*/ 45 h 133"/>
                  <a:gd name="T60" fmla="*/ 37 w 74"/>
                  <a:gd name="T61" fmla="*/ 46 h 133"/>
                  <a:gd name="T62" fmla="*/ 26 w 74"/>
                  <a:gd name="T63" fmla="*/ 42 h 133"/>
                  <a:gd name="T64" fmla="*/ 11 w 74"/>
                  <a:gd name="T65" fmla="*/ 39 h 133"/>
                  <a:gd name="T66" fmla="*/ 4 w 74"/>
                  <a:gd name="T67" fmla="*/ 36 h 133"/>
                  <a:gd name="T68" fmla="*/ 0 w 74"/>
                  <a:gd name="T69" fmla="*/ 22 h 133"/>
                  <a:gd name="T70" fmla="*/ 0 w 74"/>
                  <a:gd name="T71" fmla="*/ 20 h 133"/>
                  <a:gd name="T72" fmla="*/ 4 w 74"/>
                  <a:gd name="T73" fmla="*/ 20 h 133"/>
                  <a:gd name="T74" fmla="*/ 11 w 74"/>
                  <a:gd name="T75" fmla="*/ 7 h 133"/>
                  <a:gd name="T76" fmla="*/ 17 w 74"/>
                  <a:gd name="T77" fmla="*/ 0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74" h="133">
                    <a:moveTo>
                      <a:pt x="3" y="128"/>
                    </a:moveTo>
                    <a:lnTo>
                      <a:pt x="3" y="126"/>
                    </a:lnTo>
                    <a:lnTo>
                      <a:pt x="2" y="118"/>
                    </a:lnTo>
                    <a:lnTo>
                      <a:pt x="2" y="116"/>
                    </a:lnTo>
                    <a:lnTo>
                      <a:pt x="11" y="79"/>
                    </a:lnTo>
                    <a:lnTo>
                      <a:pt x="13" y="79"/>
                    </a:lnTo>
                    <a:lnTo>
                      <a:pt x="17" y="77"/>
                    </a:lnTo>
                    <a:lnTo>
                      <a:pt x="17" y="82"/>
                    </a:lnTo>
                    <a:lnTo>
                      <a:pt x="27" y="113"/>
                    </a:lnTo>
                    <a:lnTo>
                      <a:pt x="27" y="116"/>
                    </a:lnTo>
                    <a:lnTo>
                      <a:pt x="42" y="133"/>
                    </a:lnTo>
                    <a:lnTo>
                      <a:pt x="42" y="132"/>
                    </a:lnTo>
                    <a:lnTo>
                      <a:pt x="44" y="132"/>
                    </a:lnTo>
                    <a:lnTo>
                      <a:pt x="47" y="130"/>
                    </a:lnTo>
                    <a:lnTo>
                      <a:pt x="48" y="129"/>
                    </a:lnTo>
                    <a:lnTo>
                      <a:pt x="48" y="128"/>
                    </a:lnTo>
                    <a:lnTo>
                      <a:pt x="56" y="120"/>
                    </a:lnTo>
                    <a:lnTo>
                      <a:pt x="60" y="119"/>
                    </a:lnTo>
                    <a:lnTo>
                      <a:pt x="63" y="116"/>
                    </a:lnTo>
                    <a:lnTo>
                      <a:pt x="69" y="97"/>
                    </a:lnTo>
                    <a:lnTo>
                      <a:pt x="69" y="94"/>
                    </a:lnTo>
                    <a:lnTo>
                      <a:pt x="71" y="91"/>
                    </a:lnTo>
                    <a:lnTo>
                      <a:pt x="71" y="69"/>
                    </a:lnTo>
                    <a:lnTo>
                      <a:pt x="70" y="59"/>
                    </a:lnTo>
                    <a:lnTo>
                      <a:pt x="71" y="49"/>
                    </a:lnTo>
                    <a:lnTo>
                      <a:pt x="71" y="48"/>
                    </a:lnTo>
                    <a:lnTo>
                      <a:pt x="74" y="45"/>
                    </a:lnTo>
                    <a:lnTo>
                      <a:pt x="74" y="44"/>
                    </a:lnTo>
                    <a:lnTo>
                      <a:pt x="45" y="44"/>
                    </a:lnTo>
                    <a:lnTo>
                      <a:pt x="37" y="45"/>
                    </a:lnTo>
                    <a:lnTo>
                      <a:pt x="37" y="46"/>
                    </a:lnTo>
                    <a:lnTo>
                      <a:pt x="26" y="42"/>
                    </a:lnTo>
                    <a:lnTo>
                      <a:pt x="11" y="39"/>
                    </a:lnTo>
                    <a:lnTo>
                      <a:pt x="4" y="36"/>
                    </a:lnTo>
                    <a:lnTo>
                      <a:pt x="0" y="22"/>
                    </a:lnTo>
                    <a:lnTo>
                      <a:pt x="0" y="20"/>
                    </a:lnTo>
                    <a:lnTo>
                      <a:pt x="4" y="20"/>
                    </a:lnTo>
                    <a:lnTo>
                      <a:pt x="11" y="7"/>
                    </a:lnTo>
                    <a:lnTo>
                      <a:pt x="17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58" name="Freeform 4909">
                <a:extLst>
                  <a:ext uri="{FF2B5EF4-FFF2-40B4-BE49-F238E27FC236}">
                    <a16:creationId xmlns:a16="http://schemas.microsoft.com/office/drawing/2014/main" id="{57F7E829-F573-DCC8-CEE0-CCA1C92508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0" y="2329"/>
                <a:ext cx="42" cy="52"/>
              </a:xfrm>
              <a:custGeom>
                <a:avLst/>
                <a:gdLst>
                  <a:gd name="T0" fmla="*/ 109 w 170"/>
                  <a:gd name="T1" fmla="*/ 205 h 207"/>
                  <a:gd name="T2" fmla="*/ 130 w 170"/>
                  <a:gd name="T3" fmla="*/ 149 h 207"/>
                  <a:gd name="T4" fmla="*/ 131 w 170"/>
                  <a:gd name="T5" fmla="*/ 147 h 207"/>
                  <a:gd name="T6" fmla="*/ 163 w 170"/>
                  <a:gd name="T7" fmla="*/ 149 h 207"/>
                  <a:gd name="T8" fmla="*/ 167 w 170"/>
                  <a:gd name="T9" fmla="*/ 138 h 207"/>
                  <a:gd name="T10" fmla="*/ 169 w 170"/>
                  <a:gd name="T11" fmla="*/ 127 h 207"/>
                  <a:gd name="T12" fmla="*/ 169 w 170"/>
                  <a:gd name="T13" fmla="*/ 116 h 207"/>
                  <a:gd name="T14" fmla="*/ 157 w 170"/>
                  <a:gd name="T15" fmla="*/ 105 h 207"/>
                  <a:gd name="T16" fmla="*/ 154 w 170"/>
                  <a:gd name="T17" fmla="*/ 106 h 207"/>
                  <a:gd name="T18" fmla="*/ 150 w 170"/>
                  <a:gd name="T19" fmla="*/ 108 h 207"/>
                  <a:gd name="T20" fmla="*/ 139 w 170"/>
                  <a:gd name="T21" fmla="*/ 112 h 207"/>
                  <a:gd name="T22" fmla="*/ 138 w 170"/>
                  <a:gd name="T23" fmla="*/ 108 h 207"/>
                  <a:gd name="T24" fmla="*/ 136 w 170"/>
                  <a:gd name="T25" fmla="*/ 105 h 207"/>
                  <a:gd name="T26" fmla="*/ 127 w 170"/>
                  <a:gd name="T27" fmla="*/ 99 h 207"/>
                  <a:gd name="T28" fmla="*/ 121 w 170"/>
                  <a:gd name="T29" fmla="*/ 85 h 207"/>
                  <a:gd name="T30" fmla="*/ 99 w 170"/>
                  <a:gd name="T31" fmla="*/ 82 h 207"/>
                  <a:gd name="T32" fmla="*/ 96 w 170"/>
                  <a:gd name="T33" fmla="*/ 77 h 207"/>
                  <a:gd name="T34" fmla="*/ 92 w 170"/>
                  <a:gd name="T35" fmla="*/ 72 h 207"/>
                  <a:gd name="T36" fmla="*/ 90 w 170"/>
                  <a:gd name="T37" fmla="*/ 71 h 207"/>
                  <a:gd name="T38" fmla="*/ 87 w 170"/>
                  <a:gd name="T39" fmla="*/ 67 h 207"/>
                  <a:gd name="T40" fmla="*/ 93 w 170"/>
                  <a:gd name="T41" fmla="*/ 64 h 207"/>
                  <a:gd name="T42" fmla="*/ 92 w 170"/>
                  <a:gd name="T43" fmla="*/ 53 h 207"/>
                  <a:gd name="T44" fmla="*/ 78 w 170"/>
                  <a:gd name="T45" fmla="*/ 21 h 207"/>
                  <a:gd name="T46" fmla="*/ 72 w 170"/>
                  <a:gd name="T47" fmla="*/ 15 h 207"/>
                  <a:gd name="T48" fmla="*/ 57 w 170"/>
                  <a:gd name="T49" fmla="*/ 35 h 207"/>
                  <a:gd name="T50" fmla="*/ 46 w 170"/>
                  <a:gd name="T51" fmla="*/ 46 h 207"/>
                  <a:gd name="T52" fmla="*/ 44 w 170"/>
                  <a:gd name="T53" fmla="*/ 42 h 207"/>
                  <a:gd name="T54" fmla="*/ 43 w 170"/>
                  <a:gd name="T55" fmla="*/ 38 h 207"/>
                  <a:gd name="T56" fmla="*/ 44 w 170"/>
                  <a:gd name="T57" fmla="*/ 32 h 207"/>
                  <a:gd name="T58" fmla="*/ 36 w 170"/>
                  <a:gd name="T59" fmla="*/ 22 h 207"/>
                  <a:gd name="T60" fmla="*/ 32 w 170"/>
                  <a:gd name="T61" fmla="*/ 25 h 207"/>
                  <a:gd name="T62" fmla="*/ 30 w 170"/>
                  <a:gd name="T63" fmla="*/ 31 h 207"/>
                  <a:gd name="T64" fmla="*/ 23 w 170"/>
                  <a:gd name="T65" fmla="*/ 35 h 207"/>
                  <a:gd name="T66" fmla="*/ 19 w 170"/>
                  <a:gd name="T67" fmla="*/ 21 h 207"/>
                  <a:gd name="T68" fmla="*/ 2 w 170"/>
                  <a:gd name="T69" fmla="*/ 0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70" h="207">
                    <a:moveTo>
                      <a:pt x="107" y="207"/>
                    </a:moveTo>
                    <a:lnTo>
                      <a:pt x="109" y="205"/>
                    </a:lnTo>
                    <a:lnTo>
                      <a:pt x="124" y="176"/>
                    </a:lnTo>
                    <a:lnTo>
                      <a:pt x="130" y="149"/>
                    </a:lnTo>
                    <a:lnTo>
                      <a:pt x="130" y="147"/>
                    </a:lnTo>
                    <a:lnTo>
                      <a:pt x="131" y="147"/>
                    </a:lnTo>
                    <a:lnTo>
                      <a:pt x="162" y="149"/>
                    </a:lnTo>
                    <a:lnTo>
                      <a:pt x="163" y="149"/>
                    </a:lnTo>
                    <a:lnTo>
                      <a:pt x="167" y="147"/>
                    </a:lnTo>
                    <a:lnTo>
                      <a:pt x="167" y="138"/>
                    </a:lnTo>
                    <a:lnTo>
                      <a:pt x="169" y="134"/>
                    </a:lnTo>
                    <a:lnTo>
                      <a:pt x="169" y="127"/>
                    </a:lnTo>
                    <a:lnTo>
                      <a:pt x="170" y="125"/>
                    </a:lnTo>
                    <a:lnTo>
                      <a:pt x="169" y="116"/>
                    </a:lnTo>
                    <a:lnTo>
                      <a:pt x="164" y="110"/>
                    </a:lnTo>
                    <a:lnTo>
                      <a:pt x="157" y="105"/>
                    </a:lnTo>
                    <a:lnTo>
                      <a:pt x="156" y="105"/>
                    </a:lnTo>
                    <a:lnTo>
                      <a:pt x="154" y="106"/>
                    </a:lnTo>
                    <a:lnTo>
                      <a:pt x="152" y="108"/>
                    </a:lnTo>
                    <a:lnTo>
                      <a:pt x="150" y="108"/>
                    </a:lnTo>
                    <a:lnTo>
                      <a:pt x="145" y="110"/>
                    </a:lnTo>
                    <a:lnTo>
                      <a:pt x="139" y="112"/>
                    </a:lnTo>
                    <a:lnTo>
                      <a:pt x="138" y="110"/>
                    </a:lnTo>
                    <a:lnTo>
                      <a:pt x="138" y="108"/>
                    </a:lnTo>
                    <a:lnTo>
                      <a:pt x="136" y="108"/>
                    </a:lnTo>
                    <a:lnTo>
                      <a:pt x="136" y="105"/>
                    </a:lnTo>
                    <a:lnTo>
                      <a:pt x="130" y="102"/>
                    </a:lnTo>
                    <a:lnTo>
                      <a:pt x="127" y="99"/>
                    </a:lnTo>
                    <a:lnTo>
                      <a:pt x="127" y="98"/>
                    </a:lnTo>
                    <a:lnTo>
                      <a:pt x="121" y="85"/>
                    </a:lnTo>
                    <a:lnTo>
                      <a:pt x="102" y="79"/>
                    </a:lnTo>
                    <a:lnTo>
                      <a:pt x="99" y="82"/>
                    </a:lnTo>
                    <a:lnTo>
                      <a:pt x="97" y="78"/>
                    </a:lnTo>
                    <a:lnTo>
                      <a:pt x="96" y="77"/>
                    </a:lnTo>
                    <a:lnTo>
                      <a:pt x="92" y="71"/>
                    </a:lnTo>
                    <a:lnTo>
                      <a:pt x="92" y="72"/>
                    </a:lnTo>
                    <a:lnTo>
                      <a:pt x="90" y="72"/>
                    </a:lnTo>
                    <a:lnTo>
                      <a:pt x="90" y="71"/>
                    </a:lnTo>
                    <a:lnTo>
                      <a:pt x="87" y="68"/>
                    </a:lnTo>
                    <a:lnTo>
                      <a:pt x="87" y="67"/>
                    </a:lnTo>
                    <a:lnTo>
                      <a:pt x="90" y="67"/>
                    </a:lnTo>
                    <a:lnTo>
                      <a:pt x="93" y="64"/>
                    </a:lnTo>
                    <a:lnTo>
                      <a:pt x="93" y="58"/>
                    </a:lnTo>
                    <a:lnTo>
                      <a:pt x="92" y="53"/>
                    </a:lnTo>
                    <a:lnTo>
                      <a:pt x="86" y="29"/>
                    </a:lnTo>
                    <a:lnTo>
                      <a:pt x="78" y="21"/>
                    </a:lnTo>
                    <a:lnTo>
                      <a:pt x="72" y="17"/>
                    </a:lnTo>
                    <a:lnTo>
                      <a:pt x="72" y="15"/>
                    </a:lnTo>
                    <a:lnTo>
                      <a:pt x="64" y="28"/>
                    </a:lnTo>
                    <a:lnTo>
                      <a:pt x="57" y="35"/>
                    </a:lnTo>
                    <a:lnTo>
                      <a:pt x="53" y="41"/>
                    </a:lnTo>
                    <a:lnTo>
                      <a:pt x="46" y="46"/>
                    </a:lnTo>
                    <a:lnTo>
                      <a:pt x="44" y="43"/>
                    </a:lnTo>
                    <a:lnTo>
                      <a:pt x="44" y="42"/>
                    </a:lnTo>
                    <a:lnTo>
                      <a:pt x="43" y="39"/>
                    </a:lnTo>
                    <a:lnTo>
                      <a:pt x="43" y="38"/>
                    </a:lnTo>
                    <a:lnTo>
                      <a:pt x="44" y="34"/>
                    </a:lnTo>
                    <a:lnTo>
                      <a:pt x="44" y="32"/>
                    </a:lnTo>
                    <a:lnTo>
                      <a:pt x="43" y="29"/>
                    </a:lnTo>
                    <a:lnTo>
                      <a:pt x="36" y="22"/>
                    </a:lnTo>
                    <a:lnTo>
                      <a:pt x="33" y="24"/>
                    </a:lnTo>
                    <a:lnTo>
                      <a:pt x="32" y="25"/>
                    </a:lnTo>
                    <a:lnTo>
                      <a:pt x="32" y="26"/>
                    </a:lnTo>
                    <a:lnTo>
                      <a:pt x="30" y="31"/>
                    </a:lnTo>
                    <a:lnTo>
                      <a:pt x="26" y="35"/>
                    </a:lnTo>
                    <a:lnTo>
                      <a:pt x="23" y="35"/>
                    </a:lnTo>
                    <a:lnTo>
                      <a:pt x="23" y="34"/>
                    </a:lnTo>
                    <a:lnTo>
                      <a:pt x="19" y="21"/>
                    </a:lnTo>
                    <a:lnTo>
                      <a:pt x="0" y="1"/>
                    </a:lnTo>
                    <a:lnTo>
                      <a:pt x="2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59" name="Freeform 4910">
                <a:extLst>
                  <a:ext uri="{FF2B5EF4-FFF2-40B4-BE49-F238E27FC236}">
                    <a16:creationId xmlns:a16="http://schemas.microsoft.com/office/drawing/2014/main" id="{36BCD098-6830-79F4-AEF5-947FD1ACA4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6" y="2327"/>
                <a:ext cx="24" cy="20"/>
              </a:xfrm>
              <a:custGeom>
                <a:avLst/>
                <a:gdLst>
                  <a:gd name="T0" fmla="*/ 97 w 97"/>
                  <a:gd name="T1" fmla="*/ 10 h 80"/>
                  <a:gd name="T2" fmla="*/ 95 w 97"/>
                  <a:gd name="T3" fmla="*/ 8 h 80"/>
                  <a:gd name="T4" fmla="*/ 92 w 97"/>
                  <a:gd name="T5" fmla="*/ 4 h 80"/>
                  <a:gd name="T6" fmla="*/ 91 w 97"/>
                  <a:gd name="T7" fmla="*/ 4 h 80"/>
                  <a:gd name="T8" fmla="*/ 72 w 97"/>
                  <a:gd name="T9" fmla="*/ 0 h 80"/>
                  <a:gd name="T10" fmla="*/ 55 w 97"/>
                  <a:gd name="T11" fmla="*/ 0 h 80"/>
                  <a:gd name="T12" fmla="*/ 55 w 97"/>
                  <a:gd name="T13" fmla="*/ 4 h 80"/>
                  <a:gd name="T14" fmla="*/ 54 w 97"/>
                  <a:gd name="T15" fmla="*/ 6 h 80"/>
                  <a:gd name="T16" fmla="*/ 53 w 97"/>
                  <a:gd name="T17" fmla="*/ 11 h 80"/>
                  <a:gd name="T18" fmla="*/ 47 w 97"/>
                  <a:gd name="T19" fmla="*/ 13 h 80"/>
                  <a:gd name="T20" fmla="*/ 43 w 97"/>
                  <a:gd name="T21" fmla="*/ 18 h 80"/>
                  <a:gd name="T22" fmla="*/ 39 w 97"/>
                  <a:gd name="T23" fmla="*/ 41 h 80"/>
                  <a:gd name="T24" fmla="*/ 32 w 97"/>
                  <a:gd name="T25" fmla="*/ 44 h 80"/>
                  <a:gd name="T26" fmla="*/ 19 w 97"/>
                  <a:gd name="T27" fmla="*/ 39 h 80"/>
                  <a:gd name="T28" fmla="*/ 0 w 97"/>
                  <a:gd name="T29" fmla="*/ 46 h 80"/>
                  <a:gd name="T30" fmla="*/ 4 w 97"/>
                  <a:gd name="T31" fmla="*/ 51 h 80"/>
                  <a:gd name="T32" fmla="*/ 4 w 97"/>
                  <a:gd name="T33" fmla="*/ 53 h 80"/>
                  <a:gd name="T34" fmla="*/ 2 w 97"/>
                  <a:gd name="T35" fmla="*/ 63 h 80"/>
                  <a:gd name="T36" fmla="*/ 14 w 97"/>
                  <a:gd name="T37" fmla="*/ 78 h 80"/>
                  <a:gd name="T38" fmla="*/ 14 w 97"/>
                  <a:gd name="T39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97" h="80">
                    <a:moveTo>
                      <a:pt x="97" y="10"/>
                    </a:moveTo>
                    <a:lnTo>
                      <a:pt x="95" y="8"/>
                    </a:lnTo>
                    <a:lnTo>
                      <a:pt x="92" y="4"/>
                    </a:lnTo>
                    <a:lnTo>
                      <a:pt x="91" y="4"/>
                    </a:lnTo>
                    <a:lnTo>
                      <a:pt x="72" y="0"/>
                    </a:lnTo>
                    <a:lnTo>
                      <a:pt x="55" y="0"/>
                    </a:lnTo>
                    <a:lnTo>
                      <a:pt x="55" y="4"/>
                    </a:lnTo>
                    <a:lnTo>
                      <a:pt x="54" y="6"/>
                    </a:lnTo>
                    <a:lnTo>
                      <a:pt x="53" y="11"/>
                    </a:lnTo>
                    <a:lnTo>
                      <a:pt x="47" y="13"/>
                    </a:lnTo>
                    <a:lnTo>
                      <a:pt x="43" y="18"/>
                    </a:lnTo>
                    <a:lnTo>
                      <a:pt x="39" y="41"/>
                    </a:lnTo>
                    <a:lnTo>
                      <a:pt x="32" y="44"/>
                    </a:lnTo>
                    <a:lnTo>
                      <a:pt x="19" y="39"/>
                    </a:lnTo>
                    <a:lnTo>
                      <a:pt x="0" y="46"/>
                    </a:lnTo>
                    <a:lnTo>
                      <a:pt x="4" y="51"/>
                    </a:lnTo>
                    <a:lnTo>
                      <a:pt x="4" y="53"/>
                    </a:lnTo>
                    <a:lnTo>
                      <a:pt x="2" y="63"/>
                    </a:lnTo>
                    <a:lnTo>
                      <a:pt x="14" y="78"/>
                    </a:lnTo>
                    <a:lnTo>
                      <a:pt x="14" y="8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60" name="Freeform 4911">
                <a:extLst>
                  <a:ext uri="{FF2B5EF4-FFF2-40B4-BE49-F238E27FC236}">
                    <a16:creationId xmlns:a16="http://schemas.microsoft.com/office/drawing/2014/main" id="{1370BC8E-50D8-18E7-8E29-72A2CBD169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9" y="2347"/>
                <a:ext cx="21" cy="36"/>
              </a:xfrm>
              <a:custGeom>
                <a:avLst/>
                <a:gdLst>
                  <a:gd name="T0" fmla="*/ 0 w 83"/>
                  <a:gd name="T1" fmla="*/ 0 h 145"/>
                  <a:gd name="T2" fmla="*/ 4 w 83"/>
                  <a:gd name="T3" fmla="*/ 0 h 145"/>
                  <a:gd name="T4" fmla="*/ 20 w 83"/>
                  <a:gd name="T5" fmla="*/ 7 h 145"/>
                  <a:gd name="T6" fmla="*/ 20 w 83"/>
                  <a:gd name="T7" fmla="*/ 12 h 145"/>
                  <a:gd name="T8" fmla="*/ 19 w 83"/>
                  <a:gd name="T9" fmla="*/ 24 h 145"/>
                  <a:gd name="T10" fmla="*/ 19 w 83"/>
                  <a:gd name="T11" fmla="*/ 33 h 145"/>
                  <a:gd name="T12" fmla="*/ 20 w 83"/>
                  <a:gd name="T13" fmla="*/ 35 h 145"/>
                  <a:gd name="T14" fmla="*/ 26 w 83"/>
                  <a:gd name="T15" fmla="*/ 47 h 145"/>
                  <a:gd name="T16" fmla="*/ 26 w 83"/>
                  <a:gd name="T17" fmla="*/ 46 h 145"/>
                  <a:gd name="T18" fmla="*/ 29 w 83"/>
                  <a:gd name="T19" fmla="*/ 47 h 145"/>
                  <a:gd name="T20" fmla="*/ 46 w 83"/>
                  <a:gd name="T21" fmla="*/ 68 h 145"/>
                  <a:gd name="T22" fmla="*/ 51 w 83"/>
                  <a:gd name="T23" fmla="*/ 78 h 145"/>
                  <a:gd name="T24" fmla="*/ 60 w 83"/>
                  <a:gd name="T25" fmla="*/ 103 h 145"/>
                  <a:gd name="T26" fmla="*/ 60 w 83"/>
                  <a:gd name="T27" fmla="*/ 105 h 145"/>
                  <a:gd name="T28" fmla="*/ 61 w 83"/>
                  <a:gd name="T29" fmla="*/ 110 h 145"/>
                  <a:gd name="T30" fmla="*/ 62 w 83"/>
                  <a:gd name="T31" fmla="*/ 112 h 145"/>
                  <a:gd name="T32" fmla="*/ 67 w 83"/>
                  <a:gd name="T33" fmla="*/ 113 h 145"/>
                  <a:gd name="T34" fmla="*/ 78 w 83"/>
                  <a:gd name="T35" fmla="*/ 113 h 145"/>
                  <a:gd name="T36" fmla="*/ 77 w 83"/>
                  <a:gd name="T37" fmla="*/ 116 h 145"/>
                  <a:gd name="T38" fmla="*/ 75 w 83"/>
                  <a:gd name="T39" fmla="*/ 116 h 145"/>
                  <a:gd name="T40" fmla="*/ 74 w 83"/>
                  <a:gd name="T41" fmla="*/ 120 h 145"/>
                  <a:gd name="T42" fmla="*/ 74 w 83"/>
                  <a:gd name="T43" fmla="*/ 129 h 145"/>
                  <a:gd name="T44" fmla="*/ 75 w 83"/>
                  <a:gd name="T45" fmla="*/ 131 h 145"/>
                  <a:gd name="T46" fmla="*/ 75 w 83"/>
                  <a:gd name="T47" fmla="*/ 132 h 145"/>
                  <a:gd name="T48" fmla="*/ 83 w 83"/>
                  <a:gd name="T49" fmla="*/ 145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83" h="145">
                    <a:moveTo>
                      <a:pt x="0" y="0"/>
                    </a:moveTo>
                    <a:lnTo>
                      <a:pt x="4" y="0"/>
                    </a:lnTo>
                    <a:lnTo>
                      <a:pt x="20" y="7"/>
                    </a:lnTo>
                    <a:lnTo>
                      <a:pt x="20" y="12"/>
                    </a:lnTo>
                    <a:lnTo>
                      <a:pt x="19" y="24"/>
                    </a:lnTo>
                    <a:lnTo>
                      <a:pt x="19" y="33"/>
                    </a:lnTo>
                    <a:lnTo>
                      <a:pt x="20" y="35"/>
                    </a:lnTo>
                    <a:lnTo>
                      <a:pt x="26" y="47"/>
                    </a:lnTo>
                    <a:lnTo>
                      <a:pt x="26" y="46"/>
                    </a:lnTo>
                    <a:lnTo>
                      <a:pt x="29" y="47"/>
                    </a:lnTo>
                    <a:lnTo>
                      <a:pt x="46" y="68"/>
                    </a:lnTo>
                    <a:lnTo>
                      <a:pt x="51" y="78"/>
                    </a:lnTo>
                    <a:lnTo>
                      <a:pt x="60" y="103"/>
                    </a:lnTo>
                    <a:lnTo>
                      <a:pt x="60" y="105"/>
                    </a:lnTo>
                    <a:lnTo>
                      <a:pt x="61" y="110"/>
                    </a:lnTo>
                    <a:lnTo>
                      <a:pt x="62" y="112"/>
                    </a:lnTo>
                    <a:lnTo>
                      <a:pt x="67" y="113"/>
                    </a:lnTo>
                    <a:lnTo>
                      <a:pt x="78" y="113"/>
                    </a:lnTo>
                    <a:lnTo>
                      <a:pt x="77" y="116"/>
                    </a:lnTo>
                    <a:lnTo>
                      <a:pt x="75" y="116"/>
                    </a:lnTo>
                    <a:lnTo>
                      <a:pt x="74" y="120"/>
                    </a:lnTo>
                    <a:lnTo>
                      <a:pt x="74" y="129"/>
                    </a:lnTo>
                    <a:lnTo>
                      <a:pt x="75" y="131"/>
                    </a:lnTo>
                    <a:lnTo>
                      <a:pt x="75" y="132"/>
                    </a:lnTo>
                    <a:lnTo>
                      <a:pt x="83" y="14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61" name="Freeform 4912">
                <a:extLst>
                  <a:ext uri="{FF2B5EF4-FFF2-40B4-BE49-F238E27FC236}">
                    <a16:creationId xmlns:a16="http://schemas.microsoft.com/office/drawing/2014/main" id="{CEC63D04-24CC-2329-CB73-6AF6FFF91C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0" y="2381"/>
                <a:ext cx="6" cy="2"/>
              </a:xfrm>
              <a:custGeom>
                <a:avLst/>
                <a:gdLst>
                  <a:gd name="T0" fmla="*/ 0 w 25"/>
                  <a:gd name="T1" fmla="*/ 7 h 7"/>
                  <a:gd name="T2" fmla="*/ 2 w 25"/>
                  <a:gd name="T3" fmla="*/ 7 h 7"/>
                  <a:gd name="T4" fmla="*/ 3 w 25"/>
                  <a:gd name="T5" fmla="*/ 4 h 7"/>
                  <a:gd name="T6" fmla="*/ 6 w 25"/>
                  <a:gd name="T7" fmla="*/ 1 h 7"/>
                  <a:gd name="T8" fmla="*/ 10 w 25"/>
                  <a:gd name="T9" fmla="*/ 0 h 7"/>
                  <a:gd name="T10" fmla="*/ 20 w 25"/>
                  <a:gd name="T11" fmla="*/ 0 h 7"/>
                  <a:gd name="T12" fmla="*/ 25 w 25"/>
                  <a:gd name="T13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5" h="7">
                    <a:moveTo>
                      <a:pt x="0" y="7"/>
                    </a:moveTo>
                    <a:lnTo>
                      <a:pt x="2" y="7"/>
                    </a:lnTo>
                    <a:lnTo>
                      <a:pt x="3" y="4"/>
                    </a:lnTo>
                    <a:lnTo>
                      <a:pt x="6" y="1"/>
                    </a:lnTo>
                    <a:lnTo>
                      <a:pt x="10" y="0"/>
                    </a:lnTo>
                    <a:lnTo>
                      <a:pt x="20" y="0"/>
                    </a:lnTo>
                    <a:lnTo>
                      <a:pt x="25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62" name="Freeform 4913">
                <a:extLst>
                  <a:ext uri="{FF2B5EF4-FFF2-40B4-BE49-F238E27FC236}">
                    <a16:creationId xmlns:a16="http://schemas.microsoft.com/office/drawing/2014/main" id="{3418AE24-DE1E-01A9-20CF-6392E924AA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6" y="2380"/>
                <a:ext cx="14" cy="2"/>
              </a:xfrm>
              <a:custGeom>
                <a:avLst/>
                <a:gdLst>
                  <a:gd name="T0" fmla="*/ 0 w 55"/>
                  <a:gd name="T1" fmla="*/ 7 h 8"/>
                  <a:gd name="T2" fmla="*/ 2 w 55"/>
                  <a:gd name="T3" fmla="*/ 7 h 8"/>
                  <a:gd name="T4" fmla="*/ 10 w 55"/>
                  <a:gd name="T5" fmla="*/ 8 h 8"/>
                  <a:gd name="T6" fmla="*/ 15 w 55"/>
                  <a:gd name="T7" fmla="*/ 7 h 8"/>
                  <a:gd name="T8" fmla="*/ 29 w 55"/>
                  <a:gd name="T9" fmla="*/ 4 h 8"/>
                  <a:gd name="T10" fmla="*/ 31 w 55"/>
                  <a:gd name="T11" fmla="*/ 3 h 8"/>
                  <a:gd name="T12" fmla="*/ 46 w 55"/>
                  <a:gd name="T13" fmla="*/ 3 h 8"/>
                  <a:gd name="T14" fmla="*/ 55 w 55"/>
                  <a:gd name="T1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5" h="8">
                    <a:moveTo>
                      <a:pt x="0" y="7"/>
                    </a:moveTo>
                    <a:lnTo>
                      <a:pt x="2" y="7"/>
                    </a:lnTo>
                    <a:lnTo>
                      <a:pt x="10" y="8"/>
                    </a:lnTo>
                    <a:lnTo>
                      <a:pt x="15" y="7"/>
                    </a:lnTo>
                    <a:lnTo>
                      <a:pt x="29" y="4"/>
                    </a:lnTo>
                    <a:lnTo>
                      <a:pt x="31" y="3"/>
                    </a:lnTo>
                    <a:lnTo>
                      <a:pt x="46" y="3"/>
                    </a:lnTo>
                    <a:lnTo>
                      <a:pt x="55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63" name="Freeform 4914">
                <a:extLst>
                  <a:ext uri="{FF2B5EF4-FFF2-40B4-BE49-F238E27FC236}">
                    <a16:creationId xmlns:a16="http://schemas.microsoft.com/office/drawing/2014/main" id="{72CA7F13-EF3B-8519-8CE6-A0B7178844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6" y="2382"/>
                <a:ext cx="1" cy="8"/>
              </a:xfrm>
              <a:custGeom>
                <a:avLst/>
                <a:gdLst>
                  <a:gd name="T0" fmla="*/ 0 w 5"/>
                  <a:gd name="T1" fmla="*/ 0 h 32"/>
                  <a:gd name="T2" fmla="*/ 0 w 5"/>
                  <a:gd name="T3" fmla="*/ 1 h 32"/>
                  <a:gd name="T4" fmla="*/ 5 w 5"/>
                  <a:gd name="T5" fmla="*/ 19 h 32"/>
                  <a:gd name="T6" fmla="*/ 3 w 5"/>
                  <a:gd name="T7" fmla="*/ 22 h 32"/>
                  <a:gd name="T8" fmla="*/ 3 w 5"/>
                  <a:gd name="T9" fmla="*/ 28 h 32"/>
                  <a:gd name="T10" fmla="*/ 2 w 5"/>
                  <a:gd name="T11" fmla="*/ 31 h 32"/>
                  <a:gd name="T12" fmla="*/ 2 w 5"/>
                  <a:gd name="T13" fmla="*/ 3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32">
                    <a:moveTo>
                      <a:pt x="0" y="0"/>
                    </a:moveTo>
                    <a:lnTo>
                      <a:pt x="0" y="1"/>
                    </a:lnTo>
                    <a:lnTo>
                      <a:pt x="5" y="19"/>
                    </a:lnTo>
                    <a:lnTo>
                      <a:pt x="3" y="22"/>
                    </a:lnTo>
                    <a:lnTo>
                      <a:pt x="3" y="28"/>
                    </a:lnTo>
                    <a:lnTo>
                      <a:pt x="2" y="31"/>
                    </a:lnTo>
                    <a:lnTo>
                      <a:pt x="2" y="3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64" name="Freeform 4915">
                <a:extLst>
                  <a:ext uri="{FF2B5EF4-FFF2-40B4-BE49-F238E27FC236}">
                    <a16:creationId xmlns:a16="http://schemas.microsoft.com/office/drawing/2014/main" id="{D2C9D933-765B-4B02-2980-007BC02879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0" y="2380"/>
                <a:ext cx="6" cy="7"/>
              </a:xfrm>
              <a:custGeom>
                <a:avLst/>
                <a:gdLst>
                  <a:gd name="T0" fmla="*/ 0 w 25"/>
                  <a:gd name="T1" fmla="*/ 2 h 28"/>
                  <a:gd name="T2" fmla="*/ 3 w 25"/>
                  <a:gd name="T3" fmla="*/ 0 h 28"/>
                  <a:gd name="T4" fmla="*/ 3 w 25"/>
                  <a:gd name="T5" fmla="*/ 2 h 28"/>
                  <a:gd name="T6" fmla="*/ 4 w 25"/>
                  <a:gd name="T7" fmla="*/ 5 h 28"/>
                  <a:gd name="T8" fmla="*/ 5 w 25"/>
                  <a:gd name="T9" fmla="*/ 10 h 28"/>
                  <a:gd name="T10" fmla="*/ 5 w 25"/>
                  <a:gd name="T11" fmla="*/ 19 h 28"/>
                  <a:gd name="T12" fmla="*/ 7 w 25"/>
                  <a:gd name="T13" fmla="*/ 26 h 28"/>
                  <a:gd name="T14" fmla="*/ 10 w 25"/>
                  <a:gd name="T15" fmla="*/ 28 h 28"/>
                  <a:gd name="T16" fmla="*/ 15 w 25"/>
                  <a:gd name="T17" fmla="*/ 28 h 28"/>
                  <a:gd name="T18" fmla="*/ 17 w 25"/>
                  <a:gd name="T19" fmla="*/ 27 h 28"/>
                  <a:gd name="T20" fmla="*/ 17 w 25"/>
                  <a:gd name="T21" fmla="*/ 21 h 28"/>
                  <a:gd name="T22" fmla="*/ 12 w 25"/>
                  <a:gd name="T23" fmla="*/ 13 h 28"/>
                  <a:gd name="T24" fmla="*/ 12 w 25"/>
                  <a:gd name="T25" fmla="*/ 12 h 28"/>
                  <a:gd name="T26" fmla="*/ 14 w 25"/>
                  <a:gd name="T27" fmla="*/ 7 h 28"/>
                  <a:gd name="T28" fmla="*/ 15 w 25"/>
                  <a:gd name="T29" fmla="*/ 6 h 28"/>
                  <a:gd name="T30" fmla="*/ 17 w 25"/>
                  <a:gd name="T31" fmla="*/ 6 h 28"/>
                  <a:gd name="T32" fmla="*/ 21 w 25"/>
                  <a:gd name="T33" fmla="*/ 5 h 28"/>
                  <a:gd name="T34" fmla="*/ 25 w 25"/>
                  <a:gd name="T35" fmla="*/ 5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5" h="28">
                    <a:moveTo>
                      <a:pt x="0" y="2"/>
                    </a:moveTo>
                    <a:lnTo>
                      <a:pt x="3" y="0"/>
                    </a:lnTo>
                    <a:lnTo>
                      <a:pt x="3" y="2"/>
                    </a:lnTo>
                    <a:lnTo>
                      <a:pt x="4" y="5"/>
                    </a:lnTo>
                    <a:lnTo>
                      <a:pt x="5" y="10"/>
                    </a:lnTo>
                    <a:lnTo>
                      <a:pt x="5" y="19"/>
                    </a:lnTo>
                    <a:lnTo>
                      <a:pt x="7" y="26"/>
                    </a:lnTo>
                    <a:lnTo>
                      <a:pt x="10" y="28"/>
                    </a:lnTo>
                    <a:lnTo>
                      <a:pt x="15" y="28"/>
                    </a:lnTo>
                    <a:lnTo>
                      <a:pt x="17" y="27"/>
                    </a:lnTo>
                    <a:lnTo>
                      <a:pt x="17" y="21"/>
                    </a:lnTo>
                    <a:lnTo>
                      <a:pt x="12" y="13"/>
                    </a:lnTo>
                    <a:lnTo>
                      <a:pt x="12" y="12"/>
                    </a:lnTo>
                    <a:lnTo>
                      <a:pt x="14" y="7"/>
                    </a:lnTo>
                    <a:lnTo>
                      <a:pt x="15" y="6"/>
                    </a:lnTo>
                    <a:lnTo>
                      <a:pt x="17" y="6"/>
                    </a:lnTo>
                    <a:lnTo>
                      <a:pt x="21" y="5"/>
                    </a:lnTo>
                    <a:lnTo>
                      <a:pt x="25" y="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65" name="Freeform 4916">
                <a:extLst>
                  <a:ext uri="{FF2B5EF4-FFF2-40B4-BE49-F238E27FC236}">
                    <a16:creationId xmlns:a16="http://schemas.microsoft.com/office/drawing/2014/main" id="{CB63BB14-8B9F-BEAA-FABC-C7920A3EDC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7" y="2380"/>
                <a:ext cx="13" cy="14"/>
              </a:xfrm>
              <a:custGeom>
                <a:avLst/>
                <a:gdLst>
                  <a:gd name="T0" fmla="*/ 53 w 53"/>
                  <a:gd name="T1" fmla="*/ 0 h 53"/>
                  <a:gd name="T2" fmla="*/ 51 w 53"/>
                  <a:gd name="T3" fmla="*/ 4 h 53"/>
                  <a:gd name="T4" fmla="*/ 50 w 53"/>
                  <a:gd name="T5" fmla="*/ 12 h 53"/>
                  <a:gd name="T6" fmla="*/ 47 w 53"/>
                  <a:gd name="T7" fmla="*/ 19 h 53"/>
                  <a:gd name="T8" fmla="*/ 47 w 53"/>
                  <a:gd name="T9" fmla="*/ 26 h 53"/>
                  <a:gd name="T10" fmla="*/ 40 w 53"/>
                  <a:gd name="T11" fmla="*/ 53 h 53"/>
                  <a:gd name="T12" fmla="*/ 39 w 53"/>
                  <a:gd name="T13" fmla="*/ 53 h 53"/>
                  <a:gd name="T14" fmla="*/ 36 w 53"/>
                  <a:gd name="T15" fmla="*/ 50 h 53"/>
                  <a:gd name="T16" fmla="*/ 4 w 53"/>
                  <a:gd name="T17" fmla="*/ 39 h 53"/>
                  <a:gd name="T18" fmla="*/ 0 w 53"/>
                  <a:gd name="T19" fmla="*/ 39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3" h="53">
                    <a:moveTo>
                      <a:pt x="53" y="0"/>
                    </a:moveTo>
                    <a:lnTo>
                      <a:pt x="51" y="4"/>
                    </a:lnTo>
                    <a:lnTo>
                      <a:pt x="50" y="12"/>
                    </a:lnTo>
                    <a:lnTo>
                      <a:pt x="47" y="19"/>
                    </a:lnTo>
                    <a:lnTo>
                      <a:pt x="47" y="26"/>
                    </a:lnTo>
                    <a:lnTo>
                      <a:pt x="40" y="53"/>
                    </a:lnTo>
                    <a:lnTo>
                      <a:pt x="39" y="53"/>
                    </a:lnTo>
                    <a:lnTo>
                      <a:pt x="36" y="50"/>
                    </a:lnTo>
                    <a:lnTo>
                      <a:pt x="4" y="39"/>
                    </a:lnTo>
                    <a:lnTo>
                      <a:pt x="0" y="3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66" name="Freeform 4917">
                <a:extLst>
                  <a:ext uri="{FF2B5EF4-FFF2-40B4-BE49-F238E27FC236}">
                    <a16:creationId xmlns:a16="http://schemas.microsoft.com/office/drawing/2014/main" id="{57DC58DA-0C76-5AD3-D17D-2FEED49636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6" y="2287"/>
                <a:ext cx="10" cy="32"/>
              </a:xfrm>
              <a:custGeom>
                <a:avLst/>
                <a:gdLst>
                  <a:gd name="T0" fmla="*/ 3 w 42"/>
                  <a:gd name="T1" fmla="*/ 0 h 127"/>
                  <a:gd name="T2" fmla="*/ 4 w 42"/>
                  <a:gd name="T3" fmla="*/ 0 h 127"/>
                  <a:gd name="T4" fmla="*/ 3 w 42"/>
                  <a:gd name="T5" fmla="*/ 2 h 127"/>
                  <a:gd name="T6" fmla="*/ 3 w 42"/>
                  <a:gd name="T7" fmla="*/ 7 h 127"/>
                  <a:gd name="T8" fmla="*/ 2 w 42"/>
                  <a:gd name="T9" fmla="*/ 12 h 127"/>
                  <a:gd name="T10" fmla="*/ 0 w 42"/>
                  <a:gd name="T11" fmla="*/ 15 h 127"/>
                  <a:gd name="T12" fmla="*/ 2 w 42"/>
                  <a:gd name="T13" fmla="*/ 16 h 127"/>
                  <a:gd name="T14" fmla="*/ 2 w 42"/>
                  <a:gd name="T15" fmla="*/ 19 h 127"/>
                  <a:gd name="T16" fmla="*/ 3 w 42"/>
                  <a:gd name="T17" fmla="*/ 23 h 127"/>
                  <a:gd name="T18" fmla="*/ 6 w 42"/>
                  <a:gd name="T19" fmla="*/ 27 h 127"/>
                  <a:gd name="T20" fmla="*/ 6 w 42"/>
                  <a:gd name="T21" fmla="*/ 30 h 127"/>
                  <a:gd name="T22" fmla="*/ 7 w 42"/>
                  <a:gd name="T23" fmla="*/ 33 h 127"/>
                  <a:gd name="T24" fmla="*/ 7 w 42"/>
                  <a:gd name="T25" fmla="*/ 36 h 127"/>
                  <a:gd name="T26" fmla="*/ 9 w 42"/>
                  <a:gd name="T27" fmla="*/ 41 h 127"/>
                  <a:gd name="T28" fmla="*/ 7 w 42"/>
                  <a:gd name="T29" fmla="*/ 43 h 127"/>
                  <a:gd name="T30" fmla="*/ 7 w 42"/>
                  <a:gd name="T31" fmla="*/ 47 h 127"/>
                  <a:gd name="T32" fmla="*/ 9 w 42"/>
                  <a:gd name="T33" fmla="*/ 51 h 127"/>
                  <a:gd name="T34" fmla="*/ 9 w 42"/>
                  <a:gd name="T35" fmla="*/ 57 h 127"/>
                  <a:gd name="T36" fmla="*/ 16 w 42"/>
                  <a:gd name="T37" fmla="*/ 54 h 127"/>
                  <a:gd name="T38" fmla="*/ 21 w 42"/>
                  <a:gd name="T39" fmla="*/ 55 h 127"/>
                  <a:gd name="T40" fmla="*/ 26 w 42"/>
                  <a:gd name="T41" fmla="*/ 55 h 127"/>
                  <a:gd name="T42" fmla="*/ 31 w 42"/>
                  <a:gd name="T43" fmla="*/ 76 h 127"/>
                  <a:gd name="T44" fmla="*/ 33 w 42"/>
                  <a:gd name="T45" fmla="*/ 91 h 127"/>
                  <a:gd name="T46" fmla="*/ 34 w 42"/>
                  <a:gd name="T47" fmla="*/ 93 h 127"/>
                  <a:gd name="T48" fmla="*/ 35 w 42"/>
                  <a:gd name="T49" fmla="*/ 96 h 127"/>
                  <a:gd name="T50" fmla="*/ 42 w 42"/>
                  <a:gd name="T51" fmla="*/ 97 h 127"/>
                  <a:gd name="T52" fmla="*/ 16 w 42"/>
                  <a:gd name="T53" fmla="*/ 127 h 127"/>
                  <a:gd name="T54" fmla="*/ 14 w 42"/>
                  <a:gd name="T55" fmla="*/ 127 h 127"/>
                  <a:gd name="T56" fmla="*/ 12 w 42"/>
                  <a:gd name="T57" fmla="*/ 118 h 127"/>
                  <a:gd name="T58" fmla="*/ 9 w 42"/>
                  <a:gd name="T59" fmla="*/ 117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42" h="127">
                    <a:moveTo>
                      <a:pt x="3" y="0"/>
                    </a:moveTo>
                    <a:lnTo>
                      <a:pt x="4" y="0"/>
                    </a:lnTo>
                    <a:lnTo>
                      <a:pt x="3" y="2"/>
                    </a:lnTo>
                    <a:lnTo>
                      <a:pt x="3" y="7"/>
                    </a:lnTo>
                    <a:lnTo>
                      <a:pt x="2" y="12"/>
                    </a:lnTo>
                    <a:lnTo>
                      <a:pt x="0" y="15"/>
                    </a:lnTo>
                    <a:lnTo>
                      <a:pt x="2" y="16"/>
                    </a:lnTo>
                    <a:lnTo>
                      <a:pt x="2" y="19"/>
                    </a:lnTo>
                    <a:lnTo>
                      <a:pt x="3" y="23"/>
                    </a:lnTo>
                    <a:lnTo>
                      <a:pt x="6" y="27"/>
                    </a:lnTo>
                    <a:lnTo>
                      <a:pt x="6" y="30"/>
                    </a:lnTo>
                    <a:lnTo>
                      <a:pt x="7" y="33"/>
                    </a:lnTo>
                    <a:lnTo>
                      <a:pt x="7" y="36"/>
                    </a:lnTo>
                    <a:lnTo>
                      <a:pt x="9" y="41"/>
                    </a:lnTo>
                    <a:lnTo>
                      <a:pt x="7" y="43"/>
                    </a:lnTo>
                    <a:lnTo>
                      <a:pt x="7" y="47"/>
                    </a:lnTo>
                    <a:lnTo>
                      <a:pt x="9" y="51"/>
                    </a:lnTo>
                    <a:lnTo>
                      <a:pt x="9" y="57"/>
                    </a:lnTo>
                    <a:lnTo>
                      <a:pt x="16" y="54"/>
                    </a:lnTo>
                    <a:lnTo>
                      <a:pt x="21" y="55"/>
                    </a:lnTo>
                    <a:lnTo>
                      <a:pt x="26" y="55"/>
                    </a:lnTo>
                    <a:lnTo>
                      <a:pt x="31" y="76"/>
                    </a:lnTo>
                    <a:lnTo>
                      <a:pt x="33" y="91"/>
                    </a:lnTo>
                    <a:lnTo>
                      <a:pt x="34" y="93"/>
                    </a:lnTo>
                    <a:lnTo>
                      <a:pt x="35" y="96"/>
                    </a:lnTo>
                    <a:lnTo>
                      <a:pt x="42" y="97"/>
                    </a:lnTo>
                    <a:lnTo>
                      <a:pt x="16" y="127"/>
                    </a:lnTo>
                    <a:lnTo>
                      <a:pt x="14" y="127"/>
                    </a:lnTo>
                    <a:lnTo>
                      <a:pt x="12" y="118"/>
                    </a:lnTo>
                    <a:lnTo>
                      <a:pt x="9" y="11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67" name="Line 4918">
                <a:extLst>
                  <a:ext uri="{FF2B5EF4-FFF2-40B4-BE49-F238E27FC236}">
                    <a16:creationId xmlns:a16="http://schemas.microsoft.com/office/drawing/2014/main" id="{918EAA45-6F5C-55D8-6CB6-A64CF58C573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26" y="2284"/>
                <a:ext cx="0" cy="3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68" name="Freeform 4919">
                <a:extLst>
                  <a:ext uri="{FF2B5EF4-FFF2-40B4-BE49-F238E27FC236}">
                    <a16:creationId xmlns:a16="http://schemas.microsoft.com/office/drawing/2014/main" id="{4D4B46EC-EB4D-403C-3E63-DD18A40A01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5" y="2301"/>
                <a:ext cx="64" cy="22"/>
              </a:xfrm>
              <a:custGeom>
                <a:avLst/>
                <a:gdLst>
                  <a:gd name="T0" fmla="*/ 254 w 257"/>
                  <a:gd name="T1" fmla="*/ 60 h 88"/>
                  <a:gd name="T2" fmla="*/ 255 w 257"/>
                  <a:gd name="T3" fmla="*/ 57 h 88"/>
                  <a:gd name="T4" fmla="*/ 257 w 257"/>
                  <a:gd name="T5" fmla="*/ 57 h 88"/>
                  <a:gd name="T6" fmla="*/ 248 w 257"/>
                  <a:gd name="T7" fmla="*/ 53 h 88"/>
                  <a:gd name="T8" fmla="*/ 248 w 257"/>
                  <a:gd name="T9" fmla="*/ 50 h 88"/>
                  <a:gd name="T10" fmla="*/ 245 w 257"/>
                  <a:gd name="T11" fmla="*/ 50 h 88"/>
                  <a:gd name="T12" fmla="*/ 234 w 257"/>
                  <a:gd name="T13" fmla="*/ 57 h 88"/>
                  <a:gd name="T14" fmla="*/ 220 w 257"/>
                  <a:gd name="T15" fmla="*/ 61 h 88"/>
                  <a:gd name="T16" fmla="*/ 219 w 257"/>
                  <a:gd name="T17" fmla="*/ 61 h 88"/>
                  <a:gd name="T18" fmla="*/ 212 w 257"/>
                  <a:gd name="T19" fmla="*/ 57 h 88"/>
                  <a:gd name="T20" fmla="*/ 202 w 257"/>
                  <a:gd name="T21" fmla="*/ 56 h 88"/>
                  <a:gd name="T22" fmla="*/ 198 w 257"/>
                  <a:gd name="T23" fmla="*/ 56 h 88"/>
                  <a:gd name="T24" fmla="*/ 195 w 257"/>
                  <a:gd name="T25" fmla="*/ 54 h 88"/>
                  <a:gd name="T26" fmla="*/ 188 w 257"/>
                  <a:gd name="T27" fmla="*/ 46 h 88"/>
                  <a:gd name="T28" fmla="*/ 187 w 257"/>
                  <a:gd name="T29" fmla="*/ 44 h 88"/>
                  <a:gd name="T30" fmla="*/ 187 w 257"/>
                  <a:gd name="T31" fmla="*/ 40 h 88"/>
                  <a:gd name="T32" fmla="*/ 173 w 257"/>
                  <a:gd name="T33" fmla="*/ 40 h 88"/>
                  <a:gd name="T34" fmla="*/ 144 w 257"/>
                  <a:gd name="T35" fmla="*/ 32 h 88"/>
                  <a:gd name="T36" fmla="*/ 141 w 257"/>
                  <a:gd name="T37" fmla="*/ 32 h 88"/>
                  <a:gd name="T38" fmla="*/ 129 w 257"/>
                  <a:gd name="T39" fmla="*/ 37 h 88"/>
                  <a:gd name="T40" fmla="*/ 128 w 257"/>
                  <a:gd name="T41" fmla="*/ 39 h 88"/>
                  <a:gd name="T42" fmla="*/ 125 w 257"/>
                  <a:gd name="T43" fmla="*/ 39 h 88"/>
                  <a:gd name="T44" fmla="*/ 115 w 257"/>
                  <a:gd name="T45" fmla="*/ 31 h 88"/>
                  <a:gd name="T46" fmla="*/ 115 w 257"/>
                  <a:gd name="T47" fmla="*/ 29 h 88"/>
                  <a:gd name="T48" fmla="*/ 114 w 257"/>
                  <a:gd name="T49" fmla="*/ 29 h 88"/>
                  <a:gd name="T50" fmla="*/ 108 w 257"/>
                  <a:gd name="T51" fmla="*/ 31 h 88"/>
                  <a:gd name="T52" fmla="*/ 103 w 257"/>
                  <a:gd name="T53" fmla="*/ 31 h 88"/>
                  <a:gd name="T54" fmla="*/ 99 w 257"/>
                  <a:gd name="T55" fmla="*/ 32 h 88"/>
                  <a:gd name="T56" fmla="*/ 96 w 257"/>
                  <a:gd name="T57" fmla="*/ 32 h 88"/>
                  <a:gd name="T58" fmla="*/ 89 w 257"/>
                  <a:gd name="T59" fmla="*/ 36 h 88"/>
                  <a:gd name="T60" fmla="*/ 94 w 257"/>
                  <a:gd name="T61" fmla="*/ 60 h 88"/>
                  <a:gd name="T62" fmla="*/ 96 w 257"/>
                  <a:gd name="T63" fmla="*/ 65 h 88"/>
                  <a:gd name="T64" fmla="*/ 97 w 257"/>
                  <a:gd name="T65" fmla="*/ 75 h 88"/>
                  <a:gd name="T66" fmla="*/ 97 w 257"/>
                  <a:gd name="T67" fmla="*/ 77 h 88"/>
                  <a:gd name="T68" fmla="*/ 69 w 257"/>
                  <a:gd name="T69" fmla="*/ 87 h 88"/>
                  <a:gd name="T70" fmla="*/ 62 w 257"/>
                  <a:gd name="T71" fmla="*/ 87 h 88"/>
                  <a:gd name="T72" fmla="*/ 61 w 257"/>
                  <a:gd name="T73" fmla="*/ 88 h 88"/>
                  <a:gd name="T74" fmla="*/ 61 w 257"/>
                  <a:gd name="T75" fmla="*/ 82 h 88"/>
                  <a:gd name="T76" fmla="*/ 60 w 257"/>
                  <a:gd name="T77" fmla="*/ 74 h 88"/>
                  <a:gd name="T78" fmla="*/ 51 w 257"/>
                  <a:gd name="T79" fmla="*/ 54 h 88"/>
                  <a:gd name="T80" fmla="*/ 47 w 257"/>
                  <a:gd name="T81" fmla="*/ 50 h 88"/>
                  <a:gd name="T82" fmla="*/ 44 w 257"/>
                  <a:gd name="T83" fmla="*/ 49 h 88"/>
                  <a:gd name="T84" fmla="*/ 43 w 257"/>
                  <a:gd name="T85" fmla="*/ 49 h 88"/>
                  <a:gd name="T86" fmla="*/ 43 w 257"/>
                  <a:gd name="T87" fmla="*/ 50 h 88"/>
                  <a:gd name="T88" fmla="*/ 41 w 257"/>
                  <a:gd name="T89" fmla="*/ 49 h 88"/>
                  <a:gd name="T90" fmla="*/ 40 w 257"/>
                  <a:gd name="T91" fmla="*/ 46 h 88"/>
                  <a:gd name="T92" fmla="*/ 40 w 257"/>
                  <a:gd name="T93" fmla="*/ 42 h 88"/>
                  <a:gd name="T94" fmla="*/ 32 w 257"/>
                  <a:gd name="T95" fmla="*/ 28 h 88"/>
                  <a:gd name="T96" fmla="*/ 24 w 257"/>
                  <a:gd name="T97" fmla="*/ 21 h 88"/>
                  <a:gd name="T98" fmla="*/ 24 w 257"/>
                  <a:gd name="T99" fmla="*/ 17 h 88"/>
                  <a:gd name="T100" fmla="*/ 21 w 257"/>
                  <a:gd name="T101" fmla="*/ 14 h 88"/>
                  <a:gd name="T102" fmla="*/ 19 w 257"/>
                  <a:gd name="T103" fmla="*/ 11 h 88"/>
                  <a:gd name="T104" fmla="*/ 19 w 257"/>
                  <a:gd name="T105" fmla="*/ 7 h 88"/>
                  <a:gd name="T106" fmla="*/ 18 w 257"/>
                  <a:gd name="T107" fmla="*/ 5 h 88"/>
                  <a:gd name="T108" fmla="*/ 5 w 257"/>
                  <a:gd name="T109" fmla="*/ 0 h 88"/>
                  <a:gd name="T110" fmla="*/ 2 w 257"/>
                  <a:gd name="T111" fmla="*/ 0 h 88"/>
                  <a:gd name="T112" fmla="*/ 1 w 257"/>
                  <a:gd name="T113" fmla="*/ 1 h 88"/>
                  <a:gd name="T114" fmla="*/ 0 w 257"/>
                  <a:gd name="T115" fmla="*/ 1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57" h="88">
                    <a:moveTo>
                      <a:pt x="254" y="60"/>
                    </a:moveTo>
                    <a:lnTo>
                      <a:pt x="255" y="57"/>
                    </a:lnTo>
                    <a:lnTo>
                      <a:pt x="257" y="57"/>
                    </a:lnTo>
                    <a:lnTo>
                      <a:pt x="248" y="53"/>
                    </a:lnTo>
                    <a:lnTo>
                      <a:pt x="248" y="50"/>
                    </a:lnTo>
                    <a:lnTo>
                      <a:pt x="245" y="50"/>
                    </a:lnTo>
                    <a:lnTo>
                      <a:pt x="234" y="57"/>
                    </a:lnTo>
                    <a:lnTo>
                      <a:pt x="220" y="61"/>
                    </a:lnTo>
                    <a:lnTo>
                      <a:pt x="219" y="61"/>
                    </a:lnTo>
                    <a:lnTo>
                      <a:pt x="212" y="57"/>
                    </a:lnTo>
                    <a:lnTo>
                      <a:pt x="202" y="56"/>
                    </a:lnTo>
                    <a:lnTo>
                      <a:pt x="198" y="56"/>
                    </a:lnTo>
                    <a:lnTo>
                      <a:pt x="195" y="54"/>
                    </a:lnTo>
                    <a:lnTo>
                      <a:pt x="188" y="46"/>
                    </a:lnTo>
                    <a:lnTo>
                      <a:pt x="187" y="44"/>
                    </a:lnTo>
                    <a:lnTo>
                      <a:pt x="187" y="40"/>
                    </a:lnTo>
                    <a:lnTo>
                      <a:pt x="173" y="40"/>
                    </a:lnTo>
                    <a:lnTo>
                      <a:pt x="144" y="32"/>
                    </a:lnTo>
                    <a:lnTo>
                      <a:pt x="141" y="32"/>
                    </a:lnTo>
                    <a:lnTo>
                      <a:pt x="129" y="37"/>
                    </a:lnTo>
                    <a:lnTo>
                      <a:pt x="128" y="39"/>
                    </a:lnTo>
                    <a:lnTo>
                      <a:pt x="125" y="39"/>
                    </a:lnTo>
                    <a:lnTo>
                      <a:pt x="115" y="31"/>
                    </a:lnTo>
                    <a:lnTo>
                      <a:pt x="115" y="29"/>
                    </a:lnTo>
                    <a:lnTo>
                      <a:pt x="114" y="29"/>
                    </a:lnTo>
                    <a:lnTo>
                      <a:pt x="108" y="31"/>
                    </a:lnTo>
                    <a:lnTo>
                      <a:pt x="103" y="31"/>
                    </a:lnTo>
                    <a:lnTo>
                      <a:pt x="99" y="32"/>
                    </a:lnTo>
                    <a:lnTo>
                      <a:pt x="96" y="32"/>
                    </a:lnTo>
                    <a:lnTo>
                      <a:pt x="89" y="36"/>
                    </a:lnTo>
                    <a:lnTo>
                      <a:pt x="94" y="60"/>
                    </a:lnTo>
                    <a:lnTo>
                      <a:pt x="96" y="65"/>
                    </a:lnTo>
                    <a:lnTo>
                      <a:pt x="97" y="75"/>
                    </a:lnTo>
                    <a:lnTo>
                      <a:pt x="97" y="77"/>
                    </a:lnTo>
                    <a:lnTo>
                      <a:pt x="69" y="87"/>
                    </a:lnTo>
                    <a:lnTo>
                      <a:pt x="62" y="87"/>
                    </a:lnTo>
                    <a:lnTo>
                      <a:pt x="61" y="88"/>
                    </a:lnTo>
                    <a:lnTo>
                      <a:pt x="61" y="82"/>
                    </a:lnTo>
                    <a:lnTo>
                      <a:pt x="60" y="74"/>
                    </a:lnTo>
                    <a:lnTo>
                      <a:pt x="51" y="54"/>
                    </a:lnTo>
                    <a:lnTo>
                      <a:pt x="47" y="50"/>
                    </a:lnTo>
                    <a:lnTo>
                      <a:pt x="44" y="49"/>
                    </a:lnTo>
                    <a:lnTo>
                      <a:pt x="43" y="49"/>
                    </a:lnTo>
                    <a:lnTo>
                      <a:pt x="43" y="50"/>
                    </a:lnTo>
                    <a:lnTo>
                      <a:pt x="41" y="49"/>
                    </a:lnTo>
                    <a:lnTo>
                      <a:pt x="40" y="46"/>
                    </a:lnTo>
                    <a:lnTo>
                      <a:pt x="40" y="42"/>
                    </a:lnTo>
                    <a:lnTo>
                      <a:pt x="32" y="28"/>
                    </a:lnTo>
                    <a:lnTo>
                      <a:pt x="24" y="21"/>
                    </a:lnTo>
                    <a:lnTo>
                      <a:pt x="24" y="17"/>
                    </a:lnTo>
                    <a:lnTo>
                      <a:pt x="21" y="14"/>
                    </a:lnTo>
                    <a:lnTo>
                      <a:pt x="19" y="11"/>
                    </a:lnTo>
                    <a:lnTo>
                      <a:pt x="19" y="7"/>
                    </a:lnTo>
                    <a:lnTo>
                      <a:pt x="18" y="5"/>
                    </a:lnTo>
                    <a:lnTo>
                      <a:pt x="5" y="0"/>
                    </a:lnTo>
                    <a:lnTo>
                      <a:pt x="2" y="0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69" name="Freeform 4920">
                <a:extLst>
                  <a:ext uri="{FF2B5EF4-FFF2-40B4-BE49-F238E27FC236}">
                    <a16:creationId xmlns:a16="http://schemas.microsoft.com/office/drawing/2014/main" id="{D317867D-A818-74D8-99CD-6F0C744BC0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2" y="2316"/>
                <a:ext cx="10" cy="13"/>
              </a:xfrm>
              <a:custGeom>
                <a:avLst/>
                <a:gdLst>
                  <a:gd name="T0" fmla="*/ 41 w 41"/>
                  <a:gd name="T1" fmla="*/ 50 h 50"/>
                  <a:gd name="T2" fmla="*/ 32 w 41"/>
                  <a:gd name="T3" fmla="*/ 50 h 50"/>
                  <a:gd name="T4" fmla="*/ 29 w 41"/>
                  <a:gd name="T5" fmla="*/ 49 h 50"/>
                  <a:gd name="T6" fmla="*/ 28 w 41"/>
                  <a:gd name="T7" fmla="*/ 49 h 50"/>
                  <a:gd name="T8" fmla="*/ 25 w 41"/>
                  <a:gd name="T9" fmla="*/ 46 h 50"/>
                  <a:gd name="T10" fmla="*/ 19 w 41"/>
                  <a:gd name="T11" fmla="*/ 46 h 50"/>
                  <a:gd name="T12" fmla="*/ 15 w 41"/>
                  <a:gd name="T13" fmla="*/ 44 h 50"/>
                  <a:gd name="T14" fmla="*/ 10 w 41"/>
                  <a:gd name="T15" fmla="*/ 44 h 50"/>
                  <a:gd name="T16" fmla="*/ 7 w 41"/>
                  <a:gd name="T17" fmla="*/ 43 h 50"/>
                  <a:gd name="T18" fmla="*/ 4 w 41"/>
                  <a:gd name="T19" fmla="*/ 39 h 50"/>
                  <a:gd name="T20" fmla="*/ 4 w 41"/>
                  <a:gd name="T21" fmla="*/ 38 h 50"/>
                  <a:gd name="T22" fmla="*/ 3 w 41"/>
                  <a:gd name="T23" fmla="*/ 38 h 50"/>
                  <a:gd name="T24" fmla="*/ 3 w 41"/>
                  <a:gd name="T25" fmla="*/ 36 h 50"/>
                  <a:gd name="T26" fmla="*/ 0 w 41"/>
                  <a:gd name="T27" fmla="*/ 32 h 50"/>
                  <a:gd name="T28" fmla="*/ 0 w 41"/>
                  <a:gd name="T29" fmla="*/ 24 h 50"/>
                  <a:gd name="T30" fmla="*/ 24 w 41"/>
                  <a:gd name="T31" fmla="*/ 1 h 50"/>
                  <a:gd name="T32" fmla="*/ 24 w 41"/>
                  <a:gd name="T33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1" h="50">
                    <a:moveTo>
                      <a:pt x="41" y="50"/>
                    </a:moveTo>
                    <a:lnTo>
                      <a:pt x="32" y="50"/>
                    </a:lnTo>
                    <a:lnTo>
                      <a:pt x="29" y="49"/>
                    </a:lnTo>
                    <a:lnTo>
                      <a:pt x="28" y="49"/>
                    </a:lnTo>
                    <a:lnTo>
                      <a:pt x="25" y="46"/>
                    </a:lnTo>
                    <a:lnTo>
                      <a:pt x="19" y="46"/>
                    </a:lnTo>
                    <a:lnTo>
                      <a:pt x="15" y="44"/>
                    </a:lnTo>
                    <a:lnTo>
                      <a:pt x="10" y="44"/>
                    </a:lnTo>
                    <a:lnTo>
                      <a:pt x="7" y="43"/>
                    </a:lnTo>
                    <a:lnTo>
                      <a:pt x="4" y="39"/>
                    </a:lnTo>
                    <a:lnTo>
                      <a:pt x="4" y="38"/>
                    </a:lnTo>
                    <a:lnTo>
                      <a:pt x="3" y="38"/>
                    </a:lnTo>
                    <a:lnTo>
                      <a:pt x="3" y="36"/>
                    </a:lnTo>
                    <a:lnTo>
                      <a:pt x="0" y="32"/>
                    </a:lnTo>
                    <a:lnTo>
                      <a:pt x="0" y="24"/>
                    </a:lnTo>
                    <a:lnTo>
                      <a:pt x="24" y="1"/>
                    </a:lnTo>
                    <a:lnTo>
                      <a:pt x="24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70" name="Freeform 4921">
                <a:extLst>
                  <a:ext uri="{FF2B5EF4-FFF2-40B4-BE49-F238E27FC236}">
                    <a16:creationId xmlns:a16="http://schemas.microsoft.com/office/drawing/2014/main" id="{B663D821-0235-528F-FF4E-D136CA1377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8" y="2299"/>
                <a:ext cx="27" cy="45"/>
              </a:xfrm>
              <a:custGeom>
                <a:avLst/>
                <a:gdLst>
                  <a:gd name="T0" fmla="*/ 93 w 107"/>
                  <a:gd name="T1" fmla="*/ 182 h 182"/>
                  <a:gd name="T2" fmla="*/ 91 w 107"/>
                  <a:gd name="T3" fmla="*/ 180 h 182"/>
                  <a:gd name="T4" fmla="*/ 90 w 107"/>
                  <a:gd name="T5" fmla="*/ 180 h 182"/>
                  <a:gd name="T6" fmla="*/ 86 w 107"/>
                  <a:gd name="T7" fmla="*/ 179 h 182"/>
                  <a:gd name="T8" fmla="*/ 74 w 107"/>
                  <a:gd name="T9" fmla="*/ 172 h 182"/>
                  <a:gd name="T10" fmla="*/ 73 w 107"/>
                  <a:gd name="T11" fmla="*/ 172 h 182"/>
                  <a:gd name="T12" fmla="*/ 59 w 107"/>
                  <a:gd name="T13" fmla="*/ 170 h 182"/>
                  <a:gd name="T14" fmla="*/ 56 w 107"/>
                  <a:gd name="T15" fmla="*/ 168 h 182"/>
                  <a:gd name="T16" fmla="*/ 51 w 107"/>
                  <a:gd name="T17" fmla="*/ 167 h 182"/>
                  <a:gd name="T18" fmla="*/ 45 w 107"/>
                  <a:gd name="T19" fmla="*/ 164 h 182"/>
                  <a:gd name="T20" fmla="*/ 45 w 107"/>
                  <a:gd name="T21" fmla="*/ 163 h 182"/>
                  <a:gd name="T22" fmla="*/ 44 w 107"/>
                  <a:gd name="T23" fmla="*/ 163 h 182"/>
                  <a:gd name="T24" fmla="*/ 37 w 107"/>
                  <a:gd name="T25" fmla="*/ 137 h 182"/>
                  <a:gd name="T26" fmla="*/ 27 w 107"/>
                  <a:gd name="T27" fmla="*/ 119 h 182"/>
                  <a:gd name="T28" fmla="*/ 24 w 107"/>
                  <a:gd name="T29" fmla="*/ 116 h 182"/>
                  <a:gd name="T30" fmla="*/ 27 w 107"/>
                  <a:gd name="T31" fmla="*/ 113 h 182"/>
                  <a:gd name="T32" fmla="*/ 28 w 107"/>
                  <a:gd name="T33" fmla="*/ 110 h 182"/>
                  <a:gd name="T34" fmla="*/ 28 w 107"/>
                  <a:gd name="T35" fmla="*/ 104 h 182"/>
                  <a:gd name="T36" fmla="*/ 27 w 107"/>
                  <a:gd name="T37" fmla="*/ 105 h 182"/>
                  <a:gd name="T38" fmla="*/ 26 w 107"/>
                  <a:gd name="T39" fmla="*/ 105 h 182"/>
                  <a:gd name="T40" fmla="*/ 24 w 107"/>
                  <a:gd name="T41" fmla="*/ 104 h 182"/>
                  <a:gd name="T42" fmla="*/ 24 w 107"/>
                  <a:gd name="T43" fmla="*/ 90 h 182"/>
                  <a:gd name="T44" fmla="*/ 26 w 107"/>
                  <a:gd name="T45" fmla="*/ 83 h 182"/>
                  <a:gd name="T46" fmla="*/ 26 w 107"/>
                  <a:gd name="T47" fmla="*/ 81 h 182"/>
                  <a:gd name="T48" fmla="*/ 27 w 107"/>
                  <a:gd name="T49" fmla="*/ 80 h 182"/>
                  <a:gd name="T50" fmla="*/ 30 w 107"/>
                  <a:gd name="T51" fmla="*/ 79 h 182"/>
                  <a:gd name="T52" fmla="*/ 28 w 107"/>
                  <a:gd name="T53" fmla="*/ 77 h 182"/>
                  <a:gd name="T54" fmla="*/ 27 w 107"/>
                  <a:gd name="T55" fmla="*/ 77 h 182"/>
                  <a:gd name="T56" fmla="*/ 24 w 107"/>
                  <a:gd name="T57" fmla="*/ 76 h 182"/>
                  <a:gd name="T58" fmla="*/ 23 w 107"/>
                  <a:gd name="T59" fmla="*/ 74 h 182"/>
                  <a:gd name="T60" fmla="*/ 10 w 107"/>
                  <a:gd name="T61" fmla="*/ 51 h 182"/>
                  <a:gd name="T62" fmla="*/ 0 w 107"/>
                  <a:gd name="T63" fmla="*/ 48 h 182"/>
                  <a:gd name="T64" fmla="*/ 0 w 107"/>
                  <a:gd name="T65" fmla="*/ 46 h 182"/>
                  <a:gd name="T66" fmla="*/ 2 w 107"/>
                  <a:gd name="T67" fmla="*/ 46 h 182"/>
                  <a:gd name="T68" fmla="*/ 10 w 107"/>
                  <a:gd name="T69" fmla="*/ 43 h 182"/>
                  <a:gd name="T70" fmla="*/ 14 w 107"/>
                  <a:gd name="T71" fmla="*/ 38 h 182"/>
                  <a:gd name="T72" fmla="*/ 19 w 107"/>
                  <a:gd name="T73" fmla="*/ 31 h 182"/>
                  <a:gd name="T74" fmla="*/ 21 w 107"/>
                  <a:gd name="T75" fmla="*/ 24 h 182"/>
                  <a:gd name="T76" fmla="*/ 27 w 107"/>
                  <a:gd name="T77" fmla="*/ 19 h 182"/>
                  <a:gd name="T78" fmla="*/ 42 w 107"/>
                  <a:gd name="T79" fmla="*/ 10 h 182"/>
                  <a:gd name="T80" fmla="*/ 49 w 107"/>
                  <a:gd name="T81" fmla="*/ 3 h 182"/>
                  <a:gd name="T82" fmla="*/ 56 w 107"/>
                  <a:gd name="T83" fmla="*/ 2 h 182"/>
                  <a:gd name="T84" fmla="*/ 59 w 107"/>
                  <a:gd name="T85" fmla="*/ 2 h 182"/>
                  <a:gd name="T86" fmla="*/ 74 w 107"/>
                  <a:gd name="T87" fmla="*/ 3 h 182"/>
                  <a:gd name="T88" fmla="*/ 93 w 107"/>
                  <a:gd name="T89" fmla="*/ 2 h 182"/>
                  <a:gd name="T90" fmla="*/ 94 w 107"/>
                  <a:gd name="T91" fmla="*/ 0 h 182"/>
                  <a:gd name="T92" fmla="*/ 98 w 107"/>
                  <a:gd name="T93" fmla="*/ 2 h 182"/>
                  <a:gd name="T94" fmla="*/ 102 w 107"/>
                  <a:gd name="T95" fmla="*/ 5 h 182"/>
                  <a:gd name="T96" fmla="*/ 105 w 107"/>
                  <a:gd name="T97" fmla="*/ 9 h 182"/>
                  <a:gd name="T98" fmla="*/ 107 w 107"/>
                  <a:gd name="T99" fmla="*/ 10 h 1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07" h="182">
                    <a:moveTo>
                      <a:pt x="93" y="182"/>
                    </a:moveTo>
                    <a:lnTo>
                      <a:pt x="91" y="180"/>
                    </a:lnTo>
                    <a:lnTo>
                      <a:pt x="90" y="180"/>
                    </a:lnTo>
                    <a:lnTo>
                      <a:pt x="86" y="179"/>
                    </a:lnTo>
                    <a:lnTo>
                      <a:pt x="74" y="172"/>
                    </a:lnTo>
                    <a:lnTo>
                      <a:pt x="73" y="172"/>
                    </a:lnTo>
                    <a:lnTo>
                      <a:pt x="59" y="170"/>
                    </a:lnTo>
                    <a:lnTo>
                      <a:pt x="56" y="168"/>
                    </a:lnTo>
                    <a:lnTo>
                      <a:pt x="51" y="167"/>
                    </a:lnTo>
                    <a:lnTo>
                      <a:pt x="45" y="164"/>
                    </a:lnTo>
                    <a:lnTo>
                      <a:pt x="45" y="163"/>
                    </a:lnTo>
                    <a:lnTo>
                      <a:pt x="44" y="163"/>
                    </a:lnTo>
                    <a:lnTo>
                      <a:pt x="37" y="137"/>
                    </a:lnTo>
                    <a:lnTo>
                      <a:pt x="27" y="119"/>
                    </a:lnTo>
                    <a:lnTo>
                      <a:pt x="24" y="116"/>
                    </a:lnTo>
                    <a:lnTo>
                      <a:pt x="27" y="113"/>
                    </a:lnTo>
                    <a:lnTo>
                      <a:pt x="28" y="110"/>
                    </a:lnTo>
                    <a:lnTo>
                      <a:pt x="28" y="104"/>
                    </a:lnTo>
                    <a:lnTo>
                      <a:pt x="27" y="105"/>
                    </a:lnTo>
                    <a:lnTo>
                      <a:pt x="26" y="105"/>
                    </a:lnTo>
                    <a:lnTo>
                      <a:pt x="24" y="104"/>
                    </a:lnTo>
                    <a:lnTo>
                      <a:pt x="24" y="90"/>
                    </a:lnTo>
                    <a:lnTo>
                      <a:pt x="26" y="83"/>
                    </a:lnTo>
                    <a:lnTo>
                      <a:pt x="26" y="81"/>
                    </a:lnTo>
                    <a:lnTo>
                      <a:pt x="27" y="80"/>
                    </a:lnTo>
                    <a:lnTo>
                      <a:pt x="30" y="79"/>
                    </a:lnTo>
                    <a:lnTo>
                      <a:pt x="28" y="77"/>
                    </a:lnTo>
                    <a:lnTo>
                      <a:pt x="27" y="77"/>
                    </a:lnTo>
                    <a:lnTo>
                      <a:pt x="24" y="76"/>
                    </a:lnTo>
                    <a:lnTo>
                      <a:pt x="23" y="74"/>
                    </a:lnTo>
                    <a:lnTo>
                      <a:pt x="10" y="51"/>
                    </a:lnTo>
                    <a:lnTo>
                      <a:pt x="0" y="48"/>
                    </a:lnTo>
                    <a:lnTo>
                      <a:pt x="0" y="46"/>
                    </a:lnTo>
                    <a:lnTo>
                      <a:pt x="2" y="46"/>
                    </a:lnTo>
                    <a:lnTo>
                      <a:pt x="10" y="43"/>
                    </a:lnTo>
                    <a:lnTo>
                      <a:pt x="14" y="38"/>
                    </a:lnTo>
                    <a:lnTo>
                      <a:pt x="19" y="31"/>
                    </a:lnTo>
                    <a:lnTo>
                      <a:pt x="21" y="24"/>
                    </a:lnTo>
                    <a:lnTo>
                      <a:pt x="27" y="19"/>
                    </a:lnTo>
                    <a:lnTo>
                      <a:pt x="42" y="10"/>
                    </a:lnTo>
                    <a:lnTo>
                      <a:pt x="49" y="3"/>
                    </a:lnTo>
                    <a:lnTo>
                      <a:pt x="56" y="2"/>
                    </a:lnTo>
                    <a:lnTo>
                      <a:pt x="59" y="2"/>
                    </a:lnTo>
                    <a:lnTo>
                      <a:pt x="74" y="3"/>
                    </a:lnTo>
                    <a:lnTo>
                      <a:pt x="93" y="2"/>
                    </a:lnTo>
                    <a:lnTo>
                      <a:pt x="94" y="0"/>
                    </a:lnTo>
                    <a:lnTo>
                      <a:pt x="98" y="2"/>
                    </a:lnTo>
                    <a:lnTo>
                      <a:pt x="102" y="5"/>
                    </a:lnTo>
                    <a:lnTo>
                      <a:pt x="105" y="9"/>
                    </a:lnTo>
                    <a:lnTo>
                      <a:pt x="107" y="1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71" name="Freeform 4922">
                <a:extLst>
                  <a:ext uri="{FF2B5EF4-FFF2-40B4-BE49-F238E27FC236}">
                    <a16:creationId xmlns:a16="http://schemas.microsoft.com/office/drawing/2014/main" id="{0ED9FD25-21BC-BE30-5306-3653FC28B0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4" y="2344"/>
                <a:ext cx="27" cy="39"/>
              </a:xfrm>
              <a:custGeom>
                <a:avLst/>
                <a:gdLst>
                  <a:gd name="T0" fmla="*/ 0 w 107"/>
                  <a:gd name="T1" fmla="*/ 154 h 154"/>
                  <a:gd name="T2" fmla="*/ 7 w 107"/>
                  <a:gd name="T3" fmla="*/ 154 h 154"/>
                  <a:gd name="T4" fmla="*/ 47 w 107"/>
                  <a:gd name="T5" fmla="*/ 149 h 154"/>
                  <a:gd name="T6" fmla="*/ 51 w 107"/>
                  <a:gd name="T7" fmla="*/ 147 h 154"/>
                  <a:gd name="T8" fmla="*/ 51 w 107"/>
                  <a:gd name="T9" fmla="*/ 145 h 154"/>
                  <a:gd name="T10" fmla="*/ 53 w 107"/>
                  <a:gd name="T11" fmla="*/ 145 h 154"/>
                  <a:gd name="T12" fmla="*/ 57 w 107"/>
                  <a:gd name="T13" fmla="*/ 139 h 154"/>
                  <a:gd name="T14" fmla="*/ 69 w 107"/>
                  <a:gd name="T15" fmla="*/ 135 h 154"/>
                  <a:gd name="T16" fmla="*/ 78 w 107"/>
                  <a:gd name="T17" fmla="*/ 135 h 154"/>
                  <a:gd name="T18" fmla="*/ 81 w 107"/>
                  <a:gd name="T19" fmla="*/ 124 h 154"/>
                  <a:gd name="T20" fmla="*/ 81 w 107"/>
                  <a:gd name="T21" fmla="*/ 123 h 154"/>
                  <a:gd name="T22" fmla="*/ 82 w 107"/>
                  <a:gd name="T23" fmla="*/ 124 h 154"/>
                  <a:gd name="T24" fmla="*/ 86 w 107"/>
                  <a:gd name="T25" fmla="*/ 124 h 154"/>
                  <a:gd name="T26" fmla="*/ 88 w 107"/>
                  <a:gd name="T27" fmla="*/ 126 h 154"/>
                  <a:gd name="T28" fmla="*/ 90 w 107"/>
                  <a:gd name="T29" fmla="*/ 126 h 154"/>
                  <a:gd name="T30" fmla="*/ 93 w 107"/>
                  <a:gd name="T31" fmla="*/ 123 h 154"/>
                  <a:gd name="T32" fmla="*/ 95 w 107"/>
                  <a:gd name="T33" fmla="*/ 120 h 154"/>
                  <a:gd name="T34" fmla="*/ 102 w 107"/>
                  <a:gd name="T35" fmla="*/ 110 h 154"/>
                  <a:gd name="T36" fmla="*/ 107 w 107"/>
                  <a:gd name="T37" fmla="*/ 102 h 154"/>
                  <a:gd name="T38" fmla="*/ 107 w 107"/>
                  <a:gd name="T39" fmla="*/ 99 h 154"/>
                  <a:gd name="T40" fmla="*/ 97 w 107"/>
                  <a:gd name="T41" fmla="*/ 87 h 154"/>
                  <a:gd name="T42" fmla="*/ 90 w 107"/>
                  <a:gd name="T43" fmla="*/ 70 h 154"/>
                  <a:gd name="T44" fmla="*/ 90 w 107"/>
                  <a:gd name="T45" fmla="*/ 68 h 154"/>
                  <a:gd name="T46" fmla="*/ 86 w 107"/>
                  <a:gd name="T47" fmla="*/ 56 h 154"/>
                  <a:gd name="T48" fmla="*/ 79 w 107"/>
                  <a:gd name="T49" fmla="*/ 49 h 154"/>
                  <a:gd name="T50" fmla="*/ 75 w 107"/>
                  <a:gd name="T51" fmla="*/ 46 h 154"/>
                  <a:gd name="T52" fmla="*/ 75 w 107"/>
                  <a:gd name="T53" fmla="*/ 42 h 154"/>
                  <a:gd name="T54" fmla="*/ 69 w 107"/>
                  <a:gd name="T55" fmla="*/ 19 h 154"/>
                  <a:gd name="T56" fmla="*/ 69 w 107"/>
                  <a:gd name="T57" fmla="*/ 18 h 154"/>
                  <a:gd name="T58" fmla="*/ 67 w 107"/>
                  <a:gd name="T59" fmla="*/ 5 h 154"/>
                  <a:gd name="T60" fmla="*/ 67 w 107"/>
                  <a:gd name="T61" fmla="*/ 0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07" h="154">
                    <a:moveTo>
                      <a:pt x="0" y="154"/>
                    </a:moveTo>
                    <a:lnTo>
                      <a:pt x="7" y="154"/>
                    </a:lnTo>
                    <a:lnTo>
                      <a:pt x="47" y="149"/>
                    </a:lnTo>
                    <a:lnTo>
                      <a:pt x="51" y="147"/>
                    </a:lnTo>
                    <a:lnTo>
                      <a:pt x="51" y="145"/>
                    </a:lnTo>
                    <a:lnTo>
                      <a:pt x="53" y="145"/>
                    </a:lnTo>
                    <a:lnTo>
                      <a:pt x="57" y="139"/>
                    </a:lnTo>
                    <a:lnTo>
                      <a:pt x="69" y="135"/>
                    </a:lnTo>
                    <a:lnTo>
                      <a:pt x="78" y="135"/>
                    </a:lnTo>
                    <a:lnTo>
                      <a:pt x="81" y="124"/>
                    </a:lnTo>
                    <a:lnTo>
                      <a:pt x="81" y="123"/>
                    </a:lnTo>
                    <a:lnTo>
                      <a:pt x="82" y="124"/>
                    </a:lnTo>
                    <a:lnTo>
                      <a:pt x="86" y="124"/>
                    </a:lnTo>
                    <a:lnTo>
                      <a:pt x="88" y="126"/>
                    </a:lnTo>
                    <a:lnTo>
                      <a:pt x="90" y="126"/>
                    </a:lnTo>
                    <a:lnTo>
                      <a:pt x="93" y="123"/>
                    </a:lnTo>
                    <a:lnTo>
                      <a:pt x="95" y="120"/>
                    </a:lnTo>
                    <a:lnTo>
                      <a:pt x="102" y="110"/>
                    </a:lnTo>
                    <a:lnTo>
                      <a:pt x="107" y="102"/>
                    </a:lnTo>
                    <a:lnTo>
                      <a:pt x="107" y="99"/>
                    </a:lnTo>
                    <a:lnTo>
                      <a:pt x="97" y="87"/>
                    </a:lnTo>
                    <a:lnTo>
                      <a:pt x="90" y="70"/>
                    </a:lnTo>
                    <a:lnTo>
                      <a:pt x="90" y="68"/>
                    </a:lnTo>
                    <a:lnTo>
                      <a:pt x="86" y="56"/>
                    </a:lnTo>
                    <a:lnTo>
                      <a:pt x="79" y="49"/>
                    </a:lnTo>
                    <a:lnTo>
                      <a:pt x="75" y="46"/>
                    </a:lnTo>
                    <a:lnTo>
                      <a:pt x="75" y="42"/>
                    </a:lnTo>
                    <a:lnTo>
                      <a:pt x="69" y="19"/>
                    </a:lnTo>
                    <a:lnTo>
                      <a:pt x="69" y="18"/>
                    </a:lnTo>
                    <a:lnTo>
                      <a:pt x="67" y="5"/>
                    </a:lnTo>
                    <a:lnTo>
                      <a:pt x="67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72" name="Freeform 4923">
                <a:extLst>
                  <a:ext uri="{FF2B5EF4-FFF2-40B4-BE49-F238E27FC236}">
                    <a16:creationId xmlns:a16="http://schemas.microsoft.com/office/drawing/2014/main" id="{71EFC4A2-BC29-B8B7-58A4-D95F247F8D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1" y="2344"/>
                <a:ext cx="64" cy="29"/>
              </a:xfrm>
              <a:custGeom>
                <a:avLst/>
                <a:gdLst>
                  <a:gd name="T0" fmla="*/ 255 w 255"/>
                  <a:gd name="T1" fmla="*/ 87 h 112"/>
                  <a:gd name="T2" fmla="*/ 254 w 255"/>
                  <a:gd name="T3" fmla="*/ 87 h 112"/>
                  <a:gd name="T4" fmla="*/ 248 w 255"/>
                  <a:gd name="T5" fmla="*/ 91 h 112"/>
                  <a:gd name="T6" fmla="*/ 247 w 255"/>
                  <a:gd name="T7" fmla="*/ 91 h 112"/>
                  <a:gd name="T8" fmla="*/ 244 w 255"/>
                  <a:gd name="T9" fmla="*/ 92 h 112"/>
                  <a:gd name="T10" fmla="*/ 230 w 255"/>
                  <a:gd name="T11" fmla="*/ 101 h 112"/>
                  <a:gd name="T12" fmla="*/ 210 w 255"/>
                  <a:gd name="T13" fmla="*/ 105 h 112"/>
                  <a:gd name="T14" fmla="*/ 206 w 255"/>
                  <a:gd name="T15" fmla="*/ 106 h 112"/>
                  <a:gd name="T16" fmla="*/ 202 w 255"/>
                  <a:gd name="T17" fmla="*/ 109 h 112"/>
                  <a:gd name="T18" fmla="*/ 196 w 255"/>
                  <a:gd name="T19" fmla="*/ 110 h 112"/>
                  <a:gd name="T20" fmla="*/ 196 w 255"/>
                  <a:gd name="T21" fmla="*/ 112 h 112"/>
                  <a:gd name="T22" fmla="*/ 195 w 255"/>
                  <a:gd name="T23" fmla="*/ 112 h 112"/>
                  <a:gd name="T24" fmla="*/ 194 w 255"/>
                  <a:gd name="T25" fmla="*/ 110 h 112"/>
                  <a:gd name="T26" fmla="*/ 192 w 255"/>
                  <a:gd name="T27" fmla="*/ 110 h 112"/>
                  <a:gd name="T28" fmla="*/ 191 w 255"/>
                  <a:gd name="T29" fmla="*/ 109 h 112"/>
                  <a:gd name="T30" fmla="*/ 185 w 255"/>
                  <a:gd name="T31" fmla="*/ 106 h 112"/>
                  <a:gd name="T32" fmla="*/ 184 w 255"/>
                  <a:gd name="T33" fmla="*/ 105 h 112"/>
                  <a:gd name="T34" fmla="*/ 181 w 255"/>
                  <a:gd name="T35" fmla="*/ 103 h 112"/>
                  <a:gd name="T36" fmla="*/ 182 w 255"/>
                  <a:gd name="T37" fmla="*/ 101 h 112"/>
                  <a:gd name="T38" fmla="*/ 175 w 255"/>
                  <a:gd name="T39" fmla="*/ 81 h 112"/>
                  <a:gd name="T40" fmla="*/ 163 w 255"/>
                  <a:gd name="T41" fmla="*/ 81 h 112"/>
                  <a:gd name="T42" fmla="*/ 146 w 255"/>
                  <a:gd name="T43" fmla="*/ 89 h 112"/>
                  <a:gd name="T44" fmla="*/ 134 w 255"/>
                  <a:gd name="T45" fmla="*/ 99 h 112"/>
                  <a:gd name="T46" fmla="*/ 132 w 255"/>
                  <a:gd name="T47" fmla="*/ 99 h 112"/>
                  <a:gd name="T48" fmla="*/ 132 w 255"/>
                  <a:gd name="T49" fmla="*/ 98 h 112"/>
                  <a:gd name="T50" fmla="*/ 121 w 255"/>
                  <a:gd name="T51" fmla="*/ 75 h 112"/>
                  <a:gd name="T52" fmla="*/ 118 w 255"/>
                  <a:gd name="T53" fmla="*/ 67 h 112"/>
                  <a:gd name="T54" fmla="*/ 117 w 255"/>
                  <a:gd name="T55" fmla="*/ 53 h 112"/>
                  <a:gd name="T56" fmla="*/ 118 w 255"/>
                  <a:gd name="T57" fmla="*/ 41 h 112"/>
                  <a:gd name="T58" fmla="*/ 120 w 255"/>
                  <a:gd name="T59" fmla="*/ 39 h 112"/>
                  <a:gd name="T60" fmla="*/ 120 w 255"/>
                  <a:gd name="T61" fmla="*/ 38 h 112"/>
                  <a:gd name="T62" fmla="*/ 111 w 255"/>
                  <a:gd name="T63" fmla="*/ 38 h 112"/>
                  <a:gd name="T64" fmla="*/ 99 w 255"/>
                  <a:gd name="T65" fmla="*/ 36 h 112"/>
                  <a:gd name="T66" fmla="*/ 93 w 255"/>
                  <a:gd name="T67" fmla="*/ 38 h 112"/>
                  <a:gd name="T68" fmla="*/ 92 w 255"/>
                  <a:gd name="T69" fmla="*/ 38 h 112"/>
                  <a:gd name="T70" fmla="*/ 85 w 255"/>
                  <a:gd name="T71" fmla="*/ 43 h 112"/>
                  <a:gd name="T72" fmla="*/ 83 w 255"/>
                  <a:gd name="T73" fmla="*/ 43 h 112"/>
                  <a:gd name="T74" fmla="*/ 67 w 255"/>
                  <a:gd name="T75" fmla="*/ 41 h 112"/>
                  <a:gd name="T76" fmla="*/ 64 w 255"/>
                  <a:gd name="T77" fmla="*/ 41 h 112"/>
                  <a:gd name="T78" fmla="*/ 48 w 255"/>
                  <a:gd name="T79" fmla="*/ 12 h 112"/>
                  <a:gd name="T80" fmla="*/ 43 w 255"/>
                  <a:gd name="T81" fmla="*/ 12 h 112"/>
                  <a:gd name="T82" fmla="*/ 36 w 255"/>
                  <a:gd name="T83" fmla="*/ 11 h 112"/>
                  <a:gd name="T84" fmla="*/ 32 w 255"/>
                  <a:gd name="T85" fmla="*/ 7 h 112"/>
                  <a:gd name="T86" fmla="*/ 32 w 255"/>
                  <a:gd name="T87" fmla="*/ 3 h 112"/>
                  <a:gd name="T88" fmla="*/ 15 w 255"/>
                  <a:gd name="T89" fmla="*/ 3 h 112"/>
                  <a:gd name="T90" fmla="*/ 0 w 255"/>
                  <a:gd name="T91" fmla="*/ 0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55" h="112">
                    <a:moveTo>
                      <a:pt x="255" y="87"/>
                    </a:moveTo>
                    <a:lnTo>
                      <a:pt x="254" y="87"/>
                    </a:lnTo>
                    <a:lnTo>
                      <a:pt x="248" y="91"/>
                    </a:lnTo>
                    <a:lnTo>
                      <a:pt x="247" y="91"/>
                    </a:lnTo>
                    <a:lnTo>
                      <a:pt x="244" y="92"/>
                    </a:lnTo>
                    <a:lnTo>
                      <a:pt x="230" y="101"/>
                    </a:lnTo>
                    <a:lnTo>
                      <a:pt x="210" y="105"/>
                    </a:lnTo>
                    <a:lnTo>
                      <a:pt x="206" y="106"/>
                    </a:lnTo>
                    <a:lnTo>
                      <a:pt x="202" y="109"/>
                    </a:lnTo>
                    <a:lnTo>
                      <a:pt x="196" y="110"/>
                    </a:lnTo>
                    <a:lnTo>
                      <a:pt x="196" y="112"/>
                    </a:lnTo>
                    <a:lnTo>
                      <a:pt x="195" y="112"/>
                    </a:lnTo>
                    <a:lnTo>
                      <a:pt x="194" y="110"/>
                    </a:lnTo>
                    <a:lnTo>
                      <a:pt x="192" y="110"/>
                    </a:lnTo>
                    <a:lnTo>
                      <a:pt x="191" y="109"/>
                    </a:lnTo>
                    <a:lnTo>
                      <a:pt x="185" y="106"/>
                    </a:lnTo>
                    <a:lnTo>
                      <a:pt x="184" y="105"/>
                    </a:lnTo>
                    <a:lnTo>
                      <a:pt x="181" y="103"/>
                    </a:lnTo>
                    <a:lnTo>
                      <a:pt x="182" y="101"/>
                    </a:lnTo>
                    <a:lnTo>
                      <a:pt x="175" y="81"/>
                    </a:lnTo>
                    <a:lnTo>
                      <a:pt x="163" y="81"/>
                    </a:lnTo>
                    <a:lnTo>
                      <a:pt x="146" y="89"/>
                    </a:lnTo>
                    <a:lnTo>
                      <a:pt x="134" y="99"/>
                    </a:lnTo>
                    <a:lnTo>
                      <a:pt x="132" y="99"/>
                    </a:lnTo>
                    <a:lnTo>
                      <a:pt x="132" y="98"/>
                    </a:lnTo>
                    <a:lnTo>
                      <a:pt x="121" y="75"/>
                    </a:lnTo>
                    <a:lnTo>
                      <a:pt x="118" y="67"/>
                    </a:lnTo>
                    <a:lnTo>
                      <a:pt x="117" y="53"/>
                    </a:lnTo>
                    <a:lnTo>
                      <a:pt x="118" y="41"/>
                    </a:lnTo>
                    <a:lnTo>
                      <a:pt x="120" y="39"/>
                    </a:lnTo>
                    <a:lnTo>
                      <a:pt x="120" y="38"/>
                    </a:lnTo>
                    <a:lnTo>
                      <a:pt x="111" y="38"/>
                    </a:lnTo>
                    <a:lnTo>
                      <a:pt x="99" y="36"/>
                    </a:lnTo>
                    <a:lnTo>
                      <a:pt x="93" y="38"/>
                    </a:lnTo>
                    <a:lnTo>
                      <a:pt x="92" y="38"/>
                    </a:lnTo>
                    <a:lnTo>
                      <a:pt x="85" y="43"/>
                    </a:lnTo>
                    <a:lnTo>
                      <a:pt x="83" y="43"/>
                    </a:lnTo>
                    <a:lnTo>
                      <a:pt x="67" y="41"/>
                    </a:lnTo>
                    <a:lnTo>
                      <a:pt x="64" y="41"/>
                    </a:lnTo>
                    <a:lnTo>
                      <a:pt x="48" y="12"/>
                    </a:lnTo>
                    <a:lnTo>
                      <a:pt x="43" y="12"/>
                    </a:lnTo>
                    <a:lnTo>
                      <a:pt x="36" y="11"/>
                    </a:lnTo>
                    <a:lnTo>
                      <a:pt x="32" y="7"/>
                    </a:lnTo>
                    <a:lnTo>
                      <a:pt x="32" y="3"/>
                    </a:lnTo>
                    <a:lnTo>
                      <a:pt x="15" y="3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73" name="Freeform 4924">
                <a:extLst>
                  <a:ext uri="{FF2B5EF4-FFF2-40B4-BE49-F238E27FC236}">
                    <a16:creationId xmlns:a16="http://schemas.microsoft.com/office/drawing/2014/main" id="{31E70A7C-F50B-1345-5B48-DC9951A65A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7" y="2375"/>
                <a:ext cx="27" cy="8"/>
              </a:xfrm>
              <a:custGeom>
                <a:avLst/>
                <a:gdLst>
                  <a:gd name="T0" fmla="*/ 0 w 109"/>
                  <a:gd name="T1" fmla="*/ 0 h 34"/>
                  <a:gd name="T2" fmla="*/ 1 w 109"/>
                  <a:gd name="T3" fmla="*/ 0 h 34"/>
                  <a:gd name="T4" fmla="*/ 3 w 109"/>
                  <a:gd name="T5" fmla="*/ 2 h 34"/>
                  <a:gd name="T6" fmla="*/ 8 w 109"/>
                  <a:gd name="T7" fmla="*/ 6 h 34"/>
                  <a:gd name="T8" fmla="*/ 15 w 109"/>
                  <a:gd name="T9" fmla="*/ 7 h 34"/>
                  <a:gd name="T10" fmla="*/ 33 w 109"/>
                  <a:gd name="T11" fmla="*/ 18 h 34"/>
                  <a:gd name="T12" fmla="*/ 46 w 109"/>
                  <a:gd name="T13" fmla="*/ 17 h 34"/>
                  <a:gd name="T14" fmla="*/ 49 w 109"/>
                  <a:gd name="T15" fmla="*/ 11 h 34"/>
                  <a:gd name="T16" fmla="*/ 53 w 109"/>
                  <a:gd name="T17" fmla="*/ 6 h 34"/>
                  <a:gd name="T18" fmla="*/ 54 w 109"/>
                  <a:gd name="T19" fmla="*/ 3 h 34"/>
                  <a:gd name="T20" fmla="*/ 60 w 109"/>
                  <a:gd name="T21" fmla="*/ 3 h 34"/>
                  <a:gd name="T22" fmla="*/ 61 w 109"/>
                  <a:gd name="T23" fmla="*/ 4 h 34"/>
                  <a:gd name="T24" fmla="*/ 64 w 109"/>
                  <a:gd name="T25" fmla="*/ 4 h 34"/>
                  <a:gd name="T26" fmla="*/ 74 w 109"/>
                  <a:gd name="T27" fmla="*/ 2 h 34"/>
                  <a:gd name="T28" fmla="*/ 79 w 109"/>
                  <a:gd name="T29" fmla="*/ 3 h 34"/>
                  <a:gd name="T30" fmla="*/ 79 w 109"/>
                  <a:gd name="T31" fmla="*/ 14 h 34"/>
                  <a:gd name="T32" fmla="*/ 86 w 109"/>
                  <a:gd name="T33" fmla="*/ 18 h 34"/>
                  <a:gd name="T34" fmla="*/ 89 w 109"/>
                  <a:gd name="T35" fmla="*/ 21 h 34"/>
                  <a:gd name="T36" fmla="*/ 106 w 109"/>
                  <a:gd name="T37" fmla="*/ 31 h 34"/>
                  <a:gd name="T38" fmla="*/ 109 w 109"/>
                  <a:gd name="T39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09" h="34">
                    <a:moveTo>
                      <a:pt x="0" y="0"/>
                    </a:moveTo>
                    <a:lnTo>
                      <a:pt x="1" y="0"/>
                    </a:lnTo>
                    <a:lnTo>
                      <a:pt x="3" y="2"/>
                    </a:lnTo>
                    <a:lnTo>
                      <a:pt x="8" y="6"/>
                    </a:lnTo>
                    <a:lnTo>
                      <a:pt x="15" y="7"/>
                    </a:lnTo>
                    <a:lnTo>
                      <a:pt x="33" y="18"/>
                    </a:lnTo>
                    <a:lnTo>
                      <a:pt x="46" y="17"/>
                    </a:lnTo>
                    <a:lnTo>
                      <a:pt x="49" y="11"/>
                    </a:lnTo>
                    <a:lnTo>
                      <a:pt x="53" y="6"/>
                    </a:lnTo>
                    <a:lnTo>
                      <a:pt x="54" y="3"/>
                    </a:lnTo>
                    <a:lnTo>
                      <a:pt x="60" y="3"/>
                    </a:lnTo>
                    <a:lnTo>
                      <a:pt x="61" y="4"/>
                    </a:lnTo>
                    <a:lnTo>
                      <a:pt x="64" y="4"/>
                    </a:lnTo>
                    <a:lnTo>
                      <a:pt x="74" y="2"/>
                    </a:lnTo>
                    <a:lnTo>
                      <a:pt x="79" y="3"/>
                    </a:lnTo>
                    <a:lnTo>
                      <a:pt x="79" y="14"/>
                    </a:lnTo>
                    <a:lnTo>
                      <a:pt x="86" y="18"/>
                    </a:lnTo>
                    <a:lnTo>
                      <a:pt x="89" y="21"/>
                    </a:lnTo>
                    <a:lnTo>
                      <a:pt x="106" y="31"/>
                    </a:lnTo>
                    <a:lnTo>
                      <a:pt x="109" y="3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74" name="Freeform 4925">
                <a:extLst>
                  <a:ext uri="{FF2B5EF4-FFF2-40B4-BE49-F238E27FC236}">
                    <a16:creationId xmlns:a16="http://schemas.microsoft.com/office/drawing/2014/main" id="{E38CD195-AFBE-6DE7-2AAE-9366ACCEC6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4" y="2383"/>
                <a:ext cx="29" cy="45"/>
              </a:xfrm>
              <a:custGeom>
                <a:avLst/>
                <a:gdLst>
                  <a:gd name="T0" fmla="*/ 117 w 117"/>
                  <a:gd name="T1" fmla="*/ 173 h 180"/>
                  <a:gd name="T2" fmla="*/ 115 w 117"/>
                  <a:gd name="T3" fmla="*/ 173 h 180"/>
                  <a:gd name="T4" fmla="*/ 114 w 117"/>
                  <a:gd name="T5" fmla="*/ 174 h 180"/>
                  <a:gd name="T6" fmla="*/ 114 w 117"/>
                  <a:gd name="T7" fmla="*/ 177 h 180"/>
                  <a:gd name="T8" fmla="*/ 113 w 117"/>
                  <a:gd name="T9" fmla="*/ 178 h 180"/>
                  <a:gd name="T10" fmla="*/ 110 w 117"/>
                  <a:gd name="T11" fmla="*/ 178 h 180"/>
                  <a:gd name="T12" fmla="*/ 103 w 117"/>
                  <a:gd name="T13" fmla="*/ 180 h 180"/>
                  <a:gd name="T14" fmla="*/ 97 w 117"/>
                  <a:gd name="T15" fmla="*/ 178 h 180"/>
                  <a:gd name="T16" fmla="*/ 96 w 117"/>
                  <a:gd name="T17" fmla="*/ 177 h 180"/>
                  <a:gd name="T18" fmla="*/ 85 w 117"/>
                  <a:gd name="T19" fmla="*/ 170 h 180"/>
                  <a:gd name="T20" fmla="*/ 67 w 117"/>
                  <a:gd name="T21" fmla="*/ 166 h 180"/>
                  <a:gd name="T22" fmla="*/ 61 w 117"/>
                  <a:gd name="T23" fmla="*/ 159 h 180"/>
                  <a:gd name="T24" fmla="*/ 60 w 117"/>
                  <a:gd name="T25" fmla="*/ 157 h 180"/>
                  <a:gd name="T26" fmla="*/ 60 w 117"/>
                  <a:gd name="T27" fmla="*/ 156 h 180"/>
                  <a:gd name="T28" fmla="*/ 62 w 117"/>
                  <a:gd name="T29" fmla="*/ 149 h 180"/>
                  <a:gd name="T30" fmla="*/ 62 w 117"/>
                  <a:gd name="T31" fmla="*/ 143 h 180"/>
                  <a:gd name="T32" fmla="*/ 61 w 117"/>
                  <a:gd name="T33" fmla="*/ 139 h 180"/>
                  <a:gd name="T34" fmla="*/ 61 w 117"/>
                  <a:gd name="T35" fmla="*/ 138 h 180"/>
                  <a:gd name="T36" fmla="*/ 65 w 117"/>
                  <a:gd name="T37" fmla="*/ 135 h 180"/>
                  <a:gd name="T38" fmla="*/ 69 w 117"/>
                  <a:gd name="T39" fmla="*/ 134 h 180"/>
                  <a:gd name="T40" fmla="*/ 72 w 117"/>
                  <a:gd name="T41" fmla="*/ 134 h 180"/>
                  <a:gd name="T42" fmla="*/ 74 w 117"/>
                  <a:gd name="T43" fmla="*/ 132 h 180"/>
                  <a:gd name="T44" fmla="*/ 85 w 117"/>
                  <a:gd name="T45" fmla="*/ 125 h 180"/>
                  <a:gd name="T46" fmla="*/ 92 w 117"/>
                  <a:gd name="T47" fmla="*/ 118 h 180"/>
                  <a:gd name="T48" fmla="*/ 92 w 117"/>
                  <a:gd name="T49" fmla="*/ 115 h 180"/>
                  <a:gd name="T50" fmla="*/ 85 w 117"/>
                  <a:gd name="T51" fmla="*/ 110 h 180"/>
                  <a:gd name="T52" fmla="*/ 72 w 117"/>
                  <a:gd name="T53" fmla="*/ 110 h 180"/>
                  <a:gd name="T54" fmla="*/ 68 w 117"/>
                  <a:gd name="T55" fmla="*/ 107 h 180"/>
                  <a:gd name="T56" fmla="*/ 62 w 117"/>
                  <a:gd name="T57" fmla="*/ 103 h 180"/>
                  <a:gd name="T58" fmla="*/ 62 w 117"/>
                  <a:gd name="T59" fmla="*/ 100 h 180"/>
                  <a:gd name="T60" fmla="*/ 64 w 117"/>
                  <a:gd name="T61" fmla="*/ 96 h 180"/>
                  <a:gd name="T62" fmla="*/ 65 w 117"/>
                  <a:gd name="T63" fmla="*/ 96 h 180"/>
                  <a:gd name="T64" fmla="*/ 67 w 117"/>
                  <a:gd name="T65" fmla="*/ 92 h 180"/>
                  <a:gd name="T66" fmla="*/ 68 w 117"/>
                  <a:gd name="T67" fmla="*/ 90 h 180"/>
                  <a:gd name="T68" fmla="*/ 67 w 117"/>
                  <a:gd name="T69" fmla="*/ 85 h 180"/>
                  <a:gd name="T70" fmla="*/ 67 w 117"/>
                  <a:gd name="T71" fmla="*/ 82 h 180"/>
                  <a:gd name="T72" fmla="*/ 50 w 117"/>
                  <a:gd name="T73" fmla="*/ 75 h 180"/>
                  <a:gd name="T74" fmla="*/ 45 w 117"/>
                  <a:gd name="T75" fmla="*/ 71 h 180"/>
                  <a:gd name="T76" fmla="*/ 37 w 117"/>
                  <a:gd name="T77" fmla="*/ 74 h 180"/>
                  <a:gd name="T78" fmla="*/ 15 w 117"/>
                  <a:gd name="T79" fmla="*/ 75 h 180"/>
                  <a:gd name="T80" fmla="*/ 14 w 117"/>
                  <a:gd name="T81" fmla="*/ 72 h 180"/>
                  <a:gd name="T82" fmla="*/ 14 w 117"/>
                  <a:gd name="T83" fmla="*/ 71 h 180"/>
                  <a:gd name="T84" fmla="*/ 22 w 117"/>
                  <a:gd name="T85" fmla="*/ 62 h 180"/>
                  <a:gd name="T86" fmla="*/ 30 w 117"/>
                  <a:gd name="T87" fmla="*/ 51 h 180"/>
                  <a:gd name="T88" fmla="*/ 32 w 117"/>
                  <a:gd name="T89" fmla="*/ 50 h 180"/>
                  <a:gd name="T90" fmla="*/ 32 w 117"/>
                  <a:gd name="T91" fmla="*/ 45 h 180"/>
                  <a:gd name="T92" fmla="*/ 30 w 117"/>
                  <a:gd name="T93" fmla="*/ 43 h 180"/>
                  <a:gd name="T94" fmla="*/ 23 w 117"/>
                  <a:gd name="T95" fmla="*/ 23 h 180"/>
                  <a:gd name="T96" fmla="*/ 19 w 117"/>
                  <a:gd name="T97" fmla="*/ 19 h 180"/>
                  <a:gd name="T98" fmla="*/ 15 w 117"/>
                  <a:gd name="T99" fmla="*/ 18 h 180"/>
                  <a:gd name="T100" fmla="*/ 14 w 117"/>
                  <a:gd name="T101" fmla="*/ 18 h 180"/>
                  <a:gd name="T102" fmla="*/ 11 w 117"/>
                  <a:gd name="T103" fmla="*/ 15 h 180"/>
                  <a:gd name="T104" fmla="*/ 8 w 117"/>
                  <a:gd name="T105" fmla="*/ 14 h 180"/>
                  <a:gd name="T106" fmla="*/ 2 w 117"/>
                  <a:gd name="T107" fmla="*/ 7 h 180"/>
                  <a:gd name="T108" fmla="*/ 1 w 117"/>
                  <a:gd name="T109" fmla="*/ 7 h 180"/>
                  <a:gd name="T110" fmla="*/ 0 w 117"/>
                  <a:gd name="T111" fmla="*/ 0 h 1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17" h="180">
                    <a:moveTo>
                      <a:pt x="117" y="173"/>
                    </a:moveTo>
                    <a:lnTo>
                      <a:pt x="115" y="173"/>
                    </a:lnTo>
                    <a:lnTo>
                      <a:pt x="114" y="174"/>
                    </a:lnTo>
                    <a:lnTo>
                      <a:pt x="114" y="177"/>
                    </a:lnTo>
                    <a:lnTo>
                      <a:pt x="113" y="178"/>
                    </a:lnTo>
                    <a:lnTo>
                      <a:pt x="110" y="178"/>
                    </a:lnTo>
                    <a:lnTo>
                      <a:pt x="103" y="180"/>
                    </a:lnTo>
                    <a:lnTo>
                      <a:pt x="97" y="178"/>
                    </a:lnTo>
                    <a:lnTo>
                      <a:pt x="96" y="177"/>
                    </a:lnTo>
                    <a:lnTo>
                      <a:pt x="85" y="170"/>
                    </a:lnTo>
                    <a:lnTo>
                      <a:pt x="67" y="166"/>
                    </a:lnTo>
                    <a:lnTo>
                      <a:pt x="61" y="159"/>
                    </a:lnTo>
                    <a:lnTo>
                      <a:pt x="60" y="157"/>
                    </a:lnTo>
                    <a:lnTo>
                      <a:pt x="60" y="156"/>
                    </a:lnTo>
                    <a:lnTo>
                      <a:pt x="62" y="149"/>
                    </a:lnTo>
                    <a:lnTo>
                      <a:pt x="62" y="143"/>
                    </a:lnTo>
                    <a:lnTo>
                      <a:pt x="61" y="139"/>
                    </a:lnTo>
                    <a:lnTo>
                      <a:pt x="61" y="138"/>
                    </a:lnTo>
                    <a:lnTo>
                      <a:pt x="65" y="135"/>
                    </a:lnTo>
                    <a:lnTo>
                      <a:pt x="69" y="134"/>
                    </a:lnTo>
                    <a:lnTo>
                      <a:pt x="72" y="134"/>
                    </a:lnTo>
                    <a:lnTo>
                      <a:pt x="74" y="132"/>
                    </a:lnTo>
                    <a:lnTo>
                      <a:pt x="85" y="125"/>
                    </a:lnTo>
                    <a:lnTo>
                      <a:pt x="92" y="118"/>
                    </a:lnTo>
                    <a:lnTo>
                      <a:pt x="92" y="115"/>
                    </a:lnTo>
                    <a:lnTo>
                      <a:pt x="85" y="110"/>
                    </a:lnTo>
                    <a:lnTo>
                      <a:pt x="72" y="110"/>
                    </a:lnTo>
                    <a:lnTo>
                      <a:pt x="68" y="107"/>
                    </a:lnTo>
                    <a:lnTo>
                      <a:pt x="62" y="103"/>
                    </a:lnTo>
                    <a:lnTo>
                      <a:pt x="62" y="100"/>
                    </a:lnTo>
                    <a:lnTo>
                      <a:pt x="64" y="96"/>
                    </a:lnTo>
                    <a:lnTo>
                      <a:pt x="65" y="96"/>
                    </a:lnTo>
                    <a:lnTo>
                      <a:pt x="67" y="92"/>
                    </a:lnTo>
                    <a:lnTo>
                      <a:pt x="68" y="90"/>
                    </a:lnTo>
                    <a:lnTo>
                      <a:pt x="67" y="85"/>
                    </a:lnTo>
                    <a:lnTo>
                      <a:pt x="67" y="82"/>
                    </a:lnTo>
                    <a:lnTo>
                      <a:pt x="50" y="75"/>
                    </a:lnTo>
                    <a:lnTo>
                      <a:pt x="45" y="71"/>
                    </a:lnTo>
                    <a:lnTo>
                      <a:pt x="37" y="74"/>
                    </a:lnTo>
                    <a:lnTo>
                      <a:pt x="15" y="75"/>
                    </a:lnTo>
                    <a:lnTo>
                      <a:pt x="14" y="72"/>
                    </a:lnTo>
                    <a:lnTo>
                      <a:pt x="14" y="71"/>
                    </a:lnTo>
                    <a:lnTo>
                      <a:pt x="22" y="62"/>
                    </a:lnTo>
                    <a:lnTo>
                      <a:pt x="30" y="51"/>
                    </a:lnTo>
                    <a:lnTo>
                      <a:pt x="32" y="50"/>
                    </a:lnTo>
                    <a:lnTo>
                      <a:pt x="32" y="45"/>
                    </a:lnTo>
                    <a:lnTo>
                      <a:pt x="30" y="43"/>
                    </a:lnTo>
                    <a:lnTo>
                      <a:pt x="23" y="23"/>
                    </a:lnTo>
                    <a:lnTo>
                      <a:pt x="19" y="19"/>
                    </a:lnTo>
                    <a:lnTo>
                      <a:pt x="15" y="18"/>
                    </a:lnTo>
                    <a:lnTo>
                      <a:pt x="14" y="18"/>
                    </a:lnTo>
                    <a:lnTo>
                      <a:pt x="11" y="15"/>
                    </a:lnTo>
                    <a:lnTo>
                      <a:pt x="8" y="14"/>
                    </a:lnTo>
                    <a:lnTo>
                      <a:pt x="2" y="7"/>
                    </a:lnTo>
                    <a:lnTo>
                      <a:pt x="1" y="7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75" name="Line 4926">
                <a:extLst>
                  <a:ext uri="{FF2B5EF4-FFF2-40B4-BE49-F238E27FC236}">
                    <a16:creationId xmlns:a16="http://schemas.microsoft.com/office/drawing/2014/main" id="{FB4AB0B4-DBC1-2E38-18A0-57929204D8C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732" y="2329"/>
                <a:ext cx="0" cy="1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76" name="Freeform 4927">
                <a:extLst>
                  <a:ext uri="{FF2B5EF4-FFF2-40B4-BE49-F238E27FC236}">
                    <a16:creationId xmlns:a16="http://schemas.microsoft.com/office/drawing/2014/main" id="{6E5CD3F4-0EE9-2ED9-B5CE-68593FE117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8" y="2330"/>
                <a:ext cx="4" cy="4"/>
              </a:xfrm>
              <a:custGeom>
                <a:avLst/>
                <a:gdLst>
                  <a:gd name="T0" fmla="*/ 0 w 13"/>
                  <a:gd name="T1" fmla="*/ 15 h 15"/>
                  <a:gd name="T2" fmla="*/ 2 w 13"/>
                  <a:gd name="T3" fmla="*/ 13 h 15"/>
                  <a:gd name="T4" fmla="*/ 13 w 13"/>
                  <a:gd name="T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3" h="15">
                    <a:moveTo>
                      <a:pt x="0" y="15"/>
                    </a:moveTo>
                    <a:lnTo>
                      <a:pt x="2" y="13"/>
                    </a:lnTo>
                    <a:lnTo>
                      <a:pt x="13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77" name="Line 4928">
                <a:extLst>
                  <a:ext uri="{FF2B5EF4-FFF2-40B4-BE49-F238E27FC236}">
                    <a16:creationId xmlns:a16="http://schemas.microsoft.com/office/drawing/2014/main" id="{A17C52D0-E861-A89C-42F4-175BA3EE19F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728" y="2330"/>
                <a:ext cx="4" cy="4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78" name="Freeform 4929">
                <a:extLst>
                  <a:ext uri="{FF2B5EF4-FFF2-40B4-BE49-F238E27FC236}">
                    <a16:creationId xmlns:a16="http://schemas.microsoft.com/office/drawing/2014/main" id="{83542934-6916-8D0D-092E-CA1010ACDB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2" y="2366"/>
                <a:ext cx="13" cy="28"/>
              </a:xfrm>
              <a:custGeom>
                <a:avLst/>
                <a:gdLst>
                  <a:gd name="T0" fmla="*/ 2 w 55"/>
                  <a:gd name="T1" fmla="*/ 110 h 111"/>
                  <a:gd name="T2" fmla="*/ 2 w 55"/>
                  <a:gd name="T3" fmla="*/ 111 h 111"/>
                  <a:gd name="T4" fmla="*/ 12 w 55"/>
                  <a:gd name="T5" fmla="*/ 107 h 111"/>
                  <a:gd name="T6" fmla="*/ 17 w 55"/>
                  <a:gd name="T7" fmla="*/ 103 h 111"/>
                  <a:gd name="T8" fmla="*/ 19 w 55"/>
                  <a:gd name="T9" fmla="*/ 102 h 111"/>
                  <a:gd name="T10" fmla="*/ 16 w 55"/>
                  <a:gd name="T11" fmla="*/ 102 h 111"/>
                  <a:gd name="T12" fmla="*/ 13 w 55"/>
                  <a:gd name="T13" fmla="*/ 97 h 111"/>
                  <a:gd name="T14" fmla="*/ 6 w 55"/>
                  <a:gd name="T15" fmla="*/ 79 h 111"/>
                  <a:gd name="T16" fmla="*/ 0 w 55"/>
                  <a:gd name="T17" fmla="*/ 71 h 111"/>
                  <a:gd name="T18" fmla="*/ 3 w 55"/>
                  <a:gd name="T19" fmla="*/ 48 h 111"/>
                  <a:gd name="T20" fmla="*/ 5 w 55"/>
                  <a:gd name="T21" fmla="*/ 48 h 111"/>
                  <a:gd name="T22" fmla="*/ 15 w 55"/>
                  <a:gd name="T23" fmla="*/ 47 h 111"/>
                  <a:gd name="T24" fmla="*/ 22 w 55"/>
                  <a:gd name="T25" fmla="*/ 43 h 111"/>
                  <a:gd name="T26" fmla="*/ 34 w 55"/>
                  <a:gd name="T27" fmla="*/ 45 h 111"/>
                  <a:gd name="T28" fmla="*/ 38 w 55"/>
                  <a:gd name="T29" fmla="*/ 51 h 111"/>
                  <a:gd name="T30" fmla="*/ 42 w 55"/>
                  <a:gd name="T31" fmla="*/ 51 h 111"/>
                  <a:gd name="T32" fmla="*/ 49 w 55"/>
                  <a:gd name="T33" fmla="*/ 40 h 111"/>
                  <a:gd name="T34" fmla="*/ 55 w 55"/>
                  <a:gd name="T35" fmla="*/ 26 h 111"/>
                  <a:gd name="T36" fmla="*/ 55 w 55"/>
                  <a:gd name="T37" fmla="*/ 25 h 111"/>
                  <a:gd name="T38" fmla="*/ 53 w 55"/>
                  <a:gd name="T39" fmla="*/ 23 h 111"/>
                  <a:gd name="T40" fmla="*/ 52 w 55"/>
                  <a:gd name="T41" fmla="*/ 15 h 111"/>
                  <a:gd name="T42" fmla="*/ 52 w 55"/>
                  <a:gd name="T43" fmla="*/ 0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5" h="111">
                    <a:moveTo>
                      <a:pt x="2" y="110"/>
                    </a:moveTo>
                    <a:lnTo>
                      <a:pt x="2" y="111"/>
                    </a:lnTo>
                    <a:lnTo>
                      <a:pt x="12" y="107"/>
                    </a:lnTo>
                    <a:lnTo>
                      <a:pt x="17" y="103"/>
                    </a:lnTo>
                    <a:lnTo>
                      <a:pt x="19" y="102"/>
                    </a:lnTo>
                    <a:lnTo>
                      <a:pt x="16" y="102"/>
                    </a:lnTo>
                    <a:lnTo>
                      <a:pt x="13" y="97"/>
                    </a:lnTo>
                    <a:lnTo>
                      <a:pt x="6" y="79"/>
                    </a:lnTo>
                    <a:lnTo>
                      <a:pt x="0" y="71"/>
                    </a:lnTo>
                    <a:lnTo>
                      <a:pt x="3" y="48"/>
                    </a:lnTo>
                    <a:lnTo>
                      <a:pt x="5" y="48"/>
                    </a:lnTo>
                    <a:lnTo>
                      <a:pt x="15" y="47"/>
                    </a:lnTo>
                    <a:lnTo>
                      <a:pt x="22" y="43"/>
                    </a:lnTo>
                    <a:lnTo>
                      <a:pt x="34" y="45"/>
                    </a:lnTo>
                    <a:lnTo>
                      <a:pt x="38" y="51"/>
                    </a:lnTo>
                    <a:lnTo>
                      <a:pt x="42" y="51"/>
                    </a:lnTo>
                    <a:lnTo>
                      <a:pt x="49" y="40"/>
                    </a:lnTo>
                    <a:lnTo>
                      <a:pt x="55" y="26"/>
                    </a:lnTo>
                    <a:lnTo>
                      <a:pt x="55" y="25"/>
                    </a:lnTo>
                    <a:lnTo>
                      <a:pt x="53" y="23"/>
                    </a:lnTo>
                    <a:lnTo>
                      <a:pt x="52" y="15"/>
                    </a:lnTo>
                    <a:lnTo>
                      <a:pt x="52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79" name="Freeform 4930">
                <a:extLst>
                  <a:ext uri="{FF2B5EF4-FFF2-40B4-BE49-F238E27FC236}">
                    <a16:creationId xmlns:a16="http://schemas.microsoft.com/office/drawing/2014/main" id="{265FA91D-F81A-DF65-AE7F-FA6D544624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2" y="2394"/>
                <a:ext cx="14" cy="28"/>
              </a:xfrm>
              <a:custGeom>
                <a:avLst/>
                <a:gdLst>
                  <a:gd name="T0" fmla="*/ 58 w 58"/>
                  <a:gd name="T1" fmla="*/ 114 h 114"/>
                  <a:gd name="T2" fmla="*/ 48 w 58"/>
                  <a:gd name="T3" fmla="*/ 102 h 114"/>
                  <a:gd name="T4" fmla="*/ 46 w 58"/>
                  <a:gd name="T5" fmla="*/ 99 h 114"/>
                  <a:gd name="T6" fmla="*/ 48 w 58"/>
                  <a:gd name="T7" fmla="*/ 95 h 114"/>
                  <a:gd name="T8" fmla="*/ 48 w 58"/>
                  <a:gd name="T9" fmla="*/ 93 h 114"/>
                  <a:gd name="T10" fmla="*/ 29 w 58"/>
                  <a:gd name="T11" fmla="*/ 98 h 114"/>
                  <a:gd name="T12" fmla="*/ 27 w 58"/>
                  <a:gd name="T13" fmla="*/ 98 h 114"/>
                  <a:gd name="T14" fmla="*/ 27 w 58"/>
                  <a:gd name="T15" fmla="*/ 93 h 114"/>
                  <a:gd name="T16" fmla="*/ 24 w 58"/>
                  <a:gd name="T17" fmla="*/ 92 h 114"/>
                  <a:gd name="T18" fmla="*/ 24 w 58"/>
                  <a:gd name="T19" fmla="*/ 74 h 114"/>
                  <a:gd name="T20" fmla="*/ 31 w 58"/>
                  <a:gd name="T21" fmla="*/ 64 h 114"/>
                  <a:gd name="T22" fmla="*/ 31 w 58"/>
                  <a:gd name="T23" fmla="*/ 62 h 114"/>
                  <a:gd name="T24" fmla="*/ 27 w 58"/>
                  <a:gd name="T25" fmla="*/ 54 h 114"/>
                  <a:gd name="T26" fmla="*/ 23 w 58"/>
                  <a:gd name="T27" fmla="*/ 53 h 114"/>
                  <a:gd name="T28" fmla="*/ 20 w 58"/>
                  <a:gd name="T29" fmla="*/ 53 h 114"/>
                  <a:gd name="T30" fmla="*/ 19 w 58"/>
                  <a:gd name="T31" fmla="*/ 52 h 114"/>
                  <a:gd name="T32" fmla="*/ 20 w 58"/>
                  <a:gd name="T33" fmla="*/ 52 h 114"/>
                  <a:gd name="T34" fmla="*/ 27 w 58"/>
                  <a:gd name="T35" fmla="*/ 45 h 114"/>
                  <a:gd name="T36" fmla="*/ 30 w 58"/>
                  <a:gd name="T37" fmla="*/ 40 h 114"/>
                  <a:gd name="T38" fmla="*/ 30 w 58"/>
                  <a:gd name="T39" fmla="*/ 39 h 114"/>
                  <a:gd name="T40" fmla="*/ 26 w 58"/>
                  <a:gd name="T41" fmla="*/ 39 h 114"/>
                  <a:gd name="T42" fmla="*/ 26 w 58"/>
                  <a:gd name="T43" fmla="*/ 29 h 114"/>
                  <a:gd name="T44" fmla="*/ 20 w 58"/>
                  <a:gd name="T45" fmla="*/ 29 h 114"/>
                  <a:gd name="T46" fmla="*/ 7 w 58"/>
                  <a:gd name="T47" fmla="*/ 22 h 114"/>
                  <a:gd name="T48" fmla="*/ 5 w 58"/>
                  <a:gd name="T49" fmla="*/ 19 h 114"/>
                  <a:gd name="T50" fmla="*/ 2 w 58"/>
                  <a:gd name="T51" fmla="*/ 14 h 114"/>
                  <a:gd name="T52" fmla="*/ 2 w 58"/>
                  <a:gd name="T53" fmla="*/ 10 h 114"/>
                  <a:gd name="T54" fmla="*/ 0 w 58"/>
                  <a:gd name="T55" fmla="*/ 4 h 114"/>
                  <a:gd name="T56" fmla="*/ 0 w 58"/>
                  <a:gd name="T57" fmla="*/ 2 h 114"/>
                  <a:gd name="T58" fmla="*/ 2 w 58"/>
                  <a:gd name="T59" fmla="*/ 0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58" h="114">
                    <a:moveTo>
                      <a:pt x="58" y="114"/>
                    </a:moveTo>
                    <a:lnTo>
                      <a:pt x="48" y="102"/>
                    </a:lnTo>
                    <a:lnTo>
                      <a:pt x="46" y="99"/>
                    </a:lnTo>
                    <a:lnTo>
                      <a:pt x="48" y="95"/>
                    </a:lnTo>
                    <a:lnTo>
                      <a:pt x="48" y="93"/>
                    </a:lnTo>
                    <a:lnTo>
                      <a:pt x="29" y="98"/>
                    </a:lnTo>
                    <a:lnTo>
                      <a:pt x="27" y="98"/>
                    </a:lnTo>
                    <a:lnTo>
                      <a:pt x="27" y="93"/>
                    </a:lnTo>
                    <a:lnTo>
                      <a:pt x="24" y="92"/>
                    </a:lnTo>
                    <a:lnTo>
                      <a:pt x="24" y="74"/>
                    </a:lnTo>
                    <a:lnTo>
                      <a:pt x="31" y="64"/>
                    </a:lnTo>
                    <a:lnTo>
                      <a:pt x="31" y="62"/>
                    </a:lnTo>
                    <a:lnTo>
                      <a:pt x="27" y="54"/>
                    </a:lnTo>
                    <a:lnTo>
                      <a:pt x="23" y="53"/>
                    </a:lnTo>
                    <a:lnTo>
                      <a:pt x="20" y="53"/>
                    </a:lnTo>
                    <a:lnTo>
                      <a:pt x="19" y="52"/>
                    </a:lnTo>
                    <a:lnTo>
                      <a:pt x="20" y="52"/>
                    </a:lnTo>
                    <a:lnTo>
                      <a:pt x="27" y="45"/>
                    </a:lnTo>
                    <a:lnTo>
                      <a:pt x="30" y="40"/>
                    </a:lnTo>
                    <a:lnTo>
                      <a:pt x="30" y="39"/>
                    </a:lnTo>
                    <a:lnTo>
                      <a:pt x="26" y="39"/>
                    </a:lnTo>
                    <a:lnTo>
                      <a:pt x="26" y="29"/>
                    </a:lnTo>
                    <a:lnTo>
                      <a:pt x="20" y="29"/>
                    </a:lnTo>
                    <a:lnTo>
                      <a:pt x="7" y="22"/>
                    </a:lnTo>
                    <a:lnTo>
                      <a:pt x="5" y="19"/>
                    </a:lnTo>
                    <a:lnTo>
                      <a:pt x="2" y="14"/>
                    </a:lnTo>
                    <a:lnTo>
                      <a:pt x="2" y="10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80" name="Freeform 4931">
                <a:extLst>
                  <a:ext uri="{FF2B5EF4-FFF2-40B4-BE49-F238E27FC236}">
                    <a16:creationId xmlns:a16="http://schemas.microsoft.com/office/drawing/2014/main" id="{2BB0E370-9442-DD7D-6406-C2FF64B778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3" y="2392"/>
                <a:ext cx="39" cy="34"/>
              </a:xfrm>
              <a:custGeom>
                <a:avLst/>
                <a:gdLst>
                  <a:gd name="T0" fmla="*/ 155 w 155"/>
                  <a:gd name="T1" fmla="*/ 6 h 136"/>
                  <a:gd name="T2" fmla="*/ 142 w 155"/>
                  <a:gd name="T3" fmla="*/ 0 h 136"/>
                  <a:gd name="T4" fmla="*/ 141 w 155"/>
                  <a:gd name="T5" fmla="*/ 0 h 136"/>
                  <a:gd name="T6" fmla="*/ 138 w 155"/>
                  <a:gd name="T7" fmla="*/ 2 h 136"/>
                  <a:gd name="T8" fmla="*/ 130 w 155"/>
                  <a:gd name="T9" fmla="*/ 2 h 136"/>
                  <a:gd name="T10" fmla="*/ 127 w 155"/>
                  <a:gd name="T11" fmla="*/ 0 h 136"/>
                  <a:gd name="T12" fmla="*/ 125 w 155"/>
                  <a:gd name="T13" fmla="*/ 2 h 136"/>
                  <a:gd name="T14" fmla="*/ 123 w 155"/>
                  <a:gd name="T15" fmla="*/ 2 h 136"/>
                  <a:gd name="T16" fmla="*/ 110 w 155"/>
                  <a:gd name="T17" fmla="*/ 6 h 136"/>
                  <a:gd name="T18" fmla="*/ 109 w 155"/>
                  <a:gd name="T19" fmla="*/ 7 h 136"/>
                  <a:gd name="T20" fmla="*/ 92 w 155"/>
                  <a:gd name="T21" fmla="*/ 28 h 136"/>
                  <a:gd name="T22" fmla="*/ 89 w 155"/>
                  <a:gd name="T23" fmla="*/ 30 h 136"/>
                  <a:gd name="T24" fmla="*/ 88 w 155"/>
                  <a:gd name="T25" fmla="*/ 32 h 136"/>
                  <a:gd name="T26" fmla="*/ 84 w 155"/>
                  <a:gd name="T27" fmla="*/ 46 h 136"/>
                  <a:gd name="T28" fmla="*/ 72 w 155"/>
                  <a:gd name="T29" fmla="*/ 60 h 136"/>
                  <a:gd name="T30" fmla="*/ 72 w 155"/>
                  <a:gd name="T31" fmla="*/ 62 h 136"/>
                  <a:gd name="T32" fmla="*/ 65 w 155"/>
                  <a:gd name="T33" fmla="*/ 66 h 136"/>
                  <a:gd name="T34" fmla="*/ 57 w 155"/>
                  <a:gd name="T35" fmla="*/ 76 h 136"/>
                  <a:gd name="T36" fmla="*/ 53 w 155"/>
                  <a:gd name="T37" fmla="*/ 81 h 136"/>
                  <a:gd name="T38" fmla="*/ 53 w 155"/>
                  <a:gd name="T39" fmla="*/ 92 h 136"/>
                  <a:gd name="T40" fmla="*/ 56 w 155"/>
                  <a:gd name="T41" fmla="*/ 95 h 136"/>
                  <a:gd name="T42" fmla="*/ 57 w 155"/>
                  <a:gd name="T43" fmla="*/ 102 h 136"/>
                  <a:gd name="T44" fmla="*/ 56 w 155"/>
                  <a:gd name="T45" fmla="*/ 108 h 136"/>
                  <a:gd name="T46" fmla="*/ 43 w 155"/>
                  <a:gd name="T47" fmla="*/ 120 h 136"/>
                  <a:gd name="T48" fmla="*/ 28 w 155"/>
                  <a:gd name="T49" fmla="*/ 129 h 136"/>
                  <a:gd name="T50" fmla="*/ 1 w 155"/>
                  <a:gd name="T51" fmla="*/ 133 h 136"/>
                  <a:gd name="T52" fmla="*/ 0 w 155"/>
                  <a:gd name="T53" fmla="*/ 135 h 136"/>
                  <a:gd name="T54" fmla="*/ 0 w 155"/>
                  <a:gd name="T55" fmla="*/ 136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55" h="136">
                    <a:moveTo>
                      <a:pt x="155" y="6"/>
                    </a:moveTo>
                    <a:lnTo>
                      <a:pt x="142" y="0"/>
                    </a:lnTo>
                    <a:lnTo>
                      <a:pt x="141" y="0"/>
                    </a:lnTo>
                    <a:lnTo>
                      <a:pt x="138" y="2"/>
                    </a:lnTo>
                    <a:lnTo>
                      <a:pt x="130" y="2"/>
                    </a:lnTo>
                    <a:lnTo>
                      <a:pt x="127" y="0"/>
                    </a:lnTo>
                    <a:lnTo>
                      <a:pt x="125" y="2"/>
                    </a:lnTo>
                    <a:lnTo>
                      <a:pt x="123" y="2"/>
                    </a:lnTo>
                    <a:lnTo>
                      <a:pt x="110" y="6"/>
                    </a:lnTo>
                    <a:lnTo>
                      <a:pt x="109" y="7"/>
                    </a:lnTo>
                    <a:lnTo>
                      <a:pt x="92" y="28"/>
                    </a:lnTo>
                    <a:lnTo>
                      <a:pt x="89" y="30"/>
                    </a:lnTo>
                    <a:lnTo>
                      <a:pt x="88" y="32"/>
                    </a:lnTo>
                    <a:lnTo>
                      <a:pt x="84" y="46"/>
                    </a:lnTo>
                    <a:lnTo>
                      <a:pt x="72" y="60"/>
                    </a:lnTo>
                    <a:lnTo>
                      <a:pt x="72" y="62"/>
                    </a:lnTo>
                    <a:lnTo>
                      <a:pt x="65" y="66"/>
                    </a:lnTo>
                    <a:lnTo>
                      <a:pt x="57" y="76"/>
                    </a:lnTo>
                    <a:lnTo>
                      <a:pt x="53" y="81"/>
                    </a:lnTo>
                    <a:lnTo>
                      <a:pt x="53" y="92"/>
                    </a:lnTo>
                    <a:lnTo>
                      <a:pt x="56" y="95"/>
                    </a:lnTo>
                    <a:lnTo>
                      <a:pt x="57" y="102"/>
                    </a:lnTo>
                    <a:lnTo>
                      <a:pt x="56" y="108"/>
                    </a:lnTo>
                    <a:lnTo>
                      <a:pt x="43" y="120"/>
                    </a:lnTo>
                    <a:lnTo>
                      <a:pt x="28" y="129"/>
                    </a:lnTo>
                    <a:lnTo>
                      <a:pt x="1" y="133"/>
                    </a:lnTo>
                    <a:lnTo>
                      <a:pt x="0" y="135"/>
                    </a:lnTo>
                    <a:lnTo>
                      <a:pt x="0" y="13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81" name="Freeform 4932">
                <a:extLst>
                  <a:ext uri="{FF2B5EF4-FFF2-40B4-BE49-F238E27FC236}">
                    <a16:creationId xmlns:a16="http://schemas.microsoft.com/office/drawing/2014/main" id="{80C95472-A0B5-8A0C-D8CD-67AFD82AD2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4" y="2434"/>
                <a:ext cx="35" cy="19"/>
              </a:xfrm>
              <a:custGeom>
                <a:avLst/>
                <a:gdLst>
                  <a:gd name="T0" fmla="*/ 0 w 138"/>
                  <a:gd name="T1" fmla="*/ 54 h 75"/>
                  <a:gd name="T2" fmla="*/ 40 w 138"/>
                  <a:gd name="T3" fmla="*/ 54 h 75"/>
                  <a:gd name="T4" fmla="*/ 49 w 138"/>
                  <a:gd name="T5" fmla="*/ 56 h 75"/>
                  <a:gd name="T6" fmla="*/ 70 w 138"/>
                  <a:gd name="T7" fmla="*/ 75 h 75"/>
                  <a:gd name="T8" fmla="*/ 70 w 138"/>
                  <a:gd name="T9" fmla="*/ 74 h 75"/>
                  <a:gd name="T10" fmla="*/ 73 w 138"/>
                  <a:gd name="T11" fmla="*/ 67 h 75"/>
                  <a:gd name="T12" fmla="*/ 74 w 138"/>
                  <a:gd name="T13" fmla="*/ 61 h 75"/>
                  <a:gd name="T14" fmla="*/ 75 w 138"/>
                  <a:gd name="T15" fmla="*/ 58 h 75"/>
                  <a:gd name="T16" fmla="*/ 75 w 138"/>
                  <a:gd name="T17" fmla="*/ 54 h 75"/>
                  <a:gd name="T18" fmla="*/ 82 w 138"/>
                  <a:gd name="T19" fmla="*/ 46 h 75"/>
                  <a:gd name="T20" fmla="*/ 83 w 138"/>
                  <a:gd name="T21" fmla="*/ 44 h 75"/>
                  <a:gd name="T22" fmla="*/ 89 w 138"/>
                  <a:gd name="T23" fmla="*/ 40 h 75"/>
                  <a:gd name="T24" fmla="*/ 92 w 138"/>
                  <a:gd name="T25" fmla="*/ 39 h 75"/>
                  <a:gd name="T26" fmla="*/ 95 w 138"/>
                  <a:gd name="T27" fmla="*/ 39 h 75"/>
                  <a:gd name="T28" fmla="*/ 107 w 138"/>
                  <a:gd name="T29" fmla="*/ 25 h 75"/>
                  <a:gd name="T30" fmla="*/ 117 w 138"/>
                  <a:gd name="T31" fmla="*/ 12 h 75"/>
                  <a:gd name="T32" fmla="*/ 130 w 138"/>
                  <a:gd name="T33" fmla="*/ 0 h 75"/>
                  <a:gd name="T34" fmla="*/ 135 w 138"/>
                  <a:gd name="T35" fmla="*/ 0 h 75"/>
                  <a:gd name="T36" fmla="*/ 138 w 138"/>
                  <a:gd name="T37" fmla="*/ 3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38" h="75">
                    <a:moveTo>
                      <a:pt x="0" y="54"/>
                    </a:moveTo>
                    <a:lnTo>
                      <a:pt x="40" y="54"/>
                    </a:lnTo>
                    <a:lnTo>
                      <a:pt x="49" y="56"/>
                    </a:lnTo>
                    <a:lnTo>
                      <a:pt x="70" y="75"/>
                    </a:lnTo>
                    <a:lnTo>
                      <a:pt x="70" y="74"/>
                    </a:lnTo>
                    <a:lnTo>
                      <a:pt x="73" y="67"/>
                    </a:lnTo>
                    <a:lnTo>
                      <a:pt x="74" y="61"/>
                    </a:lnTo>
                    <a:lnTo>
                      <a:pt x="75" y="58"/>
                    </a:lnTo>
                    <a:lnTo>
                      <a:pt x="75" y="54"/>
                    </a:lnTo>
                    <a:lnTo>
                      <a:pt x="82" y="46"/>
                    </a:lnTo>
                    <a:lnTo>
                      <a:pt x="83" y="44"/>
                    </a:lnTo>
                    <a:lnTo>
                      <a:pt x="89" y="40"/>
                    </a:lnTo>
                    <a:lnTo>
                      <a:pt x="92" y="39"/>
                    </a:lnTo>
                    <a:lnTo>
                      <a:pt x="95" y="39"/>
                    </a:lnTo>
                    <a:lnTo>
                      <a:pt x="107" y="25"/>
                    </a:lnTo>
                    <a:lnTo>
                      <a:pt x="117" y="12"/>
                    </a:lnTo>
                    <a:lnTo>
                      <a:pt x="130" y="0"/>
                    </a:lnTo>
                    <a:lnTo>
                      <a:pt x="135" y="0"/>
                    </a:lnTo>
                    <a:lnTo>
                      <a:pt x="138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82" name="Freeform 4933">
                <a:extLst>
                  <a:ext uri="{FF2B5EF4-FFF2-40B4-BE49-F238E27FC236}">
                    <a16:creationId xmlns:a16="http://schemas.microsoft.com/office/drawing/2014/main" id="{68908541-E3D9-F01C-4054-016A665FD1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6" y="2421"/>
                <a:ext cx="23" cy="54"/>
              </a:xfrm>
              <a:custGeom>
                <a:avLst/>
                <a:gdLst>
                  <a:gd name="T0" fmla="*/ 33 w 91"/>
                  <a:gd name="T1" fmla="*/ 217 h 217"/>
                  <a:gd name="T2" fmla="*/ 38 w 91"/>
                  <a:gd name="T3" fmla="*/ 213 h 217"/>
                  <a:gd name="T4" fmla="*/ 40 w 91"/>
                  <a:gd name="T5" fmla="*/ 214 h 217"/>
                  <a:gd name="T6" fmla="*/ 43 w 91"/>
                  <a:gd name="T7" fmla="*/ 213 h 217"/>
                  <a:gd name="T8" fmla="*/ 47 w 91"/>
                  <a:gd name="T9" fmla="*/ 213 h 217"/>
                  <a:gd name="T10" fmla="*/ 53 w 91"/>
                  <a:gd name="T11" fmla="*/ 211 h 217"/>
                  <a:gd name="T12" fmla="*/ 53 w 91"/>
                  <a:gd name="T13" fmla="*/ 210 h 217"/>
                  <a:gd name="T14" fmla="*/ 54 w 91"/>
                  <a:gd name="T15" fmla="*/ 210 h 217"/>
                  <a:gd name="T16" fmla="*/ 71 w 91"/>
                  <a:gd name="T17" fmla="*/ 197 h 217"/>
                  <a:gd name="T18" fmla="*/ 71 w 91"/>
                  <a:gd name="T19" fmla="*/ 192 h 217"/>
                  <a:gd name="T20" fmla="*/ 84 w 91"/>
                  <a:gd name="T21" fmla="*/ 192 h 217"/>
                  <a:gd name="T22" fmla="*/ 86 w 91"/>
                  <a:gd name="T23" fmla="*/ 193 h 217"/>
                  <a:gd name="T24" fmla="*/ 88 w 91"/>
                  <a:gd name="T25" fmla="*/ 193 h 217"/>
                  <a:gd name="T26" fmla="*/ 89 w 91"/>
                  <a:gd name="T27" fmla="*/ 189 h 217"/>
                  <a:gd name="T28" fmla="*/ 91 w 91"/>
                  <a:gd name="T29" fmla="*/ 182 h 217"/>
                  <a:gd name="T30" fmla="*/ 91 w 91"/>
                  <a:gd name="T31" fmla="*/ 179 h 217"/>
                  <a:gd name="T32" fmla="*/ 89 w 91"/>
                  <a:gd name="T33" fmla="*/ 176 h 217"/>
                  <a:gd name="T34" fmla="*/ 91 w 91"/>
                  <a:gd name="T35" fmla="*/ 173 h 217"/>
                  <a:gd name="T36" fmla="*/ 79 w 91"/>
                  <a:gd name="T37" fmla="*/ 165 h 217"/>
                  <a:gd name="T38" fmla="*/ 71 w 91"/>
                  <a:gd name="T39" fmla="*/ 165 h 217"/>
                  <a:gd name="T40" fmla="*/ 64 w 91"/>
                  <a:gd name="T41" fmla="*/ 164 h 217"/>
                  <a:gd name="T42" fmla="*/ 58 w 91"/>
                  <a:gd name="T43" fmla="*/ 161 h 217"/>
                  <a:gd name="T44" fmla="*/ 57 w 91"/>
                  <a:gd name="T45" fmla="*/ 156 h 217"/>
                  <a:gd name="T46" fmla="*/ 57 w 91"/>
                  <a:gd name="T47" fmla="*/ 153 h 217"/>
                  <a:gd name="T48" fmla="*/ 54 w 91"/>
                  <a:gd name="T49" fmla="*/ 146 h 217"/>
                  <a:gd name="T50" fmla="*/ 47 w 91"/>
                  <a:gd name="T51" fmla="*/ 143 h 217"/>
                  <a:gd name="T52" fmla="*/ 46 w 91"/>
                  <a:gd name="T53" fmla="*/ 142 h 217"/>
                  <a:gd name="T54" fmla="*/ 54 w 91"/>
                  <a:gd name="T55" fmla="*/ 139 h 217"/>
                  <a:gd name="T56" fmla="*/ 71 w 91"/>
                  <a:gd name="T57" fmla="*/ 120 h 217"/>
                  <a:gd name="T58" fmla="*/ 71 w 91"/>
                  <a:gd name="T59" fmla="*/ 116 h 217"/>
                  <a:gd name="T60" fmla="*/ 70 w 91"/>
                  <a:gd name="T61" fmla="*/ 115 h 217"/>
                  <a:gd name="T62" fmla="*/ 67 w 91"/>
                  <a:gd name="T63" fmla="*/ 115 h 217"/>
                  <a:gd name="T64" fmla="*/ 64 w 91"/>
                  <a:gd name="T65" fmla="*/ 113 h 217"/>
                  <a:gd name="T66" fmla="*/ 64 w 91"/>
                  <a:gd name="T67" fmla="*/ 109 h 217"/>
                  <a:gd name="T68" fmla="*/ 65 w 91"/>
                  <a:gd name="T69" fmla="*/ 108 h 217"/>
                  <a:gd name="T70" fmla="*/ 67 w 91"/>
                  <a:gd name="T71" fmla="*/ 105 h 217"/>
                  <a:gd name="T72" fmla="*/ 65 w 91"/>
                  <a:gd name="T73" fmla="*/ 102 h 217"/>
                  <a:gd name="T74" fmla="*/ 62 w 91"/>
                  <a:gd name="T75" fmla="*/ 101 h 217"/>
                  <a:gd name="T76" fmla="*/ 60 w 91"/>
                  <a:gd name="T77" fmla="*/ 101 h 217"/>
                  <a:gd name="T78" fmla="*/ 60 w 91"/>
                  <a:gd name="T79" fmla="*/ 98 h 217"/>
                  <a:gd name="T80" fmla="*/ 58 w 91"/>
                  <a:gd name="T81" fmla="*/ 89 h 217"/>
                  <a:gd name="T82" fmla="*/ 51 w 91"/>
                  <a:gd name="T83" fmla="*/ 76 h 217"/>
                  <a:gd name="T84" fmla="*/ 38 w 91"/>
                  <a:gd name="T85" fmla="*/ 73 h 217"/>
                  <a:gd name="T86" fmla="*/ 38 w 91"/>
                  <a:gd name="T87" fmla="*/ 70 h 217"/>
                  <a:gd name="T88" fmla="*/ 39 w 91"/>
                  <a:gd name="T89" fmla="*/ 59 h 217"/>
                  <a:gd name="T90" fmla="*/ 39 w 91"/>
                  <a:gd name="T91" fmla="*/ 56 h 217"/>
                  <a:gd name="T92" fmla="*/ 40 w 91"/>
                  <a:gd name="T93" fmla="*/ 46 h 217"/>
                  <a:gd name="T94" fmla="*/ 47 w 91"/>
                  <a:gd name="T95" fmla="*/ 30 h 217"/>
                  <a:gd name="T96" fmla="*/ 54 w 91"/>
                  <a:gd name="T97" fmla="*/ 22 h 217"/>
                  <a:gd name="T98" fmla="*/ 54 w 91"/>
                  <a:gd name="T99" fmla="*/ 16 h 217"/>
                  <a:gd name="T100" fmla="*/ 57 w 91"/>
                  <a:gd name="T101" fmla="*/ 13 h 217"/>
                  <a:gd name="T102" fmla="*/ 57 w 91"/>
                  <a:gd name="T103" fmla="*/ 12 h 217"/>
                  <a:gd name="T104" fmla="*/ 54 w 91"/>
                  <a:gd name="T105" fmla="*/ 10 h 217"/>
                  <a:gd name="T106" fmla="*/ 48 w 91"/>
                  <a:gd name="T107" fmla="*/ 5 h 217"/>
                  <a:gd name="T108" fmla="*/ 47 w 91"/>
                  <a:gd name="T109" fmla="*/ 5 h 217"/>
                  <a:gd name="T110" fmla="*/ 46 w 91"/>
                  <a:gd name="T111" fmla="*/ 0 h 217"/>
                  <a:gd name="T112" fmla="*/ 40 w 91"/>
                  <a:gd name="T113" fmla="*/ 3 h 217"/>
                  <a:gd name="T114" fmla="*/ 35 w 91"/>
                  <a:gd name="T115" fmla="*/ 5 h 217"/>
                  <a:gd name="T116" fmla="*/ 2 w 91"/>
                  <a:gd name="T117" fmla="*/ 6 h 217"/>
                  <a:gd name="T118" fmla="*/ 0 w 91"/>
                  <a:gd name="T119" fmla="*/ 7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91" h="217">
                    <a:moveTo>
                      <a:pt x="33" y="217"/>
                    </a:moveTo>
                    <a:lnTo>
                      <a:pt x="38" y="213"/>
                    </a:lnTo>
                    <a:lnTo>
                      <a:pt x="40" y="214"/>
                    </a:lnTo>
                    <a:lnTo>
                      <a:pt x="43" y="213"/>
                    </a:lnTo>
                    <a:lnTo>
                      <a:pt x="47" y="213"/>
                    </a:lnTo>
                    <a:lnTo>
                      <a:pt x="53" y="211"/>
                    </a:lnTo>
                    <a:lnTo>
                      <a:pt x="53" y="210"/>
                    </a:lnTo>
                    <a:lnTo>
                      <a:pt x="54" y="210"/>
                    </a:lnTo>
                    <a:lnTo>
                      <a:pt x="71" y="197"/>
                    </a:lnTo>
                    <a:lnTo>
                      <a:pt x="71" y="192"/>
                    </a:lnTo>
                    <a:lnTo>
                      <a:pt x="84" y="192"/>
                    </a:lnTo>
                    <a:lnTo>
                      <a:pt x="86" y="193"/>
                    </a:lnTo>
                    <a:lnTo>
                      <a:pt x="88" y="193"/>
                    </a:lnTo>
                    <a:lnTo>
                      <a:pt x="89" y="189"/>
                    </a:lnTo>
                    <a:lnTo>
                      <a:pt x="91" y="182"/>
                    </a:lnTo>
                    <a:lnTo>
                      <a:pt x="91" y="179"/>
                    </a:lnTo>
                    <a:lnTo>
                      <a:pt x="89" y="176"/>
                    </a:lnTo>
                    <a:lnTo>
                      <a:pt x="91" y="173"/>
                    </a:lnTo>
                    <a:lnTo>
                      <a:pt x="79" y="165"/>
                    </a:lnTo>
                    <a:lnTo>
                      <a:pt x="71" y="165"/>
                    </a:lnTo>
                    <a:lnTo>
                      <a:pt x="64" y="164"/>
                    </a:lnTo>
                    <a:lnTo>
                      <a:pt x="58" y="161"/>
                    </a:lnTo>
                    <a:lnTo>
                      <a:pt x="57" y="156"/>
                    </a:lnTo>
                    <a:lnTo>
                      <a:pt x="57" y="153"/>
                    </a:lnTo>
                    <a:lnTo>
                      <a:pt x="54" y="146"/>
                    </a:lnTo>
                    <a:lnTo>
                      <a:pt x="47" y="143"/>
                    </a:lnTo>
                    <a:lnTo>
                      <a:pt x="46" y="142"/>
                    </a:lnTo>
                    <a:lnTo>
                      <a:pt x="54" y="139"/>
                    </a:lnTo>
                    <a:lnTo>
                      <a:pt x="71" y="120"/>
                    </a:lnTo>
                    <a:lnTo>
                      <a:pt x="71" y="116"/>
                    </a:lnTo>
                    <a:lnTo>
                      <a:pt x="70" y="115"/>
                    </a:lnTo>
                    <a:lnTo>
                      <a:pt x="67" y="115"/>
                    </a:lnTo>
                    <a:lnTo>
                      <a:pt x="64" y="113"/>
                    </a:lnTo>
                    <a:lnTo>
                      <a:pt x="64" y="109"/>
                    </a:lnTo>
                    <a:lnTo>
                      <a:pt x="65" y="108"/>
                    </a:lnTo>
                    <a:lnTo>
                      <a:pt x="67" y="105"/>
                    </a:lnTo>
                    <a:lnTo>
                      <a:pt x="65" y="102"/>
                    </a:lnTo>
                    <a:lnTo>
                      <a:pt x="62" y="101"/>
                    </a:lnTo>
                    <a:lnTo>
                      <a:pt x="60" y="101"/>
                    </a:lnTo>
                    <a:lnTo>
                      <a:pt x="60" y="98"/>
                    </a:lnTo>
                    <a:lnTo>
                      <a:pt x="58" y="89"/>
                    </a:lnTo>
                    <a:lnTo>
                      <a:pt x="51" y="76"/>
                    </a:lnTo>
                    <a:lnTo>
                      <a:pt x="38" y="73"/>
                    </a:lnTo>
                    <a:lnTo>
                      <a:pt x="38" y="70"/>
                    </a:lnTo>
                    <a:lnTo>
                      <a:pt x="39" y="59"/>
                    </a:lnTo>
                    <a:lnTo>
                      <a:pt x="39" y="56"/>
                    </a:lnTo>
                    <a:lnTo>
                      <a:pt x="40" y="46"/>
                    </a:lnTo>
                    <a:lnTo>
                      <a:pt x="47" y="30"/>
                    </a:lnTo>
                    <a:lnTo>
                      <a:pt x="54" y="22"/>
                    </a:lnTo>
                    <a:lnTo>
                      <a:pt x="54" y="16"/>
                    </a:lnTo>
                    <a:lnTo>
                      <a:pt x="57" y="13"/>
                    </a:lnTo>
                    <a:lnTo>
                      <a:pt x="57" y="12"/>
                    </a:lnTo>
                    <a:lnTo>
                      <a:pt x="54" y="10"/>
                    </a:lnTo>
                    <a:lnTo>
                      <a:pt x="48" y="5"/>
                    </a:lnTo>
                    <a:lnTo>
                      <a:pt x="47" y="5"/>
                    </a:lnTo>
                    <a:lnTo>
                      <a:pt x="46" y="0"/>
                    </a:lnTo>
                    <a:lnTo>
                      <a:pt x="40" y="3"/>
                    </a:lnTo>
                    <a:lnTo>
                      <a:pt x="35" y="5"/>
                    </a:lnTo>
                    <a:lnTo>
                      <a:pt x="2" y="6"/>
                    </a:lnTo>
                    <a:lnTo>
                      <a:pt x="0" y="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83" name="Freeform 4934">
                <a:extLst>
                  <a:ext uri="{FF2B5EF4-FFF2-40B4-BE49-F238E27FC236}">
                    <a16:creationId xmlns:a16="http://schemas.microsoft.com/office/drawing/2014/main" id="{5E5D8DF7-70D2-9B3F-84C1-CE8C60D639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9" y="2422"/>
                <a:ext cx="7" cy="13"/>
              </a:xfrm>
              <a:custGeom>
                <a:avLst/>
                <a:gdLst>
                  <a:gd name="T0" fmla="*/ 0 w 31"/>
                  <a:gd name="T1" fmla="*/ 51 h 51"/>
                  <a:gd name="T2" fmla="*/ 0 w 31"/>
                  <a:gd name="T3" fmla="*/ 48 h 51"/>
                  <a:gd name="T4" fmla="*/ 10 w 31"/>
                  <a:gd name="T5" fmla="*/ 17 h 51"/>
                  <a:gd name="T6" fmla="*/ 17 w 31"/>
                  <a:gd name="T7" fmla="*/ 12 h 51"/>
                  <a:gd name="T8" fmla="*/ 26 w 31"/>
                  <a:gd name="T9" fmla="*/ 6 h 51"/>
                  <a:gd name="T10" fmla="*/ 31 w 31"/>
                  <a:gd name="T11" fmla="*/ 2 h 51"/>
                  <a:gd name="T12" fmla="*/ 31 w 31"/>
                  <a:gd name="T13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1" h="51">
                    <a:moveTo>
                      <a:pt x="0" y="51"/>
                    </a:moveTo>
                    <a:lnTo>
                      <a:pt x="0" y="48"/>
                    </a:lnTo>
                    <a:lnTo>
                      <a:pt x="10" y="17"/>
                    </a:lnTo>
                    <a:lnTo>
                      <a:pt x="17" y="12"/>
                    </a:lnTo>
                    <a:lnTo>
                      <a:pt x="26" y="6"/>
                    </a:lnTo>
                    <a:lnTo>
                      <a:pt x="31" y="2"/>
                    </a:lnTo>
                    <a:lnTo>
                      <a:pt x="31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84" name="Freeform 4935">
                <a:extLst>
                  <a:ext uri="{FF2B5EF4-FFF2-40B4-BE49-F238E27FC236}">
                    <a16:creationId xmlns:a16="http://schemas.microsoft.com/office/drawing/2014/main" id="{01F21A4D-F01D-479C-C15B-D962F3C0AE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9" y="2435"/>
                <a:ext cx="16" cy="40"/>
              </a:xfrm>
              <a:custGeom>
                <a:avLst/>
                <a:gdLst>
                  <a:gd name="T0" fmla="*/ 0 w 64"/>
                  <a:gd name="T1" fmla="*/ 0 h 159"/>
                  <a:gd name="T2" fmla="*/ 2 w 64"/>
                  <a:gd name="T3" fmla="*/ 0 h 159"/>
                  <a:gd name="T4" fmla="*/ 15 w 64"/>
                  <a:gd name="T5" fmla="*/ 4 h 159"/>
                  <a:gd name="T6" fmla="*/ 22 w 64"/>
                  <a:gd name="T7" fmla="*/ 11 h 159"/>
                  <a:gd name="T8" fmla="*/ 22 w 64"/>
                  <a:gd name="T9" fmla="*/ 12 h 159"/>
                  <a:gd name="T10" fmla="*/ 24 w 64"/>
                  <a:gd name="T11" fmla="*/ 12 h 159"/>
                  <a:gd name="T12" fmla="*/ 24 w 64"/>
                  <a:gd name="T13" fmla="*/ 14 h 159"/>
                  <a:gd name="T14" fmla="*/ 21 w 64"/>
                  <a:gd name="T15" fmla="*/ 37 h 159"/>
                  <a:gd name="T16" fmla="*/ 21 w 64"/>
                  <a:gd name="T17" fmla="*/ 43 h 159"/>
                  <a:gd name="T18" fmla="*/ 22 w 64"/>
                  <a:gd name="T19" fmla="*/ 44 h 159"/>
                  <a:gd name="T20" fmla="*/ 29 w 64"/>
                  <a:gd name="T21" fmla="*/ 44 h 159"/>
                  <a:gd name="T22" fmla="*/ 42 w 64"/>
                  <a:gd name="T23" fmla="*/ 53 h 159"/>
                  <a:gd name="T24" fmla="*/ 49 w 64"/>
                  <a:gd name="T25" fmla="*/ 69 h 159"/>
                  <a:gd name="T26" fmla="*/ 53 w 64"/>
                  <a:gd name="T27" fmla="*/ 69 h 159"/>
                  <a:gd name="T28" fmla="*/ 53 w 64"/>
                  <a:gd name="T29" fmla="*/ 75 h 159"/>
                  <a:gd name="T30" fmla="*/ 42 w 64"/>
                  <a:gd name="T31" fmla="*/ 104 h 159"/>
                  <a:gd name="T32" fmla="*/ 33 w 64"/>
                  <a:gd name="T33" fmla="*/ 115 h 159"/>
                  <a:gd name="T34" fmla="*/ 29 w 64"/>
                  <a:gd name="T35" fmla="*/ 130 h 159"/>
                  <a:gd name="T36" fmla="*/ 29 w 64"/>
                  <a:gd name="T37" fmla="*/ 137 h 159"/>
                  <a:gd name="T38" fmla="*/ 28 w 64"/>
                  <a:gd name="T39" fmla="*/ 138 h 159"/>
                  <a:gd name="T40" fmla="*/ 29 w 64"/>
                  <a:gd name="T41" fmla="*/ 138 h 159"/>
                  <a:gd name="T42" fmla="*/ 31 w 64"/>
                  <a:gd name="T43" fmla="*/ 145 h 159"/>
                  <a:gd name="T44" fmla="*/ 33 w 64"/>
                  <a:gd name="T45" fmla="*/ 148 h 159"/>
                  <a:gd name="T46" fmla="*/ 53 w 64"/>
                  <a:gd name="T47" fmla="*/ 153 h 159"/>
                  <a:gd name="T48" fmla="*/ 63 w 64"/>
                  <a:gd name="T49" fmla="*/ 158 h 159"/>
                  <a:gd name="T50" fmla="*/ 64 w 64"/>
                  <a:gd name="T51" fmla="*/ 159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64" h="159">
                    <a:moveTo>
                      <a:pt x="0" y="0"/>
                    </a:moveTo>
                    <a:lnTo>
                      <a:pt x="2" y="0"/>
                    </a:lnTo>
                    <a:lnTo>
                      <a:pt x="15" y="4"/>
                    </a:lnTo>
                    <a:lnTo>
                      <a:pt x="22" y="11"/>
                    </a:lnTo>
                    <a:lnTo>
                      <a:pt x="22" y="12"/>
                    </a:lnTo>
                    <a:lnTo>
                      <a:pt x="24" y="12"/>
                    </a:lnTo>
                    <a:lnTo>
                      <a:pt x="24" y="14"/>
                    </a:lnTo>
                    <a:lnTo>
                      <a:pt x="21" y="37"/>
                    </a:lnTo>
                    <a:lnTo>
                      <a:pt x="21" y="43"/>
                    </a:lnTo>
                    <a:lnTo>
                      <a:pt x="22" y="44"/>
                    </a:lnTo>
                    <a:lnTo>
                      <a:pt x="29" y="44"/>
                    </a:lnTo>
                    <a:lnTo>
                      <a:pt x="42" y="53"/>
                    </a:lnTo>
                    <a:lnTo>
                      <a:pt x="49" y="69"/>
                    </a:lnTo>
                    <a:lnTo>
                      <a:pt x="53" y="69"/>
                    </a:lnTo>
                    <a:lnTo>
                      <a:pt x="53" y="75"/>
                    </a:lnTo>
                    <a:lnTo>
                      <a:pt x="42" y="104"/>
                    </a:lnTo>
                    <a:lnTo>
                      <a:pt x="33" y="115"/>
                    </a:lnTo>
                    <a:lnTo>
                      <a:pt x="29" y="130"/>
                    </a:lnTo>
                    <a:lnTo>
                      <a:pt x="29" y="137"/>
                    </a:lnTo>
                    <a:lnTo>
                      <a:pt x="28" y="138"/>
                    </a:lnTo>
                    <a:lnTo>
                      <a:pt x="29" y="138"/>
                    </a:lnTo>
                    <a:lnTo>
                      <a:pt x="31" y="145"/>
                    </a:lnTo>
                    <a:lnTo>
                      <a:pt x="33" y="148"/>
                    </a:lnTo>
                    <a:lnTo>
                      <a:pt x="53" y="153"/>
                    </a:lnTo>
                    <a:lnTo>
                      <a:pt x="63" y="158"/>
                    </a:lnTo>
                    <a:lnTo>
                      <a:pt x="64" y="15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85" name="Freeform 4936">
                <a:extLst>
                  <a:ext uri="{FF2B5EF4-FFF2-40B4-BE49-F238E27FC236}">
                    <a16:creationId xmlns:a16="http://schemas.microsoft.com/office/drawing/2014/main" id="{7C151347-A17D-17CE-89CF-715863654B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3" y="2426"/>
                <a:ext cx="11" cy="22"/>
              </a:xfrm>
              <a:custGeom>
                <a:avLst/>
                <a:gdLst>
                  <a:gd name="T0" fmla="*/ 3 w 45"/>
                  <a:gd name="T1" fmla="*/ 0 h 86"/>
                  <a:gd name="T2" fmla="*/ 3 w 45"/>
                  <a:gd name="T3" fmla="*/ 1 h 86"/>
                  <a:gd name="T4" fmla="*/ 7 w 45"/>
                  <a:gd name="T5" fmla="*/ 7 h 86"/>
                  <a:gd name="T6" fmla="*/ 12 w 45"/>
                  <a:gd name="T7" fmla="*/ 11 h 86"/>
                  <a:gd name="T8" fmla="*/ 14 w 45"/>
                  <a:gd name="T9" fmla="*/ 12 h 86"/>
                  <a:gd name="T10" fmla="*/ 7 w 45"/>
                  <a:gd name="T11" fmla="*/ 18 h 86"/>
                  <a:gd name="T12" fmla="*/ 3 w 45"/>
                  <a:gd name="T13" fmla="*/ 22 h 86"/>
                  <a:gd name="T14" fmla="*/ 1 w 45"/>
                  <a:gd name="T15" fmla="*/ 22 h 86"/>
                  <a:gd name="T16" fmla="*/ 0 w 45"/>
                  <a:gd name="T17" fmla="*/ 30 h 86"/>
                  <a:gd name="T18" fmla="*/ 0 w 45"/>
                  <a:gd name="T19" fmla="*/ 32 h 86"/>
                  <a:gd name="T20" fmla="*/ 1 w 45"/>
                  <a:gd name="T21" fmla="*/ 33 h 86"/>
                  <a:gd name="T22" fmla="*/ 22 w 45"/>
                  <a:gd name="T23" fmla="*/ 36 h 86"/>
                  <a:gd name="T24" fmla="*/ 24 w 45"/>
                  <a:gd name="T25" fmla="*/ 36 h 86"/>
                  <a:gd name="T26" fmla="*/ 20 w 45"/>
                  <a:gd name="T27" fmla="*/ 39 h 86"/>
                  <a:gd name="T28" fmla="*/ 18 w 45"/>
                  <a:gd name="T29" fmla="*/ 44 h 86"/>
                  <a:gd name="T30" fmla="*/ 20 w 45"/>
                  <a:gd name="T31" fmla="*/ 50 h 86"/>
                  <a:gd name="T32" fmla="*/ 29 w 45"/>
                  <a:gd name="T33" fmla="*/ 67 h 86"/>
                  <a:gd name="T34" fmla="*/ 43 w 45"/>
                  <a:gd name="T35" fmla="*/ 86 h 86"/>
                  <a:gd name="T36" fmla="*/ 45 w 45"/>
                  <a:gd name="T37" fmla="*/ 86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45" h="86">
                    <a:moveTo>
                      <a:pt x="3" y="0"/>
                    </a:moveTo>
                    <a:lnTo>
                      <a:pt x="3" y="1"/>
                    </a:lnTo>
                    <a:lnTo>
                      <a:pt x="7" y="7"/>
                    </a:lnTo>
                    <a:lnTo>
                      <a:pt x="12" y="11"/>
                    </a:lnTo>
                    <a:lnTo>
                      <a:pt x="14" y="12"/>
                    </a:lnTo>
                    <a:lnTo>
                      <a:pt x="7" y="18"/>
                    </a:lnTo>
                    <a:lnTo>
                      <a:pt x="3" y="22"/>
                    </a:lnTo>
                    <a:lnTo>
                      <a:pt x="1" y="22"/>
                    </a:lnTo>
                    <a:lnTo>
                      <a:pt x="0" y="30"/>
                    </a:lnTo>
                    <a:lnTo>
                      <a:pt x="0" y="32"/>
                    </a:lnTo>
                    <a:lnTo>
                      <a:pt x="1" y="33"/>
                    </a:lnTo>
                    <a:lnTo>
                      <a:pt x="22" y="36"/>
                    </a:lnTo>
                    <a:lnTo>
                      <a:pt x="24" y="36"/>
                    </a:lnTo>
                    <a:lnTo>
                      <a:pt x="20" y="39"/>
                    </a:lnTo>
                    <a:lnTo>
                      <a:pt x="18" y="44"/>
                    </a:lnTo>
                    <a:lnTo>
                      <a:pt x="20" y="50"/>
                    </a:lnTo>
                    <a:lnTo>
                      <a:pt x="29" y="67"/>
                    </a:lnTo>
                    <a:lnTo>
                      <a:pt x="43" y="86"/>
                    </a:lnTo>
                    <a:lnTo>
                      <a:pt x="45" y="8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86" name="Freeform 4937">
                <a:extLst>
                  <a:ext uri="{FF2B5EF4-FFF2-40B4-BE49-F238E27FC236}">
                    <a16:creationId xmlns:a16="http://schemas.microsoft.com/office/drawing/2014/main" id="{C1245ED9-0DFE-0518-5AC7-7E9F39EBF8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6" y="2448"/>
                <a:ext cx="10" cy="40"/>
              </a:xfrm>
              <a:custGeom>
                <a:avLst/>
                <a:gdLst>
                  <a:gd name="T0" fmla="*/ 32 w 40"/>
                  <a:gd name="T1" fmla="*/ 0 h 160"/>
                  <a:gd name="T2" fmla="*/ 32 w 40"/>
                  <a:gd name="T3" fmla="*/ 2 h 160"/>
                  <a:gd name="T4" fmla="*/ 28 w 40"/>
                  <a:gd name="T5" fmla="*/ 3 h 160"/>
                  <a:gd name="T6" fmla="*/ 23 w 40"/>
                  <a:gd name="T7" fmla="*/ 7 h 160"/>
                  <a:gd name="T8" fmla="*/ 22 w 40"/>
                  <a:gd name="T9" fmla="*/ 10 h 160"/>
                  <a:gd name="T10" fmla="*/ 19 w 40"/>
                  <a:gd name="T11" fmla="*/ 13 h 160"/>
                  <a:gd name="T12" fmla="*/ 18 w 40"/>
                  <a:gd name="T13" fmla="*/ 13 h 160"/>
                  <a:gd name="T14" fmla="*/ 16 w 40"/>
                  <a:gd name="T15" fmla="*/ 16 h 160"/>
                  <a:gd name="T16" fmla="*/ 16 w 40"/>
                  <a:gd name="T17" fmla="*/ 18 h 160"/>
                  <a:gd name="T18" fmla="*/ 18 w 40"/>
                  <a:gd name="T19" fmla="*/ 20 h 160"/>
                  <a:gd name="T20" fmla="*/ 22 w 40"/>
                  <a:gd name="T21" fmla="*/ 23 h 160"/>
                  <a:gd name="T22" fmla="*/ 23 w 40"/>
                  <a:gd name="T23" fmla="*/ 24 h 160"/>
                  <a:gd name="T24" fmla="*/ 23 w 40"/>
                  <a:gd name="T25" fmla="*/ 38 h 160"/>
                  <a:gd name="T26" fmla="*/ 22 w 40"/>
                  <a:gd name="T27" fmla="*/ 42 h 160"/>
                  <a:gd name="T28" fmla="*/ 22 w 40"/>
                  <a:gd name="T29" fmla="*/ 44 h 160"/>
                  <a:gd name="T30" fmla="*/ 18 w 40"/>
                  <a:gd name="T31" fmla="*/ 57 h 160"/>
                  <a:gd name="T32" fmla="*/ 15 w 40"/>
                  <a:gd name="T33" fmla="*/ 62 h 160"/>
                  <a:gd name="T34" fmla="*/ 8 w 40"/>
                  <a:gd name="T35" fmla="*/ 67 h 160"/>
                  <a:gd name="T36" fmla="*/ 5 w 40"/>
                  <a:gd name="T37" fmla="*/ 71 h 160"/>
                  <a:gd name="T38" fmla="*/ 5 w 40"/>
                  <a:gd name="T39" fmla="*/ 74 h 160"/>
                  <a:gd name="T40" fmla="*/ 7 w 40"/>
                  <a:gd name="T41" fmla="*/ 76 h 160"/>
                  <a:gd name="T42" fmla="*/ 12 w 40"/>
                  <a:gd name="T43" fmla="*/ 76 h 160"/>
                  <a:gd name="T44" fmla="*/ 12 w 40"/>
                  <a:gd name="T45" fmla="*/ 77 h 160"/>
                  <a:gd name="T46" fmla="*/ 14 w 40"/>
                  <a:gd name="T47" fmla="*/ 76 h 160"/>
                  <a:gd name="T48" fmla="*/ 15 w 40"/>
                  <a:gd name="T49" fmla="*/ 77 h 160"/>
                  <a:gd name="T50" fmla="*/ 25 w 40"/>
                  <a:gd name="T51" fmla="*/ 83 h 160"/>
                  <a:gd name="T52" fmla="*/ 39 w 40"/>
                  <a:gd name="T53" fmla="*/ 94 h 160"/>
                  <a:gd name="T54" fmla="*/ 40 w 40"/>
                  <a:gd name="T55" fmla="*/ 98 h 160"/>
                  <a:gd name="T56" fmla="*/ 40 w 40"/>
                  <a:gd name="T57" fmla="*/ 101 h 160"/>
                  <a:gd name="T58" fmla="*/ 36 w 40"/>
                  <a:gd name="T59" fmla="*/ 112 h 160"/>
                  <a:gd name="T60" fmla="*/ 25 w 40"/>
                  <a:gd name="T61" fmla="*/ 123 h 160"/>
                  <a:gd name="T62" fmla="*/ 25 w 40"/>
                  <a:gd name="T63" fmla="*/ 124 h 160"/>
                  <a:gd name="T64" fmla="*/ 22 w 40"/>
                  <a:gd name="T65" fmla="*/ 124 h 160"/>
                  <a:gd name="T66" fmla="*/ 16 w 40"/>
                  <a:gd name="T67" fmla="*/ 129 h 160"/>
                  <a:gd name="T68" fmla="*/ 12 w 40"/>
                  <a:gd name="T69" fmla="*/ 139 h 160"/>
                  <a:gd name="T70" fmla="*/ 12 w 40"/>
                  <a:gd name="T71" fmla="*/ 146 h 160"/>
                  <a:gd name="T72" fmla="*/ 9 w 40"/>
                  <a:gd name="T73" fmla="*/ 155 h 160"/>
                  <a:gd name="T74" fmla="*/ 5 w 40"/>
                  <a:gd name="T75" fmla="*/ 158 h 160"/>
                  <a:gd name="T76" fmla="*/ 4 w 40"/>
                  <a:gd name="T77" fmla="*/ 157 h 160"/>
                  <a:gd name="T78" fmla="*/ 1 w 40"/>
                  <a:gd name="T79" fmla="*/ 158 h 160"/>
                  <a:gd name="T80" fmla="*/ 0 w 40"/>
                  <a:gd name="T81" fmla="*/ 160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40" h="160">
                    <a:moveTo>
                      <a:pt x="32" y="0"/>
                    </a:moveTo>
                    <a:lnTo>
                      <a:pt x="32" y="2"/>
                    </a:lnTo>
                    <a:lnTo>
                      <a:pt x="28" y="3"/>
                    </a:lnTo>
                    <a:lnTo>
                      <a:pt x="23" y="7"/>
                    </a:lnTo>
                    <a:lnTo>
                      <a:pt x="22" y="10"/>
                    </a:lnTo>
                    <a:lnTo>
                      <a:pt x="19" y="13"/>
                    </a:lnTo>
                    <a:lnTo>
                      <a:pt x="18" y="13"/>
                    </a:lnTo>
                    <a:lnTo>
                      <a:pt x="16" y="16"/>
                    </a:lnTo>
                    <a:lnTo>
                      <a:pt x="16" y="18"/>
                    </a:lnTo>
                    <a:lnTo>
                      <a:pt x="18" y="20"/>
                    </a:lnTo>
                    <a:lnTo>
                      <a:pt x="22" y="23"/>
                    </a:lnTo>
                    <a:lnTo>
                      <a:pt x="23" y="24"/>
                    </a:lnTo>
                    <a:lnTo>
                      <a:pt x="23" y="38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18" y="57"/>
                    </a:lnTo>
                    <a:lnTo>
                      <a:pt x="15" y="62"/>
                    </a:lnTo>
                    <a:lnTo>
                      <a:pt x="8" y="67"/>
                    </a:lnTo>
                    <a:lnTo>
                      <a:pt x="5" y="71"/>
                    </a:lnTo>
                    <a:lnTo>
                      <a:pt x="5" y="74"/>
                    </a:lnTo>
                    <a:lnTo>
                      <a:pt x="7" y="76"/>
                    </a:lnTo>
                    <a:lnTo>
                      <a:pt x="12" y="76"/>
                    </a:lnTo>
                    <a:lnTo>
                      <a:pt x="12" y="77"/>
                    </a:lnTo>
                    <a:lnTo>
                      <a:pt x="14" y="76"/>
                    </a:lnTo>
                    <a:lnTo>
                      <a:pt x="15" y="77"/>
                    </a:lnTo>
                    <a:lnTo>
                      <a:pt x="25" y="83"/>
                    </a:lnTo>
                    <a:lnTo>
                      <a:pt x="39" y="94"/>
                    </a:lnTo>
                    <a:lnTo>
                      <a:pt x="40" y="98"/>
                    </a:lnTo>
                    <a:lnTo>
                      <a:pt x="40" y="101"/>
                    </a:lnTo>
                    <a:lnTo>
                      <a:pt x="36" y="112"/>
                    </a:lnTo>
                    <a:lnTo>
                      <a:pt x="25" y="123"/>
                    </a:lnTo>
                    <a:lnTo>
                      <a:pt x="25" y="124"/>
                    </a:lnTo>
                    <a:lnTo>
                      <a:pt x="22" y="124"/>
                    </a:lnTo>
                    <a:lnTo>
                      <a:pt x="16" y="129"/>
                    </a:lnTo>
                    <a:lnTo>
                      <a:pt x="12" y="139"/>
                    </a:lnTo>
                    <a:lnTo>
                      <a:pt x="12" y="146"/>
                    </a:lnTo>
                    <a:lnTo>
                      <a:pt x="9" y="155"/>
                    </a:lnTo>
                    <a:lnTo>
                      <a:pt x="5" y="158"/>
                    </a:lnTo>
                    <a:lnTo>
                      <a:pt x="4" y="157"/>
                    </a:lnTo>
                    <a:lnTo>
                      <a:pt x="1" y="158"/>
                    </a:lnTo>
                    <a:lnTo>
                      <a:pt x="0" y="16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87" name="Freeform 4938">
                <a:extLst>
                  <a:ext uri="{FF2B5EF4-FFF2-40B4-BE49-F238E27FC236}">
                    <a16:creationId xmlns:a16="http://schemas.microsoft.com/office/drawing/2014/main" id="{8923CDB1-CB4D-73BD-E666-64470BB41B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3" y="2486"/>
                <a:ext cx="53" cy="15"/>
              </a:xfrm>
              <a:custGeom>
                <a:avLst/>
                <a:gdLst>
                  <a:gd name="T0" fmla="*/ 213 w 213"/>
                  <a:gd name="T1" fmla="*/ 6 h 59"/>
                  <a:gd name="T2" fmla="*/ 210 w 213"/>
                  <a:gd name="T3" fmla="*/ 4 h 59"/>
                  <a:gd name="T4" fmla="*/ 208 w 213"/>
                  <a:gd name="T5" fmla="*/ 3 h 59"/>
                  <a:gd name="T6" fmla="*/ 204 w 213"/>
                  <a:gd name="T7" fmla="*/ 7 h 59"/>
                  <a:gd name="T8" fmla="*/ 191 w 213"/>
                  <a:gd name="T9" fmla="*/ 13 h 59"/>
                  <a:gd name="T10" fmla="*/ 189 w 213"/>
                  <a:gd name="T11" fmla="*/ 13 h 59"/>
                  <a:gd name="T12" fmla="*/ 182 w 213"/>
                  <a:gd name="T13" fmla="*/ 10 h 59"/>
                  <a:gd name="T14" fmla="*/ 176 w 213"/>
                  <a:gd name="T15" fmla="*/ 11 h 59"/>
                  <a:gd name="T16" fmla="*/ 148 w 213"/>
                  <a:gd name="T17" fmla="*/ 22 h 59"/>
                  <a:gd name="T18" fmla="*/ 131 w 213"/>
                  <a:gd name="T19" fmla="*/ 18 h 59"/>
                  <a:gd name="T20" fmla="*/ 130 w 213"/>
                  <a:gd name="T21" fmla="*/ 17 h 59"/>
                  <a:gd name="T22" fmla="*/ 131 w 213"/>
                  <a:gd name="T23" fmla="*/ 14 h 59"/>
                  <a:gd name="T24" fmla="*/ 131 w 213"/>
                  <a:gd name="T25" fmla="*/ 13 h 59"/>
                  <a:gd name="T26" fmla="*/ 130 w 213"/>
                  <a:gd name="T27" fmla="*/ 8 h 59"/>
                  <a:gd name="T28" fmla="*/ 126 w 213"/>
                  <a:gd name="T29" fmla="*/ 1 h 59"/>
                  <a:gd name="T30" fmla="*/ 119 w 213"/>
                  <a:gd name="T31" fmla="*/ 4 h 59"/>
                  <a:gd name="T32" fmla="*/ 118 w 213"/>
                  <a:gd name="T33" fmla="*/ 4 h 59"/>
                  <a:gd name="T34" fmla="*/ 109 w 213"/>
                  <a:gd name="T35" fmla="*/ 3 h 59"/>
                  <a:gd name="T36" fmla="*/ 105 w 213"/>
                  <a:gd name="T37" fmla="*/ 3 h 59"/>
                  <a:gd name="T38" fmla="*/ 104 w 213"/>
                  <a:gd name="T39" fmla="*/ 1 h 59"/>
                  <a:gd name="T40" fmla="*/ 102 w 213"/>
                  <a:gd name="T41" fmla="*/ 1 h 59"/>
                  <a:gd name="T42" fmla="*/ 93 w 213"/>
                  <a:gd name="T43" fmla="*/ 0 h 59"/>
                  <a:gd name="T44" fmla="*/ 84 w 213"/>
                  <a:gd name="T45" fmla="*/ 1 h 59"/>
                  <a:gd name="T46" fmla="*/ 81 w 213"/>
                  <a:gd name="T47" fmla="*/ 1 h 59"/>
                  <a:gd name="T48" fmla="*/ 79 w 213"/>
                  <a:gd name="T49" fmla="*/ 7 h 59"/>
                  <a:gd name="T50" fmla="*/ 79 w 213"/>
                  <a:gd name="T51" fmla="*/ 10 h 59"/>
                  <a:gd name="T52" fmla="*/ 77 w 213"/>
                  <a:gd name="T53" fmla="*/ 13 h 59"/>
                  <a:gd name="T54" fmla="*/ 79 w 213"/>
                  <a:gd name="T55" fmla="*/ 17 h 59"/>
                  <a:gd name="T56" fmla="*/ 80 w 213"/>
                  <a:gd name="T57" fmla="*/ 18 h 59"/>
                  <a:gd name="T58" fmla="*/ 80 w 213"/>
                  <a:gd name="T59" fmla="*/ 20 h 59"/>
                  <a:gd name="T60" fmla="*/ 74 w 213"/>
                  <a:gd name="T61" fmla="*/ 32 h 59"/>
                  <a:gd name="T62" fmla="*/ 71 w 213"/>
                  <a:gd name="T63" fmla="*/ 35 h 59"/>
                  <a:gd name="T64" fmla="*/ 67 w 213"/>
                  <a:gd name="T65" fmla="*/ 36 h 59"/>
                  <a:gd name="T66" fmla="*/ 64 w 213"/>
                  <a:gd name="T67" fmla="*/ 39 h 59"/>
                  <a:gd name="T68" fmla="*/ 60 w 213"/>
                  <a:gd name="T69" fmla="*/ 46 h 59"/>
                  <a:gd name="T70" fmla="*/ 54 w 213"/>
                  <a:gd name="T71" fmla="*/ 59 h 59"/>
                  <a:gd name="T72" fmla="*/ 51 w 213"/>
                  <a:gd name="T73" fmla="*/ 57 h 59"/>
                  <a:gd name="T74" fmla="*/ 49 w 213"/>
                  <a:gd name="T75" fmla="*/ 56 h 59"/>
                  <a:gd name="T76" fmla="*/ 37 w 213"/>
                  <a:gd name="T77" fmla="*/ 52 h 59"/>
                  <a:gd name="T78" fmla="*/ 28 w 213"/>
                  <a:gd name="T79" fmla="*/ 46 h 59"/>
                  <a:gd name="T80" fmla="*/ 27 w 213"/>
                  <a:gd name="T81" fmla="*/ 43 h 59"/>
                  <a:gd name="T82" fmla="*/ 27 w 213"/>
                  <a:gd name="T83" fmla="*/ 42 h 59"/>
                  <a:gd name="T84" fmla="*/ 26 w 213"/>
                  <a:gd name="T85" fmla="*/ 40 h 59"/>
                  <a:gd name="T86" fmla="*/ 21 w 213"/>
                  <a:gd name="T87" fmla="*/ 40 h 59"/>
                  <a:gd name="T88" fmla="*/ 17 w 213"/>
                  <a:gd name="T89" fmla="*/ 39 h 59"/>
                  <a:gd name="T90" fmla="*/ 0 w 213"/>
                  <a:gd name="T91" fmla="*/ 39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13" h="59">
                    <a:moveTo>
                      <a:pt x="213" y="6"/>
                    </a:moveTo>
                    <a:lnTo>
                      <a:pt x="210" y="4"/>
                    </a:lnTo>
                    <a:lnTo>
                      <a:pt x="208" y="3"/>
                    </a:lnTo>
                    <a:lnTo>
                      <a:pt x="204" y="7"/>
                    </a:lnTo>
                    <a:lnTo>
                      <a:pt x="191" y="13"/>
                    </a:lnTo>
                    <a:lnTo>
                      <a:pt x="189" y="13"/>
                    </a:lnTo>
                    <a:lnTo>
                      <a:pt x="182" y="10"/>
                    </a:lnTo>
                    <a:lnTo>
                      <a:pt x="176" y="11"/>
                    </a:lnTo>
                    <a:lnTo>
                      <a:pt x="148" y="22"/>
                    </a:lnTo>
                    <a:lnTo>
                      <a:pt x="131" y="18"/>
                    </a:lnTo>
                    <a:lnTo>
                      <a:pt x="130" y="17"/>
                    </a:lnTo>
                    <a:lnTo>
                      <a:pt x="131" y="14"/>
                    </a:lnTo>
                    <a:lnTo>
                      <a:pt x="131" y="13"/>
                    </a:lnTo>
                    <a:lnTo>
                      <a:pt x="130" y="8"/>
                    </a:lnTo>
                    <a:lnTo>
                      <a:pt x="126" y="1"/>
                    </a:lnTo>
                    <a:lnTo>
                      <a:pt x="119" y="4"/>
                    </a:lnTo>
                    <a:lnTo>
                      <a:pt x="118" y="4"/>
                    </a:lnTo>
                    <a:lnTo>
                      <a:pt x="109" y="3"/>
                    </a:lnTo>
                    <a:lnTo>
                      <a:pt x="105" y="3"/>
                    </a:lnTo>
                    <a:lnTo>
                      <a:pt x="104" y="1"/>
                    </a:lnTo>
                    <a:lnTo>
                      <a:pt x="102" y="1"/>
                    </a:lnTo>
                    <a:lnTo>
                      <a:pt x="93" y="0"/>
                    </a:lnTo>
                    <a:lnTo>
                      <a:pt x="84" y="1"/>
                    </a:lnTo>
                    <a:lnTo>
                      <a:pt x="81" y="1"/>
                    </a:lnTo>
                    <a:lnTo>
                      <a:pt x="79" y="7"/>
                    </a:lnTo>
                    <a:lnTo>
                      <a:pt x="79" y="10"/>
                    </a:lnTo>
                    <a:lnTo>
                      <a:pt x="77" y="13"/>
                    </a:lnTo>
                    <a:lnTo>
                      <a:pt x="79" y="17"/>
                    </a:lnTo>
                    <a:lnTo>
                      <a:pt x="80" y="18"/>
                    </a:lnTo>
                    <a:lnTo>
                      <a:pt x="80" y="20"/>
                    </a:lnTo>
                    <a:lnTo>
                      <a:pt x="74" y="32"/>
                    </a:lnTo>
                    <a:lnTo>
                      <a:pt x="71" y="35"/>
                    </a:lnTo>
                    <a:lnTo>
                      <a:pt x="67" y="36"/>
                    </a:lnTo>
                    <a:lnTo>
                      <a:pt x="64" y="39"/>
                    </a:lnTo>
                    <a:lnTo>
                      <a:pt x="60" y="46"/>
                    </a:lnTo>
                    <a:lnTo>
                      <a:pt x="54" y="59"/>
                    </a:lnTo>
                    <a:lnTo>
                      <a:pt x="51" y="57"/>
                    </a:lnTo>
                    <a:lnTo>
                      <a:pt x="49" y="56"/>
                    </a:lnTo>
                    <a:lnTo>
                      <a:pt x="37" y="52"/>
                    </a:lnTo>
                    <a:lnTo>
                      <a:pt x="28" y="46"/>
                    </a:lnTo>
                    <a:lnTo>
                      <a:pt x="27" y="43"/>
                    </a:lnTo>
                    <a:lnTo>
                      <a:pt x="27" y="42"/>
                    </a:lnTo>
                    <a:lnTo>
                      <a:pt x="26" y="40"/>
                    </a:lnTo>
                    <a:lnTo>
                      <a:pt x="21" y="40"/>
                    </a:lnTo>
                    <a:lnTo>
                      <a:pt x="17" y="39"/>
                    </a:lnTo>
                    <a:lnTo>
                      <a:pt x="0" y="3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88" name="Freeform 4939">
                <a:extLst>
                  <a:ext uri="{FF2B5EF4-FFF2-40B4-BE49-F238E27FC236}">
                    <a16:creationId xmlns:a16="http://schemas.microsoft.com/office/drawing/2014/main" id="{E03E0923-177C-74D3-A3AE-DC34E4B0E5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6" y="2488"/>
                <a:ext cx="37" cy="18"/>
              </a:xfrm>
              <a:custGeom>
                <a:avLst/>
                <a:gdLst>
                  <a:gd name="T0" fmla="*/ 146 w 146"/>
                  <a:gd name="T1" fmla="*/ 40 h 72"/>
                  <a:gd name="T2" fmla="*/ 142 w 146"/>
                  <a:gd name="T3" fmla="*/ 29 h 72"/>
                  <a:gd name="T4" fmla="*/ 141 w 146"/>
                  <a:gd name="T5" fmla="*/ 27 h 72"/>
                  <a:gd name="T6" fmla="*/ 139 w 146"/>
                  <a:gd name="T7" fmla="*/ 24 h 72"/>
                  <a:gd name="T8" fmla="*/ 135 w 146"/>
                  <a:gd name="T9" fmla="*/ 21 h 72"/>
                  <a:gd name="T10" fmla="*/ 128 w 146"/>
                  <a:gd name="T11" fmla="*/ 18 h 72"/>
                  <a:gd name="T12" fmla="*/ 125 w 146"/>
                  <a:gd name="T13" fmla="*/ 18 h 72"/>
                  <a:gd name="T14" fmla="*/ 121 w 146"/>
                  <a:gd name="T15" fmla="*/ 21 h 72"/>
                  <a:gd name="T16" fmla="*/ 113 w 146"/>
                  <a:gd name="T17" fmla="*/ 29 h 72"/>
                  <a:gd name="T18" fmla="*/ 111 w 146"/>
                  <a:gd name="T19" fmla="*/ 31 h 72"/>
                  <a:gd name="T20" fmla="*/ 109 w 146"/>
                  <a:gd name="T21" fmla="*/ 31 h 72"/>
                  <a:gd name="T22" fmla="*/ 99 w 146"/>
                  <a:gd name="T23" fmla="*/ 30 h 72"/>
                  <a:gd name="T24" fmla="*/ 98 w 146"/>
                  <a:gd name="T25" fmla="*/ 44 h 72"/>
                  <a:gd name="T26" fmla="*/ 109 w 146"/>
                  <a:gd name="T27" fmla="*/ 61 h 72"/>
                  <a:gd name="T28" fmla="*/ 113 w 146"/>
                  <a:gd name="T29" fmla="*/ 67 h 72"/>
                  <a:gd name="T30" fmla="*/ 113 w 146"/>
                  <a:gd name="T31" fmla="*/ 68 h 72"/>
                  <a:gd name="T32" fmla="*/ 111 w 146"/>
                  <a:gd name="T33" fmla="*/ 69 h 72"/>
                  <a:gd name="T34" fmla="*/ 107 w 146"/>
                  <a:gd name="T35" fmla="*/ 69 h 72"/>
                  <a:gd name="T36" fmla="*/ 95 w 146"/>
                  <a:gd name="T37" fmla="*/ 72 h 72"/>
                  <a:gd name="T38" fmla="*/ 93 w 146"/>
                  <a:gd name="T39" fmla="*/ 72 h 72"/>
                  <a:gd name="T40" fmla="*/ 92 w 146"/>
                  <a:gd name="T41" fmla="*/ 69 h 72"/>
                  <a:gd name="T42" fmla="*/ 92 w 146"/>
                  <a:gd name="T43" fmla="*/ 68 h 72"/>
                  <a:gd name="T44" fmla="*/ 88 w 146"/>
                  <a:gd name="T45" fmla="*/ 67 h 72"/>
                  <a:gd name="T46" fmla="*/ 83 w 146"/>
                  <a:gd name="T47" fmla="*/ 64 h 72"/>
                  <a:gd name="T48" fmla="*/ 82 w 146"/>
                  <a:gd name="T49" fmla="*/ 55 h 72"/>
                  <a:gd name="T50" fmla="*/ 72 w 146"/>
                  <a:gd name="T51" fmla="*/ 29 h 72"/>
                  <a:gd name="T52" fmla="*/ 71 w 146"/>
                  <a:gd name="T53" fmla="*/ 26 h 72"/>
                  <a:gd name="T54" fmla="*/ 55 w 146"/>
                  <a:gd name="T55" fmla="*/ 11 h 72"/>
                  <a:gd name="T56" fmla="*/ 40 w 146"/>
                  <a:gd name="T57" fmla="*/ 19 h 72"/>
                  <a:gd name="T58" fmla="*/ 19 w 146"/>
                  <a:gd name="T59" fmla="*/ 19 h 72"/>
                  <a:gd name="T60" fmla="*/ 15 w 146"/>
                  <a:gd name="T61" fmla="*/ 12 h 72"/>
                  <a:gd name="T62" fmla="*/ 11 w 146"/>
                  <a:gd name="T63" fmla="*/ 8 h 72"/>
                  <a:gd name="T64" fmla="*/ 8 w 146"/>
                  <a:gd name="T65" fmla="*/ 8 h 72"/>
                  <a:gd name="T66" fmla="*/ 0 w 146"/>
                  <a:gd name="T67" fmla="*/ 0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46" h="72">
                    <a:moveTo>
                      <a:pt x="146" y="40"/>
                    </a:moveTo>
                    <a:lnTo>
                      <a:pt x="142" y="29"/>
                    </a:lnTo>
                    <a:lnTo>
                      <a:pt x="141" y="27"/>
                    </a:lnTo>
                    <a:lnTo>
                      <a:pt x="139" y="24"/>
                    </a:lnTo>
                    <a:lnTo>
                      <a:pt x="135" y="21"/>
                    </a:lnTo>
                    <a:lnTo>
                      <a:pt x="128" y="18"/>
                    </a:lnTo>
                    <a:lnTo>
                      <a:pt x="125" y="18"/>
                    </a:lnTo>
                    <a:lnTo>
                      <a:pt x="121" y="21"/>
                    </a:lnTo>
                    <a:lnTo>
                      <a:pt x="113" y="29"/>
                    </a:lnTo>
                    <a:lnTo>
                      <a:pt x="111" y="31"/>
                    </a:lnTo>
                    <a:lnTo>
                      <a:pt x="109" y="31"/>
                    </a:lnTo>
                    <a:lnTo>
                      <a:pt x="99" y="30"/>
                    </a:lnTo>
                    <a:lnTo>
                      <a:pt x="98" y="44"/>
                    </a:lnTo>
                    <a:lnTo>
                      <a:pt x="109" y="61"/>
                    </a:lnTo>
                    <a:lnTo>
                      <a:pt x="113" y="67"/>
                    </a:lnTo>
                    <a:lnTo>
                      <a:pt x="113" y="68"/>
                    </a:lnTo>
                    <a:lnTo>
                      <a:pt x="111" y="69"/>
                    </a:lnTo>
                    <a:lnTo>
                      <a:pt x="107" y="69"/>
                    </a:lnTo>
                    <a:lnTo>
                      <a:pt x="95" y="72"/>
                    </a:lnTo>
                    <a:lnTo>
                      <a:pt x="93" y="72"/>
                    </a:lnTo>
                    <a:lnTo>
                      <a:pt x="92" y="69"/>
                    </a:lnTo>
                    <a:lnTo>
                      <a:pt x="92" y="68"/>
                    </a:lnTo>
                    <a:lnTo>
                      <a:pt x="88" y="67"/>
                    </a:lnTo>
                    <a:lnTo>
                      <a:pt x="83" y="64"/>
                    </a:lnTo>
                    <a:lnTo>
                      <a:pt x="82" y="55"/>
                    </a:lnTo>
                    <a:lnTo>
                      <a:pt x="72" y="29"/>
                    </a:lnTo>
                    <a:lnTo>
                      <a:pt x="71" y="26"/>
                    </a:lnTo>
                    <a:lnTo>
                      <a:pt x="55" y="11"/>
                    </a:lnTo>
                    <a:lnTo>
                      <a:pt x="40" y="19"/>
                    </a:lnTo>
                    <a:lnTo>
                      <a:pt x="19" y="19"/>
                    </a:lnTo>
                    <a:lnTo>
                      <a:pt x="15" y="12"/>
                    </a:lnTo>
                    <a:lnTo>
                      <a:pt x="11" y="8"/>
                    </a:lnTo>
                    <a:lnTo>
                      <a:pt x="8" y="8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89" name="Freeform 4940">
                <a:extLst>
                  <a:ext uri="{FF2B5EF4-FFF2-40B4-BE49-F238E27FC236}">
                    <a16:creationId xmlns:a16="http://schemas.microsoft.com/office/drawing/2014/main" id="{F30E3EB6-147D-9625-357A-621D2561CF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0" y="2478"/>
                <a:ext cx="14" cy="13"/>
              </a:xfrm>
              <a:custGeom>
                <a:avLst/>
                <a:gdLst>
                  <a:gd name="T0" fmla="*/ 4 w 58"/>
                  <a:gd name="T1" fmla="*/ 48 h 48"/>
                  <a:gd name="T2" fmla="*/ 4 w 58"/>
                  <a:gd name="T3" fmla="*/ 45 h 48"/>
                  <a:gd name="T4" fmla="*/ 0 w 58"/>
                  <a:gd name="T5" fmla="*/ 39 h 48"/>
                  <a:gd name="T6" fmla="*/ 0 w 58"/>
                  <a:gd name="T7" fmla="*/ 25 h 48"/>
                  <a:gd name="T8" fmla="*/ 6 w 58"/>
                  <a:gd name="T9" fmla="*/ 23 h 48"/>
                  <a:gd name="T10" fmla="*/ 10 w 58"/>
                  <a:gd name="T11" fmla="*/ 21 h 48"/>
                  <a:gd name="T12" fmla="*/ 11 w 58"/>
                  <a:gd name="T13" fmla="*/ 21 h 48"/>
                  <a:gd name="T14" fmla="*/ 13 w 58"/>
                  <a:gd name="T15" fmla="*/ 17 h 48"/>
                  <a:gd name="T16" fmla="*/ 13 w 58"/>
                  <a:gd name="T17" fmla="*/ 11 h 48"/>
                  <a:gd name="T18" fmla="*/ 14 w 58"/>
                  <a:gd name="T19" fmla="*/ 11 h 48"/>
                  <a:gd name="T20" fmla="*/ 17 w 58"/>
                  <a:gd name="T21" fmla="*/ 13 h 48"/>
                  <a:gd name="T22" fmla="*/ 21 w 58"/>
                  <a:gd name="T23" fmla="*/ 17 h 48"/>
                  <a:gd name="T24" fmla="*/ 22 w 58"/>
                  <a:gd name="T25" fmla="*/ 17 h 48"/>
                  <a:gd name="T26" fmla="*/ 27 w 58"/>
                  <a:gd name="T27" fmla="*/ 18 h 48"/>
                  <a:gd name="T28" fmla="*/ 34 w 58"/>
                  <a:gd name="T29" fmla="*/ 18 h 48"/>
                  <a:gd name="T30" fmla="*/ 48 w 58"/>
                  <a:gd name="T31" fmla="*/ 14 h 48"/>
                  <a:gd name="T32" fmla="*/ 51 w 58"/>
                  <a:gd name="T33" fmla="*/ 13 h 48"/>
                  <a:gd name="T34" fmla="*/ 52 w 58"/>
                  <a:gd name="T35" fmla="*/ 13 h 48"/>
                  <a:gd name="T36" fmla="*/ 52 w 58"/>
                  <a:gd name="T37" fmla="*/ 11 h 48"/>
                  <a:gd name="T38" fmla="*/ 58 w 58"/>
                  <a:gd name="T39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8" h="48">
                    <a:moveTo>
                      <a:pt x="4" y="48"/>
                    </a:moveTo>
                    <a:lnTo>
                      <a:pt x="4" y="45"/>
                    </a:lnTo>
                    <a:lnTo>
                      <a:pt x="0" y="39"/>
                    </a:lnTo>
                    <a:lnTo>
                      <a:pt x="0" y="25"/>
                    </a:lnTo>
                    <a:lnTo>
                      <a:pt x="6" y="23"/>
                    </a:lnTo>
                    <a:lnTo>
                      <a:pt x="10" y="21"/>
                    </a:lnTo>
                    <a:lnTo>
                      <a:pt x="11" y="21"/>
                    </a:lnTo>
                    <a:lnTo>
                      <a:pt x="13" y="17"/>
                    </a:lnTo>
                    <a:lnTo>
                      <a:pt x="13" y="11"/>
                    </a:lnTo>
                    <a:lnTo>
                      <a:pt x="14" y="11"/>
                    </a:lnTo>
                    <a:lnTo>
                      <a:pt x="17" y="13"/>
                    </a:lnTo>
                    <a:lnTo>
                      <a:pt x="21" y="17"/>
                    </a:lnTo>
                    <a:lnTo>
                      <a:pt x="22" y="17"/>
                    </a:lnTo>
                    <a:lnTo>
                      <a:pt x="27" y="18"/>
                    </a:lnTo>
                    <a:lnTo>
                      <a:pt x="34" y="18"/>
                    </a:lnTo>
                    <a:lnTo>
                      <a:pt x="48" y="14"/>
                    </a:lnTo>
                    <a:lnTo>
                      <a:pt x="51" y="13"/>
                    </a:lnTo>
                    <a:lnTo>
                      <a:pt x="52" y="13"/>
                    </a:lnTo>
                    <a:lnTo>
                      <a:pt x="52" y="11"/>
                    </a:lnTo>
                    <a:lnTo>
                      <a:pt x="58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90" name="Freeform 4941">
                <a:extLst>
                  <a:ext uri="{FF2B5EF4-FFF2-40B4-BE49-F238E27FC236}">
                    <a16:creationId xmlns:a16="http://schemas.microsoft.com/office/drawing/2014/main" id="{136B7916-D534-1FD4-F8CA-BE5D055F0A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4" y="2475"/>
                <a:ext cx="1" cy="3"/>
              </a:xfrm>
              <a:custGeom>
                <a:avLst/>
                <a:gdLst>
                  <a:gd name="T0" fmla="*/ 2 w 2"/>
                  <a:gd name="T1" fmla="*/ 0 h 15"/>
                  <a:gd name="T2" fmla="*/ 1 w 2"/>
                  <a:gd name="T3" fmla="*/ 1 h 15"/>
                  <a:gd name="T4" fmla="*/ 1 w 2"/>
                  <a:gd name="T5" fmla="*/ 7 h 15"/>
                  <a:gd name="T6" fmla="*/ 0 w 2"/>
                  <a:gd name="T7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5">
                    <a:moveTo>
                      <a:pt x="2" y="0"/>
                    </a:moveTo>
                    <a:lnTo>
                      <a:pt x="1" y="1"/>
                    </a:lnTo>
                    <a:lnTo>
                      <a:pt x="1" y="7"/>
                    </a:lnTo>
                    <a:lnTo>
                      <a:pt x="0" y="1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91" name="Line 4942">
                <a:extLst>
                  <a:ext uri="{FF2B5EF4-FFF2-40B4-BE49-F238E27FC236}">
                    <a16:creationId xmlns:a16="http://schemas.microsoft.com/office/drawing/2014/main" id="{56983628-8A6A-907A-CB25-76E52DF2F99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734" y="2475"/>
                <a:ext cx="1" cy="3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92" name="Freeform 4943">
                <a:extLst>
                  <a:ext uri="{FF2B5EF4-FFF2-40B4-BE49-F238E27FC236}">
                    <a16:creationId xmlns:a16="http://schemas.microsoft.com/office/drawing/2014/main" id="{82339C03-506C-545D-D0D8-42055F5E87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2" y="2490"/>
                <a:ext cx="8" cy="8"/>
              </a:xfrm>
              <a:custGeom>
                <a:avLst/>
                <a:gdLst>
                  <a:gd name="T0" fmla="*/ 35 w 35"/>
                  <a:gd name="T1" fmla="*/ 4 h 33"/>
                  <a:gd name="T2" fmla="*/ 35 w 35"/>
                  <a:gd name="T3" fmla="*/ 5 h 33"/>
                  <a:gd name="T4" fmla="*/ 31 w 35"/>
                  <a:gd name="T5" fmla="*/ 8 h 33"/>
                  <a:gd name="T6" fmla="*/ 27 w 35"/>
                  <a:gd name="T7" fmla="*/ 8 h 33"/>
                  <a:gd name="T8" fmla="*/ 20 w 35"/>
                  <a:gd name="T9" fmla="*/ 5 h 33"/>
                  <a:gd name="T10" fmla="*/ 19 w 35"/>
                  <a:gd name="T11" fmla="*/ 5 h 33"/>
                  <a:gd name="T12" fmla="*/ 17 w 35"/>
                  <a:gd name="T13" fmla="*/ 4 h 33"/>
                  <a:gd name="T14" fmla="*/ 12 w 35"/>
                  <a:gd name="T15" fmla="*/ 1 h 33"/>
                  <a:gd name="T16" fmla="*/ 6 w 35"/>
                  <a:gd name="T17" fmla="*/ 0 h 33"/>
                  <a:gd name="T18" fmla="*/ 2 w 35"/>
                  <a:gd name="T19" fmla="*/ 0 h 33"/>
                  <a:gd name="T20" fmla="*/ 2 w 35"/>
                  <a:gd name="T21" fmla="*/ 1 h 33"/>
                  <a:gd name="T22" fmla="*/ 0 w 35"/>
                  <a:gd name="T23" fmla="*/ 5 h 33"/>
                  <a:gd name="T24" fmla="*/ 2 w 35"/>
                  <a:gd name="T25" fmla="*/ 8 h 33"/>
                  <a:gd name="T26" fmla="*/ 12 w 35"/>
                  <a:gd name="T27" fmla="*/ 8 h 33"/>
                  <a:gd name="T28" fmla="*/ 15 w 35"/>
                  <a:gd name="T29" fmla="*/ 9 h 33"/>
                  <a:gd name="T30" fmla="*/ 16 w 35"/>
                  <a:gd name="T31" fmla="*/ 11 h 33"/>
                  <a:gd name="T32" fmla="*/ 15 w 35"/>
                  <a:gd name="T33" fmla="*/ 12 h 33"/>
                  <a:gd name="T34" fmla="*/ 15 w 35"/>
                  <a:gd name="T35" fmla="*/ 14 h 33"/>
                  <a:gd name="T36" fmla="*/ 10 w 35"/>
                  <a:gd name="T37" fmla="*/ 19 h 33"/>
                  <a:gd name="T38" fmla="*/ 9 w 35"/>
                  <a:gd name="T39" fmla="*/ 23 h 33"/>
                  <a:gd name="T40" fmla="*/ 9 w 35"/>
                  <a:gd name="T41" fmla="*/ 26 h 33"/>
                  <a:gd name="T42" fmla="*/ 13 w 35"/>
                  <a:gd name="T43" fmla="*/ 30 h 33"/>
                  <a:gd name="T44" fmla="*/ 12 w 35"/>
                  <a:gd name="T45" fmla="*/ 33 h 33"/>
                  <a:gd name="T46" fmla="*/ 3 w 35"/>
                  <a:gd name="T47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5" h="33">
                    <a:moveTo>
                      <a:pt x="35" y="4"/>
                    </a:moveTo>
                    <a:lnTo>
                      <a:pt x="35" y="5"/>
                    </a:lnTo>
                    <a:lnTo>
                      <a:pt x="31" y="8"/>
                    </a:lnTo>
                    <a:lnTo>
                      <a:pt x="27" y="8"/>
                    </a:lnTo>
                    <a:lnTo>
                      <a:pt x="20" y="5"/>
                    </a:lnTo>
                    <a:lnTo>
                      <a:pt x="19" y="5"/>
                    </a:lnTo>
                    <a:lnTo>
                      <a:pt x="17" y="4"/>
                    </a:lnTo>
                    <a:lnTo>
                      <a:pt x="12" y="1"/>
                    </a:lnTo>
                    <a:lnTo>
                      <a:pt x="6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0" y="5"/>
                    </a:lnTo>
                    <a:lnTo>
                      <a:pt x="2" y="8"/>
                    </a:lnTo>
                    <a:lnTo>
                      <a:pt x="12" y="8"/>
                    </a:lnTo>
                    <a:lnTo>
                      <a:pt x="15" y="9"/>
                    </a:lnTo>
                    <a:lnTo>
                      <a:pt x="16" y="11"/>
                    </a:lnTo>
                    <a:lnTo>
                      <a:pt x="15" y="12"/>
                    </a:lnTo>
                    <a:lnTo>
                      <a:pt x="15" y="14"/>
                    </a:lnTo>
                    <a:lnTo>
                      <a:pt x="10" y="19"/>
                    </a:lnTo>
                    <a:lnTo>
                      <a:pt x="9" y="23"/>
                    </a:lnTo>
                    <a:lnTo>
                      <a:pt x="9" y="26"/>
                    </a:lnTo>
                    <a:lnTo>
                      <a:pt x="13" y="30"/>
                    </a:lnTo>
                    <a:lnTo>
                      <a:pt x="12" y="33"/>
                    </a:lnTo>
                    <a:lnTo>
                      <a:pt x="3" y="3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93" name="Freeform 4944">
                <a:extLst>
                  <a:ext uri="{FF2B5EF4-FFF2-40B4-BE49-F238E27FC236}">
                    <a16:creationId xmlns:a16="http://schemas.microsoft.com/office/drawing/2014/main" id="{1DC130DC-983C-A7D1-47D9-B0801A22D9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1" y="2498"/>
                <a:ext cx="12" cy="37"/>
              </a:xfrm>
              <a:custGeom>
                <a:avLst/>
                <a:gdLst>
                  <a:gd name="T0" fmla="*/ 46 w 46"/>
                  <a:gd name="T1" fmla="*/ 0 h 149"/>
                  <a:gd name="T2" fmla="*/ 46 w 46"/>
                  <a:gd name="T3" fmla="*/ 1 h 149"/>
                  <a:gd name="T4" fmla="*/ 45 w 46"/>
                  <a:gd name="T5" fmla="*/ 3 h 149"/>
                  <a:gd name="T6" fmla="*/ 45 w 46"/>
                  <a:gd name="T7" fmla="*/ 7 h 149"/>
                  <a:gd name="T8" fmla="*/ 43 w 46"/>
                  <a:gd name="T9" fmla="*/ 7 h 149"/>
                  <a:gd name="T10" fmla="*/ 42 w 46"/>
                  <a:gd name="T11" fmla="*/ 10 h 149"/>
                  <a:gd name="T12" fmla="*/ 36 w 46"/>
                  <a:gd name="T13" fmla="*/ 13 h 149"/>
                  <a:gd name="T14" fmla="*/ 31 w 46"/>
                  <a:gd name="T15" fmla="*/ 14 h 149"/>
                  <a:gd name="T16" fmla="*/ 25 w 46"/>
                  <a:gd name="T17" fmla="*/ 21 h 149"/>
                  <a:gd name="T18" fmla="*/ 22 w 46"/>
                  <a:gd name="T19" fmla="*/ 27 h 149"/>
                  <a:gd name="T20" fmla="*/ 21 w 46"/>
                  <a:gd name="T21" fmla="*/ 28 h 149"/>
                  <a:gd name="T22" fmla="*/ 20 w 46"/>
                  <a:gd name="T23" fmla="*/ 28 h 149"/>
                  <a:gd name="T24" fmla="*/ 21 w 46"/>
                  <a:gd name="T25" fmla="*/ 29 h 149"/>
                  <a:gd name="T26" fmla="*/ 21 w 46"/>
                  <a:gd name="T27" fmla="*/ 31 h 149"/>
                  <a:gd name="T28" fmla="*/ 17 w 46"/>
                  <a:gd name="T29" fmla="*/ 39 h 149"/>
                  <a:gd name="T30" fmla="*/ 15 w 46"/>
                  <a:gd name="T31" fmla="*/ 39 h 149"/>
                  <a:gd name="T32" fmla="*/ 13 w 46"/>
                  <a:gd name="T33" fmla="*/ 42 h 149"/>
                  <a:gd name="T34" fmla="*/ 6 w 46"/>
                  <a:gd name="T35" fmla="*/ 45 h 149"/>
                  <a:gd name="T36" fmla="*/ 2 w 46"/>
                  <a:gd name="T37" fmla="*/ 54 h 149"/>
                  <a:gd name="T38" fmla="*/ 0 w 46"/>
                  <a:gd name="T39" fmla="*/ 66 h 149"/>
                  <a:gd name="T40" fmla="*/ 0 w 46"/>
                  <a:gd name="T41" fmla="*/ 74 h 149"/>
                  <a:gd name="T42" fmla="*/ 2 w 46"/>
                  <a:gd name="T43" fmla="*/ 84 h 149"/>
                  <a:gd name="T44" fmla="*/ 2 w 46"/>
                  <a:gd name="T45" fmla="*/ 87 h 149"/>
                  <a:gd name="T46" fmla="*/ 6 w 46"/>
                  <a:gd name="T47" fmla="*/ 101 h 149"/>
                  <a:gd name="T48" fmla="*/ 6 w 46"/>
                  <a:gd name="T49" fmla="*/ 102 h 149"/>
                  <a:gd name="T50" fmla="*/ 7 w 46"/>
                  <a:gd name="T51" fmla="*/ 103 h 149"/>
                  <a:gd name="T52" fmla="*/ 7 w 46"/>
                  <a:gd name="T53" fmla="*/ 105 h 149"/>
                  <a:gd name="T54" fmla="*/ 6 w 46"/>
                  <a:gd name="T55" fmla="*/ 108 h 149"/>
                  <a:gd name="T56" fmla="*/ 3 w 46"/>
                  <a:gd name="T57" fmla="*/ 111 h 149"/>
                  <a:gd name="T58" fmla="*/ 3 w 46"/>
                  <a:gd name="T59" fmla="*/ 120 h 149"/>
                  <a:gd name="T60" fmla="*/ 9 w 46"/>
                  <a:gd name="T61" fmla="*/ 130 h 149"/>
                  <a:gd name="T62" fmla="*/ 13 w 46"/>
                  <a:gd name="T63" fmla="*/ 131 h 149"/>
                  <a:gd name="T64" fmla="*/ 15 w 46"/>
                  <a:gd name="T65" fmla="*/ 130 h 149"/>
                  <a:gd name="T66" fmla="*/ 17 w 46"/>
                  <a:gd name="T67" fmla="*/ 130 h 149"/>
                  <a:gd name="T68" fmla="*/ 18 w 46"/>
                  <a:gd name="T69" fmla="*/ 128 h 149"/>
                  <a:gd name="T70" fmla="*/ 18 w 46"/>
                  <a:gd name="T71" fmla="*/ 130 h 149"/>
                  <a:gd name="T72" fmla="*/ 27 w 46"/>
                  <a:gd name="T73" fmla="*/ 131 h 149"/>
                  <a:gd name="T74" fmla="*/ 27 w 46"/>
                  <a:gd name="T75" fmla="*/ 133 h 149"/>
                  <a:gd name="T76" fmla="*/ 29 w 46"/>
                  <a:gd name="T77" fmla="*/ 134 h 149"/>
                  <a:gd name="T78" fmla="*/ 28 w 46"/>
                  <a:gd name="T79" fmla="*/ 137 h 149"/>
                  <a:gd name="T80" fmla="*/ 24 w 46"/>
                  <a:gd name="T81" fmla="*/ 144 h 149"/>
                  <a:gd name="T82" fmla="*/ 28 w 46"/>
                  <a:gd name="T83" fmla="*/ 149 h 149"/>
                  <a:gd name="T84" fmla="*/ 31 w 46"/>
                  <a:gd name="T85" fmla="*/ 148 h 149"/>
                  <a:gd name="T86" fmla="*/ 32 w 46"/>
                  <a:gd name="T87" fmla="*/ 144 h 149"/>
                  <a:gd name="T88" fmla="*/ 36 w 46"/>
                  <a:gd name="T89" fmla="*/ 137 h 149"/>
                  <a:gd name="T90" fmla="*/ 41 w 46"/>
                  <a:gd name="T91" fmla="*/ 138 h 149"/>
                  <a:gd name="T92" fmla="*/ 43 w 46"/>
                  <a:gd name="T93" fmla="*/ 141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46" h="149">
                    <a:moveTo>
                      <a:pt x="46" y="0"/>
                    </a:moveTo>
                    <a:lnTo>
                      <a:pt x="46" y="1"/>
                    </a:lnTo>
                    <a:lnTo>
                      <a:pt x="45" y="3"/>
                    </a:lnTo>
                    <a:lnTo>
                      <a:pt x="45" y="7"/>
                    </a:lnTo>
                    <a:lnTo>
                      <a:pt x="43" y="7"/>
                    </a:lnTo>
                    <a:lnTo>
                      <a:pt x="42" y="10"/>
                    </a:lnTo>
                    <a:lnTo>
                      <a:pt x="36" y="13"/>
                    </a:lnTo>
                    <a:lnTo>
                      <a:pt x="31" y="14"/>
                    </a:lnTo>
                    <a:lnTo>
                      <a:pt x="25" y="21"/>
                    </a:lnTo>
                    <a:lnTo>
                      <a:pt x="22" y="27"/>
                    </a:lnTo>
                    <a:lnTo>
                      <a:pt x="21" y="28"/>
                    </a:lnTo>
                    <a:lnTo>
                      <a:pt x="20" y="28"/>
                    </a:lnTo>
                    <a:lnTo>
                      <a:pt x="21" y="29"/>
                    </a:lnTo>
                    <a:lnTo>
                      <a:pt x="21" y="31"/>
                    </a:lnTo>
                    <a:lnTo>
                      <a:pt x="17" y="39"/>
                    </a:lnTo>
                    <a:lnTo>
                      <a:pt x="15" y="39"/>
                    </a:lnTo>
                    <a:lnTo>
                      <a:pt x="13" y="42"/>
                    </a:lnTo>
                    <a:lnTo>
                      <a:pt x="6" y="45"/>
                    </a:lnTo>
                    <a:lnTo>
                      <a:pt x="2" y="54"/>
                    </a:lnTo>
                    <a:lnTo>
                      <a:pt x="0" y="66"/>
                    </a:lnTo>
                    <a:lnTo>
                      <a:pt x="0" y="74"/>
                    </a:lnTo>
                    <a:lnTo>
                      <a:pt x="2" y="84"/>
                    </a:lnTo>
                    <a:lnTo>
                      <a:pt x="2" y="87"/>
                    </a:lnTo>
                    <a:lnTo>
                      <a:pt x="6" y="101"/>
                    </a:lnTo>
                    <a:lnTo>
                      <a:pt x="6" y="102"/>
                    </a:lnTo>
                    <a:lnTo>
                      <a:pt x="7" y="103"/>
                    </a:lnTo>
                    <a:lnTo>
                      <a:pt x="7" y="105"/>
                    </a:lnTo>
                    <a:lnTo>
                      <a:pt x="6" y="108"/>
                    </a:lnTo>
                    <a:lnTo>
                      <a:pt x="3" y="111"/>
                    </a:lnTo>
                    <a:lnTo>
                      <a:pt x="3" y="120"/>
                    </a:lnTo>
                    <a:lnTo>
                      <a:pt x="9" y="130"/>
                    </a:lnTo>
                    <a:lnTo>
                      <a:pt x="13" y="131"/>
                    </a:lnTo>
                    <a:lnTo>
                      <a:pt x="15" y="130"/>
                    </a:lnTo>
                    <a:lnTo>
                      <a:pt x="17" y="130"/>
                    </a:lnTo>
                    <a:lnTo>
                      <a:pt x="18" y="128"/>
                    </a:lnTo>
                    <a:lnTo>
                      <a:pt x="18" y="130"/>
                    </a:lnTo>
                    <a:lnTo>
                      <a:pt x="27" y="131"/>
                    </a:lnTo>
                    <a:lnTo>
                      <a:pt x="27" y="133"/>
                    </a:lnTo>
                    <a:lnTo>
                      <a:pt x="29" y="134"/>
                    </a:lnTo>
                    <a:lnTo>
                      <a:pt x="28" y="137"/>
                    </a:lnTo>
                    <a:lnTo>
                      <a:pt x="24" y="144"/>
                    </a:lnTo>
                    <a:lnTo>
                      <a:pt x="28" y="149"/>
                    </a:lnTo>
                    <a:lnTo>
                      <a:pt x="31" y="148"/>
                    </a:lnTo>
                    <a:lnTo>
                      <a:pt x="32" y="144"/>
                    </a:lnTo>
                    <a:lnTo>
                      <a:pt x="36" y="137"/>
                    </a:lnTo>
                    <a:lnTo>
                      <a:pt x="41" y="138"/>
                    </a:lnTo>
                    <a:lnTo>
                      <a:pt x="43" y="14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94" name="Freeform 4945">
                <a:extLst>
                  <a:ext uri="{FF2B5EF4-FFF2-40B4-BE49-F238E27FC236}">
                    <a16:creationId xmlns:a16="http://schemas.microsoft.com/office/drawing/2014/main" id="{3A812F1B-E36D-C5C9-E1F3-FCF377BA3C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0" y="2484"/>
                <a:ext cx="31" cy="14"/>
              </a:xfrm>
              <a:custGeom>
                <a:avLst/>
                <a:gdLst>
                  <a:gd name="T0" fmla="*/ 81 w 121"/>
                  <a:gd name="T1" fmla="*/ 0 h 54"/>
                  <a:gd name="T2" fmla="*/ 81 w 121"/>
                  <a:gd name="T3" fmla="*/ 4 h 54"/>
                  <a:gd name="T4" fmla="*/ 83 w 121"/>
                  <a:gd name="T5" fmla="*/ 7 h 54"/>
                  <a:gd name="T6" fmla="*/ 87 w 121"/>
                  <a:gd name="T7" fmla="*/ 11 h 54"/>
                  <a:gd name="T8" fmla="*/ 93 w 121"/>
                  <a:gd name="T9" fmla="*/ 14 h 54"/>
                  <a:gd name="T10" fmla="*/ 121 w 121"/>
                  <a:gd name="T11" fmla="*/ 25 h 54"/>
                  <a:gd name="T12" fmla="*/ 119 w 121"/>
                  <a:gd name="T13" fmla="*/ 25 h 54"/>
                  <a:gd name="T14" fmla="*/ 84 w 121"/>
                  <a:gd name="T15" fmla="*/ 47 h 54"/>
                  <a:gd name="T16" fmla="*/ 73 w 121"/>
                  <a:gd name="T17" fmla="*/ 51 h 54"/>
                  <a:gd name="T18" fmla="*/ 70 w 121"/>
                  <a:gd name="T19" fmla="*/ 54 h 54"/>
                  <a:gd name="T20" fmla="*/ 69 w 121"/>
                  <a:gd name="T21" fmla="*/ 54 h 54"/>
                  <a:gd name="T22" fmla="*/ 69 w 121"/>
                  <a:gd name="T23" fmla="*/ 53 h 54"/>
                  <a:gd name="T24" fmla="*/ 59 w 121"/>
                  <a:gd name="T25" fmla="*/ 35 h 54"/>
                  <a:gd name="T26" fmla="*/ 58 w 121"/>
                  <a:gd name="T27" fmla="*/ 28 h 54"/>
                  <a:gd name="T28" fmla="*/ 51 w 121"/>
                  <a:gd name="T29" fmla="*/ 18 h 54"/>
                  <a:gd name="T30" fmla="*/ 38 w 121"/>
                  <a:gd name="T31" fmla="*/ 28 h 54"/>
                  <a:gd name="T32" fmla="*/ 37 w 121"/>
                  <a:gd name="T33" fmla="*/ 28 h 54"/>
                  <a:gd name="T34" fmla="*/ 37 w 121"/>
                  <a:gd name="T35" fmla="*/ 23 h 54"/>
                  <a:gd name="T36" fmla="*/ 34 w 121"/>
                  <a:gd name="T37" fmla="*/ 21 h 54"/>
                  <a:gd name="T38" fmla="*/ 27 w 121"/>
                  <a:gd name="T39" fmla="*/ 19 h 54"/>
                  <a:gd name="T40" fmla="*/ 23 w 121"/>
                  <a:gd name="T41" fmla="*/ 19 h 54"/>
                  <a:gd name="T42" fmla="*/ 21 w 121"/>
                  <a:gd name="T43" fmla="*/ 21 h 54"/>
                  <a:gd name="T44" fmla="*/ 20 w 121"/>
                  <a:gd name="T45" fmla="*/ 21 h 54"/>
                  <a:gd name="T46" fmla="*/ 20 w 121"/>
                  <a:gd name="T47" fmla="*/ 22 h 54"/>
                  <a:gd name="T48" fmla="*/ 17 w 121"/>
                  <a:gd name="T49" fmla="*/ 23 h 54"/>
                  <a:gd name="T50" fmla="*/ 17 w 121"/>
                  <a:gd name="T51" fmla="*/ 25 h 54"/>
                  <a:gd name="T52" fmla="*/ 16 w 121"/>
                  <a:gd name="T53" fmla="*/ 25 h 54"/>
                  <a:gd name="T54" fmla="*/ 14 w 121"/>
                  <a:gd name="T55" fmla="*/ 23 h 54"/>
                  <a:gd name="T56" fmla="*/ 2 w 121"/>
                  <a:gd name="T57" fmla="*/ 25 h 54"/>
                  <a:gd name="T58" fmla="*/ 0 w 121"/>
                  <a:gd name="T59" fmla="*/ 25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21" h="54">
                    <a:moveTo>
                      <a:pt x="81" y="0"/>
                    </a:moveTo>
                    <a:lnTo>
                      <a:pt x="81" y="4"/>
                    </a:lnTo>
                    <a:lnTo>
                      <a:pt x="83" y="7"/>
                    </a:lnTo>
                    <a:lnTo>
                      <a:pt x="87" y="11"/>
                    </a:lnTo>
                    <a:lnTo>
                      <a:pt x="93" y="14"/>
                    </a:lnTo>
                    <a:lnTo>
                      <a:pt x="121" y="25"/>
                    </a:lnTo>
                    <a:lnTo>
                      <a:pt x="119" y="25"/>
                    </a:lnTo>
                    <a:lnTo>
                      <a:pt x="84" y="47"/>
                    </a:lnTo>
                    <a:lnTo>
                      <a:pt x="73" y="51"/>
                    </a:lnTo>
                    <a:lnTo>
                      <a:pt x="70" y="54"/>
                    </a:lnTo>
                    <a:lnTo>
                      <a:pt x="69" y="54"/>
                    </a:lnTo>
                    <a:lnTo>
                      <a:pt x="69" y="53"/>
                    </a:lnTo>
                    <a:lnTo>
                      <a:pt x="59" y="35"/>
                    </a:lnTo>
                    <a:lnTo>
                      <a:pt x="58" y="28"/>
                    </a:lnTo>
                    <a:lnTo>
                      <a:pt x="51" y="18"/>
                    </a:lnTo>
                    <a:lnTo>
                      <a:pt x="38" y="28"/>
                    </a:lnTo>
                    <a:lnTo>
                      <a:pt x="37" y="28"/>
                    </a:lnTo>
                    <a:lnTo>
                      <a:pt x="37" y="23"/>
                    </a:lnTo>
                    <a:lnTo>
                      <a:pt x="34" y="21"/>
                    </a:lnTo>
                    <a:lnTo>
                      <a:pt x="27" y="19"/>
                    </a:lnTo>
                    <a:lnTo>
                      <a:pt x="23" y="19"/>
                    </a:lnTo>
                    <a:lnTo>
                      <a:pt x="21" y="21"/>
                    </a:lnTo>
                    <a:lnTo>
                      <a:pt x="20" y="21"/>
                    </a:lnTo>
                    <a:lnTo>
                      <a:pt x="20" y="22"/>
                    </a:lnTo>
                    <a:lnTo>
                      <a:pt x="17" y="23"/>
                    </a:lnTo>
                    <a:lnTo>
                      <a:pt x="17" y="25"/>
                    </a:lnTo>
                    <a:lnTo>
                      <a:pt x="16" y="25"/>
                    </a:lnTo>
                    <a:lnTo>
                      <a:pt x="14" y="23"/>
                    </a:lnTo>
                    <a:lnTo>
                      <a:pt x="2" y="25"/>
                    </a:lnTo>
                    <a:lnTo>
                      <a:pt x="0" y="2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95" name="Freeform 4946">
                <a:extLst>
                  <a:ext uri="{FF2B5EF4-FFF2-40B4-BE49-F238E27FC236}">
                    <a16:creationId xmlns:a16="http://schemas.microsoft.com/office/drawing/2014/main" id="{A3064631-7EFB-06A5-52FD-43D0FB2E8A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7" y="2395"/>
                <a:ext cx="32" cy="29"/>
              </a:xfrm>
              <a:custGeom>
                <a:avLst/>
                <a:gdLst>
                  <a:gd name="T0" fmla="*/ 0 w 129"/>
                  <a:gd name="T1" fmla="*/ 0 h 116"/>
                  <a:gd name="T2" fmla="*/ 2 w 129"/>
                  <a:gd name="T3" fmla="*/ 0 h 116"/>
                  <a:gd name="T4" fmla="*/ 3 w 129"/>
                  <a:gd name="T5" fmla="*/ 3 h 116"/>
                  <a:gd name="T6" fmla="*/ 3 w 129"/>
                  <a:gd name="T7" fmla="*/ 4 h 116"/>
                  <a:gd name="T8" fmla="*/ 14 w 129"/>
                  <a:gd name="T9" fmla="*/ 29 h 116"/>
                  <a:gd name="T10" fmla="*/ 33 w 129"/>
                  <a:gd name="T11" fmla="*/ 29 h 116"/>
                  <a:gd name="T12" fmla="*/ 43 w 129"/>
                  <a:gd name="T13" fmla="*/ 28 h 116"/>
                  <a:gd name="T14" fmla="*/ 45 w 129"/>
                  <a:gd name="T15" fmla="*/ 28 h 116"/>
                  <a:gd name="T16" fmla="*/ 43 w 129"/>
                  <a:gd name="T17" fmla="*/ 29 h 116"/>
                  <a:gd name="T18" fmla="*/ 41 w 129"/>
                  <a:gd name="T19" fmla="*/ 56 h 116"/>
                  <a:gd name="T20" fmla="*/ 45 w 129"/>
                  <a:gd name="T21" fmla="*/ 67 h 116"/>
                  <a:gd name="T22" fmla="*/ 48 w 129"/>
                  <a:gd name="T23" fmla="*/ 68 h 116"/>
                  <a:gd name="T24" fmla="*/ 48 w 129"/>
                  <a:gd name="T25" fmla="*/ 75 h 116"/>
                  <a:gd name="T26" fmla="*/ 81 w 129"/>
                  <a:gd name="T27" fmla="*/ 77 h 116"/>
                  <a:gd name="T28" fmla="*/ 94 w 129"/>
                  <a:gd name="T29" fmla="*/ 84 h 116"/>
                  <a:gd name="T30" fmla="*/ 95 w 129"/>
                  <a:gd name="T31" fmla="*/ 85 h 116"/>
                  <a:gd name="T32" fmla="*/ 101 w 129"/>
                  <a:gd name="T33" fmla="*/ 94 h 116"/>
                  <a:gd name="T34" fmla="*/ 106 w 129"/>
                  <a:gd name="T35" fmla="*/ 102 h 116"/>
                  <a:gd name="T36" fmla="*/ 115 w 129"/>
                  <a:gd name="T37" fmla="*/ 110 h 116"/>
                  <a:gd name="T38" fmla="*/ 127 w 129"/>
                  <a:gd name="T39" fmla="*/ 116 h 116"/>
                  <a:gd name="T40" fmla="*/ 129 w 129"/>
                  <a:gd name="T41" fmla="*/ 116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29" h="116">
                    <a:moveTo>
                      <a:pt x="0" y="0"/>
                    </a:moveTo>
                    <a:lnTo>
                      <a:pt x="2" y="0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14" y="29"/>
                    </a:lnTo>
                    <a:lnTo>
                      <a:pt x="33" y="29"/>
                    </a:lnTo>
                    <a:lnTo>
                      <a:pt x="43" y="28"/>
                    </a:lnTo>
                    <a:lnTo>
                      <a:pt x="45" y="28"/>
                    </a:lnTo>
                    <a:lnTo>
                      <a:pt x="43" y="29"/>
                    </a:lnTo>
                    <a:lnTo>
                      <a:pt x="41" y="56"/>
                    </a:lnTo>
                    <a:lnTo>
                      <a:pt x="45" y="67"/>
                    </a:lnTo>
                    <a:lnTo>
                      <a:pt x="48" y="68"/>
                    </a:lnTo>
                    <a:lnTo>
                      <a:pt x="48" y="75"/>
                    </a:lnTo>
                    <a:lnTo>
                      <a:pt x="81" y="77"/>
                    </a:lnTo>
                    <a:lnTo>
                      <a:pt x="94" y="84"/>
                    </a:lnTo>
                    <a:lnTo>
                      <a:pt x="95" y="85"/>
                    </a:lnTo>
                    <a:lnTo>
                      <a:pt x="101" y="94"/>
                    </a:lnTo>
                    <a:lnTo>
                      <a:pt x="106" y="102"/>
                    </a:lnTo>
                    <a:lnTo>
                      <a:pt x="115" y="110"/>
                    </a:lnTo>
                    <a:lnTo>
                      <a:pt x="127" y="116"/>
                    </a:lnTo>
                    <a:lnTo>
                      <a:pt x="129" y="11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96" name="Freeform 4947">
                <a:extLst>
                  <a:ext uri="{FF2B5EF4-FFF2-40B4-BE49-F238E27FC236}">
                    <a16:creationId xmlns:a16="http://schemas.microsoft.com/office/drawing/2014/main" id="{2A13E923-8735-7C83-97B6-426FBFA133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7" y="2390"/>
                <a:ext cx="0" cy="5"/>
              </a:xfrm>
              <a:custGeom>
                <a:avLst/>
                <a:gdLst>
                  <a:gd name="T0" fmla="*/ 0 w 1"/>
                  <a:gd name="T1" fmla="*/ 0 h 18"/>
                  <a:gd name="T2" fmla="*/ 1 w 1"/>
                  <a:gd name="T3" fmla="*/ 7 h 18"/>
                  <a:gd name="T4" fmla="*/ 1 w 1"/>
                  <a:gd name="T5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8">
                    <a:moveTo>
                      <a:pt x="0" y="0"/>
                    </a:moveTo>
                    <a:lnTo>
                      <a:pt x="1" y="7"/>
                    </a:lnTo>
                    <a:lnTo>
                      <a:pt x="1" y="1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97" name="Freeform 4948">
                <a:extLst>
                  <a:ext uri="{FF2B5EF4-FFF2-40B4-BE49-F238E27FC236}">
                    <a16:creationId xmlns:a16="http://schemas.microsoft.com/office/drawing/2014/main" id="{BF4537FC-0B6B-9039-B98F-312F0556DC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8" y="2395"/>
                <a:ext cx="29" cy="63"/>
              </a:xfrm>
              <a:custGeom>
                <a:avLst/>
                <a:gdLst>
                  <a:gd name="T0" fmla="*/ 118 w 118"/>
                  <a:gd name="T1" fmla="*/ 0 h 254"/>
                  <a:gd name="T2" fmla="*/ 115 w 118"/>
                  <a:gd name="T3" fmla="*/ 0 h 254"/>
                  <a:gd name="T4" fmla="*/ 111 w 118"/>
                  <a:gd name="T5" fmla="*/ 13 h 254"/>
                  <a:gd name="T6" fmla="*/ 110 w 118"/>
                  <a:gd name="T7" fmla="*/ 15 h 254"/>
                  <a:gd name="T8" fmla="*/ 110 w 118"/>
                  <a:gd name="T9" fmla="*/ 22 h 254"/>
                  <a:gd name="T10" fmla="*/ 111 w 118"/>
                  <a:gd name="T11" fmla="*/ 29 h 254"/>
                  <a:gd name="T12" fmla="*/ 104 w 118"/>
                  <a:gd name="T13" fmla="*/ 31 h 254"/>
                  <a:gd name="T14" fmla="*/ 99 w 118"/>
                  <a:gd name="T15" fmla="*/ 31 h 254"/>
                  <a:gd name="T16" fmla="*/ 99 w 118"/>
                  <a:gd name="T17" fmla="*/ 29 h 254"/>
                  <a:gd name="T18" fmla="*/ 92 w 118"/>
                  <a:gd name="T19" fmla="*/ 27 h 254"/>
                  <a:gd name="T20" fmla="*/ 90 w 118"/>
                  <a:gd name="T21" fmla="*/ 27 h 254"/>
                  <a:gd name="T22" fmla="*/ 90 w 118"/>
                  <a:gd name="T23" fmla="*/ 29 h 254"/>
                  <a:gd name="T24" fmla="*/ 92 w 118"/>
                  <a:gd name="T25" fmla="*/ 35 h 254"/>
                  <a:gd name="T26" fmla="*/ 92 w 118"/>
                  <a:gd name="T27" fmla="*/ 36 h 254"/>
                  <a:gd name="T28" fmla="*/ 93 w 118"/>
                  <a:gd name="T29" fmla="*/ 39 h 254"/>
                  <a:gd name="T30" fmla="*/ 106 w 118"/>
                  <a:gd name="T31" fmla="*/ 55 h 254"/>
                  <a:gd name="T32" fmla="*/ 69 w 118"/>
                  <a:gd name="T33" fmla="*/ 55 h 254"/>
                  <a:gd name="T34" fmla="*/ 40 w 118"/>
                  <a:gd name="T35" fmla="*/ 66 h 254"/>
                  <a:gd name="T36" fmla="*/ 39 w 118"/>
                  <a:gd name="T37" fmla="*/ 68 h 254"/>
                  <a:gd name="T38" fmla="*/ 32 w 118"/>
                  <a:gd name="T39" fmla="*/ 74 h 254"/>
                  <a:gd name="T40" fmla="*/ 26 w 118"/>
                  <a:gd name="T41" fmla="*/ 82 h 254"/>
                  <a:gd name="T42" fmla="*/ 19 w 118"/>
                  <a:gd name="T43" fmla="*/ 94 h 254"/>
                  <a:gd name="T44" fmla="*/ 14 w 118"/>
                  <a:gd name="T45" fmla="*/ 112 h 254"/>
                  <a:gd name="T46" fmla="*/ 14 w 118"/>
                  <a:gd name="T47" fmla="*/ 113 h 254"/>
                  <a:gd name="T48" fmla="*/ 19 w 118"/>
                  <a:gd name="T49" fmla="*/ 126 h 254"/>
                  <a:gd name="T50" fmla="*/ 32 w 118"/>
                  <a:gd name="T51" fmla="*/ 126 h 254"/>
                  <a:gd name="T52" fmla="*/ 47 w 118"/>
                  <a:gd name="T53" fmla="*/ 134 h 254"/>
                  <a:gd name="T54" fmla="*/ 48 w 118"/>
                  <a:gd name="T55" fmla="*/ 134 h 254"/>
                  <a:gd name="T56" fmla="*/ 37 w 118"/>
                  <a:gd name="T57" fmla="*/ 175 h 254"/>
                  <a:gd name="T58" fmla="*/ 39 w 118"/>
                  <a:gd name="T59" fmla="*/ 189 h 254"/>
                  <a:gd name="T60" fmla="*/ 36 w 118"/>
                  <a:gd name="T61" fmla="*/ 189 h 254"/>
                  <a:gd name="T62" fmla="*/ 33 w 118"/>
                  <a:gd name="T63" fmla="*/ 186 h 254"/>
                  <a:gd name="T64" fmla="*/ 29 w 118"/>
                  <a:gd name="T65" fmla="*/ 185 h 254"/>
                  <a:gd name="T66" fmla="*/ 26 w 118"/>
                  <a:gd name="T67" fmla="*/ 183 h 254"/>
                  <a:gd name="T68" fmla="*/ 17 w 118"/>
                  <a:gd name="T69" fmla="*/ 183 h 254"/>
                  <a:gd name="T70" fmla="*/ 11 w 118"/>
                  <a:gd name="T71" fmla="*/ 190 h 254"/>
                  <a:gd name="T72" fmla="*/ 11 w 118"/>
                  <a:gd name="T73" fmla="*/ 192 h 254"/>
                  <a:gd name="T74" fmla="*/ 12 w 118"/>
                  <a:gd name="T75" fmla="*/ 192 h 254"/>
                  <a:gd name="T76" fmla="*/ 17 w 118"/>
                  <a:gd name="T77" fmla="*/ 193 h 254"/>
                  <a:gd name="T78" fmla="*/ 17 w 118"/>
                  <a:gd name="T79" fmla="*/ 207 h 254"/>
                  <a:gd name="T80" fmla="*/ 15 w 118"/>
                  <a:gd name="T81" fmla="*/ 207 h 254"/>
                  <a:gd name="T82" fmla="*/ 11 w 118"/>
                  <a:gd name="T83" fmla="*/ 214 h 254"/>
                  <a:gd name="T84" fmla="*/ 12 w 118"/>
                  <a:gd name="T85" fmla="*/ 223 h 254"/>
                  <a:gd name="T86" fmla="*/ 9 w 118"/>
                  <a:gd name="T87" fmla="*/ 230 h 254"/>
                  <a:gd name="T88" fmla="*/ 4 w 118"/>
                  <a:gd name="T89" fmla="*/ 233 h 254"/>
                  <a:gd name="T90" fmla="*/ 4 w 118"/>
                  <a:gd name="T91" fmla="*/ 238 h 254"/>
                  <a:gd name="T92" fmla="*/ 1 w 118"/>
                  <a:gd name="T93" fmla="*/ 238 h 254"/>
                  <a:gd name="T94" fmla="*/ 0 w 118"/>
                  <a:gd name="T95" fmla="*/ 239 h 254"/>
                  <a:gd name="T96" fmla="*/ 1 w 118"/>
                  <a:gd name="T97" fmla="*/ 242 h 254"/>
                  <a:gd name="T98" fmla="*/ 0 w 118"/>
                  <a:gd name="T99" fmla="*/ 250 h 254"/>
                  <a:gd name="T100" fmla="*/ 0 w 118"/>
                  <a:gd name="T101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18" h="254">
                    <a:moveTo>
                      <a:pt x="118" y="0"/>
                    </a:moveTo>
                    <a:lnTo>
                      <a:pt x="115" y="0"/>
                    </a:lnTo>
                    <a:lnTo>
                      <a:pt x="111" y="13"/>
                    </a:lnTo>
                    <a:lnTo>
                      <a:pt x="110" y="15"/>
                    </a:lnTo>
                    <a:lnTo>
                      <a:pt x="110" y="22"/>
                    </a:lnTo>
                    <a:lnTo>
                      <a:pt x="111" y="29"/>
                    </a:lnTo>
                    <a:lnTo>
                      <a:pt x="104" y="31"/>
                    </a:lnTo>
                    <a:lnTo>
                      <a:pt x="99" y="31"/>
                    </a:lnTo>
                    <a:lnTo>
                      <a:pt x="99" y="29"/>
                    </a:lnTo>
                    <a:lnTo>
                      <a:pt x="92" y="27"/>
                    </a:lnTo>
                    <a:lnTo>
                      <a:pt x="90" y="27"/>
                    </a:lnTo>
                    <a:lnTo>
                      <a:pt x="90" y="29"/>
                    </a:lnTo>
                    <a:lnTo>
                      <a:pt x="92" y="35"/>
                    </a:lnTo>
                    <a:lnTo>
                      <a:pt x="92" y="36"/>
                    </a:lnTo>
                    <a:lnTo>
                      <a:pt x="93" y="39"/>
                    </a:lnTo>
                    <a:lnTo>
                      <a:pt x="106" y="55"/>
                    </a:lnTo>
                    <a:lnTo>
                      <a:pt x="69" y="55"/>
                    </a:lnTo>
                    <a:lnTo>
                      <a:pt x="40" y="66"/>
                    </a:lnTo>
                    <a:lnTo>
                      <a:pt x="39" y="68"/>
                    </a:lnTo>
                    <a:lnTo>
                      <a:pt x="32" y="74"/>
                    </a:lnTo>
                    <a:lnTo>
                      <a:pt x="26" y="82"/>
                    </a:lnTo>
                    <a:lnTo>
                      <a:pt x="19" y="94"/>
                    </a:lnTo>
                    <a:lnTo>
                      <a:pt x="14" y="112"/>
                    </a:lnTo>
                    <a:lnTo>
                      <a:pt x="14" y="113"/>
                    </a:lnTo>
                    <a:lnTo>
                      <a:pt x="19" y="126"/>
                    </a:lnTo>
                    <a:lnTo>
                      <a:pt x="32" y="126"/>
                    </a:lnTo>
                    <a:lnTo>
                      <a:pt x="47" y="134"/>
                    </a:lnTo>
                    <a:lnTo>
                      <a:pt x="48" y="134"/>
                    </a:lnTo>
                    <a:lnTo>
                      <a:pt x="37" y="175"/>
                    </a:lnTo>
                    <a:lnTo>
                      <a:pt x="39" y="189"/>
                    </a:lnTo>
                    <a:lnTo>
                      <a:pt x="36" y="189"/>
                    </a:lnTo>
                    <a:lnTo>
                      <a:pt x="33" y="186"/>
                    </a:lnTo>
                    <a:lnTo>
                      <a:pt x="29" y="185"/>
                    </a:lnTo>
                    <a:lnTo>
                      <a:pt x="26" y="183"/>
                    </a:lnTo>
                    <a:lnTo>
                      <a:pt x="17" y="183"/>
                    </a:lnTo>
                    <a:lnTo>
                      <a:pt x="11" y="190"/>
                    </a:lnTo>
                    <a:lnTo>
                      <a:pt x="11" y="192"/>
                    </a:lnTo>
                    <a:lnTo>
                      <a:pt x="12" y="192"/>
                    </a:lnTo>
                    <a:lnTo>
                      <a:pt x="17" y="193"/>
                    </a:lnTo>
                    <a:lnTo>
                      <a:pt x="17" y="207"/>
                    </a:lnTo>
                    <a:lnTo>
                      <a:pt x="15" y="207"/>
                    </a:lnTo>
                    <a:lnTo>
                      <a:pt x="11" y="214"/>
                    </a:lnTo>
                    <a:lnTo>
                      <a:pt x="12" y="223"/>
                    </a:lnTo>
                    <a:lnTo>
                      <a:pt x="9" y="230"/>
                    </a:lnTo>
                    <a:lnTo>
                      <a:pt x="4" y="233"/>
                    </a:lnTo>
                    <a:lnTo>
                      <a:pt x="4" y="238"/>
                    </a:lnTo>
                    <a:lnTo>
                      <a:pt x="1" y="238"/>
                    </a:lnTo>
                    <a:lnTo>
                      <a:pt x="0" y="239"/>
                    </a:lnTo>
                    <a:lnTo>
                      <a:pt x="1" y="242"/>
                    </a:lnTo>
                    <a:lnTo>
                      <a:pt x="0" y="250"/>
                    </a:lnTo>
                    <a:lnTo>
                      <a:pt x="0" y="25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98" name="Freeform 4949">
                <a:extLst>
                  <a:ext uri="{FF2B5EF4-FFF2-40B4-BE49-F238E27FC236}">
                    <a16:creationId xmlns:a16="http://schemas.microsoft.com/office/drawing/2014/main" id="{5302EC77-6E51-80A7-AF3C-28444C9CC6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8" y="2427"/>
                <a:ext cx="20" cy="14"/>
              </a:xfrm>
              <a:custGeom>
                <a:avLst/>
                <a:gdLst>
                  <a:gd name="T0" fmla="*/ 80 w 80"/>
                  <a:gd name="T1" fmla="*/ 7 h 55"/>
                  <a:gd name="T2" fmla="*/ 77 w 80"/>
                  <a:gd name="T3" fmla="*/ 4 h 55"/>
                  <a:gd name="T4" fmla="*/ 69 w 80"/>
                  <a:gd name="T5" fmla="*/ 13 h 55"/>
                  <a:gd name="T6" fmla="*/ 67 w 80"/>
                  <a:gd name="T7" fmla="*/ 13 h 55"/>
                  <a:gd name="T8" fmla="*/ 66 w 80"/>
                  <a:gd name="T9" fmla="*/ 11 h 55"/>
                  <a:gd name="T10" fmla="*/ 62 w 80"/>
                  <a:gd name="T11" fmla="*/ 9 h 55"/>
                  <a:gd name="T12" fmla="*/ 59 w 80"/>
                  <a:gd name="T13" fmla="*/ 7 h 55"/>
                  <a:gd name="T14" fmla="*/ 57 w 80"/>
                  <a:gd name="T15" fmla="*/ 3 h 55"/>
                  <a:gd name="T16" fmla="*/ 51 w 80"/>
                  <a:gd name="T17" fmla="*/ 0 h 55"/>
                  <a:gd name="T18" fmla="*/ 43 w 80"/>
                  <a:gd name="T19" fmla="*/ 10 h 55"/>
                  <a:gd name="T20" fmla="*/ 37 w 80"/>
                  <a:gd name="T21" fmla="*/ 14 h 55"/>
                  <a:gd name="T22" fmla="*/ 34 w 80"/>
                  <a:gd name="T23" fmla="*/ 13 h 55"/>
                  <a:gd name="T24" fmla="*/ 33 w 80"/>
                  <a:gd name="T25" fmla="*/ 11 h 55"/>
                  <a:gd name="T26" fmla="*/ 19 w 80"/>
                  <a:gd name="T27" fmla="*/ 14 h 55"/>
                  <a:gd name="T28" fmla="*/ 19 w 80"/>
                  <a:gd name="T29" fmla="*/ 25 h 55"/>
                  <a:gd name="T30" fmla="*/ 20 w 80"/>
                  <a:gd name="T31" fmla="*/ 25 h 55"/>
                  <a:gd name="T32" fmla="*/ 23 w 80"/>
                  <a:gd name="T33" fmla="*/ 34 h 55"/>
                  <a:gd name="T34" fmla="*/ 23 w 80"/>
                  <a:gd name="T35" fmla="*/ 35 h 55"/>
                  <a:gd name="T36" fmla="*/ 19 w 80"/>
                  <a:gd name="T37" fmla="*/ 39 h 55"/>
                  <a:gd name="T38" fmla="*/ 16 w 80"/>
                  <a:gd name="T39" fmla="*/ 41 h 55"/>
                  <a:gd name="T40" fmla="*/ 14 w 80"/>
                  <a:gd name="T41" fmla="*/ 42 h 55"/>
                  <a:gd name="T42" fmla="*/ 12 w 80"/>
                  <a:gd name="T43" fmla="*/ 42 h 55"/>
                  <a:gd name="T44" fmla="*/ 6 w 80"/>
                  <a:gd name="T45" fmla="*/ 45 h 55"/>
                  <a:gd name="T46" fmla="*/ 0 w 80"/>
                  <a:gd name="T47" fmla="*/ 51 h 55"/>
                  <a:gd name="T48" fmla="*/ 0 w 80"/>
                  <a:gd name="T49" fmla="*/ 55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80" h="55">
                    <a:moveTo>
                      <a:pt x="80" y="7"/>
                    </a:moveTo>
                    <a:lnTo>
                      <a:pt x="77" y="4"/>
                    </a:lnTo>
                    <a:lnTo>
                      <a:pt x="69" y="13"/>
                    </a:lnTo>
                    <a:lnTo>
                      <a:pt x="67" y="13"/>
                    </a:lnTo>
                    <a:lnTo>
                      <a:pt x="66" y="11"/>
                    </a:lnTo>
                    <a:lnTo>
                      <a:pt x="62" y="9"/>
                    </a:lnTo>
                    <a:lnTo>
                      <a:pt x="59" y="7"/>
                    </a:lnTo>
                    <a:lnTo>
                      <a:pt x="57" y="3"/>
                    </a:lnTo>
                    <a:lnTo>
                      <a:pt x="51" y="0"/>
                    </a:lnTo>
                    <a:lnTo>
                      <a:pt x="43" y="10"/>
                    </a:lnTo>
                    <a:lnTo>
                      <a:pt x="37" y="14"/>
                    </a:lnTo>
                    <a:lnTo>
                      <a:pt x="34" y="13"/>
                    </a:lnTo>
                    <a:lnTo>
                      <a:pt x="33" y="11"/>
                    </a:lnTo>
                    <a:lnTo>
                      <a:pt x="19" y="14"/>
                    </a:lnTo>
                    <a:lnTo>
                      <a:pt x="19" y="25"/>
                    </a:lnTo>
                    <a:lnTo>
                      <a:pt x="20" y="25"/>
                    </a:lnTo>
                    <a:lnTo>
                      <a:pt x="23" y="34"/>
                    </a:lnTo>
                    <a:lnTo>
                      <a:pt x="23" y="35"/>
                    </a:lnTo>
                    <a:lnTo>
                      <a:pt x="19" y="39"/>
                    </a:lnTo>
                    <a:lnTo>
                      <a:pt x="16" y="41"/>
                    </a:lnTo>
                    <a:lnTo>
                      <a:pt x="14" y="42"/>
                    </a:lnTo>
                    <a:lnTo>
                      <a:pt x="12" y="42"/>
                    </a:lnTo>
                    <a:lnTo>
                      <a:pt x="6" y="45"/>
                    </a:lnTo>
                    <a:lnTo>
                      <a:pt x="0" y="51"/>
                    </a:lnTo>
                    <a:lnTo>
                      <a:pt x="0" y="5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99" name="Freeform 4950">
                <a:extLst>
                  <a:ext uri="{FF2B5EF4-FFF2-40B4-BE49-F238E27FC236}">
                    <a16:creationId xmlns:a16="http://schemas.microsoft.com/office/drawing/2014/main" id="{FAB896A2-3078-11F1-DF4C-7F397FDDBD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7" y="2441"/>
                <a:ext cx="31" cy="29"/>
              </a:xfrm>
              <a:custGeom>
                <a:avLst/>
                <a:gdLst>
                  <a:gd name="T0" fmla="*/ 122 w 122"/>
                  <a:gd name="T1" fmla="*/ 0 h 113"/>
                  <a:gd name="T2" fmla="*/ 117 w 122"/>
                  <a:gd name="T3" fmla="*/ 3 h 113"/>
                  <a:gd name="T4" fmla="*/ 114 w 122"/>
                  <a:gd name="T5" fmla="*/ 3 h 113"/>
                  <a:gd name="T6" fmla="*/ 107 w 122"/>
                  <a:gd name="T7" fmla="*/ 6 h 113"/>
                  <a:gd name="T8" fmla="*/ 79 w 122"/>
                  <a:gd name="T9" fmla="*/ 32 h 113"/>
                  <a:gd name="T10" fmla="*/ 79 w 122"/>
                  <a:gd name="T11" fmla="*/ 35 h 113"/>
                  <a:gd name="T12" fmla="*/ 81 w 122"/>
                  <a:gd name="T13" fmla="*/ 39 h 113"/>
                  <a:gd name="T14" fmla="*/ 83 w 122"/>
                  <a:gd name="T15" fmla="*/ 42 h 113"/>
                  <a:gd name="T16" fmla="*/ 83 w 122"/>
                  <a:gd name="T17" fmla="*/ 44 h 113"/>
                  <a:gd name="T18" fmla="*/ 62 w 122"/>
                  <a:gd name="T19" fmla="*/ 61 h 113"/>
                  <a:gd name="T20" fmla="*/ 58 w 122"/>
                  <a:gd name="T21" fmla="*/ 70 h 113"/>
                  <a:gd name="T22" fmla="*/ 57 w 122"/>
                  <a:gd name="T23" fmla="*/ 71 h 113"/>
                  <a:gd name="T24" fmla="*/ 57 w 122"/>
                  <a:gd name="T25" fmla="*/ 74 h 113"/>
                  <a:gd name="T26" fmla="*/ 58 w 122"/>
                  <a:gd name="T27" fmla="*/ 86 h 113"/>
                  <a:gd name="T28" fmla="*/ 62 w 122"/>
                  <a:gd name="T29" fmla="*/ 95 h 113"/>
                  <a:gd name="T30" fmla="*/ 65 w 122"/>
                  <a:gd name="T31" fmla="*/ 97 h 113"/>
                  <a:gd name="T32" fmla="*/ 67 w 122"/>
                  <a:gd name="T33" fmla="*/ 102 h 113"/>
                  <a:gd name="T34" fmla="*/ 68 w 122"/>
                  <a:gd name="T35" fmla="*/ 102 h 113"/>
                  <a:gd name="T36" fmla="*/ 67 w 122"/>
                  <a:gd name="T37" fmla="*/ 103 h 113"/>
                  <a:gd name="T38" fmla="*/ 61 w 122"/>
                  <a:gd name="T39" fmla="*/ 113 h 113"/>
                  <a:gd name="T40" fmla="*/ 53 w 122"/>
                  <a:gd name="T41" fmla="*/ 113 h 113"/>
                  <a:gd name="T42" fmla="*/ 38 w 122"/>
                  <a:gd name="T43" fmla="*/ 107 h 113"/>
                  <a:gd name="T44" fmla="*/ 30 w 122"/>
                  <a:gd name="T45" fmla="*/ 106 h 113"/>
                  <a:gd name="T46" fmla="*/ 19 w 122"/>
                  <a:gd name="T47" fmla="*/ 102 h 113"/>
                  <a:gd name="T48" fmla="*/ 19 w 122"/>
                  <a:gd name="T49" fmla="*/ 100 h 113"/>
                  <a:gd name="T50" fmla="*/ 18 w 122"/>
                  <a:gd name="T51" fmla="*/ 100 h 113"/>
                  <a:gd name="T52" fmla="*/ 0 w 122"/>
                  <a:gd name="T53" fmla="*/ 109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22" h="113">
                    <a:moveTo>
                      <a:pt x="122" y="0"/>
                    </a:moveTo>
                    <a:lnTo>
                      <a:pt x="117" y="3"/>
                    </a:lnTo>
                    <a:lnTo>
                      <a:pt x="114" y="3"/>
                    </a:lnTo>
                    <a:lnTo>
                      <a:pt x="107" y="6"/>
                    </a:lnTo>
                    <a:lnTo>
                      <a:pt x="79" y="32"/>
                    </a:lnTo>
                    <a:lnTo>
                      <a:pt x="79" y="35"/>
                    </a:lnTo>
                    <a:lnTo>
                      <a:pt x="81" y="39"/>
                    </a:lnTo>
                    <a:lnTo>
                      <a:pt x="83" y="42"/>
                    </a:lnTo>
                    <a:lnTo>
                      <a:pt x="83" y="44"/>
                    </a:lnTo>
                    <a:lnTo>
                      <a:pt x="62" y="61"/>
                    </a:lnTo>
                    <a:lnTo>
                      <a:pt x="58" y="70"/>
                    </a:lnTo>
                    <a:lnTo>
                      <a:pt x="57" y="71"/>
                    </a:lnTo>
                    <a:lnTo>
                      <a:pt x="57" y="74"/>
                    </a:lnTo>
                    <a:lnTo>
                      <a:pt x="58" y="86"/>
                    </a:lnTo>
                    <a:lnTo>
                      <a:pt x="62" y="95"/>
                    </a:lnTo>
                    <a:lnTo>
                      <a:pt x="65" y="97"/>
                    </a:lnTo>
                    <a:lnTo>
                      <a:pt x="67" y="102"/>
                    </a:lnTo>
                    <a:lnTo>
                      <a:pt x="68" y="102"/>
                    </a:lnTo>
                    <a:lnTo>
                      <a:pt x="67" y="103"/>
                    </a:lnTo>
                    <a:lnTo>
                      <a:pt x="61" y="113"/>
                    </a:lnTo>
                    <a:lnTo>
                      <a:pt x="53" y="113"/>
                    </a:lnTo>
                    <a:lnTo>
                      <a:pt x="38" y="107"/>
                    </a:lnTo>
                    <a:lnTo>
                      <a:pt x="30" y="106"/>
                    </a:lnTo>
                    <a:lnTo>
                      <a:pt x="19" y="102"/>
                    </a:lnTo>
                    <a:lnTo>
                      <a:pt x="19" y="100"/>
                    </a:lnTo>
                    <a:lnTo>
                      <a:pt x="18" y="100"/>
                    </a:lnTo>
                    <a:lnTo>
                      <a:pt x="0" y="10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00" name="Freeform 4951">
                <a:extLst>
                  <a:ext uri="{FF2B5EF4-FFF2-40B4-BE49-F238E27FC236}">
                    <a16:creationId xmlns:a16="http://schemas.microsoft.com/office/drawing/2014/main" id="{03AC49C7-2954-BDF2-99A3-56ADAECC75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4" y="2441"/>
                <a:ext cx="30" cy="35"/>
              </a:xfrm>
              <a:custGeom>
                <a:avLst/>
                <a:gdLst>
                  <a:gd name="T0" fmla="*/ 17 w 123"/>
                  <a:gd name="T1" fmla="*/ 0 h 140"/>
                  <a:gd name="T2" fmla="*/ 20 w 123"/>
                  <a:gd name="T3" fmla="*/ 3 h 140"/>
                  <a:gd name="T4" fmla="*/ 27 w 123"/>
                  <a:gd name="T5" fmla="*/ 12 h 140"/>
                  <a:gd name="T6" fmla="*/ 29 w 123"/>
                  <a:gd name="T7" fmla="*/ 14 h 140"/>
                  <a:gd name="T8" fmla="*/ 26 w 123"/>
                  <a:gd name="T9" fmla="*/ 16 h 140"/>
                  <a:gd name="T10" fmla="*/ 23 w 123"/>
                  <a:gd name="T11" fmla="*/ 23 h 140"/>
                  <a:gd name="T12" fmla="*/ 22 w 123"/>
                  <a:gd name="T13" fmla="*/ 30 h 140"/>
                  <a:gd name="T14" fmla="*/ 23 w 123"/>
                  <a:gd name="T15" fmla="*/ 33 h 140"/>
                  <a:gd name="T16" fmla="*/ 19 w 123"/>
                  <a:gd name="T17" fmla="*/ 44 h 140"/>
                  <a:gd name="T18" fmla="*/ 12 w 123"/>
                  <a:gd name="T19" fmla="*/ 49 h 140"/>
                  <a:gd name="T20" fmla="*/ 7 w 123"/>
                  <a:gd name="T21" fmla="*/ 53 h 140"/>
                  <a:gd name="T22" fmla="*/ 2 w 123"/>
                  <a:gd name="T23" fmla="*/ 59 h 140"/>
                  <a:gd name="T24" fmla="*/ 2 w 123"/>
                  <a:gd name="T25" fmla="*/ 60 h 140"/>
                  <a:gd name="T26" fmla="*/ 1 w 123"/>
                  <a:gd name="T27" fmla="*/ 63 h 140"/>
                  <a:gd name="T28" fmla="*/ 0 w 123"/>
                  <a:gd name="T29" fmla="*/ 64 h 140"/>
                  <a:gd name="T30" fmla="*/ 0 w 123"/>
                  <a:gd name="T31" fmla="*/ 71 h 140"/>
                  <a:gd name="T32" fmla="*/ 5 w 123"/>
                  <a:gd name="T33" fmla="*/ 81 h 140"/>
                  <a:gd name="T34" fmla="*/ 7 w 123"/>
                  <a:gd name="T35" fmla="*/ 92 h 140"/>
                  <a:gd name="T36" fmla="*/ 5 w 123"/>
                  <a:gd name="T37" fmla="*/ 109 h 140"/>
                  <a:gd name="T38" fmla="*/ 7 w 123"/>
                  <a:gd name="T39" fmla="*/ 112 h 140"/>
                  <a:gd name="T40" fmla="*/ 8 w 123"/>
                  <a:gd name="T41" fmla="*/ 112 h 140"/>
                  <a:gd name="T42" fmla="*/ 22 w 123"/>
                  <a:gd name="T43" fmla="*/ 107 h 140"/>
                  <a:gd name="T44" fmla="*/ 23 w 123"/>
                  <a:gd name="T45" fmla="*/ 105 h 140"/>
                  <a:gd name="T46" fmla="*/ 33 w 123"/>
                  <a:gd name="T47" fmla="*/ 103 h 140"/>
                  <a:gd name="T48" fmla="*/ 43 w 123"/>
                  <a:gd name="T49" fmla="*/ 110 h 140"/>
                  <a:gd name="T50" fmla="*/ 47 w 123"/>
                  <a:gd name="T51" fmla="*/ 117 h 140"/>
                  <a:gd name="T52" fmla="*/ 57 w 123"/>
                  <a:gd name="T53" fmla="*/ 121 h 140"/>
                  <a:gd name="T54" fmla="*/ 62 w 123"/>
                  <a:gd name="T55" fmla="*/ 123 h 140"/>
                  <a:gd name="T56" fmla="*/ 64 w 123"/>
                  <a:gd name="T57" fmla="*/ 123 h 140"/>
                  <a:gd name="T58" fmla="*/ 68 w 123"/>
                  <a:gd name="T59" fmla="*/ 127 h 140"/>
                  <a:gd name="T60" fmla="*/ 75 w 123"/>
                  <a:gd name="T61" fmla="*/ 131 h 140"/>
                  <a:gd name="T62" fmla="*/ 89 w 123"/>
                  <a:gd name="T63" fmla="*/ 135 h 140"/>
                  <a:gd name="T64" fmla="*/ 91 w 123"/>
                  <a:gd name="T65" fmla="*/ 134 h 140"/>
                  <a:gd name="T66" fmla="*/ 100 w 123"/>
                  <a:gd name="T67" fmla="*/ 133 h 140"/>
                  <a:gd name="T68" fmla="*/ 103 w 123"/>
                  <a:gd name="T69" fmla="*/ 133 h 140"/>
                  <a:gd name="T70" fmla="*/ 104 w 123"/>
                  <a:gd name="T71" fmla="*/ 131 h 140"/>
                  <a:gd name="T72" fmla="*/ 114 w 123"/>
                  <a:gd name="T73" fmla="*/ 128 h 140"/>
                  <a:gd name="T74" fmla="*/ 121 w 123"/>
                  <a:gd name="T75" fmla="*/ 128 h 140"/>
                  <a:gd name="T76" fmla="*/ 123 w 123"/>
                  <a:gd name="T77" fmla="*/ 140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23" h="140">
                    <a:moveTo>
                      <a:pt x="17" y="0"/>
                    </a:moveTo>
                    <a:lnTo>
                      <a:pt x="20" y="3"/>
                    </a:lnTo>
                    <a:lnTo>
                      <a:pt x="27" y="12"/>
                    </a:lnTo>
                    <a:lnTo>
                      <a:pt x="29" y="14"/>
                    </a:lnTo>
                    <a:lnTo>
                      <a:pt x="26" y="16"/>
                    </a:lnTo>
                    <a:lnTo>
                      <a:pt x="23" y="23"/>
                    </a:lnTo>
                    <a:lnTo>
                      <a:pt x="22" y="30"/>
                    </a:lnTo>
                    <a:lnTo>
                      <a:pt x="23" y="33"/>
                    </a:lnTo>
                    <a:lnTo>
                      <a:pt x="19" y="44"/>
                    </a:lnTo>
                    <a:lnTo>
                      <a:pt x="12" y="49"/>
                    </a:lnTo>
                    <a:lnTo>
                      <a:pt x="7" y="53"/>
                    </a:lnTo>
                    <a:lnTo>
                      <a:pt x="2" y="59"/>
                    </a:lnTo>
                    <a:lnTo>
                      <a:pt x="2" y="60"/>
                    </a:lnTo>
                    <a:lnTo>
                      <a:pt x="1" y="63"/>
                    </a:lnTo>
                    <a:lnTo>
                      <a:pt x="0" y="64"/>
                    </a:lnTo>
                    <a:lnTo>
                      <a:pt x="0" y="71"/>
                    </a:lnTo>
                    <a:lnTo>
                      <a:pt x="5" y="81"/>
                    </a:lnTo>
                    <a:lnTo>
                      <a:pt x="7" y="92"/>
                    </a:lnTo>
                    <a:lnTo>
                      <a:pt x="5" y="109"/>
                    </a:lnTo>
                    <a:lnTo>
                      <a:pt x="7" y="112"/>
                    </a:lnTo>
                    <a:lnTo>
                      <a:pt x="8" y="112"/>
                    </a:lnTo>
                    <a:lnTo>
                      <a:pt x="22" y="107"/>
                    </a:lnTo>
                    <a:lnTo>
                      <a:pt x="23" y="105"/>
                    </a:lnTo>
                    <a:lnTo>
                      <a:pt x="33" y="103"/>
                    </a:lnTo>
                    <a:lnTo>
                      <a:pt x="43" y="110"/>
                    </a:lnTo>
                    <a:lnTo>
                      <a:pt x="47" y="117"/>
                    </a:lnTo>
                    <a:lnTo>
                      <a:pt x="57" y="121"/>
                    </a:lnTo>
                    <a:lnTo>
                      <a:pt x="62" y="123"/>
                    </a:lnTo>
                    <a:lnTo>
                      <a:pt x="64" y="123"/>
                    </a:lnTo>
                    <a:lnTo>
                      <a:pt x="68" y="127"/>
                    </a:lnTo>
                    <a:lnTo>
                      <a:pt x="75" y="131"/>
                    </a:lnTo>
                    <a:lnTo>
                      <a:pt x="89" y="135"/>
                    </a:lnTo>
                    <a:lnTo>
                      <a:pt x="91" y="134"/>
                    </a:lnTo>
                    <a:lnTo>
                      <a:pt x="100" y="133"/>
                    </a:lnTo>
                    <a:lnTo>
                      <a:pt x="103" y="133"/>
                    </a:lnTo>
                    <a:lnTo>
                      <a:pt x="104" y="131"/>
                    </a:lnTo>
                    <a:lnTo>
                      <a:pt x="114" y="128"/>
                    </a:lnTo>
                    <a:lnTo>
                      <a:pt x="121" y="128"/>
                    </a:lnTo>
                    <a:lnTo>
                      <a:pt x="123" y="14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01" name="Freeform 4952">
                <a:extLst>
                  <a:ext uri="{FF2B5EF4-FFF2-40B4-BE49-F238E27FC236}">
                    <a16:creationId xmlns:a16="http://schemas.microsoft.com/office/drawing/2014/main" id="{9BF15D11-3CB1-9D3F-30A5-628E750481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1" y="2449"/>
                <a:ext cx="57" cy="35"/>
              </a:xfrm>
              <a:custGeom>
                <a:avLst/>
                <a:gdLst>
                  <a:gd name="T0" fmla="*/ 227 w 227"/>
                  <a:gd name="T1" fmla="*/ 38 h 142"/>
                  <a:gd name="T2" fmla="*/ 225 w 227"/>
                  <a:gd name="T3" fmla="*/ 37 h 142"/>
                  <a:gd name="T4" fmla="*/ 215 w 227"/>
                  <a:gd name="T5" fmla="*/ 30 h 142"/>
                  <a:gd name="T6" fmla="*/ 211 w 227"/>
                  <a:gd name="T7" fmla="*/ 29 h 142"/>
                  <a:gd name="T8" fmla="*/ 201 w 227"/>
                  <a:gd name="T9" fmla="*/ 22 h 142"/>
                  <a:gd name="T10" fmla="*/ 181 w 227"/>
                  <a:gd name="T11" fmla="*/ 12 h 142"/>
                  <a:gd name="T12" fmla="*/ 179 w 227"/>
                  <a:gd name="T13" fmla="*/ 10 h 142"/>
                  <a:gd name="T14" fmla="*/ 175 w 227"/>
                  <a:gd name="T15" fmla="*/ 7 h 142"/>
                  <a:gd name="T16" fmla="*/ 175 w 227"/>
                  <a:gd name="T17" fmla="*/ 10 h 142"/>
                  <a:gd name="T18" fmla="*/ 174 w 227"/>
                  <a:gd name="T19" fmla="*/ 20 h 142"/>
                  <a:gd name="T20" fmla="*/ 174 w 227"/>
                  <a:gd name="T21" fmla="*/ 27 h 142"/>
                  <a:gd name="T22" fmla="*/ 144 w 227"/>
                  <a:gd name="T23" fmla="*/ 40 h 142"/>
                  <a:gd name="T24" fmla="*/ 143 w 227"/>
                  <a:gd name="T25" fmla="*/ 40 h 142"/>
                  <a:gd name="T26" fmla="*/ 146 w 227"/>
                  <a:gd name="T27" fmla="*/ 14 h 142"/>
                  <a:gd name="T28" fmla="*/ 147 w 227"/>
                  <a:gd name="T29" fmla="*/ 10 h 142"/>
                  <a:gd name="T30" fmla="*/ 147 w 227"/>
                  <a:gd name="T31" fmla="*/ 7 h 142"/>
                  <a:gd name="T32" fmla="*/ 137 w 227"/>
                  <a:gd name="T33" fmla="*/ 0 h 142"/>
                  <a:gd name="T34" fmla="*/ 136 w 227"/>
                  <a:gd name="T35" fmla="*/ 0 h 142"/>
                  <a:gd name="T36" fmla="*/ 132 w 227"/>
                  <a:gd name="T37" fmla="*/ 3 h 142"/>
                  <a:gd name="T38" fmla="*/ 126 w 227"/>
                  <a:gd name="T39" fmla="*/ 2 h 142"/>
                  <a:gd name="T40" fmla="*/ 98 w 227"/>
                  <a:gd name="T41" fmla="*/ 3 h 142"/>
                  <a:gd name="T42" fmla="*/ 97 w 227"/>
                  <a:gd name="T43" fmla="*/ 5 h 142"/>
                  <a:gd name="T44" fmla="*/ 98 w 227"/>
                  <a:gd name="T45" fmla="*/ 7 h 142"/>
                  <a:gd name="T46" fmla="*/ 98 w 227"/>
                  <a:gd name="T47" fmla="*/ 10 h 142"/>
                  <a:gd name="T48" fmla="*/ 97 w 227"/>
                  <a:gd name="T49" fmla="*/ 17 h 142"/>
                  <a:gd name="T50" fmla="*/ 97 w 227"/>
                  <a:gd name="T51" fmla="*/ 41 h 142"/>
                  <a:gd name="T52" fmla="*/ 93 w 227"/>
                  <a:gd name="T53" fmla="*/ 52 h 142"/>
                  <a:gd name="T54" fmla="*/ 80 w 227"/>
                  <a:gd name="T55" fmla="*/ 60 h 142"/>
                  <a:gd name="T56" fmla="*/ 74 w 227"/>
                  <a:gd name="T57" fmla="*/ 62 h 142"/>
                  <a:gd name="T58" fmla="*/ 73 w 227"/>
                  <a:gd name="T59" fmla="*/ 60 h 142"/>
                  <a:gd name="T60" fmla="*/ 63 w 227"/>
                  <a:gd name="T61" fmla="*/ 60 h 142"/>
                  <a:gd name="T62" fmla="*/ 55 w 227"/>
                  <a:gd name="T63" fmla="*/ 58 h 142"/>
                  <a:gd name="T64" fmla="*/ 56 w 227"/>
                  <a:gd name="T65" fmla="*/ 52 h 142"/>
                  <a:gd name="T66" fmla="*/ 57 w 227"/>
                  <a:gd name="T67" fmla="*/ 51 h 142"/>
                  <a:gd name="T68" fmla="*/ 55 w 227"/>
                  <a:gd name="T69" fmla="*/ 45 h 142"/>
                  <a:gd name="T70" fmla="*/ 53 w 227"/>
                  <a:gd name="T71" fmla="*/ 45 h 142"/>
                  <a:gd name="T72" fmla="*/ 52 w 227"/>
                  <a:gd name="T73" fmla="*/ 43 h 142"/>
                  <a:gd name="T74" fmla="*/ 44 w 227"/>
                  <a:gd name="T75" fmla="*/ 48 h 142"/>
                  <a:gd name="T76" fmla="*/ 38 w 227"/>
                  <a:gd name="T77" fmla="*/ 53 h 142"/>
                  <a:gd name="T78" fmla="*/ 37 w 227"/>
                  <a:gd name="T79" fmla="*/ 53 h 142"/>
                  <a:gd name="T80" fmla="*/ 37 w 227"/>
                  <a:gd name="T81" fmla="*/ 56 h 142"/>
                  <a:gd name="T82" fmla="*/ 35 w 227"/>
                  <a:gd name="T83" fmla="*/ 59 h 142"/>
                  <a:gd name="T84" fmla="*/ 34 w 227"/>
                  <a:gd name="T85" fmla="*/ 86 h 142"/>
                  <a:gd name="T86" fmla="*/ 24 w 227"/>
                  <a:gd name="T87" fmla="*/ 110 h 142"/>
                  <a:gd name="T88" fmla="*/ 16 w 227"/>
                  <a:gd name="T89" fmla="*/ 123 h 142"/>
                  <a:gd name="T90" fmla="*/ 3 w 227"/>
                  <a:gd name="T91" fmla="*/ 136 h 142"/>
                  <a:gd name="T92" fmla="*/ 2 w 227"/>
                  <a:gd name="T93" fmla="*/ 136 h 142"/>
                  <a:gd name="T94" fmla="*/ 2 w 227"/>
                  <a:gd name="T95" fmla="*/ 137 h 142"/>
                  <a:gd name="T96" fmla="*/ 0 w 227"/>
                  <a:gd name="T97" fmla="*/ 139 h 142"/>
                  <a:gd name="T98" fmla="*/ 0 w 227"/>
                  <a:gd name="T99" fmla="*/ 142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27" h="142">
                    <a:moveTo>
                      <a:pt x="227" y="38"/>
                    </a:moveTo>
                    <a:lnTo>
                      <a:pt x="225" y="37"/>
                    </a:lnTo>
                    <a:lnTo>
                      <a:pt x="215" y="30"/>
                    </a:lnTo>
                    <a:lnTo>
                      <a:pt x="211" y="29"/>
                    </a:lnTo>
                    <a:lnTo>
                      <a:pt x="201" y="22"/>
                    </a:lnTo>
                    <a:lnTo>
                      <a:pt x="181" y="12"/>
                    </a:lnTo>
                    <a:lnTo>
                      <a:pt x="179" y="10"/>
                    </a:lnTo>
                    <a:lnTo>
                      <a:pt x="175" y="7"/>
                    </a:lnTo>
                    <a:lnTo>
                      <a:pt x="175" y="10"/>
                    </a:lnTo>
                    <a:lnTo>
                      <a:pt x="174" y="20"/>
                    </a:lnTo>
                    <a:lnTo>
                      <a:pt x="174" y="27"/>
                    </a:lnTo>
                    <a:lnTo>
                      <a:pt x="144" y="40"/>
                    </a:lnTo>
                    <a:lnTo>
                      <a:pt x="143" y="40"/>
                    </a:lnTo>
                    <a:lnTo>
                      <a:pt x="146" y="14"/>
                    </a:lnTo>
                    <a:lnTo>
                      <a:pt x="147" y="10"/>
                    </a:lnTo>
                    <a:lnTo>
                      <a:pt x="147" y="7"/>
                    </a:lnTo>
                    <a:lnTo>
                      <a:pt x="137" y="0"/>
                    </a:lnTo>
                    <a:lnTo>
                      <a:pt x="136" y="0"/>
                    </a:lnTo>
                    <a:lnTo>
                      <a:pt x="132" y="3"/>
                    </a:lnTo>
                    <a:lnTo>
                      <a:pt x="126" y="2"/>
                    </a:lnTo>
                    <a:lnTo>
                      <a:pt x="98" y="3"/>
                    </a:lnTo>
                    <a:lnTo>
                      <a:pt x="97" y="5"/>
                    </a:lnTo>
                    <a:lnTo>
                      <a:pt x="98" y="7"/>
                    </a:lnTo>
                    <a:lnTo>
                      <a:pt x="98" y="10"/>
                    </a:lnTo>
                    <a:lnTo>
                      <a:pt x="97" y="17"/>
                    </a:lnTo>
                    <a:lnTo>
                      <a:pt x="97" y="41"/>
                    </a:lnTo>
                    <a:lnTo>
                      <a:pt x="93" y="52"/>
                    </a:lnTo>
                    <a:lnTo>
                      <a:pt x="80" y="60"/>
                    </a:lnTo>
                    <a:lnTo>
                      <a:pt x="74" y="62"/>
                    </a:lnTo>
                    <a:lnTo>
                      <a:pt x="73" y="60"/>
                    </a:lnTo>
                    <a:lnTo>
                      <a:pt x="63" y="60"/>
                    </a:lnTo>
                    <a:lnTo>
                      <a:pt x="55" y="58"/>
                    </a:lnTo>
                    <a:lnTo>
                      <a:pt x="56" y="52"/>
                    </a:lnTo>
                    <a:lnTo>
                      <a:pt x="57" y="51"/>
                    </a:lnTo>
                    <a:lnTo>
                      <a:pt x="55" y="45"/>
                    </a:lnTo>
                    <a:lnTo>
                      <a:pt x="53" y="45"/>
                    </a:lnTo>
                    <a:lnTo>
                      <a:pt x="52" y="43"/>
                    </a:lnTo>
                    <a:lnTo>
                      <a:pt x="44" y="48"/>
                    </a:lnTo>
                    <a:lnTo>
                      <a:pt x="38" y="53"/>
                    </a:lnTo>
                    <a:lnTo>
                      <a:pt x="37" y="53"/>
                    </a:lnTo>
                    <a:lnTo>
                      <a:pt x="37" y="56"/>
                    </a:lnTo>
                    <a:lnTo>
                      <a:pt x="35" y="59"/>
                    </a:lnTo>
                    <a:lnTo>
                      <a:pt x="34" y="86"/>
                    </a:lnTo>
                    <a:lnTo>
                      <a:pt x="24" y="110"/>
                    </a:lnTo>
                    <a:lnTo>
                      <a:pt x="16" y="123"/>
                    </a:lnTo>
                    <a:lnTo>
                      <a:pt x="3" y="136"/>
                    </a:lnTo>
                    <a:lnTo>
                      <a:pt x="2" y="136"/>
                    </a:lnTo>
                    <a:lnTo>
                      <a:pt x="2" y="137"/>
                    </a:lnTo>
                    <a:lnTo>
                      <a:pt x="0" y="139"/>
                    </a:lnTo>
                    <a:lnTo>
                      <a:pt x="0" y="14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02" name="Freeform 4953">
                <a:extLst>
                  <a:ext uri="{FF2B5EF4-FFF2-40B4-BE49-F238E27FC236}">
                    <a16:creationId xmlns:a16="http://schemas.microsoft.com/office/drawing/2014/main" id="{2FFC22B1-10CC-18F2-172C-907BB2B7DC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1" y="2471"/>
                <a:ext cx="69" cy="17"/>
              </a:xfrm>
              <a:custGeom>
                <a:avLst/>
                <a:gdLst>
                  <a:gd name="T0" fmla="*/ 277 w 277"/>
                  <a:gd name="T1" fmla="*/ 15 h 68"/>
                  <a:gd name="T2" fmla="*/ 244 w 277"/>
                  <a:gd name="T3" fmla="*/ 0 h 68"/>
                  <a:gd name="T4" fmla="*/ 234 w 277"/>
                  <a:gd name="T5" fmla="*/ 3 h 68"/>
                  <a:gd name="T6" fmla="*/ 231 w 277"/>
                  <a:gd name="T7" fmla="*/ 4 h 68"/>
                  <a:gd name="T8" fmla="*/ 229 w 277"/>
                  <a:gd name="T9" fmla="*/ 4 h 68"/>
                  <a:gd name="T10" fmla="*/ 218 w 277"/>
                  <a:gd name="T11" fmla="*/ 7 h 68"/>
                  <a:gd name="T12" fmla="*/ 200 w 277"/>
                  <a:gd name="T13" fmla="*/ 7 h 68"/>
                  <a:gd name="T14" fmla="*/ 199 w 277"/>
                  <a:gd name="T15" fmla="*/ 8 h 68"/>
                  <a:gd name="T16" fmla="*/ 194 w 277"/>
                  <a:gd name="T17" fmla="*/ 10 h 68"/>
                  <a:gd name="T18" fmla="*/ 189 w 277"/>
                  <a:gd name="T19" fmla="*/ 14 h 68"/>
                  <a:gd name="T20" fmla="*/ 187 w 277"/>
                  <a:gd name="T21" fmla="*/ 14 h 68"/>
                  <a:gd name="T22" fmla="*/ 176 w 277"/>
                  <a:gd name="T23" fmla="*/ 11 h 68"/>
                  <a:gd name="T24" fmla="*/ 172 w 277"/>
                  <a:gd name="T25" fmla="*/ 11 h 68"/>
                  <a:gd name="T26" fmla="*/ 165 w 277"/>
                  <a:gd name="T27" fmla="*/ 13 h 68"/>
                  <a:gd name="T28" fmla="*/ 160 w 277"/>
                  <a:gd name="T29" fmla="*/ 13 h 68"/>
                  <a:gd name="T30" fmla="*/ 155 w 277"/>
                  <a:gd name="T31" fmla="*/ 14 h 68"/>
                  <a:gd name="T32" fmla="*/ 154 w 277"/>
                  <a:gd name="T33" fmla="*/ 14 h 68"/>
                  <a:gd name="T34" fmla="*/ 150 w 277"/>
                  <a:gd name="T35" fmla="*/ 18 h 68"/>
                  <a:gd name="T36" fmla="*/ 147 w 277"/>
                  <a:gd name="T37" fmla="*/ 20 h 68"/>
                  <a:gd name="T38" fmla="*/ 144 w 277"/>
                  <a:gd name="T39" fmla="*/ 22 h 68"/>
                  <a:gd name="T40" fmla="*/ 139 w 277"/>
                  <a:gd name="T41" fmla="*/ 22 h 68"/>
                  <a:gd name="T42" fmla="*/ 137 w 277"/>
                  <a:gd name="T43" fmla="*/ 21 h 68"/>
                  <a:gd name="T44" fmla="*/ 132 w 277"/>
                  <a:gd name="T45" fmla="*/ 22 h 68"/>
                  <a:gd name="T46" fmla="*/ 120 w 277"/>
                  <a:gd name="T47" fmla="*/ 35 h 68"/>
                  <a:gd name="T48" fmla="*/ 104 w 277"/>
                  <a:gd name="T49" fmla="*/ 42 h 68"/>
                  <a:gd name="T50" fmla="*/ 104 w 277"/>
                  <a:gd name="T51" fmla="*/ 43 h 68"/>
                  <a:gd name="T52" fmla="*/ 105 w 277"/>
                  <a:gd name="T53" fmla="*/ 45 h 68"/>
                  <a:gd name="T54" fmla="*/ 105 w 277"/>
                  <a:gd name="T55" fmla="*/ 53 h 68"/>
                  <a:gd name="T56" fmla="*/ 101 w 277"/>
                  <a:gd name="T57" fmla="*/ 63 h 68"/>
                  <a:gd name="T58" fmla="*/ 101 w 277"/>
                  <a:gd name="T59" fmla="*/ 68 h 68"/>
                  <a:gd name="T60" fmla="*/ 98 w 277"/>
                  <a:gd name="T61" fmla="*/ 66 h 68"/>
                  <a:gd name="T62" fmla="*/ 95 w 277"/>
                  <a:gd name="T63" fmla="*/ 64 h 68"/>
                  <a:gd name="T64" fmla="*/ 90 w 277"/>
                  <a:gd name="T65" fmla="*/ 63 h 68"/>
                  <a:gd name="T66" fmla="*/ 88 w 277"/>
                  <a:gd name="T67" fmla="*/ 60 h 68"/>
                  <a:gd name="T68" fmla="*/ 87 w 277"/>
                  <a:gd name="T69" fmla="*/ 60 h 68"/>
                  <a:gd name="T70" fmla="*/ 74 w 277"/>
                  <a:gd name="T71" fmla="*/ 54 h 68"/>
                  <a:gd name="T72" fmla="*/ 56 w 277"/>
                  <a:gd name="T73" fmla="*/ 49 h 68"/>
                  <a:gd name="T74" fmla="*/ 49 w 277"/>
                  <a:gd name="T75" fmla="*/ 49 h 68"/>
                  <a:gd name="T76" fmla="*/ 42 w 277"/>
                  <a:gd name="T77" fmla="*/ 47 h 68"/>
                  <a:gd name="T78" fmla="*/ 41 w 277"/>
                  <a:gd name="T79" fmla="*/ 46 h 68"/>
                  <a:gd name="T80" fmla="*/ 33 w 277"/>
                  <a:gd name="T81" fmla="*/ 50 h 68"/>
                  <a:gd name="T82" fmla="*/ 30 w 277"/>
                  <a:gd name="T83" fmla="*/ 50 h 68"/>
                  <a:gd name="T84" fmla="*/ 23 w 277"/>
                  <a:gd name="T85" fmla="*/ 52 h 68"/>
                  <a:gd name="T86" fmla="*/ 0 w 277"/>
                  <a:gd name="T87" fmla="*/ 52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77" h="68">
                    <a:moveTo>
                      <a:pt x="277" y="15"/>
                    </a:moveTo>
                    <a:lnTo>
                      <a:pt x="244" y="0"/>
                    </a:lnTo>
                    <a:lnTo>
                      <a:pt x="234" y="3"/>
                    </a:lnTo>
                    <a:lnTo>
                      <a:pt x="231" y="4"/>
                    </a:lnTo>
                    <a:lnTo>
                      <a:pt x="229" y="4"/>
                    </a:lnTo>
                    <a:lnTo>
                      <a:pt x="218" y="7"/>
                    </a:lnTo>
                    <a:lnTo>
                      <a:pt x="200" y="7"/>
                    </a:lnTo>
                    <a:lnTo>
                      <a:pt x="199" y="8"/>
                    </a:lnTo>
                    <a:lnTo>
                      <a:pt x="194" y="10"/>
                    </a:lnTo>
                    <a:lnTo>
                      <a:pt x="189" y="14"/>
                    </a:lnTo>
                    <a:lnTo>
                      <a:pt x="187" y="14"/>
                    </a:lnTo>
                    <a:lnTo>
                      <a:pt x="176" y="11"/>
                    </a:lnTo>
                    <a:lnTo>
                      <a:pt x="172" y="11"/>
                    </a:lnTo>
                    <a:lnTo>
                      <a:pt x="165" y="13"/>
                    </a:lnTo>
                    <a:lnTo>
                      <a:pt x="160" y="13"/>
                    </a:lnTo>
                    <a:lnTo>
                      <a:pt x="155" y="14"/>
                    </a:lnTo>
                    <a:lnTo>
                      <a:pt x="154" y="14"/>
                    </a:lnTo>
                    <a:lnTo>
                      <a:pt x="150" y="18"/>
                    </a:lnTo>
                    <a:lnTo>
                      <a:pt x="147" y="20"/>
                    </a:lnTo>
                    <a:lnTo>
                      <a:pt x="144" y="22"/>
                    </a:lnTo>
                    <a:lnTo>
                      <a:pt x="139" y="22"/>
                    </a:lnTo>
                    <a:lnTo>
                      <a:pt x="137" y="21"/>
                    </a:lnTo>
                    <a:lnTo>
                      <a:pt x="132" y="22"/>
                    </a:lnTo>
                    <a:lnTo>
                      <a:pt x="120" y="35"/>
                    </a:lnTo>
                    <a:lnTo>
                      <a:pt x="104" y="42"/>
                    </a:lnTo>
                    <a:lnTo>
                      <a:pt x="104" y="43"/>
                    </a:lnTo>
                    <a:lnTo>
                      <a:pt x="105" y="45"/>
                    </a:lnTo>
                    <a:lnTo>
                      <a:pt x="105" y="53"/>
                    </a:lnTo>
                    <a:lnTo>
                      <a:pt x="101" y="63"/>
                    </a:lnTo>
                    <a:lnTo>
                      <a:pt x="101" y="68"/>
                    </a:lnTo>
                    <a:lnTo>
                      <a:pt x="98" y="66"/>
                    </a:lnTo>
                    <a:lnTo>
                      <a:pt x="95" y="64"/>
                    </a:lnTo>
                    <a:lnTo>
                      <a:pt x="90" y="63"/>
                    </a:lnTo>
                    <a:lnTo>
                      <a:pt x="88" y="60"/>
                    </a:lnTo>
                    <a:lnTo>
                      <a:pt x="87" y="60"/>
                    </a:lnTo>
                    <a:lnTo>
                      <a:pt x="74" y="54"/>
                    </a:lnTo>
                    <a:lnTo>
                      <a:pt x="56" y="49"/>
                    </a:lnTo>
                    <a:lnTo>
                      <a:pt x="49" y="49"/>
                    </a:lnTo>
                    <a:lnTo>
                      <a:pt x="42" y="47"/>
                    </a:lnTo>
                    <a:lnTo>
                      <a:pt x="41" y="46"/>
                    </a:lnTo>
                    <a:lnTo>
                      <a:pt x="33" y="50"/>
                    </a:lnTo>
                    <a:lnTo>
                      <a:pt x="30" y="50"/>
                    </a:lnTo>
                    <a:lnTo>
                      <a:pt x="23" y="52"/>
                    </a:lnTo>
                    <a:lnTo>
                      <a:pt x="0" y="5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03" name="Freeform 4954">
                <a:extLst>
                  <a:ext uri="{FF2B5EF4-FFF2-40B4-BE49-F238E27FC236}">
                    <a16:creationId xmlns:a16="http://schemas.microsoft.com/office/drawing/2014/main" id="{BD39D2AA-806D-5B85-C1B9-F714A1845F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8" y="2458"/>
                <a:ext cx="9" cy="10"/>
              </a:xfrm>
              <a:custGeom>
                <a:avLst/>
                <a:gdLst>
                  <a:gd name="T0" fmla="*/ 39 w 39"/>
                  <a:gd name="T1" fmla="*/ 41 h 41"/>
                  <a:gd name="T2" fmla="*/ 36 w 39"/>
                  <a:gd name="T3" fmla="*/ 39 h 41"/>
                  <a:gd name="T4" fmla="*/ 7 w 39"/>
                  <a:gd name="T5" fmla="*/ 10 h 41"/>
                  <a:gd name="T6" fmla="*/ 1 w 39"/>
                  <a:gd name="T7" fmla="*/ 5 h 41"/>
                  <a:gd name="T8" fmla="*/ 0 w 39"/>
                  <a:gd name="T9" fmla="*/ 3 h 41"/>
                  <a:gd name="T10" fmla="*/ 0 w 39"/>
                  <a:gd name="T11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9" h="41">
                    <a:moveTo>
                      <a:pt x="39" y="41"/>
                    </a:moveTo>
                    <a:lnTo>
                      <a:pt x="36" y="39"/>
                    </a:lnTo>
                    <a:lnTo>
                      <a:pt x="7" y="10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04" name="Freeform 4955">
                <a:extLst>
                  <a:ext uri="{FF2B5EF4-FFF2-40B4-BE49-F238E27FC236}">
                    <a16:creationId xmlns:a16="http://schemas.microsoft.com/office/drawing/2014/main" id="{67BB2765-6C25-92F8-CA24-B64DC9FFDF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7" y="2468"/>
                <a:ext cx="4" cy="7"/>
              </a:xfrm>
              <a:custGeom>
                <a:avLst/>
                <a:gdLst>
                  <a:gd name="T0" fmla="*/ 0 w 15"/>
                  <a:gd name="T1" fmla="*/ 0 h 26"/>
                  <a:gd name="T2" fmla="*/ 4 w 15"/>
                  <a:gd name="T3" fmla="*/ 5 h 26"/>
                  <a:gd name="T4" fmla="*/ 12 w 15"/>
                  <a:gd name="T5" fmla="*/ 5 h 26"/>
                  <a:gd name="T6" fmla="*/ 15 w 15"/>
                  <a:gd name="T7" fmla="*/ 8 h 26"/>
                  <a:gd name="T8" fmla="*/ 15 w 15"/>
                  <a:gd name="T9" fmla="*/ 11 h 26"/>
                  <a:gd name="T10" fmla="*/ 11 w 15"/>
                  <a:gd name="T11" fmla="*/ 24 h 26"/>
                  <a:gd name="T12" fmla="*/ 11 w 15"/>
                  <a:gd name="T13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26">
                    <a:moveTo>
                      <a:pt x="0" y="0"/>
                    </a:moveTo>
                    <a:lnTo>
                      <a:pt x="4" y="5"/>
                    </a:lnTo>
                    <a:lnTo>
                      <a:pt x="12" y="5"/>
                    </a:lnTo>
                    <a:lnTo>
                      <a:pt x="15" y="8"/>
                    </a:lnTo>
                    <a:lnTo>
                      <a:pt x="15" y="11"/>
                    </a:lnTo>
                    <a:lnTo>
                      <a:pt x="11" y="24"/>
                    </a:lnTo>
                    <a:lnTo>
                      <a:pt x="11" y="2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05" name="Freeform 4956">
                <a:extLst>
                  <a:ext uri="{FF2B5EF4-FFF2-40B4-BE49-F238E27FC236}">
                    <a16:creationId xmlns:a16="http://schemas.microsoft.com/office/drawing/2014/main" id="{F7281C30-2272-4567-92A3-250F8931BC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2" y="2475"/>
                <a:ext cx="24" cy="34"/>
              </a:xfrm>
              <a:custGeom>
                <a:avLst/>
                <a:gdLst>
                  <a:gd name="T0" fmla="*/ 96 w 97"/>
                  <a:gd name="T1" fmla="*/ 137 h 137"/>
                  <a:gd name="T2" fmla="*/ 94 w 97"/>
                  <a:gd name="T3" fmla="*/ 136 h 137"/>
                  <a:gd name="T4" fmla="*/ 94 w 97"/>
                  <a:gd name="T5" fmla="*/ 127 h 137"/>
                  <a:gd name="T6" fmla="*/ 97 w 97"/>
                  <a:gd name="T7" fmla="*/ 113 h 137"/>
                  <a:gd name="T8" fmla="*/ 94 w 97"/>
                  <a:gd name="T9" fmla="*/ 115 h 137"/>
                  <a:gd name="T10" fmla="*/ 93 w 97"/>
                  <a:gd name="T11" fmla="*/ 118 h 137"/>
                  <a:gd name="T12" fmla="*/ 87 w 97"/>
                  <a:gd name="T13" fmla="*/ 123 h 137"/>
                  <a:gd name="T14" fmla="*/ 86 w 97"/>
                  <a:gd name="T15" fmla="*/ 120 h 137"/>
                  <a:gd name="T16" fmla="*/ 84 w 97"/>
                  <a:gd name="T17" fmla="*/ 119 h 137"/>
                  <a:gd name="T18" fmla="*/ 73 w 97"/>
                  <a:gd name="T19" fmla="*/ 101 h 137"/>
                  <a:gd name="T20" fmla="*/ 54 w 97"/>
                  <a:gd name="T21" fmla="*/ 91 h 137"/>
                  <a:gd name="T22" fmla="*/ 50 w 97"/>
                  <a:gd name="T23" fmla="*/ 90 h 137"/>
                  <a:gd name="T24" fmla="*/ 48 w 97"/>
                  <a:gd name="T25" fmla="*/ 88 h 137"/>
                  <a:gd name="T26" fmla="*/ 41 w 97"/>
                  <a:gd name="T27" fmla="*/ 72 h 137"/>
                  <a:gd name="T28" fmla="*/ 41 w 97"/>
                  <a:gd name="T29" fmla="*/ 59 h 137"/>
                  <a:gd name="T30" fmla="*/ 40 w 97"/>
                  <a:gd name="T31" fmla="*/ 56 h 137"/>
                  <a:gd name="T32" fmla="*/ 37 w 97"/>
                  <a:gd name="T33" fmla="*/ 58 h 137"/>
                  <a:gd name="T34" fmla="*/ 9 w 97"/>
                  <a:gd name="T35" fmla="*/ 67 h 137"/>
                  <a:gd name="T36" fmla="*/ 0 w 97"/>
                  <a:gd name="T37" fmla="*/ 69 h 137"/>
                  <a:gd name="T38" fmla="*/ 1 w 97"/>
                  <a:gd name="T39" fmla="*/ 52 h 137"/>
                  <a:gd name="T40" fmla="*/ 9 w 97"/>
                  <a:gd name="T41" fmla="*/ 37 h 137"/>
                  <a:gd name="T42" fmla="*/ 9 w 97"/>
                  <a:gd name="T43" fmla="*/ 35 h 137"/>
                  <a:gd name="T44" fmla="*/ 12 w 97"/>
                  <a:gd name="T45" fmla="*/ 21 h 137"/>
                  <a:gd name="T46" fmla="*/ 17 w 97"/>
                  <a:gd name="T47" fmla="*/ 14 h 137"/>
                  <a:gd name="T48" fmla="*/ 20 w 97"/>
                  <a:gd name="T49" fmla="*/ 7 h 137"/>
                  <a:gd name="T50" fmla="*/ 22 w 97"/>
                  <a:gd name="T51" fmla="*/ 6 h 137"/>
                  <a:gd name="T52" fmla="*/ 24 w 97"/>
                  <a:gd name="T53" fmla="*/ 6 h 137"/>
                  <a:gd name="T54" fmla="*/ 33 w 97"/>
                  <a:gd name="T55" fmla="*/ 2 h 137"/>
                  <a:gd name="T56" fmla="*/ 33 w 97"/>
                  <a:gd name="T57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97" h="137">
                    <a:moveTo>
                      <a:pt x="96" y="137"/>
                    </a:moveTo>
                    <a:lnTo>
                      <a:pt x="94" y="136"/>
                    </a:lnTo>
                    <a:lnTo>
                      <a:pt x="94" y="127"/>
                    </a:lnTo>
                    <a:lnTo>
                      <a:pt x="97" y="113"/>
                    </a:lnTo>
                    <a:lnTo>
                      <a:pt x="94" y="115"/>
                    </a:lnTo>
                    <a:lnTo>
                      <a:pt x="93" y="118"/>
                    </a:lnTo>
                    <a:lnTo>
                      <a:pt x="87" y="123"/>
                    </a:lnTo>
                    <a:lnTo>
                      <a:pt x="86" y="120"/>
                    </a:lnTo>
                    <a:lnTo>
                      <a:pt x="84" y="119"/>
                    </a:lnTo>
                    <a:lnTo>
                      <a:pt x="73" y="101"/>
                    </a:lnTo>
                    <a:lnTo>
                      <a:pt x="54" y="91"/>
                    </a:lnTo>
                    <a:lnTo>
                      <a:pt x="50" y="90"/>
                    </a:lnTo>
                    <a:lnTo>
                      <a:pt x="48" y="88"/>
                    </a:lnTo>
                    <a:lnTo>
                      <a:pt x="41" y="72"/>
                    </a:lnTo>
                    <a:lnTo>
                      <a:pt x="41" y="59"/>
                    </a:lnTo>
                    <a:lnTo>
                      <a:pt x="40" y="56"/>
                    </a:lnTo>
                    <a:lnTo>
                      <a:pt x="37" y="58"/>
                    </a:lnTo>
                    <a:lnTo>
                      <a:pt x="9" y="67"/>
                    </a:lnTo>
                    <a:lnTo>
                      <a:pt x="0" y="69"/>
                    </a:lnTo>
                    <a:lnTo>
                      <a:pt x="1" y="52"/>
                    </a:lnTo>
                    <a:lnTo>
                      <a:pt x="9" y="37"/>
                    </a:lnTo>
                    <a:lnTo>
                      <a:pt x="9" y="35"/>
                    </a:lnTo>
                    <a:lnTo>
                      <a:pt x="12" y="21"/>
                    </a:lnTo>
                    <a:lnTo>
                      <a:pt x="17" y="14"/>
                    </a:lnTo>
                    <a:lnTo>
                      <a:pt x="20" y="7"/>
                    </a:lnTo>
                    <a:lnTo>
                      <a:pt x="22" y="6"/>
                    </a:lnTo>
                    <a:lnTo>
                      <a:pt x="24" y="6"/>
                    </a:lnTo>
                    <a:lnTo>
                      <a:pt x="33" y="2"/>
                    </a:lnTo>
                    <a:lnTo>
                      <a:pt x="33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06" name="Freeform 4957">
                <a:extLst>
                  <a:ext uri="{FF2B5EF4-FFF2-40B4-BE49-F238E27FC236}">
                    <a16:creationId xmlns:a16="http://schemas.microsoft.com/office/drawing/2014/main" id="{9BF538B0-CE5C-E17E-BDD5-0F1255139E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4" y="2509"/>
                <a:ext cx="16" cy="37"/>
              </a:xfrm>
              <a:custGeom>
                <a:avLst/>
                <a:gdLst>
                  <a:gd name="T0" fmla="*/ 7 w 64"/>
                  <a:gd name="T1" fmla="*/ 0 h 148"/>
                  <a:gd name="T2" fmla="*/ 8 w 64"/>
                  <a:gd name="T3" fmla="*/ 2 h 148"/>
                  <a:gd name="T4" fmla="*/ 18 w 64"/>
                  <a:gd name="T5" fmla="*/ 10 h 148"/>
                  <a:gd name="T6" fmla="*/ 18 w 64"/>
                  <a:gd name="T7" fmla="*/ 17 h 148"/>
                  <a:gd name="T8" fmla="*/ 11 w 64"/>
                  <a:gd name="T9" fmla="*/ 18 h 148"/>
                  <a:gd name="T10" fmla="*/ 9 w 64"/>
                  <a:gd name="T11" fmla="*/ 17 h 148"/>
                  <a:gd name="T12" fmla="*/ 7 w 64"/>
                  <a:gd name="T13" fmla="*/ 24 h 148"/>
                  <a:gd name="T14" fmla="*/ 5 w 64"/>
                  <a:gd name="T15" fmla="*/ 34 h 148"/>
                  <a:gd name="T16" fmla="*/ 9 w 64"/>
                  <a:gd name="T17" fmla="*/ 41 h 148"/>
                  <a:gd name="T18" fmla="*/ 12 w 64"/>
                  <a:gd name="T19" fmla="*/ 43 h 148"/>
                  <a:gd name="T20" fmla="*/ 18 w 64"/>
                  <a:gd name="T21" fmla="*/ 55 h 148"/>
                  <a:gd name="T22" fmla="*/ 18 w 64"/>
                  <a:gd name="T23" fmla="*/ 57 h 148"/>
                  <a:gd name="T24" fmla="*/ 19 w 64"/>
                  <a:gd name="T25" fmla="*/ 63 h 148"/>
                  <a:gd name="T26" fmla="*/ 15 w 64"/>
                  <a:gd name="T27" fmla="*/ 62 h 148"/>
                  <a:gd name="T28" fmla="*/ 15 w 64"/>
                  <a:gd name="T29" fmla="*/ 60 h 148"/>
                  <a:gd name="T30" fmla="*/ 0 w 64"/>
                  <a:gd name="T31" fmla="*/ 65 h 148"/>
                  <a:gd name="T32" fmla="*/ 2 w 64"/>
                  <a:gd name="T33" fmla="*/ 69 h 148"/>
                  <a:gd name="T34" fmla="*/ 7 w 64"/>
                  <a:gd name="T35" fmla="*/ 74 h 148"/>
                  <a:gd name="T36" fmla="*/ 7 w 64"/>
                  <a:gd name="T37" fmla="*/ 75 h 148"/>
                  <a:gd name="T38" fmla="*/ 8 w 64"/>
                  <a:gd name="T39" fmla="*/ 77 h 148"/>
                  <a:gd name="T40" fmla="*/ 9 w 64"/>
                  <a:gd name="T41" fmla="*/ 80 h 148"/>
                  <a:gd name="T42" fmla="*/ 21 w 64"/>
                  <a:gd name="T43" fmla="*/ 85 h 148"/>
                  <a:gd name="T44" fmla="*/ 28 w 64"/>
                  <a:gd name="T45" fmla="*/ 84 h 148"/>
                  <a:gd name="T46" fmla="*/ 32 w 64"/>
                  <a:gd name="T47" fmla="*/ 84 h 148"/>
                  <a:gd name="T48" fmla="*/ 40 w 64"/>
                  <a:gd name="T49" fmla="*/ 87 h 148"/>
                  <a:gd name="T50" fmla="*/ 43 w 64"/>
                  <a:gd name="T51" fmla="*/ 87 h 148"/>
                  <a:gd name="T52" fmla="*/ 46 w 64"/>
                  <a:gd name="T53" fmla="*/ 88 h 148"/>
                  <a:gd name="T54" fmla="*/ 47 w 64"/>
                  <a:gd name="T55" fmla="*/ 87 h 148"/>
                  <a:gd name="T56" fmla="*/ 51 w 64"/>
                  <a:gd name="T57" fmla="*/ 85 h 148"/>
                  <a:gd name="T58" fmla="*/ 53 w 64"/>
                  <a:gd name="T59" fmla="*/ 85 h 148"/>
                  <a:gd name="T60" fmla="*/ 60 w 64"/>
                  <a:gd name="T61" fmla="*/ 98 h 148"/>
                  <a:gd name="T62" fmla="*/ 60 w 64"/>
                  <a:gd name="T63" fmla="*/ 102 h 148"/>
                  <a:gd name="T64" fmla="*/ 64 w 64"/>
                  <a:gd name="T65" fmla="*/ 125 h 148"/>
                  <a:gd name="T66" fmla="*/ 64 w 64"/>
                  <a:gd name="T67" fmla="*/ 126 h 148"/>
                  <a:gd name="T68" fmla="*/ 62 w 64"/>
                  <a:gd name="T69" fmla="*/ 132 h 148"/>
                  <a:gd name="T70" fmla="*/ 60 w 64"/>
                  <a:gd name="T71" fmla="*/ 136 h 148"/>
                  <a:gd name="T72" fmla="*/ 60 w 64"/>
                  <a:gd name="T73" fmla="*/ 137 h 148"/>
                  <a:gd name="T74" fmla="*/ 58 w 64"/>
                  <a:gd name="T75" fmla="*/ 142 h 148"/>
                  <a:gd name="T76" fmla="*/ 57 w 64"/>
                  <a:gd name="T77" fmla="*/ 144 h 148"/>
                  <a:gd name="T78" fmla="*/ 57 w 64"/>
                  <a:gd name="T79" fmla="*/ 148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64" h="148">
                    <a:moveTo>
                      <a:pt x="7" y="0"/>
                    </a:moveTo>
                    <a:lnTo>
                      <a:pt x="8" y="2"/>
                    </a:lnTo>
                    <a:lnTo>
                      <a:pt x="18" y="10"/>
                    </a:lnTo>
                    <a:lnTo>
                      <a:pt x="18" y="17"/>
                    </a:lnTo>
                    <a:lnTo>
                      <a:pt x="11" y="18"/>
                    </a:lnTo>
                    <a:lnTo>
                      <a:pt x="9" y="17"/>
                    </a:lnTo>
                    <a:lnTo>
                      <a:pt x="7" y="24"/>
                    </a:lnTo>
                    <a:lnTo>
                      <a:pt x="5" y="34"/>
                    </a:lnTo>
                    <a:lnTo>
                      <a:pt x="9" y="41"/>
                    </a:lnTo>
                    <a:lnTo>
                      <a:pt x="12" y="43"/>
                    </a:lnTo>
                    <a:lnTo>
                      <a:pt x="18" y="55"/>
                    </a:lnTo>
                    <a:lnTo>
                      <a:pt x="18" y="57"/>
                    </a:lnTo>
                    <a:lnTo>
                      <a:pt x="19" y="63"/>
                    </a:lnTo>
                    <a:lnTo>
                      <a:pt x="15" y="62"/>
                    </a:lnTo>
                    <a:lnTo>
                      <a:pt x="15" y="60"/>
                    </a:lnTo>
                    <a:lnTo>
                      <a:pt x="0" y="65"/>
                    </a:lnTo>
                    <a:lnTo>
                      <a:pt x="2" y="69"/>
                    </a:lnTo>
                    <a:lnTo>
                      <a:pt x="7" y="74"/>
                    </a:lnTo>
                    <a:lnTo>
                      <a:pt x="7" y="75"/>
                    </a:lnTo>
                    <a:lnTo>
                      <a:pt x="8" y="77"/>
                    </a:lnTo>
                    <a:lnTo>
                      <a:pt x="9" y="80"/>
                    </a:lnTo>
                    <a:lnTo>
                      <a:pt x="21" y="85"/>
                    </a:lnTo>
                    <a:lnTo>
                      <a:pt x="28" y="84"/>
                    </a:lnTo>
                    <a:lnTo>
                      <a:pt x="32" y="84"/>
                    </a:lnTo>
                    <a:lnTo>
                      <a:pt x="40" y="87"/>
                    </a:lnTo>
                    <a:lnTo>
                      <a:pt x="43" y="87"/>
                    </a:lnTo>
                    <a:lnTo>
                      <a:pt x="46" y="88"/>
                    </a:lnTo>
                    <a:lnTo>
                      <a:pt x="47" y="87"/>
                    </a:lnTo>
                    <a:lnTo>
                      <a:pt x="51" y="85"/>
                    </a:lnTo>
                    <a:lnTo>
                      <a:pt x="53" y="85"/>
                    </a:lnTo>
                    <a:lnTo>
                      <a:pt x="60" y="98"/>
                    </a:lnTo>
                    <a:lnTo>
                      <a:pt x="60" y="102"/>
                    </a:lnTo>
                    <a:lnTo>
                      <a:pt x="64" y="125"/>
                    </a:lnTo>
                    <a:lnTo>
                      <a:pt x="64" y="126"/>
                    </a:lnTo>
                    <a:lnTo>
                      <a:pt x="62" y="132"/>
                    </a:lnTo>
                    <a:lnTo>
                      <a:pt x="60" y="136"/>
                    </a:lnTo>
                    <a:lnTo>
                      <a:pt x="60" y="137"/>
                    </a:lnTo>
                    <a:lnTo>
                      <a:pt x="58" y="142"/>
                    </a:lnTo>
                    <a:lnTo>
                      <a:pt x="57" y="144"/>
                    </a:lnTo>
                    <a:lnTo>
                      <a:pt x="57" y="14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07" name="Freeform 4958">
                <a:extLst>
                  <a:ext uri="{FF2B5EF4-FFF2-40B4-BE49-F238E27FC236}">
                    <a16:creationId xmlns:a16="http://schemas.microsoft.com/office/drawing/2014/main" id="{FD858891-4746-870C-9F9F-A8FA14C01C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6" y="2497"/>
                <a:ext cx="40" cy="16"/>
              </a:xfrm>
              <a:custGeom>
                <a:avLst/>
                <a:gdLst>
                  <a:gd name="T0" fmla="*/ 162 w 162"/>
                  <a:gd name="T1" fmla="*/ 1 h 64"/>
                  <a:gd name="T2" fmla="*/ 158 w 162"/>
                  <a:gd name="T3" fmla="*/ 0 h 64"/>
                  <a:gd name="T4" fmla="*/ 139 w 162"/>
                  <a:gd name="T5" fmla="*/ 0 h 64"/>
                  <a:gd name="T6" fmla="*/ 124 w 162"/>
                  <a:gd name="T7" fmla="*/ 4 h 64"/>
                  <a:gd name="T8" fmla="*/ 115 w 162"/>
                  <a:gd name="T9" fmla="*/ 4 h 64"/>
                  <a:gd name="T10" fmla="*/ 118 w 162"/>
                  <a:gd name="T11" fmla="*/ 11 h 64"/>
                  <a:gd name="T12" fmla="*/ 122 w 162"/>
                  <a:gd name="T13" fmla="*/ 14 h 64"/>
                  <a:gd name="T14" fmla="*/ 125 w 162"/>
                  <a:gd name="T15" fmla="*/ 17 h 64"/>
                  <a:gd name="T16" fmla="*/ 122 w 162"/>
                  <a:gd name="T17" fmla="*/ 19 h 64"/>
                  <a:gd name="T18" fmla="*/ 113 w 162"/>
                  <a:gd name="T19" fmla="*/ 22 h 64"/>
                  <a:gd name="T20" fmla="*/ 111 w 162"/>
                  <a:gd name="T21" fmla="*/ 24 h 64"/>
                  <a:gd name="T22" fmla="*/ 107 w 162"/>
                  <a:gd name="T23" fmla="*/ 24 h 64"/>
                  <a:gd name="T24" fmla="*/ 105 w 162"/>
                  <a:gd name="T25" fmla="*/ 26 h 64"/>
                  <a:gd name="T26" fmla="*/ 105 w 162"/>
                  <a:gd name="T27" fmla="*/ 36 h 64"/>
                  <a:gd name="T28" fmla="*/ 111 w 162"/>
                  <a:gd name="T29" fmla="*/ 46 h 64"/>
                  <a:gd name="T30" fmla="*/ 113 w 162"/>
                  <a:gd name="T31" fmla="*/ 47 h 64"/>
                  <a:gd name="T32" fmla="*/ 114 w 162"/>
                  <a:gd name="T33" fmla="*/ 50 h 64"/>
                  <a:gd name="T34" fmla="*/ 110 w 162"/>
                  <a:gd name="T35" fmla="*/ 50 h 64"/>
                  <a:gd name="T36" fmla="*/ 110 w 162"/>
                  <a:gd name="T37" fmla="*/ 52 h 64"/>
                  <a:gd name="T38" fmla="*/ 106 w 162"/>
                  <a:gd name="T39" fmla="*/ 52 h 64"/>
                  <a:gd name="T40" fmla="*/ 102 w 162"/>
                  <a:gd name="T41" fmla="*/ 57 h 64"/>
                  <a:gd name="T42" fmla="*/ 93 w 162"/>
                  <a:gd name="T43" fmla="*/ 63 h 64"/>
                  <a:gd name="T44" fmla="*/ 89 w 162"/>
                  <a:gd name="T45" fmla="*/ 64 h 64"/>
                  <a:gd name="T46" fmla="*/ 85 w 162"/>
                  <a:gd name="T47" fmla="*/ 57 h 64"/>
                  <a:gd name="T48" fmla="*/ 82 w 162"/>
                  <a:gd name="T49" fmla="*/ 56 h 64"/>
                  <a:gd name="T50" fmla="*/ 74 w 162"/>
                  <a:gd name="T51" fmla="*/ 53 h 64"/>
                  <a:gd name="T52" fmla="*/ 72 w 162"/>
                  <a:gd name="T53" fmla="*/ 53 h 64"/>
                  <a:gd name="T54" fmla="*/ 72 w 162"/>
                  <a:gd name="T55" fmla="*/ 52 h 64"/>
                  <a:gd name="T56" fmla="*/ 69 w 162"/>
                  <a:gd name="T57" fmla="*/ 46 h 64"/>
                  <a:gd name="T58" fmla="*/ 55 w 162"/>
                  <a:gd name="T59" fmla="*/ 28 h 64"/>
                  <a:gd name="T60" fmla="*/ 55 w 162"/>
                  <a:gd name="T61" fmla="*/ 22 h 64"/>
                  <a:gd name="T62" fmla="*/ 57 w 162"/>
                  <a:gd name="T63" fmla="*/ 21 h 64"/>
                  <a:gd name="T64" fmla="*/ 58 w 162"/>
                  <a:gd name="T65" fmla="*/ 21 h 64"/>
                  <a:gd name="T66" fmla="*/ 58 w 162"/>
                  <a:gd name="T67" fmla="*/ 18 h 64"/>
                  <a:gd name="T68" fmla="*/ 57 w 162"/>
                  <a:gd name="T69" fmla="*/ 18 h 64"/>
                  <a:gd name="T70" fmla="*/ 38 w 162"/>
                  <a:gd name="T71" fmla="*/ 25 h 64"/>
                  <a:gd name="T72" fmla="*/ 35 w 162"/>
                  <a:gd name="T73" fmla="*/ 26 h 64"/>
                  <a:gd name="T74" fmla="*/ 31 w 162"/>
                  <a:gd name="T75" fmla="*/ 29 h 64"/>
                  <a:gd name="T76" fmla="*/ 31 w 162"/>
                  <a:gd name="T77" fmla="*/ 31 h 64"/>
                  <a:gd name="T78" fmla="*/ 28 w 162"/>
                  <a:gd name="T79" fmla="*/ 33 h 64"/>
                  <a:gd name="T80" fmla="*/ 26 w 162"/>
                  <a:gd name="T81" fmla="*/ 38 h 64"/>
                  <a:gd name="T82" fmla="*/ 21 w 162"/>
                  <a:gd name="T83" fmla="*/ 43 h 64"/>
                  <a:gd name="T84" fmla="*/ 18 w 162"/>
                  <a:gd name="T85" fmla="*/ 45 h 64"/>
                  <a:gd name="T86" fmla="*/ 12 w 162"/>
                  <a:gd name="T87" fmla="*/ 45 h 64"/>
                  <a:gd name="T88" fmla="*/ 0 w 162"/>
                  <a:gd name="T89" fmla="*/ 5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62" h="64">
                    <a:moveTo>
                      <a:pt x="162" y="1"/>
                    </a:moveTo>
                    <a:lnTo>
                      <a:pt x="158" y="0"/>
                    </a:lnTo>
                    <a:lnTo>
                      <a:pt x="139" y="0"/>
                    </a:lnTo>
                    <a:lnTo>
                      <a:pt x="124" y="4"/>
                    </a:lnTo>
                    <a:lnTo>
                      <a:pt x="115" y="4"/>
                    </a:lnTo>
                    <a:lnTo>
                      <a:pt x="118" y="11"/>
                    </a:lnTo>
                    <a:lnTo>
                      <a:pt x="122" y="14"/>
                    </a:lnTo>
                    <a:lnTo>
                      <a:pt x="125" y="17"/>
                    </a:lnTo>
                    <a:lnTo>
                      <a:pt x="122" y="19"/>
                    </a:lnTo>
                    <a:lnTo>
                      <a:pt x="113" y="22"/>
                    </a:lnTo>
                    <a:lnTo>
                      <a:pt x="111" y="24"/>
                    </a:lnTo>
                    <a:lnTo>
                      <a:pt x="107" y="24"/>
                    </a:lnTo>
                    <a:lnTo>
                      <a:pt x="105" y="26"/>
                    </a:lnTo>
                    <a:lnTo>
                      <a:pt x="105" y="36"/>
                    </a:lnTo>
                    <a:lnTo>
                      <a:pt x="111" y="46"/>
                    </a:lnTo>
                    <a:lnTo>
                      <a:pt x="113" y="47"/>
                    </a:lnTo>
                    <a:lnTo>
                      <a:pt x="114" y="50"/>
                    </a:lnTo>
                    <a:lnTo>
                      <a:pt x="110" y="50"/>
                    </a:lnTo>
                    <a:lnTo>
                      <a:pt x="110" y="52"/>
                    </a:lnTo>
                    <a:lnTo>
                      <a:pt x="106" y="52"/>
                    </a:lnTo>
                    <a:lnTo>
                      <a:pt x="102" y="57"/>
                    </a:lnTo>
                    <a:lnTo>
                      <a:pt x="93" y="63"/>
                    </a:lnTo>
                    <a:lnTo>
                      <a:pt x="89" y="64"/>
                    </a:lnTo>
                    <a:lnTo>
                      <a:pt x="85" y="57"/>
                    </a:lnTo>
                    <a:lnTo>
                      <a:pt x="82" y="56"/>
                    </a:lnTo>
                    <a:lnTo>
                      <a:pt x="74" y="53"/>
                    </a:lnTo>
                    <a:lnTo>
                      <a:pt x="72" y="53"/>
                    </a:lnTo>
                    <a:lnTo>
                      <a:pt x="72" y="52"/>
                    </a:lnTo>
                    <a:lnTo>
                      <a:pt x="69" y="46"/>
                    </a:lnTo>
                    <a:lnTo>
                      <a:pt x="55" y="28"/>
                    </a:lnTo>
                    <a:lnTo>
                      <a:pt x="55" y="22"/>
                    </a:lnTo>
                    <a:lnTo>
                      <a:pt x="57" y="21"/>
                    </a:lnTo>
                    <a:lnTo>
                      <a:pt x="58" y="21"/>
                    </a:lnTo>
                    <a:lnTo>
                      <a:pt x="58" y="18"/>
                    </a:lnTo>
                    <a:lnTo>
                      <a:pt x="57" y="18"/>
                    </a:lnTo>
                    <a:lnTo>
                      <a:pt x="38" y="25"/>
                    </a:lnTo>
                    <a:lnTo>
                      <a:pt x="35" y="26"/>
                    </a:lnTo>
                    <a:lnTo>
                      <a:pt x="31" y="29"/>
                    </a:lnTo>
                    <a:lnTo>
                      <a:pt x="31" y="31"/>
                    </a:lnTo>
                    <a:lnTo>
                      <a:pt x="28" y="33"/>
                    </a:lnTo>
                    <a:lnTo>
                      <a:pt x="26" y="38"/>
                    </a:lnTo>
                    <a:lnTo>
                      <a:pt x="21" y="43"/>
                    </a:lnTo>
                    <a:lnTo>
                      <a:pt x="18" y="45"/>
                    </a:lnTo>
                    <a:lnTo>
                      <a:pt x="12" y="45"/>
                    </a:lnTo>
                    <a:lnTo>
                      <a:pt x="0" y="5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08" name="Freeform 4959">
                <a:extLst>
                  <a:ext uri="{FF2B5EF4-FFF2-40B4-BE49-F238E27FC236}">
                    <a16:creationId xmlns:a16="http://schemas.microsoft.com/office/drawing/2014/main" id="{D186697E-21FE-3DB5-E36E-A0317E73D5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6" y="2276"/>
                <a:ext cx="60" cy="25"/>
              </a:xfrm>
              <a:custGeom>
                <a:avLst/>
                <a:gdLst>
                  <a:gd name="T0" fmla="*/ 243 w 243"/>
                  <a:gd name="T1" fmla="*/ 32 h 99"/>
                  <a:gd name="T2" fmla="*/ 242 w 243"/>
                  <a:gd name="T3" fmla="*/ 32 h 99"/>
                  <a:gd name="T4" fmla="*/ 238 w 243"/>
                  <a:gd name="T5" fmla="*/ 39 h 99"/>
                  <a:gd name="T6" fmla="*/ 223 w 243"/>
                  <a:gd name="T7" fmla="*/ 49 h 99"/>
                  <a:gd name="T8" fmla="*/ 214 w 243"/>
                  <a:gd name="T9" fmla="*/ 53 h 99"/>
                  <a:gd name="T10" fmla="*/ 204 w 243"/>
                  <a:gd name="T11" fmla="*/ 53 h 99"/>
                  <a:gd name="T12" fmla="*/ 202 w 243"/>
                  <a:gd name="T13" fmla="*/ 49 h 99"/>
                  <a:gd name="T14" fmla="*/ 199 w 243"/>
                  <a:gd name="T15" fmla="*/ 42 h 99"/>
                  <a:gd name="T16" fmla="*/ 196 w 243"/>
                  <a:gd name="T17" fmla="*/ 41 h 99"/>
                  <a:gd name="T18" fmla="*/ 196 w 243"/>
                  <a:gd name="T19" fmla="*/ 39 h 99"/>
                  <a:gd name="T20" fmla="*/ 194 w 243"/>
                  <a:gd name="T21" fmla="*/ 39 h 99"/>
                  <a:gd name="T22" fmla="*/ 193 w 243"/>
                  <a:gd name="T23" fmla="*/ 37 h 99"/>
                  <a:gd name="T24" fmla="*/ 192 w 243"/>
                  <a:gd name="T25" fmla="*/ 35 h 99"/>
                  <a:gd name="T26" fmla="*/ 190 w 243"/>
                  <a:gd name="T27" fmla="*/ 32 h 99"/>
                  <a:gd name="T28" fmla="*/ 190 w 243"/>
                  <a:gd name="T29" fmla="*/ 25 h 99"/>
                  <a:gd name="T30" fmla="*/ 179 w 243"/>
                  <a:gd name="T31" fmla="*/ 17 h 99"/>
                  <a:gd name="T32" fmla="*/ 171 w 243"/>
                  <a:gd name="T33" fmla="*/ 16 h 99"/>
                  <a:gd name="T34" fmla="*/ 169 w 243"/>
                  <a:gd name="T35" fmla="*/ 17 h 99"/>
                  <a:gd name="T36" fmla="*/ 162 w 243"/>
                  <a:gd name="T37" fmla="*/ 35 h 99"/>
                  <a:gd name="T38" fmla="*/ 160 w 243"/>
                  <a:gd name="T39" fmla="*/ 37 h 99"/>
                  <a:gd name="T40" fmla="*/ 156 w 243"/>
                  <a:gd name="T41" fmla="*/ 39 h 99"/>
                  <a:gd name="T42" fmla="*/ 146 w 243"/>
                  <a:gd name="T43" fmla="*/ 58 h 99"/>
                  <a:gd name="T44" fmla="*/ 136 w 243"/>
                  <a:gd name="T45" fmla="*/ 53 h 99"/>
                  <a:gd name="T46" fmla="*/ 130 w 243"/>
                  <a:gd name="T47" fmla="*/ 52 h 99"/>
                  <a:gd name="T48" fmla="*/ 111 w 243"/>
                  <a:gd name="T49" fmla="*/ 41 h 99"/>
                  <a:gd name="T50" fmla="*/ 84 w 243"/>
                  <a:gd name="T51" fmla="*/ 32 h 99"/>
                  <a:gd name="T52" fmla="*/ 81 w 243"/>
                  <a:gd name="T53" fmla="*/ 31 h 99"/>
                  <a:gd name="T54" fmla="*/ 58 w 243"/>
                  <a:gd name="T55" fmla="*/ 7 h 99"/>
                  <a:gd name="T56" fmla="*/ 45 w 243"/>
                  <a:gd name="T57" fmla="*/ 0 h 99"/>
                  <a:gd name="T58" fmla="*/ 34 w 243"/>
                  <a:gd name="T59" fmla="*/ 20 h 99"/>
                  <a:gd name="T60" fmla="*/ 32 w 243"/>
                  <a:gd name="T61" fmla="*/ 24 h 99"/>
                  <a:gd name="T62" fmla="*/ 32 w 243"/>
                  <a:gd name="T63" fmla="*/ 27 h 99"/>
                  <a:gd name="T64" fmla="*/ 31 w 243"/>
                  <a:gd name="T65" fmla="*/ 30 h 99"/>
                  <a:gd name="T66" fmla="*/ 31 w 243"/>
                  <a:gd name="T67" fmla="*/ 31 h 99"/>
                  <a:gd name="T68" fmla="*/ 30 w 243"/>
                  <a:gd name="T69" fmla="*/ 31 h 99"/>
                  <a:gd name="T70" fmla="*/ 27 w 243"/>
                  <a:gd name="T71" fmla="*/ 58 h 99"/>
                  <a:gd name="T72" fmla="*/ 23 w 243"/>
                  <a:gd name="T73" fmla="*/ 71 h 99"/>
                  <a:gd name="T74" fmla="*/ 17 w 243"/>
                  <a:gd name="T75" fmla="*/ 80 h 99"/>
                  <a:gd name="T76" fmla="*/ 14 w 243"/>
                  <a:gd name="T77" fmla="*/ 83 h 99"/>
                  <a:gd name="T78" fmla="*/ 12 w 243"/>
                  <a:gd name="T79" fmla="*/ 83 h 99"/>
                  <a:gd name="T80" fmla="*/ 0 w 243"/>
                  <a:gd name="T81" fmla="*/ 99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43" h="99">
                    <a:moveTo>
                      <a:pt x="243" y="32"/>
                    </a:moveTo>
                    <a:lnTo>
                      <a:pt x="242" y="32"/>
                    </a:lnTo>
                    <a:lnTo>
                      <a:pt x="238" y="39"/>
                    </a:lnTo>
                    <a:lnTo>
                      <a:pt x="223" y="49"/>
                    </a:lnTo>
                    <a:lnTo>
                      <a:pt x="214" y="53"/>
                    </a:lnTo>
                    <a:lnTo>
                      <a:pt x="204" y="53"/>
                    </a:lnTo>
                    <a:lnTo>
                      <a:pt x="202" y="49"/>
                    </a:lnTo>
                    <a:lnTo>
                      <a:pt x="199" y="42"/>
                    </a:lnTo>
                    <a:lnTo>
                      <a:pt x="196" y="41"/>
                    </a:lnTo>
                    <a:lnTo>
                      <a:pt x="196" y="39"/>
                    </a:lnTo>
                    <a:lnTo>
                      <a:pt x="194" y="39"/>
                    </a:lnTo>
                    <a:lnTo>
                      <a:pt x="193" y="37"/>
                    </a:lnTo>
                    <a:lnTo>
                      <a:pt x="192" y="35"/>
                    </a:lnTo>
                    <a:lnTo>
                      <a:pt x="190" y="32"/>
                    </a:lnTo>
                    <a:lnTo>
                      <a:pt x="190" y="25"/>
                    </a:lnTo>
                    <a:lnTo>
                      <a:pt x="179" y="17"/>
                    </a:lnTo>
                    <a:lnTo>
                      <a:pt x="171" y="16"/>
                    </a:lnTo>
                    <a:lnTo>
                      <a:pt x="169" y="17"/>
                    </a:lnTo>
                    <a:lnTo>
                      <a:pt x="162" y="35"/>
                    </a:lnTo>
                    <a:lnTo>
                      <a:pt x="160" y="37"/>
                    </a:lnTo>
                    <a:lnTo>
                      <a:pt x="156" y="39"/>
                    </a:lnTo>
                    <a:lnTo>
                      <a:pt x="146" y="58"/>
                    </a:lnTo>
                    <a:lnTo>
                      <a:pt x="136" y="53"/>
                    </a:lnTo>
                    <a:lnTo>
                      <a:pt x="130" y="52"/>
                    </a:lnTo>
                    <a:lnTo>
                      <a:pt x="111" y="41"/>
                    </a:lnTo>
                    <a:lnTo>
                      <a:pt x="84" y="32"/>
                    </a:lnTo>
                    <a:lnTo>
                      <a:pt x="81" y="31"/>
                    </a:lnTo>
                    <a:lnTo>
                      <a:pt x="58" y="7"/>
                    </a:lnTo>
                    <a:lnTo>
                      <a:pt x="45" y="0"/>
                    </a:lnTo>
                    <a:lnTo>
                      <a:pt x="34" y="20"/>
                    </a:lnTo>
                    <a:lnTo>
                      <a:pt x="32" y="24"/>
                    </a:lnTo>
                    <a:lnTo>
                      <a:pt x="32" y="27"/>
                    </a:lnTo>
                    <a:lnTo>
                      <a:pt x="31" y="30"/>
                    </a:lnTo>
                    <a:lnTo>
                      <a:pt x="31" y="31"/>
                    </a:lnTo>
                    <a:lnTo>
                      <a:pt x="30" y="31"/>
                    </a:lnTo>
                    <a:lnTo>
                      <a:pt x="27" y="58"/>
                    </a:lnTo>
                    <a:lnTo>
                      <a:pt x="23" y="71"/>
                    </a:lnTo>
                    <a:lnTo>
                      <a:pt x="17" y="80"/>
                    </a:lnTo>
                    <a:lnTo>
                      <a:pt x="14" y="83"/>
                    </a:lnTo>
                    <a:lnTo>
                      <a:pt x="12" y="83"/>
                    </a:lnTo>
                    <a:lnTo>
                      <a:pt x="0" y="9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09" name="Freeform 4960">
                <a:extLst>
                  <a:ext uri="{FF2B5EF4-FFF2-40B4-BE49-F238E27FC236}">
                    <a16:creationId xmlns:a16="http://schemas.microsoft.com/office/drawing/2014/main" id="{68B1B78A-19B0-5CA5-CFE5-D4D9F4DFCB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6" y="2284"/>
                <a:ext cx="0" cy="5"/>
              </a:xfrm>
              <a:custGeom>
                <a:avLst/>
                <a:gdLst>
                  <a:gd name="T0" fmla="*/ 0 w 2"/>
                  <a:gd name="T1" fmla="*/ 21 h 21"/>
                  <a:gd name="T2" fmla="*/ 2 w 2"/>
                  <a:gd name="T3" fmla="*/ 3 h 21"/>
                  <a:gd name="T4" fmla="*/ 2 w 2"/>
                  <a:gd name="T5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1">
                    <a:moveTo>
                      <a:pt x="0" y="21"/>
                    </a:moveTo>
                    <a:lnTo>
                      <a:pt x="2" y="3"/>
                    </a:lnTo>
                    <a:lnTo>
                      <a:pt x="2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10" name="Freeform 4961">
                <a:extLst>
                  <a:ext uri="{FF2B5EF4-FFF2-40B4-BE49-F238E27FC236}">
                    <a16:creationId xmlns:a16="http://schemas.microsoft.com/office/drawing/2014/main" id="{90DB67A2-08B7-AEFC-02C9-12C92B81D5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6" y="2289"/>
                <a:ext cx="0" cy="6"/>
              </a:xfrm>
              <a:custGeom>
                <a:avLst/>
                <a:gdLst>
                  <a:gd name="T0" fmla="*/ 1 w 1"/>
                  <a:gd name="T1" fmla="*/ 0 h 25"/>
                  <a:gd name="T2" fmla="*/ 0 w 1"/>
                  <a:gd name="T3" fmla="*/ 7 h 25"/>
                  <a:gd name="T4" fmla="*/ 0 w 1"/>
                  <a:gd name="T5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5">
                    <a:moveTo>
                      <a:pt x="1" y="0"/>
                    </a:moveTo>
                    <a:lnTo>
                      <a:pt x="0" y="7"/>
                    </a:lnTo>
                    <a:lnTo>
                      <a:pt x="0" y="2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11" name="Freeform 4962">
                <a:extLst>
                  <a:ext uri="{FF2B5EF4-FFF2-40B4-BE49-F238E27FC236}">
                    <a16:creationId xmlns:a16="http://schemas.microsoft.com/office/drawing/2014/main" id="{60AB0158-A94B-6949-5815-EDC2A9846F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4" y="2295"/>
                <a:ext cx="29" cy="45"/>
              </a:xfrm>
              <a:custGeom>
                <a:avLst/>
                <a:gdLst>
                  <a:gd name="T0" fmla="*/ 81 w 118"/>
                  <a:gd name="T1" fmla="*/ 178 h 178"/>
                  <a:gd name="T2" fmla="*/ 77 w 118"/>
                  <a:gd name="T3" fmla="*/ 175 h 178"/>
                  <a:gd name="T4" fmla="*/ 70 w 118"/>
                  <a:gd name="T5" fmla="*/ 172 h 178"/>
                  <a:gd name="T6" fmla="*/ 60 w 118"/>
                  <a:gd name="T7" fmla="*/ 165 h 178"/>
                  <a:gd name="T8" fmla="*/ 58 w 118"/>
                  <a:gd name="T9" fmla="*/ 148 h 178"/>
                  <a:gd name="T10" fmla="*/ 60 w 118"/>
                  <a:gd name="T11" fmla="*/ 139 h 178"/>
                  <a:gd name="T12" fmla="*/ 67 w 118"/>
                  <a:gd name="T13" fmla="*/ 137 h 178"/>
                  <a:gd name="T14" fmla="*/ 75 w 118"/>
                  <a:gd name="T15" fmla="*/ 139 h 178"/>
                  <a:gd name="T16" fmla="*/ 77 w 118"/>
                  <a:gd name="T17" fmla="*/ 134 h 178"/>
                  <a:gd name="T18" fmla="*/ 78 w 118"/>
                  <a:gd name="T19" fmla="*/ 126 h 178"/>
                  <a:gd name="T20" fmla="*/ 85 w 118"/>
                  <a:gd name="T21" fmla="*/ 107 h 178"/>
                  <a:gd name="T22" fmla="*/ 84 w 118"/>
                  <a:gd name="T23" fmla="*/ 98 h 178"/>
                  <a:gd name="T24" fmla="*/ 88 w 118"/>
                  <a:gd name="T25" fmla="*/ 76 h 178"/>
                  <a:gd name="T26" fmla="*/ 92 w 118"/>
                  <a:gd name="T27" fmla="*/ 69 h 178"/>
                  <a:gd name="T28" fmla="*/ 106 w 118"/>
                  <a:gd name="T29" fmla="*/ 63 h 178"/>
                  <a:gd name="T30" fmla="*/ 115 w 118"/>
                  <a:gd name="T31" fmla="*/ 49 h 178"/>
                  <a:gd name="T32" fmla="*/ 109 w 118"/>
                  <a:gd name="T33" fmla="*/ 52 h 178"/>
                  <a:gd name="T34" fmla="*/ 108 w 118"/>
                  <a:gd name="T35" fmla="*/ 54 h 178"/>
                  <a:gd name="T36" fmla="*/ 104 w 118"/>
                  <a:gd name="T37" fmla="*/ 55 h 178"/>
                  <a:gd name="T38" fmla="*/ 101 w 118"/>
                  <a:gd name="T39" fmla="*/ 54 h 178"/>
                  <a:gd name="T40" fmla="*/ 95 w 118"/>
                  <a:gd name="T41" fmla="*/ 48 h 178"/>
                  <a:gd name="T42" fmla="*/ 92 w 118"/>
                  <a:gd name="T43" fmla="*/ 59 h 178"/>
                  <a:gd name="T44" fmla="*/ 94 w 118"/>
                  <a:gd name="T45" fmla="*/ 62 h 178"/>
                  <a:gd name="T46" fmla="*/ 80 w 118"/>
                  <a:gd name="T47" fmla="*/ 60 h 178"/>
                  <a:gd name="T48" fmla="*/ 77 w 118"/>
                  <a:gd name="T49" fmla="*/ 59 h 178"/>
                  <a:gd name="T50" fmla="*/ 71 w 118"/>
                  <a:gd name="T51" fmla="*/ 54 h 178"/>
                  <a:gd name="T52" fmla="*/ 63 w 118"/>
                  <a:gd name="T53" fmla="*/ 63 h 178"/>
                  <a:gd name="T54" fmla="*/ 44 w 118"/>
                  <a:gd name="T55" fmla="*/ 88 h 178"/>
                  <a:gd name="T56" fmla="*/ 38 w 118"/>
                  <a:gd name="T57" fmla="*/ 97 h 178"/>
                  <a:gd name="T58" fmla="*/ 22 w 118"/>
                  <a:gd name="T59" fmla="*/ 84 h 178"/>
                  <a:gd name="T60" fmla="*/ 17 w 118"/>
                  <a:gd name="T61" fmla="*/ 54 h 178"/>
                  <a:gd name="T62" fmla="*/ 8 w 118"/>
                  <a:gd name="T63" fmla="*/ 41 h 178"/>
                  <a:gd name="T64" fmla="*/ 1 w 118"/>
                  <a:gd name="T65" fmla="*/ 12 h 178"/>
                  <a:gd name="T66" fmla="*/ 1 w 118"/>
                  <a:gd name="T67" fmla="*/ 10 h 178"/>
                  <a:gd name="T68" fmla="*/ 7 w 118"/>
                  <a:gd name="T69" fmla="*/ 0 h 1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18" h="178">
                    <a:moveTo>
                      <a:pt x="83" y="178"/>
                    </a:moveTo>
                    <a:lnTo>
                      <a:pt x="81" y="178"/>
                    </a:lnTo>
                    <a:lnTo>
                      <a:pt x="78" y="177"/>
                    </a:lnTo>
                    <a:lnTo>
                      <a:pt x="77" y="175"/>
                    </a:lnTo>
                    <a:lnTo>
                      <a:pt x="75" y="175"/>
                    </a:lnTo>
                    <a:lnTo>
                      <a:pt x="70" y="172"/>
                    </a:lnTo>
                    <a:lnTo>
                      <a:pt x="67" y="170"/>
                    </a:lnTo>
                    <a:lnTo>
                      <a:pt x="60" y="165"/>
                    </a:lnTo>
                    <a:lnTo>
                      <a:pt x="60" y="162"/>
                    </a:lnTo>
                    <a:lnTo>
                      <a:pt x="58" y="148"/>
                    </a:lnTo>
                    <a:lnTo>
                      <a:pt x="58" y="146"/>
                    </a:lnTo>
                    <a:lnTo>
                      <a:pt x="60" y="139"/>
                    </a:lnTo>
                    <a:lnTo>
                      <a:pt x="63" y="139"/>
                    </a:lnTo>
                    <a:lnTo>
                      <a:pt x="67" y="137"/>
                    </a:lnTo>
                    <a:lnTo>
                      <a:pt x="71" y="139"/>
                    </a:lnTo>
                    <a:lnTo>
                      <a:pt x="75" y="139"/>
                    </a:lnTo>
                    <a:lnTo>
                      <a:pt x="77" y="137"/>
                    </a:lnTo>
                    <a:lnTo>
                      <a:pt x="77" y="134"/>
                    </a:lnTo>
                    <a:lnTo>
                      <a:pt x="78" y="133"/>
                    </a:lnTo>
                    <a:lnTo>
                      <a:pt x="78" y="126"/>
                    </a:lnTo>
                    <a:lnTo>
                      <a:pt x="81" y="121"/>
                    </a:lnTo>
                    <a:lnTo>
                      <a:pt x="85" y="107"/>
                    </a:lnTo>
                    <a:lnTo>
                      <a:pt x="85" y="101"/>
                    </a:lnTo>
                    <a:lnTo>
                      <a:pt x="84" y="98"/>
                    </a:lnTo>
                    <a:lnTo>
                      <a:pt x="84" y="79"/>
                    </a:lnTo>
                    <a:lnTo>
                      <a:pt x="88" y="76"/>
                    </a:lnTo>
                    <a:lnTo>
                      <a:pt x="90" y="72"/>
                    </a:lnTo>
                    <a:lnTo>
                      <a:pt x="92" y="69"/>
                    </a:lnTo>
                    <a:lnTo>
                      <a:pt x="106" y="69"/>
                    </a:lnTo>
                    <a:lnTo>
                      <a:pt x="106" y="63"/>
                    </a:lnTo>
                    <a:lnTo>
                      <a:pt x="118" y="51"/>
                    </a:lnTo>
                    <a:lnTo>
                      <a:pt x="115" y="49"/>
                    </a:lnTo>
                    <a:lnTo>
                      <a:pt x="111" y="51"/>
                    </a:lnTo>
                    <a:lnTo>
                      <a:pt x="109" y="52"/>
                    </a:lnTo>
                    <a:lnTo>
                      <a:pt x="109" y="54"/>
                    </a:lnTo>
                    <a:lnTo>
                      <a:pt x="108" y="54"/>
                    </a:lnTo>
                    <a:lnTo>
                      <a:pt x="106" y="55"/>
                    </a:lnTo>
                    <a:lnTo>
                      <a:pt x="104" y="55"/>
                    </a:lnTo>
                    <a:lnTo>
                      <a:pt x="102" y="54"/>
                    </a:lnTo>
                    <a:lnTo>
                      <a:pt x="101" y="54"/>
                    </a:lnTo>
                    <a:lnTo>
                      <a:pt x="101" y="48"/>
                    </a:lnTo>
                    <a:lnTo>
                      <a:pt x="95" y="48"/>
                    </a:lnTo>
                    <a:lnTo>
                      <a:pt x="92" y="55"/>
                    </a:lnTo>
                    <a:lnTo>
                      <a:pt x="92" y="59"/>
                    </a:lnTo>
                    <a:lnTo>
                      <a:pt x="94" y="60"/>
                    </a:lnTo>
                    <a:lnTo>
                      <a:pt x="94" y="62"/>
                    </a:lnTo>
                    <a:lnTo>
                      <a:pt x="83" y="62"/>
                    </a:lnTo>
                    <a:lnTo>
                      <a:pt x="80" y="60"/>
                    </a:lnTo>
                    <a:lnTo>
                      <a:pt x="78" y="59"/>
                    </a:lnTo>
                    <a:lnTo>
                      <a:pt x="77" y="59"/>
                    </a:lnTo>
                    <a:lnTo>
                      <a:pt x="77" y="57"/>
                    </a:lnTo>
                    <a:lnTo>
                      <a:pt x="71" y="54"/>
                    </a:lnTo>
                    <a:lnTo>
                      <a:pt x="63" y="52"/>
                    </a:lnTo>
                    <a:lnTo>
                      <a:pt x="63" y="63"/>
                    </a:lnTo>
                    <a:lnTo>
                      <a:pt x="60" y="72"/>
                    </a:lnTo>
                    <a:lnTo>
                      <a:pt x="44" y="88"/>
                    </a:lnTo>
                    <a:lnTo>
                      <a:pt x="39" y="94"/>
                    </a:lnTo>
                    <a:lnTo>
                      <a:pt x="38" y="97"/>
                    </a:lnTo>
                    <a:lnTo>
                      <a:pt x="31" y="93"/>
                    </a:lnTo>
                    <a:lnTo>
                      <a:pt x="22" y="84"/>
                    </a:lnTo>
                    <a:lnTo>
                      <a:pt x="22" y="83"/>
                    </a:lnTo>
                    <a:lnTo>
                      <a:pt x="17" y="54"/>
                    </a:lnTo>
                    <a:lnTo>
                      <a:pt x="11" y="44"/>
                    </a:lnTo>
                    <a:lnTo>
                      <a:pt x="8" y="41"/>
                    </a:lnTo>
                    <a:lnTo>
                      <a:pt x="10" y="38"/>
                    </a:lnTo>
                    <a:lnTo>
                      <a:pt x="1" y="12"/>
                    </a:lnTo>
                    <a:lnTo>
                      <a:pt x="0" y="10"/>
                    </a:lnTo>
                    <a:lnTo>
                      <a:pt x="1" y="10"/>
                    </a:lnTo>
                    <a:lnTo>
                      <a:pt x="3" y="9"/>
                    </a:lnTo>
                    <a:lnTo>
                      <a:pt x="7" y="0"/>
                    </a:lnTo>
                    <a:lnTo>
                      <a:pt x="8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12" name="Line 4963">
                <a:extLst>
                  <a:ext uri="{FF2B5EF4-FFF2-40B4-BE49-F238E27FC236}">
                    <a16:creationId xmlns:a16="http://schemas.microsoft.com/office/drawing/2014/main" id="{3C5D3607-A55A-569D-5A77-1B0B92316A3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56" y="2289"/>
                <a:ext cx="0" cy="6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13" name="Freeform 4964">
                <a:extLst>
                  <a:ext uri="{FF2B5EF4-FFF2-40B4-BE49-F238E27FC236}">
                    <a16:creationId xmlns:a16="http://schemas.microsoft.com/office/drawing/2014/main" id="{BEDC5FBF-6392-DAAE-A28B-60A98172D2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1" y="2340"/>
                <a:ext cx="24" cy="81"/>
              </a:xfrm>
              <a:custGeom>
                <a:avLst/>
                <a:gdLst>
                  <a:gd name="T0" fmla="*/ 38 w 96"/>
                  <a:gd name="T1" fmla="*/ 324 h 324"/>
                  <a:gd name="T2" fmla="*/ 40 w 96"/>
                  <a:gd name="T3" fmla="*/ 321 h 324"/>
                  <a:gd name="T4" fmla="*/ 59 w 96"/>
                  <a:gd name="T5" fmla="*/ 296 h 324"/>
                  <a:gd name="T6" fmla="*/ 69 w 96"/>
                  <a:gd name="T7" fmla="*/ 287 h 324"/>
                  <a:gd name="T8" fmla="*/ 79 w 96"/>
                  <a:gd name="T9" fmla="*/ 279 h 324"/>
                  <a:gd name="T10" fmla="*/ 82 w 96"/>
                  <a:gd name="T11" fmla="*/ 278 h 324"/>
                  <a:gd name="T12" fmla="*/ 82 w 96"/>
                  <a:gd name="T13" fmla="*/ 277 h 324"/>
                  <a:gd name="T14" fmla="*/ 83 w 96"/>
                  <a:gd name="T15" fmla="*/ 274 h 324"/>
                  <a:gd name="T16" fmla="*/ 69 w 96"/>
                  <a:gd name="T17" fmla="*/ 251 h 324"/>
                  <a:gd name="T18" fmla="*/ 70 w 96"/>
                  <a:gd name="T19" fmla="*/ 251 h 324"/>
                  <a:gd name="T20" fmla="*/ 73 w 96"/>
                  <a:gd name="T21" fmla="*/ 250 h 324"/>
                  <a:gd name="T22" fmla="*/ 79 w 96"/>
                  <a:gd name="T23" fmla="*/ 241 h 324"/>
                  <a:gd name="T24" fmla="*/ 80 w 96"/>
                  <a:gd name="T25" fmla="*/ 240 h 324"/>
                  <a:gd name="T26" fmla="*/ 82 w 96"/>
                  <a:gd name="T27" fmla="*/ 237 h 324"/>
                  <a:gd name="T28" fmla="*/ 82 w 96"/>
                  <a:gd name="T29" fmla="*/ 236 h 324"/>
                  <a:gd name="T30" fmla="*/ 84 w 96"/>
                  <a:gd name="T31" fmla="*/ 234 h 324"/>
                  <a:gd name="T32" fmla="*/ 91 w 96"/>
                  <a:gd name="T33" fmla="*/ 241 h 324"/>
                  <a:gd name="T34" fmla="*/ 93 w 96"/>
                  <a:gd name="T35" fmla="*/ 241 h 324"/>
                  <a:gd name="T36" fmla="*/ 93 w 96"/>
                  <a:gd name="T37" fmla="*/ 230 h 324"/>
                  <a:gd name="T38" fmla="*/ 96 w 96"/>
                  <a:gd name="T39" fmla="*/ 193 h 324"/>
                  <a:gd name="T40" fmla="*/ 94 w 96"/>
                  <a:gd name="T41" fmla="*/ 177 h 324"/>
                  <a:gd name="T42" fmla="*/ 93 w 96"/>
                  <a:gd name="T43" fmla="*/ 174 h 324"/>
                  <a:gd name="T44" fmla="*/ 93 w 96"/>
                  <a:gd name="T45" fmla="*/ 169 h 324"/>
                  <a:gd name="T46" fmla="*/ 87 w 96"/>
                  <a:gd name="T47" fmla="*/ 155 h 324"/>
                  <a:gd name="T48" fmla="*/ 84 w 96"/>
                  <a:gd name="T49" fmla="*/ 152 h 324"/>
                  <a:gd name="T50" fmla="*/ 83 w 96"/>
                  <a:gd name="T51" fmla="*/ 152 h 324"/>
                  <a:gd name="T52" fmla="*/ 82 w 96"/>
                  <a:gd name="T53" fmla="*/ 150 h 324"/>
                  <a:gd name="T54" fmla="*/ 77 w 96"/>
                  <a:gd name="T55" fmla="*/ 150 h 324"/>
                  <a:gd name="T56" fmla="*/ 76 w 96"/>
                  <a:gd name="T57" fmla="*/ 149 h 324"/>
                  <a:gd name="T58" fmla="*/ 75 w 96"/>
                  <a:gd name="T59" fmla="*/ 145 h 324"/>
                  <a:gd name="T60" fmla="*/ 73 w 96"/>
                  <a:gd name="T61" fmla="*/ 144 h 324"/>
                  <a:gd name="T62" fmla="*/ 73 w 96"/>
                  <a:gd name="T63" fmla="*/ 141 h 324"/>
                  <a:gd name="T64" fmla="*/ 70 w 96"/>
                  <a:gd name="T65" fmla="*/ 138 h 324"/>
                  <a:gd name="T66" fmla="*/ 72 w 96"/>
                  <a:gd name="T67" fmla="*/ 137 h 324"/>
                  <a:gd name="T68" fmla="*/ 75 w 96"/>
                  <a:gd name="T69" fmla="*/ 130 h 324"/>
                  <a:gd name="T70" fmla="*/ 63 w 96"/>
                  <a:gd name="T71" fmla="*/ 113 h 324"/>
                  <a:gd name="T72" fmla="*/ 58 w 96"/>
                  <a:gd name="T73" fmla="*/ 109 h 324"/>
                  <a:gd name="T74" fmla="*/ 58 w 96"/>
                  <a:gd name="T75" fmla="*/ 107 h 324"/>
                  <a:gd name="T76" fmla="*/ 55 w 96"/>
                  <a:gd name="T77" fmla="*/ 110 h 324"/>
                  <a:gd name="T78" fmla="*/ 52 w 96"/>
                  <a:gd name="T79" fmla="*/ 112 h 324"/>
                  <a:gd name="T80" fmla="*/ 47 w 96"/>
                  <a:gd name="T81" fmla="*/ 112 h 324"/>
                  <a:gd name="T82" fmla="*/ 44 w 96"/>
                  <a:gd name="T83" fmla="*/ 110 h 324"/>
                  <a:gd name="T84" fmla="*/ 40 w 96"/>
                  <a:gd name="T85" fmla="*/ 106 h 324"/>
                  <a:gd name="T86" fmla="*/ 26 w 96"/>
                  <a:gd name="T87" fmla="*/ 77 h 324"/>
                  <a:gd name="T88" fmla="*/ 22 w 96"/>
                  <a:gd name="T89" fmla="*/ 71 h 324"/>
                  <a:gd name="T90" fmla="*/ 19 w 96"/>
                  <a:gd name="T91" fmla="*/ 68 h 324"/>
                  <a:gd name="T92" fmla="*/ 5 w 96"/>
                  <a:gd name="T93" fmla="*/ 57 h 324"/>
                  <a:gd name="T94" fmla="*/ 3 w 96"/>
                  <a:gd name="T95" fmla="*/ 56 h 324"/>
                  <a:gd name="T96" fmla="*/ 3 w 96"/>
                  <a:gd name="T97" fmla="*/ 54 h 324"/>
                  <a:gd name="T98" fmla="*/ 2 w 96"/>
                  <a:gd name="T99" fmla="*/ 49 h 324"/>
                  <a:gd name="T100" fmla="*/ 0 w 96"/>
                  <a:gd name="T101" fmla="*/ 46 h 324"/>
                  <a:gd name="T102" fmla="*/ 0 w 96"/>
                  <a:gd name="T103" fmla="*/ 39 h 324"/>
                  <a:gd name="T104" fmla="*/ 2 w 96"/>
                  <a:gd name="T105" fmla="*/ 32 h 324"/>
                  <a:gd name="T106" fmla="*/ 3 w 96"/>
                  <a:gd name="T107" fmla="*/ 29 h 324"/>
                  <a:gd name="T108" fmla="*/ 5 w 96"/>
                  <a:gd name="T109" fmla="*/ 28 h 324"/>
                  <a:gd name="T110" fmla="*/ 5 w 96"/>
                  <a:gd name="T111" fmla="*/ 8 h 324"/>
                  <a:gd name="T112" fmla="*/ 7 w 96"/>
                  <a:gd name="T113" fmla="*/ 4 h 324"/>
                  <a:gd name="T114" fmla="*/ 13 w 96"/>
                  <a:gd name="T115" fmla="*/ 1 h 324"/>
                  <a:gd name="T116" fmla="*/ 15 w 96"/>
                  <a:gd name="T117" fmla="*/ 0 h 3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96" h="324">
                    <a:moveTo>
                      <a:pt x="38" y="324"/>
                    </a:moveTo>
                    <a:lnTo>
                      <a:pt x="40" y="321"/>
                    </a:lnTo>
                    <a:lnTo>
                      <a:pt x="59" y="296"/>
                    </a:lnTo>
                    <a:lnTo>
                      <a:pt x="69" y="287"/>
                    </a:lnTo>
                    <a:lnTo>
                      <a:pt x="79" y="279"/>
                    </a:lnTo>
                    <a:lnTo>
                      <a:pt x="82" y="278"/>
                    </a:lnTo>
                    <a:lnTo>
                      <a:pt x="82" y="277"/>
                    </a:lnTo>
                    <a:lnTo>
                      <a:pt x="83" y="274"/>
                    </a:lnTo>
                    <a:lnTo>
                      <a:pt x="69" y="251"/>
                    </a:lnTo>
                    <a:lnTo>
                      <a:pt x="70" y="251"/>
                    </a:lnTo>
                    <a:lnTo>
                      <a:pt x="73" y="250"/>
                    </a:lnTo>
                    <a:lnTo>
                      <a:pt x="79" y="241"/>
                    </a:lnTo>
                    <a:lnTo>
                      <a:pt x="80" y="240"/>
                    </a:lnTo>
                    <a:lnTo>
                      <a:pt x="82" y="237"/>
                    </a:lnTo>
                    <a:lnTo>
                      <a:pt x="82" y="236"/>
                    </a:lnTo>
                    <a:lnTo>
                      <a:pt x="84" y="234"/>
                    </a:lnTo>
                    <a:lnTo>
                      <a:pt x="91" y="241"/>
                    </a:lnTo>
                    <a:lnTo>
                      <a:pt x="93" y="241"/>
                    </a:lnTo>
                    <a:lnTo>
                      <a:pt x="93" y="230"/>
                    </a:lnTo>
                    <a:lnTo>
                      <a:pt x="96" y="193"/>
                    </a:lnTo>
                    <a:lnTo>
                      <a:pt x="94" y="177"/>
                    </a:lnTo>
                    <a:lnTo>
                      <a:pt x="93" y="174"/>
                    </a:lnTo>
                    <a:lnTo>
                      <a:pt x="93" y="169"/>
                    </a:lnTo>
                    <a:lnTo>
                      <a:pt x="87" y="155"/>
                    </a:lnTo>
                    <a:lnTo>
                      <a:pt x="84" y="152"/>
                    </a:lnTo>
                    <a:lnTo>
                      <a:pt x="83" y="152"/>
                    </a:lnTo>
                    <a:lnTo>
                      <a:pt x="82" y="150"/>
                    </a:lnTo>
                    <a:lnTo>
                      <a:pt x="77" y="150"/>
                    </a:lnTo>
                    <a:lnTo>
                      <a:pt x="76" y="149"/>
                    </a:lnTo>
                    <a:lnTo>
                      <a:pt x="75" y="145"/>
                    </a:lnTo>
                    <a:lnTo>
                      <a:pt x="73" y="144"/>
                    </a:lnTo>
                    <a:lnTo>
                      <a:pt x="73" y="141"/>
                    </a:lnTo>
                    <a:lnTo>
                      <a:pt x="70" y="138"/>
                    </a:lnTo>
                    <a:lnTo>
                      <a:pt x="72" y="137"/>
                    </a:lnTo>
                    <a:lnTo>
                      <a:pt x="75" y="130"/>
                    </a:lnTo>
                    <a:lnTo>
                      <a:pt x="63" y="113"/>
                    </a:lnTo>
                    <a:lnTo>
                      <a:pt x="58" y="109"/>
                    </a:lnTo>
                    <a:lnTo>
                      <a:pt x="58" y="107"/>
                    </a:lnTo>
                    <a:lnTo>
                      <a:pt x="55" y="110"/>
                    </a:lnTo>
                    <a:lnTo>
                      <a:pt x="52" y="112"/>
                    </a:lnTo>
                    <a:lnTo>
                      <a:pt x="47" y="112"/>
                    </a:lnTo>
                    <a:lnTo>
                      <a:pt x="44" y="110"/>
                    </a:lnTo>
                    <a:lnTo>
                      <a:pt x="40" y="106"/>
                    </a:lnTo>
                    <a:lnTo>
                      <a:pt x="26" y="77"/>
                    </a:lnTo>
                    <a:lnTo>
                      <a:pt x="22" y="71"/>
                    </a:lnTo>
                    <a:lnTo>
                      <a:pt x="19" y="68"/>
                    </a:lnTo>
                    <a:lnTo>
                      <a:pt x="5" y="57"/>
                    </a:lnTo>
                    <a:lnTo>
                      <a:pt x="3" y="56"/>
                    </a:lnTo>
                    <a:lnTo>
                      <a:pt x="3" y="54"/>
                    </a:lnTo>
                    <a:lnTo>
                      <a:pt x="2" y="49"/>
                    </a:lnTo>
                    <a:lnTo>
                      <a:pt x="0" y="46"/>
                    </a:lnTo>
                    <a:lnTo>
                      <a:pt x="0" y="39"/>
                    </a:lnTo>
                    <a:lnTo>
                      <a:pt x="2" y="32"/>
                    </a:lnTo>
                    <a:lnTo>
                      <a:pt x="3" y="29"/>
                    </a:lnTo>
                    <a:lnTo>
                      <a:pt x="5" y="28"/>
                    </a:lnTo>
                    <a:lnTo>
                      <a:pt x="5" y="8"/>
                    </a:lnTo>
                    <a:lnTo>
                      <a:pt x="7" y="4"/>
                    </a:lnTo>
                    <a:lnTo>
                      <a:pt x="13" y="1"/>
                    </a:lnTo>
                    <a:lnTo>
                      <a:pt x="15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14" name="Freeform 4965">
                <a:extLst>
                  <a:ext uri="{FF2B5EF4-FFF2-40B4-BE49-F238E27FC236}">
                    <a16:creationId xmlns:a16="http://schemas.microsoft.com/office/drawing/2014/main" id="{C9F83AC9-0B85-540F-7103-E577AD9B38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1" y="2346"/>
                <a:ext cx="109" cy="75"/>
              </a:xfrm>
              <a:custGeom>
                <a:avLst/>
                <a:gdLst>
                  <a:gd name="T0" fmla="*/ 434 w 436"/>
                  <a:gd name="T1" fmla="*/ 296 h 298"/>
                  <a:gd name="T2" fmla="*/ 414 w 436"/>
                  <a:gd name="T3" fmla="*/ 295 h 298"/>
                  <a:gd name="T4" fmla="*/ 401 w 436"/>
                  <a:gd name="T5" fmla="*/ 268 h 298"/>
                  <a:gd name="T6" fmla="*/ 400 w 436"/>
                  <a:gd name="T7" fmla="*/ 266 h 298"/>
                  <a:gd name="T8" fmla="*/ 381 w 436"/>
                  <a:gd name="T9" fmla="*/ 252 h 298"/>
                  <a:gd name="T10" fmla="*/ 376 w 436"/>
                  <a:gd name="T11" fmla="*/ 246 h 298"/>
                  <a:gd name="T12" fmla="*/ 372 w 436"/>
                  <a:gd name="T13" fmla="*/ 241 h 298"/>
                  <a:gd name="T14" fmla="*/ 364 w 436"/>
                  <a:gd name="T15" fmla="*/ 235 h 298"/>
                  <a:gd name="T16" fmla="*/ 338 w 436"/>
                  <a:gd name="T17" fmla="*/ 203 h 298"/>
                  <a:gd name="T18" fmla="*/ 333 w 436"/>
                  <a:gd name="T19" fmla="*/ 194 h 298"/>
                  <a:gd name="T20" fmla="*/ 318 w 436"/>
                  <a:gd name="T21" fmla="*/ 176 h 298"/>
                  <a:gd name="T22" fmla="*/ 309 w 436"/>
                  <a:gd name="T23" fmla="*/ 171 h 298"/>
                  <a:gd name="T24" fmla="*/ 304 w 436"/>
                  <a:gd name="T25" fmla="*/ 162 h 298"/>
                  <a:gd name="T26" fmla="*/ 277 w 436"/>
                  <a:gd name="T27" fmla="*/ 136 h 298"/>
                  <a:gd name="T28" fmla="*/ 276 w 436"/>
                  <a:gd name="T29" fmla="*/ 122 h 298"/>
                  <a:gd name="T30" fmla="*/ 274 w 436"/>
                  <a:gd name="T31" fmla="*/ 111 h 298"/>
                  <a:gd name="T32" fmla="*/ 276 w 436"/>
                  <a:gd name="T33" fmla="*/ 107 h 298"/>
                  <a:gd name="T34" fmla="*/ 281 w 436"/>
                  <a:gd name="T35" fmla="*/ 102 h 298"/>
                  <a:gd name="T36" fmla="*/ 290 w 436"/>
                  <a:gd name="T37" fmla="*/ 104 h 298"/>
                  <a:gd name="T38" fmla="*/ 292 w 436"/>
                  <a:gd name="T39" fmla="*/ 102 h 298"/>
                  <a:gd name="T40" fmla="*/ 294 w 436"/>
                  <a:gd name="T41" fmla="*/ 100 h 298"/>
                  <a:gd name="T42" fmla="*/ 292 w 436"/>
                  <a:gd name="T43" fmla="*/ 94 h 298"/>
                  <a:gd name="T44" fmla="*/ 290 w 436"/>
                  <a:gd name="T45" fmla="*/ 90 h 298"/>
                  <a:gd name="T46" fmla="*/ 285 w 436"/>
                  <a:gd name="T47" fmla="*/ 84 h 298"/>
                  <a:gd name="T48" fmla="*/ 281 w 436"/>
                  <a:gd name="T49" fmla="*/ 81 h 298"/>
                  <a:gd name="T50" fmla="*/ 270 w 436"/>
                  <a:gd name="T51" fmla="*/ 76 h 298"/>
                  <a:gd name="T52" fmla="*/ 267 w 436"/>
                  <a:gd name="T53" fmla="*/ 69 h 298"/>
                  <a:gd name="T54" fmla="*/ 269 w 436"/>
                  <a:gd name="T55" fmla="*/ 63 h 298"/>
                  <a:gd name="T56" fmla="*/ 266 w 436"/>
                  <a:gd name="T57" fmla="*/ 57 h 298"/>
                  <a:gd name="T58" fmla="*/ 248 w 436"/>
                  <a:gd name="T59" fmla="*/ 42 h 298"/>
                  <a:gd name="T60" fmla="*/ 235 w 436"/>
                  <a:gd name="T61" fmla="*/ 35 h 298"/>
                  <a:gd name="T62" fmla="*/ 223 w 436"/>
                  <a:gd name="T63" fmla="*/ 30 h 298"/>
                  <a:gd name="T64" fmla="*/ 200 w 436"/>
                  <a:gd name="T65" fmla="*/ 9 h 298"/>
                  <a:gd name="T66" fmla="*/ 187 w 436"/>
                  <a:gd name="T67" fmla="*/ 2 h 298"/>
                  <a:gd name="T68" fmla="*/ 184 w 436"/>
                  <a:gd name="T69" fmla="*/ 0 h 298"/>
                  <a:gd name="T70" fmla="*/ 177 w 436"/>
                  <a:gd name="T71" fmla="*/ 3 h 298"/>
                  <a:gd name="T72" fmla="*/ 170 w 436"/>
                  <a:gd name="T73" fmla="*/ 9 h 298"/>
                  <a:gd name="T74" fmla="*/ 165 w 436"/>
                  <a:gd name="T75" fmla="*/ 18 h 298"/>
                  <a:gd name="T76" fmla="*/ 163 w 436"/>
                  <a:gd name="T77" fmla="*/ 26 h 298"/>
                  <a:gd name="T78" fmla="*/ 158 w 436"/>
                  <a:gd name="T79" fmla="*/ 37 h 298"/>
                  <a:gd name="T80" fmla="*/ 157 w 436"/>
                  <a:gd name="T81" fmla="*/ 38 h 298"/>
                  <a:gd name="T82" fmla="*/ 154 w 436"/>
                  <a:gd name="T83" fmla="*/ 40 h 298"/>
                  <a:gd name="T84" fmla="*/ 139 w 436"/>
                  <a:gd name="T85" fmla="*/ 47 h 298"/>
                  <a:gd name="T86" fmla="*/ 125 w 436"/>
                  <a:gd name="T87" fmla="*/ 66 h 298"/>
                  <a:gd name="T88" fmla="*/ 124 w 436"/>
                  <a:gd name="T89" fmla="*/ 67 h 298"/>
                  <a:gd name="T90" fmla="*/ 111 w 436"/>
                  <a:gd name="T91" fmla="*/ 115 h 298"/>
                  <a:gd name="T92" fmla="*/ 112 w 436"/>
                  <a:gd name="T93" fmla="*/ 122 h 298"/>
                  <a:gd name="T94" fmla="*/ 111 w 436"/>
                  <a:gd name="T95" fmla="*/ 127 h 298"/>
                  <a:gd name="T96" fmla="*/ 107 w 436"/>
                  <a:gd name="T97" fmla="*/ 136 h 298"/>
                  <a:gd name="T98" fmla="*/ 83 w 436"/>
                  <a:gd name="T99" fmla="*/ 172 h 298"/>
                  <a:gd name="T100" fmla="*/ 75 w 436"/>
                  <a:gd name="T101" fmla="*/ 179 h 298"/>
                  <a:gd name="T102" fmla="*/ 70 w 436"/>
                  <a:gd name="T103" fmla="*/ 182 h 298"/>
                  <a:gd name="T104" fmla="*/ 52 w 436"/>
                  <a:gd name="T105" fmla="*/ 194 h 298"/>
                  <a:gd name="T106" fmla="*/ 48 w 436"/>
                  <a:gd name="T107" fmla="*/ 196 h 298"/>
                  <a:gd name="T108" fmla="*/ 43 w 436"/>
                  <a:gd name="T109" fmla="*/ 201 h 298"/>
                  <a:gd name="T110" fmla="*/ 38 w 436"/>
                  <a:gd name="T111" fmla="*/ 206 h 298"/>
                  <a:gd name="T112" fmla="*/ 34 w 436"/>
                  <a:gd name="T113" fmla="*/ 210 h 298"/>
                  <a:gd name="T114" fmla="*/ 19 w 436"/>
                  <a:gd name="T115" fmla="*/ 211 h 298"/>
                  <a:gd name="T116" fmla="*/ 0 w 436"/>
                  <a:gd name="T117" fmla="*/ 207 h 2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436" h="298">
                    <a:moveTo>
                      <a:pt x="436" y="298"/>
                    </a:moveTo>
                    <a:lnTo>
                      <a:pt x="434" y="296"/>
                    </a:lnTo>
                    <a:lnTo>
                      <a:pt x="415" y="296"/>
                    </a:lnTo>
                    <a:lnTo>
                      <a:pt x="414" y="295"/>
                    </a:lnTo>
                    <a:lnTo>
                      <a:pt x="403" y="270"/>
                    </a:lnTo>
                    <a:lnTo>
                      <a:pt x="401" y="268"/>
                    </a:lnTo>
                    <a:lnTo>
                      <a:pt x="401" y="267"/>
                    </a:lnTo>
                    <a:lnTo>
                      <a:pt x="400" y="266"/>
                    </a:lnTo>
                    <a:lnTo>
                      <a:pt x="393" y="260"/>
                    </a:lnTo>
                    <a:lnTo>
                      <a:pt x="381" y="252"/>
                    </a:lnTo>
                    <a:lnTo>
                      <a:pt x="378" y="248"/>
                    </a:lnTo>
                    <a:lnTo>
                      <a:pt x="376" y="246"/>
                    </a:lnTo>
                    <a:lnTo>
                      <a:pt x="375" y="243"/>
                    </a:lnTo>
                    <a:lnTo>
                      <a:pt x="372" y="241"/>
                    </a:lnTo>
                    <a:lnTo>
                      <a:pt x="369" y="239"/>
                    </a:lnTo>
                    <a:lnTo>
                      <a:pt x="364" y="235"/>
                    </a:lnTo>
                    <a:lnTo>
                      <a:pt x="355" y="227"/>
                    </a:lnTo>
                    <a:lnTo>
                      <a:pt x="338" y="203"/>
                    </a:lnTo>
                    <a:lnTo>
                      <a:pt x="334" y="199"/>
                    </a:lnTo>
                    <a:lnTo>
                      <a:pt x="333" y="194"/>
                    </a:lnTo>
                    <a:lnTo>
                      <a:pt x="329" y="186"/>
                    </a:lnTo>
                    <a:lnTo>
                      <a:pt x="318" y="176"/>
                    </a:lnTo>
                    <a:lnTo>
                      <a:pt x="314" y="175"/>
                    </a:lnTo>
                    <a:lnTo>
                      <a:pt x="309" y="171"/>
                    </a:lnTo>
                    <a:lnTo>
                      <a:pt x="308" y="171"/>
                    </a:lnTo>
                    <a:lnTo>
                      <a:pt x="304" y="162"/>
                    </a:lnTo>
                    <a:lnTo>
                      <a:pt x="298" y="155"/>
                    </a:lnTo>
                    <a:lnTo>
                      <a:pt x="277" y="136"/>
                    </a:lnTo>
                    <a:lnTo>
                      <a:pt x="276" y="129"/>
                    </a:lnTo>
                    <a:lnTo>
                      <a:pt x="276" y="122"/>
                    </a:lnTo>
                    <a:lnTo>
                      <a:pt x="274" y="119"/>
                    </a:lnTo>
                    <a:lnTo>
                      <a:pt x="274" y="111"/>
                    </a:lnTo>
                    <a:lnTo>
                      <a:pt x="276" y="108"/>
                    </a:lnTo>
                    <a:lnTo>
                      <a:pt x="276" y="107"/>
                    </a:lnTo>
                    <a:lnTo>
                      <a:pt x="280" y="102"/>
                    </a:lnTo>
                    <a:lnTo>
                      <a:pt x="281" y="102"/>
                    </a:lnTo>
                    <a:lnTo>
                      <a:pt x="285" y="104"/>
                    </a:lnTo>
                    <a:lnTo>
                      <a:pt x="290" y="104"/>
                    </a:lnTo>
                    <a:lnTo>
                      <a:pt x="291" y="102"/>
                    </a:lnTo>
                    <a:lnTo>
                      <a:pt x="292" y="102"/>
                    </a:lnTo>
                    <a:lnTo>
                      <a:pt x="292" y="101"/>
                    </a:lnTo>
                    <a:lnTo>
                      <a:pt x="294" y="100"/>
                    </a:lnTo>
                    <a:lnTo>
                      <a:pt x="294" y="97"/>
                    </a:lnTo>
                    <a:lnTo>
                      <a:pt x="292" y="94"/>
                    </a:lnTo>
                    <a:lnTo>
                      <a:pt x="292" y="93"/>
                    </a:lnTo>
                    <a:lnTo>
                      <a:pt x="290" y="90"/>
                    </a:lnTo>
                    <a:lnTo>
                      <a:pt x="290" y="88"/>
                    </a:lnTo>
                    <a:lnTo>
                      <a:pt x="285" y="84"/>
                    </a:lnTo>
                    <a:lnTo>
                      <a:pt x="283" y="83"/>
                    </a:lnTo>
                    <a:lnTo>
                      <a:pt x="281" y="81"/>
                    </a:lnTo>
                    <a:lnTo>
                      <a:pt x="271" y="77"/>
                    </a:lnTo>
                    <a:lnTo>
                      <a:pt x="270" y="76"/>
                    </a:lnTo>
                    <a:lnTo>
                      <a:pt x="269" y="71"/>
                    </a:lnTo>
                    <a:lnTo>
                      <a:pt x="267" y="69"/>
                    </a:lnTo>
                    <a:lnTo>
                      <a:pt x="267" y="67"/>
                    </a:lnTo>
                    <a:lnTo>
                      <a:pt x="269" y="63"/>
                    </a:lnTo>
                    <a:lnTo>
                      <a:pt x="267" y="63"/>
                    </a:lnTo>
                    <a:lnTo>
                      <a:pt x="266" y="57"/>
                    </a:lnTo>
                    <a:lnTo>
                      <a:pt x="252" y="47"/>
                    </a:lnTo>
                    <a:lnTo>
                      <a:pt x="248" y="42"/>
                    </a:lnTo>
                    <a:lnTo>
                      <a:pt x="244" y="41"/>
                    </a:lnTo>
                    <a:lnTo>
                      <a:pt x="235" y="35"/>
                    </a:lnTo>
                    <a:lnTo>
                      <a:pt x="232" y="35"/>
                    </a:lnTo>
                    <a:lnTo>
                      <a:pt x="223" y="30"/>
                    </a:lnTo>
                    <a:lnTo>
                      <a:pt x="223" y="28"/>
                    </a:lnTo>
                    <a:lnTo>
                      <a:pt x="200" y="9"/>
                    </a:lnTo>
                    <a:lnTo>
                      <a:pt x="199" y="7"/>
                    </a:lnTo>
                    <a:lnTo>
                      <a:pt x="187" y="2"/>
                    </a:lnTo>
                    <a:lnTo>
                      <a:pt x="185" y="2"/>
                    </a:lnTo>
                    <a:lnTo>
                      <a:pt x="184" y="0"/>
                    </a:lnTo>
                    <a:lnTo>
                      <a:pt x="182" y="2"/>
                    </a:lnTo>
                    <a:lnTo>
                      <a:pt x="177" y="3"/>
                    </a:lnTo>
                    <a:lnTo>
                      <a:pt x="171" y="7"/>
                    </a:lnTo>
                    <a:lnTo>
                      <a:pt x="170" y="9"/>
                    </a:lnTo>
                    <a:lnTo>
                      <a:pt x="165" y="16"/>
                    </a:lnTo>
                    <a:lnTo>
                      <a:pt x="165" y="18"/>
                    </a:lnTo>
                    <a:lnTo>
                      <a:pt x="164" y="23"/>
                    </a:lnTo>
                    <a:lnTo>
                      <a:pt x="163" y="26"/>
                    </a:lnTo>
                    <a:lnTo>
                      <a:pt x="163" y="27"/>
                    </a:lnTo>
                    <a:lnTo>
                      <a:pt x="158" y="37"/>
                    </a:lnTo>
                    <a:lnTo>
                      <a:pt x="157" y="37"/>
                    </a:lnTo>
                    <a:lnTo>
                      <a:pt x="157" y="38"/>
                    </a:lnTo>
                    <a:lnTo>
                      <a:pt x="154" y="38"/>
                    </a:lnTo>
                    <a:lnTo>
                      <a:pt x="154" y="40"/>
                    </a:lnTo>
                    <a:lnTo>
                      <a:pt x="151" y="40"/>
                    </a:lnTo>
                    <a:lnTo>
                      <a:pt x="139" y="47"/>
                    </a:lnTo>
                    <a:lnTo>
                      <a:pt x="136" y="49"/>
                    </a:lnTo>
                    <a:lnTo>
                      <a:pt x="125" y="66"/>
                    </a:lnTo>
                    <a:lnTo>
                      <a:pt x="124" y="66"/>
                    </a:lnTo>
                    <a:lnTo>
                      <a:pt x="124" y="67"/>
                    </a:lnTo>
                    <a:lnTo>
                      <a:pt x="122" y="86"/>
                    </a:lnTo>
                    <a:lnTo>
                      <a:pt x="111" y="115"/>
                    </a:lnTo>
                    <a:lnTo>
                      <a:pt x="111" y="116"/>
                    </a:lnTo>
                    <a:lnTo>
                      <a:pt x="112" y="122"/>
                    </a:lnTo>
                    <a:lnTo>
                      <a:pt x="112" y="124"/>
                    </a:lnTo>
                    <a:lnTo>
                      <a:pt x="111" y="127"/>
                    </a:lnTo>
                    <a:lnTo>
                      <a:pt x="111" y="131"/>
                    </a:lnTo>
                    <a:lnTo>
                      <a:pt x="107" y="136"/>
                    </a:lnTo>
                    <a:lnTo>
                      <a:pt x="94" y="151"/>
                    </a:lnTo>
                    <a:lnTo>
                      <a:pt x="83" y="172"/>
                    </a:lnTo>
                    <a:lnTo>
                      <a:pt x="82" y="174"/>
                    </a:lnTo>
                    <a:lnTo>
                      <a:pt x="75" y="179"/>
                    </a:lnTo>
                    <a:lnTo>
                      <a:pt x="70" y="181"/>
                    </a:lnTo>
                    <a:lnTo>
                      <a:pt x="70" y="182"/>
                    </a:lnTo>
                    <a:lnTo>
                      <a:pt x="59" y="189"/>
                    </a:lnTo>
                    <a:lnTo>
                      <a:pt x="52" y="194"/>
                    </a:lnTo>
                    <a:lnTo>
                      <a:pt x="50" y="196"/>
                    </a:lnTo>
                    <a:lnTo>
                      <a:pt x="48" y="196"/>
                    </a:lnTo>
                    <a:lnTo>
                      <a:pt x="47" y="199"/>
                    </a:lnTo>
                    <a:lnTo>
                      <a:pt x="43" y="201"/>
                    </a:lnTo>
                    <a:lnTo>
                      <a:pt x="43" y="203"/>
                    </a:lnTo>
                    <a:lnTo>
                      <a:pt x="38" y="206"/>
                    </a:lnTo>
                    <a:lnTo>
                      <a:pt x="37" y="208"/>
                    </a:lnTo>
                    <a:lnTo>
                      <a:pt x="34" y="210"/>
                    </a:lnTo>
                    <a:lnTo>
                      <a:pt x="33" y="211"/>
                    </a:lnTo>
                    <a:lnTo>
                      <a:pt x="19" y="211"/>
                    </a:lnTo>
                    <a:lnTo>
                      <a:pt x="15" y="207"/>
                    </a:lnTo>
                    <a:lnTo>
                      <a:pt x="0" y="20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15" name="Freeform 4966">
                <a:extLst>
                  <a:ext uri="{FF2B5EF4-FFF2-40B4-BE49-F238E27FC236}">
                    <a16:creationId xmlns:a16="http://schemas.microsoft.com/office/drawing/2014/main" id="{5C8D69C4-E2C0-A083-74CB-823FBCD830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5" y="2276"/>
                <a:ext cx="11" cy="25"/>
              </a:xfrm>
              <a:custGeom>
                <a:avLst/>
                <a:gdLst>
                  <a:gd name="T0" fmla="*/ 43 w 43"/>
                  <a:gd name="T1" fmla="*/ 100 h 100"/>
                  <a:gd name="T2" fmla="*/ 39 w 43"/>
                  <a:gd name="T3" fmla="*/ 95 h 100"/>
                  <a:gd name="T4" fmla="*/ 31 w 43"/>
                  <a:gd name="T5" fmla="*/ 88 h 100"/>
                  <a:gd name="T6" fmla="*/ 29 w 43"/>
                  <a:gd name="T7" fmla="*/ 85 h 100"/>
                  <a:gd name="T8" fmla="*/ 29 w 43"/>
                  <a:gd name="T9" fmla="*/ 84 h 100"/>
                  <a:gd name="T10" fmla="*/ 28 w 43"/>
                  <a:gd name="T11" fmla="*/ 82 h 100"/>
                  <a:gd name="T12" fmla="*/ 27 w 43"/>
                  <a:gd name="T13" fmla="*/ 54 h 100"/>
                  <a:gd name="T14" fmla="*/ 21 w 43"/>
                  <a:gd name="T15" fmla="*/ 47 h 100"/>
                  <a:gd name="T16" fmla="*/ 10 w 43"/>
                  <a:gd name="T17" fmla="*/ 45 h 100"/>
                  <a:gd name="T18" fmla="*/ 0 w 43"/>
                  <a:gd name="T19" fmla="*/ 40 h 100"/>
                  <a:gd name="T20" fmla="*/ 0 w 43"/>
                  <a:gd name="T21" fmla="*/ 39 h 100"/>
                  <a:gd name="T22" fmla="*/ 3 w 43"/>
                  <a:gd name="T23" fmla="*/ 33 h 100"/>
                  <a:gd name="T24" fmla="*/ 4 w 43"/>
                  <a:gd name="T25" fmla="*/ 29 h 100"/>
                  <a:gd name="T26" fmla="*/ 8 w 43"/>
                  <a:gd name="T27" fmla="*/ 25 h 100"/>
                  <a:gd name="T28" fmla="*/ 10 w 43"/>
                  <a:gd name="T29" fmla="*/ 19 h 100"/>
                  <a:gd name="T30" fmla="*/ 10 w 43"/>
                  <a:gd name="T31" fmla="*/ 12 h 100"/>
                  <a:gd name="T32" fmla="*/ 8 w 43"/>
                  <a:gd name="T33" fmla="*/ 11 h 100"/>
                  <a:gd name="T34" fmla="*/ 3 w 43"/>
                  <a:gd name="T35" fmla="*/ 3 h 100"/>
                  <a:gd name="T36" fmla="*/ 4 w 43"/>
                  <a:gd name="T37" fmla="*/ 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43" h="100">
                    <a:moveTo>
                      <a:pt x="43" y="100"/>
                    </a:moveTo>
                    <a:lnTo>
                      <a:pt x="39" y="95"/>
                    </a:lnTo>
                    <a:lnTo>
                      <a:pt x="31" y="88"/>
                    </a:lnTo>
                    <a:lnTo>
                      <a:pt x="29" y="85"/>
                    </a:lnTo>
                    <a:lnTo>
                      <a:pt x="29" y="84"/>
                    </a:lnTo>
                    <a:lnTo>
                      <a:pt x="28" y="82"/>
                    </a:lnTo>
                    <a:lnTo>
                      <a:pt x="27" y="54"/>
                    </a:lnTo>
                    <a:lnTo>
                      <a:pt x="21" y="47"/>
                    </a:lnTo>
                    <a:lnTo>
                      <a:pt x="10" y="45"/>
                    </a:lnTo>
                    <a:lnTo>
                      <a:pt x="0" y="40"/>
                    </a:lnTo>
                    <a:lnTo>
                      <a:pt x="0" y="39"/>
                    </a:lnTo>
                    <a:lnTo>
                      <a:pt x="3" y="33"/>
                    </a:lnTo>
                    <a:lnTo>
                      <a:pt x="4" y="29"/>
                    </a:lnTo>
                    <a:lnTo>
                      <a:pt x="8" y="25"/>
                    </a:lnTo>
                    <a:lnTo>
                      <a:pt x="10" y="19"/>
                    </a:lnTo>
                    <a:lnTo>
                      <a:pt x="10" y="12"/>
                    </a:lnTo>
                    <a:lnTo>
                      <a:pt x="8" y="11"/>
                    </a:lnTo>
                    <a:lnTo>
                      <a:pt x="3" y="3"/>
                    </a:lnTo>
                    <a:lnTo>
                      <a:pt x="4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16" name="Freeform 4967">
                <a:extLst>
                  <a:ext uri="{FF2B5EF4-FFF2-40B4-BE49-F238E27FC236}">
                    <a16:creationId xmlns:a16="http://schemas.microsoft.com/office/drawing/2014/main" id="{BD09882C-085E-DA75-9A7D-6F72E7149E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6" y="2381"/>
                <a:ext cx="25" cy="17"/>
              </a:xfrm>
              <a:custGeom>
                <a:avLst/>
                <a:gdLst>
                  <a:gd name="T0" fmla="*/ 100 w 100"/>
                  <a:gd name="T1" fmla="*/ 68 h 69"/>
                  <a:gd name="T2" fmla="*/ 98 w 100"/>
                  <a:gd name="T3" fmla="*/ 69 h 69"/>
                  <a:gd name="T4" fmla="*/ 91 w 100"/>
                  <a:gd name="T5" fmla="*/ 69 h 69"/>
                  <a:gd name="T6" fmla="*/ 88 w 100"/>
                  <a:gd name="T7" fmla="*/ 67 h 69"/>
                  <a:gd name="T8" fmla="*/ 87 w 100"/>
                  <a:gd name="T9" fmla="*/ 67 h 69"/>
                  <a:gd name="T10" fmla="*/ 84 w 100"/>
                  <a:gd name="T11" fmla="*/ 61 h 69"/>
                  <a:gd name="T12" fmla="*/ 84 w 100"/>
                  <a:gd name="T13" fmla="*/ 52 h 69"/>
                  <a:gd name="T14" fmla="*/ 83 w 100"/>
                  <a:gd name="T15" fmla="*/ 50 h 69"/>
                  <a:gd name="T16" fmla="*/ 83 w 100"/>
                  <a:gd name="T17" fmla="*/ 47 h 69"/>
                  <a:gd name="T18" fmla="*/ 70 w 100"/>
                  <a:gd name="T19" fmla="*/ 29 h 69"/>
                  <a:gd name="T20" fmla="*/ 62 w 100"/>
                  <a:gd name="T21" fmla="*/ 26 h 69"/>
                  <a:gd name="T22" fmla="*/ 59 w 100"/>
                  <a:gd name="T23" fmla="*/ 25 h 69"/>
                  <a:gd name="T24" fmla="*/ 52 w 100"/>
                  <a:gd name="T25" fmla="*/ 18 h 69"/>
                  <a:gd name="T26" fmla="*/ 50 w 100"/>
                  <a:gd name="T27" fmla="*/ 15 h 69"/>
                  <a:gd name="T28" fmla="*/ 49 w 100"/>
                  <a:gd name="T29" fmla="*/ 14 h 69"/>
                  <a:gd name="T30" fmla="*/ 47 w 100"/>
                  <a:gd name="T31" fmla="*/ 14 h 69"/>
                  <a:gd name="T32" fmla="*/ 46 w 100"/>
                  <a:gd name="T33" fmla="*/ 12 h 69"/>
                  <a:gd name="T34" fmla="*/ 38 w 100"/>
                  <a:gd name="T35" fmla="*/ 9 h 69"/>
                  <a:gd name="T36" fmla="*/ 32 w 100"/>
                  <a:gd name="T37" fmla="*/ 9 h 69"/>
                  <a:gd name="T38" fmla="*/ 31 w 100"/>
                  <a:gd name="T39" fmla="*/ 11 h 69"/>
                  <a:gd name="T40" fmla="*/ 28 w 100"/>
                  <a:gd name="T41" fmla="*/ 11 h 69"/>
                  <a:gd name="T42" fmla="*/ 4 w 100"/>
                  <a:gd name="T43" fmla="*/ 0 h 69"/>
                  <a:gd name="T44" fmla="*/ 0 w 100"/>
                  <a:gd name="T45" fmla="*/ 0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00" h="69">
                    <a:moveTo>
                      <a:pt x="100" y="68"/>
                    </a:moveTo>
                    <a:lnTo>
                      <a:pt x="98" y="69"/>
                    </a:lnTo>
                    <a:lnTo>
                      <a:pt x="91" y="69"/>
                    </a:lnTo>
                    <a:lnTo>
                      <a:pt x="88" y="67"/>
                    </a:lnTo>
                    <a:lnTo>
                      <a:pt x="87" y="67"/>
                    </a:lnTo>
                    <a:lnTo>
                      <a:pt x="84" y="61"/>
                    </a:lnTo>
                    <a:lnTo>
                      <a:pt x="84" y="52"/>
                    </a:lnTo>
                    <a:lnTo>
                      <a:pt x="83" y="50"/>
                    </a:lnTo>
                    <a:lnTo>
                      <a:pt x="83" y="47"/>
                    </a:lnTo>
                    <a:lnTo>
                      <a:pt x="70" y="29"/>
                    </a:lnTo>
                    <a:lnTo>
                      <a:pt x="62" y="26"/>
                    </a:lnTo>
                    <a:lnTo>
                      <a:pt x="59" y="25"/>
                    </a:lnTo>
                    <a:lnTo>
                      <a:pt x="52" y="18"/>
                    </a:lnTo>
                    <a:lnTo>
                      <a:pt x="50" y="15"/>
                    </a:lnTo>
                    <a:lnTo>
                      <a:pt x="49" y="14"/>
                    </a:lnTo>
                    <a:lnTo>
                      <a:pt x="47" y="14"/>
                    </a:lnTo>
                    <a:lnTo>
                      <a:pt x="46" y="12"/>
                    </a:lnTo>
                    <a:lnTo>
                      <a:pt x="38" y="9"/>
                    </a:lnTo>
                    <a:lnTo>
                      <a:pt x="32" y="9"/>
                    </a:lnTo>
                    <a:lnTo>
                      <a:pt x="31" y="11"/>
                    </a:lnTo>
                    <a:lnTo>
                      <a:pt x="28" y="11"/>
                    </a:lnTo>
                    <a:lnTo>
                      <a:pt x="4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17" name="Freeform 4968">
                <a:extLst>
                  <a:ext uri="{FF2B5EF4-FFF2-40B4-BE49-F238E27FC236}">
                    <a16:creationId xmlns:a16="http://schemas.microsoft.com/office/drawing/2014/main" id="{0276B430-F755-BA6D-724E-7F7778D61E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5" y="2434"/>
                <a:ext cx="81" cy="38"/>
              </a:xfrm>
              <a:custGeom>
                <a:avLst/>
                <a:gdLst>
                  <a:gd name="T0" fmla="*/ 10 w 323"/>
                  <a:gd name="T1" fmla="*/ 0 h 151"/>
                  <a:gd name="T2" fmla="*/ 10 w 323"/>
                  <a:gd name="T3" fmla="*/ 8 h 151"/>
                  <a:gd name="T4" fmla="*/ 8 w 323"/>
                  <a:gd name="T5" fmla="*/ 8 h 151"/>
                  <a:gd name="T6" fmla="*/ 3 w 323"/>
                  <a:gd name="T7" fmla="*/ 25 h 151"/>
                  <a:gd name="T8" fmla="*/ 0 w 323"/>
                  <a:gd name="T9" fmla="*/ 46 h 151"/>
                  <a:gd name="T10" fmla="*/ 0 w 323"/>
                  <a:gd name="T11" fmla="*/ 53 h 151"/>
                  <a:gd name="T12" fmla="*/ 1 w 323"/>
                  <a:gd name="T13" fmla="*/ 61 h 151"/>
                  <a:gd name="T14" fmla="*/ 1 w 323"/>
                  <a:gd name="T15" fmla="*/ 64 h 151"/>
                  <a:gd name="T16" fmla="*/ 3 w 323"/>
                  <a:gd name="T17" fmla="*/ 64 h 151"/>
                  <a:gd name="T18" fmla="*/ 3 w 323"/>
                  <a:gd name="T19" fmla="*/ 67 h 151"/>
                  <a:gd name="T20" fmla="*/ 4 w 323"/>
                  <a:gd name="T21" fmla="*/ 67 h 151"/>
                  <a:gd name="T22" fmla="*/ 5 w 323"/>
                  <a:gd name="T23" fmla="*/ 68 h 151"/>
                  <a:gd name="T24" fmla="*/ 10 w 323"/>
                  <a:gd name="T25" fmla="*/ 68 h 151"/>
                  <a:gd name="T26" fmla="*/ 11 w 323"/>
                  <a:gd name="T27" fmla="*/ 71 h 151"/>
                  <a:gd name="T28" fmla="*/ 12 w 323"/>
                  <a:gd name="T29" fmla="*/ 75 h 151"/>
                  <a:gd name="T30" fmla="*/ 15 w 323"/>
                  <a:gd name="T31" fmla="*/ 80 h 151"/>
                  <a:gd name="T32" fmla="*/ 25 w 323"/>
                  <a:gd name="T33" fmla="*/ 84 h 151"/>
                  <a:gd name="T34" fmla="*/ 25 w 323"/>
                  <a:gd name="T35" fmla="*/ 82 h 151"/>
                  <a:gd name="T36" fmla="*/ 35 w 323"/>
                  <a:gd name="T37" fmla="*/ 91 h 151"/>
                  <a:gd name="T38" fmla="*/ 36 w 323"/>
                  <a:gd name="T39" fmla="*/ 91 h 151"/>
                  <a:gd name="T40" fmla="*/ 46 w 323"/>
                  <a:gd name="T41" fmla="*/ 94 h 151"/>
                  <a:gd name="T42" fmla="*/ 46 w 323"/>
                  <a:gd name="T43" fmla="*/ 96 h 151"/>
                  <a:gd name="T44" fmla="*/ 49 w 323"/>
                  <a:gd name="T45" fmla="*/ 99 h 151"/>
                  <a:gd name="T46" fmla="*/ 52 w 323"/>
                  <a:gd name="T47" fmla="*/ 101 h 151"/>
                  <a:gd name="T48" fmla="*/ 56 w 323"/>
                  <a:gd name="T49" fmla="*/ 102 h 151"/>
                  <a:gd name="T50" fmla="*/ 64 w 323"/>
                  <a:gd name="T51" fmla="*/ 101 h 151"/>
                  <a:gd name="T52" fmla="*/ 71 w 323"/>
                  <a:gd name="T53" fmla="*/ 106 h 151"/>
                  <a:gd name="T54" fmla="*/ 137 w 323"/>
                  <a:gd name="T55" fmla="*/ 110 h 151"/>
                  <a:gd name="T56" fmla="*/ 140 w 323"/>
                  <a:gd name="T57" fmla="*/ 111 h 151"/>
                  <a:gd name="T58" fmla="*/ 141 w 323"/>
                  <a:gd name="T59" fmla="*/ 111 h 151"/>
                  <a:gd name="T60" fmla="*/ 154 w 323"/>
                  <a:gd name="T61" fmla="*/ 96 h 151"/>
                  <a:gd name="T62" fmla="*/ 155 w 323"/>
                  <a:gd name="T63" fmla="*/ 96 h 151"/>
                  <a:gd name="T64" fmla="*/ 163 w 323"/>
                  <a:gd name="T65" fmla="*/ 89 h 151"/>
                  <a:gd name="T66" fmla="*/ 186 w 323"/>
                  <a:gd name="T67" fmla="*/ 65 h 151"/>
                  <a:gd name="T68" fmla="*/ 190 w 323"/>
                  <a:gd name="T69" fmla="*/ 64 h 151"/>
                  <a:gd name="T70" fmla="*/ 201 w 323"/>
                  <a:gd name="T71" fmla="*/ 57 h 151"/>
                  <a:gd name="T72" fmla="*/ 205 w 323"/>
                  <a:gd name="T73" fmla="*/ 64 h 151"/>
                  <a:gd name="T74" fmla="*/ 212 w 323"/>
                  <a:gd name="T75" fmla="*/ 80 h 151"/>
                  <a:gd name="T76" fmla="*/ 222 w 323"/>
                  <a:gd name="T77" fmla="*/ 88 h 151"/>
                  <a:gd name="T78" fmla="*/ 265 w 323"/>
                  <a:gd name="T79" fmla="*/ 99 h 151"/>
                  <a:gd name="T80" fmla="*/ 269 w 323"/>
                  <a:gd name="T81" fmla="*/ 103 h 151"/>
                  <a:gd name="T82" fmla="*/ 269 w 323"/>
                  <a:gd name="T83" fmla="*/ 113 h 151"/>
                  <a:gd name="T84" fmla="*/ 268 w 323"/>
                  <a:gd name="T85" fmla="*/ 120 h 151"/>
                  <a:gd name="T86" fmla="*/ 282 w 323"/>
                  <a:gd name="T87" fmla="*/ 125 h 151"/>
                  <a:gd name="T88" fmla="*/ 292 w 323"/>
                  <a:gd name="T89" fmla="*/ 125 h 151"/>
                  <a:gd name="T90" fmla="*/ 295 w 323"/>
                  <a:gd name="T91" fmla="*/ 128 h 151"/>
                  <a:gd name="T92" fmla="*/ 296 w 323"/>
                  <a:gd name="T93" fmla="*/ 128 h 151"/>
                  <a:gd name="T94" fmla="*/ 295 w 323"/>
                  <a:gd name="T95" fmla="*/ 130 h 151"/>
                  <a:gd name="T96" fmla="*/ 295 w 323"/>
                  <a:gd name="T97" fmla="*/ 131 h 151"/>
                  <a:gd name="T98" fmla="*/ 288 w 323"/>
                  <a:gd name="T99" fmla="*/ 144 h 151"/>
                  <a:gd name="T100" fmla="*/ 286 w 323"/>
                  <a:gd name="T101" fmla="*/ 145 h 151"/>
                  <a:gd name="T102" fmla="*/ 286 w 323"/>
                  <a:gd name="T103" fmla="*/ 149 h 151"/>
                  <a:gd name="T104" fmla="*/ 289 w 323"/>
                  <a:gd name="T105" fmla="*/ 151 h 151"/>
                  <a:gd name="T106" fmla="*/ 300 w 323"/>
                  <a:gd name="T107" fmla="*/ 149 h 151"/>
                  <a:gd name="T108" fmla="*/ 312 w 323"/>
                  <a:gd name="T109" fmla="*/ 149 h 151"/>
                  <a:gd name="T110" fmla="*/ 321 w 323"/>
                  <a:gd name="T111" fmla="*/ 151 h 151"/>
                  <a:gd name="T112" fmla="*/ 323 w 323"/>
                  <a:gd name="T113" fmla="*/ 151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323" h="151">
                    <a:moveTo>
                      <a:pt x="10" y="0"/>
                    </a:moveTo>
                    <a:lnTo>
                      <a:pt x="10" y="8"/>
                    </a:lnTo>
                    <a:lnTo>
                      <a:pt x="8" y="8"/>
                    </a:lnTo>
                    <a:lnTo>
                      <a:pt x="3" y="25"/>
                    </a:lnTo>
                    <a:lnTo>
                      <a:pt x="0" y="46"/>
                    </a:lnTo>
                    <a:lnTo>
                      <a:pt x="0" y="53"/>
                    </a:lnTo>
                    <a:lnTo>
                      <a:pt x="1" y="61"/>
                    </a:lnTo>
                    <a:lnTo>
                      <a:pt x="1" y="64"/>
                    </a:lnTo>
                    <a:lnTo>
                      <a:pt x="3" y="64"/>
                    </a:lnTo>
                    <a:lnTo>
                      <a:pt x="3" y="67"/>
                    </a:lnTo>
                    <a:lnTo>
                      <a:pt x="4" y="67"/>
                    </a:lnTo>
                    <a:lnTo>
                      <a:pt x="5" y="68"/>
                    </a:lnTo>
                    <a:lnTo>
                      <a:pt x="10" y="68"/>
                    </a:lnTo>
                    <a:lnTo>
                      <a:pt x="11" y="71"/>
                    </a:lnTo>
                    <a:lnTo>
                      <a:pt x="12" y="75"/>
                    </a:lnTo>
                    <a:lnTo>
                      <a:pt x="15" y="80"/>
                    </a:lnTo>
                    <a:lnTo>
                      <a:pt x="25" y="84"/>
                    </a:lnTo>
                    <a:lnTo>
                      <a:pt x="25" y="82"/>
                    </a:lnTo>
                    <a:lnTo>
                      <a:pt x="35" y="91"/>
                    </a:lnTo>
                    <a:lnTo>
                      <a:pt x="36" y="91"/>
                    </a:lnTo>
                    <a:lnTo>
                      <a:pt x="46" y="94"/>
                    </a:lnTo>
                    <a:lnTo>
                      <a:pt x="46" y="96"/>
                    </a:lnTo>
                    <a:lnTo>
                      <a:pt x="49" y="99"/>
                    </a:lnTo>
                    <a:lnTo>
                      <a:pt x="52" y="101"/>
                    </a:lnTo>
                    <a:lnTo>
                      <a:pt x="56" y="102"/>
                    </a:lnTo>
                    <a:lnTo>
                      <a:pt x="64" y="101"/>
                    </a:lnTo>
                    <a:lnTo>
                      <a:pt x="71" y="106"/>
                    </a:lnTo>
                    <a:lnTo>
                      <a:pt x="137" y="110"/>
                    </a:lnTo>
                    <a:lnTo>
                      <a:pt x="140" y="111"/>
                    </a:lnTo>
                    <a:lnTo>
                      <a:pt x="141" y="111"/>
                    </a:lnTo>
                    <a:lnTo>
                      <a:pt x="154" y="96"/>
                    </a:lnTo>
                    <a:lnTo>
                      <a:pt x="155" y="96"/>
                    </a:lnTo>
                    <a:lnTo>
                      <a:pt x="163" y="89"/>
                    </a:lnTo>
                    <a:lnTo>
                      <a:pt x="186" y="65"/>
                    </a:lnTo>
                    <a:lnTo>
                      <a:pt x="190" y="64"/>
                    </a:lnTo>
                    <a:lnTo>
                      <a:pt x="201" y="57"/>
                    </a:lnTo>
                    <a:lnTo>
                      <a:pt x="205" y="64"/>
                    </a:lnTo>
                    <a:lnTo>
                      <a:pt x="212" y="80"/>
                    </a:lnTo>
                    <a:lnTo>
                      <a:pt x="222" y="88"/>
                    </a:lnTo>
                    <a:lnTo>
                      <a:pt x="265" y="99"/>
                    </a:lnTo>
                    <a:lnTo>
                      <a:pt x="269" y="103"/>
                    </a:lnTo>
                    <a:lnTo>
                      <a:pt x="269" y="113"/>
                    </a:lnTo>
                    <a:lnTo>
                      <a:pt x="268" y="120"/>
                    </a:lnTo>
                    <a:lnTo>
                      <a:pt x="282" y="125"/>
                    </a:lnTo>
                    <a:lnTo>
                      <a:pt x="292" y="125"/>
                    </a:lnTo>
                    <a:lnTo>
                      <a:pt x="295" y="128"/>
                    </a:lnTo>
                    <a:lnTo>
                      <a:pt x="296" y="128"/>
                    </a:lnTo>
                    <a:lnTo>
                      <a:pt x="295" y="130"/>
                    </a:lnTo>
                    <a:lnTo>
                      <a:pt x="295" y="131"/>
                    </a:lnTo>
                    <a:lnTo>
                      <a:pt x="288" y="144"/>
                    </a:lnTo>
                    <a:lnTo>
                      <a:pt x="286" y="145"/>
                    </a:lnTo>
                    <a:lnTo>
                      <a:pt x="286" y="149"/>
                    </a:lnTo>
                    <a:lnTo>
                      <a:pt x="289" y="151"/>
                    </a:lnTo>
                    <a:lnTo>
                      <a:pt x="300" y="149"/>
                    </a:lnTo>
                    <a:lnTo>
                      <a:pt x="312" y="149"/>
                    </a:lnTo>
                    <a:lnTo>
                      <a:pt x="321" y="151"/>
                    </a:lnTo>
                    <a:lnTo>
                      <a:pt x="323" y="15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18" name="Freeform 4969">
                <a:extLst>
                  <a:ext uri="{FF2B5EF4-FFF2-40B4-BE49-F238E27FC236}">
                    <a16:creationId xmlns:a16="http://schemas.microsoft.com/office/drawing/2014/main" id="{D42C00E7-274E-772A-3C51-17CD197B08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8" y="2398"/>
                <a:ext cx="13" cy="26"/>
              </a:xfrm>
              <a:custGeom>
                <a:avLst/>
                <a:gdLst>
                  <a:gd name="T0" fmla="*/ 51 w 51"/>
                  <a:gd name="T1" fmla="*/ 0 h 102"/>
                  <a:gd name="T2" fmla="*/ 51 w 51"/>
                  <a:gd name="T3" fmla="*/ 17 h 102"/>
                  <a:gd name="T4" fmla="*/ 41 w 51"/>
                  <a:gd name="T5" fmla="*/ 15 h 102"/>
                  <a:gd name="T6" fmla="*/ 35 w 51"/>
                  <a:gd name="T7" fmla="*/ 24 h 102"/>
                  <a:gd name="T8" fmla="*/ 32 w 51"/>
                  <a:gd name="T9" fmla="*/ 25 h 102"/>
                  <a:gd name="T10" fmla="*/ 32 w 51"/>
                  <a:gd name="T11" fmla="*/ 27 h 102"/>
                  <a:gd name="T12" fmla="*/ 31 w 51"/>
                  <a:gd name="T13" fmla="*/ 34 h 102"/>
                  <a:gd name="T14" fmla="*/ 15 w 51"/>
                  <a:gd name="T15" fmla="*/ 63 h 102"/>
                  <a:gd name="T16" fmla="*/ 14 w 51"/>
                  <a:gd name="T17" fmla="*/ 63 h 102"/>
                  <a:gd name="T18" fmla="*/ 14 w 51"/>
                  <a:gd name="T19" fmla="*/ 66 h 102"/>
                  <a:gd name="T20" fmla="*/ 11 w 51"/>
                  <a:gd name="T21" fmla="*/ 67 h 102"/>
                  <a:gd name="T22" fmla="*/ 8 w 51"/>
                  <a:gd name="T23" fmla="*/ 70 h 102"/>
                  <a:gd name="T24" fmla="*/ 6 w 51"/>
                  <a:gd name="T25" fmla="*/ 71 h 102"/>
                  <a:gd name="T26" fmla="*/ 4 w 51"/>
                  <a:gd name="T27" fmla="*/ 73 h 102"/>
                  <a:gd name="T28" fmla="*/ 3 w 51"/>
                  <a:gd name="T29" fmla="*/ 73 h 102"/>
                  <a:gd name="T30" fmla="*/ 3 w 51"/>
                  <a:gd name="T31" fmla="*/ 75 h 102"/>
                  <a:gd name="T32" fmla="*/ 0 w 51"/>
                  <a:gd name="T33" fmla="*/ 81 h 102"/>
                  <a:gd name="T34" fmla="*/ 3 w 51"/>
                  <a:gd name="T35" fmla="*/ 96 h 102"/>
                  <a:gd name="T36" fmla="*/ 3 w 51"/>
                  <a:gd name="T37" fmla="*/ 102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1" h="102">
                    <a:moveTo>
                      <a:pt x="51" y="0"/>
                    </a:moveTo>
                    <a:lnTo>
                      <a:pt x="51" y="17"/>
                    </a:lnTo>
                    <a:lnTo>
                      <a:pt x="41" y="15"/>
                    </a:lnTo>
                    <a:lnTo>
                      <a:pt x="35" y="24"/>
                    </a:lnTo>
                    <a:lnTo>
                      <a:pt x="32" y="25"/>
                    </a:lnTo>
                    <a:lnTo>
                      <a:pt x="32" y="27"/>
                    </a:lnTo>
                    <a:lnTo>
                      <a:pt x="31" y="34"/>
                    </a:lnTo>
                    <a:lnTo>
                      <a:pt x="15" y="63"/>
                    </a:lnTo>
                    <a:lnTo>
                      <a:pt x="14" y="63"/>
                    </a:lnTo>
                    <a:lnTo>
                      <a:pt x="14" y="66"/>
                    </a:lnTo>
                    <a:lnTo>
                      <a:pt x="11" y="67"/>
                    </a:lnTo>
                    <a:lnTo>
                      <a:pt x="8" y="70"/>
                    </a:lnTo>
                    <a:lnTo>
                      <a:pt x="6" y="71"/>
                    </a:lnTo>
                    <a:lnTo>
                      <a:pt x="4" y="73"/>
                    </a:lnTo>
                    <a:lnTo>
                      <a:pt x="3" y="73"/>
                    </a:lnTo>
                    <a:lnTo>
                      <a:pt x="3" y="75"/>
                    </a:lnTo>
                    <a:lnTo>
                      <a:pt x="0" y="81"/>
                    </a:lnTo>
                    <a:lnTo>
                      <a:pt x="3" y="96"/>
                    </a:lnTo>
                    <a:lnTo>
                      <a:pt x="3" y="10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19" name="Freeform 4970">
                <a:extLst>
                  <a:ext uri="{FF2B5EF4-FFF2-40B4-BE49-F238E27FC236}">
                    <a16:creationId xmlns:a16="http://schemas.microsoft.com/office/drawing/2014/main" id="{AEDBD1C1-4337-2ABB-C6B6-D23CE5A306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8" y="2424"/>
                <a:ext cx="1" cy="7"/>
              </a:xfrm>
              <a:custGeom>
                <a:avLst/>
                <a:gdLst>
                  <a:gd name="T0" fmla="*/ 6 w 6"/>
                  <a:gd name="T1" fmla="*/ 0 h 28"/>
                  <a:gd name="T2" fmla="*/ 6 w 6"/>
                  <a:gd name="T3" fmla="*/ 2 h 28"/>
                  <a:gd name="T4" fmla="*/ 3 w 6"/>
                  <a:gd name="T5" fmla="*/ 24 h 28"/>
                  <a:gd name="T6" fmla="*/ 1 w 6"/>
                  <a:gd name="T7" fmla="*/ 25 h 28"/>
                  <a:gd name="T8" fmla="*/ 0 w 6"/>
                  <a:gd name="T9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28">
                    <a:moveTo>
                      <a:pt x="6" y="0"/>
                    </a:moveTo>
                    <a:lnTo>
                      <a:pt x="6" y="2"/>
                    </a:lnTo>
                    <a:lnTo>
                      <a:pt x="3" y="24"/>
                    </a:lnTo>
                    <a:lnTo>
                      <a:pt x="1" y="25"/>
                    </a:lnTo>
                    <a:lnTo>
                      <a:pt x="0" y="2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20" name="Line 4971">
                <a:extLst>
                  <a:ext uri="{FF2B5EF4-FFF2-40B4-BE49-F238E27FC236}">
                    <a16:creationId xmlns:a16="http://schemas.microsoft.com/office/drawing/2014/main" id="{05537B71-F32F-9F66-1439-DB908715AE0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857" y="2431"/>
                <a:ext cx="1" cy="3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21" name="Line 4972">
                <a:extLst>
                  <a:ext uri="{FF2B5EF4-FFF2-40B4-BE49-F238E27FC236}">
                    <a16:creationId xmlns:a16="http://schemas.microsoft.com/office/drawing/2014/main" id="{42F6B1FB-DAE1-2643-82B5-750DEA2DF7E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857" y="2429"/>
                <a:ext cx="1" cy="5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22" name="Line 4973">
                <a:extLst>
                  <a:ext uri="{FF2B5EF4-FFF2-40B4-BE49-F238E27FC236}">
                    <a16:creationId xmlns:a16="http://schemas.microsoft.com/office/drawing/2014/main" id="{6D90A520-DED2-60A9-0A68-05ECAAFB748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858" y="2429"/>
                <a:ext cx="0" cy="2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23" name="Line 4974">
                <a:extLst>
                  <a:ext uri="{FF2B5EF4-FFF2-40B4-BE49-F238E27FC236}">
                    <a16:creationId xmlns:a16="http://schemas.microsoft.com/office/drawing/2014/main" id="{D2EFD0D8-C8EB-DDAB-EA61-B90011F1352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64" y="2476"/>
                <a:ext cx="1" cy="3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24" name="Freeform 4975">
                <a:extLst>
                  <a:ext uri="{FF2B5EF4-FFF2-40B4-BE49-F238E27FC236}">
                    <a16:creationId xmlns:a16="http://schemas.microsoft.com/office/drawing/2014/main" id="{ADE0E81D-C0F2-204E-5A1D-4454327555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4" y="2476"/>
                <a:ext cx="1" cy="3"/>
              </a:xfrm>
              <a:custGeom>
                <a:avLst/>
                <a:gdLst>
                  <a:gd name="T0" fmla="*/ 0 w 4"/>
                  <a:gd name="T1" fmla="*/ 0 h 12"/>
                  <a:gd name="T2" fmla="*/ 1 w 4"/>
                  <a:gd name="T3" fmla="*/ 2 h 12"/>
                  <a:gd name="T4" fmla="*/ 4 w 4"/>
                  <a:gd name="T5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2">
                    <a:moveTo>
                      <a:pt x="0" y="0"/>
                    </a:moveTo>
                    <a:lnTo>
                      <a:pt x="1" y="2"/>
                    </a:lnTo>
                    <a:lnTo>
                      <a:pt x="4" y="1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25" name="Freeform 4976">
                <a:extLst>
                  <a:ext uri="{FF2B5EF4-FFF2-40B4-BE49-F238E27FC236}">
                    <a16:creationId xmlns:a16="http://schemas.microsoft.com/office/drawing/2014/main" id="{E8775A1D-800D-F636-684F-572BC35EC7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5" y="2479"/>
                <a:ext cx="4" cy="18"/>
              </a:xfrm>
              <a:custGeom>
                <a:avLst/>
                <a:gdLst>
                  <a:gd name="T0" fmla="*/ 0 w 16"/>
                  <a:gd name="T1" fmla="*/ 0 h 71"/>
                  <a:gd name="T2" fmla="*/ 0 w 16"/>
                  <a:gd name="T3" fmla="*/ 4 h 71"/>
                  <a:gd name="T4" fmla="*/ 1 w 16"/>
                  <a:gd name="T5" fmla="*/ 5 h 71"/>
                  <a:gd name="T6" fmla="*/ 2 w 16"/>
                  <a:gd name="T7" fmla="*/ 8 h 71"/>
                  <a:gd name="T8" fmla="*/ 5 w 16"/>
                  <a:gd name="T9" fmla="*/ 8 h 71"/>
                  <a:gd name="T10" fmla="*/ 8 w 16"/>
                  <a:gd name="T11" fmla="*/ 20 h 71"/>
                  <a:gd name="T12" fmla="*/ 9 w 16"/>
                  <a:gd name="T13" fmla="*/ 34 h 71"/>
                  <a:gd name="T14" fmla="*/ 12 w 16"/>
                  <a:gd name="T15" fmla="*/ 46 h 71"/>
                  <a:gd name="T16" fmla="*/ 16 w 16"/>
                  <a:gd name="T17" fmla="*/ 56 h 71"/>
                  <a:gd name="T18" fmla="*/ 9 w 16"/>
                  <a:gd name="T19" fmla="*/ 68 h 71"/>
                  <a:gd name="T20" fmla="*/ 9 w 16"/>
                  <a:gd name="T21" fmla="*/ 70 h 71"/>
                  <a:gd name="T22" fmla="*/ 7 w 16"/>
                  <a:gd name="T23" fmla="*/ 70 h 71"/>
                  <a:gd name="T24" fmla="*/ 4 w 16"/>
                  <a:gd name="T25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6" h="71">
                    <a:moveTo>
                      <a:pt x="0" y="0"/>
                    </a:moveTo>
                    <a:lnTo>
                      <a:pt x="0" y="4"/>
                    </a:lnTo>
                    <a:lnTo>
                      <a:pt x="1" y="5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20"/>
                    </a:lnTo>
                    <a:lnTo>
                      <a:pt x="9" y="34"/>
                    </a:lnTo>
                    <a:lnTo>
                      <a:pt x="12" y="46"/>
                    </a:lnTo>
                    <a:lnTo>
                      <a:pt x="16" y="56"/>
                    </a:lnTo>
                    <a:lnTo>
                      <a:pt x="9" y="68"/>
                    </a:lnTo>
                    <a:lnTo>
                      <a:pt x="9" y="70"/>
                    </a:lnTo>
                    <a:lnTo>
                      <a:pt x="7" y="70"/>
                    </a:lnTo>
                    <a:lnTo>
                      <a:pt x="4" y="7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26" name="Freeform 4977">
                <a:extLst>
                  <a:ext uri="{FF2B5EF4-FFF2-40B4-BE49-F238E27FC236}">
                    <a16:creationId xmlns:a16="http://schemas.microsoft.com/office/drawing/2014/main" id="{B80E314D-E44B-CC54-2C7B-9606266970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6" y="2495"/>
                <a:ext cx="40" cy="33"/>
              </a:xfrm>
              <a:custGeom>
                <a:avLst/>
                <a:gdLst>
                  <a:gd name="T0" fmla="*/ 157 w 160"/>
                  <a:gd name="T1" fmla="*/ 131 h 131"/>
                  <a:gd name="T2" fmla="*/ 144 w 160"/>
                  <a:gd name="T3" fmla="*/ 122 h 131"/>
                  <a:gd name="T4" fmla="*/ 137 w 160"/>
                  <a:gd name="T5" fmla="*/ 121 h 131"/>
                  <a:gd name="T6" fmla="*/ 124 w 160"/>
                  <a:gd name="T7" fmla="*/ 108 h 131"/>
                  <a:gd name="T8" fmla="*/ 118 w 160"/>
                  <a:gd name="T9" fmla="*/ 105 h 131"/>
                  <a:gd name="T10" fmla="*/ 116 w 160"/>
                  <a:gd name="T11" fmla="*/ 95 h 131"/>
                  <a:gd name="T12" fmla="*/ 118 w 160"/>
                  <a:gd name="T13" fmla="*/ 92 h 131"/>
                  <a:gd name="T14" fmla="*/ 134 w 160"/>
                  <a:gd name="T15" fmla="*/ 91 h 131"/>
                  <a:gd name="T16" fmla="*/ 135 w 160"/>
                  <a:gd name="T17" fmla="*/ 87 h 131"/>
                  <a:gd name="T18" fmla="*/ 139 w 160"/>
                  <a:gd name="T19" fmla="*/ 77 h 131"/>
                  <a:gd name="T20" fmla="*/ 135 w 160"/>
                  <a:gd name="T21" fmla="*/ 63 h 131"/>
                  <a:gd name="T22" fmla="*/ 139 w 160"/>
                  <a:gd name="T23" fmla="*/ 56 h 131"/>
                  <a:gd name="T24" fmla="*/ 145 w 160"/>
                  <a:gd name="T25" fmla="*/ 52 h 131"/>
                  <a:gd name="T26" fmla="*/ 149 w 160"/>
                  <a:gd name="T27" fmla="*/ 51 h 131"/>
                  <a:gd name="T28" fmla="*/ 139 w 160"/>
                  <a:gd name="T29" fmla="*/ 45 h 131"/>
                  <a:gd name="T30" fmla="*/ 130 w 160"/>
                  <a:gd name="T31" fmla="*/ 44 h 131"/>
                  <a:gd name="T32" fmla="*/ 121 w 160"/>
                  <a:gd name="T33" fmla="*/ 34 h 131"/>
                  <a:gd name="T34" fmla="*/ 123 w 160"/>
                  <a:gd name="T35" fmla="*/ 31 h 131"/>
                  <a:gd name="T36" fmla="*/ 128 w 160"/>
                  <a:gd name="T37" fmla="*/ 25 h 131"/>
                  <a:gd name="T38" fmla="*/ 118 w 160"/>
                  <a:gd name="T39" fmla="*/ 11 h 131"/>
                  <a:gd name="T40" fmla="*/ 117 w 160"/>
                  <a:gd name="T41" fmla="*/ 0 h 131"/>
                  <a:gd name="T42" fmla="*/ 103 w 160"/>
                  <a:gd name="T43" fmla="*/ 3 h 131"/>
                  <a:gd name="T44" fmla="*/ 85 w 160"/>
                  <a:gd name="T45" fmla="*/ 1 h 131"/>
                  <a:gd name="T46" fmla="*/ 83 w 160"/>
                  <a:gd name="T47" fmla="*/ 1 h 131"/>
                  <a:gd name="T48" fmla="*/ 78 w 160"/>
                  <a:gd name="T49" fmla="*/ 4 h 131"/>
                  <a:gd name="T50" fmla="*/ 75 w 160"/>
                  <a:gd name="T51" fmla="*/ 16 h 131"/>
                  <a:gd name="T52" fmla="*/ 67 w 160"/>
                  <a:gd name="T53" fmla="*/ 21 h 131"/>
                  <a:gd name="T54" fmla="*/ 63 w 160"/>
                  <a:gd name="T55" fmla="*/ 23 h 131"/>
                  <a:gd name="T56" fmla="*/ 50 w 160"/>
                  <a:gd name="T57" fmla="*/ 34 h 131"/>
                  <a:gd name="T58" fmla="*/ 40 w 160"/>
                  <a:gd name="T59" fmla="*/ 32 h 131"/>
                  <a:gd name="T60" fmla="*/ 40 w 160"/>
                  <a:gd name="T61" fmla="*/ 20 h 131"/>
                  <a:gd name="T62" fmla="*/ 29 w 160"/>
                  <a:gd name="T63" fmla="*/ 17 h 131"/>
                  <a:gd name="T64" fmla="*/ 28 w 160"/>
                  <a:gd name="T65" fmla="*/ 14 h 131"/>
                  <a:gd name="T66" fmla="*/ 19 w 160"/>
                  <a:gd name="T67" fmla="*/ 13 h 131"/>
                  <a:gd name="T68" fmla="*/ 4 w 160"/>
                  <a:gd name="T69" fmla="*/ 14 h 131"/>
                  <a:gd name="T70" fmla="*/ 0 w 160"/>
                  <a:gd name="T71" fmla="*/ 7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60" h="131">
                    <a:moveTo>
                      <a:pt x="160" y="131"/>
                    </a:moveTo>
                    <a:lnTo>
                      <a:pt x="157" y="131"/>
                    </a:lnTo>
                    <a:lnTo>
                      <a:pt x="145" y="123"/>
                    </a:lnTo>
                    <a:lnTo>
                      <a:pt x="144" y="122"/>
                    </a:lnTo>
                    <a:lnTo>
                      <a:pt x="139" y="122"/>
                    </a:lnTo>
                    <a:lnTo>
                      <a:pt x="137" y="121"/>
                    </a:lnTo>
                    <a:lnTo>
                      <a:pt x="124" y="109"/>
                    </a:lnTo>
                    <a:lnTo>
                      <a:pt x="124" y="108"/>
                    </a:lnTo>
                    <a:lnTo>
                      <a:pt x="123" y="108"/>
                    </a:lnTo>
                    <a:lnTo>
                      <a:pt x="118" y="105"/>
                    </a:lnTo>
                    <a:lnTo>
                      <a:pt x="118" y="102"/>
                    </a:lnTo>
                    <a:lnTo>
                      <a:pt x="116" y="95"/>
                    </a:lnTo>
                    <a:lnTo>
                      <a:pt x="116" y="94"/>
                    </a:lnTo>
                    <a:lnTo>
                      <a:pt x="118" y="92"/>
                    </a:lnTo>
                    <a:lnTo>
                      <a:pt x="128" y="92"/>
                    </a:lnTo>
                    <a:lnTo>
                      <a:pt x="134" y="91"/>
                    </a:lnTo>
                    <a:lnTo>
                      <a:pt x="135" y="88"/>
                    </a:lnTo>
                    <a:lnTo>
                      <a:pt x="135" y="87"/>
                    </a:lnTo>
                    <a:lnTo>
                      <a:pt x="139" y="83"/>
                    </a:lnTo>
                    <a:lnTo>
                      <a:pt x="139" y="77"/>
                    </a:lnTo>
                    <a:lnTo>
                      <a:pt x="138" y="69"/>
                    </a:lnTo>
                    <a:lnTo>
                      <a:pt x="135" y="63"/>
                    </a:lnTo>
                    <a:lnTo>
                      <a:pt x="138" y="56"/>
                    </a:lnTo>
                    <a:lnTo>
                      <a:pt x="139" y="56"/>
                    </a:lnTo>
                    <a:lnTo>
                      <a:pt x="142" y="53"/>
                    </a:lnTo>
                    <a:lnTo>
                      <a:pt x="145" y="52"/>
                    </a:lnTo>
                    <a:lnTo>
                      <a:pt x="149" y="52"/>
                    </a:lnTo>
                    <a:lnTo>
                      <a:pt x="149" y="51"/>
                    </a:lnTo>
                    <a:lnTo>
                      <a:pt x="145" y="48"/>
                    </a:lnTo>
                    <a:lnTo>
                      <a:pt x="139" y="45"/>
                    </a:lnTo>
                    <a:lnTo>
                      <a:pt x="131" y="44"/>
                    </a:lnTo>
                    <a:lnTo>
                      <a:pt x="130" y="44"/>
                    </a:lnTo>
                    <a:lnTo>
                      <a:pt x="123" y="37"/>
                    </a:lnTo>
                    <a:lnTo>
                      <a:pt x="121" y="34"/>
                    </a:lnTo>
                    <a:lnTo>
                      <a:pt x="121" y="32"/>
                    </a:lnTo>
                    <a:lnTo>
                      <a:pt x="123" y="31"/>
                    </a:lnTo>
                    <a:lnTo>
                      <a:pt x="125" y="30"/>
                    </a:lnTo>
                    <a:lnTo>
                      <a:pt x="128" y="25"/>
                    </a:lnTo>
                    <a:lnTo>
                      <a:pt x="123" y="13"/>
                    </a:lnTo>
                    <a:lnTo>
                      <a:pt x="118" y="11"/>
                    </a:lnTo>
                    <a:lnTo>
                      <a:pt x="117" y="3"/>
                    </a:lnTo>
                    <a:lnTo>
                      <a:pt x="117" y="0"/>
                    </a:lnTo>
                    <a:lnTo>
                      <a:pt x="116" y="0"/>
                    </a:lnTo>
                    <a:lnTo>
                      <a:pt x="103" y="3"/>
                    </a:lnTo>
                    <a:lnTo>
                      <a:pt x="95" y="3"/>
                    </a:lnTo>
                    <a:lnTo>
                      <a:pt x="85" y="1"/>
                    </a:lnTo>
                    <a:lnTo>
                      <a:pt x="83" y="0"/>
                    </a:lnTo>
                    <a:lnTo>
                      <a:pt x="83" y="1"/>
                    </a:lnTo>
                    <a:lnTo>
                      <a:pt x="79" y="3"/>
                    </a:lnTo>
                    <a:lnTo>
                      <a:pt x="78" y="4"/>
                    </a:lnTo>
                    <a:lnTo>
                      <a:pt x="78" y="7"/>
                    </a:lnTo>
                    <a:lnTo>
                      <a:pt x="75" y="16"/>
                    </a:lnTo>
                    <a:lnTo>
                      <a:pt x="70" y="20"/>
                    </a:lnTo>
                    <a:lnTo>
                      <a:pt x="67" y="21"/>
                    </a:lnTo>
                    <a:lnTo>
                      <a:pt x="65" y="23"/>
                    </a:lnTo>
                    <a:lnTo>
                      <a:pt x="63" y="23"/>
                    </a:lnTo>
                    <a:lnTo>
                      <a:pt x="58" y="25"/>
                    </a:lnTo>
                    <a:lnTo>
                      <a:pt x="50" y="34"/>
                    </a:lnTo>
                    <a:lnTo>
                      <a:pt x="40" y="34"/>
                    </a:lnTo>
                    <a:lnTo>
                      <a:pt x="40" y="32"/>
                    </a:lnTo>
                    <a:lnTo>
                      <a:pt x="39" y="31"/>
                    </a:lnTo>
                    <a:lnTo>
                      <a:pt x="40" y="20"/>
                    </a:lnTo>
                    <a:lnTo>
                      <a:pt x="35" y="17"/>
                    </a:lnTo>
                    <a:lnTo>
                      <a:pt x="29" y="17"/>
                    </a:lnTo>
                    <a:lnTo>
                      <a:pt x="30" y="13"/>
                    </a:lnTo>
                    <a:lnTo>
                      <a:pt x="28" y="14"/>
                    </a:lnTo>
                    <a:lnTo>
                      <a:pt x="26" y="14"/>
                    </a:lnTo>
                    <a:lnTo>
                      <a:pt x="19" y="13"/>
                    </a:lnTo>
                    <a:lnTo>
                      <a:pt x="16" y="13"/>
                    </a:lnTo>
                    <a:lnTo>
                      <a:pt x="4" y="14"/>
                    </a:lnTo>
                    <a:lnTo>
                      <a:pt x="0" y="9"/>
                    </a:lnTo>
                    <a:lnTo>
                      <a:pt x="0" y="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27" name="Freeform 4978">
                <a:extLst>
                  <a:ext uri="{FF2B5EF4-FFF2-40B4-BE49-F238E27FC236}">
                    <a16:creationId xmlns:a16="http://schemas.microsoft.com/office/drawing/2014/main" id="{74C818D0-D9C8-6E9A-2FDF-4A57AA2179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5" y="2472"/>
                <a:ext cx="21" cy="57"/>
              </a:xfrm>
              <a:custGeom>
                <a:avLst/>
                <a:gdLst>
                  <a:gd name="T0" fmla="*/ 83 w 85"/>
                  <a:gd name="T1" fmla="*/ 0 h 229"/>
                  <a:gd name="T2" fmla="*/ 83 w 85"/>
                  <a:gd name="T3" fmla="*/ 4 h 229"/>
                  <a:gd name="T4" fmla="*/ 85 w 85"/>
                  <a:gd name="T5" fmla="*/ 5 h 229"/>
                  <a:gd name="T6" fmla="*/ 83 w 85"/>
                  <a:gd name="T7" fmla="*/ 34 h 229"/>
                  <a:gd name="T8" fmla="*/ 81 w 85"/>
                  <a:gd name="T9" fmla="*/ 36 h 229"/>
                  <a:gd name="T10" fmla="*/ 80 w 85"/>
                  <a:gd name="T11" fmla="*/ 36 h 229"/>
                  <a:gd name="T12" fmla="*/ 77 w 85"/>
                  <a:gd name="T13" fmla="*/ 37 h 229"/>
                  <a:gd name="T14" fmla="*/ 76 w 85"/>
                  <a:gd name="T15" fmla="*/ 40 h 229"/>
                  <a:gd name="T16" fmla="*/ 70 w 85"/>
                  <a:gd name="T17" fmla="*/ 39 h 229"/>
                  <a:gd name="T18" fmla="*/ 69 w 85"/>
                  <a:gd name="T19" fmla="*/ 37 h 229"/>
                  <a:gd name="T20" fmla="*/ 63 w 85"/>
                  <a:gd name="T21" fmla="*/ 37 h 229"/>
                  <a:gd name="T22" fmla="*/ 52 w 85"/>
                  <a:gd name="T23" fmla="*/ 34 h 229"/>
                  <a:gd name="T24" fmla="*/ 39 w 85"/>
                  <a:gd name="T25" fmla="*/ 34 h 229"/>
                  <a:gd name="T26" fmla="*/ 22 w 85"/>
                  <a:gd name="T27" fmla="*/ 40 h 229"/>
                  <a:gd name="T28" fmla="*/ 12 w 85"/>
                  <a:gd name="T29" fmla="*/ 54 h 229"/>
                  <a:gd name="T30" fmla="*/ 9 w 85"/>
                  <a:gd name="T31" fmla="*/ 57 h 229"/>
                  <a:gd name="T32" fmla="*/ 9 w 85"/>
                  <a:gd name="T33" fmla="*/ 58 h 229"/>
                  <a:gd name="T34" fmla="*/ 12 w 85"/>
                  <a:gd name="T35" fmla="*/ 60 h 229"/>
                  <a:gd name="T36" fmla="*/ 13 w 85"/>
                  <a:gd name="T37" fmla="*/ 60 h 229"/>
                  <a:gd name="T38" fmla="*/ 29 w 85"/>
                  <a:gd name="T39" fmla="*/ 71 h 229"/>
                  <a:gd name="T40" fmla="*/ 31 w 85"/>
                  <a:gd name="T41" fmla="*/ 71 h 229"/>
                  <a:gd name="T42" fmla="*/ 35 w 85"/>
                  <a:gd name="T43" fmla="*/ 75 h 229"/>
                  <a:gd name="T44" fmla="*/ 35 w 85"/>
                  <a:gd name="T45" fmla="*/ 78 h 229"/>
                  <a:gd name="T46" fmla="*/ 38 w 85"/>
                  <a:gd name="T47" fmla="*/ 84 h 229"/>
                  <a:gd name="T48" fmla="*/ 43 w 85"/>
                  <a:gd name="T49" fmla="*/ 87 h 229"/>
                  <a:gd name="T50" fmla="*/ 50 w 85"/>
                  <a:gd name="T51" fmla="*/ 92 h 229"/>
                  <a:gd name="T52" fmla="*/ 52 w 85"/>
                  <a:gd name="T53" fmla="*/ 92 h 229"/>
                  <a:gd name="T54" fmla="*/ 57 w 85"/>
                  <a:gd name="T55" fmla="*/ 90 h 229"/>
                  <a:gd name="T56" fmla="*/ 66 w 85"/>
                  <a:gd name="T57" fmla="*/ 90 h 229"/>
                  <a:gd name="T58" fmla="*/ 67 w 85"/>
                  <a:gd name="T59" fmla="*/ 92 h 229"/>
                  <a:gd name="T60" fmla="*/ 67 w 85"/>
                  <a:gd name="T61" fmla="*/ 93 h 229"/>
                  <a:gd name="T62" fmla="*/ 66 w 85"/>
                  <a:gd name="T63" fmla="*/ 94 h 229"/>
                  <a:gd name="T64" fmla="*/ 66 w 85"/>
                  <a:gd name="T65" fmla="*/ 96 h 229"/>
                  <a:gd name="T66" fmla="*/ 65 w 85"/>
                  <a:gd name="T67" fmla="*/ 96 h 229"/>
                  <a:gd name="T68" fmla="*/ 63 w 85"/>
                  <a:gd name="T69" fmla="*/ 97 h 229"/>
                  <a:gd name="T70" fmla="*/ 42 w 85"/>
                  <a:gd name="T71" fmla="*/ 99 h 229"/>
                  <a:gd name="T72" fmla="*/ 24 w 85"/>
                  <a:gd name="T73" fmla="*/ 110 h 229"/>
                  <a:gd name="T74" fmla="*/ 24 w 85"/>
                  <a:gd name="T75" fmla="*/ 120 h 229"/>
                  <a:gd name="T76" fmla="*/ 29 w 85"/>
                  <a:gd name="T77" fmla="*/ 127 h 229"/>
                  <a:gd name="T78" fmla="*/ 34 w 85"/>
                  <a:gd name="T79" fmla="*/ 127 h 229"/>
                  <a:gd name="T80" fmla="*/ 41 w 85"/>
                  <a:gd name="T81" fmla="*/ 128 h 229"/>
                  <a:gd name="T82" fmla="*/ 49 w 85"/>
                  <a:gd name="T83" fmla="*/ 137 h 229"/>
                  <a:gd name="T84" fmla="*/ 55 w 85"/>
                  <a:gd name="T85" fmla="*/ 146 h 229"/>
                  <a:gd name="T86" fmla="*/ 55 w 85"/>
                  <a:gd name="T87" fmla="*/ 148 h 229"/>
                  <a:gd name="T88" fmla="*/ 53 w 85"/>
                  <a:gd name="T89" fmla="*/ 151 h 229"/>
                  <a:gd name="T90" fmla="*/ 53 w 85"/>
                  <a:gd name="T91" fmla="*/ 152 h 229"/>
                  <a:gd name="T92" fmla="*/ 50 w 85"/>
                  <a:gd name="T93" fmla="*/ 155 h 229"/>
                  <a:gd name="T94" fmla="*/ 49 w 85"/>
                  <a:gd name="T95" fmla="*/ 156 h 229"/>
                  <a:gd name="T96" fmla="*/ 38 w 85"/>
                  <a:gd name="T97" fmla="*/ 164 h 229"/>
                  <a:gd name="T98" fmla="*/ 36 w 85"/>
                  <a:gd name="T99" fmla="*/ 164 h 229"/>
                  <a:gd name="T100" fmla="*/ 22 w 85"/>
                  <a:gd name="T101" fmla="*/ 185 h 229"/>
                  <a:gd name="T102" fmla="*/ 7 w 85"/>
                  <a:gd name="T103" fmla="*/ 199 h 229"/>
                  <a:gd name="T104" fmla="*/ 6 w 85"/>
                  <a:gd name="T105" fmla="*/ 199 h 229"/>
                  <a:gd name="T106" fmla="*/ 4 w 85"/>
                  <a:gd name="T107" fmla="*/ 205 h 229"/>
                  <a:gd name="T108" fmla="*/ 4 w 85"/>
                  <a:gd name="T109" fmla="*/ 215 h 229"/>
                  <a:gd name="T110" fmla="*/ 3 w 85"/>
                  <a:gd name="T111" fmla="*/ 215 h 229"/>
                  <a:gd name="T112" fmla="*/ 3 w 85"/>
                  <a:gd name="T113" fmla="*/ 216 h 229"/>
                  <a:gd name="T114" fmla="*/ 0 w 85"/>
                  <a:gd name="T115" fmla="*/ 219 h 229"/>
                  <a:gd name="T116" fmla="*/ 0 w 85"/>
                  <a:gd name="T117" fmla="*/ 223 h 229"/>
                  <a:gd name="T118" fmla="*/ 2 w 85"/>
                  <a:gd name="T119" fmla="*/ 224 h 229"/>
                  <a:gd name="T120" fmla="*/ 0 w 85"/>
                  <a:gd name="T121" fmla="*/ 227 h 229"/>
                  <a:gd name="T122" fmla="*/ 0 w 85"/>
                  <a:gd name="T123" fmla="*/ 229 h 2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85" h="229">
                    <a:moveTo>
                      <a:pt x="83" y="0"/>
                    </a:moveTo>
                    <a:lnTo>
                      <a:pt x="83" y="4"/>
                    </a:lnTo>
                    <a:lnTo>
                      <a:pt x="85" y="5"/>
                    </a:lnTo>
                    <a:lnTo>
                      <a:pt x="83" y="34"/>
                    </a:lnTo>
                    <a:lnTo>
                      <a:pt x="81" y="36"/>
                    </a:lnTo>
                    <a:lnTo>
                      <a:pt x="80" y="36"/>
                    </a:lnTo>
                    <a:lnTo>
                      <a:pt x="77" y="37"/>
                    </a:lnTo>
                    <a:lnTo>
                      <a:pt x="76" y="40"/>
                    </a:lnTo>
                    <a:lnTo>
                      <a:pt x="70" y="39"/>
                    </a:lnTo>
                    <a:lnTo>
                      <a:pt x="69" y="37"/>
                    </a:lnTo>
                    <a:lnTo>
                      <a:pt x="63" y="37"/>
                    </a:lnTo>
                    <a:lnTo>
                      <a:pt x="52" y="34"/>
                    </a:lnTo>
                    <a:lnTo>
                      <a:pt x="39" y="34"/>
                    </a:lnTo>
                    <a:lnTo>
                      <a:pt x="22" y="40"/>
                    </a:lnTo>
                    <a:lnTo>
                      <a:pt x="12" y="54"/>
                    </a:lnTo>
                    <a:lnTo>
                      <a:pt x="9" y="57"/>
                    </a:lnTo>
                    <a:lnTo>
                      <a:pt x="9" y="58"/>
                    </a:lnTo>
                    <a:lnTo>
                      <a:pt x="12" y="60"/>
                    </a:lnTo>
                    <a:lnTo>
                      <a:pt x="13" y="60"/>
                    </a:lnTo>
                    <a:lnTo>
                      <a:pt x="29" y="71"/>
                    </a:lnTo>
                    <a:lnTo>
                      <a:pt x="31" y="71"/>
                    </a:lnTo>
                    <a:lnTo>
                      <a:pt x="35" y="75"/>
                    </a:lnTo>
                    <a:lnTo>
                      <a:pt x="35" y="78"/>
                    </a:lnTo>
                    <a:lnTo>
                      <a:pt x="38" y="84"/>
                    </a:lnTo>
                    <a:lnTo>
                      <a:pt x="43" y="87"/>
                    </a:lnTo>
                    <a:lnTo>
                      <a:pt x="50" y="92"/>
                    </a:lnTo>
                    <a:lnTo>
                      <a:pt x="52" y="92"/>
                    </a:lnTo>
                    <a:lnTo>
                      <a:pt x="57" y="90"/>
                    </a:lnTo>
                    <a:lnTo>
                      <a:pt x="66" y="90"/>
                    </a:lnTo>
                    <a:lnTo>
                      <a:pt x="67" y="92"/>
                    </a:lnTo>
                    <a:lnTo>
                      <a:pt x="67" y="93"/>
                    </a:lnTo>
                    <a:lnTo>
                      <a:pt x="66" y="94"/>
                    </a:lnTo>
                    <a:lnTo>
                      <a:pt x="66" y="96"/>
                    </a:lnTo>
                    <a:lnTo>
                      <a:pt x="65" y="96"/>
                    </a:lnTo>
                    <a:lnTo>
                      <a:pt x="63" y="97"/>
                    </a:lnTo>
                    <a:lnTo>
                      <a:pt x="42" y="99"/>
                    </a:lnTo>
                    <a:lnTo>
                      <a:pt x="24" y="110"/>
                    </a:lnTo>
                    <a:lnTo>
                      <a:pt x="24" y="120"/>
                    </a:lnTo>
                    <a:lnTo>
                      <a:pt x="29" y="127"/>
                    </a:lnTo>
                    <a:lnTo>
                      <a:pt x="34" y="127"/>
                    </a:lnTo>
                    <a:lnTo>
                      <a:pt x="41" y="128"/>
                    </a:lnTo>
                    <a:lnTo>
                      <a:pt x="49" y="137"/>
                    </a:lnTo>
                    <a:lnTo>
                      <a:pt x="55" y="146"/>
                    </a:lnTo>
                    <a:lnTo>
                      <a:pt x="55" y="148"/>
                    </a:lnTo>
                    <a:lnTo>
                      <a:pt x="53" y="151"/>
                    </a:lnTo>
                    <a:lnTo>
                      <a:pt x="53" y="152"/>
                    </a:lnTo>
                    <a:lnTo>
                      <a:pt x="50" y="155"/>
                    </a:lnTo>
                    <a:lnTo>
                      <a:pt x="49" y="156"/>
                    </a:lnTo>
                    <a:lnTo>
                      <a:pt x="38" y="164"/>
                    </a:lnTo>
                    <a:lnTo>
                      <a:pt x="36" y="164"/>
                    </a:lnTo>
                    <a:lnTo>
                      <a:pt x="22" y="185"/>
                    </a:lnTo>
                    <a:lnTo>
                      <a:pt x="7" y="199"/>
                    </a:lnTo>
                    <a:lnTo>
                      <a:pt x="6" y="199"/>
                    </a:lnTo>
                    <a:lnTo>
                      <a:pt x="4" y="205"/>
                    </a:lnTo>
                    <a:lnTo>
                      <a:pt x="4" y="215"/>
                    </a:lnTo>
                    <a:lnTo>
                      <a:pt x="3" y="215"/>
                    </a:lnTo>
                    <a:lnTo>
                      <a:pt x="3" y="216"/>
                    </a:lnTo>
                    <a:lnTo>
                      <a:pt x="0" y="219"/>
                    </a:lnTo>
                    <a:lnTo>
                      <a:pt x="0" y="223"/>
                    </a:lnTo>
                    <a:lnTo>
                      <a:pt x="2" y="224"/>
                    </a:lnTo>
                    <a:lnTo>
                      <a:pt x="0" y="227"/>
                    </a:lnTo>
                    <a:lnTo>
                      <a:pt x="0" y="22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28" name="Freeform 4979">
                <a:extLst>
                  <a:ext uri="{FF2B5EF4-FFF2-40B4-BE49-F238E27FC236}">
                    <a16:creationId xmlns:a16="http://schemas.microsoft.com/office/drawing/2014/main" id="{0E9FB752-DEB3-2242-FFBE-AFB21AE49A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6" y="2456"/>
                <a:ext cx="68" cy="24"/>
              </a:xfrm>
              <a:custGeom>
                <a:avLst/>
                <a:gdLst>
                  <a:gd name="T0" fmla="*/ 2 w 272"/>
                  <a:gd name="T1" fmla="*/ 63 h 98"/>
                  <a:gd name="T2" fmla="*/ 5 w 272"/>
                  <a:gd name="T3" fmla="*/ 62 h 98"/>
                  <a:gd name="T4" fmla="*/ 12 w 272"/>
                  <a:gd name="T5" fmla="*/ 60 h 98"/>
                  <a:gd name="T6" fmla="*/ 25 w 272"/>
                  <a:gd name="T7" fmla="*/ 62 h 98"/>
                  <a:gd name="T8" fmla="*/ 42 w 272"/>
                  <a:gd name="T9" fmla="*/ 52 h 98"/>
                  <a:gd name="T10" fmla="*/ 42 w 272"/>
                  <a:gd name="T11" fmla="*/ 43 h 98"/>
                  <a:gd name="T12" fmla="*/ 50 w 272"/>
                  <a:gd name="T13" fmla="*/ 38 h 98"/>
                  <a:gd name="T14" fmla="*/ 53 w 272"/>
                  <a:gd name="T15" fmla="*/ 36 h 98"/>
                  <a:gd name="T16" fmla="*/ 80 w 272"/>
                  <a:gd name="T17" fmla="*/ 32 h 98"/>
                  <a:gd name="T18" fmla="*/ 93 w 272"/>
                  <a:gd name="T19" fmla="*/ 35 h 98"/>
                  <a:gd name="T20" fmla="*/ 100 w 272"/>
                  <a:gd name="T21" fmla="*/ 35 h 98"/>
                  <a:gd name="T22" fmla="*/ 109 w 272"/>
                  <a:gd name="T23" fmla="*/ 17 h 98"/>
                  <a:gd name="T24" fmla="*/ 117 w 272"/>
                  <a:gd name="T25" fmla="*/ 6 h 98"/>
                  <a:gd name="T26" fmla="*/ 124 w 272"/>
                  <a:gd name="T27" fmla="*/ 0 h 98"/>
                  <a:gd name="T28" fmla="*/ 146 w 272"/>
                  <a:gd name="T29" fmla="*/ 22 h 98"/>
                  <a:gd name="T30" fmla="*/ 152 w 272"/>
                  <a:gd name="T31" fmla="*/ 33 h 98"/>
                  <a:gd name="T32" fmla="*/ 150 w 272"/>
                  <a:gd name="T33" fmla="*/ 39 h 98"/>
                  <a:gd name="T34" fmla="*/ 150 w 272"/>
                  <a:gd name="T35" fmla="*/ 53 h 98"/>
                  <a:gd name="T36" fmla="*/ 150 w 272"/>
                  <a:gd name="T37" fmla="*/ 56 h 98"/>
                  <a:gd name="T38" fmla="*/ 171 w 272"/>
                  <a:gd name="T39" fmla="*/ 67 h 98"/>
                  <a:gd name="T40" fmla="*/ 188 w 272"/>
                  <a:gd name="T41" fmla="*/ 89 h 98"/>
                  <a:gd name="T42" fmla="*/ 205 w 272"/>
                  <a:gd name="T43" fmla="*/ 95 h 98"/>
                  <a:gd name="T44" fmla="*/ 209 w 272"/>
                  <a:gd name="T45" fmla="*/ 96 h 98"/>
                  <a:gd name="T46" fmla="*/ 215 w 272"/>
                  <a:gd name="T47" fmla="*/ 98 h 98"/>
                  <a:gd name="T48" fmla="*/ 216 w 272"/>
                  <a:gd name="T49" fmla="*/ 96 h 98"/>
                  <a:gd name="T50" fmla="*/ 213 w 272"/>
                  <a:gd name="T51" fmla="*/ 92 h 98"/>
                  <a:gd name="T52" fmla="*/ 210 w 272"/>
                  <a:gd name="T53" fmla="*/ 88 h 98"/>
                  <a:gd name="T54" fmla="*/ 216 w 272"/>
                  <a:gd name="T55" fmla="*/ 78 h 98"/>
                  <a:gd name="T56" fmla="*/ 226 w 272"/>
                  <a:gd name="T57" fmla="*/ 77 h 98"/>
                  <a:gd name="T58" fmla="*/ 227 w 272"/>
                  <a:gd name="T59" fmla="*/ 76 h 98"/>
                  <a:gd name="T60" fmla="*/ 230 w 272"/>
                  <a:gd name="T61" fmla="*/ 49 h 98"/>
                  <a:gd name="T62" fmla="*/ 233 w 272"/>
                  <a:gd name="T63" fmla="*/ 42 h 98"/>
                  <a:gd name="T64" fmla="*/ 237 w 272"/>
                  <a:gd name="T65" fmla="*/ 45 h 98"/>
                  <a:gd name="T66" fmla="*/ 243 w 272"/>
                  <a:gd name="T67" fmla="*/ 46 h 98"/>
                  <a:gd name="T68" fmla="*/ 255 w 272"/>
                  <a:gd name="T69" fmla="*/ 36 h 98"/>
                  <a:gd name="T70" fmla="*/ 265 w 272"/>
                  <a:gd name="T71" fmla="*/ 24 h 98"/>
                  <a:gd name="T72" fmla="*/ 272 w 272"/>
                  <a:gd name="T73" fmla="*/ 16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72" h="98">
                    <a:moveTo>
                      <a:pt x="0" y="66"/>
                    </a:moveTo>
                    <a:lnTo>
                      <a:pt x="2" y="63"/>
                    </a:lnTo>
                    <a:lnTo>
                      <a:pt x="2" y="62"/>
                    </a:lnTo>
                    <a:lnTo>
                      <a:pt x="5" y="62"/>
                    </a:lnTo>
                    <a:lnTo>
                      <a:pt x="11" y="60"/>
                    </a:lnTo>
                    <a:lnTo>
                      <a:pt x="12" y="60"/>
                    </a:lnTo>
                    <a:lnTo>
                      <a:pt x="20" y="63"/>
                    </a:lnTo>
                    <a:lnTo>
                      <a:pt x="25" y="62"/>
                    </a:lnTo>
                    <a:lnTo>
                      <a:pt x="34" y="55"/>
                    </a:lnTo>
                    <a:lnTo>
                      <a:pt x="42" y="52"/>
                    </a:lnTo>
                    <a:lnTo>
                      <a:pt x="44" y="52"/>
                    </a:lnTo>
                    <a:lnTo>
                      <a:pt x="42" y="43"/>
                    </a:lnTo>
                    <a:lnTo>
                      <a:pt x="44" y="43"/>
                    </a:lnTo>
                    <a:lnTo>
                      <a:pt x="50" y="38"/>
                    </a:lnTo>
                    <a:lnTo>
                      <a:pt x="50" y="36"/>
                    </a:lnTo>
                    <a:lnTo>
                      <a:pt x="53" y="36"/>
                    </a:lnTo>
                    <a:lnTo>
                      <a:pt x="68" y="32"/>
                    </a:lnTo>
                    <a:lnTo>
                      <a:pt x="80" y="32"/>
                    </a:lnTo>
                    <a:lnTo>
                      <a:pt x="89" y="33"/>
                    </a:lnTo>
                    <a:lnTo>
                      <a:pt x="93" y="35"/>
                    </a:lnTo>
                    <a:lnTo>
                      <a:pt x="96" y="36"/>
                    </a:lnTo>
                    <a:lnTo>
                      <a:pt x="100" y="35"/>
                    </a:lnTo>
                    <a:lnTo>
                      <a:pt x="103" y="32"/>
                    </a:lnTo>
                    <a:lnTo>
                      <a:pt x="109" y="17"/>
                    </a:lnTo>
                    <a:lnTo>
                      <a:pt x="116" y="6"/>
                    </a:lnTo>
                    <a:lnTo>
                      <a:pt x="117" y="6"/>
                    </a:lnTo>
                    <a:lnTo>
                      <a:pt x="118" y="3"/>
                    </a:lnTo>
                    <a:lnTo>
                      <a:pt x="124" y="0"/>
                    </a:lnTo>
                    <a:lnTo>
                      <a:pt x="136" y="16"/>
                    </a:lnTo>
                    <a:lnTo>
                      <a:pt x="146" y="22"/>
                    </a:lnTo>
                    <a:lnTo>
                      <a:pt x="150" y="29"/>
                    </a:lnTo>
                    <a:lnTo>
                      <a:pt x="152" y="33"/>
                    </a:lnTo>
                    <a:lnTo>
                      <a:pt x="152" y="38"/>
                    </a:lnTo>
                    <a:lnTo>
                      <a:pt x="150" y="39"/>
                    </a:lnTo>
                    <a:lnTo>
                      <a:pt x="152" y="40"/>
                    </a:lnTo>
                    <a:lnTo>
                      <a:pt x="150" y="53"/>
                    </a:lnTo>
                    <a:lnTo>
                      <a:pt x="149" y="56"/>
                    </a:lnTo>
                    <a:lnTo>
                      <a:pt x="150" y="56"/>
                    </a:lnTo>
                    <a:lnTo>
                      <a:pt x="157" y="59"/>
                    </a:lnTo>
                    <a:lnTo>
                      <a:pt x="171" y="67"/>
                    </a:lnTo>
                    <a:lnTo>
                      <a:pt x="180" y="89"/>
                    </a:lnTo>
                    <a:lnTo>
                      <a:pt x="188" y="89"/>
                    </a:lnTo>
                    <a:lnTo>
                      <a:pt x="194" y="92"/>
                    </a:lnTo>
                    <a:lnTo>
                      <a:pt x="205" y="95"/>
                    </a:lnTo>
                    <a:lnTo>
                      <a:pt x="206" y="95"/>
                    </a:lnTo>
                    <a:lnTo>
                      <a:pt x="209" y="96"/>
                    </a:lnTo>
                    <a:lnTo>
                      <a:pt x="210" y="98"/>
                    </a:lnTo>
                    <a:lnTo>
                      <a:pt x="215" y="98"/>
                    </a:lnTo>
                    <a:lnTo>
                      <a:pt x="215" y="96"/>
                    </a:lnTo>
                    <a:lnTo>
                      <a:pt x="216" y="96"/>
                    </a:lnTo>
                    <a:lnTo>
                      <a:pt x="215" y="93"/>
                    </a:lnTo>
                    <a:lnTo>
                      <a:pt x="213" y="92"/>
                    </a:lnTo>
                    <a:lnTo>
                      <a:pt x="212" y="89"/>
                    </a:lnTo>
                    <a:lnTo>
                      <a:pt x="210" y="88"/>
                    </a:lnTo>
                    <a:lnTo>
                      <a:pt x="210" y="85"/>
                    </a:lnTo>
                    <a:lnTo>
                      <a:pt x="216" y="78"/>
                    </a:lnTo>
                    <a:lnTo>
                      <a:pt x="222" y="76"/>
                    </a:lnTo>
                    <a:lnTo>
                      <a:pt x="226" y="77"/>
                    </a:lnTo>
                    <a:lnTo>
                      <a:pt x="227" y="77"/>
                    </a:lnTo>
                    <a:lnTo>
                      <a:pt x="227" y="76"/>
                    </a:lnTo>
                    <a:lnTo>
                      <a:pt x="226" y="67"/>
                    </a:lnTo>
                    <a:lnTo>
                      <a:pt x="230" y="49"/>
                    </a:lnTo>
                    <a:lnTo>
                      <a:pt x="231" y="46"/>
                    </a:lnTo>
                    <a:lnTo>
                      <a:pt x="233" y="42"/>
                    </a:lnTo>
                    <a:lnTo>
                      <a:pt x="234" y="42"/>
                    </a:lnTo>
                    <a:lnTo>
                      <a:pt x="237" y="45"/>
                    </a:lnTo>
                    <a:lnTo>
                      <a:pt x="241" y="46"/>
                    </a:lnTo>
                    <a:lnTo>
                      <a:pt x="243" y="46"/>
                    </a:lnTo>
                    <a:lnTo>
                      <a:pt x="244" y="45"/>
                    </a:lnTo>
                    <a:lnTo>
                      <a:pt x="255" y="36"/>
                    </a:lnTo>
                    <a:lnTo>
                      <a:pt x="265" y="25"/>
                    </a:lnTo>
                    <a:lnTo>
                      <a:pt x="265" y="24"/>
                    </a:lnTo>
                    <a:lnTo>
                      <a:pt x="266" y="21"/>
                    </a:lnTo>
                    <a:lnTo>
                      <a:pt x="272" y="1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29" name="Freeform 4980">
                <a:extLst>
                  <a:ext uri="{FF2B5EF4-FFF2-40B4-BE49-F238E27FC236}">
                    <a16:creationId xmlns:a16="http://schemas.microsoft.com/office/drawing/2014/main" id="{E1303707-2156-4726-B3F4-6F8BCB47D6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6" y="2447"/>
                <a:ext cx="10" cy="14"/>
              </a:xfrm>
              <a:custGeom>
                <a:avLst/>
                <a:gdLst>
                  <a:gd name="T0" fmla="*/ 41 w 41"/>
                  <a:gd name="T1" fmla="*/ 55 h 55"/>
                  <a:gd name="T2" fmla="*/ 30 w 41"/>
                  <a:gd name="T3" fmla="*/ 34 h 55"/>
                  <a:gd name="T4" fmla="*/ 30 w 41"/>
                  <a:gd name="T5" fmla="*/ 31 h 55"/>
                  <a:gd name="T6" fmla="*/ 27 w 41"/>
                  <a:gd name="T7" fmla="*/ 26 h 55"/>
                  <a:gd name="T8" fmla="*/ 27 w 41"/>
                  <a:gd name="T9" fmla="*/ 23 h 55"/>
                  <a:gd name="T10" fmla="*/ 24 w 41"/>
                  <a:gd name="T11" fmla="*/ 17 h 55"/>
                  <a:gd name="T12" fmla="*/ 23 w 41"/>
                  <a:gd name="T13" fmla="*/ 16 h 55"/>
                  <a:gd name="T14" fmla="*/ 21 w 41"/>
                  <a:gd name="T15" fmla="*/ 13 h 55"/>
                  <a:gd name="T16" fmla="*/ 21 w 41"/>
                  <a:gd name="T17" fmla="*/ 7 h 55"/>
                  <a:gd name="T18" fmla="*/ 23 w 41"/>
                  <a:gd name="T19" fmla="*/ 2 h 55"/>
                  <a:gd name="T20" fmla="*/ 23 w 41"/>
                  <a:gd name="T21" fmla="*/ 0 h 55"/>
                  <a:gd name="T22" fmla="*/ 20 w 41"/>
                  <a:gd name="T23" fmla="*/ 0 h 55"/>
                  <a:gd name="T24" fmla="*/ 16 w 41"/>
                  <a:gd name="T25" fmla="*/ 3 h 55"/>
                  <a:gd name="T26" fmla="*/ 6 w 41"/>
                  <a:gd name="T27" fmla="*/ 16 h 55"/>
                  <a:gd name="T28" fmla="*/ 0 w 41"/>
                  <a:gd name="T29" fmla="*/ 14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1" h="55">
                    <a:moveTo>
                      <a:pt x="41" y="55"/>
                    </a:moveTo>
                    <a:lnTo>
                      <a:pt x="30" y="34"/>
                    </a:lnTo>
                    <a:lnTo>
                      <a:pt x="30" y="31"/>
                    </a:lnTo>
                    <a:lnTo>
                      <a:pt x="27" y="26"/>
                    </a:lnTo>
                    <a:lnTo>
                      <a:pt x="27" y="23"/>
                    </a:lnTo>
                    <a:lnTo>
                      <a:pt x="24" y="17"/>
                    </a:lnTo>
                    <a:lnTo>
                      <a:pt x="23" y="16"/>
                    </a:lnTo>
                    <a:lnTo>
                      <a:pt x="21" y="13"/>
                    </a:lnTo>
                    <a:lnTo>
                      <a:pt x="21" y="7"/>
                    </a:lnTo>
                    <a:lnTo>
                      <a:pt x="23" y="2"/>
                    </a:lnTo>
                    <a:lnTo>
                      <a:pt x="23" y="0"/>
                    </a:lnTo>
                    <a:lnTo>
                      <a:pt x="20" y="0"/>
                    </a:lnTo>
                    <a:lnTo>
                      <a:pt x="16" y="3"/>
                    </a:lnTo>
                    <a:lnTo>
                      <a:pt x="6" y="16"/>
                    </a:lnTo>
                    <a:lnTo>
                      <a:pt x="0" y="1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30" name="Freeform 4981">
                <a:extLst>
                  <a:ext uri="{FF2B5EF4-FFF2-40B4-BE49-F238E27FC236}">
                    <a16:creationId xmlns:a16="http://schemas.microsoft.com/office/drawing/2014/main" id="{A0E70BDF-FBA8-731E-291F-814B86AA87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6" y="2450"/>
                <a:ext cx="20" cy="16"/>
              </a:xfrm>
              <a:custGeom>
                <a:avLst/>
                <a:gdLst>
                  <a:gd name="T0" fmla="*/ 78 w 78"/>
                  <a:gd name="T1" fmla="*/ 0 h 62"/>
                  <a:gd name="T2" fmla="*/ 78 w 78"/>
                  <a:gd name="T3" fmla="*/ 2 h 62"/>
                  <a:gd name="T4" fmla="*/ 73 w 78"/>
                  <a:gd name="T5" fmla="*/ 7 h 62"/>
                  <a:gd name="T6" fmla="*/ 67 w 78"/>
                  <a:gd name="T7" fmla="*/ 10 h 62"/>
                  <a:gd name="T8" fmla="*/ 66 w 78"/>
                  <a:gd name="T9" fmla="*/ 12 h 62"/>
                  <a:gd name="T10" fmla="*/ 41 w 78"/>
                  <a:gd name="T11" fmla="*/ 12 h 62"/>
                  <a:gd name="T12" fmla="*/ 35 w 78"/>
                  <a:gd name="T13" fmla="*/ 15 h 62"/>
                  <a:gd name="T14" fmla="*/ 31 w 78"/>
                  <a:gd name="T15" fmla="*/ 19 h 62"/>
                  <a:gd name="T16" fmla="*/ 31 w 78"/>
                  <a:gd name="T17" fmla="*/ 20 h 62"/>
                  <a:gd name="T18" fmla="*/ 29 w 78"/>
                  <a:gd name="T19" fmla="*/ 23 h 62"/>
                  <a:gd name="T20" fmla="*/ 29 w 78"/>
                  <a:gd name="T21" fmla="*/ 34 h 62"/>
                  <a:gd name="T22" fmla="*/ 27 w 78"/>
                  <a:gd name="T23" fmla="*/ 37 h 62"/>
                  <a:gd name="T24" fmla="*/ 25 w 78"/>
                  <a:gd name="T25" fmla="*/ 37 h 62"/>
                  <a:gd name="T26" fmla="*/ 20 w 78"/>
                  <a:gd name="T27" fmla="*/ 38 h 62"/>
                  <a:gd name="T28" fmla="*/ 17 w 78"/>
                  <a:gd name="T29" fmla="*/ 42 h 62"/>
                  <a:gd name="T30" fmla="*/ 15 w 78"/>
                  <a:gd name="T31" fmla="*/ 42 h 62"/>
                  <a:gd name="T32" fmla="*/ 15 w 78"/>
                  <a:gd name="T33" fmla="*/ 56 h 62"/>
                  <a:gd name="T34" fmla="*/ 10 w 78"/>
                  <a:gd name="T35" fmla="*/ 62 h 62"/>
                  <a:gd name="T36" fmla="*/ 4 w 78"/>
                  <a:gd name="T37" fmla="*/ 62 h 62"/>
                  <a:gd name="T38" fmla="*/ 1 w 78"/>
                  <a:gd name="T39" fmla="*/ 60 h 62"/>
                  <a:gd name="T40" fmla="*/ 0 w 78"/>
                  <a:gd name="T41" fmla="*/ 59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78" h="62">
                    <a:moveTo>
                      <a:pt x="78" y="0"/>
                    </a:moveTo>
                    <a:lnTo>
                      <a:pt x="78" y="2"/>
                    </a:lnTo>
                    <a:lnTo>
                      <a:pt x="73" y="7"/>
                    </a:lnTo>
                    <a:lnTo>
                      <a:pt x="67" y="10"/>
                    </a:lnTo>
                    <a:lnTo>
                      <a:pt x="66" y="12"/>
                    </a:lnTo>
                    <a:lnTo>
                      <a:pt x="41" y="12"/>
                    </a:lnTo>
                    <a:lnTo>
                      <a:pt x="35" y="15"/>
                    </a:lnTo>
                    <a:lnTo>
                      <a:pt x="31" y="19"/>
                    </a:lnTo>
                    <a:lnTo>
                      <a:pt x="31" y="20"/>
                    </a:lnTo>
                    <a:lnTo>
                      <a:pt x="29" y="23"/>
                    </a:lnTo>
                    <a:lnTo>
                      <a:pt x="29" y="34"/>
                    </a:lnTo>
                    <a:lnTo>
                      <a:pt x="27" y="37"/>
                    </a:lnTo>
                    <a:lnTo>
                      <a:pt x="25" y="37"/>
                    </a:lnTo>
                    <a:lnTo>
                      <a:pt x="20" y="38"/>
                    </a:lnTo>
                    <a:lnTo>
                      <a:pt x="17" y="42"/>
                    </a:lnTo>
                    <a:lnTo>
                      <a:pt x="15" y="42"/>
                    </a:lnTo>
                    <a:lnTo>
                      <a:pt x="15" y="56"/>
                    </a:lnTo>
                    <a:lnTo>
                      <a:pt x="10" y="62"/>
                    </a:lnTo>
                    <a:lnTo>
                      <a:pt x="4" y="62"/>
                    </a:lnTo>
                    <a:lnTo>
                      <a:pt x="1" y="60"/>
                    </a:lnTo>
                    <a:lnTo>
                      <a:pt x="0" y="5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31" name="Freeform 4982">
                <a:extLst>
                  <a:ext uri="{FF2B5EF4-FFF2-40B4-BE49-F238E27FC236}">
                    <a16:creationId xmlns:a16="http://schemas.microsoft.com/office/drawing/2014/main" id="{086A3AF6-A7B1-9783-0ADC-72B5BCD8EA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0" y="2421"/>
                <a:ext cx="24" cy="39"/>
              </a:xfrm>
              <a:custGeom>
                <a:avLst/>
                <a:gdLst>
                  <a:gd name="T0" fmla="*/ 94 w 94"/>
                  <a:gd name="T1" fmla="*/ 154 h 154"/>
                  <a:gd name="T2" fmla="*/ 92 w 94"/>
                  <a:gd name="T3" fmla="*/ 152 h 154"/>
                  <a:gd name="T4" fmla="*/ 81 w 94"/>
                  <a:gd name="T5" fmla="*/ 137 h 154"/>
                  <a:gd name="T6" fmla="*/ 77 w 94"/>
                  <a:gd name="T7" fmla="*/ 116 h 154"/>
                  <a:gd name="T8" fmla="*/ 55 w 94"/>
                  <a:gd name="T9" fmla="*/ 84 h 154"/>
                  <a:gd name="T10" fmla="*/ 55 w 94"/>
                  <a:gd name="T11" fmla="*/ 81 h 154"/>
                  <a:gd name="T12" fmla="*/ 53 w 94"/>
                  <a:gd name="T13" fmla="*/ 81 h 154"/>
                  <a:gd name="T14" fmla="*/ 46 w 94"/>
                  <a:gd name="T15" fmla="*/ 78 h 154"/>
                  <a:gd name="T16" fmla="*/ 45 w 94"/>
                  <a:gd name="T17" fmla="*/ 78 h 154"/>
                  <a:gd name="T18" fmla="*/ 31 w 94"/>
                  <a:gd name="T19" fmla="*/ 71 h 154"/>
                  <a:gd name="T20" fmla="*/ 27 w 94"/>
                  <a:gd name="T21" fmla="*/ 70 h 154"/>
                  <a:gd name="T22" fmla="*/ 24 w 94"/>
                  <a:gd name="T23" fmla="*/ 73 h 154"/>
                  <a:gd name="T24" fmla="*/ 21 w 94"/>
                  <a:gd name="T25" fmla="*/ 73 h 154"/>
                  <a:gd name="T26" fmla="*/ 19 w 94"/>
                  <a:gd name="T27" fmla="*/ 74 h 154"/>
                  <a:gd name="T28" fmla="*/ 13 w 94"/>
                  <a:gd name="T29" fmla="*/ 74 h 154"/>
                  <a:gd name="T30" fmla="*/ 10 w 94"/>
                  <a:gd name="T31" fmla="*/ 71 h 154"/>
                  <a:gd name="T32" fmla="*/ 10 w 94"/>
                  <a:gd name="T33" fmla="*/ 70 h 154"/>
                  <a:gd name="T34" fmla="*/ 12 w 94"/>
                  <a:gd name="T35" fmla="*/ 67 h 154"/>
                  <a:gd name="T36" fmla="*/ 12 w 94"/>
                  <a:gd name="T37" fmla="*/ 60 h 154"/>
                  <a:gd name="T38" fmla="*/ 9 w 94"/>
                  <a:gd name="T39" fmla="*/ 57 h 154"/>
                  <a:gd name="T40" fmla="*/ 9 w 94"/>
                  <a:gd name="T41" fmla="*/ 56 h 154"/>
                  <a:gd name="T42" fmla="*/ 6 w 94"/>
                  <a:gd name="T43" fmla="*/ 54 h 154"/>
                  <a:gd name="T44" fmla="*/ 6 w 94"/>
                  <a:gd name="T45" fmla="*/ 53 h 154"/>
                  <a:gd name="T46" fmla="*/ 3 w 94"/>
                  <a:gd name="T47" fmla="*/ 51 h 154"/>
                  <a:gd name="T48" fmla="*/ 3 w 94"/>
                  <a:gd name="T49" fmla="*/ 50 h 154"/>
                  <a:gd name="T50" fmla="*/ 2 w 94"/>
                  <a:gd name="T51" fmla="*/ 47 h 154"/>
                  <a:gd name="T52" fmla="*/ 2 w 94"/>
                  <a:gd name="T53" fmla="*/ 29 h 154"/>
                  <a:gd name="T54" fmla="*/ 3 w 94"/>
                  <a:gd name="T55" fmla="*/ 28 h 154"/>
                  <a:gd name="T56" fmla="*/ 5 w 94"/>
                  <a:gd name="T57" fmla="*/ 25 h 154"/>
                  <a:gd name="T58" fmla="*/ 6 w 94"/>
                  <a:gd name="T59" fmla="*/ 25 h 154"/>
                  <a:gd name="T60" fmla="*/ 7 w 94"/>
                  <a:gd name="T61" fmla="*/ 26 h 154"/>
                  <a:gd name="T62" fmla="*/ 13 w 94"/>
                  <a:gd name="T63" fmla="*/ 28 h 154"/>
                  <a:gd name="T64" fmla="*/ 24 w 94"/>
                  <a:gd name="T65" fmla="*/ 37 h 154"/>
                  <a:gd name="T66" fmla="*/ 24 w 94"/>
                  <a:gd name="T67" fmla="*/ 39 h 154"/>
                  <a:gd name="T68" fmla="*/ 21 w 94"/>
                  <a:gd name="T69" fmla="*/ 43 h 154"/>
                  <a:gd name="T70" fmla="*/ 21 w 94"/>
                  <a:gd name="T71" fmla="*/ 47 h 154"/>
                  <a:gd name="T72" fmla="*/ 25 w 94"/>
                  <a:gd name="T73" fmla="*/ 50 h 154"/>
                  <a:gd name="T74" fmla="*/ 25 w 94"/>
                  <a:gd name="T75" fmla="*/ 51 h 154"/>
                  <a:gd name="T76" fmla="*/ 34 w 94"/>
                  <a:gd name="T77" fmla="*/ 51 h 154"/>
                  <a:gd name="T78" fmla="*/ 41 w 94"/>
                  <a:gd name="T79" fmla="*/ 44 h 154"/>
                  <a:gd name="T80" fmla="*/ 41 w 94"/>
                  <a:gd name="T81" fmla="*/ 37 h 154"/>
                  <a:gd name="T82" fmla="*/ 39 w 94"/>
                  <a:gd name="T83" fmla="*/ 35 h 154"/>
                  <a:gd name="T84" fmla="*/ 38 w 94"/>
                  <a:gd name="T85" fmla="*/ 33 h 154"/>
                  <a:gd name="T86" fmla="*/ 37 w 94"/>
                  <a:gd name="T87" fmla="*/ 32 h 154"/>
                  <a:gd name="T88" fmla="*/ 37 w 94"/>
                  <a:gd name="T89" fmla="*/ 30 h 154"/>
                  <a:gd name="T90" fmla="*/ 24 w 94"/>
                  <a:gd name="T91" fmla="*/ 25 h 154"/>
                  <a:gd name="T92" fmla="*/ 21 w 94"/>
                  <a:gd name="T93" fmla="*/ 22 h 154"/>
                  <a:gd name="T94" fmla="*/ 20 w 94"/>
                  <a:gd name="T95" fmla="*/ 22 h 154"/>
                  <a:gd name="T96" fmla="*/ 17 w 94"/>
                  <a:gd name="T97" fmla="*/ 25 h 154"/>
                  <a:gd name="T98" fmla="*/ 14 w 94"/>
                  <a:gd name="T99" fmla="*/ 25 h 154"/>
                  <a:gd name="T100" fmla="*/ 13 w 94"/>
                  <a:gd name="T101" fmla="*/ 22 h 154"/>
                  <a:gd name="T102" fmla="*/ 9 w 94"/>
                  <a:gd name="T103" fmla="*/ 20 h 154"/>
                  <a:gd name="T104" fmla="*/ 10 w 94"/>
                  <a:gd name="T105" fmla="*/ 17 h 154"/>
                  <a:gd name="T106" fmla="*/ 12 w 94"/>
                  <a:gd name="T107" fmla="*/ 15 h 154"/>
                  <a:gd name="T108" fmla="*/ 12 w 94"/>
                  <a:gd name="T109" fmla="*/ 8 h 154"/>
                  <a:gd name="T110" fmla="*/ 10 w 94"/>
                  <a:gd name="T111" fmla="*/ 7 h 154"/>
                  <a:gd name="T112" fmla="*/ 10 w 94"/>
                  <a:gd name="T113" fmla="*/ 5 h 154"/>
                  <a:gd name="T114" fmla="*/ 9 w 94"/>
                  <a:gd name="T115" fmla="*/ 5 h 154"/>
                  <a:gd name="T116" fmla="*/ 6 w 94"/>
                  <a:gd name="T117" fmla="*/ 3 h 154"/>
                  <a:gd name="T118" fmla="*/ 2 w 94"/>
                  <a:gd name="T119" fmla="*/ 0 h 154"/>
                  <a:gd name="T120" fmla="*/ 0 w 94"/>
                  <a:gd name="T121" fmla="*/ 0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94" h="154">
                    <a:moveTo>
                      <a:pt x="94" y="154"/>
                    </a:moveTo>
                    <a:lnTo>
                      <a:pt x="92" y="152"/>
                    </a:lnTo>
                    <a:lnTo>
                      <a:pt x="81" y="137"/>
                    </a:lnTo>
                    <a:lnTo>
                      <a:pt x="77" y="116"/>
                    </a:lnTo>
                    <a:lnTo>
                      <a:pt x="55" y="84"/>
                    </a:lnTo>
                    <a:lnTo>
                      <a:pt x="55" y="81"/>
                    </a:lnTo>
                    <a:lnTo>
                      <a:pt x="53" y="81"/>
                    </a:lnTo>
                    <a:lnTo>
                      <a:pt x="46" y="78"/>
                    </a:lnTo>
                    <a:lnTo>
                      <a:pt x="45" y="78"/>
                    </a:lnTo>
                    <a:lnTo>
                      <a:pt x="31" y="71"/>
                    </a:lnTo>
                    <a:lnTo>
                      <a:pt x="27" y="70"/>
                    </a:lnTo>
                    <a:lnTo>
                      <a:pt x="24" y="73"/>
                    </a:lnTo>
                    <a:lnTo>
                      <a:pt x="21" y="73"/>
                    </a:lnTo>
                    <a:lnTo>
                      <a:pt x="19" y="74"/>
                    </a:lnTo>
                    <a:lnTo>
                      <a:pt x="13" y="74"/>
                    </a:lnTo>
                    <a:lnTo>
                      <a:pt x="10" y="71"/>
                    </a:lnTo>
                    <a:lnTo>
                      <a:pt x="10" y="70"/>
                    </a:lnTo>
                    <a:lnTo>
                      <a:pt x="12" y="67"/>
                    </a:lnTo>
                    <a:lnTo>
                      <a:pt x="12" y="60"/>
                    </a:lnTo>
                    <a:lnTo>
                      <a:pt x="9" y="57"/>
                    </a:lnTo>
                    <a:lnTo>
                      <a:pt x="9" y="56"/>
                    </a:lnTo>
                    <a:lnTo>
                      <a:pt x="6" y="54"/>
                    </a:lnTo>
                    <a:lnTo>
                      <a:pt x="6" y="53"/>
                    </a:lnTo>
                    <a:lnTo>
                      <a:pt x="3" y="51"/>
                    </a:lnTo>
                    <a:lnTo>
                      <a:pt x="3" y="50"/>
                    </a:lnTo>
                    <a:lnTo>
                      <a:pt x="2" y="47"/>
                    </a:lnTo>
                    <a:lnTo>
                      <a:pt x="2" y="29"/>
                    </a:lnTo>
                    <a:lnTo>
                      <a:pt x="3" y="28"/>
                    </a:lnTo>
                    <a:lnTo>
                      <a:pt x="5" y="25"/>
                    </a:lnTo>
                    <a:lnTo>
                      <a:pt x="6" y="25"/>
                    </a:lnTo>
                    <a:lnTo>
                      <a:pt x="7" y="26"/>
                    </a:lnTo>
                    <a:lnTo>
                      <a:pt x="13" y="28"/>
                    </a:lnTo>
                    <a:lnTo>
                      <a:pt x="24" y="37"/>
                    </a:lnTo>
                    <a:lnTo>
                      <a:pt x="24" y="39"/>
                    </a:lnTo>
                    <a:lnTo>
                      <a:pt x="21" y="43"/>
                    </a:lnTo>
                    <a:lnTo>
                      <a:pt x="21" y="47"/>
                    </a:lnTo>
                    <a:lnTo>
                      <a:pt x="25" y="50"/>
                    </a:lnTo>
                    <a:lnTo>
                      <a:pt x="25" y="51"/>
                    </a:lnTo>
                    <a:lnTo>
                      <a:pt x="34" y="51"/>
                    </a:lnTo>
                    <a:lnTo>
                      <a:pt x="41" y="44"/>
                    </a:lnTo>
                    <a:lnTo>
                      <a:pt x="41" y="37"/>
                    </a:lnTo>
                    <a:lnTo>
                      <a:pt x="39" y="35"/>
                    </a:lnTo>
                    <a:lnTo>
                      <a:pt x="38" y="33"/>
                    </a:lnTo>
                    <a:lnTo>
                      <a:pt x="37" y="32"/>
                    </a:lnTo>
                    <a:lnTo>
                      <a:pt x="37" y="30"/>
                    </a:lnTo>
                    <a:lnTo>
                      <a:pt x="24" y="25"/>
                    </a:lnTo>
                    <a:lnTo>
                      <a:pt x="21" y="22"/>
                    </a:lnTo>
                    <a:lnTo>
                      <a:pt x="20" y="22"/>
                    </a:lnTo>
                    <a:lnTo>
                      <a:pt x="17" y="25"/>
                    </a:lnTo>
                    <a:lnTo>
                      <a:pt x="14" y="25"/>
                    </a:lnTo>
                    <a:lnTo>
                      <a:pt x="13" y="22"/>
                    </a:lnTo>
                    <a:lnTo>
                      <a:pt x="9" y="20"/>
                    </a:lnTo>
                    <a:lnTo>
                      <a:pt x="10" y="17"/>
                    </a:lnTo>
                    <a:lnTo>
                      <a:pt x="12" y="15"/>
                    </a:lnTo>
                    <a:lnTo>
                      <a:pt x="12" y="8"/>
                    </a:lnTo>
                    <a:lnTo>
                      <a:pt x="10" y="7"/>
                    </a:lnTo>
                    <a:lnTo>
                      <a:pt x="10" y="5"/>
                    </a:lnTo>
                    <a:lnTo>
                      <a:pt x="9" y="5"/>
                    </a:lnTo>
                    <a:lnTo>
                      <a:pt x="6" y="3"/>
                    </a:ln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32" name="Freeform 4983">
                <a:extLst>
                  <a:ext uri="{FF2B5EF4-FFF2-40B4-BE49-F238E27FC236}">
                    <a16:creationId xmlns:a16="http://schemas.microsoft.com/office/drawing/2014/main" id="{BA8F880B-3793-1ABA-BFD9-2BD8B1ECF4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4" y="2501"/>
                <a:ext cx="73" cy="41"/>
              </a:xfrm>
              <a:custGeom>
                <a:avLst/>
                <a:gdLst>
                  <a:gd name="T0" fmla="*/ 288 w 290"/>
                  <a:gd name="T1" fmla="*/ 59 h 161"/>
                  <a:gd name="T2" fmla="*/ 280 w 290"/>
                  <a:gd name="T3" fmla="*/ 70 h 161"/>
                  <a:gd name="T4" fmla="*/ 277 w 290"/>
                  <a:gd name="T5" fmla="*/ 75 h 161"/>
                  <a:gd name="T6" fmla="*/ 273 w 290"/>
                  <a:gd name="T7" fmla="*/ 81 h 161"/>
                  <a:gd name="T8" fmla="*/ 270 w 290"/>
                  <a:gd name="T9" fmla="*/ 82 h 161"/>
                  <a:gd name="T10" fmla="*/ 267 w 290"/>
                  <a:gd name="T11" fmla="*/ 81 h 161"/>
                  <a:gd name="T12" fmla="*/ 260 w 290"/>
                  <a:gd name="T13" fmla="*/ 80 h 161"/>
                  <a:gd name="T14" fmla="*/ 243 w 290"/>
                  <a:gd name="T15" fmla="*/ 92 h 161"/>
                  <a:gd name="T16" fmla="*/ 237 w 290"/>
                  <a:gd name="T17" fmla="*/ 94 h 161"/>
                  <a:gd name="T18" fmla="*/ 232 w 290"/>
                  <a:gd name="T19" fmla="*/ 73 h 161"/>
                  <a:gd name="T20" fmla="*/ 228 w 290"/>
                  <a:gd name="T21" fmla="*/ 71 h 161"/>
                  <a:gd name="T22" fmla="*/ 196 w 290"/>
                  <a:gd name="T23" fmla="*/ 49 h 161"/>
                  <a:gd name="T24" fmla="*/ 182 w 290"/>
                  <a:gd name="T25" fmla="*/ 46 h 161"/>
                  <a:gd name="T26" fmla="*/ 169 w 290"/>
                  <a:gd name="T27" fmla="*/ 74 h 161"/>
                  <a:gd name="T28" fmla="*/ 159 w 290"/>
                  <a:gd name="T29" fmla="*/ 71 h 161"/>
                  <a:gd name="T30" fmla="*/ 140 w 290"/>
                  <a:gd name="T31" fmla="*/ 60 h 161"/>
                  <a:gd name="T32" fmla="*/ 117 w 290"/>
                  <a:gd name="T33" fmla="*/ 50 h 161"/>
                  <a:gd name="T34" fmla="*/ 126 w 290"/>
                  <a:gd name="T35" fmla="*/ 39 h 161"/>
                  <a:gd name="T36" fmla="*/ 134 w 290"/>
                  <a:gd name="T37" fmla="*/ 32 h 161"/>
                  <a:gd name="T38" fmla="*/ 138 w 290"/>
                  <a:gd name="T39" fmla="*/ 25 h 161"/>
                  <a:gd name="T40" fmla="*/ 140 w 290"/>
                  <a:gd name="T41" fmla="*/ 6 h 161"/>
                  <a:gd name="T42" fmla="*/ 110 w 290"/>
                  <a:gd name="T43" fmla="*/ 0 h 161"/>
                  <a:gd name="T44" fmla="*/ 98 w 290"/>
                  <a:gd name="T45" fmla="*/ 27 h 161"/>
                  <a:gd name="T46" fmla="*/ 109 w 290"/>
                  <a:gd name="T47" fmla="*/ 52 h 161"/>
                  <a:gd name="T48" fmla="*/ 106 w 290"/>
                  <a:gd name="T49" fmla="*/ 53 h 161"/>
                  <a:gd name="T50" fmla="*/ 67 w 290"/>
                  <a:gd name="T51" fmla="*/ 85 h 161"/>
                  <a:gd name="T52" fmla="*/ 50 w 290"/>
                  <a:gd name="T53" fmla="*/ 109 h 161"/>
                  <a:gd name="T54" fmla="*/ 45 w 290"/>
                  <a:gd name="T55" fmla="*/ 114 h 161"/>
                  <a:gd name="T56" fmla="*/ 41 w 290"/>
                  <a:gd name="T57" fmla="*/ 106 h 161"/>
                  <a:gd name="T58" fmla="*/ 43 w 290"/>
                  <a:gd name="T59" fmla="*/ 99 h 161"/>
                  <a:gd name="T60" fmla="*/ 39 w 290"/>
                  <a:gd name="T61" fmla="*/ 98 h 161"/>
                  <a:gd name="T62" fmla="*/ 24 w 290"/>
                  <a:gd name="T63" fmla="*/ 95 h 161"/>
                  <a:gd name="T64" fmla="*/ 14 w 290"/>
                  <a:gd name="T65" fmla="*/ 116 h 161"/>
                  <a:gd name="T66" fmla="*/ 2 w 290"/>
                  <a:gd name="T67" fmla="*/ 142 h 161"/>
                  <a:gd name="T68" fmla="*/ 0 w 290"/>
                  <a:gd name="T69" fmla="*/ 161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90" h="161">
                    <a:moveTo>
                      <a:pt x="290" y="59"/>
                    </a:moveTo>
                    <a:lnTo>
                      <a:pt x="288" y="59"/>
                    </a:lnTo>
                    <a:lnTo>
                      <a:pt x="284" y="61"/>
                    </a:lnTo>
                    <a:lnTo>
                      <a:pt x="280" y="70"/>
                    </a:lnTo>
                    <a:lnTo>
                      <a:pt x="280" y="71"/>
                    </a:lnTo>
                    <a:lnTo>
                      <a:pt x="277" y="75"/>
                    </a:lnTo>
                    <a:lnTo>
                      <a:pt x="274" y="81"/>
                    </a:lnTo>
                    <a:lnTo>
                      <a:pt x="273" y="81"/>
                    </a:lnTo>
                    <a:lnTo>
                      <a:pt x="271" y="82"/>
                    </a:lnTo>
                    <a:lnTo>
                      <a:pt x="270" y="82"/>
                    </a:lnTo>
                    <a:lnTo>
                      <a:pt x="270" y="81"/>
                    </a:lnTo>
                    <a:lnTo>
                      <a:pt x="267" y="81"/>
                    </a:lnTo>
                    <a:lnTo>
                      <a:pt x="265" y="80"/>
                    </a:lnTo>
                    <a:lnTo>
                      <a:pt x="260" y="80"/>
                    </a:lnTo>
                    <a:lnTo>
                      <a:pt x="254" y="85"/>
                    </a:lnTo>
                    <a:lnTo>
                      <a:pt x="243" y="92"/>
                    </a:lnTo>
                    <a:lnTo>
                      <a:pt x="240" y="94"/>
                    </a:lnTo>
                    <a:lnTo>
                      <a:pt x="237" y="94"/>
                    </a:lnTo>
                    <a:lnTo>
                      <a:pt x="237" y="92"/>
                    </a:lnTo>
                    <a:lnTo>
                      <a:pt x="232" y="73"/>
                    </a:lnTo>
                    <a:lnTo>
                      <a:pt x="232" y="71"/>
                    </a:lnTo>
                    <a:lnTo>
                      <a:pt x="228" y="71"/>
                    </a:lnTo>
                    <a:lnTo>
                      <a:pt x="207" y="63"/>
                    </a:lnTo>
                    <a:lnTo>
                      <a:pt x="196" y="49"/>
                    </a:lnTo>
                    <a:lnTo>
                      <a:pt x="183" y="46"/>
                    </a:lnTo>
                    <a:lnTo>
                      <a:pt x="182" y="46"/>
                    </a:lnTo>
                    <a:lnTo>
                      <a:pt x="169" y="73"/>
                    </a:lnTo>
                    <a:lnTo>
                      <a:pt x="169" y="74"/>
                    </a:lnTo>
                    <a:lnTo>
                      <a:pt x="163" y="71"/>
                    </a:lnTo>
                    <a:lnTo>
                      <a:pt x="159" y="71"/>
                    </a:lnTo>
                    <a:lnTo>
                      <a:pt x="143" y="63"/>
                    </a:lnTo>
                    <a:lnTo>
                      <a:pt x="140" y="60"/>
                    </a:lnTo>
                    <a:lnTo>
                      <a:pt x="138" y="60"/>
                    </a:lnTo>
                    <a:lnTo>
                      <a:pt x="117" y="50"/>
                    </a:lnTo>
                    <a:lnTo>
                      <a:pt x="116" y="49"/>
                    </a:lnTo>
                    <a:lnTo>
                      <a:pt x="126" y="39"/>
                    </a:lnTo>
                    <a:lnTo>
                      <a:pt x="131" y="35"/>
                    </a:lnTo>
                    <a:lnTo>
                      <a:pt x="134" y="32"/>
                    </a:lnTo>
                    <a:lnTo>
                      <a:pt x="138" y="27"/>
                    </a:lnTo>
                    <a:lnTo>
                      <a:pt x="138" y="25"/>
                    </a:lnTo>
                    <a:lnTo>
                      <a:pt x="140" y="7"/>
                    </a:lnTo>
                    <a:lnTo>
                      <a:pt x="140" y="6"/>
                    </a:lnTo>
                    <a:lnTo>
                      <a:pt x="134" y="4"/>
                    </a:lnTo>
                    <a:lnTo>
                      <a:pt x="110" y="0"/>
                    </a:lnTo>
                    <a:lnTo>
                      <a:pt x="109" y="0"/>
                    </a:lnTo>
                    <a:lnTo>
                      <a:pt x="98" y="27"/>
                    </a:lnTo>
                    <a:lnTo>
                      <a:pt x="108" y="47"/>
                    </a:lnTo>
                    <a:lnTo>
                      <a:pt x="109" y="52"/>
                    </a:lnTo>
                    <a:lnTo>
                      <a:pt x="110" y="53"/>
                    </a:lnTo>
                    <a:lnTo>
                      <a:pt x="106" y="53"/>
                    </a:lnTo>
                    <a:lnTo>
                      <a:pt x="105" y="54"/>
                    </a:lnTo>
                    <a:lnTo>
                      <a:pt x="67" y="85"/>
                    </a:lnTo>
                    <a:lnTo>
                      <a:pt x="52" y="107"/>
                    </a:lnTo>
                    <a:lnTo>
                      <a:pt x="50" y="109"/>
                    </a:lnTo>
                    <a:lnTo>
                      <a:pt x="49" y="112"/>
                    </a:lnTo>
                    <a:lnTo>
                      <a:pt x="45" y="114"/>
                    </a:lnTo>
                    <a:lnTo>
                      <a:pt x="39" y="109"/>
                    </a:lnTo>
                    <a:lnTo>
                      <a:pt x="41" y="106"/>
                    </a:lnTo>
                    <a:lnTo>
                      <a:pt x="42" y="105"/>
                    </a:lnTo>
                    <a:lnTo>
                      <a:pt x="43" y="99"/>
                    </a:lnTo>
                    <a:lnTo>
                      <a:pt x="41" y="98"/>
                    </a:lnTo>
                    <a:lnTo>
                      <a:pt x="39" y="98"/>
                    </a:lnTo>
                    <a:lnTo>
                      <a:pt x="26" y="95"/>
                    </a:lnTo>
                    <a:lnTo>
                      <a:pt x="24" y="95"/>
                    </a:lnTo>
                    <a:lnTo>
                      <a:pt x="25" y="97"/>
                    </a:lnTo>
                    <a:lnTo>
                      <a:pt x="14" y="116"/>
                    </a:lnTo>
                    <a:lnTo>
                      <a:pt x="10" y="130"/>
                    </a:lnTo>
                    <a:lnTo>
                      <a:pt x="2" y="142"/>
                    </a:lnTo>
                    <a:lnTo>
                      <a:pt x="0" y="145"/>
                    </a:lnTo>
                    <a:lnTo>
                      <a:pt x="0" y="16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33" name="Freeform 4984">
                <a:extLst>
                  <a:ext uri="{FF2B5EF4-FFF2-40B4-BE49-F238E27FC236}">
                    <a16:creationId xmlns:a16="http://schemas.microsoft.com/office/drawing/2014/main" id="{0C8A8B64-0824-EEC5-1919-25315A0A8E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4" y="2460"/>
                <a:ext cx="2" cy="5"/>
              </a:xfrm>
              <a:custGeom>
                <a:avLst/>
                <a:gdLst>
                  <a:gd name="T0" fmla="*/ 11 w 11"/>
                  <a:gd name="T1" fmla="*/ 23 h 23"/>
                  <a:gd name="T2" fmla="*/ 11 w 11"/>
                  <a:gd name="T3" fmla="*/ 20 h 23"/>
                  <a:gd name="T4" fmla="*/ 4 w 11"/>
                  <a:gd name="T5" fmla="*/ 9 h 23"/>
                  <a:gd name="T6" fmla="*/ 3 w 11"/>
                  <a:gd name="T7" fmla="*/ 5 h 23"/>
                  <a:gd name="T8" fmla="*/ 0 w 11"/>
                  <a:gd name="T9" fmla="*/ 1 h 23"/>
                  <a:gd name="T10" fmla="*/ 0 w 11"/>
                  <a:gd name="T11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23">
                    <a:moveTo>
                      <a:pt x="11" y="23"/>
                    </a:moveTo>
                    <a:lnTo>
                      <a:pt x="11" y="20"/>
                    </a:lnTo>
                    <a:lnTo>
                      <a:pt x="4" y="9"/>
                    </a:lnTo>
                    <a:lnTo>
                      <a:pt x="3" y="5"/>
                    </a:lnTo>
                    <a:lnTo>
                      <a:pt x="0" y="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34" name="Freeform 4985">
                <a:extLst>
                  <a:ext uri="{FF2B5EF4-FFF2-40B4-BE49-F238E27FC236}">
                    <a16:creationId xmlns:a16="http://schemas.microsoft.com/office/drawing/2014/main" id="{75280F04-56DC-B09E-1F5C-96700ECAFC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6" y="2465"/>
                <a:ext cx="31" cy="51"/>
              </a:xfrm>
              <a:custGeom>
                <a:avLst/>
                <a:gdLst>
                  <a:gd name="T0" fmla="*/ 1 w 122"/>
                  <a:gd name="T1" fmla="*/ 0 h 203"/>
                  <a:gd name="T2" fmla="*/ 0 w 122"/>
                  <a:gd name="T3" fmla="*/ 1 h 203"/>
                  <a:gd name="T4" fmla="*/ 0 w 122"/>
                  <a:gd name="T5" fmla="*/ 6 h 203"/>
                  <a:gd name="T6" fmla="*/ 1 w 122"/>
                  <a:gd name="T7" fmla="*/ 16 h 203"/>
                  <a:gd name="T8" fmla="*/ 2 w 122"/>
                  <a:gd name="T9" fmla="*/ 17 h 203"/>
                  <a:gd name="T10" fmla="*/ 2 w 122"/>
                  <a:gd name="T11" fmla="*/ 20 h 203"/>
                  <a:gd name="T12" fmla="*/ 4 w 122"/>
                  <a:gd name="T13" fmla="*/ 21 h 203"/>
                  <a:gd name="T14" fmla="*/ 7 w 122"/>
                  <a:gd name="T15" fmla="*/ 23 h 203"/>
                  <a:gd name="T16" fmla="*/ 8 w 122"/>
                  <a:gd name="T17" fmla="*/ 24 h 203"/>
                  <a:gd name="T18" fmla="*/ 15 w 122"/>
                  <a:gd name="T19" fmla="*/ 32 h 203"/>
                  <a:gd name="T20" fmla="*/ 19 w 122"/>
                  <a:gd name="T21" fmla="*/ 39 h 203"/>
                  <a:gd name="T22" fmla="*/ 19 w 122"/>
                  <a:gd name="T23" fmla="*/ 41 h 203"/>
                  <a:gd name="T24" fmla="*/ 21 w 122"/>
                  <a:gd name="T25" fmla="*/ 41 h 203"/>
                  <a:gd name="T26" fmla="*/ 26 w 122"/>
                  <a:gd name="T27" fmla="*/ 49 h 203"/>
                  <a:gd name="T28" fmla="*/ 30 w 122"/>
                  <a:gd name="T29" fmla="*/ 57 h 203"/>
                  <a:gd name="T30" fmla="*/ 30 w 122"/>
                  <a:gd name="T31" fmla="*/ 61 h 203"/>
                  <a:gd name="T32" fmla="*/ 32 w 122"/>
                  <a:gd name="T33" fmla="*/ 63 h 203"/>
                  <a:gd name="T34" fmla="*/ 32 w 122"/>
                  <a:gd name="T35" fmla="*/ 64 h 203"/>
                  <a:gd name="T36" fmla="*/ 42 w 122"/>
                  <a:gd name="T37" fmla="*/ 76 h 203"/>
                  <a:gd name="T38" fmla="*/ 49 w 122"/>
                  <a:gd name="T39" fmla="*/ 78 h 203"/>
                  <a:gd name="T40" fmla="*/ 62 w 122"/>
                  <a:gd name="T41" fmla="*/ 87 h 203"/>
                  <a:gd name="T42" fmla="*/ 65 w 122"/>
                  <a:gd name="T43" fmla="*/ 92 h 203"/>
                  <a:gd name="T44" fmla="*/ 69 w 122"/>
                  <a:gd name="T45" fmla="*/ 104 h 203"/>
                  <a:gd name="T46" fmla="*/ 69 w 122"/>
                  <a:gd name="T47" fmla="*/ 105 h 203"/>
                  <a:gd name="T48" fmla="*/ 76 w 122"/>
                  <a:gd name="T49" fmla="*/ 119 h 203"/>
                  <a:gd name="T50" fmla="*/ 78 w 122"/>
                  <a:gd name="T51" fmla="*/ 124 h 203"/>
                  <a:gd name="T52" fmla="*/ 78 w 122"/>
                  <a:gd name="T53" fmla="*/ 126 h 203"/>
                  <a:gd name="T54" fmla="*/ 76 w 122"/>
                  <a:gd name="T55" fmla="*/ 127 h 203"/>
                  <a:gd name="T56" fmla="*/ 75 w 122"/>
                  <a:gd name="T57" fmla="*/ 127 h 203"/>
                  <a:gd name="T58" fmla="*/ 74 w 122"/>
                  <a:gd name="T59" fmla="*/ 126 h 203"/>
                  <a:gd name="T60" fmla="*/ 72 w 122"/>
                  <a:gd name="T61" fmla="*/ 126 h 203"/>
                  <a:gd name="T62" fmla="*/ 71 w 122"/>
                  <a:gd name="T63" fmla="*/ 124 h 203"/>
                  <a:gd name="T64" fmla="*/ 71 w 122"/>
                  <a:gd name="T65" fmla="*/ 123 h 203"/>
                  <a:gd name="T66" fmla="*/ 69 w 122"/>
                  <a:gd name="T67" fmla="*/ 123 h 203"/>
                  <a:gd name="T68" fmla="*/ 69 w 122"/>
                  <a:gd name="T69" fmla="*/ 121 h 203"/>
                  <a:gd name="T70" fmla="*/ 68 w 122"/>
                  <a:gd name="T71" fmla="*/ 123 h 203"/>
                  <a:gd name="T72" fmla="*/ 67 w 122"/>
                  <a:gd name="T73" fmla="*/ 123 h 203"/>
                  <a:gd name="T74" fmla="*/ 65 w 122"/>
                  <a:gd name="T75" fmla="*/ 130 h 203"/>
                  <a:gd name="T76" fmla="*/ 67 w 122"/>
                  <a:gd name="T77" fmla="*/ 134 h 203"/>
                  <a:gd name="T78" fmla="*/ 72 w 122"/>
                  <a:gd name="T79" fmla="*/ 145 h 203"/>
                  <a:gd name="T80" fmla="*/ 75 w 122"/>
                  <a:gd name="T81" fmla="*/ 147 h 203"/>
                  <a:gd name="T82" fmla="*/ 76 w 122"/>
                  <a:gd name="T83" fmla="*/ 147 h 203"/>
                  <a:gd name="T84" fmla="*/ 78 w 122"/>
                  <a:gd name="T85" fmla="*/ 148 h 203"/>
                  <a:gd name="T86" fmla="*/ 89 w 122"/>
                  <a:gd name="T87" fmla="*/ 148 h 203"/>
                  <a:gd name="T88" fmla="*/ 90 w 122"/>
                  <a:gd name="T89" fmla="*/ 150 h 203"/>
                  <a:gd name="T90" fmla="*/ 92 w 122"/>
                  <a:gd name="T91" fmla="*/ 150 h 203"/>
                  <a:gd name="T92" fmla="*/ 92 w 122"/>
                  <a:gd name="T93" fmla="*/ 161 h 203"/>
                  <a:gd name="T94" fmla="*/ 93 w 122"/>
                  <a:gd name="T95" fmla="*/ 162 h 203"/>
                  <a:gd name="T96" fmla="*/ 97 w 122"/>
                  <a:gd name="T97" fmla="*/ 162 h 203"/>
                  <a:gd name="T98" fmla="*/ 97 w 122"/>
                  <a:gd name="T99" fmla="*/ 164 h 203"/>
                  <a:gd name="T100" fmla="*/ 103 w 122"/>
                  <a:gd name="T101" fmla="*/ 166 h 203"/>
                  <a:gd name="T102" fmla="*/ 106 w 122"/>
                  <a:gd name="T103" fmla="*/ 178 h 203"/>
                  <a:gd name="T104" fmla="*/ 116 w 122"/>
                  <a:gd name="T105" fmla="*/ 186 h 203"/>
                  <a:gd name="T106" fmla="*/ 120 w 122"/>
                  <a:gd name="T107" fmla="*/ 189 h 203"/>
                  <a:gd name="T108" fmla="*/ 122 w 122"/>
                  <a:gd name="T109" fmla="*/ 201 h 203"/>
                  <a:gd name="T110" fmla="*/ 122 w 122"/>
                  <a:gd name="T111" fmla="*/ 203 h 2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22" h="203">
                    <a:moveTo>
                      <a:pt x="1" y="0"/>
                    </a:moveTo>
                    <a:lnTo>
                      <a:pt x="0" y="1"/>
                    </a:lnTo>
                    <a:lnTo>
                      <a:pt x="0" y="6"/>
                    </a:lnTo>
                    <a:lnTo>
                      <a:pt x="1" y="16"/>
                    </a:lnTo>
                    <a:lnTo>
                      <a:pt x="2" y="17"/>
                    </a:lnTo>
                    <a:lnTo>
                      <a:pt x="2" y="20"/>
                    </a:lnTo>
                    <a:lnTo>
                      <a:pt x="4" y="21"/>
                    </a:lnTo>
                    <a:lnTo>
                      <a:pt x="7" y="23"/>
                    </a:lnTo>
                    <a:lnTo>
                      <a:pt x="8" y="24"/>
                    </a:lnTo>
                    <a:lnTo>
                      <a:pt x="15" y="32"/>
                    </a:lnTo>
                    <a:lnTo>
                      <a:pt x="19" y="39"/>
                    </a:lnTo>
                    <a:lnTo>
                      <a:pt x="19" y="41"/>
                    </a:lnTo>
                    <a:lnTo>
                      <a:pt x="21" y="41"/>
                    </a:lnTo>
                    <a:lnTo>
                      <a:pt x="26" y="49"/>
                    </a:lnTo>
                    <a:lnTo>
                      <a:pt x="30" y="57"/>
                    </a:lnTo>
                    <a:lnTo>
                      <a:pt x="30" y="61"/>
                    </a:lnTo>
                    <a:lnTo>
                      <a:pt x="32" y="63"/>
                    </a:lnTo>
                    <a:lnTo>
                      <a:pt x="32" y="64"/>
                    </a:lnTo>
                    <a:lnTo>
                      <a:pt x="42" y="76"/>
                    </a:lnTo>
                    <a:lnTo>
                      <a:pt x="49" y="78"/>
                    </a:lnTo>
                    <a:lnTo>
                      <a:pt x="62" y="87"/>
                    </a:lnTo>
                    <a:lnTo>
                      <a:pt x="65" y="92"/>
                    </a:lnTo>
                    <a:lnTo>
                      <a:pt x="69" y="104"/>
                    </a:lnTo>
                    <a:lnTo>
                      <a:pt x="69" y="105"/>
                    </a:lnTo>
                    <a:lnTo>
                      <a:pt x="76" y="119"/>
                    </a:lnTo>
                    <a:lnTo>
                      <a:pt x="78" y="124"/>
                    </a:lnTo>
                    <a:lnTo>
                      <a:pt x="78" y="126"/>
                    </a:lnTo>
                    <a:lnTo>
                      <a:pt x="76" y="127"/>
                    </a:lnTo>
                    <a:lnTo>
                      <a:pt x="75" y="127"/>
                    </a:lnTo>
                    <a:lnTo>
                      <a:pt x="74" y="126"/>
                    </a:lnTo>
                    <a:lnTo>
                      <a:pt x="72" y="126"/>
                    </a:lnTo>
                    <a:lnTo>
                      <a:pt x="71" y="124"/>
                    </a:lnTo>
                    <a:lnTo>
                      <a:pt x="71" y="123"/>
                    </a:lnTo>
                    <a:lnTo>
                      <a:pt x="69" y="123"/>
                    </a:lnTo>
                    <a:lnTo>
                      <a:pt x="69" y="121"/>
                    </a:lnTo>
                    <a:lnTo>
                      <a:pt x="68" y="123"/>
                    </a:lnTo>
                    <a:lnTo>
                      <a:pt x="67" y="123"/>
                    </a:lnTo>
                    <a:lnTo>
                      <a:pt x="65" y="130"/>
                    </a:lnTo>
                    <a:lnTo>
                      <a:pt x="67" y="134"/>
                    </a:lnTo>
                    <a:lnTo>
                      <a:pt x="72" y="145"/>
                    </a:lnTo>
                    <a:lnTo>
                      <a:pt x="75" y="147"/>
                    </a:lnTo>
                    <a:lnTo>
                      <a:pt x="76" y="147"/>
                    </a:lnTo>
                    <a:lnTo>
                      <a:pt x="78" y="148"/>
                    </a:lnTo>
                    <a:lnTo>
                      <a:pt x="89" y="148"/>
                    </a:lnTo>
                    <a:lnTo>
                      <a:pt x="90" y="150"/>
                    </a:lnTo>
                    <a:lnTo>
                      <a:pt x="92" y="150"/>
                    </a:lnTo>
                    <a:lnTo>
                      <a:pt x="92" y="161"/>
                    </a:lnTo>
                    <a:lnTo>
                      <a:pt x="93" y="162"/>
                    </a:lnTo>
                    <a:lnTo>
                      <a:pt x="97" y="162"/>
                    </a:lnTo>
                    <a:lnTo>
                      <a:pt x="97" y="164"/>
                    </a:lnTo>
                    <a:lnTo>
                      <a:pt x="103" y="166"/>
                    </a:lnTo>
                    <a:lnTo>
                      <a:pt x="106" y="178"/>
                    </a:lnTo>
                    <a:lnTo>
                      <a:pt x="116" y="186"/>
                    </a:lnTo>
                    <a:lnTo>
                      <a:pt x="120" y="189"/>
                    </a:lnTo>
                    <a:lnTo>
                      <a:pt x="122" y="201"/>
                    </a:lnTo>
                    <a:lnTo>
                      <a:pt x="122" y="20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35" name="Freeform 4986">
                <a:extLst>
                  <a:ext uri="{FF2B5EF4-FFF2-40B4-BE49-F238E27FC236}">
                    <a16:creationId xmlns:a16="http://schemas.microsoft.com/office/drawing/2014/main" id="{3D487DA0-581E-2654-50E6-D4CD9817A6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8" y="2509"/>
                <a:ext cx="9" cy="13"/>
              </a:xfrm>
              <a:custGeom>
                <a:avLst/>
                <a:gdLst>
                  <a:gd name="T0" fmla="*/ 0 w 33"/>
                  <a:gd name="T1" fmla="*/ 53 h 53"/>
                  <a:gd name="T2" fmla="*/ 13 w 33"/>
                  <a:gd name="T3" fmla="*/ 39 h 53"/>
                  <a:gd name="T4" fmla="*/ 27 w 33"/>
                  <a:gd name="T5" fmla="*/ 18 h 53"/>
                  <a:gd name="T6" fmla="*/ 33 w 33"/>
                  <a:gd name="T7" fmla="*/ 1 h 53"/>
                  <a:gd name="T8" fmla="*/ 33 w 33"/>
                  <a:gd name="T9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3" h="53">
                    <a:moveTo>
                      <a:pt x="0" y="53"/>
                    </a:moveTo>
                    <a:lnTo>
                      <a:pt x="13" y="39"/>
                    </a:lnTo>
                    <a:lnTo>
                      <a:pt x="27" y="18"/>
                    </a:lnTo>
                    <a:lnTo>
                      <a:pt x="33" y="1"/>
                    </a:lnTo>
                    <a:lnTo>
                      <a:pt x="33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36" name="Line 4987">
                <a:extLst>
                  <a:ext uri="{FF2B5EF4-FFF2-40B4-BE49-F238E27FC236}">
                    <a16:creationId xmlns:a16="http://schemas.microsoft.com/office/drawing/2014/main" id="{8A80AEC1-2FA8-E3E5-90F9-8A7CFE05DB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586" y="2042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37" name="Freeform 4988">
                <a:extLst>
                  <a:ext uri="{FF2B5EF4-FFF2-40B4-BE49-F238E27FC236}">
                    <a16:creationId xmlns:a16="http://schemas.microsoft.com/office/drawing/2014/main" id="{F4CE8373-077A-1292-32C6-95D95D7B39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5" y="2030"/>
                <a:ext cx="42" cy="28"/>
              </a:xfrm>
              <a:custGeom>
                <a:avLst/>
                <a:gdLst>
                  <a:gd name="T0" fmla="*/ 165 w 170"/>
                  <a:gd name="T1" fmla="*/ 50 h 111"/>
                  <a:gd name="T2" fmla="*/ 166 w 170"/>
                  <a:gd name="T3" fmla="*/ 60 h 111"/>
                  <a:gd name="T4" fmla="*/ 166 w 170"/>
                  <a:gd name="T5" fmla="*/ 62 h 111"/>
                  <a:gd name="T6" fmla="*/ 170 w 170"/>
                  <a:gd name="T7" fmla="*/ 75 h 111"/>
                  <a:gd name="T8" fmla="*/ 168 w 170"/>
                  <a:gd name="T9" fmla="*/ 84 h 111"/>
                  <a:gd name="T10" fmla="*/ 164 w 170"/>
                  <a:gd name="T11" fmla="*/ 89 h 111"/>
                  <a:gd name="T12" fmla="*/ 161 w 170"/>
                  <a:gd name="T13" fmla="*/ 97 h 111"/>
                  <a:gd name="T14" fmla="*/ 159 w 170"/>
                  <a:gd name="T15" fmla="*/ 100 h 111"/>
                  <a:gd name="T16" fmla="*/ 138 w 170"/>
                  <a:gd name="T17" fmla="*/ 100 h 111"/>
                  <a:gd name="T18" fmla="*/ 131 w 170"/>
                  <a:gd name="T19" fmla="*/ 97 h 111"/>
                  <a:gd name="T20" fmla="*/ 126 w 170"/>
                  <a:gd name="T21" fmla="*/ 91 h 111"/>
                  <a:gd name="T22" fmla="*/ 102 w 170"/>
                  <a:gd name="T23" fmla="*/ 111 h 111"/>
                  <a:gd name="T24" fmla="*/ 99 w 170"/>
                  <a:gd name="T25" fmla="*/ 111 h 111"/>
                  <a:gd name="T26" fmla="*/ 101 w 170"/>
                  <a:gd name="T27" fmla="*/ 110 h 111"/>
                  <a:gd name="T28" fmla="*/ 89 w 170"/>
                  <a:gd name="T29" fmla="*/ 94 h 111"/>
                  <a:gd name="T30" fmla="*/ 89 w 170"/>
                  <a:gd name="T31" fmla="*/ 93 h 111"/>
                  <a:gd name="T32" fmla="*/ 91 w 170"/>
                  <a:gd name="T33" fmla="*/ 91 h 111"/>
                  <a:gd name="T34" fmla="*/ 95 w 170"/>
                  <a:gd name="T35" fmla="*/ 82 h 111"/>
                  <a:gd name="T36" fmla="*/ 95 w 170"/>
                  <a:gd name="T37" fmla="*/ 70 h 111"/>
                  <a:gd name="T38" fmla="*/ 91 w 170"/>
                  <a:gd name="T39" fmla="*/ 67 h 111"/>
                  <a:gd name="T40" fmla="*/ 71 w 170"/>
                  <a:gd name="T41" fmla="*/ 60 h 111"/>
                  <a:gd name="T42" fmla="*/ 61 w 170"/>
                  <a:gd name="T43" fmla="*/ 66 h 111"/>
                  <a:gd name="T44" fmla="*/ 59 w 170"/>
                  <a:gd name="T45" fmla="*/ 66 h 111"/>
                  <a:gd name="T46" fmla="*/ 50 w 170"/>
                  <a:gd name="T47" fmla="*/ 55 h 111"/>
                  <a:gd name="T48" fmla="*/ 46 w 170"/>
                  <a:gd name="T49" fmla="*/ 53 h 111"/>
                  <a:gd name="T50" fmla="*/ 40 w 170"/>
                  <a:gd name="T51" fmla="*/ 53 h 111"/>
                  <a:gd name="T52" fmla="*/ 39 w 170"/>
                  <a:gd name="T53" fmla="*/ 55 h 111"/>
                  <a:gd name="T54" fmla="*/ 35 w 170"/>
                  <a:gd name="T55" fmla="*/ 56 h 111"/>
                  <a:gd name="T56" fmla="*/ 34 w 170"/>
                  <a:gd name="T57" fmla="*/ 56 h 111"/>
                  <a:gd name="T58" fmla="*/ 34 w 170"/>
                  <a:gd name="T59" fmla="*/ 41 h 111"/>
                  <a:gd name="T60" fmla="*/ 37 w 170"/>
                  <a:gd name="T61" fmla="*/ 40 h 111"/>
                  <a:gd name="T62" fmla="*/ 35 w 170"/>
                  <a:gd name="T63" fmla="*/ 38 h 111"/>
                  <a:gd name="T64" fmla="*/ 28 w 170"/>
                  <a:gd name="T65" fmla="*/ 33 h 111"/>
                  <a:gd name="T66" fmla="*/ 28 w 170"/>
                  <a:gd name="T67" fmla="*/ 29 h 111"/>
                  <a:gd name="T68" fmla="*/ 29 w 170"/>
                  <a:gd name="T69" fmla="*/ 27 h 111"/>
                  <a:gd name="T70" fmla="*/ 29 w 170"/>
                  <a:gd name="T71" fmla="*/ 24 h 111"/>
                  <a:gd name="T72" fmla="*/ 31 w 170"/>
                  <a:gd name="T73" fmla="*/ 19 h 111"/>
                  <a:gd name="T74" fmla="*/ 28 w 170"/>
                  <a:gd name="T75" fmla="*/ 17 h 111"/>
                  <a:gd name="T76" fmla="*/ 27 w 170"/>
                  <a:gd name="T77" fmla="*/ 16 h 111"/>
                  <a:gd name="T78" fmla="*/ 14 w 170"/>
                  <a:gd name="T79" fmla="*/ 16 h 111"/>
                  <a:gd name="T80" fmla="*/ 6 w 170"/>
                  <a:gd name="T81" fmla="*/ 10 h 111"/>
                  <a:gd name="T82" fmla="*/ 6 w 170"/>
                  <a:gd name="T83" fmla="*/ 7 h 111"/>
                  <a:gd name="T84" fmla="*/ 3 w 170"/>
                  <a:gd name="T85" fmla="*/ 5 h 111"/>
                  <a:gd name="T86" fmla="*/ 0 w 170"/>
                  <a:gd name="T87" fmla="*/ 0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70" h="111">
                    <a:moveTo>
                      <a:pt x="165" y="50"/>
                    </a:moveTo>
                    <a:lnTo>
                      <a:pt x="166" y="60"/>
                    </a:lnTo>
                    <a:lnTo>
                      <a:pt x="166" y="62"/>
                    </a:lnTo>
                    <a:lnTo>
                      <a:pt x="170" y="75"/>
                    </a:lnTo>
                    <a:lnTo>
                      <a:pt x="168" y="84"/>
                    </a:lnTo>
                    <a:lnTo>
                      <a:pt x="164" y="89"/>
                    </a:lnTo>
                    <a:lnTo>
                      <a:pt x="161" y="97"/>
                    </a:lnTo>
                    <a:lnTo>
                      <a:pt x="159" y="100"/>
                    </a:lnTo>
                    <a:lnTo>
                      <a:pt x="138" y="100"/>
                    </a:lnTo>
                    <a:lnTo>
                      <a:pt x="131" y="97"/>
                    </a:lnTo>
                    <a:lnTo>
                      <a:pt x="126" y="91"/>
                    </a:lnTo>
                    <a:lnTo>
                      <a:pt x="102" y="111"/>
                    </a:lnTo>
                    <a:lnTo>
                      <a:pt x="99" y="111"/>
                    </a:lnTo>
                    <a:lnTo>
                      <a:pt x="101" y="110"/>
                    </a:lnTo>
                    <a:lnTo>
                      <a:pt x="89" y="94"/>
                    </a:lnTo>
                    <a:lnTo>
                      <a:pt x="89" y="93"/>
                    </a:lnTo>
                    <a:lnTo>
                      <a:pt x="91" y="91"/>
                    </a:lnTo>
                    <a:lnTo>
                      <a:pt x="95" y="82"/>
                    </a:lnTo>
                    <a:lnTo>
                      <a:pt x="95" y="70"/>
                    </a:lnTo>
                    <a:lnTo>
                      <a:pt x="91" y="67"/>
                    </a:lnTo>
                    <a:lnTo>
                      <a:pt x="71" y="60"/>
                    </a:lnTo>
                    <a:lnTo>
                      <a:pt x="61" y="66"/>
                    </a:lnTo>
                    <a:lnTo>
                      <a:pt x="59" y="66"/>
                    </a:lnTo>
                    <a:lnTo>
                      <a:pt x="50" y="55"/>
                    </a:lnTo>
                    <a:lnTo>
                      <a:pt x="46" y="53"/>
                    </a:lnTo>
                    <a:lnTo>
                      <a:pt x="40" y="53"/>
                    </a:lnTo>
                    <a:lnTo>
                      <a:pt x="39" y="55"/>
                    </a:lnTo>
                    <a:lnTo>
                      <a:pt x="35" y="56"/>
                    </a:lnTo>
                    <a:lnTo>
                      <a:pt x="34" y="56"/>
                    </a:lnTo>
                    <a:lnTo>
                      <a:pt x="34" y="41"/>
                    </a:lnTo>
                    <a:lnTo>
                      <a:pt x="37" y="40"/>
                    </a:lnTo>
                    <a:lnTo>
                      <a:pt x="35" y="38"/>
                    </a:lnTo>
                    <a:lnTo>
                      <a:pt x="28" y="33"/>
                    </a:lnTo>
                    <a:lnTo>
                      <a:pt x="28" y="29"/>
                    </a:lnTo>
                    <a:lnTo>
                      <a:pt x="29" y="27"/>
                    </a:lnTo>
                    <a:lnTo>
                      <a:pt x="29" y="24"/>
                    </a:lnTo>
                    <a:lnTo>
                      <a:pt x="31" y="19"/>
                    </a:lnTo>
                    <a:lnTo>
                      <a:pt x="28" y="17"/>
                    </a:lnTo>
                    <a:lnTo>
                      <a:pt x="27" y="16"/>
                    </a:lnTo>
                    <a:lnTo>
                      <a:pt x="14" y="16"/>
                    </a:lnTo>
                    <a:lnTo>
                      <a:pt x="6" y="10"/>
                    </a:lnTo>
                    <a:lnTo>
                      <a:pt x="6" y="7"/>
                    </a:lnTo>
                    <a:lnTo>
                      <a:pt x="3" y="5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38" name="Freeform 4989">
                <a:extLst>
                  <a:ext uri="{FF2B5EF4-FFF2-40B4-BE49-F238E27FC236}">
                    <a16:creationId xmlns:a16="http://schemas.microsoft.com/office/drawing/2014/main" id="{2E0E8DAD-E31D-5EFB-5EEA-850EB1B4A0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3" y="2030"/>
                <a:ext cx="102" cy="47"/>
              </a:xfrm>
              <a:custGeom>
                <a:avLst/>
                <a:gdLst>
                  <a:gd name="T0" fmla="*/ 2 w 408"/>
                  <a:gd name="T1" fmla="*/ 175 h 185"/>
                  <a:gd name="T2" fmla="*/ 4 w 408"/>
                  <a:gd name="T3" fmla="*/ 171 h 185"/>
                  <a:gd name="T4" fmla="*/ 13 w 408"/>
                  <a:gd name="T5" fmla="*/ 160 h 185"/>
                  <a:gd name="T6" fmla="*/ 18 w 408"/>
                  <a:gd name="T7" fmla="*/ 153 h 185"/>
                  <a:gd name="T8" fmla="*/ 20 w 408"/>
                  <a:gd name="T9" fmla="*/ 150 h 185"/>
                  <a:gd name="T10" fmla="*/ 21 w 408"/>
                  <a:gd name="T11" fmla="*/ 133 h 185"/>
                  <a:gd name="T12" fmla="*/ 20 w 408"/>
                  <a:gd name="T13" fmla="*/ 122 h 185"/>
                  <a:gd name="T14" fmla="*/ 23 w 408"/>
                  <a:gd name="T15" fmla="*/ 112 h 185"/>
                  <a:gd name="T16" fmla="*/ 25 w 408"/>
                  <a:gd name="T17" fmla="*/ 108 h 185"/>
                  <a:gd name="T18" fmla="*/ 32 w 408"/>
                  <a:gd name="T19" fmla="*/ 110 h 185"/>
                  <a:gd name="T20" fmla="*/ 42 w 408"/>
                  <a:gd name="T21" fmla="*/ 123 h 185"/>
                  <a:gd name="T22" fmla="*/ 50 w 408"/>
                  <a:gd name="T23" fmla="*/ 122 h 185"/>
                  <a:gd name="T24" fmla="*/ 53 w 408"/>
                  <a:gd name="T25" fmla="*/ 120 h 185"/>
                  <a:gd name="T26" fmla="*/ 55 w 408"/>
                  <a:gd name="T27" fmla="*/ 107 h 185"/>
                  <a:gd name="T28" fmla="*/ 45 w 408"/>
                  <a:gd name="T29" fmla="*/ 94 h 185"/>
                  <a:gd name="T30" fmla="*/ 49 w 408"/>
                  <a:gd name="T31" fmla="*/ 93 h 185"/>
                  <a:gd name="T32" fmla="*/ 55 w 408"/>
                  <a:gd name="T33" fmla="*/ 96 h 185"/>
                  <a:gd name="T34" fmla="*/ 56 w 408"/>
                  <a:gd name="T35" fmla="*/ 91 h 185"/>
                  <a:gd name="T36" fmla="*/ 76 w 408"/>
                  <a:gd name="T37" fmla="*/ 90 h 185"/>
                  <a:gd name="T38" fmla="*/ 102 w 408"/>
                  <a:gd name="T39" fmla="*/ 90 h 185"/>
                  <a:gd name="T40" fmla="*/ 109 w 408"/>
                  <a:gd name="T41" fmla="*/ 94 h 185"/>
                  <a:gd name="T42" fmla="*/ 115 w 408"/>
                  <a:gd name="T43" fmla="*/ 91 h 185"/>
                  <a:gd name="T44" fmla="*/ 123 w 408"/>
                  <a:gd name="T45" fmla="*/ 84 h 185"/>
                  <a:gd name="T46" fmla="*/ 131 w 408"/>
                  <a:gd name="T47" fmla="*/ 94 h 185"/>
                  <a:gd name="T48" fmla="*/ 138 w 408"/>
                  <a:gd name="T49" fmla="*/ 96 h 185"/>
                  <a:gd name="T50" fmla="*/ 152 w 408"/>
                  <a:gd name="T51" fmla="*/ 108 h 185"/>
                  <a:gd name="T52" fmla="*/ 165 w 408"/>
                  <a:gd name="T53" fmla="*/ 132 h 185"/>
                  <a:gd name="T54" fmla="*/ 176 w 408"/>
                  <a:gd name="T55" fmla="*/ 167 h 185"/>
                  <a:gd name="T56" fmla="*/ 184 w 408"/>
                  <a:gd name="T57" fmla="*/ 170 h 185"/>
                  <a:gd name="T58" fmla="*/ 201 w 408"/>
                  <a:gd name="T59" fmla="*/ 179 h 185"/>
                  <a:gd name="T60" fmla="*/ 225 w 408"/>
                  <a:gd name="T61" fmla="*/ 185 h 185"/>
                  <a:gd name="T62" fmla="*/ 241 w 408"/>
                  <a:gd name="T63" fmla="*/ 182 h 185"/>
                  <a:gd name="T64" fmla="*/ 243 w 408"/>
                  <a:gd name="T65" fmla="*/ 181 h 185"/>
                  <a:gd name="T66" fmla="*/ 254 w 408"/>
                  <a:gd name="T67" fmla="*/ 177 h 185"/>
                  <a:gd name="T68" fmla="*/ 270 w 408"/>
                  <a:gd name="T69" fmla="*/ 165 h 185"/>
                  <a:gd name="T70" fmla="*/ 272 w 408"/>
                  <a:gd name="T71" fmla="*/ 165 h 185"/>
                  <a:gd name="T72" fmla="*/ 280 w 408"/>
                  <a:gd name="T73" fmla="*/ 147 h 185"/>
                  <a:gd name="T74" fmla="*/ 282 w 408"/>
                  <a:gd name="T75" fmla="*/ 149 h 185"/>
                  <a:gd name="T76" fmla="*/ 288 w 408"/>
                  <a:gd name="T77" fmla="*/ 151 h 185"/>
                  <a:gd name="T78" fmla="*/ 294 w 408"/>
                  <a:gd name="T79" fmla="*/ 147 h 185"/>
                  <a:gd name="T80" fmla="*/ 296 w 408"/>
                  <a:gd name="T81" fmla="*/ 135 h 185"/>
                  <a:gd name="T82" fmla="*/ 305 w 408"/>
                  <a:gd name="T83" fmla="*/ 130 h 185"/>
                  <a:gd name="T84" fmla="*/ 324 w 408"/>
                  <a:gd name="T85" fmla="*/ 129 h 185"/>
                  <a:gd name="T86" fmla="*/ 325 w 408"/>
                  <a:gd name="T87" fmla="*/ 123 h 185"/>
                  <a:gd name="T88" fmla="*/ 328 w 408"/>
                  <a:gd name="T89" fmla="*/ 97 h 185"/>
                  <a:gd name="T90" fmla="*/ 330 w 408"/>
                  <a:gd name="T91" fmla="*/ 80 h 185"/>
                  <a:gd name="T92" fmla="*/ 335 w 408"/>
                  <a:gd name="T93" fmla="*/ 77 h 185"/>
                  <a:gd name="T94" fmla="*/ 355 w 408"/>
                  <a:gd name="T95" fmla="*/ 83 h 185"/>
                  <a:gd name="T96" fmla="*/ 361 w 408"/>
                  <a:gd name="T97" fmla="*/ 77 h 185"/>
                  <a:gd name="T98" fmla="*/ 365 w 408"/>
                  <a:gd name="T99" fmla="*/ 76 h 185"/>
                  <a:gd name="T100" fmla="*/ 369 w 408"/>
                  <a:gd name="T101" fmla="*/ 75 h 185"/>
                  <a:gd name="T102" fmla="*/ 358 w 408"/>
                  <a:gd name="T103" fmla="*/ 52 h 185"/>
                  <a:gd name="T104" fmla="*/ 351 w 408"/>
                  <a:gd name="T105" fmla="*/ 19 h 185"/>
                  <a:gd name="T106" fmla="*/ 363 w 408"/>
                  <a:gd name="T107" fmla="*/ 15 h 185"/>
                  <a:gd name="T108" fmla="*/ 400 w 408"/>
                  <a:gd name="T109" fmla="*/ 7 h 185"/>
                  <a:gd name="T110" fmla="*/ 408 w 408"/>
                  <a:gd name="T111" fmla="*/ 0 h 1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408" h="185">
                    <a:moveTo>
                      <a:pt x="0" y="175"/>
                    </a:moveTo>
                    <a:lnTo>
                      <a:pt x="2" y="175"/>
                    </a:lnTo>
                    <a:lnTo>
                      <a:pt x="2" y="174"/>
                    </a:lnTo>
                    <a:lnTo>
                      <a:pt x="4" y="171"/>
                    </a:lnTo>
                    <a:lnTo>
                      <a:pt x="10" y="161"/>
                    </a:lnTo>
                    <a:lnTo>
                      <a:pt x="13" y="160"/>
                    </a:lnTo>
                    <a:lnTo>
                      <a:pt x="17" y="156"/>
                    </a:lnTo>
                    <a:lnTo>
                      <a:pt x="18" y="153"/>
                    </a:lnTo>
                    <a:lnTo>
                      <a:pt x="20" y="151"/>
                    </a:lnTo>
                    <a:lnTo>
                      <a:pt x="20" y="150"/>
                    </a:lnTo>
                    <a:lnTo>
                      <a:pt x="17" y="146"/>
                    </a:lnTo>
                    <a:lnTo>
                      <a:pt x="21" y="133"/>
                    </a:lnTo>
                    <a:lnTo>
                      <a:pt x="21" y="127"/>
                    </a:lnTo>
                    <a:lnTo>
                      <a:pt x="20" y="122"/>
                    </a:lnTo>
                    <a:lnTo>
                      <a:pt x="21" y="114"/>
                    </a:lnTo>
                    <a:lnTo>
                      <a:pt x="23" y="112"/>
                    </a:lnTo>
                    <a:lnTo>
                      <a:pt x="23" y="111"/>
                    </a:lnTo>
                    <a:lnTo>
                      <a:pt x="25" y="108"/>
                    </a:lnTo>
                    <a:lnTo>
                      <a:pt x="28" y="108"/>
                    </a:lnTo>
                    <a:lnTo>
                      <a:pt x="32" y="110"/>
                    </a:lnTo>
                    <a:lnTo>
                      <a:pt x="34" y="111"/>
                    </a:lnTo>
                    <a:lnTo>
                      <a:pt x="42" y="123"/>
                    </a:lnTo>
                    <a:lnTo>
                      <a:pt x="45" y="123"/>
                    </a:lnTo>
                    <a:lnTo>
                      <a:pt x="50" y="122"/>
                    </a:lnTo>
                    <a:lnTo>
                      <a:pt x="53" y="122"/>
                    </a:lnTo>
                    <a:lnTo>
                      <a:pt x="53" y="120"/>
                    </a:lnTo>
                    <a:lnTo>
                      <a:pt x="55" y="108"/>
                    </a:lnTo>
                    <a:lnTo>
                      <a:pt x="55" y="107"/>
                    </a:lnTo>
                    <a:lnTo>
                      <a:pt x="52" y="101"/>
                    </a:lnTo>
                    <a:lnTo>
                      <a:pt x="45" y="94"/>
                    </a:lnTo>
                    <a:lnTo>
                      <a:pt x="44" y="94"/>
                    </a:lnTo>
                    <a:lnTo>
                      <a:pt x="49" y="93"/>
                    </a:lnTo>
                    <a:lnTo>
                      <a:pt x="50" y="96"/>
                    </a:lnTo>
                    <a:lnTo>
                      <a:pt x="55" y="96"/>
                    </a:lnTo>
                    <a:lnTo>
                      <a:pt x="55" y="94"/>
                    </a:lnTo>
                    <a:lnTo>
                      <a:pt x="56" y="91"/>
                    </a:lnTo>
                    <a:lnTo>
                      <a:pt x="65" y="89"/>
                    </a:lnTo>
                    <a:lnTo>
                      <a:pt x="76" y="90"/>
                    </a:lnTo>
                    <a:lnTo>
                      <a:pt x="99" y="89"/>
                    </a:lnTo>
                    <a:lnTo>
                      <a:pt x="102" y="90"/>
                    </a:lnTo>
                    <a:lnTo>
                      <a:pt x="105" y="90"/>
                    </a:lnTo>
                    <a:lnTo>
                      <a:pt x="109" y="94"/>
                    </a:lnTo>
                    <a:lnTo>
                      <a:pt x="111" y="94"/>
                    </a:lnTo>
                    <a:lnTo>
                      <a:pt x="115" y="91"/>
                    </a:lnTo>
                    <a:lnTo>
                      <a:pt x="119" y="84"/>
                    </a:lnTo>
                    <a:lnTo>
                      <a:pt x="123" y="84"/>
                    </a:lnTo>
                    <a:lnTo>
                      <a:pt x="129" y="89"/>
                    </a:lnTo>
                    <a:lnTo>
                      <a:pt x="131" y="94"/>
                    </a:lnTo>
                    <a:lnTo>
                      <a:pt x="133" y="94"/>
                    </a:lnTo>
                    <a:lnTo>
                      <a:pt x="138" y="96"/>
                    </a:lnTo>
                    <a:lnTo>
                      <a:pt x="145" y="100"/>
                    </a:lnTo>
                    <a:lnTo>
                      <a:pt x="152" y="108"/>
                    </a:lnTo>
                    <a:lnTo>
                      <a:pt x="158" y="122"/>
                    </a:lnTo>
                    <a:lnTo>
                      <a:pt x="165" y="132"/>
                    </a:lnTo>
                    <a:lnTo>
                      <a:pt x="167" y="160"/>
                    </a:lnTo>
                    <a:lnTo>
                      <a:pt x="176" y="167"/>
                    </a:lnTo>
                    <a:lnTo>
                      <a:pt x="180" y="170"/>
                    </a:lnTo>
                    <a:lnTo>
                      <a:pt x="184" y="170"/>
                    </a:lnTo>
                    <a:lnTo>
                      <a:pt x="198" y="178"/>
                    </a:lnTo>
                    <a:lnTo>
                      <a:pt x="201" y="179"/>
                    </a:lnTo>
                    <a:lnTo>
                      <a:pt x="215" y="181"/>
                    </a:lnTo>
                    <a:lnTo>
                      <a:pt x="225" y="185"/>
                    </a:lnTo>
                    <a:lnTo>
                      <a:pt x="234" y="185"/>
                    </a:lnTo>
                    <a:lnTo>
                      <a:pt x="241" y="182"/>
                    </a:lnTo>
                    <a:lnTo>
                      <a:pt x="242" y="181"/>
                    </a:lnTo>
                    <a:lnTo>
                      <a:pt x="243" y="181"/>
                    </a:lnTo>
                    <a:lnTo>
                      <a:pt x="246" y="179"/>
                    </a:lnTo>
                    <a:lnTo>
                      <a:pt x="254" y="177"/>
                    </a:lnTo>
                    <a:lnTo>
                      <a:pt x="264" y="175"/>
                    </a:lnTo>
                    <a:lnTo>
                      <a:pt x="270" y="165"/>
                    </a:lnTo>
                    <a:lnTo>
                      <a:pt x="274" y="167"/>
                    </a:lnTo>
                    <a:lnTo>
                      <a:pt x="272" y="165"/>
                    </a:lnTo>
                    <a:lnTo>
                      <a:pt x="274" y="164"/>
                    </a:lnTo>
                    <a:lnTo>
                      <a:pt x="280" y="147"/>
                    </a:lnTo>
                    <a:lnTo>
                      <a:pt x="280" y="146"/>
                    </a:lnTo>
                    <a:lnTo>
                      <a:pt x="282" y="149"/>
                    </a:lnTo>
                    <a:lnTo>
                      <a:pt x="287" y="151"/>
                    </a:lnTo>
                    <a:lnTo>
                      <a:pt x="288" y="151"/>
                    </a:lnTo>
                    <a:lnTo>
                      <a:pt x="292" y="147"/>
                    </a:lnTo>
                    <a:lnTo>
                      <a:pt x="294" y="147"/>
                    </a:lnTo>
                    <a:lnTo>
                      <a:pt x="294" y="140"/>
                    </a:lnTo>
                    <a:lnTo>
                      <a:pt x="296" y="135"/>
                    </a:lnTo>
                    <a:lnTo>
                      <a:pt x="301" y="130"/>
                    </a:lnTo>
                    <a:lnTo>
                      <a:pt x="305" y="130"/>
                    </a:lnTo>
                    <a:lnTo>
                      <a:pt x="314" y="133"/>
                    </a:lnTo>
                    <a:lnTo>
                      <a:pt x="324" y="129"/>
                    </a:lnTo>
                    <a:lnTo>
                      <a:pt x="324" y="126"/>
                    </a:lnTo>
                    <a:lnTo>
                      <a:pt x="325" y="123"/>
                    </a:lnTo>
                    <a:lnTo>
                      <a:pt x="325" y="104"/>
                    </a:lnTo>
                    <a:lnTo>
                      <a:pt x="328" y="97"/>
                    </a:lnTo>
                    <a:lnTo>
                      <a:pt x="330" y="84"/>
                    </a:lnTo>
                    <a:lnTo>
                      <a:pt x="330" y="80"/>
                    </a:lnTo>
                    <a:lnTo>
                      <a:pt x="331" y="73"/>
                    </a:lnTo>
                    <a:lnTo>
                      <a:pt x="335" y="77"/>
                    </a:lnTo>
                    <a:lnTo>
                      <a:pt x="352" y="83"/>
                    </a:lnTo>
                    <a:lnTo>
                      <a:pt x="355" y="83"/>
                    </a:lnTo>
                    <a:lnTo>
                      <a:pt x="356" y="84"/>
                    </a:lnTo>
                    <a:lnTo>
                      <a:pt x="361" y="77"/>
                    </a:lnTo>
                    <a:lnTo>
                      <a:pt x="362" y="77"/>
                    </a:lnTo>
                    <a:lnTo>
                      <a:pt x="365" y="76"/>
                    </a:lnTo>
                    <a:lnTo>
                      <a:pt x="368" y="76"/>
                    </a:lnTo>
                    <a:lnTo>
                      <a:pt x="369" y="75"/>
                    </a:lnTo>
                    <a:lnTo>
                      <a:pt x="362" y="65"/>
                    </a:lnTo>
                    <a:lnTo>
                      <a:pt x="358" y="52"/>
                    </a:lnTo>
                    <a:lnTo>
                      <a:pt x="358" y="44"/>
                    </a:lnTo>
                    <a:lnTo>
                      <a:pt x="351" y="19"/>
                    </a:lnTo>
                    <a:lnTo>
                      <a:pt x="351" y="17"/>
                    </a:lnTo>
                    <a:lnTo>
                      <a:pt x="363" y="15"/>
                    </a:lnTo>
                    <a:lnTo>
                      <a:pt x="369" y="15"/>
                    </a:lnTo>
                    <a:lnTo>
                      <a:pt x="400" y="7"/>
                    </a:lnTo>
                    <a:lnTo>
                      <a:pt x="401" y="6"/>
                    </a:lnTo>
                    <a:lnTo>
                      <a:pt x="408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39" name="Freeform 4990">
                <a:extLst>
                  <a:ext uri="{FF2B5EF4-FFF2-40B4-BE49-F238E27FC236}">
                    <a16:creationId xmlns:a16="http://schemas.microsoft.com/office/drawing/2014/main" id="{A43F37BF-7FB6-EB58-9CD2-5C6CF193D8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8" y="2128"/>
                <a:ext cx="51" cy="22"/>
              </a:xfrm>
              <a:custGeom>
                <a:avLst/>
                <a:gdLst>
                  <a:gd name="T0" fmla="*/ 201 w 203"/>
                  <a:gd name="T1" fmla="*/ 69 h 88"/>
                  <a:gd name="T2" fmla="*/ 179 w 203"/>
                  <a:gd name="T3" fmla="*/ 81 h 88"/>
                  <a:gd name="T4" fmla="*/ 178 w 203"/>
                  <a:gd name="T5" fmla="*/ 76 h 88"/>
                  <a:gd name="T6" fmla="*/ 172 w 203"/>
                  <a:gd name="T7" fmla="*/ 72 h 88"/>
                  <a:gd name="T8" fmla="*/ 171 w 203"/>
                  <a:gd name="T9" fmla="*/ 64 h 88"/>
                  <a:gd name="T10" fmla="*/ 172 w 203"/>
                  <a:gd name="T11" fmla="*/ 59 h 88"/>
                  <a:gd name="T12" fmla="*/ 174 w 203"/>
                  <a:gd name="T13" fmla="*/ 54 h 88"/>
                  <a:gd name="T14" fmla="*/ 172 w 203"/>
                  <a:gd name="T15" fmla="*/ 49 h 88"/>
                  <a:gd name="T16" fmla="*/ 158 w 203"/>
                  <a:gd name="T17" fmla="*/ 32 h 88"/>
                  <a:gd name="T18" fmla="*/ 160 w 203"/>
                  <a:gd name="T19" fmla="*/ 28 h 88"/>
                  <a:gd name="T20" fmla="*/ 150 w 203"/>
                  <a:gd name="T21" fmla="*/ 25 h 88"/>
                  <a:gd name="T22" fmla="*/ 136 w 203"/>
                  <a:gd name="T23" fmla="*/ 32 h 88"/>
                  <a:gd name="T24" fmla="*/ 134 w 203"/>
                  <a:gd name="T25" fmla="*/ 38 h 88"/>
                  <a:gd name="T26" fmla="*/ 126 w 203"/>
                  <a:gd name="T27" fmla="*/ 35 h 88"/>
                  <a:gd name="T28" fmla="*/ 123 w 203"/>
                  <a:gd name="T29" fmla="*/ 31 h 88"/>
                  <a:gd name="T30" fmla="*/ 122 w 203"/>
                  <a:gd name="T31" fmla="*/ 28 h 88"/>
                  <a:gd name="T32" fmla="*/ 120 w 203"/>
                  <a:gd name="T33" fmla="*/ 18 h 88"/>
                  <a:gd name="T34" fmla="*/ 119 w 203"/>
                  <a:gd name="T35" fmla="*/ 18 h 88"/>
                  <a:gd name="T36" fmla="*/ 111 w 203"/>
                  <a:gd name="T37" fmla="*/ 25 h 88"/>
                  <a:gd name="T38" fmla="*/ 98 w 203"/>
                  <a:gd name="T39" fmla="*/ 12 h 88"/>
                  <a:gd name="T40" fmla="*/ 81 w 203"/>
                  <a:gd name="T41" fmla="*/ 9 h 88"/>
                  <a:gd name="T42" fmla="*/ 77 w 203"/>
                  <a:gd name="T43" fmla="*/ 4 h 88"/>
                  <a:gd name="T44" fmla="*/ 72 w 203"/>
                  <a:gd name="T45" fmla="*/ 0 h 88"/>
                  <a:gd name="T46" fmla="*/ 65 w 203"/>
                  <a:gd name="T47" fmla="*/ 5 h 88"/>
                  <a:gd name="T48" fmla="*/ 63 w 203"/>
                  <a:gd name="T49" fmla="*/ 7 h 88"/>
                  <a:gd name="T50" fmla="*/ 53 w 203"/>
                  <a:gd name="T51" fmla="*/ 26 h 88"/>
                  <a:gd name="T52" fmla="*/ 51 w 203"/>
                  <a:gd name="T53" fmla="*/ 38 h 88"/>
                  <a:gd name="T54" fmla="*/ 56 w 203"/>
                  <a:gd name="T55" fmla="*/ 50 h 88"/>
                  <a:gd name="T56" fmla="*/ 30 w 203"/>
                  <a:gd name="T57" fmla="*/ 61 h 88"/>
                  <a:gd name="T58" fmla="*/ 23 w 203"/>
                  <a:gd name="T59" fmla="*/ 64 h 88"/>
                  <a:gd name="T60" fmla="*/ 19 w 203"/>
                  <a:gd name="T61" fmla="*/ 85 h 88"/>
                  <a:gd name="T62" fmla="*/ 16 w 203"/>
                  <a:gd name="T63" fmla="*/ 88 h 88"/>
                  <a:gd name="T64" fmla="*/ 0 w 203"/>
                  <a:gd name="T65" fmla="*/ 82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03" h="88">
                    <a:moveTo>
                      <a:pt x="203" y="69"/>
                    </a:moveTo>
                    <a:lnTo>
                      <a:pt x="201" y="69"/>
                    </a:lnTo>
                    <a:lnTo>
                      <a:pt x="182" y="82"/>
                    </a:lnTo>
                    <a:lnTo>
                      <a:pt x="179" y="81"/>
                    </a:lnTo>
                    <a:lnTo>
                      <a:pt x="178" y="78"/>
                    </a:lnTo>
                    <a:lnTo>
                      <a:pt x="178" y="76"/>
                    </a:lnTo>
                    <a:lnTo>
                      <a:pt x="177" y="76"/>
                    </a:lnTo>
                    <a:lnTo>
                      <a:pt x="172" y="72"/>
                    </a:lnTo>
                    <a:lnTo>
                      <a:pt x="172" y="71"/>
                    </a:lnTo>
                    <a:lnTo>
                      <a:pt x="171" y="64"/>
                    </a:lnTo>
                    <a:lnTo>
                      <a:pt x="171" y="60"/>
                    </a:lnTo>
                    <a:lnTo>
                      <a:pt x="172" y="59"/>
                    </a:lnTo>
                    <a:lnTo>
                      <a:pt x="174" y="56"/>
                    </a:lnTo>
                    <a:lnTo>
                      <a:pt x="174" y="54"/>
                    </a:lnTo>
                    <a:lnTo>
                      <a:pt x="172" y="50"/>
                    </a:lnTo>
                    <a:lnTo>
                      <a:pt x="172" y="49"/>
                    </a:lnTo>
                    <a:lnTo>
                      <a:pt x="158" y="35"/>
                    </a:lnTo>
                    <a:lnTo>
                      <a:pt x="158" y="32"/>
                    </a:lnTo>
                    <a:lnTo>
                      <a:pt x="160" y="29"/>
                    </a:lnTo>
                    <a:lnTo>
                      <a:pt x="160" y="28"/>
                    </a:lnTo>
                    <a:lnTo>
                      <a:pt x="154" y="25"/>
                    </a:lnTo>
                    <a:lnTo>
                      <a:pt x="150" y="25"/>
                    </a:lnTo>
                    <a:lnTo>
                      <a:pt x="139" y="28"/>
                    </a:lnTo>
                    <a:lnTo>
                      <a:pt x="136" y="32"/>
                    </a:lnTo>
                    <a:lnTo>
                      <a:pt x="134" y="36"/>
                    </a:lnTo>
                    <a:lnTo>
                      <a:pt x="134" y="38"/>
                    </a:lnTo>
                    <a:lnTo>
                      <a:pt x="129" y="38"/>
                    </a:lnTo>
                    <a:lnTo>
                      <a:pt x="126" y="35"/>
                    </a:lnTo>
                    <a:lnTo>
                      <a:pt x="125" y="32"/>
                    </a:lnTo>
                    <a:lnTo>
                      <a:pt x="123" y="31"/>
                    </a:lnTo>
                    <a:lnTo>
                      <a:pt x="123" y="28"/>
                    </a:lnTo>
                    <a:lnTo>
                      <a:pt x="122" y="28"/>
                    </a:lnTo>
                    <a:lnTo>
                      <a:pt x="122" y="21"/>
                    </a:lnTo>
                    <a:lnTo>
                      <a:pt x="120" y="18"/>
                    </a:lnTo>
                    <a:lnTo>
                      <a:pt x="119" y="16"/>
                    </a:lnTo>
                    <a:lnTo>
                      <a:pt x="119" y="18"/>
                    </a:lnTo>
                    <a:lnTo>
                      <a:pt x="114" y="25"/>
                    </a:lnTo>
                    <a:lnTo>
                      <a:pt x="111" y="25"/>
                    </a:lnTo>
                    <a:lnTo>
                      <a:pt x="110" y="19"/>
                    </a:lnTo>
                    <a:lnTo>
                      <a:pt x="98" y="12"/>
                    </a:lnTo>
                    <a:lnTo>
                      <a:pt x="83" y="9"/>
                    </a:lnTo>
                    <a:lnTo>
                      <a:pt x="81" y="9"/>
                    </a:lnTo>
                    <a:lnTo>
                      <a:pt x="79" y="7"/>
                    </a:lnTo>
                    <a:lnTo>
                      <a:pt x="77" y="4"/>
                    </a:lnTo>
                    <a:lnTo>
                      <a:pt x="73" y="0"/>
                    </a:lnTo>
                    <a:lnTo>
                      <a:pt x="72" y="0"/>
                    </a:lnTo>
                    <a:lnTo>
                      <a:pt x="69" y="1"/>
                    </a:lnTo>
                    <a:lnTo>
                      <a:pt x="65" y="5"/>
                    </a:lnTo>
                    <a:lnTo>
                      <a:pt x="63" y="5"/>
                    </a:lnTo>
                    <a:lnTo>
                      <a:pt x="63" y="7"/>
                    </a:lnTo>
                    <a:lnTo>
                      <a:pt x="53" y="22"/>
                    </a:lnTo>
                    <a:lnTo>
                      <a:pt x="53" y="26"/>
                    </a:lnTo>
                    <a:lnTo>
                      <a:pt x="52" y="31"/>
                    </a:lnTo>
                    <a:lnTo>
                      <a:pt x="51" y="38"/>
                    </a:lnTo>
                    <a:lnTo>
                      <a:pt x="56" y="49"/>
                    </a:lnTo>
                    <a:lnTo>
                      <a:pt x="56" y="50"/>
                    </a:lnTo>
                    <a:lnTo>
                      <a:pt x="38" y="59"/>
                    </a:lnTo>
                    <a:lnTo>
                      <a:pt x="30" y="61"/>
                    </a:lnTo>
                    <a:lnTo>
                      <a:pt x="23" y="61"/>
                    </a:lnTo>
                    <a:lnTo>
                      <a:pt x="23" y="64"/>
                    </a:lnTo>
                    <a:lnTo>
                      <a:pt x="21" y="67"/>
                    </a:lnTo>
                    <a:lnTo>
                      <a:pt x="19" y="85"/>
                    </a:lnTo>
                    <a:lnTo>
                      <a:pt x="16" y="86"/>
                    </a:lnTo>
                    <a:lnTo>
                      <a:pt x="16" y="88"/>
                    </a:lnTo>
                    <a:lnTo>
                      <a:pt x="14" y="86"/>
                    </a:lnTo>
                    <a:lnTo>
                      <a:pt x="0" y="8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40" name="Freeform 4991">
                <a:extLst>
                  <a:ext uri="{FF2B5EF4-FFF2-40B4-BE49-F238E27FC236}">
                    <a16:creationId xmlns:a16="http://schemas.microsoft.com/office/drawing/2014/main" id="{42627082-F24E-0150-234E-82E392F734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2" y="2022"/>
                <a:ext cx="41" cy="52"/>
              </a:xfrm>
              <a:custGeom>
                <a:avLst/>
                <a:gdLst>
                  <a:gd name="T0" fmla="*/ 13 w 166"/>
                  <a:gd name="T1" fmla="*/ 7 h 209"/>
                  <a:gd name="T2" fmla="*/ 8 w 166"/>
                  <a:gd name="T3" fmla="*/ 20 h 209"/>
                  <a:gd name="T4" fmla="*/ 4 w 166"/>
                  <a:gd name="T5" fmla="*/ 26 h 209"/>
                  <a:gd name="T6" fmla="*/ 0 w 166"/>
                  <a:gd name="T7" fmla="*/ 39 h 209"/>
                  <a:gd name="T8" fmla="*/ 8 w 166"/>
                  <a:gd name="T9" fmla="*/ 46 h 209"/>
                  <a:gd name="T10" fmla="*/ 16 w 166"/>
                  <a:gd name="T11" fmla="*/ 47 h 209"/>
                  <a:gd name="T12" fmla="*/ 24 w 166"/>
                  <a:gd name="T13" fmla="*/ 46 h 209"/>
                  <a:gd name="T14" fmla="*/ 27 w 166"/>
                  <a:gd name="T15" fmla="*/ 49 h 209"/>
                  <a:gd name="T16" fmla="*/ 29 w 166"/>
                  <a:gd name="T17" fmla="*/ 50 h 209"/>
                  <a:gd name="T18" fmla="*/ 30 w 166"/>
                  <a:gd name="T19" fmla="*/ 56 h 209"/>
                  <a:gd name="T20" fmla="*/ 33 w 166"/>
                  <a:gd name="T21" fmla="*/ 84 h 209"/>
                  <a:gd name="T22" fmla="*/ 34 w 166"/>
                  <a:gd name="T23" fmla="*/ 100 h 209"/>
                  <a:gd name="T24" fmla="*/ 37 w 166"/>
                  <a:gd name="T25" fmla="*/ 121 h 209"/>
                  <a:gd name="T26" fmla="*/ 33 w 166"/>
                  <a:gd name="T27" fmla="*/ 131 h 209"/>
                  <a:gd name="T28" fmla="*/ 29 w 166"/>
                  <a:gd name="T29" fmla="*/ 134 h 209"/>
                  <a:gd name="T30" fmla="*/ 27 w 166"/>
                  <a:gd name="T31" fmla="*/ 137 h 209"/>
                  <a:gd name="T32" fmla="*/ 23 w 166"/>
                  <a:gd name="T33" fmla="*/ 145 h 209"/>
                  <a:gd name="T34" fmla="*/ 24 w 166"/>
                  <a:gd name="T35" fmla="*/ 146 h 209"/>
                  <a:gd name="T36" fmla="*/ 29 w 166"/>
                  <a:gd name="T37" fmla="*/ 154 h 209"/>
                  <a:gd name="T38" fmla="*/ 37 w 166"/>
                  <a:gd name="T39" fmla="*/ 163 h 209"/>
                  <a:gd name="T40" fmla="*/ 43 w 166"/>
                  <a:gd name="T41" fmla="*/ 167 h 209"/>
                  <a:gd name="T42" fmla="*/ 48 w 166"/>
                  <a:gd name="T43" fmla="*/ 169 h 209"/>
                  <a:gd name="T44" fmla="*/ 54 w 166"/>
                  <a:gd name="T45" fmla="*/ 169 h 209"/>
                  <a:gd name="T46" fmla="*/ 61 w 166"/>
                  <a:gd name="T47" fmla="*/ 167 h 209"/>
                  <a:gd name="T48" fmla="*/ 65 w 166"/>
                  <a:gd name="T49" fmla="*/ 166 h 209"/>
                  <a:gd name="T50" fmla="*/ 83 w 166"/>
                  <a:gd name="T51" fmla="*/ 180 h 209"/>
                  <a:gd name="T52" fmla="*/ 84 w 166"/>
                  <a:gd name="T53" fmla="*/ 183 h 209"/>
                  <a:gd name="T54" fmla="*/ 108 w 166"/>
                  <a:gd name="T55" fmla="*/ 192 h 209"/>
                  <a:gd name="T56" fmla="*/ 110 w 166"/>
                  <a:gd name="T57" fmla="*/ 197 h 209"/>
                  <a:gd name="T58" fmla="*/ 113 w 166"/>
                  <a:gd name="T59" fmla="*/ 198 h 209"/>
                  <a:gd name="T60" fmla="*/ 122 w 166"/>
                  <a:gd name="T61" fmla="*/ 197 h 209"/>
                  <a:gd name="T62" fmla="*/ 125 w 166"/>
                  <a:gd name="T63" fmla="*/ 192 h 209"/>
                  <a:gd name="T64" fmla="*/ 152 w 166"/>
                  <a:gd name="T65" fmla="*/ 177 h 209"/>
                  <a:gd name="T66" fmla="*/ 156 w 166"/>
                  <a:gd name="T67" fmla="*/ 176 h 209"/>
                  <a:gd name="T68" fmla="*/ 163 w 166"/>
                  <a:gd name="T69" fmla="*/ 181 h 209"/>
                  <a:gd name="T70" fmla="*/ 166 w 166"/>
                  <a:gd name="T71" fmla="*/ 191 h 209"/>
                  <a:gd name="T72" fmla="*/ 159 w 166"/>
                  <a:gd name="T73" fmla="*/ 205 h 209"/>
                  <a:gd name="T74" fmla="*/ 161 w 166"/>
                  <a:gd name="T75" fmla="*/ 206 h 209"/>
                  <a:gd name="T76" fmla="*/ 164 w 166"/>
                  <a:gd name="T77" fmla="*/ 209 h 2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66" h="209">
                    <a:moveTo>
                      <a:pt x="2" y="0"/>
                    </a:moveTo>
                    <a:lnTo>
                      <a:pt x="13" y="7"/>
                    </a:lnTo>
                    <a:lnTo>
                      <a:pt x="13" y="12"/>
                    </a:lnTo>
                    <a:lnTo>
                      <a:pt x="8" y="20"/>
                    </a:lnTo>
                    <a:lnTo>
                      <a:pt x="7" y="22"/>
                    </a:lnTo>
                    <a:lnTo>
                      <a:pt x="4" y="26"/>
                    </a:lnTo>
                    <a:lnTo>
                      <a:pt x="0" y="30"/>
                    </a:lnTo>
                    <a:lnTo>
                      <a:pt x="0" y="39"/>
                    </a:lnTo>
                    <a:lnTo>
                      <a:pt x="7" y="46"/>
                    </a:lnTo>
                    <a:lnTo>
                      <a:pt x="8" y="46"/>
                    </a:lnTo>
                    <a:lnTo>
                      <a:pt x="13" y="47"/>
                    </a:lnTo>
                    <a:lnTo>
                      <a:pt x="16" y="47"/>
                    </a:lnTo>
                    <a:lnTo>
                      <a:pt x="22" y="46"/>
                    </a:lnTo>
                    <a:lnTo>
                      <a:pt x="24" y="46"/>
                    </a:lnTo>
                    <a:lnTo>
                      <a:pt x="24" y="47"/>
                    </a:lnTo>
                    <a:lnTo>
                      <a:pt x="27" y="49"/>
                    </a:lnTo>
                    <a:lnTo>
                      <a:pt x="29" y="49"/>
                    </a:lnTo>
                    <a:lnTo>
                      <a:pt x="29" y="50"/>
                    </a:lnTo>
                    <a:lnTo>
                      <a:pt x="30" y="51"/>
                    </a:lnTo>
                    <a:lnTo>
                      <a:pt x="30" y="56"/>
                    </a:lnTo>
                    <a:lnTo>
                      <a:pt x="27" y="58"/>
                    </a:lnTo>
                    <a:lnTo>
                      <a:pt x="33" y="84"/>
                    </a:lnTo>
                    <a:lnTo>
                      <a:pt x="34" y="90"/>
                    </a:lnTo>
                    <a:lnTo>
                      <a:pt x="34" y="100"/>
                    </a:lnTo>
                    <a:lnTo>
                      <a:pt x="37" y="110"/>
                    </a:lnTo>
                    <a:lnTo>
                      <a:pt x="37" y="121"/>
                    </a:lnTo>
                    <a:lnTo>
                      <a:pt x="36" y="125"/>
                    </a:lnTo>
                    <a:lnTo>
                      <a:pt x="33" y="131"/>
                    </a:lnTo>
                    <a:lnTo>
                      <a:pt x="31" y="132"/>
                    </a:lnTo>
                    <a:lnTo>
                      <a:pt x="29" y="134"/>
                    </a:lnTo>
                    <a:lnTo>
                      <a:pt x="27" y="135"/>
                    </a:lnTo>
                    <a:lnTo>
                      <a:pt x="27" y="137"/>
                    </a:lnTo>
                    <a:lnTo>
                      <a:pt x="26" y="137"/>
                    </a:lnTo>
                    <a:lnTo>
                      <a:pt x="23" y="145"/>
                    </a:lnTo>
                    <a:lnTo>
                      <a:pt x="24" y="145"/>
                    </a:lnTo>
                    <a:lnTo>
                      <a:pt x="24" y="146"/>
                    </a:lnTo>
                    <a:lnTo>
                      <a:pt x="27" y="153"/>
                    </a:lnTo>
                    <a:lnTo>
                      <a:pt x="29" y="154"/>
                    </a:lnTo>
                    <a:lnTo>
                      <a:pt x="36" y="163"/>
                    </a:lnTo>
                    <a:lnTo>
                      <a:pt x="37" y="163"/>
                    </a:lnTo>
                    <a:lnTo>
                      <a:pt x="41" y="166"/>
                    </a:lnTo>
                    <a:lnTo>
                      <a:pt x="43" y="167"/>
                    </a:lnTo>
                    <a:lnTo>
                      <a:pt x="46" y="169"/>
                    </a:lnTo>
                    <a:lnTo>
                      <a:pt x="48" y="169"/>
                    </a:lnTo>
                    <a:lnTo>
                      <a:pt x="53" y="170"/>
                    </a:lnTo>
                    <a:lnTo>
                      <a:pt x="54" y="169"/>
                    </a:lnTo>
                    <a:lnTo>
                      <a:pt x="55" y="169"/>
                    </a:lnTo>
                    <a:lnTo>
                      <a:pt x="61" y="167"/>
                    </a:lnTo>
                    <a:lnTo>
                      <a:pt x="64" y="167"/>
                    </a:lnTo>
                    <a:lnTo>
                      <a:pt x="65" y="166"/>
                    </a:lnTo>
                    <a:lnTo>
                      <a:pt x="82" y="177"/>
                    </a:lnTo>
                    <a:lnTo>
                      <a:pt x="83" y="180"/>
                    </a:lnTo>
                    <a:lnTo>
                      <a:pt x="83" y="181"/>
                    </a:lnTo>
                    <a:lnTo>
                      <a:pt x="84" y="183"/>
                    </a:lnTo>
                    <a:lnTo>
                      <a:pt x="94" y="183"/>
                    </a:lnTo>
                    <a:lnTo>
                      <a:pt x="108" y="192"/>
                    </a:lnTo>
                    <a:lnTo>
                      <a:pt x="110" y="195"/>
                    </a:lnTo>
                    <a:lnTo>
                      <a:pt x="110" y="197"/>
                    </a:lnTo>
                    <a:lnTo>
                      <a:pt x="111" y="197"/>
                    </a:lnTo>
                    <a:lnTo>
                      <a:pt x="113" y="198"/>
                    </a:lnTo>
                    <a:lnTo>
                      <a:pt x="118" y="198"/>
                    </a:lnTo>
                    <a:lnTo>
                      <a:pt x="122" y="197"/>
                    </a:lnTo>
                    <a:lnTo>
                      <a:pt x="125" y="194"/>
                    </a:lnTo>
                    <a:lnTo>
                      <a:pt x="125" y="192"/>
                    </a:lnTo>
                    <a:lnTo>
                      <a:pt x="129" y="188"/>
                    </a:lnTo>
                    <a:lnTo>
                      <a:pt x="152" y="177"/>
                    </a:lnTo>
                    <a:lnTo>
                      <a:pt x="153" y="176"/>
                    </a:lnTo>
                    <a:lnTo>
                      <a:pt x="156" y="176"/>
                    </a:lnTo>
                    <a:lnTo>
                      <a:pt x="160" y="178"/>
                    </a:lnTo>
                    <a:lnTo>
                      <a:pt x="163" y="181"/>
                    </a:lnTo>
                    <a:lnTo>
                      <a:pt x="166" y="187"/>
                    </a:lnTo>
                    <a:lnTo>
                      <a:pt x="166" y="191"/>
                    </a:lnTo>
                    <a:lnTo>
                      <a:pt x="159" y="198"/>
                    </a:lnTo>
                    <a:lnTo>
                      <a:pt x="159" y="205"/>
                    </a:lnTo>
                    <a:lnTo>
                      <a:pt x="160" y="206"/>
                    </a:lnTo>
                    <a:lnTo>
                      <a:pt x="161" y="206"/>
                    </a:lnTo>
                    <a:lnTo>
                      <a:pt x="164" y="208"/>
                    </a:lnTo>
                    <a:lnTo>
                      <a:pt x="164" y="20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41" name="Freeform 4992">
                <a:extLst>
                  <a:ext uri="{FF2B5EF4-FFF2-40B4-BE49-F238E27FC236}">
                    <a16:creationId xmlns:a16="http://schemas.microsoft.com/office/drawing/2014/main" id="{30E905B0-0BA8-2C46-938E-BF6A41BCBE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7" y="2074"/>
                <a:ext cx="49" cy="57"/>
              </a:xfrm>
              <a:custGeom>
                <a:avLst/>
                <a:gdLst>
                  <a:gd name="T0" fmla="*/ 198 w 198"/>
                  <a:gd name="T1" fmla="*/ 226 h 228"/>
                  <a:gd name="T2" fmla="*/ 195 w 198"/>
                  <a:gd name="T3" fmla="*/ 214 h 228"/>
                  <a:gd name="T4" fmla="*/ 193 w 198"/>
                  <a:gd name="T5" fmla="*/ 204 h 228"/>
                  <a:gd name="T6" fmla="*/ 173 w 198"/>
                  <a:gd name="T7" fmla="*/ 197 h 228"/>
                  <a:gd name="T8" fmla="*/ 177 w 198"/>
                  <a:gd name="T9" fmla="*/ 185 h 228"/>
                  <a:gd name="T10" fmla="*/ 157 w 198"/>
                  <a:gd name="T11" fmla="*/ 147 h 228"/>
                  <a:gd name="T12" fmla="*/ 155 w 198"/>
                  <a:gd name="T13" fmla="*/ 137 h 228"/>
                  <a:gd name="T14" fmla="*/ 121 w 198"/>
                  <a:gd name="T15" fmla="*/ 152 h 228"/>
                  <a:gd name="T16" fmla="*/ 113 w 198"/>
                  <a:gd name="T17" fmla="*/ 154 h 228"/>
                  <a:gd name="T18" fmla="*/ 110 w 198"/>
                  <a:gd name="T19" fmla="*/ 154 h 228"/>
                  <a:gd name="T20" fmla="*/ 104 w 198"/>
                  <a:gd name="T21" fmla="*/ 141 h 228"/>
                  <a:gd name="T22" fmla="*/ 96 w 198"/>
                  <a:gd name="T23" fmla="*/ 116 h 228"/>
                  <a:gd name="T24" fmla="*/ 85 w 198"/>
                  <a:gd name="T25" fmla="*/ 103 h 228"/>
                  <a:gd name="T26" fmla="*/ 81 w 198"/>
                  <a:gd name="T27" fmla="*/ 98 h 228"/>
                  <a:gd name="T28" fmla="*/ 70 w 198"/>
                  <a:gd name="T29" fmla="*/ 103 h 228"/>
                  <a:gd name="T30" fmla="*/ 70 w 198"/>
                  <a:gd name="T31" fmla="*/ 115 h 228"/>
                  <a:gd name="T32" fmla="*/ 71 w 198"/>
                  <a:gd name="T33" fmla="*/ 117 h 228"/>
                  <a:gd name="T34" fmla="*/ 64 w 198"/>
                  <a:gd name="T35" fmla="*/ 126 h 228"/>
                  <a:gd name="T36" fmla="*/ 58 w 198"/>
                  <a:gd name="T37" fmla="*/ 122 h 228"/>
                  <a:gd name="T38" fmla="*/ 57 w 198"/>
                  <a:gd name="T39" fmla="*/ 119 h 228"/>
                  <a:gd name="T40" fmla="*/ 40 w 198"/>
                  <a:gd name="T41" fmla="*/ 120 h 228"/>
                  <a:gd name="T42" fmla="*/ 32 w 198"/>
                  <a:gd name="T43" fmla="*/ 102 h 228"/>
                  <a:gd name="T44" fmla="*/ 23 w 198"/>
                  <a:gd name="T45" fmla="*/ 87 h 228"/>
                  <a:gd name="T46" fmla="*/ 12 w 198"/>
                  <a:gd name="T47" fmla="*/ 85 h 228"/>
                  <a:gd name="T48" fmla="*/ 4 w 198"/>
                  <a:gd name="T49" fmla="*/ 87 h 228"/>
                  <a:gd name="T50" fmla="*/ 1 w 198"/>
                  <a:gd name="T51" fmla="*/ 87 h 228"/>
                  <a:gd name="T52" fmla="*/ 3 w 198"/>
                  <a:gd name="T53" fmla="*/ 69 h 228"/>
                  <a:gd name="T54" fmla="*/ 0 w 198"/>
                  <a:gd name="T55" fmla="*/ 67 h 228"/>
                  <a:gd name="T56" fmla="*/ 12 w 198"/>
                  <a:gd name="T57" fmla="*/ 52 h 228"/>
                  <a:gd name="T58" fmla="*/ 14 w 198"/>
                  <a:gd name="T59" fmla="*/ 49 h 228"/>
                  <a:gd name="T60" fmla="*/ 12 w 198"/>
                  <a:gd name="T61" fmla="*/ 41 h 228"/>
                  <a:gd name="T62" fmla="*/ 26 w 198"/>
                  <a:gd name="T63" fmla="*/ 31 h 228"/>
                  <a:gd name="T64" fmla="*/ 30 w 198"/>
                  <a:gd name="T65" fmla="*/ 28 h 228"/>
                  <a:gd name="T66" fmla="*/ 33 w 198"/>
                  <a:gd name="T67" fmla="*/ 18 h 228"/>
                  <a:gd name="T68" fmla="*/ 32 w 198"/>
                  <a:gd name="T69" fmla="*/ 11 h 228"/>
                  <a:gd name="T70" fmla="*/ 26 w 198"/>
                  <a:gd name="T71" fmla="*/ 0 h 2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98" h="228">
                    <a:moveTo>
                      <a:pt x="198" y="228"/>
                    </a:moveTo>
                    <a:lnTo>
                      <a:pt x="198" y="226"/>
                    </a:lnTo>
                    <a:lnTo>
                      <a:pt x="195" y="216"/>
                    </a:lnTo>
                    <a:lnTo>
                      <a:pt x="195" y="214"/>
                    </a:lnTo>
                    <a:lnTo>
                      <a:pt x="193" y="206"/>
                    </a:lnTo>
                    <a:lnTo>
                      <a:pt x="193" y="204"/>
                    </a:lnTo>
                    <a:lnTo>
                      <a:pt x="173" y="204"/>
                    </a:lnTo>
                    <a:lnTo>
                      <a:pt x="173" y="197"/>
                    </a:lnTo>
                    <a:lnTo>
                      <a:pt x="174" y="196"/>
                    </a:lnTo>
                    <a:lnTo>
                      <a:pt x="177" y="185"/>
                    </a:lnTo>
                    <a:lnTo>
                      <a:pt x="177" y="166"/>
                    </a:lnTo>
                    <a:lnTo>
                      <a:pt x="157" y="147"/>
                    </a:lnTo>
                    <a:lnTo>
                      <a:pt x="155" y="139"/>
                    </a:lnTo>
                    <a:lnTo>
                      <a:pt x="155" y="137"/>
                    </a:lnTo>
                    <a:lnTo>
                      <a:pt x="150" y="133"/>
                    </a:lnTo>
                    <a:lnTo>
                      <a:pt x="121" y="152"/>
                    </a:lnTo>
                    <a:lnTo>
                      <a:pt x="116" y="154"/>
                    </a:lnTo>
                    <a:lnTo>
                      <a:pt x="113" y="154"/>
                    </a:lnTo>
                    <a:lnTo>
                      <a:pt x="111" y="155"/>
                    </a:lnTo>
                    <a:lnTo>
                      <a:pt x="110" y="154"/>
                    </a:lnTo>
                    <a:lnTo>
                      <a:pt x="109" y="148"/>
                    </a:lnTo>
                    <a:lnTo>
                      <a:pt x="104" y="141"/>
                    </a:lnTo>
                    <a:lnTo>
                      <a:pt x="104" y="124"/>
                    </a:lnTo>
                    <a:lnTo>
                      <a:pt x="96" y="116"/>
                    </a:lnTo>
                    <a:lnTo>
                      <a:pt x="91" y="113"/>
                    </a:lnTo>
                    <a:lnTo>
                      <a:pt x="85" y="103"/>
                    </a:lnTo>
                    <a:lnTo>
                      <a:pt x="81" y="99"/>
                    </a:lnTo>
                    <a:lnTo>
                      <a:pt x="81" y="98"/>
                    </a:lnTo>
                    <a:lnTo>
                      <a:pt x="79" y="98"/>
                    </a:lnTo>
                    <a:lnTo>
                      <a:pt x="70" y="103"/>
                    </a:lnTo>
                    <a:lnTo>
                      <a:pt x="68" y="112"/>
                    </a:lnTo>
                    <a:lnTo>
                      <a:pt x="70" y="115"/>
                    </a:lnTo>
                    <a:lnTo>
                      <a:pt x="71" y="116"/>
                    </a:lnTo>
                    <a:lnTo>
                      <a:pt x="71" y="117"/>
                    </a:lnTo>
                    <a:lnTo>
                      <a:pt x="67" y="124"/>
                    </a:lnTo>
                    <a:lnTo>
                      <a:pt x="64" y="126"/>
                    </a:lnTo>
                    <a:lnTo>
                      <a:pt x="58" y="126"/>
                    </a:lnTo>
                    <a:lnTo>
                      <a:pt x="58" y="122"/>
                    </a:lnTo>
                    <a:lnTo>
                      <a:pt x="57" y="120"/>
                    </a:lnTo>
                    <a:lnTo>
                      <a:pt x="57" y="119"/>
                    </a:lnTo>
                    <a:lnTo>
                      <a:pt x="54" y="120"/>
                    </a:lnTo>
                    <a:lnTo>
                      <a:pt x="40" y="120"/>
                    </a:lnTo>
                    <a:lnTo>
                      <a:pt x="36" y="109"/>
                    </a:lnTo>
                    <a:lnTo>
                      <a:pt x="32" y="102"/>
                    </a:lnTo>
                    <a:lnTo>
                      <a:pt x="29" y="92"/>
                    </a:lnTo>
                    <a:lnTo>
                      <a:pt x="23" y="87"/>
                    </a:lnTo>
                    <a:lnTo>
                      <a:pt x="19" y="85"/>
                    </a:lnTo>
                    <a:lnTo>
                      <a:pt x="12" y="85"/>
                    </a:lnTo>
                    <a:lnTo>
                      <a:pt x="9" y="87"/>
                    </a:lnTo>
                    <a:lnTo>
                      <a:pt x="4" y="87"/>
                    </a:lnTo>
                    <a:lnTo>
                      <a:pt x="3" y="88"/>
                    </a:lnTo>
                    <a:lnTo>
                      <a:pt x="1" y="87"/>
                    </a:lnTo>
                    <a:lnTo>
                      <a:pt x="3" y="78"/>
                    </a:lnTo>
                    <a:lnTo>
                      <a:pt x="3" y="69"/>
                    </a:lnTo>
                    <a:lnTo>
                      <a:pt x="0" y="69"/>
                    </a:lnTo>
                    <a:lnTo>
                      <a:pt x="0" y="67"/>
                    </a:lnTo>
                    <a:lnTo>
                      <a:pt x="4" y="59"/>
                    </a:lnTo>
                    <a:lnTo>
                      <a:pt x="12" y="52"/>
                    </a:lnTo>
                    <a:lnTo>
                      <a:pt x="12" y="50"/>
                    </a:lnTo>
                    <a:lnTo>
                      <a:pt x="14" y="49"/>
                    </a:lnTo>
                    <a:lnTo>
                      <a:pt x="14" y="42"/>
                    </a:lnTo>
                    <a:lnTo>
                      <a:pt x="12" y="41"/>
                    </a:lnTo>
                    <a:lnTo>
                      <a:pt x="16" y="36"/>
                    </a:lnTo>
                    <a:lnTo>
                      <a:pt x="26" y="31"/>
                    </a:lnTo>
                    <a:lnTo>
                      <a:pt x="30" y="29"/>
                    </a:lnTo>
                    <a:lnTo>
                      <a:pt x="30" y="28"/>
                    </a:lnTo>
                    <a:lnTo>
                      <a:pt x="32" y="27"/>
                    </a:lnTo>
                    <a:lnTo>
                      <a:pt x="33" y="18"/>
                    </a:lnTo>
                    <a:lnTo>
                      <a:pt x="33" y="13"/>
                    </a:lnTo>
                    <a:lnTo>
                      <a:pt x="32" y="11"/>
                    </a:lnTo>
                    <a:lnTo>
                      <a:pt x="29" y="6"/>
                    </a:lnTo>
                    <a:lnTo>
                      <a:pt x="26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42" name="Freeform 4993">
                <a:extLst>
                  <a:ext uri="{FF2B5EF4-FFF2-40B4-BE49-F238E27FC236}">
                    <a16:creationId xmlns:a16="http://schemas.microsoft.com/office/drawing/2014/main" id="{A7F1990E-8296-B634-B292-5EDAE19B45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6" y="2131"/>
                <a:ext cx="36" cy="14"/>
              </a:xfrm>
              <a:custGeom>
                <a:avLst/>
                <a:gdLst>
                  <a:gd name="T0" fmla="*/ 144 w 144"/>
                  <a:gd name="T1" fmla="*/ 55 h 59"/>
                  <a:gd name="T2" fmla="*/ 123 w 144"/>
                  <a:gd name="T3" fmla="*/ 55 h 59"/>
                  <a:gd name="T4" fmla="*/ 115 w 144"/>
                  <a:gd name="T5" fmla="*/ 57 h 59"/>
                  <a:gd name="T6" fmla="*/ 112 w 144"/>
                  <a:gd name="T7" fmla="*/ 57 h 59"/>
                  <a:gd name="T8" fmla="*/ 108 w 144"/>
                  <a:gd name="T9" fmla="*/ 59 h 59"/>
                  <a:gd name="T10" fmla="*/ 98 w 144"/>
                  <a:gd name="T11" fmla="*/ 59 h 59"/>
                  <a:gd name="T12" fmla="*/ 92 w 144"/>
                  <a:gd name="T13" fmla="*/ 57 h 59"/>
                  <a:gd name="T14" fmla="*/ 86 w 144"/>
                  <a:gd name="T15" fmla="*/ 55 h 59"/>
                  <a:gd name="T16" fmla="*/ 85 w 144"/>
                  <a:gd name="T17" fmla="*/ 55 h 59"/>
                  <a:gd name="T18" fmla="*/ 85 w 144"/>
                  <a:gd name="T19" fmla="*/ 49 h 59"/>
                  <a:gd name="T20" fmla="*/ 82 w 144"/>
                  <a:gd name="T21" fmla="*/ 35 h 59"/>
                  <a:gd name="T22" fmla="*/ 84 w 144"/>
                  <a:gd name="T23" fmla="*/ 27 h 59"/>
                  <a:gd name="T24" fmla="*/ 86 w 144"/>
                  <a:gd name="T25" fmla="*/ 21 h 59"/>
                  <a:gd name="T26" fmla="*/ 85 w 144"/>
                  <a:gd name="T27" fmla="*/ 17 h 59"/>
                  <a:gd name="T28" fmla="*/ 84 w 144"/>
                  <a:gd name="T29" fmla="*/ 14 h 59"/>
                  <a:gd name="T30" fmla="*/ 82 w 144"/>
                  <a:gd name="T31" fmla="*/ 13 h 59"/>
                  <a:gd name="T32" fmla="*/ 78 w 144"/>
                  <a:gd name="T33" fmla="*/ 13 h 59"/>
                  <a:gd name="T34" fmla="*/ 77 w 144"/>
                  <a:gd name="T35" fmla="*/ 11 h 59"/>
                  <a:gd name="T36" fmla="*/ 78 w 144"/>
                  <a:gd name="T37" fmla="*/ 4 h 59"/>
                  <a:gd name="T38" fmla="*/ 78 w 144"/>
                  <a:gd name="T39" fmla="*/ 0 h 59"/>
                  <a:gd name="T40" fmla="*/ 77 w 144"/>
                  <a:gd name="T41" fmla="*/ 0 h 59"/>
                  <a:gd name="T42" fmla="*/ 77 w 144"/>
                  <a:gd name="T43" fmla="*/ 2 h 59"/>
                  <a:gd name="T44" fmla="*/ 75 w 144"/>
                  <a:gd name="T45" fmla="*/ 3 h 59"/>
                  <a:gd name="T46" fmla="*/ 74 w 144"/>
                  <a:gd name="T47" fmla="*/ 3 h 59"/>
                  <a:gd name="T48" fmla="*/ 74 w 144"/>
                  <a:gd name="T49" fmla="*/ 2 h 59"/>
                  <a:gd name="T50" fmla="*/ 71 w 144"/>
                  <a:gd name="T51" fmla="*/ 0 h 59"/>
                  <a:gd name="T52" fmla="*/ 71 w 144"/>
                  <a:gd name="T53" fmla="*/ 4 h 59"/>
                  <a:gd name="T54" fmla="*/ 70 w 144"/>
                  <a:gd name="T55" fmla="*/ 9 h 59"/>
                  <a:gd name="T56" fmla="*/ 63 w 144"/>
                  <a:gd name="T57" fmla="*/ 14 h 59"/>
                  <a:gd name="T58" fmla="*/ 62 w 144"/>
                  <a:gd name="T59" fmla="*/ 16 h 59"/>
                  <a:gd name="T60" fmla="*/ 57 w 144"/>
                  <a:gd name="T61" fmla="*/ 19 h 59"/>
                  <a:gd name="T62" fmla="*/ 56 w 144"/>
                  <a:gd name="T63" fmla="*/ 19 h 59"/>
                  <a:gd name="T64" fmla="*/ 45 w 144"/>
                  <a:gd name="T65" fmla="*/ 24 h 59"/>
                  <a:gd name="T66" fmla="*/ 40 w 144"/>
                  <a:gd name="T67" fmla="*/ 24 h 59"/>
                  <a:gd name="T68" fmla="*/ 32 w 144"/>
                  <a:gd name="T69" fmla="*/ 21 h 59"/>
                  <a:gd name="T70" fmla="*/ 29 w 144"/>
                  <a:gd name="T71" fmla="*/ 20 h 59"/>
                  <a:gd name="T72" fmla="*/ 25 w 144"/>
                  <a:gd name="T73" fmla="*/ 16 h 59"/>
                  <a:gd name="T74" fmla="*/ 25 w 144"/>
                  <a:gd name="T75" fmla="*/ 13 h 59"/>
                  <a:gd name="T76" fmla="*/ 14 w 144"/>
                  <a:gd name="T77" fmla="*/ 3 h 59"/>
                  <a:gd name="T78" fmla="*/ 12 w 144"/>
                  <a:gd name="T79" fmla="*/ 2 h 59"/>
                  <a:gd name="T80" fmla="*/ 0 w 144"/>
                  <a:gd name="T81" fmla="*/ 2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44" h="59">
                    <a:moveTo>
                      <a:pt x="144" y="55"/>
                    </a:moveTo>
                    <a:lnTo>
                      <a:pt x="123" y="55"/>
                    </a:lnTo>
                    <a:lnTo>
                      <a:pt x="115" y="57"/>
                    </a:lnTo>
                    <a:lnTo>
                      <a:pt x="112" y="57"/>
                    </a:lnTo>
                    <a:lnTo>
                      <a:pt x="108" y="59"/>
                    </a:lnTo>
                    <a:lnTo>
                      <a:pt x="98" y="59"/>
                    </a:lnTo>
                    <a:lnTo>
                      <a:pt x="92" y="57"/>
                    </a:lnTo>
                    <a:lnTo>
                      <a:pt x="86" y="55"/>
                    </a:lnTo>
                    <a:lnTo>
                      <a:pt x="85" y="55"/>
                    </a:lnTo>
                    <a:lnTo>
                      <a:pt x="85" y="49"/>
                    </a:lnTo>
                    <a:lnTo>
                      <a:pt x="82" y="35"/>
                    </a:lnTo>
                    <a:lnTo>
                      <a:pt x="84" y="27"/>
                    </a:lnTo>
                    <a:lnTo>
                      <a:pt x="86" y="21"/>
                    </a:lnTo>
                    <a:lnTo>
                      <a:pt x="85" y="17"/>
                    </a:lnTo>
                    <a:lnTo>
                      <a:pt x="84" y="14"/>
                    </a:lnTo>
                    <a:lnTo>
                      <a:pt x="82" y="13"/>
                    </a:lnTo>
                    <a:lnTo>
                      <a:pt x="78" y="13"/>
                    </a:lnTo>
                    <a:lnTo>
                      <a:pt x="77" y="11"/>
                    </a:lnTo>
                    <a:lnTo>
                      <a:pt x="78" y="4"/>
                    </a:lnTo>
                    <a:lnTo>
                      <a:pt x="78" y="0"/>
                    </a:lnTo>
                    <a:lnTo>
                      <a:pt x="77" y="0"/>
                    </a:lnTo>
                    <a:lnTo>
                      <a:pt x="77" y="2"/>
                    </a:lnTo>
                    <a:lnTo>
                      <a:pt x="75" y="3"/>
                    </a:lnTo>
                    <a:lnTo>
                      <a:pt x="74" y="3"/>
                    </a:lnTo>
                    <a:lnTo>
                      <a:pt x="74" y="2"/>
                    </a:lnTo>
                    <a:lnTo>
                      <a:pt x="71" y="0"/>
                    </a:lnTo>
                    <a:lnTo>
                      <a:pt x="71" y="4"/>
                    </a:lnTo>
                    <a:lnTo>
                      <a:pt x="70" y="9"/>
                    </a:lnTo>
                    <a:lnTo>
                      <a:pt x="63" y="14"/>
                    </a:lnTo>
                    <a:lnTo>
                      <a:pt x="62" y="16"/>
                    </a:lnTo>
                    <a:lnTo>
                      <a:pt x="57" y="19"/>
                    </a:lnTo>
                    <a:lnTo>
                      <a:pt x="56" y="19"/>
                    </a:lnTo>
                    <a:lnTo>
                      <a:pt x="45" y="24"/>
                    </a:lnTo>
                    <a:lnTo>
                      <a:pt x="40" y="24"/>
                    </a:lnTo>
                    <a:lnTo>
                      <a:pt x="32" y="21"/>
                    </a:lnTo>
                    <a:lnTo>
                      <a:pt x="29" y="20"/>
                    </a:lnTo>
                    <a:lnTo>
                      <a:pt x="25" y="16"/>
                    </a:lnTo>
                    <a:lnTo>
                      <a:pt x="25" y="13"/>
                    </a:lnTo>
                    <a:lnTo>
                      <a:pt x="14" y="3"/>
                    </a:lnTo>
                    <a:lnTo>
                      <a:pt x="12" y="2"/>
                    </a:lnTo>
                    <a:lnTo>
                      <a:pt x="0" y="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43" name="Freeform 4994">
                <a:extLst>
                  <a:ext uri="{FF2B5EF4-FFF2-40B4-BE49-F238E27FC236}">
                    <a16:creationId xmlns:a16="http://schemas.microsoft.com/office/drawing/2014/main" id="{05A23945-A85E-29E2-F18E-128FFD0270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9" y="2131"/>
                <a:ext cx="35" cy="49"/>
              </a:xfrm>
              <a:custGeom>
                <a:avLst/>
                <a:gdLst>
                  <a:gd name="T0" fmla="*/ 10 w 140"/>
                  <a:gd name="T1" fmla="*/ 197 h 197"/>
                  <a:gd name="T2" fmla="*/ 2 w 140"/>
                  <a:gd name="T3" fmla="*/ 190 h 197"/>
                  <a:gd name="T4" fmla="*/ 0 w 140"/>
                  <a:gd name="T5" fmla="*/ 179 h 197"/>
                  <a:gd name="T6" fmla="*/ 7 w 140"/>
                  <a:gd name="T7" fmla="*/ 169 h 197"/>
                  <a:gd name="T8" fmla="*/ 13 w 140"/>
                  <a:gd name="T9" fmla="*/ 165 h 197"/>
                  <a:gd name="T10" fmla="*/ 25 w 140"/>
                  <a:gd name="T11" fmla="*/ 159 h 197"/>
                  <a:gd name="T12" fmla="*/ 41 w 140"/>
                  <a:gd name="T13" fmla="*/ 159 h 197"/>
                  <a:gd name="T14" fmla="*/ 46 w 140"/>
                  <a:gd name="T15" fmla="*/ 160 h 197"/>
                  <a:gd name="T16" fmla="*/ 48 w 140"/>
                  <a:gd name="T17" fmla="*/ 160 h 197"/>
                  <a:gd name="T18" fmla="*/ 52 w 140"/>
                  <a:gd name="T19" fmla="*/ 159 h 197"/>
                  <a:gd name="T20" fmla="*/ 66 w 140"/>
                  <a:gd name="T21" fmla="*/ 153 h 197"/>
                  <a:gd name="T22" fmla="*/ 67 w 140"/>
                  <a:gd name="T23" fmla="*/ 152 h 197"/>
                  <a:gd name="T24" fmla="*/ 70 w 140"/>
                  <a:gd name="T25" fmla="*/ 146 h 197"/>
                  <a:gd name="T26" fmla="*/ 70 w 140"/>
                  <a:gd name="T27" fmla="*/ 139 h 197"/>
                  <a:gd name="T28" fmla="*/ 71 w 140"/>
                  <a:gd name="T29" fmla="*/ 131 h 197"/>
                  <a:gd name="T30" fmla="*/ 71 w 140"/>
                  <a:gd name="T31" fmla="*/ 128 h 197"/>
                  <a:gd name="T32" fmla="*/ 70 w 140"/>
                  <a:gd name="T33" fmla="*/ 125 h 197"/>
                  <a:gd name="T34" fmla="*/ 70 w 140"/>
                  <a:gd name="T35" fmla="*/ 117 h 197"/>
                  <a:gd name="T36" fmla="*/ 74 w 140"/>
                  <a:gd name="T37" fmla="*/ 117 h 197"/>
                  <a:gd name="T38" fmla="*/ 82 w 140"/>
                  <a:gd name="T39" fmla="*/ 120 h 197"/>
                  <a:gd name="T40" fmla="*/ 89 w 140"/>
                  <a:gd name="T41" fmla="*/ 114 h 197"/>
                  <a:gd name="T42" fmla="*/ 104 w 140"/>
                  <a:gd name="T43" fmla="*/ 117 h 197"/>
                  <a:gd name="T44" fmla="*/ 109 w 140"/>
                  <a:gd name="T45" fmla="*/ 118 h 197"/>
                  <a:gd name="T46" fmla="*/ 117 w 140"/>
                  <a:gd name="T47" fmla="*/ 118 h 197"/>
                  <a:gd name="T48" fmla="*/ 128 w 140"/>
                  <a:gd name="T49" fmla="*/ 112 h 197"/>
                  <a:gd name="T50" fmla="*/ 131 w 140"/>
                  <a:gd name="T51" fmla="*/ 109 h 197"/>
                  <a:gd name="T52" fmla="*/ 134 w 140"/>
                  <a:gd name="T53" fmla="*/ 107 h 197"/>
                  <a:gd name="T54" fmla="*/ 140 w 140"/>
                  <a:gd name="T55" fmla="*/ 102 h 197"/>
                  <a:gd name="T56" fmla="*/ 138 w 140"/>
                  <a:gd name="T57" fmla="*/ 100 h 197"/>
                  <a:gd name="T58" fmla="*/ 128 w 140"/>
                  <a:gd name="T59" fmla="*/ 100 h 197"/>
                  <a:gd name="T60" fmla="*/ 127 w 140"/>
                  <a:gd name="T61" fmla="*/ 102 h 197"/>
                  <a:gd name="T62" fmla="*/ 121 w 140"/>
                  <a:gd name="T63" fmla="*/ 103 h 197"/>
                  <a:gd name="T64" fmla="*/ 119 w 140"/>
                  <a:gd name="T65" fmla="*/ 103 h 197"/>
                  <a:gd name="T66" fmla="*/ 113 w 140"/>
                  <a:gd name="T67" fmla="*/ 99 h 197"/>
                  <a:gd name="T68" fmla="*/ 116 w 140"/>
                  <a:gd name="T69" fmla="*/ 93 h 197"/>
                  <a:gd name="T70" fmla="*/ 116 w 140"/>
                  <a:gd name="T71" fmla="*/ 82 h 197"/>
                  <a:gd name="T72" fmla="*/ 119 w 140"/>
                  <a:gd name="T73" fmla="*/ 68 h 197"/>
                  <a:gd name="T74" fmla="*/ 117 w 140"/>
                  <a:gd name="T75" fmla="*/ 61 h 197"/>
                  <a:gd name="T76" fmla="*/ 117 w 140"/>
                  <a:gd name="T77" fmla="*/ 60 h 197"/>
                  <a:gd name="T78" fmla="*/ 121 w 140"/>
                  <a:gd name="T79" fmla="*/ 29 h 197"/>
                  <a:gd name="T80" fmla="*/ 123 w 140"/>
                  <a:gd name="T81" fmla="*/ 26 h 197"/>
                  <a:gd name="T82" fmla="*/ 123 w 140"/>
                  <a:gd name="T83" fmla="*/ 25 h 197"/>
                  <a:gd name="T84" fmla="*/ 121 w 140"/>
                  <a:gd name="T85" fmla="*/ 22 h 197"/>
                  <a:gd name="T86" fmla="*/ 121 w 140"/>
                  <a:gd name="T87" fmla="*/ 21 h 197"/>
                  <a:gd name="T88" fmla="*/ 119 w 140"/>
                  <a:gd name="T89" fmla="*/ 17 h 197"/>
                  <a:gd name="T90" fmla="*/ 119 w 140"/>
                  <a:gd name="T91" fmla="*/ 15 h 197"/>
                  <a:gd name="T92" fmla="*/ 117 w 140"/>
                  <a:gd name="T93" fmla="*/ 14 h 197"/>
                  <a:gd name="T94" fmla="*/ 113 w 140"/>
                  <a:gd name="T95" fmla="*/ 14 h 197"/>
                  <a:gd name="T96" fmla="*/ 112 w 140"/>
                  <a:gd name="T97" fmla="*/ 12 h 197"/>
                  <a:gd name="T98" fmla="*/ 112 w 140"/>
                  <a:gd name="T99" fmla="*/ 9 h 197"/>
                  <a:gd name="T100" fmla="*/ 111 w 140"/>
                  <a:gd name="T101" fmla="*/ 8 h 197"/>
                  <a:gd name="T102" fmla="*/ 109 w 140"/>
                  <a:gd name="T103" fmla="*/ 0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40" h="197">
                    <a:moveTo>
                      <a:pt x="10" y="197"/>
                    </a:moveTo>
                    <a:lnTo>
                      <a:pt x="2" y="190"/>
                    </a:lnTo>
                    <a:lnTo>
                      <a:pt x="0" y="179"/>
                    </a:lnTo>
                    <a:lnTo>
                      <a:pt x="7" y="169"/>
                    </a:lnTo>
                    <a:lnTo>
                      <a:pt x="13" y="165"/>
                    </a:lnTo>
                    <a:lnTo>
                      <a:pt x="25" y="159"/>
                    </a:lnTo>
                    <a:lnTo>
                      <a:pt x="41" y="159"/>
                    </a:lnTo>
                    <a:lnTo>
                      <a:pt x="46" y="160"/>
                    </a:lnTo>
                    <a:lnTo>
                      <a:pt x="48" y="160"/>
                    </a:lnTo>
                    <a:lnTo>
                      <a:pt x="52" y="159"/>
                    </a:lnTo>
                    <a:lnTo>
                      <a:pt x="66" y="153"/>
                    </a:lnTo>
                    <a:lnTo>
                      <a:pt x="67" y="152"/>
                    </a:lnTo>
                    <a:lnTo>
                      <a:pt x="70" y="146"/>
                    </a:lnTo>
                    <a:lnTo>
                      <a:pt x="70" y="139"/>
                    </a:lnTo>
                    <a:lnTo>
                      <a:pt x="71" y="131"/>
                    </a:lnTo>
                    <a:lnTo>
                      <a:pt x="71" y="128"/>
                    </a:lnTo>
                    <a:lnTo>
                      <a:pt x="70" y="125"/>
                    </a:lnTo>
                    <a:lnTo>
                      <a:pt x="70" y="117"/>
                    </a:lnTo>
                    <a:lnTo>
                      <a:pt x="74" y="117"/>
                    </a:lnTo>
                    <a:lnTo>
                      <a:pt x="82" y="120"/>
                    </a:lnTo>
                    <a:lnTo>
                      <a:pt x="89" y="114"/>
                    </a:lnTo>
                    <a:lnTo>
                      <a:pt x="104" y="117"/>
                    </a:lnTo>
                    <a:lnTo>
                      <a:pt x="109" y="118"/>
                    </a:lnTo>
                    <a:lnTo>
                      <a:pt x="117" y="118"/>
                    </a:lnTo>
                    <a:lnTo>
                      <a:pt x="128" y="112"/>
                    </a:lnTo>
                    <a:lnTo>
                      <a:pt x="131" y="109"/>
                    </a:lnTo>
                    <a:lnTo>
                      <a:pt x="134" y="107"/>
                    </a:lnTo>
                    <a:lnTo>
                      <a:pt x="140" y="102"/>
                    </a:lnTo>
                    <a:lnTo>
                      <a:pt x="138" y="100"/>
                    </a:lnTo>
                    <a:lnTo>
                      <a:pt x="128" y="100"/>
                    </a:lnTo>
                    <a:lnTo>
                      <a:pt x="127" y="102"/>
                    </a:lnTo>
                    <a:lnTo>
                      <a:pt x="121" y="103"/>
                    </a:lnTo>
                    <a:lnTo>
                      <a:pt x="119" y="103"/>
                    </a:lnTo>
                    <a:lnTo>
                      <a:pt x="113" y="99"/>
                    </a:lnTo>
                    <a:lnTo>
                      <a:pt x="116" y="93"/>
                    </a:lnTo>
                    <a:lnTo>
                      <a:pt x="116" y="82"/>
                    </a:lnTo>
                    <a:lnTo>
                      <a:pt x="119" y="68"/>
                    </a:lnTo>
                    <a:lnTo>
                      <a:pt x="117" y="61"/>
                    </a:lnTo>
                    <a:lnTo>
                      <a:pt x="117" y="60"/>
                    </a:lnTo>
                    <a:lnTo>
                      <a:pt x="121" y="29"/>
                    </a:lnTo>
                    <a:lnTo>
                      <a:pt x="123" y="26"/>
                    </a:lnTo>
                    <a:lnTo>
                      <a:pt x="123" y="25"/>
                    </a:lnTo>
                    <a:lnTo>
                      <a:pt x="121" y="22"/>
                    </a:lnTo>
                    <a:lnTo>
                      <a:pt x="121" y="21"/>
                    </a:lnTo>
                    <a:lnTo>
                      <a:pt x="119" y="17"/>
                    </a:lnTo>
                    <a:lnTo>
                      <a:pt x="119" y="15"/>
                    </a:lnTo>
                    <a:lnTo>
                      <a:pt x="117" y="14"/>
                    </a:lnTo>
                    <a:lnTo>
                      <a:pt x="113" y="14"/>
                    </a:lnTo>
                    <a:lnTo>
                      <a:pt x="112" y="12"/>
                    </a:lnTo>
                    <a:lnTo>
                      <a:pt x="112" y="9"/>
                    </a:lnTo>
                    <a:lnTo>
                      <a:pt x="111" y="8"/>
                    </a:lnTo>
                    <a:lnTo>
                      <a:pt x="109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44" name="Freeform 4995">
                <a:extLst>
                  <a:ext uri="{FF2B5EF4-FFF2-40B4-BE49-F238E27FC236}">
                    <a16:creationId xmlns:a16="http://schemas.microsoft.com/office/drawing/2014/main" id="{F6A080F2-0B28-257C-5DFB-20D939689E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2" y="2141"/>
                <a:ext cx="36" cy="7"/>
              </a:xfrm>
              <a:custGeom>
                <a:avLst/>
                <a:gdLst>
                  <a:gd name="T0" fmla="*/ 145 w 145"/>
                  <a:gd name="T1" fmla="*/ 31 h 31"/>
                  <a:gd name="T2" fmla="*/ 144 w 145"/>
                  <a:gd name="T3" fmla="*/ 31 h 31"/>
                  <a:gd name="T4" fmla="*/ 126 w 145"/>
                  <a:gd name="T5" fmla="*/ 24 h 31"/>
                  <a:gd name="T6" fmla="*/ 124 w 145"/>
                  <a:gd name="T7" fmla="*/ 24 h 31"/>
                  <a:gd name="T8" fmla="*/ 113 w 145"/>
                  <a:gd name="T9" fmla="*/ 20 h 31"/>
                  <a:gd name="T10" fmla="*/ 109 w 145"/>
                  <a:gd name="T11" fmla="*/ 17 h 31"/>
                  <a:gd name="T12" fmla="*/ 106 w 145"/>
                  <a:gd name="T13" fmla="*/ 12 h 31"/>
                  <a:gd name="T14" fmla="*/ 106 w 145"/>
                  <a:gd name="T15" fmla="*/ 8 h 31"/>
                  <a:gd name="T16" fmla="*/ 105 w 145"/>
                  <a:gd name="T17" fmla="*/ 5 h 31"/>
                  <a:gd name="T18" fmla="*/ 105 w 145"/>
                  <a:gd name="T19" fmla="*/ 4 h 31"/>
                  <a:gd name="T20" fmla="*/ 100 w 145"/>
                  <a:gd name="T21" fmla="*/ 9 h 31"/>
                  <a:gd name="T22" fmla="*/ 98 w 145"/>
                  <a:gd name="T23" fmla="*/ 16 h 31"/>
                  <a:gd name="T24" fmla="*/ 98 w 145"/>
                  <a:gd name="T25" fmla="*/ 17 h 31"/>
                  <a:gd name="T26" fmla="*/ 95 w 145"/>
                  <a:gd name="T27" fmla="*/ 17 h 31"/>
                  <a:gd name="T28" fmla="*/ 91 w 145"/>
                  <a:gd name="T29" fmla="*/ 16 h 31"/>
                  <a:gd name="T30" fmla="*/ 88 w 145"/>
                  <a:gd name="T31" fmla="*/ 9 h 31"/>
                  <a:gd name="T32" fmla="*/ 88 w 145"/>
                  <a:gd name="T33" fmla="*/ 8 h 31"/>
                  <a:gd name="T34" fmla="*/ 84 w 145"/>
                  <a:gd name="T35" fmla="*/ 4 h 31"/>
                  <a:gd name="T36" fmla="*/ 82 w 145"/>
                  <a:gd name="T37" fmla="*/ 4 h 31"/>
                  <a:gd name="T38" fmla="*/ 81 w 145"/>
                  <a:gd name="T39" fmla="*/ 5 h 31"/>
                  <a:gd name="T40" fmla="*/ 75 w 145"/>
                  <a:gd name="T41" fmla="*/ 9 h 31"/>
                  <a:gd name="T42" fmla="*/ 64 w 145"/>
                  <a:gd name="T43" fmla="*/ 15 h 31"/>
                  <a:gd name="T44" fmla="*/ 52 w 145"/>
                  <a:gd name="T45" fmla="*/ 22 h 31"/>
                  <a:gd name="T46" fmla="*/ 50 w 145"/>
                  <a:gd name="T47" fmla="*/ 20 h 31"/>
                  <a:gd name="T48" fmla="*/ 14 w 145"/>
                  <a:gd name="T49" fmla="*/ 1 h 31"/>
                  <a:gd name="T50" fmla="*/ 9 w 145"/>
                  <a:gd name="T51" fmla="*/ 0 h 31"/>
                  <a:gd name="T52" fmla="*/ 5 w 145"/>
                  <a:gd name="T53" fmla="*/ 0 h 31"/>
                  <a:gd name="T54" fmla="*/ 2 w 145"/>
                  <a:gd name="T55" fmla="*/ 15 h 31"/>
                  <a:gd name="T56" fmla="*/ 0 w 145"/>
                  <a:gd name="T57" fmla="*/ 15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45" h="31">
                    <a:moveTo>
                      <a:pt x="145" y="31"/>
                    </a:moveTo>
                    <a:lnTo>
                      <a:pt x="144" y="31"/>
                    </a:lnTo>
                    <a:lnTo>
                      <a:pt x="126" y="24"/>
                    </a:lnTo>
                    <a:lnTo>
                      <a:pt x="124" y="24"/>
                    </a:lnTo>
                    <a:lnTo>
                      <a:pt x="113" y="20"/>
                    </a:lnTo>
                    <a:lnTo>
                      <a:pt x="109" y="17"/>
                    </a:lnTo>
                    <a:lnTo>
                      <a:pt x="106" y="12"/>
                    </a:lnTo>
                    <a:lnTo>
                      <a:pt x="106" y="8"/>
                    </a:lnTo>
                    <a:lnTo>
                      <a:pt x="105" y="5"/>
                    </a:lnTo>
                    <a:lnTo>
                      <a:pt x="105" y="4"/>
                    </a:lnTo>
                    <a:lnTo>
                      <a:pt x="100" y="9"/>
                    </a:lnTo>
                    <a:lnTo>
                      <a:pt x="98" y="16"/>
                    </a:lnTo>
                    <a:lnTo>
                      <a:pt x="98" y="17"/>
                    </a:lnTo>
                    <a:lnTo>
                      <a:pt x="95" y="17"/>
                    </a:lnTo>
                    <a:lnTo>
                      <a:pt x="91" y="16"/>
                    </a:lnTo>
                    <a:lnTo>
                      <a:pt x="88" y="9"/>
                    </a:lnTo>
                    <a:lnTo>
                      <a:pt x="88" y="8"/>
                    </a:lnTo>
                    <a:lnTo>
                      <a:pt x="84" y="4"/>
                    </a:lnTo>
                    <a:lnTo>
                      <a:pt x="82" y="4"/>
                    </a:lnTo>
                    <a:lnTo>
                      <a:pt x="81" y="5"/>
                    </a:lnTo>
                    <a:lnTo>
                      <a:pt x="75" y="9"/>
                    </a:lnTo>
                    <a:lnTo>
                      <a:pt x="64" y="15"/>
                    </a:lnTo>
                    <a:lnTo>
                      <a:pt x="52" y="22"/>
                    </a:lnTo>
                    <a:lnTo>
                      <a:pt x="50" y="20"/>
                    </a:lnTo>
                    <a:lnTo>
                      <a:pt x="14" y="1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2" y="15"/>
                    </a:lnTo>
                    <a:lnTo>
                      <a:pt x="0" y="1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45" name="Freeform 4996">
                <a:extLst>
                  <a:ext uri="{FF2B5EF4-FFF2-40B4-BE49-F238E27FC236}">
                    <a16:creationId xmlns:a16="http://schemas.microsoft.com/office/drawing/2014/main" id="{6FB27D15-BB08-227E-EBB8-7A485CF71D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2" y="2144"/>
                <a:ext cx="3" cy="11"/>
              </a:xfrm>
              <a:custGeom>
                <a:avLst/>
                <a:gdLst>
                  <a:gd name="T0" fmla="*/ 0 w 14"/>
                  <a:gd name="T1" fmla="*/ 0 h 43"/>
                  <a:gd name="T2" fmla="*/ 0 w 14"/>
                  <a:gd name="T3" fmla="*/ 4 h 43"/>
                  <a:gd name="T4" fmla="*/ 1 w 14"/>
                  <a:gd name="T5" fmla="*/ 4 h 43"/>
                  <a:gd name="T6" fmla="*/ 5 w 14"/>
                  <a:gd name="T7" fmla="*/ 18 h 43"/>
                  <a:gd name="T8" fmla="*/ 9 w 14"/>
                  <a:gd name="T9" fmla="*/ 25 h 43"/>
                  <a:gd name="T10" fmla="*/ 11 w 14"/>
                  <a:gd name="T11" fmla="*/ 29 h 43"/>
                  <a:gd name="T12" fmla="*/ 14 w 14"/>
                  <a:gd name="T13" fmla="*/ 43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43">
                    <a:moveTo>
                      <a:pt x="0" y="0"/>
                    </a:moveTo>
                    <a:lnTo>
                      <a:pt x="0" y="4"/>
                    </a:lnTo>
                    <a:lnTo>
                      <a:pt x="1" y="4"/>
                    </a:lnTo>
                    <a:lnTo>
                      <a:pt x="5" y="18"/>
                    </a:lnTo>
                    <a:lnTo>
                      <a:pt x="9" y="25"/>
                    </a:lnTo>
                    <a:lnTo>
                      <a:pt x="11" y="29"/>
                    </a:lnTo>
                    <a:lnTo>
                      <a:pt x="14" y="4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46" name="Freeform 4997">
                <a:extLst>
                  <a:ext uri="{FF2B5EF4-FFF2-40B4-BE49-F238E27FC236}">
                    <a16:creationId xmlns:a16="http://schemas.microsoft.com/office/drawing/2014/main" id="{13F959D3-5DE8-2C2E-61B7-C7C49D5DE0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4" y="2155"/>
                <a:ext cx="21" cy="64"/>
              </a:xfrm>
              <a:custGeom>
                <a:avLst/>
                <a:gdLst>
                  <a:gd name="T0" fmla="*/ 84 w 84"/>
                  <a:gd name="T1" fmla="*/ 1 h 255"/>
                  <a:gd name="T2" fmla="*/ 82 w 84"/>
                  <a:gd name="T3" fmla="*/ 0 h 255"/>
                  <a:gd name="T4" fmla="*/ 78 w 84"/>
                  <a:gd name="T5" fmla="*/ 4 h 255"/>
                  <a:gd name="T6" fmla="*/ 78 w 84"/>
                  <a:gd name="T7" fmla="*/ 15 h 255"/>
                  <a:gd name="T8" fmla="*/ 81 w 84"/>
                  <a:gd name="T9" fmla="*/ 18 h 255"/>
                  <a:gd name="T10" fmla="*/ 82 w 84"/>
                  <a:gd name="T11" fmla="*/ 18 h 255"/>
                  <a:gd name="T12" fmla="*/ 77 w 84"/>
                  <a:gd name="T13" fmla="*/ 25 h 255"/>
                  <a:gd name="T14" fmla="*/ 55 w 84"/>
                  <a:gd name="T15" fmla="*/ 37 h 255"/>
                  <a:gd name="T16" fmla="*/ 55 w 84"/>
                  <a:gd name="T17" fmla="*/ 46 h 255"/>
                  <a:gd name="T18" fmla="*/ 53 w 84"/>
                  <a:gd name="T19" fmla="*/ 58 h 255"/>
                  <a:gd name="T20" fmla="*/ 53 w 84"/>
                  <a:gd name="T21" fmla="*/ 65 h 255"/>
                  <a:gd name="T22" fmla="*/ 52 w 84"/>
                  <a:gd name="T23" fmla="*/ 67 h 255"/>
                  <a:gd name="T24" fmla="*/ 52 w 84"/>
                  <a:gd name="T25" fmla="*/ 68 h 255"/>
                  <a:gd name="T26" fmla="*/ 49 w 84"/>
                  <a:gd name="T27" fmla="*/ 71 h 255"/>
                  <a:gd name="T28" fmla="*/ 46 w 84"/>
                  <a:gd name="T29" fmla="*/ 72 h 255"/>
                  <a:gd name="T30" fmla="*/ 41 w 84"/>
                  <a:gd name="T31" fmla="*/ 74 h 255"/>
                  <a:gd name="T32" fmla="*/ 39 w 84"/>
                  <a:gd name="T33" fmla="*/ 75 h 255"/>
                  <a:gd name="T34" fmla="*/ 36 w 84"/>
                  <a:gd name="T35" fmla="*/ 74 h 255"/>
                  <a:gd name="T36" fmla="*/ 35 w 84"/>
                  <a:gd name="T37" fmla="*/ 74 h 255"/>
                  <a:gd name="T38" fmla="*/ 34 w 84"/>
                  <a:gd name="T39" fmla="*/ 75 h 255"/>
                  <a:gd name="T40" fmla="*/ 35 w 84"/>
                  <a:gd name="T41" fmla="*/ 75 h 255"/>
                  <a:gd name="T42" fmla="*/ 41 w 84"/>
                  <a:gd name="T43" fmla="*/ 85 h 255"/>
                  <a:gd name="T44" fmla="*/ 29 w 84"/>
                  <a:gd name="T45" fmla="*/ 93 h 255"/>
                  <a:gd name="T46" fmla="*/ 22 w 84"/>
                  <a:gd name="T47" fmla="*/ 100 h 255"/>
                  <a:gd name="T48" fmla="*/ 21 w 84"/>
                  <a:gd name="T49" fmla="*/ 103 h 255"/>
                  <a:gd name="T50" fmla="*/ 19 w 84"/>
                  <a:gd name="T51" fmla="*/ 109 h 255"/>
                  <a:gd name="T52" fmla="*/ 25 w 84"/>
                  <a:gd name="T53" fmla="*/ 114 h 255"/>
                  <a:gd name="T54" fmla="*/ 42 w 84"/>
                  <a:gd name="T55" fmla="*/ 121 h 255"/>
                  <a:gd name="T56" fmla="*/ 42 w 84"/>
                  <a:gd name="T57" fmla="*/ 123 h 255"/>
                  <a:gd name="T58" fmla="*/ 53 w 84"/>
                  <a:gd name="T59" fmla="*/ 132 h 255"/>
                  <a:gd name="T60" fmla="*/ 56 w 84"/>
                  <a:gd name="T61" fmla="*/ 135 h 255"/>
                  <a:gd name="T62" fmla="*/ 57 w 84"/>
                  <a:gd name="T63" fmla="*/ 135 h 255"/>
                  <a:gd name="T64" fmla="*/ 68 w 84"/>
                  <a:gd name="T65" fmla="*/ 139 h 255"/>
                  <a:gd name="T66" fmla="*/ 71 w 84"/>
                  <a:gd name="T67" fmla="*/ 139 h 255"/>
                  <a:gd name="T68" fmla="*/ 71 w 84"/>
                  <a:gd name="T69" fmla="*/ 145 h 255"/>
                  <a:gd name="T70" fmla="*/ 72 w 84"/>
                  <a:gd name="T71" fmla="*/ 146 h 255"/>
                  <a:gd name="T72" fmla="*/ 71 w 84"/>
                  <a:gd name="T73" fmla="*/ 148 h 255"/>
                  <a:gd name="T74" fmla="*/ 56 w 84"/>
                  <a:gd name="T75" fmla="*/ 152 h 255"/>
                  <a:gd name="T76" fmla="*/ 50 w 84"/>
                  <a:gd name="T77" fmla="*/ 164 h 255"/>
                  <a:gd name="T78" fmla="*/ 45 w 84"/>
                  <a:gd name="T79" fmla="*/ 167 h 255"/>
                  <a:gd name="T80" fmla="*/ 41 w 84"/>
                  <a:gd name="T81" fmla="*/ 169 h 255"/>
                  <a:gd name="T82" fmla="*/ 31 w 84"/>
                  <a:gd name="T83" fmla="*/ 169 h 255"/>
                  <a:gd name="T84" fmla="*/ 15 w 84"/>
                  <a:gd name="T85" fmla="*/ 171 h 255"/>
                  <a:gd name="T86" fmla="*/ 8 w 84"/>
                  <a:gd name="T87" fmla="*/ 177 h 255"/>
                  <a:gd name="T88" fmla="*/ 4 w 84"/>
                  <a:gd name="T89" fmla="*/ 187 h 255"/>
                  <a:gd name="T90" fmla="*/ 0 w 84"/>
                  <a:gd name="T91" fmla="*/ 191 h 255"/>
                  <a:gd name="T92" fmla="*/ 29 w 84"/>
                  <a:gd name="T93" fmla="*/ 215 h 255"/>
                  <a:gd name="T94" fmla="*/ 31 w 84"/>
                  <a:gd name="T95" fmla="*/ 218 h 255"/>
                  <a:gd name="T96" fmla="*/ 34 w 84"/>
                  <a:gd name="T97" fmla="*/ 223 h 255"/>
                  <a:gd name="T98" fmla="*/ 32 w 84"/>
                  <a:gd name="T99" fmla="*/ 224 h 255"/>
                  <a:gd name="T100" fmla="*/ 32 w 84"/>
                  <a:gd name="T101" fmla="*/ 226 h 255"/>
                  <a:gd name="T102" fmla="*/ 28 w 84"/>
                  <a:gd name="T103" fmla="*/ 229 h 255"/>
                  <a:gd name="T104" fmla="*/ 24 w 84"/>
                  <a:gd name="T105" fmla="*/ 233 h 255"/>
                  <a:gd name="T106" fmla="*/ 19 w 84"/>
                  <a:gd name="T107" fmla="*/ 240 h 255"/>
                  <a:gd name="T108" fmla="*/ 19 w 84"/>
                  <a:gd name="T109" fmla="*/ 245 h 255"/>
                  <a:gd name="T110" fmla="*/ 22 w 84"/>
                  <a:gd name="T111" fmla="*/ 248 h 255"/>
                  <a:gd name="T112" fmla="*/ 24 w 84"/>
                  <a:gd name="T113" fmla="*/ 251 h 255"/>
                  <a:gd name="T114" fmla="*/ 28 w 84"/>
                  <a:gd name="T115" fmla="*/ 255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84" h="255">
                    <a:moveTo>
                      <a:pt x="84" y="1"/>
                    </a:moveTo>
                    <a:lnTo>
                      <a:pt x="82" y="0"/>
                    </a:lnTo>
                    <a:lnTo>
                      <a:pt x="78" y="4"/>
                    </a:lnTo>
                    <a:lnTo>
                      <a:pt x="78" y="15"/>
                    </a:lnTo>
                    <a:lnTo>
                      <a:pt x="81" y="18"/>
                    </a:lnTo>
                    <a:lnTo>
                      <a:pt x="82" y="18"/>
                    </a:lnTo>
                    <a:lnTo>
                      <a:pt x="77" y="25"/>
                    </a:lnTo>
                    <a:lnTo>
                      <a:pt x="55" y="37"/>
                    </a:lnTo>
                    <a:lnTo>
                      <a:pt x="55" y="46"/>
                    </a:lnTo>
                    <a:lnTo>
                      <a:pt x="53" y="58"/>
                    </a:lnTo>
                    <a:lnTo>
                      <a:pt x="53" y="65"/>
                    </a:lnTo>
                    <a:lnTo>
                      <a:pt x="52" y="67"/>
                    </a:lnTo>
                    <a:lnTo>
                      <a:pt x="52" y="68"/>
                    </a:lnTo>
                    <a:lnTo>
                      <a:pt x="49" y="71"/>
                    </a:lnTo>
                    <a:lnTo>
                      <a:pt x="46" y="72"/>
                    </a:lnTo>
                    <a:lnTo>
                      <a:pt x="41" y="74"/>
                    </a:lnTo>
                    <a:lnTo>
                      <a:pt x="39" y="75"/>
                    </a:lnTo>
                    <a:lnTo>
                      <a:pt x="36" y="74"/>
                    </a:lnTo>
                    <a:lnTo>
                      <a:pt x="35" y="74"/>
                    </a:lnTo>
                    <a:lnTo>
                      <a:pt x="34" y="75"/>
                    </a:lnTo>
                    <a:lnTo>
                      <a:pt x="35" y="75"/>
                    </a:lnTo>
                    <a:lnTo>
                      <a:pt x="41" y="85"/>
                    </a:lnTo>
                    <a:lnTo>
                      <a:pt x="29" y="93"/>
                    </a:lnTo>
                    <a:lnTo>
                      <a:pt x="22" y="100"/>
                    </a:lnTo>
                    <a:lnTo>
                      <a:pt x="21" y="103"/>
                    </a:lnTo>
                    <a:lnTo>
                      <a:pt x="19" y="109"/>
                    </a:lnTo>
                    <a:lnTo>
                      <a:pt x="25" y="114"/>
                    </a:lnTo>
                    <a:lnTo>
                      <a:pt x="42" y="121"/>
                    </a:lnTo>
                    <a:lnTo>
                      <a:pt x="42" y="123"/>
                    </a:lnTo>
                    <a:lnTo>
                      <a:pt x="53" y="132"/>
                    </a:lnTo>
                    <a:lnTo>
                      <a:pt x="56" y="135"/>
                    </a:lnTo>
                    <a:lnTo>
                      <a:pt x="57" y="135"/>
                    </a:lnTo>
                    <a:lnTo>
                      <a:pt x="68" y="139"/>
                    </a:lnTo>
                    <a:lnTo>
                      <a:pt x="71" y="139"/>
                    </a:lnTo>
                    <a:lnTo>
                      <a:pt x="71" y="145"/>
                    </a:lnTo>
                    <a:lnTo>
                      <a:pt x="72" y="146"/>
                    </a:lnTo>
                    <a:lnTo>
                      <a:pt x="71" y="148"/>
                    </a:lnTo>
                    <a:lnTo>
                      <a:pt x="56" y="152"/>
                    </a:lnTo>
                    <a:lnTo>
                      <a:pt x="50" y="164"/>
                    </a:lnTo>
                    <a:lnTo>
                      <a:pt x="45" y="167"/>
                    </a:lnTo>
                    <a:lnTo>
                      <a:pt x="41" y="169"/>
                    </a:lnTo>
                    <a:lnTo>
                      <a:pt x="31" y="169"/>
                    </a:lnTo>
                    <a:lnTo>
                      <a:pt x="15" y="171"/>
                    </a:lnTo>
                    <a:lnTo>
                      <a:pt x="8" y="177"/>
                    </a:lnTo>
                    <a:lnTo>
                      <a:pt x="4" y="187"/>
                    </a:lnTo>
                    <a:lnTo>
                      <a:pt x="0" y="191"/>
                    </a:lnTo>
                    <a:lnTo>
                      <a:pt x="29" y="215"/>
                    </a:lnTo>
                    <a:lnTo>
                      <a:pt x="31" y="218"/>
                    </a:lnTo>
                    <a:lnTo>
                      <a:pt x="34" y="223"/>
                    </a:lnTo>
                    <a:lnTo>
                      <a:pt x="32" y="224"/>
                    </a:lnTo>
                    <a:lnTo>
                      <a:pt x="32" y="226"/>
                    </a:lnTo>
                    <a:lnTo>
                      <a:pt x="28" y="229"/>
                    </a:lnTo>
                    <a:lnTo>
                      <a:pt x="24" y="233"/>
                    </a:lnTo>
                    <a:lnTo>
                      <a:pt x="19" y="240"/>
                    </a:lnTo>
                    <a:lnTo>
                      <a:pt x="19" y="245"/>
                    </a:lnTo>
                    <a:lnTo>
                      <a:pt x="22" y="248"/>
                    </a:lnTo>
                    <a:lnTo>
                      <a:pt x="24" y="251"/>
                    </a:lnTo>
                    <a:lnTo>
                      <a:pt x="28" y="25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47" name="Rectangle 4998">
                <a:extLst>
                  <a:ext uri="{FF2B5EF4-FFF2-40B4-BE49-F238E27FC236}">
                    <a16:creationId xmlns:a16="http://schemas.microsoft.com/office/drawing/2014/main" id="{1A07465E-6C34-CDEE-4B70-BF6120B1C6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25" y="2155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48" name="Freeform 4999">
                <a:extLst>
                  <a:ext uri="{FF2B5EF4-FFF2-40B4-BE49-F238E27FC236}">
                    <a16:creationId xmlns:a16="http://schemas.microsoft.com/office/drawing/2014/main" id="{B5D4312B-BE87-04F9-74B6-B07A11DC24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1" y="2180"/>
                <a:ext cx="10" cy="6"/>
              </a:xfrm>
              <a:custGeom>
                <a:avLst/>
                <a:gdLst>
                  <a:gd name="T0" fmla="*/ 0 w 41"/>
                  <a:gd name="T1" fmla="*/ 23 h 23"/>
                  <a:gd name="T2" fmla="*/ 2 w 41"/>
                  <a:gd name="T3" fmla="*/ 22 h 23"/>
                  <a:gd name="T4" fmla="*/ 3 w 41"/>
                  <a:gd name="T5" fmla="*/ 22 h 23"/>
                  <a:gd name="T6" fmla="*/ 13 w 41"/>
                  <a:gd name="T7" fmla="*/ 0 h 23"/>
                  <a:gd name="T8" fmla="*/ 20 w 41"/>
                  <a:gd name="T9" fmla="*/ 2 h 23"/>
                  <a:gd name="T10" fmla="*/ 23 w 41"/>
                  <a:gd name="T11" fmla="*/ 2 h 23"/>
                  <a:gd name="T12" fmla="*/ 24 w 41"/>
                  <a:gd name="T13" fmla="*/ 4 h 23"/>
                  <a:gd name="T14" fmla="*/ 27 w 41"/>
                  <a:gd name="T15" fmla="*/ 4 h 23"/>
                  <a:gd name="T16" fmla="*/ 39 w 41"/>
                  <a:gd name="T17" fmla="*/ 1 h 23"/>
                  <a:gd name="T18" fmla="*/ 41 w 41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1" h="23">
                    <a:moveTo>
                      <a:pt x="0" y="23"/>
                    </a:moveTo>
                    <a:lnTo>
                      <a:pt x="2" y="22"/>
                    </a:lnTo>
                    <a:lnTo>
                      <a:pt x="3" y="22"/>
                    </a:lnTo>
                    <a:lnTo>
                      <a:pt x="13" y="0"/>
                    </a:lnTo>
                    <a:lnTo>
                      <a:pt x="20" y="2"/>
                    </a:lnTo>
                    <a:lnTo>
                      <a:pt x="23" y="2"/>
                    </a:lnTo>
                    <a:lnTo>
                      <a:pt x="24" y="4"/>
                    </a:lnTo>
                    <a:lnTo>
                      <a:pt x="27" y="4"/>
                    </a:lnTo>
                    <a:lnTo>
                      <a:pt x="39" y="1"/>
                    </a:lnTo>
                    <a:lnTo>
                      <a:pt x="41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49" name="Freeform 5000">
                <a:extLst>
                  <a:ext uri="{FF2B5EF4-FFF2-40B4-BE49-F238E27FC236}">
                    <a16:creationId xmlns:a16="http://schemas.microsoft.com/office/drawing/2014/main" id="{F955BFB3-4071-128C-4FD7-F6FF06AF1D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4" y="2187"/>
                <a:ext cx="22" cy="10"/>
              </a:xfrm>
              <a:custGeom>
                <a:avLst/>
                <a:gdLst>
                  <a:gd name="T0" fmla="*/ 0 w 88"/>
                  <a:gd name="T1" fmla="*/ 35 h 43"/>
                  <a:gd name="T2" fmla="*/ 2 w 88"/>
                  <a:gd name="T3" fmla="*/ 35 h 43"/>
                  <a:gd name="T4" fmla="*/ 30 w 88"/>
                  <a:gd name="T5" fmla="*/ 43 h 43"/>
                  <a:gd name="T6" fmla="*/ 30 w 88"/>
                  <a:gd name="T7" fmla="*/ 42 h 43"/>
                  <a:gd name="T8" fmla="*/ 31 w 88"/>
                  <a:gd name="T9" fmla="*/ 40 h 43"/>
                  <a:gd name="T10" fmla="*/ 33 w 88"/>
                  <a:gd name="T11" fmla="*/ 40 h 43"/>
                  <a:gd name="T12" fmla="*/ 34 w 88"/>
                  <a:gd name="T13" fmla="*/ 33 h 43"/>
                  <a:gd name="T14" fmla="*/ 34 w 88"/>
                  <a:gd name="T15" fmla="*/ 29 h 43"/>
                  <a:gd name="T16" fmla="*/ 33 w 88"/>
                  <a:gd name="T17" fmla="*/ 19 h 43"/>
                  <a:gd name="T18" fmla="*/ 33 w 88"/>
                  <a:gd name="T19" fmla="*/ 12 h 43"/>
                  <a:gd name="T20" fmla="*/ 37 w 88"/>
                  <a:gd name="T21" fmla="*/ 10 h 43"/>
                  <a:gd name="T22" fmla="*/ 47 w 88"/>
                  <a:gd name="T23" fmla="*/ 5 h 43"/>
                  <a:gd name="T24" fmla="*/ 51 w 88"/>
                  <a:gd name="T25" fmla="*/ 4 h 43"/>
                  <a:gd name="T26" fmla="*/ 55 w 88"/>
                  <a:gd name="T27" fmla="*/ 4 h 43"/>
                  <a:gd name="T28" fmla="*/ 63 w 88"/>
                  <a:gd name="T29" fmla="*/ 5 h 43"/>
                  <a:gd name="T30" fmla="*/ 67 w 88"/>
                  <a:gd name="T31" fmla="*/ 4 h 43"/>
                  <a:gd name="T32" fmla="*/ 73 w 88"/>
                  <a:gd name="T33" fmla="*/ 4 h 43"/>
                  <a:gd name="T34" fmla="*/ 88 w 88"/>
                  <a:gd name="T35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88" h="43">
                    <a:moveTo>
                      <a:pt x="0" y="35"/>
                    </a:moveTo>
                    <a:lnTo>
                      <a:pt x="2" y="35"/>
                    </a:lnTo>
                    <a:lnTo>
                      <a:pt x="30" y="43"/>
                    </a:lnTo>
                    <a:lnTo>
                      <a:pt x="30" y="42"/>
                    </a:lnTo>
                    <a:lnTo>
                      <a:pt x="31" y="40"/>
                    </a:lnTo>
                    <a:lnTo>
                      <a:pt x="33" y="40"/>
                    </a:lnTo>
                    <a:lnTo>
                      <a:pt x="34" y="33"/>
                    </a:lnTo>
                    <a:lnTo>
                      <a:pt x="34" y="29"/>
                    </a:lnTo>
                    <a:lnTo>
                      <a:pt x="33" y="19"/>
                    </a:lnTo>
                    <a:lnTo>
                      <a:pt x="33" y="12"/>
                    </a:lnTo>
                    <a:lnTo>
                      <a:pt x="37" y="10"/>
                    </a:lnTo>
                    <a:lnTo>
                      <a:pt x="47" y="5"/>
                    </a:lnTo>
                    <a:lnTo>
                      <a:pt x="51" y="4"/>
                    </a:lnTo>
                    <a:lnTo>
                      <a:pt x="55" y="4"/>
                    </a:lnTo>
                    <a:lnTo>
                      <a:pt x="63" y="5"/>
                    </a:lnTo>
                    <a:lnTo>
                      <a:pt x="67" y="4"/>
                    </a:lnTo>
                    <a:lnTo>
                      <a:pt x="73" y="4"/>
                    </a:lnTo>
                    <a:lnTo>
                      <a:pt x="88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50" name="Line 5001">
                <a:extLst>
                  <a:ext uri="{FF2B5EF4-FFF2-40B4-BE49-F238E27FC236}">
                    <a16:creationId xmlns:a16="http://schemas.microsoft.com/office/drawing/2014/main" id="{80014220-1ABA-6291-DCCA-7B7E53D8B13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446" y="2186"/>
                <a:ext cx="5" cy="1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51" name="Freeform 5002">
                <a:extLst>
                  <a:ext uri="{FF2B5EF4-FFF2-40B4-BE49-F238E27FC236}">
                    <a16:creationId xmlns:a16="http://schemas.microsoft.com/office/drawing/2014/main" id="{886E7CC3-66F3-3BAC-F36D-DC9206E83D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6" y="2186"/>
                <a:ext cx="5" cy="1"/>
              </a:xfrm>
              <a:custGeom>
                <a:avLst/>
                <a:gdLst>
                  <a:gd name="T0" fmla="*/ 0 w 21"/>
                  <a:gd name="T1" fmla="*/ 2 h 2"/>
                  <a:gd name="T2" fmla="*/ 5 w 21"/>
                  <a:gd name="T3" fmla="*/ 2 h 2"/>
                  <a:gd name="T4" fmla="*/ 21 w 2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" h="2">
                    <a:moveTo>
                      <a:pt x="0" y="2"/>
                    </a:moveTo>
                    <a:lnTo>
                      <a:pt x="5" y="2"/>
                    </a:lnTo>
                    <a:lnTo>
                      <a:pt x="21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52" name="Freeform 5003">
                <a:extLst>
                  <a:ext uri="{FF2B5EF4-FFF2-40B4-BE49-F238E27FC236}">
                    <a16:creationId xmlns:a16="http://schemas.microsoft.com/office/drawing/2014/main" id="{30636641-EF67-1D86-8D23-D8C8B46266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9" y="2180"/>
                <a:ext cx="44" cy="47"/>
              </a:xfrm>
              <a:custGeom>
                <a:avLst/>
                <a:gdLst>
                  <a:gd name="T0" fmla="*/ 175 w 175"/>
                  <a:gd name="T1" fmla="*/ 183 h 188"/>
                  <a:gd name="T2" fmla="*/ 165 w 175"/>
                  <a:gd name="T3" fmla="*/ 184 h 188"/>
                  <a:gd name="T4" fmla="*/ 123 w 175"/>
                  <a:gd name="T5" fmla="*/ 188 h 188"/>
                  <a:gd name="T6" fmla="*/ 113 w 175"/>
                  <a:gd name="T7" fmla="*/ 176 h 188"/>
                  <a:gd name="T8" fmla="*/ 109 w 175"/>
                  <a:gd name="T9" fmla="*/ 160 h 188"/>
                  <a:gd name="T10" fmla="*/ 106 w 175"/>
                  <a:gd name="T11" fmla="*/ 159 h 188"/>
                  <a:gd name="T12" fmla="*/ 105 w 175"/>
                  <a:gd name="T13" fmla="*/ 159 h 188"/>
                  <a:gd name="T14" fmla="*/ 102 w 175"/>
                  <a:gd name="T15" fmla="*/ 145 h 188"/>
                  <a:gd name="T16" fmla="*/ 102 w 175"/>
                  <a:gd name="T17" fmla="*/ 129 h 188"/>
                  <a:gd name="T18" fmla="*/ 92 w 175"/>
                  <a:gd name="T19" fmla="*/ 129 h 188"/>
                  <a:gd name="T20" fmla="*/ 92 w 175"/>
                  <a:gd name="T21" fmla="*/ 131 h 188"/>
                  <a:gd name="T22" fmla="*/ 87 w 175"/>
                  <a:gd name="T23" fmla="*/ 128 h 188"/>
                  <a:gd name="T24" fmla="*/ 71 w 175"/>
                  <a:gd name="T25" fmla="*/ 125 h 188"/>
                  <a:gd name="T26" fmla="*/ 63 w 175"/>
                  <a:gd name="T27" fmla="*/ 125 h 188"/>
                  <a:gd name="T28" fmla="*/ 56 w 175"/>
                  <a:gd name="T29" fmla="*/ 124 h 188"/>
                  <a:gd name="T30" fmla="*/ 52 w 175"/>
                  <a:gd name="T31" fmla="*/ 124 h 188"/>
                  <a:gd name="T32" fmla="*/ 39 w 175"/>
                  <a:gd name="T33" fmla="*/ 129 h 188"/>
                  <a:gd name="T34" fmla="*/ 35 w 175"/>
                  <a:gd name="T35" fmla="*/ 131 h 188"/>
                  <a:gd name="T36" fmla="*/ 34 w 175"/>
                  <a:gd name="T37" fmla="*/ 131 h 188"/>
                  <a:gd name="T38" fmla="*/ 31 w 175"/>
                  <a:gd name="T39" fmla="*/ 127 h 188"/>
                  <a:gd name="T40" fmla="*/ 29 w 175"/>
                  <a:gd name="T41" fmla="*/ 127 h 188"/>
                  <a:gd name="T42" fmla="*/ 28 w 175"/>
                  <a:gd name="T43" fmla="*/ 124 h 188"/>
                  <a:gd name="T44" fmla="*/ 28 w 175"/>
                  <a:gd name="T45" fmla="*/ 122 h 188"/>
                  <a:gd name="T46" fmla="*/ 25 w 175"/>
                  <a:gd name="T47" fmla="*/ 122 h 188"/>
                  <a:gd name="T48" fmla="*/ 24 w 175"/>
                  <a:gd name="T49" fmla="*/ 121 h 188"/>
                  <a:gd name="T50" fmla="*/ 22 w 175"/>
                  <a:gd name="T51" fmla="*/ 121 h 188"/>
                  <a:gd name="T52" fmla="*/ 1 w 175"/>
                  <a:gd name="T53" fmla="*/ 110 h 188"/>
                  <a:gd name="T54" fmla="*/ 0 w 175"/>
                  <a:gd name="T55" fmla="*/ 109 h 188"/>
                  <a:gd name="T56" fmla="*/ 8 w 175"/>
                  <a:gd name="T57" fmla="*/ 92 h 188"/>
                  <a:gd name="T58" fmla="*/ 8 w 175"/>
                  <a:gd name="T59" fmla="*/ 90 h 188"/>
                  <a:gd name="T60" fmla="*/ 10 w 175"/>
                  <a:gd name="T61" fmla="*/ 88 h 188"/>
                  <a:gd name="T62" fmla="*/ 7 w 175"/>
                  <a:gd name="T63" fmla="*/ 74 h 188"/>
                  <a:gd name="T64" fmla="*/ 7 w 175"/>
                  <a:gd name="T65" fmla="*/ 68 h 188"/>
                  <a:gd name="T66" fmla="*/ 8 w 175"/>
                  <a:gd name="T67" fmla="*/ 65 h 188"/>
                  <a:gd name="T68" fmla="*/ 8 w 175"/>
                  <a:gd name="T69" fmla="*/ 64 h 188"/>
                  <a:gd name="T70" fmla="*/ 11 w 175"/>
                  <a:gd name="T71" fmla="*/ 64 h 188"/>
                  <a:gd name="T72" fmla="*/ 14 w 175"/>
                  <a:gd name="T73" fmla="*/ 65 h 188"/>
                  <a:gd name="T74" fmla="*/ 17 w 175"/>
                  <a:gd name="T75" fmla="*/ 68 h 188"/>
                  <a:gd name="T76" fmla="*/ 18 w 175"/>
                  <a:gd name="T77" fmla="*/ 67 h 188"/>
                  <a:gd name="T78" fmla="*/ 20 w 175"/>
                  <a:gd name="T79" fmla="*/ 62 h 188"/>
                  <a:gd name="T80" fmla="*/ 21 w 175"/>
                  <a:gd name="T81" fmla="*/ 60 h 188"/>
                  <a:gd name="T82" fmla="*/ 20 w 175"/>
                  <a:gd name="T83" fmla="*/ 46 h 188"/>
                  <a:gd name="T84" fmla="*/ 20 w 175"/>
                  <a:gd name="T85" fmla="*/ 37 h 188"/>
                  <a:gd name="T86" fmla="*/ 21 w 175"/>
                  <a:gd name="T87" fmla="*/ 26 h 188"/>
                  <a:gd name="T88" fmla="*/ 17 w 175"/>
                  <a:gd name="T89" fmla="*/ 7 h 188"/>
                  <a:gd name="T90" fmla="*/ 17 w 175"/>
                  <a:gd name="T91" fmla="*/ 4 h 188"/>
                  <a:gd name="T92" fmla="*/ 14 w 175"/>
                  <a:gd name="T93" fmla="*/ 1 h 188"/>
                  <a:gd name="T94" fmla="*/ 11 w 175"/>
                  <a:gd name="T95" fmla="*/ 0 h 188"/>
                  <a:gd name="T96" fmla="*/ 10 w 175"/>
                  <a:gd name="T97" fmla="*/ 0 h 1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75" h="188">
                    <a:moveTo>
                      <a:pt x="175" y="183"/>
                    </a:moveTo>
                    <a:lnTo>
                      <a:pt x="165" y="184"/>
                    </a:lnTo>
                    <a:lnTo>
                      <a:pt x="123" y="188"/>
                    </a:lnTo>
                    <a:lnTo>
                      <a:pt x="113" y="176"/>
                    </a:lnTo>
                    <a:lnTo>
                      <a:pt x="109" y="160"/>
                    </a:lnTo>
                    <a:lnTo>
                      <a:pt x="106" y="159"/>
                    </a:lnTo>
                    <a:lnTo>
                      <a:pt x="105" y="159"/>
                    </a:lnTo>
                    <a:lnTo>
                      <a:pt x="102" y="145"/>
                    </a:lnTo>
                    <a:lnTo>
                      <a:pt x="102" y="129"/>
                    </a:lnTo>
                    <a:lnTo>
                      <a:pt x="92" y="129"/>
                    </a:lnTo>
                    <a:lnTo>
                      <a:pt x="92" y="131"/>
                    </a:lnTo>
                    <a:lnTo>
                      <a:pt x="87" y="128"/>
                    </a:lnTo>
                    <a:lnTo>
                      <a:pt x="71" y="125"/>
                    </a:lnTo>
                    <a:lnTo>
                      <a:pt x="63" y="125"/>
                    </a:lnTo>
                    <a:lnTo>
                      <a:pt x="56" y="124"/>
                    </a:lnTo>
                    <a:lnTo>
                      <a:pt x="52" y="124"/>
                    </a:lnTo>
                    <a:lnTo>
                      <a:pt x="39" y="129"/>
                    </a:lnTo>
                    <a:lnTo>
                      <a:pt x="35" y="131"/>
                    </a:lnTo>
                    <a:lnTo>
                      <a:pt x="34" y="131"/>
                    </a:lnTo>
                    <a:lnTo>
                      <a:pt x="31" y="127"/>
                    </a:lnTo>
                    <a:lnTo>
                      <a:pt x="29" y="127"/>
                    </a:lnTo>
                    <a:lnTo>
                      <a:pt x="28" y="124"/>
                    </a:lnTo>
                    <a:lnTo>
                      <a:pt x="28" y="122"/>
                    </a:lnTo>
                    <a:lnTo>
                      <a:pt x="25" y="122"/>
                    </a:lnTo>
                    <a:lnTo>
                      <a:pt x="24" y="121"/>
                    </a:lnTo>
                    <a:lnTo>
                      <a:pt x="22" y="121"/>
                    </a:lnTo>
                    <a:lnTo>
                      <a:pt x="1" y="110"/>
                    </a:lnTo>
                    <a:lnTo>
                      <a:pt x="0" y="109"/>
                    </a:lnTo>
                    <a:lnTo>
                      <a:pt x="8" y="92"/>
                    </a:lnTo>
                    <a:lnTo>
                      <a:pt x="8" y="90"/>
                    </a:lnTo>
                    <a:lnTo>
                      <a:pt x="10" y="88"/>
                    </a:lnTo>
                    <a:lnTo>
                      <a:pt x="7" y="74"/>
                    </a:lnTo>
                    <a:lnTo>
                      <a:pt x="7" y="68"/>
                    </a:lnTo>
                    <a:lnTo>
                      <a:pt x="8" y="65"/>
                    </a:lnTo>
                    <a:lnTo>
                      <a:pt x="8" y="64"/>
                    </a:lnTo>
                    <a:lnTo>
                      <a:pt x="11" y="64"/>
                    </a:lnTo>
                    <a:lnTo>
                      <a:pt x="14" y="65"/>
                    </a:lnTo>
                    <a:lnTo>
                      <a:pt x="17" y="68"/>
                    </a:lnTo>
                    <a:lnTo>
                      <a:pt x="18" y="67"/>
                    </a:lnTo>
                    <a:lnTo>
                      <a:pt x="20" y="62"/>
                    </a:lnTo>
                    <a:lnTo>
                      <a:pt x="21" y="60"/>
                    </a:lnTo>
                    <a:lnTo>
                      <a:pt x="20" y="46"/>
                    </a:lnTo>
                    <a:lnTo>
                      <a:pt x="20" y="37"/>
                    </a:lnTo>
                    <a:lnTo>
                      <a:pt x="21" y="26"/>
                    </a:lnTo>
                    <a:lnTo>
                      <a:pt x="17" y="7"/>
                    </a:lnTo>
                    <a:lnTo>
                      <a:pt x="17" y="4"/>
                    </a:lnTo>
                    <a:lnTo>
                      <a:pt x="14" y="1"/>
                    </a:lnTo>
                    <a:lnTo>
                      <a:pt x="11" y="0"/>
                    </a:lnTo>
                    <a:lnTo>
                      <a:pt x="1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53" name="Freeform 5004">
                <a:extLst>
                  <a:ext uri="{FF2B5EF4-FFF2-40B4-BE49-F238E27FC236}">
                    <a16:creationId xmlns:a16="http://schemas.microsoft.com/office/drawing/2014/main" id="{DCDD5FC9-AAB2-B3FC-AED6-DE785AFE34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1" y="2195"/>
                <a:ext cx="12" cy="39"/>
              </a:xfrm>
              <a:custGeom>
                <a:avLst/>
                <a:gdLst>
                  <a:gd name="T0" fmla="*/ 32 w 51"/>
                  <a:gd name="T1" fmla="*/ 155 h 155"/>
                  <a:gd name="T2" fmla="*/ 37 w 51"/>
                  <a:gd name="T3" fmla="*/ 155 h 155"/>
                  <a:gd name="T4" fmla="*/ 50 w 51"/>
                  <a:gd name="T5" fmla="*/ 146 h 155"/>
                  <a:gd name="T6" fmla="*/ 51 w 51"/>
                  <a:gd name="T7" fmla="*/ 145 h 155"/>
                  <a:gd name="T8" fmla="*/ 50 w 51"/>
                  <a:gd name="T9" fmla="*/ 145 h 155"/>
                  <a:gd name="T10" fmla="*/ 50 w 51"/>
                  <a:gd name="T11" fmla="*/ 139 h 155"/>
                  <a:gd name="T12" fmla="*/ 30 w 51"/>
                  <a:gd name="T13" fmla="*/ 105 h 155"/>
                  <a:gd name="T14" fmla="*/ 27 w 51"/>
                  <a:gd name="T15" fmla="*/ 86 h 155"/>
                  <a:gd name="T16" fmla="*/ 32 w 51"/>
                  <a:gd name="T17" fmla="*/ 65 h 155"/>
                  <a:gd name="T18" fmla="*/ 32 w 51"/>
                  <a:gd name="T19" fmla="*/ 61 h 155"/>
                  <a:gd name="T20" fmla="*/ 23 w 51"/>
                  <a:gd name="T21" fmla="*/ 47 h 155"/>
                  <a:gd name="T22" fmla="*/ 17 w 51"/>
                  <a:gd name="T23" fmla="*/ 35 h 155"/>
                  <a:gd name="T24" fmla="*/ 10 w 51"/>
                  <a:gd name="T25" fmla="*/ 29 h 155"/>
                  <a:gd name="T26" fmla="*/ 8 w 51"/>
                  <a:gd name="T27" fmla="*/ 28 h 155"/>
                  <a:gd name="T28" fmla="*/ 5 w 51"/>
                  <a:gd name="T29" fmla="*/ 25 h 155"/>
                  <a:gd name="T30" fmla="*/ 0 w 51"/>
                  <a:gd name="T31" fmla="*/ 9 h 155"/>
                  <a:gd name="T32" fmla="*/ 0 w 51"/>
                  <a:gd name="T33" fmla="*/ 7 h 155"/>
                  <a:gd name="T34" fmla="*/ 2 w 51"/>
                  <a:gd name="T35" fmla="*/ 4 h 155"/>
                  <a:gd name="T36" fmla="*/ 5 w 51"/>
                  <a:gd name="T37" fmla="*/ 1 h 155"/>
                  <a:gd name="T38" fmla="*/ 6 w 51"/>
                  <a:gd name="T39" fmla="*/ 1 h 155"/>
                  <a:gd name="T40" fmla="*/ 12 w 51"/>
                  <a:gd name="T41" fmla="*/ 0 h 155"/>
                  <a:gd name="T42" fmla="*/ 13 w 51"/>
                  <a:gd name="T43" fmla="*/ 0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1" h="155">
                    <a:moveTo>
                      <a:pt x="32" y="155"/>
                    </a:moveTo>
                    <a:lnTo>
                      <a:pt x="37" y="155"/>
                    </a:lnTo>
                    <a:lnTo>
                      <a:pt x="50" y="146"/>
                    </a:lnTo>
                    <a:lnTo>
                      <a:pt x="51" y="145"/>
                    </a:lnTo>
                    <a:lnTo>
                      <a:pt x="50" y="145"/>
                    </a:lnTo>
                    <a:lnTo>
                      <a:pt x="50" y="139"/>
                    </a:lnTo>
                    <a:lnTo>
                      <a:pt x="30" y="105"/>
                    </a:lnTo>
                    <a:lnTo>
                      <a:pt x="27" y="86"/>
                    </a:lnTo>
                    <a:lnTo>
                      <a:pt x="32" y="65"/>
                    </a:lnTo>
                    <a:lnTo>
                      <a:pt x="32" y="61"/>
                    </a:lnTo>
                    <a:lnTo>
                      <a:pt x="23" y="47"/>
                    </a:lnTo>
                    <a:lnTo>
                      <a:pt x="17" y="35"/>
                    </a:lnTo>
                    <a:lnTo>
                      <a:pt x="10" y="29"/>
                    </a:lnTo>
                    <a:lnTo>
                      <a:pt x="8" y="28"/>
                    </a:lnTo>
                    <a:lnTo>
                      <a:pt x="5" y="25"/>
                    </a:lnTo>
                    <a:lnTo>
                      <a:pt x="0" y="9"/>
                    </a:lnTo>
                    <a:lnTo>
                      <a:pt x="0" y="7"/>
                    </a:lnTo>
                    <a:lnTo>
                      <a:pt x="2" y="4"/>
                    </a:lnTo>
                    <a:lnTo>
                      <a:pt x="5" y="1"/>
                    </a:lnTo>
                    <a:lnTo>
                      <a:pt x="6" y="1"/>
                    </a:lnTo>
                    <a:lnTo>
                      <a:pt x="12" y="0"/>
                    </a:lnTo>
                    <a:lnTo>
                      <a:pt x="13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54" name="Freeform 5005">
                <a:extLst>
                  <a:ext uri="{FF2B5EF4-FFF2-40B4-BE49-F238E27FC236}">
                    <a16:creationId xmlns:a16="http://schemas.microsoft.com/office/drawing/2014/main" id="{A2032D41-AF11-6D1B-B01A-2451FBA8F9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8" y="2234"/>
                <a:ext cx="14" cy="70"/>
              </a:xfrm>
              <a:custGeom>
                <a:avLst/>
                <a:gdLst>
                  <a:gd name="T0" fmla="*/ 56 w 56"/>
                  <a:gd name="T1" fmla="*/ 280 h 280"/>
                  <a:gd name="T2" fmla="*/ 56 w 56"/>
                  <a:gd name="T3" fmla="*/ 279 h 280"/>
                  <a:gd name="T4" fmla="*/ 54 w 56"/>
                  <a:gd name="T5" fmla="*/ 279 h 280"/>
                  <a:gd name="T6" fmla="*/ 51 w 56"/>
                  <a:gd name="T7" fmla="*/ 280 h 280"/>
                  <a:gd name="T8" fmla="*/ 49 w 56"/>
                  <a:gd name="T9" fmla="*/ 279 h 280"/>
                  <a:gd name="T10" fmla="*/ 47 w 56"/>
                  <a:gd name="T11" fmla="*/ 278 h 280"/>
                  <a:gd name="T12" fmla="*/ 46 w 56"/>
                  <a:gd name="T13" fmla="*/ 269 h 280"/>
                  <a:gd name="T14" fmla="*/ 46 w 56"/>
                  <a:gd name="T15" fmla="*/ 265 h 280"/>
                  <a:gd name="T16" fmla="*/ 43 w 56"/>
                  <a:gd name="T17" fmla="*/ 257 h 280"/>
                  <a:gd name="T18" fmla="*/ 38 w 56"/>
                  <a:gd name="T19" fmla="*/ 251 h 280"/>
                  <a:gd name="T20" fmla="*/ 33 w 56"/>
                  <a:gd name="T21" fmla="*/ 241 h 280"/>
                  <a:gd name="T22" fmla="*/ 31 w 56"/>
                  <a:gd name="T23" fmla="*/ 230 h 280"/>
                  <a:gd name="T24" fmla="*/ 32 w 56"/>
                  <a:gd name="T25" fmla="*/ 216 h 280"/>
                  <a:gd name="T26" fmla="*/ 32 w 56"/>
                  <a:gd name="T27" fmla="*/ 215 h 280"/>
                  <a:gd name="T28" fmla="*/ 31 w 56"/>
                  <a:gd name="T29" fmla="*/ 212 h 280"/>
                  <a:gd name="T30" fmla="*/ 29 w 56"/>
                  <a:gd name="T31" fmla="*/ 206 h 280"/>
                  <a:gd name="T32" fmla="*/ 25 w 56"/>
                  <a:gd name="T33" fmla="*/ 204 h 280"/>
                  <a:gd name="T34" fmla="*/ 22 w 56"/>
                  <a:gd name="T35" fmla="*/ 198 h 280"/>
                  <a:gd name="T36" fmla="*/ 22 w 56"/>
                  <a:gd name="T37" fmla="*/ 197 h 280"/>
                  <a:gd name="T38" fmla="*/ 21 w 56"/>
                  <a:gd name="T39" fmla="*/ 185 h 280"/>
                  <a:gd name="T40" fmla="*/ 22 w 56"/>
                  <a:gd name="T41" fmla="*/ 171 h 280"/>
                  <a:gd name="T42" fmla="*/ 22 w 56"/>
                  <a:gd name="T43" fmla="*/ 169 h 280"/>
                  <a:gd name="T44" fmla="*/ 38 w 56"/>
                  <a:gd name="T45" fmla="*/ 135 h 280"/>
                  <a:gd name="T46" fmla="*/ 41 w 56"/>
                  <a:gd name="T47" fmla="*/ 123 h 280"/>
                  <a:gd name="T48" fmla="*/ 41 w 56"/>
                  <a:gd name="T49" fmla="*/ 120 h 280"/>
                  <a:gd name="T50" fmla="*/ 39 w 56"/>
                  <a:gd name="T51" fmla="*/ 118 h 280"/>
                  <a:gd name="T52" fmla="*/ 39 w 56"/>
                  <a:gd name="T53" fmla="*/ 117 h 280"/>
                  <a:gd name="T54" fmla="*/ 32 w 56"/>
                  <a:gd name="T55" fmla="*/ 111 h 280"/>
                  <a:gd name="T56" fmla="*/ 32 w 56"/>
                  <a:gd name="T57" fmla="*/ 110 h 280"/>
                  <a:gd name="T58" fmla="*/ 31 w 56"/>
                  <a:gd name="T59" fmla="*/ 110 h 280"/>
                  <a:gd name="T60" fmla="*/ 24 w 56"/>
                  <a:gd name="T61" fmla="*/ 98 h 280"/>
                  <a:gd name="T62" fmla="*/ 21 w 56"/>
                  <a:gd name="T63" fmla="*/ 89 h 280"/>
                  <a:gd name="T64" fmla="*/ 21 w 56"/>
                  <a:gd name="T65" fmla="*/ 88 h 280"/>
                  <a:gd name="T66" fmla="*/ 19 w 56"/>
                  <a:gd name="T67" fmla="*/ 85 h 280"/>
                  <a:gd name="T68" fmla="*/ 17 w 56"/>
                  <a:gd name="T69" fmla="*/ 82 h 280"/>
                  <a:gd name="T70" fmla="*/ 14 w 56"/>
                  <a:gd name="T71" fmla="*/ 81 h 280"/>
                  <a:gd name="T72" fmla="*/ 12 w 56"/>
                  <a:gd name="T73" fmla="*/ 81 h 280"/>
                  <a:gd name="T74" fmla="*/ 11 w 56"/>
                  <a:gd name="T75" fmla="*/ 79 h 280"/>
                  <a:gd name="T76" fmla="*/ 5 w 56"/>
                  <a:gd name="T77" fmla="*/ 79 h 280"/>
                  <a:gd name="T78" fmla="*/ 5 w 56"/>
                  <a:gd name="T79" fmla="*/ 78 h 280"/>
                  <a:gd name="T80" fmla="*/ 14 w 56"/>
                  <a:gd name="T81" fmla="*/ 44 h 280"/>
                  <a:gd name="T82" fmla="*/ 11 w 56"/>
                  <a:gd name="T83" fmla="*/ 33 h 280"/>
                  <a:gd name="T84" fmla="*/ 3 w 56"/>
                  <a:gd name="T85" fmla="*/ 21 h 280"/>
                  <a:gd name="T86" fmla="*/ 1 w 56"/>
                  <a:gd name="T87" fmla="*/ 8 h 280"/>
                  <a:gd name="T88" fmla="*/ 0 w 56"/>
                  <a:gd name="T89" fmla="*/ 5 h 280"/>
                  <a:gd name="T90" fmla="*/ 0 w 56"/>
                  <a:gd name="T91" fmla="*/ 1 h 280"/>
                  <a:gd name="T92" fmla="*/ 3 w 56"/>
                  <a:gd name="T93" fmla="*/ 0 h 2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56" h="280">
                    <a:moveTo>
                      <a:pt x="56" y="280"/>
                    </a:moveTo>
                    <a:lnTo>
                      <a:pt x="56" y="279"/>
                    </a:lnTo>
                    <a:lnTo>
                      <a:pt x="54" y="279"/>
                    </a:lnTo>
                    <a:lnTo>
                      <a:pt x="51" y="280"/>
                    </a:lnTo>
                    <a:lnTo>
                      <a:pt x="49" y="279"/>
                    </a:lnTo>
                    <a:lnTo>
                      <a:pt x="47" y="278"/>
                    </a:lnTo>
                    <a:lnTo>
                      <a:pt x="46" y="269"/>
                    </a:lnTo>
                    <a:lnTo>
                      <a:pt x="46" y="265"/>
                    </a:lnTo>
                    <a:lnTo>
                      <a:pt x="43" y="257"/>
                    </a:lnTo>
                    <a:lnTo>
                      <a:pt x="38" y="251"/>
                    </a:lnTo>
                    <a:lnTo>
                      <a:pt x="33" y="241"/>
                    </a:lnTo>
                    <a:lnTo>
                      <a:pt x="31" y="230"/>
                    </a:lnTo>
                    <a:lnTo>
                      <a:pt x="32" y="216"/>
                    </a:lnTo>
                    <a:lnTo>
                      <a:pt x="32" y="215"/>
                    </a:lnTo>
                    <a:lnTo>
                      <a:pt x="31" y="212"/>
                    </a:lnTo>
                    <a:lnTo>
                      <a:pt x="29" y="206"/>
                    </a:lnTo>
                    <a:lnTo>
                      <a:pt x="25" y="204"/>
                    </a:lnTo>
                    <a:lnTo>
                      <a:pt x="22" y="198"/>
                    </a:lnTo>
                    <a:lnTo>
                      <a:pt x="22" y="197"/>
                    </a:lnTo>
                    <a:lnTo>
                      <a:pt x="21" y="185"/>
                    </a:lnTo>
                    <a:lnTo>
                      <a:pt x="22" y="171"/>
                    </a:lnTo>
                    <a:lnTo>
                      <a:pt x="22" y="169"/>
                    </a:lnTo>
                    <a:lnTo>
                      <a:pt x="38" y="135"/>
                    </a:lnTo>
                    <a:lnTo>
                      <a:pt x="41" y="123"/>
                    </a:lnTo>
                    <a:lnTo>
                      <a:pt x="41" y="120"/>
                    </a:lnTo>
                    <a:lnTo>
                      <a:pt x="39" y="118"/>
                    </a:lnTo>
                    <a:lnTo>
                      <a:pt x="39" y="117"/>
                    </a:lnTo>
                    <a:lnTo>
                      <a:pt x="32" y="111"/>
                    </a:lnTo>
                    <a:lnTo>
                      <a:pt x="32" y="110"/>
                    </a:lnTo>
                    <a:lnTo>
                      <a:pt x="31" y="110"/>
                    </a:lnTo>
                    <a:lnTo>
                      <a:pt x="24" y="98"/>
                    </a:lnTo>
                    <a:lnTo>
                      <a:pt x="21" y="89"/>
                    </a:lnTo>
                    <a:lnTo>
                      <a:pt x="21" y="88"/>
                    </a:lnTo>
                    <a:lnTo>
                      <a:pt x="19" y="85"/>
                    </a:lnTo>
                    <a:lnTo>
                      <a:pt x="17" y="82"/>
                    </a:lnTo>
                    <a:lnTo>
                      <a:pt x="14" y="81"/>
                    </a:lnTo>
                    <a:lnTo>
                      <a:pt x="12" y="81"/>
                    </a:lnTo>
                    <a:lnTo>
                      <a:pt x="11" y="79"/>
                    </a:lnTo>
                    <a:lnTo>
                      <a:pt x="5" y="79"/>
                    </a:lnTo>
                    <a:lnTo>
                      <a:pt x="5" y="78"/>
                    </a:lnTo>
                    <a:lnTo>
                      <a:pt x="14" y="44"/>
                    </a:lnTo>
                    <a:lnTo>
                      <a:pt x="11" y="33"/>
                    </a:lnTo>
                    <a:lnTo>
                      <a:pt x="3" y="21"/>
                    </a:lnTo>
                    <a:lnTo>
                      <a:pt x="1" y="8"/>
                    </a:lnTo>
                    <a:lnTo>
                      <a:pt x="0" y="5"/>
                    </a:lnTo>
                    <a:lnTo>
                      <a:pt x="0" y="1"/>
                    </a:lnTo>
                    <a:lnTo>
                      <a:pt x="3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55" name="Freeform 5006">
                <a:extLst>
                  <a:ext uri="{FF2B5EF4-FFF2-40B4-BE49-F238E27FC236}">
                    <a16:creationId xmlns:a16="http://schemas.microsoft.com/office/drawing/2014/main" id="{EDB0631D-6F9B-C4C6-DE29-DD62D1A508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1" y="2214"/>
                <a:ext cx="41" cy="11"/>
              </a:xfrm>
              <a:custGeom>
                <a:avLst/>
                <a:gdLst>
                  <a:gd name="T0" fmla="*/ 0 w 161"/>
                  <a:gd name="T1" fmla="*/ 18 h 44"/>
                  <a:gd name="T2" fmla="*/ 1 w 161"/>
                  <a:gd name="T3" fmla="*/ 18 h 44"/>
                  <a:gd name="T4" fmla="*/ 7 w 161"/>
                  <a:gd name="T5" fmla="*/ 20 h 44"/>
                  <a:gd name="T6" fmla="*/ 14 w 161"/>
                  <a:gd name="T7" fmla="*/ 18 h 44"/>
                  <a:gd name="T8" fmla="*/ 39 w 161"/>
                  <a:gd name="T9" fmla="*/ 10 h 44"/>
                  <a:gd name="T10" fmla="*/ 44 w 161"/>
                  <a:gd name="T11" fmla="*/ 7 h 44"/>
                  <a:gd name="T12" fmla="*/ 54 w 161"/>
                  <a:gd name="T13" fmla="*/ 0 h 44"/>
                  <a:gd name="T14" fmla="*/ 56 w 161"/>
                  <a:gd name="T15" fmla="*/ 0 h 44"/>
                  <a:gd name="T16" fmla="*/ 70 w 161"/>
                  <a:gd name="T17" fmla="*/ 13 h 44"/>
                  <a:gd name="T18" fmla="*/ 91 w 161"/>
                  <a:gd name="T19" fmla="*/ 37 h 44"/>
                  <a:gd name="T20" fmla="*/ 95 w 161"/>
                  <a:gd name="T21" fmla="*/ 37 h 44"/>
                  <a:gd name="T22" fmla="*/ 96 w 161"/>
                  <a:gd name="T23" fmla="*/ 38 h 44"/>
                  <a:gd name="T24" fmla="*/ 101 w 161"/>
                  <a:gd name="T25" fmla="*/ 38 h 44"/>
                  <a:gd name="T26" fmla="*/ 103 w 161"/>
                  <a:gd name="T27" fmla="*/ 39 h 44"/>
                  <a:gd name="T28" fmla="*/ 107 w 161"/>
                  <a:gd name="T29" fmla="*/ 39 h 44"/>
                  <a:gd name="T30" fmla="*/ 119 w 161"/>
                  <a:gd name="T31" fmla="*/ 41 h 44"/>
                  <a:gd name="T32" fmla="*/ 121 w 161"/>
                  <a:gd name="T33" fmla="*/ 42 h 44"/>
                  <a:gd name="T34" fmla="*/ 126 w 161"/>
                  <a:gd name="T35" fmla="*/ 42 h 44"/>
                  <a:gd name="T36" fmla="*/ 128 w 161"/>
                  <a:gd name="T37" fmla="*/ 44 h 44"/>
                  <a:gd name="T38" fmla="*/ 145 w 161"/>
                  <a:gd name="T39" fmla="*/ 44 h 44"/>
                  <a:gd name="T40" fmla="*/ 158 w 161"/>
                  <a:gd name="T41" fmla="*/ 41 h 44"/>
                  <a:gd name="T42" fmla="*/ 161 w 161"/>
                  <a:gd name="T43" fmla="*/ 39 h 44"/>
                  <a:gd name="T44" fmla="*/ 159 w 161"/>
                  <a:gd name="T45" fmla="*/ 39 h 44"/>
                  <a:gd name="T46" fmla="*/ 156 w 161"/>
                  <a:gd name="T47" fmla="*/ 32 h 44"/>
                  <a:gd name="T48" fmla="*/ 155 w 161"/>
                  <a:gd name="T49" fmla="*/ 32 h 44"/>
                  <a:gd name="T50" fmla="*/ 155 w 161"/>
                  <a:gd name="T51" fmla="*/ 14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61" h="44">
                    <a:moveTo>
                      <a:pt x="0" y="18"/>
                    </a:moveTo>
                    <a:lnTo>
                      <a:pt x="1" y="18"/>
                    </a:lnTo>
                    <a:lnTo>
                      <a:pt x="7" y="20"/>
                    </a:lnTo>
                    <a:lnTo>
                      <a:pt x="14" y="18"/>
                    </a:lnTo>
                    <a:lnTo>
                      <a:pt x="39" y="10"/>
                    </a:lnTo>
                    <a:lnTo>
                      <a:pt x="44" y="7"/>
                    </a:lnTo>
                    <a:lnTo>
                      <a:pt x="54" y="0"/>
                    </a:lnTo>
                    <a:lnTo>
                      <a:pt x="56" y="0"/>
                    </a:lnTo>
                    <a:lnTo>
                      <a:pt x="70" y="13"/>
                    </a:lnTo>
                    <a:lnTo>
                      <a:pt x="91" y="37"/>
                    </a:lnTo>
                    <a:lnTo>
                      <a:pt x="95" y="37"/>
                    </a:lnTo>
                    <a:lnTo>
                      <a:pt x="96" y="38"/>
                    </a:lnTo>
                    <a:lnTo>
                      <a:pt x="101" y="38"/>
                    </a:lnTo>
                    <a:lnTo>
                      <a:pt x="103" y="39"/>
                    </a:lnTo>
                    <a:lnTo>
                      <a:pt x="107" y="39"/>
                    </a:lnTo>
                    <a:lnTo>
                      <a:pt x="119" y="41"/>
                    </a:lnTo>
                    <a:lnTo>
                      <a:pt x="121" y="42"/>
                    </a:lnTo>
                    <a:lnTo>
                      <a:pt x="126" y="42"/>
                    </a:lnTo>
                    <a:lnTo>
                      <a:pt x="128" y="44"/>
                    </a:lnTo>
                    <a:lnTo>
                      <a:pt x="145" y="44"/>
                    </a:lnTo>
                    <a:lnTo>
                      <a:pt x="158" y="41"/>
                    </a:lnTo>
                    <a:lnTo>
                      <a:pt x="161" y="39"/>
                    </a:lnTo>
                    <a:lnTo>
                      <a:pt x="159" y="39"/>
                    </a:lnTo>
                    <a:lnTo>
                      <a:pt x="156" y="32"/>
                    </a:lnTo>
                    <a:lnTo>
                      <a:pt x="155" y="32"/>
                    </a:lnTo>
                    <a:lnTo>
                      <a:pt x="155" y="1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56" name="Freeform 5007">
                <a:extLst>
                  <a:ext uri="{FF2B5EF4-FFF2-40B4-BE49-F238E27FC236}">
                    <a16:creationId xmlns:a16="http://schemas.microsoft.com/office/drawing/2014/main" id="{2A7E9AC6-7E41-E1D0-3E1A-E48875E8EE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3" y="2219"/>
                <a:ext cx="8" cy="7"/>
              </a:xfrm>
              <a:custGeom>
                <a:avLst/>
                <a:gdLst>
                  <a:gd name="T0" fmla="*/ 36 w 36"/>
                  <a:gd name="T1" fmla="*/ 0 h 30"/>
                  <a:gd name="T2" fmla="*/ 34 w 36"/>
                  <a:gd name="T3" fmla="*/ 2 h 30"/>
                  <a:gd name="T4" fmla="*/ 32 w 36"/>
                  <a:gd name="T5" fmla="*/ 6 h 30"/>
                  <a:gd name="T6" fmla="*/ 30 w 36"/>
                  <a:gd name="T7" fmla="*/ 7 h 30"/>
                  <a:gd name="T8" fmla="*/ 29 w 36"/>
                  <a:gd name="T9" fmla="*/ 10 h 30"/>
                  <a:gd name="T10" fmla="*/ 26 w 36"/>
                  <a:gd name="T11" fmla="*/ 13 h 30"/>
                  <a:gd name="T12" fmla="*/ 25 w 36"/>
                  <a:gd name="T13" fmla="*/ 13 h 30"/>
                  <a:gd name="T14" fmla="*/ 25 w 36"/>
                  <a:gd name="T15" fmla="*/ 14 h 30"/>
                  <a:gd name="T16" fmla="*/ 22 w 36"/>
                  <a:gd name="T17" fmla="*/ 16 h 30"/>
                  <a:gd name="T18" fmla="*/ 4 w 36"/>
                  <a:gd name="T19" fmla="*/ 27 h 30"/>
                  <a:gd name="T20" fmla="*/ 3 w 36"/>
                  <a:gd name="T21" fmla="*/ 28 h 30"/>
                  <a:gd name="T22" fmla="*/ 0 w 36"/>
                  <a:gd name="T23" fmla="*/ 3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6" h="30">
                    <a:moveTo>
                      <a:pt x="36" y="0"/>
                    </a:moveTo>
                    <a:lnTo>
                      <a:pt x="34" y="2"/>
                    </a:lnTo>
                    <a:lnTo>
                      <a:pt x="32" y="6"/>
                    </a:lnTo>
                    <a:lnTo>
                      <a:pt x="30" y="7"/>
                    </a:lnTo>
                    <a:lnTo>
                      <a:pt x="29" y="10"/>
                    </a:lnTo>
                    <a:lnTo>
                      <a:pt x="26" y="13"/>
                    </a:lnTo>
                    <a:lnTo>
                      <a:pt x="25" y="13"/>
                    </a:lnTo>
                    <a:lnTo>
                      <a:pt x="25" y="14"/>
                    </a:lnTo>
                    <a:lnTo>
                      <a:pt x="22" y="16"/>
                    </a:lnTo>
                    <a:lnTo>
                      <a:pt x="4" y="27"/>
                    </a:lnTo>
                    <a:lnTo>
                      <a:pt x="3" y="28"/>
                    </a:lnTo>
                    <a:lnTo>
                      <a:pt x="0" y="3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57" name="Freeform 5008">
                <a:extLst>
                  <a:ext uri="{FF2B5EF4-FFF2-40B4-BE49-F238E27FC236}">
                    <a16:creationId xmlns:a16="http://schemas.microsoft.com/office/drawing/2014/main" id="{830940E1-CFE9-910E-60A8-D83F4C55C3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1" y="2226"/>
                <a:ext cx="73" cy="53"/>
              </a:xfrm>
              <a:custGeom>
                <a:avLst/>
                <a:gdLst>
                  <a:gd name="T0" fmla="*/ 7 w 292"/>
                  <a:gd name="T1" fmla="*/ 1 h 212"/>
                  <a:gd name="T2" fmla="*/ 7 w 292"/>
                  <a:gd name="T3" fmla="*/ 11 h 212"/>
                  <a:gd name="T4" fmla="*/ 4 w 292"/>
                  <a:gd name="T5" fmla="*/ 18 h 212"/>
                  <a:gd name="T6" fmla="*/ 0 w 292"/>
                  <a:gd name="T7" fmla="*/ 23 h 212"/>
                  <a:gd name="T8" fmla="*/ 2 w 292"/>
                  <a:gd name="T9" fmla="*/ 36 h 212"/>
                  <a:gd name="T10" fmla="*/ 15 w 292"/>
                  <a:gd name="T11" fmla="*/ 56 h 212"/>
                  <a:gd name="T12" fmla="*/ 25 w 292"/>
                  <a:gd name="T13" fmla="*/ 67 h 212"/>
                  <a:gd name="T14" fmla="*/ 29 w 292"/>
                  <a:gd name="T15" fmla="*/ 76 h 212"/>
                  <a:gd name="T16" fmla="*/ 33 w 292"/>
                  <a:gd name="T17" fmla="*/ 87 h 212"/>
                  <a:gd name="T18" fmla="*/ 35 w 292"/>
                  <a:gd name="T19" fmla="*/ 90 h 212"/>
                  <a:gd name="T20" fmla="*/ 46 w 292"/>
                  <a:gd name="T21" fmla="*/ 92 h 212"/>
                  <a:gd name="T22" fmla="*/ 63 w 292"/>
                  <a:gd name="T23" fmla="*/ 94 h 212"/>
                  <a:gd name="T24" fmla="*/ 85 w 292"/>
                  <a:gd name="T25" fmla="*/ 97 h 212"/>
                  <a:gd name="T26" fmla="*/ 99 w 292"/>
                  <a:gd name="T27" fmla="*/ 99 h 212"/>
                  <a:gd name="T28" fmla="*/ 91 w 292"/>
                  <a:gd name="T29" fmla="*/ 109 h 212"/>
                  <a:gd name="T30" fmla="*/ 89 w 292"/>
                  <a:gd name="T31" fmla="*/ 111 h 212"/>
                  <a:gd name="T32" fmla="*/ 88 w 292"/>
                  <a:gd name="T33" fmla="*/ 120 h 212"/>
                  <a:gd name="T34" fmla="*/ 95 w 292"/>
                  <a:gd name="T35" fmla="*/ 139 h 212"/>
                  <a:gd name="T36" fmla="*/ 98 w 292"/>
                  <a:gd name="T37" fmla="*/ 143 h 212"/>
                  <a:gd name="T38" fmla="*/ 99 w 292"/>
                  <a:gd name="T39" fmla="*/ 156 h 212"/>
                  <a:gd name="T40" fmla="*/ 96 w 292"/>
                  <a:gd name="T41" fmla="*/ 160 h 212"/>
                  <a:gd name="T42" fmla="*/ 91 w 292"/>
                  <a:gd name="T43" fmla="*/ 167 h 212"/>
                  <a:gd name="T44" fmla="*/ 86 w 292"/>
                  <a:gd name="T45" fmla="*/ 180 h 212"/>
                  <a:gd name="T46" fmla="*/ 98 w 292"/>
                  <a:gd name="T47" fmla="*/ 181 h 212"/>
                  <a:gd name="T48" fmla="*/ 106 w 292"/>
                  <a:gd name="T49" fmla="*/ 180 h 212"/>
                  <a:gd name="T50" fmla="*/ 112 w 292"/>
                  <a:gd name="T51" fmla="*/ 183 h 212"/>
                  <a:gd name="T52" fmla="*/ 124 w 292"/>
                  <a:gd name="T53" fmla="*/ 184 h 212"/>
                  <a:gd name="T54" fmla="*/ 143 w 292"/>
                  <a:gd name="T55" fmla="*/ 180 h 212"/>
                  <a:gd name="T56" fmla="*/ 153 w 292"/>
                  <a:gd name="T57" fmla="*/ 171 h 212"/>
                  <a:gd name="T58" fmla="*/ 158 w 292"/>
                  <a:gd name="T59" fmla="*/ 169 h 212"/>
                  <a:gd name="T60" fmla="*/ 161 w 292"/>
                  <a:gd name="T61" fmla="*/ 163 h 212"/>
                  <a:gd name="T62" fmla="*/ 170 w 292"/>
                  <a:gd name="T63" fmla="*/ 152 h 212"/>
                  <a:gd name="T64" fmla="*/ 182 w 292"/>
                  <a:gd name="T65" fmla="*/ 150 h 212"/>
                  <a:gd name="T66" fmla="*/ 191 w 292"/>
                  <a:gd name="T67" fmla="*/ 146 h 212"/>
                  <a:gd name="T68" fmla="*/ 213 w 292"/>
                  <a:gd name="T69" fmla="*/ 152 h 212"/>
                  <a:gd name="T70" fmla="*/ 218 w 292"/>
                  <a:gd name="T71" fmla="*/ 143 h 212"/>
                  <a:gd name="T72" fmla="*/ 229 w 292"/>
                  <a:gd name="T73" fmla="*/ 150 h 212"/>
                  <a:gd name="T74" fmla="*/ 239 w 292"/>
                  <a:gd name="T75" fmla="*/ 153 h 212"/>
                  <a:gd name="T76" fmla="*/ 250 w 292"/>
                  <a:gd name="T77" fmla="*/ 143 h 212"/>
                  <a:gd name="T78" fmla="*/ 256 w 292"/>
                  <a:gd name="T79" fmla="*/ 142 h 212"/>
                  <a:gd name="T80" fmla="*/ 260 w 292"/>
                  <a:gd name="T81" fmla="*/ 143 h 212"/>
                  <a:gd name="T82" fmla="*/ 263 w 292"/>
                  <a:gd name="T83" fmla="*/ 142 h 212"/>
                  <a:gd name="T84" fmla="*/ 265 w 292"/>
                  <a:gd name="T85" fmla="*/ 140 h 212"/>
                  <a:gd name="T86" fmla="*/ 274 w 292"/>
                  <a:gd name="T87" fmla="*/ 142 h 212"/>
                  <a:gd name="T88" fmla="*/ 272 w 292"/>
                  <a:gd name="T89" fmla="*/ 150 h 212"/>
                  <a:gd name="T90" fmla="*/ 265 w 292"/>
                  <a:gd name="T91" fmla="*/ 153 h 212"/>
                  <a:gd name="T92" fmla="*/ 264 w 292"/>
                  <a:gd name="T93" fmla="*/ 157 h 212"/>
                  <a:gd name="T94" fmla="*/ 264 w 292"/>
                  <a:gd name="T95" fmla="*/ 164 h 212"/>
                  <a:gd name="T96" fmla="*/ 267 w 292"/>
                  <a:gd name="T97" fmla="*/ 166 h 212"/>
                  <a:gd name="T98" fmla="*/ 277 w 292"/>
                  <a:gd name="T99" fmla="*/ 170 h 212"/>
                  <a:gd name="T100" fmla="*/ 285 w 292"/>
                  <a:gd name="T101" fmla="*/ 167 h 212"/>
                  <a:gd name="T102" fmla="*/ 290 w 292"/>
                  <a:gd name="T103" fmla="*/ 166 h 212"/>
                  <a:gd name="T104" fmla="*/ 290 w 292"/>
                  <a:gd name="T105" fmla="*/ 181 h 212"/>
                  <a:gd name="T106" fmla="*/ 283 w 292"/>
                  <a:gd name="T107" fmla="*/ 183 h 212"/>
                  <a:gd name="T108" fmla="*/ 272 w 292"/>
                  <a:gd name="T109" fmla="*/ 195 h 212"/>
                  <a:gd name="T110" fmla="*/ 271 w 292"/>
                  <a:gd name="T111" fmla="*/ 201 h 212"/>
                  <a:gd name="T112" fmla="*/ 288 w 292"/>
                  <a:gd name="T113" fmla="*/ 212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92" h="212">
                    <a:moveTo>
                      <a:pt x="6" y="0"/>
                    </a:moveTo>
                    <a:lnTo>
                      <a:pt x="7" y="1"/>
                    </a:lnTo>
                    <a:lnTo>
                      <a:pt x="9" y="9"/>
                    </a:lnTo>
                    <a:lnTo>
                      <a:pt x="7" y="11"/>
                    </a:lnTo>
                    <a:lnTo>
                      <a:pt x="4" y="16"/>
                    </a:lnTo>
                    <a:lnTo>
                      <a:pt x="4" y="18"/>
                    </a:lnTo>
                    <a:lnTo>
                      <a:pt x="3" y="19"/>
                    </a:lnTo>
                    <a:lnTo>
                      <a:pt x="0" y="23"/>
                    </a:lnTo>
                    <a:lnTo>
                      <a:pt x="0" y="30"/>
                    </a:lnTo>
                    <a:lnTo>
                      <a:pt x="2" y="36"/>
                    </a:lnTo>
                    <a:lnTo>
                      <a:pt x="11" y="49"/>
                    </a:lnTo>
                    <a:lnTo>
                      <a:pt x="15" y="56"/>
                    </a:lnTo>
                    <a:lnTo>
                      <a:pt x="19" y="61"/>
                    </a:lnTo>
                    <a:lnTo>
                      <a:pt x="25" y="67"/>
                    </a:lnTo>
                    <a:lnTo>
                      <a:pt x="26" y="67"/>
                    </a:lnTo>
                    <a:lnTo>
                      <a:pt x="29" y="76"/>
                    </a:lnTo>
                    <a:lnTo>
                      <a:pt x="29" y="80"/>
                    </a:lnTo>
                    <a:lnTo>
                      <a:pt x="33" y="87"/>
                    </a:lnTo>
                    <a:lnTo>
                      <a:pt x="33" y="89"/>
                    </a:lnTo>
                    <a:lnTo>
                      <a:pt x="35" y="90"/>
                    </a:lnTo>
                    <a:lnTo>
                      <a:pt x="38" y="92"/>
                    </a:lnTo>
                    <a:lnTo>
                      <a:pt x="46" y="92"/>
                    </a:lnTo>
                    <a:lnTo>
                      <a:pt x="52" y="93"/>
                    </a:lnTo>
                    <a:lnTo>
                      <a:pt x="63" y="94"/>
                    </a:lnTo>
                    <a:lnTo>
                      <a:pt x="77" y="93"/>
                    </a:lnTo>
                    <a:lnTo>
                      <a:pt x="85" y="97"/>
                    </a:lnTo>
                    <a:lnTo>
                      <a:pt x="92" y="99"/>
                    </a:lnTo>
                    <a:lnTo>
                      <a:pt x="99" y="99"/>
                    </a:lnTo>
                    <a:lnTo>
                      <a:pt x="100" y="109"/>
                    </a:lnTo>
                    <a:lnTo>
                      <a:pt x="91" y="109"/>
                    </a:lnTo>
                    <a:lnTo>
                      <a:pt x="89" y="110"/>
                    </a:lnTo>
                    <a:lnTo>
                      <a:pt x="89" y="111"/>
                    </a:lnTo>
                    <a:lnTo>
                      <a:pt x="88" y="116"/>
                    </a:lnTo>
                    <a:lnTo>
                      <a:pt x="88" y="120"/>
                    </a:lnTo>
                    <a:lnTo>
                      <a:pt x="93" y="136"/>
                    </a:lnTo>
                    <a:lnTo>
                      <a:pt x="95" y="139"/>
                    </a:lnTo>
                    <a:lnTo>
                      <a:pt x="98" y="142"/>
                    </a:lnTo>
                    <a:lnTo>
                      <a:pt x="98" y="143"/>
                    </a:lnTo>
                    <a:lnTo>
                      <a:pt x="99" y="149"/>
                    </a:lnTo>
                    <a:lnTo>
                      <a:pt x="99" y="156"/>
                    </a:lnTo>
                    <a:lnTo>
                      <a:pt x="98" y="157"/>
                    </a:lnTo>
                    <a:lnTo>
                      <a:pt x="96" y="160"/>
                    </a:lnTo>
                    <a:lnTo>
                      <a:pt x="96" y="162"/>
                    </a:lnTo>
                    <a:lnTo>
                      <a:pt x="91" y="167"/>
                    </a:lnTo>
                    <a:lnTo>
                      <a:pt x="86" y="176"/>
                    </a:lnTo>
                    <a:lnTo>
                      <a:pt x="86" y="180"/>
                    </a:lnTo>
                    <a:lnTo>
                      <a:pt x="88" y="181"/>
                    </a:lnTo>
                    <a:lnTo>
                      <a:pt x="98" y="181"/>
                    </a:lnTo>
                    <a:lnTo>
                      <a:pt x="100" y="180"/>
                    </a:lnTo>
                    <a:lnTo>
                      <a:pt x="106" y="180"/>
                    </a:lnTo>
                    <a:lnTo>
                      <a:pt x="110" y="183"/>
                    </a:lnTo>
                    <a:lnTo>
                      <a:pt x="112" y="183"/>
                    </a:lnTo>
                    <a:lnTo>
                      <a:pt x="112" y="184"/>
                    </a:lnTo>
                    <a:lnTo>
                      <a:pt x="124" y="184"/>
                    </a:lnTo>
                    <a:lnTo>
                      <a:pt x="134" y="183"/>
                    </a:lnTo>
                    <a:lnTo>
                      <a:pt x="143" y="180"/>
                    </a:lnTo>
                    <a:lnTo>
                      <a:pt x="151" y="176"/>
                    </a:lnTo>
                    <a:lnTo>
                      <a:pt x="153" y="171"/>
                    </a:lnTo>
                    <a:lnTo>
                      <a:pt x="156" y="169"/>
                    </a:lnTo>
                    <a:lnTo>
                      <a:pt x="158" y="169"/>
                    </a:lnTo>
                    <a:lnTo>
                      <a:pt x="161" y="167"/>
                    </a:lnTo>
                    <a:lnTo>
                      <a:pt x="161" y="163"/>
                    </a:lnTo>
                    <a:lnTo>
                      <a:pt x="169" y="152"/>
                    </a:lnTo>
                    <a:lnTo>
                      <a:pt x="170" y="152"/>
                    </a:lnTo>
                    <a:lnTo>
                      <a:pt x="175" y="153"/>
                    </a:lnTo>
                    <a:lnTo>
                      <a:pt x="182" y="150"/>
                    </a:lnTo>
                    <a:lnTo>
                      <a:pt x="186" y="147"/>
                    </a:lnTo>
                    <a:lnTo>
                      <a:pt x="191" y="146"/>
                    </a:lnTo>
                    <a:lnTo>
                      <a:pt x="198" y="149"/>
                    </a:lnTo>
                    <a:lnTo>
                      <a:pt x="213" y="152"/>
                    </a:lnTo>
                    <a:lnTo>
                      <a:pt x="218" y="146"/>
                    </a:lnTo>
                    <a:lnTo>
                      <a:pt x="218" y="143"/>
                    </a:lnTo>
                    <a:lnTo>
                      <a:pt x="222" y="143"/>
                    </a:lnTo>
                    <a:lnTo>
                      <a:pt x="229" y="150"/>
                    </a:lnTo>
                    <a:lnTo>
                      <a:pt x="233" y="153"/>
                    </a:lnTo>
                    <a:lnTo>
                      <a:pt x="239" y="153"/>
                    </a:lnTo>
                    <a:lnTo>
                      <a:pt x="247" y="145"/>
                    </a:lnTo>
                    <a:lnTo>
                      <a:pt x="250" y="143"/>
                    </a:lnTo>
                    <a:lnTo>
                      <a:pt x="251" y="143"/>
                    </a:lnTo>
                    <a:lnTo>
                      <a:pt x="256" y="142"/>
                    </a:lnTo>
                    <a:lnTo>
                      <a:pt x="258" y="142"/>
                    </a:lnTo>
                    <a:lnTo>
                      <a:pt x="260" y="143"/>
                    </a:lnTo>
                    <a:lnTo>
                      <a:pt x="261" y="142"/>
                    </a:lnTo>
                    <a:lnTo>
                      <a:pt x="263" y="142"/>
                    </a:lnTo>
                    <a:lnTo>
                      <a:pt x="264" y="140"/>
                    </a:lnTo>
                    <a:lnTo>
                      <a:pt x="265" y="140"/>
                    </a:lnTo>
                    <a:lnTo>
                      <a:pt x="268" y="139"/>
                    </a:lnTo>
                    <a:lnTo>
                      <a:pt x="274" y="142"/>
                    </a:lnTo>
                    <a:lnTo>
                      <a:pt x="274" y="143"/>
                    </a:lnTo>
                    <a:lnTo>
                      <a:pt x="272" y="150"/>
                    </a:lnTo>
                    <a:lnTo>
                      <a:pt x="267" y="153"/>
                    </a:lnTo>
                    <a:lnTo>
                      <a:pt x="265" y="153"/>
                    </a:lnTo>
                    <a:lnTo>
                      <a:pt x="265" y="155"/>
                    </a:lnTo>
                    <a:lnTo>
                      <a:pt x="264" y="157"/>
                    </a:lnTo>
                    <a:lnTo>
                      <a:pt x="263" y="163"/>
                    </a:lnTo>
                    <a:lnTo>
                      <a:pt x="264" y="164"/>
                    </a:lnTo>
                    <a:lnTo>
                      <a:pt x="264" y="166"/>
                    </a:lnTo>
                    <a:lnTo>
                      <a:pt x="267" y="166"/>
                    </a:lnTo>
                    <a:lnTo>
                      <a:pt x="272" y="169"/>
                    </a:lnTo>
                    <a:lnTo>
                      <a:pt x="277" y="170"/>
                    </a:lnTo>
                    <a:lnTo>
                      <a:pt x="278" y="170"/>
                    </a:lnTo>
                    <a:lnTo>
                      <a:pt x="285" y="167"/>
                    </a:lnTo>
                    <a:lnTo>
                      <a:pt x="286" y="166"/>
                    </a:lnTo>
                    <a:lnTo>
                      <a:pt x="290" y="166"/>
                    </a:lnTo>
                    <a:lnTo>
                      <a:pt x="292" y="169"/>
                    </a:lnTo>
                    <a:lnTo>
                      <a:pt x="290" y="181"/>
                    </a:lnTo>
                    <a:lnTo>
                      <a:pt x="288" y="183"/>
                    </a:lnTo>
                    <a:lnTo>
                      <a:pt x="283" y="183"/>
                    </a:lnTo>
                    <a:lnTo>
                      <a:pt x="274" y="192"/>
                    </a:lnTo>
                    <a:lnTo>
                      <a:pt x="272" y="195"/>
                    </a:lnTo>
                    <a:lnTo>
                      <a:pt x="271" y="197"/>
                    </a:lnTo>
                    <a:lnTo>
                      <a:pt x="271" y="201"/>
                    </a:lnTo>
                    <a:lnTo>
                      <a:pt x="272" y="203"/>
                    </a:lnTo>
                    <a:lnTo>
                      <a:pt x="288" y="21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58" name="Freeform 5009">
                <a:extLst>
                  <a:ext uri="{FF2B5EF4-FFF2-40B4-BE49-F238E27FC236}">
                    <a16:creationId xmlns:a16="http://schemas.microsoft.com/office/drawing/2014/main" id="{D46B3B4A-5B8F-8893-4FB4-D5019FEBB4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9" y="2145"/>
                <a:ext cx="18" cy="17"/>
              </a:xfrm>
              <a:custGeom>
                <a:avLst/>
                <a:gdLst>
                  <a:gd name="T0" fmla="*/ 70 w 71"/>
                  <a:gd name="T1" fmla="*/ 66 h 70"/>
                  <a:gd name="T2" fmla="*/ 71 w 71"/>
                  <a:gd name="T3" fmla="*/ 65 h 70"/>
                  <a:gd name="T4" fmla="*/ 68 w 71"/>
                  <a:gd name="T5" fmla="*/ 62 h 70"/>
                  <a:gd name="T6" fmla="*/ 67 w 71"/>
                  <a:gd name="T7" fmla="*/ 65 h 70"/>
                  <a:gd name="T8" fmla="*/ 58 w 71"/>
                  <a:gd name="T9" fmla="*/ 70 h 70"/>
                  <a:gd name="T10" fmla="*/ 43 w 71"/>
                  <a:gd name="T11" fmla="*/ 70 h 70"/>
                  <a:gd name="T12" fmla="*/ 29 w 71"/>
                  <a:gd name="T13" fmla="*/ 66 h 70"/>
                  <a:gd name="T14" fmla="*/ 24 w 71"/>
                  <a:gd name="T15" fmla="*/ 57 h 70"/>
                  <a:gd name="T16" fmla="*/ 22 w 71"/>
                  <a:gd name="T17" fmla="*/ 54 h 70"/>
                  <a:gd name="T18" fmla="*/ 22 w 71"/>
                  <a:gd name="T19" fmla="*/ 51 h 70"/>
                  <a:gd name="T20" fmla="*/ 21 w 71"/>
                  <a:gd name="T21" fmla="*/ 51 h 70"/>
                  <a:gd name="T22" fmla="*/ 25 w 71"/>
                  <a:gd name="T23" fmla="*/ 40 h 70"/>
                  <a:gd name="T24" fmla="*/ 25 w 71"/>
                  <a:gd name="T25" fmla="*/ 38 h 70"/>
                  <a:gd name="T26" fmla="*/ 22 w 71"/>
                  <a:gd name="T27" fmla="*/ 33 h 70"/>
                  <a:gd name="T28" fmla="*/ 3 w 71"/>
                  <a:gd name="T29" fmla="*/ 7 h 70"/>
                  <a:gd name="T30" fmla="*/ 3 w 71"/>
                  <a:gd name="T31" fmla="*/ 6 h 70"/>
                  <a:gd name="T32" fmla="*/ 0 w 71"/>
                  <a:gd name="T33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1" h="70">
                    <a:moveTo>
                      <a:pt x="70" y="66"/>
                    </a:moveTo>
                    <a:lnTo>
                      <a:pt x="71" y="65"/>
                    </a:lnTo>
                    <a:lnTo>
                      <a:pt x="68" y="62"/>
                    </a:lnTo>
                    <a:lnTo>
                      <a:pt x="67" y="65"/>
                    </a:lnTo>
                    <a:lnTo>
                      <a:pt x="58" y="70"/>
                    </a:lnTo>
                    <a:lnTo>
                      <a:pt x="43" y="70"/>
                    </a:lnTo>
                    <a:lnTo>
                      <a:pt x="29" y="66"/>
                    </a:lnTo>
                    <a:lnTo>
                      <a:pt x="24" y="57"/>
                    </a:lnTo>
                    <a:lnTo>
                      <a:pt x="22" y="54"/>
                    </a:lnTo>
                    <a:lnTo>
                      <a:pt x="22" y="51"/>
                    </a:lnTo>
                    <a:lnTo>
                      <a:pt x="21" y="51"/>
                    </a:lnTo>
                    <a:lnTo>
                      <a:pt x="25" y="40"/>
                    </a:lnTo>
                    <a:lnTo>
                      <a:pt x="25" y="38"/>
                    </a:lnTo>
                    <a:lnTo>
                      <a:pt x="22" y="33"/>
                    </a:lnTo>
                    <a:lnTo>
                      <a:pt x="3" y="7"/>
                    </a:lnTo>
                    <a:lnTo>
                      <a:pt x="3" y="6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59" name="Freeform 5010">
                <a:extLst>
                  <a:ext uri="{FF2B5EF4-FFF2-40B4-BE49-F238E27FC236}">
                    <a16:creationId xmlns:a16="http://schemas.microsoft.com/office/drawing/2014/main" id="{5475B73F-E305-E8D8-C264-7F40FF6FF3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2" y="2166"/>
                <a:ext cx="13" cy="37"/>
              </a:xfrm>
              <a:custGeom>
                <a:avLst/>
                <a:gdLst>
                  <a:gd name="T0" fmla="*/ 5 w 51"/>
                  <a:gd name="T1" fmla="*/ 148 h 148"/>
                  <a:gd name="T2" fmla="*/ 3 w 51"/>
                  <a:gd name="T3" fmla="*/ 148 h 148"/>
                  <a:gd name="T4" fmla="*/ 3 w 51"/>
                  <a:gd name="T5" fmla="*/ 139 h 148"/>
                  <a:gd name="T6" fmla="*/ 2 w 51"/>
                  <a:gd name="T7" fmla="*/ 139 h 148"/>
                  <a:gd name="T8" fmla="*/ 2 w 51"/>
                  <a:gd name="T9" fmla="*/ 126 h 148"/>
                  <a:gd name="T10" fmla="*/ 3 w 51"/>
                  <a:gd name="T11" fmla="*/ 126 h 148"/>
                  <a:gd name="T12" fmla="*/ 5 w 51"/>
                  <a:gd name="T13" fmla="*/ 125 h 148"/>
                  <a:gd name="T14" fmla="*/ 2 w 51"/>
                  <a:gd name="T15" fmla="*/ 105 h 148"/>
                  <a:gd name="T16" fmla="*/ 0 w 51"/>
                  <a:gd name="T17" fmla="*/ 102 h 148"/>
                  <a:gd name="T18" fmla="*/ 0 w 51"/>
                  <a:gd name="T19" fmla="*/ 100 h 148"/>
                  <a:gd name="T20" fmla="*/ 2 w 51"/>
                  <a:gd name="T21" fmla="*/ 98 h 148"/>
                  <a:gd name="T22" fmla="*/ 3 w 51"/>
                  <a:gd name="T23" fmla="*/ 98 h 148"/>
                  <a:gd name="T24" fmla="*/ 8 w 51"/>
                  <a:gd name="T25" fmla="*/ 79 h 148"/>
                  <a:gd name="T26" fmla="*/ 8 w 51"/>
                  <a:gd name="T27" fmla="*/ 72 h 148"/>
                  <a:gd name="T28" fmla="*/ 9 w 51"/>
                  <a:gd name="T29" fmla="*/ 69 h 148"/>
                  <a:gd name="T30" fmla="*/ 12 w 51"/>
                  <a:gd name="T31" fmla="*/ 67 h 148"/>
                  <a:gd name="T32" fmla="*/ 15 w 51"/>
                  <a:gd name="T33" fmla="*/ 65 h 148"/>
                  <a:gd name="T34" fmla="*/ 13 w 51"/>
                  <a:gd name="T35" fmla="*/ 63 h 148"/>
                  <a:gd name="T36" fmla="*/ 13 w 51"/>
                  <a:gd name="T37" fmla="*/ 51 h 148"/>
                  <a:gd name="T38" fmla="*/ 15 w 51"/>
                  <a:gd name="T39" fmla="*/ 41 h 148"/>
                  <a:gd name="T40" fmla="*/ 23 w 51"/>
                  <a:gd name="T41" fmla="*/ 13 h 148"/>
                  <a:gd name="T42" fmla="*/ 23 w 51"/>
                  <a:gd name="T43" fmla="*/ 12 h 148"/>
                  <a:gd name="T44" fmla="*/ 46 w 51"/>
                  <a:gd name="T45" fmla="*/ 13 h 148"/>
                  <a:gd name="T46" fmla="*/ 46 w 51"/>
                  <a:gd name="T47" fmla="*/ 12 h 148"/>
                  <a:gd name="T48" fmla="*/ 48 w 51"/>
                  <a:gd name="T49" fmla="*/ 10 h 148"/>
                  <a:gd name="T50" fmla="*/ 49 w 51"/>
                  <a:gd name="T51" fmla="*/ 7 h 148"/>
                  <a:gd name="T52" fmla="*/ 51 w 51"/>
                  <a:gd name="T53" fmla="*/ 2 h 148"/>
                  <a:gd name="T54" fmla="*/ 51 w 51"/>
                  <a:gd name="T55" fmla="*/ 0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51" h="148">
                    <a:moveTo>
                      <a:pt x="5" y="148"/>
                    </a:moveTo>
                    <a:lnTo>
                      <a:pt x="3" y="148"/>
                    </a:lnTo>
                    <a:lnTo>
                      <a:pt x="3" y="139"/>
                    </a:lnTo>
                    <a:lnTo>
                      <a:pt x="2" y="139"/>
                    </a:lnTo>
                    <a:lnTo>
                      <a:pt x="2" y="126"/>
                    </a:lnTo>
                    <a:lnTo>
                      <a:pt x="3" y="126"/>
                    </a:lnTo>
                    <a:lnTo>
                      <a:pt x="5" y="125"/>
                    </a:lnTo>
                    <a:lnTo>
                      <a:pt x="2" y="105"/>
                    </a:lnTo>
                    <a:lnTo>
                      <a:pt x="0" y="102"/>
                    </a:lnTo>
                    <a:lnTo>
                      <a:pt x="0" y="100"/>
                    </a:lnTo>
                    <a:lnTo>
                      <a:pt x="2" y="98"/>
                    </a:lnTo>
                    <a:lnTo>
                      <a:pt x="3" y="98"/>
                    </a:lnTo>
                    <a:lnTo>
                      <a:pt x="8" y="79"/>
                    </a:lnTo>
                    <a:lnTo>
                      <a:pt x="8" y="72"/>
                    </a:lnTo>
                    <a:lnTo>
                      <a:pt x="9" y="69"/>
                    </a:lnTo>
                    <a:lnTo>
                      <a:pt x="12" y="67"/>
                    </a:lnTo>
                    <a:lnTo>
                      <a:pt x="15" y="65"/>
                    </a:lnTo>
                    <a:lnTo>
                      <a:pt x="13" y="63"/>
                    </a:lnTo>
                    <a:lnTo>
                      <a:pt x="13" y="51"/>
                    </a:lnTo>
                    <a:lnTo>
                      <a:pt x="15" y="41"/>
                    </a:lnTo>
                    <a:lnTo>
                      <a:pt x="23" y="13"/>
                    </a:lnTo>
                    <a:lnTo>
                      <a:pt x="23" y="12"/>
                    </a:lnTo>
                    <a:lnTo>
                      <a:pt x="46" y="13"/>
                    </a:lnTo>
                    <a:lnTo>
                      <a:pt x="46" y="12"/>
                    </a:lnTo>
                    <a:lnTo>
                      <a:pt x="48" y="10"/>
                    </a:lnTo>
                    <a:lnTo>
                      <a:pt x="49" y="7"/>
                    </a:lnTo>
                    <a:lnTo>
                      <a:pt x="51" y="2"/>
                    </a:lnTo>
                    <a:lnTo>
                      <a:pt x="51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60" name="Freeform 5011">
                <a:extLst>
                  <a:ext uri="{FF2B5EF4-FFF2-40B4-BE49-F238E27FC236}">
                    <a16:creationId xmlns:a16="http://schemas.microsoft.com/office/drawing/2014/main" id="{03C6AC97-FD87-22CF-9ABC-19EE3C78C6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5" y="2161"/>
                <a:ext cx="2" cy="5"/>
              </a:xfrm>
              <a:custGeom>
                <a:avLst/>
                <a:gdLst>
                  <a:gd name="T0" fmla="*/ 7 w 7"/>
                  <a:gd name="T1" fmla="*/ 0 h 18"/>
                  <a:gd name="T2" fmla="*/ 0 w 7"/>
                  <a:gd name="T3" fmla="*/ 17 h 18"/>
                  <a:gd name="T4" fmla="*/ 0 w 7"/>
                  <a:gd name="T5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" h="18">
                    <a:moveTo>
                      <a:pt x="7" y="0"/>
                    </a:moveTo>
                    <a:lnTo>
                      <a:pt x="0" y="17"/>
                    </a:lnTo>
                    <a:lnTo>
                      <a:pt x="0" y="1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61" name="Line 5012">
                <a:extLst>
                  <a:ext uri="{FF2B5EF4-FFF2-40B4-BE49-F238E27FC236}">
                    <a16:creationId xmlns:a16="http://schemas.microsoft.com/office/drawing/2014/main" id="{EC63D10F-B799-C428-D015-62AE47EF8CB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625" y="2161"/>
                <a:ext cx="2" cy="5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62" name="Freeform 5013">
                <a:extLst>
                  <a:ext uri="{FF2B5EF4-FFF2-40B4-BE49-F238E27FC236}">
                    <a16:creationId xmlns:a16="http://schemas.microsoft.com/office/drawing/2014/main" id="{2648A8E9-3552-2B51-6810-06DBB02705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9" y="2149"/>
                <a:ext cx="17" cy="69"/>
              </a:xfrm>
              <a:custGeom>
                <a:avLst/>
                <a:gdLst>
                  <a:gd name="T0" fmla="*/ 35 w 71"/>
                  <a:gd name="T1" fmla="*/ 3 h 274"/>
                  <a:gd name="T2" fmla="*/ 54 w 71"/>
                  <a:gd name="T3" fmla="*/ 60 h 274"/>
                  <a:gd name="T4" fmla="*/ 59 w 71"/>
                  <a:gd name="T5" fmla="*/ 63 h 274"/>
                  <a:gd name="T6" fmla="*/ 52 w 71"/>
                  <a:gd name="T7" fmla="*/ 72 h 274"/>
                  <a:gd name="T8" fmla="*/ 59 w 71"/>
                  <a:gd name="T9" fmla="*/ 86 h 274"/>
                  <a:gd name="T10" fmla="*/ 56 w 71"/>
                  <a:gd name="T11" fmla="*/ 90 h 274"/>
                  <a:gd name="T12" fmla="*/ 46 w 71"/>
                  <a:gd name="T13" fmla="*/ 88 h 274"/>
                  <a:gd name="T14" fmla="*/ 39 w 71"/>
                  <a:gd name="T15" fmla="*/ 93 h 274"/>
                  <a:gd name="T16" fmla="*/ 35 w 71"/>
                  <a:gd name="T17" fmla="*/ 101 h 274"/>
                  <a:gd name="T18" fmla="*/ 36 w 71"/>
                  <a:gd name="T19" fmla="*/ 112 h 274"/>
                  <a:gd name="T20" fmla="*/ 38 w 71"/>
                  <a:gd name="T21" fmla="*/ 132 h 274"/>
                  <a:gd name="T22" fmla="*/ 36 w 71"/>
                  <a:gd name="T23" fmla="*/ 136 h 274"/>
                  <a:gd name="T24" fmla="*/ 31 w 71"/>
                  <a:gd name="T25" fmla="*/ 140 h 274"/>
                  <a:gd name="T26" fmla="*/ 15 w 71"/>
                  <a:gd name="T27" fmla="*/ 130 h 274"/>
                  <a:gd name="T28" fmla="*/ 1 w 71"/>
                  <a:gd name="T29" fmla="*/ 136 h 274"/>
                  <a:gd name="T30" fmla="*/ 0 w 71"/>
                  <a:gd name="T31" fmla="*/ 141 h 274"/>
                  <a:gd name="T32" fmla="*/ 6 w 71"/>
                  <a:gd name="T33" fmla="*/ 144 h 274"/>
                  <a:gd name="T34" fmla="*/ 11 w 71"/>
                  <a:gd name="T35" fmla="*/ 147 h 274"/>
                  <a:gd name="T36" fmla="*/ 21 w 71"/>
                  <a:gd name="T37" fmla="*/ 146 h 274"/>
                  <a:gd name="T38" fmla="*/ 31 w 71"/>
                  <a:gd name="T39" fmla="*/ 148 h 274"/>
                  <a:gd name="T40" fmla="*/ 38 w 71"/>
                  <a:gd name="T41" fmla="*/ 160 h 274"/>
                  <a:gd name="T42" fmla="*/ 36 w 71"/>
                  <a:gd name="T43" fmla="*/ 165 h 274"/>
                  <a:gd name="T44" fmla="*/ 38 w 71"/>
                  <a:gd name="T45" fmla="*/ 174 h 274"/>
                  <a:gd name="T46" fmla="*/ 40 w 71"/>
                  <a:gd name="T47" fmla="*/ 179 h 274"/>
                  <a:gd name="T48" fmla="*/ 52 w 71"/>
                  <a:gd name="T49" fmla="*/ 175 h 274"/>
                  <a:gd name="T50" fmla="*/ 71 w 71"/>
                  <a:gd name="T51" fmla="*/ 180 h 274"/>
                  <a:gd name="T52" fmla="*/ 56 w 71"/>
                  <a:gd name="T53" fmla="*/ 220 h 274"/>
                  <a:gd name="T54" fmla="*/ 49 w 71"/>
                  <a:gd name="T55" fmla="*/ 218 h 274"/>
                  <a:gd name="T56" fmla="*/ 39 w 71"/>
                  <a:gd name="T57" fmla="*/ 227 h 274"/>
                  <a:gd name="T58" fmla="*/ 26 w 71"/>
                  <a:gd name="T59" fmla="*/ 218 h 274"/>
                  <a:gd name="T60" fmla="*/ 15 w 71"/>
                  <a:gd name="T61" fmla="*/ 232 h 274"/>
                  <a:gd name="T62" fmla="*/ 14 w 71"/>
                  <a:gd name="T63" fmla="*/ 237 h 274"/>
                  <a:gd name="T64" fmla="*/ 8 w 71"/>
                  <a:gd name="T65" fmla="*/ 256 h 274"/>
                  <a:gd name="T66" fmla="*/ 4 w 71"/>
                  <a:gd name="T67" fmla="*/ 273 h 274"/>
                  <a:gd name="T68" fmla="*/ 6 w 71"/>
                  <a:gd name="T69" fmla="*/ 273 h 274"/>
                  <a:gd name="T70" fmla="*/ 7 w 71"/>
                  <a:gd name="T71" fmla="*/ 274 h 2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71" h="274">
                    <a:moveTo>
                      <a:pt x="36" y="0"/>
                    </a:moveTo>
                    <a:lnTo>
                      <a:pt x="35" y="3"/>
                    </a:lnTo>
                    <a:lnTo>
                      <a:pt x="52" y="56"/>
                    </a:lnTo>
                    <a:lnTo>
                      <a:pt x="54" y="60"/>
                    </a:lnTo>
                    <a:lnTo>
                      <a:pt x="57" y="63"/>
                    </a:lnTo>
                    <a:lnTo>
                      <a:pt x="59" y="63"/>
                    </a:lnTo>
                    <a:lnTo>
                      <a:pt x="52" y="70"/>
                    </a:lnTo>
                    <a:lnTo>
                      <a:pt x="52" y="72"/>
                    </a:lnTo>
                    <a:lnTo>
                      <a:pt x="54" y="79"/>
                    </a:lnTo>
                    <a:lnTo>
                      <a:pt x="59" y="86"/>
                    </a:lnTo>
                    <a:lnTo>
                      <a:pt x="59" y="90"/>
                    </a:lnTo>
                    <a:lnTo>
                      <a:pt x="56" y="90"/>
                    </a:lnTo>
                    <a:lnTo>
                      <a:pt x="50" y="88"/>
                    </a:lnTo>
                    <a:lnTo>
                      <a:pt x="46" y="88"/>
                    </a:lnTo>
                    <a:lnTo>
                      <a:pt x="42" y="90"/>
                    </a:lnTo>
                    <a:lnTo>
                      <a:pt x="39" y="93"/>
                    </a:lnTo>
                    <a:lnTo>
                      <a:pt x="36" y="100"/>
                    </a:lnTo>
                    <a:lnTo>
                      <a:pt x="35" y="101"/>
                    </a:lnTo>
                    <a:lnTo>
                      <a:pt x="35" y="107"/>
                    </a:lnTo>
                    <a:lnTo>
                      <a:pt x="36" y="112"/>
                    </a:lnTo>
                    <a:lnTo>
                      <a:pt x="36" y="126"/>
                    </a:lnTo>
                    <a:lnTo>
                      <a:pt x="38" y="132"/>
                    </a:lnTo>
                    <a:lnTo>
                      <a:pt x="36" y="134"/>
                    </a:lnTo>
                    <a:lnTo>
                      <a:pt x="36" y="136"/>
                    </a:lnTo>
                    <a:lnTo>
                      <a:pt x="35" y="137"/>
                    </a:lnTo>
                    <a:lnTo>
                      <a:pt x="31" y="140"/>
                    </a:lnTo>
                    <a:lnTo>
                      <a:pt x="18" y="130"/>
                    </a:lnTo>
                    <a:lnTo>
                      <a:pt x="15" y="130"/>
                    </a:lnTo>
                    <a:lnTo>
                      <a:pt x="3" y="136"/>
                    </a:lnTo>
                    <a:lnTo>
                      <a:pt x="1" y="136"/>
                    </a:lnTo>
                    <a:lnTo>
                      <a:pt x="1" y="139"/>
                    </a:lnTo>
                    <a:lnTo>
                      <a:pt x="0" y="141"/>
                    </a:lnTo>
                    <a:lnTo>
                      <a:pt x="1" y="143"/>
                    </a:lnTo>
                    <a:lnTo>
                      <a:pt x="6" y="144"/>
                    </a:lnTo>
                    <a:lnTo>
                      <a:pt x="7" y="146"/>
                    </a:lnTo>
                    <a:lnTo>
                      <a:pt x="11" y="147"/>
                    </a:lnTo>
                    <a:lnTo>
                      <a:pt x="18" y="147"/>
                    </a:lnTo>
                    <a:lnTo>
                      <a:pt x="21" y="146"/>
                    </a:lnTo>
                    <a:lnTo>
                      <a:pt x="26" y="146"/>
                    </a:lnTo>
                    <a:lnTo>
                      <a:pt x="31" y="148"/>
                    </a:lnTo>
                    <a:lnTo>
                      <a:pt x="33" y="151"/>
                    </a:lnTo>
                    <a:lnTo>
                      <a:pt x="38" y="160"/>
                    </a:lnTo>
                    <a:lnTo>
                      <a:pt x="38" y="162"/>
                    </a:lnTo>
                    <a:lnTo>
                      <a:pt x="36" y="165"/>
                    </a:lnTo>
                    <a:lnTo>
                      <a:pt x="36" y="168"/>
                    </a:lnTo>
                    <a:lnTo>
                      <a:pt x="38" y="174"/>
                    </a:lnTo>
                    <a:lnTo>
                      <a:pt x="38" y="175"/>
                    </a:lnTo>
                    <a:lnTo>
                      <a:pt x="40" y="179"/>
                    </a:lnTo>
                    <a:lnTo>
                      <a:pt x="42" y="179"/>
                    </a:lnTo>
                    <a:lnTo>
                      <a:pt x="52" y="175"/>
                    </a:lnTo>
                    <a:lnTo>
                      <a:pt x="71" y="175"/>
                    </a:lnTo>
                    <a:lnTo>
                      <a:pt x="71" y="180"/>
                    </a:lnTo>
                    <a:lnTo>
                      <a:pt x="66" y="201"/>
                    </a:lnTo>
                    <a:lnTo>
                      <a:pt x="56" y="220"/>
                    </a:lnTo>
                    <a:lnTo>
                      <a:pt x="54" y="220"/>
                    </a:lnTo>
                    <a:lnTo>
                      <a:pt x="49" y="218"/>
                    </a:lnTo>
                    <a:lnTo>
                      <a:pt x="42" y="221"/>
                    </a:lnTo>
                    <a:lnTo>
                      <a:pt x="39" y="227"/>
                    </a:lnTo>
                    <a:lnTo>
                      <a:pt x="32" y="225"/>
                    </a:lnTo>
                    <a:lnTo>
                      <a:pt x="26" y="218"/>
                    </a:lnTo>
                    <a:lnTo>
                      <a:pt x="18" y="225"/>
                    </a:lnTo>
                    <a:lnTo>
                      <a:pt x="15" y="232"/>
                    </a:lnTo>
                    <a:lnTo>
                      <a:pt x="14" y="234"/>
                    </a:lnTo>
                    <a:lnTo>
                      <a:pt x="14" y="237"/>
                    </a:lnTo>
                    <a:lnTo>
                      <a:pt x="10" y="253"/>
                    </a:lnTo>
                    <a:lnTo>
                      <a:pt x="8" y="256"/>
                    </a:lnTo>
                    <a:lnTo>
                      <a:pt x="6" y="270"/>
                    </a:lnTo>
                    <a:lnTo>
                      <a:pt x="4" y="273"/>
                    </a:lnTo>
                    <a:lnTo>
                      <a:pt x="6" y="274"/>
                    </a:lnTo>
                    <a:lnTo>
                      <a:pt x="6" y="273"/>
                    </a:lnTo>
                    <a:lnTo>
                      <a:pt x="7" y="273"/>
                    </a:lnTo>
                    <a:lnTo>
                      <a:pt x="7" y="27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63" name="Line 5014">
                <a:extLst>
                  <a:ext uri="{FF2B5EF4-FFF2-40B4-BE49-F238E27FC236}">
                    <a16:creationId xmlns:a16="http://schemas.microsoft.com/office/drawing/2014/main" id="{C0DF8486-EAC1-B368-8ACF-7D2813520F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557" y="214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64" name="Line 5015">
                <a:extLst>
                  <a:ext uri="{FF2B5EF4-FFF2-40B4-BE49-F238E27FC236}">
                    <a16:creationId xmlns:a16="http://schemas.microsoft.com/office/drawing/2014/main" id="{DED917B8-D112-752D-5391-AA48A28991E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557" y="214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65" name="Line 5016">
                <a:extLst>
                  <a:ext uri="{FF2B5EF4-FFF2-40B4-BE49-F238E27FC236}">
                    <a16:creationId xmlns:a16="http://schemas.microsoft.com/office/drawing/2014/main" id="{6CC0A4E7-0A3B-27CD-6D31-33D3BEC861C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558" y="2148"/>
                <a:ext cx="0" cy="0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66" name="Freeform 5017">
                <a:extLst>
                  <a:ext uri="{FF2B5EF4-FFF2-40B4-BE49-F238E27FC236}">
                    <a16:creationId xmlns:a16="http://schemas.microsoft.com/office/drawing/2014/main" id="{3148FE5F-FC27-D95C-AC9B-77581D9CC6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0" y="2203"/>
                <a:ext cx="64" cy="29"/>
              </a:xfrm>
              <a:custGeom>
                <a:avLst/>
                <a:gdLst>
                  <a:gd name="T0" fmla="*/ 1 w 254"/>
                  <a:gd name="T1" fmla="*/ 58 h 118"/>
                  <a:gd name="T2" fmla="*/ 38 w 254"/>
                  <a:gd name="T3" fmla="*/ 60 h 118"/>
                  <a:gd name="T4" fmla="*/ 42 w 254"/>
                  <a:gd name="T5" fmla="*/ 66 h 118"/>
                  <a:gd name="T6" fmla="*/ 45 w 254"/>
                  <a:gd name="T7" fmla="*/ 67 h 118"/>
                  <a:gd name="T8" fmla="*/ 50 w 254"/>
                  <a:gd name="T9" fmla="*/ 80 h 118"/>
                  <a:gd name="T10" fmla="*/ 53 w 254"/>
                  <a:gd name="T11" fmla="*/ 79 h 118"/>
                  <a:gd name="T12" fmla="*/ 61 w 254"/>
                  <a:gd name="T13" fmla="*/ 76 h 118"/>
                  <a:gd name="T14" fmla="*/ 66 w 254"/>
                  <a:gd name="T15" fmla="*/ 70 h 118"/>
                  <a:gd name="T16" fmla="*/ 71 w 254"/>
                  <a:gd name="T17" fmla="*/ 62 h 118"/>
                  <a:gd name="T18" fmla="*/ 74 w 254"/>
                  <a:gd name="T19" fmla="*/ 59 h 118"/>
                  <a:gd name="T20" fmla="*/ 91 w 254"/>
                  <a:gd name="T21" fmla="*/ 66 h 118"/>
                  <a:gd name="T22" fmla="*/ 92 w 254"/>
                  <a:gd name="T23" fmla="*/ 69 h 118"/>
                  <a:gd name="T24" fmla="*/ 95 w 254"/>
                  <a:gd name="T25" fmla="*/ 87 h 118"/>
                  <a:gd name="T26" fmla="*/ 84 w 254"/>
                  <a:gd name="T27" fmla="*/ 98 h 118"/>
                  <a:gd name="T28" fmla="*/ 80 w 254"/>
                  <a:gd name="T29" fmla="*/ 101 h 118"/>
                  <a:gd name="T30" fmla="*/ 85 w 254"/>
                  <a:gd name="T31" fmla="*/ 115 h 118"/>
                  <a:gd name="T32" fmla="*/ 100 w 254"/>
                  <a:gd name="T33" fmla="*/ 116 h 118"/>
                  <a:gd name="T34" fmla="*/ 114 w 254"/>
                  <a:gd name="T35" fmla="*/ 118 h 118"/>
                  <a:gd name="T36" fmla="*/ 123 w 254"/>
                  <a:gd name="T37" fmla="*/ 116 h 118"/>
                  <a:gd name="T38" fmla="*/ 138 w 254"/>
                  <a:gd name="T39" fmla="*/ 87 h 118"/>
                  <a:gd name="T40" fmla="*/ 147 w 254"/>
                  <a:gd name="T41" fmla="*/ 86 h 118"/>
                  <a:gd name="T42" fmla="*/ 149 w 254"/>
                  <a:gd name="T43" fmla="*/ 84 h 118"/>
                  <a:gd name="T44" fmla="*/ 158 w 254"/>
                  <a:gd name="T45" fmla="*/ 89 h 118"/>
                  <a:gd name="T46" fmla="*/ 159 w 254"/>
                  <a:gd name="T47" fmla="*/ 90 h 118"/>
                  <a:gd name="T48" fmla="*/ 165 w 254"/>
                  <a:gd name="T49" fmla="*/ 87 h 118"/>
                  <a:gd name="T50" fmla="*/ 177 w 254"/>
                  <a:gd name="T51" fmla="*/ 67 h 118"/>
                  <a:gd name="T52" fmla="*/ 181 w 254"/>
                  <a:gd name="T53" fmla="*/ 67 h 118"/>
                  <a:gd name="T54" fmla="*/ 184 w 254"/>
                  <a:gd name="T55" fmla="*/ 69 h 118"/>
                  <a:gd name="T56" fmla="*/ 190 w 254"/>
                  <a:gd name="T57" fmla="*/ 70 h 118"/>
                  <a:gd name="T58" fmla="*/ 191 w 254"/>
                  <a:gd name="T59" fmla="*/ 67 h 118"/>
                  <a:gd name="T60" fmla="*/ 200 w 254"/>
                  <a:gd name="T61" fmla="*/ 60 h 118"/>
                  <a:gd name="T62" fmla="*/ 208 w 254"/>
                  <a:gd name="T63" fmla="*/ 62 h 118"/>
                  <a:gd name="T64" fmla="*/ 210 w 254"/>
                  <a:gd name="T65" fmla="*/ 63 h 118"/>
                  <a:gd name="T66" fmla="*/ 225 w 254"/>
                  <a:gd name="T67" fmla="*/ 66 h 118"/>
                  <a:gd name="T68" fmla="*/ 233 w 254"/>
                  <a:gd name="T69" fmla="*/ 65 h 118"/>
                  <a:gd name="T70" fmla="*/ 234 w 254"/>
                  <a:gd name="T71" fmla="*/ 62 h 118"/>
                  <a:gd name="T72" fmla="*/ 232 w 254"/>
                  <a:gd name="T73" fmla="*/ 52 h 118"/>
                  <a:gd name="T74" fmla="*/ 223 w 254"/>
                  <a:gd name="T75" fmla="*/ 48 h 118"/>
                  <a:gd name="T76" fmla="*/ 222 w 254"/>
                  <a:gd name="T77" fmla="*/ 37 h 118"/>
                  <a:gd name="T78" fmla="*/ 225 w 254"/>
                  <a:gd name="T79" fmla="*/ 34 h 118"/>
                  <a:gd name="T80" fmla="*/ 233 w 254"/>
                  <a:gd name="T81" fmla="*/ 30 h 118"/>
                  <a:gd name="T82" fmla="*/ 240 w 254"/>
                  <a:gd name="T83" fmla="*/ 19 h 118"/>
                  <a:gd name="T84" fmla="*/ 247 w 254"/>
                  <a:gd name="T85" fmla="*/ 14 h 118"/>
                  <a:gd name="T86" fmla="*/ 254 w 254"/>
                  <a:gd name="T87" fmla="*/ 12 h 118"/>
                  <a:gd name="T88" fmla="*/ 253 w 254"/>
                  <a:gd name="T89" fmla="*/ 2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54" h="118">
                    <a:moveTo>
                      <a:pt x="0" y="59"/>
                    </a:moveTo>
                    <a:lnTo>
                      <a:pt x="1" y="58"/>
                    </a:lnTo>
                    <a:lnTo>
                      <a:pt x="29" y="49"/>
                    </a:lnTo>
                    <a:lnTo>
                      <a:pt x="38" y="60"/>
                    </a:lnTo>
                    <a:lnTo>
                      <a:pt x="38" y="62"/>
                    </a:lnTo>
                    <a:lnTo>
                      <a:pt x="42" y="66"/>
                    </a:lnTo>
                    <a:lnTo>
                      <a:pt x="43" y="66"/>
                    </a:lnTo>
                    <a:lnTo>
                      <a:pt x="45" y="67"/>
                    </a:lnTo>
                    <a:lnTo>
                      <a:pt x="50" y="79"/>
                    </a:lnTo>
                    <a:lnTo>
                      <a:pt x="50" y="80"/>
                    </a:lnTo>
                    <a:lnTo>
                      <a:pt x="52" y="79"/>
                    </a:lnTo>
                    <a:lnTo>
                      <a:pt x="53" y="79"/>
                    </a:lnTo>
                    <a:lnTo>
                      <a:pt x="59" y="76"/>
                    </a:lnTo>
                    <a:lnTo>
                      <a:pt x="61" y="76"/>
                    </a:lnTo>
                    <a:lnTo>
                      <a:pt x="63" y="73"/>
                    </a:lnTo>
                    <a:lnTo>
                      <a:pt x="66" y="70"/>
                    </a:lnTo>
                    <a:lnTo>
                      <a:pt x="67" y="67"/>
                    </a:lnTo>
                    <a:lnTo>
                      <a:pt x="71" y="62"/>
                    </a:lnTo>
                    <a:lnTo>
                      <a:pt x="71" y="59"/>
                    </a:lnTo>
                    <a:lnTo>
                      <a:pt x="74" y="59"/>
                    </a:lnTo>
                    <a:lnTo>
                      <a:pt x="85" y="60"/>
                    </a:lnTo>
                    <a:lnTo>
                      <a:pt x="91" y="66"/>
                    </a:lnTo>
                    <a:lnTo>
                      <a:pt x="92" y="66"/>
                    </a:lnTo>
                    <a:lnTo>
                      <a:pt x="92" y="69"/>
                    </a:lnTo>
                    <a:lnTo>
                      <a:pt x="96" y="77"/>
                    </a:lnTo>
                    <a:lnTo>
                      <a:pt x="95" y="87"/>
                    </a:lnTo>
                    <a:lnTo>
                      <a:pt x="85" y="99"/>
                    </a:lnTo>
                    <a:lnTo>
                      <a:pt x="84" y="98"/>
                    </a:lnTo>
                    <a:lnTo>
                      <a:pt x="80" y="99"/>
                    </a:lnTo>
                    <a:lnTo>
                      <a:pt x="80" y="101"/>
                    </a:lnTo>
                    <a:lnTo>
                      <a:pt x="84" y="112"/>
                    </a:lnTo>
                    <a:lnTo>
                      <a:pt x="85" y="115"/>
                    </a:lnTo>
                    <a:lnTo>
                      <a:pt x="92" y="116"/>
                    </a:lnTo>
                    <a:lnTo>
                      <a:pt x="100" y="116"/>
                    </a:lnTo>
                    <a:lnTo>
                      <a:pt x="113" y="118"/>
                    </a:lnTo>
                    <a:lnTo>
                      <a:pt x="114" y="118"/>
                    </a:lnTo>
                    <a:lnTo>
                      <a:pt x="121" y="116"/>
                    </a:lnTo>
                    <a:lnTo>
                      <a:pt x="123" y="116"/>
                    </a:lnTo>
                    <a:lnTo>
                      <a:pt x="130" y="101"/>
                    </a:lnTo>
                    <a:lnTo>
                      <a:pt x="138" y="87"/>
                    </a:lnTo>
                    <a:lnTo>
                      <a:pt x="140" y="87"/>
                    </a:lnTo>
                    <a:lnTo>
                      <a:pt x="147" y="86"/>
                    </a:lnTo>
                    <a:lnTo>
                      <a:pt x="147" y="84"/>
                    </a:lnTo>
                    <a:lnTo>
                      <a:pt x="149" y="84"/>
                    </a:lnTo>
                    <a:lnTo>
                      <a:pt x="156" y="87"/>
                    </a:lnTo>
                    <a:lnTo>
                      <a:pt x="158" y="89"/>
                    </a:lnTo>
                    <a:lnTo>
                      <a:pt x="159" y="89"/>
                    </a:lnTo>
                    <a:lnTo>
                      <a:pt x="159" y="90"/>
                    </a:lnTo>
                    <a:lnTo>
                      <a:pt x="162" y="90"/>
                    </a:lnTo>
                    <a:lnTo>
                      <a:pt x="165" y="87"/>
                    </a:lnTo>
                    <a:lnTo>
                      <a:pt x="176" y="72"/>
                    </a:lnTo>
                    <a:lnTo>
                      <a:pt x="177" y="67"/>
                    </a:lnTo>
                    <a:lnTo>
                      <a:pt x="177" y="65"/>
                    </a:lnTo>
                    <a:lnTo>
                      <a:pt x="181" y="67"/>
                    </a:lnTo>
                    <a:lnTo>
                      <a:pt x="183" y="69"/>
                    </a:lnTo>
                    <a:lnTo>
                      <a:pt x="184" y="69"/>
                    </a:lnTo>
                    <a:lnTo>
                      <a:pt x="188" y="70"/>
                    </a:lnTo>
                    <a:lnTo>
                      <a:pt x="190" y="70"/>
                    </a:lnTo>
                    <a:lnTo>
                      <a:pt x="191" y="69"/>
                    </a:lnTo>
                    <a:lnTo>
                      <a:pt x="191" y="67"/>
                    </a:lnTo>
                    <a:lnTo>
                      <a:pt x="197" y="62"/>
                    </a:lnTo>
                    <a:lnTo>
                      <a:pt x="200" y="60"/>
                    </a:lnTo>
                    <a:lnTo>
                      <a:pt x="208" y="60"/>
                    </a:lnTo>
                    <a:lnTo>
                      <a:pt x="208" y="62"/>
                    </a:lnTo>
                    <a:lnTo>
                      <a:pt x="210" y="62"/>
                    </a:lnTo>
                    <a:lnTo>
                      <a:pt x="210" y="63"/>
                    </a:lnTo>
                    <a:lnTo>
                      <a:pt x="218" y="66"/>
                    </a:lnTo>
                    <a:lnTo>
                      <a:pt x="225" y="66"/>
                    </a:lnTo>
                    <a:lnTo>
                      <a:pt x="230" y="65"/>
                    </a:lnTo>
                    <a:lnTo>
                      <a:pt x="233" y="65"/>
                    </a:lnTo>
                    <a:lnTo>
                      <a:pt x="233" y="63"/>
                    </a:lnTo>
                    <a:lnTo>
                      <a:pt x="234" y="62"/>
                    </a:lnTo>
                    <a:lnTo>
                      <a:pt x="234" y="58"/>
                    </a:lnTo>
                    <a:lnTo>
                      <a:pt x="232" y="52"/>
                    </a:lnTo>
                    <a:lnTo>
                      <a:pt x="226" y="48"/>
                    </a:lnTo>
                    <a:lnTo>
                      <a:pt x="223" y="48"/>
                    </a:lnTo>
                    <a:lnTo>
                      <a:pt x="222" y="46"/>
                    </a:lnTo>
                    <a:lnTo>
                      <a:pt x="222" y="37"/>
                    </a:lnTo>
                    <a:lnTo>
                      <a:pt x="225" y="35"/>
                    </a:lnTo>
                    <a:lnTo>
                      <a:pt x="225" y="34"/>
                    </a:lnTo>
                    <a:lnTo>
                      <a:pt x="229" y="32"/>
                    </a:lnTo>
                    <a:lnTo>
                      <a:pt x="233" y="30"/>
                    </a:lnTo>
                    <a:lnTo>
                      <a:pt x="234" y="22"/>
                    </a:lnTo>
                    <a:lnTo>
                      <a:pt x="240" y="19"/>
                    </a:lnTo>
                    <a:lnTo>
                      <a:pt x="244" y="16"/>
                    </a:lnTo>
                    <a:lnTo>
                      <a:pt x="247" y="14"/>
                    </a:lnTo>
                    <a:lnTo>
                      <a:pt x="250" y="14"/>
                    </a:lnTo>
                    <a:lnTo>
                      <a:pt x="254" y="12"/>
                    </a:lnTo>
                    <a:lnTo>
                      <a:pt x="254" y="3"/>
                    </a:lnTo>
                    <a:lnTo>
                      <a:pt x="253" y="2"/>
                    </a:lnTo>
                    <a:lnTo>
                      <a:pt x="253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67" name="Freeform 5018">
                <a:extLst>
                  <a:ext uri="{FF2B5EF4-FFF2-40B4-BE49-F238E27FC236}">
                    <a16:creationId xmlns:a16="http://schemas.microsoft.com/office/drawing/2014/main" id="{155B2B5B-E836-0DF7-3CF5-E7E4F86FAE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4" y="2203"/>
                <a:ext cx="16" cy="23"/>
              </a:xfrm>
              <a:custGeom>
                <a:avLst/>
                <a:gdLst>
                  <a:gd name="T0" fmla="*/ 64 w 64"/>
                  <a:gd name="T1" fmla="*/ 93 h 93"/>
                  <a:gd name="T2" fmla="*/ 64 w 64"/>
                  <a:gd name="T3" fmla="*/ 91 h 93"/>
                  <a:gd name="T4" fmla="*/ 46 w 64"/>
                  <a:gd name="T5" fmla="*/ 77 h 93"/>
                  <a:gd name="T6" fmla="*/ 36 w 64"/>
                  <a:gd name="T7" fmla="*/ 72 h 93"/>
                  <a:gd name="T8" fmla="*/ 32 w 64"/>
                  <a:gd name="T9" fmla="*/ 72 h 93"/>
                  <a:gd name="T10" fmla="*/ 30 w 64"/>
                  <a:gd name="T11" fmla="*/ 70 h 93"/>
                  <a:gd name="T12" fmla="*/ 24 w 64"/>
                  <a:gd name="T13" fmla="*/ 67 h 93"/>
                  <a:gd name="T14" fmla="*/ 18 w 64"/>
                  <a:gd name="T15" fmla="*/ 62 h 93"/>
                  <a:gd name="T16" fmla="*/ 14 w 64"/>
                  <a:gd name="T17" fmla="*/ 59 h 93"/>
                  <a:gd name="T18" fmla="*/ 12 w 64"/>
                  <a:gd name="T19" fmla="*/ 59 h 93"/>
                  <a:gd name="T20" fmla="*/ 10 w 64"/>
                  <a:gd name="T21" fmla="*/ 56 h 93"/>
                  <a:gd name="T22" fmla="*/ 10 w 64"/>
                  <a:gd name="T23" fmla="*/ 45 h 93"/>
                  <a:gd name="T24" fmla="*/ 33 w 64"/>
                  <a:gd name="T25" fmla="*/ 35 h 93"/>
                  <a:gd name="T26" fmla="*/ 39 w 64"/>
                  <a:gd name="T27" fmla="*/ 35 h 93"/>
                  <a:gd name="T28" fmla="*/ 43 w 64"/>
                  <a:gd name="T29" fmla="*/ 31 h 93"/>
                  <a:gd name="T30" fmla="*/ 40 w 64"/>
                  <a:gd name="T31" fmla="*/ 27 h 93"/>
                  <a:gd name="T32" fmla="*/ 40 w 64"/>
                  <a:gd name="T33" fmla="*/ 26 h 93"/>
                  <a:gd name="T34" fmla="*/ 41 w 64"/>
                  <a:gd name="T35" fmla="*/ 24 h 93"/>
                  <a:gd name="T36" fmla="*/ 41 w 64"/>
                  <a:gd name="T37" fmla="*/ 23 h 93"/>
                  <a:gd name="T38" fmla="*/ 43 w 64"/>
                  <a:gd name="T39" fmla="*/ 22 h 93"/>
                  <a:gd name="T40" fmla="*/ 41 w 64"/>
                  <a:gd name="T41" fmla="*/ 20 h 93"/>
                  <a:gd name="T42" fmla="*/ 41 w 64"/>
                  <a:gd name="T43" fmla="*/ 19 h 93"/>
                  <a:gd name="T44" fmla="*/ 25 w 64"/>
                  <a:gd name="T45" fmla="*/ 3 h 93"/>
                  <a:gd name="T46" fmla="*/ 7 w 64"/>
                  <a:gd name="T47" fmla="*/ 2 h 93"/>
                  <a:gd name="T48" fmla="*/ 3 w 64"/>
                  <a:gd name="T49" fmla="*/ 0 h 93"/>
                  <a:gd name="T50" fmla="*/ 0 w 64"/>
                  <a:gd name="T51" fmla="*/ 0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64" h="93">
                    <a:moveTo>
                      <a:pt x="64" y="93"/>
                    </a:moveTo>
                    <a:lnTo>
                      <a:pt x="64" y="91"/>
                    </a:lnTo>
                    <a:lnTo>
                      <a:pt x="46" y="77"/>
                    </a:lnTo>
                    <a:lnTo>
                      <a:pt x="36" y="72"/>
                    </a:lnTo>
                    <a:lnTo>
                      <a:pt x="32" y="72"/>
                    </a:lnTo>
                    <a:lnTo>
                      <a:pt x="30" y="70"/>
                    </a:lnTo>
                    <a:lnTo>
                      <a:pt x="24" y="67"/>
                    </a:lnTo>
                    <a:lnTo>
                      <a:pt x="18" y="62"/>
                    </a:lnTo>
                    <a:lnTo>
                      <a:pt x="14" y="59"/>
                    </a:lnTo>
                    <a:lnTo>
                      <a:pt x="12" y="59"/>
                    </a:lnTo>
                    <a:lnTo>
                      <a:pt x="10" y="56"/>
                    </a:lnTo>
                    <a:lnTo>
                      <a:pt x="10" y="45"/>
                    </a:lnTo>
                    <a:lnTo>
                      <a:pt x="33" y="35"/>
                    </a:lnTo>
                    <a:lnTo>
                      <a:pt x="39" y="35"/>
                    </a:lnTo>
                    <a:lnTo>
                      <a:pt x="43" y="31"/>
                    </a:lnTo>
                    <a:lnTo>
                      <a:pt x="40" y="27"/>
                    </a:lnTo>
                    <a:lnTo>
                      <a:pt x="40" y="26"/>
                    </a:lnTo>
                    <a:lnTo>
                      <a:pt x="41" y="24"/>
                    </a:lnTo>
                    <a:lnTo>
                      <a:pt x="41" y="23"/>
                    </a:lnTo>
                    <a:lnTo>
                      <a:pt x="43" y="22"/>
                    </a:lnTo>
                    <a:lnTo>
                      <a:pt x="41" y="20"/>
                    </a:lnTo>
                    <a:lnTo>
                      <a:pt x="41" y="19"/>
                    </a:lnTo>
                    <a:lnTo>
                      <a:pt x="25" y="3"/>
                    </a:lnTo>
                    <a:lnTo>
                      <a:pt x="7" y="2"/>
                    </a:lnTo>
                    <a:lnTo>
                      <a:pt x="3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68" name="Freeform 5019">
                <a:extLst>
                  <a:ext uri="{FF2B5EF4-FFF2-40B4-BE49-F238E27FC236}">
                    <a16:creationId xmlns:a16="http://schemas.microsoft.com/office/drawing/2014/main" id="{9A2E189C-F537-A6CE-6651-F697FFB424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7" y="2226"/>
                <a:ext cx="3" cy="6"/>
              </a:xfrm>
              <a:custGeom>
                <a:avLst/>
                <a:gdLst>
                  <a:gd name="T0" fmla="*/ 10 w 10"/>
                  <a:gd name="T1" fmla="*/ 0 h 25"/>
                  <a:gd name="T2" fmla="*/ 10 w 10"/>
                  <a:gd name="T3" fmla="*/ 1 h 25"/>
                  <a:gd name="T4" fmla="*/ 0 w 10"/>
                  <a:gd name="T5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25">
                    <a:moveTo>
                      <a:pt x="10" y="0"/>
                    </a:moveTo>
                    <a:lnTo>
                      <a:pt x="10" y="1"/>
                    </a:lnTo>
                    <a:lnTo>
                      <a:pt x="0" y="2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69" name="Line 5020">
                <a:extLst>
                  <a:ext uri="{FF2B5EF4-FFF2-40B4-BE49-F238E27FC236}">
                    <a16:creationId xmlns:a16="http://schemas.microsoft.com/office/drawing/2014/main" id="{5B5F6704-C7A5-FF97-9AA4-45D3084812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627" y="2226"/>
                <a:ext cx="3" cy="6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70" name="Freeform 5021">
                <a:extLst>
                  <a:ext uri="{FF2B5EF4-FFF2-40B4-BE49-F238E27FC236}">
                    <a16:creationId xmlns:a16="http://schemas.microsoft.com/office/drawing/2014/main" id="{8B08159E-D0B5-56D2-9F82-BF8FEED85A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3" y="2232"/>
                <a:ext cx="54" cy="47"/>
              </a:xfrm>
              <a:custGeom>
                <a:avLst/>
                <a:gdLst>
                  <a:gd name="T0" fmla="*/ 0 w 216"/>
                  <a:gd name="T1" fmla="*/ 187 h 187"/>
                  <a:gd name="T2" fmla="*/ 0 w 216"/>
                  <a:gd name="T3" fmla="*/ 185 h 187"/>
                  <a:gd name="T4" fmla="*/ 9 w 216"/>
                  <a:gd name="T5" fmla="*/ 185 h 187"/>
                  <a:gd name="T6" fmla="*/ 21 w 216"/>
                  <a:gd name="T7" fmla="*/ 187 h 187"/>
                  <a:gd name="T8" fmla="*/ 32 w 216"/>
                  <a:gd name="T9" fmla="*/ 185 h 187"/>
                  <a:gd name="T10" fmla="*/ 45 w 216"/>
                  <a:gd name="T11" fmla="*/ 174 h 187"/>
                  <a:gd name="T12" fmla="*/ 45 w 216"/>
                  <a:gd name="T13" fmla="*/ 172 h 187"/>
                  <a:gd name="T14" fmla="*/ 46 w 216"/>
                  <a:gd name="T15" fmla="*/ 170 h 187"/>
                  <a:gd name="T16" fmla="*/ 53 w 216"/>
                  <a:gd name="T17" fmla="*/ 165 h 187"/>
                  <a:gd name="T18" fmla="*/ 53 w 216"/>
                  <a:gd name="T19" fmla="*/ 163 h 187"/>
                  <a:gd name="T20" fmla="*/ 60 w 216"/>
                  <a:gd name="T21" fmla="*/ 153 h 187"/>
                  <a:gd name="T22" fmla="*/ 61 w 216"/>
                  <a:gd name="T23" fmla="*/ 149 h 187"/>
                  <a:gd name="T24" fmla="*/ 60 w 216"/>
                  <a:gd name="T25" fmla="*/ 145 h 187"/>
                  <a:gd name="T26" fmla="*/ 60 w 216"/>
                  <a:gd name="T27" fmla="*/ 144 h 187"/>
                  <a:gd name="T28" fmla="*/ 58 w 216"/>
                  <a:gd name="T29" fmla="*/ 142 h 187"/>
                  <a:gd name="T30" fmla="*/ 58 w 216"/>
                  <a:gd name="T31" fmla="*/ 138 h 187"/>
                  <a:gd name="T32" fmla="*/ 60 w 216"/>
                  <a:gd name="T33" fmla="*/ 138 h 187"/>
                  <a:gd name="T34" fmla="*/ 69 w 216"/>
                  <a:gd name="T35" fmla="*/ 137 h 187"/>
                  <a:gd name="T36" fmla="*/ 71 w 216"/>
                  <a:gd name="T37" fmla="*/ 135 h 187"/>
                  <a:gd name="T38" fmla="*/ 69 w 216"/>
                  <a:gd name="T39" fmla="*/ 134 h 187"/>
                  <a:gd name="T40" fmla="*/ 69 w 216"/>
                  <a:gd name="T41" fmla="*/ 132 h 187"/>
                  <a:gd name="T42" fmla="*/ 68 w 216"/>
                  <a:gd name="T43" fmla="*/ 122 h 187"/>
                  <a:gd name="T44" fmla="*/ 67 w 216"/>
                  <a:gd name="T45" fmla="*/ 86 h 187"/>
                  <a:gd name="T46" fmla="*/ 68 w 216"/>
                  <a:gd name="T47" fmla="*/ 84 h 187"/>
                  <a:gd name="T48" fmla="*/ 68 w 216"/>
                  <a:gd name="T49" fmla="*/ 81 h 187"/>
                  <a:gd name="T50" fmla="*/ 71 w 216"/>
                  <a:gd name="T51" fmla="*/ 78 h 187"/>
                  <a:gd name="T52" fmla="*/ 81 w 216"/>
                  <a:gd name="T53" fmla="*/ 61 h 187"/>
                  <a:gd name="T54" fmla="*/ 82 w 216"/>
                  <a:gd name="T55" fmla="*/ 47 h 187"/>
                  <a:gd name="T56" fmla="*/ 82 w 216"/>
                  <a:gd name="T57" fmla="*/ 46 h 187"/>
                  <a:gd name="T58" fmla="*/ 95 w 216"/>
                  <a:gd name="T59" fmla="*/ 38 h 187"/>
                  <a:gd name="T60" fmla="*/ 95 w 216"/>
                  <a:gd name="T61" fmla="*/ 35 h 187"/>
                  <a:gd name="T62" fmla="*/ 97 w 216"/>
                  <a:gd name="T63" fmla="*/ 35 h 187"/>
                  <a:gd name="T64" fmla="*/ 107 w 216"/>
                  <a:gd name="T65" fmla="*/ 36 h 187"/>
                  <a:gd name="T66" fmla="*/ 116 w 216"/>
                  <a:gd name="T67" fmla="*/ 33 h 187"/>
                  <a:gd name="T68" fmla="*/ 120 w 216"/>
                  <a:gd name="T69" fmla="*/ 31 h 187"/>
                  <a:gd name="T70" fmla="*/ 124 w 216"/>
                  <a:gd name="T71" fmla="*/ 31 h 187"/>
                  <a:gd name="T72" fmla="*/ 127 w 216"/>
                  <a:gd name="T73" fmla="*/ 29 h 187"/>
                  <a:gd name="T74" fmla="*/ 132 w 216"/>
                  <a:gd name="T75" fmla="*/ 29 h 187"/>
                  <a:gd name="T76" fmla="*/ 135 w 216"/>
                  <a:gd name="T77" fmla="*/ 24 h 187"/>
                  <a:gd name="T78" fmla="*/ 135 w 216"/>
                  <a:gd name="T79" fmla="*/ 22 h 187"/>
                  <a:gd name="T80" fmla="*/ 141 w 216"/>
                  <a:gd name="T81" fmla="*/ 15 h 187"/>
                  <a:gd name="T82" fmla="*/ 141 w 216"/>
                  <a:gd name="T83" fmla="*/ 14 h 187"/>
                  <a:gd name="T84" fmla="*/ 142 w 216"/>
                  <a:gd name="T85" fmla="*/ 14 h 187"/>
                  <a:gd name="T86" fmla="*/ 152 w 216"/>
                  <a:gd name="T87" fmla="*/ 8 h 187"/>
                  <a:gd name="T88" fmla="*/ 156 w 216"/>
                  <a:gd name="T89" fmla="*/ 8 h 187"/>
                  <a:gd name="T90" fmla="*/ 156 w 216"/>
                  <a:gd name="T91" fmla="*/ 9 h 187"/>
                  <a:gd name="T92" fmla="*/ 157 w 216"/>
                  <a:gd name="T93" fmla="*/ 11 h 187"/>
                  <a:gd name="T94" fmla="*/ 162 w 216"/>
                  <a:gd name="T95" fmla="*/ 14 h 187"/>
                  <a:gd name="T96" fmla="*/ 163 w 216"/>
                  <a:gd name="T97" fmla="*/ 14 h 187"/>
                  <a:gd name="T98" fmla="*/ 181 w 216"/>
                  <a:gd name="T99" fmla="*/ 24 h 187"/>
                  <a:gd name="T100" fmla="*/ 192 w 216"/>
                  <a:gd name="T101" fmla="*/ 31 h 187"/>
                  <a:gd name="T102" fmla="*/ 195 w 216"/>
                  <a:gd name="T103" fmla="*/ 32 h 187"/>
                  <a:gd name="T104" fmla="*/ 201 w 216"/>
                  <a:gd name="T105" fmla="*/ 32 h 187"/>
                  <a:gd name="T106" fmla="*/ 201 w 216"/>
                  <a:gd name="T107" fmla="*/ 29 h 187"/>
                  <a:gd name="T108" fmla="*/ 206 w 216"/>
                  <a:gd name="T109" fmla="*/ 21 h 187"/>
                  <a:gd name="T110" fmla="*/ 212 w 216"/>
                  <a:gd name="T111" fmla="*/ 2 h 187"/>
                  <a:gd name="T112" fmla="*/ 216 w 216"/>
                  <a:gd name="T113" fmla="*/ 0 h 1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16" h="187">
                    <a:moveTo>
                      <a:pt x="0" y="187"/>
                    </a:moveTo>
                    <a:lnTo>
                      <a:pt x="0" y="185"/>
                    </a:lnTo>
                    <a:lnTo>
                      <a:pt x="9" y="185"/>
                    </a:lnTo>
                    <a:lnTo>
                      <a:pt x="21" y="187"/>
                    </a:lnTo>
                    <a:lnTo>
                      <a:pt x="32" y="185"/>
                    </a:lnTo>
                    <a:lnTo>
                      <a:pt x="45" y="174"/>
                    </a:lnTo>
                    <a:lnTo>
                      <a:pt x="45" y="172"/>
                    </a:lnTo>
                    <a:lnTo>
                      <a:pt x="46" y="170"/>
                    </a:lnTo>
                    <a:lnTo>
                      <a:pt x="53" y="165"/>
                    </a:lnTo>
                    <a:lnTo>
                      <a:pt x="53" y="163"/>
                    </a:lnTo>
                    <a:lnTo>
                      <a:pt x="60" y="153"/>
                    </a:lnTo>
                    <a:lnTo>
                      <a:pt x="61" y="149"/>
                    </a:lnTo>
                    <a:lnTo>
                      <a:pt x="60" y="145"/>
                    </a:lnTo>
                    <a:lnTo>
                      <a:pt x="60" y="144"/>
                    </a:lnTo>
                    <a:lnTo>
                      <a:pt x="58" y="142"/>
                    </a:lnTo>
                    <a:lnTo>
                      <a:pt x="58" y="138"/>
                    </a:lnTo>
                    <a:lnTo>
                      <a:pt x="60" y="138"/>
                    </a:lnTo>
                    <a:lnTo>
                      <a:pt x="69" y="137"/>
                    </a:lnTo>
                    <a:lnTo>
                      <a:pt x="71" y="135"/>
                    </a:lnTo>
                    <a:lnTo>
                      <a:pt x="69" y="134"/>
                    </a:lnTo>
                    <a:lnTo>
                      <a:pt x="69" y="132"/>
                    </a:lnTo>
                    <a:lnTo>
                      <a:pt x="68" y="122"/>
                    </a:lnTo>
                    <a:lnTo>
                      <a:pt x="67" y="86"/>
                    </a:lnTo>
                    <a:lnTo>
                      <a:pt x="68" y="84"/>
                    </a:lnTo>
                    <a:lnTo>
                      <a:pt x="68" y="81"/>
                    </a:lnTo>
                    <a:lnTo>
                      <a:pt x="71" y="78"/>
                    </a:lnTo>
                    <a:lnTo>
                      <a:pt x="81" y="61"/>
                    </a:lnTo>
                    <a:lnTo>
                      <a:pt x="82" y="47"/>
                    </a:lnTo>
                    <a:lnTo>
                      <a:pt x="82" y="46"/>
                    </a:lnTo>
                    <a:lnTo>
                      <a:pt x="95" y="38"/>
                    </a:lnTo>
                    <a:lnTo>
                      <a:pt x="95" y="35"/>
                    </a:lnTo>
                    <a:lnTo>
                      <a:pt x="97" y="35"/>
                    </a:lnTo>
                    <a:lnTo>
                      <a:pt x="107" y="36"/>
                    </a:lnTo>
                    <a:lnTo>
                      <a:pt x="116" y="33"/>
                    </a:lnTo>
                    <a:lnTo>
                      <a:pt x="120" y="31"/>
                    </a:lnTo>
                    <a:lnTo>
                      <a:pt x="124" y="31"/>
                    </a:lnTo>
                    <a:lnTo>
                      <a:pt x="127" y="29"/>
                    </a:lnTo>
                    <a:lnTo>
                      <a:pt x="132" y="29"/>
                    </a:lnTo>
                    <a:lnTo>
                      <a:pt x="135" y="24"/>
                    </a:lnTo>
                    <a:lnTo>
                      <a:pt x="135" y="22"/>
                    </a:lnTo>
                    <a:lnTo>
                      <a:pt x="141" y="15"/>
                    </a:lnTo>
                    <a:lnTo>
                      <a:pt x="141" y="14"/>
                    </a:lnTo>
                    <a:lnTo>
                      <a:pt x="142" y="14"/>
                    </a:lnTo>
                    <a:lnTo>
                      <a:pt x="152" y="8"/>
                    </a:lnTo>
                    <a:lnTo>
                      <a:pt x="156" y="8"/>
                    </a:lnTo>
                    <a:lnTo>
                      <a:pt x="156" y="9"/>
                    </a:lnTo>
                    <a:lnTo>
                      <a:pt x="157" y="11"/>
                    </a:lnTo>
                    <a:lnTo>
                      <a:pt x="162" y="14"/>
                    </a:lnTo>
                    <a:lnTo>
                      <a:pt x="163" y="14"/>
                    </a:lnTo>
                    <a:lnTo>
                      <a:pt x="181" y="24"/>
                    </a:lnTo>
                    <a:lnTo>
                      <a:pt x="192" y="31"/>
                    </a:lnTo>
                    <a:lnTo>
                      <a:pt x="195" y="32"/>
                    </a:lnTo>
                    <a:lnTo>
                      <a:pt x="201" y="32"/>
                    </a:lnTo>
                    <a:lnTo>
                      <a:pt x="201" y="29"/>
                    </a:lnTo>
                    <a:lnTo>
                      <a:pt x="206" y="21"/>
                    </a:lnTo>
                    <a:lnTo>
                      <a:pt x="212" y="2"/>
                    </a:lnTo>
                    <a:lnTo>
                      <a:pt x="216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71" name="Freeform 5022">
                <a:extLst>
                  <a:ext uri="{FF2B5EF4-FFF2-40B4-BE49-F238E27FC236}">
                    <a16:creationId xmlns:a16="http://schemas.microsoft.com/office/drawing/2014/main" id="{7800DBAA-D184-566F-A2D3-267573E081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2" y="2022"/>
                <a:ext cx="111" cy="111"/>
              </a:xfrm>
              <a:custGeom>
                <a:avLst/>
                <a:gdLst>
                  <a:gd name="T0" fmla="*/ 440 w 441"/>
                  <a:gd name="T1" fmla="*/ 0 h 445"/>
                  <a:gd name="T2" fmla="*/ 412 w 441"/>
                  <a:gd name="T3" fmla="*/ 10 h 445"/>
                  <a:gd name="T4" fmla="*/ 398 w 441"/>
                  <a:gd name="T5" fmla="*/ 14 h 445"/>
                  <a:gd name="T6" fmla="*/ 394 w 441"/>
                  <a:gd name="T7" fmla="*/ 17 h 445"/>
                  <a:gd name="T8" fmla="*/ 357 w 441"/>
                  <a:gd name="T9" fmla="*/ 29 h 445"/>
                  <a:gd name="T10" fmla="*/ 345 w 441"/>
                  <a:gd name="T11" fmla="*/ 27 h 445"/>
                  <a:gd name="T12" fmla="*/ 332 w 441"/>
                  <a:gd name="T13" fmla="*/ 7 h 445"/>
                  <a:gd name="T14" fmla="*/ 331 w 441"/>
                  <a:gd name="T15" fmla="*/ 8 h 445"/>
                  <a:gd name="T16" fmla="*/ 321 w 441"/>
                  <a:gd name="T17" fmla="*/ 25 h 445"/>
                  <a:gd name="T18" fmla="*/ 320 w 441"/>
                  <a:gd name="T19" fmla="*/ 29 h 445"/>
                  <a:gd name="T20" fmla="*/ 322 w 441"/>
                  <a:gd name="T21" fmla="*/ 89 h 445"/>
                  <a:gd name="T22" fmla="*/ 316 w 441"/>
                  <a:gd name="T23" fmla="*/ 97 h 445"/>
                  <a:gd name="T24" fmla="*/ 312 w 441"/>
                  <a:gd name="T25" fmla="*/ 103 h 445"/>
                  <a:gd name="T26" fmla="*/ 312 w 441"/>
                  <a:gd name="T27" fmla="*/ 113 h 445"/>
                  <a:gd name="T28" fmla="*/ 316 w 441"/>
                  <a:gd name="T29" fmla="*/ 127 h 445"/>
                  <a:gd name="T30" fmla="*/ 312 w 441"/>
                  <a:gd name="T31" fmla="*/ 144 h 445"/>
                  <a:gd name="T32" fmla="*/ 321 w 441"/>
                  <a:gd name="T33" fmla="*/ 153 h 445"/>
                  <a:gd name="T34" fmla="*/ 328 w 441"/>
                  <a:gd name="T35" fmla="*/ 208 h 445"/>
                  <a:gd name="T36" fmla="*/ 322 w 441"/>
                  <a:gd name="T37" fmla="*/ 219 h 445"/>
                  <a:gd name="T38" fmla="*/ 324 w 441"/>
                  <a:gd name="T39" fmla="*/ 222 h 445"/>
                  <a:gd name="T40" fmla="*/ 310 w 441"/>
                  <a:gd name="T41" fmla="*/ 248 h 445"/>
                  <a:gd name="T42" fmla="*/ 296 w 441"/>
                  <a:gd name="T43" fmla="*/ 266 h 445"/>
                  <a:gd name="T44" fmla="*/ 285 w 441"/>
                  <a:gd name="T45" fmla="*/ 273 h 445"/>
                  <a:gd name="T46" fmla="*/ 260 w 441"/>
                  <a:gd name="T47" fmla="*/ 275 h 445"/>
                  <a:gd name="T48" fmla="*/ 261 w 441"/>
                  <a:gd name="T49" fmla="*/ 281 h 445"/>
                  <a:gd name="T50" fmla="*/ 260 w 441"/>
                  <a:gd name="T51" fmla="*/ 289 h 445"/>
                  <a:gd name="T52" fmla="*/ 249 w 441"/>
                  <a:gd name="T53" fmla="*/ 293 h 445"/>
                  <a:gd name="T54" fmla="*/ 215 w 441"/>
                  <a:gd name="T55" fmla="*/ 286 h 445"/>
                  <a:gd name="T56" fmla="*/ 163 w 441"/>
                  <a:gd name="T57" fmla="*/ 289 h 445"/>
                  <a:gd name="T58" fmla="*/ 161 w 441"/>
                  <a:gd name="T59" fmla="*/ 293 h 445"/>
                  <a:gd name="T60" fmla="*/ 163 w 441"/>
                  <a:gd name="T61" fmla="*/ 298 h 445"/>
                  <a:gd name="T62" fmla="*/ 168 w 441"/>
                  <a:gd name="T63" fmla="*/ 303 h 445"/>
                  <a:gd name="T64" fmla="*/ 166 w 441"/>
                  <a:gd name="T65" fmla="*/ 317 h 445"/>
                  <a:gd name="T66" fmla="*/ 156 w 441"/>
                  <a:gd name="T67" fmla="*/ 318 h 445"/>
                  <a:gd name="T68" fmla="*/ 144 w 441"/>
                  <a:gd name="T69" fmla="*/ 321 h 445"/>
                  <a:gd name="T70" fmla="*/ 144 w 441"/>
                  <a:gd name="T71" fmla="*/ 356 h 445"/>
                  <a:gd name="T72" fmla="*/ 142 w 441"/>
                  <a:gd name="T73" fmla="*/ 370 h 445"/>
                  <a:gd name="T74" fmla="*/ 147 w 441"/>
                  <a:gd name="T75" fmla="*/ 402 h 445"/>
                  <a:gd name="T76" fmla="*/ 140 w 441"/>
                  <a:gd name="T77" fmla="*/ 405 h 445"/>
                  <a:gd name="T78" fmla="*/ 156 w 441"/>
                  <a:gd name="T79" fmla="*/ 430 h 445"/>
                  <a:gd name="T80" fmla="*/ 159 w 441"/>
                  <a:gd name="T81" fmla="*/ 431 h 445"/>
                  <a:gd name="T82" fmla="*/ 158 w 441"/>
                  <a:gd name="T83" fmla="*/ 435 h 445"/>
                  <a:gd name="T84" fmla="*/ 156 w 441"/>
                  <a:gd name="T85" fmla="*/ 438 h 445"/>
                  <a:gd name="T86" fmla="*/ 142 w 441"/>
                  <a:gd name="T87" fmla="*/ 445 h 445"/>
                  <a:gd name="T88" fmla="*/ 140 w 441"/>
                  <a:gd name="T89" fmla="*/ 444 h 445"/>
                  <a:gd name="T90" fmla="*/ 113 w 441"/>
                  <a:gd name="T91" fmla="*/ 434 h 445"/>
                  <a:gd name="T92" fmla="*/ 96 w 441"/>
                  <a:gd name="T93" fmla="*/ 424 h 445"/>
                  <a:gd name="T94" fmla="*/ 77 w 441"/>
                  <a:gd name="T95" fmla="*/ 421 h 445"/>
                  <a:gd name="T96" fmla="*/ 68 w 441"/>
                  <a:gd name="T97" fmla="*/ 417 h 445"/>
                  <a:gd name="T98" fmla="*/ 68 w 441"/>
                  <a:gd name="T99" fmla="*/ 398 h 445"/>
                  <a:gd name="T100" fmla="*/ 46 w 441"/>
                  <a:gd name="T101" fmla="*/ 394 h 445"/>
                  <a:gd name="T102" fmla="*/ 35 w 441"/>
                  <a:gd name="T103" fmla="*/ 388 h 445"/>
                  <a:gd name="T104" fmla="*/ 28 w 441"/>
                  <a:gd name="T105" fmla="*/ 391 h 445"/>
                  <a:gd name="T106" fmla="*/ 22 w 441"/>
                  <a:gd name="T107" fmla="*/ 385 h 445"/>
                  <a:gd name="T108" fmla="*/ 18 w 441"/>
                  <a:gd name="T109" fmla="*/ 382 h 445"/>
                  <a:gd name="T110" fmla="*/ 5 w 441"/>
                  <a:gd name="T111" fmla="*/ 381 h 445"/>
                  <a:gd name="T112" fmla="*/ 0 w 441"/>
                  <a:gd name="T113" fmla="*/ 375 h 4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441" h="445">
                    <a:moveTo>
                      <a:pt x="441" y="0"/>
                    </a:moveTo>
                    <a:lnTo>
                      <a:pt x="440" y="0"/>
                    </a:lnTo>
                    <a:lnTo>
                      <a:pt x="420" y="10"/>
                    </a:lnTo>
                    <a:lnTo>
                      <a:pt x="412" y="10"/>
                    </a:lnTo>
                    <a:lnTo>
                      <a:pt x="399" y="12"/>
                    </a:lnTo>
                    <a:lnTo>
                      <a:pt x="398" y="14"/>
                    </a:lnTo>
                    <a:lnTo>
                      <a:pt x="396" y="14"/>
                    </a:lnTo>
                    <a:lnTo>
                      <a:pt x="394" y="17"/>
                    </a:lnTo>
                    <a:lnTo>
                      <a:pt x="381" y="23"/>
                    </a:lnTo>
                    <a:lnTo>
                      <a:pt x="357" y="29"/>
                    </a:lnTo>
                    <a:lnTo>
                      <a:pt x="346" y="29"/>
                    </a:lnTo>
                    <a:lnTo>
                      <a:pt x="345" y="27"/>
                    </a:lnTo>
                    <a:lnTo>
                      <a:pt x="332" y="8"/>
                    </a:lnTo>
                    <a:lnTo>
                      <a:pt x="332" y="7"/>
                    </a:lnTo>
                    <a:lnTo>
                      <a:pt x="331" y="7"/>
                    </a:lnTo>
                    <a:lnTo>
                      <a:pt x="331" y="8"/>
                    </a:lnTo>
                    <a:lnTo>
                      <a:pt x="329" y="10"/>
                    </a:lnTo>
                    <a:lnTo>
                      <a:pt x="321" y="25"/>
                    </a:lnTo>
                    <a:lnTo>
                      <a:pt x="318" y="27"/>
                    </a:lnTo>
                    <a:lnTo>
                      <a:pt x="320" y="29"/>
                    </a:lnTo>
                    <a:lnTo>
                      <a:pt x="324" y="49"/>
                    </a:lnTo>
                    <a:lnTo>
                      <a:pt x="322" y="89"/>
                    </a:lnTo>
                    <a:lnTo>
                      <a:pt x="320" y="94"/>
                    </a:lnTo>
                    <a:lnTo>
                      <a:pt x="316" y="97"/>
                    </a:lnTo>
                    <a:lnTo>
                      <a:pt x="314" y="100"/>
                    </a:lnTo>
                    <a:lnTo>
                      <a:pt x="312" y="103"/>
                    </a:lnTo>
                    <a:lnTo>
                      <a:pt x="314" y="110"/>
                    </a:lnTo>
                    <a:lnTo>
                      <a:pt x="312" y="113"/>
                    </a:lnTo>
                    <a:lnTo>
                      <a:pt x="310" y="120"/>
                    </a:lnTo>
                    <a:lnTo>
                      <a:pt x="316" y="127"/>
                    </a:lnTo>
                    <a:lnTo>
                      <a:pt x="320" y="137"/>
                    </a:lnTo>
                    <a:lnTo>
                      <a:pt x="312" y="144"/>
                    </a:lnTo>
                    <a:lnTo>
                      <a:pt x="313" y="149"/>
                    </a:lnTo>
                    <a:lnTo>
                      <a:pt x="321" y="153"/>
                    </a:lnTo>
                    <a:lnTo>
                      <a:pt x="321" y="164"/>
                    </a:lnTo>
                    <a:lnTo>
                      <a:pt x="328" y="208"/>
                    </a:lnTo>
                    <a:lnTo>
                      <a:pt x="324" y="213"/>
                    </a:lnTo>
                    <a:lnTo>
                      <a:pt x="322" y="219"/>
                    </a:lnTo>
                    <a:lnTo>
                      <a:pt x="322" y="220"/>
                    </a:lnTo>
                    <a:lnTo>
                      <a:pt x="324" y="222"/>
                    </a:lnTo>
                    <a:lnTo>
                      <a:pt x="331" y="236"/>
                    </a:lnTo>
                    <a:lnTo>
                      <a:pt x="310" y="248"/>
                    </a:lnTo>
                    <a:lnTo>
                      <a:pt x="305" y="259"/>
                    </a:lnTo>
                    <a:lnTo>
                      <a:pt x="296" y="266"/>
                    </a:lnTo>
                    <a:lnTo>
                      <a:pt x="290" y="269"/>
                    </a:lnTo>
                    <a:lnTo>
                      <a:pt x="285" y="273"/>
                    </a:lnTo>
                    <a:lnTo>
                      <a:pt x="285" y="275"/>
                    </a:lnTo>
                    <a:lnTo>
                      <a:pt x="260" y="275"/>
                    </a:lnTo>
                    <a:lnTo>
                      <a:pt x="260" y="276"/>
                    </a:lnTo>
                    <a:lnTo>
                      <a:pt x="261" y="281"/>
                    </a:lnTo>
                    <a:lnTo>
                      <a:pt x="261" y="287"/>
                    </a:lnTo>
                    <a:lnTo>
                      <a:pt x="260" y="289"/>
                    </a:lnTo>
                    <a:lnTo>
                      <a:pt x="253" y="293"/>
                    </a:lnTo>
                    <a:lnTo>
                      <a:pt x="249" y="293"/>
                    </a:lnTo>
                    <a:lnTo>
                      <a:pt x="240" y="290"/>
                    </a:lnTo>
                    <a:lnTo>
                      <a:pt x="215" y="286"/>
                    </a:lnTo>
                    <a:lnTo>
                      <a:pt x="193" y="289"/>
                    </a:lnTo>
                    <a:lnTo>
                      <a:pt x="163" y="289"/>
                    </a:lnTo>
                    <a:lnTo>
                      <a:pt x="161" y="290"/>
                    </a:lnTo>
                    <a:lnTo>
                      <a:pt x="161" y="293"/>
                    </a:lnTo>
                    <a:lnTo>
                      <a:pt x="162" y="297"/>
                    </a:lnTo>
                    <a:lnTo>
                      <a:pt x="163" y="298"/>
                    </a:lnTo>
                    <a:lnTo>
                      <a:pt x="165" y="301"/>
                    </a:lnTo>
                    <a:lnTo>
                      <a:pt x="168" y="303"/>
                    </a:lnTo>
                    <a:lnTo>
                      <a:pt x="168" y="314"/>
                    </a:lnTo>
                    <a:lnTo>
                      <a:pt x="166" y="317"/>
                    </a:lnTo>
                    <a:lnTo>
                      <a:pt x="161" y="318"/>
                    </a:lnTo>
                    <a:lnTo>
                      <a:pt x="156" y="318"/>
                    </a:lnTo>
                    <a:lnTo>
                      <a:pt x="147" y="321"/>
                    </a:lnTo>
                    <a:lnTo>
                      <a:pt x="144" y="321"/>
                    </a:lnTo>
                    <a:lnTo>
                      <a:pt x="142" y="350"/>
                    </a:lnTo>
                    <a:lnTo>
                      <a:pt x="144" y="356"/>
                    </a:lnTo>
                    <a:lnTo>
                      <a:pt x="144" y="370"/>
                    </a:lnTo>
                    <a:lnTo>
                      <a:pt x="142" y="370"/>
                    </a:lnTo>
                    <a:lnTo>
                      <a:pt x="142" y="372"/>
                    </a:lnTo>
                    <a:lnTo>
                      <a:pt x="147" y="402"/>
                    </a:lnTo>
                    <a:lnTo>
                      <a:pt x="144" y="402"/>
                    </a:lnTo>
                    <a:lnTo>
                      <a:pt x="140" y="405"/>
                    </a:lnTo>
                    <a:lnTo>
                      <a:pt x="140" y="412"/>
                    </a:lnTo>
                    <a:lnTo>
                      <a:pt x="156" y="430"/>
                    </a:lnTo>
                    <a:lnTo>
                      <a:pt x="158" y="430"/>
                    </a:lnTo>
                    <a:lnTo>
                      <a:pt x="159" y="431"/>
                    </a:lnTo>
                    <a:lnTo>
                      <a:pt x="159" y="434"/>
                    </a:lnTo>
                    <a:lnTo>
                      <a:pt x="158" y="435"/>
                    </a:lnTo>
                    <a:lnTo>
                      <a:pt x="158" y="437"/>
                    </a:lnTo>
                    <a:lnTo>
                      <a:pt x="156" y="438"/>
                    </a:lnTo>
                    <a:lnTo>
                      <a:pt x="152" y="439"/>
                    </a:lnTo>
                    <a:lnTo>
                      <a:pt x="142" y="445"/>
                    </a:lnTo>
                    <a:lnTo>
                      <a:pt x="141" y="445"/>
                    </a:lnTo>
                    <a:lnTo>
                      <a:pt x="140" y="444"/>
                    </a:lnTo>
                    <a:lnTo>
                      <a:pt x="137" y="444"/>
                    </a:lnTo>
                    <a:lnTo>
                      <a:pt x="113" y="434"/>
                    </a:lnTo>
                    <a:lnTo>
                      <a:pt x="102" y="424"/>
                    </a:lnTo>
                    <a:lnTo>
                      <a:pt x="96" y="424"/>
                    </a:lnTo>
                    <a:lnTo>
                      <a:pt x="84" y="420"/>
                    </a:lnTo>
                    <a:lnTo>
                      <a:pt x="77" y="421"/>
                    </a:lnTo>
                    <a:lnTo>
                      <a:pt x="73" y="421"/>
                    </a:lnTo>
                    <a:lnTo>
                      <a:pt x="68" y="417"/>
                    </a:lnTo>
                    <a:lnTo>
                      <a:pt x="67" y="410"/>
                    </a:lnTo>
                    <a:lnTo>
                      <a:pt x="68" y="398"/>
                    </a:lnTo>
                    <a:lnTo>
                      <a:pt x="57" y="394"/>
                    </a:lnTo>
                    <a:lnTo>
                      <a:pt x="46" y="394"/>
                    </a:lnTo>
                    <a:lnTo>
                      <a:pt x="35" y="389"/>
                    </a:lnTo>
                    <a:lnTo>
                      <a:pt x="35" y="388"/>
                    </a:lnTo>
                    <a:lnTo>
                      <a:pt x="32" y="389"/>
                    </a:lnTo>
                    <a:lnTo>
                      <a:pt x="28" y="391"/>
                    </a:lnTo>
                    <a:lnTo>
                      <a:pt x="24" y="388"/>
                    </a:lnTo>
                    <a:lnTo>
                      <a:pt x="22" y="385"/>
                    </a:lnTo>
                    <a:lnTo>
                      <a:pt x="21" y="384"/>
                    </a:lnTo>
                    <a:lnTo>
                      <a:pt x="18" y="382"/>
                    </a:lnTo>
                    <a:lnTo>
                      <a:pt x="10" y="379"/>
                    </a:lnTo>
                    <a:lnTo>
                      <a:pt x="5" y="381"/>
                    </a:lnTo>
                    <a:lnTo>
                      <a:pt x="0" y="381"/>
                    </a:lnTo>
                    <a:lnTo>
                      <a:pt x="0" y="37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72" name="Line 5023">
                <a:extLst>
                  <a:ext uri="{FF2B5EF4-FFF2-40B4-BE49-F238E27FC236}">
                    <a16:creationId xmlns:a16="http://schemas.microsoft.com/office/drawing/2014/main" id="{E3039846-067C-C08B-1B45-A7FA6F67741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4234" y="2021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73" name="Freeform 5024">
                <a:extLst>
                  <a:ext uri="{FF2B5EF4-FFF2-40B4-BE49-F238E27FC236}">
                    <a16:creationId xmlns:a16="http://schemas.microsoft.com/office/drawing/2014/main" id="{596B5C36-9CCA-DE0E-91E3-C49BB89A38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5" y="2023"/>
                <a:ext cx="59" cy="99"/>
              </a:xfrm>
              <a:custGeom>
                <a:avLst/>
                <a:gdLst>
                  <a:gd name="T0" fmla="*/ 230 w 233"/>
                  <a:gd name="T1" fmla="*/ 339 h 395"/>
                  <a:gd name="T2" fmla="*/ 213 w 233"/>
                  <a:gd name="T3" fmla="*/ 332 h 395"/>
                  <a:gd name="T4" fmla="*/ 205 w 233"/>
                  <a:gd name="T5" fmla="*/ 336 h 395"/>
                  <a:gd name="T6" fmla="*/ 199 w 233"/>
                  <a:gd name="T7" fmla="*/ 353 h 395"/>
                  <a:gd name="T8" fmla="*/ 190 w 233"/>
                  <a:gd name="T9" fmla="*/ 358 h 395"/>
                  <a:gd name="T10" fmla="*/ 177 w 233"/>
                  <a:gd name="T11" fmla="*/ 367 h 395"/>
                  <a:gd name="T12" fmla="*/ 169 w 233"/>
                  <a:gd name="T13" fmla="*/ 374 h 395"/>
                  <a:gd name="T14" fmla="*/ 158 w 233"/>
                  <a:gd name="T15" fmla="*/ 376 h 395"/>
                  <a:gd name="T16" fmla="*/ 153 w 233"/>
                  <a:gd name="T17" fmla="*/ 378 h 395"/>
                  <a:gd name="T18" fmla="*/ 134 w 233"/>
                  <a:gd name="T19" fmla="*/ 388 h 395"/>
                  <a:gd name="T20" fmla="*/ 92 w 233"/>
                  <a:gd name="T21" fmla="*/ 393 h 395"/>
                  <a:gd name="T22" fmla="*/ 91 w 233"/>
                  <a:gd name="T23" fmla="*/ 391 h 395"/>
                  <a:gd name="T24" fmla="*/ 86 w 233"/>
                  <a:gd name="T25" fmla="*/ 386 h 395"/>
                  <a:gd name="T26" fmla="*/ 84 w 233"/>
                  <a:gd name="T27" fmla="*/ 382 h 395"/>
                  <a:gd name="T28" fmla="*/ 85 w 233"/>
                  <a:gd name="T29" fmla="*/ 374 h 395"/>
                  <a:gd name="T30" fmla="*/ 91 w 233"/>
                  <a:gd name="T31" fmla="*/ 345 h 395"/>
                  <a:gd name="T32" fmla="*/ 99 w 233"/>
                  <a:gd name="T33" fmla="*/ 323 h 395"/>
                  <a:gd name="T34" fmla="*/ 102 w 233"/>
                  <a:gd name="T35" fmla="*/ 322 h 395"/>
                  <a:gd name="T36" fmla="*/ 82 w 233"/>
                  <a:gd name="T37" fmla="*/ 297 h 395"/>
                  <a:gd name="T38" fmla="*/ 72 w 233"/>
                  <a:gd name="T39" fmla="*/ 262 h 395"/>
                  <a:gd name="T40" fmla="*/ 50 w 233"/>
                  <a:gd name="T41" fmla="*/ 268 h 395"/>
                  <a:gd name="T42" fmla="*/ 39 w 233"/>
                  <a:gd name="T43" fmla="*/ 263 h 395"/>
                  <a:gd name="T44" fmla="*/ 31 w 233"/>
                  <a:gd name="T45" fmla="*/ 254 h 395"/>
                  <a:gd name="T46" fmla="*/ 15 w 233"/>
                  <a:gd name="T47" fmla="*/ 212 h 395"/>
                  <a:gd name="T48" fmla="*/ 1 w 233"/>
                  <a:gd name="T49" fmla="*/ 199 h 395"/>
                  <a:gd name="T50" fmla="*/ 1 w 233"/>
                  <a:gd name="T51" fmla="*/ 195 h 395"/>
                  <a:gd name="T52" fmla="*/ 18 w 233"/>
                  <a:gd name="T53" fmla="*/ 177 h 395"/>
                  <a:gd name="T54" fmla="*/ 17 w 233"/>
                  <a:gd name="T55" fmla="*/ 166 h 395"/>
                  <a:gd name="T56" fmla="*/ 14 w 233"/>
                  <a:gd name="T57" fmla="*/ 153 h 395"/>
                  <a:gd name="T58" fmla="*/ 14 w 233"/>
                  <a:gd name="T59" fmla="*/ 136 h 395"/>
                  <a:gd name="T60" fmla="*/ 15 w 233"/>
                  <a:gd name="T61" fmla="*/ 128 h 395"/>
                  <a:gd name="T62" fmla="*/ 21 w 233"/>
                  <a:gd name="T63" fmla="*/ 124 h 395"/>
                  <a:gd name="T64" fmla="*/ 45 w 233"/>
                  <a:gd name="T65" fmla="*/ 122 h 395"/>
                  <a:gd name="T66" fmla="*/ 50 w 233"/>
                  <a:gd name="T67" fmla="*/ 110 h 395"/>
                  <a:gd name="T68" fmla="*/ 52 w 233"/>
                  <a:gd name="T69" fmla="*/ 86 h 395"/>
                  <a:gd name="T70" fmla="*/ 63 w 233"/>
                  <a:gd name="T71" fmla="*/ 74 h 395"/>
                  <a:gd name="T72" fmla="*/ 74 w 233"/>
                  <a:gd name="T73" fmla="*/ 60 h 395"/>
                  <a:gd name="T74" fmla="*/ 79 w 233"/>
                  <a:gd name="T75" fmla="*/ 57 h 395"/>
                  <a:gd name="T76" fmla="*/ 57 w 233"/>
                  <a:gd name="T77" fmla="*/ 47 h 395"/>
                  <a:gd name="T78" fmla="*/ 61 w 233"/>
                  <a:gd name="T79" fmla="*/ 41 h 395"/>
                  <a:gd name="T80" fmla="*/ 64 w 233"/>
                  <a:gd name="T81" fmla="*/ 33 h 395"/>
                  <a:gd name="T82" fmla="*/ 60 w 233"/>
                  <a:gd name="T83" fmla="*/ 23 h 395"/>
                  <a:gd name="T84" fmla="*/ 49 w 233"/>
                  <a:gd name="T85" fmla="*/ 16 h 3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33" h="395">
                    <a:moveTo>
                      <a:pt x="233" y="339"/>
                    </a:moveTo>
                    <a:lnTo>
                      <a:pt x="230" y="339"/>
                    </a:lnTo>
                    <a:lnTo>
                      <a:pt x="228" y="336"/>
                    </a:lnTo>
                    <a:lnTo>
                      <a:pt x="213" y="332"/>
                    </a:lnTo>
                    <a:lnTo>
                      <a:pt x="205" y="335"/>
                    </a:lnTo>
                    <a:lnTo>
                      <a:pt x="205" y="336"/>
                    </a:lnTo>
                    <a:lnTo>
                      <a:pt x="201" y="350"/>
                    </a:lnTo>
                    <a:lnTo>
                      <a:pt x="199" y="353"/>
                    </a:lnTo>
                    <a:lnTo>
                      <a:pt x="197" y="355"/>
                    </a:lnTo>
                    <a:lnTo>
                      <a:pt x="190" y="358"/>
                    </a:lnTo>
                    <a:lnTo>
                      <a:pt x="180" y="365"/>
                    </a:lnTo>
                    <a:lnTo>
                      <a:pt x="177" y="367"/>
                    </a:lnTo>
                    <a:lnTo>
                      <a:pt x="176" y="369"/>
                    </a:lnTo>
                    <a:lnTo>
                      <a:pt x="169" y="374"/>
                    </a:lnTo>
                    <a:lnTo>
                      <a:pt x="159" y="376"/>
                    </a:lnTo>
                    <a:lnTo>
                      <a:pt x="158" y="376"/>
                    </a:lnTo>
                    <a:lnTo>
                      <a:pt x="156" y="378"/>
                    </a:lnTo>
                    <a:lnTo>
                      <a:pt x="153" y="378"/>
                    </a:lnTo>
                    <a:lnTo>
                      <a:pt x="146" y="379"/>
                    </a:lnTo>
                    <a:lnTo>
                      <a:pt x="134" y="388"/>
                    </a:lnTo>
                    <a:lnTo>
                      <a:pt x="108" y="395"/>
                    </a:lnTo>
                    <a:lnTo>
                      <a:pt x="92" y="393"/>
                    </a:lnTo>
                    <a:lnTo>
                      <a:pt x="92" y="392"/>
                    </a:lnTo>
                    <a:lnTo>
                      <a:pt x="91" y="391"/>
                    </a:lnTo>
                    <a:lnTo>
                      <a:pt x="88" y="389"/>
                    </a:lnTo>
                    <a:lnTo>
                      <a:pt x="86" y="386"/>
                    </a:lnTo>
                    <a:lnTo>
                      <a:pt x="84" y="383"/>
                    </a:lnTo>
                    <a:lnTo>
                      <a:pt x="84" y="382"/>
                    </a:lnTo>
                    <a:lnTo>
                      <a:pt x="82" y="376"/>
                    </a:lnTo>
                    <a:lnTo>
                      <a:pt x="85" y="374"/>
                    </a:lnTo>
                    <a:lnTo>
                      <a:pt x="89" y="358"/>
                    </a:lnTo>
                    <a:lnTo>
                      <a:pt x="91" y="345"/>
                    </a:lnTo>
                    <a:lnTo>
                      <a:pt x="98" y="323"/>
                    </a:lnTo>
                    <a:lnTo>
                      <a:pt x="99" y="323"/>
                    </a:lnTo>
                    <a:lnTo>
                      <a:pt x="100" y="322"/>
                    </a:lnTo>
                    <a:lnTo>
                      <a:pt x="102" y="322"/>
                    </a:lnTo>
                    <a:lnTo>
                      <a:pt x="95" y="309"/>
                    </a:lnTo>
                    <a:lnTo>
                      <a:pt x="82" y="297"/>
                    </a:lnTo>
                    <a:lnTo>
                      <a:pt x="77" y="268"/>
                    </a:lnTo>
                    <a:lnTo>
                      <a:pt x="72" y="262"/>
                    </a:lnTo>
                    <a:lnTo>
                      <a:pt x="64" y="266"/>
                    </a:lnTo>
                    <a:lnTo>
                      <a:pt x="50" y="268"/>
                    </a:lnTo>
                    <a:lnTo>
                      <a:pt x="45" y="266"/>
                    </a:lnTo>
                    <a:lnTo>
                      <a:pt x="39" y="263"/>
                    </a:lnTo>
                    <a:lnTo>
                      <a:pt x="32" y="256"/>
                    </a:lnTo>
                    <a:lnTo>
                      <a:pt x="31" y="254"/>
                    </a:lnTo>
                    <a:lnTo>
                      <a:pt x="19" y="220"/>
                    </a:lnTo>
                    <a:lnTo>
                      <a:pt x="15" y="212"/>
                    </a:lnTo>
                    <a:lnTo>
                      <a:pt x="8" y="208"/>
                    </a:lnTo>
                    <a:lnTo>
                      <a:pt x="1" y="199"/>
                    </a:lnTo>
                    <a:lnTo>
                      <a:pt x="0" y="196"/>
                    </a:lnTo>
                    <a:lnTo>
                      <a:pt x="1" y="195"/>
                    </a:lnTo>
                    <a:lnTo>
                      <a:pt x="11" y="187"/>
                    </a:lnTo>
                    <a:lnTo>
                      <a:pt x="18" y="177"/>
                    </a:lnTo>
                    <a:lnTo>
                      <a:pt x="18" y="168"/>
                    </a:lnTo>
                    <a:lnTo>
                      <a:pt x="17" y="166"/>
                    </a:lnTo>
                    <a:lnTo>
                      <a:pt x="15" y="157"/>
                    </a:lnTo>
                    <a:lnTo>
                      <a:pt x="14" y="153"/>
                    </a:lnTo>
                    <a:lnTo>
                      <a:pt x="12" y="139"/>
                    </a:lnTo>
                    <a:lnTo>
                      <a:pt x="14" y="136"/>
                    </a:lnTo>
                    <a:lnTo>
                      <a:pt x="14" y="131"/>
                    </a:lnTo>
                    <a:lnTo>
                      <a:pt x="15" y="128"/>
                    </a:lnTo>
                    <a:lnTo>
                      <a:pt x="18" y="127"/>
                    </a:lnTo>
                    <a:lnTo>
                      <a:pt x="21" y="124"/>
                    </a:lnTo>
                    <a:lnTo>
                      <a:pt x="24" y="122"/>
                    </a:lnTo>
                    <a:lnTo>
                      <a:pt x="45" y="122"/>
                    </a:lnTo>
                    <a:lnTo>
                      <a:pt x="49" y="117"/>
                    </a:lnTo>
                    <a:lnTo>
                      <a:pt x="50" y="110"/>
                    </a:lnTo>
                    <a:lnTo>
                      <a:pt x="49" y="97"/>
                    </a:lnTo>
                    <a:lnTo>
                      <a:pt x="52" y="86"/>
                    </a:lnTo>
                    <a:lnTo>
                      <a:pt x="52" y="84"/>
                    </a:lnTo>
                    <a:lnTo>
                      <a:pt x="63" y="74"/>
                    </a:lnTo>
                    <a:lnTo>
                      <a:pt x="71" y="62"/>
                    </a:lnTo>
                    <a:lnTo>
                      <a:pt x="74" y="60"/>
                    </a:lnTo>
                    <a:lnTo>
                      <a:pt x="77" y="60"/>
                    </a:lnTo>
                    <a:lnTo>
                      <a:pt x="79" y="57"/>
                    </a:lnTo>
                    <a:lnTo>
                      <a:pt x="79" y="53"/>
                    </a:lnTo>
                    <a:lnTo>
                      <a:pt x="57" y="47"/>
                    </a:lnTo>
                    <a:lnTo>
                      <a:pt x="56" y="43"/>
                    </a:lnTo>
                    <a:lnTo>
                      <a:pt x="61" y="41"/>
                    </a:lnTo>
                    <a:lnTo>
                      <a:pt x="64" y="41"/>
                    </a:lnTo>
                    <a:lnTo>
                      <a:pt x="64" y="33"/>
                    </a:lnTo>
                    <a:lnTo>
                      <a:pt x="63" y="29"/>
                    </a:lnTo>
                    <a:lnTo>
                      <a:pt x="60" y="23"/>
                    </a:lnTo>
                    <a:lnTo>
                      <a:pt x="60" y="22"/>
                    </a:lnTo>
                    <a:lnTo>
                      <a:pt x="49" y="16"/>
                    </a:lnTo>
                    <a:lnTo>
                      <a:pt x="37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74" name="Freeform 5025">
                <a:extLst>
                  <a:ext uri="{FF2B5EF4-FFF2-40B4-BE49-F238E27FC236}">
                    <a16:creationId xmlns:a16="http://schemas.microsoft.com/office/drawing/2014/main" id="{CB912E4B-B9AE-3744-0C97-4A32F00455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9" y="2108"/>
                <a:ext cx="75" cy="39"/>
              </a:xfrm>
              <a:custGeom>
                <a:avLst/>
                <a:gdLst>
                  <a:gd name="T0" fmla="*/ 298 w 299"/>
                  <a:gd name="T1" fmla="*/ 4 h 160"/>
                  <a:gd name="T2" fmla="*/ 294 w 299"/>
                  <a:gd name="T3" fmla="*/ 25 h 160"/>
                  <a:gd name="T4" fmla="*/ 296 w 299"/>
                  <a:gd name="T5" fmla="*/ 46 h 160"/>
                  <a:gd name="T6" fmla="*/ 292 w 299"/>
                  <a:gd name="T7" fmla="*/ 75 h 160"/>
                  <a:gd name="T8" fmla="*/ 285 w 299"/>
                  <a:gd name="T9" fmla="*/ 85 h 160"/>
                  <a:gd name="T10" fmla="*/ 284 w 299"/>
                  <a:gd name="T11" fmla="*/ 86 h 160"/>
                  <a:gd name="T12" fmla="*/ 277 w 299"/>
                  <a:gd name="T13" fmla="*/ 83 h 160"/>
                  <a:gd name="T14" fmla="*/ 254 w 299"/>
                  <a:gd name="T15" fmla="*/ 82 h 160"/>
                  <a:gd name="T16" fmla="*/ 248 w 299"/>
                  <a:gd name="T17" fmla="*/ 85 h 160"/>
                  <a:gd name="T18" fmla="*/ 242 w 299"/>
                  <a:gd name="T19" fmla="*/ 86 h 160"/>
                  <a:gd name="T20" fmla="*/ 224 w 299"/>
                  <a:gd name="T21" fmla="*/ 85 h 160"/>
                  <a:gd name="T22" fmla="*/ 219 w 299"/>
                  <a:gd name="T23" fmla="*/ 83 h 160"/>
                  <a:gd name="T24" fmla="*/ 222 w 299"/>
                  <a:gd name="T25" fmla="*/ 95 h 160"/>
                  <a:gd name="T26" fmla="*/ 217 w 299"/>
                  <a:gd name="T27" fmla="*/ 121 h 160"/>
                  <a:gd name="T28" fmla="*/ 215 w 299"/>
                  <a:gd name="T29" fmla="*/ 124 h 160"/>
                  <a:gd name="T30" fmla="*/ 164 w 299"/>
                  <a:gd name="T31" fmla="*/ 148 h 160"/>
                  <a:gd name="T32" fmla="*/ 159 w 299"/>
                  <a:gd name="T33" fmla="*/ 150 h 160"/>
                  <a:gd name="T34" fmla="*/ 148 w 299"/>
                  <a:gd name="T35" fmla="*/ 134 h 160"/>
                  <a:gd name="T36" fmla="*/ 131 w 299"/>
                  <a:gd name="T37" fmla="*/ 121 h 160"/>
                  <a:gd name="T38" fmla="*/ 108 w 299"/>
                  <a:gd name="T39" fmla="*/ 120 h 160"/>
                  <a:gd name="T40" fmla="*/ 90 w 299"/>
                  <a:gd name="T41" fmla="*/ 130 h 160"/>
                  <a:gd name="T42" fmla="*/ 85 w 299"/>
                  <a:gd name="T43" fmla="*/ 104 h 160"/>
                  <a:gd name="T44" fmla="*/ 77 w 299"/>
                  <a:gd name="T45" fmla="*/ 107 h 160"/>
                  <a:gd name="T46" fmla="*/ 59 w 299"/>
                  <a:gd name="T47" fmla="*/ 106 h 160"/>
                  <a:gd name="T48" fmla="*/ 49 w 299"/>
                  <a:gd name="T49" fmla="*/ 100 h 160"/>
                  <a:gd name="T50" fmla="*/ 38 w 299"/>
                  <a:gd name="T51" fmla="*/ 102 h 160"/>
                  <a:gd name="T52" fmla="*/ 24 w 299"/>
                  <a:gd name="T53" fmla="*/ 114 h 160"/>
                  <a:gd name="T54" fmla="*/ 6 w 299"/>
                  <a:gd name="T55" fmla="*/ 103 h 160"/>
                  <a:gd name="T56" fmla="*/ 0 w 299"/>
                  <a:gd name="T57" fmla="*/ 107 h 160"/>
                  <a:gd name="T58" fmla="*/ 2 w 299"/>
                  <a:gd name="T59" fmla="*/ 113 h 160"/>
                  <a:gd name="T60" fmla="*/ 4 w 299"/>
                  <a:gd name="T61" fmla="*/ 121 h 160"/>
                  <a:gd name="T62" fmla="*/ 16 w 299"/>
                  <a:gd name="T63" fmla="*/ 133 h 160"/>
                  <a:gd name="T64" fmla="*/ 20 w 299"/>
                  <a:gd name="T65" fmla="*/ 152 h 160"/>
                  <a:gd name="T66" fmla="*/ 16 w 299"/>
                  <a:gd name="T67" fmla="*/ 160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99" h="160">
                    <a:moveTo>
                      <a:pt x="299" y="0"/>
                    </a:moveTo>
                    <a:lnTo>
                      <a:pt x="298" y="4"/>
                    </a:lnTo>
                    <a:lnTo>
                      <a:pt x="295" y="7"/>
                    </a:lnTo>
                    <a:lnTo>
                      <a:pt x="294" y="25"/>
                    </a:lnTo>
                    <a:lnTo>
                      <a:pt x="296" y="37"/>
                    </a:lnTo>
                    <a:lnTo>
                      <a:pt x="296" y="46"/>
                    </a:lnTo>
                    <a:lnTo>
                      <a:pt x="292" y="74"/>
                    </a:lnTo>
                    <a:lnTo>
                      <a:pt x="292" y="75"/>
                    </a:lnTo>
                    <a:lnTo>
                      <a:pt x="289" y="79"/>
                    </a:lnTo>
                    <a:lnTo>
                      <a:pt x="285" y="85"/>
                    </a:lnTo>
                    <a:lnTo>
                      <a:pt x="284" y="85"/>
                    </a:lnTo>
                    <a:lnTo>
                      <a:pt x="284" y="86"/>
                    </a:lnTo>
                    <a:lnTo>
                      <a:pt x="282" y="86"/>
                    </a:lnTo>
                    <a:lnTo>
                      <a:pt x="277" y="83"/>
                    </a:lnTo>
                    <a:lnTo>
                      <a:pt x="257" y="79"/>
                    </a:lnTo>
                    <a:lnTo>
                      <a:pt x="254" y="82"/>
                    </a:lnTo>
                    <a:lnTo>
                      <a:pt x="249" y="85"/>
                    </a:lnTo>
                    <a:lnTo>
                      <a:pt x="248" y="85"/>
                    </a:lnTo>
                    <a:lnTo>
                      <a:pt x="243" y="86"/>
                    </a:lnTo>
                    <a:lnTo>
                      <a:pt x="242" y="86"/>
                    </a:lnTo>
                    <a:lnTo>
                      <a:pt x="235" y="85"/>
                    </a:lnTo>
                    <a:lnTo>
                      <a:pt x="224" y="85"/>
                    </a:lnTo>
                    <a:lnTo>
                      <a:pt x="222" y="83"/>
                    </a:lnTo>
                    <a:lnTo>
                      <a:pt x="219" y="83"/>
                    </a:lnTo>
                    <a:lnTo>
                      <a:pt x="219" y="85"/>
                    </a:lnTo>
                    <a:lnTo>
                      <a:pt x="222" y="95"/>
                    </a:lnTo>
                    <a:lnTo>
                      <a:pt x="222" y="103"/>
                    </a:lnTo>
                    <a:lnTo>
                      <a:pt x="217" y="121"/>
                    </a:lnTo>
                    <a:lnTo>
                      <a:pt x="215" y="123"/>
                    </a:lnTo>
                    <a:lnTo>
                      <a:pt x="215" y="124"/>
                    </a:lnTo>
                    <a:lnTo>
                      <a:pt x="165" y="146"/>
                    </a:lnTo>
                    <a:lnTo>
                      <a:pt x="164" y="148"/>
                    </a:lnTo>
                    <a:lnTo>
                      <a:pt x="162" y="150"/>
                    </a:lnTo>
                    <a:lnTo>
                      <a:pt x="159" y="150"/>
                    </a:lnTo>
                    <a:lnTo>
                      <a:pt x="158" y="149"/>
                    </a:lnTo>
                    <a:lnTo>
                      <a:pt x="148" y="134"/>
                    </a:lnTo>
                    <a:lnTo>
                      <a:pt x="137" y="123"/>
                    </a:lnTo>
                    <a:lnTo>
                      <a:pt x="131" y="121"/>
                    </a:lnTo>
                    <a:lnTo>
                      <a:pt x="120" y="116"/>
                    </a:lnTo>
                    <a:lnTo>
                      <a:pt x="108" y="120"/>
                    </a:lnTo>
                    <a:lnTo>
                      <a:pt x="91" y="130"/>
                    </a:lnTo>
                    <a:lnTo>
                      <a:pt x="90" y="130"/>
                    </a:lnTo>
                    <a:lnTo>
                      <a:pt x="90" y="106"/>
                    </a:lnTo>
                    <a:lnTo>
                      <a:pt x="85" y="104"/>
                    </a:lnTo>
                    <a:lnTo>
                      <a:pt x="83" y="104"/>
                    </a:lnTo>
                    <a:lnTo>
                      <a:pt x="77" y="107"/>
                    </a:lnTo>
                    <a:lnTo>
                      <a:pt x="64" y="107"/>
                    </a:lnTo>
                    <a:lnTo>
                      <a:pt x="59" y="106"/>
                    </a:lnTo>
                    <a:lnTo>
                      <a:pt x="51" y="102"/>
                    </a:lnTo>
                    <a:lnTo>
                      <a:pt x="49" y="100"/>
                    </a:lnTo>
                    <a:lnTo>
                      <a:pt x="45" y="100"/>
                    </a:lnTo>
                    <a:lnTo>
                      <a:pt x="38" y="102"/>
                    </a:lnTo>
                    <a:lnTo>
                      <a:pt x="27" y="114"/>
                    </a:lnTo>
                    <a:lnTo>
                      <a:pt x="24" y="114"/>
                    </a:lnTo>
                    <a:lnTo>
                      <a:pt x="11" y="107"/>
                    </a:lnTo>
                    <a:lnTo>
                      <a:pt x="6" y="103"/>
                    </a:lnTo>
                    <a:lnTo>
                      <a:pt x="4" y="103"/>
                    </a:lnTo>
                    <a:lnTo>
                      <a:pt x="0" y="107"/>
                    </a:lnTo>
                    <a:lnTo>
                      <a:pt x="0" y="110"/>
                    </a:lnTo>
                    <a:lnTo>
                      <a:pt x="2" y="113"/>
                    </a:lnTo>
                    <a:lnTo>
                      <a:pt x="2" y="117"/>
                    </a:lnTo>
                    <a:lnTo>
                      <a:pt x="4" y="121"/>
                    </a:lnTo>
                    <a:lnTo>
                      <a:pt x="13" y="126"/>
                    </a:lnTo>
                    <a:lnTo>
                      <a:pt x="16" y="133"/>
                    </a:lnTo>
                    <a:lnTo>
                      <a:pt x="16" y="145"/>
                    </a:lnTo>
                    <a:lnTo>
                      <a:pt x="20" y="152"/>
                    </a:lnTo>
                    <a:lnTo>
                      <a:pt x="18" y="157"/>
                    </a:lnTo>
                    <a:lnTo>
                      <a:pt x="16" y="160"/>
                    </a:lnTo>
                    <a:lnTo>
                      <a:pt x="14" y="16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75" name="Freeform 5026">
                <a:extLst>
                  <a:ext uri="{FF2B5EF4-FFF2-40B4-BE49-F238E27FC236}">
                    <a16:creationId xmlns:a16="http://schemas.microsoft.com/office/drawing/2014/main" id="{AC52A072-EC2A-E57C-DB87-57811343D4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4" y="2108"/>
                <a:ext cx="8" cy="8"/>
              </a:xfrm>
              <a:custGeom>
                <a:avLst/>
                <a:gdLst>
                  <a:gd name="T0" fmla="*/ 35 w 36"/>
                  <a:gd name="T1" fmla="*/ 33 h 33"/>
                  <a:gd name="T2" fmla="*/ 36 w 36"/>
                  <a:gd name="T3" fmla="*/ 30 h 33"/>
                  <a:gd name="T4" fmla="*/ 36 w 36"/>
                  <a:gd name="T5" fmla="*/ 25 h 33"/>
                  <a:gd name="T6" fmla="*/ 33 w 36"/>
                  <a:gd name="T7" fmla="*/ 23 h 33"/>
                  <a:gd name="T8" fmla="*/ 0 w 36"/>
                  <a:gd name="T9" fmla="*/ 1 h 33"/>
                  <a:gd name="T10" fmla="*/ 0 w 36"/>
                  <a:gd name="T11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6" h="33">
                    <a:moveTo>
                      <a:pt x="35" y="33"/>
                    </a:moveTo>
                    <a:lnTo>
                      <a:pt x="36" y="30"/>
                    </a:lnTo>
                    <a:lnTo>
                      <a:pt x="36" y="25"/>
                    </a:lnTo>
                    <a:lnTo>
                      <a:pt x="33" y="23"/>
                    </a:lnTo>
                    <a:lnTo>
                      <a:pt x="0" y="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76" name="Freeform 5027">
                <a:extLst>
                  <a:ext uri="{FF2B5EF4-FFF2-40B4-BE49-F238E27FC236}">
                    <a16:creationId xmlns:a16="http://schemas.microsoft.com/office/drawing/2014/main" id="{84119337-3FA7-5D3D-D029-472A047658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1" y="2116"/>
                <a:ext cx="23" cy="79"/>
              </a:xfrm>
              <a:custGeom>
                <a:avLst/>
                <a:gdLst>
                  <a:gd name="T0" fmla="*/ 80 w 90"/>
                  <a:gd name="T1" fmla="*/ 309 h 316"/>
                  <a:gd name="T2" fmla="*/ 78 w 90"/>
                  <a:gd name="T3" fmla="*/ 296 h 316"/>
                  <a:gd name="T4" fmla="*/ 76 w 90"/>
                  <a:gd name="T5" fmla="*/ 292 h 316"/>
                  <a:gd name="T6" fmla="*/ 67 w 90"/>
                  <a:gd name="T7" fmla="*/ 295 h 316"/>
                  <a:gd name="T8" fmla="*/ 63 w 90"/>
                  <a:gd name="T9" fmla="*/ 296 h 316"/>
                  <a:gd name="T10" fmla="*/ 59 w 90"/>
                  <a:gd name="T11" fmla="*/ 294 h 316"/>
                  <a:gd name="T12" fmla="*/ 61 w 90"/>
                  <a:gd name="T13" fmla="*/ 281 h 316"/>
                  <a:gd name="T14" fmla="*/ 67 w 90"/>
                  <a:gd name="T15" fmla="*/ 280 h 316"/>
                  <a:gd name="T16" fmla="*/ 70 w 90"/>
                  <a:gd name="T17" fmla="*/ 277 h 316"/>
                  <a:gd name="T18" fmla="*/ 63 w 90"/>
                  <a:gd name="T19" fmla="*/ 253 h 316"/>
                  <a:gd name="T20" fmla="*/ 60 w 90"/>
                  <a:gd name="T21" fmla="*/ 247 h 316"/>
                  <a:gd name="T22" fmla="*/ 56 w 90"/>
                  <a:gd name="T23" fmla="*/ 247 h 316"/>
                  <a:gd name="T24" fmla="*/ 45 w 90"/>
                  <a:gd name="T25" fmla="*/ 239 h 316"/>
                  <a:gd name="T26" fmla="*/ 38 w 90"/>
                  <a:gd name="T27" fmla="*/ 215 h 316"/>
                  <a:gd name="T28" fmla="*/ 27 w 90"/>
                  <a:gd name="T29" fmla="*/ 191 h 316"/>
                  <a:gd name="T30" fmla="*/ 18 w 90"/>
                  <a:gd name="T31" fmla="*/ 189 h 316"/>
                  <a:gd name="T32" fmla="*/ 13 w 90"/>
                  <a:gd name="T33" fmla="*/ 182 h 316"/>
                  <a:gd name="T34" fmla="*/ 4 w 90"/>
                  <a:gd name="T35" fmla="*/ 157 h 316"/>
                  <a:gd name="T36" fmla="*/ 8 w 90"/>
                  <a:gd name="T37" fmla="*/ 155 h 316"/>
                  <a:gd name="T38" fmla="*/ 35 w 90"/>
                  <a:gd name="T39" fmla="*/ 147 h 316"/>
                  <a:gd name="T40" fmla="*/ 76 w 90"/>
                  <a:gd name="T41" fmla="*/ 140 h 316"/>
                  <a:gd name="T42" fmla="*/ 78 w 90"/>
                  <a:gd name="T43" fmla="*/ 139 h 316"/>
                  <a:gd name="T44" fmla="*/ 87 w 90"/>
                  <a:gd name="T45" fmla="*/ 131 h 316"/>
                  <a:gd name="T46" fmla="*/ 88 w 90"/>
                  <a:gd name="T47" fmla="*/ 126 h 316"/>
                  <a:gd name="T48" fmla="*/ 90 w 90"/>
                  <a:gd name="T49" fmla="*/ 123 h 316"/>
                  <a:gd name="T50" fmla="*/ 77 w 90"/>
                  <a:gd name="T51" fmla="*/ 119 h 316"/>
                  <a:gd name="T52" fmla="*/ 64 w 90"/>
                  <a:gd name="T53" fmla="*/ 105 h 316"/>
                  <a:gd name="T54" fmla="*/ 53 w 90"/>
                  <a:gd name="T55" fmla="*/ 98 h 316"/>
                  <a:gd name="T56" fmla="*/ 49 w 90"/>
                  <a:gd name="T57" fmla="*/ 107 h 316"/>
                  <a:gd name="T58" fmla="*/ 45 w 90"/>
                  <a:gd name="T59" fmla="*/ 109 h 316"/>
                  <a:gd name="T60" fmla="*/ 30 w 90"/>
                  <a:gd name="T61" fmla="*/ 101 h 316"/>
                  <a:gd name="T62" fmla="*/ 23 w 90"/>
                  <a:gd name="T63" fmla="*/ 90 h 316"/>
                  <a:gd name="T64" fmla="*/ 16 w 90"/>
                  <a:gd name="T65" fmla="*/ 94 h 316"/>
                  <a:gd name="T66" fmla="*/ 10 w 90"/>
                  <a:gd name="T67" fmla="*/ 86 h 316"/>
                  <a:gd name="T68" fmla="*/ 7 w 90"/>
                  <a:gd name="T69" fmla="*/ 69 h 316"/>
                  <a:gd name="T70" fmla="*/ 0 w 90"/>
                  <a:gd name="T71" fmla="*/ 11 h 316"/>
                  <a:gd name="T72" fmla="*/ 1 w 90"/>
                  <a:gd name="T73" fmla="*/ 2 h 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90" h="316">
                    <a:moveTo>
                      <a:pt x="85" y="316"/>
                    </a:moveTo>
                    <a:lnTo>
                      <a:pt x="80" y="309"/>
                    </a:lnTo>
                    <a:lnTo>
                      <a:pt x="77" y="298"/>
                    </a:lnTo>
                    <a:lnTo>
                      <a:pt x="78" y="296"/>
                    </a:lnTo>
                    <a:lnTo>
                      <a:pt x="78" y="295"/>
                    </a:lnTo>
                    <a:lnTo>
                      <a:pt x="76" y="292"/>
                    </a:lnTo>
                    <a:lnTo>
                      <a:pt x="70" y="292"/>
                    </a:lnTo>
                    <a:lnTo>
                      <a:pt x="67" y="295"/>
                    </a:lnTo>
                    <a:lnTo>
                      <a:pt x="66" y="295"/>
                    </a:lnTo>
                    <a:lnTo>
                      <a:pt x="63" y="296"/>
                    </a:lnTo>
                    <a:lnTo>
                      <a:pt x="61" y="296"/>
                    </a:lnTo>
                    <a:lnTo>
                      <a:pt x="59" y="294"/>
                    </a:lnTo>
                    <a:lnTo>
                      <a:pt x="59" y="284"/>
                    </a:lnTo>
                    <a:lnTo>
                      <a:pt x="61" y="281"/>
                    </a:lnTo>
                    <a:lnTo>
                      <a:pt x="67" y="281"/>
                    </a:lnTo>
                    <a:lnTo>
                      <a:pt x="67" y="280"/>
                    </a:lnTo>
                    <a:lnTo>
                      <a:pt x="68" y="280"/>
                    </a:lnTo>
                    <a:lnTo>
                      <a:pt x="70" y="277"/>
                    </a:lnTo>
                    <a:lnTo>
                      <a:pt x="70" y="273"/>
                    </a:lnTo>
                    <a:lnTo>
                      <a:pt x="63" y="253"/>
                    </a:lnTo>
                    <a:lnTo>
                      <a:pt x="63" y="252"/>
                    </a:lnTo>
                    <a:lnTo>
                      <a:pt x="60" y="247"/>
                    </a:lnTo>
                    <a:lnTo>
                      <a:pt x="59" y="246"/>
                    </a:lnTo>
                    <a:lnTo>
                      <a:pt x="56" y="247"/>
                    </a:lnTo>
                    <a:lnTo>
                      <a:pt x="53" y="249"/>
                    </a:lnTo>
                    <a:lnTo>
                      <a:pt x="45" y="239"/>
                    </a:lnTo>
                    <a:lnTo>
                      <a:pt x="39" y="227"/>
                    </a:lnTo>
                    <a:lnTo>
                      <a:pt x="38" y="215"/>
                    </a:lnTo>
                    <a:lnTo>
                      <a:pt x="34" y="203"/>
                    </a:lnTo>
                    <a:lnTo>
                      <a:pt x="27" y="191"/>
                    </a:lnTo>
                    <a:lnTo>
                      <a:pt x="23" y="191"/>
                    </a:lnTo>
                    <a:lnTo>
                      <a:pt x="18" y="189"/>
                    </a:lnTo>
                    <a:lnTo>
                      <a:pt x="16" y="184"/>
                    </a:lnTo>
                    <a:lnTo>
                      <a:pt x="13" y="182"/>
                    </a:lnTo>
                    <a:lnTo>
                      <a:pt x="6" y="158"/>
                    </a:lnTo>
                    <a:lnTo>
                      <a:pt x="4" y="157"/>
                    </a:lnTo>
                    <a:lnTo>
                      <a:pt x="4" y="155"/>
                    </a:lnTo>
                    <a:lnTo>
                      <a:pt x="8" y="155"/>
                    </a:lnTo>
                    <a:lnTo>
                      <a:pt x="25" y="153"/>
                    </a:lnTo>
                    <a:lnTo>
                      <a:pt x="35" y="147"/>
                    </a:lnTo>
                    <a:lnTo>
                      <a:pt x="74" y="140"/>
                    </a:lnTo>
                    <a:lnTo>
                      <a:pt x="76" y="140"/>
                    </a:lnTo>
                    <a:lnTo>
                      <a:pt x="77" y="139"/>
                    </a:lnTo>
                    <a:lnTo>
                      <a:pt x="78" y="139"/>
                    </a:lnTo>
                    <a:lnTo>
                      <a:pt x="80" y="137"/>
                    </a:lnTo>
                    <a:lnTo>
                      <a:pt x="87" y="131"/>
                    </a:lnTo>
                    <a:lnTo>
                      <a:pt x="87" y="129"/>
                    </a:lnTo>
                    <a:lnTo>
                      <a:pt x="88" y="126"/>
                    </a:lnTo>
                    <a:lnTo>
                      <a:pt x="90" y="124"/>
                    </a:lnTo>
                    <a:lnTo>
                      <a:pt x="90" y="123"/>
                    </a:lnTo>
                    <a:lnTo>
                      <a:pt x="88" y="119"/>
                    </a:lnTo>
                    <a:lnTo>
                      <a:pt x="77" y="119"/>
                    </a:lnTo>
                    <a:lnTo>
                      <a:pt x="73" y="116"/>
                    </a:lnTo>
                    <a:lnTo>
                      <a:pt x="64" y="105"/>
                    </a:lnTo>
                    <a:lnTo>
                      <a:pt x="56" y="98"/>
                    </a:lnTo>
                    <a:lnTo>
                      <a:pt x="53" y="98"/>
                    </a:lnTo>
                    <a:lnTo>
                      <a:pt x="52" y="102"/>
                    </a:lnTo>
                    <a:lnTo>
                      <a:pt x="49" y="107"/>
                    </a:lnTo>
                    <a:lnTo>
                      <a:pt x="49" y="109"/>
                    </a:lnTo>
                    <a:lnTo>
                      <a:pt x="45" y="109"/>
                    </a:lnTo>
                    <a:lnTo>
                      <a:pt x="38" y="108"/>
                    </a:lnTo>
                    <a:lnTo>
                      <a:pt x="30" y="101"/>
                    </a:lnTo>
                    <a:lnTo>
                      <a:pt x="25" y="90"/>
                    </a:lnTo>
                    <a:lnTo>
                      <a:pt x="23" y="90"/>
                    </a:lnTo>
                    <a:lnTo>
                      <a:pt x="17" y="91"/>
                    </a:lnTo>
                    <a:lnTo>
                      <a:pt x="16" y="94"/>
                    </a:lnTo>
                    <a:lnTo>
                      <a:pt x="13" y="94"/>
                    </a:lnTo>
                    <a:lnTo>
                      <a:pt x="10" y="86"/>
                    </a:lnTo>
                    <a:lnTo>
                      <a:pt x="7" y="71"/>
                    </a:lnTo>
                    <a:lnTo>
                      <a:pt x="7" y="69"/>
                    </a:lnTo>
                    <a:lnTo>
                      <a:pt x="0" y="37"/>
                    </a:lnTo>
                    <a:lnTo>
                      <a:pt x="0" y="11"/>
                    </a:lnTo>
                    <a:lnTo>
                      <a:pt x="1" y="6"/>
                    </a:lnTo>
                    <a:lnTo>
                      <a:pt x="1" y="2"/>
                    </a:lnTo>
                    <a:lnTo>
                      <a:pt x="3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77" name="Freeform 5028">
                <a:extLst>
                  <a:ext uri="{FF2B5EF4-FFF2-40B4-BE49-F238E27FC236}">
                    <a16:creationId xmlns:a16="http://schemas.microsoft.com/office/drawing/2014/main" id="{49738C5D-1057-10C1-FA8A-724F9F8EEF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3" y="2193"/>
                <a:ext cx="29" cy="15"/>
              </a:xfrm>
              <a:custGeom>
                <a:avLst/>
                <a:gdLst>
                  <a:gd name="T0" fmla="*/ 119 w 119"/>
                  <a:gd name="T1" fmla="*/ 31 h 60"/>
                  <a:gd name="T2" fmla="*/ 118 w 119"/>
                  <a:gd name="T3" fmla="*/ 31 h 60"/>
                  <a:gd name="T4" fmla="*/ 115 w 119"/>
                  <a:gd name="T5" fmla="*/ 33 h 60"/>
                  <a:gd name="T6" fmla="*/ 105 w 119"/>
                  <a:gd name="T7" fmla="*/ 35 h 60"/>
                  <a:gd name="T8" fmla="*/ 101 w 119"/>
                  <a:gd name="T9" fmla="*/ 35 h 60"/>
                  <a:gd name="T10" fmla="*/ 104 w 119"/>
                  <a:gd name="T11" fmla="*/ 36 h 60"/>
                  <a:gd name="T12" fmla="*/ 98 w 119"/>
                  <a:gd name="T13" fmla="*/ 39 h 60"/>
                  <a:gd name="T14" fmla="*/ 86 w 119"/>
                  <a:gd name="T15" fmla="*/ 42 h 60"/>
                  <a:gd name="T16" fmla="*/ 77 w 119"/>
                  <a:gd name="T17" fmla="*/ 45 h 60"/>
                  <a:gd name="T18" fmla="*/ 73 w 119"/>
                  <a:gd name="T19" fmla="*/ 52 h 60"/>
                  <a:gd name="T20" fmla="*/ 70 w 119"/>
                  <a:gd name="T21" fmla="*/ 59 h 60"/>
                  <a:gd name="T22" fmla="*/ 69 w 119"/>
                  <a:gd name="T23" fmla="*/ 60 h 60"/>
                  <a:gd name="T24" fmla="*/ 63 w 119"/>
                  <a:gd name="T25" fmla="*/ 57 h 60"/>
                  <a:gd name="T26" fmla="*/ 56 w 119"/>
                  <a:gd name="T27" fmla="*/ 56 h 60"/>
                  <a:gd name="T28" fmla="*/ 49 w 119"/>
                  <a:gd name="T29" fmla="*/ 57 h 60"/>
                  <a:gd name="T30" fmla="*/ 49 w 119"/>
                  <a:gd name="T31" fmla="*/ 53 h 60"/>
                  <a:gd name="T32" fmla="*/ 46 w 119"/>
                  <a:gd name="T33" fmla="*/ 47 h 60"/>
                  <a:gd name="T34" fmla="*/ 41 w 119"/>
                  <a:gd name="T35" fmla="*/ 42 h 60"/>
                  <a:gd name="T36" fmla="*/ 41 w 119"/>
                  <a:gd name="T37" fmla="*/ 36 h 60"/>
                  <a:gd name="T38" fmla="*/ 42 w 119"/>
                  <a:gd name="T39" fmla="*/ 28 h 60"/>
                  <a:gd name="T40" fmla="*/ 45 w 119"/>
                  <a:gd name="T41" fmla="*/ 24 h 60"/>
                  <a:gd name="T42" fmla="*/ 52 w 119"/>
                  <a:gd name="T43" fmla="*/ 25 h 60"/>
                  <a:gd name="T44" fmla="*/ 52 w 119"/>
                  <a:gd name="T45" fmla="*/ 15 h 60"/>
                  <a:gd name="T46" fmla="*/ 51 w 119"/>
                  <a:gd name="T47" fmla="*/ 11 h 60"/>
                  <a:gd name="T48" fmla="*/ 51 w 119"/>
                  <a:gd name="T49" fmla="*/ 7 h 60"/>
                  <a:gd name="T50" fmla="*/ 43 w 119"/>
                  <a:gd name="T51" fmla="*/ 0 h 60"/>
                  <a:gd name="T52" fmla="*/ 36 w 119"/>
                  <a:gd name="T53" fmla="*/ 0 h 60"/>
                  <a:gd name="T54" fmla="*/ 33 w 119"/>
                  <a:gd name="T55" fmla="*/ 4 h 60"/>
                  <a:gd name="T56" fmla="*/ 31 w 119"/>
                  <a:gd name="T57" fmla="*/ 3 h 60"/>
                  <a:gd name="T58" fmla="*/ 30 w 119"/>
                  <a:gd name="T59" fmla="*/ 3 h 60"/>
                  <a:gd name="T60" fmla="*/ 23 w 119"/>
                  <a:gd name="T61" fmla="*/ 4 h 60"/>
                  <a:gd name="T62" fmla="*/ 17 w 119"/>
                  <a:gd name="T63" fmla="*/ 7 h 60"/>
                  <a:gd name="T64" fmla="*/ 9 w 119"/>
                  <a:gd name="T65" fmla="*/ 5 h 60"/>
                  <a:gd name="T66" fmla="*/ 5 w 119"/>
                  <a:gd name="T67" fmla="*/ 5 h 60"/>
                  <a:gd name="T68" fmla="*/ 0 w 119"/>
                  <a:gd name="T69" fmla="*/ 7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19" h="60">
                    <a:moveTo>
                      <a:pt x="119" y="31"/>
                    </a:moveTo>
                    <a:lnTo>
                      <a:pt x="118" y="31"/>
                    </a:lnTo>
                    <a:lnTo>
                      <a:pt x="115" y="33"/>
                    </a:lnTo>
                    <a:lnTo>
                      <a:pt x="105" y="35"/>
                    </a:lnTo>
                    <a:lnTo>
                      <a:pt x="101" y="35"/>
                    </a:lnTo>
                    <a:lnTo>
                      <a:pt x="104" y="36"/>
                    </a:lnTo>
                    <a:lnTo>
                      <a:pt x="98" y="39"/>
                    </a:lnTo>
                    <a:lnTo>
                      <a:pt x="86" y="42"/>
                    </a:lnTo>
                    <a:lnTo>
                      <a:pt x="77" y="45"/>
                    </a:lnTo>
                    <a:lnTo>
                      <a:pt x="73" y="52"/>
                    </a:lnTo>
                    <a:lnTo>
                      <a:pt x="70" y="59"/>
                    </a:lnTo>
                    <a:lnTo>
                      <a:pt x="69" y="60"/>
                    </a:lnTo>
                    <a:lnTo>
                      <a:pt x="63" y="57"/>
                    </a:lnTo>
                    <a:lnTo>
                      <a:pt x="56" y="56"/>
                    </a:lnTo>
                    <a:lnTo>
                      <a:pt x="49" y="57"/>
                    </a:lnTo>
                    <a:lnTo>
                      <a:pt x="49" y="53"/>
                    </a:lnTo>
                    <a:lnTo>
                      <a:pt x="46" y="47"/>
                    </a:lnTo>
                    <a:lnTo>
                      <a:pt x="41" y="42"/>
                    </a:lnTo>
                    <a:lnTo>
                      <a:pt x="41" y="36"/>
                    </a:lnTo>
                    <a:lnTo>
                      <a:pt x="42" y="28"/>
                    </a:lnTo>
                    <a:lnTo>
                      <a:pt x="45" y="24"/>
                    </a:lnTo>
                    <a:lnTo>
                      <a:pt x="52" y="25"/>
                    </a:lnTo>
                    <a:lnTo>
                      <a:pt x="52" y="15"/>
                    </a:lnTo>
                    <a:lnTo>
                      <a:pt x="51" y="11"/>
                    </a:lnTo>
                    <a:lnTo>
                      <a:pt x="51" y="7"/>
                    </a:lnTo>
                    <a:lnTo>
                      <a:pt x="43" y="0"/>
                    </a:lnTo>
                    <a:lnTo>
                      <a:pt x="36" y="0"/>
                    </a:lnTo>
                    <a:lnTo>
                      <a:pt x="33" y="4"/>
                    </a:lnTo>
                    <a:lnTo>
                      <a:pt x="31" y="3"/>
                    </a:lnTo>
                    <a:lnTo>
                      <a:pt x="30" y="3"/>
                    </a:lnTo>
                    <a:lnTo>
                      <a:pt x="23" y="4"/>
                    </a:lnTo>
                    <a:lnTo>
                      <a:pt x="17" y="7"/>
                    </a:lnTo>
                    <a:lnTo>
                      <a:pt x="9" y="5"/>
                    </a:lnTo>
                    <a:lnTo>
                      <a:pt x="5" y="5"/>
                    </a:lnTo>
                    <a:lnTo>
                      <a:pt x="0" y="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</p:grpSp>
        <p:grpSp>
          <p:nvGrpSpPr>
            <p:cNvPr id="31" name="Group 5230">
              <a:extLst>
                <a:ext uri="{FF2B5EF4-FFF2-40B4-BE49-F238E27FC236}">
                  <a16:creationId xmlns:a16="http://schemas.microsoft.com/office/drawing/2014/main" id="{43C7197B-6D3F-7278-DCD7-CFC06F4FDBA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06" y="2147"/>
              <a:ext cx="934" cy="999"/>
              <a:chOff x="4106" y="2147"/>
              <a:chExt cx="934" cy="999"/>
            </a:xfrm>
          </p:grpSpPr>
          <p:sp>
            <p:nvSpPr>
              <p:cNvPr id="1578" name="Freeform 5030">
                <a:extLst>
                  <a:ext uri="{FF2B5EF4-FFF2-40B4-BE49-F238E27FC236}">
                    <a16:creationId xmlns:a16="http://schemas.microsoft.com/office/drawing/2014/main" id="{C745D2F9-F3D0-00E3-A901-0B371680ED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2" y="2195"/>
                <a:ext cx="52" cy="81"/>
              </a:xfrm>
              <a:custGeom>
                <a:avLst/>
                <a:gdLst>
                  <a:gd name="T0" fmla="*/ 58 w 207"/>
                  <a:gd name="T1" fmla="*/ 318 h 324"/>
                  <a:gd name="T2" fmla="*/ 84 w 207"/>
                  <a:gd name="T3" fmla="*/ 309 h 324"/>
                  <a:gd name="T4" fmla="*/ 91 w 207"/>
                  <a:gd name="T5" fmla="*/ 304 h 324"/>
                  <a:gd name="T6" fmla="*/ 92 w 207"/>
                  <a:gd name="T7" fmla="*/ 302 h 324"/>
                  <a:gd name="T8" fmla="*/ 89 w 207"/>
                  <a:gd name="T9" fmla="*/ 297 h 324"/>
                  <a:gd name="T10" fmla="*/ 78 w 207"/>
                  <a:gd name="T11" fmla="*/ 290 h 324"/>
                  <a:gd name="T12" fmla="*/ 72 w 207"/>
                  <a:gd name="T13" fmla="*/ 273 h 324"/>
                  <a:gd name="T14" fmla="*/ 40 w 207"/>
                  <a:gd name="T15" fmla="*/ 269 h 324"/>
                  <a:gd name="T16" fmla="*/ 1 w 207"/>
                  <a:gd name="T17" fmla="*/ 264 h 324"/>
                  <a:gd name="T18" fmla="*/ 0 w 207"/>
                  <a:gd name="T19" fmla="*/ 262 h 324"/>
                  <a:gd name="T20" fmla="*/ 1 w 207"/>
                  <a:gd name="T21" fmla="*/ 258 h 324"/>
                  <a:gd name="T22" fmla="*/ 14 w 207"/>
                  <a:gd name="T23" fmla="*/ 239 h 324"/>
                  <a:gd name="T24" fmla="*/ 36 w 207"/>
                  <a:gd name="T25" fmla="*/ 220 h 324"/>
                  <a:gd name="T26" fmla="*/ 42 w 207"/>
                  <a:gd name="T27" fmla="*/ 211 h 324"/>
                  <a:gd name="T28" fmla="*/ 44 w 207"/>
                  <a:gd name="T29" fmla="*/ 204 h 324"/>
                  <a:gd name="T30" fmla="*/ 47 w 207"/>
                  <a:gd name="T31" fmla="*/ 176 h 324"/>
                  <a:gd name="T32" fmla="*/ 32 w 207"/>
                  <a:gd name="T33" fmla="*/ 163 h 324"/>
                  <a:gd name="T34" fmla="*/ 11 w 207"/>
                  <a:gd name="T35" fmla="*/ 158 h 324"/>
                  <a:gd name="T36" fmla="*/ 5 w 207"/>
                  <a:gd name="T37" fmla="*/ 145 h 324"/>
                  <a:gd name="T38" fmla="*/ 12 w 207"/>
                  <a:gd name="T39" fmla="*/ 144 h 324"/>
                  <a:gd name="T40" fmla="*/ 28 w 207"/>
                  <a:gd name="T41" fmla="*/ 127 h 324"/>
                  <a:gd name="T42" fmla="*/ 34 w 207"/>
                  <a:gd name="T43" fmla="*/ 126 h 324"/>
                  <a:gd name="T44" fmla="*/ 68 w 207"/>
                  <a:gd name="T45" fmla="*/ 132 h 324"/>
                  <a:gd name="T46" fmla="*/ 81 w 207"/>
                  <a:gd name="T47" fmla="*/ 126 h 324"/>
                  <a:gd name="T48" fmla="*/ 84 w 207"/>
                  <a:gd name="T49" fmla="*/ 123 h 324"/>
                  <a:gd name="T50" fmla="*/ 88 w 207"/>
                  <a:gd name="T51" fmla="*/ 122 h 324"/>
                  <a:gd name="T52" fmla="*/ 91 w 207"/>
                  <a:gd name="T53" fmla="*/ 116 h 324"/>
                  <a:gd name="T54" fmla="*/ 94 w 207"/>
                  <a:gd name="T55" fmla="*/ 112 h 324"/>
                  <a:gd name="T56" fmla="*/ 106 w 207"/>
                  <a:gd name="T57" fmla="*/ 99 h 324"/>
                  <a:gd name="T58" fmla="*/ 118 w 207"/>
                  <a:gd name="T59" fmla="*/ 91 h 324"/>
                  <a:gd name="T60" fmla="*/ 121 w 207"/>
                  <a:gd name="T61" fmla="*/ 86 h 324"/>
                  <a:gd name="T62" fmla="*/ 123 w 207"/>
                  <a:gd name="T63" fmla="*/ 77 h 324"/>
                  <a:gd name="T64" fmla="*/ 137 w 207"/>
                  <a:gd name="T65" fmla="*/ 64 h 324"/>
                  <a:gd name="T66" fmla="*/ 148 w 207"/>
                  <a:gd name="T67" fmla="*/ 63 h 324"/>
                  <a:gd name="T68" fmla="*/ 154 w 207"/>
                  <a:gd name="T69" fmla="*/ 59 h 324"/>
                  <a:gd name="T70" fmla="*/ 202 w 207"/>
                  <a:gd name="T71" fmla="*/ 60 h 324"/>
                  <a:gd name="T72" fmla="*/ 200 w 207"/>
                  <a:gd name="T73" fmla="*/ 38 h 324"/>
                  <a:gd name="T74" fmla="*/ 202 w 207"/>
                  <a:gd name="T75" fmla="*/ 32 h 324"/>
                  <a:gd name="T76" fmla="*/ 205 w 207"/>
                  <a:gd name="T77" fmla="*/ 19 h 324"/>
                  <a:gd name="T78" fmla="*/ 207 w 207"/>
                  <a:gd name="T79" fmla="*/ 11 h 324"/>
                  <a:gd name="T80" fmla="*/ 205 w 207"/>
                  <a:gd name="T81" fmla="*/ 5 h 324"/>
                  <a:gd name="T82" fmla="*/ 202 w 207"/>
                  <a:gd name="T83" fmla="*/ 1 h 3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07" h="324">
                    <a:moveTo>
                      <a:pt x="56" y="324"/>
                    </a:moveTo>
                    <a:lnTo>
                      <a:pt x="58" y="318"/>
                    </a:lnTo>
                    <a:lnTo>
                      <a:pt x="70" y="313"/>
                    </a:lnTo>
                    <a:lnTo>
                      <a:pt x="84" y="309"/>
                    </a:lnTo>
                    <a:lnTo>
                      <a:pt x="89" y="306"/>
                    </a:lnTo>
                    <a:lnTo>
                      <a:pt x="91" y="304"/>
                    </a:lnTo>
                    <a:lnTo>
                      <a:pt x="91" y="303"/>
                    </a:lnTo>
                    <a:lnTo>
                      <a:pt x="92" y="302"/>
                    </a:lnTo>
                    <a:lnTo>
                      <a:pt x="92" y="297"/>
                    </a:lnTo>
                    <a:lnTo>
                      <a:pt x="89" y="297"/>
                    </a:lnTo>
                    <a:lnTo>
                      <a:pt x="84" y="295"/>
                    </a:lnTo>
                    <a:lnTo>
                      <a:pt x="78" y="290"/>
                    </a:lnTo>
                    <a:lnTo>
                      <a:pt x="71" y="282"/>
                    </a:lnTo>
                    <a:lnTo>
                      <a:pt x="72" y="273"/>
                    </a:lnTo>
                    <a:lnTo>
                      <a:pt x="74" y="271"/>
                    </a:lnTo>
                    <a:lnTo>
                      <a:pt x="40" y="269"/>
                    </a:lnTo>
                    <a:lnTo>
                      <a:pt x="15" y="271"/>
                    </a:lnTo>
                    <a:lnTo>
                      <a:pt x="1" y="264"/>
                    </a:lnTo>
                    <a:lnTo>
                      <a:pt x="0" y="264"/>
                    </a:lnTo>
                    <a:lnTo>
                      <a:pt x="0" y="262"/>
                    </a:lnTo>
                    <a:lnTo>
                      <a:pt x="1" y="260"/>
                    </a:lnTo>
                    <a:lnTo>
                      <a:pt x="1" y="258"/>
                    </a:lnTo>
                    <a:lnTo>
                      <a:pt x="11" y="251"/>
                    </a:lnTo>
                    <a:lnTo>
                      <a:pt x="14" y="239"/>
                    </a:lnTo>
                    <a:lnTo>
                      <a:pt x="27" y="225"/>
                    </a:lnTo>
                    <a:lnTo>
                      <a:pt x="36" y="220"/>
                    </a:lnTo>
                    <a:lnTo>
                      <a:pt x="39" y="216"/>
                    </a:lnTo>
                    <a:lnTo>
                      <a:pt x="42" y="211"/>
                    </a:lnTo>
                    <a:lnTo>
                      <a:pt x="43" y="204"/>
                    </a:lnTo>
                    <a:lnTo>
                      <a:pt x="44" y="204"/>
                    </a:lnTo>
                    <a:lnTo>
                      <a:pt x="44" y="193"/>
                    </a:lnTo>
                    <a:lnTo>
                      <a:pt x="47" y="176"/>
                    </a:lnTo>
                    <a:lnTo>
                      <a:pt x="44" y="170"/>
                    </a:lnTo>
                    <a:lnTo>
                      <a:pt x="32" y="163"/>
                    </a:lnTo>
                    <a:lnTo>
                      <a:pt x="12" y="163"/>
                    </a:lnTo>
                    <a:lnTo>
                      <a:pt x="11" y="158"/>
                    </a:lnTo>
                    <a:lnTo>
                      <a:pt x="4" y="148"/>
                    </a:lnTo>
                    <a:lnTo>
                      <a:pt x="5" y="145"/>
                    </a:lnTo>
                    <a:lnTo>
                      <a:pt x="7" y="144"/>
                    </a:lnTo>
                    <a:lnTo>
                      <a:pt x="12" y="144"/>
                    </a:lnTo>
                    <a:lnTo>
                      <a:pt x="27" y="131"/>
                    </a:lnTo>
                    <a:lnTo>
                      <a:pt x="28" y="127"/>
                    </a:lnTo>
                    <a:lnTo>
                      <a:pt x="32" y="127"/>
                    </a:lnTo>
                    <a:lnTo>
                      <a:pt x="34" y="126"/>
                    </a:lnTo>
                    <a:lnTo>
                      <a:pt x="42" y="126"/>
                    </a:lnTo>
                    <a:lnTo>
                      <a:pt x="68" y="132"/>
                    </a:lnTo>
                    <a:lnTo>
                      <a:pt x="77" y="130"/>
                    </a:lnTo>
                    <a:lnTo>
                      <a:pt x="81" y="126"/>
                    </a:lnTo>
                    <a:lnTo>
                      <a:pt x="82" y="126"/>
                    </a:lnTo>
                    <a:lnTo>
                      <a:pt x="84" y="123"/>
                    </a:lnTo>
                    <a:lnTo>
                      <a:pt x="87" y="122"/>
                    </a:lnTo>
                    <a:lnTo>
                      <a:pt x="88" y="122"/>
                    </a:lnTo>
                    <a:lnTo>
                      <a:pt x="89" y="120"/>
                    </a:lnTo>
                    <a:lnTo>
                      <a:pt x="91" y="116"/>
                    </a:lnTo>
                    <a:lnTo>
                      <a:pt x="91" y="115"/>
                    </a:lnTo>
                    <a:lnTo>
                      <a:pt x="94" y="112"/>
                    </a:lnTo>
                    <a:lnTo>
                      <a:pt x="94" y="109"/>
                    </a:lnTo>
                    <a:lnTo>
                      <a:pt x="106" y="99"/>
                    </a:lnTo>
                    <a:lnTo>
                      <a:pt x="110" y="92"/>
                    </a:lnTo>
                    <a:lnTo>
                      <a:pt x="118" y="91"/>
                    </a:lnTo>
                    <a:lnTo>
                      <a:pt x="120" y="89"/>
                    </a:lnTo>
                    <a:lnTo>
                      <a:pt x="121" y="86"/>
                    </a:lnTo>
                    <a:lnTo>
                      <a:pt x="123" y="81"/>
                    </a:lnTo>
                    <a:lnTo>
                      <a:pt x="123" y="77"/>
                    </a:lnTo>
                    <a:lnTo>
                      <a:pt x="130" y="68"/>
                    </a:lnTo>
                    <a:lnTo>
                      <a:pt x="137" y="64"/>
                    </a:lnTo>
                    <a:lnTo>
                      <a:pt x="142" y="64"/>
                    </a:lnTo>
                    <a:lnTo>
                      <a:pt x="148" y="63"/>
                    </a:lnTo>
                    <a:lnTo>
                      <a:pt x="152" y="59"/>
                    </a:lnTo>
                    <a:lnTo>
                      <a:pt x="154" y="59"/>
                    </a:lnTo>
                    <a:lnTo>
                      <a:pt x="176" y="63"/>
                    </a:lnTo>
                    <a:lnTo>
                      <a:pt x="202" y="60"/>
                    </a:lnTo>
                    <a:lnTo>
                      <a:pt x="201" y="59"/>
                    </a:lnTo>
                    <a:lnTo>
                      <a:pt x="200" y="38"/>
                    </a:lnTo>
                    <a:lnTo>
                      <a:pt x="201" y="33"/>
                    </a:lnTo>
                    <a:lnTo>
                      <a:pt x="202" y="32"/>
                    </a:lnTo>
                    <a:lnTo>
                      <a:pt x="205" y="21"/>
                    </a:lnTo>
                    <a:lnTo>
                      <a:pt x="205" y="19"/>
                    </a:lnTo>
                    <a:lnTo>
                      <a:pt x="207" y="17"/>
                    </a:lnTo>
                    <a:lnTo>
                      <a:pt x="207" y="11"/>
                    </a:lnTo>
                    <a:lnTo>
                      <a:pt x="205" y="7"/>
                    </a:lnTo>
                    <a:lnTo>
                      <a:pt x="205" y="5"/>
                    </a:lnTo>
                    <a:lnTo>
                      <a:pt x="204" y="3"/>
                    </a:lnTo>
                    <a:lnTo>
                      <a:pt x="202" y="1"/>
                    </a:lnTo>
                    <a:lnTo>
                      <a:pt x="202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79" name="Freeform 5031">
                <a:extLst>
                  <a:ext uri="{FF2B5EF4-FFF2-40B4-BE49-F238E27FC236}">
                    <a16:creationId xmlns:a16="http://schemas.microsoft.com/office/drawing/2014/main" id="{EA5ABB1A-FCC9-595C-0E9E-8FB69D0564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2" y="2147"/>
                <a:ext cx="72" cy="54"/>
              </a:xfrm>
              <a:custGeom>
                <a:avLst/>
                <a:gdLst>
                  <a:gd name="T0" fmla="*/ 262 w 285"/>
                  <a:gd name="T1" fmla="*/ 117 h 216"/>
                  <a:gd name="T2" fmla="*/ 264 w 285"/>
                  <a:gd name="T3" fmla="*/ 103 h 216"/>
                  <a:gd name="T4" fmla="*/ 268 w 285"/>
                  <a:gd name="T5" fmla="*/ 100 h 216"/>
                  <a:gd name="T6" fmla="*/ 267 w 285"/>
                  <a:gd name="T7" fmla="*/ 86 h 216"/>
                  <a:gd name="T8" fmla="*/ 269 w 285"/>
                  <a:gd name="T9" fmla="*/ 72 h 216"/>
                  <a:gd name="T10" fmla="*/ 277 w 285"/>
                  <a:gd name="T11" fmla="*/ 66 h 216"/>
                  <a:gd name="T12" fmla="*/ 282 w 285"/>
                  <a:gd name="T13" fmla="*/ 59 h 216"/>
                  <a:gd name="T14" fmla="*/ 285 w 285"/>
                  <a:gd name="T15" fmla="*/ 23 h 216"/>
                  <a:gd name="T16" fmla="*/ 282 w 285"/>
                  <a:gd name="T17" fmla="*/ 24 h 216"/>
                  <a:gd name="T18" fmla="*/ 268 w 285"/>
                  <a:gd name="T19" fmla="*/ 22 h 216"/>
                  <a:gd name="T20" fmla="*/ 262 w 285"/>
                  <a:gd name="T21" fmla="*/ 20 h 216"/>
                  <a:gd name="T22" fmla="*/ 258 w 285"/>
                  <a:gd name="T23" fmla="*/ 19 h 216"/>
                  <a:gd name="T24" fmla="*/ 240 w 285"/>
                  <a:gd name="T25" fmla="*/ 24 h 216"/>
                  <a:gd name="T26" fmla="*/ 235 w 285"/>
                  <a:gd name="T27" fmla="*/ 19 h 216"/>
                  <a:gd name="T28" fmla="*/ 224 w 285"/>
                  <a:gd name="T29" fmla="*/ 5 h 216"/>
                  <a:gd name="T30" fmla="*/ 205 w 285"/>
                  <a:gd name="T31" fmla="*/ 2 h 216"/>
                  <a:gd name="T32" fmla="*/ 202 w 285"/>
                  <a:gd name="T33" fmla="*/ 2 h 216"/>
                  <a:gd name="T34" fmla="*/ 191 w 285"/>
                  <a:gd name="T35" fmla="*/ 7 h 216"/>
                  <a:gd name="T36" fmla="*/ 187 w 285"/>
                  <a:gd name="T37" fmla="*/ 6 h 216"/>
                  <a:gd name="T38" fmla="*/ 176 w 285"/>
                  <a:gd name="T39" fmla="*/ 19 h 216"/>
                  <a:gd name="T40" fmla="*/ 184 w 285"/>
                  <a:gd name="T41" fmla="*/ 56 h 216"/>
                  <a:gd name="T42" fmla="*/ 180 w 285"/>
                  <a:gd name="T43" fmla="*/ 70 h 216"/>
                  <a:gd name="T44" fmla="*/ 168 w 285"/>
                  <a:gd name="T45" fmla="*/ 83 h 216"/>
                  <a:gd name="T46" fmla="*/ 171 w 285"/>
                  <a:gd name="T47" fmla="*/ 87 h 216"/>
                  <a:gd name="T48" fmla="*/ 169 w 285"/>
                  <a:gd name="T49" fmla="*/ 93 h 216"/>
                  <a:gd name="T50" fmla="*/ 166 w 285"/>
                  <a:gd name="T51" fmla="*/ 97 h 216"/>
                  <a:gd name="T52" fmla="*/ 148 w 285"/>
                  <a:gd name="T53" fmla="*/ 110 h 216"/>
                  <a:gd name="T54" fmla="*/ 126 w 285"/>
                  <a:gd name="T55" fmla="*/ 118 h 216"/>
                  <a:gd name="T56" fmla="*/ 123 w 285"/>
                  <a:gd name="T57" fmla="*/ 110 h 216"/>
                  <a:gd name="T58" fmla="*/ 115 w 285"/>
                  <a:gd name="T59" fmla="*/ 111 h 216"/>
                  <a:gd name="T60" fmla="*/ 109 w 285"/>
                  <a:gd name="T61" fmla="*/ 110 h 216"/>
                  <a:gd name="T62" fmla="*/ 104 w 285"/>
                  <a:gd name="T63" fmla="*/ 107 h 216"/>
                  <a:gd name="T64" fmla="*/ 98 w 285"/>
                  <a:gd name="T65" fmla="*/ 104 h 216"/>
                  <a:gd name="T66" fmla="*/ 87 w 285"/>
                  <a:gd name="T67" fmla="*/ 101 h 216"/>
                  <a:gd name="T68" fmla="*/ 75 w 285"/>
                  <a:gd name="T69" fmla="*/ 108 h 216"/>
                  <a:gd name="T70" fmla="*/ 60 w 285"/>
                  <a:gd name="T71" fmla="*/ 112 h 216"/>
                  <a:gd name="T72" fmla="*/ 52 w 285"/>
                  <a:gd name="T73" fmla="*/ 115 h 216"/>
                  <a:gd name="T74" fmla="*/ 48 w 285"/>
                  <a:gd name="T75" fmla="*/ 128 h 216"/>
                  <a:gd name="T76" fmla="*/ 35 w 285"/>
                  <a:gd name="T77" fmla="*/ 154 h 216"/>
                  <a:gd name="T78" fmla="*/ 25 w 285"/>
                  <a:gd name="T79" fmla="*/ 157 h 216"/>
                  <a:gd name="T80" fmla="*/ 20 w 285"/>
                  <a:gd name="T81" fmla="*/ 160 h 216"/>
                  <a:gd name="T82" fmla="*/ 15 w 285"/>
                  <a:gd name="T83" fmla="*/ 170 h 216"/>
                  <a:gd name="T84" fmla="*/ 18 w 285"/>
                  <a:gd name="T85" fmla="*/ 178 h 216"/>
                  <a:gd name="T86" fmla="*/ 14 w 285"/>
                  <a:gd name="T87" fmla="*/ 189 h 216"/>
                  <a:gd name="T88" fmla="*/ 0 w 285"/>
                  <a:gd name="T89" fmla="*/ 189 h 216"/>
                  <a:gd name="T90" fmla="*/ 1 w 285"/>
                  <a:gd name="T91" fmla="*/ 206 h 216"/>
                  <a:gd name="T92" fmla="*/ 0 w 285"/>
                  <a:gd name="T93" fmla="*/ 216 h 2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85" h="216">
                    <a:moveTo>
                      <a:pt x="265" y="123"/>
                    </a:moveTo>
                    <a:lnTo>
                      <a:pt x="262" y="117"/>
                    </a:lnTo>
                    <a:lnTo>
                      <a:pt x="262" y="105"/>
                    </a:lnTo>
                    <a:lnTo>
                      <a:pt x="264" y="103"/>
                    </a:lnTo>
                    <a:lnTo>
                      <a:pt x="267" y="100"/>
                    </a:lnTo>
                    <a:lnTo>
                      <a:pt x="268" y="100"/>
                    </a:lnTo>
                    <a:lnTo>
                      <a:pt x="271" y="93"/>
                    </a:lnTo>
                    <a:lnTo>
                      <a:pt x="267" y="86"/>
                    </a:lnTo>
                    <a:lnTo>
                      <a:pt x="268" y="76"/>
                    </a:lnTo>
                    <a:lnTo>
                      <a:pt x="269" y="72"/>
                    </a:lnTo>
                    <a:lnTo>
                      <a:pt x="272" y="66"/>
                    </a:lnTo>
                    <a:lnTo>
                      <a:pt x="277" y="66"/>
                    </a:lnTo>
                    <a:lnTo>
                      <a:pt x="281" y="63"/>
                    </a:lnTo>
                    <a:lnTo>
                      <a:pt x="282" y="59"/>
                    </a:lnTo>
                    <a:lnTo>
                      <a:pt x="284" y="30"/>
                    </a:lnTo>
                    <a:lnTo>
                      <a:pt x="285" y="23"/>
                    </a:lnTo>
                    <a:lnTo>
                      <a:pt x="284" y="22"/>
                    </a:lnTo>
                    <a:lnTo>
                      <a:pt x="282" y="24"/>
                    </a:lnTo>
                    <a:lnTo>
                      <a:pt x="271" y="24"/>
                    </a:lnTo>
                    <a:lnTo>
                      <a:pt x="268" y="22"/>
                    </a:lnTo>
                    <a:lnTo>
                      <a:pt x="265" y="22"/>
                    </a:lnTo>
                    <a:lnTo>
                      <a:pt x="262" y="20"/>
                    </a:lnTo>
                    <a:lnTo>
                      <a:pt x="261" y="19"/>
                    </a:lnTo>
                    <a:lnTo>
                      <a:pt x="258" y="19"/>
                    </a:lnTo>
                    <a:lnTo>
                      <a:pt x="251" y="20"/>
                    </a:lnTo>
                    <a:lnTo>
                      <a:pt x="240" y="24"/>
                    </a:lnTo>
                    <a:lnTo>
                      <a:pt x="238" y="24"/>
                    </a:lnTo>
                    <a:lnTo>
                      <a:pt x="235" y="19"/>
                    </a:lnTo>
                    <a:lnTo>
                      <a:pt x="232" y="9"/>
                    </a:lnTo>
                    <a:lnTo>
                      <a:pt x="224" y="5"/>
                    </a:lnTo>
                    <a:lnTo>
                      <a:pt x="215" y="5"/>
                    </a:lnTo>
                    <a:lnTo>
                      <a:pt x="205" y="2"/>
                    </a:lnTo>
                    <a:lnTo>
                      <a:pt x="204" y="0"/>
                    </a:lnTo>
                    <a:lnTo>
                      <a:pt x="202" y="2"/>
                    </a:lnTo>
                    <a:lnTo>
                      <a:pt x="200" y="7"/>
                    </a:lnTo>
                    <a:lnTo>
                      <a:pt x="191" y="7"/>
                    </a:lnTo>
                    <a:lnTo>
                      <a:pt x="190" y="6"/>
                    </a:lnTo>
                    <a:lnTo>
                      <a:pt x="187" y="6"/>
                    </a:lnTo>
                    <a:lnTo>
                      <a:pt x="178" y="17"/>
                    </a:lnTo>
                    <a:lnTo>
                      <a:pt x="176" y="19"/>
                    </a:lnTo>
                    <a:lnTo>
                      <a:pt x="178" y="22"/>
                    </a:lnTo>
                    <a:lnTo>
                      <a:pt x="184" y="56"/>
                    </a:lnTo>
                    <a:lnTo>
                      <a:pt x="184" y="70"/>
                    </a:lnTo>
                    <a:lnTo>
                      <a:pt x="180" y="70"/>
                    </a:lnTo>
                    <a:lnTo>
                      <a:pt x="168" y="80"/>
                    </a:lnTo>
                    <a:lnTo>
                      <a:pt x="168" y="83"/>
                    </a:lnTo>
                    <a:lnTo>
                      <a:pt x="169" y="87"/>
                    </a:lnTo>
                    <a:lnTo>
                      <a:pt x="171" y="87"/>
                    </a:lnTo>
                    <a:lnTo>
                      <a:pt x="171" y="89"/>
                    </a:lnTo>
                    <a:lnTo>
                      <a:pt x="169" y="93"/>
                    </a:lnTo>
                    <a:lnTo>
                      <a:pt x="169" y="94"/>
                    </a:lnTo>
                    <a:lnTo>
                      <a:pt x="166" y="97"/>
                    </a:lnTo>
                    <a:lnTo>
                      <a:pt x="166" y="98"/>
                    </a:lnTo>
                    <a:lnTo>
                      <a:pt x="148" y="110"/>
                    </a:lnTo>
                    <a:lnTo>
                      <a:pt x="127" y="117"/>
                    </a:lnTo>
                    <a:lnTo>
                      <a:pt x="126" y="118"/>
                    </a:lnTo>
                    <a:lnTo>
                      <a:pt x="126" y="115"/>
                    </a:lnTo>
                    <a:lnTo>
                      <a:pt x="123" y="110"/>
                    </a:lnTo>
                    <a:lnTo>
                      <a:pt x="121" y="110"/>
                    </a:lnTo>
                    <a:lnTo>
                      <a:pt x="115" y="111"/>
                    </a:lnTo>
                    <a:lnTo>
                      <a:pt x="112" y="111"/>
                    </a:lnTo>
                    <a:lnTo>
                      <a:pt x="109" y="110"/>
                    </a:lnTo>
                    <a:lnTo>
                      <a:pt x="105" y="108"/>
                    </a:lnTo>
                    <a:lnTo>
                      <a:pt x="104" y="107"/>
                    </a:lnTo>
                    <a:lnTo>
                      <a:pt x="99" y="104"/>
                    </a:lnTo>
                    <a:lnTo>
                      <a:pt x="98" y="104"/>
                    </a:lnTo>
                    <a:lnTo>
                      <a:pt x="94" y="103"/>
                    </a:lnTo>
                    <a:lnTo>
                      <a:pt x="87" y="101"/>
                    </a:lnTo>
                    <a:lnTo>
                      <a:pt x="82" y="101"/>
                    </a:lnTo>
                    <a:lnTo>
                      <a:pt x="75" y="108"/>
                    </a:lnTo>
                    <a:lnTo>
                      <a:pt x="68" y="112"/>
                    </a:lnTo>
                    <a:lnTo>
                      <a:pt x="60" y="112"/>
                    </a:lnTo>
                    <a:lnTo>
                      <a:pt x="59" y="115"/>
                    </a:lnTo>
                    <a:lnTo>
                      <a:pt x="52" y="115"/>
                    </a:lnTo>
                    <a:lnTo>
                      <a:pt x="52" y="122"/>
                    </a:lnTo>
                    <a:lnTo>
                      <a:pt x="48" y="128"/>
                    </a:lnTo>
                    <a:lnTo>
                      <a:pt x="48" y="137"/>
                    </a:lnTo>
                    <a:lnTo>
                      <a:pt x="35" y="154"/>
                    </a:lnTo>
                    <a:lnTo>
                      <a:pt x="28" y="158"/>
                    </a:lnTo>
                    <a:lnTo>
                      <a:pt x="25" y="157"/>
                    </a:lnTo>
                    <a:lnTo>
                      <a:pt x="21" y="158"/>
                    </a:lnTo>
                    <a:lnTo>
                      <a:pt x="20" y="160"/>
                    </a:lnTo>
                    <a:lnTo>
                      <a:pt x="15" y="167"/>
                    </a:lnTo>
                    <a:lnTo>
                      <a:pt x="15" y="170"/>
                    </a:lnTo>
                    <a:lnTo>
                      <a:pt x="18" y="172"/>
                    </a:lnTo>
                    <a:lnTo>
                      <a:pt x="18" y="178"/>
                    </a:lnTo>
                    <a:lnTo>
                      <a:pt x="17" y="184"/>
                    </a:lnTo>
                    <a:lnTo>
                      <a:pt x="14" y="189"/>
                    </a:lnTo>
                    <a:lnTo>
                      <a:pt x="11" y="185"/>
                    </a:lnTo>
                    <a:lnTo>
                      <a:pt x="0" y="189"/>
                    </a:lnTo>
                    <a:lnTo>
                      <a:pt x="1" y="199"/>
                    </a:lnTo>
                    <a:lnTo>
                      <a:pt x="1" y="206"/>
                    </a:lnTo>
                    <a:lnTo>
                      <a:pt x="0" y="214"/>
                    </a:lnTo>
                    <a:lnTo>
                      <a:pt x="0" y="21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80" name="Freeform 5032">
                <a:extLst>
                  <a:ext uri="{FF2B5EF4-FFF2-40B4-BE49-F238E27FC236}">
                    <a16:creationId xmlns:a16="http://schemas.microsoft.com/office/drawing/2014/main" id="{DB5E367C-9DA1-5779-7326-68E4100054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1" y="2183"/>
                <a:ext cx="13" cy="12"/>
              </a:xfrm>
              <a:custGeom>
                <a:avLst/>
                <a:gdLst>
                  <a:gd name="T0" fmla="*/ 50 w 52"/>
                  <a:gd name="T1" fmla="*/ 51 h 51"/>
                  <a:gd name="T2" fmla="*/ 50 w 52"/>
                  <a:gd name="T3" fmla="*/ 49 h 51"/>
                  <a:gd name="T4" fmla="*/ 52 w 52"/>
                  <a:gd name="T5" fmla="*/ 40 h 51"/>
                  <a:gd name="T6" fmla="*/ 50 w 52"/>
                  <a:gd name="T7" fmla="*/ 33 h 51"/>
                  <a:gd name="T8" fmla="*/ 43 w 52"/>
                  <a:gd name="T9" fmla="*/ 24 h 51"/>
                  <a:gd name="T10" fmla="*/ 43 w 52"/>
                  <a:gd name="T11" fmla="*/ 21 h 51"/>
                  <a:gd name="T12" fmla="*/ 45 w 52"/>
                  <a:gd name="T13" fmla="*/ 12 h 51"/>
                  <a:gd name="T14" fmla="*/ 46 w 52"/>
                  <a:gd name="T15" fmla="*/ 9 h 51"/>
                  <a:gd name="T16" fmla="*/ 46 w 52"/>
                  <a:gd name="T17" fmla="*/ 7 h 51"/>
                  <a:gd name="T18" fmla="*/ 45 w 52"/>
                  <a:gd name="T19" fmla="*/ 6 h 51"/>
                  <a:gd name="T20" fmla="*/ 34 w 52"/>
                  <a:gd name="T21" fmla="*/ 2 h 51"/>
                  <a:gd name="T22" fmla="*/ 27 w 52"/>
                  <a:gd name="T23" fmla="*/ 0 h 51"/>
                  <a:gd name="T24" fmla="*/ 14 w 52"/>
                  <a:gd name="T25" fmla="*/ 0 h 51"/>
                  <a:gd name="T26" fmla="*/ 7 w 52"/>
                  <a:gd name="T27" fmla="*/ 2 h 51"/>
                  <a:gd name="T28" fmla="*/ 2 w 52"/>
                  <a:gd name="T29" fmla="*/ 5 h 51"/>
                  <a:gd name="T30" fmla="*/ 0 w 52"/>
                  <a:gd name="T31" fmla="*/ 5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2" h="51">
                    <a:moveTo>
                      <a:pt x="50" y="51"/>
                    </a:moveTo>
                    <a:lnTo>
                      <a:pt x="50" y="49"/>
                    </a:lnTo>
                    <a:lnTo>
                      <a:pt x="52" y="40"/>
                    </a:lnTo>
                    <a:lnTo>
                      <a:pt x="50" y="33"/>
                    </a:lnTo>
                    <a:lnTo>
                      <a:pt x="43" y="24"/>
                    </a:lnTo>
                    <a:lnTo>
                      <a:pt x="43" y="21"/>
                    </a:lnTo>
                    <a:lnTo>
                      <a:pt x="45" y="12"/>
                    </a:lnTo>
                    <a:lnTo>
                      <a:pt x="46" y="9"/>
                    </a:lnTo>
                    <a:lnTo>
                      <a:pt x="46" y="7"/>
                    </a:lnTo>
                    <a:lnTo>
                      <a:pt x="45" y="6"/>
                    </a:lnTo>
                    <a:lnTo>
                      <a:pt x="34" y="2"/>
                    </a:lnTo>
                    <a:lnTo>
                      <a:pt x="27" y="0"/>
                    </a:lnTo>
                    <a:lnTo>
                      <a:pt x="14" y="0"/>
                    </a:lnTo>
                    <a:lnTo>
                      <a:pt x="7" y="2"/>
                    </a:lnTo>
                    <a:lnTo>
                      <a:pt x="2" y="5"/>
                    </a:lnTo>
                    <a:lnTo>
                      <a:pt x="0" y="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81" name="Freeform 5033">
                <a:extLst>
                  <a:ext uri="{FF2B5EF4-FFF2-40B4-BE49-F238E27FC236}">
                    <a16:creationId xmlns:a16="http://schemas.microsoft.com/office/drawing/2014/main" id="{098D095F-AFB2-DC7E-F089-2544177D5C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9" y="2177"/>
                <a:ext cx="1" cy="3"/>
              </a:xfrm>
              <a:custGeom>
                <a:avLst/>
                <a:gdLst>
                  <a:gd name="T0" fmla="*/ 0 w 4"/>
                  <a:gd name="T1" fmla="*/ 0 h 11"/>
                  <a:gd name="T2" fmla="*/ 3 w 4"/>
                  <a:gd name="T3" fmla="*/ 9 h 11"/>
                  <a:gd name="T4" fmla="*/ 4 w 4"/>
                  <a:gd name="T5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1">
                    <a:moveTo>
                      <a:pt x="0" y="0"/>
                    </a:moveTo>
                    <a:lnTo>
                      <a:pt x="3" y="9"/>
                    </a:lnTo>
                    <a:lnTo>
                      <a:pt x="4" y="1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82" name="Freeform 5034">
                <a:extLst>
                  <a:ext uri="{FF2B5EF4-FFF2-40B4-BE49-F238E27FC236}">
                    <a16:creationId xmlns:a16="http://schemas.microsoft.com/office/drawing/2014/main" id="{31EB1BFA-F8B1-5978-FB6F-41B4297B67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0" y="2180"/>
                <a:ext cx="1" cy="4"/>
              </a:xfrm>
              <a:custGeom>
                <a:avLst/>
                <a:gdLst>
                  <a:gd name="T0" fmla="*/ 0 w 6"/>
                  <a:gd name="T1" fmla="*/ 0 h 15"/>
                  <a:gd name="T2" fmla="*/ 2 w 6"/>
                  <a:gd name="T3" fmla="*/ 6 h 15"/>
                  <a:gd name="T4" fmla="*/ 6 w 6"/>
                  <a:gd name="T5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15">
                    <a:moveTo>
                      <a:pt x="0" y="0"/>
                    </a:moveTo>
                    <a:lnTo>
                      <a:pt x="2" y="6"/>
                    </a:lnTo>
                    <a:lnTo>
                      <a:pt x="6" y="1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83" name="Line 5035">
                <a:extLst>
                  <a:ext uri="{FF2B5EF4-FFF2-40B4-BE49-F238E27FC236}">
                    <a16:creationId xmlns:a16="http://schemas.microsoft.com/office/drawing/2014/main" id="{256EEB44-1E55-6BAE-5F66-DFFC6962A85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4410" y="2180"/>
                <a:ext cx="1" cy="4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84" name="Line 5036">
                <a:extLst>
                  <a:ext uri="{FF2B5EF4-FFF2-40B4-BE49-F238E27FC236}">
                    <a16:creationId xmlns:a16="http://schemas.microsoft.com/office/drawing/2014/main" id="{3EABBD0E-94E0-7308-C760-364C51BA121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4409" y="2177"/>
                <a:ext cx="1" cy="3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85" name="Freeform 5037">
                <a:extLst>
                  <a:ext uri="{FF2B5EF4-FFF2-40B4-BE49-F238E27FC236}">
                    <a16:creationId xmlns:a16="http://schemas.microsoft.com/office/drawing/2014/main" id="{21397FA4-21EF-CB7F-CA26-5C54D40C43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2" y="2199"/>
                <a:ext cx="86" cy="50"/>
              </a:xfrm>
              <a:custGeom>
                <a:avLst/>
                <a:gdLst>
                  <a:gd name="T0" fmla="*/ 6 w 344"/>
                  <a:gd name="T1" fmla="*/ 2 h 200"/>
                  <a:gd name="T2" fmla="*/ 8 w 344"/>
                  <a:gd name="T3" fmla="*/ 0 h 200"/>
                  <a:gd name="T4" fmla="*/ 21 w 344"/>
                  <a:gd name="T5" fmla="*/ 9 h 200"/>
                  <a:gd name="T6" fmla="*/ 27 w 344"/>
                  <a:gd name="T7" fmla="*/ 30 h 200"/>
                  <a:gd name="T8" fmla="*/ 31 w 344"/>
                  <a:gd name="T9" fmla="*/ 40 h 200"/>
                  <a:gd name="T10" fmla="*/ 27 w 344"/>
                  <a:gd name="T11" fmla="*/ 44 h 200"/>
                  <a:gd name="T12" fmla="*/ 25 w 344"/>
                  <a:gd name="T13" fmla="*/ 45 h 200"/>
                  <a:gd name="T14" fmla="*/ 18 w 344"/>
                  <a:gd name="T15" fmla="*/ 52 h 200"/>
                  <a:gd name="T16" fmla="*/ 8 w 344"/>
                  <a:gd name="T17" fmla="*/ 58 h 200"/>
                  <a:gd name="T18" fmla="*/ 1 w 344"/>
                  <a:gd name="T19" fmla="*/ 59 h 200"/>
                  <a:gd name="T20" fmla="*/ 3 w 344"/>
                  <a:gd name="T21" fmla="*/ 66 h 200"/>
                  <a:gd name="T22" fmla="*/ 4 w 344"/>
                  <a:gd name="T23" fmla="*/ 97 h 200"/>
                  <a:gd name="T24" fmla="*/ 13 w 344"/>
                  <a:gd name="T25" fmla="*/ 120 h 200"/>
                  <a:gd name="T26" fmla="*/ 8 w 344"/>
                  <a:gd name="T27" fmla="*/ 127 h 200"/>
                  <a:gd name="T28" fmla="*/ 0 w 344"/>
                  <a:gd name="T29" fmla="*/ 129 h 200"/>
                  <a:gd name="T30" fmla="*/ 1 w 344"/>
                  <a:gd name="T31" fmla="*/ 137 h 200"/>
                  <a:gd name="T32" fmla="*/ 4 w 344"/>
                  <a:gd name="T33" fmla="*/ 144 h 200"/>
                  <a:gd name="T34" fmla="*/ 10 w 344"/>
                  <a:gd name="T35" fmla="*/ 160 h 200"/>
                  <a:gd name="T36" fmla="*/ 3 w 344"/>
                  <a:gd name="T37" fmla="*/ 179 h 200"/>
                  <a:gd name="T38" fmla="*/ 14 w 344"/>
                  <a:gd name="T39" fmla="*/ 192 h 200"/>
                  <a:gd name="T40" fmla="*/ 21 w 344"/>
                  <a:gd name="T41" fmla="*/ 186 h 200"/>
                  <a:gd name="T42" fmla="*/ 25 w 344"/>
                  <a:gd name="T43" fmla="*/ 182 h 200"/>
                  <a:gd name="T44" fmla="*/ 39 w 344"/>
                  <a:gd name="T45" fmla="*/ 185 h 200"/>
                  <a:gd name="T46" fmla="*/ 61 w 344"/>
                  <a:gd name="T47" fmla="*/ 192 h 200"/>
                  <a:gd name="T48" fmla="*/ 74 w 344"/>
                  <a:gd name="T49" fmla="*/ 190 h 200"/>
                  <a:gd name="T50" fmla="*/ 77 w 344"/>
                  <a:gd name="T51" fmla="*/ 189 h 200"/>
                  <a:gd name="T52" fmla="*/ 91 w 344"/>
                  <a:gd name="T53" fmla="*/ 199 h 200"/>
                  <a:gd name="T54" fmla="*/ 102 w 344"/>
                  <a:gd name="T55" fmla="*/ 200 h 200"/>
                  <a:gd name="T56" fmla="*/ 115 w 344"/>
                  <a:gd name="T57" fmla="*/ 192 h 200"/>
                  <a:gd name="T58" fmla="*/ 119 w 344"/>
                  <a:gd name="T59" fmla="*/ 189 h 200"/>
                  <a:gd name="T60" fmla="*/ 128 w 344"/>
                  <a:gd name="T61" fmla="*/ 190 h 200"/>
                  <a:gd name="T62" fmla="*/ 138 w 344"/>
                  <a:gd name="T63" fmla="*/ 192 h 200"/>
                  <a:gd name="T64" fmla="*/ 142 w 344"/>
                  <a:gd name="T65" fmla="*/ 193 h 200"/>
                  <a:gd name="T66" fmla="*/ 154 w 344"/>
                  <a:gd name="T67" fmla="*/ 192 h 200"/>
                  <a:gd name="T68" fmla="*/ 172 w 344"/>
                  <a:gd name="T69" fmla="*/ 185 h 200"/>
                  <a:gd name="T70" fmla="*/ 176 w 344"/>
                  <a:gd name="T71" fmla="*/ 182 h 200"/>
                  <a:gd name="T72" fmla="*/ 176 w 344"/>
                  <a:gd name="T73" fmla="*/ 174 h 200"/>
                  <a:gd name="T74" fmla="*/ 179 w 344"/>
                  <a:gd name="T75" fmla="*/ 171 h 200"/>
                  <a:gd name="T76" fmla="*/ 191 w 344"/>
                  <a:gd name="T77" fmla="*/ 167 h 200"/>
                  <a:gd name="T78" fmla="*/ 198 w 344"/>
                  <a:gd name="T79" fmla="*/ 170 h 200"/>
                  <a:gd name="T80" fmla="*/ 200 w 344"/>
                  <a:gd name="T81" fmla="*/ 174 h 200"/>
                  <a:gd name="T82" fmla="*/ 205 w 344"/>
                  <a:gd name="T83" fmla="*/ 172 h 200"/>
                  <a:gd name="T84" fmla="*/ 218 w 344"/>
                  <a:gd name="T85" fmla="*/ 165 h 200"/>
                  <a:gd name="T86" fmla="*/ 221 w 344"/>
                  <a:gd name="T87" fmla="*/ 127 h 200"/>
                  <a:gd name="T88" fmla="*/ 232 w 344"/>
                  <a:gd name="T89" fmla="*/ 118 h 200"/>
                  <a:gd name="T90" fmla="*/ 239 w 344"/>
                  <a:gd name="T91" fmla="*/ 93 h 200"/>
                  <a:gd name="T92" fmla="*/ 232 w 344"/>
                  <a:gd name="T93" fmla="*/ 67 h 200"/>
                  <a:gd name="T94" fmla="*/ 254 w 344"/>
                  <a:gd name="T95" fmla="*/ 62 h 200"/>
                  <a:gd name="T96" fmla="*/ 261 w 344"/>
                  <a:gd name="T97" fmla="*/ 46 h 200"/>
                  <a:gd name="T98" fmla="*/ 265 w 344"/>
                  <a:gd name="T99" fmla="*/ 23 h 200"/>
                  <a:gd name="T100" fmla="*/ 277 w 344"/>
                  <a:gd name="T101" fmla="*/ 38 h 200"/>
                  <a:gd name="T102" fmla="*/ 274 w 344"/>
                  <a:gd name="T103" fmla="*/ 58 h 200"/>
                  <a:gd name="T104" fmla="*/ 278 w 344"/>
                  <a:gd name="T105" fmla="*/ 72 h 200"/>
                  <a:gd name="T106" fmla="*/ 289 w 344"/>
                  <a:gd name="T107" fmla="*/ 86 h 200"/>
                  <a:gd name="T108" fmla="*/ 310 w 344"/>
                  <a:gd name="T109" fmla="*/ 112 h 200"/>
                  <a:gd name="T110" fmla="*/ 318 w 344"/>
                  <a:gd name="T111" fmla="*/ 120 h 200"/>
                  <a:gd name="T112" fmla="*/ 338 w 344"/>
                  <a:gd name="T113" fmla="*/ 133 h 2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344" h="200">
                    <a:moveTo>
                      <a:pt x="0" y="5"/>
                    </a:moveTo>
                    <a:lnTo>
                      <a:pt x="6" y="2"/>
                    </a:lnTo>
                    <a:lnTo>
                      <a:pt x="7" y="0"/>
                    </a:lnTo>
                    <a:lnTo>
                      <a:pt x="8" y="0"/>
                    </a:lnTo>
                    <a:lnTo>
                      <a:pt x="18" y="5"/>
                    </a:lnTo>
                    <a:lnTo>
                      <a:pt x="21" y="9"/>
                    </a:lnTo>
                    <a:lnTo>
                      <a:pt x="24" y="16"/>
                    </a:lnTo>
                    <a:lnTo>
                      <a:pt x="27" y="30"/>
                    </a:lnTo>
                    <a:lnTo>
                      <a:pt x="31" y="38"/>
                    </a:lnTo>
                    <a:lnTo>
                      <a:pt x="31" y="40"/>
                    </a:lnTo>
                    <a:lnTo>
                      <a:pt x="29" y="40"/>
                    </a:lnTo>
                    <a:lnTo>
                      <a:pt x="27" y="44"/>
                    </a:lnTo>
                    <a:lnTo>
                      <a:pt x="27" y="45"/>
                    </a:lnTo>
                    <a:lnTo>
                      <a:pt x="25" y="45"/>
                    </a:lnTo>
                    <a:lnTo>
                      <a:pt x="22" y="49"/>
                    </a:lnTo>
                    <a:lnTo>
                      <a:pt x="18" y="52"/>
                    </a:lnTo>
                    <a:lnTo>
                      <a:pt x="17" y="53"/>
                    </a:lnTo>
                    <a:lnTo>
                      <a:pt x="8" y="58"/>
                    </a:lnTo>
                    <a:lnTo>
                      <a:pt x="3" y="59"/>
                    </a:lnTo>
                    <a:lnTo>
                      <a:pt x="1" y="59"/>
                    </a:lnTo>
                    <a:lnTo>
                      <a:pt x="1" y="60"/>
                    </a:lnTo>
                    <a:lnTo>
                      <a:pt x="3" y="66"/>
                    </a:lnTo>
                    <a:lnTo>
                      <a:pt x="6" y="72"/>
                    </a:lnTo>
                    <a:lnTo>
                      <a:pt x="4" y="97"/>
                    </a:lnTo>
                    <a:lnTo>
                      <a:pt x="8" y="112"/>
                    </a:lnTo>
                    <a:lnTo>
                      <a:pt x="13" y="120"/>
                    </a:lnTo>
                    <a:lnTo>
                      <a:pt x="13" y="123"/>
                    </a:lnTo>
                    <a:lnTo>
                      <a:pt x="8" y="127"/>
                    </a:lnTo>
                    <a:lnTo>
                      <a:pt x="6" y="129"/>
                    </a:lnTo>
                    <a:lnTo>
                      <a:pt x="0" y="129"/>
                    </a:lnTo>
                    <a:lnTo>
                      <a:pt x="0" y="130"/>
                    </a:lnTo>
                    <a:lnTo>
                      <a:pt x="1" y="137"/>
                    </a:lnTo>
                    <a:lnTo>
                      <a:pt x="4" y="143"/>
                    </a:lnTo>
                    <a:lnTo>
                      <a:pt x="4" y="144"/>
                    </a:lnTo>
                    <a:lnTo>
                      <a:pt x="7" y="150"/>
                    </a:lnTo>
                    <a:lnTo>
                      <a:pt x="10" y="160"/>
                    </a:lnTo>
                    <a:lnTo>
                      <a:pt x="6" y="175"/>
                    </a:lnTo>
                    <a:lnTo>
                      <a:pt x="3" y="179"/>
                    </a:lnTo>
                    <a:lnTo>
                      <a:pt x="10" y="192"/>
                    </a:lnTo>
                    <a:lnTo>
                      <a:pt x="14" y="192"/>
                    </a:lnTo>
                    <a:lnTo>
                      <a:pt x="17" y="189"/>
                    </a:lnTo>
                    <a:lnTo>
                      <a:pt x="21" y="186"/>
                    </a:lnTo>
                    <a:lnTo>
                      <a:pt x="24" y="182"/>
                    </a:lnTo>
                    <a:lnTo>
                      <a:pt x="25" y="182"/>
                    </a:lnTo>
                    <a:lnTo>
                      <a:pt x="28" y="179"/>
                    </a:lnTo>
                    <a:lnTo>
                      <a:pt x="39" y="185"/>
                    </a:lnTo>
                    <a:lnTo>
                      <a:pt x="52" y="186"/>
                    </a:lnTo>
                    <a:lnTo>
                      <a:pt x="61" y="192"/>
                    </a:lnTo>
                    <a:lnTo>
                      <a:pt x="71" y="194"/>
                    </a:lnTo>
                    <a:lnTo>
                      <a:pt x="74" y="190"/>
                    </a:lnTo>
                    <a:lnTo>
                      <a:pt x="75" y="190"/>
                    </a:lnTo>
                    <a:lnTo>
                      <a:pt x="77" y="189"/>
                    </a:lnTo>
                    <a:lnTo>
                      <a:pt x="81" y="189"/>
                    </a:lnTo>
                    <a:lnTo>
                      <a:pt x="91" y="199"/>
                    </a:lnTo>
                    <a:lnTo>
                      <a:pt x="91" y="200"/>
                    </a:lnTo>
                    <a:lnTo>
                      <a:pt x="102" y="200"/>
                    </a:lnTo>
                    <a:lnTo>
                      <a:pt x="108" y="197"/>
                    </a:lnTo>
                    <a:lnTo>
                      <a:pt x="115" y="192"/>
                    </a:lnTo>
                    <a:lnTo>
                      <a:pt x="119" y="190"/>
                    </a:lnTo>
                    <a:lnTo>
                      <a:pt x="119" y="189"/>
                    </a:lnTo>
                    <a:lnTo>
                      <a:pt x="120" y="189"/>
                    </a:lnTo>
                    <a:lnTo>
                      <a:pt x="128" y="190"/>
                    </a:lnTo>
                    <a:lnTo>
                      <a:pt x="135" y="190"/>
                    </a:lnTo>
                    <a:lnTo>
                      <a:pt x="138" y="192"/>
                    </a:lnTo>
                    <a:lnTo>
                      <a:pt x="140" y="192"/>
                    </a:lnTo>
                    <a:lnTo>
                      <a:pt x="142" y="193"/>
                    </a:lnTo>
                    <a:lnTo>
                      <a:pt x="152" y="192"/>
                    </a:lnTo>
                    <a:lnTo>
                      <a:pt x="154" y="192"/>
                    </a:lnTo>
                    <a:lnTo>
                      <a:pt x="155" y="189"/>
                    </a:lnTo>
                    <a:lnTo>
                      <a:pt x="172" y="185"/>
                    </a:lnTo>
                    <a:lnTo>
                      <a:pt x="173" y="185"/>
                    </a:lnTo>
                    <a:lnTo>
                      <a:pt x="176" y="182"/>
                    </a:lnTo>
                    <a:lnTo>
                      <a:pt x="178" y="178"/>
                    </a:lnTo>
                    <a:lnTo>
                      <a:pt x="176" y="174"/>
                    </a:lnTo>
                    <a:lnTo>
                      <a:pt x="179" y="172"/>
                    </a:lnTo>
                    <a:lnTo>
                      <a:pt x="179" y="171"/>
                    </a:lnTo>
                    <a:lnTo>
                      <a:pt x="183" y="171"/>
                    </a:lnTo>
                    <a:lnTo>
                      <a:pt x="191" y="167"/>
                    </a:lnTo>
                    <a:lnTo>
                      <a:pt x="195" y="167"/>
                    </a:lnTo>
                    <a:lnTo>
                      <a:pt x="198" y="170"/>
                    </a:lnTo>
                    <a:lnTo>
                      <a:pt x="200" y="172"/>
                    </a:lnTo>
                    <a:lnTo>
                      <a:pt x="200" y="174"/>
                    </a:lnTo>
                    <a:lnTo>
                      <a:pt x="201" y="174"/>
                    </a:lnTo>
                    <a:lnTo>
                      <a:pt x="205" y="172"/>
                    </a:lnTo>
                    <a:lnTo>
                      <a:pt x="207" y="172"/>
                    </a:lnTo>
                    <a:lnTo>
                      <a:pt x="218" y="165"/>
                    </a:lnTo>
                    <a:lnTo>
                      <a:pt x="219" y="127"/>
                    </a:lnTo>
                    <a:lnTo>
                      <a:pt x="221" y="127"/>
                    </a:lnTo>
                    <a:lnTo>
                      <a:pt x="224" y="126"/>
                    </a:lnTo>
                    <a:lnTo>
                      <a:pt x="232" y="118"/>
                    </a:lnTo>
                    <a:lnTo>
                      <a:pt x="236" y="108"/>
                    </a:lnTo>
                    <a:lnTo>
                      <a:pt x="239" y="93"/>
                    </a:lnTo>
                    <a:lnTo>
                      <a:pt x="239" y="89"/>
                    </a:lnTo>
                    <a:lnTo>
                      <a:pt x="232" y="67"/>
                    </a:lnTo>
                    <a:lnTo>
                      <a:pt x="240" y="66"/>
                    </a:lnTo>
                    <a:lnTo>
                      <a:pt x="254" y="62"/>
                    </a:lnTo>
                    <a:lnTo>
                      <a:pt x="257" y="58"/>
                    </a:lnTo>
                    <a:lnTo>
                      <a:pt x="261" y="46"/>
                    </a:lnTo>
                    <a:lnTo>
                      <a:pt x="261" y="44"/>
                    </a:lnTo>
                    <a:lnTo>
                      <a:pt x="265" y="23"/>
                    </a:lnTo>
                    <a:lnTo>
                      <a:pt x="272" y="20"/>
                    </a:lnTo>
                    <a:lnTo>
                      <a:pt x="277" y="38"/>
                    </a:lnTo>
                    <a:lnTo>
                      <a:pt x="274" y="48"/>
                    </a:lnTo>
                    <a:lnTo>
                      <a:pt x="274" y="58"/>
                    </a:lnTo>
                    <a:lnTo>
                      <a:pt x="277" y="70"/>
                    </a:lnTo>
                    <a:lnTo>
                      <a:pt x="278" y="72"/>
                    </a:lnTo>
                    <a:lnTo>
                      <a:pt x="285" y="76"/>
                    </a:lnTo>
                    <a:lnTo>
                      <a:pt x="289" y="86"/>
                    </a:lnTo>
                    <a:lnTo>
                      <a:pt x="310" y="100"/>
                    </a:lnTo>
                    <a:lnTo>
                      <a:pt x="310" y="112"/>
                    </a:lnTo>
                    <a:lnTo>
                      <a:pt x="313" y="118"/>
                    </a:lnTo>
                    <a:lnTo>
                      <a:pt x="318" y="120"/>
                    </a:lnTo>
                    <a:lnTo>
                      <a:pt x="325" y="127"/>
                    </a:lnTo>
                    <a:lnTo>
                      <a:pt x="338" y="133"/>
                    </a:lnTo>
                    <a:lnTo>
                      <a:pt x="344" y="13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86" name="Freeform 5038">
                <a:extLst>
                  <a:ext uri="{FF2B5EF4-FFF2-40B4-BE49-F238E27FC236}">
                    <a16:creationId xmlns:a16="http://schemas.microsoft.com/office/drawing/2014/main" id="{0218E947-6AB9-7242-DF50-5DAAE08E62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9" y="2294"/>
                <a:ext cx="70" cy="42"/>
              </a:xfrm>
              <a:custGeom>
                <a:avLst/>
                <a:gdLst>
                  <a:gd name="T0" fmla="*/ 277 w 277"/>
                  <a:gd name="T1" fmla="*/ 165 h 165"/>
                  <a:gd name="T2" fmla="*/ 276 w 277"/>
                  <a:gd name="T3" fmla="*/ 163 h 165"/>
                  <a:gd name="T4" fmla="*/ 267 w 277"/>
                  <a:gd name="T5" fmla="*/ 152 h 165"/>
                  <a:gd name="T6" fmla="*/ 261 w 277"/>
                  <a:gd name="T7" fmla="*/ 146 h 165"/>
                  <a:gd name="T8" fmla="*/ 256 w 277"/>
                  <a:gd name="T9" fmla="*/ 132 h 165"/>
                  <a:gd name="T10" fmla="*/ 260 w 277"/>
                  <a:gd name="T11" fmla="*/ 126 h 165"/>
                  <a:gd name="T12" fmla="*/ 254 w 277"/>
                  <a:gd name="T13" fmla="*/ 116 h 165"/>
                  <a:gd name="T14" fmla="*/ 246 w 277"/>
                  <a:gd name="T15" fmla="*/ 110 h 165"/>
                  <a:gd name="T16" fmla="*/ 242 w 277"/>
                  <a:gd name="T17" fmla="*/ 110 h 165"/>
                  <a:gd name="T18" fmla="*/ 236 w 277"/>
                  <a:gd name="T19" fmla="*/ 112 h 165"/>
                  <a:gd name="T20" fmla="*/ 232 w 277"/>
                  <a:gd name="T21" fmla="*/ 110 h 165"/>
                  <a:gd name="T22" fmla="*/ 217 w 277"/>
                  <a:gd name="T23" fmla="*/ 107 h 165"/>
                  <a:gd name="T24" fmla="*/ 203 w 277"/>
                  <a:gd name="T25" fmla="*/ 109 h 165"/>
                  <a:gd name="T26" fmla="*/ 199 w 277"/>
                  <a:gd name="T27" fmla="*/ 112 h 165"/>
                  <a:gd name="T28" fmla="*/ 199 w 277"/>
                  <a:gd name="T29" fmla="*/ 109 h 165"/>
                  <a:gd name="T30" fmla="*/ 196 w 277"/>
                  <a:gd name="T31" fmla="*/ 91 h 165"/>
                  <a:gd name="T32" fmla="*/ 189 w 277"/>
                  <a:gd name="T33" fmla="*/ 67 h 165"/>
                  <a:gd name="T34" fmla="*/ 186 w 277"/>
                  <a:gd name="T35" fmla="*/ 60 h 165"/>
                  <a:gd name="T36" fmla="*/ 186 w 277"/>
                  <a:gd name="T37" fmla="*/ 59 h 165"/>
                  <a:gd name="T38" fmla="*/ 185 w 277"/>
                  <a:gd name="T39" fmla="*/ 57 h 165"/>
                  <a:gd name="T40" fmla="*/ 180 w 277"/>
                  <a:gd name="T41" fmla="*/ 54 h 165"/>
                  <a:gd name="T42" fmla="*/ 176 w 277"/>
                  <a:gd name="T43" fmla="*/ 47 h 165"/>
                  <a:gd name="T44" fmla="*/ 176 w 277"/>
                  <a:gd name="T45" fmla="*/ 46 h 165"/>
                  <a:gd name="T46" fmla="*/ 175 w 277"/>
                  <a:gd name="T47" fmla="*/ 45 h 165"/>
                  <a:gd name="T48" fmla="*/ 160 w 277"/>
                  <a:gd name="T49" fmla="*/ 15 h 165"/>
                  <a:gd name="T50" fmla="*/ 157 w 277"/>
                  <a:gd name="T51" fmla="*/ 11 h 165"/>
                  <a:gd name="T52" fmla="*/ 143 w 277"/>
                  <a:gd name="T53" fmla="*/ 0 h 165"/>
                  <a:gd name="T54" fmla="*/ 141 w 277"/>
                  <a:gd name="T55" fmla="*/ 0 h 165"/>
                  <a:gd name="T56" fmla="*/ 132 w 277"/>
                  <a:gd name="T57" fmla="*/ 7 h 165"/>
                  <a:gd name="T58" fmla="*/ 122 w 277"/>
                  <a:gd name="T59" fmla="*/ 11 h 165"/>
                  <a:gd name="T60" fmla="*/ 116 w 277"/>
                  <a:gd name="T61" fmla="*/ 11 h 165"/>
                  <a:gd name="T62" fmla="*/ 111 w 277"/>
                  <a:gd name="T63" fmla="*/ 10 h 165"/>
                  <a:gd name="T64" fmla="*/ 106 w 277"/>
                  <a:gd name="T65" fmla="*/ 10 h 165"/>
                  <a:gd name="T66" fmla="*/ 100 w 277"/>
                  <a:gd name="T67" fmla="*/ 14 h 165"/>
                  <a:gd name="T68" fmla="*/ 98 w 277"/>
                  <a:gd name="T69" fmla="*/ 15 h 165"/>
                  <a:gd name="T70" fmla="*/ 93 w 277"/>
                  <a:gd name="T71" fmla="*/ 15 h 165"/>
                  <a:gd name="T72" fmla="*/ 86 w 277"/>
                  <a:gd name="T73" fmla="*/ 12 h 165"/>
                  <a:gd name="T74" fmla="*/ 80 w 277"/>
                  <a:gd name="T75" fmla="*/ 8 h 165"/>
                  <a:gd name="T76" fmla="*/ 76 w 277"/>
                  <a:gd name="T77" fmla="*/ 3 h 165"/>
                  <a:gd name="T78" fmla="*/ 69 w 277"/>
                  <a:gd name="T79" fmla="*/ 4 h 165"/>
                  <a:gd name="T80" fmla="*/ 62 w 277"/>
                  <a:gd name="T81" fmla="*/ 7 h 165"/>
                  <a:gd name="T82" fmla="*/ 59 w 277"/>
                  <a:gd name="T83" fmla="*/ 7 h 165"/>
                  <a:gd name="T84" fmla="*/ 60 w 277"/>
                  <a:gd name="T85" fmla="*/ 8 h 165"/>
                  <a:gd name="T86" fmla="*/ 63 w 277"/>
                  <a:gd name="T87" fmla="*/ 17 h 165"/>
                  <a:gd name="T88" fmla="*/ 62 w 277"/>
                  <a:gd name="T89" fmla="*/ 19 h 165"/>
                  <a:gd name="T90" fmla="*/ 59 w 277"/>
                  <a:gd name="T91" fmla="*/ 17 h 165"/>
                  <a:gd name="T92" fmla="*/ 56 w 277"/>
                  <a:gd name="T93" fmla="*/ 15 h 165"/>
                  <a:gd name="T94" fmla="*/ 52 w 277"/>
                  <a:gd name="T95" fmla="*/ 14 h 165"/>
                  <a:gd name="T96" fmla="*/ 44 w 277"/>
                  <a:gd name="T97" fmla="*/ 14 h 165"/>
                  <a:gd name="T98" fmla="*/ 37 w 277"/>
                  <a:gd name="T99" fmla="*/ 18 h 165"/>
                  <a:gd name="T100" fmla="*/ 24 w 277"/>
                  <a:gd name="T101" fmla="*/ 18 h 165"/>
                  <a:gd name="T102" fmla="*/ 19 w 277"/>
                  <a:gd name="T103" fmla="*/ 17 h 165"/>
                  <a:gd name="T104" fmla="*/ 2 w 277"/>
                  <a:gd name="T105" fmla="*/ 22 h 165"/>
                  <a:gd name="T106" fmla="*/ 0 w 277"/>
                  <a:gd name="T107" fmla="*/ 24 h 1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77" h="165">
                    <a:moveTo>
                      <a:pt x="277" y="165"/>
                    </a:moveTo>
                    <a:lnTo>
                      <a:pt x="276" y="163"/>
                    </a:lnTo>
                    <a:lnTo>
                      <a:pt x="267" y="152"/>
                    </a:lnTo>
                    <a:lnTo>
                      <a:pt x="261" y="146"/>
                    </a:lnTo>
                    <a:lnTo>
                      <a:pt x="256" y="132"/>
                    </a:lnTo>
                    <a:lnTo>
                      <a:pt x="260" y="126"/>
                    </a:lnTo>
                    <a:lnTo>
                      <a:pt x="254" y="116"/>
                    </a:lnTo>
                    <a:lnTo>
                      <a:pt x="246" y="110"/>
                    </a:lnTo>
                    <a:lnTo>
                      <a:pt x="242" y="110"/>
                    </a:lnTo>
                    <a:lnTo>
                      <a:pt x="236" y="112"/>
                    </a:lnTo>
                    <a:lnTo>
                      <a:pt x="232" y="110"/>
                    </a:lnTo>
                    <a:lnTo>
                      <a:pt x="217" y="107"/>
                    </a:lnTo>
                    <a:lnTo>
                      <a:pt x="203" y="109"/>
                    </a:lnTo>
                    <a:lnTo>
                      <a:pt x="199" y="112"/>
                    </a:lnTo>
                    <a:lnTo>
                      <a:pt x="199" y="109"/>
                    </a:lnTo>
                    <a:lnTo>
                      <a:pt x="196" y="91"/>
                    </a:lnTo>
                    <a:lnTo>
                      <a:pt x="189" y="67"/>
                    </a:lnTo>
                    <a:lnTo>
                      <a:pt x="186" y="60"/>
                    </a:lnTo>
                    <a:lnTo>
                      <a:pt x="186" y="59"/>
                    </a:lnTo>
                    <a:lnTo>
                      <a:pt x="185" y="57"/>
                    </a:lnTo>
                    <a:lnTo>
                      <a:pt x="180" y="54"/>
                    </a:lnTo>
                    <a:lnTo>
                      <a:pt x="176" y="47"/>
                    </a:lnTo>
                    <a:lnTo>
                      <a:pt x="176" y="46"/>
                    </a:lnTo>
                    <a:lnTo>
                      <a:pt x="175" y="45"/>
                    </a:lnTo>
                    <a:lnTo>
                      <a:pt x="160" y="15"/>
                    </a:lnTo>
                    <a:lnTo>
                      <a:pt x="157" y="11"/>
                    </a:lnTo>
                    <a:lnTo>
                      <a:pt x="143" y="0"/>
                    </a:lnTo>
                    <a:lnTo>
                      <a:pt x="141" y="0"/>
                    </a:lnTo>
                    <a:lnTo>
                      <a:pt x="132" y="7"/>
                    </a:lnTo>
                    <a:lnTo>
                      <a:pt x="122" y="11"/>
                    </a:lnTo>
                    <a:lnTo>
                      <a:pt x="116" y="11"/>
                    </a:lnTo>
                    <a:lnTo>
                      <a:pt x="111" y="10"/>
                    </a:lnTo>
                    <a:lnTo>
                      <a:pt x="106" y="10"/>
                    </a:lnTo>
                    <a:lnTo>
                      <a:pt x="100" y="14"/>
                    </a:lnTo>
                    <a:lnTo>
                      <a:pt x="98" y="15"/>
                    </a:lnTo>
                    <a:lnTo>
                      <a:pt x="93" y="15"/>
                    </a:lnTo>
                    <a:lnTo>
                      <a:pt x="86" y="12"/>
                    </a:lnTo>
                    <a:lnTo>
                      <a:pt x="80" y="8"/>
                    </a:lnTo>
                    <a:lnTo>
                      <a:pt x="76" y="3"/>
                    </a:lnTo>
                    <a:lnTo>
                      <a:pt x="69" y="4"/>
                    </a:lnTo>
                    <a:lnTo>
                      <a:pt x="62" y="7"/>
                    </a:lnTo>
                    <a:lnTo>
                      <a:pt x="59" y="7"/>
                    </a:lnTo>
                    <a:lnTo>
                      <a:pt x="60" y="8"/>
                    </a:lnTo>
                    <a:lnTo>
                      <a:pt x="63" y="17"/>
                    </a:lnTo>
                    <a:lnTo>
                      <a:pt x="62" y="19"/>
                    </a:lnTo>
                    <a:lnTo>
                      <a:pt x="59" y="17"/>
                    </a:lnTo>
                    <a:lnTo>
                      <a:pt x="56" y="15"/>
                    </a:lnTo>
                    <a:lnTo>
                      <a:pt x="52" y="14"/>
                    </a:lnTo>
                    <a:lnTo>
                      <a:pt x="44" y="14"/>
                    </a:lnTo>
                    <a:lnTo>
                      <a:pt x="37" y="18"/>
                    </a:lnTo>
                    <a:lnTo>
                      <a:pt x="24" y="18"/>
                    </a:lnTo>
                    <a:lnTo>
                      <a:pt x="19" y="17"/>
                    </a:lnTo>
                    <a:lnTo>
                      <a:pt x="2" y="22"/>
                    </a:lnTo>
                    <a:lnTo>
                      <a:pt x="0" y="2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87" name="Freeform 5039">
                <a:extLst>
                  <a:ext uri="{FF2B5EF4-FFF2-40B4-BE49-F238E27FC236}">
                    <a16:creationId xmlns:a16="http://schemas.microsoft.com/office/drawing/2014/main" id="{086BD6DE-A4FD-3208-D763-8168D87175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8" y="2304"/>
                <a:ext cx="44" cy="32"/>
              </a:xfrm>
              <a:custGeom>
                <a:avLst/>
                <a:gdLst>
                  <a:gd name="T0" fmla="*/ 175 w 175"/>
                  <a:gd name="T1" fmla="*/ 0 h 125"/>
                  <a:gd name="T2" fmla="*/ 173 w 175"/>
                  <a:gd name="T3" fmla="*/ 0 h 125"/>
                  <a:gd name="T4" fmla="*/ 166 w 175"/>
                  <a:gd name="T5" fmla="*/ 6 h 125"/>
                  <a:gd name="T6" fmla="*/ 165 w 175"/>
                  <a:gd name="T7" fmla="*/ 9 h 125"/>
                  <a:gd name="T8" fmla="*/ 163 w 175"/>
                  <a:gd name="T9" fmla="*/ 13 h 125"/>
                  <a:gd name="T10" fmla="*/ 148 w 175"/>
                  <a:gd name="T11" fmla="*/ 25 h 125"/>
                  <a:gd name="T12" fmla="*/ 147 w 175"/>
                  <a:gd name="T13" fmla="*/ 25 h 125"/>
                  <a:gd name="T14" fmla="*/ 147 w 175"/>
                  <a:gd name="T15" fmla="*/ 28 h 125"/>
                  <a:gd name="T16" fmla="*/ 145 w 175"/>
                  <a:gd name="T17" fmla="*/ 28 h 125"/>
                  <a:gd name="T18" fmla="*/ 134 w 175"/>
                  <a:gd name="T19" fmla="*/ 30 h 125"/>
                  <a:gd name="T20" fmla="*/ 124 w 175"/>
                  <a:gd name="T21" fmla="*/ 44 h 125"/>
                  <a:gd name="T22" fmla="*/ 115 w 175"/>
                  <a:gd name="T23" fmla="*/ 49 h 125"/>
                  <a:gd name="T24" fmla="*/ 110 w 175"/>
                  <a:gd name="T25" fmla="*/ 51 h 125"/>
                  <a:gd name="T26" fmla="*/ 106 w 175"/>
                  <a:gd name="T27" fmla="*/ 51 h 125"/>
                  <a:gd name="T28" fmla="*/ 99 w 175"/>
                  <a:gd name="T29" fmla="*/ 41 h 125"/>
                  <a:gd name="T30" fmla="*/ 84 w 175"/>
                  <a:gd name="T31" fmla="*/ 34 h 125"/>
                  <a:gd name="T32" fmla="*/ 80 w 175"/>
                  <a:gd name="T33" fmla="*/ 32 h 125"/>
                  <a:gd name="T34" fmla="*/ 80 w 175"/>
                  <a:gd name="T35" fmla="*/ 31 h 125"/>
                  <a:gd name="T36" fmla="*/ 77 w 175"/>
                  <a:gd name="T37" fmla="*/ 34 h 125"/>
                  <a:gd name="T38" fmla="*/ 77 w 175"/>
                  <a:gd name="T39" fmla="*/ 52 h 125"/>
                  <a:gd name="T40" fmla="*/ 74 w 175"/>
                  <a:gd name="T41" fmla="*/ 55 h 125"/>
                  <a:gd name="T42" fmla="*/ 70 w 175"/>
                  <a:gd name="T43" fmla="*/ 58 h 125"/>
                  <a:gd name="T44" fmla="*/ 62 w 175"/>
                  <a:gd name="T45" fmla="*/ 62 h 125"/>
                  <a:gd name="T46" fmla="*/ 59 w 175"/>
                  <a:gd name="T47" fmla="*/ 62 h 125"/>
                  <a:gd name="T48" fmla="*/ 57 w 175"/>
                  <a:gd name="T49" fmla="*/ 60 h 125"/>
                  <a:gd name="T50" fmla="*/ 55 w 175"/>
                  <a:gd name="T51" fmla="*/ 60 h 125"/>
                  <a:gd name="T52" fmla="*/ 55 w 175"/>
                  <a:gd name="T53" fmla="*/ 59 h 125"/>
                  <a:gd name="T54" fmla="*/ 52 w 175"/>
                  <a:gd name="T55" fmla="*/ 58 h 125"/>
                  <a:gd name="T56" fmla="*/ 49 w 175"/>
                  <a:gd name="T57" fmla="*/ 55 h 125"/>
                  <a:gd name="T58" fmla="*/ 47 w 175"/>
                  <a:gd name="T59" fmla="*/ 55 h 125"/>
                  <a:gd name="T60" fmla="*/ 40 w 175"/>
                  <a:gd name="T61" fmla="*/ 51 h 125"/>
                  <a:gd name="T62" fmla="*/ 21 w 175"/>
                  <a:gd name="T63" fmla="*/ 48 h 125"/>
                  <a:gd name="T64" fmla="*/ 20 w 175"/>
                  <a:gd name="T65" fmla="*/ 48 h 125"/>
                  <a:gd name="T66" fmla="*/ 20 w 175"/>
                  <a:gd name="T67" fmla="*/ 49 h 125"/>
                  <a:gd name="T68" fmla="*/ 11 w 175"/>
                  <a:gd name="T69" fmla="*/ 60 h 125"/>
                  <a:gd name="T70" fmla="*/ 11 w 175"/>
                  <a:gd name="T71" fmla="*/ 66 h 125"/>
                  <a:gd name="T72" fmla="*/ 13 w 175"/>
                  <a:gd name="T73" fmla="*/ 70 h 125"/>
                  <a:gd name="T74" fmla="*/ 14 w 175"/>
                  <a:gd name="T75" fmla="*/ 72 h 125"/>
                  <a:gd name="T76" fmla="*/ 16 w 175"/>
                  <a:gd name="T77" fmla="*/ 72 h 125"/>
                  <a:gd name="T78" fmla="*/ 16 w 175"/>
                  <a:gd name="T79" fmla="*/ 73 h 125"/>
                  <a:gd name="T80" fmla="*/ 17 w 175"/>
                  <a:gd name="T81" fmla="*/ 75 h 125"/>
                  <a:gd name="T82" fmla="*/ 17 w 175"/>
                  <a:gd name="T83" fmla="*/ 79 h 125"/>
                  <a:gd name="T84" fmla="*/ 14 w 175"/>
                  <a:gd name="T85" fmla="*/ 82 h 125"/>
                  <a:gd name="T86" fmla="*/ 13 w 175"/>
                  <a:gd name="T87" fmla="*/ 86 h 125"/>
                  <a:gd name="T88" fmla="*/ 10 w 175"/>
                  <a:gd name="T89" fmla="*/ 89 h 125"/>
                  <a:gd name="T90" fmla="*/ 9 w 175"/>
                  <a:gd name="T91" fmla="*/ 89 h 125"/>
                  <a:gd name="T92" fmla="*/ 7 w 175"/>
                  <a:gd name="T93" fmla="*/ 91 h 125"/>
                  <a:gd name="T94" fmla="*/ 3 w 175"/>
                  <a:gd name="T95" fmla="*/ 91 h 125"/>
                  <a:gd name="T96" fmla="*/ 2 w 175"/>
                  <a:gd name="T97" fmla="*/ 92 h 125"/>
                  <a:gd name="T98" fmla="*/ 2 w 175"/>
                  <a:gd name="T99" fmla="*/ 95 h 125"/>
                  <a:gd name="T100" fmla="*/ 0 w 175"/>
                  <a:gd name="T101" fmla="*/ 104 h 125"/>
                  <a:gd name="T102" fmla="*/ 2 w 175"/>
                  <a:gd name="T103" fmla="*/ 111 h 125"/>
                  <a:gd name="T104" fmla="*/ 2 w 175"/>
                  <a:gd name="T105" fmla="*/ 120 h 125"/>
                  <a:gd name="T106" fmla="*/ 3 w 175"/>
                  <a:gd name="T107" fmla="*/ 125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75" h="125">
                    <a:moveTo>
                      <a:pt x="175" y="0"/>
                    </a:moveTo>
                    <a:lnTo>
                      <a:pt x="173" y="0"/>
                    </a:lnTo>
                    <a:lnTo>
                      <a:pt x="166" y="6"/>
                    </a:lnTo>
                    <a:lnTo>
                      <a:pt x="165" y="9"/>
                    </a:lnTo>
                    <a:lnTo>
                      <a:pt x="163" y="13"/>
                    </a:lnTo>
                    <a:lnTo>
                      <a:pt x="148" y="25"/>
                    </a:lnTo>
                    <a:lnTo>
                      <a:pt x="147" y="25"/>
                    </a:lnTo>
                    <a:lnTo>
                      <a:pt x="147" y="28"/>
                    </a:lnTo>
                    <a:lnTo>
                      <a:pt x="145" y="28"/>
                    </a:lnTo>
                    <a:lnTo>
                      <a:pt x="134" y="30"/>
                    </a:lnTo>
                    <a:lnTo>
                      <a:pt x="124" y="44"/>
                    </a:lnTo>
                    <a:lnTo>
                      <a:pt x="115" y="49"/>
                    </a:lnTo>
                    <a:lnTo>
                      <a:pt x="110" y="51"/>
                    </a:lnTo>
                    <a:lnTo>
                      <a:pt x="106" y="51"/>
                    </a:lnTo>
                    <a:lnTo>
                      <a:pt x="99" y="41"/>
                    </a:lnTo>
                    <a:lnTo>
                      <a:pt x="84" y="34"/>
                    </a:lnTo>
                    <a:lnTo>
                      <a:pt x="80" y="32"/>
                    </a:lnTo>
                    <a:lnTo>
                      <a:pt x="80" y="31"/>
                    </a:lnTo>
                    <a:lnTo>
                      <a:pt x="77" y="34"/>
                    </a:lnTo>
                    <a:lnTo>
                      <a:pt x="77" y="52"/>
                    </a:lnTo>
                    <a:lnTo>
                      <a:pt x="74" y="55"/>
                    </a:lnTo>
                    <a:lnTo>
                      <a:pt x="70" y="58"/>
                    </a:lnTo>
                    <a:lnTo>
                      <a:pt x="62" y="62"/>
                    </a:lnTo>
                    <a:lnTo>
                      <a:pt x="59" y="62"/>
                    </a:lnTo>
                    <a:lnTo>
                      <a:pt x="57" y="60"/>
                    </a:lnTo>
                    <a:lnTo>
                      <a:pt x="55" y="60"/>
                    </a:lnTo>
                    <a:lnTo>
                      <a:pt x="55" y="59"/>
                    </a:lnTo>
                    <a:lnTo>
                      <a:pt x="52" y="58"/>
                    </a:lnTo>
                    <a:lnTo>
                      <a:pt x="49" y="55"/>
                    </a:lnTo>
                    <a:lnTo>
                      <a:pt x="47" y="55"/>
                    </a:lnTo>
                    <a:lnTo>
                      <a:pt x="40" y="51"/>
                    </a:lnTo>
                    <a:lnTo>
                      <a:pt x="21" y="48"/>
                    </a:lnTo>
                    <a:lnTo>
                      <a:pt x="20" y="48"/>
                    </a:lnTo>
                    <a:lnTo>
                      <a:pt x="20" y="49"/>
                    </a:lnTo>
                    <a:lnTo>
                      <a:pt x="11" y="60"/>
                    </a:lnTo>
                    <a:lnTo>
                      <a:pt x="11" y="66"/>
                    </a:lnTo>
                    <a:lnTo>
                      <a:pt x="13" y="70"/>
                    </a:lnTo>
                    <a:lnTo>
                      <a:pt x="14" y="72"/>
                    </a:lnTo>
                    <a:lnTo>
                      <a:pt x="16" y="72"/>
                    </a:lnTo>
                    <a:lnTo>
                      <a:pt x="16" y="73"/>
                    </a:lnTo>
                    <a:lnTo>
                      <a:pt x="17" y="75"/>
                    </a:lnTo>
                    <a:lnTo>
                      <a:pt x="17" y="79"/>
                    </a:lnTo>
                    <a:lnTo>
                      <a:pt x="14" y="82"/>
                    </a:lnTo>
                    <a:lnTo>
                      <a:pt x="13" y="86"/>
                    </a:lnTo>
                    <a:lnTo>
                      <a:pt x="10" y="89"/>
                    </a:lnTo>
                    <a:lnTo>
                      <a:pt x="9" y="89"/>
                    </a:lnTo>
                    <a:lnTo>
                      <a:pt x="7" y="91"/>
                    </a:lnTo>
                    <a:lnTo>
                      <a:pt x="3" y="91"/>
                    </a:lnTo>
                    <a:lnTo>
                      <a:pt x="2" y="92"/>
                    </a:lnTo>
                    <a:lnTo>
                      <a:pt x="2" y="95"/>
                    </a:lnTo>
                    <a:lnTo>
                      <a:pt x="0" y="104"/>
                    </a:lnTo>
                    <a:lnTo>
                      <a:pt x="2" y="111"/>
                    </a:lnTo>
                    <a:lnTo>
                      <a:pt x="2" y="120"/>
                    </a:lnTo>
                    <a:lnTo>
                      <a:pt x="3" y="12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88" name="Freeform 5040">
                <a:extLst>
                  <a:ext uri="{FF2B5EF4-FFF2-40B4-BE49-F238E27FC236}">
                    <a16:creationId xmlns:a16="http://schemas.microsoft.com/office/drawing/2014/main" id="{E22193F8-0CDE-F382-BA7F-E7D8792F95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5" y="2272"/>
                <a:ext cx="54" cy="29"/>
              </a:xfrm>
              <a:custGeom>
                <a:avLst/>
                <a:gdLst>
                  <a:gd name="T0" fmla="*/ 216 w 216"/>
                  <a:gd name="T1" fmla="*/ 113 h 118"/>
                  <a:gd name="T2" fmla="*/ 215 w 216"/>
                  <a:gd name="T3" fmla="*/ 113 h 118"/>
                  <a:gd name="T4" fmla="*/ 208 w 216"/>
                  <a:gd name="T5" fmla="*/ 115 h 118"/>
                  <a:gd name="T6" fmla="*/ 205 w 216"/>
                  <a:gd name="T7" fmla="*/ 118 h 118"/>
                  <a:gd name="T8" fmla="*/ 204 w 216"/>
                  <a:gd name="T9" fmla="*/ 111 h 118"/>
                  <a:gd name="T10" fmla="*/ 204 w 216"/>
                  <a:gd name="T11" fmla="*/ 99 h 118"/>
                  <a:gd name="T12" fmla="*/ 207 w 216"/>
                  <a:gd name="T13" fmla="*/ 93 h 118"/>
                  <a:gd name="T14" fmla="*/ 208 w 216"/>
                  <a:gd name="T15" fmla="*/ 76 h 118"/>
                  <a:gd name="T16" fmla="*/ 214 w 216"/>
                  <a:gd name="T17" fmla="*/ 62 h 118"/>
                  <a:gd name="T18" fmla="*/ 214 w 216"/>
                  <a:gd name="T19" fmla="*/ 57 h 118"/>
                  <a:gd name="T20" fmla="*/ 208 w 216"/>
                  <a:gd name="T21" fmla="*/ 51 h 118"/>
                  <a:gd name="T22" fmla="*/ 200 w 216"/>
                  <a:gd name="T23" fmla="*/ 39 h 118"/>
                  <a:gd name="T24" fmla="*/ 195 w 216"/>
                  <a:gd name="T25" fmla="*/ 27 h 118"/>
                  <a:gd name="T26" fmla="*/ 195 w 216"/>
                  <a:gd name="T27" fmla="*/ 26 h 118"/>
                  <a:gd name="T28" fmla="*/ 198 w 216"/>
                  <a:gd name="T29" fmla="*/ 23 h 118"/>
                  <a:gd name="T30" fmla="*/ 198 w 216"/>
                  <a:gd name="T31" fmla="*/ 22 h 118"/>
                  <a:gd name="T32" fmla="*/ 194 w 216"/>
                  <a:gd name="T33" fmla="*/ 20 h 118"/>
                  <a:gd name="T34" fmla="*/ 191 w 216"/>
                  <a:gd name="T35" fmla="*/ 18 h 118"/>
                  <a:gd name="T36" fmla="*/ 187 w 216"/>
                  <a:gd name="T37" fmla="*/ 20 h 118"/>
                  <a:gd name="T38" fmla="*/ 183 w 216"/>
                  <a:gd name="T39" fmla="*/ 23 h 118"/>
                  <a:gd name="T40" fmla="*/ 179 w 216"/>
                  <a:gd name="T41" fmla="*/ 24 h 118"/>
                  <a:gd name="T42" fmla="*/ 176 w 216"/>
                  <a:gd name="T43" fmla="*/ 26 h 118"/>
                  <a:gd name="T44" fmla="*/ 169 w 216"/>
                  <a:gd name="T45" fmla="*/ 24 h 118"/>
                  <a:gd name="T46" fmla="*/ 166 w 216"/>
                  <a:gd name="T47" fmla="*/ 24 h 118"/>
                  <a:gd name="T48" fmla="*/ 158 w 216"/>
                  <a:gd name="T49" fmla="*/ 15 h 118"/>
                  <a:gd name="T50" fmla="*/ 148 w 216"/>
                  <a:gd name="T51" fmla="*/ 0 h 118"/>
                  <a:gd name="T52" fmla="*/ 130 w 216"/>
                  <a:gd name="T53" fmla="*/ 12 h 118"/>
                  <a:gd name="T54" fmla="*/ 125 w 216"/>
                  <a:gd name="T55" fmla="*/ 14 h 118"/>
                  <a:gd name="T56" fmla="*/ 124 w 216"/>
                  <a:gd name="T57" fmla="*/ 15 h 118"/>
                  <a:gd name="T58" fmla="*/ 110 w 216"/>
                  <a:gd name="T59" fmla="*/ 18 h 118"/>
                  <a:gd name="T60" fmla="*/ 106 w 216"/>
                  <a:gd name="T61" fmla="*/ 16 h 118"/>
                  <a:gd name="T62" fmla="*/ 88 w 216"/>
                  <a:gd name="T63" fmla="*/ 34 h 118"/>
                  <a:gd name="T64" fmla="*/ 80 w 216"/>
                  <a:gd name="T65" fmla="*/ 37 h 118"/>
                  <a:gd name="T66" fmla="*/ 72 w 216"/>
                  <a:gd name="T67" fmla="*/ 37 h 118"/>
                  <a:gd name="T68" fmla="*/ 63 w 216"/>
                  <a:gd name="T69" fmla="*/ 41 h 118"/>
                  <a:gd name="T70" fmla="*/ 58 w 216"/>
                  <a:gd name="T71" fmla="*/ 44 h 118"/>
                  <a:gd name="T72" fmla="*/ 46 w 216"/>
                  <a:gd name="T73" fmla="*/ 50 h 118"/>
                  <a:gd name="T74" fmla="*/ 41 w 216"/>
                  <a:gd name="T75" fmla="*/ 54 h 118"/>
                  <a:gd name="T76" fmla="*/ 39 w 216"/>
                  <a:gd name="T77" fmla="*/ 54 h 118"/>
                  <a:gd name="T78" fmla="*/ 38 w 216"/>
                  <a:gd name="T79" fmla="*/ 53 h 118"/>
                  <a:gd name="T80" fmla="*/ 38 w 216"/>
                  <a:gd name="T81" fmla="*/ 47 h 118"/>
                  <a:gd name="T82" fmla="*/ 39 w 216"/>
                  <a:gd name="T83" fmla="*/ 46 h 118"/>
                  <a:gd name="T84" fmla="*/ 42 w 216"/>
                  <a:gd name="T85" fmla="*/ 37 h 118"/>
                  <a:gd name="T86" fmla="*/ 41 w 216"/>
                  <a:gd name="T87" fmla="*/ 34 h 118"/>
                  <a:gd name="T88" fmla="*/ 21 w 216"/>
                  <a:gd name="T89" fmla="*/ 32 h 118"/>
                  <a:gd name="T90" fmla="*/ 21 w 216"/>
                  <a:gd name="T91" fmla="*/ 27 h 118"/>
                  <a:gd name="T92" fmla="*/ 24 w 216"/>
                  <a:gd name="T93" fmla="*/ 24 h 118"/>
                  <a:gd name="T94" fmla="*/ 22 w 216"/>
                  <a:gd name="T95" fmla="*/ 23 h 118"/>
                  <a:gd name="T96" fmla="*/ 14 w 216"/>
                  <a:gd name="T97" fmla="*/ 23 h 118"/>
                  <a:gd name="T98" fmla="*/ 8 w 216"/>
                  <a:gd name="T99" fmla="*/ 24 h 118"/>
                  <a:gd name="T100" fmla="*/ 1 w 216"/>
                  <a:gd name="T101" fmla="*/ 24 h 118"/>
                  <a:gd name="T102" fmla="*/ 0 w 216"/>
                  <a:gd name="T103" fmla="*/ 23 h 118"/>
                  <a:gd name="T104" fmla="*/ 0 w 216"/>
                  <a:gd name="T105" fmla="*/ 22 h 118"/>
                  <a:gd name="T106" fmla="*/ 1 w 216"/>
                  <a:gd name="T107" fmla="*/ 16 h 118"/>
                  <a:gd name="T108" fmla="*/ 3 w 216"/>
                  <a:gd name="T109" fmla="*/ 15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16" h="118">
                    <a:moveTo>
                      <a:pt x="216" y="113"/>
                    </a:moveTo>
                    <a:lnTo>
                      <a:pt x="215" y="113"/>
                    </a:lnTo>
                    <a:lnTo>
                      <a:pt x="208" y="115"/>
                    </a:lnTo>
                    <a:lnTo>
                      <a:pt x="205" y="118"/>
                    </a:lnTo>
                    <a:lnTo>
                      <a:pt x="204" y="111"/>
                    </a:lnTo>
                    <a:lnTo>
                      <a:pt x="204" y="99"/>
                    </a:lnTo>
                    <a:lnTo>
                      <a:pt x="207" y="93"/>
                    </a:lnTo>
                    <a:lnTo>
                      <a:pt x="208" y="76"/>
                    </a:lnTo>
                    <a:lnTo>
                      <a:pt x="214" y="62"/>
                    </a:lnTo>
                    <a:lnTo>
                      <a:pt x="214" y="57"/>
                    </a:lnTo>
                    <a:lnTo>
                      <a:pt x="208" y="51"/>
                    </a:lnTo>
                    <a:lnTo>
                      <a:pt x="200" y="39"/>
                    </a:lnTo>
                    <a:lnTo>
                      <a:pt x="195" y="27"/>
                    </a:lnTo>
                    <a:lnTo>
                      <a:pt x="195" y="26"/>
                    </a:lnTo>
                    <a:lnTo>
                      <a:pt x="198" y="23"/>
                    </a:lnTo>
                    <a:lnTo>
                      <a:pt x="198" y="22"/>
                    </a:lnTo>
                    <a:lnTo>
                      <a:pt x="194" y="20"/>
                    </a:lnTo>
                    <a:lnTo>
                      <a:pt x="191" y="18"/>
                    </a:lnTo>
                    <a:lnTo>
                      <a:pt x="187" y="20"/>
                    </a:lnTo>
                    <a:lnTo>
                      <a:pt x="183" y="23"/>
                    </a:lnTo>
                    <a:lnTo>
                      <a:pt x="179" y="24"/>
                    </a:lnTo>
                    <a:lnTo>
                      <a:pt x="176" y="26"/>
                    </a:lnTo>
                    <a:lnTo>
                      <a:pt x="169" y="24"/>
                    </a:lnTo>
                    <a:lnTo>
                      <a:pt x="166" y="24"/>
                    </a:lnTo>
                    <a:lnTo>
                      <a:pt x="158" y="15"/>
                    </a:lnTo>
                    <a:lnTo>
                      <a:pt x="148" y="0"/>
                    </a:lnTo>
                    <a:lnTo>
                      <a:pt x="130" y="12"/>
                    </a:lnTo>
                    <a:lnTo>
                      <a:pt x="125" y="14"/>
                    </a:lnTo>
                    <a:lnTo>
                      <a:pt x="124" y="15"/>
                    </a:lnTo>
                    <a:lnTo>
                      <a:pt x="110" y="18"/>
                    </a:lnTo>
                    <a:lnTo>
                      <a:pt x="106" y="16"/>
                    </a:lnTo>
                    <a:lnTo>
                      <a:pt x="88" y="34"/>
                    </a:lnTo>
                    <a:lnTo>
                      <a:pt x="80" y="37"/>
                    </a:lnTo>
                    <a:lnTo>
                      <a:pt x="72" y="37"/>
                    </a:lnTo>
                    <a:lnTo>
                      <a:pt x="63" y="41"/>
                    </a:lnTo>
                    <a:lnTo>
                      <a:pt x="58" y="44"/>
                    </a:lnTo>
                    <a:lnTo>
                      <a:pt x="46" y="50"/>
                    </a:lnTo>
                    <a:lnTo>
                      <a:pt x="41" y="54"/>
                    </a:lnTo>
                    <a:lnTo>
                      <a:pt x="39" y="54"/>
                    </a:lnTo>
                    <a:lnTo>
                      <a:pt x="38" y="53"/>
                    </a:lnTo>
                    <a:lnTo>
                      <a:pt x="38" y="47"/>
                    </a:lnTo>
                    <a:lnTo>
                      <a:pt x="39" y="46"/>
                    </a:lnTo>
                    <a:lnTo>
                      <a:pt x="42" y="37"/>
                    </a:lnTo>
                    <a:lnTo>
                      <a:pt x="41" y="34"/>
                    </a:lnTo>
                    <a:lnTo>
                      <a:pt x="21" y="32"/>
                    </a:lnTo>
                    <a:lnTo>
                      <a:pt x="21" y="27"/>
                    </a:lnTo>
                    <a:lnTo>
                      <a:pt x="24" y="24"/>
                    </a:lnTo>
                    <a:lnTo>
                      <a:pt x="22" y="23"/>
                    </a:lnTo>
                    <a:lnTo>
                      <a:pt x="14" y="23"/>
                    </a:lnTo>
                    <a:lnTo>
                      <a:pt x="8" y="24"/>
                    </a:lnTo>
                    <a:lnTo>
                      <a:pt x="1" y="24"/>
                    </a:lnTo>
                    <a:lnTo>
                      <a:pt x="0" y="23"/>
                    </a:lnTo>
                    <a:lnTo>
                      <a:pt x="0" y="22"/>
                    </a:lnTo>
                    <a:lnTo>
                      <a:pt x="1" y="16"/>
                    </a:lnTo>
                    <a:lnTo>
                      <a:pt x="3" y="1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89" name="Freeform 5041">
                <a:extLst>
                  <a:ext uri="{FF2B5EF4-FFF2-40B4-BE49-F238E27FC236}">
                    <a16:creationId xmlns:a16="http://schemas.microsoft.com/office/drawing/2014/main" id="{BE765DFE-D3EC-DA09-B526-9B4E569895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1" y="2300"/>
                <a:ext cx="20" cy="29"/>
              </a:xfrm>
              <a:custGeom>
                <a:avLst/>
                <a:gdLst>
                  <a:gd name="T0" fmla="*/ 75 w 81"/>
                  <a:gd name="T1" fmla="*/ 0 h 114"/>
                  <a:gd name="T2" fmla="*/ 75 w 81"/>
                  <a:gd name="T3" fmla="*/ 8 h 114"/>
                  <a:gd name="T4" fmla="*/ 77 w 81"/>
                  <a:gd name="T5" fmla="*/ 9 h 114"/>
                  <a:gd name="T6" fmla="*/ 77 w 81"/>
                  <a:gd name="T7" fmla="*/ 11 h 114"/>
                  <a:gd name="T8" fmla="*/ 81 w 81"/>
                  <a:gd name="T9" fmla="*/ 15 h 114"/>
                  <a:gd name="T10" fmla="*/ 81 w 81"/>
                  <a:gd name="T11" fmla="*/ 19 h 114"/>
                  <a:gd name="T12" fmla="*/ 80 w 81"/>
                  <a:gd name="T13" fmla="*/ 19 h 114"/>
                  <a:gd name="T14" fmla="*/ 75 w 81"/>
                  <a:gd name="T15" fmla="*/ 32 h 114"/>
                  <a:gd name="T16" fmla="*/ 74 w 81"/>
                  <a:gd name="T17" fmla="*/ 32 h 114"/>
                  <a:gd name="T18" fmla="*/ 71 w 81"/>
                  <a:gd name="T19" fmla="*/ 35 h 114"/>
                  <a:gd name="T20" fmla="*/ 71 w 81"/>
                  <a:gd name="T21" fmla="*/ 43 h 114"/>
                  <a:gd name="T22" fmla="*/ 77 w 81"/>
                  <a:gd name="T23" fmla="*/ 57 h 114"/>
                  <a:gd name="T24" fmla="*/ 77 w 81"/>
                  <a:gd name="T25" fmla="*/ 67 h 114"/>
                  <a:gd name="T26" fmla="*/ 75 w 81"/>
                  <a:gd name="T27" fmla="*/ 68 h 114"/>
                  <a:gd name="T28" fmla="*/ 60 w 81"/>
                  <a:gd name="T29" fmla="*/ 72 h 114"/>
                  <a:gd name="T30" fmla="*/ 50 w 81"/>
                  <a:gd name="T31" fmla="*/ 96 h 114"/>
                  <a:gd name="T32" fmla="*/ 49 w 81"/>
                  <a:gd name="T33" fmla="*/ 102 h 114"/>
                  <a:gd name="T34" fmla="*/ 47 w 81"/>
                  <a:gd name="T35" fmla="*/ 102 h 114"/>
                  <a:gd name="T36" fmla="*/ 36 w 81"/>
                  <a:gd name="T37" fmla="*/ 100 h 114"/>
                  <a:gd name="T38" fmla="*/ 20 w 81"/>
                  <a:gd name="T39" fmla="*/ 100 h 114"/>
                  <a:gd name="T40" fmla="*/ 14 w 81"/>
                  <a:gd name="T41" fmla="*/ 99 h 114"/>
                  <a:gd name="T42" fmla="*/ 13 w 81"/>
                  <a:gd name="T43" fmla="*/ 99 h 114"/>
                  <a:gd name="T44" fmla="*/ 10 w 81"/>
                  <a:gd name="T45" fmla="*/ 102 h 114"/>
                  <a:gd name="T46" fmla="*/ 10 w 81"/>
                  <a:gd name="T47" fmla="*/ 108 h 114"/>
                  <a:gd name="T48" fmla="*/ 8 w 81"/>
                  <a:gd name="T49" fmla="*/ 113 h 114"/>
                  <a:gd name="T50" fmla="*/ 3 w 81"/>
                  <a:gd name="T51" fmla="*/ 114 h 114"/>
                  <a:gd name="T52" fmla="*/ 0 w 81"/>
                  <a:gd name="T53" fmla="*/ 114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81" h="114">
                    <a:moveTo>
                      <a:pt x="75" y="0"/>
                    </a:moveTo>
                    <a:lnTo>
                      <a:pt x="75" y="8"/>
                    </a:lnTo>
                    <a:lnTo>
                      <a:pt x="77" y="9"/>
                    </a:lnTo>
                    <a:lnTo>
                      <a:pt x="77" y="11"/>
                    </a:lnTo>
                    <a:lnTo>
                      <a:pt x="81" y="15"/>
                    </a:lnTo>
                    <a:lnTo>
                      <a:pt x="81" y="19"/>
                    </a:lnTo>
                    <a:lnTo>
                      <a:pt x="80" y="19"/>
                    </a:lnTo>
                    <a:lnTo>
                      <a:pt x="75" y="32"/>
                    </a:lnTo>
                    <a:lnTo>
                      <a:pt x="74" y="32"/>
                    </a:lnTo>
                    <a:lnTo>
                      <a:pt x="71" y="35"/>
                    </a:lnTo>
                    <a:lnTo>
                      <a:pt x="71" y="43"/>
                    </a:lnTo>
                    <a:lnTo>
                      <a:pt x="77" y="57"/>
                    </a:lnTo>
                    <a:lnTo>
                      <a:pt x="77" y="67"/>
                    </a:lnTo>
                    <a:lnTo>
                      <a:pt x="75" y="68"/>
                    </a:lnTo>
                    <a:lnTo>
                      <a:pt x="60" y="72"/>
                    </a:lnTo>
                    <a:lnTo>
                      <a:pt x="50" y="96"/>
                    </a:lnTo>
                    <a:lnTo>
                      <a:pt x="49" y="102"/>
                    </a:lnTo>
                    <a:lnTo>
                      <a:pt x="47" y="102"/>
                    </a:lnTo>
                    <a:lnTo>
                      <a:pt x="36" y="100"/>
                    </a:lnTo>
                    <a:lnTo>
                      <a:pt x="20" y="100"/>
                    </a:lnTo>
                    <a:lnTo>
                      <a:pt x="14" y="99"/>
                    </a:lnTo>
                    <a:lnTo>
                      <a:pt x="13" y="99"/>
                    </a:lnTo>
                    <a:lnTo>
                      <a:pt x="10" y="102"/>
                    </a:lnTo>
                    <a:lnTo>
                      <a:pt x="10" y="108"/>
                    </a:lnTo>
                    <a:lnTo>
                      <a:pt x="8" y="113"/>
                    </a:lnTo>
                    <a:lnTo>
                      <a:pt x="3" y="114"/>
                    </a:lnTo>
                    <a:lnTo>
                      <a:pt x="0" y="11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90" name="Freeform 5042">
                <a:extLst>
                  <a:ext uri="{FF2B5EF4-FFF2-40B4-BE49-F238E27FC236}">
                    <a16:creationId xmlns:a16="http://schemas.microsoft.com/office/drawing/2014/main" id="{847EA169-0CCC-55CC-64F5-AC98B6CEB8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1" y="2329"/>
                <a:ext cx="32" cy="79"/>
              </a:xfrm>
              <a:custGeom>
                <a:avLst/>
                <a:gdLst>
                  <a:gd name="T0" fmla="*/ 0 w 128"/>
                  <a:gd name="T1" fmla="*/ 3 h 317"/>
                  <a:gd name="T2" fmla="*/ 10 w 128"/>
                  <a:gd name="T3" fmla="*/ 13 h 317"/>
                  <a:gd name="T4" fmla="*/ 14 w 128"/>
                  <a:gd name="T5" fmla="*/ 15 h 317"/>
                  <a:gd name="T6" fmla="*/ 13 w 128"/>
                  <a:gd name="T7" fmla="*/ 25 h 317"/>
                  <a:gd name="T8" fmla="*/ 13 w 128"/>
                  <a:gd name="T9" fmla="*/ 31 h 317"/>
                  <a:gd name="T10" fmla="*/ 24 w 128"/>
                  <a:gd name="T11" fmla="*/ 32 h 317"/>
                  <a:gd name="T12" fmla="*/ 25 w 128"/>
                  <a:gd name="T13" fmla="*/ 27 h 317"/>
                  <a:gd name="T14" fmla="*/ 27 w 128"/>
                  <a:gd name="T15" fmla="*/ 22 h 317"/>
                  <a:gd name="T16" fmla="*/ 35 w 128"/>
                  <a:gd name="T17" fmla="*/ 15 h 317"/>
                  <a:gd name="T18" fmla="*/ 38 w 128"/>
                  <a:gd name="T19" fmla="*/ 21 h 317"/>
                  <a:gd name="T20" fmla="*/ 41 w 128"/>
                  <a:gd name="T21" fmla="*/ 34 h 317"/>
                  <a:gd name="T22" fmla="*/ 50 w 128"/>
                  <a:gd name="T23" fmla="*/ 61 h 317"/>
                  <a:gd name="T24" fmla="*/ 49 w 128"/>
                  <a:gd name="T25" fmla="*/ 63 h 317"/>
                  <a:gd name="T26" fmla="*/ 46 w 128"/>
                  <a:gd name="T27" fmla="*/ 64 h 317"/>
                  <a:gd name="T28" fmla="*/ 42 w 128"/>
                  <a:gd name="T29" fmla="*/ 75 h 317"/>
                  <a:gd name="T30" fmla="*/ 35 w 128"/>
                  <a:gd name="T31" fmla="*/ 95 h 317"/>
                  <a:gd name="T32" fmla="*/ 34 w 128"/>
                  <a:gd name="T33" fmla="*/ 104 h 317"/>
                  <a:gd name="T34" fmla="*/ 42 w 128"/>
                  <a:gd name="T35" fmla="*/ 111 h 317"/>
                  <a:gd name="T36" fmla="*/ 44 w 128"/>
                  <a:gd name="T37" fmla="*/ 111 h 317"/>
                  <a:gd name="T38" fmla="*/ 49 w 128"/>
                  <a:gd name="T39" fmla="*/ 106 h 317"/>
                  <a:gd name="T40" fmla="*/ 64 w 128"/>
                  <a:gd name="T41" fmla="*/ 106 h 317"/>
                  <a:gd name="T42" fmla="*/ 75 w 128"/>
                  <a:gd name="T43" fmla="*/ 113 h 317"/>
                  <a:gd name="T44" fmla="*/ 81 w 128"/>
                  <a:gd name="T45" fmla="*/ 118 h 317"/>
                  <a:gd name="T46" fmla="*/ 81 w 128"/>
                  <a:gd name="T47" fmla="*/ 130 h 317"/>
                  <a:gd name="T48" fmla="*/ 80 w 128"/>
                  <a:gd name="T49" fmla="*/ 137 h 317"/>
                  <a:gd name="T50" fmla="*/ 81 w 128"/>
                  <a:gd name="T51" fmla="*/ 141 h 317"/>
                  <a:gd name="T52" fmla="*/ 81 w 128"/>
                  <a:gd name="T53" fmla="*/ 148 h 317"/>
                  <a:gd name="T54" fmla="*/ 84 w 128"/>
                  <a:gd name="T55" fmla="*/ 152 h 317"/>
                  <a:gd name="T56" fmla="*/ 114 w 128"/>
                  <a:gd name="T57" fmla="*/ 197 h 317"/>
                  <a:gd name="T58" fmla="*/ 121 w 128"/>
                  <a:gd name="T59" fmla="*/ 210 h 317"/>
                  <a:gd name="T60" fmla="*/ 119 w 128"/>
                  <a:gd name="T61" fmla="*/ 212 h 317"/>
                  <a:gd name="T62" fmla="*/ 123 w 128"/>
                  <a:gd name="T63" fmla="*/ 214 h 317"/>
                  <a:gd name="T64" fmla="*/ 126 w 128"/>
                  <a:gd name="T65" fmla="*/ 218 h 317"/>
                  <a:gd name="T66" fmla="*/ 128 w 128"/>
                  <a:gd name="T67" fmla="*/ 225 h 317"/>
                  <a:gd name="T68" fmla="*/ 121 w 128"/>
                  <a:gd name="T69" fmla="*/ 226 h 317"/>
                  <a:gd name="T70" fmla="*/ 119 w 128"/>
                  <a:gd name="T71" fmla="*/ 228 h 317"/>
                  <a:gd name="T72" fmla="*/ 101 w 128"/>
                  <a:gd name="T73" fmla="*/ 260 h 317"/>
                  <a:gd name="T74" fmla="*/ 98 w 128"/>
                  <a:gd name="T75" fmla="*/ 265 h 317"/>
                  <a:gd name="T76" fmla="*/ 91 w 128"/>
                  <a:gd name="T77" fmla="*/ 270 h 317"/>
                  <a:gd name="T78" fmla="*/ 75 w 128"/>
                  <a:gd name="T79" fmla="*/ 279 h 317"/>
                  <a:gd name="T80" fmla="*/ 81 w 128"/>
                  <a:gd name="T81" fmla="*/ 284 h 317"/>
                  <a:gd name="T82" fmla="*/ 80 w 128"/>
                  <a:gd name="T83" fmla="*/ 285 h 317"/>
                  <a:gd name="T84" fmla="*/ 68 w 128"/>
                  <a:gd name="T85" fmla="*/ 296 h 317"/>
                  <a:gd name="T86" fmla="*/ 67 w 128"/>
                  <a:gd name="T87" fmla="*/ 305 h 3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28" h="317">
                    <a:moveTo>
                      <a:pt x="0" y="0"/>
                    </a:moveTo>
                    <a:lnTo>
                      <a:pt x="0" y="3"/>
                    </a:lnTo>
                    <a:lnTo>
                      <a:pt x="6" y="10"/>
                    </a:lnTo>
                    <a:lnTo>
                      <a:pt x="10" y="13"/>
                    </a:lnTo>
                    <a:lnTo>
                      <a:pt x="13" y="11"/>
                    </a:lnTo>
                    <a:lnTo>
                      <a:pt x="14" y="15"/>
                    </a:lnTo>
                    <a:lnTo>
                      <a:pt x="14" y="21"/>
                    </a:lnTo>
                    <a:lnTo>
                      <a:pt x="13" y="25"/>
                    </a:lnTo>
                    <a:lnTo>
                      <a:pt x="11" y="27"/>
                    </a:lnTo>
                    <a:lnTo>
                      <a:pt x="13" y="31"/>
                    </a:lnTo>
                    <a:lnTo>
                      <a:pt x="20" y="34"/>
                    </a:lnTo>
                    <a:lnTo>
                      <a:pt x="24" y="32"/>
                    </a:lnTo>
                    <a:lnTo>
                      <a:pt x="25" y="31"/>
                    </a:lnTo>
                    <a:lnTo>
                      <a:pt x="25" y="27"/>
                    </a:lnTo>
                    <a:lnTo>
                      <a:pt x="27" y="24"/>
                    </a:lnTo>
                    <a:lnTo>
                      <a:pt x="27" y="22"/>
                    </a:lnTo>
                    <a:lnTo>
                      <a:pt x="35" y="17"/>
                    </a:lnTo>
                    <a:lnTo>
                      <a:pt x="35" y="15"/>
                    </a:lnTo>
                    <a:lnTo>
                      <a:pt x="38" y="15"/>
                    </a:lnTo>
                    <a:lnTo>
                      <a:pt x="38" y="21"/>
                    </a:lnTo>
                    <a:lnTo>
                      <a:pt x="41" y="29"/>
                    </a:lnTo>
                    <a:lnTo>
                      <a:pt x="41" y="34"/>
                    </a:lnTo>
                    <a:lnTo>
                      <a:pt x="50" y="56"/>
                    </a:lnTo>
                    <a:lnTo>
                      <a:pt x="50" y="61"/>
                    </a:lnTo>
                    <a:lnTo>
                      <a:pt x="49" y="61"/>
                    </a:lnTo>
                    <a:lnTo>
                      <a:pt x="49" y="63"/>
                    </a:lnTo>
                    <a:lnTo>
                      <a:pt x="47" y="64"/>
                    </a:lnTo>
                    <a:lnTo>
                      <a:pt x="46" y="64"/>
                    </a:lnTo>
                    <a:lnTo>
                      <a:pt x="46" y="73"/>
                    </a:lnTo>
                    <a:lnTo>
                      <a:pt x="42" y="75"/>
                    </a:lnTo>
                    <a:lnTo>
                      <a:pt x="38" y="84"/>
                    </a:lnTo>
                    <a:lnTo>
                      <a:pt x="35" y="95"/>
                    </a:lnTo>
                    <a:lnTo>
                      <a:pt x="34" y="97"/>
                    </a:lnTo>
                    <a:lnTo>
                      <a:pt x="34" y="104"/>
                    </a:lnTo>
                    <a:lnTo>
                      <a:pt x="41" y="111"/>
                    </a:lnTo>
                    <a:lnTo>
                      <a:pt x="42" y="111"/>
                    </a:lnTo>
                    <a:lnTo>
                      <a:pt x="44" y="112"/>
                    </a:lnTo>
                    <a:lnTo>
                      <a:pt x="44" y="111"/>
                    </a:lnTo>
                    <a:lnTo>
                      <a:pt x="46" y="111"/>
                    </a:lnTo>
                    <a:lnTo>
                      <a:pt x="49" y="106"/>
                    </a:lnTo>
                    <a:lnTo>
                      <a:pt x="53" y="105"/>
                    </a:lnTo>
                    <a:lnTo>
                      <a:pt x="64" y="106"/>
                    </a:lnTo>
                    <a:lnTo>
                      <a:pt x="71" y="109"/>
                    </a:lnTo>
                    <a:lnTo>
                      <a:pt x="75" y="113"/>
                    </a:lnTo>
                    <a:lnTo>
                      <a:pt x="80" y="116"/>
                    </a:lnTo>
                    <a:lnTo>
                      <a:pt x="81" y="118"/>
                    </a:lnTo>
                    <a:lnTo>
                      <a:pt x="84" y="119"/>
                    </a:lnTo>
                    <a:lnTo>
                      <a:pt x="81" y="130"/>
                    </a:lnTo>
                    <a:lnTo>
                      <a:pt x="80" y="131"/>
                    </a:lnTo>
                    <a:lnTo>
                      <a:pt x="80" y="137"/>
                    </a:lnTo>
                    <a:lnTo>
                      <a:pt x="81" y="140"/>
                    </a:lnTo>
                    <a:lnTo>
                      <a:pt x="81" y="141"/>
                    </a:lnTo>
                    <a:lnTo>
                      <a:pt x="82" y="145"/>
                    </a:lnTo>
                    <a:lnTo>
                      <a:pt x="81" y="148"/>
                    </a:lnTo>
                    <a:lnTo>
                      <a:pt x="81" y="151"/>
                    </a:lnTo>
                    <a:lnTo>
                      <a:pt x="84" y="152"/>
                    </a:lnTo>
                    <a:lnTo>
                      <a:pt x="94" y="161"/>
                    </a:lnTo>
                    <a:lnTo>
                      <a:pt x="114" y="197"/>
                    </a:lnTo>
                    <a:lnTo>
                      <a:pt x="121" y="207"/>
                    </a:lnTo>
                    <a:lnTo>
                      <a:pt x="121" y="210"/>
                    </a:lnTo>
                    <a:lnTo>
                      <a:pt x="119" y="210"/>
                    </a:lnTo>
                    <a:lnTo>
                      <a:pt x="119" y="212"/>
                    </a:lnTo>
                    <a:lnTo>
                      <a:pt x="120" y="212"/>
                    </a:lnTo>
                    <a:lnTo>
                      <a:pt x="123" y="214"/>
                    </a:lnTo>
                    <a:lnTo>
                      <a:pt x="126" y="217"/>
                    </a:lnTo>
                    <a:lnTo>
                      <a:pt x="126" y="218"/>
                    </a:lnTo>
                    <a:lnTo>
                      <a:pt x="127" y="224"/>
                    </a:lnTo>
                    <a:lnTo>
                      <a:pt x="128" y="225"/>
                    </a:lnTo>
                    <a:lnTo>
                      <a:pt x="124" y="226"/>
                    </a:lnTo>
                    <a:lnTo>
                      <a:pt x="121" y="226"/>
                    </a:lnTo>
                    <a:lnTo>
                      <a:pt x="120" y="228"/>
                    </a:lnTo>
                    <a:lnTo>
                      <a:pt x="119" y="228"/>
                    </a:lnTo>
                    <a:lnTo>
                      <a:pt x="105" y="249"/>
                    </a:lnTo>
                    <a:lnTo>
                      <a:pt x="101" y="260"/>
                    </a:lnTo>
                    <a:lnTo>
                      <a:pt x="98" y="264"/>
                    </a:lnTo>
                    <a:lnTo>
                      <a:pt x="98" y="265"/>
                    </a:lnTo>
                    <a:lnTo>
                      <a:pt x="96" y="265"/>
                    </a:lnTo>
                    <a:lnTo>
                      <a:pt x="91" y="270"/>
                    </a:lnTo>
                    <a:lnTo>
                      <a:pt x="74" y="278"/>
                    </a:lnTo>
                    <a:lnTo>
                      <a:pt x="75" y="279"/>
                    </a:lnTo>
                    <a:lnTo>
                      <a:pt x="78" y="281"/>
                    </a:lnTo>
                    <a:lnTo>
                      <a:pt x="81" y="284"/>
                    </a:lnTo>
                    <a:lnTo>
                      <a:pt x="82" y="284"/>
                    </a:lnTo>
                    <a:lnTo>
                      <a:pt x="80" y="285"/>
                    </a:lnTo>
                    <a:lnTo>
                      <a:pt x="70" y="293"/>
                    </a:lnTo>
                    <a:lnTo>
                      <a:pt x="68" y="296"/>
                    </a:lnTo>
                    <a:lnTo>
                      <a:pt x="68" y="299"/>
                    </a:lnTo>
                    <a:lnTo>
                      <a:pt x="67" y="305"/>
                    </a:lnTo>
                    <a:lnTo>
                      <a:pt x="67" y="31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91" name="Freeform 5043">
                <a:extLst>
                  <a:ext uri="{FF2B5EF4-FFF2-40B4-BE49-F238E27FC236}">
                    <a16:creationId xmlns:a16="http://schemas.microsoft.com/office/drawing/2014/main" id="{E6DC2F46-E3B2-592C-CF9E-5C64FA624F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9" y="2336"/>
                <a:ext cx="19" cy="31"/>
              </a:xfrm>
              <a:custGeom>
                <a:avLst/>
                <a:gdLst>
                  <a:gd name="T0" fmla="*/ 44 w 75"/>
                  <a:gd name="T1" fmla="*/ 121 h 127"/>
                  <a:gd name="T2" fmla="*/ 40 w 75"/>
                  <a:gd name="T3" fmla="*/ 124 h 127"/>
                  <a:gd name="T4" fmla="*/ 39 w 75"/>
                  <a:gd name="T5" fmla="*/ 127 h 127"/>
                  <a:gd name="T6" fmla="*/ 36 w 75"/>
                  <a:gd name="T7" fmla="*/ 127 h 127"/>
                  <a:gd name="T8" fmla="*/ 32 w 75"/>
                  <a:gd name="T9" fmla="*/ 123 h 127"/>
                  <a:gd name="T10" fmla="*/ 30 w 75"/>
                  <a:gd name="T11" fmla="*/ 117 h 127"/>
                  <a:gd name="T12" fmla="*/ 30 w 75"/>
                  <a:gd name="T13" fmla="*/ 111 h 127"/>
                  <a:gd name="T14" fmla="*/ 29 w 75"/>
                  <a:gd name="T15" fmla="*/ 108 h 127"/>
                  <a:gd name="T16" fmla="*/ 28 w 75"/>
                  <a:gd name="T17" fmla="*/ 108 h 127"/>
                  <a:gd name="T18" fmla="*/ 29 w 75"/>
                  <a:gd name="T19" fmla="*/ 107 h 127"/>
                  <a:gd name="T20" fmla="*/ 47 w 75"/>
                  <a:gd name="T21" fmla="*/ 108 h 127"/>
                  <a:gd name="T22" fmla="*/ 53 w 75"/>
                  <a:gd name="T23" fmla="*/ 107 h 127"/>
                  <a:gd name="T24" fmla="*/ 57 w 75"/>
                  <a:gd name="T25" fmla="*/ 103 h 127"/>
                  <a:gd name="T26" fmla="*/ 67 w 75"/>
                  <a:gd name="T27" fmla="*/ 88 h 127"/>
                  <a:gd name="T28" fmla="*/ 75 w 75"/>
                  <a:gd name="T29" fmla="*/ 81 h 127"/>
                  <a:gd name="T30" fmla="*/ 75 w 75"/>
                  <a:gd name="T31" fmla="*/ 79 h 127"/>
                  <a:gd name="T32" fmla="*/ 73 w 75"/>
                  <a:gd name="T33" fmla="*/ 68 h 127"/>
                  <a:gd name="T34" fmla="*/ 68 w 75"/>
                  <a:gd name="T35" fmla="*/ 60 h 127"/>
                  <a:gd name="T36" fmla="*/ 68 w 75"/>
                  <a:gd name="T37" fmla="*/ 58 h 127"/>
                  <a:gd name="T38" fmla="*/ 59 w 75"/>
                  <a:gd name="T39" fmla="*/ 46 h 127"/>
                  <a:gd name="T40" fmla="*/ 46 w 75"/>
                  <a:gd name="T41" fmla="*/ 33 h 127"/>
                  <a:gd name="T42" fmla="*/ 44 w 75"/>
                  <a:gd name="T43" fmla="*/ 33 h 127"/>
                  <a:gd name="T44" fmla="*/ 44 w 75"/>
                  <a:gd name="T45" fmla="*/ 29 h 127"/>
                  <a:gd name="T46" fmla="*/ 43 w 75"/>
                  <a:gd name="T47" fmla="*/ 29 h 127"/>
                  <a:gd name="T48" fmla="*/ 39 w 75"/>
                  <a:gd name="T49" fmla="*/ 18 h 127"/>
                  <a:gd name="T50" fmla="*/ 39 w 75"/>
                  <a:gd name="T51" fmla="*/ 17 h 127"/>
                  <a:gd name="T52" fmla="*/ 37 w 75"/>
                  <a:gd name="T53" fmla="*/ 15 h 127"/>
                  <a:gd name="T54" fmla="*/ 33 w 75"/>
                  <a:gd name="T55" fmla="*/ 14 h 127"/>
                  <a:gd name="T56" fmla="*/ 32 w 75"/>
                  <a:gd name="T57" fmla="*/ 12 h 127"/>
                  <a:gd name="T58" fmla="*/ 0 w 75"/>
                  <a:gd name="T59" fmla="*/ 1 h 127"/>
                  <a:gd name="T60" fmla="*/ 0 w 75"/>
                  <a:gd name="T61" fmla="*/ 0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75" h="127">
                    <a:moveTo>
                      <a:pt x="44" y="121"/>
                    </a:moveTo>
                    <a:lnTo>
                      <a:pt x="40" y="124"/>
                    </a:lnTo>
                    <a:lnTo>
                      <a:pt x="39" y="127"/>
                    </a:lnTo>
                    <a:lnTo>
                      <a:pt x="36" y="127"/>
                    </a:lnTo>
                    <a:lnTo>
                      <a:pt x="32" y="123"/>
                    </a:lnTo>
                    <a:lnTo>
                      <a:pt x="30" y="117"/>
                    </a:lnTo>
                    <a:lnTo>
                      <a:pt x="30" y="111"/>
                    </a:lnTo>
                    <a:lnTo>
                      <a:pt x="29" y="108"/>
                    </a:lnTo>
                    <a:lnTo>
                      <a:pt x="28" y="108"/>
                    </a:lnTo>
                    <a:lnTo>
                      <a:pt x="29" y="107"/>
                    </a:lnTo>
                    <a:lnTo>
                      <a:pt x="47" y="108"/>
                    </a:lnTo>
                    <a:lnTo>
                      <a:pt x="53" y="107"/>
                    </a:lnTo>
                    <a:lnTo>
                      <a:pt x="57" y="103"/>
                    </a:lnTo>
                    <a:lnTo>
                      <a:pt x="67" y="88"/>
                    </a:lnTo>
                    <a:lnTo>
                      <a:pt x="75" y="81"/>
                    </a:lnTo>
                    <a:lnTo>
                      <a:pt x="75" y="79"/>
                    </a:lnTo>
                    <a:lnTo>
                      <a:pt x="73" y="68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59" y="46"/>
                    </a:lnTo>
                    <a:lnTo>
                      <a:pt x="46" y="33"/>
                    </a:lnTo>
                    <a:lnTo>
                      <a:pt x="44" y="33"/>
                    </a:lnTo>
                    <a:lnTo>
                      <a:pt x="44" y="29"/>
                    </a:lnTo>
                    <a:lnTo>
                      <a:pt x="43" y="29"/>
                    </a:lnTo>
                    <a:lnTo>
                      <a:pt x="39" y="18"/>
                    </a:lnTo>
                    <a:lnTo>
                      <a:pt x="39" y="17"/>
                    </a:lnTo>
                    <a:lnTo>
                      <a:pt x="37" y="15"/>
                    </a:lnTo>
                    <a:lnTo>
                      <a:pt x="33" y="14"/>
                    </a:lnTo>
                    <a:lnTo>
                      <a:pt x="32" y="12"/>
                    </a:lnTo>
                    <a:lnTo>
                      <a:pt x="0" y="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92" name="Freeform 5044">
                <a:extLst>
                  <a:ext uri="{FF2B5EF4-FFF2-40B4-BE49-F238E27FC236}">
                    <a16:creationId xmlns:a16="http://schemas.microsoft.com/office/drawing/2014/main" id="{5DDA510D-5BAC-0604-36A0-EC3C9C6204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0" y="2364"/>
                <a:ext cx="44" cy="22"/>
              </a:xfrm>
              <a:custGeom>
                <a:avLst/>
                <a:gdLst>
                  <a:gd name="T0" fmla="*/ 175 w 177"/>
                  <a:gd name="T1" fmla="*/ 58 h 88"/>
                  <a:gd name="T2" fmla="*/ 164 w 177"/>
                  <a:gd name="T3" fmla="*/ 68 h 88"/>
                  <a:gd name="T4" fmla="*/ 153 w 177"/>
                  <a:gd name="T5" fmla="*/ 64 h 88"/>
                  <a:gd name="T6" fmla="*/ 135 w 177"/>
                  <a:gd name="T7" fmla="*/ 61 h 88"/>
                  <a:gd name="T8" fmla="*/ 126 w 177"/>
                  <a:gd name="T9" fmla="*/ 64 h 88"/>
                  <a:gd name="T10" fmla="*/ 121 w 177"/>
                  <a:gd name="T11" fmla="*/ 55 h 88"/>
                  <a:gd name="T12" fmla="*/ 73 w 177"/>
                  <a:gd name="T13" fmla="*/ 78 h 88"/>
                  <a:gd name="T14" fmla="*/ 60 w 177"/>
                  <a:gd name="T15" fmla="*/ 88 h 88"/>
                  <a:gd name="T16" fmla="*/ 62 w 177"/>
                  <a:gd name="T17" fmla="*/ 85 h 88"/>
                  <a:gd name="T18" fmla="*/ 53 w 177"/>
                  <a:gd name="T19" fmla="*/ 71 h 88"/>
                  <a:gd name="T20" fmla="*/ 55 w 177"/>
                  <a:gd name="T21" fmla="*/ 68 h 88"/>
                  <a:gd name="T22" fmla="*/ 56 w 177"/>
                  <a:gd name="T23" fmla="*/ 62 h 88"/>
                  <a:gd name="T24" fmla="*/ 55 w 177"/>
                  <a:gd name="T25" fmla="*/ 54 h 88"/>
                  <a:gd name="T26" fmla="*/ 56 w 177"/>
                  <a:gd name="T27" fmla="*/ 42 h 88"/>
                  <a:gd name="T28" fmla="*/ 59 w 177"/>
                  <a:gd name="T29" fmla="*/ 38 h 88"/>
                  <a:gd name="T30" fmla="*/ 62 w 177"/>
                  <a:gd name="T31" fmla="*/ 36 h 88"/>
                  <a:gd name="T32" fmla="*/ 68 w 177"/>
                  <a:gd name="T33" fmla="*/ 28 h 88"/>
                  <a:gd name="T34" fmla="*/ 66 w 177"/>
                  <a:gd name="T35" fmla="*/ 26 h 88"/>
                  <a:gd name="T36" fmla="*/ 62 w 177"/>
                  <a:gd name="T37" fmla="*/ 25 h 88"/>
                  <a:gd name="T38" fmla="*/ 55 w 177"/>
                  <a:gd name="T39" fmla="*/ 17 h 88"/>
                  <a:gd name="T40" fmla="*/ 43 w 177"/>
                  <a:gd name="T41" fmla="*/ 7 h 88"/>
                  <a:gd name="T42" fmla="*/ 44 w 177"/>
                  <a:gd name="T43" fmla="*/ 11 h 88"/>
                  <a:gd name="T44" fmla="*/ 49 w 177"/>
                  <a:gd name="T45" fmla="*/ 15 h 88"/>
                  <a:gd name="T46" fmla="*/ 48 w 177"/>
                  <a:gd name="T47" fmla="*/ 21 h 88"/>
                  <a:gd name="T48" fmla="*/ 38 w 177"/>
                  <a:gd name="T49" fmla="*/ 18 h 88"/>
                  <a:gd name="T50" fmla="*/ 36 w 177"/>
                  <a:gd name="T51" fmla="*/ 15 h 88"/>
                  <a:gd name="T52" fmla="*/ 36 w 177"/>
                  <a:gd name="T53" fmla="*/ 10 h 88"/>
                  <a:gd name="T54" fmla="*/ 31 w 177"/>
                  <a:gd name="T55" fmla="*/ 1 h 88"/>
                  <a:gd name="T56" fmla="*/ 19 w 177"/>
                  <a:gd name="T57" fmla="*/ 0 h 88"/>
                  <a:gd name="T58" fmla="*/ 9 w 177"/>
                  <a:gd name="T59" fmla="*/ 2 h 88"/>
                  <a:gd name="T60" fmla="*/ 3 w 177"/>
                  <a:gd name="T61" fmla="*/ 4 h 88"/>
                  <a:gd name="T62" fmla="*/ 0 w 177"/>
                  <a:gd name="T63" fmla="*/ 8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77" h="88">
                    <a:moveTo>
                      <a:pt x="177" y="58"/>
                    </a:moveTo>
                    <a:lnTo>
                      <a:pt x="175" y="58"/>
                    </a:lnTo>
                    <a:lnTo>
                      <a:pt x="164" y="70"/>
                    </a:lnTo>
                    <a:lnTo>
                      <a:pt x="164" y="68"/>
                    </a:lnTo>
                    <a:lnTo>
                      <a:pt x="163" y="68"/>
                    </a:lnTo>
                    <a:lnTo>
                      <a:pt x="153" y="64"/>
                    </a:lnTo>
                    <a:lnTo>
                      <a:pt x="139" y="60"/>
                    </a:lnTo>
                    <a:lnTo>
                      <a:pt x="135" y="61"/>
                    </a:lnTo>
                    <a:lnTo>
                      <a:pt x="135" y="64"/>
                    </a:lnTo>
                    <a:lnTo>
                      <a:pt x="126" y="64"/>
                    </a:lnTo>
                    <a:lnTo>
                      <a:pt x="121" y="58"/>
                    </a:lnTo>
                    <a:lnTo>
                      <a:pt x="121" y="55"/>
                    </a:lnTo>
                    <a:lnTo>
                      <a:pt x="118" y="55"/>
                    </a:lnTo>
                    <a:lnTo>
                      <a:pt x="73" y="78"/>
                    </a:lnTo>
                    <a:lnTo>
                      <a:pt x="62" y="88"/>
                    </a:lnTo>
                    <a:lnTo>
                      <a:pt x="60" y="88"/>
                    </a:lnTo>
                    <a:lnTo>
                      <a:pt x="62" y="86"/>
                    </a:lnTo>
                    <a:lnTo>
                      <a:pt x="62" y="85"/>
                    </a:lnTo>
                    <a:lnTo>
                      <a:pt x="59" y="78"/>
                    </a:lnTo>
                    <a:lnTo>
                      <a:pt x="53" y="71"/>
                    </a:lnTo>
                    <a:lnTo>
                      <a:pt x="53" y="70"/>
                    </a:lnTo>
                    <a:lnTo>
                      <a:pt x="55" y="68"/>
                    </a:lnTo>
                    <a:lnTo>
                      <a:pt x="56" y="64"/>
                    </a:lnTo>
                    <a:lnTo>
                      <a:pt x="56" y="62"/>
                    </a:lnTo>
                    <a:lnTo>
                      <a:pt x="58" y="60"/>
                    </a:lnTo>
                    <a:lnTo>
                      <a:pt x="55" y="54"/>
                    </a:lnTo>
                    <a:lnTo>
                      <a:pt x="55" y="47"/>
                    </a:lnTo>
                    <a:lnTo>
                      <a:pt x="56" y="42"/>
                    </a:lnTo>
                    <a:lnTo>
                      <a:pt x="58" y="39"/>
                    </a:lnTo>
                    <a:lnTo>
                      <a:pt x="59" y="38"/>
                    </a:lnTo>
                    <a:lnTo>
                      <a:pt x="60" y="35"/>
                    </a:lnTo>
                    <a:lnTo>
                      <a:pt x="62" y="36"/>
                    </a:lnTo>
                    <a:lnTo>
                      <a:pt x="66" y="35"/>
                    </a:lnTo>
                    <a:lnTo>
                      <a:pt x="68" y="28"/>
                    </a:lnTo>
                    <a:lnTo>
                      <a:pt x="66" y="28"/>
                    </a:lnTo>
                    <a:lnTo>
                      <a:pt x="66" y="26"/>
                    </a:lnTo>
                    <a:lnTo>
                      <a:pt x="63" y="25"/>
                    </a:lnTo>
                    <a:lnTo>
                      <a:pt x="62" y="25"/>
                    </a:lnTo>
                    <a:lnTo>
                      <a:pt x="59" y="24"/>
                    </a:lnTo>
                    <a:lnTo>
                      <a:pt x="55" y="17"/>
                    </a:lnTo>
                    <a:lnTo>
                      <a:pt x="44" y="7"/>
                    </a:lnTo>
                    <a:lnTo>
                      <a:pt x="43" y="7"/>
                    </a:lnTo>
                    <a:lnTo>
                      <a:pt x="44" y="10"/>
                    </a:lnTo>
                    <a:lnTo>
                      <a:pt x="44" y="11"/>
                    </a:lnTo>
                    <a:lnTo>
                      <a:pt x="48" y="12"/>
                    </a:lnTo>
                    <a:lnTo>
                      <a:pt x="49" y="15"/>
                    </a:lnTo>
                    <a:lnTo>
                      <a:pt x="49" y="19"/>
                    </a:lnTo>
                    <a:lnTo>
                      <a:pt x="48" y="21"/>
                    </a:lnTo>
                    <a:lnTo>
                      <a:pt x="40" y="19"/>
                    </a:lnTo>
                    <a:lnTo>
                      <a:pt x="38" y="18"/>
                    </a:lnTo>
                    <a:lnTo>
                      <a:pt x="36" y="17"/>
                    </a:lnTo>
                    <a:lnTo>
                      <a:pt x="36" y="15"/>
                    </a:lnTo>
                    <a:lnTo>
                      <a:pt x="34" y="12"/>
                    </a:lnTo>
                    <a:lnTo>
                      <a:pt x="36" y="10"/>
                    </a:lnTo>
                    <a:lnTo>
                      <a:pt x="36" y="2"/>
                    </a:lnTo>
                    <a:lnTo>
                      <a:pt x="31" y="1"/>
                    </a:lnTo>
                    <a:lnTo>
                      <a:pt x="30" y="0"/>
                    </a:lnTo>
                    <a:lnTo>
                      <a:pt x="19" y="0"/>
                    </a:lnTo>
                    <a:lnTo>
                      <a:pt x="17" y="2"/>
                    </a:lnTo>
                    <a:lnTo>
                      <a:pt x="9" y="2"/>
                    </a:lnTo>
                    <a:lnTo>
                      <a:pt x="5" y="4"/>
                    </a:lnTo>
                    <a:lnTo>
                      <a:pt x="3" y="4"/>
                    </a:lnTo>
                    <a:lnTo>
                      <a:pt x="0" y="7"/>
                    </a:lnTo>
                    <a:lnTo>
                      <a:pt x="0" y="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93" name="Freeform 5045">
                <a:extLst>
                  <a:ext uri="{FF2B5EF4-FFF2-40B4-BE49-F238E27FC236}">
                    <a16:creationId xmlns:a16="http://schemas.microsoft.com/office/drawing/2014/main" id="{4B39B1B3-F1E6-7AE7-D6AE-44B68C006F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8" y="2366"/>
                <a:ext cx="18" cy="54"/>
              </a:xfrm>
              <a:custGeom>
                <a:avLst/>
                <a:gdLst>
                  <a:gd name="T0" fmla="*/ 47 w 71"/>
                  <a:gd name="T1" fmla="*/ 0 h 218"/>
                  <a:gd name="T2" fmla="*/ 47 w 71"/>
                  <a:gd name="T3" fmla="*/ 2 h 218"/>
                  <a:gd name="T4" fmla="*/ 46 w 71"/>
                  <a:gd name="T5" fmla="*/ 9 h 218"/>
                  <a:gd name="T6" fmla="*/ 42 w 71"/>
                  <a:gd name="T7" fmla="*/ 16 h 218"/>
                  <a:gd name="T8" fmla="*/ 42 w 71"/>
                  <a:gd name="T9" fmla="*/ 17 h 218"/>
                  <a:gd name="T10" fmla="*/ 39 w 71"/>
                  <a:gd name="T11" fmla="*/ 17 h 218"/>
                  <a:gd name="T12" fmla="*/ 39 w 71"/>
                  <a:gd name="T13" fmla="*/ 18 h 218"/>
                  <a:gd name="T14" fmla="*/ 38 w 71"/>
                  <a:gd name="T15" fmla="*/ 20 h 218"/>
                  <a:gd name="T16" fmla="*/ 38 w 71"/>
                  <a:gd name="T17" fmla="*/ 21 h 218"/>
                  <a:gd name="T18" fmla="*/ 36 w 71"/>
                  <a:gd name="T19" fmla="*/ 21 h 218"/>
                  <a:gd name="T20" fmla="*/ 36 w 71"/>
                  <a:gd name="T21" fmla="*/ 24 h 218"/>
                  <a:gd name="T22" fmla="*/ 35 w 71"/>
                  <a:gd name="T23" fmla="*/ 27 h 218"/>
                  <a:gd name="T24" fmla="*/ 36 w 71"/>
                  <a:gd name="T25" fmla="*/ 28 h 218"/>
                  <a:gd name="T26" fmla="*/ 38 w 71"/>
                  <a:gd name="T27" fmla="*/ 32 h 218"/>
                  <a:gd name="T28" fmla="*/ 40 w 71"/>
                  <a:gd name="T29" fmla="*/ 35 h 218"/>
                  <a:gd name="T30" fmla="*/ 43 w 71"/>
                  <a:gd name="T31" fmla="*/ 42 h 218"/>
                  <a:gd name="T32" fmla="*/ 46 w 71"/>
                  <a:gd name="T33" fmla="*/ 54 h 218"/>
                  <a:gd name="T34" fmla="*/ 46 w 71"/>
                  <a:gd name="T35" fmla="*/ 60 h 218"/>
                  <a:gd name="T36" fmla="*/ 43 w 71"/>
                  <a:gd name="T37" fmla="*/ 64 h 218"/>
                  <a:gd name="T38" fmla="*/ 39 w 71"/>
                  <a:gd name="T39" fmla="*/ 73 h 218"/>
                  <a:gd name="T40" fmla="*/ 38 w 71"/>
                  <a:gd name="T41" fmla="*/ 84 h 218"/>
                  <a:gd name="T42" fmla="*/ 39 w 71"/>
                  <a:gd name="T43" fmla="*/ 85 h 218"/>
                  <a:gd name="T44" fmla="*/ 39 w 71"/>
                  <a:gd name="T45" fmla="*/ 88 h 218"/>
                  <a:gd name="T46" fmla="*/ 38 w 71"/>
                  <a:gd name="T47" fmla="*/ 97 h 218"/>
                  <a:gd name="T48" fmla="*/ 36 w 71"/>
                  <a:gd name="T49" fmla="*/ 98 h 218"/>
                  <a:gd name="T50" fmla="*/ 33 w 71"/>
                  <a:gd name="T51" fmla="*/ 102 h 218"/>
                  <a:gd name="T52" fmla="*/ 32 w 71"/>
                  <a:gd name="T53" fmla="*/ 105 h 218"/>
                  <a:gd name="T54" fmla="*/ 31 w 71"/>
                  <a:gd name="T55" fmla="*/ 106 h 218"/>
                  <a:gd name="T56" fmla="*/ 31 w 71"/>
                  <a:gd name="T57" fmla="*/ 108 h 218"/>
                  <a:gd name="T58" fmla="*/ 29 w 71"/>
                  <a:gd name="T59" fmla="*/ 108 h 218"/>
                  <a:gd name="T60" fmla="*/ 29 w 71"/>
                  <a:gd name="T61" fmla="*/ 112 h 218"/>
                  <a:gd name="T62" fmla="*/ 28 w 71"/>
                  <a:gd name="T63" fmla="*/ 113 h 218"/>
                  <a:gd name="T64" fmla="*/ 28 w 71"/>
                  <a:gd name="T65" fmla="*/ 114 h 218"/>
                  <a:gd name="T66" fmla="*/ 25 w 71"/>
                  <a:gd name="T67" fmla="*/ 114 h 218"/>
                  <a:gd name="T68" fmla="*/ 24 w 71"/>
                  <a:gd name="T69" fmla="*/ 116 h 218"/>
                  <a:gd name="T70" fmla="*/ 23 w 71"/>
                  <a:gd name="T71" fmla="*/ 116 h 218"/>
                  <a:gd name="T72" fmla="*/ 6 w 71"/>
                  <a:gd name="T73" fmla="*/ 123 h 218"/>
                  <a:gd name="T74" fmla="*/ 0 w 71"/>
                  <a:gd name="T75" fmla="*/ 129 h 218"/>
                  <a:gd name="T76" fmla="*/ 2 w 71"/>
                  <a:gd name="T77" fmla="*/ 131 h 218"/>
                  <a:gd name="T78" fmla="*/ 9 w 71"/>
                  <a:gd name="T79" fmla="*/ 140 h 218"/>
                  <a:gd name="T80" fmla="*/ 11 w 71"/>
                  <a:gd name="T81" fmla="*/ 144 h 218"/>
                  <a:gd name="T82" fmla="*/ 40 w 71"/>
                  <a:gd name="T83" fmla="*/ 151 h 218"/>
                  <a:gd name="T84" fmla="*/ 42 w 71"/>
                  <a:gd name="T85" fmla="*/ 151 h 218"/>
                  <a:gd name="T86" fmla="*/ 45 w 71"/>
                  <a:gd name="T87" fmla="*/ 152 h 218"/>
                  <a:gd name="T88" fmla="*/ 49 w 71"/>
                  <a:gd name="T89" fmla="*/ 155 h 218"/>
                  <a:gd name="T90" fmla="*/ 52 w 71"/>
                  <a:gd name="T91" fmla="*/ 158 h 218"/>
                  <a:gd name="T92" fmla="*/ 60 w 71"/>
                  <a:gd name="T93" fmla="*/ 169 h 218"/>
                  <a:gd name="T94" fmla="*/ 62 w 71"/>
                  <a:gd name="T95" fmla="*/ 171 h 218"/>
                  <a:gd name="T96" fmla="*/ 62 w 71"/>
                  <a:gd name="T97" fmla="*/ 172 h 218"/>
                  <a:gd name="T98" fmla="*/ 60 w 71"/>
                  <a:gd name="T99" fmla="*/ 176 h 218"/>
                  <a:gd name="T100" fmla="*/ 57 w 71"/>
                  <a:gd name="T101" fmla="*/ 179 h 218"/>
                  <a:gd name="T102" fmla="*/ 50 w 71"/>
                  <a:gd name="T103" fmla="*/ 186 h 218"/>
                  <a:gd name="T104" fmla="*/ 47 w 71"/>
                  <a:gd name="T105" fmla="*/ 193 h 218"/>
                  <a:gd name="T106" fmla="*/ 53 w 71"/>
                  <a:gd name="T107" fmla="*/ 201 h 218"/>
                  <a:gd name="T108" fmla="*/ 64 w 71"/>
                  <a:gd name="T109" fmla="*/ 208 h 218"/>
                  <a:gd name="T110" fmla="*/ 66 w 71"/>
                  <a:gd name="T111" fmla="*/ 210 h 218"/>
                  <a:gd name="T112" fmla="*/ 70 w 71"/>
                  <a:gd name="T113" fmla="*/ 215 h 218"/>
                  <a:gd name="T114" fmla="*/ 71 w 71"/>
                  <a:gd name="T115" fmla="*/ 217 h 218"/>
                  <a:gd name="T116" fmla="*/ 71 w 71"/>
                  <a:gd name="T117" fmla="*/ 218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71" h="218">
                    <a:moveTo>
                      <a:pt x="47" y="0"/>
                    </a:moveTo>
                    <a:lnTo>
                      <a:pt x="47" y="2"/>
                    </a:lnTo>
                    <a:lnTo>
                      <a:pt x="46" y="9"/>
                    </a:lnTo>
                    <a:lnTo>
                      <a:pt x="42" y="16"/>
                    </a:lnTo>
                    <a:lnTo>
                      <a:pt x="42" y="17"/>
                    </a:lnTo>
                    <a:lnTo>
                      <a:pt x="39" y="17"/>
                    </a:lnTo>
                    <a:lnTo>
                      <a:pt x="39" y="18"/>
                    </a:lnTo>
                    <a:lnTo>
                      <a:pt x="38" y="20"/>
                    </a:lnTo>
                    <a:lnTo>
                      <a:pt x="38" y="21"/>
                    </a:lnTo>
                    <a:lnTo>
                      <a:pt x="36" y="21"/>
                    </a:lnTo>
                    <a:lnTo>
                      <a:pt x="36" y="24"/>
                    </a:lnTo>
                    <a:lnTo>
                      <a:pt x="35" y="27"/>
                    </a:lnTo>
                    <a:lnTo>
                      <a:pt x="36" y="28"/>
                    </a:lnTo>
                    <a:lnTo>
                      <a:pt x="38" y="32"/>
                    </a:lnTo>
                    <a:lnTo>
                      <a:pt x="40" y="35"/>
                    </a:lnTo>
                    <a:lnTo>
                      <a:pt x="43" y="42"/>
                    </a:lnTo>
                    <a:lnTo>
                      <a:pt x="46" y="54"/>
                    </a:lnTo>
                    <a:lnTo>
                      <a:pt x="46" y="60"/>
                    </a:lnTo>
                    <a:lnTo>
                      <a:pt x="43" y="64"/>
                    </a:lnTo>
                    <a:lnTo>
                      <a:pt x="39" y="7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8"/>
                    </a:lnTo>
                    <a:lnTo>
                      <a:pt x="38" y="97"/>
                    </a:lnTo>
                    <a:lnTo>
                      <a:pt x="36" y="98"/>
                    </a:lnTo>
                    <a:lnTo>
                      <a:pt x="33" y="102"/>
                    </a:lnTo>
                    <a:lnTo>
                      <a:pt x="32" y="105"/>
                    </a:lnTo>
                    <a:lnTo>
                      <a:pt x="31" y="106"/>
                    </a:lnTo>
                    <a:lnTo>
                      <a:pt x="31" y="108"/>
                    </a:lnTo>
                    <a:lnTo>
                      <a:pt x="29" y="108"/>
                    </a:lnTo>
                    <a:lnTo>
                      <a:pt x="29" y="112"/>
                    </a:lnTo>
                    <a:lnTo>
                      <a:pt x="28" y="113"/>
                    </a:lnTo>
                    <a:lnTo>
                      <a:pt x="28" y="114"/>
                    </a:lnTo>
                    <a:lnTo>
                      <a:pt x="25" y="114"/>
                    </a:lnTo>
                    <a:lnTo>
                      <a:pt x="24" y="116"/>
                    </a:lnTo>
                    <a:lnTo>
                      <a:pt x="23" y="116"/>
                    </a:lnTo>
                    <a:lnTo>
                      <a:pt x="6" y="123"/>
                    </a:lnTo>
                    <a:lnTo>
                      <a:pt x="0" y="129"/>
                    </a:lnTo>
                    <a:lnTo>
                      <a:pt x="2" y="131"/>
                    </a:lnTo>
                    <a:lnTo>
                      <a:pt x="9" y="140"/>
                    </a:lnTo>
                    <a:lnTo>
                      <a:pt x="11" y="144"/>
                    </a:lnTo>
                    <a:lnTo>
                      <a:pt x="40" y="151"/>
                    </a:lnTo>
                    <a:lnTo>
                      <a:pt x="42" y="151"/>
                    </a:lnTo>
                    <a:lnTo>
                      <a:pt x="45" y="152"/>
                    </a:lnTo>
                    <a:lnTo>
                      <a:pt x="49" y="155"/>
                    </a:lnTo>
                    <a:lnTo>
                      <a:pt x="52" y="158"/>
                    </a:lnTo>
                    <a:lnTo>
                      <a:pt x="60" y="169"/>
                    </a:lnTo>
                    <a:lnTo>
                      <a:pt x="62" y="171"/>
                    </a:lnTo>
                    <a:lnTo>
                      <a:pt x="62" y="172"/>
                    </a:lnTo>
                    <a:lnTo>
                      <a:pt x="60" y="176"/>
                    </a:lnTo>
                    <a:lnTo>
                      <a:pt x="57" y="179"/>
                    </a:lnTo>
                    <a:lnTo>
                      <a:pt x="50" y="186"/>
                    </a:lnTo>
                    <a:lnTo>
                      <a:pt x="47" y="193"/>
                    </a:lnTo>
                    <a:lnTo>
                      <a:pt x="53" y="201"/>
                    </a:lnTo>
                    <a:lnTo>
                      <a:pt x="64" y="208"/>
                    </a:lnTo>
                    <a:lnTo>
                      <a:pt x="66" y="210"/>
                    </a:lnTo>
                    <a:lnTo>
                      <a:pt x="70" y="215"/>
                    </a:lnTo>
                    <a:lnTo>
                      <a:pt x="71" y="217"/>
                    </a:lnTo>
                    <a:lnTo>
                      <a:pt x="71" y="21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94" name="Freeform 5046">
                <a:extLst>
                  <a:ext uri="{FF2B5EF4-FFF2-40B4-BE49-F238E27FC236}">
                    <a16:creationId xmlns:a16="http://schemas.microsoft.com/office/drawing/2014/main" id="{C13839E5-4AE3-0F5D-D47C-0E9BC8676B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2" y="2272"/>
                <a:ext cx="54" cy="5"/>
              </a:xfrm>
              <a:custGeom>
                <a:avLst/>
                <a:gdLst>
                  <a:gd name="T0" fmla="*/ 0 w 219"/>
                  <a:gd name="T1" fmla="*/ 5 h 22"/>
                  <a:gd name="T2" fmla="*/ 8 w 219"/>
                  <a:gd name="T3" fmla="*/ 8 h 22"/>
                  <a:gd name="T4" fmla="*/ 18 w 219"/>
                  <a:gd name="T5" fmla="*/ 8 h 22"/>
                  <a:gd name="T6" fmla="*/ 48 w 219"/>
                  <a:gd name="T7" fmla="*/ 15 h 22"/>
                  <a:gd name="T8" fmla="*/ 60 w 219"/>
                  <a:gd name="T9" fmla="*/ 15 h 22"/>
                  <a:gd name="T10" fmla="*/ 64 w 219"/>
                  <a:gd name="T11" fmla="*/ 14 h 22"/>
                  <a:gd name="T12" fmla="*/ 64 w 219"/>
                  <a:gd name="T13" fmla="*/ 12 h 22"/>
                  <a:gd name="T14" fmla="*/ 65 w 219"/>
                  <a:gd name="T15" fmla="*/ 11 h 22"/>
                  <a:gd name="T16" fmla="*/ 65 w 219"/>
                  <a:gd name="T17" fmla="*/ 4 h 22"/>
                  <a:gd name="T18" fmla="*/ 64 w 219"/>
                  <a:gd name="T19" fmla="*/ 2 h 22"/>
                  <a:gd name="T20" fmla="*/ 65 w 219"/>
                  <a:gd name="T21" fmla="*/ 1 h 22"/>
                  <a:gd name="T22" fmla="*/ 87 w 219"/>
                  <a:gd name="T23" fmla="*/ 2 h 22"/>
                  <a:gd name="T24" fmla="*/ 94 w 219"/>
                  <a:gd name="T25" fmla="*/ 4 h 22"/>
                  <a:gd name="T26" fmla="*/ 99 w 219"/>
                  <a:gd name="T27" fmla="*/ 4 h 22"/>
                  <a:gd name="T28" fmla="*/ 100 w 219"/>
                  <a:gd name="T29" fmla="*/ 2 h 22"/>
                  <a:gd name="T30" fmla="*/ 103 w 219"/>
                  <a:gd name="T31" fmla="*/ 2 h 22"/>
                  <a:gd name="T32" fmla="*/ 107 w 219"/>
                  <a:gd name="T33" fmla="*/ 0 h 22"/>
                  <a:gd name="T34" fmla="*/ 108 w 219"/>
                  <a:gd name="T35" fmla="*/ 0 h 22"/>
                  <a:gd name="T36" fmla="*/ 111 w 219"/>
                  <a:gd name="T37" fmla="*/ 4 h 22"/>
                  <a:gd name="T38" fmla="*/ 118 w 219"/>
                  <a:gd name="T39" fmla="*/ 11 h 22"/>
                  <a:gd name="T40" fmla="*/ 118 w 219"/>
                  <a:gd name="T41" fmla="*/ 8 h 22"/>
                  <a:gd name="T42" fmla="*/ 120 w 219"/>
                  <a:gd name="T43" fmla="*/ 7 h 22"/>
                  <a:gd name="T44" fmla="*/ 123 w 219"/>
                  <a:gd name="T45" fmla="*/ 7 h 22"/>
                  <a:gd name="T46" fmla="*/ 128 w 219"/>
                  <a:gd name="T47" fmla="*/ 8 h 22"/>
                  <a:gd name="T48" fmla="*/ 131 w 219"/>
                  <a:gd name="T49" fmla="*/ 8 h 22"/>
                  <a:gd name="T50" fmla="*/ 130 w 219"/>
                  <a:gd name="T51" fmla="*/ 9 h 22"/>
                  <a:gd name="T52" fmla="*/ 143 w 219"/>
                  <a:gd name="T53" fmla="*/ 20 h 22"/>
                  <a:gd name="T54" fmla="*/ 143 w 219"/>
                  <a:gd name="T55" fmla="*/ 22 h 22"/>
                  <a:gd name="T56" fmla="*/ 145 w 219"/>
                  <a:gd name="T57" fmla="*/ 20 h 22"/>
                  <a:gd name="T58" fmla="*/ 161 w 219"/>
                  <a:gd name="T59" fmla="*/ 15 h 22"/>
                  <a:gd name="T60" fmla="*/ 170 w 219"/>
                  <a:gd name="T61" fmla="*/ 16 h 22"/>
                  <a:gd name="T62" fmla="*/ 173 w 219"/>
                  <a:gd name="T63" fmla="*/ 18 h 22"/>
                  <a:gd name="T64" fmla="*/ 214 w 219"/>
                  <a:gd name="T65" fmla="*/ 16 h 22"/>
                  <a:gd name="T66" fmla="*/ 216 w 219"/>
                  <a:gd name="T67" fmla="*/ 15 h 22"/>
                  <a:gd name="T68" fmla="*/ 219 w 219"/>
                  <a:gd name="T69" fmla="*/ 1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19" h="22">
                    <a:moveTo>
                      <a:pt x="0" y="5"/>
                    </a:moveTo>
                    <a:lnTo>
                      <a:pt x="8" y="8"/>
                    </a:lnTo>
                    <a:lnTo>
                      <a:pt x="18" y="8"/>
                    </a:lnTo>
                    <a:lnTo>
                      <a:pt x="48" y="15"/>
                    </a:lnTo>
                    <a:lnTo>
                      <a:pt x="60" y="15"/>
                    </a:lnTo>
                    <a:lnTo>
                      <a:pt x="64" y="14"/>
                    </a:lnTo>
                    <a:lnTo>
                      <a:pt x="64" y="12"/>
                    </a:lnTo>
                    <a:lnTo>
                      <a:pt x="65" y="11"/>
                    </a:lnTo>
                    <a:lnTo>
                      <a:pt x="65" y="4"/>
                    </a:lnTo>
                    <a:lnTo>
                      <a:pt x="64" y="2"/>
                    </a:lnTo>
                    <a:lnTo>
                      <a:pt x="65" y="1"/>
                    </a:lnTo>
                    <a:lnTo>
                      <a:pt x="87" y="2"/>
                    </a:lnTo>
                    <a:lnTo>
                      <a:pt x="94" y="4"/>
                    </a:lnTo>
                    <a:lnTo>
                      <a:pt x="99" y="4"/>
                    </a:lnTo>
                    <a:lnTo>
                      <a:pt x="100" y="2"/>
                    </a:lnTo>
                    <a:lnTo>
                      <a:pt x="103" y="2"/>
                    </a:lnTo>
                    <a:lnTo>
                      <a:pt x="107" y="0"/>
                    </a:lnTo>
                    <a:lnTo>
                      <a:pt x="108" y="0"/>
                    </a:lnTo>
                    <a:lnTo>
                      <a:pt x="111" y="4"/>
                    </a:lnTo>
                    <a:lnTo>
                      <a:pt x="118" y="11"/>
                    </a:lnTo>
                    <a:lnTo>
                      <a:pt x="118" y="8"/>
                    </a:lnTo>
                    <a:lnTo>
                      <a:pt x="120" y="7"/>
                    </a:lnTo>
                    <a:lnTo>
                      <a:pt x="123" y="7"/>
                    </a:lnTo>
                    <a:lnTo>
                      <a:pt x="128" y="8"/>
                    </a:lnTo>
                    <a:lnTo>
                      <a:pt x="131" y="8"/>
                    </a:lnTo>
                    <a:lnTo>
                      <a:pt x="130" y="9"/>
                    </a:lnTo>
                    <a:lnTo>
                      <a:pt x="143" y="20"/>
                    </a:lnTo>
                    <a:lnTo>
                      <a:pt x="143" y="22"/>
                    </a:lnTo>
                    <a:lnTo>
                      <a:pt x="145" y="20"/>
                    </a:lnTo>
                    <a:lnTo>
                      <a:pt x="161" y="15"/>
                    </a:lnTo>
                    <a:lnTo>
                      <a:pt x="170" y="16"/>
                    </a:lnTo>
                    <a:lnTo>
                      <a:pt x="173" y="18"/>
                    </a:lnTo>
                    <a:lnTo>
                      <a:pt x="214" y="16"/>
                    </a:lnTo>
                    <a:lnTo>
                      <a:pt x="216" y="15"/>
                    </a:lnTo>
                    <a:lnTo>
                      <a:pt x="219" y="1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95" name="Freeform 5047">
                <a:extLst>
                  <a:ext uri="{FF2B5EF4-FFF2-40B4-BE49-F238E27FC236}">
                    <a16:creationId xmlns:a16="http://schemas.microsoft.com/office/drawing/2014/main" id="{58B2E58C-FE81-485F-C9F0-BEC20F509D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2273"/>
                <a:ext cx="15" cy="40"/>
              </a:xfrm>
              <a:custGeom>
                <a:avLst/>
                <a:gdLst>
                  <a:gd name="T0" fmla="*/ 59 w 59"/>
                  <a:gd name="T1" fmla="*/ 158 h 158"/>
                  <a:gd name="T2" fmla="*/ 59 w 59"/>
                  <a:gd name="T3" fmla="*/ 156 h 158"/>
                  <a:gd name="T4" fmla="*/ 53 w 59"/>
                  <a:gd name="T5" fmla="*/ 148 h 158"/>
                  <a:gd name="T6" fmla="*/ 50 w 59"/>
                  <a:gd name="T7" fmla="*/ 140 h 158"/>
                  <a:gd name="T8" fmla="*/ 45 w 59"/>
                  <a:gd name="T9" fmla="*/ 136 h 158"/>
                  <a:gd name="T10" fmla="*/ 33 w 59"/>
                  <a:gd name="T11" fmla="*/ 134 h 158"/>
                  <a:gd name="T12" fmla="*/ 23 w 59"/>
                  <a:gd name="T13" fmla="*/ 134 h 158"/>
                  <a:gd name="T14" fmla="*/ 9 w 59"/>
                  <a:gd name="T15" fmla="*/ 131 h 158"/>
                  <a:gd name="T16" fmla="*/ 6 w 59"/>
                  <a:gd name="T17" fmla="*/ 131 h 158"/>
                  <a:gd name="T18" fmla="*/ 6 w 59"/>
                  <a:gd name="T19" fmla="*/ 130 h 158"/>
                  <a:gd name="T20" fmla="*/ 2 w 59"/>
                  <a:gd name="T21" fmla="*/ 126 h 158"/>
                  <a:gd name="T22" fmla="*/ 0 w 59"/>
                  <a:gd name="T23" fmla="*/ 126 h 158"/>
                  <a:gd name="T24" fmla="*/ 2 w 59"/>
                  <a:gd name="T25" fmla="*/ 124 h 158"/>
                  <a:gd name="T26" fmla="*/ 25 w 59"/>
                  <a:gd name="T27" fmla="*/ 96 h 158"/>
                  <a:gd name="T28" fmla="*/ 25 w 59"/>
                  <a:gd name="T29" fmla="*/ 95 h 158"/>
                  <a:gd name="T30" fmla="*/ 24 w 59"/>
                  <a:gd name="T31" fmla="*/ 95 h 158"/>
                  <a:gd name="T32" fmla="*/ 10 w 59"/>
                  <a:gd name="T33" fmla="*/ 62 h 158"/>
                  <a:gd name="T34" fmla="*/ 4 w 59"/>
                  <a:gd name="T35" fmla="*/ 57 h 158"/>
                  <a:gd name="T36" fmla="*/ 4 w 59"/>
                  <a:gd name="T37" fmla="*/ 52 h 158"/>
                  <a:gd name="T38" fmla="*/ 6 w 59"/>
                  <a:gd name="T39" fmla="*/ 50 h 158"/>
                  <a:gd name="T40" fmla="*/ 13 w 59"/>
                  <a:gd name="T41" fmla="*/ 36 h 158"/>
                  <a:gd name="T42" fmla="*/ 13 w 59"/>
                  <a:gd name="T43" fmla="*/ 32 h 158"/>
                  <a:gd name="T44" fmla="*/ 14 w 59"/>
                  <a:gd name="T45" fmla="*/ 29 h 158"/>
                  <a:gd name="T46" fmla="*/ 13 w 59"/>
                  <a:gd name="T47" fmla="*/ 19 h 158"/>
                  <a:gd name="T48" fmla="*/ 13 w 59"/>
                  <a:gd name="T49" fmla="*/ 15 h 158"/>
                  <a:gd name="T50" fmla="*/ 30 w 59"/>
                  <a:gd name="T51" fmla="*/ 0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59" h="158">
                    <a:moveTo>
                      <a:pt x="59" y="158"/>
                    </a:moveTo>
                    <a:lnTo>
                      <a:pt x="59" y="156"/>
                    </a:lnTo>
                    <a:lnTo>
                      <a:pt x="53" y="148"/>
                    </a:lnTo>
                    <a:lnTo>
                      <a:pt x="50" y="140"/>
                    </a:lnTo>
                    <a:lnTo>
                      <a:pt x="45" y="136"/>
                    </a:lnTo>
                    <a:lnTo>
                      <a:pt x="33" y="134"/>
                    </a:lnTo>
                    <a:lnTo>
                      <a:pt x="23" y="134"/>
                    </a:lnTo>
                    <a:lnTo>
                      <a:pt x="9" y="131"/>
                    </a:lnTo>
                    <a:lnTo>
                      <a:pt x="6" y="131"/>
                    </a:lnTo>
                    <a:lnTo>
                      <a:pt x="6" y="130"/>
                    </a:lnTo>
                    <a:lnTo>
                      <a:pt x="2" y="126"/>
                    </a:lnTo>
                    <a:lnTo>
                      <a:pt x="0" y="126"/>
                    </a:lnTo>
                    <a:lnTo>
                      <a:pt x="2" y="124"/>
                    </a:lnTo>
                    <a:lnTo>
                      <a:pt x="25" y="96"/>
                    </a:lnTo>
                    <a:lnTo>
                      <a:pt x="25" y="95"/>
                    </a:lnTo>
                    <a:lnTo>
                      <a:pt x="24" y="95"/>
                    </a:lnTo>
                    <a:lnTo>
                      <a:pt x="10" y="62"/>
                    </a:lnTo>
                    <a:lnTo>
                      <a:pt x="4" y="57"/>
                    </a:lnTo>
                    <a:lnTo>
                      <a:pt x="4" y="52"/>
                    </a:lnTo>
                    <a:lnTo>
                      <a:pt x="6" y="50"/>
                    </a:lnTo>
                    <a:lnTo>
                      <a:pt x="13" y="36"/>
                    </a:lnTo>
                    <a:lnTo>
                      <a:pt x="13" y="32"/>
                    </a:lnTo>
                    <a:lnTo>
                      <a:pt x="14" y="29"/>
                    </a:lnTo>
                    <a:lnTo>
                      <a:pt x="13" y="19"/>
                    </a:lnTo>
                    <a:lnTo>
                      <a:pt x="13" y="15"/>
                    </a:lnTo>
                    <a:lnTo>
                      <a:pt x="3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96" name="Freeform 5048">
                <a:extLst>
                  <a:ext uri="{FF2B5EF4-FFF2-40B4-BE49-F238E27FC236}">
                    <a16:creationId xmlns:a16="http://schemas.microsoft.com/office/drawing/2014/main" id="{E8048980-CE57-3A2B-0953-E5CE8C0C22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9" y="2313"/>
                <a:ext cx="20" cy="25"/>
              </a:xfrm>
              <a:custGeom>
                <a:avLst/>
                <a:gdLst>
                  <a:gd name="T0" fmla="*/ 77 w 77"/>
                  <a:gd name="T1" fmla="*/ 0 h 101"/>
                  <a:gd name="T2" fmla="*/ 68 w 77"/>
                  <a:gd name="T3" fmla="*/ 8 h 101"/>
                  <a:gd name="T4" fmla="*/ 61 w 77"/>
                  <a:gd name="T5" fmla="*/ 19 h 101"/>
                  <a:gd name="T6" fmla="*/ 61 w 77"/>
                  <a:gd name="T7" fmla="*/ 22 h 101"/>
                  <a:gd name="T8" fmla="*/ 59 w 77"/>
                  <a:gd name="T9" fmla="*/ 25 h 101"/>
                  <a:gd name="T10" fmla="*/ 56 w 77"/>
                  <a:gd name="T11" fmla="*/ 32 h 101"/>
                  <a:gd name="T12" fmla="*/ 56 w 77"/>
                  <a:gd name="T13" fmla="*/ 41 h 101"/>
                  <a:gd name="T14" fmla="*/ 48 w 77"/>
                  <a:gd name="T15" fmla="*/ 49 h 101"/>
                  <a:gd name="T16" fmla="*/ 46 w 77"/>
                  <a:gd name="T17" fmla="*/ 52 h 101"/>
                  <a:gd name="T18" fmla="*/ 46 w 77"/>
                  <a:gd name="T19" fmla="*/ 75 h 101"/>
                  <a:gd name="T20" fmla="*/ 45 w 77"/>
                  <a:gd name="T21" fmla="*/ 75 h 101"/>
                  <a:gd name="T22" fmla="*/ 42 w 77"/>
                  <a:gd name="T23" fmla="*/ 77 h 101"/>
                  <a:gd name="T24" fmla="*/ 27 w 77"/>
                  <a:gd name="T25" fmla="*/ 78 h 101"/>
                  <a:gd name="T26" fmla="*/ 22 w 77"/>
                  <a:gd name="T27" fmla="*/ 79 h 101"/>
                  <a:gd name="T28" fmla="*/ 21 w 77"/>
                  <a:gd name="T29" fmla="*/ 79 h 101"/>
                  <a:gd name="T30" fmla="*/ 20 w 77"/>
                  <a:gd name="T31" fmla="*/ 85 h 101"/>
                  <a:gd name="T32" fmla="*/ 15 w 77"/>
                  <a:gd name="T33" fmla="*/ 91 h 101"/>
                  <a:gd name="T34" fmla="*/ 11 w 77"/>
                  <a:gd name="T35" fmla="*/ 93 h 101"/>
                  <a:gd name="T36" fmla="*/ 8 w 77"/>
                  <a:gd name="T37" fmla="*/ 98 h 101"/>
                  <a:gd name="T38" fmla="*/ 1 w 77"/>
                  <a:gd name="T39" fmla="*/ 101 h 101"/>
                  <a:gd name="T40" fmla="*/ 0 w 77"/>
                  <a:gd name="T41" fmla="*/ 101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77" h="101">
                    <a:moveTo>
                      <a:pt x="77" y="0"/>
                    </a:moveTo>
                    <a:lnTo>
                      <a:pt x="68" y="8"/>
                    </a:lnTo>
                    <a:lnTo>
                      <a:pt x="61" y="19"/>
                    </a:lnTo>
                    <a:lnTo>
                      <a:pt x="61" y="22"/>
                    </a:lnTo>
                    <a:lnTo>
                      <a:pt x="59" y="25"/>
                    </a:lnTo>
                    <a:lnTo>
                      <a:pt x="56" y="32"/>
                    </a:lnTo>
                    <a:lnTo>
                      <a:pt x="56" y="41"/>
                    </a:lnTo>
                    <a:lnTo>
                      <a:pt x="48" y="49"/>
                    </a:lnTo>
                    <a:lnTo>
                      <a:pt x="46" y="52"/>
                    </a:lnTo>
                    <a:lnTo>
                      <a:pt x="46" y="75"/>
                    </a:lnTo>
                    <a:lnTo>
                      <a:pt x="45" y="75"/>
                    </a:lnTo>
                    <a:lnTo>
                      <a:pt x="42" y="77"/>
                    </a:lnTo>
                    <a:lnTo>
                      <a:pt x="27" y="78"/>
                    </a:lnTo>
                    <a:lnTo>
                      <a:pt x="22" y="79"/>
                    </a:lnTo>
                    <a:lnTo>
                      <a:pt x="21" y="79"/>
                    </a:lnTo>
                    <a:lnTo>
                      <a:pt x="20" y="85"/>
                    </a:lnTo>
                    <a:lnTo>
                      <a:pt x="15" y="91"/>
                    </a:lnTo>
                    <a:lnTo>
                      <a:pt x="11" y="93"/>
                    </a:lnTo>
                    <a:lnTo>
                      <a:pt x="8" y="98"/>
                    </a:lnTo>
                    <a:lnTo>
                      <a:pt x="1" y="101"/>
                    </a:lnTo>
                    <a:lnTo>
                      <a:pt x="0" y="10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97" name="Freeform 5049">
                <a:extLst>
                  <a:ext uri="{FF2B5EF4-FFF2-40B4-BE49-F238E27FC236}">
                    <a16:creationId xmlns:a16="http://schemas.microsoft.com/office/drawing/2014/main" id="{48530897-501A-766B-99C9-588A7627BF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9" y="2313"/>
                <a:ext cx="51" cy="38"/>
              </a:xfrm>
              <a:custGeom>
                <a:avLst/>
                <a:gdLst>
                  <a:gd name="T0" fmla="*/ 199 w 204"/>
                  <a:gd name="T1" fmla="*/ 155 h 155"/>
                  <a:gd name="T2" fmla="*/ 199 w 204"/>
                  <a:gd name="T3" fmla="*/ 149 h 155"/>
                  <a:gd name="T4" fmla="*/ 201 w 204"/>
                  <a:gd name="T5" fmla="*/ 149 h 155"/>
                  <a:gd name="T6" fmla="*/ 202 w 204"/>
                  <a:gd name="T7" fmla="*/ 142 h 155"/>
                  <a:gd name="T8" fmla="*/ 202 w 204"/>
                  <a:gd name="T9" fmla="*/ 139 h 155"/>
                  <a:gd name="T10" fmla="*/ 204 w 204"/>
                  <a:gd name="T11" fmla="*/ 135 h 155"/>
                  <a:gd name="T12" fmla="*/ 198 w 204"/>
                  <a:gd name="T13" fmla="*/ 132 h 155"/>
                  <a:gd name="T14" fmla="*/ 197 w 204"/>
                  <a:gd name="T15" fmla="*/ 131 h 155"/>
                  <a:gd name="T16" fmla="*/ 197 w 204"/>
                  <a:gd name="T17" fmla="*/ 116 h 155"/>
                  <a:gd name="T18" fmla="*/ 202 w 204"/>
                  <a:gd name="T19" fmla="*/ 110 h 155"/>
                  <a:gd name="T20" fmla="*/ 204 w 204"/>
                  <a:gd name="T21" fmla="*/ 101 h 155"/>
                  <a:gd name="T22" fmla="*/ 198 w 204"/>
                  <a:gd name="T23" fmla="*/ 88 h 155"/>
                  <a:gd name="T24" fmla="*/ 198 w 204"/>
                  <a:gd name="T25" fmla="*/ 86 h 155"/>
                  <a:gd name="T26" fmla="*/ 197 w 204"/>
                  <a:gd name="T27" fmla="*/ 86 h 155"/>
                  <a:gd name="T28" fmla="*/ 187 w 204"/>
                  <a:gd name="T29" fmla="*/ 84 h 155"/>
                  <a:gd name="T30" fmla="*/ 184 w 204"/>
                  <a:gd name="T31" fmla="*/ 85 h 155"/>
                  <a:gd name="T32" fmla="*/ 181 w 204"/>
                  <a:gd name="T33" fmla="*/ 85 h 155"/>
                  <a:gd name="T34" fmla="*/ 181 w 204"/>
                  <a:gd name="T35" fmla="*/ 86 h 155"/>
                  <a:gd name="T36" fmla="*/ 178 w 204"/>
                  <a:gd name="T37" fmla="*/ 88 h 155"/>
                  <a:gd name="T38" fmla="*/ 166 w 204"/>
                  <a:gd name="T39" fmla="*/ 88 h 155"/>
                  <a:gd name="T40" fmla="*/ 166 w 204"/>
                  <a:gd name="T41" fmla="*/ 71 h 155"/>
                  <a:gd name="T42" fmla="*/ 168 w 204"/>
                  <a:gd name="T43" fmla="*/ 70 h 155"/>
                  <a:gd name="T44" fmla="*/ 169 w 204"/>
                  <a:gd name="T45" fmla="*/ 53 h 155"/>
                  <a:gd name="T46" fmla="*/ 166 w 204"/>
                  <a:gd name="T47" fmla="*/ 53 h 155"/>
                  <a:gd name="T48" fmla="*/ 146 w 204"/>
                  <a:gd name="T49" fmla="*/ 60 h 155"/>
                  <a:gd name="T50" fmla="*/ 142 w 204"/>
                  <a:gd name="T51" fmla="*/ 60 h 155"/>
                  <a:gd name="T52" fmla="*/ 134 w 204"/>
                  <a:gd name="T53" fmla="*/ 58 h 155"/>
                  <a:gd name="T54" fmla="*/ 128 w 204"/>
                  <a:gd name="T55" fmla="*/ 53 h 155"/>
                  <a:gd name="T56" fmla="*/ 124 w 204"/>
                  <a:gd name="T57" fmla="*/ 53 h 155"/>
                  <a:gd name="T58" fmla="*/ 121 w 204"/>
                  <a:gd name="T59" fmla="*/ 55 h 155"/>
                  <a:gd name="T60" fmla="*/ 120 w 204"/>
                  <a:gd name="T61" fmla="*/ 57 h 155"/>
                  <a:gd name="T62" fmla="*/ 105 w 204"/>
                  <a:gd name="T63" fmla="*/ 63 h 155"/>
                  <a:gd name="T64" fmla="*/ 103 w 204"/>
                  <a:gd name="T65" fmla="*/ 63 h 155"/>
                  <a:gd name="T66" fmla="*/ 95 w 204"/>
                  <a:gd name="T67" fmla="*/ 58 h 155"/>
                  <a:gd name="T68" fmla="*/ 82 w 204"/>
                  <a:gd name="T69" fmla="*/ 60 h 155"/>
                  <a:gd name="T70" fmla="*/ 72 w 204"/>
                  <a:gd name="T71" fmla="*/ 60 h 155"/>
                  <a:gd name="T72" fmla="*/ 67 w 204"/>
                  <a:gd name="T73" fmla="*/ 57 h 155"/>
                  <a:gd name="T74" fmla="*/ 65 w 204"/>
                  <a:gd name="T75" fmla="*/ 52 h 155"/>
                  <a:gd name="T76" fmla="*/ 64 w 204"/>
                  <a:gd name="T77" fmla="*/ 50 h 155"/>
                  <a:gd name="T78" fmla="*/ 63 w 204"/>
                  <a:gd name="T79" fmla="*/ 50 h 155"/>
                  <a:gd name="T80" fmla="*/ 61 w 204"/>
                  <a:gd name="T81" fmla="*/ 49 h 155"/>
                  <a:gd name="T82" fmla="*/ 61 w 204"/>
                  <a:gd name="T83" fmla="*/ 46 h 155"/>
                  <a:gd name="T84" fmla="*/ 64 w 204"/>
                  <a:gd name="T85" fmla="*/ 41 h 155"/>
                  <a:gd name="T86" fmla="*/ 64 w 204"/>
                  <a:gd name="T87" fmla="*/ 35 h 155"/>
                  <a:gd name="T88" fmla="*/ 61 w 204"/>
                  <a:gd name="T89" fmla="*/ 35 h 155"/>
                  <a:gd name="T90" fmla="*/ 47 w 204"/>
                  <a:gd name="T91" fmla="*/ 32 h 155"/>
                  <a:gd name="T92" fmla="*/ 44 w 204"/>
                  <a:gd name="T93" fmla="*/ 32 h 155"/>
                  <a:gd name="T94" fmla="*/ 40 w 204"/>
                  <a:gd name="T95" fmla="*/ 31 h 155"/>
                  <a:gd name="T96" fmla="*/ 38 w 204"/>
                  <a:gd name="T97" fmla="*/ 31 h 155"/>
                  <a:gd name="T98" fmla="*/ 33 w 204"/>
                  <a:gd name="T99" fmla="*/ 32 h 155"/>
                  <a:gd name="T100" fmla="*/ 22 w 204"/>
                  <a:gd name="T101" fmla="*/ 33 h 155"/>
                  <a:gd name="T102" fmla="*/ 22 w 204"/>
                  <a:gd name="T103" fmla="*/ 35 h 155"/>
                  <a:gd name="T104" fmla="*/ 19 w 204"/>
                  <a:gd name="T105" fmla="*/ 35 h 155"/>
                  <a:gd name="T106" fmla="*/ 19 w 204"/>
                  <a:gd name="T107" fmla="*/ 33 h 155"/>
                  <a:gd name="T108" fmla="*/ 17 w 204"/>
                  <a:gd name="T109" fmla="*/ 19 h 155"/>
                  <a:gd name="T110" fmla="*/ 10 w 204"/>
                  <a:gd name="T111" fmla="*/ 15 h 155"/>
                  <a:gd name="T112" fmla="*/ 8 w 204"/>
                  <a:gd name="T113" fmla="*/ 14 h 155"/>
                  <a:gd name="T114" fmla="*/ 4 w 204"/>
                  <a:gd name="T115" fmla="*/ 8 h 155"/>
                  <a:gd name="T116" fmla="*/ 0 w 204"/>
                  <a:gd name="T117" fmla="*/ 0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04" h="155">
                    <a:moveTo>
                      <a:pt x="199" y="155"/>
                    </a:moveTo>
                    <a:lnTo>
                      <a:pt x="199" y="149"/>
                    </a:lnTo>
                    <a:lnTo>
                      <a:pt x="201" y="149"/>
                    </a:lnTo>
                    <a:lnTo>
                      <a:pt x="202" y="142"/>
                    </a:lnTo>
                    <a:lnTo>
                      <a:pt x="202" y="139"/>
                    </a:lnTo>
                    <a:lnTo>
                      <a:pt x="204" y="135"/>
                    </a:lnTo>
                    <a:lnTo>
                      <a:pt x="198" y="132"/>
                    </a:lnTo>
                    <a:lnTo>
                      <a:pt x="197" y="131"/>
                    </a:lnTo>
                    <a:lnTo>
                      <a:pt x="197" y="116"/>
                    </a:lnTo>
                    <a:lnTo>
                      <a:pt x="202" y="110"/>
                    </a:lnTo>
                    <a:lnTo>
                      <a:pt x="204" y="101"/>
                    </a:lnTo>
                    <a:lnTo>
                      <a:pt x="198" y="88"/>
                    </a:lnTo>
                    <a:lnTo>
                      <a:pt x="198" y="86"/>
                    </a:lnTo>
                    <a:lnTo>
                      <a:pt x="197" y="86"/>
                    </a:lnTo>
                    <a:lnTo>
                      <a:pt x="187" y="84"/>
                    </a:lnTo>
                    <a:lnTo>
                      <a:pt x="184" y="85"/>
                    </a:lnTo>
                    <a:lnTo>
                      <a:pt x="181" y="85"/>
                    </a:lnTo>
                    <a:lnTo>
                      <a:pt x="181" y="86"/>
                    </a:lnTo>
                    <a:lnTo>
                      <a:pt x="178" y="88"/>
                    </a:lnTo>
                    <a:lnTo>
                      <a:pt x="166" y="88"/>
                    </a:lnTo>
                    <a:lnTo>
                      <a:pt x="166" y="71"/>
                    </a:lnTo>
                    <a:lnTo>
                      <a:pt x="168" y="70"/>
                    </a:lnTo>
                    <a:lnTo>
                      <a:pt x="169" y="53"/>
                    </a:lnTo>
                    <a:lnTo>
                      <a:pt x="166" y="53"/>
                    </a:lnTo>
                    <a:lnTo>
                      <a:pt x="146" y="60"/>
                    </a:lnTo>
                    <a:lnTo>
                      <a:pt x="142" y="60"/>
                    </a:lnTo>
                    <a:lnTo>
                      <a:pt x="134" y="58"/>
                    </a:lnTo>
                    <a:lnTo>
                      <a:pt x="128" y="53"/>
                    </a:lnTo>
                    <a:lnTo>
                      <a:pt x="124" y="53"/>
                    </a:lnTo>
                    <a:lnTo>
                      <a:pt x="121" y="55"/>
                    </a:lnTo>
                    <a:lnTo>
                      <a:pt x="120" y="57"/>
                    </a:lnTo>
                    <a:lnTo>
                      <a:pt x="105" y="63"/>
                    </a:lnTo>
                    <a:lnTo>
                      <a:pt x="103" y="63"/>
                    </a:lnTo>
                    <a:lnTo>
                      <a:pt x="95" y="58"/>
                    </a:lnTo>
                    <a:lnTo>
                      <a:pt x="82" y="60"/>
                    </a:lnTo>
                    <a:lnTo>
                      <a:pt x="72" y="60"/>
                    </a:lnTo>
                    <a:lnTo>
                      <a:pt x="67" y="57"/>
                    </a:lnTo>
                    <a:lnTo>
                      <a:pt x="65" y="52"/>
                    </a:lnTo>
                    <a:lnTo>
                      <a:pt x="64" y="50"/>
                    </a:lnTo>
                    <a:lnTo>
                      <a:pt x="63" y="50"/>
                    </a:lnTo>
                    <a:lnTo>
                      <a:pt x="61" y="49"/>
                    </a:lnTo>
                    <a:lnTo>
                      <a:pt x="61" y="46"/>
                    </a:lnTo>
                    <a:lnTo>
                      <a:pt x="64" y="41"/>
                    </a:lnTo>
                    <a:lnTo>
                      <a:pt x="64" y="35"/>
                    </a:lnTo>
                    <a:lnTo>
                      <a:pt x="61" y="35"/>
                    </a:lnTo>
                    <a:lnTo>
                      <a:pt x="47" y="32"/>
                    </a:lnTo>
                    <a:lnTo>
                      <a:pt x="44" y="32"/>
                    </a:lnTo>
                    <a:lnTo>
                      <a:pt x="40" y="31"/>
                    </a:lnTo>
                    <a:lnTo>
                      <a:pt x="38" y="31"/>
                    </a:lnTo>
                    <a:lnTo>
                      <a:pt x="33" y="32"/>
                    </a:lnTo>
                    <a:lnTo>
                      <a:pt x="22" y="33"/>
                    </a:lnTo>
                    <a:lnTo>
                      <a:pt x="22" y="35"/>
                    </a:lnTo>
                    <a:lnTo>
                      <a:pt x="19" y="35"/>
                    </a:lnTo>
                    <a:lnTo>
                      <a:pt x="19" y="33"/>
                    </a:lnTo>
                    <a:lnTo>
                      <a:pt x="17" y="19"/>
                    </a:lnTo>
                    <a:lnTo>
                      <a:pt x="10" y="15"/>
                    </a:lnTo>
                    <a:lnTo>
                      <a:pt x="8" y="14"/>
                    </a:lnTo>
                    <a:lnTo>
                      <a:pt x="4" y="8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98" name="Freeform 5050">
                <a:extLst>
                  <a:ext uri="{FF2B5EF4-FFF2-40B4-BE49-F238E27FC236}">
                    <a16:creationId xmlns:a16="http://schemas.microsoft.com/office/drawing/2014/main" id="{4A920687-9B6F-2765-11A3-9CB4C44E41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6" y="2351"/>
                <a:ext cx="12" cy="25"/>
              </a:xfrm>
              <a:custGeom>
                <a:avLst/>
                <a:gdLst>
                  <a:gd name="T0" fmla="*/ 43 w 51"/>
                  <a:gd name="T1" fmla="*/ 96 h 96"/>
                  <a:gd name="T2" fmla="*/ 42 w 51"/>
                  <a:gd name="T3" fmla="*/ 95 h 96"/>
                  <a:gd name="T4" fmla="*/ 40 w 51"/>
                  <a:gd name="T5" fmla="*/ 95 h 96"/>
                  <a:gd name="T6" fmla="*/ 13 w 51"/>
                  <a:gd name="T7" fmla="*/ 84 h 96"/>
                  <a:gd name="T8" fmla="*/ 1 w 51"/>
                  <a:gd name="T9" fmla="*/ 81 h 96"/>
                  <a:gd name="T10" fmla="*/ 0 w 51"/>
                  <a:gd name="T11" fmla="*/ 81 h 96"/>
                  <a:gd name="T12" fmla="*/ 1 w 51"/>
                  <a:gd name="T13" fmla="*/ 77 h 96"/>
                  <a:gd name="T14" fmla="*/ 3 w 51"/>
                  <a:gd name="T15" fmla="*/ 64 h 96"/>
                  <a:gd name="T16" fmla="*/ 3 w 51"/>
                  <a:gd name="T17" fmla="*/ 57 h 96"/>
                  <a:gd name="T18" fmla="*/ 6 w 51"/>
                  <a:gd name="T19" fmla="*/ 57 h 96"/>
                  <a:gd name="T20" fmla="*/ 17 w 51"/>
                  <a:gd name="T21" fmla="*/ 37 h 96"/>
                  <a:gd name="T22" fmla="*/ 20 w 51"/>
                  <a:gd name="T23" fmla="*/ 27 h 96"/>
                  <a:gd name="T24" fmla="*/ 21 w 51"/>
                  <a:gd name="T25" fmla="*/ 25 h 96"/>
                  <a:gd name="T26" fmla="*/ 30 w 51"/>
                  <a:gd name="T27" fmla="*/ 24 h 96"/>
                  <a:gd name="T28" fmla="*/ 40 w 51"/>
                  <a:gd name="T29" fmla="*/ 24 h 96"/>
                  <a:gd name="T30" fmla="*/ 47 w 51"/>
                  <a:gd name="T31" fmla="*/ 22 h 96"/>
                  <a:gd name="T32" fmla="*/ 51 w 51"/>
                  <a:gd name="T33" fmla="*/ 4 h 96"/>
                  <a:gd name="T34" fmla="*/ 51 w 51"/>
                  <a:gd name="T35" fmla="*/ 0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51" h="96">
                    <a:moveTo>
                      <a:pt x="43" y="96"/>
                    </a:moveTo>
                    <a:lnTo>
                      <a:pt x="42" y="95"/>
                    </a:lnTo>
                    <a:lnTo>
                      <a:pt x="40" y="95"/>
                    </a:lnTo>
                    <a:lnTo>
                      <a:pt x="13" y="84"/>
                    </a:lnTo>
                    <a:lnTo>
                      <a:pt x="1" y="81"/>
                    </a:lnTo>
                    <a:lnTo>
                      <a:pt x="0" y="81"/>
                    </a:lnTo>
                    <a:lnTo>
                      <a:pt x="1" y="77"/>
                    </a:lnTo>
                    <a:lnTo>
                      <a:pt x="3" y="64"/>
                    </a:lnTo>
                    <a:lnTo>
                      <a:pt x="3" y="57"/>
                    </a:lnTo>
                    <a:lnTo>
                      <a:pt x="6" y="57"/>
                    </a:lnTo>
                    <a:lnTo>
                      <a:pt x="17" y="37"/>
                    </a:lnTo>
                    <a:lnTo>
                      <a:pt x="20" y="27"/>
                    </a:lnTo>
                    <a:lnTo>
                      <a:pt x="21" y="25"/>
                    </a:lnTo>
                    <a:lnTo>
                      <a:pt x="30" y="24"/>
                    </a:lnTo>
                    <a:lnTo>
                      <a:pt x="40" y="24"/>
                    </a:lnTo>
                    <a:lnTo>
                      <a:pt x="47" y="22"/>
                    </a:lnTo>
                    <a:lnTo>
                      <a:pt x="51" y="4"/>
                    </a:lnTo>
                    <a:lnTo>
                      <a:pt x="51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99" name="Freeform 5051">
                <a:extLst>
                  <a:ext uri="{FF2B5EF4-FFF2-40B4-BE49-F238E27FC236}">
                    <a16:creationId xmlns:a16="http://schemas.microsoft.com/office/drawing/2014/main" id="{F8887743-FFC8-7574-840B-26A6C8B770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4" y="2365"/>
                <a:ext cx="78" cy="30"/>
              </a:xfrm>
              <a:custGeom>
                <a:avLst/>
                <a:gdLst>
                  <a:gd name="T0" fmla="*/ 2 w 312"/>
                  <a:gd name="T1" fmla="*/ 105 h 119"/>
                  <a:gd name="T2" fmla="*/ 24 w 312"/>
                  <a:gd name="T3" fmla="*/ 94 h 119"/>
                  <a:gd name="T4" fmla="*/ 48 w 312"/>
                  <a:gd name="T5" fmla="*/ 80 h 119"/>
                  <a:gd name="T6" fmla="*/ 54 w 312"/>
                  <a:gd name="T7" fmla="*/ 73 h 119"/>
                  <a:gd name="T8" fmla="*/ 68 w 312"/>
                  <a:gd name="T9" fmla="*/ 84 h 119"/>
                  <a:gd name="T10" fmla="*/ 69 w 312"/>
                  <a:gd name="T11" fmla="*/ 87 h 119"/>
                  <a:gd name="T12" fmla="*/ 73 w 312"/>
                  <a:gd name="T13" fmla="*/ 90 h 119"/>
                  <a:gd name="T14" fmla="*/ 106 w 312"/>
                  <a:gd name="T15" fmla="*/ 100 h 119"/>
                  <a:gd name="T16" fmla="*/ 112 w 312"/>
                  <a:gd name="T17" fmla="*/ 104 h 119"/>
                  <a:gd name="T18" fmla="*/ 111 w 312"/>
                  <a:gd name="T19" fmla="*/ 108 h 119"/>
                  <a:gd name="T20" fmla="*/ 108 w 312"/>
                  <a:gd name="T21" fmla="*/ 116 h 119"/>
                  <a:gd name="T22" fmla="*/ 113 w 312"/>
                  <a:gd name="T23" fmla="*/ 117 h 119"/>
                  <a:gd name="T24" fmla="*/ 115 w 312"/>
                  <a:gd name="T25" fmla="*/ 112 h 119"/>
                  <a:gd name="T26" fmla="*/ 119 w 312"/>
                  <a:gd name="T27" fmla="*/ 109 h 119"/>
                  <a:gd name="T28" fmla="*/ 125 w 312"/>
                  <a:gd name="T29" fmla="*/ 108 h 119"/>
                  <a:gd name="T30" fmla="*/ 130 w 312"/>
                  <a:gd name="T31" fmla="*/ 87 h 119"/>
                  <a:gd name="T32" fmla="*/ 135 w 312"/>
                  <a:gd name="T33" fmla="*/ 86 h 119"/>
                  <a:gd name="T34" fmla="*/ 154 w 312"/>
                  <a:gd name="T35" fmla="*/ 81 h 119"/>
                  <a:gd name="T36" fmla="*/ 149 w 312"/>
                  <a:gd name="T37" fmla="*/ 72 h 119"/>
                  <a:gd name="T38" fmla="*/ 140 w 312"/>
                  <a:gd name="T39" fmla="*/ 65 h 119"/>
                  <a:gd name="T40" fmla="*/ 139 w 312"/>
                  <a:gd name="T41" fmla="*/ 63 h 119"/>
                  <a:gd name="T42" fmla="*/ 136 w 312"/>
                  <a:gd name="T43" fmla="*/ 50 h 119"/>
                  <a:gd name="T44" fmla="*/ 142 w 312"/>
                  <a:gd name="T45" fmla="*/ 48 h 119"/>
                  <a:gd name="T46" fmla="*/ 166 w 312"/>
                  <a:gd name="T47" fmla="*/ 37 h 119"/>
                  <a:gd name="T48" fmla="*/ 164 w 312"/>
                  <a:gd name="T49" fmla="*/ 31 h 119"/>
                  <a:gd name="T50" fmla="*/ 150 w 312"/>
                  <a:gd name="T51" fmla="*/ 28 h 119"/>
                  <a:gd name="T52" fmla="*/ 156 w 312"/>
                  <a:gd name="T53" fmla="*/ 9 h 119"/>
                  <a:gd name="T54" fmla="*/ 166 w 312"/>
                  <a:gd name="T55" fmla="*/ 5 h 119"/>
                  <a:gd name="T56" fmla="*/ 183 w 312"/>
                  <a:gd name="T57" fmla="*/ 0 h 119"/>
                  <a:gd name="T58" fmla="*/ 193 w 312"/>
                  <a:gd name="T59" fmla="*/ 3 h 119"/>
                  <a:gd name="T60" fmla="*/ 195 w 312"/>
                  <a:gd name="T61" fmla="*/ 5 h 119"/>
                  <a:gd name="T62" fmla="*/ 207 w 312"/>
                  <a:gd name="T63" fmla="*/ 0 h 119"/>
                  <a:gd name="T64" fmla="*/ 209 w 312"/>
                  <a:gd name="T65" fmla="*/ 9 h 119"/>
                  <a:gd name="T66" fmla="*/ 206 w 312"/>
                  <a:gd name="T67" fmla="*/ 13 h 119"/>
                  <a:gd name="T68" fmla="*/ 211 w 312"/>
                  <a:gd name="T69" fmla="*/ 21 h 119"/>
                  <a:gd name="T70" fmla="*/ 216 w 312"/>
                  <a:gd name="T71" fmla="*/ 27 h 119"/>
                  <a:gd name="T72" fmla="*/ 221 w 312"/>
                  <a:gd name="T73" fmla="*/ 28 h 119"/>
                  <a:gd name="T74" fmla="*/ 239 w 312"/>
                  <a:gd name="T75" fmla="*/ 30 h 119"/>
                  <a:gd name="T76" fmla="*/ 242 w 312"/>
                  <a:gd name="T77" fmla="*/ 31 h 119"/>
                  <a:gd name="T78" fmla="*/ 245 w 312"/>
                  <a:gd name="T79" fmla="*/ 34 h 119"/>
                  <a:gd name="T80" fmla="*/ 263 w 312"/>
                  <a:gd name="T81" fmla="*/ 33 h 119"/>
                  <a:gd name="T82" fmla="*/ 267 w 312"/>
                  <a:gd name="T83" fmla="*/ 31 h 119"/>
                  <a:gd name="T84" fmla="*/ 283 w 312"/>
                  <a:gd name="T85" fmla="*/ 42 h 119"/>
                  <a:gd name="T86" fmla="*/ 297 w 312"/>
                  <a:gd name="T87" fmla="*/ 57 h 119"/>
                  <a:gd name="T88" fmla="*/ 306 w 312"/>
                  <a:gd name="T89" fmla="*/ 69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312" h="119">
                    <a:moveTo>
                      <a:pt x="0" y="107"/>
                    </a:moveTo>
                    <a:lnTo>
                      <a:pt x="2" y="105"/>
                    </a:lnTo>
                    <a:lnTo>
                      <a:pt x="20" y="94"/>
                    </a:lnTo>
                    <a:lnTo>
                      <a:pt x="24" y="94"/>
                    </a:lnTo>
                    <a:lnTo>
                      <a:pt x="39" y="87"/>
                    </a:lnTo>
                    <a:lnTo>
                      <a:pt x="48" y="80"/>
                    </a:lnTo>
                    <a:lnTo>
                      <a:pt x="53" y="73"/>
                    </a:lnTo>
                    <a:lnTo>
                      <a:pt x="54" y="73"/>
                    </a:lnTo>
                    <a:lnTo>
                      <a:pt x="60" y="76"/>
                    </a:lnTo>
                    <a:lnTo>
                      <a:pt x="68" y="84"/>
                    </a:lnTo>
                    <a:lnTo>
                      <a:pt x="69" y="86"/>
                    </a:lnTo>
                    <a:lnTo>
                      <a:pt x="69" y="87"/>
                    </a:lnTo>
                    <a:lnTo>
                      <a:pt x="70" y="88"/>
                    </a:lnTo>
                    <a:lnTo>
                      <a:pt x="73" y="90"/>
                    </a:lnTo>
                    <a:lnTo>
                      <a:pt x="87" y="93"/>
                    </a:lnTo>
                    <a:lnTo>
                      <a:pt x="106" y="100"/>
                    </a:lnTo>
                    <a:lnTo>
                      <a:pt x="111" y="102"/>
                    </a:lnTo>
                    <a:lnTo>
                      <a:pt x="112" y="104"/>
                    </a:lnTo>
                    <a:lnTo>
                      <a:pt x="111" y="107"/>
                    </a:lnTo>
                    <a:lnTo>
                      <a:pt x="111" y="108"/>
                    </a:lnTo>
                    <a:lnTo>
                      <a:pt x="108" y="109"/>
                    </a:lnTo>
                    <a:lnTo>
                      <a:pt x="108" y="116"/>
                    </a:lnTo>
                    <a:lnTo>
                      <a:pt x="112" y="119"/>
                    </a:lnTo>
                    <a:lnTo>
                      <a:pt x="113" y="117"/>
                    </a:lnTo>
                    <a:lnTo>
                      <a:pt x="113" y="116"/>
                    </a:lnTo>
                    <a:lnTo>
                      <a:pt x="115" y="112"/>
                    </a:lnTo>
                    <a:lnTo>
                      <a:pt x="116" y="111"/>
                    </a:lnTo>
                    <a:lnTo>
                      <a:pt x="119" y="109"/>
                    </a:lnTo>
                    <a:lnTo>
                      <a:pt x="121" y="108"/>
                    </a:lnTo>
                    <a:lnTo>
                      <a:pt x="125" y="108"/>
                    </a:lnTo>
                    <a:lnTo>
                      <a:pt x="128" y="94"/>
                    </a:lnTo>
                    <a:lnTo>
                      <a:pt x="130" y="87"/>
                    </a:lnTo>
                    <a:lnTo>
                      <a:pt x="130" y="86"/>
                    </a:lnTo>
                    <a:lnTo>
                      <a:pt x="135" y="86"/>
                    </a:lnTo>
                    <a:lnTo>
                      <a:pt x="154" y="83"/>
                    </a:lnTo>
                    <a:lnTo>
                      <a:pt x="154" y="81"/>
                    </a:lnTo>
                    <a:lnTo>
                      <a:pt x="150" y="73"/>
                    </a:lnTo>
                    <a:lnTo>
                      <a:pt x="149" y="72"/>
                    </a:lnTo>
                    <a:lnTo>
                      <a:pt x="143" y="67"/>
                    </a:lnTo>
                    <a:lnTo>
                      <a:pt x="140" y="65"/>
                    </a:lnTo>
                    <a:lnTo>
                      <a:pt x="140" y="63"/>
                    </a:lnTo>
                    <a:lnTo>
                      <a:pt x="139" y="63"/>
                    </a:lnTo>
                    <a:lnTo>
                      <a:pt x="137" y="59"/>
                    </a:lnTo>
                    <a:lnTo>
                      <a:pt x="136" y="50"/>
                    </a:lnTo>
                    <a:lnTo>
                      <a:pt x="136" y="48"/>
                    </a:lnTo>
                    <a:lnTo>
                      <a:pt x="142" y="48"/>
                    </a:lnTo>
                    <a:lnTo>
                      <a:pt x="154" y="44"/>
                    </a:lnTo>
                    <a:lnTo>
                      <a:pt x="166" y="37"/>
                    </a:lnTo>
                    <a:lnTo>
                      <a:pt x="168" y="35"/>
                    </a:lnTo>
                    <a:lnTo>
                      <a:pt x="164" y="31"/>
                    </a:lnTo>
                    <a:lnTo>
                      <a:pt x="163" y="31"/>
                    </a:lnTo>
                    <a:lnTo>
                      <a:pt x="150" y="28"/>
                    </a:lnTo>
                    <a:lnTo>
                      <a:pt x="149" y="26"/>
                    </a:lnTo>
                    <a:lnTo>
                      <a:pt x="156" y="9"/>
                    </a:lnTo>
                    <a:lnTo>
                      <a:pt x="157" y="7"/>
                    </a:lnTo>
                    <a:lnTo>
                      <a:pt x="166" y="5"/>
                    </a:lnTo>
                    <a:lnTo>
                      <a:pt x="172" y="2"/>
                    </a:lnTo>
                    <a:lnTo>
                      <a:pt x="183" y="0"/>
                    </a:lnTo>
                    <a:lnTo>
                      <a:pt x="190" y="2"/>
                    </a:lnTo>
                    <a:lnTo>
                      <a:pt x="193" y="3"/>
                    </a:lnTo>
                    <a:lnTo>
                      <a:pt x="195" y="3"/>
                    </a:lnTo>
                    <a:lnTo>
                      <a:pt x="195" y="5"/>
                    </a:lnTo>
                    <a:lnTo>
                      <a:pt x="203" y="0"/>
                    </a:lnTo>
                    <a:lnTo>
                      <a:pt x="207" y="0"/>
                    </a:lnTo>
                    <a:lnTo>
                      <a:pt x="209" y="3"/>
                    </a:lnTo>
                    <a:lnTo>
                      <a:pt x="209" y="9"/>
                    </a:lnTo>
                    <a:lnTo>
                      <a:pt x="206" y="12"/>
                    </a:lnTo>
                    <a:lnTo>
                      <a:pt x="206" y="13"/>
                    </a:lnTo>
                    <a:lnTo>
                      <a:pt x="209" y="16"/>
                    </a:lnTo>
                    <a:lnTo>
                      <a:pt x="211" y="21"/>
                    </a:lnTo>
                    <a:lnTo>
                      <a:pt x="214" y="26"/>
                    </a:lnTo>
                    <a:lnTo>
                      <a:pt x="216" y="27"/>
                    </a:lnTo>
                    <a:lnTo>
                      <a:pt x="220" y="28"/>
                    </a:lnTo>
                    <a:lnTo>
                      <a:pt x="221" y="28"/>
                    </a:lnTo>
                    <a:lnTo>
                      <a:pt x="225" y="30"/>
                    </a:lnTo>
                    <a:lnTo>
                      <a:pt x="239" y="30"/>
                    </a:lnTo>
                    <a:lnTo>
                      <a:pt x="241" y="31"/>
                    </a:lnTo>
                    <a:lnTo>
                      <a:pt x="242" y="31"/>
                    </a:lnTo>
                    <a:lnTo>
                      <a:pt x="245" y="33"/>
                    </a:lnTo>
                    <a:lnTo>
                      <a:pt x="245" y="34"/>
                    </a:lnTo>
                    <a:lnTo>
                      <a:pt x="246" y="33"/>
                    </a:lnTo>
                    <a:lnTo>
                      <a:pt x="263" y="33"/>
                    </a:lnTo>
                    <a:lnTo>
                      <a:pt x="264" y="31"/>
                    </a:lnTo>
                    <a:lnTo>
                      <a:pt x="267" y="31"/>
                    </a:lnTo>
                    <a:lnTo>
                      <a:pt x="277" y="37"/>
                    </a:lnTo>
                    <a:lnTo>
                      <a:pt x="283" y="42"/>
                    </a:lnTo>
                    <a:lnTo>
                      <a:pt x="285" y="50"/>
                    </a:lnTo>
                    <a:lnTo>
                      <a:pt x="297" y="57"/>
                    </a:lnTo>
                    <a:lnTo>
                      <a:pt x="303" y="63"/>
                    </a:lnTo>
                    <a:lnTo>
                      <a:pt x="306" y="69"/>
                    </a:lnTo>
                    <a:lnTo>
                      <a:pt x="312" y="7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00" name="Freeform 5052">
                <a:extLst>
                  <a:ext uri="{FF2B5EF4-FFF2-40B4-BE49-F238E27FC236}">
                    <a16:creationId xmlns:a16="http://schemas.microsoft.com/office/drawing/2014/main" id="{FBDD1AC0-A443-CDD9-DFC6-152503052A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3" y="2385"/>
                <a:ext cx="35" cy="12"/>
              </a:xfrm>
              <a:custGeom>
                <a:avLst/>
                <a:gdLst>
                  <a:gd name="T0" fmla="*/ 41 w 140"/>
                  <a:gd name="T1" fmla="*/ 0 h 46"/>
                  <a:gd name="T2" fmla="*/ 20 w 140"/>
                  <a:gd name="T3" fmla="*/ 6 h 46"/>
                  <a:gd name="T4" fmla="*/ 11 w 140"/>
                  <a:gd name="T5" fmla="*/ 7 h 46"/>
                  <a:gd name="T6" fmla="*/ 4 w 140"/>
                  <a:gd name="T7" fmla="*/ 14 h 46"/>
                  <a:gd name="T8" fmla="*/ 2 w 140"/>
                  <a:gd name="T9" fmla="*/ 19 h 46"/>
                  <a:gd name="T10" fmla="*/ 0 w 140"/>
                  <a:gd name="T11" fmla="*/ 26 h 46"/>
                  <a:gd name="T12" fmla="*/ 0 w 140"/>
                  <a:gd name="T13" fmla="*/ 27 h 46"/>
                  <a:gd name="T14" fmla="*/ 2 w 140"/>
                  <a:gd name="T15" fmla="*/ 27 h 46"/>
                  <a:gd name="T16" fmla="*/ 14 w 140"/>
                  <a:gd name="T17" fmla="*/ 28 h 46"/>
                  <a:gd name="T18" fmla="*/ 29 w 140"/>
                  <a:gd name="T19" fmla="*/ 41 h 46"/>
                  <a:gd name="T20" fmla="*/ 32 w 140"/>
                  <a:gd name="T21" fmla="*/ 44 h 46"/>
                  <a:gd name="T22" fmla="*/ 36 w 140"/>
                  <a:gd name="T23" fmla="*/ 44 h 46"/>
                  <a:gd name="T24" fmla="*/ 39 w 140"/>
                  <a:gd name="T25" fmla="*/ 45 h 46"/>
                  <a:gd name="T26" fmla="*/ 41 w 140"/>
                  <a:gd name="T27" fmla="*/ 45 h 46"/>
                  <a:gd name="T28" fmla="*/ 45 w 140"/>
                  <a:gd name="T29" fmla="*/ 46 h 46"/>
                  <a:gd name="T30" fmla="*/ 49 w 140"/>
                  <a:gd name="T31" fmla="*/ 45 h 46"/>
                  <a:gd name="T32" fmla="*/ 50 w 140"/>
                  <a:gd name="T33" fmla="*/ 45 h 46"/>
                  <a:gd name="T34" fmla="*/ 55 w 140"/>
                  <a:gd name="T35" fmla="*/ 44 h 46"/>
                  <a:gd name="T36" fmla="*/ 62 w 140"/>
                  <a:gd name="T37" fmla="*/ 23 h 46"/>
                  <a:gd name="T38" fmla="*/ 63 w 140"/>
                  <a:gd name="T39" fmla="*/ 20 h 46"/>
                  <a:gd name="T40" fmla="*/ 63 w 140"/>
                  <a:gd name="T41" fmla="*/ 16 h 46"/>
                  <a:gd name="T42" fmla="*/ 62 w 140"/>
                  <a:gd name="T43" fmla="*/ 12 h 46"/>
                  <a:gd name="T44" fmla="*/ 62 w 140"/>
                  <a:gd name="T45" fmla="*/ 10 h 46"/>
                  <a:gd name="T46" fmla="*/ 63 w 140"/>
                  <a:gd name="T47" fmla="*/ 10 h 46"/>
                  <a:gd name="T48" fmla="*/ 73 w 140"/>
                  <a:gd name="T49" fmla="*/ 9 h 46"/>
                  <a:gd name="T50" fmla="*/ 77 w 140"/>
                  <a:gd name="T51" fmla="*/ 9 h 46"/>
                  <a:gd name="T52" fmla="*/ 77 w 140"/>
                  <a:gd name="T53" fmla="*/ 10 h 46"/>
                  <a:gd name="T54" fmla="*/ 79 w 140"/>
                  <a:gd name="T55" fmla="*/ 12 h 46"/>
                  <a:gd name="T56" fmla="*/ 80 w 140"/>
                  <a:gd name="T57" fmla="*/ 12 h 46"/>
                  <a:gd name="T58" fmla="*/ 88 w 140"/>
                  <a:gd name="T59" fmla="*/ 19 h 46"/>
                  <a:gd name="T60" fmla="*/ 98 w 140"/>
                  <a:gd name="T61" fmla="*/ 20 h 46"/>
                  <a:gd name="T62" fmla="*/ 105 w 140"/>
                  <a:gd name="T63" fmla="*/ 9 h 46"/>
                  <a:gd name="T64" fmla="*/ 113 w 140"/>
                  <a:gd name="T65" fmla="*/ 7 h 46"/>
                  <a:gd name="T66" fmla="*/ 116 w 140"/>
                  <a:gd name="T67" fmla="*/ 7 h 46"/>
                  <a:gd name="T68" fmla="*/ 137 w 140"/>
                  <a:gd name="T69" fmla="*/ 12 h 46"/>
                  <a:gd name="T70" fmla="*/ 140 w 140"/>
                  <a:gd name="T71" fmla="*/ 12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40" h="46">
                    <a:moveTo>
                      <a:pt x="41" y="0"/>
                    </a:moveTo>
                    <a:lnTo>
                      <a:pt x="20" y="6"/>
                    </a:lnTo>
                    <a:lnTo>
                      <a:pt x="11" y="7"/>
                    </a:lnTo>
                    <a:lnTo>
                      <a:pt x="4" y="14"/>
                    </a:lnTo>
                    <a:lnTo>
                      <a:pt x="2" y="19"/>
                    </a:lnTo>
                    <a:lnTo>
                      <a:pt x="0" y="26"/>
                    </a:lnTo>
                    <a:lnTo>
                      <a:pt x="0" y="27"/>
                    </a:lnTo>
                    <a:lnTo>
                      <a:pt x="2" y="27"/>
                    </a:lnTo>
                    <a:lnTo>
                      <a:pt x="14" y="28"/>
                    </a:lnTo>
                    <a:lnTo>
                      <a:pt x="29" y="41"/>
                    </a:lnTo>
                    <a:lnTo>
                      <a:pt x="32" y="44"/>
                    </a:lnTo>
                    <a:lnTo>
                      <a:pt x="36" y="44"/>
                    </a:lnTo>
                    <a:lnTo>
                      <a:pt x="39" y="45"/>
                    </a:lnTo>
                    <a:lnTo>
                      <a:pt x="41" y="45"/>
                    </a:lnTo>
                    <a:lnTo>
                      <a:pt x="45" y="46"/>
                    </a:lnTo>
                    <a:lnTo>
                      <a:pt x="49" y="45"/>
                    </a:lnTo>
                    <a:lnTo>
                      <a:pt x="50" y="45"/>
                    </a:lnTo>
                    <a:lnTo>
                      <a:pt x="55" y="44"/>
                    </a:lnTo>
                    <a:lnTo>
                      <a:pt x="62" y="23"/>
                    </a:lnTo>
                    <a:lnTo>
                      <a:pt x="63" y="20"/>
                    </a:lnTo>
                    <a:lnTo>
                      <a:pt x="63" y="16"/>
                    </a:lnTo>
                    <a:lnTo>
                      <a:pt x="62" y="12"/>
                    </a:lnTo>
                    <a:lnTo>
                      <a:pt x="62" y="10"/>
                    </a:lnTo>
                    <a:lnTo>
                      <a:pt x="63" y="10"/>
                    </a:lnTo>
                    <a:lnTo>
                      <a:pt x="73" y="9"/>
                    </a:lnTo>
                    <a:lnTo>
                      <a:pt x="77" y="9"/>
                    </a:lnTo>
                    <a:lnTo>
                      <a:pt x="77" y="10"/>
                    </a:lnTo>
                    <a:lnTo>
                      <a:pt x="79" y="12"/>
                    </a:lnTo>
                    <a:lnTo>
                      <a:pt x="80" y="12"/>
                    </a:lnTo>
                    <a:lnTo>
                      <a:pt x="88" y="19"/>
                    </a:lnTo>
                    <a:lnTo>
                      <a:pt x="98" y="20"/>
                    </a:lnTo>
                    <a:lnTo>
                      <a:pt x="105" y="9"/>
                    </a:lnTo>
                    <a:lnTo>
                      <a:pt x="113" y="7"/>
                    </a:lnTo>
                    <a:lnTo>
                      <a:pt x="116" y="7"/>
                    </a:lnTo>
                    <a:lnTo>
                      <a:pt x="137" y="12"/>
                    </a:lnTo>
                    <a:lnTo>
                      <a:pt x="140" y="1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01" name="Line 5053">
                <a:extLst>
                  <a:ext uri="{FF2B5EF4-FFF2-40B4-BE49-F238E27FC236}">
                    <a16:creationId xmlns:a16="http://schemas.microsoft.com/office/drawing/2014/main" id="{C09E6DD0-1AD5-0E89-91C2-18BCF4F0298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42" y="2383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02" name="Freeform 5054">
                <a:extLst>
                  <a:ext uri="{FF2B5EF4-FFF2-40B4-BE49-F238E27FC236}">
                    <a16:creationId xmlns:a16="http://schemas.microsoft.com/office/drawing/2014/main" id="{F4327419-5DE1-CD14-34F2-E9A366D0B9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8" y="2376"/>
                <a:ext cx="8" cy="12"/>
              </a:xfrm>
              <a:custGeom>
                <a:avLst/>
                <a:gdLst>
                  <a:gd name="T0" fmla="*/ 36 w 36"/>
                  <a:gd name="T1" fmla="*/ 0 h 51"/>
                  <a:gd name="T2" fmla="*/ 36 w 36"/>
                  <a:gd name="T3" fmla="*/ 3 h 51"/>
                  <a:gd name="T4" fmla="*/ 33 w 36"/>
                  <a:gd name="T5" fmla="*/ 8 h 51"/>
                  <a:gd name="T6" fmla="*/ 30 w 36"/>
                  <a:gd name="T7" fmla="*/ 11 h 51"/>
                  <a:gd name="T8" fmla="*/ 0 w 36"/>
                  <a:gd name="T9" fmla="*/ 49 h 51"/>
                  <a:gd name="T10" fmla="*/ 0 w 36"/>
                  <a:gd name="T11" fmla="*/ 51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6" h="51">
                    <a:moveTo>
                      <a:pt x="36" y="0"/>
                    </a:moveTo>
                    <a:lnTo>
                      <a:pt x="36" y="3"/>
                    </a:lnTo>
                    <a:lnTo>
                      <a:pt x="33" y="8"/>
                    </a:lnTo>
                    <a:lnTo>
                      <a:pt x="30" y="11"/>
                    </a:lnTo>
                    <a:lnTo>
                      <a:pt x="0" y="49"/>
                    </a:lnTo>
                    <a:lnTo>
                      <a:pt x="0" y="5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03" name="Freeform 5055">
                <a:extLst>
                  <a:ext uri="{FF2B5EF4-FFF2-40B4-BE49-F238E27FC236}">
                    <a16:creationId xmlns:a16="http://schemas.microsoft.com/office/drawing/2014/main" id="{27EC9780-E738-414A-81CB-ADAA89B7C3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6" y="2376"/>
                <a:ext cx="51" cy="37"/>
              </a:xfrm>
              <a:custGeom>
                <a:avLst/>
                <a:gdLst>
                  <a:gd name="T0" fmla="*/ 204 w 204"/>
                  <a:gd name="T1" fmla="*/ 130 h 150"/>
                  <a:gd name="T2" fmla="*/ 201 w 204"/>
                  <a:gd name="T3" fmla="*/ 130 h 150"/>
                  <a:gd name="T4" fmla="*/ 198 w 204"/>
                  <a:gd name="T5" fmla="*/ 133 h 150"/>
                  <a:gd name="T6" fmla="*/ 197 w 204"/>
                  <a:gd name="T7" fmla="*/ 133 h 150"/>
                  <a:gd name="T8" fmla="*/ 175 w 204"/>
                  <a:gd name="T9" fmla="*/ 136 h 150"/>
                  <a:gd name="T10" fmla="*/ 147 w 204"/>
                  <a:gd name="T11" fmla="*/ 145 h 150"/>
                  <a:gd name="T12" fmla="*/ 147 w 204"/>
                  <a:gd name="T13" fmla="*/ 144 h 150"/>
                  <a:gd name="T14" fmla="*/ 143 w 204"/>
                  <a:gd name="T15" fmla="*/ 143 h 150"/>
                  <a:gd name="T16" fmla="*/ 127 w 204"/>
                  <a:gd name="T17" fmla="*/ 135 h 150"/>
                  <a:gd name="T18" fmla="*/ 127 w 204"/>
                  <a:gd name="T19" fmla="*/ 133 h 150"/>
                  <a:gd name="T20" fmla="*/ 126 w 204"/>
                  <a:gd name="T21" fmla="*/ 133 h 150"/>
                  <a:gd name="T22" fmla="*/ 117 w 204"/>
                  <a:gd name="T23" fmla="*/ 135 h 150"/>
                  <a:gd name="T24" fmla="*/ 111 w 204"/>
                  <a:gd name="T25" fmla="*/ 133 h 150"/>
                  <a:gd name="T26" fmla="*/ 105 w 204"/>
                  <a:gd name="T27" fmla="*/ 130 h 150"/>
                  <a:gd name="T28" fmla="*/ 95 w 204"/>
                  <a:gd name="T29" fmla="*/ 130 h 150"/>
                  <a:gd name="T30" fmla="*/ 95 w 204"/>
                  <a:gd name="T31" fmla="*/ 132 h 150"/>
                  <a:gd name="T32" fmla="*/ 94 w 204"/>
                  <a:gd name="T33" fmla="*/ 132 h 150"/>
                  <a:gd name="T34" fmla="*/ 83 w 204"/>
                  <a:gd name="T35" fmla="*/ 144 h 150"/>
                  <a:gd name="T36" fmla="*/ 80 w 204"/>
                  <a:gd name="T37" fmla="*/ 150 h 150"/>
                  <a:gd name="T38" fmla="*/ 80 w 204"/>
                  <a:gd name="T39" fmla="*/ 148 h 150"/>
                  <a:gd name="T40" fmla="*/ 68 w 204"/>
                  <a:gd name="T41" fmla="*/ 145 h 150"/>
                  <a:gd name="T42" fmla="*/ 61 w 204"/>
                  <a:gd name="T43" fmla="*/ 148 h 150"/>
                  <a:gd name="T44" fmla="*/ 60 w 204"/>
                  <a:gd name="T45" fmla="*/ 148 h 150"/>
                  <a:gd name="T46" fmla="*/ 59 w 204"/>
                  <a:gd name="T47" fmla="*/ 150 h 150"/>
                  <a:gd name="T48" fmla="*/ 42 w 204"/>
                  <a:gd name="T49" fmla="*/ 147 h 150"/>
                  <a:gd name="T50" fmla="*/ 37 w 204"/>
                  <a:gd name="T51" fmla="*/ 140 h 150"/>
                  <a:gd name="T52" fmla="*/ 37 w 204"/>
                  <a:gd name="T53" fmla="*/ 136 h 150"/>
                  <a:gd name="T54" fmla="*/ 35 w 204"/>
                  <a:gd name="T55" fmla="*/ 136 h 150"/>
                  <a:gd name="T56" fmla="*/ 32 w 204"/>
                  <a:gd name="T57" fmla="*/ 120 h 150"/>
                  <a:gd name="T58" fmla="*/ 31 w 204"/>
                  <a:gd name="T59" fmla="*/ 116 h 150"/>
                  <a:gd name="T60" fmla="*/ 31 w 204"/>
                  <a:gd name="T61" fmla="*/ 111 h 150"/>
                  <a:gd name="T62" fmla="*/ 32 w 204"/>
                  <a:gd name="T63" fmla="*/ 106 h 150"/>
                  <a:gd name="T64" fmla="*/ 32 w 204"/>
                  <a:gd name="T65" fmla="*/ 101 h 150"/>
                  <a:gd name="T66" fmla="*/ 30 w 204"/>
                  <a:gd name="T67" fmla="*/ 98 h 150"/>
                  <a:gd name="T68" fmla="*/ 23 w 204"/>
                  <a:gd name="T69" fmla="*/ 98 h 150"/>
                  <a:gd name="T70" fmla="*/ 20 w 204"/>
                  <a:gd name="T71" fmla="*/ 91 h 150"/>
                  <a:gd name="T72" fmla="*/ 18 w 204"/>
                  <a:gd name="T73" fmla="*/ 91 h 150"/>
                  <a:gd name="T74" fmla="*/ 15 w 204"/>
                  <a:gd name="T75" fmla="*/ 84 h 150"/>
                  <a:gd name="T76" fmla="*/ 15 w 204"/>
                  <a:gd name="T77" fmla="*/ 83 h 150"/>
                  <a:gd name="T78" fmla="*/ 14 w 204"/>
                  <a:gd name="T79" fmla="*/ 80 h 150"/>
                  <a:gd name="T80" fmla="*/ 15 w 204"/>
                  <a:gd name="T81" fmla="*/ 78 h 150"/>
                  <a:gd name="T82" fmla="*/ 18 w 204"/>
                  <a:gd name="T83" fmla="*/ 67 h 150"/>
                  <a:gd name="T84" fmla="*/ 20 w 204"/>
                  <a:gd name="T85" fmla="*/ 51 h 150"/>
                  <a:gd name="T86" fmla="*/ 18 w 204"/>
                  <a:gd name="T87" fmla="*/ 48 h 150"/>
                  <a:gd name="T88" fmla="*/ 18 w 204"/>
                  <a:gd name="T89" fmla="*/ 41 h 150"/>
                  <a:gd name="T90" fmla="*/ 20 w 204"/>
                  <a:gd name="T91" fmla="*/ 41 h 150"/>
                  <a:gd name="T92" fmla="*/ 17 w 204"/>
                  <a:gd name="T93" fmla="*/ 35 h 150"/>
                  <a:gd name="T94" fmla="*/ 7 w 204"/>
                  <a:gd name="T95" fmla="*/ 23 h 150"/>
                  <a:gd name="T96" fmla="*/ 4 w 204"/>
                  <a:gd name="T97" fmla="*/ 13 h 150"/>
                  <a:gd name="T98" fmla="*/ 4 w 204"/>
                  <a:gd name="T99" fmla="*/ 8 h 150"/>
                  <a:gd name="T100" fmla="*/ 6 w 204"/>
                  <a:gd name="T101" fmla="*/ 6 h 150"/>
                  <a:gd name="T102" fmla="*/ 6 w 204"/>
                  <a:gd name="T103" fmla="*/ 3 h 150"/>
                  <a:gd name="T104" fmla="*/ 4 w 204"/>
                  <a:gd name="T105" fmla="*/ 2 h 150"/>
                  <a:gd name="T106" fmla="*/ 1 w 204"/>
                  <a:gd name="T107" fmla="*/ 0 h 150"/>
                  <a:gd name="T108" fmla="*/ 0 w 204"/>
                  <a:gd name="T109" fmla="*/ 0 h 1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04" h="150">
                    <a:moveTo>
                      <a:pt x="204" y="130"/>
                    </a:moveTo>
                    <a:lnTo>
                      <a:pt x="201" y="130"/>
                    </a:lnTo>
                    <a:lnTo>
                      <a:pt x="198" y="133"/>
                    </a:lnTo>
                    <a:lnTo>
                      <a:pt x="197" y="133"/>
                    </a:lnTo>
                    <a:lnTo>
                      <a:pt x="175" y="136"/>
                    </a:lnTo>
                    <a:lnTo>
                      <a:pt x="147" y="145"/>
                    </a:lnTo>
                    <a:lnTo>
                      <a:pt x="147" y="144"/>
                    </a:lnTo>
                    <a:lnTo>
                      <a:pt x="143" y="143"/>
                    </a:lnTo>
                    <a:lnTo>
                      <a:pt x="127" y="135"/>
                    </a:lnTo>
                    <a:lnTo>
                      <a:pt x="127" y="133"/>
                    </a:lnTo>
                    <a:lnTo>
                      <a:pt x="126" y="133"/>
                    </a:lnTo>
                    <a:lnTo>
                      <a:pt x="117" y="135"/>
                    </a:lnTo>
                    <a:lnTo>
                      <a:pt x="111" y="133"/>
                    </a:lnTo>
                    <a:lnTo>
                      <a:pt x="105" y="130"/>
                    </a:lnTo>
                    <a:lnTo>
                      <a:pt x="95" y="130"/>
                    </a:lnTo>
                    <a:lnTo>
                      <a:pt x="95" y="132"/>
                    </a:lnTo>
                    <a:lnTo>
                      <a:pt x="94" y="132"/>
                    </a:lnTo>
                    <a:lnTo>
                      <a:pt x="83" y="144"/>
                    </a:lnTo>
                    <a:lnTo>
                      <a:pt x="80" y="150"/>
                    </a:lnTo>
                    <a:lnTo>
                      <a:pt x="80" y="148"/>
                    </a:lnTo>
                    <a:lnTo>
                      <a:pt x="68" y="145"/>
                    </a:lnTo>
                    <a:lnTo>
                      <a:pt x="61" y="148"/>
                    </a:lnTo>
                    <a:lnTo>
                      <a:pt x="60" y="148"/>
                    </a:lnTo>
                    <a:lnTo>
                      <a:pt x="59" y="150"/>
                    </a:lnTo>
                    <a:lnTo>
                      <a:pt x="42" y="147"/>
                    </a:lnTo>
                    <a:lnTo>
                      <a:pt x="37" y="140"/>
                    </a:lnTo>
                    <a:lnTo>
                      <a:pt x="37" y="136"/>
                    </a:lnTo>
                    <a:lnTo>
                      <a:pt x="35" y="136"/>
                    </a:lnTo>
                    <a:lnTo>
                      <a:pt x="32" y="120"/>
                    </a:lnTo>
                    <a:lnTo>
                      <a:pt x="31" y="116"/>
                    </a:lnTo>
                    <a:lnTo>
                      <a:pt x="31" y="111"/>
                    </a:lnTo>
                    <a:lnTo>
                      <a:pt x="32" y="106"/>
                    </a:lnTo>
                    <a:lnTo>
                      <a:pt x="32" y="101"/>
                    </a:lnTo>
                    <a:lnTo>
                      <a:pt x="30" y="98"/>
                    </a:lnTo>
                    <a:lnTo>
                      <a:pt x="23" y="98"/>
                    </a:lnTo>
                    <a:lnTo>
                      <a:pt x="20" y="91"/>
                    </a:lnTo>
                    <a:lnTo>
                      <a:pt x="18" y="91"/>
                    </a:lnTo>
                    <a:lnTo>
                      <a:pt x="15" y="84"/>
                    </a:lnTo>
                    <a:lnTo>
                      <a:pt x="15" y="83"/>
                    </a:lnTo>
                    <a:lnTo>
                      <a:pt x="14" y="80"/>
                    </a:lnTo>
                    <a:lnTo>
                      <a:pt x="15" y="78"/>
                    </a:lnTo>
                    <a:lnTo>
                      <a:pt x="18" y="67"/>
                    </a:lnTo>
                    <a:lnTo>
                      <a:pt x="20" y="51"/>
                    </a:lnTo>
                    <a:lnTo>
                      <a:pt x="18" y="48"/>
                    </a:lnTo>
                    <a:lnTo>
                      <a:pt x="18" y="41"/>
                    </a:lnTo>
                    <a:lnTo>
                      <a:pt x="20" y="41"/>
                    </a:lnTo>
                    <a:lnTo>
                      <a:pt x="17" y="35"/>
                    </a:lnTo>
                    <a:lnTo>
                      <a:pt x="7" y="23"/>
                    </a:lnTo>
                    <a:lnTo>
                      <a:pt x="4" y="13"/>
                    </a:lnTo>
                    <a:lnTo>
                      <a:pt x="4" y="8"/>
                    </a:lnTo>
                    <a:lnTo>
                      <a:pt x="6" y="6"/>
                    </a:lnTo>
                    <a:lnTo>
                      <a:pt x="6" y="3"/>
                    </a:lnTo>
                    <a:lnTo>
                      <a:pt x="4" y="2"/>
                    </a:lnTo>
                    <a:lnTo>
                      <a:pt x="1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04" name="Freeform 5056">
                <a:extLst>
                  <a:ext uri="{FF2B5EF4-FFF2-40B4-BE49-F238E27FC236}">
                    <a16:creationId xmlns:a16="http://schemas.microsoft.com/office/drawing/2014/main" id="{8F54C494-400F-8660-3BDD-AA19E2A0BD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7" y="2388"/>
                <a:ext cx="25" cy="40"/>
              </a:xfrm>
              <a:custGeom>
                <a:avLst/>
                <a:gdLst>
                  <a:gd name="T0" fmla="*/ 81 w 100"/>
                  <a:gd name="T1" fmla="*/ 0 h 160"/>
                  <a:gd name="T2" fmla="*/ 81 w 100"/>
                  <a:gd name="T3" fmla="*/ 1 h 160"/>
                  <a:gd name="T4" fmla="*/ 82 w 100"/>
                  <a:gd name="T5" fmla="*/ 2 h 160"/>
                  <a:gd name="T6" fmla="*/ 82 w 100"/>
                  <a:gd name="T7" fmla="*/ 5 h 160"/>
                  <a:gd name="T8" fmla="*/ 84 w 100"/>
                  <a:gd name="T9" fmla="*/ 8 h 160"/>
                  <a:gd name="T10" fmla="*/ 88 w 100"/>
                  <a:gd name="T11" fmla="*/ 14 h 160"/>
                  <a:gd name="T12" fmla="*/ 99 w 100"/>
                  <a:gd name="T13" fmla="*/ 36 h 160"/>
                  <a:gd name="T14" fmla="*/ 99 w 100"/>
                  <a:gd name="T15" fmla="*/ 37 h 160"/>
                  <a:gd name="T16" fmla="*/ 100 w 100"/>
                  <a:gd name="T17" fmla="*/ 39 h 160"/>
                  <a:gd name="T18" fmla="*/ 100 w 100"/>
                  <a:gd name="T19" fmla="*/ 40 h 160"/>
                  <a:gd name="T20" fmla="*/ 96 w 100"/>
                  <a:gd name="T21" fmla="*/ 44 h 160"/>
                  <a:gd name="T22" fmla="*/ 63 w 100"/>
                  <a:gd name="T23" fmla="*/ 53 h 160"/>
                  <a:gd name="T24" fmla="*/ 60 w 100"/>
                  <a:gd name="T25" fmla="*/ 53 h 160"/>
                  <a:gd name="T26" fmla="*/ 57 w 100"/>
                  <a:gd name="T27" fmla="*/ 51 h 160"/>
                  <a:gd name="T28" fmla="*/ 51 w 100"/>
                  <a:gd name="T29" fmla="*/ 51 h 160"/>
                  <a:gd name="T30" fmla="*/ 50 w 100"/>
                  <a:gd name="T31" fmla="*/ 50 h 160"/>
                  <a:gd name="T32" fmla="*/ 44 w 100"/>
                  <a:gd name="T33" fmla="*/ 50 h 160"/>
                  <a:gd name="T34" fmla="*/ 44 w 100"/>
                  <a:gd name="T35" fmla="*/ 55 h 160"/>
                  <a:gd name="T36" fmla="*/ 46 w 100"/>
                  <a:gd name="T37" fmla="*/ 57 h 160"/>
                  <a:gd name="T38" fmla="*/ 49 w 100"/>
                  <a:gd name="T39" fmla="*/ 61 h 160"/>
                  <a:gd name="T40" fmla="*/ 49 w 100"/>
                  <a:gd name="T41" fmla="*/ 64 h 160"/>
                  <a:gd name="T42" fmla="*/ 47 w 100"/>
                  <a:gd name="T43" fmla="*/ 65 h 160"/>
                  <a:gd name="T44" fmla="*/ 47 w 100"/>
                  <a:gd name="T45" fmla="*/ 67 h 160"/>
                  <a:gd name="T46" fmla="*/ 46 w 100"/>
                  <a:gd name="T47" fmla="*/ 67 h 160"/>
                  <a:gd name="T48" fmla="*/ 44 w 100"/>
                  <a:gd name="T49" fmla="*/ 68 h 160"/>
                  <a:gd name="T50" fmla="*/ 39 w 100"/>
                  <a:gd name="T51" fmla="*/ 68 h 160"/>
                  <a:gd name="T52" fmla="*/ 28 w 100"/>
                  <a:gd name="T53" fmla="*/ 67 h 160"/>
                  <a:gd name="T54" fmla="*/ 20 w 100"/>
                  <a:gd name="T55" fmla="*/ 64 h 160"/>
                  <a:gd name="T56" fmla="*/ 17 w 100"/>
                  <a:gd name="T57" fmla="*/ 62 h 160"/>
                  <a:gd name="T58" fmla="*/ 15 w 100"/>
                  <a:gd name="T59" fmla="*/ 62 h 160"/>
                  <a:gd name="T60" fmla="*/ 12 w 100"/>
                  <a:gd name="T61" fmla="*/ 68 h 160"/>
                  <a:gd name="T62" fmla="*/ 10 w 100"/>
                  <a:gd name="T63" fmla="*/ 82 h 160"/>
                  <a:gd name="T64" fmla="*/ 10 w 100"/>
                  <a:gd name="T65" fmla="*/ 89 h 160"/>
                  <a:gd name="T66" fmla="*/ 11 w 100"/>
                  <a:gd name="T67" fmla="*/ 93 h 160"/>
                  <a:gd name="T68" fmla="*/ 12 w 100"/>
                  <a:gd name="T69" fmla="*/ 93 h 160"/>
                  <a:gd name="T70" fmla="*/ 12 w 100"/>
                  <a:gd name="T71" fmla="*/ 94 h 160"/>
                  <a:gd name="T72" fmla="*/ 22 w 100"/>
                  <a:gd name="T73" fmla="*/ 103 h 160"/>
                  <a:gd name="T74" fmla="*/ 22 w 100"/>
                  <a:gd name="T75" fmla="*/ 104 h 160"/>
                  <a:gd name="T76" fmla="*/ 20 w 100"/>
                  <a:gd name="T77" fmla="*/ 104 h 160"/>
                  <a:gd name="T78" fmla="*/ 17 w 100"/>
                  <a:gd name="T79" fmla="*/ 103 h 160"/>
                  <a:gd name="T80" fmla="*/ 14 w 100"/>
                  <a:gd name="T81" fmla="*/ 110 h 160"/>
                  <a:gd name="T82" fmla="*/ 12 w 100"/>
                  <a:gd name="T83" fmla="*/ 118 h 160"/>
                  <a:gd name="T84" fmla="*/ 14 w 100"/>
                  <a:gd name="T85" fmla="*/ 122 h 160"/>
                  <a:gd name="T86" fmla="*/ 14 w 100"/>
                  <a:gd name="T87" fmla="*/ 138 h 160"/>
                  <a:gd name="T88" fmla="*/ 11 w 100"/>
                  <a:gd name="T89" fmla="*/ 139 h 160"/>
                  <a:gd name="T90" fmla="*/ 10 w 100"/>
                  <a:gd name="T91" fmla="*/ 141 h 160"/>
                  <a:gd name="T92" fmla="*/ 10 w 100"/>
                  <a:gd name="T93" fmla="*/ 142 h 160"/>
                  <a:gd name="T94" fmla="*/ 8 w 100"/>
                  <a:gd name="T95" fmla="*/ 145 h 160"/>
                  <a:gd name="T96" fmla="*/ 8 w 100"/>
                  <a:gd name="T97" fmla="*/ 148 h 160"/>
                  <a:gd name="T98" fmla="*/ 7 w 100"/>
                  <a:gd name="T99" fmla="*/ 149 h 160"/>
                  <a:gd name="T100" fmla="*/ 5 w 100"/>
                  <a:gd name="T101" fmla="*/ 153 h 160"/>
                  <a:gd name="T102" fmla="*/ 0 w 100"/>
                  <a:gd name="T103" fmla="*/ 160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00" h="160">
                    <a:moveTo>
                      <a:pt x="81" y="0"/>
                    </a:moveTo>
                    <a:lnTo>
                      <a:pt x="81" y="1"/>
                    </a:lnTo>
                    <a:lnTo>
                      <a:pt x="82" y="2"/>
                    </a:lnTo>
                    <a:lnTo>
                      <a:pt x="82" y="5"/>
                    </a:lnTo>
                    <a:lnTo>
                      <a:pt x="84" y="8"/>
                    </a:lnTo>
                    <a:lnTo>
                      <a:pt x="88" y="14"/>
                    </a:lnTo>
                    <a:lnTo>
                      <a:pt x="99" y="36"/>
                    </a:lnTo>
                    <a:lnTo>
                      <a:pt x="99" y="37"/>
                    </a:lnTo>
                    <a:lnTo>
                      <a:pt x="100" y="39"/>
                    </a:lnTo>
                    <a:lnTo>
                      <a:pt x="100" y="40"/>
                    </a:lnTo>
                    <a:lnTo>
                      <a:pt x="96" y="44"/>
                    </a:lnTo>
                    <a:lnTo>
                      <a:pt x="63" y="53"/>
                    </a:lnTo>
                    <a:lnTo>
                      <a:pt x="60" y="53"/>
                    </a:lnTo>
                    <a:lnTo>
                      <a:pt x="57" y="51"/>
                    </a:lnTo>
                    <a:lnTo>
                      <a:pt x="51" y="51"/>
                    </a:lnTo>
                    <a:lnTo>
                      <a:pt x="50" y="50"/>
                    </a:lnTo>
                    <a:lnTo>
                      <a:pt x="44" y="50"/>
                    </a:lnTo>
                    <a:lnTo>
                      <a:pt x="44" y="55"/>
                    </a:lnTo>
                    <a:lnTo>
                      <a:pt x="46" y="57"/>
                    </a:lnTo>
                    <a:lnTo>
                      <a:pt x="49" y="61"/>
                    </a:lnTo>
                    <a:lnTo>
                      <a:pt x="49" y="64"/>
                    </a:lnTo>
                    <a:lnTo>
                      <a:pt x="47" y="65"/>
                    </a:lnTo>
                    <a:lnTo>
                      <a:pt x="47" y="67"/>
                    </a:lnTo>
                    <a:lnTo>
                      <a:pt x="46" y="67"/>
                    </a:lnTo>
                    <a:lnTo>
                      <a:pt x="44" y="68"/>
                    </a:lnTo>
                    <a:lnTo>
                      <a:pt x="39" y="68"/>
                    </a:lnTo>
                    <a:lnTo>
                      <a:pt x="28" y="67"/>
                    </a:lnTo>
                    <a:lnTo>
                      <a:pt x="20" y="64"/>
                    </a:lnTo>
                    <a:lnTo>
                      <a:pt x="17" y="62"/>
                    </a:lnTo>
                    <a:lnTo>
                      <a:pt x="15" y="62"/>
                    </a:lnTo>
                    <a:lnTo>
                      <a:pt x="12" y="68"/>
                    </a:lnTo>
                    <a:lnTo>
                      <a:pt x="10" y="82"/>
                    </a:lnTo>
                    <a:lnTo>
                      <a:pt x="10" y="89"/>
                    </a:lnTo>
                    <a:lnTo>
                      <a:pt x="11" y="93"/>
                    </a:lnTo>
                    <a:lnTo>
                      <a:pt x="12" y="93"/>
                    </a:lnTo>
                    <a:lnTo>
                      <a:pt x="12" y="94"/>
                    </a:lnTo>
                    <a:lnTo>
                      <a:pt x="22" y="103"/>
                    </a:lnTo>
                    <a:lnTo>
                      <a:pt x="22" y="104"/>
                    </a:lnTo>
                    <a:lnTo>
                      <a:pt x="20" y="104"/>
                    </a:lnTo>
                    <a:lnTo>
                      <a:pt x="17" y="103"/>
                    </a:lnTo>
                    <a:lnTo>
                      <a:pt x="14" y="110"/>
                    </a:lnTo>
                    <a:lnTo>
                      <a:pt x="12" y="118"/>
                    </a:lnTo>
                    <a:lnTo>
                      <a:pt x="14" y="122"/>
                    </a:lnTo>
                    <a:lnTo>
                      <a:pt x="14" y="138"/>
                    </a:lnTo>
                    <a:lnTo>
                      <a:pt x="11" y="139"/>
                    </a:lnTo>
                    <a:lnTo>
                      <a:pt x="10" y="141"/>
                    </a:lnTo>
                    <a:lnTo>
                      <a:pt x="10" y="142"/>
                    </a:lnTo>
                    <a:lnTo>
                      <a:pt x="8" y="145"/>
                    </a:lnTo>
                    <a:lnTo>
                      <a:pt x="8" y="148"/>
                    </a:lnTo>
                    <a:lnTo>
                      <a:pt x="7" y="149"/>
                    </a:lnTo>
                    <a:lnTo>
                      <a:pt x="5" y="153"/>
                    </a:lnTo>
                    <a:lnTo>
                      <a:pt x="0" y="16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05" name="Freeform 5057">
                <a:extLst>
                  <a:ext uri="{FF2B5EF4-FFF2-40B4-BE49-F238E27FC236}">
                    <a16:creationId xmlns:a16="http://schemas.microsoft.com/office/drawing/2014/main" id="{C3FD628F-DC90-384F-6620-A41AA836F3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8" y="2329"/>
                <a:ext cx="33" cy="25"/>
              </a:xfrm>
              <a:custGeom>
                <a:avLst/>
                <a:gdLst>
                  <a:gd name="T0" fmla="*/ 129 w 129"/>
                  <a:gd name="T1" fmla="*/ 0 h 102"/>
                  <a:gd name="T2" fmla="*/ 126 w 129"/>
                  <a:gd name="T3" fmla="*/ 0 h 102"/>
                  <a:gd name="T4" fmla="*/ 122 w 129"/>
                  <a:gd name="T5" fmla="*/ 1 h 102"/>
                  <a:gd name="T6" fmla="*/ 115 w 129"/>
                  <a:gd name="T7" fmla="*/ 1 h 102"/>
                  <a:gd name="T8" fmla="*/ 109 w 129"/>
                  <a:gd name="T9" fmla="*/ 4 h 102"/>
                  <a:gd name="T10" fmla="*/ 98 w 129"/>
                  <a:gd name="T11" fmla="*/ 15 h 102"/>
                  <a:gd name="T12" fmla="*/ 87 w 129"/>
                  <a:gd name="T13" fmla="*/ 35 h 102"/>
                  <a:gd name="T14" fmla="*/ 86 w 129"/>
                  <a:gd name="T15" fmla="*/ 35 h 102"/>
                  <a:gd name="T16" fmla="*/ 89 w 129"/>
                  <a:gd name="T17" fmla="*/ 38 h 102"/>
                  <a:gd name="T18" fmla="*/ 89 w 129"/>
                  <a:gd name="T19" fmla="*/ 42 h 102"/>
                  <a:gd name="T20" fmla="*/ 87 w 129"/>
                  <a:gd name="T21" fmla="*/ 45 h 102"/>
                  <a:gd name="T22" fmla="*/ 82 w 129"/>
                  <a:gd name="T23" fmla="*/ 45 h 102"/>
                  <a:gd name="T24" fmla="*/ 77 w 129"/>
                  <a:gd name="T25" fmla="*/ 46 h 102"/>
                  <a:gd name="T26" fmla="*/ 72 w 129"/>
                  <a:gd name="T27" fmla="*/ 52 h 102"/>
                  <a:gd name="T28" fmla="*/ 68 w 129"/>
                  <a:gd name="T29" fmla="*/ 60 h 102"/>
                  <a:gd name="T30" fmla="*/ 59 w 129"/>
                  <a:gd name="T31" fmla="*/ 71 h 102"/>
                  <a:gd name="T32" fmla="*/ 58 w 129"/>
                  <a:gd name="T33" fmla="*/ 73 h 102"/>
                  <a:gd name="T34" fmla="*/ 55 w 129"/>
                  <a:gd name="T35" fmla="*/ 77 h 102"/>
                  <a:gd name="T36" fmla="*/ 53 w 129"/>
                  <a:gd name="T37" fmla="*/ 78 h 102"/>
                  <a:gd name="T38" fmla="*/ 52 w 129"/>
                  <a:gd name="T39" fmla="*/ 81 h 102"/>
                  <a:gd name="T40" fmla="*/ 51 w 129"/>
                  <a:gd name="T41" fmla="*/ 82 h 102"/>
                  <a:gd name="T42" fmla="*/ 51 w 129"/>
                  <a:gd name="T43" fmla="*/ 85 h 102"/>
                  <a:gd name="T44" fmla="*/ 52 w 129"/>
                  <a:gd name="T45" fmla="*/ 87 h 102"/>
                  <a:gd name="T46" fmla="*/ 52 w 129"/>
                  <a:gd name="T47" fmla="*/ 92 h 102"/>
                  <a:gd name="T48" fmla="*/ 51 w 129"/>
                  <a:gd name="T49" fmla="*/ 95 h 102"/>
                  <a:gd name="T50" fmla="*/ 51 w 129"/>
                  <a:gd name="T51" fmla="*/ 97 h 102"/>
                  <a:gd name="T52" fmla="*/ 49 w 129"/>
                  <a:gd name="T53" fmla="*/ 97 h 102"/>
                  <a:gd name="T54" fmla="*/ 48 w 129"/>
                  <a:gd name="T55" fmla="*/ 98 h 102"/>
                  <a:gd name="T56" fmla="*/ 46 w 129"/>
                  <a:gd name="T57" fmla="*/ 98 h 102"/>
                  <a:gd name="T58" fmla="*/ 45 w 129"/>
                  <a:gd name="T59" fmla="*/ 97 h 102"/>
                  <a:gd name="T60" fmla="*/ 41 w 129"/>
                  <a:gd name="T61" fmla="*/ 95 h 102"/>
                  <a:gd name="T62" fmla="*/ 38 w 129"/>
                  <a:gd name="T63" fmla="*/ 92 h 102"/>
                  <a:gd name="T64" fmla="*/ 37 w 129"/>
                  <a:gd name="T65" fmla="*/ 102 h 102"/>
                  <a:gd name="T66" fmla="*/ 36 w 129"/>
                  <a:gd name="T67" fmla="*/ 102 h 102"/>
                  <a:gd name="T68" fmla="*/ 34 w 129"/>
                  <a:gd name="T69" fmla="*/ 101 h 102"/>
                  <a:gd name="T70" fmla="*/ 26 w 129"/>
                  <a:gd name="T71" fmla="*/ 95 h 102"/>
                  <a:gd name="T72" fmla="*/ 19 w 129"/>
                  <a:gd name="T73" fmla="*/ 92 h 102"/>
                  <a:gd name="T74" fmla="*/ 13 w 129"/>
                  <a:gd name="T75" fmla="*/ 92 h 102"/>
                  <a:gd name="T76" fmla="*/ 3 w 129"/>
                  <a:gd name="T77" fmla="*/ 91 h 102"/>
                  <a:gd name="T78" fmla="*/ 0 w 129"/>
                  <a:gd name="T79" fmla="*/ 91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29" h="102">
                    <a:moveTo>
                      <a:pt x="129" y="0"/>
                    </a:moveTo>
                    <a:lnTo>
                      <a:pt x="126" y="0"/>
                    </a:lnTo>
                    <a:lnTo>
                      <a:pt x="122" y="1"/>
                    </a:lnTo>
                    <a:lnTo>
                      <a:pt x="115" y="1"/>
                    </a:lnTo>
                    <a:lnTo>
                      <a:pt x="109" y="4"/>
                    </a:lnTo>
                    <a:lnTo>
                      <a:pt x="98" y="15"/>
                    </a:lnTo>
                    <a:lnTo>
                      <a:pt x="87" y="35"/>
                    </a:lnTo>
                    <a:lnTo>
                      <a:pt x="86" y="35"/>
                    </a:lnTo>
                    <a:lnTo>
                      <a:pt x="89" y="38"/>
                    </a:lnTo>
                    <a:lnTo>
                      <a:pt x="89" y="42"/>
                    </a:lnTo>
                    <a:lnTo>
                      <a:pt x="87" y="45"/>
                    </a:lnTo>
                    <a:lnTo>
                      <a:pt x="82" y="45"/>
                    </a:lnTo>
                    <a:lnTo>
                      <a:pt x="77" y="46"/>
                    </a:lnTo>
                    <a:lnTo>
                      <a:pt x="72" y="52"/>
                    </a:lnTo>
                    <a:lnTo>
                      <a:pt x="68" y="60"/>
                    </a:lnTo>
                    <a:lnTo>
                      <a:pt x="59" y="71"/>
                    </a:lnTo>
                    <a:lnTo>
                      <a:pt x="58" y="73"/>
                    </a:lnTo>
                    <a:lnTo>
                      <a:pt x="55" y="77"/>
                    </a:lnTo>
                    <a:lnTo>
                      <a:pt x="53" y="78"/>
                    </a:lnTo>
                    <a:lnTo>
                      <a:pt x="52" y="81"/>
                    </a:lnTo>
                    <a:lnTo>
                      <a:pt x="51" y="82"/>
                    </a:lnTo>
                    <a:lnTo>
                      <a:pt x="51" y="85"/>
                    </a:lnTo>
                    <a:lnTo>
                      <a:pt x="52" y="87"/>
                    </a:lnTo>
                    <a:lnTo>
                      <a:pt x="52" y="92"/>
                    </a:lnTo>
                    <a:lnTo>
                      <a:pt x="51" y="95"/>
                    </a:lnTo>
                    <a:lnTo>
                      <a:pt x="51" y="97"/>
                    </a:lnTo>
                    <a:lnTo>
                      <a:pt x="49" y="97"/>
                    </a:lnTo>
                    <a:lnTo>
                      <a:pt x="48" y="98"/>
                    </a:lnTo>
                    <a:lnTo>
                      <a:pt x="46" y="98"/>
                    </a:lnTo>
                    <a:lnTo>
                      <a:pt x="45" y="97"/>
                    </a:lnTo>
                    <a:lnTo>
                      <a:pt x="41" y="95"/>
                    </a:lnTo>
                    <a:lnTo>
                      <a:pt x="38" y="92"/>
                    </a:lnTo>
                    <a:lnTo>
                      <a:pt x="37" y="102"/>
                    </a:lnTo>
                    <a:lnTo>
                      <a:pt x="36" y="102"/>
                    </a:lnTo>
                    <a:lnTo>
                      <a:pt x="34" y="101"/>
                    </a:lnTo>
                    <a:lnTo>
                      <a:pt x="26" y="95"/>
                    </a:lnTo>
                    <a:lnTo>
                      <a:pt x="19" y="92"/>
                    </a:lnTo>
                    <a:lnTo>
                      <a:pt x="13" y="92"/>
                    </a:lnTo>
                    <a:lnTo>
                      <a:pt x="3" y="91"/>
                    </a:lnTo>
                    <a:lnTo>
                      <a:pt x="0" y="9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06" name="Freeform 5058">
                <a:extLst>
                  <a:ext uri="{FF2B5EF4-FFF2-40B4-BE49-F238E27FC236}">
                    <a16:creationId xmlns:a16="http://schemas.microsoft.com/office/drawing/2014/main" id="{D8973EF5-945A-A8F7-1F55-9CBF299918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6" y="2408"/>
                <a:ext cx="17" cy="36"/>
              </a:xfrm>
              <a:custGeom>
                <a:avLst/>
                <a:gdLst>
                  <a:gd name="T0" fmla="*/ 56 w 68"/>
                  <a:gd name="T1" fmla="*/ 134 h 145"/>
                  <a:gd name="T2" fmla="*/ 56 w 68"/>
                  <a:gd name="T3" fmla="*/ 137 h 145"/>
                  <a:gd name="T4" fmla="*/ 54 w 68"/>
                  <a:gd name="T5" fmla="*/ 137 h 145"/>
                  <a:gd name="T6" fmla="*/ 46 w 68"/>
                  <a:gd name="T7" fmla="*/ 145 h 145"/>
                  <a:gd name="T8" fmla="*/ 43 w 68"/>
                  <a:gd name="T9" fmla="*/ 144 h 145"/>
                  <a:gd name="T10" fmla="*/ 39 w 68"/>
                  <a:gd name="T11" fmla="*/ 140 h 145"/>
                  <a:gd name="T12" fmla="*/ 40 w 68"/>
                  <a:gd name="T13" fmla="*/ 137 h 145"/>
                  <a:gd name="T14" fmla="*/ 40 w 68"/>
                  <a:gd name="T15" fmla="*/ 129 h 145"/>
                  <a:gd name="T16" fmla="*/ 39 w 68"/>
                  <a:gd name="T17" fmla="*/ 126 h 145"/>
                  <a:gd name="T18" fmla="*/ 35 w 68"/>
                  <a:gd name="T19" fmla="*/ 125 h 145"/>
                  <a:gd name="T20" fmla="*/ 35 w 68"/>
                  <a:gd name="T21" fmla="*/ 123 h 145"/>
                  <a:gd name="T22" fmla="*/ 33 w 68"/>
                  <a:gd name="T23" fmla="*/ 119 h 145"/>
                  <a:gd name="T24" fmla="*/ 32 w 68"/>
                  <a:gd name="T25" fmla="*/ 119 h 145"/>
                  <a:gd name="T26" fmla="*/ 29 w 68"/>
                  <a:gd name="T27" fmla="*/ 116 h 145"/>
                  <a:gd name="T28" fmla="*/ 29 w 68"/>
                  <a:gd name="T29" fmla="*/ 113 h 145"/>
                  <a:gd name="T30" fmla="*/ 32 w 68"/>
                  <a:gd name="T31" fmla="*/ 109 h 145"/>
                  <a:gd name="T32" fmla="*/ 51 w 68"/>
                  <a:gd name="T33" fmla="*/ 91 h 145"/>
                  <a:gd name="T34" fmla="*/ 57 w 68"/>
                  <a:gd name="T35" fmla="*/ 81 h 145"/>
                  <a:gd name="T36" fmla="*/ 68 w 68"/>
                  <a:gd name="T37" fmla="*/ 74 h 145"/>
                  <a:gd name="T38" fmla="*/ 65 w 68"/>
                  <a:gd name="T39" fmla="*/ 72 h 145"/>
                  <a:gd name="T40" fmla="*/ 63 w 68"/>
                  <a:gd name="T41" fmla="*/ 70 h 145"/>
                  <a:gd name="T42" fmla="*/ 60 w 68"/>
                  <a:gd name="T43" fmla="*/ 70 h 145"/>
                  <a:gd name="T44" fmla="*/ 46 w 68"/>
                  <a:gd name="T45" fmla="*/ 56 h 145"/>
                  <a:gd name="T46" fmla="*/ 43 w 68"/>
                  <a:gd name="T47" fmla="*/ 55 h 145"/>
                  <a:gd name="T48" fmla="*/ 42 w 68"/>
                  <a:gd name="T49" fmla="*/ 53 h 145"/>
                  <a:gd name="T50" fmla="*/ 24 w 68"/>
                  <a:gd name="T51" fmla="*/ 53 h 145"/>
                  <a:gd name="T52" fmla="*/ 10 w 68"/>
                  <a:gd name="T53" fmla="*/ 50 h 145"/>
                  <a:gd name="T54" fmla="*/ 8 w 68"/>
                  <a:gd name="T55" fmla="*/ 50 h 145"/>
                  <a:gd name="T56" fmla="*/ 7 w 68"/>
                  <a:gd name="T57" fmla="*/ 45 h 145"/>
                  <a:gd name="T58" fmla="*/ 0 w 68"/>
                  <a:gd name="T59" fmla="*/ 39 h 145"/>
                  <a:gd name="T60" fmla="*/ 1 w 68"/>
                  <a:gd name="T61" fmla="*/ 13 h 145"/>
                  <a:gd name="T62" fmla="*/ 3 w 68"/>
                  <a:gd name="T63" fmla="*/ 10 h 145"/>
                  <a:gd name="T64" fmla="*/ 4 w 68"/>
                  <a:gd name="T65" fmla="*/ 5 h 145"/>
                  <a:gd name="T66" fmla="*/ 4 w 68"/>
                  <a:gd name="T67" fmla="*/ 0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68" h="145">
                    <a:moveTo>
                      <a:pt x="56" y="134"/>
                    </a:moveTo>
                    <a:lnTo>
                      <a:pt x="56" y="137"/>
                    </a:lnTo>
                    <a:lnTo>
                      <a:pt x="54" y="137"/>
                    </a:lnTo>
                    <a:lnTo>
                      <a:pt x="46" y="145"/>
                    </a:lnTo>
                    <a:lnTo>
                      <a:pt x="43" y="144"/>
                    </a:lnTo>
                    <a:lnTo>
                      <a:pt x="39" y="140"/>
                    </a:lnTo>
                    <a:lnTo>
                      <a:pt x="40" y="137"/>
                    </a:lnTo>
                    <a:lnTo>
                      <a:pt x="40" y="129"/>
                    </a:lnTo>
                    <a:lnTo>
                      <a:pt x="39" y="126"/>
                    </a:lnTo>
                    <a:lnTo>
                      <a:pt x="35" y="125"/>
                    </a:lnTo>
                    <a:lnTo>
                      <a:pt x="35" y="123"/>
                    </a:lnTo>
                    <a:lnTo>
                      <a:pt x="33" y="119"/>
                    </a:lnTo>
                    <a:lnTo>
                      <a:pt x="32" y="119"/>
                    </a:lnTo>
                    <a:lnTo>
                      <a:pt x="29" y="116"/>
                    </a:lnTo>
                    <a:lnTo>
                      <a:pt x="29" y="113"/>
                    </a:lnTo>
                    <a:lnTo>
                      <a:pt x="32" y="109"/>
                    </a:lnTo>
                    <a:lnTo>
                      <a:pt x="51" y="91"/>
                    </a:lnTo>
                    <a:lnTo>
                      <a:pt x="57" y="81"/>
                    </a:lnTo>
                    <a:lnTo>
                      <a:pt x="68" y="74"/>
                    </a:lnTo>
                    <a:lnTo>
                      <a:pt x="65" y="72"/>
                    </a:lnTo>
                    <a:lnTo>
                      <a:pt x="63" y="70"/>
                    </a:lnTo>
                    <a:lnTo>
                      <a:pt x="60" y="70"/>
                    </a:lnTo>
                    <a:lnTo>
                      <a:pt x="46" y="56"/>
                    </a:lnTo>
                    <a:lnTo>
                      <a:pt x="43" y="55"/>
                    </a:lnTo>
                    <a:lnTo>
                      <a:pt x="42" y="53"/>
                    </a:lnTo>
                    <a:lnTo>
                      <a:pt x="24" y="53"/>
                    </a:lnTo>
                    <a:lnTo>
                      <a:pt x="10" y="50"/>
                    </a:lnTo>
                    <a:lnTo>
                      <a:pt x="8" y="50"/>
                    </a:lnTo>
                    <a:lnTo>
                      <a:pt x="7" y="45"/>
                    </a:lnTo>
                    <a:lnTo>
                      <a:pt x="0" y="39"/>
                    </a:lnTo>
                    <a:lnTo>
                      <a:pt x="1" y="13"/>
                    </a:lnTo>
                    <a:lnTo>
                      <a:pt x="3" y="10"/>
                    </a:lnTo>
                    <a:lnTo>
                      <a:pt x="4" y="5"/>
                    </a:lnTo>
                    <a:lnTo>
                      <a:pt x="4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07" name="Freeform 5059">
                <a:extLst>
                  <a:ext uri="{FF2B5EF4-FFF2-40B4-BE49-F238E27FC236}">
                    <a16:creationId xmlns:a16="http://schemas.microsoft.com/office/drawing/2014/main" id="{F175AE2A-D3A1-2206-8689-CFF4641CCC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7" y="2425"/>
                <a:ext cx="57" cy="46"/>
              </a:xfrm>
              <a:custGeom>
                <a:avLst/>
                <a:gdLst>
                  <a:gd name="T0" fmla="*/ 0 w 228"/>
                  <a:gd name="T1" fmla="*/ 12 h 184"/>
                  <a:gd name="T2" fmla="*/ 5 w 228"/>
                  <a:gd name="T3" fmla="*/ 12 h 184"/>
                  <a:gd name="T4" fmla="*/ 7 w 228"/>
                  <a:gd name="T5" fmla="*/ 13 h 184"/>
                  <a:gd name="T6" fmla="*/ 22 w 228"/>
                  <a:gd name="T7" fmla="*/ 23 h 184"/>
                  <a:gd name="T8" fmla="*/ 33 w 228"/>
                  <a:gd name="T9" fmla="*/ 23 h 184"/>
                  <a:gd name="T10" fmla="*/ 36 w 228"/>
                  <a:gd name="T11" fmla="*/ 22 h 184"/>
                  <a:gd name="T12" fmla="*/ 37 w 228"/>
                  <a:gd name="T13" fmla="*/ 22 h 184"/>
                  <a:gd name="T14" fmla="*/ 47 w 228"/>
                  <a:gd name="T15" fmla="*/ 19 h 184"/>
                  <a:gd name="T16" fmla="*/ 60 w 228"/>
                  <a:gd name="T17" fmla="*/ 20 h 184"/>
                  <a:gd name="T18" fmla="*/ 61 w 228"/>
                  <a:gd name="T19" fmla="*/ 20 h 184"/>
                  <a:gd name="T20" fmla="*/ 61 w 228"/>
                  <a:gd name="T21" fmla="*/ 0 h 184"/>
                  <a:gd name="T22" fmla="*/ 64 w 228"/>
                  <a:gd name="T23" fmla="*/ 1 h 184"/>
                  <a:gd name="T24" fmla="*/ 65 w 228"/>
                  <a:gd name="T25" fmla="*/ 1 h 184"/>
                  <a:gd name="T26" fmla="*/ 67 w 228"/>
                  <a:gd name="T27" fmla="*/ 3 h 184"/>
                  <a:gd name="T28" fmla="*/ 70 w 228"/>
                  <a:gd name="T29" fmla="*/ 3 h 184"/>
                  <a:gd name="T30" fmla="*/ 80 w 228"/>
                  <a:gd name="T31" fmla="*/ 5 h 184"/>
                  <a:gd name="T32" fmla="*/ 92 w 228"/>
                  <a:gd name="T33" fmla="*/ 12 h 184"/>
                  <a:gd name="T34" fmla="*/ 94 w 228"/>
                  <a:gd name="T35" fmla="*/ 13 h 184"/>
                  <a:gd name="T36" fmla="*/ 95 w 228"/>
                  <a:gd name="T37" fmla="*/ 13 h 184"/>
                  <a:gd name="T38" fmla="*/ 95 w 228"/>
                  <a:gd name="T39" fmla="*/ 23 h 184"/>
                  <a:gd name="T40" fmla="*/ 92 w 228"/>
                  <a:gd name="T41" fmla="*/ 44 h 184"/>
                  <a:gd name="T42" fmla="*/ 88 w 228"/>
                  <a:gd name="T43" fmla="*/ 56 h 184"/>
                  <a:gd name="T44" fmla="*/ 87 w 228"/>
                  <a:gd name="T45" fmla="*/ 56 h 184"/>
                  <a:gd name="T46" fmla="*/ 87 w 228"/>
                  <a:gd name="T47" fmla="*/ 58 h 184"/>
                  <a:gd name="T48" fmla="*/ 88 w 228"/>
                  <a:gd name="T49" fmla="*/ 70 h 184"/>
                  <a:gd name="T50" fmla="*/ 89 w 228"/>
                  <a:gd name="T51" fmla="*/ 71 h 184"/>
                  <a:gd name="T52" fmla="*/ 92 w 228"/>
                  <a:gd name="T53" fmla="*/ 87 h 184"/>
                  <a:gd name="T54" fmla="*/ 92 w 228"/>
                  <a:gd name="T55" fmla="*/ 89 h 184"/>
                  <a:gd name="T56" fmla="*/ 107 w 228"/>
                  <a:gd name="T57" fmla="*/ 110 h 184"/>
                  <a:gd name="T58" fmla="*/ 109 w 228"/>
                  <a:gd name="T59" fmla="*/ 111 h 184"/>
                  <a:gd name="T60" fmla="*/ 138 w 228"/>
                  <a:gd name="T61" fmla="*/ 114 h 184"/>
                  <a:gd name="T62" fmla="*/ 159 w 228"/>
                  <a:gd name="T63" fmla="*/ 124 h 184"/>
                  <a:gd name="T64" fmla="*/ 170 w 228"/>
                  <a:gd name="T65" fmla="*/ 127 h 184"/>
                  <a:gd name="T66" fmla="*/ 178 w 228"/>
                  <a:gd name="T67" fmla="*/ 124 h 184"/>
                  <a:gd name="T68" fmla="*/ 180 w 228"/>
                  <a:gd name="T69" fmla="*/ 125 h 184"/>
                  <a:gd name="T70" fmla="*/ 180 w 228"/>
                  <a:gd name="T71" fmla="*/ 127 h 184"/>
                  <a:gd name="T72" fmla="*/ 181 w 228"/>
                  <a:gd name="T73" fmla="*/ 131 h 184"/>
                  <a:gd name="T74" fmla="*/ 181 w 228"/>
                  <a:gd name="T75" fmla="*/ 139 h 184"/>
                  <a:gd name="T76" fmla="*/ 180 w 228"/>
                  <a:gd name="T77" fmla="*/ 145 h 184"/>
                  <a:gd name="T78" fmla="*/ 181 w 228"/>
                  <a:gd name="T79" fmla="*/ 143 h 184"/>
                  <a:gd name="T80" fmla="*/ 183 w 228"/>
                  <a:gd name="T81" fmla="*/ 145 h 184"/>
                  <a:gd name="T82" fmla="*/ 191 w 228"/>
                  <a:gd name="T83" fmla="*/ 149 h 184"/>
                  <a:gd name="T84" fmla="*/ 195 w 228"/>
                  <a:gd name="T85" fmla="*/ 156 h 184"/>
                  <a:gd name="T86" fmla="*/ 202 w 228"/>
                  <a:gd name="T87" fmla="*/ 171 h 184"/>
                  <a:gd name="T88" fmla="*/ 214 w 228"/>
                  <a:gd name="T89" fmla="*/ 177 h 184"/>
                  <a:gd name="T90" fmla="*/ 215 w 228"/>
                  <a:gd name="T91" fmla="*/ 176 h 184"/>
                  <a:gd name="T92" fmla="*/ 216 w 228"/>
                  <a:gd name="T93" fmla="*/ 176 h 184"/>
                  <a:gd name="T94" fmla="*/ 219 w 228"/>
                  <a:gd name="T95" fmla="*/ 177 h 184"/>
                  <a:gd name="T96" fmla="*/ 228 w 228"/>
                  <a:gd name="T97" fmla="*/ 184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28" h="184">
                    <a:moveTo>
                      <a:pt x="0" y="12"/>
                    </a:moveTo>
                    <a:lnTo>
                      <a:pt x="5" y="12"/>
                    </a:lnTo>
                    <a:lnTo>
                      <a:pt x="7" y="13"/>
                    </a:lnTo>
                    <a:lnTo>
                      <a:pt x="22" y="23"/>
                    </a:lnTo>
                    <a:lnTo>
                      <a:pt x="33" y="23"/>
                    </a:lnTo>
                    <a:lnTo>
                      <a:pt x="36" y="22"/>
                    </a:lnTo>
                    <a:lnTo>
                      <a:pt x="37" y="22"/>
                    </a:lnTo>
                    <a:lnTo>
                      <a:pt x="47" y="19"/>
                    </a:lnTo>
                    <a:lnTo>
                      <a:pt x="60" y="20"/>
                    </a:lnTo>
                    <a:lnTo>
                      <a:pt x="61" y="20"/>
                    </a:lnTo>
                    <a:lnTo>
                      <a:pt x="61" y="0"/>
                    </a:lnTo>
                    <a:lnTo>
                      <a:pt x="64" y="1"/>
                    </a:lnTo>
                    <a:lnTo>
                      <a:pt x="65" y="1"/>
                    </a:lnTo>
                    <a:lnTo>
                      <a:pt x="67" y="3"/>
                    </a:lnTo>
                    <a:lnTo>
                      <a:pt x="70" y="3"/>
                    </a:lnTo>
                    <a:lnTo>
                      <a:pt x="80" y="5"/>
                    </a:lnTo>
                    <a:lnTo>
                      <a:pt x="92" y="12"/>
                    </a:lnTo>
                    <a:lnTo>
                      <a:pt x="94" y="13"/>
                    </a:lnTo>
                    <a:lnTo>
                      <a:pt x="95" y="13"/>
                    </a:lnTo>
                    <a:lnTo>
                      <a:pt x="95" y="23"/>
                    </a:lnTo>
                    <a:lnTo>
                      <a:pt x="92" y="44"/>
                    </a:lnTo>
                    <a:lnTo>
                      <a:pt x="88" y="56"/>
                    </a:lnTo>
                    <a:lnTo>
                      <a:pt x="87" y="56"/>
                    </a:lnTo>
                    <a:lnTo>
                      <a:pt x="87" y="58"/>
                    </a:lnTo>
                    <a:lnTo>
                      <a:pt x="88" y="70"/>
                    </a:lnTo>
                    <a:lnTo>
                      <a:pt x="89" y="71"/>
                    </a:lnTo>
                    <a:lnTo>
                      <a:pt x="92" y="87"/>
                    </a:lnTo>
                    <a:lnTo>
                      <a:pt x="92" y="89"/>
                    </a:lnTo>
                    <a:lnTo>
                      <a:pt x="107" y="110"/>
                    </a:lnTo>
                    <a:lnTo>
                      <a:pt x="109" y="111"/>
                    </a:lnTo>
                    <a:lnTo>
                      <a:pt x="138" y="114"/>
                    </a:lnTo>
                    <a:lnTo>
                      <a:pt x="159" y="124"/>
                    </a:lnTo>
                    <a:lnTo>
                      <a:pt x="170" y="127"/>
                    </a:lnTo>
                    <a:lnTo>
                      <a:pt x="178" y="124"/>
                    </a:lnTo>
                    <a:lnTo>
                      <a:pt x="180" y="125"/>
                    </a:lnTo>
                    <a:lnTo>
                      <a:pt x="180" y="127"/>
                    </a:lnTo>
                    <a:lnTo>
                      <a:pt x="181" y="131"/>
                    </a:lnTo>
                    <a:lnTo>
                      <a:pt x="181" y="139"/>
                    </a:lnTo>
                    <a:lnTo>
                      <a:pt x="180" y="145"/>
                    </a:lnTo>
                    <a:lnTo>
                      <a:pt x="181" y="143"/>
                    </a:lnTo>
                    <a:lnTo>
                      <a:pt x="183" y="145"/>
                    </a:lnTo>
                    <a:lnTo>
                      <a:pt x="191" y="149"/>
                    </a:lnTo>
                    <a:lnTo>
                      <a:pt x="195" y="156"/>
                    </a:lnTo>
                    <a:lnTo>
                      <a:pt x="202" y="171"/>
                    </a:lnTo>
                    <a:lnTo>
                      <a:pt x="214" y="177"/>
                    </a:lnTo>
                    <a:lnTo>
                      <a:pt x="215" y="176"/>
                    </a:lnTo>
                    <a:lnTo>
                      <a:pt x="216" y="176"/>
                    </a:lnTo>
                    <a:lnTo>
                      <a:pt x="219" y="177"/>
                    </a:lnTo>
                    <a:lnTo>
                      <a:pt x="228" y="18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08" name="Freeform 5060">
                <a:extLst>
                  <a:ext uri="{FF2B5EF4-FFF2-40B4-BE49-F238E27FC236}">
                    <a16:creationId xmlns:a16="http://schemas.microsoft.com/office/drawing/2014/main" id="{C6C34494-2E8E-8073-B81A-2E40157F5C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4" y="2426"/>
                <a:ext cx="84" cy="22"/>
              </a:xfrm>
              <a:custGeom>
                <a:avLst/>
                <a:gdLst>
                  <a:gd name="T0" fmla="*/ 334 w 338"/>
                  <a:gd name="T1" fmla="*/ 11 h 89"/>
                  <a:gd name="T2" fmla="*/ 335 w 338"/>
                  <a:gd name="T3" fmla="*/ 28 h 89"/>
                  <a:gd name="T4" fmla="*/ 325 w 338"/>
                  <a:gd name="T5" fmla="*/ 33 h 89"/>
                  <a:gd name="T6" fmla="*/ 321 w 338"/>
                  <a:gd name="T7" fmla="*/ 43 h 89"/>
                  <a:gd name="T8" fmla="*/ 320 w 338"/>
                  <a:gd name="T9" fmla="*/ 47 h 89"/>
                  <a:gd name="T10" fmla="*/ 318 w 338"/>
                  <a:gd name="T11" fmla="*/ 50 h 89"/>
                  <a:gd name="T12" fmla="*/ 317 w 338"/>
                  <a:gd name="T13" fmla="*/ 49 h 89"/>
                  <a:gd name="T14" fmla="*/ 313 w 338"/>
                  <a:gd name="T15" fmla="*/ 37 h 89"/>
                  <a:gd name="T16" fmla="*/ 306 w 338"/>
                  <a:gd name="T17" fmla="*/ 35 h 89"/>
                  <a:gd name="T18" fmla="*/ 298 w 338"/>
                  <a:gd name="T19" fmla="*/ 33 h 89"/>
                  <a:gd name="T20" fmla="*/ 293 w 338"/>
                  <a:gd name="T21" fmla="*/ 14 h 89"/>
                  <a:gd name="T22" fmla="*/ 286 w 338"/>
                  <a:gd name="T23" fmla="*/ 16 h 89"/>
                  <a:gd name="T24" fmla="*/ 274 w 338"/>
                  <a:gd name="T25" fmla="*/ 0 h 89"/>
                  <a:gd name="T26" fmla="*/ 264 w 338"/>
                  <a:gd name="T27" fmla="*/ 8 h 89"/>
                  <a:gd name="T28" fmla="*/ 249 w 338"/>
                  <a:gd name="T29" fmla="*/ 14 h 89"/>
                  <a:gd name="T30" fmla="*/ 232 w 338"/>
                  <a:gd name="T31" fmla="*/ 1 h 89"/>
                  <a:gd name="T32" fmla="*/ 226 w 338"/>
                  <a:gd name="T33" fmla="*/ 4 h 89"/>
                  <a:gd name="T34" fmla="*/ 212 w 338"/>
                  <a:gd name="T35" fmla="*/ 14 h 89"/>
                  <a:gd name="T36" fmla="*/ 205 w 338"/>
                  <a:gd name="T37" fmla="*/ 25 h 89"/>
                  <a:gd name="T38" fmla="*/ 201 w 338"/>
                  <a:gd name="T39" fmla="*/ 26 h 89"/>
                  <a:gd name="T40" fmla="*/ 200 w 338"/>
                  <a:gd name="T41" fmla="*/ 43 h 89"/>
                  <a:gd name="T42" fmla="*/ 198 w 338"/>
                  <a:gd name="T43" fmla="*/ 50 h 89"/>
                  <a:gd name="T44" fmla="*/ 176 w 338"/>
                  <a:gd name="T45" fmla="*/ 56 h 89"/>
                  <a:gd name="T46" fmla="*/ 154 w 338"/>
                  <a:gd name="T47" fmla="*/ 50 h 89"/>
                  <a:gd name="T48" fmla="*/ 143 w 338"/>
                  <a:gd name="T49" fmla="*/ 39 h 89"/>
                  <a:gd name="T50" fmla="*/ 130 w 338"/>
                  <a:gd name="T51" fmla="*/ 40 h 89"/>
                  <a:gd name="T52" fmla="*/ 129 w 338"/>
                  <a:gd name="T53" fmla="*/ 43 h 89"/>
                  <a:gd name="T54" fmla="*/ 144 w 338"/>
                  <a:gd name="T55" fmla="*/ 82 h 89"/>
                  <a:gd name="T56" fmla="*/ 137 w 338"/>
                  <a:gd name="T57" fmla="*/ 86 h 89"/>
                  <a:gd name="T58" fmla="*/ 126 w 338"/>
                  <a:gd name="T59" fmla="*/ 89 h 89"/>
                  <a:gd name="T60" fmla="*/ 102 w 338"/>
                  <a:gd name="T61" fmla="*/ 78 h 89"/>
                  <a:gd name="T62" fmla="*/ 36 w 338"/>
                  <a:gd name="T63" fmla="*/ 60 h 89"/>
                  <a:gd name="T64" fmla="*/ 1 w 338"/>
                  <a:gd name="T65" fmla="*/ 36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38" h="89">
                    <a:moveTo>
                      <a:pt x="334" y="8"/>
                    </a:moveTo>
                    <a:lnTo>
                      <a:pt x="334" y="11"/>
                    </a:lnTo>
                    <a:lnTo>
                      <a:pt x="338" y="28"/>
                    </a:lnTo>
                    <a:lnTo>
                      <a:pt x="335" y="28"/>
                    </a:lnTo>
                    <a:lnTo>
                      <a:pt x="325" y="32"/>
                    </a:lnTo>
                    <a:lnTo>
                      <a:pt x="325" y="33"/>
                    </a:lnTo>
                    <a:lnTo>
                      <a:pt x="321" y="40"/>
                    </a:lnTo>
                    <a:lnTo>
                      <a:pt x="321" y="43"/>
                    </a:lnTo>
                    <a:lnTo>
                      <a:pt x="320" y="46"/>
                    </a:lnTo>
                    <a:lnTo>
                      <a:pt x="320" y="47"/>
                    </a:lnTo>
                    <a:lnTo>
                      <a:pt x="318" y="49"/>
                    </a:lnTo>
                    <a:lnTo>
                      <a:pt x="318" y="50"/>
                    </a:lnTo>
                    <a:lnTo>
                      <a:pt x="317" y="50"/>
                    </a:lnTo>
                    <a:lnTo>
                      <a:pt x="317" y="49"/>
                    </a:lnTo>
                    <a:lnTo>
                      <a:pt x="316" y="39"/>
                    </a:lnTo>
                    <a:lnTo>
                      <a:pt x="313" y="37"/>
                    </a:lnTo>
                    <a:lnTo>
                      <a:pt x="310" y="35"/>
                    </a:lnTo>
                    <a:lnTo>
                      <a:pt x="306" y="35"/>
                    </a:lnTo>
                    <a:lnTo>
                      <a:pt x="302" y="33"/>
                    </a:lnTo>
                    <a:lnTo>
                      <a:pt x="298" y="33"/>
                    </a:lnTo>
                    <a:lnTo>
                      <a:pt x="293" y="18"/>
                    </a:lnTo>
                    <a:lnTo>
                      <a:pt x="293" y="14"/>
                    </a:lnTo>
                    <a:lnTo>
                      <a:pt x="292" y="14"/>
                    </a:lnTo>
                    <a:lnTo>
                      <a:pt x="286" y="16"/>
                    </a:lnTo>
                    <a:lnTo>
                      <a:pt x="285" y="15"/>
                    </a:lnTo>
                    <a:lnTo>
                      <a:pt x="274" y="0"/>
                    </a:lnTo>
                    <a:lnTo>
                      <a:pt x="267" y="5"/>
                    </a:lnTo>
                    <a:lnTo>
                      <a:pt x="264" y="8"/>
                    </a:lnTo>
                    <a:lnTo>
                      <a:pt x="261" y="9"/>
                    </a:lnTo>
                    <a:lnTo>
                      <a:pt x="249" y="14"/>
                    </a:lnTo>
                    <a:lnTo>
                      <a:pt x="243" y="14"/>
                    </a:lnTo>
                    <a:lnTo>
                      <a:pt x="232" y="1"/>
                    </a:lnTo>
                    <a:lnTo>
                      <a:pt x="231" y="1"/>
                    </a:lnTo>
                    <a:lnTo>
                      <a:pt x="226" y="4"/>
                    </a:lnTo>
                    <a:lnTo>
                      <a:pt x="215" y="11"/>
                    </a:lnTo>
                    <a:lnTo>
                      <a:pt x="212" y="14"/>
                    </a:lnTo>
                    <a:lnTo>
                      <a:pt x="205" y="23"/>
                    </a:lnTo>
                    <a:lnTo>
                      <a:pt x="205" y="25"/>
                    </a:lnTo>
                    <a:lnTo>
                      <a:pt x="204" y="26"/>
                    </a:lnTo>
                    <a:lnTo>
                      <a:pt x="201" y="26"/>
                    </a:lnTo>
                    <a:lnTo>
                      <a:pt x="198" y="35"/>
                    </a:lnTo>
                    <a:lnTo>
                      <a:pt x="200" y="43"/>
                    </a:lnTo>
                    <a:lnTo>
                      <a:pt x="200" y="47"/>
                    </a:lnTo>
                    <a:lnTo>
                      <a:pt x="198" y="50"/>
                    </a:lnTo>
                    <a:lnTo>
                      <a:pt x="187" y="54"/>
                    </a:lnTo>
                    <a:lnTo>
                      <a:pt x="176" y="56"/>
                    </a:lnTo>
                    <a:lnTo>
                      <a:pt x="172" y="54"/>
                    </a:lnTo>
                    <a:lnTo>
                      <a:pt x="154" y="50"/>
                    </a:lnTo>
                    <a:lnTo>
                      <a:pt x="150" y="47"/>
                    </a:lnTo>
                    <a:lnTo>
                      <a:pt x="143" y="39"/>
                    </a:lnTo>
                    <a:lnTo>
                      <a:pt x="138" y="39"/>
                    </a:lnTo>
                    <a:lnTo>
                      <a:pt x="130" y="40"/>
                    </a:lnTo>
                    <a:lnTo>
                      <a:pt x="129" y="42"/>
                    </a:lnTo>
                    <a:lnTo>
                      <a:pt x="129" y="43"/>
                    </a:lnTo>
                    <a:lnTo>
                      <a:pt x="127" y="57"/>
                    </a:lnTo>
                    <a:lnTo>
                      <a:pt x="144" y="82"/>
                    </a:lnTo>
                    <a:lnTo>
                      <a:pt x="143" y="82"/>
                    </a:lnTo>
                    <a:lnTo>
                      <a:pt x="137" y="86"/>
                    </a:lnTo>
                    <a:lnTo>
                      <a:pt x="136" y="88"/>
                    </a:lnTo>
                    <a:lnTo>
                      <a:pt x="126" y="89"/>
                    </a:lnTo>
                    <a:lnTo>
                      <a:pt x="117" y="89"/>
                    </a:lnTo>
                    <a:lnTo>
                      <a:pt x="102" y="78"/>
                    </a:lnTo>
                    <a:lnTo>
                      <a:pt x="64" y="64"/>
                    </a:lnTo>
                    <a:lnTo>
                      <a:pt x="36" y="60"/>
                    </a:lnTo>
                    <a:lnTo>
                      <a:pt x="4" y="39"/>
                    </a:lnTo>
                    <a:lnTo>
                      <a:pt x="1" y="36"/>
                    </a:lnTo>
                    <a:lnTo>
                      <a:pt x="0" y="3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09" name="Freeform 5061">
                <a:extLst>
                  <a:ext uri="{FF2B5EF4-FFF2-40B4-BE49-F238E27FC236}">
                    <a16:creationId xmlns:a16="http://schemas.microsoft.com/office/drawing/2014/main" id="{A1DA2516-FEEA-3CDB-99E8-93EC2F86C1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4" y="2465"/>
                <a:ext cx="111" cy="28"/>
              </a:xfrm>
              <a:custGeom>
                <a:avLst/>
                <a:gdLst>
                  <a:gd name="T0" fmla="*/ 435 w 443"/>
                  <a:gd name="T1" fmla="*/ 40 h 111"/>
                  <a:gd name="T2" fmla="*/ 428 w 443"/>
                  <a:gd name="T3" fmla="*/ 49 h 111"/>
                  <a:gd name="T4" fmla="*/ 432 w 443"/>
                  <a:gd name="T5" fmla="*/ 60 h 111"/>
                  <a:gd name="T6" fmla="*/ 433 w 443"/>
                  <a:gd name="T7" fmla="*/ 73 h 111"/>
                  <a:gd name="T8" fmla="*/ 412 w 443"/>
                  <a:gd name="T9" fmla="*/ 94 h 111"/>
                  <a:gd name="T10" fmla="*/ 392 w 443"/>
                  <a:gd name="T11" fmla="*/ 108 h 111"/>
                  <a:gd name="T12" fmla="*/ 388 w 443"/>
                  <a:gd name="T13" fmla="*/ 111 h 111"/>
                  <a:gd name="T14" fmla="*/ 372 w 443"/>
                  <a:gd name="T15" fmla="*/ 94 h 111"/>
                  <a:gd name="T16" fmla="*/ 376 w 443"/>
                  <a:gd name="T17" fmla="*/ 87 h 111"/>
                  <a:gd name="T18" fmla="*/ 372 w 443"/>
                  <a:gd name="T19" fmla="*/ 72 h 111"/>
                  <a:gd name="T20" fmla="*/ 359 w 443"/>
                  <a:gd name="T21" fmla="*/ 65 h 111"/>
                  <a:gd name="T22" fmla="*/ 356 w 443"/>
                  <a:gd name="T23" fmla="*/ 31 h 111"/>
                  <a:gd name="T24" fmla="*/ 348 w 443"/>
                  <a:gd name="T25" fmla="*/ 27 h 111"/>
                  <a:gd name="T26" fmla="*/ 337 w 443"/>
                  <a:gd name="T27" fmla="*/ 29 h 111"/>
                  <a:gd name="T28" fmla="*/ 330 w 443"/>
                  <a:gd name="T29" fmla="*/ 26 h 111"/>
                  <a:gd name="T30" fmla="*/ 316 w 443"/>
                  <a:gd name="T31" fmla="*/ 23 h 111"/>
                  <a:gd name="T32" fmla="*/ 310 w 443"/>
                  <a:gd name="T33" fmla="*/ 30 h 111"/>
                  <a:gd name="T34" fmla="*/ 314 w 443"/>
                  <a:gd name="T35" fmla="*/ 38 h 111"/>
                  <a:gd name="T36" fmla="*/ 321 w 443"/>
                  <a:gd name="T37" fmla="*/ 38 h 111"/>
                  <a:gd name="T38" fmla="*/ 324 w 443"/>
                  <a:gd name="T39" fmla="*/ 49 h 111"/>
                  <a:gd name="T40" fmla="*/ 309 w 443"/>
                  <a:gd name="T41" fmla="*/ 55 h 111"/>
                  <a:gd name="T42" fmla="*/ 289 w 443"/>
                  <a:gd name="T43" fmla="*/ 66 h 111"/>
                  <a:gd name="T44" fmla="*/ 263 w 443"/>
                  <a:gd name="T45" fmla="*/ 94 h 111"/>
                  <a:gd name="T46" fmla="*/ 235 w 443"/>
                  <a:gd name="T47" fmla="*/ 83 h 111"/>
                  <a:gd name="T48" fmla="*/ 226 w 443"/>
                  <a:gd name="T49" fmla="*/ 69 h 111"/>
                  <a:gd name="T50" fmla="*/ 234 w 443"/>
                  <a:gd name="T51" fmla="*/ 66 h 111"/>
                  <a:gd name="T52" fmla="*/ 234 w 443"/>
                  <a:gd name="T53" fmla="*/ 56 h 111"/>
                  <a:gd name="T54" fmla="*/ 228 w 443"/>
                  <a:gd name="T55" fmla="*/ 55 h 111"/>
                  <a:gd name="T56" fmla="*/ 232 w 443"/>
                  <a:gd name="T57" fmla="*/ 51 h 111"/>
                  <a:gd name="T58" fmla="*/ 260 w 443"/>
                  <a:gd name="T59" fmla="*/ 33 h 111"/>
                  <a:gd name="T60" fmla="*/ 247 w 443"/>
                  <a:gd name="T61" fmla="*/ 16 h 111"/>
                  <a:gd name="T62" fmla="*/ 239 w 443"/>
                  <a:gd name="T63" fmla="*/ 10 h 111"/>
                  <a:gd name="T64" fmla="*/ 228 w 443"/>
                  <a:gd name="T65" fmla="*/ 23 h 111"/>
                  <a:gd name="T66" fmla="*/ 222 w 443"/>
                  <a:gd name="T67" fmla="*/ 20 h 111"/>
                  <a:gd name="T68" fmla="*/ 219 w 443"/>
                  <a:gd name="T69" fmla="*/ 16 h 111"/>
                  <a:gd name="T70" fmla="*/ 201 w 443"/>
                  <a:gd name="T71" fmla="*/ 20 h 111"/>
                  <a:gd name="T72" fmla="*/ 186 w 443"/>
                  <a:gd name="T73" fmla="*/ 37 h 111"/>
                  <a:gd name="T74" fmla="*/ 175 w 443"/>
                  <a:gd name="T75" fmla="*/ 38 h 111"/>
                  <a:gd name="T76" fmla="*/ 155 w 443"/>
                  <a:gd name="T77" fmla="*/ 26 h 111"/>
                  <a:gd name="T78" fmla="*/ 141 w 443"/>
                  <a:gd name="T79" fmla="*/ 6 h 111"/>
                  <a:gd name="T80" fmla="*/ 127 w 443"/>
                  <a:gd name="T81" fmla="*/ 2 h 111"/>
                  <a:gd name="T82" fmla="*/ 119 w 443"/>
                  <a:gd name="T83" fmla="*/ 5 h 111"/>
                  <a:gd name="T84" fmla="*/ 112 w 443"/>
                  <a:gd name="T85" fmla="*/ 19 h 111"/>
                  <a:gd name="T86" fmla="*/ 101 w 443"/>
                  <a:gd name="T87" fmla="*/ 30 h 111"/>
                  <a:gd name="T88" fmla="*/ 69 w 443"/>
                  <a:gd name="T89" fmla="*/ 27 h 111"/>
                  <a:gd name="T90" fmla="*/ 53 w 443"/>
                  <a:gd name="T91" fmla="*/ 26 h 111"/>
                  <a:gd name="T92" fmla="*/ 47 w 443"/>
                  <a:gd name="T93" fmla="*/ 30 h 111"/>
                  <a:gd name="T94" fmla="*/ 37 w 443"/>
                  <a:gd name="T95" fmla="*/ 53 h 111"/>
                  <a:gd name="T96" fmla="*/ 41 w 443"/>
                  <a:gd name="T97" fmla="*/ 56 h 111"/>
                  <a:gd name="T98" fmla="*/ 16 w 443"/>
                  <a:gd name="T99" fmla="*/ 69 h 111"/>
                  <a:gd name="T100" fmla="*/ 10 w 443"/>
                  <a:gd name="T101" fmla="*/ 69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443" h="111">
                    <a:moveTo>
                      <a:pt x="442" y="23"/>
                    </a:moveTo>
                    <a:lnTo>
                      <a:pt x="443" y="24"/>
                    </a:lnTo>
                    <a:lnTo>
                      <a:pt x="435" y="40"/>
                    </a:lnTo>
                    <a:lnTo>
                      <a:pt x="432" y="41"/>
                    </a:lnTo>
                    <a:lnTo>
                      <a:pt x="430" y="43"/>
                    </a:lnTo>
                    <a:lnTo>
                      <a:pt x="428" y="49"/>
                    </a:lnTo>
                    <a:lnTo>
                      <a:pt x="428" y="51"/>
                    </a:lnTo>
                    <a:lnTo>
                      <a:pt x="429" y="55"/>
                    </a:lnTo>
                    <a:lnTo>
                      <a:pt x="432" y="60"/>
                    </a:lnTo>
                    <a:lnTo>
                      <a:pt x="433" y="68"/>
                    </a:lnTo>
                    <a:lnTo>
                      <a:pt x="435" y="69"/>
                    </a:lnTo>
                    <a:lnTo>
                      <a:pt x="433" y="73"/>
                    </a:lnTo>
                    <a:lnTo>
                      <a:pt x="425" y="86"/>
                    </a:lnTo>
                    <a:lnTo>
                      <a:pt x="423" y="86"/>
                    </a:lnTo>
                    <a:lnTo>
                      <a:pt x="412" y="94"/>
                    </a:lnTo>
                    <a:lnTo>
                      <a:pt x="405" y="101"/>
                    </a:lnTo>
                    <a:lnTo>
                      <a:pt x="394" y="107"/>
                    </a:lnTo>
                    <a:lnTo>
                      <a:pt x="392" y="108"/>
                    </a:lnTo>
                    <a:lnTo>
                      <a:pt x="391" y="108"/>
                    </a:lnTo>
                    <a:lnTo>
                      <a:pt x="390" y="111"/>
                    </a:lnTo>
                    <a:lnTo>
                      <a:pt x="388" y="111"/>
                    </a:lnTo>
                    <a:lnTo>
                      <a:pt x="375" y="96"/>
                    </a:lnTo>
                    <a:lnTo>
                      <a:pt x="375" y="94"/>
                    </a:lnTo>
                    <a:lnTo>
                      <a:pt x="372" y="94"/>
                    </a:lnTo>
                    <a:lnTo>
                      <a:pt x="372" y="93"/>
                    </a:lnTo>
                    <a:lnTo>
                      <a:pt x="373" y="90"/>
                    </a:lnTo>
                    <a:lnTo>
                      <a:pt x="376" y="87"/>
                    </a:lnTo>
                    <a:lnTo>
                      <a:pt x="376" y="79"/>
                    </a:lnTo>
                    <a:lnTo>
                      <a:pt x="373" y="73"/>
                    </a:lnTo>
                    <a:lnTo>
                      <a:pt x="372" y="72"/>
                    </a:lnTo>
                    <a:lnTo>
                      <a:pt x="366" y="72"/>
                    </a:lnTo>
                    <a:lnTo>
                      <a:pt x="359" y="68"/>
                    </a:lnTo>
                    <a:lnTo>
                      <a:pt x="359" y="65"/>
                    </a:lnTo>
                    <a:lnTo>
                      <a:pt x="361" y="52"/>
                    </a:lnTo>
                    <a:lnTo>
                      <a:pt x="356" y="34"/>
                    </a:lnTo>
                    <a:lnTo>
                      <a:pt x="356" y="31"/>
                    </a:lnTo>
                    <a:lnTo>
                      <a:pt x="355" y="30"/>
                    </a:lnTo>
                    <a:lnTo>
                      <a:pt x="354" y="30"/>
                    </a:lnTo>
                    <a:lnTo>
                      <a:pt x="348" y="27"/>
                    </a:lnTo>
                    <a:lnTo>
                      <a:pt x="341" y="27"/>
                    </a:lnTo>
                    <a:lnTo>
                      <a:pt x="338" y="29"/>
                    </a:lnTo>
                    <a:lnTo>
                      <a:pt x="337" y="29"/>
                    </a:lnTo>
                    <a:lnTo>
                      <a:pt x="334" y="27"/>
                    </a:lnTo>
                    <a:lnTo>
                      <a:pt x="334" y="26"/>
                    </a:lnTo>
                    <a:lnTo>
                      <a:pt x="330" y="26"/>
                    </a:lnTo>
                    <a:lnTo>
                      <a:pt x="330" y="27"/>
                    </a:lnTo>
                    <a:lnTo>
                      <a:pt x="320" y="27"/>
                    </a:lnTo>
                    <a:lnTo>
                      <a:pt x="316" y="23"/>
                    </a:lnTo>
                    <a:lnTo>
                      <a:pt x="316" y="24"/>
                    </a:lnTo>
                    <a:lnTo>
                      <a:pt x="313" y="29"/>
                    </a:lnTo>
                    <a:lnTo>
                      <a:pt x="310" y="30"/>
                    </a:lnTo>
                    <a:lnTo>
                      <a:pt x="310" y="34"/>
                    </a:lnTo>
                    <a:lnTo>
                      <a:pt x="313" y="37"/>
                    </a:lnTo>
                    <a:lnTo>
                      <a:pt x="314" y="38"/>
                    </a:lnTo>
                    <a:lnTo>
                      <a:pt x="316" y="38"/>
                    </a:lnTo>
                    <a:lnTo>
                      <a:pt x="318" y="37"/>
                    </a:lnTo>
                    <a:lnTo>
                      <a:pt x="321" y="38"/>
                    </a:lnTo>
                    <a:lnTo>
                      <a:pt x="323" y="40"/>
                    </a:lnTo>
                    <a:lnTo>
                      <a:pt x="324" y="45"/>
                    </a:lnTo>
                    <a:lnTo>
                      <a:pt x="324" y="49"/>
                    </a:lnTo>
                    <a:lnTo>
                      <a:pt x="323" y="51"/>
                    </a:lnTo>
                    <a:lnTo>
                      <a:pt x="317" y="51"/>
                    </a:lnTo>
                    <a:lnTo>
                      <a:pt x="309" y="55"/>
                    </a:lnTo>
                    <a:lnTo>
                      <a:pt x="303" y="60"/>
                    </a:lnTo>
                    <a:lnTo>
                      <a:pt x="301" y="62"/>
                    </a:lnTo>
                    <a:lnTo>
                      <a:pt x="289" y="66"/>
                    </a:lnTo>
                    <a:lnTo>
                      <a:pt x="275" y="96"/>
                    </a:lnTo>
                    <a:lnTo>
                      <a:pt x="263" y="96"/>
                    </a:lnTo>
                    <a:lnTo>
                      <a:pt x="263" y="94"/>
                    </a:lnTo>
                    <a:lnTo>
                      <a:pt x="243" y="86"/>
                    </a:lnTo>
                    <a:lnTo>
                      <a:pt x="242" y="86"/>
                    </a:lnTo>
                    <a:lnTo>
                      <a:pt x="235" y="83"/>
                    </a:lnTo>
                    <a:lnTo>
                      <a:pt x="228" y="77"/>
                    </a:lnTo>
                    <a:lnTo>
                      <a:pt x="226" y="70"/>
                    </a:lnTo>
                    <a:lnTo>
                      <a:pt x="226" y="69"/>
                    </a:lnTo>
                    <a:lnTo>
                      <a:pt x="228" y="68"/>
                    </a:lnTo>
                    <a:lnTo>
                      <a:pt x="234" y="68"/>
                    </a:lnTo>
                    <a:lnTo>
                      <a:pt x="234" y="66"/>
                    </a:lnTo>
                    <a:lnTo>
                      <a:pt x="235" y="62"/>
                    </a:lnTo>
                    <a:lnTo>
                      <a:pt x="235" y="58"/>
                    </a:lnTo>
                    <a:lnTo>
                      <a:pt x="234" y="56"/>
                    </a:lnTo>
                    <a:lnTo>
                      <a:pt x="232" y="56"/>
                    </a:lnTo>
                    <a:lnTo>
                      <a:pt x="229" y="55"/>
                    </a:lnTo>
                    <a:lnTo>
                      <a:pt x="228" y="55"/>
                    </a:lnTo>
                    <a:lnTo>
                      <a:pt x="229" y="52"/>
                    </a:lnTo>
                    <a:lnTo>
                      <a:pt x="231" y="51"/>
                    </a:lnTo>
                    <a:lnTo>
                      <a:pt x="232" y="51"/>
                    </a:lnTo>
                    <a:lnTo>
                      <a:pt x="261" y="36"/>
                    </a:lnTo>
                    <a:lnTo>
                      <a:pt x="261" y="33"/>
                    </a:lnTo>
                    <a:lnTo>
                      <a:pt x="260" y="33"/>
                    </a:lnTo>
                    <a:lnTo>
                      <a:pt x="253" y="31"/>
                    </a:lnTo>
                    <a:lnTo>
                      <a:pt x="253" y="24"/>
                    </a:lnTo>
                    <a:lnTo>
                      <a:pt x="247" y="16"/>
                    </a:lnTo>
                    <a:lnTo>
                      <a:pt x="243" y="13"/>
                    </a:lnTo>
                    <a:lnTo>
                      <a:pt x="242" y="10"/>
                    </a:lnTo>
                    <a:lnTo>
                      <a:pt x="239" y="10"/>
                    </a:lnTo>
                    <a:lnTo>
                      <a:pt x="231" y="13"/>
                    </a:lnTo>
                    <a:lnTo>
                      <a:pt x="228" y="19"/>
                    </a:lnTo>
                    <a:lnTo>
                      <a:pt x="228" y="23"/>
                    </a:lnTo>
                    <a:lnTo>
                      <a:pt x="226" y="22"/>
                    </a:lnTo>
                    <a:lnTo>
                      <a:pt x="224" y="22"/>
                    </a:lnTo>
                    <a:lnTo>
                      <a:pt x="222" y="20"/>
                    </a:lnTo>
                    <a:lnTo>
                      <a:pt x="221" y="20"/>
                    </a:lnTo>
                    <a:lnTo>
                      <a:pt x="219" y="19"/>
                    </a:lnTo>
                    <a:lnTo>
                      <a:pt x="219" y="16"/>
                    </a:lnTo>
                    <a:lnTo>
                      <a:pt x="218" y="17"/>
                    </a:lnTo>
                    <a:lnTo>
                      <a:pt x="215" y="16"/>
                    </a:lnTo>
                    <a:lnTo>
                      <a:pt x="201" y="20"/>
                    </a:lnTo>
                    <a:lnTo>
                      <a:pt x="193" y="27"/>
                    </a:lnTo>
                    <a:lnTo>
                      <a:pt x="186" y="36"/>
                    </a:lnTo>
                    <a:lnTo>
                      <a:pt x="186" y="37"/>
                    </a:lnTo>
                    <a:lnTo>
                      <a:pt x="183" y="40"/>
                    </a:lnTo>
                    <a:lnTo>
                      <a:pt x="182" y="38"/>
                    </a:lnTo>
                    <a:lnTo>
                      <a:pt x="175" y="38"/>
                    </a:lnTo>
                    <a:lnTo>
                      <a:pt x="157" y="29"/>
                    </a:lnTo>
                    <a:lnTo>
                      <a:pt x="157" y="27"/>
                    </a:lnTo>
                    <a:lnTo>
                      <a:pt x="155" y="26"/>
                    </a:lnTo>
                    <a:lnTo>
                      <a:pt x="147" y="10"/>
                    </a:lnTo>
                    <a:lnTo>
                      <a:pt x="144" y="9"/>
                    </a:lnTo>
                    <a:lnTo>
                      <a:pt x="141" y="6"/>
                    </a:lnTo>
                    <a:lnTo>
                      <a:pt x="130" y="2"/>
                    </a:lnTo>
                    <a:lnTo>
                      <a:pt x="129" y="0"/>
                    </a:lnTo>
                    <a:lnTo>
                      <a:pt x="127" y="2"/>
                    </a:lnTo>
                    <a:lnTo>
                      <a:pt x="123" y="3"/>
                    </a:lnTo>
                    <a:lnTo>
                      <a:pt x="120" y="5"/>
                    </a:lnTo>
                    <a:lnTo>
                      <a:pt x="119" y="5"/>
                    </a:lnTo>
                    <a:lnTo>
                      <a:pt x="119" y="9"/>
                    </a:lnTo>
                    <a:lnTo>
                      <a:pt x="117" y="10"/>
                    </a:lnTo>
                    <a:lnTo>
                      <a:pt x="112" y="19"/>
                    </a:lnTo>
                    <a:lnTo>
                      <a:pt x="105" y="26"/>
                    </a:lnTo>
                    <a:lnTo>
                      <a:pt x="101" y="29"/>
                    </a:lnTo>
                    <a:lnTo>
                      <a:pt x="101" y="30"/>
                    </a:lnTo>
                    <a:lnTo>
                      <a:pt x="97" y="33"/>
                    </a:lnTo>
                    <a:lnTo>
                      <a:pt x="91" y="38"/>
                    </a:lnTo>
                    <a:lnTo>
                      <a:pt x="69" y="27"/>
                    </a:lnTo>
                    <a:lnTo>
                      <a:pt x="56" y="24"/>
                    </a:lnTo>
                    <a:lnTo>
                      <a:pt x="54" y="26"/>
                    </a:lnTo>
                    <a:lnTo>
                      <a:pt x="53" y="26"/>
                    </a:lnTo>
                    <a:lnTo>
                      <a:pt x="50" y="29"/>
                    </a:lnTo>
                    <a:lnTo>
                      <a:pt x="49" y="29"/>
                    </a:lnTo>
                    <a:lnTo>
                      <a:pt x="47" y="30"/>
                    </a:lnTo>
                    <a:lnTo>
                      <a:pt x="39" y="41"/>
                    </a:lnTo>
                    <a:lnTo>
                      <a:pt x="37" y="48"/>
                    </a:lnTo>
                    <a:lnTo>
                      <a:pt x="37" y="53"/>
                    </a:lnTo>
                    <a:lnTo>
                      <a:pt x="38" y="55"/>
                    </a:lnTo>
                    <a:lnTo>
                      <a:pt x="41" y="55"/>
                    </a:lnTo>
                    <a:lnTo>
                      <a:pt x="41" y="56"/>
                    </a:lnTo>
                    <a:lnTo>
                      <a:pt x="37" y="56"/>
                    </a:lnTo>
                    <a:lnTo>
                      <a:pt x="20" y="68"/>
                    </a:lnTo>
                    <a:lnTo>
                      <a:pt x="16" y="69"/>
                    </a:lnTo>
                    <a:lnTo>
                      <a:pt x="13" y="70"/>
                    </a:lnTo>
                    <a:lnTo>
                      <a:pt x="11" y="70"/>
                    </a:lnTo>
                    <a:lnTo>
                      <a:pt x="10" y="69"/>
                    </a:lnTo>
                    <a:lnTo>
                      <a:pt x="10" y="68"/>
                    </a:lnTo>
                    <a:lnTo>
                      <a:pt x="0" y="6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10" name="Freeform 5062">
                <a:extLst>
                  <a:ext uri="{FF2B5EF4-FFF2-40B4-BE49-F238E27FC236}">
                    <a16:creationId xmlns:a16="http://schemas.microsoft.com/office/drawing/2014/main" id="{90857373-5864-DCAB-29F2-FF3BFC5680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1" y="2442"/>
                <a:ext cx="21" cy="35"/>
              </a:xfrm>
              <a:custGeom>
                <a:avLst/>
                <a:gdLst>
                  <a:gd name="T0" fmla="*/ 0 w 82"/>
                  <a:gd name="T1" fmla="*/ 140 h 140"/>
                  <a:gd name="T2" fmla="*/ 8 w 82"/>
                  <a:gd name="T3" fmla="*/ 133 h 140"/>
                  <a:gd name="T4" fmla="*/ 19 w 82"/>
                  <a:gd name="T5" fmla="*/ 125 h 140"/>
                  <a:gd name="T6" fmla="*/ 19 w 82"/>
                  <a:gd name="T7" fmla="*/ 116 h 140"/>
                  <a:gd name="T8" fmla="*/ 18 w 82"/>
                  <a:gd name="T9" fmla="*/ 112 h 140"/>
                  <a:gd name="T10" fmla="*/ 18 w 82"/>
                  <a:gd name="T11" fmla="*/ 104 h 140"/>
                  <a:gd name="T12" fmla="*/ 19 w 82"/>
                  <a:gd name="T13" fmla="*/ 102 h 140"/>
                  <a:gd name="T14" fmla="*/ 31 w 82"/>
                  <a:gd name="T15" fmla="*/ 106 h 140"/>
                  <a:gd name="T16" fmla="*/ 39 w 82"/>
                  <a:gd name="T17" fmla="*/ 115 h 140"/>
                  <a:gd name="T18" fmla="*/ 39 w 82"/>
                  <a:gd name="T19" fmla="*/ 111 h 140"/>
                  <a:gd name="T20" fmla="*/ 40 w 82"/>
                  <a:gd name="T21" fmla="*/ 111 h 140"/>
                  <a:gd name="T22" fmla="*/ 45 w 82"/>
                  <a:gd name="T23" fmla="*/ 109 h 140"/>
                  <a:gd name="T24" fmla="*/ 45 w 82"/>
                  <a:gd name="T25" fmla="*/ 95 h 140"/>
                  <a:gd name="T26" fmla="*/ 43 w 82"/>
                  <a:gd name="T27" fmla="*/ 89 h 140"/>
                  <a:gd name="T28" fmla="*/ 43 w 82"/>
                  <a:gd name="T29" fmla="*/ 84 h 140"/>
                  <a:gd name="T30" fmla="*/ 45 w 82"/>
                  <a:gd name="T31" fmla="*/ 84 h 140"/>
                  <a:gd name="T32" fmla="*/ 54 w 82"/>
                  <a:gd name="T33" fmla="*/ 89 h 140"/>
                  <a:gd name="T34" fmla="*/ 63 w 82"/>
                  <a:gd name="T35" fmla="*/ 96 h 140"/>
                  <a:gd name="T36" fmla="*/ 66 w 82"/>
                  <a:gd name="T37" fmla="*/ 99 h 140"/>
                  <a:gd name="T38" fmla="*/ 74 w 82"/>
                  <a:gd name="T39" fmla="*/ 101 h 140"/>
                  <a:gd name="T40" fmla="*/ 78 w 82"/>
                  <a:gd name="T41" fmla="*/ 99 h 140"/>
                  <a:gd name="T42" fmla="*/ 77 w 82"/>
                  <a:gd name="T43" fmla="*/ 96 h 140"/>
                  <a:gd name="T44" fmla="*/ 78 w 82"/>
                  <a:gd name="T45" fmla="*/ 87 h 140"/>
                  <a:gd name="T46" fmla="*/ 75 w 82"/>
                  <a:gd name="T47" fmla="*/ 78 h 140"/>
                  <a:gd name="T48" fmla="*/ 70 w 82"/>
                  <a:gd name="T49" fmla="*/ 70 h 140"/>
                  <a:gd name="T50" fmla="*/ 64 w 82"/>
                  <a:gd name="T51" fmla="*/ 62 h 140"/>
                  <a:gd name="T52" fmla="*/ 64 w 82"/>
                  <a:gd name="T53" fmla="*/ 56 h 140"/>
                  <a:gd name="T54" fmla="*/ 66 w 82"/>
                  <a:gd name="T55" fmla="*/ 55 h 140"/>
                  <a:gd name="T56" fmla="*/ 70 w 82"/>
                  <a:gd name="T57" fmla="*/ 53 h 140"/>
                  <a:gd name="T58" fmla="*/ 74 w 82"/>
                  <a:gd name="T59" fmla="*/ 49 h 140"/>
                  <a:gd name="T60" fmla="*/ 79 w 82"/>
                  <a:gd name="T61" fmla="*/ 42 h 140"/>
                  <a:gd name="T62" fmla="*/ 81 w 82"/>
                  <a:gd name="T63" fmla="*/ 41 h 140"/>
                  <a:gd name="T64" fmla="*/ 81 w 82"/>
                  <a:gd name="T65" fmla="*/ 18 h 140"/>
                  <a:gd name="T66" fmla="*/ 82 w 82"/>
                  <a:gd name="T67" fmla="*/ 17 h 140"/>
                  <a:gd name="T68" fmla="*/ 81 w 82"/>
                  <a:gd name="T69" fmla="*/ 3 h 140"/>
                  <a:gd name="T70" fmla="*/ 79 w 82"/>
                  <a:gd name="T71" fmla="*/ 0 h 140"/>
                  <a:gd name="T72" fmla="*/ 77 w 82"/>
                  <a:gd name="T73" fmla="*/ 0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82" h="140">
                    <a:moveTo>
                      <a:pt x="0" y="140"/>
                    </a:moveTo>
                    <a:lnTo>
                      <a:pt x="8" y="133"/>
                    </a:lnTo>
                    <a:lnTo>
                      <a:pt x="19" y="125"/>
                    </a:lnTo>
                    <a:lnTo>
                      <a:pt x="19" y="116"/>
                    </a:lnTo>
                    <a:lnTo>
                      <a:pt x="18" y="112"/>
                    </a:lnTo>
                    <a:lnTo>
                      <a:pt x="18" y="104"/>
                    </a:lnTo>
                    <a:lnTo>
                      <a:pt x="19" y="102"/>
                    </a:lnTo>
                    <a:lnTo>
                      <a:pt x="31" y="106"/>
                    </a:lnTo>
                    <a:lnTo>
                      <a:pt x="39" y="115"/>
                    </a:lnTo>
                    <a:lnTo>
                      <a:pt x="39" y="111"/>
                    </a:lnTo>
                    <a:lnTo>
                      <a:pt x="40" y="111"/>
                    </a:lnTo>
                    <a:lnTo>
                      <a:pt x="45" y="109"/>
                    </a:lnTo>
                    <a:lnTo>
                      <a:pt x="45" y="95"/>
                    </a:lnTo>
                    <a:lnTo>
                      <a:pt x="43" y="89"/>
                    </a:lnTo>
                    <a:lnTo>
                      <a:pt x="43" y="84"/>
                    </a:lnTo>
                    <a:lnTo>
                      <a:pt x="45" y="84"/>
                    </a:lnTo>
                    <a:lnTo>
                      <a:pt x="54" y="89"/>
                    </a:lnTo>
                    <a:lnTo>
                      <a:pt x="63" y="96"/>
                    </a:lnTo>
                    <a:lnTo>
                      <a:pt x="66" y="99"/>
                    </a:lnTo>
                    <a:lnTo>
                      <a:pt x="74" y="101"/>
                    </a:lnTo>
                    <a:lnTo>
                      <a:pt x="78" y="99"/>
                    </a:lnTo>
                    <a:lnTo>
                      <a:pt x="77" y="96"/>
                    </a:lnTo>
                    <a:lnTo>
                      <a:pt x="78" y="87"/>
                    </a:lnTo>
                    <a:lnTo>
                      <a:pt x="75" y="78"/>
                    </a:lnTo>
                    <a:lnTo>
                      <a:pt x="70" y="70"/>
                    </a:lnTo>
                    <a:lnTo>
                      <a:pt x="64" y="62"/>
                    </a:lnTo>
                    <a:lnTo>
                      <a:pt x="64" y="56"/>
                    </a:lnTo>
                    <a:lnTo>
                      <a:pt x="66" y="55"/>
                    </a:lnTo>
                    <a:lnTo>
                      <a:pt x="70" y="53"/>
                    </a:lnTo>
                    <a:lnTo>
                      <a:pt x="74" y="49"/>
                    </a:lnTo>
                    <a:lnTo>
                      <a:pt x="79" y="42"/>
                    </a:lnTo>
                    <a:lnTo>
                      <a:pt x="81" y="41"/>
                    </a:lnTo>
                    <a:lnTo>
                      <a:pt x="81" y="18"/>
                    </a:lnTo>
                    <a:lnTo>
                      <a:pt x="82" y="17"/>
                    </a:lnTo>
                    <a:lnTo>
                      <a:pt x="81" y="3"/>
                    </a:lnTo>
                    <a:lnTo>
                      <a:pt x="79" y="0"/>
                    </a:lnTo>
                    <a:lnTo>
                      <a:pt x="77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11" name="Freeform 5063">
                <a:extLst>
                  <a:ext uri="{FF2B5EF4-FFF2-40B4-BE49-F238E27FC236}">
                    <a16:creationId xmlns:a16="http://schemas.microsoft.com/office/drawing/2014/main" id="{13EC8F91-6589-9B70-D3FD-42058A7F4E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4" y="2471"/>
                <a:ext cx="14" cy="6"/>
              </a:xfrm>
              <a:custGeom>
                <a:avLst/>
                <a:gdLst>
                  <a:gd name="T0" fmla="*/ 0 w 54"/>
                  <a:gd name="T1" fmla="*/ 1 h 23"/>
                  <a:gd name="T2" fmla="*/ 1 w 54"/>
                  <a:gd name="T3" fmla="*/ 1 h 23"/>
                  <a:gd name="T4" fmla="*/ 9 w 54"/>
                  <a:gd name="T5" fmla="*/ 0 h 23"/>
                  <a:gd name="T6" fmla="*/ 10 w 54"/>
                  <a:gd name="T7" fmla="*/ 0 h 23"/>
                  <a:gd name="T8" fmla="*/ 12 w 54"/>
                  <a:gd name="T9" fmla="*/ 1 h 23"/>
                  <a:gd name="T10" fmla="*/ 13 w 54"/>
                  <a:gd name="T11" fmla="*/ 4 h 23"/>
                  <a:gd name="T12" fmla="*/ 16 w 54"/>
                  <a:gd name="T13" fmla="*/ 8 h 23"/>
                  <a:gd name="T14" fmla="*/ 16 w 54"/>
                  <a:gd name="T15" fmla="*/ 9 h 23"/>
                  <a:gd name="T16" fmla="*/ 17 w 54"/>
                  <a:gd name="T17" fmla="*/ 11 h 23"/>
                  <a:gd name="T18" fmla="*/ 22 w 54"/>
                  <a:gd name="T19" fmla="*/ 14 h 23"/>
                  <a:gd name="T20" fmla="*/ 25 w 54"/>
                  <a:gd name="T21" fmla="*/ 14 h 23"/>
                  <a:gd name="T22" fmla="*/ 25 w 54"/>
                  <a:gd name="T23" fmla="*/ 7 h 23"/>
                  <a:gd name="T24" fmla="*/ 39 w 54"/>
                  <a:gd name="T25" fmla="*/ 9 h 23"/>
                  <a:gd name="T26" fmla="*/ 46 w 54"/>
                  <a:gd name="T27" fmla="*/ 12 h 23"/>
                  <a:gd name="T28" fmla="*/ 48 w 54"/>
                  <a:gd name="T29" fmla="*/ 16 h 23"/>
                  <a:gd name="T30" fmla="*/ 48 w 54"/>
                  <a:gd name="T31" fmla="*/ 21 h 23"/>
                  <a:gd name="T32" fmla="*/ 50 w 54"/>
                  <a:gd name="T33" fmla="*/ 22 h 23"/>
                  <a:gd name="T34" fmla="*/ 53 w 54"/>
                  <a:gd name="T35" fmla="*/ 23 h 23"/>
                  <a:gd name="T36" fmla="*/ 54 w 54"/>
                  <a:gd name="T37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4" h="23">
                    <a:moveTo>
                      <a:pt x="0" y="1"/>
                    </a:moveTo>
                    <a:lnTo>
                      <a:pt x="1" y="1"/>
                    </a:lnTo>
                    <a:lnTo>
                      <a:pt x="9" y="0"/>
                    </a:lnTo>
                    <a:lnTo>
                      <a:pt x="10" y="0"/>
                    </a:lnTo>
                    <a:lnTo>
                      <a:pt x="12" y="1"/>
                    </a:lnTo>
                    <a:lnTo>
                      <a:pt x="13" y="4"/>
                    </a:lnTo>
                    <a:lnTo>
                      <a:pt x="16" y="8"/>
                    </a:lnTo>
                    <a:lnTo>
                      <a:pt x="16" y="9"/>
                    </a:lnTo>
                    <a:lnTo>
                      <a:pt x="17" y="11"/>
                    </a:lnTo>
                    <a:lnTo>
                      <a:pt x="22" y="14"/>
                    </a:lnTo>
                    <a:lnTo>
                      <a:pt x="25" y="14"/>
                    </a:lnTo>
                    <a:lnTo>
                      <a:pt x="25" y="7"/>
                    </a:lnTo>
                    <a:lnTo>
                      <a:pt x="39" y="9"/>
                    </a:lnTo>
                    <a:lnTo>
                      <a:pt x="46" y="12"/>
                    </a:lnTo>
                    <a:lnTo>
                      <a:pt x="48" y="16"/>
                    </a:lnTo>
                    <a:lnTo>
                      <a:pt x="48" y="21"/>
                    </a:lnTo>
                    <a:lnTo>
                      <a:pt x="50" y="22"/>
                    </a:lnTo>
                    <a:lnTo>
                      <a:pt x="53" y="23"/>
                    </a:lnTo>
                    <a:lnTo>
                      <a:pt x="54" y="2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12" name="Freeform 5064">
                <a:extLst>
                  <a:ext uri="{FF2B5EF4-FFF2-40B4-BE49-F238E27FC236}">
                    <a16:creationId xmlns:a16="http://schemas.microsoft.com/office/drawing/2014/main" id="{1C764BB0-02ED-646C-E0F4-2CBC2E5116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8" y="2477"/>
                <a:ext cx="3" cy="0"/>
              </a:xfrm>
              <a:custGeom>
                <a:avLst/>
                <a:gdLst>
                  <a:gd name="T0" fmla="*/ 0 w 14"/>
                  <a:gd name="T1" fmla="*/ 1 h 1"/>
                  <a:gd name="T2" fmla="*/ 6 w 14"/>
                  <a:gd name="T3" fmla="*/ 1 h 1"/>
                  <a:gd name="T4" fmla="*/ 14 w 14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1">
                    <a:moveTo>
                      <a:pt x="0" y="1"/>
                    </a:moveTo>
                    <a:lnTo>
                      <a:pt x="6" y="1"/>
                    </a:lnTo>
                    <a:lnTo>
                      <a:pt x="14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13" name="Freeform 5065">
                <a:extLst>
                  <a:ext uri="{FF2B5EF4-FFF2-40B4-BE49-F238E27FC236}">
                    <a16:creationId xmlns:a16="http://schemas.microsoft.com/office/drawing/2014/main" id="{DC4AB71E-4AF6-9356-CCF4-CA3E5E038E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6" y="2477"/>
                <a:ext cx="30" cy="84"/>
              </a:xfrm>
              <a:custGeom>
                <a:avLst/>
                <a:gdLst>
                  <a:gd name="T0" fmla="*/ 97 w 120"/>
                  <a:gd name="T1" fmla="*/ 338 h 339"/>
                  <a:gd name="T2" fmla="*/ 96 w 120"/>
                  <a:gd name="T3" fmla="*/ 335 h 339"/>
                  <a:gd name="T4" fmla="*/ 100 w 120"/>
                  <a:gd name="T5" fmla="*/ 322 h 339"/>
                  <a:gd name="T6" fmla="*/ 107 w 120"/>
                  <a:gd name="T7" fmla="*/ 310 h 339"/>
                  <a:gd name="T8" fmla="*/ 103 w 120"/>
                  <a:gd name="T9" fmla="*/ 303 h 339"/>
                  <a:gd name="T10" fmla="*/ 101 w 120"/>
                  <a:gd name="T11" fmla="*/ 313 h 339"/>
                  <a:gd name="T12" fmla="*/ 100 w 120"/>
                  <a:gd name="T13" fmla="*/ 315 h 339"/>
                  <a:gd name="T14" fmla="*/ 47 w 120"/>
                  <a:gd name="T15" fmla="*/ 310 h 339"/>
                  <a:gd name="T16" fmla="*/ 37 w 120"/>
                  <a:gd name="T17" fmla="*/ 305 h 339"/>
                  <a:gd name="T18" fmla="*/ 43 w 120"/>
                  <a:gd name="T19" fmla="*/ 291 h 339"/>
                  <a:gd name="T20" fmla="*/ 54 w 120"/>
                  <a:gd name="T21" fmla="*/ 284 h 339"/>
                  <a:gd name="T22" fmla="*/ 58 w 120"/>
                  <a:gd name="T23" fmla="*/ 278 h 339"/>
                  <a:gd name="T24" fmla="*/ 74 w 120"/>
                  <a:gd name="T25" fmla="*/ 277 h 339"/>
                  <a:gd name="T26" fmla="*/ 79 w 120"/>
                  <a:gd name="T27" fmla="*/ 281 h 339"/>
                  <a:gd name="T28" fmla="*/ 85 w 120"/>
                  <a:gd name="T29" fmla="*/ 282 h 339"/>
                  <a:gd name="T30" fmla="*/ 86 w 120"/>
                  <a:gd name="T31" fmla="*/ 272 h 339"/>
                  <a:gd name="T32" fmla="*/ 120 w 120"/>
                  <a:gd name="T33" fmla="*/ 267 h 339"/>
                  <a:gd name="T34" fmla="*/ 111 w 120"/>
                  <a:gd name="T35" fmla="*/ 252 h 339"/>
                  <a:gd name="T36" fmla="*/ 104 w 120"/>
                  <a:gd name="T37" fmla="*/ 236 h 339"/>
                  <a:gd name="T38" fmla="*/ 108 w 120"/>
                  <a:gd name="T39" fmla="*/ 233 h 339"/>
                  <a:gd name="T40" fmla="*/ 103 w 120"/>
                  <a:gd name="T41" fmla="*/ 200 h 339"/>
                  <a:gd name="T42" fmla="*/ 100 w 120"/>
                  <a:gd name="T43" fmla="*/ 193 h 339"/>
                  <a:gd name="T44" fmla="*/ 97 w 120"/>
                  <a:gd name="T45" fmla="*/ 187 h 339"/>
                  <a:gd name="T46" fmla="*/ 100 w 120"/>
                  <a:gd name="T47" fmla="*/ 171 h 339"/>
                  <a:gd name="T48" fmla="*/ 96 w 120"/>
                  <a:gd name="T49" fmla="*/ 168 h 339"/>
                  <a:gd name="T50" fmla="*/ 92 w 120"/>
                  <a:gd name="T51" fmla="*/ 165 h 339"/>
                  <a:gd name="T52" fmla="*/ 89 w 120"/>
                  <a:gd name="T53" fmla="*/ 162 h 339"/>
                  <a:gd name="T54" fmla="*/ 92 w 120"/>
                  <a:gd name="T55" fmla="*/ 152 h 339"/>
                  <a:gd name="T56" fmla="*/ 96 w 120"/>
                  <a:gd name="T57" fmla="*/ 143 h 339"/>
                  <a:gd name="T58" fmla="*/ 89 w 120"/>
                  <a:gd name="T59" fmla="*/ 137 h 339"/>
                  <a:gd name="T60" fmla="*/ 85 w 120"/>
                  <a:gd name="T61" fmla="*/ 140 h 339"/>
                  <a:gd name="T62" fmla="*/ 81 w 120"/>
                  <a:gd name="T63" fmla="*/ 145 h 339"/>
                  <a:gd name="T64" fmla="*/ 40 w 120"/>
                  <a:gd name="T65" fmla="*/ 136 h 339"/>
                  <a:gd name="T66" fmla="*/ 22 w 120"/>
                  <a:gd name="T67" fmla="*/ 115 h 339"/>
                  <a:gd name="T68" fmla="*/ 26 w 120"/>
                  <a:gd name="T69" fmla="*/ 92 h 339"/>
                  <a:gd name="T70" fmla="*/ 27 w 120"/>
                  <a:gd name="T71" fmla="*/ 90 h 339"/>
                  <a:gd name="T72" fmla="*/ 24 w 120"/>
                  <a:gd name="T73" fmla="*/ 68 h 339"/>
                  <a:gd name="T74" fmla="*/ 27 w 120"/>
                  <a:gd name="T75" fmla="*/ 66 h 339"/>
                  <a:gd name="T76" fmla="*/ 30 w 120"/>
                  <a:gd name="T77" fmla="*/ 55 h 339"/>
                  <a:gd name="T78" fmla="*/ 27 w 120"/>
                  <a:gd name="T79" fmla="*/ 51 h 339"/>
                  <a:gd name="T80" fmla="*/ 22 w 120"/>
                  <a:gd name="T81" fmla="*/ 49 h 339"/>
                  <a:gd name="T82" fmla="*/ 14 w 120"/>
                  <a:gd name="T83" fmla="*/ 46 h 339"/>
                  <a:gd name="T84" fmla="*/ 1 w 120"/>
                  <a:gd name="T85" fmla="*/ 38 h 339"/>
                  <a:gd name="T86" fmla="*/ 4 w 120"/>
                  <a:gd name="T87" fmla="*/ 31 h 339"/>
                  <a:gd name="T88" fmla="*/ 9 w 120"/>
                  <a:gd name="T89" fmla="*/ 27 h 339"/>
                  <a:gd name="T90" fmla="*/ 12 w 120"/>
                  <a:gd name="T91" fmla="*/ 23 h 339"/>
                  <a:gd name="T92" fmla="*/ 14 w 120"/>
                  <a:gd name="T93" fmla="*/ 20 h 339"/>
                  <a:gd name="T94" fmla="*/ 11 w 120"/>
                  <a:gd name="T95" fmla="*/ 17 h 339"/>
                  <a:gd name="T96" fmla="*/ 7 w 120"/>
                  <a:gd name="T97" fmla="*/ 10 h 339"/>
                  <a:gd name="T98" fmla="*/ 8 w 120"/>
                  <a:gd name="T99" fmla="*/ 4 h 3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20" h="339">
                    <a:moveTo>
                      <a:pt x="97" y="339"/>
                    </a:moveTo>
                    <a:lnTo>
                      <a:pt x="97" y="338"/>
                    </a:lnTo>
                    <a:lnTo>
                      <a:pt x="96" y="338"/>
                    </a:lnTo>
                    <a:lnTo>
                      <a:pt x="96" y="335"/>
                    </a:lnTo>
                    <a:lnTo>
                      <a:pt x="97" y="331"/>
                    </a:lnTo>
                    <a:lnTo>
                      <a:pt x="100" y="322"/>
                    </a:lnTo>
                    <a:lnTo>
                      <a:pt x="107" y="312"/>
                    </a:lnTo>
                    <a:lnTo>
                      <a:pt x="107" y="310"/>
                    </a:lnTo>
                    <a:lnTo>
                      <a:pt x="104" y="305"/>
                    </a:lnTo>
                    <a:lnTo>
                      <a:pt x="103" y="303"/>
                    </a:lnTo>
                    <a:lnTo>
                      <a:pt x="101" y="308"/>
                    </a:lnTo>
                    <a:lnTo>
                      <a:pt x="101" y="313"/>
                    </a:lnTo>
                    <a:lnTo>
                      <a:pt x="100" y="313"/>
                    </a:lnTo>
                    <a:lnTo>
                      <a:pt x="100" y="315"/>
                    </a:lnTo>
                    <a:lnTo>
                      <a:pt x="58" y="313"/>
                    </a:lnTo>
                    <a:lnTo>
                      <a:pt x="47" y="310"/>
                    </a:lnTo>
                    <a:lnTo>
                      <a:pt x="39" y="305"/>
                    </a:lnTo>
                    <a:lnTo>
                      <a:pt x="37" y="305"/>
                    </a:lnTo>
                    <a:lnTo>
                      <a:pt x="36" y="303"/>
                    </a:lnTo>
                    <a:lnTo>
                      <a:pt x="43" y="291"/>
                    </a:lnTo>
                    <a:lnTo>
                      <a:pt x="47" y="291"/>
                    </a:lnTo>
                    <a:lnTo>
                      <a:pt x="54" y="284"/>
                    </a:lnTo>
                    <a:lnTo>
                      <a:pt x="54" y="281"/>
                    </a:lnTo>
                    <a:lnTo>
                      <a:pt x="58" y="278"/>
                    </a:lnTo>
                    <a:lnTo>
                      <a:pt x="64" y="277"/>
                    </a:lnTo>
                    <a:lnTo>
                      <a:pt x="74" y="277"/>
                    </a:lnTo>
                    <a:lnTo>
                      <a:pt x="78" y="281"/>
                    </a:lnTo>
                    <a:lnTo>
                      <a:pt x="79" y="281"/>
                    </a:lnTo>
                    <a:lnTo>
                      <a:pt x="81" y="282"/>
                    </a:lnTo>
                    <a:lnTo>
                      <a:pt x="85" y="282"/>
                    </a:lnTo>
                    <a:lnTo>
                      <a:pt x="85" y="275"/>
                    </a:lnTo>
                    <a:lnTo>
                      <a:pt x="86" y="272"/>
                    </a:lnTo>
                    <a:lnTo>
                      <a:pt x="100" y="267"/>
                    </a:lnTo>
                    <a:lnTo>
                      <a:pt x="120" y="267"/>
                    </a:lnTo>
                    <a:lnTo>
                      <a:pt x="120" y="260"/>
                    </a:lnTo>
                    <a:lnTo>
                      <a:pt x="111" y="252"/>
                    </a:lnTo>
                    <a:lnTo>
                      <a:pt x="104" y="239"/>
                    </a:lnTo>
                    <a:lnTo>
                      <a:pt x="104" y="236"/>
                    </a:lnTo>
                    <a:lnTo>
                      <a:pt x="107" y="235"/>
                    </a:lnTo>
                    <a:lnTo>
                      <a:pt x="108" y="233"/>
                    </a:lnTo>
                    <a:lnTo>
                      <a:pt x="107" y="205"/>
                    </a:lnTo>
                    <a:lnTo>
                      <a:pt x="103" y="200"/>
                    </a:lnTo>
                    <a:lnTo>
                      <a:pt x="103" y="199"/>
                    </a:lnTo>
                    <a:lnTo>
                      <a:pt x="100" y="193"/>
                    </a:lnTo>
                    <a:lnTo>
                      <a:pt x="99" y="189"/>
                    </a:lnTo>
                    <a:lnTo>
                      <a:pt x="97" y="187"/>
                    </a:lnTo>
                    <a:lnTo>
                      <a:pt x="100" y="172"/>
                    </a:lnTo>
                    <a:lnTo>
                      <a:pt x="100" y="171"/>
                    </a:lnTo>
                    <a:lnTo>
                      <a:pt x="99" y="168"/>
                    </a:lnTo>
                    <a:lnTo>
                      <a:pt x="96" y="168"/>
                    </a:lnTo>
                    <a:lnTo>
                      <a:pt x="94" y="166"/>
                    </a:lnTo>
                    <a:lnTo>
                      <a:pt x="92" y="165"/>
                    </a:lnTo>
                    <a:lnTo>
                      <a:pt x="92" y="164"/>
                    </a:lnTo>
                    <a:lnTo>
                      <a:pt x="89" y="162"/>
                    </a:lnTo>
                    <a:lnTo>
                      <a:pt x="89" y="152"/>
                    </a:lnTo>
                    <a:lnTo>
                      <a:pt x="92" y="152"/>
                    </a:lnTo>
                    <a:lnTo>
                      <a:pt x="96" y="144"/>
                    </a:lnTo>
                    <a:lnTo>
                      <a:pt x="96" y="143"/>
                    </a:lnTo>
                    <a:lnTo>
                      <a:pt x="93" y="137"/>
                    </a:lnTo>
                    <a:lnTo>
                      <a:pt x="89" y="137"/>
                    </a:lnTo>
                    <a:lnTo>
                      <a:pt x="88" y="138"/>
                    </a:lnTo>
                    <a:lnTo>
                      <a:pt x="85" y="140"/>
                    </a:lnTo>
                    <a:lnTo>
                      <a:pt x="85" y="141"/>
                    </a:lnTo>
                    <a:lnTo>
                      <a:pt x="81" y="145"/>
                    </a:lnTo>
                    <a:lnTo>
                      <a:pt x="72" y="145"/>
                    </a:lnTo>
                    <a:lnTo>
                      <a:pt x="40" y="136"/>
                    </a:lnTo>
                    <a:lnTo>
                      <a:pt x="26" y="127"/>
                    </a:lnTo>
                    <a:lnTo>
                      <a:pt x="22" y="115"/>
                    </a:lnTo>
                    <a:lnTo>
                      <a:pt x="22" y="113"/>
                    </a:lnTo>
                    <a:lnTo>
                      <a:pt x="26" y="92"/>
                    </a:lnTo>
                    <a:lnTo>
                      <a:pt x="27" y="91"/>
                    </a:lnTo>
                    <a:lnTo>
                      <a:pt x="27" y="90"/>
                    </a:lnTo>
                    <a:lnTo>
                      <a:pt x="24" y="77"/>
                    </a:lnTo>
                    <a:lnTo>
                      <a:pt x="24" y="68"/>
                    </a:lnTo>
                    <a:lnTo>
                      <a:pt x="26" y="68"/>
                    </a:lnTo>
                    <a:lnTo>
                      <a:pt x="27" y="66"/>
                    </a:lnTo>
                    <a:lnTo>
                      <a:pt x="30" y="56"/>
                    </a:lnTo>
                    <a:lnTo>
                      <a:pt x="30" y="55"/>
                    </a:lnTo>
                    <a:lnTo>
                      <a:pt x="29" y="53"/>
                    </a:lnTo>
                    <a:lnTo>
                      <a:pt x="27" y="51"/>
                    </a:lnTo>
                    <a:lnTo>
                      <a:pt x="26" y="51"/>
                    </a:lnTo>
                    <a:lnTo>
                      <a:pt x="22" y="49"/>
                    </a:lnTo>
                    <a:lnTo>
                      <a:pt x="18" y="49"/>
                    </a:lnTo>
                    <a:lnTo>
                      <a:pt x="14" y="46"/>
                    </a:lnTo>
                    <a:lnTo>
                      <a:pt x="5" y="42"/>
                    </a:lnTo>
                    <a:lnTo>
                      <a:pt x="1" y="38"/>
                    </a:lnTo>
                    <a:lnTo>
                      <a:pt x="0" y="34"/>
                    </a:lnTo>
                    <a:lnTo>
                      <a:pt x="4" y="31"/>
                    </a:lnTo>
                    <a:lnTo>
                      <a:pt x="8" y="30"/>
                    </a:lnTo>
                    <a:lnTo>
                      <a:pt x="9" y="27"/>
                    </a:lnTo>
                    <a:lnTo>
                      <a:pt x="9" y="25"/>
                    </a:lnTo>
                    <a:lnTo>
                      <a:pt x="12" y="23"/>
                    </a:lnTo>
                    <a:lnTo>
                      <a:pt x="12" y="21"/>
                    </a:lnTo>
                    <a:lnTo>
                      <a:pt x="14" y="20"/>
                    </a:lnTo>
                    <a:lnTo>
                      <a:pt x="12" y="17"/>
                    </a:lnTo>
                    <a:lnTo>
                      <a:pt x="11" y="17"/>
                    </a:lnTo>
                    <a:lnTo>
                      <a:pt x="9" y="15"/>
                    </a:lnTo>
                    <a:lnTo>
                      <a:pt x="7" y="10"/>
                    </a:lnTo>
                    <a:lnTo>
                      <a:pt x="7" y="7"/>
                    </a:lnTo>
                    <a:lnTo>
                      <a:pt x="8" y="4"/>
                    </a:lnTo>
                    <a:lnTo>
                      <a:pt x="8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14" name="Line 5066">
                <a:extLst>
                  <a:ext uri="{FF2B5EF4-FFF2-40B4-BE49-F238E27FC236}">
                    <a16:creationId xmlns:a16="http://schemas.microsoft.com/office/drawing/2014/main" id="{A925741C-4D1A-1815-D118-B6D8192B177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318" y="2477"/>
                <a:ext cx="3" cy="0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15" name="Freeform 5067">
                <a:extLst>
                  <a:ext uri="{FF2B5EF4-FFF2-40B4-BE49-F238E27FC236}">
                    <a16:creationId xmlns:a16="http://schemas.microsoft.com/office/drawing/2014/main" id="{B0ABF4B6-4373-1C83-F83A-B15639C203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6" y="2418"/>
                <a:ext cx="76" cy="174"/>
              </a:xfrm>
              <a:custGeom>
                <a:avLst/>
                <a:gdLst>
                  <a:gd name="T0" fmla="*/ 3 w 306"/>
                  <a:gd name="T1" fmla="*/ 4 h 696"/>
                  <a:gd name="T2" fmla="*/ 16 w 306"/>
                  <a:gd name="T3" fmla="*/ 2 h 696"/>
                  <a:gd name="T4" fmla="*/ 25 w 306"/>
                  <a:gd name="T5" fmla="*/ 20 h 696"/>
                  <a:gd name="T6" fmla="*/ 31 w 306"/>
                  <a:gd name="T7" fmla="*/ 34 h 696"/>
                  <a:gd name="T8" fmla="*/ 41 w 306"/>
                  <a:gd name="T9" fmla="*/ 39 h 696"/>
                  <a:gd name="T10" fmla="*/ 45 w 306"/>
                  <a:gd name="T11" fmla="*/ 59 h 696"/>
                  <a:gd name="T12" fmla="*/ 41 w 306"/>
                  <a:gd name="T13" fmla="*/ 80 h 696"/>
                  <a:gd name="T14" fmla="*/ 41 w 306"/>
                  <a:gd name="T15" fmla="*/ 100 h 696"/>
                  <a:gd name="T16" fmla="*/ 72 w 306"/>
                  <a:gd name="T17" fmla="*/ 155 h 696"/>
                  <a:gd name="T18" fmla="*/ 76 w 306"/>
                  <a:gd name="T19" fmla="*/ 162 h 696"/>
                  <a:gd name="T20" fmla="*/ 94 w 306"/>
                  <a:gd name="T21" fmla="*/ 189 h 696"/>
                  <a:gd name="T22" fmla="*/ 101 w 306"/>
                  <a:gd name="T23" fmla="*/ 204 h 696"/>
                  <a:gd name="T24" fmla="*/ 108 w 306"/>
                  <a:gd name="T25" fmla="*/ 210 h 696"/>
                  <a:gd name="T26" fmla="*/ 123 w 306"/>
                  <a:gd name="T27" fmla="*/ 215 h 696"/>
                  <a:gd name="T28" fmla="*/ 143 w 306"/>
                  <a:gd name="T29" fmla="*/ 217 h 696"/>
                  <a:gd name="T30" fmla="*/ 146 w 306"/>
                  <a:gd name="T31" fmla="*/ 234 h 696"/>
                  <a:gd name="T32" fmla="*/ 157 w 306"/>
                  <a:gd name="T33" fmla="*/ 236 h 696"/>
                  <a:gd name="T34" fmla="*/ 178 w 306"/>
                  <a:gd name="T35" fmla="*/ 257 h 696"/>
                  <a:gd name="T36" fmla="*/ 201 w 306"/>
                  <a:gd name="T37" fmla="*/ 264 h 696"/>
                  <a:gd name="T38" fmla="*/ 206 w 306"/>
                  <a:gd name="T39" fmla="*/ 268 h 696"/>
                  <a:gd name="T40" fmla="*/ 242 w 306"/>
                  <a:gd name="T41" fmla="*/ 302 h 696"/>
                  <a:gd name="T42" fmla="*/ 243 w 306"/>
                  <a:gd name="T43" fmla="*/ 310 h 696"/>
                  <a:gd name="T44" fmla="*/ 254 w 306"/>
                  <a:gd name="T45" fmla="*/ 330 h 696"/>
                  <a:gd name="T46" fmla="*/ 266 w 306"/>
                  <a:gd name="T47" fmla="*/ 340 h 696"/>
                  <a:gd name="T48" fmla="*/ 263 w 306"/>
                  <a:gd name="T49" fmla="*/ 379 h 696"/>
                  <a:gd name="T50" fmla="*/ 271 w 306"/>
                  <a:gd name="T51" fmla="*/ 418 h 696"/>
                  <a:gd name="T52" fmla="*/ 280 w 306"/>
                  <a:gd name="T53" fmla="*/ 439 h 696"/>
                  <a:gd name="T54" fmla="*/ 284 w 306"/>
                  <a:gd name="T55" fmla="*/ 436 h 696"/>
                  <a:gd name="T56" fmla="*/ 291 w 306"/>
                  <a:gd name="T57" fmla="*/ 440 h 696"/>
                  <a:gd name="T58" fmla="*/ 302 w 306"/>
                  <a:gd name="T59" fmla="*/ 447 h 696"/>
                  <a:gd name="T60" fmla="*/ 303 w 306"/>
                  <a:gd name="T61" fmla="*/ 455 h 696"/>
                  <a:gd name="T62" fmla="*/ 306 w 306"/>
                  <a:gd name="T63" fmla="*/ 464 h 696"/>
                  <a:gd name="T64" fmla="*/ 289 w 306"/>
                  <a:gd name="T65" fmla="*/ 481 h 696"/>
                  <a:gd name="T66" fmla="*/ 284 w 306"/>
                  <a:gd name="T67" fmla="*/ 491 h 696"/>
                  <a:gd name="T68" fmla="*/ 292 w 306"/>
                  <a:gd name="T69" fmla="*/ 532 h 696"/>
                  <a:gd name="T70" fmla="*/ 277 w 306"/>
                  <a:gd name="T71" fmla="*/ 544 h 696"/>
                  <a:gd name="T72" fmla="*/ 276 w 306"/>
                  <a:gd name="T73" fmla="*/ 558 h 696"/>
                  <a:gd name="T74" fmla="*/ 247 w 306"/>
                  <a:gd name="T75" fmla="*/ 565 h 696"/>
                  <a:gd name="T76" fmla="*/ 222 w 306"/>
                  <a:gd name="T77" fmla="*/ 582 h 696"/>
                  <a:gd name="T78" fmla="*/ 217 w 306"/>
                  <a:gd name="T79" fmla="*/ 581 h 696"/>
                  <a:gd name="T80" fmla="*/ 208 w 306"/>
                  <a:gd name="T81" fmla="*/ 598 h 696"/>
                  <a:gd name="T82" fmla="*/ 194 w 306"/>
                  <a:gd name="T83" fmla="*/ 615 h 696"/>
                  <a:gd name="T84" fmla="*/ 186 w 306"/>
                  <a:gd name="T85" fmla="*/ 632 h 696"/>
                  <a:gd name="T86" fmla="*/ 190 w 306"/>
                  <a:gd name="T87" fmla="*/ 642 h 696"/>
                  <a:gd name="T88" fmla="*/ 192 w 306"/>
                  <a:gd name="T89" fmla="*/ 678 h 696"/>
                  <a:gd name="T90" fmla="*/ 197 w 306"/>
                  <a:gd name="T91" fmla="*/ 696 h 6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306" h="696">
                    <a:moveTo>
                      <a:pt x="0" y="10"/>
                    </a:moveTo>
                    <a:lnTo>
                      <a:pt x="2" y="9"/>
                    </a:lnTo>
                    <a:lnTo>
                      <a:pt x="3" y="4"/>
                    </a:lnTo>
                    <a:lnTo>
                      <a:pt x="6" y="0"/>
                    </a:lnTo>
                    <a:lnTo>
                      <a:pt x="12" y="0"/>
                    </a:lnTo>
                    <a:lnTo>
                      <a:pt x="16" y="2"/>
                    </a:lnTo>
                    <a:lnTo>
                      <a:pt x="17" y="4"/>
                    </a:lnTo>
                    <a:lnTo>
                      <a:pt x="20" y="14"/>
                    </a:lnTo>
                    <a:lnTo>
                      <a:pt x="25" y="20"/>
                    </a:lnTo>
                    <a:lnTo>
                      <a:pt x="27" y="23"/>
                    </a:lnTo>
                    <a:lnTo>
                      <a:pt x="27" y="27"/>
                    </a:lnTo>
                    <a:lnTo>
                      <a:pt x="31" y="34"/>
                    </a:lnTo>
                    <a:lnTo>
                      <a:pt x="34" y="38"/>
                    </a:lnTo>
                    <a:lnTo>
                      <a:pt x="36" y="39"/>
                    </a:lnTo>
                    <a:lnTo>
                      <a:pt x="41" y="39"/>
                    </a:lnTo>
                    <a:lnTo>
                      <a:pt x="45" y="41"/>
                    </a:lnTo>
                    <a:lnTo>
                      <a:pt x="44" y="41"/>
                    </a:lnTo>
                    <a:lnTo>
                      <a:pt x="45" y="59"/>
                    </a:lnTo>
                    <a:lnTo>
                      <a:pt x="46" y="63"/>
                    </a:lnTo>
                    <a:lnTo>
                      <a:pt x="46" y="66"/>
                    </a:lnTo>
                    <a:lnTo>
                      <a:pt x="41" y="80"/>
                    </a:lnTo>
                    <a:lnTo>
                      <a:pt x="39" y="86"/>
                    </a:lnTo>
                    <a:lnTo>
                      <a:pt x="39" y="100"/>
                    </a:lnTo>
                    <a:lnTo>
                      <a:pt x="41" y="100"/>
                    </a:lnTo>
                    <a:lnTo>
                      <a:pt x="48" y="108"/>
                    </a:lnTo>
                    <a:lnTo>
                      <a:pt x="59" y="126"/>
                    </a:lnTo>
                    <a:lnTo>
                      <a:pt x="72" y="155"/>
                    </a:lnTo>
                    <a:lnTo>
                      <a:pt x="74" y="160"/>
                    </a:lnTo>
                    <a:lnTo>
                      <a:pt x="76" y="161"/>
                    </a:lnTo>
                    <a:lnTo>
                      <a:pt x="76" y="162"/>
                    </a:lnTo>
                    <a:lnTo>
                      <a:pt x="84" y="169"/>
                    </a:lnTo>
                    <a:lnTo>
                      <a:pt x="92" y="179"/>
                    </a:lnTo>
                    <a:lnTo>
                      <a:pt x="94" y="189"/>
                    </a:lnTo>
                    <a:lnTo>
                      <a:pt x="95" y="191"/>
                    </a:lnTo>
                    <a:lnTo>
                      <a:pt x="99" y="204"/>
                    </a:lnTo>
                    <a:lnTo>
                      <a:pt x="101" y="204"/>
                    </a:lnTo>
                    <a:lnTo>
                      <a:pt x="101" y="206"/>
                    </a:lnTo>
                    <a:lnTo>
                      <a:pt x="105" y="207"/>
                    </a:lnTo>
                    <a:lnTo>
                      <a:pt x="108" y="210"/>
                    </a:lnTo>
                    <a:lnTo>
                      <a:pt x="115" y="213"/>
                    </a:lnTo>
                    <a:lnTo>
                      <a:pt x="119" y="215"/>
                    </a:lnTo>
                    <a:lnTo>
                      <a:pt x="123" y="215"/>
                    </a:lnTo>
                    <a:lnTo>
                      <a:pt x="126" y="214"/>
                    </a:lnTo>
                    <a:lnTo>
                      <a:pt x="133" y="214"/>
                    </a:lnTo>
                    <a:lnTo>
                      <a:pt x="143" y="217"/>
                    </a:lnTo>
                    <a:lnTo>
                      <a:pt x="147" y="221"/>
                    </a:lnTo>
                    <a:lnTo>
                      <a:pt x="146" y="231"/>
                    </a:lnTo>
                    <a:lnTo>
                      <a:pt x="146" y="234"/>
                    </a:lnTo>
                    <a:lnTo>
                      <a:pt x="148" y="235"/>
                    </a:lnTo>
                    <a:lnTo>
                      <a:pt x="154" y="235"/>
                    </a:lnTo>
                    <a:lnTo>
                      <a:pt x="157" y="236"/>
                    </a:lnTo>
                    <a:lnTo>
                      <a:pt x="157" y="239"/>
                    </a:lnTo>
                    <a:lnTo>
                      <a:pt x="172" y="253"/>
                    </a:lnTo>
                    <a:lnTo>
                      <a:pt x="178" y="257"/>
                    </a:lnTo>
                    <a:lnTo>
                      <a:pt x="189" y="263"/>
                    </a:lnTo>
                    <a:lnTo>
                      <a:pt x="200" y="263"/>
                    </a:lnTo>
                    <a:lnTo>
                      <a:pt x="201" y="264"/>
                    </a:lnTo>
                    <a:lnTo>
                      <a:pt x="204" y="266"/>
                    </a:lnTo>
                    <a:lnTo>
                      <a:pt x="206" y="267"/>
                    </a:lnTo>
                    <a:lnTo>
                      <a:pt x="206" y="268"/>
                    </a:lnTo>
                    <a:lnTo>
                      <a:pt x="207" y="274"/>
                    </a:lnTo>
                    <a:lnTo>
                      <a:pt x="236" y="296"/>
                    </a:lnTo>
                    <a:lnTo>
                      <a:pt x="242" y="302"/>
                    </a:lnTo>
                    <a:lnTo>
                      <a:pt x="242" y="306"/>
                    </a:lnTo>
                    <a:lnTo>
                      <a:pt x="243" y="309"/>
                    </a:lnTo>
                    <a:lnTo>
                      <a:pt x="243" y="310"/>
                    </a:lnTo>
                    <a:lnTo>
                      <a:pt x="245" y="310"/>
                    </a:lnTo>
                    <a:lnTo>
                      <a:pt x="247" y="313"/>
                    </a:lnTo>
                    <a:lnTo>
                      <a:pt x="254" y="330"/>
                    </a:lnTo>
                    <a:lnTo>
                      <a:pt x="260" y="334"/>
                    </a:lnTo>
                    <a:lnTo>
                      <a:pt x="261" y="337"/>
                    </a:lnTo>
                    <a:lnTo>
                      <a:pt x="266" y="340"/>
                    </a:lnTo>
                    <a:lnTo>
                      <a:pt x="257" y="355"/>
                    </a:lnTo>
                    <a:lnTo>
                      <a:pt x="254" y="359"/>
                    </a:lnTo>
                    <a:lnTo>
                      <a:pt x="263" y="379"/>
                    </a:lnTo>
                    <a:lnTo>
                      <a:pt x="268" y="401"/>
                    </a:lnTo>
                    <a:lnTo>
                      <a:pt x="271" y="407"/>
                    </a:lnTo>
                    <a:lnTo>
                      <a:pt x="271" y="418"/>
                    </a:lnTo>
                    <a:lnTo>
                      <a:pt x="278" y="433"/>
                    </a:lnTo>
                    <a:lnTo>
                      <a:pt x="280" y="433"/>
                    </a:lnTo>
                    <a:lnTo>
                      <a:pt x="280" y="439"/>
                    </a:lnTo>
                    <a:lnTo>
                      <a:pt x="281" y="440"/>
                    </a:lnTo>
                    <a:lnTo>
                      <a:pt x="281" y="439"/>
                    </a:lnTo>
                    <a:lnTo>
                      <a:pt x="284" y="436"/>
                    </a:lnTo>
                    <a:lnTo>
                      <a:pt x="285" y="436"/>
                    </a:lnTo>
                    <a:lnTo>
                      <a:pt x="288" y="439"/>
                    </a:lnTo>
                    <a:lnTo>
                      <a:pt x="291" y="440"/>
                    </a:lnTo>
                    <a:lnTo>
                      <a:pt x="292" y="440"/>
                    </a:lnTo>
                    <a:lnTo>
                      <a:pt x="295" y="441"/>
                    </a:lnTo>
                    <a:lnTo>
                      <a:pt x="302" y="447"/>
                    </a:lnTo>
                    <a:lnTo>
                      <a:pt x="305" y="450"/>
                    </a:lnTo>
                    <a:lnTo>
                      <a:pt x="305" y="451"/>
                    </a:lnTo>
                    <a:lnTo>
                      <a:pt x="303" y="455"/>
                    </a:lnTo>
                    <a:lnTo>
                      <a:pt x="303" y="461"/>
                    </a:lnTo>
                    <a:lnTo>
                      <a:pt x="305" y="464"/>
                    </a:lnTo>
                    <a:lnTo>
                      <a:pt x="306" y="464"/>
                    </a:lnTo>
                    <a:lnTo>
                      <a:pt x="306" y="467"/>
                    </a:lnTo>
                    <a:lnTo>
                      <a:pt x="296" y="476"/>
                    </a:lnTo>
                    <a:lnTo>
                      <a:pt x="289" y="481"/>
                    </a:lnTo>
                    <a:lnTo>
                      <a:pt x="285" y="483"/>
                    </a:lnTo>
                    <a:lnTo>
                      <a:pt x="283" y="489"/>
                    </a:lnTo>
                    <a:lnTo>
                      <a:pt x="284" y="491"/>
                    </a:lnTo>
                    <a:lnTo>
                      <a:pt x="284" y="498"/>
                    </a:lnTo>
                    <a:lnTo>
                      <a:pt x="295" y="532"/>
                    </a:lnTo>
                    <a:lnTo>
                      <a:pt x="292" y="532"/>
                    </a:lnTo>
                    <a:lnTo>
                      <a:pt x="277" y="541"/>
                    </a:lnTo>
                    <a:lnTo>
                      <a:pt x="276" y="541"/>
                    </a:lnTo>
                    <a:lnTo>
                      <a:pt x="277" y="544"/>
                    </a:lnTo>
                    <a:lnTo>
                      <a:pt x="278" y="545"/>
                    </a:lnTo>
                    <a:lnTo>
                      <a:pt x="278" y="555"/>
                    </a:lnTo>
                    <a:lnTo>
                      <a:pt x="276" y="558"/>
                    </a:lnTo>
                    <a:lnTo>
                      <a:pt x="274" y="558"/>
                    </a:lnTo>
                    <a:lnTo>
                      <a:pt x="266" y="559"/>
                    </a:lnTo>
                    <a:lnTo>
                      <a:pt x="247" y="565"/>
                    </a:lnTo>
                    <a:lnTo>
                      <a:pt x="224" y="581"/>
                    </a:lnTo>
                    <a:lnTo>
                      <a:pt x="224" y="582"/>
                    </a:lnTo>
                    <a:lnTo>
                      <a:pt x="222" y="582"/>
                    </a:lnTo>
                    <a:lnTo>
                      <a:pt x="218" y="581"/>
                    </a:lnTo>
                    <a:lnTo>
                      <a:pt x="217" y="580"/>
                    </a:lnTo>
                    <a:lnTo>
                      <a:pt x="217" y="581"/>
                    </a:lnTo>
                    <a:lnTo>
                      <a:pt x="211" y="588"/>
                    </a:lnTo>
                    <a:lnTo>
                      <a:pt x="211" y="596"/>
                    </a:lnTo>
                    <a:lnTo>
                      <a:pt x="208" y="598"/>
                    </a:lnTo>
                    <a:lnTo>
                      <a:pt x="199" y="601"/>
                    </a:lnTo>
                    <a:lnTo>
                      <a:pt x="199" y="604"/>
                    </a:lnTo>
                    <a:lnTo>
                      <a:pt x="194" y="615"/>
                    </a:lnTo>
                    <a:lnTo>
                      <a:pt x="187" y="627"/>
                    </a:lnTo>
                    <a:lnTo>
                      <a:pt x="186" y="629"/>
                    </a:lnTo>
                    <a:lnTo>
                      <a:pt x="186" y="632"/>
                    </a:lnTo>
                    <a:lnTo>
                      <a:pt x="187" y="634"/>
                    </a:lnTo>
                    <a:lnTo>
                      <a:pt x="187" y="636"/>
                    </a:lnTo>
                    <a:lnTo>
                      <a:pt x="190" y="642"/>
                    </a:lnTo>
                    <a:lnTo>
                      <a:pt x="193" y="654"/>
                    </a:lnTo>
                    <a:lnTo>
                      <a:pt x="192" y="664"/>
                    </a:lnTo>
                    <a:lnTo>
                      <a:pt x="192" y="678"/>
                    </a:lnTo>
                    <a:lnTo>
                      <a:pt x="194" y="692"/>
                    </a:lnTo>
                    <a:lnTo>
                      <a:pt x="196" y="694"/>
                    </a:lnTo>
                    <a:lnTo>
                      <a:pt x="197" y="69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16" name="Freeform 5068">
                <a:extLst>
                  <a:ext uri="{FF2B5EF4-FFF2-40B4-BE49-F238E27FC236}">
                    <a16:creationId xmlns:a16="http://schemas.microsoft.com/office/drawing/2014/main" id="{4A04C3A8-93D0-7430-D10F-595CA7EDD1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0" y="2420"/>
                <a:ext cx="76" cy="27"/>
              </a:xfrm>
              <a:custGeom>
                <a:avLst/>
                <a:gdLst>
                  <a:gd name="T0" fmla="*/ 300 w 301"/>
                  <a:gd name="T1" fmla="*/ 1 h 107"/>
                  <a:gd name="T2" fmla="*/ 283 w 301"/>
                  <a:gd name="T3" fmla="*/ 25 h 107"/>
                  <a:gd name="T4" fmla="*/ 283 w 301"/>
                  <a:gd name="T5" fmla="*/ 31 h 107"/>
                  <a:gd name="T6" fmla="*/ 277 w 301"/>
                  <a:gd name="T7" fmla="*/ 38 h 107"/>
                  <a:gd name="T8" fmla="*/ 263 w 301"/>
                  <a:gd name="T9" fmla="*/ 43 h 107"/>
                  <a:gd name="T10" fmla="*/ 246 w 301"/>
                  <a:gd name="T11" fmla="*/ 35 h 107"/>
                  <a:gd name="T12" fmla="*/ 230 w 301"/>
                  <a:gd name="T13" fmla="*/ 25 h 107"/>
                  <a:gd name="T14" fmla="*/ 229 w 301"/>
                  <a:gd name="T15" fmla="*/ 31 h 107"/>
                  <a:gd name="T16" fmla="*/ 226 w 301"/>
                  <a:gd name="T17" fmla="*/ 32 h 107"/>
                  <a:gd name="T18" fmla="*/ 223 w 301"/>
                  <a:gd name="T19" fmla="*/ 47 h 107"/>
                  <a:gd name="T20" fmla="*/ 226 w 301"/>
                  <a:gd name="T21" fmla="*/ 63 h 107"/>
                  <a:gd name="T22" fmla="*/ 209 w 301"/>
                  <a:gd name="T23" fmla="*/ 76 h 107"/>
                  <a:gd name="T24" fmla="*/ 226 w 301"/>
                  <a:gd name="T25" fmla="*/ 102 h 107"/>
                  <a:gd name="T26" fmla="*/ 225 w 301"/>
                  <a:gd name="T27" fmla="*/ 106 h 107"/>
                  <a:gd name="T28" fmla="*/ 216 w 301"/>
                  <a:gd name="T29" fmla="*/ 105 h 107"/>
                  <a:gd name="T30" fmla="*/ 205 w 301"/>
                  <a:gd name="T31" fmla="*/ 106 h 107"/>
                  <a:gd name="T32" fmla="*/ 203 w 301"/>
                  <a:gd name="T33" fmla="*/ 90 h 107"/>
                  <a:gd name="T34" fmla="*/ 205 w 301"/>
                  <a:gd name="T35" fmla="*/ 77 h 107"/>
                  <a:gd name="T36" fmla="*/ 202 w 301"/>
                  <a:gd name="T37" fmla="*/ 73 h 107"/>
                  <a:gd name="T38" fmla="*/ 199 w 301"/>
                  <a:gd name="T39" fmla="*/ 70 h 107"/>
                  <a:gd name="T40" fmla="*/ 195 w 301"/>
                  <a:gd name="T41" fmla="*/ 67 h 107"/>
                  <a:gd name="T42" fmla="*/ 162 w 301"/>
                  <a:gd name="T43" fmla="*/ 66 h 107"/>
                  <a:gd name="T44" fmla="*/ 159 w 301"/>
                  <a:gd name="T45" fmla="*/ 67 h 107"/>
                  <a:gd name="T46" fmla="*/ 148 w 301"/>
                  <a:gd name="T47" fmla="*/ 66 h 107"/>
                  <a:gd name="T48" fmla="*/ 110 w 301"/>
                  <a:gd name="T49" fmla="*/ 74 h 107"/>
                  <a:gd name="T50" fmla="*/ 107 w 301"/>
                  <a:gd name="T51" fmla="*/ 68 h 107"/>
                  <a:gd name="T52" fmla="*/ 106 w 301"/>
                  <a:gd name="T53" fmla="*/ 67 h 107"/>
                  <a:gd name="T54" fmla="*/ 102 w 301"/>
                  <a:gd name="T55" fmla="*/ 66 h 107"/>
                  <a:gd name="T56" fmla="*/ 93 w 301"/>
                  <a:gd name="T57" fmla="*/ 76 h 107"/>
                  <a:gd name="T58" fmla="*/ 74 w 301"/>
                  <a:gd name="T59" fmla="*/ 74 h 107"/>
                  <a:gd name="T60" fmla="*/ 71 w 301"/>
                  <a:gd name="T61" fmla="*/ 76 h 107"/>
                  <a:gd name="T62" fmla="*/ 68 w 301"/>
                  <a:gd name="T63" fmla="*/ 80 h 107"/>
                  <a:gd name="T64" fmla="*/ 64 w 301"/>
                  <a:gd name="T65" fmla="*/ 81 h 107"/>
                  <a:gd name="T66" fmla="*/ 54 w 301"/>
                  <a:gd name="T67" fmla="*/ 70 h 107"/>
                  <a:gd name="T68" fmla="*/ 36 w 301"/>
                  <a:gd name="T69" fmla="*/ 54 h 107"/>
                  <a:gd name="T70" fmla="*/ 28 w 301"/>
                  <a:gd name="T71" fmla="*/ 50 h 107"/>
                  <a:gd name="T72" fmla="*/ 26 w 301"/>
                  <a:gd name="T73" fmla="*/ 52 h 107"/>
                  <a:gd name="T74" fmla="*/ 25 w 301"/>
                  <a:gd name="T75" fmla="*/ 56 h 107"/>
                  <a:gd name="T76" fmla="*/ 23 w 301"/>
                  <a:gd name="T77" fmla="*/ 67 h 107"/>
                  <a:gd name="T78" fmla="*/ 25 w 301"/>
                  <a:gd name="T79" fmla="*/ 73 h 107"/>
                  <a:gd name="T80" fmla="*/ 16 w 301"/>
                  <a:gd name="T81" fmla="*/ 81 h 107"/>
                  <a:gd name="T82" fmla="*/ 7 w 301"/>
                  <a:gd name="T83" fmla="*/ 83 h 107"/>
                  <a:gd name="T84" fmla="*/ 0 w 301"/>
                  <a:gd name="T85" fmla="*/ 84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301" h="107">
                    <a:moveTo>
                      <a:pt x="301" y="0"/>
                    </a:moveTo>
                    <a:lnTo>
                      <a:pt x="300" y="1"/>
                    </a:lnTo>
                    <a:lnTo>
                      <a:pt x="283" y="23"/>
                    </a:lnTo>
                    <a:lnTo>
                      <a:pt x="283" y="25"/>
                    </a:lnTo>
                    <a:lnTo>
                      <a:pt x="285" y="29"/>
                    </a:lnTo>
                    <a:lnTo>
                      <a:pt x="283" y="31"/>
                    </a:lnTo>
                    <a:lnTo>
                      <a:pt x="282" y="33"/>
                    </a:lnTo>
                    <a:lnTo>
                      <a:pt x="277" y="38"/>
                    </a:lnTo>
                    <a:lnTo>
                      <a:pt x="269" y="43"/>
                    </a:lnTo>
                    <a:lnTo>
                      <a:pt x="263" y="43"/>
                    </a:lnTo>
                    <a:lnTo>
                      <a:pt x="250" y="36"/>
                    </a:lnTo>
                    <a:lnTo>
                      <a:pt x="246" y="35"/>
                    </a:lnTo>
                    <a:lnTo>
                      <a:pt x="232" y="28"/>
                    </a:lnTo>
                    <a:lnTo>
                      <a:pt x="230" y="25"/>
                    </a:lnTo>
                    <a:lnTo>
                      <a:pt x="230" y="28"/>
                    </a:lnTo>
                    <a:lnTo>
                      <a:pt x="229" y="31"/>
                    </a:lnTo>
                    <a:lnTo>
                      <a:pt x="229" y="32"/>
                    </a:lnTo>
                    <a:lnTo>
                      <a:pt x="226" y="32"/>
                    </a:lnTo>
                    <a:lnTo>
                      <a:pt x="223" y="35"/>
                    </a:lnTo>
                    <a:lnTo>
                      <a:pt x="223" y="47"/>
                    </a:lnTo>
                    <a:lnTo>
                      <a:pt x="226" y="60"/>
                    </a:lnTo>
                    <a:lnTo>
                      <a:pt x="226" y="63"/>
                    </a:lnTo>
                    <a:lnTo>
                      <a:pt x="216" y="68"/>
                    </a:lnTo>
                    <a:lnTo>
                      <a:pt x="209" y="76"/>
                    </a:lnTo>
                    <a:lnTo>
                      <a:pt x="225" y="99"/>
                    </a:lnTo>
                    <a:lnTo>
                      <a:pt x="226" y="102"/>
                    </a:lnTo>
                    <a:lnTo>
                      <a:pt x="226" y="106"/>
                    </a:lnTo>
                    <a:lnTo>
                      <a:pt x="225" y="106"/>
                    </a:lnTo>
                    <a:lnTo>
                      <a:pt x="225" y="107"/>
                    </a:lnTo>
                    <a:lnTo>
                      <a:pt x="216" y="105"/>
                    </a:lnTo>
                    <a:lnTo>
                      <a:pt x="208" y="105"/>
                    </a:lnTo>
                    <a:lnTo>
                      <a:pt x="205" y="106"/>
                    </a:lnTo>
                    <a:lnTo>
                      <a:pt x="205" y="105"/>
                    </a:lnTo>
                    <a:lnTo>
                      <a:pt x="203" y="90"/>
                    </a:lnTo>
                    <a:lnTo>
                      <a:pt x="205" y="78"/>
                    </a:lnTo>
                    <a:lnTo>
                      <a:pt x="205" y="77"/>
                    </a:lnTo>
                    <a:lnTo>
                      <a:pt x="203" y="76"/>
                    </a:lnTo>
                    <a:lnTo>
                      <a:pt x="202" y="73"/>
                    </a:lnTo>
                    <a:lnTo>
                      <a:pt x="199" y="71"/>
                    </a:lnTo>
                    <a:lnTo>
                      <a:pt x="199" y="70"/>
                    </a:lnTo>
                    <a:lnTo>
                      <a:pt x="198" y="70"/>
                    </a:lnTo>
                    <a:lnTo>
                      <a:pt x="195" y="67"/>
                    </a:lnTo>
                    <a:lnTo>
                      <a:pt x="174" y="67"/>
                    </a:lnTo>
                    <a:lnTo>
                      <a:pt x="162" y="66"/>
                    </a:lnTo>
                    <a:lnTo>
                      <a:pt x="160" y="66"/>
                    </a:lnTo>
                    <a:lnTo>
                      <a:pt x="159" y="67"/>
                    </a:lnTo>
                    <a:lnTo>
                      <a:pt x="157" y="67"/>
                    </a:lnTo>
                    <a:lnTo>
                      <a:pt x="148" y="66"/>
                    </a:lnTo>
                    <a:lnTo>
                      <a:pt x="138" y="66"/>
                    </a:lnTo>
                    <a:lnTo>
                      <a:pt x="110" y="74"/>
                    </a:lnTo>
                    <a:lnTo>
                      <a:pt x="109" y="74"/>
                    </a:lnTo>
                    <a:lnTo>
                      <a:pt x="107" y="68"/>
                    </a:lnTo>
                    <a:lnTo>
                      <a:pt x="107" y="67"/>
                    </a:lnTo>
                    <a:lnTo>
                      <a:pt x="106" y="67"/>
                    </a:lnTo>
                    <a:lnTo>
                      <a:pt x="106" y="66"/>
                    </a:lnTo>
                    <a:lnTo>
                      <a:pt x="102" y="66"/>
                    </a:lnTo>
                    <a:lnTo>
                      <a:pt x="102" y="67"/>
                    </a:lnTo>
                    <a:lnTo>
                      <a:pt x="93" y="76"/>
                    </a:lnTo>
                    <a:lnTo>
                      <a:pt x="83" y="76"/>
                    </a:lnTo>
                    <a:lnTo>
                      <a:pt x="74" y="74"/>
                    </a:lnTo>
                    <a:lnTo>
                      <a:pt x="72" y="74"/>
                    </a:lnTo>
                    <a:lnTo>
                      <a:pt x="71" y="76"/>
                    </a:lnTo>
                    <a:lnTo>
                      <a:pt x="69" y="76"/>
                    </a:lnTo>
                    <a:lnTo>
                      <a:pt x="68" y="80"/>
                    </a:lnTo>
                    <a:lnTo>
                      <a:pt x="67" y="81"/>
                    </a:lnTo>
                    <a:lnTo>
                      <a:pt x="64" y="81"/>
                    </a:lnTo>
                    <a:lnTo>
                      <a:pt x="64" y="80"/>
                    </a:lnTo>
                    <a:lnTo>
                      <a:pt x="54" y="70"/>
                    </a:lnTo>
                    <a:lnTo>
                      <a:pt x="37" y="56"/>
                    </a:lnTo>
                    <a:lnTo>
                      <a:pt x="36" y="54"/>
                    </a:lnTo>
                    <a:lnTo>
                      <a:pt x="29" y="50"/>
                    </a:lnTo>
                    <a:lnTo>
                      <a:pt x="28" y="50"/>
                    </a:lnTo>
                    <a:lnTo>
                      <a:pt x="28" y="52"/>
                    </a:lnTo>
                    <a:lnTo>
                      <a:pt x="26" y="52"/>
                    </a:lnTo>
                    <a:lnTo>
                      <a:pt x="25" y="53"/>
                    </a:lnTo>
                    <a:lnTo>
                      <a:pt x="25" y="56"/>
                    </a:lnTo>
                    <a:lnTo>
                      <a:pt x="23" y="59"/>
                    </a:lnTo>
                    <a:lnTo>
                      <a:pt x="23" y="67"/>
                    </a:lnTo>
                    <a:lnTo>
                      <a:pt x="25" y="71"/>
                    </a:lnTo>
                    <a:lnTo>
                      <a:pt x="25" y="73"/>
                    </a:lnTo>
                    <a:lnTo>
                      <a:pt x="22" y="78"/>
                    </a:lnTo>
                    <a:lnTo>
                      <a:pt x="16" y="81"/>
                    </a:lnTo>
                    <a:lnTo>
                      <a:pt x="15" y="83"/>
                    </a:lnTo>
                    <a:lnTo>
                      <a:pt x="7" y="83"/>
                    </a:lnTo>
                    <a:lnTo>
                      <a:pt x="1" y="84"/>
                    </a:lnTo>
                    <a:lnTo>
                      <a:pt x="0" y="84"/>
                    </a:lnTo>
                    <a:lnTo>
                      <a:pt x="0" y="8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17" name="Freeform 5069">
                <a:extLst>
                  <a:ext uri="{FF2B5EF4-FFF2-40B4-BE49-F238E27FC236}">
                    <a16:creationId xmlns:a16="http://schemas.microsoft.com/office/drawing/2014/main" id="{1D2326D9-C845-F861-0EA7-721B0E3D35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0" y="2293"/>
                <a:ext cx="33" cy="52"/>
              </a:xfrm>
              <a:custGeom>
                <a:avLst/>
                <a:gdLst>
                  <a:gd name="T0" fmla="*/ 62 w 132"/>
                  <a:gd name="T1" fmla="*/ 3 h 211"/>
                  <a:gd name="T2" fmla="*/ 78 w 132"/>
                  <a:gd name="T3" fmla="*/ 0 h 211"/>
                  <a:gd name="T4" fmla="*/ 81 w 132"/>
                  <a:gd name="T5" fmla="*/ 11 h 211"/>
                  <a:gd name="T6" fmla="*/ 84 w 132"/>
                  <a:gd name="T7" fmla="*/ 24 h 211"/>
                  <a:gd name="T8" fmla="*/ 87 w 132"/>
                  <a:gd name="T9" fmla="*/ 25 h 211"/>
                  <a:gd name="T10" fmla="*/ 84 w 132"/>
                  <a:gd name="T11" fmla="*/ 33 h 211"/>
                  <a:gd name="T12" fmla="*/ 73 w 132"/>
                  <a:gd name="T13" fmla="*/ 59 h 211"/>
                  <a:gd name="T14" fmla="*/ 62 w 132"/>
                  <a:gd name="T15" fmla="*/ 52 h 211"/>
                  <a:gd name="T16" fmla="*/ 60 w 132"/>
                  <a:gd name="T17" fmla="*/ 47 h 211"/>
                  <a:gd name="T18" fmla="*/ 55 w 132"/>
                  <a:gd name="T19" fmla="*/ 42 h 211"/>
                  <a:gd name="T20" fmla="*/ 53 w 132"/>
                  <a:gd name="T21" fmla="*/ 49 h 211"/>
                  <a:gd name="T22" fmla="*/ 48 w 132"/>
                  <a:gd name="T23" fmla="*/ 52 h 211"/>
                  <a:gd name="T24" fmla="*/ 38 w 132"/>
                  <a:gd name="T25" fmla="*/ 57 h 211"/>
                  <a:gd name="T26" fmla="*/ 36 w 132"/>
                  <a:gd name="T27" fmla="*/ 60 h 211"/>
                  <a:gd name="T28" fmla="*/ 34 w 132"/>
                  <a:gd name="T29" fmla="*/ 59 h 211"/>
                  <a:gd name="T30" fmla="*/ 29 w 132"/>
                  <a:gd name="T31" fmla="*/ 53 h 211"/>
                  <a:gd name="T32" fmla="*/ 20 w 132"/>
                  <a:gd name="T33" fmla="*/ 49 h 211"/>
                  <a:gd name="T34" fmla="*/ 6 w 132"/>
                  <a:gd name="T35" fmla="*/ 47 h 211"/>
                  <a:gd name="T36" fmla="*/ 0 w 132"/>
                  <a:gd name="T37" fmla="*/ 45 h 211"/>
                  <a:gd name="T38" fmla="*/ 7 w 132"/>
                  <a:gd name="T39" fmla="*/ 63 h 211"/>
                  <a:gd name="T40" fmla="*/ 14 w 132"/>
                  <a:gd name="T41" fmla="*/ 69 h 211"/>
                  <a:gd name="T42" fmla="*/ 41 w 132"/>
                  <a:gd name="T43" fmla="*/ 77 h 211"/>
                  <a:gd name="T44" fmla="*/ 52 w 132"/>
                  <a:gd name="T45" fmla="*/ 84 h 211"/>
                  <a:gd name="T46" fmla="*/ 55 w 132"/>
                  <a:gd name="T47" fmla="*/ 85 h 211"/>
                  <a:gd name="T48" fmla="*/ 58 w 132"/>
                  <a:gd name="T49" fmla="*/ 88 h 211"/>
                  <a:gd name="T50" fmla="*/ 71 w 132"/>
                  <a:gd name="T51" fmla="*/ 103 h 211"/>
                  <a:gd name="T52" fmla="*/ 69 w 132"/>
                  <a:gd name="T53" fmla="*/ 119 h 211"/>
                  <a:gd name="T54" fmla="*/ 65 w 132"/>
                  <a:gd name="T55" fmla="*/ 122 h 211"/>
                  <a:gd name="T56" fmla="*/ 67 w 132"/>
                  <a:gd name="T57" fmla="*/ 123 h 211"/>
                  <a:gd name="T58" fmla="*/ 101 w 132"/>
                  <a:gd name="T59" fmla="*/ 145 h 211"/>
                  <a:gd name="T60" fmla="*/ 110 w 132"/>
                  <a:gd name="T61" fmla="*/ 153 h 211"/>
                  <a:gd name="T62" fmla="*/ 129 w 132"/>
                  <a:gd name="T63" fmla="*/ 162 h 211"/>
                  <a:gd name="T64" fmla="*/ 130 w 132"/>
                  <a:gd name="T65" fmla="*/ 166 h 211"/>
                  <a:gd name="T66" fmla="*/ 120 w 132"/>
                  <a:gd name="T67" fmla="*/ 179 h 211"/>
                  <a:gd name="T68" fmla="*/ 122 w 132"/>
                  <a:gd name="T69" fmla="*/ 186 h 211"/>
                  <a:gd name="T70" fmla="*/ 132 w 132"/>
                  <a:gd name="T71" fmla="*/ 189 h 211"/>
                  <a:gd name="T72" fmla="*/ 116 w 132"/>
                  <a:gd name="T73" fmla="*/ 203 h 211"/>
                  <a:gd name="T74" fmla="*/ 103 w 132"/>
                  <a:gd name="T75" fmla="*/ 211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32" h="211">
                    <a:moveTo>
                      <a:pt x="46" y="0"/>
                    </a:moveTo>
                    <a:lnTo>
                      <a:pt x="62" y="3"/>
                    </a:lnTo>
                    <a:lnTo>
                      <a:pt x="66" y="0"/>
                    </a:lnTo>
                    <a:lnTo>
                      <a:pt x="78" y="0"/>
                    </a:lnTo>
                    <a:lnTo>
                      <a:pt x="81" y="3"/>
                    </a:lnTo>
                    <a:lnTo>
                      <a:pt x="81" y="11"/>
                    </a:lnTo>
                    <a:lnTo>
                      <a:pt x="80" y="17"/>
                    </a:lnTo>
                    <a:lnTo>
                      <a:pt x="84" y="24"/>
                    </a:lnTo>
                    <a:lnTo>
                      <a:pt x="84" y="25"/>
                    </a:lnTo>
                    <a:lnTo>
                      <a:pt x="87" y="25"/>
                    </a:lnTo>
                    <a:lnTo>
                      <a:pt x="87" y="31"/>
                    </a:lnTo>
                    <a:lnTo>
                      <a:pt x="84" y="33"/>
                    </a:lnTo>
                    <a:lnTo>
                      <a:pt x="73" y="54"/>
                    </a:lnTo>
                    <a:lnTo>
                      <a:pt x="73" y="59"/>
                    </a:lnTo>
                    <a:lnTo>
                      <a:pt x="65" y="56"/>
                    </a:lnTo>
                    <a:lnTo>
                      <a:pt x="62" y="52"/>
                    </a:lnTo>
                    <a:lnTo>
                      <a:pt x="62" y="49"/>
                    </a:lnTo>
                    <a:lnTo>
                      <a:pt x="60" y="47"/>
                    </a:lnTo>
                    <a:lnTo>
                      <a:pt x="59" y="43"/>
                    </a:lnTo>
                    <a:lnTo>
                      <a:pt x="55" y="42"/>
                    </a:lnTo>
                    <a:lnTo>
                      <a:pt x="55" y="46"/>
                    </a:lnTo>
                    <a:lnTo>
                      <a:pt x="53" y="49"/>
                    </a:lnTo>
                    <a:lnTo>
                      <a:pt x="53" y="50"/>
                    </a:lnTo>
                    <a:lnTo>
                      <a:pt x="48" y="52"/>
                    </a:lnTo>
                    <a:lnTo>
                      <a:pt x="42" y="50"/>
                    </a:lnTo>
                    <a:lnTo>
                      <a:pt x="38" y="57"/>
                    </a:lnTo>
                    <a:lnTo>
                      <a:pt x="38" y="59"/>
                    </a:lnTo>
                    <a:lnTo>
                      <a:pt x="36" y="60"/>
                    </a:lnTo>
                    <a:lnTo>
                      <a:pt x="34" y="60"/>
                    </a:lnTo>
                    <a:lnTo>
                      <a:pt x="34" y="59"/>
                    </a:lnTo>
                    <a:lnTo>
                      <a:pt x="29" y="54"/>
                    </a:lnTo>
                    <a:lnTo>
                      <a:pt x="29" y="53"/>
                    </a:lnTo>
                    <a:lnTo>
                      <a:pt x="28" y="46"/>
                    </a:lnTo>
                    <a:lnTo>
                      <a:pt x="20" y="49"/>
                    </a:lnTo>
                    <a:lnTo>
                      <a:pt x="8" y="47"/>
                    </a:lnTo>
                    <a:lnTo>
                      <a:pt x="6" y="47"/>
                    </a:lnTo>
                    <a:lnTo>
                      <a:pt x="6" y="46"/>
                    </a:lnTo>
                    <a:lnTo>
                      <a:pt x="0" y="45"/>
                    </a:lnTo>
                    <a:lnTo>
                      <a:pt x="7" y="61"/>
                    </a:lnTo>
                    <a:lnTo>
                      <a:pt x="7" y="63"/>
                    </a:lnTo>
                    <a:lnTo>
                      <a:pt x="10" y="64"/>
                    </a:lnTo>
                    <a:lnTo>
                      <a:pt x="14" y="69"/>
                    </a:lnTo>
                    <a:lnTo>
                      <a:pt x="41" y="75"/>
                    </a:lnTo>
                    <a:lnTo>
                      <a:pt x="41" y="77"/>
                    </a:lnTo>
                    <a:lnTo>
                      <a:pt x="42" y="79"/>
                    </a:lnTo>
                    <a:lnTo>
                      <a:pt x="52" y="84"/>
                    </a:lnTo>
                    <a:lnTo>
                      <a:pt x="55" y="84"/>
                    </a:lnTo>
                    <a:lnTo>
                      <a:pt x="55" y="85"/>
                    </a:lnTo>
                    <a:lnTo>
                      <a:pt x="58" y="86"/>
                    </a:lnTo>
                    <a:lnTo>
                      <a:pt x="58" y="88"/>
                    </a:lnTo>
                    <a:lnTo>
                      <a:pt x="71" y="100"/>
                    </a:lnTo>
                    <a:lnTo>
                      <a:pt x="71" y="103"/>
                    </a:lnTo>
                    <a:lnTo>
                      <a:pt x="74" y="114"/>
                    </a:lnTo>
                    <a:lnTo>
                      <a:pt x="69" y="119"/>
                    </a:lnTo>
                    <a:lnTo>
                      <a:pt x="66" y="120"/>
                    </a:lnTo>
                    <a:lnTo>
                      <a:pt x="65" y="122"/>
                    </a:lnTo>
                    <a:lnTo>
                      <a:pt x="66" y="123"/>
                    </a:lnTo>
                    <a:lnTo>
                      <a:pt x="67" y="123"/>
                    </a:lnTo>
                    <a:lnTo>
                      <a:pt x="82" y="136"/>
                    </a:lnTo>
                    <a:lnTo>
                      <a:pt x="101" y="145"/>
                    </a:lnTo>
                    <a:lnTo>
                      <a:pt x="109" y="151"/>
                    </a:lnTo>
                    <a:lnTo>
                      <a:pt x="110" y="153"/>
                    </a:lnTo>
                    <a:lnTo>
                      <a:pt x="127" y="162"/>
                    </a:lnTo>
                    <a:lnTo>
                      <a:pt x="129" y="162"/>
                    </a:lnTo>
                    <a:lnTo>
                      <a:pt x="130" y="163"/>
                    </a:lnTo>
                    <a:lnTo>
                      <a:pt x="130" y="166"/>
                    </a:lnTo>
                    <a:lnTo>
                      <a:pt x="123" y="173"/>
                    </a:lnTo>
                    <a:lnTo>
                      <a:pt x="120" y="179"/>
                    </a:lnTo>
                    <a:lnTo>
                      <a:pt x="120" y="182"/>
                    </a:lnTo>
                    <a:lnTo>
                      <a:pt x="122" y="186"/>
                    </a:lnTo>
                    <a:lnTo>
                      <a:pt x="123" y="186"/>
                    </a:lnTo>
                    <a:lnTo>
                      <a:pt x="132" y="189"/>
                    </a:lnTo>
                    <a:lnTo>
                      <a:pt x="130" y="189"/>
                    </a:lnTo>
                    <a:lnTo>
                      <a:pt x="116" y="203"/>
                    </a:lnTo>
                    <a:lnTo>
                      <a:pt x="109" y="206"/>
                    </a:lnTo>
                    <a:lnTo>
                      <a:pt x="103" y="21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18" name="Freeform 5070">
                <a:extLst>
                  <a:ext uri="{FF2B5EF4-FFF2-40B4-BE49-F238E27FC236}">
                    <a16:creationId xmlns:a16="http://schemas.microsoft.com/office/drawing/2014/main" id="{DF1F74EF-7187-284A-1E9F-AE287DBD16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3" y="2279"/>
                <a:ext cx="8" cy="14"/>
              </a:xfrm>
              <a:custGeom>
                <a:avLst/>
                <a:gdLst>
                  <a:gd name="T0" fmla="*/ 0 w 33"/>
                  <a:gd name="T1" fmla="*/ 0 h 53"/>
                  <a:gd name="T2" fmla="*/ 4 w 33"/>
                  <a:gd name="T3" fmla="*/ 14 h 53"/>
                  <a:gd name="T4" fmla="*/ 9 w 33"/>
                  <a:gd name="T5" fmla="*/ 25 h 53"/>
                  <a:gd name="T6" fmla="*/ 9 w 33"/>
                  <a:gd name="T7" fmla="*/ 26 h 53"/>
                  <a:gd name="T8" fmla="*/ 11 w 33"/>
                  <a:gd name="T9" fmla="*/ 29 h 53"/>
                  <a:gd name="T10" fmla="*/ 12 w 33"/>
                  <a:gd name="T11" fmla="*/ 29 h 53"/>
                  <a:gd name="T12" fmla="*/ 25 w 33"/>
                  <a:gd name="T13" fmla="*/ 43 h 53"/>
                  <a:gd name="T14" fmla="*/ 28 w 33"/>
                  <a:gd name="T15" fmla="*/ 49 h 53"/>
                  <a:gd name="T16" fmla="*/ 30 w 33"/>
                  <a:gd name="T17" fmla="*/ 52 h 53"/>
                  <a:gd name="T18" fmla="*/ 33 w 33"/>
                  <a:gd name="T19" fmla="*/ 5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3" h="53">
                    <a:moveTo>
                      <a:pt x="0" y="0"/>
                    </a:moveTo>
                    <a:lnTo>
                      <a:pt x="4" y="14"/>
                    </a:lnTo>
                    <a:lnTo>
                      <a:pt x="9" y="25"/>
                    </a:lnTo>
                    <a:lnTo>
                      <a:pt x="9" y="26"/>
                    </a:lnTo>
                    <a:lnTo>
                      <a:pt x="11" y="29"/>
                    </a:lnTo>
                    <a:lnTo>
                      <a:pt x="12" y="29"/>
                    </a:lnTo>
                    <a:lnTo>
                      <a:pt x="25" y="43"/>
                    </a:lnTo>
                    <a:lnTo>
                      <a:pt x="28" y="49"/>
                    </a:lnTo>
                    <a:lnTo>
                      <a:pt x="30" y="52"/>
                    </a:lnTo>
                    <a:lnTo>
                      <a:pt x="33" y="5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19" name="Freeform 5071">
                <a:extLst>
                  <a:ext uri="{FF2B5EF4-FFF2-40B4-BE49-F238E27FC236}">
                    <a16:creationId xmlns:a16="http://schemas.microsoft.com/office/drawing/2014/main" id="{B86E93E8-30D0-A8D5-E57A-C5B3672998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1" y="2293"/>
                <a:ext cx="80" cy="39"/>
              </a:xfrm>
              <a:custGeom>
                <a:avLst/>
                <a:gdLst>
                  <a:gd name="T0" fmla="*/ 321 w 322"/>
                  <a:gd name="T1" fmla="*/ 0 h 158"/>
                  <a:gd name="T2" fmla="*/ 275 w 322"/>
                  <a:gd name="T3" fmla="*/ 40 h 158"/>
                  <a:gd name="T4" fmla="*/ 265 w 322"/>
                  <a:gd name="T5" fmla="*/ 33 h 158"/>
                  <a:gd name="T6" fmla="*/ 241 w 322"/>
                  <a:gd name="T7" fmla="*/ 17 h 158"/>
                  <a:gd name="T8" fmla="*/ 222 w 322"/>
                  <a:gd name="T9" fmla="*/ 7 h 158"/>
                  <a:gd name="T10" fmla="*/ 217 w 322"/>
                  <a:gd name="T11" fmla="*/ 8 h 158"/>
                  <a:gd name="T12" fmla="*/ 204 w 322"/>
                  <a:gd name="T13" fmla="*/ 10 h 158"/>
                  <a:gd name="T14" fmla="*/ 202 w 322"/>
                  <a:gd name="T15" fmla="*/ 8 h 158"/>
                  <a:gd name="T16" fmla="*/ 188 w 322"/>
                  <a:gd name="T17" fmla="*/ 5 h 158"/>
                  <a:gd name="T18" fmla="*/ 171 w 322"/>
                  <a:gd name="T19" fmla="*/ 10 h 158"/>
                  <a:gd name="T20" fmla="*/ 169 w 322"/>
                  <a:gd name="T21" fmla="*/ 32 h 158"/>
                  <a:gd name="T22" fmla="*/ 164 w 322"/>
                  <a:gd name="T23" fmla="*/ 33 h 158"/>
                  <a:gd name="T24" fmla="*/ 160 w 322"/>
                  <a:gd name="T25" fmla="*/ 52 h 158"/>
                  <a:gd name="T26" fmla="*/ 162 w 322"/>
                  <a:gd name="T27" fmla="*/ 64 h 158"/>
                  <a:gd name="T28" fmla="*/ 167 w 322"/>
                  <a:gd name="T29" fmla="*/ 74 h 158"/>
                  <a:gd name="T30" fmla="*/ 163 w 322"/>
                  <a:gd name="T31" fmla="*/ 84 h 158"/>
                  <a:gd name="T32" fmla="*/ 139 w 322"/>
                  <a:gd name="T33" fmla="*/ 89 h 158"/>
                  <a:gd name="T34" fmla="*/ 125 w 322"/>
                  <a:gd name="T35" fmla="*/ 84 h 158"/>
                  <a:gd name="T36" fmla="*/ 123 w 322"/>
                  <a:gd name="T37" fmla="*/ 82 h 158"/>
                  <a:gd name="T38" fmla="*/ 121 w 322"/>
                  <a:gd name="T39" fmla="*/ 78 h 158"/>
                  <a:gd name="T40" fmla="*/ 99 w 322"/>
                  <a:gd name="T41" fmla="*/ 86 h 158"/>
                  <a:gd name="T42" fmla="*/ 86 w 322"/>
                  <a:gd name="T43" fmla="*/ 86 h 158"/>
                  <a:gd name="T44" fmla="*/ 68 w 322"/>
                  <a:gd name="T45" fmla="*/ 91 h 158"/>
                  <a:gd name="T46" fmla="*/ 64 w 322"/>
                  <a:gd name="T47" fmla="*/ 89 h 158"/>
                  <a:gd name="T48" fmla="*/ 61 w 322"/>
                  <a:gd name="T49" fmla="*/ 88 h 158"/>
                  <a:gd name="T50" fmla="*/ 57 w 322"/>
                  <a:gd name="T51" fmla="*/ 93 h 158"/>
                  <a:gd name="T52" fmla="*/ 44 w 322"/>
                  <a:gd name="T53" fmla="*/ 92 h 158"/>
                  <a:gd name="T54" fmla="*/ 39 w 322"/>
                  <a:gd name="T55" fmla="*/ 93 h 158"/>
                  <a:gd name="T56" fmla="*/ 22 w 322"/>
                  <a:gd name="T57" fmla="*/ 98 h 158"/>
                  <a:gd name="T58" fmla="*/ 5 w 322"/>
                  <a:gd name="T59" fmla="*/ 107 h 158"/>
                  <a:gd name="T60" fmla="*/ 0 w 322"/>
                  <a:gd name="T61" fmla="*/ 113 h 158"/>
                  <a:gd name="T62" fmla="*/ 1 w 322"/>
                  <a:gd name="T63" fmla="*/ 120 h 158"/>
                  <a:gd name="T64" fmla="*/ 7 w 322"/>
                  <a:gd name="T65" fmla="*/ 130 h 158"/>
                  <a:gd name="T66" fmla="*/ 12 w 322"/>
                  <a:gd name="T67" fmla="*/ 151 h 158"/>
                  <a:gd name="T68" fmla="*/ 10 w 322"/>
                  <a:gd name="T69" fmla="*/ 156 h 158"/>
                  <a:gd name="T70" fmla="*/ 7 w 322"/>
                  <a:gd name="T71" fmla="*/ 158 h 158"/>
                  <a:gd name="T72" fmla="*/ 5 w 322"/>
                  <a:gd name="T73" fmla="*/ 156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22" h="158">
                    <a:moveTo>
                      <a:pt x="322" y="0"/>
                    </a:moveTo>
                    <a:lnTo>
                      <a:pt x="321" y="0"/>
                    </a:lnTo>
                    <a:lnTo>
                      <a:pt x="276" y="40"/>
                    </a:lnTo>
                    <a:lnTo>
                      <a:pt x="275" y="40"/>
                    </a:lnTo>
                    <a:lnTo>
                      <a:pt x="273" y="42"/>
                    </a:lnTo>
                    <a:lnTo>
                      <a:pt x="265" y="33"/>
                    </a:lnTo>
                    <a:lnTo>
                      <a:pt x="251" y="22"/>
                    </a:lnTo>
                    <a:lnTo>
                      <a:pt x="241" y="17"/>
                    </a:lnTo>
                    <a:lnTo>
                      <a:pt x="229" y="5"/>
                    </a:lnTo>
                    <a:lnTo>
                      <a:pt x="222" y="7"/>
                    </a:lnTo>
                    <a:lnTo>
                      <a:pt x="220" y="8"/>
                    </a:lnTo>
                    <a:lnTo>
                      <a:pt x="217" y="8"/>
                    </a:lnTo>
                    <a:lnTo>
                      <a:pt x="205" y="10"/>
                    </a:lnTo>
                    <a:lnTo>
                      <a:pt x="204" y="10"/>
                    </a:lnTo>
                    <a:lnTo>
                      <a:pt x="204" y="8"/>
                    </a:lnTo>
                    <a:lnTo>
                      <a:pt x="202" y="8"/>
                    </a:lnTo>
                    <a:lnTo>
                      <a:pt x="198" y="5"/>
                    </a:lnTo>
                    <a:lnTo>
                      <a:pt x="188" y="5"/>
                    </a:lnTo>
                    <a:lnTo>
                      <a:pt x="180" y="7"/>
                    </a:lnTo>
                    <a:lnTo>
                      <a:pt x="171" y="10"/>
                    </a:lnTo>
                    <a:lnTo>
                      <a:pt x="171" y="31"/>
                    </a:lnTo>
                    <a:lnTo>
                      <a:pt x="169" y="32"/>
                    </a:lnTo>
                    <a:lnTo>
                      <a:pt x="166" y="32"/>
                    </a:lnTo>
                    <a:lnTo>
                      <a:pt x="164" y="33"/>
                    </a:lnTo>
                    <a:lnTo>
                      <a:pt x="160" y="49"/>
                    </a:lnTo>
                    <a:lnTo>
                      <a:pt x="160" y="52"/>
                    </a:lnTo>
                    <a:lnTo>
                      <a:pt x="162" y="61"/>
                    </a:lnTo>
                    <a:lnTo>
                      <a:pt x="162" y="64"/>
                    </a:lnTo>
                    <a:lnTo>
                      <a:pt x="164" y="66"/>
                    </a:lnTo>
                    <a:lnTo>
                      <a:pt x="167" y="74"/>
                    </a:lnTo>
                    <a:lnTo>
                      <a:pt x="167" y="84"/>
                    </a:lnTo>
                    <a:lnTo>
                      <a:pt x="163" y="84"/>
                    </a:lnTo>
                    <a:lnTo>
                      <a:pt x="141" y="89"/>
                    </a:lnTo>
                    <a:lnTo>
                      <a:pt x="139" y="89"/>
                    </a:lnTo>
                    <a:lnTo>
                      <a:pt x="128" y="84"/>
                    </a:lnTo>
                    <a:lnTo>
                      <a:pt x="125" y="84"/>
                    </a:lnTo>
                    <a:lnTo>
                      <a:pt x="124" y="82"/>
                    </a:lnTo>
                    <a:lnTo>
                      <a:pt x="123" y="82"/>
                    </a:lnTo>
                    <a:lnTo>
                      <a:pt x="123" y="78"/>
                    </a:lnTo>
                    <a:lnTo>
                      <a:pt x="121" y="78"/>
                    </a:lnTo>
                    <a:lnTo>
                      <a:pt x="113" y="82"/>
                    </a:lnTo>
                    <a:lnTo>
                      <a:pt x="99" y="86"/>
                    </a:lnTo>
                    <a:lnTo>
                      <a:pt x="90" y="85"/>
                    </a:lnTo>
                    <a:lnTo>
                      <a:pt x="86" y="86"/>
                    </a:lnTo>
                    <a:lnTo>
                      <a:pt x="77" y="88"/>
                    </a:lnTo>
                    <a:lnTo>
                      <a:pt x="68" y="91"/>
                    </a:lnTo>
                    <a:lnTo>
                      <a:pt x="65" y="88"/>
                    </a:lnTo>
                    <a:lnTo>
                      <a:pt x="64" y="89"/>
                    </a:lnTo>
                    <a:lnTo>
                      <a:pt x="63" y="89"/>
                    </a:lnTo>
                    <a:lnTo>
                      <a:pt x="61" y="88"/>
                    </a:lnTo>
                    <a:lnTo>
                      <a:pt x="57" y="92"/>
                    </a:lnTo>
                    <a:lnTo>
                      <a:pt x="57" y="93"/>
                    </a:lnTo>
                    <a:lnTo>
                      <a:pt x="46" y="92"/>
                    </a:lnTo>
                    <a:lnTo>
                      <a:pt x="44" y="92"/>
                    </a:lnTo>
                    <a:lnTo>
                      <a:pt x="44" y="93"/>
                    </a:lnTo>
                    <a:lnTo>
                      <a:pt x="39" y="93"/>
                    </a:lnTo>
                    <a:lnTo>
                      <a:pt x="32" y="98"/>
                    </a:lnTo>
                    <a:lnTo>
                      <a:pt x="22" y="98"/>
                    </a:lnTo>
                    <a:lnTo>
                      <a:pt x="19" y="95"/>
                    </a:lnTo>
                    <a:lnTo>
                      <a:pt x="5" y="107"/>
                    </a:lnTo>
                    <a:lnTo>
                      <a:pt x="0" y="110"/>
                    </a:lnTo>
                    <a:lnTo>
                      <a:pt x="0" y="113"/>
                    </a:lnTo>
                    <a:lnTo>
                      <a:pt x="1" y="119"/>
                    </a:lnTo>
                    <a:lnTo>
                      <a:pt x="1" y="120"/>
                    </a:lnTo>
                    <a:lnTo>
                      <a:pt x="3" y="122"/>
                    </a:lnTo>
                    <a:lnTo>
                      <a:pt x="7" y="130"/>
                    </a:lnTo>
                    <a:lnTo>
                      <a:pt x="12" y="146"/>
                    </a:lnTo>
                    <a:lnTo>
                      <a:pt x="12" y="151"/>
                    </a:lnTo>
                    <a:lnTo>
                      <a:pt x="11" y="152"/>
                    </a:lnTo>
                    <a:lnTo>
                      <a:pt x="10" y="156"/>
                    </a:lnTo>
                    <a:lnTo>
                      <a:pt x="8" y="156"/>
                    </a:lnTo>
                    <a:lnTo>
                      <a:pt x="7" y="158"/>
                    </a:lnTo>
                    <a:lnTo>
                      <a:pt x="5" y="158"/>
                    </a:lnTo>
                    <a:lnTo>
                      <a:pt x="5" y="156"/>
                    </a:lnTo>
                    <a:lnTo>
                      <a:pt x="3" y="15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20" name="Freeform 5072">
                <a:extLst>
                  <a:ext uri="{FF2B5EF4-FFF2-40B4-BE49-F238E27FC236}">
                    <a16:creationId xmlns:a16="http://schemas.microsoft.com/office/drawing/2014/main" id="{1278AB24-4ACB-F4D3-14E3-E6EBC87129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8" y="2344"/>
                <a:ext cx="67" cy="24"/>
              </a:xfrm>
              <a:custGeom>
                <a:avLst/>
                <a:gdLst>
                  <a:gd name="T0" fmla="*/ 263 w 270"/>
                  <a:gd name="T1" fmla="*/ 3 h 94"/>
                  <a:gd name="T2" fmla="*/ 258 w 270"/>
                  <a:gd name="T3" fmla="*/ 1 h 94"/>
                  <a:gd name="T4" fmla="*/ 244 w 270"/>
                  <a:gd name="T5" fmla="*/ 3 h 94"/>
                  <a:gd name="T6" fmla="*/ 230 w 270"/>
                  <a:gd name="T7" fmla="*/ 10 h 94"/>
                  <a:gd name="T8" fmla="*/ 226 w 270"/>
                  <a:gd name="T9" fmla="*/ 29 h 94"/>
                  <a:gd name="T10" fmla="*/ 225 w 270"/>
                  <a:gd name="T11" fmla="*/ 32 h 94"/>
                  <a:gd name="T12" fmla="*/ 215 w 270"/>
                  <a:gd name="T13" fmla="*/ 31 h 94"/>
                  <a:gd name="T14" fmla="*/ 203 w 270"/>
                  <a:gd name="T15" fmla="*/ 31 h 94"/>
                  <a:gd name="T16" fmla="*/ 198 w 270"/>
                  <a:gd name="T17" fmla="*/ 41 h 94"/>
                  <a:gd name="T18" fmla="*/ 191 w 270"/>
                  <a:gd name="T19" fmla="*/ 60 h 94"/>
                  <a:gd name="T20" fmla="*/ 188 w 270"/>
                  <a:gd name="T21" fmla="*/ 62 h 94"/>
                  <a:gd name="T22" fmla="*/ 174 w 270"/>
                  <a:gd name="T23" fmla="*/ 67 h 94"/>
                  <a:gd name="T24" fmla="*/ 170 w 270"/>
                  <a:gd name="T25" fmla="*/ 81 h 94"/>
                  <a:gd name="T26" fmla="*/ 160 w 270"/>
                  <a:gd name="T27" fmla="*/ 94 h 94"/>
                  <a:gd name="T28" fmla="*/ 157 w 270"/>
                  <a:gd name="T29" fmla="*/ 85 h 94"/>
                  <a:gd name="T30" fmla="*/ 153 w 270"/>
                  <a:gd name="T31" fmla="*/ 81 h 94"/>
                  <a:gd name="T32" fmla="*/ 149 w 270"/>
                  <a:gd name="T33" fmla="*/ 82 h 94"/>
                  <a:gd name="T34" fmla="*/ 141 w 270"/>
                  <a:gd name="T35" fmla="*/ 78 h 94"/>
                  <a:gd name="T36" fmla="*/ 139 w 270"/>
                  <a:gd name="T37" fmla="*/ 68 h 94"/>
                  <a:gd name="T38" fmla="*/ 141 w 270"/>
                  <a:gd name="T39" fmla="*/ 45 h 94"/>
                  <a:gd name="T40" fmla="*/ 145 w 270"/>
                  <a:gd name="T41" fmla="*/ 35 h 94"/>
                  <a:gd name="T42" fmla="*/ 142 w 270"/>
                  <a:gd name="T43" fmla="*/ 34 h 94"/>
                  <a:gd name="T44" fmla="*/ 127 w 270"/>
                  <a:gd name="T45" fmla="*/ 28 h 94"/>
                  <a:gd name="T46" fmla="*/ 127 w 270"/>
                  <a:gd name="T47" fmla="*/ 29 h 94"/>
                  <a:gd name="T48" fmla="*/ 125 w 270"/>
                  <a:gd name="T49" fmla="*/ 41 h 94"/>
                  <a:gd name="T50" fmla="*/ 121 w 270"/>
                  <a:gd name="T51" fmla="*/ 38 h 94"/>
                  <a:gd name="T52" fmla="*/ 111 w 270"/>
                  <a:gd name="T53" fmla="*/ 34 h 94"/>
                  <a:gd name="T54" fmla="*/ 107 w 270"/>
                  <a:gd name="T55" fmla="*/ 55 h 94"/>
                  <a:gd name="T56" fmla="*/ 95 w 270"/>
                  <a:gd name="T57" fmla="*/ 55 h 94"/>
                  <a:gd name="T58" fmla="*/ 85 w 270"/>
                  <a:gd name="T59" fmla="*/ 53 h 94"/>
                  <a:gd name="T60" fmla="*/ 82 w 270"/>
                  <a:gd name="T61" fmla="*/ 60 h 94"/>
                  <a:gd name="T62" fmla="*/ 83 w 270"/>
                  <a:gd name="T63" fmla="*/ 67 h 94"/>
                  <a:gd name="T64" fmla="*/ 83 w 270"/>
                  <a:gd name="T65" fmla="*/ 72 h 94"/>
                  <a:gd name="T66" fmla="*/ 76 w 270"/>
                  <a:gd name="T67" fmla="*/ 70 h 94"/>
                  <a:gd name="T68" fmla="*/ 71 w 270"/>
                  <a:gd name="T69" fmla="*/ 65 h 94"/>
                  <a:gd name="T70" fmla="*/ 69 w 270"/>
                  <a:gd name="T71" fmla="*/ 59 h 94"/>
                  <a:gd name="T72" fmla="*/ 67 w 270"/>
                  <a:gd name="T73" fmla="*/ 57 h 94"/>
                  <a:gd name="T74" fmla="*/ 60 w 270"/>
                  <a:gd name="T75" fmla="*/ 39 h 94"/>
                  <a:gd name="T76" fmla="*/ 58 w 270"/>
                  <a:gd name="T77" fmla="*/ 36 h 94"/>
                  <a:gd name="T78" fmla="*/ 55 w 270"/>
                  <a:gd name="T79" fmla="*/ 35 h 94"/>
                  <a:gd name="T80" fmla="*/ 33 w 270"/>
                  <a:gd name="T81" fmla="*/ 14 h 94"/>
                  <a:gd name="T82" fmla="*/ 23 w 270"/>
                  <a:gd name="T83" fmla="*/ 7 h 94"/>
                  <a:gd name="T84" fmla="*/ 14 w 270"/>
                  <a:gd name="T85" fmla="*/ 15 h 94"/>
                  <a:gd name="T86" fmla="*/ 0 w 270"/>
                  <a:gd name="T87" fmla="*/ 29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70" h="94">
                    <a:moveTo>
                      <a:pt x="270" y="3"/>
                    </a:moveTo>
                    <a:lnTo>
                      <a:pt x="263" y="3"/>
                    </a:lnTo>
                    <a:lnTo>
                      <a:pt x="261" y="1"/>
                    </a:lnTo>
                    <a:lnTo>
                      <a:pt x="258" y="1"/>
                    </a:lnTo>
                    <a:lnTo>
                      <a:pt x="256" y="0"/>
                    </a:lnTo>
                    <a:lnTo>
                      <a:pt x="244" y="3"/>
                    </a:lnTo>
                    <a:lnTo>
                      <a:pt x="236" y="5"/>
                    </a:lnTo>
                    <a:lnTo>
                      <a:pt x="230" y="10"/>
                    </a:lnTo>
                    <a:lnTo>
                      <a:pt x="230" y="17"/>
                    </a:lnTo>
                    <a:lnTo>
                      <a:pt x="226" y="29"/>
                    </a:lnTo>
                    <a:lnTo>
                      <a:pt x="225" y="31"/>
                    </a:lnTo>
                    <a:lnTo>
                      <a:pt x="225" y="32"/>
                    </a:lnTo>
                    <a:lnTo>
                      <a:pt x="219" y="31"/>
                    </a:lnTo>
                    <a:lnTo>
                      <a:pt x="215" y="31"/>
                    </a:lnTo>
                    <a:lnTo>
                      <a:pt x="206" y="29"/>
                    </a:lnTo>
                    <a:lnTo>
                      <a:pt x="203" y="31"/>
                    </a:lnTo>
                    <a:lnTo>
                      <a:pt x="201" y="36"/>
                    </a:lnTo>
                    <a:lnTo>
                      <a:pt x="198" y="41"/>
                    </a:lnTo>
                    <a:lnTo>
                      <a:pt x="198" y="53"/>
                    </a:lnTo>
                    <a:lnTo>
                      <a:pt x="191" y="60"/>
                    </a:lnTo>
                    <a:lnTo>
                      <a:pt x="189" y="60"/>
                    </a:lnTo>
                    <a:lnTo>
                      <a:pt x="188" y="62"/>
                    </a:lnTo>
                    <a:lnTo>
                      <a:pt x="182" y="62"/>
                    </a:lnTo>
                    <a:lnTo>
                      <a:pt x="174" y="67"/>
                    </a:lnTo>
                    <a:lnTo>
                      <a:pt x="170" y="77"/>
                    </a:lnTo>
                    <a:lnTo>
                      <a:pt x="170" y="81"/>
                    </a:lnTo>
                    <a:lnTo>
                      <a:pt x="160" y="92"/>
                    </a:lnTo>
                    <a:lnTo>
                      <a:pt x="160" y="94"/>
                    </a:lnTo>
                    <a:lnTo>
                      <a:pt x="157" y="91"/>
                    </a:lnTo>
                    <a:lnTo>
                      <a:pt x="157" y="85"/>
                    </a:lnTo>
                    <a:lnTo>
                      <a:pt x="156" y="81"/>
                    </a:lnTo>
                    <a:lnTo>
                      <a:pt x="153" y="81"/>
                    </a:lnTo>
                    <a:lnTo>
                      <a:pt x="150" y="82"/>
                    </a:lnTo>
                    <a:lnTo>
                      <a:pt x="149" y="82"/>
                    </a:lnTo>
                    <a:lnTo>
                      <a:pt x="145" y="81"/>
                    </a:lnTo>
                    <a:lnTo>
                      <a:pt x="141" y="78"/>
                    </a:lnTo>
                    <a:lnTo>
                      <a:pt x="139" y="75"/>
                    </a:lnTo>
                    <a:lnTo>
                      <a:pt x="139" y="68"/>
                    </a:lnTo>
                    <a:lnTo>
                      <a:pt x="138" y="56"/>
                    </a:lnTo>
                    <a:lnTo>
                      <a:pt x="141" y="45"/>
                    </a:lnTo>
                    <a:lnTo>
                      <a:pt x="146" y="39"/>
                    </a:lnTo>
                    <a:lnTo>
                      <a:pt x="145" y="35"/>
                    </a:lnTo>
                    <a:lnTo>
                      <a:pt x="143" y="34"/>
                    </a:lnTo>
                    <a:lnTo>
                      <a:pt x="142" y="34"/>
                    </a:lnTo>
                    <a:lnTo>
                      <a:pt x="135" y="28"/>
                    </a:lnTo>
                    <a:lnTo>
                      <a:pt x="127" y="28"/>
                    </a:lnTo>
                    <a:lnTo>
                      <a:pt x="125" y="29"/>
                    </a:lnTo>
                    <a:lnTo>
                      <a:pt x="127" y="29"/>
                    </a:lnTo>
                    <a:lnTo>
                      <a:pt x="127" y="39"/>
                    </a:lnTo>
                    <a:lnTo>
                      <a:pt x="125" y="41"/>
                    </a:lnTo>
                    <a:lnTo>
                      <a:pt x="124" y="41"/>
                    </a:lnTo>
                    <a:lnTo>
                      <a:pt x="121" y="38"/>
                    </a:lnTo>
                    <a:lnTo>
                      <a:pt x="118" y="34"/>
                    </a:lnTo>
                    <a:lnTo>
                      <a:pt x="111" y="34"/>
                    </a:lnTo>
                    <a:lnTo>
                      <a:pt x="107" y="46"/>
                    </a:lnTo>
                    <a:lnTo>
                      <a:pt x="107" y="55"/>
                    </a:lnTo>
                    <a:lnTo>
                      <a:pt x="97" y="57"/>
                    </a:lnTo>
                    <a:lnTo>
                      <a:pt x="95" y="55"/>
                    </a:lnTo>
                    <a:lnTo>
                      <a:pt x="95" y="53"/>
                    </a:lnTo>
                    <a:lnTo>
                      <a:pt x="85" y="53"/>
                    </a:lnTo>
                    <a:lnTo>
                      <a:pt x="85" y="55"/>
                    </a:lnTo>
                    <a:lnTo>
                      <a:pt x="82" y="60"/>
                    </a:lnTo>
                    <a:lnTo>
                      <a:pt x="82" y="65"/>
                    </a:lnTo>
                    <a:lnTo>
                      <a:pt x="83" y="67"/>
                    </a:lnTo>
                    <a:lnTo>
                      <a:pt x="85" y="70"/>
                    </a:lnTo>
                    <a:lnTo>
                      <a:pt x="83" y="72"/>
                    </a:lnTo>
                    <a:lnTo>
                      <a:pt x="79" y="71"/>
                    </a:lnTo>
                    <a:lnTo>
                      <a:pt x="76" y="70"/>
                    </a:lnTo>
                    <a:lnTo>
                      <a:pt x="74" y="67"/>
                    </a:lnTo>
                    <a:lnTo>
                      <a:pt x="71" y="65"/>
                    </a:lnTo>
                    <a:lnTo>
                      <a:pt x="69" y="64"/>
                    </a:lnTo>
                    <a:lnTo>
                      <a:pt x="69" y="59"/>
                    </a:lnTo>
                    <a:lnTo>
                      <a:pt x="68" y="57"/>
                    </a:lnTo>
                    <a:lnTo>
                      <a:pt x="67" y="57"/>
                    </a:lnTo>
                    <a:lnTo>
                      <a:pt x="67" y="56"/>
                    </a:lnTo>
                    <a:lnTo>
                      <a:pt x="60" y="39"/>
                    </a:lnTo>
                    <a:lnTo>
                      <a:pt x="60" y="38"/>
                    </a:lnTo>
                    <a:lnTo>
                      <a:pt x="58" y="36"/>
                    </a:lnTo>
                    <a:lnTo>
                      <a:pt x="57" y="36"/>
                    </a:lnTo>
                    <a:lnTo>
                      <a:pt x="55" y="35"/>
                    </a:lnTo>
                    <a:lnTo>
                      <a:pt x="54" y="35"/>
                    </a:lnTo>
                    <a:lnTo>
                      <a:pt x="33" y="14"/>
                    </a:lnTo>
                    <a:lnTo>
                      <a:pt x="29" y="7"/>
                    </a:lnTo>
                    <a:lnTo>
                      <a:pt x="23" y="7"/>
                    </a:lnTo>
                    <a:lnTo>
                      <a:pt x="18" y="12"/>
                    </a:lnTo>
                    <a:lnTo>
                      <a:pt x="14" y="15"/>
                    </a:lnTo>
                    <a:lnTo>
                      <a:pt x="0" y="28"/>
                    </a:lnTo>
                    <a:lnTo>
                      <a:pt x="0" y="2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21" name="Freeform 5073">
                <a:extLst>
                  <a:ext uri="{FF2B5EF4-FFF2-40B4-BE49-F238E27FC236}">
                    <a16:creationId xmlns:a16="http://schemas.microsoft.com/office/drawing/2014/main" id="{3E99ABF9-F0FE-763D-72D3-7096151EA0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6" y="2352"/>
                <a:ext cx="14" cy="35"/>
              </a:xfrm>
              <a:custGeom>
                <a:avLst/>
                <a:gdLst>
                  <a:gd name="T0" fmla="*/ 6 w 54"/>
                  <a:gd name="T1" fmla="*/ 0 h 139"/>
                  <a:gd name="T2" fmla="*/ 7 w 54"/>
                  <a:gd name="T3" fmla="*/ 3 h 139"/>
                  <a:gd name="T4" fmla="*/ 10 w 54"/>
                  <a:gd name="T5" fmla="*/ 7 h 139"/>
                  <a:gd name="T6" fmla="*/ 10 w 54"/>
                  <a:gd name="T7" fmla="*/ 9 h 139"/>
                  <a:gd name="T8" fmla="*/ 11 w 54"/>
                  <a:gd name="T9" fmla="*/ 10 h 139"/>
                  <a:gd name="T10" fmla="*/ 13 w 54"/>
                  <a:gd name="T11" fmla="*/ 16 h 139"/>
                  <a:gd name="T12" fmla="*/ 13 w 54"/>
                  <a:gd name="T13" fmla="*/ 17 h 139"/>
                  <a:gd name="T14" fmla="*/ 11 w 54"/>
                  <a:gd name="T15" fmla="*/ 20 h 139"/>
                  <a:gd name="T16" fmla="*/ 11 w 54"/>
                  <a:gd name="T17" fmla="*/ 21 h 139"/>
                  <a:gd name="T18" fmla="*/ 3 w 54"/>
                  <a:gd name="T19" fmla="*/ 27 h 139"/>
                  <a:gd name="T20" fmla="*/ 0 w 54"/>
                  <a:gd name="T21" fmla="*/ 30 h 139"/>
                  <a:gd name="T22" fmla="*/ 0 w 54"/>
                  <a:gd name="T23" fmla="*/ 41 h 139"/>
                  <a:gd name="T24" fmla="*/ 1 w 54"/>
                  <a:gd name="T25" fmla="*/ 41 h 139"/>
                  <a:gd name="T26" fmla="*/ 3 w 54"/>
                  <a:gd name="T27" fmla="*/ 42 h 139"/>
                  <a:gd name="T28" fmla="*/ 4 w 54"/>
                  <a:gd name="T29" fmla="*/ 45 h 139"/>
                  <a:gd name="T30" fmla="*/ 6 w 54"/>
                  <a:gd name="T31" fmla="*/ 45 h 139"/>
                  <a:gd name="T32" fmla="*/ 13 w 54"/>
                  <a:gd name="T33" fmla="*/ 46 h 139"/>
                  <a:gd name="T34" fmla="*/ 14 w 54"/>
                  <a:gd name="T35" fmla="*/ 46 h 139"/>
                  <a:gd name="T36" fmla="*/ 24 w 54"/>
                  <a:gd name="T37" fmla="*/ 45 h 139"/>
                  <a:gd name="T38" fmla="*/ 31 w 54"/>
                  <a:gd name="T39" fmla="*/ 41 h 139"/>
                  <a:gd name="T40" fmla="*/ 34 w 54"/>
                  <a:gd name="T41" fmla="*/ 41 h 139"/>
                  <a:gd name="T42" fmla="*/ 36 w 54"/>
                  <a:gd name="T43" fmla="*/ 43 h 139"/>
                  <a:gd name="T44" fmla="*/ 38 w 54"/>
                  <a:gd name="T45" fmla="*/ 50 h 139"/>
                  <a:gd name="T46" fmla="*/ 39 w 54"/>
                  <a:gd name="T47" fmla="*/ 53 h 139"/>
                  <a:gd name="T48" fmla="*/ 39 w 54"/>
                  <a:gd name="T49" fmla="*/ 55 h 139"/>
                  <a:gd name="T50" fmla="*/ 38 w 54"/>
                  <a:gd name="T51" fmla="*/ 58 h 139"/>
                  <a:gd name="T52" fmla="*/ 38 w 54"/>
                  <a:gd name="T53" fmla="*/ 60 h 139"/>
                  <a:gd name="T54" fmla="*/ 42 w 54"/>
                  <a:gd name="T55" fmla="*/ 65 h 139"/>
                  <a:gd name="T56" fmla="*/ 42 w 54"/>
                  <a:gd name="T57" fmla="*/ 66 h 139"/>
                  <a:gd name="T58" fmla="*/ 46 w 54"/>
                  <a:gd name="T59" fmla="*/ 72 h 139"/>
                  <a:gd name="T60" fmla="*/ 50 w 54"/>
                  <a:gd name="T61" fmla="*/ 77 h 139"/>
                  <a:gd name="T62" fmla="*/ 51 w 54"/>
                  <a:gd name="T63" fmla="*/ 79 h 139"/>
                  <a:gd name="T64" fmla="*/ 51 w 54"/>
                  <a:gd name="T65" fmla="*/ 80 h 139"/>
                  <a:gd name="T66" fmla="*/ 53 w 54"/>
                  <a:gd name="T67" fmla="*/ 81 h 139"/>
                  <a:gd name="T68" fmla="*/ 53 w 54"/>
                  <a:gd name="T69" fmla="*/ 93 h 139"/>
                  <a:gd name="T70" fmla="*/ 54 w 54"/>
                  <a:gd name="T71" fmla="*/ 97 h 139"/>
                  <a:gd name="T72" fmla="*/ 54 w 54"/>
                  <a:gd name="T73" fmla="*/ 98 h 139"/>
                  <a:gd name="T74" fmla="*/ 51 w 54"/>
                  <a:gd name="T75" fmla="*/ 102 h 139"/>
                  <a:gd name="T76" fmla="*/ 42 w 54"/>
                  <a:gd name="T77" fmla="*/ 102 h 139"/>
                  <a:gd name="T78" fmla="*/ 24 w 54"/>
                  <a:gd name="T79" fmla="*/ 110 h 139"/>
                  <a:gd name="T80" fmla="*/ 22 w 54"/>
                  <a:gd name="T81" fmla="*/ 110 h 139"/>
                  <a:gd name="T82" fmla="*/ 21 w 54"/>
                  <a:gd name="T83" fmla="*/ 112 h 139"/>
                  <a:gd name="T84" fmla="*/ 16 w 54"/>
                  <a:gd name="T85" fmla="*/ 126 h 139"/>
                  <a:gd name="T86" fmla="*/ 15 w 54"/>
                  <a:gd name="T87" fmla="*/ 129 h 139"/>
                  <a:gd name="T88" fmla="*/ 8 w 54"/>
                  <a:gd name="T89" fmla="*/ 139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54" h="139">
                    <a:moveTo>
                      <a:pt x="6" y="0"/>
                    </a:moveTo>
                    <a:lnTo>
                      <a:pt x="7" y="3"/>
                    </a:lnTo>
                    <a:lnTo>
                      <a:pt x="10" y="7"/>
                    </a:lnTo>
                    <a:lnTo>
                      <a:pt x="10" y="9"/>
                    </a:lnTo>
                    <a:lnTo>
                      <a:pt x="11" y="10"/>
                    </a:lnTo>
                    <a:lnTo>
                      <a:pt x="13" y="16"/>
                    </a:lnTo>
                    <a:lnTo>
                      <a:pt x="13" y="17"/>
                    </a:lnTo>
                    <a:lnTo>
                      <a:pt x="11" y="20"/>
                    </a:lnTo>
                    <a:lnTo>
                      <a:pt x="11" y="21"/>
                    </a:lnTo>
                    <a:lnTo>
                      <a:pt x="3" y="27"/>
                    </a:lnTo>
                    <a:lnTo>
                      <a:pt x="0" y="30"/>
                    </a:lnTo>
                    <a:lnTo>
                      <a:pt x="0" y="41"/>
                    </a:lnTo>
                    <a:lnTo>
                      <a:pt x="1" y="41"/>
                    </a:lnTo>
                    <a:lnTo>
                      <a:pt x="3" y="42"/>
                    </a:lnTo>
                    <a:lnTo>
                      <a:pt x="4" y="45"/>
                    </a:lnTo>
                    <a:lnTo>
                      <a:pt x="6" y="45"/>
                    </a:lnTo>
                    <a:lnTo>
                      <a:pt x="13" y="46"/>
                    </a:lnTo>
                    <a:lnTo>
                      <a:pt x="14" y="46"/>
                    </a:lnTo>
                    <a:lnTo>
                      <a:pt x="24" y="45"/>
                    </a:lnTo>
                    <a:lnTo>
                      <a:pt x="31" y="41"/>
                    </a:lnTo>
                    <a:lnTo>
                      <a:pt x="34" y="41"/>
                    </a:lnTo>
                    <a:lnTo>
                      <a:pt x="36" y="43"/>
                    </a:lnTo>
                    <a:lnTo>
                      <a:pt x="38" y="50"/>
                    </a:lnTo>
                    <a:lnTo>
                      <a:pt x="39" y="53"/>
                    </a:lnTo>
                    <a:lnTo>
                      <a:pt x="39" y="55"/>
                    </a:lnTo>
                    <a:lnTo>
                      <a:pt x="38" y="58"/>
                    </a:lnTo>
                    <a:lnTo>
                      <a:pt x="38" y="60"/>
                    </a:lnTo>
                    <a:lnTo>
                      <a:pt x="42" y="65"/>
                    </a:lnTo>
                    <a:lnTo>
                      <a:pt x="42" y="66"/>
                    </a:lnTo>
                    <a:lnTo>
                      <a:pt x="46" y="72"/>
                    </a:lnTo>
                    <a:lnTo>
                      <a:pt x="50" y="77"/>
                    </a:lnTo>
                    <a:lnTo>
                      <a:pt x="51" y="79"/>
                    </a:lnTo>
                    <a:lnTo>
                      <a:pt x="51" y="80"/>
                    </a:lnTo>
                    <a:lnTo>
                      <a:pt x="53" y="81"/>
                    </a:lnTo>
                    <a:lnTo>
                      <a:pt x="53" y="93"/>
                    </a:lnTo>
                    <a:lnTo>
                      <a:pt x="54" y="97"/>
                    </a:lnTo>
                    <a:lnTo>
                      <a:pt x="54" y="98"/>
                    </a:lnTo>
                    <a:lnTo>
                      <a:pt x="51" y="102"/>
                    </a:lnTo>
                    <a:lnTo>
                      <a:pt x="42" y="102"/>
                    </a:lnTo>
                    <a:lnTo>
                      <a:pt x="24" y="110"/>
                    </a:lnTo>
                    <a:lnTo>
                      <a:pt x="22" y="110"/>
                    </a:lnTo>
                    <a:lnTo>
                      <a:pt x="21" y="112"/>
                    </a:lnTo>
                    <a:lnTo>
                      <a:pt x="16" y="126"/>
                    </a:lnTo>
                    <a:lnTo>
                      <a:pt x="15" y="129"/>
                    </a:lnTo>
                    <a:lnTo>
                      <a:pt x="8" y="13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22" name="Freeform 5074">
                <a:extLst>
                  <a:ext uri="{FF2B5EF4-FFF2-40B4-BE49-F238E27FC236}">
                    <a16:creationId xmlns:a16="http://schemas.microsoft.com/office/drawing/2014/main" id="{7CE70F19-C2A4-105B-AE3C-76F801A48C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5" y="2345"/>
                <a:ext cx="24" cy="30"/>
              </a:xfrm>
              <a:custGeom>
                <a:avLst/>
                <a:gdLst>
                  <a:gd name="T0" fmla="*/ 0 w 93"/>
                  <a:gd name="T1" fmla="*/ 0 h 117"/>
                  <a:gd name="T2" fmla="*/ 0 w 93"/>
                  <a:gd name="T3" fmla="*/ 5 h 117"/>
                  <a:gd name="T4" fmla="*/ 2 w 93"/>
                  <a:gd name="T5" fmla="*/ 5 h 117"/>
                  <a:gd name="T6" fmla="*/ 2 w 93"/>
                  <a:gd name="T7" fmla="*/ 7 h 117"/>
                  <a:gd name="T8" fmla="*/ 3 w 93"/>
                  <a:gd name="T9" fmla="*/ 9 h 117"/>
                  <a:gd name="T10" fmla="*/ 6 w 93"/>
                  <a:gd name="T11" fmla="*/ 12 h 117"/>
                  <a:gd name="T12" fmla="*/ 10 w 93"/>
                  <a:gd name="T13" fmla="*/ 18 h 117"/>
                  <a:gd name="T14" fmla="*/ 13 w 93"/>
                  <a:gd name="T15" fmla="*/ 21 h 117"/>
                  <a:gd name="T16" fmla="*/ 20 w 93"/>
                  <a:gd name="T17" fmla="*/ 31 h 117"/>
                  <a:gd name="T18" fmla="*/ 20 w 93"/>
                  <a:gd name="T19" fmla="*/ 32 h 117"/>
                  <a:gd name="T20" fmla="*/ 22 w 93"/>
                  <a:gd name="T21" fmla="*/ 40 h 117"/>
                  <a:gd name="T22" fmla="*/ 24 w 93"/>
                  <a:gd name="T23" fmla="*/ 46 h 117"/>
                  <a:gd name="T24" fmla="*/ 24 w 93"/>
                  <a:gd name="T25" fmla="*/ 47 h 117"/>
                  <a:gd name="T26" fmla="*/ 26 w 93"/>
                  <a:gd name="T27" fmla="*/ 47 h 117"/>
                  <a:gd name="T28" fmla="*/ 30 w 93"/>
                  <a:gd name="T29" fmla="*/ 50 h 117"/>
                  <a:gd name="T30" fmla="*/ 31 w 93"/>
                  <a:gd name="T31" fmla="*/ 52 h 117"/>
                  <a:gd name="T32" fmla="*/ 38 w 93"/>
                  <a:gd name="T33" fmla="*/ 59 h 117"/>
                  <a:gd name="T34" fmla="*/ 45 w 93"/>
                  <a:gd name="T35" fmla="*/ 64 h 117"/>
                  <a:gd name="T36" fmla="*/ 76 w 93"/>
                  <a:gd name="T37" fmla="*/ 69 h 117"/>
                  <a:gd name="T38" fmla="*/ 90 w 93"/>
                  <a:gd name="T39" fmla="*/ 68 h 117"/>
                  <a:gd name="T40" fmla="*/ 93 w 93"/>
                  <a:gd name="T41" fmla="*/ 75 h 117"/>
                  <a:gd name="T42" fmla="*/ 93 w 93"/>
                  <a:gd name="T43" fmla="*/ 76 h 117"/>
                  <a:gd name="T44" fmla="*/ 91 w 93"/>
                  <a:gd name="T45" fmla="*/ 78 h 117"/>
                  <a:gd name="T46" fmla="*/ 90 w 93"/>
                  <a:gd name="T47" fmla="*/ 81 h 117"/>
                  <a:gd name="T48" fmla="*/ 89 w 93"/>
                  <a:gd name="T49" fmla="*/ 86 h 117"/>
                  <a:gd name="T50" fmla="*/ 77 w 93"/>
                  <a:gd name="T51" fmla="*/ 99 h 117"/>
                  <a:gd name="T52" fmla="*/ 77 w 93"/>
                  <a:gd name="T53" fmla="*/ 100 h 117"/>
                  <a:gd name="T54" fmla="*/ 76 w 93"/>
                  <a:gd name="T55" fmla="*/ 102 h 117"/>
                  <a:gd name="T56" fmla="*/ 76 w 93"/>
                  <a:gd name="T57" fmla="*/ 106 h 117"/>
                  <a:gd name="T58" fmla="*/ 86 w 93"/>
                  <a:gd name="T59" fmla="*/ 116 h 117"/>
                  <a:gd name="T60" fmla="*/ 86 w 93"/>
                  <a:gd name="T61" fmla="*/ 117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93" h="117">
                    <a:moveTo>
                      <a:pt x="0" y="0"/>
                    </a:moveTo>
                    <a:lnTo>
                      <a:pt x="0" y="5"/>
                    </a:lnTo>
                    <a:lnTo>
                      <a:pt x="2" y="5"/>
                    </a:lnTo>
                    <a:lnTo>
                      <a:pt x="2" y="7"/>
                    </a:lnTo>
                    <a:lnTo>
                      <a:pt x="3" y="9"/>
                    </a:lnTo>
                    <a:lnTo>
                      <a:pt x="6" y="12"/>
                    </a:lnTo>
                    <a:lnTo>
                      <a:pt x="10" y="18"/>
                    </a:lnTo>
                    <a:lnTo>
                      <a:pt x="13" y="21"/>
                    </a:lnTo>
                    <a:lnTo>
                      <a:pt x="20" y="31"/>
                    </a:lnTo>
                    <a:lnTo>
                      <a:pt x="20" y="32"/>
                    </a:lnTo>
                    <a:lnTo>
                      <a:pt x="22" y="40"/>
                    </a:lnTo>
                    <a:lnTo>
                      <a:pt x="24" y="46"/>
                    </a:lnTo>
                    <a:lnTo>
                      <a:pt x="24" y="47"/>
                    </a:lnTo>
                    <a:lnTo>
                      <a:pt x="26" y="47"/>
                    </a:lnTo>
                    <a:lnTo>
                      <a:pt x="30" y="50"/>
                    </a:lnTo>
                    <a:lnTo>
                      <a:pt x="31" y="52"/>
                    </a:lnTo>
                    <a:lnTo>
                      <a:pt x="38" y="59"/>
                    </a:lnTo>
                    <a:lnTo>
                      <a:pt x="45" y="64"/>
                    </a:lnTo>
                    <a:lnTo>
                      <a:pt x="76" y="69"/>
                    </a:lnTo>
                    <a:lnTo>
                      <a:pt x="90" y="68"/>
                    </a:lnTo>
                    <a:lnTo>
                      <a:pt x="93" y="75"/>
                    </a:lnTo>
                    <a:lnTo>
                      <a:pt x="93" y="76"/>
                    </a:lnTo>
                    <a:lnTo>
                      <a:pt x="91" y="78"/>
                    </a:lnTo>
                    <a:lnTo>
                      <a:pt x="90" y="81"/>
                    </a:lnTo>
                    <a:lnTo>
                      <a:pt x="89" y="86"/>
                    </a:lnTo>
                    <a:lnTo>
                      <a:pt x="77" y="99"/>
                    </a:lnTo>
                    <a:lnTo>
                      <a:pt x="77" y="100"/>
                    </a:lnTo>
                    <a:lnTo>
                      <a:pt x="76" y="102"/>
                    </a:lnTo>
                    <a:lnTo>
                      <a:pt x="76" y="106"/>
                    </a:lnTo>
                    <a:lnTo>
                      <a:pt x="86" y="116"/>
                    </a:lnTo>
                    <a:lnTo>
                      <a:pt x="86" y="11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23" name="Freeform 5075">
                <a:extLst>
                  <a:ext uri="{FF2B5EF4-FFF2-40B4-BE49-F238E27FC236}">
                    <a16:creationId xmlns:a16="http://schemas.microsoft.com/office/drawing/2014/main" id="{CAC1D9DA-27F0-7613-E705-1792FF1F75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6" y="2375"/>
                <a:ext cx="29" cy="121"/>
              </a:xfrm>
              <a:custGeom>
                <a:avLst/>
                <a:gdLst>
                  <a:gd name="T0" fmla="*/ 104 w 116"/>
                  <a:gd name="T1" fmla="*/ 474 h 486"/>
                  <a:gd name="T2" fmla="*/ 106 w 116"/>
                  <a:gd name="T3" fmla="*/ 458 h 486"/>
                  <a:gd name="T4" fmla="*/ 85 w 116"/>
                  <a:gd name="T5" fmla="*/ 450 h 486"/>
                  <a:gd name="T6" fmla="*/ 84 w 116"/>
                  <a:gd name="T7" fmla="*/ 448 h 486"/>
                  <a:gd name="T8" fmla="*/ 81 w 116"/>
                  <a:gd name="T9" fmla="*/ 450 h 486"/>
                  <a:gd name="T10" fmla="*/ 78 w 116"/>
                  <a:gd name="T11" fmla="*/ 447 h 486"/>
                  <a:gd name="T12" fmla="*/ 75 w 116"/>
                  <a:gd name="T13" fmla="*/ 441 h 486"/>
                  <a:gd name="T14" fmla="*/ 78 w 116"/>
                  <a:gd name="T15" fmla="*/ 437 h 486"/>
                  <a:gd name="T16" fmla="*/ 81 w 116"/>
                  <a:gd name="T17" fmla="*/ 424 h 486"/>
                  <a:gd name="T18" fmla="*/ 87 w 116"/>
                  <a:gd name="T19" fmla="*/ 413 h 486"/>
                  <a:gd name="T20" fmla="*/ 99 w 116"/>
                  <a:gd name="T21" fmla="*/ 413 h 486"/>
                  <a:gd name="T22" fmla="*/ 106 w 116"/>
                  <a:gd name="T23" fmla="*/ 407 h 486"/>
                  <a:gd name="T24" fmla="*/ 110 w 116"/>
                  <a:gd name="T25" fmla="*/ 400 h 486"/>
                  <a:gd name="T26" fmla="*/ 107 w 116"/>
                  <a:gd name="T27" fmla="*/ 390 h 486"/>
                  <a:gd name="T28" fmla="*/ 114 w 116"/>
                  <a:gd name="T29" fmla="*/ 370 h 486"/>
                  <a:gd name="T30" fmla="*/ 116 w 116"/>
                  <a:gd name="T31" fmla="*/ 367 h 486"/>
                  <a:gd name="T32" fmla="*/ 114 w 116"/>
                  <a:gd name="T33" fmla="*/ 357 h 486"/>
                  <a:gd name="T34" fmla="*/ 109 w 116"/>
                  <a:gd name="T35" fmla="*/ 355 h 486"/>
                  <a:gd name="T36" fmla="*/ 92 w 116"/>
                  <a:gd name="T37" fmla="*/ 330 h 486"/>
                  <a:gd name="T38" fmla="*/ 60 w 116"/>
                  <a:gd name="T39" fmla="*/ 341 h 486"/>
                  <a:gd name="T40" fmla="*/ 42 w 116"/>
                  <a:gd name="T41" fmla="*/ 346 h 486"/>
                  <a:gd name="T42" fmla="*/ 33 w 116"/>
                  <a:gd name="T43" fmla="*/ 345 h 486"/>
                  <a:gd name="T44" fmla="*/ 33 w 116"/>
                  <a:gd name="T45" fmla="*/ 341 h 486"/>
                  <a:gd name="T46" fmla="*/ 18 w 116"/>
                  <a:gd name="T47" fmla="*/ 320 h 486"/>
                  <a:gd name="T48" fmla="*/ 21 w 116"/>
                  <a:gd name="T49" fmla="*/ 319 h 486"/>
                  <a:gd name="T50" fmla="*/ 13 w 116"/>
                  <a:gd name="T51" fmla="*/ 303 h 486"/>
                  <a:gd name="T52" fmla="*/ 3 w 116"/>
                  <a:gd name="T53" fmla="*/ 295 h 486"/>
                  <a:gd name="T54" fmla="*/ 0 w 116"/>
                  <a:gd name="T55" fmla="*/ 289 h 486"/>
                  <a:gd name="T56" fmla="*/ 5 w 116"/>
                  <a:gd name="T57" fmla="*/ 282 h 486"/>
                  <a:gd name="T58" fmla="*/ 4 w 116"/>
                  <a:gd name="T59" fmla="*/ 267 h 486"/>
                  <a:gd name="T60" fmla="*/ 0 w 116"/>
                  <a:gd name="T61" fmla="*/ 261 h 486"/>
                  <a:gd name="T62" fmla="*/ 10 w 116"/>
                  <a:gd name="T63" fmla="*/ 246 h 486"/>
                  <a:gd name="T64" fmla="*/ 37 w 116"/>
                  <a:gd name="T65" fmla="*/ 240 h 486"/>
                  <a:gd name="T66" fmla="*/ 50 w 116"/>
                  <a:gd name="T67" fmla="*/ 237 h 486"/>
                  <a:gd name="T68" fmla="*/ 56 w 116"/>
                  <a:gd name="T69" fmla="*/ 240 h 486"/>
                  <a:gd name="T70" fmla="*/ 58 w 116"/>
                  <a:gd name="T71" fmla="*/ 249 h 486"/>
                  <a:gd name="T72" fmla="*/ 78 w 116"/>
                  <a:gd name="T73" fmla="*/ 214 h 486"/>
                  <a:gd name="T74" fmla="*/ 85 w 116"/>
                  <a:gd name="T75" fmla="*/ 199 h 486"/>
                  <a:gd name="T76" fmla="*/ 87 w 116"/>
                  <a:gd name="T77" fmla="*/ 190 h 486"/>
                  <a:gd name="T78" fmla="*/ 91 w 116"/>
                  <a:gd name="T79" fmla="*/ 175 h 486"/>
                  <a:gd name="T80" fmla="*/ 100 w 116"/>
                  <a:gd name="T81" fmla="*/ 168 h 486"/>
                  <a:gd name="T82" fmla="*/ 103 w 116"/>
                  <a:gd name="T83" fmla="*/ 166 h 486"/>
                  <a:gd name="T84" fmla="*/ 96 w 116"/>
                  <a:gd name="T85" fmla="*/ 154 h 486"/>
                  <a:gd name="T86" fmla="*/ 92 w 116"/>
                  <a:gd name="T87" fmla="*/ 151 h 486"/>
                  <a:gd name="T88" fmla="*/ 88 w 116"/>
                  <a:gd name="T89" fmla="*/ 148 h 486"/>
                  <a:gd name="T90" fmla="*/ 80 w 116"/>
                  <a:gd name="T91" fmla="*/ 149 h 486"/>
                  <a:gd name="T92" fmla="*/ 74 w 116"/>
                  <a:gd name="T93" fmla="*/ 152 h 486"/>
                  <a:gd name="T94" fmla="*/ 54 w 116"/>
                  <a:gd name="T95" fmla="*/ 158 h 486"/>
                  <a:gd name="T96" fmla="*/ 49 w 116"/>
                  <a:gd name="T97" fmla="*/ 154 h 486"/>
                  <a:gd name="T98" fmla="*/ 50 w 116"/>
                  <a:gd name="T99" fmla="*/ 148 h 486"/>
                  <a:gd name="T100" fmla="*/ 35 w 116"/>
                  <a:gd name="T101" fmla="*/ 124 h 486"/>
                  <a:gd name="T102" fmla="*/ 36 w 116"/>
                  <a:gd name="T103" fmla="*/ 119 h 486"/>
                  <a:gd name="T104" fmla="*/ 47 w 116"/>
                  <a:gd name="T105" fmla="*/ 102 h 486"/>
                  <a:gd name="T106" fmla="*/ 65 w 116"/>
                  <a:gd name="T107" fmla="*/ 101 h 486"/>
                  <a:gd name="T108" fmla="*/ 70 w 116"/>
                  <a:gd name="T109" fmla="*/ 96 h 486"/>
                  <a:gd name="T110" fmla="*/ 70 w 116"/>
                  <a:gd name="T111" fmla="*/ 85 h 486"/>
                  <a:gd name="T112" fmla="*/ 64 w 116"/>
                  <a:gd name="T113" fmla="*/ 57 h 486"/>
                  <a:gd name="T114" fmla="*/ 81 w 116"/>
                  <a:gd name="T115" fmla="*/ 62 h 486"/>
                  <a:gd name="T116" fmla="*/ 82 w 116"/>
                  <a:gd name="T117" fmla="*/ 56 h 486"/>
                  <a:gd name="T118" fmla="*/ 80 w 116"/>
                  <a:gd name="T119" fmla="*/ 49 h 486"/>
                  <a:gd name="T120" fmla="*/ 71 w 116"/>
                  <a:gd name="T121" fmla="*/ 35 h 486"/>
                  <a:gd name="T122" fmla="*/ 68 w 116"/>
                  <a:gd name="T123" fmla="*/ 24 h 486"/>
                  <a:gd name="T124" fmla="*/ 75 w 116"/>
                  <a:gd name="T125" fmla="*/ 19 h 4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16" h="486">
                    <a:moveTo>
                      <a:pt x="107" y="486"/>
                    </a:moveTo>
                    <a:lnTo>
                      <a:pt x="104" y="474"/>
                    </a:lnTo>
                    <a:lnTo>
                      <a:pt x="104" y="471"/>
                    </a:lnTo>
                    <a:lnTo>
                      <a:pt x="106" y="458"/>
                    </a:lnTo>
                    <a:lnTo>
                      <a:pt x="92" y="450"/>
                    </a:lnTo>
                    <a:lnTo>
                      <a:pt x="85" y="450"/>
                    </a:lnTo>
                    <a:lnTo>
                      <a:pt x="85" y="448"/>
                    </a:lnTo>
                    <a:lnTo>
                      <a:pt x="84" y="448"/>
                    </a:lnTo>
                    <a:lnTo>
                      <a:pt x="82" y="450"/>
                    </a:lnTo>
                    <a:lnTo>
                      <a:pt x="81" y="450"/>
                    </a:lnTo>
                    <a:lnTo>
                      <a:pt x="78" y="448"/>
                    </a:lnTo>
                    <a:lnTo>
                      <a:pt x="78" y="447"/>
                    </a:lnTo>
                    <a:lnTo>
                      <a:pt x="75" y="444"/>
                    </a:lnTo>
                    <a:lnTo>
                      <a:pt x="75" y="441"/>
                    </a:lnTo>
                    <a:lnTo>
                      <a:pt x="77" y="440"/>
                    </a:lnTo>
                    <a:lnTo>
                      <a:pt x="78" y="437"/>
                    </a:lnTo>
                    <a:lnTo>
                      <a:pt x="81" y="434"/>
                    </a:lnTo>
                    <a:lnTo>
                      <a:pt x="81" y="424"/>
                    </a:lnTo>
                    <a:lnTo>
                      <a:pt x="75" y="413"/>
                    </a:lnTo>
                    <a:lnTo>
                      <a:pt x="87" y="413"/>
                    </a:lnTo>
                    <a:lnTo>
                      <a:pt x="95" y="412"/>
                    </a:lnTo>
                    <a:lnTo>
                      <a:pt x="99" y="413"/>
                    </a:lnTo>
                    <a:lnTo>
                      <a:pt x="100" y="412"/>
                    </a:lnTo>
                    <a:lnTo>
                      <a:pt x="106" y="407"/>
                    </a:lnTo>
                    <a:lnTo>
                      <a:pt x="107" y="401"/>
                    </a:lnTo>
                    <a:lnTo>
                      <a:pt x="110" y="400"/>
                    </a:lnTo>
                    <a:lnTo>
                      <a:pt x="110" y="398"/>
                    </a:lnTo>
                    <a:lnTo>
                      <a:pt x="107" y="390"/>
                    </a:lnTo>
                    <a:lnTo>
                      <a:pt x="109" y="381"/>
                    </a:lnTo>
                    <a:lnTo>
                      <a:pt x="114" y="370"/>
                    </a:lnTo>
                    <a:lnTo>
                      <a:pt x="116" y="369"/>
                    </a:lnTo>
                    <a:lnTo>
                      <a:pt x="116" y="367"/>
                    </a:lnTo>
                    <a:lnTo>
                      <a:pt x="114" y="362"/>
                    </a:lnTo>
                    <a:lnTo>
                      <a:pt x="114" y="357"/>
                    </a:lnTo>
                    <a:lnTo>
                      <a:pt x="113" y="357"/>
                    </a:lnTo>
                    <a:lnTo>
                      <a:pt x="109" y="355"/>
                    </a:lnTo>
                    <a:lnTo>
                      <a:pt x="107" y="353"/>
                    </a:lnTo>
                    <a:lnTo>
                      <a:pt x="92" y="330"/>
                    </a:lnTo>
                    <a:lnTo>
                      <a:pt x="77" y="337"/>
                    </a:lnTo>
                    <a:lnTo>
                      <a:pt x="60" y="341"/>
                    </a:lnTo>
                    <a:lnTo>
                      <a:pt x="58" y="341"/>
                    </a:lnTo>
                    <a:lnTo>
                      <a:pt x="42" y="346"/>
                    </a:lnTo>
                    <a:lnTo>
                      <a:pt x="33" y="346"/>
                    </a:lnTo>
                    <a:lnTo>
                      <a:pt x="33" y="345"/>
                    </a:lnTo>
                    <a:lnTo>
                      <a:pt x="35" y="345"/>
                    </a:lnTo>
                    <a:lnTo>
                      <a:pt x="33" y="341"/>
                    </a:lnTo>
                    <a:lnTo>
                      <a:pt x="29" y="340"/>
                    </a:lnTo>
                    <a:lnTo>
                      <a:pt x="18" y="320"/>
                    </a:lnTo>
                    <a:lnTo>
                      <a:pt x="17" y="319"/>
                    </a:lnTo>
                    <a:lnTo>
                      <a:pt x="21" y="319"/>
                    </a:lnTo>
                    <a:lnTo>
                      <a:pt x="21" y="316"/>
                    </a:lnTo>
                    <a:lnTo>
                      <a:pt x="13" y="303"/>
                    </a:lnTo>
                    <a:lnTo>
                      <a:pt x="4" y="295"/>
                    </a:lnTo>
                    <a:lnTo>
                      <a:pt x="3" y="295"/>
                    </a:lnTo>
                    <a:lnTo>
                      <a:pt x="0" y="292"/>
                    </a:lnTo>
                    <a:lnTo>
                      <a:pt x="0" y="289"/>
                    </a:lnTo>
                    <a:lnTo>
                      <a:pt x="4" y="285"/>
                    </a:lnTo>
                    <a:lnTo>
                      <a:pt x="5" y="282"/>
                    </a:lnTo>
                    <a:lnTo>
                      <a:pt x="5" y="275"/>
                    </a:lnTo>
                    <a:lnTo>
                      <a:pt x="4" y="267"/>
                    </a:lnTo>
                    <a:lnTo>
                      <a:pt x="0" y="263"/>
                    </a:lnTo>
                    <a:lnTo>
                      <a:pt x="0" y="261"/>
                    </a:lnTo>
                    <a:lnTo>
                      <a:pt x="3" y="259"/>
                    </a:lnTo>
                    <a:lnTo>
                      <a:pt x="10" y="246"/>
                    </a:lnTo>
                    <a:lnTo>
                      <a:pt x="11" y="246"/>
                    </a:lnTo>
                    <a:lnTo>
                      <a:pt x="37" y="240"/>
                    </a:lnTo>
                    <a:lnTo>
                      <a:pt x="50" y="239"/>
                    </a:lnTo>
                    <a:lnTo>
                      <a:pt x="50" y="237"/>
                    </a:lnTo>
                    <a:lnTo>
                      <a:pt x="54" y="237"/>
                    </a:lnTo>
                    <a:lnTo>
                      <a:pt x="56" y="240"/>
                    </a:lnTo>
                    <a:lnTo>
                      <a:pt x="56" y="249"/>
                    </a:lnTo>
                    <a:lnTo>
                      <a:pt x="58" y="249"/>
                    </a:lnTo>
                    <a:lnTo>
                      <a:pt x="67" y="230"/>
                    </a:lnTo>
                    <a:lnTo>
                      <a:pt x="78" y="214"/>
                    </a:lnTo>
                    <a:lnTo>
                      <a:pt x="84" y="200"/>
                    </a:lnTo>
                    <a:lnTo>
                      <a:pt x="85" y="199"/>
                    </a:lnTo>
                    <a:lnTo>
                      <a:pt x="85" y="194"/>
                    </a:lnTo>
                    <a:lnTo>
                      <a:pt x="87" y="190"/>
                    </a:lnTo>
                    <a:lnTo>
                      <a:pt x="87" y="182"/>
                    </a:lnTo>
                    <a:lnTo>
                      <a:pt x="91" y="175"/>
                    </a:lnTo>
                    <a:lnTo>
                      <a:pt x="94" y="172"/>
                    </a:lnTo>
                    <a:lnTo>
                      <a:pt x="100" y="168"/>
                    </a:lnTo>
                    <a:lnTo>
                      <a:pt x="103" y="168"/>
                    </a:lnTo>
                    <a:lnTo>
                      <a:pt x="103" y="166"/>
                    </a:lnTo>
                    <a:lnTo>
                      <a:pt x="99" y="158"/>
                    </a:lnTo>
                    <a:lnTo>
                      <a:pt x="96" y="154"/>
                    </a:lnTo>
                    <a:lnTo>
                      <a:pt x="95" y="152"/>
                    </a:lnTo>
                    <a:lnTo>
                      <a:pt x="92" y="151"/>
                    </a:lnTo>
                    <a:lnTo>
                      <a:pt x="91" y="149"/>
                    </a:lnTo>
                    <a:lnTo>
                      <a:pt x="88" y="148"/>
                    </a:lnTo>
                    <a:lnTo>
                      <a:pt x="82" y="148"/>
                    </a:lnTo>
                    <a:lnTo>
                      <a:pt x="80" y="149"/>
                    </a:lnTo>
                    <a:lnTo>
                      <a:pt x="75" y="151"/>
                    </a:lnTo>
                    <a:lnTo>
                      <a:pt x="74" y="152"/>
                    </a:lnTo>
                    <a:lnTo>
                      <a:pt x="56" y="158"/>
                    </a:lnTo>
                    <a:lnTo>
                      <a:pt x="54" y="158"/>
                    </a:lnTo>
                    <a:lnTo>
                      <a:pt x="49" y="156"/>
                    </a:lnTo>
                    <a:lnTo>
                      <a:pt x="49" y="154"/>
                    </a:lnTo>
                    <a:lnTo>
                      <a:pt x="50" y="152"/>
                    </a:lnTo>
                    <a:lnTo>
                      <a:pt x="50" y="148"/>
                    </a:lnTo>
                    <a:lnTo>
                      <a:pt x="47" y="145"/>
                    </a:lnTo>
                    <a:lnTo>
                      <a:pt x="35" y="124"/>
                    </a:lnTo>
                    <a:lnTo>
                      <a:pt x="35" y="119"/>
                    </a:lnTo>
                    <a:lnTo>
                      <a:pt x="36" y="119"/>
                    </a:lnTo>
                    <a:lnTo>
                      <a:pt x="43" y="113"/>
                    </a:lnTo>
                    <a:lnTo>
                      <a:pt x="47" y="102"/>
                    </a:lnTo>
                    <a:lnTo>
                      <a:pt x="57" y="103"/>
                    </a:lnTo>
                    <a:lnTo>
                      <a:pt x="65" y="101"/>
                    </a:lnTo>
                    <a:lnTo>
                      <a:pt x="68" y="99"/>
                    </a:lnTo>
                    <a:lnTo>
                      <a:pt x="70" y="96"/>
                    </a:lnTo>
                    <a:lnTo>
                      <a:pt x="71" y="95"/>
                    </a:lnTo>
                    <a:lnTo>
                      <a:pt x="70" y="85"/>
                    </a:lnTo>
                    <a:lnTo>
                      <a:pt x="64" y="73"/>
                    </a:lnTo>
                    <a:lnTo>
                      <a:pt x="64" y="57"/>
                    </a:lnTo>
                    <a:lnTo>
                      <a:pt x="74" y="56"/>
                    </a:lnTo>
                    <a:lnTo>
                      <a:pt x="81" y="62"/>
                    </a:lnTo>
                    <a:lnTo>
                      <a:pt x="82" y="62"/>
                    </a:lnTo>
                    <a:lnTo>
                      <a:pt x="82" y="56"/>
                    </a:lnTo>
                    <a:lnTo>
                      <a:pt x="81" y="53"/>
                    </a:lnTo>
                    <a:lnTo>
                      <a:pt x="80" y="49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67" y="24"/>
                    </a:lnTo>
                    <a:lnTo>
                      <a:pt x="68" y="24"/>
                    </a:lnTo>
                    <a:lnTo>
                      <a:pt x="73" y="22"/>
                    </a:lnTo>
                    <a:lnTo>
                      <a:pt x="75" y="19"/>
                    </a:lnTo>
                    <a:lnTo>
                      <a:pt x="84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24" name="Freeform 5076">
                <a:extLst>
                  <a:ext uri="{FF2B5EF4-FFF2-40B4-BE49-F238E27FC236}">
                    <a16:creationId xmlns:a16="http://schemas.microsoft.com/office/drawing/2014/main" id="{392292E5-9638-AA95-93D4-BC021BA33B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2" y="2304"/>
                <a:ext cx="35" cy="29"/>
              </a:xfrm>
              <a:custGeom>
                <a:avLst/>
                <a:gdLst>
                  <a:gd name="T0" fmla="*/ 143 w 143"/>
                  <a:gd name="T1" fmla="*/ 115 h 115"/>
                  <a:gd name="T2" fmla="*/ 142 w 143"/>
                  <a:gd name="T3" fmla="*/ 115 h 115"/>
                  <a:gd name="T4" fmla="*/ 138 w 143"/>
                  <a:gd name="T5" fmla="*/ 112 h 115"/>
                  <a:gd name="T6" fmla="*/ 136 w 143"/>
                  <a:gd name="T7" fmla="*/ 111 h 115"/>
                  <a:gd name="T8" fmla="*/ 134 w 143"/>
                  <a:gd name="T9" fmla="*/ 104 h 115"/>
                  <a:gd name="T10" fmla="*/ 120 w 143"/>
                  <a:gd name="T11" fmla="*/ 91 h 115"/>
                  <a:gd name="T12" fmla="*/ 118 w 143"/>
                  <a:gd name="T13" fmla="*/ 91 h 115"/>
                  <a:gd name="T14" fmla="*/ 118 w 143"/>
                  <a:gd name="T15" fmla="*/ 89 h 115"/>
                  <a:gd name="T16" fmla="*/ 122 w 143"/>
                  <a:gd name="T17" fmla="*/ 80 h 115"/>
                  <a:gd name="T18" fmla="*/ 135 w 143"/>
                  <a:gd name="T19" fmla="*/ 73 h 115"/>
                  <a:gd name="T20" fmla="*/ 131 w 143"/>
                  <a:gd name="T21" fmla="*/ 72 h 115"/>
                  <a:gd name="T22" fmla="*/ 129 w 143"/>
                  <a:gd name="T23" fmla="*/ 70 h 115"/>
                  <a:gd name="T24" fmla="*/ 122 w 143"/>
                  <a:gd name="T25" fmla="*/ 69 h 115"/>
                  <a:gd name="T26" fmla="*/ 118 w 143"/>
                  <a:gd name="T27" fmla="*/ 63 h 115"/>
                  <a:gd name="T28" fmla="*/ 118 w 143"/>
                  <a:gd name="T29" fmla="*/ 56 h 115"/>
                  <a:gd name="T30" fmla="*/ 127 w 143"/>
                  <a:gd name="T31" fmla="*/ 49 h 115"/>
                  <a:gd name="T32" fmla="*/ 116 w 143"/>
                  <a:gd name="T33" fmla="*/ 27 h 115"/>
                  <a:gd name="T34" fmla="*/ 92 w 143"/>
                  <a:gd name="T35" fmla="*/ 27 h 115"/>
                  <a:gd name="T36" fmla="*/ 88 w 143"/>
                  <a:gd name="T37" fmla="*/ 22 h 115"/>
                  <a:gd name="T38" fmla="*/ 86 w 143"/>
                  <a:gd name="T39" fmla="*/ 19 h 115"/>
                  <a:gd name="T40" fmla="*/ 82 w 143"/>
                  <a:gd name="T41" fmla="*/ 16 h 115"/>
                  <a:gd name="T42" fmla="*/ 81 w 143"/>
                  <a:gd name="T43" fmla="*/ 14 h 115"/>
                  <a:gd name="T44" fmla="*/ 76 w 143"/>
                  <a:gd name="T45" fmla="*/ 14 h 115"/>
                  <a:gd name="T46" fmla="*/ 76 w 143"/>
                  <a:gd name="T47" fmla="*/ 16 h 115"/>
                  <a:gd name="T48" fmla="*/ 67 w 143"/>
                  <a:gd name="T49" fmla="*/ 19 h 115"/>
                  <a:gd name="T50" fmla="*/ 65 w 143"/>
                  <a:gd name="T51" fmla="*/ 19 h 115"/>
                  <a:gd name="T52" fmla="*/ 49 w 143"/>
                  <a:gd name="T53" fmla="*/ 14 h 115"/>
                  <a:gd name="T54" fmla="*/ 36 w 143"/>
                  <a:gd name="T55" fmla="*/ 17 h 115"/>
                  <a:gd name="T56" fmla="*/ 32 w 143"/>
                  <a:gd name="T57" fmla="*/ 17 h 115"/>
                  <a:gd name="T58" fmla="*/ 30 w 143"/>
                  <a:gd name="T59" fmla="*/ 19 h 115"/>
                  <a:gd name="T60" fmla="*/ 28 w 143"/>
                  <a:gd name="T61" fmla="*/ 19 h 115"/>
                  <a:gd name="T62" fmla="*/ 22 w 143"/>
                  <a:gd name="T63" fmla="*/ 13 h 115"/>
                  <a:gd name="T64" fmla="*/ 21 w 143"/>
                  <a:gd name="T65" fmla="*/ 7 h 115"/>
                  <a:gd name="T66" fmla="*/ 21 w 143"/>
                  <a:gd name="T67" fmla="*/ 5 h 115"/>
                  <a:gd name="T68" fmla="*/ 19 w 143"/>
                  <a:gd name="T69" fmla="*/ 5 h 115"/>
                  <a:gd name="T70" fmla="*/ 16 w 143"/>
                  <a:gd name="T71" fmla="*/ 2 h 115"/>
                  <a:gd name="T72" fmla="*/ 12 w 143"/>
                  <a:gd name="T73" fmla="*/ 0 h 115"/>
                  <a:gd name="T74" fmla="*/ 0 w 143"/>
                  <a:gd name="T7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43" h="115">
                    <a:moveTo>
                      <a:pt x="143" y="115"/>
                    </a:moveTo>
                    <a:lnTo>
                      <a:pt x="142" y="115"/>
                    </a:lnTo>
                    <a:lnTo>
                      <a:pt x="138" y="112"/>
                    </a:lnTo>
                    <a:lnTo>
                      <a:pt x="136" y="111"/>
                    </a:lnTo>
                    <a:lnTo>
                      <a:pt x="134" y="104"/>
                    </a:lnTo>
                    <a:lnTo>
                      <a:pt x="120" y="91"/>
                    </a:lnTo>
                    <a:lnTo>
                      <a:pt x="118" y="91"/>
                    </a:lnTo>
                    <a:lnTo>
                      <a:pt x="118" y="89"/>
                    </a:lnTo>
                    <a:lnTo>
                      <a:pt x="122" y="80"/>
                    </a:lnTo>
                    <a:lnTo>
                      <a:pt x="135" y="73"/>
                    </a:lnTo>
                    <a:lnTo>
                      <a:pt x="131" y="72"/>
                    </a:lnTo>
                    <a:lnTo>
                      <a:pt x="129" y="70"/>
                    </a:lnTo>
                    <a:lnTo>
                      <a:pt x="122" y="69"/>
                    </a:lnTo>
                    <a:lnTo>
                      <a:pt x="118" y="63"/>
                    </a:lnTo>
                    <a:lnTo>
                      <a:pt x="118" y="56"/>
                    </a:lnTo>
                    <a:lnTo>
                      <a:pt x="127" y="49"/>
                    </a:lnTo>
                    <a:lnTo>
                      <a:pt x="116" y="27"/>
                    </a:lnTo>
                    <a:lnTo>
                      <a:pt x="92" y="27"/>
                    </a:lnTo>
                    <a:lnTo>
                      <a:pt x="88" y="22"/>
                    </a:lnTo>
                    <a:lnTo>
                      <a:pt x="86" y="19"/>
                    </a:lnTo>
                    <a:lnTo>
                      <a:pt x="82" y="16"/>
                    </a:lnTo>
                    <a:lnTo>
                      <a:pt x="81" y="14"/>
                    </a:lnTo>
                    <a:lnTo>
                      <a:pt x="76" y="14"/>
                    </a:lnTo>
                    <a:lnTo>
                      <a:pt x="76" y="16"/>
                    </a:lnTo>
                    <a:lnTo>
                      <a:pt x="67" y="19"/>
                    </a:lnTo>
                    <a:lnTo>
                      <a:pt x="65" y="19"/>
                    </a:lnTo>
                    <a:lnTo>
                      <a:pt x="49" y="14"/>
                    </a:lnTo>
                    <a:lnTo>
                      <a:pt x="36" y="17"/>
                    </a:lnTo>
                    <a:lnTo>
                      <a:pt x="32" y="17"/>
                    </a:lnTo>
                    <a:lnTo>
                      <a:pt x="30" y="19"/>
                    </a:lnTo>
                    <a:lnTo>
                      <a:pt x="28" y="19"/>
                    </a:lnTo>
                    <a:lnTo>
                      <a:pt x="22" y="13"/>
                    </a:lnTo>
                    <a:lnTo>
                      <a:pt x="21" y="7"/>
                    </a:lnTo>
                    <a:lnTo>
                      <a:pt x="21" y="5"/>
                    </a:lnTo>
                    <a:lnTo>
                      <a:pt x="19" y="5"/>
                    </a:lnTo>
                    <a:lnTo>
                      <a:pt x="16" y="2"/>
                    </a:lnTo>
                    <a:lnTo>
                      <a:pt x="12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25" name="Freeform 5077">
                <a:extLst>
                  <a:ext uri="{FF2B5EF4-FFF2-40B4-BE49-F238E27FC236}">
                    <a16:creationId xmlns:a16="http://schemas.microsoft.com/office/drawing/2014/main" id="{A160CDC0-0B39-9CBF-DE4C-9265DA86FF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1" y="2333"/>
                <a:ext cx="27" cy="40"/>
              </a:xfrm>
              <a:custGeom>
                <a:avLst/>
                <a:gdLst>
                  <a:gd name="T0" fmla="*/ 67 w 108"/>
                  <a:gd name="T1" fmla="*/ 1 h 158"/>
                  <a:gd name="T2" fmla="*/ 70 w 108"/>
                  <a:gd name="T3" fmla="*/ 7 h 158"/>
                  <a:gd name="T4" fmla="*/ 72 w 108"/>
                  <a:gd name="T5" fmla="*/ 12 h 158"/>
                  <a:gd name="T6" fmla="*/ 77 w 108"/>
                  <a:gd name="T7" fmla="*/ 31 h 158"/>
                  <a:gd name="T8" fmla="*/ 79 w 108"/>
                  <a:gd name="T9" fmla="*/ 32 h 158"/>
                  <a:gd name="T10" fmla="*/ 80 w 108"/>
                  <a:gd name="T11" fmla="*/ 36 h 158"/>
                  <a:gd name="T12" fmla="*/ 98 w 108"/>
                  <a:gd name="T13" fmla="*/ 56 h 158"/>
                  <a:gd name="T14" fmla="*/ 103 w 108"/>
                  <a:gd name="T15" fmla="*/ 61 h 158"/>
                  <a:gd name="T16" fmla="*/ 104 w 108"/>
                  <a:gd name="T17" fmla="*/ 65 h 158"/>
                  <a:gd name="T18" fmla="*/ 108 w 108"/>
                  <a:gd name="T19" fmla="*/ 67 h 158"/>
                  <a:gd name="T20" fmla="*/ 97 w 108"/>
                  <a:gd name="T21" fmla="*/ 81 h 158"/>
                  <a:gd name="T22" fmla="*/ 98 w 108"/>
                  <a:gd name="T23" fmla="*/ 89 h 158"/>
                  <a:gd name="T24" fmla="*/ 96 w 108"/>
                  <a:gd name="T25" fmla="*/ 94 h 158"/>
                  <a:gd name="T26" fmla="*/ 77 w 108"/>
                  <a:gd name="T27" fmla="*/ 98 h 158"/>
                  <a:gd name="T28" fmla="*/ 74 w 108"/>
                  <a:gd name="T29" fmla="*/ 94 h 158"/>
                  <a:gd name="T30" fmla="*/ 60 w 108"/>
                  <a:gd name="T31" fmla="*/ 82 h 158"/>
                  <a:gd name="T32" fmla="*/ 58 w 108"/>
                  <a:gd name="T33" fmla="*/ 75 h 158"/>
                  <a:gd name="T34" fmla="*/ 45 w 108"/>
                  <a:gd name="T35" fmla="*/ 67 h 158"/>
                  <a:gd name="T36" fmla="*/ 31 w 108"/>
                  <a:gd name="T37" fmla="*/ 72 h 158"/>
                  <a:gd name="T38" fmla="*/ 28 w 108"/>
                  <a:gd name="T39" fmla="*/ 78 h 158"/>
                  <a:gd name="T40" fmla="*/ 24 w 108"/>
                  <a:gd name="T41" fmla="*/ 82 h 158"/>
                  <a:gd name="T42" fmla="*/ 23 w 108"/>
                  <a:gd name="T43" fmla="*/ 96 h 158"/>
                  <a:gd name="T44" fmla="*/ 27 w 108"/>
                  <a:gd name="T45" fmla="*/ 108 h 158"/>
                  <a:gd name="T46" fmla="*/ 42 w 108"/>
                  <a:gd name="T47" fmla="*/ 116 h 158"/>
                  <a:gd name="T48" fmla="*/ 49 w 108"/>
                  <a:gd name="T49" fmla="*/ 117 h 158"/>
                  <a:gd name="T50" fmla="*/ 51 w 108"/>
                  <a:gd name="T51" fmla="*/ 120 h 158"/>
                  <a:gd name="T52" fmla="*/ 49 w 108"/>
                  <a:gd name="T53" fmla="*/ 133 h 158"/>
                  <a:gd name="T54" fmla="*/ 45 w 108"/>
                  <a:gd name="T55" fmla="*/ 137 h 158"/>
                  <a:gd name="T56" fmla="*/ 40 w 108"/>
                  <a:gd name="T57" fmla="*/ 135 h 158"/>
                  <a:gd name="T58" fmla="*/ 36 w 108"/>
                  <a:gd name="T59" fmla="*/ 130 h 158"/>
                  <a:gd name="T60" fmla="*/ 33 w 108"/>
                  <a:gd name="T61" fmla="*/ 131 h 158"/>
                  <a:gd name="T62" fmla="*/ 23 w 108"/>
                  <a:gd name="T63" fmla="*/ 137 h 158"/>
                  <a:gd name="T64" fmla="*/ 16 w 108"/>
                  <a:gd name="T65" fmla="*/ 138 h 158"/>
                  <a:gd name="T66" fmla="*/ 7 w 108"/>
                  <a:gd name="T67" fmla="*/ 149 h 158"/>
                  <a:gd name="T68" fmla="*/ 0 w 108"/>
                  <a:gd name="T69" fmla="*/ 158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08" h="158">
                    <a:moveTo>
                      <a:pt x="67" y="0"/>
                    </a:moveTo>
                    <a:lnTo>
                      <a:pt x="67" y="1"/>
                    </a:lnTo>
                    <a:lnTo>
                      <a:pt x="70" y="5"/>
                    </a:lnTo>
                    <a:lnTo>
                      <a:pt x="70" y="7"/>
                    </a:lnTo>
                    <a:lnTo>
                      <a:pt x="72" y="10"/>
                    </a:lnTo>
                    <a:lnTo>
                      <a:pt x="72" y="12"/>
                    </a:lnTo>
                    <a:lnTo>
                      <a:pt x="74" y="25"/>
                    </a:lnTo>
                    <a:lnTo>
                      <a:pt x="77" y="31"/>
                    </a:lnTo>
                    <a:lnTo>
                      <a:pt x="79" y="31"/>
                    </a:lnTo>
                    <a:lnTo>
                      <a:pt x="79" y="32"/>
                    </a:lnTo>
                    <a:lnTo>
                      <a:pt x="80" y="32"/>
                    </a:lnTo>
                    <a:lnTo>
                      <a:pt x="80" y="36"/>
                    </a:lnTo>
                    <a:lnTo>
                      <a:pt x="84" y="43"/>
                    </a:lnTo>
                    <a:lnTo>
                      <a:pt x="98" y="56"/>
                    </a:lnTo>
                    <a:lnTo>
                      <a:pt x="100" y="58"/>
                    </a:lnTo>
                    <a:lnTo>
                      <a:pt x="103" y="61"/>
                    </a:lnTo>
                    <a:lnTo>
                      <a:pt x="104" y="64"/>
                    </a:lnTo>
                    <a:lnTo>
                      <a:pt x="104" y="65"/>
                    </a:lnTo>
                    <a:lnTo>
                      <a:pt x="108" y="65"/>
                    </a:lnTo>
                    <a:lnTo>
                      <a:pt x="108" y="67"/>
                    </a:lnTo>
                    <a:lnTo>
                      <a:pt x="100" y="75"/>
                    </a:lnTo>
                    <a:lnTo>
                      <a:pt x="97" y="81"/>
                    </a:lnTo>
                    <a:lnTo>
                      <a:pt x="97" y="85"/>
                    </a:lnTo>
                    <a:lnTo>
                      <a:pt x="98" y="89"/>
                    </a:lnTo>
                    <a:lnTo>
                      <a:pt x="97" y="89"/>
                    </a:lnTo>
                    <a:lnTo>
                      <a:pt x="96" y="94"/>
                    </a:lnTo>
                    <a:lnTo>
                      <a:pt x="83" y="98"/>
                    </a:lnTo>
                    <a:lnTo>
                      <a:pt x="77" y="98"/>
                    </a:lnTo>
                    <a:lnTo>
                      <a:pt x="74" y="96"/>
                    </a:lnTo>
                    <a:lnTo>
                      <a:pt x="74" y="94"/>
                    </a:lnTo>
                    <a:lnTo>
                      <a:pt x="69" y="91"/>
                    </a:lnTo>
                    <a:lnTo>
                      <a:pt x="60" y="82"/>
                    </a:lnTo>
                    <a:lnTo>
                      <a:pt x="58" y="77"/>
                    </a:lnTo>
                    <a:lnTo>
                      <a:pt x="58" y="75"/>
                    </a:lnTo>
                    <a:lnTo>
                      <a:pt x="51" y="70"/>
                    </a:lnTo>
                    <a:lnTo>
                      <a:pt x="45" y="67"/>
                    </a:lnTo>
                    <a:lnTo>
                      <a:pt x="36" y="68"/>
                    </a:lnTo>
                    <a:lnTo>
                      <a:pt x="31" y="72"/>
                    </a:lnTo>
                    <a:lnTo>
                      <a:pt x="31" y="74"/>
                    </a:lnTo>
                    <a:lnTo>
                      <a:pt x="28" y="78"/>
                    </a:lnTo>
                    <a:lnTo>
                      <a:pt x="28" y="81"/>
                    </a:lnTo>
                    <a:lnTo>
                      <a:pt x="24" y="82"/>
                    </a:lnTo>
                    <a:lnTo>
                      <a:pt x="23" y="82"/>
                    </a:lnTo>
                    <a:lnTo>
                      <a:pt x="23" y="96"/>
                    </a:lnTo>
                    <a:lnTo>
                      <a:pt x="27" y="106"/>
                    </a:lnTo>
                    <a:lnTo>
                      <a:pt x="27" y="108"/>
                    </a:lnTo>
                    <a:lnTo>
                      <a:pt x="44" y="114"/>
                    </a:lnTo>
                    <a:lnTo>
                      <a:pt x="42" y="116"/>
                    </a:lnTo>
                    <a:lnTo>
                      <a:pt x="45" y="117"/>
                    </a:lnTo>
                    <a:lnTo>
                      <a:pt x="49" y="117"/>
                    </a:lnTo>
                    <a:lnTo>
                      <a:pt x="49" y="118"/>
                    </a:lnTo>
                    <a:lnTo>
                      <a:pt x="51" y="120"/>
                    </a:lnTo>
                    <a:lnTo>
                      <a:pt x="51" y="127"/>
                    </a:lnTo>
                    <a:lnTo>
                      <a:pt x="49" y="133"/>
                    </a:lnTo>
                    <a:lnTo>
                      <a:pt x="46" y="137"/>
                    </a:lnTo>
                    <a:lnTo>
                      <a:pt x="45" y="137"/>
                    </a:lnTo>
                    <a:lnTo>
                      <a:pt x="44" y="135"/>
                    </a:lnTo>
                    <a:lnTo>
                      <a:pt x="40" y="135"/>
                    </a:lnTo>
                    <a:lnTo>
                      <a:pt x="36" y="131"/>
                    </a:lnTo>
                    <a:lnTo>
                      <a:pt x="36" y="130"/>
                    </a:lnTo>
                    <a:lnTo>
                      <a:pt x="34" y="130"/>
                    </a:lnTo>
                    <a:lnTo>
                      <a:pt x="33" y="131"/>
                    </a:lnTo>
                    <a:lnTo>
                      <a:pt x="34" y="131"/>
                    </a:lnTo>
                    <a:lnTo>
                      <a:pt x="23" y="137"/>
                    </a:lnTo>
                    <a:lnTo>
                      <a:pt x="17" y="137"/>
                    </a:lnTo>
                    <a:lnTo>
                      <a:pt x="16" y="138"/>
                    </a:lnTo>
                    <a:lnTo>
                      <a:pt x="9" y="144"/>
                    </a:lnTo>
                    <a:lnTo>
                      <a:pt x="7" y="149"/>
                    </a:lnTo>
                    <a:lnTo>
                      <a:pt x="5" y="154"/>
                    </a:lnTo>
                    <a:lnTo>
                      <a:pt x="0" y="15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26" name="Freeform 5078">
                <a:extLst>
                  <a:ext uri="{FF2B5EF4-FFF2-40B4-BE49-F238E27FC236}">
                    <a16:creationId xmlns:a16="http://schemas.microsoft.com/office/drawing/2014/main" id="{3A08B965-754C-2F76-DCD3-5BF08A0AE5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7" y="2327"/>
                <a:ext cx="25" cy="6"/>
              </a:xfrm>
              <a:custGeom>
                <a:avLst/>
                <a:gdLst>
                  <a:gd name="T0" fmla="*/ 96 w 96"/>
                  <a:gd name="T1" fmla="*/ 17 h 23"/>
                  <a:gd name="T2" fmla="*/ 93 w 96"/>
                  <a:gd name="T3" fmla="*/ 14 h 23"/>
                  <a:gd name="T4" fmla="*/ 93 w 96"/>
                  <a:gd name="T5" fmla="*/ 13 h 23"/>
                  <a:gd name="T6" fmla="*/ 77 w 96"/>
                  <a:gd name="T7" fmla="*/ 7 h 23"/>
                  <a:gd name="T8" fmla="*/ 55 w 96"/>
                  <a:gd name="T9" fmla="*/ 3 h 23"/>
                  <a:gd name="T10" fmla="*/ 48 w 96"/>
                  <a:gd name="T11" fmla="*/ 0 h 23"/>
                  <a:gd name="T12" fmla="*/ 41 w 96"/>
                  <a:gd name="T13" fmla="*/ 2 h 23"/>
                  <a:gd name="T14" fmla="*/ 36 w 96"/>
                  <a:gd name="T15" fmla="*/ 2 h 23"/>
                  <a:gd name="T16" fmla="*/ 29 w 96"/>
                  <a:gd name="T17" fmla="*/ 5 h 23"/>
                  <a:gd name="T18" fmla="*/ 24 w 96"/>
                  <a:gd name="T19" fmla="*/ 10 h 23"/>
                  <a:gd name="T20" fmla="*/ 14 w 96"/>
                  <a:gd name="T21" fmla="*/ 13 h 23"/>
                  <a:gd name="T22" fmla="*/ 2 w 96"/>
                  <a:gd name="T23" fmla="*/ 21 h 23"/>
                  <a:gd name="T24" fmla="*/ 0 w 96"/>
                  <a:gd name="T25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6" h="23">
                    <a:moveTo>
                      <a:pt x="96" y="17"/>
                    </a:moveTo>
                    <a:lnTo>
                      <a:pt x="93" y="14"/>
                    </a:lnTo>
                    <a:lnTo>
                      <a:pt x="93" y="13"/>
                    </a:lnTo>
                    <a:lnTo>
                      <a:pt x="77" y="7"/>
                    </a:lnTo>
                    <a:lnTo>
                      <a:pt x="55" y="3"/>
                    </a:lnTo>
                    <a:lnTo>
                      <a:pt x="48" y="0"/>
                    </a:lnTo>
                    <a:lnTo>
                      <a:pt x="41" y="2"/>
                    </a:lnTo>
                    <a:lnTo>
                      <a:pt x="36" y="2"/>
                    </a:lnTo>
                    <a:lnTo>
                      <a:pt x="29" y="5"/>
                    </a:lnTo>
                    <a:lnTo>
                      <a:pt x="24" y="10"/>
                    </a:lnTo>
                    <a:lnTo>
                      <a:pt x="14" y="13"/>
                    </a:lnTo>
                    <a:lnTo>
                      <a:pt x="2" y="21"/>
                    </a:lnTo>
                    <a:lnTo>
                      <a:pt x="0" y="2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27" name="Freeform 5079">
                <a:extLst>
                  <a:ext uri="{FF2B5EF4-FFF2-40B4-BE49-F238E27FC236}">
                    <a16:creationId xmlns:a16="http://schemas.microsoft.com/office/drawing/2014/main" id="{12BDD5C5-DD31-27DB-C2EE-E5954E264F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2" y="2368"/>
                <a:ext cx="6" cy="10"/>
              </a:xfrm>
              <a:custGeom>
                <a:avLst/>
                <a:gdLst>
                  <a:gd name="T0" fmla="*/ 25 w 25"/>
                  <a:gd name="T1" fmla="*/ 17 h 40"/>
                  <a:gd name="T2" fmla="*/ 18 w 25"/>
                  <a:gd name="T3" fmla="*/ 10 h 40"/>
                  <a:gd name="T4" fmla="*/ 18 w 25"/>
                  <a:gd name="T5" fmla="*/ 7 h 40"/>
                  <a:gd name="T6" fmla="*/ 15 w 25"/>
                  <a:gd name="T7" fmla="*/ 0 h 40"/>
                  <a:gd name="T8" fmla="*/ 13 w 25"/>
                  <a:gd name="T9" fmla="*/ 0 h 40"/>
                  <a:gd name="T10" fmla="*/ 13 w 25"/>
                  <a:gd name="T11" fmla="*/ 1 h 40"/>
                  <a:gd name="T12" fmla="*/ 2 w 25"/>
                  <a:gd name="T13" fmla="*/ 13 h 40"/>
                  <a:gd name="T14" fmla="*/ 0 w 25"/>
                  <a:gd name="T15" fmla="*/ 24 h 40"/>
                  <a:gd name="T16" fmla="*/ 6 w 25"/>
                  <a:gd name="T17" fmla="*/ 31 h 40"/>
                  <a:gd name="T18" fmla="*/ 7 w 25"/>
                  <a:gd name="T19" fmla="*/ 39 h 40"/>
                  <a:gd name="T20" fmla="*/ 9 w 25"/>
                  <a:gd name="T21" fmla="*/ 4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5" h="40">
                    <a:moveTo>
                      <a:pt x="25" y="17"/>
                    </a:moveTo>
                    <a:lnTo>
                      <a:pt x="18" y="10"/>
                    </a:lnTo>
                    <a:lnTo>
                      <a:pt x="18" y="7"/>
                    </a:lnTo>
                    <a:lnTo>
                      <a:pt x="15" y="0"/>
                    </a:lnTo>
                    <a:lnTo>
                      <a:pt x="13" y="0"/>
                    </a:lnTo>
                    <a:lnTo>
                      <a:pt x="13" y="1"/>
                    </a:lnTo>
                    <a:lnTo>
                      <a:pt x="2" y="13"/>
                    </a:lnTo>
                    <a:lnTo>
                      <a:pt x="0" y="24"/>
                    </a:lnTo>
                    <a:lnTo>
                      <a:pt x="6" y="31"/>
                    </a:lnTo>
                    <a:lnTo>
                      <a:pt x="7" y="39"/>
                    </a:lnTo>
                    <a:lnTo>
                      <a:pt x="9" y="4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28" name="Freeform 5080">
                <a:extLst>
                  <a:ext uri="{FF2B5EF4-FFF2-40B4-BE49-F238E27FC236}">
                    <a16:creationId xmlns:a16="http://schemas.microsoft.com/office/drawing/2014/main" id="{CC6A89D3-5B6C-7A59-24B0-83DEAE8718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4" y="2378"/>
                <a:ext cx="74" cy="14"/>
              </a:xfrm>
              <a:custGeom>
                <a:avLst/>
                <a:gdLst>
                  <a:gd name="T0" fmla="*/ 298 w 298"/>
                  <a:gd name="T1" fmla="*/ 33 h 54"/>
                  <a:gd name="T2" fmla="*/ 288 w 298"/>
                  <a:gd name="T3" fmla="*/ 35 h 54"/>
                  <a:gd name="T4" fmla="*/ 279 w 298"/>
                  <a:gd name="T5" fmla="*/ 42 h 54"/>
                  <a:gd name="T6" fmla="*/ 273 w 298"/>
                  <a:gd name="T7" fmla="*/ 49 h 54"/>
                  <a:gd name="T8" fmla="*/ 269 w 298"/>
                  <a:gd name="T9" fmla="*/ 54 h 54"/>
                  <a:gd name="T10" fmla="*/ 265 w 298"/>
                  <a:gd name="T11" fmla="*/ 52 h 54"/>
                  <a:gd name="T12" fmla="*/ 264 w 298"/>
                  <a:gd name="T13" fmla="*/ 52 h 54"/>
                  <a:gd name="T14" fmla="*/ 259 w 298"/>
                  <a:gd name="T15" fmla="*/ 51 h 54"/>
                  <a:gd name="T16" fmla="*/ 257 w 298"/>
                  <a:gd name="T17" fmla="*/ 48 h 54"/>
                  <a:gd name="T18" fmla="*/ 257 w 298"/>
                  <a:gd name="T19" fmla="*/ 42 h 54"/>
                  <a:gd name="T20" fmla="*/ 255 w 298"/>
                  <a:gd name="T21" fmla="*/ 34 h 54"/>
                  <a:gd name="T22" fmla="*/ 251 w 298"/>
                  <a:gd name="T23" fmla="*/ 35 h 54"/>
                  <a:gd name="T24" fmla="*/ 243 w 298"/>
                  <a:gd name="T25" fmla="*/ 37 h 54"/>
                  <a:gd name="T26" fmla="*/ 231 w 298"/>
                  <a:gd name="T27" fmla="*/ 37 h 54"/>
                  <a:gd name="T28" fmla="*/ 230 w 298"/>
                  <a:gd name="T29" fmla="*/ 35 h 54"/>
                  <a:gd name="T30" fmla="*/ 226 w 298"/>
                  <a:gd name="T31" fmla="*/ 35 h 54"/>
                  <a:gd name="T32" fmla="*/ 217 w 298"/>
                  <a:gd name="T33" fmla="*/ 37 h 54"/>
                  <a:gd name="T34" fmla="*/ 176 w 298"/>
                  <a:gd name="T35" fmla="*/ 51 h 54"/>
                  <a:gd name="T36" fmla="*/ 171 w 298"/>
                  <a:gd name="T37" fmla="*/ 51 h 54"/>
                  <a:gd name="T38" fmla="*/ 156 w 298"/>
                  <a:gd name="T39" fmla="*/ 52 h 54"/>
                  <a:gd name="T40" fmla="*/ 154 w 298"/>
                  <a:gd name="T41" fmla="*/ 52 h 54"/>
                  <a:gd name="T42" fmla="*/ 142 w 298"/>
                  <a:gd name="T43" fmla="*/ 45 h 54"/>
                  <a:gd name="T44" fmla="*/ 127 w 298"/>
                  <a:gd name="T45" fmla="*/ 20 h 54"/>
                  <a:gd name="T46" fmla="*/ 130 w 298"/>
                  <a:gd name="T47" fmla="*/ 4 h 54"/>
                  <a:gd name="T48" fmla="*/ 113 w 298"/>
                  <a:gd name="T49" fmla="*/ 16 h 54"/>
                  <a:gd name="T50" fmla="*/ 106 w 298"/>
                  <a:gd name="T51" fmla="*/ 24 h 54"/>
                  <a:gd name="T52" fmla="*/ 103 w 298"/>
                  <a:gd name="T53" fmla="*/ 31 h 54"/>
                  <a:gd name="T54" fmla="*/ 97 w 298"/>
                  <a:gd name="T55" fmla="*/ 34 h 54"/>
                  <a:gd name="T56" fmla="*/ 93 w 298"/>
                  <a:gd name="T57" fmla="*/ 34 h 54"/>
                  <a:gd name="T58" fmla="*/ 82 w 298"/>
                  <a:gd name="T59" fmla="*/ 37 h 54"/>
                  <a:gd name="T60" fmla="*/ 71 w 298"/>
                  <a:gd name="T61" fmla="*/ 35 h 54"/>
                  <a:gd name="T62" fmla="*/ 69 w 298"/>
                  <a:gd name="T63" fmla="*/ 35 h 54"/>
                  <a:gd name="T64" fmla="*/ 57 w 298"/>
                  <a:gd name="T65" fmla="*/ 42 h 54"/>
                  <a:gd name="T66" fmla="*/ 54 w 298"/>
                  <a:gd name="T67" fmla="*/ 45 h 54"/>
                  <a:gd name="T68" fmla="*/ 54 w 298"/>
                  <a:gd name="T69" fmla="*/ 44 h 54"/>
                  <a:gd name="T70" fmla="*/ 47 w 298"/>
                  <a:gd name="T71" fmla="*/ 33 h 54"/>
                  <a:gd name="T72" fmla="*/ 34 w 298"/>
                  <a:gd name="T73" fmla="*/ 26 h 54"/>
                  <a:gd name="T74" fmla="*/ 30 w 298"/>
                  <a:gd name="T75" fmla="*/ 21 h 54"/>
                  <a:gd name="T76" fmla="*/ 30 w 298"/>
                  <a:gd name="T77" fmla="*/ 20 h 54"/>
                  <a:gd name="T78" fmla="*/ 27 w 298"/>
                  <a:gd name="T79" fmla="*/ 13 h 54"/>
                  <a:gd name="T80" fmla="*/ 16 w 298"/>
                  <a:gd name="T81" fmla="*/ 3 h 54"/>
                  <a:gd name="T82" fmla="*/ 8 w 298"/>
                  <a:gd name="T83" fmla="*/ 3 h 54"/>
                  <a:gd name="T84" fmla="*/ 1 w 298"/>
                  <a:gd name="T85" fmla="*/ 2 h 54"/>
                  <a:gd name="T86" fmla="*/ 0 w 298"/>
                  <a:gd name="T87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98" h="54">
                    <a:moveTo>
                      <a:pt x="298" y="33"/>
                    </a:moveTo>
                    <a:lnTo>
                      <a:pt x="288" y="35"/>
                    </a:lnTo>
                    <a:lnTo>
                      <a:pt x="279" y="42"/>
                    </a:lnTo>
                    <a:lnTo>
                      <a:pt x="273" y="49"/>
                    </a:lnTo>
                    <a:lnTo>
                      <a:pt x="269" y="54"/>
                    </a:lnTo>
                    <a:lnTo>
                      <a:pt x="265" y="52"/>
                    </a:lnTo>
                    <a:lnTo>
                      <a:pt x="264" y="52"/>
                    </a:lnTo>
                    <a:lnTo>
                      <a:pt x="259" y="51"/>
                    </a:lnTo>
                    <a:lnTo>
                      <a:pt x="257" y="48"/>
                    </a:lnTo>
                    <a:lnTo>
                      <a:pt x="257" y="42"/>
                    </a:lnTo>
                    <a:lnTo>
                      <a:pt x="255" y="34"/>
                    </a:lnTo>
                    <a:lnTo>
                      <a:pt x="251" y="35"/>
                    </a:lnTo>
                    <a:lnTo>
                      <a:pt x="243" y="37"/>
                    </a:lnTo>
                    <a:lnTo>
                      <a:pt x="231" y="37"/>
                    </a:lnTo>
                    <a:lnTo>
                      <a:pt x="230" y="35"/>
                    </a:lnTo>
                    <a:lnTo>
                      <a:pt x="226" y="35"/>
                    </a:lnTo>
                    <a:lnTo>
                      <a:pt x="217" y="37"/>
                    </a:lnTo>
                    <a:lnTo>
                      <a:pt x="176" y="51"/>
                    </a:lnTo>
                    <a:lnTo>
                      <a:pt x="171" y="51"/>
                    </a:lnTo>
                    <a:lnTo>
                      <a:pt x="156" y="52"/>
                    </a:lnTo>
                    <a:lnTo>
                      <a:pt x="154" y="52"/>
                    </a:lnTo>
                    <a:lnTo>
                      <a:pt x="142" y="45"/>
                    </a:lnTo>
                    <a:lnTo>
                      <a:pt x="127" y="20"/>
                    </a:lnTo>
                    <a:lnTo>
                      <a:pt x="130" y="4"/>
                    </a:lnTo>
                    <a:lnTo>
                      <a:pt x="113" y="16"/>
                    </a:lnTo>
                    <a:lnTo>
                      <a:pt x="106" y="24"/>
                    </a:lnTo>
                    <a:lnTo>
                      <a:pt x="103" y="31"/>
                    </a:lnTo>
                    <a:lnTo>
                      <a:pt x="97" y="34"/>
                    </a:lnTo>
                    <a:lnTo>
                      <a:pt x="93" y="34"/>
                    </a:lnTo>
                    <a:lnTo>
                      <a:pt x="82" y="37"/>
                    </a:lnTo>
                    <a:lnTo>
                      <a:pt x="71" y="35"/>
                    </a:lnTo>
                    <a:lnTo>
                      <a:pt x="69" y="35"/>
                    </a:lnTo>
                    <a:lnTo>
                      <a:pt x="57" y="42"/>
                    </a:lnTo>
                    <a:lnTo>
                      <a:pt x="54" y="45"/>
                    </a:lnTo>
                    <a:lnTo>
                      <a:pt x="54" y="44"/>
                    </a:lnTo>
                    <a:lnTo>
                      <a:pt x="47" y="33"/>
                    </a:lnTo>
                    <a:lnTo>
                      <a:pt x="34" y="26"/>
                    </a:lnTo>
                    <a:lnTo>
                      <a:pt x="30" y="21"/>
                    </a:lnTo>
                    <a:lnTo>
                      <a:pt x="30" y="20"/>
                    </a:lnTo>
                    <a:lnTo>
                      <a:pt x="27" y="13"/>
                    </a:lnTo>
                    <a:lnTo>
                      <a:pt x="16" y="3"/>
                    </a:lnTo>
                    <a:lnTo>
                      <a:pt x="8" y="3"/>
                    </a:lnTo>
                    <a:lnTo>
                      <a:pt x="1" y="2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29" name="Line 5081">
                <a:extLst>
                  <a:ext uri="{FF2B5EF4-FFF2-40B4-BE49-F238E27FC236}">
                    <a16:creationId xmlns:a16="http://schemas.microsoft.com/office/drawing/2014/main" id="{83D15CE4-5413-F812-7E42-C0844A51AE0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458" y="2373"/>
                <a:ext cx="3" cy="0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30" name="Freeform 5082">
                <a:extLst>
                  <a:ext uri="{FF2B5EF4-FFF2-40B4-BE49-F238E27FC236}">
                    <a16:creationId xmlns:a16="http://schemas.microsoft.com/office/drawing/2014/main" id="{9883FA49-BFDB-9397-F209-68AC676895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1" y="2331"/>
                <a:ext cx="27" cy="21"/>
              </a:xfrm>
              <a:custGeom>
                <a:avLst/>
                <a:gdLst>
                  <a:gd name="T0" fmla="*/ 108 w 108"/>
                  <a:gd name="T1" fmla="*/ 81 h 81"/>
                  <a:gd name="T2" fmla="*/ 76 w 108"/>
                  <a:gd name="T3" fmla="*/ 47 h 81"/>
                  <a:gd name="T4" fmla="*/ 73 w 108"/>
                  <a:gd name="T5" fmla="*/ 45 h 81"/>
                  <a:gd name="T6" fmla="*/ 70 w 108"/>
                  <a:gd name="T7" fmla="*/ 45 h 81"/>
                  <a:gd name="T8" fmla="*/ 67 w 108"/>
                  <a:gd name="T9" fmla="*/ 44 h 81"/>
                  <a:gd name="T10" fmla="*/ 49 w 108"/>
                  <a:gd name="T11" fmla="*/ 44 h 81"/>
                  <a:gd name="T12" fmla="*/ 49 w 108"/>
                  <a:gd name="T13" fmla="*/ 45 h 81"/>
                  <a:gd name="T14" fmla="*/ 43 w 108"/>
                  <a:gd name="T15" fmla="*/ 49 h 81"/>
                  <a:gd name="T16" fmla="*/ 42 w 108"/>
                  <a:gd name="T17" fmla="*/ 44 h 81"/>
                  <a:gd name="T18" fmla="*/ 43 w 108"/>
                  <a:gd name="T19" fmla="*/ 42 h 81"/>
                  <a:gd name="T20" fmla="*/ 45 w 108"/>
                  <a:gd name="T21" fmla="*/ 40 h 81"/>
                  <a:gd name="T22" fmla="*/ 45 w 108"/>
                  <a:gd name="T23" fmla="*/ 38 h 81"/>
                  <a:gd name="T24" fmla="*/ 43 w 108"/>
                  <a:gd name="T25" fmla="*/ 37 h 81"/>
                  <a:gd name="T26" fmla="*/ 43 w 108"/>
                  <a:gd name="T27" fmla="*/ 35 h 81"/>
                  <a:gd name="T28" fmla="*/ 40 w 108"/>
                  <a:gd name="T29" fmla="*/ 34 h 81"/>
                  <a:gd name="T30" fmla="*/ 31 w 108"/>
                  <a:gd name="T31" fmla="*/ 26 h 81"/>
                  <a:gd name="T32" fmla="*/ 29 w 108"/>
                  <a:gd name="T33" fmla="*/ 26 h 81"/>
                  <a:gd name="T34" fmla="*/ 28 w 108"/>
                  <a:gd name="T35" fmla="*/ 23 h 81"/>
                  <a:gd name="T36" fmla="*/ 19 w 108"/>
                  <a:gd name="T37" fmla="*/ 11 h 81"/>
                  <a:gd name="T38" fmla="*/ 17 w 108"/>
                  <a:gd name="T39" fmla="*/ 10 h 81"/>
                  <a:gd name="T40" fmla="*/ 14 w 108"/>
                  <a:gd name="T41" fmla="*/ 7 h 81"/>
                  <a:gd name="T42" fmla="*/ 11 w 108"/>
                  <a:gd name="T43" fmla="*/ 7 h 81"/>
                  <a:gd name="T44" fmla="*/ 10 w 108"/>
                  <a:gd name="T45" fmla="*/ 9 h 81"/>
                  <a:gd name="T46" fmla="*/ 4 w 108"/>
                  <a:gd name="T47" fmla="*/ 9 h 81"/>
                  <a:gd name="T48" fmla="*/ 2 w 108"/>
                  <a:gd name="T49" fmla="*/ 7 h 81"/>
                  <a:gd name="T50" fmla="*/ 2 w 108"/>
                  <a:gd name="T51" fmla="*/ 6 h 81"/>
                  <a:gd name="T52" fmla="*/ 0 w 108"/>
                  <a:gd name="T53" fmla="*/ 6 h 81"/>
                  <a:gd name="T54" fmla="*/ 0 w 108"/>
                  <a:gd name="T55" fmla="*/ 0 h 81"/>
                  <a:gd name="T56" fmla="*/ 2 w 108"/>
                  <a:gd name="T57" fmla="*/ 0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08" h="81">
                    <a:moveTo>
                      <a:pt x="108" y="81"/>
                    </a:moveTo>
                    <a:lnTo>
                      <a:pt x="76" y="47"/>
                    </a:lnTo>
                    <a:lnTo>
                      <a:pt x="73" y="45"/>
                    </a:lnTo>
                    <a:lnTo>
                      <a:pt x="70" y="45"/>
                    </a:lnTo>
                    <a:lnTo>
                      <a:pt x="67" y="44"/>
                    </a:lnTo>
                    <a:lnTo>
                      <a:pt x="49" y="44"/>
                    </a:lnTo>
                    <a:lnTo>
                      <a:pt x="49" y="45"/>
                    </a:lnTo>
                    <a:lnTo>
                      <a:pt x="43" y="49"/>
                    </a:lnTo>
                    <a:lnTo>
                      <a:pt x="42" y="44"/>
                    </a:lnTo>
                    <a:lnTo>
                      <a:pt x="43" y="42"/>
                    </a:lnTo>
                    <a:lnTo>
                      <a:pt x="45" y="40"/>
                    </a:lnTo>
                    <a:lnTo>
                      <a:pt x="45" y="38"/>
                    </a:lnTo>
                    <a:lnTo>
                      <a:pt x="43" y="37"/>
                    </a:lnTo>
                    <a:lnTo>
                      <a:pt x="43" y="35"/>
                    </a:lnTo>
                    <a:lnTo>
                      <a:pt x="40" y="34"/>
                    </a:lnTo>
                    <a:lnTo>
                      <a:pt x="31" y="26"/>
                    </a:lnTo>
                    <a:lnTo>
                      <a:pt x="29" y="26"/>
                    </a:lnTo>
                    <a:lnTo>
                      <a:pt x="28" y="23"/>
                    </a:lnTo>
                    <a:lnTo>
                      <a:pt x="19" y="11"/>
                    </a:lnTo>
                    <a:lnTo>
                      <a:pt x="17" y="10"/>
                    </a:lnTo>
                    <a:lnTo>
                      <a:pt x="14" y="7"/>
                    </a:lnTo>
                    <a:lnTo>
                      <a:pt x="11" y="7"/>
                    </a:lnTo>
                    <a:lnTo>
                      <a:pt x="10" y="9"/>
                    </a:lnTo>
                    <a:lnTo>
                      <a:pt x="4" y="9"/>
                    </a:lnTo>
                    <a:lnTo>
                      <a:pt x="2" y="7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2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31" name="Freeform 5083">
                <a:extLst>
                  <a:ext uri="{FF2B5EF4-FFF2-40B4-BE49-F238E27FC236}">
                    <a16:creationId xmlns:a16="http://schemas.microsoft.com/office/drawing/2014/main" id="{B5A325C8-3952-0B8D-06EE-95404A11CD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8" y="2387"/>
                <a:ext cx="56" cy="116"/>
              </a:xfrm>
              <a:custGeom>
                <a:avLst/>
                <a:gdLst>
                  <a:gd name="T0" fmla="*/ 218 w 220"/>
                  <a:gd name="T1" fmla="*/ 463 h 465"/>
                  <a:gd name="T2" fmla="*/ 220 w 220"/>
                  <a:gd name="T3" fmla="*/ 460 h 465"/>
                  <a:gd name="T4" fmla="*/ 218 w 220"/>
                  <a:gd name="T5" fmla="*/ 455 h 465"/>
                  <a:gd name="T6" fmla="*/ 215 w 220"/>
                  <a:gd name="T7" fmla="*/ 451 h 465"/>
                  <a:gd name="T8" fmla="*/ 199 w 220"/>
                  <a:gd name="T9" fmla="*/ 426 h 465"/>
                  <a:gd name="T10" fmla="*/ 196 w 220"/>
                  <a:gd name="T11" fmla="*/ 421 h 465"/>
                  <a:gd name="T12" fmla="*/ 180 w 220"/>
                  <a:gd name="T13" fmla="*/ 409 h 465"/>
                  <a:gd name="T14" fmla="*/ 176 w 220"/>
                  <a:gd name="T15" fmla="*/ 407 h 465"/>
                  <a:gd name="T16" fmla="*/ 167 w 220"/>
                  <a:gd name="T17" fmla="*/ 405 h 465"/>
                  <a:gd name="T18" fmla="*/ 161 w 220"/>
                  <a:gd name="T19" fmla="*/ 398 h 465"/>
                  <a:gd name="T20" fmla="*/ 160 w 220"/>
                  <a:gd name="T21" fmla="*/ 385 h 465"/>
                  <a:gd name="T22" fmla="*/ 161 w 220"/>
                  <a:gd name="T23" fmla="*/ 382 h 465"/>
                  <a:gd name="T24" fmla="*/ 165 w 220"/>
                  <a:gd name="T25" fmla="*/ 376 h 465"/>
                  <a:gd name="T26" fmla="*/ 175 w 220"/>
                  <a:gd name="T27" fmla="*/ 369 h 465"/>
                  <a:gd name="T28" fmla="*/ 180 w 220"/>
                  <a:gd name="T29" fmla="*/ 361 h 465"/>
                  <a:gd name="T30" fmla="*/ 182 w 220"/>
                  <a:gd name="T31" fmla="*/ 356 h 465"/>
                  <a:gd name="T32" fmla="*/ 180 w 220"/>
                  <a:gd name="T33" fmla="*/ 352 h 465"/>
                  <a:gd name="T34" fmla="*/ 173 w 220"/>
                  <a:gd name="T35" fmla="*/ 350 h 465"/>
                  <a:gd name="T36" fmla="*/ 158 w 220"/>
                  <a:gd name="T37" fmla="*/ 343 h 465"/>
                  <a:gd name="T38" fmla="*/ 155 w 220"/>
                  <a:gd name="T39" fmla="*/ 331 h 465"/>
                  <a:gd name="T40" fmla="*/ 157 w 220"/>
                  <a:gd name="T41" fmla="*/ 324 h 465"/>
                  <a:gd name="T42" fmla="*/ 154 w 220"/>
                  <a:gd name="T43" fmla="*/ 311 h 465"/>
                  <a:gd name="T44" fmla="*/ 144 w 220"/>
                  <a:gd name="T45" fmla="*/ 308 h 465"/>
                  <a:gd name="T46" fmla="*/ 141 w 220"/>
                  <a:gd name="T47" fmla="*/ 294 h 465"/>
                  <a:gd name="T48" fmla="*/ 143 w 220"/>
                  <a:gd name="T49" fmla="*/ 289 h 465"/>
                  <a:gd name="T50" fmla="*/ 112 w 220"/>
                  <a:gd name="T51" fmla="*/ 276 h 465"/>
                  <a:gd name="T52" fmla="*/ 112 w 220"/>
                  <a:gd name="T53" fmla="*/ 266 h 465"/>
                  <a:gd name="T54" fmla="*/ 126 w 220"/>
                  <a:gd name="T55" fmla="*/ 244 h 465"/>
                  <a:gd name="T56" fmla="*/ 127 w 220"/>
                  <a:gd name="T57" fmla="*/ 240 h 465"/>
                  <a:gd name="T58" fmla="*/ 116 w 220"/>
                  <a:gd name="T59" fmla="*/ 241 h 465"/>
                  <a:gd name="T60" fmla="*/ 113 w 220"/>
                  <a:gd name="T61" fmla="*/ 234 h 465"/>
                  <a:gd name="T62" fmla="*/ 106 w 220"/>
                  <a:gd name="T63" fmla="*/ 230 h 465"/>
                  <a:gd name="T64" fmla="*/ 60 w 220"/>
                  <a:gd name="T65" fmla="*/ 237 h 465"/>
                  <a:gd name="T66" fmla="*/ 53 w 220"/>
                  <a:gd name="T67" fmla="*/ 241 h 465"/>
                  <a:gd name="T68" fmla="*/ 31 w 220"/>
                  <a:gd name="T69" fmla="*/ 223 h 465"/>
                  <a:gd name="T70" fmla="*/ 27 w 220"/>
                  <a:gd name="T71" fmla="*/ 213 h 465"/>
                  <a:gd name="T72" fmla="*/ 28 w 220"/>
                  <a:gd name="T73" fmla="*/ 208 h 465"/>
                  <a:gd name="T74" fmla="*/ 31 w 220"/>
                  <a:gd name="T75" fmla="*/ 209 h 465"/>
                  <a:gd name="T76" fmla="*/ 33 w 220"/>
                  <a:gd name="T77" fmla="*/ 206 h 465"/>
                  <a:gd name="T78" fmla="*/ 33 w 220"/>
                  <a:gd name="T79" fmla="*/ 205 h 465"/>
                  <a:gd name="T80" fmla="*/ 28 w 220"/>
                  <a:gd name="T81" fmla="*/ 189 h 465"/>
                  <a:gd name="T82" fmla="*/ 23 w 220"/>
                  <a:gd name="T83" fmla="*/ 188 h 465"/>
                  <a:gd name="T84" fmla="*/ 16 w 220"/>
                  <a:gd name="T85" fmla="*/ 158 h 465"/>
                  <a:gd name="T86" fmla="*/ 34 w 220"/>
                  <a:gd name="T87" fmla="*/ 152 h 465"/>
                  <a:gd name="T88" fmla="*/ 30 w 220"/>
                  <a:gd name="T89" fmla="*/ 138 h 465"/>
                  <a:gd name="T90" fmla="*/ 33 w 220"/>
                  <a:gd name="T91" fmla="*/ 135 h 465"/>
                  <a:gd name="T92" fmla="*/ 46 w 220"/>
                  <a:gd name="T93" fmla="*/ 124 h 465"/>
                  <a:gd name="T94" fmla="*/ 48 w 220"/>
                  <a:gd name="T95" fmla="*/ 115 h 465"/>
                  <a:gd name="T96" fmla="*/ 46 w 220"/>
                  <a:gd name="T97" fmla="*/ 100 h 465"/>
                  <a:gd name="T98" fmla="*/ 51 w 220"/>
                  <a:gd name="T99" fmla="*/ 92 h 465"/>
                  <a:gd name="T100" fmla="*/ 56 w 220"/>
                  <a:gd name="T101" fmla="*/ 67 h 465"/>
                  <a:gd name="T102" fmla="*/ 55 w 220"/>
                  <a:gd name="T103" fmla="*/ 61 h 465"/>
                  <a:gd name="T104" fmla="*/ 46 w 220"/>
                  <a:gd name="T105" fmla="*/ 57 h 465"/>
                  <a:gd name="T106" fmla="*/ 30 w 220"/>
                  <a:gd name="T107" fmla="*/ 46 h 465"/>
                  <a:gd name="T108" fmla="*/ 14 w 220"/>
                  <a:gd name="T109" fmla="*/ 40 h 465"/>
                  <a:gd name="T110" fmla="*/ 10 w 220"/>
                  <a:gd name="T111" fmla="*/ 22 h 465"/>
                  <a:gd name="T112" fmla="*/ 9 w 220"/>
                  <a:gd name="T113" fmla="*/ 16 h 465"/>
                  <a:gd name="T114" fmla="*/ 3 w 220"/>
                  <a:gd name="T115" fmla="*/ 7 h 465"/>
                  <a:gd name="T116" fmla="*/ 2 w 220"/>
                  <a:gd name="T117" fmla="*/ 5 h 465"/>
                  <a:gd name="T118" fmla="*/ 0 w 220"/>
                  <a:gd name="T119" fmla="*/ 0 h 4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20" h="465">
                    <a:moveTo>
                      <a:pt x="215" y="465"/>
                    </a:moveTo>
                    <a:lnTo>
                      <a:pt x="218" y="463"/>
                    </a:lnTo>
                    <a:lnTo>
                      <a:pt x="218" y="462"/>
                    </a:lnTo>
                    <a:lnTo>
                      <a:pt x="220" y="460"/>
                    </a:lnTo>
                    <a:lnTo>
                      <a:pt x="220" y="456"/>
                    </a:lnTo>
                    <a:lnTo>
                      <a:pt x="218" y="455"/>
                    </a:lnTo>
                    <a:lnTo>
                      <a:pt x="217" y="452"/>
                    </a:lnTo>
                    <a:lnTo>
                      <a:pt x="215" y="451"/>
                    </a:lnTo>
                    <a:lnTo>
                      <a:pt x="206" y="435"/>
                    </a:lnTo>
                    <a:lnTo>
                      <a:pt x="199" y="426"/>
                    </a:lnTo>
                    <a:lnTo>
                      <a:pt x="197" y="424"/>
                    </a:lnTo>
                    <a:lnTo>
                      <a:pt x="196" y="421"/>
                    </a:lnTo>
                    <a:lnTo>
                      <a:pt x="186" y="412"/>
                    </a:lnTo>
                    <a:lnTo>
                      <a:pt x="180" y="409"/>
                    </a:lnTo>
                    <a:lnTo>
                      <a:pt x="179" y="409"/>
                    </a:lnTo>
                    <a:lnTo>
                      <a:pt x="176" y="407"/>
                    </a:lnTo>
                    <a:lnTo>
                      <a:pt x="168" y="407"/>
                    </a:lnTo>
                    <a:lnTo>
                      <a:pt x="167" y="405"/>
                    </a:lnTo>
                    <a:lnTo>
                      <a:pt x="162" y="399"/>
                    </a:lnTo>
                    <a:lnTo>
                      <a:pt x="161" y="398"/>
                    </a:lnTo>
                    <a:lnTo>
                      <a:pt x="160" y="391"/>
                    </a:lnTo>
                    <a:lnTo>
                      <a:pt x="160" y="385"/>
                    </a:lnTo>
                    <a:lnTo>
                      <a:pt x="161" y="385"/>
                    </a:lnTo>
                    <a:lnTo>
                      <a:pt x="161" y="382"/>
                    </a:lnTo>
                    <a:lnTo>
                      <a:pt x="162" y="378"/>
                    </a:lnTo>
                    <a:lnTo>
                      <a:pt x="165" y="376"/>
                    </a:lnTo>
                    <a:lnTo>
                      <a:pt x="172" y="371"/>
                    </a:lnTo>
                    <a:lnTo>
                      <a:pt x="175" y="369"/>
                    </a:lnTo>
                    <a:lnTo>
                      <a:pt x="180" y="364"/>
                    </a:lnTo>
                    <a:lnTo>
                      <a:pt x="180" y="361"/>
                    </a:lnTo>
                    <a:lnTo>
                      <a:pt x="182" y="357"/>
                    </a:lnTo>
                    <a:lnTo>
                      <a:pt x="182" y="356"/>
                    </a:lnTo>
                    <a:lnTo>
                      <a:pt x="180" y="353"/>
                    </a:lnTo>
                    <a:lnTo>
                      <a:pt x="180" y="352"/>
                    </a:lnTo>
                    <a:lnTo>
                      <a:pt x="179" y="350"/>
                    </a:lnTo>
                    <a:lnTo>
                      <a:pt x="173" y="350"/>
                    </a:lnTo>
                    <a:lnTo>
                      <a:pt x="158" y="345"/>
                    </a:lnTo>
                    <a:lnTo>
                      <a:pt x="158" y="343"/>
                    </a:lnTo>
                    <a:lnTo>
                      <a:pt x="155" y="340"/>
                    </a:lnTo>
                    <a:lnTo>
                      <a:pt x="155" y="331"/>
                    </a:lnTo>
                    <a:lnTo>
                      <a:pt x="157" y="325"/>
                    </a:lnTo>
                    <a:lnTo>
                      <a:pt x="157" y="324"/>
                    </a:lnTo>
                    <a:lnTo>
                      <a:pt x="155" y="321"/>
                    </a:lnTo>
                    <a:lnTo>
                      <a:pt x="154" y="311"/>
                    </a:lnTo>
                    <a:lnTo>
                      <a:pt x="147" y="307"/>
                    </a:lnTo>
                    <a:lnTo>
                      <a:pt x="144" y="308"/>
                    </a:lnTo>
                    <a:lnTo>
                      <a:pt x="141" y="308"/>
                    </a:lnTo>
                    <a:lnTo>
                      <a:pt x="141" y="294"/>
                    </a:lnTo>
                    <a:lnTo>
                      <a:pt x="144" y="289"/>
                    </a:lnTo>
                    <a:lnTo>
                      <a:pt x="143" y="289"/>
                    </a:lnTo>
                    <a:lnTo>
                      <a:pt x="141" y="287"/>
                    </a:lnTo>
                    <a:lnTo>
                      <a:pt x="112" y="276"/>
                    </a:lnTo>
                    <a:lnTo>
                      <a:pt x="111" y="276"/>
                    </a:lnTo>
                    <a:lnTo>
                      <a:pt x="112" y="266"/>
                    </a:lnTo>
                    <a:lnTo>
                      <a:pt x="120" y="251"/>
                    </a:lnTo>
                    <a:lnTo>
                      <a:pt x="126" y="244"/>
                    </a:lnTo>
                    <a:lnTo>
                      <a:pt x="127" y="241"/>
                    </a:lnTo>
                    <a:lnTo>
                      <a:pt x="127" y="240"/>
                    </a:lnTo>
                    <a:lnTo>
                      <a:pt x="125" y="240"/>
                    </a:lnTo>
                    <a:lnTo>
                      <a:pt x="116" y="241"/>
                    </a:lnTo>
                    <a:lnTo>
                      <a:pt x="113" y="235"/>
                    </a:lnTo>
                    <a:lnTo>
                      <a:pt x="113" y="234"/>
                    </a:lnTo>
                    <a:lnTo>
                      <a:pt x="111" y="231"/>
                    </a:lnTo>
                    <a:lnTo>
                      <a:pt x="106" y="230"/>
                    </a:lnTo>
                    <a:lnTo>
                      <a:pt x="97" y="230"/>
                    </a:lnTo>
                    <a:lnTo>
                      <a:pt x="60" y="237"/>
                    </a:lnTo>
                    <a:lnTo>
                      <a:pt x="56" y="241"/>
                    </a:lnTo>
                    <a:lnTo>
                      <a:pt x="53" y="241"/>
                    </a:lnTo>
                    <a:lnTo>
                      <a:pt x="46" y="231"/>
                    </a:lnTo>
                    <a:lnTo>
                      <a:pt x="31" y="223"/>
                    </a:lnTo>
                    <a:lnTo>
                      <a:pt x="28" y="220"/>
                    </a:lnTo>
                    <a:lnTo>
                      <a:pt x="27" y="213"/>
                    </a:lnTo>
                    <a:lnTo>
                      <a:pt x="27" y="211"/>
                    </a:lnTo>
                    <a:lnTo>
                      <a:pt x="28" y="208"/>
                    </a:lnTo>
                    <a:lnTo>
                      <a:pt x="30" y="208"/>
                    </a:lnTo>
                    <a:lnTo>
                      <a:pt x="31" y="209"/>
                    </a:lnTo>
                    <a:lnTo>
                      <a:pt x="33" y="208"/>
                    </a:lnTo>
                    <a:lnTo>
                      <a:pt x="33" y="206"/>
                    </a:lnTo>
                    <a:lnTo>
                      <a:pt x="34" y="205"/>
                    </a:lnTo>
                    <a:lnTo>
                      <a:pt x="33" y="205"/>
                    </a:lnTo>
                    <a:lnTo>
                      <a:pt x="28" y="196"/>
                    </a:lnTo>
                    <a:lnTo>
                      <a:pt x="28" y="189"/>
                    </a:lnTo>
                    <a:lnTo>
                      <a:pt x="24" y="189"/>
                    </a:lnTo>
                    <a:lnTo>
                      <a:pt x="23" y="188"/>
                    </a:lnTo>
                    <a:lnTo>
                      <a:pt x="24" y="185"/>
                    </a:lnTo>
                    <a:lnTo>
                      <a:pt x="16" y="158"/>
                    </a:lnTo>
                    <a:lnTo>
                      <a:pt x="20" y="158"/>
                    </a:lnTo>
                    <a:lnTo>
                      <a:pt x="34" y="152"/>
                    </a:lnTo>
                    <a:lnTo>
                      <a:pt x="35" y="149"/>
                    </a:lnTo>
                    <a:lnTo>
                      <a:pt x="30" y="138"/>
                    </a:lnTo>
                    <a:lnTo>
                      <a:pt x="30" y="135"/>
                    </a:lnTo>
                    <a:lnTo>
                      <a:pt x="33" y="135"/>
                    </a:lnTo>
                    <a:lnTo>
                      <a:pt x="42" y="129"/>
                    </a:lnTo>
                    <a:lnTo>
                      <a:pt x="46" y="124"/>
                    </a:lnTo>
                    <a:lnTo>
                      <a:pt x="48" y="118"/>
                    </a:lnTo>
                    <a:lnTo>
                      <a:pt x="48" y="115"/>
                    </a:lnTo>
                    <a:lnTo>
                      <a:pt x="43" y="111"/>
                    </a:lnTo>
                    <a:lnTo>
                      <a:pt x="46" y="100"/>
                    </a:lnTo>
                    <a:lnTo>
                      <a:pt x="49" y="93"/>
                    </a:lnTo>
                    <a:lnTo>
                      <a:pt x="51" y="92"/>
                    </a:lnTo>
                    <a:lnTo>
                      <a:pt x="58" y="69"/>
                    </a:lnTo>
                    <a:lnTo>
                      <a:pt x="56" y="67"/>
                    </a:lnTo>
                    <a:lnTo>
                      <a:pt x="56" y="61"/>
                    </a:lnTo>
                    <a:lnTo>
                      <a:pt x="55" y="61"/>
                    </a:lnTo>
                    <a:lnTo>
                      <a:pt x="51" y="60"/>
                    </a:lnTo>
                    <a:lnTo>
                      <a:pt x="46" y="57"/>
                    </a:lnTo>
                    <a:lnTo>
                      <a:pt x="35" y="46"/>
                    </a:lnTo>
                    <a:lnTo>
                      <a:pt x="30" y="46"/>
                    </a:lnTo>
                    <a:lnTo>
                      <a:pt x="20" y="43"/>
                    </a:lnTo>
                    <a:lnTo>
                      <a:pt x="14" y="40"/>
                    </a:lnTo>
                    <a:lnTo>
                      <a:pt x="14" y="39"/>
                    </a:lnTo>
                    <a:lnTo>
                      <a:pt x="10" y="22"/>
                    </a:lnTo>
                    <a:lnTo>
                      <a:pt x="10" y="19"/>
                    </a:lnTo>
                    <a:lnTo>
                      <a:pt x="9" y="16"/>
                    </a:lnTo>
                    <a:lnTo>
                      <a:pt x="6" y="12"/>
                    </a:lnTo>
                    <a:lnTo>
                      <a:pt x="3" y="7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32" name="Freeform 5084">
                <a:extLst>
                  <a:ext uri="{FF2B5EF4-FFF2-40B4-BE49-F238E27FC236}">
                    <a16:creationId xmlns:a16="http://schemas.microsoft.com/office/drawing/2014/main" id="{8CC64260-5F2D-328F-6F65-08A3BC8CAB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1" y="2470"/>
                <a:ext cx="42" cy="37"/>
              </a:xfrm>
              <a:custGeom>
                <a:avLst/>
                <a:gdLst>
                  <a:gd name="T0" fmla="*/ 6 w 169"/>
                  <a:gd name="T1" fmla="*/ 130 h 148"/>
                  <a:gd name="T2" fmla="*/ 17 w 169"/>
                  <a:gd name="T3" fmla="*/ 141 h 148"/>
                  <a:gd name="T4" fmla="*/ 25 w 169"/>
                  <a:gd name="T5" fmla="*/ 139 h 148"/>
                  <a:gd name="T6" fmla="*/ 45 w 169"/>
                  <a:gd name="T7" fmla="*/ 145 h 148"/>
                  <a:gd name="T8" fmla="*/ 53 w 169"/>
                  <a:gd name="T9" fmla="*/ 145 h 148"/>
                  <a:gd name="T10" fmla="*/ 52 w 169"/>
                  <a:gd name="T11" fmla="*/ 142 h 148"/>
                  <a:gd name="T12" fmla="*/ 50 w 169"/>
                  <a:gd name="T13" fmla="*/ 118 h 148"/>
                  <a:gd name="T14" fmla="*/ 57 w 169"/>
                  <a:gd name="T15" fmla="*/ 117 h 148"/>
                  <a:gd name="T16" fmla="*/ 64 w 169"/>
                  <a:gd name="T17" fmla="*/ 114 h 148"/>
                  <a:gd name="T18" fmla="*/ 63 w 169"/>
                  <a:gd name="T19" fmla="*/ 111 h 148"/>
                  <a:gd name="T20" fmla="*/ 43 w 169"/>
                  <a:gd name="T21" fmla="*/ 94 h 148"/>
                  <a:gd name="T22" fmla="*/ 13 w 169"/>
                  <a:gd name="T23" fmla="*/ 84 h 148"/>
                  <a:gd name="T24" fmla="*/ 4 w 169"/>
                  <a:gd name="T25" fmla="*/ 81 h 148"/>
                  <a:gd name="T26" fmla="*/ 0 w 169"/>
                  <a:gd name="T27" fmla="*/ 78 h 148"/>
                  <a:gd name="T28" fmla="*/ 3 w 169"/>
                  <a:gd name="T29" fmla="*/ 74 h 148"/>
                  <a:gd name="T30" fmla="*/ 20 w 169"/>
                  <a:gd name="T31" fmla="*/ 46 h 148"/>
                  <a:gd name="T32" fmla="*/ 14 w 169"/>
                  <a:gd name="T33" fmla="*/ 10 h 148"/>
                  <a:gd name="T34" fmla="*/ 16 w 169"/>
                  <a:gd name="T35" fmla="*/ 10 h 148"/>
                  <a:gd name="T36" fmla="*/ 19 w 169"/>
                  <a:gd name="T37" fmla="*/ 11 h 148"/>
                  <a:gd name="T38" fmla="*/ 31 w 169"/>
                  <a:gd name="T39" fmla="*/ 12 h 148"/>
                  <a:gd name="T40" fmla="*/ 50 w 169"/>
                  <a:gd name="T41" fmla="*/ 3 h 148"/>
                  <a:gd name="T42" fmla="*/ 67 w 169"/>
                  <a:gd name="T43" fmla="*/ 0 h 148"/>
                  <a:gd name="T44" fmla="*/ 72 w 169"/>
                  <a:gd name="T45" fmla="*/ 3 h 148"/>
                  <a:gd name="T46" fmla="*/ 74 w 169"/>
                  <a:gd name="T47" fmla="*/ 4 h 148"/>
                  <a:gd name="T48" fmla="*/ 79 w 169"/>
                  <a:gd name="T49" fmla="*/ 4 h 148"/>
                  <a:gd name="T50" fmla="*/ 86 w 169"/>
                  <a:gd name="T51" fmla="*/ 3 h 148"/>
                  <a:gd name="T52" fmla="*/ 99 w 169"/>
                  <a:gd name="T53" fmla="*/ 11 h 148"/>
                  <a:gd name="T54" fmla="*/ 108 w 169"/>
                  <a:gd name="T55" fmla="*/ 25 h 148"/>
                  <a:gd name="T56" fmla="*/ 106 w 169"/>
                  <a:gd name="T57" fmla="*/ 29 h 148"/>
                  <a:gd name="T58" fmla="*/ 103 w 169"/>
                  <a:gd name="T59" fmla="*/ 26 h 148"/>
                  <a:gd name="T60" fmla="*/ 101 w 169"/>
                  <a:gd name="T61" fmla="*/ 29 h 148"/>
                  <a:gd name="T62" fmla="*/ 96 w 169"/>
                  <a:gd name="T63" fmla="*/ 36 h 148"/>
                  <a:gd name="T64" fmla="*/ 95 w 169"/>
                  <a:gd name="T65" fmla="*/ 47 h 148"/>
                  <a:gd name="T66" fmla="*/ 91 w 169"/>
                  <a:gd name="T67" fmla="*/ 57 h 148"/>
                  <a:gd name="T68" fmla="*/ 81 w 169"/>
                  <a:gd name="T69" fmla="*/ 63 h 148"/>
                  <a:gd name="T70" fmla="*/ 83 w 169"/>
                  <a:gd name="T71" fmla="*/ 63 h 148"/>
                  <a:gd name="T72" fmla="*/ 102 w 169"/>
                  <a:gd name="T73" fmla="*/ 85 h 148"/>
                  <a:gd name="T74" fmla="*/ 108 w 169"/>
                  <a:gd name="T75" fmla="*/ 107 h 148"/>
                  <a:gd name="T76" fmla="*/ 110 w 169"/>
                  <a:gd name="T77" fmla="*/ 109 h 148"/>
                  <a:gd name="T78" fmla="*/ 115 w 169"/>
                  <a:gd name="T79" fmla="*/ 111 h 148"/>
                  <a:gd name="T80" fmla="*/ 117 w 169"/>
                  <a:gd name="T81" fmla="*/ 117 h 148"/>
                  <a:gd name="T82" fmla="*/ 124 w 169"/>
                  <a:gd name="T83" fmla="*/ 121 h 148"/>
                  <a:gd name="T84" fmla="*/ 134 w 169"/>
                  <a:gd name="T85" fmla="*/ 123 h 148"/>
                  <a:gd name="T86" fmla="*/ 146 w 169"/>
                  <a:gd name="T87" fmla="*/ 118 h 148"/>
                  <a:gd name="T88" fmla="*/ 169 w 169"/>
                  <a:gd name="T89" fmla="*/ 118 h 148"/>
                  <a:gd name="T90" fmla="*/ 166 w 169"/>
                  <a:gd name="T91" fmla="*/ 104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69" h="148">
                    <a:moveTo>
                      <a:pt x="4" y="130"/>
                    </a:moveTo>
                    <a:lnTo>
                      <a:pt x="6" y="130"/>
                    </a:lnTo>
                    <a:lnTo>
                      <a:pt x="7" y="134"/>
                    </a:lnTo>
                    <a:lnTo>
                      <a:pt x="17" y="141"/>
                    </a:lnTo>
                    <a:lnTo>
                      <a:pt x="20" y="139"/>
                    </a:lnTo>
                    <a:lnTo>
                      <a:pt x="25" y="139"/>
                    </a:lnTo>
                    <a:lnTo>
                      <a:pt x="39" y="142"/>
                    </a:lnTo>
                    <a:lnTo>
                      <a:pt x="45" y="145"/>
                    </a:lnTo>
                    <a:lnTo>
                      <a:pt x="53" y="148"/>
                    </a:lnTo>
                    <a:lnTo>
                      <a:pt x="53" y="145"/>
                    </a:lnTo>
                    <a:lnTo>
                      <a:pt x="52" y="144"/>
                    </a:lnTo>
                    <a:lnTo>
                      <a:pt x="52" y="142"/>
                    </a:lnTo>
                    <a:lnTo>
                      <a:pt x="50" y="135"/>
                    </a:lnTo>
                    <a:lnTo>
                      <a:pt x="50" y="118"/>
                    </a:lnTo>
                    <a:lnTo>
                      <a:pt x="53" y="117"/>
                    </a:lnTo>
                    <a:lnTo>
                      <a:pt x="57" y="117"/>
                    </a:lnTo>
                    <a:lnTo>
                      <a:pt x="63" y="116"/>
                    </a:lnTo>
                    <a:lnTo>
                      <a:pt x="64" y="114"/>
                    </a:lnTo>
                    <a:lnTo>
                      <a:pt x="64" y="113"/>
                    </a:lnTo>
                    <a:lnTo>
                      <a:pt x="63" y="111"/>
                    </a:lnTo>
                    <a:lnTo>
                      <a:pt x="59" y="109"/>
                    </a:lnTo>
                    <a:lnTo>
                      <a:pt x="43" y="94"/>
                    </a:lnTo>
                    <a:lnTo>
                      <a:pt x="23" y="85"/>
                    </a:lnTo>
                    <a:lnTo>
                      <a:pt x="13" y="84"/>
                    </a:lnTo>
                    <a:lnTo>
                      <a:pt x="10" y="84"/>
                    </a:lnTo>
                    <a:lnTo>
                      <a:pt x="4" y="81"/>
                    </a:lnTo>
                    <a:lnTo>
                      <a:pt x="2" y="81"/>
                    </a:lnTo>
                    <a:lnTo>
                      <a:pt x="0" y="78"/>
                    </a:lnTo>
                    <a:lnTo>
                      <a:pt x="0" y="74"/>
                    </a:lnTo>
                    <a:lnTo>
                      <a:pt x="3" y="74"/>
                    </a:lnTo>
                    <a:lnTo>
                      <a:pt x="19" y="61"/>
                    </a:lnTo>
                    <a:lnTo>
                      <a:pt x="20" y="46"/>
                    </a:lnTo>
                    <a:lnTo>
                      <a:pt x="19" y="17"/>
                    </a:lnTo>
                    <a:lnTo>
                      <a:pt x="14" y="10"/>
                    </a:lnTo>
                    <a:lnTo>
                      <a:pt x="14" y="8"/>
                    </a:lnTo>
                    <a:lnTo>
                      <a:pt x="16" y="10"/>
                    </a:lnTo>
                    <a:lnTo>
                      <a:pt x="17" y="10"/>
                    </a:lnTo>
                    <a:lnTo>
                      <a:pt x="19" y="11"/>
                    </a:lnTo>
                    <a:lnTo>
                      <a:pt x="25" y="12"/>
                    </a:lnTo>
                    <a:lnTo>
                      <a:pt x="31" y="12"/>
                    </a:lnTo>
                    <a:lnTo>
                      <a:pt x="35" y="10"/>
                    </a:lnTo>
                    <a:lnTo>
                      <a:pt x="50" y="3"/>
                    </a:lnTo>
                    <a:lnTo>
                      <a:pt x="62" y="0"/>
                    </a:lnTo>
                    <a:lnTo>
                      <a:pt x="67" y="0"/>
                    </a:lnTo>
                    <a:lnTo>
                      <a:pt x="70" y="3"/>
                    </a:lnTo>
                    <a:lnTo>
                      <a:pt x="72" y="3"/>
                    </a:lnTo>
                    <a:lnTo>
                      <a:pt x="73" y="4"/>
                    </a:lnTo>
                    <a:lnTo>
                      <a:pt x="74" y="4"/>
                    </a:lnTo>
                    <a:lnTo>
                      <a:pt x="77" y="5"/>
                    </a:lnTo>
                    <a:lnTo>
                      <a:pt x="79" y="4"/>
                    </a:lnTo>
                    <a:lnTo>
                      <a:pt x="83" y="4"/>
                    </a:lnTo>
                    <a:lnTo>
                      <a:pt x="86" y="3"/>
                    </a:lnTo>
                    <a:lnTo>
                      <a:pt x="87" y="3"/>
                    </a:lnTo>
                    <a:lnTo>
                      <a:pt x="99" y="11"/>
                    </a:lnTo>
                    <a:lnTo>
                      <a:pt x="105" y="22"/>
                    </a:lnTo>
                    <a:lnTo>
                      <a:pt x="108" y="25"/>
                    </a:lnTo>
                    <a:lnTo>
                      <a:pt x="108" y="26"/>
                    </a:lnTo>
                    <a:lnTo>
                      <a:pt x="106" y="29"/>
                    </a:lnTo>
                    <a:lnTo>
                      <a:pt x="105" y="26"/>
                    </a:lnTo>
                    <a:lnTo>
                      <a:pt x="103" y="26"/>
                    </a:lnTo>
                    <a:lnTo>
                      <a:pt x="102" y="29"/>
                    </a:lnTo>
                    <a:lnTo>
                      <a:pt x="101" y="29"/>
                    </a:lnTo>
                    <a:lnTo>
                      <a:pt x="96" y="34"/>
                    </a:lnTo>
                    <a:lnTo>
                      <a:pt x="96" y="36"/>
                    </a:lnTo>
                    <a:lnTo>
                      <a:pt x="95" y="37"/>
                    </a:lnTo>
                    <a:lnTo>
                      <a:pt x="95" y="47"/>
                    </a:lnTo>
                    <a:lnTo>
                      <a:pt x="94" y="51"/>
                    </a:lnTo>
                    <a:lnTo>
                      <a:pt x="91" y="57"/>
                    </a:lnTo>
                    <a:lnTo>
                      <a:pt x="80" y="60"/>
                    </a:lnTo>
                    <a:lnTo>
                      <a:pt x="81" y="63"/>
                    </a:lnTo>
                    <a:lnTo>
                      <a:pt x="83" y="61"/>
                    </a:lnTo>
                    <a:lnTo>
                      <a:pt x="83" y="63"/>
                    </a:lnTo>
                    <a:lnTo>
                      <a:pt x="92" y="71"/>
                    </a:lnTo>
                    <a:lnTo>
                      <a:pt x="102" y="85"/>
                    </a:lnTo>
                    <a:lnTo>
                      <a:pt x="102" y="88"/>
                    </a:lnTo>
                    <a:lnTo>
                      <a:pt x="108" y="107"/>
                    </a:lnTo>
                    <a:lnTo>
                      <a:pt x="109" y="107"/>
                    </a:lnTo>
                    <a:lnTo>
                      <a:pt x="110" y="109"/>
                    </a:lnTo>
                    <a:lnTo>
                      <a:pt x="112" y="109"/>
                    </a:lnTo>
                    <a:lnTo>
                      <a:pt x="115" y="111"/>
                    </a:lnTo>
                    <a:lnTo>
                      <a:pt x="116" y="116"/>
                    </a:lnTo>
                    <a:lnTo>
                      <a:pt x="117" y="117"/>
                    </a:lnTo>
                    <a:lnTo>
                      <a:pt x="120" y="118"/>
                    </a:lnTo>
                    <a:lnTo>
                      <a:pt x="124" y="121"/>
                    </a:lnTo>
                    <a:lnTo>
                      <a:pt x="132" y="124"/>
                    </a:lnTo>
                    <a:lnTo>
                      <a:pt x="134" y="123"/>
                    </a:lnTo>
                    <a:lnTo>
                      <a:pt x="141" y="121"/>
                    </a:lnTo>
                    <a:lnTo>
                      <a:pt x="146" y="118"/>
                    </a:lnTo>
                    <a:lnTo>
                      <a:pt x="154" y="116"/>
                    </a:lnTo>
                    <a:lnTo>
                      <a:pt x="169" y="118"/>
                    </a:lnTo>
                    <a:lnTo>
                      <a:pt x="169" y="110"/>
                    </a:lnTo>
                    <a:lnTo>
                      <a:pt x="166" y="104"/>
                    </a:lnTo>
                    <a:lnTo>
                      <a:pt x="166" y="10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33" name="Freeform 5085">
                <a:extLst>
                  <a:ext uri="{FF2B5EF4-FFF2-40B4-BE49-F238E27FC236}">
                    <a16:creationId xmlns:a16="http://schemas.microsoft.com/office/drawing/2014/main" id="{C1070133-2B6D-979A-9051-0CAC75DDAA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1" y="2503"/>
                <a:ext cx="82" cy="87"/>
              </a:xfrm>
              <a:custGeom>
                <a:avLst/>
                <a:gdLst>
                  <a:gd name="T0" fmla="*/ 66 w 328"/>
                  <a:gd name="T1" fmla="*/ 335 h 349"/>
                  <a:gd name="T2" fmla="*/ 47 w 328"/>
                  <a:gd name="T3" fmla="*/ 328 h 349"/>
                  <a:gd name="T4" fmla="*/ 42 w 328"/>
                  <a:gd name="T5" fmla="*/ 332 h 349"/>
                  <a:gd name="T6" fmla="*/ 42 w 328"/>
                  <a:gd name="T7" fmla="*/ 335 h 349"/>
                  <a:gd name="T8" fmla="*/ 43 w 328"/>
                  <a:gd name="T9" fmla="*/ 319 h 349"/>
                  <a:gd name="T10" fmla="*/ 46 w 328"/>
                  <a:gd name="T11" fmla="*/ 307 h 349"/>
                  <a:gd name="T12" fmla="*/ 37 w 328"/>
                  <a:gd name="T13" fmla="*/ 309 h 349"/>
                  <a:gd name="T14" fmla="*/ 34 w 328"/>
                  <a:gd name="T15" fmla="*/ 307 h 349"/>
                  <a:gd name="T16" fmla="*/ 28 w 328"/>
                  <a:gd name="T17" fmla="*/ 298 h 349"/>
                  <a:gd name="T18" fmla="*/ 31 w 328"/>
                  <a:gd name="T19" fmla="*/ 289 h 349"/>
                  <a:gd name="T20" fmla="*/ 28 w 328"/>
                  <a:gd name="T21" fmla="*/ 276 h 349"/>
                  <a:gd name="T22" fmla="*/ 16 w 328"/>
                  <a:gd name="T23" fmla="*/ 282 h 349"/>
                  <a:gd name="T24" fmla="*/ 9 w 328"/>
                  <a:gd name="T25" fmla="*/ 259 h 349"/>
                  <a:gd name="T26" fmla="*/ 3 w 328"/>
                  <a:gd name="T27" fmla="*/ 234 h 349"/>
                  <a:gd name="T28" fmla="*/ 9 w 328"/>
                  <a:gd name="T29" fmla="*/ 222 h 349"/>
                  <a:gd name="T30" fmla="*/ 13 w 328"/>
                  <a:gd name="T31" fmla="*/ 226 h 349"/>
                  <a:gd name="T32" fmla="*/ 31 w 328"/>
                  <a:gd name="T33" fmla="*/ 244 h 349"/>
                  <a:gd name="T34" fmla="*/ 32 w 328"/>
                  <a:gd name="T35" fmla="*/ 251 h 349"/>
                  <a:gd name="T36" fmla="*/ 35 w 328"/>
                  <a:gd name="T37" fmla="*/ 259 h 349"/>
                  <a:gd name="T38" fmla="*/ 43 w 328"/>
                  <a:gd name="T39" fmla="*/ 264 h 349"/>
                  <a:gd name="T40" fmla="*/ 54 w 328"/>
                  <a:gd name="T41" fmla="*/ 255 h 349"/>
                  <a:gd name="T42" fmla="*/ 60 w 328"/>
                  <a:gd name="T43" fmla="*/ 254 h 349"/>
                  <a:gd name="T44" fmla="*/ 66 w 328"/>
                  <a:gd name="T45" fmla="*/ 258 h 349"/>
                  <a:gd name="T46" fmla="*/ 70 w 328"/>
                  <a:gd name="T47" fmla="*/ 241 h 349"/>
                  <a:gd name="T48" fmla="*/ 61 w 328"/>
                  <a:gd name="T49" fmla="*/ 238 h 349"/>
                  <a:gd name="T50" fmla="*/ 61 w 328"/>
                  <a:gd name="T51" fmla="*/ 223 h 349"/>
                  <a:gd name="T52" fmla="*/ 73 w 328"/>
                  <a:gd name="T53" fmla="*/ 227 h 349"/>
                  <a:gd name="T54" fmla="*/ 110 w 328"/>
                  <a:gd name="T55" fmla="*/ 229 h 349"/>
                  <a:gd name="T56" fmla="*/ 130 w 328"/>
                  <a:gd name="T57" fmla="*/ 241 h 349"/>
                  <a:gd name="T58" fmla="*/ 141 w 328"/>
                  <a:gd name="T59" fmla="*/ 251 h 349"/>
                  <a:gd name="T60" fmla="*/ 164 w 328"/>
                  <a:gd name="T61" fmla="*/ 218 h 349"/>
                  <a:gd name="T62" fmla="*/ 180 w 328"/>
                  <a:gd name="T63" fmla="*/ 216 h 349"/>
                  <a:gd name="T64" fmla="*/ 187 w 328"/>
                  <a:gd name="T65" fmla="*/ 215 h 349"/>
                  <a:gd name="T66" fmla="*/ 198 w 328"/>
                  <a:gd name="T67" fmla="*/ 204 h 349"/>
                  <a:gd name="T68" fmla="*/ 218 w 328"/>
                  <a:gd name="T69" fmla="*/ 204 h 349"/>
                  <a:gd name="T70" fmla="*/ 221 w 328"/>
                  <a:gd name="T71" fmla="*/ 218 h 349"/>
                  <a:gd name="T72" fmla="*/ 225 w 328"/>
                  <a:gd name="T73" fmla="*/ 229 h 349"/>
                  <a:gd name="T74" fmla="*/ 233 w 328"/>
                  <a:gd name="T75" fmla="*/ 233 h 349"/>
                  <a:gd name="T76" fmla="*/ 257 w 328"/>
                  <a:gd name="T77" fmla="*/ 219 h 349"/>
                  <a:gd name="T78" fmla="*/ 257 w 328"/>
                  <a:gd name="T79" fmla="*/ 209 h 349"/>
                  <a:gd name="T80" fmla="*/ 261 w 328"/>
                  <a:gd name="T81" fmla="*/ 181 h 349"/>
                  <a:gd name="T82" fmla="*/ 267 w 328"/>
                  <a:gd name="T83" fmla="*/ 170 h 349"/>
                  <a:gd name="T84" fmla="*/ 268 w 328"/>
                  <a:gd name="T85" fmla="*/ 160 h 349"/>
                  <a:gd name="T86" fmla="*/ 267 w 328"/>
                  <a:gd name="T87" fmla="*/ 156 h 349"/>
                  <a:gd name="T88" fmla="*/ 274 w 328"/>
                  <a:gd name="T89" fmla="*/ 156 h 349"/>
                  <a:gd name="T90" fmla="*/ 307 w 328"/>
                  <a:gd name="T91" fmla="*/ 155 h 349"/>
                  <a:gd name="T92" fmla="*/ 316 w 328"/>
                  <a:gd name="T93" fmla="*/ 158 h 349"/>
                  <a:gd name="T94" fmla="*/ 324 w 328"/>
                  <a:gd name="T95" fmla="*/ 158 h 349"/>
                  <a:gd name="T96" fmla="*/ 328 w 328"/>
                  <a:gd name="T97" fmla="*/ 131 h 349"/>
                  <a:gd name="T98" fmla="*/ 318 w 328"/>
                  <a:gd name="T99" fmla="*/ 95 h 349"/>
                  <a:gd name="T100" fmla="*/ 296 w 328"/>
                  <a:gd name="T101" fmla="*/ 60 h 349"/>
                  <a:gd name="T102" fmla="*/ 285 w 328"/>
                  <a:gd name="T103" fmla="*/ 54 h 349"/>
                  <a:gd name="T104" fmla="*/ 257 w 328"/>
                  <a:gd name="T105" fmla="*/ 47 h 349"/>
                  <a:gd name="T106" fmla="*/ 257 w 328"/>
                  <a:gd name="T107" fmla="*/ 37 h 349"/>
                  <a:gd name="T108" fmla="*/ 246 w 328"/>
                  <a:gd name="T109" fmla="*/ 19 h 349"/>
                  <a:gd name="T110" fmla="*/ 250 w 328"/>
                  <a:gd name="T111" fmla="*/ 11 h 349"/>
                  <a:gd name="T112" fmla="*/ 263 w 328"/>
                  <a:gd name="T113" fmla="*/ 4 h 3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328" h="349">
                    <a:moveTo>
                      <a:pt x="71" y="349"/>
                    </a:moveTo>
                    <a:lnTo>
                      <a:pt x="71" y="347"/>
                    </a:lnTo>
                    <a:lnTo>
                      <a:pt x="66" y="335"/>
                    </a:lnTo>
                    <a:lnTo>
                      <a:pt x="63" y="332"/>
                    </a:lnTo>
                    <a:lnTo>
                      <a:pt x="49" y="328"/>
                    </a:lnTo>
                    <a:lnTo>
                      <a:pt x="47" y="328"/>
                    </a:lnTo>
                    <a:lnTo>
                      <a:pt x="43" y="329"/>
                    </a:lnTo>
                    <a:lnTo>
                      <a:pt x="42" y="331"/>
                    </a:lnTo>
                    <a:lnTo>
                      <a:pt x="42" y="332"/>
                    </a:lnTo>
                    <a:lnTo>
                      <a:pt x="45" y="333"/>
                    </a:lnTo>
                    <a:lnTo>
                      <a:pt x="43" y="335"/>
                    </a:lnTo>
                    <a:lnTo>
                      <a:pt x="42" y="335"/>
                    </a:lnTo>
                    <a:lnTo>
                      <a:pt x="39" y="333"/>
                    </a:lnTo>
                    <a:lnTo>
                      <a:pt x="39" y="332"/>
                    </a:lnTo>
                    <a:lnTo>
                      <a:pt x="43" y="319"/>
                    </a:lnTo>
                    <a:lnTo>
                      <a:pt x="43" y="318"/>
                    </a:lnTo>
                    <a:lnTo>
                      <a:pt x="50" y="307"/>
                    </a:lnTo>
                    <a:lnTo>
                      <a:pt x="46" y="307"/>
                    </a:lnTo>
                    <a:lnTo>
                      <a:pt x="45" y="308"/>
                    </a:lnTo>
                    <a:lnTo>
                      <a:pt x="42" y="308"/>
                    </a:lnTo>
                    <a:lnTo>
                      <a:pt x="37" y="309"/>
                    </a:lnTo>
                    <a:lnTo>
                      <a:pt x="35" y="309"/>
                    </a:lnTo>
                    <a:lnTo>
                      <a:pt x="34" y="308"/>
                    </a:lnTo>
                    <a:lnTo>
                      <a:pt x="34" y="307"/>
                    </a:lnTo>
                    <a:lnTo>
                      <a:pt x="32" y="304"/>
                    </a:lnTo>
                    <a:lnTo>
                      <a:pt x="31" y="302"/>
                    </a:lnTo>
                    <a:lnTo>
                      <a:pt x="28" y="298"/>
                    </a:lnTo>
                    <a:lnTo>
                      <a:pt x="28" y="293"/>
                    </a:lnTo>
                    <a:lnTo>
                      <a:pt x="30" y="292"/>
                    </a:lnTo>
                    <a:lnTo>
                      <a:pt x="31" y="289"/>
                    </a:lnTo>
                    <a:lnTo>
                      <a:pt x="31" y="282"/>
                    </a:lnTo>
                    <a:lnTo>
                      <a:pt x="30" y="278"/>
                    </a:lnTo>
                    <a:lnTo>
                      <a:pt x="28" y="276"/>
                    </a:lnTo>
                    <a:lnTo>
                      <a:pt x="20" y="279"/>
                    </a:lnTo>
                    <a:lnTo>
                      <a:pt x="17" y="282"/>
                    </a:lnTo>
                    <a:lnTo>
                      <a:pt x="16" y="282"/>
                    </a:lnTo>
                    <a:lnTo>
                      <a:pt x="7" y="266"/>
                    </a:lnTo>
                    <a:lnTo>
                      <a:pt x="7" y="265"/>
                    </a:lnTo>
                    <a:lnTo>
                      <a:pt x="9" y="259"/>
                    </a:lnTo>
                    <a:lnTo>
                      <a:pt x="10" y="258"/>
                    </a:lnTo>
                    <a:lnTo>
                      <a:pt x="9" y="240"/>
                    </a:lnTo>
                    <a:lnTo>
                      <a:pt x="3" y="234"/>
                    </a:lnTo>
                    <a:lnTo>
                      <a:pt x="0" y="223"/>
                    </a:lnTo>
                    <a:lnTo>
                      <a:pt x="0" y="222"/>
                    </a:lnTo>
                    <a:lnTo>
                      <a:pt x="9" y="222"/>
                    </a:lnTo>
                    <a:lnTo>
                      <a:pt x="10" y="223"/>
                    </a:lnTo>
                    <a:lnTo>
                      <a:pt x="10" y="225"/>
                    </a:lnTo>
                    <a:lnTo>
                      <a:pt x="13" y="226"/>
                    </a:lnTo>
                    <a:lnTo>
                      <a:pt x="20" y="233"/>
                    </a:lnTo>
                    <a:lnTo>
                      <a:pt x="24" y="241"/>
                    </a:lnTo>
                    <a:lnTo>
                      <a:pt x="31" y="244"/>
                    </a:lnTo>
                    <a:lnTo>
                      <a:pt x="31" y="245"/>
                    </a:lnTo>
                    <a:lnTo>
                      <a:pt x="32" y="247"/>
                    </a:lnTo>
                    <a:lnTo>
                      <a:pt x="32" y="251"/>
                    </a:lnTo>
                    <a:lnTo>
                      <a:pt x="34" y="254"/>
                    </a:lnTo>
                    <a:lnTo>
                      <a:pt x="34" y="256"/>
                    </a:lnTo>
                    <a:lnTo>
                      <a:pt x="35" y="259"/>
                    </a:lnTo>
                    <a:lnTo>
                      <a:pt x="35" y="261"/>
                    </a:lnTo>
                    <a:lnTo>
                      <a:pt x="38" y="264"/>
                    </a:lnTo>
                    <a:lnTo>
                      <a:pt x="43" y="264"/>
                    </a:lnTo>
                    <a:lnTo>
                      <a:pt x="47" y="261"/>
                    </a:lnTo>
                    <a:lnTo>
                      <a:pt x="49" y="258"/>
                    </a:lnTo>
                    <a:lnTo>
                      <a:pt x="54" y="255"/>
                    </a:lnTo>
                    <a:lnTo>
                      <a:pt x="56" y="255"/>
                    </a:lnTo>
                    <a:lnTo>
                      <a:pt x="57" y="254"/>
                    </a:lnTo>
                    <a:lnTo>
                      <a:pt x="60" y="254"/>
                    </a:lnTo>
                    <a:lnTo>
                      <a:pt x="64" y="256"/>
                    </a:lnTo>
                    <a:lnTo>
                      <a:pt x="66" y="256"/>
                    </a:lnTo>
                    <a:lnTo>
                      <a:pt x="66" y="258"/>
                    </a:lnTo>
                    <a:lnTo>
                      <a:pt x="69" y="255"/>
                    </a:lnTo>
                    <a:lnTo>
                      <a:pt x="69" y="248"/>
                    </a:lnTo>
                    <a:lnTo>
                      <a:pt x="70" y="241"/>
                    </a:lnTo>
                    <a:lnTo>
                      <a:pt x="70" y="237"/>
                    </a:lnTo>
                    <a:lnTo>
                      <a:pt x="66" y="237"/>
                    </a:lnTo>
                    <a:lnTo>
                      <a:pt x="61" y="238"/>
                    </a:lnTo>
                    <a:lnTo>
                      <a:pt x="60" y="235"/>
                    </a:lnTo>
                    <a:lnTo>
                      <a:pt x="61" y="227"/>
                    </a:lnTo>
                    <a:lnTo>
                      <a:pt x="61" y="223"/>
                    </a:lnTo>
                    <a:lnTo>
                      <a:pt x="67" y="222"/>
                    </a:lnTo>
                    <a:lnTo>
                      <a:pt x="74" y="222"/>
                    </a:lnTo>
                    <a:lnTo>
                      <a:pt x="73" y="227"/>
                    </a:lnTo>
                    <a:lnTo>
                      <a:pt x="74" y="231"/>
                    </a:lnTo>
                    <a:lnTo>
                      <a:pt x="88" y="226"/>
                    </a:lnTo>
                    <a:lnTo>
                      <a:pt x="110" y="229"/>
                    </a:lnTo>
                    <a:lnTo>
                      <a:pt x="124" y="238"/>
                    </a:lnTo>
                    <a:lnTo>
                      <a:pt x="129" y="240"/>
                    </a:lnTo>
                    <a:lnTo>
                      <a:pt x="130" y="241"/>
                    </a:lnTo>
                    <a:lnTo>
                      <a:pt x="138" y="247"/>
                    </a:lnTo>
                    <a:lnTo>
                      <a:pt x="141" y="249"/>
                    </a:lnTo>
                    <a:lnTo>
                      <a:pt x="141" y="251"/>
                    </a:lnTo>
                    <a:lnTo>
                      <a:pt x="154" y="237"/>
                    </a:lnTo>
                    <a:lnTo>
                      <a:pt x="157" y="233"/>
                    </a:lnTo>
                    <a:lnTo>
                      <a:pt x="164" y="218"/>
                    </a:lnTo>
                    <a:lnTo>
                      <a:pt x="171" y="215"/>
                    </a:lnTo>
                    <a:lnTo>
                      <a:pt x="180" y="215"/>
                    </a:lnTo>
                    <a:lnTo>
                      <a:pt x="180" y="216"/>
                    </a:lnTo>
                    <a:lnTo>
                      <a:pt x="182" y="218"/>
                    </a:lnTo>
                    <a:lnTo>
                      <a:pt x="184" y="218"/>
                    </a:lnTo>
                    <a:lnTo>
                      <a:pt x="187" y="215"/>
                    </a:lnTo>
                    <a:lnTo>
                      <a:pt x="194" y="205"/>
                    </a:lnTo>
                    <a:lnTo>
                      <a:pt x="197" y="205"/>
                    </a:lnTo>
                    <a:lnTo>
                      <a:pt x="198" y="204"/>
                    </a:lnTo>
                    <a:lnTo>
                      <a:pt x="207" y="201"/>
                    </a:lnTo>
                    <a:lnTo>
                      <a:pt x="217" y="201"/>
                    </a:lnTo>
                    <a:lnTo>
                      <a:pt x="218" y="204"/>
                    </a:lnTo>
                    <a:lnTo>
                      <a:pt x="219" y="204"/>
                    </a:lnTo>
                    <a:lnTo>
                      <a:pt x="219" y="212"/>
                    </a:lnTo>
                    <a:lnTo>
                      <a:pt x="221" y="218"/>
                    </a:lnTo>
                    <a:lnTo>
                      <a:pt x="221" y="220"/>
                    </a:lnTo>
                    <a:lnTo>
                      <a:pt x="222" y="222"/>
                    </a:lnTo>
                    <a:lnTo>
                      <a:pt x="225" y="229"/>
                    </a:lnTo>
                    <a:lnTo>
                      <a:pt x="228" y="231"/>
                    </a:lnTo>
                    <a:lnTo>
                      <a:pt x="229" y="233"/>
                    </a:lnTo>
                    <a:lnTo>
                      <a:pt x="233" y="233"/>
                    </a:lnTo>
                    <a:lnTo>
                      <a:pt x="238" y="231"/>
                    </a:lnTo>
                    <a:lnTo>
                      <a:pt x="250" y="220"/>
                    </a:lnTo>
                    <a:lnTo>
                      <a:pt x="257" y="219"/>
                    </a:lnTo>
                    <a:lnTo>
                      <a:pt x="258" y="219"/>
                    </a:lnTo>
                    <a:lnTo>
                      <a:pt x="258" y="218"/>
                    </a:lnTo>
                    <a:lnTo>
                      <a:pt x="257" y="209"/>
                    </a:lnTo>
                    <a:lnTo>
                      <a:pt x="263" y="204"/>
                    </a:lnTo>
                    <a:lnTo>
                      <a:pt x="264" y="194"/>
                    </a:lnTo>
                    <a:lnTo>
                      <a:pt x="261" y="181"/>
                    </a:lnTo>
                    <a:lnTo>
                      <a:pt x="261" y="175"/>
                    </a:lnTo>
                    <a:lnTo>
                      <a:pt x="265" y="170"/>
                    </a:lnTo>
                    <a:lnTo>
                      <a:pt x="267" y="170"/>
                    </a:lnTo>
                    <a:lnTo>
                      <a:pt x="270" y="167"/>
                    </a:lnTo>
                    <a:lnTo>
                      <a:pt x="270" y="162"/>
                    </a:lnTo>
                    <a:lnTo>
                      <a:pt x="268" y="160"/>
                    </a:lnTo>
                    <a:lnTo>
                      <a:pt x="268" y="159"/>
                    </a:lnTo>
                    <a:lnTo>
                      <a:pt x="267" y="159"/>
                    </a:lnTo>
                    <a:lnTo>
                      <a:pt x="267" y="156"/>
                    </a:lnTo>
                    <a:lnTo>
                      <a:pt x="268" y="155"/>
                    </a:lnTo>
                    <a:lnTo>
                      <a:pt x="272" y="155"/>
                    </a:lnTo>
                    <a:lnTo>
                      <a:pt x="274" y="156"/>
                    </a:lnTo>
                    <a:lnTo>
                      <a:pt x="291" y="156"/>
                    </a:lnTo>
                    <a:lnTo>
                      <a:pt x="302" y="153"/>
                    </a:lnTo>
                    <a:lnTo>
                      <a:pt x="307" y="155"/>
                    </a:lnTo>
                    <a:lnTo>
                      <a:pt x="311" y="155"/>
                    </a:lnTo>
                    <a:lnTo>
                      <a:pt x="314" y="158"/>
                    </a:lnTo>
                    <a:lnTo>
                      <a:pt x="316" y="158"/>
                    </a:lnTo>
                    <a:lnTo>
                      <a:pt x="317" y="159"/>
                    </a:lnTo>
                    <a:lnTo>
                      <a:pt x="321" y="159"/>
                    </a:lnTo>
                    <a:lnTo>
                      <a:pt x="324" y="158"/>
                    </a:lnTo>
                    <a:lnTo>
                      <a:pt x="325" y="156"/>
                    </a:lnTo>
                    <a:lnTo>
                      <a:pt x="327" y="138"/>
                    </a:lnTo>
                    <a:lnTo>
                      <a:pt x="328" y="131"/>
                    </a:lnTo>
                    <a:lnTo>
                      <a:pt x="325" y="113"/>
                    </a:lnTo>
                    <a:lnTo>
                      <a:pt x="325" y="108"/>
                    </a:lnTo>
                    <a:lnTo>
                      <a:pt x="318" y="95"/>
                    </a:lnTo>
                    <a:lnTo>
                      <a:pt x="310" y="83"/>
                    </a:lnTo>
                    <a:lnTo>
                      <a:pt x="298" y="74"/>
                    </a:lnTo>
                    <a:lnTo>
                      <a:pt x="296" y="60"/>
                    </a:lnTo>
                    <a:lnTo>
                      <a:pt x="296" y="58"/>
                    </a:lnTo>
                    <a:lnTo>
                      <a:pt x="294" y="57"/>
                    </a:lnTo>
                    <a:lnTo>
                      <a:pt x="285" y="54"/>
                    </a:lnTo>
                    <a:lnTo>
                      <a:pt x="260" y="62"/>
                    </a:lnTo>
                    <a:lnTo>
                      <a:pt x="257" y="62"/>
                    </a:lnTo>
                    <a:lnTo>
                      <a:pt x="257" y="47"/>
                    </a:lnTo>
                    <a:lnTo>
                      <a:pt x="258" y="46"/>
                    </a:lnTo>
                    <a:lnTo>
                      <a:pt x="258" y="39"/>
                    </a:lnTo>
                    <a:lnTo>
                      <a:pt x="257" y="37"/>
                    </a:lnTo>
                    <a:lnTo>
                      <a:pt x="257" y="34"/>
                    </a:lnTo>
                    <a:lnTo>
                      <a:pt x="247" y="21"/>
                    </a:lnTo>
                    <a:lnTo>
                      <a:pt x="246" y="19"/>
                    </a:lnTo>
                    <a:lnTo>
                      <a:pt x="246" y="18"/>
                    </a:lnTo>
                    <a:lnTo>
                      <a:pt x="247" y="16"/>
                    </a:lnTo>
                    <a:lnTo>
                      <a:pt x="250" y="11"/>
                    </a:lnTo>
                    <a:lnTo>
                      <a:pt x="253" y="8"/>
                    </a:lnTo>
                    <a:lnTo>
                      <a:pt x="258" y="8"/>
                    </a:lnTo>
                    <a:lnTo>
                      <a:pt x="263" y="4"/>
                    </a:lnTo>
                    <a:lnTo>
                      <a:pt x="284" y="0"/>
                    </a:lnTo>
                    <a:lnTo>
                      <a:pt x="286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34" name="Freeform 5086">
                <a:extLst>
                  <a:ext uri="{FF2B5EF4-FFF2-40B4-BE49-F238E27FC236}">
                    <a16:creationId xmlns:a16="http://schemas.microsoft.com/office/drawing/2014/main" id="{07522717-506E-2AA2-64D9-2B8E9655AB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4" y="2566"/>
                <a:ext cx="78" cy="20"/>
              </a:xfrm>
              <a:custGeom>
                <a:avLst/>
                <a:gdLst>
                  <a:gd name="T0" fmla="*/ 311 w 313"/>
                  <a:gd name="T1" fmla="*/ 39 h 77"/>
                  <a:gd name="T2" fmla="*/ 302 w 313"/>
                  <a:gd name="T3" fmla="*/ 37 h 77"/>
                  <a:gd name="T4" fmla="*/ 293 w 313"/>
                  <a:gd name="T5" fmla="*/ 38 h 77"/>
                  <a:gd name="T6" fmla="*/ 290 w 313"/>
                  <a:gd name="T7" fmla="*/ 43 h 77"/>
                  <a:gd name="T8" fmla="*/ 289 w 313"/>
                  <a:gd name="T9" fmla="*/ 52 h 77"/>
                  <a:gd name="T10" fmla="*/ 282 w 313"/>
                  <a:gd name="T11" fmla="*/ 61 h 77"/>
                  <a:gd name="T12" fmla="*/ 278 w 313"/>
                  <a:gd name="T13" fmla="*/ 63 h 77"/>
                  <a:gd name="T14" fmla="*/ 276 w 313"/>
                  <a:gd name="T15" fmla="*/ 64 h 77"/>
                  <a:gd name="T16" fmla="*/ 271 w 313"/>
                  <a:gd name="T17" fmla="*/ 63 h 77"/>
                  <a:gd name="T18" fmla="*/ 246 w 313"/>
                  <a:gd name="T19" fmla="*/ 43 h 77"/>
                  <a:gd name="T20" fmla="*/ 226 w 313"/>
                  <a:gd name="T21" fmla="*/ 35 h 77"/>
                  <a:gd name="T22" fmla="*/ 198 w 313"/>
                  <a:gd name="T23" fmla="*/ 27 h 77"/>
                  <a:gd name="T24" fmla="*/ 193 w 313"/>
                  <a:gd name="T25" fmla="*/ 28 h 77"/>
                  <a:gd name="T26" fmla="*/ 184 w 313"/>
                  <a:gd name="T27" fmla="*/ 34 h 77"/>
                  <a:gd name="T28" fmla="*/ 190 w 313"/>
                  <a:gd name="T29" fmla="*/ 43 h 77"/>
                  <a:gd name="T30" fmla="*/ 182 w 313"/>
                  <a:gd name="T31" fmla="*/ 45 h 77"/>
                  <a:gd name="T32" fmla="*/ 166 w 313"/>
                  <a:gd name="T33" fmla="*/ 54 h 77"/>
                  <a:gd name="T34" fmla="*/ 162 w 313"/>
                  <a:gd name="T35" fmla="*/ 66 h 77"/>
                  <a:gd name="T36" fmla="*/ 158 w 313"/>
                  <a:gd name="T37" fmla="*/ 60 h 77"/>
                  <a:gd name="T38" fmla="*/ 149 w 313"/>
                  <a:gd name="T39" fmla="*/ 50 h 77"/>
                  <a:gd name="T40" fmla="*/ 141 w 313"/>
                  <a:gd name="T41" fmla="*/ 46 h 77"/>
                  <a:gd name="T42" fmla="*/ 139 w 313"/>
                  <a:gd name="T43" fmla="*/ 39 h 77"/>
                  <a:gd name="T44" fmla="*/ 138 w 313"/>
                  <a:gd name="T45" fmla="*/ 24 h 77"/>
                  <a:gd name="T46" fmla="*/ 134 w 313"/>
                  <a:gd name="T47" fmla="*/ 17 h 77"/>
                  <a:gd name="T48" fmla="*/ 129 w 313"/>
                  <a:gd name="T49" fmla="*/ 6 h 77"/>
                  <a:gd name="T50" fmla="*/ 117 w 313"/>
                  <a:gd name="T51" fmla="*/ 0 h 77"/>
                  <a:gd name="T52" fmla="*/ 105 w 313"/>
                  <a:gd name="T53" fmla="*/ 3 h 77"/>
                  <a:gd name="T54" fmla="*/ 103 w 313"/>
                  <a:gd name="T55" fmla="*/ 9 h 77"/>
                  <a:gd name="T56" fmla="*/ 105 w 313"/>
                  <a:gd name="T57" fmla="*/ 18 h 77"/>
                  <a:gd name="T58" fmla="*/ 101 w 313"/>
                  <a:gd name="T59" fmla="*/ 17 h 77"/>
                  <a:gd name="T60" fmla="*/ 99 w 313"/>
                  <a:gd name="T61" fmla="*/ 14 h 77"/>
                  <a:gd name="T62" fmla="*/ 93 w 313"/>
                  <a:gd name="T63" fmla="*/ 16 h 77"/>
                  <a:gd name="T64" fmla="*/ 86 w 313"/>
                  <a:gd name="T65" fmla="*/ 24 h 77"/>
                  <a:gd name="T66" fmla="*/ 82 w 313"/>
                  <a:gd name="T67" fmla="*/ 23 h 77"/>
                  <a:gd name="T68" fmla="*/ 79 w 313"/>
                  <a:gd name="T69" fmla="*/ 18 h 77"/>
                  <a:gd name="T70" fmla="*/ 72 w 313"/>
                  <a:gd name="T71" fmla="*/ 16 h 77"/>
                  <a:gd name="T72" fmla="*/ 71 w 313"/>
                  <a:gd name="T73" fmla="*/ 20 h 77"/>
                  <a:gd name="T74" fmla="*/ 67 w 313"/>
                  <a:gd name="T75" fmla="*/ 25 h 77"/>
                  <a:gd name="T76" fmla="*/ 53 w 313"/>
                  <a:gd name="T77" fmla="*/ 35 h 77"/>
                  <a:gd name="T78" fmla="*/ 49 w 313"/>
                  <a:gd name="T79" fmla="*/ 34 h 77"/>
                  <a:gd name="T80" fmla="*/ 49 w 313"/>
                  <a:gd name="T81" fmla="*/ 35 h 77"/>
                  <a:gd name="T82" fmla="*/ 53 w 313"/>
                  <a:gd name="T83" fmla="*/ 39 h 77"/>
                  <a:gd name="T84" fmla="*/ 29 w 313"/>
                  <a:gd name="T85" fmla="*/ 37 h 77"/>
                  <a:gd name="T86" fmla="*/ 25 w 313"/>
                  <a:gd name="T87" fmla="*/ 41 h 77"/>
                  <a:gd name="T88" fmla="*/ 21 w 313"/>
                  <a:gd name="T89" fmla="*/ 50 h 77"/>
                  <a:gd name="T90" fmla="*/ 21 w 313"/>
                  <a:gd name="T91" fmla="*/ 64 h 77"/>
                  <a:gd name="T92" fmla="*/ 11 w 313"/>
                  <a:gd name="T93" fmla="*/ 71 h 77"/>
                  <a:gd name="T94" fmla="*/ 7 w 313"/>
                  <a:gd name="T95" fmla="*/ 66 h 77"/>
                  <a:gd name="T96" fmla="*/ 5 w 313"/>
                  <a:gd name="T97" fmla="*/ 67 h 77"/>
                  <a:gd name="T98" fmla="*/ 3 w 313"/>
                  <a:gd name="T99" fmla="*/ 71 h 77"/>
                  <a:gd name="T100" fmla="*/ 1 w 313"/>
                  <a:gd name="T101" fmla="*/ 77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313" h="77">
                    <a:moveTo>
                      <a:pt x="313" y="38"/>
                    </a:moveTo>
                    <a:lnTo>
                      <a:pt x="311" y="39"/>
                    </a:lnTo>
                    <a:lnTo>
                      <a:pt x="302" y="39"/>
                    </a:lnTo>
                    <a:lnTo>
                      <a:pt x="302" y="37"/>
                    </a:lnTo>
                    <a:lnTo>
                      <a:pt x="299" y="38"/>
                    </a:lnTo>
                    <a:lnTo>
                      <a:pt x="293" y="38"/>
                    </a:lnTo>
                    <a:lnTo>
                      <a:pt x="292" y="39"/>
                    </a:lnTo>
                    <a:lnTo>
                      <a:pt x="290" y="43"/>
                    </a:lnTo>
                    <a:lnTo>
                      <a:pt x="290" y="46"/>
                    </a:lnTo>
                    <a:lnTo>
                      <a:pt x="289" y="52"/>
                    </a:lnTo>
                    <a:lnTo>
                      <a:pt x="286" y="57"/>
                    </a:lnTo>
                    <a:lnTo>
                      <a:pt x="282" y="61"/>
                    </a:lnTo>
                    <a:lnTo>
                      <a:pt x="281" y="61"/>
                    </a:lnTo>
                    <a:lnTo>
                      <a:pt x="278" y="63"/>
                    </a:lnTo>
                    <a:lnTo>
                      <a:pt x="278" y="64"/>
                    </a:lnTo>
                    <a:lnTo>
                      <a:pt x="276" y="64"/>
                    </a:lnTo>
                    <a:lnTo>
                      <a:pt x="272" y="63"/>
                    </a:lnTo>
                    <a:lnTo>
                      <a:pt x="271" y="63"/>
                    </a:lnTo>
                    <a:lnTo>
                      <a:pt x="264" y="60"/>
                    </a:lnTo>
                    <a:lnTo>
                      <a:pt x="246" y="43"/>
                    </a:lnTo>
                    <a:lnTo>
                      <a:pt x="228" y="37"/>
                    </a:lnTo>
                    <a:lnTo>
                      <a:pt x="226" y="35"/>
                    </a:lnTo>
                    <a:lnTo>
                      <a:pt x="206" y="27"/>
                    </a:lnTo>
                    <a:lnTo>
                      <a:pt x="198" y="27"/>
                    </a:lnTo>
                    <a:lnTo>
                      <a:pt x="196" y="28"/>
                    </a:lnTo>
                    <a:lnTo>
                      <a:pt x="193" y="28"/>
                    </a:lnTo>
                    <a:lnTo>
                      <a:pt x="183" y="32"/>
                    </a:lnTo>
                    <a:lnTo>
                      <a:pt x="184" y="34"/>
                    </a:lnTo>
                    <a:lnTo>
                      <a:pt x="190" y="41"/>
                    </a:lnTo>
                    <a:lnTo>
                      <a:pt x="190" y="43"/>
                    </a:lnTo>
                    <a:lnTo>
                      <a:pt x="189" y="45"/>
                    </a:lnTo>
                    <a:lnTo>
                      <a:pt x="182" y="45"/>
                    </a:lnTo>
                    <a:lnTo>
                      <a:pt x="172" y="49"/>
                    </a:lnTo>
                    <a:lnTo>
                      <a:pt x="166" y="54"/>
                    </a:lnTo>
                    <a:lnTo>
                      <a:pt x="163" y="64"/>
                    </a:lnTo>
                    <a:lnTo>
                      <a:pt x="162" y="66"/>
                    </a:lnTo>
                    <a:lnTo>
                      <a:pt x="159" y="60"/>
                    </a:lnTo>
                    <a:lnTo>
                      <a:pt x="158" y="60"/>
                    </a:lnTo>
                    <a:lnTo>
                      <a:pt x="156" y="57"/>
                    </a:lnTo>
                    <a:lnTo>
                      <a:pt x="149" y="50"/>
                    </a:lnTo>
                    <a:lnTo>
                      <a:pt x="142" y="47"/>
                    </a:lnTo>
                    <a:lnTo>
                      <a:pt x="141" y="46"/>
                    </a:lnTo>
                    <a:lnTo>
                      <a:pt x="139" y="43"/>
                    </a:lnTo>
                    <a:lnTo>
                      <a:pt x="139" y="39"/>
                    </a:lnTo>
                    <a:lnTo>
                      <a:pt x="138" y="35"/>
                    </a:lnTo>
                    <a:lnTo>
                      <a:pt x="138" y="24"/>
                    </a:lnTo>
                    <a:lnTo>
                      <a:pt x="137" y="18"/>
                    </a:lnTo>
                    <a:lnTo>
                      <a:pt x="134" y="17"/>
                    </a:lnTo>
                    <a:lnTo>
                      <a:pt x="129" y="10"/>
                    </a:lnTo>
                    <a:lnTo>
                      <a:pt x="129" y="6"/>
                    </a:lnTo>
                    <a:lnTo>
                      <a:pt x="124" y="1"/>
                    </a:lnTo>
                    <a:lnTo>
                      <a:pt x="117" y="0"/>
                    </a:lnTo>
                    <a:lnTo>
                      <a:pt x="115" y="0"/>
                    </a:lnTo>
                    <a:lnTo>
                      <a:pt x="105" y="3"/>
                    </a:lnTo>
                    <a:lnTo>
                      <a:pt x="103" y="6"/>
                    </a:lnTo>
                    <a:lnTo>
                      <a:pt x="103" y="9"/>
                    </a:lnTo>
                    <a:lnTo>
                      <a:pt x="105" y="11"/>
                    </a:lnTo>
                    <a:lnTo>
                      <a:pt x="105" y="18"/>
                    </a:lnTo>
                    <a:lnTo>
                      <a:pt x="102" y="18"/>
                    </a:lnTo>
                    <a:lnTo>
                      <a:pt x="101" y="17"/>
                    </a:lnTo>
                    <a:lnTo>
                      <a:pt x="101" y="16"/>
                    </a:lnTo>
                    <a:lnTo>
                      <a:pt x="99" y="14"/>
                    </a:lnTo>
                    <a:lnTo>
                      <a:pt x="95" y="14"/>
                    </a:lnTo>
                    <a:lnTo>
                      <a:pt x="93" y="16"/>
                    </a:lnTo>
                    <a:lnTo>
                      <a:pt x="91" y="20"/>
                    </a:lnTo>
                    <a:lnTo>
                      <a:pt x="86" y="24"/>
                    </a:lnTo>
                    <a:lnTo>
                      <a:pt x="84" y="24"/>
                    </a:lnTo>
                    <a:lnTo>
                      <a:pt x="82" y="23"/>
                    </a:lnTo>
                    <a:lnTo>
                      <a:pt x="79" y="21"/>
                    </a:lnTo>
                    <a:lnTo>
                      <a:pt x="79" y="18"/>
                    </a:lnTo>
                    <a:lnTo>
                      <a:pt x="77" y="16"/>
                    </a:lnTo>
                    <a:lnTo>
                      <a:pt x="72" y="16"/>
                    </a:lnTo>
                    <a:lnTo>
                      <a:pt x="72" y="17"/>
                    </a:lnTo>
                    <a:lnTo>
                      <a:pt x="71" y="20"/>
                    </a:lnTo>
                    <a:lnTo>
                      <a:pt x="67" y="24"/>
                    </a:lnTo>
                    <a:lnTo>
                      <a:pt x="67" y="25"/>
                    </a:lnTo>
                    <a:lnTo>
                      <a:pt x="55" y="37"/>
                    </a:lnTo>
                    <a:lnTo>
                      <a:pt x="53" y="35"/>
                    </a:lnTo>
                    <a:lnTo>
                      <a:pt x="50" y="34"/>
                    </a:lnTo>
                    <a:lnTo>
                      <a:pt x="49" y="34"/>
                    </a:lnTo>
                    <a:lnTo>
                      <a:pt x="45" y="32"/>
                    </a:lnTo>
                    <a:lnTo>
                      <a:pt x="49" y="35"/>
                    </a:lnTo>
                    <a:lnTo>
                      <a:pt x="50" y="38"/>
                    </a:lnTo>
                    <a:lnTo>
                      <a:pt x="53" y="39"/>
                    </a:lnTo>
                    <a:lnTo>
                      <a:pt x="32" y="38"/>
                    </a:lnTo>
                    <a:lnTo>
                      <a:pt x="29" y="37"/>
                    </a:lnTo>
                    <a:lnTo>
                      <a:pt x="26" y="38"/>
                    </a:lnTo>
                    <a:lnTo>
                      <a:pt x="25" y="41"/>
                    </a:lnTo>
                    <a:lnTo>
                      <a:pt x="22" y="46"/>
                    </a:lnTo>
                    <a:lnTo>
                      <a:pt x="21" y="50"/>
                    </a:lnTo>
                    <a:lnTo>
                      <a:pt x="22" y="56"/>
                    </a:lnTo>
                    <a:lnTo>
                      <a:pt x="21" y="64"/>
                    </a:lnTo>
                    <a:lnTo>
                      <a:pt x="19" y="67"/>
                    </a:lnTo>
                    <a:lnTo>
                      <a:pt x="11" y="71"/>
                    </a:lnTo>
                    <a:lnTo>
                      <a:pt x="8" y="67"/>
                    </a:lnTo>
                    <a:lnTo>
                      <a:pt x="7" y="66"/>
                    </a:lnTo>
                    <a:lnTo>
                      <a:pt x="5" y="66"/>
                    </a:lnTo>
                    <a:lnTo>
                      <a:pt x="5" y="67"/>
                    </a:lnTo>
                    <a:lnTo>
                      <a:pt x="3" y="70"/>
                    </a:lnTo>
                    <a:lnTo>
                      <a:pt x="3" y="71"/>
                    </a:lnTo>
                    <a:lnTo>
                      <a:pt x="1" y="73"/>
                    </a:lnTo>
                    <a:lnTo>
                      <a:pt x="1" y="77"/>
                    </a:lnTo>
                    <a:lnTo>
                      <a:pt x="0" y="7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35" name="Freeform 5087">
                <a:extLst>
                  <a:ext uri="{FF2B5EF4-FFF2-40B4-BE49-F238E27FC236}">
                    <a16:creationId xmlns:a16="http://schemas.microsoft.com/office/drawing/2014/main" id="{51BBCF8F-F82B-92FE-56B9-4748392272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8" y="2576"/>
                <a:ext cx="21" cy="16"/>
              </a:xfrm>
              <a:custGeom>
                <a:avLst/>
                <a:gdLst>
                  <a:gd name="T0" fmla="*/ 80 w 80"/>
                  <a:gd name="T1" fmla="*/ 0 h 63"/>
                  <a:gd name="T2" fmla="*/ 79 w 80"/>
                  <a:gd name="T3" fmla="*/ 0 h 63"/>
                  <a:gd name="T4" fmla="*/ 77 w 80"/>
                  <a:gd name="T5" fmla="*/ 2 h 63"/>
                  <a:gd name="T6" fmla="*/ 59 w 80"/>
                  <a:gd name="T7" fmla="*/ 10 h 63"/>
                  <a:gd name="T8" fmla="*/ 62 w 80"/>
                  <a:gd name="T9" fmla="*/ 13 h 63"/>
                  <a:gd name="T10" fmla="*/ 69 w 80"/>
                  <a:gd name="T11" fmla="*/ 24 h 63"/>
                  <a:gd name="T12" fmla="*/ 76 w 80"/>
                  <a:gd name="T13" fmla="*/ 30 h 63"/>
                  <a:gd name="T14" fmla="*/ 74 w 80"/>
                  <a:gd name="T15" fmla="*/ 38 h 63"/>
                  <a:gd name="T16" fmla="*/ 73 w 80"/>
                  <a:gd name="T17" fmla="*/ 39 h 63"/>
                  <a:gd name="T18" fmla="*/ 70 w 80"/>
                  <a:gd name="T19" fmla="*/ 45 h 63"/>
                  <a:gd name="T20" fmla="*/ 56 w 80"/>
                  <a:gd name="T21" fmla="*/ 41 h 63"/>
                  <a:gd name="T22" fmla="*/ 46 w 80"/>
                  <a:gd name="T23" fmla="*/ 39 h 63"/>
                  <a:gd name="T24" fmla="*/ 45 w 80"/>
                  <a:gd name="T25" fmla="*/ 39 h 63"/>
                  <a:gd name="T26" fmla="*/ 42 w 80"/>
                  <a:gd name="T27" fmla="*/ 41 h 63"/>
                  <a:gd name="T28" fmla="*/ 41 w 80"/>
                  <a:gd name="T29" fmla="*/ 41 h 63"/>
                  <a:gd name="T30" fmla="*/ 28 w 80"/>
                  <a:gd name="T31" fmla="*/ 38 h 63"/>
                  <a:gd name="T32" fmla="*/ 14 w 80"/>
                  <a:gd name="T33" fmla="*/ 46 h 63"/>
                  <a:gd name="T34" fmla="*/ 14 w 80"/>
                  <a:gd name="T35" fmla="*/ 62 h 63"/>
                  <a:gd name="T36" fmla="*/ 13 w 80"/>
                  <a:gd name="T37" fmla="*/ 63 h 63"/>
                  <a:gd name="T38" fmla="*/ 13 w 80"/>
                  <a:gd name="T39" fmla="*/ 62 h 63"/>
                  <a:gd name="T40" fmla="*/ 12 w 80"/>
                  <a:gd name="T41" fmla="*/ 62 h 63"/>
                  <a:gd name="T42" fmla="*/ 12 w 80"/>
                  <a:gd name="T43" fmla="*/ 60 h 63"/>
                  <a:gd name="T44" fmla="*/ 10 w 80"/>
                  <a:gd name="T45" fmla="*/ 60 h 63"/>
                  <a:gd name="T46" fmla="*/ 9 w 80"/>
                  <a:gd name="T47" fmla="*/ 59 h 63"/>
                  <a:gd name="T48" fmla="*/ 3 w 80"/>
                  <a:gd name="T49" fmla="*/ 55 h 63"/>
                  <a:gd name="T50" fmla="*/ 0 w 80"/>
                  <a:gd name="T51" fmla="*/ 55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80" h="63">
                    <a:moveTo>
                      <a:pt x="80" y="0"/>
                    </a:moveTo>
                    <a:lnTo>
                      <a:pt x="79" y="0"/>
                    </a:lnTo>
                    <a:lnTo>
                      <a:pt x="77" y="2"/>
                    </a:lnTo>
                    <a:lnTo>
                      <a:pt x="59" y="10"/>
                    </a:lnTo>
                    <a:lnTo>
                      <a:pt x="62" y="13"/>
                    </a:lnTo>
                    <a:lnTo>
                      <a:pt x="69" y="24"/>
                    </a:lnTo>
                    <a:lnTo>
                      <a:pt x="76" y="30"/>
                    </a:lnTo>
                    <a:lnTo>
                      <a:pt x="74" y="38"/>
                    </a:lnTo>
                    <a:lnTo>
                      <a:pt x="73" y="39"/>
                    </a:lnTo>
                    <a:lnTo>
                      <a:pt x="70" y="45"/>
                    </a:lnTo>
                    <a:lnTo>
                      <a:pt x="56" y="41"/>
                    </a:lnTo>
                    <a:lnTo>
                      <a:pt x="46" y="39"/>
                    </a:lnTo>
                    <a:lnTo>
                      <a:pt x="45" y="39"/>
                    </a:lnTo>
                    <a:lnTo>
                      <a:pt x="42" y="41"/>
                    </a:lnTo>
                    <a:lnTo>
                      <a:pt x="41" y="41"/>
                    </a:lnTo>
                    <a:lnTo>
                      <a:pt x="28" y="38"/>
                    </a:lnTo>
                    <a:lnTo>
                      <a:pt x="14" y="46"/>
                    </a:lnTo>
                    <a:lnTo>
                      <a:pt x="14" y="62"/>
                    </a:lnTo>
                    <a:lnTo>
                      <a:pt x="13" y="63"/>
                    </a:lnTo>
                    <a:lnTo>
                      <a:pt x="13" y="62"/>
                    </a:lnTo>
                    <a:lnTo>
                      <a:pt x="12" y="62"/>
                    </a:lnTo>
                    <a:lnTo>
                      <a:pt x="12" y="60"/>
                    </a:lnTo>
                    <a:lnTo>
                      <a:pt x="10" y="60"/>
                    </a:lnTo>
                    <a:lnTo>
                      <a:pt x="9" y="59"/>
                    </a:lnTo>
                    <a:lnTo>
                      <a:pt x="3" y="55"/>
                    </a:lnTo>
                    <a:lnTo>
                      <a:pt x="0" y="5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36" name="Freeform 5088">
                <a:extLst>
                  <a:ext uri="{FF2B5EF4-FFF2-40B4-BE49-F238E27FC236}">
                    <a16:creationId xmlns:a16="http://schemas.microsoft.com/office/drawing/2014/main" id="{CFE1D615-79D5-4055-7114-070A4D033B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9" y="2575"/>
                <a:ext cx="55" cy="16"/>
              </a:xfrm>
              <a:custGeom>
                <a:avLst/>
                <a:gdLst>
                  <a:gd name="T0" fmla="*/ 222 w 222"/>
                  <a:gd name="T1" fmla="*/ 45 h 65"/>
                  <a:gd name="T2" fmla="*/ 211 w 222"/>
                  <a:gd name="T3" fmla="*/ 41 h 65"/>
                  <a:gd name="T4" fmla="*/ 203 w 222"/>
                  <a:gd name="T5" fmla="*/ 39 h 65"/>
                  <a:gd name="T6" fmla="*/ 190 w 222"/>
                  <a:gd name="T7" fmla="*/ 39 h 65"/>
                  <a:gd name="T8" fmla="*/ 186 w 222"/>
                  <a:gd name="T9" fmla="*/ 38 h 65"/>
                  <a:gd name="T10" fmla="*/ 186 w 222"/>
                  <a:gd name="T11" fmla="*/ 48 h 65"/>
                  <a:gd name="T12" fmla="*/ 187 w 222"/>
                  <a:gd name="T13" fmla="*/ 51 h 65"/>
                  <a:gd name="T14" fmla="*/ 186 w 222"/>
                  <a:gd name="T15" fmla="*/ 52 h 65"/>
                  <a:gd name="T16" fmla="*/ 184 w 222"/>
                  <a:gd name="T17" fmla="*/ 55 h 65"/>
                  <a:gd name="T18" fmla="*/ 179 w 222"/>
                  <a:gd name="T19" fmla="*/ 55 h 65"/>
                  <a:gd name="T20" fmla="*/ 177 w 222"/>
                  <a:gd name="T21" fmla="*/ 51 h 65"/>
                  <a:gd name="T22" fmla="*/ 177 w 222"/>
                  <a:gd name="T23" fmla="*/ 45 h 65"/>
                  <a:gd name="T24" fmla="*/ 176 w 222"/>
                  <a:gd name="T25" fmla="*/ 44 h 65"/>
                  <a:gd name="T26" fmla="*/ 173 w 222"/>
                  <a:gd name="T27" fmla="*/ 44 h 65"/>
                  <a:gd name="T28" fmla="*/ 169 w 222"/>
                  <a:gd name="T29" fmla="*/ 45 h 65"/>
                  <a:gd name="T30" fmla="*/ 167 w 222"/>
                  <a:gd name="T31" fmla="*/ 46 h 65"/>
                  <a:gd name="T32" fmla="*/ 167 w 222"/>
                  <a:gd name="T33" fmla="*/ 53 h 65"/>
                  <a:gd name="T34" fmla="*/ 169 w 222"/>
                  <a:gd name="T35" fmla="*/ 55 h 65"/>
                  <a:gd name="T36" fmla="*/ 170 w 222"/>
                  <a:gd name="T37" fmla="*/ 58 h 65"/>
                  <a:gd name="T38" fmla="*/ 165 w 222"/>
                  <a:gd name="T39" fmla="*/ 58 h 65"/>
                  <a:gd name="T40" fmla="*/ 162 w 222"/>
                  <a:gd name="T41" fmla="*/ 59 h 65"/>
                  <a:gd name="T42" fmla="*/ 160 w 222"/>
                  <a:gd name="T43" fmla="*/ 62 h 65"/>
                  <a:gd name="T44" fmla="*/ 162 w 222"/>
                  <a:gd name="T45" fmla="*/ 63 h 65"/>
                  <a:gd name="T46" fmla="*/ 160 w 222"/>
                  <a:gd name="T47" fmla="*/ 65 h 65"/>
                  <a:gd name="T48" fmla="*/ 159 w 222"/>
                  <a:gd name="T49" fmla="*/ 65 h 65"/>
                  <a:gd name="T50" fmla="*/ 156 w 222"/>
                  <a:gd name="T51" fmla="*/ 63 h 65"/>
                  <a:gd name="T52" fmla="*/ 154 w 222"/>
                  <a:gd name="T53" fmla="*/ 59 h 65"/>
                  <a:gd name="T54" fmla="*/ 150 w 222"/>
                  <a:gd name="T55" fmla="*/ 55 h 65"/>
                  <a:gd name="T56" fmla="*/ 148 w 222"/>
                  <a:gd name="T57" fmla="*/ 55 h 65"/>
                  <a:gd name="T58" fmla="*/ 147 w 222"/>
                  <a:gd name="T59" fmla="*/ 56 h 65"/>
                  <a:gd name="T60" fmla="*/ 145 w 222"/>
                  <a:gd name="T61" fmla="*/ 59 h 65"/>
                  <a:gd name="T62" fmla="*/ 144 w 222"/>
                  <a:gd name="T63" fmla="*/ 60 h 65"/>
                  <a:gd name="T64" fmla="*/ 141 w 222"/>
                  <a:gd name="T65" fmla="*/ 60 h 65"/>
                  <a:gd name="T66" fmla="*/ 140 w 222"/>
                  <a:gd name="T67" fmla="*/ 58 h 65"/>
                  <a:gd name="T68" fmla="*/ 138 w 222"/>
                  <a:gd name="T69" fmla="*/ 31 h 65"/>
                  <a:gd name="T70" fmla="*/ 135 w 222"/>
                  <a:gd name="T71" fmla="*/ 31 h 65"/>
                  <a:gd name="T72" fmla="*/ 130 w 222"/>
                  <a:gd name="T73" fmla="*/ 37 h 65"/>
                  <a:gd name="T74" fmla="*/ 121 w 222"/>
                  <a:gd name="T75" fmla="*/ 35 h 65"/>
                  <a:gd name="T76" fmla="*/ 117 w 222"/>
                  <a:gd name="T77" fmla="*/ 32 h 65"/>
                  <a:gd name="T78" fmla="*/ 105 w 222"/>
                  <a:gd name="T79" fmla="*/ 14 h 65"/>
                  <a:gd name="T80" fmla="*/ 105 w 222"/>
                  <a:gd name="T81" fmla="*/ 13 h 65"/>
                  <a:gd name="T82" fmla="*/ 103 w 222"/>
                  <a:gd name="T83" fmla="*/ 13 h 65"/>
                  <a:gd name="T84" fmla="*/ 102 w 222"/>
                  <a:gd name="T85" fmla="*/ 14 h 65"/>
                  <a:gd name="T86" fmla="*/ 98 w 222"/>
                  <a:gd name="T87" fmla="*/ 14 h 65"/>
                  <a:gd name="T88" fmla="*/ 82 w 222"/>
                  <a:gd name="T89" fmla="*/ 7 h 65"/>
                  <a:gd name="T90" fmla="*/ 82 w 222"/>
                  <a:gd name="T91" fmla="*/ 6 h 65"/>
                  <a:gd name="T92" fmla="*/ 81 w 222"/>
                  <a:gd name="T93" fmla="*/ 5 h 65"/>
                  <a:gd name="T94" fmla="*/ 74 w 222"/>
                  <a:gd name="T95" fmla="*/ 9 h 65"/>
                  <a:gd name="T96" fmla="*/ 53 w 222"/>
                  <a:gd name="T97" fmla="*/ 17 h 65"/>
                  <a:gd name="T98" fmla="*/ 46 w 222"/>
                  <a:gd name="T99" fmla="*/ 17 h 65"/>
                  <a:gd name="T100" fmla="*/ 40 w 222"/>
                  <a:gd name="T101" fmla="*/ 15 h 65"/>
                  <a:gd name="T102" fmla="*/ 39 w 222"/>
                  <a:gd name="T103" fmla="*/ 15 h 65"/>
                  <a:gd name="T104" fmla="*/ 36 w 222"/>
                  <a:gd name="T105" fmla="*/ 13 h 65"/>
                  <a:gd name="T106" fmla="*/ 35 w 222"/>
                  <a:gd name="T107" fmla="*/ 9 h 65"/>
                  <a:gd name="T108" fmla="*/ 26 w 222"/>
                  <a:gd name="T109" fmla="*/ 2 h 65"/>
                  <a:gd name="T110" fmla="*/ 21 w 222"/>
                  <a:gd name="T111" fmla="*/ 0 h 65"/>
                  <a:gd name="T112" fmla="*/ 20 w 222"/>
                  <a:gd name="T113" fmla="*/ 0 h 65"/>
                  <a:gd name="T114" fmla="*/ 1 w 222"/>
                  <a:gd name="T115" fmla="*/ 6 h 65"/>
                  <a:gd name="T116" fmla="*/ 0 w 222"/>
                  <a:gd name="T117" fmla="*/ 7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22" h="65">
                    <a:moveTo>
                      <a:pt x="222" y="45"/>
                    </a:moveTo>
                    <a:lnTo>
                      <a:pt x="211" y="41"/>
                    </a:lnTo>
                    <a:lnTo>
                      <a:pt x="203" y="39"/>
                    </a:lnTo>
                    <a:lnTo>
                      <a:pt x="190" y="39"/>
                    </a:lnTo>
                    <a:lnTo>
                      <a:pt x="186" y="38"/>
                    </a:lnTo>
                    <a:lnTo>
                      <a:pt x="186" y="48"/>
                    </a:lnTo>
                    <a:lnTo>
                      <a:pt x="187" y="51"/>
                    </a:lnTo>
                    <a:lnTo>
                      <a:pt x="186" y="52"/>
                    </a:lnTo>
                    <a:lnTo>
                      <a:pt x="184" y="55"/>
                    </a:lnTo>
                    <a:lnTo>
                      <a:pt x="179" y="55"/>
                    </a:lnTo>
                    <a:lnTo>
                      <a:pt x="177" y="51"/>
                    </a:lnTo>
                    <a:lnTo>
                      <a:pt x="177" y="45"/>
                    </a:lnTo>
                    <a:lnTo>
                      <a:pt x="176" y="44"/>
                    </a:lnTo>
                    <a:lnTo>
                      <a:pt x="173" y="44"/>
                    </a:lnTo>
                    <a:lnTo>
                      <a:pt x="169" y="45"/>
                    </a:lnTo>
                    <a:lnTo>
                      <a:pt x="167" y="46"/>
                    </a:lnTo>
                    <a:lnTo>
                      <a:pt x="167" y="53"/>
                    </a:lnTo>
                    <a:lnTo>
                      <a:pt x="169" y="55"/>
                    </a:lnTo>
                    <a:lnTo>
                      <a:pt x="170" y="58"/>
                    </a:lnTo>
                    <a:lnTo>
                      <a:pt x="165" y="58"/>
                    </a:lnTo>
                    <a:lnTo>
                      <a:pt x="162" y="59"/>
                    </a:lnTo>
                    <a:lnTo>
                      <a:pt x="160" y="62"/>
                    </a:lnTo>
                    <a:lnTo>
                      <a:pt x="162" y="63"/>
                    </a:lnTo>
                    <a:lnTo>
                      <a:pt x="160" y="65"/>
                    </a:lnTo>
                    <a:lnTo>
                      <a:pt x="159" y="65"/>
                    </a:lnTo>
                    <a:lnTo>
                      <a:pt x="156" y="63"/>
                    </a:lnTo>
                    <a:lnTo>
                      <a:pt x="154" y="59"/>
                    </a:lnTo>
                    <a:lnTo>
                      <a:pt x="150" y="55"/>
                    </a:lnTo>
                    <a:lnTo>
                      <a:pt x="148" y="55"/>
                    </a:lnTo>
                    <a:lnTo>
                      <a:pt x="147" y="56"/>
                    </a:lnTo>
                    <a:lnTo>
                      <a:pt x="145" y="59"/>
                    </a:lnTo>
                    <a:lnTo>
                      <a:pt x="144" y="60"/>
                    </a:lnTo>
                    <a:lnTo>
                      <a:pt x="141" y="60"/>
                    </a:lnTo>
                    <a:lnTo>
                      <a:pt x="140" y="58"/>
                    </a:lnTo>
                    <a:lnTo>
                      <a:pt x="138" y="31"/>
                    </a:lnTo>
                    <a:lnTo>
                      <a:pt x="135" y="31"/>
                    </a:lnTo>
                    <a:lnTo>
                      <a:pt x="130" y="37"/>
                    </a:lnTo>
                    <a:lnTo>
                      <a:pt x="121" y="35"/>
                    </a:lnTo>
                    <a:lnTo>
                      <a:pt x="117" y="32"/>
                    </a:lnTo>
                    <a:lnTo>
                      <a:pt x="105" y="14"/>
                    </a:lnTo>
                    <a:lnTo>
                      <a:pt x="105" y="13"/>
                    </a:lnTo>
                    <a:lnTo>
                      <a:pt x="103" y="13"/>
                    </a:lnTo>
                    <a:lnTo>
                      <a:pt x="102" y="14"/>
                    </a:lnTo>
                    <a:lnTo>
                      <a:pt x="98" y="14"/>
                    </a:lnTo>
                    <a:lnTo>
                      <a:pt x="82" y="7"/>
                    </a:lnTo>
                    <a:lnTo>
                      <a:pt x="82" y="6"/>
                    </a:lnTo>
                    <a:lnTo>
                      <a:pt x="81" y="5"/>
                    </a:lnTo>
                    <a:lnTo>
                      <a:pt x="74" y="9"/>
                    </a:lnTo>
                    <a:lnTo>
                      <a:pt x="53" y="17"/>
                    </a:lnTo>
                    <a:lnTo>
                      <a:pt x="46" y="17"/>
                    </a:lnTo>
                    <a:lnTo>
                      <a:pt x="40" y="15"/>
                    </a:lnTo>
                    <a:lnTo>
                      <a:pt x="39" y="15"/>
                    </a:lnTo>
                    <a:lnTo>
                      <a:pt x="36" y="13"/>
                    </a:lnTo>
                    <a:lnTo>
                      <a:pt x="35" y="9"/>
                    </a:lnTo>
                    <a:lnTo>
                      <a:pt x="26" y="2"/>
                    </a:lnTo>
                    <a:lnTo>
                      <a:pt x="21" y="0"/>
                    </a:lnTo>
                    <a:lnTo>
                      <a:pt x="20" y="0"/>
                    </a:lnTo>
                    <a:lnTo>
                      <a:pt x="1" y="6"/>
                    </a:lnTo>
                    <a:lnTo>
                      <a:pt x="0" y="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37" name="Freeform 5089">
                <a:extLst>
                  <a:ext uri="{FF2B5EF4-FFF2-40B4-BE49-F238E27FC236}">
                    <a16:creationId xmlns:a16="http://schemas.microsoft.com/office/drawing/2014/main" id="{5DECA564-5617-5EE0-63C7-FB2A98CE10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9" y="2576"/>
                <a:ext cx="44" cy="54"/>
              </a:xfrm>
              <a:custGeom>
                <a:avLst/>
                <a:gdLst>
                  <a:gd name="T0" fmla="*/ 177 w 177"/>
                  <a:gd name="T1" fmla="*/ 202 h 215"/>
                  <a:gd name="T2" fmla="*/ 152 w 177"/>
                  <a:gd name="T3" fmla="*/ 197 h 215"/>
                  <a:gd name="T4" fmla="*/ 154 w 177"/>
                  <a:gd name="T5" fmla="*/ 202 h 215"/>
                  <a:gd name="T6" fmla="*/ 152 w 177"/>
                  <a:gd name="T7" fmla="*/ 207 h 215"/>
                  <a:gd name="T8" fmla="*/ 152 w 177"/>
                  <a:gd name="T9" fmla="*/ 212 h 215"/>
                  <a:gd name="T10" fmla="*/ 151 w 177"/>
                  <a:gd name="T11" fmla="*/ 214 h 215"/>
                  <a:gd name="T12" fmla="*/ 151 w 177"/>
                  <a:gd name="T13" fmla="*/ 215 h 215"/>
                  <a:gd name="T14" fmla="*/ 145 w 177"/>
                  <a:gd name="T15" fmla="*/ 212 h 215"/>
                  <a:gd name="T16" fmla="*/ 135 w 177"/>
                  <a:gd name="T17" fmla="*/ 208 h 215"/>
                  <a:gd name="T18" fmla="*/ 133 w 177"/>
                  <a:gd name="T19" fmla="*/ 208 h 215"/>
                  <a:gd name="T20" fmla="*/ 131 w 177"/>
                  <a:gd name="T21" fmla="*/ 210 h 215"/>
                  <a:gd name="T22" fmla="*/ 126 w 177"/>
                  <a:gd name="T23" fmla="*/ 204 h 215"/>
                  <a:gd name="T24" fmla="*/ 114 w 177"/>
                  <a:gd name="T25" fmla="*/ 196 h 215"/>
                  <a:gd name="T26" fmla="*/ 98 w 177"/>
                  <a:gd name="T27" fmla="*/ 193 h 215"/>
                  <a:gd name="T28" fmla="*/ 96 w 177"/>
                  <a:gd name="T29" fmla="*/ 193 h 215"/>
                  <a:gd name="T30" fmla="*/ 98 w 177"/>
                  <a:gd name="T31" fmla="*/ 183 h 215"/>
                  <a:gd name="T32" fmla="*/ 96 w 177"/>
                  <a:gd name="T33" fmla="*/ 152 h 215"/>
                  <a:gd name="T34" fmla="*/ 91 w 177"/>
                  <a:gd name="T35" fmla="*/ 133 h 215"/>
                  <a:gd name="T36" fmla="*/ 88 w 177"/>
                  <a:gd name="T37" fmla="*/ 133 h 215"/>
                  <a:gd name="T38" fmla="*/ 88 w 177"/>
                  <a:gd name="T39" fmla="*/ 126 h 215"/>
                  <a:gd name="T40" fmla="*/ 93 w 177"/>
                  <a:gd name="T41" fmla="*/ 116 h 215"/>
                  <a:gd name="T42" fmla="*/ 95 w 177"/>
                  <a:gd name="T43" fmla="*/ 109 h 215"/>
                  <a:gd name="T44" fmla="*/ 87 w 177"/>
                  <a:gd name="T45" fmla="*/ 99 h 215"/>
                  <a:gd name="T46" fmla="*/ 81 w 177"/>
                  <a:gd name="T47" fmla="*/ 87 h 215"/>
                  <a:gd name="T48" fmla="*/ 80 w 177"/>
                  <a:gd name="T49" fmla="*/ 87 h 215"/>
                  <a:gd name="T50" fmla="*/ 80 w 177"/>
                  <a:gd name="T51" fmla="*/ 85 h 215"/>
                  <a:gd name="T52" fmla="*/ 78 w 177"/>
                  <a:gd name="T53" fmla="*/ 75 h 215"/>
                  <a:gd name="T54" fmla="*/ 77 w 177"/>
                  <a:gd name="T55" fmla="*/ 73 h 215"/>
                  <a:gd name="T56" fmla="*/ 75 w 177"/>
                  <a:gd name="T57" fmla="*/ 74 h 215"/>
                  <a:gd name="T58" fmla="*/ 74 w 177"/>
                  <a:gd name="T59" fmla="*/ 74 h 215"/>
                  <a:gd name="T60" fmla="*/ 66 w 177"/>
                  <a:gd name="T61" fmla="*/ 75 h 215"/>
                  <a:gd name="T62" fmla="*/ 56 w 177"/>
                  <a:gd name="T63" fmla="*/ 82 h 215"/>
                  <a:gd name="T64" fmla="*/ 38 w 177"/>
                  <a:gd name="T65" fmla="*/ 87 h 215"/>
                  <a:gd name="T66" fmla="*/ 38 w 177"/>
                  <a:gd name="T67" fmla="*/ 85 h 215"/>
                  <a:gd name="T68" fmla="*/ 43 w 177"/>
                  <a:gd name="T69" fmla="*/ 74 h 215"/>
                  <a:gd name="T70" fmla="*/ 43 w 177"/>
                  <a:gd name="T71" fmla="*/ 73 h 215"/>
                  <a:gd name="T72" fmla="*/ 45 w 177"/>
                  <a:gd name="T73" fmla="*/ 73 h 215"/>
                  <a:gd name="T74" fmla="*/ 45 w 177"/>
                  <a:gd name="T75" fmla="*/ 71 h 215"/>
                  <a:gd name="T76" fmla="*/ 43 w 177"/>
                  <a:gd name="T77" fmla="*/ 69 h 215"/>
                  <a:gd name="T78" fmla="*/ 29 w 177"/>
                  <a:gd name="T79" fmla="*/ 63 h 215"/>
                  <a:gd name="T80" fmla="*/ 21 w 177"/>
                  <a:gd name="T81" fmla="*/ 59 h 215"/>
                  <a:gd name="T82" fmla="*/ 11 w 177"/>
                  <a:gd name="T83" fmla="*/ 49 h 215"/>
                  <a:gd name="T84" fmla="*/ 8 w 177"/>
                  <a:gd name="T85" fmla="*/ 35 h 215"/>
                  <a:gd name="T86" fmla="*/ 8 w 177"/>
                  <a:gd name="T87" fmla="*/ 31 h 215"/>
                  <a:gd name="T88" fmla="*/ 11 w 177"/>
                  <a:gd name="T89" fmla="*/ 27 h 215"/>
                  <a:gd name="T90" fmla="*/ 14 w 177"/>
                  <a:gd name="T91" fmla="*/ 24 h 215"/>
                  <a:gd name="T92" fmla="*/ 13 w 177"/>
                  <a:gd name="T93" fmla="*/ 18 h 215"/>
                  <a:gd name="T94" fmla="*/ 8 w 177"/>
                  <a:gd name="T95" fmla="*/ 11 h 215"/>
                  <a:gd name="T96" fmla="*/ 0 w 177"/>
                  <a:gd name="T97" fmla="*/ 2 h 215"/>
                  <a:gd name="T98" fmla="*/ 0 w 177"/>
                  <a:gd name="T99" fmla="*/ 0 h 2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77" h="215">
                    <a:moveTo>
                      <a:pt x="177" y="202"/>
                    </a:moveTo>
                    <a:lnTo>
                      <a:pt x="152" y="197"/>
                    </a:lnTo>
                    <a:lnTo>
                      <a:pt x="154" y="202"/>
                    </a:lnTo>
                    <a:lnTo>
                      <a:pt x="152" y="207"/>
                    </a:lnTo>
                    <a:lnTo>
                      <a:pt x="152" y="212"/>
                    </a:lnTo>
                    <a:lnTo>
                      <a:pt x="151" y="214"/>
                    </a:lnTo>
                    <a:lnTo>
                      <a:pt x="151" y="215"/>
                    </a:lnTo>
                    <a:lnTo>
                      <a:pt x="145" y="212"/>
                    </a:lnTo>
                    <a:lnTo>
                      <a:pt x="135" y="208"/>
                    </a:lnTo>
                    <a:lnTo>
                      <a:pt x="133" y="208"/>
                    </a:lnTo>
                    <a:lnTo>
                      <a:pt x="131" y="210"/>
                    </a:lnTo>
                    <a:lnTo>
                      <a:pt x="126" y="204"/>
                    </a:lnTo>
                    <a:lnTo>
                      <a:pt x="114" y="196"/>
                    </a:lnTo>
                    <a:lnTo>
                      <a:pt x="98" y="193"/>
                    </a:lnTo>
                    <a:lnTo>
                      <a:pt x="96" y="193"/>
                    </a:lnTo>
                    <a:lnTo>
                      <a:pt x="98" y="183"/>
                    </a:lnTo>
                    <a:lnTo>
                      <a:pt x="96" y="152"/>
                    </a:lnTo>
                    <a:lnTo>
                      <a:pt x="91" y="133"/>
                    </a:lnTo>
                    <a:lnTo>
                      <a:pt x="88" y="133"/>
                    </a:lnTo>
                    <a:lnTo>
                      <a:pt x="88" y="126"/>
                    </a:lnTo>
                    <a:lnTo>
                      <a:pt x="93" y="116"/>
                    </a:lnTo>
                    <a:lnTo>
                      <a:pt x="95" y="109"/>
                    </a:lnTo>
                    <a:lnTo>
                      <a:pt x="87" y="99"/>
                    </a:lnTo>
                    <a:lnTo>
                      <a:pt x="81" y="87"/>
                    </a:lnTo>
                    <a:lnTo>
                      <a:pt x="80" y="87"/>
                    </a:lnTo>
                    <a:lnTo>
                      <a:pt x="80" y="85"/>
                    </a:lnTo>
                    <a:lnTo>
                      <a:pt x="78" y="75"/>
                    </a:lnTo>
                    <a:lnTo>
                      <a:pt x="77" y="73"/>
                    </a:lnTo>
                    <a:lnTo>
                      <a:pt x="75" y="74"/>
                    </a:lnTo>
                    <a:lnTo>
                      <a:pt x="74" y="74"/>
                    </a:lnTo>
                    <a:lnTo>
                      <a:pt x="66" y="75"/>
                    </a:lnTo>
                    <a:lnTo>
                      <a:pt x="56" y="82"/>
                    </a:lnTo>
                    <a:lnTo>
                      <a:pt x="38" y="87"/>
                    </a:lnTo>
                    <a:lnTo>
                      <a:pt x="38" y="85"/>
                    </a:lnTo>
                    <a:lnTo>
                      <a:pt x="43" y="74"/>
                    </a:lnTo>
                    <a:lnTo>
                      <a:pt x="43" y="73"/>
                    </a:lnTo>
                    <a:lnTo>
                      <a:pt x="45" y="73"/>
                    </a:lnTo>
                    <a:lnTo>
                      <a:pt x="45" y="71"/>
                    </a:lnTo>
                    <a:lnTo>
                      <a:pt x="43" y="69"/>
                    </a:lnTo>
                    <a:lnTo>
                      <a:pt x="29" y="63"/>
                    </a:lnTo>
                    <a:lnTo>
                      <a:pt x="21" y="59"/>
                    </a:lnTo>
                    <a:lnTo>
                      <a:pt x="11" y="49"/>
                    </a:lnTo>
                    <a:lnTo>
                      <a:pt x="8" y="35"/>
                    </a:lnTo>
                    <a:lnTo>
                      <a:pt x="8" y="31"/>
                    </a:lnTo>
                    <a:lnTo>
                      <a:pt x="11" y="27"/>
                    </a:lnTo>
                    <a:lnTo>
                      <a:pt x="14" y="24"/>
                    </a:lnTo>
                    <a:lnTo>
                      <a:pt x="13" y="18"/>
                    </a:lnTo>
                    <a:lnTo>
                      <a:pt x="8" y="11"/>
                    </a:ln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38" name="Freeform 5090">
                <a:extLst>
                  <a:ext uri="{FF2B5EF4-FFF2-40B4-BE49-F238E27FC236}">
                    <a16:creationId xmlns:a16="http://schemas.microsoft.com/office/drawing/2014/main" id="{D8684DF2-D20A-66F9-243A-3B1E054F20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3" y="2630"/>
                <a:ext cx="84" cy="27"/>
              </a:xfrm>
              <a:custGeom>
                <a:avLst/>
                <a:gdLst>
                  <a:gd name="T0" fmla="*/ 6 w 337"/>
                  <a:gd name="T1" fmla="*/ 57 h 107"/>
                  <a:gd name="T2" fmla="*/ 42 w 337"/>
                  <a:gd name="T3" fmla="*/ 49 h 107"/>
                  <a:gd name="T4" fmla="*/ 46 w 337"/>
                  <a:gd name="T5" fmla="*/ 42 h 107"/>
                  <a:gd name="T6" fmla="*/ 41 w 337"/>
                  <a:gd name="T7" fmla="*/ 26 h 107"/>
                  <a:gd name="T8" fmla="*/ 42 w 337"/>
                  <a:gd name="T9" fmla="*/ 22 h 107"/>
                  <a:gd name="T10" fmla="*/ 50 w 337"/>
                  <a:gd name="T11" fmla="*/ 14 h 107"/>
                  <a:gd name="T12" fmla="*/ 55 w 337"/>
                  <a:gd name="T13" fmla="*/ 11 h 107"/>
                  <a:gd name="T14" fmla="*/ 69 w 337"/>
                  <a:gd name="T15" fmla="*/ 12 h 107"/>
                  <a:gd name="T16" fmla="*/ 76 w 337"/>
                  <a:gd name="T17" fmla="*/ 1 h 107"/>
                  <a:gd name="T18" fmla="*/ 79 w 337"/>
                  <a:gd name="T19" fmla="*/ 0 h 107"/>
                  <a:gd name="T20" fmla="*/ 84 w 337"/>
                  <a:gd name="T21" fmla="*/ 2 h 107"/>
                  <a:gd name="T22" fmla="*/ 86 w 337"/>
                  <a:gd name="T23" fmla="*/ 7 h 107"/>
                  <a:gd name="T24" fmla="*/ 86 w 337"/>
                  <a:gd name="T25" fmla="*/ 19 h 107"/>
                  <a:gd name="T26" fmla="*/ 86 w 337"/>
                  <a:gd name="T27" fmla="*/ 39 h 107"/>
                  <a:gd name="T28" fmla="*/ 100 w 337"/>
                  <a:gd name="T29" fmla="*/ 68 h 107"/>
                  <a:gd name="T30" fmla="*/ 112 w 337"/>
                  <a:gd name="T31" fmla="*/ 86 h 107"/>
                  <a:gd name="T32" fmla="*/ 115 w 337"/>
                  <a:gd name="T33" fmla="*/ 88 h 107"/>
                  <a:gd name="T34" fmla="*/ 116 w 337"/>
                  <a:gd name="T35" fmla="*/ 85 h 107"/>
                  <a:gd name="T36" fmla="*/ 117 w 337"/>
                  <a:gd name="T37" fmla="*/ 83 h 107"/>
                  <a:gd name="T38" fmla="*/ 123 w 337"/>
                  <a:gd name="T39" fmla="*/ 81 h 107"/>
                  <a:gd name="T40" fmla="*/ 133 w 337"/>
                  <a:gd name="T41" fmla="*/ 88 h 107"/>
                  <a:gd name="T42" fmla="*/ 139 w 337"/>
                  <a:gd name="T43" fmla="*/ 98 h 107"/>
                  <a:gd name="T44" fmla="*/ 147 w 337"/>
                  <a:gd name="T45" fmla="*/ 99 h 107"/>
                  <a:gd name="T46" fmla="*/ 148 w 337"/>
                  <a:gd name="T47" fmla="*/ 88 h 107"/>
                  <a:gd name="T48" fmla="*/ 150 w 337"/>
                  <a:gd name="T49" fmla="*/ 74 h 107"/>
                  <a:gd name="T50" fmla="*/ 147 w 337"/>
                  <a:gd name="T51" fmla="*/ 58 h 107"/>
                  <a:gd name="T52" fmla="*/ 155 w 337"/>
                  <a:gd name="T53" fmla="*/ 43 h 107"/>
                  <a:gd name="T54" fmla="*/ 176 w 337"/>
                  <a:gd name="T55" fmla="*/ 40 h 107"/>
                  <a:gd name="T56" fmla="*/ 193 w 337"/>
                  <a:gd name="T57" fmla="*/ 22 h 107"/>
                  <a:gd name="T58" fmla="*/ 210 w 337"/>
                  <a:gd name="T59" fmla="*/ 21 h 107"/>
                  <a:gd name="T60" fmla="*/ 213 w 337"/>
                  <a:gd name="T61" fmla="*/ 25 h 107"/>
                  <a:gd name="T62" fmla="*/ 211 w 337"/>
                  <a:gd name="T63" fmla="*/ 30 h 107"/>
                  <a:gd name="T64" fmla="*/ 207 w 337"/>
                  <a:gd name="T65" fmla="*/ 33 h 107"/>
                  <a:gd name="T66" fmla="*/ 208 w 337"/>
                  <a:gd name="T67" fmla="*/ 42 h 107"/>
                  <a:gd name="T68" fmla="*/ 214 w 337"/>
                  <a:gd name="T69" fmla="*/ 47 h 107"/>
                  <a:gd name="T70" fmla="*/ 215 w 337"/>
                  <a:gd name="T71" fmla="*/ 49 h 107"/>
                  <a:gd name="T72" fmla="*/ 220 w 337"/>
                  <a:gd name="T73" fmla="*/ 60 h 107"/>
                  <a:gd name="T74" fmla="*/ 222 w 337"/>
                  <a:gd name="T75" fmla="*/ 72 h 107"/>
                  <a:gd name="T76" fmla="*/ 242 w 337"/>
                  <a:gd name="T77" fmla="*/ 76 h 107"/>
                  <a:gd name="T78" fmla="*/ 244 w 337"/>
                  <a:gd name="T79" fmla="*/ 78 h 107"/>
                  <a:gd name="T80" fmla="*/ 247 w 337"/>
                  <a:gd name="T81" fmla="*/ 76 h 107"/>
                  <a:gd name="T82" fmla="*/ 250 w 337"/>
                  <a:gd name="T83" fmla="*/ 78 h 107"/>
                  <a:gd name="T84" fmla="*/ 264 w 337"/>
                  <a:gd name="T85" fmla="*/ 81 h 107"/>
                  <a:gd name="T86" fmla="*/ 268 w 337"/>
                  <a:gd name="T87" fmla="*/ 79 h 107"/>
                  <a:gd name="T88" fmla="*/ 270 w 337"/>
                  <a:gd name="T89" fmla="*/ 81 h 107"/>
                  <a:gd name="T90" fmla="*/ 274 w 337"/>
                  <a:gd name="T91" fmla="*/ 88 h 107"/>
                  <a:gd name="T92" fmla="*/ 285 w 337"/>
                  <a:gd name="T93" fmla="*/ 90 h 107"/>
                  <a:gd name="T94" fmla="*/ 287 w 337"/>
                  <a:gd name="T95" fmla="*/ 93 h 107"/>
                  <a:gd name="T96" fmla="*/ 281 w 337"/>
                  <a:gd name="T97" fmla="*/ 102 h 107"/>
                  <a:gd name="T98" fmla="*/ 282 w 337"/>
                  <a:gd name="T99" fmla="*/ 103 h 107"/>
                  <a:gd name="T100" fmla="*/ 309 w 337"/>
                  <a:gd name="T101" fmla="*/ 107 h 107"/>
                  <a:gd name="T102" fmla="*/ 313 w 337"/>
                  <a:gd name="T103" fmla="*/ 86 h 107"/>
                  <a:gd name="T104" fmla="*/ 320 w 337"/>
                  <a:gd name="T105" fmla="*/ 88 h 107"/>
                  <a:gd name="T106" fmla="*/ 323 w 337"/>
                  <a:gd name="T107" fmla="*/ 89 h 107"/>
                  <a:gd name="T108" fmla="*/ 335 w 337"/>
                  <a:gd name="T109" fmla="*/ 95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37" h="107">
                    <a:moveTo>
                      <a:pt x="0" y="57"/>
                    </a:moveTo>
                    <a:lnTo>
                      <a:pt x="6" y="57"/>
                    </a:lnTo>
                    <a:lnTo>
                      <a:pt x="10" y="58"/>
                    </a:lnTo>
                    <a:lnTo>
                      <a:pt x="42" y="49"/>
                    </a:lnTo>
                    <a:lnTo>
                      <a:pt x="46" y="45"/>
                    </a:lnTo>
                    <a:lnTo>
                      <a:pt x="46" y="42"/>
                    </a:lnTo>
                    <a:lnTo>
                      <a:pt x="42" y="28"/>
                    </a:lnTo>
                    <a:lnTo>
                      <a:pt x="41" y="26"/>
                    </a:lnTo>
                    <a:lnTo>
                      <a:pt x="41" y="25"/>
                    </a:lnTo>
                    <a:lnTo>
                      <a:pt x="42" y="22"/>
                    </a:lnTo>
                    <a:lnTo>
                      <a:pt x="46" y="22"/>
                    </a:lnTo>
                    <a:lnTo>
                      <a:pt x="50" y="14"/>
                    </a:lnTo>
                    <a:lnTo>
                      <a:pt x="52" y="12"/>
                    </a:lnTo>
                    <a:lnTo>
                      <a:pt x="55" y="11"/>
                    </a:lnTo>
                    <a:lnTo>
                      <a:pt x="62" y="11"/>
                    </a:lnTo>
                    <a:lnTo>
                      <a:pt x="69" y="12"/>
                    </a:lnTo>
                    <a:lnTo>
                      <a:pt x="73" y="7"/>
                    </a:lnTo>
                    <a:lnTo>
                      <a:pt x="76" y="1"/>
                    </a:lnTo>
                    <a:lnTo>
                      <a:pt x="77" y="1"/>
                    </a:lnTo>
                    <a:lnTo>
                      <a:pt x="79" y="0"/>
                    </a:lnTo>
                    <a:lnTo>
                      <a:pt x="79" y="1"/>
                    </a:lnTo>
                    <a:lnTo>
                      <a:pt x="84" y="2"/>
                    </a:lnTo>
                    <a:lnTo>
                      <a:pt x="86" y="4"/>
                    </a:lnTo>
                    <a:lnTo>
                      <a:pt x="86" y="7"/>
                    </a:lnTo>
                    <a:lnTo>
                      <a:pt x="87" y="16"/>
                    </a:lnTo>
                    <a:lnTo>
                      <a:pt x="86" y="19"/>
                    </a:lnTo>
                    <a:lnTo>
                      <a:pt x="83" y="21"/>
                    </a:lnTo>
                    <a:lnTo>
                      <a:pt x="86" y="39"/>
                    </a:lnTo>
                    <a:lnTo>
                      <a:pt x="93" y="46"/>
                    </a:lnTo>
                    <a:lnTo>
                      <a:pt x="100" y="68"/>
                    </a:lnTo>
                    <a:lnTo>
                      <a:pt x="105" y="75"/>
                    </a:lnTo>
                    <a:lnTo>
                      <a:pt x="112" y="86"/>
                    </a:lnTo>
                    <a:lnTo>
                      <a:pt x="113" y="88"/>
                    </a:lnTo>
                    <a:lnTo>
                      <a:pt x="115" y="88"/>
                    </a:lnTo>
                    <a:lnTo>
                      <a:pt x="116" y="86"/>
                    </a:lnTo>
                    <a:lnTo>
                      <a:pt x="116" y="85"/>
                    </a:lnTo>
                    <a:lnTo>
                      <a:pt x="117" y="85"/>
                    </a:lnTo>
                    <a:lnTo>
                      <a:pt x="117" y="83"/>
                    </a:lnTo>
                    <a:lnTo>
                      <a:pt x="120" y="79"/>
                    </a:lnTo>
                    <a:lnTo>
                      <a:pt x="123" y="81"/>
                    </a:lnTo>
                    <a:lnTo>
                      <a:pt x="126" y="81"/>
                    </a:lnTo>
                    <a:lnTo>
                      <a:pt x="133" y="88"/>
                    </a:lnTo>
                    <a:lnTo>
                      <a:pt x="136" y="96"/>
                    </a:lnTo>
                    <a:lnTo>
                      <a:pt x="139" y="98"/>
                    </a:lnTo>
                    <a:lnTo>
                      <a:pt x="141" y="98"/>
                    </a:lnTo>
                    <a:lnTo>
                      <a:pt x="147" y="99"/>
                    </a:lnTo>
                    <a:lnTo>
                      <a:pt x="148" y="98"/>
                    </a:lnTo>
                    <a:lnTo>
                      <a:pt x="148" y="88"/>
                    </a:lnTo>
                    <a:lnTo>
                      <a:pt x="150" y="86"/>
                    </a:lnTo>
                    <a:lnTo>
                      <a:pt x="150" y="74"/>
                    </a:lnTo>
                    <a:lnTo>
                      <a:pt x="147" y="64"/>
                    </a:lnTo>
                    <a:lnTo>
                      <a:pt x="147" y="58"/>
                    </a:lnTo>
                    <a:lnTo>
                      <a:pt x="150" y="47"/>
                    </a:lnTo>
                    <a:lnTo>
                      <a:pt x="155" y="43"/>
                    </a:lnTo>
                    <a:lnTo>
                      <a:pt x="165" y="43"/>
                    </a:lnTo>
                    <a:lnTo>
                      <a:pt x="176" y="40"/>
                    </a:lnTo>
                    <a:lnTo>
                      <a:pt x="182" y="36"/>
                    </a:lnTo>
                    <a:lnTo>
                      <a:pt x="193" y="22"/>
                    </a:lnTo>
                    <a:lnTo>
                      <a:pt x="203" y="18"/>
                    </a:lnTo>
                    <a:lnTo>
                      <a:pt x="210" y="21"/>
                    </a:lnTo>
                    <a:lnTo>
                      <a:pt x="213" y="23"/>
                    </a:lnTo>
                    <a:lnTo>
                      <a:pt x="213" y="25"/>
                    </a:lnTo>
                    <a:lnTo>
                      <a:pt x="211" y="29"/>
                    </a:lnTo>
                    <a:lnTo>
                      <a:pt x="211" y="30"/>
                    </a:lnTo>
                    <a:lnTo>
                      <a:pt x="210" y="32"/>
                    </a:lnTo>
                    <a:lnTo>
                      <a:pt x="207" y="33"/>
                    </a:lnTo>
                    <a:lnTo>
                      <a:pt x="208" y="37"/>
                    </a:lnTo>
                    <a:lnTo>
                      <a:pt x="208" y="42"/>
                    </a:lnTo>
                    <a:lnTo>
                      <a:pt x="213" y="47"/>
                    </a:lnTo>
                    <a:lnTo>
                      <a:pt x="214" y="47"/>
                    </a:lnTo>
                    <a:lnTo>
                      <a:pt x="214" y="49"/>
                    </a:lnTo>
                    <a:lnTo>
                      <a:pt x="215" y="49"/>
                    </a:lnTo>
                    <a:lnTo>
                      <a:pt x="218" y="55"/>
                    </a:lnTo>
                    <a:lnTo>
                      <a:pt x="220" y="60"/>
                    </a:lnTo>
                    <a:lnTo>
                      <a:pt x="220" y="65"/>
                    </a:lnTo>
                    <a:lnTo>
                      <a:pt x="222" y="72"/>
                    </a:lnTo>
                    <a:lnTo>
                      <a:pt x="231" y="72"/>
                    </a:lnTo>
                    <a:lnTo>
                      <a:pt x="242" y="76"/>
                    </a:lnTo>
                    <a:lnTo>
                      <a:pt x="244" y="76"/>
                    </a:lnTo>
                    <a:lnTo>
                      <a:pt x="244" y="78"/>
                    </a:lnTo>
                    <a:lnTo>
                      <a:pt x="246" y="78"/>
                    </a:lnTo>
                    <a:lnTo>
                      <a:pt x="247" y="76"/>
                    </a:lnTo>
                    <a:lnTo>
                      <a:pt x="250" y="75"/>
                    </a:lnTo>
                    <a:lnTo>
                      <a:pt x="250" y="78"/>
                    </a:lnTo>
                    <a:lnTo>
                      <a:pt x="259" y="81"/>
                    </a:lnTo>
                    <a:lnTo>
                      <a:pt x="264" y="81"/>
                    </a:lnTo>
                    <a:lnTo>
                      <a:pt x="266" y="79"/>
                    </a:lnTo>
                    <a:lnTo>
                      <a:pt x="268" y="79"/>
                    </a:lnTo>
                    <a:lnTo>
                      <a:pt x="268" y="81"/>
                    </a:lnTo>
                    <a:lnTo>
                      <a:pt x="270" y="81"/>
                    </a:lnTo>
                    <a:lnTo>
                      <a:pt x="270" y="82"/>
                    </a:lnTo>
                    <a:lnTo>
                      <a:pt x="274" y="88"/>
                    </a:lnTo>
                    <a:lnTo>
                      <a:pt x="280" y="88"/>
                    </a:lnTo>
                    <a:lnTo>
                      <a:pt x="285" y="90"/>
                    </a:lnTo>
                    <a:lnTo>
                      <a:pt x="287" y="92"/>
                    </a:lnTo>
                    <a:lnTo>
                      <a:pt x="287" y="93"/>
                    </a:lnTo>
                    <a:lnTo>
                      <a:pt x="282" y="98"/>
                    </a:lnTo>
                    <a:lnTo>
                      <a:pt x="281" y="102"/>
                    </a:lnTo>
                    <a:lnTo>
                      <a:pt x="280" y="103"/>
                    </a:lnTo>
                    <a:lnTo>
                      <a:pt x="282" y="103"/>
                    </a:lnTo>
                    <a:lnTo>
                      <a:pt x="302" y="107"/>
                    </a:lnTo>
                    <a:lnTo>
                      <a:pt x="309" y="107"/>
                    </a:lnTo>
                    <a:lnTo>
                      <a:pt x="313" y="100"/>
                    </a:lnTo>
                    <a:lnTo>
                      <a:pt x="313" y="86"/>
                    </a:lnTo>
                    <a:lnTo>
                      <a:pt x="320" y="86"/>
                    </a:lnTo>
                    <a:lnTo>
                      <a:pt x="320" y="88"/>
                    </a:lnTo>
                    <a:lnTo>
                      <a:pt x="321" y="88"/>
                    </a:lnTo>
                    <a:lnTo>
                      <a:pt x="323" y="89"/>
                    </a:lnTo>
                    <a:lnTo>
                      <a:pt x="328" y="93"/>
                    </a:lnTo>
                    <a:lnTo>
                      <a:pt x="335" y="95"/>
                    </a:lnTo>
                    <a:lnTo>
                      <a:pt x="337" y="9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39" name="Freeform 5091">
                <a:extLst>
                  <a:ext uri="{FF2B5EF4-FFF2-40B4-BE49-F238E27FC236}">
                    <a16:creationId xmlns:a16="http://schemas.microsoft.com/office/drawing/2014/main" id="{1E3953CD-6D3D-613E-3903-0D577F11D9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3" y="2586"/>
                <a:ext cx="12" cy="33"/>
              </a:xfrm>
              <a:custGeom>
                <a:avLst/>
                <a:gdLst>
                  <a:gd name="T0" fmla="*/ 5 w 47"/>
                  <a:gd name="T1" fmla="*/ 0 h 133"/>
                  <a:gd name="T2" fmla="*/ 6 w 47"/>
                  <a:gd name="T3" fmla="*/ 3 h 133"/>
                  <a:gd name="T4" fmla="*/ 22 w 47"/>
                  <a:gd name="T5" fmla="*/ 14 h 133"/>
                  <a:gd name="T6" fmla="*/ 34 w 47"/>
                  <a:gd name="T7" fmla="*/ 29 h 133"/>
                  <a:gd name="T8" fmla="*/ 37 w 47"/>
                  <a:gd name="T9" fmla="*/ 35 h 133"/>
                  <a:gd name="T10" fmla="*/ 37 w 47"/>
                  <a:gd name="T11" fmla="*/ 36 h 133"/>
                  <a:gd name="T12" fmla="*/ 38 w 47"/>
                  <a:gd name="T13" fmla="*/ 39 h 133"/>
                  <a:gd name="T14" fmla="*/ 40 w 47"/>
                  <a:gd name="T15" fmla="*/ 40 h 133"/>
                  <a:gd name="T16" fmla="*/ 41 w 47"/>
                  <a:gd name="T17" fmla="*/ 46 h 133"/>
                  <a:gd name="T18" fmla="*/ 41 w 47"/>
                  <a:gd name="T19" fmla="*/ 49 h 133"/>
                  <a:gd name="T20" fmla="*/ 44 w 47"/>
                  <a:gd name="T21" fmla="*/ 52 h 133"/>
                  <a:gd name="T22" fmla="*/ 44 w 47"/>
                  <a:gd name="T23" fmla="*/ 53 h 133"/>
                  <a:gd name="T24" fmla="*/ 43 w 47"/>
                  <a:gd name="T25" fmla="*/ 52 h 133"/>
                  <a:gd name="T26" fmla="*/ 27 w 47"/>
                  <a:gd name="T27" fmla="*/ 61 h 133"/>
                  <a:gd name="T28" fmla="*/ 1 w 47"/>
                  <a:gd name="T29" fmla="*/ 85 h 133"/>
                  <a:gd name="T30" fmla="*/ 0 w 47"/>
                  <a:gd name="T31" fmla="*/ 85 h 133"/>
                  <a:gd name="T32" fmla="*/ 0 w 47"/>
                  <a:gd name="T33" fmla="*/ 87 h 133"/>
                  <a:gd name="T34" fmla="*/ 6 w 47"/>
                  <a:gd name="T35" fmla="*/ 91 h 133"/>
                  <a:gd name="T36" fmla="*/ 24 w 47"/>
                  <a:gd name="T37" fmla="*/ 112 h 133"/>
                  <a:gd name="T38" fmla="*/ 41 w 47"/>
                  <a:gd name="T39" fmla="*/ 117 h 133"/>
                  <a:gd name="T40" fmla="*/ 43 w 47"/>
                  <a:gd name="T41" fmla="*/ 117 h 133"/>
                  <a:gd name="T42" fmla="*/ 44 w 47"/>
                  <a:gd name="T43" fmla="*/ 116 h 133"/>
                  <a:gd name="T44" fmla="*/ 47 w 47"/>
                  <a:gd name="T45" fmla="*/ 119 h 133"/>
                  <a:gd name="T46" fmla="*/ 47 w 47"/>
                  <a:gd name="T47" fmla="*/ 123 h 133"/>
                  <a:gd name="T48" fmla="*/ 41 w 47"/>
                  <a:gd name="T49" fmla="*/ 130 h 133"/>
                  <a:gd name="T50" fmla="*/ 37 w 47"/>
                  <a:gd name="T51" fmla="*/ 133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7" h="133">
                    <a:moveTo>
                      <a:pt x="5" y="0"/>
                    </a:moveTo>
                    <a:lnTo>
                      <a:pt x="6" y="3"/>
                    </a:lnTo>
                    <a:lnTo>
                      <a:pt x="22" y="14"/>
                    </a:lnTo>
                    <a:lnTo>
                      <a:pt x="34" y="29"/>
                    </a:lnTo>
                    <a:lnTo>
                      <a:pt x="37" y="35"/>
                    </a:lnTo>
                    <a:lnTo>
                      <a:pt x="37" y="36"/>
                    </a:lnTo>
                    <a:lnTo>
                      <a:pt x="38" y="39"/>
                    </a:lnTo>
                    <a:lnTo>
                      <a:pt x="40" y="40"/>
                    </a:lnTo>
                    <a:lnTo>
                      <a:pt x="41" y="46"/>
                    </a:lnTo>
                    <a:lnTo>
                      <a:pt x="41" y="49"/>
                    </a:lnTo>
                    <a:lnTo>
                      <a:pt x="44" y="52"/>
                    </a:lnTo>
                    <a:lnTo>
                      <a:pt x="44" y="53"/>
                    </a:lnTo>
                    <a:lnTo>
                      <a:pt x="43" y="52"/>
                    </a:lnTo>
                    <a:lnTo>
                      <a:pt x="27" y="61"/>
                    </a:lnTo>
                    <a:lnTo>
                      <a:pt x="1" y="85"/>
                    </a:lnTo>
                    <a:lnTo>
                      <a:pt x="0" y="85"/>
                    </a:lnTo>
                    <a:lnTo>
                      <a:pt x="0" y="87"/>
                    </a:lnTo>
                    <a:lnTo>
                      <a:pt x="6" y="91"/>
                    </a:lnTo>
                    <a:lnTo>
                      <a:pt x="24" y="112"/>
                    </a:lnTo>
                    <a:lnTo>
                      <a:pt x="41" y="117"/>
                    </a:lnTo>
                    <a:lnTo>
                      <a:pt x="43" y="117"/>
                    </a:lnTo>
                    <a:lnTo>
                      <a:pt x="44" y="116"/>
                    </a:lnTo>
                    <a:lnTo>
                      <a:pt x="47" y="119"/>
                    </a:lnTo>
                    <a:lnTo>
                      <a:pt x="47" y="123"/>
                    </a:lnTo>
                    <a:lnTo>
                      <a:pt x="41" y="130"/>
                    </a:lnTo>
                    <a:lnTo>
                      <a:pt x="37" y="13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40" name="Freeform 5092">
                <a:extLst>
                  <a:ext uri="{FF2B5EF4-FFF2-40B4-BE49-F238E27FC236}">
                    <a16:creationId xmlns:a16="http://schemas.microsoft.com/office/drawing/2014/main" id="{C4C0D237-7708-E384-47E7-EC6E7DD371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" y="2619"/>
                <a:ext cx="43" cy="24"/>
              </a:xfrm>
              <a:custGeom>
                <a:avLst/>
                <a:gdLst>
                  <a:gd name="T0" fmla="*/ 14 w 171"/>
                  <a:gd name="T1" fmla="*/ 0 h 96"/>
                  <a:gd name="T2" fmla="*/ 15 w 171"/>
                  <a:gd name="T3" fmla="*/ 1 h 96"/>
                  <a:gd name="T4" fmla="*/ 15 w 171"/>
                  <a:gd name="T5" fmla="*/ 4 h 96"/>
                  <a:gd name="T6" fmla="*/ 14 w 171"/>
                  <a:gd name="T7" fmla="*/ 9 h 96"/>
                  <a:gd name="T8" fmla="*/ 11 w 171"/>
                  <a:gd name="T9" fmla="*/ 14 h 96"/>
                  <a:gd name="T10" fmla="*/ 4 w 171"/>
                  <a:gd name="T11" fmla="*/ 19 h 96"/>
                  <a:gd name="T12" fmla="*/ 3 w 171"/>
                  <a:gd name="T13" fmla="*/ 19 h 96"/>
                  <a:gd name="T14" fmla="*/ 0 w 171"/>
                  <a:gd name="T15" fmla="*/ 21 h 96"/>
                  <a:gd name="T16" fmla="*/ 0 w 171"/>
                  <a:gd name="T17" fmla="*/ 25 h 96"/>
                  <a:gd name="T18" fmla="*/ 3 w 171"/>
                  <a:gd name="T19" fmla="*/ 33 h 96"/>
                  <a:gd name="T20" fmla="*/ 11 w 171"/>
                  <a:gd name="T21" fmla="*/ 36 h 96"/>
                  <a:gd name="T22" fmla="*/ 15 w 171"/>
                  <a:gd name="T23" fmla="*/ 41 h 96"/>
                  <a:gd name="T24" fmla="*/ 15 w 171"/>
                  <a:gd name="T25" fmla="*/ 47 h 96"/>
                  <a:gd name="T26" fmla="*/ 17 w 171"/>
                  <a:gd name="T27" fmla="*/ 50 h 96"/>
                  <a:gd name="T28" fmla="*/ 18 w 171"/>
                  <a:gd name="T29" fmla="*/ 51 h 96"/>
                  <a:gd name="T30" fmla="*/ 27 w 171"/>
                  <a:gd name="T31" fmla="*/ 57 h 96"/>
                  <a:gd name="T32" fmla="*/ 28 w 171"/>
                  <a:gd name="T33" fmla="*/ 57 h 96"/>
                  <a:gd name="T34" fmla="*/ 28 w 171"/>
                  <a:gd name="T35" fmla="*/ 55 h 96"/>
                  <a:gd name="T36" fmla="*/ 32 w 171"/>
                  <a:gd name="T37" fmla="*/ 53 h 96"/>
                  <a:gd name="T38" fmla="*/ 32 w 171"/>
                  <a:gd name="T39" fmla="*/ 51 h 96"/>
                  <a:gd name="T40" fmla="*/ 37 w 171"/>
                  <a:gd name="T41" fmla="*/ 51 h 96"/>
                  <a:gd name="T42" fmla="*/ 37 w 171"/>
                  <a:gd name="T43" fmla="*/ 54 h 96"/>
                  <a:gd name="T44" fmla="*/ 45 w 171"/>
                  <a:gd name="T45" fmla="*/ 62 h 96"/>
                  <a:gd name="T46" fmla="*/ 49 w 171"/>
                  <a:gd name="T47" fmla="*/ 64 h 96"/>
                  <a:gd name="T48" fmla="*/ 50 w 171"/>
                  <a:gd name="T49" fmla="*/ 64 h 96"/>
                  <a:gd name="T50" fmla="*/ 54 w 171"/>
                  <a:gd name="T51" fmla="*/ 50 h 96"/>
                  <a:gd name="T52" fmla="*/ 77 w 171"/>
                  <a:gd name="T53" fmla="*/ 36 h 96"/>
                  <a:gd name="T54" fmla="*/ 81 w 171"/>
                  <a:gd name="T55" fmla="*/ 34 h 96"/>
                  <a:gd name="T56" fmla="*/ 83 w 171"/>
                  <a:gd name="T57" fmla="*/ 33 h 96"/>
                  <a:gd name="T58" fmla="*/ 85 w 171"/>
                  <a:gd name="T59" fmla="*/ 31 h 96"/>
                  <a:gd name="T60" fmla="*/ 88 w 171"/>
                  <a:gd name="T61" fmla="*/ 28 h 96"/>
                  <a:gd name="T62" fmla="*/ 94 w 171"/>
                  <a:gd name="T63" fmla="*/ 28 h 96"/>
                  <a:gd name="T64" fmla="*/ 98 w 171"/>
                  <a:gd name="T65" fmla="*/ 26 h 96"/>
                  <a:gd name="T66" fmla="*/ 111 w 171"/>
                  <a:gd name="T67" fmla="*/ 33 h 96"/>
                  <a:gd name="T68" fmla="*/ 119 w 171"/>
                  <a:gd name="T69" fmla="*/ 50 h 96"/>
                  <a:gd name="T70" fmla="*/ 119 w 171"/>
                  <a:gd name="T71" fmla="*/ 51 h 96"/>
                  <a:gd name="T72" fmla="*/ 121 w 171"/>
                  <a:gd name="T73" fmla="*/ 55 h 96"/>
                  <a:gd name="T74" fmla="*/ 127 w 171"/>
                  <a:gd name="T75" fmla="*/ 60 h 96"/>
                  <a:gd name="T76" fmla="*/ 137 w 171"/>
                  <a:gd name="T77" fmla="*/ 65 h 96"/>
                  <a:gd name="T78" fmla="*/ 137 w 171"/>
                  <a:gd name="T79" fmla="*/ 67 h 96"/>
                  <a:gd name="T80" fmla="*/ 144 w 171"/>
                  <a:gd name="T81" fmla="*/ 71 h 96"/>
                  <a:gd name="T82" fmla="*/ 152 w 171"/>
                  <a:gd name="T83" fmla="*/ 78 h 96"/>
                  <a:gd name="T84" fmla="*/ 155 w 171"/>
                  <a:gd name="T85" fmla="*/ 85 h 96"/>
                  <a:gd name="T86" fmla="*/ 159 w 171"/>
                  <a:gd name="T87" fmla="*/ 89 h 96"/>
                  <a:gd name="T88" fmla="*/ 165 w 171"/>
                  <a:gd name="T89" fmla="*/ 93 h 96"/>
                  <a:gd name="T90" fmla="*/ 166 w 171"/>
                  <a:gd name="T91" fmla="*/ 93 h 96"/>
                  <a:gd name="T92" fmla="*/ 168 w 171"/>
                  <a:gd name="T93" fmla="*/ 95 h 96"/>
                  <a:gd name="T94" fmla="*/ 169 w 171"/>
                  <a:gd name="T95" fmla="*/ 95 h 96"/>
                  <a:gd name="T96" fmla="*/ 171 w 171"/>
                  <a:gd name="T97" fmla="*/ 96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71" h="96">
                    <a:moveTo>
                      <a:pt x="14" y="0"/>
                    </a:moveTo>
                    <a:lnTo>
                      <a:pt x="15" y="1"/>
                    </a:lnTo>
                    <a:lnTo>
                      <a:pt x="15" y="4"/>
                    </a:lnTo>
                    <a:lnTo>
                      <a:pt x="14" y="9"/>
                    </a:lnTo>
                    <a:lnTo>
                      <a:pt x="11" y="14"/>
                    </a:lnTo>
                    <a:lnTo>
                      <a:pt x="4" y="19"/>
                    </a:lnTo>
                    <a:lnTo>
                      <a:pt x="3" y="19"/>
                    </a:lnTo>
                    <a:lnTo>
                      <a:pt x="0" y="21"/>
                    </a:lnTo>
                    <a:lnTo>
                      <a:pt x="0" y="25"/>
                    </a:lnTo>
                    <a:lnTo>
                      <a:pt x="3" y="33"/>
                    </a:lnTo>
                    <a:lnTo>
                      <a:pt x="11" y="36"/>
                    </a:lnTo>
                    <a:lnTo>
                      <a:pt x="15" y="41"/>
                    </a:lnTo>
                    <a:lnTo>
                      <a:pt x="15" y="47"/>
                    </a:lnTo>
                    <a:lnTo>
                      <a:pt x="17" y="50"/>
                    </a:lnTo>
                    <a:lnTo>
                      <a:pt x="18" y="51"/>
                    </a:lnTo>
                    <a:lnTo>
                      <a:pt x="27" y="57"/>
                    </a:lnTo>
                    <a:lnTo>
                      <a:pt x="28" y="57"/>
                    </a:lnTo>
                    <a:lnTo>
                      <a:pt x="28" y="55"/>
                    </a:lnTo>
                    <a:lnTo>
                      <a:pt x="32" y="53"/>
                    </a:lnTo>
                    <a:lnTo>
                      <a:pt x="32" y="51"/>
                    </a:lnTo>
                    <a:lnTo>
                      <a:pt x="37" y="51"/>
                    </a:lnTo>
                    <a:lnTo>
                      <a:pt x="37" y="54"/>
                    </a:lnTo>
                    <a:lnTo>
                      <a:pt x="45" y="62"/>
                    </a:lnTo>
                    <a:lnTo>
                      <a:pt x="49" y="64"/>
                    </a:lnTo>
                    <a:lnTo>
                      <a:pt x="50" y="64"/>
                    </a:lnTo>
                    <a:lnTo>
                      <a:pt x="54" y="50"/>
                    </a:lnTo>
                    <a:lnTo>
                      <a:pt x="77" y="36"/>
                    </a:lnTo>
                    <a:lnTo>
                      <a:pt x="81" y="34"/>
                    </a:lnTo>
                    <a:lnTo>
                      <a:pt x="83" y="33"/>
                    </a:lnTo>
                    <a:lnTo>
                      <a:pt x="85" y="31"/>
                    </a:lnTo>
                    <a:lnTo>
                      <a:pt x="88" y="28"/>
                    </a:lnTo>
                    <a:lnTo>
                      <a:pt x="94" y="28"/>
                    </a:lnTo>
                    <a:lnTo>
                      <a:pt x="98" y="26"/>
                    </a:lnTo>
                    <a:lnTo>
                      <a:pt x="111" y="33"/>
                    </a:lnTo>
                    <a:lnTo>
                      <a:pt x="119" y="50"/>
                    </a:lnTo>
                    <a:lnTo>
                      <a:pt x="119" y="51"/>
                    </a:lnTo>
                    <a:lnTo>
                      <a:pt x="121" y="55"/>
                    </a:lnTo>
                    <a:lnTo>
                      <a:pt x="127" y="60"/>
                    </a:lnTo>
                    <a:lnTo>
                      <a:pt x="137" y="65"/>
                    </a:lnTo>
                    <a:lnTo>
                      <a:pt x="137" y="67"/>
                    </a:lnTo>
                    <a:lnTo>
                      <a:pt x="144" y="71"/>
                    </a:lnTo>
                    <a:lnTo>
                      <a:pt x="152" y="78"/>
                    </a:lnTo>
                    <a:lnTo>
                      <a:pt x="155" y="85"/>
                    </a:lnTo>
                    <a:lnTo>
                      <a:pt x="159" y="89"/>
                    </a:lnTo>
                    <a:lnTo>
                      <a:pt x="165" y="93"/>
                    </a:lnTo>
                    <a:lnTo>
                      <a:pt x="166" y="93"/>
                    </a:lnTo>
                    <a:lnTo>
                      <a:pt x="168" y="95"/>
                    </a:lnTo>
                    <a:lnTo>
                      <a:pt x="169" y="95"/>
                    </a:lnTo>
                    <a:lnTo>
                      <a:pt x="171" y="9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41" name="Freeform 5093">
                <a:extLst>
                  <a:ext uri="{FF2B5EF4-FFF2-40B4-BE49-F238E27FC236}">
                    <a16:creationId xmlns:a16="http://schemas.microsoft.com/office/drawing/2014/main" id="{23BEFBC4-DB52-D26A-543F-F5DBFEA1ED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3" y="2617"/>
                <a:ext cx="19" cy="12"/>
              </a:xfrm>
              <a:custGeom>
                <a:avLst/>
                <a:gdLst>
                  <a:gd name="T0" fmla="*/ 77 w 77"/>
                  <a:gd name="T1" fmla="*/ 6 h 45"/>
                  <a:gd name="T2" fmla="*/ 71 w 77"/>
                  <a:gd name="T3" fmla="*/ 3 h 45"/>
                  <a:gd name="T4" fmla="*/ 70 w 77"/>
                  <a:gd name="T5" fmla="*/ 0 h 45"/>
                  <a:gd name="T6" fmla="*/ 67 w 77"/>
                  <a:gd name="T7" fmla="*/ 0 h 45"/>
                  <a:gd name="T8" fmla="*/ 45 w 77"/>
                  <a:gd name="T9" fmla="*/ 7 h 45"/>
                  <a:gd name="T10" fmla="*/ 34 w 77"/>
                  <a:gd name="T11" fmla="*/ 25 h 45"/>
                  <a:gd name="T12" fmla="*/ 34 w 77"/>
                  <a:gd name="T13" fmla="*/ 42 h 45"/>
                  <a:gd name="T14" fmla="*/ 31 w 77"/>
                  <a:gd name="T15" fmla="*/ 45 h 45"/>
                  <a:gd name="T16" fmla="*/ 24 w 77"/>
                  <a:gd name="T17" fmla="*/ 45 h 45"/>
                  <a:gd name="T18" fmla="*/ 20 w 77"/>
                  <a:gd name="T19" fmla="*/ 42 h 45"/>
                  <a:gd name="T20" fmla="*/ 11 w 77"/>
                  <a:gd name="T21" fmla="*/ 37 h 45"/>
                  <a:gd name="T22" fmla="*/ 0 w 77"/>
                  <a:gd name="T23" fmla="*/ 37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7" h="45">
                    <a:moveTo>
                      <a:pt x="77" y="6"/>
                    </a:moveTo>
                    <a:lnTo>
                      <a:pt x="71" y="3"/>
                    </a:lnTo>
                    <a:lnTo>
                      <a:pt x="70" y="0"/>
                    </a:lnTo>
                    <a:lnTo>
                      <a:pt x="67" y="0"/>
                    </a:lnTo>
                    <a:lnTo>
                      <a:pt x="45" y="7"/>
                    </a:lnTo>
                    <a:lnTo>
                      <a:pt x="34" y="25"/>
                    </a:lnTo>
                    <a:lnTo>
                      <a:pt x="34" y="42"/>
                    </a:lnTo>
                    <a:lnTo>
                      <a:pt x="31" y="45"/>
                    </a:lnTo>
                    <a:lnTo>
                      <a:pt x="24" y="45"/>
                    </a:lnTo>
                    <a:lnTo>
                      <a:pt x="20" y="42"/>
                    </a:lnTo>
                    <a:lnTo>
                      <a:pt x="11" y="37"/>
                    </a:lnTo>
                    <a:lnTo>
                      <a:pt x="0" y="3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42" name="Freeform 5094">
                <a:extLst>
                  <a:ext uri="{FF2B5EF4-FFF2-40B4-BE49-F238E27FC236}">
                    <a16:creationId xmlns:a16="http://schemas.microsoft.com/office/drawing/2014/main" id="{CD75E191-D34F-7DC6-0DF8-130E1E44ED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7" y="2627"/>
                <a:ext cx="24" cy="29"/>
              </a:xfrm>
              <a:custGeom>
                <a:avLst/>
                <a:gdLst>
                  <a:gd name="T0" fmla="*/ 0 w 94"/>
                  <a:gd name="T1" fmla="*/ 110 h 117"/>
                  <a:gd name="T2" fmla="*/ 0 w 94"/>
                  <a:gd name="T3" fmla="*/ 105 h 117"/>
                  <a:gd name="T4" fmla="*/ 8 w 94"/>
                  <a:gd name="T5" fmla="*/ 101 h 117"/>
                  <a:gd name="T6" fmla="*/ 10 w 94"/>
                  <a:gd name="T7" fmla="*/ 101 h 117"/>
                  <a:gd name="T8" fmla="*/ 10 w 94"/>
                  <a:gd name="T9" fmla="*/ 103 h 117"/>
                  <a:gd name="T10" fmla="*/ 11 w 94"/>
                  <a:gd name="T11" fmla="*/ 105 h 117"/>
                  <a:gd name="T12" fmla="*/ 12 w 94"/>
                  <a:gd name="T13" fmla="*/ 105 h 117"/>
                  <a:gd name="T14" fmla="*/ 12 w 94"/>
                  <a:gd name="T15" fmla="*/ 110 h 117"/>
                  <a:gd name="T16" fmla="*/ 17 w 94"/>
                  <a:gd name="T17" fmla="*/ 113 h 117"/>
                  <a:gd name="T18" fmla="*/ 24 w 94"/>
                  <a:gd name="T19" fmla="*/ 115 h 117"/>
                  <a:gd name="T20" fmla="*/ 25 w 94"/>
                  <a:gd name="T21" fmla="*/ 117 h 117"/>
                  <a:gd name="T22" fmla="*/ 32 w 94"/>
                  <a:gd name="T23" fmla="*/ 117 h 117"/>
                  <a:gd name="T24" fmla="*/ 32 w 94"/>
                  <a:gd name="T25" fmla="*/ 115 h 117"/>
                  <a:gd name="T26" fmla="*/ 34 w 94"/>
                  <a:gd name="T27" fmla="*/ 113 h 117"/>
                  <a:gd name="T28" fmla="*/ 34 w 94"/>
                  <a:gd name="T29" fmla="*/ 108 h 117"/>
                  <a:gd name="T30" fmla="*/ 32 w 94"/>
                  <a:gd name="T31" fmla="*/ 107 h 117"/>
                  <a:gd name="T32" fmla="*/ 31 w 94"/>
                  <a:gd name="T33" fmla="*/ 107 h 117"/>
                  <a:gd name="T34" fmla="*/ 31 w 94"/>
                  <a:gd name="T35" fmla="*/ 105 h 117"/>
                  <a:gd name="T36" fmla="*/ 32 w 94"/>
                  <a:gd name="T37" fmla="*/ 105 h 117"/>
                  <a:gd name="T38" fmla="*/ 32 w 94"/>
                  <a:gd name="T39" fmla="*/ 104 h 117"/>
                  <a:gd name="T40" fmla="*/ 34 w 94"/>
                  <a:gd name="T41" fmla="*/ 103 h 117"/>
                  <a:gd name="T42" fmla="*/ 35 w 94"/>
                  <a:gd name="T43" fmla="*/ 103 h 117"/>
                  <a:gd name="T44" fmla="*/ 42 w 94"/>
                  <a:gd name="T45" fmla="*/ 105 h 117"/>
                  <a:gd name="T46" fmla="*/ 43 w 94"/>
                  <a:gd name="T47" fmla="*/ 105 h 117"/>
                  <a:gd name="T48" fmla="*/ 53 w 94"/>
                  <a:gd name="T49" fmla="*/ 108 h 117"/>
                  <a:gd name="T50" fmla="*/ 58 w 94"/>
                  <a:gd name="T51" fmla="*/ 108 h 117"/>
                  <a:gd name="T52" fmla="*/ 58 w 94"/>
                  <a:gd name="T53" fmla="*/ 111 h 117"/>
                  <a:gd name="T54" fmla="*/ 61 w 94"/>
                  <a:gd name="T55" fmla="*/ 111 h 117"/>
                  <a:gd name="T56" fmla="*/ 64 w 94"/>
                  <a:gd name="T57" fmla="*/ 110 h 117"/>
                  <a:gd name="T58" fmla="*/ 64 w 94"/>
                  <a:gd name="T59" fmla="*/ 108 h 117"/>
                  <a:gd name="T60" fmla="*/ 63 w 94"/>
                  <a:gd name="T61" fmla="*/ 98 h 117"/>
                  <a:gd name="T62" fmla="*/ 65 w 94"/>
                  <a:gd name="T63" fmla="*/ 89 h 117"/>
                  <a:gd name="T64" fmla="*/ 71 w 94"/>
                  <a:gd name="T65" fmla="*/ 83 h 117"/>
                  <a:gd name="T66" fmla="*/ 78 w 94"/>
                  <a:gd name="T67" fmla="*/ 79 h 117"/>
                  <a:gd name="T68" fmla="*/ 82 w 94"/>
                  <a:gd name="T69" fmla="*/ 77 h 117"/>
                  <a:gd name="T70" fmla="*/ 87 w 94"/>
                  <a:gd name="T71" fmla="*/ 75 h 117"/>
                  <a:gd name="T72" fmla="*/ 94 w 94"/>
                  <a:gd name="T73" fmla="*/ 58 h 117"/>
                  <a:gd name="T74" fmla="*/ 94 w 94"/>
                  <a:gd name="T75" fmla="*/ 57 h 117"/>
                  <a:gd name="T76" fmla="*/ 89 w 94"/>
                  <a:gd name="T77" fmla="*/ 57 h 117"/>
                  <a:gd name="T78" fmla="*/ 84 w 94"/>
                  <a:gd name="T79" fmla="*/ 54 h 117"/>
                  <a:gd name="T80" fmla="*/ 79 w 94"/>
                  <a:gd name="T81" fmla="*/ 50 h 117"/>
                  <a:gd name="T82" fmla="*/ 77 w 94"/>
                  <a:gd name="T83" fmla="*/ 45 h 117"/>
                  <a:gd name="T84" fmla="*/ 77 w 94"/>
                  <a:gd name="T85" fmla="*/ 40 h 117"/>
                  <a:gd name="T86" fmla="*/ 75 w 94"/>
                  <a:gd name="T87" fmla="*/ 34 h 117"/>
                  <a:gd name="T88" fmla="*/ 67 w 94"/>
                  <a:gd name="T89" fmla="*/ 17 h 117"/>
                  <a:gd name="T90" fmla="*/ 65 w 94"/>
                  <a:gd name="T91" fmla="*/ 10 h 117"/>
                  <a:gd name="T92" fmla="*/ 61 w 94"/>
                  <a:gd name="T93" fmla="*/ 0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94" h="117">
                    <a:moveTo>
                      <a:pt x="0" y="110"/>
                    </a:moveTo>
                    <a:lnTo>
                      <a:pt x="0" y="105"/>
                    </a:lnTo>
                    <a:lnTo>
                      <a:pt x="8" y="101"/>
                    </a:lnTo>
                    <a:lnTo>
                      <a:pt x="10" y="101"/>
                    </a:lnTo>
                    <a:lnTo>
                      <a:pt x="10" y="103"/>
                    </a:lnTo>
                    <a:lnTo>
                      <a:pt x="11" y="105"/>
                    </a:lnTo>
                    <a:lnTo>
                      <a:pt x="12" y="105"/>
                    </a:lnTo>
                    <a:lnTo>
                      <a:pt x="12" y="110"/>
                    </a:lnTo>
                    <a:lnTo>
                      <a:pt x="17" y="113"/>
                    </a:lnTo>
                    <a:lnTo>
                      <a:pt x="24" y="115"/>
                    </a:lnTo>
                    <a:lnTo>
                      <a:pt x="25" y="117"/>
                    </a:lnTo>
                    <a:lnTo>
                      <a:pt x="32" y="117"/>
                    </a:lnTo>
                    <a:lnTo>
                      <a:pt x="32" y="115"/>
                    </a:lnTo>
                    <a:lnTo>
                      <a:pt x="34" y="113"/>
                    </a:lnTo>
                    <a:lnTo>
                      <a:pt x="34" y="108"/>
                    </a:lnTo>
                    <a:lnTo>
                      <a:pt x="32" y="107"/>
                    </a:lnTo>
                    <a:lnTo>
                      <a:pt x="31" y="107"/>
                    </a:lnTo>
                    <a:lnTo>
                      <a:pt x="31" y="105"/>
                    </a:lnTo>
                    <a:lnTo>
                      <a:pt x="32" y="105"/>
                    </a:lnTo>
                    <a:lnTo>
                      <a:pt x="32" y="104"/>
                    </a:lnTo>
                    <a:lnTo>
                      <a:pt x="34" y="103"/>
                    </a:lnTo>
                    <a:lnTo>
                      <a:pt x="35" y="103"/>
                    </a:lnTo>
                    <a:lnTo>
                      <a:pt x="42" y="105"/>
                    </a:lnTo>
                    <a:lnTo>
                      <a:pt x="43" y="105"/>
                    </a:lnTo>
                    <a:lnTo>
                      <a:pt x="53" y="108"/>
                    </a:lnTo>
                    <a:lnTo>
                      <a:pt x="58" y="108"/>
                    </a:lnTo>
                    <a:lnTo>
                      <a:pt x="58" y="111"/>
                    </a:lnTo>
                    <a:lnTo>
                      <a:pt x="61" y="111"/>
                    </a:lnTo>
                    <a:lnTo>
                      <a:pt x="64" y="110"/>
                    </a:lnTo>
                    <a:lnTo>
                      <a:pt x="64" y="108"/>
                    </a:lnTo>
                    <a:lnTo>
                      <a:pt x="63" y="98"/>
                    </a:lnTo>
                    <a:lnTo>
                      <a:pt x="65" y="89"/>
                    </a:lnTo>
                    <a:lnTo>
                      <a:pt x="71" y="83"/>
                    </a:lnTo>
                    <a:lnTo>
                      <a:pt x="78" y="79"/>
                    </a:lnTo>
                    <a:lnTo>
                      <a:pt x="82" y="77"/>
                    </a:lnTo>
                    <a:lnTo>
                      <a:pt x="87" y="75"/>
                    </a:lnTo>
                    <a:lnTo>
                      <a:pt x="94" y="58"/>
                    </a:lnTo>
                    <a:lnTo>
                      <a:pt x="94" y="57"/>
                    </a:lnTo>
                    <a:lnTo>
                      <a:pt x="89" y="57"/>
                    </a:lnTo>
                    <a:lnTo>
                      <a:pt x="84" y="54"/>
                    </a:lnTo>
                    <a:lnTo>
                      <a:pt x="79" y="50"/>
                    </a:lnTo>
                    <a:lnTo>
                      <a:pt x="77" y="45"/>
                    </a:lnTo>
                    <a:lnTo>
                      <a:pt x="77" y="40"/>
                    </a:lnTo>
                    <a:lnTo>
                      <a:pt x="75" y="34"/>
                    </a:lnTo>
                    <a:lnTo>
                      <a:pt x="67" y="17"/>
                    </a:lnTo>
                    <a:lnTo>
                      <a:pt x="65" y="10"/>
                    </a:lnTo>
                    <a:lnTo>
                      <a:pt x="61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43" name="Freeform 5095">
                <a:extLst>
                  <a:ext uri="{FF2B5EF4-FFF2-40B4-BE49-F238E27FC236}">
                    <a16:creationId xmlns:a16="http://schemas.microsoft.com/office/drawing/2014/main" id="{27C8AC43-1061-7F3B-65F5-3193AECBB5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5" y="2576"/>
                <a:ext cx="100" cy="25"/>
              </a:xfrm>
              <a:custGeom>
                <a:avLst/>
                <a:gdLst>
                  <a:gd name="T0" fmla="*/ 394 w 399"/>
                  <a:gd name="T1" fmla="*/ 67 h 101"/>
                  <a:gd name="T2" fmla="*/ 375 w 399"/>
                  <a:gd name="T3" fmla="*/ 66 h 101"/>
                  <a:gd name="T4" fmla="*/ 327 w 399"/>
                  <a:gd name="T5" fmla="*/ 48 h 101"/>
                  <a:gd name="T6" fmla="*/ 322 w 399"/>
                  <a:gd name="T7" fmla="*/ 39 h 101"/>
                  <a:gd name="T8" fmla="*/ 322 w 399"/>
                  <a:gd name="T9" fmla="*/ 17 h 101"/>
                  <a:gd name="T10" fmla="*/ 315 w 399"/>
                  <a:gd name="T11" fmla="*/ 21 h 101"/>
                  <a:gd name="T12" fmla="*/ 308 w 399"/>
                  <a:gd name="T13" fmla="*/ 22 h 101"/>
                  <a:gd name="T14" fmla="*/ 286 w 399"/>
                  <a:gd name="T15" fmla="*/ 2 h 101"/>
                  <a:gd name="T16" fmla="*/ 275 w 399"/>
                  <a:gd name="T17" fmla="*/ 4 h 101"/>
                  <a:gd name="T18" fmla="*/ 265 w 399"/>
                  <a:gd name="T19" fmla="*/ 14 h 101"/>
                  <a:gd name="T20" fmla="*/ 262 w 399"/>
                  <a:gd name="T21" fmla="*/ 34 h 101"/>
                  <a:gd name="T22" fmla="*/ 258 w 399"/>
                  <a:gd name="T23" fmla="*/ 39 h 101"/>
                  <a:gd name="T24" fmla="*/ 264 w 399"/>
                  <a:gd name="T25" fmla="*/ 69 h 101"/>
                  <a:gd name="T26" fmla="*/ 258 w 399"/>
                  <a:gd name="T27" fmla="*/ 69 h 101"/>
                  <a:gd name="T28" fmla="*/ 250 w 399"/>
                  <a:gd name="T29" fmla="*/ 69 h 101"/>
                  <a:gd name="T30" fmla="*/ 253 w 399"/>
                  <a:gd name="T31" fmla="*/ 74 h 101"/>
                  <a:gd name="T32" fmla="*/ 247 w 399"/>
                  <a:gd name="T33" fmla="*/ 80 h 101"/>
                  <a:gd name="T34" fmla="*/ 227 w 399"/>
                  <a:gd name="T35" fmla="*/ 67 h 101"/>
                  <a:gd name="T36" fmla="*/ 207 w 399"/>
                  <a:gd name="T37" fmla="*/ 73 h 101"/>
                  <a:gd name="T38" fmla="*/ 187 w 399"/>
                  <a:gd name="T39" fmla="*/ 60 h 101"/>
                  <a:gd name="T40" fmla="*/ 156 w 399"/>
                  <a:gd name="T41" fmla="*/ 59 h 101"/>
                  <a:gd name="T42" fmla="*/ 149 w 399"/>
                  <a:gd name="T43" fmla="*/ 60 h 101"/>
                  <a:gd name="T44" fmla="*/ 147 w 399"/>
                  <a:gd name="T45" fmla="*/ 52 h 101"/>
                  <a:gd name="T46" fmla="*/ 155 w 399"/>
                  <a:gd name="T47" fmla="*/ 45 h 101"/>
                  <a:gd name="T48" fmla="*/ 156 w 399"/>
                  <a:gd name="T49" fmla="*/ 35 h 101"/>
                  <a:gd name="T50" fmla="*/ 149 w 399"/>
                  <a:gd name="T51" fmla="*/ 38 h 101"/>
                  <a:gd name="T52" fmla="*/ 141 w 399"/>
                  <a:gd name="T53" fmla="*/ 37 h 101"/>
                  <a:gd name="T54" fmla="*/ 137 w 399"/>
                  <a:gd name="T55" fmla="*/ 30 h 101"/>
                  <a:gd name="T56" fmla="*/ 130 w 399"/>
                  <a:gd name="T57" fmla="*/ 25 h 101"/>
                  <a:gd name="T58" fmla="*/ 130 w 399"/>
                  <a:gd name="T59" fmla="*/ 21 h 101"/>
                  <a:gd name="T60" fmla="*/ 110 w 399"/>
                  <a:gd name="T61" fmla="*/ 30 h 101"/>
                  <a:gd name="T62" fmla="*/ 104 w 399"/>
                  <a:gd name="T63" fmla="*/ 55 h 101"/>
                  <a:gd name="T64" fmla="*/ 88 w 399"/>
                  <a:gd name="T65" fmla="*/ 60 h 101"/>
                  <a:gd name="T66" fmla="*/ 61 w 399"/>
                  <a:gd name="T67" fmla="*/ 95 h 101"/>
                  <a:gd name="T68" fmla="*/ 57 w 399"/>
                  <a:gd name="T69" fmla="*/ 99 h 101"/>
                  <a:gd name="T70" fmla="*/ 43 w 399"/>
                  <a:gd name="T71" fmla="*/ 97 h 101"/>
                  <a:gd name="T72" fmla="*/ 33 w 399"/>
                  <a:gd name="T73" fmla="*/ 90 h 101"/>
                  <a:gd name="T74" fmla="*/ 32 w 399"/>
                  <a:gd name="T75" fmla="*/ 84 h 101"/>
                  <a:gd name="T76" fmla="*/ 15 w 399"/>
                  <a:gd name="T77" fmla="*/ 67 h 101"/>
                  <a:gd name="T78" fmla="*/ 11 w 399"/>
                  <a:gd name="T79" fmla="*/ 63 h 101"/>
                  <a:gd name="T80" fmla="*/ 7 w 399"/>
                  <a:gd name="T81" fmla="*/ 56 h 101"/>
                  <a:gd name="T82" fmla="*/ 7 w 399"/>
                  <a:gd name="T83" fmla="*/ 39 h 101"/>
                  <a:gd name="T84" fmla="*/ 8 w 399"/>
                  <a:gd name="T85" fmla="*/ 32 h 101"/>
                  <a:gd name="T86" fmla="*/ 0 w 399"/>
                  <a:gd name="T87" fmla="*/ 21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399" h="101">
                    <a:moveTo>
                      <a:pt x="399" y="62"/>
                    </a:moveTo>
                    <a:lnTo>
                      <a:pt x="399" y="63"/>
                    </a:lnTo>
                    <a:lnTo>
                      <a:pt x="394" y="67"/>
                    </a:lnTo>
                    <a:lnTo>
                      <a:pt x="392" y="67"/>
                    </a:lnTo>
                    <a:lnTo>
                      <a:pt x="389" y="66"/>
                    </a:lnTo>
                    <a:lnTo>
                      <a:pt x="375" y="66"/>
                    </a:lnTo>
                    <a:lnTo>
                      <a:pt x="348" y="59"/>
                    </a:lnTo>
                    <a:lnTo>
                      <a:pt x="341" y="49"/>
                    </a:lnTo>
                    <a:lnTo>
                      <a:pt x="327" y="48"/>
                    </a:lnTo>
                    <a:lnTo>
                      <a:pt x="324" y="48"/>
                    </a:lnTo>
                    <a:lnTo>
                      <a:pt x="324" y="45"/>
                    </a:lnTo>
                    <a:lnTo>
                      <a:pt x="322" y="39"/>
                    </a:lnTo>
                    <a:lnTo>
                      <a:pt x="321" y="30"/>
                    </a:lnTo>
                    <a:lnTo>
                      <a:pt x="322" y="18"/>
                    </a:lnTo>
                    <a:lnTo>
                      <a:pt x="322" y="17"/>
                    </a:lnTo>
                    <a:lnTo>
                      <a:pt x="321" y="17"/>
                    </a:lnTo>
                    <a:lnTo>
                      <a:pt x="318" y="18"/>
                    </a:lnTo>
                    <a:lnTo>
                      <a:pt x="315" y="21"/>
                    </a:lnTo>
                    <a:lnTo>
                      <a:pt x="314" y="21"/>
                    </a:lnTo>
                    <a:lnTo>
                      <a:pt x="313" y="22"/>
                    </a:lnTo>
                    <a:lnTo>
                      <a:pt x="308" y="22"/>
                    </a:lnTo>
                    <a:lnTo>
                      <a:pt x="304" y="21"/>
                    </a:lnTo>
                    <a:lnTo>
                      <a:pt x="299" y="11"/>
                    </a:lnTo>
                    <a:lnTo>
                      <a:pt x="286" y="2"/>
                    </a:lnTo>
                    <a:lnTo>
                      <a:pt x="282" y="0"/>
                    </a:lnTo>
                    <a:lnTo>
                      <a:pt x="276" y="4"/>
                    </a:lnTo>
                    <a:lnTo>
                      <a:pt x="275" y="4"/>
                    </a:lnTo>
                    <a:lnTo>
                      <a:pt x="272" y="13"/>
                    </a:lnTo>
                    <a:lnTo>
                      <a:pt x="269" y="17"/>
                    </a:lnTo>
                    <a:lnTo>
                      <a:pt x="265" y="14"/>
                    </a:lnTo>
                    <a:lnTo>
                      <a:pt x="265" y="22"/>
                    </a:lnTo>
                    <a:lnTo>
                      <a:pt x="264" y="30"/>
                    </a:lnTo>
                    <a:lnTo>
                      <a:pt x="262" y="34"/>
                    </a:lnTo>
                    <a:lnTo>
                      <a:pt x="261" y="35"/>
                    </a:lnTo>
                    <a:lnTo>
                      <a:pt x="261" y="37"/>
                    </a:lnTo>
                    <a:lnTo>
                      <a:pt x="258" y="39"/>
                    </a:lnTo>
                    <a:lnTo>
                      <a:pt x="258" y="42"/>
                    </a:lnTo>
                    <a:lnTo>
                      <a:pt x="264" y="53"/>
                    </a:lnTo>
                    <a:lnTo>
                      <a:pt x="264" y="69"/>
                    </a:lnTo>
                    <a:lnTo>
                      <a:pt x="261" y="71"/>
                    </a:lnTo>
                    <a:lnTo>
                      <a:pt x="260" y="71"/>
                    </a:lnTo>
                    <a:lnTo>
                      <a:pt x="258" y="69"/>
                    </a:lnTo>
                    <a:lnTo>
                      <a:pt x="255" y="67"/>
                    </a:lnTo>
                    <a:lnTo>
                      <a:pt x="251" y="67"/>
                    </a:lnTo>
                    <a:lnTo>
                      <a:pt x="250" y="69"/>
                    </a:lnTo>
                    <a:lnTo>
                      <a:pt x="250" y="73"/>
                    </a:lnTo>
                    <a:lnTo>
                      <a:pt x="251" y="74"/>
                    </a:lnTo>
                    <a:lnTo>
                      <a:pt x="253" y="74"/>
                    </a:lnTo>
                    <a:lnTo>
                      <a:pt x="251" y="75"/>
                    </a:lnTo>
                    <a:lnTo>
                      <a:pt x="251" y="77"/>
                    </a:lnTo>
                    <a:lnTo>
                      <a:pt x="247" y="80"/>
                    </a:lnTo>
                    <a:lnTo>
                      <a:pt x="246" y="80"/>
                    </a:lnTo>
                    <a:lnTo>
                      <a:pt x="236" y="75"/>
                    </a:lnTo>
                    <a:lnTo>
                      <a:pt x="227" y="67"/>
                    </a:lnTo>
                    <a:lnTo>
                      <a:pt x="221" y="69"/>
                    </a:lnTo>
                    <a:lnTo>
                      <a:pt x="216" y="69"/>
                    </a:lnTo>
                    <a:lnTo>
                      <a:pt x="207" y="73"/>
                    </a:lnTo>
                    <a:lnTo>
                      <a:pt x="202" y="73"/>
                    </a:lnTo>
                    <a:lnTo>
                      <a:pt x="195" y="67"/>
                    </a:lnTo>
                    <a:lnTo>
                      <a:pt x="187" y="60"/>
                    </a:lnTo>
                    <a:lnTo>
                      <a:pt x="176" y="58"/>
                    </a:lnTo>
                    <a:lnTo>
                      <a:pt x="159" y="58"/>
                    </a:lnTo>
                    <a:lnTo>
                      <a:pt x="156" y="59"/>
                    </a:lnTo>
                    <a:lnTo>
                      <a:pt x="155" y="59"/>
                    </a:lnTo>
                    <a:lnTo>
                      <a:pt x="154" y="60"/>
                    </a:lnTo>
                    <a:lnTo>
                      <a:pt x="149" y="60"/>
                    </a:lnTo>
                    <a:lnTo>
                      <a:pt x="149" y="59"/>
                    </a:lnTo>
                    <a:lnTo>
                      <a:pt x="148" y="56"/>
                    </a:lnTo>
                    <a:lnTo>
                      <a:pt x="147" y="52"/>
                    </a:lnTo>
                    <a:lnTo>
                      <a:pt x="148" y="49"/>
                    </a:lnTo>
                    <a:lnTo>
                      <a:pt x="149" y="48"/>
                    </a:lnTo>
                    <a:lnTo>
                      <a:pt x="155" y="45"/>
                    </a:lnTo>
                    <a:lnTo>
                      <a:pt x="159" y="41"/>
                    </a:lnTo>
                    <a:lnTo>
                      <a:pt x="159" y="35"/>
                    </a:lnTo>
                    <a:lnTo>
                      <a:pt x="156" y="35"/>
                    </a:lnTo>
                    <a:lnTo>
                      <a:pt x="155" y="37"/>
                    </a:lnTo>
                    <a:lnTo>
                      <a:pt x="154" y="37"/>
                    </a:lnTo>
                    <a:lnTo>
                      <a:pt x="149" y="38"/>
                    </a:lnTo>
                    <a:lnTo>
                      <a:pt x="149" y="39"/>
                    </a:lnTo>
                    <a:lnTo>
                      <a:pt x="148" y="39"/>
                    </a:lnTo>
                    <a:lnTo>
                      <a:pt x="141" y="37"/>
                    </a:lnTo>
                    <a:lnTo>
                      <a:pt x="138" y="37"/>
                    </a:lnTo>
                    <a:lnTo>
                      <a:pt x="137" y="34"/>
                    </a:lnTo>
                    <a:lnTo>
                      <a:pt x="137" y="30"/>
                    </a:lnTo>
                    <a:lnTo>
                      <a:pt x="133" y="28"/>
                    </a:lnTo>
                    <a:lnTo>
                      <a:pt x="130" y="28"/>
                    </a:lnTo>
                    <a:lnTo>
                      <a:pt x="130" y="25"/>
                    </a:lnTo>
                    <a:lnTo>
                      <a:pt x="131" y="24"/>
                    </a:lnTo>
                    <a:lnTo>
                      <a:pt x="130" y="22"/>
                    </a:lnTo>
                    <a:lnTo>
                      <a:pt x="130" y="21"/>
                    </a:lnTo>
                    <a:lnTo>
                      <a:pt x="126" y="17"/>
                    </a:lnTo>
                    <a:lnTo>
                      <a:pt x="124" y="17"/>
                    </a:lnTo>
                    <a:lnTo>
                      <a:pt x="110" y="30"/>
                    </a:lnTo>
                    <a:lnTo>
                      <a:pt x="109" y="31"/>
                    </a:lnTo>
                    <a:lnTo>
                      <a:pt x="107" y="44"/>
                    </a:lnTo>
                    <a:lnTo>
                      <a:pt x="104" y="55"/>
                    </a:lnTo>
                    <a:lnTo>
                      <a:pt x="104" y="58"/>
                    </a:lnTo>
                    <a:lnTo>
                      <a:pt x="95" y="62"/>
                    </a:lnTo>
                    <a:lnTo>
                      <a:pt x="88" y="60"/>
                    </a:lnTo>
                    <a:lnTo>
                      <a:pt x="80" y="67"/>
                    </a:lnTo>
                    <a:lnTo>
                      <a:pt x="75" y="81"/>
                    </a:lnTo>
                    <a:lnTo>
                      <a:pt x="61" y="95"/>
                    </a:lnTo>
                    <a:lnTo>
                      <a:pt x="60" y="98"/>
                    </a:lnTo>
                    <a:lnTo>
                      <a:pt x="58" y="99"/>
                    </a:lnTo>
                    <a:lnTo>
                      <a:pt x="57" y="99"/>
                    </a:lnTo>
                    <a:lnTo>
                      <a:pt x="54" y="101"/>
                    </a:lnTo>
                    <a:lnTo>
                      <a:pt x="49" y="101"/>
                    </a:lnTo>
                    <a:lnTo>
                      <a:pt x="43" y="97"/>
                    </a:lnTo>
                    <a:lnTo>
                      <a:pt x="42" y="97"/>
                    </a:lnTo>
                    <a:lnTo>
                      <a:pt x="35" y="90"/>
                    </a:lnTo>
                    <a:lnTo>
                      <a:pt x="33" y="90"/>
                    </a:lnTo>
                    <a:lnTo>
                      <a:pt x="33" y="87"/>
                    </a:lnTo>
                    <a:lnTo>
                      <a:pt x="32" y="85"/>
                    </a:lnTo>
                    <a:lnTo>
                      <a:pt x="32" y="84"/>
                    </a:lnTo>
                    <a:lnTo>
                      <a:pt x="29" y="78"/>
                    </a:lnTo>
                    <a:lnTo>
                      <a:pt x="17" y="69"/>
                    </a:lnTo>
                    <a:lnTo>
                      <a:pt x="15" y="67"/>
                    </a:lnTo>
                    <a:lnTo>
                      <a:pt x="13" y="66"/>
                    </a:lnTo>
                    <a:lnTo>
                      <a:pt x="11" y="66"/>
                    </a:lnTo>
                    <a:lnTo>
                      <a:pt x="11" y="63"/>
                    </a:lnTo>
                    <a:lnTo>
                      <a:pt x="8" y="59"/>
                    </a:lnTo>
                    <a:lnTo>
                      <a:pt x="7" y="59"/>
                    </a:lnTo>
                    <a:lnTo>
                      <a:pt x="7" y="56"/>
                    </a:lnTo>
                    <a:lnTo>
                      <a:pt x="5" y="51"/>
                    </a:lnTo>
                    <a:lnTo>
                      <a:pt x="5" y="45"/>
                    </a:lnTo>
                    <a:lnTo>
                      <a:pt x="7" y="39"/>
                    </a:lnTo>
                    <a:lnTo>
                      <a:pt x="7" y="38"/>
                    </a:lnTo>
                    <a:lnTo>
                      <a:pt x="8" y="37"/>
                    </a:lnTo>
                    <a:lnTo>
                      <a:pt x="8" y="32"/>
                    </a:lnTo>
                    <a:lnTo>
                      <a:pt x="7" y="31"/>
                    </a:lnTo>
                    <a:lnTo>
                      <a:pt x="5" y="28"/>
                    </a:lnTo>
                    <a:lnTo>
                      <a:pt x="0" y="2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44" name="Freeform 5096">
                <a:extLst>
                  <a:ext uri="{FF2B5EF4-FFF2-40B4-BE49-F238E27FC236}">
                    <a16:creationId xmlns:a16="http://schemas.microsoft.com/office/drawing/2014/main" id="{344F8E01-AF82-0203-95A3-AFC230C1E1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0" y="2583"/>
                <a:ext cx="58" cy="22"/>
              </a:xfrm>
              <a:custGeom>
                <a:avLst/>
                <a:gdLst>
                  <a:gd name="T0" fmla="*/ 8 w 233"/>
                  <a:gd name="T1" fmla="*/ 60 h 85"/>
                  <a:gd name="T2" fmla="*/ 11 w 233"/>
                  <a:gd name="T3" fmla="*/ 49 h 85"/>
                  <a:gd name="T4" fmla="*/ 0 w 233"/>
                  <a:gd name="T5" fmla="*/ 45 h 85"/>
                  <a:gd name="T6" fmla="*/ 2 w 233"/>
                  <a:gd name="T7" fmla="*/ 39 h 85"/>
                  <a:gd name="T8" fmla="*/ 10 w 233"/>
                  <a:gd name="T9" fmla="*/ 35 h 85"/>
                  <a:gd name="T10" fmla="*/ 15 w 233"/>
                  <a:gd name="T11" fmla="*/ 31 h 85"/>
                  <a:gd name="T12" fmla="*/ 28 w 233"/>
                  <a:gd name="T13" fmla="*/ 28 h 85"/>
                  <a:gd name="T14" fmla="*/ 29 w 233"/>
                  <a:gd name="T15" fmla="*/ 21 h 85"/>
                  <a:gd name="T16" fmla="*/ 27 w 233"/>
                  <a:gd name="T17" fmla="*/ 14 h 85"/>
                  <a:gd name="T18" fmla="*/ 29 w 233"/>
                  <a:gd name="T19" fmla="*/ 7 h 85"/>
                  <a:gd name="T20" fmla="*/ 38 w 233"/>
                  <a:gd name="T21" fmla="*/ 6 h 85"/>
                  <a:gd name="T22" fmla="*/ 43 w 233"/>
                  <a:gd name="T23" fmla="*/ 2 h 85"/>
                  <a:gd name="T24" fmla="*/ 56 w 233"/>
                  <a:gd name="T25" fmla="*/ 9 h 85"/>
                  <a:gd name="T26" fmla="*/ 65 w 233"/>
                  <a:gd name="T27" fmla="*/ 9 h 85"/>
                  <a:gd name="T28" fmla="*/ 78 w 233"/>
                  <a:gd name="T29" fmla="*/ 0 h 85"/>
                  <a:gd name="T30" fmla="*/ 84 w 233"/>
                  <a:gd name="T31" fmla="*/ 2 h 85"/>
                  <a:gd name="T32" fmla="*/ 96 w 233"/>
                  <a:gd name="T33" fmla="*/ 23 h 85"/>
                  <a:gd name="T34" fmla="*/ 105 w 233"/>
                  <a:gd name="T35" fmla="*/ 32 h 85"/>
                  <a:gd name="T36" fmla="*/ 112 w 233"/>
                  <a:gd name="T37" fmla="*/ 34 h 85"/>
                  <a:gd name="T38" fmla="*/ 116 w 233"/>
                  <a:gd name="T39" fmla="*/ 43 h 85"/>
                  <a:gd name="T40" fmla="*/ 127 w 233"/>
                  <a:gd name="T41" fmla="*/ 74 h 85"/>
                  <a:gd name="T42" fmla="*/ 129 w 233"/>
                  <a:gd name="T43" fmla="*/ 80 h 85"/>
                  <a:gd name="T44" fmla="*/ 132 w 233"/>
                  <a:gd name="T45" fmla="*/ 85 h 85"/>
                  <a:gd name="T46" fmla="*/ 137 w 233"/>
                  <a:gd name="T47" fmla="*/ 84 h 85"/>
                  <a:gd name="T48" fmla="*/ 138 w 233"/>
                  <a:gd name="T49" fmla="*/ 70 h 85"/>
                  <a:gd name="T50" fmla="*/ 141 w 233"/>
                  <a:gd name="T51" fmla="*/ 59 h 85"/>
                  <a:gd name="T52" fmla="*/ 138 w 233"/>
                  <a:gd name="T53" fmla="*/ 47 h 85"/>
                  <a:gd name="T54" fmla="*/ 145 w 233"/>
                  <a:gd name="T55" fmla="*/ 49 h 85"/>
                  <a:gd name="T56" fmla="*/ 154 w 233"/>
                  <a:gd name="T57" fmla="*/ 45 h 85"/>
                  <a:gd name="T58" fmla="*/ 155 w 233"/>
                  <a:gd name="T59" fmla="*/ 38 h 85"/>
                  <a:gd name="T60" fmla="*/ 162 w 233"/>
                  <a:gd name="T61" fmla="*/ 37 h 85"/>
                  <a:gd name="T62" fmla="*/ 168 w 233"/>
                  <a:gd name="T63" fmla="*/ 34 h 85"/>
                  <a:gd name="T64" fmla="*/ 182 w 233"/>
                  <a:gd name="T65" fmla="*/ 45 h 85"/>
                  <a:gd name="T66" fmla="*/ 185 w 233"/>
                  <a:gd name="T67" fmla="*/ 50 h 85"/>
                  <a:gd name="T68" fmla="*/ 186 w 233"/>
                  <a:gd name="T69" fmla="*/ 57 h 85"/>
                  <a:gd name="T70" fmla="*/ 193 w 233"/>
                  <a:gd name="T71" fmla="*/ 69 h 85"/>
                  <a:gd name="T72" fmla="*/ 199 w 233"/>
                  <a:gd name="T73" fmla="*/ 70 h 85"/>
                  <a:gd name="T74" fmla="*/ 205 w 233"/>
                  <a:gd name="T75" fmla="*/ 62 h 85"/>
                  <a:gd name="T76" fmla="*/ 205 w 233"/>
                  <a:gd name="T77" fmla="*/ 46 h 85"/>
                  <a:gd name="T78" fmla="*/ 207 w 233"/>
                  <a:gd name="T79" fmla="*/ 37 h 85"/>
                  <a:gd name="T80" fmla="*/ 212 w 233"/>
                  <a:gd name="T81" fmla="*/ 32 h 85"/>
                  <a:gd name="T82" fmla="*/ 233 w 233"/>
                  <a:gd name="T83" fmla="*/ 27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33" h="85">
                    <a:moveTo>
                      <a:pt x="8" y="62"/>
                    </a:moveTo>
                    <a:lnTo>
                      <a:pt x="8" y="60"/>
                    </a:lnTo>
                    <a:lnTo>
                      <a:pt x="11" y="52"/>
                    </a:lnTo>
                    <a:lnTo>
                      <a:pt x="11" y="49"/>
                    </a:lnTo>
                    <a:lnTo>
                      <a:pt x="2" y="46"/>
                    </a:lnTo>
                    <a:lnTo>
                      <a:pt x="0" y="45"/>
                    </a:lnTo>
                    <a:lnTo>
                      <a:pt x="0" y="39"/>
                    </a:lnTo>
                    <a:lnTo>
                      <a:pt x="2" y="39"/>
                    </a:lnTo>
                    <a:lnTo>
                      <a:pt x="6" y="38"/>
                    </a:lnTo>
                    <a:lnTo>
                      <a:pt x="10" y="35"/>
                    </a:lnTo>
                    <a:lnTo>
                      <a:pt x="13" y="32"/>
                    </a:lnTo>
                    <a:lnTo>
                      <a:pt x="15" y="31"/>
                    </a:lnTo>
                    <a:lnTo>
                      <a:pt x="28" y="31"/>
                    </a:lnTo>
                    <a:lnTo>
                      <a:pt x="28" y="28"/>
                    </a:lnTo>
                    <a:lnTo>
                      <a:pt x="29" y="27"/>
                    </a:lnTo>
                    <a:lnTo>
                      <a:pt x="29" y="21"/>
                    </a:lnTo>
                    <a:lnTo>
                      <a:pt x="27" y="18"/>
                    </a:lnTo>
                    <a:lnTo>
                      <a:pt x="27" y="14"/>
                    </a:lnTo>
                    <a:lnTo>
                      <a:pt x="28" y="11"/>
                    </a:lnTo>
                    <a:lnTo>
                      <a:pt x="29" y="7"/>
                    </a:lnTo>
                    <a:lnTo>
                      <a:pt x="34" y="6"/>
                    </a:lnTo>
                    <a:lnTo>
                      <a:pt x="38" y="6"/>
                    </a:lnTo>
                    <a:lnTo>
                      <a:pt x="41" y="2"/>
                    </a:lnTo>
                    <a:lnTo>
                      <a:pt x="43" y="2"/>
                    </a:lnTo>
                    <a:lnTo>
                      <a:pt x="48" y="3"/>
                    </a:lnTo>
                    <a:lnTo>
                      <a:pt x="56" y="9"/>
                    </a:lnTo>
                    <a:lnTo>
                      <a:pt x="62" y="10"/>
                    </a:lnTo>
                    <a:lnTo>
                      <a:pt x="65" y="9"/>
                    </a:lnTo>
                    <a:lnTo>
                      <a:pt x="66" y="6"/>
                    </a:lnTo>
                    <a:lnTo>
                      <a:pt x="78" y="0"/>
                    </a:lnTo>
                    <a:lnTo>
                      <a:pt x="82" y="0"/>
                    </a:lnTo>
                    <a:lnTo>
                      <a:pt x="84" y="2"/>
                    </a:lnTo>
                    <a:lnTo>
                      <a:pt x="92" y="13"/>
                    </a:lnTo>
                    <a:lnTo>
                      <a:pt x="96" y="23"/>
                    </a:lnTo>
                    <a:lnTo>
                      <a:pt x="101" y="30"/>
                    </a:lnTo>
                    <a:lnTo>
                      <a:pt x="105" y="32"/>
                    </a:lnTo>
                    <a:lnTo>
                      <a:pt x="111" y="34"/>
                    </a:lnTo>
                    <a:lnTo>
                      <a:pt x="112" y="34"/>
                    </a:lnTo>
                    <a:lnTo>
                      <a:pt x="112" y="35"/>
                    </a:lnTo>
                    <a:lnTo>
                      <a:pt x="116" y="43"/>
                    </a:lnTo>
                    <a:lnTo>
                      <a:pt x="122" y="62"/>
                    </a:lnTo>
                    <a:lnTo>
                      <a:pt x="127" y="74"/>
                    </a:lnTo>
                    <a:lnTo>
                      <a:pt x="129" y="74"/>
                    </a:lnTo>
                    <a:lnTo>
                      <a:pt x="129" y="80"/>
                    </a:lnTo>
                    <a:lnTo>
                      <a:pt x="130" y="84"/>
                    </a:lnTo>
                    <a:lnTo>
                      <a:pt x="132" y="85"/>
                    </a:lnTo>
                    <a:lnTo>
                      <a:pt x="134" y="85"/>
                    </a:lnTo>
                    <a:lnTo>
                      <a:pt x="137" y="84"/>
                    </a:lnTo>
                    <a:lnTo>
                      <a:pt x="137" y="74"/>
                    </a:lnTo>
                    <a:lnTo>
                      <a:pt x="138" y="70"/>
                    </a:lnTo>
                    <a:lnTo>
                      <a:pt x="140" y="63"/>
                    </a:lnTo>
                    <a:lnTo>
                      <a:pt x="141" y="59"/>
                    </a:lnTo>
                    <a:lnTo>
                      <a:pt x="137" y="52"/>
                    </a:lnTo>
                    <a:lnTo>
                      <a:pt x="138" y="47"/>
                    </a:lnTo>
                    <a:lnTo>
                      <a:pt x="141" y="47"/>
                    </a:lnTo>
                    <a:lnTo>
                      <a:pt x="145" y="49"/>
                    </a:lnTo>
                    <a:lnTo>
                      <a:pt x="151" y="47"/>
                    </a:lnTo>
                    <a:lnTo>
                      <a:pt x="154" y="45"/>
                    </a:lnTo>
                    <a:lnTo>
                      <a:pt x="155" y="39"/>
                    </a:lnTo>
                    <a:lnTo>
                      <a:pt x="155" y="38"/>
                    </a:lnTo>
                    <a:lnTo>
                      <a:pt x="159" y="38"/>
                    </a:lnTo>
                    <a:lnTo>
                      <a:pt x="162" y="37"/>
                    </a:lnTo>
                    <a:lnTo>
                      <a:pt x="163" y="34"/>
                    </a:lnTo>
                    <a:lnTo>
                      <a:pt x="168" y="34"/>
                    </a:lnTo>
                    <a:lnTo>
                      <a:pt x="178" y="39"/>
                    </a:lnTo>
                    <a:lnTo>
                      <a:pt x="182" y="45"/>
                    </a:lnTo>
                    <a:lnTo>
                      <a:pt x="182" y="46"/>
                    </a:lnTo>
                    <a:lnTo>
                      <a:pt x="185" y="50"/>
                    </a:lnTo>
                    <a:lnTo>
                      <a:pt x="186" y="54"/>
                    </a:lnTo>
                    <a:lnTo>
                      <a:pt x="186" y="57"/>
                    </a:lnTo>
                    <a:lnTo>
                      <a:pt x="189" y="64"/>
                    </a:lnTo>
                    <a:lnTo>
                      <a:pt x="193" y="69"/>
                    </a:lnTo>
                    <a:lnTo>
                      <a:pt x="197" y="69"/>
                    </a:lnTo>
                    <a:lnTo>
                      <a:pt x="199" y="70"/>
                    </a:lnTo>
                    <a:lnTo>
                      <a:pt x="200" y="69"/>
                    </a:lnTo>
                    <a:lnTo>
                      <a:pt x="205" y="62"/>
                    </a:lnTo>
                    <a:lnTo>
                      <a:pt x="208" y="52"/>
                    </a:lnTo>
                    <a:lnTo>
                      <a:pt x="205" y="46"/>
                    </a:lnTo>
                    <a:lnTo>
                      <a:pt x="205" y="41"/>
                    </a:lnTo>
                    <a:lnTo>
                      <a:pt x="207" y="37"/>
                    </a:lnTo>
                    <a:lnTo>
                      <a:pt x="208" y="35"/>
                    </a:lnTo>
                    <a:lnTo>
                      <a:pt x="212" y="32"/>
                    </a:lnTo>
                    <a:lnTo>
                      <a:pt x="218" y="30"/>
                    </a:lnTo>
                    <a:lnTo>
                      <a:pt x="233" y="2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45" name="Freeform 5097">
                <a:extLst>
                  <a:ext uri="{FF2B5EF4-FFF2-40B4-BE49-F238E27FC236}">
                    <a16:creationId xmlns:a16="http://schemas.microsoft.com/office/drawing/2014/main" id="{6720B19A-9607-D8ED-A83C-91DA5F5DE0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5" y="2592"/>
                <a:ext cx="4" cy="11"/>
              </a:xfrm>
              <a:custGeom>
                <a:avLst/>
                <a:gdLst>
                  <a:gd name="T0" fmla="*/ 0 w 14"/>
                  <a:gd name="T1" fmla="*/ 0 h 43"/>
                  <a:gd name="T2" fmla="*/ 2 w 14"/>
                  <a:gd name="T3" fmla="*/ 1 h 43"/>
                  <a:gd name="T4" fmla="*/ 6 w 14"/>
                  <a:gd name="T5" fmla="*/ 15 h 43"/>
                  <a:gd name="T6" fmla="*/ 6 w 14"/>
                  <a:gd name="T7" fmla="*/ 26 h 43"/>
                  <a:gd name="T8" fmla="*/ 7 w 14"/>
                  <a:gd name="T9" fmla="*/ 33 h 43"/>
                  <a:gd name="T10" fmla="*/ 9 w 14"/>
                  <a:gd name="T11" fmla="*/ 35 h 43"/>
                  <a:gd name="T12" fmla="*/ 11 w 14"/>
                  <a:gd name="T13" fmla="*/ 43 h 43"/>
                  <a:gd name="T14" fmla="*/ 14 w 14"/>
                  <a:gd name="T15" fmla="*/ 43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" h="43">
                    <a:moveTo>
                      <a:pt x="0" y="0"/>
                    </a:moveTo>
                    <a:lnTo>
                      <a:pt x="2" y="1"/>
                    </a:lnTo>
                    <a:lnTo>
                      <a:pt x="6" y="15"/>
                    </a:lnTo>
                    <a:lnTo>
                      <a:pt x="6" y="26"/>
                    </a:lnTo>
                    <a:lnTo>
                      <a:pt x="7" y="33"/>
                    </a:lnTo>
                    <a:lnTo>
                      <a:pt x="9" y="35"/>
                    </a:lnTo>
                    <a:lnTo>
                      <a:pt x="11" y="43"/>
                    </a:lnTo>
                    <a:lnTo>
                      <a:pt x="14" y="4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46" name="Freeform 5098">
                <a:extLst>
                  <a:ext uri="{FF2B5EF4-FFF2-40B4-BE49-F238E27FC236}">
                    <a16:creationId xmlns:a16="http://schemas.microsoft.com/office/drawing/2014/main" id="{61E26BD3-3C1B-7A77-FA50-342C67D2F5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2" y="2599"/>
                <a:ext cx="22" cy="46"/>
              </a:xfrm>
              <a:custGeom>
                <a:avLst/>
                <a:gdLst>
                  <a:gd name="T0" fmla="*/ 84 w 87"/>
                  <a:gd name="T1" fmla="*/ 181 h 184"/>
                  <a:gd name="T2" fmla="*/ 86 w 87"/>
                  <a:gd name="T3" fmla="*/ 173 h 184"/>
                  <a:gd name="T4" fmla="*/ 73 w 87"/>
                  <a:gd name="T5" fmla="*/ 163 h 184"/>
                  <a:gd name="T6" fmla="*/ 69 w 87"/>
                  <a:gd name="T7" fmla="*/ 142 h 184"/>
                  <a:gd name="T8" fmla="*/ 51 w 87"/>
                  <a:gd name="T9" fmla="*/ 145 h 184"/>
                  <a:gd name="T10" fmla="*/ 41 w 87"/>
                  <a:gd name="T11" fmla="*/ 142 h 184"/>
                  <a:gd name="T12" fmla="*/ 30 w 87"/>
                  <a:gd name="T13" fmla="*/ 155 h 184"/>
                  <a:gd name="T14" fmla="*/ 26 w 87"/>
                  <a:gd name="T15" fmla="*/ 157 h 184"/>
                  <a:gd name="T16" fmla="*/ 10 w 87"/>
                  <a:gd name="T17" fmla="*/ 157 h 184"/>
                  <a:gd name="T18" fmla="*/ 9 w 87"/>
                  <a:gd name="T19" fmla="*/ 145 h 184"/>
                  <a:gd name="T20" fmla="*/ 7 w 87"/>
                  <a:gd name="T21" fmla="*/ 134 h 184"/>
                  <a:gd name="T22" fmla="*/ 3 w 87"/>
                  <a:gd name="T23" fmla="*/ 128 h 184"/>
                  <a:gd name="T24" fmla="*/ 2 w 87"/>
                  <a:gd name="T25" fmla="*/ 124 h 184"/>
                  <a:gd name="T26" fmla="*/ 9 w 87"/>
                  <a:gd name="T27" fmla="*/ 115 h 184"/>
                  <a:gd name="T28" fmla="*/ 13 w 87"/>
                  <a:gd name="T29" fmla="*/ 103 h 184"/>
                  <a:gd name="T30" fmla="*/ 14 w 87"/>
                  <a:gd name="T31" fmla="*/ 96 h 184"/>
                  <a:gd name="T32" fmla="*/ 17 w 87"/>
                  <a:gd name="T33" fmla="*/ 92 h 184"/>
                  <a:gd name="T34" fmla="*/ 20 w 87"/>
                  <a:gd name="T35" fmla="*/ 93 h 184"/>
                  <a:gd name="T36" fmla="*/ 19 w 87"/>
                  <a:gd name="T37" fmla="*/ 100 h 184"/>
                  <a:gd name="T38" fmla="*/ 20 w 87"/>
                  <a:gd name="T39" fmla="*/ 104 h 184"/>
                  <a:gd name="T40" fmla="*/ 28 w 87"/>
                  <a:gd name="T41" fmla="*/ 100 h 184"/>
                  <a:gd name="T42" fmla="*/ 33 w 87"/>
                  <a:gd name="T43" fmla="*/ 93 h 184"/>
                  <a:gd name="T44" fmla="*/ 26 w 87"/>
                  <a:gd name="T45" fmla="*/ 88 h 184"/>
                  <a:gd name="T46" fmla="*/ 24 w 87"/>
                  <a:gd name="T47" fmla="*/ 81 h 184"/>
                  <a:gd name="T48" fmla="*/ 28 w 87"/>
                  <a:gd name="T49" fmla="*/ 78 h 184"/>
                  <a:gd name="T50" fmla="*/ 31 w 87"/>
                  <a:gd name="T51" fmla="*/ 82 h 184"/>
                  <a:gd name="T52" fmla="*/ 28 w 87"/>
                  <a:gd name="T53" fmla="*/ 81 h 184"/>
                  <a:gd name="T54" fmla="*/ 27 w 87"/>
                  <a:gd name="T55" fmla="*/ 82 h 184"/>
                  <a:gd name="T56" fmla="*/ 28 w 87"/>
                  <a:gd name="T57" fmla="*/ 85 h 184"/>
                  <a:gd name="T58" fmla="*/ 33 w 87"/>
                  <a:gd name="T59" fmla="*/ 83 h 184"/>
                  <a:gd name="T60" fmla="*/ 48 w 87"/>
                  <a:gd name="T61" fmla="*/ 75 h 184"/>
                  <a:gd name="T62" fmla="*/ 47 w 87"/>
                  <a:gd name="T63" fmla="*/ 68 h 184"/>
                  <a:gd name="T64" fmla="*/ 41 w 87"/>
                  <a:gd name="T65" fmla="*/ 62 h 184"/>
                  <a:gd name="T66" fmla="*/ 34 w 87"/>
                  <a:gd name="T67" fmla="*/ 64 h 184"/>
                  <a:gd name="T68" fmla="*/ 24 w 87"/>
                  <a:gd name="T69" fmla="*/ 58 h 184"/>
                  <a:gd name="T70" fmla="*/ 30 w 87"/>
                  <a:gd name="T71" fmla="*/ 50 h 184"/>
                  <a:gd name="T72" fmla="*/ 27 w 87"/>
                  <a:gd name="T73" fmla="*/ 44 h 184"/>
                  <a:gd name="T74" fmla="*/ 23 w 87"/>
                  <a:gd name="T75" fmla="*/ 35 h 184"/>
                  <a:gd name="T76" fmla="*/ 21 w 87"/>
                  <a:gd name="T77" fmla="*/ 11 h 184"/>
                  <a:gd name="T78" fmla="*/ 19 w 87"/>
                  <a:gd name="T79" fmla="*/ 7 h 184"/>
                  <a:gd name="T80" fmla="*/ 0 w 87"/>
                  <a:gd name="T81" fmla="*/ 0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87" h="184">
                    <a:moveTo>
                      <a:pt x="84" y="184"/>
                    </a:moveTo>
                    <a:lnTo>
                      <a:pt x="84" y="181"/>
                    </a:lnTo>
                    <a:lnTo>
                      <a:pt x="87" y="177"/>
                    </a:lnTo>
                    <a:lnTo>
                      <a:pt x="86" y="173"/>
                    </a:lnTo>
                    <a:lnTo>
                      <a:pt x="77" y="169"/>
                    </a:lnTo>
                    <a:lnTo>
                      <a:pt x="73" y="163"/>
                    </a:lnTo>
                    <a:lnTo>
                      <a:pt x="69" y="152"/>
                    </a:lnTo>
                    <a:lnTo>
                      <a:pt x="69" y="142"/>
                    </a:lnTo>
                    <a:lnTo>
                      <a:pt x="63" y="145"/>
                    </a:lnTo>
                    <a:lnTo>
                      <a:pt x="51" y="145"/>
                    </a:lnTo>
                    <a:lnTo>
                      <a:pt x="48" y="142"/>
                    </a:lnTo>
                    <a:lnTo>
                      <a:pt x="41" y="142"/>
                    </a:lnTo>
                    <a:lnTo>
                      <a:pt x="37" y="145"/>
                    </a:lnTo>
                    <a:lnTo>
                      <a:pt x="30" y="155"/>
                    </a:lnTo>
                    <a:lnTo>
                      <a:pt x="27" y="157"/>
                    </a:lnTo>
                    <a:lnTo>
                      <a:pt x="26" y="157"/>
                    </a:lnTo>
                    <a:lnTo>
                      <a:pt x="12" y="164"/>
                    </a:lnTo>
                    <a:lnTo>
                      <a:pt x="10" y="157"/>
                    </a:lnTo>
                    <a:lnTo>
                      <a:pt x="9" y="156"/>
                    </a:lnTo>
                    <a:lnTo>
                      <a:pt x="9" y="145"/>
                    </a:lnTo>
                    <a:lnTo>
                      <a:pt x="7" y="138"/>
                    </a:lnTo>
                    <a:lnTo>
                      <a:pt x="7" y="134"/>
                    </a:lnTo>
                    <a:lnTo>
                      <a:pt x="6" y="129"/>
                    </a:lnTo>
                    <a:lnTo>
                      <a:pt x="3" y="128"/>
                    </a:lnTo>
                    <a:lnTo>
                      <a:pt x="2" y="125"/>
                    </a:lnTo>
                    <a:lnTo>
                      <a:pt x="2" y="124"/>
                    </a:lnTo>
                    <a:lnTo>
                      <a:pt x="7" y="118"/>
                    </a:lnTo>
                    <a:lnTo>
                      <a:pt x="9" y="115"/>
                    </a:lnTo>
                    <a:lnTo>
                      <a:pt x="12" y="104"/>
                    </a:lnTo>
                    <a:lnTo>
                      <a:pt x="13" y="103"/>
                    </a:lnTo>
                    <a:lnTo>
                      <a:pt x="13" y="100"/>
                    </a:lnTo>
                    <a:lnTo>
                      <a:pt x="14" y="96"/>
                    </a:lnTo>
                    <a:lnTo>
                      <a:pt x="17" y="93"/>
                    </a:lnTo>
                    <a:lnTo>
                      <a:pt x="17" y="92"/>
                    </a:lnTo>
                    <a:lnTo>
                      <a:pt x="19" y="92"/>
                    </a:lnTo>
                    <a:lnTo>
                      <a:pt x="20" y="93"/>
                    </a:lnTo>
                    <a:lnTo>
                      <a:pt x="20" y="95"/>
                    </a:lnTo>
                    <a:lnTo>
                      <a:pt x="19" y="100"/>
                    </a:lnTo>
                    <a:lnTo>
                      <a:pt x="19" y="104"/>
                    </a:lnTo>
                    <a:lnTo>
                      <a:pt x="20" y="104"/>
                    </a:lnTo>
                    <a:lnTo>
                      <a:pt x="20" y="106"/>
                    </a:lnTo>
                    <a:lnTo>
                      <a:pt x="28" y="100"/>
                    </a:lnTo>
                    <a:lnTo>
                      <a:pt x="31" y="97"/>
                    </a:lnTo>
                    <a:lnTo>
                      <a:pt x="33" y="93"/>
                    </a:lnTo>
                    <a:lnTo>
                      <a:pt x="30" y="89"/>
                    </a:lnTo>
                    <a:lnTo>
                      <a:pt x="26" y="88"/>
                    </a:lnTo>
                    <a:lnTo>
                      <a:pt x="23" y="83"/>
                    </a:lnTo>
                    <a:lnTo>
                      <a:pt x="24" y="81"/>
                    </a:lnTo>
                    <a:lnTo>
                      <a:pt x="27" y="78"/>
                    </a:lnTo>
                    <a:lnTo>
                      <a:pt x="28" y="78"/>
                    </a:lnTo>
                    <a:lnTo>
                      <a:pt x="31" y="81"/>
                    </a:lnTo>
                    <a:lnTo>
                      <a:pt x="31" y="82"/>
                    </a:lnTo>
                    <a:lnTo>
                      <a:pt x="28" y="82"/>
                    </a:lnTo>
                    <a:lnTo>
                      <a:pt x="28" y="81"/>
                    </a:lnTo>
                    <a:lnTo>
                      <a:pt x="27" y="81"/>
                    </a:lnTo>
                    <a:lnTo>
                      <a:pt x="27" y="82"/>
                    </a:lnTo>
                    <a:lnTo>
                      <a:pt x="28" y="83"/>
                    </a:lnTo>
                    <a:lnTo>
                      <a:pt x="28" y="85"/>
                    </a:lnTo>
                    <a:lnTo>
                      <a:pt x="33" y="85"/>
                    </a:lnTo>
                    <a:lnTo>
                      <a:pt x="33" y="83"/>
                    </a:lnTo>
                    <a:lnTo>
                      <a:pt x="41" y="78"/>
                    </a:lnTo>
                    <a:lnTo>
                      <a:pt x="48" y="75"/>
                    </a:lnTo>
                    <a:lnTo>
                      <a:pt x="48" y="71"/>
                    </a:lnTo>
                    <a:lnTo>
                      <a:pt x="47" y="68"/>
                    </a:lnTo>
                    <a:lnTo>
                      <a:pt x="44" y="64"/>
                    </a:lnTo>
                    <a:lnTo>
                      <a:pt x="41" y="62"/>
                    </a:lnTo>
                    <a:lnTo>
                      <a:pt x="40" y="62"/>
                    </a:lnTo>
                    <a:lnTo>
                      <a:pt x="34" y="64"/>
                    </a:lnTo>
                    <a:lnTo>
                      <a:pt x="30" y="62"/>
                    </a:lnTo>
                    <a:lnTo>
                      <a:pt x="24" y="58"/>
                    </a:lnTo>
                    <a:lnTo>
                      <a:pt x="27" y="51"/>
                    </a:lnTo>
                    <a:lnTo>
                      <a:pt x="30" y="50"/>
                    </a:lnTo>
                    <a:lnTo>
                      <a:pt x="30" y="44"/>
                    </a:lnTo>
                    <a:lnTo>
                      <a:pt x="27" y="44"/>
                    </a:lnTo>
                    <a:lnTo>
                      <a:pt x="26" y="43"/>
                    </a:lnTo>
                    <a:lnTo>
                      <a:pt x="23" y="35"/>
                    </a:lnTo>
                    <a:lnTo>
                      <a:pt x="23" y="21"/>
                    </a:lnTo>
                    <a:lnTo>
                      <a:pt x="21" y="11"/>
                    </a:lnTo>
                    <a:lnTo>
                      <a:pt x="21" y="8"/>
                    </a:lnTo>
                    <a:lnTo>
                      <a:pt x="19" y="7"/>
                    </a:lnTo>
                    <a:lnTo>
                      <a:pt x="16" y="4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47" name="Freeform 5099">
                <a:extLst>
                  <a:ext uri="{FF2B5EF4-FFF2-40B4-BE49-F238E27FC236}">
                    <a16:creationId xmlns:a16="http://schemas.microsoft.com/office/drawing/2014/main" id="{4BED773E-B00A-6C30-C0E2-0A320CBAC5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9" y="2599"/>
                <a:ext cx="3" cy="4"/>
              </a:xfrm>
              <a:custGeom>
                <a:avLst/>
                <a:gdLst>
                  <a:gd name="T0" fmla="*/ 0 w 15"/>
                  <a:gd name="T1" fmla="*/ 15 h 15"/>
                  <a:gd name="T2" fmla="*/ 15 w 15"/>
                  <a:gd name="T3" fmla="*/ 1 h 15"/>
                  <a:gd name="T4" fmla="*/ 15 w 15"/>
                  <a:gd name="T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" h="15">
                    <a:moveTo>
                      <a:pt x="0" y="15"/>
                    </a:moveTo>
                    <a:lnTo>
                      <a:pt x="15" y="1"/>
                    </a:lnTo>
                    <a:lnTo>
                      <a:pt x="15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48" name="Line 5100">
                <a:extLst>
                  <a:ext uri="{FF2B5EF4-FFF2-40B4-BE49-F238E27FC236}">
                    <a16:creationId xmlns:a16="http://schemas.microsoft.com/office/drawing/2014/main" id="{1231C03B-CB71-D5E1-9C02-D8BFB85B530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469" y="2599"/>
                <a:ext cx="3" cy="4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49" name="Freeform 5101">
                <a:extLst>
                  <a:ext uri="{FF2B5EF4-FFF2-40B4-BE49-F238E27FC236}">
                    <a16:creationId xmlns:a16="http://schemas.microsoft.com/office/drawing/2014/main" id="{EB8DAA54-9A76-FF64-3C0B-CF337C0A11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0" y="2645"/>
                <a:ext cx="40" cy="63"/>
              </a:xfrm>
              <a:custGeom>
                <a:avLst/>
                <a:gdLst>
                  <a:gd name="T0" fmla="*/ 157 w 160"/>
                  <a:gd name="T1" fmla="*/ 249 h 254"/>
                  <a:gd name="T2" fmla="*/ 153 w 160"/>
                  <a:gd name="T3" fmla="*/ 242 h 254"/>
                  <a:gd name="T4" fmla="*/ 153 w 160"/>
                  <a:gd name="T5" fmla="*/ 240 h 254"/>
                  <a:gd name="T6" fmla="*/ 143 w 160"/>
                  <a:gd name="T7" fmla="*/ 230 h 254"/>
                  <a:gd name="T8" fmla="*/ 144 w 160"/>
                  <a:gd name="T9" fmla="*/ 219 h 254"/>
                  <a:gd name="T10" fmla="*/ 129 w 160"/>
                  <a:gd name="T11" fmla="*/ 211 h 254"/>
                  <a:gd name="T12" fmla="*/ 123 w 160"/>
                  <a:gd name="T13" fmla="*/ 212 h 254"/>
                  <a:gd name="T14" fmla="*/ 102 w 160"/>
                  <a:gd name="T15" fmla="*/ 226 h 254"/>
                  <a:gd name="T16" fmla="*/ 91 w 160"/>
                  <a:gd name="T17" fmla="*/ 215 h 254"/>
                  <a:gd name="T18" fmla="*/ 95 w 160"/>
                  <a:gd name="T19" fmla="*/ 209 h 254"/>
                  <a:gd name="T20" fmla="*/ 94 w 160"/>
                  <a:gd name="T21" fmla="*/ 202 h 254"/>
                  <a:gd name="T22" fmla="*/ 91 w 160"/>
                  <a:gd name="T23" fmla="*/ 198 h 254"/>
                  <a:gd name="T24" fmla="*/ 74 w 160"/>
                  <a:gd name="T25" fmla="*/ 183 h 254"/>
                  <a:gd name="T26" fmla="*/ 76 w 160"/>
                  <a:gd name="T27" fmla="*/ 172 h 254"/>
                  <a:gd name="T28" fmla="*/ 69 w 160"/>
                  <a:gd name="T29" fmla="*/ 168 h 254"/>
                  <a:gd name="T30" fmla="*/ 66 w 160"/>
                  <a:gd name="T31" fmla="*/ 165 h 254"/>
                  <a:gd name="T32" fmla="*/ 74 w 160"/>
                  <a:gd name="T33" fmla="*/ 149 h 254"/>
                  <a:gd name="T34" fmla="*/ 83 w 160"/>
                  <a:gd name="T35" fmla="*/ 134 h 254"/>
                  <a:gd name="T36" fmla="*/ 84 w 160"/>
                  <a:gd name="T37" fmla="*/ 131 h 254"/>
                  <a:gd name="T38" fmla="*/ 83 w 160"/>
                  <a:gd name="T39" fmla="*/ 123 h 254"/>
                  <a:gd name="T40" fmla="*/ 70 w 160"/>
                  <a:gd name="T41" fmla="*/ 115 h 254"/>
                  <a:gd name="T42" fmla="*/ 66 w 160"/>
                  <a:gd name="T43" fmla="*/ 112 h 254"/>
                  <a:gd name="T44" fmla="*/ 64 w 160"/>
                  <a:gd name="T45" fmla="*/ 109 h 254"/>
                  <a:gd name="T46" fmla="*/ 44 w 160"/>
                  <a:gd name="T47" fmla="*/ 99 h 254"/>
                  <a:gd name="T48" fmla="*/ 37 w 160"/>
                  <a:gd name="T49" fmla="*/ 93 h 254"/>
                  <a:gd name="T50" fmla="*/ 35 w 160"/>
                  <a:gd name="T51" fmla="*/ 89 h 254"/>
                  <a:gd name="T52" fmla="*/ 37 w 160"/>
                  <a:gd name="T53" fmla="*/ 81 h 254"/>
                  <a:gd name="T54" fmla="*/ 41 w 160"/>
                  <a:gd name="T55" fmla="*/ 77 h 254"/>
                  <a:gd name="T56" fmla="*/ 44 w 160"/>
                  <a:gd name="T57" fmla="*/ 68 h 254"/>
                  <a:gd name="T58" fmla="*/ 52 w 160"/>
                  <a:gd name="T59" fmla="*/ 62 h 254"/>
                  <a:gd name="T60" fmla="*/ 54 w 160"/>
                  <a:gd name="T61" fmla="*/ 56 h 254"/>
                  <a:gd name="T62" fmla="*/ 52 w 160"/>
                  <a:gd name="T63" fmla="*/ 57 h 254"/>
                  <a:gd name="T64" fmla="*/ 42 w 160"/>
                  <a:gd name="T65" fmla="*/ 55 h 254"/>
                  <a:gd name="T66" fmla="*/ 34 w 160"/>
                  <a:gd name="T67" fmla="*/ 50 h 254"/>
                  <a:gd name="T68" fmla="*/ 31 w 160"/>
                  <a:gd name="T69" fmla="*/ 49 h 254"/>
                  <a:gd name="T70" fmla="*/ 28 w 160"/>
                  <a:gd name="T71" fmla="*/ 50 h 254"/>
                  <a:gd name="T72" fmla="*/ 14 w 160"/>
                  <a:gd name="T73" fmla="*/ 55 h 254"/>
                  <a:gd name="T74" fmla="*/ 13 w 160"/>
                  <a:gd name="T75" fmla="*/ 57 h 254"/>
                  <a:gd name="T76" fmla="*/ 11 w 160"/>
                  <a:gd name="T77" fmla="*/ 53 h 254"/>
                  <a:gd name="T78" fmla="*/ 0 w 160"/>
                  <a:gd name="T79" fmla="*/ 15 h 254"/>
                  <a:gd name="T80" fmla="*/ 4 w 160"/>
                  <a:gd name="T81" fmla="*/ 1 h 254"/>
                  <a:gd name="T82" fmla="*/ 14 w 160"/>
                  <a:gd name="T83" fmla="*/ 0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60" h="254">
                    <a:moveTo>
                      <a:pt x="160" y="254"/>
                    </a:moveTo>
                    <a:lnTo>
                      <a:pt x="157" y="249"/>
                    </a:lnTo>
                    <a:lnTo>
                      <a:pt x="153" y="243"/>
                    </a:lnTo>
                    <a:lnTo>
                      <a:pt x="153" y="242"/>
                    </a:lnTo>
                    <a:lnTo>
                      <a:pt x="154" y="239"/>
                    </a:lnTo>
                    <a:lnTo>
                      <a:pt x="153" y="240"/>
                    </a:lnTo>
                    <a:lnTo>
                      <a:pt x="147" y="236"/>
                    </a:lnTo>
                    <a:lnTo>
                      <a:pt x="143" y="230"/>
                    </a:lnTo>
                    <a:lnTo>
                      <a:pt x="144" y="225"/>
                    </a:lnTo>
                    <a:lnTo>
                      <a:pt x="144" y="219"/>
                    </a:lnTo>
                    <a:lnTo>
                      <a:pt x="140" y="215"/>
                    </a:lnTo>
                    <a:lnTo>
                      <a:pt x="129" y="211"/>
                    </a:lnTo>
                    <a:lnTo>
                      <a:pt x="123" y="211"/>
                    </a:lnTo>
                    <a:lnTo>
                      <a:pt x="123" y="212"/>
                    </a:lnTo>
                    <a:lnTo>
                      <a:pt x="109" y="226"/>
                    </a:lnTo>
                    <a:lnTo>
                      <a:pt x="102" y="226"/>
                    </a:lnTo>
                    <a:lnTo>
                      <a:pt x="93" y="215"/>
                    </a:lnTo>
                    <a:lnTo>
                      <a:pt x="91" y="215"/>
                    </a:lnTo>
                    <a:lnTo>
                      <a:pt x="94" y="212"/>
                    </a:lnTo>
                    <a:lnTo>
                      <a:pt x="95" y="209"/>
                    </a:lnTo>
                    <a:lnTo>
                      <a:pt x="95" y="206"/>
                    </a:lnTo>
                    <a:lnTo>
                      <a:pt x="94" y="202"/>
                    </a:lnTo>
                    <a:lnTo>
                      <a:pt x="94" y="201"/>
                    </a:lnTo>
                    <a:lnTo>
                      <a:pt x="91" y="198"/>
                    </a:lnTo>
                    <a:lnTo>
                      <a:pt x="74" y="191"/>
                    </a:lnTo>
                    <a:lnTo>
                      <a:pt x="74" y="183"/>
                    </a:lnTo>
                    <a:lnTo>
                      <a:pt x="76" y="180"/>
                    </a:lnTo>
                    <a:lnTo>
                      <a:pt x="76" y="172"/>
                    </a:lnTo>
                    <a:lnTo>
                      <a:pt x="73" y="169"/>
                    </a:lnTo>
                    <a:lnTo>
                      <a:pt x="69" y="168"/>
                    </a:lnTo>
                    <a:lnTo>
                      <a:pt x="67" y="168"/>
                    </a:lnTo>
                    <a:lnTo>
                      <a:pt x="66" y="165"/>
                    </a:lnTo>
                    <a:lnTo>
                      <a:pt x="73" y="158"/>
                    </a:lnTo>
                    <a:lnTo>
                      <a:pt x="74" y="149"/>
                    </a:lnTo>
                    <a:lnTo>
                      <a:pt x="77" y="142"/>
                    </a:lnTo>
                    <a:lnTo>
                      <a:pt x="83" y="134"/>
                    </a:lnTo>
                    <a:lnTo>
                      <a:pt x="83" y="132"/>
                    </a:lnTo>
                    <a:lnTo>
                      <a:pt x="84" y="131"/>
                    </a:lnTo>
                    <a:lnTo>
                      <a:pt x="83" y="124"/>
                    </a:lnTo>
                    <a:lnTo>
                      <a:pt x="83" y="123"/>
                    </a:lnTo>
                    <a:lnTo>
                      <a:pt x="74" y="116"/>
                    </a:lnTo>
                    <a:lnTo>
                      <a:pt x="70" y="115"/>
                    </a:lnTo>
                    <a:lnTo>
                      <a:pt x="67" y="112"/>
                    </a:lnTo>
                    <a:lnTo>
                      <a:pt x="66" y="112"/>
                    </a:lnTo>
                    <a:lnTo>
                      <a:pt x="66" y="110"/>
                    </a:lnTo>
                    <a:lnTo>
                      <a:pt x="64" y="109"/>
                    </a:lnTo>
                    <a:lnTo>
                      <a:pt x="49" y="103"/>
                    </a:lnTo>
                    <a:lnTo>
                      <a:pt x="44" y="99"/>
                    </a:lnTo>
                    <a:lnTo>
                      <a:pt x="41" y="98"/>
                    </a:lnTo>
                    <a:lnTo>
                      <a:pt x="37" y="93"/>
                    </a:lnTo>
                    <a:lnTo>
                      <a:pt x="37" y="92"/>
                    </a:lnTo>
                    <a:lnTo>
                      <a:pt x="35" y="89"/>
                    </a:lnTo>
                    <a:lnTo>
                      <a:pt x="35" y="82"/>
                    </a:lnTo>
                    <a:lnTo>
                      <a:pt x="37" y="81"/>
                    </a:lnTo>
                    <a:lnTo>
                      <a:pt x="40" y="79"/>
                    </a:lnTo>
                    <a:lnTo>
                      <a:pt x="41" y="77"/>
                    </a:lnTo>
                    <a:lnTo>
                      <a:pt x="41" y="75"/>
                    </a:lnTo>
                    <a:lnTo>
                      <a:pt x="44" y="68"/>
                    </a:lnTo>
                    <a:lnTo>
                      <a:pt x="49" y="67"/>
                    </a:lnTo>
                    <a:lnTo>
                      <a:pt x="52" y="62"/>
                    </a:lnTo>
                    <a:lnTo>
                      <a:pt x="54" y="57"/>
                    </a:lnTo>
                    <a:lnTo>
                      <a:pt x="54" y="56"/>
                    </a:lnTo>
                    <a:lnTo>
                      <a:pt x="52" y="56"/>
                    </a:lnTo>
                    <a:lnTo>
                      <a:pt x="52" y="57"/>
                    </a:lnTo>
                    <a:lnTo>
                      <a:pt x="45" y="57"/>
                    </a:lnTo>
                    <a:lnTo>
                      <a:pt x="42" y="55"/>
                    </a:lnTo>
                    <a:lnTo>
                      <a:pt x="42" y="53"/>
                    </a:lnTo>
                    <a:lnTo>
                      <a:pt x="34" y="50"/>
                    </a:lnTo>
                    <a:lnTo>
                      <a:pt x="33" y="49"/>
                    </a:lnTo>
                    <a:lnTo>
                      <a:pt x="31" y="49"/>
                    </a:lnTo>
                    <a:lnTo>
                      <a:pt x="30" y="50"/>
                    </a:lnTo>
                    <a:lnTo>
                      <a:pt x="28" y="50"/>
                    </a:lnTo>
                    <a:lnTo>
                      <a:pt x="21" y="53"/>
                    </a:lnTo>
                    <a:lnTo>
                      <a:pt x="14" y="55"/>
                    </a:lnTo>
                    <a:lnTo>
                      <a:pt x="13" y="56"/>
                    </a:lnTo>
                    <a:lnTo>
                      <a:pt x="13" y="57"/>
                    </a:lnTo>
                    <a:lnTo>
                      <a:pt x="11" y="56"/>
                    </a:lnTo>
                    <a:lnTo>
                      <a:pt x="11" y="53"/>
                    </a:lnTo>
                    <a:lnTo>
                      <a:pt x="2" y="26"/>
                    </a:lnTo>
                    <a:lnTo>
                      <a:pt x="0" y="15"/>
                    </a:lnTo>
                    <a:lnTo>
                      <a:pt x="0" y="10"/>
                    </a:lnTo>
                    <a:lnTo>
                      <a:pt x="4" y="1"/>
                    </a:lnTo>
                    <a:lnTo>
                      <a:pt x="11" y="0"/>
                    </a:lnTo>
                    <a:lnTo>
                      <a:pt x="14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50" name="Freeform 5102">
                <a:extLst>
                  <a:ext uri="{FF2B5EF4-FFF2-40B4-BE49-F238E27FC236}">
                    <a16:creationId xmlns:a16="http://schemas.microsoft.com/office/drawing/2014/main" id="{5076B954-E784-83A6-6E74-B4D47F577A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7" y="2760"/>
                <a:ext cx="82" cy="48"/>
              </a:xfrm>
              <a:custGeom>
                <a:avLst/>
                <a:gdLst>
                  <a:gd name="T0" fmla="*/ 0 w 327"/>
                  <a:gd name="T1" fmla="*/ 169 h 192"/>
                  <a:gd name="T2" fmla="*/ 7 w 327"/>
                  <a:gd name="T3" fmla="*/ 120 h 192"/>
                  <a:gd name="T4" fmla="*/ 15 w 327"/>
                  <a:gd name="T5" fmla="*/ 104 h 192"/>
                  <a:gd name="T6" fmla="*/ 25 w 327"/>
                  <a:gd name="T7" fmla="*/ 85 h 192"/>
                  <a:gd name="T8" fmla="*/ 28 w 327"/>
                  <a:gd name="T9" fmla="*/ 81 h 192"/>
                  <a:gd name="T10" fmla="*/ 38 w 327"/>
                  <a:gd name="T11" fmla="*/ 58 h 192"/>
                  <a:gd name="T12" fmla="*/ 43 w 327"/>
                  <a:gd name="T13" fmla="*/ 59 h 192"/>
                  <a:gd name="T14" fmla="*/ 49 w 327"/>
                  <a:gd name="T15" fmla="*/ 58 h 192"/>
                  <a:gd name="T16" fmla="*/ 63 w 327"/>
                  <a:gd name="T17" fmla="*/ 49 h 192"/>
                  <a:gd name="T18" fmla="*/ 64 w 327"/>
                  <a:gd name="T19" fmla="*/ 44 h 192"/>
                  <a:gd name="T20" fmla="*/ 66 w 327"/>
                  <a:gd name="T21" fmla="*/ 39 h 192"/>
                  <a:gd name="T22" fmla="*/ 76 w 327"/>
                  <a:gd name="T23" fmla="*/ 8 h 192"/>
                  <a:gd name="T24" fmla="*/ 86 w 327"/>
                  <a:gd name="T25" fmla="*/ 3 h 192"/>
                  <a:gd name="T26" fmla="*/ 89 w 327"/>
                  <a:gd name="T27" fmla="*/ 0 h 192"/>
                  <a:gd name="T28" fmla="*/ 103 w 327"/>
                  <a:gd name="T29" fmla="*/ 11 h 192"/>
                  <a:gd name="T30" fmla="*/ 107 w 327"/>
                  <a:gd name="T31" fmla="*/ 14 h 192"/>
                  <a:gd name="T32" fmla="*/ 145 w 327"/>
                  <a:gd name="T33" fmla="*/ 52 h 192"/>
                  <a:gd name="T34" fmla="*/ 153 w 327"/>
                  <a:gd name="T35" fmla="*/ 42 h 192"/>
                  <a:gd name="T36" fmla="*/ 155 w 327"/>
                  <a:gd name="T37" fmla="*/ 36 h 192"/>
                  <a:gd name="T38" fmla="*/ 143 w 327"/>
                  <a:gd name="T39" fmla="*/ 34 h 192"/>
                  <a:gd name="T40" fmla="*/ 141 w 327"/>
                  <a:gd name="T41" fmla="*/ 24 h 192"/>
                  <a:gd name="T42" fmla="*/ 142 w 327"/>
                  <a:gd name="T43" fmla="*/ 21 h 192"/>
                  <a:gd name="T44" fmla="*/ 148 w 327"/>
                  <a:gd name="T45" fmla="*/ 14 h 192"/>
                  <a:gd name="T46" fmla="*/ 156 w 327"/>
                  <a:gd name="T47" fmla="*/ 10 h 192"/>
                  <a:gd name="T48" fmla="*/ 166 w 327"/>
                  <a:gd name="T49" fmla="*/ 13 h 192"/>
                  <a:gd name="T50" fmla="*/ 165 w 327"/>
                  <a:gd name="T51" fmla="*/ 17 h 192"/>
                  <a:gd name="T52" fmla="*/ 160 w 327"/>
                  <a:gd name="T53" fmla="*/ 22 h 192"/>
                  <a:gd name="T54" fmla="*/ 155 w 327"/>
                  <a:gd name="T55" fmla="*/ 29 h 192"/>
                  <a:gd name="T56" fmla="*/ 155 w 327"/>
                  <a:gd name="T57" fmla="*/ 34 h 192"/>
                  <a:gd name="T58" fmla="*/ 158 w 327"/>
                  <a:gd name="T59" fmla="*/ 31 h 192"/>
                  <a:gd name="T60" fmla="*/ 167 w 327"/>
                  <a:gd name="T61" fmla="*/ 24 h 192"/>
                  <a:gd name="T62" fmla="*/ 179 w 327"/>
                  <a:gd name="T63" fmla="*/ 29 h 192"/>
                  <a:gd name="T64" fmla="*/ 188 w 327"/>
                  <a:gd name="T65" fmla="*/ 21 h 192"/>
                  <a:gd name="T66" fmla="*/ 190 w 327"/>
                  <a:gd name="T67" fmla="*/ 22 h 192"/>
                  <a:gd name="T68" fmla="*/ 208 w 327"/>
                  <a:gd name="T69" fmla="*/ 46 h 192"/>
                  <a:gd name="T70" fmla="*/ 211 w 327"/>
                  <a:gd name="T71" fmla="*/ 48 h 192"/>
                  <a:gd name="T72" fmla="*/ 234 w 327"/>
                  <a:gd name="T73" fmla="*/ 41 h 192"/>
                  <a:gd name="T74" fmla="*/ 244 w 327"/>
                  <a:gd name="T75" fmla="*/ 46 h 192"/>
                  <a:gd name="T76" fmla="*/ 248 w 327"/>
                  <a:gd name="T77" fmla="*/ 49 h 192"/>
                  <a:gd name="T78" fmla="*/ 244 w 327"/>
                  <a:gd name="T79" fmla="*/ 52 h 192"/>
                  <a:gd name="T80" fmla="*/ 239 w 327"/>
                  <a:gd name="T81" fmla="*/ 55 h 192"/>
                  <a:gd name="T82" fmla="*/ 240 w 327"/>
                  <a:gd name="T83" fmla="*/ 74 h 192"/>
                  <a:gd name="T84" fmla="*/ 243 w 327"/>
                  <a:gd name="T85" fmla="*/ 82 h 192"/>
                  <a:gd name="T86" fmla="*/ 251 w 327"/>
                  <a:gd name="T87" fmla="*/ 108 h 192"/>
                  <a:gd name="T88" fmla="*/ 253 w 327"/>
                  <a:gd name="T89" fmla="*/ 129 h 192"/>
                  <a:gd name="T90" fmla="*/ 248 w 327"/>
                  <a:gd name="T91" fmla="*/ 149 h 192"/>
                  <a:gd name="T92" fmla="*/ 267 w 327"/>
                  <a:gd name="T93" fmla="*/ 149 h 192"/>
                  <a:gd name="T94" fmla="*/ 278 w 327"/>
                  <a:gd name="T95" fmla="*/ 155 h 192"/>
                  <a:gd name="T96" fmla="*/ 280 w 327"/>
                  <a:gd name="T97" fmla="*/ 161 h 192"/>
                  <a:gd name="T98" fmla="*/ 276 w 327"/>
                  <a:gd name="T99" fmla="*/ 172 h 192"/>
                  <a:gd name="T100" fmla="*/ 278 w 327"/>
                  <a:gd name="T101" fmla="*/ 183 h 192"/>
                  <a:gd name="T102" fmla="*/ 287 w 327"/>
                  <a:gd name="T103" fmla="*/ 192 h 192"/>
                  <a:gd name="T104" fmla="*/ 294 w 327"/>
                  <a:gd name="T105" fmla="*/ 187 h 192"/>
                  <a:gd name="T106" fmla="*/ 308 w 327"/>
                  <a:gd name="T107" fmla="*/ 179 h 192"/>
                  <a:gd name="T108" fmla="*/ 320 w 327"/>
                  <a:gd name="T109" fmla="*/ 165 h 192"/>
                  <a:gd name="T110" fmla="*/ 327 w 327"/>
                  <a:gd name="T111" fmla="*/ 161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327" h="192">
                    <a:moveTo>
                      <a:pt x="0" y="175"/>
                    </a:moveTo>
                    <a:lnTo>
                      <a:pt x="0" y="169"/>
                    </a:lnTo>
                    <a:lnTo>
                      <a:pt x="8" y="152"/>
                    </a:lnTo>
                    <a:lnTo>
                      <a:pt x="7" y="120"/>
                    </a:lnTo>
                    <a:lnTo>
                      <a:pt x="12" y="106"/>
                    </a:lnTo>
                    <a:lnTo>
                      <a:pt x="15" y="104"/>
                    </a:lnTo>
                    <a:lnTo>
                      <a:pt x="19" y="98"/>
                    </a:lnTo>
                    <a:lnTo>
                      <a:pt x="25" y="85"/>
                    </a:lnTo>
                    <a:lnTo>
                      <a:pt x="28" y="82"/>
                    </a:lnTo>
                    <a:lnTo>
                      <a:pt x="28" y="81"/>
                    </a:lnTo>
                    <a:lnTo>
                      <a:pt x="38" y="59"/>
                    </a:lnTo>
                    <a:lnTo>
                      <a:pt x="38" y="58"/>
                    </a:lnTo>
                    <a:lnTo>
                      <a:pt x="42" y="58"/>
                    </a:lnTo>
                    <a:lnTo>
                      <a:pt x="43" y="59"/>
                    </a:lnTo>
                    <a:lnTo>
                      <a:pt x="47" y="59"/>
                    </a:lnTo>
                    <a:lnTo>
                      <a:pt x="49" y="58"/>
                    </a:lnTo>
                    <a:lnTo>
                      <a:pt x="50" y="58"/>
                    </a:lnTo>
                    <a:lnTo>
                      <a:pt x="63" y="49"/>
                    </a:lnTo>
                    <a:lnTo>
                      <a:pt x="64" y="48"/>
                    </a:lnTo>
                    <a:lnTo>
                      <a:pt x="64" y="44"/>
                    </a:lnTo>
                    <a:lnTo>
                      <a:pt x="63" y="42"/>
                    </a:lnTo>
                    <a:lnTo>
                      <a:pt x="66" y="39"/>
                    </a:lnTo>
                    <a:lnTo>
                      <a:pt x="68" y="35"/>
                    </a:lnTo>
                    <a:lnTo>
                      <a:pt x="76" y="8"/>
                    </a:lnTo>
                    <a:lnTo>
                      <a:pt x="82" y="6"/>
                    </a:lnTo>
                    <a:lnTo>
                      <a:pt x="86" y="3"/>
                    </a:lnTo>
                    <a:lnTo>
                      <a:pt x="88" y="0"/>
                    </a:lnTo>
                    <a:lnTo>
                      <a:pt x="89" y="0"/>
                    </a:lnTo>
                    <a:lnTo>
                      <a:pt x="100" y="10"/>
                    </a:lnTo>
                    <a:lnTo>
                      <a:pt x="103" y="11"/>
                    </a:lnTo>
                    <a:lnTo>
                      <a:pt x="105" y="13"/>
                    </a:lnTo>
                    <a:lnTo>
                      <a:pt x="107" y="14"/>
                    </a:lnTo>
                    <a:lnTo>
                      <a:pt x="145" y="53"/>
                    </a:lnTo>
                    <a:lnTo>
                      <a:pt x="145" y="52"/>
                    </a:lnTo>
                    <a:lnTo>
                      <a:pt x="150" y="46"/>
                    </a:lnTo>
                    <a:lnTo>
                      <a:pt x="153" y="42"/>
                    </a:lnTo>
                    <a:lnTo>
                      <a:pt x="155" y="41"/>
                    </a:lnTo>
                    <a:lnTo>
                      <a:pt x="155" y="36"/>
                    </a:lnTo>
                    <a:lnTo>
                      <a:pt x="149" y="36"/>
                    </a:lnTo>
                    <a:lnTo>
                      <a:pt x="143" y="34"/>
                    </a:lnTo>
                    <a:lnTo>
                      <a:pt x="142" y="27"/>
                    </a:lnTo>
                    <a:lnTo>
                      <a:pt x="141" y="24"/>
                    </a:lnTo>
                    <a:lnTo>
                      <a:pt x="141" y="22"/>
                    </a:lnTo>
                    <a:lnTo>
                      <a:pt x="142" y="21"/>
                    </a:lnTo>
                    <a:lnTo>
                      <a:pt x="142" y="20"/>
                    </a:lnTo>
                    <a:lnTo>
                      <a:pt x="148" y="14"/>
                    </a:lnTo>
                    <a:lnTo>
                      <a:pt x="152" y="11"/>
                    </a:lnTo>
                    <a:lnTo>
                      <a:pt x="156" y="10"/>
                    </a:lnTo>
                    <a:lnTo>
                      <a:pt x="162" y="10"/>
                    </a:lnTo>
                    <a:lnTo>
                      <a:pt x="166" y="13"/>
                    </a:lnTo>
                    <a:lnTo>
                      <a:pt x="167" y="14"/>
                    </a:lnTo>
                    <a:lnTo>
                      <a:pt x="165" y="17"/>
                    </a:lnTo>
                    <a:lnTo>
                      <a:pt x="163" y="20"/>
                    </a:lnTo>
                    <a:lnTo>
                      <a:pt x="160" y="22"/>
                    </a:lnTo>
                    <a:lnTo>
                      <a:pt x="159" y="25"/>
                    </a:lnTo>
                    <a:lnTo>
                      <a:pt x="155" y="29"/>
                    </a:lnTo>
                    <a:lnTo>
                      <a:pt x="153" y="32"/>
                    </a:lnTo>
                    <a:lnTo>
                      <a:pt x="155" y="34"/>
                    </a:lnTo>
                    <a:lnTo>
                      <a:pt x="158" y="32"/>
                    </a:lnTo>
                    <a:lnTo>
                      <a:pt x="158" y="31"/>
                    </a:lnTo>
                    <a:lnTo>
                      <a:pt x="160" y="28"/>
                    </a:lnTo>
                    <a:lnTo>
                      <a:pt x="167" y="24"/>
                    </a:lnTo>
                    <a:lnTo>
                      <a:pt x="170" y="27"/>
                    </a:lnTo>
                    <a:lnTo>
                      <a:pt x="179" y="29"/>
                    </a:lnTo>
                    <a:lnTo>
                      <a:pt x="186" y="22"/>
                    </a:lnTo>
                    <a:lnTo>
                      <a:pt x="188" y="21"/>
                    </a:lnTo>
                    <a:lnTo>
                      <a:pt x="190" y="21"/>
                    </a:lnTo>
                    <a:lnTo>
                      <a:pt x="190" y="22"/>
                    </a:lnTo>
                    <a:lnTo>
                      <a:pt x="197" y="31"/>
                    </a:lnTo>
                    <a:lnTo>
                      <a:pt x="208" y="46"/>
                    </a:lnTo>
                    <a:lnTo>
                      <a:pt x="209" y="48"/>
                    </a:lnTo>
                    <a:lnTo>
                      <a:pt x="211" y="48"/>
                    </a:lnTo>
                    <a:lnTo>
                      <a:pt x="232" y="41"/>
                    </a:lnTo>
                    <a:lnTo>
                      <a:pt x="234" y="41"/>
                    </a:lnTo>
                    <a:lnTo>
                      <a:pt x="234" y="42"/>
                    </a:lnTo>
                    <a:lnTo>
                      <a:pt x="244" y="46"/>
                    </a:lnTo>
                    <a:lnTo>
                      <a:pt x="248" y="46"/>
                    </a:lnTo>
                    <a:lnTo>
                      <a:pt x="248" y="49"/>
                    </a:lnTo>
                    <a:lnTo>
                      <a:pt x="247" y="52"/>
                    </a:lnTo>
                    <a:lnTo>
                      <a:pt x="244" y="52"/>
                    </a:lnTo>
                    <a:lnTo>
                      <a:pt x="240" y="53"/>
                    </a:lnTo>
                    <a:lnTo>
                      <a:pt x="239" y="55"/>
                    </a:lnTo>
                    <a:lnTo>
                      <a:pt x="239" y="67"/>
                    </a:lnTo>
                    <a:lnTo>
                      <a:pt x="240" y="74"/>
                    </a:lnTo>
                    <a:lnTo>
                      <a:pt x="240" y="75"/>
                    </a:lnTo>
                    <a:lnTo>
                      <a:pt x="243" y="82"/>
                    </a:lnTo>
                    <a:lnTo>
                      <a:pt x="247" y="91"/>
                    </a:lnTo>
                    <a:lnTo>
                      <a:pt x="251" y="108"/>
                    </a:lnTo>
                    <a:lnTo>
                      <a:pt x="257" y="119"/>
                    </a:lnTo>
                    <a:lnTo>
                      <a:pt x="253" y="129"/>
                    </a:lnTo>
                    <a:lnTo>
                      <a:pt x="248" y="137"/>
                    </a:lnTo>
                    <a:lnTo>
                      <a:pt x="248" y="149"/>
                    </a:lnTo>
                    <a:lnTo>
                      <a:pt x="264" y="148"/>
                    </a:lnTo>
                    <a:lnTo>
                      <a:pt x="267" y="149"/>
                    </a:lnTo>
                    <a:lnTo>
                      <a:pt x="268" y="149"/>
                    </a:lnTo>
                    <a:lnTo>
                      <a:pt x="278" y="155"/>
                    </a:lnTo>
                    <a:lnTo>
                      <a:pt x="279" y="155"/>
                    </a:lnTo>
                    <a:lnTo>
                      <a:pt x="280" y="161"/>
                    </a:lnTo>
                    <a:lnTo>
                      <a:pt x="272" y="165"/>
                    </a:lnTo>
                    <a:lnTo>
                      <a:pt x="276" y="172"/>
                    </a:lnTo>
                    <a:lnTo>
                      <a:pt x="278" y="179"/>
                    </a:lnTo>
                    <a:lnTo>
                      <a:pt x="278" y="183"/>
                    </a:lnTo>
                    <a:lnTo>
                      <a:pt x="285" y="190"/>
                    </a:lnTo>
                    <a:lnTo>
                      <a:pt x="287" y="192"/>
                    </a:lnTo>
                    <a:lnTo>
                      <a:pt x="289" y="190"/>
                    </a:lnTo>
                    <a:lnTo>
                      <a:pt x="294" y="187"/>
                    </a:lnTo>
                    <a:lnTo>
                      <a:pt x="303" y="185"/>
                    </a:lnTo>
                    <a:lnTo>
                      <a:pt x="308" y="179"/>
                    </a:lnTo>
                    <a:lnTo>
                      <a:pt x="308" y="178"/>
                    </a:lnTo>
                    <a:lnTo>
                      <a:pt x="320" y="165"/>
                    </a:lnTo>
                    <a:lnTo>
                      <a:pt x="325" y="162"/>
                    </a:lnTo>
                    <a:lnTo>
                      <a:pt x="327" y="16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51" name="Freeform 5103">
                <a:extLst>
                  <a:ext uri="{FF2B5EF4-FFF2-40B4-BE49-F238E27FC236}">
                    <a16:creationId xmlns:a16="http://schemas.microsoft.com/office/drawing/2014/main" id="{41CF8128-5442-04F4-FCC1-A79A36C3B9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9" y="2708"/>
                <a:ext cx="61" cy="92"/>
              </a:xfrm>
              <a:custGeom>
                <a:avLst/>
                <a:gdLst>
                  <a:gd name="T0" fmla="*/ 2 w 245"/>
                  <a:gd name="T1" fmla="*/ 367 h 369"/>
                  <a:gd name="T2" fmla="*/ 14 w 245"/>
                  <a:gd name="T3" fmla="*/ 365 h 369"/>
                  <a:gd name="T4" fmla="*/ 17 w 245"/>
                  <a:gd name="T5" fmla="*/ 356 h 369"/>
                  <a:gd name="T6" fmla="*/ 13 w 245"/>
                  <a:gd name="T7" fmla="*/ 355 h 369"/>
                  <a:gd name="T8" fmla="*/ 9 w 245"/>
                  <a:gd name="T9" fmla="*/ 340 h 369"/>
                  <a:gd name="T10" fmla="*/ 25 w 245"/>
                  <a:gd name="T11" fmla="*/ 328 h 369"/>
                  <a:gd name="T12" fmla="*/ 15 w 245"/>
                  <a:gd name="T13" fmla="*/ 306 h 369"/>
                  <a:gd name="T14" fmla="*/ 24 w 245"/>
                  <a:gd name="T15" fmla="*/ 292 h 369"/>
                  <a:gd name="T16" fmla="*/ 27 w 245"/>
                  <a:gd name="T17" fmla="*/ 283 h 369"/>
                  <a:gd name="T18" fmla="*/ 22 w 245"/>
                  <a:gd name="T19" fmla="*/ 261 h 369"/>
                  <a:gd name="T20" fmla="*/ 29 w 245"/>
                  <a:gd name="T21" fmla="*/ 253 h 369"/>
                  <a:gd name="T22" fmla="*/ 32 w 245"/>
                  <a:gd name="T23" fmla="*/ 247 h 369"/>
                  <a:gd name="T24" fmla="*/ 18 w 245"/>
                  <a:gd name="T25" fmla="*/ 230 h 369"/>
                  <a:gd name="T26" fmla="*/ 13 w 245"/>
                  <a:gd name="T27" fmla="*/ 219 h 369"/>
                  <a:gd name="T28" fmla="*/ 17 w 245"/>
                  <a:gd name="T29" fmla="*/ 216 h 369"/>
                  <a:gd name="T30" fmla="*/ 20 w 245"/>
                  <a:gd name="T31" fmla="*/ 214 h 369"/>
                  <a:gd name="T32" fmla="*/ 45 w 245"/>
                  <a:gd name="T33" fmla="*/ 221 h 369"/>
                  <a:gd name="T34" fmla="*/ 49 w 245"/>
                  <a:gd name="T35" fmla="*/ 229 h 369"/>
                  <a:gd name="T36" fmla="*/ 53 w 245"/>
                  <a:gd name="T37" fmla="*/ 236 h 369"/>
                  <a:gd name="T38" fmla="*/ 66 w 245"/>
                  <a:gd name="T39" fmla="*/ 244 h 369"/>
                  <a:gd name="T40" fmla="*/ 85 w 245"/>
                  <a:gd name="T41" fmla="*/ 233 h 369"/>
                  <a:gd name="T42" fmla="*/ 80 w 245"/>
                  <a:gd name="T43" fmla="*/ 230 h 369"/>
                  <a:gd name="T44" fmla="*/ 88 w 245"/>
                  <a:gd name="T45" fmla="*/ 226 h 369"/>
                  <a:gd name="T46" fmla="*/ 92 w 245"/>
                  <a:gd name="T47" fmla="*/ 212 h 369"/>
                  <a:gd name="T48" fmla="*/ 88 w 245"/>
                  <a:gd name="T49" fmla="*/ 212 h 369"/>
                  <a:gd name="T50" fmla="*/ 77 w 245"/>
                  <a:gd name="T51" fmla="*/ 203 h 369"/>
                  <a:gd name="T52" fmla="*/ 80 w 245"/>
                  <a:gd name="T53" fmla="*/ 189 h 369"/>
                  <a:gd name="T54" fmla="*/ 94 w 245"/>
                  <a:gd name="T55" fmla="*/ 189 h 369"/>
                  <a:gd name="T56" fmla="*/ 102 w 245"/>
                  <a:gd name="T57" fmla="*/ 177 h 369"/>
                  <a:gd name="T58" fmla="*/ 96 w 245"/>
                  <a:gd name="T59" fmla="*/ 170 h 369"/>
                  <a:gd name="T60" fmla="*/ 92 w 245"/>
                  <a:gd name="T61" fmla="*/ 163 h 369"/>
                  <a:gd name="T62" fmla="*/ 105 w 245"/>
                  <a:gd name="T63" fmla="*/ 165 h 369"/>
                  <a:gd name="T64" fmla="*/ 132 w 245"/>
                  <a:gd name="T65" fmla="*/ 141 h 369"/>
                  <a:gd name="T66" fmla="*/ 179 w 245"/>
                  <a:gd name="T67" fmla="*/ 176 h 369"/>
                  <a:gd name="T68" fmla="*/ 185 w 245"/>
                  <a:gd name="T69" fmla="*/ 173 h 369"/>
                  <a:gd name="T70" fmla="*/ 186 w 245"/>
                  <a:gd name="T71" fmla="*/ 165 h 369"/>
                  <a:gd name="T72" fmla="*/ 183 w 245"/>
                  <a:gd name="T73" fmla="*/ 156 h 369"/>
                  <a:gd name="T74" fmla="*/ 179 w 245"/>
                  <a:gd name="T75" fmla="*/ 149 h 369"/>
                  <a:gd name="T76" fmla="*/ 175 w 245"/>
                  <a:gd name="T77" fmla="*/ 144 h 369"/>
                  <a:gd name="T78" fmla="*/ 133 w 245"/>
                  <a:gd name="T79" fmla="*/ 123 h 369"/>
                  <a:gd name="T80" fmla="*/ 126 w 245"/>
                  <a:gd name="T81" fmla="*/ 119 h 369"/>
                  <a:gd name="T82" fmla="*/ 122 w 245"/>
                  <a:gd name="T83" fmla="*/ 110 h 369"/>
                  <a:gd name="T84" fmla="*/ 105 w 245"/>
                  <a:gd name="T85" fmla="*/ 74 h 369"/>
                  <a:gd name="T86" fmla="*/ 110 w 245"/>
                  <a:gd name="T87" fmla="*/ 69 h 369"/>
                  <a:gd name="T88" fmla="*/ 118 w 245"/>
                  <a:gd name="T89" fmla="*/ 56 h 369"/>
                  <a:gd name="T90" fmla="*/ 140 w 245"/>
                  <a:gd name="T91" fmla="*/ 45 h 369"/>
                  <a:gd name="T92" fmla="*/ 155 w 245"/>
                  <a:gd name="T93" fmla="*/ 52 h 369"/>
                  <a:gd name="T94" fmla="*/ 192 w 245"/>
                  <a:gd name="T95" fmla="*/ 63 h 369"/>
                  <a:gd name="T96" fmla="*/ 207 w 245"/>
                  <a:gd name="T97" fmla="*/ 50 h 369"/>
                  <a:gd name="T98" fmla="*/ 229 w 245"/>
                  <a:gd name="T99" fmla="*/ 35 h 369"/>
                  <a:gd name="T100" fmla="*/ 225 w 245"/>
                  <a:gd name="T101" fmla="*/ 15 h 369"/>
                  <a:gd name="T102" fmla="*/ 245 w 245"/>
                  <a:gd name="T103" fmla="*/ 2 h 3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45" h="369">
                    <a:moveTo>
                      <a:pt x="2" y="369"/>
                    </a:moveTo>
                    <a:lnTo>
                      <a:pt x="0" y="367"/>
                    </a:lnTo>
                    <a:lnTo>
                      <a:pt x="2" y="367"/>
                    </a:lnTo>
                    <a:lnTo>
                      <a:pt x="2" y="366"/>
                    </a:lnTo>
                    <a:lnTo>
                      <a:pt x="6" y="366"/>
                    </a:lnTo>
                    <a:lnTo>
                      <a:pt x="14" y="365"/>
                    </a:lnTo>
                    <a:lnTo>
                      <a:pt x="15" y="365"/>
                    </a:lnTo>
                    <a:lnTo>
                      <a:pt x="17" y="362"/>
                    </a:lnTo>
                    <a:lnTo>
                      <a:pt x="17" y="356"/>
                    </a:lnTo>
                    <a:lnTo>
                      <a:pt x="15" y="356"/>
                    </a:lnTo>
                    <a:lnTo>
                      <a:pt x="14" y="355"/>
                    </a:lnTo>
                    <a:lnTo>
                      <a:pt x="13" y="355"/>
                    </a:lnTo>
                    <a:lnTo>
                      <a:pt x="11" y="353"/>
                    </a:lnTo>
                    <a:lnTo>
                      <a:pt x="9" y="350"/>
                    </a:lnTo>
                    <a:lnTo>
                      <a:pt x="9" y="340"/>
                    </a:lnTo>
                    <a:lnTo>
                      <a:pt x="15" y="330"/>
                    </a:lnTo>
                    <a:lnTo>
                      <a:pt x="18" y="328"/>
                    </a:lnTo>
                    <a:lnTo>
                      <a:pt x="25" y="328"/>
                    </a:lnTo>
                    <a:lnTo>
                      <a:pt x="25" y="326"/>
                    </a:lnTo>
                    <a:lnTo>
                      <a:pt x="21" y="320"/>
                    </a:lnTo>
                    <a:lnTo>
                      <a:pt x="15" y="306"/>
                    </a:lnTo>
                    <a:lnTo>
                      <a:pt x="18" y="295"/>
                    </a:lnTo>
                    <a:lnTo>
                      <a:pt x="22" y="292"/>
                    </a:lnTo>
                    <a:lnTo>
                      <a:pt x="24" y="292"/>
                    </a:lnTo>
                    <a:lnTo>
                      <a:pt x="25" y="290"/>
                    </a:lnTo>
                    <a:lnTo>
                      <a:pt x="25" y="289"/>
                    </a:lnTo>
                    <a:lnTo>
                      <a:pt x="27" y="283"/>
                    </a:lnTo>
                    <a:lnTo>
                      <a:pt x="27" y="282"/>
                    </a:lnTo>
                    <a:lnTo>
                      <a:pt x="22" y="268"/>
                    </a:lnTo>
                    <a:lnTo>
                      <a:pt x="22" y="261"/>
                    </a:lnTo>
                    <a:lnTo>
                      <a:pt x="25" y="254"/>
                    </a:lnTo>
                    <a:lnTo>
                      <a:pt x="28" y="253"/>
                    </a:lnTo>
                    <a:lnTo>
                      <a:pt x="29" y="253"/>
                    </a:lnTo>
                    <a:lnTo>
                      <a:pt x="32" y="252"/>
                    </a:lnTo>
                    <a:lnTo>
                      <a:pt x="34" y="250"/>
                    </a:lnTo>
                    <a:lnTo>
                      <a:pt x="32" y="247"/>
                    </a:lnTo>
                    <a:lnTo>
                      <a:pt x="21" y="232"/>
                    </a:lnTo>
                    <a:lnTo>
                      <a:pt x="20" y="232"/>
                    </a:lnTo>
                    <a:lnTo>
                      <a:pt x="18" y="230"/>
                    </a:lnTo>
                    <a:lnTo>
                      <a:pt x="18" y="229"/>
                    </a:lnTo>
                    <a:lnTo>
                      <a:pt x="15" y="226"/>
                    </a:lnTo>
                    <a:lnTo>
                      <a:pt x="13" y="219"/>
                    </a:lnTo>
                    <a:lnTo>
                      <a:pt x="14" y="218"/>
                    </a:lnTo>
                    <a:lnTo>
                      <a:pt x="15" y="218"/>
                    </a:lnTo>
                    <a:lnTo>
                      <a:pt x="17" y="216"/>
                    </a:lnTo>
                    <a:lnTo>
                      <a:pt x="18" y="216"/>
                    </a:lnTo>
                    <a:lnTo>
                      <a:pt x="18" y="214"/>
                    </a:lnTo>
                    <a:lnTo>
                      <a:pt x="20" y="214"/>
                    </a:lnTo>
                    <a:lnTo>
                      <a:pt x="28" y="219"/>
                    </a:lnTo>
                    <a:lnTo>
                      <a:pt x="38" y="218"/>
                    </a:lnTo>
                    <a:lnTo>
                      <a:pt x="45" y="221"/>
                    </a:lnTo>
                    <a:lnTo>
                      <a:pt x="48" y="225"/>
                    </a:lnTo>
                    <a:lnTo>
                      <a:pt x="49" y="226"/>
                    </a:lnTo>
                    <a:lnTo>
                      <a:pt x="49" y="229"/>
                    </a:lnTo>
                    <a:lnTo>
                      <a:pt x="50" y="232"/>
                    </a:lnTo>
                    <a:lnTo>
                      <a:pt x="50" y="233"/>
                    </a:lnTo>
                    <a:lnTo>
                      <a:pt x="53" y="236"/>
                    </a:lnTo>
                    <a:lnTo>
                      <a:pt x="53" y="237"/>
                    </a:lnTo>
                    <a:lnTo>
                      <a:pt x="60" y="243"/>
                    </a:lnTo>
                    <a:lnTo>
                      <a:pt x="66" y="244"/>
                    </a:lnTo>
                    <a:lnTo>
                      <a:pt x="70" y="244"/>
                    </a:lnTo>
                    <a:lnTo>
                      <a:pt x="82" y="236"/>
                    </a:lnTo>
                    <a:lnTo>
                      <a:pt x="85" y="233"/>
                    </a:lnTo>
                    <a:lnTo>
                      <a:pt x="85" y="232"/>
                    </a:lnTo>
                    <a:lnTo>
                      <a:pt x="82" y="232"/>
                    </a:lnTo>
                    <a:lnTo>
                      <a:pt x="80" y="230"/>
                    </a:lnTo>
                    <a:lnTo>
                      <a:pt x="78" y="230"/>
                    </a:lnTo>
                    <a:lnTo>
                      <a:pt x="78" y="226"/>
                    </a:lnTo>
                    <a:lnTo>
                      <a:pt x="88" y="226"/>
                    </a:lnTo>
                    <a:lnTo>
                      <a:pt x="95" y="223"/>
                    </a:lnTo>
                    <a:lnTo>
                      <a:pt x="94" y="215"/>
                    </a:lnTo>
                    <a:lnTo>
                      <a:pt x="92" y="212"/>
                    </a:lnTo>
                    <a:lnTo>
                      <a:pt x="91" y="211"/>
                    </a:lnTo>
                    <a:lnTo>
                      <a:pt x="89" y="211"/>
                    </a:lnTo>
                    <a:lnTo>
                      <a:pt x="88" y="212"/>
                    </a:lnTo>
                    <a:lnTo>
                      <a:pt x="88" y="211"/>
                    </a:lnTo>
                    <a:lnTo>
                      <a:pt x="85" y="208"/>
                    </a:lnTo>
                    <a:lnTo>
                      <a:pt x="77" y="203"/>
                    </a:lnTo>
                    <a:lnTo>
                      <a:pt x="74" y="196"/>
                    </a:lnTo>
                    <a:lnTo>
                      <a:pt x="78" y="190"/>
                    </a:lnTo>
                    <a:lnTo>
                      <a:pt x="80" y="189"/>
                    </a:lnTo>
                    <a:lnTo>
                      <a:pt x="88" y="184"/>
                    </a:lnTo>
                    <a:lnTo>
                      <a:pt x="91" y="186"/>
                    </a:lnTo>
                    <a:lnTo>
                      <a:pt x="94" y="189"/>
                    </a:lnTo>
                    <a:lnTo>
                      <a:pt x="98" y="189"/>
                    </a:lnTo>
                    <a:lnTo>
                      <a:pt x="101" y="183"/>
                    </a:lnTo>
                    <a:lnTo>
                      <a:pt x="102" y="177"/>
                    </a:lnTo>
                    <a:lnTo>
                      <a:pt x="102" y="175"/>
                    </a:lnTo>
                    <a:lnTo>
                      <a:pt x="98" y="170"/>
                    </a:lnTo>
                    <a:lnTo>
                      <a:pt x="96" y="170"/>
                    </a:lnTo>
                    <a:lnTo>
                      <a:pt x="94" y="168"/>
                    </a:lnTo>
                    <a:lnTo>
                      <a:pt x="94" y="165"/>
                    </a:lnTo>
                    <a:lnTo>
                      <a:pt x="92" y="163"/>
                    </a:lnTo>
                    <a:lnTo>
                      <a:pt x="94" y="163"/>
                    </a:lnTo>
                    <a:lnTo>
                      <a:pt x="101" y="165"/>
                    </a:lnTo>
                    <a:lnTo>
                      <a:pt x="105" y="165"/>
                    </a:lnTo>
                    <a:lnTo>
                      <a:pt x="122" y="147"/>
                    </a:lnTo>
                    <a:lnTo>
                      <a:pt x="127" y="141"/>
                    </a:lnTo>
                    <a:lnTo>
                      <a:pt x="132" y="141"/>
                    </a:lnTo>
                    <a:lnTo>
                      <a:pt x="152" y="158"/>
                    </a:lnTo>
                    <a:lnTo>
                      <a:pt x="158" y="163"/>
                    </a:lnTo>
                    <a:lnTo>
                      <a:pt x="179" y="176"/>
                    </a:lnTo>
                    <a:lnTo>
                      <a:pt x="180" y="176"/>
                    </a:lnTo>
                    <a:lnTo>
                      <a:pt x="183" y="175"/>
                    </a:lnTo>
                    <a:lnTo>
                      <a:pt x="185" y="173"/>
                    </a:lnTo>
                    <a:lnTo>
                      <a:pt x="185" y="172"/>
                    </a:lnTo>
                    <a:lnTo>
                      <a:pt x="186" y="170"/>
                    </a:lnTo>
                    <a:lnTo>
                      <a:pt x="186" y="165"/>
                    </a:lnTo>
                    <a:lnTo>
                      <a:pt x="185" y="161"/>
                    </a:lnTo>
                    <a:lnTo>
                      <a:pt x="185" y="159"/>
                    </a:lnTo>
                    <a:lnTo>
                      <a:pt x="183" y="156"/>
                    </a:lnTo>
                    <a:lnTo>
                      <a:pt x="183" y="155"/>
                    </a:lnTo>
                    <a:lnTo>
                      <a:pt x="180" y="151"/>
                    </a:lnTo>
                    <a:lnTo>
                      <a:pt x="179" y="149"/>
                    </a:lnTo>
                    <a:lnTo>
                      <a:pt x="179" y="148"/>
                    </a:lnTo>
                    <a:lnTo>
                      <a:pt x="178" y="148"/>
                    </a:lnTo>
                    <a:lnTo>
                      <a:pt x="175" y="144"/>
                    </a:lnTo>
                    <a:lnTo>
                      <a:pt x="173" y="140"/>
                    </a:lnTo>
                    <a:lnTo>
                      <a:pt x="161" y="130"/>
                    </a:lnTo>
                    <a:lnTo>
                      <a:pt x="133" y="123"/>
                    </a:lnTo>
                    <a:lnTo>
                      <a:pt x="129" y="120"/>
                    </a:lnTo>
                    <a:lnTo>
                      <a:pt x="127" y="120"/>
                    </a:lnTo>
                    <a:lnTo>
                      <a:pt x="126" y="119"/>
                    </a:lnTo>
                    <a:lnTo>
                      <a:pt x="125" y="115"/>
                    </a:lnTo>
                    <a:lnTo>
                      <a:pt x="123" y="113"/>
                    </a:lnTo>
                    <a:lnTo>
                      <a:pt x="122" y="110"/>
                    </a:lnTo>
                    <a:lnTo>
                      <a:pt x="103" y="87"/>
                    </a:lnTo>
                    <a:lnTo>
                      <a:pt x="103" y="82"/>
                    </a:lnTo>
                    <a:lnTo>
                      <a:pt x="105" y="74"/>
                    </a:lnTo>
                    <a:lnTo>
                      <a:pt x="106" y="71"/>
                    </a:lnTo>
                    <a:lnTo>
                      <a:pt x="108" y="71"/>
                    </a:lnTo>
                    <a:lnTo>
                      <a:pt x="110" y="69"/>
                    </a:lnTo>
                    <a:lnTo>
                      <a:pt x="112" y="69"/>
                    </a:lnTo>
                    <a:lnTo>
                      <a:pt x="118" y="57"/>
                    </a:lnTo>
                    <a:lnTo>
                      <a:pt x="118" y="56"/>
                    </a:lnTo>
                    <a:lnTo>
                      <a:pt x="120" y="55"/>
                    </a:lnTo>
                    <a:lnTo>
                      <a:pt x="132" y="50"/>
                    </a:lnTo>
                    <a:lnTo>
                      <a:pt x="140" y="45"/>
                    </a:lnTo>
                    <a:lnTo>
                      <a:pt x="147" y="43"/>
                    </a:lnTo>
                    <a:lnTo>
                      <a:pt x="148" y="43"/>
                    </a:lnTo>
                    <a:lnTo>
                      <a:pt x="155" y="52"/>
                    </a:lnTo>
                    <a:lnTo>
                      <a:pt x="163" y="59"/>
                    </a:lnTo>
                    <a:lnTo>
                      <a:pt x="182" y="66"/>
                    </a:lnTo>
                    <a:lnTo>
                      <a:pt x="192" y="63"/>
                    </a:lnTo>
                    <a:lnTo>
                      <a:pt x="203" y="53"/>
                    </a:lnTo>
                    <a:lnTo>
                      <a:pt x="208" y="52"/>
                    </a:lnTo>
                    <a:lnTo>
                      <a:pt x="207" y="50"/>
                    </a:lnTo>
                    <a:lnTo>
                      <a:pt x="207" y="49"/>
                    </a:lnTo>
                    <a:lnTo>
                      <a:pt x="211" y="49"/>
                    </a:lnTo>
                    <a:lnTo>
                      <a:pt x="229" y="35"/>
                    </a:lnTo>
                    <a:lnTo>
                      <a:pt x="228" y="24"/>
                    </a:lnTo>
                    <a:lnTo>
                      <a:pt x="225" y="17"/>
                    </a:lnTo>
                    <a:lnTo>
                      <a:pt x="225" y="15"/>
                    </a:lnTo>
                    <a:lnTo>
                      <a:pt x="226" y="15"/>
                    </a:lnTo>
                    <a:lnTo>
                      <a:pt x="239" y="10"/>
                    </a:lnTo>
                    <a:lnTo>
                      <a:pt x="245" y="2"/>
                    </a:lnTo>
                    <a:lnTo>
                      <a:pt x="245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52" name="Freeform 5104">
                <a:extLst>
                  <a:ext uri="{FF2B5EF4-FFF2-40B4-BE49-F238E27FC236}">
                    <a16:creationId xmlns:a16="http://schemas.microsoft.com/office/drawing/2014/main" id="{AF4D5ECC-7119-67A1-4AC1-A9C5E78AF9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0" y="2708"/>
                <a:ext cx="32" cy="29"/>
              </a:xfrm>
              <a:custGeom>
                <a:avLst/>
                <a:gdLst>
                  <a:gd name="T0" fmla="*/ 128 w 128"/>
                  <a:gd name="T1" fmla="*/ 113 h 116"/>
                  <a:gd name="T2" fmla="*/ 125 w 128"/>
                  <a:gd name="T3" fmla="*/ 113 h 116"/>
                  <a:gd name="T4" fmla="*/ 124 w 128"/>
                  <a:gd name="T5" fmla="*/ 115 h 116"/>
                  <a:gd name="T6" fmla="*/ 121 w 128"/>
                  <a:gd name="T7" fmla="*/ 116 h 116"/>
                  <a:gd name="T8" fmla="*/ 93 w 128"/>
                  <a:gd name="T9" fmla="*/ 112 h 116"/>
                  <a:gd name="T10" fmla="*/ 85 w 128"/>
                  <a:gd name="T11" fmla="*/ 108 h 116"/>
                  <a:gd name="T12" fmla="*/ 81 w 128"/>
                  <a:gd name="T13" fmla="*/ 105 h 116"/>
                  <a:gd name="T14" fmla="*/ 74 w 128"/>
                  <a:gd name="T15" fmla="*/ 98 h 116"/>
                  <a:gd name="T16" fmla="*/ 62 w 128"/>
                  <a:gd name="T17" fmla="*/ 89 h 116"/>
                  <a:gd name="T18" fmla="*/ 55 w 128"/>
                  <a:gd name="T19" fmla="*/ 82 h 116"/>
                  <a:gd name="T20" fmla="*/ 54 w 128"/>
                  <a:gd name="T21" fmla="*/ 82 h 116"/>
                  <a:gd name="T22" fmla="*/ 54 w 128"/>
                  <a:gd name="T23" fmla="*/ 81 h 116"/>
                  <a:gd name="T24" fmla="*/ 50 w 128"/>
                  <a:gd name="T25" fmla="*/ 69 h 116"/>
                  <a:gd name="T26" fmla="*/ 50 w 128"/>
                  <a:gd name="T27" fmla="*/ 67 h 116"/>
                  <a:gd name="T28" fmla="*/ 43 w 128"/>
                  <a:gd name="T29" fmla="*/ 43 h 116"/>
                  <a:gd name="T30" fmla="*/ 43 w 128"/>
                  <a:gd name="T31" fmla="*/ 42 h 116"/>
                  <a:gd name="T32" fmla="*/ 41 w 128"/>
                  <a:gd name="T33" fmla="*/ 41 h 116"/>
                  <a:gd name="T34" fmla="*/ 41 w 128"/>
                  <a:gd name="T35" fmla="*/ 39 h 116"/>
                  <a:gd name="T36" fmla="*/ 40 w 128"/>
                  <a:gd name="T37" fmla="*/ 41 h 116"/>
                  <a:gd name="T38" fmla="*/ 38 w 128"/>
                  <a:gd name="T39" fmla="*/ 41 h 116"/>
                  <a:gd name="T40" fmla="*/ 38 w 128"/>
                  <a:gd name="T41" fmla="*/ 38 h 116"/>
                  <a:gd name="T42" fmla="*/ 28 w 128"/>
                  <a:gd name="T43" fmla="*/ 27 h 116"/>
                  <a:gd name="T44" fmla="*/ 21 w 128"/>
                  <a:gd name="T45" fmla="*/ 24 h 116"/>
                  <a:gd name="T46" fmla="*/ 16 w 128"/>
                  <a:gd name="T47" fmla="*/ 18 h 116"/>
                  <a:gd name="T48" fmla="*/ 14 w 128"/>
                  <a:gd name="T49" fmla="*/ 7 h 116"/>
                  <a:gd name="T50" fmla="*/ 1 w 128"/>
                  <a:gd name="T51" fmla="*/ 0 h 116"/>
                  <a:gd name="T52" fmla="*/ 0 w 128"/>
                  <a:gd name="T53" fmla="*/ 0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28" h="116">
                    <a:moveTo>
                      <a:pt x="128" y="113"/>
                    </a:moveTo>
                    <a:lnTo>
                      <a:pt x="125" y="113"/>
                    </a:lnTo>
                    <a:lnTo>
                      <a:pt x="124" y="115"/>
                    </a:lnTo>
                    <a:lnTo>
                      <a:pt x="121" y="116"/>
                    </a:lnTo>
                    <a:lnTo>
                      <a:pt x="93" y="112"/>
                    </a:lnTo>
                    <a:lnTo>
                      <a:pt x="85" y="108"/>
                    </a:lnTo>
                    <a:lnTo>
                      <a:pt x="81" y="105"/>
                    </a:lnTo>
                    <a:lnTo>
                      <a:pt x="74" y="98"/>
                    </a:lnTo>
                    <a:lnTo>
                      <a:pt x="62" y="89"/>
                    </a:lnTo>
                    <a:lnTo>
                      <a:pt x="55" y="82"/>
                    </a:lnTo>
                    <a:lnTo>
                      <a:pt x="54" y="82"/>
                    </a:lnTo>
                    <a:lnTo>
                      <a:pt x="54" y="81"/>
                    </a:lnTo>
                    <a:lnTo>
                      <a:pt x="50" y="69"/>
                    </a:lnTo>
                    <a:lnTo>
                      <a:pt x="50" y="67"/>
                    </a:lnTo>
                    <a:lnTo>
                      <a:pt x="43" y="43"/>
                    </a:lnTo>
                    <a:lnTo>
                      <a:pt x="43" y="42"/>
                    </a:lnTo>
                    <a:lnTo>
                      <a:pt x="41" y="41"/>
                    </a:lnTo>
                    <a:lnTo>
                      <a:pt x="41" y="39"/>
                    </a:lnTo>
                    <a:lnTo>
                      <a:pt x="40" y="41"/>
                    </a:lnTo>
                    <a:lnTo>
                      <a:pt x="38" y="41"/>
                    </a:lnTo>
                    <a:lnTo>
                      <a:pt x="38" y="38"/>
                    </a:lnTo>
                    <a:lnTo>
                      <a:pt x="28" y="27"/>
                    </a:lnTo>
                    <a:lnTo>
                      <a:pt x="21" y="24"/>
                    </a:lnTo>
                    <a:lnTo>
                      <a:pt x="16" y="18"/>
                    </a:lnTo>
                    <a:lnTo>
                      <a:pt x="14" y="7"/>
                    </a:lnTo>
                    <a:lnTo>
                      <a:pt x="1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53" name="Freeform 5105">
                <a:extLst>
                  <a:ext uri="{FF2B5EF4-FFF2-40B4-BE49-F238E27FC236}">
                    <a16:creationId xmlns:a16="http://schemas.microsoft.com/office/drawing/2014/main" id="{F83CA690-E80B-71C7-01DF-EADA669BD9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0" y="2679"/>
                <a:ext cx="28" cy="13"/>
              </a:xfrm>
              <a:custGeom>
                <a:avLst/>
                <a:gdLst>
                  <a:gd name="T0" fmla="*/ 111 w 111"/>
                  <a:gd name="T1" fmla="*/ 23 h 51"/>
                  <a:gd name="T2" fmla="*/ 110 w 111"/>
                  <a:gd name="T3" fmla="*/ 23 h 51"/>
                  <a:gd name="T4" fmla="*/ 93 w 111"/>
                  <a:gd name="T5" fmla="*/ 32 h 51"/>
                  <a:gd name="T6" fmla="*/ 79 w 111"/>
                  <a:gd name="T7" fmla="*/ 38 h 51"/>
                  <a:gd name="T8" fmla="*/ 72 w 111"/>
                  <a:gd name="T9" fmla="*/ 45 h 51"/>
                  <a:gd name="T10" fmla="*/ 72 w 111"/>
                  <a:gd name="T11" fmla="*/ 49 h 51"/>
                  <a:gd name="T12" fmla="*/ 70 w 111"/>
                  <a:gd name="T13" fmla="*/ 51 h 51"/>
                  <a:gd name="T14" fmla="*/ 63 w 111"/>
                  <a:gd name="T15" fmla="*/ 51 h 51"/>
                  <a:gd name="T16" fmla="*/ 59 w 111"/>
                  <a:gd name="T17" fmla="*/ 48 h 51"/>
                  <a:gd name="T18" fmla="*/ 58 w 111"/>
                  <a:gd name="T19" fmla="*/ 48 h 51"/>
                  <a:gd name="T20" fmla="*/ 21 w 111"/>
                  <a:gd name="T21" fmla="*/ 18 h 51"/>
                  <a:gd name="T22" fmla="*/ 20 w 111"/>
                  <a:gd name="T23" fmla="*/ 14 h 51"/>
                  <a:gd name="T24" fmla="*/ 17 w 111"/>
                  <a:gd name="T25" fmla="*/ 13 h 51"/>
                  <a:gd name="T26" fmla="*/ 16 w 111"/>
                  <a:gd name="T27" fmla="*/ 10 h 51"/>
                  <a:gd name="T28" fmla="*/ 2 w 111"/>
                  <a:gd name="T29" fmla="*/ 0 h 51"/>
                  <a:gd name="T30" fmla="*/ 0 w 111"/>
                  <a:gd name="T31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11" h="51">
                    <a:moveTo>
                      <a:pt x="111" y="23"/>
                    </a:moveTo>
                    <a:lnTo>
                      <a:pt x="110" y="23"/>
                    </a:lnTo>
                    <a:lnTo>
                      <a:pt x="93" y="32"/>
                    </a:lnTo>
                    <a:lnTo>
                      <a:pt x="79" y="38"/>
                    </a:lnTo>
                    <a:lnTo>
                      <a:pt x="72" y="45"/>
                    </a:lnTo>
                    <a:lnTo>
                      <a:pt x="72" y="49"/>
                    </a:lnTo>
                    <a:lnTo>
                      <a:pt x="70" y="51"/>
                    </a:lnTo>
                    <a:lnTo>
                      <a:pt x="63" y="51"/>
                    </a:lnTo>
                    <a:lnTo>
                      <a:pt x="59" y="48"/>
                    </a:lnTo>
                    <a:lnTo>
                      <a:pt x="58" y="48"/>
                    </a:lnTo>
                    <a:lnTo>
                      <a:pt x="21" y="18"/>
                    </a:lnTo>
                    <a:lnTo>
                      <a:pt x="20" y="14"/>
                    </a:lnTo>
                    <a:lnTo>
                      <a:pt x="17" y="13"/>
                    </a:lnTo>
                    <a:lnTo>
                      <a:pt x="16" y="10"/>
                    </a:ln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54" name="Freeform 5106">
                <a:extLst>
                  <a:ext uri="{FF2B5EF4-FFF2-40B4-BE49-F238E27FC236}">
                    <a16:creationId xmlns:a16="http://schemas.microsoft.com/office/drawing/2014/main" id="{1A078CA8-AD5B-BCF6-8AD3-47017FE089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7" y="2654"/>
                <a:ext cx="13" cy="25"/>
              </a:xfrm>
              <a:custGeom>
                <a:avLst/>
                <a:gdLst>
                  <a:gd name="T0" fmla="*/ 0 w 51"/>
                  <a:gd name="T1" fmla="*/ 0 h 100"/>
                  <a:gd name="T2" fmla="*/ 0 w 51"/>
                  <a:gd name="T3" fmla="*/ 1 h 100"/>
                  <a:gd name="T4" fmla="*/ 4 w 51"/>
                  <a:gd name="T5" fmla="*/ 30 h 100"/>
                  <a:gd name="T6" fmla="*/ 11 w 51"/>
                  <a:gd name="T7" fmla="*/ 39 h 100"/>
                  <a:gd name="T8" fmla="*/ 14 w 51"/>
                  <a:gd name="T9" fmla="*/ 54 h 100"/>
                  <a:gd name="T10" fmla="*/ 18 w 51"/>
                  <a:gd name="T11" fmla="*/ 67 h 100"/>
                  <a:gd name="T12" fmla="*/ 29 w 51"/>
                  <a:gd name="T13" fmla="*/ 85 h 100"/>
                  <a:gd name="T14" fmla="*/ 38 w 51"/>
                  <a:gd name="T15" fmla="*/ 88 h 100"/>
                  <a:gd name="T16" fmla="*/ 47 w 51"/>
                  <a:gd name="T17" fmla="*/ 93 h 100"/>
                  <a:gd name="T18" fmla="*/ 51 w 51"/>
                  <a:gd name="T19" fmla="*/ 99 h 100"/>
                  <a:gd name="T20" fmla="*/ 51 w 51"/>
                  <a:gd name="T21" fmla="*/ 10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1" h="100">
                    <a:moveTo>
                      <a:pt x="0" y="0"/>
                    </a:moveTo>
                    <a:lnTo>
                      <a:pt x="0" y="1"/>
                    </a:lnTo>
                    <a:lnTo>
                      <a:pt x="4" y="30"/>
                    </a:lnTo>
                    <a:lnTo>
                      <a:pt x="11" y="39"/>
                    </a:lnTo>
                    <a:lnTo>
                      <a:pt x="14" y="54"/>
                    </a:lnTo>
                    <a:lnTo>
                      <a:pt x="18" y="67"/>
                    </a:lnTo>
                    <a:lnTo>
                      <a:pt x="29" y="85"/>
                    </a:lnTo>
                    <a:lnTo>
                      <a:pt x="38" y="88"/>
                    </a:lnTo>
                    <a:lnTo>
                      <a:pt x="47" y="93"/>
                    </a:lnTo>
                    <a:lnTo>
                      <a:pt x="51" y="99"/>
                    </a:lnTo>
                    <a:lnTo>
                      <a:pt x="51" y="10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55" name="Freeform 5107">
                <a:extLst>
                  <a:ext uri="{FF2B5EF4-FFF2-40B4-BE49-F238E27FC236}">
                    <a16:creationId xmlns:a16="http://schemas.microsoft.com/office/drawing/2014/main" id="{0807A6F0-EC90-76DD-B452-382952C540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3" y="2679"/>
                <a:ext cx="37" cy="58"/>
              </a:xfrm>
              <a:custGeom>
                <a:avLst/>
                <a:gdLst>
                  <a:gd name="T0" fmla="*/ 150 w 150"/>
                  <a:gd name="T1" fmla="*/ 1 h 229"/>
                  <a:gd name="T2" fmla="*/ 148 w 150"/>
                  <a:gd name="T3" fmla="*/ 6 h 229"/>
                  <a:gd name="T4" fmla="*/ 141 w 150"/>
                  <a:gd name="T5" fmla="*/ 8 h 229"/>
                  <a:gd name="T6" fmla="*/ 134 w 150"/>
                  <a:gd name="T7" fmla="*/ 6 h 229"/>
                  <a:gd name="T8" fmla="*/ 133 w 150"/>
                  <a:gd name="T9" fmla="*/ 1 h 229"/>
                  <a:gd name="T10" fmla="*/ 121 w 150"/>
                  <a:gd name="T11" fmla="*/ 0 h 229"/>
                  <a:gd name="T12" fmla="*/ 111 w 150"/>
                  <a:gd name="T13" fmla="*/ 11 h 229"/>
                  <a:gd name="T14" fmla="*/ 107 w 150"/>
                  <a:gd name="T15" fmla="*/ 14 h 229"/>
                  <a:gd name="T16" fmla="*/ 96 w 150"/>
                  <a:gd name="T17" fmla="*/ 3 h 229"/>
                  <a:gd name="T18" fmla="*/ 83 w 150"/>
                  <a:gd name="T19" fmla="*/ 4 h 229"/>
                  <a:gd name="T20" fmla="*/ 76 w 150"/>
                  <a:gd name="T21" fmla="*/ 13 h 229"/>
                  <a:gd name="T22" fmla="*/ 58 w 150"/>
                  <a:gd name="T23" fmla="*/ 21 h 229"/>
                  <a:gd name="T24" fmla="*/ 51 w 150"/>
                  <a:gd name="T25" fmla="*/ 20 h 229"/>
                  <a:gd name="T26" fmla="*/ 42 w 150"/>
                  <a:gd name="T27" fmla="*/ 10 h 229"/>
                  <a:gd name="T28" fmla="*/ 37 w 150"/>
                  <a:gd name="T29" fmla="*/ 3 h 229"/>
                  <a:gd name="T30" fmla="*/ 35 w 150"/>
                  <a:gd name="T31" fmla="*/ 4 h 229"/>
                  <a:gd name="T32" fmla="*/ 30 w 150"/>
                  <a:gd name="T33" fmla="*/ 6 h 229"/>
                  <a:gd name="T34" fmla="*/ 32 w 150"/>
                  <a:gd name="T35" fmla="*/ 24 h 229"/>
                  <a:gd name="T36" fmla="*/ 25 w 150"/>
                  <a:gd name="T37" fmla="*/ 31 h 229"/>
                  <a:gd name="T38" fmla="*/ 14 w 150"/>
                  <a:gd name="T39" fmla="*/ 85 h 229"/>
                  <a:gd name="T40" fmla="*/ 0 w 150"/>
                  <a:gd name="T41" fmla="*/ 99 h 229"/>
                  <a:gd name="T42" fmla="*/ 3 w 150"/>
                  <a:gd name="T43" fmla="*/ 102 h 229"/>
                  <a:gd name="T44" fmla="*/ 9 w 150"/>
                  <a:gd name="T45" fmla="*/ 111 h 229"/>
                  <a:gd name="T46" fmla="*/ 15 w 150"/>
                  <a:gd name="T47" fmla="*/ 115 h 229"/>
                  <a:gd name="T48" fmla="*/ 26 w 150"/>
                  <a:gd name="T49" fmla="*/ 128 h 229"/>
                  <a:gd name="T50" fmla="*/ 29 w 150"/>
                  <a:gd name="T51" fmla="*/ 143 h 229"/>
                  <a:gd name="T52" fmla="*/ 28 w 150"/>
                  <a:gd name="T53" fmla="*/ 151 h 229"/>
                  <a:gd name="T54" fmla="*/ 32 w 150"/>
                  <a:gd name="T55" fmla="*/ 157 h 229"/>
                  <a:gd name="T56" fmla="*/ 37 w 150"/>
                  <a:gd name="T57" fmla="*/ 162 h 229"/>
                  <a:gd name="T58" fmla="*/ 49 w 150"/>
                  <a:gd name="T59" fmla="*/ 165 h 229"/>
                  <a:gd name="T60" fmla="*/ 56 w 150"/>
                  <a:gd name="T61" fmla="*/ 166 h 229"/>
                  <a:gd name="T62" fmla="*/ 65 w 150"/>
                  <a:gd name="T63" fmla="*/ 176 h 229"/>
                  <a:gd name="T64" fmla="*/ 61 w 150"/>
                  <a:gd name="T65" fmla="*/ 186 h 229"/>
                  <a:gd name="T66" fmla="*/ 43 w 150"/>
                  <a:gd name="T67" fmla="*/ 182 h 229"/>
                  <a:gd name="T68" fmla="*/ 39 w 150"/>
                  <a:gd name="T69" fmla="*/ 185 h 229"/>
                  <a:gd name="T70" fmla="*/ 30 w 150"/>
                  <a:gd name="T71" fmla="*/ 197 h 229"/>
                  <a:gd name="T72" fmla="*/ 29 w 150"/>
                  <a:gd name="T73" fmla="*/ 207 h 229"/>
                  <a:gd name="T74" fmla="*/ 32 w 150"/>
                  <a:gd name="T75" fmla="*/ 219 h 229"/>
                  <a:gd name="T76" fmla="*/ 30 w 150"/>
                  <a:gd name="T77" fmla="*/ 224 h 2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50" h="229">
                    <a:moveTo>
                      <a:pt x="150" y="0"/>
                    </a:moveTo>
                    <a:lnTo>
                      <a:pt x="150" y="1"/>
                    </a:lnTo>
                    <a:lnTo>
                      <a:pt x="149" y="3"/>
                    </a:lnTo>
                    <a:lnTo>
                      <a:pt x="148" y="6"/>
                    </a:lnTo>
                    <a:lnTo>
                      <a:pt x="145" y="7"/>
                    </a:lnTo>
                    <a:lnTo>
                      <a:pt x="141" y="8"/>
                    </a:lnTo>
                    <a:lnTo>
                      <a:pt x="137" y="8"/>
                    </a:lnTo>
                    <a:lnTo>
                      <a:pt x="134" y="6"/>
                    </a:lnTo>
                    <a:lnTo>
                      <a:pt x="134" y="3"/>
                    </a:lnTo>
                    <a:lnTo>
                      <a:pt x="133" y="1"/>
                    </a:lnTo>
                    <a:lnTo>
                      <a:pt x="128" y="1"/>
                    </a:lnTo>
                    <a:lnTo>
                      <a:pt x="121" y="0"/>
                    </a:lnTo>
                    <a:lnTo>
                      <a:pt x="118" y="3"/>
                    </a:lnTo>
                    <a:lnTo>
                      <a:pt x="111" y="11"/>
                    </a:lnTo>
                    <a:lnTo>
                      <a:pt x="110" y="14"/>
                    </a:lnTo>
                    <a:lnTo>
                      <a:pt x="107" y="14"/>
                    </a:lnTo>
                    <a:lnTo>
                      <a:pt x="99" y="7"/>
                    </a:lnTo>
                    <a:lnTo>
                      <a:pt x="96" y="3"/>
                    </a:lnTo>
                    <a:lnTo>
                      <a:pt x="83" y="3"/>
                    </a:lnTo>
                    <a:lnTo>
                      <a:pt x="83" y="4"/>
                    </a:lnTo>
                    <a:lnTo>
                      <a:pt x="81" y="8"/>
                    </a:lnTo>
                    <a:lnTo>
                      <a:pt x="76" y="13"/>
                    </a:lnTo>
                    <a:lnTo>
                      <a:pt x="65" y="20"/>
                    </a:lnTo>
                    <a:lnTo>
                      <a:pt x="58" y="21"/>
                    </a:lnTo>
                    <a:lnTo>
                      <a:pt x="53" y="20"/>
                    </a:lnTo>
                    <a:lnTo>
                      <a:pt x="51" y="20"/>
                    </a:lnTo>
                    <a:lnTo>
                      <a:pt x="51" y="18"/>
                    </a:lnTo>
                    <a:lnTo>
                      <a:pt x="42" y="10"/>
                    </a:lnTo>
                    <a:lnTo>
                      <a:pt x="42" y="7"/>
                    </a:lnTo>
                    <a:lnTo>
                      <a:pt x="37" y="3"/>
                    </a:lnTo>
                    <a:lnTo>
                      <a:pt x="36" y="3"/>
                    </a:lnTo>
                    <a:lnTo>
                      <a:pt x="35" y="4"/>
                    </a:lnTo>
                    <a:lnTo>
                      <a:pt x="32" y="6"/>
                    </a:lnTo>
                    <a:lnTo>
                      <a:pt x="30" y="6"/>
                    </a:lnTo>
                    <a:lnTo>
                      <a:pt x="30" y="14"/>
                    </a:lnTo>
                    <a:lnTo>
                      <a:pt x="32" y="24"/>
                    </a:lnTo>
                    <a:lnTo>
                      <a:pt x="30" y="27"/>
                    </a:lnTo>
                    <a:lnTo>
                      <a:pt x="25" y="31"/>
                    </a:lnTo>
                    <a:lnTo>
                      <a:pt x="16" y="60"/>
                    </a:lnTo>
                    <a:lnTo>
                      <a:pt x="14" y="85"/>
                    </a:lnTo>
                    <a:lnTo>
                      <a:pt x="4" y="95"/>
                    </a:lnTo>
                    <a:lnTo>
                      <a:pt x="0" y="99"/>
                    </a:lnTo>
                    <a:lnTo>
                      <a:pt x="0" y="101"/>
                    </a:lnTo>
                    <a:lnTo>
                      <a:pt x="3" y="102"/>
                    </a:lnTo>
                    <a:lnTo>
                      <a:pt x="3" y="104"/>
                    </a:lnTo>
                    <a:lnTo>
                      <a:pt x="9" y="111"/>
                    </a:lnTo>
                    <a:lnTo>
                      <a:pt x="14" y="115"/>
                    </a:lnTo>
                    <a:lnTo>
                      <a:pt x="15" y="115"/>
                    </a:lnTo>
                    <a:lnTo>
                      <a:pt x="23" y="120"/>
                    </a:lnTo>
                    <a:lnTo>
                      <a:pt x="26" y="128"/>
                    </a:lnTo>
                    <a:lnTo>
                      <a:pt x="29" y="140"/>
                    </a:lnTo>
                    <a:lnTo>
                      <a:pt x="29" y="143"/>
                    </a:lnTo>
                    <a:lnTo>
                      <a:pt x="28" y="147"/>
                    </a:lnTo>
                    <a:lnTo>
                      <a:pt x="28" y="151"/>
                    </a:lnTo>
                    <a:lnTo>
                      <a:pt x="30" y="155"/>
                    </a:lnTo>
                    <a:lnTo>
                      <a:pt x="32" y="157"/>
                    </a:lnTo>
                    <a:lnTo>
                      <a:pt x="35" y="161"/>
                    </a:lnTo>
                    <a:lnTo>
                      <a:pt x="37" y="162"/>
                    </a:lnTo>
                    <a:lnTo>
                      <a:pt x="46" y="165"/>
                    </a:lnTo>
                    <a:lnTo>
                      <a:pt x="49" y="165"/>
                    </a:lnTo>
                    <a:lnTo>
                      <a:pt x="53" y="166"/>
                    </a:lnTo>
                    <a:lnTo>
                      <a:pt x="56" y="166"/>
                    </a:lnTo>
                    <a:lnTo>
                      <a:pt x="64" y="173"/>
                    </a:lnTo>
                    <a:lnTo>
                      <a:pt x="65" y="176"/>
                    </a:lnTo>
                    <a:lnTo>
                      <a:pt x="65" y="182"/>
                    </a:lnTo>
                    <a:lnTo>
                      <a:pt x="61" y="186"/>
                    </a:lnTo>
                    <a:lnTo>
                      <a:pt x="53" y="185"/>
                    </a:lnTo>
                    <a:lnTo>
                      <a:pt x="43" y="182"/>
                    </a:lnTo>
                    <a:lnTo>
                      <a:pt x="39" y="183"/>
                    </a:lnTo>
                    <a:lnTo>
                      <a:pt x="39" y="185"/>
                    </a:lnTo>
                    <a:lnTo>
                      <a:pt x="37" y="187"/>
                    </a:lnTo>
                    <a:lnTo>
                      <a:pt x="30" y="197"/>
                    </a:lnTo>
                    <a:lnTo>
                      <a:pt x="29" y="201"/>
                    </a:lnTo>
                    <a:lnTo>
                      <a:pt x="29" y="207"/>
                    </a:lnTo>
                    <a:lnTo>
                      <a:pt x="32" y="218"/>
                    </a:lnTo>
                    <a:lnTo>
                      <a:pt x="32" y="219"/>
                    </a:lnTo>
                    <a:lnTo>
                      <a:pt x="30" y="221"/>
                    </a:lnTo>
                    <a:lnTo>
                      <a:pt x="30" y="224"/>
                    </a:lnTo>
                    <a:lnTo>
                      <a:pt x="36" y="22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56" name="Freeform 5108">
                <a:extLst>
                  <a:ext uri="{FF2B5EF4-FFF2-40B4-BE49-F238E27FC236}">
                    <a16:creationId xmlns:a16="http://schemas.microsoft.com/office/drawing/2014/main" id="{C2046032-F962-15C9-C77B-FB59B2F90B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8" y="2685"/>
                <a:ext cx="26" cy="15"/>
              </a:xfrm>
              <a:custGeom>
                <a:avLst/>
                <a:gdLst>
                  <a:gd name="T0" fmla="*/ 105 w 105"/>
                  <a:gd name="T1" fmla="*/ 44 h 62"/>
                  <a:gd name="T2" fmla="*/ 90 w 105"/>
                  <a:gd name="T3" fmla="*/ 44 h 62"/>
                  <a:gd name="T4" fmla="*/ 88 w 105"/>
                  <a:gd name="T5" fmla="*/ 43 h 62"/>
                  <a:gd name="T6" fmla="*/ 83 w 105"/>
                  <a:gd name="T7" fmla="*/ 41 h 62"/>
                  <a:gd name="T8" fmla="*/ 83 w 105"/>
                  <a:gd name="T9" fmla="*/ 40 h 62"/>
                  <a:gd name="T10" fmla="*/ 82 w 105"/>
                  <a:gd name="T11" fmla="*/ 37 h 62"/>
                  <a:gd name="T12" fmla="*/ 81 w 105"/>
                  <a:gd name="T13" fmla="*/ 37 h 62"/>
                  <a:gd name="T14" fmla="*/ 81 w 105"/>
                  <a:gd name="T15" fmla="*/ 38 h 62"/>
                  <a:gd name="T16" fmla="*/ 79 w 105"/>
                  <a:gd name="T17" fmla="*/ 38 h 62"/>
                  <a:gd name="T18" fmla="*/ 79 w 105"/>
                  <a:gd name="T19" fmla="*/ 40 h 62"/>
                  <a:gd name="T20" fmla="*/ 78 w 105"/>
                  <a:gd name="T21" fmla="*/ 44 h 62"/>
                  <a:gd name="T22" fmla="*/ 79 w 105"/>
                  <a:gd name="T23" fmla="*/ 50 h 62"/>
                  <a:gd name="T24" fmla="*/ 83 w 105"/>
                  <a:gd name="T25" fmla="*/ 57 h 62"/>
                  <a:gd name="T26" fmla="*/ 85 w 105"/>
                  <a:gd name="T27" fmla="*/ 57 h 62"/>
                  <a:gd name="T28" fmla="*/ 85 w 105"/>
                  <a:gd name="T29" fmla="*/ 58 h 62"/>
                  <a:gd name="T30" fmla="*/ 79 w 105"/>
                  <a:gd name="T31" fmla="*/ 61 h 62"/>
                  <a:gd name="T32" fmla="*/ 78 w 105"/>
                  <a:gd name="T33" fmla="*/ 62 h 62"/>
                  <a:gd name="T34" fmla="*/ 75 w 105"/>
                  <a:gd name="T35" fmla="*/ 60 h 62"/>
                  <a:gd name="T36" fmla="*/ 75 w 105"/>
                  <a:gd name="T37" fmla="*/ 58 h 62"/>
                  <a:gd name="T38" fmla="*/ 74 w 105"/>
                  <a:gd name="T39" fmla="*/ 57 h 62"/>
                  <a:gd name="T40" fmla="*/ 71 w 105"/>
                  <a:gd name="T41" fmla="*/ 55 h 62"/>
                  <a:gd name="T42" fmla="*/ 64 w 105"/>
                  <a:gd name="T43" fmla="*/ 48 h 62"/>
                  <a:gd name="T44" fmla="*/ 64 w 105"/>
                  <a:gd name="T45" fmla="*/ 45 h 62"/>
                  <a:gd name="T46" fmla="*/ 66 w 105"/>
                  <a:gd name="T47" fmla="*/ 40 h 62"/>
                  <a:gd name="T48" fmla="*/ 68 w 105"/>
                  <a:gd name="T49" fmla="*/ 40 h 62"/>
                  <a:gd name="T50" fmla="*/ 70 w 105"/>
                  <a:gd name="T51" fmla="*/ 36 h 62"/>
                  <a:gd name="T52" fmla="*/ 71 w 105"/>
                  <a:gd name="T53" fmla="*/ 28 h 62"/>
                  <a:gd name="T54" fmla="*/ 70 w 105"/>
                  <a:gd name="T55" fmla="*/ 26 h 62"/>
                  <a:gd name="T56" fmla="*/ 68 w 105"/>
                  <a:gd name="T57" fmla="*/ 23 h 62"/>
                  <a:gd name="T58" fmla="*/ 59 w 105"/>
                  <a:gd name="T59" fmla="*/ 11 h 62"/>
                  <a:gd name="T60" fmla="*/ 53 w 105"/>
                  <a:gd name="T61" fmla="*/ 8 h 62"/>
                  <a:gd name="T62" fmla="*/ 45 w 105"/>
                  <a:gd name="T63" fmla="*/ 5 h 62"/>
                  <a:gd name="T64" fmla="*/ 39 w 105"/>
                  <a:gd name="T65" fmla="*/ 5 h 62"/>
                  <a:gd name="T66" fmla="*/ 29 w 105"/>
                  <a:gd name="T67" fmla="*/ 7 h 62"/>
                  <a:gd name="T68" fmla="*/ 3 w 105"/>
                  <a:gd name="T69" fmla="*/ 0 h 62"/>
                  <a:gd name="T70" fmla="*/ 0 w 105"/>
                  <a:gd name="T71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5" h="62">
                    <a:moveTo>
                      <a:pt x="105" y="44"/>
                    </a:moveTo>
                    <a:lnTo>
                      <a:pt x="90" y="44"/>
                    </a:lnTo>
                    <a:lnTo>
                      <a:pt x="88" y="43"/>
                    </a:lnTo>
                    <a:lnTo>
                      <a:pt x="83" y="41"/>
                    </a:lnTo>
                    <a:lnTo>
                      <a:pt x="83" y="40"/>
                    </a:lnTo>
                    <a:lnTo>
                      <a:pt x="82" y="37"/>
                    </a:lnTo>
                    <a:lnTo>
                      <a:pt x="81" y="37"/>
                    </a:lnTo>
                    <a:lnTo>
                      <a:pt x="81" y="38"/>
                    </a:lnTo>
                    <a:lnTo>
                      <a:pt x="79" y="38"/>
                    </a:lnTo>
                    <a:lnTo>
                      <a:pt x="79" y="40"/>
                    </a:lnTo>
                    <a:lnTo>
                      <a:pt x="78" y="44"/>
                    </a:lnTo>
                    <a:lnTo>
                      <a:pt x="79" y="50"/>
                    </a:lnTo>
                    <a:lnTo>
                      <a:pt x="83" y="57"/>
                    </a:lnTo>
                    <a:lnTo>
                      <a:pt x="85" y="57"/>
                    </a:lnTo>
                    <a:lnTo>
                      <a:pt x="85" y="58"/>
                    </a:lnTo>
                    <a:lnTo>
                      <a:pt x="79" y="61"/>
                    </a:lnTo>
                    <a:lnTo>
                      <a:pt x="78" y="62"/>
                    </a:lnTo>
                    <a:lnTo>
                      <a:pt x="75" y="60"/>
                    </a:lnTo>
                    <a:lnTo>
                      <a:pt x="75" y="58"/>
                    </a:lnTo>
                    <a:lnTo>
                      <a:pt x="74" y="57"/>
                    </a:lnTo>
                    <a:lnTo>
                      <a:pt x="71" y="55"/>
                    </a:lnTo>
                    <a:lnTo>
                      <a:pt x="64" y="48"/>
                    </a:lnTo>
                    <a:lnTo>
                      <a:pt x="64" y="45"/>
                    </a:lnTo>
                    <a:lnTo>
                      <a:pt x="66" y="40"/>
                    </a:lnTo>
                    <a:lnTo>
                      <a:pt x="68" y="40"/>
                    </a:lnTo>
                    <a:lnTo>
                      <a:pt x="70" y="36"/>
                    </a:lnTo>
                    <a:lnTo>
                      <a:pt x="71" y="28"/>
                    </a:lnTo>
                    <a:lnTo>
                      <a:pt x="70" y="26"/>
                    </a:lnTo>
                    <a:lnTo>
                      <a:pt x="68" y="23"/>
                    </a:lnTo>
                    <a:lnTo>
                      <a:pt x="59" y="11"/>
                    </a:lnTo>
                    <a:lnTo>
                      <a:pt x="53" y="8"/>
                    </a:lnTo>
                    <a:lnTo>
                      <a:pt x="45" y="5"/>
                    </a:lnTo>
                    <a:lnTo>
                      <a:pt x="39" y="5"/>
                    </a:lnTo>
                    <a:lnTo>
                      <a:pt x="29" y="7"/>
                    </a:lnTo>
                    <a:lnTo>
                      <a:pt x="3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57" name="Freeform 5109">
                <a:extLst>
                  <a:ext uri="{FF2B5EF4-FFF2-40B4-BE49-F238E27FC236}">
                    <a16:creationId xmlns:a16="http://schemas.microsoft.com/office/drawing/2014/main" id="{306D8B04-8368-38FE-8918-BA9C455F48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4" y="2685"/>
                <a:ext cx="32" cy="56"/>
              </a:xfrm>
              <a:custGeom>
                <a:avLst/>
                <a:gdLst>
                  <a:gd name="T0" fmla="*/ 94 w 126"/>
                  <a:gd name="T1" fmla="*/ 0 h 224"/>
                  <a:gd name="T2" fmla="*/ 94 w 126"/>
                  <a:gd name="T3" fmla="*/ 1 h 224"/>
                  <a:gd name="T4" fmla="*/ 91 w 126"/>
                  <a:gd name="T5" fmla="*/ 19 h 224"/>
                  <a:gd name="T6" fmla="*/ 87 w 126"/>
                  <a:gd name="T7" fmla="*/ 25 h 224"/>
                  <a:gd name="T8" fmla="*/ 94 w 126"/>
                  <a:gd name="T9" fmla="*/ 36 h 224"/>
                  <a:gd name="T10" fmla="*/ 98 w 126"/>
                  <a:gd name="T11" fmla="*/ 38 h 224"/>
                  <a:gd name="T12" fmla="*/ 112 w 126"/>
                  <a:gd name="T13" fmla="*/ 38 h 224"/>
                  <a:gd name="T14" fmla="*/ 124 w 126"/>
                  <a:gd name="T15" fmla="*/ 47 h 224"/>
                  <a:gd name="T16" fmla="*/ 126 w 126"/>
                  <a:gd name="T17" fmla="*/ 50 h 224"/>
                  <a:gd name="T18" fmla="*/ 126 w 126"/>
                  <a:gd name="T19" fmla="*/ 71 h 224"/>
                  <a:gd name="T20" fmla="*/ 122 w 126"/>
                  <a:gd name="T21" fmla="*/ 71 h 224"/>
                  <a:gd name="T22" fmla="*/ 115 w 126"/>
                  <a:gd name="T23" fmla="*/ 72 h 224"/>
                  <a:gd name="T24" fmla="*/ 110 w 126"/>
                  <a:gd name="T25" fmla="*/ 75 h 224"/>
                  <a:gd name="T26" fmla="*/ 109 w 126"/>
                  <a:gd name="T27" fmla="*/ 75 h 224"/>
                  <a:gd name="T28" fmla="*/ 109 w 126"/>
                  <a:gd name="T29" fmla="*/ 76 h 224"/>
                  <a:gd name="T30" fmla="*/ 106 w 126"/>
                  <a:gd name="T31" fmla="*/ 78 h 224"/>
                  <a:gd name="T32" fmla="*/ 106 w 126"/>
                  <a:gd name="T33" fmla="*/ 76 h 224"/>
                  <a:gd name="T34" fmla="*/ 105 w 126"/>
                  <a:gd name="T35" fmla="*/ 75 h 224"/>
                  <a:gd name="T36" fmla="*/ 100 w 126"/>
                  <a:gd name="T37" fmla="*/ 72 h 224"/>
                  <a:gd name="T38" fmla="*/ 94 w 126"/>
                  <a:gd name="T39" fmla="*/ 71 h 224"/>
                  <a:gd name="T40" fmla="*/ 88 w 126"/>
                  <a:gd name="T41" fmla="*/ 74 h 224"/>
                  <a:gd name="T42" fmla="*/ 88 w 126"/>
                  <a:gd name="T43" fmla="*/ 75 h 224"/>
                  <a:gd name="T44" fmla="*/ 87 w 126"/>
                  <a:gd name="T45" fmla="*/ 76 h 224"/>
                  <a:gd name="T46" fmla="*/ 84 w 126"/>
                  <a:gd name="T47" fmla="*/ 78 h 224"/>
                  <a:gd name="T48" fmla="*/ 74 w 126"/>
                  <a:gd name="T49" fmla="*/ 81 h 224"/>
                  <a:gd name="T50" fmla="*/ 74 w 126"/>
                  <a:gd name="T51" fmla="*/ 82 h 224"/>
                  <a:gd name="T52" fmla="*/ 76 w 126"/>
                  <a:gd name="T53" fmla="*/ 83 h 224"/>
                  <a:gd name="T54" fmla="*/ 80 w 126"/>
                  <a:gd name="T55" fmla="*/ 92 h 224"/>
                  <a:gd name="T56" fmla="*/ 73 w 126"/>
                  <a:gd name="T57" fmla="*/ 104 h 224"/>
                  <a:gd name="T58" fmla="*/ 74 w 126"/>
                  <a:gd name="T59" fmla="*/ 114 h 224"/>
                  <a:gd name="T60" fmla="*/ 64 w 126"/>
                  <a:gd name="T61" fmla="*/ 124 h 224"/>
                  <a:gd name="T62" fmla="*/ 62 w 126"/>
                  <a:gd name="T63" fmla="*/ 122 h 224"/>
                  <a:gd name="T64" fmla="*/ 59 w 126"/>
                  <a:gd name="T65" fmla="*/ 122 h 224"/>
                  <a:gd name="T66" fmla="*/ 59 w 126"/>
                  <a:gd name="T67" fmla="*/ 125 h 224"/>
                  <a:gd name="T68" fmla="*/ 63 w 126"/>
                  <a:gd name="T69" fmla="*/ 142 h 224"/>
                  <a:gd name="T70" fmla="*/ 71 w 126"/>
                  <a:gd name="T71" fmla="*/ 153 h 224"/>
                  <a:gd name="T72" fmla="*/ 83 w 126"/>
                  <a:gd name="T73" fmla="*/ 160 h 224"/>
                  <a:gd name="T74" fmla="*/ 83 w 126"/>
                  <a:gd name="T75" fmla="*/ 159 h 224"/>
                  <a:gd name="T76" fmla="*/ 84 w 126"/>
                  <a:gd name="T77" fmla="*/ 159 h 224"/>
                  <a:gd name="T78" fmla="*/ 87 w 126"/>
                  <a:gd name="T79" fmla="*/ 157 h 224"/>
                  <a:gd name="T80" fmla="*/ 91 w 126"/>
                  <a:gd name="T81" fmla="*/ 157 h 224"/>
                  <a:gd name="T82" fmla="*/ 98 w 126"/>
                  <a:gd name="T83" fmla="*/ 160 h 224"/>
                  <a:gd name="T84" fmla="*/ 100 w 126"/>
                  <a:gd name="T85" fmla="*/ 160 h 224"/>
                  <a:gd name="T86" fmla="*/ 100 w 126"/>
                  <a:gd name="T87" fmla="*/ 162 h 224"/>
                  <a:gd name="T88" fmla="*/ 101 w 126"/>
                  <a:gd name="T89" fmla="*/ 166 h 224"/>
                  <a:gd name="T90" fmla="*/ 102 w 126"/>
                  <a:gd name="T91" fmla="*/ 170 h 224"/>
                  <a:gd name="T92" fmla="*/ 102 w 126"/>
                  <a:gd name="T93" fmla="*/ 174 h 224"/>
                  <a:gd name="T94" fmla="*/ 105 w 126"/>
                  <a:gd name="T95" fmla="*/ 175 h 224"/>
                  <a:gd name="T96" fmla="*/ 105 w 126"/>
                  <a:gd name="T97" fmla="*/ 188 h 224"/>
                  <a:gd name="T98" fmla="*/ 101 w 126"/>
                  <a:gd name="T99" fmla="*/ 194 h 224"/>
                  <a:gd name="T100" fmla="*/ 93 w 126"/>
                  <a:gd name="T101" fmla="*/ 195 h 224"/>
                  <a:gd name="T102" fmla="*/ 83 w 126"/>
                  <a:gd name="T103" fmla="*/ 195 h 224"/>
                  <a:gd name="T104" fmla="*/ 77 w 126"/>
                  <a:gd name="T105" fmla="*/ 196 h 224"/>
                  <a:gd name="T106" fmla="*/ 73 w 126"/>
                  <a:gd name="T107" fmla="*/ 199 h 224"/>
                  <a:gd name="T108" fmla="*/ 71 w 126"/>
                  <a:gd name="T109" fmla="*/ 201 h 224"/>
                  <a:gd name="T110" fmla="*/ 67 w 126"/>
                  <a:gd name="T111" fmla="*/ 209 h 224"/>
                  <a:gd name="T112" fmla="*/ 56 w 126"/>
                  <a:gd name="T113" fmla="*/ 209 h 224"/>
                  <a:gd name="T114" fmla="*/ 20 w 126"/>
                  <a:gd name="T115" fmla="*/ 205 h 224"/>
                  <a:gd name="T116" fmla="*/ 13 w 126"/>
                  <a:gd name="T117" fmla="*/ 208 h 224"/>
                  <a:gd name="T118" fmla="*/ 10 w 126"/>
                  <a:gd name="T119" fmla="*/ 215 h 224"/>
                  <a:gd name="T120" fmla="*/ 2 w 126"/>
                  <a:gd name="T121" fmla="*/ 224 h 224"/>
                  <a:gd name="T122" fmla="*/ 0 w 126"/>
                  <a:gd name="T123" fmla="*/ 224 h 2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26" h="224">
                    <a:moveTo>
                      <a:pt x="94" y="0"/>
                    </a:moveTo>
                    <a:lnTo>
                      <a:pt x="94" y="1"/>
                    </a:lnTo>
                    <a:lnTo>
                      <a:pt x="91" y="19"/>
                    </a:lnTo>
                    <a:lnTo>
                      <a:pt x="87" y="25"/>
                    </a:lnTo>
                    <a:lnTo>
                      <a:pt x="94" y="36"/>
                    </a:lnTo>
                    <a:lnTo>
                      <a:pt x="98" y="38"/>
                    </a:lnTo>
                    <a:lnTo>
                      <a:pt x="112" y="38"/>
                    </a:lnTo>
                    <a:lnTo>
                      <a:pt x="124" y="47"/>
                    </a:lnTo>
                    <a:lnTo>
                      <a:pt x="126" y="50"/>
                    </a:lnTo>
                    <a:lnTo>
                      <a:pt x="126" y="71"/>
                    </a:lnTo>
                    <a:lnTo>
                      <a:pt x="122" y="71"/>
                    </a:lnTo>
                    <a:lnTo>
                      <a:pt x="115" y="72"/>
                    </a:lnTo>
                    <a:lnTo>
                      <a:pt x="110" y="75"/>
                    </a:lnTo>
                    <a:lnTo>
                      <a:pt x="109" y="75"/>
                    </a:lnTo>
                    <a:lnTo>
                      <a:pt x="109" y="76"/>
                    </a:lnTo>
                    <a:lnTo>
                      <a:pt x="106" y="78"/>
                    </a:lnTo>
                    <a:lnTo>
                      <a:pt x="106" y="76"/>
                    </a:lnTo>
                    <a:lnTo>
                      <a:pt x="105" y="75"/>
                    </a:lnTo>
                    <a:lnTo>
                      <a:pt x="100" y="72"/>
                    </a:lnTo>
                    <a:lnTo>
                      <a:pt x="94" y="71"/>
                    </a:lnTo>
                    <a:lnTo>
                      <a:pt x="88" y="74"/>
                    </a:lnTo>
                    <a:lnTo>
                      <a:pt x="88" y="75"/>
                    </a:lnTo>
                    <a:lnTo>
                      <a:pt x="87" y="76"/>
                    </a:lnTo>
                    <a:lnTo>
                      <a:pt x="84" y="78"/>
                    </a:lnTo>
                    <a:lnTo>
                      <a:pt x="74" y="81"/>
                    </a:lnTo>
                    <a:lnTo>
                      <a:pt x="74" y="82"/>
                    </a:lnTo>
                    <a:lnTo>
                      <a:pt x="76" y="83"/>
                    </a:lnTo>
                    <a:lnTo>
                      <a:pt x="80" y="92"/>
                    </a:lnTo>
                    <a:lnTo>
                      <a:pt x="73" y="104"/>
                    </a:lnTo>
                    <a:lnTo>
                      <a:pt x="74" y="114"/>
                    </a:lnTo>
                    <a:lnTo>
                      <a:pt x="64" y="124"/>
                    </a:lnTo>
                    <a:lnTo>
                      <a:pt x="62" y="122"/>
                    </a:lnTo>
                    <a:lnTo>
                      <a:pt x="59" y="122"/>
                    </a:lnTo>
                    <a:lnTo>
                      <a:pt x="59" y="125"/>
                    </a:lnTo>
                    <a:lnTo>
                      <a:pt x="63" y="142"/>
                    </a:lnTo>
                    <a:lnTo>
                      <a:pt x="71" y="153"/>
                    </a:lnTo>
                    <a:lnTo>
                      <a:pt x="83" y="160"/>
                    </a:lnTo>
                    <a:lnTo>
                      <a:pt x="83" y="159"/>
                    </a:lnTo>
                    <a:lnTo>
                      <a:pt x="84" y="159"/>
                    </a:lnTo>
                    <a:lnTo>
                      <a:pt x="87" y="157"/>
                    </a:lnTo>
                    <a:lnTo>
                      <a:pt x="91" y="157"/>
                    </a:lnTo>
                    <a:lnTo>
                      <a:pt x="98" y="160"/>
                    </a:lnTo>
                    <a:lnTo>
                      <a:pt x="100" y="160"/>
                    </a:lnTo>
                    <a:lnTo>
                      <a:pt x="100" y="162"/>
                    </a:lnTo>
                    <a:lnTo>
                      <a:pt x="101" y="166"/>
                    </a:lnTo>
                    <a:lnTo>
                      <a:pt x="102" y="170"/>
                    </a:lnTo>
                    <a:lnTo>
                      <a:pt x="102" y="174"/>
                    </a:lnTo>
                    <a:lnTo>
                      <a:pt x="105" y="175"/>
                    </a:lnTo>
                    <a:lnTo>
                      <a:pt x="105" y="188"/>
                    </a:lnTo>
                    <a:lnTo>
                      <a:pt x="101" y="194"/>
                    </a:lnTo>
                    <a:lnTo>
                      <a:pt x="93" y="195"/>
                    </a:lnTo>
                    <a:lnTo>
                      <a:pt x="83" y="195"/>
                    </a:lnTo>
                    <a:lnTo>
                      <a:pt x="77" y="196"/>
                    </a:lnTo>
                    <a:lnTo>
                      <a:pt x="73" y="199"/>
                    </a:lnTo>
                    <a:lnTo>
                      <a:pt x="71" y="201"/>
                    </a:lnTo>
                    <a:lnTo>
                      <a:pt x="67" y="209"/>
                    </a:lnTo>
                    <a:lnTo>
                      <a:pt x="56" y="209"/>
                    </a:lnTo>
                    <a:lnTo>
                      <a:pt x="20" y="205"/>
                    </a:lnTo>
                    <a:lnTo>
                      <a:pt x="13" y="208"/>
                    </a:lnTo>
                    <a:lnTo>
                      <a:pt x="10" y="215"/>
                    </a:lnTo>
                    <a:lnTo>
                      <a:pt x="2" y="224"/>
                    </a:lnTo>
                    <a:lnTo>
                      <a:pt x="0" y="22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58" name="Freeform 5110">
                <a:extLst>
                  <a:ext uri="{FF2B5EF4-FFF2-40B4-BE49-F238E27FC236}">
                    <a16:creationId xmlns:a16="http://schemas.microsoft.com/office/drawing/2014/main" id="{D65579B0-5106-2D5E-42D9-E682891F5B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2" y="2737"/>
                <a:ext cx="32" cy="14"/>
              </a:xfrm>
              <a:custGeom>
                <a:avLst/>
                <a:gdLst>
                  <a:gd name="T0" fmla="*/ 131 w 131"/>
                  <a:gd name="T1" fmla="*/ 18 h 57"/>
                  <a:gd name="T2" fmla="*/ 131 w 131"/>
                  <a:gd name="T3" fmla="*/ 17 h 57"/>
                  <a:gd name="T4" fmla="*/ 117 w 131"/>
                  <a:gd name="T5" fmla="*/ 17 h 57"/>
                  <a:gd name="T6" fmla="*/ 103 w 131"/>
                  <a:gd name="T7" fmla="*/ 14 h 57"/>
                  <a:gd name="T8" fmla="*/ 90 w 131"/>
                  <a:gd name="T9" fmla="*/ 14 h 57"/>
                  <a:gd name="T10" fmla="*/ 82 w 131"/>
                  <a:gd name="T11" fmla="*/ 16 h 57"/>
                  <a:gd name="T12" fmla="*/ 80 w 131"/>
                  <a:gd name="T13" fmla="*/ 20 h 57"/>
                  <a:gd name="T14" fmla="*/ 63 w 131"/>
                  <a:gd name="T15" fmla="*/ 32 h 57"/>
                  <a:gd name="T16" fmla="*/ 61 w 131"/>
                  <a:gd name="T17" fmla="*/ 35 h 57"/>
                  <a:gd name="T18" fmla="*/ 61 w 131"/>
                  <a:gd name="T19" fmla="*/ 36 h 57"/>
                  <a:gd name="T20" fmla="*/ 64 w 131"/>
                  <a:gd name="T21" fmla="*/ 46 h 57"/>
                  <a:gd name="T22" fmla="*/ 59 w 131"/>
                  <a:gd name="T23" fmla="*/ 55 h 57"/>
                  <a:gd name="T24" fmla="*/ 54 w 131"/>
                  <a:gd name="T25" fmla="*/ 57 h 57"/>
                  <a:gd name="T26" fmla="*/ 53 w 131"/>
                  <a:gd name="T27" fmla="*/ 55 h 57"/>
                  <a:gd name="T28" fmla="*/ 50 w 131"/>
                  <a:gd name="T29" fmla="*/ 53 h 57"/>
                  <a:gd name="T30" fmla="*/ 49 w 131"/>
                  <a:gd name="T31" fmla="*/ 53 h 57"/>
                  <a:gd name="T32" fmla="*/ 47 w 131"/>
                  <a:gd name="T33" fmla="*/ 55 h 57"/>
                  <a:gd name="T34" fmla="*/ 47 w 131"/>
                  <a:gd name="T35" fmla="*/ 53 h 57"/>
                  <a:gd name="T36" fmla="*/ 43 w 131"/>
                  <a:gd name="T37" fmla="*/ 52 h 57"/>
                  <a:gd name="T38" fmla="*/ 22 w 131"/>
                  <a:gd name="T39" fmla="*/ 52 h 57"/>
                  <a:gd name="T40" fmla="*/ 18 w 131"/>
                  <a:gd name="T41" fmla="*/ 53 h 57"/>
                  <a:gd name="T42" fmla="*/ 18 w 131"/>
                  <a:gd name="T43" fmla="*/ 55 h 57"/>
                  <a:gd name="T44" fmla="*/ 15 w 131"/>
                  <a:gd name="T45" fmla="*/ 56 h 57"/>
                  <a:gd name="T46" fmla="*/ 14 w 131"/>
                  <a:gd name="T47" fmla="*/ 57 h 57"/>
                  <a:gd name="T48" fmla="*/ 14 w 131"/>
                  <a:gd name="T49" fmla="*/ 56 h 57"/>
                  <a:gd name="T50" fmla="*/ 13 w 131"/>
                  <a:gd name="T51" fmla="*/ 55 h 57"/>
                  <a:gd name="T52" fmla="*/ 13 w 131"/>
                  <a:gd name="T53" fmla="*/ 53 h 57"/>
                  <a:gd name="T54" fmla="*/ 11 w 131"/>
                  <a:gd name="T55" fmla="*/ 48 h 57"/>
                  <a:gd name="T56" fmla="*/ 11 w 131"/>
                  <a:gd name="T57" fmla="*/ 42 h 57"/>
                  <a:gd name="T58" fmla="*/ 10 w 131"/>
                  <a:gd name="T59" fmla="*/ 36 h 57"/>
                  <a:gd name="T60" fmla="*/ 6 w 131"/>
                  <a:gd name="T61" fmla="*/ 31 h 57"/>
                  <a:gd name="T62" fmla="*/ 6 w 131"/>
                  <a:gd name="T63" fmla="*/ 27 h 57"/>
                  <a:gd name="T64" fmla="*/ 10 w 131"/>
                  <a:gd name="T65" fmla="*/ 24 h 57"/>
                  <a:gd name="T66" fmla="*/ 13 w 131"/>
                  <a:gd name="T67" fmla="*/ 21 h 57"/>
                  <a:gd name="T68" fmla="*/ 15 w 131"/>
                  <a:gd name="T69" fmla="*/ 20 h 57"/>
                  <a:gd name="T70" fmla="*/ 18 w 131"/>
                  <a:gd name="T71" fmla="*/ 20 h 57"/>
                  <a:gd name="T72" fmla="*/ 20 w 131"/>
                  <a:gd name="T73" fmla="*/ 18 h 57"/>
                  <a:gd name="T74" fmla="*/ 20 w 131"/>
                  <a:gd name="T75" fmla="*/ 9 h 57"/>
                  <a:gd name="T76" fmla="*/ 10 w 131"/>
                  <a:gd name="T77" fmla="*/ 6 h 57"/>
                  <a:gd name="T78" fmla="*/ 7 w 131"/>
                  <a:gd name="T79" fmla="*/ 6 h 57"/>
                  <a:gd name="T80" fmla="*/ 6 w 131"/>
                  <a:gd name="T81" fmla="*/ 4 h 57"/>
                  <a:gd name="T82" fmla="*/ 3 w 131"/>
                  <a:gd name="T83" fmla="*/ 3 h 57"/>
                  <a:gd name="T84" fmla="*/ 1 w 131"/>
                  <a:gd name="T85" fmla="*/ 3 h 57"/>
                  <a:gd name="T86" fmla="*/ 0 w 131"/>
                  <a:gd name="T87" fmla="*/ 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31" h="57">
                    <a:moveTo>
                      <a:pt x="131" y="18"/>
                    </a:moveTo>
                    <a:lnTo>
                      <a:pt x="131" y="17"/>
                    </a:lnTo>
                    <a:lnTo>
                      <a:pt x="117" y="17"/>
                    </a:lnTo>
                    <a:lnTo>
                      <a:pt x="103" y="14"/>
                    </a:lnTo>
                    <a:lnTo>
                      <a:pt x="90" y="14"/>
                    </a:lnTo>
                    <a:lnTo>
                      <a:pt x="82" y="16"/>
                    </a:lnTo>
                    <a:lnTo>
                      <a:pt x="80" y="20"/>
                    </a:lnTo>
                    <a:lnTo>
                      <a:pt x="63" y="32"/>
                    </a:lnTo>
                    <a:lnTo>
                      <a:pt x="61" y="35"/>
                    </a:lnTo>
                    <a:lnTo>
                      <a:pt x="61" y="36"/>
                    </a:lnTo>
                    <a:lnTo>
                      <a:pt x="64" y="46"/>
                    </a:lnTo>
                    <a:lnTo>
                      <a:pt x="59" y="55"/>
                    </a:lnTo>
                    <a:lnTo>
                      <a:pt x="54" y="57"/>
                    </a:lnTo>
                    <a:lnTo>
                      <a:pt x="53" y="55"/>
                    </a:lnTo>
                    <a:lnTo>
                      <a:pt x="50" y="53"/>
                    </a:lnTo>
                    <a:lnTo>
                      <a:pt x="49" y="53"/>
                    </a:lnTo>
                    <a:lnTo>
                      <a:pt x="47" y="55"/>
                    </a:lnTo>
                    <a:lnTo>
                      <a:pt x="47" y="53"/>
                    </a:lnTo>
                    <a:lnTo>
                      <a:pt x="43" y="52"/>
                    </a:lnTo>
                    <a:lnTo>
                      <a:pt x="22" y="52"/>
                    </a:lnTo>
                    <a:lnTo>
                      <a:pt x="18" y="53"/>
                    </a:lnTo>
                    <a:lnTo>
                      <a:pt x="18" y="55"/>
                    </a:lnTo>
                    <a:lnTo>
                      <a:pt x="15" y="56"/>
                    </a:lnTo>
                    <a:lnTo>
                      <a:pt x="14" y="57"/>
                    </a:lnTo>
                    <a:lnTo>
                      <a:pt x="14" y="56"/>
                    </a:lnTo>
                    <a:lnTo>
                      <a:pt x="13" y="55"/>
                    </a:lnTo>
                    <a:lnTo>
                      <a:pt x="13" y="53"/>
                    </a:lnTo>
                    <a:lnTo>
                      <a:pt x="11" y="48"/>
                    </a:lnTo>
                    <a:lnTo>
                      <a:pt x="11" y="42"/>
                    </a:lnTo>
                    <a:lnTo>
                      <a:pt x="10" y="36"/>
                    </a:lnTo>
                    <a:lnTo>
                      <a:pt x="6" y="31"/>
                    </a:lnTo>
                    <a:lnTo>
                      <a:pt x="6" y="27"/>
                    </a:lnTo>
                    <a:lnTo>
                      <a:pt x="10" y="24"/>
                    </a:lnTo>
                    <a:lnTo>
                      <a:pt x="13" y="21"/>
                    </a:lnTo>
                    <a:lnTo>
                      <a:pt x="15" y="20"/>
                    </a:lnTo>
                    <a:lnTo>
                      <a:pt x="18" y="20"/>
                    </a:lnTo>
                    <a:lnTo>
                      <a:pt x="20" y="18"/>
                    </a:lnTo>
                    <a:lnTo>
                      <a:pt x="20" y="9"/>
                    </a:lnTo>
                    <a:lnTo>
                      <a:pt x="10" y="6"/>
                    </a:lnTo>
                    <a:lnTo>
                      <a:pt x="7" y="6"/>
                    </a:lnTo>
                    <a:lnTo>
                      <a:pt x="6" y="4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59" name="Freeform 5111">
                <a:extLst>
                  <a:ext uri="{FF2B5EF4-FFF2-40B4-BE49-F238E27FC236}">
                    <a16:creationId xmlns:a16="http://schemas.microsoft.com/office/drawing/2014/main" id="{23E7D3D9-DF8C-C630-ABEE-975BAEE790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9" y="2741"/>
                <a:ext cx="31" cy="39"/>
              </a:xfrm>
              <a:custGeom>
                <a:avLst/>
                <a:gdLst>
                  <a:gd name="T0" fmla="*/ 103 w 123"/>
                  <a:gd name="T1" fmla="*/ 0 h 157"/>
                  <a:gd name="T2" fmla="*/ 100 w 123"/>
                  <a:gd name="T3" fmla="*/ 5 h 157"/>
                  <a:gd name="T4" fmla="*/ 99 w 123"/>
                  <a:gd name="T5" fmla="*/ 20 h 157"/>
                  <a:gd name="T6" fmla="*/ 95 w 123"/>
                  <a:gd name="T7" fmla="*/ 30 h 157"/>
                  <a:gd name="T8" fmla="*/ 92 w 123"/>
                  <a:gd name="T9" fmla="*/ 41 h 157"/>
                  <a:gd name="T10" fmla="*/ 95 w 123"/>
                  <a:gd name="T11" fmla="*/ 48 h 157"/>
                  <a:gd name="T12" fmla="*/ 99 w 123"/>
                  <a:gd name="T13" fmla="*/ 52 h 157"/>
                  <a:gd name="T14" fmla="*/ 114 w 123"/>
                  <a:gd name="T15" fmla="*/ 61 h 157"/>
                  <a:gd name="T16" fmla="*/ 116 w 123"/>
                  <a:gd name="T17" fmla="*/ 62 h 157"/>
                  <a:gd name="T18" fmla="*/ 116 w 123"/>
                  <a:gd name="T19" fmla="*/ 65 h 157"/>
                  <a:gd name="T20" fmla="*/ 122 w 123"/>
                  <a:gd name="T21" fmla="*/ 72 h 157"/>
                  <a:gd name="T22" fmla="*/ 122 w 123"/>
                  <a:gd name="T23" fmla="*/ 75 h 157"/>
                  <a:gd name="T24" fmla="*/ 123 w 123"/>
                  <a:gd name="T25" fmla="*/ 76 h 157"/>
                  <a:gd name="T26" fmla="*/ 123 w 123"/>
                  <a:gd name="T27" fmla="*/ 83 h 157"/>
                  <a:gd name="T28" fmla="*/ 122 w 123"/>
                  <a:gd name="T29" fmla="*/ 85 h 157"/>
                  <a:gd name="T30" fmla="*/ 120 w 123"/>
                  <a:gd name="T31" fmla="*/ 87 h 157"/>
                  <a:gd name="T32" fmla="*/ 110 w 123"/>
                  <a:gd name="T33" fmla="*/ 88 h 157"/>
                  <a:gd name="T34" fmla="*/ 99 w 123"/>
                  <a:gd name="T35" fmla="*/ 94 h 157"/>
                  <a:gd name="T36" fmla="*/ 99 w 123"/>
                  <a:gd name="T37" fmla="*/ 97 h 157"/>
                  <a:gd name="T38" fmla="*/ 96 w 123"/>
                  <a:gd name="T39" fmla="*/ 95 h 157"/>
                  <a:gd name="T40" fmla="*/ 85 w 123"/>
                  <a:gd name="T41" fmla="*/ 95 h 157"/>
                  <a:gd name="T42" fmla="*/ 81 w 123"/>
                  <a:gd name="T43" fmla="*/ 97 h 157"/>
                  <a:gd name="T44" fmla="*/ 73 w 123"/>
                  <a:gd name="T45" fmla="*/ 98 h 157"/>
                  <a:gd name="T46" fmla="*/ 71 w 123"/>
                  <a:gd name="T47" fmla="*/ 101 h 157"/>
                  <a:gd name="T48" fmla="*/ 70 w 123"/>
                  <a:gd name="T49" fmla="*/ 102 h 157"/>
                  <a:gd name="T50" fmla="*/ 67 w 123"/>
                  <a:gd name="T51" fmla="*/ 104 h 157"/>
                  <a:gd name="T52" fmla="*/ 66 w 123"/>
                  <a:gd name="T53" fmla="*/ 104 h 157"/>
                  <a:gd name="T54" fmla="*/ 66 w 123"/>
                  <a:gd name="T55" fmla="*/ 105 h 157"/>
                  <a:gd name="T56" fmla="*/ 52 w 123"/>
                  <a:gd name="T57" fmla="*/ 109 h 157"/>
                  <a:gd name="T58" fmla="*/ 42 w 123"/>
                  <a:gd name="T59" fmla="*/ 108 h 157"/>
                  <a:gd name="T60" fmla="*/ 35 w 123"/>
                  <a:gd name="T61" fmla="*/ 99 h 157"/>
                  <a:gd name="T62" fmla="*/ 25 w 123"/>
                  <a:gd name="T63" fmla="*/ 91 h 157"/>
                  <a:gd name="T64" fmla="*/ 24 w 123"/>
                  <a:gd name="T65" fmla="*/ 95 h 157"/>
                  <a:gd name="T66" fmla="*/ 22 w 123"/>
                  <a:gd name="T67" fmla="*/ 95 h 157"/>
                  <a:gd name="T68" fmla="*/ 15 w 123"/>
                  <a:gd name="T69" fmla="*/ 99 h 157"/>
                  <a:gd name="T70" fmla="*/ 12 w 123"/>
                  <a:gd name="T71" fmla="*/ 104 h 157"/>
                  <a:gd name="T72" fmla="*/ 11 w 123"/>
                  <a:gd name="T73" fmla="*/ 104 h 157"/>
                  <a:gd name="T74" fmla="*/ 10 w 123"/>
                  <a:gd name="T75" fmla="*/ 105 h 157"/>
                  <a:gd name="T76" fmla="*/ 6 w 123"/>
                  <a:gd name="T77" fmla="*/ 106 h 157"/>
                  <a:gd name="T78" fmla="*/ 6 w 123"/>
                  <a:gd name="T79" fmla="*/ 136 h 157"/>
                  <a:gd name="T80" fmla="*/ 0 w 123"/>
                  <a:gd name="T81" fmla="*/ 155 h 157"/>
                  <a:gd name="T82" fmla="*/ 0 w 123"/>
                  <a:gd name="T83" fmla="*/ 157 h 1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23" h="157">
                    <a:moveTo>
                      <a:pt x="103" y="0"/>
                    </a:moveTo>
                    <a:lnTo>
                      <a:pt x="100" y="5"/>
                    </a:lnTo>
                    <a:lnTo>
                      <a:pt x="99" y="20"/>
                    </a:lnTo>
                    <a:lnTo>
                      <a:pt x="95" y="30"/>
                    </a:lnTo>
                    <a:lnTo>
                      <a:pt x="92" y="41"/>
                    </a:lnTo>
                    <a:lnTo>
                      <a:pt x="95" y="48"/>
                    </a:lnTo>
                    <a:lnTo>
                      <a:pt x="99" y="52"/>
                    </a:lnTo>
                    <a:lnTo>
                      <a:pt x="114" y="61"/>
                    </a:lnTo>
                    <a:lnTo>
                      <a:pt x="116" y="62"/>
                    </a:lnTo>
                    <a:lnTo>
                      <a:pt x="116" y="65"/>
                    </a:lnTo>
                    <a:lnTo>
                      <a:pt x="122" y="72"/>
                    </a:lnTo>
                    <a:lnTo>
                      <a:pt x="122" y="75"/>
                    </a:lnTo>
                    <a:lnTo>
                      <a:pt x="123" y="76"/>
                    </a:lnTo>
                    <a:lnTo>
                      <a:pt x="123" y="83"/>
                    </a:lnTo>
                    <a:lnTo>
                      <a:pt x="122" y="85"/>
                    </a:lnTo>
                    <a:lnTo>
                      <a:pt x="120" y="87"/>
                    </a:lnTo>
                    <a:lnTo>
                      <a:pt x="110" y="88"/>
                    </a:lnTo>
                    <a:lnTo>
                      <a:pt x="99" y="94"/>
                    </a:lnTo>
                    <a:lnTo>
                      <a:pt x="99" y="97"/>
                    </a:lnTo>
                    <a:lnTo>
                      <a:pt x="96" y="95"/>
                    </a:lnTo>
                    <a:lnTo>
                      <a:pt x="85" y="95"/>
                    </a:lnTo>
                    <a:lnTo>
                      <a:pt x="81" y="97"/>
                    </a:lnTo>
                    <a:lnTo>
                      <a:pt x="73" y="98"/>
                    </a:lnTo>
                    <a:lnTo>
                      <a:pt x="71" y="101"/>
                    </a:lnTo>
                    <a:lnTo>
                      <a:pt x="70" y="102"/>
                    </a:lnTo>
                    <a:lnTo>
                      <a:pt x="67" y="104"/>
                    </a:lnTo>
                    <a:lnTo>
                      <a:pt x="66" y="104"/>
                    </a:lnTo>
                    <a:lnTo>
                      <a:pt x="66" y="105"/>
                    </a:lnTo>
                    <a:lnTo>
                      <a:pt x="52" y="109"/>
                    </a:lnTo>
                    <a:lnTo>
                      <a:pt x="42" y="108"/>
                    </a:lnTo>
                    <a:lnTo>
                      <a:pt x="35" y="99"/>
                    </a:lnTo>
                    <a:lnTo>
                      <a:pt x="25" y="91"/>
                    </a:lnTo>
                    <a:lnTo>
                      <a:pt x="24" y="95"/>
                    </a:lnTo>
                    <a:lnTo>
                      <a:pt x="22" y="95"/>
                    </a:lnTo>
                    <a:lnTo>
                      <a:pt x="15" y="99"/>
                    </a:lnTo>
                    <a:lnTo>
                      <a:pt x="12" y="104"/>
                    </a:lnTo>
                    <a:lnTo>
                      <a:pt x="11" y="104"/>
                    </a:lnTo>
                    <a:lnTo>
                      <a:pt x="10" y="105"/>
                    </a:lnTo>
                    <a:lnTo>
                      <a:pt x="6" y="106"/>
                    </a:lnTo>
                    <a:lnTo>
                      <a:pt x="6" y="136"/>
                    </a:lnTo>
                    <a:lnTo>
                      <a:pt x="0" y="155"/>
                    </a:lnTo>
                    <a:lnTo>
                      <a:pt x="0" y="15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60" name="Freeform 5112">
                <a:extLst>
                  <a:ext uri="{FF2B5EF4-FFF2-40B4-BE49-F238E27FC236}">
                    <a16:creationId xmlns:a16="http://schemas.microsoft.com/office/drawing/2014/main" id="{32357CC4-B0D9-6572-ACBF-14C2FF4194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1" y="2561"/>
                <a:ext cx="89" cy="27"/>
              </a:xfrm>
              <a:custGeom>
                <a:avLst/>
                <a:gdLst>
                  <a:gd name="T0" fmla="*/ 1 w 357"/>
                  <a:gd name="T1" fmla="*/ 100 h 105"/>
                  <a:gd name="T2" fmla="*/ 3 w 357"/>
                  <a:gd name="T3" fmla="*/ 89 h 105"/>
                  <a:gd name="T4" fmla="*/ 19 w 357"/>
                  <a:gd name="T5" fmla="*/ 67 h 105"/>
                  <a:gd name="T6" fmla="*/ 22 w 357"/>
                  <a:gd name="T7" fmla="*/ 59 h 105"/>
                  <a:gd name="T8" fmla="*/ 29 w 357"/>
                  <a:gd name="T9" fmla="*/ 67 h 105"/>
                  <a:gd name="T10" fmla="*/ 51 w 357"/>
                  <a:gd name="T11" fmla="*/ 67 h 105"/>
                  <a:gd name="T12" fmla="*/ 57 w 357"/>
                  <a:gd name="T13" fmla="*/ 65 h 105"/>
                  <a:gd name="T14" fmla="*/ 67 w 357"/>
                  <a:gd name="T15" fmla="*/ 63 h 105"/>
                  <a:gd name="T16" fmla="*/ 81 w 357"/>
                  <a:gd name="T17" fmla="*/ 54 h 105"/>
                  <a:gd name="T18" fmla="*/ 88 w 357"/>
                  <a:gd name="T19" fmla="*/ 51 h 105"/>
                  <a:gd name="T20" fmla="*/ 93 w 357"/>
                  <a:gd name="T21" fmla="*/ 43 h 105"/>
                  <a:gd name="T22" fmla="*/ 97 w 357"/>
                  <a:gd name="T23" fmla="*/ 19 h 105"/>
                  <a:gd name="T24" fmla="*/ 100 w 357"/>
                  <a:gd name="T25" fmla="*/ 16 h 105"/>
                  <a:gd name="T26" fmla="*/ 110 w 357"/>
                  <a:gd name="T27" fmla="*/ 16 h 105"/>
                  <a:gd name="T28" fmla="*/ 133 w 357"/>
                  <a:gd name="T29" fmla="*/ 38 h 105"/>
                  <a:gd name="T30" fmla="*/ 141 w 357"/>
                  <a:gd name="T31" fmla="*/ 55 h 105"/>
                  <a:gd name="T32" fmla="*/ 145 w 357"/>
                  <a:gd name="T33" fmla="*/ 52 h 105"/>
                  <a:gd name="T34" fmla="*/ 144 w 357"/>
                  <a:gd name="T35" fmla="*/ 50 h 105"/>
                  <a:gd name="T36" fmla="*/ 147 w 357"/>
                  <a:gd name="T37" fmla="*/ 33 h 105"/>
                  <a:gd name="T38" fmla="*/ 155 w 357"/>
                  <a:gd name="T39" fmla="*/ 24 h 105"/>
                  <a:gd name="T40" fmla="*/ 155 w 357"/>
                  <a:gd name="T41" fmla="*/ 12 h 105"/>
                  <a:gd name="T42" fmla="*/ 170 w 357"/>
                  <a:gd name="T43" fmla="*/ 10 h 105"/>
                  <a:gd name="T44" fmla="*/ 177 w 357"/>
                  <a:gd name="T45" fmla="*/ 12 h 105"/>
                  <a:gd name="T46" fmla="*/ 187 w 357"/>
                  <a:gd name="T47" fmla="*/ 29 h 105"/>
                  <a:gd name="T48" fmla="*/ 215 w 357"/>
                  <a:gd name="T49" fmla="*/ 45 h 105"/>
                  <a:gd name="T50" fmla="*/ 236 w 357"/>
                  <a:gd name="T51" fmla="*/ 44 h 105"/>
                  <a:gd name="T52" fmla="*/ 239 w 357"/>
                  <a:gd name="T53" fmla="*/ 45 h 105"/>
                  <a:gd name="T54" fmla="*/ 255 w 357"/>
                  <a:gd name="T55" fmla="*/ 54 h 105"/>
                  <a:gd name="T56" fmla="*/ 260 w 357"/>
                  <a:gd name="T57" fmla="*/ 50 h 105"/>
                  <a:gd name="T58" fmla="*/ 301 w 357"/>
                  <a:gd name="T59" fmla="*/ 48 h 105"/>
                  <a:gd name="T60" fmla="*/ 310 w 357"/>
                  <a:gd name="T61" fmla="*/ 44 h 105"/>
                  <a:gd name="T62" fmla="*/ 315 w 357"/>
                  <a:gd name="T63" fmla="*/ 27 h 105"/>
                  <a:gd name="T64" fmla="*/ 356 w 357"/>
                  <a:gd name="T65" fmla="*/ 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57" h="105">
                    <a:moveTo>
                      <a:pt x="0" y="105"/>
                    </a:moveTo>
                    <a:lnTo>
                      <a:pt x="1" y="100"/>
                    </a:lnTo>
                    <a:lnTo>
                      <a:pt x="3" y="90"/>
                    </a:lnTo>
                    <a:lnTo>
                      <a:pt x="3" y="89"/>
                    </a:lnTo>
                    <a:lnTo>
                      <a:pt x="7" y="81"/>
                    </a:lnTo>
                    <a:lnTo>
                      <a:pt x="19" y="67"/>
                    </a:lnTo>
                    <a:lnTo>
                      <a:pt x="22" y="61"/>
                    </a:lnTo>
                    <a:lnTo>
                      <a:pt x="22" y="59"/>
                    </a:lnTo>
                    <a:lnTo>
                      <a:pt x="23" y="59"/>
                    </a:lnTo>
                    <a:lnTo>
                      <a:pt x="29" y="67"/>
                    </a:lnTo>
                    <a:lnTo>
                      <a:pt x="40" y="70"/>
                    </a:lnTo>
                    <a:lnTo>
                      <a:pt x="51" y="67"/>
                    </a:lnTo>
                    <a:lnTo>
                      <a:pt x="53" y="67"/>
                    </a:lnTo>
                    <a:lnTo>
                      <a:pt x="57" y="65"/>
                    </a:lnTo>
                    <a:lnTo>
                      <a:pt x="67" y="65"/>
                    </a:lnTo>
                    <a:lnTo>
                      <a:pt x="67" y="63"/>
                    </a:lnTo>
                    <a:lnTo>
                      <a:pt x="78" y="57"/>
                    </a:lnTo>
                    <a:lnTo>
                      <a:pt x="81" y="54"/>
                    </a:lnTo>
                    <a:lnTo>
                      <a:pt x="86" y="51"/>
                    </a:lnTo>
                    <a:lnTo>
                      <a:pt x="88" y="51"/>
                    </a:lnTo>
                    <a:lnTo>
                      <a:pt x="92" y="47"/>
                    </a:lnTo>
                    <a:lnTo>
                      <a:pt x="93" y="43"/>
                    </a:lnTo>
                    <a:lnTo>
                      <a:pt x="93" y="41"/>
                    </a:lnTo>
                    <a:lnTo>
                      <a:pt x="97" y="19"/>
                    </a:lnTo>
                    <a:lnTo>
                      <a:pt x="97" y="17"/>
                    </a:lnTo>
                    <a:lnTo>
                      <a:pt x="100" y="16"/>
                    </a:lnTo>
                    <a:lnTo>
                      <a:pt x="106" y="14"/>
                    </a:lnTo>
                    <a:lnTo>
                      <a:pt x="110" y="16"/>
                    </a:lnTo>
                    <a:lnTo>
                      <a:pt x="113" y="16"/>
                    </a:lnTo>
                    <a:lnTo>
                      <a:pt x="133" y="38"/>
                    </a:lnTo>
                    <a:lnTo>
                      <a:pt x="140" y="51"/>
                    </a:lnTo>
                    <a:lnTo>
                      <a:pt x="141" y="55"/>
                    </a:lnTo>
                    <a:lnTo>
                      <a:pt x="142" y="54"/>
                    </a:lnTo>
                    <a:lnTo>
                      <a:pt x="145" y="52"/>
                    </a:lnTo>
                    <a:lnTo>
                      <a:pt x="145" y="51"/>
                    </a:lnTo>
                    <a:lnTo>
                      <a:pt x="144" y="50"/>
                    </a:lnTo>
                    <a:lnTo>
                      <a:pt x="144" y="47"/>
                    </a:lnTo>
                    <a:lnTo>
                      <a:pt x="147" y="33"/>
                    </a:lnTo>
                    <a:lnTo>
                      <a:pt x="149" y="29"/>
                    </a:lnTo>
                    <a:lnTo>
                      <a:pt x="155" y="24"/>
                    </a:lnTo>
                    <a:lnTo>
                      <a:pt x="156" y="17"/>
                    </a:lnTo>
                    <a:lnTo>
                      <a:pt x="155" y="12"/>
                    </a:lnTo>
                    <a:lnTo>
                      <a:pt x="156" y="12"/>
                    </a:lnTo>
                    <a:lnTo>
                      <a:pt x="170" y="10"/>
                    </a:lnTo>
                    <a:lnTo>
                      <a:pt x="174" y="10"/>
                    </a:lnTo>
                    <a:lnTo>
                      <a:pt x="177" y="12"/>
                    </a:lnTo>
                    <a:lnTo>
                      <a:pt x="177" y="13"/>
                    </a:lnTo>
                    <a:lnTo>
                      <a:pt x="187" y="29"/>
                    </a:lnTo>
                    <a:lnTo>
                      <a:pt x="198" y="41"/>
                    </a:lnTo>
                    <a:lnTo>
                      <a:pt x="215" y="45"/>
                    </a:lnTo>
                    <a:lnTo>
                      <a:pt x="234" y="47"/>
                    </a:lnTo>
                    <a:lnTo>
                      <a:pt x="236" y="44"/>
                    </a:lnTo>
                    <a:lnTo>
                      <a:pt x="237" y="44"/>
                    </a:lnTo>
                    <a:lnTo>
                      <a:pt x="239" y="45"/>
                    </a:lnTo>
                    <a:lnTo>
                      <a:pt x="254" y="54"/>
                    </a:lnTo>
                    <a:lnTo>
                      <a:pt x="255" y="54"/>
                    </a:lnTo>
                    <a:lnTo>
                      <a:pt x="257" y="51"/>
                    </a:lnTo>
                    <a:lnTo>
                      <a:pt x="260" y="50"/>
                    </a:lnTo>
                    <a:lnTo>
                      <a:pt x="262" y="47"/>
                    </a:lnTo>
                    <a:lnTo>
                      <a:pt x="301" y="48"/>
                    </a:lnTo>
                    <a:lnTo>
                      <a:pt x="310" y="45"/>
                    </a:lnTo>
                    <a:lnTo>
                      <a:pt x="310" y="44"/>
                    </a:lnTo>
                    <a:lnTo>
                      <a:pt x="311" y="34"/>
                    </a:lnTo>
                    <a:lnTo>
                      <a:pt x="315" y="27"/>
                    </a:lnTo>
                    <a:lnTo>
                      <a:pt x="325" y="17"/>
                    </a:lnTo>
                    <a:lnTo>
                      <a:pt x="356" y="0"/>
                    </a:lnTo>
                    <a:lnTo>
                      <a:pt x="357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61" name="Freeform 5113">
                <a:extLst>
                  <a:ext uri="{FF2B5EF4-FFF2-40B4-BE49-F238E27FC236}">
                    <a16:creationId xmlns:a16="http://schemas.microsoft.com/office/drawing/2014/main" id="{3850F08A-1F51-9749-6034-28E87F8ABB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0" y="2561"/>
                <a:ext cx="25" cy="20"/>
              </a:xfrm>
              <a:custGeom>
                <a:avLst/>
                <a:gdLst>
                  <a:gd name="T0" fmla="*/ 101 w 101"/>
                  <a:gd name="T1" fmla="*/ 80 h 80"/>
                  <a:gd name="T2" fmla="*/ 101 w 101"/>
                  <a:gd name="T3" fmla="*/ 79 h 80"/>
                  <a:gd name="T4" fmla="*/ 98 w 101"/>
                  <a:gd name="T5" fmla="*/ 74 h 80"/>
                  <a:gd name="T6" fmla="*/ 91 w 101"/>
                  <a:gd name="T7" fmla="*/ 55 h 80"/>
                  <a:gd name="T8" fmla="*/ 90 w 101"/>
                  <a:gd name="T9" fmla="*/ 52 h 80"/>
                  <a:gd name="T10" fmla="*/ 87 w 101"/>
                  <a:gd name="T11" fmla="*/ 44 h 80"/>
                  <a:gd name="T12" fmla="*/ 85 w 101"/>
                  <a:gd name="T13" fmla="*/ 44 h 80"/>
                  <a:gd name="T14" fmla="*/ 85 w 101"/>
                  <a:gd name="T15" fmla="*/ 45 h 80"/>
                  <a:gd name="T16" fmla="*/ 81 w 101"/>
                  <a:gd name="T17" fmla="*/ 55 h 80"/>
                  <a:gd name="T18" fmla="*/ 78 w 101"/>
                  <a:gd name="T19" fmla="*/ 57 h 80"/>
                  <a:gd name="T20" fmla="*/ 73 w 101"/>
                  <a:gd name="T21" fmla="*/ 61 h 80"/>
                  <a:gd name="T22" fmla="*/ 69 w 101"/>
                  <a:gd name="T23" fmla="*/ 59 h 80"/>
                  <a:gd name="T24" fmla="*/ 69 w 101"/>
                  <a:gd name="T25" fmla="*/ 55 h 80"/>
                  <a:gd name="T26" fmla="*/ 67 w 101"/>
                  <a:gd name="T27" fmla="*/ 54 h 80"/>
                  <a:gd name="T28" fmla="*/ 60 w 101"/>
                  <a:gd name="T29" fmla="*/ 51 h 80"/>
                  <a:gd name="T30" fmla="*/ 55 w 101"/>
                  <a:gd name="T31" fmla="*/ 51 h 80"/>
                  <a:gd name="T32" fmla="*/ 31 w 101"/>
                  <a:gd name="T33" fmla="*/ 45 h 80"/>
                  <a:gd name="T34" fmla="*/ 27 w 101"/>
                  <a:gd name="T35" fmla="*/ 44 h 80"/>
                  <a:gd name="T36" fmla="*/ 25 w 101"/>
                  <a:gd name="T37" fmla="*/ 45 h 80"/>
                  <a:gd name="T38" fmla="*/ 24 w 101"/>
                  <a:gd name="T39" fmla="*/ 44 h 80"/>
                  <a:gd name="T40" fmla="*/ 13 w 101"/>
                  <a:gd name="T41" fmla="*/ 36 h 80"/>
                  <a:gd name="T42" fmla="*/ 6 w 101"/>
                  <a:gd name="T43" fmla="*/ 29 h 80"/>
                  <a:gd name="T44" fmla="*/ 4 w 101"/>
                  <a:gd name="T45" fmla="*/ 26 h 80"/>
                  <a:gd name="T46" fmla="*/ 2 w 101"/>
                  <a:gd name="T47" fmla="*/ 14 h 80"/>
                  <a:gd name="T48" fmla="*/ 3 w 101"/>
                  <a:gd name="T49" fmla="*/ 9 h 80"/>
                  <a:gd name="T50" fmla="*/ 3 w 101"/>
                  <a:gd name="T51" fmla="*/ 6 h 80"/>
                  <a:gd name="T52" fmla="*/ 0 w 101"/>
                  <a:gd name="T53" fmla="*/ 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01" h="80">
                    <a:moveTo>
                      <a:pt x="101" y="80"/>
                    </a:moveTo>
                    <a:lnTo>
                      <a:pt x="101" y="79"/>
                    </a:lnTo>
                    <a:lnTo>
                      <a:pt x="98" y="74"/>
                    </a:lnTo>
                    <a:lnTo>
                      <a:pt x="91" y="55"/>
                    </a:lnTo>
                    <a:lnTo>
                      <a:pt x="90" y="52"/>
                    </a:lnTo>
                    <a:lnTo>
                      <a:pt x="87" y="44"/>
                    </a:lnTo>
                    <a:lnTo>
                      <a:pt x="85" y="44"/>
                    </a:lnTo>
                    <a:lnTo>
                      <a:pt x="85" y="45"/>
                    </a:lnTo>
                    <a:lnTo>
                      <a:pt x="81" y="55"/>
                    </a:lnTo>
                    <a:lnTo>
                      <a:pt x="78" y="57"/>
                    </a:lnTo>
                    <a:lnTo>
                      <a:pt x="73" y="61"/>
                    </a:lnTo>
                    <a:lnTo>
                      <a:pt x="69" y="59"/>
                    </a:lnTo>
                    <a:lnTo>
                      <a:pt x="69" y="55"/>
                    </a:lnTo>
                    <a:lnTo>
                      <a:pt x="67" y="54"/>
                    </a:lnTo>
                    <a:lnTo>
                      <a:pt x="60" y="51"/>
                    </a:lnTo>
                    <a:lnTo>
                      <a:pt x="55" y="51"/>
                    </a:lnTo>
                    <a:lnTo>
                      <a:pt x="31" y="45"/>
                    </a:lnTo>
                    <a:lnTo>
                      <a:pt x="27" y="44"/>
                    </a:lnTo>
                    <a:lnTo>
                      <a:pt x="25" y="45"/>
                    </a:lnTo>
                    <a:lnTo>
                      <a:pt x="24" y="44"/>
                    </a:lnTo>
                    <a:lnTo>
                      <a:pt x="13" y="36"/>
                    </a:lnTo>
                    <a:lnTo>
                      <a:pt x="6" y="29"/>
                    </a:lnTo>
                    <a:lnTo>
                      <a:pt x="4" y="26"/>
                    </a:lnTo>
                    <a:lnTo>
                      <a:pt x="2" y="14"/>
                    </a:lnTo>
                    <a:lnTo>
                      <a:pt x="3" y="9"/>
                    </a:lnTo>
                    <a:lnTo>
                      <a:pt x="3" y="6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62" name="Freeform 5114">
                <a:extLst>
                  <a:ext uri="{FF2B5EF4-FFF2-40B4-BE49-F238E27FC236}">
                    <a16:creationId xmlns:a16="http://schemas.microsoft.com/office/drawing/2014/main" id="{E17DCA9C-5507-3E57-106C-BF17723919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2" y="2580"/>
                <a:ext cx="13" cy="24"/>
              </a:xfrm>
              <a:custGeom>
                <a:avLst/>
                <a:gdLst>
                  <a:gd name="T0" fmla="*/ 52 w 52"/>
                  <a:gd name="T1" fmla="*/ 6 h 94"/>
                  <a:gd name="T2" fmla="*/ 46 w 52"/>
                  <a:gd name="T3" fmla="*/ 3 h 94"/>
                  <a:gd name="T4" fmla="*/ 43 w 52"/>
                  <a:gd name="T5" fmla="*/ 3 h 94"/>
                  <a:gd name="T6" fmla="*/ 36 w 52"/>
                  <a:gd name="T7" fmla="*/ 0 h 94"/>
                  <a:gd name="T8" fmla="*/ 34 w 52"/>
                  <a:gd name="T9" fmla="*/ 5 h 94"/>
                  <a:gd name="T10" fmla="*/ 34 w 52"/>
                  <a:gd name="T11" fmla="*/ 9 h 94"/>
                  <a:gd name="T12" fmla="*/ 36 w 52"/>
                  <a:gd name="T13" fmla="*/ 16 h 94"/>
                  <a:gd name="T14" fmla="*/ 41 w 52"/>
                  <a:gd name="T15" fmla="*/ 23 h 94"/>
                  <a:gd name="T16" fmla="*/ 41 w 52"/>
                  <a:gd name="T17" fmla="*/ 26 h 94"/>
                  <a:gd name="T18" fmla="*/ 39 w 52"/>
                  <a:gd name="T19" fmla="*/ 27 h 94"/>
                  <a:gd name="T20" fmla="*/ 38 w 52"/>
                  <a:gd name="T21" fmla="*/ 27 h 94"/>
                  <a:gd name="T22" fmla="*/ 35 w 52"/>
                  <a:gd name="T23" fmla="*/ 31 h 94"/>
                  <a:gd name="T24" fmla="*/ 20 w 52"/>
                  <a:gd name="T25" fmla="*/ 44 h 94"/>
                  <a:gd name="T26" fmla="*/ 14 w 52"/>
                  <a:gd name="T27" fmla="*/ 58 h 94"/>
                  <a:gd name="T28" fmla="*/ 0 w 52"/>
                  <a:gd name="T29" fmla="*/ 69 h 94"/>
                  <a:gd name="T30" fmla="*/ 0 w 52"/>
                  <a:gd name="T31" fmla="*/ 70 h 94"/>
                  <a:gd name="T32" fmla="*/ 2 w 52"/>
                  <a:gd name="T33" fmla="*/ 76 h 94"/>
                  <a:gd name="T34" fmla="*/ 5 w 52"/>
                  <a:gd name="T35" fmla="*/ 82 h 94"/>
                  <a:gd name="T36" fmla="*/ 5 w 52"/>
                  <a:gd name="T37" fmla="*/ 84 h 94"/>
                  <a:gd name="T38" fmla="*/ 7 w 52"/>
                  <a:gd name="T39" fmla="*/ 90 h 94"/>
                  <a:gd name="T40" fmla="*/ 11 w 52"/>
                  <a:gd name="T41" fmla="*/ 93 h 94"/>
                  <a:gd name="T42" fmla="*/ 11 w 52"/>
                  <a:gd name="T43" fmla="*/ 9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2" h="94">
                    <a:moveTo>
                      <a:pt x="52" y="6"/>
                    </a:moveTo>
                    <a:lnTo>
                      <a:pt x="46" y="3"/>
                    </a:lnTo>
                    <a:lnTo>
                      <a:pt x="43" y="3"/>
                    </a:lnTo>
                    <a:lnTo>
                      <a:pt x="36" y="0"/>
                    </a:lnTo>
                    <a:lnTo>
                      <a:pt x="34" y="5"/>
                    </a:lnTo>
                    <a:lnTo>
                      <a:pt x="34" y="9"/>
                    </a:lnTo>
                    <a:lnTo>
                      <a:pt x="36" y="16"/>
                    </a:lnTo>
                    <a:lnTo>
                      <a:pt x="41" y="23"/>
                    </a:lnTo>
                    <a:lnTo>
                      <a:pt x="41" y="26"/>
                    </a:lnTo>
                    <a:lnTo>
                      <a:pt x="39" y="27"/>
                    </a:lnTo>
                    <a:lnTo>
                      <a:pt x="38" y="27"/>
                    </a:lnTo>
                    <a:lnTo>
                      <a:pt x="35" y="31"/>
                    </a:lnTo>
                    <a:lnTo>
                      <a:pt x="20" y="44"/>
                    </a:lnTo>
                    <a:lnTo>
                      <a:pt x="14" y="58"/>
                    </a:lnTo>
                    <a:lnTo>
                      <a:pt x="0" y="69"/>
                    </a:lnTo>
                    <a:lnTo>
                      <a:pt x="0" y="70"/>
                    </a:lnTo>
                    <a:lnTo>
                      <a:pt x="2" y="76"/>
                    </a:lnTo>
                    <a:lnTo>
                      <a:pt x="5" y="82"/>
                    </a:lnTo>
                    <a:lnTo>
                      <a:pt x="5" y="84"/>
                    </a:lnTo>
                    <a:lnTo>
                      <a:pt x="7" y="90"/>
                    </a:lnTo>
                    <a:lnTo>
                      <a:pt x="11" y="93"/>
                    </a:lnTo>
                    <a:lnTo>
                      <a:pt x="11" y="9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63" name="Freeform 5115">
                <a:extLst>
                  <a:ext uri="{FF2B5EF4-FFF2-40B4-BE49-F238E27FC236}">
                    <a16:creationId xmlns:a16="http://schemas.microsoft.com/office/drawing/2014/main" id="{5FACB2E7-7866-8483-79A5-7310C5BA66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5" y="2603"/>
                <a:ext cx="44" cy="64"/>
              </a:xfrm>
              <a:custGeom>
                <a:avLst/>
                <a:gdLst>
                  <a:gd name="T0" fmla="*/ 0 w 178"/>
                  <a:gd name="T1" fmla="*/ 1 h 254"/>
                  <a:gd name="T2" fmla="*/ 8 w 178"/>
                  <a:gd name="T3" fmla="*/ 7 h 254"/>
                  <a:gd name="T4" fmla="*/ 9 w 178"/>
                  <a:gd name="T5" fmla="*/ 3 h 254"/>
                  <a:gd name="T6" fmla="*/ 22 w 178"/>
                  <a:gd name="T7" fmla="*/ 4 h 254"/>
                  <a:gd name="T8" fmla="*/ 23 w 178"/>
                  <a:gd name="T9" fmla="*/ 7 h 254"/>
                  <a:gd name="T10" fmla="*/ 33 w 178"/>
                  <a:gd name="T11" fmla="*/ 22 h 254"/>
                  <a:gd name="T12" fmla="*/ 50 w 178"/>
                  <a:gd name="T13" fmla="*/ 30 h 254"/>
                  <a:gd name="T14" fmla="*/ 58 w 178"/>
                  <a:gd name="T15" fmla="*/ 36 h 254"/>
                  <a:gd name="T16" fmla="*/ 60 w 178"/>
                  <a:gd name="T17" fmla="*/ 36 h 254"/>
                  <a:gd name="T18" fmla="*/ 73 w 178"/>
                  <a:gd name="T19" fmla="*/ 47 h 254"/>
                  <a:gd name="T20" fmla="*/ 85 w 178"/>
                  <a:gd name="T21" fmla="*/ 56 h 254"/>
                  <a:gd name="T22" fmla="*/ 85 w 178"/>
                  <a:gd name="T23" fmla="*/ 60 h 254"/>
                  <a:gd name="T24" fmla="*/ 86 w 178"/>
                  <a:gd name="T25" fmla="*/ 78 h 254"/>
                  <a:gd name="T26" fmla="*/ 80 w 178"/>
                  <a:gd name="T27" fmla="*/ 97 h 254"/>
                  <a:gd name="T28" fmla="*/ 89 w 178"/>
                  <a:gd name="T29" fmla="*/ 113 h 254"/>
                  <a:gd name="T30" fmla="*/ 92 w 178"/>
                  <a:gd name="T31" fmla="*/ 116 h 254"/>
                  <a:gd name="T32" fmla="*/ 93 w 178"/>
                  <a:gd name="T33" fmla="*/ 121 h 254"/>
                  <a:gd name="T34" fmla="*/ 90 w 178"/>
                  <a:gd name="T35" fmla="*/ 123 h 254"/>
                  <a:gd name="T36" fmla="*/ 102 w 178"/>
                  <a:gd name="T37" fmla="*/ 123 h 254"/>
                  <a:gd name="T38" fmla="*/ 127 w 178"/>
                  <a:gd name="T39" fmla="*/ 93 h 254"/>
                  <a:gd name="T40" fmla="*/ 154 w 178"/>
                  <a:gd name="T41" fmla="*/ 138 h 254"/>
                  <a:gd name="T42" fmla="*/ 158 w 178"/>
                  <a:gd name="T43" fmla="*/ 169 h 254"/>
                  <a:gd name="T44" fmla="*/ 139 w 178"/>
                  <a:gd name="T45" fmla="*/ 181 h 254"/>
                  <a:gd name="T46" fmla="*/ 118 w 178"/>
                  <a:gd name="T47" fmla="*/ 163 h 254"/>
                  <a:gd name="T48" fmla="*/ 104 w 178"/>
                  <a:gd name="T49" fmla="*/ 173 h 254"/>
                  <a:gd name="T50" fmla="*/ 96 w 178"/>
                  <a:gd name="T51" fmla="*/ 184 h 254"/>
                  <a:gd name="T52" fmla="*/ 93 w 178"/>
                  <a:gd name="T53" fmla="*/ 191 h 254"/>
                  <a:gd name="T54" fmla="*/ 99 w 178"/>
                  <a:gd name="T55" fmla="*/ 198 h 254"/>
                  <a:gd name="T56" fmla="*/ 106 w 178"/>
                  <a:gd name="T57" fmla="*/ 199 h 254"/>
                  <a:gd name="T58" fmla="*/ 107 w 178"/>
                  <a:gd name="T59" fmla="*/ 214 h 254"/>
                  <a:gd name="T60" fmla="*/ 101 w 178"/>
                  <a:gd name="T61" fmla="*/ 218 h 254"/>
                  <a:gd name="T62" fmla="*/ 103 w 178"/>
                  <a:gd name="T63" fmla="*/ 222 h 254"/>
                  <a:gd name="T64" fmla="*/ 114 w 178"/>
                  <a:gd name="T65" fmla="*/ 223 h 254"/>
                  <a:gd name="T66" fmla="*/ 118 w 178"/>
                  <a:gd name="T67" fmla="*/ 237 h 254"/>
                  <a:gd name="T68" fmla="*/ 121 w 178"/>
                  <a:gd name="T69" fmla="*/ 241 h 254"/>
                  <a:gd name="T70" fmla="*/ 123 w 178"/>
                  <a:gd name="T71" fmla="*/ 251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78" h="254">
                    <a:moveTo>
                      <a:pt x="2" y="1"/>
                    </a:moveTo>
                    <a:lnTo>
                      <a:pt x="0" y="1"/>
                    </a:lnTo>
                    <a:lnTo>
                      <a:pt x="5" y="5"/>
                    </a:lnTo>
                    <a:lnTo>
                      <a:pt x="8" y="7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13" y="0"/>
                    </a:lnTo>
                    <a:lnTo>
                      <a:pt x="22" y="4"/>
                    </a:lnTo>
                    <a:lnTo>
                      <a:pt x="23" y="4"/>
                    </a:lnTo>
                    <a:lnTo>
                      <a:pt x="23" y="7"/>
                    </a:lnTo>
                    <a:lnTo>
                      <a:pt x="32" y="21"/>
                    </a:lnTo>
                    <a:lnTo>
                      <a:pt x="33" y="22"/>
                    </a:lnTo>
                    <a:lnTo>
                      <a:pt x="37" y="25"/>
                    </a:lnTo>
                    <a:lnTo>
                      <a:pt x="50" y="30"/>
                    </a:lnTo>
                    <a:lnTo>
                      <a:pt x="57" y="36"/>
                    </a:lnTo>
                    <a:lnTo>
                      <a:pt x="58" y="36"/>
                    </a:lnTo>
                    <a:lnTo>
                      <a:pt x="58" y="37"/>
                    </a:lnTo>
                    <a:lnTo>
                      <a:pt x="60" y="36"/>
                    </a:lnTo>
                    <a:lnTo>
                      <a:pt x="60" y="37"/>
                    </a:lnTo>
                    <a:lnTo>
                      <a:pt x="73" y="47"/>
                    </a:lnTo>
                    <a:lnTo>
                      <a:pt x="86" y="54"/>
                    </a:lnTo>
                    <a:lnTo>
                      <a:pt x="85" y="56"/>
                    </a:lnTo>
                    <a:lnTo>
                      <a:pt x="83" y="58"/>
                    </a:lnTo>
                    <a:lnTo>
                      <a:pt x="85" y="60"/>
                    </a:lnTo>
                    <a:lnTo>
                      <a:pt x="87" y="71"/>
                    </a:lnTo>
                    <a:lnTo>
                      <a:pt x="86" y="78"/>
                    </a:lnTo>
                    <a:lnTo>
                      <a:pt x="79" y="85"/>
                    </a:lnTo>
                    <a:lnTo>
                      <a:pt x="80" y="97"/>
                    </a:lnTo>
                    <a:lnTo>
                      <a:pt x="86" y="110"/>
                    </a:lnTo>
                    <a:lnTo>
                      <a:pt x="89" y="113"/>
                    </a:lnTo>
                    <a:lnTo>
                      <a:pt x="92" y="114"/>
                    </a:lnTo>
                    <a:lnTo>
                      <a:pt x="92" y="116"/>
                    </a:lnTo>
                    <a:lnTo>
                      <a:pt x="93" y="116"/>
                    </a:lnTo>
                    <a:lnTo>
                      <a:pt x="93" y="121"/>
                    </a:lnTo>
                    <a:lnTo>
                      <a:pt x="92" y="121"/>
                    </a:lnTo>
                    <a:lnTo>
                      <a:pt x="90" y="123"/>
                    </a:lnTo>
                    <a:lnTo>
                      <a:pt x="91" y="123"/>
                    </a:lnTo>
                    <a:lnTo>
                      <a:pt x="102" y="123"/>
                    </a:lnTo>
                    <a:lnTo>
                      <a:pt x="108" y="102"/>
                    </a:lnTo>
                    <a:lnTo>
                      <a:pt x="127" y="93"/>
                    </a:lnTo>
                    <a:lnTo>
                      <a:pt x="160" y="109"/>
                    </a:lnTo>
                    <a:lnTo>
                      <a:pt x="154" y="138"/>
                    </a:lnTo>
                    <a:lnTo>
                      <a:pt x="178" y="159"/>
                    </a:lnTo>
                    <a:lnTo>
                      <a:pt x="158" y="169"/>
                    </a:lnTo>
                    <a:lnTo>
                      <a:pt x="164" y="187"/>
                    </a:lnTo>
                    <a:lnTo>
                      <a:pt x="139" y="181"/>
                    </a:lnTo>
                    <a:lnTo>
                      <a:pt x="124" y="187"/>
                    </a:lnTo>
                    <a:lnTo>
                      <a:pt x="118" y="163"/>
                    </a:lnTo>
                    <a:lnTo>
                      <a:pt x="106" y="173"/>
                    </a:lnTo>
                    <a:lnTo>
                      <a:pt x="104" y="173"/>
                    </a:lnTo>
                    <a:lnTo>
                      <a:pt x="103" y="174"/>
                    </a:lnTo>
                    <a:lnTo>
                      <a:pt x="96" y="184"/>
                    </a:lnTo>
                    <a:lnTo>
                      <a:pt x="93" y="190"/>
                    </a:lnTo>
                    <a:lnTo>
                      <a:pt x="93" y="191"/>
                    </a:lnTo>
                    <a:lnTo>
                      <a:pt x="94" y="195"/>
                    </a:lnTo>
                    <a:lnTo>
                      <a:pt x="99" y="198"/>
                    </a:lnTo>
                    <a:lnTo>
                      <a:pt x="103" y="199"/>
                    </a:lnTo>
                    <a:lnTo>
                      <a:pt x="106" y="199"/>
                    </a:lnTo>
                    <a:lnTo>
                      <a:pt x="110" y="207"/>
                    </a:lnTo>
                    <a:lnTo>
                      <a:pt x="107" y="214"/>
                    </a:lnTo>
                    <a:lnTo>
                      <a:pt x="104" y="216"/>
                    </a:lnTo>
                    <a:lnTo>
                      <a:pt x="101" y="218"/>
                    </a:lnTo>
                    <a:lnTo>
                      <a:pt x="101" y="221"/>
                    </a:lnTo>
                    <a:lnTo>
                      <a:pt x="103" y="222"/>
                    </a:lnTo>
                    <a:lnTo>
                      <a:pt x="106" y="222"/>
                    </a:lnTo>
                    <a:lnTo>
                      <a:pt x="114" y="223"/>
                    </a:lnTo>
                    <a:lnTo>
                      <a:pt x="118" y="231"/>
                    </a:lnTo>
                    <a:lnTo>
                      <a:pt x="118" y="237"/>
                    </a:lnTo>
                    <a:lnTo>
                      <a:pt x="120" y="238"/>
                    </a:lnTo>
                    <a:lnTo>
                      <a:pt x="121" y="241"/>
                    </a:lnTo>
                    <a:lnTo>
                      <a:pt x="123" y="243"/>
                    </a:lnTo>
                    <a:lnTo>
                      <a:pt x="123" y="251"/>
                    </a:lnTo>
                    <a:lnTo>
                      <a:pt x="124" y="25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64" name="Freeform 5116">
                <a:extLst>
                  <a:ext uri="{FF2B5EF4-FFF2-40B4-BE49-F238E27FC236}">
                    <a16:creationId xmlns:a16="http://schemas.microsoft.com/office/drawing/2014/main" id="{3CE772BE-0C0B-9349-E3DF-D808047C32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1" y="2586"/>
                <a:ext cx="91" cy="24"/>
              </a:xfrm>
              <a:custGeom>
                <a:avLst/>
                <a:gdLst>
                  <a:gd name="T0" fmla="*/ 356 w 364"/>
                  <a:gd name="T1" fmla="*/ 96 h 96"/>
                  <a:gd name="T2" fmla="*/ 354 w 364"/>
                  <a:gd name="T3" fmla="*/ 89 h 96"/>
                  <a:gd name="T4" fmla="*/ 363 w 364"/>
                  <a:gd name="T5" fmla="*/ 67 h 96"/>
                  <a:gd name="T6" fmla="*/ 364 w 364"/>
                  <a:gd name="T7" fmla="*/ 65 h 96"/>
                  <a:gd name="T8" fmla="*/ 363 w 364"/>
                  <a:gd name="T9" fmla="*/ 64 h 96"/>
                  <a:gd name="T10" fmla="*/ 357 w 364"/>
                  <a:gd name="T11" fmla="*/ 57 h 96"/>
                  <a:gd name="T12" fmla="*/ 349 w 364"/>
                  <a:gd name="T13" fmla="*/ 58 h 96"/>
                  <a:gd name="T14" fmla="*/ 346 w 364"/>
                  <a:gd name="T15" fmla="*/ 55 h 96"/>
                  <a:gd name="T16" fmla="*/ 338 w 364"/>
                  <a:gd name="T17" fmla="*/ 60 h 96"/>
                  <a:gd name="T18" fmla="*/ 328 w 364"/>
                  <a:gd name="T19" fmla="*/ 54 h 96"/>
                  <a:gd name="T20" fmla="*/ 328 w 364"/>
                  <a:gd name="T21" fmla="*/ 30 h 96"/>
                  <a:gd name="T22" fmla="*/ 332 w 364"/>
                  <a:gd name="T23" fmla="*/ 23 h 96"/>
                  <a:gd name="T24" fmla="*/ 317 w 364"/>
                  <a:gd name="T25" fmla="*/ 15 h 96"/>
                  <a:gd name="T26" fmla="*/ 311 w 364"/>
                  <a:gd name="T27" fmla="*/ 8 h 96"/>
                  <a:gd name="T28" fmla="*/ 307 w 364"/>
                  <a:gd name="T29" fmla="*/ 11 h 96"/>
                  <a:gd name="T30" fmla="*/ 284 w 364"/>
                  <a:gd name="T31" fmla="*/ 12 h 96"/>
                  <a:gd name="T32" fmla="*/ 275 w 364"/>
                  <a:gd name="T33" fmla="*/ 16 h 96"/>
                  <a:gd name="T34" fmla="*/ 262 w 364"/>
                  <a:gd name="T35" fmla="*/ 23 h 96"/>
                  <a:gd name="T36" fmla="*/ 260 w 364"/>
                  <a:gd name="T37" fmla="*/ 25 h 96"/>
                  <a:gd name="T38" fmla="*/ 257 w 364"/>
                  <a:gd name="T39" fmla="*/ 50 h 96"/>
                  <a:gd name="T40" fmla="*/ 251 w 364"/>
                  <a:gd name="T41" fmla="*/ 67 h 96"/>
                  <a:gd name="T42" fmla="*/ 247 w 364"/>
                  <a:gd name="T43" fmla="*/ 72 h 96"/>
                  <a:gd name="T44" fmla="*/ 244 w 364"/>
                  <a:gd name="T45" fmla="*/ 74 h 96"/>
                  <a:gd name="T46" fmla="*/ 229 w 364"/>
                  <a:gd name="T47" fmla="*/ 86 h 96"/>
                  <a:gd name="T48" fmla="*/ 223 w 364"/>
                  <a:gd name="T49" fmla="*/ 92 h 96"/>
                  <a:gd name="T50" fmla="*/ 219 w 364"/>
                  <a:gd name="T51" fmla="*/ 89 h 96"/>
                  <a:gd name="T52" fmla="*/ 214 w 364"/>
                  <a:gd name="T53" fmla="*/ 64 h 96"/>
                  <a:gd name="T54" fmla="*/ 181 w 364"/>
                  <a:gd name="T55" fmla="*/ 26 h 96"/>
                  <a:gd name="T56" fmla="*/ 163 w 364"/>
                  <a:gd name="T57" fmla="*/ 40 h 96"/>
                  <a:gd name="T58" fmla="*/ 162 w 364"/>
                  <a:gd name="T59" fmla="*/ 40 h 96"/>
                  <a:gd name="T60" fmla="*/ 160 w 364"/>
                  <a:gd name="T61" fmla="*/ 38 h 96"/>
                  <a:gd name="T62" fmla="*/ 159 w 364"/>
                  <a:gd name="T63" fmla="*/ 34 h 96"/>
                  <a:gd name="T64" fmla="*/ 155 w 364"/>
                  <a:gd name="T65" fmla="*/ 28 h 96"/>
                  <a:gd name="T66" fmla="*/ 140 w 364"/>
                  <a:gd name="T67" fmla="*/ 16 h 96"/>
                  <a:gd name="T68" fmla="*/ 127 w 364"/>
                  <a:gd name="T69" fmla="*/ 25 h 96"/>
                  <a:gd name="T70" fmla="*/ 118 w 364"/>
                  <a:gd name="T71" fmla="*/ 18 h 96"/>
                  <a:gd name="T72" fmla="*/ 120 w 364"/>
                  <a:gd name="T73" fmla="*/ 15 h 96"/>
                  <a:gd name="T74" fmla="*/ 121 w 364"/>
                  <a:gd name="T75" fmla="*/ 8 h 96"/>
                  <a:gd name="T76" fmla="*/ 113 w 364"/>
                  <a:gd name="T77" fmla="*/ 8 h 96"/>
                  <a:gd name="T78" fmla="*/ 109 w 364"/>
                  <a:gd name="T79" fmla="*/ 9 h 96"/>
                  <a:gd name="T80" fmla="*/ 106 w 364"/>
                  <a:gd name="T81" fmla="*/ 12 h 96"/>
                  <a:gd name="T82" fmla="*/ 106 w 364"/>
                  <a:gd name="T83" fmla="*/ 21 h 96"/>
                  <a:gd name="T84" fmla="*/ 102 w 364"/>
                  <a:gd name="T85" fmla="*/ 22 h 96"/>
                  <a:gd name="T86" fmla="*/ 81 w 364"/>
                  <a:gd name="T87" fmla="*/ 21 h 96"/>
                  <a:gd name="T88" fmla="*/ 77 w 364"/>
                  <a:gd name="T89" fmla="*/ 23 h 96"/>
                  <a:gd name="T90" fmla="*/ 71 w 364"/>
                  <a:gd name="T91" fmla="*/ 28 h 96"/>
                  <a:gd name="T92" fmla="*/ 68 w 364"/>
                  <a:gd name="T93" fmla="*/ 16 h 96"/>
                  <a:gd name="T94" fmla="*/ 64 w 364"/>
                  <a:gd name="T95" fmla="*/ 4 h 96"/>
                  <a:gd name="T96" fmla="*/ 51 w 364"/>
                  <a:gd name="T97" fmla="*/ 2 h 96"/>
                  <a:gd name="T98" fmla="*/ 40 w 364"/>
                  <a:gd name="T99" fmla="*/ 0 h 96"/>
                  <a:gd name="T100" fmla="*/ 39 w 364"/>
                  <a:gd name="T101" fmla="*/ 5 h 96"/>
                  <a:gd name="T102" fmla="*/ 23 w 364"/>
                  <a:gd name="T103" fmla="*/ 2 h 96"/>
                  <a:gd name="T104" fmla="*/ 7 w 364"/>
                  <a:gd name="T105" fmla="*/ 7 h 96"/>
                  <a:gd name="T106" fmla="*/ 1 w 364"/>
                  <a:gd name="T107" fmla="*/ 9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64" h="96">
                    <a:moveTo>
                      <a:pt x="359" y="96"/>
                    </a:moveTo>
                    <a:lnTo>
                      <a:pt x="356" y="96"/>
                    </a:lnTo>
                    <a:lnTo>
                      <a:pt x="354" y="95"/>
                    </a:lnTo>
                    <a:lnTo>
                      <a:pt x="354" y="89"/>
                    </a:lnTo>
                    <a:lnTo>
                      <a:pt x="357" y="79"/>
                    </a:lnTo>
                    <a:lnTo>
                      <a:pt x="363" y="67"/>
                    </a:lnTo>
                    <a:lnTo>
                      <a:pt x="363" y="65"/>
                    </a:lnTo>
                    <a:lnTo>
                      <a:pt x="364" y="65"/>
                    </a:lnTo>
                    <a:lnTo>
                      <a:pt x="364" y="64"/>
                    </a:lnTo>
                    <a:lnTo>
                      <a:pt x="363" y="64"/>
                    </a:lnTo>
                    <a:lnTo>
                      <a:pt x="361" y="61"/>
                    </a:lnTo>
                    <a:lnTo>
                      <a:pt x="357" y="57"/>
                    </a:lnTo>
                    <a:lnTo>
                      <a:pt x="353" y="57"/>
                    </a:lnTo>
                    <a:lnTo>
                      <a:pt x="349" y="58"/>
                    </a:lnTo>
                    <a:lnTo>
                      <a:pt x="348" y="58"/>
                    </a:lnTo>
                    <a:lnTo>
                      <a:pt x="346" y="55"/>
                    </a:lnTo>
                    <a:lnTo>
                      <a:pt x="342" y="57"/>
                    </a:lnTo>
                    <a:lnTo>
                      <a:pt x="338" y="60"/>
                    </a:lnTo>
                    <a:lnTo>
                      <a:pt x="332" y="57"/>
                    </a:lnTo>
                    <a:lnTo>
                      <a:pt x="328" y="54"/>
                    </a:lnTo>
                    <a:lnTo>
                      <a:pt x="325" y="36"/>
                    </a:lnTo>
                    <a:lnTo>
                      <a:pt x="328" y="30"/>
                    </a:lnTo>
                    <a:lnTo>
                      <a:pt x="331" y="29"/>
                    </a:lnTo>
                    <a:lnTo>
                      <a:pt x="332" y="23"/>
                    </a:lnTo>
                    <a:lnTo>
                      <a:pt x="331" y="21"/>
                    </a:lnTo>
                    <a:lnTo>
                      <a:pt x="317" y="15"/>
                    </a:lnTo>
                    <a:lnTo>
                      <a:pt x="311" y="11"/>
                    </a:lnTo>
                    <a:lnTo>
                      <a:pt x="311" y="8"/>
                    </a:lnTo>
                    <a:lnTo>
                      <a:pt x="310" y="8"/>
                    </a:lnTo>
                    <a:lnTo>
                      <a:pt x="307" y="11"/>
                    </a:lnTo>
                    <a:lnTo>
                      <a:pt x="304" y="12"/>
                    </a:lnTo>
                    <a:lnTo>
                      <a:pt x="284" y="12"/>
                    </a:lnTo>
                    <a:lnTo>
                      <a:pt x="276" y="15"/>
                    </a:lnTo>
                    <a:lnTo>
                      <a:pt x="275" y="16"/>
                    </a:lnTo>
                    <a:lnTo>
                      <a:pt x="274" y="19"/>
                    </a:lnTo>
                    <a:lnTo>
                      <a:pt x="262" y="23"/>
                    </a:lnTo>
                    <a:lnTo>
                      <a:pt x="260" y="23"/>
                    </a:lnTo>
                    <a:lnTo>
                      <a:pt x="260" y="25"/>
                    </a:lnTo>
                    <a:lnTo>
                      <a:pt x="257" y="40"/>
                    </a:lnTo>
                    <a:lnTo>
                      <a:pt x="257" y="50"/>
                    </a:lnTo>
                    <a:lnTo>
                      <a:pt x="258" y="53"/>
                    </a:lnTo>
                    <a:lnTo>
                      <a:pt x="251" y="67"/>
                    </a:lnTo>
                    <a:lnTo>
                      <a:pt x="247" y="71"/>
                    </a:lnTo>
                    <a:lnTo>
                      <a:pt x="247" y="72"/>
                    </a:lnTo>
                    <a:lnTo>
                      <a:pt x="246" y="72"/>
                    </a:lnTo>
                    <a:lnTo>
                      <a:pt x="244" y="74"/>
                    </a:lnTo>
                    <a:lnTo>
                      <a:pt x="230" y="85"/>
                    </a:lnTo>
                    <a:lnTo>
                      <a:pt x="229" y="86"/>
                    </a:lnTo>
                    <a:lnTo>
                      <a:pt x="226" y="88"/>
                    </a:lnTo>
                    <a:lnTo>
                      <a:pt x="223" y="92"/>
                    </a:lnTo>
                    <a:lnTo>
                      <a:pt x="222" y="90"/>
                    </a:lnTo>
                    <a:lnTo>
                      <a:pt x="219" y="89"/>
                    </a:lnTo>
                    <a:lnTo>
                      <a:pt x="214" y="85"/>
                    </a:lnTo>
                    <a:lnTo>
                      <a:pt x="214" y="64"/>
                    </a:lnTo>
                    <a:lnTo>
                      <a:pt x="184" y="26"/>
                    </a:lnTo>
                    <a:lnTo>
                      <a:pt x="181" y="26"/>
                    </a:lnTo>
                    <a:lnTo>
                      <a:pt x="164" y="40"/>
                    </a:lnTo>
                    <a:lnTo>
                      <a:pt x="163" y="40"/>
                    </a:lnTo>
                    <a:lnTo>
                      <a:pt x="162" y="41"/>
                    </a:lnTo>
                    <a:lnTo>
                      <a:pt x="162" y="40"/>
                    </a:lnTo>
                    <a:lnTo>
                      <a:pt x="159" y="40"/>
                    </a:lnTo>
                    <a:lnTo>
                      <a:pt x="160" y="38"/>
                    </a:lnTo>
                    <a:lnTo>
                      <a:pt x="160" y="37"/>
                    </a:lnTo>
                    <a:lnTo>
                      <a:pt x="159" y="34"/>
                    </a:lnTo>
                    <a:lnTo>
                      <a:pt x="159" y="32"/>
                    </a:lnTo>
                    <a:lnTo>
                      <a:pt x="155" y="28"/>
                    </a:lnTo>
                    <a:lnTo>
                      <a:pt x="142" y="19"/>
                    </a:lnTo>
                    <a:lnTo>
                      <a:pt x="140" y="16"/>
                    </a:lnTo>
                    <a:lnTo>
                      <a:pt x="137" y="15"/>
                    </a:lnTo>
                    <a:lnTo>
                      <a:pt x="127" y="25"/>
                    </a:lnTo>
                    <a:lnTo>
                      <a:pt x="118" y="19"/>
                    </a:lnTo>
                    <a:lnTo>
                      <a:pt x="118" y="18"/>
                    </a:lnTo>
                    <a:lnTo>
                      <a:pt x="120" y="16"/>
                    </a:lnTo>
                    <a:lnTo>
                      <a:pt x="120" y="15"/>
                    </a:lnTo>
                    <a:lnTo>
                      <a:pt x="121" y="11"/>
                    </a:lnTo>
                    <a:lnTo>
                      <a:pt x="121" y="8"/>
                    </a:lnTo>
                    <a:lnTo>
                      <a:pt x="120" y="7"/>
                    </a:lnTo>
                    <a:lnTo>
                      <a:pt x="113" y="8"/>
                    </a:lnTo>
                    <a:lnTo>
                      <a:pt x="110" y="9"/>
                    </a:lnTo>
                    <a:lnTo>
                      <a:pt x="109" y="9"/>
                    </a:lnTo>
                    <a:lnTo>
                      <a:pt x="104" y="11"/>
                    </a:lnTo>
                    <a:lnTo>
                      <a:pt x="106" y="12"/>
                    </a:lnTo>
                    <a:lnTo>
                      <a:pt x="109" y="18"/>
                    </a:lnTo>
                    <a:lnTo>
                      <a:pt x="106" y="21"/>
                    </a:lnTo>
                    <a:lnTo>
                      <a:pt x="103" y="22"/>
                    </a:lnTo>
                    <a:lnTo>
                      <a:pt x="102" y="22"/>
                    </a:lnTo>
                    <a:lnTo>
                      <a:pt x="93" y="25"/>
                    </a:lnTo>
                    <a:lnTo>
                      <a:pt x="81" y="21"/>
                    </a:lnTo>
                    <a:lnTo>
                      <a:pt x="80" y="21"/>
                    </a:lnTo>
                    <a:lnTo>
                      <a:pt x="77" y="23"/>
                    </a:lnTo>
                    <a:lnTo>
                      <a:pt x="75" y="26"/>
                    </a:lnTo>
                    <a:lnTo>
                      <a:pt x="71" y="28"/>
                    </a:lnTo>
                    <a:lnTo>
                      <a:pt x="70" y="28"/>
                    </a:lnTo>
                    <a:lnTo>
                      <a:pt x="68" y="16"/>
                    </a:lnTo>
                    <a:lnTo>
                      <a:pt x="68" y="8"/>
                    </a:lnTo>
                    <a:lnTo>
                      <a:pt x="64" y="4"/>
                    </a:lnTo>
                    <a:lnTo>
                      <a:pt x="60" y="2"/>
                    </a:lnTo>
                    <a:lnTo>
                      <a:pt x="51" y="2"/>
                    </a:lnTo>
                    <a:lnTo>
                      <a:pt x="44" y="0"/>
                    </a:lnTo>
                    <a:lnTo>
                      <a:pt x="40" y="0"/>
                    </a:lnTo>
                    <a:lnTo>
                      <a:pt x="40" y="4"/>
                    </a:lnTo>
                    <a:lnTo>
                      <a:pt x="39" y="5"/>
                    </a:lnTo>
                    <a:lnTo>
                      <a:pt x="30" y="5"/>
                    </a:lnTo>
                    <a:lnTo>
                      <a:pt x="23" y="2"/>
                    </a:lnTo>
                    <a:lnTo>
                      <a:pt x="8" y="5"/>
                    </a:lnTo>
                    <a:lnTo>
                      <a:pt x="7" y="7"/>
                    </a:lnTo>
                    <a:lnTo>
                      <a:pt x="3" y="8"/>
                    </a:lnTo>
                    <a:lnTo>
                      <a:pt x="1" y="9"/>
                    </a:lnTo>
                    <a:lnTo>
                      <a:pt x="0" y="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65" name="Freeform 5117">
                <a:extLst>
                  <a:ext uri="{FF2B5EF4-FFF2-40B4-BE49-F238E27FC236}">
                    <a16:creationId xmlns:a16="http://schemas.microsoft.com/office/drawing/2014/main" id="{772E8532-8737-B3E4-81C0-13A071E9BA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0" y="2603"/>
                <a:ext cx="15" cy="7"/>
              </a:xfrm>
              <a:custGeom>
                <a:avLst/>
                <a:gdLst>
                  <a:gd name="T0" fmla="*/ 58 w 58"/>
                  <a:gd name="T1" fmla="*/ 1 h 25"/>
                  <a:gd name="T2" fmla="*/ 54 w 58"/>
                  <a:gd name="T3" fmla="*/ 0 h 25"/>
                  <a:gd name="T4" fmla="*/ 49 w 58"/>
                  <a:gd name="T5" fmla="*/ 0 h 25"/>
                  <a:gd name="T6" fmla="*/ 43 w 58"/>
                  <a:gd name="T7" fmla="*/ 1 h 25"/>
                  <a:gd name="T8" fmla="*/ 29 w 58"/>
                  <a:gd name="T9" fmla="*/ 3 h 25"/>
                  <a:gd name="T10" fmla="*/ 25 w 58"/>
                  <a:gd name="T11" fmla="*/ 0 h 25"/>
                  <a:gd name="T12" fmla="*/ 19 w 58"/>
                  <a:gd name="T13" fmla="*/ 0 h 25"/>
                  <a:gd name="T14" fmla="*/ 16 w 58"/>
                  <a:gd name="T15" fmla="*/ 3 h 25"/>
                  <a:gd name="T16" fmla="*/ 15 w 58"/>
                  <a:gd name="T17" fmla="*/ 5 h 25"/>
                  <a:gd name="T18" fmla="*/ 15 w 58"/>
                  <a:gd name="T19" fmla="*/ 11 h 25"/>
                  <a:gd name="T20" fmla="*/ 14 w 58"/>
                  <a:gd name="T21" fmla="*/ 18 h 25"/>
                  <a:gd name="T22" fmla="*/ 12 w 58"/>
                  <a:gd name="T23" fmla="*/ 19 h 25"/>
                  <a:gd name="T24" fmla="*/ 4 w 58"/>
                  <a:gd name="T25" fmla="*/ 19 h 25"/>
                  <a:gd name="T26" fmla="*/ 0 w 58"/>
                  <a:gd name="T27" fmla="*/ 24 h 25"/>
                  <a:gd name="T28" fmla="*/ 0 w 58"/>
                  <a:gd name="T29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8" h="25">
                    <a:moveTo>
                      <a:pt x="58" y="1"/>
                    </a:moveTo>
                    <a:lnTo>
                      <a:pt x="54" y="0"/>
                    </a:lnTo>
                    <a:lnTo>
                      <a:pt x="49" y="0"/>
                    </a:lnTo>
                    <a:lnTo>
                      <a:pt x="43" y="1"/>
                    </a:lnTo>
                    <a:lnTo>
                      <a:pt x="29" y="3"/>
                    </a:lnTo>
                    <a:lnTo>
                      <a:pt x="25" y="0"/>
                    </a:lnTo>
                    <a:lnTo>
                      <a:pt x="19" y="0"/>
                    </a:lnTo>
                    <a:lnTo>
                      <a:pt x="16" y="3"/>
                    </a:lnTo>
                    <a:lnTo>
                      <a:pt x="15" y="5"/>
                    </a:lnTo>
                    <a:lnTo>
                      <a:pt x="15" y="11"/>
                    </a:lnTo>
                    <a:lnTo>
                      <a:pt x="14" y="18"/>
                    </a:lnTo>
                    <a:lnTo>
                      <a:pt x="12" y="19"/>
                    </a:lnTo>
                    <a:lnTo>
                      <a:pt x="4" y="19"/>
                    </a:lnTo>
                    <a:lnTo>
                      <a:pt x="0" y="24"/>
                    </a:lnTo>
                    <a:lnTo>
                      <a:pt x="0" y="2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66" name="Freeform 5118">
                <a:extLst>
                  <a:ext uri="{FF2B5EF4-FFF2-40B4-BE49-F238E27FC236}">
                    <a16:creationId xmlns:a16="http://schemas.microsoft.com/office/drawing/2014/main" id="{4A564A20-A892-09B7-0A98-331366E0E6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8" y="2610"/>
                <a:ext cx="81" cy="63"/>
              </a:xfrm>
              <a:custGeom>
                <a:avLst/>
                <a:gdLst>
                  <a:gd name="T0" fmla="*/ 24 w 323"/>
                  <a:gd name="T1" fmla="*/ 182 h 254"/>
                  <a:gd name="T2" fmla="*/ 29 w 323"/>
                  <a:gd name="T3" fmla="*/ 176 h 254"/>
                  <a:gd name="T4" fmla="*/ 34 w 323"/>
                  <a:gd name="T5" fmla="*/ 177 h 254"/>
                  <a:gd name="T6" fmla="*/ 34 w 323"/>
                  <a:gd name="T7" fmla="*/ 190 h 254"/>
                  <a:gd name="T8" fmla="*/ 36 w 323"/>
                  <a:gd name="T9" fmla="*/ 205 h 254"/>
                  <a:gd name="T10" fmla="*/ 48 w 323"/>
                  <a:gd name="T11" fmla="*/ 215 h 254"/>
                  <a:gd name="T12" fmla="*/ 43 w 323"/>
                  <a:gd name="T13" fmla="*/ 220 h 254"/>
                  <a:gd name="T14" fmla="*/ 45 w 323"/>
                  <a:gd name="T15" fmla="*/ 226 h 254"/>
                  <a:gd name="T16" fmla="*/ 53 w 323"/>
                  <a:gd name="T17" fmla="*/ 222 h 254"/>
                  <a:gd name="T18" fmla="*/ 72 w 323"/>
                  <a:gd name="T19" fmla="*/ 226 h 254"/>
                  <a:gd name="T20" fmla="*/ 85 w 323"/>
                  <a:gd name="T21" fmla="*/ 227 h 254"/>
                  <a:gd name="T22" fmla="*/ 96 w 323"/>
                  <a:gd name="T23" fmla="*/ 211 h 254"/>
                  <a:gd name="T24" fmla="*/ 105 w 323"/>
                  <a:gd name="T25" fmla="*/ 197 h 254"/>
                  <a:gd name="T26" fmla="*/ 119 w 323"/>
                  <a:gd name="T27" fmla="*/ 208 h 254"/>
                  <a:gd name="T28" fmla="*/ 129 w 323"/>
                  <a:gd name="T29" fmla="*/ 205 h 254"/>
                  <a:gd name="T30" fmla="*/ 127 w 323"/>
                  <a:gd name="T31" fmla="*/ 194 h 254"/>
                  <a:gd name="T32" fmla="*/ 137 w 323"/>
                  <a:gd name="T33" fmla="*/ 187 h 254"/>
                  <a:gd name="T34" fmla="*/ 143 w 323"/>
                  <a:gd name="T35" fmla="*/ 169 h 254"/>
                  <a:gd name="T36" fmla="*/ 151 w 323"/>
                  <a:gd name="T37" fmla="*/ 160 h 254"/>
                  <a:gd name="T38" fmla="*/ 155 w 323"/>
                  <a:gd name="T39" fmla="*/ 151 h 254"/>
                  <a:gd name="T40" fmla="*/ 159 w 323"/>
                  <a:gd name="T41" fmla="*/ 148 h 254"/>
                  <a:gd name="T42" fmla="*/ 158 w 323"/>
                  <a:gd name="T43" fmla="*/ 156 h 254"/>
                  <a:gd name="T44" fmla="*/ 159 w 323"/>
                  <a:gd name="T45" fmla="*/ 167 h 254"/>
                  <a:gd name="T46" fmla="*/ 159 w 323"/>
                  <a:gd name="T47" fmla="*/ 186 h 254"/>
                  <a:gd name="T48" fmla="*/ 162 w 323"/>
                  <a:gd name="T49" fmla="*/ 198 h 254"/>
                  <a:gd name="T50" fmla="*/ 161 w 323"/>
                  <a:gd name="T51" fmla="*/ 212 h 254"/>
                  <a:gd name="T52" fmla="*/ 151 w 323"/>
                  <a:gd name="T53" fmla="*/ 216 h 254"/>
                  <a:gd name="T54" fmla="*/ 146 w 323"/>
                  <a:gd name="T55" fmla="*/ 220 h 254"/>
                  <a:gd name="T56" fmla="*/ 148 w 323"/>
                  <a:gd name="T57" fmla="*/ 253 h 254"/>
                  <a:gd name="T58" fmla="*/ 172 w 323"/>
                  <a:gd name="T59" fmla="*/ 253 h 254"/>
                  <a:gd name="T60" fmla="*/ 190 w 323"/>
                  <a:gd name="T61" fmla="*/ 250 h 254"/>
                  <a:gd name="T62" fmla="*/ 199 w 323"/>
                  <a:gd name="T63" fmla="*/ 230 h 254"/>
                  <a:gd name="T64" fmla="*/ 189 w 323"/>
                  <a:gd name="T65" fmla="*/ 219 h 254"/>
                  <a:gd name="T66" fmla="*/ 185 w 323"/>
                  <a:gd name="T67" fmla="*/ 180 h 254"/>
                  <a:gd name="T68" fmla="*/ 178 w 323"/>
                  <a:gd name="T69" fmla="*/ 165 h 254"/>
                  <a:gd name="T70" fmla="*/ 199 w 323"/>
                  <a:gd name="T71" fmla="*/ 176 h 254"/>
                  <a:gd name="T72" fmla="*/ 211 w 323"/>
                  <a:gd name="T73" fmla="*/ 170 h 254"/>
                  <a:gd name="T74" fmla="*/ 221 w 323"/>
                  <a:gd name="T75" fmla="*/ 167 h 254"/>
                  <a:gd name="T76" fmla="*/ 231 w 323"/>
                  <a:gd name="T77" fmla="*/ 156 h 254"/>
                  <a:gd name="T78" fmla="*/ 250 w 323"/>
                  <a:gd name="T79" fmla="*/ 148 h 254"/>
                  <a:gd name="T80" fmla="*/ 257 w 323"/>
                  <a:gd name="T81" fmla="*/ 123 h 254"/>
                  <a:gd name="T82" fmla="*/ 261 w 323"/>
                  <a:gd name="T83" fmla="*/ 121 h 254"/>
                  <a:gd name="T84" fmla="*/ 271 w 323"/>
                  <a:gd name="T85" fmla="*/ 120 h 254"/>
                  <a:gd name="T86" fmla="*/ 280 w 323"/>
                  <a:gd name="T87" fmla="*/ 109 h 254"/>
                  <a:gd name="T88" fmla="*/ 293 w 323"/>
                  <a:gd name="T89" fmla="*/ 109 h 254"/>
                  <a:gd name="T90" fmla="*/ 299 w 323"/>
                  <a:gd name="T91" fmla="*/ 112 h 254"/>
                  <a:gd name="T92" fmla="*/ 309 w 323"/>
                  <a:gd name="T93" fmla="*/ 124 h 254"/>
                  <a:gd name="T94" fmla="*/ 316 w 323"/>
                  <a:gd name="T95" fmla="*/ 117 h 254"/>
                  <a:gd name="T96" fmla="*/ 317 w 323"/>
                  <a:gd name="T97" fmla="*/ 113 h 254"/>
                  <a:gd name="T98" fmla="*/ 316 w 323"/>
                  <a:gd name="T99" fmla="*/ 106 h 254"/>
                  <a:gd name="T100" fmla="*/ 310 w 323"/>
                  <a:gd name="T101" fmla="*/ 74 h 254"/>
                  <a:gd name="T102" fmla="*/ 320 w 323"/>
                  <a:gd name="T103" fmla="*/ 63 h 254"/>
                  <a:gd name="T104" fmla="*/ 323 w 323"/>
                  <a:gd name="T105" fmla="*/ 53 h 254"/>
                  <a:gd name="T106" fmla="*/ 319 w 323"/>
                  <a:gd name="T107" fmla="*/ 49 h 254"/>
                  <a:gd name="T108" fmla="*/ 313 w 323"/>
                  <a:gd name="T109" fmla="*/ 50 h 254"/>
                  <a:gd name="T110" fmla="*/ 289 w 323"/>
                  <a:gd name="T111" fmla="*/ 32 h 254"/>
                  <a:gd name="T112" fmla="*/ 286 w 323"/>
                  <a:gd name="T113" fmla="*/ 28 h 254"/>
                  <a:gd name="T114" fmla="*/ 289 w 323"/>
                  <a:gd name="T115" fmla="*/ 21 h 254"/>
                  <a:gd name="T116" fmla="*/ 293 w 323"/>
                  <a:gd name="T117" fmla="*/ 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23" h="254">
                    <a:moveTo>
                      <a:pt x="0" y="200"/>
                    </a:moveTo>
                    <a:lnTo>
                      <a:pt x="0" y="198"/>
                    </a:lnTo>
                    <a:lnTo>
                      <a:pt x="24" y="182"/>
                    </a:lnTo>
                    <a:lnTo>
                      <a:pt x="25" y="180"/>
                    </a:lnTo>
                    <a:lnTo>
                      <a:pt x="29" y="180"/>
                    </a:lnTo>
                    <a:lnTo>
                      <a:pt x="29" y="176"/>
                    </a:lnTo>
                    <a:lnTo>
                      <a:pt x="31" y="176"/>
                    </a:lnTo>
                    <a:lnTo>
                      <a:pt x="32" y="177"/>
                    </a:lnTo>
                    <a:lnTo>
                      <a:pt x="34" y="177"/>
                    </a:lnTo>
                    <a:lnTo>
                      <a:pt x="35" y="179"/>
                    </a:lnTo>
                    <a:lnTo>
                      <a:pt x="36" y="183"/>
                    </a:lnTo>
                    <a:lnTo>
                      <a:pt x="34" y="190"/>
                    </a:lnTo>
                    <a:lnTo>
                      <a:pt x="32" y="197"/>
                    </a:lnTo>
                    <a:lnTo>
                      <a:pt x="32" y="201"/>
                    </a:lnTo>
                    <a:lnTo>
                      <a:pt x="36" y="205"/>
                    </a:lnTo>
                    <a:lnTo>
                      <a:pt x="43" y="206"/>
                    </a:lnTo>
                    <a:lnTo>
                      <a:pt x="46" y="211"/>
                    </a:lnTo>
                    <a:lnTo>
                      <a:pt x="48" y="215"/>
                    </a:lnTo>
                    <a:lnTo>
                      <a:pt x="48" y="218"/>
                    </a:lnTo>
                    <a:lnTo>
                      <a:pt x="45" y="218"/>
                    </a:lnTo>
                    <a:lnTo>
                      <a:pt x="43" y="220"/>
                    </a:lnTo>
                    <a:lnTo>
                      <a:pt x="42" y="225"/>
                    </a:lnTo>
                    <a:lnTo>
                      <a:pt x="43" y="225"/>
                    </a:lnTo>
                    <a:lnTo>
                      <a:pt x="45" y="226"/>
                    </a:lnTo>
                    <a:lnTo>
                      <a:pt x="49" y="226"/>
                    </a:lnTo>
                    <a:lnTo>
                      <a:pt x="49" y="223"/>
                    </a:lnTo>
                    <a:lnTo>
                      <a:pt x="53" y="222"/>
                    </a:lnTo>
                    <a:lnTo>
                      <a:pt x="59" y="222"/>
                    </a:lnTo>
                    <a:lnTo>
                      <a:pt x="69" y="225"/>
                    </a:lnTo>
                    <a:lnTo>
                      <a:pt x="72" y="226"/>
                    </a:lnTo>
                    <a:lnTo>
                      <a:pt x="80" y="226"/>
                    </a:lnTo>
                    <a:lnTo>
                      <a:pt x="84" y="227"/>
                    </a:lnTo>
                    <a:lnTo>
                      <a:pt x="85" y="227"/>
                    </a:lnTo>
                    <a:lnTo>
                      <a:pt x="88" y="226"/>
                    </a:lnTo>
                    <a:lnTo>
                      <a:pt x="91" y="223"/>
                    </a:lnTo>
                    <a:lnTo>
                      <a:pt x="96" y="211"/>
                    </a:lnTo>
                    <a:lnTo>
                      <a:pt x="96" y="205"/>
                    </a:lnTo>
                    <a:lnTo>
                      <a:pt x="98" y="205"/>
                    </a:lnTo>
                    <a:lnTo>
                      <a:pt x="105" y="197"/>
                    </a:lnTo>
                    <a:lnTo>
                      <a:pt x="109" y="196"/>
                    </a:lnTo>
                    <a:lnTo>
                      <a:pt x="115" y="200"/>
                    </a:lnTo>
                    <a:lnTo>
                      <a:pt x="119" y="208"/>
                    </a:lnTo>
                    <a:lnTo>
                      <a:pt x="119" y="209"/>
                    </a:lnTo>
                    <a:lnTo>
                      <a:pt x="125" y="209"/>
                    </a:lnTo>
                    <a:lnTo>
                      <a:pt x="129" y="205"/>
                    </a:lnTo>
                    <a:lnTo>
                      <a:pt x="129" y="200"/>
                    </a:lnTo>
                    <a:lnTo>
                      <a:pt x="127" y="198"/>
                    </a:lnTo>
                    <a:lnTo>
                      <a:pt x="127" y="194"/>
                    </a:lnTo>
                    <a:lnTo>
                      <a:pt x="130" y="189"/>
                    </a:lnTo>
                    <a:lnTo>
                      <a:pt x="133" y="187"/>
                    </a:lnTo>
                    <a:lnTo>
                      <a:pt x="137" y="187"/>
                    </a:lnTo>
                    <a:lnTo>
                      <a:pt x="140" y="183"/>
                    </a:lnTo>
                    <a:lnTo>
                      <a:pt x="143" y="177"/>
                    </a:lnTo>
                    <a:lnTo>
                      <a:pt x="143" y="169"/>
                    </a:lnTo>
                    <a:lnTo>
                      <a:pt x="144" y="167"/>
                    </a:lnTo>
                    <a:lnTo>
                      <a:pt x="146" y="163"/>
                    </a:lnTo>
                    <a:lnTo>
                      <a:pt x="151" y="160"/>
                    </a:lnTo>
                    <a:lnTo>
                      <a:pt x="154" y="159"/>
                    </a:lnTo>
                    <a:lnTo>
                      <a:pt x="155" y="156"/>
                    </a:lnTo>
                    <a:lnTo>
                      <a:pt x="155" y="151"/>
                    </a:lnTo>
                    <a:lnTo>
                      <a:pt x="156" y="146"/>
                    </a:lnTo>
                    <a:lnTo>
                      <a:pt x="158" y="145"/>
                    </a:lnTo>
                    <a:lnTo>
                      <a:pt x="159" y="148"/>
                    </a:lnTo>
                    <a:lnTo>
                      <a:pt x="159" y="151"/>
                    </a:lnTo>
                    <a:lnTo>
                      <a:pt x="158" y="152"/>
                    </a:lnTo>
                    <a:lnTo>
                      <a:pt x="158" y="156"/>
                    </a:lnTo>
                    <a:lnTo>
                      <a:pt x="161" y="159"/>
                    </a:lnTo>
                    <a:lnTo>
                      <a:pt x="161" y="163"/>
                    </a:lnTo>
                    <a:lnTo>
                      <a:pt x="159" y="167"/>
                    </a:lnTo>
                    <a:lnTo>
                      <a:pt x="156" y="184"/>
                    </a:lnTo>
                    <a:lnTo>
                      <a:pt x="158" y="186"/>
                    </a:lnTo>
                    <a:lnTo>
                      <a:pt x="159" y="186"/>
                    </a:lnTo>
                    <a:lnTo>
                      <a:pt x="159" y="187"/>
                    </a:lnTo>
                    <a:lnTo>
                      <a:pt x="161" y="189"/>
                    </a:lnTo>
                    <a:lnTo>
                      <a:pt x="162" y="198"/>
                    </a:lnTo>
                    <a:lnTo>
                      <a:pt x="162" y="209"/>
                    </a:lnTo>
                    <a:lnTo>
                      <a:pt x="161" y="211"/>
                    </a:lnTo>
                    <a:lnTo>
                      <a:pt x="161" y="212"/>
                    </a:lnTo>
                    <a:lnTo>
                      <a:pt x="158" y="215"/>
                    </a:lnTo>
                    <a:lnTo>
                      <a:pt x="156" y="215"/>
                    </a:lnTo>
                    <a:lnTo>
                      <a:pt x="151" y="216"/>
                    </a:lnTo>
                    <a:lnTo>
                      <a:pt x="147" y="218"/>
                    </a:lnTo>
                    <a:lnTo>
                      <a:pt x="146" y="218"/>
                    </a:lnTo>
                    <a:lnTo>
                      <a:pt x="146" y="220"/>
                    </a:lnTo>
                    <a:lnTo>
                      <a:pt x="144" y="226"/>
                    </a:lnTo>
                    <a:lnTo>
                      <a:pt x="144" y="233"/>
                    </a:lnTo>
                    <a:lnTo>
                      <a:pt x="148" y="253"/>
                    </a:lnTo>
                    <a:lnTo>
                      <a:pt x="151" y="254"/>
                    </a:lnTo>
                    <a:lnTo>
                      <a:pt x="159" y="254"/>
                    </a:lnTo>
                    <a:lnTo>
                      <a:pt x="172" y="253"/>
                    </a:lnTo>
                    <a:lnTo>
                      <a:pt x="182" y="253"/>
                    </a:lnTo>
                    <a:lnTo>
                      <a:pt x="189" y="251"/>
                    </a:lnTo>
                    <a:lnTo>
                      <a:pt x="190" y="250"/>
                    </a:lnTo>
                    <a:lnTo>
                      <a:pt x="194" y="247"/>
                    </a:lnTo>
                    <a:lnTo>
                      <a:pt x="199" y="240"/>
                    </a:lnTo>
                    <a:lnTo>
                      <a:pt x="199" y="230"/>
                    </a:lnTo>
                    <a:lnTo>
                      <a:pt x="197" y="229"/>
                    </a:lnTo>
                    <a:lnTo>
                      <a:pt x="194" y="223"/>
                    </a:lnTo>
                    <a:lnTo>
                      <a:pt x="189" y="219"/>
                    </a:lnTo>
                    <a:lnTo>
                      <a:pt x="183" y="213"/>
                    </a:lnTo>
                    <a:lnTo>
                      <a:pt x="182" y="203"/>
                    </a:lnTo>
                    <a:lnTo>
                      <a:pt x="185" y="180"/>
                    </a:lnTo>
                    <a:lnTo>
                      <a:pt x="182" y="169"/>
                    </a:lnTo>
                    <a:lnTo>
                      <a:pt x="178" y="166"/>
                    </a:lnTo>
                    <a:lnTo>
                      <a:pt x="178" y="165"/>
                    </a:lnTo>
                    <a:lnTo>
                      <a:pt x="189" y="166"/>
                    </a:lnTo>
                    <a:lnTo>
                      <a:pt x="193" y="172"/>
                    </a:lnTo>
                    <a:lnTo>
                      <a:pt x="199" y="176"/>
                    </a:lnTo>
                    <a:lnTo>
                      <a:pt x="204" y="173"/>
                    </a:lnTo>
                    <a:lnTo>
                      <a:pt x="207" y="173"/>
                    </a:lnTo>
                    <a:lnTo>
                      <a:pt x="211" y="170"/>
                    </a:lnTo>
                    <a:lnTo>
                      <a:pt x="218" y="169"/>
                    </a:lnTo>
                    <a:lnTo>
                      <a:pt x="219" y="169"/>
                    </a:lnTo>
                    <a:lnTo>
                      <a:pt x="221" y="167"/>
                    </a:lnTo>
                    <a:lnTo>
                      <a:pt x="222" y="167"/>
                    </a:lnTo>
                    <a:lnTo>
                      <a:pt x="231" y="158"/>
                    </a:lnTo>
                    <a:lnTo>
                      <a:pt x="231" y="156"/>
                    </a:lnTo>
                    <a:lnTo>
                      <a:pt x="236" y="151"/>
                    </a:lnTo>
                    <a:lnTo>
                      <a:pt x="243" y="148"/>
                    </a:lnTo>
                    <a:lnTo>
                      <a:pt x="250" y="148"/>
                    </a:lnTo>
                    <a:lnTo>
                      <a:pt x="259" y="141"/>
                    </a:lnTo>
                    <a:lnTo>
                      <a:pt x="259" y="133"/>
                    </a:lnTo>
                    <a:lnTo>
                      <a:pt x="257" y="123"/>
                    </a:lnTo>
                    <a:lnTo>
                      <a:pt x="260" y="119"/>
                    </a:lnTo>
                    <a:lnTo>
                      <a:pt x="261" y="119"/>
                    </a:lnTo>
                    <a:lnTo>
                      <a:pt x="261" y="121"/>
                    </a:lnTo>
                    <a:lnTo>
                      <a:pt x="264" y="124"/>
                    </a:lnTo>
                    <a:lnTo>
                      <a:pt x="271" y="121"/>
                    </a:lnTo>
                    <a:lnTo>
                      <a:pt x="271" y="120"/>
                    </a:lnTo>
                    <a:lnTo>
                      <a:pt x="277" y="116"/>
                    </a:lnTo>
                    <a:lnTo>
                      <a:pt x="277" y="112"/>
                    </a:lnTo>
                    <a:lnTo>
                      <a:pt x="280" y="109"/>
                    </a:lnTo>
                    <a:lnTo>
                      <a:pt x="285" y="107"/>
                    </a:lnTo>
                    <a:lnTo>
                      <a:pt x="286" y="107"/>
                    </a:lnTo>
                    <a:lnTo>
                      <a:pt x="293" y="109"/>
                    </a:lnTo>
                    <a:lnTo>
                      <a:pt x="295" y="109"/>
                    </a:lnTo>
                    <a:lnTo>
                      <a:pt x="298" y="112"/>
                    </a:lnTo>
                    <a:lnTo>
                      <a:pt x="299" y="112"/>
                    </a:lnTo>
                    <a:lnTo>
                      <a:pt x="298" y="114"/>
                    </a:lnTo>
                    <a:lnTo>
                      <a:pt x="307" y="124"/>
                    </a:lnTo>
                    <a:lnTo>
                      <a:pt x="309" y="124"/>
                    </a:lnTo>
                    <a:lnTo>
                      <a:pt x="313" y="121"/>
                    </a:lnTo>
                    <a:lnTo>
                      <a:pt x="314" y="120"/>
                    </a:lnTo>
                    <a:lnTo>
                      <a:pt x="316" y="117"/>
                    </a:lnTo>
                    <a:lnTo>
                      <a:pt x="316" y="114"/>
                    </a:lnTo>
                    <a:lnTo>
                      <a:pt x="317" y="114"/>
                    </a:lnTo>
                    <a:lnTo>
                      <a:pt x="317" y="113"/>
                    </a:lnTo>
                    <a:lnTo>
                      <a:pt x="319" y="113"/>
                    </a:lnTo>
                    <a:lnTo>
                      <a:pt x="319" y="112"/>
                    </a:lnTo>
                    <a:lnTo>
                      <a:pt x="316" y="106"/>
                    </a:lnTo>
                    <a:lnTo>
                      <a:pt x="309" y="86"/>
                    </a:lnTo>
                    <a:lnTo>
                      <a:pt x="310" y="75"/>
                    </a:lnTo>
                    <a:lnTo>
                      <a:pt x="310" y="74"/>
                    </a:lnTo>
                    <a:lnTo>
                      <a:pt x="312" y="71"/>
                    </a:lnTo>
                    <a:lnTo>
                      <a:pt x="314" y="67"/>
                    </a:lnTo>
                    <a:lnTo>
                      <a:pt x="320" y="63"/>
                    </a:lnTo>
                    <a:lnTo>
                      <a:pt x="320" y="57"/>
                    </a:lnTo>
                    <a:lnTo>
                      <a:pt x="321" y="54"/>
                    </a:lnTo>
                    <a:lnTo>
                      <a:pt x="323" y="53"/>
                    </a:lnTo>
                    <a:lnTo>
                      <a:pt x="323" y="50"/>
                    </a:lnTo>
                    <a:lnTo>
                      <a:pt x="321" y="50"/>
                    </a:lnTo>
                    <a:lnTo>
                      <a:pt x="319" y="49"/>
                    </a:lnTo>
                    <a:lnTo>
                      <a:pt x="317" y="50"/>
                    </a:lnTo>
                    <a:lnTo>
                      <a:pt x="313" y="52"/>
                    </a:lnTo>
                    <a:lnTo>
                      <a:pt x="313" y="50"/>
                    </a:lnTo>
                    <a:lnTo>
                      <a:pt x="306" y="39"/>
                    </a:lnTo>
                    <a:lnTo>
                      <a:pt x="298" y="31"/>
                    </a:lnTo>
                    <a:lnTo>
                      <a:pt x="289" y="32"/>
                    </a:lnTo>
                    <a:lnTo>
                      <a:pt x="288" y="32"/>
                    </a:lnTo>
                    <a:lnTo>
                      <a:pt x="286" y="31"/>
                    </a:lnTo>
                    <a:lnTo>
                      <a:pt x="286" y="28"/>
                    </a:lnTo>
                    <a:lnTo>
                      <a:pt x="288" y="26"/>
                    </a:lnTo>
                    <a:lnTo>
                      <a:pt x="288" y="21"/>
                    </a:lnTo>
                    <a:lnTo>
                      <a:pt x="289" y="21"/>
                    </a:lnTo>
                    <a:lnTo>
                      <a:pt x="289" y="19"/>
                    </a:lnTo>
                    <a:lnTo>
                      <a:pt x="293" y="7"/>
                    </a:lnTo>
                    <a:lnTo>
                      <a:pt x="293" y="4"/>
                    </a:lnTo>
                    <a:lnTo>
                      <a:pt x="291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67" name="Freeform 5119">
                <a:extLst>
                  <a:ext uri="{FF2B5EF4-FFF2-40B4-BE49-F238E27FC236}">
                    <a16:creationId xmlns:a16="http://schemas.microsoft.com/office/drawing/2014/main" id="{4576319E-EE9A-288B-EECE-C59E1E33C4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5" y="2587"/>
                <a:ext cx="36" cy="9"/>
              </a:xfrm>
              <a:custGeom>
                <a:avLst/>
                <a:gdLst>
                  <a:gd name="T0" fmla="*/ 0 w 145"/>
                  <a:gd name="T1" fmla="*/ 30 h 36"/>
                  <a:gd name="T2" fmla="*/ 0 w 145"/>
                  <a:gd name="T3" fmla="*/ 29 h 36"/>
                  <a:gd name="T4" fmla="*/ 1 w 145"/>
                  <a:gd name="T5" fmla="*/ 30 h 36"/>
                  <a:gd name="T6" fmla="*/ 2 w 145"/>
                  <a:gd name="T7" fmla="*/ 30 h 36"/>
                  <a:gd name="T8" fmla="*/ 15 w 145"/>
                  <a:gd name="T9" fmla="*/ 34 h 36"/>
                  <a:gd name="T10" fmla="*/ 26 w 145"/>
                  <a:gd name="T11" fmla="*/ 36 h 36"/>
                  <a:gd name="T12" fmla="*/ 33 w 145"/>
                  <a:gd name="T13" fmla="*/ 36 h 36"/>
                  <a:gd name="T14" fmla="*/ 39 w 145"/>
                  <a:gd name="T15" fmla="*/ 33 h 36"/>
                  <a:gd name="T16" fmla="*/ 48 w 145"/>
                  <a:gd name="T17" fmla="*/ 31 h 36"/>
                  <a:gd name="T18" fmla="*/ 60 w 145"/>
                  <a:gd name="T19" fmla="*/ 36 h 36"/>
                  <a:gd name="T20" fmla="*/ 64 w 145"/>
                  <a:gd name="T21" fmla="*/ 36 h 36"/>
                  <a:gd name="T22" fmla="*/ 74 w 145"/>
                  <a:gd name="T23" fmla="*/ 34 h 36"/>
                  <a:gd name="T24" fmla="*/ 89 w 145"/>
                  <a:gd name="T25" fmla="*/ 34 h 36"/>
                  <a:gd name="T26" fmla="*/ 92 w 145"/>
                  <a:gd name="T27" fmla="*/ 36 h 36"/>
                  <a:gd name="T28" fmla="*/ 99 w 145"/>
                  <a:gd name="T29" fmla="*/ 36 h 36"/>
                  <a:gd name="T30" fmla="*/ 99 w 145"/>
                  <a:gd name="T31" fmla="*/ 33 h 36"/>
                  <a:gd name="T32" fmla="*/ 95 w 145"/>
                  <a:gd name="T33" fmla="*/ 33 h 36"/>
                  <a:gd name="T34" fmla="*/ 95 w 145"/>
                  <a:gd name="T35" fmla="*/ 31 h 36"/>
                  <a:gd name="T36" fmla="*/ 92 w 145"/>
                  <a:gd name="T37" fmla="*/ 30 h 36"/>
                  <a:gd name="T38" fmla="*/ 90 w 145"/>
                  <a:gd name="T39" fmla="*/ 27 h 36"/>
                  <a:gd name="T40" fmla="*/ 92 w 145"/>
                  <a:gd name="T41" fmla="*/ 23 h 36"/>
                  <a:gd name="T42" fmla="*/ 99 w 145"/>
                  <a:gd name="T43" fmla="*/ 15 h 36"/>
                  <a:gd name="T44" fmla="*/ 103 w 145"/>
                  <a:gd name="T45" fmla="*/ 12 h 36"/>
                  <a:gd name="T46" fmla="*/ 106 w 145"/>
                  <a:gd name="T47" fmla="*/ 14 h 36"/>
                  <a:gd name="T48" fmla="*/ 107 w 145"/>
                  <a:gd name="T49" fmla="*/ 14 h 36"/>
                  <a:gd name="T50" fmla="*/ 114 w 145"/>
                  <a:gd name="T51" fmla="*/ 15 h 36"/>
                  <a:gd name="T52" fmla="*/ 115 w 145"/>
                  <a:gd name="T53" fmla="*/ 15 h 36"/>
                  <a:gd name="T54" fmla="*/ 115 w 145"/>
                  <a:gd name="T55" fmla="*/ 14 h 36"/>
                  <a:gd name="T56" fmla="*/ 117 w 145"/>
                  <a:gd name="T57" fmla="*/ 9 h 36"/>
                  <a:gd name="T58" fmla="*/ 117 w 145"/>
                  <a:gd name="T59" fmla="*/ 4 h 36"/>
                  <a:gd name="T60" fmla="*/ 121 w 145"/>
                  <a:gd name="T61" fmla="*/ 1 h 36"/>
                  <a:gd name="T62" fmla="*/ 124 w 145"/>
                  <a:gd name="T63" fmla="*/ 0 h 36"/>
                  <a:gd name="T64" fmla="*/ 134 w 145"/>
                  <a:gd name="T65" fmla="*/ 0 h 36"/>
                  <a:gd name="T66" fmla="*/ 136 w 145"/>
                  <a:gd name="T67" fmla="*/ 4 h 36"/>
                  <a:gd name="T68" fmla="*/ 136 w 145"/>
                  <a:gd name="T69" fmla="*/ 7 h 36"/>
                  <a:gd name="T70" fmla="*/ 139 w 145"/>
                  <a:gd name="T71" fmla="*/ 5 h 36"/>
                  <a:gd name="T72" fmla="*/ 139 w 145"/>
                  <a:gd name="T73" fmla="*/ 4 h 36"/>
                  <a:gd name="T74" fmla="*/ 142 w 145"/>
                  <a:gd name="T75" fmla="*/ 1 h 36"/>
                  <a:gd name="T76" fmla="*/ 143 w 145"/>
                  <a:gd name="T77" fmla="*/ 2 h 36"/>
                  <a:gd name="T78" fmla="*/ 145 w 145"/>
                  <a:gd name="T79" fmla="*/ 2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45" h="36">
                    <a:moveTo>
                      <a:pt x="0" y="30"/>
                    </a:moveTo>
                    <a:lnTo>
                      <a:pt x="0" y="29"/>
                    </a:lnTo>
                    <a:lnTo>
                      <a:pt x="1" y="30"/>
                    </a:lnTo>
                    <a:lnTo>
                      <a:pt x="2" y="30"/>
                    </a:lnTo>
                    <a:lnTo>
                      <a:pt x="15" y="34"/>
                    </a:lnTo>
                    <a:lnTo>
                      <a:pt x="26" y="36"/>
                    </a:lnTo>
                    <a:lnTo>
                      <a:pt x="33" y="36"/>
                    </a:lnTo>
                    <a:lnTo>
                      <a:pt x="39" y="33"/>
                    </a:lnTo>
                    <a:lnTo>
                      <a:pt x="48" y="31"/>
                    </a:lnTo>
                    <a:lnTo>
                      <a:pt x="60" y="36"/>
                    </a:lnTo>
                    <a:lnTo>
                      <a:pt x="64" y="36"/>
                    </a:lnTo>
                    <a:lnTo>
                      <a:pt x="74" y="34"/>
                    </a:lnTo>
                    <a:lnTo>
                      <a:pt x="89" y="34"/>
                    </a:lnTo>
                    <a:lnTo>
                      <a:pt x="92" y="36"/>
                    </a:lnTo>
                    <a:lnTo>
                      <a:pt x="99" y="36"/>
                    </a:lnTo>
                    <a:lnTo>
                      <a:pt x="99" y="33"/>
                    </a:lnTo>
                    <a:lnTo>
                      <a:pt x="95" y="33"/>
                    </a:lnTo>
                    <a:lnTo>
                      <a:pt x="95" y="31"/>
                    </a:lnTo>
                    <a:lnTo>
                      <a:pt x="92" y="30"/>
                    </a:lnTo>
                    <a:lnTo>
                      <a:pt x="90" y="27"/>
                    </a:lnTo>
                    <a:lnTo>
                      <a:pt x="92" y="23"/>
                    </a:lnTo>
                    <a:lnTo>
                      <a:pt x="99" y="15"/>
                    </a:lnTo>
                    <a:lnTo>
                      <a:pt x="103" y="12"/>
                    </a:lnTo>
                    <a:lnTo>
                      <a:pt x="106" y="14"/>
                    </a:lnTo>
                    <a:lnTo>
                      <a:pt x="107" y="14"/>
                    </a:lnTo>
                    <a:lnTo>
                      <a:pt x="114" y="15"/>
                    </a:lnTo>
                    <a:lnTo>
                      <a:pt x="115" y="15"/>
                    </a:lnTo>
                    <a:lnTo>
                      <a:pt x="115" y="14"/>
                    </a:lnTo>
                    <a:lnTo>
                      <a:pt x="117" y="9"/>
                    </a:lnTo>
                    <a:lnTo>
                      <a:pt x="117" y="4"/>
                    </a:lnTo>
                    <a:lnTo>
                      <a:pt x="121" y="1"/>
                    </a:lnTo>
                    <a:lnTo>
                      <a:pt x="124" y="0"/>
                    </a:lnTo>
                    <a:lnTo>
                      <a:pt x="134" y="0"/>
                    </a:lnTo>
                    <a:lnTo>
                      <a:pt x="136" y="4"/>
                    </a:lnTo>
                    <a:lnTo>
                      <a:pt x="136" y="7"/>
                    </a:lnTo>
                    <a:lnTo>
                      <a:pt x="139" y="5"/>
                    </a:lnTo>
                    <a:lnTo>
                      <a:pt x="139" y="4"/>
                    </a:lnTo>
                    <a:lnTo>
                      <a:pt x="142" y="1"/>
                    </a:lnTo>
                    <a:lnTo>
                      <a:pt x="143" y="2"/>
                    </a:lnTo>
                    <a:lnTo>
                      <a:pt x="145" y="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68" name="Freeform 5120">
                <a:extLst>
                  <a:ext uri="{FF2B5EF4-FFF2-40B4-BE49-F238E27FC236}">
                    <a16:creationId xmlns:a16="http://schemas.microsoft.com/office/drawing/2014/main" id="{E698C4AB-FD8D-3F02-B10F-4DD5E53359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8" y="2595"/>
                <a:ext cx="60" cy="65"/>
              </a:xfrm>
              <a:custGeom>
                <a:avLst/>
                <a:gdLst>
                  <a:gd name="T0" fmla="*/ 236 w 240"/>
                  <a:gd name="T1" fmla="*/ 256 h 259"/>
                  <a:gd name="T2" fmla="*/ 230 w 240"/>
                  <a:gd name="T3" fmla="*/ 252 h 259"/>
                  <a:gd name="T4" fmla="*/ 215 w 240"/>
                  <a:gd name="T5" fmla="*/ 256 h 259"/>
                  <a:gd name="T6" fmla="*/ 216 w 240"/>
                  <a:gd name="T7" fmla="*/ 250 h 259"/>
                  <a:gd name="T8" fmla="*/ 212 w 240"/>
                  <a:gd name="T9" fmla="*/ 245 h 259"/>
                  <a:gd name="T10" fmla="*/ 209 w 240"/>
                  <a:gd name="T11" fmla="*/ 248 h 259"/>
                  <a:gd name="T12" fmla="*/ 194 w 240"/>
                  <a:gd name="T13" fmla="*/ 241 h 259"/>
                  <a:gd name="T14" fmla="*/ 194 w 240"/>
                  <a:gd name="T15" fmla="*/ 219 h 259"/>
                  <a:gd name="T16" fmla="*/ 189 w 240"/>
                  <a:gd name="T17" fmla="*/ 205 h 259"/>
                  <a:gd name="T18" fmla="*/ 179 w 240"/>
                  <a:gd name="T19" fmla="*/ 189 h 259"/>
                  <a:gd name="T20" fmla="*/ 183 w 240"/>
                  <a:gd name="T21" fmla="*/ 150 h 259"/>
                  <a:gd name="T22" fmla="*/ 165 w 240"/>
                  <a:gd name="T23" fmla="*/ 133 h 259"/>
                  <a:gd name="T24" fmla="*/ 128 w 240"/>
                  <a:gd name="T25" fmla="*/ 134 h 259"/>
                  <a:gd name="T26" fmla="*/ 133 w 240"/>
                  <a:gd name="T27" fmla="*/ 138 h 259"/>
                  <a:gd name="T28" fmla="*/ 119 w 240"/>
                  <a:gd name="T29" fmla="*/ 147 h 259"/>
                  <a:gd name="T30" fmla="*/ 105 w 240"/>
                  <a:gd name="T31" fmla="*/ 154 h 259"/>
                  <a:gd name="T32" fmla="*/ 108 w 240"/>
                  <a:gd name="T33" fmla="*/ 141 h 259"/>
                  <a:gd name="T34" fmla="*/ 108 w 240"/>
                  <a:gd name="T35" fmla="*/ 123 h 259"/>
                  <a:gd name="T36" fmla="*/ 99 w 240"/>
                  <a:gd name="T37" fmla="*/ 116 h 259"/>
                  <a:gd name="T38" fmla="*/ 99 w 240"/>
                  <a:gd name="T39" fmla="*/ 105 h 259"/>
                  <a:gd name="T40" fmla="*/ 68 w 240"/>
                  <a:gd name="T41" fmla="*/ 116 h 259"/>
                  <a:gd name="T42" fmla="*/ 52 w 240"/>
                  <a:gd name="T43" fmla="*/ 123 h 259"/>
                  <a:gd name="T44" fmla="*/ 35 w 240"/>
                  <a:gd name="T45" fmla="*/ 122 h 259"/>
                  <a:gd name="T46" fmla="*/ 29 w 240"/>
                  <a:gd name="T47" fmla="*/ 113 h 259"/>
                  <a:gd name="T48" fmla="*/ 15 w 240"/>
                  <a:gd name="T49" fmla="*/ 113 h 259"/>
                  <a:gd name="T50" fmla="*/ 4 w 240"/>
                  <a:gd name="T51" fmla="*/ 118 h 259"/>
                  <a:gd name="T52" fmla="*/ 0 w 240"/>
                  <a:gd name="T53" fmla="*/ 115 h 259"/>
                  <a:gd name="T54" fmla="*/ 3 w 240"/>
                  <a:gd name="T55" fmla="*/ 112 h 259"/>
                  <a:gd name="T56" fmla="*/ 3 w 240"/>
                  <a:gd name="T57" fmla="*/ 99 h 259"/>
                  <a:gd name="T58" fmla="*/ 8 w 240"/>
                  <a:gd name="T59" fmla="*/ 97 h 259"/>
                  <a:gd name="T60" fmla="*/ 20 w 240"/>
                  <a:gd name="T61" fmla="*/ 95 h 259"/>
                  <a:gd name="T62" fmla="*/ 27 w 240"/>
                  <a:gd name="T63" fmla="*/ 97 h 259"/>
                  <a:gd name="T64" fmla="*/ 39 w 240"/>
                  <a:gd name="T65" fmla="*/ 81 h 259"/>
                  <a:gd name="T66" fmla="*/ 38 w 240"/>
                  <a:gd name="T67" fmla="*/ 74 h 259"/>
                  <a:gd name="T68" fmla="*/ 32 w 240"/>
                  <a:gd name="T69" fmla="*/ 73 h 259"/>
                  <a:gd name="T70" fmla="*/ 20 w 240"/>
                  <a:gd name="T71" fmla="*/ 66 h 259"/>
                  <a:gd name="T72" fmla="*/ 11 w 240"/>
                  <a:gd name="T73" fmla="*/ 56 h 259"/>
                  <a:gd name="T74" fmla="*/ 14 w 240"/>
                  <a:gd name="T75" fmla="*/ 48 h 259"/>
                  <a:gd name="T76" fmla="*/ 34 w 240"/>
                  <a:gd name="T77" fmla="*/ 48 h 259"/>
                  <a:gd name="T78" fmla="*/ 41 w 240"/>
                  <a:gd name="T79" fmla="*/ 42 h 259"/>
                  <a:gd name="T80" fmla="*/ 38 w 240"/>
                  <a:gd name="T81" fmla="*/ 21 h 259"/>
                  <a:gd name="T82" fmla="*/ 31 w 240"/>
                  <a:gd name="T83" fmla="*/ 3 h 2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40" h="259">
                    <a:moveTo>
                      <a:pt x="240" y="259"/>
                    </a:moveTo>
                    <a:lnTo>
                      <a:pt x="238" y="257"/>
                    </a:lnTo>
                    <a:lnTo>
                      <a:pt x="236" y="256"/>
                    </a:lnTo>
                    <a:lnTo>
                      <a:pt x="236" y="255"/>
                    </a:lnTo>
                    <a:lnTo>
                      <a:pt x="235" y="252"/>
                    </a:lnTo>
                    <a:lnTo>
                      <a:pt x="230" y="252"/>
                    </a:lnTo>
                    <a:lnTo>
                      <a:pt x="225" y="253"/>
                    </a:lnTo>
                    <a:lnTo>
                      <a:pt x="221" y="256"/>
                    </a:lnTo>
                    <a:lnTo>
                      <a:pt x="215" y="256"/>
                    </a:lnTo>
                    <a:lnTo>
                      <a:pt x="215" y="255"/>
                    </a:lnTo>
                    <a:lnTo>
                      <a:pt x="216" y="253"/>
                    </a:lnTo>
                    <a:lnTo>
                      <a:pt x="216" y="250"/>
                    </a:lnTo>
                    <a:lnTo>
                      <a:pt x="218" y="249"/>
                    </a:lnTo>
                    <a:lnTo>
                      <a:pt x="215" y="246"/>
                    </a:lnTo>
                    <a:lnTo>
                      <a:pt x="212" y="245"/>
                    </a:lnTo>
                    <a:lnTo>
                      <a:pt x="211" y="245"/>
                    </a:lnTo>
                    <a:lnTo>
                      <a:pt x="209" y="246"/>
                    </a:lnTo>
                    <a:lnTo>
                      <a:pt x="209" y="248"/>
                    </a:lnTo>
                    <a:lnTo>
                      <a:pt x="204" y="248"/>
                    </a:lnTo>
                    <a:lnTo>
                      <a:pt x="195" y="241"/>
                    </a:lnTo>
                    <a:lnTo>
                      <a:pt x="194" y="241"/>
                    </a:lnTo>
                    <a:lnTo>
                      <a:pt x="194" y="239"/>
                    </a:lnTo>
                    <a:lnTo>
                      <a:pt x="193" y="226"/>
                    </a:lnTo>
                    <a:lnTo>
                      <a:pt x="194" y="219"/>
                    </a:lnTo>
                    <a:lnTo>
                      <a:pt x="194" y="208"/>
                    </a:lnTo>
                    <a:lnTo>
                      <a:pt x="193" y="208"/>
                    </a:lnTo>
                    <a:lnTo>
                      <a:pt x="189" y="205"/>
                    </a:lnTo>
                    <a:lnTo>
                      <a:pt x="186" y="204"/>
                    </a:lnTo>
                    <a:lnTo>
                      <a:pt x="180" y="197"/>
                    </a:lnTo>
                    <a:lnTo>
                      <a:pt x="179" y="189"/>
                    </a:lnTo>
                    <a:lnTo>
                      <a:pt x="183" y="176"/>
                    </a:lnTo>
                    <a:lnTo>
                      <a:pt x="180" y="164"/>
                    </a:lnTo>
                    <a:lnTo>
                      <a:pt x="183" y="150"/>
                    </a:lnTo>
                    <a:lnTo>
                      <a:pt x="183" y="147"/>
                    </a:lnTo>
                    <a:lnTo>
                      <a:pt x="178" y="147"/>
                    </a:lnTo>
                    <a:lnTo>
                      <a:pt x="165" y="133"/>
                    </a:lnTo>
                    <a:lnTo>
                      <a:pt x="155" y="130"/>
                    </a:lnTo>
                    <a:lnTo>
                      <a:pt x="133" y="134"/>
                    </a:lnTo>
                    <a:lnTo>
                      <a:pt x="128" y="134"/>
                    </a:lnTo>
                    <a:lnTo>
                      <a:pt x="128" y="136"/>
                    </a:lnTo>
                    <a:lnTo>
                      <a:pt x="131" y="136"/>
                    </a:lnTo>
                    <a:lnTo>
                      <a:pt x="133" y="138"/>
                    </a:lnTo>
                    <a:lnTo>
                      <a:pt x="130" y="140"/>
                    </a:lnTo>
                    <a:lnTo>
                      <a:pt x="127" y="143"/>
                    </a:lnTo>
                    <a:lnTo>
                      <a:pt x="119" y="147"/>
                    </a:lnTo>
                    <a:lnTo>
                      <a:pt x="113" y="148"/>
                    </a:lnTo>
                    <a:lnTo>
                      <a:pt x="105" y="152"/>
                    </a:lnTo>
                    <a:lnTo>
                      <a:pt x="105" y="154"/>
                    </a:lnTo>
                    <a:lnTo>
                      <a:pt x="103" y="152"/>
                    </a:lnTo>
                    <a:lnTo>
                      <a:pt x="105" y="150"/>
                    </a:lnTo>
                    <a:lnTo>
                      <a:pt x="108" y="141"/>
                    </a:lnTo>
                    <a:lnTo>
                      <a:pt x="109" y="130"/>
                    </a:lnTo>
                    <a:lnTo>
                      <a:pt x="109" y="126"/>
                    </a:lnTo>
                    <a:lnTo>
                      <a:pt x="108" y="123"/>
                    </a:lnTo>
                    <a:lnTo>
                      <a:pt x="103" y="122"/>
                    </a:lnTo>
                    <a:lnTo>
                      <a:pt x="102" y="119"/>
                    </a:lnTo>
                    <a:lnTo>
                      <a:pt x="99" y="116"/>
                    </a:lnTo>
                    <a:lnTo>
                      <a:pt x="98" y="112"/>
                    </a:lnTo>
                    <a:lnTo>
                      <a:pt x="99" y="106"/>
                    </a:lnTo>
                    <a:lnTo>
                      <a:pt x="99" y="105"/>
                    </a:lnTo>
                    <a:lnTo>
                      <a:pt x="98" y="105"/>
                    </a:lnTo>
                    <a:lnTo>
                      <a:pt x="74" y="118"/>
                    </a:lnTo>
                    <a:lnTo>
                      <a:pt x="68" y="116"/>
                    </a:lnTo>
                    <a:lnTo>
                      <a:pt x="63" y="122"/>
                    </a:lnTo>
                    <a:lnTo>
                      <a:pt x="61" y="120"/>
                    </a:lnTo>
                    <a:lnTo>
                      <a:pt x="52" y="123"/>
                    </a:lnTo>
                    <a:lnTo>
                      <a:pt x="45" y="125"/>
                    </a:lnTo>
                    <a:lnTo>
                      <a:pt x="36" y="125"/>
                    </a:lnTo>
                    <a:lnTo>
                      <a:pt x="35" y="122"/>
                    </a:lnTo>
                    <a:lnTo>
                      <a:pt x="32" y="119"/>
                    </a:lnTo>
                    <a:lnTo>
                      <a:pt x="32" y="116"/>
                    </a:lnTo>
                    <a:lnTo>
                      <a:pt x="29" y="113"/>
                    </a:lnTo>
                    <a:lnTo>
                      <a:pt x="27" y="112"/>
                    </a:lnTo>
                    <a:lnTo>
                      <a:pt x="21" y="112"/>
                    </a:lnTo>
                    <a:lnTo>
                      <a:pt x="15" y="113"/>
                    </a:lnTo>
                    <a:lnTo>
                      <a:pt x="8" y="116"/>
                    </a:lnTo>
                    <a:lnTo>
                      <a:pt x="7" y="118"/>
                    </a:lnTo>
                    <a:lnTo>
                      <a:pt x="4" y="118"/>
                    </a:lnTo>
                    <a:lnTo>
                      <a:pt x="4" y="116"/>
                    </a:lnTo>
                    <a:lnTo>
                      <a:pt x="1" y="116"/>
                    </a:lnTo>
                    <a:lnTo>
                      <a:pt x="0" y="115"/>
                    </a:lnTo>
                    <a:lnTo>
                      <a:pt x="1" y="115"/>
                    </a:lnTo>
                    <a:lnTo>
                      <a:pt x="3" y="113"/>
                    </a:lnTo>
                    <a:lnTo>
                      <a:pt x="3" y="112"/>
                    </a:lnTo>
                    <a:lnTo>
                      <a:pt x="4" y="106"/>
                    </a:lnTo>
                    <a:lnTo>
                      <a:pt x="3" y="101"/>
                    </a:lnTo>
                    <a:lnTo>
                      <a:pt x="3" y="99"/>
                    </a:lnTo>
                    <a:lnTo>
                      <a:pt x="6" y="98"/>
                    </a:lnTo>
                    <a:lnTo>
                      <a:pt x="7" y="97"/>
                    </a:lnTo>
                    <a:lnTo>
                      <a:pt x="8" y="97"/>
                    </a:lnTo>
                    <a:lnTo>
                      <a:pt x="18" y="98"/>
                    </a:lnTo>
                    <a:lnTo>
                      <a:pt x="18" y="97"/>
                    </a:lnTo>
                    <a:lnTo>
                      <a:pt x="20" y="95"/>
                    </a:lnTo>
                    <a:lnTo>
                      <a:pt x="21" y="95"/>
                    </a:lnTo>
                    <a:lnTo>
                      <a:pt x="24" y="97"/>
                    </a:lnTo>
                    <a:lnTo>
                      <a:pt x="27" y="97"/>
                    </a:lnTo>
                    <a:lnTo>
                      <a:pt x="34" y="92"/>
                    </a:lnTo>
                    <a:lnTo>
                      <a:pt x="34" y="91"/>
                    </a:lnTo>
                    <a:lnTo>
                      <a:pt x="39" y="81"/>
                    </a:lnTo>
                    <a:lnTo>
                      <a:pt x="41" y="80"/>
                    </a:lnTo>
                    <a:lnTo>
                      <a:pt x="41" y="77"/>
                    </a:lnTo>
                    <a:lnTo>
                      <a:pt x="38" y="74"/>
                    </a:lnTo>
                    <a:lnTo>
                      <a:pt x="38" y="73"/>
                    </a:lnTo>
                    <a:lnTo>
                      <a:pt x="34" y="71"/>
                    </a:lnTo>
                    <a:lnTo>
                      <a:pt x="32" y="73"/>
                    </a:lnTo>
                    <a:lnTo>
                      <a:pt x="31" y="73"/>
                    </a:lnTo>
                    <a:lnTo>
                      <a:pt x="22" y="69"/>
                    </a:lnTo>
                    <a:lnTo>
                      <a:pt x="20" y="66"/>
                    </a:lnTo>
                    <a:lnTo>
                      <a:pt x="18" y="63"/>
                    </a:lnTo>
                    <a:lnTo>
                      <a:pt x="13" y="56"/>
                    </a:lnTo>
                    <a:lnTo>
                      <a:pt x="11" y="56"/>
                    </a:lnTo>
                    <a:lnTo>
                      <a:pt x="11" y="52"/>
                    </a:lnTo>
                    <a:lnTo>
                      <a:pt x="13" y="49"/>
                    </a:lnTo>
                    <a:lnTo>
                      <a:pt x="14" y="48"/>
                    </a:lnTo>
                    <a:lnTo>
                      <a:pt x="17" y="48"/>
                    </a:lnTo>
                    <a:lnTo>
                      <a:pt x="25" y="46"/>
                    </a:lnTo>
                    <a:lnTo>
                      <a:pt x="34" y="48"/>
                    </a:lnTo>
                    <a:lnTo>
                      <a:pt x="38" y="49"/>
                    </a:lnTo>
                    <a:lnTo>
                      <a:pt x="39" y="48"/>
                    </a:lnTo>
                    <a:lnTo>
                      <a:pt x="41" y="42"/>
                    </a:lnTo>
                    <a:lnTo>
                      <a:pt x="39" y="32"/>
                    </a:lnTo>
                    <a:lnTo>
                      <a:pt x="39" y="24"/>
                    </a:lnTo>
                    <a:lnTo>
                      <a:pt x="38" y="21"/>
                    </a:lnTo>
                    <a:lnTo>
                      <a:pt x="38" y="20"/>
                    </a:lnTo>
                    <a:lnTo>
                      <a:pt x="35" y="11"/>
                    </a:lnTo>
                    <a:lnTo>
                      <a:pt x="31" y="3"/>
                    </a:lnTo>
                    <a:lnTo>
                      <a:pt x="28" y="1"/>
                    </a:lnTo>
                    <a:lnTo>
                      <a:pt x="27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69" name="Freeform 5121">
                <a:extLst>
                  <a:ext uri="{FF2B5EF4-FFF2-40B4-BE49-F238E27FC236}">
                    <a16:creationId xmlns:a16="http://schemas.microsoft.com/office/drawing/2014/main" id="{FE044686-3212-A4EA-DEBB-57E46F7848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4" y="2660"/>
                <a:ext cx="32" cy="51"/>
              </a:xfrm>
              <a:custGeom>
                <a:avLst/>
                <a:gdLst>
                  <a:gd name="T0" fmla="*/ 32 w 129"/>
                  <a:gd name="T1" fmla="*/ 197 h 206"/>
                  <a:gd name="T2" fmla="*/ 28 w 129"/>
                  <a:gd name="T3" fmla="*/ 190 h 206"/>
                  <a:gd name="T4" fmla="*/ 38 w 129"/>
                  <a:gd name="T5" fmla="*/ 191 h 206"/>
                  <a:gd name="T6" fmla="*/ 42 w 129"/>
                  <a:gd name="T7" fmla="*/ 190 h 206"/>
                  <a:gd name="T8" fmla="*/ 43 w 129"/>
                  <a:gd name="T9" fmla="*/ 185 h 206"/>
                  <a:gd name="T10" fmla="*/ 53 w 129"/>
                  <a:gd name="T11" fmla="*/ 184 h 206"/>
                  <a:gd name="T12" fmla="*/ 59 w 129"/>
                  <a:gd name="T13" fmla="*/ 194 h 206"/>
                  <a:gd name="T14" fmla="*/ 81 w 129"/>
                  <a:gd name="T15" fmla="*/ 205 h 206"/>
                  <a:gd name="T16" fmla="*/ 86 w 129"/>
                  <a:gd name="T17" fmla="*/ 206 h 206"/>
                  <a:gd name="T18" fmla="*/ 87 w 129"/>
                  <a:gd name="T19" fmla="*/ 205 h 206"/>
                  <a:gd name="T20" fmla="*/ 91 w 129"/>
                  <a:gd name="T21" fmla="*/ 201 h 206"/>
                  <a:gd name="T22" fmla="*/ 112 w 129"/>
                  <a:gd name="T23" fmla="*/ 194 h 206"/>
                  <a:gd name="T24" fmla="*/ 126 w 129"/>
                  <a:gd name="T25" fmla="*/ 191 h 206"/>
                  <a:gd name="T26" fmla="*/ 127 w 129"/>
                  <a:gd name="T27" fmla="*/ 187 h 206"/>
                  <a:gd name="T28" fmla="*/ 115 w 129"/>
                  <a:gd name="T29" fmla="*/ 188 h 206"/>
                  <a:gd name="T30" fmla="*/ 116 w 129"/>
                  <a:gd name="T31" fmla="*/ 178 h 206"/>
                  <a:gd name="T32" fmla="*/ 99 w 129"/>
                  <a:gd name="T33" fmla="*/ 176 h 206"/>
                  <a:gd name="T34" fmla="*/ 86 w 129"/>
                  <a:gd name="T35" fmla="*/ 173 h 206"/>
                  <a:gd name="T36" fmla="*/ 70 w 129"/>
                  <a:gd name="T37" fmla="*/ 164 h 206"/>
                  <a:gd name="T38" fmla="*/ 66 w 129"/>
                  <a:gd name="T39" fmla="*/ 163 h 206"/>
                  <a:gd name="T40" fmla="*/ 56 w 129"/>
                  <a:gd name="T41" fmla="*/ 156 h 206"/>
                  <a:gd name="T42" fmla="*/ 48 w 129"/>
                  <a:gd name="T43" fmla="*/ 153 h 206"/>
                  <a:gd name="T44" fmla="*/ 36 w 129"/>
                  <a:gd name="T45" fmla="*/ 160 h 206"/>
                  <a:gd name="T46" fmla="*/ 34 w 129"/>
                  <a:gd name="T47" fmla="*/ 152 h 206"/>
                  <a:gd name="T48" fmla="*/ 23 w 129"/>
                  <a:gd name="T49" fmla="*/ 111 h 206"/>
                  <a:gd name="T50" fmla="*/ 27 w 129"/>
                  <a:gd name="T51" fmla="*/ 103 h 206"/>
                  <a:gd name="T52" fmla="*/ 20 w 129"/>
                  <a:gd name="T53" fmla="*/ 100 h 206"/>
                  <a:gd name="T54" fmla="*/ 10 w 129"/>
                  <a:gd name="T55" fmla="*/ 99 h 206"/>
                  <a:gd name="T56" fmla="*/ 3 w 129"/>
                  <a:gd name="T57" fmla="*/ 75 h 206"/>
                  <a:gd name="T58" fmla="*/ 10 w 129"/>
                  <a:gd name="T59" fmla="*/ 40 h 206"/>
                  <a:gd name="T60" fmla="*/ 12 w 129"/>
                  <a:gd name="T61" fmla="*/ 37 h 206"/>
                  <a:gd name="T62" fmla="*/ 14 w 129"/>
                  <a:gd name="T63" fmla="*/ 0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29" h="206">
                    <a:moveTo>
                      <a:pt x="35" y="201"/>
                    </a:moveTo>
                    <a:lnTo>
                      <a:pt x="32" y="197"/>
                    </a:lnTo>
                    <a:lnTo>
                      <a:pt x="28" y="194"/>
                    </a:lnTo>
                    <a:lnTo>
                      <a:pt x="28" y="190"/>
                    </a:lnTo>
                    <a:lnTo>
                      <a:pt x="35" y="190"/>
                    </a:lnTo>
                    <a:lnTo>
                      <a:pt x="38" y="191"/>
                    </a:lnTo>
                    <a:lnTo>
                      <a:pt x="41" y="191"/>
                    </a:lnTo>
                    <a:lnTo>
                      <a:pt x="42" y="190"/>
                    </a:lnTo>
                    <a:lnTo>
                      <a:pt x="42" y="187"/>
                    </a:lnTo>
                    <a:lnTo>
                      <a:pt x="43" y="185"/>
                    </a:lnTo>
                    <a:lnTo>
                      <a:pt x="46" y="184"/>
                    </a:lnTo>
                    <a:lnTo>
                      <a:pt x="53" y="184"/>
                    </a:lnTo>
                    <a:lnTo>
                      <a:pt x="57" y="194"/>
                    </a:lnTo>
                    <a:lnTo>
                      <a:pt x="59" y="194"/>
                    </a:lnTo>
                    <a:lnTo>
                      <a:pt x="79" y="201"/>
                    </a:lnTo>
                    <a:lnTo>
                      <a:pt x="81" y="205"/>
                    </a:lnTo>
                    <a:lnTo>
                      <a:pt x="83" y="205"/>
                    </a:lnTo>
                    <a:lnTo>
                      <a:pt x="86" y="206"/>
                    </a:lnTo>
                    <a:lnTo>
                      <a:pt x="87" y="206"/>
                    </a:lnTo>
                    <a:lnTo>
                      <a:pt x="87" y="205"/>
                    </a:lnTo>
                    <a:lnTo>
                      <a:pt x="88" y="201"/>
                    </a:lnTo>
                    <a:lnTo>
                      <a:pt x="91" y="201"/>
                    </a:lnTo>
                    <a:lnTo>
                      <a:pt x="93" y="199"/>
                    </a:lnTo>
                    <a:lnTo>
                      <a:pt x="112" y="194"/>
                    </a:lnTo>
                    <a:lnTo>
                      <a:pt x="125" y="194"/>
                    </a:lnTo>
                    <a:lnTo>
                      <a:pt x="126" y="191"/>
                    </a:lnTo>
                    <a:lnTo>
                      <a:pt x="129" y="188"/>
                    </a:lnTo>
                    <a:lnTo>
                      <a:pt x="127" y="187"/>
                    </a:lnTo>
                    <a:lnTo>
                      <a:pt x="125" y="188"/>
                    </a:lnTo>
                    <a:lnTo>
                      <a:pt x="115" y="188"/>
                    </a:lnTo>
                    <a:lnTo>
                      <a:pt x="115" y="181"/>
                    </a:lnTo>
                    <a:lnTo>
                      <a:pt x="116" y="178"/>
                    </a:lnTo>
                    <a:lnTo>
                      <a:pt x="109" y="173"/>
                    </a:lnTo>
                    <a:lnTo>
                      <a:pt x="99" y="176"/>
                    </a:lnTo>
                    <a:lnTo>
                      <a:pt x="91" y="176"/>
                    </a:lnTo>
                    <a:lnTo>
                      <a:pt x="86" y="173"/>
                    </a:lnTo>
                    <a:lnTo>
                      <a:pt x="77" y="166"/>
                    </a:lnTo>
                    <a:lnTo>
                      <a:pt x="70" y="164"/>
                    </a:lnTo>
                    <a:lnTo>
                      <a:pt x="69" y="163"/>
                    </a:lnTo>
                    <a:lnTo>
                      <a:pt x="66" y="163"/>
                    </a:lnTo>
                    <a:lnTo>
                      <a:pt x="60" y="157"/>
                    </a:lnTo>
                    <a:lnTo>
                      <a:pt x="56" y="156"/>
                    </a:lnTo>
                    <a:lnTo>
                      <a:pt x="53" y="153"/>
                    </a:lnTo>
                    <a:lnTo>
                      <a:pt x="48" y="153"/>
                    </a:lnTo>
                    <a:lnTo>
                      <a:pt x="39" y="157"/>
                    </a:lnTo>
                    <a:lnTo>
                      <a:pt x="36" y="160"/>
                    </a:lnTo>
                    <a:lnTo>
                      <a:pt x="35" y="159"/>
                    </a:lnTo>
                    <a:lnTo>
                      <a:pt x="34" y="152"/>
                    </a:lnTo>
                    <a:lnTo>
                      <a:pt x="21" y="121"/>
                    </a:lnTo>
                    <a:lnTo>
                      <a:pt x="23" y="111"/>
                    </a:lnTo>
                    <a:lnTo>
                      <a:pt x="27" y="104"/>
                    </a:lnTo>
                    <a:lnTo>
                      <a:pt x="27" y="103"/>
                    </a:lnTo>
                    <a:lnTo>
                      <a:pt x="26" y="102"/>
                    </a:lnTo>
                    <a:lnTo>
                      <a:pt x="20" y="100"/>
                    </a:lnTo>
                    <a:lnTo>
                      <a:pt x="12" y="100"/>
                    </a:lnTo>
                    <a:lnTo>
                      <a:pt x="10" y="99"/>
                    </a:lnTo>
                    <a:lnTo>
                      <a:pt x="9" y="90"/>
                    </a:lnTo>
                    <a:lnTo>
                      <a:pt x="3" y="75"/>
                    </a:lnTo>
                    <a:lnTo>
                      <a:pt x="0" y="49"/>
                    </a:lnTo>
                    <a:lnTo>
                      <a:pt x="10" y="40"/>
                    </a:lnTo>
                    <a:lnTo>
                      <a:pt x="10" y="39"/>
                    </a:lnTo>
                    <a:lnTo>
                      <a:pt x="12" y="37"/>
                    </a:lnTo>
                    <a:lnTo>
                      <a:pt x="13" y="34"/>
                    </a:lnTo>
                    <a:lnTo>
                      <a:pt x="14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70" name="Freeform 5122">
                <a:extLst>
                  <a:ext uri="{FF2B5EF4-FFF2-40B4-BE49-F238E27FC236}">
                    <a16:creationId xmlns:a16="http://schemas.microsoft.com/office/drawing/2014/main" id="{C986FF14-694F-A65E-F134-9A4ADF3D92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6" y="2676"/>
                <a:ext cx="167" cy="56"/>
              </a:xfrm>
              <a:custGeom>
                <a:avLst/>
                <a:gdLst>
                  <a:gd name="T0" fmla="*/ 17 w 668"/>
                  <a:gd name="T1" fmla="*/ 218 h 226"/>
                  <a:gd name="T2" fmla="*/ 37 w 668"/>
                  <a:gd name="T3" fmla="*/ 223 h 226"/>
                  <a:gd name="T4" fmla="*/ 47 w 668"/>
                  <a:gd name="T5" fmla="*/ 216 h 226"/>
                  <a:gd name="T6" fmla="*/ 51 w 668"/>
                  <a:gd name="T7" fmla="*/ 220 h 226"/>
                  <a:gd name="T8" fmla="*/ 83 w 668"/>
                  <a:gd name="T9" fmla="*/ 225 h 226"/>
                  <a:gd name="T10" fmla="*/ 105 w 668"/>
                  <a:gd name="T11" fmla="*/ 225 h 226"/>
                  <a:gd name="T12" fmla="*/ 97 w 668"/>
                  <a:gd name="T13" fmla="*/ 216 h 226"/>
                  <a:gd name="T14" fmla="*/ 94 w 668"/>
                  <a:gd name="T15" fmla="*/ 208 h 226"/>
                  <a:gd name="T16" fmla="*/ 118 w 668"/>
                  <a:gd name="T17" fmla="*/ 191 h 226"/>
                  <a:gd name="T18" fmla="*/ 139 w 668"/>
                  <a:gd name="T19" fmla="*/ 177 h 226"/>
                  <a:gd name="T20" fmla="*/ 164 w 668"/>
                  <a:gd name="T21" fmla="*/ 181 h 226"/>
                  <a:gd name="T22" fmla="*/ 175 w 668"/>
                  <a:gd name="T23" fmla="*/ 181 h 226"/>
                  <a:gd name="T24" fmla="*/ 180 w 668"/>
                  <a:gd name="T25" fmla="*/ 173 h 226"/>
                  <a:gd name="T26" fmla="*/ 189 w 668"/>
                  <a:gd name="T27" fmla="*/ 176 h 226"/>
                  <a:gd name="T28" fmla="*/ 203 w 668"/>
                  <a:gd name="T29" fmla="*/ 158 h 226"/>
                  <a:gd name="T30" fmla="*/ 206 w 668"/>
                  <a:gd name="T31" fmla="*/ 148 h 226"/>
                  <a:gd name="T32" fmla="*/ 220 w 668"/>
                  <a:gd name="T33" fmla="*/ 152 h 226"/>
                  <a:gd name="T34" fmla="*/ 244 w 668"/>
                  <a:gd name="T35" fmla="*/ 180 h 226"/>
                  <a:gd name="T36" fmla="*/ 274 w 668"/>
                  <a:gd name="T37" fmla="*/ 173 h 226"/>
                  <a:gd name="T38" fmla="*/ 266 w 668"/>
                  <a:gd name="T39" fmla="*/ 173 h 226"/>
                  <a:gd name="T40" fmla="*/ 251 w 668"/>
                  <a:gd name="T41" fmla="*/ 131 h 226"/>
                  <a:gd name="T42" fmla="*/ 261 w 668"/>
                  <a:gd name="T43" fmla="*/ 126 h 226"/>
                  <a:gd name="T44" fmla="*/ 288 w 668"/>
                  <a:gd name="T45" fmla="*/ 109 h 226"/>
                  <a:gd name="T46" fmla="*/ 316 w 668"/>
                  <a:gd name="T47" fmla="*/ 106 h 226"/>
                  <a:gd name="T48" fmla="*/ 338 w 668"/>
                  <a:gd name="T49" fmla="*/ 102 h 226"/>
                  <a:gd name="T50" fmla="*/ 325 w 668"/>
                  <a:gd name="T51" fmla="*/ 79 h 226"/>
                  <a:gd name="T52" fmla="*/ 343 w 668"/>
                  <a:gd name="T53" fmla="*/ 33 h 226"/>
                  <a:gd name="T54" fmla="*/ 350 w 668"/>
                  <a:gd name="T55" fmla="*/ 26 h 226"/>
                  <a:gd name="T56" fmla="*/ 360 w 668"/>
                  <a:gd name="T57" fmla="*/ 14 h 226"/>
                  <a:gd name="T58" fmla="*/ 367 w 668"/>
                  <a:gd name="T59" fmla="*/ 1 h 226"/>
                  <a:gd name="T60" fmla="*/ 369 w 668"/>
                  <a:gd name="T61" fmla="*/ 3 h 226"/>
                  <a:gd name="T62" fmla="*/ 368 w 668"/>
                  <a:gd name="T63" fmla="*/ 22 h 226"/>
                  <a:gd name="T64" fmla="*/ 389 w 668"/>
                  <a:gd name="T65" fmla="*/ 38 h 226"/>
                  <a:gd name="T66" fmla="*/ 408 w 668"/>
                  <a:gd name="T67" fmla="*/ 49 h 226"/>
                  <a:gd name="T68" fmla="*/ 434 w 668"/>
                  <a:gd name="T69" fmla="*/ 43 h 226"/>
                  <a:gd name="T70" fmla="*/ 439 w 668"/>
                  <a:gd name="T71" fmla="*/ 22 h 226"/>
                  <a:gd name="T72" fmla="*/ 459 w 668"/>
                  <a:gd name="T73" fmla="*/ 28 h 226"/>
                  <a:gd name="T74" fmla="*/ 471 w 668"/>
                  <a:gd name="T75" fmla="*/ 56 h 226"/>
                  <a:gd name="T76" fmla="*/ 487 w 668"/>
                  <a:gd name="T77" fmla="*/ 53 h 226"/>
                  <a:gd name="T78" fmla="*/ 552 w 668"/>
                  <a:gd name="T79" fmla="*/ 86 h 226"/>
                  <a:gd name="T80" fmla="*/ 559 w 668"/>
                  <a:gd name="T81" fmla="*/ 93 h 226"/>
                  <a:gd name="T82" fmla="*/ 577 w 668"/>
                  <a:gd name="T83" fmla="*/ 103 h 226"/>
                  <a:gd name="T84" fmla="*/ 586 w 668"/>
                  <a:gd name="T85" fmla="*/ 96 h 226"/>
                  <a:gd name="T86" fmla="*/ 587 w 668"/>
                  <a:gd name="T87" fmla="*/ 74 h 226"/>
                  <a:gd name="T88" fmla="*/ 593 w 668"/>
                  <a:gd name="T89" fmla="*/ 71 h 226"/>
                  <a:gd name="T90" fmla="*/ 600 w 668"/>
                  <a:gd name="T91" fmla="*/ 75 h 226"/>
                  <a:gd name="T92" fmla="*/ 609 w 668"/>
                  <a:gd name="T93" fmla="*/ 78 h 226"/>
                  <a:gd name="T94" fmla="*/ 616 w 668"/>
                  <a:gd name="T95" fmla="*/ 95 h 226"/>
                  <a:gd name="T96" fmla="*/ 598 w 668"/>
                  <a:gd name="T97" fmla="*/ 107 h 226"/>
                  <a:gd name="T98" fmla="*/ 594 w 668"/>
                  <a:gd name="T99" fmla="*/ 123 h 226"/>
                  <a:gd name="T100" fmla="*/ 604 w 668"/>
                  <a:gd name="T101" fmla="*/ 128 h 226"/>
                  <a:gd name="T102" fmla="*/ 616 w 668"/>
                  <a:gd name="T103" fmla="*/ 120 h 226"/>
                  <a:gd name="T104" fmla="*/ 645 w 668"/>
                  <a:gd name="T105" fmla="*/ 124 h 2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668" h="226">
                    <a:moveTo>
                      <a:pt x="0" y="209"/>
                    </a:moveTo>
                    <a:lnTo>
                      <a:pt x="8" y="212"/>
                    </a:lnTo>
                    <a:lnTo>
                      <a:pt x="9" y="213"/>
                    </a:lnTo>
                    <a:lnTo>
                      <a:pt x="17" y="218"/>
                    </a:lnTo>
                    <a:lnTo>
                      <a:pt x="23" y="223"/>
                    </a:lnTo>
                    <a:lnTo>
                      <a:pt x="27" y="225"/>
                    </a:lnTo>
                    <a:lnTo>
                      <a:pt x="37" y="225"/>
                    </a:lnTo>
                    <a:lnTo>
                      <a:pt x="37" y="223"/>
                    </a:lnTo>
                    <a:lnTo>
                      <a:pt x="38" y="220"/>
                    </a:lnTo>
                    <a:lnTo>
                      <a:pt x="41" y="218"/>
                    </a:lnTo>
                    <a:lnTo>
                      <a:pt x="45" y="216"/>
                    </a:lnTo>
                    <a:lnTo>
                      <a:pt x="47" y="216"/>
                    </a:lnTo>
                    <a:lnTo>
                      <a:pt x="47" y="218"/>
                    </a:lnTo>
                    <a:lnTo>
                      <a:pt x="48" y="219"/>
                    </a:lnTo>
                    <a:lnTo>
                      <a:pt x="50" y="219"/>
                    </a:lnTo>
                    <a:lnTo>
                      <a:pt x="51" y="220"/>
                    </a:lnTo>
                    <a:lnTo>
                      <a:pt x="55" y="222"/>
                    </a:lnTo>
                    <a:lnTo>
                      <a:pt x="55" y="223"/>
                    </a:lnTo>
                    <a:lnTo>
                      <a:pt x="80" y="223"/>
                    </a:lnTo>
                    <a:lnTo>
                      <a:pt x="83" y="225"/>
                    </a:lnTo>
                    <a:lnTo>
                      <a:pt x="89" y="225"/>
                    </a:lnTo>
                    <a:lnTo>
                      <a:pt x="96" y="226"/>
                    </a:lnTo>
                    <a:lnTo>
                      <a:pt x="104" y="226"/>
                    </a:lnTo>
                    <a:lnTo>
                      <a:pt x="105" y="225"/>
                    </a:lnTo>
                    <a:lnTo>
                      <a:pt x="107" y="225"/>
                    </a:lnTo>
                    <a:lnTo>
                      <a:pt x="104" y="220"/>
                    </a:lnTo>
                    <a:lnTo>
                      <a:pt x="101" y="218"/>
                    </a:lnTo>
                    <a:lnTo>
                      <a:pt x="97" y="216"/>
                    </a:lnTo>
                    <a:lnTo>
                      <a:pt x="94" y="213"/>
                    </a:lnTo>
                    <a:lnTo>
                      <a:pt x="93" y="213"/>
                    </a:lnTo>
                    <a:lnTo>
                      <a:pt x="93" y="211"/>
                    </a:lnTo>
                    <a:lnTo>
                      <a:pt x="94" y="208"/>
                    </a:lnTo>
                    <a:lnTo>
                      <a:pt x="97" y="205"/>
                    </a:lnTo>
                    <a:lnTo>
                      <a:pt x="98" y="204"/>
                    </a:lnTo>
                    <a:lnTo>
                      <a:pt x="100" y="204"/>
                    </a:lnTo>
                    <a:lnTo>
                      <a:pt x="118" y="191"/>
                    </a:lnTo>
                    <a:lnTo>
                      <a:pt x="124" y="188"/>
                    </a:lnTo>
                    <a:lnTo>
                      <a:pt x="131" y="183"/>
                    </a:lnTo>
                    <a:lnTo>
                      <a:pt x="136" y="177"/>
                    </a:lnTo>
                    <a:lnTo>
                      <a:pt x="139" y="177"/>
                    </a:lnTo>
                    <a:lnTo>
                      <a:pt x="140" y="181"/>
                    </a:lnTo>
                    <a:lnTo>
                      <a:pt x="153" y="181"/>
                    </a:lnTo>
                    <a:lnTo>
                      <a:pt x="161" y="180"/>
                    </a:lnTo>
                    <a:lnTo>
                      <a:pt x="164" y="181"/>
                    </a:lnTo>
                    <a:lnTo>
                      <a:pt x="165" y="181"/>
                    </a:lnTo>
                    <a:lnTo>
                      <a:pt x="168" y="183"/>
                    </a:lnTo>
                    <a:lnTo>
                      <a:pt x="171" y="181"/>
                    </a:lnTo>
                    <a:lnTo>
                      <a:pt x="175" y="181"/>
                    </a:lnTo>
                    <a:lnTo>
                      <a:pt x="177" y="179"/>
                    </a:lnTo>
                    <a:lnTo>
                      <a:pt x="177" y="177"/>
                    </a:lnTo>
                    <a:lnTo>
                      <a:pt x="178" y="174"/>
                    </a:lnTo>
                    <a:lnTo>
                      <a:pt x="180" y="173"/>
                    </a:lnTo>
                    <a:lnTo>
                      <a:pt x="184" y="172"/>
                    </a:lnTo>
                    <a:lnTo>
                      <a:pt x="188" y="173"/>
                    </a:lnTo>
                    <a:lnTo>
                      <a:pt x="191" y="174"/>
                    </a:lnTo>
                    <a:lnTo>
                      <a:pt x="189" y="176"/>
                    </a:lnTo>
                    <a:lnTo>
                      <a:pt x="192" y="177"/>
                    </a:lnTo>
                    <a:lnTo>
                      <a:pt x="194" y="177"/>
                    </a:lnTo>
                    <a:lnTo>
                      <a:pt x="194" y="176"/>
                    </a:lnTo>
                    <a:lnTo>
                      <a:pt x="203" y="158"/>
                    </a:lnTo>
                    <a:lnTo>
                      <a:pt x="199" y="158"/>
                    </a:lnTo>
                    <a:lnTo>
                      <a:pt x="199" y="156"/>
                    </a:lnTo>
                    <a:lnTo>
                      <a:pt x="203" y="151"/>
                    </a:lnTo>
                    <a:lnTo>
                      <a:pt x="206" y="148"/>
                    </a:lnTo>
                    <a:lnTo>
                      <a:pt x="209" y="146"/>
                    </a:lnTo>
                    <a:lnTo>
                      <a:pt x="210" y="146"/>
                    </a:lnTo>
                    <a:lnTo>
                      <a:pt x="209" y="148"/>
                    </a:lnTo>
                    <a:lnTo>
                      <a:pt x="220" y="152"/>
                    </a:lnTo>
                    <a:lnTo>
                      <a:pt x="227" y="153"/>
                    </a:lnTo>
                    <a:lnTo>
                      <a:pt x="234" y="153"/>
                    </a:lnTo>
                    <a:lnTo>
                      <a:pt x="241" y="156"/>
                    </a:lnTo>
                    <a:lnTo>
                      <a:pt x="244" y="180"/>
                    </a:lnTo>
                    <a:lnTo>
                      <a:pt x="258" y="183"/>
                    </a:lnTo>
                    <a:lnTo>
                      <a:pt x="266" y="181"/>
                    </a:lnTo>
                    <a:lnTo>
                      <a:pt x="274" y="176"/>
                    </a:lnTo>
                    <a:lnTo>
                      <a:pt x="274" y="173"/>
                    </a:lnTo>
                    <a:lnTo>
                      <a:pt x="273" y="173"/>
                    </a:lnTo>
                    <a:lnTo>
                      <a:pt x="273" y="174"/>
                    </a:lnTo>
                    <a:lnTo>
                      <a:pt x="267" y="174"/>
                    </a:lnTo>
                    <a:lnTo>
                      <a:pt x="266" y="173"/>
                    </a:lnTo>
                    <a:lnTo>
                      <a:pt x="258" y="148"/>
                    </a:lnTo>
                    <a:lnTo>
                      <a:pt x="258" y="145"/>
                    </a:lnTo>
                    <a:lnTo>
                      <a:pt x="252" y="133"/>
                    </a:lnTo>
                    <a:lnTo>
                      <a:pt x="251" y="131"/>
                    </a:lnTo>
                    <a:lnTo>
                      <a:pt x="251" y="127"/>
                    </a:lnTo>
                    <a:lnTo>
                      <a:pt x="254" y="124"/>
                    </a:lnTo>
                    <a:lnTo>
                      <a:pt x="258" y="124"/>
                    </a:lnTo>
                    <a:lnTo>
                      <a:pt x="261" y="126"/>
                    </a:lnTo>
                    <a:lnTo>
                      <a:pt x="270" y="126"/>
                    </a:lnTo>
                    <a:lnTo>
                      <a:pt x="276" y="124"/>
                    </a:lnTo>
                    <a:lnTo>
                      <a:pt x="283" y="121"/>
                    </a:lnTo>
                    <a:lnTo>
                      <a:pt x="288" y="109"/>
                    </a:lnTo>
                    <a:lnTo>
                      <a:pt x="287" y="107"/>
                    </a:lnTo>
                    <a:lnTo>
                      <a:pt x="287" y="105"/>
                    </a:lnTo>
                    <a:lnTo>
                      <a:pt x="311" y="103"/>
                    </a:lnTo>
                    <a:lnTo>
                      <a:pt x="316" y="106"/>
                    </a:lnTo>
                    <a:lnTo>
                      <a:pt x="334" y="110"/>
                    </a:lnTo>
                    <a:lnTo>
                      <a:pt x="337" y="110"/>
                    </a:lnTo>
                    <a:lnTo>
                      <a:pt x="338" y="107"/>
                    </a:lnTo>
                    <a:lnTo>
                      <a:pt x="338" y="102"/>
                    </a:lnTo>
                    <a:lnTo>
                      <a:pt x="330" y="90"/>
                    </a:lnTo>
                    <a:lnTo>
                      <a:pt x="323" y="82"/>
                    </a:lnTo>
                    <a:lnTo>
                      <a:pt x="325" y="81"/>
                    </a:lnTo>
                    <a:lnTo>
                      <a:pt x="325" y="79"/>
                    </a:lnTo>
                    <a:lnTo>
                      <a:pt x="329" y="61"/>
                    </a:lnTo>
                    <a:lnTo>
                      <a:pt x="338" y="45"/>
                    </a:lnTo>
                    <a:lnTo>
                      <a:pt x="338" y="39"/>
                    </a:lnTo>
                    <a:lnTo>
                      <a:pt x="343" y="33"/>
                    </a:lnTo>
                    <a:lnTo>
                      <a:pt x="347" y="32"/>
                    </a:lnTo>
                    <a:lnTo>
                      <a:pt x="348" y="30"/>
                    </a:lnTo>
                    <a:lnTo>
                      <a:pt x="350" y="28"/>
                    </a:lnTo>
                    <a:lnTo>
                      <a:pt x="350" y="26"/>
                    </a:lnTo>
                    <a:lnTo>
                      <a:pt x="348" y="22"/>
                    </a:lnTo>
                    <a:lnTo>
                      <a:pt x="348" y="15"/>
                    </a:lnTo>
                    <a:lnTo>
                      <a:pt x="358" y="15"/>
                    </a:lnTo>
                    <a:lnTo>
                      <a:pt x="360" y="14"/>
                    </a:lnTo>
                    <a:lnTo>
                      <a:pt x="360" y="9"/>
                    </a:lnTo>
                    <a:lnTo>
                      <a:pt x="358" y="1"/>
                    </a:lnTo>
                    <a:lnTo>
                      <a:pt x="362" y="0"/>
                    </a:lnTo>
                    <a:lnTo>
                      <a:pt x="367" y="1"/>
                    </a:lnTo>
                    <a:lnTo>
                      <a:pt x="369" y="0"/>
                    </a:lnTo>
                    <a:lnTo>
                      <a:pt x="371" y="0"/>
                    </a:lnTo>
                    <a:lnTo>
                      <a:pt x="371" y="1"/>
                    </a:lnTo>
                    <a:lnTo>
                      <a:pt x="369" y="3"/>
                    </a:lnTo>
                    <a:lnTo>
                      <a:pt x="368" y="3"/>
                    </a:lnTo>
                    <a:lnTo>
                      <a:pt x="364" y="9"/>
                    </a:lnTo>
                    <a:lnTo>
                      <a:pt x="367" y="21"/>
                    </a:lnTo>
                    <a:lnTo>
                      <a:pt x="368" y="22"/>
                    </a:lnTo>
                    <a:lnTo>
                      <a:pt x="368" y="25"/>
                    </a:lnTo>
                    <a:lnTo>
                      <a:pt x="372" y="29"/>
                    </a:lnTo>
                    <a:lnTo>
                      <a:pt x="381" y="35"/>
                    </a:lnTo>
                    <a:lnTo>
                      <a:pt x="389" y="38"/>
                    </a:lnTo>
                    <a:lnTo>
                      <a:pt x="390" y="38"/>
                    </a:lnTo>
                    <a:lnTo>
                      <a:pt x="404" y="50"/>
                    </a:lnTo>
                    <a:lnTo>
                      <a:pt x="407" y="49"/>
                    </a:lnTo>
                    <a:lnTo>
                      <a:pt x="408" y="49"/>
                    </a:lnTo>
                    <a:lnTo>
                      <a:pt x="427" y="52"/>
                    </a:lnTo>
                    <a:lnTo>
                      <a:pt x="429" y="52"/>
                    </a:lnTo>
                    <a:lnTo>
                      <a:pt x="431" y="50"/>
                    </a:lnTo>
                    <a:lnTo>
                      <a:pt x="434" y="43"/>
                    </a:lnTo>
                    <a:lnTo>
                      <a:pt x="434" y="36"/>
                    </a:lnTo>
                    <a:lnTo>
                      <a:pt x="435" y="29"/>
                    </a:lnTo>
                    <a:lnTo>
                      <a:pt x="438" y="23"/>
                    </a:lnTo>
                    <a:lnTo>
                      <a:pt x="439" y="22"/>
                    </a:lnTo>
                    <a:lnTo>
                      <a:pt x="448" y="22"/>
                    </a:lnTo>
                    <a:lnTo>
                      <a:pt x="450" y="21"/>
                    </a:lnTo>
                    <a:lnTo>
                      <a:pt x="452" y="21"/>
                    </a:lnTo>
                    <a:lnTo>
                      <a:pt x="459" y="28"/>
                    </a:lnTo>
                    <a:lnTo>
                      <a:pt x="460" y="30"/>
                    </a:lnTo>
                    <a:lnTo>
                      <a:pt x="463" y="43"/>
                    </a:lnTo>
                    <a:lnTo>
                      <a:pt x="471" y="54"/>
                    </a:lnTo>
                    <a:lnTo>
                      <a:pt x="471" y="56"/>
                    </a:lnTo>
                    <a:lnTo>
                      <a:pt x="473" y="56"/>
                    </a:lnTo>
                    <a:lnTo>
                      <a:pt x="480" y="59"/>
                    </a:lnTo>
                    <a:lnTo>
                      <a:pt x="482" y="54"/>
                    </a:lnTo>
                    <a:lnTo>
                      <a:pt x="487" y="53"/>
                    </a:lnTo>
                    <a:lnTo>
                      <a:pt x="515" y="74"/>
                    </a:lnTo>
                    <a:lnTo>
                      <a:pt x="537" y="79"/>
                    </a:lnTo>
                    <a:lnTo>
                      <a:pt x="549" y="89"/>
                    </a:lnTo>
                    <a:lnTo>
                      <a:pt x="552" y="86"/>
                    </a:lnTo>
                    <a:lnTo>
                      <a:pt x="554" y="88"/>
                    </a:lnTo>
                    <a:lnTo>
                      <a:pt x="556" y="89"/>
                    </a:lnTo>
                    <a:lnTo>
                      <a:pt x="558" y="92"/>
                    </a:lnTo>
                    <a:lnTo>
                      <a:pt x="559" y="93"/>
                    </a:lnTo>
                    <a:lnTo>
                      <a:pt x="563" y="93"/>
                    </a:lnTo>
                    <a:lnTo>
                      <a:pt x="568" y="95"/>
                    </a:lnTo>
                    <a:lnTo>
                      <a:pt x="575" y="102"/>
                    </a:lnTo>
                    <a:lnTo>
                      <a:pt x="577" y="103"/>
                    </a:lnTo>
                    <a:lnTo>
                      <a:pt x="579" y="105"/>
                    </a:lnTo>
                    <a:lnTo>
                      <a:pt x="583" y="103"/>
                    </a:lnTo>
                    <a:lnTo>
                      <a:pt x="586" y="102"/>
                    </a:lnTo>
                    <a:lnTo>
                      <a:pt x="586" y="96"/>
                    </a:lnTo>
                    <a:lnTo>
                      <a:pt x="590" y="86"/>
                    </a:lnTo>
                    <a:lnTo>
                      <a:pt x="590" y="83"/>
                    </a:lnTo>
                    <a:lnTo>
                      <a:pt x="587" y="81"/>
                    </a:lnTo>
                    <a:lnTo>
                      <a:pt x="587" y="74"/>
                    </a:lnTo>
                    <a:lnTo>
                      <a:pt x="589" y="70"/>
                    </a:lnTo>
                    <a:lnTo>
                      <a:pt x="589" y="68"/>
                    </a:lnTo>
                    <a:lnTo>
                      <a:pt x="590" y="68"/>
                    </a:lnTo>
                    <a:lnTo>
                      <a:pt x="593" y="71"/>
                    </a:lnTo>
                    <a:lnTo>
                      <a:pt x="593" y="78"/>
                    </a:lnTo>
                    <a:lnTo>
                      <a:pt x="596" y="76"/>
                    </a:lnTo>
                    <a:lnTo>
                      <a:pt x="598" y="76"/>
                    </a:lnTo>
                    <a:lnTo>
                      <a:pt x="600" y="75"/>
                    </a:lnTo>
                    <a:lnTo>
                      <a:pt x="600" y="74"/>
                    </a:lnTo>
                    <a:lnTo>
                      <a:pt x="601" y="74"/>
                    </a:lnTo>
                    <a:lnTo>
                      <a:pt x="608" y="78"/>
                    </a:lnTo>
                    <a:lnTo>
                      <a:pt x="609" y="78"/>
                    </a:lnTo>
                    <a:lnTo>
                      <a:pt x="608" y="79"/>
                    </a:lnTo>
                    <a:lnTo>
                      <a:pt x="608" y="82"/>
                    </a:lnTo>
                    <a:lnTo>
                      <a:pt x="614" y="93"/>
                    </a:lnTo>
                    <a:lnTo>
                      <a:pt x="616" y="95"/>
                    </a:lnTo>
                    <a:lnTo>
                      <a:pt x="616" y="98"/>
                    </a:lnTo>
                    <a:lnTo>
                      <a:pt x="612" y="102"/>
                    </a:lnTo>
                    <a:lnTo>
                      <a:pt x="602" y="105"/>
                    </a:lnTo>
                    <a:lnTo>
                      <a:pt x="598" y="107"/>
                    </a:lnTo>
                    <a:lnTo>
                      <a:pt x="594" y="114"/>
                    </a:lnTo>
                    <a:lnTo>
                      <a:pt x="594" y="119"/>
                    </a:lnTo>
                    <a:lnTo>
                      <a:pt x="593" y="121"/>
                    </a:lnTo>
                    <a:lnTo>
                      <a:pt x="594" y="123"/>
                    </a:lnTo>
                    <a:lnTo>
                      <a:pt x="598" y="128"/>
                    </a:lnTo>
                    <a:lnTo>
                      <a:pt x="600" y="130"/>
                    </a:lnTo>
                    <a:lnTo>
                      <a:pt x="602" y="130"/>
                    </a:lnTo>
                    <a:lnTo>
                      <a:pt x="604" y="128"/>
                    </a:lnTo>
                    <a:lnTo>
                      <a:pt x="605" y="128"/>
                    </a:lnTo>
                    <a:lnTo>
                      <a:pt x="608" y="127"/>
                    </a:lnTo>
                    <a:lnTo>
                      <a:pt x="612" y="124"/>
                    </a:lnTo>
                    <a:lnTo>
                      <a:pt x="616" y="120"/>
                    </a:lnTo>
                    <a:lnTo>
                      <a:pt x="622" y="119"/>
                    </a:lnTo>
                    <a:lnTo>
                      <a:pt x="622" y="117"/>
                    </a:lnTo>
                    <a:lnTo>
                      <a:pt x="626" y="120"/>
                    </a:lnTo>
                    <a:lnTo>
                      <a:pt x="645" y="124"/>
                    </a:lnTo>
                    <a:lnTo>
                      <a:pt x="667" y="137"/>
                    </a:lnTo>
                    <a:lnTo>
                      <a:pt x="668" y="13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71" name="Freeform 5123">
                <a:extLst>
                  <a:ext uri="{FF2B5EF4-FFF2-40B4-BE49-F238E27FC236}">
                    <a16:creationId xmlns:a16="http://schemas.microsoft.com/office/drawing/2014/main" id="{E9EBBCE0-C9D4-AFAF-53BF-BF688FF205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3" y="2710"/>
                <a:ext cx="27" cy="56"/>
              </a:xfrm>
              <a:custGeom>
                <a:avLst/>
                <a:gdLst>
                  <a:gd name="T0" fmla="*/ 95 w 109"/>
                  <a:gd name="T1" fmla="*/ 224 h 226"/>
                  <a:gd name="T2" fmla="*/ 79 w 109"/>
                  <a:gd name="T3" fmla="*/ 222 h 226"/>
                  <a:gd name="T4" fmla="*/ 76 w 109"/>
                  <a:gd name="T5" fmla="*/ 202 h 226"/>
                  <a:gd name="T6" fmla="*/ 75 w 109"/>
                  <a:gd name="T7" fmla="*/ 198 h 226"/>
                  <a:gd name="T8" fmla="*/ 76 w 109"/>
                  <a:gd name="T9" fmla="*/ 197 h 226"/>
                  <a:gd name="T10" fmla="*/ 83 w 109"/>
                  <a:gd name="T11" fmla="*/ 194 h 226"/>
                  <a:gd name="T12" fmla="*/ 98 w 109"/>
                  <a:gd name="T13" fmla="*/ 193 h 226"/>
                  <a:gd name="T14" fmla="*/ 106 w 109"/>
                  <a:gd name="T15" fmla="*/ 173 h 226"/>
                  <a:gd name="T16" fmla="*/ 107 w 109"/>
                  <a:gd name="T17" fmla="*/ 170 h 226"/>
                  <a:gd name="T18" fmla="*/ 109 w 109"/>
                  <a:gd name="T19" fmla="*/ 169 h 226"/>
                  <a:gd name="T20" fmla="*/ 107 w 109"/>
                  <a:gd name="T21" fmla="*/ 164 h 226"/>
                  <a:gd name="T22" fmla="*/ 102 w 109"/>
                  <a:gd name="T23" fmla="*/ 166 h 226"/>
                  <a:gd name="T24" fmla="*/ 96 w 109"/>
                  <a:gd name="T25" fmla="*/ 170 h 226"/>
                  <a:gd name="T26" fmla="*/ 81 w 109"/>
                  <a:gd name="T27" fmla="*/ 169 h 226"/>
                  <a:gd name="T28" fmla="*/ 82 w 109"/>
                  <a:gd name="T29" fmla="*/ 155 h 226"/>
                  <a:gd name="T30" fmla="*/ 78 w 109"/>
                  <a:gd name="T31" fmla="*/ 149 h 226"/>
                  <a:gd name="T32" fmla="*/ 64 w 109"/>
                  <a:gd name="T33" fmla="*/ 155 h 226"/>
                  <a:gd name="T34" fmla="*/ 56 w 109"/>
                  <a:gd name="T35" fmla="*/ 160 h 226"/>
                  <a:gd name="T36" fmla="*/ 50 w 109"/>
                  <a:gd name="T37" fmla="*/ 157 h 226"/>
                  <a:gd name="T38" fmla="*/ 49 w 109"/>
                  <a:gd name="T39" fmla="*/ 156 h 226"/>
                  <a:gd name="T40" fmla="*/ 56 w 109"/>
                  <a:gd name="T41" fmla="*/ 143 h 226"/>
                  <a:gd name="T42" fmla="*/ 65 w 109"/>
                  <a:gd name="T43" fmla="*/ 128 h 226"/>
                  <a:gd name="T44" fmla="*/ 56 w 109"/>
                  <a:gd name="T45" fmla="*/ 121 h 226"/>
                  <a:gd name="T46" fmla="*/ 53 w 109"/>
                  <a:gd name="T47" fmla="*/ 118 h 226"/>
                  <a:gd name="T48" fmla="*/ 50 w 109"/>
                  <a:gd name="T49" fmla="*/ 120 h 226"/>
                  <a:gd name="T50" fmla="*/ 46 w 109"/>
                  <a:gd name="T51" fmla="*/ 125 h 226"/>
                  <a:gd name="T52" fmla="*/ 30 w 109"/>
                  <a:gd name="T53" fmla="*/ 135 h 226"/>
                  <a:gd name="T54" fmla="*/ 26 w 109"/>
                  <a:gd name="T55" fmla="*/ 127 h 226"/>
                  <a:gd name="T56" fmla="*/ 14 w 109"/>
                  <a:gd name="T57" fmla="*/ 109 h 226"/>
                  <a:gd name="T58" fmla="*/ 19 w 109"/>
                  <a:gd name="T59" fmla="*/ 99 h 226"/>
                  <a:gd name="T60" fmla="*/ 21 w 109"/>
                  <a:gd name="T61" fmla="*/ 86 h 226"/>
                  <a:gd name="T62" fmla="*/ 16 w 109"/>
                  <a:gd name="T63" fmla="*/ 68 h 226"/>
                  <a:gd name="T64" fmla="*/ 22 w 109"/>
                  <a:gd name="T65" fmla="*/ 58 h 226"/>
                  <a:gd name="T66" fmla="*/ 30 w 109"/>
                  <a:gd name="T67" fmla="*/ 37 h 226"/>
                  <a:gd name="T68" fmla="*/ 33 w 109"/>
                  <a:gd name="T69" fmla="*/ 29 h 226"/>
                  <a:gd name="T70" fmla="*/ 35 w 109"/>
                  <a:gd name="T71" fmla="*/ 22 h 226"/>
                  <a:gd name="T72" fmla="*/ 29 w 109"/>
                  <a:gd name="T73" fmla="*/ 21 h 226"/>
                  <a:gd name="T74" fmla="*/ 14 w 109"/>
                  <a:gd name="T75" fmla="*/ 11 h 226"/>
                  <a:gd name="T76" fmla="*/ 7 w 109"/>
                  <a:gd name="T77" fmla="*/ 14 h 226"/>
                  <a:gd name="T78" fmla="*/ 5 w 109"/>
                  <a:gd name="T79" fmla="*/ 18 h 226"/>
                  <a:gd name="T80" fmla="*/ 2 w 109"/>
                  <a:gd name="T81" fmla="*/ 18 h 226"/>
                  <a:gd name="T82" fmla="*/ 1 w 109"/>
                  <a:gd name="T83" fmla="*/ 15 h 226"/>
                  <a:gd name="T84" fmla="*/ 0 w 109"/>
                  <a:gd name="T85" fmla="*/ 1 h 2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09" h="226">
                    <a:moveTo>
                      <a:pt x="96" y="226"/>
                    </a:moveTo>
                    <a:lnTo>
                      <a:pt x="95" y="224"/>
                    </a:lnTo>
                    <a:lnTo>
                      <a:pt x="85" y="223"/>
                    </a:lnTo>
                    <a:lnTo>
                      <a:pt x="79" y="222"/>
                    </a:lnTo>
                    <a:lnTo>
                      <a:pt x="79" y="220"/>
                    </a:lnTo>
                    <a:lnTo>
                      <a:pt x="76" y="202"/>
                    </a:lnTo>
                    <a:lnTo>
                      <a:pt x="75" y="200"/>
                    </a:lnTo>
                    <a:lnTo>
                      <a:pt x="75" y="198"/>
                    </a:lnTo>
                    <a:lnTo>
                      <a:pt x="76" y="198"/>
                    </a:lnTo>
                    <a:lnTo>
                      <a:pt x="76" y="197"/>
                    </a:lnTo>
                    <a:lnTo>
                      <a:pt x="78" y="195"/>
                    </a:lnTo>
                    <a:lnTo>
                      <a:pt x="83" y="194"/>
                    </a:lnTo>
                    <a:lnTo>
                      <a:pt x="85" y="193"/>
                    </a:lnTo>
                    <a:lnTo>
                      <a:pt x="98" y="193"/>
                    </a:lnTo>
                    <a:lnTo>
                      <a:pt x="100" y="190"/>
                    </a:lnTo>
                    <a:lnTo>
                      <a:pt x="106" y="173"/>
                    </a:lnTo>
                    <a:lnTo>
                      <a:pt x="107" y="171"/>
                    </a:lnTo>
                    <a:lnTo>
                      <a:pt x="107" y="170"/>
                    </a:lnTo>
                    <a:lnTo>
                      <a:pt x="109" y="170"/>
                    </a:lnTo>
                    <a:lnTo>
                      <a:pt x="109" y="169"/>
                    </a:lnTo>
                    <a:lnTo>
                      <a:pt x="107" y="169"/>
                    </a:lnTo>
                    <a:lnTo>
                      <a:pt x="107" y="164"/>
                    </a:lnTo>
                    <a:lnTo>
                      <a:pt x="105" y="164"/>
                    </a:lnTo>
                    <a:lnTo>
                      <a:pt x="102" y="166"/>
                    </a:lnTo>
                    <a:lnTo>
                      <a:pt x="98" y="169"/>
                    </a:lnTo>
                    <a:lnTo>
                      <a:pt x="96" y="170"/>
                    </a:lnTo>
                    <a:lnTo>
                      <a:pt x="83" y="170"/>
                    </a:lnTo>
                    <a:lnTo>
                      <a:pt x="81" y="169"/>
                    </a:lnTo>
                    <a:lnTo>
                      <a:pt x="82" y="163"/>
                    </a:lnTo>
                    <a:lnTo>
                      <a:pt x="82" y="155"/>
                    </a:lnTo>
                    <a:lnTo>
                      <a:pt x="81" y="150"/>
                    </a:lnTo>
                    <a:lnTo>
                      <a:pt x="78" y="149"/>
                    </a:lnTo>
                    <a:lnTo>
                      <a:pt x="75" y="149"/>
                    </a:lnTo>
                    <a:lnTo>
                      <a:pt x="64" y="155"/>
                    </a:lnTo>
                    <a:lnTo>
                      <a:pt x="57" y="159"/>
                    </a:lnTo>
                    <a:lnTo>
                      <a:pt x="56" y="160"/>
                    </a:lnTo>
                    <a:lnTo>
                      <a:pt x="54" y="160"/>
                    </a:lnTo>
                    <a:lnTo>
                      <a:pt x="50" y="157"/>
                    </a:lnTo>
                    <a:lnTo>
                      <a:pt x="49" y="157"/>
                    </a:lnTo>
                    <a:lnTo>
                      <a:pt x="49" y="156"/>
                    </a:lnTo>
                    <a:lnTo>
                      <a:pt x="54" y="148"/>
                    </a:lnTo>
                    <a:lnTo>
                      <a:pt x="56" y="143"/>
                    </a:lnTo>
                    <a:lnTo>
                      <a:pt x="57" y="142"/>
                    </a:lnTo>
                    <a:lnTo>
                      <a:pt x="65" y="128"/>
                    </a:lnTo>
                    <a:lnTo>
                      <a:pt x="64" y="127"/>
                    </a:lnTo>
                    <a:lnTo>
                      <a:pt x="56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0" y="118"/>
                    </a:lnTo>
                    <a:lnTo>
                      <a:pt x="50" y="120"/>
                    </a:lnTo>
                    <a:lnTo>
                      <a:pt x="49" y="120"/>
                    </a:lnTo>
                    <a:lnTo>
                      <a:pt x="46" y="125"/>
                    </a:lnTo>
                    <a:lnTo>
                      <a:pt x="42" y="130"/>
                    </a:lnTo>
                    <a:lnTo>
                      <a:pt x="30" y="135"/>
                    </a:lnTo>
                    <a:lnTo>
                      <a:pt x="26" y="131"/>
                    </a:lnTo>
                    <a:lnTo>
                      <a:pt x="26" y="127"/>
                    </a:lnTo>
                    <a:lnTo>
                      <a:pt x="23" y="124"/>
                    </a:lnTo>
                    <a:lnTo>
                      <a:pt x="14" y="109"/>
                    </a:lnTo>
                    <a:lnTo>
                      <a:pt x="14" y="104"/>
                    </a:lnTo>
                    <a:lnTo>
                      <a:pt x="19" y="99"/>
                    </a:lnTo>
                    <a:lnTo>
                      <a:pt x="21" y="92"/>
                    </a:lnTo>
                    <a:lnTo>
                      <a:pt x="21" y="86"/>
                    </a:lnTo>
                    <a:lnTo>
                      <a:pt x="18" y="78"/>
                    </a:lnTo>
                    <a:lnTo>
                      <a:pt x="16" y="68"/>
                    </a:lnTo>
                    <a:lnTo>
                      <a:pt x="16" y="64"/>
                    </a:lnTo>
                    <a:lnTo>
                      <a:pt x="22" y="58"/>
                    </a:lnTo>
                    <a:lnTo>
                      <a:pt x="30" y="40"/>
                    </a:lnTo>
                    <a:lnTo>
                      <a:pt x="30" y="37"/>
                    </a:lnTo>
                    <a:lnTo>
                      <a:pt x="32" y="29"/>
                    </a:lnTo>
                    <a:lnTo>
                      <a:pt x="33" y="29"/>
                    </a:lnTo>
                    <a:lnTo>
                      <a:pt x="33" y="28"/>
                    </a:lnTo>
                    <a:lnTo>
                      <a:pt x="35" y="22"/>
                    </a:lnTo>
                    <a:lnTo>
                      <a:pt x="32" y="21"/>
                    </a:lnTo>
                    <a:lnTo>
                      <a:pt x="29" y="21"/>
                    </a:lnTo>
                    <a:lnTo>
                      <a:pt x="21" y="18"/>
                    </a:lnTo>
                    <a:lnTo>
                      <a:pt x="14" y="11"/>
                    </a:lnTo>
                    <a:lnTo>
                      <a:pt x="8" y="14"/>
                    </a:lnTo>
                    <a:lnTo>
                      <a:pt x="7" y="14"/>
                    </a:lnTo>
                    <a:lnTo>
                      <a:pt x="7" y="15"/>
                    </a:lnTo>
                    <a:lnTo>
                      <a:pt x="5" y="18"/>
                    </a:lnTo>
                    <a:lnTo>
                      <a:pt x="4" y="19"/>
                    </a:lnTo>
                    <a:lnTo>
                      <a:pt x="2" y="18"/>
                    </a:lnTo>
                    <a:lnTo>
                      <a:pt x="2" y="16"/>
                    </a:lnTo>
                    <a:lnTo>
                      <a:pt x="1" y="15"/>
                    </a:lnTo>
                    <a:lnTo>
                      <a:pt x="0" y="6"/>
                    </a:lnTo>
                    <a:lnTo>
                      <a:pt x="0" y="1"/>
                    </a:lnTo>
                    <a:lnTo>
                      <a:pt x="1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72" name="Freeform 5124">
                <a:extLst>
                  <a:ext uri="{FF2B5EF4-FFF2-40B4-BE49-F238E27FC236}">
                    <a16:creationId xmlns:a16="http://schemas.microsoft.com/office/drawing/2014/main" id="{ADB0543F-992F-E2A2-8E51-D1A2F2AD05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4" y="2766"/>
                <a:ext cx="43" cy="40"/>
              </a:xfrm>
              <a:custGeom>
                <a:avLst/>
                <a:gdLst>
                  <a:gd name="T0" fmla="*/ 173 w 173"/>
                  <a:gd name="T1" fmla="*/ 0 h 159"/>
                  <a:gd name="T2" fmla="*/ 172 w 173"/>
                  <a:gd name="T3" fmla="*/ 0 h 159"/>
                  <a:gd name="T4" fmla="*/ 172 w 173"/>
                  <a:gd name="T5" fmla="*/ 3 h 159"/>
                  <a:gd name="T6" fmla="*/ 166 w 173"/>
                  <a:gd name="T7" fmla="*/ 15 h 159"/>
                  <a:gd name="T8" fmla="*/ 166 w 173"/>
                  <a:gd name="T9" fmla="*/ 18 h 159"/>
                  <a:gd name="T10" fmla="*/ 165 w 173"/>
                  <a:gd name="T11" fmla="*/ 25 h 159"/>
                  <a:gd name="T12" fmla="*/ 165 w 173"/>
                  <a:gd name="T13" fmla="*/ 28 h 159"/>
                  <a:gd name="T14" fmla="*/ 163 w 173"/>
                  <a:gd name="T15" fmla="*/ 29 h 159"/>
                  <a:gd name="T16" fmla="*/ 162 w 173"/>
                  <a:gd name="T17" fmla="*/ 29 h 159"/>
                  <a:gd name="T18" fmla="*/ 145 w 173"/>
                  <a:gd name="T19" fmla="*/ 27 h 159"/>
                  <a:gd name="T20" fmla="*/ 144 w 173"/>
                  <a:gd name="T21" fmla="*/ 27 h 159"/>
                  <a:gd name="T22" fmla="*/ 142 w 173"/>
                  <a:gd name="T23" fmla="*/ 28 h 159"/>
                  <a:gd name="T24" fmla="*/ 138 w 173"/>
                  <a:gd name="T25" fmla="*/ 29 h 159"/>
                  <a:gd name="T26" fmla="*/ 129 w 173"/>
                  <a:gd name="T27" fmla="*/ 38 h 159"/>
                  <a:gd name="T28" fmla="*/ 92 w 173"/>
                  <a:gd name="T29" fmla="*/ 64 h 159"/>
                  <a:gd name="T30" fmla="*/ 78 w 173"/>
                  <a:gd name="T31" fmla="*/ 80 h 159"/>
                  <a:gd name="T32" fmla="*/ 77 w 173"/>
                  <a:gd name="T33" fmla="*/ 80 h 159"/>
                  <a:gd name="T34" fmla="*/ 75 w 173"/>
                  <a:gd name="T35" fmla="*/ 81 h 159"/>
                  <a:gd name="T36" fmla="*/ 69 w 173"/>
                  <a:gd name="T37" fmla="*/ 81 h 159"/>
                  <a:gd name="T38" fmla="*/ 60 w 173"/>
                  <a:gd name="T39" fmla="*/ 78 h 159"/>
                  <a:gd name="T40" fmla="*/ 59 w 173"/>
                  <a:gd name="T41" fmla="*/ 78 h 159"/>
                  <a:gd name="T42" fmla="*/ 47 w 173"/>
                  <a:gd name="T43" fmla="*/ 71 h 159"/>
                  <a:gd name="T44" fmla="*/ 46 w 173"/>
                  <a:gd name="T45" fmla="*/ 71 h 159"/>
                  <a:gd name="T46" fmla="*/ 46 w 173"/>
                  <a:gd name="T47" fmla="*/ 63 h 159"/>
                  <a:gd name="T48" fmla="*/ 55 w 173"/>
                  <a:gd name="T49" fmla="*/ 54 h 159"/>
                  <a:gd name="T50" fmla="*/ 52 w 173"/>
                  <a:gd name="T51" fmla="*/ 51 h 159"/>
                  <a:gd name="T52" fmla="*/ 42 w 173"/>
                  <a:gd name="T53" fmla="*/ 51 h 159"/>
                  <a:gd name="T54" fmla="*/ 40 w 173"/>
                  <a:gd name="T55" fmla="*/ 53 h 159"/>
                  <a:gd name="T56" fmla="*/ 39 w 173"/>
                  <a:gd name="T57" fmla="*/ 53 h 159"/>
                  <a:gd name="T58" fmla="*/ 39 w 173"/>
                  <a:gd name="T59" fmla="*/ 54 h 159"/>
                  <a:gd name="T60" fmla="*/ 29 w 173"/>
                  <a:gd name="T61" fmla="*/ 57 h 159"/>
                  <a:gd name="T62" fmla="*/ 25 w 173"/>
                  <a:gd name="T63" fmla="*/ 65 h 159"/>
                  <a:gd name="T64" fmla="*/ 31 w 173"/>
                  <a:gd name="T65" fmla="*/ 98 h 159"/>
                  <a:gd name="T66" fmla="*/ 29 w 173"/>
                  <a:gd name="T67" fmla="*/ 98 h 159"/>
                  <a:gd name="T68" fmla="*/ 22 w 173"/>
                  <a:gd name="T69" fmla="*/ 99 h 159"/>
                  <a:gd name="T70" fmla="*/ 19 w 173"/>
                  <a:gd name="T71" fmla="*/ 101 h 159"/>
                  <a:gd name="T72" fmla="*/ 15 w 173"/>
                  <a:gd name="T73" fmla="*/ 105 h 159"/>
                  <a:gd name="T74" fmla="*/ 14 w 173"/>
                  <a:gd name="T75" fmla="*/ 105 h 159"/>
                  <a:gd name="T76" fmla="*/ 3 w 173"/>
                  <a:gd name="T77" fmla="*/ 109 h 159"/>
                  <a:gd name="T78" fmla="*/ 2 w 173"/>
                  <a:gd name="T79" fmla="*/ 109 h 159"/>
                  <a:gd name="T80" fmla="*/ 3 w 173"/>
                  <a:gd name="T81" fmla="*/ 116 h 159"/>
                  <a:gd name="T82" fmla="*/ 4 w 173"/>
                  <a:gd name="T83" fmla="*/ 117 h 159"/>
                  <a:gd name="T84" fmla="*/ 4 w 173"/>
                  <a:gd name="T85" fmla="*/ 123 h 159"/>
                  <a:gd name="T86" fmla="*/ 2 w 173"/>
                  <a:gd name="T87" fmla="*/ 131 h 159"/>
                  <a:gd name="T88" fmla="*/ 2 w 173"/>
                  <a:gd name="T89" fmla="*/ 133 h 159"/>
                  <a:gd name="T90" fmla="*/ 3 w 173"/>
                  <a:gd name="T91" fmla="*/ 135 h 159"/>
                  <a:gd name="T92" fmla="*/ 10 w 173"/>
                  <a:gd name="T93" fmla="*/ 142 h 159"/>
                  <a:gd name="T94" fmla="*/ 3 w 173"/>
                  <a:gd name="T95" fmla="*/ 155 h 159"/>
                  <a:gd name="T96" fmla="*/ 0 w 173"/>
                  <a:gd name="T97" fmla="*/ 158 h 159"/>
                  <a:gd name="T98" fmla="*/ 0 w 173"/>
                  <a:gd name="T99" fmla="*/ 159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73" h="159">
                    <a:moveTo>
                      <a:pt x="173" y="0"/>
                    </a:moveTo>
                    <a:lnTo>
                      <a:pt x="172" y="0"/>
                    </a:lnTo>
                    <a:lnTo>
                      <a:pt x="172" y="3"/>
                    </a:lnTo>
                    <a:lnTo>
                      <a:pt x="166" y="15"/>
                    </a:lnTo>
                    <a:lnTo>
                      <a:pt x="166" y="18"/>
                    </a:lnTo>
                    <a:lnTo>
                      <a:pt x="165" y="25"/>
                    </a:lnTo>
                    <a:lnTo>
                      <a:pt x="165" y="28"/>
                    </a:lnTo>
                    <a:lnTo>
                      <a:pt x="163" y="29"/>
                    </a:lnTo>
                    <a:lnTo>
                      <a:pt x="162" y="29"/>
                    </a:lnTo>
                    <a:lnTo>
                      <a:pt x="145" y="27"/>
                    </a:lnTo>
                    <a:lnTo>
                      <a:pt x="144" y="27"/>
                    </a:lnTo>
                    <a:lnTo>
                      <a:pt x="142" y="28"/>
                    </a:lnTo>
                    <a:lnTo>
                      <a:pt x="138" y="29"/>
                    </a:lnTo>
                    <a:lnTo>
                      <a:pt x="129" y="38"/>
                    </a:lnTo>
                    <a:lnTo>
                      <a:pt x="92" y="64"/>
                    </a:lnTo>
                    <a:lnTo>
                      <a:pt x="78" y="80"/>
                    </a:lnTo>
                    <a:lnTo>
                      <a:pt x="77" y="80"/>
                    </a:lnTo>
                    <a:lnTo>
                      <a:pt x="75" y="81"/>
                    </a:lnTo>
                    <a:lnTo>
                      <a:pt x="69" y="81"/>
                    </a:lnTo>
                    <a:lnTo>
                      <a:pt x="60" y="78"/>
                    </a:lnTo>
                    <a:lnTo>
                      <a:pt x="59" y="78"/>
                    </a:lnTo>
                    <a:lnTo>
                      <a:pt x="47" y="71"/>
                    </a:lnTo>
                    <a:lnTo>
                      <a:pt x="46" y="71"/>
                    </a:lnTo>
                    <a:lnTo>
                      <a:pt x="46" y="63"/>
                    </a:lnTo>
                    <a:lnTo>
                      <a:pt x="55" y="54"/>
                    </a:lnTo>
                    <a:lnTo>
                      <a:pt x="52" y="51"/>
                    </a:lnTo>
                    <a:lnTo>
                      <a:pt x="42" y="51"/>
                    </a:lnTo>
                    <a:lnTo>
                      <a:pt x="40" y="53"/>
                    </a:lnTo>
                    <a:lnTo>
                      <a:pt x="39" y="53"/>
                    </a:lnTo>
                    <a:lnTo>
                      <a:pt x="39" y="54"/>
                    </a:lnTo>
                    <a:lnTo>
                      <a:pt x="29" y="57"/>
                    </a:lnTo>
                    <a:lnTo>
                      <a:pt x="25" y="65"/>
                    </a:lnTo>
                    <a:lnTo>
                      <a:pt x="31" y="98"/>
                    </a:lnTo>
                    <a:lnTo>
                      <a:pt x="29" y="98"/>
                    </a:lnTo>
                    <a:lnTo>
                      <a:pt x="22" y="99"/>
                    </a:lnTo>
                    <a:lnTo>
                      <a:pt x="19" y="101"/>
                    </a:lnTo>
                    <a:lnTo>
                      <a:pt x="15" y="105"/>
                    </a:lnTo>
                    <a:lnTo>
                      <a:pt x="14" y="105"/>
                    </a:lnTo>
                    <a:lnTo>
                      <a:pt x="3" y="109"/>
                    </a:lnTo>
                    <a:lnTo>
                      <a:pt x="2" y="109"/>
                    </a:lnTo>
                    <a:lnTo>
                      <a:pt x="3" y="116"/>
                    </a:lnTo>
                    <a:lnTo>
                      <a:pt x="4" y="117"/>
                    </a:lnTo>
                    <a:lnTo>
                      <a:pt x="4" y="123"/>
                    </a:lnTo>
                    <a:lnTo>
                      <a:pt x="2" y="131"/>
                    </a:lnTo>
                    <a:lnTo>
                      <a:pt x="2" y="133"/>
                    </a:lnTo>
                    <a:lnTo>
                      <a:pt x="3" y="135"/>
                    </a:lnTo>
                    <a:lnTo>
                      <a:pt x="10" y="142"/>
                    </a:lnTo>
                    <a:lnTo>
                      <a:pt x="3" y="155"/>
                    </a:lnTo>
                    <a:lnTo>
                      <a:pt x="0" y="158"/>
                    </a:lnTo>
                    <a:lnTo>
                      <a:pt x="0" y="15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73" name="Freeform 5125">
                <a:extLst>
                  <a:ext uri="{FF2B5EF4-FFF2-40B4-BE49-F238E27FC236}">
                    <a16:creationId xmlns:a16="http://schemas.microsoft.com/office/drawing/2014/main" id="{0A0C1407-E216-BA28-6ABF-63AB01EF5C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7" y="2764"/>
                <a:ext cx="42" cy="75"/>
              </a:xfrm>
              <a:custGeom>
                <a:avLst/>
                <a:gdLst>
                  <a:gd name="T0" fmla="*/ 168 w 168"/>
                  <a:gd name="T1" fmla="*/ 299 h 299"/>
                  <a:gd name="T2" fmla="*/ 151 w 168"/>
                  <a:gd name="T3" fmla="*/ 297 h 299"/>
                  <a:gd name="T4" fmla="*/ 150 w 168"/>
                  <a:gd name="T5" fmla="*/ 297 h 299"/>
                  <a:gd name="T6" fmla="*/ 150 w 168"/>
                  <a:gd name="T7" fmla="*/ 294 h 299"/>
                  <a:gd name="T8" fmla="*/ 147 w 168"/>
                  <a:gd name="T9" fmla="*/ 287 h 299"/>
                  <a:gd name="T10" fmla="*/ 123 w 168"/>
                  <a:gd name="T11" fmla="*/ 254 h 299"/>
                  <a:gd name="T12" fmla="*/ 119 w 168"/>
                  <a:gd name="T13" fmla="*/ 234 h 299"/>
                  <a:gd name="T14" fmla="*/ 112 w 168"/>
                  <a:gd name="T15" fmla="*/ 225 h 299"/>
                  <a:gd name="T16" fmla="*/ 103 w 168"/>
                  <a:gd name="T17" fmla="*/ 218 h 299"/>
                  <a:gd name="T18" fmla="*/ 103 w 168"/>
                  <a:gd name="T19" fmla="*/ 217 h 299"/>
                  <a:gd name="T20" fmla="*/ 100 w 168"/>
                  <a:gd name="T21" fmla="*/ 207 h 299"/>
                  <a:gd name="T22" fmla="*/ 98 w 168"/>
                  <a:gd name="T23" fmla="*/ 206 h 299"/>
                  <a:gd name="T24" fmla="*/ 98 w 168"/>
                  <a:gd name="T25" fmla="*/ 193 h 299"/>
                  <a:gd name="T26" fmla="*/ 95 w 168"/>
                  <a:gd name="T27" fmla="*/ 177 h 299"/>
                  <a:gd name="T28" fmla="*/ 95 w 168"/>
                  <a:gd name="T29" fmla="*/ 171 h 299"/>
                  <a:gd name="T30" fmla="*/ 84 w 168"/>
                  <a:gd name="T31" fmla="*/ 153 h 299"/>
                  <a:gd name="T32" fmla="*/ 76 w 168"/>
                  <a:gd name="T33" fmla="*/ 144 h 299"/>
                  <a:gd name="T34" fmla="*/ 73 w 168"/>
                  <a:gd name="T35" fmla="*/ 134 h 299"/>
                  <a:gd name="T36" fmla="*/ 73 w 168"/>
                  <a:gd name="T37" fmla="*/ 127 h 299"/>
                  <a:gd name="T38" fmla="*/ 74 w 168"/>
                  <a:gd name="T39" fmla="*/ 122 h 299"/>
                  <a:gd name="T40" fmla="*/ 74 w 168"/>
                  <a:gd name="T41" fmla="*/ 120 h 299"/>
                  <a:gd name="T42" fmla="*/ 73 w 168"/>
                  <a:gd name="T43" fmla="*/ 118 h 299"/>
                  <a:gd name="T44" fmla="*/ 71 w 168"/>
                  <a:gd name="T45" fmla="*/ 118 h 299"/>
                  <a:gd name="T46" fmla="*/ 63 w 168"/>
                  <a:gd name="T47" fmla="*/ 104 h 299"/>
                  <a:gd name="T48" fmla="*/ 63 w 168"/>
                  <a:gd name="T49" fmla="*/ 103 h 299"/>
                  <a:gd name="T50" fmla="*/ 67 w 168"/>
                  <a:gd name="T51" fmla="*/ 100 h 299"/>
                  <a:gd name="T52" fmla="*/ 69 w 168"/>
                  <a:gd name="T53" fmla="*/ 89 h 299"/>
                  <a:gd name="T54" fmla="*/ 69 w 168"/>
                  <a:gd name="T55" fmla="*/ 77 h 299"/>
                  <a:gd name="T56" fmla="*/ 66 w 168"/>
                  <a:gd name="T57" fmla="*/ 66 h 299"/>
                  <a:gd name="T58" fmla="*/ 66 w 168"/>
                  <a:gd name="T59" fmla="*/ 56 h 299"/>
                  <a:gd name="T60" fmla="*/ 64 w 168"/>
                  <a:gd name="T61" fmla="*/ 55 h 299"/>
                  <a:gd name="T62" fmla="*/ 55 w 168"/>
                  <a:gd name="T63" fmla="*/ 34 h 299"/>
                  <a:gd name="T64" fmla="*/ 46 w 168"/>
                  <a:gd name="T65" fmla="*/ 31 h 299"/>
                  <a:gd name="T66" fmla="*/ 46 w 168"/>
                  <a:gd name="T67" fmla="*/ 30 h 299"/>
                  <a:gd name="T68" fmla="*/ 43 w 168"/>
                  <a:gd name="T69" fmla="*/ 33 h 299"/>
                  <a:gd name="T70" fmla="*/ 42 w 168"/>
                  <a:gd name="T71" fmla="*/ 37 h 299"/>
                  <a:gd name="T72" fmla="*/ 40 w 168"/>
                  <a:gd name="T73" fmla="*/ 38 h 299"/>
                  <a:gd name="T74" fmla="*/ 39 w 168"/>
                  <a:gd name="T75" fmla="*/ 41 h 299"/>
                  <a:gd name="T76" fmla="*/ 31 w 168"/>
                  <a:gd name="T77" fmla="*/ 41 h 299"/>
                  <a:gd name="T78" fmla="*/ 21 w 168"/>
                  <a:gd name="T79" fmla="*/ 36 h 299"/>
                  <a:gd name="T80" fmla="*/ 13 w 168"/>
                  <a:gd name="T81" fmla="*/ 27 h 299"/>
                  <a:gd name="T82" fmla="*/ 13 w 168"/>
                  <a:gd name="T83" fmla="*/ 23 h 299"/>
                  <a:gd name="T84" fmla="*/ 11 w 168"/>
                  <a:gd name="T85" fmla="*/ 10 h 299"/>
                  <a:gd name="T86" fmla="*/ 13 w 168"/>
                  <a:gd name="T87" fmla="*/ 3 h 299"/>
                  <a:gd name="T88" fmla="*/ 14 w 168"/>
                  <a:gd name="T89" fmla="*/ 0 h 299"/>
                  <a:gd name="T90" fmla="*/ 13 w 168"/>
                  <a:gd name="T91" fmla="*/ 0 h 299"/>
                  <a:gd name="T92" fmla="*/ 2 w 168"/>
                  <a:gd name="T93" fmla="*/ 9 h 299"/>
                  <a:gd name="T94" fmla="*/ 0 w 168"/>
                  <a:gd name="T95" fmla="*/ 9 h 2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68" h="299">
                    <a:moveTo>
                      <a:pt x="168" y="299"/>
                    </a:moveTo>
                    <a:lnTo>
                      <a:pt x="151" y="297"/>
                    </a:lnTo>
                    <a:lnTo>
                      <a:pt x="150" y="297"/>
                    </a:lnTo>
                    <a:lnTo>
                      <a:pt x="150" y="294"/>
                    </a:lnTo>
                    <a:lnTo>
                      <a:pt x="147" y="287"/>
                    </a:lnTo>
                    <a:lnTo>
                      <a:pt x="123" y="254"/>
                    </a:lnTo>
                    <a:lnTo>
                      <a:pt x="119" y="234"/>
                    </a:lnTo>
                    <a:lnTo>
                      <a:pt x="112" y="225"/>
                    </a:lnTo>
                    <a:lnTo>
                      <a:pt x="103" y="218"/>
                    </a:lnTo>
                    <a:lnTo>
                      <a:pt x="103" y="217"/>
                    </a:lnTo>
                    <a:lnTo>
                      <a:pt x="100" y="207"/>
                    </a:lnTo>
                    <a:lnTo>
                      <a:pt x="98" y="206"/>
                    </a:lnTo>
                    <a:lnTo>
                      <a:pt x="98" y="193"/>
                    </a:lnTo>
                    <a:lnTo>
                      <a:pt x="95" y="177"/>
                    </a:lnTo>
                    <a:lnTo>
                      <a:pt x="95" y="171"/>
                    </a:lnTo>
                    <a:lnTo>
                      <a:pt x="84" y="153"/>
                    </a:lnTo>
                    <a:lnTo>
                      <a:pt x="76" y="144"/>
                    </a:lnTo>
                    <a:lnTo>
                      <a:pt x="73" y="134"/>
                    </a:lnTo>
                    <a:lnTo>
                      <a:pt x="73" y="127"/>
                    </a:lnTo>
                    <a:lnTo>
                      <a:pt x="74" y="122"/>
                    </a:lnTo>
                    <a:lnTo>
                      <a:pt x="74" y="120"/>
                    </a:lnTo>
                    <a:lnTo>
                      <a:pt x="73" y="118"/>
                    </a:lnTo>
                    <a:lnTo>
                      <a:pt x="71" y="118"/>
                    </a:lnTo>
                    <a:lnTo>
                      <a:pt x="63" y="104"/>
                    </a:lnTo>
                    <a:lnTo>
                      <a:pt x="63" y="103"/>
                    </a:lnTo>
                    <a:lnTo>
                      <a:pt x="67" y="100"/>
                    </a:lnTo>
                    <a:lnTo>
                      <a:pt x="69" y="89"/>
                    </a:lnTo>
                    <a:lnTo>
                      <a:pt x="69" y="77"/>
                    </a:lnTo>
                    <a:lnTo>
                      <a:pt x="66" y="66"/>
                    </a:lnTo>
                    <a:lnTo>
                      <a:pt x="66" y="56"/>
                    </a:lnTo>
                    <a:lnTo>
                      <a:pt x="64" y="55"/>
                    </a:lnTo>
                    <a:lnTo>
                      <a:pt x="55" y="34"/>
                    </a:lnTo>
                    <a:lnTo>
                      <a:pt x="46" y="31"/>
                    </a:lnTo>
                    <a:lnTo>
                      <a:pt x="46" y="30"/>
                    </a:lnTo>
                    <a:lnTo>
                      <a:pt x="43" y="33"/>
                    </a:lnTo>
                    <a:lnTo>
                      <a:pt x="42" y="37"/>
                    </a:lnTo>
                    <a:lnTo>
                      <a:pt x="40" y="38"/>
                    </a:lnTo>
                    <a:lnTo>
                      <a:pt x="39" y="41"/>
                    </a:lnTo>
                    <a:lnTo>
                      <a:pt x="31" y="41"/>
                    </a:lnTo>
                    <a:lnTo>
                      <a:pt x="21" y="36"/>
                    </a:lnTo>
                    <a:lnTo>
                      <a:pt x="13" y="27"/>
                    </a:lnTo>
                    <a:lnTo>
                      <a:pt x="13" y="23"/>
                    </a:lnTo>
                    <a:lnTo>
                      <a:pt x="11" y="10"/>
                    </a:lnTo>
                    <a:lnTo>
                      <a:pt x="13" y="3"/>
                    </a:lnTo>
                    <a:lnTo>
                      <a:pt x="14" y="0"/>
                    </a:lnTo>
                    <a:lnTo>
                      <a:pt x="13" y="0"/>
                    </a:lnTo>
                    <a:lnTo>
                      <a:pt x="2" y="9"/>
                    </a:lnTo>
                    <a:lnTo>
                      <a:pt x="0" y="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74" name="Freeform 5126">
                <a:extLst>
                  <a:ext uri="{FF2B5EF4-FFF2-40B4-BE49-F238E27FC236}">
                    <a16:creationId xmlns:a16="http://schemas.microsoft.com/office/drawing/2014/main" id="{41FFC010-3DFC-1A0E-F230-BD3555128D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2667"/>
                <a:ext cx="3" cy="1"/>
              </a:xfrm>
              <a:custGeom>
                <a:avLst/>
                <a:gdLst>
                  <a:gd name="T0" fmla="*/ 0 w 14"/>
                  <a:gd name="T1" fmla="*/ 0 h 5"/>
                  <a:gd name="T2" fmla="*/ 3 w 14"/>
                  <a:gd name="T3" fmla="*/ 1 h 5"/>
                  <a:gd name="T4" fmla="*/ 14 w 14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5">
                    <a:moveTo>
                      <a:pt x="0" y="0"/>
                    </a:moveTo>
                    <a:lnTo>
                      <a:pt x="3" y="1"/>
                    </a:lnTo>
                    <a:lnTo>
                      <a:pt x="14" y="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75" name="Freeform 5127">
                <a:extLst>
                  <a:ext uri="{FF2B5EF4-FFF2-40B4-BE49-F238E27FC236}">
                    <a16:creationId xmlns:a16="http://schemas.microsoft.com/office/drawing/2014/main" id="{2EA123F1-856E-957C-0094-4741EAE700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5" y="2668"/>
                <a:ext cx="32" cy="136"/>
              </a:xfrm>
              <a:custGeom>
                <a:avLst/>
                <a:gdLst>
                  <a:gd name="T0" fmla="*/ 105 w 130"/>
                  <a:gd name="T1" fmla="*/ 5 h 544"/>
                  <a:gd name="T2" fmla="*/ 110 w 130"/>
                  <a:gd name="T3" fmla="*/ 22 h 544"/>
                  <a:gd name="T4" fmla="*/ 117 w 130"/>
                  <a:gd name="T5" fmla="*/ 26 h 544"/>
                  <a:gd name="T6" fmla="*/ 124 w 130"/>
                  <a:gd name="T7" fmla="*/ 34 h 544"/>
                  <a:gd name="T8" fmla="*/ 107 w 130"/>
                  <a:gd name="T9" fmla="*/ 52 h 544"/>
                  <a:gd name="T10" fmla="*/ 98 w 130"/>
                  <a:gd name="T11" fmla="*/ 66 h 544"/>
                  <a:gd name="T12" fmla="*/ 102 w 130"/>
                  <a:gd name="T13" fmla="*/ 72 h 544"/>
                  <a:gd name="T14" fmla="*/ 88 w 130"/>
                  <a:gd name="T15" fmla="*/ 94 h 544"/>
                  <a:gd name="T16" fmla="*/ 87 w 130"/>
                  <a:gd name="T17" fmla="*/ 97 h 544"/>
                  <a:gd name="T18" fmla="*/ 96 w 130"/>
                  <a:gd name="T19" fmla="*/ 112 h 544"/>
                  <a:gd name="T20" fmla="*/ 107 w 130"/>
                  <a:gd name="T21" fmla="*/ 125 h 544"/>
                  <a:gd name="T22" fmla="*/ 121 w 130"/>
                  <a:gd name="T23" fmla="*/ 126 h 544"/>
                  <a:gd name="T24" fmla="*/ 127 w 130"/>
                  <a:gd name="T25" fmla="*/ 133 h 544"/>
                  <a:gd name="T26" fmla="*/ 129 w 130"/>
                  <a:gd name="T27" fmla="*/ 146 h 544"/>
                  <a:gd name="T28" fmla="*/ 124 w 130"/>
                  <a:gd name="T29" fmla="*/ 151 h 544"/>
                  <a:gd name="T30" fmla="*/ 114 w 130"/>
                  <a:gd name="T31" fmla="*/ 186 h 544"/>
                  <a:gd name="T32" fmla="*/ 119 w 130"/>
                  <a:gd name="T33" fmla="*/ 196 h 544"/>
                  <a:gd name="T34" fmla="*/ 103 w 130"/>
                  <a:gd name="T35" fmla="*/ 224 h 544"/>
                  <a:gd name="T36" fmla="*/ 96 w 130"/>
                  <a:gd name="T37" fmla="*/ 245 h 544"/>
                  <a:gd name="T38" fmla="*/ 92 w 130"/>
                  <a:gd name="T39" fmla="*/ 260 h 544"/>
                  <a:gd name="T40" fmla="*/ 99 w 130"/>
                  <a:gd name="T41" fmla="*/ 285 h 544"/>
                  <a:gd name="T42" fmla="*/ 106 w 130"/>
                  <a:gd name="T43" fmla="*/ 287 h 544"/>
                  <a:gd name="T44" fmla="*/ 99 w 130"/>
                  <a:gd name="T45" fmla="*/ 294 h 544"/>
                  <a:gd name="T46" fmla="*/ 90 w 130"/>
                  <a:gd name="T47" fmla="*/ 310 h 544"/>
                  <a:gd name="T48" fmla="*/ 71 w 130"/>
                  <a:gd name="T49" fmla="*/ 326 h 544"/>
                  <a:gd name="T50" fmla="*/ 53 w 130"/>
                  <a:gd name="T51" fmla="*/ 306 h 544"/>
                  <a:gd name="T52" fmla="*/ 43 w 130"/>
                  <a:gd name="T53" fmla="*/ 309 h 544"/>
                  <a:gd name="T54" fmla="*/ 27 w 130"/>
                  <a:gd name="T55" fmla="*/ 315 h 544"/>
                  <a:gd name="T56" fmla="*/ 17 w 130"/>
                  <a:gd name="T57" fmla="*/ 316 h 544"/>
                  <a:gd name="T58" fmla="*/ 16 w 130"/>
                  <a:gd name="T59" fmla="*/ 324 h 544"/>
                  <a:gd name="T60" fmla="*/ 20 w 130"/>
                  <a:gd name="T61" fmla="*/ 337 h 544"/>
                  <a:gd name="T62" fmla="*/ 24 w 130"/>
                  <a:gd name="T63" fmla="*/ 343 h 544"/>
                  <a:gd name="T64" fmla="*/ 33 w 130"/>
                  <a:gd name="T65" fmla="*/ 360 h 544"/>
                  <a:gd name="T66" fmla="*/ 38 w 130"/>
                  <a:gd name="T67" fmla="*/ 368 h 544"/>
                  <a:gd name="T68" fmla="*/ 32 w 130"/>
                  <a:gd name="T69" fmla="*/ 384 h 544"/>
                  <a:gd name="T70" fmla="*/ 42 w 130"/>
                  <a:gd name="T71" fmla="*/ 384 h 544"/>
                  <a:gd name="T72" fmla="*/ 47 w 130"/>
                  <a:gd name="T73" fmla="*/ 387 h 544"/>
                  <a:gd name="T74" fmla="*/ 56 w 130"/>
                  <a:gd name="T75" fmla="*/ 398 h 544"/>
                  <a:gd name="T76" fmla="*/ 73 w 130"/>
                  <a:gd name="T77" fmla="*/ 429 h 544"/>
                  <a:gd name="T78" fmla="*/ 68 w 130"/>
                  <a:gd name="T79" fmla="*/ 456 h 544"/>
                  <a:gd name="T80" fmla="*/ 67 w 130"/>
                  <a:gd name="T81" fmla="*/ 458 h 544"/>
                  <a:gd name="T82" fmla="*/ 45 w 130"/>
                  <a:gd name="T83" fmla="*/ 464 h 544"/>
                  <a:gd name="T84" fmla="*/ 25 w 130"/>
                  <a:gd name="T85" fmla="*/ 461 h 544"/>
                  <a:gd name="T86" fmla="*/ 8 w 130"/>
                  <a:gd name="T87" fmla="*/ 461 h 544"/>
                  <a:gd name="T88" fmla="*/ 6 w 130"/>
                  <a:gd name="T89" fmla="*/ 468 h 544"/>
                  <a:gd name="T90" fmla="*/ 8 w 130"/>
                  <a:gd name="T91" fmla="*/ 473 h 544"/>
                  <a:gd name="T92" fmla="*/ 8 w 130"/>
                  <a:gd name="T93" fmla="*/ 477 h 544"/>
                  <a:gd name="T94" fmla="*/ 3 w 130"/>
                  <a:gd name="T95" fmla="*/ 491 h 544"/>
                  <a:gd name="T96" fmla="*/ 10 w 130"/>
                  <a:gd name="T97" fmla="*/ 499 h 544"/>
                  <a:gd name="T98" fmla="*/ 40 w 130"/>
                  <a:gd name="T99" fmla="*/ 509 h 544"/>
                  <a:gd name="T100" fmla="*/ 63 w 130"/>
                  <a:gd name="T101" fmla="*/ 514 h 544"/>
                  <a:gd name="T102" fmla="*/ 73 w 130"/>
                  <a:gd name="T103" fmla="*/ 533 h 544"/>
                  <a:gd name="T104" fmla="*/ 81 w 130"/>
                  <a:gd name="T105" fmla="*/ 541 h 544"/>
                  <a:gd name="T106" fmla="*/ 91 w 130"/>
                  <a:gd name="T107" fmla="*/ 544 h 5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30" h="544">
                    <a:moveTo>
                      <a:pt x="98" y="0"/>
                    </a:moveTo>
                    <a:lnTo>
                      <a:pt x="102" y="2"/>
                    </a:lnTo>
                    <a:lnTo>
                      <a:pt x="105" y="5"/>
                    </a:lnTo>
                    <a:lnTo>
                      <a:pt x="107" y="10"/>
                    </a:lnTo>
                    <a:lnTo>
                      <a:pt x="107" y="13"/>
                    </a:lnTo>
                    <a:lnTo>
                      <a:pt x="110" y="22"/>
                    </a:lnTo>
                    <a:lnTo>
                      <a:pt x="110" y="23"/>
                    </a:lnTo>
                    <a:lnTo>
                      <a:pt x="112" y="23"/>
                    </a:lnTo>
                    <a:lnTo>
                      <a:pt x="117" y="26"/>
                    </a:lnTo>
                    <a:lnTo>
                      <a:pt x="123" y="30"/>
                    </a:lnTo>
                    <a:lnTo>
                      <a:pt x="124" y="31"/>
                    </a:lnTo>
                    <a:lnTo>
                      <a:pt x="124" y="34"/>
                    </a:lnTo>
                    <a:lnTo>
                      <a:pt x="114" y="41"/>
                    </a:lnTo>
                    <a:lnTo>
                      <a:pt x="109" y="51"/>
                    </a:lnTo>
                    <a:lnTo>
                      <a:pt x="107" y="52"/>
                    </a:lnTo>
                    <a:lnTo>
                      <a:pt x="107" y="51"/>
                    </a:lnTo>
                    <a:lnTo>
                      <a:pt x="99" y="63"/>
                    </a:lnTo>
                    <a:lnTo>
                      <a:pt x="98" y="66"/>
                    </a:lnTo>
                    <a:lnTo>
                      <a:pt x="98" y="68"/>
                    </a:lnTo>
                    <a:lnTo>
                      <a:pt x="99" y="68"/>
                    </a:lnTo>
                    <a:lnTo>
                      <a:pt x="102" y="72"/>
                    </a:lnTo>
                    <a:lnTo>
                      <a:pt x="105" y="80"/>
                    </a:lnTo>
                    <a:lnTo>
                      <a:pt x="105" y="82"/>
                    </a:lnTo>
                    <a:lnTo>
                      <a:pt x="88" y="94"/>
                    </a:lnTo>
                    <a:lnTo>
                      <a:pt x="88" y="96"/>
                    </a:lnTo>
                    <a:lnTo>
                      <a:pt x="87" y="96"/>
                    </a:lnTo>
                    <a:lnTo>
                      <a:pt x="87" y="97"/>
                    </a:lnTo>
                    <a:lnTo>
                      <a:pt x="85" y="100"/>
                    </a:lnTo>
                    <a:lnTo>
                      <a:pt x="87" y="100"/>
                    </a:lnTo>
                    <a:lnTo>
                      <a:pt x="96" y="112"/>
                    </a:lnTo>
                    <a:lnTo>
                      <a:pt x="99" y="118"/>
                    </a:lnTo>
                    <a:lnTo>
                      <a:pt x="102" y="120"/>
                    </a:lnTo>
                    <a:lnTo>
                      <a:pt x="107" y="125"/>
                    </a:lnTo>
                    <a:lnTo>
                      <a:pt x="114" y="126"/>
                    </a:lnTo>
                    <a:lnTo>
                      <a:pt x="121" y="125"/>
                    </a:lnTo>
                    <a:lnTo>
                      <a:pt x="121" y="126"/>
                    </a:lnTo>
                    <a:lnTo>
                      <a:pt x="123" y="128"/>
                    </a:lnTo>
                    <a:lnTo>
                      <a:pt x="123" y="129"/>
                    </a:lnTo>
                    <a:lnTo>
                      <a:pt x="127" y="133"/>
                    </a:lnTo>
                    <a:lnTo>
                      <a:pt x="130" y="139"/>
                    </a:lnTo>
                    <a:lnTo>
                      <a:pt x="130" y="144"/>
                    </a:lnTo>
                    <a:lnTo>
                      <a:pt x="129" y="146"/>
                    </a:lnTo>
                    <a:lnTo>
                      <a:pt x="129" y="149"/>
                    </a:lnTo>
                    <a:lnTo>
                      <a:pt x="127" y="150"/>
                    </a:lnTo>
                    <a:lnTo>
                      <a:pt x="124" y="151"/>
                    </a:lnTo>
                    <a:lnTo>
                      <a:pt x="123" y="151"/>
                    </a:lnTo>
                    <a:lnTo>
                      <a:pt x="126" y="158"/>
                    </a:lnTo>
                    <a:lnTo>
                      <a:pt x="114" y="186"/>
                    </a:lnTo>
                    <a:lnTo>
                      <a:pt x="114" y="190"/>
                    </a:lnTo>
                    <a:lnTo>
                      <a:pt x="117" y="193"/>
                    </a:lnTo>
                    <a:lnTo>
                      <a:pt x="119" y="196"/>
                    </a:lnTo>
                    <a:lnTo>
                      <a:pt x="116" y="207"/>
                    </a:lnTo>
                    <a:lnTo>
                      <a:pt x="112" y="216"/>
                    </a:lnTo>
                    <a:lnTo>
                      <a:pt x="103" y="224"/>
                    </a:lnTo>
                    <a:lnTo>
                      <a:pt x="98" y="241"/>
                    </a:lnTo>
                    <a:lnTo>
                      <a:pt x="98" y="243"/>
                    </a:lnTo>
                    <a:lnTo>
                      <a:pt x="96" y="245"/>
                    </a:lnTo>
                    <a:lnTo>
                      <a:pt x="95" y="249"/>
                    </a:lnTo>
                    <a:lnTo>
                      <a:pt x="95" y="257"/>
                    </a:lnTo>
                    <a:lnTo>
                      <a:pt x="92" y="260"/>
                    </a:lnTo>
                    <a:lnTo>
                      <a:pt x="95" y="278"/>
                    </a:lnTo>
                    <a:lnTo>
                      <a:pt x="95" y="281"/>
                    </a:lnTo>
                    <a:lnTo>
                      <a:pt x="99" y="285"/>
                    </a:lnTo>
                    <a:lnTo>
                      <a:pt x="100" y="285"/>
                    </a:lnTo>
                    <a:lnTo>
                      <a:pt x="102" y="287"/>
                    </a:lnTo>
                    <a:lnTo>
                      <a:pt x="106" y="287"/>
                    </a:lnTo>
                    <a:lnTo>
                      <a:pt x="106" y="288"/>
                    </a:lnTo>
                    <a:lnTo>
                      <a:pt x="105" y="288"/>
                    </a:lnTo>
                    <a:lnTo>
                      <a:pt x="99" y="294"/>
                    </a:lnTo>
                    <a:lnTo>
                      <a:pt x="91" y="308"/>
                    </a:lnTo>
                    <a:lnTo>
                      <a:pt x="90" y="309"/>
                    </a:lnTo>
                    <a:lnTo>
                      <a:pt x="90" y="310"/>
                    </a:lnTo>
                    <a:lnTo>
                      <a:pt x="84" y="327"/>
                    </a:lnTo>
                    <a:lnTo>
                      <a:pt x="78" y="327"/>
                    </a:lnTo>
                    <a:lnTo>
                      <a:pt x="71" y="326"/>
                    </a:lnTo>
                    <a:lnTo>
                      <a:pt x="63" y="309"/>
                    </a:lnTo>
                    <a:lnTo>
                      <a:pt x="61" y="309"/>
                    </a:lnTo>
                    <a:lnTo>
                      <a:pt x="53" y="306"/>
                    </a:lnTo>
                    <a:lnTo>
                      <a:pt x="52" y="306"/>
                    </a:lnTo>
                    <a:lnTo>
                      <a:pt x="49" y="308"/>
                    </a:lnTo>
                    <a:lnTo>
                      <a:pt x="43" y="309"/>
                    </a:lnTo>
                    <a:lnTo>
                      <a:pt x="40" y="310"/>
                    </a:lnTo>
                    <a:lnTo>
                      <a:pt x="35" y="316"/>
                    </a:lnTo>
                    <a:lnTo>
                      <a:pt x="27" y="315"/>
                    </a:lnTo>
                    <a:lnTo>
                      <a:pt x="18" y="315"/>
                    </a:lnTo>
                    <a:lnTo>
                      <a:pt x="18" y="316"/>
                    </a:lnTo>
                    <a:lnTo>
                      <a:pt x="17" y="316"/>
                    </a:lnTo>
                    <a:lnTo>
                      <a:pt x="17" y="317"/>
                    </a:lnTo>
                    <a:lnTo>
                      <a:pt x="16" y="322"/>
                    </a:lnTo>
                    <a:lnTo>
                      <a:pt x="16" y="324"/>
                    </a:lnTo>
                    <a:lnTo>
                      <a:pt x="18" y="334"/>
                    </a:lnTo>
                    <a:lnTo>
                      <a:pt x="18" y="336"/>
                    </a:lnTo>
                    <a:lnTo>
                      <a:pt x="20" y="337"/>
                    </a:lnTo>
                    <a:lnTo>
                      <a:pt x="20" y="340"/>
                    </a:lnTo>
                    <a:lnTo>
                      <a:pt x="23" y="340"/>
                    </a:lnTo>
                    <a:lnTo>
                      <a:pt x="24" y="343"/>
                    </a:lnTo>
                    <a:lnTo>
                      <a:pt x="24" y="344"/>
                    </a:lnTo>
                    <a:lnTo>
                      <a:pt x="32" y="360"/>
                    </a:lnTo>
                    <a:lnTo>
                      <a:pt x="33" y="360"/>
                    </a:lnTo>
                    <a:lnTo>
                      <a:pt x="35" y="361"/>
                    </a:lnTo>
                    <a:lnTo>
                      <a:pt x="35" y="362"/>
                    </a:lnTo>
                    <a:lnTo>
                      <a:pt x="38" y="368"/>
                    </a:lnTo>
                    <a:lnTo>
                      <a:pt x="36" y="375"/>
                    </a:lnTo>
                    <a:lnTo>
                      <a:pt x="33" y="380"/>
                    </a:lnTo>
                    <a:lnTo>
                      <a:pt x="32" y="384"/>
                    </a:lnTo>
                    <a:lnTo>
                      <a:pt x="32" y="386"/>
                    </a:lnTo>
                    <a:lnTo>
                      <a:pt x="35" y="386"/>
                    </a:lnTo>
                    <a:lnTo>
                      <a:pt x="42" y="384"/>
                    </a:lnTo>
                    <a:lnTo>
                      <a:pt x="43" y="384"/>
                    </a:lnTo>
                    <a:lnTo>
                      <a:pt x="45" y="383"/>
                    </a:lnTo>
                    <a:lnTo>
                      <a:pt x="47" y="387"/>
                    </a:lnTo>
                    <a:lnTo>
                      <a:pt x="52" y="391"/>
                    </a:lnTo>
                    <a:lnTo>
                      <a:pt x="54" y="393"/>
                    </a:lnTo>
                    <a:lnTo>
                      <a:pt x="56" y="398"/>
                    </a:lnTo>
                    <a:lnTo>
                      <a:pt x="68" y="411"/>
                    </a:lnTo>
                    <a:lnTo>
                      <a:pt x="73" y="425"/>
                    </a:lnTo>
                    <a:lnTo>
                      <a:pt x="73" y="429"/>
                    </a:lnTo>
                    <a:lnTo>
                      <a:pt x="70" y="443"/>
                    </a:lnTo>
                    <a:lnTo>
                      <a:pt x="70" y="449"/>
                    </a:lnTo>
                    <a:lnTo>
                      <a:pt x="68" y="456"/>
                    </a:lnTo>
                    <a:lnTo>
                      <a:pt x="68" y="457"/>
                    </a:lnTo>
                    <a:lnTo>
                      <a:pt x="67" y="457"/>
                    </a:lnTo>
                    <a:lnTo>
                      <a:pt x="67" y="458"/>
                    </a:lnTo>
                    <a:lnTo>
                      <a:pt x="52" y="458"/>
                    </a:lnTo>
                    <a:lnTo>
                      <a:pt x="49" y="460"/>
                    </a:lnTo>
                    <a:lnTo>
                      <a:pt x="45" y="464"/>
                    </a:lnTo>
                    <a:lnTo>
                      <a:pt x="38" y="465"/>
                    </a:lnTo>
                    <a:lnTo>
                      <a:pt x="31" y="465"/>
                    </a:lnTo>
                    <a:lnTo>
                      <a:pt x="25" y="461"/>
                    </a:lnTo>
                    <a:lnTo>
                      <a:pt x="20" y="460"/>
                    </a:lnTo>
                    <a:lnTo>
                      <a:pt x="10" y="460"/>
                    </a:lnTo>
                    <a:lnTo>
                      <a:pt x="8" y="461"/>
                    </a:lnTo>
                    <a:lnTo>
                      <a:pt x="7" y="461"/>
                    </a:lnTo>
                    <a:lnTo>
                      <a:pt x="6" y="463"/>
                    </a:lnTo>
                    <a:lnTo>
                      <a:pt x="6" y="468"/>
                    </a:lnTo>
                    <a:lnTo>
                      <a:pt x="7" y="468"/>
                    </a:lnTo>
                    <a:lnTo>
                      <a:pt x="8" y="471"/>
                    </a:lnTo>
                    <a:lnTo>
                      <a:pt x="8" y="473"/>
                    </a:lnTo>
                    <a:lnTo>
                      <a:pt x="10" y="475"/>
                    </a:lnTo>
                    <a:lnTo>
                      <a:pt x="10" y="477"/>
                    </a:lnTo>
                    <a:lnTo>
                      <a:pt x="8" y="477"/>
                    </a:lnTo>
                    <a:lnTo>
                      <a:pt x="1" y="484"/>
                    </a:lnTo>
                    <a:lnTo>
                      <a:pt x="0" y="484"/>
                    </a:lnTo>
                    <a:lnTo>
                      <a:pt x="3" y="491"/>
                    </a:lnTo>
                    <a:lnTo>
                      <a:pt x="7" y="495"/>
                    </a:lnTo>
                    <a:lnTo>
                      <a:pt x="8" y="498"/>
                    </a:lnTo>
                    <a:lnTo>
                      <a:pt x="10" y="499"/>
                    </a:lnTo>
                    <a:lnTo>
                      <a:pt x="16" y="502"/>
                    </a:lnTo>
                    <a:lnTo>
                      <a:pt x="39" y="509"/>
                    </a:lnTo>
                    <a:lnTo>
                      <a:pt x="40" y="509"/>
                    </a:lnTo>
                    <a:lnTo>
                      <a:pt x="40" y="506"/>
                    </a:lnTo>
                    <a:lnTo>
                      <a:pt x="49" y="506"/>
                    </a:lnTo>
                    <a:lnTo>
                      <a:pt x="63" y="514"/>
                    </a:lnTo>
                    <a:lnTo>
                      <a:pt x="68" y="520"/>
                    </a:lnTo>
                    <a:lnTo>
                      <a:pt x="71" y="530"/>
                    </a:lnTo>
                    <a:lnTo>
                      <a:pt x="73" y="533"/>
                    </a:lnTo>
                    <a:lnTo>
                      <a:pt x="73" y="535"/>
                    </a:lnTo>
                    <a:lnTo>
                      <a:pt x="80" y="541"/>
                    </a:lnTo>
                    <a:lnTo>
                      <a:pt x="81" y="541"/>
                    </a:lnTo>
                    <a:lnTo>
                      <a:pt x="84" y="542"/>
                    </a:lnTo>
                    <a:lnTo>
                      <a:pt x="88" y="544"/>
                    </a:lnTo>
                    <a:lnTo>
                      <a:pt x="91" y="54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76" name="Line 5128">
                <a:extLst>
                  <a:ext uri="{FF2B5EF4-FFF2-40B4-BE49-F238E27FC236}">
                    <a16:creationId xmlns:a16="http://schemas.microsoft.com/office/drawing/2014/main" id="{A823936D-1206-9A48-D9AE-15227DD2F09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86" y="2667"/>
                <a:ext cx="3" cy="1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77" name="Freeform 5129">
                <a:extLst>
                  <a:ext uri="{FF2B5EF4-FFF2-40B4-BE49-F238E27FC236}">
                    <a16:creationId xmlns:a16="http://schemas.microsoft.com/office/drawing/2014/main" id="{D4A08F2E-0F1E-CC18-30A4-AB9A16F82D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7" y="2804"/>
                <a:ext cx="3" cy="4"/>
              </a:xfrm>
              <a:custGeom>
                <a:avLst/>
                <a:gdLst>
                  <a:gd name="T0" fmla="*/ 0 w 13"/>
                  <a:gd name="T1" fmla="*/ 14 h 14"/>
                  <a:gd name="T2" fmla="*/ 6 w 13"/>
                  <a:gd name="T3" fmla="*/ 12 h 14"/>
                  <a:gd name="T4" fmla="*/ 9 w 13"/>
                  <a:gd name="T5" fmla="*/ 12 h 14"/>
                  <a:gd name="T6" fmla="*/ 13 w 13"/>
                  <a:gd name="T7" fmla="*/ 8 h 14"/>
                  <a:gd name="T8" fmla="*/ 12 w 13"/>
                  <a:gd name="T9" fmla="*/ 8 h 14"/>
                  <a:gd name="T10" fmla="*/ 9 w 13"/>
                  <a:gd name="T11" fmla="*/ 10 h 14"/>
                  <a:gd name="T12" fmla="*/ 9 w 13"/>
                  <a:gd name="T13" fmla="*/ 8 h 14"/>
                  <a:gd name="T14" fmla="*/ 2 w 13"/>
                  <a:gd name="T15" fmla="*/ 1 h 14"/>
                  <a:gd name="T16" fmla="*/ 1 w 13"/>
                  <a:gd name="T1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14">
                    <a:moveTo>
                      <a:pt x="0" y="14"/>
                    </a:moveTo>
                    <a:lnTo>
                      <a:pt x="6" y="12"/>
                    </a:lnTo>
                    <a:lnTo>
                      <a:pt x="9" y="12"/>
                    </a:lnTo>
                    <a:lnTo>
                      <a:pt x="13" y="8"/>
                    </a:lnTo>
                    <a:lnTo>
                      <a:pt x="12" y="8"/>
                    </a:lnTo>
                    <a:lnTo>
                      <a:pt x="9" y="10"/>
                    </a:lnTo>
                    <a:lnTo>
                      <a:pt x="9" y="8"/>
                    </a:lnTo>
                    <a:lnTo>
                      <a:pt x="2" y="1"/>
                    </a:lnTo>
                    <a:lnTo>
                      <a:pt x="1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78" name="Freeform 5130">
                <a:extLst>
                  <a:ext uri="{FF2B5EF4-FFF2-40B4-BE49-F238E27FC236}">
                    <a16:creationId xmlns:a16="http://schemas.microsoft.com/office/drawing/2014/main" id="{01B11CDF-54AB-DEF2-885F-3F7519D128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7" y="2806"/>
                <a:ext cx="20" cy="25"/>
              </a:xfrm>
              <a:custGeom>
                <a:avLst/>
                <a:gdLst>
                  <a:gd name="T0" fmla="*/ 79 w 79"/>
                  <a:gd name="T1" fmla="*/ 6 h 99"/>
                  <a:gd name="T2" fmla="*/ 76 w 79"/>
                  <a:gd name="T3" fmla="*/ 4 h 99"/>
                  <a:gd name="T4" fmla="*/ 65 w 79"/>
                  <a:gd name="T5" fmla="*/ 4 h 99"/>
                  <a:gd name="T6" fmla="*/ 65 w 79"/>
                  <a:gd name="T7" fmla="*/ 6 h 99"/>
                  <a:gd name="T8" fmla="*/ 63 w 79"/>
                  <a:gd name="T9" fmla="*/ 6 h 99"/>
                  <a:gd name="T10" fmla="*/ 62 w 79"/>
                  <a:gd name="T11" fmla="*/ 2 h 99"/>
                  <a:gd name="T12" fmla="*/ 62 w 79"/>
                  <a:gd name="T13" fmla="*/ 0 h 99"/>
                  <a:gd name="T14" fmla="*/ 60 w 79"/>
                  <a:gd name="T15" fmla="*/ 0 h 99"/>
                  <a:gd name="T16" fmla="*/ 56 w 79"/>
                  <a:gd name="T17" fmla="*/ 2 h 99"/>
                  <a:gd name="T18" fmla="*/ 52 w 79"/>
                  <a:gd name="T19" fmla="*/ 4 h 99"/>
                  <a:gd name="T20" fmla="*/ 48 w 79"/>
                  <a:gd name="T21" fmla="*/ 9 h 99"/>
                  <a:gd name="T22" fmla="*/ 42 w 79"/>
                  <a:gd name="T23" fmla="*/ 11 h 99"/>
                  <a:gd name="T24" fmla="*/ 39 w 79"/>
                  <a:gd name="T25" fmla="*/ 10 h 99"/>
                  <a:gd name="T26" fmla="*/ 38 w 79"/>
                  <a:gd name="T27" fmla="*/ 10 h 99"/>
                  <a:gd name="T28" fmla="*/ 35 w 79"/>
                  <a:gd name="T29" fmla="*/ 6 h 99"/>
                  <a:gd name="T30" fmla="*/ 34 w 79"/>
                  <a:gd name="T31" fmla="*/ 4 h 99"/>
                  <a:gd name="T32" fmla="*/ 34 w 79"/>
                  <a:gd name="T33" fmla="*/ 3 h 99"/>
                  <a:gd name="T34" fmla="*/ 24 w 79"/>
                  <a:gd name="T35" fmla="*/ 3 h 99"/>
                  <a:gd name="T36" fmla="*/ 18 w 79"/>
                  <a:gd name="T37" fmla="*/ 7 h 99"/>
                  <a:gd name="T38" fmla="*/ 14 w 79"/>
                  <a:gd name="T39" fmla="*/ 10 h 99"/>
                  <a:gd name="T40" fmla="*/ 16 w 79"/>
                  <a:gd name="T41" fmla="*/ 14 h 99"/>
                  <a:gd name="T42" fmla="*/ 16 w 79"/>
                  <a:gd name="T43" fmla="*/ 22 h 99"/>
                  <a:gd name="T44" fmla="*/ 21 w 79"/>
                  <a:gd name="T45" fmla="*/ 34 h 99"/>
                  <a:gd name="T46" fmla="*/ 21 w 79"/>
                  <a:gd name="T47" fmla="*/ 39 h 99"/>
                  <a:gd name="T48" fmla="*/ 18 w 79"/>
                  <a:gd name="T49" fmla="*/ 50 h 99"/>
                  <a:gd name="T50" fmla="*/ 13 w 79"/>
                  <a:gd name="T51" fmla="*/ 59 h 99"/>
                  <a:gd name="T52" fmla="*/ 9 w 79"/>
                  <a:gd name="T53" fmla="*/ 88 h 99"/>
                  <a:gd name="T54" fmla="*/ 7 w 79"/>
                  <a:gd name="T55" fmla="*/ 94 h 99"/>
                  <a:gd name="T56" fmla="*/ 5 w 79"/>
                  <a:gd name="T57" fmla="*/ 99 h 99"/>
                  <a:gd name="T58" fmla="*/ 0 w 79"/>
                  <a:gd name="T59" fmla="*/ 99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79" h="99">
                    <a:moveTo>
                      <a:pt x="79" y="6"/>
                    </a:moveTo>
                    <a:lnTo>
                      <a:pt x="76" y="4"/>
                    </a:lnTo>
                    <a:lnTo>
                      <a:pt x="65" y="4"/>
                    </a:lnTo>
                    <a:lnTo>
                      <a:pt x="65" y="6"/>
                    </a:lnTo>
                    <a:lnTo>
                      <a:pt x="63" y="6"/>
                    </a:lnTo>
                    <a:lnTo>
                      <a:pt x="62" y="2"/>
                    </a:lnTo>
                    <a:lnTo>
                      <a:pt x="62" y="0"/>
                    </a:lnTo>
                    <a:lnTo>
                      <a:pt x="60" y="0"/>
                    </a:lnTo>
                    <a:lnTo>
                      <a:pt x="56" y="2"/>
                    </a:lnTo>
                    <a:lnTo>
                      <a:pt x="52" y="4"/>
                    </a:lnTo>
                    <a:lnTo>
                      <a:pt x="48" y="9"/>
                    </a:lnTo>
                    <a:lnTo>
                      <a:pt x="42" y="11"/>
                    </a:lnTo>
                    <a:lnTo>
                      <a:pt x="39" y="10"/>
                    </a:lnTo>
                    <a:lnTo>
                      <a:pt x="38" y="10"/>
                    </a:lnTo>
                    <a:lnTo>
                      <a:pt x="35" y="6"/>
                    </a:lnTo>
                    <a:lnTo>
                      <a:pt x="34" y="4"/>
                    </a:lnTo>
                    <a:lnTo>
                      <a:pt x="34" y="3"/>
                    </a:lnTo>
                    <a:lnTo>
                      <a:pt x="24" y="3"/>
                    </a:lnTo>
                    <a:lnTo>
                      <a:pt x="18" y="7"/>
                    </a:lnTo>
                    <a:lnTo>
                      <a:pt x="14" y="10"/>
                    </a:lnTo>
                    <a:lnTo>
                      <a:pt x="16" y="14"/>
                    </a:lnTo>
                    <a:lnTo>
                      <a:pt x="16" y="22"/>
                    </a:lnTo>
                    <a:lnTo>
                      <a:pt x="21" y="34"/>
                    </a:lnTo>
                    <a:lnTo>
                      <a:pt x="21" y="39"/>
                    </a:lnTo>
                    <a:lnTo>
                      <a:pt x="18" y="50"/>
                    </a:lnTo>
                    <a:lnTo>
                      <a:pt x="13" y="59"/>
                    </a:lnTo>
                    <a:lnTo>
                      <a:pt x="9" y="88"/>
                    </a:lnTo>
                    <a:lnTo>
                      <a:pt x="7" y="94"/>
                    </a:lnTo>
                    <a:lnTo>
                      <a:pt x="5" y="99"/>
                    </a:lnTo>
                    <a:lnTo>
                      <a:pt x="0" y="9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79" name="Freeform 5131">
                <a:extLst>
                  <a:ext uri="{FF2B5EF4-FFF2-40B4-BE49-F238E27FC236}">
                    <a16:creationId xmlns:a16="http://schemas.microsoft.com/office/drawing/2014/main" id="{3D0F3E64-7765-84BA-A68E-B8A837B74B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7" y="2808"/>
                <a:ext cx="70" cy="59"/>
              </a:xfrm>
              <a:custGeom>
                <a:avLst/>
                <a:gdLst>
                  <a:gd name="T0" fmla="*/ 280 w 281"/>
                  <a:gd name="T1" fmla="*/ 236 h 237"/>
                  <a:gd name="T2" fmla="*/ 258 w 281"/>
                  <a:gd name="T3" fmla="*/ 233 h 237"/>
                  <a:gd name="T4" fmla="*/ 247 w 281"/>
                  <a:gd name="T5" fmla="*/ 224 h 237"/>
                  <a:gd name="T6" fmla="*/ 238 w 281"/>
                  <a:gd name="T7" fmla="*/ 219 h 237"/>
                  <a:gd name="T8" fmla="*/ 245 w 281"/>
                  <a:gd name="T9" fmla="*/ 211 h 237"/>
                  <a:gd name="T10" fmla="*/ 255 w 281"/>
                  <a:gd name="T11" fmla="*/ 190 h 237"/>
                  <a:gd name="T12" fmla="*/ 248 w 281"/>
                  <a:gd name="T13" fmla="*/ 184 h 237"/>
                  <a:gd name="T14" fmla="*/ 238 w 281"/>
                  <a:gd name="T15" fmla="*/ 180 h 237"/>
                  <a:gd name="T16" fmla="*/ 224 w 281"/>
                  <a:gd name="T17" fmla="*/ 187 h 237"/>
                  <a:gd name="T18" fmla="*/ 223 w 281"/>
                  <a:gd name="T19" fmla="*/ 188 h 237"/>
                  <a:gd name="T20" fmla="*/ 216 w 281"/>
                  <a:gd name="T21" fmla="*/ 198 h 237"/>
                  <a:gd name="T22" fmla="*/ 204 w 281"/>
                  <a:gd name="T23" fmla="*/ 190 h 237"/>
                  <a:gd name="T24" fmla="*/ 198 w 281"/>
                  <a:gd name="T25" fmla="*/ 162 h 237"/>
                  <a:gd name="T26" fmla="*/ 184 w 281"/>
                  <a:gd name="T27" fmla="*/ 150 h 237"/>
                  <a:gd name="T28" fmla="*/ 160 w 281"/>
                  <a:gd name="T29" fmla="*/ 135 h 237"/>
                  <a:gd name="T30" fmla="*/ 153 w 281"/>
                  <a:gd name="T31" fmla="*/ 137 h 237"/>
                  <a:gd name="T32" fmla="*/ 147 w 281"/>
                  <a:gd name="T33" fmla="*/ 127 h 237"/>
                  <a:gd name="T34" fmla="*/ 150 w 281"/>
                  <a:gd name="T35" fmla="*/ 123 h 237"/>
                  <a:gd name="T36" fmla="*/ 151 w 281"/>
                  <a:gd name="T37" fmla="*/ 114 h 237"/>
                  <a:gd name="T38" fmla="*/ 147 w 281"/>
                  <a:gd name="T39" fmla="*/ 109 h 237"/>
                  <a:gd name="T40" fmla="*/ 127 w 281"/>
                  <a:gd name="T41" fmla="*/ 72 h 237"/>
                  <a:gd name="T42" fmla="*/ 120 w 281"/>
                  <a:gd name="T43" fmla="*/ 68 h 237"/>
                  <a:gd name="T44" fmla="*/ 115 w 281"/>
                  <a:gd name="T45" fmla="*/ 67 h 237"/>
                  <a:gd name="T46" fmla="*/ 117 w 281"/>
                  <a:gd name="T47" fmla="*/ 70 h 237"/>
                  <a:gd name="T48" fmla="*/ 101 w 281"/>
                  <a:gd name="T49" fmla="*/ 83 h 237"/>
                  <a:gd name="T50" fmla="*/ 90 w 281"/>
                  <a:gd name="T51" fmla="*/ 78 h 237"/>
                  <a:gd name="T52" fmla="*/ 79 w 281"/>
                  <a:gd name="T53" fmla="*/ 72 h 237"/>
                  <a:gd name="T54" fmla="*/ 68 w 281"/>
                  <a:gd name="T55" fmla="*/ 74 h 237"/>
                  <a:gd name="T56" fmla="*/ 48 w 281"/>
                  <a:gd name="T57" fmla="*/ 83 h 237"/>
                  <a:gd name="T58" fmla="*/ 33 w 281"/>
                  <a:gd name="T59" fmla="*/ 88 h 237"/>
                  <a:gd name="T60" fmla="*/ 29 w 281"/>
                  <a:gd name="T61" fmla="*/ 86 h 237"/>
                  <a:gd name="T62" fmla="*/ 20 w 281"/>
                  <a:gd name="T63" fmla="*/ 78 h 237"/>
                  <a:gd name="T64" fmla="*/ 19 w 281"/>
                  <a:gd name="T65" fmla="*/ 75 h 237"/>
                  <a:gd name="T66" fmla="*/ 19 w 281"/>
                  <a:gd name="T67" fmla="*/ 72 h 237"/>
                  <a:gd name="T68" fmla="*/ 36 w 281"/>
                  <a:gd name="T69" fmla="*/ 61 h 237"/>
                  <a:gd name="T70" fmla="*/ 34 w 281"/>
                  <a:gd name="T71" fmla="*/ 51 h 237"/>
                  <a:gd name="T72" fmla="*/ 37 w 281"/>
                  <a:gd name="T73" fmla="*/ 42 h 237"/>
                  <a:gd name="T74" fmla="*/ 36 w 281"/>
                  <a:gd name="T75" fmla="*/ 37 h 237"/>
                  <a:gd name="T76" fmla="*/ 29 w 281"/>
                  <a:gd name="T77" fmla="*/ 36 h 237"/>
                  <a:gd name="T78" fmla="*/ 20 w 281"/>
                  <a:gd name="T79" fmla="*/ 13 h 237"/>
                  <a:gd name="T80" fmla="*/ 2 w 281"/>
                  <a:gd name="T81" fmla="*/ 3 h 237"/>
                  <a:gd name="T82" fmla="*/ 0 w 281"/>
                  <a:gd name="T83" fmla="*/ 1 h 2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81" h="237">
                    <a:moveTo>
                      <a:pt x="281" y="237"/>
                    </a:moveTo>
                    <a:lnTo>
                      <a:pt x="280" y="236"/>
                    </a:lnTo>
                    <a:lnTo>
                      <a:pt x="265" y="233"/>
                    </a:lnTo>
                    <a:lnTo>
                      <a:pt x="258" y="233"/>
                    </a:lnTo>
                    <a:lnTo>
                      <a:pt x="247" y="230"/>
                    </a:lnTo>
                    <a:lnTo>
                      <a:pt x="247" y="224"/>
                    </a:lnTo>
                    <a:lnTo>
                      <a:pt x="240" y="219"/>
                    </a:lnTo>
                    <a:lnTo>
                      <a:pt x="238" y="219"/>
                    </a:lnTo>
                    <a:lnTo>
                      <a:pt x="238" y="217"/>
                    </a:lnTo>
                    <a:lnTo>
                      <a:pt x="245" y="211"/>
                    </a:lnTo>
                    <a:lnTo>
                      <a:pt x="255" y="194"/>
                    </a:lnTo>
                    <a:lnTo>
                      <a:pt x="255" y="190"/>
                    </a:lnTo>
                    <a:lnTo>
                      <a:pt x="254" y="187"/>
                    </a:lnTo>
                    <a:lnTo>
                      <a:pt x="248" y="184"/>
                    </a:lnTo>
                    <a:lnTo>
                      <a:pt x="244" y="180"/>
                    </a:lnTo>
                    <a:lnTo>
                      <a:pt x="238" y="180"/>
                    </a:lnTo>
                    <a:lnTo>
                      <a:pt x="226" y="185"/>
                    </a:lnTo>
                    <a:lnTo>
                      <a:pt x="224" y="187"/>
                    </a:lnTo>
                    <a:lnTo>
                      <a:pt x="223" y="187"/>
                    </a:lnTo>
                    <a:lnTo>
                      <a:pt x="223" y="188"/>
                    </a:lnTo>
                    <a:lnTo>
                      <a:pt x="220" y="194"/>
                    </a:lnTo>
                    <a:lnTo>
                      <a:pt x="216" y="198"/>
                    </a:lnTo>
                    <a:lnTo>
                      <a:pt x="212" y="197"/>
                    </a:lnTo>
                    <a:lnTo>
                      <a:pt x="204" y="190"/>
                    </a:lnTo>
                    <a:lnTo>
                      <a:pt x="204" y="170"/>
                    </a:lnTo>
                    <a:lnTo>
                      <a:pt x="198" y="162"/>
                    </a:lnTo>
                    <a:lnTo>
                      <a:pt x="189" y="156"/>
                    </a:lnTo>
                    <a:lnTo>
                      <a:pt x="184" y="150"/>
                    </a:lnTo>
                    <a:lnTo>
                      <a:pt x="170" y="139"/>
                    </a:lnTo>
                    <a:lnTo>
                      <a:pt x="160" y="135"/>
                    </a:lnTo>
                    <a:lnTo>
                      <a:pt x="154" y="137"/>
                    </a:lnTo>
                    <a:lnTo>
                      <a:pt x="153" y="137"/>
                    </a:lnTo>
                    <a:lnTo>
                      <a:pt x="150" y="134"/>
                    </a:lnTo>
                    <a:lnTo>
                      <a:pt x="147" y="127"/>
                    </a:lnTo>
                    <a:lnTo>
                      <a:pt x="147" y="125"/>
                    </a:lnTo>
                    <a:lnTo>
                      <a:pt x="150" y="123"/>
                    </a:lnTo>
                    <a:lnTo>
                      <a:pt x="151" y="118"/>
                    </a:lnTo>
                    <a:lnTo>
                      <a:pt x="151" y="114"/>
                    </a:lnTo>
                    <a:lnTo>
                      <a:pt x="149" y="109"/>
                    </a:lnTo>
                    <a:lnTo>
                      <a:pt x="147" y="109"/>
                    </a:lnTo>
                    <a:lnTo>
                      <a:pt x="140" y="100"/>
                    </a:lnTo>
                    <a:lnTo>
                      <a:pt x="127" y="72"/>
                    </a:lnTo>
                    <a:lnTo>
                      <a:pt x="124" y="68"/>
                    </a:lnTo>
                    <a:lnTo>
                      <a:pt x="120" y="68"/>
                    </a:lnTo>
                    <a:lnTo>
                      <a:pt x="117" y="65"/>
                    </a:lnTo>
                    <a:lnTo>
                      <a:pt x="115" y="67"/>
                    </a:lnTo>
                    <a:lnTo>
                      <a:pt x="115" y="70"/>
                    </a:lnTo>
                    <a:lnTo>
                      <a:pt x="117" y="70"/>
                    </a:lnTo>
                    <a:lnTo>
                      <a:pt x="115" y="74"/>
                    </a:lnTo>
                    <a:lnTo>
                      <a:pt x="101" y="83"/>
                    </a:lnTo>
                    <a:lnTo>
                      <a:pt x="97" y="83"/>
                    </a:lnTo>
                    <a:lnTo>
                      <a:pt x="90" y="78"/>
                    </a:lnTo>
                    <a:lnTo>
                      <a:pt x="89" y="77"/>
                    </a:lnTo>
                    <a:lnTo>
                      <a:pt x="79" y="72"/>
                    </a:lnTo>
                    <a:lnTo>
                      <a:pt x="68" y="72"/>
                    </a:lnTo>
                    <a:lnTo>
                      <a:pt x="68" y="74"/>
                    </a:lnTo>
                    <a:lnTo>
                      <a:pt x="65" y="83"/>
                    </a:lnTo>
                    <a:lnTo>
                      <a:pt x="48" y="83"/>
                    </a:lnTo>
                    <a:lnTo>
                      <a:pt x="34" y="86"/>
                    </a:lnTo>
                    <a:lnTo>
                      <a:pt x="33" y="88"/>
                    </a:lnTo>
                    <a:lnTo>
                      <a:pt x="29" y="88"/>
                    </a:lnTo>
                    <a:lnTo>
                      <a:pt x="29" y="86"/>
                    </a:lnTo>
                    <a:lnTo>
                      <a:pt x="24" y="82"/>
                    </a:lnTo>
                    <a:lnTo>
                      <a:pt x="20" y="78"/>
                    </a:lnTo>
                    <a:lnTo>
                      <a:pt x="19" y="77"/>
                    </a:lnTo>
                    <a:lnTo>
                      <a:pt x="19" y="75"/>
                    </a:lnTo>
                    <a:lnTo>
                      <a:pt x="17" y="74"/>
                    </a:lnTo>
                    <a:lnTo>
                      <a:pt x="19" y="72"/>
                    </a:lnTo>
                    <a:lnTo>
                      <a:pt x="31" y="65"/>
                    </a:lnTo>
                    <a:lnTo>
                      <a:pt x="36" y="61"/>
                    </a:lnTo>
                    <a:lnTo>
                      <a:pt x="36" y="56"/>
                    </a:lnTo>
                    <a:lnTo>
                      <a:pt x="34" y="51"/>
                    </a:lnTo>
                    <a:lnTo>
                      <a:pt x="34" y="47"/>
                    </a:lnTo>
                    <a:lnTo>
                      <a:pt x="37" y="42"/>
                    </a:lnTo>
                    <a:lnTo>
                      <a:pt x="37" y="37"/>
                    </a:lnTo>
                    <a:lnTo>
                      <a:pt x="36" y="37"/>
                    </a:lnTo>
                    <a:lnTo>
                      <a:pt x="34" y="36"/>
                    </a:lnTo>
                    <a:lnTo>
                      <a:pt x="29" y="36"/>
                    </a:lnTo>
                    <a:lnTo>
                      <a:pt x="23" y="25"/>
                    </a:lnTo>
                    <a:lnTo>
                      <a:pt x="20" y="13"/>
                    </a:lnTo>
                    <a:lnTo>
                      <a:pt x="13" y="5"/>
                    </a:lnTo>
                    <a:lnTo>
                      <a:pt x="2" y="3"/>
                    </a:lnTo>
                    <a:lnTo>
                      <a:pt x="1" y="3"/>
                    </a:lnTo>
                    <a:lnTo>
                      <a:pt x="0" y="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80" name="Freeform 5132">
                <a:extLst>
                  <a:ext uri="{FF2B5EF4-FFF2-40B4-BE49-F238E27FC236}">
                    <a16:creationId xmlns:a16="http://schemas.microsoft.com/office/drawing/2014/main" id="{952D8249-EB8F-B5F5-D85E-610AAD0E96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9" y="2827"/>
                <a:ext cx="28" cy="12"/>
              </a:xfrm>
              <a:custGeom>
                <a:avLst/>
                <a:gdLst>
                  <a:gd name="T0" fmla="*/ 114 w 114"/>
                  <a:gd name="T1" fmla="*/ 16 h 48"/>
                  <a:gd name="T2" fmla="*/ 110 w 114"/>
                  <a:gd name="T3" fmla="*/ 18 h 48"/>
                  <a:gd name="T4" fmla="*/ 110 w 114"/>
                  <a:gd name="T5" fmla="*/ 16 h 48"/>
                  <a:gd name="T6" fmla="*/ 109 w 114"/>
                  <a:gd name="T7" fmla="*/ 12 h 48"/>
                  <a:gd name="T8" fmla="*/ 106 w 114"/>
                  <a:gd name="T9" fmla="*/ 6 h 48"/>
                  <a:gd name="T10" fmla="*/ 104 w 114"/>
                  <a:gd name="T11" fmla="*/ 0 h 48"/>
                  <a:gd name="T12" fmla="*/ 99 w 114"/>
                  <a:gd name="T13" fmla="*/ 0 h 48"/>
                  <a:gd name="T14" fmla="*/ 92 w 114"/>
                  <a:gd name="T15" fmla="*/ 5 h 48"/>
                  <a:gd name="T16" fmla="*/ 89 w 114"/>
                  <a:gd name="T17" fmla="*/ 13 h 48"/>
                  <a:gd name="T18" fmla="*/ 89 w 114"/>
                  <a:gd name="T19" fmla="*/ 18 h 48"/>
                  <a:gd name="T20" fmla="*/ 83 w 114"/>
                  <a:gd name="T21" fmla="*/ 18 h 48"/>
                  <a:gd name="T22" fmla="*/ 60 w 114"/>
                  <a:gd name="T23" fmla="*/ 13 h 48"/>
                  <a:gd name="T24" fmla="*/ 49 w 114"/>
                  <a:gd name="T25" fmla="*/ 13 h 48"/>
                  <a:gd name="T26" fmla="*/ 33 w 114"/>
                  <a:gd name="T27" fmla="*/ 19 h 48"/>
                  <a:gd name="T28" fmla="*/ 21 w 114"/>
                  <a:gd name="T29" fmla="*/ 20 h 48"/>
                  <a:gd name="T30" fmla="*/ 18 w 114"/>
                  <a:gd name="T31" fmla="*/ 20 h 48"/>
                  <a:gd name="T32" fmla="*/ 15 w 114"/>
                  <a:gd name="T33" fmla="*/ 23 h 48"/>
                  <a:gd name="T34" fmla="*/ 11 w 114"/>
                  <a:gd name="T35" fmla="*/ 29 h 48"/>
                  <a:gd name="T36" fmla="*/ 4 w 114"/>
                  <a:gd name="T37" fmla="*/ 36 h 48"/>
                  <a:gd name="T38" fmla="*/ 0 w 114"/>
                  <a:gd name="T39" fmla="*/ 47 h 48"/>
                  <a:gd name="T40" fmla="*/ 0 w 114"/>
                  <a:gd name="T41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14" h="48">
                    <a:moveTo>
                      <a:pt x="114" y="16"/>
                    </a:moveTo>
                    <a:lnTo>
                      <a:pt x="110" y="18"/>
                    </a:lnTo>
                    <a:lnTo>
                      <a:pt x="110" y="16"/>
                    </a:lnTo>
                    <a:lnTo>
                      <a:pt x="109" y="12"/>
                    </a:lnTo>
                    <a:lnTo>
                      <a:pt x="106" y="6"/>
                    </a:lnTo>
                    <a:lnTo>
                      <a:pt x="104" y="0"/>
                    </a:lnTo>
                    <a:lnTo>
                      <a:pt x="99" y="0"/>
                    </a:lnTo>
                    <a:lnTo>
                      <a:pt x="92" y="5"/>
                    </a:lnTo>
                    <a:lnTo>
                      <a:pt x="89" y="13"/>
                    </a:lnTo>
                    <a:lnTo>
                      <a:pt x="89" y="18"/>
                    </a:lnTo>
                    <a:lnTo>
                      <a:pt x="83" y="18"/>
                    </a:lnTo>
                    <a:lnTo>
                      <a:pt x="60" y="13"/>
                    </a:lnTo>
                    <a:lnTo>
                      <a:pt x="49" y="13"/>
                    </a:lnTo>
                    <a:lnTo>
                      <a:pt x="33" y="19"/>
                    </a:lnTo>
                    <a:lnTo>
                      <a:pt x="21" y="20"/>
                    </a:lnTo>
                    <a:lnTo>
                      <a:pt x="18" y="20"/>
                    </a:lnTo>
                    <a:lnTo>
                      <a:pt x="15" y="23"/>
                    </a:lnTo>
                    <a:lnTo>
                      <a:pt x="11" y="29"/>
                    </a:lnTo>
                    <a:lnTo>
                      <a:pt x="4" y="36"/>
                    </a:lnTo>
                    <a:lnTo>
                      <a:pt x="0" y="47"/>
                    </a:lnTo>
                    <a:lnTo>
                      <a:pt x="0" y="4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81" name="Freeform 5133">
                <a:extLst>
                  <a:ext uri="{FF2B5EF4-FFF2-40B4-BE49-F238E27FC236}">
                    <a16:creationId xmlns:a16="http://schemas.microsoft.com/office/drawing/2014/main" id="{3F3AA680-64B9-9079-0E86-F4659AB493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7" y="2831"/>
                <a:ext cx="70" cy="98"/>
              </a:xfrm>
              <a:custGeom>
                <a:avLst/>
                <a:gdLst>
                  <a:gd name="T0" fmla="*/ 0 w 278"/>
                  <a:gd name="T1" fmla="*/ 2 h 392"/>
                  <a:gd name="T2" fmla="*/ 3 w 278"/>
                  <a:gd name="T3" fmla="*/ 4 h 392"/>
                  <a:gd name="T4" fmla="*/ 6 w 278"/>
                  <a:gd name="T5" fmla="*/ 6 h 392"/>
                  <a:gd name="T6" fmla="*/ 7 w 278"/>
                  <a:gd name="T7" fmla="*/ 9 h 392"/>
                  <a:gd name="T8" fmla="*/ 10 w 278"/>
                  <a:gd name="T9" fmla="*/ 16 h 392"/>
                  <a:gd name="T10" fmla="*/ 25 w 278"/>
                  <a:gd name="T11" fmla="*/ 11 h 392"/>
                  <a:gd name="T12" fmla="*/ 27 w 278"/>
                  <a:gd name="T13" fmla="*/ 13 h 392"/>
                  <a:gd name="T14" fmla="*/ 31 w 278"/>
                  <a:gd name="T15" fmla="*/ 20 h 392"/>
                  <a:gd name="T16" fmla="*/ 48 w 278"/>
                  <a:gd name="T17" fmla="*/ 25 h 392"/>
                  <a:gd name="T18" fmla="*/ 63 w 278"/>
                  <a:gd name="T19" fmla="*/ 27 h 392"/>
                  <a:gd name="T20" fmla="*/ 101 w 278"/>
                  <a:gd name="T21" fmla="*/ 35 h 392"/>
                  <a:gd name="T22" fmla="*/ 106 w 278"/>
                  <a:gd name="T23" fmla="*/ 31 h 392"/>
                  <a:gd name="T24" fmla="*/ 110 w 278"/>
                  <a:gd name="T25" fmla="*/ 32 h 392"/>
                  <a:gd name="T26" fmla="*/ 118 w 278"/>
                  <a:gd name="T27" fmla="*/ 35 h 392"/>
                  <a:gd name="T28" fmla="*/ 132 w 278"/>
                  <a:gd name="T29" fmla="*/ 37 h 392"/>
                  <a:gd name="T30" fmla="*/ 136 w 278"/>
                  <a:gd name="T31" fmla="*/ 41 h 392"/>
                  <a:gd name="T32" fmla="*/ 140 w 278"/>
                  <a:gd name="T33" fmla="*/ 53 h 392"/>
                  <a:gd name="T34" fmla="*/ 146 w 278"/>
                  <a:gd name="T35" fmla="*/ 51 h 392"/>
                  <a:gd name="T36" fmla="*/ 154 w 278"/>
                  <a:gd name="T37" fmla="*/ 49 h 392"/>
                  <a:gd name="T38" fmla="*/ 162 w 278"/>
                  <a:gd name="T39" fmla="*/ 60 h 392"/>
                  <a:gd name="T40" fmla="*/ 162 w 278"/>
                  <a:gd name="T41" fmla="*/ 71 h 392"/>
                  <a:gd name="T42" fmla="*/ 168 w 278"/>
                  <a:gd name="T43" fmla="*/ 78 h 392"/>
                  <a:gd name="T44" fmla="*/ 166 w 278"/>
                  <a:gd name="T45" fmla="*/ 81 h 392"/>
                  <a:gd name="T46" fmla="*/ 148 w 278"/>
                  <a:gd name="T47" fmla="*/ 88 h 392"/>
                  <a:gd name="T48" fmla="*/ 136 w 278"/>
                  <a:gd name="T49" fmla="*/ 109 h 392"/>
                  <a:gd name="T50" fmla="*/ 141 w 278"/>
                  <a:gd name="T51" fmla="*/ 136 h 392"/>
                  <a:gd name="T52" fmla="*/ 143 w 278"/>
                  <a:gd name="T53" fmla="*/ 143 h 392"/>
                  <a:gd name="T54" fmla="*/ 129 w 278"/>
                  <a:gd name="T55" fmla="*/ 145 h 392"/>
                  <a:gd name="T56" fmla="*/ 119 w 278"/>
                  <a:gd name="T57" fmla="*/ 150 h 392"/>
                  <a:gd name="T58" fmla="*/ 125 w 278"/>
                  <a:gd name="T59" fmla="*/ 155 h 392"/>
                  <a:gd name="T60" fmla="*/ 127 w 278"/>
                  <a:gd name="T61" fmla="*/ 161 h 392"/>
                  <a:gd name="T62" fmla="*/ 143 w 278"/>
                  <a:gd name="T63" fmla="*/ 158 h 392"/>
                  <a:gd name="T64" fmla="*/ 165 w 278"/>
                  <a:gd name="T65" fmla="*/ 168 h 392"/>
                  <a:gd name="T66" fmla="*/ 175 w 278"/>
                  <a:gd name="T67" fmla="*/ 175 h 392"/>
                  <a:gd name="T68" fmla="*/ 182 w 278"/>
                  <a:gd name="T69" fmla="*/ 175 h 392"/>
                  <a:gd name="T70" fmla="*/ 180 w 278"/>
                  <a:gd name="T71" fmla="*/ 179 h 392"/>
                  <a:gd name="T72" fmla="*/ 187 w 278"/>
                  <a:gd name="T73" fmla="*/ 185 h 392"/>
                  <a:gd name="T74" fmla="*/ 193 w 278"/>
                  <a:gd name="T75" fmla="*/ 193 h 392"/>
                  <a:gd name="T76" fmla="*/ 194 w 278"/>
                  <a:gd name="T77" fmla="*/ 200 h 392"/>
                  <a:gd name="T78" fmla="*/ 200 w 278"/>
                  <a:gd name="T79" fmla="*/ 217 h 392"/>
                  <a:gd name="T80" fmla="*/ 208 w 278"/>
                  <a:gd name="T81" fmla="*/ 212 h 392"/>
                  <a:gd name="T82" fmla="*/ 213 w 278"/>
                  <a:gd name="T83" fmla="*/ 219 h 392"/>
                  <a:gd name="T84" fmla="*/ 233 w 278"/>
                  <a:gd name="T85" fmla="*/ 215 h 392"/>
                  <a:gd name="T86" fmla="*/ 239 w 278"/>
                  <a:gd name="T87" fmla="*/ 219 h 392"/>
                  <a:gd name="T88" fmla="*/ 242 w 278"/>
                  <a:gd name="T89" fmla="*/ 256 h 392"/>
                  <a:gd name="T90" fmla="*/ 247 w 278"/>
                  <a:gd name="T91" fmla="*/ 261 h 392"/>
                  <a:gd name="T92" fmla="*/ 250 w 278"/>
                  <a:gd name="T93" fmla="*/ 265 h 392"/>
                  <a:gd name="T94" fmla="*/ 253 w 278"/>
                  <a:gd name="T95" fmla="*/ 281 h 392"/>
                  <a:gd name="T96" fmla="*/ 277 w 278"/>
                  <a:gd name="T97" fmla="*/ 277 h 392"/>
                  <a:gd name="T98" fmla="*/ 278 w 278"/>
                  <a:gd name="T99" fmla="*/ 281 h 392"/>
                  <a:gd name="T100" fmla="*/ 268 w 278"/>
                  <a:gd name="T101" fmla="*/ 301 h 392"/>
                  <a:gd name="T102" fmla="*/ 260 w 278"/>
                  <a:gd name="T103" fmla="*/ 328 h 392"/>
                  <a:gd name="T104" fmla="*/ 268 w 278"/>
                  <a:gd name="T105" fmla="*/ 341 h 392"/>
                  <a:gd name="T106" fmla="*/ 256 w 278"/>
                  <a:gd name="T107" fmla="*/ 370 h 392"/>
                  <a:gd name="T108" fmla="*/ 253 w 278"/>
                  <a:gd name="T109" fmla="*/ 376 h 392"/>
                  <a:gd name="T110" fmla="*/ 252 w 278"/>
                  <a:gd name="T111" fmla="*/ 380 h 392"/>
                  <a:gd name="T112" fmla="*/ 253 w 278"/>
                  <a:gd name="T113" fmla="*/ 392 h 3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78" h="392">
                    <a:moveTo>
                      <a:pt x="0" y="0"/>
                    </a:moveTo>
                    <a:lnTo>
                      <a:pt x="0" y="2"/>
                    </a:lnTo>
                    <a:lnTo>
                      <a:pt x="2" y="4"/>
                    </a:lnTo>
                    <a:lnTo>
                      <a:pt x="3" y="4"/>
                    </a:lnTo>
                    <a:lnTo>
                      <a:pt x="5" y="6"/>
                    </a:lnTo>
                    <a:lnTo>
                      <a:pt x="6" y="6"/>
                    </a:lnTo>
                    <a:lnTo>
                      <a:pt x="7" y="7"/>
                    </a:lnTo>
                    <a:lnTo>
                      <a:pt x="7" y="9"/>
                    </a:lnTo>
                    <a:lnTo>
                      <a:pt x="9" y="11"/>
                    </a:lnTo>
                    <a:lnTo>
                      <a:pt x="10" y="16"/>
                    </a:lnTo>
                    <a:lnTo>
                      <a:pt x="18" y="13"/>
                    </a:lnTo>
                    <a:lnTo>
                      <a:pt x="25" y="11"/>
                    </a:lnTo>
                    <a:lnTo>
                      <a:pt x="27" y="11"/>
                    </a:lnTo>
                    <a:lnTo>
                      <a:pt x="27" y="13"/>
                    </a:lnTo>
                    <a:lnTo>
                      <a:pt x="28" y="14"/>
                    </a:lnTo>
                    <a:lnTo>
                      <a:pt x="31" y="20"/>
                    </a:lnTo>
                    <a:lnTo>
                      <a:pt x="39" y="24"/>
                    </a:lnTo>
                    <a:lnTo>
                      <a:pt x="48" y="25"/>
                    </a:lnTo>
                    <a:lnTo>
                      <a:pt x="52" y="25"/>
                    </a:lnTo>
                    <a:lnTo>
                      <a:pt x="63" y="27"/>
                    </a:lnTo>
                    <a:lnTo>
                      <a:pt x="84" y="37"/>
                    </a:lnTo>
                    <a:lnTo>
                      <a:pt x="101" y="35"/>
                    </a:lnTo>
                    <a:lnTo>
                      <a:pt x="102" y="34"/>
                    </a:lnTo>
                    <a:lnTo>
                      <a:pt x="106" y="31"/>
                    </a:lnTo>
                    <a:lnTo>
                      <a:pt x="108" y="31"/>
                    </a:lnTo>
                    <a:lnTo>
                      <a:pt x="110" y="32"/>
                    </a:lnTo>
                    <a:lnTo>
                      <a:pt x="112" y="34"/>
                    </a:lnTo>
                    <a:lnTo>
                      <a:pt x="118" y="35"/>
                    </a:lnTo>
                    <a:lnTo>
                      <a:pt x="126" y="35"/>
                    </a:lnTo>
                    <a:lnTo>
                      <a:pt x="132" y="37"/>
                    </a:lnTo>
                    <a:lnTo>
                      <a:pt x="134" y="38"/>
                    </a:lnTo>
                    <a:lnTo>
                      <a:pt x="136" y="41"/>
                    </a:lnTo>
                    <a:lnTo>
                      <a:pt x="136" y="48"/>
                    </a:lnTo>
                    <a:lnTo>
                      <a:pt x="140" y="53"/>
                    </a:lnTo>
                    <a:lnTo>
                      <a:pt x="144" y="53"/>
                    </a:lnTo>
                    <a:lnTo>
                      <a:pt x="146" y="51"/>
                    </a:lnTo>
                    <a:lnTo>
                      <a:pt x="151" y="48"/>
                    </a:lnTo>
                    <a:lnTo>
                      <a:pt x="154" y="49"/>
                    </a:lnTo>
                    <a:lnTo>
                      <a:pt x="158" y="53"/>
                    </a:lnTo>
                    <a:lnTo>
                      <a:pt x="162" y="60"/>
                    </a:lnTo>
                    <a:lnTo>
                      <a:pt x="161" y="67"/>
                    </a:lnTo>
                    <a:lnTo>
                      <a:pt x="162" y="71"/>
                    </a:lnTo>
                    <a:lnTo>
                      <a:pt x="168" y="77"/>
                    </a:lnTo>
                    <a:lnTo>
                      <a:pt x="168" y="78"/>
                    </a:lnTo>
                    <a:lnTo>
                      <a:pt x="166" y="80"/>
                    </a:lnTo>
                    <a:lnTo>
                      <a:pt x="166" y="81"/>
                    </a:lnTo>
                    <a:lnTo>
                      <a:pt x="152" y="87"/>
                    </a:lnTo>
                    <a:lnTo>
                      <a:pt x="148" y="88"/>
                    </a:lnTo>
                    <a:lnTo>
                      <a:pt x="140" y="97"/>
                    </a:lnTo>
                    <a:lnTo>
                      <a:pt x="136" y="109"/>
                    </a:lnTo>
                    <a:lnTo>
                      <a:pt x="136" y="118"/>
                    </a:lnTo>
                    <a:lnTo>
                      <a:pt x="141" y="136"/>
                    </a:lnTo>
                    <a:lnTo>
                      <a:pt x="143" y="136"/>
                    </a:lnTo>
                    <a:lnTo>
                      <a:pt x="143" y="143"/>
                    </a:lnTo>
                    <a:lnTo>
                      <a:pt x="141" y="143"/>
                    </a:lnTo>
                    <a:lnTo>
                      <a:pt x="129" y="145"/>
                    </a:lnTo>
                    <a:lnTo>
                      <a:pt x="123" y="145"/>
                    </a:lnTo>
                    <a:lnTo>
                      <a:pt x="119" y="150"/>
                    </a:lnTo>
                    <a:lnTo>
                      <a:pt x="120" y="155"/>
                    </a:lnTo>
                    <a:lnTo>
                      <a:pt x="125" y="155"/>
                    </a:lnTo>
                    <a:lnTo>
                      <a:pt x="126" y="157"/>
                    </a:lnTo>
                    <a:lnTo>
                      <a:pt x="127" y="161"/>
                    </a:lnTo>
                    <a:lnTo>
                      <a:pt x="141" y="158"/>
                    </a:lnTo>
                    <a:lnTo>
                      <a:pt x="143" y="158"/>
                    </a:lnTo>
                    <a:lnTo>
                      <a:pt x="154" y="159"/>
                    </a:lnTo>
                    <a:lnTo>
                      <a:pt x="165" y="168"/>
                    </a:lnTo>
                    <a:lnTo>
                      <a:pt x="168" y="172"/>
                    </a:lnTo>
                    <a:lnTo>
                      <a:pt x="175" y="175"/>
                    </a:lnTo>
                    <a:lnTo>
                      <a:pt x="179" y="174"/>
                    </a:lnTo>
                    <a:lnTo>
                      <a:pt x="182" y="175"/>
                    </a:lnTo>
                    <a:lnTo>
                      <a:pt x="182" y="178"/>
                    </a:lnTo>
                    <a:lnTo>
                      <a:pt x="180" y="179"/>
                    </a:lnTo>
                    <a:lnTo>
                      <a:pt x="180" y="183"/>
                    </a:lnTo>
                    <a:lnTo>
                      <a:pt x="187" y="185"/>
                    </a:lnTo>
                    <a:lnTo>
                      <a:pt x="193" y="190"/>
                    </a:lnTo>
                    <a:lnTo>
                      <a:pt x="193" y="193"/>
                    </a:lnTo>
                    <a:lnTo>
                      <a:pt x="194" y="197"/>
                    </a:lnTo>
                    <a:lnTo>
                      <a:pt x="194" y="200"/>
                    </a:lnTo>
                    <a:lnTo>
                      <a:pt x="197" y="214"/>
                    </a:lnTo>
                    <a:lnTo>
                      <a:pt x="200" y="217"/>
                    </a:lnTo>
                    <a:lnTo>
                      <a:pt x="201" y="215"/>
                    </a:lnTo>
                    <a:lnTo>
                      <a:pt x="208" y="212"/>
                    </a:lnTo>
                    <a:lnTo>
                      <a:pt x="208" y="215"/>
                    </a:lnTo>
                    <a:lnTo>
                      <a:pt x="213" y="219"/>
                    </a:lnTo>
                    <a:lnTo>
                      <a:pt x="214" y="219"/>
                    </a:lnTo>
                    <a:lnTo>
                      <a:pt x="233" y="215"/>
                    </a:lnTo>
                    <a:lnTo>
                      <a:pt x="239" y="218"/>
                    </a:lnTo>
                    <a:lnTo>
                      <a:pt x="239" y="219"/>
                    </a:lnTo>
                    <a:lnTo>
                      <a:pt x="242" y="254"/>
                    </a:lnTo>
                    <a:lnTo>
                      <a:pt x="242" y="256"/>
                    </a:lnTo>
                    <a:lnTo>
                      <a:pt x="246" y="261"/>
                    </a:lnTo>
                    <a:lnTo>
                      <a:pt x="247" y="261"/>
                    </a:lnTo>
                    <a:lnTo>
                      <a:pt x="250" y="263"/>
                    </a:lnTo>
                    <a:lnTo>
                      <a:pt x="250" y="265"/>
                    </a:lnTo>
                    <a:lnTo>
                      <a:pt x="253" y="280"/>
                    </a:lnTo>
                    <a:lnTo>
                      <a:pt x="253" y="281"/>
                    </a:lnTo>
                    <a:lnTo>
                      <a:pt x="256" y="281"/>
                    </a:lnTo>
                    <a:lnTo>
                      <a:pt x="277" y="277"/>
                    </a:lnTo>
                    <a:lnTo>
                      <a:pt x="278" y="278"/>
                    </a:lnTo>
                    <a:lnTo>
                      <a:pt x="278" y="281"/>
                    </a:lnTo>
                    <a:lnTo>
                      <a:pt x="275" y="292"/>
                    </a:lnTo>
                    <a:lnTo>
                      <a:pt x="268" y="301"/>
                    </a:lnTo>
                    <a:lnTo>
                      <a:pt x="260" y="317"/>
                    </a:lnTo>
                    <a:lnTo>
                      <a:pt x="260" y="328"/>
                    </a:lnTo>
                    <a:lnTo>
                      <a:pt x="261" y="331"/>
                    </a:lnTo>
                    <a:lnTo>
                      <a:pt x="268" y="341"/>
                    </a:lnTo>
                    <a:lnTo>
                      <a:pt x="268" y="355"/>
                    </a:lnTo>
                    <a:lnTo>
                      <a:pt x="256" y="370"/>
                    </a:lnTo>
                    <a:lnTo>
                      <a:pt x="253" y="375"/>
                    </a:lnTo>
                    <a:lnTo>
                      <a:pt x="253" y="376"/>
                    </a:lnTo>
                    <a:lnTo>
                      <a:pt x="252" y="379"/>
                    </a:lnTo>
                    <a:lnTo>
                      <a:pt x="252" y="380"/>
                    </a:lnTo>
                    <a:lnTo>
                      <a:pt x="253" y="390"/>
                    </a:lnTo>
                    <a:lnTo>
                      <a:pt x="253" y="39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82" name="Freeform 5134">
                <a:extLst>
                  <a:ext uri="{FF2B5EF4-FFF2-40B4-BE49-F238E27FC236}">
                    <a16:creationId xmlns:a16="http://schemas.microsoft.com/office/drawing/2014/main" id="{92C3BCDC-E1AB-F74E-A178-C37A10BDB8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0" y="2839"/>
                <a:ext cx="53" cy="63"/>
              </a:xfrm>
              <a:custGeom>
                <a:avLst/>
                <a:gdLst>
                  <a:gd name="T0" fmla="*/ 0 w 211"/>
                  <a:gd name="T1" fmla="*/ 240 h 252"/>
                  <a:gd name="T2" fmla="*/ 17 w 211"/>
                  <a:gd name="T3" fmla="*/ 249 h 252"/>
                  <a:gd name="T4" fmla="*/ 21 w 211"/>
                  <a:gd name="T5" fmla="*/ 250 h 252"/>
                  <a:gd name="T6" fmla="*/ 24 w 211"/>
                  <a:gd name="T7" fmla="*/ 252 h 252"/>
                  <a:gd name="T8" fmla="*/ 28 w 211"/>
                  <a:gd name="T9" fmla="*/ 249 h 252"/>
                  <a:gd name="T10" fmla="*/ 31 w 211"/>
                  <a:gd name="T11" fmla="*/ 238 h 252"/>
                  <a:gd name="T12" fmla="*/ 41 w 211"/>
                  <a:gd name="T13" fmla="*/ 226 h 252"/>
                  <a:gd name="T14" fmla="*/ 43 w 211"/>
                  <a:gd name="T15" fmla="*/ 225 h 252"/>
                  <a:gd name="T16" fmla="*/ 56 w 211"/>
                  <a:gd name="T17" fmla="*/ 196 h 252"/>
                  <a:gd name="T18" fmla="*/ 63 w 211"/>
                  <a:gd name="T19" fmla="*/ 182 h 252"/>
                  <a:gd name="T20" fmla="*/ 53 w 211"/>
                  <a:gd name="T21" fmla="*/ 173 h 252"/>
                  <a:gd name="T22" fmla="*/ 50 w 211"/>
                  <a:gd name="T23" fmla="*/ 162 h 252"/>
                  <a:gd name="T24" fmla="*/ 56 w 211"/>
                  <a:gd name="T25" fmla="*/ 157 h 252"/>
                  <a:gd name="T26" fmla="*/ 59 w 211"/>
                  <a:gd name="T27" fmla="*/ 155 h 252"/>
                  <a:gd name="T28" fmla="*/ 69 w 211"/>
                  <a:gd name="T29" fmla="*/ 146 h 252"/>
                  <a:gd name="T30" fmla="*/ 66 w 211"/>
                  <a:gd name="T31" fmla="*/ 140 h 252"/>
                  <a:gd name="T32" fmla="*/ 59 w 211"/>
                  <a:gd name="T33" fmla="*/ 123 h 252"/>
                  <a:gd name="T34" fmla="*/ 57 w 211"/>
                  <a:gd name="T35" fmla="*/ 112 h 252"/>
                  <a:gd name="T36" fmla="*/ 71 w 211"/>
                  <a:gd name="T37" fmla="*/ 108 h 252"/>
                  <a:gd name="T38" fmla="*/ 64 w 211"/>
                  <a:gd name="T39" fmla="*/ 91 h 252"/>
                  <a:gd name="T40" fmla="*/ 66 w 211"/>
                  <a:gd name="T41" fmla="*/ 82 h 252"/>
                  <a:gd name="T42" fmla="*/ 67 w 211"/>
                  <a:gd name="T43" fmla="*/ 79 h 252"/>
                  <a:gd name="T44" fmla="*/ 69 w 211"/>
                  <a:gd name="T45" fmla="*/ 77 h 252"/>
                  <a:gd name="T46" fmla="*/ 76 w 211"/>
                  <a:gd name="T47" fmla="*/ 79 h 252"/>
                  <a:gd name="T48" fmla="*/ 93 w 211"/>
                  <a:gd name="T49" fmla="*/ 79 h 252"/>
                  <a:gd name="T50" fmla="*/ 109 w 211"/>
                  <a:gd name="T51" fmla="*/ 76 h 252"/>
                  <a:gd name="T52" fmla="*/ 120 w 211"/>
                  <a:gd name="T53" fmla="*/ 84 h 252"/>
                  <a:gd name="T54" fmla="*/ 134 w 211"/>
                  <a:gd name="T55" fmla="*/ 90 h 252"/>
                  <a:gd name="T56" fmla="*/ 151 w 211"/>
                  <a:gd name="T57" fmla="*/ 91 h 252"/>
                  <a:gd name="T58" fmla="*/ 156 w 211"/>
                  <a:gd name="T59" fmla="*/ 76 h 252"/>
                  <a:gd name="T60" fmla="*/ 162 w 211"/>
                  <a:gd name="T61" fmla="*/ 56 h 252"/>
                  <a:gd name="T62" fmla="*/ 163 w 211"/>
                  <a:gd name="T63" fmla="*/ 51 h 252"/>
                  <a:gd name="T64" fmla="*/ 168 w 211"/>
                  <a:gd name="T65" fmla="*/ 41 h 252"/>
                  <a:gd name="T66" fmla="*/ 190 w 211"/>
                  <a:gd name="T67" fmla="*/ 38 h 252"/>
                  <a:gd name="T68" fmla="*/ 205 w 211"/>
                  <a:gd name="T69" fmla="*/ 41 h 252"/>
                  <a:gd name="T70" fmla="*/ 211 w 211"/>
                  <a:gd name="T71" fmla="*/ 31 h 252"/>
                  <a:gd name="T72" fmla="*/ 198 w 211"/>
                  <a:gd name="T73" fmla="*/ 14 h 252"/>
                  <a:gd name="T74" fmla="*/ 187 w 211"/>
                  <a:gd name="T75" fmla="*/ 9 h 252"/>
                  <a:gd name="T76" fmla="*/ 182 w 211"/>
                  <a:gd name="T77" fmla="*/ 10 h 252"/>
                  <a:gd name="T78" fmla="*/ 175 w 211"/>
                  <a:gd name="T79" fmla="*/ 13 h 252"/>
                  <a:gd name="T80" fmla="*/ 163 w 211"/>
                  <a:gd name="T81" fmla="*/ 14 h 252"/>
                  <a:gd name="T82" fmla="*/ 158 w 211"/>
                  <a:gd name="T83" fmla="*/ 9 h 252"/>
                  <a:gd name="T84" fmla="*/ 154 w 211"/>
                  <a:gd name="T85" fmla="*/ 0 h 2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1" h="252">
                    <a:moveTo>
                      <a:pt x="0" y="239"/>
                    </a:moveTo>
                    <a:lnTo>
                      <a:pt x="0" y="240"/>
                    </a:lnTo>
                    <a:lnTo>
                      <a:pt x="6" y="242"/>
                    </a:lnTo>
                    <a:lnTo>
                      <a:pt x="17" y="249"/>
                    </a:lnTo>
                    <a:lnTo>
                      <a:pt x="18" y="249"/>
                    </a:lnTo>
                    <a:lnTo>
                      <a:pt x="21" y="250"/>
                    </a:lnTo>
                    <a:lnTo>
                      <a:pt x="21" y="252"/>
                    </a:lnTo>
                    <a:lnTo>
                      <a:pt x="24" y="252"/>
                    </a:lnTo>
                    <a:lnTo>
                      <a:pt x="26" y="250"/>
                    </a:lnTo>
                    <a:lnTo>
                      <a:pt x="28" y="249"/>
                    </a:lnTo>
                    <a:lnTo>
                      <a:pt x="31" y="243"/>
                    </a:lnTo>
                    <a:lnTo>
                      <a:pt x="31" y="238"/>
                    </a:lnTo>
                    <a:lnTo>
                      <a:pt x="35" y="229"/>
                    </a:lnTo>
                    <a:lnTo>
                      <a:pt x="41" y="226"/>
                    </a:lnTo>
                    <a:lnTo>
                      <a:pt x="43" y="226"/>
                    </a:lnTo>
                    <a:lnTo>
                      <a:pt x="43" y="225"/>
                    </a:lnTo>
                    <a:lnTo>
                      <a:pt x="49" y="209"/>
                    </a:lnTo>
                    <a:lnTo>
                      <a:pt x="56" y="196"/>
                    </a:lnTo>
                    <a:lnTo>
                      <a:pt x="62" y="190"/>
                    </a:lnTo>
                    <a:lnTo>
                      <a:pt x="63" y="182"/>
                    </a:lnTo>
                    <a:lnTo>
                      <a:pt x="57" y="178"/>
                    </a:lnTo>
                    <a:lnTo>
                      <a:pt x="53" y="173"/>
                    </a:lnTo>
                    <a:lnTo>
                      <a:pt x="50" y="168"/>
                    </a:lnTo>
                    <a:lnTo>
                      <a:pt x="50" y="162"/>
                    </a:lnTo>
                    <a:lnTo>
                      <a:pt x="53" y="158"/>
                    </a:lnTo>
                    <a:lnTo>
                      <a:pt x="56" y="157"/>
                    </a:lnTo>
                    <a:lnTo>
                      <a:pt x="56" y="155"/>
                    </a:lnTo>
                    <a:lnTo>
                      <a:pt x="59" y="155"/>
                    </a:lnTo>
                    <a:lnTo>
                      <a:pt x="66" y="147"/>
                    </a:lnTo>
                    <a:lnTo>
                      <a:pt x="69" y="146"/>
                    </a:lnTo>
                    <a:lnTo>
                      <a:pt x="69" y="144"/>
                    </a:lnTo>
                    <a:lnTo>
                      <a:pt x="66" y="140"/>
                    </a:lnTo>
                    <a:lnTo>
                      <a:pt x="60" y="126"/>
                    </a:lnTo>
                    <a:lnTo>
                      <a:pt x="59" y="123"/>
                    </a:lnTo>
                    <a:lnTo>
                      <a:pt x="57" y="116"/>
                    </a:lnTo>
                    <a:lnTo>
                      <a:pt x="57" y="112"/>
                    </a:lnTo>
                    <a:lnTo>
                      <a:pt x="70" y="108"/>
                    </a:lnTo>
                    <a:lnTo>
                      <a:pt x="71" y="108"/>
                    </a:lnTo>
                    <a:lnTo>
                      <a:pt x="66" y="92"/>
                    </a:lnTo>
                    <a:lnTo>
                      <a:pt x="64" y="91"/>
                    </a:lnTo>
                    <a:lnTo>
                      <a:pt x="64" y="90"/>
                    </a:lnTo>
                    <a:lnTo>
                      <a:pt x="66" y="82"/>
                    </a:lnTo>
                    <a:lnTo>
                      <a:pt x="66" y="80"/>
                    </a:lnTo>
                    <a:lnTo>
                      <a:pt x="67" y="79"/>
                    </a:lnTo>
                    <a:lnTo>
                      <a:pt x="69" y="79"/>
                    </a:lnTo>
                    <a:lnTo>
                      <a:pt x="69" y="77"/>
                    </a:lnTo>
                    <a:lnTo>
                      <a:pt x="73" y="77"/>
                    </a:lnTo>
                    <a:lnTo>
                      <a:pt x="76" y="79"/>
                    </a:lnTo>
                    <a:lnTo>
                      <a:pt x="91" y="80"/>
                    </a:lnTo>
                    <a:lnTo>
                      <a:pt x="93" y="79"/>
                    </a:lnTo>
                    <a:lnTo>
                      <a:pt x="95" y="79"/>
                    </a:lnTo>
                    <a:lnTo>
                      <a:pt x="109" y="76"/>
                    </a:lnTo>
                    <a:lnTo>
                      <a:pt x="115" y="79"/>
                    </a:lnTo>
                    <a:lnTo>
                      <a:pt x="120" y="84"/>
                    </a:lnTo>
                    <a:lnTo>
                      <a:pt x="126" y="88"/>
                    </a:lnTo>
                    <a:lnTo>
                      <a:pt x="134" y="90"/>
                    </a:lnTo>
                    <a:lnTo>
                      <a:pt x="150" y="90"/>
                    </a:lnTo>
                    <a:lnTo>
                      <a:pt x="151" y="91"/>
                    </a:lnTo>
                    <a:lnTo>
                      <a:pt x="155" y="77"/>
                    </a:lnTo>
                    <a:lnTo>
                      <a:pt x="156" y="76"/>
                    </a:lnTo>
                    <a:lnTo>
                      <a:pt x="159" y="70"/>
                    </a:lnTo>
                    <a:lnTo>
                      <a:pt x="162" y="56"/>
                    </a:lnTo>
                    <a:lnTo>
                      <a:pt x="163" y="55"/>
                    </a:lnTo>
                    <a:lnTo>
                      <a:pt x="163" y="51"/>
                    </a:lnTo>
                    <a:lnTo>
                      <a:pt x="165" y="46"/>
                    </a:lnTo>
                    <a:lnTo>
                      <a:pt x="168" y="41"/>
                    </a:lnTo>
                    <a:lnTo>
                      <a:pt x="177" y="38"/>
                    </a:lnTo>
                    <a:lnTo>
                      <a:pt x="190" y="38"/>
                    </a:lnTo>
                    <a:lnTo>
                      <a:pt x="201" y="41"/>
                    </a:lnTo>
                    <a:lnTo>
                      <a:pt x="205" y="41"/>
                    </a:lnTo>
                    <a:lnTo>
                      <a:pt x="207" y="39"/>
                    </a:lnTo>
                    <a:lnTo>
                      <a:pt x="211" y="31"/>
                    </a:lnTo>
                    <a:lnTo>
                      <a:pt x="200" y="19"/>
                    </a:lnTo>
                    <a:lnTo>
                      <a:pt x="198" y="14"/>
                    </a:lnTo>
                    <a:lnTo>
                      <a:pt x="197" y="14"/>
                    </a:lnTo>
                    <a:lnTo>
                      <a:pt x="187" y="9"/>
                    </a:lnTo>
                    <a:lnTo>
                      <a:pt x="186" y="9"/>
                    </a:lnTo>
                    <a:lnTo>
                      <a:pt x="182" y="10"/>
                    </a:lnTo>
                    <a:lnTo>
                      <a:pt x="176" y="13"/>
                    </a:lnTo>
                    <a:lnTo>
                      <a:pt x="175" y="13"/>
                    </a:lnTo>
                    <a:lnTo>
                      <a:pt x="169" y="14"/>
                    </a:lnTo>
                    <a:lnTo>
                      <a:pt x="163" y="14"/>
                    </a:lnTo>
                    <a:lnTo>
                      <a:pt x="158" y="10"/>
                    </a:lnTo>
                    <a:lnTo>
                      <a:pt x="158" y="9"/>
                    </a:lnTo>
                    <a:lnTo>
                      <a:pt x="155" y="5"/>
                    </a:lnTo>
                    <a:lnTo>
                      <a:pt x="154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83" name="Freeform 5135">
                <a:extLst>
                  <a:ext uri="{FF2B5EF4-FFF2-40B4-BE49-F238E27FC236}">
                    <a16:creationId xmlns:a16="http://schemas.microsoft.com/office/drawing/2014/main" id="{5FD989EC-9CCD-A148-761F-EDAC11EDAB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6" y="2796"/>
                <a:ext cx="78" cy="117"/>
              </a:xfrm>
              <a:custGeom>
                <a:avLst/>
                <a:gdLst>
                  <a:gd name="T0" fmla="*/ 306 w 310"/>
                  <a:gd name="T1" fmla="*/ 41 h 465"/>
                  <a:gd name="T2" fmla="*/ 289 w 310"/>
                  <a:gd name="T3" fmla="*/ 54 h 465"/>
                  <a:gd name="T4" fmla="*/ 282 w 310"/>
                  <a:gd name="T5" fmla="*/ 51 h 465"/>
                  <a:gd name="T6" fmla="*/ 269 w 310"/>
                  <a:gd name="T7" fmla="*/ 60 h 465"/>
                  <a:gd name="T8" fmla="*/ 268 w 310"/>
                  <a:gd name="T9" fmla="*/ 74 h 465"/>
                  <a:gd name="T10" fmla="*/ 257 w 310"/>
                  <a:gd name="T11" fmla="*/ 73 h 465"/>
                  <a:gd name="T12" fmla="*/ 254 w 310"/>
                  <a:gd name="T13" fmla="*/ 66 h 465"/>
                  <a:gd name="T14" fmla="*/ 230 w 310"/>
                  <a:gd name="T15" fmla="*/ 42 h 465"/>
                  <a:gd name="T16" fmla="*/ 226 w 310"/>
                  <a:gd name="T17" fmla="*/ 33 h 465"/>
                  <a:gd name="T18" fmla="*/ 216 w 310"/>
                  <a:gd name="T19" fmla="*/ 19 h 465"/>
                  <a:gd name="T20" fmla="*/ 214 w 310"/>
                  <a:gd name="T21" fmla="*/ 16 h 465"/>
                  <a:gd name="T22" fmla="*/ 207 w 310"/>
                  <a:gd name="T23" fmla="*/ 6 h 465"/>
                  <a:gd name="T24" fmla="*/ 202 w 310"/>
                  <a:gd name="T25" fmla="*/ 2 h 465"/>
                  <a:gd name="T26" fmla="*/ 187 w 310"/>
                  <a:gd name="T27" fmla="*/ 2 h 465"/>
                  <a:gd name="T28" fmla="*/ 179 w 310"/>
                  <a:gd name="T29" fmla="*/ 20 h 465"/>
                  <a:gd name="T30" fmla="*/ 154 w 310"/>
                  <a:gd name="T31" fmla="*/ 33 h 465"/>
                  <a:gd name="T32" fmla="*/ 159 w 310"/>
                  <a:gd name="T33" fmla="*/ 41 h 465"/>
                  <a:gd name="T34" fmla="*/ 158 w 310"/>
                  <a:gd name="T35" fmla="*/ 55 h 465"/>
                  <a:gd name="T36" fmla="*/ 155 w 310"/>
                  <a:gd name="T37" fmla="*/ 69 h 465"/>
                  <a:gd name="T38" fmla="*/ 145 w 310"/>
                  <a:gd name="T39" fmla="*/ 93 h 465"/>
                  <a:gd name="T40" fmla="*/ 149 w 310"/>
                  <a:gd name="T41" fmla="*/ 126 h 465"/>
                  <a:gd name="T42" fmla="*/ 145 w 310"/>
                  <a:gd name="T43" fmla="*/ 126 h 465"/>
                  <a:gd name="T44" fmla="*/ 131 w 310"/>
                  <a:gd name="T45" fmla="*/ 127 h 465"/>
                  <a:gd name="T46" fmla="*/ 118 w 310"/>
                  <a:gd name="T47" fmla="*/ 119 h 465"/>
                  <a:gd name="T48" fmla="*/ 113 w 310"/>
                  <a:gd name="T49" fmla="*/ 126 h 465"/>
                  <a:gd name="T50" fmla="*/ 121 w 310"/>
                  <a:gd name="T51" fmla="*/ 143 h 465"/>
                  <a:gd name="T52" fmla="*/ 113 w 310"/>
                  <a:gd name="T53" fmla="*/ 146 h 465"/>
                  <a:gd name="T54" fmla="*/ 91 w 310"/>
                  <a:gd name="T55" fmla="*/ 174 h 465"/>
                  <a:gd name="T56" fmla="*/ 85 w 310"/>
                  <a:gd name="T57" fmla="*/ 178 h 465"/>
                  <a:gd name="T58" fmla="*/ 82 w 310"/>
                  <a:gd name="T59" fmla="*/ 185 h 465"/>
                  <a:gd name="T60" fmla="*/ 82 w 310"/>
                  <a:gd name="T61" fmla="*/ 190 h 465"/>
                  <a:gd name="T62" fmla="*/ 85 w 310"/>
                  <a:gd name="T63" fmla="*/ 217 h 465"/>
                  <a:gd name="T64" fmla="*/ 87 w 310"/>
                  <a:gd name="T65" fmla="*/ 224 h 465"/>
                  <a:gd name="T66" fmla="*/ 81 w 310"/>
                  <a:gd name="T67" fmla="*/ 242 h 465"/>
                  <a:gd name="T68" fmla="*/ 68 w 310"/>
                  <a:gd name="T69" fmla="*/ 267 h 465"/>
                  <a:gd name="T70" fmla="*/ 60 w 310"/>
                  <a:gd name="T71" fmla="*/ 306 h 465"/>
                  <a:gd name="T72" fmla="*/ 73 w 310"/>
                  <a:gd name="T73" fmla="*/ 327 h 465"/>
                  <a:gd name="T74" fmla="*/ 64 w 310"/>
                  <a:gd name="T75" fmla="*/ 338 h 465"/>
                  <a:gd name="T76" fmla="*/ 46 w 310"/>
                  <a:gd name="T77" fmla="*/ 340 h 465"/>
                  <a:gd name="T78" fmla="*/ 41 w 310"/>
                  <a:gd name="T79" fmla="*/ 348 h 465"/>
                  <a:gd name="T80" fmla="*/ 25 w 310"/>
                  <a:gd name="T81" fmla="*/ 400 h 465"/>
                  <a:gd name="T82" fmla="*/ 15 w 310"/>
                  <a:gd name="T83" fmla="*/ 422 h 465"/>
                  <a:gd name="T84" fmla="*/ 0 w 310"/>
                  <a:gd name="T85" fmla="*/ 450 h 465"/>
                  <a:gd name="T86" fmla="*/ 4 w 310"/>
                  <a:gd name="T87" fmla="*/ 454 h 4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310" h="465">
                    <a:moveTo>
                      <a:pt x="310" y="38"/>
                    </a:moveTo>
                    <a:lnTo>
                      <a:pt x="307" y="41"/>
                    </a:lnTo>
                    <a:lnTo>
                      <a:pt x="306" y="41"/>
                    </a:lnTo>
                    <a:lnTo>
                      <a:pt x="303" y="45"/>
                    </a:lnTo>
                    <a:lnTo>
                      <a:pt x="296" y="52"/>
                    </a:lnTo>
                    <a:lnTo>
                      <a:pt x="289" y="54"/>
                    </a:lnTo>
                    <a:lnTo>
                      <a:pt x="286" y="54"/>
                    </a:lnTo>
                    <a:lnTo>
                      <a:pt x="285" y="52"/>
                    </a:lnTo>
                    <a:lnTo>
                      <a:pt x="282" y="51"/>
                    </a:lnTo>
                    <a:lnTo>
                      <a:pt x="281" y="51"/>
                    </a:lnTo>
                    <a:lnTo>
                      <a:pt x="276" y="52"/>
                    </a:lnTo>
                    <a:lnTo>
                      <a:pt x="269" y="60"/>
                    </a:lnTo>
                    <a:lnTo>
                      <a:pt x="269" y="63"/>
                    </a:lnTo>
                    <a:lnTo>
                      <a:pt x="268" y="70"/>
                    </a:lnTo>
                    <a:lnTo>
                      <a:pt x="268" y="74"/>
                    </a:lnTo>
                    <a:lnTo>
                      <a:pt x="264" y="76"/>
                    </a:lnTo>
                    <a:lnTo>
                      <a:pt x="262" y="76"/>
                    </a:lnTo>
                    <a:lnTo>
                      <a:pt x="257" y="73"/>
                    </a:lnTo>
                    <a:lnTo>
                      <a:pt x="255" y="72"/>
                    </a:lnTo>
                    <a:lnTo>
                      <a:pt x="255" y="70"/>
                    </a:lnTo>
                    <a:lnTo>
                      <a:pt x="254" y="66"/>
                    </a:lnTo>
                    <a:lnTo>
                      <a:pt x="243" y="55"/>
                    </a:lnTo>
                    <a:lnTo>
                      <a:pt x="237" y="52"/>
                    </a:lnTo>
                    <a:lnTo>
                      <a:pt x="230" y="42"/>
                    </a:lnTo>
                    <a:lnTo>
                      <a:pt x="228" y="35"/>
                    </a:lnTo>
                    <a:lnTo>
                      <a:pt x="228" y="34"/>
                    </a:lnTo>
                    <a:lnTo>
                      <a:pt x="226" y="33"/>
                    </a:lnTo>
                    <a:lnTo>
                      <a:pt x="218" y="20"/>
                    </a:lnTo>
                    <a:lnTo>
                      <a:pt x="218" y="19"/>
                    </a:lnTo>
                    <a:lnTo>
                      <a:pt x="216" y="19"/>
                    </a:lnTo>
                    <a:lnTo>
                      <a:pt x="216" y="17"/>
                    </a:lnTo>
                    <a:lnTo>
                      <a:pt x="214" y="17"/>
                    </a:lnTo>
                    <a:lnTo>
                      <a:pt x="214" y="16"/>
                    </a:lnTo>
                    <a:lnTo>
                      <a:pt x="208" y="10"/>
                    </a:lnTo>
                    <a:lnTo>
                      <a:pt x="208" y="9"/>
                    </a:lnTo>
                    <a:lnTo>
                      <a:pt x="207" y="6"/>
                    </a:lnTo>
                    <a:lnTo>
                      <a:pt x="207" y="3"/>
                    </a:lnTo>
                    <a:lnTo>
                      <a:pt x="205" y="2"/>
                    </a:lnTo>
                    <a:lnTo>
                      <a:pt x="202" y="2"/>
                    </a:lnTo>
                    <a:lnTo>
                      <a:pt x="193" y="0"/>
                    </a:lnTo>
                    <a:lnTo>
                      <a:pt x="187" y="0"/>
                    </a:lnTo>
                    <a:lnTo>
                      <a:pt x="187" y="2"/>
                    </a:lnTo>
                    <a:lnTo>
                      <a:pt x="185" y="2"/>
                    </a:lnTo>
                    <a:lnTo>
                      <a:pt x="179" y="14"/>
                    </a:lnTo>
                    <a:lnTo>
                      <a:pt x="179" y="20"/>
                    </a:lnTo>
                    <a:lnTo>
                      <a:pt x="158" y="31"/>
                    </a:lnTo>
                    <a:lnTo>
                      <a:pt x="155" y="31"/>
                    </a:lnTo>
                    <a:lnTo>
                      <a:pt x="154" y="33"/>
                    </a:lnTo>
                    <a:lnTo>
                      <a:pt x="155" y="34"/>
                    </a:lnTo>
                    <a:lnTo>
                      <a:pt x="158" y="40"/>
                    </a:lnTo>
                    <a:lnTo>
                      <a:pt x="159" y="41"/>
                    </a:lnTo>
                    <a:lnTo>
                      <a:pt x="159" y="47"/>
                    </a:lnTo>
                    <a:lnTo>
                      <a:pt x="158" y="48"/>
                    </a:lnTo>
                    <a:lnTo>
                      <a:pt x="158" y="55"/>
                    </a:lnTo>
                    <a:lnTo>
                      <a:pt x="156" y="63"/>
                    </a:lnTo>
                    <a:lnTo>
                      <a:pt x="156" y="67"/>
                    </a:lnTo>
                    <a:lnTo>
                      <a:pt x="155" y="69"/>
                    </a:lnTo>
                    <a:lnTo>
                      <a:pt x="148" y="80"/>
                    </a:lnTo>
                    <a:lnTo>
                      <a:pt x="145" y="87"/>
                    </a:lnTo>
                    <a:lnTo>
                      <a:pt x="145" y="93"/>
                    </a:lnTo>
                    <a:lnTo>
                      <a:pt x="151" y="107"/>
                    </a:lnTo>
                    <a:lnTo>
                      <a:pt x="151" y="108"/>
                    </a:lnTo>
                    <a:lnTo>
                      <a:pt x="149" y="126"/>
                    </a:lnTo>
                    <a:lnTo>
                      <a:pt x="149" y="127"/>
                    </a:lnTo>
                    <a:lnTo>
                      <a:pt x="147" y="127"/>
                    </a:lnTo>
                    <a:lnTo>
                      <a:pt x="145" y="126"/>
                    </a:lnTo>
                    <a:lnTo>
                      <a:pt x="142" y="126"/>
                    </a:lnTo>
                    <a:lnTo>
                      <a:pt x="142" y="127"/>
                    </a:lnTo>
                    <a:lnTo>
                      <a:pt x="131" y="127"/>
                    </a:lnTo>
                    <a:lnTo>
                      <a:pt x="130" y="126"/>
                    </a:lnTo>
                    <a:lnTo>
                      <a:pt x="123" y="122"/>
                    </a:lnTo>
                    <a:lnTo>
                      <a:pt x="118" y="119"/>
                    </a:lnTo>
                    <a:lnTo>
                      <a:pt x="115" y="121"/>
                    </a:lnTo>
                    <a:lnTo>
                      <a:pt x="115" y="122"/>
                    </a:lnTo>
                    <a:lnTo>
                      <a:pt x="113" y="126"/>
                    </a:lnTo>
                    <a:lnTo>
                      <a:pt x="115" y="127"/>
                    </a:lnTo>
                    <a:lnTo>
                      <a:pt x="116" y="133"/>
                    </a:lnTo>
                    <a:lnTo>
                      <a:pt x="121" y="143"/>
                    </a:lnTo>
                    <a:lnTo>
                      <a:pt x="121" y="144"/>
                    </a:lnTo>
                    <a:lnTo>
                      <a:pt x="118" y="146"/>
                    </a:lnTo>
                    <a:lnTo>
                      <a:pt x="113" y="146"/>
                    </a:lnTo>
                    <a:lnTo>
                      <a:pt x="101" y="155"/>
                    </a:lnTo>
                    <a:lnTo>
                      <a:pt x="99" y="162"/>
                    </a:lnTo>
                    <a:lnTo>
                      <a:pt x="91" y="174"/>
                    </a:lnTo>
                    <a:lnTo>
                      <a:pt x="91" y="175"/>
                    </a:lnTo>
                    <a:lnTo>
                      <a:pt x="89" y="175"/>
                    </a:lnTo>
                    <a:lnTo>
                      <a:pt x="85" y="178"/>
                    </a:lnTo>
                    <a:lnTo>
                      <a:pt x="84" y="178"/>
                    </a:lnTo>
                    <a:lnTo>
                      <a:pt x="82" y="183"/>
                    </a:lnTo>
                    <a:lnTo>
                      <a:pt x="82" y="185"/>
                    </a:lnTo>
                    <a:lnTo>
                      <a:pt x="81" y="188"/>
                    </a:lnTo>
                    <a:lnTo>
                      <a:pt x="81" y="190"/>
                    </a:lnTo>
                    <a:lnTo>
                      <a:pt x="82" y="190"/>
                    </a:lnTo>
                    <a:lnTo>
                      <a:pt x="82" y="192"/>
                    </a:lnTo>
                    <a:lnTo>
                      <a:pt x="85" y="208"/>
                    </a:lnTo>
                    <a:lnTo>
                      <a:pt x="85" y="217"/>
                    </a:lnTo>
                    <a:lnTo>
                      <a:pt x="88" y="220"/>
                    </a:lnTo>
                    <a:lnTo>
                      <a:pt x="88" y="222"/>
                    </a:lnTo>
                    <a:lnTo>
                      <a:pt x="87" y="224"/>
                    </a:lnTo>
                    <a:lnTo>
                      <a:pt x="87" y="225"/>
                    </a:lnTo>
                    <a:lnTo>
                      <a:pt x="82" y="234"/>
                    </a:lnTo>
                    <a:lnTo>
                      <a:pt x="81" y="242"/>
                    </a:lnTo>
                    <a:lnTo>
                      <a:pt x="81" y="249"/>
                    </a:lnTo>
                    <a:lnTo>
                      <a:pt x="77" y="260"/>
                    </a:lnTo>
                    <a:lnTo>
                      <a:pt x="68" y="267"/>
                    </a:lnTo>
                    <a:lnTo>
                      <a:pt x="63" y="277"/>
                    </a:lnTo>
                    <a:lnTo>
                      <a:pt x="63" y="304"/>
                    </a:lnTo>
                    <a:lnTo>
                      <a:pt x="60" y="306"/>
                    </a:lnTo>
                    <a:lnTo>
                      <a:pt x="63" y="313"/>
                    </a:lnTo>
                    <a:lnTo>
                      <a:pt x="68" y="316"/>
                    </a:lnTo>
                    <a:lnTo>
                      <a:pt x="73" y="327"/>
                    </a:lnTo>
                    <a:lnTo>
                      <a:pt x="74" y="335"/>
                    </a:lnTo>
                    <a:lnTo>
                      <a:pt x="74" y="338"/>
                    </a:lnTo>
                    <a:lnTo>
                      <a:pt x="64" y="338"/>
                    </a:lnTo>
                    <a:lnTo>
                      <a:pt x="64" y="337"/>
                    </a:lnTo>
                    <a:lnTo>
                      <a:pt x="56" y="337"/>
                    </a:lnTo>
                    <a:lnTo>
                      <a:pt x="46" y="340"/>
                    </a:lnTo>
                    <a:lnTo>
                      <a:pt x="43" y="341"/>
                    </a:lnTo>
                    <a:lnTo>
                      <a:pt x="42" y="344"/>
                    </a:lnTo>
                    <a:lnTo>
                      <a:pt x="41" y="348"/>
                    </a:lnTo>
                    <a:lnTo>
                      <a:pt x="41" y="352"/>
                    </a:lnTo>
                    <a:lnTo>
                      <a:pt x="29" y="380"/>
                    </a:lnTo>
                    <a:lnTo>
                      <a:pt x="25" y="400"/>
                    </a:lnTo>
                    <a:lnTo>
                      <a:pt x="24" y="402"/>
                    </a:lnTo>
                    <a:lnTo>
                      <a:pt x="18" y="419"/>
                    </a:lnTo>
                    <a:lnTo>
                      <a:pt x="15" y="422"/>
                    </a:lnTo>
                    <a:lnTo>
                      <a:pt x="8" y="433"/>
                    </a:lnTo>
                    <a:lnTo>
                      <a:pt x="4" y="443"/>
                    </a:lnTo>
                    <a:lnTo>
                      <a:pt x="0" y="450"/>
                    </a:lnTo>
                    <a:lnTo>
                      <a:pt x="0" y="453"/>
                    </a:lnTo>
                    <a:lnTo>
                      <a:pt x="1" y="454"/>
                    </a:lnTo>
                    <a:lnTo>
                      <a:pt x="4" y="454"/>
                    </a:lnTo>
                    <a:lnTo>
                      <a:pt x="0" y="464"/>
                    </a:lnTo>
                    <a:lnTo>
                      <a:pt x="0" y="46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84" name="Freeform 5136">
                <a:extLst>
                  <a:ext uri="{FF2B5EF4-FFF2-40B4-BE49-F238E27FC236}">
                    <a16:creationId xmlns:a16="http://schemas.microsoft.com/office/drawing/2014/main" id="{BEF7AA26-E598-8E32-B973-8D0CC0A6D7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5" y="2806"/>
                <a:ext cx="66" cy="92"/>
              </a:xfrm>
              <a:custGeom>
                <a:avLst/>
                <a:gdLst>
                  <a:gd name="T0" fmla="*/ 256 w 262"/>
                  <a:gd name="T1" fmla="*/ 364 h 370"/>
                  <a:gd name="T2" fmla="*/ 255 w 262"/>
                  <a:gd name="T3" fmla="*/ 353 h 370"/>
                  <a:gd name="T4" fmla="*/ 256 w 262"/>
                  <a:gd name="T5" fmla="*/ 333 h 370"/>
                  <a:gd name="T6" fmla="*/ 262 w 262"/>
                  <a:gd name="T7" fmla="*/ 321 h 370"/>
                  <a:gd name="T8" fmla="*/ 260 w 262"/>
                  <a:gd name="T9" fmla="*/ 314 h 370"/>
                  <a:gd name="T10" fmla="*/ 252 w 262"/>
                  <a:gd name="T11" fmla="*/ 313 h 370"/>
                  <a:gd name="T12" fmla="*/ 239 w 262"/>
                  <a:gd name="T13" fmla="*/ 302 h 370"/>
                  <a:gd name="T14" fmla="*/ 236 w 262"/>
                  <a:gd name="T15" fmla="*/ 284 h 370"/>
                  <a:gd name="T16" fmla="*/ 229 w 262"/>
                  <a:gd name="T17" fmla="*/ 277 h 370"/>
                  <a:gd name="T18" fmla="*/ 204 w 262"/>
                  <a:gd name="T19" fmla="*/ 282 h 370"/>
                  <a:gd name="T20" fmla="*/ 203 w 262"/>
                  <a:gd name="T21" fmla="*/ 273 h 370"/>
                  <a:gd name="T22" fmla="*/ 204 w 262"/>
                  <a:gd name="T23" fmla="*/ 270 h 370"/>
                  <a:gd name="T24" fmla="*/ 203 w 262"/>
                  <a:gd name="T25" fmla="*/ 261 h 370"/>
                  <a:gd name="T26" fmla="*/ 192 w 262"/>
                  <a:gd name="T27" fmla="*/ 257 h 370"/>
                  <a:gd name="T28" fmla="*/ 186 w 262"/>
                  <a:gd name="T29" fmla="*/ 260 h 370"/>
                  <a:gd name="T30" fmla="*/ 168 w 262"/>
                  <a:gd name="T31" fmla="*/ 275 h 370"/>
                  <a:gd name="T32" fmla="*/ 164 w 262"/>
                  <a:gd name="T33" fmla="*/ 273 h 370"/>
                  <a:gd name="T34" fmla="*/ 165 w 262"/>
                  <a:gd name="T35" fmla="*/ 261 h 370"/>
                  <a:gd name="T36" fmla="*/ 158 w 262"/>
                  <a:gd name="T37" fmla="*/ 246 h 370"/>
                  <a:gd name="T38" fmla="*/ 144 w 262"/>
                  <a:gd name="T39" fmla="*/ 236 h 370"/>
                  <a:gd name="T40" fmla="*/ 137 w 262"/>
                  <a:gd name="T41" fmla="*/ 233 h 370"/>
                  <a:gd name="T42" fmla="*/ 128 w 262"/>
                  <a:gd name="T43" fmla="*/ 229 h 370"/>
                  <a:gd name="T44" fmla="*/ 116 w 262"/>
                  <a:gd name="T45" fmla="*/ 228 h 370"/>
                  <a:gd name="T46" fmla="*/ 115 w 262"/>
                  <a:gd name="T47" fmla="*/ 225 h 370"/>
                  <a:gd name="T48" fmla="*/ 98 w 262"/>
                  <a:gd name="T49" fmla="*/ 232 h 370"/>
                  <a:gd name="T50" fmla="*/ 91 w 262"/>
                  <a:gd name="T51" fmla="*/ 232 h 370"/>
                  <a:gd name="T52" fmla="*/ 69 w 262"/>
                  <a:gd name="T53" fmla="*/ 210 h 370"/>
                  <a:gd name="T54" fmla="*/ 63 w 262"/>
                  <a:gd name="T55" fmla="*/ 207 h 370"/>
                  <a:gd name="T56" fmla="*/ 49 w 262"/>
                  <a:gd name="T57" fmla="*/ 208 h 370"/>
                  <a:gd name="T58" fmla="*/ 38 w 262"/>
                  <a:gd name="T59" fmla="*/ 207 h 370"/>
                  <a:gd name="T60" fmla="*/ 37 w 262"/>
                  <a:gd name="T61" fmla="*/ 204 h 370"/>
                  <a:gd name="T62" fmla="*/ 24 w 262"/>
                  <a:gd name="T63" fmla="*/ 186 h 370"/>
                  <a:gd name="T64" fmla="*/ 21 w 262"/>
                  <a:gd name="T65" fmla="*/ 180 h 370"/>
                  <a:gd name="T66" fmla="*/ 2 w 262"/>
                  <a:gd name="T67" fmla="*/ 166 h 370"/>
                  <a:gd name="T68" fmla="*/ 2 w 262"/>
                  <a:gd name="T69" fmla="*/ 165 h 370"/>
                  <a:gd name="T70" fmla="*/ 0 w 262"/>
                  <a:gd name="T71" fmla="*/ 162 h 370"/>
                  <a:gd name="T72" fmla="*/ 24 w 262"/>
                  <a:gd name="T73" fmla="*/ 129 h 370"/>
                  <a:gd name="T74" fmla="*/ 52 w 262"/>
                  <a:gd name="T75" fmla="*/ 112 h 370"/>
                  <a:gd name="T76" fmla="*/ 62 w 262"/>
                  <a:gd name="T77" fmla="*/ 119 h 370"/>
                  <a:gd name="T78" fmla="*/ 73 w 262"/>
                  <a:gd name="T79" fmla="*/ 122 h 370"/>
                  <a:gd name="T80" fmla="*/ 75 w 262"/>
                  <a:gd name="T81" fmla="*/ 120 h 370"/>
                  <a:gd name="T82" fmla="*/ 85 w 262"/>
                  <a:gd name="T83" fmla="*/ 113 h 370"/>
                  <a:gd name="T84" fmla="*/ 87 w 262"/>
                  <a:gd name="T85" fmla="*/ 113 h 370"/>
                  <a:gd name="T86" fmla="*/ 91 w 262"/>
                  <a:gd name="T87" fmla="*/ 109 h 370"/>
                  <a:gd name="T88" fmla="*/ 99 w 262"/>
                  <a:gd name="T89" fmla="*/ 88 h 370"/>
                  <a:gd name="T90" fmla="*/ 109 w 262"/>
                  <a:gd name="T91" fmla="*/ 80 h 370"/>
                  <a:gd name="T92" fmla="*/ 113 w 262"/>
                  <a:gd name="T93" fmla="*/ 67 h 370"/>
                  <a:gd name="T94" fmla="*/ 113 w 262"/>
                  <a:gd name="T95" fmla="*/ 46 h 370"/>
                  <a:gd name="T96" fmla="*/ 111 w 262"/>
                  <a:gd name="T97" fmla="*/ 32 h 370"/>
                  <a:gd name="T98" fmla="*/ 99 w 262"/>
                  <a:gd name="T99" fmla="*/ 13 h 370"/>
                  <a:gd name="T100" fmla="*/ 95 w 262"/>
                  <a:gd name="T101" fmla="*/ 11 h 370"/>
                  <a:gd name="T102" fmla="*/ 91 w 262"/>
                  <a:gd name="T103" fmla="*/ 13 h 370"/>
                  <a:gd name="T104" fmla="*/ 84 w 262"/>
                  <a:gd name="T105" fmla="*/ 14 h 370"/>
                  <a:gd name="T106" fmla="*/ 77 w 262"/>
                  <a:gd name="T107" fmla="*/ 6 h 370"/>
                  <a:gd name="T108" fmla="*/ 75 w 262"/>
                  <a:gd name="T109" fmla="*/ 2 h 3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62" h="370">
                    <a:moveTo>
                      <a:pt x="260" y="370"/>
                    </a:moveTo>
                    <a:lnTo>
                      <a:pt x="256" y="364"/>
                    </a:lnTo>
                    <a:lnTo>
                      <a:pt x="253" y="359"/>
                    </a:lnTo>
                    <a:lnTo>
                      <a:pt x="255" y="353"/>
                    </a:lnTo>
                    <a:lnTo>
                      <a:pt x="255" y="338"/>
                    </a:lnTo>
                    <a:lnTo>
                      <a:pt x="256" y="333"/>
                    </a:lnTo>
                    <a:lnTo>
                      <a:pt x="259" y="326"/>
                    </a:lnTo>
                    <a:lnTo>
                      <a:pt x="262" y="321"/>
                    </a:lnTo>
                    <a:lnTo>
                      <a:pt x="262" y="318"/>
                    </a:lnTo>
                    <a:lnTo>
                      <a:pt x="260" y="314"/>
                    </a:lnTo>
                    <a:lnTo>
                      <a:pt x="259" y="314"/>
                    </a:lnTo>
                    <a:lnTo>
                      <a:pt x="252" y="313"/>
                    </a:lnTo>
                    <a:lnTo>
                      <a:pt x="243" y="304"/>
                    </a:lnTo>
                    <a:lnTo>
                      <a:pt x="239" y="302"/>
                    </a:lnTo>
                    <a:lnTo>
                      <a:pt x="236" y="295"/>
                    </a:lnTo>
                    <a:lnTo>
                      <a:pt x="236" y="284"/>
                    </a:lnTo>
                    <a:lnTo>
                      <a:pt x="233" y="277"/>
                    </a:lnTo>
                    <a:lnTo>
                      <a:pt x="229" y="277"/>
                    </a:lnTo>
                    <a:lnTo>
                      <a:pt x="207" y="282"/>
                    </a:lnTo>
                    <a:lnTo>
                      <a:pt x="204" y="282"/>
                    </a:lnTo>
                    <a:lnTo>
                      <a:pt x="204" y="277"/>
                    </a:lnTo>
                    <a:lnTo>
                      <a:pt x="203" y="273"/>
                    </a:lnTo>
                    <a:lnTo>
                      <a:pt x="204" y="271"/>
                    </a:lnTo>
                    <a:lnTo>
                      <a:pt x="204" y="270"/>
                    </a:lnTo>
                    <a:lnTo>
                      <a:pt x="206" y="267"/>
                    </a:lnTo>
                    <a:lnTo>
                      <a:pt x="203" y="261"/>
                    </a:lnTo>
                    <a:lnTo>
                      <a:pt x="197" y="258"/>
                    </a:lnTo>
                    <a:lnTo>
                      <a:pt x="192" y="257"/>
                    </a:lnTo>
                    <a:lnTo>
                      <a:pt x="189" y="257"/>
                    </a:lnTo>
                    <a:lnTo>
                      <a:pt x="186" y="260"/>
                    </a:lnTo>
                    <a:lnTo>
                      <a:pt x="180" y="270"/>
                    </a:lnTo>
                    <a:lnTo>
                      <a:pt x="168" y="275"/>
                    </a:lnTo>
                    <a:lnTo>
                      <a:pt x="166" y="275"/>
                    </a:lnTo>
                    <a:lnTo>
                      <a:pt x="164" y="273"/>
                    </a:lnTo>
                    <a:lnTo>
                      <a:pt x="164" y="270"/>
                    </a:lnTo>
                    <a:lnTo>
                      <a:pt x="165" y="261"/>
                    </a:lnTo>
                    <a:lnTo>
                      <a:pt x="159" y="250"/>
                    </a:lnTo>
                    <a:lnTo>
                      <a:pt x="158" y="246"/>
                    </a:lnTo>
                    <a:lnTo>
                      <a:pt x="154" y="242"/>
                    </a:lnTo>
                    <a:lnTo>
                      <a:pt x="144" y="236"/>
                    </a:lnTo>
                    <a:lnTo>
                      <a:pt x="143" y="233"/>
                    </a:lnTo>
                    <a:lnTo>
                      <a:pt x="137" y="233"/>
                    </a:lnTo>
                    <a:lnTo>
                      <a:pt x="137" y="232"/>
                    </a:lnTo>
                    <a:lnTo>
                      <a:pt x="128" y="229"/>
                    </a:lnTo>
                    <a:lnTo>
                      <a:pt x="118" y="228"/>
                    </a:lnTo>
                    <a:lnTo>
                      <a:pt x="116" y="228"/>
                    </a:lnTo>
                    <a:lnTo>
                      <a:pt x="116" y="226"/>
                    </a:lnTo>
                    <a:lnTo>
                      <a:pt x="115" y="225"/>
                    </a:lnTo>
                    <a:lnTo>
                      <a:pt x="105" y="230"/>
                    </a:lnTo>
                    <a:lnTo>
                      <a:pt x="98" y="232"/>
                    </a:lnTo>
                    <a:lnTo>
                      <a:pt x="94" y="233"/>
                    </a:lnTo>
                    <a:lnTo>
                      <a:pt x="91" y="232"/>
                    </a:lnTo>
                    <a:lnTo>
                      <a:pt x="70" y="213"/>
                    </a:lnTo>
                    <a:lnTo>
                      <a:pt x="69" y="210"/>
                    </a:lnTo>
                    <a:lnTo>
                      <a:pt x="68" y="210"/>
                    </a:lnTo>
                    <a:lnTo>
                      <a:pt x="63" y="207"/>
                    </a:lnTo>
                    <a:lnTo>
                      <a:pt x="59" y="207"/>
                    </a:lnTo>
                    <a:lnTo>
                      <a:pt x="49" y="208"/>
                    </a:lnTo>
                    <a:lnTo>
                      <a:pt x="39" y="207"/>
                    </a:lnTo>
                    <a:lnTo>
                      <a:pt x="38" y="207"/>
                    </a:lnTo>
                    <a:lnTo>
                      <a:pt x="38" y="206"/>
                    </a:lnTo>
                    <a:lnTo>
                      <a:pt x="37" y="204"/>
                    </a:lnTo>
                    <a:lnTo>
                      <a:pt x="27" y="189"/>
                    </a:lnTo>
                    <a:lnTo>
                      <a:pt x="24" y="186"/>
                    </a:lnTo>
                    <a:lnTo>
                      <a:pt x="21" y="182"/>
                    </a:lnTo>
                    <a:lnTo>
                      <a:pt x="21" y="180"/>
                    </a:lnTo>
                    <a:lnTo>
                      <a:pt x="6" y="170"/>
                    </a:lnTo>
                    <a:lnTo>
                      <a:pt x="2" y="166"/>
                    </a:lnTo>
                    <a:lnTo>
                      <a:pt x="0" y="166"/>
                    </a:lnTo>
                    <a:lnTo>
                      <a:pt x="2" y="165"/>
                    </a:lnTo>
                    <a:lnTo>
                      <a:pt x="2" y="163"/>
                    </a:lnTo>
                    <a:lnTo>
                      <a:pt x="0" y="162"/>
                    </a:lnTo>
                    <a:lnTo>
                      <a:pt x="6" y="150"/>
                    </a:lnTo>
                    <a:lnTo>
                      <a:pt x="24" y="129"/>
                    </a:lnTo>
                    <a:lnTo>
                      <a:pt x="42" y="112"/>
                    </a:lnTo>
                    <a:lnTo>
                      <a:pt x="52" y="112"/>
                    </a:lnTo>
                    <a:lnTo>
                      <a:pt x="60" y="119"/>
                    </a:lnTo>
                    <a:lnTo>
                      <a:pt x="62" y="119"/>
                    </a:lnTo>
                    <a:lnTo>
                      <a:pt x="69" y="122"/>
                    </a:lnTo>
                    <a:lnTo>
                      <a:pt x="73" y="122"/>
                    </a:lnTo>
                    <a:lnTo>
                      <a:pt x="73" y="120"/>
                    </a:lnTo>
                    <a:lnTo>
                      <a:pt x="75" y="120"/>
                    </a:lnTo>
                    <a:lnTo>
                      <a:pt x="77" y="117"/>
                    </a:lnTo>
                    <a:lnTo>
                      <a:pt x="85" y="113"/>
                    </a:lnTo>
                    <a:lnTo>
                      <a:pt x="87" y="115"/>
                    </a:lnTo>
                    <a:lnTo>
                      <a:pt x="87" y="113"/>
                    </a:lnTo>
                    <a:lnTo>
                      <a:pt x="88" y="110"/>
                    </a:lnTo>
                    <a:lnTo>
                      <a:pt x="91" y="109"/>
                    </a:lnTo>
                    <a:lnTo>
                      <a:pt x="92" y="106"/>
                    </a:lnTo>
                    <a:lnTo>
                      <a:pt x="99" y="88"/>
                    </a:lnTo>
                    <a:lnTo>
                      <a:pt x="99" y="86"/>
                    </a:lnTo>
                    <a:lnTo>
                      <a:pt x="109" y="80"/>
                    </a:lnTo>
                    <a:lnTo>
                      <a:pt x="115" y="70"/>
                    </a:lnTo>
                    <a:lnTo>
                      <a:pt x="113" y="67"/>
                    </a:lnTo>
                    <a:lnTo>
                      <a:pt x="109" y="50"/>
                    </a:lnTo>
                    <a:lnTo>
                      <a:pt x="113" y="46"/>
                    </a:lnTo>
                    <a:lnTo>
                      <a:pt x="113" y="45"/>
                    </a:lnTo>
                    <a:lnTo>
                      <a:pt x="111" y="32"/>
                    </a:lnTo>
                    <a:lnTo>
                      <a:pt x="102" y="14"/>
                    </a:lnTo>
                    <a:lnTo>
                      <a:pt x="99" y="13"/>
                    </a:lnTo>
                    <a:lnTo>
                      <a:pt x="98" y="11"/>
                    </a:lnTo>
                    <a:lnTo>
                      <a:pt x="95" y="11"/>
                    </a:lnTo>
                    <a:lnTo>
                      <a:pt x="92" y="13"/>
                    </a:lnTo>
                    <a:lnTo>
                      <a:pt x="91" y="13"/>
                    </a:lnTo>
                    <a:lnTo>
                      <a:pt x="88" y="16"/>
                    </a:lnTo>
                    <a:lnTo>
                      <a:pt x="84" y="14"/>
                    </a:lnTo>
                    <a:lnTo>
                      <a:pt x="77" y="9"/>
                    </a:lnTo>
                    <a:lnTo>
                      <a:pt x="77" y="6"/>
                    </a:lnTo>
                    <a:lnTo>
                      <a:pt x="75" y="3"/>
                    </a:lnTo>
                    <a:lnTo>
                      <a:pt x="75" y="2"/>
                    </a:lnTo>
                    <a:lnTo>
                      <a:pt x="73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85" name="Freeform 5137">
                <a:extLst>
                  <a:ext uri="{FF2B5EF4-FFF2-40B4-BE49-F238E27FC236}">
                    <a16:creationId xmlns:a16="http://schemas.microsoft.com/office/drawing/2014/main" id="{4B2E44D3-644F-B4B1-3412-9D2F5A73A3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9" y="2896"/>
                <a:ext cx="11" cy="14"/>
              </a:xfrm>
              <a:custGeom>
                <a:avLst/>
                <a:gdLst>
                  <a:gd name="T0" fmla="*/ 9 w 45"/>
                  <a:gd name="T1" fmla="*/ 53 h 53"/>
                  <a:gd name="T2" fmla="*/ 0 w 45"/>
                  <a:gd name="T3" fmla="*/ 43 h 53"/>
                  <a:gd name="T4" fmla="*/ 0 w 45"/>
                  <a:gd name="T5" fmla="*/ 42 h 53"/>
                  <a:gd name="T6" fmla="*/ 4 w 45"/>
                  <a:gd name="T7" fmla="*/ 40 h 53"/>
                  <a:gd name="T8" fmla="*/ 7 w 45"/>
                  <a:gd name="T9" fmla="*/ 38 h 53"/>
                  <a:gd name="T10" fmla="*/ 17 w 45"/>
                  <a:gd name="T11" fmla="*/ 31 h 53"/>
                  <a:gd name="T12" fmla="*/ 21 w 45"/>
                  <a:gd name="T13" fmla="*/ 31 h 53"/>
                  <a:gd name="T14" fmla="*/ 23 w 45"/>
                  <a:gd name="T15" fmla="*/ 29 h 53"/>
                  <a:gd name="T16" fmla="*/ 23 w 45"/>
                  <a:gd name="T17" fmla="*/ 24 h 53"/>
                  <a:gd name="T18" fmla="*/ 20 w 45"/>
                  <a:gd name="T19" fmla="*/ 15 h 53"/>
                  <a:gd name="T20" fmla="*/ 20 w 45"/>
                  <a:gd name="T21" fmla="*/ 11 h 53"/>
                  <a:gd name="T22" fmla="*/ 24 w 45"/>
                  <a:gd name="T23" fmla="*/ 4 h 53"/>
                  <a:gd name="T24" fmla="*/ 28 w 45"/>
                  <a:gd name="T25" fmla="*/ 1 h 53"/>
                  <a:gd name="T26" fmla="*/ 30 w 45"/>
                  <a:gd name="T27" fmla="*/ 0 h 53"/>
                  <a:gd name="T28" fmla="*/ 31 w 45"/>
                  <a:gd name="T29" fmla="*/ 0 h 53"/>
                  <a:gd name="T30" fmla="*/ 31 w 45"/>
                  <a:gd name="T31" fmla="*/ 1 h 53"/>
                  <a:gd name="T32" fmla="*/ 34 w 45"/>
                  <a:gd name="T33" fmla="*/ 2 h 53"/>
                  <a:gd name="T34" fmla="*/ 35 w 45"/>
                  <a:gd name="T35" fmla="*/ 4 h 53"/>
                  <a:gd name="T36" fmla="*/ 41 w 45"/>
                  <a:gd name="T37" fmla="*/ 8 h 53"/>
                  <a:gd name="T38" fmla="*/ 45 w 45"/>
                  <a:gd name="T39" fmla="*/ 8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5" h="53">
                    <a:moveTo>
                      <a:pt x="9" y="53"/>
                    </a:moveTo>
                    <a:lnTo>
                      <a:pt x="0" y="43"/>
                    </a:lnTo>
                    <a:lnTo>
                      <a:pt x="0" y="42"/>
                    </a:lnTo>
                    <a:lnTo>
                      <a:pt x="4" y="40"/>
                    </a:lnTo>
                    <a:lnTo>
                      <a:pt x="7" y="38"/>
                    </a:lnTo>
                    <a:lnTo>
                      <a:pt x="17" y="31"/>
                    </a:lnTo>
                    <a:lnTo>
                      <a:pt x="21" y="31"/>
                    </a:lnTo>
                    <a:lnTo>
                      <a:pt x="23" y="29"/>
                    </a:lnTo>
                    <a:lnTo>
                      <a:pt x="23" y="24"/>
                    </a:lnTo>
                    <a:lnTo>
                      <a:pt x="20" y="15"/>
                    </a:lnTo>
                    <a:lnTo>
                      <a:pt x="20" y="11"/>
                    </a:lnTo>
                    <a:lnTo>
                      <a:pt x="24" y="4"/>
                    </a:lnTo>
                    <a:lnTo>
                      <a:pt x="28" y="1"/>
                    </a:lnTo>
                    <a:lnTo>
                      <a:pt x="30" y="0"/>
                    </a:lnTo>
                    <a:lnTo>
                      <a:pt x="31" y="0"/>
                    </a:lnTo>
                    <a:lnTo>
                      <a:pt x="31" y="1"/>
                    </a:lnTo>
                    <a:lnTo>
                      <a:pt x="34" y="2"/>
                    </a:lnTo>
                    <a:lnTo>
                      <a:pt x="35" y="4"/>
                    </a:lnTo>
                    <a:lnTo>
                      <a:pt x="41" y="8"/>
                    </a:lnTo>
                    <a:lnTo>
                      <a:pt x="45" y="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86" name="Freeform 5138">
                <a:extLst>
                  <a:ext uri="{FF2B5EF4-FFF2-40B4-BE49-F238E27FC236}">
                    <a16:creationId xmlns:a16="http://schemas.microsoft.com/office/drawing/2014/main" id="{2DCDC967-14BB-928B-AB67-A8951EF1A2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0" y="2907"/>
                <a:ext cx="71" cy="26"/>
              </a:xfrm>
              <a:custGeom>
                <a:avLst/>
                <a:gdLst>
                  <a:gd name="T0" fmla="*/ 4 w 285"/>
                  <a:gd name="T1" fmla="*/ 101 h 106"/>
                  <a:gd name="T2" fmla="*/ 1 w 285"/>
                  <a:gd name="T3" fmla="*/ 87 h 106"/>
                  <a:gd name="T4" fmla="*/ 6 w 285"/>
                  <a:gd name="T5" fmla="*/ 67 h 106"/>
                  <a:gd name="T6" fmla="*/ 9 w 285"/>
                  <a:gd name="T7" fmla="*/ 63 h 106"/>
                  <a:gd name="T8" fmla="*/ 24 w 285"/>
                  <a:gd name="T9" fmla="*/ 56 h 106"/>
                  <a:gd name="T10" fmla="*/ 25 w 285"/>
                  <a:gd name="T11" fmla="*/ 52 h 106"/>
                  <a:gd name="T12" fmla="*/ 24 w 285"/>
                  <a:gd name="T13" fmla="*/ 51 h 106"/>
                  <a:gd name="T14" fmla="*/ 21 w 285"/>
                  <a:gd name="T15" fmla="*/ 44 h 106"/>
                  <a:gd name="T16" fmla="*/ 40 w 285"/>
                  <a:gd name="T17" fmla="*/ 45 h 106"/>
                  <a:gd name="T18" fmla="*/ 59 w 285"/>
                  <a:gd name="T19" fmla="*/ 52 h 106"/>
                  <a:gd name="T20" fmla="*/ 60 w 285"/>
                  <a:gd name="T21" fmla="*/ 51 h 106"/>
                  <a:gd name="T22" fmla="*/ 61 w 285"/>
                  <a:gd name="T23" fmla="*/ 42 h 106"/>
                  <a:gd name="T24" fmla="*/ 78 w 285"/>
                  <a:gd name="T25" fmla="*/ 34 h 106"/>
                  <a:gd name="T26" fmla="*/ 92 w 285"/>
                  <a:gd name="T27" fmla="*/ 35 h 106"/>
                  <a:gd name="T28" fmla="*/ 100 w 285"/>
                  <a:gd name="T29" fmla="*/ 38 h 106"/>
                  <a:gd name="T30" fmla="*/ 129 w 285"/>
                  <a:gd name="T31" fmla="*/ 9 h 106"/>
                  <a:gd name="T32" fmla="*/ 117 w 285"/>
                  <a:gd name="T33" fmla="*/ 3 h 106"/>
                  <a:gd name="T34" fmla="*/ 117 w 285"/>
                  <a:gd name="T35" fmla="*/ 0 h 106"/>
                  <a:gd name="T36" fmla="*/ 121 w 285"/>
                  <a:gd name="T37" fmla="*/ 2 h 106"/>
                  <a:gd name="T38" fmla="*/ 124 w 285"/>
                  <a:gd name="T39" fmla="*/ 0 h 106"/>
                  <a:gd name="T40" fmla="*/ 133 w 285"/>
                  <a:gd name="T41" fmla="*/ 6 h 106"/>
                  <a:gd name="T42" fmla="*/ 137 w 285"/>
                  <a:gd name="T43" fmla="*/ 24 h 106"/>
                  <a:gd name="T44" fmla="*/ 142 w 285"/>
                  <a:gd name="T45" fmla="*/ 27 h 106"/>
                  <a:gd name="T46" fmla="*/ 146 w 285"/>
                  <a:gd name="T47" fmla="*/ 24 h 106"/>
                  <a:gd name="T48" fmla="*/ 159 w 285"/>
                  <a:gd name="T49" fmla="*/ 14 h 106"/>
                  <a:gd name="T50" fmla="*/ 167 w 285"/>
                  <a:gd name="T51" fmla="*/ 17 h 106"/>
                  <a:gd name="T52" fmla="*/ 172 w 285"/>
                  <a:gd name="T53" fmla="*/ 22 h 106"/>
                  <a:gd name="T54" fmla="*/ 170 w 285"/>
                  <a:gd name="T55" fmla="*/ 28 h 106"/>
                  <a:gd name="T56" fmla="*/ 165 w 285"/>
                  <a:gd name="T57" fmla="*/ 32 h 106"/>
                  <a:gd name="T58" fmla="*/ 163 w 285"/>
                  <a:gd name="T59" fmla="*/ 37 h 106"/>
                  <a:gd name="T60" fmla="*/ 170 w 285"/>
                  <a:gd name="T61" fmla="*/ 45 h 106"/>
                  <a:gd name="T62" fmla="*/ 176 w 285"/>
                  <a:gd name="T63" fmla="*/ 46 h 106"/>
                  <a:gd name="T64" fmla="*/ 184 w 285"/>
                  <a:gd name="T65" fmla="*/ 48 h 106"/>
                  <a:gd name="T66" fmla="*/ 197 w 285"/>
                  <a:gd name="T67" fmla="*/ 70 h 106"/>
                  <a:gd name="T68" fmla="*/ 209 w 285"/>
                  <a:gd name="T69" fmla="*/ 63 h 106"/>
                  <a:gd name="T70" fmla="*/ 211 w 285"/>
                  <a:gd name="T71" fmla="*/ 59 h 106"/>
                  <a:gd name="T72" fmla="*/ 212 w 285"/>
                  <a:gd name="T73" fmla="*/ 56 h 106"/>
                  <a:gd name="T74" fmla="*/ 236 w 285"/>
                  <a:gd name="T75" fmla="*/ 35 h 106"/>
                  <a:gd name="T76" fmla="*/ 258 w 285"/>
                  <a:gd name="T77" fmla="*/ 37 h 106"/>
                  <a:gd name="T78" fmla="*/ 261 w 285"/>
                  <a:gd name="T79" fmla="*/ 32 h 106"/>
                  <a:gd name="T80" fmla="*/ 263 w 285"/>
                  <a:gd name="T81" fmla="*/ 27 h 106"/>
                  <a:gd name="T82" fmla="*/ 261 w 285"/>
                  <a:gd name="T83" fmla="*/ 22 h 106"/>
                  <a:gd name="T84" fmla="*/ 263 w 285"/>
                  <a:gd name="T85" fmla="*/ 17 h 106"/>
                  <a:gd name="T86" fmla="*/ 279 w 285"/>
                  <a:gd name="T87" fmla="*/ 18 h 106"/>
                  <a:gd name="T88" fmla="*/ 282 w 285"/>
                  <a:gd name="T89" fmla="*/ 21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85" h="106">
                    <a:moveTo>
                      <a:pt x="4" y="106"/>
                    </a:moveTo>
                    <a:lnTo>
                      <a:pt x="4" y="101"/>
                    </a:lnTo>
                    <a:lnTo>
                      <a:pt x="1" y="91"/>
                    </a:lnTo>
                    <a:lnTo>
                      <a:pt x="1" y="87"/>
                    </a:lnTo>
                    <a:lnTo>
                      <a:pt x="0" y="81"/>
                    </a:lnTo>
                    <a:lnTo>
                      <a:pt x="6" y="67"/>
                    </a:lnTo>
                    <a:lnTo>
                      <a:pt x="6" y="66"/>
                    </a:lnTo>
                    <a:lnTo>
                      <a:pt x="9" y="63"/>
                    </a:lnTo>
                    <a:lnTo>
                      <a:pt x="14" y="62"/>
                    </a:lnTo>
                    <a:lnTo>
                      <a:pt x="24" y="56"/>
                    </a:lnTo>
                    <a:lnTo>
                      <a:pt x="25" y="55"/>
                    </a:lnTo>
                    <a:lnTo>
                      <a:pt x="25" y="52"/>
                    </a:lnTo>
                    <a:lnTo>
                      <a:pt x="24" y="52"/>
                    </a:lnTo>
                    <a:lnTo>
                      <a:pt x="24" y="51"/>
                    </a:lnTo>
                    <a:lnTo>
                      <a:pt x="21" y="49"/>
                    </a:lnTo>
                    <a:lnTo>
                      <a:pt x="21" y="44"/>
                    </a:lnTo>
                    <a:lnTo>
                      <a:pt x="28" y="42"/>
                    </a:lnTo>
                    <a:lnTo>
                      <a:pt x="40" y="45"/>
                    </a:lnTo>
                    <a:lnTo>
                      <a:pt x="49" y="49"/>
                    </a:lnTo>
                    <a:lnTo>
                      <a:pt x="59" y="52"/>
                    </a:lnTo>
                    <a:lnTo>
                      <a:pt x="60" y="52"/>
                    </a:lnTo>
                    <a:lnTo>
                      <a:pt x="60" y="51"/>
                    </a:lnTo>
                    <a:lnTo>
                      <a:pt x="59" y="51"/>
                    </a:lnTo>
                    <a:lnTo>
                      <a:pt x="61" y="42"/>
                    </a:lnTo>
                    <a:lnTo>
                      <a:pt x="71" y="35"/>
                    </a:lnTo>
                    <a:lnTo>
                      <a:pt x="78" y="34"/>
                    </a:lnTo>
                    <a:lnTo>
                      <a:pt x="88" y="34"/>
                    </a:lnTo>
                    <a:lnTo>
                      <a:pt x="92" y="35"/>
                    </a:lnTo>
                    <a:lnTo>
                      <a:pt x="96" y="38"/>
                    </a:lnTo>
                    <a:lnTo>
                      <a:pt x="100" y="38"/>
                    </a:lnTo>
                    <a:lnTo>
                      <a:pt x="105" y="37"/>
                    </a:lnTo>
                    <a:lnTo>
                      <a:pt x="129" y="9"/>
                    </a:lnTo>
                    <a:lnTo>
                      <a:pt x="124" y="7"/>
                    </a:lnTo>
                    <a:lnTo>
                      <a:pt x="117" y="3"/>
                    </a:lnTo>
                    <a:lnTo>
                      <a:pt x="116" y="2"/>
                    </a:lnTo>
                    <a:lnTo>
                      <a:pt x="117" y="0"/>
                    </a:lnTo>
                    <a:lnTo>
                      <a:pt x="119" y="2"/>
                    </a:lnTo>
                    <a:lnTo>
                      <a:pt x="121" y="2"/>
                    </a:lnTo>
                    <a:lnTo>
                      <a:pt x="123" y="0"/>
                    </a:lnTo>
                    <a:lnTo>
                      <a:pt x="124" y="0"/>
                    </a:lnTo>
                    <a:lnTo>
                      <a:pt x="129" y="2"/>
                    </a:lnTo>
                    <a:lnTo>
                      <a:pt x="133" y="6"/>
                    </a:lnTo>
                    <a:lnTo>
                      <a:pt x="133" y="14"/>
                    </a:lnTo>
                    <a:lnTo>
                      <a:pt x="137" y="24"/>
                    </a:lnTo>
                    <a:lnTo>
                      <a:pt x="138" y="24"/>
                    </a:lnTo>
                    <a:lnTo>
                      <a:pt x="142" y="27"/>
                    </a:lnTo>
                    <a:lnTo>
                      <a:pt x="144" y="27"/>
                    </a:lnTo>
                    <a:lnTo>
                      <a:pt x="146" y="24"/>
                    </a:lnTo>
                    <a:lnTo>
                      <a:pt x="149" y="22"/>
                    </a:lnTo>
                    <a:lnTo>
                      <a:pt x="159" y="14"/>
                    </a:lnTo>
                    <a:lnTo>
                      <a:pt x="163" y="17"/>
                    </a:lnTo>
                    <a:lnTo>
                      <a:pt x="167" y="17"/>
                    </a:lnTo>
                    <a:lnTo>
                      <a:pt x="170" y="20"/>
                    </a:lnTo>
                    <a:lnTo>
                      <a:pt x="172" y="22"/>
                    </a:lnTo>
                    <a:lnTo>
                      <a:pt x="172" y="25"/>
                    </a:lnTo>
                    <a:lnTo>
                      <a:pt x="170" y="28"/>
                    </a:lnTo>
                    <a:lnTo>
                      <a:pt x="167" y="31"/>
                    </a:lnTo>
                    <a:lnTo>
                      <a:pt x="165" y="32"/>
                    </a:lnTo>
                    <a:lnTo>
                      <a:pt x="163" y="35"/>
                    </a:lnTo>
                    <a:lnTo>
                      <a:pt x="163" y="37"/>
                    </a:lnTo>
                    <a:lnTo>
                      <a:pt x="166" y="39"/>
                    </a:lnTo>
                    <a:lnTo>
                      <a:pt x="170" y="45"/>
                    </a:lnTo>
                    <a:lnTo>
                      <a:pt x="172" y="45"/>
                    </a:lnTo>
                    <a:lnTo>
                      <a:pt x="176" y="46"/>
                    </a:lnTo>
                    <a:lnTo>
                      <a:pt x="181" y="46"/>
                    </a:lnTo>
                    <a:lnTo>
                      <a:pt x="184" y="48"/>
                    </a:lnTo>
                    <a:lnTo>
                      <a:pt x="189" y="51"/>
                    </a:lnTo>
                    <a:lnTo>
                      <a:pt x="197" y="70"/>
                    </a:lnTo>
                    <a:lnTo>
                      <a:pt x="203" y="67"/>
                    </a:lnTo>
                    <a:lnTo>
                      <a:pt x="209" y="63"/>
                    </a:lnTo>
                    <a:lnTo>
                      <a:pt x="209" y="62"/>
                    </a:lnTo>
                    <a:lnTo>
                      <a:pt x="211" y="59"/>
                    </a:lnTo>
                    <a:lnTo>
                      <a:pt x="211" y="58"/>
                    </a:lnTo>
                    <a:lnTo>
                      <a:pt x="212" y="56"/>
                    </a:lnTo>
                    <a:lnTo>
                      <a:pt x="227" y="38"/>
                    </a:lnTo>
                    <a:lnTo>
                      <a:pt x="236" y="35"/>
                    </a:lnTo>
                    <a:lnTo>
                      <a:pt x="256" y="35"/>
                    </a:lnTo>
                    <a:lnTo>
                      <a:pt x="258" y="37"/>
                    </a:lnTo>
                    <a:lnTo>
                      <a:pt x="260" y="35"/>
                    </a:lnTo>
                    <a:lnTo>
                      <a:pt x="261" y="32"/>
                    </a:lnTo>
                    <a:lnTo>
                      <a:pt x="263" y="32"/>
                    </a:lnTo>
                    <a:lnTo>
                      <a:pt x="263" y="27"/>
                    </a:lnTo>
                    <a:lnTo>
                      <a:pt x="261" y="25"/>
                    </a:lnTo>
                    <a:lnTo>
                      <a:pt x="261" y="22"/>
                    </a:lnTo>
                    <a:lnTo>
                      <a:pt x="263" y="18"/>
                    </a:lnTo>
                    <a:lnTo>
                      <a:pt x="263" y="17"/>
                    </a:lnTo>
                    <a:lnTo>
                      <a:pt x="276" y="17"/>
                    </a:lnTo>
                    <a:lnTo>
                      <a:pt x="279" y="18"/>
                    </a:lnTo>
                    <a:lnTo>
                      <a:pt x="279" y="20"/>
                    </a:lnTo>
                    <a:lnTo>
                      <a:pt x="282" y="21"/>
                    </a:lnTo>
                    <a:lnTo>
                      <a:pt x="285" y="1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87" name="Freeform 5139">
                <a:extLst>
                  <a:ext uri="{FF2B5EF4-FFF2-40B4-BE49-F238E27FC236}">
                    <a16:creationId xmlns:a16="http://schemas.microsoft.com/office/drawing/2014/main" id="{AEE61940-9CB6-9930-B5B2-4D2764D9ED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6" y="2910"/>
                <a:ext cx="28" cy="37"/>
              </a:xfrm>
              <a:custGeom>
                <a:avLst/>
                <a:gdLst>
                  <a:gd name="T0" fmla="*/ 112 w 112"/>
                  <a:gd name="T1" fmla="*/ 152 h 152"/>
                  <a:gd name="T2" fmla="*/ 95 w 112"/>
                  <a:gd name="T3" fmla="*/ 149 h 152"/>
                  <a:gd name="T4" fmla="*/ 74 w 112"/>
                  <a:gd name="T5" fmla="*/ 125 h 152"/>
                  <a:gd name="T6" fmla="*/ 70 w 112"/>
                  <a:gd name="T7" fmla="*/ 117 h 152"/>
                  <a:gd name="T8" fmla="*/ 70 w 112"/>
                  <a:gd name="T9" fmla="*/ 106 h 152"/>
                  <a:gd name="T10" fmla="*/ 72 w 112"/>
                  <a:gd name="T11" fmla="*/ 103 h 152"/>
                  <a:gd name="T12" fmla="*/ 73 w 112"/>
                  <a:gd name="T13" fmla="*/ 101 h 152"/>
                  <a:gd name="T14" fmla="*/ 72 w 112"/>
                  <a:gd name="T15" fmla="*/ 101 h 152"/>
                  <a:gd name="T16" fmla="*/ 72 w 112"/>
                  <a:gd name="T17" fmla="*/ 100 h 152"/>
                  <a:gd name="T18" fmla="*/ 56 w 112"/>
                  <a:gd name="T19" fmla="*/ 117 h 152"/>
                  <a:gd name="T20" fmla="*/ 46 w 112"/>
                  <a:gd name="T21" fmla="*/ 131 h 152"/>
                  <a:gd name="T22" fmla="*/ 45 w 112"/>
                  <a:gd name="T23" fmla="*/ 134 h 152"/>
                  <a:gd name="T24" fmla="*/ 39 w 112"/>
                  <a:gd name="T25" fmla="*/ 135 h 152"/>
                  <a:gd name="T26" fmla="*/ 29 w 112"/>
                  <a:gd name="T27" fmla="*/ 134 h 152"/>
                  <a:gd name="T28" fmla="*/ 13 w 112"/>
                  <a:gd name="T29" fmla="*/ 134 h 152"/>
                  <a:gd name="T30" fmla="*/ 5 w 112"/>
                  <a:gd name="T31" fmla="*/ 131 h 152"/>
                  <a:gd name="T32" fmla="*/ 2 w 112"/>
                  <a:gd name="T33" fmla="*/ 122 h 152"/>
                  <a:gd name="T34" fmla="*/ 0 w 112"/>
                  <a:gd name="T35" fmla="*/ 121 h 152"/>
                  <a:gd name="T36" fmla="*/ 2 w 112"/>
                  <a:gd name="T37" fmla="*/ 121 h 152"/>
                  <a:gd name="T38" fmla="*/ 3 w 112"/>
                  <a:gd name="T39" fmla="*/ 120 h 152"/>
                  <a:gd name="T40" fmla="*/ 14 w 112"/>
                  <a:gd name="T41" fmla="*/ 114 h 152"/>
                  <a:gd name="T42" fmla="*/ 18 w 112"/>
                  <a:gd name="T43" fmla="*/ 113 h 152"/>
                  <a:gd name="T44" fmla="*/ 28 w 112"/>
                  <a:gd name="T45" fmla="*/ 107 h 152"/>
                  <a:gd name="T46" fmla="*/ 34 w 112"/>
                  <a:gd name="T47" fmla="*/ 96 h 152"/>
                  <a:gd name="T48" fmla="*/ 35 w 112"/>
                  <a:gd name="T49" fmla="*/ 86 h 152"/>
                  <a:gd name="T50" fmla="*/ 35 w 112"/>
                  <a:gd name="T51" fmla="*/ 83 h 152"/>
                  <a:gd name="T52" fmla="*/ 29 w 112"/>
                  <a:gd name="T53" fmla="*/ 75 h 152"/>
                  <a:gd name="T54" fmla="*/ 27 w 112"/>
                  <a:gd name="T55" fmla="*/ 73 h 152"/>
                  <a:gd name="T56" fmla="*/ 24 w 112"/>
                  <a:gd name="T57" fmla="*/ 69 h 152"/>
                  <a:gd name="T58" fmla="*/ 18 w 112"/>
                  <a:gd name="T59" fmla="*/ 68 h 152"/>
                  <a:gd name="T60" fmla="*/ 13 w 112"/>
                  <a:gd name="T61" fmla="*/ 72 h 152"/>
                  <a:gd name="T62" fmla="*/ 10 w 112"/>
                  <a:gd name="T63" fmla="*/ 72 h 152"/>
                  <a:gd name="T64" fmla="*/ 7 w 112"/>
                  <a:gd name="T65" fmla="*/ 73 h 152"/>
                  <a:gd name="T66" fmla="*/ 6 w 112"/>
                  <a:gd name="T67" fmla="*/ 72 h 152"/>
                  <a:gd name="T68" fmla="*/ 5 w 112"/>
                  <a:gd name="T69" fmla="*/ 68 h 152"/>
                  <a:gd name="T70" fmla="*/ 3 w 112"/>
                  <a:gd name="T71" fmla="*/ 67 h 152"/>
                  <a:gd name="T72" fmla="*/ 3 w 112"/>
                  <a:gd name="T73" fmla="*/ 65 h 152"/>
                  <a:gd name="T74" fmla="*/ 7 w 112"/>
                  <a:gd name="T75" fmla="*/ 54 h 152"/>
                  <a:gd name="T76" fmla="*/ 15 w 112"/>
                  <a:gd name="T77" fmla="*/ 53 h 152"/>
                  <a:gd name="T78" fmla="*/ 21 w 112"/>
                  <a:gd name="T79" fmla="*/ 53 h 152"/>
                  <a:gd name="T80" fmla="*/ 28 w 112"/>
                  <a:gd name="T81" fmla="*/ 54 h 152"/>
                  <a:gd name="T82" fmla="*/ 34 w 112"/>
                  <a:gd name="T83" fmla="*/ 54 h 152"/>
                  <a:gd name="T84" fmla="*/ 35 w 112"/>
                  <a:gd name="T85" fmla="*/ 50 h 152"/>
                  <a:gd name="T86" fmla="*/ 35 w 112"/>
                  <a:gd name="T87" fmla="*/ 37 h 152"/>
                  <a:gd name="T88" fmla="*/ 37 w 112"/>
                  <a:gd name="T89" fmla="*/ 36 h 152"/>
                  <a:gd name="T90" fmla="*/ 35 w 112"/>
                  <a:gd name="T91" fmla="*/ 34 h 152"/>
                  <a:gd name="T92" fmla="*/ 32 w 112"/>
                  <a:gd name="T93" fmla="*/ 27 h 152"/>
                  <a:gd name="T94" fmla="*/ 31 w 112"/>
                  <a:gd name="T95" fmla="*/ 20 h 152"/>
                  <a:gd name="T96" fmla="*/ 31 w 112"/>
                  <a:gd name="T97" fmla="*/ 17 h 152"/>
                  <a:gd name="T98" fmla="*/ 35 w 112"/>
                  <a:gd name="T99" fmla="*/ 13 h 152"/>
                  <a:gd name="T100" fmla="*/ 34 w 112"/>
                  <a:gd name="T101" fmla="*/ 9 h 152"/>
                  <a:gd name="T102" fmla="*/ 28 w 112"/>
                  <a:gd name="T103" fmla="*/ 2 h 152"/>
                  <a:gd name="T104" fmla="*/ 25 w 112"/>
                  <a:gd name="T105" fmla="*/ 2 h 152"/>
                  <a:gd name="T106" fmla="*/ 21 w 112"/>
                  <a:gd name="T107" fmla="*/ 0 h 152"/>
                  <a:gd name="T108" fmla="*/ 20 w 112"/>
                  <a:gd name="T109" fmla="*/ 1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12" h="152">
                    <a:moveTo>
                      <a:pt x="112" y="152"/>
                    </a:moveTo>
                    <a:lnTo>
                      <a:pt x="95" y="149"/>
                    </a:lnTo>
                    <a:lnTo>
                      <a:pt x="74" y="125"/>
                    </a:lnTo>
                    <a:lnTo>
                      <a:pt x="70" y="117"/>
                    </a:lnTo>
                    <a:lnTo>
                      <a:pt x="70" y="106"/>
                    </a:lnTo>
                    <a:lnTo>
                      <a:pt x="72" y="103"/>
                    </a:lnTo>
                    <a:lnTo>
                      <a:pt x="73" y="101"/>
                    </a:lnTo>
                    <a:lnTo>
                      <a:pt x="72" y="101"/>
                    </a:lnTo>
                    <a:lnTo>
                      <a:pt x="72" y="100"/>
                    </a:lnTo>
                    <a:lnTo>
                      <a:pt x="56" y="117"/>
                    </a:lnTo>
                    <a:lnTo>
                      <a:pt x="46" y="131"/>
                    </a:lnTo>
                    <a:lnTo>
                      <a:pt x="45" y="134"/>
                    </a:lnTo>
                    <a:lnTo>
                      <a:pt x="39" y="135"/>
                    </a:lnTo>
                    <a:lnTo>
                      <a:pt x="29" y="134"/>
                    </a:lnTo>
                    <a:lnTo>
                      <a:pt x="13" y="134"/>
                    </a:lnTo>
                    <a:lnTo>
                      <a:pt x="5" y="131"/>
                    </a:lnTo>
                    <a:lnTo>
                      <a:pt x="2" y="122"/>
                    </a:lnTo>
                    <a:lnTo>
                      <a:pt x="0" y="121"/>
                    </a:lnTo>
                    <a:lnTo>
                      <a:pt x="2" y="121"/>
                    </a:lnTo>
                    <a:lnTo>
                      <a:pt x="3" y="120"/>
                    </a:lnTo>
                    <a:lnTo>
                      <a:pt x="14" y="114"/>
                    </a:lnTo>
                    <a:lnTo>
                      <a:pt x="18" y="113"/>
                    </a:lnTo>
                    <a:lnTo>
                      <a:pt x="28" y="107"/>
                    </a:lnTo>
                    <a:lnTo>
                      <a:pt x="34" y="96"/>
                    </a:lnTo>
                    <a:lnTo>
                      <a:pt x="35" y="86"/>
                    </a:lnTo>
                    <a:lnTo>
                      <a:pt x="35" y="83"/>
                    </a:lnTo>
                    <a:lnTo>
                      <a:pt x="29" y="75"/>
                    </a:lnTo>
                    <a:lnTo>
                      <a:pt x="27" y="73"/>
                    </a:lnTo>
                    <a:lnTo>
                      <a:pt x="24" y="69"/>
                    </a:lnTo>
                    <a:lnTo>
                      <a:pt x="18" y="68"/>
                    </a:lnTo>
                    <a:lnTo>
                      <a:pt x="13" y="72"/>
                    </a:lnTo>
                    <a:lnTo>
                      <a:pt x="10" y="72"/>
                    </a:lnTo>
                    <a:lnTo>
                      <a:pt x="7" y="73"/>
                    </a:lnTo>
                    <a:lnTo>
                      <a:pt x="6" y="72"/>
                    </a:lnTo>
                    <a:lnTo>
                      <a:pt x="5" y="68"/>
                    </a:lnTo>
                    <a:lnTo>
                      <a:pt x="3" y="67"/>
                    </a:lnTo>
                    <a:lnTo>
                      <a:pt x="3" y="65"/>
                    </a:lnTo>
                    <a:lnTo>
                      <a:pt x="7" y="54"/>
                    </a:lnTo>
                    <a:lnTo>
                      <a:pt x="15" y="53"/>
                    </a:lnTo>
                    <a:lnTo>
                      <a:pt x="21" y="53"/>
                    </a:lnTo>
                    <a:lnTo>
                      <a:pt x="28" y="54"/>
                    </a:lnTo>
                    <a:lnTo>
                      <a:pt x="34" y="54"/>
                    </a:lnTo>
                    <a:lnTo>
                      <a:pt x="35" y="50"/>
                    </a:lnTo>
                    <a:lnTo>
                      <a:pt x="35" y="37"/>
                    </a:lnTo>
                    <a:lnTo>
                      <a:pt x="37" y="36"/>
                    </a:lnTo>
                    <a:lnTo>
                      <a:pt x="35" y="34"/>
                    </a:lnTo>
                    <a:lnTo>
                      <a:pt x="32" y="27"/>
                    </a:lnTo>
                    <a:lnTo>
                      <a:pt x="31" y="20"/>
                    </a:lnTo>
                    <a:lnTo>
                      <a:pt x="31" y="17"/>
                    </a:lnTo>
                    <a:lnTo>
                      <a:pt x="35" y="13"/>
                    </a:lnTo>
                    <a:lnTo>
                      <a:pt x="34" y="9"/>
                    </a:lnTo>
                    <a:lnTo>
                      <a:pt x="28" y="2"/>
                    </a:lnTo>
                    <a:lnTo>
                      <a:pt x="25" y="2"/>
                    </a:lnTo>
                    <a:lnTo>
                      <a:pt x="21" y="0"/>
                    </a:lnTo>
                    <a:lnTo>
                      <a:pt x="20" y="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88" name="Freeform 5140">
                <a:extLst>
                  <a:ext uri="{FF2B5EF4-FFF2-40B4-BE49-F238E27FC236}">
                    <a16:creationId xmlns:a16="http://schemas.microsoft.com/office/drawing/2014/main" id="{3F2C6D67-7E4A-F179-EEB0-09EF3F90A1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2" y="2947"/>
                <a:ext cx="3" cy="4"/>
              </a:xfrm>
              <a:custGeom>
                <a:avLst/>
                <a:gdLst>
                  <a:gd name="T0" fmla="*/ 0 w 10"/>
                  <a:gd name="T1" fmla="*/ 14 h 14"/>
                  <a:gd name="T2" fmla="*/ 7 w 10"/>
                  <a:gd name="T3" fmla="*/ 2 h 14"/>
                  <a:gd name="T4" fmla="*/ 10 w 10"/>
                  <a:gd name="T5" fmla="*/ 0 h 14"/>
                  <a:gd name="T6" fmla="*/ 9 w 10"/>
                  <a:gd name="T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14">
                    <a:moveTo>
                      <a:pt x="0" y="14"/>
                    </a:moveTo>
                    <a:lnTo>
                      <a:pt x="7" y="2"/>
                    </a:lnTo>
                    <a:lnTo>
                      <a:pt x="10" y="0"/>
                    </a:lnTo>
                    <a:lnTo>
                      <a:pt x="9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89" name="Line 5141">
                <a:extLst>
                  <a:ext uri="{FF2B5EF4-FFF2-40B4-BE49-F238E27FC236}">
                    <a16:creationId xmlns:a16="http://schemas.microsoft.com/office/drawing/2014/main" id="{FE0CD8DE-6556-A2EE-60EF-0DAF33EA212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312" y="2947"/>
                <a:ext cx="2" cy="4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90" name="Freeform 5142">
                <a:extLst>
                  <a:ext uri="{FF2B5EF4-FFF2-40B4-BE49-F238E27FC236}">
                    <a16:creationId xmlns:a16="http://schemas.microsoft.com/office/drawing/2014/main" id="{D31F3780-C6C3-6994-3198-A93EE6AC43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1" y="2951"/>
                <a:ext cx="11" cy="22"/>
              </a:xfrm>
              <a:custGeom>
                <a:avLst/>
                <a:gdLst>
                  <a:gd name="T0" fmla="*/ 45 w 45"/>
                  <a:gd name="T1" fmla="*/ 0 h 88"/>
                  <a:gd name="T2" fmla="*/ 41 w 45"/>
                  <a:gd name="T3" fmla="*/ 4 h 88"/>
                  <a:gd name="T4" fmla="*/ 29 w 45"/>
                  <a:gd name="T5" fmla="*/ 18 h 88"/>
                  <a:gd name="T6" fmla="*/ 22 w 45"/>
                  <a:gd name="T7" fmla="*/ 29 h 88"/>
                  <a:gd name="T8" fmla="*/ 20 w 45"/>
                  <a:gd name="T9" fmla="*/ 40 h 88"/>
                  <a:gd name="T10" fmla="*/ 25 w 45"/>
                  <a:gd name="T11" fmla="*/ 48 h 88"/>
                  <a:gd name="T12" fmla="*/ 28 w 45"/>
                  <a:gd name="T13" fmla="*/ 57 h 88"/>
                  <a:gd name="T14" fmla="*/ 17 w 45"/>
                  <a:gd name="T15" fmla="*/ 68 h 88"/>
                  <a:gd name="T16" fmla="*/ 10 w 45"/>
                  <a:gd name="T17" fmla="*/ 72 h 88"/>
                  <a:gd name="T18" fmla="*/ 6 w 45"/>
                  <a:gd name="T19" fmla="*/ 76 h 88"/>
                  <a:gd name="T20" fmla="*/ 0 w 45"/>
                  <a:gd name="T21" fmla="*/ 88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5" h="88">
                    <a:moveTo>
                      <a:pt x="45" y="0"/>
                    </a:moveTo>
                    <a:lnTo>
                      <a:pt x="41" y="4"/>
                    </a:lnTo>
                    <a:lnTo>
                      <a:pt x="29" y="18"/>
                    </a:lnTo>
                    <a:lnTo>
                      <a:pt x="22" y="29"/>
                    </a:lnTo>
                    <a:lnTo>
                      <a:pt x="20" y="40"/>
                    </a:lnTo>
                    <a:lnTo>
                      <a:pt x="25" y="48"/>
                    </a:lnTo>
                    <a:lnTo>
                      <a:pt x="28" y="57"/>
                    </a:lnTo>
                    <a:lnTo>
                      <a:pt x="17" y="68"/>
                    </a:lnTo>
                    <a:lnTo>
                      <a:pt x="10" y="72"/>
                    </a:lnTo>
                    <a:lnTo>
                      <a:pt x="6" y="76"/>
                    </a:lnTo>
                    <a:lnTo>
                      <a:pt x="0" y="8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91" name="Line 5143">
                <a:extLst>
                  <a:ext uri="{FF2B5EF4-FFF2-40B4-BE49-F238E27FC236}">
                    <a16:creationId xmlns:a16="http://schemas.microsoft.com/office/drawing/2014/main" id="{91643664-C0A5-1AF0-1476-3E97270EBB0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314" y="2947"/>
                <a:ext cx="1" cy="0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92" name="Freeform 5144">
                <a:extLst>
                  <a:ext uri="{FF2B5EF4-FFF2-40B4-BE49-F238E27FC236}">
                    <a16:creationId xmlns:a16="http://schemas.microsoft.com/office/drawing/2014/main" id="{1669DFB9-BB02-55CC-17BE-6DA1A59BE3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5" y="2921"/>
                <a:ext cx="63" cy="42"/>
              </a:xfrm>
              <a:custGeom>
                <a:avLst/>
                <a:gdLst>
                  <a:gd name="T0" fmla="*/ 251 w 255"/>
                  <a:gd name="T1" fmla="*/ 11 h 170"/>
                  <a:gd name="T2" fmla="*/ 234 w 255"/>
                  <a:gd name="T3" fmla="*/ 2 h 170"/>
                  <a:gd name="T4" fmla="*/ 231 w 255"/>
                  <a:gd name="T5" fmla="*/ 3 h 170"/>
                  <a:gd name="T6" fmla="*/ 200 w 255"/>
                  <a:gd name="T7" fmla="*/ 0 h 170"/>
                  <a:gd name="T8" fmla="*/ 198 w 255"/>
                  <a:gd name="T9" fmla="*/ 4 h 170"/>
                  <a:gd name="T10" fmla="*/ 193 w 255"/>
                  <a:gd name="T11" fmla="*/ 21 h 170"/>
                  <a:gd name="T12" fmla="*/ 186 w 255"/>
                  <a:gd name="T13" fmla="*/ 25 h 170"/>
                  <a:gd name="T14" fmla="*/ 140 w 255"/>
                  <a:gd name="T15" fmla="*/ 35 h 170"/>
                  <a:gd name="T16" fmla="*/ 131 w 255"/>
                  <a:gd name="T17" fmla="*/ 43 h 170"/>
                  <a:gd name="T18" fmla="*/ 133 w 255"/>
                  <a:gd name="T19" fmla="*/ 63 h 170"/>
                  <a:gd name="T20" fmla="*/ 139 w 255"/>
                  <a:gd name="T21" fmla="*/ 87 h 170"/>
                  <a:gd name="T22" fmla="*/ 138 w 255"/>
                  <a:gd name="T23" fmla="*/ 91 h 170"/>
                  <a:gd name="T24" fmla="*/ 139 w 255"/>
                  <a:gd name="T25" fmla="*/ 98 h 170"/>
                  <a:gd name="T26" fmla="*/ 142 w 255"/>
                  <a:gd name="T27" fmla="*/ 136 h 170"/>
                  <a:gd name="T28" fmla="*/ 143 w 255"/>
                  <a:gd name="T29" fmla="*/ 143 h 170"/>
                  <a:gd name="T30" fmla="*/ 143 w 255"/>
                  <a:gd name="T31" fmla="*/ 144 h 170"/>
                  <a:gd name="T32" fmla="*/ 138 w 255"/>
                  <a:gd name="T33" fmla="*/ 145 h 170"/>
                  <a:gd name="T34" fmla="*/ 129 w 255"/>
                  <a:gd name="T35" fmla="*/ 150 h 170"/>
                  <a:gd name="T36" fmla="*/ 117 w 255"/>
                  <a:gd name="T37" fmla="*/ 148 h 170"/>
                  <a:gd name="T38" fmla="*/ 110 w 255"/>
                  <a:gd name="T39" fmla="*/ 153 h 170"/>
                  <a:gd name="T40" fmla="*/ 105 w 255"/>
                  <a:gd name="T41" fmla="*/ 155 h 170"/>
                  <a:gd name="T42" fmla="*/ 93 w 255"/>
                  <a:gd name="T43" fmla="*/ 170 h 170"/>
                  <a:gd name="T44" fmla="*/ 83 w 255"/>
                  <a:gd name="T45" fmla="*/ 158 h 170"/>
                  <a:gd name="T46" fmla="*/ 82 w 255"/>
                  <a:gd name="T47" fmla="*/ 136 h 170"/>
                  <a:gd name="T48" fmla="*/ 69 w 255"/>
                  <a:gd name="T49" fmla="*/ 120 h 170"/>
                  <a:gd name="T50" fmla="*/ 64 w 255"/>
                  <a:gd name="T51" fmla="*/ 122 h 170"/>
                  <a:gd name="T52" fmla="*/ 52 w 255"/>
                  <a:gd name="T53" fmla="*/ 103 h 170"/>
                  <a:gd name="T54" fmla="*/ 51 w 255"/>
                  <a:gd name="T55" fmla="*/ 91 h 170"/>
                  <a:gd name="T56" fmla="*/ 45 w 255"/>
                  <a:gd name="T57" fmla="*/ 95 h 170"/>
                  <a:gd name="T58" fmla="*/ 43 w 255"/>
                  <a:gd name="T59" fmla="*/ 98 h 170"/>
                  <a:gd name="T60" fmla="*/ 45 w 255"/>
                  <a:gd name="T61" fmla="*/ 117 h 170"/>
                  <a:gd name="T62" fmla="*/ 37 w 255"/>
                  <a:gd name="T63" fmla="*/ 122 h 170"/>
                  <a:gd name="T64" fmla="*/ 26 w 255"/>
                  <a:gd name="T65" fmla="*/ 127 h 170"/>
                  <a:gd name="T66" fmla="*/ 19 w 255"/>
                  <a:gd name="T67" fmla="*/ 109 h 170"/>
                  <a:gd name="T68" fmla="*/ 20 w 255"/>
                  <a:gd name="T69" fmla="*/ 99 h 170"/>
                  <a:gd name="T70" fmla="*/ 19 w 255"/>
                  <a:gd name="T71" fmla="*/ 95 h 170"/>
                  <a:gd name="T72" fmla="*/ 11 w 255"/>
                  <a:gd name="T73" fmla="*/ 98 h 170"/>
                  <a:gd name="T74" fmla="*/ 6 w 255"/>
                  <a:gd name="T75" fmla="*/ 102 h 1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255" h="170">
                    <a:moveTo>
                      <a:pt x="255" y="25"/>
                    </a:moveTo>
                    <a:lnTo>
                      <a:pt x="251" y="11"/>
                    </a:lnTo>
                    <a:lnTo>
                      <a:pt x="241" y="4"/>
                    </a:lnTo>
                    <a:lnTo>
                      <a:pt x="234" y="2"/>
                    </a:lnTo>
                    <a:lnTo>
                      <a:pt x="232" y="2"/>
                    </a:lnTo>
                    <a:lnTo>
                      <a:pt x="231" y="3"/>
                    </a:lnTo>
                    <a:lnTo>
                      <a:pt x="209" y="2"/>
                    </a:lnTo>
                    <a:lnTo>
                      <a:pt x="200" y="0"/>
                    </a:lnTo>
                    <a:lnTo>
                      <a:pt x="199" y="0"/>
                    </a:lnTo>
                    <a:lnTo>
                      <a:pt x="198" y="4"/>
                    </a:lnTo>
                    <a:lnTo>
                      <a:pt x="196" y="14"/>
                    </a:lnTo>
                    <a:lnTo>
                      <a:pt x="193" y="21"/>
                    </a:lnTo>
                    <a:lnTo>
                      <a:pt x="193" y="24"/>
                    </a:lnTo>
                    <a:lnTo>
                      <a:pt x="186" y="25"/>
                    </a:lnTo>
                    <a:lnTo>
                      <a:pt x="172" y="23"/>
                    </a:lnTo>
                    <a:lnTo>
                      <a:pt x="140" y="35"/>
                    </a:lnTo>
                    <a:lnTo>
                      <a:pt x="139" y="35"/>
                    </a:lnTo>
                    <a:lnTo>
                      <a:pt x="131" y="43"/>
                    </a:lnTo>
                    <a:lnTo>
                      <a:pt x="131" y="46"/>
                    </a:lnTo>
                    <a:lnTo>
                      <a:pt x="133" y="63"/>
                    </a:lnTo>
                    <a:lnTo>
                      <a:pt x="132" y="73"/>
                    </a:lnTo>
                    <a:lnTo>
                      <a:pt x="139" y="87"/>
                    </a:lnTo>
                    <a:lnTo>
                      <a:pt x="140" y="88"/>
                    </a:lnTo>
                    <a:lnTo>
                      <a:pt x="138" y="91"/>
                    </a:lnTo>
                    <a:lnTo>
                      <a:pt x="138" y="93"/>
                    </a:lnTo>
                    <a:lnTo>
                      <a:pt x="139" y="98"/>
                    </a:lnTo>
                    <a:lnTo>
                      <a:pt x="142" y="124"/>
                    </a:lnTo>
                    <a:lnTo>
                      <a:pt x="142" y="136"/>
                    </a:lnTo>
                    <a:lnTo>
                      <a:pt x="143" y="140"/>
                    </a:lnTo>
                    <a:lnTo>
                      <a:pt x="143" y="143"/>
                    </a:lnTo>
                    <a:lnTo>
                      <a:pt x="145" y="144"/>
                    </a:lnTo>
                    <a:lnTo>
                      <a:pt x="143" y="144"/>
                    </a:lnTo>
                    <a:lnTo>
                      <a:pt x="139" y="145"/>
                    </a:lnTo>
                    <a:lnTo>
                      <a:pt x="138" y="145"/>
                    </a:lnTo>
                    <a:lnTo>
                      <a:pt x="133" y="150"/>
                    </a:lnTo>
                    <a:lnTo>
                      <a:pt x="129" y="150"/>
                    </a:lnTo>
                    <a:lnTo>
                      <a:pt x="124" y="148"/>
                    </a:lnTo>
                    <a:lnTo>
                      <a:pt x="117" y="148"/>
                    </a:lnTo>
                    <a:lnTo>
                      <a:pt x="111" y="150"/>
                    </a:lnTo>
                    <a:lnTo>
                      <a:pt x="110" y="153"/>
                    </a:lnTo>
                    <a:lnTo>
                      <a:pt x="108" y="154"/>
                    </a:lnTo>
                    <a:lnTo>
                      <a:pt x="105" y="155"/>
                    </a:lnTo>
                    <a:lnTo>
                      <a:pt x="97" y="162"/>
                    </a:lnTo>
                    <a:lnTo>
                      <a:pt x="93" y="170"/>
                    </a:lnTo>
                    <a:lnTo>
                      <a:pt x="87" y="169"/>
                    </a:lnTo>
                    <a:lnTo>
                      <a:pt x="83" y="158"/>
                    </a:lnTo>
                    <a:lnTo>
                      <a:pt x="83" y="143"/>
                    </a:lnTo>
                    <a:lnTo>
                      <a:pt x="82" y="136"/>
                    </a:lnTo>
                    <a:lnTo>
                      <a:pt x="73" y="120"/>
                    </a:lnTo>
                    <a:lnTo>
                      <a:pt x="69" y="120"/>
                    </a:lnTo>
                    <a:lnTo>
                      <a:pt x="66" y="122"/>
                    </a:lnTo>
                    <a:lnTo>
                      <a:pt x="64" y="122"/>
                    </a:lnTo>
                    <a:lnTo>
                      <a:pt x="55" y="110"/>
                    </a:lnTo>
                    <a:lnTo>
                      <a:pt x="52" y="103"/>
                    </a:lnTo>
                    <a:lnTo>
                      <a:pt x="51" y="96"/>
                    </a:lnTo>
                    <a:lnTo>
                      <a:pt x="51" y="91"/>
                    </a:lnTo>
                    <a:lnTo>
                      <a:pt x="50" y="90"/>
                    </a:lnTo>
                    <a:lnTo>
                      <a:pt x="45" y="95"/>
                    </a:lnTo>
                    <a:lnTo>
                      <a:pt x="43" y="96"/>
                    </a:lnTo>
                    <a:lnTo>
                      <a:pt x="43" y="98"/>
                    </a:lnTo>
                    <a:lnTo>
                      <a:pt x="45" y="115"/>
                    </a:lnTo>
                    <a:lnTo>
                      <a:pt x="45" y="117"/>
                    </a:lnTo>
                    <a:lnTo>
                      <a:pt x="44" y="117"/>
                    </a:lnTo>
                    <a:lnTo>
                      <a:pt x="37" y="122"/>
                    </a:lnTo>
                    <a:lnTo>
                      <a:pt x="31" y="124"/>
                    </a:lnTo>
                    <a:lnTo>
                      <a:pt x="26" y="127"/>
                    </a:lnTo>
                    <a:lnTo>
                      <a:pt x="22" y="126"/>
                    </a:lnTo>
                    <a:lnTo>
                      <a:pt x="19" y="109"/>
                    </a:lnTo>
                    <a:lnTo>
                      <a:pt x="19" y="101"/>
                    </a:lnTo>
                    <a:lnTo>
                      <a:pt x="20" y="99"/>
                    </a:lnTo>
                    <a:lnTo>
                      <a:pt x="20" y="98"/>
                    </a:lnTo>
                    <a:lnTo>
                      <a:pt x="19" y="95"/>
                    </a:lnTo>
                    <a:lnTo>
                      <a:pt x="16" y="91"/>
                    </a:lnTo>
                    <a:lnTo>
                      <a:pt x="11" y="98"/>
                    </a:lnTo>
                    <a:lnTo>
                      <a:pt x="8" y="99"/>
                    </a:lnTo>
                    <a:lnTo>
                      <a:pt x="6" y="102"/>
                    </a:lnTo>
                    <a:lnTo>
                      <a:pt x="0" y="10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93" name="Freeform 5145">
                <a:extLst>
                  <a:ext uri="{FF2B5EF4-FFF2-40B4-BE49-F238E27FC236}">
                    <a16:creationId xmlns:a16="http://schemas.microsoft.com/office/drawing/2014/main" id="{D8F8F711-75D7-D6A3-C7B4-54C73741C0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1" y="2933"/>
                <a:ext cx="80" cy="49"/>
              </a:xfrm>
              <a:custGeom>
                <a:avLst/>
                <a:gdLst>
                  <a:gd name="T0" fmla="*/ 319 w 321"/>
                  <a:gd name="T1" fmla="*/ 160 h 197"/>
                  <a:gd name="T2" fmla="*/ 316 w 321"/>
                  <a:gd name="T3" fmla="*/ 160 h 197"/>
                  <a:gd name="T4" fmla="*/ 314 w 321"/>
                  <a:gd name="T5" fmla="*/ 163 h 197"/>
                  <a:gd name="T6" fmla="*/ 306 w 321"/>
                  <a:gd name="T7" fmla="*/ 171 h 197"/>
                  <a:gd name="T8" fmla="*/ 279 w 321"/>
                  <a:gd name="T9" fmla="*/ 189 h 197"/>
                  <a:gd name="T10" fmla="*/ 271 w 321"/>
                  <a:gd name="T11" fmla="*/ 187 h 197"/>
                  <a:gd name="T12" fmla="*/ 263 w 321"/>
                  <a:gd name="T13" fmla="*/ 178 h 197"/>
                  <a:gd name="T14" fmla="*/ 237 w 321"/>
                  <a:gd name="T15" fmla="*/ 180 h 197"/>
                  <a:gd name="T16" fmla="*/ 236 w 321"/>
                  <a:gd name="T17" fmla="*/ 183 h 197"/>
                  <a:gd name="T18" fmla="*/ 233 w 321"/>
                  <a:gd name="T19" fmla="*/ 185 h 197"/>
                  <a:gd name="T20" fmla="*/ 223 w 321"/>
                  <a:gd name="T21" fmla="*/ 189 h 197"/>
                  <a:gd name="T22" fmla="*/ 209 w 321"/>
                  <a:gd name="T23" fmla="*/ 186 h 197"/>
                  <a:gd name="T24" fmla="*/ 201 w 321"/>
                  <a:gd name="T25" fmla="*/ 185 h 197"/>
                  <a:gd name="T26" fmla="*/ 193 w 321"/>
                  <a:gd name="T27" fmla="*/ 180 h 197"/>
                  <a:gd name="T28" fmla="*/ 180 w 321"/>
                  <a:gd name="T29" fmla="*/ 179 h 197"/>
                  <a:gd name="T30" fmla="*/ 163 w 321"/>
                  <a:gd name="T31" fmla="*/ 194 h 197"/>
                  <a:gd name="T32" fmla="*/ 158 w 321"/>
                  <a:gd name="T33" fmla="*/ 196 h 197"/>
                  <a:gd name="T34" fmla="*/ 156 w 321"/>
                  <a:gd name="T35" fmla="*/ 197 h 197"/>
                  <a:gd name="T36" fmla="*/ 154 w 321"/>
                  <a:gd name="T37" fmla="*/ 196 h 197"/>
                  <a:gd name="T38" fmla="*/ 120 w 321"/>
                  <a:gd name="T39" fmla="*/ 197 h 197"/>
                  <a:gd name="T40" fmla="*/ 106 w 321"/>
                  <a:gd name="T41" fmla="*/ 186 h 197"/>
                  <a:gd name="T42" fmla="*/ 105 w 321"/>
                  <a:gd name="T43" fmla="*/ 174 h 197"/>
                  <a:gd name="T44" fmla="*/ 106 w 321"/>
                  <a:gd name="T45" fmla="*/ 167 h 197"/>
                  <a:gd name="T46" fmla="*/ 106 w 321"/>
                  <a:gd name="T47" fmla="*/ 153 h 197"/>
                  <a:gd name="T48" fmla="*/ 91 w 321"/>
                  <a:gd name="T49" fmla="*/ 161 h 197"/>
                  <a:gd name="T50" fmla="*/ 89 w 321"/>
                  <a:gd name="T51" fmla="*/ 161 h 197"/>
                  <a:gd name="T52" fmla="*/ 87 w 321"/>
                  <a:gd name="T53" fmla="*/ 157 h 197"/>
                  <a:gd name="T54" fmla="*/ 81 w 321"/>
                  <a:gd name="T55" fmla="*/ 147 h 197"/>
                  <a:gd name="T56" fmla="*/ 95 w 321"/>
                  <a:gd name="T57" fmla="*/ 129 h 197"/>
                  <a:gd name="T58" fmla="*/ 103 w 321"/>
                  <a:gd name="T59" fmla="*/ 113 h 197"/>
                  <a:gd name="T60" fmla="*/ 101 w 321"/>
                  <a:gd name="T61" fmla="*/ 112 h 197"/>
                  <a:gd name="T62" fmla="*/ 95 w 321"/>
                  <a:gd name="T63" fmla="*/ 107 h 197"/>
                  <a:gd name="T64" fmla="*/ 92 w 321"/>
                  <a:gd name="T65" fmla="*/ 104 h 197"/>
                  <a:gd name="T66" fmla="*/ 87 w 321"/>
                  <a:gd name="T67" fmla="*/ 80 h 197"/>
                  <a:gd name="T68" fmla="*/ 78 w 321"/>
                  <a:gd name="T69" fmla="*/ 76 h 197"/>
                  <a:gd name="T70" fmla="*/ 67 w 321"/>
                  <a:gd name="T71" fmla="*/ 67 h 197"/>
                  <a:gd name="T72" fmla="*/ 63 w 321"/>
                  <a:gd name="T73" fmla="*/ 62 h 197"/>
                  <a:gd name="T74" fmla="*/ 57 w 321"/>
                  <a:gd name="T75" fmla="*/ 60 h 197"/>
                  <a:gd name="T76" fmla="*/ 50 w 321"/>
                  <a:gd name="T77" fmla="*/ 58 h 197"/>
                  <a:gd name="T78" fmla="*/ 48 w 321"/>
                  <a:gd name="T79" fmla="*/ 56 h 197"/>
                  <a:gd name="T80" fmla="*/ 49 w 321"/>
                  <a:gd name="T81" fmla="*/ 49 h 197"/>
                  <a:gd name="T82" fmla="*/ 52 w 321"/>
                  <a:gd name="T83" fmla="*/ 43 h 197"/>
                  <a:gd name="T84" fmla="*/ 42 w 321"/>
                  <a:gd name="T85" fmla="*/ 40 h 197"/>
                  <a:gd name="T86" fmla="*/ 41 w 321"/>
                  <a:gd name="T87" fmla="*/ 41 h 197"/>
                  <a:gd name="T88" fmla="*/ 38 w 321"/>
                  <a:gd name="T89" fmla="*/ 45 h 197"/>
                  <a:gd name="T90" fmla="*/ 22 w 321"/>
                  <a:gd name="T91" fmla="*/ 33 h 197"/>
                  <a:gd name="T92" fmla="*/ 0 w 321"/>
                  <a:gd name="T93" fmla="*/ 2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321" h="197">
                    <a:moveTo>
                      <a:pt x="321" y="160"/>
                    </a:moveTo>
                    <a:lnTo>
                      <a:pt x="319" y="160"/>
                    </a:lnTo>
                    <a:lnTo>
                      <a:pt x="316" y="158"/>
                    </a:lnTo>
                    <a:lnTo>
                      <a:pt x="316" y="160"/>
                    </a:lnTo>
                    <a:lnTo>
                      <a:pt x="314" y="161"/>
                    </a:lnTo>
                    <a:lnTo>
                      <a:pt x="314" y="163"/>
                    </a:lnTo>
                    <a:lnTo>
                      <a:pt x="310" y="170"/>
                    </a:lnTo>
                    <a:lnTo>
                      <a:pt x="306" y="171"/>
                    </a:lnTo>
                    <a:lnTo>
                      <a:pt x="281" y="187"/>
                    </a:lnTo>
                    <a:lnTo>
                      <a:pt x="279" y="189"/>
                    </a:lnTo>
                    <a:lnTo>
                      <a:pt x="278" y="189"/>
                    </a:lnTo>
                    <a:lnTo>
                      <a:pt x="271" y="187"/>
                    </a:lnTo>
                    <a:lnTo>
                      <a:pt x="268" y="180"/>
                    </a:lnTo>
                    <a:lnTo>
                      <a:pt x="263" y="178"/>
                    </a:lnTo>
                    <a:lnTo>
                      <a:pt x="240" y="179"/>
                    </a:lnTo>
                    <a:lnTo>
                      <a:pt x="237" y="180"/>
                    </a:lnTo>
                    <a:lnTo>
                      <a:pt x="236" y="182"/>
                    </a:lnTo>
                    <a:lnTo>
                      <a:pt x="236" y="183"/>
                    </a:lnTo>
                    <a:lnTo>
                      <a:pt x="235" y="183"/>
                    </a:lnTo>
                    <a:lnTo>
                      <a:pt x="233" y="185"/>
                    </a:lnTo>
                    <a:lnTo>
                      <a:pt x="225" y="187"/>
                    </a:lnTo>
                    <a:lnTo>
                      <a:pt x="223" y="189"/>
                    </a:lnTo>
                    <a:lnTo>
                      <a:pt x="222" y="189"/>
                    </a:lnTo>
                    <a:lnTo>
                      <a:pt x="209" y="186"/>
                    </a:lnTo>
                    <a:lnTo>
                      <a:pt x="205" y="186"/>
                    </a:lnTo>
                    <a:lnTo>
                      <a:pt x="201" y="185"/>
                    </a:lnTo>
                    <a:lnTo>
                      <a:pt x="197" y="182"/>
                    </a:lnTo>
                    <a:lnTo>
                      <a:pt x="193" y="180"/>
                    </a:lnTo>
                    <a:lnTo>
                      <a:pt x="186" y="179"/>
                    </a:lnTo>
                    <a:lnTo>
                      <a:pt x="180" y="179"/>
                    </a:lnTo>
                    <a:lnTo>
                      <a:pt x="170" y="189"/>
                    </a:lnTo>
                    <a:lnTo>
                      <a:pt x="163" y="194"/>
                    </a:lnTo>
                    <a:lnTo>
                      <a:pt x="161" y="194"/>
                    </a:lnTo>
                    <a:lnTo>
                      <a:pt x="158" y="196"/>
                    </a:lnTo>
                    <a:lnTo>
                      <a:pt x="156" y="196"/>
                    </a:lnTo>
                    <a:lnTo>
                      <a:pt x="156" y="197"/>
                    </a:lnTo>
                    <a:lnTo>
                      <a:pt x="155" y="196"/>
                    </a:lnTo>
                    <a:lnTo>
                      <a:pt x="154" y="196"/>
                    </a:lnTo>
                    <a:lnTo>
                      <a:pt x="141" y="193"/>
                    </a:lnTo>
                    <a:lnTo>
                      <a:pt x="120" y="197"/>
                    </a:lnTo>
                    <a:lnTo>
                      <a:pt x="109" y="190"/>
                    </a:lnTo>
                    <a:lnTo>
                      <a:pt x="106" y="186"/>
                    </a:lnTo>
                    <a:lnTo>
                      <a:pt x="105" y="179"/>
                    </a:lnTo>
                    <a:lnTo>
                      <a:pt x="105" y="174"/>
                    </a:lnTo>
                    <a:lnTo>
                      <a:pt x="106" y="170"/>
                    </a:lnTo>
                    <a:lnTo>
                      <a:pt x="106" y="167"/>
                    </a:lnTo>
                    <a:lnTo>
                      <a:pt x="109" y="154"/>
                    </a:lnTo>
                    <a:lnTo>
                      <a:pt x="106" y="153"/>
                    </a:lnTo>
                    <a:lnTo>
                      <a:pt x="105" y="153"/>
                    </a:lnTo>
                    <a:lnTo>
                      <a:pt x="91" y="161"/>
                    </a:lnTo>
                    <a:lnTo>
                      <a:pt x="89" y="163"/>
                    </a:lnTo>
                    <a:lnTo>
                      <a:pt x="89" y="161"/>
                    </a:lnTo>
                    <a:lnTo>
                      <a:pt x="91" y="157"/>
                    </a:lnTo>
                    <a:lnTo>
                      <a:pt x="87" y="157"/>
                    </a:lnTo>
                    <a:lnTo>
                      <a:pt x="84" y="154"/>
                    </a:lnTo>
                    <a:lnTo>
                      <a:pt x="81" y="147"/>
                    </a:lnTo>
                    <a:lnTo>
                      <a:pt x="81" y="144"/>
                    </a:lnTo>
                    <a:lnTo>
                      <a:pt x="95" y="129"/>
                    </a:lnTo>
                    <a:lnTo>
                      <a:pt x="102" y="115"/>
                    </a:lnTo>
                    <a:lnTo>
                      <a:pt x="103" y="113"/>
                    </a:lnTo>
                    <a:lnTo>
                      <a:pt x="102" y="113"/>
                    </a:lnTo>
                    <a:lnTo>
                      <a:pt x="101" y="112"/>
                    </a:lnTo>
                    <a:lnTo>
                      <a:pt x="98" y="111"/>
                    </a:lnTo>
                    <a:lnTo>
                      <a:pt x="95" y="107"/>
                    </a:lnTo>
                    <a:lnTo>
                      <a:pt x="94" y="107"/>
                    </a:lnTo>
                    <a:lnTo>
                      <a:pt x="92" y="104"/>
                    </a:lnTo>
                    <a:lnTo>
                      <a:pt x="91" y="103"/>
                    </a:lnTo>
                    <a:lnTo>
                      <a:pt x="87" y="80"/>
                    </a:lnTo>
                    <a:lnTo>
                      <a:pt x="82" y="76"/>
                    </a:lnTo>
                    <a:lnTo>
                      <a:pt x="78" y="76"/>
                    </a:lnTo>
                    <a:lnTo>
                      <a:pt x="73" y="70"/>
                    </a:lnTo>
                    <a:lnTo>
                      <a:pt x="67" y="67"/>
                    </a:lnTo>
                    <a:lnTo>
                      <a:pt x="63" y="63"/>
                    </a:lnTo>
                    <a:lnTo>
                      <a:pt x="63" y="62"/>
                    </a:lnTo>
                    <a:lnTo>
                      <a:pt x="60" y="62"/>
                    </a:lnTo>
                    <a:lnTo>
                      <a:pt x="57" y="60"/>
                    </a:lnTo>
                    <a:lnTo>
                      <a:pt x="56" y="60"/>
                    </a:lnTo>
                    <a:lnTo>
                      <a:pt x="50" y="58"/>
                    </a:lnTo>
                    <a:lnTo>
                      <a:pt x="49" y="58"/>
                    </a:lnTo>
                    <a:lnTo>
                      <a:pt x="48" y="56"/>
                    </a:lnTo>
                    <a:lnTo>
                      <a:pt x="48" y="52"/>
                    </a:lnTo>
                    <a:lnTo>
                      <a:pt x="49" y="49"/>
                    </a:lnTo>
                    <a:lnTo>
                      <a:pt x="52" y="46"/>
                    </a:lnTo>
                    <a:lnTo>
                      <a:pt x="52" y="43"/>
                    </a:lnTo>
                    <a:lnTo>
                      <a:pt x="45" y="40"/>
                    </a:lnTo>
                    <a:lnTo>
                      <a:pt x="42" y="40"/>
                    </a:lnTo>
                    <a:lnTo>
                      <a:pt x="42" y="41"/>
                    </a:lnTo>
                    <a:lnTo>
                      <a:pt x="41" y="41"/>
                    </a:lnTo>
                    <a:lnTo>
                      <a:pt x="41" y="45"/>
                    </a:lnTo>
                    <a:lnTo>
                      <a:pt x="38" y="45"/>
                    </a:lnTo>
                    <a:lnTo>
                      <a:pt x="35" y="43"/>
                    </a:lnTo>
                    <a:lnTo>
                      <a:pt x="22" y="33"/>
                    </a:lnTo>
                    <a:lnTo>
                      <a:pt x="8" y="10"/>
                    </a:ln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94" name="Freeform 5146">
                <a:extLst>
                  <a:ext uri="{FF2B5EF4-FFF2-40B4-BE49-F238E27FC236}">
                    <a16:creationId xmlns:a16="http://schemas.microsoft.com/office/drawing/2014/main" id="{D078F362-F14E-277E-7592-66874E2C4B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2941"/>
                <a:ext cx="31" cy="144"/>
              </a:xfrm>
              <a:custGeom>
                <a:avLst/>
                <a:gdLst>
                  <a:gd name="T0" fmla="*/ 99 w 123"/>
                  <a:gd name="T1" fmla="*/ 570 h 577"/>
                  <a:gd name="T2" fmla="*/ 84 w 123"/>
                  <a:gd name="T3" fmla="*/ 577 h 577"/>
                  <a:gd name="T4" fmla="*/ 80 w 123"/>
                  <a:gd name="T5" fmla="*/ 575 h 577"/>
                  <a:gd name="T6" fmla="*/ 80 w 123"/>
                  <a:gd name="T7" fmla="*/ 566 h 577"/>
                  <a:gd name="T8" fmla="*/ 83 w 123"/>
                  <a:gd name="T9" fmla="*/ 559 h 577"/>
                  <a:gd name="T10" fmla="*/ 86 w 123"/>
                  <a:gd name="T11" fmla="*/ 532 h 577"/>
                  <a:gd name="T12" fmla="*/ 98 w 123"/>
                  <a:gd name="T13" fmla="*/ 521 h 577"/>
                  <a:gd name="T14" fmla="*/ 119 w 123"/>
                  <a:gd name="T15" fmla="*/ 494 h 577"/>
                  <a:gd name="T16" fmla="*/ 123 w 123"/>
                  <a:gd name="T17" fmla="*/ 486 h 577"/>
                  <a:gd name="T18" fmla="*/ 119 w 123"/>
                  <a:gd name="T19" fmla="*/ 478 h 577"/>
                  <a:gd name="T20" fmla="*/ 113 w 123"/>
                  <a:gd name="T21" fmla="*/ 474 h 577"/>
                  <a:gd name="T22" fmla="*/ 117 w 123"/>
                  <a:gd name="T23" fmla="*/ 464 h 577"/>
                  <a:gd name="T24" fmla="*/ 123 w 123"/>
                  <a:gd name="T25" fmla="*/ 450 h 577"/>
                  <a:gd name="T26" fmla="*/ 119 w 123"/>
                  <a:gd name="T27" fmla="*/ 447 h 577"/>
                  <a:gd name="T28" fmla="*/ 109 w 123"/>
                  <a:gd name="T29" fmla="*/ 448 h 577"/>
                  <a:gd name="T30" fmla="*/ 96 w 123"/>
                  <a:gd name="T31" fmla="*/ 446 h 577"/>
                  <a:gd name="T32" fmla="*/ 89 w 123"/>
                  <a:gd name="T33" fmla="*/ 425 h 577"/>
                  <a:gd name="T34" fmla="*/ 91 w 123"/>
                  <a:gd name="T35" fmla="*/ 408 h 577"/>
                  <a:gd name="T36" fmla="*/ 94 w 123"/>
                  <a:gd name="T37" fmla="*/ 401 h 577"/>
                  <a:gd name="T38" fmla="*/ 88 w 123"/>
                  <a:gd name="T39" fmla="*/ 400 h 577"/>
                  <a:gd name="T40" fmla="*/ 80 w 123"/>
                  <a:gd name="T41" fmla="*/ 394 h 577"/>
                  <a:gd name="T42" fmla="*/ 77 w 123"/>
                  <a:gd name="T43" fmla="*/ 393 h 577"/>
                  <a:gd name="T44" fmla="*/ 80 w 123"/>
                  <a:gd name="T45" fmla="*/ 381 h 577"/>
                  <a:gd name="T46" fmla="*/ 81 w 123"/>
                  <a:gd name="T47" fmla="*/ 369 h 577"/>
                  <a:gd name="T48" fmla="*/ 89 w 123"/>
                  <a:gd name="T49" fmla="*/ 344 h 577"/>
                  <a:gd name="T50" fmla="*/ 105 w 123"/>
                  <a:gd name="T51" fmla="*/ 340 h 577"/>
                  <a:gd name="T52" fmla="*/ 102 w 123"/>
                  <a:gd name="T53" fmla="*/ 328 h 577"/>
                  <a:gd name="T54" fmla="*/ 101 w 123"/>
                  <a:gd name="T55" fmla="*/ 312 h 577"/>
                  <a:gd name="T56" fmla="*/ 89 w 123"/>
                  <a:gd name="T57" fmla="*/ 302 h 577"/>
                  <a:gd name="T58" fmla="*/ 89 w 123"/>
                  <a:gd name="T59" fmla="*/ 299 h 577"/>
                  <a:gd name="T60" fmla="*/ 101 w 123"/>
                  <a:gd name="T61" fmla="*/ 285 h 577"/>
                  <a:gd name="T62" fmla="*/ 106 w 123"/>
                  <a:gd name="T63" fmla="*/ 266 h 577"/>
                  <a:gd name="T64" fmla="*/ 99 w 123"/>
                  <a:gd name="T65" fmla="*/ 228 h 577"/>
                  <a:gd name="T66" fmla="*/ 88 w 123"/>
                  <a:gd name="T67" fmla="*/ 221 h 577"/>
                  <a:gd name="T68" fmla="*/ 78 w 123"/>
                  <a:gd name="T69" fmla="*/ 206 h 577"/>
                  <a:gd name="T70" fmla="*/ 74 w 123"/>
                  <a:gd name="T71" fmla="*/ 193 h 577"/>
                  <a:gd name="T72" fmla="*/ 53 w 123"/>
                  <a:gd name="T73" fmla="*/ 183 h 577"/>
                  <a:gd name="T74" fmla="*/ 48 w 123"/>
                  <a:gd name="T75" fmla="*/ 176 h 577"/>
                  <a:gd name="T76" fmla="*/ 14 w 123"/>
                  <a:gd name="T77" fmla="*/ 148 h 577"/>
                  <a:gd name="T78" fmla="*/ 22 w 123"/>
                  <a:gd name="T79" fmla="*/ 115 h 577"/>
                  <a:gd name="T80" fmla="*/ 21 w 123"/>
                  <a:gd name="T81" fmla="*/ 108 h 577"/>
                  <a:gd name="T82" fmla="*/ 19 w 123"/>
                  <a:gd name="T83" fmla="*/ 89 h 577"/>
                  <a:gd name="T84" fmla="*/ 31 w 123"/>
                  <a:gd name="T85" fmla="*/ 45 h 577"/>
                  <a:gd name="T86" fmla="*/ 31 w 123"/>
                  <a:gd name="T87" fmla="*/ 36 h 577"/>
                  <a:gd name="T88" fmla="*/ 25 w 123"/>
                  <a:gd name="T89" fmla="*/ 27 h 577"/>
                  <a:gd name="T90" fmla="*/ 24 w 123"/>
                  <a:gd name="T91" fmla="*/ 25 h 577"/>
                  <a:gd name="T92" fmla="*/ 22 w 123"/>
                  <a:gd name="T93" fmla="*/ 17 h 577"/>
                  <a:gd name="T94" fmla="*/ 17 w 123"/>
                  <a:gd name="T95" fmla="*/ 14 h 577"/>
                  <a:gd name="T96" fmla="*/ 6 w 123"/>
                  <a:gd name="T97" fmla="*/ 7 h 577"/>
                  <a:gd name="T98" fmla="*/ 2 w 123"/>
                  <a:gd name="T99" fmla="*/ 4 h 5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23" h="577">
                    <a:moveTo>
                      <a:pt x="102" y="570"/>
                    </a:moveTo>
                    <a:lnTo>
                      <a:pt x="99" y="570"/>
                    </a:lnTo>
                    <a:lnTo>
                      <a:pt x="98" y="571"/>
                    </a:lnTo>
                    <a:lnTo>
                      <a:pt x="84" y="577"/>
                    </a:lnTo>
                    <a:lnTo>
                      <a:pt x="81" y="575"/>
                    </a:lnTo>
                    <a:lnTo>
                      <a:pt x="80" y="575"/>
                    </a:lnTo>
                    <a:lnTo>
                      <a:pt x="78" y="574"/>
                    </a:lnTo>
                    <a:lnTo>
                      <a:pt x="80" y="566"/>
                    </a:lnTo>
                    <a:lnTo>
                      <a:pt x="83" y="560"/>
                    </a:lnTo>
                    <a:lnTo>
                      <a:pt x="83" y="559"/>
                    </a:lnTo>
                    <a:lnTo>
                      <a:pt x="86" y="544"/>
                    </a:lnTo>
                    <a:lnTo>
                      <a:pt x="86" y="532"/>
                    </a:lnTo>
                    <a:lnTo>
                      <a:pt x="88" y="529"/>
                    </a:lnTo>
                    <a:lnTo>
                      <a:pt x="98" y="521"/>
                    </a:lnTo>
                    <a:lnTo>
                      <a:pt x="103" y="513"/>
                    </a:lnTo>
                    <a:lnTo>
                      <a:pt x="119" y="494"/>
                    </a:lnTo>
                    <a:lnTo>
                      <a:pt x="123" y="490"/>
                    </a:lnTo>
                    <a:lnTo>
                      <a:pt x="123" y="486"/>
                    </a:lnTo>
                    <a:lnTo>
                      <a:pt x="122" y="485"/>
                    </a:lnTo>
                    <a:lnTo>
                      <a:pt x="119" y="478"/>
                    </a:lnTo>
                    <a:lnTo>
                      <a:pt x="115" y="479"/>
                    </a:lnTo>
                    <a:lnTo>
                      <a:pt x="113" y="474"/>
                    </a:lnTo>
                    <a:lnTo>
                      <a:pt x="113" y="468"/>
                    </a:lnTo>
                    <a:lnTo>
                      <a:pt x="117" y="464"/>
                    </a:lnTo>
                    <a:lnTo>
                      <a:pt x="123" y="451"/>
                    </a:lnTo>
                    <a:lnTo>
                      <a:pt x="123" y="450"/>
                    </a:lnTo>
                    <a:lnTo>
                      <a:pt x="122" y="448"/>
                    </a:lnTo>
                    <a:lnTo>
                      <a:pt x="119" y="447"/>
                    </a:lnTo>
                    <a:lnTo>
                      <a:pt x="110" y="447"/>
                    </a:lnTo>
                    <a:lnTo>
                      <a:pt x="109" y="448"/>
                    </a:lnTo>
                    <a:lnTo>
                      <a:pt x="102" y="448"/>
                    </a:lnTo>
                    <a:lnTo>
                      <a:pt x="96" y="446"/>
                    </a:lnTo>
                    <a:lnTo>
                      <a:pt x="96" y="440"/>
                    </a:lnTo>
                    <a:lnTo>
                      <a:pt x="89" y="425"/>
                    </a:lnTo>
                    <a:lnTo>
                      <a:pt x="89" y="412"/>
                    </a:lnTo>
                    <a:lnTo>
                      <a:pt x="91" y="408"/>
                    </a:lnTo>
                    <a:lnTo>
                      <a:pt x="94" y="402"/>
                    </a:lnTo>
                    <a:lnTo>
                      <a:pt x="94" y="401"/>
                    </a:lnTo>
                    <a:lnTo>
                      <a:pt x="91" y="401"/>
                    </a:lnTo>
                    <a:lnTo>
                      <a:pt x="88" y="400"/>
                    </a:lnTo>
                    <a:lnTo>
                      <a:pt x="84" y="397"/>
                    </a:lnTo>
                    <a:lnTo>
                      <a:pt x="80" y="394"/>
                    </a:lnTo>
                    <a:lnTo>
                      <a:pt x="78" y="393"/>
                    </a:lnTo>
                    <a:lnTo>
                      <a:pt x="77" y="393"/>
                    </a:lnTo>
                    <a:lnTo>
                      <a:pt x="77" y="387"/>
                    </a:lnTo>
                    <a:lnTo>
                      <a:pt x="80" y="381"/>
                    </a:lnTo>
                    <a:lnTo>
                      <a:pt x="81" y="380"/>
                    </a:lnTo>
                    <a:lnTo>
                      <a:pt x="81" y="369"/>
                    </a:lnTo>
                    <a:lnTo>
                      <a:pt x="77" y="356"/>
                    </a:lnTo>
                    <a:lnTo>
                      <a:pt x="89" y="344"/>
                    </a:lnTo>
                    <a:lnTo>
                      <a:pt x="102" y="341"/>
                    </a:lnTo>
                    <a:lnTo>
                      <a:pt x="105" y="340"/>
                    </a:lnTo>
                    <a:lnTo>
                      <a:pt x="105" y="338"/>
                    </a:lnTo>
                    <a:lnTo>
                      <a:pt x="102" y="328"/>
                    </a:lnTo>
                    <a:lnTo>
                      <a:pt x="102" y="320"/>
                    </a:lnTo>
                    <a:lnTo>
                      <a:pt x="101" y="312"/>
                    </a:lnTo>
                    <a:lnTo>
                      <a:pt x="95" y="306"/>
                    </a:lnTo>
                    <a:lnTo>
                      <a:pt x="89" y="302"/>
                    </a:lnTo>
                    <a:lnTo>
                      <a:pt x="88" y="302"/>
                    </a:lnTo>
                    <a:lnTo>
                      <a:pt x="89" y="299"/>
                    </a:lnTo>
                    <a:lnTo>
                      <a:pt x="91" y="297"/>
                    </a:lnTo>
                    <a:lnTo>
                      <a:pt x="101" y="285"/>
                    </a:lnTo>
                    <a:lnTo>
                      <a:pt x="106" y="274"/>
                    </a:lnTo>
                    <a:lnTo>
                      <a:pt x="106" y="266"/>
                    </a:lnTo>
                    <a:lnTo>
                      <a:pt x="99" y="246"/>
                    </a:lnTo>
                    <a:lnTo>
                      <a:pt x="99" y="228"/>
                    </a:lnTo>
                    <a:lnTo>
                      <a:pt x="94" y="221"/>
                    </a:lnTo>
                    <a:lnTo>
                      <a:pt x="88" y="221"/>
                    </a:lnTo>
                    <a:lnTo>
                      <a:pt x="86" y="219"/>
                    </a:lnTo>
                    <a:lnTo>
                      <a:pt x="78" y="206"/>
                    </a:lnTo>
                    <a:lnTo>
                      <a:pt x="74" y="194"/>
                    </a:lnTo>
                    <a:lnTo>
                      <a:pt x="74" y="193"/>
                    </a:lnTo>
                    <a:lnTo>
                      <a:pt x="55" y="183"/>
                    </a:lnTo>
                    <a:lnTo>
                      <a:pt x="53" y="183"/>
                    </a:lnTo>
                    <a:lnTo>
                      <a:pt x="52" y="182"/>
                    </a:lnTo>
                    <a:lnTo>
                      <a:pt x="48" y="176"/>
                    </a:lnTo>
                    <a:lnTo>
                      <a:pt x="19" y="154"/>
                    </a:lnTo>
                    <a:lnTo>
                      <a:pt x="14" y="148"/>
                    </a:lnTo>
                    <a:lnTo>
                      <a:pt x="11" y="140"/>
                    </a:lnTo>
                    <a:lnTo>
                      <a:pt x="22" y="115"/>
                    </a:lnTo>
                    <a:lnTo>
                      <a:pt x="22" y="110"/>
                    </a:lnTo>
                    <a:lnTo>
                      <a:pt x="21" y="108"/>
                    </a:lnTo>
                    <a:lnTo>
                      <a:pt x="19" y="96"/>
                    </a:lnTo>
                    <a:lnTo>
                      <a:pt x="19" y="89"/>
                    </a:lnTo>
                    <a:lnTo>
                      <a:pt x="21" y="88"/>
                    </a:lnTo>
                    <a:lnTo>
                      <a:pt x="31" y="45"/>
                    </a:lnTo>
                    <a:lnTo>
                      <a:pt x="32" y="41"/>
                    </a:lnTo>
                    <a:lnTo>
                      <a:pt x="31" y="36"/>
                    </a:lnTo>
                    <a:lnTo>
                      <a:pt x="28" y="32"/>
                    </a:lnTo>
                    <a:lnTo>
                      <a:pt x="25" y="27"/>
                    </a:lnTo>
                    <a:lnTo>
                      <a:pt x="24" y="27"/>
                    </a:lnTo>
                    <a:lnTo>
                      <a:pt x="24" y="25"/>
                    </a:lnTo>
                    <a:lnTo>
                      <a:pt x="22" y="24"/>
                    </a:lnTo>
                    <a:lnTo>
                      <a:pt x="22" y="17"/>
                    </a:lnTo>
                    <a:lnTo>
                      <a:pt x="21" y="15"/>
                    </a:lnTo>
                    <a:lnTo>
                      <a:pt x="17" y="14"/>
                    </a:lnTo>
                    <a:lnTo>
                      <a:pt x="14" y="10"/>
                    </a:lnTo>
                    <a:lnTo>
                      <a:pt x="6" y="7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95" name="Freeform 5147">
                <a:extLst>
                  <a:ext uri="{FF2B5EF4-FFF2-40B4-BE49-F238E27FC236}">
                    <a16:creationId xmlns:a16="http://schemas.microsoft.com/office/drawing/2014/main" id="{69B65176-0006-0E19-57F1-DF7867C3DE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0" y="2973"/>
                <a:ext cx="19" cy="35"/>
              </a:xfrm>
              <a:custGeom>
                <a:avLst/>
                <a:gdLst>
                  <a:gd name="T0" fmla="*/ 5 w 74"/>
                  <a:gd name="T1" fmla="*/ 0 h 138"/>
                  <a:gd name="T2" fmla="*/ 5 w 74"/>
                  <a:gd name="T3" fmla="*/ 3 h 138"/>
                  <a:gd name="T4" fmla="*/ 0 w 74"/>
                  <a:gd name="T5" fmla="*/ 12 h 138"/>
                  <a:gd name="T6" fmla="*/ 17 w 74"/>
                  <a:gd name="T7" fmla="*/ 12 h 138"/>
                  <a:gd name="T8" fmla="*/ 33 w 74"/>
                  <a:gd name="T9" fmla="*/ 25 h 138"/>
                  <a:gd name="T10" fmla="*/ 34 w 74"/>
                  <a:gd name="T11" fmla="*/ 26 h 138"/>
                  <a:gd name="T12" fmla="*/ 34 w 74"/>
                  <a:gd name="T13" fmla="*/ 30 h 138"/>
                  <a:gd name="T14" fmla="*/ 27 w 74"/>
                  <a:gd name="T15" fmla="*/ 37 h 138"/>
                  <a:gd name="T16" fmla="*/ 23 w 74"/>
                  <a:gd name="T17" fmla="*/ 40 h 138"/>
                  <a:gd name="T18" fmla="*/ 23 w 74"/>
                  <a:gd name="T19" fmla="*/ 44 h 138"/>
                  <a:gd name="T20" fmla="*/ 32 w 74"/>
                  <a:gd name="T21" fmla="*/ 48 h 138"/>
                  <a:gd name="T22" fmla="*/ 36 w 74"/>
                  <a:gd name="T23" fmla="*/ 51 h 138"/>
                  <a:gd name="T24" fmla="*/ 36 w 74"/>
                  <a:gd name="T25" fmla="*/ 53 h 138"/>
                  <a:gd name="T26" fmla="*/ 42 w 74"/>
                  <a:gd name="T27" fmla="*/ 60 h 138"/>
                  <a:gd name="T28" fmla="*/ 43 w 74"/>
                  <a:gd name="T29" fmla="*/ 60 h 138"/>
                  <a:gd name="T30" fmla="*/ 60 w 74"/>
                  <a:gd name="T31" fmla="*/ 68 h 138"/>
                  <a:gd name="T32" fmla="*/ 60 w 74"/>
                  <a:gd name="T33" fmla="*/ 70 h 138"/>
                  <a:gd name="T34" fmla="*/ 58 w 74"/>
                  <a:gd name="T35" fmla="*/ 70 h 138"/>
                  <a:gd name="T36" fmla="*/ 58 w 74"/>
                  <a:gd name="T37" fmla="*/ 71 h 138"/>
                  <a:gd name="T38" fmla="*/ 57 w 74"/>
                  <a:gd name="T39" fmla="*/ 74 h 138"/>
                  <a:gd name="T40" fmla="*/ 57 w 74"/>
                  <a:gd name="T41" fmla="*/ 92 h 138"/>
                  <a:gd name="T42" fmla="*/ 58 w 74"/>
                  <a:gd name="T43" fmla="*/ 92 h 138"/>
                  <a:gd name="T44" fmla="*/ 58 w 74"/>
                  <a:gd name="T45" fmla="*/ 93 h 138"/>
                  <a:gd name="T46" fmla="*/ 61 w 74"/>
                  <a:gd name="T47" fmla="*/ 96 h 138"/>
                  <a:gd name="T48" fmla="*/ 68 w 74"/>
                  <a:gd name="T49" fmla="*/ 106 h 138"/>
                  <a:gd name="T50" fmla="*/ 68 w 74"/>
                  <a:gd name="T51" fmla="*/ 110 h 138"/>
                  <a:gd name="T52" fmla="*/ 65 w 74"/>
                  <a:gd name="T53" fmla="*/ 117 h 138"/>
                  <a:gd name="T54" fmla="*/ 65 w 74"/>
                  <a:gd name="T55" fmla="*/ 124 h 138"/>
                  <a:gd name="T56" fmla="*/ 71 w 74"/>
                  <a:gd name="T57" fmla="*/ 132 h 138"/>
                  <a:gd name="T58" fmla="*/ 74 w 74"/>
                  <a:gd name="T59" fmla="*/ 138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74" h="138">
                    <a:moveTo>
                      <a:pt x="5" y="0"/>
                    </a:moveTo>
                    <a:lnTo>
                      <a:pt x="5" y="3"/>
                    </a:lnTo>
                    <a:lnTo>
                      <a:pt x="0" y="12"/>
                    </a:lnTo>
                    <a:lnTo>
                      <a:pt x="17" y="12"/>
                    </a:lnTo>
                    <a:lnTo>
                      <a:pt x="33" y="25"/>
                    </a:lnTo>
                    <a:lnTo>
                      <a:pt x="34" y="26"/>
                    </a:lnTo>
                    <a:lnTo>
                      <a:pt x="34" y="30"/>
                    </a:lnTo>
                    <a:lnTo>
                      <a:pt x="27" y="37"/>
                    </a:lnTo>
                    <a:lnTo>
                      <a:pt x="23" y="40"/>
                    </a:lnTo>
                    <a:lnTo>
                      <a:pt x="23" y="44"/>
                    </a:lnTo>
                    <a:lnTo>
                      <a:pt x="32" y="48"/>
                    </a:lnTo>
                    <a:lnTo>
                      <a:pt x="36" y="51"/>
                    </a:lnTo>
                    <a:lnTo>
                      <a:pt x="36" y="53"/>
                    </a:lnTo>
                    <a:lnTo>
                      <a:pt x="42" y="60"/>
                    </a:lnTo>
                    <a:lnTo>
                      <a:pt x="43" y="60"/>
                    </a:lnTo>
                    <a:lnTo>
                      <a:pt x="60" y="68"/>
                    </a:lnTo>
                    <a:lnTo>
                      <a:pt x="60" y="70"/>
                    </a:lnTo>
                    <a:lnTo>
                      <a:pt x="58" y="70"/>
                    </a:lnTo>
                    <a:lnTo>
                      <a:pt x="58" y="71"/>
                    </a:lnTo>
                    <a:lnTo>
                      <a:pt x="57" y="74"/>
                    </a:lnTo>
                    <a:lnTo>
                      <a:pt x="57" y="92"/>
                    </a:lnTo>
                    <a:lnTo>
                      <a:pt x="58" y="92"/>
                    </a:lnTo>
                    <a:lnTo>
                      <a:pt x="58" y="93"/>
                    </a:lnTo>
                    <a:lnTo>
                      <a:pt x="61" y="96"/>
                    </a:lnTo>
                    <a:lnTo>
                      <a:pt x="68" y="106"/>
                    </a:lnTo>
                    <a:lnTo>
                      <a:pt x="68" y="110"/>
                    </a:lnTo>
                    <a:lnTo>
                      <a:pt x="65" y="117"/>
                    </a:lnTo>
                    <a:lnTo>
                      <a:pt x="65" y="124"/>
                    </a:lnTo>
                    <a:lnTo>
                      <a:pt x="71" y="132"/>
                    </a:lnTo>
                    <a:lnTo>
                      <a:pt x="74" y="13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96" name="Freeform 5148">
                <a:extLst>
                  <a:ext uri="{FF2B5EF4-FFF2-40B4-BE49-F238E27FC236}">
                    <a16:creationId xmlns:a16="http://schemas.microsoft.com/office/drawing/2014/main" id="{5A539619-4A2C-5369-8D3D-C9B7CFDDA9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6" y="3008"/>
                <a:ext cx="63" cy="90"/>
              </a:xfrm>
              <a:custGeom>
                <a:avLst/>
                <a:gdLst>
                  <a:gd name="T0" fmla="*/ 249 w 249"/>
                  <a:gd name="T1" fmla="*/ 1 h 363"/>
                  <a:gd name="T2" fmla="*/ 233 w 249"/>
                  <a:gd name="T3" fmla="*/ 21 h 363"/>
                  <a:gd name="T4" fmla="*/ 224 w 249"/>
                  <a:gd name="T5" fmla="*/ 29 h 363"/>
                  <a:gd name="T6" fmla="*/ 215 w 249"/>
                  <a:gd name="T7" fmla="*/ 30 h 363"/>
                  <a:gd name="T8" fmla="*/ 209 w 249"/>
                  <a:gd name="T9" fmla="*/ 30 h 363"/>
                  <a:gd name="T10" fmla="*/ 201 w 249"/>
                  <a:gd name="T11" fmla="*/ 45 h 363"/>
                  <a:gd name="T12" fmla="*/ 189 w 249"/>
                  <a:gd name="T13" fmla="*/ 47 h 363"/>
                  <a:gd name="T14" fmla="*/ 182 w 249"/>
                  <a:gd name="T15" fmla="*/ 45 h 363"/>
                  <a:gd name="T16" fmla="*/ 175 w 249"/>
                  <a:gd name="T17" fmla="*/ 53 h 363"/>
                  <a:gd name="T18" fmla="*/ 151 w 249"/>
                  <a:gd name="T19" fmla="*/ 74 h 363"/>
                  <a:gd name="T20" fmla="*/ 157 w 249"/>
                  <a:gd name="T21" fmla="*/ 90 h 363"/>
                  <a:gd name="T22" fmla="*/ 161 w 249"/>
                  <a:gd name="T23" fmla="*/ 102 h 363"/>
                  <a:gd name="T24" fmla="*/ 178 w 249"/>
                  <a:gd name="T25" fmla="*/ 100 h 363"/>
                  <a:gd name="T26" fmla="*/ 185 w 249"/>
                  <a:gd name="T27" fmla="*/ 98 h 363"/>
                  <a:gd name="T28" fmla="*/ 187 w 249"/>
                  <a:gd name="T29" fmla="*/ 106 h 363"/>
                  <a:gd name="T30" fmla="*/ 186 w 249"/>
                  <a:gd name="T31" fmla="*/ 119 h 363"/>
                  <a:gd name="T32" fmla="*/ 176 w 249"/>
                  <a:gd name="T33" fmla="*/ 120 h 363"/>
                  <a:gd name="T34" fmla="*/ 169 w 249"/>
                  <a:gd name="T35" fmla="*/ 124 h 363"/>
                  <a:gd name="T36" fmla="*/ 172 w 249"/>
                  <a:gd name="T37" fmla="*/ 131 h 363"/>
                  <a:gd name="T38" fmla="*/ 173 w 249"/>
                  <a:gd name="T39" fmla="*/ 138 h 363"/>
                  <a:gd name="T40" fmla="*/ 172 w 249"/>
                  <a:gd name="T41" fmla="*/ 144 h 363"/>
                  <a:gd name="T42" fmla="*/ 172 w 249"/>
                  <a:gd name="T43" fmla="*/ 165 h 363"/>
                  <a:gd name="T44" fmla="*/ 169 w 249"/>
                  <a:gd name="T45" fmla="*/ 170 h 363"/>
                  <a:gd name="T46" fmla="*/ 159 w 249"/>
                  <a:gd name="T47" fmla="*/ 181 h 363"/>
                  <a:gd name="T48" fmla="*/ 152 w 249"/>
                  <a:gd name="T49" fmla="*/ 177 h 363"/>
                  <a:gd name="T50" fmla="*/ 142 w 249"/>
                  <a:gd name="T51" fmla="*/ 180 h 363"/>
                  <a:gd name="T52" fmla="*/ 138 w 249"/>
                  <a:gd name="T53" fmla="*/ 188 h 363"/>
                  <a:gd name="T54" fmla="*/ 133 w 249"/>
                  <a:gd name="T55" fmla="*/ 187 h 363"/>
                  <a:gd name="T56" fmla="*/ 102 w 249"/>
                  <a:gd name="T57" fmla="*/ 177 h 363"/>
                  <a:gd name="T58" fmla="*/ 96 w 249"/>
                  <a:gd name="T59" fmla="*/ 144 h 363"/>
                  <a:gd name="T60" fmla="*/ 87 w 249"/>
                  <a:gd name="T61" fmla="*/ 151 h 363"/>
                  <a:gd name="T62" fmla="*/ 82 w 249"/>
                  <a:gd name="T63" fmla="*/ 159 h 363"/>
                  <a:gd name="T64" fmla="*/ 80 w 249"/>
                  <a:gd name="T65" fmla="*/ 163 h 363"/>
                  <a:gd name="T66" fmla="*/ 70 w 249"/>
                  <a:gd name="T67" fmla="*/ 172 h 363"/>
                  <a:gd name="T68" fmla="*/ 67 w 249"/>
                  <a:gd name="T69" fmla="*/ 174 h 363"/>
                  <a:gd name="T70" fmla="*/ 64 w 249"/>
                  <a:gd name="T71" fmla="*/ 179 h 363"/>
                  <a:gd name="T72" fmla="*/ 53 w 249"/>
                  <a:gd name="T73" fmla="*/ 176 h 363"/>
                  <a:gd name="T74" fmla="*/ 56 w 249"/>
                  <a:gd name="T75" fmla="*/ 191 h 363"/>
                  <a:gd name="T76" fmla="*/ 68 w 249"/>
                  <a:gd name="T77" fmla="*/ 210 h 363"/>
                  <a:gd name="T78" fmla="*/ 71 w 249"/>
                  <a:gd name="T79" fmla="*/ 229 h 363"/>
                  <a:gd name="T80" fmla="*/ 64 w 249"/>
                  <a:gd name="T81" fmla="*/ 246 h 363"/>
                  <a:gd name="T82" fmla="*/ 60 w 249"/>
                  <a:gd name="T83" fmla="*/ 257 h 363"/>
                  <a:gd name="T84" fmla="*/ 66 w 249"/>
                  <a:gd name="T85" fmla="*/ 270 h 363"/>
                  <a:gd name="T86" fmla="*/ 66 w 249"/>
                  <a:gd name="T87" fmla="*/ 289 h 363"/>
                  <a:gd name="T88" fmla="*/ 74 w 249"/>
                  <a:gd name="T89" fmla="*/ 299 h 363"/>
                  <a:gd name="T90" fmla="*/ 75 w 249"/>
                  <a:gd name="T91" fmla="*/ 310 h 363"/>
                  <a:gd name="T92" fmla="*/ 77 w 249"/>
                  <a:gd name="T93" fmla="*/ 313 h 363"/>
                  <a:gd name="T94" fmla="*/ 52 w 249"/>
                  <a:gd name="T95" fmla="*/ 331 h 363"/>
                  <a:gd name="T96" fmla="*/ 51 w 249"/>
                  <a:gd name="T97" fmla="*/ 328 h 363"/>
                  <a:gd name="T98" fmla="*/ 44 w 249"/>
                  <a:gd name="T99" fmla="*/ 327 h 363"/>
                  <a:gd name="T100" fmla="*/ 34 w 249"/>
                  <a:gd name="T101" fmla="*/ 334 h 363"/>
                  <a:gd name="T102" fmla="*/ 24 w 249"/>
                  <a:gd name="T103" fmla="*/ 349 h 363"/>
                  <a:gd name="T104" fmla="*/ 7 w 249"/>
                  <a:gd name="T105" fmla="*/ 352 h 363"/>
                  <a:gd name="T106" fmla="*/ 0 w 249"/>
                  <a:gd name="T107" fmla="*/ 357 h 3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49" h="363">
                    <a:moveTo>
                      <a:pt x="249" y="0"/>
                    </a:moveTo>
                    <a:lnTo>
                      <a:pt x="249" y="1"/>
                    </a:lnTo>
                    <a:lnTo>
                      <a:pt x="239" y="15"/>
                    </a:lnTo>
                    <a:lnTo>
                      <a:pt x="233" y="21"/>
                    </a:lnTo>
                    <a:lnTo>
                      <a:pt x="228" y="29"/>
                    </a:lnTo>
                    <a:lnTo>
                      <a:pt x="224" y="29"/>
                    </a:lnTo>
                    <a:lnTo>
                      <a:pt x="219" y="30"/>
                    </a:lnTo>
                    <a:lnTo>
                      <a:pt x="215" y="30"/>
                    </a:lnTo>
                    <a:lnTo>
                      <a:pt x="211" y="29"/>
                    </a:lnTo>
                    <a:lnTo>
                      <a:pt x="209" y="30"/>
                    </a:lnTo>
                    <a:lnTo>
                      <a:pt x="202" y="40"/>
                    </a:lnTo>
                    <a:lnTo>
                      <a:pt x="201" y="45"/>
                    </a:lnTo>
                    <a:lnTo>
                      <a:pt x="197" y="50"/>
                    </a:lnTo>
                    <a:lnTo>
                      <a:pt x="189" y="47"/>
                    </a:lnTo>
                    <a:lnTo>
                      <a:pt x="186" y="45"/>
                    </a:lnTo>
                    <a:lnTo>
                      <a:pt x="182" y="45"/>
                    </a:lnTo>
                    <a:lnTo>
                      <a:pt x="178" y="46"/>
                    </a:lnTo>
                    <a:lnTo>
                      <a:pt x="175" y="53"/>
                    </a:lnTo>
                    <a:lnTo>
                      <a:pt x="171" y="68"/>
                    </a:lnTo>
                    <a:lnTo>
                      <a:pt x="151" y="74"/>
                    </a:lnTo>
                    <a:lnTo>
                      <a:pt x="154" y="86"/>
                    </a:lnTo>
                    <a:lnTo>
                      <a:pt x="157" y="90"/>
                    </a:lnTo>
                    <a:lnTo>
                      <a:pt x="158" y="96"/>
                    </a:lnTo>
                    <a:lnTo>
                      <a:pt x="161" y="102"/>
                    </a:lnTo>
                    <a:lnTo>
                      <a:pt x="169" y="103"/>
                    </a:lnTo>
                    <a:lnTo>
                      <a:pt x="178" y="100"/>
                    </a:lnTo>
                    <a:lnTo>
                      <a:pt x="179" y="99"/>
                    </a:lnTo>
                    <a:lnTo>
                      <a:pt x="185" y="98"/>
                    </a:lnTo>
                    <a:lnTo>
                      <a:pt x="186" y="99"/>
                    </a:lnTo>
                    <a:lnTo>
                      <a:pt x="187" y="106"/>
                    </a:lnTo>
                    <a:lnTo>
                      <a:pt x="187" y="117"/>
                    </a:lnTo>
                    <a:lnTo>
                      <a:pt x="186" y="119"/>
                    </a:lnTo>
                    <a:lnTo>
                      <a:pt x="179" y="119"/>
                    </a:lnTo>
                    <a:lnTo>
                      <a:pt x="176" y="120"/>
                    </a:lnTo>
                    <a:lnTo>
                      <a:pt x="171" y="121"/>
                    </a:lnTo>
                    <a:lnTo>
                      <a:pt x="169" y="124"/>
                    </a:lnTo>
                    <a:lnTo>
                      <a:pt x="171" y="127"/>
                    </a:lnTo>
                    <a:lnTo>
                      <a:pt x="172" y="131"/>
                    </a:lnTo>
                    <a:lnTo>
                      <a:pt x="175" y="135"/>
                    </a:lnTo>
                    <a:lnTo>
                      <a:pt x="173" y="138"/>
                    </a:lnTo>
                    <a:lnTo>
                      <a:pt x="173" y="142"/>
                    </a:lnTo>
                    <a:lnTo>
                      <a:pt x="172" y="144"/>
                    </a:lnTo>
                    <a:lnTo>
                      <a:pt x="168" y="151"/>
                    </a:lnTo>
                    <a:lnTo>
                      <a:pt x="172" y="165"/>
                    </a:lnTo>
                    <a:lnTo>
                      <a:pt x="172" y="166"/>
                    </a:lnTo>
                    <a:lnTo>
                      <a:pt x="169" y="170"/>
                    </a:lnTo>
                    <a:lnTo>
                      <a:pt x="165" y="174"/>
                    </a:lnTo>
                    <a:lnTo>
                      <a:pt x="159" y="181"/>
                    </a:lnTo>
                    <a:lnTo>
                      <a:pt x="155" y="181"/>
                    </a:lnTo>
                    <a:lnTo>
                      <a:pt x="152" y="177"/>
                    </a:lnTo>
                    <a:lnTo>
                      <a:pt x="147" y="177"/>
                    </a:lnTo>
                    <a:lnTo>
                      <a:pt x="142" y="180"/>
                    </a:lnTo>
                    <a:lnTo>
                      <a:pt x="140" y="187"/>
                    </a:lnTo>
                    <a:lnTo>
                      <a:pt x="138" y="188"/>
                    </a:lnTo>
                    <a:lnTo>
                      <a:pt x="137" y="187"/>
                    </a:lnTo>
                    <a:lnTo>
                      <a:pt x="133" y="187"/>
                    </a:lnTo>
                    <a:lnTo>
                      <a:pt x="116" y="180"/>
                    </a:lnTo>
                    <a:lnTo>
                      <a:pt x="102" y="177"/>
                    </a:lnTo>
                    <a:lnTo>
                      <a:pt x="96" y="165"/>
                    </a:lnTo>
                    <a:lnTo>
                      <a:pt x="96" y="144"/>
                    </a:lnTo>
                    <a:lnTo>
                      <a:pt x="95" y="145"/>
                    </a:lnTo>
                    <a:lnTo>
                      <a:pt x="87" y="151"/>
                    </a:lnTo>
                    <a:lnTo>
                      <a:pt x="82" y="155"/>
                    </a:lnTo>
                    <a:lnTo>
                      <a:pt x="82" y="159"/>
                    </a:lnTo>
                    <a:lnTo>
                      <a:pt x="80" y="162"/>
                    </a:lnTo>
                    <a:lnTo>
                      <a:pt x="80" y="163"/>
                    </a:lnTo>
                    <a:lnTo>
                      <a:pt x="73" y="170"/>
                    </a:lnTo>
                    <a:lnTo>
                      <a:pt x="70" y="172"/>
                    </a:lnTo>
                    <a:lnTo>
                      <a:pt x="67" y="172"/>
                    </a:lnTo>
                    <a:lnTo>
                      <a:pt x="67" y="174"/>
                    </a:lnTo>
                    <a:lnTo>
                      <a:pt x="66" y="177"/>
                    </a:lnTo>
                    <a:lnTo>
                      <a:pt x="64" y="179"/>
                    </a:lnTo>
                    <a:lnTo>
                      <a:pt x="55" y="173"/>
                    </a:lnTo>
                    <a:lnTo>
                      <a:pt x="53" y="176"/>
                    </a:lnTo>
                    <a:lnTo>
                      <a:pt x="56" y="184"/>
                    </a:lnTo>
                    <a:lnTo>
                      <a:pt x="56" y="191"/>
                    </a:lnTo>
                    <a:lnTo>
                      <a:pt x="60" y="201"/>
                    </a:lnTo>
                    <a:lnTo>
                      <a:pt x="68" y="210"/>
                    </a:lnTo>
                    <a:lnTo>
                      <a:pt x="71" y="223"/>
                    </a:lnTo>
                    <a:lnTo>
                      <a:pt x="71" y="229"/>
                    </a:lnTo>
                    <a:lnTo>
                      <a:pt x="70" y="230"/>
                    </a:lnTo>
                    <a:lnTo>
                      <a:pt x="64" y="246"/>
                    </a:lnTo>
                    <a:lnTo>
                      <a:pt x="60" y="248"/>
                    </a:lnTo>
                    <a:lnTo>
                      <a:pt x="60" y="257"/>
                    </a:lnTo>
                    <a:lnTo>
                      <a:pt x="63" y="260"/>
                    </a:lnTo>
                    <a:lnTo>
                      <a:pt x="66" y="270"/>
                    </a:lnTo>
                    <a:lnTo>
                      <a:pt x="67" y="280"/>
                    </a:lnTo>
                    <a:lnTo>
                      <a:pt x="66" y="289"/>
                    </a:lnTo>
                    <a:lnTo>
                      <a:pt x="71" y="297"/>
                    </a:lnTo>
                    <a:lnTo>
                      <a:pt x="74" y="299"/>
                    </a:lnTo>
                    <a:lnTo>
                      <a:pt x="74" y="301"/>
                    </a:lnTo>
                    <a:lnTo>
                      <a:pt x="75" y="310"/>
                    </a:lnTo>
                    <a:lnTo>
                      <a:pt x="77" y="310"/>
                    </a:lnTo>
                    <a:lnTo>
                      <a:pt x="77" y="313"/>
                    </a:lnTo>
                    <a:lnTo>
                      <a:pt x="63" y="327"/>
                    </a:lnTo>
                    <a:lnTo>
                      <a:pt x="52" y="331"/>
                    </a:lnTo>
                    <a:lnTo>
                      <a:pt x="52" y="328"/>
                    </a:lnTo>
                    <a:lnTo>
                      <a:pt x="51" y="328"/>
                    </a:lnTo>
                    <a:lnTo>
                      <a:pt x="45" y="327"/>
                    </a:lnTo>
                    <a:lnTo>
                      <a:pt x="44" y="327"/>
                    </a:lnTo>
                    <a:lnTo>
                      <a:pt x="38" y="330"/>
                    </a:lnTo>
                    <a:lnTo>
                      <a:pt x="34" y="334"/>
                    </a:lnTo>
                    <a:lnTo>
                      <a:pt x="28" y="344"/>
                    </a:lnTo>
                    <a:lnTo>
                      <a:pt x="24" y="349"/>
                    </a:lnTo>
                    <a:lnTo>
                      <a:pt x="22" y="352"/>
                    </a:lnTo>
                    <a:lnTo>
                      <a:pt x="7" y="352"/>
                    </a:lnTo>
                    <a:lnTo>
                      <a:pt x="3" y="359"/>
                    </a:lnTo>
                    <a:lnTo>
                      <a:pt x="0" y="357"/>
                    </a:lnTo>
                    <a:lnTo>
                      <a:pt x="0" y="36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97" name="Freeform 5149">
                <a:extLst>
                  <a:ext uri="{FF2B5EF4-FFF2-40B4-BE49-F238E27FC236}">
                    <a16:creationId xmlns:a16="http://schemas.microsoft.com/office/drawing/2014/main" id="{86DE28DE-DD01-DBC9-29A4-3CF2C02DB4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9" y="3003"/>
                <a:ext cx="24" cy="5"/>
              </a:xfrm>
              <a:custGeom>
                <a:avLst/>
                <a:gdLst>
                  <a:gd name="T0" fmla="*/ 99 w 99"/>
                  <a:gd name="T1" fmla="*/ 8 h 18"/>
                  <a:gd name="T2" fmla="*/ 97 w 99"/>
                  <a:gd name="T3" fmla="*/ 7 h 18"/>
                  <a:gd name="T4" fmla="*/ 86 w 99"/>
                  <a:gd name="T5" fmla="*/ 0 h 18"/>
                  <a:gd name="T6" fmla="*/ 83 w 99"/>
                  <a:gd name="T7" fmla="*/ 0 h 18"/>
                  <a:gd name="T8" fmla="*/ 74 w 99"/>
                  <a:gd name="T9" fmla="*/ 4 h 18"/>
                  <a:gd name="T10" fmla="*/ 56 w 99"/>
                  <a:gd name="T11" fmla="*/ 17 h 18"/>
                  <a:gd name="T12" fmla="*/ 50 w 99"/>
                  <a:gd name="T13" fmla="*/ 12 h 18"/>
                  <a:gd name="T14" fmla="*/ 40 w 99"/>
                  <a:gd name="T15" fmla="*/ 3 h 18"/>
                  <a:gd name="T16" fmla="*/ 39 w 99"/>
                  <a:gd name="T17" fmla="*/ 3 h 18"/>
                  <a:gd name="T18" fmla="*/ 37 w 99"/>
                  <a:gd name="T19" fmla="*/ 11 h 18"/>
                  <a:gd name="T20" fmla="*/ 22 w 99"/>
                  <a:gd name="T21" fmla="*/ 14 h 18"/>
                  <a:gd name="T22" fmla="*/ 16 w 99"/>
                  <a:gd name="T23" fmla="*/ 12 h 18"/>
                  <a:gd name="T24" fmla="*/ 11 w 99"/>
                  <a:gd name="T25" fmla="*/ 14 h 18"/>
                  <a:gd name="T26" fmla="*/ 8 w 99"/>
                  <a:gd name="T27" fmla="*/ 18 h 18"/>
                  <a:gd name="T28" fmla="*/ 0 w 99"/>
                  <a:gd name="T29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99" h="18">
                    <a:moveTo>
                      <a:pt x="99" y="8"/>
                    </a:moveTo>
                    <a:lnTo>
                      <a:pt x="97" y="7"/>
                    </a:lnTo>
                    <a:lnTo>
                      <a:pt x="86" y="0"/>
                    </a:lnTo>
                    <a:lnTo>
                      <a:pt x="83" y="0"/>
                    </a:lnTo>
                    <a:lnTo>
                      <a:pt x="74" y="4"/>
                    </a:lnTo>
                    <a:lnTo>
                      <a:pt x="56" y="17"/>
                    </a:lnTo>
                    <a:lnTo>
                      <a:pt x="50" y="12"/>
                    </a:lnTo>
                    <a:lnTo>
                      <a:pt x="40" y="3"/>
                    </a:lnTo>
                    <a:lnTo>
                      <a:pt x="39" y="3"/>
                    </a:lnTo>
                    <a:lnTo>
                      <a:pt x="37" y="11"/>
                    </a:lnTo>
                    <a:lnTo>
                      <a:pt x="22" y="14"/>
                    </a:lnTo>
                    <a:lnTo>
                      <a:pt x="16" y="12"/>
                    </a:lnTo>
                    <a:lnTo>
                      <a:pt x="11" y="14"/>
                    </a:lnTo>
                    <a:lnTo>
                      <a:pt x="8" y="18"/>
                    </a:lnTo>
                    <a:lnTo>
                      <a:pt x="0" y="1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98" name="Freeform 5150">
                <a:extLst>
                  <a:ext uri="{FF2B5EF4-FFF2-40B4-BE49-F238E27FC236}">
                    <a16:creationId xmlns:a16="http://schemas.microsoft.com/office/drawing/2014/main" id="{73C17A8E-F292-A2BA-BE05-4348F5E1B2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8" y="2921"/>
                <a:ext cx="53" cy="9"/>
              </a:xfrm>
              <a:custGeom>
                <a:avLst/>
                <a:gdLst>
                  <a:gd name="T0" fmla="*/ 208 w 208"/>
                  <a:gd name="T1" fmla="*/ 33 h 38"/>
                  <a:gd name="T2" fmla="*/ 207 w 208"/>
                  <a:gd name="T3" fmla="*/ 33 h 38"/>
                  <a:gd name="T4" fmla="*/ 205 w 208"/>
                  <a:gd name="T5" fmla="*/ 35 h 38"/>
                  <a:gd name="T6" fmla="*/ 204 w 208"/>
                  <a:gd name="T7" fmla="*/ 38 h 38"/>
                  <a:gd name="T8" fmla="*/ 201 w 208"/>
                  <a:gd name="T9" fmla="*/ 38 h 38"/>
                  <a:gd name="T10" fmla="*/ 185 w 208"/>
                  <a:gd name="T11" fmla="*/ 35 h 38"/>
                  <a:gd name="T12" fmla="*/ 176 w 208"/>
                  <a:gd name="T13" fmla="*/ 36 h 38"/>
                  <a:gd name="T14" fmla="*/ 158 w 208"/>
                  <a:gd name="T15" fmla="*/ 36 h 38"/>
                  <a:gd name="T16" fmla="*/ 156 w 208"/>
                  <a:gd name="T17" fmla="*/ 38 h 38"/>
                  <a:gd name="T18" fmla="*/ 149 w 208"/>
                  <a:gd name="T19" fmla="*/ 36 h 38"/>
                  <a:gd name="T20" fmla="*/ 145 w 208"/>
                  <a:gd name="T21" fmla="*/ 32 h 38"/>
                  <a:gd name="T22" fmla="*/ 141 w 208"/>
                  <a:gd name="T23" fmla="*/ 24 h 38"/>
                  <a:gd name="T24" fmla="*/ 116 w 208"/>
                  <a:gd name="T25" fmla="*/ 7 h 38"/>
                  <a:gd name="T26" fmla="*/ 114 w 208"/>
                  <a:gd name="T27" fmla="*/ 6 h 38"/>
                  <a:gd name="T28" fmla="*/ 101 w 208"/>
                  <a:gd name="T29" fmla="*/ 0 h 38"/>
                  <a:gd name="T30" fmla="*/ 96 w 208"/>
                  <a:gd name="T31" fmla="*/ 2 h 38"/>
                  <a:gd name="T32" fmla="*/ 96 w 208"/>
                  <a:gd name="T33" fmla="*/ 4 h 38"/>
                  <a:gd name="T34" fmla="*/ 95 w 208"/>
                  <a:gd name="T35" fmla="*/ 13 h 38"/>
                  <a:gd name="T36" fmla="*/ 95 w 208"/>
                  <a:gd name="T37" fmla="*/ 20 h 38"/>
                  <a:gd name="T38" fmla="*/ 96 w 208"/>
                  <a:gd name="T39" fmla="*/ 29 h 38"/>
                  <a:gd name="T40" fmla="*/ 94 w 208"/>
                  <a:gd name="T41" fmla="*/ 36 h 38"/>
                  <a:gd name="T42" fmla="*/ 87 w 208"/>
                  <a:gd name="T43" fmla="*/ 38 h 38"/>
                  <a:gd name="T44" fmla="*/ 77 w 208"/>
                  <a:gd name="T45" fmla="*/ 38 h 38"/>
                  <a:gd name="T46" fmla="*/ 65 w 208"/>
                  <a:gd name="T47" fmla="*/ 23 h 38"/>
                  <a:gd name="T48" fmla="*/ 64 w 208"/>
                  <a:gd name="T49" fmla="*/ 21 h 38"/>
                  <a:gd name="T50" fmla="*/ 43 w 208"/>
                  <a:gd name="T51" fmla="*/ 21 h 38"/>
                  <a:gd name="T52" fmla="*/ 15 w 208"/>
                  <a:gd name="T53" fmla="*/ 25 h 38"/>
                  <a:gd name="T54" fmla="*/ 0 w 208"/>
                  <a:gd name="T55" fmla="*/ 25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208" h="38">
                    <a:moveTo>
                      <a:pt x="208" y="33"/>
                    </a:moveTo>
                    <a:lnTo>
                      <a:pt x="207" y="33"/>
                    </a:lnTo>
                    <a:lnTo>
                      <a:pt x="205" y="35"/>
                    </a:lnTo>
                    <a:lnTo>
                      <a:pt x="204" y="38"/>
                    </a:lnTo>
                    <a:lnTo>
                      <a:pt x="201" y="38"/>
                    </a:lnTo>
                    <a:lnTo>
                      <a:pt x="185" y="35"/>
                    </a:lnTo>
                    <a:lnTo>
                      <a:pt x="176" y="36"/>
                    </a:lnTo>
                    <a:lnTo>
                      <a:pt x="158" y="36"/>
                    </a:lnTo>
                    <a:lnTo>
                      <a:pt x="156" y="38"/>
                    </a:lnTo>
                    <a:lnTo>
                      <a:pt x="149" y="36"/>
                    </a:lnTo>
                    <a:lnTo>
                      <a:pt x="145" y="32"/>
                    </a:lnTo>
                    <a:lnTo>
                      <a:pt x="141" y="24"/>
                    </a:lnTo>
                    <a:lnTo>
                      <a:pt x="116" y="7"/>
                    </a:lnTo>
                    <a:lnTo>
                      <a:pt x="114" y="6"/>
                    </a:lnTo>
                    <a:lnTo>
                      <a:pt x="101" y="0"/>
                    </a:lnTo>
                    <a:lnTo>
                      <a:pt x="96" y="2"/>
                    </a:lnTo>
                    <a:lnTo>
                      <a:pt x="96" y="4"/>
                    </a:lnTo>
                    <a:lnTo>
                      <a:pt x="95" y="13"/>
                    </a:lnTo>
                    <a:lnTo>
                      <a:pt x="95" y="20"/>
                    </a:lnTo>
                    <a:lnTo>
                      <a:pt x="96" y="29"/>
                    </a:lnTo>
                    <a:lnTo>
                      <a:pt x="94" y="36"/>
                    </a:lnTo>
                    <a:lnTo>
                      <a:pt x="87" y="38"/>
                    </a:lnTo>
                    <a:lnTo>
                      <a:pt x="77" y="38"/>
                    </a:lnTo>
                    <a:lnTo>
                      <a:pt x="65" y="23"/>
                    </a:lnTo>
                    <a:lnTo>
                      <a:pt x="64" y="21"/>
                    </a:lnTo>
                    <a:lnTo>
                      <a:pt x="43" y="21"/>
                    </a:lnTo>
                    <a:lnTo>
                      <a:pt x="15" y="25"/>
                    </a:lnTo>
                    <a:lnTo>
                      <a:pt x="0" y="2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99" name="Freeform 5151">
                <a:extLst>
                  <a:ext uri="{FF2B5EF4-FFF2-40B4-BE49-F238E27FC236}">
                    <a16:creationId xmlns:a16="http://schemas.microsoft.com/office/drawing/2014/main" id="{AA46A4D6-0766-CCC9-D768-7835DAF86E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3" y="2927"/>
                <a:ext cx="44" cy="78"/>
              </a:xfrm>
              <a:custGeom>
                <a:avLst/>
                <a:gdLst>
                  <a:gd name="T0" fmla="*/ 138 w 176"/>
                  <a:gd name="T1" fmla="*/ 16 h 313"/>
                  <a:gd name="T2" fmla="*/ 139 w 176"/>
                  <a:gd name="T3" fmla="*/ 18 h 313"/>
                  <a:gd name="T4" fmla="*/ 149 w 176"/>
                  <a:gd name="T5" fmla="*/ 38 h 313"/>
                  <a:gd name="T6" fmla="*/ 163 w 176"/>
                  <a:gd name="T7" fmla="*/ 51 h 313"/>
                  <a:gd name="T8" fmla="*/ 170 w 176"/>
                  <a:gd name="T9" fmla="*/ 55 h 313"/>
                  <a:gd name="T10" fmla="*/ 175 w 176"/>
                  <a:gd name="T11" fmla="*/ 62 h 313"/>
                  <a:gd name="T12" fmla="*/ 173 w 176"/>
                  <a:gd name="T13" fmla="*/ 77 h 313"/>
                  <a:gd name="T14" fmla="*/ 162 w 176"/>
                  <a:gd name="T15" fmla="*/ 111 h 313"/>
                  <a:gd name="T16" fmla="*/ 156 w 176"/>
                  <a:gd name="T17" fmla="*/ 130 h 313"/>
                  <a:gd name="T18" fmla="*/ 155 w 176"/>
                  <a:gd name="T19" fmla="*/ 138 h 313"/>
                  <a:gd name="T20" fmla="*/ 149 w 176"/>
                  <a:gd name="T21" fmla="*/ 141 h 313"/>
                  <a:gd name="T22" fmla="*/ 148 w 176"/>
                  <a:gd name="T23" fmla="*/ 148 h 313"/>
                  <a:gd name="T24" fmla="*/ 144 w 176"/>
                  <a:gd name="T25" fmla="*/ 150 h 313"/>
                  <a:gd name="T26" fmla="*/ 123 w 176"/>
                  <a:gd name="T27" fmla="*/ 140 h 313"/>
                  <a:gd name="T28" fmla="*/ 105 w 176"/>
                  <a:gd name="T29" fmla="*/ 154 h 313"/>
                  <a:gd name="T30" fmla="*/ 99 w 176"/>
                  <a:gd name="T31" fmla="*/ 168 h 313"/>
                  <a:gd name="T32" fmla="*/ 98 w 176"/>
                  <a:gd name="T33" fmla="*/ 172 h 313"/>
                  <a:gd name="T34" fmla="*/ 93 w 176"/>
                  <a:gd name="T35" fmla="*/ 171 h 313"/>
                  <a:gd name="T36" fmla="*/ 85 w 176"/>
                  <a:gd name="T37" fmla="*/ 166 h 313"/>
                  <a:gd name="T38" fmla="*/ 65 w 176"/>
                  <a:gd name="T39" fmla="*/ 172 h 313"/>
                  <a:gd name="T40" fmla="*/ 64 w 176"/>
                  <a:gd name="T41" fmla="*/ 173 h 313"/>
                  <a:gd name="T42" fmla="*/ 60 w 176"/>
                  <a:gd name="T43" fmla="*/ 176 h 313"/>
                  <a:gd name="T44" fmla="*/ 33 w 176"/>
                  <a:gd name="T45" fmla="*/ 175 h 313"/>
                  <a:gd name="T46" fmla="*/ 38 w 176"/>
                  <a:gd name="T47" fmla="*/ 185 h 313"/>
                  <a:gd name="T48" fmla="*/ 43 w 176"/>
                  <a:gd name="T49" fmla="*/ 195 h 313"/>
                  <a:gd name="T50" fmla="*/ 38 w 176"/>
                  <a:gd name="T51" fmla="*/ 196 h 313"/>
                  <a:gd name="T52" fmla="*/ 8 w 176"/>
                  <a:gd name="T53" fmla="*/ 193 h 313"/>
                  <a:gd name="T54" fmla="*/ 5 w 176"/>
                  <a:gd name="T55" fmla="*/ 195 h 313"/>
                  <a:gd name="T56" fmla="*/ 5 w 176"/>
                  <a:gd name="T57" fmla="*/ 197 h 313"/>
                  <a:gd name="T58" fmla="*/ 14 w 176"/>
                  <a:gd name="T59" fmla="*/ 225 h 313"/>
                  <a:gd name="T60" fmla="*/ 14 w 176"/>
                  <a:gd name="T61" fmla="*/ 233 h 313"/>
                  <a:gd name="T62" fmla="*/ 12 w 176"/>
                  <a:gd name="T63" fmla="*/ 238 h 313"/>
                  <a:gd name="T64" fmla="*/ 14 w 176"/>
                  <a:gd name="T65" fmla="*/ 240 h 313"/>
                  <a:gd name="T66" fmla="*/ 19 w 176"/>
                  <a:gd name="T67" fmla="*/ 245 h 313"/>
                  <a:gd name="T68" fmla="*/ 32 w 176"/>
                  <a:gd name="T69" fmla="*/ 246 h 313"/>
                  <a:gd name="T70" fmla="*/ 38 w 176"/>
                  <a:gd name="T71" fmla="*/ 248 h 313"/>
                  <a:gd name="T72" fmla="*/ 41 w 176"/>
                  <a:gd name="T73" fmla="*/ 252 h 313"/>
                  <a:gd name="T74" fmla="*/ 42 w 176"/>
                  <a:gd name="T75" fmla="*/ 259 h 313"/>
                  <a:gd name="T76" fmla="*/ 29 w 176"/>
                  <a:gd name="T77" fmla="*/ 264 h 313"/>
                  <a:gd name="T78" fmla="*/ 11 w 176"/>
                  <a:gd name="T79" fmla="*/ 278 h 313"/>
                  <a:gd name="T80" fmla="*/ 3 w 176"/>
                  <a:gd name="T81" fmla="*/ 306 h 3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76" h="313">
                    <a:moveTo>
                      <a:pt x="141" y="0"/>
                    </a:moveTo>
                    <a:lnTo>
                      <a:pt x="138" y="16"/>
                    </a:lnTo>
                    <a:lnTo>
                      <a:pt x="138" y="17"/>
                    </a:lnTo>
                    <a:lnTo>
                      <a:pt x="139" y="18"/>
                    </a:lnTo>
                    <a:lnTo>
                      <a:pt x="148" y="34"/>
                    </a:lnTo>
                    <a:lnTo>
                      <a:pt x="149" y="38"/>
                    </a:lnTo>
                    <a:lnTo>
                      <a:pt x="149" y="39"/>
                    </a:lnTo>
                    <a:lnTo>
                      <a:pt x="163" y="51"/>
                    </a:lnTo>
                    <a:lnTo>
                      <a:pt x="168" y="52"/>
                    </a:lnTo>
                    <a:lnTo>
                      <a:pt x="170" y="55"/>
                    </a:lnTo>
                    <a:lnTo>
                      <a:pt x="175" y="60"/>
                    </a:lnTo>
                    <a:lnTo>
                      <a:pt x="175" y="62"/>
                    </a:lnTo>
                    <a:lnTo>
                      <a:pt x="176" y="65"/>
                    </a:lnTo>
                    <a:lnTo>
                      <a:pt x="173" y="77"/>
                    </a:lnTo>
                    <a:lnTo>
                      <a:pt x="163" y="92"/>
                    </a:lnTo>
                    <a:lnTo>
                      <a:pt x="162" y="111"/>
                    </a:lnTo>
                    <a:lnTo>
                      <a:pt x="158" y="128"/>
                    </a:lnTo>
                    <a:lnTo>
                      <a:pt x="156" y="130"/>
                    </a:lnTo>
                    <a:lnTo>
                      <a:pt x="156" y="133"/>
                    </a:lnTo>
                    <a:lnTo>
                      <a:pt x="155" y="138"/>
                    </a:lnTo>
                    <a:lnTo>
                      <a:pt x="152" y="138"/>
                    </a:lnTo>
                    <a:lnTo>
                      <a:pt x="149" y="141"/>
                    </a:lnTo>
                    <a:lnTo>
                      <a:pt x="149" y="147"/>
                    </a:lnTo>
                    <a:lnTo>
                      <a:pt x="148" y="148"/>
                    </a:lnTo>
                    <a:lnTo>
                      <a:pt x="148" y="150"/>
                    </a:lnTo>
                    <a:lnTo>
                      <a:pt x="144" y="150"/>
                    </a:lnTo>
                    <a:lnTo>
                      <a:pt x="124" y="140"/>
                    </a:lnTo>
                    <a:lnTo>
                      <a:pt x="123" y="140"/>
                    </a:lnTo>
                    <a:lnTo>
                      <a:pt x="112" y="151"/>
                    </a:lnTo>
                    <a:lnTo>
                      <a:pt x="105" y="154"/>
                    </a:lnTo>
                    <a:lnTo>
                      <a:pt x="102" y="159"/>
                    </a:lnTo>
                    <a:lnTo>
                      <a:pt x="99" y="168"/>
                    </a:lnTo>
                    <a:lnTo>
                      <a:pt x="99" y="173"/>
                    </a:lnTo>
                    <a:lnTo>
                      <a:pt x="98" y="172"/>
                    </a:lnTo>
                    <a:lnTo>
                      <a:pt x="95" y="171"/>
                    </a:lnTo>
                    <a:lnTo>
                      <a:pt x="93" y="171"/>
                    </a:lnTo>
                    <a:lnTo>
                      <a:pt x="88" y="166"/>
                    </a:lnTo>
                    <a:lnTo>
                      <a:pt x="85" y="166"/>
                    </a:lnTo>
                    <a:lnTo>
                      <a:pt x="81" y="165"/>
                    </a:lnTo>
                    <a:lnTo>
                      <a:pt x="65" y="172"/>
                    </a:lnTo>
                    <a:lnTo>
                      <a:pt x="64" y="172"/>
                    </a:lnTo>
                    <a:lnTo>
                      <a:pt x="64" y="173"/>
                    </a:lnTo>
                    <a:lnTo>
                      <a:pt x="61" y="175"/>
                    </a:lnTo>
                    <a:lnTo>
                      <a:pt x="60" y="176"/>
                    </a:lnTo>
                    <a:lnTo>
                      <a:pt x="42" y="176"/>
                    </a:lnTo>
                    <a:lnTo>
                      <a:pt x="33" y="175"/>
                    </a:lnTo>
                    <a:lnTo>
                      <a:pt x="33" y="182"/>
                    </a:lnTo>
                    <a:lnTo>
                      <a:pt x="38" y="185"/>
                    </a:lnTo>
                    <a:lnTo>
                      <a:pt x="45" y="193"/>
                    </a:lnTo>
                    <a:lnTo>
                      <a:pt x="43" y="195"/>
                    </a:lnTo>
                    <a:lnTo>
                      <a:pt x="43" y="196"/>
                    </a:lnTo>
                    <a:lnTo>
                      <a:pt x="38" y="196"/>
                    </a:lnTo>
                    <a:lnTo>
                      <a:pt x="22" y="188"/>
                    </a:lnTo>
                    <a:lnTo>
                      <a:pt x="8" y="193"/>
                    </a:lnTo>
                    <a:lnTo>
                      <a:pt x="7" y="193"/>
                    </a:lnTo>
                    <a:lnTo>
                      <a:pt x="5" y="195"/>
                    </a:lnTo>
                    <a:lnTo>
                      <a:pt x="7" y="195"/>
                    </a:lnTo>
                    <a:lnTo>
                      <a:pt x="5" y="197"/>
                    </a:lnTo>
                    <a:lnTo>
                      <a:pt x="5" y="199"/>
                    </a:lnTo>
                    <a:lnTo>
                      <a:pt x="14" y="225"/>
                    </a:lnTo>
                    <a:lnTo>
                      <a:pt x="15" y="232"/>
                    </a:lnTo>
                    <a:lnTo>
                      <a:pt x="14" y="233"/>
                    </a:lnTo>
                    <a:lnTo>
                      <a:pt x="14" y="235"/>
                    </a:lnTo>
                    <a:lnTo>
                      <a:pt x="12" y="238"/>
                    </a:lnTo>
                    <a:lnTo>
                      <a:pt x="12" y="239"/>
                    </a:lnTo>
                    <a:lnTo>
                      <a:pt x="14" y="240"/>
                    </a:lnTo>
                    <a:lnTo>
                      <a:pt x="15" y="240"/>
                    </a:lnTo>
                    <a:lnTo>
                      <a:pt x="19" y="245"/>
                    </a:lnTo>
                    <a:lnTo>
                      <a:pt x="28" y="246"/>
                    </a:lnTo>
                    <a:lnTo>
                      <a:pt x="32" y="246"/>
                    </a:lnTo>
                    <a:lnTo>
                      <a:pt x="36" y="248"/>
                    </a:lnTo>
                    <a:lnTo>
                      <a:pt x="38" y="248"/>
                    </a:lnTo>
                    <a:lnTo>
                      <a:pt x="39" y="249"/>
                    </a:lnTo>
                    <a:lnTo>
                      <a:pt x="41" y="252"/>
                    </a:lnTo>
                    <a:lnTo>
                      <a:pt x="41" y="255"/>
                    </a:lnTo>
                    <a:lnTo>
                      <a:pt x="42" y="259"/>
                    </a:lnTo>
                    <a:lnTo>
                      <a:pt x="42" y="262"/>
                    </a:lnTo>
                    <a:lnTo>
                      <a:pt x="29" y="264"/>
                    </a:lnTo>
                    <a:lnTo>
                      <a:pt x="17" y="272"/>
                    </a:lnTo>
                    <a:lnTo>
                      <a:pt x="11" y="278"/>
                    </a:lnTo>
                    <a:lnTo>
                      <a:pt x="5" y="289"/>
                    </a:lnTo>
                    <a:lnTo>
                      <a:pt x="3" y="306"/>
                    </a:lnTo>
                    <a:lnTo>
                      <a:pt x="0" y="31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00" name="Freeform 5152">
                <a:extLst>
                  <a:ext uri="{FF2B5EF4-FFF2-40B4-BE49-F238E27FC236}">
                    <a16:creationId xmlns:a16="http://schemas.microsoft.com/office/drawing/2014/main" id="{C291D775-5682-086D-A7B6-A9EA8BDFEC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1" y="3003"/>
                <a:ext cx="61" cy="12"/>
              </a:xfrm>
              <a:custGeom>
                <a:avLst/>
                <a:gdLst>
                  <a:gd name="T0" fmla="*/ 9 w 245"/>
                  <a:gd name="T1" fmla="*/ 8 h 48"/>
                  <a:gd name="T2" fmla="*/ 7 w 245"/>
                  <a:gd name="T3" fmla="*/ 10 h 48"/>
                  <a:gd name="T4" fmla="*/ 0 w 245"/>
                  <a:gd name="T5" fmla="*/ 22 h 48"/>
                  <a:gd name="T6" fmla="*/ 0 w 245"/>
                  <a:gd name="T7" fmla="*/ 25 h 48"/>
                  <a:gd name="T8" fmla="*/ 9 w 245"/>
                  <a:gd name="T9" fmla="*/ 33 h 48"/>
                  <a:gd name="T10" fmla="*/ 14 w 245"/>
                  <a:gd name="T11" fmla="*/ 36 h 48"/>
                  <a:gd name="T12" fmla="*/ 28 w 245"/>
                  <a:gd name="T13" fmla="*/ 46 h 48"/>
                  <a:gd name="T14" fmla="*/ 30 w 245"/>
                  <a:gd name="T15" fmla="*/ 46 h 48"/>
                  <a:gd name="T16" fmla="*/ 37 w 245"/>
                  <a:gd name="T17" fmla="*/ 48 h 48"/>
                  <a:gd name="T18" fmla="*/ 40 w 245"/>
                  <a:gd name="T19" fmla="*/ 48 h 48"/>
                  <a:gd name="T20" fmla="*/ 48 w 245"/>
                  <a:gd name="T21" fmla="*/ 47 h 48"/>
                  <a:gd name="T22" fmla="*/ 50 w 245"/>
                  <a:gd name="T23" fmla="*/ 47 h 48"/>
                  <a:gd name="T24" fmla="*/ 65 w 245"/>
                  <a:gd name="T25" fmla="*/ 41 h 48"/>
                  <a:gd name="T26" fmla="*/ 74 w 245"/>
                  <a:gd name="T27" fmla="*/ 40 h 48"/>
                  <a:gd name="T28" fmla="*/ 88 w 245"/>
                  <a:gd name="T29" fmla="*/ 36 h 48"/>
                  <a:gd name="T30" fmla="*/ 102 w 245"/>
                  <a:gd name="T31" fmla="*/ 36 h 48"/>
                  <a:gd name="T32" fmla="*/ 114 w 245"/>
                  <a:gd name="T33" fmla="*/ 39 h 48"/>
                  <a:gd name="T34" fmla="*/ 115 w 245"/>
                  <a:gd name="T35" fmla="*/ 40 h 48"/>
                  <a:gd name="T36" fmla="*/ 118 w 245"/>
                  <a:gd name="T37" fmla="*/ 41 h 48"/>
                  <a:gd name="T38" fmla="*/ 126 w 245"/>
                  <a:gd name="T39" fmla="*/ 47 h 48"/>
                  <a:gd name="T40" fmla="*/ 127 w 245"/>
                  <a:gd name="T41" fmla="*/ 47 h 48"/>
                  <a:gd name="T42" fmla="*/ 129 w 245"/>
                  <a:gd name="T43" fmla="*/ 48 h 48"/>
                  <a:gd name="T44" fmla="*/ 136 w 245"/>
                  <a:gd name="T45" fmla="*/ 47 h 48"/>
                  <a:gd name="T46" fmla="*/ 139 w 245"/>
                  <a:gd name="T47" fmla="*/ 47 h 48"/>
                  <a:gd name="T48" fmla="*/ 147 w 245"/>
                  <a:gd name="T49" fmla="*/ 40 h 48"/>
                  <a:gd name="T50" fmla="*/ 161 w 245"/>
                  <a:gd name="T51" fmla="*/ 33 h 48"/>
                  <a:gd name="T52" fmla="*/ 168 w 245"/>
                  <a:gd name="T53" fmla="*/ 32 h 48"/>
                  <a:gd name="T54" fmla="*/ 178 w 245"/>
                  <a:gd name="T55" fmla="*/ 22 h 48"/>
                  <a:gd name="T56" fmla="*/ 179 w 245"/>
                  <a:gd name="T57" fmla="*/ 19 h 48"/>
                  <a:gd name="T58" fmla="*/ 200 w 245"/>
                  <a:gd name="T59" fmla="*/ 12 h 48"/>
                  <a:gd name="T60" fmla="*/ 217 w 245"/>
                  <a:gd name="T61" fmla="*/ 1 h 48"/>
                  <a:gd name="T62" fmla="*/ 217 w 245"/>
                  <a:gd name="T63" fmla="*/ 0 h 48"/>
                  <a:gd name="T64" fmla="*/ 220 w 245"/>
                  <a:gd name="T65" fmla="*/ 0 h 48"/>
                  <a:gd name="T66" fmla="*/ 228 w 245"/>
                  <a:gd name="T67" fmla="*/ 7 h 48"/>
                  <a:gd name="T68" fmla="*/ 234 w 245"/>
                  <a:gd name="T69" fmla="*/ 10 h 48"/>
                  <a:gd name="T70" fmla="*/ 245 w 245"/>
                  <a:gd name="T71" fmla="*/ 1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45" h="48">
                    <a:moveTo>
                      <a:pt x="9" y="8"/>
                    </a:moveTo>
                    <a:lnTo>
                      <a:pt x="7" y="10"/>
                    </a:lnTo>
                    <a:lnTo>
                      <a:pt x="0" y="22"/>
                    </a:lnTo>
                    <a:lnTo>
                      <a:pt x="0" y="25"/>
                    </a:lnTo>
                    <a:lnTo>
                      <a:pt x="9" y="33"/>
                    </a:lnTo>
                    <a:lnTo>
                      <a:pt x="14" y="36"/>
                    </a:lnTo>
                    <a:lnTo>
                      <a:pt x="28" y="46"/>
                    </a:lnTo>
                    <a:lnTo>
                      <a:pt x="30" y="46"/>
                    </a:lnTo>
                    <a:lnTo>
                      <a:pt x="37" y="48"/>
                    </a:lnTo>
                    <a:lnTo>
                      <a:pt x="40" y="48"/>
                    </a:lnTo>
                    <a:lnTo>
                      <a:pt x="48" y="47"/>
                    </a:lnTo>
                    <a:lnTo>
                      <a:pt x="50" y="47"/>
                    </a:lnTo>
                    <a:lnTo>
                      <a:pt x="65" y="41"/>
                    </a:lnTo>
                    <a:lnTo>
                      <a:pt x="74" y="40"/>
                    </a:lnTo>
                    <a:lnTo>
                      <a:pt x="88" y="36"/>
                    </a:lnTo>
                    <a:lnTo>
                      <a:pt x="102" y="36"/>
                    </a:lnTo>
                    <a:lnTo>
                      <a:pt x="114" y="39"/>
                    </a:lnTo>
                    <a:lnTo>
                      <a:pt x="115" y="40"/>
                    </a:lnTo>
                    <a:lnTo>
                      <a:pt x="118" y="41"/>
                    </a:lnTo>
                    <a:lnTo>
                      <a:pt x="126" y="47"/>
                    </a:lnTo>
                    <a:lnTo>
                      <a:pt x="127" y="47"/>
                    </a:lnTo>
                    <a:lnTo>
                      <a:pt x="129" y="48"/>
                    </a:lnTo>
                    <a:lnTo>
                      <a:pt x="136" y="47"/>
                    </a:lnTo>
                    <a:lnTo>
                      <a:pt x="139" y="47"/>
                    </a:lnTo>
                    <a:lnTo>
                      <a:pt x="147" y="40"/>
                    </a:lnTo>
                    <a:lnTo>
                      <a:pt x="161" y="33"/>
                    </a:lnTo>
                    <a:lnTo>
                      <a:pt x="168" y="32"/>
                    </a:lnTo>
                    <a:lnTo>
                      <a:pt x="178" y="22"/>
                    </a:lnTo>
                    <a:lnTo>
                      <a:pt x="179" y="19"/>
                    </a:lnTo>
                    <a:lnTo>
                      <a:pt x="200" y="12"/>
                    </a:lnTo>
                    <a:lnTo>
                      <a:pt x="217" y="1"/>
                    </a:lnTo>
                    <a:lnTo>
                      <a:pt x="217" y="0"/>
                    </a:lnTo>
                    <a:lnTo>
                      <a:pt x="220" y="0"/>
                    </a:lnTo>
                    <a:lnTo>
                      <a:pt x="228" y="7"/>
                    </a:lnTo>
                    <a:lnTo>
                      <a:pt x="234" y="10"/>
                    </a:lnTo>
                    <a:lnTo>
                      <a:pt x="245" y="1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01" name="Freeform 5153">
                <a:extLst>
                  <a:ext uri="{FF2B5EF4-FFF2-40B4-BE49-F238E27FC236}">
                    <a16:creationId xmlns:a16="http://schemas.microsoft.com/office/drawing/2014/main" id="{71095B31-C36C-91BB-8680-8638F1DE2B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2" y="3006"/>
                <a:ext cx="65" cy="18"/>
              </a:xfrm>
              <a:custGeom>
                <a:avLst/>
                <a:gdLst>
                  <a:gd name="T0" fmla="*/ 260 w 260"/>
                  <a:gd name="T1" fmla="*/ 74 h 74"/>
                  <a:gd name="T2" fmla="*/ 257 w 260"/>
                  <a:gd name="T3" fmla="*/ 72 h 74"/>
                  <a:gd name="T4" fmla="*/ 247 w 260"/>
                  <a:gd name="T5" fmla="*/ 72 h 74"/>
                  <a:gd name="T6" fmla="*/ 227 w 260"/>
                  <a:gd name="T7" fmla="*/ 67 h 74"/>
                  <a:gd name="T8" fmla="*/ 212 w 260"/>
                  <a:gd name="T9" fmla="*/ 58 h 74"/>
                  <a:gd name="T10" fmla="*/ 207 w 260"/>
                  <a:gd name="T11" fmla="*/ 53 h 74"/>
                  <a:gd name="T12" fmla="*/ 205 w 260"/>
                  <a:gd name="T13" fmla="*/ 51 h 74"/>
                  <a:gd name="T14" fmla="*/ 152 w 260"/>
                  <a:gd name="T15" fmla="*/ 27 h 74"/>
                  <a:gd name="T16" fmla="*/ 141 w 260"/>
                  <a:gd name="T17" fmla="*/ 27 h 74"/>
                  <a:gd name="T18" fmla="*/ 140 w 260"/>
                  <a:gd name="T19" fmla="*/ 29 h 74"/>
                  <a:gd name="T20" fmla="*/ 128 w 260"/>
                  <a:gd name="T21" fmla="*/ 27 h 74"/>
                  <a:gd name="T22" fmla="*/ 113 w 260"/>
                  <a:gd name="T23" fmla="*/ 15 h 74"/>
                  <a:gd name="T24" fmla="*/ 113 w 260"/>
                  <a:gd name="T25" fmla="*/ 14 h 74"/>
                  <a:gd name="T26" fmla="*/ 110 w 260"/>
                  <a:gd name="T27" fmla="*/ 15 h 74"/>
                  <a:gd name="T28" fmla="*/ 106 w 260"/>
                  <a:gd name="T29" fmla="*/ 19 h 74"/>
                  <a:gd name="T30" fmla="*/ 105 w 260"/>
                  <a:gd name="T31" fmla="*/ 18 h 74"/>
                  <a:gd name="T32" fmla="*/ 105 w 260"/>
                  <a:gd name="T33" fmla="*/ 19 h 74"/>
                  <a:gd name="T34" fmla="*/ 103 w 260"/>
                  <a:gd name="T35" fmla="*/ 19 h 74"/>
                  <a:gd name="T36" fmla="*/ 93 w 260"/>
                  <a:gd name="T37" fmla="*/ 24 h 74"/>
                  <a:gd name="T38" fmla="*/ 89 w 260"/>
                  <a:gd name="T39" fmla="*/ 22 h 74"/>
                  <a:gd name="T40" fmla="*/ 89 w 260"/>
                  <a:gd name="T41" fmla="*/ 19 h 74"/>
                  <a:gd name="T42" fmla="*/ 88 w 260"/>
                  <a:gd name="T43" fmla="*/ 18 h 74"/>
                  <a:gd name="T44" fmla="*/ 79 w 260"/>
                  <a:gd name="T45" fmla="*/ 15 h 74"/>
                  <a:gd name="T46" fmla="*/ 61 w 260"/>
                  <a:gd name="T47" fmla="*/ 15 h 74"/>
                  <a:gd name="T48" fmla="*/ 52 w 260"/>
                  <a:gd name="T49" fmla="*/ 8 h 74"/>
                  <a:gd name="T50" fmla="*/ 45 w 260"/>
                  <a:gd name="T51" fmla="*/ 8 h 74"/>
                  <a:gd name="T52" fmla="*/ 42 w 260"/>
                  <a:gd name="T53" fmla="*/ 7 h 74"/>
                  <a:gd name="T54" fmla="*/ 29 w 260"/>
                  <a:gd name="T55" fmla="*/ 7 h 74"/>
                  <a:gd name="T56" fmla="*/ 22 w 260"/>
                  <a:gd name="T57" fmla="*/ 5 h 74"/>
                  <a:gd name="T58" fmla="*/ 18 w 260"/>
                  <a:gd name="T59" fmla="*/ 4 h 74"/>
                  <a:gd name="T60" fmla="*/ 16 w 260"/>
                  <a:gd name="T61" fmla="*/ 4 h 74"/>
                  <a:gd name="T62" fmla="*/ 12 w 260"/>
                  <a:gd name="T63" fmla="*/ 2 h 74"/>
                  <a:gd name="T64" fmla="*/ 11 w 260"/>
                  <a:gd name="T65" fmla="*/ 1 h 74"/>
                  <a:gd name="T66" fmla="*/ 0 w 260"/>
                  <a:gd name="T67" fmla="*/ 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60" h="74">
                    <a:moveTo>
                      <a:pt x="260" y="74"/>
                    </a:moveTo>
                    <a:lnTo>
                      <a:pt x="257" y="72"/>
                    </a:lnTo>
                    <a:lnTo>
                      <a:pt x="247" y="72"/>
                    </a:lnTo>
                    <a:lnTo>
                      <a:pt x="227" y="67"/>
                    </a:lnTo>
                    <a:lnTo>
                      <a:pt x="212" y="58"/>
                    </a:lnTo>
                    <a:lnTo>
                      <a:pt x="207" y="53"/>
                    </a:lnTo>
                    <a:lnTo>
                      <a:pt x="205" y="51"/>
                    </a:lnTo>
                    <a:lnTo>
                      <a:pt x="152" y="27"/>
                    </a:lnTo>
                    <a:lnTo>
                      <a:pt x="141" y="27"/>
                    </a:lnTo>
                    <a:lnTo>
                      <a:pt x="140" y="29"/>
                    </a:lnTo>
                    <a:lnTo>
                      <a:pt x="128" y="27"/>
                    </a:lnTo>
                    <a:lnTo>
                      <a:pt x="113" y="15"/>
                    </a:lnTo>
                    <a:lnTo>
                      <a:pt x="113" y="14"/>
                    </a:lnTo>
                    <a:lnTo>
                      <a:pt x="110" y="15"/>
                    </a:lnTo>
                    <a:lnTo>
                      <a:pt x="106" y="19"/>
                    </a:lnTo>
                    <a:lnTo>
                      <a:pt x="105" y="18"/>
                    </a:lnTo>
                    <a:lnTo>
                      <a:pt x="105" y="19"/>
                    </a:lnTo>
                    <a:lnTo>
                      <a:pt x="103" y="19"/>
                    </a:lnTo>
                    <a:lnTo>
                      <a:pt x="93" y="24"/>
                    </a:lnTo>
                    <a:lnTo>
                      <a:pt x="89" y="22"/>
                    </a:lnTo>
                    <a:lnTo>
                      <a:pt x="89" y="19"/>
                    </a:lnTo>
                    <a:lnTo>
                      <a:pt x="88" y="18"/>
                    </a:lnTo>
                    <a:lnTo>
                      <a:pt x="79" y="15"/>
                    </a:lnTo>
                    <a:lnTo>
                      <a:pt x="61" y="15"/>
                    </a:lnTo>
                    <a:lnTo>
                      <a:pt x="52" y="8"/>
                    </a:lnTo>
                    <a:lnTo>
                      <a:pt x="45" y="8"/>
                    </a:lnTo>
                    <a:lnTo>
                      <a:pt x="42" y="7"/>
                    </a:lnTo>
                    <a:lnTo>
                      <a:pt x="29" y="7"/>
                    </a:lnTo>
                    <a:lnTo>
                      <a:pt x="22" y="5"/>
                    </a:lnTo>
                    <a:lnTo>
                      <a:pt x="18" y="4"/>
                    </a:lnTo>
                    <a:lnTo>
                      <a:pt x="16" y="4"/>
                    </a:lnTo>
                    <a:lnTo>
                      <a:pt x="12" y="2"/>
                    </a:lnTo>
                    <a:lnTo>
                      <a:pt x="11" y="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02" name="Freeform 5154">
                <a:extLst>
                  <a:ext uri="{FF2B5EF4-FFF2-40B4-BE49-F238E27FC236}">
                    <a16:creationId xmlns:a16="http://schemas.microsoft.com/office/drawing/2014/main" id="{5F244E29-F710-8E1D-F2E4-5CEA1D9F9E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3006"/>
                <a:ext cx="74" cy="140"/>
              </a:xfrm>
              <a:custGeom>
                <a:avLst/>
                <a:gdLst>
                  <a:gd name="T0" fmla="*/ 159 w 296"/>
                  <a:gd name="T1" fmla="*/ 30 h 562"/>
                  <a:gd name="T2" fmla="*/ 152 w 296"/>
                  <a:gd name="T3" fmla="*/ 96 h 562"/>
                  <a:gd name="T4" fmla="*/ 151 w 296"/>
                  <a:gd name="T5" fmla="*/ 125 h 562"/>
                  <a:gd name="T6" fmla="*/ 155 w 296"/>
                  <a:gd name="T7" fmla="*/ 134 h 562"/>
                  <a:gd name="T8" fmla="*/ 162 w 296"/>
                  <a:gd name="T9" fmla="*/ 159 h 562"/>
                  <a:gd name="T10" fmla="*/ 173 w 296"/>
                  <a:gd name="T11" fmla="*/ 175 h 562"/>
                  <a:gd name="T12" fmla="*/ 191 w 296"/>
                  <a:gd name="T13" fmla="*/ 188 h 562"/>
                  <a:gd name="T14" fmla="*/ 198 w 296"/>
                  <a:gd name="T15" fmla="*/ 203 h 562"/>
                  <a:gd name="T16" fmla="*/ 205 w 296"/>
                  <a:gd name="T17" fmla="*/ 209 h 562"/>
                  <a:gd name="T18" fmla="*/ 228 w 296"/>
                  <a:gd name="T19" fmla="*/ 210 h 562"/>
                  <a:gd name="T20" fmla="*/ 238 w 296"/>
                  <a:gd name="T21" fmla="*/ 215 h 562"/>
                  <a:gd name="T22" fmla="*/ 270 w 296"/>
                  <a:gd name="T23" fmla="*/ 208 h 562"/>
                  <a:gd name="T24" fmla="*/ 274 w 296"/>
                  <a:gd name="T25" fmla="*/ 209 h 562"/>
                  <a:gd name="T26" fmla="*/ 264 w 296"/>
                  <a:gd name="T27" fmla="*/ 247 h 562"/>
                  <a:gd name="T28" fmla="*/ 264 w 296"/>
                  <a:gd name="T29" fmla="*/ 268 h 562"/>
                  <a:gd name="T30" fmla="*/ 279 w 296"/>
                  <a:gd name="T31" fmla="*/ 273 h 562"/>
                  <a:gd name="T32" fmla="*/ 295 w 296"/>
                  <a:gd name="T33" fmla="*/ 304 h 562"/>
                  <a:gd name="T34" fmla="*/ 288 w 296"/>
                  <a:gd name="T35" fmla="*/ 314 h 562"/>
                  <a:gd name="T36" fmla="*/ 281 w 296"/>
                  <a:gd name="T37" fmla="*/ 340 h 562"/>
                  <a:gd name="T38" fmla="*/ 278 w 296"/>
                  <a:gd name="T39" fmla="*/ 346 h 562"/>
                  <a:gd name="T40" fmla="*/ 272 w 296"/>
                  <a:gd name="T41" fmla="*/ 349 h 562"/>
                  <a:gd name="T42" fmla="*/ 261 w 296"/>
                  <a:gd name="T43" fmla="*/ 339 h 562"/>
                  <a:gd name="T44" fmla="*/ 225 w 296"/>
                  <a:gd name="T45" fmla="*/ 342 h 562"/>
                  <a:gd name="T46" fmla="*/ 217 w 296"/>
                  <a:gd name="T47" fmla="*/ 346 h 562"/>
                  <a:gd name="T48" fmla="*/ 183 w 296"/>
                  <a:gd name="T49" fmla="*/ 361 h 562"/>
                  <a:gd name="T50" fmla="*/ 175 w 296"/>
                  <a:gd name="T51" fmla="*/ 372 h 562"/>
                  <a:gd name="T52" fmla="*/ 165 w 296"/>
                  <a:gd name="T53" fmla="*/ 367 h 562"/>
                  <a:gd name="T54" fmla="*/ 161 w 296"/>
                  <a:gd name="T55" fmla="*/ 364 h 562"/>
                  <a:gd name="T56" fmla="*/ 150 w 296"/>
                  <a:gd name="T57" fmla="*/ 372 h 562"/>
                  <a:gd name="T58" fmla="*/ 145 w 296"/>
                  <a:gd name="T59" fmla="*/ 388 h 562"/>
                  <a:gd name="T60" fmla="*/ 127 w 296"/>
                  <a:gd name="T61" fmla="*/ 374 h 562"/>
                  <a:gd name="T62" fmla="*/ 98 w 296"/>
                  <a:gd name="T63" fmla="*/ 350 h 562"/>
                  <a:gd name="T64" fmla="*/ 92 w 296"/>
                  <a:gd name="T65" fmla="*/ 350 h 562"/>
                  <a:gd name="T66" fmla="*/ 89 w 296"/>
                  <a:gd name="T67" fmla="*/ 353 h 562"/>
                  <a:gd name="T68" fmla="*/ 87 w 296"/>
                  <a:gd name="T69" fmla="*/ 371 h 562"/>
                  <a:gd name="T70" fmla="*/ 88 w 296"/>
                  <a:gd name="T71" fmla="*/ 376 h 562"/>
                  <a:gd name="T72" fmla="*/ 99 w 296"/>
                  <a:gd name="T73" fmla="*/ 417 h 562"/>
                  <a:gd name="T74" fmla="*/ 74 w 296"/>
                  <a:gd name="T75" fmla="*/ 405 h 562"/>
                  <a:gd name="T76" fmla="*/ 73 w 296"/>
                  <a:gd name="T77" fmla="*/ 410 h 562"/>
                  <a:gd name="T78" fmla="*/ 73 w 296"/>
                  <a:gd name="T79" fmla="*/ 434 h 562"/>
                  <a:gd name="T80" fmla="*/ 67 w 296"/>
                  <a:gd name="T81" fmla="*/ 442 h 562"/>
                  <a:gd name="T82" fmla="*/ 63 w 296"/>
                  <a:gd name="T83" fmla="*/ 434 h 562"/>
                  <a:gd name="T84" fmla="*/ 56 w 296"/>
                  <a:gd name="T85" fmla="*/ 428 h 562"/>
                  <a:gd name="T86" fmla="*/ 46 w 296"/>
                  <a:gd name="T87" fmla="*/ 438 h 562"/>
                  <a:gd name="T88" fmla="*/ 45 w 296"/>
                  <a:gd name="T89" fmla="*/ 469 h 562"/>
                  <a:gd name="T90" fmla="*/ 27 w 296"/>
                  <a:gd name="T91" fmla="*/ 492 h 562"/>
                  <a:gd name="T92" fmla="*/ 3 w 296"/>
                  <a:gd name="T93" fmla="*/ 487 h 562"/>
                  <a:gd name="T94" fmla="*/ 3 w 296"/>
                  <a:gd name="T95" fmla="*/ 498 h 562"/>
                  <a:gd name="T96" fmla="*/ 25 w 296"/>
                  <a:gd name="T97" fmla="*/ 543 h 5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96" h="562">
                    <a:moveTo>
                      <a:pt x="172" y="0"/>
                    </a:moveTo>
                    <a:lnTo>
                      <a:pt x="172" y="9"/>
                    </a:lnTo>
                    <a:lnTo>
                      <a:pt x="159" y="30"/>
                    </a:lnTo>
                    <a:lnTo>
                      <a:pt x="154" y="44"/>
                    </a:lnTo>
                    <a:lnTo>
                      <a:pt x="150" y="79"/>
                    </a:lnTo>
                    <a:lnTo>
                      <a:pt x="152" y="96"/>
                    </a:lnTo>
                    <a:lnTo>
                      <a:pt x="152" y="107"/>
                    </a:lnTo>
                    <a:lnTo>
                      <a:pt x="151" y="114"/>
                    </a:lnTo>
                    <a:lnTo>
                      <a:pt x="151" y="125"/>
                    </a:lnTo>
                    <a:lnTo>
                      <a:pt x="154" y="132"/>
                    </a:lnTo>
                    <a:lnTo>
                      <a:pt x="154" y="134"/>
                    </a:lnTo>
                    <a:lnTo>
                      <a:pt x="155" y="134"/>
                    </a:lnTo>
                    <a:lnTo>
                      <a:pt x="155" y="136"/>
                    </a:lnTo>
                    <a:lnTo>
                      <a:pt x="157" y="139"/>
                    </a:lnTo>
                    <a:lnTo>
                      <a:pt x="162" y="159"/>
                    </a:lnTo>
                    <a:lnTo>
                      <a:pt x="162" y="163"/>
                    </a:lnTo>
                    <a:lnTo>
                      <a:pt x="171" y="174"/>
                    </a:lnTo>
                    <a:lnTo>
                      <a:pt x="173" y="175"/>
                    </a:lnTo>
                    <a:lnTo>
                      <a:pt x="180" y="182"/>
                    </a:lnTo>
                    <a:lnTo>
                      <a:pt x="190" y="185"/>
                    </a:lnTo>
                    <a:lnTo>
                      <a:pt x="191" y="188"/>
                    </a:lnTo>
                    <a:lnTo>
                      <a:pt x="194" y="191"/>
                    </a:lnTo>
                    <a:lnTo>
                      <a:pt x="200" y="202"/>
                    </a:lnTo>
                    <a:lnTo>
                      <a:pt x="198" y="203"/>
                    </a:lnTo>
                    <a:lnTo>
                      <a:pt x="201" y="206"/>
                    </a:lnTo>
                    <a:lnTo>
                      <a:pt x="204" y="208"/>
                    </a:lnTo>
                    <a:lnTo>
                      <a:pt x="205" y="209"/>
                    </a:lnTo>
                    <a:lnTo>
                      <a:pt x="215" y="210"/>
                    </a:lnTo>
                    <a:lnTo>
                      <a:pt x="221" y="212"/>
                    </a:lnTo>
                    <a:lnTo>
                      <a:pt x="228" y="210"/>
                    </a:lnTo>
                    <a:lnTo>
                      <a:pt x="235" y="212"/>
                    </a:lnTo>
                    <a:lnTo>
                      <a:pt x="236" y="212"/>
                    </a:lnTo>
                    <a:lnTo>
                      <a:pt x="238" y="215"/>
                    </a:lnTo>
                    <a:lnTo>
                      <a:pt x="240" y="215"/>
                    </a:lnTo>
                    <a:lnTo>
                      <a:pt x="247" y="212"/>
                    </a:lnTo>
                    <a:lnTo>
                      <a:pt x="270" y="208"/>
                    </a:lnTo>
                    <a:lnTo>
                      <a:pt x="271" y="208"/>
                    </a:lnTo>
                    <a:lnTo>
                      <a:pt x="274" y="206"/>
                    </a:lnTo>
                    <a:lnTo>
                      <a:pt x="274" y="209"/>
                    </a:lnTo>
                    <a:lnTo>
                      <a:pt x="265" y="242"/>
                    </a:lnTo>
                    <a:lnTo>
                      <a:pt x="264" y="244"/>
                    </a:lnTo>
                    <a:lnTo>
                      <a:pt x="264" y="247"/>
                    </a:lnTo>
                    <a:lnTo>
                      <a:pt x="262" y="256"/>
                    </a:lnTo>
                    <a:lnTo>
                      <a:pt x="262" y="262"/>
                    </a:lnTo>
                    <a:lnTo>
                      <a:pt x="264" y="268"/>
                    </a:lnTo>
                    <a:lnTo>
                      <a:pt x="265" y="270"/>
                    </a:lnTo>
                    <a:lnTo>
                      <a:pt x="267" y="270"/>
                    </a:lnTo>
                    <a:lnTo>
                      <a:pt x="279" y="273"/>
                    </a:lnTo>
                    <a:lnTo>
                      <a:pt x="289" y="290"/>
                    </a:lnTo>
                    <a:lnTo>
                      <a:pt x="293" y="302"/>
                    </a:lnTo>
                    <a:lnTo>
                      <a:pt x="295" y="304"/>
                    </a:lnTo>
                    <a:lnTo>
                      <a:pt x="295" y="305"/>
                    </a:lnTo>
                    <a:lnTo>
                      <a:pt x="296" y="305"/>
                    </a:lnTo>
                    <a:lnTo>
                      <a:pt x="288" y="314"/>
                    </a:lnTo>
                    <a:lnTo>
                      <a:pt x="279" y="331"/>
                    </a:lnTo>
                    <a:lnTo>
                      <a:pt x="279" y="332"/>
                    </a:lnTo>
                    <a:lnTo>
                      <a:pt x="281" y="340"/>
                    </a:lnTo>
                    <a:lnTo>
                      <a:pt x="279" y="343"/>
                    </a:lnTo>
                    <a:lnTo>
                      <a:pt x="278" y="343"/>
                    </a:lnTo>
                    <a:lnTo>
                      <a:pt x="278" y="346"/>
                    </a:lnTo>
                    <a:lnTo>
                      <a:pt x="277" y="347"/>
                    </a:lnTo>
                    <a:lnTo>
                      <a:pt x="274" y="349"/>
                    </a:lnTo>
                    <a:lnTo>
                      <a:pt x="272" y="349"/>
                    </a:lnTo>
                    <a:lnTo>
                      <a:pt x="271" y="347"/>
                    </a:lnTo>
                    <a:lnTo>
                      <a:pt x="270" y="347"/>
                    </a:lnTo>
                    <a:lnTo>
                      <a:pt x="261" y="339"/>
                    </a:lnTo>
                    <a:lnTo>
                      <a:pt x="233" y="338"/>
                    </a:lnTo>
                    <a:lnTo>
                      <a:pt x="226" y="340"/>
                    </a:lnTo>
                    <a:lnTo>
                      <a:pt x="225" y="342"/>
                    </a:lnTo>
                    <a:lnTo>
                      <a:pt x="221" y="345"/>
                    </a:lnTo>
                    <a:lnTo>
                      <a:pt x="217" y="345"/>
                    </a:lnTo>
                    <a:lnTo>
                      <a:pt x="217" y="346"/>
                    </a:lnTo>
                    <a:lnTo>
                      <a:pt x="215" y="353"/>
                    </a:lnTo>
                    <a:lnTo>
                      <a:pt x="197" y="353"/>
                    </a:lnTo>
                    <a:lnTo>
                      <a:pt x="183" y="361"/>
                    </a:lnTo>
                    <a:lnTo>
                      <a:pt x="180" y="365"/>
                    </a:lnTo>
                    <a:lnTo>
                      <a:pt x="178" y="369"/>
                    </a:lnTo>
                    <a:lnTo>
                      <a:pt x="175" y="372"/>
                    </a:lnTo>
                    <a:lnTo>
                      <a:pt x="173" y="372"/>
                    </a:lnTo>
                    <a:lnTo>
                      <a:pt x="169" y="371"/>
                    </a:lnTo>
                    <a:lnTo>
                      <a:pt x="165" y="367"/>
                    </a:lnTo>
                    <a:lnTo>
                      <a:pt x="165" y="365"/>
                    </a:lnTo>
                    <a:lnTo>
                      <a:pt x="164" y="364"/>
                    </a:lnTo>
                    <a:lnTo>
                      <a:pt x="161" y="364"/>
                    </a:lnTo>
                    <a:lnTo>
                      <a:pt x="155" y="365"/>
                    </a:lnTo>
                    <a:lnTo>
                      <a:pt x="154" y="367"/>
                    </a:lnTo>
                    <a:lnTo>
                      <a:pt x="150" y="372"/>
                    </a:lnTo>
                    <a:lnTo>
                      <a:pt x="148" y="375"/>
                    </a:lnTo>
                    <a:lnTo>
                      <a:pt x="145" y="386"/>
                    </a:lnTo>
                    <a:lnTo>
                      <a:pt x="145" y="388"/>
                    </a:lnTo>
                    <a:lnTo>
                      <a:pt x="144" y="389"/>
                    </a:lnTo>
                    <a:lnTo>
                      <a:pt x="142" y="389"/>
                    </a:lnTo>
                    <a:lnTo>
                      <a:pt x="127" y="374"/>
                    </a:lnTo>
                    <a:lnTo>
                      <a:pt x="119" y="369"/>
                    </a:lnTo>
                    <a:lnTo>
                      <a:pt x="104" y="358"/>
                    </a:lnTo>
                    <a:lnTo>
                      <a:pt x="98" y="350"/>
                    </a:lnTo>
                    <a:lnTo>
                      <a:pt x="97" y="349"/>
                    </a:lnTo>
                    <a:lnTo>
                      <a:pt x="95" y="350"/>
                    </a:lnTo>
                    <a:lnTo>
                      <a:pt x="92" y="350"/>
                    </a:lnTo>
                    <a:lnTo>
                      <a:pt x="91" y="352"/>
                    </a:lnTo>
                    <a:lnTo>
                      <a:pt x="89" y="352"/>
                    </a:lnTo>
                    <a:lnTo>
                      <a:pt x="89" y="353"/>
                    </a:lnTo>
                    <a:lnTo>
                      <a:pt x="88" y="353"/>
                    </a:lnTo>
                    <a:lnTo>
                      <a:pt x="88" y="369"/>
                    </a:lnTo>
                    <a:lnTo>
                      <a:pt x="87" y="371"/>
                    </a:lnTo>
                    <a:lnTo>
                      <a:pt x="87" y="374"/>
                    </a:lnTo>
                    <a:lnTo>
                      <a:pt x="88" y="375"/>
                    </a:lnTo>
                    <a:lnTo>
                      <a:pt x="88" y="376"/>
                    </a:lnTo>
                    <a:lnTo>
                      <a:pt x="101" y="417"/>
                    </a:lnTo>
                    <a:lnTo>
                      <a:pt x="101" y="419"/>
                    </a:lnTo>
                    <a:lnTo>
                      <a:pt x="99" y="417"/>
                    </a:lnTo>
                    <a:lnTo>
                      <a:pt x="80" y="407"/>
                    </a:lnTo>
                    <a:lnTo>
                      <a:pt x="78" y="406"/>
                    </a:lnTo>
                    <a:lnTo>
                      <a:pt x="74" y="405"/>
                    </a:lnTo>
                    <a:lnTo>
                      <a:pt x="71" y="405"/>
                    </a:lnTo>
                    <a:lnTo>
                      <a:pt x="71" y="409"/>
                    </a:lnTo>
                    <a:lnTo>
                      <a:pt x="73" y="410"/>
                    </a:lnTo>
                    <a:lnTo>
                      <a:pt x="73" y="416"/>
                    </a:lnTo>
                    <a:lnTo>
                      <a:pt x="71" y="424"/>
                    </a:lnTo>
                    <a:lnTo>
                      <a:pt x="73" y="434"/>
                    </a:lnTo>
                    <a:lnTo>
                      <a:pt x="73" y="443"/>
                    </a:lnTo>
                    <a:lnTo>
                      <a:pt x="68" y="443"/>
                    </a:lnTo>
                    <a:lnTo>
                      <a:pt x="67" y="442"/>
                    </a:lnTo>
                    <a:lnTo>
                      <a:pt x="66" y="442"/>
                    </a:lnTo>
                    <a:lnTo>
                      <a:pt x="63" y="435"/>
                    </a:lnTo>
                    <a:lnTo>
                      <a:pt x="63" y="434"/>
                    </a:lnTo>
                    <a:lnTo>
                      <a:pt x="60" y="429"/>
                    </a:lnTo>
                    <a:lnTo>
                      <a:pt x="57" y="428"/>
                    </a:lnTo>
                    <a:lnTo>
                      <a:pt x="56" y="428"/>
                    </a:lnTo>
                    <a:lnTo>
                      <a:pt x="53" y="429"/>
                    </a:lnTo>
                    <a:lnTo>
                      <a:pt x="48" y="432"/>
                    </a:lnTo>
                    <a:lnTo>
                      <a:pt x="46" y="438"/>
                    </a:lnTo>
                    <a:lnTo>
                      <a:pt x="46" y="443"/>
                    </a:lnTo>
                    <a:lnTo>
                      <a:pt x="44" y="455"/>
                    </a:lnTo>
                    <a:lnTo>
                      <a:pt x="45" y="469"/>
                    </a:lnTo>
                    <a:lnTo>
                      <a:pt x="42" y="480"/>
                    </a:lnTo>
                    <a:lnTo>
                      <a:pt x="31" y="487"/>
                    </a:lnTo>
                    <a:lnTo>
                      <a:pt x="27" y="492"/>
                    </a:lnTo>
                    <a:lnTo>
                      <a:pt x="14" y="491"/>
                    </a:lnTo>
                    <a:lnTo>
                      <a:pt x="8" y="491"/>
                    </a:lnTo>
                    <a:lnTo>
                      <a:pt x="3" y="487"/>
                    </a:lnTo>
                    <a:lnTo>
                      <a:pt x="0" y="487"/>
                    </a:lnTo>
                    <a:lnTo>
                      <a:pt x="0" y="489"/>
                    </a:lnTo>
                    <a:lnTo>
                      <a:pt x="3" y="498"/>
                    </a:lnTo>
                    <a:lnTo>
                      <a:pt x="14" y="515"/>
                    </a:lnTo>
                    <a:lnTo>
                      <a:pt x="22" y="533"/>
                    </a:lnTo>
                    <a:lnTo>
                      <a:pt x="25" y="543"/>
                    </a:lnTo>
                    <a:lnTo>
                      <a:pt x="25" y="561"/>
                    </a:lnTo>
                    <a:lnTo>
                      <a:pt x="27" y="56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03" name="Freeform 5155">
                <a:extLst>
                  <a:ext uri="{FF2B5EF4-FFF2-40B4-BE49-F238E27FC236}">
                    <a16:creationId xmlns:a16="http://schemas.microsoft.com/office/drawing/2014/main" id="{054E569F-4AFE-3F43-CCF4-6473738F02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9" y="2778"/>
                <a:ext cx="31" cy="56"/>
              </a:xfrm>
              <a:custGeom>
                <a:avLst/>
                <a:gdLst>
                  <a:gd name="T0" fmla="*/ 3 w 124"/>
                  <a:gd name="T1" fmla="*/ 7 h 224"/>
                  <a:gd name="T2" fmla="*/ 7 w 124"/>
                  <a:gd name="T3" fmla="*/ 4 h 224"/>
                  <a:gd name="T4" fmla="*/ 17 w 124"/>
                  <a:gd name="T5" fmla="*/ 0 h 224"/>
                  <a:gd name="T6" fmla="*/ 36 w 124"/>
                  <a:gd name="T7" fmla="*/ 3 h 224"/>
                  <a:gd name="T8" fmla="*/ 38 w 124"/>
                  <a:gd name="T9" fmla="*/ 4 h 224"/>
                  <a:gd name="T10" fmla="*/ 39 w 124"/>
                  <a:gd name="T11" fmla="*/ 10 h 224"/>
                  <a:gd name="T12" fmla="*/ 59 w 124"/>
                  <a:gd name="T13" fmla="*/ 4 h 224"/>
                  <a:gd name="T14" fmla="*/ 67 w 124"/>
                  <a:gd name="T15" fmla="*/ 11 h 224"/>
                  <a:gd name="T16" fmla="*/ 64 w 124"/>
                  <a:gd name="T17" fmla="*/ 18 h 224"/>
                  <a:gd name="T18" fmla="*/ 63 w 124"/>
                  <a:gd name="T19" fmla="*/ 25 h 224"/>
                  <a:gd name="T20" fmla="*/ 66 w 124"/>
                  <a:gd name="T21" fmla="*/ 33 h 224"/>
                  <a:gd name="T22" fmla="*/ 81 w 124"/>
                  <a:gd name="T23" fmla="*/ 41 h 224"/>
                  <a:gd name="T24" fmla="*/ 85 w 124"/>
                  <a:gd name="T25" fmla="*/ 38 h 224"/>
                  <a:gd name="T26" fmla="*/ 89 w 124"/>
                  <a:gd name="T27" fmla="*/ 37 h 224"/>
                  <a:gd name="T28" fmla="*/ 86 w 124"/>
                  <a:gd name="T29" fmla="*/ 45 h 224"/>
                  <a:gd name="T30" fmla="*/ 85 w 124"/>
                  <a:gd name="T31" fmla="*/ 56 h 224"/>
                  <a:gd name="T32" fmla="*/ 89 w 124"/>
                  <a:gd name="T33" fmla="*/ 66 h 224"/>
                  <a:gd name="T34" fmla="*/ 91 w 124"/>
                  <a:gd name="T35" fmla="*/ 74 h 224"/>
                  <a:gd name="T36" fmla="*/ 95 w 124"/>
                  <a:gd name="T37" fmla="*/ 90 h 224"/>
                  <a:gd name="T38" fmla="*/ 114 w 124"/>
                  <a:gd name="T39" fmla="*/ 98 h 224"/>
                  <a:gd name="T40" fmla="*/ 117 w 124"/>
                  <a:gd name="T41" fmla="*/ 121 h 224"/>
                  <a:gd name="T42" fmla="*/ 119 w 124"/>
                  <a:gd name="T43" fmla="*/ 125 h 224"/>
                  <a:gd name="T44" fmla="*/ 117 w 124"/>
                  <a:gd name="T45" fmla="*/ 129 h 224"/>
                  <a:gd name="T46" fmla="*/ 107 w 124"/>
                  <a:gd name="T47" fmla="*/ 140 h 224"/>
                  <a:gd name="T48" fmla="*/ 99 w 124"/>
                  <a:gd name="T49" fmla="*/ 136 h 224"/>
                  <a:gd name="T50" fmla="*/ 88 w 124"/>
                  <a:gd name="T51" fmla="*/ 138 h 224"/>
                  <a:gd name="T52" fmla="*/ 71 w 124"/>
                  <a:gd name="T53" fmla="*/ 157 h 224"/>
                  <a:gd name="T54" fmla="*/ 69 w 124"/>
                  <a:gd name="T55" fmla="*/ 160 h 224"/>
                  <a:gd name="T56" fmla="*/ 38 w 124"/>
                  <a:gd name="T57" fmla="*/ 213 h 224"/>
                  <a:gd name="T58" fmla="*/ 38 w 124"/>
                  <a:gd name="T59" fmla="*/ 214 h 224"/>
                  <a:gd name="T60" fmla="*/ 39 w 124"/>
                  <a:gd name="T61" fmla="*/ 215 h 224"/>
                  <a:gd name="T62" fmla="*/ 42 w 124"/>
                  <a:gd name="T63" fmla="*/ 218 h 224"/>
                  <a:gd name="T64" fmla="*/ 57 w 124"/>
                  <a:gd name="T65" fmla="*/ 220 h 224"/>
                  <a:gd name="T66" fmla="*/ 66 w 124"/>
                  <a:gd name="T67" fmla="*/ 220 h 224"/>
                  <a:gd name="T68" fmla="*/ 95 w 124"/>
                  <a:gd name="T69" fmla="*/ 224 h 224"/>
                  <a:gd name="T70" fmla="*/ 120 w 124"/>
                  <a:gd name="T71" fmla="*/ 213 h 224"/>
                  <a:gd name="T72" fmla="*/ 124 w 124"/>
                  <a:gd name="T73" fmla="*/ 211 h 2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4" h="224">
                    <a:moveTo>
                      <a:pt x="0" y="9"/>
                    </a:moveTo>
                    <a:lnTo>
                      <a:pt x="3" y="7"/>
                    </a:lnTo>
                    <a:lnTo>
                      <a:pt x="6" y="4"/>
                    </a:lnTo>
                    <a:lnTo>
                      <a:pt x="7" y="4"/>
                    </a:lnTo>
                    <a:lnTo>
                      <a:pt x="12" y="2"/>
                    </a:lnTo>
                    <a:lnTo>
                      <a:pt x="17" y="0"/>
                    </a:lnTo>
                    <a:lnTo>
                      <a:pt x="24" y="0"/>
                    </a:lnTo>
                    <a:lnTo>
                      <a:pt x="36" y="3"/>
                    </a:lnTo>
                    <a:lnTo>
                      <a:pt x="36" y="4"/>
                    </a:lnTo>
                    <a:lnTo>
                      <a:pt x="38" y="4"/>
                    </a:lnTo>
                    <a:lnTo>
                      <a:pt x="38" y="7"/>
                    </a:lnTo>
                    <a:lnTo>
                      <a:pt x="39" y="10"/>
                    </a:lnTo>
                    <a:lnTo>
                      <a:pt x="49" y="10"/>
                    </a:lnTo>
                    <a:lnTo>
                      <a:pt x="59" y="4"/>
                    </a:lnTo>
                    <a:lnTo>
                      <a:pt x="60" y="4"/>
                    </a:lnTo>
                    <a:lnTo>
                      <a:pt x="67" y="11"/>
                    </a:lnTo>
                    <a:lnTo>
                      <a:pt x="66" y="16"/>
                    </a:lnTo>
                    <a:lnTo>
                      <a:pt x="64" y="18"/>
                    </a:lnTo>
                    <a:lnTo>
                      <a:pt x="64" y="21"/>
                    </a:lnTo>
                    <a:lnTo>
                      <a:pt x="63" y="25"/>
                    </a:lnTo>
                    <a:lnTo>
                      <a:pt x="64" y="30"/>
                    </a:lnTo>
                    <a:lnTo>
                      <a:pt x="66" y="33"/>
                    </a:lnTo>
                    <a:lnTo>
                      <a:pt x="75" y="38"/>
                    </a:lnTo>
                    <a:lnTo>
                      <a:pt x="81" y="41"/>
                    </a:lnTo>
                    <a:lnTo>
                      <a:pt x="85" y="41"/>
                    </a:lnTo>
                    <a:lnTo>
                      <a:pt x="85" y="38"/>
                    </a:lnTo>
                    <a:lnTo>
                      <a:pt x="88" y="38"/>
                    </a:lnTo>
                    <a:lnTo>
                      <a:pt x="89" y="37"/>
                    </a:lnTo>
                    <a:lnTo>
                      <a:pt x="95" y="37"/>
                    </a:lnTo>
                    <a:lnTo>
                      <a:pt x="86" y="45"/>
                    </a:lnTo>
                    <a:lnTo>
                      <a:pt x="85" y="49"/>
                    </a:lnTo>
                    <a:lnTo>
                      <a:pt x="85" y="56"/>
                    </a:lnTo>
                    <a:lnTo>
                      <a:pt x="86" y="62"/>
                    </a:lnTo>
                    <a:lnTo>
                      <a:pt x="89" y="66"/>
                    </a:lnTo>
                    <a:lnTo>
                      <a:pt x="91" y="70"/>
                    </a:lnTo>
                    <a:lnTo>
                      <a:pt x="91" y="74"/>
                    </a:lnTo>
                    <a:lnTo>
                      <a:pt x="86" y="83"/>
                    </a:lnTo>
                    <a:lnTo>
                      <a:pt x="95" y="90"/>
                    </a:lnTo>
                    <a:lnTo>
                      <a:pt x="96" y="93"/>
                    </a:lnTo>
                    <a:lnTo>
                      <a:pt x="114" y="98"/>
                    </a:lnTo>
                    <a:lnTo>
                      <a:pt x="114" y="109"/>
                    </a:lnTo>
                    <a:lnTo>
                      <a:pt x="117" y="121"/>
                    </a:lnTo>
                    <a:lnTo>
                      <a:pt x="117" y="123"/>
                    </a:lnTo>
                    <a:lnTo>
                      <a:pt x="119" y="125"/>
                    </a:lnTo>
                    <a:lnTo>
                      <a:pt x="117" y="126"/>
                    </a:lnTo>
                    <a:lnTo>
                      <a:pt x="117" y="129"/>
                    </a:lnTo>
                    <a:lnTo>
                      <a:pt x="112" y="138"/>
                    </a:lnTo>
                    <a:lnTo>
                      <a:pt x="107" y="140"/>
                    </a:lnTo>
                    <a:lnTo>
                      <a:pt x="103" y="138"/>
                    </a:lnTo>
                    <a:lnTo>
                      <a:pt x="99" y="136"/>
                    </a:lnTo>
                    <a:lnTo>
                      <a:pt x="93" y="136"/>
                    </a:lnTo>
                    <a:lnTo>
                      <a:pt x="88" y="138"/>
                    </a:lnTo>
                    <a:lnTo>
                      <a:pt x="75" y="154"/>
                    </a:lnTo>
                    <a:lnTo>
                      <a:pt x="71" y="157"/>
                    </a:lnTo>
                    <a:lnTo>
                      <a:pt x="70" y="157"/>
                    </a:lnTo>
                    <a:lnTo>
                      <a:pt x="69" y="160"/>
                    </a:lnTo>
                    <a:lnTo>
                      <a:pt x="40" y="198"/>
                    </a:lnTo>
                    <a:lnTo>
                      <a:pt x="38" y="213"/>
                    </a:lnTo>
                    <a:lnTo>
                      <a:pt x="36" y="214"/>
                    </a:lnTo>
                    <a:lnTo>
                      <a:pt x="38" y="214"/>
                    </a:lnTo>
                    <a:lnTo>
                      <a:pt x="38" y="215"/>
                    </a:lnTo>
                    <a:lnTo>
                      <a:pt x="39" y="215"/>
                    </a:lnTo>
                    <a:lnTo>
                      <a:pt x="39" y="217"/>
                    </a:lnTo>
                    <a:lnTo>
                      <a:pt x="42" y="218"/>
                    </a:lnTo>
                    <a:lnTo>
                      <a:pt x="45" y="218"/>
                    </a:lnTo>
                    <a:lnTo>
                      <a:pt x="57" y="220"/>
                    </a:lnTo>
                    <a:lnTo>
                      <a:pt x="62" y="221"/>
                    </a:lnTo>
                    <a:lnTo>
                      <a:pt x="66" y="220"/>
                    </a:lnTo>
                    <a:lnTo>
                      <a:pt x="69" y="220"/>
                    </a:lnTo>
                    <a:lnTo>
                      <a:pt x="95" y="224"/>
                    </a:lnTo>
                    <a:lnTo>
                      <a:pt x="103" y="218"/>
                    </a:lnTo>
                    <a:lnTo>
                      <a:pt x="120" y="213"/>
                    </a:lnTo>
                    <a:lnTo>
                      <a:pt x="122" y="213"/>
                    </a:lnTo>
                    <a:lnTo>
                      <a:pt x="124" y="21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04" name="Freeform 5156">
                <a:extLst>
                  <a:ext uri="{FF2B5EF4-FFF2-40B4-BE49-F238E27FC236}">
                    <a16:creationId xmlns:a16="http://schemas.microsoft.com/office/drawing/2014/main" id="{4DACD73F-F3F4-BDCB-8DDE-22752FD129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0" y="2822"/>
                <a:ext cx="22" cy="9"/>
              </a:xfrm>
              <a:custGeom>
                <a:avLst/>
                <a:gdLst>
                  <a:gd name="T0" fmla="*/ 0 w 89"/>
                  <a:gd name="T1" fmla="*/ 35 h 35"/>
                  <a:gd name="T2" fmla="*/ 0 w 89"/>
                  <a:gd name="T3" fmla="*/ 32 h 35"/>
                  <a:gd name="T4" fmla="*/ 2 w 89"/>
                  <a:gd name="T5" fmla="*/ 30 h 35"/>
                  <a:gd name="T6" fmla="*/ 3 w 89"/>
                  <a:gd name="T7" fmla="*/ 30 h 35"/>
                  <a:gd name="T8" fmla="*/ 25 w 89"/>
                  <a:gd name="T9" fmla="*/ 0 h 35"/>
                  <a:gd name="T10" fmla="*/ 27 w 89"/>
                  <a:gd name="T11" fmla="*/ 0 h 35"/>
                  <a:gd name="T12" fmla="*/ 27 w 89"/>
                  <a:gd name="T13" fmla="*/ 5 h 35"/>
                  <a:gd name="T14" fmla="*/ 29 w 89"/>
                  <a:gd name="T15" fmla="*/ 7 h 35"/>
                  <a:gd name="T16" fmla="*/ 35 w 89"/>
                  <a:gd name="T17" fmla="*/ 10 h 35"/>
                  <a:gd name="T18" fmla="*/ 39 w 89"/>
                  <a:gd name="T19" fmla="*/ 12 h 35"/>
                  <a:gd name="T20" fmla="*/ 43 w 89"/>
                  <a:gd name="T21" fmla="*/ 14 h 35"/>
                  <a:gd name="T22" fmla="*/ 45 w 89"/>
                  <a:gd name="T23" fmla="*/ 17 h 35"/>
                  <a:gd name="T24" fmla="*/ 49 w 89"/>
                  <a:gd name="T25" fmla="*/ 22 h 35"/>
                  <a:gd name="T26" fmla="*/ 49 w 89"/>
                  <a:gd name="T27" fmla="*/ 24 h 35"/>
                  <a:gd name="T28" fmla="*/ 52 w 89"/>
                  <a:gd name="T29" fmla="*/ 24 h 35"/>
                  <a:gd name="T30" fmla="*/ 55 w 89"/>
                  <a:gd name="T31" fmla="*/ 25 h 35"/>
                  <a:gd name="T32" fmla="*/ 56 w 89"/>
                  <a:gd name="T33" fmla="*/ 25 h 35"/>
                  <a:gd name="T34" fmla="*/ 67 w 89"/>
                  <a:gd name="T35" fmla="*/ 19 h 35"/>
                  <a:gd name="T36" fmla="*/ 69 w 89"/>
                  <a:gd name="T37" fmla="*/ 13 h 35"/>
                  <a:gd name="T38" fmla="*/ 67 w 89"/>
                  <a:gd name="T39" fmla="*/ 9 h 35"/>
                  <a:gd name="T40" fmla="*/ 70 w 89"/>
                  <a:gd name="T41" fmla="*/ 3 h 35"/>
                  <a:gd name="T42" fmla="*/ 76 w 89"/>
                  <a:gd name="T43" fmla="*/ 2 h 35"/>
                  <a:gd name="T44" fmla="*/ 80 w 89"/>
                  <a:gd name="T45" fmla="*/ 2 h 35"/>
                  <a:gd name="T46" fmla="*/ 80 w 89"/>
                  <a:gd name="T47" fmla="*/ 3 h 35"/>
                  <a:gd name="T48" fmla="*/ 87 w 89"/>
                  <a:gd name="T49" fmla="*/ 9 h 35"/>
                  <a:gd name="T50" fmla="*/ 87 w 89"/>
                  <a:gd name="T51" fmla="*/ 10 h 35"/>
                  <a:gd name="T52" fmla="*/ 89 w 89"/>
                  <a:gd name="T53" fmla="*/ 12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89" h="35">
                    <a:moveTo>
                      <a:pt x="0" y="35"/>
                    </a:moveTo>
                    <a:lnTo>
                      <a:pt x="0" y="32"/>
                    </a:lnTo>
                    <a:lnTo>
                      <a:pt x="2" y="30"/>
                    </a:lnTo>
                    <a:lnTo>
                      <a:pt x="3" y="30"/>
                    </a:lnTo>
                    <a:lnTo>
                      <a:pt x="25" y="0"/>
                    </a:lnTo>
                    <a:lnTo>
                      <a:pt x="27" y="0"/>
                    </a:lnTo>
                    <a:lnTo>
                      <a:pt x="27" y="5"/>
                    </a:lnTo>
                    <a:lnTo>
                      <a:pt x="29" y="7"/>
                    </a:lnTo>
                    <a:lnTo>
                      <a:pt x="35" y="10"/>
                    </a:lnTo>
                    <a:lnTo>
                      <a:pt x="39" y="12"/>
                    </a:lnTo>
                    <a:lnTo>
                      <a:pt x="43" y="14"/>
                    </a:lnTo>
                    <a:lnTo>
                      <a:pt x="45" y="17"/>
                    </a:lnTo>
                    <a:lnTo>
                      <a:pt x="49" y="22"/>
                    </a:lnTo>
                    <a:lnTo>
                      <a:pt x="49" y="24"/>
                    </a:lnTo>
                    <a:lnTo>
                      <a:pt x="52" y="24"/>
                    </a:lnTo>
                    <a:lnTo>
                      <a:pt x="55" y="25"/>
                    </a:lnTo>
                    <a:lnTo>
                      <a:pt x="56" y="25"/>
                    </a:lnTo>
                    <a:lnTo>
                      <a:pt x="67" y="19"/>
                    </a:lnTo>
                    <a:lnTo>
                      <a:pt x="69" y="13"/>
                    </a:lnTo>
                    <a:lnTo>
                      <a:pt x="67" y="9"/>
                    </a:lnTo>
                    <a:lnTo>
                      <a:pt x="70" y="3"/>
                    </a:lnTo>
                    <a:lnTo>
                      <a:pt x="76" y="2"/>
                    </a:lnTo>
                    <a:lnTo>
                      <a:pt x="80" y="2"/>
                    </a:lnTo>
                    <a:lnTo>
                      <a:pt x="80" y="3"/>
                    </a:lnTo>
                    <a:lnTo>
                      <a:pt x="87" y="9"/>
                    </a:lnTo>
                    <a:lnTo>
                      <a:pt x="87" y="10"/>
                    </a:lnTo>
                    <a:lnTo>
                      <a:pt x="89" y="1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05" name="Freeform 5157">
                <a:extLst>
                  <a:ext uri="{FF2B5EF4-FFF2-40B4-BE49-F238E27FC236}">
                    <a16:creationId xmlns:a16="http://schemas.microsoft.com/office/drawing/2014/main" id="{C15A4732-32E4-7B79-7641-4DA5D32F24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2" y="2781"/>
                <a:ext cx="53" cy="71"/>
              </a:xfrm>
              <a:custGeom>
                <a:avLst/>
                <a:gdLst>
                  <a:gd name="T0" fmla="*/ 0 w 211"/>
                  <a:gd name="T1" fmla="*/ 175 h 284"/>
                  <a:gd name="T2" fmla="*/ 13 w 211"/>
                  <a:gd name="T3" fmla="*/ 174 h 284"/>
                  <a:gd name="T4" fmla="*/ 26 w 211"/>
                  <a:gd name="T5" fmla="*/ 187 h 284"/>
                  <a:gd name="T6" fmla="*/ 33 w 211"/>
                  <a:gd name="T7" fmla="*/ 189 h 284"/>
                  <a:gd name="T8" fmla="*/ 45 w 211"/>
                  <a:gd name="T9" fmla="*/ 221 h 284"/>
                  <a:gd name="T10" fmla="*/ 41 w 211"/>
                  <a:gd name="T11" fmla="*/ 232 h 284"/>
                  <a:gd name="T12" fmla="*/ 36 w 211"/>
                  <a:gd name="T13" fmla="*/ 244 h 284"/>
                  <a:gd name="T14" fmla="*/ 24 w 211"/>
                  <a:gd name="T15" fmla="*/ 253 h 284"/>
                  <a:gd name="T16" fmla="*/ 21 w 211"/>
                  <a:gd name="T17" fmla="*/ 262 h 284"/>
                  <a:gd name="T18" fmla="*/ 62 w 211"/>
                  <a:gd name="T19" fmla="*/ 259 h 284"/>
                  <a:gd name="T20" fmla="*/ 83 w 211"/>
                  <a:gd name="T21" fmla="*/ 264 h 284"/>
                  <a:gd name="T22" fmla="*/ 94 w 211"/>
                  <a:gd name="T23" fmla="*/ 281 h 284"/>
                  <a:gd name="T24" fmla="*/ 98 w 211"/>
                  <a:gd name="T25" fmla="*/ 284 h 284"/>
                  <a:gd name="T26" fmla="*/ 107 w 211"/>
                  <a:gd name="T27" fmla="*/ 280 h 284"/>
                  <a:gd name="T28" fmla="*/ 126 w 211"/>
                  <a:gd name="T29" fmla="*/ 271 h 284"/>
                  <a:gd name="T30" fmla="*/ 137 w 211"/>
                  <a:gd name="T31" fmla="*/ 277 h 284"/>
                  <a:gd name="T32" fmla="*/ 143 w 211"/>
                  <a:gd name="T33" fmla="*/ 278 h 284"/>
                  <a:gd name="T34" fmla="*/ 151 w 211"/>
                  <a:gd name="T35" fmla="*/ 276 h 284"/>
                  <a:gd name="T36" fmla="*/ 163 w 211"/>
                  <a:gd name="T37" fmla="*/ 270 h 284"/>
                  <a:gd name="T38" fmla="*/ 144 w 211"/>
                  <a:gd name="T39" fmla="*/ 248 h 284"/>
                  <a:gd name="T40" fmla="*/ 124 w 211"/>
                  <a:gd name="T41" fmla="*/ 235 h 284"/>
                  <a:gd name="T42" fmla="*/ 125 w 211"/>
                  <a:gd name="T43" fmla="*/ 234 h 284"/>
                  <a:gd name="T44" fmla="*/ 130 w 211"/>
                  <a:gd name="T45" fmla="*/ 228 h 284"/>
                  <a:gd name="T46" fmla="*/ 153 w 211"/>
                  <a:gd name="T47" fmla="*/ 225 h 284"/>
                  <a:gd name="T48" fmla="*/ 177 w 211"/>
                  <a:gd name="T49" fmla="*/ 218 h 284"/>
                  <a:gd name="T50" fmla="*/ 177 w 211"/>
                  <a:gd name="T51" fmla="*/ 204 h 284"/>
                  <a:gd name="T52" fmla="*/ 179 w 211"/>
                  <a:gd name="T53" fmla="*/ 190 h 284"/>
                  <a:gd name="T54" fmla="*/ 184 w 211"/>
                  <a:gd name="T55" fmla="*/ 184 h 284"/>
                  <a:gd name="T56" fmla="*/ 181 w 211"/>
                  <a:gd name="T57" fmla="*/ 179 h 284"/>
                  <a:gd name="T58" fmla="*/ 165 w 211"/>
                  <a:gd name="T59" fmla="*/ 178 h 284"/>
                  <a:gd name="T60" fmla="*/ 151 w 211"/>
                  <a:gd name="T61" fmla="*/ 185 h 284"/>
                  <a:gd name="T62" fmla="*/ 143 w 211"/>
                  <a:gd name="T63" fmla="*/ 179 h 284"/>
                  <a:gd name="T64" fmla="*/ 122 w 211"/>
                  <a:gd name="T65" fmla="*/ 144 h 284"/>
                  <a:gd name="T66" fmla="*/ 115 w 211"/>
                  <a:gd name="T67" fmla="*/ 143 h 284"/>
                  <a:gd name="T68" fmla="*/ 114 w 211"/>
                  <a:gd name="T69" fmla="*/ 136 h 284"/>
                  <a:gd name="T70" fmla="*/ 121 w 211"/>
                  <a:gd name="T71" fmla="*/ 123 h 284"/>
                  <a:gd name="T72" fmla="*/ 122 w 211"/>
                  <a:gd name="T73" fmla="*/ 118 h 284"/>
                  <a:gd name="T74" fmla="*/ 121 w 211"/>
                  <a:gd name="T75" fmla="*/ 115 h 284"/>
                  <a:gd name="T76" fmla="*/ 119 w 211"/>
                  <a:gd name="T77" fmla="*/ 111 h 284"/>
                  <a:gd name="T78" fmla="*/ 124 w 211"/>
                  <a:gd name="T79" fmla="*/ 105 h 284"/>
                  <a:gd name="T80" fmla="*/ 140 w 211"/>
                  <a:gd name="T81" fmla="*/ 84 h 284"/>
                  <a:gd name="T82" fmla="*/ 149 w 211"/>
                  <a:gd name="T83" fmla="*/ 83 h 284"/>
                  <a:gd name="T84" fmla="*/ 163 w 211"/>
                  <a:gd name="T85" fmla="*/ 84 h 284"/>
                  <a:gd name="T86" fmla="*/ 164 w 211"/>
                  <a:gd name="T87" fmla="*/ 87 h 284"/>
                  <a:gd name="T88" fmla="*/ 168 w 211"/>
                  <a:gd name="T89" fmla="*/ 89 h 284"/>
                  <a:gd name="T90" fmla="*/ 170 w 211"/>
                  <a:gd name="T91" fmla="*/ 87 h 284"/>
                  <a:gd name="T92" fmla="*/ 185 w 211"/>
                  <a:gd name="T93" fmla="*/ 83 h 284"/>
                  <a:gd name="T94" fmla="*/ 191 w 211"/>
                  <a:gd name="T95" fmla="*/ 84 h 284"/>
                  <a:gd name="T96" fmla="*/ 192 w 211"/>
                  <a:gd name="T97" fmla="*/ 77 h 284"/>
                  <a:gd name="T98" fmla="*/ 191 w 211"/>
                  <a:gd name="T99" fmla="*/ 76 h 284"/>
                  <a:gd name="T100" fmla="*/ 181 w 211"/>
                  <a:gd name="T101" fmla="*/ 63 h 284"/>
                  <a:gd name="T102" fmla="*/ 179 w 211"/>
                  <a:gd name="T103" fmla="*/ 48 h 284"/>
                  <a:gd name="T104" fmla="*/ 209 w 211"/>
                  <a:gd name="T105" fmla="*/ 23 h 284"/>
                  <a:gd name="T106" fmla="*/ 211 w 211"/>
                  <a:gd name="T107" fmla="*/ 0 h 2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11" h="284">
                    <a:moveTo>
                      <a:pt x="0" y="177"/>
                    </a:moveTo>
                    <a:lnTo>
                      <a:pt x="0" y="175"/>
                    </a:lnTo>
                    <a:lnTo>
                      <a:pt x="5" y="174"/>
                    </a:lnTo>
                    <a:lnTo>
                      <a:pt x="13" y="174"/>
                    </a:lnTo>
                    <a:lnTo>
                      <a:pt x="13" y="175"/>
                    </a:lnTo>
                    <a:lnTo>
                      <a:pt x="26" y="187"/>
                    </a:lnTo>
                    <a:lnTo>
                      <a:pt x="31" y="187"/>
                    </a:lnTo>
                    <a:lnTo>
                      <a:pt x="33" y="189"/>
                    </a:lnTo>
                    <a:lnTo>
                      <a:pt x="40" y="200"/>
                    </a:lnTo>
                    <a:lnTo>
                      <a:pt x="45" y="221"/>
                    </a:lnTo>
                    <a:lnTo>
                      <a:pt x="44" y="230"/>
                    </a:lnTo>
                    <a:lnTo>
                      <a:pt x="41" y="232"/>
                    </a:lnTo>
                    <a:lnTo>
                      <a:pt x="41" y="234"/>
                    </a:lnTo>
                    <a:lnTo>
                      <a:pt x="36" y="244"/>
                    </a:lnTo>
                    <a:lnTo>
                      <a:pt x="26" y="251"/>
                    </a:lnTo>
                    <a:lnTo>
                      <a:pt x="24" y="253"/>
                    </a:lnTo>
                    <a:lnTo>
                      <a:pt x="21" y="260"/>
                    </a:lnTo>
                    <a:lnTo>
                      <a:pt x="21" y="262"/>
                    </a:lnTo>
                    <a:lnTo>
                      <a:pt x="36" y="259"/>
                    </a:lnTo>
                    <a:lnTo>
                      <a:pt x="62" y="259"/>
                    </a:lnTo>
                    <a:lnTo>
                      <a:pt x="73" y="257"/>
                    </a:lnTo>
                    <a:lnTo>
                      <a:pt x="83" y="264"/>
                    </a:lnTo>
                    <a:lnTo>
                      <a:pt x="93" y="280"/>
                    </a:lnTo>
                    <a:lnTo>
                      <a:pt x="94" y="281"/>
                    </a:lnTo>
                    <a:lnTo>
                      <a:pt x="97" y="283"/>
                    </a:lnTo>
                    <a:lnTo>
                      <a:pt x="98" y="284"/>
                    </a:lnTo>
                    <a:lnTo>
                      <a:pt x="101" y="284"/>
                    </a:lnTo>
                    <a:lnTo>
                      <a:pt x="107" y="280"/>
                    </a:lnTo>
                    <a:lnTo>
                      <a:pt x="117" y="274"/>
                    </a:lnTo>
                    <a:lnTo>
                      <a:pt x="126" y="271"/>
                    </a:lnTo>
                    <a:lnTo>
                      <a:pt x="134" y="273"/>
                    </a:lnTo>
                    <a:lnTo>
                      <a:pt x="137" y="277"/>
                    </a:lnTo>
                    <a:lnTo>
                      <a:pt x="140" y="280"/>
                    </a:lnTo>
                    <a:lnTo>
                      <a:pt x="143" y="278"/>
                    </a:lnTo>
                    <a:lnTo>
                      <a:pt x="150" y="277"/>
                    </a:lnTo>
                    <a:lnTo>
                      <a:pt x="151" y="276"/>
                    </a:lnTo>
                    <a:lnTo>
                      <a:pt x="163" y="271"/>
                    </a:lnTo>
                    <a:lnTo>
                      <a:pt x="163" y="270"/>
                    </a:lnTo>
                    <a:lnTo>
                      <a:pt x="156" y="260"/>
                    </a:lnTo>
                    <a:lnTo>
                      <a:pt x="144" y="248"/>
                    </a:lnTo>
                    <a:lnTo>
                      <a:pt x="125" y="237"/>
                    </a:lnTo>
                    <a:lnTo>
                      <a:pt x="124" y="235"/>
                    </a:lnTo>
                    <a:lnTo>
                      <a:pt x="124" y="234"/>
                    </a:lnTo>
                    <a:lnTo>
                      <a:pt x="125" y="234"/>
                    </a:lnTo>
                    <a:lnTo>
                      <a:pt x="125" y="232"/>
                    </a:lnTo>
                    <a:lnTo>
                      <a:pt x="130" y="228"/>
                    </a:lnTo>
                    <a:lnTo>
                      <a:pt x="143" y="220"/>
                    </a:lnTo>
                    <a:lnTo>
                      <a:pt x="153" y="225"/>
                    </a:lnTo>
                    <a:lnTo>
                      <a:pt x="163" y="224"/>
                    </a:lnTo>
                    <a:lnTo>
                      <a:pt x="177" y="218"/>
                    </a:lnTo>
                    <a:lnTo>
                      <a:pt x="182" y="213"/>
                    </a:lnTo>
                    <a:lnTo>
                      <a:pt x="177" y="204"/>
                    </a:lnTo>
                    <a:lnTo>
                      <a:pt x="179" y="192"/>
                    </a:lnTo>
                    <a:lnTo>
                      <a:pt x="179" y="190"/>
                    </a:lnTo>
                    <a:lnTo>
                      <a:pt x="181" y="189"/>
                    </a:lnTo>
                    <a:lnTo>
                      <a:pt x="184" y="184"/>
                    </a:lnTo>
                    <a:lnTo>
                      <a:pt x="184" y="182"/>
                    </a:lnTo>
                    <a:lnTo>
                      <a:pt x="181" y="179"/>
                    </a:lnTo>
                    <a:lnTo>
                      <a:pt x="177" y="178"/>
                    </a:lnTo>
                    <a:lnTo>
                      <a:pt x="165" y="178"/>
                    </a:lnTo>
                    <a:lnTo>
                      <a:pt x="156" y="184"/>
                    </a:lnTo>
                    <a:lnTo>
                      <a:pt x="151" y="185"/>
                    </a:lnTo>
                    <a:lnTo>
                      <a:pt x="149" y="185"/>
                    </a:lnTo>
                    <a:lnTo>
                      <a:pt x="143" y="179"/>
                    </a:lnTo>
                    <a:lnTo>
                      <a:pt x="139" y="170"/>
                    </a:lnTo>
                    <a:lnTo>
                      <a:pt x="122" y="144"/>
                    </a:lnTo>
                    <a:lnTo>
                      <a:pt x="119" y="143"/>
                    </a:lnTo>
                    <a:lnTo>
                      <a:pt x="115" y="143"/>
                    </a:lnTo>
                    <a:lnTo>
                      <a:pt x="114" y="140"/>
                    </a:lnTo>
                    <a:lnTo>
                      <a:pt x="114" y="136"/>
                    </a:lnTo>
                    <a:lnTo>
                      <a:pt x="121" y="125"/>
                    </a:lnTo>
                    <a:lnTo>
                      <a:pt x="121" y="123"/>
                    </a:lnTo>
                    <a:lnTo>
                      <a:pt x="122" y="122"/>
                    </a:lnTo>
                    <a:lnTo>
                      <a:pt x="122" y="118"/>
                    </a:lnTo>
                    <a:lnTo>
                      <a:pt x="121" y="117"/>
                    </a:lnTo>
                    <a:lnTo>
                      <a:pt x="121" y="115"/>
                    </a:lnTo>
                    <a:lnTo>
                      <a:pt x="119" y="114"/>
                    </a:lnTo>
                    <a:lnTo>
                      <a:pt x="119" y="111"/>
                    </a:lnTo>
                    <a:lnTo>
                      <a:pt x="121" y="110"/>
                    </a:lnTo>
                    <a:lnTo>
                      <a:pt x="124" y="105"/>
                    </a:lnTo>
                    <a:lnTo>
                      <a:pt x="129" y="101"/>
                    </a:lnTo>
                    <a:lnTo>
                      <a:pt x="140" y="84"/>
                    </a:lnTo>
                    <a:lnTo>
                      <a:pt x="144" y="82"/>
                    </a:lnTo>
                    <a:lnTo>
                      <a:pt x="149" y="83"/>
                    </a:lnTo>
                    <a:lnTo>
                      <a:pt x="163" y="83"/>
                    </a:lnTo>
                    <a:lnTo>
                      <a:pt x="163" y="84"/>
                    </a:lnTo>
                    <a:lnTo>
                      <a:pt x="164" y="86"/>
                    </a:lnTo>
                    <a:lnTo>
                      <a:pt x="164" y="87"/>
                    </a:lnTo>
                    <a:lnTo>
                      <a:pt x="165" y="89"/>
                    </a:lnTo>
                    <a:lnTo>
                      <a:pt x="168" y="89"/>
                    </a:lnTo>
                    <a:lnTo>
                      <a:pt x="168" y="87"/>
                    </a:lnTo>
                    <a:lnTo>
                      <a:pt x="170" y="87"/>
                    </a:lnTo>
                    <a:lnTo>
                      <a:pt x="170" y="86"/>
                    </a:lnTo>
                    <a:lnTo>
                      <a:pt x="185" y="83"/>
                    </a:lnTo>
                    <a:lnTo>
                      <a:pt x="189" y="84"/>
                    </a:lnTo>
                    <a:lnTo>
                      <a:pt x="191" y="84"/>
                    </a:lnTo>
                    <a:lnTo>
                      <a:pt x="192" y="83"/>
                    </a:lnTo>
                    <a:lnTo>
                      <a:pt x="192" y="77"/>
                    </a:lnTo>
                    <a:lnTo>
                      <a:pt x="191" y="77"/>
                    </a:lnTo>
                    <a:lnTo>
                      <a:pt x="191" y="76"/>
                    </a:lnTo>
                    <a:lnTo>
                      <a:pt x="186" y="73"/>
                    </a:lnTo>
                    <a:lnTo>
                      <a:pt x="181" y="63"/>
                    </a:lnTo>
                    <a:lnTo>
                      <a:pt x="179" y="56"/>
                    </a:lnTo>
                    <a:lnTo>
                      <a:pt x="179" y="48"/>
                    </a:lnTo>
                    <a:lnTo>
                      <a:pt x="202" y="31"/>
                    </a:lnTo>
                    <a:lnTo>
                      <a:pt x="209" y="23"/>
                    </a:lnTo>
                    <a:lnTo>
                      <a:pt x="211" y="17"/>
                    </a:lnTo>
                    <a:lnTo>
                      <a:pt x="211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06" name="Freeform 5158">
                <a:extLst>
                  <a:ext uri="{FF2B5EF4-FFF2-40B4-BE49-F238E27FC236}">
                    <a16:creationId xmlns:a16="http://schemas.microsoft.com/office/drawing/2014/main" id="{85FB7BCE-34C1-56D5-FB38-D0B6F94DFF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5" y="2825"/>
                <a:ext cx="45" cy="54"/>
              </a:xfrm>
              <a:custGeom>
                <a:avLst/>
                <a:gdLst>
                  <a:gd name="T0" fmla="*/ 27 w 180"/>
                  <a:gd name="T1" fmla="*/ 2 h 217"/>
                  <a:gd name="T2" fmla="*/ 12 w 180"/>
                  <a:gd name="T3" fmla="*/ 30 h 217"/>
                  <a:gd name="T4" fmla="*/ 3 w 180"/>
                  <a:gd name="T5" fmla="*/ 47 h 217"/>
                  <a:gd name="T6" fmla="*/ 0 w 180"/>
                  <a:gd name="T7" fmla="*/ 51 h 217"/>
                  <a:gd name="T8" fmla="*/ 1 w 180"/>
                  <a:gd name="T9" fmla="*/ 57 h 217"/>
                  <a:gd name="T10" fmla="*/ 19 w 180"/>
                  <a:gd name="T11" fmla="*/ 69 h 217"/>
                  <a:gd name="T12" fmla="*/ 18 w 180"/>
                  <a:gd name="T13" fmla="*/ 87 h 217"/>
                  <a:gd name="T14" fmla="*/ 27 w 180"/>
                  <a:gd name="T15" fmla="*/ 90 h 217"/>
                  <a:gd name="T16" fmla="*/ 34 w 180"/>
                  <a:gd name="T17" fmla="*/ 92 h 217"/>
                  <a:gd name="T18" fmla="*/ 36 w 180"/>
                  <a:gd name="T19" fmla="*/ 97 h 217"/>
                  <a:gd name="T20" fmla="*/ 40 w 180"/>
                  <a:gd name="T21" fmla="*/ 100 h 217"/>
                  <a:gd name="T22" fmla="*/ 61 w 180"/>
                  <a:gd name="T23" fmla="*/ 111 h 217"/>
                  <a:gd name="T24" fmla="*/ 84 w 180"/>
                  <a:gd name="T25" fmla="*/ 128 h 217"/>
                  <a:gd name="T26" fmla="*/ 100 w 180"/>
                  <a:gd name="T27" fmla="*/ 134 h 217"/>
                  <a:gd name="T28" fmla="*/ 103 w 180"/>
                  <a:gd name="T29" fmla="*/ 137 h 217"/>
                  <a:gd name="T30" fmla="*/ 106 w 180"/>
                  <a:gd name="T31" fmla="*/ 139 h 217"/>
                  <a:gd name="T32" fmla="*/ 107 w 180"/>
                  <a:gd name="T33" fmla="*/ 145 h 217"/>
                  <a:gd name="T34" fmla="*/ 106 w 180"/>
                  <a:gd name="T35" fmla="*/ 147 h 217"/>
                  <a:gd name="T36" fmla="*/ 99 w 180"/>
                  <a:gd name="T37" fmla="*/ 170 h 217"/>
                  <a:gd name="T38" fmla="*/ 97 w 180"/>
                  <a:gd name="T39" fmla="*/ 173 h 217"/>
                  <a:gd name="T40" fmla="*/ 92 w 180"/>
                  <a:gd name="T41" fmla="*/ 180 h 217"/>
                  <a:gd name="T42" fmla="*/ 94 w 180"/>
                  <a:gd name="T43" fmla="*/ 184 h 217"/>
                  <a:gd name="T44" fmla="*/ 94 w 180"/>
                  <a:gd name="T45" fmla="*/ 212 h 217"/>
                  <a:gd name="T46" fmla="*/ 104 w 180"/>
                  <a:gd name="T47" fmla="*/ 217 h 217"/>
                  <a:gd name="T48" fmla="*/ 123 w 180"/>
                  <a:gd name="T49" fmla="*/ 214 h 217"/>
                  <a:gd name="T50" fmla="*/ 128 w 180"/>
                  <a:gd name="T51" fmla="*/ 206 h 217"/>
                  <a:gd name="T52" fmla="*/ 144 w 180"/>
                  <a:gd name="T53" fmla="*/ 195 h 217"/>
                  <a:gd name="T54" fmla="*/ 164 w 180"/>
                  <a:gd name="T55" fmla="*/ 198 h 217"/>
                  <a:gd name="T56" fmla="*/ 169 w 180"/>
                  <a:gd name="T57" fmla="*/ 201 h 217"/>
                  <a:gd name="T58" fmla="*/ 176 w 180"/>
                  <a:gd name="T59" fmla="*/ 202 h 217"/>
                  <a:gd name="T60" fmla="*/ 177 w 180"/>
                  <a:gd name="T61" fmla="*/ 206 h 217"/>
                  <a:gd name="T62" fmla="*/ 178 w 180"/>
                  <a:gd name="T63" fmla="*/ 216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80" h="217">
                    <a:moveTo>
                      <a:pt x="27" y="0"/>
                    </a:moveTo>
                    <a:lnTo>
                      <a:pt x="27" y="2"/>
                    </a:lnTo>
                    <a:lnTo>
                      <a:pt x="23" y="18"/>
                    </a:lnTo>
                    <a:lnTo>
                      <a:pt x="12" y="30"/>
                    </a:lnTo>
                    <a:lnTo>
                      <a:pt x="4" y="47"/>
                    </a:lnTo>
                    <a:lnTo>
                      <a:pt x="3" y="47"/>
                    </a:lnTo>
                    <a:lnTo>
                      <a:pt x="1" y="51"/>
                    </a:lnTo>
                    <a:lnTo>
                      <a:pt x="0" y="51"/>
                    </a:lnTo>
                    <a:lnTo>
                      <a:pt x="0" y="53"/>
                    </a:lnTo>
                    <a:lnTo>
                      <a:pt x="1" y="57"/>
                    </a:lnTo>
                    <a:lnTo>
                      <a:pt x="3" y="58"/>
                    </a:lnTo>
                    <a:lnTo>
                      <a:pt x="19" y="69"/>
                    </a:lnTo>
                    <a:lnTo>
                      <a:pt x="23" y="72"/>
                    </a:lnTo>
                    <a:lnTo>
                      <a:pt x="18" y="87"/>
                    </a:lnTo>
                    <a:lnTo>
                      <a:pt x="15" y="93"/>
                    </a:lnTo>
                    <a:lnTo>
                      <a:pt x="27" y="90"/>
                    </a:lnTo>
                    <a:lnTo>
                      <a:pt x="32" y="92"/>
                    </a:lnTo>
                    <a:lnTo>
                      <a:pt x="34" y="92"/>
                    </a:lnTo>
                    <a:lnTo>
                      <a:pt x="36" y="94"/>
                    </a:lnTo>
                    <a:lnTo>
                      <a:pt x="36" y="97"/>
                    </a:lnTo>
                    <a:lnTo>
                      <a:pt x="37" y="97"/>
                    </a:lnTo>
                    <a:lnTo>
                      <a:pt x="40" y="100"/>
                    </a:lnTo>
                    <a:lnTo>
                      <a:pt x="56" y="104"/>
                    </a:lnTo>
                    <a:lnTo>
                      <a:pt x="61" y="111"/>
                    </a:lnTo>
                    <a:lnTo>
                      <a:pt x="70" y="120"/>
                    </a:lnTo>
                    <a:lnTo>
                      <a:pt x="84" y="128"/>
                    </a:lnTo>
                    <a:lnTo>
                      <a:pt x="99" y="132"/>
                    </a:lnTo>
                    <a:lnTo>
                      <a:pt x="100" y="134"/>
                    </a:lnTo>
                    <a:lnTo>
                      <a:pt x="101" y="134"/>
                    </a:lnTo>
                    <a:lnTo>
                      <a:pt x="103" y="137"/>
                    </a:lnTo>
                    <a:lnTo>
                      <a:pt x="106" y="138"/>
                    </a:lnTo>
                    <a:lnTo>
                      <a:pt x="106" y="139"/>
                    </a:lnTo>
                    <a:lnTo>
                      <a:pt x="107" y="141"/>
                    </a:lnTo>
                    <a:lnTo>
                      <a:pt x="107" y="145"/>
                    </a:lnTo>
                    <a:lnTo>
                      <a:pt x="106" y="146"/>
                    </a:lnTo>
                    <a:lnTo>
                      <a:pt x="106" y="147"/>
                    </a:lnTo>
                    <a:lnTo>
                      <a:pt x="103" y="154"/>
                    </a:lnTo>
                    <a:lnTo>
                      <a:pt x="99" y="170"/>
                    </a:lnTo>
                    <a:lnTo>
                      <a:pt x="99" y="171"/>
                    </a:lnTo>
                    <a:lnTo>
                      <a:pt x="97" y="173"/>
                    </a:lnTo>
                    <a:lnTo>
                      <a:pt x="97" y="174"/>
                    </a:lnTo>
                    <a:lnTo>
                      <a:pt x="92" y="180"/>
                    </a:lnTo>
                    <a:lnTo>
                      <a:pt x="92" y="181"/>
                    </a:lnTo>
                    <a:lnTo>
                      <a:pt x="94" y="184"/>
                    </a:lnTo>
                    <a:lnTo>
                      <a:pt x="96" y="212"/>
                    </a:lnTo>
                    <a:lnTo>
                      <a:pt x="94" y="212"/>
                    </a:lnTo>
                    <a:lnTo>
                      <a:pt x="99" y="216"/>
                    </a:lnTo>
                    <a:lnTo>
                      <a:pt x="104" y="217"/>
                    </a:lnTo>
                    <a:lnTo>
                      <a:pt x="110" y="214"/>
                    </a:lnTo>
                    <a:lnTo>
                      <a:pt x="123" y="214"/>
                    </a:lnTo>
                    <a:lnTo>
                      <a:pt x="125" y="212"/>
                    </a:lnTo>
                    <a:lnTo>
                      <a:pt x="128" y="206"/>
                    </a:lnTo>
                    <a:lnTo>
                      <a:pt x="141" y="197"/>
                    </a:lnTo>
                    <a:lnTo>
                      <a:pt x="144" y="195"/>
                    </a:lnTo>
                    <a:lnTo>
                      <a:pt x="153" y="195"/>
                    </a:lnTo>
                    <a:lnTo>
                      <a:pt x="164" y="198"/>
                    </a:lnTo>
                    <a:lnTo>
                      <a:pt x="166" y="199"/>
                    </a:lnTo>
                    <a:lnTo>
                      <a:pt x="169" y="201"/>
                    </a:lnTo>
                    <a:lnTo>
                      <a:pt x="174" y="201"/>
                    </a:lnTo>
                    <a:lnTo>
                      <a:pt x="176" y="202"/>
                    </a:lnTo>
                    <a:lnTo>
                      <a:pt x="177" y="205"/>
                    </a:lnTo>
                    <a:lnTo>
                      <a:pt x="177" y="206"/>
                    </a:lnTo>
                    <a:lnTo>
                      <a:pt x="178" y="214"/>
                    </a:lnTo>
                    <a:lnTo>
                      <a:pt x="178" y="216"/>
                    </a:lnTo>
                    <a:lnTo>
                      <a:pt x="180" y="21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07" name="Freeform 5159">
                <a:extLst>
                  <a:ext uri="{FF2B5EF4-FFF2-40B4-BE49-F238E27FC236}">
                    <a16:creationId xmlns:a16="http://schemas.microsoft.com/office/drawing/2014/main" id="{F34B7558-6754-DB52-F6B2-16810227CB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7" y="2780"/>
                <a:ext cx="62" cy="40"/>
              </a:xfrm>
              <a:custGeom>
                <a:avLst/>
                <a:gdLst>
                  <a:gd name="T0" fmla="*/ 247 w 247"/>
                  <a:gd name="T1" fmla="*/ 0 h 160"/>
                  <a:gd name="T2" fmla="*/ 247 w 247"/>
                  <a:gd name="T3" fmla="*/ 1 h 160"/>
                  <a:gd name="T4" fmla="*/ 215 w 247"/>
                  <a:gd name="T5" fmla="*/ 35 h 160"/>
                  <a:gd name="T6" fmla="*/ 215 w 247"/>
                  <a:gd name="T7" fmla="*/ 36 h 160"/>
                  <a:gd name="T8" fmla="*/ 216 w 247"/>
                  <a:gd name="T9" fmla="*/ 39 h 160"/>
                  <a:gd name="T10" fmla="*/ 209 w 247"/>
                  <a:gd name="T11" fmla="*/ 45 h 160"/>
                  <a:gd name="T12" fmla="*/ 206 w 247"/>
                  <a:gd name="T13" fmla="*/ 50 h 160"/>
                  <a:gd name="T14" fmla="*/ 202 w 247"/>
                  <a:gd name="T15" fmla="*/ 84 h 160"/>
                  <a:gd name="T16" fmla="*/ 202 w 247"/>
                  <a:gd name="T17" fmla="*/ 85 h 160"/>
                  <a:gd name="T18" fmla="*/ 198 w 247"/>
                  <a:gd name="T19" fmla="*/ 86 h 160"/>
                  <a:gd name="T20" fmla="*/ 187 w 247"/>
                  <a:gd name="T21" fmla="*/ 92 h 160"/>
                  <a:gd name="T22" fmla="*/ 179 w 247"/>
                  <a:gd name="T23" fmla="*/ 99 h 160"/>
                  <a:gd name="T24" fmla="*/ 177 w 247"/>
                  <a:gd name="T25" fmla="*/ 103 h 160"/>
                  <a:gd name="T26" fmla="*/ 177 w 247"/>
                  <a:gd name="T27" fmla="*/ 105 h 160"/>
                  <a:gd name="T28" fmla="*/ 174 w 247"/>
                  <a:gd name="T29" fmla="*/ 107 h 160"/>
                  <a:gd name="T30" fmla="*/ 172 w 247"/>
                  <a:gd name="T31" fmla="*/ 109 h 160"/>
                  <a:gd name="T32" fmla="*/ 167 w 247"/>
                  <a:gd name="T33" fmla="*/ 109 h 160"/>
                  <a:gd name="T34" fmla="*/ 158 w 247"/>
                  <a:gd name="T35" fmla="*/ 107 h 160"/>
                  <a:gd name="T36" fmla="*/ 145 w 247"/>
                  <a:gd name="T37" fmla="*/ 107 h 160"/>
                  <a:gd name="T38" fmla="*/ 134 w 247"/>
                  <a:gd name="T39" fmla="*/ 105 h 160"/>
                  <a:gd name="T40" fmla="*/ 132 w 247"/>
                  <a:gd name="T41" fmla="*/ 105 h 160"/>
                  <a:gd name="T42" fmla="*/ 124 w 247"/>
                  <a:gd name="T43" fmla="*/ 102 h 160"/>
                  <a:gd name="T44" fmla="*/ 124 w 247"/>
                  <a:gd name="T45" fmla="*/ 100 h 160"/>
                  <a:gd name="T46" fmla="*/ 105 w 247"/>
                  <a:gd name="T47" fmla="*/ 103 h 160"/>
                  <a:gd name="T48" fmla="*/ 95 w 247"/>
                  <a:gd name="T49" fmla="*/ 110 h 160"/>
                  <a:gd name="T50" fmla="*/ 86 w 247"/>
                  <a:gd name="T51" fmla="*/ 114 h 160"/>
                  <a:gd name="T52" fmla="*/ 85 w 247"/>
                  <a:gd name="T53" fmla="*/ 116 h 160"/>
                  <a:gd name="T54" fmla="*/ 81 w 247"/>
                  <a:gd name="T55" fmla="*/ 117 h 160"/>
                  <a:gd name="T56" fmla="*/ 79 w 247"/>
                  <a:gd name="T57" fmla="*/ 119 h 160"/>
                  <a:gd name="T58" fmla="*/ 75 w 247"/>
                  <a:gd name="T59" fmla="*/ 119 h 160"/>
                  <a:gd name="T60" fmla="*/ 72 w 247"/>
                  <a:gd name="T61" fmla="*/ 117 h 160"/>
                  <a:gd name="T62" fmla="*/ 72 w 247"/>
                  <a:gd name="T63" fmla="*/ 116 h 160"/>
                  <a:gd name="T64" fmla="*/ 50 w 247"/>
                  <a:gd name="T65" fmla="*/ 116 h 160"/>
                  <a:gd name="T66" fmla="*/ 26 w 247"/>
                  <a:gd name="T67" fmla="*/ 112 h 160"/>
                  <a:gd name="T68" fmla="*/ 24 w 247"/>
                  <a:gd name="T69" fmla="*/ 112 h 160"/>
                  <a:gd name="T70" fmla="*/ 16 w 247"/>
                  <a:gd name="T71" fmla="*/ 114 h 160"/>
                  <a:gd name="T72" fmla="*/ 12 w 247"/>
                  <a:gd name="T73" fmla="*/ 119 h 160"/>
                  <a:gd name="T74" fmla="*/ 11 w 247"/>
                  <a:gd name="T75" fmla="*/ 124 h 160"/>
                  <a:gd name="T76" fmla="*/ 11 w 247"/>
                  <a:gd name="T77" fmla="*/ 129 h 160"/>
                  <a:gd name="T78" fmla="*/ 7 w 247"/>
                  <a:gd name="T79" fmla="*/ 149 h 160"/>
                  <a:gd name="T80" fmla="*/ 7 w 247"/>
                  <a:gd name="T81" fmla="*/ 153 h 160"/>
                  <a:gd name="T82" fmla="*/ 5 w 247"/>
                  <a:gd name="T83" fmla="*/ 153 h 160"/>
                  <a:gd name="T84" fmla="*/ 2 w 247"/>
                  <a:gd name="T85" fmla="*/ 158 h 160"/>
                  <a:gd name="T86" fmla="*/ 0 w 247"/>
                  <a:gd name="T87" fmla="*/ 160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47" h="160">
                    <a:moveTo>
                      <a:pt x="247" y="0"/>
                    </a:moveTo>
                    <a:lnTo>
                      <a:pt x="247" y="1"/>
                    </a:lnTo>
                    <a:lnTo>
                      <a:pt x="215" y="35"/>
                    </a:lnTo>
                    <a:lnTo>
                      <a:pt x="215" y="36"/>
                    </a:lnTo>
                    <a:lnTo>
                      <a:pt x="216" y="39"/>
                    </a:lnTo>
                    <a:lnTo>
                      <a:pt x="209" y="45"/>
                    </a:lnTo>
                    <a:lnTo>
                      <a:pt x="206" y="50"/>
                    </a:lnTo>
                    <a:lnTo>
                      <a:pt x="202" y="84"/>
                    </a:lnTo>
                    <a:lnTo>
                      <a:pt x="202" y="85"/>
                    </a:lnTo>
                    <a:lnTo>
                      <a:pt x="198" y="86"/>
                    </a:lnTo>
                    <a:lnTo>
                      <a:pt x="187" y="92"/>
                    </a:lnTo>
                    <a:lnTo>
                      <a:pt x="179" y="99"/>
                    </a:lnTo>
                    <a:lnTo>
                      <a:pt x="177" y="103"/>
                    </a:lnTo>
                    <a:lnTo>
                      <a:pt x="177" y="105"/>
                    </a:lnTo>
                    <a:lnTo>
                      <a:pt x="174" y="107"/>
                    </a:lnTo>
                    <a:lnTo>
                      <a:pt x="172" y="109"/>
                    </a:lnTo>
                    <a:lnTo>
                      <a:pt x="167" y="109"/>
                    </a:lnTo>
                    <a:lnTo>
                      <a:pt x="158" y="107"/>
                    </a:lnTo>
                    <a:lnTo>
                      <a:pt x="145" y="107"/>
                    </a:lnTo>
                    <a:lnTo>
                      <a:pt x="134" y="105"/>
                    </a:lnTo>
                    <a:lnTo>
                      <a:pt x="132" y="105"/>
                    </a:lnTo>
                    <a:lnTo>
                      <a:pt x="124" y="102"/>
                    </a:lnTo>
                    <a:lnTo>
                      <a:pt x="124" y="100"/>
                    </a:lnTo>
                    <a:lnTo>
                      <a:pt x="105" y="103"/>
                    </a:lnTo>
                    <a:lnTo>
                      <a:pt x="95" y="110"/>
                    </a:lnTo>
                    <a:lnTo>
                      <a:pt x="86" y="114"/>
                    </a:lnTo>
                    <a:lnTo>
                      <a:pt x="85" y="116"/>
                    </a:lnTo>
                    <a:lnTo>
                      <a:pt x="81" y="117"/>
                    </a:lnTo>
                    <a:lnTo>
                      <a:pt x="79" y="119"/>
                    </a:lnTo>
                    <a:lnTo>
                      <a:pt x="75" y="119"/>
                    </a:lnTo>
                    <a:lnTo>
                      <a:pt x="72" y="117"/>
                    </a:lnTo>
                    <a:lnTo>
                      <a:pt x="72" y="116"/>
                    </a:lnTo>
                    <a:lnTo>
                      <a:pt x="50" y="116"/>
                    </a:lnTo>
                    <a:lnTo>
                      <a:pt x="26" y="112"/>
                    </a:lnTo>
                    <a:lnTo>
                      <a:pt x="24" y="112"/>
                    </a:lnTo>
                    <a:lnTo>
                      <a:pt x="16" y="114"/>
                    </a:lnTo>
                    <a:lnTo>
                      <a:pt x="12" y="119"/>
                    </a:lnTo>
                    <a:lnTo>
                      <a:pt x="11" y="124"/>
                    </a:lnTo>
                    <a:lnTo>
                      <a:pt x="11" y="129"/>
                    </a:lnTo>
                    <a:lnTo>
                      <a:pt x="7" y="149"/>
                    </a:lnTo>
                    <a:lnTo>
                      <a:pt x="7" y="153"/>
                    </a:lnTo>
                    <a:lnTo>
                      <a:pt x="5" y="153"/>
                    </a:lnTo>
                    <a:lnTo>
                      <a:pt x="2" y="158"/>
                    </a:lnTo>
                    <a:lnTo>
                      <a:pt x="0" y="16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08" name="Freeform 5160">
                <a:extLst>
                  <a:ext uri="{FF2B5EF4-FFF2-40B4-BE49-F238E27FC236}">
                    <a16:creationId xmlns:a16="http://schemas.microsoft.com/office/drawing/2014/main" id="{4B623E2F-7F42-98DA-A36D-16C1A18713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9" y="2840"/>
                <a:ext cx="74" cy="80"/>
              </a:xfrm>
              <a:custGeom>
                <a:avLst/>
                <a:gdLst>
                  <a:gd name="T0" fmla="*/ 280 w 294"/>
                  <a:gd name="T1" fmla="*/ 13 h 318"/>
                  <a:gd name="T2" fmla="*/ 254 w 294"/>
                  <a:gd name="T3" fmla="*/ 1 h 318"/>
                  <a:gd name="T4" fmla="*/ 250 w 294"/>
                  <a:gd name="T5" fmla="*/ 0 h 318"/>
                  <a:gd name="T6" fmla="*/ 223 w 294"/>
                  <a:gd name="T7" fmla="*/ 36 h 318"/>
                  <a:gd name="T8" fmla="*/ 222 w 294"/>
                  <a:gd name="T9" fmla="*/ 39 h 318"/>
                  <a:gd name="T10" fmla="*/ 169 w 294"/>
                  <a:gd name="T11" fmla="*/ 46 h 318"/>
                  <a:gd name="T12" fmla="*/ 171 w 294"/>
                  <a:gd name="T13" fmla="*/ 53 h 318"/>
                  <a:gd name="T14" fmla="*/ 164 w 294"/>
                  <a:gd name="T15" fmla="*/ 80 h 318"/>
                  <a:gd name="T16" fmla="*/ 159 w 294"/>
                  <a:gd name="T17" fmla="*/ 89 h 318"/>
                  <a:gd name="T18" fmla="*/ 155 w 294"/>
                  <a:gd name="T19" fmla="*/ 88 h 318"/>
                  <a:gd name="T20" fmla="*/ 146 w 294"/>
                  <a:gd name="T21" fmla="*/ 89 h 318"/>
                  <a:gd name="T22" fmla="*/ 134 w 294"/>
                  <a:gd name="T23" fmla="*/ 91 h 318"/>
                  <a:gd name="T24" fmla="*/ 124 w 294"/>
                  <a:gd name="T25" fmla="*/ 91 h 318"/>
                  <a:gd name="T26" fmla="*/ 118 w 294"/>
                  <a:gd name="T27" fmla="*/ 103 h 318"/>
                  <a:gd name="T28" fmla="*/ 120 w 294"/>
                  <a:gd name="T29" fmla="*/ 106 h 318"/>
                  <a:gd name="T30" fmla="*/ 121 w 294"/>
                  <a:gd name="T31" fmla="*/ 103 h 318"/>
                  <a:gd name="T32" fmla="*/ 125 w 294"/>
                  <a:gd name="T33" fmla="*/ 102 h 318"/>
                  <a:gd name="T34" fmla="*/ 140 w 294"/>
                  <a:gd name="T35" fmla="*/ 105 h 318"/>
                  <a:gd name="T36" fmla="*/ 143 w 294"/>
                  <a:gd name="T37" fmla="*/ 106 h 318"/>
                  <a:gd name="T38" fmla="*/ 145 w 294"/>
                  <a:gd name="T39" fmla="*/ 126 h 318"/>
                  <a:gd name="T40" fmla="*/ 143 w 294"/>
                  <a:gd name="T41" fmla="*/ 153 h 318"/>
                  <a:gd name="T42" fmla="*/ 140 w 294"/>
                  <a:gd name="T43" fmla="*/ 163 h 318"/>
                  <a:gd name="T44" fmla="*/ 135 w 294"/>
                  <a:gd name="T45" fmla="*/ 165 h 318"/>
                  <a:gd name="T46" fmla="*/ 128 w 294"/>
                  <a:gd name="T47" fmla="*/ 169 h 318"/>
                  <a:gd name="T48" fmla="*/ 123 w 294"/>
                  <a:gd name="T49" fmla="*/ 177 h 318"/>
                  <a:gd name="T50" fmla="*/ 116 w 294"/>
                  <a:gd name="T51" fmla="*/ 179 h 318"/>
                  <a:gd name="T52" fmla="*/ 107 w 294"/>
                  <a:gd name="T53" fmla="*/ 186 h 318"/>
                  <a:gd name="T54" fmla="*/ 95 w 294"/>
                  <a:gd name="T55" fmla="*/ 196 h 318"/>
                  <a:gd name="T56" fmla="*/ 88 w 294"/>
                  <a:gd name="T57" fmla="*/ 203 h 318"/>
                  <a:gd name="T58" fmla="*/ 85 w 294"/>
                  <a:gd name="T59" fmla="*/ 208 h 318"/>
                  <a:gd name="T60" fmla="*/ 88 w 294"/>
                  <a:gd name="T61" fmla="*/ 214 h 318"/>
                  <a:gd name="T62" fmla="*/ 78 w 294"/>
                  <a:gd name="T63" fmla="*/ 205 h 318"/>
                  <a:gd name="T64" fmla="*/ 76 w 294"/>
                  <a:gd name="T65" fmla="*/ 201 h 318"/>
                  <a:gd name="T66" fmla="*/ 70 w 294"/>
                  <a:gd name="T67" fmla="*/ 196 h 318"/>
                  <a:gd name="T68" fmla="*/ 50 w 294"/>
                  <a:gd name="T69" fmla="*/ 194 h 318"/>
                  <a:gd name="T70" fmla="*/ 33 w 294"/>
                  <a:gd name="T71" fmla="*/ 200 h 318"/>
                  <a:gd name="T72" fmla="*/ 32 w 294"/>
                  <a:gd name="T73" fmla="*/ 201 h 318"/>
                  <a:gd name="T74" fmla="*/ 13 w 294"/>
                  <a:gd name="T75" fmla="*/ 230 h 318"/>
                  <a:gd name="T76" fmla="*/ 1 w 294"/>
                  <a:gd name="T77" fmla="*/ 237 h 318"/>
                  <a:gd name="T78" fmla="*/ 1 w 294"/>
                  <a:gd name="T79" fmla="*/ 249 h 318"/>
                  <a:gd name="T80" fmla="*/ 12 w 294"/>
                  <a:gd name="T81" fmla="*/ 265 h 318"/>
                  <a:gd name="T82" fmla="*/ 15 w 294"/>
                  <a:gd name="T83" fmla="*/ 270 h 318"/>
                  <a:gd name="T84" fmla="*/ 33 w 294"/>
                  <a:gd name="T85" fmla="*/ 283 h 318"/>
                  <a:gd name="T86" fmla="*/ 54 w 294"/>
                  <a:gd name="T87" fmla="*/ 296 h 318"/>
                  <a:gd name="T88" fmla="*/ 47 w 294"/>
                  <a:gd name="T89" fmla="*/ 303 h 318"/>
                  <a:gd name="T90" fmla="*/ 44 w 294"/>
                  <a:gd name="T91" fmla="*/ 314 h 318"/>
                  <a:gd name="T92" fmla="*/ 49 w 294"/>
                  <a:gd name="T93" fmla="*/ 317 h 318"/>
                  <a:gd name="T94" fmla="*/ 54 w 294"/>
                  <a:gd name="T95" fmla="*/ 318 h 3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94" h="318">
                    <a:moveTo>
                      <a:pt x="294" y="21"/>
                    </a:moveTo>
                    <a:lnTo>
                      <a:pt x="280" y="13"/>
                    </a:lnTo>
                    <a:lnTo>
                      <a:pt x="269" y="6"/>
                    </a:lnTo>
                    <a:lnTo>
                      <a:pt x="254" y="1"/>
                    </a:lnTo>
                    <a:lnTo>
                      <a:pt x="251" y="0"/>
                    </a:lnTo>
                    <a:lnTo>
                      <a:pt x="250" y="0"/>
                    </a:lnTo>
                    <a:lnTo>
                      <a:pt x="231" y="19"/>
                    </a:lnTo>
                    <a:lnTo>
                      <a:pt x="223" y="36"/>
                    </a:lnTo>
                    <a:lnTo>
                      <a:pt x="223" y="38"/>
                    </a:lnTo>
                    <a:lnTo>
                      <a:pt x="222" y="39"/>
                    </a:lnTo>
                    <a:lnTo>
                      <a:pt x="169" y="42"/>
                    </a:lnTo>
                    <a:lnTo>
                      <a:pt x="169" y="46"/>
                    </a:lnTo>
                    <a:lnTo>
                      <a:pt x="171" y="49"/>
                    </a:lnTo>
                    <a:lnTo>
                      <a:pt x="171" y="53"/>
                    </a:lnTo>
                    <a:lnTo>
                      <a:pt x="170" y="54"/>
                    </a:lnTo>
                    <a:lnTo>
                      <a:pt x="164" y="80"/>
                    </a:lnTo>
                    <a:lnTo>
                      <a:pt x="163" y="85"/>
                    </a:lnTo>
                    <a:lnTo>
                      <a:pt x="159" y="89"/>
                    </a:lnTo>
                    <a:lnTo>
                      <a:pt x="157" y="88"/>
                    </a:lnTo>
                    <a:lnTo>
                      <a:pt x="155" y="88"/>
                    </a:lnTo>
                    <a:lnTo>
                      <a:pt x="149" y="89"/>
                    </a:lnTo>
                    <a:lnTo>
                      <a:pt x="146" y="89"/>
                    </a:lnTo>
                    <a:lnTo>
                      <a:pt x="146" y="91"/>
                    </a:lnTo>
                    <a:lnTo>
                      <a:pt x="134" y="91"/>
                    </a:lnTo>
                    <a:lnTo>
                      <a:pt x="124" y="89"/>
                    </a:lnTo>
                    <a:lnTo>
                      <a:pt x="124" y="91"/>
                    </a:lnTo>
                    <a:lnTo>
                      <a:pt x="123" y="92"/>
                    </a:lnTo>
                    <a:lnTo>
                      <a:pt x="118" y="103"/>
                    </a:lnTo>
                    <a:lnTo>
                      <a:pt x="118" y="106"/>
                    </a:lnTo>
                    <a:lnTo>
                      <a:pt x="120" y="106"/>
                    </a:lnTo>
                    <a:lnTo>
                      <a:pt x="121" y="105"/>
                    </a:lnTo>
                    <a:lnTo>
                      <a:pt x="121" y="103"/>
                    </a:lnTo>
                    <a:lnTo>
                      <a:pt x="124" y="103"/>
                    </a:lnTo>
                    <a:lnTo>
                      <a:pt x="125" y="102"/>
                    </a:lnTo>
                    <a:lnTo>
                      <a:pt x="131" y="102"/>
                    </a:lnTo>
                    <a:lnTo>
                      <a:pt x="140" y="105"/>
                    </a:lnTo>
                    <a:lnTo>
                      <a:pt x="142" y="106"/>
                    </a:lnTo>
                    <a:lnTo>
                      <a:pt x="143" y="106"/>
                    </a:lnTo>
                    <a:lnTo>
                      <a:pt x="145" y="107"/>
                    </a:lnTo>
                    <a:lnTo>
                      <a:pt x="145" y="126"/>
                    </a:lnTo>
                    <a:lnTo>
                      <a:pt x="143" y="133"/>
                    </a:lnTo>
                    <a:lnTo>
                      <a:pt x="143" y="153"/>
                    </a:lnTo>
                    <a:lnTo>
                      <a:pt x="142" y="156"/>
                    </a:lnTo>
                    <a:lnTo>
                      <a:pt x="140" y="163"/>
                    </a:lnTo>
                    <a:lnTo>
                      <a:pt x="140" y="165"/>
                    </a:lnTo>
                    <a:lnTo>
                      <a:pt x="135" y="165"/>
                    </a:lnTo>
                    <a:lnTo>
                      <a:pt x="130" y="167"/>
                    </a:lnTo>
                    <a:lnTo>
                      <a:pt x="128" y="169"/>
                    </a:lnTo>
                    <a:lnTo>
                      <a:pt x="128" y="170"/>
                    </a:lnTo>
                    <a:lnTo>
                      <a:pt x="123" y="177"/>
                    </a:lnTo>
                    <a:lnTo>
                      <a:pt x="118" y="177"/>
                    </a:lnTo>
                    <a:lnTo>
                      <a:pt x="116" y="179"/>
                    </a:lnTo>
                    <a:lnTo>
                      <a:pt x="114" y="181"/>
                    </a:lnTo>
                    <a:lnTo>
                      <a:pt x="107" y="186"/>
                    </a:lnTo>
                    <a:lnTo>
                      <a:pt x="96" y="196"/>
                    </a:lnTo>
                    <a:lnTo>
                      <a:pt x="95" y="196"/>
                    </a:lnTo>
                    <a:lnTo>
                      <a:pt x="90" y="198"/>
                    </a:lnTo>
                    <a:lnTo>
                      <a:pt x="88" y="203"/>
                    </a:lnTo>
                    <a:lnTo>
                      <a:pt x="86" y="204"/>
                    </a:lnTo>
                    <a:lnTo>
                      <a:pt x="85" y="208"/>
                    </a:lnTo>
                    <a:lnTo>
                      <a:pt x="88" y="212"/>
                    </a:lnTo>
                    <a:lnTo>
                      <a:pt x="88" y="214"/>
                    </a:lnTo>
                    <a:lnTo>
                      <a:pt x="78" y="210"/>
                    </a:lnTo>
                    <a:lnTo>
                      <a:pt x="78" y="205"/>
                    </a:lnTo>
                    <a:lnTo>
                      <a:pt x="76" y="203"/>
                    </a:lnTo>
                    <a:lnTo>
                      <a:pt x="76" y="201"/>
                    </a:lnTo>
                    <a:lnTo>
                      <a:pt x="71" y="196"/>
                    </a:lnTo>
                    <a:lnTo>
                      <a:pt x="70" y="196"/>
                    </a:lnTo>
                    <a:lnTo>
                      <a:pt x="56" y="191"/>
                    </a:lnTo>
                    <a:lnTo>
                      <a:pt x="50" y="194"/>
                    </a:lnTo>
                    <a:lnTo>
                      <a:pt x="49" y="194"/>
                    </a:lnTo>
                    <a:lnTo>
                      <a:pt x="33" y="200"/>
                    </a:lnTo>
                    <a:lnTo>
                      <a:pt x="32" y="200"/>
                    </a:lnTo>
                    <a:lnTo>
                      <a:pt x="32" y="201"/>
                    </a:lnTo>
                    <a:lnTo>
                      <a:pt x="18" y="225"/>
                    </a:lnTo>
                    <a:lnTo>
                      <a:pt x="13" y="230"/>
                    </a:lnTo>
                    <a:lnTo>
                      <a:pt x="4" y="234"/>
                    </a:lnTo>
                    <a:lnTo>
                      <a:pt x="1" y="237"/>
                    </a:lnTo>
                    <a:lnTo>
                      <a:pt x="0" y="240"/>
                    </a:lnTo>
                    <a:lnTo>
                      <a:pt x="1" y="249"/>
                    </a:lnTo>
                    <a:lnTo>
                      <a:pt x="4" y="257"/>
                    </a:lnTo>
                    <a:lnTo>
                      <a:pt x="12" y="265"/>
                    </a:lnTo>
                    <a:lnTo>
                      <a:pt x="15" y="267"/>
                    </a:lnTo>
                    <a:lnTo>
                      <a:pt x="15" y="270"/>
                    </a:lnTo>
                    <a:lnTo>
                      <a:pt x="16" y="271"/>
                    </a:lnTo>
                    <a:lnTo>
                      <a:pt x="33" y="283"/>
                    </a:lnTo>
                    <a:lnTo>
                      <a:pt x="42" y="285"/>
                    </a:lnTo>
                    <a:lnTo>
                      <a:pt x="54" y="296"/>
                    </a:lnTo>
                    <a:lnTo>
                      <a:pt x="51" y="300"/>
                    </a:lnTo>
                    <a:lnTo>
                      <a:pt x="47" y="303"/>
                    </a:lnTo>
                    <a:lnTo>
                      <a:pt x="44" y="309"/>
                    </a:lnTo>
                    <a:lnTo>
                      <a:pt x="44" y="314"/>
                    </a:lnTo>
                    <a:lnTo>
                      <a:pt x="46" y="316"/>
                    </a:lnTo>
                    <a:lnTo>
                      <a:pt x="49" y="317"/>
                    </a:lnTo>
                    <a:lnTo>
                      <a:pt x="51" y="317"/>
                    </a:lnTo>
                    <a:lnTo>
                      <a:pt x="54" y="31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09" name="Freeform 5161">
                <a:extLst>
                  <a:ext uri="{FF2B5EF4-FFF2-40B4-BE49-F238E27FC236}">
                    <a16:creationId xmlns:a16="http://schemas.microsoft.com/office/drawing/2014/main" id="{ECB78645-FF06-7EC7-DA03-3AD6940B28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3" y="2831"/>
                <a:ext cx="11" cy="21"/>
              </a:xfrm>
              <a:custGeom>
                <a:avLst/>
                <a:gdLst>
                  <a:gd name="T0" fmla="*/ 28 w 45"/>
                  <a:gd name="T1" fmla="*/ 0 h 84"/>
                  <a:gd name="T2" fmla="*/ 28 w 45"/>
                  <a:gd name="T3" fmla="*/ 3 h 84"/>
                  <a:gd name="T4" fmla="*/ 26 w 45"/>
                  <a:gd name="T5" fmla="*/ 13 h 84"/>
                  <a:gd name="T6" fmla="*/ 21 w 45"/>
                  <a:gd name="T7" fmla="*/ 21 h 84"/>
                  <a:gd name="T8" fmla="*/ 23 w 45"/>
                  <a:gd name="T9" fmla="*/ 27 h 84"/>
                  <a:gd name="T10" fmla="*/ 26 w 45"/>
                  <a:gd name="T11" fmla="*/ 32 h 84"/>
                  <a:gd name="T12" fmla="*/ 26 w 45"/>
                  <a:gd name="T13" fmla="*/ 39 h 84"/>
                  <a:gd name="T14" fmla="*/ 24 w 45"/>
                  <a:gd name="T15" fmla="*/ 48 h 84"/>
                  <a:gd name="T16" fmla="*/ 26 w 45"/>
                  <a:gd name="T17" fmla="*/ 49 h 84"/>
                  <a:gd name="T18" fmla="*/ 28 w 45"/>
                  <a:gd name="T19" fmla="*/ 51 h 84"/>
                  <a:gd name="T20" fmla="*/ 34 w 45"/>
                  <a:gd name="T21" fmla="*/ 53 h 84"/>
                  <a:gd name="T22" fmla="*/ 38 w 45"/>
                  <a:gd name="T23" fmla="*/ 53 h 84"/>
                  <a:gd name="T24" fmla="*/ 42 w 45"/>
                  <a:gd name="T25" fmla="*/ 57 h 84"/>
                  <a:gd name="T26" fmla="*/ 45 w 45"/>
                  <a:gd name="T27" fmla="*/ 62 h 84"/>
                  <a:gd name="T28" fmla="*/ 40 w 45"/>
                  <a:gd name="T29" fmla="*/ 67 h 84"/>
                  <a:gd name="T30" fmla="*/ 37 w 45"/>
                  <a:gd name="T31" fmla="*/ 74 h 84"/>
                  <a:gd name="T32" fmla="*/ 38 w 45"/>
                  <a:gd name="T33" fmla="*/ 76 h 84"/>
                  <a:gd name="T34" fmla="*/ 37 w 45"/>
                  <a:gd name="T35" fmla="*/ 78 h 84"/>
                  <a:gd name="T36" fmla="*/ 35 w 45"/>
                  <a:gd name="T37" fmla="*/ 78 h 84"/>
                  <a:gd name="T38" fmla="*/ 34 w 45"/>
                  <a:gd name="T39" fmla="*/ 80 h 84"/>
                  <a:gd name="T40" fmla="*/ 34 w 45"/>
                  <a:gd name="T41" fmla="*/ 81 h 84"/>
                  <a:gd name="T42" fmla="*/ 31 w 45"/>
                  <a:gd name="T43" fmla="*/ 83 h 84"/>
                  <a:gd name="T44" fmla="*/ 26 w 45"/>
                  <a:gd name="T45" fmla="*/ 84 h 84"/>
                  <a:gd name="T46" fmla="*/ 24 w 45"/>
                  <a:gd name="T47" fmla="*/ 84 h 84"/>
                  <a:gd name="T48" fmla="*/ 24 w 45"/>
                  <a:gd name="T49" fmla="*/ 76 h 84"/>
                  <a:gd name="T50" fmla="*/ 23 w 45"/>
                  <a:gd name="T51" fmla="*/ 73 h 84"/>
                  <a:gd name="T52" fmla="*/ 21 w 45"/>
                  <a:gd name="T53" fmla="*/ 66 h 84"/>
                  <a:gd name="T54" fmla="*/ 21 w 45"/>
                  <a:gd name="T55" fmla="*/ 64 h 84"/>
                  <a:gd name="T56" fmla="*/ 18 w 45"/>
                  <a:gd name="T57" fmla="*/ 62 h 84"/>
                  <a:gd name="T58" fmla="*/ 18 w 45"/>
                  <a:gd name="T59" fmla="*/ 60 h 84"/>
                  <a:gd name="T60" fmla="*/ 14 w 45"/>
                  <a:gd name="T61" fmla="*/ 60 h 84"/>
                  <a:gd name="T62" fmla="*/ 10 w 45"/>
                  <a:gd name="T63" fmla="*/ 59 h 84"/>
                  <a:gd name="T64" fmla="*/ 0 w 45"/>
                  <a:gd name="T65" fmla="*/ 59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45" h="84">
                    <a:moveTo>
                      <a:pt x="28" y="0"/>
                    </a:moveTo>
                    <a:lnTo>
                      <a:pt x="28" y="3"/>
                    </a:lnTo>
                    <a:lnTo>
                      <a:pt x="26" y="13"/>
                    </a:lnTo>
                    <a:lnTo>
                      <a:pt x="21" y="21"/>
                    </a:lnTo>
                    <a:lnTo>
                      <a:pt x="23" y="27"/>
                    </a:lnTo>
                    <a:lnTo>
                      <a:pt x="26" y="32"/>
                    </a:lnTo>
                    <a:lnTo>
                      <a:pt x="26" y="39"/>
                    </a:lnTo>
                    <a:lnTo>
                      <a:pt x="24" y="48"/>
                    </a:lnTo>
                    <a:lnTo>
                      <a:pt x="26" y="49"/>
                    </a:lnTo>
                    <a:lnTo>
                      <a:pt x="28" y="51"/>
                    </a:lnTo>
                    <a:lnTo>
                      <a:pt x="34" y="53"/>
                    </a:lnTo>
                    <a:lnTo>
                      <a:pt x="38" y="53"/>
                    </a:lnTo>
                    <a:lnTo>
                      <a:pt x="42" y="57"/>
                    </a:lnTo>
                    <a:lnTo>
                      <a:pt x="45" y="62"/>
                    </a:lnTo>
                    <a:lnTo>
                      <a:pt x="40" y="67"/>
                    </a:lnTo>
                    <a:lnTo>
                      <a:pt x="37" y="74"/>
                    </a:lnTo>
                    <a:lnTo>
                      <a:pt x="38" y="76"/>
                    </a:lnTo>
                    <a:lnTo>
                      <a:pt x="37" y="78"/>
                    </a:lnTo>
                    <a:lnTo>
                      <a:pt x="35" y="78"/>
                    </a:lnTo>
                    <a:lnTo>
                      <a:pt x="34" y="80"/>
                    </a:lnTo>
                    <a:lnTo>
                      <a:pt x="34" y="81"/>
                    </a:lnTo>
                    <a:lnTo>
                      <a:pt x="31" y="83"/>
                    </a:lnTo>
                    <a:lnTo>
                      <a:pt x="26" y="84"/>
                    </a:lnTo>
                    <a:lnTo>
                      <a:pt x="24" y="84"/>
                    </a:lnTo>
                    <a:lnTo>
                      <a:pt x="24" y="76"/>
                    </a:lnTo>
                    <a:lnTo>
                      <a:pt x="23" y="73"/>
                    </a:lnTo>
                    <a:lnTo>
                      <a:pt x="21" y="66"/>
                    </a:lnTo>
                    <a:lnTo>
                      <a:pt x="21" y="64"/>
                    </a:lnTo>
                    <a:lnTo>
                      <a:pt x="18" y="62"/>
                    </a:lnTo>
                    <a:lnTo>
                      <a:pt x="18" y="60"/>
                    </a:lnTo>
                    <a:lnTo>
                      <a:pt x="14" y="60"/>
                    </a:lnTo>
                    <a:lnTo>
                      <a:pt x="10" y="59"/>
                    </a:lnTo>
                    <a:lnTo>
                      <a:pt x="0" y="5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10" name="Freeform 5162">
                <a:extLst>
                  <a:ext uri="{FF2B5EF4-FFF2-40B4-BE49-F238E27FC236}">
                    <a16:creationId xmlns:a16="http://schemas.microsoft.com/office/drawing/2014/main" id="{9D3FEF61-4F38-ACB4-87AE-A657E6072D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5" y="2845"/>
                <a:ext cx="25" cy="80"/>
              </a:xfrm>
              <a:custGeom>
                <a:avLst/>
                <a:gdLst>
                  <a:gd name="T0" fmla="*/ 1 w 102"/>
                  <a:gd name="T1" fmla="*/ 318 h 318"/>
                  <a:gd name="T2" fmla="*/ 4 w 102"/>
                  <a:gd name="T3" fmla="*/ 314 h 318"/>
                  <a:gd name="T4" fmla="*/ 16 w 102"/>
                  <a:gd name="T5" fmla="*/ 313 h 318"/>
                  <a:gd name="T6" fmla="*/ 25 w 102"/>
                  <a:gd name="T7" fmla="*/ 311 h 318"/>
                  <a:gd name="T8" fmla="*/ 35 w 102"/>
                  <a:gd name="T9" fmla="*/ 309 h 318"/>
                  <a:gd name="T10" fmla="*/ 40 w 102"/>
                  <a:gd name="T11" fmla="*/ 304 h 318"/>
                  <a:gd name="T12" fmla="*/ 46 w 102"/>
                  <a:gd name="T13" fmla="*/ 302 h 318"/>
                  <a:gd name="T14" fmla="*/ 50 w 102"/>
                  <a:gd name="T15" fmla="*/ 302 h 318"/>
                  <a:gd name="T16" fmla="*/ 70 w 102"/>
                  <a:gd name="T17" fmla="*/ 299 h 318"/>
                  <a:gd name="T18" fmla="*/ 93 w 102"/>
                  <a:gd name="T19" fmla="*/ 286 h 318"/>
                  <a:gd name="T20" fmla="*/ 92 w 102"/>
                  <a:gd name="T21" fmla="*/ 281 h 318"/>
                  <a:gd name="T22" fmla="*/ 93 w 102"/>
                  <a:gd name="T23" fmla="*/ 272 h 318"/>
                  <a:gd name="T24" fmla="*/ 102 w 102"/>
                  <a:gd name="T25" fmla="*/ 258 h 318"/>
                  <a:gd name="T26" fmla="*/ 100 w 102"/>
                  <a:gd name="T27" fmla="*/ 256 h 318"/>
                  <a:gd name="T28" fmla="*/ 73 w 102"/>
                  <a:gd name="T29" fmla="*/ 229 h 318"/>
                  <a:gd name="T30" fmla="*/ 71 w 102"/>
                  <a:gd name="T31" fmla="*/ 228 h 318"/>
                  <a:gd name="T32" fmla="*/ 75 w 102"/>
                  <a:gd name="T33" fmla="*/ 222 h 318"/>
                  <a:gd name="T34" fmla="*/ 60 w 102"/>
                  <a:gd name="T35" fmla="*/ 202 h 318"/>
                  <a:gd name="T36" fmla="*/ 59 w 102"/>
                  <a:gd name="T37" fmla="*/ 198 h 318"/>
                  <a:gd name="T38" fmla="*/ 68 w 102"/>
                  <a:gd name="T39" fmla="*/ 179 h 318"/>
                  <a:gd name="T40" fmla="*/ 68 w 102"/>
                  <a:gd name="T41" fmla="*/ 176 h 318"/>
                  <a:gd name="T42" fmla="*/ 67 w 102"/>
                  <a:gd name="T43" fmla="*/ 172 h 318"/>
                  <a:gd name="T44" fmla="*/ 54 w 102"/>
                  <a:gd name="T45" fmla="*/ 152 h 318"/>
                  <a:gd name="T46" fmla="*/ 28 w 102"/>
                  <a:gd name="T47" fmla="*/ 159 h 318"/>
                  <a:gd name="T48" fmla="*/ 21 w 102"/>
                  <a:gd name="T49" fmla="*/ 148 h 318"/>
                  <a:gd name="T50" fmla="*/ 23 w 102"/>
                  <a:gd name="T51" fmla="*/ 142 h 318"/>
                  <a:gd name="T52" fmla="*/ 28 w 102"/>
                  <a:gd name="T53" fmla="*/ 137 h 318"/>
                  <a:gd name="T54" fmla="*/ 32 w 102"/>
                  <a:gd name="T55" fmla="*/ 135 h 318"/>
                  <a:gd name="T56" fmla="*/ 40 w 102"/>
                  <a:gd name="T57" fmla="*/ 130 h 318"/>
                  <a:gd name="T58" fmla="*/ 42 w 102"/>
                  <a:gd name="T59" fmla="*/ 128 h 318"/>
                  <a:gd name="T60" fmla="*/ 39 w 102"/>
                  <a:gd name="T61" fmla="*/ 123 h 318"/>
                  <a:gd name="T62" fmla="*/ 33 w 102"/>
                  <a:gd name="T63" fmla="*/ 109 h 318"/>
                  <a:gd name="T64" fmla="*/ 26 w 102"/>
                  <a:gd name="T65" fmla="*/ 71 h 318"/>
                  <a:gd name="T66" fmla="*/ 30 w 102"/>
                  <a:gd name="T67" fmla="*/ 63 h 318"/>
                  <a:gd name="T68" fmla="*/ 29 w 102"/>
                  <a:gd name="T69" fmla="*/ 55 h 318"/>
                  <a:gd name="T70" fmla="*/ 23 w 102"/>
                  <a:gd name="T71" fmla="*/ 40 h 318"/>
                  <a:gd name="T72" fmla="*/ 22 w 102"/>
                  <a:gd name="T73" fmla="*/ 36 h 318"/>
                  <a:gd name="T74" fmla="*/ 26 w 102"/>
                  <a:gd name="T75" fmla="*/ 26 h 318"/>
                  <a:gd name="T76" fmla="*/ 33 w 102"/>
                  <a:gd name="T77" fmla="*/ 0 h 3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02" h="318">
                    <a:moveTo>
                      <a:pt x="0" y="318"/>
                    </a:moveTo>
                    <a:lnTo>
                      <a:pt x="1" y="318"/>
                    </a:lnTo>
                    <a:lnTo>
                      <a:pt x="1" y="317"/>
                    </a:lnTo>
                    <a:lnTo>
                      <a:pt x="4" y="314"/>
                    </a:lnTo>
                    <a:lnTo>
                      <a:pt x="6" y="314"/>
                    </a:lnTo>
                    <a:lnTo>
                      <a:pt x="16" y="313"/>
                    </a:lnTo>
                    <a:lnTo>
                      <a:pt x="18" y="313"/>
                    </a:lnTo>
                    <a:lnTo>
                      <a:pt x="25" y="311"/>
                    </a:lnTo>
                    <a:lnTo>
                      <a:pt x="29" y="311"/>
                    </a:lnTo>
                    <a:lnTo>
                      <a:pt x="35" y="309"/>
                    </a:lnTo>
                    <a:lnTo>
                      <a:pt x="39" y="304"/>
                    </a:lnTo>
                    <a:lnTo>
                      <a:pt x="40" y="304"/>
                    </a:lnTo>
                    <a:lnTo>
                      <a:pt x="42" y="303"/>
                    </a:lnTo>
                    <a:lnTo>
                      <a:pt x="46" y="302"/>
                    </a:lnTo>
                    <a:lnTo>
                      <a:pt x="49" y="300"/>
                    </a:lnTo>
                    <a:lnTo>
                      <a:pt x="50" y="302"/>
                    </a:lnTo>
                    <a:lnTo>
                      <a:pt x="51" y="302"/>
                    </a:lnTo>
                    <a:lnTo>
                      <a:pt x="70" y="299"/>
                    </a:lnTo>
                    <a:lnTo>
                      <a:pt x="86" y="293"/>
                    </a:lnTo>
                    <a:lnTo>
                      <a:pt x="93" y="286"/>
                    </a:lnTo>
                    <a:lnTo>
                      <a:pt x="92" y="285"/>
                    </a:lnTo>
                    <a:lnTo>
                      <a:pt x="92" y="281"/>
                    </a:lnTo>
                    <a:lnTo>
                      <a:pt x="93" y="275"/>
                    </a:lnTo>
                    <a:lnTo>
                      <a:pt x="93" y="272"/>
                    </a:lnTo>
                    <a:lnTo>
                      <a:pt x="96" y="265"/>
                    </a:lnTo>
                    <a:lnTo>
                      <a:pt x="102" y="258"/>
                    </a:lnTo>
                    <a:lnTo>
                      <a:pt x="102" y="256"/>
                    </a:lnTo>
                    <a:lnTo>
                      <a:pt x="100" y="256"/>
                    </a:lnTo>
                    <a:lnTo>
                      <a:pt x="78" y="237"/>
                    </a:lnTo>
                    <a:lnTo>
                      <a:pt x="73" y="229"/>
                    </a:lnTo>
                    <a:lnTo>
                      <a:pt x="71" y="229"/>
                    </a:lnTo>
                    <a:lnTo>
                      <a:pt x="71" y="228"/>
                    </a:lnTo>
                    <a:lnTo>
                      <a:pt x="73" y="225"/>
                    </a:lnTo>
                    <a:lnTo>
                      <a:pt x="75" y="222"/>
                    </a:lnTo>
                    <a:lnTo>
                      <a:pt x="75" y="218"/>
                    </a:lnTo>
                    <a:lnTo>
                      <a:pt x="60" y="202"/>
                    </a:lnTo>
                    <a:lnTo>
                      <a:pt x="59" y="202"/>
                    </a:lnTo>
                    <a:lnTo>
                      <a:pt x="59" y="198"/>
                    </a:lnTo>
                    <a:lnTo>
                      <a:pt x="61" y="195"/>
                    </a:lnTo>
                    <a:lnTo>
                      <a:pt x="68" y="179"/>
                    </a:lnTo>
                    <a:lnTo>
                      <a:pt x="67" y="177"/>
                    </a:lnTo>
                    <a:lnTo>
                      <a:pt x="68" y="176"/>
                    </a:lnTo>
                    <a:lnTo>
                      <a:pt x="68" y="172"/>
                    </a:lnTo>
                    <a:lnTo>
                      <a:pt x="67" y="172"/>
                    </a:lnTo>
                    <a:lnTo>
                      <a:pt x="59" y="156"/>
                    </a:lnTo>
                    <a:lnTo>
                      <a:pt x="54" y="152"/>
                    </a:lnTo>
                    <a:lnTo>
                      <a:pt x="29" y="159"/>
                    </a:lnTo>
                    <a:lnTo>
                      <a:pt x="28" y="159"/>
                    </a:lnTo>
                    <a:lnTo>
                      <a:pt x="28" y="158"/>
                    </a:lnTo>
                    <a:lnTo>
                      <a:pt x="21" y="148"/>
                    </a:lnTo>
                    <a:lnTo>
                      <a:pt x="22" y="146"/>
                    </a:lnTo>
                    <a:lnTo>
                      <a:pt x="23" y="142"/>
                    </a:lnTo>
                    <a:lnTo>
                      <a:pt x="26" y="137"/>
                    </a:lnTo>
                    <a:lnTo>
                      <a:pt x="28" y="137"/>
                    </a:lnTo>
                    <a:lnTo>
                      <a:pt x="29" y="135"/>
                    </a:lnTo>
                    <a:lnTo>
                      <a:pt x="32" y="135"/>
                    </a:lnTo>
                    <a:lnTo>
                      <a:pt x="35" y="134"/>
                    </a:lnTo>
                    <a:lnTo>
                      <a:pt x="40" y="130"/>
                    </a:lnTo>
                    <a:lnTo>
                      <a:pt x="42" y="130"/>
                    </a:lnTo>
                    <a:lnTo>
                      <a:pt x="42" y="128"/>
                    </a:lnTo>
                    <a:lnTo>
                      <a:pt x="40" y="128"/>
                    </a:lnTo>
                    <a:lnTo>
                      <a:pt x="39" y="123"/>
                    </a:lnTo>
                    <a:lnTo>
                      <a:pt x="33" y="112"/>
                    </a:lnTo>
                    <a:lnTo>
                      <a:pt x="33" y="109"/>
                    </a:lnTo>
                    <a:lnTo>
                      <a:pt x="22" y="81"/>
                    </a:lnTo>
                    <a:lnTo>
                      <a:pt x="26" y="71"/>
                    </a:lnTo>
                    <a:lnTo>
                      <a:pt x="28" y="70"/>
                    </a:lnTo>
                    <a:lnTo>
                      <a:pt x="30" y="63"/>
                    </a:lnTo>
                    <a:lnTo>
                      <a:pt x="30" y="59"/>
                    </a:lnTo>
                    <a:lnTo>
                      <a:pt x="29" y="55"/>
                    </a:lnTo>
                    <a:lnTo>
                      <a:pt x="26" y="49"/>
                    </a:lnTo>
                    <a:lnTo>
                      <a:pt x="23" y="40"/>
                    </a:lnTo>
                    <a:lnTo>
                      <a:pt x="22" y="39"/>
                    </a:lnTo>
                    <a:lnTo>
                      <a:pt x="22" y="36"/>
                    </a:lnTo>
                    <a:lnTo>
                      <a:pt x="25" y="28"/>
                    </a:lnTo>
                    <a:lnTo>
                      <a:pt x="26" y="26"/>
                    </a:lnTo>
                    <a:lnTo>
                      <a:pt x="33" y="3"/>
                    </a:lnTo>
                    <a:lnTo>
                      <a:pt x="33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11" name="Freeform 5163">
                <a:extLst>
                  <a:ext uri="{FF2B5EF4-FFF2-40B4-BE49-F238E27FC236}">
                    <a16:creationId xmlns:a16="http://schemas.microsoft.com/office/drawing/2014/main" id="{C8A23FD8-56E1-E135-8E80-449F0DD01F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9" y="2800"/>
                <a:ext cx="38" cy="20"/>
              </a:xfrm>
              <a:custGeom>
                <a:avLst/>
                <a:gdLst>
                  <a:gd name="T0" fmla="*/ 0 w 152"/>
                  <a:gd name="T1" fmla="*/ 0 h 79"/>
                  <a:gd name="T2" fmla="*/ 12 w 152"/>
                  <a:gd name="T3" fmla="*/ 0 h 79"/>
                  <a:gd name="T4" fmla="*/ 15 w 152"/>
                  <a:gd name="T5" fmla="*/ 1 h 79"/>
                  <a:gd name="T6" fmla="*/ 16 w 152"/>
                  <a:gd name="T7" fmla="*/ 1 h 79"/>
                  <a:gd name="T8" fmla="*/ 19 w 152"/>
                  <a:gd name="T9" fmla="*/ 3 h 79"/>
                  <a:gd name="T10" fmla="*/ 22 w 152"/>
                  <a:gd name="T11" fmla="*/ 5 h 79"/>
                  <a:gd name="T12" fmla="*/ 22 w 152"/>
                  <a:gd name="T13" fmla="*/ 8 h 79"/>
                  <a:gd name="T14" fmla="*/ 20 w 152"/>
                  <a:gd name="T15" fmla="*/ 10 h 79"/>
                  <a:gd name="T16" fmla="*/ 20 w 152"/>
                  <a:gd name="T17" fmla="*/ 22 h 79"/>
                  <a:gd name="T18" fmla="*/ 22 w 152"/>
                  <a:gd name="T19" fmla="*/ 24 h 79"/>
                  <a:gd name="T20" fmla="*/ 22 w 152"/>
                  <a:gd name="T21" fmla="*/ 25 h 79"/>
                  <a:gd name="T22" fmla="*/ 25 w 152"/>
                  <a:gd name="T23" fmla="*/ 38 h 79"/>
                  <a:gd name="T24" fmla="*/ 29 w 152"/>
                  <a:gd name="T25" fmla="*/ 43 h 79"/>
                  <a:gd name="T26" fmla="*/ 36 w 152"/>
                  <a:gd name="T27" fmla="*/ 47 h 79"/>
                  <a:gd name="T28" fmla="*/ 40 w 152"/>
                  <a:gd name="T29" fmla="*/ 51 h 79"/>
                  <a:gd name="T30" fmla="*/ 41 w 152"/>
                  <a:gd name="T31" fmla="*/ 51 h 79"/>
                  <a:gd name="T32" fmla="*/ 61 w 152"/>
                  <a:gd name="T33" fmla="*/ 47 h 79"/>
                  <a:gd name="T34" fmla="*/ 70 w 152"/>
                  <a:gd name="T35" fmla="*/ 50 h 79"/>
                  <a:gd name="T36" fmla="*/ 71 w 152"/>
                  <a:gd name="T37" fmla="*/ 50 h 79"/>
                  <a:gd name="T38" fmla="*/ 72 w 152"/>
                  <a:gd name="T39" fmla="*/ 51 h 79"/>
                  <a:gd name="T40" fmla="*/ 72 w 152"/>
                  <a:gd name="T41" fmla="*/ 56 h 79"/>
                  <a:gd name="T42" fmla="*/ 75 w 152"/>
                  <a:gd name="T43" fmla="*/ 56 h 79"/>
                  <a:gd name="T44" fmla="*/ 75 w 152"/>
                  <a:gd name="T45" fmla="*/ 57 h 79"/>
                  <a:gd name="T46" fmla="*/ 78 w 152"/>
                  <a:gd name="T47" fmla="*/ 57 h 79"/>
                  <a:gd name="T48" fmla="*/ 89 w 152"/>
                  <a:gd name="T49" fmla="*/ 58 h 79"/>
                  <a:gd name="T50" fmla="*/ 94 w 152"/>
                  <a:gd name="T51" fmla="*/ 60 h 79"/>
                  <a:gd name="T52" fmla="*/ 104 w 152"/>
                  <a:gd name="T53" fmla="*/ 67 h 79"/>
                  <a:gd name="T54" fmla="*/ 113 w 152"/>
                  <a:gd name="T55" fmla="*/ 75 h 79"/>
                  <a:gd name="T56" fmla="*/ 124 w 152"/>
                  <a:gd name="T57" fmla="*/ 77 h 79"/>
                  <a:gd name="T58" fmla="*/ 125 w 152"/>
                  <a:gd name="T59" fmla="*/ 75 h 79"/>
                  <a:gd name="T60" fmla="*/ 128 w 152"/>
                  <a:gd name="T61" fmla="*/ 74 h 79"/>
                  <a:gd name="T62" fmla="*/ 130 w 152"/>
                  <a:gd name="T63" fmla="*/ 74 h 79"/>
                  <a:gd name="T64" fmla="*/ 152 w 152"/>
                  <a:gd name="T65" fmla="*/ 79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52" h="79">
                    <a:moveTo>
                      <a:pt x="0" y="0"/>
                    </a:moveTo>
                    <a:lnTo>
                      <a:pt x="12" y="0"/>
                    </a:lnTo>
                    <a:lnTo>
                      <a:pt x="15" y="1"/>
                    </a:lnTo>
                    <a:lnTo>
                      <a:pt x="16" y="1"/>
                    </a:lnTo>
                    <a:lnTo>
                      <a:pt x="19" y="3"/>
                    </a:lnTo>
                    <a:lnTo>
                      <a:pt x="22" y="5"/>
                    </a:lnTo>
                    <a:lnTo>
                      <a:pt x="22" y="8"/>
                    </a:lnTo>
                    <a:lnTo>
                      <a:pt x="20" y="10"/>
                    </a:lnTo>
                    <a:lnTo>
                      <a:pt x="20" y="22"/>
                    </a:lnTo>
                    <a:lnTo>
                      <a:pt x="22" y="24"/>
                    </a:lnTo>
                    <a:lnTo>
                      <a:pt x="22" y="25"/>
                    </a:lnTo>
                    <a:lnTo>
                      <a:pt x="25" y="38"/>
                    </a:lnTo>
                    <a:lnTo>
                      <a:pt x="29" y="43"/>
                    </a:lnTo>
                    <a:lnTo>
                      <a:pt x="36" y="47"/>
                    </a:lnTo>
                    <a:lnTo>
                      <a:pt x="40" y="51"/>
                    </a:lnTo>
                    <a:lnTo>
                      <a:pt x="41" y="51"/>
                    </a:lnTo>
                    <a:lnTo>
                      <a:pt x="61" y="47"/>
                    </a:lnTo>
                    <a:lnTo>
                      <a:pt x="70" y="50"/>
                    </a:lnTo>
                    <a:lnTo>
                      <a:pt x="71" y="50"/>
                    </a:lnTo>
                    <a:lnTo>
                      <a:pt x="72" y="51"/>
                    </a:lnTo>
                    <a:lnTo>
                      <a:pt x="72" y="56"/>
                    </a:lnTo>
                    <a:lnTo>
                      <a:pt x="75" y="56"/>
                    </a:lnTo>
                    <a:lnTo>
                      <a:pt x="75" y="57"/>
                    </a:lnTo>
                    <a:lnTo>
                      <a:pt x="78" y="57"/>
                    </a:lnTo>
                    <a:lnTo>
                      <a:pt x="89" y="58"/>
                    </a:lnTo>
                    <a:lnTo>
                      <a:pt x="94" y="60"/>
                    </a:lnTo>
                    <a:lnTo>
                      <a:pt x="104" y="67"/>
                    </a:lnTo>
                    <a:lnTo>
                      <a:pt x="113" y="75"/>
                    </a:lnTo>
                    <a:lnTo>
                      <a:pt x="124" y="77"/>
                    </a:lnTo>
                    <a:lnTo>
                      <a:pt x="125" y="75"/>
                    </a:lnTo>
                    <a:lnTo>
                      <a:pt x="128" y="74"/>
                    </a:lnTo>
                    <a:lnTo>
                      <a:pt x="130" y="74"/>
                    </a:lnTo>
                    <a:lnTo>
                      <a:pt x="152" y="7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12" name="Freeform 5164">
                <a:extLst>
                  <a:ext uri="{FF2B5EF4-FFF2-40B4-BE49-F238E27FC236}">
                    <a16:creationId xmlns:a16="http://schemas.microsoft.com/office/drawing/2014/main" id="{3E399C20-E9B4-E92D-59FE-8AB984A3F2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7" y="2824"/>
                <a:ext cx="48" cy="43"/>
              </a:xfrm>
              <a:custGeom>
                <a:avLst/>
                <a:gdLst>
                  <a:gd name="T0" fmla="*/ 192 w 192"/>
                  <a:gd name="T1" fmla="*/ 3 h 172"/>
                  <a:gd name="T2" fmla="*/ 186 w 192"/>
                  <a:gd name="T3" fmla="*/ 0 h 172"/>
                  <a:gd name="T4" fmla="*/ 178 w 192"/>
                  <a:gd name="T5" fmla="*/ 5 h 172"/>
                  <a:gd name="T6" fmla="*/ 181 w 192"/>
                  <a:gd name="T7" fmla="*/ 13 h 172"/>
                  <a:gd name="T8" fmla="*/ 182 w 192"/>
                  <a:gd name="T9" fmla="*/ 15 h 172"/>
                  <a:gd name="T10" fmla="*/ 181 w 192"/>
                  <a:gd name="T11" fmla="*/ 21 h 172"/>
                  <a:gd name="T12" fmla="*/ 177 w 192"/>
                  <a:gd name="T13" fmla="*/ 24 h 172"/>
                  <a:gd name="T14" fmla="*/ 174 w 192"/>
                  <a:gd name="T15" fmla="*/ 32 h 172"/>
                  <a:gd name="T16" fmla="*/ 168 w 192"/>
                  <a:gd name="T17" fmla="*/ 31 h 172"/>
                  <a:gd name="T18" fmla="*/ 167 w 192"/>
                  <a:gd name="T19" fmla="*/ 25 h 172"/>
                  <a:gd name="T20" fmla="*/ 165 w 192"/>
                  <a:gd name="T21" fmla="*/ 20 h 172"/>
                  <a:gd name="T22" fmla="*/ 160 w 192"/>
                  <a:gd name="T23" fmla="*/ 9 h 172"/>
                  <a:gd name="T24" fmla="*/ 150 w 192"/>
                  <a:gd name="T25" fmla="*/ 12 h 172"/>
                  <a:gd name="T26" fmla="*/ 148 w 192"/>
                  <a:gd name="T27" fmla="*/ 25 h 172"/>
                  <a:gd name="T28" fmla="*/ 154 w 192"/>
                  <a:gd name="T29" fmla="*/ 30 h 172"/>
                  <a:gd name="T30" fmla="*/ 157 w 192"/>
                  <a:gd name="T31" fmla="*/ 38 h 172"/>
                  <a:gd name="T32" fmla="*/ 158 w 192"/>
                  <a:gd name="T33" fmla="*/ 45 h 172"/>
                  <a:gd name="T34" fmla="*/ 154 w 192"/>
                  <a:gd name="T35" fmla="*/ 48 h 172"/>
                  <a:gd name="T36" fmla="*/ 134 w 192"/>
                  <a:gd name="T37" fmla="*/ 37 h 172"/>
                  <a:gd name="T38" fmla="*/ 132 w 192"/>
                  <a:gd name="T39" fmla="*/ 32 h 172"/>
                  <a:gd name="T40" fmla="*/ 130 w 192"/>
                  <a:gd name="T41" fmla="*/ 28 h 172"/>
                  <a:gd name="T42" fmla="*/ 129 w 192"/>
                  <a:gd name="T43" fmla="*/ 20 h 172"/>
                  <a:gd name="T44" fmla="*/ 126 w 192"/>
                  <a:gd name="T45" fmla="*/ 17 h 172"/>
                  <a:gd name="T46" fmla="*/ 104 w 192"/>
                  <a:gd name="T47" fmla="*/ 27 h 172"/>
                  <a:gd name="T48" fmla="*/ 102 w 192"/>
                  <a:gd name="T49" fmla="*/ 34 h 172"/>
                  <a:gd name="T50" fmla="*/ 94 w 192"/>
                  <a:gd name="T51" fmla="*/ 77 h 172"/>
                  <a:gd name="T52" fmla="*/ 91 w 192"/>
                  <a:gd name="T53" fmla="*/ 79 h 172"/>
                  <a:gd name="T54" fmla="*/ 88 w 192"/>
                  <a:gd name="T55" fmla="*/ 81 h 172"/>
                  <a:gd name="T56" fmla="*/ 83 w 192"/>
                  <a:gd name="T57" fmla="*/ 83 h 172"/>
                  <a:gd name="T58" fmla="*/ 80 w 192"/>
                  <a:gd name="T59" fmla="*/ 87 h 172"/>
                  <a:gd name="T60" fmla="*/ 72 w 192"/>
                  <a:gd name="T61" fmla="*/ 109 h 172"/>
                  <a:gd name="T62" fmla="*/ 79 w 192"/>
                  <a:gd name="T63" fmla="*/ 122 h 172"/>
                  <a:gd name="T64" fmla="*/ 66 w 192"/>
                  <a:gd name="T65" fmla="*/ 130 h 172"/>
                  <a:gd name="T66" fmla="*/ 65 w 192"/>
                  <a:gd name="T67" fmla="*/ 132 h 172"/>
                  <a:gd name="T68" fmla="*/ 54 w 192"/>
                  <a:gd name="T69" fmla="*/ 133 h 172"/>
                  <a:gd name="T70" fmla="*/ 47 w 192"/>
                  <a:gd name="T71" fmla="*/ 136 h 172"/>
                  <a:gd name="T72" fmla="*/ 44 w 192"/>
                  <a:gd name="T73" fmla="*/ 142 h 172"/>
                  <a:gd name="T74" fmla="*/ 45 w 192"/>
                  <a:gd name="T75" fmla="*/ 154 h 172"/>
                  <a:gd name="T76" fmla="*/ 45 w 192"/>
                  <a:gd name="T77" fmla="*/ 157 h 172"/>
                  <a:gd name="T78" fmla="*/ 37 w 192"/>
                  <a:gd name="T79" fmla="*/ 158 h 172"/>
                  <a:gd name="T80" fmla="*/ 27 w 192"/>
                  <a:gd name="T81" fmla="*/ 151 h 172"/>
                  <a:gd name="T82" fmla="*/ 16 w 192"/>
                  <a:gd name="T83" fmla="*/ 150 h 172"/>
                  <a:gd name="T84" fmla="*/ 6 w 192"/>
                  <a:gd name="T85" fmla="*/ 155 h 172"/>
                  <a:gd name="T86" fmla="*/ 0 w 192"/>
                  <a:gd name="T87" fmla="*/ 171 h 1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92" h="172">
                    <a:moveTo>
                      <a:pt x="192" y="17"/>
                    </a:moveTo>
                    <a:lnTo>
                      <a:pt x="192" y="3"/>
                    </a:lnTo>
                    <a:lnTo>
                      <a:pt x="190" y="3"/>
                    </a:lnTo>
                    <a:lnTo>
                      <a:pt x="186" y="0"/>
                    </a:lnTo>
                    <a:lnTo>
                      <a:pt x="179" y="0"/>
                    </a:lnTo>
                    <a:lnTo>
                      <a:pt x="178" y="5"/>
                    </a:lnTo>
                    <a:lnTo>
                      <a:pt x="178" y="7"/>
                    </a:lnTo>
                    <a:lnTo>
                      <a:pt x="181" y="13"/>
                    </a:lnTo>
                    <a:lnTo>
                      <a:pt x="181" y="15"/>
                    </a:lnTo>
                    <a:lnTo>
                      <a:pt x="182" y="15"/>
                    </a:lnTo>
                    <a:lnTo>
                      <a:pt x="181" y="18"/>
                    </a:lnTo>
                    <a:lnTo>
                      <a:pt x="181" y="21"/>
                    </a:lnTo>
                    <a:lnTo>
                      <a:pt x="179" y="23"/>
                    </a:lnTo>
                    <a:lnTo>
                      <a:pt x="177" y="24"/>
                    </a:lnTo>
                    <a:lnTo>
                      <a:pt x="174" y="27"/>
                    </a:lnTo>
                    <a:lnTo>
                      <a:pt x="174" y="32"/>
                    </a:lnTo>
                    <a:lnTo>
                      <a:pt x="172" y="34"/>
                    </a:lnTo>
                    <a:lnTo>
                      <a:pt x="168" y="31"/>
                    </a:lnTo>
                    <a:lnTo>
                      <a:pt x="167" y="31"/>
                    </a:lnTo>
                    <a:lnTo>
                      <a:pt x="167" y="25"/>
                    </a:lnTo>
                    <a:lnTo>
                      <a:pt x="165" y="21"/>
                    </a:lnTo>
                    <a:lnTo>
                      <a:pt x="165" y="20"/>
                    </a:lnTo>
                    <a:lnTo>
                      <a:pt x="164" y="13"/>
                    </a:lnTo>
                    <a:lnTo>
                      <a:pt x="160" y="9"/>
                    </a:lnTo>
                    <a:lnTo>
                      <a:pt x="154" y="12"/>
                    </a:lnTo>
                    <a:lnTo>
                      <a:pt x="150" y="12"/>
                    </a:lnTo>
                    <a:lnTo>
                      <a:pt x="148" y="13"/>
                    </a:lnTo>
                    <a:lnTo>
                      <a:pt x="148" y="25"/>
                    </a:lnTo>
                    <a:lnTo>
                      <a:pt x="150" y="25"/>
                    </a:lnTo>
                    <a:lnTo>
                      <a:pt x="154" y="30"/>
                    </a:lnTo>
                    <a:lnTo>
                      <a:pt x="154" y="32"/>
                    </a:lnTo>
                    <a:lnTo>
                      <a:pt x="157" y="38"/>
                    </a:lnTo>
                    <a:lnTo>
                      <a:pt x="160" y="42"/>
                    </a:lnTo>
                    <a:lnTo>
                      <a:pt x="158" y="45"/>
                    </a:lnTo>
                    <a:lnTo>
                      <a:pt x="157" y="46"/>
                    </a:lnTo>
                    <a:lnTo>
                      <a:pt x="154" y="48"/>
                    </a:lnTo>
                    <a:lnTo>
                      <a:pt x="150" y="48"/>
                    </a:lnTo>
                    <a:lnTo>
                      <a:pt x="134" y="37"/>
                    </a:lnTo>
                    <a:lnTo>
                      <a:pt x="132" y="34"/>
                    </a:lnTo>
                    <a:lnTo>
                      <a:pt x="132" y="32"/>
                    </a:lnTo>
                    <a:lnTo>
                      <a:pt x="130" y="31"/>
                    </a:lnTo>
                    <a:lnTo>
                      <a:pt x="130" y="28"/>
                    </a:lnTo>
                    <a:lnTo>
                      <a:pt x="129" y="27"/>
                    </a:lnTo>
                    <a:lnTo>
                      <a:pt x="129" y="20"/>
                    </a:lnTo>
                    <a:lnTo>
                      <a:pt x="127" y="17"/>
                    </a:lnTo>
                    <a:lnTo>
                      <a:pt x="126" y="17"/>
                    </a:lnTo>
                    <a:lnTo>
                      <a:pt x="108" y="24"/>
                    </a:lnTo>
                    <a:lnTo>
                      <a:pt x="104" y="27"/>
                    </a:lnTo>
                    <a:lnTo>
                      <a:pt x="102" y="28"/>
                    </a:lnTo>
                    <a:lnTo>
                      <a:pt x="102" y="34"/>
                    </a:lnTo>
                    <a:lnTo>
                      <a:pt x="94" y="74"/>
                    </a:lnTo>
                    <a:lnTo>
                      <a:pt x="94" y="77"/>
                    </a:lnTo>
                    <a:lnTo>
                      <a:pt x="93" y="79"/>
                    </a:lnTo>
                    <a:lnTo>
                      <a:pt x="91" y="79"/>
                    </a:lnTo>
                    <a:lnTo>
                      <a:pt x="90" y="81"/>
                    </a:lnTo>
                    <a:lnTo>
                      <a:pt x="88" y="81"/>
                    </a:lnTo>
                    <a:lnTo>
                      <a:pt x="86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7"/>
                    </a:lnTo>
                    <a:lnTo>
                      <a:pt x="77" y="99"/>
                    </a:lnTo>
                    <a:lnTo>
                      <a:pt x="72" y="109"/>
                    </a:lnTo>
                    <a:lnTo>
                      <a:pt x="70" y="113"/>
                    </a:lnTo>
                    <a:lnTo>
                      <a:pt x="79" y="122"/>
                    </a:lnTo>
                    <a:lnTo>
                      <a:pt x="79" y="125"/>
                    </a:lnTo>
                    <a:lnTo>
                      <a:pt x="66" y="130"/>
                    </a:lnTo>
                    <a:lnTo>
                      <a:pt x="66" y="133"/>
                    </a:lnTo>
                    <a:lnTo>
                      <a:pt x="65" y="132"/>
                    </a:lnTo>
                    <a:lnTo>
                      <a:pt x="58" y="132"/>
                    </a:lnTo>
                    <a:lnTo>
                      <a:pt x="54" y="133"/>
                    </a:lnTo>
                    <a:lnTo>
                      <a:pt x="51" y="133"/>
                    </a:lnTo>
                    <a:lnTo>
                      <a:pt x="47" y="136"/>
                    </a:lnTo>
                    <a:lnTo>
                      <a:pt x="44" y="139"/>
                    </a:lnTo>
                    <a:lnTo>
                      <a:pt x="44" y="142"/>
                    </a:lnTo>
                    <a:lnTo>
                      <a:pt x="42" y="150"/>
                    </a:lnTo>
                    <a:lnTo>
                      <a:pt x="45" y="154"/>
                    </a:lnTo>
                    <a:lnTo>
                      <a:pt x="47" y="155"/>
                    </a:lnTo>
                    <a:lnTo>
                      <a:pt x="45" y="157"/>
                    </a:lnTo>
                    <a:lnTo>
                      <a:pt x="42" y="157"/>
                    </a:lnTo>
                    <a:lnTo>
                      <a:pt x="37" y="158"/>
                    </a:lnTo>
                    <a:lnTo>
                      <a:pt x="31" y="155"/>
                    </a:lnTo>
                    <a:lnTo>
                      <a:pt x="27" y="151"/>
                    </a:lnTo>
                    <a:lnTo>
                      <a:pt x="21" y="150"/>
                    </a:lnTo>
                    <a:lnTo>
                      <a:pt x="16" y="150"/>
                    </a:lnTo>
                    <a:lnTo>
                      <a:pt x="9" y="152"/>
                    </a:lnTo>
                    <a:lnTo>
                      <a:pt x="6" y="155"/>
                    </a:lnTo>
                    <a:lnTo>
                      <a:pt x="6" y="159"/>
                    </a:lnTo>
                    <a:lnTo>
                      <a:pt x="0" y="171"/>
                    </a:lnTo>
                    <a:lnTo>
                      <a:pt x="0" y="17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13" name="Freeform 5165">
                <a:extLst>
                  <a:ext uri="{FF2B5EF4-FFF2-40B4-BE49-F238E27FC236}">
                    <a16:creationId xmlns:a16="http://schemas.microsoft.com/office/drawing/2014/main" id="{AEF8C633-DE72-5E1F-7EE2-BD1E7F39DB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5" y="2828"/>
                <a:ext cx="0" cy="1"/>
              </a:xfrm>
              <a:custGeom>
                <a:avLst/>
                <a:gdLst>
                  <a:gd name="T0" fmla="*/ 2 w 2"/>
                  <a:gd name="T1" fmla="*/ 0 h 4"/>
                  <a:gd name="T2" fmla="*/ 0 w 2"/>
                  <a:gd name="T3" fmla="*/ 1 h 4"/>
                  <a:gd name="T4" fmla="*/ 0 w 2"/>
                  <a:gd name="T5" fmla="*/ 4 h 4"/>
                  <a:gd name="T6" fmla="*/ 2 w 2"/>
                  <a:gd name="T7" fmla="*/ 4 h 4"/>
                  <a:gd name="T8" fmla="*/ 2 w 2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lnTo>
                      <a:pt x="0" y="1"/>
                    </a:lnTo>
                    <a:lnTo>
                      <a:pt x="0" y="4"/>
                    </a:lnTo>
                    <a:lnTo>
                      <a:pt x="2" y="4"/>
                    </a:lnTo>
                    <a:lnTo>
                      <a:pt x="2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14" name="Freeform 5166">
                <a:extLst>
                  <a:ext uri="{FF2B5EF4-FFF2-40B4-BE49-F238E27FC236}">
                    <a16:creationId xmlns:a16="http://schemas.microsoft.com/office/drawing/2014/main" id="{739AA26E-B5B1-E81A-44E9-5EB025611D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5" y="2820"/>
                <a:ext cx="5" cy="8"/>
              </a:xfrm>
              <a:custGeom>
                <a:avLst/>
                <a:gdLst>
                  <a:gd name="T0" fmla="*/ 7 w 18"/>
                  <a:gd name="T1" fmla="*/ 0 h 31"/>
                  <a:gd name="T2" fmla="*/ 16 w 18"/>
                  <a:gd name="T3" fmla="*/ 17 h 31"/>
                  <a:gd name="T4" fmla="*/ 16 w 18"/>
                  <a:gd name="T5" fmla="*/ 20 h 31"/>
                  <a:gd name="T6" fmla="*/ 18 w 18"/>
                  <a:gd name="T7" fmla="*/ 20 h 31"/>
                  <a:gd name="T8" fmla="*/ 18 w 18"/>
                  <a:gd name="T9" fmla="*/ 21 h 31"/>
                  <a:gd name="T10" fmla="*/ 14 w 18"/>
                  <a:gd name="T11" fmla="*/ 26 h 31"/>
                  <a:gd name="T12" fmla="*/ 7 w 18"/>
                  <a:gd name="T13" fmla="*/ 29 h 31"/>
                  <a:gd name="T14" fmla="*/ 4 w 18"/>
                  <a:gd name="T15" fmla="*/ 27 h 31"/>
                  <a:gd name="T16" fmla="*/ 2 w 18"/>
                  <a:gd name="T17" fmla="*/ 27 h 31"/>
                  <a:gd name="T18" fmla="*/ 2 w 18"/>
                  <a:gd name="T19" fmla="*/ 29 h 31"/>
                  <a:gd name="T20" fmla="*/ 1 w 18"/>
                  <a:gd name="T21" fmla="*/ 31 h 31"/>
                  <a:gd name="T22" fmla="*/ 0 w 18"/>
                  <a:gd name="T23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8" h="31">
                    <a:moveTo>
                      <a:pt x="7" y="0"/>
                    </a:moveTo>
                    <a:lnTo>
                      <a:pt x="16" y="17"/>
                    </a:lnTo>
                    <a:lnTo>
                      <a:pt x="16" y="20"/>
                    </a:lnTo>
                    <a:lnTo>
                      <a:pt x="18" y="20"/>
                    </a:lnTo>
                    <a:lnTo>
                      <a:pt x="18" y="21"/>
                    </a:lnTo>
                    <a:lnTo>
                      <a:pt x="14" y="26"/>
                    </a:lnTo>
                    <a:lnTo>
                      <a:pt x="7" y="29"/>
                    </a:lnTo>
                    <a:lnTo>
                      <a:pt x="4" y="27"/>
                    </a:lnTo>
                    <a:lnTo>
                      <a:pt x="2" y="27"/>
                    </a:lnTo>
                    <a:lnTo>
                      <a:pt x="2" y="29"/>
                    </a:lnTo>
                    <a:lnTo>
                      <a:pt x="1" y="31"/>
                    </a:lnTo>
                    <a:lnTo>
                      <a:pt x="0" y="3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15" name="Freeform 5167">
                <a:extLst>
                  <a:ext uri="{FF2B5EF4-FFF2-40B4-BE49-F238E27FC236}">
                    <a16:creationId xmlns:a16="http://schemas.microsoft.com/office/drawing/2014/main" id="{E592F637-BA43-F8B8-D33A-A645EDB398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7" y="2867"/>
                <a:ext cx="16" cy="61"/>
              </a:xfrm>
              <a:custGeom>
                <a:avLst/>
                <a:gdLst>
                  <a:gd name="T0" fmla="*/ 1 w 63"/>
                  <a:gd name="T1" fmla="*/ 0 h 244"/>
                  <a:gd name="T2" fmla="*/ 17 w 63"/>
                  <a:gd name="T3" fmla="*/ 6 h 244"/>
                  <a:gd name="T4" fmla="*/ 20 w 63"/>
                  <a:gd name="T5" fmla="*/ 8 h 244"/>
                  <a:gd name="T6" fmla="*/ 20 w 63"/>
                  <a:gd name="T7" fmla="*/ 17 h 244"/>
                  <a:gd name="T8" fmla="*/ 18 w 63"/>
                  <a:gd name="T9" fmla="*/ 21 h 244"/>
                  <a:gd name="T10" fmla="*/ 17 w 63"/>
                  <a:gd name="T11" fmla="*/ 23 h 244"/>
                  <a:gd name="T12" fmla="*/ 14 w 63"/>
                  <a:gd name="T13" fmla="*/ 24 h 244"/>
                  <a:gd name="T14" fmla="*/ 13 w 63"/>
                  <a:gd name="T15" fmla="*/ 24 h 244"/>
                  <a:gd name="T16" fmla="*/ 8 w 63"/>
                  <a:gd name="T17" fmla="*/ 28 h 244"/>
                  <a:gd name="T18" fmla="*/ 6 w 63"/>
                  <a:gd name="T19" fmla="*/ 32 h 244"/>
                  <a:gd name="T20" fmla="*/ 3 w 63"/>
                  <a:gd name="T21" fmla="*/ 39 h 244"/>
                  <a:gd name="T22" fmla="*/ 3 w 63"/>
                  <a:gd name="T23" fmla="*/ 46 h 244"/>
                  <a:gd name="T24" fmla="*/ 0 w 63"/>
                  <a:gd name="T25" fmla="*/ 57 h 244"/>
                  <a:gd name="T26" fmla="*/ 0 w 63"/>
                  <a:gd name="T27" fmla="*/ 59 h 244"/>
                  <a:gd name="T28" fmla="*/ 1 w 63"/>
                  <a:gd name="T29" fmla="*/ 60 h 244"/>
                  <a:gd name="T30" fmla="*/ 6 w 63"/>
                  <a:gd name="T31" fmla="*/ 61 h 244"/>
                  <a:gd name="T32" fmla="*/ 10 w 63"/>
                  <a:gd name="T33" fmla="*/ 64 h 244"/>
                  <a:gd name="T34" fmla="*/ 14 w 63"/>
                  <a:gd name="T35" fmla="*/ 68 h 244"/>
                  <a:gd name="T36" fmla="*/ 8 w 63"/>
                  <a:gd name="T37" fmla="*/ 74 h 244"/>
                  <a:gd name="T38" fmla="*/ 11 w 63"/>
                  <a:gd name="T39" fmla="*/ 84 h 244"/>
                  <a:gd name="T40" fmla="*/ 21 w 63"/>
                  <a:gd name="T41" fmla="*/ 84 h 244"/>
                  <a:gd name="T42" fmla="*/ 25 w 63"/>
                  <a:gd name="T43" fmla="*/ 83 h 244"/>
                  <a:gd name="T44" fmla="*/ 27 w 63"/>
                  <a:gd name="T45" fmla="*/ 81 h 244"/>
                  <a:gd name="T46" fmla="*/ 28 w 63"/>
                  <a:gd name="T47" fmla="*/ 83 h 244"/>
                  <a:gd name="T48" fmla="*/ 29 w 63"/>
                  <a:gd name="T49" fmla="*/ 83 h 244"/>
                  <a:gd name="T50" fmla="*/ 29 w 63"/>
                  <a:gd name="T51" fmla="*/ 91 h 244"/>
                  <a:gd name="T52" fmla="*/ 28 w 63"/>
                  <a:gd name="T53" fmla="*/ 94 h 244"/>
                  <a:gd name="T54" fmla="*/ 27 w 63"/>
                  <a:gd name="T55" fmla="*/ 94 h 244"/>
                  <a:gd name="T56" fmla="*/ 21 w 63"/>
                  <a:gd name="T57" fmla="*/ 101 h 244"/>
                  <a:gd name="T58" fmla="*/ 15 w 63"/>
                  <a:gd name="T59" fmla="*/ 112 h 244"/>
                  <a:gd name="T60" fmla="*/ 15 w 63"/>
                  <a:gd name="T61" fmla="*/ 117 h 244"/>
                  <a:gd name="T62" fmla="*/ 27 w 63"/>
                  <a:gd name="T63" fmla="*/ 138 h 244"/>
                  <a:gd name="T64" fmla="*/ 28 w 63"/>
                  <a:gd name="T65" fmla="*/ 150 h 244"/>
                  <a:gd name="T66" fmla="*/ 34 w 63"/>
                  <a:gd name="T67" fmla="*/ 155 h 244"/>
                  <a:gd name="T68" fmla="*/ 39 w 63"/>
                  <a:gd name="T69" fmla="*/ 158 h 244"/>
                  <a:gd name="T70" fmla="*/ 42 w 63"/>
                  <a:gd name="T71" fmla="*/ 164 h 244"/>
                  <a:gd name="T72" fmla="*/ 43 w 63"/>
                  <a:gd name="T73" fmla="*/ 165 h 244"/>
                  <a:gd name="T74" fmla="*/ 43 w 63"/>
                  <a:gd name="T75" fmla="*/ 173 h 244"/>
                  <a:gd name="T76" fmla="*/ 45 w 63"/>
                  <a:gd name="T77" fmla="*/ 181 h 244"/>
                  <a:gd name="T78" fmla="*/ 42 w 63"/>
                  <a:gd name="T79" fmla="*/ 184 h 244"/>
                  <a:gd name="T80" fmla="*/ 42 w 63"/>
                  <a:gd name="T81" fmla="*/ 208 h 244"/>
                  <a:gd name="T82" fmla="*/ 41 w 63"/>
                  <a:gd name="T83" fmla="*/ 215 h 244"/>
                  <a:gd name="T84" fmla="*/ 43 w 63"/>
                  <a:gd name="T85" fmla="*/ 225 h 244"/>
                  <a:gd name="T86" fmla="*/ 49 w 63"/>
                  <a:gd name="T87" fmla="*/ 232 h 244"/>
                  <a:gd name="T88" fmla="*/ 52 w 63"/>
                  <a:gd name="T89" fmla="*/ 233 h 244"/>
                  <a:gd name="T90" fmla="*/ 57 w 63"/>
                  <a:gd name="T91" fmla="*/ 233 h 244"/>
                  <a:gd name="T92" fmla="*/ 61 w 63"/>
                  <a:gd name="T93" fmla="*/ 238 h 244"/>
                  <a:gd name="T94" fmla="*/ 63 w 63"/>
                  <a:gd name="T95" fmla="*/ 243 h 244"/>
                  <a:gd name="T96" fmla="*/ 63 w 63"/>
                  <a:gd name="T97" fmla="*/ 244 h 2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63" h="244">
                    <a:moveTo>
                      <a:pt x="1" y="0"/>
                    </a:moveTo>
                    <a:lnTo>
                      <a:pt x="17" y="6"/>
                    </a:lnTo>
                    <a:lnTo>
                      <a:pt x="20" y="8"/>
                    </a:lnTo>
                    <a:lnTo>
                      <a:pt x="20" y="17"/>
                    </a:lnTo>
                    <a:lnTo>
                      <a:pt x="18" y="21"/>
                    </a:lnTo>
                    <a:lnTo>
                      <a:pt x="17" y="23"/>
                    </a:lnTo>
                    <a:lnTo>
                      <a:pt x="14" y="24"/>
                    </a:lnTo>
                    <a:lnTo>
                      <a:pt x="13" y="24"/>
                    </a:lnTo>
                    <a:lnTo>
                      <a:pt x="8" y="28"/>
                    </a:lnTo>
                    <a:lnTo>
                      <a:pt x="6" y="32"/>
                    </a:lnTo>
                    <a:lnTo>
                      <a:pt x="3" y="39"/>
                    </a:lnTo>
                    <a:lnTo>
                      <a:pt x="3" y="46"/>
                    </a:lnTo>
                    <a:lnTo>
                      <a:pt x="0" y="57"/>
                    </a:lnTo>
                    <a:lnTo>
                      <a:pt x="0" y="59"/>
                    </a:lnTo>
                    <a:lnTo>
                      <a:pt x="1" y="60"/>
                    </a:lnTo>
                    <a:lnTo>
                      <a:pt x="6" y="61"/>
                    </a:lnTo>
                    <a:lnTo>
                      <a:pt x="10" y="64"/>
                    </a:lnTo>
                    <a:lnTo>
                      <a:pt x="14" y="68"/>
                    </a:lnTo>
                    <a:lnTo>
                      <a:pt x="8" y="74"/>
                    </a:lnTo>
                    <a:lnTo>
                      <a:pt x="11" y="84"/>
                    </a:lnTo>
                    <a:lnTo>
                      <a:pt x="21" y="84"/>
                    </a:lnTo>
                    <a:lnTo>
                      <a:pt x="25" y="83"/>
                    </a:lnTo>
                    <a:lnTo>
                      <a:pt x="27" y="81"/>
                    </a:lnTo>
                    <a:lnTo>
                      <a:pt x="28" y="83"/>
                    </a:lnTo>
                    <a:lnTo>
                      <a:pt x="29" y="83"/>
                    </a:lnTo>
                    <a:lnTo>
                      <a:pt x="29" y="91"/>
                    </a:lnTo>
                    <a:lnTo>
                      <a:pt x="28" y="94"/>
                    </a:lnTo>
                    <a:lnTo>
                      <a:pt x="27" y="94"/>
                    </a:lnTo>
                    <a:lnTo>
                      <a:pt x="21" y="101"/>
                    </a:lnTo>
                    <a:lnTo>
                      <a:pt x="15" y="112"/>
                    </a:lnTo>
                    <a:lnTo>
                      <a:pt x="15" y="117"/>
                    </a:lnTo>
                    <a:lnTo>
                      <a:pt x="27" y="138"/>
                    </a:lnTo>
                    <a:lnTo>
                      <a:pt x="28" y="150"/>
                    </a:lnTo>
                    <a:lnTo>
                      <a:pt x="34" y="155"/>
                    </a:lnTo>
                    <a:lnTo>
                      <a:pt x="39" y="158"/>
                    </a:lnTo>
                    <a:lnTo>
                      <a:pt x="42" y="164"/>
                    </a:lnTo>
                    <a:lnTo>
                      <a:pt x="43" y="165"/>
                    </a:lnTo>
                    <a:lnTo>
                      <a:pt x="43" y="173"/>
                    </a:lnTo>
                    <a:lnTo>
                      <a:pt x="45" y="181"/>
                    </a:lnTo>
                    <a:lnTo>
                      <a:pt x="42" y="184"/>
                    </a:lnTo>
                    <a:lnTo>
                      <a:pt x="42" y="208"/>
                    </a:lnTo>
                    <a:lnTo>
                      <a:pt x="41" y="215"/>
                    </a:lnTo>
                    <a:lnTo>
                      <a:pt x="43" y="225"/>
                    </a:lnTo>
                    <a:lnTo>
                      <a:pt x="49" y="232"/>
                    </a:lnTo>
                    <a:lnTo>
                      <a:pt x="52" y="233"/>
                    </a:lnTo>
                    <a:lnTo>
                      <a:pt x="57" y="233"/>
                    </a:lnTo>
                    <a:lnTo>
                      <a:pt x="61" y="238"/>
                    </a:lnTo>
                    <a:lnTo>
                      <a:pt x="63" y="243"/>
                    </a:lnTo>
                    <a:lnTo>
                      <a:pt x="63" y="24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16" name="Freeform 5168">
                <a:extLst>
                  <a:ext uri="{FF2B5EF4-FFF2-40B4-BE49-F238E27FC236}">
                    <a16:creationId xmlns:a16="http://schemas.microsoft.com/office/drawing/2014/main" id="{ABCB2CF8-81FF-9991-FAB7-FB1F3297E3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0" y="2920"/>
                <a:ext cx="23" cy="24"/>
              </a:xfrm>
              <a:custGeom>
                <a:avLst/>
                <a:gdLst>
                  <a:gd name="T0" fmla="*/ 92 w 92"/>
                  <a:gd name="T1" fmla="*/ 0 h 98"/>
                  <a:gd name="T2" fmla="*/ 73 w 92"/>
                  <a:gd name="T3" fmla="*/ 9 h 98"/>
                  <a:gd name="T4" fmla="*/ 65 w 92"/>
                  <a:gd name="T5" fmla="*/ 19 h 98"/>
                  <a:gd name="T6" fmla="*/ 65 w 92"/>
                  <a:gd name="T7" fmla="*/ 27 h 98"/>
                  <a:gd name="T8" fmla="*/ 63 w 92"/>
                  <a:gd name="T9" fmla="*/ 28 h 98"/>
                  <a:gd name="T10" fmla="*/ 63 w 92"/>
                  <a:gd name="T11" fmla="*/ 31 h 98"/>
                  <a:gd name="T12" fmla="*/ 51 w 92"/>
                  <a:gd name="T13" fmla="*/ 31 h 98"/>
                  <a:gd name="T14" fmla="*/ 49 w 92"/>
                  <a:gd name="T15" fmla="*/ 27 h 98"/>
                  <a:gd name="T16" fmla="*/ 43 w 92"/>
                  <a:gd name="T17" fmla="*/ 26 h 98"/>
                  <a:gd name="T18" fmla="*/ 29 w 92"/>
                  <a:gd name="T19" fmla="*/ 26 h 98"/>
                  <a:gd name="T20" fmla="*/ 24 w 92"/>
                  <a:gd name="T21" fmla="*/ 31 h 98"/>
                  <a:gd name="T22" fmla="*/ 13 w 92"/>
                  <a:gd name="T23" fmla="*/ 48 h 98"/>
                  <a:gd name="T24" fmla="*/ 10 w 92"/>
                  <a:gd name="T25" fmla="*/ 59 h 98"/>
                  <a:gd name="T26" fmla="*/ 5 w 92"/>
                  <a:gd name="T27" fmla="*/ 69 h 98"/>
                  <a:gd name="T28" fmla="*/ 0 w 92"/>
                  <a:gd name="T29" fmla="*/ 74 h 98"/>
                  <a:gd name="T30" fmla="*/ 0 w 92"/>
                  <a:gd name="T31" fmla="*/ 77 h 98"/>
                  <a:gd name="T32" fmla="*/ 1 w 92"/>
                  <a:gd name="T33" fmla="*/ 77 h 98"/>
                  <a:gd name="T34" fmla="*/ 3 w 92"/>
                  <a:gd name="T35" fmla="*/ 79 h 98"/>
                  <a:gd name="T36" fmla="*/ 4 w 92"/>
                  <a:gd name="T37" fmla="*/ 79 h 98"/>
                  <a:gd name="T38" fmla="*/ 3 w 92"/>
                  <a:gd name="T39" fmla="*/ 84 h 98"/>
                  <a:gd name="T40" fmla="*/ 5 w 92"/>
                  <a:gd name="T41" fmla="*/ 90 h 98"/>
                  <a:gd name="T42" fmla="*/ 10 w 92"/>
                  <a:gd name="T43" fmla="*/ 96 h 98"/>
                  <a:gd name="T44" fmla="*/ 11 w 92"/>
                  <a:gd name="T45" fmla="*/ 96 h 98"/>
                  <a:gd name="T46" fmla="*/ 10 w 92"/>
                  <a:gd name="T47" fmla="*/ 98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2" h="98">
                    <a:moveTo>
                      <a:pt x="92" y="0"/>
                    </a:moveTo>
                    <a:lnTo>
                      <a:pt x="73" y="9"/>
                    </a:lnTo>
                    <a:lnTo>
                      <a:pt x="65" y="19"/>
                    </a:lnTo>
                    <a:lnTo>
                      <a:pt x="65" y="27"/>
                    </a:lnTo>
                    <a:lnTo>
                      <a:pt x="63" y="28"/>
                    </a:lnTo>
                    <a:lnTo>
                      <a:pt x="63" y="31"/>
                    </a:lnTo>
                    <a:lnTo>
                      <a:pt x="51" y="31"/>
                    </a:lnTo>
                    <a:lnTo>
                      <a:pt x="49" y="27"/>
                    </a:lnTo>
                    <a:lnTo>
                      <a:pt x="43" y="26"/>
                    </a:lnTo>
                    <a:lnTo>
                      <a:pt x="29" y="26"/>
                    </a:lnTo>
                    <a:lnTo>
                      <a:pt x="24" y="31"/>
                    </a:lnTo>
                    <a:lnTo>
                      <a:pt x="13" y="48"/>
                    </a:lnTo>
                    <a:lnTo>
                      <a:pt x="10" y="59"/>
                    </a:lnTo>
                    <a:lnTo>
                      <a:pt x="5" y="69"/>
                    </a:lnTo>
                    <a:lnTo>
                      <a:pt x="0" y="74"/>
                    </a:lnTo>
                    <a:lnTo>
                      <a:pt x="0" y="77"/>
                    </a:lnTo>
                    <a:lnTo>
                      <a:pt x="1" y="77"/>
                    </a:lnTo>
                    <a:lnTo>
                      <a:pt x="3" y="79"/>
                    </a:lnTo>
                    <a:lnTo>
                      <a:pt x="4" y="79"/>
                    </a:lnTo>
                    <a:lnTo>
                      <a:pt x="3" y="84"/>
                    </a:lnTo>
                    <a:lnTo>
                      <a:pt x="5" y="90"/>
                    </a:lnTo>
                    <a:lnTo>
                      <a:pt x="10" y="96"/>
                    </a:lnTo>
                    <a:lnTo>
                      <a:pt x="11" y="96"/>
                    </a:lnTo>
                    <a:lnTo>
                      <a:pt x="10" y="9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17" name="Freeform 5169">
                <a:extLst>
                  <a:ext uri="{FF2B5EF4-FFF2-40B4-BE49-F238E27FC236}">
                    <a16:creationId xmlns:a16="http://schemas.microsoft.com/office/drawing/2014/main" id="{F795AF29-A0DE-27BA-95D7-113E6340F9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0" y="2938"/>
                <a:ext cx="22" cy="14"/>
              </a:xfrm>
              <a:custGeom>
                <a:avLst/>
                <a:gdLst>
                  <a:gd name="T0" fmla="*/ 90 w 90"/>
                  <a:gd name="T1" fmla="*/ 26 h 57"/>
                  <a:gd name="T2" fmla="*/ 88 w 90"/>
                  <a:gd name="T3" fmla="*/ 26 h 57"/>
                  <a:gd name="T4" fmla="*/ 88 w 90"/>
                  <a:gd name="T5" fmla="*/ 24 h 57"/>
                  <a:gd name="T6" fmla="*/ 80 w 90"/>
                  <a:gd name="T7" fmla="*/ 21 h 57"/>
                  <a:gd name="T8" fmla="*/ 78 w 90"/>
                  <a:gd name="T9" fmla="*/ 21 h 57"/>
                  <a:gd name="T10" fmla="*/ 73 w 90"/>
                  <a:gd name="T11" fmla="*/ 15 h 57"/>
                  <a:gd name="T12" fmla="*/ 69 w 90"/>
                  <a:gd name="T13" fmla="*/ 9 h 57"/>
                  <a:gd name="T14" fmla="*/ 67 w 90"/>
                  <a:gd name="T15" fmla="*/ 9 h 57"/>
                  <a:gd name="T16" fmla="*/ 66 w 90"/>
                  <a:gd name="T17" fmla="*/ 8 h 57"/>
                  <a:gd name="T18" fmla="*/ 63 w 90"/>
                  <a:gd name="T19" fmla="*/ 8 h 57"/>
                  <a:gd name="T20" fmla="*/ 59 w 90"/>
                  <a:gd name="T21" fmla="*/ 5 h 57"/>
                  <a:gd name="T22" fmla="*/ 59 w 90"/>
                  <a:gd name="T23" fmla="*/ 4 h 57"/>
                  <a:gd name="T24" fmla="*/ 52 w 90"/>
                  <a:gd name="T25" fmla="*/ 0 h 57"/>
                  <a:gd name="T26" fmla="*/ 48 w 90"/>
                  <a:gd name="T27" fmla="*/ 0 h 57"/>
                  <a:gd name="T28" fmla="*/ 48 w 90"/>
                  <a:gd name="T29" fmla="*/ 1 h 57"/>
                  <a:gd name="T30" fmla="*/ 49 w 90"/>
                  <a:gd name="T31" fmla="*/ 1 h 57"/>
                  <a:gd name="T32" fmla="*/ 49 w 90"/>
                  <a:gd name="T33" fmla="*/ 5 h 57"/>
                  <a:gd name="T34" fmla="*/ 42 w 90"/>
                  <a:gd name="T35" fmla="*/ 15 h 57"/>
                  <a:gd name="T36" fmla="*/ 31 w 90"/>
                  <a:gd name="T37" fmla="*/ 26 h 57"/>
                  <a:gd name="T38" fmla="*/ 25 w 90"/>
                  <a:gd name="T39" fmla="*/ 33 h 57"/>
                  <a:gd name="T40" fmla="*/ 21 w 90"/>
                  <a:gd name="T41" fmla="*/ 50 h 57"/>
                  <a:gd name="T42" fmla="*/ 20 w 90"/>
                  <a:gd name="T43" fmla="*/ 53 h 57"/>
                  <a:gd name="T44" fmla="*/ 16 w 90"/>
                  <a:gd name="T45" fmla="*/ 57 h 57"/>
                  <a:gd name="T46" fmla="*/ 10 w 90"/>
                  <a:gd name="T47" fmla="*/ 57 h 57"/>
                  <a:gd name="T48" fmla="*/ 9 w 90"/>
                  <a:gd name="T49" fmla="*/ 55 h 57"/>
                  <a:gd name="T50" fmla="*/ 0 w 90"/>
                  <a:gd name="T51" fmla="*/ 55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90" h="57">
                    <a:moveTo>
                      <a:pt x="90" y="26"/>
                    </a:moveTo>
                    <a:lnTo>
                      <a:pt x="88" y="26"/>
                    </a:lnTo>
                    <a:lnTo>
                      <a:pt x="88" y="24"/>
                    </a:lnTo>
                    <a:lnTo>
                      <a:pt x="80" y="21"/>
                    </a:lnTo>
                    <a:lnTo>
                      <a:pt x="78" y="21"/>
                    </a:lnTo>
                    <a:lnTo>
                      <a:pt x="73" y="15"/>
                    </a:lnTo>
                    <a:lnTo>
                      <a:pt x="69" y="9"/>
                    </a:lnTo>
                    <a:lnTo>
                      <a:pt x="67" y="9"/>
                    </a:lnTo>
                    <a:lnTo>
                      <a:pt x="66" y="8"/>
                    </a:lnTo>
                    <a:lnTo>
                      <a:pt x="63" y="8"/>
                    </a:lnTo>
                    <a:lnTo>
                      <a:pt x="59" y="5"/>
                    </a:lnTo>
                    <a:lnTo>
                      <a:pt x="59" y="4"/>
                    </a:lnTo>
                    <a:lnTo>
                      <a:pt x="52" y="0"/>
                    </a:lnTo>
                    <a:lnTo>
                      <a:pt x="48" y="0"/>
                    </a:lnTo>
                    <a:lnTo>
                      <a:pt x="48" y="1"/>
                    </a:lnTo>
                    <a:lnTo>
                      <a:pt x="49" y="1"/>
                    </a:lnTo>
                    <a:lnTo>
                      <a:pt x="49" y="5"/>
                    </a:lnTo>
                    <a:lnTo>
                      <a:pt x="42" y="15"/>
                    </a:lnTo>
                    <a:lnTo>
                      <a:pt x="31" y="26"/>
                    </a:lnTo>
                    <a:lnTo>
                      <a:pt x="25" y="33"/>
                    </a:lnTo>
                    <a:lnTo>
                      <a:pt x="21" y="50"/>
                    </a:lnTo>
                    <a:lnTo>
                      <a:pt x="20" y="53"/>
                    </a:lnTo>
                    <a:lnTo>
                      <a:pt x="16" y="57"/>
                    </a:lnTo>
                    <a:lnTo>
                      <a:pt x="10" y="57"/>
                    </a:lnTo>
                    <a:lnTo>
                      <a:pt x="9" y="55"/>
                    </a:lnTo>
                    <a:lnTo>
                      <a:pt x="0" y="5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18" name="Freeform 5170">
                <a:extLst>
                  <a:ext uri="{FF2B5EF4-FFF2-40B4-BE49-F238E27FC236}">
                    <a16:creationId xmlns:a16="http://schemas.microsoft.com/office/drawing/2014/main" id="{43FF9A34-B056-6247-F08D-81EE688248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1" y="2928"/>
                <a:ext cx="19" cy="23"/>
              </a:xfrm>
              <a:custGeom>
                <a:avLst/>
                <a:gdLst>
                  <a:gd name="T0" fmla="*/ 6 w 74"/>
                  <a:gd name="T1" fmla="*/ 0 h 95"/>
                  <a:gd name="T2" fmla="*/ 6 w 74"/>
                  <a:gd name="T3" fmla="*/ 2 h 95"/>
                  <a:gd name="T4" fmla="*/ 4 w 74"/>
                  <a:gd name="T5" fmla="*/ 7 h 95"/>
                  <a:gd name="T6" fmla="*/ 3 w 74"/>
                  <a:gd name="T7" fmla="*/ 10 h 95"/>
                  <a:gd name="T8" fmla="*/ 2 w 74"/>
                  <a:gd name="T9" fmla="*/ 14 h 95"/>
                  <a:gd name="T10" fmla="*/ 0 w 74"/>
                  <a:gd name="T11" fmla="*/ 17 h 95"/>
                  <a:gd name="T12" fmla="*/ 2 w 74"/>
                  <a:gd name="T13" fmla="*/ 26 h 95"/>
                  <a:gd name="T14" fmla="*/ 3 w 74"/>
                  <a:gd name="T15" fmla="*/ 27 h 95"/>
                  <a:gd name="T16" fmla="*/ 4 w 74"/>
                  <a:gd name="T17" fmla="*/ 27 h 95"/>
                  <a:gd name="T18" fmla="*/ 9 w 74"/>
                  <a:gd name="T19" fmla="*/ 28 h 95"/>
                  <a:gd name="T20" fmla="*/ 20 w 74"/>
                  <a:gd name="T21" fmla="*/ 40 h 95"/>
                  <a:gd name="T22" fmla="*/ 20 w 74"/>
                  <a:gd name="T23" fmla="*/ 47 h 95"/>
                  <a:gd name="T24" fmla="*/ 21 w 74"/>
                  <a:gd name="T25" fmla="*/ 56 h 95"/>
                  <a:gd name="T26" fmla="*/ 25 w 74"/>
                  <a:gd name="T27" fmla="*/ 59 h 95"/>
                  <a:gd name="T28" fmla="*/ 25 w 74"/>
                  <a:gd name="T29" fmla="*/ 62 h 95"/>
                  <a:gd name="T30" fmla="*/ 27 w 74"/>
                  <a:gd name="T31" fmla="*/ 64 h 95"/>
                  <a:gd name="T32" fmla="*/ 31 w 74"/>
                  <a:gd name="T33" fmla="*/ 67 h 95"/>
                  <a:gd name="T34" fmla="*/ 35 w 74"/>
                  <a:gd name="T35" fmla="*/ 66 h 95"/>
                  <a:gd name="T36" fmla="*/ 35 w 74"/>
                  <a:gd name="T37" fmla="*/ 62 h 95"/>
                  <a:gd name="T38" fmla="*/ 37 w 74"/>
                  <a:gd name="T39" fmla="*/ 62 h 95"/>
                  <a:gd name="T40" fmla="*/ 39 w 74"/>
                  <a:gd name="T41" fmla="*/ 61 h 95"/>
                  <a:gd name="T42" fmla="*/ 39 w 74"/>
                  <a:gd name="T43" fmla="*/ 59 h 95"/>
                  <a:gd name="T44" fmla="*/ 52 w 74"/>
                  <a:gd name="T45" fmla="*/ 59 h 95"/>
                  <a:gd name="T46" fmla="*/ 56 w 74"/>
                  <a:gd name="T47" fmla="*/ 61 h 95"/>
                  <a:gd name="T48" fmla="*/ 58 w 74"/>
                  <a:gd name="T49" fmla="*/ 61 h 95"/>
                  <a:gd name="T50" fmla="*/ 56 w 74"/>
                  <a:gd name="T51" fmla="*/ 64 h 95"/>
                  <a:gd name="T52" fmla="*/ 58 w 74"/>
                  <a:gd name="T53" fmla="*/ 64 h 95"/>
                  <a:gd name="T54" fmla="*/ 69 w 74"/>
                  <a:gd name="T55" fmla="*/ 80 h 95"/>
                  <a:gd name="T56" fmla="*/ 74 w 74"/>
                  <a:gd name="T57" fmla="*/ 93 h 95"/>
                  <a:gd name="T58" fmla="*/ 74 w 74"/>
                  <a:gd name="T59" fmla="*/ 95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74" h="95">
                    <a:moveTo>
                      <a:pt x="6" y="0"/>
                    </a:moveTo>
                    <a:lnTo>
                      <a:pt x="6" y="2"/>
                    </a:lnTo>
                    <a:lnTo>
                      <a:pt x="4" y="7"/>
                    </a:lnTo>
                    <a:lnTo>
                      <a:pt x="3" y="10"/>
                    </a:lnTo>
                    <a:lnTo>
                      <a:pt x="2" y="14"/>
                    </a:lnTo>
                    <a:lnTo>
                      <a:pt x="0" y="17"/>
                    </a:lnTo>
                    <a:lnTo>
                      <a:pt x="2" y="26"/>
                    </a:lnTo>
                    <a:lnTo>
                      <a:pt x="3" y="27"/>
                    </a:lnTo>
                    <a:lnTo>
                      <a:pt x="4" y="27"/>
                    </a:lnTo>
                    <a:lnTo>
                      <a:pt x="9" y="28"/>
                    </a:lnTo>
                    <a:lnTo>
                      <a:pt x="20" y="40"/>
                    </a:lnTo>
                    <a:lnTo>
                      <a:pt x="20" y="47"/>
                    </a:lnTo>
                    <a:lnTo>
                      <a:pt x="21" y="56"/>
                    </a:lnTo>
                    <a:lnTo>
                      <a:pt x="25" y="59"/>
                    </a:lnTo>
                    <a:lnTo>
                      <a:pt x="25" y="62"/>
                    </a:lnTo>
                    <a:lnTo>
                      <a:pt x="27" y="64"/>
                    </a:lnTo>
                    <a:lnTo>
                      <a:pt x="31" y="67"/>
                    </a:lnTo>
                    <a:lnTo>
                      <a:pt x="35" y="66"/>
                    </a:lnTo>
                    <a:lnTo>
                      <a:pt x="35" y="62"/>
                    </a:lnTo>
                    <a:lnTo>
                      <a:pt x="37" y="62"/>
                    </a:lnTo>
                    <a:lnTo>
                      <a:pt x="39" y="61"/>
                    </a:lnTo>
                    <a:lnTo>
                      <a:pt x="39" y="59"/>
                    </a:lnTo>
                    <a:lnTo>
                      <a:pt x="52" y="59"/>
                    </a:lnTo>
                    <a:lnTo>
                      <a:pt x="56" y="61"/>
                    </a:lnTo>
                    <a:lnTo>
                      <a:pt x="58" y="61"/>
                    </a:lnTo>
                    <a:lnTo>
                      <a:pt x="56" y="64"/>
                    </a:lnTo>
                    <a:lnTo>
                      <a:pt x="58" y="64"/>
                    </a:lnTo>
                    <a:lnTo>
                      <a:pt x="69" y="80"/>
                    </a:lnTo>
                    <a:lnTo>
                      <a:pt x="74" y="93"/>
                    </a:lnTo>
                    <a:lnTo>
                      <a:pt x="74" y="9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19" name="Freeform 5171">
                <a:extLst>
                  <a:ext uri="{FF2B5EF4-FFF2-40B4-BE49-F238E27FC236}">
                    <a16:creationId xmlns:a16="http://schemas.microsoft.com/office/drawing/2014/main" id="{CFE89AA0-6EEB-66A5-EF38-DED1373C8A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0" y="2951"/>
                <a:ext cx="35" cy="76"/>
              </a:xfrm>
              <a:custGeom>
                <a:avLst/>
                <a:gdLst>
                  <a:gd name="T0" fmla="*/ 0 w 141"/>
                  <a:gd name="T1" fmla="*/ 0 h 301"/>
                  <a:gd name="T2" fmla="*/ 2 w 141"/>
                  <a:gd name="T3" fmla="*/ 13 h 301"/>
                  <a:gd name="T4" fmla="*/ 6 w 141"/>
                  <a:gd name="T5" fmla="*/ 23 h 301"/>
                  <a:gd name="T6" fmla="*/ 6 w 141"/>
                  <a:gd name="T7" fmla="*/ 29 h 301"/>
                  <a:gd name="T8" fmla="*/ 18 w 141"/>
                  <a:gd name="T9" fmla="*/ 53 h 301"/>
                  <a:gd name="T10" fmla="*/ 21 w 141"/>
                  <a:gd name="T11" fmla="*/ 65 h 301"/>
                  <a:gd name="T12" fmla="*/ 21 w 141"/>
                  <a:gd name="T13" fmla="*/ 67 h 301"/>
                  <a:gd name="T14" fmla="*/ 30 w 141"/>
                  <a:gd name="T15" fmla="*/ 77 h 301"/>
                  <a:gd name="T16" fmla="*/ 34 w 141"/>
                  <a:gd name="T17" fmla="*/ 91 h 301"/>
                  <a:gd name="T18" fmla="*/ 34 w 141"/>
                  <a:gd name="T19" fmla="*/ 111 h 301"/>
                  <a:gd name="T20" fmla="*/ 33 w 141"/>
                  <a:gd name="T21" fmla="*/ 118 h 301"/>
                  <a:gd name="T22" fmla="*/ 34 w 141"/>
                  <a:gd name="T23" fmla="*/ 140 h 301"/>
                  <a:gd name="T24" fmla="*/ 35 w 141"/>
                  <a:gd name="T25" fmla="*/ 143 h 301"/>
                  <a:gd name="T26" fmla="*/ 40 w 141"/>
                  <a:gd name="T27" fmla="*/ 149 h 301"/>
                  <a:gd name="T28" fmla="*/ 48 w 141"/>
                  <a:gd name="T29" fmla="*/ 164 h 301"/>
                  <a:gd name="T30" fmla="*/ 48 w 141"/>
                  <a:gd name="T31" fmla="*/ 167 h 301"/>
                  <a:gd name="T32" fmla="*/ 49 w 141"/>
                  <a:gd name="T33" fmla="*/ 167 h 301"/>
                  <a:gd name="T34" fmla="*/ 54 w 141"/>
                  <a:gd name="T35" fmla="*/ 168 h 301"/>
                  <a:gd name="T36" fmla="*/ 71 w 141"/>
                  <a:gd name="T37" fmla="*/ 178 h 301"/>
                  <a:gd name="T38" fmla="*/ 71 w 141"/>
                  <a:gd name="T39" fmla="*/ 179 h 301"/>
                  <a:gd name="T40" fmla="*/ 70 w 141"/>
                  <a:gd name="T41" fmla="*/ 182 h 301"/>
                  <a:gd name="T42" fmla="*/ 70 w 141"/>
                  <a:gd name="T43" fmla="*/ 183 h 301"/>
                  <a:gd name="T44" fmla="*/ 71 w 141"/>
                  <a:gd name="T45" fmla="*/ 185 h 301"/>
                  <a:gd name="T46" fmla="*/ 81 w 141"/>
                  <a:gd name="T47" fmla="*/ 193 h 301"/>
                  <a:gd name="T48" fmla="*/ 87 w 141"/>
                  <a:gd name="T49" fmla="*/ 193 h 301"/>
                  <a:gd name="T50" fmla="*/ 100 w 141"/>
                  <a:gd name="T51" fmla="*/ 192 h 301"/>
                  <a:gd name="T52" fmla="*/ 100 w 141"/>
                  <a:gd name="T53" fmla="*/ 193 h 301"/>
                  <a:gd name="T54" fmla="*/ 104 w 141"/>
                  <a:gd name="T55" fmla="*/ 199 h 301"/>
                  <a:gd name="T56" fmla="*/ 111 w 141"/>
                  <a:gd name="T57" fmla="*/ 211 h 301"/>
                  <a:gd name="T58" fmla="*/ 111 w 141"/>
                  <a:gd name="T59" fmla="*/ 214 h 301"/>
                  <a:gd name="T60" fmla="*/ 112 w 141"/>
                  <a:gd name="T61" fmla="*/ 216 h 301"/>
                  <a:gd name="T62" fmla="*/ 112 w 141"/>
                  <a:gd name="T63" fmla="*/ 217 h 301"/>
                  <a:gd name="T64" fmla="*/ 111 w 141"/>
                  <a:gd name="T65" fmla="*/ 218 h 301"/>
                  <a:gd name="T66" fmla="*/ 111 w 141"/>
                  <a:gd name="T67" fmla="*/ 220 h 301"/>
                  <a:gd name="T68" fmla="*/ 107 w 141"/>
                  <a:gd name="T69" fmla="*/ 227 h 301"/>
                  <a:gd name="T70" fmla="*/ 98 w 141"/>
                  <a:gd name="T71" fmla="*/ 239 h 301"/>
                  <a:gd name="T72" fmla="*/ 98 w 141"/>
                  <a:gd name="T73" fmla="*/ 240 h 301"/>
                  <a:gd name="T74" fmla="*/ 100 w 141"/>
                  <a:gd name="T75" fmla="*/ 240 h 301"/>
                  <a:gd name="T76" fmla="*/ 102 w 141"/>
                  <a:gd name="T77" fmla="*/ 242 h 301"/>
                  <a:gd name="T78" fmla="*/ 114 w 141"/>
                  <a:gd name="T79" fmla="*/ 242 h 301"/>
                  <a:gd name="T80" fmla="*/ 126 w 141"/>
                  <a:gd name="T81" fmla="*/ 249 h 301"/>
                  <a:gd name="T82" fmla="*/ 127 w 141"/>
                  <a:gd name="T83" fmla="*/ 250 h 301"/>
                  <a:gd name="T84" fmla="*/ 129 w 141"/>
                  <a:gd name="T85" fmla="*/ 253 h 301"/>
                  <a:gd name="T86" fmla="*/ 141 w 141"/>
                  <a:gd name="T87" fmla="*/ 264 h 301"/>
                  <a:gd name="T88" fmla="*/ 141 w 141"/>
                  <a:gd name="T89" fmla="*/ 266 h 301"/>
                  <a:gd name="T90" fmla="*/ 137 w 141"/>
                  <a:gd name="T91" fmla="*/ 274 h 301"/>
                  <a:gd name="T92" fmla="*/ 136 w 141"/>
                  <a:gd name="T93" fmla="*/ 280 h 301"/>
                  <a:gd name="T94" fmla="*/ 133 w 141"/>
                  <a:gd name="T95" fmla="*/ 284 h 301"/>
                  <a:gd name="T96" fmla="*/ 127 w 141"/>
                  <a:gd name="T97" fmla="*/ 285 h 301"/>
                  <a:gd name="T98" fmla="*/ 121 w 141"/>
                  <a:gd name="T99" fmla="*/ 283 h 301"/>
                  <a:gd name="T100" fmla="*/ 119 w 141"/>
                  <a:gd name="T101" fmla="*/ 281 h 301"/>
                  <a:gd name="T102" fmla="*/ 112 w 141"/>
                  <a:gd name="T103" fmla="*/ 281 h 301"/>
                  <a:gd name="T104" fmla="*/ 108 w 141"/>
                  <a:gd name="T105" fmla="*/ 284 h 301"/>
                  <a:gd name="T106" fmla="*/ 107 w 141"/>
                  <a:gd name="T107" fmla="*/ 284 h 301"/>
                  <a:gd name="T108" fmla="*/ 107 w 141"/>
                  <a:gd name="T109" fmla="*/ 285 h 301"/>
                  <a:gd name="T110" fmla="*/ 105 w 141"/>
                  <a:gd name="T111" fmla="*/ 290 h 301"/>
                  <a:gd name="T112" fmla="*/ 108 w 141"/>
                  <a:gd name="T113" fmla="*/ 298 h 301"/>
                  <a:gd name="T114" fmla="*/ 109 w 141"/>
                  <a:gd name="T115" fmla="*/ 301 h 3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41" h="301">
                    <a:moveTo>
                      <a:pt x="0" y="0"/>
                    </a:moveTo>
                    <a:lnTo>
                      <a:pt x="2" y="13"/>
                    </a:lnTo>
                    <a:lnTo>
                      <a:pt x="6" y="23"/>
                    </a:lnTo>
                    <a:lnTo>
                      <a:pt x="6" y="29"/>
                    </a:lnTo>
                    <a:lnTo>
                      <a:pt x="18" y="53"/>
                    </a:lnTo>
                    <a:lnTo>
                      <a:pt x="21" y="65"/>
                    </a:lnTo>
                    <a:lnTo>
                      <a:pt x="21" y="67"/>
                    </a:lnTo>
                    <a:lnTo>
                      <a:pt x="30" y="77"/>
                    </a:lnTo>
                    <a:lnTo>
                      <a:pt x="34" y="91"/>
                    </a:lnTo>
                    <a:lnTo>
                      <a:pt x="34" y="111"/>
                    </a:lnTo>
                    <a:lnTo>
                      <a:pt x="33" y="118"/>
                    </a:lnTo>
                    <a:lnTo>
                      <a:pt x="34" y="140"/>
                    </a:lnTo>
                    <a:lnTo>
                      <a:pt x="35" y="143"/>
                    </a:lnTo>
                    <a:lnTo>
                      <a:pt x="40" y="149"/>
                    </a:lnTo>
                    <a:lnTo>
                      <a:pt x="48" y="164"/>
                    </a:lnTo>
                    <a:lnTo>
                      <a:pt x="48" y="167"/>
                    </a:lnTo>
                    <a:lnTo>
                      <a:pt x="49" y="167"/>
                    </a:lnTo>
                    <a:lnTo>
                      <a:pt x="54" y="168"/>
                    </a:lnTo>
                    <a:lnTo>
                      <a:pt x="71" y="178"/>
                    </a:lnTo>
                    <a:lnTo>
                      <a:pt x="71" y="179"/>
                    </a:lnTo>
                    <a:lnTo>
                      <a:pt x="70" y="182"/>
                    </a:lnTo>
                    <a:lnTo>
                      <a:pt x="70" y="183"/>
                    </a:lnTo>
                    <a:lnTo>
                      <a:pt x="71" y="185"/>
                    </a:lnTo>
                    <a:lnTo>
                      <a:pt x="81" y="193"/>
                    </a:lnTo>
                    <a:lnTo>
                      <a:pt x="87" y="193"/>
                    </a:lnTo>
                    <a:lnTo>
                      <a:pt x="100" y="192"/>
                    </a:lnTo>
                    <a:lnTo>
                      <a:pt x="100" y="193"/>
                    </a:lnTo>
                    <a:lnTo>
                      <a:pt x="104" y="199"/>
                    </a:lnTo>
                    <a:lnTo>
                      <a:pt x="111" y="211"/>
                    </a:lnTo>
                    <a:lnTo>
                      <a:pt x="111" y="214"/>
                    </a:lnTo>
                    <a:lnTo>
                      <a:pt x="112" y="216"/>
                    </a:lnTo>
                    <a:lnTo>
                      <a:pt x="112" y="217"/>
                    </a:lnTo>
                    <a:lnTo>
                      <a:pt x="111" y="218"/>
                    </a:lnTo>
                    <a:lnTo>
                      <a:pt x="111" y="220"/>
                    </a:lnTo>
                    <a:lnTo>
                      <a:pt x="107" y="227"/>
                    </a:lnTo>
                    <a:lnTo>
                      <a:pt x="98" y="239"/>
                    </a:lnTo>
                    <a:lnTo>
                      <a:pt x="98" y="240"/>
                    </a:lnTo>
                    <a:lnTo>
                      <a:pt x="100" y="240"/>
                    </a:lnTo>
                    <a:lnTo>
                      <a:pt x="102" y="242"/>
                    </a:lnTo>
                    <a:lnTo>
                      <a:pt x="114" y="242"/>
                    </a:lnTo>
                    <a:lnTo>
                      <a:pt x="126" y="249"/>
                    </a:lnTo>
                    <a:lnTo>
                      <a:pt x="127" y="250"/>
                    </a:lnTo>
                    <a:lnTo>
                      <a:pt x="129" y="253"/>
                    </a:lnTo>
                    <a:lnTo>
                      <a:pt x="141" y="264"/>
                    </a:lnTo>
                    <a:lnTo>
                      <a:pt x="141" y="266"/>
                    </a:lnTo>
                    <a:lnTo>
                      <a:pt x="137" y="274"/>
                    </a:lnTo>
                    <a:lnTo>
                      <a:pt x="136" y="280"/>
                    </a:lnTo>
                    <a:lnTo>
                      <a:pt x="133" y="284"/>
                    </a:lnTo>
                    <a:lnTo>
                      <a:pt x="127" y="285"/>
                    </a:lnTo>
                    <a:lnTo>
                      <a:pt x="121" y="283"/>
                    </a:lnTo>
                    <a:lnTo>
                      <a:pt x="119" y="281"/>
                    </a:lnTo>
                    <a:lnTo>
                      <a:pt x="112" y="281"/>
                    </a:lnTo>
                    <a:lnTo>
                      <a:pt x="108" y="284"/>
                    </a:lnTo>
                    <a:lnTo>
                      <a:pt x="107" y="284"/>
                    </a:lnTo>
                    <a:lnTo>
                      <a:pt x="107" y="285"/>
                    </a:lnTo>
                    <a:lnTo>
                      <a:pt x="105" y="290"/>
                    </a:lnTo>
                    <a:lnTo>
                      <a:pt x="108" y="298"/>
                    </a:lnTo>
                    <a:lnTo>
                      <a:pt x="109" y="30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20" name="Freeform 5172">
                <a:extLst>
                  <a:ext uri="{FF2B5EF4-FFF2-40B4-BE49-F238E27FC236}">
                    <a16:creationId xmlns:a16="http://schemas.microsoft.com/office/drawing/2014/main" id="{379DA3F0-3565-8DC6-2E06-E9C5F6B5FC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9" y="2944"/>
                <a:ext cx="74" cy="79"/>
              </a:xfrm>
              <a:custGeom>
                <a:avLst/>
                <a:gdLst>
                  <a:gd name="T0" fmla="*/ 292 w 294"/>
                  <a:gd name="T1" fmla="*/ 313 h 316"/>
                  <a:gd name="T2" fmla="*/ 274 w 294"/>
                  <a:gd name="T3" fmla="*/ 314 h 316"/>
                  <a:gd name="T4" fmla="*/ 266 w 294"/>
                  <a:gd name="T5" fmla="*/ 316 h 316"/>
                  <a:gd name="T6" fmla="*/ 263 w 294"/>
                  <a:gd name="T7" fmla="*/ 298 h 316"/>
                  <a:gd name="T8" fmla="*/ 269 w 294"/>
                  <a:gd name="T9" fmla="*/ 275 h 316"/>
                  <a:gd name="T10" fmla="*/ 276 w 294"/>
                  <a:gd name="T11" fmla="*/ 274 h 316"/>
                  <a:gd name="T12" fmla="*/ 274 w 294"/>
                  <a:gd name="T13" fmla="*/ 264 h 316"/>
                  <a:gd name="T14" fmla="*/ 270 w 294"/>
                  <a:gd name="T15" fmla="*/ 257 h 316"/>
                  <a:gd name="T16" fmla="*/ 266 w 294"/>
                  <a:gd name="T17" fmla="*/ 243 h 316"/>
                  <a:gd name="T18" fmla="*/ 257 w 294"/>
                  <a:gd name="T19" fmla="*/ 236 h 316"/>
                  <a:gd name="T20" fmla="*/ 256 w 294"/>
                  <a:gd name="T21" fmla="*/ 239 h 316"/>
                  <a:gd name="T22" fmla="*/ 232 w 294"/>
                  <a:gd name="T23" fmla="*/ 233 h 316"/>
                  <a:gd name="T24" fmla="*/ 221 w 294"/>
                  <a:gd name="T25" fmla="*/ 238 h 316"/>
                  <a:gd name="T26" fmla="*/ 216 w 294"/>
                  <a:gd name="T27" fmla="*/ 245 h 316"/>
                  <a:gd name="T28" fmla="*/ 196 w 294"/>
                  <a:gd name="T29" fmla="*/ 229 h 316"/>
                  <a:gd name="T30" fmla="*/ 195 w 294"/>
                  <a:gd name="T31" fmla="*/ 229 h 316"/>
                  <a:gd name="T32" fmla="*/ 186 w 294"/>
                  <a:gd name="T33" fmla="*/ 238 h 316"/>
                  <a:gd name="T34" fmla="*/ 178 w 294"/>
                  <a:gd name="T35" fmla="*/ 243 h 316"/>
                  <a:gd name="T36" fmla="*/ 161 w 294"/>
                  <a:gd name="T37" fmla="*/ 240 h 316"/>
                  <a:gd name="T38" fmla="*/ 158 w 294"/>
                  <a:gd name="T39" fmla="*/ 239 h 316"/>
                  <a:gd name="T40" fmla="*/ 160 w 294"/>
                  <a:gd name="T41" fmla="*/ 215 h 316"/>
                  <a:gd name="T42" fmla="*/ 149 w 294"/>
                  <a:gd name="T43" fmla="*/ 214 h 316"/>
                  <a:gd name="T44" fmla="*/ 137 w 294"/>
                  <a:gd name="T45" fmla="*/ 218 h 316"/>
                  <a:gd name="T46" fmla="*/ 132 w 294"/>
                  <a:gd name="T47" fmla="*/ 193 h 316"/>
                  <a:gd name="T48" fmla="*/ 120 w 294"/>
                  <a:gd name="T49" fmla="*/ 185 h 316"/>
                  <a:gd name="T50" fmla="*/ 122 w 294"/>
                  <a:gd name="T51" fmla="*/ 175 h 316"/>
                  <a:gd name="T52" fmla="*/ 128 w 294"/>
                  <a:gd name="T53" fmla="*/ 169 h 316"/>
                  <a:gd name="T54" fmla="*/ 135 w 294"/>
                  <a:gd name="T55" fmla="*/ 165 h 316"/>
                  <a:gd name="T56" fmla="*/ 137 w 294"/>
                  <a:gd name="T57" fmla="*/ 152 h 316"/>
                  <a:gd name="T58" fmla="*/ 132 w 294"/>
                  <a:gd name="T59" fmla="*/ 135 h 316"/>
                  <a:gd name="T60" fmla="*/ 133 w 294"/>
                  <a:gd name="T61" fmla="*/ 118 h 316"/>
                  <a:gd name="T62" fmla="*/ 128 w 294"/>
                  <a:gd name="T63" fmla="*/ 113 h 316"/>
                  <a:gd name="T64" fmla="*/ 119 w 294"/>
                  <a:gd name="T65" fmla="*/ 98 h 316"/>
                  <a:gd name="T66" fmla="*/ 96 w 294"/>
                  <a:gd name="T67" fmla="*/ 99 h 316"/>
                  <a:gd name="T68" fmla="*/ 73 w 294"/>
                  <a:gd name="T69" fmla="*/ 112 h 316"/>
                  <a:gd name="T70" fmla="*/ 70 w 294"/>
                  <a:gd name="T71" fmla="*/ 113 h 316"/>
                  <a:gd name="T72" fmla="*/ 65 w 294"/>
                  <a:gd name="T73" fmla="*/ 109 h 316"/>
                  <a:gd name="T74" fmla="*/ 63 w 294"/>
                  <a:gd name="T75" fmla="*/ 106 h 316"/>
                  <a:gd name="T76" fmla="*/ 60 w 294"/>
                  <a:gd name="T77" fmla="*/ 103 h 316"/>
                  <a:gd name="T78" fmla="*/ 58 w 294"/>
                  <a:gd name="T79" fmla="*/ 105 h 316"/>
                  <a:gd name="T80" fmla="*/ 55 w 294"/>
                  <a:gd name="T81" fmla="*/ 108 h 316"/>
                  <a:gd name="T82" fmla="*/ 38 w 294"/>
                  <a:gd name="T83" fmla="*/ 98 h 316"/>
                  <a:gd name="T84" fmla="*/ 24 w 294"/>
                  <a:gd name="T85" fmla="*/ 88 h 316"/>
                  <a:gd name="T86" fmla="*/ 12 w 294"/>
                  <a:gd name="T87" fmla="*/ 74 h 316"/>
                  <a:gd name="T88" fmla="*/ 13 w 294"/>
                  <a:gd name="T89" fmla="*/ 62 h 316"/>
                  <a:gd name="T90" fmla="*/ 12 w 294"/>
                  <a:gd name="T91" fmla="*/ 55 h 316"/>
                  <a:gd name="T92" fmla="*/ 10 w 294"/>
                  <a:gd name="T93" fmla="*/ 52 h 316"/>
                  <a:gd name="T94" fmla="*/ 2 w 294"/>
                  <a:gd name="T95" fmla="*/ 34 h 316"/>
                  <a:gd name="T96" fmla="*/ 0 w 294"/>
                  <a:gd name="T97" fmla="*/ 17 h 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94" h="316">
                    <a:moveTo>
                      <a:pt x="294" y="313"/>
                    </a:moveTo>
                    <a:lnTo>
                      <a:pt x="292" y="313"/>
                    </a:lnTo>
                    <a:lnTo>
                      <a:pt x="281" y="314"/>
                    </a:lnTo>
                    <a:lnTo>
                      <a:pt x="274" y="314"/>
                    </a:lnTo>
                    <a:lnTo>
                      <a:pt x="273" y="316"/>
                    </a:lnTo>
                    <a:lnTo>
                      <a:pt x="266" y="316"/>
                    </a:lnTo>
                    <a:lnTo>
                      <a:pt x="263" y="313"/>
                    </a:lnTo>
                    <a:lnTo>
                      <a:pt x="263" y="298"/>
                    </a:lnTo>
                    <a:lnTo>
                      <a:pt x="266" y="283"/>
                    </a:lnTo>
                    <a:lnTo>
                      <a:pt x="269" y="275"/>
                    </a:lnTo>
                    <a:lnTo>
                      <a:pt x="273" y="274"/>
                    </a:lnTo>
                    <a:lnTo>
                      <a:pt x="276" y="274"/>
                    </a:lnTo>
                    <a:lnTo>
                      <a:pt x="276" y="267"/>
                    </a:lnTo>
                    <a:lnTo>
                      <a:pt x="274" y="264"/>
                    </a:lnTo>
                    <a:lnTo>
                      <a:pt x="273" y="261"/>
                    </a:lnTo>
                    <a:lnTo>
                      <a:pt x="270" y="257"/>
                    </a:lnTo>
                    <a:lnTo>
                      <a:pt x="266" y="246"/>
                    </a:lnTo>
                    <a:lnTo>
                      <a:pt x="266" y="243"/>
                    </a:lnTo>
                    <a:lnTo>
                      <a:pt x="262" y="239"/>
                    </a:lnTo>
                    <a:lnTo>
                      <a:pt x="257" y="236"/>
                    </a:lnTo>
                    <a:lnTo>
                      <a:pt x="256" y="238"/>
                    </a:lnTo>
                    <a:lnTo>
                      <a:pt x="256" y="239"/>
                    </a:lnTo>
                    <a:lnTo>
                      <a:pt x="241" y="239"/>
                    </a:lnTo>
                    <a:lnTo>
                      <a:pt x="232" y="233"/>
                    </a:lnTo>
                    <a:lnTo>
                      <a:pt x="223" y="236"/>
                    </a:lnTo>
                    <a:lnTo>
                      <a:pt x="221" y="238"/>
                    </a:lnTo>
                    <a:lnTo>
                      <a:pt x="217" y="243"/>
                    </a:lnTo>
                    <a:lnTo>
                      <a:pt x="216" y="245"/>
                    </a:lnTo>
                    <a:lnTo>
                      <a:pt x="214" y="243"/>
                    </a:lnTo>
                    <a:lnTo>
                      <a:pt x="196" y="229"/>
                    </a:lnTo>
                    <a:lnTo>
                      <a:pt x="196" y="228"/>
                    </a:lnTo>
                    <a:lnTo>
                      <a:pt x="195" y="229"/>
                    </a:lnTo>
                    <a:lnTo>
                      <a:pt x="186" y="236"/>
                    </a:lnTo>
                    <a:lnTo>
                      <a:pt x="186" y="238"/>
                    </a:lnTo>
                    <a:lnTo>
                      <a:pt x="183" y="239"/>
                    </a:lnTo>
                    <a:lnTo>
                      <a:pt x="178" y="243"/>
                    </a:lnTo>
                    <a:lnTo>
                      <a:pt x="172" y="243"/>
                    </a:lnTo>
                    <a:lnTo>
                      <a:pt x="161" y="240"/>
                    </a:lnTo>
                    <a:lnTo>
                      <a:pt x="160" y="240"/>
                    </a:lnTo>
                    <a:lnTo>
                      <a:pt x="158" y="239"/>
                    </a:lnTo>
                    <a:lnTo>
                      <a:pt x="158" y="223"/>
                    </a:lnTo>
                    <a:lnTo>
                      <a:pt x="160" y="215"/>
                    </a:lnTo>
                    <a:lnTo>
                      <a:pt x="158" y="214"/>
                    </a:lnTo>
                    <a:lnTo>
                      <a:pt x="149" y="214"/>
                    </a:lnTo>
                    <a:lnTo>
                      <a:pt x="140" y="218"/>
                    </a:lnTo>
                    <a:lnTo>
                      <a:pt x="137" y="218"/>
                    </a:lnTo>
                    <a:lnTo>
                      <a:pt x="137" y="205"/>
                    </a:lnTo>
                    <a:lnTo>
                      <a:pt x="132" y="193"/>
                    </a:lnTo>
                    <a:lnTo>
                      <a:pt x="123" y="187"/>
                    </a:lnTo>
                    <a:lnTo>
                      <a:pt x="120" y="185"/>
                    </a:lnTo>
                    <a:lnTo>
                      <a:pt x="120" y="178"/>
                    </a:lnTo>
                    <a:lnTo>
                      <a:pt x="122" y="175"/>
                    </a:lnTo>
                    <a:lnTo>
                      <a:pt x="126" y="169"/>
                    </a:lnTo>
                    <a:lnTo>
                      <a:pt x="128" y="169"/>
                    </a:lnTo>
                    <a:lnTo>
                      <a:pt x="133" y="166"/>
                    </a:lnTo>
                    <a:lnTo>
                      <a:pt x="135" y="165"/>
                    </a:lnTo>
                    <a:lnTo>
                      <a:pt x="137" y="165"/>
                    </a:lnTo>
                    <a:lnTo>
                      <a:pt x="137" y="152"/>
                    </a:lnTo>
                    <a:lnTo>
                      <a:pt x="135" y="148"/>
                    </a:lnTo>
                    <a:lnTo>
                      <a:pt x="132" y="135"/>
                    </a:lnTo>
                    <a:lnTo>
                      <a:pt x="132" y="119"/>
                    </a:lnTo>
                    <a:lnTo>
                      <a:pt x="133" y="118"/>
                    </a:lnTo>
                    <a:lnTo>
                      <a:pt x="129" y="113"/>
                    </a:lnTo>
                    <a:lnTo>
                      <a:pt x="128" y="113"/>
                    </a:lnTo>
                    <a:lnTo>
                      <a:pt x="119" y="101"/>
                    </a:lnTo>
                    <a:lnTo>
                      <a:pt x="119" y="98"/>
                    </a:lnTo>
                    <a:lnTo>
                      <a:pt x="118" y="95"/>
                    </a:lnTo>
                    <a:lnTo>
                      <a:pt x="96" y="99"/>
                    </a:lnTo>
                    <a:lnTo>
                      <a:pt x="90" y="103"/>
                    </a:lnTo>
                    <a:lnTo>
                      <a:pt x="73" y="112"/>
                    </a:lnTo>
                    <a:lnTo>
                      <a:pt x="72" y="112"/>
                    </a:lnTo>
                    <a:lnTo>
                      <a:pt x="70" y="113"/>
                    </a:lnTo>
                    <a:lnTo>
                      <a:pt x="69" y="112"/>
                    </a:lnTo>
                    <a:lnTo>
                      <a:pt x="65" y="109"/>
                    </a:lnTo>
                    <a:lnTo>
                      <a:pt x="65" y="108"/>
                    </a:lnTo>
                    <a:lnTo>
                      <a:pt x="63" y="106"/>
                    </a:lnTo>
                    <a:lnTo>
                      <a:pt x="62" y="103"/>
                    </a:lnTo>
                    <a:lnTo>
                      <a:pt x="60" y="103"/>
                    </a:lnTo>
                    <a:lnTo>
                      <a:pt x="59" y="105"/>
                    </a:lnTo>
                    <a:lnTo>
                      <a:pt x="58" y="105"/>
                    </a:lnTo>
                    <a:lnTo>
                      <a:pt x="58" y="106"/>
                    </a:lnTo>
                    <a:lnTo>
                      <a:pt x="55" y="108"/>
                    </a:lnTo>
                    <a:lnTo>
                      <a:pt x="40" y="101"/>
                    </a:lnTo>
                    <a:lnTo>
                      <a:pt x="38" y="98"/>
                    </a:lnTo>
                    <a:lnTo>
                      <a:pt x="34" y="94"/>
                    </a:lnTo>
                    <a:lnTo>
                      <a:pt x="24" y="88"/>
                    </a:lnTo>
                    <a:lnTo>
                      <a:pt x="12" y="75"/>
                    </a:lnTo>
                    <a:lnTo>
                      <a:pt x="12" y="74"/>
                    </a:lnTo>
                    <a:lnTo>
                      <a:pt x="10" y="68"/>
                    </a:lnTo>
                    <a:lnTo>
                      <a:pt x="13" y="62"/>
                    </a:lnTo>
                    <a:lnTo>
                      <a:pt x="13" y="58"/>
                    </a:lnTo>
                    <a:lnTo>
                      <a:pt x="12" y="55"/>
                    </a:lnTo>
                    <a:lnTo>
                      <a:pt x="12" y="53"/>
                    </a:lnTo>
                    <a:lnTo>
                      <a:pt x="10" y="52"/>
                    </a:lnTo>
                    <a:lnTo>
                      <a:pt x="5" y="38"/>
                    </a:lnTo>
                    <a:lnTo>
                      <a:pt x="2" y="34"/>
                    </a:lnTo>
                    <a:lnTo>
                      <a:pt x="0" y="24"/>
                    </a:lnTo>
                    <a:lnTo>
                      <a:pt x="0" y="17"/>
                    </a:lnTo>
                    <a:lnTo>
                      <a:pt x="12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21" name="Freeform 5173">
                <a:extLst>
                  <a:ext uri="{FF2B5EF4-FFF2-40B4-BE49-F238E27FC236}">
                    <a16:creationId xmlns:a16="http://schemas.microsoft.com/office/drawing/2014/main" id="{77D995DD-B855-0040-1347-E225567AA6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1" y="2928"/>
                <a:ext cx="42" cy="9"/>
              </a:xfrm>
              <a:custGeom>
                <a:avLst/>
                <a:gdLst>
                  <a:gd name="T0" fmla="*/ 0 w 169"/>
                  <a:gd name="T1" fmla="*/ 4 h 38"/>
                  <a:gd name="T2" fmla="*/ 7 w 169"/>
                  <a:gd name="T3" fmla="*/ 4 h 38"/>
                  <a:gd name="T4" fmla="*/ 22 w 169"/>
                  <a:gd name="T5" fmla="*/ 7 h 38"/>
                  <a:gd name="T6" fmla="*/ 25 w 169"/>
                  <a:gd name="T7" fmla="*/ 9 h 38"/>
                  <a:gd name="T8" fmla="*/ 27 w 169"/>
                  <a:gd name="T9" fmla="*/ 9 h 38"/>
                  <a:gd name="T10" fmla="*/ 32 w 169"/>
                  <a:gd name="T11" fmla="*/ 16 h 38"/>
                  <a:gd name="T12" fmla="*/ 32 w 169"/>
                  <a:gd name="T13" fmla="*/ 17 h 38"/>
                  <a:gd name="T14" fmla="*/ 33 w 169"/>
                  <a:gd name="T15" fmla="*/ 20 h 38"/>
                  <a:gd name="T16" fmla="*/ 33 w 169"/>
                  <a:gd name="T17" fmla="*/ 24 h 38"/>
                  <a:gd name="T18" fmla="*/ 35 w 169"/>
                  <a:gd name="T19" fmla="*/ 26 h 38"/>
                  <a:gd name="T20" fmla="*/ 38 w 169"/>
                  <a:gd name="T21" fmla="*/ 26 h 38"/>
                  <a:gd name="T22" fmla="*/ 71 w 169"/>
                  <a:gd name="T23" fmla="*/ 19 h 38"/>
                  <a:gd name="T24" fmla="*/ 82 w 169"/>
                  <a:gd name="T25" fmla="*/ 19 h 38"/>
                  <a:gd name="T26" fmla="*/ 84 w 169"/>
                  <a:gd name="T27" fmla="*/ 17 h 38"/>
                  <a:gd name="T28" fmla="*/ 85 w 169"/>
                  <a:gd name="T29" fmla="*/ 17 h 38"/>
                  <a:gd name="T30" fmla="*/ 88 w 169"/>
                  <a:gd name="T31" fmla="*/ 19 h 38"/>
                  <a:gd name="T32" fmla="*/ 88 w 169"/>
                  <a:gd name="T33" fmla="*/ 21 h 38"/>
                  <a:gd name="T34" fmla="*/ 89 w 169"/>
                  <a:gd name="T35" fmla="*/ 21 h 38"/>
                  <a:gd name="T36" fmla="*/ 89 w 169"/>
                  <a:gd name="T37" fmla="*/ 23 h 38"/>
                  <a:gd name="T38" fmla="*/ 94 w 169"/>
                  <a:gd name="T39" fmla="*/ 24 h 38"/>
                  <a:gd name="T40" fmla="*/ 102 w 169"/>
                  <a:gd name="T41" fmla="*/ 24 h 38"/>
                  <a:gd name="T42" fmla="*/ 103 w 169"/>
                  <a:gd name="T43" fmla="*/ 23 h 38"/>
                  <a:gd name="T44" fmla="*/ 107 w 169"/>
                  <a:gd name="T45" fmla="*/ 23 h 38"/>
                  <a:gd name="T46" fmla="*/ 121 w 169"/>
                  <a:gd name="T47" fmla="*/ 31 h 38"/>
                  <a:gd name="T48" fmla="*/ 128 w 169"/>
                  <a:gd name="T49" fmla="*/ 38 h 38"/>
                  <a:gd name="T50" fmla="*/ 134 w 169"/>
                  <a:gd name="T51" fmla="*/ 38 h 38"/>
                  <a:gd name="T52" fmla="*/ 135 w 169"/>
                  <a:gd name="T53" fmla="*/ 37 h 38"/>
                  <a:gd name="T54" fmla="*/ 137 w 169"/>
                  <a:gd name="T55" fmla="*/ 33 h 38"/>
                  <a:gd name="T56" fmla="*/ 151 w 169"/>
                  <a:gd name="T57" fmla="*/ 24 h 38"/>
                  <a:gd name="T58" fmla="*/ 157 w 169"/>
                  <a:gd name="T59" fmla="*/ 17 h 38"/>
                  <a:gd name="T60" fmla="*/ 161 w 169"/>
                  <a:gd name="T61" fmla="*/ 4 h 38"/>
                  <a:gd name="T62" fmla="*/ 166 w 169"/>
                  <a:gd name="T63" fmla="*/ 0 h 38"/>
                  <a:gd name="T64" fmla="*/ 169 w 169"/>
                  <a:gd name="T65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69" h="38">
                    <a:moveTo>
                      <a:pt x="0" y="4"/>
                    </a:moveTo>
                    <a:lnTo>
                      <a:pt x="7" y="4"/>
                    </a:lnTo>
                    <a:lnTo>
                      <a:pt x="22" y="7"/>
                    </a:lnTo>
                    <a:lnTo>
                      <a:pt x="25" y="9"/>
                    </a:lnTo>
                    <a:lnTo>
                      <a:pt x="27" y="9"/>
                    </a:lnTo>
                    <a:lnTo>
                      <a:pt x="32" y="16"/>
                    </a:lnTo>
                    <a:lnTo>
                      <a:pt x="32" y="17"/>
                    </a:lnTo>
                    <a:lnTo>
                      <a:pt x="33" y="20"/>
                    </a:lnTo>
                    <a:lnTo>
                      <a:pt x="33" y="24"/>
                    </a:lnTo>
                    <a:lnTo>
                      <a:pt x="35" y="26"/>
                    </a:lnTo>
                    <a:lnTo>
                      <a:pt x="38" y="26"/>
                    </a:lnTo>
                    <a:lnTo>
                      <a:pt x="71" y="19"/>
                    </a:lnTo>
                    <a:lnTo>
                      <a:pt x="82" y="19"/>
                    </a:lnTo>
                    <a:lnTo>
                      <a:pt x="84" y="17"/>
                    </a:lnTo>
                    <a:lnTo>
                      <a:pt x="85" y="17"/>
                    </a:lnTo>
                    <a:lnTo>
                      <a:pt x="88" y="19"/>
                    </a:lnTo>
                    <a:lnTo>
                      <a:pt x="88" y="21"/>
                    </a:lnTo>
                    <a:lnTo>
                      <a:pt x="89" y="21"/>
                    </a:lnTo>
                    <a:lnTo>
                      <a:pt x="89" y="23"/>
                    </a:lnTo>
                    <a:lnTo>
                      <a:pt x="94" y="24"/>
                    </a:lnTo>
                    <a:lnTo>
                      <a:pt x="102" y="24"/>
                    </a:lnTo>
                    <a:lnTo>
                      <a:pt x="103" y="23"/>
                    </a:lnTo>
                    <a:lnTo>
                      <a:pt x="107" y="23"/>
                    </a:lnTo>
                    <a:lnTo>
                      <a:pt x="121" y="31"/>
                    </a:lnTo>
                    <a:lnTo>
                      <a:pt x="128" y="38"/>
                    </a:lnTo>
                    <a:lnTo>
                      <a:pt x="134" y="38"/>
                    </a:lnTo>
                    <a:lnTo>
                      <a:pt x="135" y="37"/>
                    </a:lnTo>
                    <a:lnTo>
                      <a:pt x="137" y="33"/>
                    </a:lnTo>
                    <a:lnTo>
                      <a:pt x="151" y="24"/>
                    </a:lnTo>
                    <a:lnTo>
                      <a:pt x="157" y="17"/>
                    </a:lnTo>
                    <a:lnTo>
                      <a:pt x="161" y="4"/>
                    </a:lnTo>
                    <a:lnTo>
                      <a:pt x="166" y="0"/>
                    </a:lnTo>
                    <a:lnTo>
                      <a:pt x="169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22" name="Freeform 5174">
                <a:extLst>
                  <a:ext uri="{FF2B5EF4-FFF2-40B4-BE49-F238E27FC236}">
                    <a16:creationId xmlns:a16="http://schemas.microsoft.com/office/drawing/2014/main" id="{DCE38EA6-4A9E-B9E5-4FDB-03E3E3BAE3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5" y="2925"/>
                <a:ext cx="28" cy="38"/>
              </a:xfrm>
              <a:custGeom>
                <a:avLst/>
                <a:gdLst>
                  <a:gd name="T0" fmla="*/ 113 w 113"/>
                  <a:gd name="T1" fmla="*/ 154 h 154"/>
                  <a:gd name="T2" fmla="*/ 104 w 113"/>
                  <a:gd name="T3" fmla="*/ 154 h 154"/>
                  <a:gd name="T4" fmla="*/ 96 w 113"/>
                  <a:gd name="T5" fmla="*/ 148 h 154"/>
                  <a:gd name="T6" fmla="*/ 88 w 113"/>
                  <a:gd name="T7" fmla="*/ 139 h 154"/>
                  <a:gd name="T8" fmla="*/ 83 w 113"/>
                  <a:gd name="T9" fmla="*/ 139 h 154"/>
                  <a:gd name="T10" fmla="*/ 83 w 113"/>
                  <a:gd name="T11" fmla="*/ 137 h 154"/>
                  <a:gd name="T12" fmla="*/ 81 w 113"/>
                  <a:gd name="T13" fmla="*/ 130 h 154"/>
                  <a:gd name="T14" fmla="*/ 71 w 113"/>
                  <a:gd name="T15" fmla="*/ 129 h 154"/>
                  <a:gd name="T16" fmla="*/ 68 w 113"/>
                  <a:gd name="T17" fmla="*/ 129 h 154"/>
                  <a:gd name="T18" fmla="*/ 68 w 113"/>
                  <a:gd name="T19" fmla="*/ 122 h 154"/>
                  <a:gd name="T20" fmla="*/ 70 w 113"/>
                  <a:gd name="T21" fmla="*/ 118 h 154"/>
                  <a:gd name="T22" fmla="*/ 73 w 113"/>
                  <a:gd name="T23" fmla="*/ 119 h 154"/>
                  <a:gd name="T24" fmla="*/ 78 w 113"/>
                  <a:gd name="T25" fmla="*/ 116 h 154"/>
                  <a:gd name="T26" fmla="*/ 81 w 113"/>
                  <a:gd name="T27" fmla="*/ 109 h 154"/>
                  <a:gd name="T28" fmla="*/ 78 w 113"/>
                  <a:gd name="T29" fmla="*/ 91 h 154"/>
                  <a:gd name="T30" fmla="*/ 78 w 113"/>
                  <a:gd name="T31" fmla="*/ 75 h 154"/>
                  <a:gd name="T32" fmla="*/ 79 w 113"/>
                  <a:gd name="T33" fmla="*/ 63 h 154"/>
                  <a:gd name="T34" fmla="*/ 81 w 113"/>
                  <a:gd name="T35" fmla="*/ 62 h 154"/>
                  <a:gd name="T36" fmla="*/ 81 w 113"/>
                  <a:gd name="T37" fmla="*/ 58 h 154"/>
                  <a:gd name="T38" fmla="*/ 78 w 113"/>
                  <a:gd name="T39" fmla="*/ 39 h 154"/>
                  <a:gd name="T40" fmla="*/ 78 w 113"/>
                  <a:gd name="T41" fmla="*/ 37 h 154"/>
                  <a:gd name="T42" fmla="*/ 79 w 113"/>
                  <a:gd name="T43" fmla="*/ 37 h 154"/>
                  <a:gd name="T44" fmla="*/ 79 w 113"/>
                  <a:gd name="T45" fmla="*/ 32 h 154"/>
                  <a:gd name="T46" fmla="*/ 78 w 113"/>
                  <a:gd name="T47" fmla="*/ 31 h 154"/>
                  <a:gd name="T48" fmla="*/ 78 w 113"/>
                  <a:gd name="T49" fmla="*/ 28 h 154"/>
                  <a:gd name="T50" fmla="*/ 73 w 113"/>
                  <a:gd name="T51" fmla="*/ 21 h 154"/>
                  <a:gd name="T52" fmla="*/ 61 w 113"/>
                  <a:gd name="T53" fmla="*/ 11 h 154"/>
                  <a:gd name="T54" fmla="*/ 59 w 113"/>
                  <a:gd name="T55" fmla="*/ 11 h 154"/>
                  <a:gd name="T56" fmla="*/ 51 w 113"/>
                  <a:gd name="T57" fmla="*/ 7 h 154"/>
                  <a:gd name="T58" fmla="*/ 42 w 113"/>
                  <a:gd name="T59" fmla="*/ 7 h 154"/>
                  <a:gd name="T60" fmla="*/ 40 w 113"/>
                  <a:gd name="T61" fmla="*/ 10 h 154"/>
                  <a:gd name="T62" fmla="*/ 29 w 113"/>
                  <a:gd name="T63" fmla="*/ 18 h 154"/>
                  <a:gd name="T64" fmla="*/ 23 w 113"/>
                  <a:gd name="T65" fmla="*/ 21 h 154"/>
                  <a:gd name="T66" fmla="*/ 21 w 113"/>
                  <a:gd name="T67" fmla="*/ 21 h 154"/>
                  <a:gd name="T68" fmla="*/ 3 w 113"/>
                  <a:gd name="T69" fmla="*/ 7 h 154"/>
                  <a:gd name="T70" fmla="*/ 1 w 113"/>
                  <a:gd name="T71" fmla="*/ 2 h 154"/>
                  <a:gd name="T72" fmla="*/ 0 w 113"/>
                  <a:gd name="T73" fmla="*/ 0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3" h="154">
                    <a:moveTo>
                      <a:pt x="113" y="154"/>
                    </a:moveTo>
                    <a:lnTo>
                      <a:pt x="104" y="154"/>
                    </a:lnTo>
                    <a:lnTo>
                      <a:pt x="96" y="148"/>
                    </a:lnTo>
                    <a:lnTo>
                      <a:pt x="88" y="139"/>
                    </a:lnTo>
                    <a:lnTo>
                      <a:pt x="83" y="139"/>
                    </a:lnTo>
                    <a:lnTo>
                      <a:pt x="83" y="137"/>
                    </a:lnTo>
                    <a:lnTo>
                      <a:pt x="81" y="130"/>
                    </a:lnTo>
                    <a:lnTo>
                      <a:pt x="71" y="129"/>
                    </a:lnTo>
                    <a:lnTo>
                      <a:pt x="68" y="129"/>
                    </a:lnTo>
                    <a:lnTo>
                      <a:pt x="68" y="122"/>
                    </a:lnTo>
                    <a:lnTo>
                      <a:pt x="70" y="118"/>
                    </a:lnTo>
                    <a:lnTo>
                      <a:pt x="73" y="119"/>
                    </a:lnTo>
                    <a:lnTo>
                      <a:pt x="78" y="116"/>
                    </a:lnTo>
                    <a:lnTo>
                      <a:pt x="81" y="109"/>
                    </a:lnTo>
                    <a:lnTo>
                      <a:pt x="78" y="91"/>
                    </a:lnTo>
                    <a:lnTo>
                      <a:pt x="78" y="75"/>
                    </a:lnTo>
                    <a:lnTo>
                      <a:pt x="79" y="63"/>
                    </a:lnTo>
                    <a:lnTo>
                      <a:pt x="81" y="62"/>
                    </a:lnTo>
                    <a:lnTo>
                      <a:pt x="81" y="58"/>
                    </a:lnTo>
                    <a:lnTo>
                      <a:pt x="78" y="39"/>
                    </a:lnTo>
                    <a:lnTo>
                      <a:pt x="78" y="37"/>
                    </a:lnTo>
                    <a:lnTo>
                      <a:pt x="79" y="37"/>
                    </a:lnTo>
                    <a:lnTo>
                      <a:pt x="79" y="32"/>
                    </a:lnTo>
                    <a:lnTo>
                      <a:pt x="78" y="31"/>
                    </a:lnTo>
                    <a:lnTo>
                      <a:pt x="78" y="28"/>
                    </a:lnTo>
                    <a:lnTo>
                      <a:pt x="73" y="21"/>
                    </a:lnTo>
                    <a:lnTo>
                      <a:pt x="61" y="11"/>
                    </a:lnTo>
                    <a:lnTo>
                      <a:pt x="59" y="11"/>
                    </a:lnTo>
                    <a:lnTo>
                      <a:pt x="51" y="7"/>
                    </a:lnTo>
                    <a:lnTo>
                      <a:pt x="42" y="7"/>
                    </a:lnTo>
                    <a:lnTo>
                      <a:pt x="40" y="10"/>
                    </a:lnTo>
                    <a:lnTo>
                      <a:pt x="29" y="18"/>
                    </a:lnTo>
                    <a:lnTo>
                      <a:pt x="23" y="21"/>
                    </a:lnTo>
                    <a:lnTo>
                      <a:pt x="21" y="21"/>
                    </a:lnTo>
                    <a:lnTo>
                      <a:pt x="3" y="7"/>
                    </a:lnTo>
                    <a:lnTo>
                      <a:pt x="1" y="2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23" name="Freeform 5175">
                <a:extLst>
                  <a:ext uri="{FF2B5EF4-FFF2-40B4-BE49-F238E27FC236}">
                    <a16:creationId xmlns:a16="http://schemas.microsoft.com/office/drawing/2014/main" id="{7B35897D-7B92-2E42-B308-BB9D392ACD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3" y="2936"/>
                <a:ext cx="25" cy="27"/>
              </a:xfrm>
              <a:custGeom>
                <a:avLst/>
                <a:gdLst>
                  <a:gd name="T0" fmla="*/ 103 w 103"/>
                  <a:gd name="T1" fmla="*/ 10 h 109"/>
                  <a:gd name="T2" fmla="*/ 92 w 103"/>
                  <a:gd name="T3" fmla="*/ 4 h 109"/>
                  <a:gd name="T4" fmla="*/ 88 w 103"/>
                  <a:gd name="T5" fmla="*/ 3 h 109"/>
                  <a:gd name="T6" fmla="*/ 85 w 103"/>
                  <a:gd name="T7" fmla="*/ 3 h 109"/>
                  <a:gd name="T8" fmla="*/ 80 w 103"/>
                  <a:gd name="T9" fmla="*/ 0 h 109"/>
                  <a:gd name="T10" fmla="*/ 78 w 103"/>
                  <a:gd name="T11" fmla="*/ 0 h 109"/>
                  <a:gd name="T12" fmla="*/ 78 w 103"/>
                  <a:gd name="T13" fmla="*/ 6 h 109"/>
                  <a:gd name="T14" fmla="*/ 70 w 103"/>
                  <a:gd name="T15" fmla="*/ 14 h 109"/>
                  <a:gd name="T16" fmla="*/ 67 w 103"/>
                  <a:gd name="T17" fmla="*/ 13 h 109"/>
                  <a:gd name="T18" fmla="*/ 64 w 103"/>
                  <a:gd name="T19" fmla="*/ 15 h 109"/>
                  <a:gd name="T20" fmla="*/ 61 w 103"/>
                  <a:gd name="T21" fmla="*/ 15 h 109"/>
                  <a:gd name="T22" fmla="*/ 63 w 103"/>
                  <a:gd name="T23" fmla="*/ 18 h 109"/>
                  <a:gd name="T24" fmla="*/ 64 w 103"/>
                  <a:gd name="T25" fmla="*/ 27 h 109"/>
                  <a:gd name="T26" fmla="*/ 67 w 103"/>
                  <a:gd name="T27" fmla="*/ 35 h 109"/>
                  <a:gd name="T28" fmla="*/ 67 w 103"/>
                  <a:gd name="T29" fmla="*/ 36 h 109"/>
                  <a:gd name="T30" fmla="*/ 66 w 103"/>
                  <a:gd name="T31" fmla="*/ 42 h 109"/>
                  <a:gd name="T32" fmla="*/ 64 w 103"/>
                  <a:gd name="T33" fmla="*/ 42 h 109"/>
                  <a:gd name="T34" fmla="*/ 61 w 103"/>
                  <a:gd name="T35" fmla="*/ 45 h 109"/>
                  <a:gd name="T36" fmla="*/ 56 w 103"/>
                  <a:gd name="T37" fmla="*/ 45 h 109"/>
                  <a:gd name="T38" fmla="*/ 53 w 103"/>
                  <a:gd name="T39" fmla="*/ 43 h 109"/>
                  <a:gd name="T40" fmla="*/ 49 w 103"/>
                  <a:gd name="T41" fmla="*/ 40 h 109"/>
                  <a:gd name="T42" fmla="*/ 46 w 103"/>
                  <a:gd name="T43" fmla="*/ 39 h 109"/>
                  <a:gd name="T44" fmla="*/ 46 w 103"/>
                  <a:gd name="T45" fmla="*/ 53 h 109"/>
                  <a:gd name="T46" fmla="*/ 47 w 103"/>
                  <a:gd name="T47" fmla="*/ 57 h 109"/>
                  <a:gd name="T48" fmla="*/ 47 w 103"/>
                  <a:gd name="T49" fmla="*/ 59 h 109"/>
                  <a:gd name="T50" fmla="*/ 46 w 103"/>
                  <a:gd name="T51" fmla="*/ 57 h 109"/>
                  <a:gd name="T52" fmla="*/ 44 w 103"/>
                  <a:gd name="T53" fmla="*/ 57 h 109"/>
                  <a:gd name="T54" fmla="*/ 36 w 103"/>
                  <a:gd name="T55" fmla="*/ 59 h 109"/>
                  <a:gd name="T56" fmla="*/ 22 w 103"/>
                  <a:gd name="T57" fmla="*/ 66 h 109"/>
                  <a:gd name="T58" fmla="*/ 21 w 103"/>
                  <a:gd name="T59" fmla="*/ 66 h 109"/>
                  <a:gd name="T60" fmla="*/ 21 w 103"/>
                  <a:gd name="T61" fmla="*/ 71 h 109"/>
                  <a:gd name="T62" fmla="*/ 18 w 103"/>
                  <a:gd name="T63" fmla="*/ 74 h 109"/>
                  <a:gd name="T64" fmla="*/ 18 w 103"/>
                  <a:gd name="T65" fmla="*/ 75 h 109"/>
                  <a:gd name="T66" fmla="*/ 13 w 103"/>
                  <a:gd name="T67" fmla="*/ 78 h 109"/>
                  <a:gd name="T68" fmla="*/ 10 w 103"/>
                  <a:gd name="T69" fmla="*/ 81 h 109"/>
                  <a:gd name="T70" fmla="*/ 4 w 103"/>
                  <a:gd name="T71" fmla="*/ 90 h 109"/>
                  <a:gd name="T72" fmla="*/ 1 w 103"/>
                  <a:gd name="T73" fmla="*/ 99 h 109"/>
                  <a:gd name="T74" fmla="*/ 1 w 103"/>
                  <a:gd name="T75" fmla="*/ 100 h 109"/>
                  <a:gd name="T76" fmla="*/ 0 w 103"/>
                  <a:gd name="T77" fmla="*/ 107 h 109"/>
                  <a:gd name="T78" fmla="*/ 0 w 103"/>
                  <a:gd name="T79" fmla="*/ 109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03" h="109">
                    <a:moveTo>
                      <a:pt x="103" y="10"/>
                    </a:moveTo>
                    <a:lnTo>
                      <a:pt x="92" y="4"/>
                    </a:lnTo>
                    <a:lnTo>
                      <a:pt x="88" y="3"/>
                    </a:lnTo>
                    <a:lnTo>
                      <a:pt x="85" y="3"/>
                    </a:lnTo>
                    <a:lnTo>
                      <a:pt x="80" y="0"/>
                    </a:lnTo>
                    <a:lnTo>
                      <a:pt x="78" y="0"/>
                    </a:lnTo>
                    <a:lnTo>
                      <a:pt x="78" y="6"/>
                    </a:lnTo>
                    <a:lnTo>
                      <a:pt x="70" y="14"/>
                    </a:lnTo>
                    <a:lnTo>
                      <a:pt x="67" y="13"/>
                    </a:lnTo>
                    <a:lnTo>
                      <a:pt x="64" y="15"/>
                    </a:lnTo>
                    <a:lnTo>
                      <a:pt x="61" y="15"/>
                    </a:lnTo>
                    <a:lnTo>
                      <a:pt x="63" y="18"/>
                    </a:lnTo>
                    <a:lnTo>
                      <a:pt x="64" y="27"/>
                    </a:lnTo>
                    <a:lnTo>
                      <a:pt x="67" y="35"/>
                    </a:lnTo>
                    <a:lnTo>
                      <a:pt x="67" y="36"/>
                    </a:lnTo>
                    <a:lnTo>
                      <a:pt x="66" y="42"/>
                    </a:lnTo>
                    <a:lnTo>
                      <a:pt x="64" y="42"/>
                    </a:lnTo>
                    <a:lnTo>
                      <a:pt x="61" y="45"/>
                    </a:lnTo>
                    <a:lnTo>
                      <a:pt x="56" y="45"/>
                    </a:lnTo>
                    <a:lnTo>
                      <a:pt x="53" y="43"/>
                    </a:lnTo>
                    <a:lnTo>
                      <a:pt x="49" y="40"/>
                    </a:lnTo>
                    <a:lnTo>
                      <a:pt x="46" y="39"/>
                    </a:lnTo>
                    <a:lnTo>
                      <a:pt x="46" y="53"/>
                    </a:lnTo>
                    <a:lnTo>
                      <a:pt x="47" y="57"/>
                    </a:lnTo>
                    <a:lnTo>
                      <a:pt x="47" y="59"/>
                    </a:lnTo>
                    <a:lnTo>
                      <a:pt x="46" y="57"/>
                    </a:lnTo>
                    <a:lnTo>
                      <a:pt x="44" y="57"/>
                    </a:lnTo>
                    <a:lnTo>
                      <a:pt x="36" y="59"/>
                    </a:lnTo>
                    <a:lnTo>
                      <a:pt x="22" y="66"/>
                    </a:lnTo>
                    <a:lnTo>
                      <a:pt x="21" y="66"/>
                    </a:lnTo>
                    <a:lnTo>
                      <a:pt x="21" y="71"/>
                    </a:lnTo>
                    <a:lnTo>
                      <a:pt x="18" y="74"/>
                    </a:lnTo>
                    <a:lnTo>
                      <a:pt x="18" y="75"/>
                    </a:lnTo>
                    <a:lnTo>
                      <a:pt x="13" y="78"/>
                    </a:lnTo>
                    <a:lnTo>
                      <a:pt x="10" y="81"/>
                    </a:lnTo>
                    <a:lnTo>
                      <a:pt x="4" y="90"/>
                    </a:lnTo>
                    <a:lnTo>
                      <a:pt x="1" y="99"/>
                    </a:lnTo>
                    <a:lnTo>
                      <a:pt x="1" y="100"/>
                    </a:lnTo>
                    <a:lnTo>
                      <a:pt x="0" y="107"/>
                    </a:lnTo>
                    <a:lnTo>
                      <a:pt x="0" y="10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24" name="Freeform 5176">
                <a:extLst>
                  <a:ext uri="{FF2B5EF4-FFF2-40B4-BE49-F238E27FC236}">
                    <a16:creationId xmlns:a16="http://schemas.microsoft.com/office/drawing/2014/main" id="{09F25159-A1A6-AD52-0CA1-4EBD81F241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3" y="2920"/>
                <a:ext cx="38" cy="11"/>
              </a:xfrm>
              <a:custGeom>
                <a:avLst/>
                <a:gdLst>
                  <a:gd name="T0" fmla="*/ 0 w 154"/>
                  <a:gd name="T1" fmla="*/ 0 h 45"/>
                  <a:gd name="T2" fmla="*/ 7 w 154"/>
                  <a:gd name="T3" fmla="*/ 0 h 45"/>
                  <a:gd name="T4" fmla="*/ 18 w 154"/>
                  <a:gd name="T5" fmla="*/ 6 h 45"/>
                  <a:gd name="T6" fmla="*/ 28 w 154"/>
                  <a:gd name="T7" fmla="*/ 13 h 45"/>
                  <a:gd name="T8" fmla="*/ 39 w 154"/>
                  <a:gd name="T9" fmla="*/ 19 h 45"/>
                  <a:gd name="T10" fmla="*/ 42 w 154"/>
                  <a:gd name="T11" fmla="*/ 19 h 45"/>
                  <a:gd name="T12" fmla="*/ 48 w 154"/>
                  <a:gd name="T13" fmla="*/ 20 h 45"/>
                  <a:gd name="T14" fmla="*/ 50 w 154"/>
                  <a:gd name="T15" fmla="*/ 20 h 45"/>
                  <a:gd name="T16" fmla="*/ 56 w 154"/>
                  <a:gd name="T17" fmla="*/ 17 h 45"/>
                  <a:gd name="T18" fmla="*/ 64 w 154"/>
                  <a:gd name="T19" fmla="*/ 14 h 45"/>
                  <a:gd name="T20" fmla="*/ 71 w 154"/>
                  <a:gd name="T21" fmla="*/ 14 h 45"/>
                  <a:gd name="T22" fmla="*/ 77 w 154"/>
                  <a:gd name="T23" fmla="*/ 19 h 45"/>
                  <a:gd name="T24" fmla="*/ 94 w 154"/>
                  <a:gd name="T25" fmla="*/ 19 h 45"/>
                  <a:gd name="T26" fmla="*/ 101 w 154"/>
                  <a:gd name="T27" fmla="*/ 17 h 45"/>
                  <a:gd name="T28" fmla="*/ 115 w 154"/>
                  <a:gd name="T29" fmla="*/ 23 h 45"/>
                  <a:gd name="T30" fmla="*/ 127 w 154"/>
                  <a:gd name="T31" fmla="*/ 35 h 45"/>
                  <a:gd name="T32" fmla="*/ 130 w 154"/>
                  <a:gd name="T33" fmla="*/ 35 h 45"/>
                  <a:gd name="T34" fmla="*/ 131 w 154"/>
                  <a:gd name="T35" fmla="*/ 36 h 45"/>
                  <a:gd name="T36" fmla="*/ 136 w 154"/>
                  <a:gd name="T37" fmla="*/ 39 h 45"/>
                  <a:gd name="T38" fmla="*/ 140 w 154"/>
                  <a:gd name="T39" fmla="*/ 41 h 45"/>
                  <a:gd name="T40" fmla="*/ 145 w 154"/>
                  <a:gd name="T41" fmla="*/ 41 h 45"/>
                  <a:gd name="T42" fmla="*/ 151 w 154"/>
                  <a:gd name="T43" fmla="*/ 44 h 45"/>
                  <a:gd name="T44" fmla="*/ 151 w 154"/>
                  <a:gd name="T45" fmla="*/ 45 h 45"/>
                  <a:gd name="T46" fmla="*/ 154 w 154"/>
                  <a:gd name="T47" fmla="*/ 45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54" h="45">
                    <a:moveTo>
                      <a:pt x="0" y="0"/>
                    </a:moveTo>
                    <a:lnTo>
                      <a:pt x="7" y="0"/>
                    </a:lnTo>
                    <a:lnTo>
                      <a:pt x="18" y="6"/>
                    </a:lnTo>
                    <a:lnTo>
                      <a:pt x="28" y="13"/>
                    </a:lnTo>
                    <a:lnTo>
                      <a:pt x="39" y="19"/>
                    </a:lnTo>
                    <a:lnTo>
                      <a:pt x="42" y="19"/>
                    </a:lnTo>
                    <a:lnTo>
                      <a:pt x="48" y="20"/>
                    </a:lnTo>
                    <a:lnTo>
                      <a:pt x="50" y="20"/>
                    </a:lnTo>
                    <a:lnTo>
                      <a:pt x="56" y="17"/>
                    </a:lnTo>
                    <a:lnTo>
                      <a:pt x="64" y="14"/>
                    </a:lnTo>
                    <a:lnTo>
                      <a:pt x="71" y="14"/>
                    </a:lnTo>
                    <a:lnTo>
                      <a:pt x="77" y="19"/>
                    </a:lnTo>
                    <a:lnTo>
                      <a:pt x="94" y="19"/>
                    </a:lnTo>
                    <a:lnTo>
                      <a:pt x="101" y="17"/>
                    </a:lnTo>
                    <a:lnTo>
                      <a:pt x="115" y="23"/>
                    </a:lnTo>
                    <a:lnTo>
                      <a:pt x="127" y="35"/>
                    </a:lnTo>
                    <a:lnTo>
                      <a:pt x="130" y="35"/>
                    </a:lnTo>
                    <a:lnTo>
                      <a:pt x="131" y="36"/>
                    </a:lnTo>
                    <a:lnTo>
                      <a:pt x="136" y="39"/>
                    </a:lnTo>
                    <a:lnTo>
                      <a:pt x="140" y="41"/>
                    </a:lnTo>
                    <a:lnTo>
                      <a:pt x="145" y="41"/>
                    </a:lnTo>
                    <a:lnTo>
                      <a:pt x="151" y="44"/>
                    </a:lnTo>
                    <a:lnTo>
                      <a:pt x="151" y="45"/>
                    </a:lnTo>
                    <a:lnTo>
                      <a:pt x="154" y="4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25" name="Freeform 5177">
                <a:extLst>
                  <a:ext uri="{FF2B5EF4-FFF2-40B4-BE49-F238E27FC236}">
                    <a16:creationId xmlns:a16="http://schemas.microsoft.com/office/drawing/2014/main" id="{9474C6CE-FBED-61C0-4AA9-D3D90F3AF4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1" y="2925"/>
                <a:ext cx="14" cy="6"/>
              </a:xfrm>
              <a:custGeom>
                <a:avLst/>
                <a:gdLst>
                  <a:gd name="T0" fmla="*/ 0 w 53"/>
                  <a:gd name="T1" fmla="*/ 25 h 26"/>
                  <a:gd name="T2" fmla="*/ 2 w 53"/>
                  <a:gd name="T3" fmla="*/ 26 h 26"/>
                  <a:gd name="T4" fmla="*/ 8 w 53"/>
                  <a:gd name="T5" fmla="*/ 26 h 26"/>
                  <a:gd name="T6" fmla="*/ 9 w 53"/>
                  <a:gd name="T7" fmla="*/ 25 h 26"/>
                  <a:gd name="T8" fmla="*/ 35 w 53"/>
                  <a:gd name="T9" fmla="*/ 3 h 26"/>
                  <a:gd name="T10" fmla="*/ 36 w 53"/>
                  <a:gd name="T11" fmla="*/ 1 h 26"/>
                  <a:gd name="T12" fmla="*/ 39 w 53"/>
                  <a:gd name="T13" fmla="*/ 1 h 26"/>
                  <a:gd name="T14" fmla="*/ 40 w 53"/>
                  <a:gd name="T15" fmla="*/ 0 h 26"/>
                  <a:gd name="T16" fmla="*/ 42 w 53"/>
                  <a:gd name="T17" fmla="*/ 0 h 26"/>
                  <a:gd name="T18" fmla="*/ 49 w 53"/>
                  <a:gd name="T19" fmla="*/ 1 h 26"/>
                  <a:gd name="T20" fmla="*/ 53 w 53"/>
                  <a:gd name="T21" fmla="*/ 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3" h="26">
                    <a:moveTo>
                      <a:pt x="0" y="25"/>
                    </a:moveTo>
                    <a:lnTo>
                      <a:pt x="2" y="26"/>
                    </a:lnTo>
                    <a:lnTo>
                      <a:pt x="8" y="26"/>
                    </a:lnTo>
                    <a:lnTo>
                      <a:pt x="9" y="25"/>
                    </a:lnTo>
                    <a:lnTo>
                      <a:pt x="35" y="3"/>
                    </a:lnTo>
                    <a:lnTo>
                      <a:pt x="36" y="1"/>
                    </a:lnTo>
                    <a:lnTo>
                      <a:pt x="39" y="1"/>
                    </a:lnTo>
                    <a:lnTo>
                      <a:pt x="40" y="0"/>
                    </a:lnTo>
                    <a:lnTo>
                      <a:pt x="42" y="0"/>
                    </a:lnTo>
                    <a:lnTo>
                      <a:pt x="49" y="1"/>
                    </a:lnTo>
                    <a:lnTo>
                      <a:pt x="53" y="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26" name="Freeform 5178">
                <a:extLst>
                  <a:ext uri="{FF2B5EF4-FFF2-40B4-BE49-F238E27FC236}">
                    <a16:creationId xmlns:a16="http://schemas.microsoft.com/office/drawing/2014/main" id="{A705A317-DF39-1571-60C8-68CCB40B5A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3" y="2931"/>
                <a:ext cx="34" cy="52"/>
              </a:xfrm>
              <a:custGeom>
                <a:avLst/>
                <a:gdLst>
                  <a:gd name="T0" fmla="*/ 32 w 134"/>
                  <a:gd name="T1" fmla="*/ 0 h 207"/>
                  <a:gd name="T2" fmla="*/ 33 w 134"/>
                  <a:gd name="T3" fmla="*/ 1 h 207"/>
                  <a:gd name="T4" fmla="*/ 33 w 134"/>
                  <a:gd name="T5" fmla="*/ 7 h 207"/>
                  <a:gd name="T6" fmla="*/ 57 w 134"/>
                  <a:gd name="T7" fmla="*/ 64 h 207"/>
                  <a:gd name="T8" fmla="*/ 60 w 134"/>
                  <a:gd name="T9" fmla="*/ 66 h 207"/>
                  <a:gd name="T10" fmla="*/ 67 w 134"/>
                  <a:gd name="T11" fmla="*/ 78 h 207"/>
                  <a:gd name="T12" fmla="*/ 67 w 134"/>
                  <a:gd name="T13" fmla="*/ 80 h 207"/>
                  <a:gd name="T14" fmla="*/ 48 w 134"/>
                  <a:gd name="T15" fmla="*/ 77 h 207"/>
                  <a:gd name="T16" fmla="*/ 40 w 134"/>
                  <a:gd name="T17" fmla="*/ 80 h 207"/>
                  <a:gd name="T18" fmla="*/ 40 w 134"/>
                  <a:gd name="T19" fmla="*/ 85 h 207"/>
                  <a:gd name="T20" fmla="*/ 36 w 134"/>
                  <a:gd name="T21" fmla="*/ 89 h 207"/>
                  <a:gd name="T22" fmla="*/ 32 w 134"/>
                  <a:gd name="T23" fmla="*/ 92 h 207"/>
                  <a:gd name="T24" fmla="*/ 15 w 134"/>
                  <a:gd name="T25" fmla="*/ 94 h 207"/>
                  <a:gd name="T26" fmla="*/ 7 w 134"/>
                  <a:gd name="T27" fmla="*/ 96 h 207"/>
                  <a:gd name="T28" fmla="*/ 1 w 134"/>
                  <a:gd name="T29" fmla="*/ 99 h 207"/>
                  <a:gd name="T30" fmla="*/ 0 w 134"/>
                  <a:gd name="T31" fmla="*/ 98 h 207"/>
                  <a:gd name="T32" fmla="*/ 0 w 134"/>
                  <a:gd name="T33" fmla="*/ 101 h 207"/>
                  <a:gd name="T34" fmla="*/ 2 w 134"/>
                  <a:gd name="T35" fmla="*/ 103 h 207"/>
                  <a:gd name="T36" fmla="*/ 8 w 134"/>
                  <a:gd name="T37" fmla="*/ 130 h 207"/>
                  <a:gd name="T38" fmla="*/ 9 w 134"/>
                  <a:gd name="T39" fmla="*/ 147 h 207"/>
                  <a:gd name="T40" fmla="*/ 8 w 134"/>
                  <a:gd name="T41" fmla="*/ 148 h 207"/>
                  <a:gd name="T42" fmla="*/ 8 w 134"/>
                  <a:gd name="T43" fmla="*/ 149 h 207"/>
                  <a:gd name="T44" fmla="*/ 12 w 134"/>
                  <a:gd name="T45" fmla="*/ 152 h 207"/>
                  <a:gd name="T46" fmla="*/ 14 w 134"/>
                  <a:gd name="T47" fmla="*/ 154 h 207"/>
                  <a:gd name="T48" fmla="*/ 18 w 134"/>
                  <a:gd name="T49" fmla="*/ 154 h 207"/>
                  <a:gd name="T50" fmla="*/ 19 w 134"/>
                  <a:gd name="T51" fmla="*/ 151 h 207"/>
                  <a:gd name="T52" fmla="*/ 21 w 134"/>
                  <a:gd name="T53" fmla="*/ 151 h 207"/>
                  <a:gd name="T54" fmla="*/ 21 w 134"/>
                  <a:gd name="T55" fmla="*/ 148 h 207"/>
                  <a:gd name="T56" fmla="*/ 23 w 134"/>
                  <a:gd name="T57" fmla="*/ 145 h 207"/>
                  <a:gd name="T58" fmla="*/ 28 w 134"/>
                  <a:gd name="T59" fmla="*/ 145 h 207"/>
                  <a:gd name="T60" fmla="*/ 28 w 134"/>
                  <a:gd name="T61" fmla="*/ 147 h 207"/>
                  <a:gd name="T62" fmla="*/ 29 w 134"/>
                  <a:gd name="T63" fmla="*/ 147 h 207"/>
                  <a:gd name="T64" fmla="*/ 32 w 134"/>
                  <a:gd name="T65" fmla="*/ 151 h 207"/>
                  <a:gd name="T66" fmla="*/ 32 w 134"/>
                  <a:gd name="T67" fmla="*/ 159 h 207"/>
                  <a:gd name="T68" fmla="*/ 33 w 134"/>
                  <a:gd name="T69" fmla="*/ 159 h 207"/>
                  <a:gd name="T70" fmla="*/ 40 w 134"/>
                  <a:gd name="T71" fmla="*/ 152 h 207"/>
                  <a:gd name="T72" fmla="*/ 40 w 134"/>
                  <a:gd name="T73" fmla="*/ 149 h 207"/>
                  <a:gd name="T74" fmla="*/ 43 w 134"/>
                  <a:gd name="T75" fmla="*/ 145 h 207"/>
                  <a:gd name="T76" fmla="*/ 48 w 134"/>
                  <a:gd name="T77" fmla="*/ 141 h 207"/>
                  <a:gd name="T78" fmla="*/ 50 w 134"/>
                  <a:gd name="T79" fmla="*/ 140 h 207"/>
                  <a:gd name="T80" fmla="*/ 54 w 134"/>
                  <a:gd name="T81" fmla="*/ 140 h 207"/>
                  <a:gd name="T82" fmla="*/ 62 w 134"/>
                  <a:gd name="T83" fmla="*/ 141 h 207"/>
                  <a:gd name="T84" fmla="*/ 81 w 134"/>
                  <a:gd name="T85" fmla="*/ 141 h 207"/>
                  <a:gd name="T86" fmla="*/ 86 w 134"/>
                  <a:gd name="T87" fmla="*/ 137 h 207"/>
                  <a:gd name="T88" fmla="*/ 93 w 134"/>
                  <a:gd name="T89" fmla="*/ 138 h 207"/>
                  <a:gd name="T90" fmla="*/ 95 w 134"/>
                  <a:gd name="T91" fmla="*/ 138 h 207"/>
                  <a:gd name="T92" fmla="*/ 99 w 134"/>
                  <a:gd name="T93" fmla="*/ 147 h 207"/>
                  <a:gd name="T94" fmla="*/ 115 w 134"/>
                  <a:gd name="T95" fmla="*/ 178 h 207"/>
                  <a:gd name="T96" fmla="*/ 122 w 134"/>
                  <a:gd name="T97" fmla="*/ 187 h 207"/>
                  <a:gd name="T98" fmla="*/ 129 w 134"/>
                  <a:gd name="T99" fmla="*/ 200 h 207"/>
                  <a:gd name="T100" fmla="*/ 134 w 134"/>
                  <a:gd name="T101" fmla="*/ 205 h 207"/>
                  <a:gd name="T102" fmla="*/ 134 w 134"/>
                  <a:gd name="T103" fmla="*/ 207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34" h="207">
                    <a:moveTo>
                      <a:pt x="32" y="0"/>
                    </a:moveTo>
                    <a:lnTo>
                      <a:pt x="33" y="1"/>
                    </a:lnTo>
                    <a:lnTo>
                      <a:pt x="33" y="7"/>
                    </a:lnTo>
                    <a:lnTo>
                      <a:pt x="57" y="64"/>
                    </a:lnTo>
                    <a:lnTo>
                      <a:pt x="60" y="66"/>
                    </a:lnTo>
                    <a:lnTo>
                      <a:pt x="67" y="78"/>
                    </a:lnTo>
                    <a:lnTo>
                      <a:pt x="67" y="80"/>
                    </a:lnTo>
                    <a:lnTo>
                      <a:pt x="48" y="77"/>
                    </a:lnTo>
                    <a:lnTo>
                      <a:pt x="40" y="80"/>
                    </a:lnTo>
                    <a:lnTo>
                      <a:pt x="40" y="85"/>
                    </a:lnTo>
                    <a:lnTo>
                      <a:pt x="36" y="89"/>
                    </a:lnTo>
                    <a:lnTo>
                      <a:pt x="32" y="92"/>
                    </a:lnTo>
                    <a:lnTo>
                      <a:pt x="15" y="94"/>
                    </a:lnTo>
                    <a:lnTo>
                      <a:pt x="7" y="96"/>
                    </a:lnTo>
                    <a:lnTo>
                      <a:pt x="1" y="99"/>
                    </a:lnTo>
                    <a:lnTo>
                      <a:pt x="0" y="98"/>
                    </a:lnTo>
                    <a:lnTo>
                      <a:pt x="0" y="101"/>
                    </a:lnTo>
                    <a:lnTo>
                      <a:pt x="2" y="103"/>
                    </a:lnTo>
                    <a:lnTo>
                      <a:pt x="8" y="130"/>
                    </a:lnTo>
                    <a:lnTo>
                      <a:pt x="9" y="147"/>
                    </a:lnTo>
                    <a:lnTo>
                      <a:pt x="8" y="148"/>
                    </a:lnTo>
                    <a:lnTo>
                      <a:pt x="8" y="149"/>
                    </a:lnTo>
                    <a:lnTo>
                      <a:pt x="12" y="152"/>
                    </a:lnTo>
                    <a:lnTo>
                      <a:pt x="14" y="154"/>
                    </a:lnTo>
                    <a:lnTo>
                      <a:pt x="18" y="154"/>
                    </a:lnTo>
                    <a:lnTo>
                      <a:pt x="19" y="151"/>
                    </a:lnTo>
                    <a:lnTo>
                      <a:pt x="21" y="151"/>
                    </a:lnTo>
                    <a:lnTo>
                      <a:pt x="21" y="148"/>
                    </a:lnTo>
                    <a:lnTo>
                      <a:pt x="23" y="145"/>
                    </a:lnTo>
                    <a:lnTo>
                      <a:pt x="28" y="145"/>
                    </a:lnTo>
                    <a:lnTo>
                      <a:pt x="28" y="147"/>
                    </a:lnTo>
                    <a:lnTo>
                      <a:pt x="29" y="147"/>
                    </a:lnTo>
                    <a:lnTo>
                      <a:pt x="32" y="151"/>
                    </a:lnTo>
                    <a:lnTo>
                      <a:pt x="32" y="159"/>
                    </a:lnTo>
                    <a:lnTo>
                      <a:pt x="33" y="159"/>
                    </a:lnTo>
                    <a:lnTo>
                      <a:pt x="40" y="152"/>
                    </a:lnTo>
                    <a:lnTo>
                      <a:pt x="40" y="149"/>
                    </a:lnTo>
                    <a:lnTo>
                      <a:pt x="43" y="145"/>
                    </a:lnTo>
                    <a:lnTo>
                      <a:pt x="48" y="141"/>
                    </a:lnTo>
                    <a:lnTo>
                      <a:pt x="50" y="140"/>
                    </a:lnTo>
                    <a:lnTo>
                      <a:pt x="54" y="140"/>
                    </a:lnTo>
                    <a:lnTo>
                      <a:pt x="62" y="141"/>
                    </a:lnTo>
                    <a:lnTo>
                      <a:pt x="81" y="141"/>
                    </a:lnTo>
                    <a:lnTo>
                      <a:pt x="86" y="137"/>
                    </a:lnTo>
                    <a:lnTo>
                      <a:pt x="93" y="138"/>
                    </a:lnTo>
                    <a:lnTo>
                      <a:pt x="95" y="138"/>
                    </a:lnTo>
                    <a:lnTo>
                      <a:pt x="99" y="147"/>
                    </a:lnTo>
                    <a:lnTo>
                      <a:pt x="115" y="178"/>
                    </a:lnTo>
                    <a:lnTo>
                      <a:pt x="122" y="187"/>
                    </a:lnTo>
                    <a:lnTo>
                      <a:pt x="129" y="200"/>
                    </a:lnTo>
                    <a:lnTo>
                      <a:pt x="134" y="205"/>
                    </a:lnTo>
                    <a:lnTo>
                      <a:pt x="134" y="20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27" name="Freeform 5179">
                <a:extLst>
                  <a:ext uri="{FF2B5EF4-FFF2-40B4-BE49-F238E27FC236}">
                    <a16:creationId xmlns:a16="http://schemas.microsoft.com/office/drawing/2014/main" id="{8166323A-8D93-B2F4-ED0C-10B2BBEF32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3" y="2983"/>
                <a:ext cx="14" cy="40"/>
              </a:xfrm>
              <a:custGeom>
                <a:avLst/>
                <a:gdLst>
                  <a:gd name="T0" fmla="*/ 56 w 56"/>
                  <a:gd name="T1" fmla="*/ 0 h 159"/>
                  <a:gd name="T2" fmla="*/ 54 w 56"/>
                  <a:gd name="T3" fmla="*/ 2 h 159"/>
                  <a:gd name="T4" fmla="*/ 50 w 56"/>
                  <a:gd name="T5" fmla="*/ 7 h 159"/>
                  <a:gd name="T6" fmla="*/ 49 w 56"/>
                  <a:gd name="T7" fmla="*/ 7 h 159"/>
                  <a:gd name="T8" fmla="*/ 47 w 56"/>
                  <a:gd name="T9" fmla="*/ 8 h 159"/>
                  <a:gd name="T10" fmla="*/ 44 w 56"/>
                  <a:gd name="T11" fmla="*/ 9 h 159"/>
                  <a:gd name="T12" fmla="*/ 44 w 56"/>
                  <a:gd name="T13" fmla="*/ 11 h 159"/>
                  <a:gd name="T14" fmla="*/ 35 w 56"/>
                  <a:gd name="T15" fmla="*/ 21 h 159"/>
                  <a:gd name="T16" fmla="*/ 35 w 56"/>
                  <a:gd name="T17" fmla="*/ 24 h 159"/>
                  <a:gd name="T18" fmla="*/ 33 w 56"/>
                  <a:gd name="T19" fmla="*/ 25 h 159"/>
                  <a:gd name="T20" fmla="*/ 33 w 56"/>
                  <a:gd name="T21" fmla="*/ 28 h 159"/>
                  <a:gd name="T22" fmla="*/ 35 w 56"/>
                  <a:gd name="T23" fmla="*/ 29 h 159"/>
                  <a:gd name="T24" fmla="*/ 35 w 56"/>
                  <a:gd name="T25" fmla="*/ 31 h 159"/>
                  <a:gd name="T26" fmla="*/ 36 w 56"/>
                  <a:gd name="T27" fmla="*/ 32 h 159"/>
                  <a:gd name="T28" fmla="*/ 36 w 56"/>
                  <a:gd name="T29" fmla="*/ 35 h 159"/>
                  <a:gd name="T30" fmla="*/ 37 w 56"/>
                  <a:gd name="T31" fmla="*/ 36 h 159"/>
                  <a:gd name="T32" fmla="*/ 40 w 56"/>
                  <a:gd name="T33" fmla="*/ 38 h 159"/>
                  <a:gd name="T34" fmla="*/ 42 w 56"/>
                  <a:gd name="T35" fmla="*/ 39 h 159"/>
                  <a:gd name="T36" fmla="*/ 46 w 56"/>
                  <a:gd name="T37" fmla="*/ 39 h 159"/>
                  <a:gd name="T38" fmla="*/ 46 w 56"/>
                  <a:gd name="T39" fmla="*/ 40 h 159"/>
                  <a:gd name="T40" fmla="*/ 47 w 56"/>
                  <a:gd name="T41" fmla="*/ 40 h 159"/>
                  <a:gd name="T42" fmla="*/ 47 w 56"/>
                  <a:gd name="T43" fmla="*/ 46 h 159"/>
                  <a:gd name="T44" fmla="*/ 46 w 56"/>
                  <a:gd name="T45" fmla="*/ 48 h 159"/>
                  <a:gd name="T46" fmla="*/ 42 w 56"/>
                  <a:gd name="T47" fmla="*/ 53 h 159"/>
                  <a:gd name="T48" fmla="*/ 42 w 56"/>
                  <a:gd name="T49" fmla="*/ 54 h 159"/>
                  <a:gd name="T50" fmla="*/ 43 w 56"/>
                  <a:gd name="T51" fmla="*/ 54 h 159"/>
                  <a:gd name="T52" fmla="*/ 35 w 56"/>
                  <a:gd name="T53" fmla="*/ 58 h 159"/>
                  <a:gd name="T54" fmla="*/ 30 w 56"/>
                  <a:gd name="T55" fmla="*/ 61 h 159"/>
                  <a:gd name="T56" fmla="*/ 26 w 56"/>
                  <a:gd name="T57" fmla="*/ 65 h 159"/>
                  <a:gd name="T58" fmla="*/ 25 w 56"/>
                  <a:gd name="T59" fmla="*/ 68 h 159"/>
                  <a:gd name="T60" fmla="*/ 15 w 56"/>
                  <a:gd name="T61" fmla="*/ 77 h 159"/>
                  <a:gd name="T62" fmla="*/ 14 w 56"/>
                  <a:gd name="T63" fmla="*/ 77 h 159"/>
                  <a:gd name="T64" fmla="*/ 14 w 56"/>
                  <a:gd name="T65" fmla="*/ 78 h 159"/>
                  <a:gd name="T66" fmla="*/ 11 w 56"/>
                  <a:gd name="T67" fmla="*/ 91 h 159"/>
                  <a:gd name="T68" fmla="*/ 13 w 56"/>
                  <a:gd name="T69" fmla="*/ 92 h 159"/>
                  <a:gd name="T70" fmla="*/ 23 w 56"/>
                  <a:gd name="T71" fmla="*/ 95 h 159"/>
                  <a:gd name="T72" fmla="*/ 25 w 56"/>
                  <a:gd name="T73" fmla="*/ 99 h 159"/>
                  <a:gd name="T74" fmla="*/ 25 w 56"/>
                  <a:gd name="T75" fmla="*/ 102 h 159"/>
                  <a:gd name="T76" fmla="*/ 22 w 56"/>
                  <a:gd name="T77" fmla="*/ 102 h 159"/>
                  <a:gd name="T78" fmla="*/ 22 w 56"/>
                  <a:gd name="T79" fmla="*/ 103 h 159"/>
                  <a:gd name="T80" fmla="*/ 21 w 56"/>
                  <a:gd name="T81" fmla="*/ 102 h 159"/>
                  <a:gd name="T82" fmla="*/ 15 w 56"/>
                  <a:gd name="T83" fmla="*/ 103 h 159"/>
                  <a:gd name="T84" fmla="*/ 11 w 56"/>
                  <a:gd name="T85" fmla="*/ 109 h 159"/>
                  <a:gd name="T86" fmla="*/ 10 w 56"/>
                  <a:gd name="T87" fmla="*/ 113 h 159"/>
                  <a:gd name="T88" fmla="*/ 8 w 56"/>
                  <a:gd name="T89" fmla="*/ 114 h 159"/>
                  <a:gd name="T90" fmla="*/ 8 w 56"/>
                  <a:gd name="T91" fmla="*/ 124 h 159"/>
                  <a:gd name="T92" fmla="*/ 13 w 56"/>
                  <a:gd name="T93" fmla="*/ 132 h 159"/>
                  <a:gd name="T94" fmla="*/ 17 w 56"/>
                  <a:gd name="T95" fmla="*/ 134 h 159"/>
                  <a:gd name="T96" fmla="*/ 19 w 56"/>
                  <a:gd name="T97" fmla="*/ 135 h 159"/>
                  <a:gd name="T98" fmla="*/ 14 w 56"/>
                  <a:gd name="T99" fmla="*/ 146 h 159"/>
                  <a:gd name="T100" fmla="*/ 4 w 56"/>
                  <a:gd name="T101" fmla="*/ 155 h 159"/>
                  <a:gd name="T102" fmla="*/ 0 w 56"/>
                  <a:gd name="T103" fmla="*/ 158 h 159"/>
                  <a:gd name="T104" fmla="*/ 0 w 56"/>
                  <a:gd name="T105" fmla="*/ 159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56" h="159">
                    <a:moveTo>
                      <a:pt x="56" y="0"/>
                    </a:moveTo>
                    <a:lnTo>
                      <a:pt x="54" y="2"/>
                    </a:lnTo>
                    <a:lnTo>
                      <a:pt x="50" y="7"/>
                    </a:lnTo>
                    <a:lnTo>
                      <a:pt x="49" y="7"/>
                    </a:lnTo>
                    <a:lnTo>
                      <a:pt x="47" y="8"/>
                    </a:lnTo>
                    <a:lnTo>
                      <a:pt x="44" y="9"/>
                    </a:lnTo>
                    <a:lnTo>
                      <a:pt x="44" y="11"/>
                    </a:lnTo>
                    <a:lnTo>
                      <a:pt x="35" y="21"/>
                    </a:lnTo>
                    <a:lnTo>
                      <a:pt x="35" y="24"/>
                    </a:lnTo>
                    <a:lnTo>
                      <a:pt x="33" y="25"/>
                    </a:lnTo>
                    <a:lnTo>
                      <a:pt x="33" y="28"/>
                    </a:lnTo>
                    <a:lnTo>
                      <a:pt x="35" y="29"/>
                    </a:lnTo>
                    <a:lnTo>
                      <a:pt x="35" y="31"/>
                    </a:lnTo>
                    <a:lnTo>
                      <a:pt x="36" y="32"/>
                    </a:lnTo>
                    <a:lnTo>
                      <a:pt x="36" y="35"/>
                    </a:lnTo>
                    <a:lnTo>
                      <a:pt x="37" y="36"/>
                    </a:lnTo>
                    <a:lnTo>
                      <a:pt x="40" y="38"/>
                    </a:lnTo>
                    <a:lnTo>
                      <a:pt x="42" y="39"/>
                    </a:lnTo>
                    <a:lnTo>
                      <a:pt x="46" y="39"/>
                    </a:lnTo>
                    <a:lnTo>
                      <a:pt x="46" y="40"/>
                    </a:lnTo>
                    <a:lnTo>
                      <a:pt x="47" y="40"/>
                    </a:lnTo>
                    <a:lnTo>
                      <a:pt x="47" y="46"/>
                    </a:lnTo>
                    <a:lnTo>
                      <a:pt x="46" y="48"/>
                    </a:lnTo>
                    <a:lnTo>
                      <a:pt x="42" y="53"/>
                    </a:lnTo>
                    <a:lnTo>
                      <a:pt x="42" y="54"/>
                    </a:lnTo>
                    <a:lnTo>
                      <a:pt x="43" y="54"/>
                    </a:lnTo>
                    <a:lnTo>
                      <a:pt x="35" y="58"/>
                    </a:lnTo>
                    <a:lnTo>
                      <a:pt x="30" y="61"/>
                    </a:lnTo>
                    <a:lnTo>
                      <a:pt x="26" y="65"/>
                    </a:lnTo>
                    <a:lnTo>
                      <a:pt x="25" y="68"/>
                    </a:lnTo>
                    <a:lnTo>
                      <a:pt x="15" y="77"/>
                    </a:lnTo>
                    <a:lnTo>
                      <a:pt x="14" y="77"/>
                    </a:lnTo>
                    <a:lnTo>
                      <a:pt x="14" y="78"/>
                    </a:lnTo>
                    <a:lnTo>
                      <a:pt x="11" y="91"/>
                    </a:lnTo>
                    <a:lnTo>
                      <a:pt x="13" y="92"/>
                    </a:lnTo>
                    <a:lnTo>
                      <a:pt x="23" y="95"/>
                    </a:lnTo>
                    <a:lnTo>
                      <a:pt x="25" y="99"/>
                    </a:lnTo>
                    <a:lnTo>
                      <a:pt x="25" y="102"/>
                    </a:lnTo>
                    <a:lnTo>
                      <a:pt x="22" y="102"/>
                    </a:lnTo>
                    <a:lnTo>
                      <a:pt x="22" y="103"/>
                    </a:lnTo>
                    <a:lnTo>
                      <a:pt x="21" y="102"/>
                    </a:lnTo>
                    <a:lnTo>
                      <a:pt x="15" y="103"/>
                    </a:lnTo>
                    <a:lnTo>
                      <a:pt x="11" y="109"/>
                    </a:lnTo>
                    <a:lnTo>
                      <a:pt x="10" y="113"/>
                    </a:lnTo>
                    <a:lnTo>
                      <a:pt x="8" y="114"/>
                    </a:lnTo>
                    <a:lnTo>
                      <a:pt x="8" y="124"/>
                    </a:lnTo>
                    <a:lnTo>
                      <a:pt x="13" y="132"/>
                    </a:lnTo>
                    <a:lnTo>
                      <a:pt x="17" y="134"/>
                    </a:lnTo>
                    <a:lnTo>
                      <a:pt x="19" y="135"/>
                    </a:lnTo>
                    <a:lnTo>
                      <a:pt x="14" y="146"/>
                    </a:lnTo>
                    <a:lnTo>
                      <a:pt x="4" y="155"/>
                    </a:lnTo>
                    <a:lnTo>
                      <a:pt x="0" y="158"/>
                    </a:lnTo>
                    <a:lnTo>
                      <a:pt x="0" y="15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28" name="Freeform 5180">
                <a:extLst>
                  <a:ext uri="{FF2B5EF4-FFF2-40B4-BE49-F238E27FC236}">
                    <a16:creationId xmlns:a16="http://schemas.microsoft.com/office/drawing/2014/main" id="{0DFA0B3D-FC59-F001-72E2-B832164B3A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7" y="2963"/>
                <a:ext cx="16" cy="20"/>
              </a:xfrm>
              <a:custGeom>
                <a:avLst/>
                <a:gdLst>
                  <a:gd name="T0" fmla="*/ 64 w 65"/>
                  <a:gd name="T1" fmla="*/ 0 h 77"/>
                  <a:gd name="T2" fmla="*/ 65 w 65"/>
                  <a:gd name="T3" fmla="*/ 0 h 77"/>
                  <a:gd name="T4" fmla="*/ 64 w 65"/>
                  <a:gd name="T5" fmla="*/ 1 h 77"/>
                  <a:gd name="T6" fmla="*/ 64 w 65"/>
                  <a:gd name="T7" fmla="*/ 4 h 77"/>
                  <a:gd name="T8" fmla="*/ 60 w 65"/>
                  <a:gd name="T9" fmla="*/ 11 h 77"/>
                  <a:gd name="T10" fmla="*/ 58 w 65"/>
                  <a:gd name="T11" fmla="*/ 12 h 77"/>
                  <a:gd name="T12" fmla="*/ 55 w 65"/>
                  <a:gd name="T13" fmla="*/ 12 h 77"/>
                  <a:gd name="T14" fmla="*/ 54 w 65"/>
                  <a:gd name="T15" fmla="*/ 11 h 77"/>
                  <a:gd name="T16" fmla="*/ 53 w 65"/>
                  <a:gd name="T17" fmla="*/ 11 h 77"/>
                  <a:gd name="T18" fmla="*/ 51 w 65"/>
                  <a:gd name="T19" fmla="*/ 12 h 77"/>
                  <a:gd name="T20" fmla="*/ 51 w 65"/>
                  <a:gd name="T21" fmla="*/ 14 h 77"/>
                  <a:gd name="T22" fmla="*/ 48 w 65"/>
                  <a:gd name="T23" fmla="*/ 18 h 77"/>
                  <a:gd name="T24" fmla="*/ 46 w 65"/>
                  <a:gd name="T25" fmla="*/ 18 h 77"/>
                  <a:gd name="T26" fmla="*/ 41 w 65"/>
                  <a:gd name="T27" fmla="*/ 22 h 77"/>
                  <a:gd name="T28" fmla="*/ 41 w 65"/>
                  <a:gd name="T29" fmla="*/ 24 h 77"/>
                  <a:gd name="T30" fmla="*/ 40 w 65"/>
                  <a:gd name="T31" fmla="*/ 26 h 77"/>
                  <a:gd name="T32" fmla="*/ 40 w 65"/>
                  <a:gd name="T33" fmla="*/ 31 h 77"/>
                  <a:gd name="T34" fmla="*/ 37 w 65"/>
                  <a:gd name="T35" fmla="*/ 33 h 77"/>
                  <a:gd name="T36" fmla="*/ 36 w 65"/>
                  <a:gd name="T37" fmla="*/ 33 h 77"/>
                  <a:gd name="T38" fmla="*/ 36 w 65"/>
                  <a:gd name="T39" fmla="*/ 42 h 77"/>
                  <a:gd name="T40" fmla="*/ 32 w 65"/>
                  <a:gd name="T41" fmla="*/ 42 h 77"/>
                  <a:gd name="T42" fmla="*/ 29 w 65"/>
                  <a:gd name="T43" fmla="*/ 43 h 77"/>
                  <a:gd name="T44" fmla="*/ 29 w 65"/>
                  <a:gd name="T45" fmla="*/ 45 h 77"/>
                  <a:gd name="T46" fmla="*/ 30 w 65"/>
                  <a:gd name="T47" fmla="*/ 53 h 77"/>
                  <a:gd name="T48" fmla="*/ 32 w 65"/>
                  <a:gd name="T49" fmla="*/ 53 h 77"/>
                  <a:gd name="T50" fmla="*/ 32 w 65"/>
                  <a:gd name="T51" fmla="*/ 56 h 77"/>
                  <a:gd name="T52" fmla="*/ 30 w 65"/>
                  <a:gd name="T53" fmla="*/ 56 h 77"/>
                  <a:gd name="T54" fmla="*/ 26 w 65"/>
                  <a:gd name="T55" fmla="*/ 53 h 77"/>
                  <a:gd name="T56" fmla="*/ 25 w 65"/>
                  <a:gd name="T57" fmla="*/ 52 h 77"/>
                  <a:gd name="T58" fmla="*/ 25 w 65"/>
                  <a:gd name="T59" fmla="*/ 45 h 77"/>
                  <a:gd name="T60" fmla="*/ 21 w 65"/>
                  <a:gd name="T61" fmla="*/ 45 h 77"/>
                  <a:gd name="T62" fmla="*/ 21 w 65"/>
                  <a:gd name="T63" fmla="*/ 46 h 77"/>
                  <a:gd name="T64" fmla="*/ 19 w 65"/>
                  <a:gd name="T65" fmla="*/ 49 h 77"/>
                  <a:gd name="T66" fmla="*/ 15 w 65"/>
                  <a:gd name="T67" fmla="*/ 63 h 77"/>
                  <a:gd name="T68" fmla="*/ 12 w 65"/>
                  <a:gd name="T69" fmla="*/ 65 h 77"/>
                  <a:gd name="T70" fmla="*/ 11 w 65"/>
                  <a:gd name="T71" fmla="*/ 68 h 77"/>
                  <a:gd name="T72" fmla="*/ 7 w 65"/>
                  <a:gd name="T73" fmla="*/ 72 h 77"/>
                  <a:gd name="T74" fmla="*/ 1 w 65"/>
                  <a:gd name="T75" fmla="*/ 75 h 77"/>
                  <a:gd name="T76" fmla="*/ 0 w 65"/>
                  <a:gd name="T77" fmla="*/ 77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65" h="77">
                    <a:moveTo>
                      <a:pt x="64" y="0"/>
                    </a:moveTo>
                    <a:lnTo>
                      <a:pt x="65" y="0"/>
                    </a:lnTo>
                    <a:lnTo>
                      <a:pt x="64" y="1"/>
                    </a:lnTo>
                    <a:lnTo>
                      <a:pt x="64" y="4"/>
                    </a:lnTo>
                    <a:lnTo>
                      <a:pt x="60" y="11"/>
                    </a:lnTo>
                    <a:lnTo>
                      <a:pt x="58" y="12"/>
                    </a:lnTo>
                    <a:lnTo>
                      <a:pt x="55" y="12"/>
                    </a:lnTo>
                    <a:lnTo>
                      <a:pt x="54" y="11"/>
                    </a:lnTo>
                    <a:lnTo>
                      <a:pt x="53" y="11"/>
                    </a:lnTo>
                    <a:lnTo>
                      <a:pt x="51" y="12"/>
                    </a:lnTo>
                    <a:lnTo>
                      <a:pt x="51" y="14"/>
                    </a:lnTo>
                    <a:lnTo>
                      <a:pt x="48" y="18"/>
                    </a:lnTo>
                    <a:lnTo>
                      <a:pt x="46" y="18"/>
                    </a:lnTo>
                    <a:lnTo>
                      <a:pt x="41" y="22"/>
                    </a:lnTo>
                    <a:lnTo>
                      <a:pt x="41" y="24"/>
                    </a:lnTo>
                    <a:lnTo>
                      <a:pt x="40" y="26"/>
                    </a:lnTo>
                    <a:lnTo>
                      <a:pt x="40" y="31"/>
                    </a:lnTo>
                    <a:lnTo>
                      <a:pt x="37" y="33"/>
                    </a:lnTo>
                    <a:lnTo>
                      <a:pt x="36" y="33"/>
                    </a:lnTo>
                    <a:lnTo>
                      <a:pt x="36" y="42"/>
                    </a:lnTo>
                    <a:lnTo>
                      <a:pt x="32" y="42"/>
                    </a:lnTo>
                    <a:lnTo>
                      <a:pt x="29" y="43"/>
                    </a:lnTo>
                    <a:lnTo>
                      <a:pt x="29" y="45"/>
                    </a:lnTo>
                    <a:lnTo>
                      <a:pt x="30" y="53"/>
                    </a:lnTo>
                    <a:lnTo>
                      <a:pt x="32" y="53"/>
                    </a:lnTo>
                    <a:lnTo>
                      <a:pt x="32" y="56"/>
                    </a:lnTo>
                    <a:lnTo>
                      <a:pt x="30" y="56"/>
                    </a:lnTo>
                    <a:lnTo>
                      <a:pt x="26" y="53"/>
                    </a:lnTo>
                    <a:lnTo>
                      <a:pt x="25" y="52"/>
                    </a:lnTo>
                    <a:lnTo>
                      <a:pt x="25" y="45"/>
                    </a:lnTo>
                    <a:lnTo>
                      <a:pt x="21" y="45"/>
                    </a:lnTo>
                    <a:lnTo>
                      <a:pt x="21" y="46"/>
                    </a:lnTo>
                    <a:lnTo>
                      <a:pt x="19" y="49"/>
                    </a:lnTo>
                    <a:lnTo>
                      <a:pt x="15" y="63"/>
                    </a:lnTo>
                    <a:lnTo>
                      <a:pt x="12" y="65"/>
                    </a:lnTo>
                    <a:lnTo>
                      <a:pt x="11" y="68"/>
                    </a:lnTo>
                    <a:lnTo>
                      <a:pt x="7" y="72"/>
                    </a:lnTo>
                    <a:lnTo>
                      <a:pt x="1" y="75"/>
                    </a:lnTo>
                    <a:lnTo>
                      <a:pt x="0" y="7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29" name="Freeform 5181">
                <a:extLst>
                  <a:ext uri="{FF2B5EF4-FFF2-40B4-BE49-F238E27FC236}">
                    <a16:creationId xmlns:a16="http://schemas.microsoft.com/office/drawing/2014/main" id="{C53DC879-1977-C2C3-4E3A-C9D3440389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6" y="2516"/>
                <a:ext cx="2" cy="6"/>
              </a:xfrm>
              <a:custGeom>
                <a:avLst/>
                <a:gdLst>
                  <a:gd name="T0" fmla="*/ 9 w 9"/>
                  <a:gd name="T1" fmla="*/ 25 h 25"/>
                  <a:gd name="T2" fmla="*/ 9 w 9"/>
                  <a:gd name="T3" fmla="*/ 23 h 25"/>
                  <a:gd name="T4" fmla="*/ 4 w 9"/>
                  <a:gd name="T5" fmla="*/ 7 h 25"/>
                  <a:gd name="T6" fmla="*/ 1 w 9"/>
                  <a:gd name="T7" fmla="*/ 4 h 25"/>
                  <a:gd name="T8" fmla="*/ 1 w 9"/>
                  <a:gd name="T9" fmla="*/ 2 h 25"/>
                  <a:gd name="T10" fmla="*/ 0 w 9"/>
                  <a:gd name="T11" fmla="*/ 2 h 25"/>
                  <a:gd name="T12" fmla="*/ 2 w 9"/>
                  <a:gd name="T13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25">
                    <a:moveTo>
                      <a:pt x="9" y="25"/>
                    </a:moveTo>
                    <a:lnTo>
                      <a:pt x="9" y="23"/>
                    </a:lnTo>
                    <a:lnTo>
                      <a:pt x="4" y="7"/>
                    </a:lnTo>
                    <a:lnTo>
                      <a:pt x="1" y="4"/>
                    </a:lnTo>
                    <a:lnTo>
                      <a:pt x="1" y="2"/>
                    </a:lnTo>
                    <a:lnTo>
                      <a:pt x="0" y="2"/>
                    </a:lnTo>
                    <a:lnTo>
                      <a:pt x="2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30" name="Freeform 5182">
                <a:extLst>
                  <a:ext uri="{FF2B5EF4-FFF2-40B4-BE49-F238E27FC236}">
                    <a16:creationId xmlns:a16="http://schemas.microsoft.com/office/drawing/2014/main" id="{F86C533B-AC7C-2A20-3753-7DBFA57290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3" y="2522"/>
                <a:ext cx="17" cy="78"/>
              </a:xfrm>
              <a:custGeom>
                <a:avLst/>
                <a:gdLst>
                  <a:gd name="T0" fmla="*/ 61 w 67"/>
                  <a:gd name="T1" fmla="*/ 313 h 313"/>
                  <a:gd name="T2" fmla="*/ 58 w 67"/>
                  <a:gd name="T3" fmla="*/ 310 h 313"/>
                  <a:gd name="T4" fmla="*/ 60 w 67"/>
                  <a:gd name="T5" fmla="*/ 297 h 313"/>
                  <a:gd name="T6" fmla="*/ 60 w 67"/>
                  <a:gd name="T7" fmla="*/ 293 h 313"/>
                  <a:gd name="T8" fmla="*/ 64 w 67"/>
                  <a:gd name="T9" fmla="*/ 281 h 313"/>
                  <a:gd name="T10" fmla="*/ 67 w 67"/>
                  <a:gd name="T11" fmla="*/ 265 h 313"/>
                  <a:gd name="T12" fmla="*/ 67 w 67"/>
                  <a:gd name="T13" fmla="*/ 264 h 313"/>
                  <a:gd name="T14" fmla="*/ 40 w 67"/>
                  <a:gd name="T15" fmla="*/ 253 h 313"/>
                  <a:gd name="T16" fmla="*/ 39 w 67"/>
                  <a:gd name="T17" fmla="*/ 251 h 313"/>
                  <a:gd name="T18" fmla="*/ 29 w 67"/>
                  <a:gd name="T19" fmla="*/ 246 h 313"/>
                  <a:gd name="T20" fmla="*/ 21 w 67"/>
                  <a:gd name="T21" fmla="*/ 246 h 313"/>
                  <a:gd name="T22" fmla="*/ 7 w 67"/>
                  <a:gd name="T23" fmla="*/ 236 h 313"/>
                  <a:gd name="T24" fmla="*/ 2 w 67"/>
                  <a:gd name="T25" fmla="*/ 220 h 313"/>
                  <a:gd name="T26" fmla="*/ 2 w 67"/>
                  <a:gd name="T27" fmla="*/ 218 h 313"/>
                  <a:gd name="T28" fmla="*/ 4 w 67"/>
                  <a:gd name="T29" fmla="*/ 216 h 313"/>
                  <a:gd name="T30" fmla="*/ 5 w 67"/>
                  <a:gd name="T31" fmla="*/ 209 h 313"/>
                  <a:gd name="T32" fmla="*/ 5 w 67"/>
                  <a:gd name="T33" fmla="*/ 202 h 313"/>
                  <a:gd name="T34" fmla="*/ 1 w 67"/>
                  <a:gd name="T35" fmla="*/ 200 h 313"/>
                  <a:gd name="T36" fmla="*/ 1 w 67"/>
                  <a:gd name="T37" fmla="*/ 201 h 313"/>
                  <a:gd name="T38" fmla="*/ 0 w 67"/>
                  <a:gd name="T39" fmla="*/ 201 h 313"/>
                  <a:gd name="T40" fmla="*/ 0 w 67"/>
                  <a:gd name="T41" fmla="*/ 198 h 313"/>
                  <a:gd name="T42" fmla="*/ 1 w 67"/>
                  <a:gd name="T43" fmla="*/ 190 h 313"/>
                  <a:gd name="T44" fmla="*/ 1 w 67"/>
                  <a:gd name="T45" fmla="*/ 188 h 313"/>
                  <a:gd name="T46" fmla="*/ 2 w 67"/>
                  <a:gd name="T47" fmla="*/ 188 h 313"/>
                  <a:gd name="T48" fmla="*/ 4 w 67"/>
                  <a:gd name="T49" fmla="*/ 183 h 313"/>
                  <a:gd name="T50" fmla="*/ 14 w 67"/>
                  <a:gd name="T51" fmla="*/ 162 h 313"/>
                  <a:gd name="T52" fmla="*/ 14 w 67"/>
                  <a:gd name="T53" fmla="*/ 160 h 313"/>
                  <a:gd name="T54" fmla="*/ 18 w 67"/>
                  <a:gd name="T55" fmla="*/ 130 h 313"/>
                  <a:gd name="T56" fmla="*/ 11 w 67"/>
                  <a:gd name="T57" fmla="*/ 102 h 313"/>
                  <a:gd name="T58" fmla="*/ 11 w 67"/>
                  <a:gd name="T59" fmla="*/ 100 h 313"/>
                  <a:gd name="T60" fmla="*/ 12 w 67"/>
                  <a:gd name="T61" fmla="*/ 90 h 313"/>
                  <a:gd name="T62" fmla="*/ 30 w 67"/>
                  <a:gd name="T63" fmla="*/ 60 h 313"/>
                  <a:gd name="T64" fmla="*/ 32 w 67"/>
                  <a:gd name="T65" fmla="*/ 58 h 313"/>
                  <a:gd name="T66" fmla="*/ 32 w 67"/>
                  <a:gd name="T67" fmla="*/ 56 h 313"/>
                  <a:gd name="T68" fmla="*/ 36 w 67"/>
                  <a:gd name="T69" fmla="*/ 39 h 313"/>
                  <a:gd name="T70" fmla="*/ 42 w 67"/>
                  <a:gd name="T71" fmla="*/ 25 h 313"/>
                  <a:gd name="T72" fmla="*/ 43 w 67"/>
                  <a:gd name="T73" fmla="*/ 23 h 313"/>
                  <a:gd name="T74" fmla="*/ 53 w 67"/>
                  <a:gd name="T75" fmla="*/ 11 h 313"/>
                  <a:gd name="T76" fmla="*/ 54 w 67"/>
                  <a:gd name="T77" fmla="*/ 10 h 313"/>
                  <a:gd name="T78" fmla="*/ 55 w 67"/>
                  <a:gd name="T79" fmla="*/ 7 h 313"/>
                  <a:gd name="T80" fmla="*/ 61 w 67"/>
                  <a:gd name="T81" fmla="*/ 1 h 313"/>
                  <a:gd name="T82" fmla="*/ 61 w 67"/>
                  <a:gd name="T83" fmla="*/ 0 h 313"/>
                  <a:gd name="T84" fmla="*/ 62 w 67"/>
                  <a:gd name="T85" fmla="*/ 0 h 3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67" h="313">
                    <a:moveTo>
                      <a:pt x="61" y="313"/>
                    </a:moveTo>
                    <a:lnTo>
                      <a:pt x="58" y="310"/>
                    </a:lnTo>
                    <a:lnTo>
                      <a:pt x="60" y="297"/>
                    </a:lnTo>
                    <a:lnTo>
                      <a:pt x="60" y="293"/>
                    </a:lnTo>
                    <a:lnTo>
                      <a:pt x="64" y="281"/>
                    </a:lnTo>
                    <a:lnTo>
                      <a:pt x="67" y="265"/>
                    </a:lnTo>
                    <a:lnTo>
                      <a:pt x="67" y="264"/>
                    </a:lnTo>
                    <a:lnTo>
                      <a:pt x="40" y="253"/>
                    </a:lnTo>
                    <a:lnTo>
                      <a:pt x="39" y="251"/>
                    </a:lnTo>
                    <a:lnTo>
                      <a:pt x="29" y="246"/>
                    </a:lnTo>
                    <a:lnTo>
                      <a:pt x="21" y="246"/>
                    </a:lnTo>
                    <a:lnTo>
                      <a:pt x="7" y="236"/>
                    </a:lnTo>
                    <a:lnTo>
                      <a:pt x="2" y="220"/>
                    </a:lnTo>
                    <a:lnTo>
                      <a:pt x="2" y="218"/>
                    </a:lnTo>
                    <a:lnTo>
                      <a:pt x="4" y="216"/>
                    </a:lnTo>
                    <a:lnTo>
                      <a:pt x="5" y="209"/>
                    </a:lnTo>
                    <a:lnTo>
                      <a:pt x="5" y="202"/>
                    </a:lnTo>
                    <a:lnTo>
                      <a:pt x="1" y="200"/>
                    </a:lnTo>
                    <a:lnTo>
                      <a:pt x="1" y="201"/>
                    </a:lnTo>
                    <a:lnTo>
                      <a:pt x="0" y="201"/>
                    </a:lnTo>
                    <a:lnTo>
                      <a:pt x="0" y="198"/>
                    </a:lnTo>
                    <a:lnTo>
                      <a:pt x="1" y="190"/>
                    </a:lnTo>
                    <a:lnTo>
                      <a:pt x="1" y="188"/>
                    </a:lnTo>
                    <a:lnTo>
                      <a:pt x="2" y="188"/>
                    </a:lnTo>
                    <a:lnTo>
                      <a:pt x="4" y="183"/>
                    </a:lnTo>
                    <a:lnTo>
                      <a:pt x="14" y="162"/>
                    </a:lnTo>
                    <a:lnTo>
                      <a:pt x="14" y="160"/>
                    </a:lnTo>
                    <a:lnTo>
                      <a:pt x="18" y="130"/>
                    </a:lnTo>
                    <a:lnTo>
                      <a:pt x="11" y="102"/>
                    </a:lnTo>
                    <a:lnTo>
                      <a:pt x="11" y="100"/>
                    </a:lnTo>
                    <a:lnTo>
                      <a:pt x="12" y="90"/>
                    </a:lnTo>
                    <a:lnTo>
                      <a:pt x="30" y="60"/>
                    </a:lnTo>
                    <a:lnTo>
                      <a:pt x="32" y="58"/>
                    </a:lnTo>
                    <a:lnTo>
                      <a:pt x="32" y="56"/>
                    </a:lnTo>
                    <a:lnTo>
                      <a:pt x="36" y="39"/>
                    </a:lnTo>
                    <a:lnTo>
                      <a:pt x="42" y="25"/>
                    </a:lnTo>
                    <a:lnTo>
                      <a:pt x="43" y="23"/>
                    </a:lnTo>
                    <a:lnTo>
                      <a:pt x="53" y="11"/>
                    </a:lnTo>
                    <a:lnTo>
                      <a:pt x="54" y="10"/>
                    </a:lnTo>
                    <a:lnTo>
                      <a:pt x="55" y="7"/>
                    </a:lnTo>
                    <a:lnTo>
                      <a:pt x="61" y="1"/>
                    </a:lnTo>
                    <a:lnTo>
                      <a:pt x="61" y="0"/>
                    </a:lnTo>
                    <a:lnTo>
                      <a:pt x="62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31" name="Freeform 5183">
                <a:extLst>
                  <a:ext uri="{FF2B5EF4-FFF2-40B4-BE49-F238E27FC236}">
                    <a16:creationId xmlns:a16="http://schemas.microsoft.com/office/drawing/2014/main" id="{2BEA01F6-A224-3AB6-6916-85C3C39BC3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4" y="2541"/>
                <a:ext cx="28" cy="60"/>
              </a:xfrm>
              <a:custGeom>
                <a:avLst/>
                <a:gdLst>
                  <a:gd name="T0" fmla="*/ 17 w 109"/>
                  <a:gd name="T1" fmla="*/ 226 h 241"/>
                  <a:gd name="T2" fmla="*/ 42 w 109"/>
                  <a:gd name="T3" fmla="*/ 230 h 241"/>
                  <a:gd name="T4" fmla="*/ 46 w 109"/>
                  <a:gd name="T5" fmla="*/ 234 h 241"/>
                  <a:gd name="T6" fmla="*/ 49 w 109"/>
                  <a:gd name="T7" fmla="*/ 241 h 241"/>
                  <a:gd name="T8" fmla="*/ 57 w 109"/>
                  <a:gd name="T9" fmla="*/ 236 h 241"/>
                  <a:gd name="T10" fmla="*/ 63 w 109"/>
                  <a:gd name="T11" fmla="*/ 223 h 241"/>
                  <a:gd name="T12" fmla="*/ 78 w 109"/>
                  <a:gd name="T13" fmla="*/ 211 h 241"/>
                  <a:gd name="T14" fmla="*/ 82 w 109"/>
                  <a:gd name="T15" fmla="*/ 205 h 241"/>
                  <a:gd name="T16" fmla="*/ 81 w 109"/>
                  <a:gd name="T17" fmla="*/ 204 h 241"/>
                  <a:gd name="T18" fmla="*/ 80 w 109"/>
                  <a:gd name="T19" fmla="*/ 195 h 241"/>
                  <a:gd name="T20" fmla="*/ 63 w 109"/>
                  <a:gd name="T21" fmla="*/ 184 h 241"/>
                  <a:gd name="T22" fmla="*/ 60 w 109"/>
                  <a:gd name="T23" fmla="*/ 177 h 241"/>
                  <a:gd name="T24" fmla="*/ 55 w 109"/>
                  <a:gd name="T25" fmla="*/ 172 h 241"/>
                  <a:gd name="T26" fmla="*/ 43 w 109"/>
                  <a:gd name="T27" fmla="*/ 169 h 241"/>
                  <a:gd name="T28" fmla="*/ 36 w 109"/>
                  <a:gd name="T29" fmla="*/ 164 h 241"/>
                  <a:gd name="T30" fmla="*/ 3 w 109"/>
                  <a:gd name="T31" fmla="*/ 144 h 241"/>
                  <a:gd name="T32" fmla="*/ 0 w 109"/>
                  <a:gd name="T33" fmla="*/ 142 h 241"/>
                  <a:gd name="T34" fmla="*/ 35 w 109"/>
                  <a:gd name="T35" fmla="*/ 112 h 241"/>
                  <a:gd name="T36" fmla="*/ 39 w 109"/>
                  <a:gd name="T37" fmla="*/ 121 h 241"/>
                  <a:gd name="T38" fmla="*/ 48 w 109"/>
                  <a:gd name="T39" fmla="*/ 142 h 241"/>
                  <a:gd name="T40" fmla="*/ 61 w 109"/>
                  <a:gd name="T41" fmla="*/ 140 h 241"/>
                  <a:gd name="T42" fmla="*/ 56 w 109"/>
                  <a:gd name="T43" fmla="*/ 133 h 241"/>
                  <a:gd name="T44" fmla="*/ 53 w 109"/>
                  <a:gd name="T45" fmla="*/ 131 h 241"/>
                  <a:gd name="T46" fmla="*/ 57 w 109"/>
                  <a:gd name="T47" fmla="*/ 124 h 241"/>
                  <a:gd name="T48" fmla="*/ 65 w 109"/>
                  <a:gd name="T49" fmla="*/ 116 h 241"/>
                  <a:gd name="T50" fmla="*/ 65 w 109"/>
                  <a:gd name="T51" fmla="*/ 106 h 241"/>
                  <a:gd name="T52" fmla="*/ 68 w 109"/>
                  <a:gd name="T53" fmla="*/ 103 h 241"/>
                  <a:gd name="T54" fmla="*/ 85 w 109"/>
                  <a:gd name="T55" fmla="*/ 96 h 241"/>
                  <a:gd name="T56" fmla="*/ 106 w 109"/>
                  <a:gd name="T57" fmla="*/ 89 h 241"/>
                  <a:gd name="T58" fmla="*/ 108 w 109"/>
                  <a:gd name="T59" fmla="*/ 88 h 241"/>
                  <a:gd name="T60" fmla="*/ 109 w 109"/>
                  <a:gd name="T61" fmla="*/ 86 h 241"/>
                  <a:gd name="T62" fmla="*/ 106 w 109"/>
                  <a:gd name="T63" fmla="*/ 82 h 241"/>
                  <a:gd name="T64" fmla="*/ 105 w 109"/>
                  <a:gd name="T65" fmla="*/ 75 h 241"/>
                  <a:gd name="T66" fmla="*/ 99 w 109"/>
                  <a:gd name="T67" fmla="*/ 61 h 241"/>
                  <a:gd name="T68" fmla="*/ 68 w 109"/>
                  <a:gd name="T69" fmla="*/ 59 h 241"/>
                  <a:gd name="T70" fmla="*/ 65 w 109"/>
                  <a:gd name="T71" fmla="*/ 57 h 241"/>
                  <a:gd name="T72" fmla="*/ 68 w 109"/>
                  <a:gd name="T73" fmla="*/ 52 h 241"/>
                  <a:gd name="T74" fmla="*/ 60 w 109"/>
                  <a:gd name="T75" fmla="*/ 18 h 241"/>
                  <a:gd name="T76" fmla="*/ 68 w 109"/>
                  <a:gd name="T77" fmla="*/ 14 h 241"/>
                  <a:gd name="T78" fmla="*/ 74 w 109"/>
                  <a:gd name="T79" fmla="*/ 8 h 241"/>
                  <a:gd name="T80" fmla="*/ 74 w 109"/>
                  <a:gd name="T81" fmla="*/ 0 h 241"/>
                  <a:gd name="T82" fmla="*/ 41 w 109"/>
                  <a:gd name="T83" fmla="*/ 6 h 241"/>
                  <a:gd name="T84" fmla="*/ 38 w 109"/>
                  <a:gd name="T85" fmla="*/ 4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09" h="241">
                    <a:moveTo>
                      <a:pt x="14" y="224"/>
                    </a:moveTo>
                    <a:lnTo>
                      <a:pt x="17" y="226"/>
                    </a:lnTo>
                    <a:lnTo>
                      <a:pt x="19" y="226"/>
                    </a:lnTo>
                    <a:lnTo>
                      <a:pt x="42" y="230"/>
                    </a:lnTo>
                    <a:lnTo>
                      <a:pt x="48" y="233"/>
                    </a:lnTo>
                    <a:lnTo>
                      <a:pt x="46" y="234"/>
                    </a:lnTo>
                    <a:lnTo>
                      <a:pt x="46" y="240"/>
                    </a:lnTo>
                    <a:lnTo>
                      <a:pt x="49" y="241"/>
                    </a:lnTo>
                    <a:lnTo>
                      <a:pt x="52" y="241"/>
                    </a:lnTo>
                    <a:lnTo>
                      <a:pt x="57" y="236"/>
                    </a:lnTo>
                    <a:lnTo>
                      <a:pt x="61" y="229"/>
                    </a:lnTo>
                    <a:lnTo>
                      <a:pt x="63" y="223"/>
                    </a:lnTo>
                    <a:lnTo>
                      <a:pt x="65" y="220"/>
                    </a:lnTo>
                    <a:lnTo>
                      <a:pt x="78" y="211"/>
                    </a:lnTo>
                    <a:lnTo>
                      <a:pt x="81" y="205"/>
                    </a:lnTo>
                    <a:lnTo>
                      <a:pt x="82" y="205"/>
                    </a:lnTo>
                    <a:lnTo>
                      <a:pt x="82" y="204"/>
                    </a:lnTo>
                    <a:lnTo>
                      <a:pt x="81" y="204"/>
                    </a:lnTo>
                    <a:lnTo>
                      <a:pt x="80" y="202"/>
                    </a:lnTo>
                    <a:lnTo>
                      <a:pt x="80" y="195"/>
                    </a:lnTo>
                    <a:lnTo>
                      <a:pt x="65" y="184"/>
                    </a:lnTo>
                    <a:lnTo>
                      <a:pt x="63" y="184"/>
                    </a:lnTo>
                    <a:lnTo>
                      <a:pt x="60" y="181"/>
                    </a:lnTo>
                    <a:lnTo>
                      <a:pt x="60" y="177"/>
                    </a:lnTo>
                    <a:lnTo>
                      <a:pt x="56" y="173"/>
                    </a:lnTo>
                    <a:lnTo>
                      <a:pt x="55" y="172"/>
                    </a:lnTo>
                    <a:lnTo>
                      <a:pt x="49" y="172"/>
                    </a:lnTo>
                    <a:lnTo>
                      <a:pt x="43" y="169"/>
                    </a:lnTo>
                    <a:lnTo>
                      <a:pt x="38" y="164"/>
                    </a:lnTo>
                    <a:lnTo>
                      <a:pt x="36" y="164"/>
                    </a:lnTo>
                    <a:lnTo>
                      <a:pt x="4" y="144"/>
                    </a:lnTo>
                    <a:lnTo>
                      <a:pt x="3" y="144"/>
                    </a:lnTo>
                    <a:lnTo>
                      <a:pt x="1" y="142"/>
                    </a:lnTo>
                    <a:lnTo>
                      <a:pt x="0" y="142"/>
                    </a:lnTo>
                    <a:lnTo>
                      <a:pt x="31" y="114"/>
                    </a:lnTo>
                    <a:lnTo>
                      <a:pt x="35" y="112"/>
                    </a:lnTo>
                    <a:lnTo>
                      <a:pt x="36" y="112"/>
                    </a:lnTo>
                    <a:lnTo>
                      <a:pt x="39" y="121"/>
                    </a:lnTo>
                    <a:lnTo>
                      <a:pt x="48" y="141"/>
                    </a:lnTo>
                    <a:lnTo>
                      <a:pt x="48" y="142"/>
                    </a:lnTo>
                    <a:lnTo>
                      <a:pt x="49" y="142"/>
                    </a:lnTo>
                    <a:lnTo>
                      <a:pt x="61" y="140"/>
                    </a:lnTo>
                    <a:lnTo>
                      <a:pt x="61" y="138"/>
                    </a:lnTo>
                    <a:lnTo>
                      <a:pt x="56" y="133"/>
                    </a:lnTo>
                    <a:lnTo>
                      <a:pt x="53" y="133"/>
                    </a:lnTo>
                    <a:lnTo>
                      <a:pt x="53" y="131"/>
                    </a:lnTo>
                    <a:lnTo>
                      <a:pt x="56" y="127"/>
                    </a:lnTo>
                    <a:lnTo>
                      <a:pt x="57" y="124"/>
                    </a:lnTo>
                    <a:lnTo>
                      <a:pt x="63" y="120"/>
                    </a:lnTo>
                    <a:lnTo>
                      <a:pt x="65" y="116"/>
                    </a:lnTo>
                    <a:lnTo>
                      <a:pt x="67" y="112"/>
                    </a:lnTo>
                    <a:lnTo>
                      <a:pt x="65" y="106"/>
                    </a:lnTo>
                    <a:lnTo>
                      <a:pt x="65" y="103"/>
                    </a:lnTo>
                    <a:lnTo>
                      <a:pt x="68" y="103"/>
                    </a:lnTo>
                    <a:lnTo>
                      <a:pt x="72" y="100"/>
                    </a:lnTo>
                    <a:lnTo>
                      <a:pt x="85" y="96"/>
                    </a:lnTo>
                    <a:lnTo>
                      <a:pt x="101" y="96"/>
                    </a:lnTo>
                    <a:lnTo>
                      <a:pt x="106" y="89"/>
                    </a:lnTo>
                    <a:lnTo>
                      <a:pt x="108" y="89"/>
                    </a:lnTo>
                    <a:lnTo>
                      <a:pt x="108" y="88"/>
                    </a:lnTo>
                    <a:lnTo>
                      <a:pt x="109" y="88"/>
                    </a:lnTo>
                    <a:lnTo>
                      <a:pt x="109" y="86"/>
                    </a:lnTo>
                    <a:lnTo>
                      <a:pt x="108" y="86"/>
                    </a:lnTo>
                    <a:lnTo>
                      <a:pt x="106" y="82"/>
                    </a:lnTo>
                    <a:lnTo>
                      <a:pt x="106" y="77"/>
                    </a:lnTo>
                    <a:lnTo>
                      <a:pt x="105" y="75"/>
                    </a:lnTo>
                    <a:lnTo>
                      <a:pt x="103" y="73"/>
                    </a:lnTo>
                    <a:lnTo>
                      <a:pt x="99" y="61"/>
                    </a:lnTo>
                    <a:lnTo>
                      <a:pt x="85" y="56"/>
                    </a:lnTo>
                    <a:lnTo>
                      <a:pt x="68" y="59"/>
                    </a:lnTo>
                    <a:lnTo>
                      <a:pt x="67" y="59"/>
                    </a:lnTo>
                    <a:lnTo>
                      <a:pt x="65" y="57"/>
                    </a:lnTo>
                    <a:lnTo>
                      <a:pt x="65" y="54"/>
                    </a:lnTo>
                    <a:lnTo>
                      <a:pt x="68" y="52"/>
                    </a:lnTo>
                    <a:lnTo>
                      <a:pt x="60" y="23"/>
                    </a:lnTo>
                    <a:lnTo>
                      <a:pt x="60" y="18"/>
                    </a:lnTo>
                    <a:lnTo>
                      <a:pt x="64" y="14"/>
                    </a:lnTo>
                    <a:lnTo>
                      <a:pt x="68" y="14"/>
                    </a:lnTo>
                    <a:lnTo>
                      <a:pt x="74" y="11"/>
                    </a:lnTo>
                    <a:lnTo>
                      <a:pt x="74" y="8"/>
                    </a:lnTo>
                    <a:lnTo>
                      <a:pt x="75" y="1"/>
                    </a:lnTo>
                    <a:lnTo>
                      <a:pt x="74" y="0"/>
                    </a:lnTo>
                    <a:lnTo>
                      <a:pt x="67" y="7"/>
                    </a:lnTo>
                    <a:lnTo>
                      <a:pt x="41" y="6"/>
                    </a:lnTo>
                    <a:lnTo>
                      <a:pt x="39" y="4"/>
                    </a:lnTo>
                    <a:lnTo>
                      <a:pt x="38" y="4"/>
                    </a:lnTo>
                    <a:lnTo>
                      <a:pt x="39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32" name="Freeform 5184">
                <a:extLst>
                  <a:ext uri="{FF2B5EF4-FFF2-40B4-BE49-F238E27FC236}">
                    <a16:creationId xmlns:a16="http://schemas.microsoft.com/office/drawing/2014/main" id="{7F330724-4074-F927-3D7C-24A5C825D9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5" y="2528"/>
                <a:ext cx="49" cy="14"/>
              </a:xfrm>
              <a:custGeom>
                <a:avLst/>
                <a:gdLst>
                  <a:gd name="T0" fmla="*/ 197 w 197"/>
                  <a:gd name="T1" fmla="*/ 52 h 52"/>
                  <a:gd name="T2" fmla="*/ 193 w 197"/>
                  <a:gd name="T3" fmla="*/ 50 h 52"/>
                  <a:gd name="T4" fmla="*/ 189 w 197"/>
                  <a:gd name="T5" fmla="*/ 46 h 52"/>
                  <a:gd name="T6" fmla="*/ 185 w 197"/>
                  <a:gd name="T7" fmla="*/ 43 h 52"/>
                  <a:gd name="T8" fmla="*/ 170 w 197"/>
                  <a:gd name="T9" fmla="*/ 28 h 52"/>
                  <a:gd name="T10" fmla="*/ 155 w 197"/>
                  <a:gd name="T11" fmla="*/ 18 h 52"/>
                  <a:gd name="T12" fmla="*/ 152 w 197"/>
                  <a:gd name="T13" fmla="*/ 15 h 52"/>
                  <a:gd name="T14" fmla="*/ 144 w 197"/>
                  <a:gd name="T15" fmla="*/ 10 h 52"/>
                  <a:gd name="T16" fmla="*/ 140 w 197"/>
                  <a:gd name="T17" fmla="*/ 5 h 52"/>
                  <a:gd name="T18" fmla="*/ 136 w 197"/>
                  <a:gd name="T19" fmla="*/ 3 h 52"/>
                  <a:gd name="T20" fmla="*/ 134 w 197"/>
                  <a:gd name="T21" fmla="*/ 1 h 52"/>
                  <a:gd name="T22" fmla="*/ 132 w 197"/>
                  <a:gd name="T23" fmla="*/ 0 h 52"/>
                  <a:gd name="T24" fmla="*/ 129 w 197"/>
                  <a:gd name="T25" fmla="*/ 1 h 52"/>
                  <a:gd name="T26" fmla="*/ 123 w 197"/>
                  <a:gd name="T27" fmla="*/ 7 h 52"/>
                  <a:gd name="T28" fmla="*/ 106 w 197"/>
                  <a:gd name="T29" fmla="*/ 28 h 52"/>
                  <a:gd name="T30" fmla="*/ 96 w 197"/>
                  <a:gd name="T31" fmla="*/ 36 h 52"/>
                  <a:gd name="T32" fmla="*/ 95 w 197"/>
                  <a:gd name="T33" fmla="*/ 36 h 52"/>
                  <a:gd name="T34" fmla="*/ 81 w 197"/>
                  <a:gd name="T35" fmla="*/ 24 h 52"/>
                  <a:gd name="T36" fmla="*/ 81 w 197"/>
                  <a:gd name="T37" fmla="*/ 19 h 52"/>
                  <a:gd name="T38" fmla="*/ 83 w 197"/>
                  <a:gd name="T39" fmla="*/ 19 h 52"/>
                  <a:gd name="T40" fmla="*/ 83 w 197"/>
                  <a:gd name="T41" fmla="*/ 17 h 52"/>
                  <a:gd name="T42" fmla="*/ 79 w 197"/>
                  <a:gd name="T43" fmla="*/ 11 h 52"/>
                  <a:gd name="T44" fmla="*/ 77 w 197"/>
                  <a:gd name="T45" fmla="*/ 14 h 52"/>
                  <a:gd name="T46" fmla="*/ 77 w 197"/>
                  <a:gd name="T47" fmla="*/ 17 h 52"/>
                  <a:gd name="T48" fmla="*/ 74 w 197"/>
                  <a:gd name="T49" fmla="*/ 21 h 52"/>
                  <a:gd name="T50" fmla="*/ 69 w 197"/>
                  <a:gd name="T51" fmla="*/ 26 h 52"/>
                  <a:gd name="T52" fmla="*/ 69 w 197"/>
                  <a:gd name="T53" fmla="*/ 28 h 52"/>
                  <a:gd name="T54" fmla="*/ 59 w 197"/>
                  <a:gd name="T55" fmla="*/ 28 h 52"/>
                  <a:gd name="T56" fmla="*/ 52 w 197"/>
                  <a:gd name="T57" fmla="*/ 26 h 52"/>
                  <a:gd name="T58" fmla="*/ 48 w 197"/>
                  <a:gd name="T59" fmla="*/ 24 h 52"/>
                  <a:gd name="T60" fmla="*/ 46 w 197"/>
                  <a:gd name="T61" fmla="*/ 24 h 52"/>
                  <a:gd name="T62" fmla="*/ 45 w 197"/>
                  <a:gd name="T63" fmla="*/ 21 h 52"/>
                  <a:gd name="T64" fmla="*/ 34 w 197"/>
                  <a:gd name="T65" fmla="*/ 11 h 52"/>
                  <a:gd name="T66" fmla="*/ 22 w 197"/>
                  <a:gd name="T67" fmla="*/ 4 h 52"/>
                  <a:gd name="T68" fmla="*/ 20 w 197"/>
                  <a:gd name="T69" fmla="*/ 3 h 52"/>
                  <a:gd name="T70" fmla="*/ 12 w 197"/>
                  <a:gd name="T71" fmla="*/ 3 h 52"/>
                  <a:gd name="T72" fmla="*/ 6 w 197"/>
                  <a:gd name="T73" fmla="*/ 5 h 52"/>
                  <a:gd name="T74" fmla="*/ 4 w 197"/>
                  <a:gd name="T75" fmla="*/ 5 h 52"/>
                  <a:gd name="T76" fmla="*/ 2 w 197"/>
                  <a:gd name="T77" fmla="*/ 7 h 52"/>
                  <a:gd name="T78" fmla="*/ 0 w 197"/>
                  <a:gd name="T79" fmla="*/ 5 h 52"/>
                  <a:gd name="T80" fmla="*/ 0 w 197"/>
                  <a:gd name="T81" fmla="*/ 3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7" h="52">
                    <a:moveTo>
                      <a:pt x="197" y="52"/>
                    </a:moveTo>
                    <a:lnTo>
                      <a:pt x="193" y="50"/>
                    </a:lnTo>
                    <a:lnTo>
                      <a:pt x="189" y="46"/>
                    </a:lnTo>
                    <a:lnTo>
                      <a:pt x="185" y="43"/>
                    </a:lnTo>
                    <a:lnTo>
                      <a:pt x="170" y="28"/>
                    </a:lnTo>
                    <a:lnTo>
                      <a:pt x="155" y="18"/>
                    </a:lnTo>
                    <a:lnTo>
                      <a:pt x="152" y="15"/>
                    </a:lnTo>
                    <a:lnTo>
                      <a:pt x="144" y="10"/>
                    </a:lnTo>
                    <a:lnTo>
                      <a:pt x="140" y="5"/>
                    </a:lnTo>
                    <a:lnTo>
                      <a:pt x="136" y="3"/>
                    </a:lnTo>
                    <a:lnTo>
                      <a:pt x="134" y="1"/>
                    </a:lnTo>
                    <a:lnTo>
                      <a:pt x="132" y="0"/>
                    </a:lnTo>
                    <a:lnTo>
                      <a:pt x="129" y="1"/>
                    </a:lnTo>
                    <a:lnTo>
                      <a:pt x="123" y="7"/>
                    </a:lnTo>
                    <a:lnTo>
                      <a:pt x="106" y="28"/>
                    </a:lnTo>
                    <a:lnTo>
                      <a:pt x="96" y="36"/>
                    </a:lnTo>
                    <a:lnTo>
                      <a:pt x="95" y="36"/>
                    </a:lnTo>
                    <a:lnTo>
                      <a:pt x="81" y="24"/>
                    </a:lnTo>
                    <a:lnTo>
                      <a:pt x="81" y="19"/>
                    </a:lnTo>
                    <a:lnTo>
                      <a:pt x="83" y="19"/>
                    </a:lnTo>
                    <a:lnTo>
                      <a:pt x="83" y="17"/>
                    </a:lnTo>
                    <a:lnTo>
                      <a:pt x="79" y="11"/>
                    </a:lnTo>
                    <a:lnTo>
                      <a:pt x="77" y="14"/>
                    </a:lnTo>
                    <a:lnTo>
                      <a:pt x="77" y="17"/>
                    </a:lnTo>
                    <a:lnTo>
                      <a:pt x="74" y="21"/>
                    </a:lnTo>
                    <a:lnTo>
                      <a:pt x="69" y="26"/>
                    </a:lnTo>
                    <a:lnTo>
                      <a:pt x="69" y="28"/>
                    </a:lnTo>
                    <a:lnTo>
                      <a:pt x="59" y="28"/>
                    </a:lnTo>
                    <a:lnTo>
                      <a:pt x="52" y="26"/>
                    </a:lnTo>
                    <a:lnTo>
                      <a:pt x="48" y="24"/>
                    </a:lnTo>
                    <a:lnTo>
                      <a:pt x="46" y="24"/>
                    </a:lnTo>
                    <a:lnTo>
                      <a:pt x="45" y="21"/>
                    </a:lnTo>
                    <a:lnTo>
                      <a:pt x="34" y="11"/>
                    </a:lnTo>
                    <a:lnTo>
                      <a:pt x="22" y="4"/>
                    </a:lnTo>
                    <a:lnTo>
                      <a:pt x="20" y="3"/>
                    </a:lnTo>
                    <a:lnTo>
                      <a:pt x="12" y="3"/>
                    </a:lnTo>
                    <a:lnTo>
                      <a:pt x="6" y="5"/>
                    </a:lnTo>
                    <a:lnTo>
                      <a:pt x="4" y="5"/>
                    </a:lnTo>
                    <a:lnTo>
                      <a:pt x="2" y="7"/>
                    </a:lnTo>
                    <a:lnTo>
                      <a:pt x="0" y="5"/>
                    </a:lnTo>
                    <a:lnTo>
                      <a:pt x="0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33" name="Freeform 5185">
                <a:extLst>
                  <a:ext uri="{FF2B5EF4-FFF2-40B4-BE49-F238E27FC236}">
                    <a16:creationId xmlns:a16="http://schemas.microsoft.com/office/drawing/2014/main" id="{40A73261-B01F-6B7E-9108-F7D4F61E59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3" y="2604"/>
                <a:ext cx="55" cy="21"/>
              </a:xfrm>
              <a:custGeom>
                <a:avLst/>
                <a:gdLst>
                  <a:gd name="T0" fmla="*/ 220 w 220"/>
                  <a:gd name="T1" fmla="*/ 15 h 85"/>
                  <a:gd name="T2" fmla="*/ 219 w 220"/>
                  <a:gd name="T3" fmla="*/ 11 h 85"/>
                  <a:gd name="T4" fmla="*/ 213 w 220"/>
                  <a:gd name="T5" fmla="*/ 5 h 85"/>
                  <a:gd name="T6" fmla="*/ 206 w 220"/>
                  <a:gd name="T7" fmla="*/ 2 h 85"/>
                  <a:gd name="T8" fmla="*/ 204 w 220"/>
                  <a:gd name="T9" fmla="*/ 2 h 85"/>
                  <a:gd name="T10" fmla="*/ 199 w 220"/>
                  <a:gd name="T11" fmla="*/ 0 h 85"/>
                  <a:gd name="T12" fmla="*/ 195 w 220"/>
                  <a:gd name="T13" fmla="*/ 0 h 85"/>
                  <a:gd name="T14" fmla="*/ 179 w 220"/>
                  <a:gd name="T15" fmla="*/ 11 h 85"/>
                  <a:gd name="T16" fmla="*/ 151 w 220"/>
                  <a:gd name="T17" fmla="*/ 12 h 85"/>
                  <a:gd name="T18" fmla="*/ 145 w 220"/>
                  <a:gd name="T19" fmla="*/ 14 h 85"/>
                  <a:gd name="T20" fmla="*/ 131 w 220"/>
                  <a:gd name="T21" fmla="*/ 14 h 85"/>
                  <a:gd name="T22" fmla="*/ 127 w 220"/>
                  <a:gd name="T23" fmla="*/ 12 h 85"/>
                  <a:gd name="T24" fmla="*/ 123 w 220"/>
                  <a:gd name="T25" fmla="*/ 12 h 85"/>
                  <a:gd name="T26" fmla="*/ 121 w 220"/>
                  <a:gd name="T27" fmla="*/ 14 h 85"/>
                  <a:gd name="T28" fmla="*/ 121 w 220"/>
                  <a:gd name="T29" fmla="*/ 15 h 85"/>
                  <a:gd name="T30" fmla="*/ 120 w 220"/>
                  <a:gd name="T31" fmla="*/ 15 h 85"/>
                  <a:gd name="T32" fmla="*/ 120 w 220"/>
                  <a:gd name="T33" fmla="*/ 16 h 85"/>
                  <a:gd name="T34" fmla="*/ 114 w 220"/>
                  <a:gd name="T35" fmla="*/ 22 h 85"/>
                  <a:gd name="T36" fmla="*/ 110 w 220"/>
                  <a:gd name="T37" fmla="*/ 33 h 85"/>
                  <a:gd name="T38" fmla="*/ 106 w 220"/>
                  <a:gd name="T39" fmla="*/ 50 h 85"/>
                  <a:gd name="T40" fmla="*/ 98 w 220"/>
                  <a:gd name="T41" fmla="*/ 60 h 85"/>
                  <a:gd name="T42" fmla="*/ 100 w 220"/>
                  <a:gd name="T43" fmla="*/ 74 h 85"/>
                  <a:gd name="T44" fmla="*/ 100 w 220"/>
                  <a:gd name="T45" fmla="*/ 75 h 85"/>
                  <a:gd name="T46" fmla="*/ 99 w 220"/>
                  <a:gd name="T47" fmla="*/ 78 h 85"/>
                  <a:gd name="T48" fmla="*/ 96 w 220"/>
                  <a:gd name="T49" fmla="*/ 81 h 85"/>
                  <a:gd name="T50" fmla="*/ 95 w 220"/>
                  <a:gd name="T51" fmla="*/ 85 h 85"/>
                  <a:gd name="T52" fmla="*/ 89 w 220"/>
                  <a:gd name="T53" fmla="*/ 82 h 85"/>
                  <a:gd name="T54" fmla="*/ 88 w 220"/>
                  <a:gd name="T55" fmla="*/ 81 h 85"/>
                  <a:gd name="T56" fmla="*/ 86 w 220"/>
                  <a:gd name="T57" fmla="*/ 81 h 85"/>
                  <a:gd name="T58" fmla="*/ 81 w 220"/>
                  <a:gd name="T59" fmla="*/ 75 h 85"/>
                  <a:gd name="T60" fmla="*/ 79 w 220"/>
                  <a:gd name="T61" fmla="*/ 75 h 85"/>
                  <a:gd name="T62" fmla="*/ 76 w 220"/>
                  <a:gd name="T63" fmla="*/ 72 h 85"/>
                  <a:gd name="T64" fmla="*/ 74 w 220"/>
                  <a:gd name="T65" fmla="*/ 72 h 85"/>
                  <a:gd name="T66" fmla="*/ 49 w 220"/>
                  <a:gd name="T67" fmla="*/ 61 h 85"/>
                  <a:gd name="T68" fmla="*/ 42 w 220"/>
                  <a:gd name="T69" fmla="*/ 61 h 85"/>
                  <a:gd name="T70" fmla="*/ 33 w 220"/>
                  <a:gd name="T71" fmla="*/ 64 h 85"/>
                  <a:gd name="T72" fmla="*/ 29 w 220"/>
                  <a:gd name="T73" fmla="*/ 60 h 85"/>
                  <a:gd name="T74" fmla="*/ 29 w 220"/>
                  <a:gd name="T75" fmla="*/ 57 h 85"/>
                  <a:gd name="T76" fmla="*/ 31 w 220"/>
                  <a:gd name="T77" fmla="*/ 51 h 85"/>
                  <a:gd name="T78" fmla="*/ 32 w 220"/>
                  <a:gd name="T79" fmla="*/ 50 h 85"/>
                  <a:gd name="T80" fmla="*/ 32 w 220"/>
                  <a:gd name="T81" fmla="*/ 48 h 85"/>
                  <a:gd name="T82" fmla="*/ 33 w 220"/>
                  <a:gd name="T83" fmla="*/ 48 h 85"/>
                  <a:gd name="T84" fmla="*/ 35 w 220"/>
                  <a:gd name="T85" fmla="*/ 47 h 85"/>
                  <a:gd name="T86" fmla="*/ 38 w 220"/>
                  <a:gd name="T87" fmla="*/ 37 h 85"/>
                  <a:gd name="T88" fmla="*/ 38 w 220"/>
                  <a:gd name="T89" fmla="*/ 29 h 85"/>
                  <a:gd name="T90" fmla="*/ 29 w 220"/>
                  <a:gd name="T91" fmla="*/ 21 h 85"/>
                  <a:gd name="T92" fmla="*/ 19 w 220"/>
                  <a:gd name="T93" fmla="*/ 22 h 85"/>
                  <a:gd name="T94" fmla="*/ 11 w 220"/>
                  <a:gd name="T95" fmla="*/ 19 h 85"/>
                  <a:gd name="T96" fmla="*/ 0 w 220"/>
                  <a:gd name="T97" fmla="*/ 14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20" h="85">
                    <a:moveTo>
                      <a:pt x="220" y="15"/>
                    </a:moveTo>
                    <a:lnTo>
                      <a:pt x="219" y="11"/>
                    </a:lnTo>
                    <a:lnTo>
                      <a:pt x="213" y="5"/>
                    </a:lnTo>
                    <a:lnTo>
                      <a:pt x="206" y="2"/>
                    </a:lnTo>
                    <a:lnTo>
                      <a:pt x="204" y="2"/>
                    </a:lnTo>
                    <a:lnTo>
                      <a:pt x="199" y="0"/>
                    </a:lnTo>
                    <a:lnTo>
                      <a:pt x="195" y="0"/>
                    </a:lnTo>
                    <a:lnTo>
                      <a:pt x="179" y="11"/>
                    </a:lnTo>
                    <a:lnTo>
                      <a:pt x="151" y="12"/>
                    </a:lnTo>
                    <a:lnTo>
                      <a:pt x="145" y="14"/>
                    </a:lnTo>
                    <a:lnTo>
                      <a:pt x="131" y="14"/>
                    </a:lnTo>
                    <a:lnTo>
                      <a:pt x="127" y="12"/>
                    </a:lnTo>
                    <a:lnTo>
                      <a:pt x="123" y="12"/>
                    </a:lnTo>
                    <a:lnTo>
                      <a:pt x="121" y="14"/>
                    </a:lnTo>
                    <a:lnTo>
                      <a:pt x="121" y="15"/>
                    </a:lnTo>
                    <a:lnTo>
                      <a:pt x="120" y="15"/>
                    </a:lnTo>
                    <a:lnTo>
                      <a:pt x="120" y="16"/>
                    </a:lnTo>
                    <a:lnTo>
                      <a:pt x="114" y="22"/>
                    </a:lnTo>
                    <a:lnTo>
                      <a:pt x="110" y="33"/>
                    </a:lnTo>
                    <a:lnTo>
                      <a:pt x="106" y="50"/>
                    </a:lnTo>
                    <a:lnTo>
                      <a:pt x="98" y="60"/>
                    </a:lnTo>
                    <a:lnTo>
                      <a:pt x="100" y="74"/>
                    </a:lnTo>
                    <a:lnTo>
                      <a:pt x="100" y="75"/>
                    </a:lnTo>
                    <a:lnTo>
                      <a:pt x="99" y="78"/>
                    </a:lnTo>
                    <a:lnTo>
                      <a:pt x="96" y="81"/>
                    </a:lnTo>
                    <a:lnTo>
                      <a:pt x="95" y="85"/>
                    </a:lnTo>
                    <a:lnTo>
                      <a:pt x="89" y="82"/>
                    </a:lnTo>
                    <a:lnTo>
                      <a:pt x="88" y="81"/>
                    </a:lnTo>
                    <a:lnTo>
                      <a:pt x="86" y="81"/>
                    </a:lnTo>
                    <a:lnTo>
                      <a:pt x="81" y="75"/>
                    </a:lnTo>
                    <a:lnTo>
                      <a:pt x="79" y="75"/>
                    </a:lnTo>
                    <a:lnTo>
                      <a:pt x="76" y="72"/>
                    </a:lnTo>
                    <a:lnTo>
                      <a:pt x="74" y="72"/>
                    </a:lnTo>
                    <a:lnTo>
                      <a:pt x="49" y="61"/>
                    </a:lnTo>
                    <a:lnTo>
                      <a:pt x="42" y="61"/>
                    </a:lnTo>
                    <a:lnTo>
                      <a:pt x="33" y="64"/>
                    </a:lnTo>
                    <a:lnTo>
                      <a:pt x="29" y="60"/>
                    </a:lnTo>
                    <a:lnTo>
                      <a:pt x="29" y="57"/>
                    </a:lnTo>
                    <a:lnTo>
                      <a:pt x="31" y="51"/>
                    </a:lnTo>
                    <a:lnTo>
                      <a:pt x="32" y="50"/>
                    </a:lnTo>
                    <a:lnTo>
                      <a:pt x="32" y="48"/>
                    </a:lnTo>
                    <a:lnTo>
                      <a:pt x="33" y="48"/>
                    </a:lnTo>
                    <a:lnTo>
                      <a:pt x="35" y="47"/>
                    </a:lnTo>
                    <a:lnTo>
                      <a:pt x="38" y="37"/>
                    </a:lnTo>
                    <a:lnTo>
                      <a:pt x="38" y="29"/>
                    </a:lnTo>
                    <a:lnTo>
                      <a:pt x="29" y="21"/>
                    </a:lnTo>
                    <a:lnTo>
                      <a:pt x="19" y="22"/>
                    </a:lnTo>
                    <a:lnTo>
                      <a:pt x="11" y="19"/>
                    </a:lnTo>
                    <a:lnTo>
                      <a:pt x="0" y="1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34" name="Freeform 5186">
                <a:extLst>
                  <a:ext uri="{FF2B5EF4-FFF2-40B4-BE49-F238E27FC236}">
                    <a16:creationId xmlns:a16="http://schemas.microsoft.com/office/drawing/2014/main" id="{15B42BD9-25DC-337D-B25F-3512E7F0DB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3" y="2597"/>
                <a:ext cx="5" cy="11"/>
              </a:xfrm>
              <a:custGeom>
                <a:avLst/>
                <a:gdLst>
                  <a:gd name="T0" fmla="*/ 3 w 21"/>
                  <a:gd name="T1" fmla="*/ 43 h 43"/>
                  <a:gd name="T2" fmla="*/ 3 w 21"/>
                  <a:gd name="T3" fmla="*/ 41 h 43"/>
                  <a:gd name="T4" fmla="*/ 1 w 21"/>
                  <a:gd name="T5" fmla="*/ 41 h 43"/>
                  <a:gd name="T6" fmla="*/ 0 w 21"/>
                  <a:gd name="T7" fmla="*/ 40 h 43"/>
                  <a:gd name="T8" fmla="*/ 1 w 21"/>
                  <a:gd name="T9" fmla="*/ 40 h 43"/>
                  <a:gd name="T10" fmla="*/ 10 w 21"/>
                  <a:gd name="T11" fmla="*/ 26 h 43"/>
                  <a:gd name="T12" fmla="*/ 19 w 21"/>
                  <a:gd name="T13" fmla="*/ 15 h 43"/>
                  <a:gd name="T14" fmla="*/ 19 w 21"/>
                  <a:gd name="T15" fmla="*/ 0 h 43"/>
                  <a:gd name="T16" fmla="*/ 21 w 21"/>
                  <a:gd name="T17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43">
                    <a:moveTo>
                      <a:pt x="3" y="43"/>
                    </a:moveTo>
                    <a:lnTo>
                      <a:pt x="3" y="41"/>
                    </a:lnTo>
                    <a:lnTo>
                      <a:pt x="1" y="41"/>
                    </a:lnTo>
                    <a:lnTo>
                      <a:pt x="0" y="40"/>
                    </a:lnTo>
                    <a:lnTo>
                      <a:pt x="1" y="40"/>
                    </a:lnTo>
                    <a:lnTo>
                      <a:pt x="10" y="26"/>
                    </a:lnTo>
                    <a:lnTo>
                      <a:pt x="19" y="15"/>
                    </a:lnTo>
                    <a:lnTo>
                      <a:pt x="19" y="0"/>
                    </a:lnTo>
                    <a:lnTo>
                      <a:pt x="21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35" name="Freeform 5187">
                <a:extLst>
                  <a:ext uri="{FF2B5EF4-FFF2-40B4-BE49-F238E27FC236}">
                    <a16:creationId xmlns:a16="http://schemas.microsoft.com/office/drawing/2014/main" id="{FCE6E156-A53C-D876-1FBE-D623AF6BA6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9" y="2608"/>
                <a:ext cx="74" cy="44"/>
              </a:xfrm>
              <a:custGeom>
                <a:avLst/>
                <a:gdLst>
                  <a:gd name="T0" fmla="*/ 0 w 299"/>
                  <a:gd name="T1" fmla="*/ 159 h 177"/>
                  <a:gd name="T2" fmla="*/ 3 w 299"/>
                  <a:gd name="T3" fmla="*/ 170 h 177"/>
                  <a:gd name="T4" fmla="*/ 8 w 299"/>
                  <a:gd name="T5" fmla="*/ 174 h 177"/>
                  <a:gd name="T6" fmla="*/ 22 w 299"/>
                  <a:gd name="T7" fmla="*/ 167 h 177"/>
                  <a:gd name="T8" fmla="*/ 25 w 299"/>
                  <a:gd name="T9" fmla="*/ 163 h 177"/>
                  <a:gd name="T10" fmla="*/ 29 w 299"/>
                  <a:gd name="T11" fmla="*/ 159 h 177"/>
                  <a:gd name="T12" fmla="*/ 38 w 299"/>
                  <a:gd name="T13" fmla="*/ 157 h 177"/>
                  <a:gd name="T14" fmla="*/ 40 w 299"/>
                  <a:gd name="T15" fmla="*/ 159 h 177"/>
                  <a:gd name="T16" fmla="*/ 57 w 299"/>
                  <a:gd name="T17" fmla="*/ 166 h 177"/>
                  <a:gd name="T18" fmla="*/ 60 w 299"/>
                  <a:gd name="T19" fmla="*/ 174 h 177"/>
                  <a:gd name="T20" fmla="*/ 59 w 299"/>
                  <a:gd name="T21" fmla="*/ 177 h 177"/>
                  <a:gd name="T22" fmla="*/ 61 w 299"/>
                  <a:gd name="T23" fmla="*/ 175 h 177"/>
                  <a:gd name="T24" fmla="*/ 63 w 299"/>
                  <a:gd name="T25" fmla="*/ 170 h 177"/>
                  <a:gd name="T26" fmla="*/ 91 w 299"/>
                  <a:gd name="T27" fmla="*/ 153 h 177"/>
                  <a:gd name="T28" fmla="*/ 98 w 299"/>
                  <a:gd name="T29" fmla="*/ 156 h 177"/>
                  <a:gd name="T30" fmla="*/ 109 w 299"/>
                  <a:gd name="T31" fmla="*/ 132 h 177"/>
                  <a:gd name="T32" fmla="*/ 133 w 299"/>
                  <a:gd name="T33" fmla="*/ 125 h 177"/>
                  <a:gd name="T34" fmla="*/ 137 w 299"/>
                  <a:gd name="T35" fmla="*/ 93 h 177"/>
                  <a:gd name="T36" fmla="*/ 140 w 299"/>
                  <a:gd name="T37" fmla="*/ 89 h 177"/>
                  <a:gd name="T38" fmla="*/ 144 w 299"/>
                  <a:gd name="T39" fmla="*/ 86 h 177"/>
                  <a:gd name="T40" fmla="*/ 142 w 299"/>
                  <a:gd name="T41" fmla="*/ 82 h 177"/>
                  <a:gd name="T42" fmla="*/ 163 w 299"/>
                  <a:gd name="T43" fmla="*/ 43 h 177"/>
                  <a:gd name="T44" fmla="*/ 170 w 299"/>
                  <a:gd name="T45" fmla="*/ 37 h 177"/>
                  <a:gd name="T46" fmla="*/ 188 w 299"/>
                  <a:gd name="T47" fmla="*/ 30 h 177"/>
                  <a:gd name="T48" fmla="*/ 191 w 299"/>
                  <a:gd name="T49" fmla="*/ 29 h 177"/>
                  <a:gd name="T50" fmla="*/ 207 w 299"/>
                  <a:gd name="T51" fmla="*/ 27 h 177"/>
                  <a:gd name="T52" fmla="*/ 210 w 299"/>
                  <a:gd name="T53" fmla="*/ 29 h 177"/>
                  <a:gd name="T54" fmla="*/ 214 w 299"/>
                  <a:gd name="T55" fmla="*/ 26 h 177"/>
                  <a:gd name="T56" fmla="*/ 215 w 299"/>
                  <a:gd name="T57" fmla="*/ 23 h 177"/>
                  <a:gd name="T58" fmla="*/ 218 w 299"/>
                  <a:gd name="T59" fmla="*/ 22 h 177"/>
                  <a:gd name="T60" fmla="*/ 260 w 299"/>
                  <a:gd name="T61" fmla="*/ 36 h 177"/>
                  <a:gd name="T62" fmla="*/ 264 w 299"/>
                  <a:gd name="T63" fmla="*/ 37 h 177"/>
                  <a:gd name="T64" fmla="*/ 265 w 299"/>
                  <a:gd name="T65" fmla="*/ 26 h 177"/>
                  <a:gd name="T66" fmla="*/ 270 w 299"/>
                  <a:gd name="T67" fmla="*/ 23 h 177"/>
                  <a:gd name="T68" fmla="*/ 279 w 299"/>
                  <a:gd name="T69" fmla="*/ 25 h 177"/>
                  <a:gd name="T70" fmla="*/ 289 w 299"/>
                  <a:gd name="T71" fmla="*/ 13 h 177"/>
                  <a:gd name="T72" fmla="*/ 296 w 299"/>
                  <a:gd name="T73" fmla="*/ 1 h 1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99" h="177">
                    <a:moveTo>
                      <a:pt x="0" y="156"/>
                    </a:moveTo>
                    <a:lnTo>
                      <a:pt x="0" y="159"/>
                    </a:lnTo>
                    <a:lnTo>
                      <a:pt x="1" y="161"/>
                    </a:lnTo>
                    <a:lnTo>
                      <a:pt x="3" y="170"/>
                    </a:lnTo>
                    <a:lnTo>
                      <a:pt x="7" y="175"/>
                    </a:lnTo>
                    <a:lnTo>
                      <a:pt x="8" y="174"/>
                    </a:lnTo>
                    <a:lnTo>
                      <a:pt x="21" y="170"/>
                    </a:lnTo>
                    <a:lnTo>
                      <a:pt x="22" y="167"/>
                    </a:lnTo>
                    <a:lnTo>
                      <a:pt x="24" y="166"/>
                    </a:lnTo>
                    <a:lnTo>
                      <a:pt x="25" y="163"/>
                    </a:lnTo>
                    <a:lnTo>
                      <a:pt x="28" y="159"/>
                    </a:lnTo>
                    <a:lnTo>
                      <a:pt x="29" y="159"/>
                    </a:lnTo>
                    <a:lnTo>
                      <a:pt x="35" y="157"/>
                    </a:lnTo>
                    <a:lnTo>
                      <a:pt x="38" y="157"/>
                    </a:lnTo>
                    <a:lnTo>
                      <a:pt x="39" y="159"/>
                    </a:lnTo>
                    <a:lnTo>
                      <a:pt x="40" y="159"/>
                    </a:lnTo>
                    <a:lnTo>
                      <a:pt x="56" y="166"/>
                    </a:lnTo>
                    <a:lnTo>
                      <a:pt x="57" y="166"/>
                    </a:lnTo>
                    <a:lnTo>
                      <a:pt x="60" y="168"/>
                    </a:lnTo>
                    <a:lnTo>
                      <a:pt x="60" y="174"/>
                    </a:lnTo>
                    <a:lnTo>
                      <a:pt x="59" y="175"/>
                    </a:lnTo>
                    <a:lnTo>
                      <a:pt x="59" y="177"/>
                    </a:lnTo>
                    <a:lnTo>
                      <a:pt x="60" y="177"/>
                    </a:lnTo>
                    <a:lnTo>
                      <a:pt x="61" y="175"/>
                    </a:lnTo>
                    <a:lnTo>
                      <a:pt x="63" y="171"/>
                    </a:lnTo>
                    <a:lnTo>
                      <a:pt x="63" y="170"/>
                    </a:lnTo>
                    <a:lnTo>
                      <a:pt x="75" y="160"/>
                    </a:lnTo>
                    <a:lnTo>
                      <a:pt x="91" y="153"/>
                    </a:lnTo>
                    <a:lnTo>
                      <a:pt x="94" y="153"/>
                    </a:lnTo>
                    <a:lnTo>
                      <a:pt x="98" y="156"/>
                    </a:lnTo>
                    <a:lnTo>
                      <a:pt x="99" y="137"/>
                    </a:lnTo>
                    <a:lnTo>
                      <a:pt x="109" y="132"/>
                    </a:lnTo>
                    <a:lnTo>
                      <a:pt x="131" y="125"/>
                    </a:lnTo>
                    <a:lnTo>
                      <a:pt x="133" y="125"/>
                    </a:lnTo>
                    <a:lnTo>
                      <a:pt x="133" y="114"/>
                    </a:lnTo>
                    <a:lnTo>
                      <a:pt x="137" y="93"/>
                    </a:lnTo>
                    <a:lnTo>
                      <a:pt x="138" y="92"/>
                    </a:lnTo>
                    <a:lnTo>
                      <a:pt x="140" y="89"/>
                    </a:lnTo>
                    <a:lnTo>
                      <a:pt x="142" y="86"/>
                    </a:lnTo>
                    <a:lnTo>
                      <a:pt x="144" y="86"/>
                    </a:lnTo>
                    <a:lnTo>
                      <a:pt x="142" y="85"/>
                    </a:lnTo>
                    <a:lnTo>
                      <a:pt x="142" y="82"/>
                    </a:lnTo>
                    <a:lnTo>
                      <a:pt x="163" y="44"/>
                    </a:lnTo>
                    <a:lnTo>
                      <a:pt x="163" y="43"/>
                    </a:lnTo>
                    <a:lnTo>
                      <a:pt x="167" y="39"/>
                    </a:lnTo>
                    <a:lnTo>
                      <a:pt x="170" y="37"/>
                    </a:lnTo>
                    <a:lnTo>
                      <a:pt x="187" y="32"/>
                    </a:lnTo>
                    <a:lnTo>
                      <a:pt x="188" y="30"/>
                    </a:lnTo>
                    <a:lnTo>
                      <a:pt x="188" y="29"/>
                    </a:lnTo>
                    <a:lnTo>
                      <a:pt x="191" y="29"/>
                    </a:lnTo>
                    <a:lnTo>
                      <a:pt x="202" y="27"/>
                    </a:lnTo>
                    <a:lnTo>
                      <a:pt x="207" y="27"/>
                    </a:lnTo>
                    <a:lnTo>
                      <a:pt x="208" y="29"/>
                    </a:lnTo>
                    <a:lnTo>
                      <a:pt x="210" y="29"/>
                    </a:lnTo>
                    <a:lnTo>
                      <a:pt x="210" y="27"/>
                    </a:lnTo>
                    <a:lnTo>
                      <a:pt x="214" y="26"/>
                    </a:lnTo>
                    <a:lnTo>
                      <a:pt x="214" y="25"/>
                    </a:lnTo>
                    <a:lnTo>
                      <a:pt x="215" y="23"/>
                    </a:lnTo>
                    <a:lnTo>
                      <a:pt x="217" y="23"/>
                    </a:lnTo>
                    <a:lnTo>
                      <a:pt x="218" y="22"/>
                    </a:lnTo>
                    <a:lnTo>
                      <a:pt x="221" y="22"/>
                    </a:lnTo>
                    <a:lnTo>
                      <a:pt x="260" y="36"/>
                    </a:lnTo>
                    <a:lnTo>
                      <a:pt x="262" y="37"/>
                    </a:lnTo>
                    <a:lnTo>
                      <a:pt x="264" y="37"/>
                    </a:lnTo>
                    <a:lnTo>
                      <a:pt x="264" y="27"/>
                    </a:lnTo>
                    <a:lnTo>
                      <a:pt x="265" y="26"/>
                    </a:lnTo>
                    <a:lnTo>
                      <a:pt x="268" y="25"/>
                    </a:lnTo>
                    <a:lnTo>
                      <a:pt x="270" y="23"/>
                    </a:lnTo>
                    <a:lnTo>
                      <a:pt x="274" y="23"/>
                    </a:lnTo>
                    <a:lnTo>
                      <a:pt x="279" y="25"/>
                    </a:lnTo>
                    <a:lnTo>
                      <a:pt x="288" y="25"/>
                    </a:lnTo>
                    <a:lnTo>
                      <a:pt x="289" y="13"/>
                    </a:lnTo>
                    <a:lnTo>
                      <a:pt x="293" y="2"/>
                    </a:lnTo>
                    <a:lnTo>
                      <a:pt x="296" y="1"/>
                    </a:lnTo>
                    <a:lnTo>
                      <a:pt x="299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36" name="Freeform 5188">
                <a:extLst>
                  <a:ext uri="{FF2B5EF4-FFF2-40B4-BE49-F238E27FC236}">
                    <a16:creationId xmlns:a16="http://schemas.microsoft.com/office/drawing/2014/main" id="{62DA583F-82B2-DD7B-A909-45D0457B06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6" y="2528"/>
                <a:ext cx="52" cy="70"/>
              </a:xfrm>
              <a:custGeom>
                <a:avLst/>
                <a:gdLst>
                  <a:gd name="T0" fmla="*/ 208 w 208"/>
                  <a:gd name="T1" fmla="*/ 273 h 280"/>
                  <a:gd name="T2" fmla="*/ 169 w 208"/>
                  <a:gd name="T3" fmla="*/ 274 h 280"/>
                  <a:gd name="T4" fmla="*/ 148 w 208"/>
                  <a:gd name="T5" fmla="*/ 275 h 280"/>
                  <a:gd name="T6" fmla="*/ 145 w 208"/>
                  <a:gd name="T7" fmla="*/ 271 h 280"/>
                  <a:gd name="T8" fmla="*/ 140 w 208"/>
                  <a:gd name="T9" fmla="*/ 270 h 280"/>
                  <a:gd name="T10" fmla="*/ 144 w 208"/>
                  <a:gd name="T11" fmla="*/ 241 h 280"/>
                  <a:gd name="T12" fmla="*/ 145 w 208"/>
                  <a:gd name="T13" fmla="*/ 234 h 280"/>
                  <a:gd name="T14" fmla="*/ 151 w 208"/>
                  <a:gd name="T15" fmla="*/ 218 h 280"/>
                  <a:gd name="T16" fmla="*/ 152 w 208"/>
                  <a:gd name="T17" fmla="*/ 199 h 280"/>
                  <a:gd name="T18" fmla="*/ 148 w 208"/>
                  <a:gd name="T19" fmla="*/ 195 h 280"/>
                  <a:gd name="T20" fmla="*/ 141 w 208"/>
                  <a:gd name="T21" fmla="*/ 199 h 280"/>
                  <a:gd name="T22" fmla="*/ 126 w 208"/>
                  <a:gd name="T23" fmla="*/ 197 h 280"/>
                  <a:gd name="T24" fmla="*/ 118 w 208"/>
                  <a:gd name="T25" fmla="*/ 191 h 280"/>
                  <a:gd name="T26" fmla="*/ 114 w 208"/>
                  <a:gd name="T27" fmla="*/ 184 h 280"/>
                  <a:gd name="T28" fmla="*/ 97 w 208"/>
                  <a:gd name="T29" fmla="*/ 168 h 280"/>
                  <a:gd name="T30" fmla="*/ 95 w 208"/>
                  <a:gd name="T31" fmla="*/ 160 h 280"/>
                  <a:gd name="T32" fmla="*/ 97 w 208"/>
                  <a:gd name="T33" fmla="*/ 147 h 280"/>
                  <a:gd name="T34" fmla="*/ 100 w 208"/>
                  <a:gd name="T35" fmla="*/ 126 h 280"/>
                  <a:gd name="T36" fmla="*/ 107 w 208"/>
                  <a:gd name="T37" fmla="*/ 115 h 280"/>
                  <a:gd name="T38" fmla="*/ 108 w 208"/>
                  <a:gd name="T39" fmla="*/ 100 h 280"/>
                  <a:gd name="T40" fmla="*/ 114 w 208"/>
                  <a:gd name="T41" fmla="*/ 101 h 280"/>
                  <a:gd name="T42" fmla="*/ 115 w 208"/>
                  <a:gd name="T43" fmla="*/ 98 h 280"/>
                  <a:gd name="T44" fmla="*/ 116 w 208"/>
                  <a:gd name="T45" fmla="*/ 91 h 280"/>
                  <a:gd name="T46" fmla="*/ 76 w 208"/>
                  <a:gd name="T47" fmla="*/ 74 h 280"/>
                  <a:gd name="T48" fmla="*/ 70 w 208"/>
                  <a:gd name="T49" fmla="*/ 77 h 280"/>
                  <a:gd name="T50" fmla="*/ 27 w 208"/>
                  <a:gd name="T51" fmla="*/ 86 h 280"/>
                  <a:gd name="T52" fmla="*/ 23 w 208"/>
                  <a:gd name="T53" fmla="*/ 79 h 280"/>
                  <a:gd name="T54" fmla="*/ 25 w 208"/>
                  <a:gd name="T55" fmla="*/ 77 h 280"/>
                  <a:gd name="T56" fmla="*/ 21 w 208"/>
                  <a:gd name="T57" fmla="*/ 50 h 280"/>
                  <a:gd name="T58" fmla="*/ 24 w 208"/>
                  <a:gd name="T59" fmla="*/ 41 h 280"/>
                  <a:gd name="T60" fmla="*/ 20 w 208"/>
                  <a:gd name="T61" fmla="*/ 38 h 280"/>
                  <a:gd name="T62" fmla="*/ 6 w 208"/>
                  <a:gd name="T63" fmla="*/ 26 h 280"/>
                  <a:gd name="T64" fmla="*/ 4 w 208"/>
                  <a:gd name="T65" fmla="*/ 20 h 280"/>
                  <a:gd name="T66" fmla="*/ 0 w 208"/>
                  <a:gd name="T67" fmla="*/ 0 h 2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08" h="280">
                    <a:moveTo>
                      <a:pt x="207" y="275"/>
                    </a:moveTo>
                    <a:lnTo>
                      <a:pt x="208" y="273"/>
                    </a:lnTo>
                    <a:lnTo>
                      <a:pt x="208" y="271"/>
                    </a:lnTo>
                    <a:lnTo>
                      <a:pt x="169" y="274"/>
                    </a:lnTo>
                    <a:lnTo>
                      <a:pt x="148" y="280"/>
                    </a:lnTo>
                    <a:lnTo>
                      <a:pt x="148" y="275"/>
                    </a:lnTo>
                    <a:lnTo>
                      <a:pt x="147" y="274"/>
                    </a:lnTo>
                    <a:lnTo>
                      <a:pt x="145" y="271"/>
                    </a:lnTo>
                    <a:lnTo>
                      <a:pt x="140" y="271"/>
                    </a:lnTo>
                    <a:lnTo>
                      <a:pt x="140" y="270"/>
                    </a:lnTo>
                    <a:lnTo>
                      <a:pt x="141" y="267"/>
                    </a:lnTo>
                    <a:lnTo>
                      <a:pt x="144" y="241"/>
                    </a:lnTo>
                    <a:lnTo>
                      <a:pt x="145" y="237"/>
                    </a:lnTo>
                    <a:lnTo>
                      <a:pt x="145" y="234"/>
                    </a:lnTo>
                    <a:lnTo>
                      <a:pt x="148" y="223"/>
                    </a:lnTo>
                    <a:lnTo>
                      <a:pt x="151" y="218"/>
                    </a:lnTo>
                    <a:lnTo>
                      <a:pt x="152" y="215"/>
                    </a:lnTo>
                    <a:lnTo>
                      <a:pt x="152" y="199"/>
                    </a:lnTo>
                    <a:lnTo>
                      <a:pt x="150" y="197"/>
                    </a:lnTo>
                    <a:lnTo>
                      <a:pt x="148" y="195"/>
                    </a:lnTo>
                    <a:lnTo>
                      <a:pt x="148" y="197"/>
                    </a:lnTo>
                    <a:lnTo>
                      <a:pt x="141" y="199"/>
                    </a:lnTo>
                    <a:lnTo>
                      <a:pt x="133" y="199"/>
                    </a:lnTo>
                    <a:lnTo>
                      <a:pt x="126" y="197"/>
                    </a:lnTo>
                    <a:lnTo>
                      <a:pt x="118" y="193"/>
                    </a:lnTo>
                    <a:lnTo>
                      <a:pt x="118" y="191"/>
                    </a:lnTo>
                    <a:lnTo>
                      <a:pt x="116" y="185"/>
                    </a:lnTo>
                    <a:lnTo>
                      <a:pt x="114" y="184"/>
                    </a:lnTo>
                    <a:lnTo>
                      <a:pt x="100" y="172"/>
                    </a:lnTo>
                    <a:lnTo>
                      <a:pt x="97" y="168"/>
                    </a:lnTo>
                    <a:lnTo>
                      <a:pt x="97" y="165"/>
                    </a:lnTo>
                    <a:lnTo>
                      <a:pt x="95" y="160"/>
                    </a:lnTo>
                    <a:lnTo>
                      <a:pt x="95" y="153"/>
                    </a:lnTo>
                    <a:lnTo>
                      <a:pt x="97" y="147"/>
                    </a:lnTo>
                    <a:lnTo>
                      <a:pt x="97" y="144"/>
                    </a:lnTo>
                    <a:lnTo>
                      <a:pt x="100" y="126"/>
                    </a:lnTo>
                    <a:lnTo>
                      <a:pt x="102" y="121"/>
                    </a:lnTo>
                    <a:lnTo>
                      <a:pt x="107" y="115"/>
                    </a:lnTo>
                    <a:lnTo>
                      <a:pt x="107" y="108"/>
                    </a:lnTo>
                    <a:lnTo>
                      <a:pt x="108" y="100"/>
                    </a:lnTo>
                    <a:lnTo>
                      <a:pt x="112" y="100"/>
                    </a:lnTo>
                    <a:lnTo>
                      <a:pt x="114" y="101"/>
                    </a:lnTo>
                    <a:lnTo>
                      <a:pt x="115" y="100"/>
                    </a:lnTo>
                    <a:lnTo>
                      <a:pt x="115" y="98"/>
                    </a:lnTo>
                    <a:lnTo>
                      <a:pt x="120" y="94"/>
                    </a:lnTo>
                    <a:lnTo>
                      <a:pt x="116" y="91"/>
                    </a:lnTo>
                    <a:lnTo>
                      <a:pt x="115" y="91"/>
                    </a:lnTo>
                    <a:lnTo>
                      <a:pt x="76" y="74"/>
                    </a:lnTo>
                    <a:lnTo>
                      <a:pt x="73" y="74"/>
                    </a:lnTo>
                    <a:lnTo>
                      <a:pt x="70" y="77"/>
                    </a:lnTo>
                    <a:lnTo>
                      <a:pt x="57" y="86"/>
                    </a:lnTo>
                    <a:lnTo>
                      <a:pt x="27" y="86"/>
                    </a:lnTo>
                    <a:lnTo>
                      <a:pt x="23" y="81"/>
                    </a:lnTo>
                    <a:lnTo>
                      <a:pt x="23" y="79"/>
                    </a:lnTo>
                    <a:lnTo>
                      <a:pt x="24" y="79"/>
                    </a:lnTo>
                    <a:lnTo>
                      <a:pt x="25" y="77"/>
                    </a:lnTo>
                    <a:lnTo>
                      <a:pt x="25" y="70"/>
                    </a:lnTo>
                    <a:lnTo>
                      <a:pt x="21" y="50"/>
                    </a:lnTo>
                    <a:lnTo>
                      <a:pt x="24" y="42"/>
                    </a:lnTo>
                    <a:lnTo>
                      <a:pt x="24" y="41"/>
                    </a:lnTo>
                    <a:lnTo>
                      <a:pt x="23" y="40"/>
                    </a:lnTo>
                    <a:lnTo>
                      <a:pt x="20" y="38"/>
                    </a:lnTo>
                    <a:lnTo>
                      <a:pt x="9" y="30"/>
                    </a:lnTo>
                    <a:lnTo>
                      <a:pt x="6" y="26"/>
                    </a:lnTo>
                    <a:lnTo>
                      <a:pt x="4" y="21"/>
                    </a:lnTo>
                    <a:lnTo>
                      <a:pt x="4" y="20"/>
                    </a:lnTo>
                    <a:lnTo>
                      <a:pt x="2" y="3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37" name="Freeform 5189">
                <a:extLst>
                  <a:ext uri="{FF2B5EF4-FFF2-40B4-BE49-F238E27FC236}">
                    <a16:creationId xmlns:a16="http://schemas.microsoft.com/office/drawing/2014/main" id="{263C45AE-8B9C-AED5-0C6A-E852A4F90F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5" y="2606"/>
                <a:ext cx="13" cy="25"/>
              </a:xfrm>
              <a:custGeom>
                <a:avLst/>
                <a:gdLst>
                  <a:gd name="T0" fmla="*/ 53 w 53"/>
                  <a:gd name="T1" fmla="*/ 8 h 103"/>
                  <a:gd name="T2" fmla="*/ 52 w 53"/>
                  <a:gd name="T3" fmla="*/ 8 h 103"/>
                  <a:gd name="T4" fmla="*/ 48 w 53"/>
                  <a:gd name="T5" fmla="*/ 7 h 103"/>
                  <a:gd name="T6" fmla="*/ 44 w 53"/>
                  <a:gd name="T7" fmla="*/ 2 h 103"/>
                  <a:gd name="T8" fmla="*/ 41 w 53"/>
                  <a:gd name="T9" fmla="*/ 1 h 103"/>
                  <a:gd name="T10" fmla="*/ 39 w 53"/>
                  <a:gd name="T11" fmla="*/ 0 h 103"/>
                  <a:gd name="T12" fmla="*/ 38 w 53"/>
                  <a:gd name="T13" fmla="*/ 0 h 103"/>
                  <a:gd name="T14" fmla="*/ 38 w 53"/>
                  <a:gd name="T15" fmla="*/ 1 h 103"/>
                  <a:gd name="T16" fmla="*/ 28 w 53"/>
                  <a:gd name="T17" fmla="*/ 22 h 103"/>
                  <a:gd name="T18" fmla="*/ 28 w 53"/>
                  <a:gd name="T19" fmla="*/ 23 h 103"/>
                  <a:gd name="T20" fmla="*/ 32 w 53"/>
                  <a:gd name="T21" fmla="*/ 26 h 103"/>
                  <a:gd name="T22" fmla="*/ 35 w 53"/>
                  <a:gd name="T23" fmla="*/ 26 h 103"/>
                  <a:gd name="T24" fmla="*/ 34 w 53"/>
                  <a:gd name="T25" fmla="*/ 27 h 103"/>
                  <a:gd name="T26" fmla="*/ 34 w 53"/>
                  <a:gd name="T27" fmla="*/ 29 h 103"/>
                  <a:gd name="T28" fmla="*/ 32 w 53"/>
                  <a:gd name="T29" fmla="*/ 30 h 103"/>
                  <a:gd name="T30" fmla="*/ 32 w 53"/>
                  <a:gd name="T31" fmla="*/ 33 h 103"/>
                  <a:gd name="T32" fmla="*/ 28 w 53"/>
                  <a:gd name="T33" fmla="*/ 34 h 103"/>
                  <a:gd name="T34" fmla="*/ 14 w 53"/>
                  <a:gd name="T35" fmla="*/ 55 h 103"/>
                  <a:gd name="T36" fmla="*/ 10 w 53"/>
                  <a:gd name="T37" fmla="*/ 58 h 103"/>
                  <a:gd name="T38" fmla="*/ 7 w 53"/>
                  <a:gd name="T39" fmla="*/ 61 h 103"/>
                  <a:gd name="T40" fmla="*/ 0 w 53"/>
                  <a:gd name="T41" fmla="*/ 67 h 103"/>
                  <a:gd name="T42" fmla="*/ 0 w 53"/>
                  <a:gd name="T43" fmla="*/ 86 h 103"/>
                  <a:gd name="T44" fmla="*/ 2 w 53"/>
                  <a:gd name="T45" fmla="*/ 93 h 103"/>
                  <a:gd name="T46" fmla="*/ 7 w 53"/>
                  <a:gd name="T47" fmla="*/ 103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3" h="103">
                    <a:moveTo>
                      <a:pt x="53" y="8"/>
                    </a:moveTo>
                    <a:lnTo>
                      <a:pt x="52" y="8"/>
                    </a:lnTo>
                    <a:lnTo>
                      <a:pt x="48" y="7"/>
                    </a:lnTo>
                    <a:lnTo>
                      <a:pt x="44" y="2"/>
                    </a:lnTo>
                    <a:lnTo>
                      <a:pt x="41" y="1"/>
                    </a:lnTo>
                    <a:lnTo>
                      <a:pt x="39" y="0"/>
                    </a:lnTo>
                    <a:lnTo>
                      <a:pt x="38" y="0"/>
                    </a:lnTo>
                    <a:lnTo>
                      <a:pt x="38" y="1"/>
                    </a:lnTo>
                    <a:lnTo>
                      <a:pt x="28" y="22"/>
                    </a:lnTo>
                    <a:lnTo>
                      <a:pt x="28" y="23"/>
                    </a:lnTo>
                    <a:lnTo>
                      <a:pt x="32" y="26"/>
                    </a:lnTo>
                    <a:lnTo>
                      <a:pt x="35" y="26"/>
                    </a:lnTo>
                    <a:lnTo>
                      <a:pt x="34" y="27"/>
                    </a:lnTo>
                    <a:lnTo>
                      <a:pt x="34" y="29"/>
                    </a:lnTo>
                    <a:lnTo>
                      <a:pt x="32" y="30"/>
                    </a:lnTo>
                    <a:lnTo>
                      <a:pt x="32" y="33"/>
                    </a:lnTo>
                    <a:lnTo>
                      <a:pt x="28" y="34"/>
                    </a:lnTo>
                    <a:lnTo>
                      <a:pt x="14" y="55"/>
                    </a:lnTo>
                    <a:lnTo>
                      <a:pt x="10" y="58"/>
                    </a:lnTo>
                    <a:lnTo>
                      <a:pt x="7" y="61"/>
                    </a:lnTo>
                    <a:lnTo>
                      <a:pt x="0" y="67"/>
                    </a:lnTo>
                    <a:lnTo>
                      <a:pt x="0" y="86"/>
                    </a:lnTo>
                    <a:lnTo>
                      <a:pt x="2" y="93"/>
                    </a:lnTo>
                    <a:lnTo>
                      <a:pt x="7" y="10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38" name="Freeform 5190">
                <a:extLst>
                  <a:ext uri="{FF2B5EF4-FFF2-40B4-BE49-F238E27FC236}">
                    <a16:creationId xmlns:a16="http://schemas.microsoft.com/office/drawing/2014/main" id="{436520CC-6BA5-59DD-90CD-37F0D08C18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2" y="2631"/>
                <a:ext cx="25" cy="80"/>
              </a:xfrm>
              <a:custGeom>
                <a:avLst/>
                <a:gdLst>
                  <a:gd name="T0" fmla="*/ 100 w 100"/>
                  <a:gd name="T1" fmla="*/ 0 h 317"/>
                  <a:gd name="T2" fmla="*/ 98 w 100"/>
                  <a:gd name="T3" fmla="*/ 4 h 317"/>
                  <a:gd name="T4" fmla="*/ 95 w 100"/>
                  <a:gd name="T5" fmla="*/ 7 h 317"/>
                  <a:gd name="T6" fmla="*/ 92 w 100"/>
                  <a:gd name="T7" fmla="*/ 7 h 317"/>
                  <a:gd name="T8" fmla="*/ 91 w 100"/>
                  <a:gd name="T9" fmla="*/ 8 h 317"/>
                  <a:gd name="T10" fmla="*/ 88 w 100"/>
                  <a:gd name="T11" fmla="*/ 8 h 317"/>
                  <a:gd name="T12" fmla="*/ 70 w 100"/>
                  <a:gd name="T13" fmla="*/ 11 h 317"/>
                  <a:gd name="T14" fmla="*/ 61 w 100"/>
                  <a:gd name="T15" fmla="*/ 14 h 317"/>
                  <a:gd name="T16" fmla="*/ 49 w 100"/>
                  <a:gd name="T17" fmla="*/ 43 h 317"/>
                  <a:gd name="T18" fmla="*/ 47 w 100"/>
                  <a:gd name="T19" fmla="*/ 54 h 317"/>
                  <a:gd name="T20" fmla="*/ 47 w 100"/>
                  <a:gd name="T21" fmla="*/ 61 h 317"/>
                  <a:gd name="T22" fmla="*/ 43 w 100"/>
                  <a:gd name="T23" fmla="*/ 84 h 317"/>
                  <a:gd name="T24" fmla="*/ 42 w 100"/>
                  <a:gd name="T25" fmla="*/ 88 h 317"/>
                  <a:gd name="T26" fmla="*/ 40 w 100"/>
                  <a:gd name="T27" fmla="*/ 89 h 317"/>
                  <a:gd name="T28" fmla="*/ 40 w 100"/>
                  <a:gd name="T29" fmla="*/ 91 h 317"/>
                  <a:gd name="T30" fmla="*/ 38 w 100"/>
                  <a:gd name="T31" fmla="*/ 98 h 317"/>
                  <a:gd name="T32" fmla="*/ 28 w 100"/>
                  <a:gd name="T33" fmla="*/ 115 h 317"/>
                  <a:gd name="T34" fmla="*/ 18 w 100"/>
                  <a:gd name="T35" fmla="*/ 144 h 317"/>
                  <a:gd name="T36" fmla="*/ 18 w 100"/>
                  <a:gd name="T37" fmla="*/ 146 h 317"/>
                  <a:gd name="T38" fmla="*/ 14 w 100"/>
                  <a:gd name="T39" fmla="*/ 156 h 317"/>
                  <a:gd name="T40" fmla="*/ 14 w 100"/>
                  <a:gd name="T41" fmla="*/ 158 h 317"/>
                  <a:gd name="T42" fmla="*/ 11 w 100"/>
                  <a:gd name="T43" fmla="*/ 162 h 317"/>
                  <a:gd name="T44" fmla="*/ 7 w 100"/>
                  <a:gd name="T45" fmla="*/ 170 h 317"/>
                  <a:gd name="T46" fmla="*/ 5 w 100"/>
                  <a:gd name="T47" fmla="*/ 176 h 317"/>
                  <a:gd name="T48" fmla="*/ 4 w 100"/>
                  <a:gd name="T49" fmla="*/ 179 h 317"/>
                  <a:gd name="T50" fmla="*/ 2 w 100"/>
                  <a:gd name="T51" fmla="*/ 187 h 317"/>
                  <a:gd name="T52" fmla="*/ 1 w 100"/>
                  <a:gd name="T53" fmla="*/ 190 h 317"/>
                  <a:gd name="T54" fmla="*/ 0 w 100"/>
                  <a:gd name="T55" fmla="*/ 216 h 317"/>
                  <a:gd name="T56" fmla="*/ 1 w 100"/>
                  <a:gd name="T57" fmla="*/ 222 h 317"/>
                  <a:gd name="T58" fmla="*/ 1 w 100"/>
                  <a:gd name="T59" fmla="*/ 236 h 317"/>
                  <a:gd name="T60" fmla="*/ 0 w 100"/>
                  <a:gd name="T61" fmla="*/ 246 h 317"/>
                  <a:gd name="T62" fmla="*/ 0 w 100"/>
                  <a:gd name="T63" fmla="*/ 258 h 317"/>
                  <a:gd name="T64" fmla="*/ 1 w 100"/>
                  <a:gd name="T65" fmla="*/ 259 h 317"/>
                  <a:gd name="T66" fmla="*/ 4 w 100"/>
                  <a:gd name="T67" fmla="*/ 259 h 317"/>
                  <a:gd name="T68" fmla="*/ 4 w 100"/>
                  <a:gd name="T69" fmla="*/ 262 h 317"/>
                  <a:gd name="T70" fmla="*/ 7 w 100"/>
                  <a:gd name="T71" fmla="*/ 268 h 317"/>
                  <a:gd name="T72" fmla="*/ 8 w 100"/>
                  <a:gd name="T73" fmla="*/ 274 h 317"/>
                  <a:gd name="T74" fmla="*/ 10 w 100"/>
                  <a:gd name="T75" fmla="*/ 274 h 317"/>
                  <a:gd name="T76" fmla="*/ 11 w 100"/>
                  <a:gd name="T77" fmla="*/ 275 h 317"/>
                  <a:gd name="T78" fmla="*/ 11 w 100"/>
                  <a:gd name="T79" fmla="*/ 274 h 317"/>
                  <a:gd name="T80" fmla="*/ 14 w 100"/>
                  <a:gd name="T81" fmla="*/ 274 h 317"/>
                  <a:gd name="T82" fmla="*/ 14 w 100"/>
                  <a:gd name="T83" fmla="*/ 275 h 317"/>
                  <a:gd name="T84" fmla="*/ 15 w 100"/>
                  <a:gd name="T85" fmla="*/ 283 h 317"/>
                  <a:gd name="T86" fmla="*/ 15 w 100"/>
                  <a:gd name="T87" fmla="*/ 286 h 317"/>
                  <a:gd name="T88" fmla="*/ 14 w 100"/>
                  <a:gd name="T89" fmla="*/ 290 h 317"/>
                  <a:gd name="T90" fmla="*/ 14 w 100"/>
                  <a:gd name="T91" fmla="*/ 296 h 317"/>
                  <a:gd name="T92" fmla="*/ 15 w 100"/>
                  <a:gd name="T93" fmla="*/ 299 h 317"/>
                  <a:gd name="T94" fmla="*/ 21 w 100"/>
                  <a:gd name="T95" fmla="*/ 306 h 317"/>
                  <a:gd name="T96" fmla="*/ 25 w 100"/>
                  <a:gd name="T97" fmla="*/ 309 h 317"/>
                  <a:gd name="T98" fmla="*/ 33 w 100"/>
                  <a:gd name="T99" fmla="*/ 313 h 317"/>
                  <a:gd name="T100" fmla="*/ 35 w 100"/>
                  <a:gd name="T101" fmla="*/ 314 h 317"/>
                  <a:gd name="T102" fmla="*/ 35 w 100"/>
                  <a:gd name="T103" fmla="*/ 317 h 317"/>
                  <a:gd name="T104" fmla="*/ 33 w 100"/>
                  <a:gd name="T105" fmla="*/ 317 h 317"/>
                  <a:gd name="T106" fmla="*/ 31 w 100"/>
                  <a:gd name="T107" fmla="*/ 314 h 317"/>
                  <a:gd name="T108" fmla="*/ 26 w 100"/>
                  <a:gd name="T109" fmla="*/ 313 h 317"/>
                  <a:gd name="T110" fmla="*/ 19 w 100"/>
                  <a:gd name="T111" fmla="*/ 311 h 317"/>
                  <a:gd name="T112" fmla="*/ 17 w 100"/>
                  <a:gd name="T113" fmla="*/ 310 h 317"/>
                  <a:gd name="T114" fmla="*/ 10 w 100"/>
                  <a:gd name="T115" fmla="*/ 309 h 317"/>
                  <a:gd name="T116" fmla="*/ 5 w 100"/>
                  <a:gd name="T117" fmla="*/ 309 h 3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00" h="317">
                    <a:moveTo>
                      <a:pt x="100" y="0"/>
                    </a:moveTo>
                    <a:lnTo>
                      <a:pt x="98" y="4"/>
                    </a:lnTo>
                    <a:lnTo>
                      <a:pt x="95" y="7"/>
                    </a:lnTo>
                    <a:lnTo>
                      <a:pt x="92" y="7"/>
                    </a:lnTo>
                    <a:lnTo>
                      <a:pt x="91" y="8"/>
                    </a:lnTo>
                    <a:lnTo>
                      <a:pt x="88" y="8"/>
                    </a:lnTo>
                    <a:lnTo>
                      <a:pt x="70" y="11"/>
                    </a:lnTo>
                    <a:lnTo>
                      <a:pt x="61" y="14"/>
                    </a:lnTo>
                    <a:lnTo>
                      <a:pt x="49" y="43"/>
                    </a:lnTo>
                    <a:lnTo>
                      <a:pt x="47" y="54"/>
                    </a:lnTo>
                    <a:lnTo>
                      <a:pt x="47" y="61"/>
                    </a:lnTo>
                    <a:lnTo>
                      <a:pt x="43" y="84"/>
                    </a:lnTo>
                    <a:lnTo>
                      <a:pt x="42" y="88"/>
                    </a:lnTo>
                    <a:lnTo>
                      <a:pt x="40" y="89"/>
                    </a:lnTo>
                    <a:lnTo>
                      <a:pt x="40" y="91"/>
                    </a:lnTo>
                    <a:lnTo>
                      <a:pt x="38" y="98"/>
                    </a:lnTo>
                    <a:lnTo>
                      <a:pt x="28" y="115"/>
                    </a:lnTo>
                    <a:lnTo>
                      <a:pt x="18" y="144"/>
                    </a:lnTo>
                    <a:lnTo>
                      <a:pt x="18" y="146"/>
                    </a:lnTo>
                    <a:lnTo>
                      <a:pt x="14" y="156"/>
                    </a:lnTo>
                    <a:lnTo>
                      <a:pt x="14" y="158"/>
                    </a:lnTo>
                    <a:lnTo>
                      <a:pt x="11" y="162"/>
                    </a:lnTo>
                    <a:lnTo>
                      <a:pt x="7" y="170"/>
                    </a:lnTo>
                    <a:lnTo>
                      <a:pt x="5" y="176"/>
                    </a:lnTo>
                    <a:lnTo>
                      <a:pt x="4" y="179"/>
                    </a:lnTo>
                    <a:lnTo>
                      <a:pt x="2" y="187"/>
                    </a:lnTo>
                    <a:lnTo>
                      <a:pt x="1" y="190"/>
                    </a:lnTo>
                    <a:lnTo>
                      <a:pt x="0" y="216"/>
                    </a:lnTo>
                    <a:lnTo>
                      <a:pt x="1" y="222"/>
                    </a:lnTo>
                    <a:lnTo>
                      <a:pt x="1" y="236"/>
                    </a:lnTo>
                    <a:lnTo>
                      <a:pt x="0" y="246"/>
                    </a:lnTo>
                    <a:lnTo>
                      <a:pt x="0" y="258"/>
                    </a:lnTo>
                    <a:lnTo>
                      <a:pt x="1" y="259"/>
                    </a:lnTo>
                    <a:lnTo>
                      <a:pt x="4" y="259"/>
                    </a:lnTo>
                    <a:lnTo>
                      <a:pt x="4" y="262"/>
                    </a:lnTo>
                    <a:lnTo>
                      <a:pt x="7" y="268"/>
                    </a:lnTo>
                    <a:lnTo>
                      <a:pt x="8" y="274"/>
                    </a:lnTo>
                    <a:lnTo>
                      <a:pt x="10" y="274"/>
                    </a:lnTo>
                    <a:lnTo>
                      <a:pt x="11" y="275"/>
                    </a:lnTo>
                    <a:lnTo>
                      <a:pt x="11" y="274"/>
                    </a:lnTo>
                    <a:lnTo>
                      <a:pt x="14" y="274"/>
                    </a:lnTo>
                    <a:lnTo>
                      <a:pt x="14" y="275"/>
                    </a:lnTo>
                    <a:lnTo>
                      <a:pt x="15" y="283"/>
                    </a:lnTo>
                    <a:lnTo>
                      <a:pt x="15" y="286"/>
                    </a:lnTo>
                    <a:lnTo>
                      <a:pt x="14" y="290"/>
                    </a:lnTo>
                    <a:lnTo>
                      <a:pt x="14" y="296"/>
                    </a:lnTo>
                    <a:lnTo>
                      <a:pt x="15" y="299"/>
                    </a:lnTo>
                    <a:lnTo>
                      <a:pt x="21" y="306"/>
                    </a:lnTo>
                    <a:lnTo>
                      <a:pt x="25" y="309"/>
                    </a:lnTo>
                    <a:lnTo>
                      <a:pt x="33" y="313"/>
                    </a:lnTo>
                    <a:lnTo>
                      <a:pt x="35" y="314"/>
                    </a:lnTo>
                    <a:lnTo>
                      <a:pt x="35" y="317"/>
                    </a:lnTo>
                    <a:lnTo>
                      <a:pt x="33" y="317"/>
                    </a:lnTo>
                    <a:lnTo>
                      <a:pt x="31" y="314"/>
                    </a:lnTo>
                    <a:lnTo>
                      <a:pt x="26" y="313"/>
                    </a:lnTo>
                    <a:lnTo>
                      <a:pt x="19" y="311"/>
                    </a:lnTo>
                    <a:lnTo>
                      <a:pt x="17" y="310"/>
                    </a:lnTo>
                    <a:lnTo>
                      <a:pt x="10" y="309"/>
                    </a:lnTo>
                    <a:lnTo>
                      <a:pt x="5" y="30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39" name="Freeform 5191">
                <a:extLst>
                  <a:ext uri="{FF2B5EF4-FFF2-40B4-BE49-F238E27FC236}">
                    <a16:creationId xmlns:a16="http://schemas.microsoft.com/office/drawing/2014/main" id="{81ABAEA4-A0CD-40E2-77ED-AB57978FE9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8" y="2600"/>
                <a:ext cx="30" cy="25"/>
              </a:xfrm>
              <a:custGeom>
                <a:avLst/>
                <a:gdLst>
                  <a:gd name="T0" fmla="*/ 119 w 119"/>
                  <a:gd name="T1" fmla="*/ 0 h 99"/>
                  <a:gd name="T2" fmla="*/ 111 w 119"/>
                  <a:gd name="T3" fmla="*/ 7 h 99"/>
                  <a:gd name="T4" fmla="*/ 105 w 119"/>
                  <a:gd name="T5" fmla="*/ 16 h 99"/>
                  <a:gd name="T6" fmla="*/ 104 w 119"/>
                  <a:gd name="T7" fmla="*/ 16 h 99"/>
                  <a:gd name="T8" fmla="*/ 103 w 119"/>
                  <a:gd name="T9" fmla="*/ 15 h 99"/>
                  <a:gd name="T10" fmla="*/ 101 w 119"/>
                  <a:gd name="T11" fmla="*/ 15 h 99"/>
                  <a:gd name="T12" fmla="*/ 97 w 119"/>
                  <a:gd name="T13" fmla="*/ 19 h 99"/>
                  <a:gd name="T14" fmla="*/ 97 w 119"/>
                  <a:gd name="T15" fmla="*/ 23 h 99"/>
                  <a:gd name="T16" fmla="*/ 90 w 119"/>
                  <a:gd name="T17" fmla="*/ 35 h 99"/>
                  <a:gd name="T18" fmla="*/ 81 w 119"/>
                  <a:gd name="T19" fmla="*/ 46 h 99"/>
                  <a:gd name="T20" fmla="*/ 79 w 119"/>
                  <a:gd name="T21" fmla="*/ 50 h 99"/>
                  <a:gd name="T22" fmla="*/ 67 w 119"/>
                  <a:gd name="T23" fmla="*/ 60 h 99"/>
                  <a:gd name="T24" fmla="*/ 67 w 119"/>
                  <a:gd name="T25" fmla="*/ 71 h 99"/>
                  <a:gd name="T26" fmla="*/ 60 w 119"/>
                  <a:gd name="T27" fmla="*/ 81 h 99"/>
                  <a:gd name="T28" fmla="*/ 45 w 119"/>
                  <a:gd name="T29" fmla="*/ 95 h 99"/>
                  <a:gd name="T30" fmla="*/ 33 w 119"/>
                  <a:gd name="T31" fmla="*/ 99 h 99"/>
                  <a:gd name="T32" fmla="*/ 31 w 119"/>
                  <a:gd name="T33" fmla="*/ 99 h 99"/>
                  <a:gd name="T34" fmla="*/ 28 w 119"/>
                  <a:gd name="T35" fmla="*/ 96 h 99"/>
                  <a:gd name="T36" fmla="*/ 26 w 119"/>
                  <a:gd name="T37" fmla="*/ 95 h 99"/>
                  <a:gd name="T38" fmla="*/ 19 w 119"/>
                  <a:gd name="T39" fmla="*/ 86 h 99"/>
                  <a:gd name="T40" fmla="*/ 17 w 119"/>
                  <a:gd name="T41" fmla="*/ 83 h 99"/>
                  <a:gd name="T42" fmla="*/ 7 w 119"/>
                  <a:gd name="T43" fmla="*/ 69 h 99"/>
                  <a:gd name="T44" fmla="*/ 7 w 119"/>
                  <a:gd name="T45" fmla="*/ 64 h 99"/>
                  <a:gd name="T46" fmla="*/ 6 w 119"/>
                  <a:gd name="T47" fmla="*/ 57 h 99"/>
                  <a:gd name="T48" fmla="*/ 6 w 119"/>
                  <a:gd name="T49" fmla="*/ 53 h 99"/>
                  <a:gd name="T50" fmla="*/ 5 w 119"/>
                  <a:gd name="T51" fmla="*/ 47 h 99"/>
                  <a:gd name="T52" fmla="*/ 5 w 119"/>
                  <a:gd name="T53" fmla="*/ 43 h 99"/>
                  <a:gd name="T54" fmla="*/ 2 w 119"/>
                  <a:gd name="T55" fmla="*/ 33 h 99"/>
                  <a:gd name="T56" fmla="*/ 0 w 119"/>
                  <a:gd name="T57" fmla="*/ 30 h 99"/>
                  <a:gd name="T58" fmla="*/ 0 w 119"/>
                  <a:gd name="T59" fmla="*/ 29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19" h="99">
                    <a:moveTo>
                      <a:pt x="119" y="0"/>
                    </a:moveTo>
                    <a:lnTo>
                      <a:pt x="111" y="7"/>
                    </a:lnTo>
                    <a:lnTo>
                      <a:pt x="105" y="16"/>
                    </a:lnTo>
                    <a:lnTo>
                      <a:pt x="104" y="16"/>
                    </a:lnTo>
                    <a:lnTo>
                      <a:pt x="103" y="15"/>
                    </a:lnTo>
                    <a:lnTo>
                      <a:pt x="101" y="15"/>
                    </a:lnTo>
                    <a:lnTo>
                      <a:pt x="97" y="19"/>
                    </a:lnTo>
                    <a:lnTo>
                      <a:pt x="97" y="23"/>
                    </a:lnTo>
                    <a:lnTo>
                      <a:pt x="90" y="35"/>
                    </a:lnTo>
                    <a:lnTo>
                      <a:pt x="81" y="46"/>
                    </a:lnTo>
                    <a:lnTo>
                      <a:pt x="79" y="50"/>
                    </a:lnTo>
                    <a:lnTo>
                      <a:pt x="67" y="60"/>
                    </a:lnTo>
                    <a:lnTo>
                      <a:pt x="67" y="71"/>
                    </a:lnTo>
                    <a:lnTo>
                      <a:pt x="60" y="81"/>
                    </a:lnTo>
                    <a:lnTo>
                      <a:pt x="45" y="95"/>
                    </a:lnTo>
                    <a:lnTo>
                      <a:pt x="33" y="99"/>
                    </a:lnTo>
                    <a:lnTo>
                      <a:pt x="31" y="99"/>
                    </a:lnTo>
                    <a:lnTo>
                      <a:pt x="28" y="96"/>
                    </a:lnTo>
                    <a:lnTo>
                      <a:pt x="26" y="95"/>
                    </a:lnTo>
                    <a:lnTo>
                      <a:pt x="19" y="86"/>
                    </a:lnTo>
                    <a:lnTo>
                      <a:pt x="17" y="83"/>
                    </a:lnTo>
                    <a:lnTo>
                      <a:pt x="7" y="69"/>
                    </a:lnTo>
                    <a:lnTo>
                      <a:pt x="7" y="64"/>
                    </a:lnTo>
                    <a:lnTo>
                      <a:pt x="6" y="57"/>
                    </a:lnTo>
                    <a:lnTo>
                      <a:pt x="6" y="53"/>
                    </a:lnTo>
                    <a:lnTo>
                      <a:pt x="5" y="47"/>
                    </a:lnTo>
                    <a:lnTo>
                      <a:pt x="5" y="43"/>
                    </a:lnTo>
                    <a:lnTo>
                      <a:pt x="2" y="33"/>
                    </a:lnTo>
                    <a:lnTo>
                      <a:pt x="0" y="30"/>
                    </a:lnTo>
                    <a:lnTo>
                      <a:pt x="0" y="2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40" name="Freeform 5192">
                <a:extLst>
                  <a:ext uri="{FF2B5EF4-FFF2-40B4-BE49-F238E27FC236}">
                    <a16:creationId xmlns:a16="http://schemas.microsoft.com/office/drawing/2014/main" id="{FCCA04D2-CCE9-8E39-93A0-E70F0C924B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7" y="2631"/>
                <a:ext cx="25" cy="109"/>
              </a:xfrm>
              <a:custGeom>
                <a:avLst/>
                <a:gdLst>
                  <a:gd name="T0" fmla="*/ 14 w 99"/>
                  <a:gd name="T1" fmla="*/ 435 h 436"/>
                  <a:gd name="T2" fmla="*/ 17 w 99"/>
                  <a:gd name="T3" fmla="*/ 429 h 436"/>
                  <a:gd name="T4" fmla="*/ 20 w 99"/>
                  <a:gd name="T5" fmla="*/ 411 h 436"/>
                  <a:gd name="T6" fmla="*/ 31 w 99"/>
                  <a:gd name="T7" fmla="*/ 389 h 436"/>
                  <a:gd name="T8" fmla="*/ 32 w 99"/>
                  <a:gd name="T9" fmla="*/ 378 h 436"/>
                  <a:gd name="T10" fmla="*/ 35 w 99"/>
                  <a:gd name="T11" fmla="*/ 355 h 436"/>
                  <a:gd name="T12" fmla="*/ 56 w 99"/>
                  <a:gd name="T13" fmla="*/ 285 h 436"/>
                  <a:gd name="T14" fmla="*/ 58 w 99"/>
                  <a:gd name="T15" fmla="*/ 281 h 436"/>
                  <a:gd name="T16" fmla="*/ 63 w 99"/>
                  <a:gd name="T17" fmla="*/ 277 h 436"/>
                  <a:gd name="T18" fmla="*/ 65 w 99"/>
                  <a:gd name="T19" fmla="*/ 274 h 436"/>
                  <a:gd name="T20" fmla="*/ 63 w 99"/>
                  <a:gd name="T21" fmla="*/ 271 h 436"/>
                  <a:gd name="T22" fmla="*/ 62 w 99"/>
                  <a:gd name="T23" fmla="*/ 254 h 436"/>
                  <a:gd name="T24" fmla="*/ 63 w 99"/>
                  <a:gd name="T25" fmla="*/ 252 h 436"/>
                  <a:gd name="T26" fmla="*/ 72 w 99"/>
                  <a:gd name="T27" fmla="*/ 206 h 436"/>
                  <a:gd name="T28" fmla="*/ 73 w 99"/>
                  <a:gd name="T29" fmla="*/ 201 h 436"/>
                  <a:gd name="T30" fmla="*/ 77 w 99"/>
                  <a:gd name="T31" fmla="*/ 194 h 436"/>
                  <a:gd name="T32" fmla="*/ 84 w 99"/>
                  <a:gd name="T33" fmla="*/ 170 h 436"/>
                  <a:gd name="T34" fmla="*/ 86 w 99"/>
                  <a:gd name="T35" fmla="*/ 167 h 436"/>
                  <a:gd name="T36" fmla="*/ 83 w 99"/>
                  <a:gd name="T37" fmla="*/ 161 h 436"/>
                  <a:gd name="T38" fmla="*/ 84 w 99"/>
                  <a:gd name="T39" fmla="*/ 154 h 436"/>
                  <a:gd name="T40" fmla="*/ 92 w 99"/>
                  <a:gd name="T41" fmla="*/ 137 h 436"/>
                  <a:gd name="T42" fmla="*/ 95 w 99"/>
                  <a:gd name="T43" fmla="*/ 117 h 436"/>
                  <a:gd name="T44" fmla="*/ 97 w 99"/>
                  <a:gd name="T45" fmla="*/ 98 h 436"/>
                  <a:gd name="T46" fmla="*/ 98 w 99"/>
                  <a:gd name="T47" fmla="*/ 91 h 436"/>
                  <a:gd name="T48" fmla="*/ 97 w 99"/>
                  <a:gd name="T49" fmla="*/ 76 h 436"/>
                  <a:gd name="T50" fmla="*/ 87 w 99"/>
                  <a:gd name="T51" fmla="*/ 83 h 436"/>
                  <a:gd name="T52" fmla="*/ 82 w 99"/>
                  <a:gd name="T53" fmla="*/ 84 h 436"/>
                  <a:gd name="T54" fmla="*/ 69 w 99"/>
                  <a:gd name="T55" fmla="*/ 80 h 436"/>
                  <a:gd name="T56" fmla="*/ 76 w 99"/>
                  <a:gd name="T57" fmla="*/ 72 h 436"/>
                  <a:gd name="T58" fmla="*/ 69 w 99"/>
                  <a:gd name="T59" fmla="*/ 65 h 436"/>
                  <a:gd name="T60" fmla="*/ 59 w 99"/>
                  <a:gd name="T61" fmla="*/ 62 h 436"/>
                  <a:gd name="T62" fmla="*/ 58 w 99"/>
                  <a:gd name="T63" fmla="*/ 60 h 436"/>
                  <a:gd name="T64" fmla="*/ 59 w 99"/>
                  <a:gd name="T65" fmla="*/ 55 h 436"/>
                  <a:gd name="T66" fmla="*/ 62 w 99"/>
                  <a:gd name="T67" fmla="*/ 38 h 436"/>
                  <a:gd name="T68" fmla="*/ 42 w 99"/>
                  <a:gd name="T69" fmla="*/ 34 h 436"/>
                  <a:gd name="T70" fmla="*/ 39 w 99"/>
                  <a:gd name="T71" fmla="*/ 31 h 436"/>
                  <a:gd name="T72" fmla="*/ 30 w 99"/>
                  <a:gd name="T73" fmla="*/ 16 h 436"/>
                  <a:gd name="T74" fmla="*/ 10 w 99"/>
                  <a:gd name="T75" fmla="*/ 0 h 436"/>
                  <a:gd name="T76" fmla="*/ 0 w 99"/>
                  <a:gd name="T77" fmla="*/ 2 h 4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99" h="436">
                    <a:moveTo>
                      <a:pt x="13" y="436"/>
                    </a:moveTo>
                    <a:lnTo>
                      <a:pt x="14" y="435"/>
                    </a:lnTo>
                    <a:lnTo>
                      <a:pt x="14" y="433"/>
                    </a:lnTo>
                    <a:lnTo>
                      <a:pt x="17" y="429"/>
                    </a:lnTo>
                    <a:lnTo>
                      <a:pt x="17" y="418"/>
                    </a:lnTo>
                    <a:lnTo>
                      <a:pt x="20" y="411"/>
                    </a:lnTo>
                    <a:lnTo>
                      <a:pt x="25" y="404"/>
                    </a:lnTo>
                    <a:lnTo>
                      <a:pt x="31" y="389"/>
                    </a:lnTo>
                    <a:lnTo>
                      <a:pt x="32" y="380"/>
                    </a:lnTo>
                    <a:lnTo>
                      <a:pt x="32" y="378"/>
                    </a:lnTo>
                    <a:lnTo>
                      <a:pt x="35" y="359"/>
                    </a:lnTo>
                    <a:lnTo>
                      <a:pt x="35" y="355"/>
                    </a:lnTo>
                    <a:lnTo>
                      <a:pt x="37" y="344"/>
                    </a:lnTo>
                    <a:lnTo>
                      <a:pt x="56" y="285"/>
                    </a:lnTo>
                    <a:lnTo>
                      <a:pt x="58" y="284"/>
                    </a:lnTo>
                    <a:lnTo>
                      <a:pt x="58" y="281"/>
                    </a:lnTo>
                    <a:lnTo>
                      <a:pt x="62" y="277"/>
                    </a:lnTo>
                    <a:lnTo>
                      <a:pt x="63" y="277"/>
                    </a:lnTo>
                    <a:lnTo>
                      <a:pt x="63" y="276"/>
                    </a:lnTo>
                    <a:lnTo>
                      <a:pt x="65" y="274"/>
                    </a:lnTo>
                    <a:lnTo>
                      <a:pt x="65" y="273"/>
                    </a:lnTo>
                    <a:lnTo>
                      <a:pt x="63" y="271"/>
                    </a:lnTo>
                    <a:lnTo>
                      <a:pt x="62" y="267"/>
                    </a:lnTo>
                    <a:lnTo>
                      <a:pt x="62" y="254"/>
                    </a:lnTo>
                    <a:lnTo>
                      <a:pt x="63" y="253"/>
                    </a:lnTo>
                    <a:lnTo>
                      <a:pt x="63" y="252"/>
                    </a:lnTo>
                    <a:lnTo>
                      <a:pt x="67" y="237"/>
                    </a:lnTo>
                    <a:lnTo>
                      <a:pt x="72" y="206"/>
                    </a:lnTo>
                    <a:lnTo>
                      <a:pt x="72" y="203"/>
                    </a:lnTo>
                    <a:lnTo>
                      <a:pt x="73" y="201"/>
                    </a:lnTo>
                    <a:lnTo>
                      <a:pt x="77" y="196"/>
                    </a:lnTo>
                    <a:lnTo>
                      <a:pt x="77" y="194"/>
                    </a:lnTo>
                    <a:lnTo>
                      <a:pt x="82" y="185"/>
                    </a:lnTo>
                    <a:lnTo>
                      <a:pt x="84" y="170"/>
                    </a:lnTo>
                    <a:lnTo>
                      <a:pt x="86" y="168"/>
                    </a:lnTo>
                    <a:lnTo>
                      <a:pt x="86" y="167"/>
                    </a:lnTo>
                    <a:lnTo>
                      <a:pt x="83" y="164"/>
                    </a:lnTo>
                    <a:lnTo>
                      <a:pt x="83" y="161"/>
                    </a:lnTo>
                    <a:lnTo>
                      <a:pt x="84" y="158"/>
                    </a:lnTo>
                    <a:lnTo>
                      <a:pt x="84" y="154"/>
                    </a:lnTo>
                    <a:lnTo>
                      <a:pt x="86" y="150"/>
                    </a:lnTo>
                    <a:lnTo>
                      <a:pt x="92" y="137"/>
                    </a:lnTo>
                    <a:lnTo>
                      <a:pt x="95" y="127"/>
                    </a:lnTo>
                    <a:lnTo>
                      <a:pt x="95" y="117"/>
                    </a:lnTo>
                    <a:lnTo>
                      <a:pt x="94" y="108"/>
                    </a:lnTo>
                    <a:lnTo>
                      <a:pt x="97" y="98"/>
                    </a:lnTo>
                    <a:lnTo>
                      <a:pt x="99" y="96"/>
                    </a:lnTo>
                    <a:lnTo>
                      <a:pt x="98" y="91"/>
                    </a:lnTo>
                    <a:lnTo>
                      <a:pt x="98" y="79"/>
                    </a:lnTo>
                    <a:lnTo>
                      <a:pt x="97" y="76"/>
                    </a:lnTo>
                    <a:lnTo>
                      <a:pt x="94" y="77"/>
                    </a:lnTo>
                    <a:lnTo>
                      <a:pt x="87" y="83"/>
                    </a:lnTo>
                    <a:lnTo>
                      <a:pt x="86" y="83"/>
                    </a:lnTo>
                    <a:lnTo>
                      <a:pt x="82" y="84"/>
                    </a:lnTo>
                    <a:lnTo>
                      <a:pt x="70" y="80"/>
                    </a:lnTo>
                    <a:lnTo>
                      <a:pt x="69" y="80"/>
                    </a:lnTo>
                    <a:lnTo>
                      <a:pt x="70" y="77"/>
                    </a:lnTo>
                    <a:lnTo>
                      <a:pt x="76" y="72"/>
                    </a:lnTo>
                    <a:lnTo>
                      <a:pt x="74" y="69"/>
                    </a:lnTo>
                    <a:lnTo>
                      <a:pt x="69" y="65"/>
                    </a:lnTo>
                    <a:lnTo>
                      <a:pt x="66" y="63"/>
                    </a:lnTo>
                    <a:lnTo>
                      <a:pt x="59" y="62"/>
                    </a:lnTo>
                    <a:lnTo>
                      <a:pt x="59" y="60"/>
                    </a:lnTo>
                    <a:lnTo>
                      <a:pt x="58" y="60"/>
                    </a:lnTo>
                    <a:lnTo>
                      <a:pt x="58" y="56"/>
                    </a:lnTo>
                    <a:lnTo>
                      <a:pt x="59" y="55"/>
                    </a:lnTo>
                    <a:lnTo>
                      <a:pt x="62" y="41"/>
                    </a:lnTo>
                    <a:lnTo>
                      <a:pt x="62" y="38"/>
                    </a:lnTo>
                    <a:lnTo>
                      <a:pt x="53" y="40"/>
                    </a:lnTo>
                    <a:lnTo>
                      <a:pt x="42" y="34"/>
                    </a:lnTo>
                    <a:lnTo>
                      <a:pt x="41" y="34"/>
                    </a:lnTo>
                    <a:lnTo>
                      <a:pt x="39" y="31"/>
                    </a:lnTo>
                    <a:lnTo>
                      <a:pt x="37" y="28"/>
                    </a:lnTo>
                    <a:lnTo>
                      <a:pt x="30" y="16"/>
                    </a:lnTo>
                    <a:lnTo>
                      <a:pt x="28" y="14"/>
                    </a:lnTo>
                    <a:lnTo>
                      <a:pt x="10" y="0"/>
                    </a:lnTo>
                    <a:lnTo>
                      <a:pt x="2" y="0"/>
                    </a:lnTo>
                    <a:lnTo>
                      <a:pt x="0" y="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41" name="Freeform 5193">
                <a:extLst>
                  <a:ext uri="{FF2B5EF4-FFF2-40B4-BE49-F238E27FC236}">
                    <a16:creationId xmlns:a16="http://schemas.microsoft.com/office/drawing/2014/main" id="{F11F0E5B-6726-05F8-F849-BFEF577221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6" y="2526"/>
                <a:ext cx="9" cy="4"/>
              </a:xfrm>
              <a:custGeom>
                <a:avLst/>
                <a:gdLst>
                  <a:gd name="T0" fmla="*/ 35 w 35"/>
                  <a:gd name="T1" fmla="*/ 14 h 16"/>
                  <a:gd name="T2" fmla="*/ 32 w 35"/>
                  <a:gd name="T3" fmla="*/ 16 h 16"/>
                  <a:gd name="T4" fmla="*/ 28 w 35"/>
                  <a:gd name="T5" fmla="*/ 16 h 16"/>
                  <a:gd name="T6" fmla="*/ 20 w 35"/>
                  <a:gd name="T7" fmla="*/ 14 h 16"/>
                  <a:gd name="T8" fmla="*/ 20 w 35"/>
                  <a:gd name="T9" fmla="*/ 9 h 16"/>
                  <a:gd name="T10" fmla="*/ 21 w 35"/>
                  <a:gd name="T11" fmla="*/ 7 h 16"/>
                  <a:gd name="T12" fmla="*/ 21 w 35"/>
                  <a:gd name="T13" fmla="*/ 4 h 16"/>
                  <a:gd name="T14" fmla="*/ 20 w 35"/>
                  <a:gd name="T15" fmla="*/ 3 h 16"/>
                  <a:gd name="T16" fmla="*/ 16 w 35"/>
                  <a:gd name="T17" fmla="*/ 1 h 16"/>
                  <a:gd name="T18" fmla="*/ 13 w 35"/>
                  <a:gd name="T19" fmla="*/ 1 h 16"/>
                  <a:gd name="T20" fmla="*/ 9 w 35"/>
                  <a:gd name="T21" fmla="*/ 0 h 16"/>
                  <a:gd name="T22" fmla="*/ 0 w 35"/>
                  <a:gd name="T23" fmla="*/ 9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5" h="16">
                    <a:moveTo>
                      <a:pt x="35" y="14"/>
                    </a:moveTo>
                    <a:lnTo>
                      <a:pt x="32" y="16"/>
                    </a:lnTo>
                    <a:lnTo>
                      <a:pt x="28" y="16"/>
                    </a:lnTo>
                    <a:lnTo>
                      <a:pt x="20" y="14"/>
                    </a:lnTo>
                    <a:lnTo>
                      <a:pt x="20" y="9"/>
                    </a:lnTo>
                    <a:lnTo>
                      <a:pt x="21" y="7"/>
                    </a:lnTo>
                    <a:lnTo>
                      <a:pt x="21" y="4"/>
                    </a:lnTo>
                    <a:lnTo>
                      <a:pt x="20" y="3"/>
                    </a:lnTo>
                    <a:lnTo>
                      <a:pt x="16" y="1"/>
                    </a:lnTo>
                    <a:lnTo>
                      <a:pt x="13" y="1"/>
                    </a:lnTo>
                    <a:lnTo>
                      <a:pt x="9" y="0"/>
                    </a:lnTo>
                    <a:lnTo>
                      <a:pt x="0" y="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42" name="Freeform 5194">
                <a:extLst>
                  <a:ext uri="{FF2B5EF4-FFF2-40B4-BE49-F238E27FC236}">
                    <a16:creationId xmlns:a16="http://schemas.microsoft.com/office/drawing/2014/main" id="{6FD95D7A-CC92-6F19-8424-E051B63CA6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2" y="2546"/>
                <a:ext cx="24" cy="59"/>
              </a:xfrm>
              <a:custGeom>
                <a:avLst/>
                <a:gdLst>
                  <a:gd name="T0" fmla="*/ 24 w 95"/>
                  <a:gd name="T1" fmla="*/ 0 h 233"/>
                  <a:gd name="T2" fmla="*/ 25 w 95"/>
                  <a:gd name="T3" fmla="*/ 0 h 233"/>
                  <a:gd name="T4" fmla="*/ 35 w 95"/>
                  <a:gd name="T5" fmla="*/ 3 h 233"/>
                  <a:gd name="T6" fmla="*/ 45 w 95"/>
                  <a:gd name="T7" fmla="*/ 4 h 233"/>
                  <a:gd name="T8" fmla="*/ 51 w 95"/>
                  <a:gd name="T9" fmla="*/ 8 h 233"/>
                  <a:gd name="T10" fmla="*/ 58 w 95"/>
                  <a:gd name="T11" fmla="*/ 15 h 233"/>
                  <a:gd name="T12" fmla="*/ 65 w 95"/>
                  <a:gd name="T13" fmla="*/ 18 h 233"/>
                  <a:gd name="T14" fmla="*/ 72 w 95"/>
                  <a:gd name="T15" fmla="*/ 18 h 233"/>
                  <a:gd name="T16" fmla="*/ 72 w 95"/>
                  <a:gd name="T17" fmla="*/ 20 h 233"/>
                  <a:gd name="T18" fmla="*/ 73 w 95"/>
                  <a:gd name="T19" fmla="*/ 21 h 233"/>
                  <a:gd name="T20" fmla="*/ 74 w 95"/>
                  <a:gd name="T21" fmla="*/ 21 h 233"/>
                  <a:gd name="T22" fmla="*/ 76 w 95"/>
                  <a:gd name="T23" fmla="*/ 32 h 233"/>
                  <a:gd name="T24" fmla="*/ 95 w 95"/>
                  <a:gd name="T25" fmla="*/ 75 h 233"/>
                  <a:gd name="T26" fmla="*/ 94 w 95"/>
                  <a:gd name="T27" fmla="*/ 78 h 233"/>
                  <a:gd name="T28" fmla="*/ 80 w 95"/>
                  <a:gd name="T29" fmla="*/ 92 h 233"/>
                  <a:gd name="T30" fmla="*/ 79 w 95"/>
                  <a:gd name="T31" fmla="*/ 95 h 233"/>
                  <a:gd name="T32" fmla="*/ 79 w 95"/>
                  <a:gd name="T33" fmla="*/ 97 h 233"/>
                  <a:gd name="T34" fmla="*/ 77 w 95"/>
                  <a:gd name="T35" fmla="*/ 97 h 233"/>
                  <a:gd name="T36" fmla="*/ 70 w 95"/>
                  <a:gd name="T37" fmla="*/ 108 h 233"/>
                  <a:gd name="T38" fmla="*/ 70 w 95"/>
                  <a:gd name="T39" fmla="*/ 113 h 233"/>
                  <a:gd name="T40" fmla="*/ 63 w 95"/>
                  <a:gd name="T41" fmla="*/ 151 h 233"/>
                  <a:gd name="T42" fmla="*/ 56 w 95"/>
                  <a:gd name="T43" fmla="*/ 155 h 233"/>
                  <a:gd name="T44" fmla="*/ 45 w 95"/>
                  <a:gd name="T45" fmla="*/ 171 h 233"/>
                  <a:gd name="T46" fmla="*/ 45 w 95"/>
                  <a:gd name="T47" fmla="*/ 178 h 233"/>
                  <a:gd name="T48" fmla="*/ 46 w 95"/>
                  <a:gd name="T49" fmla="*/ 179 h 233"/>
                  <a:gd name="T50" fmla="*/ 48 w 95"/>
                  <a:gd name="T51" fmla="*/ 185 h 233"/>
                  <a:gd name="T52" fmla="*/ 51 w 95"/>
                  <a:gd name="T53" fmla="*/ 185 h 233"/>
                  <a:gd name="T54" fmla="*/ 53 w 95"/>
                  <a:gd name="T55" fmla="*/ 189 h 233"/>
                  <a:gd name="T56" fmla="*/ 53 w 95"/>
                  <a:gd name="T57" fmla="*/ 201 h 233"/>
                  <a:gd name="T58" fmla="*/ 49 w 95"/>
                  <a:gd name="T59" fmla="*/ 204 h 233"/>
                  <a:gd name="T60" fmla="*/ 36 w 95"/>
                  <a:gd name="T61" fmla="*/ 210 h 233"/>
                  <a:gd name="T62" fmla="*/ 27 w 95"/>
                  <a:gd name="T63" fmla="*/ 217 h 233"/>
                  <a:gd name="T64" fmla="*/ 25 w 95"/>
                  <a:gd name="T65" fmla="*/ 217 h 233"/>
                  <a:gd name="T66" fmla="*/ 25 w 95"/>
                  <a:gd name="T67" fmla="*/ 218 h 233"/>
                  <a:gd name="T68" fmla="*/ 6 w 95"/>
                  <a:gd name="T69" fmla="*/ 229 h 233"/>
                  <a:gd name="T70" fmla="*/ 3 w 95"/>
                  <a:gd name="T71" fmla="*/ 232 h 233"/>
                  <a:gd name="T72" fmla="*/ 0 w 95"/>
                  <a:gd name="T73" fmla="*/ 233 h 2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95" h="233">
                    <a:moveTo>
                      <a:pt x="24" y="0"/>
                    </a:moveTo>
                    <a:lnTo>
                      <a:pt x="25" y="0"/>
                    </a:lnTo>
                    <a:lnTo>
                      <a:pt x="35" y="3"/>
                    </a:lnTo>
                    <a:lnTo>
                      <a:pt x="45" y="4"/>
                    </a:lnTo>
                    <a:lnTo>
                      <a:pt x="51" y="8"/>
                    </a:lnTo>
                    <a:lnTo>
                      <a:pt x="58" y="15"/>
                    </a:lnTo>
                    <a:lnTo>
                      <a:pt x="65" y="18"/>
                    </a:lnTo>
                    <a:lnTo>
                      <a:pt x="72" y="18"/>
                    </a:lnTo>
                    <a:lnTo>
                      <a:pt x="72" y="20"/>
                    </a:lnTo>
                    <a:lnTo>
                      <a:pt x="73" y="21"/>
                    </a:lnTo>
                    <a:lnTo>
                      <a:pt x="74" y="21"/>
                    </a:lnTo>
                    <a:lnTo>
                      <a:pt x="76" y="32"/>
                    </a:lnTo>
                    <a:lnTo>
                      <a:pt x="95" y="75"/>
                    </a:lnTo>
                    <a:lnTo>
                      <a:pt x="94" y="78"/>
                    </a:lnTo>
                    <a:lnTo>
                      <a:pt x="80" y="92"/>
                    </a:lnTo>
                    <a:lnTo>
                      <a:pt x="79" y="95"/>
                    </a:lnTo>
                    <a:lnTo>
                      <a:pt x="79" y="97"/>
                    </a:lnTo>
                    <a:lnTo>
                      <a:pt x="77" y="97"/>
                    </a:lnTo>
                    <a:lnTo>
                      <a:pt x="70" y="108"/>
                    </a:lnTo>
                    <a:lnTo>
                      <a:pt x="70" y="113"/>
                    </a:lnTo>
                    <a:lnTo>
                      <a:pt x="63" y="151"/>
                    </a:lnTo>
                    <a:lnTo>
                      <a:pt x="56" y="155"/>
                    </a:lnTo>
                    <a:lnTo>
                      <a:pt x="45" y="171"/>
                    </a:lnTo>
                    <a:lnTo>
                      <a:pt x="45" y="178"/>
                    </a:lnTo>
                    <a:lnTo>
                      <a:pt x="46" y="179"/>
                    </a:lnTo>
                    <a:lnTo>
                      <a:pt x="48" y="185"/>
                    </a:lnTo>
                    <a:lnTo>
                      <a:pt x="51" y="185"/>
                    </a:lnTo>
                    <a:lnTo>
                      <a:pt x="53" y="189"/>
                    </a:lnTo>
                    <a:lnTo>
                      <a:pt x="53" y="201"/>
                    </a:lnTo>
                    <a:lnTo>
                      <a:pt x="49" y="204"/>
                    </a:lnTo>
                    <a:lnTo>
                      <a:pt x="36" y="210"/>
                    </a:lnTo>
                    <a:lnTo>
                      <a:pt x="27" y="217"/>
                    </a:lnTo>
                    <a:lnTo>
                      <a:pt x="25" y="217"/>
                    </a:lnTo>
                    <a:lnTo>
                      <a:pt x="25" y="218"/>
                    </a:lnTo>
                    <a:lnTo>
                      <a:pt x="6" y="229"/>
                    </a:lnTo>
                    <a:lnTo>
                      <a:pt x="3" y="232"/>
                    </a:lnTo>
                    <a:lnTo>
                      <a:pt x="0" y="23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43" name="Freeform 5195">
                <a:extLst>
                  <a:ext uri="{FF2B5EF4-FFF2-40B4-BE49-F238E27FC236}">
                    <a16:creationId xmlns:a16="http://schemas.microsoft.com/office/drawing/2014/main" id="{DC7A04DA-1CE9-1DC2-284A-77EB5F9E47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2" y="2605"/>
                <a:ext cx="26" cy="29"/>
              </a:xfrm>
              <a:custGeom>
                <a:avLst/>
                <a:gdLst>
                  <a:gd name="T0" fmla="*/ 0 w 103"/>
                  <a:gd name="T1" fmla="*/ 0 h 120"/>
                  <a:gd name="T2" fmla="*/ 2 w 103"/>
                  <a:gd name="T3" fmla="*/ 2 h 120"/>
                  <a:gd name="T4" fmla="*/ 13 w 103"/>
                  <a:gd name="T5" fmla="*/ 31 h 120"/>
                  <a:gd name="T6" fmla="*/ 13 w 103"/>
                  <a:gd name="T7" fmla="*/ 37 h 120"/>
                  <a:gd name="T8" fmla="*/ 17 w 103"/>
                  <a:gd name="T9" fmla="*/ 45 h 120"/>
                  <a:gd name="T10" fmla="*/ 21 w 103"/>
                  <a:gd name="T11" fmla="*/ 53 h 120"/>
                  <a:gd name="T12" fmla="*/ 24 w 103"/>
                  <a:gd name="T13" fmla="*/ 56 h 120"/>
                  <a:gd name="T14" fmla="*/ 28 w 103"/>
                  <a:gd name="T15" fmla="*/ 53 h 120"/>
                  <a:gd name="T16" fmla="*/ 32 w 103"/>
                  <a:gd name="T17" fmla="*/ 52 h 120"/>
                  <a:gd name="T18" fmla="*/ 38 w 103"/>
                  <a:gd name="T19" fmla="*/ 48 h 120"/>
                  <a:gd name="T20" fmla="*/ 43 w 103"/>
                  <a:gd name="T21" fmla="*/ 48 h 120"/>
                  <a:gd name="T22" fmla="*/ 56 w 103"/>
                  <a:gd name="T23" fmla="*/ 46 h 120"/>
                  <a:gd name="T24" fmla="*/ 69 w 103"/>
                  <a:gd name="T25" fmla="*/ 41 h 120"/>
                  <a:gd name="T26" fmla="*/ 87 w 103"/>
                  <a:gd name="T27" fmla="*/ 25 h 120"/>
                  <a:gd name="T28" fmla="*/ 101 w 103"/>
                  <a:gd name="T29" fmla="*/ 25 h 120"/>
                  <a:gd name="T30" fmla="*/ 103 w 103"/>
                  <a:gd name="T31" fmla="*/ 28 h 120"/>
                  <a:gd name="T32" fmla="*/ 102 w 103"/>
                  <a:gd name="T33" fmla="*/ 30 h 120"/>
                  <a:gd name="T34" fmla="*/ 94 w 103"/>
                  <a:gd name="T35" fmla="*/ 46 h 120"/>
                  <a:gd name="T36" fmla="*/ 94 w 103"/>
                  <a:gd name="T37" fmla="*/ 48 h 120"/>
                  <a:gd name="T38" fmla="*/ 92 w 103"/>
                  <a:gd name="T39" fmla="*/ 56 h 120"/>
                  <a:gd name="T40" fmla="*/ 94 w 103"/>
                  <a:gd name="T41" fmla="*/ 80 h 120"/>
                  <a:gd name="T42" fmla="*/ 88 w 103"/>
                  <a:gd name="T43" fmla="*/ 91 h 120"/>
                  <a:gd name="T44" fmla="*/ 87 w 103"/>
                  <a:gd name="T45" fmla="*/ 95 h 120"/>
                  <a:gd name="T46" fmla="*/ 84 w 103"/>
                  <a:gd name="T47" fmla="*/ 111 h 120"/>
                  <a:gd name="T48" fmla="*/ 84 w 103"/>
                  <a:gd name="T49" fmla="*/ 120 h 120"/>
                  <a:gd name="T50" fmla="*/ 85 w 103"/>
                  <a:gd name="T51" fmla="*/ 12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03" h="120">
                    <a:moveTo>
                      <a:pt x="0" y="0"/>
                    </a:moveTo>
                    <a:lnTo>
                      <a:pt x="2" y="2"/>
                    </a:lnTo>
                    <a:lnTo>
                      <a:pt x="13" y="31"/>
                    </a:lnTo>
                    <a:lnTo>
                      <a:pt x="13" y="37"/>
                    </a:lnTo>
                    <a:lnTo>
                      <a:pt x="17" y="45"/>
                    </a:lnTo>
                    <a:lnTo>
                      <a:pt x="21" y="53"/>
                    </a:lnTo>
                    <a:lnTo>
                      <a:pt x="24" y="56"/>
                    </a:lnTo>
                    <a:lnTo>
                      <a:pt x="28" y="53"/>
                    </a:lnTo>
                    <a:lnTo>
                      <a:pt x="32" y="52"/>
                    </a:lnTo>
                    <a:lnTo>
                      <a:pt x="38" y="48"/>
                    </a:lnTo>
                    <a:lnTo>
                      <a:pt x="43" y="48"/>
                    </a:lnTo>
                    <a:lnTo>
                      <a:pt x="56" y="46"/>
                    </a:lnTo>
                    <a:lnTo>
                      <a:pt x="69" y="41"/>
                    </a:lnTo>
                    <a:lnTo>
                      <a:pt x="87" y="25"/>
                    </a:lnTo>
                    <a:lnTo>
                      <a:pt x="101" y="25"/>
                    </a:lnTo>
                    <a:lnTo>
                      <a:pt x="103" y="28"/>
                    </a:lnTo>
                    <a:lnTo>
                      <a:pt x="102" y="30"/>
                    </a:lnTo>
                    <a:lnTo>
                      <a:pt x="94" y="46"/>
                    </a:lnTo>
                    <a:lnTo>
                      <a:pt x="94" y="48"/>
                    </a:lnTo>
                    <a:lnTo>
                      <a:pt x="92" y="56"/>
                    </a:lnTo>
                    <a:lnTo>
                      <a:pt x="94" y="80"/>
                    </a:lnTo>
                    <a:lnTo>
                      <a:pt x="88" y="91"/>
                    </a:lnTo>
                    <a:lnTo>
                      <a:pt x="87" y="95"/>
                    </a:lnTo>
                    <a:lnTo>
                      <a:pt x="84" y="111"/>
                    </a:lnTo>
                    <a:lnTo>
                      <a:pt x="84" y="120"/>
                    </a:lnTo>
                    <a:lnTo>
                      <a:pt x="85" y="12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44" name="Freeform 5196">
                <a:extLst>
                  <a:ext uri="{FF2B5EF4-FFF2-40B4-BE49-F238E27FC236}">
                    <a16:creationId xmlns:a16="http://schemas.microsoft.com/office/drawing/2014/main" id="{9D5B3C9E-18EE-6C31-0230-0D42F81A11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9" y="2634"/>
                <a:ext cx="24" cy="14"/>
              </a:xfrm>
              <a:custGeom>
                <a:avLst/>
                <a:gdLst>
                  <a:gd name="T0" fmla="*/ 100 w 100"/>
                  <a:gd name="T1" fmla="*/ 0 h 53"/>
                  <a:gd name="T2" fmla="*/ 100 w 100"/>
                  <a:gd name="T3" fmla="*/ 2 h 53"/>
                  <a:gd name="T4" fmla="*/ 99 w 100"/>
                  <a:gd name="T5" fmla="*/ 2 h 53"/>
                  <a:gd name="T6" fmla="*/ 92 w 100"/>
                  <a:gd name="T7" fmla="*/ 6 h 53"/>
                  <a:gd name="T8" fmla="*/ 82 w 100"/>
                  <a:gd name="T9" fmla="*/ 12 h 53"/>
                  <a:gd name="T10" fmla="*/ 75 w 100"/>
                  <a:gd name="T11" fmla="*/ 17 h 53"/>
                  <a:gd name="T12" fmla="*/ 75 w 100"/>
                  <a:gd name="T13" fmla="*/ 19 h 53"/>
                  <a:gd name="T14" fmla="*/ 66 w 100"/>
                  <a:gd name="T15" fmla="*/ 38 h 53"/>
                  <a:gd name="T16" fmla="*/ 61 w 100"/>
                  <a:gd name="T17" fmla="*/ 49 h 53"/>
                  <a:gd name="T18" fmla="*/ 57 w 100"/>
                  <a:gd name="T19" fmla="*/ 51 h 53"/>
                  <a:gd name="T20" fmla="*/ 56 w 100"/>
                  <a:gd name="T21" fmla="*/ 48 h 53"/>
                  <a:gd name="T22" fmla="*/ 50 w 100"/>
                  <a:gd name="T23" fmla="*/ 30 h 53"/>
                  <a:gd name="T24" fmla="*/ 49 w 100"/>
                  <a:gd name="T25" fmla="*/ 27 h 53"/>
                  <a:gd name="T26" fmla="*/ 40 w 100"/>
                  <a:gd name="T27" fmla="*/ 19 h 53"/>
                  <a:gd name="T28" fmla="*/ 40 w 100"/>
                  <a:gd name="T29" fmla="*/ 17 h 53"/>
                  <a:gd name="T30" fmla="*/ 32 w 100"/>
                  <a:gd name="T31" fmla="*/ 17 h 53"/>
                  <a:gd name="T32" fmla="*/ 8 w 100"/>
                  <a:gd name="T33" fmla="*/ 31 h 53"/>
                  <a:gd name="T34" fmla="*/ 7 w 100"/>
                  <a:gd name="T35" fmla="*/ 39 h 53"/>
                  <a:gd name="T36" fmla="*/ 6 w 100"/>
                  <a:gd name="T37" fmla="*/ 39 h 53"/>
                  <a:gd name="T38" fmla="*/ 6 w 100"/>
                  <a:gd name="T39" fmla="*/ 45 h 53"/>
                  <a:gd name="T40" fmla="*/ 4 w 100"/>
                  <a:gd name="T41" fmla="*/ 51 h 53"/>
                  <a:gd name="T42" fmla="*/ 3 w 100"/>
                  <a:gd name="T43" fmla="*/ 51 h 53"/>
                  <a:gd name="T44" fmla="*/ 3 w 100"/>
                  <a:gd name="T45" fmla="*/ 53 h 53"/>
                  <a:gd name="T46" fmla="*/ 0 w 100"/>
                  <a:gd name="T47" fmla="*/ 5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0" h="53">
                    <a:moveTo>
                      <a:pt x="100" y="0"/>
                    </a:moveTo>
                    <a:lnTo>
                      <a:pt x="100" y="2"/>
                    </a:lnTo>
                    <a:lnTo>
                      <a:pt x="99" y="2"/>
                    </a:lnTo>
                    <a:lnTo>
                      <a:pt x="92" y="6"/>
                    </a:lnTo>
                    <a:lnTo>
                      <a:pt x="82" y="12"/>
                    </a:lnTo>
                    <a:lnTo>
                      <a:pt x="75" y="17"/>
                    </a:lnTo>
                    <a:lnTo>
                      <a:pt x="75" y="19"/>
                    </a:lnTo>
                    <a:lnTo>
                      <a:pt x="66" y="38"/>
                    </a:lnTo>
                    <a:lnTo>
                      <a:pt x="61" y="49"/>
                    </a:lnTo>
                    <a:lnTo>
                      <a:pt x="57" y="51"/>
                    </a:lnTo>
                    <a:lnTo>
                      <a:pt x="56" y="48"/>
                    </a:lnTo>
                    <a:lnTo>
                      <a:pt x="50" y="30"/>
                    </a:lnTo>
                    <a:lnTo>
                      <a:pt x="49" y="27"/>
                    </a:lnTo>
                    <a:lnTo>
                      <a:pt x="40" y="19"/>
                    </a:lnTo>
                    <a:lnTo>
                      <a:pt x="40" y="17"/>
                    </a:lnTo>
                    <a:lnTo>
                      <a:pt x="32" y="17"/>
                    </a:lnTo>
                    <a:lnTo>
                      <a:pt x="8" y="31"/>
                    </a:lnTo>
                    <a:lnTo>
                      <a:pt x="7" y="39"/>
                    </a:lnTo>
                    <a:lnTo>
                      <a:pt x="6" y="39"/>
                    </a:lnTo>
                    <a:lnTo>
                      <a:pt x="6" y="45"/>
                    </a:lnTo>
                    <a:lnTo>
                      <a:pt x="4" y="51"/>
                    </a:lnTo>
                    <a:lnTo>
                      <a:pt x="3" y="51"/>
                    </a:lnTo>
                    <a:lnTo>
                      <a:pt x="3" y="53"/>
                    </a:lnTo>
                    <a:lnTo>
                      <a:pt x="0" y="5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45" name="Freeform 5197">
                <a:extLst>
                  <a:ext uri="{FF2B5EF4-FFF2-40B4-BE49-F238E27FC236}">
                    <a16:creationId xmlns:a16="http://schemas.microsoft.com/office/drawing/2014/main" id="{8A47F0AF-2148-94C0-F40F-E1C28492DF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3" y="2629"/>
                <a:ext cx="26" cy="17"/>
              </a:xfrm>
              <a:custGeom>
                <a:avLst/>
                <a:gdLst>
                  <a:gd name="T0" fmla="*/ 0 w 101"/>
                  <a:gd name="T1" fmla="*/ 21 h 69"/>
                  <a:gd name="T2" fmla="*/ 4 w 101"/>
                  <a:gd name="T3" fmla="*/ 20 h 69"/>
                  <a:gd name="T4" fmla="*/ 7 w 101"/>
                  <a:gd name="T5" fmla="*/ 20 h 69"/>
                  <a:gd name="T6" fmla="*/ 11 w 101"/>
                  <a:gd name="T7" fmla="*/ 24 h 69"/>
                  <a:gd name="T8" fmla="*/ 14 w 101"/>
                  <a:gd name="T9" fmla="*/ 24 h 69"/>
                  <a:gd name="T10" fmla="*/ 24 w 101"/>
                  <a:gd name="T11" fmla="*/ 21 h 69"/>
                  <a:gd name="T12" fmla="*/ 37 w 101"/>
                  <a:gd name="T13" fmla="*/ 2 h 69"/>
                  <a:gd name="T14" fmla="*/ 38 w 101"/>
                  <a:gd name="T15" fmla="*/ 0 h 69"/>
                  <a:gd name="T16" fmla="*/ 42 w 101"/>
                  <a:gd name="T17" fmla="*/ 3 h 69"/>
                  <a:gd name="T18" fmla="*/ 44 w 101"/>
                  <a:gd name="T19" fmla="*/ 7 h 69"/>
                  <a:gd name="T20" fmla="*/ 42 w 101"/>
                  <a:gd name="T21" fmla="*/ 7 h 69"/>
                  <a:gd name="T22" fmla="*/ 42 w 101"/>
                  <a:gd name="T23" fmla="*/ 16 h 69"/>
                  <a:gd name="T24" fmla="*/ 48 w 101"/>
                  <a:gd name="T25" fmla="*/ 19 h 69"/>
                  <a:gd name="T26" fmla="*/ 52 w 101"/>
                  <a:gd name="T27" fmla="*/ 17 h 69"/>
                  <a:gd name="T28" fmla="*/ 54 w 101"/>
                  <a:gd name="T29" fmla="*/ 17 h 69"/>
                  <a:gd name="T30" fmla="*/ 56 w 101"/>
                  <a:gd name="T31" fmla="*/ 16 h 69"/>
                  <a:gd name="T32" fmla="*/ 58 w 101"/>
                  <a:gd name="T33" fmla="*/ 16 h 69"/>
                  <a:gd name="T34" fmla="*/ 61 w 101"/>
                  <a:gd name="T35" fmla="*/ 14 h 69"/>
                  <a:gd name="T36" fmla="*/ 69 w 101"/>
                  <a:gd name="T37" fmla="*/ 14 h 69"/>
                  <a:gd name="T38" fmla="*/ 77 w 101"/>
                  <a:gd name="T39" fmla="*/ 34 h 69"/>
                  <a:gd name="T40" fmla="*/ 80 w 101"/>
                  <a:gd name="T41" fmla="*/ 45 h 69"/>
                  <a:gd name="T42" fmla="*/ 87 w 101"/>
                  <a:gd name="T43" fmla="*/ 54 h 69"/>
                  <a:gd name="T44" fmla="*/ 95 w 101"/>
                  <a:gd name="T45" fmla="*/ 62 h 69"/>
                  <a:gd name="T46" fmla="*/ 100 w 101"/>
                  <a:gd name="T47" fmla="*/ 63 h 69"/>
                  <a:gd name="T48" fmla="*/ 100 w 101"/>
                  <a:gd name="T49" fmla="*/ 65 h 69"/>
                  <a:gd name="T50" fmla="*/ 101 w 101"/>
                  <a:gd name="T51" fmla="*/ 66 h 69"/>
                  <a:gd name="T52" fmla="*/ 101 w 101"/>
                  <a:gd name="T53" fmla="*/ 6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01" h="69">
                    <a:moveTo>
                      <a:pt x="0" y="21"/>
                    </a:moveTo>
                    <a:lnTo>
                      <a:pt x="4" y="20"/>
                    </a:lnTo>
                    <a:lnTo>
                      <a:pt x="7" y="20"/>
                    </a:lnTo>
                    <a:lnTo>
                      <a:pt x="11" y="24"/>
                    </a:lnTo>
                    <a:lnTo>
                      <a:pt x="14" y="24"/>
                    </a:lnTo>
                    <a:lnTo>
                      <a:pt x="24" y="21"/>
                    </a:lnTo>
                    <a:lnTo>
                      <a:pt x="37" y="2"/>
                    </a:lnTo>
                    <a:lnTo>
                      <a:pt x="38" y="0"/>
                    </a:lnTo>
                    <a:lnTo>
                      <a:pt x="42" y="3"/>
                    </a:lnTo>
                    <a:lnTo>
                      <a:pt x="44" y="7"/>
                    </a:lnTo>
                    <a:lnTo>
                      <a:pt x="42" y="7"/>
                    </a:lnTo>
                    <a:lnTo>
                      <a:pt x="42" y="16"/>
                    </a:lnTo>
                    <a:lnTo>
                      <a:pt x="48" y="19"/>
                    </a:lnTo>
                    <a:lnTo>
                      <a:pt x="52" y="17"/>
                    </a:lnTo>
                    <a:lnTo>
                      <a:pt x="54" y="17"/>
                    </a:lnTo>
                    <a:lnTo>
                      <a:pt x="56" y="16"/>
                    </a:lnTo>
                    <a:lnTo>
                      <a:pt x="58" y="16"/>
                    </a:lnTo>
                    <a:lnTo>
                      <a:pt x="61" y="14"/>
                    </a:lnTo>
                    <a:lnTo>
                      <a:pt x="69" y="14"/>
                    </a:lnTo>
                    <a:lnTo>
                      <a:pt x="77" y="34"/>
                    </a:lnTo>
                    <a:lnTo>
                      <a:pt x="80" y="45"/>
                    </a:lnTo>
                    <a:lnTo>
                      <a:pt x="87" y="54"/>
                    </a:lnTo>
                    <a:lnTo>
                      <a:pt x="95" y="62"/>
                    </a:lnTo>
                    <a:lnTo>
                      <a:pt x="100" y="63"/>
                    </a:lnTo>
                    <a:lnTo>
                      <a:pt x="100" y="65"/>
                    </a:lnTo>
                    <a:lnTo>
                      <a:pt x="101" y="66"/>
                    </a:lnTo>
                    <a:lnTo>
                      <a:pt x="101" y="6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46" name="Freeform 5198">
                <a:extLst>
                  <a:ext uri="{FF2B5EF4-FFF2-40B4-BE49-F238E27FC236}">
                    <a16:creationId xmlns:a16="http://schemas.microsoft.com/office/drawing/2014/main" id="{613B7D60-84E3-1FA0-75C6-8DB04363EC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9" y="2646"/>
                <a:ext cx="30" cy="69"/>
              </a:xfrm>
              <a:custGeom>
                <a:avLst/>
                <a:gdLst>
                  <a:gd name="T0" fmla="*/ 117 w 118"/>
                  <a:gd name="T1" fmla="*/ 247 h 274"/>
                  <a:gd name="T2" fmla="*/ 116 w 118"/>
                  <a:gd name="T3" fmla="*/ 244 h 274"/>
                  <a:gd name="T4" fmla="*/ 103 w 118"/>
                  <a:gd name="T5" fmla="*/ 242 h 274"/>
                  <a:gd name="T6" fmla="*/ 96 w 118"/>
                  <a:gd name="T7" fmla="*/ 239 h 274"/>
                  <a:gd name="T8" fmla="*/ 60 w 118"/>
                  <a:gd name="T9" fmla="*/ 237 h 274"/>
                  <a:gd name="T10" fmla="*/ 50 w 118"/>
                  <a:gd name="T11" fmla="*/ 253 h 274"/>
                  <a:gd name="T12" fmla="*/ 36 w 118"/>
                  <a:gd name="T13" fmla="*/ 272 h 274"/>
                  <a:gd name="T14" fmla="*/ 35 w 118"/>
                  <a:gd name="T15" fmla="*/ 272 h 274"/>
                  <a:gd name="T16" fmla="*/ 8 w 118"/>
                  <a:gd name="T17" fmla="*/ 259 h 274"/>
                  <a:gd name="T18" fmla="*/ 5 w 118"/>
                  <a:gd name="T19" fmla="*/ 261 h 274"/>
                  <a:gd name="T20" fmla="*/ 0 w 118"/>
                  <a:gd name="T21" fmla="*/ 258 h 274"/>
                  <a:gd name="T22" fmla="*/ 21 w 118"/>
                  <a:gd name="T23" fmla="*/ 247 h 274"/>
                  <a:gd name="T24" fmla="*/ 28 w 118"/>
                  <a:gd name="T25" fmla="*/ 242 h 274"/>
                  <a:gd name="T26" fmla="*/ 35 w 118"/>
                  <a:gd name="T27" fmla="*/ 214 h 274"/>
                  <a:gd name="T28" fmla="*/ 39 w 118"/>
                  <a:gd name="T29" fmla="*/ 212 h 274"/>
                  <a:gd name="T30" fmla="*/ 51 w 118"/>
                  <a:gd name="T31" fmla="*/ 197 h 274"/>
                  <a:gd name="T32" fmla="*/ 60 w 118"/>
                  <a:gd name="T33" fmla="*/ 180 h 274"/>
                  <a:gd name="T34" fmla="*/ 64 w 118"/>
                  <a:gd name="T35" fmla="*/ 175 h 274"/>
                  <a:gd name="T36" fmla="*/ 65 w 118"/>
                  <a:gd name="T37" fmla="*/ 173 h 274"/>
                  <a:gd name="T38" fmla="*/ 65 w 118"/>
                  <a:gd name="T39" fmla="*/ 159 h 274"/>
                  <a:gd name="T40" fmla="*/ 63 w 118"/>
                  <a:gd name="T41" fmla="*/ 130 h 274"/>
                  <a:gd name="T42" fmla="*/ 68 w 118"/>
                  <a:gd name="T43" fmla="*/ 115 h 274"/>
                  <a:gd name="T44" fmla="*/ 70 w 118"/>
                  <a:gd name="T45" fmla="*/ 110 h 274"/>
                  <a:gd name="T46" fmla="*/ 65 w 118"/>
                  <a:gd name="T47" fmla="*/ 96 h 274"/>
                  <a:gd name="T48" fmla="*/ 64 w 118"/>
                  <a:gd name="T49" fmla="*/ 82 h 274"/>
                  <a:gd name="T50" fmla="*/ 43 w 118"/>
                  <a:gd name="T51" fmla="*/ 52 h 274"/>
                  <a:gd name="T52" fmla="*/ 39 w 118"/>
                  <a:gd name="T53" fmla="*/ 42 h 274"/>
                  <a:gd name="T54" fmla="*/ 35 w 118"/>
                  <a:gd name="T55" fmla="*/ 35 h 274"/>
                  <a:gd name="T56" fmla="*/ 33 w 118"/>
                  <a:gd name="T57" fmla="*/ 31 h 274"/>
                  <a:gd name="T58" fmla="*/ 36 w 118"/>
                  <a:gd name="T59" fmla="*/ 17 h 274"/>
                  <a:gd name="T60" fmla="*/ 35 w 118"/>
                  <a:gd name="T61" fmla="*/ 14 h 274"/>
                  <a:gd name="T62" fmla="*/ 51 w 118"/>
                  <a:gd name="T63" fmla="*/ 1 h 274"/>
                  <a:gd name="T64" fmla="*/ 78 w 118"/>
                  <a:gd name="T65" fmla="*/ 0 h 2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18" h="274">
                    <a:moveTo>
                      <a:pt x="118" y="249"/>
                    </a:moveTo>
                    <a:lnTo>
                      <a:pt x="117" y="247"/>
                    </a:lnTo>
                    <a:lnTo>
                      <a:pt x="117" y="246"/>
                    </a:lnTo>
                    <a:lnTo>
                      <a:pt x="116" y="244"/>
                    </a:lnTo>
                    <a:lnTo>
                      <a:pt x="110" y="244"/>
                    </a:lnTo>
                    <a:lnTo>
                      <a:pt x="103" y="242"/>
                    </a:lnTo>
                    <a:lnTo>
                      <a:pt x="102" y="242"/>
                    </a:lnTo>
                    <a:lnTo>
                      <a:pt x="96" y="239"/>
                    </a:lnTo>
                    <a:lnTo>
                      <a:pt x="95" y="237"/>
                    </a:lnTo>
                    <a:lnTo>
                      <a:pt x="60" y="237"/>
                    </a:lnTo>
                    <a:lnTo>
                      <a:pt x="54" y="243"/>
                    </a:lnTo>
                    <a:lnTo>
                      <a:pt x="50" y="253"/>
                    </a:lnTo>
                    <a:lnTo>
                      <a:pt x="48" y="254"/>
                    </a:lnTo>
                    <a:lnTo>
                      <a:pt x="36" y="272"/>
                    </a:lnTo>
                    <a:lnTo>
                      <a:pt x="36" y="274"/>
                    </a:lnTo>
                    <a:lnTo>
                      <a:pt x="35" y="272"/>
                    </a:lnTo>
                    <a:lnTo>
                      <a:pt x="17" y="261"/>
                    </a:lnTo>
                    <a:lnTo>
                      <a:pt x="8" y="259"/>
                    </a:lnTo>
                    <a:lnTo>
                      <a:pt x="8" y="261"/>
                    </a:lnTo>
                    <a:lnTo>
                      <a:pt x="5" y="261"/>
                    </a:lnTo>
                    <a:lnTo>
                      <a:pt x="1" y="258"/>
                    </a:lnTo>
                    <a:lnTo>
                      <a:pt x="0" y="258"/>
                    </a:lnTo>
                    <a:lnTo>
                      <a:pt x="10" y="246"/>
                    </a:lnTo>
                    <a:lnTo>
                      <a:pt x="21" y="247"/>
                    </a:lnTo>
                    <a:lnTo>
                      <a:pt x="24" y="247"/>
                    </a:lnTo>
                    <a:lnTo>
                      <a:pt x="28" y="242"/>
                    </a:lnTo>
                    <a:lnTo>
                      <a:pt x="33" y="215"/>
                    </a:lnTo>
                    <a:lnTo>
                      <a:pt x="35" y="214"/>
                    </a:lnTo>
                    <a:lnTo>
                      <a:pt x="38" y="214"/>
                    </a:lnTo>
                    <a:lnTo>
                      <a:pt x="39" y="212"/>
                    </a:lnTo>
                    <a:lnTo>
                      <a:pt x="40" y="209"/>
                    </a:lnTo>
                    <a:lnTo>
                      <a:pt x="51" y="197"/>
                    </a:lnTo>
                    <a:lnTo>
                      <a:pt x="54" y="194"/>
                    </a:lnTo>
                    <a:lnTo>
                      <a:pt x="60" y="180"/>
                    </a:lnTo>
                    <a:lnTo>
                      <a:pt x="60" y="179"/>
                    </a:lnTo>
                    <a:lnTo>
                      <a:pt x="64" y="175"/>
                    </a:lnTo>
                    <a:lnTo>
                      <a:pt x="64" y="173"/>
                    </a:lnTo>
                    <a:lnTo>
                      <a:pt x="65" y="173"/>
                    </a:lnTo>
                    <a:lnTo>
                      <a:pt x="67" y="162"/>
                    </a:lnTo>
                    <a:lnTo>
                      <a:pt x="65" y="159"/>
                    </a:lnTo>
                    <a:lnTo>
                      <a:pt x="65" y="145"/>
                    </a:lnTo>
                    <a:lnTo>
                      <a:pt x="63" y="130"/>
                    </a:lnTo>
                    <a:lnTo>
                      <a:pt x="67" y="115"/>
                    </a:lnTo>
                    <a:lnTo>
                      <a:pt x="68" y="115"/>
                    </a:lnTo>
                    <a:lnTo>
                      <a:pt x="68" y="112"/>
                    </a:lnTo>
                    <a:lnTo>
                      <a:pt x="70" y="110"/>
                    </a:lnTo>
                    <a:lnTo>
                      <a:pt x="68" y="108"/>
                    </a:lnTo>
                    <a:lnTo>
                      <a:pt x="65" y="96"/>
                    </a:lnTo>
                    <a:lnTo>
                      <a:pt x="65" y="92"/>
                    </a:lnTo>
                    <a:lnTo>
                      <a:pt x="64" y="82"/>
                    </a:lnTo>
                    <a:lnTo>
                      <a:pt x="50" y="68"/>
                    </a:lnTo>
                    <a:lnTo>
                      <a:pt x="43" y="52"/>
                    </a:lnTo>
                    <a:lnTo>
                      <a:pt x="39" y="43"/>
                    </a:lnTo>
                    <a:lnTo>
                      <a:pt x="39" y="42"/>
                    </a:lnTo>
                    <a:lnTo>
                      <a:pt x="38" y="41"/>
                    </a:lnTo>
                    <a:lnTo>
                      <a:pt x="35" y="35"/>
                    </a:lnTo>
                    <a:lnTo>
                      <a:pt x="32" y="35"/>
                    </a:lnTo>
                    <a:lnTo>
                      <a:pt x="33" y="31"/>
                    </a:lnTo>
                    <a:lnTo>
                      <a:pt x="33" y="26"/>
                    </a:lnTo>
                    <a:lnTo>
                      <a:pt x="36" y="17"/>
                    </a:lnTo>
                    <a:lnTo>
                      <a:pt x="36" y="15"/>
                    </a:lnTo>
                    <a:lnTo>
                      <a:pt x="35" y="14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6" y="0"/>
                    </a:lnTo>
                    <a:lnTo>
                      <a:pt x="78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47" name="Freeform 5199">
                <a:extLst>
                  <a:ext uri="{FF2B5EF4-FFF2-40B4-BE49-F238E27FC236}">
                    <a16:creationId xmlns:a16="http://schemas.microsoft.com/office/drawing/2014/main" id="{E2736343-A787-8985-2119-A39291D9F7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1" y="2709"/>
                <a:ext cx="31" cy="91"/>
              </a:xfrm>
              <a:custGeom>
                <a:avLst/>
                <a:gdLst>
                  <a:gd name="T0" fmla="*/ 109 w 123"/>
                  <a:gd name="T1" fmla="*/ 1 h 367"/>
                  <a:gd name="T2" fmla="*/ 108 w 123"/>
                  <a:gd name="T3" fmla="*/ 8 h 367"/>
                  <a:gd name="T4" fmla="*/ 110 w 123"/>
                  <a:gd name="T5" fmla="*/ 10 h 367"/>
                  <a:gd name="T6" fmla="*/ 122 w 123"/>
                  <a:gd name="T7" fmla="*/ 26 h 367"/>
                  <a:gd name="T8" fmla="*/ 122 w 123"/>
                  <a:gd name="T9" fmla="*/ 54 h 367"/>
                  <a:gd name="T10" fmla="*/ 120 w 123"/>
                  <a:gd name="T11" fmla="*/ 61 h 367"/>
                  <a:gd name="T12" fmla="*/ 119 w 123"/>
                  <a:gd name="T13" fmla="*/ 64 h 367"/>
                  <a:gd name="T14" fmla="*/ 117 w 123"/>
                  <a:gd name="T15" fmla="*/ 69 h 367"/>
                  <a:gd name="T16" fmla="*/ 116 w 123"/>
                  <a:gd name="T17" fmla="*/ 92 h 367"/>
                  <a:gd name="T18" fmla="*/ 113 w 123"/>
                  <a:gd name="T19" fmla="*/ 138 h 367"/>
                  <a:gd name="T20" fmla="*/ 110 w 123"/>
                  <a:gd name="T21" fmla="*/ 161 h 367"/>
                  <a:gd name="T22" fmla="*/ 109 w 123"/>
                  <a:gd name="T23" fmla="*/ 167 h 367"/>
                  <a:gd name="T24" fmla="*/ 106 w 123"/>
                  <a:gd name="T25" fmla="*/ 173 h 367"/>
                  <a:gd name="T26" fmla="*/ 98 w 123"/>
                  <a:gd name="T27" fmla="*/ 182 h 367"/>
                  <a:gd name="T28" fmla="*/ 90 w 123"/>
                  <a:gd name="T29" fmla="*/ 198 h 367"/>
                  <a:gd name="T30" fmla="*/ 73 w 123"/>
                  <a:gd name="T31" fmla="*/ 252 h 367"/>
                  <a:gd name="T32" fmla="*/ 74 w 123"/>
                  <a:gd name="T33" fmla="*/ 255 h 367"/>
                  <a:gd name="T34" fmla="*/ 67 w 123"/>
                  <a:gd name="T35" fmla="*/ 280 h 367"/>
                  <a:gd name="T36" fmla="*/ 66 w 123"/>
                  <a:gd name="T37" fmla="*/ 284 h 367"/>
                  <a:gd name="T38" fmla="*/ 55 w 123"/>
                  <a:gd name="T39" fmla="*/ 290 h 367"/>
                  <a:gd name="T40" fmla="*/ 49 w 123"/>
                  <a:gd name="T41" fmla="*/ 288 h 367"/>
                  <a:gd name="T42" fmla="*/ 32 w 123"/>
                  <a:gd name="T43" fmla="*/ 287 h 367"/>
                  <a:gd name="T44" fmla="*/ 18 w 123"/>
                  <a:gd name="T45" fmla="*/ 304 h 367"/>
                  <a:gd name="T46" fmla="*/ 17 w 123"/>
                  <a:gd name="T47" fmla="*/ 308 h 367"/>
                  <a:gd name="T48" fmla="*/ 23 w 123"/>
                  <a:gd name="T49" fmla="*/ 322 h 367"/>
                  <a:gd name="T50" fmla="*/ 16 w 123"/>
                  <a:gd name="T51" fmla="*/ 336 h 367"/>
                  <a:gd name="T52" fmla="*/ 0 w 123"/>
                  <a:gd name="T53" fmla="*/ 338 h 367"/>
                  <a:gd name="T54" fmla="*/ 2 w 123"/>
                  <a:gd name="T55" fmla="*/ 341 h 367"/>
                  <a:gd name="T56" fmla="*/ 11 w 123"/>
                  <a:gd name="T57" fmla="*/ 339 h 367"/>
                  <a:gd name="T58" fmla="*/ 31 w 123"/>
                  <a:gd name="T59" fmla="*/ 343 h 367"/>
                  <a:gd name="T60" fmla="*/ 36 w 123"/>
                  <a:gd name="T61" fmla="*/ 344 h 367"/>
                  <a:gd name="T62" fmla="*/ 30 w 123"/>
                  <a:gd name="T63" fmla="*/ 351 h 367"/>
                  <a:gd name="T64" fmla="*/ 25 w 123"/>
                  <a:gd name="T65" fmla="*/ 364 h 3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23" h="367">
                    <a:moveTo>
                      <a:pt x="110" y="0"/>
                    </a:moveTo>
                    <a:lnTo>
                      <a:pt x="109" y="1"/>
                    </a:lnTo>
                    <a:lnTo>
                      <a:pt x="108" y="4"/>
                    </a:lnTo>
                    <a:lnTo>
                      <a:pt x="108" y="8"/>
                    </a:lnTo>
                    <a:lnTo>
                      <a:pt x="109" y="10"/>
                    </a:lnTo>
                    <a:lnTo>
                      <a:pt x="110" y="10"/>
                    </a:lnTo>
                    <a:lnTo>
                      <a:pt x="115" y="15"/>
                    </a:lnTo>
                    <a:lnTo>
                      <a:pt x="122" y="26"/>
                    </a:lnTo>
                    <a:lnTo>
                      <a:pt x="123" y="41"/>
                    </a:lnTo>
                    <a:lnTo>
                      <a:pt x="122" y="54"/>
                    </a:lnTo>
                    <a:lnTo>
                      <a:pt x="120" y="58"/>
                    </a:lnTo>
                    <a:lnTo>
                      <a:pt x="120" y="61"/>
                    </a:lnTo>
                    <a:lnTo>
                      <a:pt x="119" y="62"/>
                    </a:lnTo>
                    <a:lnTo>
                      <a:pt x="119" y="64"/>
                    </a:lnTo>
                    <a:lnTo>
                      <a:pt x="117" y="67"/>
                    </a:lnTo>
                    <a:lnTo>
                      <a:pt x="117" y="69"/>
                    </a:lnTo>
                    <a:lnTo>
                      <a:pt x="116" y="72"/>
                    </a:lnTo>
                    <a:lnTo>
                      <a:pt x="116" y="92"/>
                    </a:lnTo>
                    <a:lnTo>
                      <a:pt x="108" y="137"/>
                    </a:lnTo>
                    <a:lnTo>
                      <a:pt x="113" y="138"/>
                    </a:lnTo>
                    <a:lnTo>
                      <a:pt x="113" y="139"/>
                    </a:lnTo>
                    <a:lnTo>
                      <a:pt x="110" y="161"/>
                    </a:lnTo>
                    <a:lnTo>
                      <a:pt x="110" y="166"/>
                    </a:lnTo>
                    <a:lnTo>
                      <a:pt x="109" y="167"/>
                    </a:lnTo>
                    <a:lnTo>
                      <a:pt x="106" y="171"/>
                    </a:lnTo>
                    <a:lnTo>
                      <a:pt x="106" y="173"/>
                    </a:lnTo>
                    <a:lnTo>
                      <a:pt x="105" y="173"/>
                    </a:lnTo>
                    <a:lnTo>
                      <a:pt x="98" y="182"/>
                    </a:lnTo>
                    <a:lnTo>
                      <a:pt x="91" y="191"/>
                    </a:lnTo>
                    <a:lnTo>
                      <a:pt x="90" y="198"/>
                    </a:lnTo>
                    <a:lnTo>
                      <a:pt x="90" y="209"/>
                    </a:lnTo>
                    <a:lnTo>
                      <a:pt x="73" y="252"/>
                    </a:lnTo>
                    <a:lnTo>
                      <a:pt x="74" y="254"/>
                    </a:lnTo>
                    <a:lnTo>
                      <a:pt x="74" y="255"/>
                    </a:lnTo>
                    <a:lnTo>
                      <a:pt x="70" y="266"/>
                    </a:lnTo>
                    <a:lnTo>
                      <a:pt x="67" y="280"/>
                    </a:lnTo>
                    <a:lnTo>
                      <a:pt x="67" y="281"/>
                    </a:lnTo>
                    <a:lnTo>
                      <a:pt x="66" y="284"/>
                    </a:lnTo>
                    <a:lnTo>
                      <a:pt x="60" y="288"/>
                    </a:lnTo>
                    <a:lnTo>
                      <a:pt x="55" y="290"/>
                    </a:lnTo>
                    <a:lnTo>
                      <a:pt x="52" y="290"/>
                    </a:lnTo>
                    <a:lnTo>
                      <a:pt x="49" y="288"/>
                    </a:lnTo>
                    <a:lnTo>
                      <a:pt x="45" y="287"/>
                    </a:lnTo>
                    <a:lnTo>
                      <a:pt x="32" y="287"/>
                    </a:lnTo>
                    <a:lnTo>
                      <a:pt x="31" y="288"/>
                    </a:lnTo>
                    <a:lnTo>
                      <a:pt x="18" y="304"/>
                    </a:lnTo>
                    <a:lnTo>
                      <a:pt x="18" y="305"/>
                    </a:lnTo>
                    <a:lnTo>
                      <a:pt x="17" y="308"/>
                    </a:lnTo>
                    <a:lnTo>
                      <a:pt x="16" y="315"/>
                    </a:lnTo>
                    <a:lnTo>
                      <a:pt x="23" y="322"/>
                    </a:lnTo>
                    <a:lnTo>
                      <a:pt x="23" y="329"/>
                    </a:lnTo>
                    <a:lnTo>
                      <a:pt x="16" y="336"/>
                    </a:lnTo>
                    <a:lnTo>
                      <a:pt x="11" y="338"/>
                    </a:lnTo>
                    <a:lnTo>
                      <a:pt x="0" y="338"/>
                    </a:lnTo>
                    <a:lnTo>
                      <a:pt x="0" y="339"/>
                    </a:lnTo>
                    <a:lnTo>
                      <a:pt x="2" y="341"/>
                    </a:lnTo>
                    <a:lnTo>
                      <a:pt x="7" y="341"/>
                    </a:lnTo>
                    <a:lnTo>
                      <a:pt x="11" y="339"/>
                    </a:lnTo>
                    <a:lnTo>
                      <a:pt x="18" y="339"/>
                    </a:lnTo>
                    <a:lnTo>
                      <a:pt x="31" y="343"/>
                    </a:lnTo>
                    <a:lnTo>
                      <a:pt x="36" y="343"/>
                    </a:lnTo>
                    <a:lnTo>
                      <a:pt x="36" y="344"/>
                    </a:lnTo>
                    <a:lnTo>
                      <a:pt x="35" y="346"/>
                    </a:lnTo>
                    <a:lnTo>
                      <a:pt x="30" y="351"/>
                    </a:lnTo>
                    <a:lnTo>
                      <a:pt x="28" y="353"/>
                    </a:lnTo>
                    <a:lnTo>
                      <a:pt x="25" y="364"/>
                    </a:lnTo>
                    <a:lnTo>
                      <a:pt x="25" y="36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48" name="Freeform 5200">
                <a:extLst>
                  <a:ext uri="{FF2B5EF4-FFF2-40B4-BE49-F238E27FC236}">
                    <a16:creationId xmlns:a16="http://schemas.microsoft.com/office/drawing/2014/main" id="{1511E3B4-3687-4D98-6FDB-67E1251F44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9" y="2702"/>
                <a:ext cx="84" cy="24"/>
              </a:xfrm>
              <a:custGeom>
                <a:avLst/>
                <a:gdLst>
                  <a:gd name="T0" fmla="*/ 335 w 338"/>
                  <a:gd name="T1" fmla="*/ 23 h 96"/>
                  <a:gd name="T2" fmla="*/ 324 w 338"/>
                  <a:gd name="T3" fmla="*/ 7 h 96"/>
                  <a:gd name="T4" fmla="*/ 318 w 338"/>
                  <a:gd name="T5" fmla="*/ 5 h 96"/>
                  <a:gd name="T6" fmla="*/ 298 w 338"/>
                  <a:gd name="T7" fmla="*/ 2 h 96"/>
                  <a:gd name="T8" fmla="*/ 292 w 338"/>
                  <a:gd name="T9" fmla="*/ 11 h 96"/>
                  <a:gd name="T10" fmla="*/ 290 w 338"/>
                  <a:gd name="T11" fmla="*/ 18 h 96"/>
                  <a:gd name="T12" fmla="*/ 285 w 338"/>
                  <a:gd name="T13" fmla="*/ 22 h 96"/>
                  <a:gd name="T14" fmla="*/ 280 w 338"/>
                  <a:gd name="T15" fmla="*/ 29 h 96"/>
                  <a:gd name="T16" fmla="*/ 282 w 338"/>
                  <a:gd name="T17" fmla="*/ 32 h 96"/>
                  <a:gd name="T18" fmla="*/ 267 w 338"/>
                  <a:gd name="T19" fmla="*/ 53 h 96"/>
                  <a:gd name="T20" fmla="*/ 266 w 338"/>
                  <a:gd name="T21" fmla="*/ 61 h 96"/>
                  <a:gd name="T22" fmla="*/ 263 w 338"/>
                  <a:gd name="T23" fmla="*/ 64 h 96"/>
                  <a:gd name="T24" fmla="*/ 256 w 338"/>
                  <a:gd name="T25" fmla="*/ 62 h 96"/>
                  <a:gd name="T26" fmla="*/ 252 w 338"/>
                  <a:gd name="T27" fmla="*/ 58 h 96"/>
                  <a:gd name="T28" fmla="*/ 248 w 338"/>
                  <a:gd name="T29" fmla="*/ 64 h 96"/>
                  <a:gd name="T30" fmla="*/ 245 w 338"/>
                  <a:gd name="T31" fmla="*/ 69 h 96"/>
                  <a:gd name="T32" fmla="*/ 239 w 338"/>
                  <a:gd name="T33" fmla="*/ 76 h 96"/>
                  <a:gd name="T34" fmla="*/ 232 w 338"/>
                  <a:gd name="T35" fmla="*/ 79 h 96"/>
                  <a:gd name="T36" fmla="*/ 222 w 338"/>
                  <a:gd name="T37" fmla="*/ 82 h 96"/>
                  <a:gd name="T38" fmla="*/ 210 w 338"/>
                  <a:gd name="T39" fmla="*/ 75 h 96"/>
                  <a:gd name="T40" fmla="*/ 207 w 338"/>
                  <a:gd name="T41" fmla="*/ 65 h 96"/>
                  <a:gd name="T42" fmla="*/ 206 w 338"/>
                  <a:gd name="T43" fmla="*/ 61 h 96"/>
                  <a:gd name="T44" fmla="*/ 199 w 338"/>
                  <a:gd name="T45" fmla="*/ 61 h 96"/>
                  <a:gd name="T46" fmla="*/ 197 w 338"/>
                  <a:gd name="T47" fmla="*/ 71 h 96"/>
                  <a:gd name="T48" fmla="*/ 210 w 338"/>
                  <a:gd name="T49" fmla="*/ 81 h 96"/>
                  <a:gd name="T50" fmla="*/ 218 w 338"/>
                  <a:gd name="T51" fmla="*/ 92 h 96"/>
                  <a:gd name="T52" fmla="*/ 207 w 338"/>
                  <a:gd name="T53" fmla="*/ 96 h 96"/>
                  <a:gd name="T54" fmla="*/ 184 w 338"/>
                  <a:gd name="T55" fmla="*/ 82 h 96"/>
                  <a:gd name="T56" fmla="*/ 167 w 338"/>
                  <a:gd name="T57" fmla="*/ 79 h 96"/>
                  <a:gd name="T58" fmla="*/ 158 w 338"/>
                  <a:gd name="T59" fmla="*/ 78 h 96"/>
                  <a:gd name="T60" fmla="*/ 148 w 338"/>
                  <a:gd name="T61" fmla="*/ 55 h 96"/>
                  <a:gd name="T62" fmla="*/ 137 w 338"/>
                  <a:gd name="T63" fmla="*/ 51 h 96"/>
                  <a:gd name="T64" fmla="*/ 136 w 338"/>
                  <a:gd name="T65" fmla="*/ 55 h 96"/>
                  <a:gd name="T66" fmla="*/ 126 w 338"/>
                  <a:gd name="T67" fmla="*/ 62 h 96"/>
                  <a:gd name="T68" fmla="*/ 119 w 338"/>
                  <a:gd name="T69" fmla="*/ 71 h 96"/>
                  <a:gd name="T70" fmla="*/ 115 w 338"/>
                  <a:gd name="T71" fmla="*/ 72 h 96"/>
                  <a:gd name="T72" fmla="*/ 102 w 338"/>
                  <a:gd name="T73" fmla="*/ 68 h 96"/>
                  <a:gd name="T74" fmla="*/ 101 w 338"/>
                  <a:gd name="T75" fmla="*/ 64 h 96"/>
                  <a:gd name="T76" fmla="*/ 100 w 338"/>
                  <a:gd name="T77" fmla="*/ 57 h 96"/>
                  <a:gd name="T78" fmla="*/ 94 w 338"/>
                  <a:gd name="T79" fmla="*/ 53 h 96"/>
                  <a:gd name="T80" fmla="*/ 83 w 338"/>
                  <a:gd name="T81" fmla="*/ 50 h 96"/>
                  <a:gd name="T82" fmla="*/ 66 w 338"/>
                  <a:gd name="T83" fmla="*/ 55 h 96"/>
                  <a:gd name="T84" fmla="*/ 62 w 338"/>
                  <a:gd name="T85" fmla="*/ 64 h 96"/>
                  <a:gd name="T86" fmla="*/ 55 w 338"/>
                  <a:gd name="T87" fmla="*/ 68 h 96"/>
                  <a:gd name="T88" fmla="*/ 49 w 338"/>
                  <a:gd name="T89" fmla="*/ 65 h 96"/>
                  <a:gd name="T90" fmla="*/ 35 w 338"/>
                  <a:gd name="T91" fmla="*/ 58 h 96"/>
                  <a:gd name="T92" fmla="*/ 21 w 338"/>
                  <a:gd name="T93" fmla="*/ 53 h 96"/>
                  <a:gd name="T94" fmla="*/ 20 w 338"/>
                  <a:gd name="T95" fmla="*/ 47 h 96"/>
                  <a:gd name="T96" fmla="*/ 13 w 338"/>
                  <a:gd name="T97" fmla="*/ 44 h 96"/>
                  <a:gd name="T98" fmla="*/ 7 w 338"/>
                  <a:gd name="T99" fmla="*/ 41 h 96"/>
                  <a:gd name="T100" fmla="*/ 5 w 338"/>
                  <a:gd name="T101" fmla="*/ 37 h 96"/>
                  <a:gd name="T102" fmla="*/ 0 w 338"/>
                  <a:gd name="T103" fmla="*/ 29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38" h="96">
                    <a:moveTo>
                      <a:pt x="338" y="28"/>
                    </a:moveTo>
                    <a:lnTo>
                      <a:pt x="335" y="23"/>
                    </a:lnTo>
                    <a:lnTo>
                      <a:pt x="333" y="16"/>
                    </a:lnTo>
                    <a:lnTo>
                      <a:pt x="324" y="7"/>
                    </a:lnTo>
                    <a:lnTo>
                      <a:pt x="319" y="5"/>
                    </a:lnTo>
                    <a:lnTo>
                      <a:pt x="318" y="5"/>
                    </a:lnTo>
                    <a:lnTo>
                      <a:pt x="305" y="0"/>
                    </a:lnTo>
                    <a:lnTo>
                      <a:pt x="298" y="2"/>
                    </a:lnTo>
                    <a:lnTo>
                      <a:pt x="294" y="7"/>
                    </a:lnTo>
                    <a:lnTo>
                      <a:pt x="292" y="11"/>
                    </a:lnTo>
                    <a:lnTo>
                      <a:pt x="291" y="12"/>
                    </a:lnTo>
                    <a:lnTo>
                      <a:pt x="290" y="18"/>
                    </a:lnTo>
                    <a:lnTo>
                      <a:pt x="287" y="19"/>
                    </a:lnTo>
                    <a:lnTo>
                      <a:pt x="285" y="22"/>
                    </a:lnTo>
                    <a:lnTo>
                      <a:pt x="281" y="28"/>
                    </a:lnTo>
                    <a:lnTo>
                      <a:pt x="280" y="29"/>
                    </a:lnTo>
                    <a:lnTo>
                      <a:pt x="282" y="30"/>
                    </a:lnTo>
                    <a:lnTo>
                      <a:pt x="282" y="32"/>
                    </a:lnTo>
                    <a:lnTo>
                      <a:pt x="267" y="48"/>
                    </a:lnTo>
                    <a:lnTo>
                      <a:pt x="267" y="53"/>
                    </a:lnTo>
                    <a:lnTo>
                      <a:pt x="268" y="55"/>
                    </a:lnTo>
                    <a:lnTo>
                      <a:pt x="266" y="61"/>
                    </a:lnTo>
                    <a:lnTo>
                      <a:pt x="266" y="62"/>
                    </a:lnTo>
                    <a:lnTo>
                      <a:pt x="263" y="64"/>
                    </a:lnTo>
                    <a:lnTo>
                      <a:pt x="257" y="64"/>
                    </a:lnTo>
                    <a:lnTo>
                      <a:pt x="256" y="62"/>
                    </a:lnTo>
                    <a:lnTo>
                      <a:pt x="256" y="61"/>
                    </a:lnTo>
                    <a:lnTo>
                      <a:pt x="252" y="58"/>
                    </a:lnTo>
                    <a:lnTo>
                      <a:pt x="249" y="61"/>
                    </a:lnTo>
                    <a:lnTo>
                      <a:pt x="248" y="64"/>
                    </a:lnTo>
                    <a:lnTo>
                      <a:pt x="246" y="65"/>
                    </a:lnTo>
                    <a:lnTo>
                      <a:pt x="245" y="69"/>
                    </a:lnTo>
                    <a:lnTo>
                      <a:pt x="245" y="71"/>
                    </a:lnTo>
                    <a:lnTo>
                      <a:pt x="239" y="76"/>
                    </a:lnTo>
                    <a:lnTo>
                      <a:pt x="235" y="79"/>
                    </a:lnTo>
                    <a:lnTo>
                      <a:pt x="232" y="79"/>
                    </a:lnTo>
                    <a:lnTo>
                      <a:pt x="230" y="81"/>
                    </a:lnTo>
                    <a:lnTo>
                      <a:pt x="222" y="82"/>
                    </a:lnTo>
                    <a:lnTo>
                      <a:pt x="215" y="81"/>
                    </a:lnTo>
                    <a:lnTo>
                      <a:pt x="210" y="75"/>
                    </a:lnTo>
                    <a:lnTo>
                      <a:pt x="207" y="71"/>
                    </a:lnTo>
                    <a:lnTo>
                      <a:pt x="207" y="65"/>
                    </a:lnTo>
                    <a:lnTo>
                      <a:pt x="206" y="64"/>
                    </a:lnTo>
                    <a:lnTo>
                      <a:pt x="206" y="61"/>
                    </a:lnTo>
                    <a:lnTo>
                      <a:pt x="203" y="60"/>
                    </a:lnTo>
                    <a:lnTo>
                      <a:pt x="199" y="61"/>
                    </a:lnTo>
                    <a:lnTo>
                      <a:pt x="197" y="62"/>
                    </a:lnTo>
                    <a:lnTo>
                      <a:pt x="197" y="71"/>
                    </a:lnTo>
                    <a:lnTo>
                      <a:pt x="203" y="76"/>
                    </a:lnTo>
                    <a:lnTo>
                      <a:pt x="210" y="81"/>
                    </a:lnTo>
                    <a:lnTo>
                      <a:pt x="213" y="86"/>
                    </a:lnTo>
                    <a:lnTo>
                      <a:pt x="218" y="92"/>
                    </a:lnTo>
                    <a:lnTo>
                      <a:pt x="217" y="92"/>
                    </a:lnTo>
                    <a:lnTo>
                      <a:pt x="207" y="96"/>
                    </a:lnTo>
                    <a:lnTo>
                      <a:pt x="192" y="89"/>
                    </a:lnTo>
                    <a:lnTo>
                      <a:pt x="184" y="82"/>
                    </a:lnTo>
                    <a:lnTo>
                      <a:pt x="175" y="79"/>
                    </a:lnTo>
                    <a:lnTo>
                      <a:pt x="167" y="79"/>
                    </a:lnTo>
                    <a:lnTo>
                      <a:pt x="162" y="78"/>
                    </a:lnTo>
                    <a:lnTo>
                      <a:pt x="158" y="78"/>
                    </a:lnTo>
                    <a:lnTo>
                      <a:pt x="148" y="69"/>
                    </a:lnTo>
                    <a:lnTo>
                      <a:pt x="148" y="55"/>
                    </a:lnTo>
                    <a:lnTo>
                      <a:pt x="144" y="51"/>
                    </a:lnTo>
                    <a:lnTo>
                      <a:pt x="137" y="51"/>
                    </a:lnTo>
                    <a:lnTo>
                      <a:pt x="137" y="55"/>
                    </a:lnTo>
                    <a:lnTo>
                      <a:pt x="136" y="55"/>
                    </a:lnTo>
                    <a:lnTo>
                      <a:pt x="134" y="57"/>
                    </a:lnTo>
                    <a:lnTo>
                      <a:pt x="126" y="62"/>
                    </a:lnTo>
                    <a:lnTo>
                      <a:pt x="119" y="69"/>
                    </a:lnTo>
                    <a:lnTo>
                      <a:pt x="119" y="71"/>
                    </a:lnTo>
                    <a:lnTo>
                      <a:pt x="118" y="71"/>
                    </a:lnTo>
                    <a:lnTo>
                      <a:pt x="115" y="72"/>
                    </a:lnTo>
                    <a:lnTo>
                      <a:pt x="115" y="71"/>
                    </a:lnTo>
                    <a:lnTo>
                      <a:pt x="102" y="68"/>
                    </a:lnTo>
                    <a:lnTo>
                      <a:pt x="100" y="65"/>
                    </a:lnTo>
                    <a:lnTo>
                      <a:pt x="101" y="64"/>
                    </a:lnTo>
                    <a:lnTo>
                      <a:pt x="101" y="60"/>
                    </a:lnTo>
                    <a:lnTo>
                      <a:pt x="100" y="57"/>
                    </a:lnTo>
                    <a:lnTo>
                      <a:pt x="97" y="54"/>
                    </a:lnTo>
                    <a:lnTo>
                      <a:pt x="94" y="53"/>
                    </a:lnTo>
                    <a:lnTo>
                      <a:pt x="84" y="50"/>
                    </a:lnTo>
                    <a:lnTo>
                      <a:pt x="83" y="50"/>
                    </a:lnTo>
                    <a:lnTo>
                      <a:pt x="81" y="51"/>
                    </a:lnTo>
                    <a:lnTo>
                      <a:pt x="66" y="55"/>
                    </a:lnTo>
                    <a:lnTo>
                      <a:pt x="62" y="60"/>
                    </a:lnTo>
                    <a:lnTo>
                      <a:pt x="62" y="64"/>
                    </a:lnTo>
                    <a:lnTo>
                      <a:pt x="59" y="67"/>
                    </a:lnTo>
                    <a:lnTo>
                      <a:pt x="55" y="68"/>
                    </a:lnTo>
                    <a:lnTo>
                      <a:pt x="52" y="68"/>
                    </a:lnTo>
                    <a:lnTo>
                      <a:pt x="49" y="65"/>
                    </a:lnTo>
                    <a:lnTo>
                      <a:pt x="49" y="58"/>
                    </a:lnTo>
                    <a:lnTo>
                      <a:pt x="35" y="58"/>
                    </a:lnTo>
                    <a:lnTo>
                      <a:pt x="27" y="57"/>
                    </a:lnTo>
                    <a:lnTo>
                      <a:pt x="21" y="53"/>
                    </a:lnTo>
                    <a:lnTo>
                      <a:pt x="21" y="47"/>
                    </a:lnTo>
                    <a:lnTo>
                      <a:pt x="20" y="47"/>
                    </a:lnTo>
                    <a:lnTo>
                      <a:pt x="14" y="46"/>
                    </a:lnTo>
                    <a:lnTo>
                      <a:pt x="13" y="44"/>
                    </a:lnTo>
                    <a:lnTo>
                      <a:pt x="9" y="43"/>
                    </a:lnTo>
                    <a:lnTo>
                      <a:pt x="7" y="41"/>
                    </a:lnTo>
                    <a:lnTo>
                      <a:pt x="6" y="38"/>
                    </a:lnTo>
                    <a:lnTo>
                      <a:pt x="5" y="37"/>
                    </a:lnTo>
                    <a:lnTo>
                      <a:pt x="3" y="33"/>
                    </a:lnTo>
                    <a:lnTo>
                      <a:pt x="0" y="29"/>
                    </a:lnTo>
                    <a:lnTo>
                      <a:pt x="0" y="2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49" name="Freeform 5201">
                <a:extLst>
                  <a:ext uri="{FF2B5EF4-FFF2-40B4-BE49-F238E27FC236}">
                    <a16:creationId xmlns:a16="http://schemas.microsoft.com/office/drawing/2014/main" id="{8CB22045-4B42-46F0-ADB3-A9A1862A8C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4" y="2708"/>
                <a:ext cx="9" cy="35"/>
              </a:xfrm>
              <a:custGeom>
                <a:avLst/>
                <a:gdLst>
                  <a:gd name="T0" fmla="*/ 35 w 36"/>
                  <a:gd name="T1" fmla="*/ 139 h 139"/>
                  <a:gd name="T2" fmla="*/ 33 w 36"/>
                  <a:gd name="T3" fmla="*/ 129 h 139"/>
                  <a:gd name="T4" fmla="*/ 29 w 36"/>
                  <a:gd name="T5" fmla="*/ 123 h 139"/>
                  <a:gd name="T6" fmla="*/ 25 w 36"/>
                  <a:gd name="T7" fmla="*/ 115 h 139"/>
                  <a:gd name="T8" fmla="*/ 25 w 36"/>
                  <a:gd name="T9" fmla="*/ 112 h 139"/>
                  <a:gd name="T10" fmla="*/ 24 w 36"/>
                  <a:gd name="T11" fmla="*/ 108 h 139"/>
                  <a:gd name="T12" fmla="*/ 24 w 36"/>
                  <a:gd name="T13" fmla="*/ 106 h 139"/>
                  <a:gd name="T14" fmla="*/ 26 w 36"/>
                  <a:gd name="T15" fmla="*/ 92 h 139"/>
                  <a:gd name="T16" fmla="*/ 26 w 36"/>
                  <a:gd name="T17" fmla="*/ 91 h 139"/>
                  <a:gd name="T18" fmla="*/ 17 w 36"/>
                  <a:gd name="T19" fmla="*/ 88 h 139"/>
                  <a:gd name="T20" fmla="*/ 16 w 36"/>
                  <a:gd name="T21" fmla="*/ 87 h 139"/>
                  <a:gd name="T22" fmla="*/ 17 w 36"/>
                  <a:gd name="T23" fmla="*/ 82 h 139"/>
                  <a:gd name="T24" fmla="*/ 17 w 36"/>
                  <a:gd name="T25" fmla="*/ 74 h 139"/>
                  <a:gd name="T26" fmla="*/ 4 w 36"/>
                  <a:gd name="T27" fmla="*/ 57 h 139"/>
                  <a:gd name="T28" fmla="*/ 2 w 36"/>
                  <a:gd name="T29" fmla="*/ 55 h 139"/>
                  <a:gd name="T30" fmla="*/ 2 w 36"/>
                  <a:gd name="T31" fmla="*/ 52 h 139"/>
                  <a:gd name="T32" fmla="*/ 0 w 36"/>
                  <a:gd name="T33" fmla="*/ 49 h 139"/>
                  <a:gd name="T34" fmla="*/ 2 w 36"/>
                  <a:gd name="T35" fmla="*/ 38 h 139"/>
                  <a:gd name="T36" fmla="*/ 2 w 36"/>
                  <a:gd name="T37" fmla="*/ 36 h 139"/>
                  <a:gd name="T38" fmla="*/ 11 w 36"/>
                  <a:gd name="T39" fmla="*/ 15 h 139"/>
                  <a:gd name="T40" fmla="*/ 11 w 36"/>
                  <a:gd name="T41" fmla="*/ 4 h 139"/>
                  <a:gd name="T42" fmla="*/ 14 w 36"/>
                  <a:gd name="T43" fmla="*/ 3 h 139"/>
                  <a:gd name="T44" fmla="*/ 14 w 36"/>
                  <a:gd name="T45" fmla="*/ 2 h 139"/>
                  <a:gd name="T46" fmla="*/ 21 w 36"/>
                  <a:gd name="T47" fmla="*/ 0 h 139"/>
                  <a:gd name="T48" fmla="*/ 31 w 36"/>
                  <a:gd name="T49" fmla="*/ 0 h 139"/>
                  <a:gd name="T50" fmla="*/ 35 w 36"/>
                  <a:gd name="T51" fmla="*/ 2 h 139"/>
                  <a:gd name="T52" fmla="*/ 36 w 36"/>
                  <a:gd name="T53" fmla="*/ 3 h 139"/>
                  <a:gd name="T54" fmla="*/ 36 w 36"/>
                  <a:gd name="T55" fmla="*/ 2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36" h="139">
                    <a:moveTo>
                      <a:pt x="35" y="139"/>
                    </a:moveTo>
                    <a:lnTo>
                      <a:pt x="33" y="129"/>
                    </a:lnTo>
                    <a:lnTo>
                      <a:pt x="29" y="123"/>
                    </a:lnTo>
                    <a:lnTo>
                      <a:pt x="25" y="115"/>
                    </a:lnTo>
                    <a:lnTo>
                      <a:pt x="25" y="112"/>
                    </a:lnTo>
                    <a:lnTo>
                      <a:pt x="24" y="108"/>
                    </a:lnTo>
                    <a:lnTo>
                      <a:pt x="24" y="106"/>
                    </a:lnTo>
                    <a:lnTo>
                      <a:pt x="26" y="92"/>
                    </a:lnTo>
                    <a:lnTo>
                      <a:pt x="26" y="91"/>
                    </a:lnTo>
                    <a:lnTo>
                      <a:pt x="17" y="88"/>
                    </a:lnTo>
                    <a:lnTo>
                      <a:pt x="16" y="87"/>
                    </a:lnTo>
                    <a:lnTo>
                      <a:pt x="17" y="82"/>
                    </a:lnTo>
                    <a:lnTo>
                      <a:pt x="17" y="74"/>
                    </a:lnTo>
                    <a:lnTo>
                      <a:pt x="4" y="57"/>
                    </a:lnTo>
                    <a:lnTo>
                      <a:pt x="2" y="55"/>
                    </a:lnTo>
                    <a:lnTo>
                      <a:pt x="2" y="52"/>
                    </a:lnTo>
                    <a:lnTo>
                      <a:pt x="0" y="49"/>
                    </a:lnTo>
                    <a:lnTo>
                      <a:pt x="2" y="38"/>
                    </a:lnTo>
                    <a:lnTo>
                      <a:pt x="2" y="36"/>
                    </a:lnTo>
                    <a:lnTo>
                      <a:pt x="11" y="15"/>
                    </a:lnTo>
                    <a:lnTo>
                      <a:pt x="11" y="4"/>
                    </a:lnTo>
                    <a:lnTo>
                      <a:pt x="14" y="3"/>
                    </a:lnTo>
                    <a:lnTo>
                      <a:pt x="14" y="2"/>
                    </a:lnTo>
                    <a:lnTo>
                      <a:pt x="21" y="0"/>
                    </a:lnTo>
                    <a:lnTo>
                      <a:pt x="31" y="0"/>
                    </a:lnTo>
                    <a:lnTo>
                      <a:pt x="35" y="2"/>
                    </a:lnTo>
                    <a:lnTo>
                      <a:pt x="36" y="3"/>
                    </a:lnTo>
                    <a:lnTo>
                      <a:pt x="36" y="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50" name="Freeform 5202">
                <a:extLst>
                  <a:ext uri="{FF2B5EF4-FFF2-40B4-BE49-F238E27FC236}">
                    <a16:creationId xmlns:a16="http://schemas.microsoft.com/office/drawing/2014/main" id="{F28BD057-054E-D320-FECC-382B2122A3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7" y="2745"/>
                <a:ext cx="6" cy="74"/>
              </a:xfrm>
              <a:custGeom>
                <a:avLst/>
                <a:gdLst>
                  <a:gd name="T0" fmla="*/ 0 w 24"/>
                  <a:gd name="T1" fmla="*/ 294 h 294"/>
                  <a:gd name="T2" fmla="*/ 2 w 24"/>
                  <a:gd name="T3" fmla="*/ 267 h 294"/>
                  <a:gd name="T4" fmla="*/ 6 w 24"/>
                  <a:gd name="T5" fmla="*/ 253 h 294"/>
                  <a:gd name="T6" fmla="*/ 13 w 24"/>
                  <a:gd name="T7" fmla="*/ 224 h 294"/>
                  <a:gd name="T8" fmla="*/ 13 w 24"/>
                  <a:gd name="T9" fmla="*/ 223 h 294"/>
                  <a:gd name="T10" fmla="*/ 14 w 24"/>
                  <a:gd name="T11" fmla="*/ 220 h 294"/>
                  <a:gd name="T12" fmla="*/ 11 w 24"/>
                  <a:gd name="T13" fmla="*/ 214 h 294"/>
                  <a:gd name="T14" fmla="*/ 6 w 24"/>
                  <a:gd name="T15" fmla="*/ 200 h 294"/>
                  <a:gd name="T16" fmla="*/ 7 w 24"/>
                  <a:gd name="T17" fmla="*/ 194 h 294"/>
                  <a:gd name="T18" fmla="*/ 17 w 24"/>
                  <a:gd name="T19" fmla="*/ 170 h 294"/>
                  <a:gd name="T20" fmla="*/ 18 w 24"/>
                  <a:gd name="T21" fmla="*/ 168 h 294"/>
                  <a:gd name="T22" fmla="*/ 21 w 24"/>
                  <a:gd name="T23" fmla="*/ 117 h 294"/>
                  <a:gd name="T24" fmla="*/ 11 w 24"/>
                  <a:gd name="T25" fmla="*/ 43 h 294"/>
                  <a:gd name="T26" fmla="*/ 11 w 24"/>
                  <a:gd name="T27" fmla="*/ 41 h 294"/>
                  <a:gd name="T28" fmla="*/ 24 w 24"/>
                  <a:gd name="T29" fmla="*/ 0 h 2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4" h="294">
                    <a:moveTo>
                      <a:pt x="0" y="294"/>
                    </a:moveTo>
                    <a:lnTo>
                      <a:pt x="2" y="267"/>
                    </a:lnTo>
                    <a:lnTo>
                      <a:pt x="6" y="253"/>
                    </a:lnTo>
                    <a:lnTo>
                      <a:pt x="13" y="224"/>
                    </a:lnTo>
                    <a:lnTo>
                      <a:pt x="13" y="223"/>
                    </a:lnTo>
                    <a:lnTo>
                      <a:pt x="14" y="220"/>
                    </a:lnTo>
                    <a:lnTo>
                      <a:pt x="11" y="214"/>
                    </a:lnTo>
                    <a:lnTo>
                      <a:pt x="6" y="200"/>
                    </a:lnTo>
                    <a:lnTo>
                      <a:pt x="7" y="194"/>
                    </a:lnTo>
                    <a:lnTo>
                      <a:pt x="17" y="170"/>
                    </a:lnTo>
                    <a:lnTo>
                      <a:pt x="18" y="168"/>
                    </a:lnTo>
                    <a:lnTo>
                      <a:pt x="21" y="117"/>
                    </a:lnTo>
                    <a:lnTo>
                      <a:pt x="11" y="43"/>
                    </a:lnTo>
                    <a:lnTo>
                      <a:pt x="11" y="41"/>
                    </a:lnTo>
                    <a:lnTo>
                      <a:pt x="24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51" name="Freeform 5203">
                <a:extLst>
                  <a:ext uri="{FF2B5EF4-FFF2-40B4-BE49-F238E27FC236}">
                    <a16:creationId xmlns:a16="http://schemas.microsoft.com/office/drawing/2014/main" id="{537C3DE8-33F4-115D-B052-6BD2C5013C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3" y="2738"/>
                <a:ext cx="27" cy="17"/>
              </a:xfrm>
              <a:custGeom>
                <a:avLst/>
                <a:gdLst>
                  <a:gd name="T0" fmla="*/ 108 w 108"/>
                  <a:gd name="T1" fmla="*/ 8 h 68"/>
                  <a:gd name="T2" fmla="*/ 107 w 108"/>
                  <a:gd name="T3" fmla="*/ 5 h 68"/>
                  <a:gd name="T4" fmla="*/ 95 w 108"/>
                  <a:gd name="T5" fmla="*/ 0 h 68"/>
                  <a:gd name="T6" fmla="*/ 93 w 108"/>
                  <a:gd name="T7" fmla="*/ 0 h 68"/>
                  <a:gd name="T8" fmla="*/ 93 w 108"/>
                  <a:gd name="T9" fmla="*/ 1 h 68"/>
                  <a:gd name="T10" fmla="*/ 80 w 108"/>
                  <a:gd name="T11" fmla="*/ 7 h 68"/>
                  <a:gd name="T12" fmla="*/ 77 w 108"/>
                  <a:gd name="T13" fmla="*/ 11 h 68"/>
                  <a:gd name="T14" fmla="*/ 74 w 108"/>
                  <a:gd name="T15" fmla="*/ 14 h 68"/>
                  <a:gd name="T16" fmla="*/ 69 w 108"/>
                  <a:gd name="T17" fmla="*/ 21 h 68"/>
                  <a:gd name="T18" fmla="*/ 63 w 108"/>
                  <a:gd name="T19" fmla="*/ 26 h 68"/>
                  <a:gd name="T20" fmla="*/ 60 w 108"/>
                  <a:gd name="T21" fmla="*/ 28 h 68"/>
                  <a:gd name="T22" fmla="*/ 53 w 108"/>
                  <a:gd name="T23" fmla="*/ 49 h 68"/>
                  <a:gd name="T24" fmla="*/ 52 w 108"/>
                  <a:gd name="T25" fmla="*/ 64 h 68"/>
                  <a:gd name="T26" fmla="*/ 53 w 108"/>
                  <a:gd name="T27" fmla="*/ 68 h 68"/>
                  <a:gd name="T28" fmla="*/ 21 w 108"/>
                  <a:gd name="T29" fmla="*/ 63 h 68"/>
                  <a:gd name="T30" fmla="*/ 20 w 108"/>
                  <a:gd name="T31" fmla="*/ 63 h 68"/>
                  <a:gd name="T32" fmla="*/ 2 w 108"/>
                  <a:gd name="T33" fmla="*/ 60 h 68"/>
                  <a:gd name="T34" fmla="*/ 0 w 108"/>
                  <a:gd name="T35" fmla="*/ 54 h 68"/>
                  <a:gd name="T36" fmla="*/ 0 w 108"/>
                  <a:gd name="T37" fmla="*/ 43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08" h="68">
                    <a:moveTo>
                      <a:pt x="108" y="8"/>
                    </a:moveTo>
                    <a:lnTo>
                      <a:pt x="107" y="5"/>
                    </a:lnTo>
                    <a:lnTo>
                      <a:pt x="95" y="0"/>
                    </a:lnTo>
                    <a:lnTo>
                      <a:pt x="93" y="0"/>
                    </a:lnTo>
                    <a:lnTo>
                      <a:pt x="93" y="1"/>
                    </a:lnTo>
                    <a:lnTo>
                      <a:pt x="80" y="7"/>
                    </a:lnTo>
                    <a:lnTo>
                      <a:pt x="77" y="11"/>
                    </a:lnTo>
                    <a:lnTo>
                      <a:pt x="74" y="14"/>
                    </a:lnTo>
                    <a:lnTo>
                      <a:pt x="69" y="21"/>
                    </a:lnTo>
                    <a:lnTo>
                      <a:pt x="63" y="26"/>
                    </a:lnTo>
                    <a:lnTo>
                      <a:pt x="60" y="28"/>
                    </a:lnTo>
                    <a:lnTo>
                      <a:pt x="53" y="49"/>
                    </a:lnTo>
                    <a:lnTo>
                      <a:pt x="52" y="64"/>
                    </a:lnTo>
                    <a:lnTo>
                      <a:pt x="53" y="68"/>
                    </a:lnTo>
                    <a:lnTo>
                      <a:pt x="21" y="63"/>
                    </a:lnTo>
                    <a:lnTo>
                      <a:pt x="20" y="63"/>
                    </a:lnTo>
                    <a:lnTo>
                      <a:pt x="2" y="60"/>
                    </a:lnTo>
                    <a:lnTo>
                      <a:pt x="0" y="54"/>
                    </a:lnTo>
                    <a:lnTo>
                      <a:pt x="0" y="4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52" name="Freeform 5204">
                <a:extLst>
                  <a:ext uri="{FF2B5EF4-FFF2-40B4-BE49-F238E27FC236}">
                    <a16:creationId xmlns:a16="http://schemas.microsoft.com/office/drawing/2014/main" id="{E55BB99B-9DF7-BB8E-FF7D-2D48E6E61C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3" y="2745"/>
                <a:ext cx="0" cy="4"/>
              </a:xfrm>
              <a:custGeom>
                <a:avLst/>
                <a:gdLst>
                  <a:gd name="T0" fmla="*/ 1 w 1"/>
                  <a:gd name="T1" fmla="*/ 13 h 13"/>
                  <a:gd name="T2" fmla="*/ 0 w 1"/>
                  <a:gd name="T3" fmla="*/ 2 h 13"/>
                  <a:gd name="T4" fmla="*/ 0 w 1"/>
                  <a:gd name="T5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3">
                    <a:moveTo>
                      <a:pt x="1" y="13"/>
                    </a:move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53" name="Line 5205">
                <a:extLst>
                  <a:ext uri="{FF2B5EF4-FFF2-40B4-BE49-F238E27FC236}">
                    <a16:creationId xmlns:a16="http://schemas.microsoft.com/office/drawing/2014/main" id="{0C1623AE-0646-932E-9FAB-982051684F8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73" y="2743"/>
                <a:ext cx="0" cy="2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54" name="Line 5206">
                <a:extLst>
                  <a:ext uri="{FF2B5EF4-FFF2-40B4-BE49-F238E27FC236}">
                    <a16:creationId xmlns:a16="http://schemas.microsoft.com/office/drawing/2014/main" id="{49943182-38B3-DC6C-768E-51BE631CFD2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4973" y="2743"/>
                <a:ext cx="0" cy="6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55" name="Freeform 5207">
                <a:extLst>
                  <a:ext uri="{FF2B5EF4-FFF2-40B4-BE49-F238E27FC236}">
                    <a16:creationId xmlns:a16="http://schemas.microsoft.com/office/drawing/2014/main" id="{021E1891-37E3-5239-E4D1-2CFFD86305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2" y="2732"/>
                <a:ext cx="26" cy="24"/>
              </a:xfrm>
              <a:custGeom>
                <a:avLst/>
                <a:gdLst>
                  <a:gd name="T0" fmla="*/ 102 w 104"/>
                  <a:gd name="T1" fmla="*/ 29 h 98"/>
                  <a:gd name="T2" fmla="*/ 104 w 104"/>
                  <a:gd name="T3" fmla="*/ 26 h 98"/>
                  <a:gd name="T4" fmla="*/ 104 w 104"/>
                  <a:gd name="T5" fmla="*/ 25 h 98"/>
                  <a:gd name="T6" fmla="*/ 102 w 104"/>
                  <a:gd name="T7" fmla="*/ 22 h 98"/>
                  <a:gd name="T8" fmla="*/ 101 w 104"/>
                  <a:gd name="T9" fmla="*/ 21 h 98"/>
                  <a:gd name="T10" fmla="*/ 99 w 104"/>
                  <a:gd name="T11" fmla="*/ 21 h 98"/>
                  <a:gd name="T12" fmla="*/ 97 w 104"/>
                  <a:gd name="T13" fmla="*/ 19 h 98"/>
                  <a:gd name="T14" fmla="*/ 95 w 104"/>
                  <a:gd name="T15" fmla="*/ 18 h 98"/>
                  <a:gd name="T16" fmla="*/ 91 w 104"/>
                  <a:gd name="T17" fmla="*/ 18 h 98"/>
                  <a:gd name="T18" fmla="*/ 90 w 104"/>
                  <a:gd name="T19" fmla="*/ 19 h 98"/>
                  <a:gd name="T20" fmla="*/ 84 w 104"/>
                  <a:gd name="T21" fmla="*/ 19 h 98"/>
                  <a:gd name="T22" fmla="*/ 62 w 104"/>
                  <a:gd name="T23" fmla="*/ 5 h 98"/>
                  <a:gd name="T24" fmla="*/ 58 w 104"/>
                  <a:gd name="T25" fmla="*/ 1 h 98"/>
                  <a:gd name="T26" fmla="*/ 53 w 104"/>
                  <a:gd name="T27" fmla="*/ 0 h 98"/>
                  <a:gd name="T28" fmla="*/ 49 w 104"/>
                  <a:gd name="T29" fmla="*/ 0 h 98"/>
                  <a:gd name="T30" fmla="*/ 49 w 104"/>
                  <a:gd name="T31" fmla="*/ 1 h 98"/>
                  <a:gd name="T32" fmla="*/ 37 w 104"/>
                  <a:gd name="T33" fmla="*/ 40 h 98"/>
                  <a:gd name="T34" fmla="*/ 35 w 104"/>
                  <a:gd name="T35" fmla="*/ 42 h 98"/>
                  <a:gd name="T36" fmla="*/ 39 w 104"/>
                  <a:gd name="T37" fmla="*/ 51 h 98"/>
                  <a:gd name="T38" fmla="*/ 39 w 104"/>
                  <a:gd name="T39" fmla="*/ 58 h 98"/>
                  <a:gd name="T40" fmla="*/ 35 w 104"/>
                  <a:gd name="T41" fmla="*/ 68 h 98"/>
                  <a:gd name="T42" fmla="*/ 27 w 104"/>
                  <a:gd name="T43" fmla="*/ 78 h 98"/>
                  <a:gd name="T44" fmla="*/ 24 w 104"/>
                  <a:gd name="T45" fmla="*/ 85 h 98"/>
                  <a:gd name="T46" fmla="*/ 23 w 104"/>
                  <a:gd name="T47" fmla="*/ 85 h 98"/>
                  <a:gd name="T48" fmla="*/ 24 w 104"/>
                  <a:gd name="T49" fmla="*/ 86 h 98"/>
                  <a:gd name="T50" fmla="*/ 24 w 104"/>
                  <a:gd name="T51" fmla="*/ 88 h 98"/>
                  <a:gd name="T52" fmla="*/ 23 w 104"/>
                  <a:gd name="T53" fmla="*/ 90 h 98"/>
                  <a:gd name="T54" fmla="*/ 17 w 104"/>
                  <a:gd name="T55" fmla="*/ 90 h 98"/>
                  <a:gd name="T56" fmla="*/ 2 w 104"/>
                  <a:gd name="T57" fmla="*/ 96 h 98"/>
                  <a:gd name="T58" fmla="*/ 2 w 104"/>
                  <a:gd name="T59" fmla="*/ 98 h 98"/>
                  <a:gd name="T60" fmla="*/ 0 w 104"/>
                  <a:gd name="T61" fmla="*/ 96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04" h="98">
                    <a:moveTo>
                      <a:pt x="102" y="29"/>
                    </a:moveTo>
                    <a:lnTo>
                      <a:pt x="104" y="26"/>
                    </a:lnTo>
                    <a:lnTo>
                      <a:pt x="104" y="25"/>
                    </a:lnTo>
                    <a:lnTo>
                      <a:pt x="102" y="22"/>
                    </a:lnTo>
                    <a:lnTo>
                      <a:pt x="101" y="21"/>
                    </a:lnTo>
                    <a:lnTo>
                      <a:pt x="99" y="21"/>
                    </a:lnTo>
                    <a:lnTo>
                      <a:pt x="97" y="19"/>
                    </a:lnTo>
                    <a:lnTo>
                      <a:pt x="95" y="18"/>
                    </a:lnTo>
                    <a:lnTo>
                      <a:pt x="91" y="18"/>
                    </a:lnTo>
                    <a:lnTo>
                      <a:pt x="90" y="19"/>
                    </a:lnTo>
                    <a:lnTo>
                      <a:pt x="84" y="19"/>
                    </a:lnTo>
                    <a:lnTo>
                      <a:pt x="62" y="5"/>
                    </a:lnTo>
                    <a:lnTo>
                      <a:pt x="58" y="1"/>
                    </a:lnTo>
                    <a:lnTo>
                      <a:pt x="53" y="0"/>
                    </a:lnTo>
                    <a:lnTo>
                      <a:pt x="49" y="0"/>
                    </a:lnTo>
                    <a:lnTo>
                      <a:pt x="49" y="1"/>
                    </a:lnTo>
                    <a:lnTo>
                      <a:pt x="37" y="40"/>
                    </a:lnTo>
                    <a:lnTo>
                      <a:pt x="35" y="42"/>
                    </a:lnTo>
                    <a:lnTo>
                      <a:pt x="39" y="51"/>
                    </a:lnTo>
                    <a:lnTo>
                      <a:pt x="39" y="58"/>
                    </a:lnTo>
                    <a:lnTo>
                      <a:pt x="35" y="68"/>
                    </a:lnTo>
                    <a:lnTo>
                      <a:pt x="27" y="78"/>
                    </a:lnTo>
                    <a:lnTo>
                      <a:pt x="24" y="85"/>
                    </a:lnTo>
                    <a:lnTo>
                      <a:pt x="23" y="85"/>
                    </a:lnTo>
                    <a:lnTo>
                      <a:pt x="24" y="86"/>
                    </a:lnTo>
                    <a:lnTo>
                      <a:pt x="24" y="88"/>
                    </a:lnTo>
                    <a:lnTo>
                      <a:pt x="23" y="90"/>
                    </a:lnTo>
                    <a:lnTo>
                      <a:pt x="17" y="90"/>
                    </a:lnTo>
                    <a:lnTo>
                      <a:pt x="2" y="96"/>
                    </a:lnTo>
                    <a:lnTo>
                      <a:pt x="2" y="98"/>
                    </a:lnTo>
                    <a:lnTo>
                      <a:pt x="0" y="9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56" name="Freeform 5208">
                <a:extLst>
                  <a:ext uri="{FF2B5EF4-FFF2-40B4-BE49-F238E27FC236}">
                    <a16:creationId xmlns:a16="http://schemas.microsoft.com/office/drawing/2014/main" id="{D917568C-92C4-3D84-A230-B4BA70CB54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9" y="2740"/>
                <a:ext cx="10" cy="19"/>
              </a:xfrm>
              <a:custGeom>
                <a:avLst/>
                <a:gdLst>
                  <a:gd name="T0" fmla="*/ 13 w 42"/>
                  <a:gd name="T1" fmla="*/ 77 h 77"/>
                  <a:gd name="T2" fmla="*/ 0 w 42"/>
                  <a:gd name="T3" fmla="*/ 72 h 77"/>
                  <a:gd name="T4" fmla="*/ 0 w 42"/>
                  <a:gd name="T5" fmla="*/ 70 h 77"/>
                  <a:gd name="T6" fmla="*/ 10 w 42"/>
                  <a:gd name="T7" fmla="*/ 65 h 77"/>
                  <a:gd name="T8" fmla="*/ 41 w 42"/>
                  <a:gd name="T9" fmla="*/ 32 h 77"/>
                  <a:gd name="T10" fmla="*/ 41 w 42"/>
                  <a:gd name="T11" fmla="*/ 31 h 77"/>
                  <a:gd name="T12" fmla="*/ 42 w 42"/>
                  <a:gd name="T13" fmla="*/ 28 h 77"/>
                  <a:gd name="T14" fmla="*/ 42 w 42"/>
                  <a:gd name="T15" fmla="*/ 27 h 77"/>
                  <a:gd name="T16" fmla="*/ 34 w 42"/>
                  <a:gd name="T17" fmla="*/ 18 h 77"/>
                  <a:gd name="T18" fmla="*/ 28 w 42"/>
                  <a:gd name="T19" fmla="*/ 13 h 77"/>
                  <a:gd name="T20" fmla="*/ 7 w 42"/>
                  <a:gd name="T21" fmla="*/ 0 h 77"/>
                  <a:gd name="T22" fmla="*/ 6 w 42"/>
                  <a:gd name="T23" fmla="*/ 0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2" h="77">
                    <a:moveTo>
                      <a:pt x="13" y="77"/>
                    </a:moveTo>
                    <a:lnTo>
                      <a:pt x="0" y="72"/>
                    </a:lnTo>
                    <a:lnTo>
                      <a:pt x="0" y="70"/>
                    </a:lnTo>
                    <a:lnTo>
                      <a:pt x="10" y="65"/>
                    </a:lnTo>
                    <a:lnTo>
                      <a:pt x="41" y="32"/>
                    </a:lnTo>
                    <a:lnTo>
                      <a:pt x="41" y="31"/>
                    </a:lnTo>
                    <a:lnTo>
                      <a:pt x="42" y="28"/>
                    </a:lnTo>
                    <a:lnTo>
                      <a:pt x="42" y="27"/>
                    </a:lnTo>
                    <a:lnTo>
                      <a:pt x="34" y="18"/>
                    </a:lnTo>
                    <a:lnTo>
                      <a:pt x="28" y="13"/>
                    </a:lnTo>
                    <a:lnTo>
                      <a:pt x="7" y="0"/>
                    </a:lnTo>
                    <a:lnTo>
                      <a:pt x="6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57" name="Freeform 5209">
                <a:extLst>
                  <a:ext uri="{FF2B5EF4-FFF2-40B4-BE49-F238E27FC236}">
                    <a16:creationId xmlns:a16="http://schemas.microsoft.com/office/drawing/2014/main" id="{CD74FFAA-106A-3A04-0460-6408625D38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2" y="2757"/>
                <a:ext cx="7" cy="2"/>
              </a:xfrm>
              <a:custGeom>
                <a:avLst/>
                <a:gdLst>
                  <a:gd name="T0" fmla="*/ 29 w 29"/>
                  <a:gd name="T1" fmla="*/ 0 h 8"/>
                  <a:gd name="T2" fmla="*/ 24 w 29"/>
                  <a:gd name="T3" fmla="*/ 3 h 8"/>
                  <a:gd name="T4" fmla="*/ 0 w 29"/>
                  <a:gd name="T5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9" h="8">
                    <a:moveTo>
                      <a:pt x="29" y="0"/>
                    </a:moveTo>
                    <a:lnTo>
                      <a:pt x="24" y="3"/>
                    </a:lnTo>
                    <a:lnTo>
                      <a:pt x="0" y="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58" name="Line 5210">
                <a:extLst>
                  <a:ext uri="{FF2B5EF4-FFF2-40B4-BE49-F238E27FC236}">
                    <a16:creationId xmlns:a16="http://schemas.microsoft.com/office/drawing/2014/main" id="{9014F27E-AB73-5AD4-DFF6-203BFDE2449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5002" y="2757"/>
                <a:ext cx="7" cy="2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59" name="Freeform 5211">
                <a:extLst>
                  <a:ext uri="{FF2B5EF4-FFF2-40B4-BE49-F238E27FC236}">
                    <a16:creationId xmlns:a16="http://schemas.microsoft.com/office/drawing/2014/main" id="{9B955E78-CD8D-52A7-F03B-5C72612452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0" y="2756"/>
                <a:ext cx="2" cy="1"/>
              </a:xfrm>
              <a:custGeom>
                <a:avLst/>
                <a:gdLst>
                  <a:gd name="T0" fmla="*/ 6 w 6"/>
                  <a:gd name="T1" fmla="*/ 0 h 4"/>
                  <a:gd name="T2" fmla="*/ 2 w 6"/>
                  <a:gd name="T3" fmla="*/ 3 h 4"/>
                  <a:gd name="T4" fmla="*/ 0 w 6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4">
                    <a:moveTo>
                      <a:pt x="6" y="0"/>
                    </a:moveTo>
                    <a:lnTo>
                      <a:pt x="2" y="3"/>
                    </a:lnTo>
                    <a:lnTo>
                      <a:pt x="0" y="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60" name="Line 5212">
                <a:extLst>
                  <a:ext uri="{FF2B5EF4-FFF2-40B4-BE49-F238E27FC236}">
                    <a16:creationId xmlns:a16="http://schemas.microsoft.com/office/drawing/2014/main" id="{DF72A8F3-A0F4-5292-A8B5-38BF8DA7071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5010" y="2756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61" name="Freeform 5213">
                <a:extLst>
                  <a:ext uri="{FF2B5EF4-FFF2-40B4-BE49-F238E27FC236}">
                    <a16:creationId xmlns:a16="http://schemas.microsoft.com/office/drawing/2014/main" id="{DFA8FC5B-9CCE-D8EB-82F8-25AB758E49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9" y="2757"/>
                <a:ext cx="1" cy="0"/>
              </a:xfrm>
              <a:custGeom>
                <a:avLst/>
                <a:gdLst>
                  <a:gd name="T0" fmla="*/ 5 w 5"/>
                  <a:gd name="T1" fmla="*/ 0 h 2"/>
                  <a:gd name="T2" fmla="*/ 2 w 5"/>
                  <a:gd name="T3" fmla="*/ 2 h 2"/>
                  <a:gd name="T4" fmla="*/ 0 w 5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5" y="0"/>
                    </a:moveTo>
                    <a:lnTo>
                      <a:pt x="2" y="2"/>
                    </a:lnTo>
                    <a:lnTo>
                      <a:pt x="0" y="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62" name="Freeform 5214">
                <a:extLst>
                  <a:ext uri="{FF2B5EF4-FFF2-40B4-BE49-F238E27FC236}">
                    <a16:creationId xmlns:a16="http://schemas.microsoft.com/office/drawing/2014/main" id="{F5181B0A-FE6F-AB7C-29E9-C7D634AB07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5" y="2740"/>
                <a:ext cx="2" cy="7"/>
              </a:xfrm>
              <a:custGeom>
                <a:avLst/>
                <a:gdLst>
                  <a:gd name="T0" fmla="*/ 10 w 10"/>
                  <a:gd name="T1" fmla="*/ 0 h 31"/>
                  <a:gd name="T2" fmla="*/ 8 w 10"/>
                  <a:gd name="T3" fmla="*/ 7 h 31"/>
                  <a:gd name="T4" fmla="*/ 0 w 10"/>
                  <a:gd name="T5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31">
                    <a:moveTo>
                      <a:pt x="10" y="0"/>
                    </a:moveTo>
                    <a:lnTo>
                      <a:pt x="8" y="7"/>
                    </a:lnTo>
                    <a:lnTo>
                      <a:pt x="0" y="3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63" name="Line 5215">
                <a:extLst>
                  <a:ext uri="{FF2B5EF4-FFF2-40B4-BE49-F238E27FC236}">
                    <a16:creationId xmlns:a16="http://schemas.microsoft.com/office/drawing/2014/main" id="{51CB22D4-270E-5D37-F3E0-6834C761D7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5037" y="2739"/>
                <a:ext cx="0" cy="1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64" name="Line 5216">
                <a:extLst>
                  <a:ext uri="{FF2B5EF4-FFF2-40B4-BE49-F238E27FC236}">
                    <a16:creationId xmlns:a16="http://schemas.microsoft.com/office/drawing/2014/main" id="{F1CDE711-0D27-98DD-705A-966F5EFB5F3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5035" y="2740"/>
                <a:ext cx="2" cy="7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65" name="Freeform 5217">
                <a:extLst>
                  <a:ext uri="{FF2B5EF4-FFF2-40B4-BE49-F238E27FC236}">
                    <a16:creationId xmlns:a16="http://schemas.microsoft.com/office/drawing/2014/main" id="{6A7CD159-92FB-B47B-7A12-A15617F541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6" y="2539"/>
                <a:ext cx="102" cy="14"/>
              </a:xfrm>
              <a:custGeom>
                <a:avLst/>
                <a:gdLst>
                  <a:gd name="T0" fmla="*/ 410 w 410"/>
                  <a:gd name="T1" fmla="*/ 29 h 57"/>
                  <a:gd name="T2" fmla="*/ 400 w 410"/>
                  <a:gd name="T3" fmla="*/ 30 h 57"/>
                  <a:gd name="T4" fmla="*/ 388 w 410"/>
                  <a:gd name="T5" fmla="*/ 30 h 57"/>
                  <a:gd name="T6" fmla="*/ 377 w 410"/>
                  <a:gd name="T7" fmla="*/ 23 h 57"/>
                  <a:gd name="T8" fmla="*/ 367 w 410"/>
                  <a:gd name="T9" fmla="*/ 18 h 57"/>
                  <a:gd name="T10" fmla="*/ 358 w 410"/>
                  <a:gd name="T11" fmla="*/ 17 h 57"/>
                  <a:gd name="T12" fmla="*/ 354 w 410"/>
                  <a:gd name="T13" fmla="*/ 14 h 57"/>
                  <a:gd name="T14" fmla="*/ 353 w 410"/>
                  <a:gd name="T15" fmla="*/ 14 h 57"/>
                  <a:gd name="T16" fmla="*/ 353 w 410"/>
                  <a:gd name="T17" fmla="*/ 13 h 57"/>
                  <a:gd name="T18" fmla="*/ 298 w 410"/>
                  <a:gd name="T19" fmla="*/ 7 h 57"/>
                  <a:gd name="T20" fmla="*/ 295 w 410"/>
                  <a:gd name="T21" fmla="*/ 7 h 57"/>
                  <a:gd name="T22" fmla="*/ 268 w 410"/>
                  <a:gd name="T23" fmla="*/ 3 h 57"/>
                  <a:gd name="T24" fmla="*/ 259 w 410"/>
                  <a:gd name="T25" fmla="*/ 0 h 57"/>
                  <a:gd name="T26" fmla="*/ 231 w 410"/>
                  <a:gd name="T27" fmla="*/ 0 h 57"/>
                  <a:gd name="T28" fmla="*/ 220 w 410"/>
                  <a:gd name="T29" fmla="*/ 4 h 57"/>
                  <a:gd name="T30" fmla="*/ 207 w 410"/>
                  <a:gd name="T31" fmla="*/ 11 h 57"/>
                  <a:gd name="T32" fmla="*/ 206 w 410"/>
                  <a:gd name="T33" fmla="*/ 13 h 57"/>
                  <a:gd name="T34" fmla="*/ 206 w 410"/>
                  <a:gd name="T35" fmla="*/ 15 h 57"/>
                  <a:gd name="T36" fmla="*/ 205 w 410"/>
                  <a:gd name="T37" fmla="*/ 17 h 57"/>
                  <a:gd name="T38" fmla="*/ 205 w 410"/>
                  <a:gd name="T39" fmla="*/ 18 h 57"/>
                  <a:gd name="T40" fmla="*/ 202 w 410"/>
                  <a:gd name="T41" fmla="*/ 18 h 57"/>
                  <a:gd name="T42" fmla="*/ 180 w 410"/>
                  <a:gd name="T43" fmla="*/ 40 h 57"/>
                  <a:gd name="T44" fmla="*/ 170 w 410"/>
                  <a:gd name="T45" fmla="*/ 46 h 57"/>
                  <a:gd name="T46" fmla="*/ 147 w 410"/>
                  <a:gd name="T47" fmla="*/ 53 h 57"/>
                  <a:gd name="T48" fmla="*/ 136 w 410"/>
                  <a:gd name="T49" fmla="*/ 54 h 57"/>
                  <a:gd name="T50" fmla="*/ 136 w 410"/>
                  <a:gd name="T51" fmla="*/ 56 h 57"/>
                  <a:gd name="T52" fmla="*/ 135 w 410"/>
                  <a:gd name="T53" fmla="*/ 56 h 57"/>
                  <a:gd name="T54" fmla="*/ 132 w 410"/>
                  <a:gd name="T55" fmla="*/ 57 h 57"/>
                  <a:gd name="T56" fmla="*/ 131 w 410"/>
                  <a:gd name="T57" fmla="*/ 57 h 57"/>
                  <a:gd name="T58" fmla="*/ 128 w 410"/>
                  <a:gd name="T59" fmla="*/ 56 h 57"/>
                  <a:gd name="T60" fmla="*/ 107 w 410"/>
                  <a:gd name="T61" fmla="*/ 32 h 57"/>
                  <a:gd name="T62" fmla="*/ 103 w 410"/>
                  <a:gd name="T63" fmla="*/ 30 h 57"/>
                  <a:gd name="T64" fmla="*/ 101 w 410"/>
                  <a:gd name="T65" fmla="*/ 30 h 57"/>
                  <a:gd name="T66" fmla="*/ 100 w 410"/>
                  <a:gd name="T67" fmla="*/ 32 h 57"/>
                  <a:gd name="T68" fmla="*/ 96 w 410"/>
                  <a:gd name="T69" fmla="*/ 32 h 57"/>
                  <a:gd name="T70" fmla="*/ 97 w 410"/>
                  <a:gd name="T71" fmla="*/ 29 h 57"/>
                  <a:gd name="T72" fmla="*/ 97 w 410"/>
                  <a:gd name="T73" fmla="*/ 28 h 57"/>
                  <a:gd name="T74" fmla="*/ 93 w 410"/>
                  <a:gd name="T75" fmla="*/ 26 h 57"/>
                  <a:gd name="T76" fmla="*/ 89 w 410"/>
                  <a:gd name="T77" fmla="*/ 26 h 57"/>
                  <a:gd name="T78" fmla="*/ 86 w 410"/>
                  <a:gd name="T79" fmla="*/ 25 h 57"/>
                  <a:gd name="T80" fmla="*/ 83 w 410"/>
                  <a:gd name="T81" fmla="*/ 25 h 57"/>
                  <a:gd name="T82" fmla="*/ 83 w 410"/>
                  <a:gd name="T83" fmla="*/ 23 h 57"/>
                  <a:gd name="T84" fmla="*/ 61 w 410"/>
                  <a:gd name="T85" fmla="*/ 10 h 57"/>
                  <a:gd name="T86" fmla="*/ 50 w 410"/>
                  <a:gd name="T87" fmla="*/ 10 h 57"/>
                  <a:gd name="T88" fmla="*/ 47 w 410"/>
                  <a:gd name="T89" fmla="*/ 13 h 57"/>
                  <a:gd name="T90" fmla="*/ 46 w 410"/>
                  <a:gd name="T91" fmla="*/ 17 h 57"/>
                  <a:gd name="T92" fmla="*/ 43 w 410"/>
                  <a:gd name="T93" fmla="*/ 21 h 57"/>
                  <a:gd name="T94" fmla="*/ 39 w 410"/>
                  <a:gd name="T95" fmla="*/ 23 h 57"/>
                  <a:gd name="T96" fmla="*/ 36 w 410"/>
                  <a:gd name="T97" fmla="*/ 23 h 57"/>
                  <a:gd name="T98" fmla="*/ 34 w 410"/>
                  <a:gd name="T99" fmla="*/ 21 h 57"/>
                  <a:gd name="T100" fmla="*/ 34 w 410"/>
                  <a:gd name="T101" fmla="*/ 15 h 57"/>
                  <a:gd name="T102" fmla="*/ 30 w 410"/>
                  <a:gd name="T103" fmla="*/ 11 h 57"/>
                  <a:gd name="T104" fmla="*/ 30 w 410"/>
                  <a:gd name="T105" fmla="*/ 14 h 57"/>
                  <a:gd name="T106" fmla="*/ 29 w 410"/>
                  <a:gd name="T107" fmla="*/ 15 h 57"/>
                  <a:gd name="T108" fmla="*/ 29 w 410"/>
                  <a:gd name="T109" fmla="*/ 17 h 57"/>
                  <a:gd name="T110" fmla="*/ 27 w 410"/>
                  <a:gd name="T111" fmla="*/ 17 h 57"/>
                  <a:gd name="T112" fmla="*/ 26 w 410"/>
                  <a:gd name="T113" fmla="*/ 18 h 57"/>
                  <a:gd name="T114" fmla="*/ 22 w 410"/>
                  <a:gd name="T115" fmla="*/ 18 h 57"/>
                  <a:gd name="T116" fmla="*/ 20 w 410"/>
                  <a:gd name="T117" fmla="*/ 17 h 57"/>
                  <a:gd name="T118" fmla="*/ 0 w 410"/>
                  <a:gd name="T119" fmla="*/ 15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10" h="57">
                    <a:moveTo>
                      <a:pt x="410" y="29"/>
                    </a:moveTo>
                    <a:lnTo>
                      <a:pt x="400" y="30"/>
                    </a:lnTo>
                    <a:lnTo>
                      <a:pt x="388" y="30"/>
                    </a:lnTo>
                    <a:lnTo>
                      <a:pt x="377" y="23"/>
                    </a:lnTo>
                    <a:lnTo>
                      <a:pt x="367" y="18"/>
                    </a:lnTo>
                    <a:lnTo>
                      <a:pt x="358" y="17"/>
                    </a:lnTo>
                    <a:lnTo>
                      <a:pt x="354" y="14"/>
                    </a:lnTo>
                    <a:lnTo>
                      <a:pt x="353" y="14"/>
                    </a:lnTo>
                    <a:lnTo>
                      <a:pt x="353" y="13"/>
                    </a:lnTo>
                    <a:lnTo>
                      <a:pt x="298" y="7"/>
                    </a:lnTo>
                    <a:lnTo>
                      <a:pt x="295" y="7"/>
                    </a:lnTo>
                    <a:lnTo>
                      <a:pt x="268" y="3"/>
                    </a:lnTo>
                    <a:lnTo>
                      <a:pt x="259" y="0"/>
                    </a:lnTo>
                    <a:lnTo>
                      <a:pt x="231" y="0"/>
                    </a:lnTo>
                    <a:lnTo>
                      <a:pt x="220" y="4"/>
                    </a:lnTo>
                    <a:lnTo>
                      <a:pt x="207" y="11"/>
                    </a:lnTo>
                    <a:lnTo>
                      <a:pt x="206" y="13"/>
                    </a:lnTo>
                    <a:lnTo>
                      <a:pt x="206" y="15"/>
                    </a:lnTo>
                    <a:lnTo>
                      <a:pt x="205" y="17"/>
                    </a:lnTo>
                    <a:lnTo>
                      <a:pt x="205" y="18"/>
                    </a:lnTo>
                    <a:lnTo>
                      <a:pt x="202" y="18"/>
                    </a:lnTo>
                    <a:lnTo>
                      <a:pt x="180" y="40"/>
                    </a:lnTo>
                    <a:lnTo>
                      <a:pt x="170" y="46"/>
                    </a:lnTo>
                    <a:lnTo>
                      <a:pt x="147" y="53"/>
                    </a:lnTo>
                    <a:lnTo>
                      <a:pt x="136" y="54"/>
                    </a:lnTo>
                    <a:lnTo>
                      <a:pt x="136" y="56"/>
                    </a:lnTo>
                    <a:lnTo>
                      <a:pt x="135" y="56"/>
                    </a:lnTo>
                    <a:lnTo>
                      <a:pt x="132" y="57"/>
                    </a:lnTo>
                    <a:lnTo>
                      <a:pt x="131" y="57"/>
                    </a:lnTo>
                    <a:lnTo>
                      <a:pt x="128" y="56"/>
                    </a:lnTo>
                    <a:lnTo>
                      <a:pt x="107" y="32"/>
                    </a:lnTo>
                    <a:lnTo>
                      <a:pt x="103" y="30"/>
                    </a:lnTo>
                    <a:lnTo>
                      <a:pt x="101" y="30"/>
                    </a:lnTo>
                    <a:lnTo>
                      <a:pt x="100" y="32"/>
                    </a:lnTo>
                    <a:lnTo>
                      <a:pt x="96" y="32"/>
                    </a:lnTo>
                    <a:lnTo>
                      <a:pt x="97" y="29"/>
                    </a:lnTo>
                    <a:lnTo>
                      <a:pt x="97" y="28"/>
                    </a:lnTo>
                    <a:lnTo>
                      <a:pt x="93" y="26"/>
                    </a:lnTo>
                    <a:lnTo>
                      <a:pt x="89" y="26"/>
                    </a:lnTo>
                    <a:lnTo>
                      <a:pt x="86" y="25"/>
                    </a:lnTo>
                    <a:lnTo>
                      <a:pt x="83" y="25"/>
                    </a:lnTo>
                    <a:lnTo>
                      <a:pt x="83" y="23"/>
                    </a:lnTo>
                    <a:lnTo>
                      <a:pt x="61" y="10"/>
                    </a:lnTo>
                    <a:lnTo>
                      <a:pt x="50" y="10"/>
                    </a:lnTo>
                    <a:lnTo>
                      <a:pt x="47" y="13"/>
                    </a:lnTo>
                    <a:lnTo>
                      <a:pt x="46" y="17"/>
                    </a:lnTo>
                    <a:lnTo>
                      <a:pt x="43" y="21"/>
                    </a:lnTo>
                    <a:lnTo>
                      <a:pt x="39" y="23"/>
                    </a:lnTo>
                    <a:lnTo>
                      <a:pt x="36" y="23"/>
                    </a:lnTo>
                    <a:lnTo>
                      <a:pt x="34" y="21"/>
                    </a:lnTo>
                    <a:lnTo>
                      <a:pt x="34" y="15"/>
                    </a:lnTo>
                    <a:lnTo>
                      <a:pt x="30" y="11"/>
                    </a:lnTo>
                    <a:lnTo>
                      <a:pt x="30" y="14"/>
                    </a:lnTo>
                    <a:lnTo>
                      <a:pt x="29" y="15"/>
                    </a:lnTo>
                    <a:lnTo>
                      <a:pt x="29" y="17"/>
                    </a:lnTo>
                    <a:lnTo>
                      <a:pt x="27" y="17"/>
                    </a:lnTo>
                    <a:lnTo>
                      <a:pt x="26" y="18"/>
                    </a:lnTo>
                    <a:lnTo>
                      <a:pt x="22" y="18"/>
                    </a:lnTo>
                    <a:lnTo>
                      <a:pt x="20" y="17"/>
                    </a:lnTo>
                    <a:lnTo>
                      <a:pt x="0" y="1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66" name="Freeform 5218">
                <a:extLst>
                  <a:ext uri="{FF2B5EF4-FFF2-40B4-BE49-F238E27FC236}">
                    <a16:creationId xmlns:a16="http://schemas.microsoft.com/office/drawing/2014/main" id="{4F32EC59-EED4-3A09-8D1C-0AF1336659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5" y="2591"/>
                <a:ext cx="87" cy="22"/>
              </a:xfrm>
              <a:custGeom>
                <a:avLst/>
                <a:gdLst>
                  <a:gd name="T0" fmla="*/ 349 w 349"/>
                  <a:gd name="T1" fmla="*/ 53 h 88"/>
                  <a:gd name="T2" fmla="*/ 344 w 349"/>
                  <a:gd name="T3" fmla="*/ 44 h 88"/>
                  <a:gd name="T4" fmla="*/ 317 w 349"/>
                  <a:gd name="T5" fmla="*/ 45 h 88"/>
                  <a:gd name="T6" fmla="*/ 317 w 349"/>
                  <a:gd name="T7" fmla="*/ 46 h 88"/>
                  <a:gd name="T8" fmla="*/ 303 w 349"/>
                  <a:gd name="T9" fmla="*/ 45 h 88"/>
                  <a:gd name="T10" fmla="*/ 302 w 349"/>
                  <a:gd name="T11" fmla="*/ 44 h 88"/>
                  <a:gd name="T12" fmla="*/ 288 w 349"/>
                  <a:gd name="T13" fmla="*/ 9 h 88"/>
                  <a:gd name="T14" fmla="*/ 287 w 349"/>
                  <a:gd name="T15" fmla="*/ 3 h 88"/>
                  <a:gd name="T16" fmla="*/ 284 w 349"/>
                  <a:gd name="T17" fmla="*/ 3 h 88"/>
                  <a:gd name="T18" fmla="*/ 277 w 349"/>
                  <a:gd name="T19" fmla="*/ 2 h 88"/>
                  <a:gd name="T20" fmla="*/ 274 w 349"/>
                  <a:gd name="T21" fmla="*/ 2 h 88"/>
                  <a:gd name="T22" fmla="*/ 271 w 349"/>
                  <a:gd name="T23" fmla="*/ 0 h 88"/>
                  <a:gd name="T24" fmla="*/ 260 w 349"/>
                  <a:gd name="T25" fmla="*/ 0 h 88"/>
                  <a:gd name="T26" fmla="*/ 257 w 349"/>
                  <a:gd name="T27" fmla="*/ 2 h 88"/>
                  <a:gd name="T28" fmla="*/ 256 w 349"/>
                  <a:gd name="T29" fmla="*/ 2 h 88"/>
                  <a:gd name="T30" fmla="*/ 249 w 349"/>
                  <a:gd name="T31" fmla="*/ 9 h 88"/>
                  <a:gd name="T32" fmla="*/ 247 w 349"/>
                  <a:gd name="T33" fmla="*/ 13 h 88"/>
                  <a:gd name="T34" fmla="*/ 244 w 349"/>
                  <a:gd name="T35" fmla="*/ 15 h 88"/>
                  <a:gd name="T36" fmla="*/ 228 w 349"/>
                  <a:gd name="T37" fmla="*/ 22 h 88"/>
                  <a:gd name="T38" fmla="*/ 227 w 349"/>
                  <a:gd name="T39" fmla="*/ 27 h 88"/>
                  <a:gd name="T40" fmla="*/ 225 w 349"/>
                  <a:gd name="T41" fmla="*/ 28 h 88"/>
                  <a:gd name="T42" fmla="*/ 224 w 349"/>
                  <a:gd name="T43" fmla="*/ 28 h 88"/>
                  <a:gd name="T44" fmla="*/ 224 w 349"/>
                  <a:gd name="T45" fmla="*/ 30 h 88"/>
                  <a:gd name="T46" fmla="*/ 214 w 349"/>
                  <a:gd name="T47" fmla="*/ 31 h 88"/>
                  <a:gd name="T48" fmla="*/ 210 w 349"/>
                  <a:gd name="T49" fmla="*/ 30 h 88"/>
                  <a:gd name="T50" fmla="*/ 208 w 349"/>
                  <a:gd name="T51" fmla="*/ 30 h 88"/>
                  <a:gd name="T52" fmla="*/ 203 w 349"/>
                  <a:gd name="T53" fmla="*/ 31 h 88"/>
                  <a:gd name="T54" fmla="*/ 201 w 349"/>
                  <a:gd name="T55" fmla="*/ 32 h 88"/>
                  <a:gd name="T56" fmla="*/ 184 w 349"/>
                  <a:gd name="T57" fmla="*/ 41 h 88"/>
                  <a:gd name="T58" fmla="*/ 169 w 349"/>
                  <a:gd name="T59" fmla="*/ 55 h 88"/>
                  <a:gd name="T60" fmla="*/ 164 w 349"/>
                  <a:gd name="T61" fmla="*/ 56 h 88"/>
                  <a:gd name="T62" fmla="*/ 159 w 349"/>
                  <a:gd name="T63" fmla="*/ 59 h 88"/>
                  <a:gd name="T64" fmla="*/ 157 w 349"/>
                  <a:gd name="T65" fmla="*/ 60 h 88"/>
                  <a:gd name="T66" fmla="*/ 155 w 349"/>
                  <a:gd name="T67" fmla="*/ 62 h 88"/>
                  <a:gd name="T68" fmla="*/ 152 w 349"/>
                  <a:gd name="T69" fmla="*/ 63 h 88"/>
                  <a:gd name="T70" fmla="*/ 151 w 349"/>
                  <a:gd name="T71" fmla="*/ 63 h 88"/>
                  <a:gd name="T72" fmla="*/ 151 w 349"/>
                  <a:gd name="T73" fmla="*/ 65 h 88"/>
                  <a:gd name="T74" fmla="*/ 138 w 349"/>
                  <a:gd name="T75" fmla="*/ 78 h 88"/>
                  <a:gd name="T76" fmla="*/ 124 w 349"/>
                  <a:gd name="T77" fmla="*/ 88 h 88"/>
                  <a:gd name="T78" fmla="*/ 97 w 349"/>
                  <a:gd name="T79" fmla="*/ 87 h 88"/>
                  <a:gd name="T80" fmla="*/ 97 w 349"/>
                  <a:gd name="T81" fmla="*/ 67 h 88"/>
                  <a:gd name="T82" fmla="*/ 94 w 349"/>
                  <a:gd name="T83" fmla="*/ 67 h 88"/>
                  <a:gd name="T84" fmla="*/ 62 w 349"/>
                  <a:gd name="T85" fmla="*/ 78 h 88"/>
                  <a:gd name="T86" fmla="*/ 60 w 349"/>
                  <a:gd name="T87" fmla="*/ 80 h 88"/>
                  <a:gd name="T88" fmla="*/ 57 w 349"/>
                  <a:gd name="T89" fmla="*/ 80 h 88"/>
                  <a:gd name="T90" fmla="*/ 49 w 349"/>
                  <a:gd name="T91" fmla="*/ 83 h 88"/>
                  <a:gd name="T92" fmla="*/ 40 w 349"/>
                  <a:gd name="T93" fmla="*/ 84 h 88"/>
                  <a:gd name="T94" fmla="*/ 35 w 349"/>
                  <a:gd name="T95" fmla="*/ 84 h 88"/>
                  <a:gd name="T96" fmla="*/ 25 w 349"/>
                  <a:gd name="T97" fmla="*/ 88 h 88"/>
                  <a:gd name="T98" fmla="*/ 24 w 349"/>
                  <a:gd name="T99" fmla="*/ 88 h 88"/>
                  <a:gd name="T100" fmla="*/ 21 w 349"/>
                  <a:gd name="T101" fmla="*/ 87 h 88"/>
                  <a:gd name="T102" fmla="*/ 20 w 349"/>
                  <a:gd name="T103" fmla="*/ 84 h 88"/>
                  <a:gd name="T104" fmla="*/ 13 w 349"/>
                  <a:gd name="T105" fmla="*/ 78 h 88"/>
                  <a:gd name="T106" fmla="*/ 9 w 349"/>
                  <a:gd name="T107" fmla="*/ 73 h 88"/>
                  <a:gd name="T108" fmla="*/ 0 w 349"/>
                  <a:gd name="T109" fmla="*/ 67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49" h="88">
                    <a:moveTo>
                      <a:pt x="349" y="53"/>
                    </a:moveTo>
                    <a:lnTo>
                      <a:pt x="344" y="44"/>
                    </a:lnTo>
                    <a:lnTo>
                      <a:pt x="317" y="45"/>
                    </a:lnTo>
                    <a:lnTo>
                      <a:pt x="317" y="46"/>
                    </a:lnTo>
                    <a:lnTo>
                      <a:pt x="303" y="45"/>
                    </a:lnTo>
                    <a:lnTo>
                      <a:pt x="302" y="44"/>
                    </a:lnTo>
                    <a:lnTo>
                      <a:pt x="288" y="9"/>
                    </a:lnTo>
                    <a:lnTo>
                      <a:pt x="287" y="3"/>
                    </a:lnTo>
                    <a:lnTo>
                      <a:pt x="284" y="3"/>
                    </a:lnTo>
                    <a:lnTo>
                      <a:pt x="277" y="2"/>
                    </a:lnTo>
                    <a:lnTo>
                      <a:pt x="274" y="2"/>
                    </a:lnTo>
                    <a:lnTo>
                      <a:pt x="271" y="0"/>
                    </a:lnTo>
                    <a:lnTo>
                      <a:pt x="260" y="0"/>
                    </a:lnTo>
                    <a:lnTo>
                      <a:pt x="257" y="2"/>
                    </a:lnTo>
                    <a:lnTo>
                      <a:pt x="256" y="2"/>
                    </a:lnTo>
                    <a:lnTo>
                      <a:pt x="249" y="9"/>
                    </a:lnTo>
                    <a:lnTo>
                      <a:pt x="247" y="13"/>
                    </a:lnTo>
                    <a:lnTo>
                      <a:pt x="244" y="15"/>
                    </a:lnTo>
                    <a:lnTo>
                      <a:pt x="228" y="22"/>
                    </a:lnTo>
                    <a:lnTo>
                      <a:pt x="227" y="27"/>
                    </a:lnTo>
                    <a:lnTo>
                      <a:pt x="225" y="28"/>
                    </a:lnTo>
                    <a:lnTo>
                      <a:pt x="224" y="28"/>
                    </a:lnTo>
                    <a:lnTo>
                      <a:pt x="224" y="30"/>
                    </a:lnTo>
                    <a:lnTo>
                      <a:pt x="214" y="31"/>
                    </a:lnTo>
                    <a:lnTo>
                      <a:pt x="210" y="30"/>
                    </a:lnTo>
                    <a:lnTo>
                      <a:pt x="208" y="30"/>
                    </a:lnTo>
                    <a:lnTo>
                      <a:pt x="203" y="31"/>
                    </a:lnTo>
                    <a:lnTo>
                      <a:pt x="201" y="32"/>
                    </a:lnTo>
                    <a:lnTo>
                      <a:pt x="184" y="41"/>
                    </a:lnTo>
                    <a:lnTo>
                      <a:pt x="169" y="55"/>
                    </a:lnTo>
                    <a:lnTo>
                      <a:pt x="164" y="56"/>
                    </a:lnTo>
                    <a:lnTo>
                      <a:pt x="159" y="59"/>
                    </a:lnTo>
                    <a:lnTo>
                      <a:pt x="157" y="60"/>
                    </a:lnTo>
                    <a:lnTo>
                      <a:pt x="155" y="62"/>
                    </a:lnTo>
                    <a:lnTo>
                      <a:pt x="152" y="63"/>
                    </a:lnTo>
                    <a:lnTo>
                      <a:pt x="151" y="63"/>
                    </a:lnTo>
                    <a:lnTo>
                      <a:pt x="151" y="65"/>
                    </a:lnTo>
                    <a:lnTo>
                      <a:pt x="138" y="78"/>
                    </a:lnTo>
                    <a:lnTo>
                      <a:pt x="124" y="88"/>
                    </a:lnTo>
                    <a:lnTo>
                      <a:pt x="97" y="87"/>
                    </a:lnTo>
                    <a:lnTo>
                      <a:pt x="97" y="67"/>
                    </a:lnTo>
                    <a:lnTo>
                      <a:pt x="94" y="67"/>
                    </a:lnTo>
                    <a:lnTo>
                      <a:pt x="62" y="78"/>
                    </a:lnTo>
                    <a:lnTo>
                      <a:pt x="60" y="80"/>
                    </a:lnTo>
                    <a:lnTo>
                      <a:pt x="57" y="80"/>
                    </a:lnTo>
                    <a:lnTo>
                      <a:pt x="49" y="83"/>
                    </a:lnTo>
                    <a:lnTo>
                      <a:pt x="40" y="84"/>
                    </a:lnTo>
                    <a:lnTo>
                      <a:pt x="35" y="84"/>
                    </a:lnTo>
                    <a:lnTo>
                      <a:pt x="25" y="88"/>
                    </a:lnTo>
                    <a:lnTo>
                      <a:pt x="24" y="88"/>
                    </a:lnTo>
                    <a:lnTo>
                      <a:pt x="21" y="87"/>
                    </a:lnTo>
                    <a:lnTo>
                      <a:pt x="20" y="84"/>
                    </a:lnTo>
                    <a:lnTo>
                      <a:pt x="13" y="78"/>
                    </a:lnTo>
                    <a:lnTo>
                      <a:pt x="9" y="73"/>
                    </a:lnTo>
                    <a:lnTo>
                      <a:pt x="0" y="6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67" name="Freeform 5219">
                <a:extLst>
                  <a:ext uri="{FF2B5EF4-FFF2-40B4-BE49-F238E27FC236}">
                    <a16:creationId xmlns:a16="http://schemas.microsoft.com/office/drawing/2014/main" id="{395792C2-46A1-86D2-6DE4-36ED0BFC8B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6" y="2584"/>
                <a:ext cx="9" cy="24"/>
              </a:xfrm>
              <a:custGeom>
                <a:avLst/>
                <a:gdLst>
                  <a:gd name="T0" fmla="*/ 36 w 36"/>
                  <a:gd name="T1" fmla="*/ 97 h 97"/>
                  <a:gd name="T2" fmla="*/ 33 w 36"/>
                  <a:gd name="T3" fmla="*/ 96 h 97"/>
                  <a:gd name="T4" fmla="*/ 32 w 36"/>
                  <a:gd name="T5" fmla="*/ 96 h 97"/>
                  <a:gd name="T6" fmla="*/ 21 w 36"/>
                  <a:gd name="T7" fmla="*/ 88 h 97"/>
                  <a:gd name="T8" fmla="*/ 15 w 36"/>
                  <a:gd name="T9" fmla="*/ 82 h 97"/>
                  <a:gd name="T10" fmla="*/ 11 w 36"/>
                  <a:gd name="T11" fmla="*/ 74 h 97"/>
                  <a:gd name="T12" fmla="*/ 9 w 36"/>
                  <a:gd name="T13" fmla="*/ 69 h 97"/>
                  <a:gd name="T14" fmla="*/ 8 w 36"/>
                  <a:gd name="T15" fmla="*/ 68 h 97"/>
                  <a:gd name="T16" fmla="*/ 8 w 36"/>
                  <a:gd name="T17" fmla="*/ 51 h 97"/>
                  <a:gd name="T18" fmla="*/ 9 w 36"/>
                  <a:gd name="T19" fmla="*/ 48 h 97"/>
                  <a:gd name="T20" fmla="*/ 9 w 36"/>
                  <a:gd name="T21" fmla="*/ 41 h 97"/>
                  <a:gd name="T22" fmla="*/ 11 w 36"/>
                  <a:gd name="T23" fmla="*/ 37 h 97"/>
                  <a:gd name="T24" fmla="*/ 14 w 36"/>
                  <a:gd name="T25" fmla="*/ 36 h 97"/>
                  <a:gd name="T26" fmla="*/ 15 w 36"/>
                  <a:gd name="T27" fmla="*/ 36 h 97"/>
                  <a:gd name="T28" fmla="*/ 16 w 36"/>
                  <a:gd name="T29" fmla="*/ 37 h 97"/>
                  <a:gd name="T30" fmla="*/ 18 w 36"/>
                  <a:gd name="T31" fmla="*/ 37 h 97"/>
                  <a:gd name="T32" fmla="*/ 21 w 36"/>
                  <a:gd name="T33" fmla="*/ 35 h 97"/>
                  <a:gd name="T34" fmla="*/ 23 w 36"/>
                  <a:gd name="T35" fmla="*/ 30 h 97"/>
                  <a:gd name="T36" fmla="*/ 25 w 36"/>
                  <a:gd name="T37" fmla="*/ 29 h 97"/>
                  <a:gd name="T38" fmla="*/ 25 w 36"/>
                  <a:gd name="T39" fmla="*/ 22 h 97"/>
                  <a:gd name="T40" fmla="*/ 22 w 36"/>
                  <a:gd name="T41" fmla="*/ 18 h 97"/>
                  <a:gd name="T42" fmla="*/ 18 w 36"/>
                  <a:gd name="T43" fmla="*/ 15 h 97"/>
                  <a:gd name="T44" fmla="*/ 15 w 36"/>
                  <a:gd name="T45" fmla="*/ 14 h 97"/>
                  <a:gd name="T46" fmla="*/ 9 w 36"/>
                  <a:gd name="T47" fmla="*/ 7 h 97"/>
                  <a:gd name="T48" fmla="*/ 1 w 36"/>
                  <a:gd name="T49" fmla="*/ 1 h 97"/>
                  <a:gd name="T50" fmla="*/ 0 w 36"/>
                  <a:gd name="T51" fmla="*/ 0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6" h="97">
                    <a:moveTo>
                      <a:pt x="36" y="97"/>
                    </a:moveTo>
                    <a:lnTo>
                      <a:pt x="33" y="96"/>
                    </a:lnTo>
                    <a:lnTo>
                      <a:pt x="32" y="96"/>
                    </a:lnTo>
                    <a:lnTo>
                      <a:pt x="21" y="88"/>
                    </a:lnTo>
                    <a:lnTo>
                      <a:pt x="15" y="82"/>
                    </a:lnTo>
                    <a:lnTo>
                      <a:pt x="11" y="74"/>
                    </a:lnTo>
                    <a:lnTo>
                      <a:pt x="9" y="69"/>
                    </a:lnTo>
                    <a:lnTo>
                      <a:pt x="8" y="68"/>
                    </a:lnTo>
                    <a:lnTo>
                      <a:pt x="8" y="51"/>
                    </a:lnTo>
                    <a:lnTo>
                      <a:pt x="9" y="48"/>
                    </a:lnTo>
                    <a:lnTo>
                      <a:pt x="9" y="41"/>
                    </a:lnTo>
                    <a:lnTo>
                      <a:pt x="11" y="37"/>
                    </a:lnTo>
                    <a:lnTo>
                      <a:pt x="14" y="36"/>
                    </a:lnTo>
                    <a:lnTo>
                      <a:pt x="15" y="36"/>
                    </a:lnTo>
                    <a:lnTo>
                      <a:pt x="16" y="37"/>
                    </a:lnTo>
                    <a:lnTo>
                      <a:pt x="18" y="37"/>
                    </a:lnTo>
                    <a:lnTo>
                      <a:pt x="21" y="35"/>
                    </a:lnTo>
                    <a:lnTo>
                      <a:pt x="23" y="30"/>
                    </a:lnTo>
                    <a:lnTo>
                      <a:pt x="25" y="29"/>
                    </a:lnTo>
                    <a:lnTo>
                      <a:pt x="25" y="22"/>
                    </a:lnTo>
                    <a:lnTo>
                      <a:pt x="22" y="18"/>
                    </a:lnTo>
                    <a:lnTo>
                      <a:pt x="18" y="15"/>
                    </a:lnTo>
                    <a:lnTo>
                      <a:pt x="15" y="14"/>
                    </a:lnTo>
                    <a:lnTo>
                      <a:pt x="9" y="7"/>
                    </a:lnTo>
                    <a:lnTo>
                      <a:pt x="1" y="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68" name="Freeform 5220">
                <a:extLst>
                  <a:ext uri="{FF2B5EF4-FFF2-40B4-BE49-F238E27FC236}">
                    <a16:creationId xmlns:a16="http://schemas.microsoft.com/office/drawing/2014/main" id="{64C17D2D-F746-D6CD-780C-F725B9E5AD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7" y="2608"/>
                <a:ext cx="27" cy="64"/>
              </a:xfrm>
              <a:custGeom>
                <a:avLst/>
                <a:gdLst>
                  <a:gd name="T0" fmla="*/ 1 w 109"/>
                  <a:gd name="T1" fmla="*/ 256 h 257"/>
                  <a:gd name="T2" fmla="*/ 17 w 109"/>
                  <a:gd name="T3" fmla="*/ 245 h 257"/>
                  <a:gd name="T4" fmla="*/ 25 w 109"/>
                  <a:gd name="T5" fmla="*/ 228 h 257"/>
                  <a:gd name="T6" fmla="*/ 28 w 109"/>
                  <a:gd name="T7" fmla="*/ 221 h 257"/>
                  <a:gd name="T8" fmla="*/ 39 w 109"/>
                  <a:gd name="T9" fmla="*/ 215 h 257"/>
                  <a:gd name="T10" fmla="*/ 49 w 109"/>
                  <a:gd name="T11" fmla="*/ 218 h 257"/>
                  <a:gd name="T12" fmla="*/ 77 w 109"/>
                  <a:gd name="T13" fmla="*/ 211 h 257"/>
                  <a:gd name="T14" fmla="*/ 75 w 109"/>
                  <a:gd name="T15" fmla="*/ 186 h 257"/>
                  <a:gd name="T16" fmla="*/ 77 w 109"/>
                  <a:gd name="T17" fmla="*/ 189 h 257"/>
                  <a:gd name="T18" fmla="*/ 78 w 109"/>
                  <a:gd name="T19" fmla="*/ 188 h 257"/>
                  <a:gd name="T20" fmla="*/ 80 w 109"/>
                  <a:gd name="T21" fmla="*/ 185 h 257"/>
                  <a:gd name="T22" fmla="*/ 88 w 109"/>
                  <a:gd name="T23" fmla="*/ 150 h 257"/>
                  <a:gd name="T24" fmla="*/ 74 w 109"/>
                  <a:gd name="T25" fmla="*/ 135 h 257"/>
                  <a:gd name="T26" fmla="*/ 67 w 109"/>
                  <a:gd name="T27" fmla="*/ 136 h 257"/>
                  <a:gd name="T28" fmla="*/ 66 w 109"/>
                  <a:gd name="T29" fmla="*/ 140 h 257"/>
                  <a:gd name="T30" fmla="*/ 60 w 109"/>
                  <a:gd name="T31" fmla="*/ 123 h 257"/>
                  <a:gd name="T32" fmla="*/ 51 w 109"/>
                  <a:gd name="T33" fmla="*/ 120 h 257"/>
                  <a:gd name="T34" fmla="*/ 43 w 109"/>
                  <a:gd name="T35" fmla="*/ 119 h 257"/>
                  <a:gd name="T36" fmla="*/ 50 w 109"/>
                  <a:gd name="T37" fmla="*/ 115 h 257"/>
                  <a:gd name="T38" fmla="*/ 58 w 109"/>
                  <a:gd name="T39" fmla="*/ 111 h 257"/>
                  <a:gd name="T40" fmla="*/ 73 w 109"/>
                  <a:gd name="T41" fmla="*/ 109 h 257"/>
                  <a:gd name="T42" fmla="*/ 89 w 109"/>
                  <a:gd name="T43" fmla="*/ 111 h 257"/>
                  <a:gd name="T44" fmla="*/ 99 w 109"/>
                  <a:gd name="T45" fmla="*/ 94 h 257"/>
                  <a:gd name="T46" fmla="*/ 107 w 109"/>
                  <a:gd name="T47" fmla="*/ 92 h 257"/>
                  <a:gd name="T48" fmla="*/ 109 w 109"/>
                  <a:gd name="T49" fmla="*/ 78 h 257"/>
                  <a:gd name="T50" fmla="*/ 96 w 109"/>
                  <a:gd name="T51" fmla="*/ 80 h 257"/>
                  <a:gd name="T52" fmla="*/ 78 w 109"/>
                  <a:gd name="T53" fmla="*/ 73 h 257"/>
                  <a:gd name="T54" fmla="*/ 77 w 109"/>
                  <a:gd name="T55" fmla="*/ 72 h 257"/>
                  <a:gd name="T56" fmla="*/ 81 w 109"/>
                  <a:gd name="T57" fmla="*/ 56 h 257"/>
                  <a:gd name="T58" fmla="*/ 78 w 109"/>
                  <a:gd name="T59" fmla="*/ 44 h 257"/>
                  <a:gd name="T60" fmla="*/ 80 w 109"/>
                  <a:gd name="T61" fmla="*/ 41 h 257"/>
                  <a:gd name="T62" fmla="*/ 77 w 109"/>
                  <a:gd name="T63" fmla="*/ 38 h 257"/>
                  <a:gd name="T64" fmla="*/ 71 w 109"/>
                  <a:gd name="T65" fmla="*/ 42 h 257"/>
                  <a:gd name="T66" fmla="*/ 73 w 109"/>
                  <a:gd name="T67" fmla="*/ 46 h 257"/>
                  <a:gd name="T68" fmla="*/ 61 w 109"/>
                  <a:gd name="T69" fmla="*/ 48 h 257"/>
                  <a:gd name="T70" fmla="*/ 60 w 109"/>
                  <a:gd name="T71" fmla="*/ 45 h 257"/>
                  <a:gd name="T72" fmla="*/ 60 w 109"/>
                  <a:gd name="T73" fmla="*/ 42 h 257"/>
                  <a:gd name="T74" fmla="*/ 53 w 109"/>
                  <a:gd name="T75" fmla="*/ 24 h 257"/>
                  <a:gd name="T76" fmla="*/ 50 w 109"/>
                  <a:gd name="T77" fmla="*/ 25 h 257"/>
                  <a:gd name="T78" fmla="*/ 44 w 109"/>
                  <a:gd name="T79" fmla="*/ 23 h 257"/>
                  <a:gd name="T80" fmla="*/ 39 w 109"/>
                  <a:gd name="T81" fmla="*/ 18 h 257"/>
                  <a:gd name="T82" fmla="*/ 71 w 109"/>
                  <a:gd name="T83" fmla="*/ 0 h 2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09" h="257">
                    <a:moveTo>
                      <a:pt x="0" y="257"/>
                    </a:moveTo>
                    <a:lnTo>
                      <a:pt x="1" y="256"/>
                    </a:lnTo>
                    <a:lnTo>
                      <a:pt x="15" y="246"/>
                    </a:lnTo>
                    <a:lnTo>
                      <a:pt x="17" y="245"/>
                    </a:lnTo>
                    <a:lnTo>
                      <a:pt x="21" y="239"/>
                    </a:lnTo>
                    <a:lnTo>
                      <a:pt x="25" y="228"/>
                    </a:lnTo>
                    <a:lnTo>
                      <a:pt x="25" y="226"/>
                    </a:lnTo>
                    <a:lnTo>
                      <a:pt x="28" y="221"/>
                    </a:lnTo>
                    <a:lnTo>
                      <a:pt x="31" y="218"/>
                    </a:lnTo>
                    <a:lnTo>
                      <a:pt x="39" y="215"/>
                    </a:lnTo>
                    <a:lnTo>
                      <a:pt x="43" y="215"/>
                    </a:lnTo>
                    <a:lnTo>
                      <a:pt x="49" y="218"/>
                    </a:lnTo>
                    <a:lnTo>
                      <a:pt x="51" y="218"/>
                    </a:lnTo>
                    <a:lnTo>
                      <a:pt x="77" y="211"/>
                    </a:lnTo>
                    <a:lnTo>
                      <a:pt x="75" y="202"/>
                    </a:lnTo>
                    <a:lnTo>
                      <a:pt x="75" y="186"/>
                    </a:lnTo>
                    <a:lnTo>
                      <a:pt x="77" y="186"/>
                    </a:lnTo>
                    <a:lnTo>
                      <a:pt x="77" y="189"/>
                    </a:lnTo>
                    <a:lnTo>
                      <a:pt x="78" y="190"/>
                    </a:lnTo>
                    <a:lnTo>
                      <a:pt x="78" y="188"/>
                    </a:lnTo>
                    <a:lnTo>
                      <a:pt x="80" y="186"/>
                    </a:lnTo>
                    <a:lnTo>
                      <a:pt x="80" y="185"/>
                    </a:lnTo>
                    <a:lnTo>
                      <a:pt x="85" y="176"/>
                    </a:lnTo>
                    <a:lnTo>
                      <a:pt x="88" y="150"/>
                    </a:lnTo>
                    <a:lnTo>
                      <a:pt x="81" y="140"/>
                    </a:lnTo>
                    <a:lnTo>
                      <a:pt x="74" y="135"/>
                    </a:lnTo>
                    <a:lnTo>
                      <a:pt x="68" y="136"/>
                    </a:lnTo>
                    <a:lnTo>
                      <a:pt x="67" y="136"/>
                    </a:lnTo>
                    <a:lnTo>
                      <a:pt x="67" y="140"/>
                    </a:lnTo>
                    <a:lnTo>
                      <a:pt x="66" y="140"/>
                    </a:lnTo>
                    <a:lnTo>
                      <a:pt x="66" y="137"/>
                    </a:lnTo>
                    <a:lnTo>
                      <a:pt x="60" y="123"/>
                    </a:lnTo>
                    <a:lnTo>
                      <a:pt x="54" y="120"/>
                    </a:lnTo>
                    <a:lnTo>
                      <a:pt x="51" y="120"/>
                    </a:lnTo>
                    <a:lnTo>
                      <a:pt x="49" y="119"/>
                    </a:lnTo>
                    <a:lnTo>
                      <a:pt x="43" y="119"/>
                    </a:lnTo>
                    <a:lnTo>
                      <a:pt x="49" y="116"/>
                    </a:lnTo>
                    <a:lnTo>
                      <a:pt x="50" y="115"/>
                    </a:lnTo>
                    <a:lnTo>
                      <a:pt x="57" y="111"/>
                    </a:lnTo>
                    <a:lnTo>
                      <a:pt x="58" y="111"/>
                    </a:lnTo>
                    <a:lnTo>
                      <a:pt x="61" y="109"/>
                    </a:lnTo>
                    <a:lnTo>
                      <a:pt x="73" y="109"/>
                    </a:lnTo>
                    <a:lnTo>
                      <a:pt x="75" y="111"/>
                    </a:lnTo>
                    <a:lnTo>
                      <a:pt x="89" y="111"/>
                    </a:lnTo>
                    <a:lnTo>
                      <a:pt x="95" y="98"/>
                    </a:lnTo>
                    <a:lnTo>
                      <a:pt x="99" y="94"/>
                    </a:lnTo>
                    <a:lnTo>
                      <a:pt x="106" y="92"/>
                    </a:lnTo>
                    <a:lnTo>
                      <a:pt x="107" y="92"/>
                    </a:lnTo>
                    <a:lnTo>
                      <a:pt x="109" y="90"/>
                    </a:lnTo>
                    <a:lnTo>
                      <a:pt x="109" y="78"/>
                    </a:lnTo>
                    <a:lnTo>
                      <a:pt x="102" y="78"/>
                    </a:lnTo>
                    <a:lnTo>
                      <a:pt x="96" y="80"/>
                    </a:lnTo>
                    <a:lnTo>
                      <a:pt x="87" y="78"/>
                    </a:lnTo>
                    <a:lnTo>
                      <a:pt x="78" y="73"/>
                    </a:lnTo>
                    <a:lnTo>
                      <a:pt x="77" y="73"/>
                    </a:lnTo>
                    <a:lnTo>
                      <a:pt x="77" y="72"/>
                    </a:lnTo>
                    <a:lnTo>
                      <a:pt x="80" y="66"/>
                    </a:lnTo>
                    <a:lnTo>
                      <a:pt x="81" y="56"/>
                    </a:lnTo>
                    <a:lnTo>
                      <a:pt x="80" y="45"/>
                    </a:lnTo>
                    <a:lnTo>
                      <a:pt x="78" y="44"/>
                    </a:lnTo>
                    <a:lnTo>
                      <a:pt x="78" y="42"/>
                    </a:lnTo>
                    <a:lnTo>
                      <a:pt x="80" y="41"/>
                    </a:lnTo>
                    <a:lnTo>
                      <a:pt x="80" y="38"/>
                    </a:lnTo>
                    <a:lnTo>
                      <a:pt x="77" y="38"/>
                    </a:lnTo>
                    <a:lnTo>
                      <a:pt x="75" y="39"/>
                    </a:lnTo>
                    <a:lnTo>
                      <a:pt x="71" y="42"/>
                    </a:lnTo>
                    <a:lnTo>
                      <a:pt x="73" y="45"/>
                    </a:lnTo>
                    <a:lnTo>
                      <a:pt x="73" y="46"/>
                    </a:lnTo>
                    <a:lnTo>
                      <a:pt x="67" y="48"/>
                    </a:lnTo>
                    <a:lnTo>
                      <a:pt x="61" y="48"/>
                    </a:lnTo>
                    <a:lnTo>
                      <a:pt x="60" y="46"/>
                    </a:lnTo>
                    <a:lnTo>
                      <a:pt x="60" y="45"/>
                    </a:lnTo>
                    <a:lnTo>
                      <a:pt x="58" y="44"/>
                    </a:lnTo>
                    <a:lnTo>
                      <a:pt x="60" y="42"/>
                    </a:lnTo>
                    <a:lnTo>
                      <a:pt x="58" y="32"/>
                    </a:lnTo>
                    <a:lnTo>
                      <a:pt x="53" y="24"/>
                    </a:lnTo>
                    <a:lnTo>
                      <a:pt x="51" y="25"/>
                    </a:lnTo>
                    <a:lnTo>
                      <a:pt x="50" y="25"/>
                    </a:lnTo>
                    <a:lnTo>
                      <a:pt x="50" y="24"/>
                    </a:lnTo>
                    <a:lnTo>
                      <a:pt x="44" y="23"/>
                    </a:lnTo>
                    <a:lnTo>
                      <a:pt x="39" y="20"/>
                    </a:lnTo>
                    <a:lnTo>
                      <a:pt x="39" y="18"/>
                    </a:lnTo>
                    <a:lnTo>
                      <a:pt x="49" y="14"/>
                    </a:lnTo>
                    <a:lnTo>
                      <a:pt x="71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69" name="Freeform 5221">
                <a:extLst>
                  <a:ext uri="{FF2B5EF4-FFF2-40B4-BE49-F238E27FC236}">
                    <a16:creationId xmlns:a16="http://schemas.microsoft.com/office/drawing/2014/main" id="{8EE130BA-10EF-48C1-C241-BCDD594043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2" y="2526"/>
                <a:ext cx="24" cy="17"/>
              </a:xfrm>
              <a:custGeom>
                <a:avLst/>
                <a:gdLst>
                  <a:gd name="T0" fmla="*/ 96 w 96"/>
                  <a:gd name="T1" fmla="*/ 67 h 67"/>
                  <a:gd name="T2" fmla="*/ 73 w 96"/>
                  <a:gd name="T3" fmla="*/ 39 h 67"/>
                  <a:gd name="T4" fmla="*/ 72 w 96"/>
                  <a:gd name="T5" fmla="*/ 38 h 67"/>
                  <a:gd name="T6" fmla="*/ 76 w 96"/>
                  <a:gd name="T7" fmla="*/ 38 h 67"/>
                  <a:gd name="T8" fmla="*/ 77 w 96"/>
                  <a:gd name="T9" fmla="*/ 36 h 67"/>
                  <a:gd name="T10" fmla="*/ 77 w 96"/>
                  <a:gd name="T11" fmla="*/ 35 h 67"/>
                  <a:gd name="T12" fmla="*/ 72 w 96"/>
                  <a:gd name="T13" fmla="*/ 14 h 67"/>
                  <a:gd name="T14" fmla="*/ 72 w 96"/>
                  <a:gd name="T15" fmla="*/ 13 h 67"/>
                  <a:gd name="T16" fmla="*/ 66 w 96"/>
                  <a:gd name="T17" fmla="*/ 8 h 67"/>
                  <a:gd name="T18" fmla="*/ 51 w 96"/>
                  <a:gd name="T19" fmla="*/ 0 h 67"/>
                  <a:gd name="T20" fmla="*/ 49 w 96"/>
                  <a:gd name="T21" fmla="*/ 0 h 67"/>
                  <a:gd name="T22" fmla="*/ 46 w 96"/>
                  <a:gd name="T23" fmla="*/ 6 h 67"/>
                  <a:gd name="T24" fmla="*/ 34 w 96"/>
                  <a:gd name="T25" fmla="*/ 17 h 67"/>
                  <a:gd name="T26" fmla="*/ 30 w 96"/>
                  <a:gd name="T27" fmla="*/ 25 h 67"/>
                  <a:gd name="T28" fmla="*/ 23 w 96"/>
                  <a:gd name="T29" fmla="*/ 29 h 67"/>
                  <a:gd name="T30" fmla="*/ 0 w 96"/>
                  <a:gd name="T31" fmla="*/ 28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96" h="67">
                    <a:moveTo>
                      <a:pt x="96" y="67"/>
                    </a:moveTo>
                    <a:lnTo>
                      <a:pt x="73" y="39"/>
                    </a:lnTo>
                    <a:lnTo>
                      <a:pt x="72" y="38"/>
                    </a:lnTo>
                    <a:lnTo>
                      <a:pt x="76" y="38"/>
                    </a:lnTo>
                    <a:lnTo>
                      <a:pt x="77" y="36"/>
                    </a:lnTo>
                    <a:lnTo>
                      <a:pt x="77" y="35"/>
                    </a:lnTo>
                    <a:lnTo>
                      <a:pt x="72" y="14"/>
                    </a:lnTo>
                    <a:lnTo>
                      <a:pt x="72" y="13"/>
                    </a:lnTo>
                    <a:lnTo>
                      <a:pt x="66" y="8"/>
                    </a:lnTo>
                    <a:lnTo>
                      <a:pt x="51" y="0"/>
                    </a:lnTo>
                    <a:lnTo>
                      <a:pt x="49" y="0"/>
                    </a:lnTo>
                    <a:lnTo>
                      <a:pt x="46" y="6"/>
                    </a:lnTo>
                    <a:lnTo>
                      <a:pt x="34" y="17"/>
                    </a:lnTo>
                    <a:lnTo>
                      <a:pt x="30" y="25"/>
                    </a:lnTo>
                    <a:lnTo>
                      <a:pt x="23" y="29"/>
                    </a:lnTo>
                    <a:lnTo>
                      <a:pt x="0" y="2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70" name="Freeform 5222">
                <a:extLst>
                  <a:ext uri="{FF2B5EF4-FFF2-40B4-BE49-F238E27FC236}">
                    <a16:creationId xmlns:a16="http://schemas.microsoft.com/office/drawing/2014/main" id="{BFD86346-6439-72AF-AE54-AA4B25D271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2" y="2543"/>
                <a:ext cx="5" cy="41"/>
              </a:xfrm>
              <a:custGeom>
                <a:avLst/>
                <a:gdLst>
                  <a:gd name="T0" fmla="*/ 18 w 23"/>
                  <a:gd name="T1" fmla="*/ 164 h 164"/>
                  <a:gd name="T2" fmla="*/ 18 w 23"/>
                  <a:gd name="T3" fmla="*/ 158 h 164"/>
                  <a:gd name="T4" fmla="*/ 19 w 23"/>
                  <a:gd name="T5" fmla="*/ 158 h 164"/>
                  <a:gd name="T6" fmla="*/ 19 w 23"/>
                  <a:gd name="T7" fmla="*/ 152 h 164"/>
                  <a:gd name="T8" fmla="*/ 23 w 23"/>
                  <a:gd name="T9" fmla="*/ 134 h 164"/>
                  <a:gd name="T10" fmla="*/ 22 w 23"/>
                  <a:gd name="T11" fmla="*/ 122 h 164"/>
                  <a:gd name="T12" fmla="*/ 19 w 23"/>
                  <a:gd name="T13" fmla="*/ 116 h 164"/>
                  <a:gd name="T14" fmla="*/ 19 w 23"/>
                  <a:gd name="T15" fmla="*/ 113 h 164"/>
                  <a:gd name="T16" fmla="*/ 17 w 23"/>
                  <a:gd name="T17" fmla="*/ 108 h 164"/>
                  <a:gd name="T18" fmla="*/ 17 w 23"/>
                  <a:gd name="T19" fmla="*/ 105 h 164"/>
                  <a:gd name="T20" fmla="*/ 15 w 23"/>
                  <a:gd name="T21" fmla="*/ 105 h 164"/>
                  <a:gd name="T22" fmla="*/ 14 w 23"/>
                  <a:gd name="T23" fmla="*/ 102 h 164"/>
                  <a:gd name="T24" fmla="*/ 8 w 23"/>
                  <a:gd name="T25" fmla="*/ 96 h 164"/>
                  <a:gd name="T26" fmla="*/ 4 w 23"/>
                  <a:gd name="T27" fmla="*/ 88 h 164"/>
                  <a:gd name="T28" fmla="*/ 3 w 23"/>
                  <a:gd name="T29" fmla="*/ 87 h 164"/>
                  <a:gd name="T30" fmla="*/ 1 w 23"/>
                  <a:gd name="T31" fmla="*/ 84 h 164"/>
                  <a:gd name="T32" fmla="*/ 1 w 23"/>
                  <a:gd name="T33" fmla="*/ 82 h 164"/>
                  <a:gd name="T34" fmla="*/ 0 w 23"/>
                  <a:gd name="T35" fmla="*/ 80 h 164"/>
                  <a:gd name="T36" fmla="*/ 0 w 23"/>
                  <a:gd name="T37" fmla="*/ 71 h 164"/>
                  <a:gd name="T38" fmla="*/ 1 w 23"/>
                  <a:gd name="T39" fmla="*/ 65 h 164"/>
                  <a:gd name="T40" fmla="*/ 3 w 23"/>
                  <a:gd name="T41" fmla="*/ 63 h 164"/>
                  <a:gd name="T42" fmla="*/ 14 w 23"/>
                  <a:gd name="T43" fmla="*/ 49 h 164"/>
                  <a:gd name="T44" fmla="*/ 18 w 23"/>
                  <a:gd name="T45" fmla="*/ 46 h 164"/>
                  <a:gd name="T46" fmla="*/ 22 w 23"/>
                  <a:gd name="T47" fmla="*/ 44 h 164"/>
                  <a:gd name="T48" fmla="*/ 22 w 23"/>
                  <a:gd name="T49" fmla="*/ 31 h 164"/>
                  <a:gd name="T50" fmla="*/ 18 w 23"/>
                  <a:gd name="T51" fmla="*/ 27 h 164"/>
                  <a:gd name="T52" fmla="*/ 15 w 23"/>
                  <a:gd name="T53" fmla="*/ 18 h 164"/>
                  <a:gd name="T54" fmla="*/ 15 w 23"/>
                  <a:gd name="T55" fmla="*/ 17 h 164"/>
                  <a:gd name="T56" fmla="*/ 14 w 23"/>
                  <a:gd name="T57" fmla="*/ 10 h 164"/>
                  <a:gd name="T58" fmla="*/ 14 w 23"/>
                  <a:gd name="T59" fmla="*/ 3 h 164"/>
                  <a:gd name="T60" fmla="*/ 15 w 23"/>
                  <a:gd name="T61" fmla="*/ 2 h 164"/>
                  <a:gd name="T62" fmla="*/ 17 w 23"/>
                  <a:gd name="T63" fmla="*/ 2 h 164"/>
                  <a:gd name="T64" fmla="*/ 17 w 23"/>
                  <a:gd name="T65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3" h="164">
                    <a:moveTo>
                      <a:pt x="18" y="164"/>
                    </a:moveTo>
                    <a:lnTo>
                      <a:pt x="18" y="158"/>
                    </a:lnTo>
                    <a:lnTo>
                      <a:pt x="19" y="158"/>
                    </a:lnTo>
                    <a:lnTo>
                      <a:pt x="19" y="152"/>
                    </a:lnTo>
                    <a:lnTo>
                      <a:pt x="23" y="134"/>
                    </a:lnTo>
                    <a:lnTo>
                      <a:pt x="22" y="122"/>
                    </a:lnTo>
                    <a:lnTo>
                      <a:pt x="19" y="116"/>
                    </a:lnTo>
                    <a:lnTo>
                      <a:pt x="19" y="113"/>
                    </a:lnTo>
                    <a:lnTo>
                      <a:pt x="17" y="108"/>
                    </a:lnTo>
                    <a:lnTo>
                      <a:pt x="17" y="105"/>
                    </a:lnTo>
                    <a:lnTo>
                      <a:pt x="15" y="105"/>
                    </a:lnTo>
                    <a:lnTo>
                      <a:pt x="14" y="102"/>
                    </a:lnTo>
                    <a:lnTo>
                      <a:pt x="8" y="96"/>
                    </a:lnTo>
                    <a:lnTo>
                      <a:pt x="4" y="88"/>
                    </a:lnTo>
                    <a:lnTo>
                      <a:pt x="3" y="87"/>
                    </a:lnTo>
                    <a:lnTo>
                      <a:pt x="1" y="84"/>
                    </a:lnTo>
                    <a:lnTo>
                      <a:pt x="1" y="82"/>
                    </a:lnTo>
                    <a:lnTo>
                      <a:pt x="0" y="80"/>
                    </a:lnTo>
                    <a:lnTo>
                      <a:pt x="0" y="71"/>
                    </a:lnTo>
                    <a:lnTo>
                      <a:pt x="1" y="65"/>
                    </a:lnTo>
                    <a:lnTo>
                      <a:pt x="3" y="63"/>
                    </a:lnTo>
                    <a:lnTo>
                      <a:pt x="14" y="49"/>
                    </a:lnTo>
                    <a:lnTo>
                      <a:pt x="18" y="46"/>
                    </a:lnTo>
                    <a:lnTo>
                      <a:pt x="22" y="44"/>
                    </a:lnTo>
                    <a:lnTo>
                      <a:pt x="22" y="31"/>
                    </a:lnTo>
                    <a:lnTo>
                      <a:pt x="18" y="27"/>
                    </a:lnTo>
                    <a:lnTo>
                      <a:pt x="15" y="18"/>
                    </a:lnTo>
                    <a:lnTo>
                      <a:pt x="15" y="17"/>
                    </a:lnTo>
                    <a:lnTo>
                      <a:pt x="14" y="10"/>
                    </a:lnTo>
                    <a:lnTo>
                      <a:pt x="14" y="3"/>
                    </a:lnTo>
                    <a:lnTo>
                      <a:pt x="15" y="2"/>
                    </a:lnTo>
                    <a:lnTo>
                      <a:pt x="17" y="2"/>
                    </a:lnTo>
                    <a:lnTo>
                      <a:pt x="17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71" name="Freeform 5223">
                <a:extLst>
                  <a:ext uri="{FF2B5EF4-FFF2-40B4-BE49-F238E27FC236}">
                    <a16:creationId xmlns:a16="http://schemas.microsoft.com/office/drawing/2014/main" id="{CCC41A06-A68F-3534-F085-C1E9863912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2" y="2533"/>
                <a:ext cx="30" cy="43"/>
              </a:xfrm>
              <a:custGeom>
                <a:avLst/>
                <a:gdLst>
                  <a:gd name="T0" fmla="*/ 118 w 118"/>
                  <a:gd name="T1" fmla="*/ 0 h 172"/>
                  <a:gd name="T2" fmla="*/ 116 w 118"/>
                  <a:gd name="T3" fmla="*/ 22 h 172"/>
                  <a:gd name="T4" fmla="*/ 116 w 118"/>
                  <a:gd name="T5" fmla="*/ 24 h 172"/>
                  <a:gd name="T6" fmla="*/ 114 w 118"/>
                  <a:gd name="T7" fmla="*/ 24 h 172"/>
                  <a:gd name="T8" fmla="*/ 114 w 118"/>
                  <a:gd name="T9" fmla="*/ 25 h 172"/>
                  <a:gd name="T10" fmla="*/ 107 w 118"/>
                  <a:gd name="T11" fmla="*/ 45 h 172"/>
                  <a:gd name="T12" fmla="*/ 96 w 118"/>
                  <a:gd name="T13" fmla="*/ 56 h 172"/>
                  <a:gd name="T14" fmla="*/ 92 w 118"/>
                  <a:gd name="T15" fmla="*/ 56 h 172"/>
                  <a:gd name="T16" fmla="*/ 88 w 118"/>
                  <a:gd name="T17" fmla="*/ 57 h 172"/>
                  <a:gd name="T18" fmla="*/ 82 w 118"/>
                  <a:gd name="T19" fmla="*/ 56 h 172"/>
                  <a:gd name="T20" fmla="*/ 70 w 118"/>
                  <a:gd name="T21" fmla="*/ 54 h 172"/>
                  <a:gd name="T22" fmla="*/ 63 w 118"/>
                  <a:gd name="T23" fmla="*/ 54 h 172"/>
                  <a:gd name="T24" fmla="*/ 61 w 118"/>
                  <a:gd name="T25" fmla="*/ 56 h 172"/>
                  <a:gd name="T26" fmla="*/ 60 w 118"/>
                  <a:gd name="T27" fmla="*/ 60 h 172"/>
                  <a:gd name="T28" fmla="*/ 57 w 118"/>
                  <a:gd name="T29" fmla="*/ 63 h 172"/>
                  <a:gd name="T30" fmla="*/ 57 w 118"/>
                  <a:gd name="T31" fmla="*/ 67 h 172"/>
                  <a:gd name="T32" fmla="*/ 58 w 118"/>
                  <a:gd name="T33" fmla="*/ 70 h 172"/>
                  <a:gd name="T34" fmla="*/ 58 w 118"/>
                  <a:gd name="T35" fmla="*/ 71 h 172"/>
                  <a:gd name="T36" fmla="*/ 60 w 118"/>
                  <a:gd name="T37" fmla="*/ 73 h 172"/>
                  <a:gd name="T38" fmla="*/ 60 w 118"/>
                  <a:gd name="T39" fmla="*/ 74 h 172"/>
                  <a:gd name="T40" fmla="*/ 58 w 118"/>
                  <a:gd name="T41" fmla="*/ 77 h 172"/>
                  <a:gd name="T42" fmla="*/ 56 w 118"/>
                  <a:gd name="T43" fmla="*/ 87 h 172"/>
                  <a:gd name="T44" fmla="*/ 56 w 118"/>
                  <a:gd name="T45" fmla="*/ 88 h 172"/>
                  <a:gd name="T46" fmla="*/ 44 w 118"/>
                  <a:gd name="T47" fmla="*/ 91 h 172"/>
                  <a:gd name="T48" fmla="*/ 42 w 118"/>
                  <a:gd name="T49" fmla="*/ 92 h 172"/>
                  <a:gd name="T50" fmla="*/ 39 w 118"/>
                  <a:gd name="T51" fmla="*/ 98 h 172"/>
                  <a:gd name="T52" fmla="*/ 39 w 118"/>
                  <a:gd name="T53" fmla="*/ 102 h 172"/>
                  <a:gd name="T54" fmla="*/ 36 w 118"/>
                  <a:gd name="T55" fmla="*/ 116 h 172"/>
                  <a:gd name="T56" fmla="*/ 36 w 118"/>
                  <a:gd name="T57" fmla="*/ 145 h 172"/>
                  <a:gd name="T58" fmla="*/ 35 w 118"/>
                  <a:gd name="T59" fmla="*/ 155 h 172"/>
                  <a:gd name="T60" fmla="*/ 35 w 118"/>
                  <a:gd name="T61" fmla="*/ 158 h 172"/>
                  <a:gd name="T62" fmla="*/ 30 w 118"/>
                  <a:gd name="T63" fmla="*/ 159 h 172"/>
                  <a:gd name="T64" fmla="*/ 3 w 118"/>
                  <a:gd name="T65" fmla="*/ 172 h 172"/>
                  <a:gd name="T66" fmla="*/ 0 w 118"/>
                  <a:gd name="T67" fmla="*/ 172 h 1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18" h="172">
                    <a:moveTo>
                      <a:pt x="118" y="0"/>
                    </a:moveTo>
                    <a:lnTo>
                      <a:pt x="116" y="22"/>
                    </a:lnTo>
                    <a:lnTo>
                      <a:pt x="116" y="24"/>
                    </a:lnTo>
                    <a:lnTo>
                      <a:pt x="114" y="24"/>
                    </a:lnTo>
                    <a:lnTo>
                      <a:pt x="114" y="25"/>
                    </a:lnTo>
                    <a:lnTo>
                      <a:pt x="107" y="45"/>
                    </a:lnTo>
                    <a:lnTo>
                      <a:pt x="96" y="56"/>
                    </a:lnTo>
                    <a:lnTo>
                      <a:pt x="92" y="56"/>
                    </a:lnTo>
                    <a:lnTo>
                      <a:pt x="88" y="57"/>
                    </a:lnTo>
                    <a:lnTo>
                      <a:pt x="82" y="56"/>
                    </a:lnTo>
                    <a:lnTo>
                      <a:pt x="70" y="54"/>
                    </a:lnTo>
                    <a:lnTo>
                      <a:pt x="63" y="54"/>
                    </a:lnTo>
                    <a:lnTo>
                      <a:pt x="61" y="56"/>
                    </a:lnTo>
                    <a:lnTo>
                      <a:pt x="60" y="60"/>
                    </a:lnTo>
                    <a:lnTo>
                      <a:pt x="57" y="63"/>
                    </a:lnTo>
                    <a:lnTo>
                      <a:pt x="57" y="67"/>
                    </a:lnTo>
                    <a:lnTo>
                      <a:pt x="58" y="70"/>
                    </a:lnTo>
                    <a:lnTo>
                      <a:pt x="58" y="71"/>
                    </a:lnTo>
                    <a:lnTo>
                      <a:pt x="60" y="73"/>
                    </a:lnTo>
                    <a:lnTo>
                      <a:pt x="60" y="74"/>
                    </a:lnTo>
                    <a:lnTo>
                      <a:pt x="58" y="77"/>
                    </a:lnTo>
                    <a:lnTo>
                      <a:pt x="56" y="87"/>
                    </a:lnTo>
                    <a:lnTo>
                      <a:pt x="56" y="88"/>
                    </a:lnTo>
                    <a:lnTo>
                      <a:pt x="44" y="91"/>
                    </a:lnTo>
                    <a:lnTo>
                      <a:pt x="42" y="92"/>
                    </a:lnTo>
                    <a:lnTo>
                      <a:pt x="39" y="98"/>
                    </a:lnTo>
                    <a:lnTo>
                      <a:pt x="39" y="102"/>
                    </a:lnTo>
                    <a:lnTo>
                      <a:pt x="36" y="116"/>
                    </a:lnTo>
                    <a:lnTo>
                      <a:pt x="36" y="145"/>
                    </a:lnTo>
                    <a:lnTo>
                      <a:pt x="35" y="155"/>
                    </a:lnTo>
                    <a:lnTo>
                      <a:pt x="35" y="158"/>
                    </a:lnTo>
                    <a:lnTo>
                      <a:pt x="30" y="159"/>
                    </a:lnTo>
                    <a:lnTo>
                      <a:pt x="3" y="172"/>
                    </a:lnTo>
                    <a:lnTo>
                      <a:pt x="0" y="17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72" name="Freeform 5224">
                <a:extLst>
                  <a:ext uri="{FF2B5EF4-FFF2-40B4-BE49-F238E27FC236}">
                    <a16:creationId xmlns:a16="http://schemas.microsoft.com/office/drawing/2014/main" id="{619D9424-85BF-C203-8DBC-B65308F168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2" y="2576"/>
                <a:ext cx="17" cy="26"/>
              </a:xfrm>
              <a:custGeom>
                <a:avLst/>
                <a:gdLst>
                  <a:gd name="T0" fmla="*/ 68 w 68"/>
                  <a:gd name="T1" fmla="*/ 103 h 103"/>
                  <a:gd name="T2" fmla="*/ 60 w 68"/>
                  <a:gd name="T3" fmla="*/ 96 h 103"/>
                  <a:gd name="T4" fmla="*/ 60 w 68"/>
                  <a:gd name="T5" fmla="*/ 92 h 103"/>
                  <a:gd name="T6" fmla="*/ 49 w 68"/>
                  <a:gd name="T7" fmla="*/ 74 h 103"/>
                  <a:gd name="T8" fmla="*/ 49 w 68"/>
                  <a:gd name="T9" fmla="*/ 67 h 103"/>
                  <a:gd name="T10" fmla="*/ 47 w 68"/>
                  <a:gd name="T11" fmla="*/ 66 h 103"/>
                  <a:gd name="T12" fmla="*/ 43 w 68"/>
                  <a:gd name="T13" fmla="*/ 50 h 103"/>
                  <a:gd name="T14" fmla="*/ 43 w 68"/>
                  <a:gd name="T15" fmla="*/ 49 h 103"/>
                  <a:gd name="T16" fmla="*/ 42 w 68"/>
                  <a:gd name="T17" fmla="*/ 47 h 103"/>
                  <a:gd name="T18" fmla="*/ 42 w 68"/>
                  <a:gd name="T19" fmla="*/ 45 h 103"/>
                  <a:gd name="T20" fmla="*/ 43 w 68"/>
                  <a:gd name="T21" fmla="*/ 35 h 103"/>
                  <a:gd name="T22" fmla="*/ 35 w 68"/>
                  <a:gd name="T23" fmla="*/ 28 h 103"/>
                  <a:gd name="T24" fmla="*/ 23 w 68"/>
                  <a:gd name="T25" fmla="*/ 22 h 103"/>
                  <a:gd name="T26" fmla="*/ 14 w 68"/>
                  <a:gd name="T27" fmla="*/ 15 h 103"/>
                  <a:gd name="T28" fmla="*/ 5 w 68"/>
                  <a:gd name="T29" fmla="*/ 5 h 103"/>
                  <a:gd name="T30" fmla="*/ 0 w 68"/>
                  <a:gd name="T31" fmla="*/ 0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68" h="103">
                    <a:moveTo>
                      <a:pt x="68" y="103"/>
                    </a:moveTo>
                    <a:lnTo>
                      <a:pt x="60" y="96"/>
                    </a:lnTo>
                    <a:lnTo>
                      <a:pt x="60" y="92"/>
                    </a:lnTo>
                    <a:lnTo>
                      <a:pt x="49" y="74"/>
                    </a:lnTo>
                    <a:lnTo>
                      <a:pt x="49" y="67"/>
                    </a:lnTo>
                    <a:lnTo>
                      <a:pt x="47" y="66"/>
                    </a:lnTo>
                    <a:lnTo>
                      <a:pt x="43" y="50"/>
                    </a:lnTo>
                    <a:lnTo>
                      <a:pt x="43" y="49"/>
                    </a:lnTo>
                    <a:lnTo>
                      <a:pt x="42" y="47"/>
                    </a:lnTo>
                    <a:lnTo>
                      <a:pt x="42" y="45"/>
                    </a:lnTo>
                    <a:lnTo>
                      <a:pt x="43" y="35"/>
                    </a:lnTo>
                    <a:lnTo>
                      <a:pt x="35" y="28"/>
                    </a:lnTo>
                    <a:lnTo>
                      <a:pt x="23" y="22"/>
                    </a:lnTo>
                    <a:lnTo>
                      <a:pt x="14" y="15"/>
                    </a:lnTo>
                    <a:lnTo>
                      <a:pt x="5" y="5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73" name="Freeform 5225">
                <a:extLst>
                  <a:ext uri="{FF2B5EF4-FFF2-40B4-BE49-F238E27FC236}">
                    <a16:creationId xmlns:a16="http://schemas.microsoft.com/office/drawing/2014/main" id="{8DDE6D9E-A8F3-1775-381B-5FEA422943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1" y="2602"/>
                <a:ext cx="50" cy="43"/>
              </a:xfrm>
              <a:custGeom>
                <a:avLst/>
                <a:gdLst>
                  <a:gd name="T0" fmla="*/ 194 w 199"/>
                  <a:gd name="T1" fmla="*/ 2 h 175"/>
                  <a:gd name="T2" fmla="*/ 198 w 199"/>
                  <a:gd name="T3" fmla="*/ 11 h 175"/>
                  <a:gd name="T4" fmla="*/ 197 w 199"/>
                  <a:gd name="T5" fmla="*/ 14 h 175"/>
                  <a:gd name="T6" fmla="*/ 188 w 199"/>
                  <a:gd name="T7" fmla="*/ 21 h 175"/>
                  <a:gd name="T8" fmla="*/ 178 w 199"/>
                  <a:gd name="T9" fmla="*/ 25 h 175"/>
                  <a:gd name="T10" fmla="*/ 164 w 199"/>
                  <a:gd name="T11" fmla="*/ 27 h 175"/>
                  <a:gd name="T12" fmla="*/ 163 w 199"/>
                  <a:gd name="T13" fmla="*/ 28 h 175"/>
                  <a:gd name="T14" fmla="*/ 164 w 199"/>
                  <a:gd name="T15" fmla="*/ 38 h 175"/>
                  <a:gd name="T16" fmla="*/ 166 w 199"/>
                  <a:gd name="T17" fmla="*/ 46 h 175"/>
                  <a:gd name="T18" fmla="*/ 171 w 199"/>
                  <a:gd name="T19" fmla="*/ 50 h 175"/>
                  <a:gd name="T20" fmla="*/ 175 w 199"/>
                  <a:gd name="T21" fmla="*/ 56 h 175"/>
                  <a:gd name="T22" fmla="*/ 174 w 199"/>
                  <a:gd name="T23" fmla="*/ 64 h 175"/>
                  <a:gd name="T24" fmla="*/ 166 w 199"/>
                  <a:gd name="T25" fmla="*/ 63 h 175"/>
                  <a:gd name="T26" fmla="*/ 153 w 199"/>
                  <a:gd name="T27" fmla="*/ 64 h 175"/>
                  <a:gd name="T28" fmla="*/ 147 w 199"/>
                  <a:gd name="T29" fmla="*/ 67 h 175"/>
                  <a:gd name="T30" fmla="*/ 145 w 199"/>
                  <a:gd name="T31" fmla="*/ 69 h 175"/>
                  <a:gd name="T32" fmla="*/ 142 w 199"/>
                  <a:gd name="T33" fmla="*/ 80 h 175"/>
                  <a:gd name="T34" fmla="*/ 139 w 199"/>
                  <a:gd name="T35" fmla="*/ 85 h 175"/>
                  <a:gd name="T36" fmla="*/ 137 w 199"/>
                  <a:gd name="T37" fmla="*/ 90 h 175"/>
                  <a:gd name="T38" fmla="*/ 135 w 199"/>
                  <a:gd name="T39" fmla="*/ 100 h 175"/>
                  <a:gd name="T40" fmla="*/ 145 w 199"/>
                  <a:gd name="T41" fmla="*/ 105 h 175"/>
                  <a:gd name="T42" fmla="*/ 156 w 199"/>
                  <a:gd name="T43" fmla="*/ 119 h 175"/>
                  <a:gd name="T44" fmla="*/ 154 w 199"/>
                  <a:gd name="T45" fmla="*/ 131 h 175"/>
                  <a:gd name="T46" fmla="*/ 138 w 199"/>
                  <a:gd name="T47" fmla="*/ 140 h 175"/>
                  <a:gd name="T48" fmla="*/ 128 w 199"/>
                  <a:gd name="T49" fmla="*/ 147 h 175"/>
                  <a:gd name="T50" fmla="*/ 127 w 199"/>
                  <a:gd name="T51" fmla="*/ 150 h 175"/>
                  <a:gd name="T52" fmla="*/ 108 w 199"/>
                  <a:gd name="T53" fmla="*/ 145 h 175"/>
                  <a:gd name="T54" fmla="*/ 80 w 199"/>
                  <a:gd name="T55" fmla="*/ 150 h 175"/>
                  <a:gd name="T56" fmla="*/ 69 w 199"/>
                  <a:gd name="T57" fmla="*/ 152 h 175"/>
                  <a:gd name="T58" fmla="*/ 72 w 199"/>
                  <a:gd name="T59" fmla="*/ 161 h 175"/>
                  <a:gd name="T60" fmla="*/ 74 w 199"/>
                  <a:gd name="T61" fmla="*/ 164 h 175"/>
                  <a:gd name="T62" fmla="*/ 72 w 199"/>
                  <a:gd name="T63" fmla="*/ 167 h 175"/>
                  <a:gd name="T64" fmla="*/ 61 w 199"/>
                  <a:gd name="T65" fmla="*/ 169 h 175"/>
                  <a:gd name="T66" fmla="*/ 60 w 199"/>
                  <a:gd name="T67" fmla="*/ 165 h 175"/>
                  <a:gd name="T68" fmla="*/ 37 w 199"/>
                  <a:gd name="T69" fmla="*/ 152 h 175"/>
                  <a:gd name="T70" fmla="*/ 39 w 199"/>
                  <a:gd name="T71" fmla="*/ 167 h 175"/>
                  <a:gd name="T72" fmla="*/ 36 w 199"/>
                  <a:gd name="T73" fmla="*/ 172 h 175"/>
                  <a:gd name="T74" fmla="*/ 32 w 199"/>
                  <a:gd name="T75" fmla="*/ 175 h 175"/>
                  <a:gd name="T76" fmla="*/ 27 w 199"/>
                  <a:gd name="T77" fmla="*/ 172 h 175"/>
                  <a:gd name="T78" fmla="*/ 19 w 199"/>
                  <a:gd name="T79" fmla="*/ 170 h 175"/>
                  <a:gd name="T80" fmla="*/ 5 w 199"/>
                  <a:gd name="T81" fmla="*/ 173 h 175"/>
                  <a:gd name="T82" fmla="*/ 0 w 199"/>
                  <a:gd name="T83" fmla="*/ 165 h 1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99" h="175">
                    <a:moveTo>
                      <a:pt x="192" y="0"/>
                    </a:moveTo>
                    <a:lnTo>
                      <a:pt x="194" y="2"/>
                    </a:lnTo>
                    <a:lnTo>
                      <a:pt x="197" y="6"/>
                    </a:lnTo>
                    <a:lnTo>
                      <a:pt x="198" y="11"/>
                    </a:lnTo>
                    <a:lnTo>
                      <a:pt x="199" y="14"/>
                    </a:lnTo>
                    <a:lnTo>
                      <a:pt x="197" y="14"/>
                    </a:lnTo>
                    <a:lnTo>
                      <a:pt x="192" y="17"/>
                    </a:lnTo>
                    <a:lnTo>
                      <a:pt x="188" y="21"/>
                    </a:lnTo>
                    <a:lnTo>
                      <a:pt x="187" y="21"/>
                    </a:lnTo>
                    <a:lnTo>
                      <a:pt x="178" y="25"/>
                    </a:lnTo>
                    <a:lnTo>
                      <a:pt x="171" y="27"/>
                    </a:lnTo>
                    <a:lnTo>
                      <a:pt x="164" y="27"/>
                    </a:lnTo>
                    <a:lnTo>
                      <a:pt x="164" y="28"/>
                    </a:lnTo>
                    <a:lnTo>
                      <a:pt x="163" y="28"/>
                    </a:lnTo>
                    <a:lnTo>
                      <a:pt x="164" y="30"/>
                    </a:lnTo>
                    <a:lnTo>
                      <a:pt x="164" y="38"/>
                    </a:lnTo>
                    <a:lnTo>
                      <a:pt x="166" y="42"/>
                    </a:lnTo>
                    <a:lnTo>
                      <a:pt x="166" y="46"/>
                    </a:lnTo>
                    <a:lnTo>
                      <a:pt x="168" y="50"/>
                    </a:lnTo>
                    <a:lnTo>
                      <a:pt x="171" y="50"/>
                    </a:lnTo>
                    <a:lnTo>
                      <a:pt x="174" y="55"/>
                    </a:lnTo>
                    <a:lnTo>
                      <a:pt x="175" y="56"/>
                    </a:lnTo>
                    <a:lnTo>
                      <a:pt x="175" y="57"/>
                    </a:lnTo>
                    <a:lnTo>
                      <a:pt x="174" y="64"/>
                    </a:lnTo>
                    <a:lnTo>
                      <a:pt x="173" y="64"/>
                    </a:lnTo>
                    <a:lnTo>
                      <a:pt x="166" y="63"/>
                    </a:lnTo>
                    <a:lnTo>
                      <a:pt x="160" y="63"/>
                    </a:lnTo>
                    <a:lnTo>
                      <a:pt x="153" y="64"/>
                    </a:lnTo>
                    <a:lnTo>
                      <a:pt x="149" y="66"/>
                    </a:lnTo>
                    <a:lnTo>
                      <a:pt x="147" y="67"/>
                    </a:lnTo>
                    <a:lnTo>
                      <a:pt x="145" y="67"/>
                    </a:lnTo>
                    <a:lnTo>
                      <a:pt x="145" y="69"/>
                    </a:lnTo>
                    <a:lnTo>
                      <a:pt x="142" y="76"/>
                    </a:lnTo>
                    <a:lnTo>
                      <a:pt x="142" y="80"/>
                    </a:lnTo>
                    <a:lnTo>
                      <a:pt x="141" y="84"/>
                    </a:lnTo>
                    <a:lnTo>
                      <a:pt x="139" y="85"/>
                    </a:lnTo>
                    <a:lnTo>
                      <a:pt x="139" y="87"/>
                    </a:lnTo>
                    <a:lnTo>
                      <a:pt x="137" y="90"/>
                    </a:lnTo>
                    <a:lnTo>
                      <a:pt x="135" y="92"/>
                    </a:lnTo>
                    <a:lnTo>
                      <a:pt x="135" y="100"/>
                    </a:lnTo>
                    <a:lnTo>
                      <a:pt x="138" y="105"/>
                    </a:lnTo>
                    <a:lnTo>
                      <a:pt x="145" y="105"/>
                    </a:lnTo>
                    <a:lnTo>
                      <a:pt x="154" y="115"/>
                    </a:lnTo>
                    <a:lnTo>
                      <a:pt x="156" y="119"/>
                    </a:lnTo>
                    <a:lnTo>
                      <a:pt x="156" y="127"/>
                    </a:lnTo>
                    <a:lnTo>
                      <a:pt x="154" y="131"/>
                    </a:lnTo>
                    <a:lnTo>
                      <a:pt x="150" y="136"/>
                    </a:lnTo>
                    <a:lnTo>
                      <a:pt x="138" y="140"/>
                    </a:lnTo>
                    <a:lnTo>
                      <a:pt x="129" y="145"/>
                    </a:lnTo>
                    <a:lnTo>
                      <a:pt x="128" y="147"/>
                    </a:lnTo>
                    <a:lnTo>
                      <a:pt x="128" y="150"/>
                    </a:lnTo>
                    <a:lnTo>
                      <a:pt x="127" y="150"/>
                    </a:lnTo>
                    <a:lnTo>
                      <a:pt x="118" y="147"/>
                    </a:lnTo>
                    <a:lnTo>
                      <a:pt x="108" y="145"/>
                    </a:lnTo>
                    <a:lnTo>
                      <a:pt x="94" y="145"/>
                    </a:lnTo>
                    <a:lnTo>
                      <a:pt x="80" y="150"/>
                    </a:lnTo>
                    <a:lnTo>
                      <a:pt x="72" y="151"/>
                    </a:lnTo>
                    <a:lnTo>
                      <a:pt x="69" y="152"/>
                    </a:lnTo>
                    <a:lnTo>
                      <a:pt x="69" y="154"/>
                    </a:lnTo>
                    <a:lnTo>
                      <a:pt x="72" y="161"/>
                    </a:lnTo>
                    <a:lnTo>
                      <a:pt x="74" y="162"/>
                    </a:lnTo>
                    <a:lnTo>
                      <a:pt x="74" y="164"/>
                    </a:lnTo>
                    <a:lnTo>
                      <a:pt x="72" y="165"/>
                    </a:lnTo>
                    <a:lnTo>
                      <a:pt x="72" y="167"/>
                    </a:lnTo>
                    <a:lnTo>
                      <a:pt x="67" y="169"/>
                    </a:lnTo>
                    <a:lnTo>
                      <a:pt x="61" y="169"/>
                    </a:lnTo>
                    <a:lnTo>
                      <a:pt x="60" y="167"/>
                    </a:lnTo>
                    <a:lnTo>
                      <a:pt x="60" y="165"/>
                    </a:lnTo>
                    <a:lnTo>
                      <a:pt x="54" y="158"/>
                    </a:lnTo>
                    <a:lnTo>
                      <a:pt x="37" y="152"/>
                    </a:lnTo>
                    <a:lnTo>
                      <a:pt x="37" y="162"/>
                    </a:lnTo>
                    <a:lnTo>
                      <a:pt x="39" y="167"/>
                    </a:lnTo>
                    <a:lnTo>
                      <a:pt x="39" y="169"/>
                    </a:lnTo>
                    <a:lnTo>
                      <a:pt x="36" y="172"/>
                    </a:lnTo>
                    <a:lnTo>
                      <a:pt x="36" y="173"/>
                    </a:lnTo>
                    <a:lnTo>
                      <a:pt x="32" y="175"/>
                    </a:lnTo>
                    <a:lnTo>
                      <a:pt x="29" y="172"/>
                    </a:lnTo>
                    <a:lnTo>
                      <a:pt x="27" y="172"/>
                    </a:lnTo>
                    <a:lnTo>
                      <a:pt x="26" y="170"/>
                    </a:lnTo>
                    <a:lnTo>
                      <a:pt x="19" y="170"/>
                    </a:lnTo>
                    <a:lnTo>
                      <a:pt x="9" y="175"/>
                    </a:lnTo>
                    <a:lnTo>
                      <a:pt x="5" y="173"/>
                    </a:lnTo>
                    <a:lnTo>
                      <a:pt x="4" y="172"/>
                    </a:lnTo>
                    <a:lnTo>
                      <a:pt x="0" y="16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74" name="Freeform 5226">
                <a:extLst>
                  <a:ext uri="{FF2B5EF4-FFF2-40B4-BE49-F238E27FC236}">
                    <a16:creationId xmlns:a16="http://schemas.microsoft.com/office/drawing/2014/main" id="{6A7DD961-8931-A3A4-0231-97D3719303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9" y="2583"/>
                <a:ext cx="37" cy="19"/>
              </a:xfrm>
              <a:custGeom>
                <a:avLst/>
                <a:gdLst>
                  <a:gd name="T0" fmla="*/ 147 w 147"/>
                  <a:gd name="T1" fmla="*/ 2 h 74"/>
                  <a:gd name="T2" fmla="*/ 144 w 147"/>
                  <a:gd name="T3" fmla="*/ 0 h 74"/>
                  <a:gd name="T4" fmla="*/ 139 w 147"/>
                  <a:gd name="T5" fmla="*/ 0 h 74"/>
                  <a:gd name="T6" fmla="*/ 118 w 147"/>
                  <a:gd name="T7" fmla="*/ 6 h 74"/>
                  <a:gd name="T8" fmla="*/ 115 w 147"/>
                  <a:gd name="T9" fmla="*/ 9 h 74"/>
                  <a:gd name="T10" fmla="*/ 110 w 147"/>
                  <a:gd name="T11" fmla="*/ 9 h 74"/>
                  <a:gd name="T12" fmla="*/ 109 w 147"/>
                  <a:gd name="T13" fmla="*/ 11 h 74"/>
                  <a:gd name="T14" fmla="*/ 109 w 147"/>
                  <a:gd name="T15" fmla="*/ 14 h 74"/>
                  <a:gd name="T16" fmla="*/ 108 w 147"/>
                  <a:gd name="T17" fmla="*/ 20 h 74"/>
                  <a:gd name="T18" fmla="*/ 108 w 147"/>
                  <a:gd name="T19" fmla="*/ 21 h 74"/>
                  <a:gd name="T20" fmla="*/ 103 w 147"/>
                  <a:gd name="T21" fmla="*/ 21 h 74"/>
                  <a:gd name="T22" fmla="*/ 99 w 147"/>
                  <a:gd name="T23" fmla="*/ 24 h 74"/>
                  <a:gd name="T24" fmla="*/ 84 w 147"/>
                  <a:gd name="T25" fmla="*/ 30 h 74"/>
                  <a:gd name="T26" fmla="*/ 81 w 147"/>
                  <a:gd name="T27" fmla="*/ 30 h 74"/>
                  <a:gd name="T28" fmla="*/ 81 w 147"/>
                  <a:gd name="T29" fmla="*/ 32 h 74"/>
                  <a:gd name="T30" fmla="*/ 80 w 147"/>
                  <a:gd name="T31" fmla="*/ 34 h 74"/>
                  <a:gd name="T32" fmla="*/ 79 w 147"/>
                  <a:gd name="T33" fmla="*/ 38 h 74"/>
                  <a:gd name="T34" fmla="*/ 77 w 147"/>
                  <a:gd name="T35" fmla="*/ 39 h 74"/>
                  <a:gd name="T36" fmla="*/ 76 w 147"/>
                  <a:gd name="T37" fmla="*/ 39 h 74"/>
                  <a:gd name="T38" fmla="*/ 74 w 147"/>
                  <a:gd name="T39" fmla="*/ 38 h 74"/>
                  <a:gd name="T40" fmla="*/ 74 w 147"/>
                  <a:gd name="T41" fmla="*/ 37 h 74"/>
                  <a:gd name="T42" fmla="*/ 53 w 147"/>
                  <a:gd name="T43" fmla="*/ 37 h 74"/>
                  <a:gd name="T44" fmla="*/ 52 w 147"/>
                  <a:gd name="T45" fmla="*/ 38 h 74"/>
                  <a:gd name="T46" fmla="*/ 32 w 147"/>
                  <a:gd name="T47" fmla="*/ 49 h 74"/>
                  <a:gd name="T48" fmla="*/ 28 w 147"/>
                  <a:gd name="T49" fmla="*/ 53 h 74"/>
                  <a:gd name="T50" fmla="*/ 5 w 147"/>
                  <a:gd name="T51" fmla="*/ 71 h 74"/>
                  <a:gd name="T52" fmla="*/ 2 w 147"/>
                  <a:gd name="T53" fmla="*/ 74 h 74"/>
                  <a:gd name="T54" fmla="*/ 0 w 147"/>
                  <a:gd name="T55" fmla="*/ 7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47" h="74">
                    <a:moveTo>
                      <a:pt x="147" y="2"/>
                    </a:moveTo>
                    <a:lnTo>
                      <a:pt x="144" y="0"/>
                    </a:lnTo>
                    <a:lnTo>
                      <a:pt x="139" y="0"/>
                    </a:lnTo>
                    <a:lnTo>
                      <a:pt x="118" y="6"/>
                    </a:lnTo>
                    <a:lnTo>
                      <a:pt x="115" y="9"/>
                    </a:lnTo>
                    <a:lnTo>
                      <a:pt x="110" y="9"/>
                    </a:lnTo>
                    <a:lnTo>
                      <a:pt x="109" y="11"/>
                    </a:lnTo>
                    <a:lnTo>
                      <a:pt x="109" y="14"/>
                    </a:lnTo>
                    <a:lnTo>
                      <a:pt x="108" y="20"/>
                    </a:lnTo>
                    <a:lnTo>
                      <a:pt x="108" y="21"/>
                    </a:lnTo>
                    <a:lnTo>
                      <a:pt x="103" y="21"/>
                    </a:lnTo>
                    <a:lnTo>
                      <a:pt x="99" y="24"/>
                    </a:lnTo>
                    <a:lnTo>
                      <a:pt x="84" y="30"/>
                    </a:lnTo>
                    <a:lnTo>
                      <a:pt x="81" y="30"/>
                    </a:lnTo>
                    <a:lnTo>
                      <a:pt x="81" y="32"/>
                    </a:lnTo>
                    <a:lnTo>
                      <a:pt x="80" y="34"/>
                    </a:lnTo>
                    <a:lnTo>
                      <a:pt x="79" y="38"/>
                    </a:lnTo>
                    <a:lnTo>
                      <a:pt x="77" y="39"/>
                    </a:lnTo>
                    <a:lnTo>
                      <a:pt x="76" y="39"/>
                    </a:lnTo>
                    <a:lnTo>
                      <a:pt x="74" y="38"/>
                    </a:lnTo>
                    <a:lnTo>
                      <a:pt x="74" y="37"/>
                    </a:lnTo>
                    <a:lnTo>
                      <a:pt x="53" y="37"/>
                    </a:lnTo>
                    <a:lnTo>
                      <a:pt x="52" y="38"/>
                    </a:lnTo>
                    <a:lnTo>
                      <a:pt x="32" y="49"/>
                    </a:lnTo>
                    <a:lnTo>
                      <a:pt x="28" y="53"/>
                    </a:lnTo>
                    <a:lnTo>
                      <a:pt x="5" y="71"/>
                    </a:lnTo>
                    <a:lnTo>
                      <a:pt x="2" y="74"/>
                    </a:lnTo>
                    <a:lnTo>
                      <a:pt x="0" y="7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75" name="Freeform 5227">
                <a:extLst>
                  <a:ext uri="{FF2B5EF4-FFF2-40B4-BE49-F238E27FC236}">
                    <a16:creationId xmlns:a16="http://schemas.microsoft.com/office/drawing/2014/main" id="{547E59A7-D160-75E9-E6A2-4C49934507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9" y="2655"/>
                <a:ext cx="88" cy="32"/>
              </a:xfrm>
              <a:custGeom>
                <a:avLst/>
                <a:gdLst>
                  <a:gd name="T0" fmla="*/ 4 w 351"/>
                  <a:gd name="T1" fmla="*/ 126 h 129"/>
                  <a:gd name="T2" fmla="*/ 19 w 351"/>
                  <a:gd name="T3" fmla="*/ 127 h 129"/>
                  <a:gd name="T4" fmla="*/ 40 w 351"/>
                  <a:gd name="T5" fmla="*/ 124 h 129"/>
                  <a:gd name="T6" fmla="*/ 45 w 351"/>
                  <a:gd name="T7" fmla="*/ 127 h 129"/>
                  <a:gd name="T8" fmla="*/ 49 w 351"/>
                  <a:gd name="T9" fmla="*/ 126 h 129"/>
                  <a:gd name="T10" fmla="*/ 52 w 351"/>
                  <a:gd name="T11" fmla="*/ 124 h 129"/>
                  <a:gd name="T12" fmla="*/ 59 w 351"/>
                  <a:gd name="T13" fmla="*/ 114 h 129"/>
                  <a:gd name="T14" fmla="*/ 66 w 351"/>
                  <a:gd name="T15" fmla="*/ 107 h 129"/>
                  <a:gd name="T16" fmla="*/ 80 w 351"/>
                  <a:gd name="T17" fmla="*/ 102 h 129"/>
                  <a:gd name="T18" fmla="*/ 88 w 351"/>
                  <a:gd name="T19" fmla="*/ 103 h 129"/>
                  <a:gd name="T20" fmla="*/ 94 w 351"/>
                  <a:gd name="T21" fmla="*/ 83 h 129"/>
                  <a:gd name="T22" fmla="*/ 100 w 351"/>
                  <a:gd name="T23" fmla="*/ 74 h 129"/>
                  <a:gd name="T24" fmla="*/ 115 w 351"/>
                  <a:gd name="T25" fmla="*/ 69 h 129"/>
                  <a:gd name="T26" fmla="*/ 127 w 351"/>
                  <a:gd name="T27" fmla="*/ 66 h 129"/>
                  <a:gd name="T28" fmla="*/ 153 w 351"/>
                  <a:gd name="T29" fmla="*/ 53 h 129"/>
                  <a:gd name="T30" fmla="*/ 157 w 351"/>
                  <a:gd name="T31" fmla="*/ 47 h 129"/>
                  <a:gd name="T32" fmla="*/ 158 w 351"/>
                  <a:gd name="T33" fmla="*/ 45 h 129"/>
                  <a:gd name="T34" fmla="*/ 172 w 351"/>
                  <a:gd name="T35" fmla="*/ 40 h 129"/>
                  <a:gd name="T36" fmla="*/ 185 w 351"/>
                  <a:gd name="T37" fmla="*/ 42 h 129"/>
                  <a:gd name="T38" fmla="*/ 192 w 351"/>
                  <a:gd name="T39" fmla="*/ 35 h 129"/>
                  <a:gd name="T40" fmla="*/ 201 w 351"/>
                  <a:gd name="T41" fmla="*/ 7 h 129"/>
                  <a:gd name="T42" fmla="*/ 228 w 351"/>
                  <a:gd name="T43" fmla="*/ 0 h 129"/>
                  <a:gd name="T44" fmla="*/ 246 w 351"/>
                  <a:gd name="T45" fmla="*/ 3 h 129"/>
                  <a:gd name="T46" fmla="*/ 249 w 351"/>
                  <a:gd name="T47" fmla="*/ 7 h 129"/>
                  <a:gd name="T48" fmla="*/ 281 w 351"/>
                  <a:gd name="T49" fmla="*/ 14 h 129"/>
                  <a:gd name="T50" fmla="*/ 287 w 351"/>
                  <a:gd name="T51" fmla="*/ 9 h 129"/>
                  <a:gd name="T52" fmla="*/ 285 w 351"/>
                  <a:gd name="T53" fmla="*/ 53 h 129"/>
                  <a:gd name="T54" fmla="*/ 299 w 351"/>
                  <a:gd name="T55" fmla="*/ 64 h 129"/>
                  <a:gd name="T56" fmla="*/ 326 w 351"/>
                  <a:gd name="T57" fmla="*/ 63 h 129"/>
                  <a:gd name="T58" fmla="*/ 328 w 351"/>
                  <a:gd name="T59" fmla="*/ 66 h 129"/>
                  <a:gd name="T60" fmla="*/ 338 w 351"/>
                  <a:gd name="T61" fmla="*/ 63 h 129"/>
                  <a:gd name="T62" fmla="*/ 351 w 351"/>
                  <a:gd name="T63" fmla="*/ 70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351" h="129">
                    <a:moveTo>
                      <a:pt x="0" y="124"/>
                    </a:moveTo>
                    <a:lnTo>
                      <a:pt x="4" y="126"/>
                    </a:lnTo>
                    <a:lnTo>
                      <a:pt x="17" y="129"/>
                    </a:lnTo>
                    <a:lnTo>
                      <a:pt x="19" y="127"/>
                    </a:lnTo>
                    <a:lnTo>
                      <a:pt x="28" y="120"/>
                    </a:lnTo>
                    <a:lnTo>
                      <a:pt x="40" y="124"/>
                    </a:lnTo>
                    <a:lnTo>
                      <a:pt x="41" y="126"/>
                    </a:lnTo>
                    <a:lnTo>
                      <a:pt x="45" y="127"/>
                    </a:lnTo>
                    <a:lnTo>
                      <a:pt x="47" y="127"/>
                    </a:lnTo>
                    <a:lnTo>
                      <a:pt x="49" y="126"/>
                    </a:lnTo>
                    <a:lnTo>
                      <a:pt x="51" y="124"/>
                    </a:lnTo>
                    <a:lnTo>
                      <a:pt x="52" y="124"/>
                    </a:lnTo>
                    <a:lnTo>
                      <a:pt x="55" y="120"/>
                    </a:lnTo>
                    <a:lnTo>
                      <a:pt x="59" y="114"/>
                    </a:lnTo>
                    <a:lnTo>
                      <a:pt x="64" y="107"/>
                    </a:lnTo>
                    <a:lnTo>
                      <a:pt x="66" y="107"/>
                    </a:lnTo>
                    <a:lnTo>
                      <a:pt x="74" y="102"/>
                    </a:lnTo>
                    <a:lnTo>
                      <a:pt x="80" y="102"/>
                    </a:lnTo>
                    <a:lnTo>
                      <a:pt x="87" y="103"/>
                    </a:lnTo>
                    <a:lnTo>
                      <a:pt x="88" y="103"/>
                    </a:lnTo>
                    <a:lnTo>
                      <a:pt x="94" y="87"/>
                    </a:lnTo>
                    <a:lnTo>
                      <a:pt x="94" y="83"/>
                    </a:lnTo>
                    <a:lnTo>
                      <a:pt x="95" y="80"/>
                    </a:lnTo>
                    <a:lnTo>
                      <a:pt x="100" y="74"/>
                    </a:lnTo>
                    <a:lnTo>
                      <a:pt x="111" y="69"/>
                    </a:lnTo>
                    <a:lnTo>
                      <a:pt x="115" y="69"/>
                    </a:lnTo>
                    <a:lnTo>
                      <a:pt x="116" y="67"/>
                    </a:lnTo>
                    <a:lnTo>
                      <a:pt x="127" y="66"/>
                    </a:lnTo>
                    <a:lnTo>
                      <a:pt x="143" y="60"/>
                    </a:lnTo>
                    <a:lnTo>
                      <a:pt x="153" y="53"/>
                    </a:lnTo>
                    <a:lnTo>
                      <a:pt x="155" y="50"/>
                    </a:lnTo>
                    <a:lnTo>
                      <a:pt x="157" y="47"/>
                    </a:lnTo>
                    <a:lnTo>
                      <a:pt x="158" y="46"/>
                    </a:lnTo>
                    <a:lnTo>
                      <a:pt x="158" y="45"/>
                    </a:lnTo>
                    <a:lnTo>
                      <a:pt x="164" y="42"/>
                    </a:lnTo>
                    <a:lnTo>
                      <a:pt x="172" y="40"/>
                    </a:lnTo>
                    <a:lnTo>
                      <a:pt x="181" y="40"/>
                    </a:lnTo>
                    <a:lnTo>
                      <a:pt x="185" y="42"/>
                    </a:lnTo>
                    <a:lnTo>
                      <a:pt x="186" y="39"/>
                    </a:lnTo>
                    <a:lnTo>
                      <a:pt x="192" y="35"/>
                    </a:lnTo>
                    <a:lnTo>
                      <a:pt x="199" y="17"/>
                    </a:lnTo>
                    <a:lnTo>
                      <a:pt x="201" y="7"/>
                    </a:lnTo>
                    <a:lnTo>
                      <a:pt x="201" y="6"/>
                    </a:lnTo>
                    <a:lnTo>
                      <a:pt x="228" y="0"/>
                    </a:lnTo>
                    <a:lnTo>
                      <a:pt x="244" y="0"/>
                    </a:lnTo>
                    <a:lnTo>
                      <a:pt x="246" y="3"/>
                    </a:lnTo>
                    <a:lnTo>
                      <a:pt x="248" y="6"/>
                    </a:lnTo>
                    <a:lnTo>
                      <a:pt x="249" y="7"/>
                    </a:lnTo>
                    <a:lnTo>
                      <a:pt x="280" y="16"/>
                    </a:lnTo>
                    <a:lnTo>
                      <a:pt x="281" y="14"/>
                    </a:lnTo>
                    <a:lnTo>
                      <a:pt x="284" y="10"/>
                    </a:lnTo>
                    <a:lnTo>
                      <a:pt x="287" y="9"/>
                    </a:lnTo>
                    <a:lnTo>
                      <a:pt x="285" y="18"/>
                    </a:lnTo>
                    <a:lnTo>
                      <a:pt x="285" y="53"/>
                    </a:lnTo>
                    <a:lnTo>
                      <a:pt x="287" y="54"/>
                    </a:lnTo>
                    <a:lnTo>
                      <a:pt x="299" y="64"/>
                    </a:lnTo>
                    <a:lnTo>
                      <a:pt x="312" y="62"/>
                    </a:lnTo>
                    <a:lnTo>
                      <a:pt x="326" y="63"/>
                    </a:lnTo>
                    <a:lnTo>
                      <a:pt x="328" y="64"/>
                    </a:lnTo>
                    <a:lnTo>
                      <a:pt x="328" y="66"/>
                    </a:lnTo>
                    <a:lnTo>
                      <a:pt x="335" y="64"/>
                    </a:lnTo>
                    <a:lnTo>
                      <a:pt x="338" y="63"/>
                    </a:lnTo>
                    <a:lnTo>
                      <a:pt x="342" y="62"/>
                    </a:lnTo>
                    <a:lnTo>
                      <a:pt x="351" y="70"/>
                    </a:lnTo>
                    <a:lnTo>
                      <a:pt x="351" y="7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76" name="Freeform 5228">
                <a:extLst>
                  <a:ext uri="{FF2B5EF4-FFF2-40B4-BE49-F238E27FC236}">
                    <a16:creationId xmlns:a16="http://schemas.microsoft.com/office/drawing/2014/main" id="{3B104AEB-9AE8-1D25-CCE5-F87122363A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2" y="2681"/>
                <a:ext cx="61" cy="25"/>
              </a:xfrm>
              <a:custGeom>
                <a:avLst/>
                <a:gdLst>
                  <a:gd name="T0" fmla="*/ 242 w 242"/>
                  <a:gd name="T1" fmla="*/ 0 h 99"/>
                  <a:gd name="T2" fmla="*/ 242 w 242"/>
                  <a:gd name="T3" fmla="*/ 4 h 99"/>
                  <a:gd name="T4" fmla="*/ 241 w 242"/>
                  <a:gd name="T5" fmla="*/ 4 h 99"/>
                  <a:gd name="T6" fmla="*/ 239 w 242"/>
                  <a:gd name="T7" fmla="*/ 7 h 99"/>
                  <a:gd name="T8" fmla="*/ 222 w 242"/>
                  <a:gd name="T9" fmla="*/ 22 h 99"/>
                  <a:gd name="T10" fmla="*/ 219 w 242"/>
                  <a:gd name="T11" fmla="*/ 26 h 99"/>
                  <a:gd name="T12" fmla="*/ 219 w 242"/>
                  <a:gd name="T13" fmla="*/ 28 h 99"/>
                  <a:gd name="T14" fmla="*/ 218 w 242"/>
                  <a:gd name="T15" fmla="*/ 28 h 99"/>
                  <a:gd name="T16" fmla="*/ 218 w 242"/>
                  <a:gd name="T17" fmla="*/ 29 h 99"/>
                  <a:gd name="T18" fmla="*/ 212 w 242"/>
                  <a:gd name="T19" fmla="*/ 29 h 99"/>
                  <a:gd name="T20" fmla="*/ 210 w 242"/>
                  <a:gd name="T21" fmla="*/ 31 h 99"/>
                  <a:gd name="T22" fmla="*/ 196 w 242"/>
                  <a:gd name="T23" fmla="*/ 28 h 99"/>
                  <a:gd name="T24" fmla="*/ 179 w 242"/>
                  <a:gd name="T25" fmla="*/ 21 h 99"/>
                  <a:gd name="T26" fmla="*/ 178 w 242"/>
                  <a:gd name="T27" fmla="*/ 21 h 99"/>
                  <a:gd name="T28" fmla="*/ 178 w 242"/>
                  <a:gd name="T29" fmla="*/ 22 h 99"/>
                  <a:gd name="T30" fmla="*/ 174 w 242"/>
                  <a:gd name="T31" fmla="*/ 32 h 99"/>
                  <a:gd name="T32" fmla="*/ 172 w 242"/>
                  <a:gd name="T33" fmla="*/ 33 h 99"/>
                  <a:gd name="T34" fmla="*/ 172 w 242"/>
                  <a:gd name="T35" fmla="*/ 36 h 99"/>
                  <a:gd name="T36" fmla="*/ 171 w 242"/>
                  <a:gd name="T37" fmla="*/ 38 h 99"/>
                  <a:gd name="T38" fmla="*/ 172 w 242"/>
                  <a:gd name="T39" fmla="*/ 43 h 99"/>
                  <a:gd name="T40" fmla="*/ 172 w 242"/>
                  <a:gd name="T41" fmla="*/ 49 h 99"/>
                  <a:gd name="T42" fmla="*/ 169 w 242"/>
                  <a:gd name="T43" fmla="*/ 57 h 99"/>
                  <a:gd name="T44" fmla="*/ 168 w 242"/>
                  <a:gd name="T45" fmla="*/ 58 h 99"/>
                  <a:gd name="T46" fmla="*/ 165 w 242"/>
                  <a:gd name="T47" fmla="*/ 57 h 99"/>
                  <a:gd name="T48" fmla="*/ 165 w 242"/>
                  <a:gd name="T49" fmla="*/ 55 h 99"/>
                  <a:gd name="T50" fmla="*/ 150 w 242"/>
                  <a:gd name="T51" fmla="*/ 61 h 99"/>
                  <a:gd name="T52" fmla="*/ 140 w 242"/>
                  <a:gd name="T53" fmla="*/ 67 h 99"/>
                  <a:gd name="T54" fmla="*/ 136 w 242"/>
                  <a:gd name="T55" fmla="*/ 67 h 99"/>
                  <a:gd name="T56" fmla="*/ 134 w 242"/>
                  <a:gd name="T57" fmla="*/ 65 h 99"/>
                  <a:gd name="T58" fmla="*/ 130 w 242"/>
                  <a:gd name="T59" fmla="*/ 65 h 99"/>
                  <a:gd name="T60" fmla="*/ 123 w 242"/>
                  <a:gd name="T61" fmla="*/ 67 h 99"/>
                  <a:gd name="T62" fmla="*/ 116 w 242"/>
                  <a:gd name="T63" fmla="*/ 65 h 99"/>
                  <a:gd name="T64" fmla="*/ 114 w 242"/>
                  <a:gd name="T65" fmla="*/ 65 h 99"/>
                  <a:gd name="T66" fmla="*/ 97 w 242"/>
                  <a:gd name="T67" fmla="*/ 49 h 99"/>
                  <a:gd name="T68" fmla="*/ 88 w 242"/>
                  <a:gd name="T69" fmla="*/ 47 h 99"/>
                  <a:gd name="T70" fmla="*/ 80 w 242"/>
                  <a:gd name="T71" fmla="*/ 49 h 99"/>
                  <a:gd name="T72" fmla="*/ 71 w 242"/>
                  <a:gd name="T73" fmla="*/ 53 h 99"/>
                  <a:gd name="T74" fmla="*/ 69 w 242"/>
                  <a:gd name="T75" fmla="*/ 54 h 99"/>
                  <a:gd name="T76" fmla="*/ 67 w 242"/>
                  <a:gd name="T77" fmla="*/ 54 h 99"/>
                  <a:gd name="T78" fmla="*/ 52 w 242"/>
                  <a:gd name="T79" fmla="*/ 62 h 99"/>
                  <a:gd name="T80" fmla="*/ 39 w 242"/>
                  <a:gd name="T81" fmla="*/ 74 h 99"/>
                  <a:gd name="T82" fmla="*/ 23 w 242"/>
                  <a:gd name="T83" fmla="*/ 81 h 99"/>
                  <a:gd name="T84" fmla="*/ 23 w 242"/>
                  <a:gd name="T85" fmla="*/ 82 h 99"/>
                  <a:gd name="T86" fmla="*/ 21 w 242"/>
                  <a:gd name="T87" fmla="*/ 82 h 99"/>
                  <a:gd name="T88" fmla="*/ 16 w 242"/>
                  <a:gd name="T89" fmla="*/ 88 h 99"/>
                  <a:gd name="T90" fmla="*/ 14 w 242"/>
                  <a:gd name="T91" fmla="*/ 88 h 99"/>
                  <a:gd name="T92" fmla="*/ 13 w 242"/>
                  <a:gd name="T93" fmla="*/ 91 h 99"/>
                  <a:gd name="T94" fmla="*/ 11 w 242"/>
                  <a:gd name="T95" fmla="*/ 91 h 99"/>
                  <a:gd name="T96" fmla="*/ 9 w 242"/>
                  <a:gd name="T97" fmla="*/ 95 h 99"/>
                  <a:gd name="T98" fmla="*/ 9 w 242"/>
                  <a:gd name="T99" fmla="*/ 96 h 99"/>
                  <a:gd name="T100" fmla="*/ 3 w 242"/>
                  <a:gd name="T101" fmla="*/ 99 h 99"/>
                  <a:gd name="T102" fmla="*/ 0 w 242"/>
                  <a:gd name="T103" fmla="*/ 98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42" h="99">
                    <a:moveTo>
                      <a:pt x="242" y="0"/>
                    </a:moveTo>
                    <a:lnTo>
                      <a:pt x="242" y="4"/>
                    </a:lnTo>
                    <a:lnTo>
                      <a:pt x="241" y="4"/>
                    </a:lnTo>
                    <a:lnTo>
                      <a:pt x="239" y="7"/>
                    </a:lnTo>
                    <a:lnTo>
                      <a:pt x="222" y="22"/>
                    </a:lnTo>
                    <a:lnTo>
                      <a:pt x="219" y="26"/>
                    </a:lnTo>
                    <a:lnTo>
                      <a:pt x="219" y="28"/>
                    </a:lnTo>
                    <a:lnTo>
                      <a:pt x="218" y="28"/>
                    </a:lnTo>
                    <a:lnTo>
                      <a:pt x="218" y="29"/>
                    </a:lnTo>
                    <a:lnTo>
                      <a:pt x="212" y="29"/>
                    </a:lnTo>
                    <a:lnTo>
                      <a:pt x="210" y="31"/>
                    </a:lnTo>
                    <a:lnTo>
                      <a:pt x="196" y="28"/>
                    </a:lnTo>
                    <a:lnTo>
                      <a:pt x="179" y="21"/>
                    </a:lnTo>
                    <a:lnTo>
                      <a:pt x="178" y="21"/>
                    </a:lnTo>
                    <a:lnTo>
                      <a:pt x="178" y="22"/>
                    </a:lnTo>
                    <a:lnTo>
                      <a:pt x="174" y="32"/>
                    </a:lnTo>
                    <a:lnTo>
                      <a:pt x="172" y="33"/>
                    </a:lnTo>
                    <a:lnTo>
                      <a:pt x="172" y="36"/>
                    </a:lnTo>
                    <a:lnTo>
                      <a:pt x="171" y="38"/>
                    </a:lnTo>
                    <a:lnTo>
                      <a:pt x="172" y="43"/>
                    </a:lnTo>
                    <a:lnTo>
                      <a:pt x="172" y="49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7"/>
                    </a:lnTo>
                    <a:lnTo>
                      <a:pt x="165" y="55"/>
                    </a:lnTo>
                    <a:lnTo>
                      <a:pt x="150" y="61"/>
                    </a:lnTo>
                    <a:lnTo>
                      <a:pt x="140" y="67"/>
                    </a:lnTo>
                    <a:lnTo>
                      <a:pt x="136" y="67"/>
                    </a:lnTo>
                    <a:lnTo>
                      <a:pt x="134" y="65"/>
                    </a:lnTo>
                    <a:lnTo>
                      <a:pt x="130" y="65"/>
                    </a:lnTo>
                    <a:lnTo>
                      <a:pt x="123" y="67"/>
                    </a:lnTo>
                    <a:lnTo>
                      <a:pt x="116" y="65"/>
                    </a:lnTo>
                    <a:lnTo>
                      <a:pt x="114" y="65"/>
                    </a:lnTo>
                    <a:lnTo>
                      <a:pt x="97" y="49"/>
                    </a:lnTo>
                    <a:lnTo>
                      <a:pt x="88" y="47"/>
                    </a:lnTo>
                    <a:lnTo>
                      <a:pt x="80" y="49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7" y="54"/>
                    </a:lnTo>
                    <a:lnTo>
                      <a:pt x="52" y="62"/>
                    </a:lnTo>
                    <a:lnTo>
                      <a:pt x="39" y="74"/>
                    </a:lnTo>
                    <a:lnTo>
                      <a:pt x="23" y="81"/>
                    </a:lnTo>
                    <a:lnTo>
                      <a:pt x="23" y="82"/>
                    </a:lnTo>
                    <a:lnTo>
                      <a:pt x="21" y="82"/>
                    </a:lnTo>
                    <a:lnTo>
                      <a:pt x="16" y="88"/>
                    </a:lnTo>
                    <a:lnTo>
                      <a:pt x="14" y="88"/>
                    </a:lnTo>
                    <a:lnTo>
                      <a:pt x="13" y="91"/>
                    </a:lnTo>
                    <a:lnTo>
                      <a:pt x="11" y="91"/>
                    </a:lnTo>
                    <a:lnTo>
                      <a:pt x="9" y="95"/>
                    </a:lnTo>
                    <a:lnTo>
                      <a:pt x="9" y="96"/>
                    </a:lnTo>
                    <a:lnTo>
                      <a:pt x="3" y="99"/>
                    </a:lnTo>
                    <a:lnTo>
                      <a:pt x="0" y="9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77" name="Freeform 5229">
                <a:extLst>
                  <a:ext uri="{FF2B5EF4-FFF2-40B4-BE49-F238E27FC236}">
                    <a16:creationId xmlns:a16="http://schemas.microsoft.com/office/drawing/2014/main" id="{FFF8735A-708F-981C-077A-CB06867948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1" y="2672"/>
                <a:ext cx="12" cy="9"/>
              </a:xfrm>
              <a:custGeom>
                <a:avLst/>
                <a:gdLst>
                  <a:gd name="T0" fmla="*/ 44 w 44"/>
                  <a:gd name="T1" fmla="*/ 34 h 34"/>
                  <a:gd name="T2" fmla="*/ 43 w 44"/>
                  <a:gd name="T3" fmla="*/ 34 h 34"/>
                  <a:gd name="T4" fmla="*/ 40 w 44"/>
                  <a:gd name="T5" fmla="*/ 29 h 34"/>
                  <a:gd name="T6" fmla="*/ 37 w 44"/>
                  <a:gd name="T7" fmla="*/ 27 h 34"/>
                  <a:gd name="T8" fmla="*/ 37 w 44"/>
                  <a:gd name="T9" fmla="*/ 25 h 34"/>
                  <a:gd name="T10" fmla="*/ 33 w 44"/>
                  <a:gd name="T11" fmla="*/ 21 h 34"/>
                  <a:gd name="T12" fmla="*/ 27 w 44"/>
                  <a:gd name="T13" fmla="*/ 21 h 34"/>
                  <a:gd name="T14" fmla="*/ 26 w 44"/>
                  <a:gd name="T15" fmla="*/ 22 h 34"/>
                  <a:gd name="T16" fmla="*/ 24 w 44"/>
                  <a:gd name="T17" fmla="*/ 22 h 34"/>
                  <a:gd name="T18" fmla="*/ 23 w 44"/>
                  <a:gd name="T19" fmla="*/ 25 h 34"/>
                  <a:gd name="T20" fmla="*/ 20 w 44"/>
                  <a:gd name="T21" fmla="*/ 28 h 34"/>
                  <a:gd name="T22" fmla="*/ 17 w 44"/>
                  <a:gd name="T23" fmla="*/ 29 h 34"/>
                  <a:gd name="T24" fmla="*/ 13 w 44"/>
                  <a:gd name="T25" fmla="*/ 32 h 34"/>
                  <a:gd name="T26" fmla="*/ 5 w 44"/>
                  <a:gd name="T27" fmla="*/ 34 h 34"/>
                  <a:gd name="T28" fmla="*/ 3 w 44"/>
                  <a:gd name="T29" fmla="*/ 34 h 34"/>
                  <a:gd name="T30" fmla="*/ 2 w 44"/>
                  <a:gd name="T31" fmla="*/ 32 h 34"/>
                  <a:gd name="T32" fmla="*/ 0 w 44"/>
                  <a:gd name="T33" fmla="*/ 21 h 34"/>
                  <a:gd name="T34" fmla="*/ 0 w 44"/>
                  <a:gd name="T35" fmla="*/ 17 h 34"/>
                  <a:gd name="T36" fmla="*/ 2 w 44"/>
                  <a:gd name="T37" fmla="*/ 16 h 34"/>
                  <a:gd name="T38" fmla="*/ 3 w 44"/>
                  <a:gd name="T39" fmla="*/ 16 h 34"/>
                  <a:gd name="T40" fmla="*/ 9 w 44"/>
                  <a:gd name="T41" fmla="*/ 13 h 34"/>
                  <a:gd name="T42" fmla="*/ 21 w 44"/>
                  <a:gd name="T43" fmla="*/ 2 h 34"/>
                  <a:gd name="T44" fmla="*/ 23 w 44"/>
                  <a:gd name="T45" fmla="*/ 2 h 34"/>
                  <a:gd name="T46" fmla="*/ 23 w 44"/>
                  <a:gd name="T47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4" h="34">
                    <a:moveTo>
                      <a:pt x="44" y="34"/>
                    </a:moveTo>
                    <a:lnTo>
                      <a:pt x="43" y="34"/>
                    </a:lnTo>
                    <a:lnTo>
                      <a:pt x="40" y="29"/>
                    </a:lnTo>
                    <a:lnTo>
                      <a:pt x="37" y="27"/>
                    </a:lnTo>
                    <a:lnTo>
                      <a:pt x="37" y="25"/>
                    </a:lnTo>
                    <a:lnTo>
                      <a:pt x="33" y="21"/>
                    </a:lnTo>
                    <a:lnTo>
                      <a:pt x="27" y="21"/>
                    </a:lnTo>
                    <a:lnTo>
                      <a:pt x="26" y="22"/>
                    </a:lnTo>
                    <a:lnTo>
                      <a:pt x="24" y="22"/>
                    </a:lnTo>
                    <a:lnTo>
                      <a:pt x="23" y="25"/>
                    </a:lnTo>
                    <a:lnTo>
                      <a:pt x="20" y="28"/>
                    </a:lnTo>
                    <a:lnTo>
                      <a:pt x="17" y="29"/>
                    </a:lnTo>
                    <a:lnTo>
                      <a:pt x="13" y="32"/>
                    </a:lnTo>
                    <a:lnTo>
                      <a:pt x="5" y="34"/>
                    </a:lnTo>
                    <a:lnTo>
                      <a:pt x="3" y="34"/>
                    </a:lnTo>
                    <a:lnTo>
                      <a:pt x="2" y="32"/>
                    </a:lnTo>
                    <a:lnTo>
                      <a:pt x="0" y="21"/>
                    </a:lnTo>
                    <a:lnTo>
                      <a:pt x="0" y="17"/>
                    </a:lnTo>
                    <a:lnTo>
                      <a:pt x="2" y="16"/>
                    </a:lnTo>
                    <a:lnTo>
                      <a:pt x="3" y="16"/>
                    </a:lnTo>
                    <a:lnTo>
                      <a:pt x="9" y="13"/>
                    </a:lnTo>
                    <a:lnTo>
                      <a:pt x="21" y="2"/>
                    </a:lnTo>
                    <a:lnTo>
                      <a:pt x="23" y="2"/>
                    </a:lnTo>
                    <a:lnTo>
                      <a:pt x="23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</p:grpSp>
        <p:grpSp>
          <p:nvGrpSpPr>
            <p:cNvPr id="32" name="Group 5431">
              <a:extLst>
                <a:ext uri="{FF2B5EF4-FFF2-40B4-BE49-F238E27FC236}">
                  <a16:creationId xmlns:a16="http://schemas.microsoft.com/office/drawing/2014/main" id="{F9626734-F830-6412-DEA3-703F9408A7A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10" y="2016"/>
              <a:ext cx="1637" cy="1080"/>
              <a:chOff x="3410" y="2016"/>
              <a:chExt cx="1637" cy="1080"/>
            </a:xfrm>
          </p:grpSpPr>
          <p:sp>
            <p:nvSpPr>
              <p:cNvPr id="1378" name="Freeform 5231">
                <a:extLst>
                  <a:ext uri="{FF2B5EF4-FFF2-40B4-BE49-F238E27FC236}">
                    <a16:creationId xmlns:a16="http://schemas.microsoft.com/office/drawing/2014/main" id="{CFF40238-A730-AFDD-074C-C2C64CEA90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3" y="2648"/>
                <a:ext cx="96" cy="41"/>
              </a:xfrm>
              <a:custGeom>
                <a:avLst/>
                <a:gdLst>
                  <a:gd name="T0" fmla="*/ 381 w 384"/>
                  <a:gd name="T1" fmla="*/ 0 h 164"/>
                  <a:gd name="T2" fmla="*/ 341 w 384"/>
                  <a:gd name="T3" fmla="*/ 38 h 164"/>
                  <a:gd name="T4" fmla="*/ 331 w 384"/>
                  <a:gd name="T5" fmla="*/ 33 h 164"/>
                  <a:gd name="T6" fmla="*/ 317 w 384"/>
                  <a:gd name="T7" fmla="*/ 34 h 164"/>
                  <a:gd name="T8" fmla="*/ 313 w 384"/>
                  <a:gd name="T9" fmla="*/ 90 h 164"/>
                  <a:gd name="T10" fmla="*/ 314 w 384"/>
                  <a:gd name="T11" fmla="*/ 103 h 164"/>
                  <a:gd name="T12" fmla="*/ 313 w 384"/>
                  <a:gd name="T13" fmla="*/ 107 h 164"/>
                  <a:gd name="T14" fmla="*/ 307 w 384"/>
                  <a:gd name="T15" fmla="*/ 118 h 164"/>
                  <a:gd name="T16" fmla="*/ 300 w 384"/>
                  <a:gd name="T17" fmla="*/ 120 h 164"/>
                  <a:gd name="T18" fmla="*/ 297 w 384"/>
                  <a:gd name="T19" fmla="*/ 119 h 164"/>
                  <a:gd name="T20" fmla="*/ 290 w 384"/>
                  <a:gd name="T21" fmla="*/ 108 h 164"/>
                  <a:gd name="T22" fmla="*/ 283 w 384"/>
                  <a:gd name="T23" fmla="*/ 118 h 164"/>
                  <a:gd name="T24" fmla="*/ 271 w 384"/>
                  <a:gd name="T25" fmla="*/ 123 h 164"/>
                  <a:gd name="T26" fmla="*/ 227 w 384"/>
                  <a:gd name="T27" fmla="*/ 111 h 164"/>
                  <a:gd name="T28" fmla="*/ 225 w 384"/>
                  <a:gd name="T29" fmla="*/ 115 h 164"/>
                  <a:gd name="T30" fmla="*/ 223 w 384"/>
                  <a:gd name="T31" fmla="*/ 119 h 164"/>
                  <a:gd name="T32" fmla="*/ 215 w 384"/>
                  <a:gd name="T33" fmla="*/ 134 h 164"/>
                  <a:gd name="T34" fmla="*/ 214 w 384"/>
                  <a:gd name="T35" fmla="*/ 134 h 164"/>
                  <a:gd name="T36" fmla="*/ 169 w 384"/>
                  <a:gd name="T37" fmla="*/ 146 h 164"/>
                  <a:gd name="T38" fmla="*/ 162 w 384"/>
                  <a:gd name="T39" fmla="*/ 147 h 164"/>
                  <a:gd name="T40" fmla="*/ 153 w 384"/>
                  <a:gd name="T41" fmla="*/ 144 h 164"/>
                  <a:gd name="T42" fmla="*/ 149 w 384"/>
                  <a:gd name="T43" fmla="*/ 141 h 164"/>
                  <a:gd name="T44" fmla="*/ 147 w 384"/>
                  <a:gd name="T45" fmla="*/ 132 h 164"/>
                  <a:gd name="T46" fmla="*/ 121 w 384"/>
                  <a:gd name="T47" fmla="*/ 114 h 164"/>
                  <a:gd name="T48" fmla="*/ 116 w 384"/>
                  <a:gd name="T49" fmla="*/ 115 h 164"/>
                  <a:gd name="T50" fmla="*/ 113 w 384"/>
                  <a:gd name="T51" fmla="*/ 127 h 164"/>
                  <a:gd name="T52" fmla="*/ 93 w 384"/>
                  <a:gd name="T53" fmla="*/ 151 h 164"/>
                  <a:gd name="T54" fmla="*/ 86 w 384"/>
                  <a:gd name="T55" fmla="*/ 161 h 164"/>
                  <a:gd name="T56" fmla="*/ 81 w 384"/>
                  <a:gd name="T57" fmla="*/ 160 h 164"/>
                  <a:gd name="T58" fmla="*/ 78 w 384"/>
                  <a:gd name="T59" fmla="*/ 163 h 164"/>
                  <a:gd name="T60" fmla="*/ 70 w 384"/>
                  <a:gd name="T61" fmla="*/ 164 h 164"/>
                  <a:gd name="T62" fmla="*/ 67 w 384"/>
                  <a:gd name="T63" fmla="*/ 163 h 164"/>
                  <a:gd name="T64" fmla="*/ 63 w 384"/>
                  <a:gd name="T65" fmla="*/ 153 h 164"/>
                  <a:gd name="T66" fmla="*/ 60 w 384"/>
                  <a:gd name="T67" fmla="*/ 144 h 164"/>
                  <a:gd name="T68" fmla="*/ 59 w 384"/>
                  <a:gd name="T69" fmla="*/ 134 h 164"/>
                  <a:gd name="T70" fmla="*/ 47 w 384"/>
                  <a:gd name="T71" fmla="*/ 141 h 164"/>
                  <a:gd name="T72" fmla="*/ 45 w 384"/>
                  <a:gd name="T73" fmla="*/ 147 h 164"/>
                  <a:gd name="T74" fmla="*/ 30 w 384"/>
                  <a:gd name="T75" fmla="*/ 146 h 164"/>
                  <a:gd name="T76" fmla="*/ 28 w 384"/>
                  <a:gd name="T77" fmla="*/ 141 h 164"/>
                  <a:gd name="T78" fmla="*/ 6 w 384"/>
                  <a:gd name="T79" fmla="*/ 129 h 164"/>
                  <a:gd name="T80" fmla="*/ 0 w 384"/>
                  <a:gd name="T81" fmla="*/ 132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384" h="164">
                    <a:moveTo>
                      <a:pt x="384" y="0"/>
                    </a:moveTo>
                    <a:lnTo>
                      <a:pt x="381" y="0"/>
                    </a:lnTo>
                    <a:lnTo>
                      <a:pt x="344" y="37"/>
                    </a:lnTo>
                    <a:lnTo>
                      <a:pt x="341" y="38"/>
                    </a:lnTo>
                    <a:lnTo>
                      <a:pt x="339" y="37"/>
                    </a:lnTo>
                    <a:lnTo>
                      <a:pt x="331" y="33"/>
                    </a:lnTo>
                    <a:lnTo>
                      <a:pt x="324" y="33"/>
                    </a:lnTo>
                    <a:lnTo>
                      <a:pt x="317" y="34"/>
                    </a:lnTo>
                    <a:lnTo>
                      <a:pt x="315" y="76"/>
                    </a:lnTo>
                    <a:lnTo>
                      <a:pt x="313" y="90"/>
                    </a:lnTo>
                    <a:lnTo>
                      <a:pt x="313" y="101"/>
                    </a:lnTo>
                    <a:lnTo>
                      <a:pt x="314" y="103"/>
                    </a:lnTo>
                    <a:lnTo>
                      <a:pt x="313" y="104"/>
                    </a:lnTo>
                    <a:lnTo>
                      <a:pt x="313" y="107"/>
                    </a:lnTo>
                    <a:lnTo>
                      <a:pt x="311" y="111"/>
                    </a:lnTo>
                    <a:lnTo>
                      <a:pt x="307" y="118"/>
                    </a:lnTo>
                    <a:lnTo>
                      <a:pt x="301" y="120"/>
                    </a:lnTo>
                    <a:lnTo>
                      <a:pt x="300" y="120"/>
                    </a:lnTo>
                    <a:lnTo>
                      <a:pt x="299" y="119"/>
                    </a:lnTo>
                    <a:lnTo>
                      <a:pt x="297" y="119"/>
                    </a:lnTo>
                    <a:lnTo>
                      <a:pt x="297" y="118"/>
                    </a:lnTo>
                    <a:lnTo>
                      <a:pt x="290" y="108"/>
                    </a:lnTo>
                    <a:lnTo>
                      <a:pt x="287" y="111"/>
                    </a:lnTo>
                    <a:lnTo>
                      <a:pt x="283" y="118"/>
                    </a:lnTo>
                    <a:lnTo>
                      <a:pt x="279" y="126"/>
                    </a:lnTo>
                    <a:lnTo>
                      <a:pt x="271" y="123"/>
                    </a:lnTo>
                    <a:lnTo>
                      <a:pt x="264" y="119"/>
                    </a:lnTo>
                    <a:lnTo>
                      <a:pt x="227" y="111"/>
                    </a:lnTo>
                    <a:lnTo>
                      <a:pt x="226" y="114"/>
                    </a:lnTo>
                    <a:lnTo>
                      <a:pt x="225" y="115"/>
                    </a:lnTo>
                    <a:lnTo>
                      <a:pt x="225" y="118"/>
                    </a:lnTo>
                    <a:lnTo>
                      <a:pt x="223" y="119"/>
                    </a:lnTo>
                    <a:lnTo>
                      <a:pt x="222" y="119"/>
                    </a:lnTo>
                    <a:lnTo>
                      <a:pt x="215" y="134"/>
                    </a:lnTo>
                    <a:lnTo>
                      <a:pt x="215" y="136"/>
                    </a:lnTo>
                    <a:lnTo>
                      <a:pt x="214" y="134"/>
                    </a:lnTo>
                    <a:lnTo>
                      <a:pt x="198" y="129"/>
                    </a:lnTo>
                    <a:lnTo>
                      <a:pt x="169" y="146"/>
                    </a:lnTo>
                    <a:lnTo>
                      <a:pt x="165" y="150"/>
                    </a:lnTo>
                    <a:lnTo>
                      <a:pt x="162" y="147"/>
                    </a:lnTo>
                    <a:lnTo>
                      <a:pt x="156" y="144"/>
                    </a:lnTo>
                    <a:lnTo>
                      <a:pt x="153" y="144"/>
                    </a:lnTo>
                    <a:lnTo>
                      <a:pt x="152" y="141"/>
                    </a:lnTo>
                    <a:lnTo>
                      <a:pt x="149" y="141"/>
                    </a:lnTo>
                    <a:lnTo>
                      <a:pt x="149" y="136"/>
                    </a:lnTo>
                    <a:lnTo>
                      <a:pt x="147" y="132"/>
                    </a:lnTo>
                    <a:lnTo>
                      <a:pt x="133" y="119"/>
                    </a:lnTo>
                    <a:lnTo>
                      <a:pt x="121" y="114"/>
                    </a:lnTo>
                    <a:lnTo>
                      <a:pt x="120" y="115"/>
                    </a:lnTo>
                    <a:lnTo>
                      <a:pt x="116" y="115"/>
                    </a:lnTo>
                    <a:lnTo>
                      <a:pt x="116" y="120"/>
                    </a:lnTo>
                    <a:lnTo>
                      <a:pt x="113" y="127"/>
                    </a:lnTo>
                    <a:lnTo>
                      <a:pt x="100" y="144"/>
                    </a:lnTo>
                    <a:lnTo>
                      <a:pt x="93" y="151"/>
                    </a:lnTo>
                    <a:lnTo>
                      <a:pt x="86" y="157"/>
                    </a:lnTo>
                    <a:lnTo>
                      <a:pt x="86" y="161"/>
                    </a:lnTo>
                    <a:lnTo>
                      <a:pt x="85" y="160"/>
                    </a:lnTo>
                    <a:lnTo>
                      <a:pt x="81" y="160"/>
                    </a:lnTo>
                    <a:lnTo>
                      <a:pt x="81" y="161"/>
                    </a:lnTo>
                    <a:lnTo>
                      <a:pt x="78" y="163"/>
                    </a:lnTo>
                    <a:lnTo>
                      <a:pt x="71" y="163"/>
                    </a:lnTo>
                    <a:lnTo>
                      <a:pt x="70" y="164"/>
                    </a:lnTo>
                    <a:lnTo>
                      <a:pt x="67" y="164"/>
                    </a:lnTo>
                    <a:lnTo>
                      <a:pt x="67" y="163"/>
                    </a:lnTo>
                    <a:lnTo>
                      <a:pt x="63" y="157"/>
                    </a:lnTo>
                    <a:lnTo>
                      <a:pt x="63" y="153"/>
                    </a:lnTo>
                    <a:lnTo>
                      <a:pt x="61" y="146"/>
                    </a:lnTo>
                    <a:lnTo>
                      <a:pt x="60" y="144"/>
                    </a:lnTo>
                    <a:lnTo>
                      <a:pt x="61" y="133"/>
                    </a:lnTo>
                    <a:lnTo>
                      <a:pt x="59" y="134"/>
                    </a:lnTo>
                    <a:lnTo>
                      <a:pt x="46" y="137"/>
                    </a:lnTo>
                    <a:lnTo>
                      <a:pt x="47" y="141"/>
                    </a:lnTo>
                    <a:lnTo>
                      <a:pt x="47" y="146"/>
                    </a:lnTo>
                    <a:lnTo>
                      <a:pt x="45" y="147"/>
                    </a:lnTo>
                    <a:lnTo>
                      <a:pt x="40" y="147"/>
                    </a:lnTo>
                    <a:lnTo>
                      <a:pt x="30" y="146"/>
                    </a:lnTo>
                    <a:lnTo>
                      <a:pt x="30" y="143"/>
                    </a:lnTo>
                    <a:lnTo>
                      <a:pt x="28" y="141"/>
                    </a:lnTo>
                    <a:lnTo>
                      <a:pt x="21" y="141"/>
                    </a:lnTo>
                    <a:lnTo>
                      <a:pt x="6" y="129"/>
                    </a:lnTo>
                    <a:lnTo>
                      <a:pt x="3" y="129"/>
                    </a:lnTo>
                    <a:lnTo>
                      <a:pt x="0" y="13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79" name="Freeform 5232">
                <a:extLst>
                  <a:ext uri="{FF2B5EF4-FFF2-40B4-BE49-F238E27FC236}">
                    <a16:creationId xmlns:a16="http://schemas.microsoft.com/office/drawing/2014/main" id="{F1BEA2B8-C1B5-8F33-90DB-7240B56957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9" y="2643"/>
                <a:ext cx="14" cy="43"/>
              </a:xfrm>
              <a:custGeom>
                <a:avLst/>
                <a:gdLst>
                  <a:gd name="T0" fmla="*/ 47 w 55"/>
                  <a:gd name="T1" fmla="*/ 0 h 170"/>
                  <a:gd name="T2" fmla="*/ 47 w 55"/>
                  <a:gd name="T3" fmla="*/ 8 h 170"/>
                  <a:gd name="T4" fmla="*/ 51 w 55"/>
                  <a:gd name="T5" fmla="*/ 17 h 170"/>
                  <a:gd name="T6" fmla="*/ 55 w 55"/>
                  <a:gd name="T7" fmla="*/ 21 h 170"/>
                  <a:gd name="T8" fmla="*/ 52 w 55"/>
                  <a:gd name="T9" fmla="*/ 36 h 170"/>
                  <a:gd name="T10" fmla="*/ 47 w 55"/>
                  <a:gd name="T11" fmla="*/ 38 h 170"/>
                  <a:gd name="T12" fmla="*/ 45 w 55"/>
                  <a:gd name="T13" fmla="*/ 38 h 170"/>
                  <a:gd name="T14" fmla="*/ 42 w 55"/>
                  <a:gd name="T15" fmla="*/ 59 h 170"/>
                  <a:gd name="T16" fmla="*/ 44 w 55"/>
                  <a:gd name="T17" fmla="*/ 72 h 170"/>
                  <a:gd name="T18" fmla="*/ 45 w 55"/>
                  <a:gd name="T19" fmla="*/ 74 h 170"/>
                  <a:gd name="T20" fmla="*/ 44 w 55"/>
                  <a:gd name="T21" fmla="*/ 75 h 170"/>
                  <a:gd name="T22" fmla="*/ 37 w 55"/>
                  <a:gd name="T23" fmla="*/ 92 h 170"/>
                  <a:gd name="T24" fmla="*/ 35 w 55"/>
                  <a:gd name="T25" fmla="*/ 103 h 170"/>
                  <a:gd name="T26" fmla="*/ 34 w 55"/>
                  <a:gd name="T27" fmla="*/ 103 h 170"/>
                  <a:gd name="T28" fmla="*/ 34 w 55"/>
                  <a:gd name="T29" fmla="*/ 105 h 170"/>
                  <a:gd name="T30" fmla="*/ 28 w 55"/>
                  <a:gd name="T31" fmla="*/ 109 h 170"/>
                  <a:gd name="T32" fmla="*/ 21 w 55"/>
                  <a:gd name="T33" fmla="*/ 109 h 170"/>
                  <a:gd name="T34" fmla="*/ 20 w 55"/>
                  <a:gd name="T35" fmla="*/ 110 h 170"/>
                  <a:gd name="T36" fmla="*/ 19 w 55"/>
                  <a:gd name="T37" fmla="*/ 110 h 170"/>
                  <a:gd name="T38" fmla="*/ 19 w 55"/>
                  <a:gd name="T39" fmla="*/ 112 h 170"/>
                  <a:gd name="T40" fmla="*/ 17 w 55"/>
                  <a:gd name="T41" fmla="*/ 117 h 170"/>
                  <a:gd name="T42" fmla="*/ 17 w 55"/>
                  <a:gd name="T43" fmla="*/ 123 h 170"/>
                  <a:gd name="T44" fmla="*/ 16 w 55"/>
                  <a:gd name="T45" fmla="*/ 124 h 170"/>
                  <a:gd name="T46" fmla="*/ 16 w 55"/>
                  <a:gd name="T47" fmla="*/ 126 h 170"/>
                  <a:gd name="T48" fmla="*/ 13 w 55"/>
                  <a:gd name="T49" fmla="*/ 127 h 170"/>
                  <a:gd name="T50" fmla="*/ 4 w 55"/>
                  <a:gd name="T51" fmla="*/ 144 h 170"/>
                  <a:gd name="T52" fmla="*/ 0 w 55"/>
                  <a:gd name="T53" fmla="*/ 169 h 170"/>
                  <a:gd name="T54" fmla="*/ 0 w 55"/>
                  <a:gd name="T55" fmla="*/ 170 h 1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55" h="170">
                    <a:moveTo>
                      <a:pt x="47" y="0"/>
                    </a:moveTo>
                    <a:lnTo>
                      <a:pt x="47" y="8"/>
                    </a:lnTo>
                    <a:lnTo>
                      <a:pt x="51" y="17"/>
                    </a:lnTo>
                    <a:lnTo>
                      <a:pt x="55" y="21"/>
                    </a:lnTo>
                    <a:lnTo>
                      <a:pt x="52" y="36"/>
                    </a:lnTo>
                    <a:lnTo>
                      <a:pt x="47" y="38"/>
                    </a:lnTo>
                    <a:lnTo>
                      <a:pt x="45" y="38"/>
                    </a:lnTo>
                    <a:lnTo>
                      <a:pt x="42" y="59"/>
                    </a:lnTo>
                    <a:lnTo>
                      <a:pt x="44" y="72"/>
                    </a:lnTo>
                    <a:lnTo>
                      <a:pt x="45" y="74"/>
                    </a:lnTo>
                    <a:lnTo>
                      <a:pt x="44" y="75"/>
                    </a:lnTo>
                    <a:lnTo>
                      <a:pt x="37" y="92"/>
                    </a:lnTo>
                    <a:lnTo>
                      <a:pt x="35" y="103"/>
                    </a:lnTo>
                    <a:lnTo>
                      <a:pt x="34" y="103"/>
                    </a:lnTo>
                    <a:lnTo>
                      <a:pt x="34" y="105"/>
                    </a:lnTo>
                    <a:lnTo>
                      <a:pt x="28" y="109"/>
                    </a:lnTo>
                    <a:lnTo>
                      <a:pt x="21" y="109"/>
                    </a:lnTo>
                    <a:lnTo>
                      <a:pt x="20" y="110"/>
                    </a:lnTo>
                    <a:lnTo>
                      <a:pt x="19" y="110"/>
                    </a:lnTo>
                    <a:lnTo>
                      <a:pt x="19" y="112"/>
                    </a:lnTo>
                    <a:lnTo>
                      <a:pt x="17" y="117"/>
                    </a:lnTo>
                    <a:lnTo>
                      <a:pt x="17" y="123"/>
                    </a:lnTo>
                    <a:lnTo>
                      <a:pt x="16" y="124"/>
                    </a:lnTo>
                    <a:lnTo>
                      <a:pt x="16" y="126"/>
                    </a:lnTo>
                    <a:lnTo>
                      <a:pt x="13" y="127"/>
                    </a:lnTo>
                    <a:lnTo>
                      <a:pt x="4" y="144"/>
                    </a:lnTo>
                    <a:lnTo>
                      <a:pt x="0" y="169"/>
                    </a:lnTo>
                    <a:lnTo>
                      <a:pt x="0" y="17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80" name="Freeform 5233">
                <a:extLst>
                  <a:ext uri="{FF2B5EF4-FFF2-40B4-BE49-F238E27FC236}">
                    <a16:creationId xmlns:a16="http://schemas.microsoft.com/office/drawing/2014/main" id="{A9BCF433-48B4-E2D7-DAF5-A85287CF2C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9" y="2686"/>
                <a:ext cx="5" cy="10"/>
              </a:xfrm>
              <a:custGeom>
                <a:avLst/>
                <a:gdLst>
                  <a:gd name="T0" fmla="*/ 0 w 19"/>
                  <a:gd name="T1" fmla="*/ 0 h 42"/>
                  <a:gd name="T2" fmla="*/ 0 w 19"/>
                  <a:gd name="T3" fmla="*/ 3 h 42"/>
                  <a:gd name="T4" fmla="*/ 3 w 19"/>
                  <a:gd name="T5" fmla="*/ 16 h 42"/>
                  <a:gd name="T6" fmla="*/ 12 w 19"/>
                  <a:gd name="T7" fmla="*/ 26 h 42"/>
                  <a:gd name="T8" fmla="*/ 19 w 19"/>
                  <a:gd name="T9" fmla="*/ 4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42">
                    <a:moveTo>
                      <a:pt x="0" y="0"/>
                    </a:moveTo>
                    <a:lnTo>
                      <a:pt x="0" y="3"/>
                    </a:lnTo>
                    <a:lnTo>
                      <a:pt x="3" y="16"/>
                    </a:lnTo>
                    <a:lnTo>
                      <a:pt x="12" y="26"/>
                    </a:lnTo>
                    <a:lnTo>
                      <a:pt x="19" y="4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81" name="Freeform 5234">
                <a:extLst>
                  <a:ext uri="{FF2B5EF4-FFF2-40B4-BE49-F238E27FC236}">
                    <a16:creationId xmlns:a16="http://schemas.microsoft.com/office/drawing/2014/main" id="{46177F22-1006-5F9E-583E-CCC656F838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4" y="2696"/>
                <a:ext cx="18" cy="11"/>
              </a:xfrm>
              <a:custGeom>
                <a:avLst/>
                <a:gdLst>
                  <a:gd name="T0" fmla="*/ 72 w 72"/>
                  <a:gd name="T1" fmla="*/ 44 h 44"/>
                  <a:gd name="T2" fmla="*/ 72 w 72"/>
                  <a:gd name="T3" fmla="*/ 42 h 44"/>
                  <a:gd name="T4" fmla="*/ 71 w 72"/>
                  <a:gd name="T5" fmla="*/ 39 h 44"/>
                  <a:gd name="T6" fmla="*/ 71 w 72"/>
                  <a:gd name="T7" fmla="*/ 37 h 44"/>
                  <a:gd name="T8" fmla="*/ 65 w 72"/>
                  <a:gd name="T9" fmla="*/ 21 h 44"/>
                  <a:gd name="T10" fmla="*/ 50 w 72"/>
                  <a:gd name="T11" fmla="*/ 20 h 44"/>
                  <a:gd name="T12" fmla="*/ 45 w 72"/>
                  <a:gd name="T13" fmla="*/ 17 h 44"/>
                  <a:gd name="T14" fmla="*/ 44 w 72"/>
                  <a:gd name="T15" fmla="*/ 17 h 44"/>
                  <a:gd name="T16" fmla="*/ 40 w 72"/>
                  <a:gd name="T17" fmla="*/ 21 h 44"/>
                  <a:gd name="T18" fmla="*/ 40 w 72"/>
                  <a:gd name="T19" fmla="*/ 24 h 44"/>
                  <a:gd name="T20" fmla="*/ 37 w 72"/>
                  <a:gd name="T21" fmla="*/ 24 h 44"/>
                  <a:gd name="T22" fmla="*/ 40 w 72"/>
                  <a:gd name="T23" fmla="*/ 25 h 44"/>
                  <a:gd name="T24" fmla="*/ 40 w 72"/>
                  <a:gd name="T25" fmla="*/ 27 h 44"/>
                  <a:gd name="T26" fmla="*/ 36 w 72"/>
                  <a:gd name="T27" fmla="*/ 28 h 44"/>
                  <a:gd name="T28" fmla="*/ 32 w 72"/>
                  <a:gd name="T29" fmla="*/ 24 h 44"/>
                  <a:gd name="T30" fmla="*/ 30 w 72"/>
                  <a:gd name="T31" fmla="*/ 20 h 44"/>
                  <a:gd name="T32" fmla="*/ 28 w 72"/>
                  <a:gd name="T33" fmla="*/ 17 h 44"/>
                  <a:gd name="T34" fmla="*/ 26 w 72"/>
                  <a:gd name="T35" fmla="*/ 17 h 44"/>
                  <a:gd name="T36" fmla="*/ 25 w 72"/>
                  <a:gd name="T37" fmla="*/ 23 h 44"/>
                  <a:gd name="T38" fmla="*/ 23 w 72"/>
                  <a:gd name="T39" fmla="*/ 25 h 44"/>
                  <a:gd name="T40" fmla="*/ 22 w 72"/>
                  <a:gd name="T41" fmla="*/ 30 h 44"/>
                  <a:gd name="T42" fmla="*/ 22 w 72"/>
                  <a:gd name="T43" fmla="*/ 31 h 44"/>
                  <a:gd name="T44" fmla="*/ 15 w 72"/>
                  <a:gd name="T45" fmla="*/ 34 h 44"/>
                  <a:gd name="T46" fmla="*/ 9 w 72"/>
                  <a:gd name="T47" fmla="*/ 32 h 44"/>
                  <a:gd name="T48" fmla="*/ 7 w 72"/>
                  <a:gd name="T49" fmla="*/ 31 h 44"/>
                  <a:gd name="T50" fmla="*/ 7 w 72"/>
                  <a:gd name="T51" fmla="*/ 30 h 44"/>
                  <a:gd name="T52" fmla="*/ 2 w 72"/>
                  <a:gd name="T53" fmla="*/ 20 h 44"/>
                  <a:gd name="T54" fmla="*/ 0 w 72"/>
                  <a:gd name="T55" fmla="*/ 7 h 44"/>
                  <a:gd name="T56" fmla="*/ 0 w 72"/>
                  <a:gd name="T57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72" h="44">
                    <a:moveTo>
                      <a:pt x="72" y="44"/>
                    </a:moveTo>
                    <a:lnTo>
                      <a:pt x="72" y="42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65" y="21"/>
                    </a:lnTo>
                    <a:lnTo>
                      <a:pt x="50" y="20"/>
                    </a:lnTo>
                    <a:lnTo>
                      <a:pt x="45" y="17"/>
                    </a:lnTo>
                    <a:lnTo>
                      <a:pt x="44" y="17"/>
                    </a:lnTo>
                    <a:lnTo>
                      <a:pt x="40" y="21"/>
                    </a:lnTo>
                    <a:lnTo>
                      <a:pt x="40" y="24"/>
                    </a:lnTo>
                    <a:lnTo>
                      <a:pt x="37" y="24"/>
                    </a:lnTo>
                    <a:lnTo>
                      <a:pt x="40" y="25"/>
                    </a:lnTo>
                    <a:lnTo>
                      <a:pt x="40" y="27"/>
                    </a:lnTo>
                    <a:lnTo>
                      <a:pt x="36" y="28"/>
                    </a:lnTo>
                    <a:lnTo>
                      <a:pt x="32" y="24"/>
                    </a:lnTo>
                    <a:lnTo>
                      <a:pt x="30" y="20"/>
                    </a:lnTo>
                    <a:lnTo>
                      <a:pt x="28" y="17"/>
                    </a:lnTo>
                    <a:lnTo>
                      <a:pt x="26" y="17"/>
                    </a:lnTo>
                    <a:lnTo>
                      <a:pt x="25" y="23"/>
                    </a:lnTo>
                    <a:lnTo>
                      <a:pt x="23" y="25"/>
                    </a:lnTo>
                    <a:lnTo>
                      <a:pt x="22" y="30"/>
                    </a:lnTo>
                    <a:lnTo>
                      <a:pt x="22" y="31"/>
                    </a:lnTo>
                    <a:lnTo>
                      <a:pt x="15" y="34"/>
                    </a:lnTo>
                    <a:lnTo>
                      <a:pt x="9" y="32"/>
                    </a:lnTo>
                    <a:lnTo>
                      <a:pt x="7" y="31"/>
                    </a:lnTo>
                    <a:lnTo>
                      <a:pt x="7" y="30"/>
                    </a:lnTo>
                    <a:lnTo>
                      <a:pt x="2" y="20"/>
                    </a:lnTo>
                    <a:lnTo>
                      <a:pt x="0" y="7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82" name="Freeform 5235">
                <a:extLst>
                  <a:ext uri="{FF2B5EF4-FFF2-40B4-BE49-F238E27FC236}">
                    <a16:creationId xmlns:a16="http://schemas.microsoft.com/office/drawing/2014/main" id="{D68968D5-1698-A82A-A55F-DBC674613B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2" y="2703"/>
                <a:ext cx="10" cy="4"/>
              </a:xfrm>
              <a:custGeom>
                <a:avLst/>
                <a:gdLst>
                  <a:gd name="T0" fmla="*/ 39 w 39"/>
                  <a:gd name="T1" fmla="*/ 9 h 16"/>
                  <a:gd name="T2" fmla="*/ 36 w 39"/>
                  <a:gd name="T3" fmla="*/ 3 h 16"/>
                  <a:gd name="T4" fmla="*/ 35 w 39"/>
                  <a:gd name="T5" fmla="*/ 2 h 16"/>
                  <a:gd name="T6" fmla="*/ 33 w 39"/>
                  <a:gd name="T7" fmla="*/ 2 h 16"/>
                  <a:gd name="T8" fmla="*/ 30 w 39"/>
                  <a:gd name="T9" fmla="*/ 0 h 16"/>
                  <a:gd name="T10" fmla="*/ 21 w 39"/>
                  <a:gd name="T11" fmla="*/ 0 h 16"/>
                  <a:gd name="T12" fmla="*/ 13 w 39"/>
                  <a:gd name="T13" fmla="*/ 3 h 16"/>
                  <a:gd name="T14" fmla="*/ 10 w 39"/>
                  <a:gd name="T15" fmla="*/ 7 h 16"/>
                  <a:gd name="T16" fmla="*/ 2 w 39"/>
                  <a:gd name="T17" fmla="*/ 14 h 16"/>
                  <a:gd name="T18" fmla="*/ 0 w 39"/>
                  <a:gd name="T19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9" h="16">
                    <a:moveTo>
                      <a:pt x="39" y="9"/>
                    </a:moveTo>
                    <a:lnTo>
                      <a:pt x="36" y="3"/>
                    </a:lnTo>
                    <a:lnTo>
                      <a:pt x="35" y="2"/>
                    </a:lnTo>
                    <a:lnTo>
                      <a:pt x="33" y="2"/>
                    </a:lnTo>
                    <a:lnTo>
                      <a:pt x="30" y="0"/>
                    </a:lnTo>
                    <a:lnTo>
                      <a:pt x="21" y="0"/>
                    </a:lnTo>
                    <a:lnTo>
                      <a:pt x="13" y="3"/>
                    </a:lnTo>
                    <a:lnTo>
                      <a:pt x="10" y="7"/>
                    </a:lnTo>
                    <a:lnTo>
                      <a:pt x="2" y="14"/>
                    </a:lnTo>
                    <a:lnTo>
                      <a:pt x="0" y="1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83" name="Freeform 5236">
                <a:extLst>
                  <a:ext uri="{FF2B5EF4-FFF2-40B4-BE49-F238E27FC236}">
                    <a16:creationId xmlns:a16="http://schemas.microsoft.com/office/drawing/2014/main" id="{509FCB11-5819-34AD-79B2-6921AEB02B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0" y="2705"/>
                <a:ext cx="66" cy="48"/>
              </a:xfrm>
              <a:custGeom>
                <a:avLst/>
                <a:gdLst>
                  <a:gd name="T0" fmla="*/ 264 w 266"/>
                  <a:gd name="T1" fmla="*/ 188 h 189"/>
                  <a:gd name="T2" fmla="*/ 260 w 266"/>
                  <a:gd name="T3" fmla="*/ 187 h 189"/>
                  <a:gd name="T4" fmla="*/ 259 w 266"/>
                  <a:gd name="T5" fmla="*/ 184 h 189"/>
                  <a:gd name="T6" fmla="*/ 252 w 266"/>
                  <a:gd name="T7" fmla="*/ 173 h 189"/>
                  <a:gd name="T8" fmla="*/ 239 w 266"/>
                  <a:gd name="T9" fmla="*/ 174 h 189"/>
                  <a:gd name="T10" fmla="*/ 232 w 266"/>
                  <a:gd name="T11" fmla="*/ 171 h 189"/>
                  <a:gd name="T12" fmla="*/ 231 w 266"/>
                  <a:gd name="T13" fmla="*/ 170 h 189"/>
                  <a:gd name="T14" fmla="*/ 213 w 266"/>
                  <a:gd name="T15" fmla="*/ 151 h 189"/>
                  <a:gd name="T16" fmla="*/ 208 w 266"/>
                  <a:gd name="T17" fmla="*/ 149 h 189"/>
                  <a:gd name="T18" fmla="*/ 204 w 266"/>
                  <a:gd name="T19" fmla="*/ 129 h 189"/>
                  <a:gd name="T20" fmla="*/ 199 w 266"/>
                  <a:gd name="T21" fmla="*/ 131 h 189"/>
                  <a:gd name="T22" fmla="*/ 189 w 266"/>
                  <a:gd name="T23" fmla="*/ 127 h 189"/>
                  <a:gd name="T24" fmla="*/ 172 w 266"/>
                  <a:gd name="T25" fmla="*/ 134 h 189"/>
                  <a:gd name="T26" fmla="*/ 164 w 266"/>
                  <a:gd name="T27" fmla="*/ 141 h 189"/>
                  <a:gd name="T28" fmla="*/ 161 w 266"/>
                  <a:gd name="T29" fmla="*/ 136 h 189"/>
                  <a:gd name="T30" fmla="*/ 160 w 266"/>
                  <a:gd name="T31" fmla="*/ 135 h 189"/>
                  <a:gd name="T32" fmla="*/ 161 w 266"/>
                  <a:gd name="T33" fmla="*/ 129 h 189"/>
                  <a:gd name="T34" fmla="*/ 158 w 266"/>
                  <a:gd name="T35" fmla="*/ 125 h 189"/>
                  <a:gd name="T36" fmla="*/ 154 w 266"/>
                  <a:gd name="T37" fmla="*/ 118 h 189"/>
                  <a:gd name="T38" fmla="*/ 129 w 266"/>
                  <a:gd name="T39" fmla="*/ 89 h 189"/>
                  <a:gd name="T40" fmla="*/ 111 w 266"/>
                  <a:gd name="T41" fmla="*/ 97 h 189"/>
                  <a:gd name="T42" fmla="*/ 97 w 266"/>
                  <a:gd name="T43" fmla="*/ 76 h 189"/>
                  <a:gd name="T44" fmla="*/ 94 w 266"/>
                  <a:gd name="T45" fmla="*/ 75 h 189"/>
                  <a:gd name="T46" fmla="*/ 79 w 266"/>
                  <a:gd name="T47" fmla="*/ 79 h 189"/>
                  <a:gd name="T48" fmla="*/ 72 w 266"/>
                  <a:gd name="T49" fmla="*/ 82 h 189"/>
                  <a:gd name="T50" fmla="*/ 65 w 266"/>
                  <a:gd name="T51" fmla="*/ 76 h 189"/>
                  <a:gd name="T52" fmla="*/ 69 w 266"/>
                  <a:gd name="T53" fmla="*/ 69 h 189"/>
                  <a:gd name="T54" fmla="*/ 46 w 266"/>
                  <a:gd name="T55" fmla="*/ 64 h 189"/>
                  <a:gd name="T56" fmla="*/ 43 w 266"/>
                  <a:gd name="T57" fmla="*/ 65 h 189"/>
                  <a:gd name="T58" fmla="*/ 2 w 266"/>
                  <a:gd name="T59" fmla="*/ 81 h 189"/>
                  <a:gd name="T60" fmla="*/ 2 w 266"/>
                  <a:gd name="T61" fmla="*/ 79 h 189"/>
                  <a:gd name="T62" fmla="*/ 7 w 266"/>
                  <a:gd name="T63" fmla="*/ 61 h 189"/>
                  <a:gd name="T64" fmla="*/ 17 w 266"/>
                  <a:gd name="T65" fmla="*/ 61 h 189"/>
                  <a:gd name="T66" fmla="*/ 30 w 266"/>
                  <a:gd name="T67" fmla="*/ 58 h 189"/>
                  <a:gd name="T68" fmla="*/ 31 w 266"/>
                  <a:gd name="T69" fmla="*/ 39 h 189"/>
                  <a:gd name="T70" fmla="*/ 46 w 266"/>
                  <a:gd name="T71" fmla="*/ 2 h 189"/>
                  <a:gd name="T72" fmla="*/ 48 w 266"/>
                  <a:gd name="T73" fmla="*/ 1 h 1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66" h="189">
                    <a:moveTo>
                      <a:pt x="266" y="188"/>
                    </a:moveTo>
                    <a:lnTo>
                      <a:pt x="264" y="188"/>
                    </a:lnTo>
                    <a:lnTo>
                      <a:pt x="261" y="189"/>
                    </a:lnTo>
                    <a:lnTo>
                      <a:pt x="260" y="187"/>
                    </a:lnTo>
                    <a:lnTo>
                      <a:pt x="260" y="185"/>
                    </a:lnTo>
                    <a:lnTo>
                      <a:pt x="259" y="184"/>
                    </a:lnTo>
                    <a:lnTo>
                      <a:pt x="256" y="174"/>
                    </a:lnTo>
                    <a:lnTo>
                      <a:pt x="252" y="173"/>
                    </a:lnTo>
                    <a:lnTo>
                      <a:pt x="245" y="173"/>
                    </a:lnTo>
                    <a:lnTo>
                      <a:pt x="239" y="174"/>
                    </a:lnTo>
                    <a:lnTo>
                      <a:pt x="238" y="173"/>
                    </a:lnTo>
                    <a:lnTo>
                      <a:pt x="232" y="171"/>
                    </a:lnTo>
                    <a:lnTo>
                      <a:pt x="231" y="171"/>
                    </a:lnTo>
                    <a:lnTo>
                      <a:pt x="231" y="170"/>
                    </a:lnTo>
                    <a:lnTo>
                      <a:pt x="223" y="159"/>
                    </a:lnTo>
                    <a:lnTo>
                      <a:pt x="213" y="151"/>
                    </a:lnTo>
                    <a:lnTo>
                      <a:pt x="211" y="149"/>
                    </a:lnTo>
                    <a:lnTo>
                      <a:pt x="208" y="149"/>
                    </a:lnTo>
                    <a:lnTo>
                      <a:pt x="204" y="134"/>
                    </a:lnTo>
                    <a:lnTo>
                      <a:pt x="204" y="129"/>
                    </a:lnTo>
                    <a:lnTo>
                      <a:pt x="203" y="129"/>
                    </a:lnTo>
                    <a:lnTo>
                      <a:pt x="199" y="131"/>
                    </a:lnTo>
                    <a:lnTo>
                      <a:pt x="193" y="124"/>
                    </a:lnTo>
                    <a:lnTo>
                      <a:pt x="189" y="127"/>
                    </a:lnTo>
                    <a:lnTo>
                      <a:pt x="180" y="127"/>
                    </a:lnTo>
                    <a:lnTo>
                      <a:pt x="172" y="134"/>
                    </a:lnTo>
                    <a:lnTo>
                      <a:pt x="168" y="141"/>
                    </a:lnTo>
                    <a:lnTo>
                      <a:pt x="164" y="141"/>
                    </a:lnTo>
                    <a:lnTo>
                      <a:pt x="161" y="138"/>
                    </a:lnTo>
                    <a:lnTo>
                      <a:pt x="161" y="136"/>
                    </a:lnTo>
                    <a:lnTo>
                      <a:pt x="160" y="136"/>
                    </a:lnTo>
                    <a:lnTo>
                      <a:pt x="160" y="135"/>
                    </a:lnTo>
                    <a:lnTo>
                      <a:pt x="161" y="134"/>
                    </a:lnTo>
                    <a:lnTo>
                      <a:pt x="161" y="129"/>
                    </a:lnTo>
                    <a:lnTo>
                      <a:pt x="158" y="128"/>
                    </a:lnTo>
                    <a:lnTo>
                      <a:pt x="158" y="125"/>
                    </a:lnTo>
                    <a:lnTo>
                      <a:pt x="157" y="121"/>
                    </a:lnTo>
                    <a:lnTo>
                      <a:pt x="154" y="118"/>
                    </a:lnTo>
                    <a:lnTo>
                      <a:pt x="140" y="85"/>
                    </a:lnTo>
                    <a:lnTo>
                      <a:pt x="129" y="89"/>
                    </a:lnTo>
                    <a:lnTo>
                      <a:pt x="119" y="94"/>
                    </a:lnTo>
                    <a:lnTo>
                      <a:pt x="111" y="97"/>
                    </a:lnTo>
                    <a:lnTo>
                      <a:pt x="105" y="94"/>
                    </a:lnTo>
                    <a:lnTo>
                      <a:pt x="97" y="76"/>
                    </a:lnTo>
                    <a:lnTo>
                      <a:pt x="95" y="75"/>
                    </a:lnTo>
                    <a:lnTo>
                      <a:pt x="94" y="75"/>
                    </a:lnTo>
                    <a:lnTo>
                      <a:pt x="87" y="76"/>
                    </a:lnTo>
                    <a:lnTo>
                      <a:pt x="79" y="79"/>
                    </a:lnTo>
                    <a:lnTo>
                      <a:pt x="74" y="83"/>
                    </a:lnTo>
                    <a:lnTo>
                      <a:pt x="72" y="82"/>
                    </a:lnTo>
                    <a:lnTo>
                      <a:pt x="69" y="82"/>
                    </a:lnTo>
                    <a:lnTo>
                      <a:pt x="65" y="76"/>
                    </a:lnTo>
                    <a:lnTo>
                      <a:pt x="67" y="69"/>
                    </a:lnTo>
                    <a:lnTo>
                      <a:pt x="69" y="69"/>
                    </a:lnTo>
                    <a:lnTo>
                      <a:pt x="51" y="64"/>
                    </a:lnTo>
                    <a:lnTo>
                      <a:pt x="46" y="64"/>
                    </a:lnTo>
                    <a:lnTo>
                      <a:pt x="45" y="65"/>
                    </a:lnTo>
                    <a:lnTo>
                      <a:pt x="43" y="65"/>
                    </a:lnTo>
                    <a:lnTo>
                      <a:pt x="14" y="78"/>
                    </a:lnTo>
                    <a:lnTo>
                      <a:pt x="2" y="81"/>
                    </a:lnTo>
                    <a:lnTo>
                      <a:pt x="0" y="81"/>
                    </a:lnTo>
                    <a:lnTo>
                      <a:pt x="2" y="79"/>
                    </a:lnTo>
                    <a:lnTo>
                      <a:pt x="2" y="74"/>
                    </a:lnTo>
                    <a:lnTo>
                      <a:pt x="7" y="61"/>
                    </a:lnTo>
                    <a:lnTo>
                      <a:pt x="13" y="58"/>
                    </a:lnTo>
                    <a:lnTo>
                      <a:pt x="17" y="61"/>
                    </a:lnTo>
                    <a:lnTo>
                      <a:pt x="26" y="58"/>
                    </a:lnTo>
                    <a:lnTo>
                      <a:pt x="30" y="58"/>
                    </a:lnTo>
                    <a:lnTo>
                      <a:pt x="30" y="50"/>
                    </a:lnTo>
                    <a:lnTo>
                      <a:pt x="31" y="39"/>
                    </a:lnTo>
                    <a:lnTo>
                      <a:pt x="45" y="2"/>
                    </a:lnTo>
                    <a:lnTo>
                      <a:pt x="46" y="2"/>
                    </a:lnTo>
                    <a:lnTo>
                      <a:pt x="46" y="1"/>
                    </a:lnTo>
                    <a:lnTo>
                      <a:pt x="48" y="1"/>
                    </a:lnTo>
                    <a:lnTo>
                      <a:pt x="49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84" name="Freeform 5237">
                <a:extLst>
                  <a:ext uri="{FF2B5EF4-FFF2-40B4-BE49-F238E27FC236}">
                    <a16:creationId xmlns:a16="http://schemas.microsoft.com/office/drawing/2014/main" id="{1E352D1B-B5D9-F47F-EBA7-A594901301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7" y="2707"/>
                <a:ext cx="38" cy="74"/>
              </a:xfrm>
              <a:custGeom>
                <a:avLst/>
                <a:gdLst>
                  <a:gd name="T0" fmla="*/ 102 w 153"/>
                  <a:gd name="T1" fmla="*/ 0 h 298"/>
                  <a:gd name="T2" fmla="*/ 96 w 153"/>
                  <a:gd name="T3" fmla="*/ 16 h 298"/>
                  <a:gd name="T4" fmla="*/ 79 w 153"/>
                  <a:gd name="T5" fmla="*/ 26 h 298"/>
                  <a:gd name="T6" fmla="*/ 75 w 153"/>
                  <a:gd name="T7" fmla="*/ 32 h 298"/>
                  <a:gd name="T8" fmla="*/ 74 w 153"/>
                  <a:gd name="T9" fmla="*/ 44 h 298"/>
                  <a:gd name="T10" fmla="*/ 82 w 153"/>
                  <a:gd name="T11" fmla="*/ 62 h 298"/>
                  <a:gd name="T12" fmla="*/ 85 w 153"/>
                  <a:gd name="T13" fmla="*/ 72 h 298"/>
                  <a:gd name="T14" fmla="*/ 85 w 153"/>
                  <a:gd name="T15" fmla="*/ 74 h 298"/>
                  <a:gd name="T16" fmla="*/ 86 w 153"/>
                  <a:gd name="T17" fmla="*/ 78 h 298"/>
                  <a:gd name="T18" fmla="*/ 81 w 153"/>
                  <a:gd name="T19" fmla="*/ 85 h 298"/>
                  <a:gd name="T20" fmla="*/ 72 w 153"/>
                  <a:gd name="T21" fmla="*/ 85 h 298"/>
                  <a:gd name="T22" fmla="*/ 59 w 153"/>
                  <a:gd name="T23" fmla="*/ 87 h 298"/>
                  <a:gd name="T24" fmla="*/ 60 w 153"/>
                  <a:gd name="T25" fmla="*/ 90 h 298"/>
                  <a:gd name="T26" fmla="*/ 46 w 153"/>
                  <a:gd name="T27" fmla="*/ 118 h 298"/>
                  <a:gd name="T28" fmla="*/ 42 w 153"/>
                  <a:gd name="T29" fmla="*/ 121 h 298"/>
                  <a:gd name="T30" fmla="*/ 25 w 153"/>
                  <a:gd name="T31" fmla="*/ 111 h 298"/>
                  <a:gd name="T32" fmla="*/ 29 w 153"/>
                  <a:gd name="T33" fmla="*/ 118 h 298"/>
                  <a:gd name="T34" fmla="*/ 28 w 153"/>
                  <a:gd name="T35" fmla="*/ 138 h 298"/>
                  <a:gd name="T36" fmla="*/ 25 w 153"/>
                  <a:gd name="T37" fmla="*/ 144 h 298"/>
                  <a:gd name="T38" fmla="*/ 18 w 153"/>
                  <a:gd name="T39" fmla="*/ 164 h 298"/>
                  <a:gd name="T40" fmla="*/ 21 w 153"/>
                  <a:gd name="T41" fmla="*/ 167 h 298"/>
                  <a:gd name="T42" fmla="*/ 36 w 153"/>
                  <a:gd name="T43" fmla="*/ 166 h 298"/>
                  <a:gd name="T44" fmla="*/ 36 w 153"/>
                  <a:gd name="T45" fmla="*/ 173 h 298"/>
                  <a:gd name="T46" fmla="*/ 32 w 153"/>
                  <a:gd name="T47" fmla="*/ 175 h 298"/>
                  <a:gd name="T48" fmla="*/ 12 w 153"/>
                  <a:gd name="T49" fmla="*/ 197 h 298"/>
                  <a:gd name="T50" fmla="*/ 5 w 153"/>
                  <a:gd name="T51" fmla="*/ 201 h 298"/>
                  <a:gd name="T52" fmla="*/ 1 w 153"/>
                  <a:gd name="T53" fmla="*/ 204 h 298"/>
                  <a:gd name="T54" fmla="*/ 8 w 153"/>
                  <a:gd name="T55" fmla="*/ 208 h 298"/>
                  <a:gd name="T56" fmla="*/ 15 w 153"/>
                  <a:gd name="T57" fmla="*/ 212 h 298"/>
                  <a:gd name="T58" fmla="*/ 18 w 153"/>
                  <a:gd name="T59" fmla="*/ 216 h 298"/>
                  <a:gd name="T60" fmla="*/ 25 w 153"/>
                  <a:gd name="T61" fmla="*/ 221 h 298"/>
                  <a:gd name="T62" fmla="*/ 36 w 153"/>
                  <a:gd name="T63" fmla="*/ 223 h 298"/>
                  <a:gd name="T64" fmla="*/ 50 w 153"/>
                  <a:gd name="T65" fmla="*/ 224 h 298"/>
                  <a:gd name="T66" fmla="*/ 53 w 153"/>
                  <a:gd name="T67" fmla="*/ 228 h 298"/>
                  <a:gd name="T68" fmla="*/ 59 w 153"/>
                  <a:gd name="T69" fmla="*/ 230 h 298"/>
                  <a:gd name="T70" fmla="*/ 68 w 153"/>
                  <a:gd name="T71" fmla="*/ 231 h 298"/>
                  <a:gd name="T72" fmla="*/ 71 w 153"/>
                  <a:gd name="T73" fmla="*/ 234 h 298"/>
                  <a:gd name="T74" fmla="*/ 49 w 153"/>
                  <a:gd name="T75" fmla="*/ 259 h 298"/>
                  <a:gd name="T76" fmla="*/ 53 w 153"/>
                  <a:gd name="T77" fmla="*/ 271 h 298"/>
                  <a:gd name="T78" fmla="*/ 57 w 153"/>
                  <a:gd name="T79" fmla="*/ 275 h 298"/>
                  <a:gd name="T80" fmla="*/ 71 w 153"/>
                  <a:gd name="T81" fmla="*/ 276 h 298"/>
                  <a:gd name="T82" fmla="*/ 78 w 153"/>
                  <a:gd name="T83" fmla="*/ 288 h 298"/>
                  <a:gd name="T84" fmla="*/ 91 w 153"/>
                  <a:gd name="T85" fmla="*/ 298 h 298"/>
                  <a:gd name="T86" fmla="*/ 103 w 153"/>
                  <a:gd name="T87" fmla="*/ 297 h 298"/>
                  <a:gd name="T88" fmla="*/ 138 w 153"/>
                  <a:gd name="T89" fmla="*/ 295 h 2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53" h="298">
                    <a:moveTo>
                      <a:pt x="103" y="0"/>
                    </a:moveTo>
                    <a:lnTo>
                      <a:pt x="102" y="0"/>
                    </a:lnTo>
                    <a:lnTo>
                      <a:pt x="100" y="5"/>
                    </a:lnTo>
                    <a:lnTo>
                      <a:pt x="96" y="16"/>
                    </a:lnTo>
                    <a:lnTo>
                      <a:pt x="92" y="23"/>
                    </a:lnTo>
                    <a:lnTo>
                      <a:pt x="79" y="26"/>
                    </a:lnTo>
                    <a:lnTo>
                      <a:pt x="75" y="30"/>
                    </a:lnTo>
                    <a:lnTo>
                      <a:pt x="75" y="32"/>
                    </a:lnTo>
                    <a:lnTo>
                      <a:pt x="74" y="40"/>
                    </a:lnTo>
                    <a:lnTo>
                      <a:pt x="74" y="44"/>
                    </a:lnTo>
                    <a:lnTo>
                      <a:pt x="81" y="61"/>
                    </a:lnTo>
                    <a:lnTo>
                      <a:pt x="82" y="62"/>
                    </a:lnTo>
                    <a:lnTo>
                      <a:pt x="85" y="71"/>
                    </a:lnTo>
                    <a:lnTo>
                      <a:pt x="85" y="72"/>
                    </a:lnTo>
                    <a:lnTo>
                      <a:pt x="84" y="72"/>
                    </a:lnTo>
                    <a:lnTo>
                      <a:pt x="85" y="74"/>
                    </a:lnTo>
                    <a:lnTo>
                      <a:pt x="85" y="75"/>
                    </a:lnTo>
                    <a:lnTo>
                      <a:pt x="86" y="78"/>
                    </a:lnTo>
                    <a:lnTo>
                      <a:pt x="86" y="79"/>
                    </a:lnTo>
                    <a:lnTo>
                      <a:pt x="81" y="85"/>
                    </a:lnTo>
                    <a:lnTo>
                      <a:pt x="76" y="86"/>
                    </a:lnTo>
                    <a:lnTo>
                      <a:pt x="72" y="85"/>
                    </a:lnTo>
                    <a:lnTo>
                      <a:pt x="66" y="85"/>
                    </a:lnTo>
                    <a:lnTo>
                      <a:pt x="59" y="87"/>
                    </a:lnTo>
                    <a:lnTo>
                      <a:pt x="59" y="89"/>
                    </a:lnTo>
                    <a:lnTo>
                      <a:pt x="60" y="90"/>
                    </a:lnTo>
                    <a:lnTo>
                      <a:pt x="57" y="104"/>
                    </a:lnTo>
                    <a:lnTo>
                      <a:pt x="46" y="118"/>
                    </a:lnTo>
                    <a:lnTo>
                      <a:pt x="43" y="120"/>
                    </a:lnTo>
                    <a:lnTo>
                      <a:pt x="42" y="121"/>
                    </a:lnTo>
                    <a:lnTo>
                      <a:pt x="39" y="118"/>
                    </a:lnTo>
                    <a:lnTo>
                      <a:pt x="25" y="111"/>
                    </a:lnTo>
                    <a:lnTo>
                      <a:pt x="26" y="113"/>
                    </a:lnTo>
                    <a:lnTo>
                      <a:pt x="29" y="118"/>
                    </a:lnTo>
                    <a:lnTo>
                      <a:pt x="32" y="134"/>
                    </a:lnTo>
                    <a:lnTo>
                      <a:pt x="28" y="138"/>
                    </a:lnTo>
                    <a:lnTo>
                      <a:pt x="25" y="142"/>
                    </a:lnTo>
                    <a:lnTo>
                      <a:pt x="25" y="144"/>
                    </a:lnTo>
                    <a:lnTo>
                      <a:pt x="19" y="156"/>
                    </a:lnTo>
                    <a:lnTo>
                      <a:pt x="18" y="164"/>
                    </a:lnTo>
                    <a:lnTo>
                      <a:pt x="18" y="167"/>
                    </a:lnTo>
                    <a:lnTo>
                      <a:pt x="21" y="167"/>
                    </a:lnTo>
                    <a:lnTo>
                      <a:pt x="28" y="166"/>
                    </a:lnTo>
                    <a:lnTo>
                      <a:pt x="36" y="166"/>
                    </a:lnTo>
                    <a:lnTo>
                      <a:pt x="38" y="168"/>
                    </a:lnTo>
                    <a:lnTo>
                      <a:pt x="36" y="173"/>
                    </a:lnTo>
                    <a:lnTo>
                      <a:pt x="35" y="174"/>
                    </a:lnTo>
                    <a:lnTo>
                      <a:pt x="32" y="175"/>
                    </a:lnTo>
                    <a:lnTo>
                      <a:pt x="24" y="182"/>
                    </a:lnTo>
                    <a:lnTo>
                      <a:pt x="12" y="197"/>
                    </a:lnTo>
                    <a:lnTo>
                      <a:pt x="7" y="199"/>
                    </a:lnTo>
                    <a:lnTo>
                      <a:pt x="5" y="201"/>
                    </a:lnTo>
                    <a:lnTo>
                      <a:pt x="0" y="201"/>
                    </a:lnTo>
                    <a:lnTo>
                      <a:pt x="1" y="204"/>
                    </a:lnTo>
                    <a:lnTo>
                      <a:pt x="7" y="208"/>
                    </a:lnTo>
                    <a:lnTo>
                      <a:pt x="8" y="208"/>
                    </a:lnTo>
                    <a:lnTo>
                      <a:pt x="12" y="211"/>
                    </a:lnTo>
                    <a:lnTo>
                      <a:pt x="15" y="212"/>
                    </a:lnTo>
                    <a:lnTo>
                      <a:pt x="16" y="216"/>
                    </a:lnTo>
                    <a:lnTo>
                      <a:pt x="18" y="216"/>
                    </a:lnTo>
                    <a:lnTo>
                      <a:pt x="24" y="220"/>
                    </a:lnTo>
                    <a:lnTo>
                      <a:pt x="25" y="221"/>
                    </a:lnTo>
                    <a:lnTo>
                      <a:pt x="28" y="221"/>
                    </a:lnTo>
                    <a:lnTo>
                      <a:pt x="36" y="223"/>
                    </a:lnTo>
                    <a:lnTo>
                      <a:pt x="50" y="223"/>
                    </a:lnTo>
                    <a:lnTo>
                      <a:pt x="50" y="224"/>
                    </a:lnTo>
                    <a:lnTo>
                      <a:pt x="52" y="226"/>
                    </a:lnTo>
                    <a:lnTo>
                      <a:pt x="53" y="228"/>
                    </a:lnTo>
                    <a:lnTo>
                      <a:pt x="57" y="231"/>
                    </a:lnTo>
                    <a:lnTo>
                      <a:pt x="59" y="230"/>
                    </a:lnTo>
                    <a:lnTo>
                      <a:pt x="63" y="228"/>
                    </a:lnTo>
                    <a:lnTo>
                      <a:pt x="68" y="231"/>
                    </a:lnTo>
                    <a:lnTo>
                      <a:pt x="71" y="233"/>
                    </a:lnTo>
                    <a:lnTo>
                      <a:pt x="71" y="234"/>
                    </a:lnTo>
                    <a:lnTo>
                      <a:pt x="64" y="245"/>
                    </a:lnTo>
                    <a:lnTo>
                      <a:pt x="49" y="259"/>
                    </a:lnTo>
                    <a:lnTo>
                      <a:pt x="52" y="269"/>
                    </a:lnTo>
                    <a:lnTo>
                      <a:pt x="53" y="271"/>
                    </a:lnTo>
                    <a:lnTo>
                      <a:pt x="54" y="273"/>
                    </a:lnTo>
                    <a:lnTo>
                      <a:pt x="57" y="275"/>
                    </a:lnTo>
                    <a:lnTo>
                      <a:pt x="67" y="275"/>
                    </a:lnTo>
                    <a:lnTo>
                      <a:pt x="71" y="276"/>
                    </a:lnTo>
                    <a:lnTo>
                      <a:pt x="76" y="283"/>
                    </a:lnTo>
                    <a:lnTo>
                      <a:pt x="78" y="288"/>
                    </a:lnTo>
                    <a:lnTo>
                      <a:pt x="89" y="297"/>
                    </a:lnTo>
                    <a:lnTo>
                      <a:pt x="91" y="298"/>
                    </a:lnTo>
                    <a:lnTo>
                      <a:pt x="92" y="298"/>
                    </a:lnTo>
                    <a:lnTo>
                      <a:pt x="103" y="297"/>
                    </a:lnTo>
                    <a:lnTo>
                      <a:pt x="128" y="297"/>
                    </a:lnTo>
                    <a:lnTo>
                      <a:pt x="138" y="295"/>
                    </a:lnTo>
                    <a:lnTo>
                      <a:pt x="153" y="29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85" name="Freeform 5238">
                <a:extLst>
                  <a:ext uri="{FF2B5EF4-FFF2-40B4-BE49-F238E27FC236}">
                    <a16:creationId xmlns:a16="http://schemas.microsoft.com/office/drawing/2014/main" id="{0F7DE0AF-3945-7223-679A-E0670040E8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6" y="2743"/>
                <a:ext cx="45" cy="13"/>
              </a:xfrm>
              <a:custGeom>
                <a:avLst/>
                <a:gdLst>
                  <a:gd name="T0" fmla="*/ 180 w 180"/>
                  <a:gd name="T1" fmla="*/ 53 h 53"/>
                  <a:gd name="T2" fmla="*/ 178 w 180"/>
                  <a:gd name="T3" fmla="*/ 51 h 53"/>
                  <a:gd name="T4" fmla="*/ 178 w 180"/>
                  <a:gd name="T5" fmla="*/ 27 h 53"/>
                  <a:gd name="T6" fmla="*/ 177 w 180"/>
                  <a:gd name="T7" fmla="*/ 26 h 53"/>
                  <a:gd name="T8" fmla="*/ 177 w 180"/>
                  <a:gd name="T9" fmla="*/ 24 h 53"/>
                  <a:gd name="T10" fmla="*/ 173 w 180"/>
                  <a:gd name="T11" fmla="*/ 22 h 53"/>
                  <a:gd name="T12" fmla="*/ 172 w 180"/>
                  <a:gd name="T13" fmla="*/ 19 h 53"/>
                  <a:gd name="T14" fmla="*/ 165 w 180"/>
                  <a:gd name="T15" fmla="*/ 12 h 53"/>
                  <a:gd name="T16" fmla="*/ 163 w 180"/>
                  <a:gd name="T17" fmla="*/ 12 h 53"/>
                  <a:gd name="T18" fmla="*/ 156 w 180"/>
                  <a:gd name="T19" fmla="*/ 22 h 53"/>
                  <a:gd name="T20" fmla="*/ 155 w 180"/>
                  <a:gd name="T21" fmla="*/ 23 h 53"/>
                  <a:gd name="T22" fmla="*/ 155 w 180"/>
                  <a:gd name="T23" fmla="*/ 24 h 53"/>
                  <a:gd name="T24" fmla="*/ 146 w 180"/>
                  <a:gd name="T25" fmla="*/ 24 h 53"/>
                  <a:gd name="T26" fmla="*/ 144 w 180"/>
                  <a:gd name="T27" fmla="*/ 27 h 53"/>
                  <a:gd name="T28" fmla="*/ 137 w 180"/>
                  <a:gd name="T29" fmla="*/ 30 h 53"/>
                  <a:gd name="T30" fmla="*/ 135 w 180"/>
                  <a:gd name="T31" fmla="*/ 30 h 53"/>
                  <a:gd name="T32" fmla="*/ 114 w 180"/>
                  <a:gd name="T33" fmla="*/ 23 h 53"/>
                  <a:gd name="T34" fmla="*/ 111 w 180"/>
                  <a:gd name="T35" fmla="*/ 23 h 53"/>
                  <a:gd name="T36" fmla="*/ 110 w 180"/>
                  <a:gd name="T37" fmla="*/ 27 h 53"/>
                  <a:gd name="T38" fmla="*/ 106 w 180"/>
                  <a:gd name="T39" fmla="*/ 31 h 53"/>
                  <a:gd name="T40" fmla="*/ 102 w 180"/>
                  <a:gd name="T41" fmla="*/ 31 h 53"/>
                  <a:gd name="T42" fmla="*/ 98 w 180"/>
                  <a:gd name="T43" fmla="*/ 30 h 53"/>
                  <a:gd name="T44" fmla="*/ 93 w 180"/>
                  <a:gd name="T45" fmla="*/ 24 h 53"/>
                  <a:gd name="T46" fmla="*/ 91 w 180"/>
                  <a:gd name="T47" fmla="*/ 23 h 53"/>
                  <a:gd name="T48" fmla="*/ 89 w 180"/>
                  <a:gd name="T49" fmla="*/ 23 h 53"/>
                  <a:gd name="T50" fmla="*/ 64 w 180"/>
                  <a:gd name="T51" fmla="*/ 16 h 53"/>
                  <a:gd name="T52" fmla="*/ 51 w 180"/>
                  <a:gd name="T53" fmla="*/ 9 h 53"/>
                  <a:gd name="T54" fmla="*/ 51 w 180"/>
                  <a:gd name="T55" fmla="*/ 5 h 53"/>
                  <a:gd name="T56" fmla="*/ 50 w 180"/>
                  <a:gd name="T57" fmla="*/ 2 h 53"/>
                  <a:gd name="T58" fmla="*/ 47 w 180"/>
                  <a:gd name="T59" fmla="*/ 2 h 53"/>
                  <a:gd name="T60" fmla="*/ 44 w 180"/>
                  <a:gd name="T61" fmla="*/ 0 h 53"/>
                  <a:gd name="T62" fmla="*/ 36 w 180"/>
                  <a:gd name="T63" fmla="*/ 0 h 53"/>
                  <a:gd name="T64" fmla="*/ 35 w 180"/>
                  <a:gd name="T65" fmla="*/ 1 h 53"/>
                  <a:gd name="T66" fmla="*/ 33 w 180"/>
                  <a:gd name="T67" fmla="*/ 1 h 53"/>
                  <a:gd name="T68" fmla="*/ 25 w 180"/>
                  <a:gd name="T69" fmla="*/ 9 h 53"/>
                  <a:gd name="T70" fmla="*/ 22 w 180"/>
                  <a:gd name="T71" fmla="*/ 15 h 53"/>
                  <a:gd name="T72" fmla="*/ 0 w 180"/>
                  <a:gd name="T73" fmla="*/ 37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80" h="53">
                    <a:moveTo>
                      <a:pt x="180" y="53"/>
                    </a:moveTo>
                    <a:lnTo>
                      <a:pt x="178" y="51"/>
                    </a:lnTo>
                    <a:lnTo>
                      <a:pt x="178" y="27"/>
                    </a:lnTo>
                    <a:lnTo>
                      <a:pt x="177" y="26"/>
                    </a:lnTo>
                    <a:lnTo>
                      <a:pt x="177" y="24"/>
                    </a:lnTo>
                    <a:lnTo>
                      <a:pt x="173" y="22"/>
                    </a:lnTo>
                    <a:lnTo>
                      <a:pt x="172" y="19"/>
                    </a:lnTo>
                    <a:lnTo>
                      <a:pt x="165" y="12"/>
                    </a:lnTo>
                    <a:lnTo>
                      <a:pt x="163" y="12"/>
                    </a:lnTo>
                    <a:lnTo>
                      <a:pt x="156" y="22"/>
                    </a:lnTo>
                    <a:lnTo>
                      <a:pt x="155" y="23"/>
                    </a:lnTo>
                    <a:lnTo>
                      <a:pt x="155" y="24"/>
                    </a:lnTo>
                    <a:lnTo>
                      <a:pt x="146" y="24"/>
                    </a:lnTo>
                    <a:lnTo>
                      <a:pt x="144" y="27"/>
                    </a:lnTo>
                    <a:lnTo>
                      <a:pt x="137" y="30"/>
                    </a:lnTo>
                    <a:lnTo>
                      <a:pt x="135" y="30"/>
                    </a:lnTo>
                    <a:lnTo>
                      <a:pt x="114" y="23"/>
                    </a:lnTo>
                    <a:lnTo>
                      <a:pt x="111" y="23"/>
                    </a:lnTo>
                    <a:lnTo>
                      <a:pt x="110" y="27"/>
                    </a:lnTo>
                    <a:lnTo>
                      <a:pt x="106" y="31"/>
                    </a:lnTo>
                    <a:lnTo>
                      <a:pt x="102" y="31"/>
                    </a:lnTo>
                    <a:lnTo>
                      <a:pt x="98" y="30"/>
                    </a:lnTo>
                    <a:lnTo>
                      <a:pt x="93" y="24"/>
                    </a:lnTo>
                    <a:lnTo>
                      <a:pt x="91" y="23"/>
                    </a:lnTo>
                    <a:lnTo>
                      <a:pt x="89" y="23"/>
                    </a:lnTo>
                    <a:lnTo>
                      <a:pt x="64" y="16"/>
                    </a:lnTo>
                    <a:lnTo>
                      <a:pt x="51" y="9"/>
                    </a:lnTo>
                    <a:lnTo>
                      <a:pt x="51" y="5"/>
                    </a:lnTo>
                    <a:lnTo>
                      <a:pt x="50" y="2"/>
                    </a:lnTo>
                    <a:lnTo>
                      <a:pt x="47" y="2"/>
                    </a:lnTo>
                    <a:lnTo>
                      <a:pt x="44" y="0"/>
                    </a:lnTo>
                    <a:lnTo>
                      <a:pt x="36" y="0"/>
                    </a:lnTo>
                    <a:lnTo>
                      <a:pt x="35" y="1"/>
                    </a:lnTo>
                    <a:lnTo>
                      <a:pt x="33" y="1"/>
                    </a:lnTo>
                    <a:lnTo>
                      <a:pt x="25" y="9"/>
                    </a:lnTo>
                    <a:lnTo>
                      <a:pt x="22" y="15"/>
                    </a:lnTo>
                    <a:lnTo>
                      <a:pt x="0" y="3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86" name="Freeform 5239">
                <a:extLst>
                  <a:ext uri="{FF2B5EF4-FFF2-40B4-BE49-F238E27FC236}">
                    <a16:creationId xmlns:a16="http://schemas.microsoft.com/office/drawing/2014/main" id="{F6577B3A-E832-47B9-3661-2754540005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1" y="2752"/>
                <a:ext cx="27" cy="22"/>
              </a:xfrm>
              <a:custGeom>
                <a:avLst/>
                <a:gdLst>
                  <a:gd name="T0" fmla="*/ 0 w 109"/>
                  <a:gd name="T1" fmla="*/ 87 h 88"/>
                  <a:gd name="T2" fmla="*/ 0 w 109"/>
                  <a:gd name="T3" fmla="*/ 85 h 88"/>
                  <a:gd name="T4" fmla="*/ 2 w 109"/>
                  <a:gd name="T5" fmla="*/ 84 h 88"/>
                  <a:gd name="T6" fmla="*/ 6 w 109"/>
                  <a:gd name="T7" fmla="*/ 77 h 88"/>
                  <a:gd name="T8" fmla="*/ 11 w 109"/>
                  <a:gd name="T9" fmla="*/ 73 h 88"/>
                  <a:gd name="T10" fmla="*/ 27 w 109"/>
                  <a:gd name="T11" fmla="*/ 63 h 88"/>
                  <a:gd name="T12" fmla="*/ 27 w 109"/>
                  <a:gd name="T13" fmla="*/ 66 h 88"/>
                  <a:gd name="T14" fmla="*/ 38 w 109"/>
                  <a:gd name="T15" fmla="*/ 85 h 88"/>
                  <a:gd name="T16" fmla="*/ 41 w 109"/>
                  <a:gd name="T17" fmla="*/ 87 h 88"/>
                  <a:gd name="T18" fmla="*/ 52 w 109"/>
                  <a:gd name="T19" fmla="*/ 83 h 88"/>
                  <a:gd name="T20" fmla="*/ 56 w 109"/>
                  <a:gd name="T21" fmla="*/ 87 h 88"/>
                  <a:gd name="T22" fmla="*/ 60 w 109"/>
                  <a:gd name="T23" fmla="*/ 88 h 88"/>
                  <a:gd name="T24" fmla="*/ 62 w 109"/>
                  <a:gd name="T25" fmla="*/ 88 h 88"/>
                  <a:gd name="T26" fmla="*/ 67 w 109"/>
                  <a:gd name="T27" fmla="*/ 84 h 88"/>
                  <a:gd name="T28" fmla="*/ 70 w 109"/>
                  <a:gd name="T29" fmla="*/ 80 h 88"/>
                  <a:gd name="T30" fmla="*/ 70 w 109"/>
                  <a:gd name="T31" fmla="*/ 76 h 88"/>
                  <a:gd name="T32" fmla="*/ 74 w 109"/>
                  <a:gd name="T33" fmla="*/ 71 h 88"/>
                  <a:gd name="T34" fmla="*/ 78 w 109"/>
                  <a:gd name="T35" fmla="*/ 71 h 88"/>
                  <a:gd name="T36" fmla="*/ 78 w 109"/>
                  <a:gd name="T37" fmla="*/ 63 h 88"/>
                  <a:gd name="T38" fmla="*/ 74 w 109"/>
                  <a:gd name="T39" fmla="*/ 54 h 88"/>
                  <a:gd name="T40" fmla="*/ 78 w 109"/>
                  <a:gd name="T41" fmla="*/ 45 h 88"/>
                  <a:gd name="T42" fmla="*/ 81 w 109"/>
                  <a:gd name="T43" fmla="*/ 45 h 88"/>
                  <a:gd name="T44" fmla="*/ 95 w 109"/>
                  <a:gd name="T45" fmla="*/ 40 h 88"/>
                  <a:gd name="T46" fmla="*/ 109 w 109"/>
                  <a:gd name="T47" fmla="*/ 32 h 88"/>
                  <a:gd name="T48" fmla="*/ 109 w 109"/>
                  <a:gd name="T49" fmla="*/ 31 h 88"/>
                  <a:gd name="T50" fmla="*/ 108 w 109"/>
                  <a:gd name="T51" fmla="*/ 25 h 88"/>
                  <a:gd name="T52" fmla="*/ 108 w 109"/>
                  <a:gd name="T53" fmla="*/ 16 h 88"/>
                  <a:gd name="T54" fmla="*/ 109 w 109"/>
                  <a:gd name="T55" fmla="*/ 16 h 88"/>
                  <a:gd name="T56" fmla="*/ 109 w 109"/>
                  <a:gd name="T57" fmla="*/ 14 h 88"/>
                  <a:gd name="T58" fmla="*/ 105 w 109"/>
                  <a:gd name="T59" fmla="*/ 10 h 88"/>
                  <a:gd name="T60" fmla="*/ 101 w 109"/>
                  <a:gd name="T61" fmla="*/ 3 h 88"/>
                  <a:gd name="T62" fmla="*/ 101 w 109"/>
                  <a:gd name="T63" fmla="*/ 0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09" h="88">
                    <a:moveTo>
                      <a:pt x="0" y="87"/>
                    </a:moveTo>
                    <a:lnTo>
                      <a:pt x="0" y="85"/>
                    </a:lnTo>
                    <a:lnTo>
                      <a:pt x="2" y="84"/>
                    </a:lnTo>
                    <a:lnTo>
                      <a:pt x="6" y="77"/>
                    </a:lnTo>
                    <a:lnTo>
                      <a:pt x="11" y="73"/>
                    </a:lnTo>
                    <a:lnTo>
                      <a:pt x="27" y="63"/>
                    </a:lnTo>
                    <a:lnTo>
                      <a:pt x="27" y="66"/>
                    </a:lnTo>
                    <a:lnTo>
                      <a:pt x="38" y="85"/>
                    </a:lnTo>
                    <a:lnTo>
                      <a:pt x="41" y="87"/>
                    </a:lnTo>
                    <a:lnTo>
                      <a:pt x="52" y="83"/>
                    </a:lnTo>
                    <a:lnTo>
                      <a:pt x="56" y="87"/>
                    </a:lnTo>
                    <a:lnTo>
                      <a:pt x="60" y="88"/>
                    </a:lnTo>
                    <a:lnTo>
                      <a:pt x="62" y="88"/>
                    </a:lnTo>
                    <a:lnTo>
                      <a:pt x="67" y="84"/>
                    </a:lnTo>
                    <a:lnTo>
                      <a:pt x="70" y="80"/>
                    </a:lnTo>
                    <a:lnTo>
                      <a:pt x="70" y="76"/>
                    </a:lnTo>
                    <a:lnTo>
                      <a:pt x="74" y="71"/>
                    </a:lnTo>
                    <a:lnTo>
                      <a:pt x="78" y="71"/>
                    </a:lnTo>
                    <a:lnTo>
                      <a:pt x="78" y="63"/>
                    </a:lnTo>
                    <a:lnTo>
                      <a:pt x="74" y="54"/>
                    </a:lnTo>
                    <a:lnTo>
                      <a:pt x="78" y="45"/>
                    </a:lnTo>
                    <a:lnTo>
                      <a:pt x="81" y="45"/>
                    </a:lnTo>
                    <a:lnTo>
                      <a:pt x="95" y="40"/>
                    </a:lnTo>
                    <a:lnTo>
                      <a:pt x="109" y="32"/>
                    </a:lnTo>
                    <a:lnTo>
                      <a:pt x="109" y="31"/>
                    </a:lnTo>
                    <a:lnTo>
                      <a:pt x="108" y="25"/>
                    </a:lnTo>
                    <a:lnTo>
                      <a:pt x="108" y="16"/>
                    </a:lnTo>
                    <a:lnTo>
                      <a:pt x="109" y="16"/>
                    </a:lnTo>
                    <a:lnTo>
                      <a:pt x="109" y="14"/>
                    </a:lnTo>
                    <a:lnTo>
                      <a:pt x="105" y="10"/>
                    </a:lnTo>
                    <a:lnTo>
                      <a:pt x="101" y="3"/>
                    </a:lnTo>
                    <a:lnTo>
                      <a:pt x="101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87" name="Freeform 5240">
                <a:extLst>
                  <a:ext uri="{FF2B5EF4-FFF2-40B4-BE49-F238E27FC236}">
                    <a16:creationId xmlns:a16="http://schemas.microsoft.com/office/drawing/2014/main" id="{A0264D04-CEBE-76A9-AE95-E357688952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1" y="2648"/>
                <a:ext cx="70" cy="108"/>
              </a:xfrm>
              <a:custGeom>
                <a:avLst/>
                <a:gdLst>
                  <a:gd name="T0" fmla="*/ 256 w 280"/>
                  <a:gd name="T1" fmla="*/ 27 h 434"/>
                  <a:gd name="T2" fmla="*/ 266 w 280"/>
                  <a:gd name="T3" fmla="*/ 52 h 434"/>
                  <a:gd name="T4" fmla="*/ 239 w 280"/>
                  <a:gd name="T5" fmla="*/ 60 h 434"/>
                  <a:gd name="T6" fmla="*/ 229 w 280"/>
                  <a:gd name="T7" fmla="*/ 90 h 434"/>
                  <a:gd name="T8" fmla="*/ 233 w 280"/>
                  <a:gd name="T9" fmla="*/ 93 h 434"/>
                  <a:gd name="T10" fmla="*/ 237 w 280"/>
                  <a:gd name="T11" fmla="*/ 105 h 434"/>
                  <a:gd name="T12" fmla="*/ 240 w 280"/>
                  <a:gd name="T13" fmla="*/ 108 h 434"/>
                  <a:gd name="T14" fmla="*/ 243 w 280"/>
                  <a:gd name="T15" fmla="*/ 111 h 434"/>
                  <a:gd name="T16" fmla="*/ 247 w 280"/>
                  <a:gd name="T17" fmla="*/ 105 h 434"/>
                  <a:gd name="T18" fmla="*/ 250 w 280"/>
                  <a:gd name="T19" fmla="*/ 107 h 434"/>
                  <a:gd name="T20" fmla="*/ 280 w 280"/>
                  <a:gd name="T21" fmla="*/ 133 h 434"/>
                  <a:gd name="T22" fmla="*/ 264 w 280"/>
                  <a:gd name="T23" fmla="*/ 156 h 434"/>
                  <a:gd name="T24" fmla="*/ 237 w 280"/>
                  <a:gd name="T25" fmla="*/ 167 h 434"/>
                  <a:gd name="T26" fmla="*/ 206 w 280"/>
                  <a:gd name="T27" fmla="*/ 189 h 434"/>
                  <a:gd name="T28" fmla="*/ 195 w 280"/>
                  <a:gd name="T29" fmla="*/ 196 h 434"/>
                  <a:gd name="T30" fmla="*/ 173 w 280"/>
                  <a:gd name="T31" fmla="*/ 206 h 434"/>
                  <a:gd name="T32" fmla="*/ 141 w 280"/>
                  <a:gd name="T33" fmla="*/ 199 h 434"/>
                  <a:gd name="T34" fmla="*/ 128 w 280"/>
                  <a:gd name="T35" fmla="*/ 203 h 434"/>
                  <a:gd name="T36" fmla="*/ 117 w 280"/>
                  <a:gd name="T37" fmla="*/ 200 h 434"/>
                  <a:gd name="T38" fmla="*/ 113 w 280"/>
                  <a:gd name="T39" fmla="*/ 211 h 434"/>
                  <a:gd name="T40" fmla="*/ 107 w 280"/>
                  <a:gd name="T41" fmla="*/ 220 h 434"/>
                  <a:gd name="T42" fmla="*/ 100 w 280"/>
                  <a:gd name="T43" fmla="*/ 242 h 434"/>
                  <a:gd name="T44" fmla="*/ 98 w 280"/>
                  <a:gd name="T45" fmla="*/ 263 h 434"/>
                  <a:gd name="T46" fmla="*/ 103 w 280"/>
                  <a:gd name="T47" fmla="*/ 270 h 434"/>
                  <a:gd name="T48" fmla="*/ 109 w 280"/>
                  <a:gd name="T49" fmla="*/ 287 h 434"/>
                  <a:gd name="T50" fmla="*/ 113 w 280"/>
                  <a:gd name="T51" fmla="*/ 298 h 434"/>
                  <a:gd name="T52" fmla="*/ 117 w 280"/>
                  <a:gd name="T53" fmla="*/ 298 h 434"/>
                  <a:gd name="T54" fmla="*/ 120 w 280"/>
                  <a:gd name="T55" fmla="*/ 322 h 434"/>
                  <a:gd name="T56" fmla="*/ 100 w 280"/>
                  <a:gd name="T57" fmla="*/ 331 h 434"/>
                  <a:gd name="T58" fmla="*/ 96 w 280"/>
                  <a:gd name="T59" fmla="*/ 337 h 434"/>
                  <a:gd name="T60" fmla="*/ 99 w 280"/>
                  <a:gd name="T61" fmla="*/ 343 h 434"/>
                  <a:gd name="T62" fmla="*/ 103 w 280"/>
                  <a:gd name="T63" fmla="*/ 347 h 434"/>
                  <a:gd name="T64" fmla="*/ 114 w 280"/>
                  <a:gd name="T65" fmla="*/ 348 h 434"/>
                  <a:gd name="T66" fmla="*/ 113 w 280"/>
                  <a:gd name="T67" fmla="*/ 355 h 434"/>
                  <a:gd name="T68" fmla="*/ 92 w 280"/>
                  <a:gd name="T69" fmla="*/ 368 h 434"/>
                  <a:gd name="T70" fmla="*/ 74 w 280"/>
                  <a:gd name="T71" fmla="*/ 364 h 434"/>
                  <a:gd name="T72" fmla="*/ 70 w 280"/>
                  <a:gd name="T73" fmla="*/ 366 h 434"/>
                  <a:gd name="T74" fmla="*/ 65 w 280"/>
                  <a:gd name="T75" fmla="*/ 379 h 434"/>
                  <a:gd name="T76" fmla="*/ 53 w 280"/>
                  <a:gd name="T77" fmla="*/ 382 h 434"/>
                  <a:gd name="T78" fmla="*/ 22 w 280"/>
                  <a:gd name="T79" fmla="*/ 401 h 434"/>
                  <a:gd name="T80" fmla="*/ 17 w 280"/>
                  <a:gd name="T81" fmla="*/ 414 h 434"/>
                  <a:gd name="T82" fmla="*/ 12 w 280"/>
                  <a:gd name="T83" fmla="*/ 421 h 434"/>
                  <a:gd name="T84" fmla="*/ 7 w 280"/>
                  <a:gd name="T85" fmla="*/ 424 h 434"/>
                  <a:gd name="T86" fmla="*/ 2 w 280"/>
                  <a:gd name="T87" fmla="*/ 434 h 4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80" h="434">
                    <a:moveTo>
                      <a:pt x="229" y="0"/>
                    </a:moveTo>
                    <a:lnTo>
                      <a:pt x="249" y="21"/>
                    </a:lnTo>
                    <a:lnTo>
                      <a:pt x="256" y="27"/>
                    </a:lnTo>
                    <a:lnTo>
                      <a:pt x="272" y="37"/>
                    </a:lnTo>
                    <a:lnTo>
                      <a:pt x="272" y="38"/>
                    </a:lnTo>
                    <a:lnTo>
                      <a:pt x="266" y="52"/>
                    </a:lnTo>
                    <a:lnTo>
                      <a:pt x="256" y="63"/>
                    </a:lnTo>
                    <a:lnTo>
                      <a:pt x="246" y="63"/>
                    </a:lnTo>
                    <a:lnTo>
                      <a:pt x="239" y="60"/>
                    </a:lnTo>
                    <a:lnTo>
                      <a:pt x="235" y="63"/>
                    </a:lnTo>
                    <a:lnTo>
                      <a:pt x="232" y="66"/>
                    </a:lnTo>
                    <a:lnTo>
                      <a:pt x="229" y="90"/>
                    </a:lnTo>
                    <a:lnTo>
                      <a:pt x="229" y="91"/>
                    </a:lnTo>
                    <a:lnTo>
                      <a:pt x="230" y="93"/>
                    </a:lnTo>
                    <a:lnTo>
                      <a:pt x="233" y="93"/>
                    </a:lnTo>
                    <a:lnTo>
                      <a:pt x="233" y="94"/>
                    </a:lnTo>
                    <a:lnTo>
                      <a:pt x="236" y="103"/>
                    </a:lnTo>
                    <a:lnTo>
                      <a:pt x="237" y="105"/>
                    </a:lnTo>
                    <a:lnTo>
                      <a:pt x="237" y="108"/>
                    </a:lnTo>
                    <a:lnTo>
                      <a:pt x="239" y="110"/>
                    </a:lnTo>
                    <a:lnTo>
                      <a:pt x="240" y="108"/>
                    </a:lnTo>
                    <a:lnTo>
                      <a:pt x="242" y="108"/>
                    </a:lnTo>
                    <a:lnTo>
                      <a:pt x="243" y="110"/>
                    </a:lnTo>
                    <a:lnTo>
                      <a:pt x="243" y="111"/>
                    </a:lnTo>
                    <a:lnTo>
                      <a:pt x="244" y="107"/>
                    </a:lnTo>
                    <a:lnTo>
                      <a:pt x="246" y="105"/>
                    </a:lnTo>
                    <a:lnTo>
                      <a:pt x="247" y="105"/>
                    </a:lnTo>
                    <a:lnTo>
                      <a:pt x="247" y="104"/>
                    </a:lnTo>
                    <a:lnTo>
                      <a:pt x="250" y="105"/>
                    </a:lnTo>
                    <a:lnTo>
                      <a:pt x="250" y="107"/>
                    </a:lnTo>
                    <a:lnTo>
                      <a:pt x="279" y="130"/>
                    </a:lnTo>
                    <a:lnTo>
                      <a:pt x="280" y="130"/>
                    </a:lnTo>
                    <a:lnTo>
                      <a:pt x="280" y="133"/>
                    </a:lnTo>
                    <a:lnTo>
                      <a:pt x="271" y="143"/>
                    </a:lnTo>
                    <a:lnTo>
                      <a:pt x="264" y="154"/>
                    </a:lnTo>
                    <a:lnTo>
                      <a:pt x="264" y="156"/>
                    </a:lnTo>
                    <a:lnTo>
                      <a:pt x="251" y="160"/>
                    </a:lnTo>
                    <a:lnTo>
                      <a:pt x="239" y="167"/>
                    </a:lnTo>
                    <a:lnTo>
                      <a:pt x="237" y="167"/>
                    </a:lnTo>
                    <a:lnTo>
                      <a:pt x="233" y="172"/>
                    </a:lnTo>
                    <a:lnTo>
                      <a:pt x="222" y="185"/>
                    </a:lnTo>
                    <a:lnTo>
                      <a:pt x="206" y="189"/>
                    </a:lnTo>
                    <a:lnTo>
                      <a:pt x="205" y="189"/>
                    </a:lnTo>
                    <a:lnTo>
                      <a:pt x="202" y="192"/>
                    </a:lnTo>
                    <a:lnTo>
                      <a:pt x="195" y="196"/>
                    </a:lnTo>
                    <a:lnTo>
                      <a:pt x="187" y="206"/>
                    </a:lnTo>
                    <a:lnTo>
                      <a:pt x="186" y="210"/>
                    </a:lnTo>
                    <a:lnTo>
                      <a:pt x="173" y="206"/>
                    </a:lnTo>
                    <a:lnTo>
                      <a:pt x="153" y="203"/>
                    </a:lnTo>
                    <a:lnTo>
                      <a:pt x="151" y="203"/>
                    </a:lnTo>
                    <a:lnTo>
                      <a:pt x="141" y="199"/>
                    </a:lnTo>
                    <a:lnTo>
                      <a:pt x="131" y="199"/>
                    </a:lnTo>
                    <a:lnTo>
                      <a:pt x="131" y="200"/>
                    </a:lnTo>
                    <a:lnTo>
                      <a:pt x="128" y="203"/>
                    </a:lnTo>
                    <a:lnTo>
                      <a:pt x="126" y="201"/>
                    </a:lnTo>
                    <a:lnTo>
                      <a:pt x="120" y="197"/>
                    </a:lnTo>
                    <a:lnTo>
                      <a:pt x="117" y="200"/>
                    </a:lnTo>
                    <a:lnTo>
                      <a:pt x="117" y="201"/>
                    </a:lnTo>
                    <a:lnTo>
                      <a:pt x="114" y="207"/>
                    </a:lnTo>
                    <a:lnTo>
                      <a:pt x="113" y="211"/>
                    </a:lnTo>
                    <a:lnTo>
                      <a:pt x="113" y="213"/>
                    </a:lnTo>
                    <a:lnTo>
                      <a:pt x="109" y="218"/>
                    </a:lnTo>
                    <a:lnTo>
                      <a:pt x="107" y="220"/>
                    </a:lnTo>
                    <a:lnTo>
                      <a:pt x="106" y="220"/>
                    </a:lnTo>
                    <a:lnTo>
                      <a:pt x="100" y="225"/>
                    </a:lnTo>
                    <a:lnTo>
                      <a:pt x="100" y="242"/>
                    </a:lnTo>
                    <a:lnTo>
                      <a:pt x="102" y="246"/>
                    </a:lnTo>
                    <a:lnTo>
                      <a:pt x="102" y="248"/>
                    </a:lnTo>
                    <a:lnTo>
                      <a:pt x="98" y="263"/>
                    </a:lnTo>
                    <a:lnTo>
                      <a:pt x="98" y="269"/>
                    </a:lnTo>
                    <a:lnTo>
                      <a:pt x="100" y="269"/>
                    </a:lnTo>
                    <a:lnTo>
                      <a:pt x="103" y="270"/>
                    </a:lnTo>
                    <a:lnTo>
                      <a:pt x="106" y="273"/>
                    </a:lnTo>
                    <a:lnTo>
                      <a:pt x="107" y="276"/>
                    </a:lnTo>
                    <a:lnTo>
                      <a:pt x="109" y="287"/>
                    </a:lnTo>
                    <a:lnTo>
                      <a:pt x="109" y="292"/>
                    </a:lnTo>
                    <a:lnTo>
                      <a:pt x="110" y="295"/>
                    </a:lnTo>
                    <a:lnTo>
                      <a:pt x="113" y="298"/>
                    </a:lnTo>
                    <a:lnTo>
                      <a:pt x="114" y="298"/>
                    </a:lnTo>
                    <a:lnTo>
                      <a:pt x="117" y="297"/>
                    </a:lnTo>
                    <a:lnTo>
                      <a:pt x="117" y="298"/>
                    </a:lnTo>
                    <a:lnTo>
                      <a:pt x="119" y="305"/>
                    </a:lnTo>
                    <a:lnTo>
                      <a:pt x="120" y="309"/>
                    </a:lnTo>
                    <a:lnTo>
                      <a:pt x="120" y="322"/>
                    </a:lnTo>
                    <a:lnTo>
                      <a:pt x="119" y="323"/>
                    </a:lnTo>
                    <a:lnTo>
                      <a:pt x="102" y="330"/>
                    </a:lnTo>
                    <a:lnTo>
                      <a:pt x="100" y="331"/>
                    </a:lnTo>
                    <a:lnTo>
                      <a:pt x="98" y="333"/>
                    </a:lnTo>
                    <a:lnTo>
                      <a:pt x="98" y="336"/>
                    </a:lnTo>
                    <a:lnTo>
                      <a:pt x="96" y="337"/>
                    </a:lnTo>
                    <a:lnTo>
                      <a:pt x="98" y="338"/>
                    </a:lnTo>
                    <a:lnTo>
                      <a:pt x="98" y="341"/>
                    </a:lnTo>
                    <a:lnTo>
                      <a:pt x="99" y="343"/>
                    </a:lnTo>
                    <a:lnTo>
                      <a:pt x="100" y="345"/>
                    </a:lnTo>
                    <a:lnTo>
                      <a:pt x="102" y="345"/>
                    </a:lnTo>
                    <a:lnTo>
                      <a:pt x="103" y="347"/>
                    </a:lnTo>
                    <a:lnTo>
                      <a:pt x="112" y="347"/>
                    </a:lnTo>
                    <a:lnTo>
                      <a:pt x="113" y="348"/>
                    </a:lnTo>
                    <a:lnTo>
                      <a:pt x="114" y="348"/>
                    </a:lnTo>
                    <a:lnTo>
                      <a:pt x="114" y="351"/>
                    </a:lnTo>
                    <a:lnTo>
                      <a:pt x="113" y="354"/>
                    </a:lnTo>
                    <a:lnTo>
                      <a:pt x="113" y="355"/>
                    </a:lnTo>
                    <a:lnTo>
                      <a:pt x="110" y="358"/>
                    </a:lnTo>
                    <a:lnTo>
                      <a:pt x="106" y="361"/>
                    </a:lnTo>
                    <a:lnTo>
                      <a:pt x="92" y="368"/>
                    </a:lnTo>
                    <a:lnTo>
                      <a:pt x="86" y="368"/>
                    </a:lnTo>
                    <a:lnTo>
                      <a:pt x="79" y="364"/>
                    </a:lnTo>
                    <a:lnTo>
                      <a:pt x="74" y="364"/>
                    </a:lnTo>
                    <a:lnTo>
                      <a:pt x="72" y="365"/>
                    </a:lnTo>
                    <a:lnTo>
                      <a:pt x="71" y="365"/>
                    </a:lnTo>
                    <a:lnTo>
                      <a:pt x="70" y="366"/>
                    </a:lnTo>
                    <a:lnTo>
                      <a:pt x="70" y="368"/>
                    </a:lnTo>
                    <a:lnTo>
                      <a:pt x="67" y="373"/>
                    </a:lnTo>
                    <a:lnTo>
                      <a:pt x="65" y="379"/>
                    </a:lnTo>
                    <a:lnTo>
                      <a:pt x="65" y="381"/>
                    </a:lnTo>
                    <a:lnTo>
                      <a:pt x="63" y="382"/>
                    </a:lnTo>
                    <a:lnTo>
                      <a:pt x="53" y="382"/>
                    </a:lnTo>
                    <a:lnTo>
                      <a:pt x="25" y="398"/>
                    </a:lnTo>
                    <a:lnTo>
                      <a:pt x="24" y="398"/>
                    </a:lnTo>
                    <a:lnTo>
                      <a:pt x="22" y="401"/>
                    </a:lnTo>
                    <a:lnTo>
                      <a:pt x="19" y="404"/>
                    </a:lnTo>
                    <a:lnTo>
                      <a:pt x="18" y="411"/>
                    </a:lnTo>
                    <a:lnTo>
                      <a:pt x="17" y="414"/>
                    </a:lnTo>
                    <a:lnTo>
                      <a:pt x="14" y="418"/>
                    </a:lnTo>
                    <a:lnTo>
                      <a:pt x="14" y="419"/>
                    </a:lnTo>
                    <a:lnTo>
                      <a:pt x="12" y="421"/>
                    </a:lnTo>
                    <a:lnTo>
                      <a:pt x="10" y="422"/>
                    </a:lnTo>
                    <a:lnTo>
                      <a:pt x="8" y="422"/>
                    </a:lnTo>
                    <a:lnTo>
                      <a:pt x="7" y="424"/>
                    </a:lnTo>
                    <a:lnTo>
                      <a:pt x="7" y="425"/>
                    </a:lnTo>
                    <a:lnTo>
                      <a:pt x="2" y="429"/>
                    </a:lnTo>
                    <a:lnTo>
                      <a:pt x="2" y="434"/>
                    </a:lnTo>
                    <a:lnTo>
                      <a:pt x="0" y="43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88" name="Freeform 5241">
                <a:extLst>
                  <a:ext uri="{FF2B5EF4-FFF2-40B4-BE49-F238E27FC236}">
                    <a16:creationId xmlns:a16="http://schemas.microsoft.com/office/drawing/2014/main" id="{730BA442-8B0C-3702-83B8-3C17E895A8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2" y="2756"/>
                <a:ext cx="20" cy="67"/>
              </a:xfrm>
              <a:custGeom>
                <a:avLst/>
                <a:gdLst>
                  <a:gd name="T0" fmla="*/ 38 w 81"/>
                  <a:gd name="T1" fmla="*/ 0 h 266"/>
                  <a:gd name="T2" fmla="*/ 38 w 81"/>
                  <a:gd name="T3" fmla="*/ 2 h 266"/>
                  <a:gd name="T4" fmla="*/ 45 w 81"/>
                  <a:gd name="T5" fmla="*/ 16 h 266"/>
                  <a:gd name="T6" fmla="*/ 46 w 81"/>
                  <a:gd name="T7" fmla="*/ 23 h 266"/>
                  <a:gd name="T8" fmla="*/ 49 w 81"/>
                  <a:gd name="T9" fmla="*/ 24 h 266"/>
                  <a:gd name="T10" fmla="*/ 50 w 81"/>
                  <a:gd name="T11" fmla="*/ 27 h 266"/>
                  <a:gd name="T12" fmla="*/ 53 w 81"/>
                  <a:gd name="T13" fmla="*/ 29 h 266"/>
                  <a:gd name="T14" fmla="*/ 56 w 81"/>
                  <a:gd name="T15" fmla="*/ 31 h 266"/>
                  <a:gd name="T16" fmla="*/ 60 w 81"/>
                  <a:gd name="T17" fmla="*/ 34 h 266"/>
                  <a:gd name="T18" fmla="*/ 67 w 81"/>
                  <a:gd name="T19" fmla="*/ 41 h 266"/>
                  <a:gd name="T20" fmla="*/ 67 w 81"/>
                  <a:gd name="T21" fmla="*/ 43 h 266"/>
                  <a:gd name="T22" fmla="*/ 74 w 81"/>
                  <a:gd name="T23" fmla="*/ 60 h 266"/>
                  <a:gd name="T24" fmla="*/ 80 w 81"/>
                  <a:gd name="T25" fmla="*/ 65 h 266"/>
                  <a:gd name="T26" fmla="*/ 80 w 81"/>
                  <a:gd name="T27" fmla="*/ 69 h 266"/>
                  <a:gd name="T28" fmla="*/ 81 w 81"/>
                  <a:gd name="T29" fmla="*/ 72 h 266"/>
                  <a:gd name="T30" fmla="*/ 81 w 81"/>
                  <a:gd name="T31" fmla="*/ 75 h 266"/>
                  <a:gd name="T32" fmla="*/ 80 w 81"/>
                  <a:gd name="T33" fmla="*/ 76 h 266"/>
                  <a:gd name="T34" fmla="*/ 74 w 81"/>
                  <a:gd name="T35" fmla="*/ 86 h 266"/>
                  <a:gd name="T36" fmla="*/ 63 w 81"/>
                  <a:gd name="T37" fmla="*/ 108 h 266"/>
                  <a:gd name="T38" fmla="*/ 63 w 81"/>
                  <a:gd name="T39" fmla="*/ 112 h 266"/>
                  <a:gd name="T40" fmla="*/ 62 w 81"/>
                  <a:gd name="T41" fmla="*/ 117 h 266"/>
                  <a:gd name="T42" fmla="*/ 60 w 81"/>
                  <a:gd name="T43" fmla="*/ 120 h 266"/>
                  <a:gd name="T44" fmla="*/ 60 w 81"/>
                  <a:gd name="T45" fmla="*/ 122 h 266"/>
                  <a:gd name="T46" fmla="*/ 55 w 81"/>
                  <a:gd name="T47" fmla="*/ 128 h 266"/>
                  <a:gd name="T48" fmla="*/ 50 w 81"/>
                  <a:gd name="T49" fmla="*/ 131 h 266"/>
                  <a:gd name="T50" fmla="*/ 49 w 81"/>
                  <a:gd name="T51" fmla="*/ 132 h 266"/>
                  <a:gd name="T52" fmla="*/ 46 w 81"/>
                  <a:gd name="T53" fmla="*/ 134 h 266"/>
                  <a:gd name="T54" fmla="*/ 45 w 81"/>
                  <a:gd name="T55" fmla="*/ 136 h 266"/>
                  <a:gd name="T56" fmla="*/ 43 w 81"/>
                  <a:gd name="T57" fmla="*/ 138 h 266"/>
                  <a:gd name="T58" fmla="*/ 43 w 81"/>
                  <a:gd name="T59" fmla="*/ 139 h 266"/>
                  <a:gd name="T60" fmla="*/ 42 w 81"/>
                  <a:gd name="T61" fmla="*/ 142 h 266"/>
                  <a:gd name="T62" fmla="*/ 42 w 81"/>
                  <a:gd name="T63" fmla="*/ 149 h 266"/>
                  <a:gd name="T64" fmla="*/ 43 w 81"/>
                  <a:gd name="T65" fmla="*/ 156 h 266"/>
                  <a:gd name="T66" fmla="*/ 43 w 81"/>
                  <a:gd name="T67" fmla="*/ 161 h 266"/>
                  <a:gd name="T68" fmla="*/ 48 w 81"/>
                  <a:gd name="T69" fmla="*/ 165 h 266"/>
                  <a:gd name="T70" fmla="*/ 48 w 81"/>
                  <a:gd name="T71" fmla="*/ 168 h 266"/>
                  <a:gd name="T72" fmla="*/ 49 w 81"/>
                  <a:gd name="T73" fmla="*/ 170 h 266"/>
                  <a:gd name="T74" fmla="*/ 50 w 81"/>
                  <a:gd name="T75" fmla="*/ 175 h 266"/>
                  <a:gd name="T76" fmla="*/ 52 w 81"/>
                  <a:gd name="T77" fmla="*/ 178 h 266"/>
                  <a:gd name="T78" fmla="*/ 52 w 81"/>
                  <a:gd name="T79" fmla="*/ 187 h 266"/>
                  <a:gd name="T80" fmla="*/ 50 w 81"/>
                  <a:gd name="T81" fmla="*/ 189 h 266"/>
                  <a:gd name="T82" fmla="*/ 50 w 81"/>
                  <a:gd name="T83" fmla="*/ 191 h 266"/>
                  <a:gd name="T84" fmla="*/ 46 w 81"/>
                  <a:gd name="T85" fmla="*/ 194 h 266"/>
                  <a:gd name="T86" fmla="*/ 46 w 81"/>
                  <a:gd name="T87" fmla="*/ 195 h 266"/>
                  <a:gd name="T88" fmla="*/ 39 w 81"/>
                  <a:gd name="T89" fmla="*/ 202 h 266"/>
                  <a:gd name="T90" fmla="*/ 31 w 81"/>
                  <a:gd name="T91" fmla="*/ 215 h 266"/>
                  <a:gd name="T92" fmla="*/ 30 w 81"/>
                  <a:gd name="T93" fmla="*/ 216 h 266"/>
                  <a:gd name="T94" fmla="*/ 30 w 81"/>
                  <a:gd name="T95" fmla="*/ 221 h 266"/>
                  <a:gd name="T96" fmla="*/ 31 w 81"/>
                  <a:gd name="T97" fmla="*/ 225 h 266"/>
                  <a:gd name="T98" fmla="*/ 31 w 81"/>
                  <a:gd name="T99" fmla="*/ 238 h 266"/>
                  <a:gd name="T100" fmla="*/ 30 w 81"/>
                  <a:gd name="T101" fmla="*/ 240 h 266"/>
                  <a:gd name="T102" fmla="*/ 28 w 81"/>
                  <a:gd name="T103" fmla="*/ 242 h 266"/>
                  <a:gd name="T104" fmla="*/ 25 w 81"/>
                  <a:gd name="T105" fmla="*/ 245 h 266"/>
                  <a:gd name="T106" fmla="*/ 23 w 81"/>
                  <a:gd name="T107" fmla="*/ 245 h 266"/>
                  <a:gd name="T108" fmla="*/ 21 w 81"/>
                  <a:gd name="T109" fmla="*/ 247 h 266"/>
                  <a:gd name="T110" fmla="*/ 13 w 81"/>
                  <a:gd name="T111" fmla="*/ 248 h 266"/>
                  <a:gd name="T112" fmla="*/ 9 w 81"/>
                  <a:gd name="T113" fmla="*/ 248 h 266"/>
                  <a:gd name="T114" fmla="*/ 4 w 81"/>
                  <a:gd name="T115" fmla="*/ 249 h 266"/>
                  <a:gd name="T116" fmla="*/ 2 w 81"/>
                  <a:gd name="T117" fmla="*/ 252 h 266"/>
                  <a:gd name="T118" fmla="*/ 0 w 81"/>
                  <a:gd name="T119" fmla="*/ 255 h 266"/>
                  <a:gd name="T120" fmla="*/ 0 w 81"/>
                  <a:gd name="T121" fmla="*/ 261 h 266"/>
                  <a:gd name="T122" fmla="*/ 2 w 81"/>
                  <a:gd name="T123" fmla="*/ 263 h 266"/>
                  <a:gd name="T124" fmla="*/ 2 w 81"/>
                  <a:gd name="T125" fmla="*/ 266 h 2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81" h="266">
                    <a:moveTo>
                      <a:pt x="38" y="0"/>
                    </a:moveTo>
                    <a:lnTo>
                      <a:pt x="38" y="2"/>
                    </a:lnTo>
                    <a:lnTo>
                      <a:pt x="45" y="16"/>
                    </a:lnTo>
                    <a:lnTo>
                      <a:pt x="46" y="23"/>
                    </a:lnTo>
                    <a:lnTo>
                      <a:pt x="49" y="24"/>
                    </a:lnTo>
                    <a:lnTo>
                      <a:pt x="50" y="27"/>
                    </a:lnTo>
                    <a:lnTo>
                      <a:pt x="53" y="29"/>
                    </a:lnTo>
                    <a:lnTo>
                      <a:pt x="56" y="31"/>
                    </a:lnTo>
                    <a:lnTo>
                      <a:pt x="60" y="34"/>
                    </a:lnTo>
                    <a:lnTo>
                      <a:pt x="67" y="41"/>
                    </a:lnTo>
                    <a:lnTo>
                      <a:pt x="67" y="43"/>
                    </a:lnTo>
                    <a:lnTo>
                      <a:pt x="74" y="60"/>
                    </a:lnTo>
                    <a:lnTo>
                      <a:pt x="80" y="65"/>
                    </a:lnTo>
                    <a:lnTo>
                      <a:pt x="80" y="69"/>
                    </a:lnTo>
                    <a:lnTo>
                      <a:pt x="81" y="72"/>
                    </a:lnTo>
                    <a:lnTo>
                      <a:pt x="81" y="75"/>
                    </a:lnTo>
                    <a:lnTo>
                      <a:pt x="80" y="76"/>
                    </a:lnTo>
                    <a:lnTo>
                      <a:pt x="74" y="86"/>
                    </a:lnTo>
                    <a:lnTo>
                      <a:pt x="63" y="108"/>
                    </a:lnTo>
                    <a:lnTo>
                      <a:pt x="63" y="112"/>
                    </a:lnTo>
                    <a:lnTo>
                      <a:pt x="62" y="117"/>
                    </a:lnTo>
                    <a:lnTo>
                      <a:pt x="60" y="120"/>
                    </a:lnTo>
                    <a:lnTo>
                      <a:pt x="60" y="122"/>
                    </a:lnTo>
                    <a:lnTo>
                      <a:pt x="55" y="128"/>
                    </a:lnTo>
                    <a:lnTo>
                      <a:pt x="50" y="131"/>
                    </a:lnTo>
                    <a:lnTo>
                      <a:pt x="49" y="132"/>
                    </a:lnTo>
                    <a:lnTo>
                      <a:pt x="46" y="134"/>
                    </a:lnTo>
                    <a:lnTo>
                      <a:pt x="45" y="136"/>
                    </a:lnTo>
                    <a:lnTo>
                      <a:pt x="43" y="138"/>
                    </a:lnTo>
                    <a:lnTo>
                      <a:pt x="43" y="139"/>
                    </a:lnTo>
                    <a:lnTo>
                      <a:pt x="42" y="142"/>
                    </a:lnTo>
                    <a:lnTo>
                      <a:pt x="42" y="149"/>
                    </a:lnTo>
                    <a:lnTo>
                      <a:pt x="43" y="156"/>
                    </a:lnTo>
                    <a:lnTo>
                      <a:pt x="43" y="161"/>
                    </a:lnTo>
                    <a:lnTo>
                      <a:pt x="48" y="165"/>
                    </a:lnTo>
                    <a:lnTo>
                      <a:pt x="48" y="168"/>
                    </a:lnTo>
                    <a:lnTo>
                      <a:pt x="49" y="170"/>
                    </a:lnTo>
                    <a:lnTo>
                      <a:pt x="50" y="175"/>
                    </a:lnTo>
                    <a:lnTo>
                      <a:pt x="52" y="178"/>
                    </a:lnTo>
                    <a:lnTo>
                      <a:pt x="52" y="187"/>
                    </a:lnTo>
                    <a:lnTo>
                      <a:pt x="50" y="189"/>
                    </a:lnTo>
                    <a:lnTo>
                      <a:pt x="50" y="191"/>
                    </a:lnTo>
                    <a:lnTo>
                      <a:pt x="46" y="194"/>
                    </a:lnTo>
                    <a:lnTo>
                      <a:pt x="46" y="195"/>
                    </a:lnTo>
                    <a:lnTo>
                      <a:pt x="39" y="202"/>
                    </a:lnTo>
                    <a:lnTo>
                      <a:pt x="31" y="215"/>
                    </a:lnTo>
                    <a:lnTo>
                      <a:pt x="30" y="216"/>
                    </a:lnTo>
                    <a:lnTo>
                      <a:pt x="30" y="221"/>
                    </a:lnTo>
                    <a:lnTo>
                      <a:pt x="31" y="225"/>
                    </a:lnTo>
                    <a:lnTo>
                      <a:pt x="31" y="238"/>
                    </a:lnTo>
                    <a:lnTo>
                      <a:pt x="30" y="240"/>
                    </a:lnTo>
                    <a:lnTo>
                      <a:pt x="28" y="242"/>
                    </a:lnTo>
                    <a:lnTo>
                      <a:pt x="25" y="245"/>
                    </a:lnTo>
                    <a:lnTo>
                      <a:pt x="23" y="245"/>
                    </a:lnTo>
                    <a:lnTo>
                      <a:pt x="21" y="247"/>
                    </a:lnTo>
                    <a:lnTo>
                      <a:pt x="13" y="248"/>
                    </a:lnTo>
                    <a:lnTo>
                      <a:pt x="9" y="248"/>
                    </a:lnTo>
                    <a:lnTo>
                      <a:pt x="4" y="249"/>
                    </a:lnTo>
                    <a:lnTo>
                      <a:pt x="2" y="252"/>
                    </a:lnTo>
                    <a:lnTo>
                      <a:pt x="0" y="255"/>
                    </a:lnTo>
                    <a:lnTo>
                      <a:pt x="0" y="261"/>
                    </a:lnTo>
                    <a:lnTo>
                      <a:pt x="2" y="263"/>
                    </a:lnTo>
                    <a:lnTo>
                      <a:pt x="2" y="26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89" name="Freeform 5242">
                <a:extLst>
                  <a:ext uri="{FF2B5EF4-FFF2-40B4-BE49-F238E27FC236}">
                    <a16:creationId xmlns:a16="http://schemas.microsoft.com/office/drawing/2014/main" id="{1096B28F-7135-8A0A-5359-74861125B4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0" y="2800"/>
                <a:ext cx="108" cy="48"/>
              </a:xfrm>
              <a:custGeom>
                <a:avLst/>
                <a:gdLst>
                  <a:gd name="T0" fmla="*/ 427 w 428"/>
                  <a:gd name="T1" fmla="*/ 0 h 191"/>
                  <a:gd name="T2" fmla="*/ 417 w 428"/>
                  <a:gd name="T3" fmla="*/ 41 h 191"/>
                  <a:gd name="T4" fmla="*/ 403 w 428"/>
                  <a:gd name="T5" fmla="*/ 78 h 191"/>
                  <a:gd name="T6" fmla="*/ 368 w 428"/>
                  <a:gd name="T7" fmla="*/ 88 h 191"/>
                  <a:gd name="T8" fmla="*/ 363 w 428"/>
                  <a:gd name="T9" fmla="*/ 84 h 191"/>
                  <a:gd name="T10" fmla="*/ 360 w 428"/>
                  <a:gd name="T11" fmla="*/ 81 h 191"/>
                  <a:gd name="T12" fmla="*/ 347 w 428"/>
                  <a:gd name="T13" fmla="*/ 78 h 191"/>
                  <a:gd name="T14" fmla="*/ 340 w 428"/>
                  <a:gd name="T15" fmla="*/ 79 h 191"/>
                  <a:gd name="T16" fmla="*/ 333 w 428"/>
                  <a:gd name="T17" fmla="*/ 81 h 191"/>
                  <a:gd name="T18" fmla="*/ 329 w 428"/>
                  <a:gd name="T19" fmla="*/ 88 h 191"/>
                  <a:gd name="T20" fmla="*/ 330 w 428"/>
                  <a:gd name="T21" fmla="*/ 113 h 191"/>
                  <a:gd name="T22" fmla="*/ 333 w 428"/>
                  <a:gd name="T23" fmla="*/ 132 h 191"/>
                  <a:gd name="T24" fmla="*/ 329 w 428"/>
                  <a:gd name="T25" fmla="*/ 141 h 191"/>
                  <a:gd name="T26" fmla="*/ 328 w 428"/>
                  <a:gd name="T27" fmla="*/ 144 h 191"/>
                  <a:gd name="T28" fmla="*/ 307 w 428"/>
                  <a:gd name="T29" fmla="*/ 148 h 191"/>
                  <a:gd name="T30" fmla="*/ 258 w 428"/>
                  <a:gd name="T31" fmla="*/ 123 h 191"/>
                  <a:gd name="T32" fmla="*/ 254 w 428"/>
                  <a:gd name="T33" fmla="*/ 121 h 191"/>
                  <a:gd name="T34" fmla="*/ 254 w 428"/>
                  <a:gd name="T35" fmla="*/ 124 h 191"/>
                  <a:gd name="T36" fmla="*/ 251 w 428"/>
                  <a:gd name="T37" fmla="*/ 152 h 191"/>
                  <a:gd name="T38" fmla="*/ 244 w 428"/>
                  <a:gd name="T39" fmla="*/ 160 h 191"/>
                  <a:gd name="T40" fmla="*/ 240 w 428"/>
                  <a:gd name="T41" fmla="*/ 170 h 191"/>
                  <a:gd name="T42" fmla="*/ 238 w 428"/>
                  <a:gd name="T43" fmla="*/ 170 h 191"/>
                  <a:gd name="T44" fmla="*/ 236 w 428"/>
                  <a:gd name="T45" fmla="*/ 167 h 191"/>
                  <a:gd name="T46" fmla="*/ 226 w 428"/>
                  <a:gd name="T47" fmla="*/ 166 h 191"/>
                  <a:gd name="T48" fmla="*/ 220 w 428"/>
                  <a:gd name="T49" fmla="*/ 174 h 191"/>
                  <a:gd name="T50" fmla="*/ 202 w 428"/>
                  <a:gd name="T51" fmla="*/ 177 h 191"/>
                  <a:gd name="T52" fmla="*/ 184 w 428"/>
                  <a:gd name="T53" fmla="*/ 187 h 191"/>
                  <a:gd name="T54" fmla="*/ 171 w 428"/>
                  <a:gd name="T55" fmla="*/ 180 h 191"/>
                  <a:gd name="T56" fmla="*/ 185 w 428"/>
                  <a:gd name="T57" fmla="*/ 155 h 191"/>
                  <a:gd name="T58" fmla="*/ 178 w 428"/>
                  <a:gd name="T59" fmla="*/ 127 h 191"/>
                  <a:gd name="T60" fmla="*/ 180 w 428"/>
                  <a:gd name="T61" fmla="*/ 121 h 191"/>
                  <a:gd name="T62" fmla="*/ 178 w 428"/>
                  <a:gd name="T63" fmla="*/ 116 h 191"/>
                  <a:gd name="T64" fmla="*/ 171 w 428"/>
                  <a:gd name="T65" fmla="*/ 113 h 191"/>
                  <a:gd name="T66" fmla="*/ 165 w 428"/>
                  <a:gd name="T67" fmla="*/ 108 h 191"/>
                  <a:gd name="T68" fmla="*/ 113 w 428"/>
                  <a:gd name="T69" fmla="*/ 125 h 191"/>
                  <a:gd name="T70" fmla="*/ 97 w 428"/>
                  <a:gd name="T71" fmla="*/ 137 h 191"/>
                  <a:gd name="T72" fmla="*/ 89 w 428"/>
                  <a:gd name="T73" fmla="*/ 127 h 191"/>
                  <a:gd name="T74" fmla="*/ 79 w 428"/>
                  <a:gd name="T75" fmla="*/ 121 h 191"/>
                  <a:gd name="T76" fmla="*/ 71 w 428"/>
                  <a:gd name="T77" fmla="*/ 108 h 191"/>
                  <a:gd name="T78" fmla="*/ 67 w 428"/>
                  <a:gd name="T79" fmla="*/ 102 h 191"/>
                  <a:gd name="T80" fmla="*/ 57 w 428"/>
                  <a:gd name="T81" fmla="*/ 106 h 191"/>
                  <a:gd name="T82" fmla="*/ 47 w 428"/>
                  <a:gd name="T83" fmla="*/ 131 h 191"/>
                  <a:gd name="T84" fmla="*/ 41 w 428"/>
                  <a:gd name="T85" fmla="*/ 130 h 191"/>
                  <a:gd name="T86" fmla="*/ 32 w 428"/>
                  <a:gd name="T87" fmla="*/ 123 h 191"/>
                  <a:gd name="T88" fmla="*/ 22 w 428"/>
                  <a:gd name="T89" fmla="*/ 120 h 191"/>
                  <a:gd name="T90" fmla="*/ 0 w 428"/>
                  <a:gd name="T91" fmla="*/ 127 h 1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428" h="191">
                    <a:moveTo>
                      <a:pt x="428" y="0"/>
                    </a:moveTo>
                    <a:lnTo>
                      <a:pt x="427" y="0"/>
                    </a:lnTo>
                    <a:lnTo>
                      <a:pt x="419" y="14"/>
                    </a:lnTo>
                    <a:lnTo>
                      <a:pt x="417" y="41"/>
                    </a:lnTo>
                    <a:lnTo>
                      <a:pt x="409" y="70"/>
                    </a:lnTo>
                    <a:lnTo>
                      <a:pt x="403" y="78"/>
                    </a:lnTo>
                    <a:lnTo>
                      <a:pt x="371" y="88"/>
                    </a:lnTo>
                    <a:lnTo>
                      <a:pt x="368" y="88"/>
                    </a:lnTo>
                    <a:lnTo>
                      <a:pt x="366" y="86"/>
                    </a:lnTo>
                    <a:lnTo>
                      <a:pt x="363" y="84"/>
                    </a:lnTo>
                    <a:lnTo>
                      <a:pt x="361" y="81"/>
                    </a:lnTo>
                    <a:lnTo>
                      <a:pt x="360" y="81"/>
                    </a:lnTo>
                    <a:lnTo>
                      <a:pt x="349" y="78"/>
                    </a:lnTo>
                    <a:lnTo>
                      <a:pt x="347" y="78"/>
                    </a:lnTo>
                    <a:lnTo>
                      <a:pt x="346" y="79"/>
                    </a:lnTo>
                    <a:lnTo>
                      <a:pt x="340" y="79"/>
                    </a:lnTo>
                    <a:lnTo>
                      <a:pt x="339" y="81"/>
                    </a:lnTo>
                    <a:lnTo>
                      <a:pt x="333" y="81"/>
                    </a:lnTo>
                    <a:lnTo>
                      <a:pt x="329" y="84"/>
                    </a:lnTo>
                    <a:lnTo>
                      <a:pt x="329" y="88"/>
                    </a:lnTo>
                    <a:lnTo>
                      <a:pt x="330" y="92"/>
                    </a:lnTo>
                    <a:lnTo>
                      <a:pt x="330" y="113"/>
                    </a:lnTo>
                    <a:lnTo>
                      <a:pt x="333" y="117"/>
                    </a:lnTo>
                    <a:lnTo>
                      <a:pt x="333" y="132"/>
                    </a:lnTo>
                    <a:lnTo>
                      <a:pt x="332" y="137"/>
                    </a:lnTo>
                    <a:lnTo>
                      <a:pt x="329" y="141"/>
                    </a:lnTo>
                    <a:lnTo>
                      <a:pt x="329" y="142"/>
                    </a:lnTo>
                    <a:lnTo>
                      <a:pt x="328" y="144"/>
                    </a:lnTo>
                    <a:lnTo>
                      <a:pt x="328" y="149"/>
                    </a:lnTo>
                    <a:lnTo>
                      <a:pt x="307" y="148"/>
                    </a:lnTo>
                    <a:lnTo>
                      <a:pt x="265" y="128"/>
                    </a:lnTo>
                    <a:lnTo>
                      <a:pt x="258" y="123"/>
                    </a:lnTo>
                    <a:lnTo>
                      <a:pt x="255" y="121"/>
                    </a:lnTo>
                    <a:lnTo>
                      <a:pt x="254" y="121"/>
                    </a:lnTo>
                    <a:lnTo>
                      <a:pt x="252" y="123"/>
                    </a:lnTo>
                    <a:lnTo>
                      <a:pt x="254" y="124"/>
                    </a:lnTo>
                    <a:lnTo>
                      <a:pt x="254" y="144"/>
                    </a:lnTo>
                    <a:lnTo>
                      <a:pt x="251" y="152"/>
                    </a:lnTo>
                    <a:lnTo>
                      <a:pt x="247" y="158"/>
                    </a:lnTo>
                    <a:lnTo>
                      <a:pt x="244" y="160"/>
                    </a:lnTo>
                    <a:lnTo>
                      <a:pt x="241" y="166"/>
                    </a:lnTo>
                    <a:lnTo>
                      <a:pt x="240" y="170"/>
                    </a:lnTo>
                    <a:lnTo>
                      <a:pt x="238" y="172"/>
                    </a:lnTo>
                    <a:lnTo>
                      <a:pt x="238" y="170"/>
                    </a:lnTo>
                    <a:lnTo>
                      <a:pt x="236" y="169"/>
                    </a:lnTo>
                    <a:lnTo>
                      <a:pt x="236" y="167"/>
                    </a:lnTo>
                    <a:lnTo>
                      <a:pt x="229" y="166"/>
                    </a:lnTo>
                    <a:lnTo>
                      <a:pt x="226" y="166"/>
                    </a:lnTo>
                    <a:lnTo>
                      <a:pt x="225" y="167"/>
                    </a:lnTo>
                    <a:lnTo>
                      <a:pt x="220" y="174"/>
                    </a:lnTo>
                    <a:lnTo>
                      <a:pt x="208" y="178"/>
                    </a:lnTo>
                    <a:lnTo>
                      <a:pt x="202" y="177"/>
                    </a:lnTo>
                    <a:lnTo>
                      <a:pt x="188" y="181"/>
                    </a:lnTo>
                    <a:lnTo>
                      <a:pt x="184" y="187"/>
                    </a:lnTo>
                    <a:lnTo>
                      <a:pt x="178" y="191"/>
                    </a:lnTo>
                    <a:lnTo>
                      <a:pt x="171" y="180"/>
                    </a:lnTo>
                    <a:lnTo>
                      <a:pt x="169" y="180"/>
                    </a:lnTo>
                    <a:lnTo>
                      <a:pt x="185" y="155"/>
                    </a:lnTo>
                    <a:lnTo>
                      <a:pt x="180" y="139"/>
                    </a:lnTo>
                    <a:lnTo>
                      <a:pt x="178" y="127"/>
                    </a:lnTo>
                    <a:lnTo>
                      <a:pt x="178" y="123"/>
                    </a:lnTo>
                    <a:lnTo>
                      <a:pt x="180" y="121"/>
                    </a:lnTo>
                    <a:lnTo>
                      <a:pt x="178" y="118"/>
                    </a:lnTo>
                    <a:lnTo>
                      <a:pt x="178" y="116"/>
                    </a:lnTo>
                    <a:lnTo>
                      <a:pt x="173" y="114"/>
                    </a:lnTo>
                    <a:lnTo>
                      <a:pt x="171" y="113"/>
                    </a:lnTo>
                    <a:lnTo>
                      <a:pt x="165" y="110"/>
                    </a:lnTo>
                    <a:lnTo>
                      <a:pt x="165" y="108"/>
                    </a:lnTo>
                    <a:lnTo>
                      <a:pt x="145" y="110"/>
                    </a:lnTo>
                    <a:lnTo>
                      <a:pt x="113" y="125"/>
                    </a:lnTo>
                    <a:lnTo>
                      <a:pt x="99" y="135"/>
                    </a:lnTo>
                    <a:lnTo>
                      <a:pt x="97" y="137"/>
                    </a:lnTo>
                    <a:lnTo>
                      <a:pt x="96" y="135"/>
                    </a:lnTo>
                    <a:lnTo>
                      <a:pt x="89" y="127"/>
                    </a:lnTo>
                    <a:lnTo>
                      <a:pt x="81" y="121"/>
                    </a:lnTo>
                    <a:lnTo>
                      <a:pt x="79" y="121"/>
                    </a:lnTo>
                    <a:lnTo>
                      <a:pt x="71" y="113"/>
                    </a:lnTo>
                    <a:lnTo>
                      <a:pt x="71" y="108"/>
                    </a:lnTo>
                    <a:lnTo>
                      <a:pt x="68" y="105"/>
                    </a:lnTo>
                    <a:lnTo>
                      <a:pt x="67" y="102"/>
                    </a:lnTo>
                    <a:lnTo>
                      <a:pt x="60" y="96"/>
                    </a:lnTo>
                    <a:lnTo>
                      <a:pt x="57" y="106"/>
                    </a:lnTo>
                    <a:lnTo>
                      <a:pt x="54" y="127"/>
                    </a:lnTo>
                    <a:lnTo>
                      <a:pt x="47" y="131"/>
                    </a:lnTo>
                    <a:lnTo>
                      <a:pt x="45" y="131"/>
                    </a:lnTo>
                    <a:lnTo>
                      <a:pt x="41" y="130"/>
                    </a:lnTo>
                    <a:lnTo>
                      <a:pt x="37" y="128"/>
                    </a:lnTo>
                    <a:lnTo>
                      <a:pt x="32" y="123"/>
                    </a:lnTo>
                    <a:lnTo>
                      <a:pt x="30" y="123"/>
                    </a:lnTo>
                    <a:lnTo>
                      <a:pt x="22" y="120"/>
                    </a:lnTo>
                    <a:lnTo>
                      <a:pt x="19" y="123"/>
                    </a:lnTo>
                    <a:lnTo>
                      <a:pt x="0" y="12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90" name="Freeform 5243">
                <a:extLst>
                  <a:ext uri="{FF2B5EF4-FFF2-40B4-BE49-F238E27FC236}">
                    <a16:creationId xmlns:a16="http://schemas.microsoft.com/office/drawing/2014/main" id="{BA0BCA30-8571-775A-15EB-858E155A74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1" y="2774"/>
                <a:ext cx="61" cy="49"/>
              </a:xfrm>
              <a:custGeom>
                <a:avLst/>
                <a:gdLst>
                  <a:gd name="T0" fmla="*/ 0 w 245"/>
                  <a:gd name="T1" fmla="*/ 0 h 195"/>
                  <a:gd name="T2" fmla="*/ 2 w 245"/>
                  <a:gd name="T3" fmla="*/ 1 h 195"/>
                  <a:gd name="T4" fmla="*/ 6 w 245"/>
                  <a:gd name="T5" fmla="*/ 4 h 195"/>
                  <a:gd name="T6" fmla="*/ 43 w 245"/>
                  <a:gd name="T7" fmla="*/ 37 h 195"/>
                  <a:gd name="T8" fmla="*/ 48 w 245"/>
                  <a:gd name="T9" fmla="*/ 43 h 195"/>
                  <a:gd name="T10" fmla="*/ 49 w 245"/>
                  <a:gd name="T11" fmla="*/ 43 h 195"/>
                  <a:gd name="T12" fmla="*/ 50 w 245"/>
                  <a:gd name="T13" fmla="*/ 44 h 195"/>
                  <a:gd name="T14" fmla="*/ 58 w 245"/>
                  <a:gd name="T15" fmla="*/ 46 h 195"/>
                  <a:gd name="T16" fmla="*/ 69 w 245"/>
                  <a:gd name="T17" fmla="*/ 54 h 195"/>
                  <a:gd name="T18" fmla="*/ 77 w 245"/>
                  <a:gd name="T19" fmla="*/ 58 h 195"/>
                  <a:gd name="T20" fmla="*/ 87 w 245"/>
                  <a:gd name="T21" fmla="*/ 58 h 195"/>
                  <a:gd name="T22" fmla="*/ 87 w 245"/>
                  <a:gd name="T23" fmla="*/ 60 h 195"/>
                  <a:gd name="T24" fmla="*/ 88 w 245"/>
                  <a:gd name="T25" fmla="*/ 65 h 195"/>
                  <a:gd name="T26" fmla="*/ 85 w 245"/>
                  <a:gd name="T27" fmla="*/ 75 h 195"/>
                  <a:gd name="T28" fmla="*/ 82 w 245"/>
                  <a:gd name="T29" fmla="*/ 80 h 195"/>
                  <a:gd name="T30" fmla="*/ 78 w 245"/>
                  <a:gd name="T31" fmla="*/ 83 h 195"/>
                  <a:gd name="T32" fmla="*/ 78 w 245"/>
                  <a:gd name="T33" fmla="*/ 85 h 195"/>
                  <a:gd name="T34" fmla="*/ 74 w 245"/>
                  <a:gd name="T35" fmla="*/ 90 h 195"/>
                  <a:gd name="T36" fmla="*/ 67 w 245"/>
                  <a:gd name="T37" fmla="*/ 99 h 195"/>
                  <a:gd name="T38" fmla="*/ 67 w 245"/>
                  <a:gd name="T39" fmla="*/ 100 h 195"/>
                  <a:gd name="T40" fmla="*/ 69 w 245"/>
                  <a:gd name="T41" fmla="*/ 100 h 195"/>
                  <a:gd name="T42" fmla="*/ 74 w 245"/>
                  <a:gd name="T43" fmla="*/ 103 h 195"/>
                  <a:gd name="T44" fmla="*/ 80 w 245"/>
                  <a:gd name="T45" fmla="*/ 106 h 195"/>
                  <a:gd name="T46" fmla="*/ 81 w 245"/>
                  <a:gd name="T47" fmla="*/ 106 h 195"/>
                  <a:gd name="T48" fmla="*/ 91 w 245"/>
                  <a:gd name="T49" fmla="*/ 97 h 195"/>
                  <a:gd name="T50" fmla="*/ 96 w 245"/>
                  <a:gd name="T51" fmla="*/ 94 h 195"/>
                  <a:gd name="T52" fmla="*/ 113 w 245"/>
                  <a:gd name="T53" fmla="*/ 92 h 195"/>
                  <a:gd name="T54" fmla="*/ 125 w 245"/>
                  <a:gd name="T55" fmla="*/ 94 h 195"/>
                  <a:gd name="T56" fmla="*/ 132 w 245"/>
                  <a:gd name="T57" fmla="*/ 97 h 195"/>
                  <a:gd name="T58" fmla="*/ 137 w 245"/>
                  <a:gd name="T59" fmla="*/ 97 h 195"/>
                  <a:gd name="T60" fmla="*/ 152 w 245"/>
                  <a:gd name="T61" fmla="*/ 99 h 195"/>
                  <a:gd name="T62" fmla="*/ 163 w 245"/>
                  <a:gd name="T63" fmla="*/ 104 h 195"/>
                  <a:gd name="T64" fmla="*/ 173 w 245"/>
                  <a:gd name="T65" fmla="*/ 107 h 195"/>
                  <a:gd name="T66" fmla="*/ 176 w 245"/>
                  <a:gd name="T67" fmla="*/ 107 h 195"/>
                  <a:gd name="T68" fmla="*/ 194 w 245"/>
                  <a:gd name="T69" fmla="*/ 111 h 195"/>
                  <a:gd name="T70" fmla="*/ 196 w 245"/>
                  <a:gd name="T71" fmla="*/ 113 h 195"/>
                  <a:gd name="T72" fmla="*/ 196 w 245"/>
                  <a:gd name="T73" fmla="*/ 116 h 195"/>
                  <a:gd name="T74" fmla="*/ 194 w 245"/>
                  <a:gd name="T75" fmla="*/ 127 h 195"/>
                  <a:gd name="T76" fmla="*/ 193 w 245"/>
                  <a:gd name="T77" fmla="*/ 132 h 195"/>
                  <a:gd name="T78" fmla="*/ 197 w 245"/>
                  <a:gd name="T79" fmla="*/ 142 h 195"/>
                  <a:gd name="T80" fmla="*/ 199 w 245"/>
                  <a:gd name="T81" fmla="*/ 142 h 195"/>
                  <a:gd name="T82" fmla="*/ 208 w 245"/>
                  <a:gd name="T83" fmla="*/ 149 h 195"/>
                  <a:gd name="T84" fmla="*/ 212 w 245"/>
                  <a:gd name="T85" fmla="*/ 156 h 195"/>
                  <a:gd name="T86" fmla="*/ 221 w 245"/>
                  <a:gd name="T87" fmla="*/ 171 h 195"/>
                  <a:gd name="T88" fmla="*/ 222 w 245"/>
                  <a:gd name="T89" fmla="*/ 171 h 195"/>
                  <a:gd name="T90" fmla="*/ 229 w 245"/>
                  <a:gd name="T91" fmla="*/ 178 h 195"/>
                  <a:gd name="T92" fmla="*/ 229 w 245"/>
                  <a:gd name="T93" fmla="*/ 181 h 195"/>
                  <a:gd name="T94" fmla="*/ 235 w 245"/>
                  <a:gd name="T95" fmla="*/ 188 h 195"/>
                  <a:gd name="T96" fmla="*/ 238 w 245"/>
                  <a:gd name="T97" fmla="*/ 191 h 195"/>
                  <a:gd name="T98" fmla="*/ 245 w 245"/>
                  <a:gd name="T99" fmla="*/ 195 h 1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45" h="195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43" y="37"/>
                    </a:lnTo>
                    <a:lnTo>
                      <a:pt x="48" y="43"/>
                    </a:lnTo>
                    <a:lnTo>
                      <a:pt x="49" y="43"/>
                    </a:lnTo>
                    <a:lnTo>
                      <a:pt x="50" y="44"/>
                    </a:lnTo>
                    <a:lnTo>
                      <a:pt x="58" y="46"/>
                    </a:lnTo>
                    <a:lnTo>
                      <a:pt x="69" y="54"/>
                    </a:lnTo>
                    <a:lnTo>
                      <a:pt x="77" y="58"/>
                    </a:lnTo>
                    <a:lnTo>
                      <a:pt x="87" y="58"/>
                    </a:lnTo>
                    <a:lnTo>
                      <a:pt x="87" y="60"/>
                    </a:lnTo>
                    <a:lnTo>
                      <a:pt x="88" y="65"/>
                    </a:lnTo>
                    <a:lnTo>
                      <a:pt x="85" y="75"/>
                    </a:lnTo>
                    <a:lnTo>
                      <a:pt x="82" y="80"/>
                    </a:lnTo>
                    <a:lnTo>
                      <a:pt x="78" y="83"/>
                    </a:lnTo>
                    <a:lnTo>
                      <a:pt x="78" y="85"/>
                    </a:lnTo>
                    <a:lnTo>
                      <a:pt x="74" y="90"/>
                    </a:lnTo>
                    <a:lnTo>
                      <a:pt x="67" y="99"/>
                    </a:lnTo>
                    <a:lnTo>
                      <a:pt x="67" y="100"/>
                    </a:lnTo>
                    <a:lnTo>
                      <a:pt x="69" y="100"/>
                    </a:lnTo>
                    <a:lnTo>
                      <a:pt x="74" y="103"/>
                    </a:lnTo>
                    <a:lnTo>
                      <a:pt x="80" y="106"/>
                    </a:lnTo>
                    <a:lnTo>
                      <a:pt x="81" y="106"/>
                    </a:lnTo>
                    <a:lnTo>
                      <a:pt x="91" y="97"/>
                    </a:lnTo>
                    <a:lnTo>
                      <a:pt x="96" y="94"/>
                    </a:lnTo>
                    <a:lnTo>
                      <a:pt x="113" y="92"/>
                    </a:lnTo>
                    <a:lnTo>
                      <a:pt x="125" y="94"/>
                    </a:lnTo>
                    <a:lnTo>
                      <a:pt x="132" y="97"/>
                    </a:lnTo>
                    <a:lnTo>
                      <a:pt x="137" y="97"/>
                    </a:lnTo>
                    <a:lnTo>
                      <a:pt x="152" y="99"/>
                    </a:lnTo>
                    <a:lnTo>
                      <a:pt x="163" y="104"/>
                    </a:lnTo>
                    <a:lnTo>
                      <a:pt x="173" y="107"/>
                    </a:lnTo>
                    <a:lnTo>
                      <a:pt x="176" y="107"/>
                    </a:lnTo>
                    <a:lnTo>
                      <a:pt x="194" y="111"/>
                    </a:lnTo>
                    <a:lnTo>
                      <a:pt x="196" y="113"/>
                    </a:lnTo>
                    <a:lnTo>
                      <a:pt x="196" y="116"/>
                    </a:lnTo>
                    <a:lnTo>
                      <a:pt x="194" y="127"/>
                    </a:lnTo>
                    <a:lnTo>
                      <a:pt x="193" y="132"/>
                    </a:lnTo>
                    <a:lnTo>
                      <a:pt x="197" y="142"/>
                    </a:lnTo>
                    <a:lnTo>
                      <a:pt x="199" y="142"/>
                    </a:lnTo>
                    <a:lnTo>
                      <a:pt x="208" y="149"/>
                    </a:lnTo>
                    <a:lnTo>
                      <a:pt x="212" y="156"/>
                    </a:lnTo>
                    <a:lnTo>
                      <a:pt x="221" y="171"/>
                    </a:lnTo>
                    <a:lnTo>
                      <a:pt x="222" y="171"/>
                    </a:lnTo>
                    <a:lnTo>
                      <a:pt x="229" y="178"/>
                    </a:lnTo>
                    <a:lnTo>
                      <a:pt x="229" y="181"/>
                    </a:lnTo>
                    <a:lnTo>
                      <a:pt x="235" y="188"/>
                    </a:lnTo>
                    <a:lnTo>
                      <a:pt x="238" y="191"/>
                    </a:lnTo>
                    <a:lnTo>
                      <a:pt x="245" y="19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91" name="Freeform 5244">
                <a:extLst>
                  <a:ext uri="{FF2B5EF4-FFF2-40B4-BE49-F238E27FC236}">
                    <a16:creationId xmlns:a16="http://schemas.microsoft.com/office/drawing/2014/main" id="{E498CBE0-7C42-404B-2A4A-7037D5ABA8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6" y="2823"/>
                <a:ext cx="7" cy="11"/>
              </a:xfrm>
              <a:custGeom>
                <a:avLst/>
                <a:gdLst>
                  <a:gd name="T0" fmla="*/ 24 w 26"/>
                  <a:gd name="T1" fmla="*/ 0 h 45"/>
                  <a:gd name="T2" fmla="*/ 24 w 26"/>
                  <a:gd name="T3" fmla="*/ 6 h 45"/>
                  <a:gd name="T4" fmla="*/ 26 w 26"/>
                  <a:gd name="T5" fmla="*/ 19 h 45"/>
                  <a:gd name="T6" fmla="*/ 26 w 26"/>
                  <a:gd name="T7" fmla="*/ 24 h 45"/>
                  <a:gd name="T8" fmla="*/ 19 w 26"/>
                  <a:gd name="T9" fmla="*/ 27 h 45"/>
                  <a:gd name="T10" fmla="*/ 11 w 26"/>
                  <a:gd name="T11" fmla="*/ 27 h 45"/>
                  <a:gd name="T12" fmla="*/ 10 w 26"/>
                  <a:gd name="T13" fmla="*/ 28 h 45"/>
                  <a:gd name="T14" fmla="*/ 10 w 26"/>
                  <a:gd name="T15" fmla="*/ 29 h 45"/>
                  <a:gd name="T16" fmla="*/ 7 w 26"/>
                  <a:gd name="T17" fmla="*/ 31 h 45"/>
                  <a:gd name="T18" fmla="*/ 5 w 26"/>
                  <a:gd name="T19" fmla="*/ 32 h 45"/>
                  <a:gd name="T20" fmla="*/ 4 w 26"/>
                  <a:gd name="T21" fmla="*/ 32 h 45"/>
                  <a:gd name="T22" fmla="*/ 0 w 26"/>
                  <a:gd name="T23" fmla="*/ 42 h 45"/>
                  <a:gd name="T24" fmla="*/ 0 w 26"/>
                  <a:gd name="T25" fmla="*/ 45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6" h="45">
                    <a:moveTo>
                      <a:pt x="24" y="0"/>
                    </a:moveTo>
                    <a:lnTo>
                      <a:pt x="24" y="6"/>
                    </a:lnTo>
                    <a:lnTo>
                      <a:pt x="26" y="19"/>
                    </a:lnTo>
                    <a:lnTo>
                      <a:pt x="26" y="24"/>
                    </a:lnTo>
                    <a:lnTo>
                      <a:pt x="19" y="27"/>
                    </a:lnTo>
                    <a:lnTo>
                      <a:pt x="11" y="27"/>
                    </a:lnTo>
                    <a:lnTo>
                      <a:pt x="10" y="28"/>
                    </a:lnTo>
                    <a:lnTo>
                      <a:pt x="10" y="29"/>
                    </a:lnTo>
                    <a:lnTo>
                      <a:pt x="7" y="31"/>
                    </a:lnTo>
                    <a:lnTo>
                      <a:pt x="5" y="32"/>
                    </a:lnTo>
                    <a:lnTo>
                      <a:pt x="4" y="32"/>
                    </a:lnTo>
                    <a:lnTo>
                      <a:pt x="0" y="42"/>
                    </a:lnTo>
                    <a:lnTo>
                      <a:pt x="0" y="4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92" name="Freeform 5245">
                <a:extLst>
                  <a:ext uri="{FF2B5EF4-FFF2-40B4-BE49-F238E27FC236}">
                    <a16:creationId xmlns:a16="http://schemas.microsoft.com/office/drawing/2014/main" id="{CABA1D5D-6DCE-E215-C265-222C7465BB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4" y="2834"/>
                <a:ext cx="11" cy="33"/>
              </a:xfrm>
              <a:custGeom>
                <a:avLst/>
                <a:gdLst>
                  <a:gd name="T0" fmla="*/ 47 w 47"/>
                  <a:gd name="T1" fmla="*/ 0 h 131"/>
                  <a:gd name="T2" fmla="*/ 45 w 47"/>
                  <a:gd name="T3" fmla="*/ 2 h 131"/>
                  <a:gd name="T4" fmla="*/ 44 w 47"/>
                  <a:gd name="T5" fmla="*/ 4 h 131"/>
                  <a:gd name="T6" fmla="*/ 41 w 47"/>
                  <a:gd name="T7" fmla="*/ 24 h 131"/>
                  <a:gd name="T8" fmla="*/ 23 w 47"/>
                  <a:gd name="T9" fmla="*/ 41 h 131"/>
                  <a:gd name="T10" fmla="*/ 11 w 47"/>
                  <a:gd name="T11" fmla="*/ 46 h 131"/>
                  <a:gd name="T12" fmla="*/ 7 w 47"/>
                  <a:gd name="T13" fmla="*/ 49 h 131"/>
                  <a:gd name="T14" fmla="*/ 1 w 47"/>
                  <a:gd name="T15" fmla="*/ 57 h 131"/>
                  <a:gd name="T16" fmla="*/ 1 w 47"/>
                  <a:gd name="T17" fmla="*/ 60 h 131"/>
                  <a:gd name="T18" fmla="*/ 0 w 47"/>
                  <a:gd name="T19" fmla="*/ 62 h 131"/>
                  <a:gd name="T20" fmla="*/ 1 w 47"/>
                  <a:gd name="T21" fmla="*/ 62 h 131"/>
                  <a:gd name="T22" fmla="*/ 1 w 47"/>
                  <a:gd name="T23" fmla="*/ 64 h 131"/>
                  <a:gd name="T24" fmla="*/ 11 w 47"/>
                  <a:gd name="T25" fmla="*/ 80 h 131"/>
                  <a:gd name="T26" fmla="*/ 11 w 47"/>
                  <a:gd name="T27" fmla="*/ 87 h 131"/>
                  <a:gd name="T28" fmla="*/ 7 w 47"/>
                  <a:gd name="T29" fmla="*/ 93 h 131"/>
                  <a:gd name="T30" fmla="*/ 2 w 47"/>
                  <a:gd name="T31" fmla="*/ 97 h 131"/>
                  <a:gd name="T32" fmla="*/ 1 w 47"/>
                  <a:gd name="T33" fmla="*/ 110 h 131"/>
                  <a:gd name="T34" fmla="*/ 5 w 47"/>
                  <a:gd name="T35" fmla="*/ 127 h 131"/>
                  <a:gd name="T36" fmla="*/ 5 w 47"/>
                  <a:gd name="T37" fmla="*/ 131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47" h="131">
                    <a:moveTo>
                      <a:pt x="47" y="0"/>
                    </a:moveTo>
                    <a:lnTo>
                      <a:pt x="45" y="2"/>
                    </a:lnTo>
                    <a:lnTo>
                      <a:pt x="44" y="4"/>
                    </a:lnTo>
                    <a:lnTo>
                      <a:pt x="41" y="24"/>
                    </a:lnTo>
                    <a:lnTo>
                      <a:pt x="23" y="41"/>
                    </a:lnTo>
                    <a:lnTo>
                      <a:pt x="11" y="46"/>
                    </a:lnTo>
                    <a:lnTo>
                      <a:pt x="7" y="49"/>
                    </a:lnTo>
                    <a:lnTo>
                      <a:pt x="1" y="57"/>
                    </a:lnTo>
                    <a:lnTo>
                      <a:pt x="1" y="60"/>
                    </a:lnTo>
                    <a:lnTo>
                      <a:pt x="0" y="62"/>
                    </a:lnTo>
                    <a:lnTo>
                      <a:pt x="1" y="62"/>
                    </a:lnTo>
                    <a:lnTo>
                      <a:pt x="1" y="64"/>
                    </a:lnTo>
                    <a:lnTo>
                      <a:pt x="11" y="80"/>
                    </a:lnTo>
                    <a:lnTo>
                      <a:pt x="11" y="87"/>
                    </a:lnTo>
                    <a:lnTo>
                      <a:pt x="7" y="93"/>
                    </a:lnTo>
                    <a:lnTo>
                      <a:pt x="2" y="97"/>
                    </a:lnTo>
                    <a:lnTo>
                      <a:pt x="1" y="110"/>
                    </a:lnTo>
                    <a:lnTo>
                      <a:pt x="5" y="127"/>
                    </a:lnTo>
                    <a:lnTo>
                      <a:pt x="5" y="13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93" name="Freeform 5246">
                <a:extLst>
                  <a:ext uri="{FF2B5EF4-FFF2-40B4-BE49-F238E27FC236}">
                    <a16:creationId xmlns:a16="http://schemas.microsoft.com/office/drawing/2014/main" id="{ED3D8CEA-918F-77EA-0DEB-D0985D1D22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6" y="2832"/>
                <a:ext cx="4" cy="2"/>
              </a:xfrm>
              <a:custGeom>
                <a:avLst/>
                <a:gdLst>
                  <a:gd name="T0" fmla="*/ 17 w 17"/>
                  <a:gd name="T1" fmla="*/ 0 h 7"/>
                  <a:gd name="T2" fmla="*/ 2 w 17"/>
                  <a:gd name="T3" fmla="*/ 5 h 7"/>
                  <a:gd name="T4" fmla="*/ 0 w 17"/>
                  <a:gd name="T5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7" h="7">
                    <a:moveTo>
                      <a:pt x="17" y="0"/>
                    </a:moveTo>
                    <a:lnTo>
                      <a:pt x="2" y="5"/>
                    </a:lnTo>
                    <a:lnTo>
                      <a:pt x="0" y="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94" name="Line 5247">
                <a:extLst>
                  <a:ext uri="{FF2B5EF4-FFF2-40B4-BE49-F238E27FC236}">
                    <a16:creationId xmlns:a16="http://schemas.microsoft.com/office/drawing/2014/main" id="{6DB10D4D-4EC8-9203-CD18-CCBF3624FAA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55" y="2834"/>
                <a:ext cx="1" cy="0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95" name="Line 5248">
                <a:extLst>
                  <a:ext uri="{FF2B5EF4-FFF2-40B4-BE49-F238E27FC236}">
                    <a16:creationId xmlns:a16="http://schemas.microsoft.com/office/drawing/2014/main" id="{65CBF38D-6487-97C1-6B3C-E4B0AEC1160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55" y="2832"/>
                <a:ext cx="5" cy="2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96" name="Freeform 5249">
                <a:extLst>
                  <a:ext uri="{FF2B5EF4-FFF2-40B4-BE49-F238E27FC236}">
                    <a16:creationId xmlns:a16="http://schemas.microsoft.com/office/drawing/2014/main" id="{2F5D4643-34F4-CE93-3497-B16650AD17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5" y="2867"/>
                <a:ext cx="74" cy="56"/>
              </a:xfrm>
              <a:custGeom>
                <a:avLst/>
                <a:gdLst>
                  <a:gd name="T0" fmla="*/ 292 w 296"/>
                  <a:gd name="T1" fmla="*/ 217 h 225"/>
                  <a:gd name="T2" fmla="*/ 282 w 296"/>
                  <a:gd name="T3" fmla="*/ 215 h 225"/>
                  <a:gd name="T4" fmla="*/ 277 w 296"/>
                  <a:gd name="T5" fmla="*/ 218 h 225"/>
                  <a:gd name="T6" fmla="*/ 274 w 296"/>
                  <a:gd name="T7" fmla="*/ 222 h 225"/>
                  <a:gd name="T8" fmla="*/ 253 w 296"/>
                  <a:gd name="T9" fmla="*/ 225 h 225"/>
                  <a:gd name="T10" fmla="*/ 249 w 296"/>
                  <a:gd name="T11" fmla="*/ 218 h 225"/>
                  <a:gd name="T12" fmla="*/ 250 w 296"/>
                  <a:gd name="T13" fmla="*/ 208 h 225"/>
                  <a:gd name="T14" fmla="*/ 242 w 296"/>
                  <a:gd name="T15" fmla="*/ 193 h 225"/>
                  <a:gd name="T16" fmla="*/ 250 w 296"/>
                  <a:gd name="T17" fmla="*/ 169 h 225"/>
                  <a:gd name="T18" fmla="*/ 270 w 296"/>
                  <a:gd name="T19" fmla="*/ 150 h 225"/>
                  <a:gd name="T20" fmla="*/ 271 w 296"/>
                  <a:gd name="T21" fmla="*/ 147 h 225"/>
                  <a:gd name="T22" fmla="*/ 272 w 296"/>
                  <a:gd name="T23" fmla="*/ 144 h 225"/>
                  <a:gd name="T24" fmla="*/ 263 w 296"/>
                  <a:gd name="T25" fmla="*/ 130 h 225"/>
                  <a:gd name="T26" fmla="*/ 257 w 296"/>
                  <a:gd name="T27" fmla="*/ 127 h 225"/>
                  <a:gd name="T28" fmla="*/ 243 w 296"/>
                  <a:gd name="T29" fmla="*/ 128 h 225"/>
                  <a:gd name="T30" fmla="*/ 235 w 296"/>
                  <a:gd name="T31" fmla="*/ 133 h 225"/>
                  <a:gd name="T32" fmla="*/ 231 w 296"/>
                  <a:gd name="T33" fmla="*/ 137 h 225"/>
                  <a:gd name="T34" fmla="*/ 222 w 296"/>
                  <a:gd name="T35" fmla="*/ 128 h 225"/>
                  <a:gd name="T36" fmla="*/ 221 w 296"/>
                  <a:gd name="T37" fmla="*/ 120 h 225"/>
                  <a:gd name="T38" fmla="*/ 214 w 296"/>
                  <a:gd name="T39" fmla="*/ 112 h 225"/>
                  <a:gd name="T40" fmla="*/ 210 w 296"/>
                  <a:gd name="T41" fmla="*/ 110 h 225"/>
                  <a:gd name="T42" fmla="*/ 183 w 296"/>
                  <a:gd name="T43" fmla="*/ 98 h 225"/>
                  <a:gd name="T44" fmla="*/ 177 w 296"/>
                  <a:gd name="T45" fmla="*/ 99 h 225"/>
                  <a:gd name="T46" fmla="*/ 172 w 296"/>
                  <a:gd name="T47" fmla="*/ 101 h 225"/>
                  <a:gd name="T48" fmla="*/ 161 w 296"/>
                  <a:gd name="T49" fmla="*/ 99 h 225"/>
                  <a:gd name="T50" fmla="*/ 157 w 296"/>
                  <a:gd name="T51" fmla="*/ 95 h 225"/>
                  <a:gd name="T52" fmla="*/ 148 w 296"/>
                  <a:gd name="T53" fmla="*/ 92 h 225"/>
                  <a:gd name="T54" fmla="*/ 115 w 296"/>
                  <a:gd name="T55" fmla="*/ 134 h 225"/>
                  <a:gd name="T56" fmla="*/ 103 w 296"/>
                  <a:gd name="T57" fmla="*/ 130 h 225"/>
                  <a:gd name="T58" fmla="*/ 94 w 296"/>
                  <a:gd name="T59" fmla="*/ 133 h 225"/>
                  <a:gd name="T60" fmla="*/ 84 w 296"/>
                  <a:gd name="T61" fmla="*/ 119 h 225"/>
                  <a:gd name="T62" fmla="*/ 70 w 296"/>
                  <a:gd name="T63" fmla="*/ 110 h 225"/>
                  <a:gd name="T64" fmla="*/ 60 w 296"/>
                  <a:gd name="T65" fmla="*/ 106 h 225"/>
                  <a:gd name="T66" fmla="*/ 66 w 296"/>
                  <a:gd name="T67" fmla="*/ 80 h 225"/>
                  <a:gd name="T68" fmla="*/ 64 w 296"/>
                  <a:gd name="T69" fmla="*/ 38 h 225"/>
                  <a:gd name="T70" fmla="*/ 53 w 296"/>
                  <a:gd name="T71" fmla="*/ 30 h 225"/>
                  <a:gd name="T72" fmla="*/ 56 w 296"/>
                  <a:gd name="T73" fmla="*/ 10 h 225"/>
                  <a:gd name="T74" fmla="*/ 25 w 296"/>
                  <a:gd name="T75" fmla="*/ 7 h 225"/>
                  <a:gd name="T76" fmla="*/ 23 w 296"/>
                  <a:gd name="T77" fmla="*/ 6 h 225"/>
                  <a:gd name="T78" fmla="*/ 17 w 296"/>
                  <a:gd name="T79" fmla="*/ 0 h 225"/>
                  <a:gd name="T80" fmla="*/ 2 w 296"/>
                  <a:gd name="T81" fmla="*/ 7 h 2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96" h="225">
                    <a:moveTo>
                      <a:pt x="296" y="218"/>
                    </a:moveTo>
                    <a:lnTo>
                      <a:pt x="292" y="217"/>
                    </a:lnTo>
                    <a:lnTo>
                      <a:pt x="291" y="217"/>
                    </a:lnTo>
                    <a:lnTo>
                      <a:pt x="282" y="215"/>
                    </a:lnTo>
                    <a:lnTo>
                      <a:pt x="281" y="215"/>
                    </a:lnTo>
                    <a:lnTo>
                      <a:pt x="277" y="218"/>
                    </a:lnTo>
                    <a:lnTo>
                      <a:pt x="274" y="221"/>
                    </a:lnTo>
                    <a:lnTo>
                      <a:pt x="274" y="222"/>
                    </a:lnTo>
                    <a:lnTo>
                      <a:pt x="270" y="222"/>
                    </a:lnTo>
                    <a:lnTo>
                      <a:pt x="253" y="225"/>
                    </a:lnTo>
                    <a:lnTo>
                      <a:pt x="249" y="225"/>
                    </a:lnTo>
                    <a:lnTo>
                      <a:pt x="249" y="218"/>
                    </a:lnTo>
                    <a:lnTo>
                      <a:pt x="250" y="214"/>
                    </a:lnTo>
                    <a:lnTo>
                      <a:pt x="250" y="208"/>
                    </a:lnTo>
                    <a:lnTo>
                      <a:pt x="246" y="197"/>
                    </a:lnTo>
                    <a:lnTo>
                      <a:pt x="242" y="193"/>
                    </a:lnTo>
                    <a:lnTo>
                      <a:pt x="242" y="190"/>
                    </a:lnTo>
                    <a:lnTo>
                      <a:pt x="250" y="169"/>
                    </a:lnTo>
                    <a:lnTo>
                      <a:pt x="260" y="157"/>
                    </a:lnTo>
                    <a:lnTo>
                      <a:pt x="270" y="150"/>
                    </a:lnTo>
                    <a:lnTo>
                      <a:pt x="270" y="148"/>
                    </a:lnTo>
                    <a:lnTo>
                      <a:pt x="271" y="147"/>
                    </a:lnTo>
                    <a:lnTo>
                      <a:pt x="272" y="147"/>
                    </a:lnTo>
                    <a:lnTo>
                      <a:pt x="272" y="144"/>
                    </a:lnTo>
                    <a:lnTo>
                      <a:pt x="267" y="134"/>
                    </a:lnTo>
                    <a:lnTo>
                      <a:pt x="263" y="130"/>
                    </a:lnTo>
                    <a:lnTo>
                      <a:pt x="258" y="128"/>
                    </a:lnTo>
                    <a:lnTo>
                      <a:pt x="257" y="127"/>
                    </a:lnTo>
                    <a:lnTo>
                      <a:pt x="250" y="127"/>
                    </a:lnTo>
                    <a:lnTo>
                      <a:pt x="243" y="128"/>
                    </a:lnTo>
                    <a:lnTo>
                      <a:pt x="235" y="131"/>
                    </a:lnTo>
                    <a:lnTo>
                      <a:pt x="235" y="133"/>
                    </a:lnTo>
                    <a:lnTo>
                      <a:pt x="233" y="134"/>
                    </a:lnTo>
                    <a:lnTo>
                      <a:pt x="231" y="137"/>
                    </a:lnTo>
                    <a:lnTo>
                      <a:pt x="225" y="134"/>
                    </a:lnTo>
                    <a:lnTo>
                      <a:pt x="222" y="128"/>
                    </a:lnTo>
                    <a:lnTo>
                      <a:pt x="222" y="127"/>
                    </a:lnTo>
                    <a:lnTo>
                      <a:pt x="221" y="120"/>
                    </a:lnTo>
                    <a:lnTo>
                      <a:pt x="214" y="113"/>
                    </a:lnTo>
                    <a:lnTo>
                      <a:pt x="214" y="112"/>
                    </a:lnTo>
                    <a:lnTo>
                      <a:pt x="212" y="112"/>
                    </a:lnTo>
                    <a:lnTo>
                      <a:pt x="210" y="110"/>
                    </a:lnTo>
                    <a:lnTo>
                      <a:pt x="183" y="99"/>
                    </a:lnTo>
                    <a:lnTo>
                      <a:pt x="183" y="98"/>
                    </a:lnTo>
                    <a:lnTo>
                      <a:pt x="179" y="98"/>
                    </a:lnTo>
                    <a:lnTo>
                      <a:pt x="177" y="99"/>
                    </a:lnTo>
                    <a:lnTo>
                      <a:pt x="175" y="101"/>
                    </a:lnTo>
                    <a:lnTo>
                      <a:pt x="172" y="101"/>
                    </a:lnTo>
                    <a:lnTo>
                      <a:pt x="164" y="102"/>
                    </a:lnTo>
                    <a:lnTo>
                      <a:pt x="161" y="99"/>
                    </a:lnTo>
                    <a:lnTo>
                      <a:pt x="161" y="98"/>
                    </a:lnTo>
                    <a:lnTo>
                      <a:pt x="157" y="95"/>
                    </a:lnTo>
                    <a:lnTo>
                      <a:pt x="150" y="92"/>
                    </a:lnTo>
                    <a:lnTo>
                      <a:pt x="148" y="92"/>
                    </a:lnTo>
                    <a:lnTo>
                      <a:pt x="116" y="133"/>
                    </a:lnTo>
                    <a:lnTo>
                      <a:pt x="115" y="134"/>
                    </a:lnTo>
                    <a:lnTo>
                      <a:pt x="115" y="136"/>
                    </a:lnTo>
                    <a:lnTo>
                      <a:pt x="103" y="130"/>
                    </a:lnTo>
                    <a:lnTo>
                      <a:pt x="97" y="131"/>
                    </a:lnTo>
                    <a:lnTo>
                      <a:pt x="94" y="133"/>
                    </a:lnTo>
                    <a:lnTo>
                      <a:pt x="92" y="130"/>
                    </a:lnTo>
                    <a:lnTo>
                      <a:pt x="84" y="119"/>
                    </a:lnTo>
                    <a:lnTo>
                      <a:pt x="77" y="113"/>
                    </a:lnTo>
                    <a:lnTo>
                      <a:pt x="70" y="110"/>
                    </a:lnTo>
                    <a:lnTo>
                      <a:pt x="66" y="106"/>
                    </a:lnTo>
                    <a:lnTo>
                      <a:pt x="60" y="106"/>
                    </a:lnTo>
                    <a:lnTo>
                      <a:pt x="60" y="105"/>
                    </a:lnTo>
                    <a:lnTo>
                      <a:pt x="66" y="80"/>
                    </a:lnTo>
                    <a:lnTo>
                      <a:pt x="66" y="37"/>
                    </a:lnTo>
                    <a:lnTo>
                      <a:pt x="64" y="38"/>
                    </a:lnTo>
                    <a:lnTo>
                      <a:pt x="59" y="35"/>
                    </a:lnTo>
                    <a:lnTo>
                      <a:pt x="53" y="30"/>
                    </a:lnTo>
                    <a:lnTo>
                      <a:pt x="52" y="30"/>
                    </a:lnTo>
                    <a:lnTo>
                      <a:pt x="56" y="10"/>
                    </a:lnTo>
                    <a:lnTo>
                      <a:pt x="52" y="10"/>
                    </a:lnTo>
                    <a:lnTo>
                      <a:pt x="25" y="7"/>
                    </a:lnTo>
                    <a:lnTo>
                      <a:pt x="24" y="6"/>
                    </a:lnTo>
                    <a:lnTo>
                      <a:pt x="23" y="6"/>
                    </a:lnTo>
                    <a:lnTo>
                      <a:pt x="18" y="3"/>
                    </a:lnTo>
                    <a:lnTo>
                      <a:pt x="17" y="0"/>
                    </a:lnTo>
                    <a:lnTo>
                      <a:pt x="6" y="4"/>
                    </a:lnTo>
                    <a:lnTo>
                      <a:pt x="2" y="7"/>
                    </a:lnTo>
                    <a:lnTo>
                      <a:pt x="0" y="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97" name="Freeform 5250">
                <a:extLst>
                  <a:ext uri="{FF2B5EF4-FFF2-40B4-BE49-F238E27FC236}">
                    <a16:creationId xmlns:a16="http://schemas.microsoft.com/office/drawing/2014/main" id="{3F289CD0-EFC5-8880-D9ED-6CFAEBA919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5" y="2867"/>
                <a:ext cx="1" cy="1"/>
              </a:xfrm>
              <a:custGeom>
                <a:avLst/>
                <a:gdLst>
                  <a:gd name="T0" fmla="*/ 0 w 2"/>
                  <a:gd name="T1" fmla="*/ 6 h 6"/>
                  <a:gd name="T2" fmla="*/ 2 w 2"/>
                  <a:gd name="T3" fmla="*/ 3 h 6"/>
                  <a:gd name="T4" fmla="*/ 0 w 2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6">
                    <a:moveTo>
                      <a:pt x="0" y="6"/>
                    </a:moveTo>
                    <a:lnTo>
                      <a:pt x="2" y="3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98" name="Freeform 5251">
                <a:extLst>
                  <a:ext uri="{FF2B5EF4-FFF2-40B4-BE49-F238E27FC236}">
                    <a16:creationId xmlns:a16="http://schemas.microsoft.com/office/drawing/2014/main" id="{15796036-8A31-DB74-3B52-F5FF2443F0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5" y="2860"/>
                <a:ext cx="50" cy="41"/>
              </a:xfrm>
              <a:custGeom>
                <a:avLst/>
                <a:gdLst>
                  <a:gd name="T0" fmla="*/ 201 w 201"/>
                  <a:gd name="T1" fmla="*/ 30 h 166"/>
                  <a:gd name="T2" fmla="*/ 198 w 201"/>
                  <a:gd name="T3" fmla="*/ 30 h 166"/>
                  <a:gd name="T4" fmla="*/ 169 w 201"/>
                  <a:gd name="T5" fmla="*/ 33 h 166"/>
                  <a:gd name="T6" fmla="*/ 166 w 201"/>
                  <a:gd name="T7" fmla="*/ 33 h 166"/>
                  <a:gd name="T8" fmla="*/ 165 w 201"/>
                  <a:gd name="T9" fmla="*/ 35 h 166"/>
                  <a:gd name="T10" fmla="*/ 159 w 201"/>
                  <a:gd name="T11" fmla="*/ 36 h 166"/>
                  <a:gd name="T12" fmla="*/ 157 w 201"/>
                  <a:gd name="T13" fmla="*/ 37 h 166"/>
                  <a:gd name="T14" fmla="*/ 155 w 201"/>
                  <a:gd name="T15" fmla="*/ 37 h 166"/>
                  <a:gd name="T16" fmla="*/ 154 w 201"/>
                  <a:gd name="T17" fmla="*/ 42 h 166"/>
                  <a:gd name="T18" fmla="*/ 152 w 201"/>
                  <a:gd name="T19" fmla="*/ 42 h 166"/>
                  <a:gd name="T20" fmla="*/ 152 w 201"/>
                  <a:gd name="T21" fmla="*/ 40 h 166"/>
                  <a:gd name="T22" fmla="*/ 151 w 201"/>
                  <a:gd name="T23" fmla="*/ 39 h 166"/>
                  <a:gd name="T24" fmla="*/ 144 w 201"/>
                  <a:gd name="T25" fmla="*/ 30 h 166"/>
                  <a:gd name="T26" fmla="*/ 138 w 201"/>
                  <a:gd name="T27" fmla="*/ 14 h 166"/>
                  <a:gd name="T28" fmla="*/ 133 w 201"/>
                  <a:gd name="T29" fmla="*/ 5 h 166"/>
                  <a:gd name="T30" fmla="*/ 131 w 201"/>
                  <a:gd name="T31" fmla="*/ 3 h 166"/>
                  <a:gd name="T32" fmla="*/ 131 w 201"/>
                  <a:gd name="T33" fmla="*/ 1 h 166"/>
                  <a:gd name="T34" fmla="*/ 130 w 201"/>
                  <a:gd name="T35" fmla="*/ 1 h 166"/>
                  <a:gd name="T36" fmla="*/ 128 w 201"/>
                  <a:gd name="T37" fmla="*/ 0 h 166"/>
                  <a:gd name="T38" fmla="*/ 121 w 201"/>
                  <a:gd name="T39" fmla="*/ 8 h 166"/>
                  <a:gd name="T40" fmla="*/ 113 w 201"/>
                  <a:gd name="T41" fmla="*/ 12 h 166"/>
                  <a:gd name="T42" fmla="*/ 112 w 201"/>
                  <a:gd name="T43" fmla="*/ 14 h 166"/>
                  <a:gd name="T44" fmla="*/ 113 w 201"/>
                  <a:gd name="T45" fmla="*/ 21 h 166"/>
                  <a:gd name="T46" fmla="*/ 113 w 201"/>
                  <a:gd name="T47" fmla="*/ 28 h 166"/>
                  <a:gd name="T48" fmla="*/ 112 w 201"/>
                  <a:gd name="T49" fmla="*/ 36 h 166"/>
                  <a:gd name="T50" fmla="*/ 109 w 201"/>
                  <a:gd name="T51" fmla="*/ 46 h 166"/>
                  <a:gd name="T52" fmla="*/ 109 w 201"/>
                  <a:gd name="T53" fmla="*/ 57 h 166"/>
                  <a:gd name="T54" fmla="*/ 114 w 201"/>
                  <a:gd name="T55" fmla="*/ 70 h 166"/>
                  <a:gd name="T56" fmla="*/ 116 w 201"/>
                  <a:gd name="T57" fmla="*/ 72 h 166"/>
                  <a:gd name="T58" fmla="*/ 114 w 201"/>
                  <a:gd name="T59" fmla="*/ 72 h 166"/>
                  <a:gd name="T60" fmla="*/ 113 w 201"/>
                  <a:gd name="T61" fmla="*/ 74 h 166"/>
                  <a:gd name="T62" fmla="*/ 109 w 201"/>
                  <a:gd name="T63" fmla="*/ 76 h 166"/>
                  <a:gd name="T64" fmla="*/ 106 w 201"/>
                  <a:gd name="T65" fmla="*/ 82 h 166"/>
                  <a:gd name="T66" fmla="*/ 106 w 201"/>
                  <a:gd name="T67" fmla="*/ 88 h 166"/>
                  <a:gd name="T68" fmla="*/ 107 w 201"/>
                  <a:gd name="T69" fmla="*/ 100 h 166"/>
                  <a:gd name="T70" fmla="*/ 107 w 201"/>
                  <a:gd name="T71" fmla="*/ 119 h 166"/>
                  <a:gd name="T72" fmla="*/ 105 w 201"/>
                  <a:gd name="T73" fmla="*/ 119 h 166"/>
                  <a:gd name="T74" fmla="*/ 97 w 201"/>
                  <a:gd name="T75" fmla="*/ 116 h 166"/>
                  <a:gd name="T76" fmla="*/ 91 w 201"/>
                  <a:gd name="T77" fmla="*/ 114 h 166"/>
                  <a:gd name="T78" fmla="*/ 88 w 201"/>
                  <a:gd name="T79" fmla="*/ 114 h 166"/>
                  <a:gd name="T80" fmla="*/ 84 w 201"/>
                  <a:gd name="T81" fmla="*/ 116 h 166"/>
                  <a:gd name="T82" fmla="*/ 77 w 201"/>
                  <a:gd name="T83" fmla="*/ 120 h 166"/>
                  <a:gd name="T84" fmla="*/ 61 w 201"/>
                  <a:gd name="T85" fmla="*/ 126 h 166"/>
                  <a:gd name="T86" fmla="*/ 60 w 201"/>
                  <a:gd name="T87" fmla="*/ 127 h 166"/>
                  <a:gd name="T88" fmla="*/ 60 w 201"/>
                  <a:gd name="T89" fmla="*/ 128 h 166"/>
                  <a:gd name="T90" fmla="*/ 54 w 201"/>
                  <a:gd name="T91" fmla="*/ 139 h 166"/>
                  <a:gd name="T92" fmla="*/ 52 w 201"/>
                  <a:gd name="T93" fmla="*/ 142 h 166"/>
                  <a:gd name="T94" fmla="*/ 52 w 201"/>
                  <a:gd name="T95" fmla="*/ 143 h 166"/>
                  <a:gd name="T96" fmla="*/ 50 w 201"/>
                  <a:gd name="T97" fmla="*/ 145 h 166"/>
                  <a:gd name="T98" fmla="*/ 32 w 201"/>
                  <a:gd name="T99" fmla="*/ 155 h 166"/>
                  <a:gd name="T100" fmla="*/ 27 w 201"/>
                  <a:gd name="T101" fmla="*/ 156 h 166"/>
                  <a:gd name="T102" fmla="*/ 23 w 201"/>
                  <a:gd name="T103" fmla="*/ 156 h 166"/>
                  <a:gd name="T104" fmla="*/ 21 w 201"/>
                  <a:gd name="T105" fmla="*/ 155 h 166"/>
                  <a:gd name="T106" fmla="*/ 3 w 201"/>
                  <a:gd name="T107" fmla="*/ 163 h 166"/>
                  <a:gd name="T108" fmla="*/ 0 w 201"/>
                  <a:gd name="T109" fmla="*/ 166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01" h="166">
                    <a:moveTo>
                      <a:pt x="201" y="30"/>
                    </a:moveTo>
                    <a:lnTo>
                      <a:pt x="198" y="30"/>
                    </a:lnTo>
                    <a:lnTo>
                      <a:pt x="169" y="33"/>
                    </a:lnTo>
                    <a:lnTo>
                      <a:pt x="166" y="33"/>
                    </a:lnTo>
                    <a:lnTo>
                      <a:pt x="165" y="35"/>
                    </a:lnTo>
                    <a:lnTo>
                      <a:pt x="159" y="36"/>
                    </a:lnTo>
                    <a:lnTo>
                      <a:pt x="157" y="37"/>
                    </a:lnTo>
                    <a:lnTo>
                      <a:pt x="155" y="37"/>
                    </a:lnTo>
                    <a:lnTo>
                      <a:pt x="154" y="42"/>
                    </a:lnTo>
                    <a:lnTo>
                      <a:pt x="152" y="42"/>
                    </a:lnTo>
                    <a:lnTo>
                      <a:pt x="152" y="40"/>
                    </a:lnTo>
                    <a:lnTo>
                      <a:pt x="151" y="39"/>
                    </a:lnTo>
                    <a:lnTo>
                      <a:pt x="144" y="30"/>
                    </a:lnTo>
                    <a:lnTo>
                      <a:pt x="138" y="14"/>
                    </a:lnTo>
                    <a:lnTo>
                      <a:pt x="133" y="5"/>
                    </a:lnTo>
                    <a:lnTo>
                      <a:pt x="131" y="3"/>
                    </a:lnTo>
                    <a:lnTo>
                      <a:pt x="131" y="1"/>
                    </a:lnTo>
                    <a:lnTo>
                      <a:pt x="130" y="1"/>
                    </a:lnTo>
                    <a:lnTo>
                      <a:pt x="128" y="0"/>
                    </a:lnTo>
                    <a:lnTo>
                      <a:pt x="121" y="8"/>
                    </a:lnTo>
                    <a:lnTo>
                      <a:pt x="113" y="12"/>
                    </a:lnTo>
                    <a:lnTo>
                      <a:pt x="112" y="14"/>
                    </a:lnTo>
                    <a:lnTo>
                      <a:pt x="113" y="21"/>
                    </a:lnTo>
                    <a:lnTo>
                      <a:pt x="113" y="28"/>
                    </a:lnTo>
                    <a:lnTo>
                      <a:pt x="112" y="36"/>
                    </a:lnTo>
                    <a:lnTo>
                      <a:pt x="109" y="46"/>
                    </a:lnTo>
                    <a:lnTo>
                      <a:pt x="109" y="57"/>
                    </a:lnTo>
                    <a:lnTo>
                      <a:pt x="114" y="70"/>
                    </a:lnTo>
                    <a:lnTo>
                      <a:pt x="116" y="72"/>
                    </a:lnTo>
                    <a:lnTo>
                      <a:pt x="114" y="72"/>
                    </a:lnTo>
                    <a:lnTo>
                      <a:pt x="113" y="74"/>
                    </a:lnTo>
                    <a:lnTo>
                      <a:pt x="109" y="76"/>
                    </a:lnTo>
                    <a:lnTo>
                      <a:pt x="106" y="82"/>
                    </a:lnTo>
                    <a:lnTo>
                      <a:pt x="106" y="88"/>
                    </a:lnTo>
                    <a:lnTo>
                      <a:pt x="107" y="100"/>
                    </a:lnTo>
                    <a:lnTo>
                      <a:pt x="107" y="119"/>
                    </a:lnTo>
                    <a:lnTo>
                      <a:pt x="105" y="119"/>
                    </a:lnTo>
                    <a:lnTo>
                      <a:pt x="97" y="116"/>
                    </a:lnTo>
                    <a:lnTo>
                      <a:pt x="91" y="114"/>
                    </a:lnTo>
                    <a:lnTo>
                      <a:pt x="88" y="114"/>
                    </a:lnTo>
                    <a:lnTo>
                      <a:pt x="84" y="116"/>
                    </a:lnTo>
                    <a:lnTo>
                      <a:pt x="77" y="120"/>
                    </a:lnTo>
                    <a:lnTo>
                      <a:pt x="61" y="126"/>
                    </a:lnTo>
                    <a:lnTo>
                      <a:pt x="60" y="127"/>
                    </a:lnTo>
                    <a:lnTo>
                      <a:pt x="60" y="128"/>
                    </a:lnTo>
                    <a:lnTo>
                      <a:pt x="54" y="139"/>
                    </a:lnTo>
                    <a:lnTo>
                      <a:pt x="52" y="142"/>
                    </a:lnTo>
                    <a:lnTo>
                      <a:pt x="52" y="143"/>
                    </a:lnTo>
                    <a:lnTo>
                      <a:pt x="50" y="145"/>
                    </a:lnTo>
                    <a:lnTo>
                      <a:pt x="32" y="155"/>
                    </a:lnTo>
                    <a:lnTo>
                      <a:pt x="27" y="156"/>
                    </a:lnTo>
                    <a:lnTo>
                      <a:pt x="23" y="156"/>
                    </a:lnTo>
                    <a:lnTo>
                      <a:pt x="21" y="155"/>
                    </a:lnTo>
                    <a:lnTo>
                      <a:pt x="3" y="163"/>
                    </a:lnTo>
                    <a:lnTo>
                      <a:pt x="0" y="16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99" name="Freeform 5252">
                <a:extLst>
                  <a:ext uri="{FF2B5EF4-FFF2-40B4-BE49-F238E27FC236}">
                    <a16:creationId xmlns:a16="http://schemas.microsoft.com/office/drawing/2014/main" id="{7877C764-5C69-7825-37C0-88190F7641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4" y="2868"/>
                <a:ext cx="27" cy="93"/>
              </a:xfrm>
              <a:custGeom>
                <a:avLst/>
                <a:gdLst>
                  <a:gd name="T0" fmla="*/ 84 w 108"/>
                  <a:gd name="T1" fmla="*/ 21 h 369"/>
                  <a:gd name="T2" fmla="*/ 87 w 108"/>
                  <a:gd name="T3" fmla="*/ 27 h 369"/>
                  <a:gd name="T4" fmla="*/ 90 w 108"/>
                  <a:gd name="T5" fmla="*/ 31 h 369"/>
                  <a:gd name="T6" fmla="*/ 94 w 108"/>
                  <a:gd name="T7" fmla="*/ 39 h 369"/>
                  <a:gd name="T8" fmla="*/ 97 w 108"/>
                  <a:gd name="T9" fmla="*/ 49 h 369"/>
                  <a:gd name="T10" fmla="*/ 98 w 108"/>
                  <a:gd name="T11" fmla="*/ 61 h 369"/>
                  <a:gd name="T12" fmla="*/ 104 w 108"/>
                  <a:gd name="T13" fmla="*/ 73 h 369"/>
                  <a:gd name="T14" fmla="*/ 108 w 108"/>
                  <a:gd name="T15" fmla="*/ 83 h 369"/>
                  <a:gd name="T16" fmla="*/ 105 w 108"/>
                  <a:gd name="T17" fmla="*/ 90 h 369"/>
                  <a:gd name="T18" fmla="*/ 105 w 108"/>
                  <a:gd name="T19" fmla="*/ 105 h 369"/>
                  <a:gd name="T20" fmla="*/ 100 w 108"/>
                  <a:gd name="T21" fmla="*/ 155 h 369"/>
                  <a:gd name="T22" fmla="*/ 81 w 108"/>
                  <a:gd name="T23" fmla="*/ 177 h 369"/>
                  <a:gd name="T24" fmla="*/ 80 w 108"/>
                  <a:gd name="T25" fmla="*/ 187 h 369"/>
                  <a:gd name="T26" fmla="*/ 74 w 108"/>
                  <a:gd name="T27" fmla="*/ 198 h 369"/>
                  <a:gd name="T28" fmla="*/ 69 w 108"/>
                  <a:gd name="T29" fmla="*/ 207 h 369"/>
                  <a:gd name="T30" fmla="*/ 60 w 108"/>
                  <a:gd name="T31" fmla="*/ 228 h 369"/>
                  <a:gd name="T32" fmla="*/ 64 w 108"/>
                  <a:gd name="T33" fmla="*/ 231 h 369"/>
                  <a:gd name="T34" fmla="*/ 62 w 108"/>
                  <a:gd name="T35" fmla="*/ 251 h 369"/>
                  <a:gd name="T36" fmla="*/ 49 w 108"/>
                  <a:gd name="T37" fmla="*/ 257 h 369"/>
                  <a:gd name="T38" fmla="*/ 26 w 108"/>
                  <a:gd name="T39" fmla="*/ 264 h 369"/>
                  <a:gd name="T40" fmla="*/ 23 w 108"/>
                  <a:gd name="T41" fmla="*/ 265 h 369"/>
                  <a:gd name="T42" fmla="*/ 17 w 108"/>
                  <a:gd name="T43" fmla="*/ 275 h 369"/>
                  <a:gd name="T44" fmla="*/ 16 w 108"/>
                  <a:gd name="T45" fmla="*/ 279 h 369"/>
                  <a:gd name="T46" fmla="*/ 19 w 108"/>
                  <a:gd name="T47" fmla="*/ 292 h 369"/>
                  <a:gd name="T48" fmla="*/ 13 w 108"/>
                  <a:gd name="T49" fmla="*/ 306 h 369"/>
                  <a:gd name="T50" fmla="*/ 4 w 108"/>
                  <a:gd name="T51" fmla="*/ 299 h 369"/>
                  <a:gd name="T52" fmla="*/ 3 w 108"/>
                  <a:gd name="T53" fmla="*/ 301 h 369"/>
                  <a:gd name="T54" fmla="*/ 0 w 108"/>
                  <a:gd name="T55" fmla="*/ 306 h 369"/>
                  <a:gd name="T56" fmla="*/ 2 w 108"/>
                  <a:gd name="T57" fmla="*/ 337 h 369"/>
                  <a:gd name="T58" fmla="*/ 11 w 108"/>
                  <a:gd name="T59" fmla="*/ 342 h 369"/>
                  <a:gd name="T60" fmla="*/ 14 w 108"/>
                  <a:gd name="T61" fmla="*/ 348 h 369"/>
                  <a:gd name="T62" fmla="*/ 19 w 108"/>
                  <a:gd name="T63" fmla="*/ 351 h 369"/>
                  <a:gd name="T64" fmla="*/ 16 w 108"/>
                  <a:gd name="T65" fmla="*/ 369 h 3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08" h="369">
                    <a:moveTo>
                      <a:pt x="84" y="0"/>
                    </a:moveTo>
                    <a:lnTo>
                      <a:pt x="84" y="21"/>
                    </a:lnTo>
                    <a:lnTo>
                      <a:pt x="86" y="25"/>
                    </a:lnTo>
                    <a:lnTo>
                      <a:pt x="87" y="27"/>
                    </a:lnTo>
                    <a:lnTo>
                      <a:pt x="88" y="30"/>
                    </a:lnTo>
                    <a:lnTo>
                      <a:pt x="90" y="31"/>
                    </a:lnTo>
                    <a:lnTo>
                      <a:pt x="90" y="32"/>
                    </a:lnTo>
                    <a:lnTo>
                      <a:pt x="94" y="39"/>
                    </a:lnTo>
                    <a:lnTo>
                      <a:pt x="97" y="45"/>
                    </a:lnTo>
                    <a:lnTo>
                      <a:pt x="97" y="49"/>
                    </a:lnTo>
                    <a:lnTo>
                      <a:pt x="98" y="59"/>
                    </a:lnTo>
                    <a:lnTo>
                      <a:pt x="98" y="61"/>
                    </a:lnTo>
                    <a:lnTo>
                      <a:pt x="102" y="68"/>
                    </a:lnTo>
                    <a:lnTo>
                      <a:pt x="104" y="73"/>
                    </a:lnTo>
                    <a:lnTo>
                      <a:pt x="107" y="78"/>
                    </a:lnTo>
                    <a:lnTo>
                      <a:pt x="108" y="83"/>
                    </a:lnTo>
                    <a:lnTo>
                      <a:pt x="108" y="90"/>
                    </a:lnTo>
                    <a:lnTo>
                      <a:pt x="105" y="90"/>
                    </a:lnTo>
                    <a:lnTo>
                      <a:pt x="107" y="94"/>
                    </a:lnTo>
                    <a:lnTo>
                      <a:pt x="105" y="105"/>
                    </a:lnTo>
                    <a:lnTo>
                      <a:pt x="107" y="134"/>
                    </a:lnTo>
                    <a:lnTo>
                      <a:pt x="100" y="155"/>
                    </a:lnTo>
                    <a:lnTo>
                      <a:pt x="83" y="174"/>
                    </a:lnTo>
                    <a:lnTo>
                      <a:pt x="81" y="177"/>
                    </a:lnTo>
                    <a:lnTo>
                      <a:pt x="81" y="184"/>
                    </a:lnTo>
                    <a:lnTo>
                      <a:pt x="80" y="187"/>
                    </a:lnTo>
                    <a:lnTo>
                      <a:pt x="79" y="187"/>
                    </a:lnTo>
                    <a:lnTo>
                      <a:pt x="74" y="198"/>
                    </a:lnTo>
                    <a:lnTo>
                      <a:pt x="70" y="205"/>
                    </a:lnTo>
                    <a:lnTo>
                      <a:pt x="69" y="207"/>
                    </a:lnTo>
                    <a:lnTo>
                      <a:pt x="60" y="226"/>
                    </a:lnTo>
                    <a:lnTo>
                      <a:pt x="60" y="228"/>
                    </a:lnTo>
                    <a:lnTo>
                      <a:pt x="63" y="229"/>
                    </a:lnTo>
                    <a:lnTo>
                      <a:pt x="64" y="231"/>
                    </a:lnTo>
                    <a:lnTo>
                      <a:pt x="64" y="232"/>
                    </a:lnTo>
                    <a:lnTo>
                      <a:pt x="62" y="251"/>
                    </a:lnTo>
                    <a:lnTo>
                      <a:pt x="62" y="253"/>
                    </a:lnTo>
                    <a:lnTo>
                      <a:pt x="49" y="257"/>
                    </a:lnTo>
                    <a:lnTo>
                      <a:pt x="49" y="258"/>
                    </a:lnTo>
                    <a:lnTo>
                      <a:pt x="26" y="264"/>
                    </a:lnTo>
                    <a:lnTo>
                      <a:pt x="24" y="264"/>
                    </a:lnTo>
                    <a:lnTo>
                      <a:pt x="23" y="265"/>
                    </a:lnTo>
                    <a:lnTo>
                      <a:pt x="21" y="265"/>
                    </a:lnTo>
                    <a:lnTo>
                      <a:pt x="17" y="275"/>
                    </a:lnTo>
                    <a:lnTo>
                      <a:pt x="16" y="277"/>
                    </a:lnTo>
                    <a:lnTo>
                      <a:pt x="16" y="279"/>
                    </a:lnTo>
                    <a:lnTo>
                      <a:pt x="17" y="289"/>
                    </a:lnTo>
                    <a:lnTo>
                      <a:pt x="19" y="292"/>
                    </a:lnTo>
                    <a:lnTo>
                      <a:pt x="14" y="306"/>
                    </a:lnTo>
                    <a:lnTo>
                      <a:pt x="13" y="306"/>
                    </a:lnTo>
                    <a:lnTo>
                      <a:pt x="9" y="301"/>
                    </a:lnTo>
                    <a:lnTo>
                      <a:pt x="4" y="299"/>
                    </a:lnTo>
                    <a:lnTo>
                      <a:pt x="3" y="299"/>
                    </a:lnTo>
                    <a:lnTo>
                      <a:pt x="3" y="301"/>
                    </a:lnTo>
                    <a:lnTo>
                      <a:pt x="2" y="303"/>
                    </a:lnTo>
                    <a:lnTo>
                      <a:pt x="0" y="306"/>
                    </a:lnTo>
                    <a:lnTo>
                      <a:pt x="0" y="331"/>
                    </a:lnTo>
                    <a:lnTo>
                      <a:pt x="2" y="337"/>
                    </a:lnTo>
                    <a:lnTo>
                      <a:pt x="3" y="337"/>
                    </a:lnTo>
                    <a:lnTo>
                      <a:pt x="11" y="342"/>
                    </a:lnTo>
                    <a:lnTo>
                      <a:pt x="14" y="346"/>
                    </a:lnTo>
                    <a:lnTo>
                      <a:pt x="14" y="348"/>
                    </a:lnTo>
                    <a:lnTo>
                      <a:pt x="17" y="349"/>
                    </a:lnTo>
                    <a:lnTo>
                      <a:pt x="19" y="351"/>
                    </a:lnTo>
                    <a:lnTo>
                      <a:pt x="20" y="356"/>
                    </a:lnTo>
                    <a:lnTo>
                      <a:pt x="16" y="369"/>
                    </a:lnTo>
                    <a:lnTo>
                      <a:pt x="14" y="36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00" name="Freeform 5253">
                <a:extLst>
                  <a:ext uri="{FF2B5EF4-FFF2-40B4-BE49-F238E27FC236}">
                    <a16:creationId xmlns:a16="http://schemas.microsoft.com/office/drawing/2014/main" id="{A2135D69-366F-61A2-FB3A-F91717231C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4" y="2847"/>
                <a:ext cx="80" cy="61"/>
              </a:xfrm>
              <a:custGeom>
                <a:avLst/>
                <a:gdLst>
                  <a:gd name="T0" fmla="*/ 315 w 318"/>
                  <a:gd name="T1" fmla="*/ 2 h 244"/>
                  <a:gd name="T2" fmla="*/ 293 w 318"/>
                  <a:gd name="T3" fmla="*/ 0 h 244"/>
                  <a:gd name="T4" fmla="*/ 286 w 318"/>
                  <a:gd name="T5" fmla="*/ 5 h 244"/>
                  <a:gd name="T6" fmla="*/ 279 w 318"/>
                  <a:gd name="T7" fmla="*/ 28 h 244"/>
                  <a:gd name="T8" fmla="*/ 262 w 318"/>
                  <a:gd name="T9" fmla="*/ 48 h 244"/>
                  <a:gd name="T10" fmla="*/ 244 w 318"/>
                  <a:gd name="T11" fmla="*/ 83 h 244"/>
                  <a:gd name="T12" fmla="*/ 243 w 318"/>
                  <a:gd name="T13" fmla="*/ 84 h 244"/>
                  <a:gd name="T14" fmla="*/ 206 w 318"/>
                  <a:gd name="T15" fmla="*/ 94 h 244"/>
                  <a:gd name="T16" fmla="*/ 183 w 318"/>
                  <a:gd name="T17" fmla="*/ 87 h 244"/>
                  <a:gd name="T18" fmla="*/ 173 w 318"/>
                  <a:gd name="T19" fmla="*/ 77 h 244"/>
                  <a:gd name="T20" fmla="*/ 168 w 318"/>
                  <a:gd name="T21" fmla="*/ 70 h 244"/>
                  <a:gd name="T22" fmla="*/ 163 w 318"/>
                  <a:gd name="T23" fmla="*/ 66 h 244"/>
                  <a:gd name="T24" fmla="*/ 153 w 318"/>
                  <a:gd name="T25" fmla="*/ 74 h 244"/>
                  <a:gd name="T26" fmla="*/ 137 w 318"/>
                  <a:gd name="T27" fmla="*/ 76 h 244"/>
                  <a:gd name="T28" fmla="*/ 135 w 318"/>
                  <a:gd name="T29" fmla="*/ 70 h 244"/>
                  <a:gd name="T30" fmla="*/ 134 w 318"/>
                  <a:gd name="T31" fmla="*/ 56 h 244"/>
                  <a:gd name="T32" fmla="*/ 128 w 318"/>
                  <a:gd name="T33" fmla="*/ 54 h 244"/>
                  <a:gd name="T34" fmla="*/ 121 w 318"/>
                  <a:gd name="T35" fmla="*/ 60 h 244"/>
                  <a:gd name="T36" fmla="*/ 101 w 318"/>
                  <a:gd name="T37" fmla="*/ 79 h 244"/>
                  <a:gd name="T38" fmla="*/ 93 w 318"/>
                  <a:gd name="T39" fmla="*/ 67 h 244"/>
                  <a:gd name="T40" fmla="*/ 103 w 318"/>
                  <a:gd name="T41" fmla="*/ 47 h 244"/>
                  <a:gd name="T42" fmla="*/ 104 w 318"/>
                  <a:gd name="T43" fmla="*/ 43 h 244"/>
                  <a:gd name="T44" fmla="*/ 103 w 318"/>
                  <a:gd name="T45" fmla="*/ 40 h 244"/>
                  <a:gd name="T46" fmla="*/ 96 w 318"/>
                  <a:gd name="T47" fmla="*/ 26 h 244"/>
                  <a:gd name="T48" fmla="*/ 92 w 318"/>
                  <a:gd name="T49" fmla="*/ 23 h 244"/>
                  <a:gd name="T50" fmla="*/ 55 w 318"/>
                  <a:gd name="T51" fmla="*/ 37 h 244"/>
                  <a:gd name="T52" fmla="*/ 40 w 318"/>
                  <a:gd name="T53" fmla="*/ 35 h 244"/>
                  <a:gd name="T54" fmla="*/ 36 w 318"/>
                  <a:gd name="T55" fmla="*/ 30 h 244"/>
                  <a:gd name="T56" fmla="*/ 33 w 318"/>
                  <a:gd name="T57" fmla="*/ 28 h 244"/>
                  <a:gd name="T58" fmla="*/ 29 w 318"/>
                  <a:gd name="T59" fmla="*/ 34 h 244"/>
                  <a:gd name="T60" fmla="*/ 12 w 318"/>
                  <a:gd name="T61" fmla="*/ 52 h 244"/>
                  <a:gd name="T62" fmla="*/ 2 w 318"/>
                  <a:gd name="T63" fmla="*/ 76 h 244"/>
                  <a:gd name="T64" fmla="*/ 18 w 318"/>
                  <a:gd name="T65" fmla="*/ 87 h 244"/>
                  <a:gd name="T66" fmla="*/ 21 w 318"/>
                  <a:gd name="T67" fmla="*/ 107 h 244"/>
                  <a:gd name="T68" fmla="*/ 30 w 318"/>
                  <a:gd name="T69" fmla="*/ 115 h 244"/>
                  <a:gd name="T70" fmla="*/ 41 w 318"/>
                  <a:gd name="T71" fmla="*/ 117 h 244"/>
                  <a:gd name="T72" fmla="*/ 58 w 318"/>
                  <a:gd name="T73" fmla="*/ 126 h 244"/>
                  <a:gd name="T74" fmla="*/ 70 w 318"/>
                  <a:gd name="T75" fmla="*/ 127 h 244"/>
                  <a:gd name="T76" fmla="*/ 75 w 318"/>
                  <a:gd name="T77" fmla="*/ 123 h 244"/>
                  <a:gd name="T78" fmla="*/ 77 w 318"/>
                  <a:gd name="T79" fmla="*/ 123 h 244"/>
                  <a:gd name="T80" fmla="*/ 75 w 318"/>
                  <a:gd name="T81" fmla="*/ 160 h 244"/>
                  <a:gd name="T82" fmla="*/ 74 w 318"/>
                  <a:gd name="T83" fmla="*/ 161 h 244"/>
                  <a:gd name="T84" fmla="*/ 79 w 318"/>
                  <a:gd name="T85" fmla="*/ 185 h 244"/>
                  <a:gd name="T86" fmla="*/ 89 w 318"/>
                  <a:gd name="T87" fmla="*/ 197 h 244"/>
                  <a:gd name="T88" fmla="*/ 96 w 318"/>
                  <a:gd name="T89" fmla="*/ 193 h 244"/>
                  <a:gd name="T90" fmla="*/ 101 w 318"/>
                  <a:gd name="T91" fmla="*/ 194 h 244"/>
                  <a:gd name="T92" fmla="*/ 135 w 318"/>
                  <a:gd name="T93" fmla="*/ 182 h 244"/>
                  <a:gd name="T94" fmla="*/ 160 w 318"/>
                  <a:gd name="T95" fmla="*/ 188 h 244"/>
                  <a:gd name="T96" fmla="*/ 184 w 318"/>
                  <a:gd name="T97" fmla="*/ 197 h 244"/>
                  <a:gd name="T98" fmla="*/ 201 w 318"/>
                  <a:gd name="T99" fmla="*/ 199 h 244"/>
                  <a:gd name="T100" fmla="*/ 216 w 318"/>
                  <a:gd name="T101" fmla="*/ 200 h 244"/>
                  <a:gd name="T102" fmla="*/ 240 w 318"/>
                  <a:gd name="T103" fmla="*/ 201 h 244"/>
                  <a:gd name="T104" fmla="*/ 254 w 318"/>
                  <a:gd name="T105" fmla="*/ 207 h 244"/>
                  <a:gd name="T106" fmla="*/ 275 w 318"/>
                  <a:gd name="T107" fmla="*/ 213 h 244"/>
                  <a:gd name="T108" fmla="*/ 278 w 318"/>
                  <a:gd name="T109" fmla="*/ 214 h 244"/>
                  <a:gd name="T110" fmla="*/ 283 w 318"/>
                  <a:gd name="T111" fmla="*/ 218 h 244"/>
                  <a:gd name="T112" fmla="*/ 285 w 318"/>
                  <a:gd name="T113" fmla="*/ 228 h 244"/>
                  <a:gd name="T114" fmla="*/ 286 w 318"/>
                  <a:gd name="T115" fmla="*/ 232 h 244"/>
                  <a:gd name="T116" fmla="*/ 283 w 318"/>
                  <a:gd name="T117" fmla="*/ 242 h 2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18" h="244">
                    <a:moveTo>
                      <a:pt x="318" y="0"/>
                    </a:moveTo>
                    <a:lnTo>
                      <a:pt x="315" y="2"/>
                    </a:lnTo>
                    <a:lnTo>
                      <a:pt x="303" y="2"/>
                    </a:lnTo>
                    <a:lnTo>
                      <a:pt x="293" y="0"/>
                    </a:lnTo>
                    <a:lnTo>
                      <a:pt x="286" y="0"/>
                    </a:lnTo>
                    <a:lnTo>
                      <a:pt x="286" y="5"/>
                    </a:lnTo>
                    <a:lnTo>
                      <a:pt x="285" y="13"/>
                    </a:lnTo>
                    <a:lnTo>
                      <a:pt x="279" y="28"/>
                    </a:lnTo>
                    <a:lnTo>
                      <a:pt x="272" y="35"/>
                    </a:lnTo>
                    <a:lnTo>
                      <a:pt x="262" y="48"/>
                    </a:lnTo>
                    <a:lnTo>
                      <a:pt x="259" y="51"/>
                    </a:lnTo>
                    <a:lnTo>
                      <a:pt x="244" y="83"/>
                    </a:lnTo>
                    <a:lnTo>
                      <a:pt x="244" y="84"/>
                    </a:lnTo>
                    <a:lnTo>
                      <a:pt x="243" y="84"/>
                    </a:lnTo>
                    <a:lnTo>
                      <a:pt x="213" y="94"/>
                    </a:lnTo>
                    <a:lnTo>
                      <a:pt x="206" y="94"/>
                    </a:lnTo>
                    <a:lnTo>
                      <a:pt x="197" y="90"/>
                    </a:lnTo>
                    <a:lnTo>
                      <a:pt x="183" y="87"/>
                    </a:lnTo>
                    <a:lnTo>
                      <a:pt x="181" y="84"/>
                    </a:lnTo>
                    <a:lnTo>
                      <a:pt x="173" y="77"/>
                    </a:lnTo>
                    <a:lnTo>
                      <a:pt x="168" y="72"/>
                    </a:lnTo>
                    <a:lnTo>
                      <a:pt x="168" y="70"/>
                    </a:lnTo>
                    <a:lnTo>
                      <a:pt x="164" y="67"/>
                    </a:lnTo>
                    <a:lnTo>
                      <a:pt x="163" y="66"/>
                    </a:lnTo>
                    <a:lnTo>
                      <a:pt x="160" y="72"/>
                    </a:lnTo>
                    <a:lnTo>
                      <a:pt x="153" y="74"/>
                    </a:lnTo>
                    <a:lnTo>
                      <a:pt x="141" y="76"/>
                    </a:lnTo>
                    <a:lnTo>
                      <a:pt x="137" y="76"/>
                    </a:lnTo>
                    <a:lnTo>
                      <a:pt x="137" y="74"/>
                    </a:lnTo>
                    <a:lnTo>
                      <a:pt x="135" y="70"/>
                    </a:lnTo>
                    <a:lnTo>
                      <a:pt x="135" y="59"/>
                    </a:lnTo>
                    <a:lnTo>
                      <a:pt x="134" y="56"/>
                    </a:lnTo>
                    <a:lnTo>
                      <a:pt x="134" y="54"/>
                    </a:lnTo>
                    <a:lnTo>
                      <a:pt x="128" y="54"/>
                    </a:lnTo>
                    <a:lnTo>
                      <a:pt x="125" y="58"/>
                    </a:lnTo>
                    <a:lnTo>
                      <a:pt x="121" y="60"/>
                    </a:lnTo>
                    <a:lnTo>
                      <a:pt x="110" y="80"/>
                    </a:lnTo>
                    <a:lnTo>
                      <a:pt x="101" y="79"/>
                    </a:lnTo>
                    <a:lnTo>
                      <a:pt x="93" y="69"/>
                    </a:lnTo>
                    <a:lnTo>
                      <a:pt x="93" y="67"/>
                    </a:lnTo>
                    <a:lnTo>
                      <a:pt x="96" y="63"/>
                    </a:lnTo>
                    <a:lnTo>
                      <a:pt x="103" y="47"/>
                    </a:lnTo>
                    <a:lnTo>
                      <a:pt x="104" y="45"/>
                    </a:lnTo>
                    <a:lnTo>
                      <a:pt x="104" y="43"/>
                    </a:lnTo>
                    <a:lnTo>
                      <a:pt x="103" y="41"/>
                    </a:lnTo>
                    <a:lnTo>
                      <a:pt x="103" y="40"/>
                    </a:lnTo>
                    <a:lnTo>
                      <a:pt x="97" y="30"/>
                    </a:lnTo>
                    <a:lnTo>
                      <a:pt x="96" y="26"/>
                    </a:lnTo>
                    <a:lnTo>
                      <a:pt x="93" y="23"/>
                    </a:lnTo>
                    <a:lnTo>
                      <a:pt x="92" y="23"/>
                    </a:lnTo>
                    <a:lnTo>
                      <a:pt x="71" y="34"/>
                    </a:lnTo>
                    <a:lnTo>
                      <a:pt x="55" y="37"/>
                    </a:lnTo>
                    <a:lnTo>
                      <a:pt x="46" y="37"/>
                    </a:lnTo>
                    <a:lnTo>
                      <a:pt x="40" y="35"/>
                    </a:lnTo>
                    <a:lnTo>
                      <a:pt x="36" y="33"/>
                    </a:lnTo>
                    <a:lnTo>
                      <a:pt x="36" y="30"/>
                    </a:lnTo>
                    <a:lnTo>
                      <a:pt x="34" y="30"/>
                    </a:lnTo>
                    <a:lnTo>
                      <a:pt x="33" y="28"/>
                    </a:lnTo>
                    <a:lnTo>
                      <a:pt x="27" y="30"/>
                    </a:lnTo>
                    <a:lnTo>
                      <a:pt x="29" y="34"/>
                    </a:lnTo>
                    <a:lnTo>
                      <a:pt x="26" y="37"/>
                    </a:lnTo>
                    <a:lnTo>
                      <a:pt x="12" y="52"/>
                    </a:lnTo>
                    <a:lnTo>
                      <a:pt x="0" y="76"/>
                    </a:lnTo>
                    <a:lnTo>
                      <a:pt x="2" y="76"/>
                    </a:lnTo>
                    <a:lnTo>
                      <a:pt x="11" y="79"/>
                    </a:lnTo>
                    <a:lnTo>
                      <a:pt x="18" y="87"/>
                    </a:lnTo>
                    <a:lnTo>
                      <a:pt x="18" y="94"/>
                    </a:lnTo>
                    <a:lnTo>
                      <a:pt x="21" y="107"/>
                    </a:lnTo>
                    <a:lnTo>
                      <a:pt x="25" y="112"/>
                    </a:lnTo>
                    <a:lnTo>
                      <a:pt x="30" y="115"/>
                    </a:lnTo>
                    <a:lnTo>
                      <a:pt x="37" y="117"/>
                    </a:lnTo>
                    <a:lnTo>
                      <a:pt x="41" y="117"/>
                    </a:lnTo>
                    <a:lnTo>
                      <a:pt x="57" y="126"/>
                    </a:lnTo>
                    <a:lnTo>
                      <a:pt x="58" y="126"/>
                    </a:lnTo>
                    <a:lnTo>
                      <a:pt x="63" y="127"/>
                    </a:lnTo>
                    <a:lnTo>
                      <a:pt x="70" y="127"/>
                    </a:lnTo>
                    <a:lnTo>
                      <a:pt x="70" y="126"/>
                    </a:lnTo>
                    <a:lnTo>
                      <a:pt x="75" y="123"/>
                    </a:lnTo>
                    <a:lnTo>
                      <a:pt x="77" y="121"/>
                    </a:lnTo>
                    <a:lnTo>
                      <a:pt x="77" y="123"/>
                    </a:lnTo>
                    <a:lnTo>
                      <a:pt x="74" y="140"/>
                    </a:lnTo>
                    <a:lnTo>
                      <a:pt x="75" y="160"/>
                    </a:lnTo>
                    <a:lnTo>
                      <a:pt x="74" y="160"/>
                    </a:lnTo>
                    <a:lnTo>
                      <a:pt x="74" y="161"/>
                    </a:lnTo>
                    <a:lnTo>
                      <a:pt x="79" y="168"/>
                    </a:lnTo>
                    <a:lnTo>
                      <a:pt x="79" y="185"/>
                    </a:lnTo>
                    <a:lnTo>
                      <a:pt x="86" y="196"/>
                    </a:lnTo>
                    <a:lnTo>
                      <a:pt x="89" y="197"/>
                    </a:lnTo>
                    <a:lnTo>
                      <a:pt x="92" y="194"/>
                    </a:lnTo>
                    <a:lnTo>
                      <a:pt x="96" y="193"/>
                    </a:lnTo>
                    <a:lnTo>
                      <a:pt x="99" y="194"/>
                    </a:lnTo>
                    <a:lnTo>
                      <a:pt x="101" y="194"/>
                    </a:lnTo>
                    <a:lnTo>
                      <a:pt x="123" y="184"/>
                    </a:lnTo>
                    <a:lnTo>
                      <a:pt x="135" y="182"/>
                    </a:lnTo>
                    <a:lnTo>
                      <a:pt x="159" y="186"/>
                    </a:lnTo>
                    <a:lnTo>
                      <a:pt x="160" y="188"/>
                    </a:lnTo>
                    <a:lnTo>
                      <a:pt x="180" y="197"/>
                    </a:lnTo>
                    <a:lnTo>
                      <a:pt x="184" y="197"/>
                    </a:lnTo>
                    <a:lnTo>
                      <a:pt x="199" y="199"/>
                    </a:lnTo>
                    <a:lnTo>
                      <a:pt x="201" y="199"/>
                    </a:lnTo>
                    <a:lnTo>
                      <a:pt x="202" y="197"/>
                    </a:lnTo>
                    <a:lnTo>
                      <a:pt x="216" y="200"/>
                    </a:lnTo>
                    <a:lnTo>
                      <a:pt x="231" y="200"/>
                    </a:lnTo>
                    <a:lnTo>
                      <a:pt x="240" y="201"/>
                    </a:lnTo>
                    <a:lnTo>
                      <a:pt x="241" y="203"/>
                    </a:lnTo>
                    <a:lnTo>
                      <a:pt x="254" y="207"/>
                    </a:lnTo>
                    <a:lnTo>
                      <a:pt x="257" y="207"/>
                    </a:lnTo>
                    <a:lnTo>
                      <a:pt x="275" y="213"/>
                    </a:lnTo>
                    <a:lnTo>
                      <a:pt x="276" y="214"/>
                    </a:lnTo>
                    <a:lnTo>
                      <a:pt x="278" y="214"/>
                    </a:lnTo>
                    <a:lnTo>
                      <a:pt x="282" y="217"/>
                    </a:lnTo>
                    <a:lnTo>
                      <a:pt x="283" y="218"/>
                    </a:lnTo>
                    <a:lnTo>
                      <a:pt x="285" y="221"/>
                    </a:lnTo>
                    <a:lnTo>
                      <a:pt x="285" y="228"/>
                    </a:lnTo>
                    <a:lnTo>
                      <a:pt x="287" y="232"/>
                    </a:lnTo>
                    <a:lnTo>
                      <a:pt x="286" y="232"/>
                    </a:lnTo>
                    <a:lnTo>
                      <a:pt x="285" y="239"/>
                    </a:lnTo>
                    <a:lnTo>
                      <a:pt x="283" y="242"/>
                    </a:lnTo>
                    <a:lnTo>
                      <a:pt x="283" y="24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01" name="Freeform 5254">
                <a:extLst>
                  <a:ext uri="{FF2B5EF4-FFF2-40B4-BE49-F238E27FC236}">
                    <a16:creationId xmlns:a16="http://schemas.microsoft.com/office/drawing/2014/main" id="{6AEF38E7-F7E8-B4F8-3267-B966907C38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5" y="2773"/>
                <a:ext cx="26" cy="8"/>
              </a:xfrm>
              <a:custGeom>
                <a:avLst/>
                <a:gdLst>
                  <a:gd name="T0" fmla="*/ 0 w 105"/>
                  <a:gd name="T1" fmla="*/ 31 h 31"/>
                  <a:gd name="T2" fmla="*/ 0 w 105"/>
                  <a:gd name="T3" fmla="*/ 30 h 31"/>
                  <a:gd name="T4" fmla="*/ 2 w 105"/>
                  <a:gd name="T5" fmla="*/ 30 h 31"/>
                  <a:gd name="T6" fmla="*/ 5 w 105"/>
                  <a:gd name="T7" fmla="*/ 24 h 31"/>
                  <a:gd name="T8" fmla="*/ 3 w 105"/>
                  <a:gd name="T9" fmla="*/ 23 h 31"/>
                  <a:gd name="T10" fmla="*/ 5 w 105"/>
                  <a:gd name="T11" fmla="*/ 22 h 31"/>
                  <a:gd name="T12" fmla="*/ 5 w 105"/>
                  <a:gd name="T13" fmla="*/ 20 h 31"/>
                  <a:gd name="T14" fmla="*/ 6 w 105"/>
                  <a:gd name="T15" fmla="*/ 20 h 31"/>
                  <a:gd name="T16" fmla="*/ 24 w 105"/>
                  <a:gd name="T17" fmla="*/ 14 h 31"/>
                  <a:gd name="T18" fmla="*/ 47 w 105"/>
                  <a:gd name="T19" fmla="*/ 11 h 31"/>
                  <a:gd name="T20" fmla="*/ 53 w 105"/>
                  <a:gd name="T21" fmla="*/ 11 h 31"/>
                  <a:gd name="T22" fmla="*/ 53 w 105"/>
                  <a:gd name="T23" fmla="*/ 9 h 31"/>
                  <a:gd name="T24" fmla="*/ 59 w 105"/>
                  <a:gd name="T25" fmla="*/ 2 h 31"/>
                  <a:gd name="T26" fmla="*/ 66 w 105"/>
                  <a:gd name="T27" fmla="*/ 0 h 31"/>
                  <a:gd name="T28" fmla="*/ 67 w 105"/>
                  <a:gd name="T29" fmla="*/ 0 h 31"/>
                  <a:gd name="T30" fmla="*/ 76 w 105"/>
                  <a:gd name="T31" fmla="*/ 1 h 31"/>
                  <a:gd name="T32" fmla="*/ 80 w 105"/>
                  <a:gd name="T33" fmla="*/ 0 h 31"/>
                  <a:gd name="T34" fmla="*/ 81 w 105"/>
                  <a:gd name="T35" fmla="*/ 1 h 31"/>
                  <a:gd name="T36" fmla="*/ 97 w 105"/>
                  <a:gd name="T37" fmla="*/ 5 h 31"/>
                  <a:gd name="T38" fmla="*/ 100 w 105"/>
                  <a:gd name="T39" fmla="*/ 7 h 31"/>
                  <a:gd name="T40" fmla="*/ 100 w 105"/>
                  <a:gd name="T41" fmla="*/ 8 h 31"/>
                  <a:gd name="T42" fmla="*/ 104 w 105"/>
                  <a:gd name="T43" fmla="*/ 5 h 31"/>
                  <a:gd name="T44" fmla="*/ 105 w 105"/>
                  <a:gd name="T45" fmla="*/ 4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05" h="31">
                    <a:moveTo>
                      <a:pt x="0" y="31"/>
                    </a:moveTo>
                    <a:lnTo>
                      <a:pt x="0" y="30"/>
                    </a:lnTo>
                    <a:lnTo>
                      <a:pt x="2" y="30"/>
                    </a:lnTo>
                    <a:lnTo>
                      <a:pt x="5" y="24"/>
                    </a:lnTo>
                    <a:lnTo>
                      <a:pt x="3" y="23"/>
                    </a:lnTo>
                    <a:lnTo>
                      <a:pt x="5" y="22"/>
                    </a:lnTo>
                    <a:lnTo>
                      <a:pt x="5" y="20"/>
                    </a:lnTo>
                    <a:lnTo>
                      <a:pt x="6" y="20"/>
                    </a:lnTo>
                    <a:lnTo>
                      <a:pt x="24" y="14"/>
                    </a:lnTo>
                    <a:lnTo>
                      <a:pt x="47" y="11"/>
                    </a:lnTo>
                    <a:lnTo>
                      <a:pt x="53" y="11"/>
                    </a:lnTo>
                    <a:lnTo>
                      <a:pt x="53" y="9"/>
                    </a:lnTo>
                    <a:lnTo>
                      <a:pt x="59" y="2"/>
                    </a:lnTo>
                    <a:lnTo>
                      <a:pt x="66" y="0"/>
                    </a:lnTo>
                    <a:lnTo>
                      <a:pt x="67" y="0"/>
                    </a:lnTo>
                    <a:lnTo>
                      <a:pt x="76" y="1"/>
                    </a:lnTo>
                    <a:lnTo>
                      <a:pt x="80" y="0"/>
                    </a:lnTo>
                    <a:lnTo>
                      <a:pt x="81" y="1"/>
                    </a:lnTo>
                    <a:lnTo>
                      <a:pt x="97" y="5"/>
                    </a:lnTo>
                    <a:lnTo>
                      <a:pt x="100" y="7"/>
                    </a:lnTo>
                    <a:lnTo>
                      <a:pt x="100" y="8"/>
                    </a:lnTo>
                    <a:lnTo>
                      <a:pt x="104" y="5"/>
                    </a:lnTo>
                    <a:lnTo>
                      <a:pt x="105" y="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02" name="Freeform 5255">
                <a:extLst>
                  <a:ext uri="{FF2B5EF4-FFF2-40B4-BE49-F238E27FC236}">
                    <a16:creationId xmlns:a16="http://schemas.microsoft.com/office/drawing/2014/main" id="{37FA6166-DFFC-21A5-05D8-9ABBFFF5E6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0" y="2879"/>
                <a:ext cx="33" cy="23"/>
              </a:xfrm>
              <a:custGeom>
                <a:avLst/>
                <a:gdLst>
                  <a:gd name="T0" fmla="*/ 132 w 132"/>
                  <a:gd name="T1" fmla="*/ 91 h 91"/>
                  <a:gd name="T2" fmla="*/ 130 w 132"/>
                  <a:gd name="T3" fmla="*/ 78 h 91"/>
                  <a:gd name="T4" fmla="*/ 127 w 132"/>
                  <a:gd name="T5" fmla="*/ 71 h 91"/>
                  <a:gd name="T6" fmla="*/ 114 w 132"/>
                  <a:gd name="T7" fmla="*/ 53 h 91"/>
                  <a:gd name="T8" fmla="*/ 92 w 132"/>
                  <a:gd name="T9" fmla="*/ 53 h 91"/>
                  <a:gd name="T10" fmla="*/ 88 w 132"/>
                  <a:gd name="T11" fmla="*/ 52 h 91"/>
                  <a:gd name="T12" fmla="*/ 82 w 132"/>
                  <a:gd name="T13" fmla="*/ 52 h 91"/>
                  <a:gd name="T14" fmla="*/ 79 w 132"/>
                  <a:gd name="T15" fmla="*/ 53 h 91"/>
                  <a:gd name="T16" fmla="*/ 78 w 132"/>
                  <a:gd name="T17" fmla="*/ 55 h 91"/>
                  <a:gd name="T18" fmla="*/ 71 w 132"/>
                  <a:gd name="T19" fmla="*/ 59 h 91"/>
                  <a:gd name="T20" fmla="*/ 70 w 132"/>
                  <a:gd name="T21" fmla="*/ 61 h 91"/>
                  <a:gd name="T22" fmla="*/ 68 w 132"/>
                  <a:gd name="T23" fmla="*/ 61 h 91"/>
                  <a:gd name="T24" fmla="*/ 54 w 132"/>
                  <a:gd name="T25" fmla="*/ 57 h 91"/>
                  <a:gd name="T26" fmla="*/ 53 w 132"/>
                  <a:gd name="T27" fmla="*/ 57 h 91"/>
                  <a:gd name="T28" fmla="*/ 51 w 132"/>
                  <a:gd name="T29" fmla="*/ 61 h 91"/>
                  <a:gd name="T30" fmla="*/ 50 w 132"/>
                  <a:gd name="T31" fmla="*/ 63 h 91"/>
                  <a:gd name="T32" fmla="*/ 49 w 132"/>
                  <a:gd name="T33" fmla="*/ 65 h 91"/>
                  <a:gd name="T34" fmla="*/ 43 w 132"/>
                  <a:gd name="T35" fmla="*/ 59 h 91"/>
                  <a:gd name="T36" fmla="*/ 31 w 132"/>
                  <a:gd name="T37" fmla="*/ 45 h 91"/>
                  <a:gd name="T38" fmla="*/ 18 w 132"/>
                  <a:gd name="T39" fmla="*/ 21 h 91"/>
                  <a:gd name="T40" fmla="*/ 7 w 132"/>
                  <a:gd name="T41" fmla="*/ 4 h 91"/>
                  <a:gd name="T42" fmla="*/ 5 w 132"/>
                  <a:gd name="T43" fmla="*/ 3 h 91"/>
                  <a:gd name="T44" fmla="*/ 0 w 132"/>
                  <a:gd name="T45" fmla="*/ 0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32" h="91">
                    <a:moveTo>
                      <a:pt x="132" y="91"/>
                    </a:moveTo>
                    <a:lnTo>
                      <a:pt x="130" y="78"/>
                    </a:lnTo>
                    <a:lnTo>
                      <a:pt x="127" y="71"/>
                    </a:lnTo>
                    <a:lnTo>
                      <a:pt x="114" y="53"/>
                    </a:lnTo>
                    <a:lnTo>
                      <a:pt x="92" y="53"/>
                    </a:lnTo>
                    <a:lnTo>
                      <a:pt x="88" y="52"/>
                    </a:lnTo>
                    <a:lnTo>
                      <a:pt x="82" y="52"/>
                    </a:lnTo>
                    <a:lnTo>
                      <a:pt x="79" y="53"/>
                    </a:lnTo>
                    <a:lnTo>
                      <a:pt x="78" y="55"/>
                    </a:lnTo>
                    <a:lnTo>
                      <a:pt x="71" y="59"/>
                    </a:lnTo>
                    <a:lnTo>
                      <a:pt x="70" y="61"/>
                    </a:lnTo>
                    <a:lnTo>
                      <a:pt x="68" y="61"/>
                    </a:lnTo>
                    <a:lnTo>
                      <a:pt x="54" y="57"/>
                    </a:lnTo>
                    <a:lnTo>
                      <a:pt x="53" y="57"/>
                    </a:lnTo>
                    <a:lnTo>
                      <a:pt x="51" y="61"/>
                    </a:lnTo>
                    <a:lnTo>
                      <a:pt x="50" y="63"/>
                    </a:lnTo>
                    <a:lnTo>
                      <a:pt x="49" y="65"/>
                    </a:lnTo>
                    <a:lnTo>
                      <a:pt x="43" y="59"/>
                    </a:lnTo>
                    <a:lnTo>
                      <a:pt x="31" y="45"/>
                    </a:lnTo>
                    <a:lnTo>
                      <a:pt x="18" y="21"/>
                    </a:lnTo>
                    <a:lnTo>
                      <a:pt x="7" y="4"/>
                    </a:lnTo>
                    <a:lnTo>
                      <a:pt x="5" y="3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03" name="Freeform 5256">
                <a:extLst>
                  <a:ext uri="{FF2B5EF4-FFF2-40B4-BE49-F238E27FC236}">
                    <a16:creationId xmlns:a16="http://schemas.microsoft.com/office/drawing/2014/main" id="{D0D04BC6-9BFD-0301-2A8D-3E39A3F98C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8" y="2879"/>
                <a:ext cx="23" cy="68"/>
              </a:xfrm>
              <a:custGeom>
                <a:avLst/>
                <a:gdLst>
                  <a:gd name="T0" fmla="*/ 90 w 90"/>
                  <a:gd name="T1" fmla="*/ 35 h 271"/>
                  <a:gd name="T2" fmla="*/ 78 w 90"/>
                  <a:gd name="T3" fmla="*/ 52 h 271"/>
                  <a:gd name="T4" fmla="*/ 74 w 90"/>
                  <a:gd name="T5" fmla="*/ 50 h 271"/>
                  <a:gd name="T6" fmla="*/ 70 w 90"/>
                  <a:gd name="T7" fmla="*/ 42 h 271"/>
                  <a:gd name="T8" fmla="*/ 68 w 90"/>
                  <a:gd name="T9" fmla="*/ 41 h 271"/>
                  <a:gd name="T10" fmla="*/ 63 w 90"/>
                  <a:gd name="T11" fmla="*/ 42 h 271"/>
                  <a:gd name="T12" fmla="*/ 55 w 90"/>
                  <a:gd name="T13" fmla="*/ 46 h 271"/>
                  <a:gd name="T14" fmla="*/ 53 w 90"/>
                  <a:gd name="T15" fmla="*/ 48 h 271"/>
                  <a:gd name="T16" fmla="*/ 52 w 90"/>
                  <a:gd name="T17" fmla="*/ 53 h 271"/>
                  <a:gd name="T18" fmla="*/ 53 w 90"/>
                  <a:gd name="T19" fmla="*/ 71 h 271"/>
                  <a:gd name="T20" fmla="*/ 45 w 90"/>
                  <a:gd name="T21" fmla="*/ 123 h 271"/>
                  <a:gd name="T22" fmla="*/ 46 w 90"/>
                  <a:gd name="T23" fmla="*/ 130 h 271"/>
                  <a:gd name="T24" fmla="*/ 44 w 90"/>
                  <a:gd name="T25" fmla="*/ 130 h 271"/>
                  <a:gd name="T26" fmla="*/ 31 w 90"/>
                  <a:gd name="T27" fmla="*/ 139 h 271"/>
                  <a:gd name="T28" fmla="*/ 31 w 90"/>
                  <a:gd name="T29" fmla="*/ 154 h 271"/>
                  <a:gd name="T30" fmla="*/ 24 w 90"/>
                  <a:gd name="T31" fmla="*/ 159 h 271"/>
                  <a:gd name="T32" fmla="*/ 18 w 90"/>
                  <a:gd name="T33" fmla="*/ 163 h 271"/>
                  <a:gd name="T34" fmla="*/ 6 w 90"/>
                  <a:gd name="T35" fmla="*/ 172 h 271"/>
                  <a:gd name="T36" fmla="*/ 4 w 90"/>
                  <a:gd name="T37" fmla="*/ 183 h 271"/>
                  <a:gd name="T38" fmla="*/ 1 w 90"/>
                  <a:gd name="T39" fmla="*/ 189 h 271"/>
                  <a:gd name="T40" fmla="*/ 4 w 90"/>
                  <a:gd name="T41" fmla="*/ 191 h 271"/>
                  <a:gd name="T42" fmla="*/ 23 w 90"/>
                  <a:gd name="T43" fmla="*/ 195 h 271"/>
                  <a:gd name="T44" fmla="*/ 41 w 90"/>
                  <a:gd name="T45" fmla="*/ 208 h 271"/>
                  <a:gd name="T46" fmla="*/ 49 w 90"/>
                  <a:gd name="T47" fmla="*/ 204 h 271"/>
                  <a:gd name="T48" fmla="*/ 58 w 90"/>
                  <a:gd name="T49" fmla="*/ 211 h 271"/>
                  <a:gd name="T50" fmla="*/ 60 w 90"/>
                  <a:gd name="T51" fmla="*/ 212 h 271"/>
                  <a:gd name="T52" fmla="*/ 64 w 90"/>
                  <a:gd name="T53" fmla="*/ 216 h 271"/>
                  <a:gd name="T54" fmla="*/ 66 w 90"/>
                  <a:gd name="T55" fmla="*/ 219 h 271"/>
                  <a:gd name="T56" fmla="*/ 64 w 90"/>
                  <a:gd name="T57" fmla="*/ 228 h 271"/>
                  <a:gd name="T58" fmla="*/ 63 w 90"/>
                  <a:gd name="T59" fmla="*/ 232 h 271"/>
                  <a:gd name="T60" fmla="*/ 59 w 90"/>
                  <a:gd name="T61" fmla="*/ 239 h 271"/>
                  <a:gd name="T62" fmla="*/ 56 w 90"/>
                  <a:gd name="T63" fmla="*/ 247 h 271"/>
                  <a:gd name="T64" fmla="*/ 58 w 90"/>
                  <a:gd name="T65" fmla="*/ 259 h 271"/>
                  <a:gd name="T66" fmla="*/ 46 w 90"/>
                  <a:gd name="T67" fmla="*/ 269 h 271"/>
                  <a:gd name="T68" fmla="*/ 28 w 90"/>
                  <a:gd name="T69" fmla="*/ 264 h 271"/>
                  <a:gd name="T70" fmla="*/ 10 w 90"/>
                  <a:gd name="T71" fmla="*/ 256 h 271"/>
                  <a:gd name="T72" fmla="*/ 7 w 90"/>
                  <a:gd name="T73" fmla="*/ 247 h 271"/>
                  <a:gd name="T74" fmla="*/ 6 w 90"/>
                  <a:gd name="T75" fmla="*/ 243 h 271"/>
                  <a:gd name="T76" fmla="*/ 0 w 90"/>
                  <a:gd name="T77" fmla="*/ 239 h 2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90" h="271">
                    <a:moveTo>
                      <a:pt x="87" y="0"/>
                    </a:moveTo>
                    <a:lnTo>
                      <a:pt x="90" y="35"/>
                    </a:lnTo>
                    <a:lnTo>
                      <a:pt x="90" y="45"/>
                    </a:lnTo>
                    <a:lnTo>
                      <a:pt x="78" y="52"/>
                    </a:lnTo>
                    <a:lnTo>
                      <a:pt x="77" y="52"/>
                    </a:lnTo>
                    <a:lnTo>
                      <a:pt x="74" y="50"/>
                    </a:lnTo>
                    <a:lnTo>
                      <a:pt x="73" y="46"/>
                    </a:lnTo>
                    <a:lnTo>
                      <a:pt x="70" y="42"/>
                    </a:lnTo>
                    <a:lnTo>
                      <a:pt x="70" y="41"/>
                    </a:lnTo>
                    <a:lnTo>
                      <a:pt x="68" y="41"/>
                    </a:lnTo>
                    <a:lnTo>
                      <a:pt x="67" y="42"/>
                    </a:lnTo>
                    <a:lnTo>
                      <a:pt x="63" y="42"/>
                    </a:lnTo>
                    <a:lnTo>
                      <a:pt x="60" y="43"/>
                    </a:lnTo>
                    <a:lnTo>
                      <a:pt x="55" y="46"/>
                    </a:lnTo>
                    <a:lnTo>
                      <a:pt x="53" y="46"/>
                    </a:lnTo>
                    <a:lnTo>
                      <a:pt x="53" y="48"/>
                    </a:lnTo>
                    <a:lnTo>
                      <a:pt x="52" y="48"/>
                    </a:lnTo>
                    <a:lnTo>
                      <a:pt x="52" y="53"/>
                    </a:lnTo>
                    <a:lnTo>
                      <a:pt x="53" y="57"/>
                    </a:lnTo>
                    <a:lnTo>
                      <a:pt x="53" y="71"/>
                    </a:lnTo>
                    <a:lnTo>
                      <a:pt x="42" y="110"/>
                    </a:lnTo>
                    <a:lnTo>
                      <a:pt x="45" y="123"/>
                    </a:lnTo>
                    <a:lnTo>
                      <a:pt x="46" y="127"/>
                    </a:lnTo>
                    <a:lnTo>
                      <a:pt x="46" y="130"/>
                    </a:lnTo>
                    <a:lnTo>
                      <a:pt x="45" y="131"/>
                    </a:lnTo>
                    <a:lnTo>
                      <a:pt x="44" y="130"/>
                    </a:lnTo>
                    <a:lnTo>
                      <a:pt x="35" y="132"/>
                    </a:lnTo>
                    <a:lnTo>
                      <a:pt x="31" y="139"/>
                    </a:lnTo>
                    <a:lnTo>
                      <a:pt x="30" y="149"/>
                    </a:lnTo>
                    <a:lnTo>
                      <a:pt x="31" y="154"/>
                    </a:lnTo>
                    <a:lnTo>
                      <a:pt x="30" y="156"/>
                    </a:lnTo>
                    <a:lnTo>
                      <a:pt x="24" y="159"/>
                    </a:lnTo>
                    <a:lnTo>
                      <a:pt x="24" y="161"/>
                    </a:lnTo>
                    <a:lnTo>
                      <a:pt x="18" y="163"/>
                    </a:lnTo>
                    <a:lnTo>
                      <a:pt x="7" y="172"/>
                    </a:lnTo>
                    <a:lnTo>
                      <a:pt x="6" y="172"/>
                    </a:lnTo>
                    <a:lnTo>
                      <a:pt x="6" y="173"/>
                    </a:lnTo>
                    <a:lnTo>
                      <a:pt x="4" y="183"/>
                    </a:lnTo>
                    <a:lnTo>
                      <a:pt x="3" y="187"/>
                    </a:lnTo>
                    <a:lnTo>
                      <a:pt x="1" y="189"/>
                    </a:lnTo>
                    <a:lnTo>
                      <a:pt x="1" y="190"/>
                    </a:lnTo>
                    <a:lnTo>
                      <a:pt x="4" y="191"/>
                    </a:lnTo>
                    <a:lnTo>
                      <a:pt x="6" y="191"/>
                    </a:lnTo>
                    <a:lnTo>
                      <a:pt x="23" y="195"/>
                    </a:lnTo>
                    <a:lnTo>
                      <a:pt x="25" y="202"/>
                    </a:lnTo>
                    <a:lnTo>
                      <a:pt x="41" y="208"/>
                    </a:lnTo>
                    <a:lnTo>
                      <a:pt x="48" y="204"/>
                    </a:lnTo>
                    <a:lnTo>
                      <a:pt x="49" y="204"/>
                    </a:lnTo>
                    <a:lnTo>
                      <a:pt x="56" y="211"/>
                    </a:lnTo>
                    <a:lnTo>
                      <a:pt x="58" y="211"/>
                    </a:lnTo>
                    <a:lnTo>
                      <a:pt x="59" y="212"/>
                    </a:lnTo>
                    <a:lnTo>
                      <a:pt x="60" y="212"/>
                    </a:lnTo>
                    <a:lnTo>
                      <a:pt x="64" y="215"/>
                    </a:lnTo>
                    <a:lnTo>
                      <a:pt x="64" y="216"/>
                    </a:lnTo>
                    <a:lnTo>
                      <a:pt x="66" y="218"/>
                    </a:lnTo>
                    <a:lnTo>
                      <a:pt x="66" y="219"/>
                    </a:lnTo>
                    <a:lnTo>
                      <a:pt x="64" y="225"/>
                    </a:lnTo>
                    <a:lnTo>
                      <a:pt x="64" y="228"/>
                    </a:lnTo>
                    <a:lnTo>
                      <a:pt x="63" y="230"/>
                    </a:lnTo>
                    <a:lnTo>
                      <a:pt x="63" y="232"/>
                    </a:lnTo>
                    <a:lnTo>
                      <a:pt x="60" y="235"/>
                    </a:lnTo>
                    <a:lnTo>
                      <a:pt x="59" y="239"/>
                    </a:lnTo>
                    <a:lnTo>
                      <a:pt x="58" y="240"/>
                    </a:lnTo>
                    <a:lnTo>
                      <a:pt x="56" y="247"/>
                    </a:lnTo>
                    <a:lnTo>
                      <a:pt x="56" y="256"/>
                    </a:lnTo>
                    <a:lnTo>
                      <a:pt x="58" y="259"/>
                    </a:lnTo>
                    <a:lnTo>
                      <a:pt x="58" y="262"/>
                    </a:lnTo>
                    <a:lnTo>
                      <a:pt x="46" y="269"/>
                    </a:lnTo>
                    <a:lnTo>
                      <a:pt x="45" y="271"/>
                    </a:lnTo>
                    <a:lnTo>
                      <a:pt x="28" y="264"/>
                    </a:lnTo>
                    <a:lnTo>
                      <a:pt x="16" y="261"/>
                    </a:lnTo>
                    <a:lnTo>
                      <a:pt x="10" y="256"/>
                    </a:lnTo>
                    <a:lnTo>
                      <a:pt x="6" y="250"/>
                    </a:lnTo>
                    <a:lnTo>
                      <a:pt x="7" y="247"/>
                    </a:lnTo>
                    <a:lnTo>
                      <a:pt x="7" y="246"/>
                    </a:lnTo>
                    <a:lnTo>
                      <a:pt x="6" y="243"/>
                    </a:lnTo>
                    <a:lnTo>
                      <a:pt x="3" y="240"/>
                    </a:lnTo>
                    <a:lnTo>
                      <a:pt x="0" y="23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04" name="Freeform 5257">
                <a:extLst>
                  <a:ext uri="{FF2B5EF4-FFF2-40B4-BE49-F238E27FC236}">
                    <a16:creationId xmlns:a16="http://schemas.microsoft.com/office/drawing/2014/main" id="{99B8E5F6-E91D-6268-9D84-4DC0057351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3" y="2901"/>
                <a:ext cx="2" cy="1"/>
              </a:xfrm>
              <a:custGeom>
                <a:avLst/>
                <a:gdLst>
                  <a:gd name="T0" fmla="*/ 0 w 6"/>
                  <a:gd name="T1" fmla="*/ 3 h 3"/>
                  <a:gd name="T2" fmla="*/ 2 w 6"/>
                  <a:gd name="T3" fmla="*/ 3 h 3"/>
                  <a:gd name="T4" fmla="*/ 6 w 6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3">
                    <a:moveTo>
                      <a:pt x="0" y="3"/>
                    </a:moveTo>
                    <a:lnTo>
                      <a:pt x="2" y="3"/>
                    </a:lnTo>
                    <a:lnTo>
                      <a:pt x="6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05" name="Freeform 5258">
                <a:extLst>
                  <a:ext uri="{FF2B5EF4-FFF2-40B4-BE49-F238E27FC236}">
                    <a16:creationId xmlns:a16="http://schemas.microsoft.com/office/drawing/2014/main" id="{2BC319D3-4DFF-B817-B002-9838546A23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4" y="2902"/>
                <a:ext cx="44" cy="77"/>
              </a:xfrm>
              <a:custGeom>
                <a:avLst/>
                <a:gdLst>
                  <a:gd name="T0" fmla="*/ 19 w 176"/>
                  <a:gd name="T1" fmla="*/ 308 h 310"/>
                  <a:gd name="T2" fmla="*/ 11 w 176"/>
                  <a:gd name="T3" fmla="*/ 299 h 310"/>
                  <a:gd name="T4" fmla="*/ 0 w 176"/>
                  <a:gd name="T5" fmla="*/ 293 h 310"/>
                  <a:gd name="T6" fmla="*/ 1 w 176"/>
                  <a:gd name="T7" fmla="*/ 290 h 310"/>
                  <a:gd name="T8" fmla="*/ 3 w 176"/>
                  <a:gd name="T9" fmla="*/ 289 h 310"/>
                  <a:gd name="T10" fmla="*/ 11 w 176"/>
                  <a:gd name="T11" fmla="*/ 280 h 310"/>
                  <a:gd name="T12" fmla="*/ 17 w 176"/>
                  <a:gd name="T13" fmla="*/ 262 h 310"/>
                  <a:gd name="T14" fmla="*/ 33 w 176"/>
                  <a:gd name="T15" fmla="*/ 259 h 310"/>
                  <a:gd name="T16" fmla="*/ 43 w 176"/>
                  <a:gd name="T17" fmla="*/ 262 h 310"/>
                  <a:gd name="T18" fmla="*/ 53 w 176"/>
                  <a:gd name="T19" fmla="*/ 273 h 310"/>
                  <a:gd name="T20" fmla="*/ 54 w 176"/>
                  <a:gd name="T21" fmla="*/ 275 h 310"/>
                  <a:gd name="T22" fmla="*/ 61 w 176"/>
                  <a:gd name="T23" fmla="*/ 276 h 310"/>
                  <a:gd name="T24" fmla="*/ 64 w 176"/>
                  <a:gd name="T25" fmla="*/ 272 h 310"/>
                  <a:gd name="T26" fmla="*/ 65 w 176"/>
                  <a:gd name="T27" fmla="*/ 268 h 310"/>
                  <a:gd name="T28" fmla="*/ 67 w 176"/>
                  <a:gd name="T29" fmla="*/ 254 h 310"/>
                  <a:gd name="T30" fmla="*/ 71 w 176"/>
                  <a:gd name="T31" fmla="*/ 240 h 310"/>
                  <a:gd name="T32" fmla="*/ 67 w 176"/>
                  <a:gd name="T33" fmla="*/ 229 h 310"/>
                  <a:gd name="T34" fmla="*/ 70 w 176"/>
                  <a:gd name="T35" fmla="*/ 216 h 310"/>
                  <a:gd name="T36" fmla="*/ 74 w 176"/>
                  <a:gd name="T37" fmla="*/ 212 h 310"/>
                  <a:gd name="T38" fmla="*/ 67 w 176"/>
                  <a:gd name="T39" fmla="*/ 199 h 310"/>
                  <a:gd name="T40" fmla="*/ 64 w 176"/>
                  <a:gd name="T41" fmla="*/ 198 h 310"/>
                  <a:gd name="T42" fmla="*/ 63 w 176"/>
                  <a:gd name="T43" fmla="*/ 190 h 310"/>
                  <a:gd name="T44" fmla="*/ 65 w 176"/>
                  <a:gd name="T45" fmla="*/ 180 h 310"/>
                  <a:gd name="T46" fmla="*/ 72 w 176"/>
                  <a:gd name="T47" fmla="*/ 162 h 310"/>
                  <a:gd name="T48" fmla="*/ 74 w 176"/>
                  <a:gd name="T49" fmla="*/ 158 h 310"/>
                  <a:gd name="T50" fmla="*/ 99 w 176"/>
                  <a:gd name="T51" fmla="*/ 155 h 310"/>
                  <a:gd name="T52" fmla="*/ 106 w 176"/>
                  <a:gd name="T53" fmla="*/ 144 h 310"/>
                  <a:gd name="T54" fmla="*/ 104 w 176"/>
                  <a:gd name="T55" fmla="*/ 128 h 310"/>
                  <a:gd name="T56" fmla="*/ 109 w 176"/>
                  <a:gd name="T57" fmla="*/ 116 h 310"/>
                  <a:gd name="T58" fmla="*/ 114 w 176"/>
                  <a:gd name="T59" fmla="*/ 111 h 310"/>
                  <a:gd name="T60" fmla="*/ 118 w 176"/>
                  <a:gd name="T61" fmla="*/ 113 h 310"/>
                  <a:gd name="T62" fmla="*/ 124 w 176"/>
                  <a:gd name="T63" fmla="*/ 117 h 310"/>
                  <a:gd name="T64" fmla="*/ 130 w 176"/>
                  <a:gd name="T65" fmla="*/ 120 h 310"/>
                  <a:gd name="T66" fmla="*/ 134 w 176"/>
                  <a:gd name="T67" fmla="*/ 114 h 310"/>
                  <a:gd name="T68" fmla="*/ 147 w 176"/>
                  <a:gd name="T69" fmla="*/ 91 h 310"/>
                  <a:gd name="T70" fmla="*/ 160 w 176"/>
                  <a:gd name="T71" fmla="*/ 89 h 310"/>
                  <a:gd name="T72" fmla="*/ 176 w 176"/>
                  <a:gd name="T73" fmla="*/ 82 h 310"/>
                  <a:gd name="T74" fmla="*/ 164 w 176"/>
                  <a:gd name="T75" fmla="*/ 70 h 310"/>
                  <a:gd name="T76" fmla="*/ 128 w 176"/>
                  <a:gd name="T77" fmla="*/ 32 h 310"/>
                  <a:gd name="T78" fmla="*/ 120 w 176"/>
                  <a:gd name="T79" fmla="*/ 29 h 310"/>
                  <a:gd name="T80" fmla="*/ 113 w 176"/>
                  <a:gd name="T81" fmla="*/ 26 h 310"/>
                  <a:gd name="T82" fmla="*/ 107 w 176"/>
                  <a:gd name="T83" fmla="*/ 22 h 310"/>
                  <a:gd name="T84" fmla="*/ 106 w 176"/>
                  <a:gd name="T85" fmla="*/ 17 h 310"/>
                  <a:gd name="T86" fmla="*/ 117 w 176"/>
                  <a:gd name="T87" fmla="*/ 0 h 3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76" h="310">
                    <a:moveTo>
                      <a:pt x="22" y="310"/>
                    </a:moveTo>
                    <a:lnTo>
                      <a:pt x="19" y="308"/>
                    </a:lnTo>
                    <a:lnTo>
                      <a:pt x="18" y="305"/>
                    </a:lnTo>
                    <a:lnTo>
                      <a:pt x="11" y="299"/>
                    </a:lnTo>
                    <a:lnTo>
                      <a:pt x="7" y="297"/>
                    </a:lnTo>
                    <a:lnTo>
                      <a:pt x="0" y="293"/>
                    </a:lnTo>
                    <a:lnTo>
                      <a:pt x="0" y="292"/>
                    </a:lnTo>
                    <a:lnTo>
                      <a:pt x="1" y="290"/>
                    </a:lnTo>
                    <a:lnTo>
                      <a:pt x="1" y="289"/>
                    </a:lnTo>
                    <a:lnTo>
                      <a:pt x="3" y="289"/>
                    </a:lnTo>
                    <a:lnTo>
                      <a:pt x="5" y="288"/>
                    </a:lnTo>
                    <a:lnTo>
                      <a:pt x="11" y="280"/>
                    </a:lnTo>
                    <a:lnTo>
                      <a:pt x="17" y="268"/>
                    </a:lnTo>
                    <a:lnTo>
                      <a:pt x="17" y="262"/>
                    </a:lnTo>
                    <a:lnTo>
                      <a:pt x="18" y="262"/>
                    </a:lnTo>
                    <a:lnTo>
                      <a:pt x="33" y="259"/>
                    </a:lnTo>
                    <a:lnTo>
                      <a:pt x="37" y="259"/>
                    </a:lnTo>
                    <a:lnTo>
                      <a:pt x="43" y="262"/>
                    </a:lnTo>
                    <a:lnTo>
                      <a:pt x="49" y="268"/>
                    </a:lnTo>
                    <a:lnTo>
                      <a:pt x="53" y="273"/>
                    </a:lnTo>
                    <a:lnTo>
                      <a:pt x="53" y="275"/>
                    </a:lnTo>
                    <a:lnTo>
                      <a:pt x="54" y="275"/>
                    </a:lnTo>
                    <a:lnTo>
                      <a:pt x="60" y="276"/>
                    </a:lnTo>
                    <a:lnTo>
                      <a:pt x="61" y="276"/>
                    </a:lnTo>
                    <a:lnTo>
                      <a:pt x="64" y="273"/>
                    </a:lnTo>
                    <a:lnTo>
                      <a:pt x="64" y="272"/>
                    </a:lnTo>
                    <a:lnTo>
                      <a:pt x="65" y="269"/>
                    </a:lnTo>
                    <a:lnTo>
                      <a:pt x="65" y="268"/>
                    </a:lnTo>
                    <a:lnTo>
                      <a:pt x="67" y="266"/>
                    </a:lnTo>
                    <a:lnTo>
                      <a:pt x="67" y="254"/>
                    </a:lnTo>
                    <a:lnTo>
                      <a:pt x="70" y="247"/>
                    </a:lnTo>
                    <a:lnTo>
                      <a:pt x="71" y="240"/>
                    </a:lnTo>
                    <a:lnTo>
                      <a:pt x="68" y="230"/>
                    </a:lnTo>
                    <a:lnTo>
                      <a:pt x="67" y="229"/>
                    </a:lnTo>
                    <a:lnTo>
                      <a:pt x="67" y="218"/>
                    </a:lnTo>
                    <a:lnTo>
                      <a:pt x="70" y="216"/>
                    </a:lnTo>
                    <a:lnTo>
                      <a:pt x="71" y="216"/>
                    </a:lnTo>
                    <a:lnTo>
                      <a:pt x="74" y="212"/>
                    </a:lnTo>
                    <a:lnTo>
                      <a:pt x="68" y="201"/>
                    </a:lnTo>
                    <a:lnTo>
                      <a:pt x="67" y="199"/>
                    </a:lnTo>
                    <a:lnTo>
                      <a:pt x="64" y="199"/>
                    </a:lnTo>
                    <a:lnTo>
                      <a:pt x="64" y="198"/>
                    </a:lnTo>
                    <a:lnTo>
                      <a:pt x="63" y="191"/>
                    </a:lnTo>
                    <a:lnTo>
                      <a:pt x="63" y="190"/>
                    </a:lnTo>
                    <a:lnTo>
                      <a:pt x="65" y="181"/>
                    </a:lnTo>
                    <a:lnTo>
                      <a:pt x="65" y="180"/>
                    </a:lnTo>
                    <a:lnTo>
                      <a:pt x="71" y="162"/>
                    </a:lnTo>
                    <a:lnTo>
                      <a:pt x="72" y="162"/>
                    </a:lnTo>
                    <a:lnTo>
                      <a:pt x="72" y="160"/>
                    </a:lnTo>
                    <a:lnTo>
                      <a:pt x="74" y="158"/>
                    </a:lnTo>
                    <a:lnTo>
                      <a:pt x="96" y="155"/>
                    </a:lnTo>
                    <a:lnTo>
                      <a:pt x="99" y="155"/>
                    </a:lnTo>
                    <a:lnTo>
                      <a:pt x="103" y="151"/>
                    </a:lnTo>
                    <a:lnTo>
                      <a:pt x="106" y="144"/>
                    </a:lnTo>
                    <a:lnTo>
                      <a:pt x="104" y="134"/>
                    </a:lnTo>
                    <a:lnTo>
                      <a:pt x="104" y="128"/>
                    </a:lnTo>
                    <a:lnTo>
                      <a:pt x="106" y="123"/>
                    </a:lnTo>
                    <a:lnTo>
                      <a:pt x="109" y="116"/>
                    </a:lnTo>
                    <a:lnTo>
                      <a:pt x="111" y="114"/>
                    </a:lnTo>
                    <a:lnTo>
                      <a:pt x="114" y="111"/>
                    </a:lnTo>
                    <a:lnTo>
                      <a:pt x="116" y="111"/>
                    </a:lnTo>
                    <a:lnTo>
                      <a:pt x="118" y="113"/>
                    </a:lnTo>
                    <a:lnTo>
                      <a:pt x="120" y="114"/>
                    </a:lnTo>
                    <a:lnTo>
                      <a:pt x="124" y="117"/>
                    </a:lnTo>
                    <a:lnTo>
                      <a:pt x="128" y="118"/>
                    </a:lnTo>
                    <a:lnTo>
                      <a:pt x="130" y="120"/>
                    </a:lnTo>
                    <a:lnTo>
                      <a:pt x="134" y="120"/>
                    </a:lnTo>
                    <a:lnTo>
                      <a:pt x="134" y="114"/>
                    </a:lnTo>
                    <a:lnTo>
                      <a:pt x="138" y="99"/>
                    </a:lnTo>
                    <a:lnTo>
                      <a:pt x="147" y="91"/>
                    </a:lnTo>
                    <a:lnTo>
                      <a:pt x="152" y="89"/>
                    </a:lnTo>
                    <a:lnTo>
                      <a:pt x="160" y="89"/>
                    </a:lnTo>
                    <a:lnTo>
                      <a:pt x="174" y="85"/>
                    </a:lnTo>
                    <a:lnTo>
                      <a:pt x="176" y="82"/>
                    </a:lnTo>
                    <a:lnTo>
                      <a:pt x="176" y="78"/>
                    </a:lnTo>
                    <a:lnTo>
                      <a:pt x="164" y="70"/>
                    </a:lnTo>
                    <a:lnTo>
                      <a:pt x="131" y="33"/>
                    </a:lnTo>
                    <a:lnTo>
                      <a:pt x="128" y="32"/>
                    </a:lnTo>
                    <a:lnTo>
                      <a:pt x="124" y="29"/>
                    </a:lnTo>
                    <a:lnTo>
                      <a:pt x="120" y="29"/>
                    </a:lnTo>
                    <a:lnTo>
                      <a:pt x="118" y="28"/>
                    </a:lnTo>
                    <a:lnTo>
                      <a:pt x="113" y="26"/>
                    </a:lnTo>
                    <a:lnTo>
                      <a:pt x="109" y="22"/>
                    </a:lnTo>
                    <a:lnTo>
                      <a:pt x="107" y="22"/>
                    </a:lnTo>
                    <a:lnTo>
                      <a:pt x="106" y="21"/>
                    </a:lnTo>
                    <a:lnTo>
                      <a:pt x="106" y="17"/>
                    </a:lnTo>
                    <a:lnTo>
                      <a:pt x="111" y="5"/>
                    </a:lnTo>
                    <a:lnTo>
                      <a:pt x="117" y="0"/>
                    </a:lnTo>
                    <a:lnTo>
                      <a:pt x="118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06" name="Line 5259">
                <a:extLst>
                  <a:ext uri="{FF2B5EF4-FFF2-40B4-BE49-F238E27FC236}">
                    <a16:creationId xmlns:a16="http://schemas.microsoft.com/office/drawing/2014/main" id="{04E9DAC5-CF2C-E099-B669-2C619429B02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693" y="2901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07" name="Freeform 5260">
                <a:extLst>
                  <a:ext uri="{FF2B5EF4-FFF2-40B4-BE49-F238E27FC236}">
                    <a16:creationId xmlns:a16="http://schemas.microsoft.com/office/drawing/2014/main" id="{ADAE0A72-8630-50A9-84E2-BF63136675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7" y="2939"/>
                <a:ext cx="23" cy="61"/>
              </a:xfrm>
              <a:custGeom>
                <a:avLst/>
                <a:gdLst>
                  <a:gd name="T0" fmla="*/ 65 w 92"/>
                  <a:gd name="T1" fmla="*/ 244 h 244"/>
                  <a:gd name="T2" fmla="*/ 62 w 92"/>
                  <a:gd name="T3" fmla="*/ 243 h 244"/>
                  <a:gd name="T4" fmla="*/ 55 w 92"/>
                  <a:gd name="T5" fmla="*/ 233 h 244"/>
                  <a:gd name="T6" fmla="*/ 53 w 92"/>
                  <a:gd name="T7" fmla="*/ 227 h 244"/>
                  <a:gd name="T8" fmla="*/ 52 w 92"/>
                  <a:gd name="T9" fmla="*/ 209 h 244"/>
                  <a:gd name="T10" fmla="*/ 46 w 92"/>
                  <a:gd name="T11" fmla="*/ 192 h 244"/>
                  <a:gd name="T12" fmla="*/ 44 w 92"/>
                  <a:gd name="T13" fmla="*/ 178 h 244"/>
                  <a:gd name="T14" fmla="*/ 44 w 92"/>
                  <a:gd name="T15" fmla="*/ 174 h 244"/>
                  <a:gd name="T16" fmla="*/ 48 w 92"/>
                  <a:gd name="T17" fmla="*/ 163 h 244"/>
                  <a:gd name="T18" fmla="*/ 49 w 92"/>
                  <a:gd name="T19" fmla="*/ 160 h 244"/>
                  <a:gd name="T20" fmla="*/ 51 w 92"/>
                  <a:gd name="T21" fmla="*/ 156 h 244"/>
                  <a:gd name="T22" fmla="*/ 51 w 92"/>
                  <a:gd name="T23" fmla="*/ 155 h 244"/>
                  <a:gd name="T24" fmla="*/ 53 w 92"/>
                  <a:gd name="T25" fmla="*/ 155 h 244"/>
                  <a:gd name="T26" fmla="*/ 55 w 92"/>
                  <a:gd name="T27" fmla="*/ 152 h 244"/>
                  <a:gd name="T28" fmla="*/ 55 w 92"/>
                  <a:gd name="T29" fmla="*/ 151 h 244"/>
                  <a:gd name="T30" fmla="*/ 62 w 92"/>
                  <a:gd name="T31" fmla="*/ 144 h 244"/>
                  <a:gd name="T32" fmla="*/ 71 w 92"/>
                  <a:gd name="T33" fmla="*/ 124 h 244"/>
                  <a:gd name="T34" fmla="*/ 77 w 92"/>
                  <a:gd name="T35" fmla="*/ 116 h 244"/>
                  <a:gd name="T36" fmla="*/ 84 w 92"/>
                  <a:gd name="T37" fmla="*/ 110 h 244"/>
                  <a:gd name="T38" fmla="*/ 85 w 92"/>
                  <a:gd name="T39" fmla="*/ 110 h 244"/>
                  <a:gd name="T40" fmla="*/ 84 w 92"/>
                  <a:gd name="T41" fmla="*/ 109 h 244"/>
                  <a:gd name="T42" fmla="*/ 84 w 92"/>
                  <a:gd name="T43" fmla="*/ 106 h 244"/>
                  <a:gd name="T44" fmla="*/ 85 w 92"/>
                  <a:gd name="T45" fmla="*/ 104 h 244"/>
                  <a:gd name="T46" fmla="*/ 87 w 92"/>
                  <a:gd name="T47" fmla="*/ 102 h 244"/>
                  <a:gd name="T48" fmla="*/ 88 w 92"/>
                  <a:gd name="T49" fmla="*/ 102 h 244"/>
                  <a:gd name="T50" fmla="*/ 90 w 92"/>
                  <a:gd name="T51" fmla="*/ 100 h 244"/>
                  <a:gd name="T52" fmla="*/ 91 w 92"/>
                  <a:gd name="T53" fmla="*/ 100 h 244"/>
                  <a:gd name="T54" fmla="*/ 91 w 92"/>
                  <a:gd name="T55" fmla="*/ 99 h 244"/>
                  <a:gd name="T56" fmla="*/ 92 w 92"/>
                  <a:gd name="T57" fmla="*/ 97 h 244"/>
                  <a:gd name="T58" fmla="*/ 92 w 92"/>
                  <a:gd name="T59" fmla="*/ 85 h 244"/>
                  <a:gd name="T60" fmla="*/ 91 w 92"/>
                  <a:gd name="T61" fmla="*/ 85 h 244"/>
                  <a:gd name="T62" fmla="*/ 85 w 92"/>
                  <a:gd name="T63" fmla="*/ 84 h 244"/>
                  <a:gd name="T64" fmla="*/ 83 w 92"/>
                  <a:gd name="T65" fmla="*/ 84 h 244"/>
                  <a:gd name="T66" fmla="*/ 77 w 92"/>
                  <a:gd name="T67" fmla="*/ 88 h 244"/>
                  <a:gd name="T68" fmla="*/ 75 w 92"/>
                  <a:gd name="T69" fmla="*/ 89 h 244"/>
                  <a:gd name="T70" fmla="*/ 66 w 92"/>
                  <a:gd name="T71" fmla="*/ 89 h 244"/>
                  <a:gd name="T72" fmla="*/ 66 w 92"/>
                  <a:gd name="T73" fmla="*/ 81 h 244"/>
                  <a:gd name="T74" fmla="*/ 65 w 92"/>
                  <a:gd name="T75" fmla="*/ 80 h 244"/>
                  <a:gd name="T76" fmla="*/ 62 w 92"/>
                  <a:gd name="T77" fmla="*/ 74 h 244"/>
                  <a:gd name="T78" fmla="*/ 62 w 92"/>
                  <a:gd name="T79" fmla="*/ 72 h 244"/>
                  <a:gd name="T80" fmla="*/ 59 w 92"/>
                  <a:gd name="T81" fmla="*/ 72 h 244"/>
                  <a:gd name="T82" fmla="*/ 42 w 92"/>
                  <a:gd name="T83" fmla="*/ 68 h 244"/>
                  <a:gd name="T84" fmla="*/ 41 w 92"/>
                  <a:gd name="T85" fmla="*/ 67 h 244"/>
                  <a:gd name="T86" fmla="*/ 35 w 92"/>
                  <a:gd name="T87" fmla="*/ 65 h 244"/>
                  <a:gd name="T88" fmla="*/ 31 w 92"/>
                  <a:gd name="T89" fmla="*/ 65 h 244"/>
                  <a:gd name="T90" fmla="*/ 25 w 92"/>
                  <a:gd name="T91" fmla="*/ 67 h 244"/>
                  <a:gd name="T92" fmla="*/ 25 w 92"/>
                  <a:gd name="T93" fmla="*/ 65 h 244"/>
                  <a:gd name="T94" fmla="*/ 27 w 92"/>
                  <a:gd name="T95" fmla="*/ 64 h 244"/>
                  <a:gd name="T96" fmla="*/ 24 w 92"/>
                  <a:gd name="T97" fmla="*/ 61 h 244"/>
                  <a:gd name="T98" fmla="*/ 21 w 92"/>
                  <a:gd name="T99" fmla="*/ 57 h 244"/>
                  <a:gd name="T100" fmla="*/ 8 w 92"/>
                  <a:gd name="T101" fmla="*/ 44 h 244"/>
                  <a:gd name="T102" fmla="*/ 4 w 92"/>
                  <a:gd name="T103" fmla="*/ 20 h 244"/>
                  <a:gd name="T104" fmla="*/ 0 w 92"/>
                  <a:gd name="T105" fmla="*/ 14 h 244"/>
                  <a:gd name="T106" fmla="*/ 0 w 92"/>
                  <a:gd name="T107" fmla="*/ 12 h 244"/>
                  <a:gd name="T108" fmla="*/ 3 w 92"/>
                  <a:gd name="T109" fmla="*/ 7 h 244"/>
                  <a:gd name="T110" fmla="*/ 7 w 92"/>
                  <a:gd name="T111" fmla="*/ 0 h 2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92" h="244">
                    <a:moveTo>
                      <a:pt x="65" y="244"/>
                    </a:moveTo>
                    <a:lnTo>
                      <a:pt x="62" y="243"/>
                    </a:lnTo>
                    <a:lnTo>
                      <a:pt x="55" y="233"/>
                    </a:lnTo>
                    <a:lnTo>
                      <a:pt x="53" y="227"/>
                    </a:lnTo>
                    <a:lnTo>
                      <a:pt x="52" y="209"/>
                    </a:lnTo>
                    <a:lnTo>
                      <a:pt x="46" y="192"/>
                    </a:lnTo>
                    <a:lnTo>
                      <a:pt x="44" y="178"/>
                    </a:lnTo>
                    <a:lnTo>
                      <a:pt x="44" y="174"/>
                    </a:lnTo>
                    <a:lnTo>
                      <a:pt x="48" y="163"/>
                    </a:lnTo>
                    <a:lnTo>
                      <a:pt x="49" y="160"/>
                    </a:lnTo>
                    <a:lnTo>
                      <a:pt x="51" y="156"/>
                    </a:lnTo>
                    <a:lnTo>
                      <a:pt x="51" y="155"/>
                    </a:lnTo>
                    <a:lnTo>
                      <a:pt x="53" y="155"/>
                    </a:lnTo>
                    <a:lnTo>
                      <a:pt x="55" y="152"/>
                    </a:lnTo>
                    <a:lnTo>
                      <a:pt x="55" y="151"/>
                    </a:lnTo>
                    <a:lnTo>
                      <a:pt x="62" y="144"/>
                    </a:lnTo>
                    <a:lnTo>
                      <a:pt x="71" y="124"/>
                    </a:lnTo>
                    <a:lnTo>
                      <a:pt x="77" y="116"/>
                    </a:lnTo>
                    <a:lnTo>
                      <a:pt x="84" y="110"/>
                    </a:lnTo>
                    <a:lnTo>
                      <a:pt x="85" y="110"/>
                    </a:lnTo>
                    <a:lnTo>
                      <a:pt x="84" y="109"/>
                    </a:lnTo>
                    <a:lnTo>
                      <a:pt x="84" y="106"/>
                    </a:lnTo>
                    <a:lnTo>
                      <a:pt x="85" y="104"/>
                    </a:lnTo>
                    <a:lnTo>
                      <a:pt x="87" y="102"/>
                    </a:lnTo>
                    <a:lnTo>
                      <a:pt x="88" y="102"/>
                    </a:lnTo>
                    <a:lnTo>
                      <a:pt x="90" y="100"/>
                    </a:lnTo>
                    <a:lnTo>
                      <a:pt x="91" y="100"/>
                    </a:lnTo>
                    <a:lnTo>
                      <a:pt x="91" y="99"/>
                    </a:lnTo>
                    <a:lnTo>
                      <a:pt x="92" y="97"/>
                    </a:lnTo>
                    <a:lnTo>
                      <a:pt x="92" y="85"/>
                    </a:lnTo>
                    <a:lnTo>
                      <a:pt x="91" y="85"/>
                    </a:lnTo>
                    <a:lnTo>
                      <a:pt x="85" y="84"/>
                    </a:lnTo>
                    <a:lnTo>
                      <a:pt x="83" y="84"/>
                    </a:lnTo>
                    <a:lnTo>
                      <a:pt x="77" y="88"/>
                    </a:lnTo>
                    <a:lnTo>
                      <a:pt x="75" y="89"/>
                    </a:lnTo>
                    <a:lnTo>
                      <a:pt x="66" y="89"/>
                    </a:lnTo>
                    <a:lnTo>
                      <a:pt x="66" y="81"/>
                    </a:lnTo>
                    <a:lnTo>
                      <a:pt x="65" y="80"/>
                    </a:lnTo>
                    <a:lnTo>
                      <a:pt x="62" y="74"/>
                    </a:lnTo>
                    <a:lnTo>
                      <a:pt x="62" y="72"/>
                    </a:lnTo>
                    <a:lnTo>
                      <a:pt x="59" y="72"/>
                    </a:lnTo>
                    <a:lnTo>
                      <a:pt x="42" y="68"/>
                    </a:lnTo>
                    <a:lnTo>
                      <a:pt x="41" y="67"/>
                    </a:lnTo>
                    <a:lnTo>
                      <a:pt x="35" y="65"/>
                    </a:lnTo>
                    <a:lnTo>
                      <a:pt x="31" y="65"/>
                    </a:lnTo>
                    <a:lnTo>
                      <a:pt x="25" y="67"/>
                    </a:lnTo>
                    <a:lnTo>
                      <a:pt x="25" y="65"/>
                    </a:lnTo>
                    <a:lnTo>
                      <a:pt x="27" y="64"/>
                    </a:lnTo>
                    <a:lnTo>
                      <a:pt x="24" y="61"/>
                    </a:lnTo>
                    <a:lnTo>
                      <a:pt x="21" y="57"/>
                    </a:lnTo>
                    <a:lnTo>
                      <a:pt x="8" y="44"/>
                    </a:lnTo>
                    <a:lnTo>
                      <a:pt x="4" y="20"/>
                    </a:lnTo>
                    <a:lnTo>
                      <a:pt x="0" y="14"/>
                    </a:lnTo>
                    <a:lnTo>
                      <a:pt x="0" y="12"/>
                    </a:lnTo>
                    <a:lnTo>
                      <a:pt x="3" y="7"/>
                    </a:lnTo>
                    <a:lnTo>
                      <a:pt x="7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08" name="Freeform 5261">
                <a:extLst>
                  <a:ext uri="{FF2B5EF4-FFF2-40B4-BE49-F238E27FC236}">
                    <a16:creationId xmlns:a16="http://schemas.microsoft.com/office/drawing/2014/main" id="{F9986434-D801-EAED-4568-92C84509A9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3" y="2979"/>
                <a:ext cx="16" cy="21"/>
              </a:xfrm>
              <a:custGeom>
                <a:avLst/>
                <a:gdLst>
                  <a:gd name="T0" fmla="*/ 65 w 65"/>
                  <a:gd name="T1" fmla="*/ 0 h 82"/>
                  <a:gd name="T2" fmla="*/ 65 w 65"/>
                  <a:gd name="T3" fmla="*/ 1 h 82"/>
                  <a:gd name="T4" fmla="*/ 58 w 65"/>
                  <a:gd name="T5" fmla="*/ 2 h 82"/>
                  <a:gd name="T6" fmla="*/ 50 w 65"/>
                  <a:gd name="T7" fmla="*/ 2 h 82"/>
                  <a:gd name="T8" fmla="*/ 41 w 65"/>
                  <a:gd name="T9" fmla="*/ 11 h 82"/>
                  <a:gd name="T10" fmla="*/ 43 w 65"/>
                  <a:gd name="T11" fmla="*/ 15 h 82"/>
                  <a:gd name="T12" fmla="*/ 44 w 65"/>
                  <a:gd name="T13" fmla="*/ 16 h 82"/>
                  <a:gd name="T14" fmla="*/ 44 w 65"/>
                  <a:gd name="T15" fmla="*/ 18 h 82"/>
                  <a:gd name="T16" fmla="*/ 46 w 65"/>
                  <a:gd name="T17" fmla="*/ 18 h 82"/>
                  <a:gd name="T18" fmla="*/ 48 w 65"/>
                  <a:gd name="T19" fmla="*/ 26 h 82"/>
                  <a:gd name="T20" fmla="*/ 48 w 65"/>
                  <a:gd name="T21" fmla="*/ 30 h 82"/>
                  <a:gd name="T22" fmla="*/ 47 w 65"/>
                  <a:gd name="T23" fmla="*/ 30 h 82"/>
                  <a:gd name="T24" fmla="*/ 43 w 65"/>
                  <a:gd name="T25" fmla="*/ 32 h 82"/>
                  <a:gd name="T26" fmla="*/ 27 w 65"/>
                  <a:gd name="T27" fmla="*/ 30 h 82"/>
                  <a:gd name="T28" fmla="*/ 19 w 65"/>
                  <a:gd name="T29" fmla="*/ 39 h 82"/>
                  <a:gd name="T30" fmla="*/ 15 w 65"/>
                  <a:gd name="T31" fmla="*/ 42 h 82"/>
                  <a:gd name="T32" fmla="*/ 12 w 65"/>
                  <a:gd name="T33" fmla="*/ 46 h 82"/>
                  <a:gd name="T34" fmla="*/ 8 w 65"/>
                  <a:gd name="T35" fmla="*/ 67 h 82"/>
                  <a:gd name="T36" fmla="*/ 8 w 65"/>
                  <a:gd name="T37" fmla="*/ 76 h 82"/>
                  <a:gd name="T38" fmla="*/ 5 w 65"/>
                  <a:gd name="T39" fmla="*/ 79 h 82"/>
                  <a:gd name="T40" fmla="*/ 0 w 65"/>
                  <a:gd name="T41" fmla="*/ 82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65" h="82">
                    <a:moveTo>
                      <a:pt x="65" y="0"/>
                    </a:moveTo>
                    <a:lnTo>
                      <a:pt x="65" y="1"/>
                    </a:lnTo>
                    <a:lnTo>
                      <a:pt x="58" y="2"/>
                    </a:lnTo>
                    <a:lnTo>
                      <a:pt x="50" y="2"/>
                    </a:lnTo>
                    <a:lnTo>
                      <a:pt x="41" y="11"/>
                    </a:lnTo>
                    <a:lnTo>
                      <a:pt x="43" y="15"/>
                    </a:lnTo>
                    <a:lnTo>
                      <a:pt x="44" y="16"/>
                    </a:lnTo>
                    <a:lnTo>
                      <a:pt x="44" y="18"/>
                    </a:lnTo>
                    <a:lnTo>
                      <a:pt x="46" y="18"/>
                    </a:lnTo>
                    <a:lnTo>
                      <a:pt x="48" y="26"/>
                    </a:lnTo>
                    <a:lnTo>
                      <a:pt x="48" y="30"/>
                    </a:lnTo>
                    <a:lnTo>
                      <a:pt x="47" y="30"/>
                    </a:lnTo>
                    <a:lnTo>
                      <a:pt x="43" y="32"/>
                    </a:lnTo>
                    <a:lnTo>
                      <a:pt x="27" y="30"/>
                    </a:lnTo>
                    <a:lnTo>
                      <a:pt x="19" y="39"/>
                    </a:lnTo>
                    <a:lnTo>
                      <a:pt x="15" y="42"/>
                    </a:lnTo>
                    <a:lnTo>
                      <a:pt x="12" y="46"/>
                    </a:lnTo>
                    <a:lnTo>
                      <a:pt x="8" y="67"/>
                    </a:lnTo>
                    <a:lnTo>
                      <a:pt x="8" y="76"/>
                    </a:lnTo>
                    <a:lnTo>
                      <a:pt x="5" y="79"/>
                    </a:lnTo>
                    <a:lnTo>
                      <a:pt x="0" y="8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09" name="Freeform 5262">
                <a:extLst>
                  <a:ext uri="{FF2B5EF4-FFF2-40B4-BE49-F238E27FC236}">
                    <a16:creationId xmlns:a16="http://schemas.microsoft.com/office/drawing/2014/main" id="{4AD4B521-6230-3C93-30A1-1AD9A1DA07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9" y="2961"/>
                <a:ext cx="58" cy="24"/>
              </a:xfrm>
              <a:custGeom>
                <a:avLst/>
                <a:gdLst>
                  <a:gd name="T0" fmla="*/ 233 w 233"/>
                  <a:gd name="T1" fmla="*/ 0 h 96"/>
                  <a:gd name="T2" fmla="*/ 223 w 233"/>
                  <a:gd name="T3" fmla="*/ 0 h 96"/>
                  <a:gd name="T4" fmla="*/ 215 w 233"/>
                  <a:gd name="T5" fmla="*/ 1 h 96"/>
                  <a:gd name="T6" fmla="*/ 182 w 233"/>
                  <a:gd name="T7" fmla="*/ 12 h 96"/>
                  <a:gd name="T8" fmla="*/ 172 w 233"/>
                  <a:gd name="T9" fmla="*/ 11 h 96"/>
                  <a:gd name="T10" fmla="*/ 158 w 233"/>
                  <a:gd name="T11" fmla="*/ 16 h 96"/>
                  <a:gd name="T12" fmla="*/ 158 w 233"/>
                  <a:gd name="T13" fmla="*/ 18 h 96"/>
                  <a:gd name="T14" fmla="*/ 156 w 233"/>
                  <a:gd name="T15" fmla="*/ 18 h 96"/>
                  <a:gd name="T16" fmla="*/ 155 w 233"/>
                  <a:gd name="T17" fmla="*/ 21 h 96"/>
                  <a:gd name="T18" fmla="*/ 154 w 233"/>
                  <a:gd name="T19" fmla="*/ 21 h 96"/>
                  <a:gd name="T20" fmla="*/ 154 w 233"/>
                  <a:gd name="T21" fmla="*/ 22 h 96"/>
                  <a:gd name="T22" fmla="*/ 155 w 233"/>
                  <a:gd name="T23" fmla="*/ 23 h 96"/>
                  <a:gd name="T24" fmla="*/ 161 w 233"/>
                  <a:gd name="T25" fmla="*/ 37 h 96"/>
                  <a:gd name="T26" fmla="*/ 161 w 233"/>
                  <a:gd name="T27" fmla="*/ 54 h 96"/>
                  <a:gd name="T28" fmla="*/ 163 w 233"/>
                  <a:gd name="T29" fmla="*/ 59 h 96"/>
                  <a:gd name="T30" fmla="*/ 152 w 233"/>
                  <a:gd name="T31" fmla="*/ 76 h 96"/>
                  <a:gd name="T32" fmla="*/ 148 w 233"/>
                  <a:gd name="T33" fmla="*/ 85 h 96"/>
                  <a:gd name="T34" fmla="*/ 140 w 233"/>
                  <a:gd name="T35" fmla="*/ 95 h 96"/>
                  <a:gd name="T36" fmla="*/ 134 w 233"/>
                  <a:gd name="T37" fmla="*/ 95 h 96"/>
                  <a:gd name="T38" fmla="*/ 132 w 233"/>
                  <a:gd name="T39" fmla="*/ 93 h 96"/>
                  <a:gd name="T40" fmla="*/ 112 w 233"/>
                  <a:gd name="T41" fmla="*/ 92 h 96"/>
                  <a:gd name="T42" fmla="*/ 96 w 233"/>
                  <a:gd name="T43" fmla="*/ 82 h 96"/>
                  <a:gd name="T44" fmla="*/ 92 w 233"/>
                  <a:gd name="T45" fmla="*/ 82 h 96"/>
                  <a:gd name="T46" fmla="*/ 88 w 233"/>
                  <a:gd name="T47" fmla="*/ 81 h 96"/>
                  <a:gd name="T48" fmla="*/ 87 w 233"/>
                  <a:gd name="T49" fmla="*/ 82 h 96"/>
                  <a:gd name="T50" fmla="*/ 85 w 233"/>
                  <a:gd name="T51" fmla="*/ 82 h 96"/>
                  <a:gd name="T52" fmla="*/ 70 w 233"/>
                  <a:gd name="T53" fmla="*/ 86 h 96"/>
                  <a:gd name="T54" fmla="*/ 60 w 233"/>
                  <a:gd name="T55" fmla="*/ 95 h 96"/>
                  <a:gd name="T56" fmla="*/ 57 w 233"/>
                  <a:gd name="T57" fmla="*/ 95 h 96"/>
                  <a:gd name="T58" fmla="*/ 53 w 233"/>
                  <a:gd name="T59" fmla="*/ 96 h 96"/>
                  <a:gd name="T60" fmla="*/ 25 w 233"/>
                  <a:gd name="T61" fmla="*/ 78 h 96"/>
                  <a:gd name="T62" fmla="*/ 15 w 233"/>
                  <a:gd name="T63" fmla="*/ 81 h 96"/>
                  <a:gd name="T64" fmla="*/ 0 w 233"/>
                  <a:gd name="T65" fmla="*/ 74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33" h="96">
                    <a:moveTo>
                      <a:pt x="233" y="0"/>
                    </a:moveTo>
                    <a:lnTo>
                      <a:pt x="223" y="0"/>
                    </a:lnTo>
                    <a:lnTo>
                      <a:pt x="215" y="1"/>
                    </a:lnTo>
                    <a:lnTo>
                      <a:pt x="182" y="12"/>
                    </a:lnTo>
                    <a:lnTo>
                      <a:pt x="172" y="11"/>
                    </a:lnTo>
                    <a:lnTo>
                      <a:pt x="158" y="16"/>
                    </a:lnTo>
                    <a:lnTo>
                      <a:pt x="158" y="18"/>
                    </a:lnTo>
                    <a:lnTo>
                      <a:pt x="156" y="18"/>
                    </a:lnTo>
                    <a:lnTo>
                      <a:pt x="155" y="21"/>
                    </a:lnTo>
                    <a:lnTo>
                      <a:pt x="154" y="21"/>
                    </a:lnTo>
                    <a:lnTo>
                      <a:pt x="154" y="22"/>
                    </a:lnTo>
                    <a:lnTo>
                      <a:pt x="155" y="23"/>
                    </a:lnTo>
                    <a:lnTo>
                      <a:pt x="161" y="37"/>
                    </a:lnTo>
                    <a:lnTo>
                      <a:pt x="161" y="54"/>
                    </a:lnTo>
                    <a:lnTo>
                      <a:pt x="163" y="59"/>
                    </a:lnTo>
                    <a:lnTo>
                      <a:pt x="152" y="76"/>
                    </a:lnTo>
                    <a:lnTo>
                      <a:pt x="148" y="85"/>
                    </a:lnTo>
                    <a:lnTo>
                      <a:pt x="140" y="95"/>
                    </a:lnTo>
                    <a:lnTo>
                      <a:pt x="134" y="95"/>
                    </a:lnTo>
                    <a:lnTo>
                      <a:pt x="132" y="93"/>
                    </a:lnTo>
                    <a:lnTo>
                      <a:pt x="112" y="92"/>
                    </a:lnTo>
                    <a:lnTo>
                      <a:pt x="96" y="82"/>
                    </a:lnTo>
                    <a:lnTo>
                      <a:pt x="92" y="82"/>
                    </a:lnTo>
                    <a:lnTo>
                      <a:pt x="88" y="81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70" y="86"/>
                    </a:lnTo>
                    <a:lnTo>
                      <a:pt x="60" y="95"/>
                    </a:lnTo>
                    <a:lnTo>
                      <a:pt x="57" y="95"/>
                    </a:lnTo>
                    <a:lnTo>
                      <a:pt x="53" y="96"/>
                    </a:lnTo>
                    <a:lnTo>
                      <a:pt x="25" y="78"/>
                    </a:lnTo>
                    <a:lnTo>
                      <a:pt x="15" y="81"/>
                    </a:lnTo>
                    <a:lnTo>
                      <a:pt x="0" y="7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10" name="Freeform 5263">
                <a:extLst>
                  <a:ext uri="{FF2B5EF4-FFF2-40B4-BE49-F238E27FC236}">
                    <a16:creationId xmlns:a16="http://schemas.microsoft.com/office/drawing/2014/main" id="{F69D80C9-3E6F-1752-CDE7-D3ED1B330A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3" y="3000"/>
                <a:ext cx="28" cy="27"/>
              </a:xfrm>
              <a:custGeom>
                <a:avLst/>
                <a:gdLst>
                  <a:gd name="T0" fmla="*/ 77 w 111"/>
                  <a:gd name="T1" fmla="*/ 111 h 111"/>
                  <a:gd name="T2" fmla="*/ 83 w 111"/>
                  <a:gd name="T3" fmla="*/ 94 h 111"/>
                  <a:gd name="T4" fmla="*/ 87 w 111"/>
                  <a:gd name="T5" fmla="*/ 90 h 111"/>
                  <a:gd name="T6" fmla="*/ 92 w 111"/>
                  <a:gd name="T7" fmla="*/ 87 h 111"/>
                  <a:gd name="T8" fmla="*/ 103 w 111"/>
                  <a:gd name="T9" fmla="*/ 81 h 111"/>
                  <a:gd name="T10" fmla="*/ 108 w 111"/>
                  <a:gd name="T11" fmla="*/ 81 h 111"/>
                  <a:gd name="T12" fmla="*/ 111 w 111"/>
                  <a:gd name="T13" fmla="*/ 80 h 111"/>
                  <a:gd name="T14" fmla="*/ 111 w 111"/>
                  <a:gd name="T15" fmla="*/ 77 h 111"/>
                  <a:gd name="T16" fmla="*/ 110 w 111"/>
                  <a:gd name="T17" fmla="*/ 76 h 111"/>
                  <a:gd name="T18" fmla="*/ 106 w 111"/>
                  <a:gd name="T19" fmla="*/ 67 h 111"/>
                  <a:gd name="T20" fmla="*/ 100 w 111"/>
                  <a:gd name="T21" fmla="*/ 59 h 111"/>
                  <a:gd name="T22" fmla="*/ 89 w 111"/>
                  <a:gd name="T23" fmla="*/ 52 h 111"/>
                  <a:gd name="T24" fmla="*/ 86 w 111"/>
                  <a:gd name="T25" fmla="*/ 46 h 111"/>
                  <a:gd name="T26" fmla="*/ 80 w 111"/>
                  <a:gd name="T27" fmla="*/ 45 h 111"/>
                  <a:gd name="T28" fmla="*/ 78 w 111"/>
                  <a:gd name="T29" fmla="*/ 45 h 111"/>
                  <a:gd name="T30" fmla="*/ 65 w 111"/>
                  <a:gd name="T31" fmla="*/ 42 h 111"/>
                  <a:gd name="T32" fmla="*/ 44 w 111"/>
                  <a:gd name="T33" fmla="*/ 42 h 111"/>
                  <a:gd name="T34" fmla="*/ 43 w 111"/>
                  <a:gd name="T35" fmla="*/ 41 h 111"/>
                  <a:gd name="T36" fmla="*/ 44 w 111"/>
                  <a:gd name="T37" fmla="*/ 39 h 111"/>
                  <a:gd name="T38" fmla="*/ 41 w 111"/>
                  <a:gd name="T39" fmla="*/ 27 h 111"/>
                  <a:gd name="T40" fmla="*/ 33 w 111"/>
                  <a:gd name="T41" fmla="*/ 16 h 111"/>
                  <a:gd name="T42" fmla="*/ 20 w 111"/>
                  <a:gd name="T43" fmla="*/ 11 h 111"/>
                  <a:gd name="T44" fmla="*/ 6 w 111"/>
                  <a:gd name="T45" fmla="*/ 11 h 111"/>
                  <a:gd name="T46" fmla="*/ 1 w 111"/>
                  <a:gd name="T47" fmla="*/ 9 h 111"/>
                  <a:gd name="T48" fmla="*/ 0 w 111"/>
                  <a:gd name="T49" fmla="*/ 4 h 111"/>
                  <a:gd name="T50" fmla="*/ 0 w 111"/>
                  <a:gd name="T51" fmla="*/ 0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11" h="111">
                    <a:moveTo>
                      <a:pt x="77" y="111"/>
                    </a:moveTo>
                    <a:lnTo>
                      <a:pt x="83" y="94"/>
                    </a:lnTo>
                    <a:lnTo>
                      <a:pt x="87" y="90"/>
                    </a:lnTo>
                    <a:lnTo>
                      <a:pt x="92" y="87"/>
                    </a:lnTo>
                    <a:lnTo>
                      <a:pt x="103" y="81"/>
                    </a:lnTo>
                    <a:lnTo>
                      <a:pt x="108" y="81"/>
                    </a:lnTo>
                    <a:lnTo>
                      <a:pt x="111" y="80"/>
                    </a:lnTo>
                    <a:lnTo>
                      <a:pt x="111" y="77"/>
                    </a:lnTo>
                    <a:lnTo>
                      <a:pt x="110" y="76"/>
                    </a:lnTo>
                    <a:lnTo>
                      <a:pt x="106" y="67"/>
                    </a:lnTo>
                    <a:lnTo>
                      <a:pt x="100" y="59"/>
                    </a:lnTo>
                    <a:lnTo>
                      <a:pt x="89" y="52"/>
                    </a:lnTo>
                    <a:lnTo>
                      <a:pt x="86" y="46"/>
                    </a:lnTo>
                    <a:lnTo>
                      <a:pt x="80" y="45"/>
                    </a:lnTo>
                    <a:lnTo>
                      <a:pt x="78" y="45"/>
                    </a:lnTo>
                    <a:lnTo>
                      <a:pt x="65" y="42"/>
                    </a:lnTo>
                    <a:lnTo>
                      <a:pt x="44" y="42"/>
                    </a:lnTo>
                    <a:lnTo>
                      <a:pt x="43" y="41"/>
                    </a:lnTo>
                    <a:lnTo>
                      <a:pt x="44" y="39"/>
                    </a:lnTo>
                    <a:lnTo>
                      <a:pt x="41" y="27"/>
                    </a:lnTo>
                    <a:lnTo>
                      <a:pt x="33" y="16"/>
                    </a:lnTo>
                    <a:lnTo>
                      <a:pt x="20" y="11"/>
                    </a:lnTo>
                    <a:lnTo>
                      <a:pt x="6" y="11"/>
                    </a:lnTo>
                    <a:lnTo>
                      <a:pt x="1" y="9"/>
                    </a:lnTo>
                    <a:lnTo>
                      <a:pt x="0" y="4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11" name="Freeform 5264">
                <a:extLst>
                  <a:ext uri="{FF2B5EF4-FFF2-40B4-BE49-F238E27FC236}">
                    <a16:creationId xmlns:a16="http://schemas.microsoft.com/office/drawing/2014/main" id="{D9467765-0875-C31C-6093-2097156DAF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3" y="2961"/>
                <a:ext cx="4" cy="24"/>
              </a:xfrm>
              <a:custGeom>
                <a:avLst/>
                <a:gdLst>
                  <a:gd name="T0" fmla="*/ 18 w 18"/>
                  <a:gd name="T1" fmla="*/ 0 h 99"/>
                  <a:gd name="T2" fmla="*/ 18 w 18"/>
                  <a:gd name="T3" fmla="*/ 1 h 99"/>
                  <a:gd name="T4" fmla="*/ 15 w 18"/>
                  <a:gd name="T5" fmla="*/ 4 h 99"/>
                  <a:gd name="T6" fmla="*/ 14 w 18"/>
                  <a:gd name="T7" fmla="*/ 4 h 99"/>
                  <a:gd name="T8" fmla="*/ 7 w 18"/>
                  <a:gd name="T9" fmla="*/ 11 h 99"/>
                  <a:gd name="T10" fmla="*/ 6 w 18"/>
                  <a:gd name="T11" fmla="*/ 14 h 99"/>
                  <a:gd name="T12" fmla="*/ 6 w 18"/>
                  <a:gd name="T13" fmla="*/ 16 h 99"/>
                  <a:gd name="T14" fmla="*/ 0 w 18"/>
                  <a:gd name="T15" fmla="*/ 33 h 99"/>
                  <a:gd name="T16" fmla="*/ 0 w 18"/>
                  <a:gd name="T17" fmla="*/ 50 h 99"/>
                  <a:gd name="T18" fmla="*/ 1 w 18"/>
                  <a:gd name="T19" fmla="*/ 53 h 99"/>
                  <a:gd name="T20" fmla="*/ 1 w 18"/>
                  <a:gd name="T21" fmla="*/ 56 h 99"/>
                  <a:gd name="T22" fmla="*/ 3 w 18"/>
                  <a:gd name="T23" fmla="*/ 59 h 99"/>
                  <a:gd name="T24" fmla="*/ 6 w 18"/>
                  <a:gd name="T25" fmla="*/ 61 h 99"/>
                  <a:gd name="T26" fmla="*/ 10 w 18"/>
                  <a:gd name="T27" fmla="*/ 69 h 99"/>
                  <a:gd name="T28" fmla="*/ 13 w 18"/>
                  <a:gd name="T29" fmla="*/ 72 h 99"/>
                  <a:gd name="T30" fmla="*/ 15 w 18"/>
                  <a:gd name="T31" fmla="*/ 76 h 99"/>
                  <a:gd name="T32" fmla="*/ 15 w 18"/>
                  <a:gd name="T33" fmla="*/ 78 h 99"/>
                  <a:gd name="T34" fmla="*/ 17 w 18"/>
                  <a:gd name="T35" fmla="*/ 81 h 99"/>
                  <a:gd name="T36" fmla="*/ 17 w 18"/>
                  <a:gd name="T37" fmla="*/ 99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8" h="99">
                    <a:moveTo>
                      <a:pt x="18" y="0"/>
                    </a:moveTo>
                    <a:lnTo>
                      <a:pt x="18" y="1"/>
                    </a:lnTo>
                    <a:lnTo>
                      <a:pt x="15" y="4"/>
                    </a:lnTo>
                    <a:lnTo>
                      <a:pt x="14" y="4"/>
                    </a:lnTo>
                    <a:lnTo>
                      <a:pt x="7" y="11"/>
                    </a:lnTo>
                    <a:lnTo>
                      <a:pt x="6" y="14"/>
                    </a:lnTo>
                    <a:lnTo>
                      <a:pt x="6" y="16"/>
                    </a:lnTo>
                    <a:lnTo>
                      <a:pt x="0" y="33"/>
                    </a:lnTo>
                    <a:lnTo>
                      <a:pt x="0" y="50"/>
                    </a:lnTo>
                    <a:lnTo>
                      <a:pt x="1" y="53"/>
                    </a:lnTo>
                    <a:lnTo>
                      <a:pt x="1" y="56"/>
                    </a:lnTo>
                    <a:lnTo>
                      <a:pt x="3" y="59"/>
                    </a:lnTo>
                    <a:lnTo>
                      <a:pt x="6" y="61"/>
                    </a:lnTo>
                    <a:lnTo>
                      <a:pt x="10" y="69"/>
                    </a:lnTo>
                    <a:lnTo>
                      <a:pt x="13" y="72"/>
                    </a:lnTo>
                    <a:lnTo>
                      <a:pt x="15" y="76"/>
                    </a:lnTo>
                    <a:lnTo>
                      <a:pt x="15" y="78"/>
                    </a:lnTo>
                    <a:lnTo>
                      <a:pt x="17" y="81"/>
                    </a:lnTo>
                    <a:lnTo>
                      <a:pt x="17" y="9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12" name="Freeform 5265">
                <a:extLst>
                  <a:ext uri="{FF2B5EF4-FFF2-40B4-BE49-F238E27FC236}">
                    <a16:creationId xmlns:a16="http://schemas.microsoft.com/office/drawing/2014/main" id="{D8199885-3A45-4455-4309-8E188EC4D1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7" y="2973"/>
                <a:ext cx="24" cy="13"/>
              </a:xfrm>
              <a:custGeom>
                <a:avLst/>
                <a:gdLst>
                  <a:gd name="T0" fmla="*/ 0 w 96"/>
                  <a:gd name="T1" fmla="*/ 49 h 52"/>
                  <a:gd name="T2" fmla="*/ 6 w 96"/>
                  <a:gd name="T3" fmla="*/ 49 h 52"/>
                  <a:gd name="T4" fmla="*/ 6 w 96"/>
                  <a:gd name="T5" fmla="*/ 47 h 52"/>
                  <a:gd name="T6" fmla="*/ 7 w 96"/>
                  <a:gd name="T7" fmla="*/ 47 h 52"/>
                  <a:gd name="T8" fmla="*/ 10 w 96"/>
                  <a:gd name="T9" fmla="*/ 46 h 52"/>
                  <a:gd name="T10" fmla="*/ 20 w 96"/>
                  <a:gd name="T11" fmla="*/ 46 h 52"/>
                  <a:gd name="T12" fmla="*/ 24 w 96"/>
                  <a:gd name="T13" fmla="*/ 45 h 52"/>
                  <a:gd name="T14" fmla="*/ 29 w 96"/>
                  <a:gd name="T15" fmla="*/ 45 h 52"/>
                  <a:gd name="T16" fmla="*/ 29 w 96"/>
                  <a:gd name="T17" fmla="*/ 43 h 52"/>
                  <a:gd name="T18" fmla="*/ 32 w 96"/>
                  <a:gd name="T19" fmla="*/ 38 h 52"/>
                  <a:gd name="T20" fmla="*/ 32 w 96"/>
                  <a:gd name="T21" fmla="*/ 33 h 52"/>
                  <a:gd name="T22" fmla="*/ 29 w 96"/>
                  <a:gd name="T23" fmla="*/ 29 h 52"/>
                  <a:gd name="T24" fmla="*/ 28 w 96"/>
                  <a:gd name="T25" fmla="*/ 22 h 52"/>
                  <a:gd name="T26" fmla="*/ 28 w 96"/>
                  <a:gd name="T27" fmla="*/ 7 h 52"/>
                  <a:gd name="T28" fmla="*/ 29 w 96"/>
                  <a:gd name="T29" fmla="*/ 4 h 52"/>
                  <a:gd name="T30" fmla="*/ 34 w 96"/>
                  <a:gd name="T31" fmla="*/ 2 h 52"/>
                  <a:gd name="T32" fmla="*/ 39 w 96"/>
                  <a:gd name="T33" fmla="*/ 0 h 52"/>
                  <a:gd name="T34" fmla="*/ 51 w 96"/>
                  <a:gd name="T35" fmla="*/ 2 h 52"/>
                  <a:gd name="T36" fmla="*/ 61 w 96"/>
                  <a:gd name="T37" fmla="*/ 7 h 52"/>
                  <a:gd name="T38" fmla="*/ 73 w 96"/>
                  <a:gd name="T39" fmla="*/ 10 h 52"/>
                  <a:gd name="T40" fmla="*/ 82 w 96"/>
                  <a:gd name="T41" fmla="*/ 9 h 52"/>
                  <a:gd name="T42" fmla="*/ 84 w 96"/>
                  <a:gd name="T43" fmla="*/ 9 h 52"/>
                  <a:gd name="T44" fmla="*/ 84 w 96"/>
                  <a:gd name="T45" fmla="*/ 10 h 52"/>
                  <a:gd name="T46" fmla="*/ 88 w 96"/>
                  <a:gd name="T47" fmla="*/ 14 h 52"/>
                  <a:gd name="T48" fmla="*/ 91 w 96"/>
                  <a:gd name="T49" fmla="*/ 17 h 52"/>
                  <a:gd name="T50" fmla="*/ 92 w 96"/>
                  <a:gd name="T51" fmla="*/ 17 h 52"/>
                  <a:gd name="T52" fmla="*/ 92 w 96"/>
                  <a:gd name="T53" fmla="*/ 40 h 52"/>
                  <a:gd name="T54" fmla="*/ 95 w 96"/>
                  <a:gd name="T55" fmla="*/ 49 h 52"/>
                  <a:gd name="T56" fmla="*/ 96 w 96"/>
                  <a:gd name="T57" fmla="*/ 50 h 52"/>
                  <a:gd name="T58" fmla="*/ 96 w 96"/>
                  <a:gd name="T59" fmla="*/ 52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96" h="52">
                    <a:moveTo>
                      <a:pt x="0" y="49"/>
                    </a:moveTo>
                    <a:lnTo>
                      <a:pt x="6" y="49"/>
                    </a:lnTo>
                    <a:lnTo>
                      <a:pt x="6" y="47"/>
                    </a:lnTo>
                    <a:lnTo>
                      <a:pt x="7" y="47"/>
                    </a:lnTo>
                    <a:lnTo>
                      <a:pt x="10" y="46"/>
                    </a:lnTo>
                    <a:lnTo>
                      <a:pt x="20" y="46"/>
                    </a:lnTo>
                    <a:lnTo>
                      <a:pt x="24" y="45"/>
                    </a:lnTo>
                    <a:lnTo>
                      <a:pt x="29" y="45"/>
                    </a:lnTo>
                    <a:lnTo>
                      <a:pt x="29" y="43"/>
                    </a:lnTo>
                    <a:lnTo>
                      <a:pt x="32" y="38"/>
                    </a:lnTo>
                    <a:lnTo>
                      <a:pt x="32" y="33"/>
                    </a:lnTo>
                    <a:lnTo>
                      <a:pt x="29" y="29"/>
                    </a:lnTo>
                    <a:lnTo>
                      <a:pt x="28" y="22"/>
                    </a:lnTo>
                    <a:lnTo>
                      <a:pt x="28" y="7"/>
                    </a:lnTo>
                    <a:lnTo>
                      <a:pt x="29" y="4"/>
                    </a:lnTo>
                    <a:lnTo>
                      <a:pt x="34" y="2"/>
                    </a:lnTo>
                    <a:lnTo>
                      <a:pt x="39" y="0"/>
                    </a:lnTo>
                    <a:lnTo>
                      <a:pt x="51" y="2"/>
                    </a:lnTo>
                    <a:lnTo>
                      <a:pt x="61" y="7"/>
                    </a:lnTo>
                    <a:lnTo>
                      <a:pt x="73" y="10"/>
                    </a:lnTo>
                    <a:lnTo>
                      <a:pt x="82" y="9"/>
                    </a:lnTo>
                    <a:lnTo>
                      <a:pt x="84" y="9"/>
                    </a:lnTo>
                    <a:lnTo>
                      <a:pt x="84" y="10"/>
                    </a:lnTo>
                    <a:lnTo>
                      <a:pt x="88" y="14"/>
                    </a:lnTo>
                    <a:lnTo>
                      <a:pt x="91" y="17"/>
                    </a:lnTo>
                    <a:lnTo>
                      <a:pt x="92" y="17"/>
                    </a:lnTo>
                    <a:lnTo>
                      <a:pt x="92" y="40"/>
                    </a:lnTo>
                    <a:lnTo>
                      <a:pt x="95" y="49"/>
                    </a:lnTo>
                    <a:lnTo>
                      <a:pt x="96" y="50"/>
                    </a:lnTo>
                    <a:lnTo>
                      <a:pt x="96" y="5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13" name="Freeform 5266">
                <a:extLst>
                  <a:ext uri="{FF2B5EF4-FFF2-40B4-BE49-F238E27FC236}">
                    <a16:creationId xmlns:a16="http://schemas.microsoft.com/office/drawing/2014/main" id="{22390479-504A-A94A-8B20-B868A138CF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1" y="2985"/>
                <a:ext cx="16" cy="63"/>
              </a:xfrm>
              <a:custGeom>
                <a:avLst/>
                <a:gdLst>
                  <a:gd name="T0" fmla="*/ 63 w 64"/>
                  <a:gd name="T1" fmla="*/ 0 h 251"/>
                  <a:gd name="T2" fmla="*/ 64 w 64"/>
                  <a:gd name="T3" fmla="*/ 1 h 251"/>
                  <a:gd name="T4" fmla="*/ 64 w 64"/>
                  <a:gd name="T5" fmla="*/ 15 h 251"/>
                  <a:gd name="T6" fmla="*/ 63 w 64"/>
                  <a:gd name="T7" fmla="*/ 27 h 251"/>
                  <a:gd name="T8" fmla="*/ 61 w 64"/>
                  <a:gd name="T9" fmla="*/ 29 h 251"/>
                  <a:gd name="T10" fmla="*/ 56 w 64"/>
                  <a:gd name="T11" fmla="*/ 46 h 251"/>
                  <a:gd name="T12" fmla="*/ 54 w 64"/>
                  <a:gd name="T13" fmla="*/ 47 h 251"/>
                  <a:gd name="T14" fmla="*/ 53 w 64"/>
                  <a:gd name="T15" fmla="*/ 50 h 251"/>
                  <a:gd name="T16" fmla="*/ 52 w 64"/>
                  <a:gd name="T17" fmla="*/ 51 h 251"/>
                  <a:gd name="T18" fmla="*/ 49 w 64"/>
                  <a:gd name="T19" fmla="*/ 53 h 251"/>
                  <a:gd name="T20" fmla="*/ 47 w 64"/>
                  <a:gd name="T21" fmla="*/ 53 h 251"/>
                  <a:gd name="T22" fmla="*/ 42 w 64"/>
                  <a:gd name="T23" fmla="*/ 56 h 251"/>
                  <a:gd name="T24" fmla="*/ 39 w 64"/>
                  <a:gd name="T25" fmla="*/ 56 h 251"/>
                  <a:gd name="T26" fmla="*/ 35 w 64"/>
                  <a:gd name="T27" fmla="*/ 58 h 251"/>
                  <a:gd name="T28" fmla="*/ 32 w 64"/>
                  <a:gd name="T29" fmla="*/ 58 h 251"/>
                  <a:gd name="T30" fmla="*/ 27 w 64"/>
                  <a:gd name="T31" fmla="*/ 61 h 251"/>
                  <a:gd name="T32" fmla="*/ 24 w 64"/>
                  <a:gd name="T33" fmla="*/ 64 h 251"/>
                  <a:gd name="T34" fmla="*/ 24 w 64"/>
                  <a:gd name="T35" fmla="*/ 66 h 251"/>
                  <a:gd name="T36" fmla="*/ 23 w 64"/>
                  <a:gd name="T37" fmla="*/ 67 h 251"/>
                  <a:gd name="T38" fmla="*/ 23 w 64"/>
                  <a:gd name="T39" fmla="*/ 70 h 251"/>
                  <a:gd name="T40" fmla="*/ 21 w 64"/>
                  <a:gd name="T41" fmla="*/ 71 h 251"/>
                  <a:gd name="T42" fmla="*/ 21 w 64"/>
                  <a:gd name="T43" fmla="*/ 77 h 251"/>
                  <a:gd name="T44" fmla="*/ 20 w 64"/>
                  <a:gd name="T45" fmla="*/ 81 h 251"/>
                  <a:gd name="T46" fmla="*/ 20 w 64"/>
                  <a:gd name="T47" fmla="*/ 84 h 251"/>
                  <a:gd name="T48" fmla="*/ 18 w 64"/>
                  <a:gd name="T49" fmla="*/ 91 h 251"/>
                  <a:gd name="T50" fmla="*/ 17 w 64"/>
                  <a:gd name="T51" fmla="*/ 110 h 251"/>
                  <a:gd name="T52" fmla="*/ 17 w 64"/>
                  <a:gd name="T53" fmla="*/ 113 h 251"/>
                  <a:gd name="T54" fmla="*/ 18 w 64"/>
                  <a:gd name="T55" fmla="*/ 120 h 251"/>
                  <a:gd name="T56" fmla="*/ 18 w 64"/>
                  <a:gd name="T57" fmla="*/ 123 h 251"/>
                  <a:gd name="T58" fmla="*/ 20 w 64"/>
                  <a:gd name="T59" fmla="*/ 127 h 251"/>
                  <a:gd name="T60" fmla="*/ 20 w 64"/>
                  <a:gd name="T61" fmla="*/ 131 h 251"/>
                  <a:gd name="T62" fmla="*/ 16 w 64"/>
                  <a:gd name="T63" fmla="*/ 141 h 251"/>
                  <a:gd name="T64" fmla="*/ 16 w 64"/>
                  <a:gd name="T65" fmla="*/ 142 h 251"/>
                  <a:gd name="T66" fmla="*/ 14 w 64"/>
                  <a:gd name="T67" fmla="*/ 144 h 251"/>
                  <a:gd name="T68" fmla="*/ 13 w 64"/>
                  <a:gd name="T69" fmla="*/ 144 h 251"/>
                  <a:gd name="T70" fmla="*/ 13 w 64"/>
                  <a:gd name="T71" fmla="*/ 145 h 251"/>
                  <a:gd name="T72" fmla="*/ 11 w 64"/>
                  <a:gd name="T73" fmla="*/ 147 h 251"/>
                  <a:gd name="T74" fmla="*/ 8 w 64"/>
                  <a:gd name="T75" fmla="*/ 151 h 251"/>
                  <a:gd name="T76" fmla="*/ 3 w 64"/>
                  <a:gd name="T77" fmla="*/ 165 h 251"/>
                  <a:gd name="T78" fmla="*/ 3 w 64"/>
                  <a:gd name="T79" fmla="*/ 166 h 251"/>
                  <a:gd name="T80" fmla="*/ 1 w 64"/>
                  <a:gd name="T81" fmla="*/ 173 h 251"/>
                  <a:gd name="T82" fmla="*/ 1 w 64"/>
                  <a:gd name="T83" fmla="*/ 181 h 251"/>
                  <a:gd name="T84" fmla="*/ 0 w 64"/>
                  <a:gd name="T85" fmla="*/ 188 h 251"/>
                  <a:gd name="T86" fmla="*/ 0 w 64"/>
                  <a:gd name="T87" fmla="*/ 223 h 251"/>
                  <a:gd name="T88" fmla="*/ 3 w 64"/>
                  <a:gd name="T89" fmla="*/ 237 h 251"/>
                  <a:gd name="T90" fmla="*/ 3 w 64"/>
                  <a:gd name="T91" fmla="*/ 246 h 251"/>
                  <a:gd name="T92" fmla="*/ 4 w 64"/>
                  <a:gd name="T93" fmla="*/ 248 h 251"/>
                  <a:gd name="T94" fmla="*/ 4 w 64"/>
                  <a:gd name="T95" fmla="*/ 251 h 2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64" h="251">
                    <a:moveTo>
                      <a:pt x="63" y="0"/>
                    </a:moveTo>
                    <a:lnTo>
                      <a:pt x="64" y="1"/>
                    </a:lnTo>
                    <a:lnTo>
                      <a:pt x="64" y="15"/>
                    </a:lnTo>
                    <a:lnTo>
                      <a:pt x="63" y="27"/>
                    </a:lnTo>
                    <a:lnTo>
                      <a:pt x="61" y="29"/>
                    </a:lnTo>
                    <a:lnTo>
                      <a:pt x="56" y="46"/>
                    </a:lnTo>
                    <a:lnTo>
                      <a:pt x="54" y="47"/>
                    </a:lnTo>
                    <a:lnTo>
                      <a:pt x="53" y="50"/>
                    </a:lnTo>
                    <a:lnTo>
                      <a:pt x="52" y="51"/>
                    </a:lnTo>
                    <a:lnTo>
                      <a:pt x="49" y="53"/>
                    </a:lnTo>
                    <a:lnTo>
                      <a:pt x="47" y="53"/>
                    </a:lnTo>
                    <a:lnTo>
                      <a:pt x="42" y="56"/>
                    </a:lnTo>
                    <a:lnTo>
                      <a:pt x="39" y="56"/>
                    </a:lnTo>
                    <a:lnTo>
                      <a:pt x="35" y="58"/>
                    </a:lnTo>
                    <a:lnTo>
                      <a:pt x="32" y="58"/>
                    </a:lnTo>
                    <a:lnTo>
                      <a:pt x="27" y="61"/>
                    </a:lnTo>
                    <a:lnTo>
                      <a:pt x="24" y="64"/>
                    </a:lnTo>
                    <a:lnTo>
                      <a:pt x="24" y="66"/>
                    </a:lnTo>
                    <a:lnTo>
                      <a:pt x="23" y="67"/>
                    </a:lnTo>
                    <a:lnTo>
                      <a:pt x="23" y="70"/>
                    </a:lnTo>
                    <a:lnTo>
                      <a:pt x="21" y="71"/>
                    </a:lnTo>
                    <a:lnTo>
                      <a:pt x="21" y="77"/>
                    </a:lnTo>
                    <a:lnTo>
                      <a:pt x="20" y="81"/>
                    </a:lnTo>
                    <a:lnTo>
                      <a:pt x="20" y="84"/>
                    </a:lnTo>
                    <a:lnTo>
                      <a:pt x="18" y="91"/>
                    </a:lnTo>
                    <a:lnTo>
                      <a:pt x="17" y="110"/>
                    </a:lnTo>
                    <a:lnTo>
                      <a:pt x="17" y="113"/>
                    </a:lnTo>
                    <a:lnTo>
                      <a:pt x="18" y="120"/>
                    </a:lnTo>
                    <a:lnTo>
                      <a:pt x="18" y="123"/>
                    </a:lnTo>
                    <a:lnTo>
                      <a:pt x="20" y="127"/>
                    </a:lnTo>
                    <a:lnTo>
                      <a:pt x="20" y="131"/>
                    </a:lnTo>
                    <a:lnTo>
                      <a:pt x="16" y="141"/>
                    </a:lnTo>
                    <a:lnTo>
                      <a:pt x="16" y="142"/>
                    </a:lnTo>
                    <a:lnTo>
                      <a:pt x="14" y="144"/>
                    </a:lnTo>
                    <a:lnTo>
                      <a:pt x="13" y="144"/>
                    </a:lnTo>
                    <a:lnTo>
                      <a:pt x="13" y="145"/>
                    </a:lnTo>
                    <a:lnTo>
                      <a:pt x="11" y="147"/>
                    </a:lnTo>
                    <a:lnTo>
                      <a:pt x="8" y="151"/>
                    </a:lnTo>
                    <a:lnTo>
                      <a:pt x="3" y="165"/>
                    </a:lnTo>
                    <a:lnTo>
                      <a:pt x="3" y="166"/>
                    </a:lnTo>
                    <a:lnTo>
                      <a:pt x="1" y="173"/>
                    </a:lnTo>
                    <a:lnTo>
                      <a:pt x="1" y="181"/>
                    </a:lnTo>
                    <a:lnTo>
                      <a:pt x="0" y="188"/>
                    </a:lnTo>
                    <a:lnTo>
                      <a:pt x="0" y="223"/>
                    </a:lnTo>
                    <a:lnTo>
                      <a:pt x="3" y="237"/>
                    </a:lnTo>
                    <a:lnTo>
                      <a:pt x="3" y="246"/>
                    </a:lnTo>
                    <a:lnTo>
                      <a:pt x="4" y="248"/>
                    </a:lnTo>
                    <a:lnTo>
                      <a:pt x="4" y="25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14" name="Freeform 5267">
                <a:extLst>
                  <a:ext uri="{FF2B5EF4-FFF2-40B4-BE49-F238E27FC236}">
                    <a16:creationId xmlns:a16="http://schemas.microsoft.com/office/drawing/2014/main" id="{D67C879E-63E4-3408-275F-C0A8DA7623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9" y="2908"/>
                <a:ext cx="66" cy="35"/>
              </a:xfrm>
              <a:custGeom>
                <a:avLst/>
                <a:gdLst>
                  <a:gd name="T0" fmla="*/ 263 w 264"/>
                  <a:gd name="T1" fmla="*/ 0 h 142"/>
                  <a:gd name="T2" fmla="*/ 229 w 264"/>
                  <a:gd name="T3" fmla="*/ 0 h 142"/>
                  <a:gd name="T4" fmla="*/ 225 w 264"/>
                  <a:gd name="T5" fmla="*/ 1 h 142"/>
                  <a:gd name="T6" fmla="*/ 221 w 264"/>
                  <a:gd name="T7" fmla="*/ 7 h 142"/>
                  <a:gd name="T8" fmla="*/ 209 w 264"/>
                  <a:gd name="T9" fmla="*/ 19 h 142"/>
                  <a:gd name="T10" fmla="*/ 199 w 264"/>
                  <a:gd name="T11" fmla="*/ 51 h 142"/>
                  <a:gd name="T12" fmla="*/ 197 w 264"/>
                  <a:gd name="T13" fmla="*/ 53 h 142"/>
                  <a:gd name="T14" fmla="*/ 182 w 264"/>
                  <a:gd name="T15" fmla="*/ 51 h 142"/>
                  <a:gd name="T16" fmla="*/ 168 w 264"/>
                  <a:gd name="T17" fmla="*/ 64 h 142"/>
                  <a:gd name="T18" fmla="*/ 168 w 264"/>
                  <a:gd name="T19" fmla="*/ 79 h 142"/>
                  <a:gd name="T20" fmla="*/ 151 w 264"/>
                  <a:gd name="T21" fmla="*/ 100 h 142"/>
                  <a:gd name="T22" fmla="*/ 141 w 264"/>
                  <a:gd name="T23" fmla="*/ 89 h 142"/>
                  <a:gd name="T24" fmla="*/ 126 w 264"/>
                  <a:gd name="T25" fmla="*/ 80 h 142"/>
                  <a:gd name="T26" fmla="*/ 122 w 264"/>
                  <a:gd name="T27" fmla="*/ 79 h 142"/>
                  <a:gd name="T28" fmla="*/ 106 w 264"/>
                  <a:gd name="T29" fmla="*/ 84 h 142"/>
                  <a:gd name="T30" fmla="*/ 101 w 264"/>
                  <a:gd name="T31" fmla="*/ 87 h 142"/>
                  <a:gd name="T32" fmla="*/ 96 w 264"/>
                  <a:gd name="T33" fmla="*/ 94 h 142"/>
                  <a:gd name="T34" fmla="*/ 95 w 264"/>
                  <a:gd name="T35" fmla="*/ 107 h 142"/>
                  <a:gd name="T36" fmla="*/ 94 w 264"/>
                  <a:gd name="T37" fmla="*/ 129 h 142"/>
                  <a:gd name="T38" fmla="*/ 92 w 264"/>
                  <a:gd name="T39" fmla="*/ 132 h 142"/>
                  <a:gd name="T40" fmla="*/ 84 w 264"/>
                  <a:gd name="T41" fmla="*/ 139 h 142"/>
                  <a:gd name="T42" fmla="*/ 80 w 264"/>
                  <a:gd name="T43" fmla="*/ 142 h 142"/>
                  <a:gd name="T44" fmla="*/ 78 w 264"/>
                  <a:gd name="T45" fmla="*/ 141 h 142"/>
                  <a:gd name="T46" fmla="*/ 80 w 264"/>
                  <a:gd name="T47" fmla="*/ 125 h 142"/>
                  <a:gd name="T48" fmla="*/ 65 w 264"/>
                  <a:gd name="T49" fmla="*/ 94 h 142"/>
                  <a:gd name="T50" fmla="*/ 55 w 264"/>
                  <a:gd name="T51" fmla="*/ 87 h 142"/>
                  <a:gd name="T52" fmla="*/ 59 w 264"/>
                  <a:gd name="T53" fmla="*/ 72 h 142"/>
                  <a:gd name="T54" fmla="*/ 52 w 264"/>
                  <a:gd name="T55" fmla="*/ 46 h 142"/>
                  <a:gd name="T56" fmla="*/ 44 w 264"/>
                  <a:gd name="T57" fmla="*/ 40 h 142"/>
                  <a:gd name="T58" fmla="*/ 36 w 264"/>
                  <a:gd name="T59" fmla="*/ 37 h 142"/>
                  <a:gd name="T60" fmla="*/ 27 w 264"/>
                  <a:gd name="T61" fmla="*/ 39 h 142"/>
                  <a:gd name="T62" fmla="*/ 17 w 264"/>
                  <a:gd name="T63" fmla="*/ 41 h 142"/>
                  <a:gd name="T64" fmla="*/ 13 w 264"/>
                  <a:gd name="T65" fmla="*/ 44 h 142"/>
                  <a:gd name="T66" fmla="*/ 8 w 264"/>
                  <a:gd name="T67" fmla="*/ 48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64" h="142">
                    <a:moveTo>
                      <a:pt x="264" y="0"/>
                    </a:moveTo>
                    <a:lnTo>
                      <a:pt x="263" y="0"/>
                    </a:lnTo>
                    <a:lnTo>
                      <a:pt x="238" y="2"/>
                    </a:lnTo>
                    <a:lnTo>
                      <a:pt x="229" y="0"/>
                    </a:lnTo>
                    <a:lnTo>
                      <a:pt x="226" y="0"/>
                    </a:lnTo>
                    <a:lnTo>
                      <a:pt x="225" y="1"/>
                    </a:lnTo>
                    <a:lnTo>
                      <a:pt x="222" y="5"/>
                    </a:lnTo>
                    <a:lnTo>
                      <a:pt x="221" y="7"/>
                    </a:lnTo>
                    <a:lnTo>
                      <a:pt x="215" y="9"/>
                    </a:lnTo>
                    <a:lnTo>
                      <a:pt x="209" y="19"/>
                    </a:lnTo>
                    <a:lnTo>
                      <a:pt x="204" y="32"/>
                    </a:lnTo>
                    <a:lnTo>
                      <a:pt x="199" y="51"/>
                    </a:lnTo>
                    <a:lnTo>
                      <a:pt x="199" y="53"/>
                    </a:lnTo>
                    <a:lnTo>
                      <a:pt x="197" y="53"/>
                    </a:lnTo>
                    <a:lnTo>
                      <a:pt x="196" y="51"/>
                    </a:lnTo>
                    <a:lnTo>
                      <a:pt x="182" y="51"/>
                    </a:lnTo>
                    <a:lnTo>
                      <a:pt x="168" y="62"/>
                    </a:lnTo>
                    <a:lnTo>
                      <a:pt x="168" y="64"/>
                    </a:lnTo>
                    <a:lnTo>
                      <a:pt x="169" y="72"/>
                    </a:lnTo>
                    <a:lnTo>
                      <a:pt x="168" y="79"/>
                    </a:lnTo>
                    <a:lnTo>
                      <a:pt x="152" y="99"/>
                    </a:lnTo>
                    <a:lnTo>
                      <a:pt x="151" y="100"/>
                    </a:lnTo>
                    <a:lnTo>
                      <a:pt x="142" y="90"/>
                    </a:lnTo>
                    <a:lnTo>
                      <a:pt x="141" y="89"/>
                    </a:lnTo>
                    <a:lnTo>
                      <a:pt x="140" y="89"/>
                    </a:lnTo>
                    <a:lnTo>
                      <a:pt x="126" y="80"/>
                    </a:lnTo>
                    <a:lnTo>
                      <a:pt x="125" y="80"/>
                    </a:lnTo>
                    <a:lnTo>
                      <a:pt x="122" y="79"/>
                    </a:lnTo>
                    <a:lnTo>
                      <a:pt x="111" y="79"/>
                    </a:lnTo>
                    <a:lnTo>
                      <a:pt x="106" y="84"/>
                    </a:lnTo>
                    <a:lnTo>
                      <a:pt x="102" y="87"/>
                    </a:lnTo>
                    <a:lnTo>
                      <a:pt x="101" y="87"/>
                    </a:lnTo>
                    <a:lnTo>
                      <a:pt x="98" y="93"/>
                    </a:lnTo>
                    <a:lnTo>
                      <a:pt x="96" y="94"/>
                    </a:lnTo>
                    <a:lnTo>
                      <a:pt x="96" y="97"/>
                    </a:lnTo>
                    <a:lnTo>
                      <a:pt x="95" y="107"/>
                    </a:lnTo>
                    <a:lnTo>
                      <a:pt x="95" y="128"/>
                    </a:lnTo>
                    <a:lnTo>
                      <a:pt x="94" y="129"/>
                    </a:lnTo>
                    <a:lnTo>
                      <a:pt x="94" y="131"/>
                    </a:lnTo>
                    <a:lnTo>
                      <a:pt x="92" y="132"/>
                    </a:lnTo>
                    <a:lnTo>
                      <a:pt x="92" y="134"/>
                    </a:lnTo>
                    <a:lnTo>
                      <a:pt x="84" y="139"/>
                    </a:lnTo>
                    <a:lnTo>
                      <a:pt x="82" y="139"/>
                    </a:lnTo>
                    <a:lnTo>
                      <a:pt x="80" y="142"/>
                    </a:lnTo>
                    <a:lnTo>
                      <a:pt x="78" y="142"/>
                    </a:lnTo>
                    <a:lnTo>
                      <a:pt x="78" y="141"/>
                    </a:lnTo>
                    <a:lnTo>
                      <a:pt x="80" y="132"/>
                    </a:lnTo>
                    <a:lnTo>
                      <a:pt x="80" y="125"/>
                    </a:lnTo>
                    <a:lnTo>
                      <a:pt x="75" y="111"/>
                    </a:lnTo>
                    <a:lnTo>
                      <a:pt x="65" y="94"/>
                    </a:lnTo>
                    <a:lnTo>
                      <a:pt x="58" y="89"/>
                    </a:lnTo>
                    <a:lnTo>
                      <a:pt x="55" y="87"/>
                    </a:lnTo>
                    <a:lnTo>
                      <a:pt x="56" y="84"/>
                    </a:lnTo>
                    <a:lnTo>
                      <a:pt x="59" y="72"/>
                    </a:lnTo>
                    <a:lnTo>
                      <a:pt x="62" y="69"/>
                    </a:lnTo>
                    <a:lnTo>
                      <a:pt x="52" y="46"/>
                    </a:lnTo>
                    <a:lnTo>
                      <a:pt x="49" y="43"/>
                    </a:lnTo>
                    <a:lnTo>
                      <a:pt x="44" y="40"/>
                    </a:lnTo>
                    <a:lnTo>
                      <a:pt x="39" y="39"/>
                    </a:lnTo>
                    <a:lnTo>
                      <a:pt x="36" y="37"/>
                    </a:lnTo>
                    <a:lnTo>
                      <a:pt x="34" y="37"/>
                    </a:lnTo>
                    <a:lnTo>
                      <a:pt x="27" y="39"/>
                    </a:lnTo>
                    <a:lnTo>
                      <a:pt x="21" y="39"/>
                    </a:lnTo>
                    <a:lnTo>
                      <a:pt x="17" y="41"/>
                    </a:lnTo>
                    <a:lnTo>
                      <a:pt x="13" y="43"/>
                    </a:lnTo>
                    <a:lnTo>
                      <a:pt x="13" y="44"/>
                    </a:lnTo>
                    <a:lnTo>
                      <a:pt x="10" y="46"/>
                    </a:lnTo>
                    <a:lnTo>
                      <a:pt x="8" y="48"/>
                    </a:lnTo>
                    <a:lnTo>
                      <a:pt x="0" y="5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15" name="Freeform 5268">
                <a:extLst>
                  <a:ext uri="{FF2B5EF4-FFF2-40B4-BE49-F238E27FC236}">
                    <a16:creationId xmlns:a16="http://schemas.microsoft.com/office/drawing/2014/main" id="{6D6FCFE7-CA4B-6754-49B7-4C920628D8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6" y="2921"/>
                <a:ext cx="33" cy="52"/>
              </a:xfrm>
              <a:custGeom>
                <a:avLst/>
                <a:gdLst>
                  <a:gd name="T0" fmla="*/ 52 w 134"/>
                  <a:gd name="T1" fmla="*/ 205 h 205"/>
                  <a:gd name="T2" fmla="*/ 71 w 134"/>
                  <a:gd name="T3" fmla="*/ 190 h 205"/>
                  <a:gd name="T4" fmla="*/ 71 w 134"/>
                  <a:gd name="T5" fmla="*/ 181 h 205"/>
                  <a:gd name="T6" fmla="*/ 69 w 134"/>
                  <a:gd name="T7" fmla="*/ 180 h 205"/>
                  <a:gd name="T8" fmla="*/ 69 w 134"/>
                  <a:gd name="T9" fmla="*/ 179 h 205"/>
                  <a:gd name="T10" fmla="*/ 67 w 134"/>
                  <a:gd name="T11" fmla="*/ 179 h 205"/>
                  <a:gd name="T12" fmla="*/ 67 w 134"/>
                  <a:gd name="T13" fmla="*/ 177 h 205"/>
                  <a:gd name="T14" fmla="*/ 69 w 134"/>
                  <a:gd name="T15" fmla="*/ 176 h 205"/>
                  <a:gd name="T16" fmla="*/ 69 w 134"/>
                  <a:gd name="T17" fmla="*/ 172 h 205"/>
                  <a:gd name="T18" fmla="*/ 67 w 134"/>
                  <a:gd name="T19" fmla="*/ 167 h 205"/>
                  <a:gd name="T20" fmla="*/ 65 w 134"/>
                  <a:gd name="T21" fmla="*/ 150 h 205"/>
                  <a:gd name="T22" fmla="*/ 62 w 134"/>
                  <a:gd name="T23" fmla="*/ 145 h 205"/>
                  <a:gd name="T24" fmla="*/ 56 w 134"/>
                  <a:gd name="T25" fmla="*/ 133 h 205"/>
                  <a:gd name="T26" fmla="*/ 56 w 134"/>
                  <a:gd name="T27" fmla="*/ 130 h 205"/>
                  <a:gd name="T28" fmla="*/ 55 w 134"/>
                  <a:gd name="T29" fmla="*/ 127 h 205"/>
                  <a:gd name="T30" fmla="*/ 53 w 134"/>
                  <a:gd name="T31" fmla="*/ 123 h 205"/>
                  <a:gd name="T32" fmla="*/ 50 w 134"/>
                  <a:gd name="T33" fmla="*/ 119 h 205"/>
                  <a:gd name="T34" fmla="*/ 43 w 134"/>
                  <a:gd name="T35" fmla="*/ 117 h 205"/>
                  <a:gd name="T36" fmla="*/ 36 w 134"/>
                  <a:gd name="T37" fmla="*/ 114 h 205"/>
                  <a:gd name="T38" fmla="*/ 6 w 134"/>
                  <a:gd name="T39" fmla="*/ 112 h 205"/>
                  <a:gd name="T40" fmla="*/ 0 w 134"/>
                  <a:gd name="T41" fmla="*/ 110 h 205"/>
                  <a:gd name="T42" fmla="*/ 0 w 134"/>
                  <a:gd name="T43" fmla="*/ 103 h 205"/>
                  <a:gd name="T44" fmla="*/ 10 w 134"/>
                  <a:gd name="T45" fmla="*/ 85 h 205"/>
                  <a:gd name="T46" fmla="*/ 13 w 134"/>
                  <a:gd name="T47" fmla="*/ 85 h 205"/>
                  <a:gd name="T48" fmla="*/ 14 w 134"/>
                  <a:gd name="T49" fmla="*/ 84 h 205"/>
                  <a:gd name="T50" fmla="*/ 17 w 134"/>
                  <a:gd name="T51" fmla="*/ 82 h 205"/>
                  <a:gd name="T52" fmla="*/ 34 w 134"/>
                  <a:gd name="T53" fmla="*/ 78 h 205"/>
                  <a:gd name="T54" fmla="*/ 39 w 134"/>
                  <a:gd name="T55" fmla="*/ 75 h 205"/>
                  <a:gd name="T56" fmla="*/ 43 w 134"/>
                  <a:gd name="T57" fmla="*/ 74 h 205"/>
                  <a:gd name="T58" fmla="*/ 43 w 134"/>
                  <a:gd name="T59" fmla="*/ 42 h 205"/>
                  <a:gd name="T60" fmla="*/ 46 w 134"/>
                  <a:gd name="T61" fmla="*/ 35 h 205"/>
                  <a:gd name="T62" fmla="*/ 46 w 134"/>
                  <a:gd name="T63" fmla="*/ 33 h 205"/>
                  <a:gd name="T64" fmla="*/ 49 w 134"/>
                  <a:gd name="T65" fmla="*/ 33 h 205"/>
                  <a:gd name="T66" fmla="*/ 60 w 134"/>
                  <a:gd name="T67" fmla="*/ 29 h 205"/>
                  <a:gd name="T68" fmla="*/ 63 w 134"/>
                  <a:gd name="T69" fmla="*/ 29 h 205"/>
                  <a:gd name="T70" fmla="*/ 62 w 134"/>
                  <a:gd name="T71" fmla="*/ 35 h 205"/>
                  <a:gd name="T72" fmla="*/ 63 w 134"/>
                  <a:gd name="T73" fmla="*/ 60 h 205"/>
                  <a:gd name="T74" fmla="*/ 65 w 134"/>
                  <a:gd name="T75" fmla="*/ 61 h 205"/>
                  <a:gd name="T76" fmla="*/ 66 w 134"/>
                  <a:gd name="T77" fmla="*/ 64 h 205"/>
                  <a:gd name="T78" fmla="*/ 69 w 134"/>
                  <a:gd name="T79" fmla="*/ 64 h 205"/>
                  <a:gd name="T80" fmla="*/ 71 w 134"/>
                  <a:gd name="T81" fmla="*/ 61 h 205"/>
                  <a:gd name="T82" fmla="*/ 71 w 134"/>
                  <a:gd name="T83" fmla="*/ 60 h 205"/>
                  <a:gd name="T84" fmla="*/ 75 w 134"/>
                  <a:gd name="T85" fmla="*/ 60 h 205"/>
                  <a:gd name="T86" fmla="*/ 80 w 134"/>
                  <a:gd name="T87" fmla="*/ 57 h 205"/>
                  <a:gd name="T88" fmla="*/ 101 w 134"/>
                  <a:gd name="T89" fmla="*/ 53 h 205"/>
                  <a:gd name="T90" fmla="*/ 108 w 134"/>
                  <a:gd name="T91" fmla="*/ 47 h 205"/>
                  <a:gd name="T92" fmla="*/ 112 w 134"/>
                  <a:gd name="T93" fmla="*/ 46 h 205"/>
                  <a:gd name="T94" fmla="*/ 112 w 134"/>
                  <a:gd name="T95" fmla="*/ 45 h 205"/>
                  <a:gd name="T96" fmla="*/ 110 w 134"/>
                  <a:gd name="T97" fmla="*/ 38 h 205"/>
                  <a:gd name="T98" fmla="*/ 106 w 134"/>
                  <a:gd name="T99" fmla="*/ 28 h 205"/>
                  <a:gd name="T100" fmla="*/ 106 w 134"/>
                  <a:gd name="T101" fmla="*/ 25 h 205"/>
                  <a:gd name="T102" fmla="*/ 120 w 134"/>
                  <a:gd name="T103" fmla="*/ 25 h 205"/>
                  <a:gd name="T104" fmla="*/ 126 w 134"/>
                  <a:gd name="T105" fmla="*/ 21 h 205"/>
                  <a:gd name="T106" fmla="*/ 127 w 134"/>
                  <a:gd name="T107" fmla="*/ 21 h 205"/>
                  <a:gd name="T108" fmla="*/ 129 w 134"/>
                  <a:gd name="T109" fmla="*/ 18 h 205"/>
                  <a:gd name="T110" fmla="*/ 129 w 134"/>
                  <a:gd name="T111" fmla="*/ 15 h 205"/>
                  <a:gd name="T112" fmla="*/ 130 w 134"/>
                  <a:gd name="T113" fmla="*/ 14 h 205"/>
                  <a:gd name="T114" fmla="*/ 134 w 134"/>
                  <a:gd name="T115" fmla="*/ 0 h 2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34" h="205">
                    <a:moveTo>
                      <a:pt x="52" y="205"/>
                    </a:moveTo>
                    <a:lnTo>
                      <a:pt x="71" y="190"/>
                    </a:lnTo>
                    <a:lnTo>
                      <a:pt x="71" y="181"/>
                    </a:lnTo>
                    <a:lnTo>
                      <a:pt x="69" y="180"/>
                    </a:lnTo>
                    <a:lnTo>
                      <a:pt x="69" y="179"/>
                    </a:lnTo>
                    <a:lnTo>
                      <a:pt x="67" y="179"/>
                    </a:lnTo>
                    <a:lnTo>
                      <a:pt x="67" y="177"/>
                    </a:lnTo>
                    <a:lnTo>
                      <a:pt x="69" y="176"/>
                    </a:lnTo>
                    <a:lnTo>
                      <a:pt x="69" y="172"/>
                    </a:lnTo>
                    <a:lnTo>
                      <a:pt x="67" y="167"/>
                    </a:lnTo>
                    <a:lnTo>
                      <a:pt x="65" y="150"/>
                    </a:lnTo>
                    <a:lnTo>
                      <a:pt x="62" y="145"/>
                    </a:lnTo>
                    <a:lnTo>
                      <a:pt x="56" y="133"/>
                    </a:lnTo>
                    <a:lnTo>
                      <a:pt x="56" y="130"/>
                    </a:lnTo>
                    <a:lnTo>
                      <a:pt x="55" y="127"/>
                    </a:lnTo>
                    <a:lnTo>
                      <a:pt x="53" y="123"/>
                    </a:lnTo>
                    <a:lnTo>
                      <a:pt x="50" y="119"/>
                    </a:lnTo>
                    <a:lnTo>
                      <a:pt x="43" y="117"/>
                    </a:lnTo>
                    <a:lnTo>
                      <a:pt x="36" y="114"/>
                    </a:lnTo>
                    <a:lnTo>
                      <a:pt x="6" y="112"/>
                    </a:lnTo>
                    <a:lnTo>
                      <a:pt x="0" y="110"/>
                    </a:lnTo>
                    <a:lnTo>
                      <a:pt x="0" y="103"/>
                    </a:lnTo>
                    <a:lnTo>
                      <a:pt x="10" y="85"/>
                    </a:lnTo>
                    <a:lnTo>
                      <a:pt x="13" y="85"/>
                    </a:lnTo>
                    <a:lnTo>
                      <a:pt x="14" y="84"/>
                    </a:lnTo>
                    <a:lnTo>
                      <a:pt x="17" y="82"/>
                    </a:lnTo>
                    <a:lnTo>
                      <a:pt x="34" y="78"/>
                    </a:lnTo>
                    <a:lnTo>
                      <a:pt x="39" y="75"/>
                    </a:lnTo>
                    <a:lnTo>
                      <a:pt x="43" y="74"/>
                    </a:lnTo>
                    <a:lnTo>
                      <a:pt x="43" y="42"/>
                    </a:lnTo>
                    <a:lnTo>
                      <a:pt x="46" y="35"/>
                    </a:lnTo>
                    <a:lnTo>
                      <a:pt x="46" y="33"/>
                    </a:lnTo>
                    <a:lnTo>
                      <a:pt x="49" y="33"/>
                    </a:lnTo>
                    <a:lnTo>
                      <a:pt x="60" y="29"/>
                    </a:lnTo>
                    <a:lnTo>
                      <a:pt x="63" y="29"/>
                    </a:lnTo>
                    <a:lnTo>
                      <a:pt x="62" y="35"/>
                    </a:lnTo>
                    <a:lnTo>
                      <a:pt x="63" y="60"/>
                    </a:lnTo>
                    <a:lnTo>
                      <a:pt x="65" y="61"/>
                    </a:lnTo>
                    <a:lnTo>
                      <a:pt x="66" y="64"/>
                    </a:lnTo>
                    <a:lnTo>
                      <a:pt x="69" y="64"/>
                    </a:lnTo>
                    <a:lnTo>
                      <a:pt x="71" y="61"/>
                    </a:lnTo>
                    <a:lnTo>
                      <a:pt x="71" y="60"/>
                    </a:lnTo>
                    <a:lnTo>
                      <a:pt x="75" y="60"/>
                    </a:lnTo>
                    <a:lnTo>
                      <a:pt x="80" y="57"/>
                    </a:lnTo>
                    <a:lnTo>
                      <a:pt x="101" y="53"/>
                    </a:lnTo>
                    <a:lnTo>
                      <a:pt x="108" y="47"/>
                    </a:lnTo>
                    <a:lnTo>
                      <a:pt x="112" y="46"/>
                    </a:lnTo>
                    <a:lnTo>
                      <a:pt x="112" y="45"/>
                    </a:lnTo>
                    <a:lnTo>
                      <a:pt x="110" y="38"/>
                    </a:lnTo>
                    <a:lnTo>
                      <a:pt x="106" y="28"/>
                    </a:lnTo>
                    <a:lnTo>
                      <a:pt x="106" y="25"/>
                    </a:lnTo>
                    <a:lnTo>
                      <a:pt x="120" y="25"/>
                    </a:lnTo>
                    <a:lnTo>
                      <a:pt x="126" y="21"/>
                    </a:lnTo>
                    <a:lnTo>
                      <a:pt x="127" y="21"/>
                    </a:lnTo>
                    <a:lnTo>
                      <a:pt x="129" y="18"/>
                    </a:lnTo>
                    <a:lnTo>
                      <a:pt x="129" y="15"/>
                    </a:lnTo>
                    <a:lnTo>
                      <a:pt x="130" y="14"/>
                    </a:lnTo>
                    <a:lnTo>
                      <a:pt x="134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16" name="Freeform 5269">
                <a:extLst>
                  <a:ext uri="{FF2B5EF4-FFF2-40B4-BE49-F238E27FC236}">
                    <a16:creationId xmlns:a16="http://schemas.microsoft.com/office/drawing/2014/main" id="{38429C42-7404-46EA-D5A2-C6F4E09019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1" y="2968"/>
                <a:ext cx="48" cy="20"/>
              </a:xfrm>
              <a:custGeom>
                <a:avLst/>
                <a:gdLst>
                  <a:gd name="T0" fmla="*/ 0 w 189"/>
                  <a:gd name="T1" fmla="*/ 73 h 80"/>
                  <a:gd name="T2" fmla="*/ 2 w 189"/>
                  <a:gd name="T3" fmla="*/ 73 h 80"/>
                  <a:gd name="T4" fmla="*/ 3 w 189"/>
                  <a:gd name="T5" fmla="*/ 74 h 80"/>
                  <a:gd name="T6" fmla="*/ 5 w 189"/>
                  <a:gd name="T7" fmla="*/ 77 h 80"/>
                  <a:gd name="T8" fmla="*/ 6 w 189"/>
                  <a:gd name="T9" fmla="*/ 78 h 80"/>
                  <a:gd name="T10" fmla="*/ 7 w 189"/>
                  <a:gd name="T11" fmla="*/ 78 h 80"/>
                  <a:gd name="T12" fmla="*/ 14 w 189"/>
                  <a:gd name="T13" fmla="*/ 80 h 80"/>
                  <a:gd name="T14" fmla="*/ 20 w 189"/>
                  <a:gd name="T15" fmla="*/ 80 h 80"/>
                  <a:gd name="T16" fmla="*/ 25 w 189"/>
                  <a:gd name="T17" fmla="*/ 74 h 80"/>
                  <a:gd name="T18" fmla="*/ 27 w 189"/>
                  <a:gd name="T19" fmla="*/ 71 h 80"/>
                  <a:gd name="T20" fmla="*/ 28 w 189"/>
                  <a:gd name="T21" fmla="*/ 71 h 80"/>
                  <a:gd name="T22" fmla="*/ 31 w 189"/>
                  <a:gd name="T23" fmla="*/ 73 h 80"/>
                  <a:gd name="T24" fmla="*/ 31 w 189"/>
                  <a:gd name="T25" fmla="*/ 71 h 80"/>
                  <a:gd name="T26" fmla="*/ 32 w 189"/>
                  <a:gd name="T27" fmla="*/ 68 h 80"/>
                  <a:gd name="T28" fmla="*/ 35 w 189"/>
                  <a:gd name="T29" fmla="*/ 66 h 80"/>
                  <a:gd name="T30" fmla="*/ 52 w 189"/>
                  <a:gd name="T31" fmla="*/ 61 h 80"/>
                  <a:gd name="T32" fmla="*/ 69 w 189"/>
                  <a:gd name="T33" fmla="*/ 60 h 80"/>
                  <a:gd name="T34" fmla="*/ 74 w 189"/>
                  <a:gd name="T35" fmla="*/ 59 h 80"/>
                  <a:gd name="T36" fmla="*/ 81 w 189"/>
                  <a:gd name="T37" fmla="*/ 60 h 80"/>
                  <a:gd name="T38" fmla="*/ 84 w 189"/>
                  <a:gd name="T39" fmla="*/ 60 h 80"/>
                  <a:gd name="T40" fmla="*/ 82 w 189"/>
                  <a:gd name="T41" fmla="*/ 27 h 80"/>
                  <a:gd name="T42" fmla="*/ 84 w 189"/>
                  <a:gd name="T43" fmla="*/ 20 h 80"/>
                  <a:gd name="T44" fmla="*/ 87 w 189"/>
                  <a:gd name="T45" fmla="*/ 20 h 80"/>
                  <a:gd name="T46" fmla="*/ 118 w 189"/>
                  <a:gd name="T47" fmla="*/ 27 h 80"/>
                  <a:gd name="T48" fmla="*/ 132 w 189"/>
                  <a:gd name="T49" fmla="*/ 27 h 80"/>
                  <a:gd name="T50" fmla="*/ 132 w 189"/>
                  <a:gd name="T51" fmla="*/ 25 h 80"/>
                  <a:gd name="T52" fmla="*/ 134 w 189"/>
                  <a:gd name="T53" fmla="*/ 23 h 80"/>
                  <a:gd name="T54" fmla="*/ 134 w 189"/>
                  <a:gd name="T55" fmla="*/ 18 h 80"/>
                  <a:gd name="T56" fmla="*/ 145 w 189"/>
                  <a:gd name="T57" fmla="*/ 8 h 80"/>
                  <a:gd name="T58" fmla="*/ 161 w 189"/>
                  <a:gd name="T59" fmla="*/ 1 h 80"/>
                  <a:gd name="T60" fmla="*/ 162 w 189"/>
                  <a:gd name="T61" fmla="*/ 0 h 80"/>
                  <a:gd name="T62" fmla="*/ 166 w 189"/>
                  <a:gd name="T63" fmla="*/ 4 h 80"/>
                  <a:gd name="T64" fmla="*/ 183 w 189"/>
                  <a:gd name="T65" fmla="*/ 17 h 80"/>
                  <a:gd name="T66" fmla="*/ 186 w 189"/>
                  <a:gd name="T67" fmla="*/ 18 h 80"/>
                  <a:gd name="T68" fmla="*/ 189 w 189"/>
                  <a:gd name="T69" fmla="*/ 18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89" h="80">
                    <a:moveTo>
                      <a:pt x="0" y="73"/>
                    </a:moveTo>
                    <a:lnTo>
                      <a:pt x="2" y="73"/>
                    </a:lnTo>
                    <a:lnTo>
                      <a:pt x="3" y="74"/>
                    </a:lnTo>
                    <a:lnTo>
                      <a:pt x="5" y="77"/>
                    </a:lnTo>
                    <a:lnTo>
                      <a:pt x="6" y="78"/>
                    </a:lnTo>
                    <a:lnTo>
                      <a:pt x="7" y="78"/>
                    </a:lnTo>
                    <a:lnTo>
                      <a:pt x="14" y="80"/>
                    </a:lnTo>
                    <a:lnTo>
                      <a:pt x="20" y="80"/>
                    </a:lnTo>
                    <a:lnTo>
                      <a:pt x="25" y="74"/>
                    </a:lnTo>
                    <a:lnTo>
                      <a:pt x="27" y="71"/>
                    </a:lnTo>
                    <a:lnTo>
                      <a:pt x="28" y="71"/>
                    </a:lnTo>
                    <a:lnTo>
                      <a:pt x="31" y="73"/>
                    </a:lnTo>
                    <a:lnTo>
                      <a:pt x="31" y="71"/>
                    </a:lnTo>
                    <a:lnTo>
                      <a:pt x="32" y="68"/>
                    </a:lnTo>
                    <a:lnTo>
                      <a:pt x="35" y="66"/>
                    </a:lnTo>
                    <a:lnTo>
                      <a:pt x="52" y="61"/>
                    </a:lnTo>
                    <a:lnTo>
                      <a:pt x="69" y="60"/>
                    </a:lnTo>
                    <a:lnTo>
                      <a:pt x="74" y="59"/>
                    </a:lnTo>
                    <a:lnTo>
                      <a:pt x="81" y="60"/>
                    </a:lnTo>
                    <a:lnTo>
                      <a:pt x="84" y="60"/>
                    </a:lnTo>
                    <a:lnTo>
                      <a:pt x="82" y="27"/>
                    </a:lnTo>
                    <a:lnTo>
                      <a:pt x="84" y="20"/>
                    </a:lnTo>
                    <a:lnTo>
                      <a:pt x="87" y="20"/>
                    </a:lnTo>
                    <a:lnTo>
                      <a:pt x="118" y="27"/>
                    </a:lnTo>
                    <a:lnTo>
                      <a:pt x="132" y="27"/>
                    </a:lnTo>
                    <a:lnTo>
                      <a:pt x="132" y="25"/>
                    </a:lnTo>
                    <a:lnTo>
                      <a:pt x="134" y="23"/>
                    </a:lnTo>
                    <a:lnTo>
                      <a:pt x="134" y="18"/>
                    </a:lnTo>
                    <a:lnTo>
                      <a:pt x="145" y="8"/>
                    </a:lnTo>
                    <a:lnTo>
                      <a:pt x="161" y="1"/>
                    </a:lnTo>
                    <a:lnTo>
                      <a:pt x="162" y="0"/>
                    </a:lnTo>
                    <a:lnTo>
                      <a:pt x="166" y="4"/>
                    </a:lnTo>
                    <a:lnTo>
                      <a:pt x="183" y="17"/>
                    </a:lnTo>
                    <a:lnTo>
                      <a:pt x="186" y="18"/>
                    </a:lnTo>
                    <a:lnTo>
                      <a:pt x="189" y="1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17" name="Freeform 5270">
                <a:extLst>
                  <a:ext uri="{FF2B5EF4-FFF2-40B4-BE49-F238E27FC236}">
                    <a16:creationId xmlns:a16="http://schemas.microsoft.com/office/drawing/2014/main" id="{BF49EA27-0FF5-3298-722C-8335F82C78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6" y="2986"/>
                <a:ext cx="75" cy="76"/>
              </a:xfrm>
              <a:custGeom>
                <a:avLst/>
                <a:gdLst>
                  <a:gd name="T0" fmla="*/ 21 w 303"/>
                  <a:gd name="T1" fmla="*/ 0 h 304"/>
                  <a:gd name="T2" fmla="*/ 14 w 303"/>
                  <a:gd name="T3" fmla="*/ 10 h 304"/>
                  <a:gd name="T4" fmla="*/ 0 w 303"/>
                  <a:gd name="T5" fmla="*/ 21 h 304"/>
                  <a:gd name="T6" fmla="*/ 4 w 303"/>
                  <a:gd name="T7" fmla="*/ 25 h 304"/>
                  <a:gd name="T8" fmla="*/ 18 w 303"/>
                  <a:gd name="T9" fmla="*/ 61 h 304"/>
                  <a:gd name="T10" fmla="*/ 17 w 303"/>
                  <a:gd name="T11" fmla="*/ 91 h 304"/>
                  <a:gd name="T12" fmla="*/ 20 w 303"/>
                  <a:gd name="T13" fmla="*/ 92 h 304"/>
                  <a:gd name="T14" fmla="*/ 22 w 303"/>
                  <a:gd name="T15" fmla="*/ 93 h 304"/>
                  <a:gd name="T16" fmla="*/ 46 w 303"/>
                  <a:gd name="T17" fmla="*/ 108 h 304"/>
                  <a:gd name="T18" fmla="*/ 52 w 303"/>
                  <a:gd name="T19" fmla="*/ 121 h 304"/>
                  <a:gd name="T20" fmla="*/ 61 w 303"/>
                  <a:gd name="T21" fmla="*/ 118 h 304"/>
                  <a:gd name="T22" fmla="*/ 68 w 303"/>
                  <a:gd name="T23" fmla="*/ 117 h 304"/>
                  <a:gd name="T24" fmla="*/ 74 w 303"/>
                  <a:gd name="T25" fmla="*/ 121 h 304"/>
                  <a:gd name="T26" fmla="*/ 74 w 303"/>
                  <a:gd name="T27" fmla="*/ 127 h 304"/>
                  <a:gd name="T28" fmla="*/ 84 w 303"/>
                  <a:gd name="T29" fmla="*/ 131 h 304"/>
                  <a:gd name="T30" fmla="*/ 88 w 303"/>
                  <a:gd name="T31" fmla="*/ 132 h 304"/>
                  <a:gd name="T32" fmla="*/ 95 w 303"/>
                  <a:gd name="T33" fmla="*/ 131 h 304"/>
                  <a:gd name="T34" fmla="*/ 102 w 303"/>
                  <a:gd name="T35" fmla="*/ 148 h 304"/>
                  <a:gd name="T36" fmla="*/ 96 w 303"/>
                  <a:gd name="T37" fmla="*/ 183 h 304"/>
                  <a:gd name="T38" fmla="*/ 116 w 303"/>
                  <a:gd name="T39" fmla="*/ 199 h 304"/>
                  <a:gd name="T40" fmla="*/ 117 w 303"/>
                  <a:gd name="T41" fmla="*/ 218 h 304"/>
                  <a:gd name="T42" fmla="*/ 119 w 303"/>
                  <a:gd name="T43" fmla="*/ 219 h 304"/>
                  <a:gd name="T44" fmla="*/ 137 w 303"/>
                  <a:gd name="T45" fmla="*/ 222 h 304"/>
                  <a:gd name="T46" fmla="*/ 162 w 303"/>
                  <a:gd name="T47" fmla="*/ 213 h 304"/>
                  <a:gd name="T48" fmla="*/ 183 w 303"/>
                  <a:gd name="T49" fmla="*/ 226 h 304"/>
                  <a:gd name="T50" fmla="*/ 181 w 303"/>
                  <a:gd name="T51" fmla="*/ 230 h 304"/>
                  <a:gd name="T52" fmla="*/ 173 w 303"/>
                  <a:gd name="T53" fmla="*/ 238 h 304"/>
                  <a:gd name="T54" fmla="*/ 167 w 303"/>
                  <a:gd name="T55" fmla="*/ 245 h 304"/>
                  <a:gd name="T56" fmla="*/ 166 w 303"/>
                  <a:gd name="T57" fmla="*/ 252 h 304"/>
                  <a:gd name="T58" fmla="*/ 176 w 303"/>
                  <a:gd name="T59" fmla="*/ 268 h 304"/>
                  <a:gd name="T60" fmla="*/ 179 w 303"/>
                  <a:gd name="T61" fmla="*/ 286 h 304"/>
                  <a:gd name="T62" fmla="*/ 218 w 303"/>
                  <a:gd name="T63" fmla="*/ 278 h 304"/>
                  <a:gd name="T64" fmla="*/ 265 w 303"/>
                  <a:gd name="T65" fmla="*/ 290 h 304"/>
                  <a:gd name="T66" fmla="*/ 295 w 303"/>
                  <a:gd name="T67" fmla="*/ 297 h 304"/>
                  <a:gd name="T68" fmla="*/ 303 w 303"/>
                  <a:gd name="T69" fmla="*/ 304 h 3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03" h="304">
                    <a:moveTo>
                      <a:pt x="22" y="0"/>
                    </a:moveTo>
                    <a:lnTo>
                      <a:pt x="21" y="0"/>
                    </a:lnTo>
                    <a:lnTo>
                      <a:pt x="20" y="1"/>
                    </a:lnTo>
                    <a:lnTo>
                      <a:pt x="14" y="10"/>
                    </a:lnTo>
                    <a:lnTo>
                      <a:pt x="1" y="19"/>
                    </a:lnTo>
                    <a:lnTo>
                      <a:pt x="0" y="21"/>
                    </a:lnTo>
                    <a:lnTo>
                      <a:pt x="4" y="24"/>
                    </a:lnTo>
                    <a:lnTo>
                      <a:pt x="4" y="25"/>
                    </a:lnTo>
                    <a:lnTo>
                      <a:pt x="14" y="44"/>
                    </a:lnTo>
                    <a:lnTo>
                      <a:pt x="18" y="61"/>
                    </a:lnTo>
                    <a:lnTo>
                      <a:pt x="15" y="67"/>
                    </a:lnTo>
                    <a:lnTo>
                      <a:pt x="17" y="91"/>
                    </a:lnTo>
                    <a:lnTo>
                      <a:pt x="18" y="92"/>
                    </a:lnTo>
                    <a:lnTo>
                      <a:pt x="20" y="92"/>
                    </a:lnTo>
                    <a:lnTo>
                      <a:pt x="21" y="93"/>
                    </a:lnTo>
                    <a:lnTo>
                      <a:pt x="22" y="93"/>
                    </a:lnTo>
                    <a:lnTo>
                      <a:pt x="24" y="95"/>
                    </a:lnTo>
                    <a:lnTo>
                      <a:pt x="46" y="108"/>
                    </a:lnTo>
                    <a:lnTo>
                      <a:pt x="52" y="120"/>
                    </a:lnTo>
                    <a:lnTo>
                      <a:pt x="52" y="121"/>
                    </a:lnTo>
                    <a:lnTo>
                      <a:pt x="53" y="120"/>
                    </a:lnTo>
                    <a:lnTo>
                      <a:pt x="61" y="118"/>
                    </a:lnTo>
                    <a:lnTo>
                      <a:pt x="66" y="118"/>
                    </a:lnTo>
                    <a:lnTo>
                      <a:pt x="68" y="117"/>
                    </a:lnTo>
                    <a:lnTo>
                      <a:pt x="70" y="118"/>
                    </a:lnTo>
                    <a:lnTo>
                      <a:pt x="74" y="121"/>
                    </a:lnTo>
                    <a:lnTo>
                      <a:pt x="73" y="121"/>
                    </a:lnTo>
                    <a:lnTo>
                      <a:pt x="74" y="127"/>
                    </a:lnTo>
                    <a:lnTo>
                      <a:pt x="78" y="131"/>
                    </a:lnTo>
                    <a:lnTo>
                      <a:pt x="84" y="131"/>
                    </a:lnTo>
                    <a:lnTo>
                      <a:pt x="87" y="132"/>
                    </a:lnTo>
                    <a:lnTo>
                      <a:pt x="88" y="132"/>
                    </a:lnTo>
                    <a:lnTo>
                      <a:pt x="89" y="131"/>
                    </a:lnTo>
                    <a:lnTo>
                      <a:pt x="95" y="131"/>
                    </a:lnTo>
                    <a:lnTo>
                      <a:pt x="107" y="141"/>
                    </a:lnTo>
                    <a:lnTo>
                      <a:pt x="102" y="148"/>
                    </a:lnTo>
                    <a:lnTo>
                      <a:pt x="95" y="162"/>
                    </a:lnTo>
                    <a:lnTo>
                      <a:pt x="96" y="183"/>
                    </a:lnTo>
                    <a:lnTo>
                      <a:pt x="112" y="190"/>
                    </a:lnTo>
                    <a:lnTo>
                      <a:pt x="116" y="199"/>
                    </a:lnTo>
                    <a:lnTo>
                      <a:pt x="116" y="205"/>
                    </a:lnTo>
                    <a:lnTo>
                      <a:pt x="117" y="218"/>
                    </a:lnTo>
                    <a:lnTo>
                      <a:pt x="116" y="219"/>
                    </a:lnTo>
                    <a:lnTo>
                      <a:pt x="119" y="219"/>
                    </a:lnTo>
                    <a:lnTo>
                      <a:pt x="124" y="222"/>
                    </a:lnTo>
                    <a:lnTo>
                      <a:pt x="137" y="222"/>
                    </a:lnTo>
                    <a:lnTo>
                      <a:pt x="148" y="213"/>
                    </a:lnTo>
                    <a:lnTo>
                      <a:pt x="162" y="213"/>
                    </a:lnTo>
                    <a:lnTo>
                      <a:pt x="181" y="225"/>
                    </a:lnTo>
                    <a:lnTo>
                      <a:pt x="183" y="226"/>
                    </a:lnTo>
                    <a:lnTo>
                      <a:pt x="183" y="227"/>
                    </a:lnTo>
                    <a:lnTo>
                      <a:pt x="181" y="230"/>
                    </a:lnTo>
                    <a:lnTo>
                      <a:pt x="180" y="236"/>
                    </a:lnTo>
                    <a:lnTo>
                      <a:pt x="173" y="238"/>
                    </a:lnTo>
                    <a:lnTo>
                      <a:pt x="169" y="243"/>
                    </a:lnTo>
                    <a:lnTo>
                      <a:pt x="167" y="245"/>
                    </a:lnTo>
                    <a:lnTo>
                      <a:pt x="166" y="247"/>
                    </a:lnTo>
                    <a:lnTo>
                      <a:pt x="166" y="252"/>
                    </a:lnTo>
                    <a:lnTo>
                      <a:pt x="170" y="261"/>
                    </a:lnTo>
                    <a:lnTo>
                      <a:pt x="176" y="268"/>
                    </a:lnTo>
                    <a:lnTo>
                      <a:pt x="176" y="286"/>
                    </a:lnTo>
                    <a:lnTo>
                      <a:pt x="179" y="286"/>
                    </a:lnTo>
                    <a:lnTo>
                      <a:pt x="211" y="278"/>
                    </a:lnTo>
                    <a:lnTo>
                      <a:pt x="218" y="278"/>
                    </a:lnTo>
                    <a:lnTo>
                      <a:pt x="248" y="283"/>
                    </a:lnTo>
                    <a:lnTo>
                      <a:pt x="265" y="290"/>
                    </a:lnTo>
                    <a:lnTo>
                      <a:pt x="282" y="293"/>
                    </a:lnTo>
                    <a:lnTo>
                      <a:pt x="295" y="297"/>
                    </a:lnTo>
                    <a:lnTo>
                      <a:pt x="301" y="304"/>
                    </a:lnTo>
                    <a:lnTo>
                      <a:pt x="303" y="30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18" name="Freeform 5271">
                <a:extLst>
                  <a:ext uri="{FF2B5EF4-FFF2-40B4-BE49-F238E27FC236}">
                    <a16:creationId xmlns:a16="http://schemas.microsoft.com/office/drawing/2014/main" id="{5A3E59A6-891C-3DA4-6124-5846C4A704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6" y="2971"/>
                <a:ext cx="3" cy="1"/>
              </a:xfrm>
              <a:custGeom>
                <a:avLst/>
                <a:gdLst>
                  <a:gd name="T0" fmla="*/ 11 w 11"/>
                  <a:gd name="T1" fmla="*/ 4 h 4"/>
                  <a:gd name="T2" fmla="*/ 6 w 11"/>
                  <a:gd name="T3" fmla="*/ 3 h 4"/>
                  <a:gd name="T4" fmla="*/ 0 w 1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" h="4">
                    <a:moveTo>
                      <a:pt x="11" y="4"/>
                    </a:moveTo>
                    <a:lnTo>
                      <a:pt x="6" y="3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19" name="Freeform 5272">
                <a:extLst>
                  <a:ext uri="{FF2B5EF4-FFF2-40B4-BE49-F238E27FC236}">
                    <a16:creationId xmlns:a16="http://schemas.microsoft.com/office/drawing/2014/main" id="{BB56593A-9F63-AB00-687B-C092D12AB8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9" y="2972"/>
                <a:ext cx="39" cy="23"/>
              </a:xfrm>
              <a:custGeom>
                <a:avLst/>
                <a:gdLst>
                  <a:gd name="T0" fmla="*/ 156 w 156"/>
                  <a:gd name="T1" fmla="*/ 96 h 96"/>
                  <a:gd name="T2" fmla="*/ 156 w 156"/>
                  <a:gd name="T3" fmla="*/ 93 h 96"/>
                  <a:gd name="T4" fmla="*/ 155 w 156"/>
                  <a:gd name="T5" fmla="*/ 88 h 96"/>
                  <a:gd name="T6" fmla="*/ 155 w 156"/>
                  <a:gd name="T7" fmla="*/ 87 h 96"/>
                  <a:gd name="T8" fmla="*/ 151 w 156"/>
                  <a:gd name="T9" fmla="*/ 80 h 96"/>
                  <a:gd name="T10" fmla="*/ 149 w 156"/>
                  <a:gd name="T11" fmla="*/ 73 h 96"/>
                  <a:gd name="T12" fmla="*/ 149 w 156"/>
                  <a:gd name="T13" fmla="*/ 69 h 96"/>
                  <a:gd name="T14" fmla="*/ 148 w 156"/>
                  <a:gd name="T15" fmla="*/ 63 h 96"/>
                  <a:gd name="T16" fmla="*/ 144 w 156"/>
                  <a:gd name="T17" fmla="*/ 59 h 96"/>
                  <a:gd name="T18" fmla="*/ 142 w 156"/>
                  <a:gd name="T19" fmla="*/ 59 h 96"/>
                  <a:gd name="T20" fmla="*/ 142 w 156"/>
                  <a:gd name="T21" fmla="*/ 54 h 96"/>
                  <a:gd name="T22" fmla="*/ 132 w 156"/>
                  <a:gd name="T23" fmla="*/ 49 h 96"/>
                  <a:gd name="T24" fmla="*/ 130 w 156"/>
                  <a:gd name="T25" fmla="*/ 47 h 96"/>
                  <a:gd name="T26" fmla="*/ 129 w 156"/>
                  <a:gd name="T27" fmla="*/ 47 h 96"/>
                  <a:gd name="T28" fmla="*/ 89 w 156"/>
                  <a:gd name="T29" fmla="*/ 77 h 96"/>
                  <a:gd name="T30" fmla="*/ 87 w 156"/>
                  <a:gd name="T31" fmla="*/ 80 h 96"/>
                  <a:gd name="T32" fmla="*/ 87 w 156"/>
                  <a:gd name="T33" fmla="*/ 78 h 96"/>
                  <a:gd name="T34" fmla="*/ 84 w 156"/>
                  <a:gd name="T35" fmla="*/ 77 h 96"/>
                  <a:gd name="T36" fmla="*/ 82 w 156"/>
                  <a:gd name="T37" fmla="*/ 74 h 96"/>
                  <a:gd name="T38" fmla="*/ 80 w 156"/>
                  <a:gd name="T39" fmla="*/ 73 h 96"/>
                  <a:gd name="T40" fmla="*/ 78 w 156"/>
                  <a:gd name="T41" fmla="*/ 71 h 96"/>
                  <a:gd name="T42" fmla="*/ 55 w 156"/>
                  <a:gd name="T43" fmla="*/ 71 h 96"/>
                  <a:gd name="T44" fmla="*/ 52 w 156"/>
                  <a:gd name="T45" fmla="*/ 73 h 96"/>
                  <a:gd name="T46" fmla="*/ 48 w 156"/>
                  <a:gd name="T47" fmla="*/ 76 h 96"/>
                  <a:gd name="T48" fmla="*/ 35 w 156"/>
                  <a:gd name="T49" fmla="*/ 88 h 96"/>
                  <a:gd name="T50" fmla="*/ 32 w 156"/>
                  <a:gd name="T51" fmla="*/ 88 h 96"/>
                  <a:gd name="T52" fmla="*/ 31 w 156"/>
                  <a:gd name="T53" fmla="*/ 85 h 96"/>
                  <a:gd name="T54" fmla="*/ 31 w 156"/>
                  <a:gd name="T55" fmla="*/ 83 h 96"/>
                  <a:gd name="T56" fmla="*/ 34 w 156"/>
                  <a:gd name="T57" fmla="*/ 66 h 96"/>
                  <a:gd name="T58" fmla="*/ 34 w 156"/>
                  <a:gd name="T59" fmla="*/ 59 h 96"/>
                  <a:gd name="T60" fmla="*/ 31 w 156"/>
                  <a:gd name="T61" fmla="*/ 49 h 96"/>
                  <a:gd name="T62" fmla="*/ 31 w 156"/>
                  <a:gd name="T63" fmla="*/ 47 h 96"/>
                  <a:gd name="T64" fmla="*/ 29 w 156"/>
                  <a:gd name="T65" fmla="*/ 45 h 96"/>
                  <a:gd name="T66" fmla="*/ 29 w 156"/>
                  <a:gd name="T67" fmla="*/ 36 h 96"/>
                  <a:gd name="T68" fmla="*/ 28 w 156"/>
                  <a:gd name="T69" fmla="*/ 35 h 96"/>
                  <a:gd name="T70" fmla="*/ 28 w 156"/>
                  <a:gd name="T71" fmla="*/ 32 h 96"/>
                  <a:gd name="T72" fmla="*/ 25 w 156"/>
                  <a:gd name="T73" fmla="*/ 18 h 96"/>
                  <a:gd name="T74" fmla="*/ 15 w 156"/>
                  <a:gd name="T75" fmla="*/ 0 h 96"/>
                  <a:gd name="T76" fmla="*/ 14 w 156"/>
                  <a:gd name="T77" fmla="*/ 0 h 96"/>
                  <a:gd name="T78" fmla="*/ 14 w 156"/>
                  <a:gd name="T79" fmla="*/ 3 h 96"/>
                  <a:gd name="T80" fmla="*/ 13 w 156"/>
                  <a:gd name="T81" fmla="*/ 4 h 96"/>
                  <a:gd name="T82" fmla="*/ 2 w 156"/>
                  <a:gd name="T83" fmla="*/ 1 h 96"/>
                  <a:gd name="T84" fmla="*/ 0 w 156"/>
                  <a:gd name="T85" fmla="*/ 0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56" h="96">
                    <a:moveTo>
                      <a:pt x="156" y="96"/>
                    </a:moveTo>
                    <a:lnTo>
                      <a:pt x="156" y="93"/>
                    </a:lnTo>
                    <a:lnTo>
                      <a:pt x="155" y="88"/>
                    </a:lnTo>
                    <a:lnTo>
                      <a:pt x="155" y="87"/>
                    </a:lnTo>
                    <a:lnTo>
                      <a:pt x="151" y="80"/>
                    </a:lnTo>
                    <a:lnTo>
                      <a:pt x="149" y="73"/>
                    </a:lnTo>
                    <a:lnTo>
                      <a:pt x="149" y="69"/>
                    </a:lnTo>
                    <a:lnTo>
                      <a:pt x="148" y="63"/>
                    </a:lnTo>
                    <a:lnTo>
                      <a:pt x="144" y="59"/>
                    </a:lnTo>
                    <a:lnTo>
                      <a:pt x="142" y="59"/>
                    </a:lnTo>
                    <a:lnTo>
                      <a:pt x="142" y="54"/>
                    </a:lnTo>
                    <a:lnTo>
                      <a:pt x="132" y="49"/>
                    </a:lnTo>
                    <a:lnTo>
                      <a:pt x="130" y="47"/>
                    </a:lnTo>
                    <a:lnTo>
                      <a:pt x="129" y="47"/>
                    </a:lnTo>
                    <a:lnTo>
                      <a:pt x="89" y="77"/>
                    </a:lnTo>
                    <a:lnTo>
                      <a:pt x="87" y="80"/>
                    </a:lnTo>
                    <a:lnTo>
                      <a:pt x="87" y="78"/>
                    </a:lnTo>
                    <a:lnTo>
                      <a:pt x="84" y="77"/>
                    </a:lnTo>
                    <a:lnTo>
                      <a:pt x="82" y="74"/>
                    </a:lnTo>
                    <a:lnTo>
                      <a:pt x="80" y="73"/>
                    </a:lnTo>
                    <a:lnTo>
                      <a:pt x="78" y="71"/>
                    </a:lnTo>
                    <a:lnTo>
                      <a:pt x="55" y="71"/>
                    </a:lnTo>
                    <a:lnTo>
                      <a:pt x="52" y="73"/>
                    </a:lnTo>
                    <a:lnTo>
                      <a:pt x="48" y="76"/>
                    </a:lnTo>
                    <a:lnTo>
                      <a:pt x="35" y="88"/>
                    </a:lnTo>
                    <a:lnTo>
                      <a:pt x="32" y="88"/>
                    </a:lnTo>
                    <a:lnTo>
                      <a:pt x="31" y="85"/>
                    </a:lnTo>
                    <a:lnTo>
                      <a:pt x="31" y="83"/>
                    </a:lnTo>
                    <a:lnTo>
                      <a:pt x="34" y="66"/>
                    </a:lnTo>
                    <a:lnTo>
                      <a:pt x="34" y="59"/>
                    </a:lnTo>
                    <a:lnTo>
                      <a:pt x="31" y="49"/>
                    </a:lnTo>
                    <a:lnTo>
                      <a:pt x="31" y="47"/>
                    </a:lnTo>
                    <a:lnTo>
                      <a:pt x="29" y="45"/>
                    </a:lnTo>
                    <a:lnTo>
                      <a:pt x="29" y="36"/>
                    </a:lnTo>
                    <a:lnTo>
                      <a:pt x="28" y="35"/>
                    </a:lnTo>
                    <a:lnTo>
                      <a:pt x="28" y="32"/>
                    </a:lnTo>
                    <a:lnTo>
                      <a:pt x="25" y="18"/>
                    </a:lnTo>
                    <a:lnTo>
                      <a:pt x="15" y="0"/>
                    </a:lnTo>
                    <a:lnTo>
                      <a:pt x="14" y="0"/>
                    </a:lnTo>
                    <a:lnTo>
                      <a:pt x="14" y="3"/>
                    </a:lnTo>
                    <a:lnTo>
                      <a:pt x="13" y="4"/>
                    </a:lnTo>
                    <a:lnTo>
                      <a:pt x="2" y="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20" name="Freeform 5273">
                <a:extLst>
                  <a:ext uri="{FF2B5EF4-FFF2-40B4-BE49-F238E27FC236}">
                    <a16:creationId xmlns:a16="http://schemas.microsoft.com/office/drawing/2014/main" id="{C6D63E9D-5660-4497-B529-0AE7632BCF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9" y="2971"/>
                <a:ext cx="17" cy="6"/>
              </a:xfrm>
              <a:custGeom>
                <a:avLst/>
                <a:gdLst>
                  <a:gd name="T0" fmla="*/ 71 w 71"/>
                  <a:gd name="T1" fmla="*/ 0 h 28"/>
                  <a:gd name="T2" fmla="*/ 60 w 71"/>
                  <a:gd name="T3" fmla="*/ 1 h 28"/>
                  <a:gd name="T4" fmla="*/ 50 w 71"/>
                  <a:gd name="T5" fmla="*/ 1 h 28"/>
                  <a:gd name="T6" fmla="*/ 43 w 71"/>
                  <a:gd name="T7" fmla="*/ 8 h 28"/>
                  <a:gd name="T8" fmla="*/ 42 w 71"/>
                  <a:gd name="T9" fmla="*/ 15 h 28"/>
                  <a:gd name="T10" fmla="*/ 42 w 71"/>
                  <a:gd name="T11" fmla="*/ 17 h 28"/>
                  <a:gd name="T12" fmla="*/ 17 w 71"/>
                  <a:gd name="T13" fmla="*/ 18 h 28"/>
                  <a:gd name="T14" fmla="*/ 14 w 71"/>
                  <a:gd name="T15" fmla="*/ 21 h 28"/>
                  <a:gd name="T16" fmla="*/ 11 w 71"/>
                  <a:gd name="T17" fmla="*/ 22 h 28"/>
                  <a:gd name="T18" fmla="*/ 3 w 71"/>
                  <a:gd name="T19" fmla="*/ 25 h 28"/>
                  <a:gd name="T20" fmla="*/ 0 w 71"/>
                  <a:gd name="T21" fmla="*/ 28 h 28"/>
                  <a:gd name="T22" fmla="*/ 0 w 71"/>
                  <a:gd name="T23" fmla="*/ 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1" h="28">
                    <a:moveTo>
                      <a:pt x="71" y="0"/>
                    </a:moveTo>
                    <a:lnTo>
                      <a:pt x="60" y="1"/>
                    </a:lnTo>
                    <a:lnTo>
                      <a:pt x="50" y="1"/>
                    </a:lnTo>
                    <a:lnTo>
                      <a:pt x="43" y="8"/>
                    </a:lnTo>
                    <a:lnTo>
                      <a:pt x="42" y="15"/>
                    </a:lnTo>
                    <a:lnTo>
                      <a:pt x="42" y="17"/>
                    </a:lnTo>
                    <a:lnTo>
                      <a:pt x="17" y="18"/>
                    </a:lnTo>
                    <a:lnTo>
                      <a:pt x="14" y="21"/>
                    </a:lnTo>
                    <a:lnTo>
                      <a:pt x="11" y="22"/>
                    </a:lnTo>
                    <a:lnTo>
                      <a:pt x="3" y="25"/>
                    </a:lnTo>
                    <a:lnTo>
                      <a:pt x="0" y="28"/>
                    </a:lnTo>
                    <a:lnTo>
                      <a:pt x="0" y="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21" name="Line 5274">
                <a:extLst>
                  <a:ext uri="{FF2B5EF4-FFF2-40B4-BE49-F238E27FC236}">
                    <a16:creationId xmlns:a16="http://schemas.microsoft.com/office/drawing/2014/main" id="{CA4FFD4F-9EE1-7C91-6715-CA6D0AB266A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4816" y="2971"/>
                <a:ext cx="3" cy="1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22" name="Freeform 5275">
                <a:extLst>
                  <a:ext uri="{FF2B5EF4-FFF2-40B4-BE49-F238E27FC236}">
                    <a16:creationId xmlns:a16="http://schemas.microsoft.com/office/drawing/2014/main" id="{6DC1E609-689A-77E2-C0F9-57037D7AEE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2" y="2786"/>
                <a:ext cx="55" cy="36"/>
              </a:xfrm>
              <a:custGeom>
                <a:avLst/>
                <a:gdLst>
                  <a:gd name="T0" fmla="*/ 0 w 222"/>
                  <a:gd name="T1" fmla="*/ 18 h 143"/>
                  <a:gd name="T2" fmla="*/ 4 w 222"/>
                  <a:gd name="T3" fmla="*/ 14 h 143"/>
                  <a:gd name="T4" fmla="*/ 4 w 222"/>
                  <a:gd name="T5" fmla="*/ 11 h 143"/>
                  <a:gd name="T6" fmla="*/ 7 w 222"/>
                  <a:gd name="T7" fmla="*/ 6 h 143"/>
                  <a:gd name="T8" fmla="*/ 10 w 222"/>
                  <a:gd name="T9" fmla="*/ 3 h 143"/>
                  <a:gd name="T10" fmla="*/ 10 w 222"/>
                  <a:gd name="T11" fmla="*/ 2 h 143"/>
                  <a:gd name="T12" fmla="*/ 11 w 222"/>
                  <a:gd name="T13" fmla="*/ 0 h 143"/>
                  <a:gd name="T14" fmla="*/ 14 w 222"/>
                  <a:gd name="T15" fmla="*/ 0 h 143"/>
                  <a:gd name="T16" fmla="*/ 24 w 222"/>
                  <a:gd name="T17" fmla="*/ 14 h 143"/>
                  <a:gd name="T18" fmla="*/ 32 w 222"/>
                  <a:gd name="T19" fmla="*/ 18 h 143"/>
                  <a:gd name="T20" fmla="*/ 38 w 222"/>
                  <a:gd name="T21" fmla="*/ 27 h 143"/>
                  <a:gd name="T22" fmla="*/ 43 w 222"/>
                  <a:gd name="T23" fmla="*/ 42 h 143"/>
                  <a:gd name="T24" fmla="*/ 45 w 222"/>
                  <a:gd name="T25" fmla="*/ 42 h 143"/>
                  <a:gd name="T26" fmla="*/ 45 w 222"/>
                  <a:gd name="T27" fmla="*/ 43 h 143"/>
                  <a:gd name="T28" fmla="*/ 52 w 222"/>
                  <a:gd name="T29" fmla="*/ 39 h 143"/>
                  <a:gd name="T30" fmla="*/ 57 w 222"/>
                  <a:gd name="T31" fmla="*/ 39 h 143"/>
                  <a:gd name="T32" fmla="*/ 62 w 222"/>
                  <a:gd name="T33" fmla="*/ 40 h 143"/>
                  <a:gd name="T34" fmla="*/ 64 w 222"/>
                  <a:gd name="T35" fmla="*/ 42 h 143"/>
                  <a:gd name="T36" fmla="*/ 64 w 222"/>
                  <a:gd name="T37" fmla="*/ 43 h 143"/>
                  <a:gd name="T38" fmla="*/ 66 w 222"/>
                  <a:gd name="T39" fmla="*/ 43 h 143"/>
                  <a:gd name="T40" fmla="*/ 69 w 222"/>
                  <a:gd name="T41" fmla="*/ 60 h 143"/>
                  <a:gd name="T42" fmla="*/ 69 w 222"/>
                  <a:gd name="T43" fmla="*/ 67 h 143"/>
                  <a:gd name="T44" fmla="*/ 64 w 222"/>
                  <a:gd name="T45" fmla="*/ 81 h 143"/>
                  <a:gd name="T46" fmla="*/ 64 w 222"/>
                  <a:gd name="T47" fmla="*/ 85 h 143"/>
                  <a:gd name="T48" fmla="*/ 63 w 222"/>
                  <a:gd name="T49" fmla="*/ 87 h 143"/>
                  <a:gd name="T50" fmla="*/ 55 w 222"/>
                  <a:gd name="T51" fmla="*/ 130 h 143"/>
                  <a:gd name="T52" fmla="*/ 55 w 222"/>
                  <a:gd name="T53" fmla="*/ 133 h 143"/>
                  <a:gd name="T54" fmla="*/ 56 w 222"/>
                  <a:gd name="T55" fmla="*/ 133 h 143"/>
                  <a:gd name="T56" fmla="*/ 59 w 222"/>
                  <a:gd name="T57" fmla="*/ 131 h 143"/>
                  <a:gd name="T58" fmla="*/ 60 w 222"/>
                  <a:gd name="T59" fmla="*/ 130 h 143"/>
                  <a:gd name="T60" fmla="*/ 62 w 222"/>
                  <a:gd name="T61" fmla="*/ 130 h 143"/>
                  <a:gd name="T62" fmla="*/ 66 w 222"/>
                  <a:gd name="T63" fmla="*/ 129 h 143"/>
                  <a:gd name="T64" fmla="*/ 69 w 222"/>
                  <a:gd name="T65" fmla="*/ 127 h 143"/>
                  <a:gd name="T66" fmla="*/ 74 w 222"/>
                  <a:gd name="T67" fmla="*/ 127 h 143"/>
                  <a:gd name="T68" fmla="*/ 84 w 222"/>
                  <a:gd name="T69" fmla="*/ 130 h 143"/>
                  <a:gd name="T70" fmla="*/ 99 w 222"/>
                  <a:gd name="T71" fmla="*/ 138 h 143"/>
                  <a:gd name="T72" fmla="*/ 101 w 222"/>
                  <a:gd name="T73" fmla="*/ 140 h 143"/>
                  <a:gd name="T74" fmla="*/ 101 w 222"/>
                  <a:gd name="T75" fmla="*/ 141 h 143"/>
                  <a:gd name="T76" fmla="*/ 103 w 222"/>
                  <a:gd name="T77" fmla="*/ 143 h 143"/>
                  <a:gd name="T78" fmla="*/ 103 w 222"/>
                  <a:gd name="T79" fmla="*/ 141 h 143"/>
                  <a:gd name="T80" fmla="*/ 115 w 222"/>
                  <a:gd name="T81" fmla="*/ 102 h 143"/>
                  <a:gd name="T82" fmla="*/ 127 w 222"/>
                  <a:gd name="T83" fmla="*/ 100 h 143"/>
                  <a:gd name="T84" fmla="*/ 129 w 222"/>
                  <a:gd name="T85" fmla="*/ 100 h 143"/>
                  <a:gd name="T86" fmla="*/ 133 w 222"/>
                  <a:gd name="T87" fmla="*/ 102 h 143"/>
                  <a:gd name="T88" fmla="*/ 134 w 222"/>
                  <a:gd name="T89" fmla="*/ 102 h 143"/>
                  <a:gd name="T90" fmla="*/ 136 w 222"/>
                  <a:gd name="T91" fmla="*/ 105 h 143"/>
                  <a:gd name="T92" fmla="*/ 143 w 222"/>
                  <a:gd name="T93" fmla="*/ 113 h 143"/>
                  <a:gd name="T94" fmla="*/ 157 w 222"/>
                  <a:gd name="T95" fmla="*/ 126 h 143"/>
                  <a:gd name="T96" fmla="*/ 160 w 222"/>
                  <a:gd name="T97" fmla="*/ 126 h 143"/>
                  <a:gd name="T98" fmla="*/ 162 w 222"/>
                  <a:gd name="T99" fmla="*/ 136 h 143"/>
                  <a:gd name="T100" fmla="*/ 165 w 222"/>
                  <a:gd name="T101" fmla="*/ 136 h 143"/>
                  <a:gd name="T102" fmla="*/ 199 w 222"/>
                  <a:gd name="T103" fmla="*/ 127 h 143"/>
                  <a:gd name="T104" fmla="*/ 201 w 222"/>
                  <a:gd name="T105" fmla="*/ 127 h 143"/>
                  <a:gd name="T106" fmla="*/ 211 w 222"/>
                  <a:gd name="T107" fmla="*/ 129 h 143"/>
                  <a:gd name="T108" fmla="*/ 221 w 222"/>
                  <a:gd name="T109" fmla="*/ 133 h 143"/>
                  <a:gd name="T110" fmla="*/ 222 w 222"/>
                  <a:gd name="T111" fmla="*/ 133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22" h="143">
                    <a:moveTo>
                      <a:pt x="0" y="18"/>
                    </a:moveTo>
                    <a:lnTo>
                      <a:pt x="4" y="14"/>
                    </a:lnTo>
                    <a:lnTo>
                      <a:pt x="4" y="11"/>
                    </a:lnTo>
                    <a:lnTo>
                      <a:pt x="7" y="6"/>
                    </a:lnTo>
                    <a:lnTo>
                      <a:pt x="10" y="3"/>
                    </a:lnTo>
                    <a:lnTo>
                      <a:pt x="10" y="2"/>
                    </a:lnTo>
                    <a:lnTo>
                      <a:pt x="11" y="0"/>
                    </a:lnTo>
                    <a:lnTo>
                      <a:pt x="14" y="0"/>
                    </a:lnTo>
                    <a:lnTo>
                      <a:pt x="24" y="14"/>
                    </a:lnTo>
                    <a:lnTo>
                      <a:pt x="32" y="18"/>
                    </a:lnTo>
                    <a:lnTo>
                      <a:pt x="38" y="27"/>
                    </a:lnTo>
                    <a:lnTo>
                      <a:pt x="43" y="42"/>
                    </a:lnTo>
                    <a:lnTo>
                      <a:pt x="45" y="42"/>
                    </a:lnTo>
                    <a:lnTo>
                      <a:pt x="45" y="43"/>
                    </a:lnTo>
                    <a:lnTo>
                      <a:pt x="52" y="39"/>
                    </a:lnTo>
                    <a:lnTo>
                      <a:pt x="57" y="39"/>
                    </a:lnTo>
                    <a:lnTo>
                      <a:pt x="62" y="40"/>
                    </a:lnTo>
                    <a:lnTo>
                      <a:pt x="64" y="42"/>
                    </a:lnTo>
                    <a:lnTo>
                      <a:pt x="64" y="43"/>
                    </a:lnTo>
                    <a:lnTo>
                      <a:pt x="66" y="43"/>
                    </a:lnTo>
                    <a:lnTo>
                      <a:pt x="69" y="60"/>
                    </a:lnTo>
                    <a:lnTo>
                      <a:pt x="69" y="67"/>
                    </a:lnTo>
                    <a:lnTo>
                      <a:pt x="64" y="81"/>
                    </a:lnTo>
                    <a:lnTo>
                      <a:pt x="64" y="85"/>
                    </a:lnTo>
                    <a:lnTo>
                      <a:pt x="63" y="87"/>
                    </a:lnTo>
                    <a:lnTo>
                      <a:pt x="55" y="130"/>
                    </a:lnTo>
                    <a:lnTo>
                      <a:pt x="55" y="133"/>
                    </a:lnTo>
                    <a:lnTo>
                      <a:pt x="56" y="133"/>
                    </a:lnTo>
                    <a:lnTo>
                      <a:pt x="59" y="131"/>
                    </a:lnTo>
                    <a:lnTo>
                      <a:pt x="60" y="130"/>
                    </a:lnTo>
                    <a:lnTo>
                      <a:pt x="62" y="130"/>
                    </a:lnTo>
                    <a:lnTo>
                      <a:pt x="66" y="129"/>
                    </a:lnTo>
                    <a:lnTo>
                      <a:pt x="69" y="127"/>
                    </a:lnTo>
                    <a:lnTo>
                      <a:pt x="74" y="127"/>
                    </a:lnTo>
                    <a:lnTo>
                      <a:pt x="84" y="130"/>
                    </a:lnTo>
                    <a:lnTo>
                      <a:pt x="99" y="138"/>
                    </a:lnTo>
                    <a:lnTo>
                      <a:pt x="101" y="140"/>
                    </a:lnTo>
                    <a:lnTo>
                      <a:pt x="101" y="141"/>
                    </a:lnTo>
                    <a:lnTo>
                      <a:pt x="103" y="143"/>
                    </a:lnTo>
                    <a:lnTo>
                      <a:pt x="103" y="141"/>
                    </a:lnTo>
                    <a:lnTo>
                      <a:pt x="115" y="102"/>
                    </a:lnTo>
                    <a:lnTo>
                      <a:pt x="127" y="100"/>
                    </a:lnTo>
                    <a:lnTo>
                      <a:pt x="129" y="100"/>
                    </a:lnTo>
                    <a:lnTo>
                      <a:pt x="133" y="102"/>
                    </a:lnTo>
                    <a:lnTo>
                      <a:pt x="134" y="102"/>
                    </a:lnTo>
                    <a:lnTo>
                      <a:pt x="136" y="105"/>
                    </a:lnTo>
                    <a:lnTo>
                      <a:pt x="143" y="113"/>
                    </a:lnTo>
                    <a:lnTo>
                      <a:pt x="157" y="126"/>
                    </a:lnTo>
                    <a:lnTo>
                      <a:pt x="160" y="126"/>
                    </a:lnTo>
                    <a:lnTo>
                      <a:pt x="162" y="136"/>
                    </a:lnTo>
                    <a:lnTo>
                      <a:pt x="165" y="136"/>
                    </a:lnTo>
                    <a:lnTo>
                      <a:pt x="199" y="127"/>
                    </a:lnTo>
                    <a:lnTo>
                      <a:pt x="201" y="127"/>
                    </a:lnTo>
                    <a:lnTo>
                      <a:pt x="211" y="129"/>
                    </a:lnTo>
                    <a:lnTo>
                      <a:pt x="221" y="133"/>
                    </a:lnTo>
                    <a:lnTo>
                      <a:pt x="222" y="13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23" name="Freeform 5276">
                <a:extLst>
                  <a:ext uri="{FF2B5EF4-FFF2-40B4-BE49-F238E27FC236}">
                    <a16:creationId xmlns:a16="http://schemas.microsoft.com/office/drawing/2014/main" id="{014C46CE-9367-9FCA-ED3D-E5C52A7168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8" y="2787"/>
                <a:ext cx="44" cy="24"/>
              </a:xfrm>
              <a:custGeom>
                <a:avLst/>
                <a:gdLst>
                  <a:gd name="T0" fmla="*/ 0 w 176"/>
                  <a:gd name="T1" fmla="*/ 53 h 97"/>
                  <a:gd name="T2" fmla="*/ 3 w 176"/>
                  <a:gd name="T3" fmla="*/ 51 h 97"/>
                  <a:gd name="T4" fmla="*/ 6 w 176"/>
                  <a:gd name="T5" fmla="*/ 54 h 97"/>
                  <a:gd name="T6" fmla="*/ 7 w 176"/>
                  <a:gd name="T7" fmla="*/ 61 h 97"/>
                  <a:gd name="T8" fmla="*/ 7 w 176"/>
                  <a:gd name="T9" fmla="*/ 68 h 97"/>
                  <a:gd name="T10" fmla="*/ 6 w 176"/>
                  <a:gd name="T11" fmla="*/ 72 h 97"/>
                  <a:gd name="T12" fmla="*/ 6 w 176"/>
                  <a:gd name="T13" fmla="*/ 85 h 97"/>
                  <a:gd name="T14" fmla="*/ 7 w 176"/>
                  <a:gd name="T15" fmla="*/ 89 h 97"/>
                  <a:gd name="T16" fmla="*/ 14 w 176"/>
                  <a:gd name="T17" fmla="*/ 97 h 97"/>
                  <a:gd name="T18" fmla="*/ 15 w 176"/>
                  <a:gd name="T19" fmla="*/ 97 h 97"/>
                  <a:gd name="T20" fmla="*/ 18 w 176"/>
                  <a:gd name="T21" fmla="*/ 96 h 97"/>
                  <a:gd name="T22" fmla="*/ 18 w 176"/>
                  <a:gd name="T23" fmla="*/ 89 h 97"/>
                  <a:gd name="T24" fmla="*/ 25 w 176"/>
                  <a:gd name="T25" fmla="*/ 82 h 97"/>
                  <a:gd name="T26" fmla="*/ 35 w 176"/>
                  <a:gd name="T27" fmla="*/ 77 h 97"/>
                  <a:gd name="T28" fmla="*/ 37 w 176"/>
                  <a:gd name="T29" fmla="*/ 77 h 97"/>
                  <a:gd name="T30" fmla="*/ 42 w 176"/>
                  <a:gd name="T31" fmla="*/ 86 h 97"/>
                  <a:gd name="T32" fmla="*/ 44 w 176"/>
                  <a:gd name="T33" fmla="*/ 88 h 97"/>
                  <a:gd name="T34" fmla="*/ 48 w 176"/>
                  <a:gd name="T35" fmla="*/ 89 h 97"/>
                  <a:gd name="T36" fmla="*/ 49 w 176"/>
                  <a:gd name="T37" fmla="*/ 86 h 97"/>
                  <a:gd name="T38" fmla="*/ 51 w 176"/>
                  <a:gd name="T39" fmla="*/ 85 h 97"/>
                  <a:gd name="T40" fmla="*/ 51 w 176"/>
                  <a:gd name="T41" fmla="*/ 84 h 97"/>
                  <a:gd name="T42" fmla="*/ 49 w 176"/>
                  <a:gd name="T43" fmla="*/ 84 h 97"/>
                  <a:gd name="T44" fmla="*/ 46 w 176"/>
                  <a:gd name="T45" fmla="*/ 78 h 97"/>
                  <a:gd name="T46" fmla="*/ 46 w 176"/>
                  <a:gd name="T47" fmla="*/ 49 h 97"/>
                  <a:gd name="T48" fmla="*/ 59 w 176"/>
                  <a:gd name="T49" fmla="*/ 47 h 97"/>
                  <a:gd name="T50" fmla="*/ 62 w 176"/>
                  <a:gd name="T51" fmla="*/ 58 h 97"/>
                  <a:gd name="T52" fmla="*/ 62 w 176"/>
                  <a:gd name="T53" fmla="*/ 60 h 97"/>
                  <a:gd name="T54" fmla="*/ 63 w 176"/>
                  <a:gd name="T55" fmla="*/ 64 h 97"/>
                  <a:gd name="T56" fmla="*/ 65 w 176"/>
                  <a:gd name="T57" fmla="*/ 64 h 97"/>
                  <a:gd name="T58" fmla="*/ 67 w 176"/>
                  <a:gd name="T59" fmla="*/ 63 h 97"/>
                  <a:gd name="T60" fmla="*/ 67 w 176"/>
                  <a:gd name="T61" fmla="*/ 61 h 97"/>
                  <a:gd name="T62" fmla="*/ 69 w 176"/>
                  <a:gd name="T63" fmla="*/ 53 h 97"/>
                  <a:gd name="T64" fmla="*/ 69 w 176"/>
                  <a:gd name="T65" fmla="*/ 44 h 97"/>
                  <a:gd name="T66" fmla="*/ 70 w 176"/>
                  <a:gd name="T67" fmla="*/ 37 h 97"/>
                  <a:gd name="T68" fmla="*/ 72 w 176"/>
                  <a:gd name="T69" fmla="*/ 34 h 97"/>
                  <a:gd name="T70" fmla="*/ 72 w 176"/>
                  <a:gd name="T71" fmla="*/ 32 h 97"/>
                  <a:gd name="T72" fmla="*/ 70 w 176"/>
                  <a:gd name="T73" fmla="*/ 14 h 97"/>
                  <a:gd name="T74" fmla="*/ 85 w 176"/>
                  <a:gd name="T75" fmla="*/ 5 h 97"/>
                  <a:gd name="T76" fmla="*/ 97 w 176"/>
                  <a:gd name="T77" fmla="*/ 4 h 97"/>
                  <a:gd name="T78" fmla="*/ 99 w 176"/>
                  <a:gd name="T79" fmla="*/ 4 h 97"/>
                  <a:gd name="T80" fmla="*/ 99 w 176"/>
                  <a:gd name="T81" fmla="*/ 5 h 97"/>
                  <a:gd name="T82" fmla="*/ 104 w 176"/>
                  <a:gd name="T83" fmla="*/ 8 h 97"/>
                  <a:gd name="T84" fmla="*/ 108 w 176"/>
                  <a:gd name="T85" fmla="*/ 12 h 97"/>
                  <a:gd name="T86" fmla="*/ 111 w 176"/>
                  <a:gd name="T87" fmla="*/ 12 h 97"/>
                  <a:gd name="T88" fmla="*/ 115 w 176"/>
                  <a:gd name="T89" fmla="*/ 11 h 97"/>
                  <a:gd name="T90" fmla="*/ 119 w 176"/>
                  <a:gd name="T91" fmla="*/ 7 h 97"/>
                  <a:gd name="T92" fmla="*/ 120 w 176"/>
                  <a:gd name="T93" fmla="*/ 3 h 97"/>
                  <a:gd name="T94" fmla="*/ 125 w 176"/>
                  <a:gd name="T95" fmla="*/ 0 h 97"/>
                  <a:gd name="T96" fmla="*/ 150 w 176"/>
                  <a:gd name="T97" fmla="*/ 0 h 97"/>
                  <a:gd name="T98" fmla="*/ 168 w 176"/>
                  <a:gd name="T99" fmla="*/ 8 h 97"/>
                  <a:gd name="T100" fmla="*/ 172 w 176"/>
                  <a:gd name="T101" fmla="*/ 10 h 97"/>
                  <a:gd name="T102" fmla="*/ 176 w 176"/>
                  <a:gd name="T103" fmla="*/ 12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76" h="97">
                    <a:moveTo>
                      <a:pt x="0" y="53"/>
                    </a:moveTo>
                    <a:lnTo>
                      <a:pt x="3" y="51"/>
                    </a:lnTo>
                    <a:lnTo>
                      <a:pt x="6" y="54"/>
                    </a:lnTo>
                    <a:lnTo>
                      <a:pt x="7" y="61"/>
                    </a:lnTo>
                    <a:lnTo>
                      <a:pt x="7" y="68"/>
                    </a:lnTo>
                    <a:lnTo>
                      <a:pt x="6" y="72"/>
                    </a:lnTo>
                    <a:lnTo>
                      <a:pt x="6" y="85"/>
                    </a:lnTo>
                    <a:lnTo>
                      <a:pt x="7" y="89"/>
                    </a:lnTo>
                    <a:lnTo>
                      <a:pt x="14" y="97"/>
                    </a:lnTo>
                    <a:lnTo>
                      <a:pt x="15" y="97"/>
                    </a:lnTo>
                    <a:lnTo>
                      <a:pt x="18" y="96"/>
                    </a:lnTo>
                    <a:lnTo>
                      <a:pt x="18" y="89"/>
                    </a:lnTo>
                    <a:lnTo>
                      <a:pt x="25" y="82"/>
                    </a:lnTo>
                    <a:lnTo>
                      <a:pt x="35" y="77"/>
                    </a:lnTo>
                    <a:lnTo>
                      <a:pt x="37" y="77"/>
                    </a:lnTo>
                    <a:lnTo>
                      <a:pt x="42" y="86"/>
                    </a:lnTo>
                    <a:lnTo>
                      <a:pt x="44" y="88"/>
                    </a:lnTo>
                    <a:lnTo>
                      <a:pt x="48" y="89"/>
                    </a:lnTo>
                    <a:lnTo>
                      <a:pt x="49" y="86"/>
                    </a:lnTo>
                    <a:lnTo>
                      <a:pt x="51" y="85"/>
                    </a:lnTo>
                    <a:lnTo>
                      <a:pt x="51" y="84"/>
                    </a:lnTo>
                    <a:lnTo>
                      <a:pt x="49" y="84"/>
                    </a:lnTo>
                    <a:lnTo>
                      <a:pt x="46" y="78"/>
                    </a:lnTo>
                    <a:lnTo>
                      <a:pt x="46" y="49"/>
                    </a:lnTo>
                    <a:lnTo>
                      <a:pt x="59" y="47"/>
                    </a:lnTo>
                    <a:lnTo>
                      <a:pt x="62" y="58"/>
                    </a:lnTo>
                    <a:lnTo>
                      <a:pt x="62" y="60"/>
                    </a:lnTo>
                    <a:lnTo>
                      <a:pt x="63" y="64"/>
                    </a:lnTo>
                    <a:lnTo>
                      <a:pt x="65" y="64"/>
                    </a:lnTo>
                    <a:lnTo>
                      <a:pt x="67" y="63"/>
                    </a:lnTo>
                    <a:lnTo>
                      <a:pt x="67" y="61"/>
                    </a:lnTo>
                    <a:lnTo>
                      <a:pt x="69" y="53"/>
                    </a:lnTo>
                    <a:lnTo>
                      <a:pt x="69" y="44"/>
                    </a:lnTo>
                    <a:lnTo>
                      <a:pt x="70" y="37"/>
                    </a:lnTo>
                    <a:lnTo>
                      <a:pt x="72" y="34"/>
                    </a:lnTo>
                    <a:lnTo>
                      <a:pt x="72" y="32"/>
                    </a:lnTo>
                    <a:lnTo>
                      <a:pt x="70" y="14"/>
                    </a:lnTo>
                    <a:lnTo>
                      <a:pt x="85" y="5"/>
                    </a:lnTo>
                    <a:lnTo>
                      <a:pt x="97" y="4"/>
                    </a:lnTo>
                    <a:lnTo>
                      <a:pt x="99" y="4"/>
                    </a:lnTo>
                    <a:lnTo>
                      <a:pt x="99" y="5"/>
                    </a:lnTo>
                    <a:lnTo>
                      <a:pt x="104" y="8"/>
                    </a:lnTo>
                    <a:lnTo>
                      <a:pt x="108" y="12"/>
                    </a:lnTo>
                    <a:lnTo>
                      <a:pt x="111" y="12"/>
                    </a:lnTo>
                    <a:lnTo>
                      <a:pt x="115" y="11"/>
                    </a:lnTo>
                    <a:lnTo>
                      <a:pt x="119" y="7"/>
                    </a:lnTo>
                    <a:lnTo>
                      <a:pt x="120" y="3"/>
                    </a:lnTo>
                    <a:lnTo>
                      <a:pt x="125" y="0"/>
                    </a:lnTo>
                    <a:lnTo>
                      <a:pt x="150" y="0"/>
                    </a:lnTo>
                    <a:lnTo>
                      <a:pt x="168" y="8"/>
                    </a:lnTo>
                    <a:lnTo>
                      <a:pt x="172" y="10"/>
                    </a:lnTo>
                    <a:lnTo>
                      <a:pt x="176" y="1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24" name="Freeform 5277">
                <a:extLst>
                  <a:ext uri="{FF2B5EF4-FFF2-40B4-BE49-F238E27FC236}">
                    <a16:creationId xmlns:a16="http://schemas.microsoft.com/office/drawing/2014/main" id="{CC6492A3-587D-64D3-ADF9-F6DC922F9C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3" y="2790"/>
                <a:ext cx="19" cy="57"/>
              </a:xfrm>
              <a:custGeom>
                <a:avLst/>
                <a:gdLst>
                  <a:gd name="T0" fmla="*/ 72 w 72"/>
                  <a:gd name="T1" fmla="*/ 0 h 226"/>
                  <a:gd name="T2" fmla="*/ 71 w 72"/>
                  <a:gd name="T3" fmla="*/ 5 h 226"/>
                  <a:gd name="T4" fmla="*/ 61 w 72"/>
                  <a:gd name="T5" fmla="*/ 21 h 226"/>
                  <a:gd name="T6" fmla="*/ 51 w 72"/>
                  <a:gd name="T7" fmla="*/ 48 h 226"/>
                  <a:gd name="T8" fmla="*/ 48 w 72"/>
                  <a:gd name="T9" fmla="*/ 60 h 226"/>
                  <a:gd name="T10" fmla="*/ 40 w 72"/>
                  <a:gd name="T11" fmla="*/ 69 h 226"/>
                  <a:gd name="T12" fmla="*/ 33 w 72"/>
                  <a:gd name="T13" fmla="*/ 72 h 226"/>
                  <a:gd name="T14" fmla="*/ 28 w 72"/>
                  <a:gd name="T15" fmla="*/ 70 h 226"/>
                  <a:gd name="T16" fmla="*/ 25 w 72"/>
                  <a:gd name="T17" fmla="*/ 69 h 226"/>
                  <a:gd name="T18" fmla="*/ 19 w 72"/>
                  <a:gd name="T19" fmla="*/ 73 h 226"/>
                  <a:gd name="T20" fmla="*/ 19 w 72"/>
                  <a:gd name="T21" fmla="*/ 74 h 226"/>
                  <a:gd name="T22" fmla="*/ 11 w 72"/>
                  <a:gd name="T23" fmla="*/ 88 h 226"/>
                  <a:gd name="T24" fmla="*/ 9 w 72"/>
                  <a:gd name="T25" fmla="*/ 89 h 226"/>
                  <a:gd name="T26" fmla="*/ 9 w 72"/>
                  <a:gd name="T27" fmla="*/ 95 h 226"/>
                  <a:gd name="T28" fmla="*/ 7 w 72"/>
                  <a:gd name="T29" fmla="*/ 101 h 226"/>
                  <a:gd name="T30" fmla="*/ 7 w 72"/>
                  <a:gd name="T31" fmla="*/ 104 h 226"/>
                  <a:gd name="T32" fmla="*/ 9 w 72"/>
                  <a:gd name="T33" fmla="*/ 106 h 226"/>
                  <a:gd name="T34" fmla="*/ 9 w 72"/>
                  <a:gd name="T35" fmla="*/ 111 h 226"/>
                  <a:gd name="T36" fmla="*/ 11 w 72"/>
                  <a:gd name="T37" fmla="*/ 112 h 226"/>
                  <a:gd name="T38" fmla="*/ 11 w 72"/>
                  <a:gd name="T39" fmla="*/ 115 h 226"/>
                  <a:gd name="T40" fmla="*/ 12 w 72"/>
                  <a:gd name="T41" fmla="*/ 126 h 226"/>
                  <a:gd name="T42" fmla="*/ 12 w 72"/>
                  <a:gd name="T43" fmla="*/ 133 h 226"/>
                  <a:gd name="T44" fmla="*/ 11 w 72"/>
                  <a:gd name="T45" fmla="*/ 143 h 226"/>
                  <a:gd name="T46" fmla="*/ 5 w 72"/>
                  <a:gd name="T47" fmla="*/ 165 h 226"/>
                  <a:gd name="T48" fmla="*/ 5 w 72"/>
                  <a:gd name="T49" fmla="*/ 173 h 226"/>
                  <a:gd name="T50" fmla="*/ 8 w 72"/>
                  <a:gd name="T51" fmla="*/ 176 h 226"/>
                  <a:gd name="T52" fmla="*/ 8 w 72"/>
                  <a:gd name="T53" fmla="*/ 182 h 226"/>
                  <a:gd name="T54" fmla="*/ 0 w 72"/>
                  <a:gd name="T55" fmla="*/ 190 h 226"/>
                  <a:gd name="T56" fmla="*/ 1 w 72"/>
                  <a:gd name="T57" fmla="*/ 226 h 2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72" h="226">
                    <a:moveTo>
                      <a:pt x="72" y="0"/>
                    </a:moveTo>
                    <a:lnTo>
                      <a:pt x="71" y="5"/>
                    </a:lnTo>
                    <a:lnTo>
                      <a:pt x="61" y="21"/>
                    </a:lnTo>
                    <a:lnTo>
                      <a:pt x="51" y="48"/>
                    </a:lnTo>
                    <a:lnTo>
                      <a:pt x="48" y="60"/>
                    </a:lnTo>
                    <a:lnTo>
                      <a:pt x="40" y="69"/>
                    </a:lnTo>
                    <a:lnTo>
                      <a:pt x="33" y="72"/>
                    </a:lnTo>
                    <a:lnTo>
                      <a:pt x="28" y="70"/>
                    </a:lnTo>
                    <a:lnTo>
                      <a:pt x="25" y="69"/>
                    </a:lnTo>
                    <a:lnTo>
                      <a:pt x="19" y="73"/>
                    </a:lnTo>
                    <a:lnTo>
                      <a:pt x="19" y="74"/>
                    </a:lnTo>
                    <a:lnTo>
                      <a:pt x="11" y="88"/>
                    </a:lnTo>
                    <a:lnTo>
                      <a:pt x="9" y="89"/>
                    </a:lnTo>
                    <a:lnTo>
                      <a:pt x="9" y="95"/>
                    </a:lnTo>
                    <a:lnTo>
                      <a:pt x="7" y="101"/>
                    </a:lnTo>
                    <a:lnTo>
                      <a:pt x="7" y="104"/>
                    </a:lnTo>
                    <a:lnTo>
                      <a:pt x="9" y="106"/>
                    </a:lnTo>
                    <a:lnTo>
                      <a:pt x="9" y="111"/>
                    </a:lnTo>
                    <a:lnTo>
                      <a:pt x="11" y="112"/>
                    </a:lnTo>
                    <a:lnTo>
                      <a:pt x="11" y="115"/>
                    </a:lnTo>
                    <a:lnTo>
                      <a:pt x="12" y="126"/>
                    </a:lnTo>
                    <a:lnTo>
                      <a:pt x="12" y="133"/>
                    </a:lnTo>
                    <a:lnTo>
                      <a:pt x="11" y="143"/>
                    </a:lnTo>
                    <a:lnTo>
                      <a:pt x="5" y="165"/>
                    </a:lnTo>
                    <a:lnTo>
                      <a:pt x="5" y="173"/>
                    </a:lnTo>
                    <a:lnTo>
                      <a:pt x="8" y="176"/>
                    </a:lnTo>
                    <a:lnTo>
                      <a:pt x="8" y="182"/>
                    </a:lnTo>
                    <a:lnTo>
                      <a:pt x="0" y="190"/>
                    </a:lnTo>
                    <a:lnTo>
                      <a:pt x="1" y="22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25" name="Freeform 5278">
                <a:extLst>
                  <a:ext uri="{FF2B5EF4-FFF2-40B4-BE49-F238E27FC236}">
                    <a16:creationId xmlns:a16="http://schemas.microsoft.com/office/drawing/2014/main" id="{FB17A553-92CC-7AD6-DC62-97467CA765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4" y="2847"/>
                <a:ext cx="41" cy="57"/>
              </a:xfrm>
              <a:custGeom>
                <a:avLst/>
                <a:gdLst>
                  <a:gd name="T0" fmla="*/ 82 w 165"/>
                  <a:gd name="T1" fmla="*/ 230 h 230"/>
                  <a:gd name="T2" fmla="*/ 97 w 165"/>
                  <a:gd name="T3" fmla="*/ 224 h 230"/>
                  <a:gd name="T4" fmla="*/ 101 w 165"/>
                  <a:gd name="T5" fmla="*/ 218 h 230"/>
                  <a:gd name="T6" fmla="*/ 119 w 165"/>
                  <a:gd name="T7" fmla="*/ 211 h 230"/>
                  <a:gd name="T8" fmla="*/ 126 w 165"/>
                  <a:gd name="T9" fmla="*/ 210 h 230"/>
                  <a:gd name="T10" fmla="*/ 134 w 165"/>
                  <a:gd name="T11" fmla="*/ 214 h 230"/>
                  <a:gd name="T12" fmla="*/ 134 w 165"/>
                  <a:gd name="T13" fmla="*/ 213 h 230"/>
                  <a:gd name="T14" fmla="*/ 137 w 165"/>
                  <a:gd name="T15" fmla="*/ 199 h 230"/>
                  <a:gd name="T16" fmla="*/ 141 w 165"/>
                  <a:gd name="T17" fmla="*/ 190 h 230"/>
                  <a:gd name="T18" fmla="*/ 141 w 165"/>
                  <a:gd name="T19" fmla="*/ 185 h 230"/>
                  <a:gd name="T20" fmla="*/ 140 w 165"/>
                  <a:gd name="T21" fmla="*/ 185 h 230"/>
                  <a:gd name="T22" fmla="*/ 134 w 165"/>
                  <a:gd name="T23" fmla="*/ 179 h 230"/>
                  <a:gd name="T24" fmla="*/ 131 w 165"/>
                  <a:gd name="T25" fmla="*/ 171 h 230"/>
                  <a:gd name="T26" fmla="*/ 130 w 165"/>
                  <a:gd name="T27" fmla="*/ 170 h 230"/>
                  <a:gd name="T28" fmla="*/ 130 w 165"/>
                  <a:gd name="T29" fmla="*/ 167 h 230"/>
                  <a:gd name="T30" fmla="*/ 145 w 165"/>
                  <a:gd name="T31" fmla="*/ 147 h 230"/>
                  <a:gd name="T32" fmla="*/ 147 w 165"/>
                  <a:gd name="T33" fmla="*/ 144 h 230"/>
                  <a:gd name="T34" fmla="*/ 150 w 165"/>
                  <a:gd name="T35" fmla="*/ 143 h 230"/>
                  <a:gd name="T36" fmla="*/ 152 w 165"/>
                  <a:gd name="T37" fmla="*/ 140 h 230"/>
                  <a:gd name="T38" fmla="*/ 157 w 165"/>
                  <a:gd name="T39" fmla="*/ 139 h 230"/>
                  <a:gd name="T40" fmla="*/ 161 w 165"/>
                  <a:gd name="T41" fmla="*/ 134 h 230"/>
                  <a:gd name="T42" fmla="*/ 165 w 165"/>
                  <a:gd name="T43" fmla="*/ 134 h 230"/>
                  <a:gd name="T44" fmla="*/ 165 w 165"/>
                  <a:gd name="T45" fmla="*/ 133 h 230"/>
                  <a:gd name="T46" fmla="*/ 162 w 165"/>
                  <a:gd name="T47" fmla="*/ 129 h 230"/>
                  <a:gd name="T48" fmla="*/ 159 w 165"/>
                  <a:gd name="T49" fmla="*/ 127 h 230"/>
                  <a:gd name="T50" fmla="*/ 154 w 165"/>
                  <a:gd name="T51" fmla="*/ 123 h 230"/>
                  <a:gd name="T52" fmla="*/ 134 w 165"/>
                  <a:gd name="T53" fmla="*/ 114 h 230"/>
                  <a:gd name="T54" fmla="*/ 126 w 165"/>
                  <a:gd name="T55" fmla="*/ 114 h 230"/>
                  <a:gd name="T56" fmla="*/ 124 w 165"/>
                  <a:gd name="T57" fmla="*/ 112 h 230"/>
                  <a:gd name="T58" fmla="*/ 124 w 165"/>
                  <a:gd name="T59" fmla="*/ 108 h 230"/>
                  <a:gd name="T60" fmla="*/ 123 w 165"/>
                  <a:gd name="T61" fmla="*/ 110 h 230"/>
                  <a:gd name="T62" fmla="*/ 117 w 165"/>
                  <a:gd name="T63" fmla="*/ 110 h 230"/>
                  <a:gd name="T64" fmla="*/ 110 w 165"/>
                  <a:gd name="T65" fmla="*/ 108 h 230"/>
                  <a:gd name="T66" fmla="*/ 99 w 165"/>
                  <a:gd name="T67" fmla="*/ 103 h 230"/>
                  <a:gd name="T68" fmla="*/ 87 w 165"/>
                  <a:gd name="T69" fmla="*/ 90 h 230"/>
                  <a:gd name="T70" fmla="*/ 66 w 165"/>
                  <a:gd name="T71" fmla="*/ 84 h 230"/>
                  <a:gd name="T72" fmla="*/ 63 w 165"/>
                  <a:gd name="T73" fmla="*/ 84 h 230"/>
                  <a:gd name="T74" fmla="*/ 61 w 165"/>
                  <a:gd name="T75" fmla="*/ 90 h 230"/>
                  <a:gd name="T76" fmla="*/ 59 w 165"/>
                  <a:gd name="T77" fmla="*/ 95 h 230"/>
                  <a:gd name="T78" fmla="*/ 54 w 165"/>
                  <a:gd name="T79" fmla="*/ 100 h 230"/>
                  <a:gd name="T80" fmla="*/ 52 w 165"/>
                  <a:gd name="T81" fmla="*/ 100 h 230"/>
                  <a:gd name="T82" fmla="*/ 50 w 165"/>
                  <a:gd name="T83" fmla="*/ 90 h 230"/>
                  <a:gd name="T84" fmla="*/ 50 w 165"/>
                  <a:gd name="T85" fmla="*/ 83 h 230"/>
                  <a:gd name="T86" fmla="*/ 52 w 165"/>
                  <a:gd name="T87" fmla="*/ 73 h 230"/>
                  <a:gd name="T88" fmla="*/ 52 w 165"/>
                  <a:gd name="T89" fmla="*/ 72 h 230"/>
                  <a:gd name="T90" fmla="*/ 49 w 165"/>
                  <a:gd name="T91" fmla="*/ 72 h 230"/>
                  <a:gd name="T92" fmla="*/ 4 w 165"/>
                  <a:gd name="T93" fmla="*/ 58 h 230"/>
                  <a:gd name="T94" fmla="*/ 0 w 165"/>
                  <a:gd name="T95" fmla="*/ 28 h 230"/>
                  <a:gd name="T96" fmla="*/ 0 w 165"/>
                  <a:gd name="T97" fmla="*/ 13 h 230"/>
                  <a:gd name="T98" fmla="*/ 1 w 165"/>
                  <a:gd name="T99" fmla="*/ 13 h 230"/>
                  <a:gd name="T100" fmla="*/ 1 w 165"/>
                  <a:gd name="T101" fmla="*/ 12 h 230"/>
                  <a:gd name="T102" fmla="*/ 3 w 165"/>
                  <a:gd name="T103" fmla="*/ 9 h 230"/>
                  <a:gd name="T104" fmla="*/ 4 w 165"/>
                  <a:gd name="T105" fmla="*/ 3 h 230"/>
                  <a:gd name="T106" fmla="*/ 3 w 165"/>
                  <a:gd name="T107" fmla="*/ 2 h 230"/>
                  <a:gd name="T108" fmla="*/ 0 w 165"/>
                  <a:gd name="T109" fmla="*/ 0 h 2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65" h="230">
                    <a:moveTo>
                      <a:pt x="82" y="230"/>
                    </a:moveTo>
                    <a:lnTo>
                      <a:pt x="97" y="224"/>
                    </a:lnTo>
                    <a:lnTo>
                      <a:pt x="101" y="218"/>
                    </a:lnTo>
                    <a:lnTo>
                      <a:pt x="119" y="211"/>
                    </a:lnTo>
                    <a:lnTo>
                      <a:pt x="126" y="210"/>
                    </a:lnTo>
                    <a:lnTo>
                      <a:pt x="134" y="214"/>
                    </a:lnTo>
                    <a:lnTo>
                      <a:pt x="134" y="213"/>
                    </a:lnTo>
                    <a:lnTo>
                      <a:pt x="137" y="199"/>
                    </a:lnTo>
                    <a:lnTo>
                      <a:pt x="141" y="190"/>
                    </a:lnTo>
                    <a:lnTo>
                      <a:pt x="141" y="185"/>
                    </a:lnTo>
                    <a:lnTo>
                      <a:pt x="140" y="185"/>
                    </a:lnTo>
                    <a:lnTo>
                      <a:pt x="134" y="179"/>
                    </a:lnTo>
                    <a:lnTo>
                      <a:pt x="131" y="171"/>
                    </a:lnTo>
                    <a:lnTo>
                      <a:pt x="130" y="170"/>
                    </a:lnTo>
                    <a:lnTo>
                      <a:pt x="130" y="167"/>
                    </a:lnTo>
                    <a:lnTo>
                      <a:pt x="145" y="147"/>
                    </a:lnTo>
                    <a:lnTo>
                      <a:pt x="147" y="144"/>
                    </a:lnTo>
                    <a:lnTo>
                      <a:pt x="150" y="143"/>
                    </a:lnTo>
                    <a:lnTo>
                      <a:pt x="152" y="140"/>
                    </a:lnTo>
                    <a:lnTo>
                      <a:pt x="157" y="139"/>
                    </a:lnTo>
                    <a:lnTo>
                      <a:pt x="161" y="134"/>
                    </a:lnTo>
                    <a:lnTo>
                      <a:pt x="165" y="134"/>
                    </a:lnTo>
                    <a:lnTo>
                      <a:pt x="165" y="133"/>
                    </a:lnTo>
                    <a:lnTo>
                      <a:pt x="162" y="129"/>
                    </a:lnTo>
                    <a:lnTo>
                      <a:pt x="159" y="127"/>
                    </a:lnTo>
                    <a:lnTo>
                      <a:pt x="154" y="123"/>
                    </a:lnTo>
                    <a:lnTo>
                      <a:pt x="134" y="114"/>
                    </a:lnTo>
                    <a:lnTo>
                      <a:pt x="126" y="114"/>
                    </a:lnTo>
                    <a:lnTo>
                      <a:pt x="124" y="112"/>
                    </a:lnTo>
                    <a:lnTo>
                      <a:pt x="124" y="108"/>
                    </a:lnTo>
                    <a:lnTo>
                      <a:pt x="123" y="110"/>
                    </a:lnTo>
                    <a:lnTo>
                      <a:pt x="117" y="110"/>
                    </a:lnTo>
                    <a:lnTo>
                      <a:pt x="110" y="108"/>
                    </a:lnTo>
                    <a:lnTo>
                      <a:pt x="99" y="103"/>
                    </a:lnTo>
                    <a:lnTo>
                      <a:pt x="87" y="90"/>
                    </a:lnTo>
                    <a:lnTo>
                      <a:pt x="66" y="84"/>
                    </a:lnTo>
                    <a:lnTo>
                      <a:pt x="63" y="84"/>
                    </a:lnTo>
                    <a:lnTo>
                      <a:pt x="61" y="90"/>
                    </a:lnTo>
                    <a:lnTo>
                      <a:pt x="59" y="95"/>
                    </a:lnTo>
                    <a:lnTo>
                      <a:pt x="54" y="100"/>
                    </a:lnTo>
                    <a:lnTo>
                      <a:pt x="52" y="100"/>
                    </a:lnTo>
                    <a:lnTo>
                      <a:pt x="50" y="90"/>
                    </a:lnTo>
                    <a:lnTo>
                      <a:pt x="50" y="83"/>
                    </a:lnTo>
                    <a:lnTo>
                      <a:pt x="52" y="73"/>
                    </a:lnTo>
                    <a:lnTo>
                      <a:pt x="52" y="72"/>
                    </a:lnTo>
                    <a:lnTo>
                      <a:pt x="49" y="72"/>
                    </a:lnTo>
                    <a:lnTo>
                      <a:pt x="4" y="58"/>
                    </a:lnTo>
                    <a:lnTo>
                      <a:pt x="0" y="28"/>
                    </a:lnTo>
                    <a:lnTo>
                      <a:pt x="0" y="13"/>
                    </a:lnTo>
                    <a:lnTo>
                      <a:pt x="1" y="13"/>
                    </a:lnTo>
                    <a:lnTo>
                      <a:pt x="1" y="12"/>
                    </a:lnTo>
                    <a:lnTo>
                      <a:pt x="3" y="9"/>
                    </a:lnTo>
                    <a:lnTo>
                      <a:pt x="4" y="3"/>
                    </a:lnTo>
                    <a:lnTo>
                      <a:pt x="3" y="2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26" name="Freeform 5279">
                <a:extLst>
                  <a:ext uri="{FF2B5EF4-FFF2-40B4-BE49-F238E27FC236}">
                    <a16:creationId xmlns:a16="http://schemas.microsoft.com/office/drawing/2014/main" id="{4E4A4B41-9E44-493E-C16A-18016E4336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4" y="2904"/>
                <a:ext cx="0" cy="0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0 h 2"/>
                  <a:gd name="T4" fmla="*/ 0 w 1"/>
                  <a:gd name="T5" fmla="*/ 2 h 2"/>
                  <a:gd name="T6" fmla="*/ 1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1" y="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27" name="Freeform 5280">
                <a:extLst>
                  <a:ext uri="{FF2B5EF4-FFF2-40B4-BE49-F238E27FC236}">
                    <a16:creationId xmlns:a16="http://schemas.microsoft.com/office/drawing/2014/main" id="{EA15E1DC-6124-58E7-7E20-C919167399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0" y="2903"/>
                <a:ext cx="24" cy="15"/>
              </a:xfrm>
              <a:custGeom>
                <a:avLst/>
                <a:gdLst>
                  <a:gd name="T0" fmla="*/ 0 w 96"/>
                  <a:gd name="T1" fmla="*/ 61 h 61"/>
                  <a:gd name="T2" fmla="*/ 0 w 96"/>
                  <a:gd name="T3" fmla="*/ 60 h 61"/>
                  <a:gd name="T4" fmla="*/ 10 w 96"/>
                  <a:gd name="T5" fmla="*/ 45 h 61"/>
                  <a:gd name="T6" fmla="*/ 10 w 96"/>
                  <a:gd name="T7" fmla="*/ 44 h 61"/>
                  <a:gd name="T8" fmla="*/ 11 w 96"/>
                  <a:gd name="T9" fmla="*/ 44 h 61"/>
                  <a:gd name="T10" fmla="*/ 18 w 96"/>
                  <a:gd name="T11" fmla="*/ 43 h 61"/>
                  <a:gd name="T12" fmla="*/ 35 w 96"/>
                  <a:gd name="T13" fmla="*/ 37 h 61"/>
                  <a:gd name="T14" fmla="*/ 48 w 96"/>
                  <a:gd name="T15" fmla="*/ 43 h 61"/>
                  <a:gd name="T16" fmla="*/ 49 w 96"/>
                  <a:gd name="T17" fmla="*/ 43 h 61"/>
                  <a:gd name="T18" fmla="*/ 53 w 96"/>
                  <a:gd name="T19" fmla="*/ 41 h 61"/>
                  <a:gd name="T20" fmla="*/ 54 w 96"/>
                  <a:gd name="T21" fmla="*/ 41 h 61"/>
                  <a:gd name="T22" fmla="*/ 54 w 96"/>
                  <a:gd name="T23" fmla="*/ 30 h 61"/>
                  <a:gd name="T24" fmla="*/ 56 w 96"/>
                  <a:gd name="T25" fmla="*/ 30 h 61"/>
                  <a:gd name="T26" fmla="*/ 56 w 96"/>
                  <a:gd name="T27" fmla="*/ 25 h 61"/>
                  <a:gd name="T28" fmla="*/ 54 w 96"/>
                  <a:gd name="T29" fmla="*/ 23 h 61"/>
                  <a:gd name="T30" fmla="*/ 54 w 96"/>
                  <a:gd name="T31" fmla="*/ 22 h 61"/>
                  <a:gd name="T32" fmla="*/ 57 w 96"/>
                  <a:gd name="T33" fmla="*/ 19 h 61"/>
                  <a:gd name="T34" fmla="*/ 61 w 96"/>
                  <a:gd name="T35" fmla="*/ 12 h 61"/>
                  <a:gd name="T36" fmla="*/ 63 w 96"/>
                  <a:gd name="T37" fmla="*/ 11 h 61"/>
                  <a:gd name="T38" fmla="*/ 63 w 96"/>
                  <a:gd name="T39" fmla="*/ 4 h 61"/>
                  <a:gd name="T40" fmla="*/ 64 w 96"/>
                  <a:gd name="T41" fmla="*/ 1 h 61"/>
                  <a:gd name="T42" fmla="*/ 66 w 96"/>
                  <a:gd name="T43" fmla="*/ 0 h 61"/>
                  <a:gd name="T44" fmla="*/ 89 w 96"/>
                  <a:gd name="T45" fmla="*/ 0 h 61"/>
                  <a:gd name="T46" fmla="*/ 96 w 96"/>
                  <a:gd name="T47" fmla="*/ 1 h 61"/>
                  <a:gd name="T48" fmla="*/ 96 w 96"/>
                  <a:gd name="T49" fmla="*/ 7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96" h="61">
                    <a:moveTo>
                      <a:pt x="0" y="61"/>
                    </a:moveTo>
                    <a:lnTo>
                      <a:pt x="0" y="60"/>
                    </a:lnTo>
                    <a:lnTo>
                      <a:pt x="10" y="45"/>
                    </a:lnTo>
                    <a:lnTo>
                      <a:pt x="10" y="44"/>
                    </a:lnTo>
                    <a:lnTo>
                      <a:pt x="11" y="44"/>
                    </a:lnTo>
                    <a:lnTo>
                      <a:pt x="18" y="43"/>
                    </a:lnTo>
                    <a:lnTo>
                      <a:pt x="35" y="37"/>
                    </a:lnTo>
                    <a:lnTo>
                      <a:pt x="48" y="43"/>
                    </a:lnTo>
                    <a:lnTo>
                      <a:pt x="49" y="43"/>
                    </a:lnTo>
                    <a:lnTo>
                      <a:pt x="53" y="41"/>
                    </a:lnTo>
                    <a:lnTo>
                      <a:pt x="54" y="41"/>
                    </a:lnTo>
                    <a:lnTo>
                      <a:pt x="54" y="30"/>
                    </a:lnTo>
                    <a:lnTo>
                      <a:pt x="56" y="30"/>
                    </a:lnTo>
                    <a:lnTo>
                      <a:pt x="56" y="25"/>
                    </a:lnTo>
                    <a:lnTo>
                      <a:pt x="54" y="23"/>
                    </a:lnTo>
                    <a:lnTo>
                      <a:pt x="54" y="22"/>
                    </a:lnTo>
                    <a:lnTo>
                      <a:pt x="57" y="19"/>
                    </a:lnTo>
                    <a:lnTo>
                      <a:pt x="61" y="12"/>
                    </a:lnTo>
                    <a:lnTo>
                      <a:pt x="63" y="11"/>
                    </a:lnTo>
                    <a:lnTo>
                      <a:pt x="63" y="4"/>
                    </a:lnTo>
                    <a:lnTo>
                      <a:pt x="64" y="1"/>
                    </a:lnTo>
                    <a:lnTo>
                      <a:pt x="66" y="0"/>
                    </a:lnTo>
                    <a:lnTo>
                      <a:pt x="89" y="0"/>
                    </a:lnTo>
                    <a:lnTo>
                      <a:pt x="96" y="1"/>
                    </a:lnTo>
                    <a:lnTo>
                      <a:pt x="96" y="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28" name="Freeform 5281">
                <a:extLst>
                  <a:ext uri="{FF2B5EF4-FFF2-40B4-BE49-F238E27FC236}">
                    <a16:creationId xmlns:a16="http://schemas.microsoft.com/office/drawing/2014/main" id="{DECC3E68-F531-62C0-2AAA-4E1C78EC36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0" y="2918"/>
                <a:ext cx="15" cy="55"/>
              </a:xfrm>
              <a:custGeom>
                <a:avLst/>
                <a:gdLst>
                  <a:gd name="T0" fmla="*/ 61 w 61"/>
                  <a:gd name="T1" fmla="*/ 219 h 219"/>
                  <a:gd name="T2" fmla="*/ 61 w 61"/>
                  <a:gd name="T3" fmla="*/ 218 h 219"/>
                  <a:gd name="T4" fmla="*/ 54 w 61"/>
                  <a:gd name="T5" fmla="*/ 194 h 219"/>
                  <a:gd name="T6" fmla="*/ 52 w 61"/>
                  <a:gd name="T7" fmla="*/ 190 h 219"/>
                  <a:gd name="T8" fmla="*/ 42 w 61"/>
                  <a:gd name="T9" fmla="*/ 183 h 219"/>
                  <a:gd name="T10" fmla="*/ 41 w 61"/>
                  <a:gd name="T11" fmla="*/ 183 h 219"/>
                  <a:gd name="T12" fmla="*/ 41 w 61"/>
                  <a:gd name="T13" fmla="*/ 180 h 219"/>
                  <a:gd name="T14" fmla="*/ 39 w 61"/>
                  <a:gd name="T15" fmla="*/ 179 h 219"/>
                  <a:gd name="T16" fmla="*/ 38 w 61"/>
                  <a:gd name="T17" fmla="*/ 166 h 219"/>
                  <a:gd name="T18" fmla="*/ 36 w 61"/>
                  <a:gd name="T19" fmla="*/ 161 h 219"/>
                  <a:gd name="T20" fmla="*/ 36 w 61"/>
                  <a:gd name="T21" fmla="*/ 149 h 219"/>
                  <a:gd name="T22" fmla="*/ 22 w 61"/>
                  <a:gd name="T23" fmla="*/ 91 h 219"/>
                  <a:gd name="T24" fmla="*/ 22 w 61"/>
                  <a:gd name="T25" fmla="*/ 88 h 219"/>
                  <a:gd name="T26" fmla="*/ 21 w 61"/>
                  <a:gd name="T27" fmla="*/ 85 h 219"/>
                  <a:gd name="T28" fmla="*/ 21 w 61"/>
                  <a:gd name="T29" fmla="*/ 78 h 219"/>
                  <a:gd name="T30" fmla="*/ 20 w 61"/>
                  <a:gd name="T31" fmla="*/ 73 h 219"/>
                  <a:gd name="T32" fmla="*/ 21 w 61"/>
                  <a:gd name="T33" fmla="*/ 71 h 219"/>
                  <a:gd name="T34" fmla="*/ 20 w 61"/>
                  <a:gd name="T35" fmla="*/ 70 h 219"/>
                  <a:gd name="T36" fmla="*/ 22 w 61"/>
                  <a:gd name="T37" fmla="*/ 70 h 219"/>
                  <a:gd name="T38" fmla="*/ 25 w 61"/>
                  <a:gd name="T39" fmla="*/ 63 h 219"/>
                  <a:gd name="T40" fmla="*/ 25 w 61"/>
                  <a:gd name="T41" fmla="*/ 60 h 219"/>
                  <a:gd name="T42" fmla="*/ 13 w 61"/>
                  <a:gd name="T43" fmla="*/ 14 h 219"/>
                  <a:gd name="T44" fmla="*/ 0 w 61"/>
                  <a:gd name="T45" fmla="*/ 1 h 219"/>
                  <a:gd name="T46" fmla="*/ 0 w 61"/>
                  <a:gd name="T47" fmla="*/ 0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61" h="219">
                    <a:moveTo>
                      <a:pt x="61" y="219"/>
                    </a:moveTo>
                    <a:lnTo>
                      <a:pt x="61" y="218"/>
                    </a:lnTo>
                    <a:lnTo>
                      <a:pt x="54" y="194"/>
                    </a:lnTo>
                    <a:lnTo>
                      <a:pt x="52" y="190"/>
                    </a:lnTo>
                    <a:lnTo>
                      <a:pt x="42" y="183"/>
                    </a:lnTo>
                    <a:lnTo>
                      <a:pt x="41" y="183"/>
                    </a:lnTo>
                    <a:lnTo>
                      <a:pt x="41" y="180"/>
                    </a:lnTo>
                    <a:lnTo>
                      <a:pt x="39" y="179"/>
                    </a:lnTo>
                    <a:lnTo>
                      <a:pt x="38" y="166"/>
                    </a:lnTo>
                    <a:lnTo>
                      <a:pt x="36" y="161"/>
                    </a:lnTo>
                    <a:lnTo>
                      <a:pt x="36" y="149"/>
                    </a:lnTo>
                    <a:lnTo>
                      <a:pt x="22" y="91"/>
                    </a:lnTo>
                    <a:lnTo>
                      <a:pt x="22" y="88"/>
                    </a:lnTo>
                    <a:lnTo>
                      <a:pt x="21" y="85"/>
                    </a:lnTo>
                    <a:lnTo>
                      <a:pt x="21" y="78"/>
                    </a:lnTo>
                    <a:lnTo>
                      <a:pt x="20" y="73"/>
                    </a:lnTo>
                    <a:lnTo>
                      <a:pt x="21" y="71"/>
                    </a:lnTo>
                    <a:lnTo>
                      <a:pt x="20" y="70"/>
                    </a:lnTo>
                    <a:lnTo>
                      <a:pt x="22" y="70"/>
                    </a:lnTo>
                    <a:lnTo>
                      <a:pt x="25" y="63"/>
                    </a:lnTo>
                    <a:lnTo>
                      <a:pt x="25" y="60"/>
                    </a:lnTo>
                    <a:lnTo>
                      <a:pt x="13" y="14"/>
                    </a:lnTo>
                    <a:lnTo>
                      <a:pt x="0" y="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29" name="Freeform 5282">
                <a:extLst>
                  <a:ext uri="{FF2B5EF4-FFF2-40B4-BE49-F238E27FC236}">
                    <a16:creationId xmlns:a16="http://schemas.microsoft.com/office/drawing/2014/main" id="{C2F840ED-7EF7-2DA2-D3D2-67CEAD93FD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5" y="2908"/>
                <a:ext cx="5" cy="10"/>
              </a:xfrm>
              <a:custGeom>
                <a:avLst/>
                <a:gdLst>
                  <a:gd name="T0" fmla="*/ 0 w 21"/>
                  <a:gd name="T1" fmla="*/ 0 h 40"/>
                  <a:gd name="T2" fmla="*/ 3 w 21"/>
                  <a:gd name="T3" fmla="*/ 2 h 40"/>
                  <a:gd name="T4" fmla="*/ 4 w 21"/>
                  <a:gd name="T5" fmla="*/ 7 h 40"/>
                  <a:gd name="T6" fmla="*/ 4 w 21"/>
                  <a:gd name="T7" fmla="*/ 9 h 40"/>
                  <a:gd name="T8" fmla="*/ 0 w 21"/>
                  <a:gd name="T9" fmla="*/ 16 h 40"/>
                  <a:gd name="T10" fmla="*/ 0 w 21"/>
                  <a:gd name="T11" fmla="*/ 23 h 40"/>
                  <a:gd name="T12" fmla="*/ 3 w 21"/>
                  <a:gd name="T13" fmla="*/ 30 h 40"/>
                  <a:gd name="T14" fmla="*/ 7 w 21"/>
                  <a:gd name="T15" fmla="*/ 34 h 40"/>
                  <a:gd name="T16" fmla="*/ 11 w 21"/>
                  <a:gd name="T17" fmla="*/ 36 h 40"/>
                  <a:gd name="T18" fmla="*/ 14 w 21"/>
                  <a:gd name="T19" fmla="*/ 37 h 40"/>
                  <a:gd name="T20" fmla="*/ 15 w 21"/>
                  <a:gd name="T21" fmla="*/ 37 h 40"/>
                  <a:gd name="T22" fmla="*/ 18 w 21"/>
                  <a:gd name="T23" fmla="*/ 39 h 40"/>
                  <a:gd name="T24" fmla="*/ 20 w 21"/>
                  <a:gd name="T25" fmla="*/ 40 h 40"/>
                  <a:gd name="T26" fmla="*/ 21 w 21"/>
                  <a:gd name="T27" fmla="*/ 4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1" h="40">
                    <a:moveTo>
                      <a:pt x="0" y="0"/>
                    </a:moveTo>
                    <a:lnTo>
                      <a:pt x="3" y="2"/>
                    </a:lnTo>
                    <a:lnTo>
                      <a:pt x="4" y="7"/>
                    </a:lnTo>
                    <a:lnTo>
                      <a:pt x="4" y="9"/>
                    </a:lnTo>
                    <a:lnTo>
                      <a:pt x="0" y="16"/>
                    </a:lnTo>
                    <a:lnTo>
                      <a:pt x="0" y="23"/>
                    </a:lnTo>
                    <a:lnTo>
                      <a:pt x="3" y="30"/>
                    </a:lnTo>
                    <a:lnTo>
                      <a:pt x="7" y="34"/>
                    </a:lnTo>
                    <a:lnTo>
                      <a:pt x="11" y="36"/>
                    </a:lnTo>
                    <a:lnTo>
                      <a:pt x="14" y="37"/>
                    </a:lnTo>
                    <a:lnTo>
                      <a:pt x="15" y="37"/>
                    </a:lnTo>
                    <a:lnTo>
                      <a:pt x="18" y="39"/>
                    </a:lnTo>
                    <a:lnTo>
                      <a:pt x="20" y="40"/>
                    </a:lnTo>
                    <a:lnTo>
                      <a:pt x="21" y="4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30" name="Freeform 5283">
                <a:extLst>
                  <a:ext uri="{FF2B5EF4-FFF2-40B4-BE49-F238E27FC236}">
                    <a16:creationId xmlns:a16="http://schemas.microsoft.com/office/drawing/2014/main" id="{3B2EF162-8085-4C9B-75B8-8C691125E3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8" y="2968"/>
                <a:ext cx="47" cy="33"/>
              </a:xfrm>
              <a:custGeom>
                <a:avLst/>
                <a:gdLst>
                  <a:gd name="T0" fmla="*/ 190 w 190"/>
                  <a:gd name="T1" fmla="*/ 19 h 134"/>
                  <a:gd name="T2" fmla="*/ 189 w 190"/>
                  <a:gd name="T3" fmla="*/ 19 h 134"/>
                  <a:gd name="T4" fmla="*/ 182 w 190"/>
                  <a:gd name="T5" fmla="*/ 31 h 134"/>
                  <a:gd name="T6" fmla="*/ 181 w 190"/>
                  <a:gd name="T7" fmla="*/ 31 h 134"/>
                  <a:gd name="T8" fmla="*/ 172 w 190"/>
                  <a:gd name="T9" fmla="*/ 35 h 134"/>
                  <a:gd name="T10" fmla="*/ 168 w 190"/>
                  <a:gd name="T11" fmla="*/ 31 h 134"/>
                  <a:gd name="T12" fmla="*/ 168 w 190"/>
                  <a:gd name="T13" fmla="*/ 24 h 134"/>
                  <a:gd name="T14" fmla="*/ 167 w 190"/>
                  <a:gd name="T15" fmla="*/ 22 h 134"/>
                  <a:gd name="T16" fmla="*/ 167 w 190"/>
                  <a:gd name="T17" fmla="*/ 21 h 134"/>
                  <a:gd name="T18" fmla="*/ 158 w 190"/>
                  <a:gd name="T19" fmla="*/ 12 h 134"/>
                  <a:gd name="T20" fmla="*/ 146 w 190"/>
                  <a:gd name="T21" fmla="*/ 2 h 134"/>
                  <a:gd name="T22" fmla="*/ 142 w 190"/>
                  <a:gd name="T23" fmla="*/ 1 h 134"/>
                  <a:gd name="T24" fmla="*/ 139 w 190"/>
                  <a:gd name="T25" fmla="*/ 0 h 134"/>
                  <a:gd name="T26" fmla="*/ 135 w 190"/>
                  <a:gd name="T27" fmla="*/ 0 h 134"/>
                  <a:gd name="T28" fmla="*/ 135 w 190"/>
                  <a:gd name="T29" fmla="*/ 1 h 134"/>
                  <a:gd name="T30" fmla="*/ 132 w 190"/>
                  <a:gd name="T31" fmla="*/ 7 h 134"/>
                  <a:gd name="T32" fmla="*/ 132 w 190"/>
                  <a:gd name="T33" fmla="*/ 9 h 134"/>
                  <a:gd name="T34" fmla="*/ 130 w 190"/>
                  <a:gd name="T35" fmla="*/ 9 h 134"/>
                  <a:gd name="T36" fmla="*/ 125 w 190"/>
                  <a:gd name="T37" fmla="*/ 12 h 134"/>
                  <a:gd name="T38" fmla="*/ 123 w 190"/>
                  <a:gd name="T39" fmla="*/ 15 h 134"/>
                  <a:gd name="T40" fmla="*/ 122 w 190"/>
                  <a:gd name="T41" fmla="*/ 15 h 134"/>
                  <a:gd name="T42" fmla="*/ 108 w 190"/>
                  <a:gd name="T43" fmla="*/ 33 h 134"/>
                  <a:gd name="T44" fmla="*/ 107 w 190"/>
                  <a:gd name="T45" fmla="*/ 39 h 134"/>
                  <a:gd name="T46" fmla="*/ 107 w 190"/>
                  <a:gd name="T47" fmla="*/ 46 h 134"/>
                  <a:gd name="T48" fmla="*/ 98 w 190"/>
                  <a:gd name="T49" fmla="*/ 48 h 134"/>
                  <a:gd name="T50" fmla="*/ 97 w 190"/>
                  <a:gd name="T51" fmla="*/ 48 h 134"/>
                  <a:gd name="T52" fmla="*/ 96 w 190"/>
                  <a:gd name="T53" fmla="*/ 50 h 134"/>
                  <a:gd name="T54" fmla="*/ 94 w 190"/>
                  <a:gd name="T55" fmla="*/ 54 h 134"/>
                  <a:gd name="T56" fmla="*/ 86 w 190"/>
                  <a:gd name="T57" fmla="*/ 64 h 134"/>
                  <a:gd name="T58" fmla="*/ 84 w 190"/>
                  <a:gd name="T59" fmla="*/ 69 h 134"/>
                  <a:gd name="T60" fmla="*/ 84 w 190"/>
                  <a:gd name="T61" fmla="*/ 79 h 134"/>
                  <a:gd name="T62" fmla="*/ 89 w 190"/>
                  <a:gd name="T63" fmla="*/ 85 h 134"/>
                  <a:gd name="T64" fmla="*/ 94 w 190"/>
                  <a:gd name="T65" fmla="*/ 86 h 134"/>
                  <a:gd name="T66" fmla="*/ 96 w 190"/>
                  <a:gd name="T67" fmla="*/ 86 h 134"/>
                  <a:gd name="T68" fmla="*/ 98 w 190"/>
                  <a:gd name="T69" fmla="*/ 88 h 134"/>
                  <a:gd name="T70" fmla="*/ 104 w 190"/>
                  <a:gd name="T71" fmla="*/ 88 h 134"/>
                  <a:gd name="T72" fmla="*/ 104 w 190"/>
                  <a:gd name="T73" fmla="*/ 91 h 134"/>
                  <a:gd name="T74" fmla="*/ 101 w 190"/>
                  <a:gd name="T75" fmla="*/ 110 h 134"/>
                  <a:gd name="T76" fmla="*/ 101 w 190"/>
                  <a:gd name="T77" fmla="*/ 111 h 134"/>
                  <a:gd name="T78" fmla="*/ 98 w 190"/>
                  <a:gd name="T79" fmla="*/ 111 h 134"/>
                  <a:gd name="T80" fmla="*/ 86 w 190"/>
                  <a:gd name="T81" fmla="*/ 113 h 134"/>
                  <a:gd name="T82" fmla="*/ 84 w 190"/>
                  <a:gd name="T83" fmla="*/ 113 h 134"/>
                  <a:gd name="T84" fmla="*/ 79 w 190"/>
                  <a:gd name="T85" fmla="*/ 111 h 134"/>
                  <a:gd name="T86" fmla="*/ 76 w 190"/>
                  <a:gd name="T87" fmla="*/ 111 h 134"/>
                  <a:gd name="T88" fmla="*/ 68 w 190"/>
                  <a:gd name="T89" fmla="*/ 106 h 134"/>
                  <a:gd name="T90" fmla="*/ 66 w 190"/>
                  <a:gd name="T91" fmla="*/ 103 h 134"/>
                  <a:gd name="T92" fmla="*/ 62 w 190"/>
                  <a:gd name="T93" fmla="*/ 102 h 134"/>
                  <a:gd name="T94" fmla="*/ 52 w 190"/>
                  <a:gd name="T95" fmla="*/ 114 h 134"/>
                  <a:gd name="T96" fmla="*/ 52 w 190"/>
                  <a:gd name="T97" fmla="*/ 115 h 134"/>
                  <a:gd name="T98" fmla="*/ 51 w 190"/>
                  <a:gd name="T99" fmla="*/ 117 h 134"/>
                  <a:gd name="T100" fmla="*/ 44 w 190"/>
                  <a:gd name="T101" fmla="*/ 132 h 134"/>
                  <a:gd name="T102" fmla="*/ 40 w 190"/>
                  <a:gd name="T103" fmla="*/ 134 h 134"/>
                  <a:gd name="T104" fmla="*/ 38 w 190"/>
                  <a:gd name="T105" fmla="*/ 134 h 134"/>
                  <a:gd name="T106" fmla="*/ 38 w 190"/>
                  <a:gd name="T107" fmla="*/ 132 h 134"/>
                  <a:gd name="T108" fmla="*/ 26 w 190"/>
                  <a:gd name="T109" fmla="*/ 118 h 134"/>
                  <a:gd name="T110" fmla="*/ 19 w 190"/>
                  <a:gd name="T111" fmla="*/ 114 h 134"/>
                  <a:gd name="T112" fmla="*/ 0 w 190"/>
                  <a:gd name="T113" fmla="*/ 111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90" h="134">
                    <a:moveTo>
                      <a:pt x="190" y="19"/>
                    </a:moveTo>
                    <a:lnTo>
                      <a:pt x="189" y="19"/>
                    </a:lnTo>
                    <a:lnTo>
                      <a:pt x="182" y="31"/>
                    </a:lnTo>
                    <a:lnTo>
                      <a:pt x="181" y="31"/>
                    </a:lnTo>
                    <a:lnTo>
                      <a:pt x="172" y="35"/>
                    </a:lnTo>
                    <a:lnTo>
                      <a:pt x="168" y="31"/>
                    </a:lnTo>
                    <a:lnTo>
                      <a:pt x="168" y="24"/>
                    </a:lnTo>
                    <a:lnTo>
                      <a:pt x="167" y="22"/>
                    </a:lnTo>
                    <a:lnTo>
                      <a:pt x="167" y="21"/>
                    </a:lnTo>
                    <a:lnTo>
                      <a:pt x="158" y="12"/>
                    </a:lnTo>
                    <a:lnTo>
                      <a:pt x="146" y="2"/>
                    </a:lnTo>
                    <a:lnTo>
                      <a:pt x="142" y="1"/>
                    </a:lnTo>
                    <a:lnTo>
                      <a:pt x="139" y="0"/>
                    </a:lnTo>
                    <a:lnTo>
                      <a:pt x="135" y="0"/>
                    </a:lnTo>
                    <a:lnTo>
                      <a:pt x="135" y="1"/>
                    </a:lnTo>
                    <a:lnTo>
                      <a:pt x="132" y="7"/>
                    </a:lnTo>
                    <a:lnTo>
                      <a:pt x="132" y="9"/>
                    </a:lnTo>
                    <a:lnTo>
                      <a:pt x="130" y="9"/>
                    </a:lnTo>
                    <a:lnTo>
                      <a:pt x="125" y="12"/>
                    </a:lnTo>
                    <a:lnTo>
                      <a:pt x="123" y="15"/>
                    </a:lnTo>
                    <a:lnTo>
                      <a:pt x="122" y="15"/>
                    </a:lnTo>
                    <a:lnTo>
                      <a:pt x="108" y="33"/>
                    </a:lnTo>
                    <a:lnTo>
                      <a:pt x="107" y="39"/>
                    </a:lnTo>
                    <a:lnTo>
                      <a:pt x="107" y="46"/>
                    </a:lnTo>
                    <a:lnTo>
                      <a:pt x="98" y="48"/>
                    </a:lnTo>
                    <a:lnTo>
                      <a:pt x="97" y="48"/>
                    </a:lnTo>
                    <a:lnTo>
                      <a:pt x="96" y="50"/>
                    </a:lnTo>
                    <a:lnTo>
                      <a:pt x="94" y="54"/>
                    </a:lnTo>
                    <a:lnTo>
                      <a:pt x="86" y="64"/>
                    </a:lnTo>
                    <a:lnTo>
                      <a:pt x="84" y="69"/>
                    </a:lnTo>
                    <a:lnTo>
                      <a:pt x="84" y="79"/>
                    </a:lnTo>
                    <a:lnTo>
                      <a:pt x="89" y="85"/>
                    </a:lnTo>
                    <a:lnTo>
                      <a:pt x="94" y="86"/>
                    </a:lnTo>
                    <a:lnTo>
                      <a:pt x="96" y="86"/>
                    </a:lnTo>
                    <a:lnTo>
                      <a:pt x="98" y="88"/>
                    </a:lnTo>
                    <a:lnTo>
                      <a:pt x="104" y="88"/>
                    </a:lnTo>
                    <a:lnTo>
                      <a:pt x="104" y="91"/>
                    </a:lnTo>
                    <a:lnTo>
                      <a:pt x="101" y="110"/>
                    </a:lnTo>
                    <a:lnTo>
                      <a:pt x="101" y="111"/>
                    </a:lnTo>
                    <a:lnTo>
                      <a:pt x="98" y="111"/>
                    </a:lnTo>
                    <a:lnTo>
                      <a:pt x="86" y="113"/>
                    </a:lnTo>
                    <a:lnTo>
                      <a:pt x="84" y="113"/>
                    </a:lnTo>
                    <a:lnTo>
                      <a:pt x="79" y="111"/>
                    </a:lnTo>
                    <a:lnTo>
                      <a:pt x="76" y="111"/>
                    </a:lnTo>
                    <a:lnTo>
                      <a:pt x="68" y="106"/>
                    </a:lnTo>
                    <a:lnTo>
                      <a:pt x="66" y="103"/>
                    </a:lnTo>
                    <a:lnTo>
                      <a:pt x="62" y="102"/>
                    </a:lnTo>
                    <a:lnTo>
                      <a:pt x="52" y="114"/>
                    </a:lnTo>
                    <a:lnTo>
                      <a:pt x="52" y="115"/>
                    </a:lnTo>
                    <a:lnTo>
                      <a:pt x="51" y="117"/>
                    </a:lnTo>
                    <a:lnTo>
                      <a:pt x="44" y="132"/>
                    </a:lnTo>
                    <a:lnTo>
                      <a:pt x="40" y="134"/>
                    </a:lnTo>
                    <a:lnTo>
                      <a:pt x="38" y="134"/>
                    </a:lnTo>
                    <a:lnTo>
                      <a:pt x="38" y="132"/>
                    </a:lnTo>
                    <a:lnTo>
                      <a:pt x="26" y="118"/>
                    </a:lnTo>
                    <a:lnTo>
                      <a:pt x="19" y="114"/>
                    </a:lnTo>
                    <a:lnTo>
                      <a:pt x="0" y="11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31" name="Freeform 5284">
                <a:extLst>
                  <a:ext uri="{FF2B5EF4-FFF2-40B4-BE49-F238E27FC236}">
                    <a16:creationId xmlns:a16="http://schemas.microsoft.com/office/drawing/2014/main" id="{E01F9410-E021-67DF-5E36-05B7CCA9D6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1" y="2995"/>
                <a:ext cx="37" cy="67"/>
              </a:xfrm>
              <a:custGeom>
                <a:avLst/>
                <a:gdLst>
                  <a:gd name="T0" fmla="*/ 0 w 146"/>
                  <a:gd name="T1" fmla="*/ 267 h 267"/>
                  <a:gd name="T2" fmla="*/ 0 w 146"/>
                  <a:gd name="T3" fmla="*/ 255 h 267"/>
                  <a:gd name="T4" fmla="*/ 4 w 146"/>
                  <a:gd name="T5" fmla="*/ 234 h 267"/>
                  <a:gd name="T6" fmla="*/ 7 w 146"/>
                  <a:gd name="T7" fmla="*/ 228 h 267"/>
                  <a:gd name="T8" fmla="*/ 8 w 146"/>
                  <a:gd name="T9" fmla="*/ 227 h 267"/>
                  <a:gd name="T10" fmla="*/ 14 w 146"/>
                  <a:gd name="T11" fmla="*/ 218 h 267"/>
                  <a:gd name="T12" fmla="*/ 26 w 146"/>
                  <a:gd name="T13" fmla="*/ 210 h 267"/>
                  <a:gd name="T14" fmla="*/ 31 w 146"/>
                  <a:gd name="T15" fmla="*/ 208 h 267"/>
                  <a:gd name="T16" fmla="*/ 32 w 146"/>
                  <a:gd name="T17" fmla="*/ 207 h 267"/>
                  <a:gd name="T18" fmla="*/ 25 w 146"/>
                  <a:gd name="T19" fmla="*/ 193 h 267"/>
                  <a:gd name="T20" fmla="*/ 25 w 146"/>
                  <a:gd name="T21" fmla="*/ 192 h 267"/>
                  <a:gd name="T22" fmla="*/ 28 w 146"/>
                  <a:gd name="T23" fmla="*/ 188 h 267"/>
                  <a:gd name="T24" fmla="*/ 29 w 146"/>
                  <a:gd name="T25" fmla="*/ 188 h 267"/>
                  <a:gd name="T26" fmla="*/ 41 w 146"/>
                  <a:gd name="T27" fmla="*/ 175 h 267"/>
                  <a:gd name="T28" fmla="*/ 42 w 146"/>
                  <a:gd name="T29" fmla="*/ 171 h 267"/>
                  <a:gd name="T30" fmla="*/ 43 w 146"/>
                  <a:gd name="T31" fmla="*/ 171 h 267"/>
                  <a:gd name="T32" fmla="*/ 43 w 146"/>
                  <a:gd name="T33" fmla="*/ 168 h 267"/>
                  <a:gd name="T34" fmla="*/ 41 w 146"/>
                  <a:gd name="T35" fmla="*/ 158 h 267"/>
                  <a:gd name="T36" fmla="*/ 41 w 146"/>
                  <a:gd name="T37" fmla="*/ 148 h 267"/>
                  <a:gd name="T38" fmla="*/ 43 w 146"/>
                  <a:gd name="T39" fmla="*/ 144 h 267"/>
                  <a:gd name="T40" fmla="*/ 48 w 146"/>
                  <a:gd name="T41" fmla="*/ 140 h 267"/>
                  <a:gd name="T42" fmla="*/ 57 w 146"/>
                  <a:gd name="T43" fmla="*/ 138 h 267"/>
                  <a:gd name="T44" fmla="*/ 67 w 146"/>
                  <a:gd name="T45" fmla="*/ 140 h 267"/>
                  <a:gd name="T46" fmla="*/ 79 w 146"/>
                  <a:gd name="T47" fmla="*/ 137 h 267"/>
                  <a:gd name="T48" fmla="*/ 86 w 146"/>
                  <a:gd name="T49" fmla="*/ 130 h 267"/>
                  <a:gd name="T50" fmla="*/ 91 w 146"/>
                  <a:gd name="T51" fmla="*/ 122 h 267"/>
                  <a:gd name="T52" fmla="*/ 101 w 146"/>
                  <a:gd name="T53" fmla="*/ 115 h 267"/>
                  <a:gd name="T54" fmla="*/ 102 w 146"/>
                  <a:gd name="T55" fmla="*/ 114 h 267"/>
                  <a:gd name="T56" fmla="*/ 103 w 146"/>
                  <a:gd name="T57" fmla="*/ 114 h 267"/>
                  <a:gd name="T58" fmla="*/ 103 w 146"/>
                  <a:gd name="T59" fmla="*/ 112 h 267"/>
                  <a:gd name="T60" fmla="*/ 105 w 146"/>
                  <a:gd name="T61" fmla="*/ 109 h 267"/>
                  <a:gd name="T62" fmla="*/ 105 w 146"/>
                  <a:gd name="T63" fmla="*/ 107 h 267"/>
                  <a:gd name="T64" fmla="*/ 103 w 146"/>
                  <a:gd name="T65" fmla="*/ 102 h 267"/>
                  <a:gd name="T66" fmla="*/ 96 w 146"/>
                  <a:gd name="T67" fmla="*/ 87 h 267"/>
                  <a:gd name="T68" fmla="*/ 92 w 146"/>
                  <a:gd name="T69" fmla="*/ 69 h 267"/>
                  <a:gd name="T70" fmla="*/ 91 w 146"/>
                  <a:gd name="T71" fmla="*/ 66 h 267"/>
                  <a:gd name="T72" fmla="*/ 92 w 146"/>
                  <a:gd name="T73" fmla="*/ 66 h 267"/>
                  <a:gd name="T74" fmla="*/ 106 w 146"/>
                  <a:gd name="T75" fmla="*/ 67 h 267"/>
                  <a:gd name="T76" fmla="*/ 102 w 146"/>
                  <a:gd name="T77" fmla="*/ 48 h 267"/>
                  <a:gd name="T78" fmla="*/ 102 w 146"/>
                  <a:gd name="T79" fmla="*/ 40 h 267"/>
                  <a:gd name="T80" fmla="*/ 103 w 146"/>
                  <a:gd name="T81" fmla="*/ 38 h 267"/>
                  <a:gd name="T82" fmla="*/ 105 w 146"/>
                  <a:gd name="T83" fmla="*/ 35 h 267"/>
                  <a:gd name="T84" fmla="*/ 108 w 146"/>
                  <a:gd name="T85" fmla="*/ 33 h 267"/>
                  <a:gd name="T86" fmla="*/ 117 w 146"/>
                  <a:gd name="T87" fmla="*/ 27 h 267"/>
                  <a:gd name="T88" fmla="*/ 120 w 146"/>
                  <a:gd name="T89" fmla="*/ 27 h 267"/>
                  <a:gd name="T90" fmla="*/ 127 w 146"/>
                  <a:gd name="T91" fmla="*/ 33 h 267"/>
                  <a:gd name="T92" fmla="*/ 131 w 146"/>
                  <a:gd name="T93" fmla="*/ 35 h 267"/>
                  <a:gd name="T94" fmla="*/ 138 w 146"/>
                  <a:gd name="T95" fmla="*/ 34 h 267"/>
                  <a:gd name="T96" fmla="*/ 144 w 146"/>
                  <a:gd name="T97" fmla="*/ 28 h 267"/>
                  <a:gd name="T98" fmla="*/ 145 w 146"/>
                  <a:gd name="T99" fmla="*/ 18 h 267"/>
                  <a:gd name="T100" fmla="*/ 145 w 146"/>
                  <a:gd name="T101" fmla="*/ 14 h 267"/>
                  <a:gd name="T102" fmla="*/ 144 w 146"/>
                  <a:gd name="T103" fmla="*/ 11 h 267"/>
                  <a:gd name="T104" fmla="*/ 145 w 146"/>
                  <a:gd name="T105" fmla="*/ 7 h 267"/>
                  <a:gd name="T106" fmla="*/ 146 w 146"/>
                  <a:gd name="T107" fmla="*/ 0 h 2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46" h="267">
                    <a:moveTo>
                      <a:pt x="0" y="267"/>
                    </a:moveTo>
                    <a:lnTo>
                      <a:pt x="0" y="255"/>
                    </a:lnTo>
                    <a:lnTo>
                      <a:pt x="4" y="234"/>
                    </a:lnTo>
                    <a:lnTo>
                      <a:pt x="7" y="228"/>
                    </a:lnTo>
                    <a:lnTo>
                      <a:pt x="8" y="227"/>
                    </a:lnTo>
                    <a:lnTo>
                      <a:pt x="14" y="218"/>
                    </a:lnTo>
                    <a:lnTo>
                      <a:pt x="26" y="210"/>
                    </a:lnTo>
                    <a:lnTo>
                      <a:pt x="31" y="208"/>
                    </a:lnTo>
                    <a:lnTo>
                      <a:pt x="32" y="207"/>
                    </a:lnTo>
                    <a:lnTo>
                      <a:pt x="25" y="193"/>
                    </a:lnTo>
                    <a:lnTo>
                      <a:pt x="25" y="192"/>
                    </a:lnTo>
                    <a:lnTo>
                      <a:pt x="28" y="188"/>
                    </a:lnTo>
                    <a:lnTo>
                      <a:pt x="29" y="188"/>
                    </a:lnTo>
                    <a:lnTo>
                      <a:pt x="41" y="175"/>
                    </a:lnTo>
                    <a:lnTo>
                      <a:pt x="42" y="171"/>
                    </a:lnTo>
                    <a:lnTo>
                      <a:pt x="43" y="171"/>
                    </a:lnTo>
                    <a:lnTo>
                      <a:pt x="43" y="168"/>
                    </a:lnTo>
                    <a:lnTo>
                      <a:pt x="41" y="158"/>
                    </a:lnTo>
                    <a:lnTo>
                      <a:pt x="41" y="148"/>
                    </a:lnTo>
                    <a:lnTo>
                      <a:pt x="43" y="144"/>
                    </a:lnTo>
                    <a:lnTo>
                      <a:pt x="48" y="140"/>
                    </a:lnTo>
                    <a:lnTo>
                      <a:pt x="57" y="138"/>
                    </a:lnTo>
                    <a:lnTo>
                      <a:pt x="67" y="140"/>
                    </a:lnTo>
                    <a:lnTo>
                      <a:pt x="79" y="137"/>
                    </a:lnTo>
                    <a:lnTo>
                      <a:pt x="86" y="130"/>
                    </a:lnTo>
                    <a:lnTo>
                      <a:pt x="91" y="122"/>
                    </a:lnTo>
                    <a:lnTo>
                      <a:pt x="101" y="115"/>
                    </a:lnTo>
                    <a:lnTo>
                      <a:pt x="102" y="114"/>
                    </a:lnTo>
                    <a:lnTo>
                      <a:pt x="103" y="114"/>
                    </a:lnTo>
                    <a:lnTo>
                      <a:pt x="103" y="112"/>
                    </a:lnTo>
                    <a:lnTo>
                      <a:pt x="105" y="109"/>
                    </a:lnTo>
                    <a:lnTo>
                      <a:pt x="105" y="107"/>
                    </a:lnTo>
                    <a:lnTo>
                      <a:pt x="103" y="102"/>
                    </a:lnTo>
                    <a:lnTo>
                      <a:pt x="96" y="87"/>
                    </a:lnTo>
                    <a:lnTo>
                      <a:pt x="92" y="69"/>
                    </a:lnTo>
                    <a:lnTo>
                      <a:pt x="91" y="66"/>
                    </a:lnTo>
                    <a:lnTo>
                      <a:pt x="92" y="66"/>
                    </a:lnTo>
                    <a:lnTo>
                      <a:pt x="106" y="67"/>
                    </a:lnTo>
                    <a:lnTo>
                      <a:pt x="102" y="48"/>
                    </a:lnTo>
                    <a:lnTo>
                      <a:pt x="102" y="40"/>
                    </a:lnTo>
                    <a:lnTo>
                      <a:pt x="103" y="38"/>
                    </a:lnTo>
                    <a:lnTo>
                      <a:pt x="105" y="35"/>
                    </a:lnTo>
                    <a:lnTo>
                      <a:pt x="108" y="33"/>
                    </a:lnTo>
                    <a:lnTo>
                      <a:pt x="117" y="27"/>
                    </a:lnTo>
                    <a:lnTo>
                      <a:pt x="120" y="27"/>
                    </a:lnTo>
                    <a:lnTo>
                      <a:pt x="127" y="33"/>
                    </a:lnTo>
                    <a:lnTo>
                      <a:pt x="131" y="35"/>
                    </a:lnTo>
                    <a:lnTo>
                      <a:pt x="138" y="34"/>
                    </a:lnTo>
                    <a:lnTo>
                      <a:pt x="144" y="28"/>
                    </a:lnTo>
                    <a:lnTo>
                      <a:pt x="145" y="18"/>
                    </a:lnTo>
                    <a:lnTo>
                      <a:pt x="145" y="14"/>
                    </a:lnTo>
                    <a:lnTo>
                      <a:pt x="144" y="11"/>
                    </a:lnTo>
                    <a:lnTo>
                      <a:pt x="145" y="7"/>
                    </a:lnTo>
                    <a:lnTo>
                      <a:pt x="146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32" name="Freeform 5285">
                <a:extLst>
                  <a:ext uri="{FF2B5EF4-FFF2-40B4-BE49-F238E27FC236}">
                    <a16:creationId xmlns:a16="http://schemas.microsoft.com/office/drawing/2014/main" id="{65BA2243-965E-F002-922D-F2072715D7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5" y="2971"/>
                <a:ext cx="65" cy="13"/>
              </a:xfrm>
              <a:custGeom>
                <a:avLst/>
                <a:gdLst>
                  <a:gd name="T0" fmla="*/ 260 w 260"/>
                  <a:gd name="T1" fmla="*/ 0 h 54"/>
                  <a:gd name="T2" fmla="*/ 256 w 260"/>
                  <a:gd name="T3" fmla="*/ 14 h 54"/>
                  <a:gd name="T4" fmla="*/ 249 w 260"/>
                  <a:gd name="T5" fmla="*/ 18 h 54"/>
                  <a:gd name="T6" fmla="*/ 235 w 260"/>
                  <a:gd name="T7" fmla="*/ 13 h 54"/>
                  <a:gd name="T8" fmla="*/ 232 w 260"/>
                  <a:gd name="T9" fmla="*/ 11 h 54"/>
                  <a:gd name="T10" fmla="*/ 231 w 260"/>
                  <a:gd name="T11" fmla="*/ 11 h 54"/>
                  <a:gd name="T12" fmla="*/ 231 w 260"/>
                  <a:gd name="T13" fmla="*/ 13 h 54"/>
                  <a:gd name="T14" fmla="*/ 228 w 260"/>
                  <a:gd name="T15" fmla="*/ 15 h 54"/>
                  <a:gd name="T16" fmla="*/ 225 w 260"/>
                  <a:gd name="T17" fmla="*/ 22 h 54"/>
                  <a:gd name="T18" fmla="*/ 218 w 260"/>
                  <a:gd name="T19" fmla="*/ 35 h 54"/>
                  <a:gd name="T20" fmla="*/ 217 w 260"/>
                  <a:gd name="T21" fmla="*/ 35 h 54"/>
                  <a:gd name="T22" fmla="*/ 211 w 260"/>
                  <a:gd name="T23" fmla="*/ 40 h 54"/>
                  <a:gd name="T24" fmla="*/ 210 w 260"/>
                  <a:gd name="T25" fmla="*/ 43 h 54"/>
                  <a:gd name="T26" fmla="*/ 207 w 260"/>
                  <a:gd name="T27" fmla="*/ 53 h 54"/>
                  <a:gd name="T28" fmla="*/ 207 w 260"/>
                  <a:gd name="T29" fmla="*/ 54 h 54"/>
                  <a:gd name="T30" fmla="*/ 194 w 260"/>
                  <a:gd name="T31" fmla="*/ 54 h 54"/>
                  <a:gd name="T32" fmla="*/ 179 w 260"/>
                  <a:gd name="T33" fmla="*/ 50 h 54"/>
                  <a:gd name="T34" fmla="*/ 179 w 260"/>
                  <a:gd name="T35" fmla="*/ 49 h 54"/>
                  <a:gd name="T36" fmla="*/ 178 w 260"/>
                  <a:gd name="T37" fmla="*/ 49 h 54"/>
                  <a:gd name="T38" fmla="*/ 174 w 260"/>
                  <a:gd name="T39" fmla="*/ 44 h 54"/>
                  <a:gd name="T40" fmla="*/ 172 w 260"/>
                  <a:gd name="T41" fmla="*/ 40 h 54"/>
                  <a:gd name="T42" fmla="*/ 168 w 260"/>
                  <a:gd name="T43" fmla="*/ 35 h 54"/>
                  <a:gd name="T44" fmla="*/ 160 w 260"/>
                  <a:gd name="T45" fmla="*/ 30 h 54"/>
                  <a:gd name="T46" fmla="*/ 158 w 260"/>
                  <a:gd name="T47" fmla="*/ 29 h 54"/>
                  <a:gd name="T48" fmla="*/ 154 w 260"/>
                  <a:gd name="T49" fmla="*/ 29 h 54"/>
                  <a:gd name="T50" fmla="*/ 150 w 260"/>
                  <a:gd name="T51" fmla="*/ 32 h 54"/>
                  <a:gd name="T52" fmla="*/ 144 w 260"/>
                  <a:gd name="T53" fmla="*/ 43 h 54"/>
                  <a:gd name="T54" fmla="*/ 139 w 260"/>
                  <a:gd name="T55" fmla="*/ 44 h 54"/>
                  <a:gd name="T56" fmla="*/ 133 w 260"/>
                  <a:gd name="T57" fmla="*/ 40 h 54"/>
                  <a:gd name="T58" fmla="*/ 132 w 260"/>
                  <a:gd name="T59" fmla="*/ 40 h 54"/>
                  <a:gd name="T60" fmla="*/ 127 w 260"/>
                  <a:gd name="T61" fmla="*/ 36 h 54"/>
                  <a:gd name="T62" fmla="*/ 125 w 260"/>
                  <a:gd name="T63" fmla="*/ 30 h 54"/>
                  <a:gd name="T64" fmla="*/ 118 w 260"/>
                  <a:gd name="T65" fmla="*/ 22 h 54"/>
                  <a:gd name="T66" fmla="*/ 115 w 260"/>
                  <a:gd name="T67" fmla="*/ 22 h 54"/>
                  <a:gd name="T68" fmla="*/ 110 w 260"/>
                  <a:gd name="T69" fmla="*/ 24 h 54"/>
                  <a:gd name="T70" fmla="*/ 108 w 260"/>
                  <a:gd name="T71" fmla="*/ 25 h 54"/>
                  <a:gd name="T72" fmla="*/ 105 w 260"/>
                  <a:gd name="T73" fmla="*/ 30 h 54"/>
                  <a:gd name="T74" fmla="*/ 103 w 260"/>
                  <a:gd name="T75" fmla="*/ 36 h 54"/>
                  <a:gd name="T76" fmla="*/ 88 w 260"/>
                  <a:gd name="T77" fmla="*/ 30 h 54"/>
                  <a:gd name="T78" fmla="*/ 72 w 260"/>
                  <a:gd name="T79" fmla="*/ 15 h 54"/>
                  <a:gd name="T80" fmla="*/ 60 w 260"/>
                  <a:gd name="T81" fmla="*/ 10 h 54"/>
                  <a:gd name="T82" fmla="*/ 34 w 260"/>
                  <a:gd name="T83" fmla="*/ 25 h 54"/>
                  <a:gd name="T84" fmla="*/ 30 w 260"/>
                  <a:gd name="T85" fmla="*/ 25 h 54"/>
                  <a:gd name="T86" fmla="*/ 27 w 260"/>
                  <a:gd name="T87" fmla="*/ 22 h 54"/>
                  <a:gd name="T88" fmla="*/ 24 w 260"/>
                  <a:gd name="T89" fmla="*/ 17 h 54"/>
                  <a:gd name="T90" fmla="*/ 23 w 260"/>
                  <a:gd name="T91" fmla="*/ 13 h 54"/>
                  <a:gd name="T92" fmla="*/ 24 w 260"/>
                  <a:gd name="T93" fmla="*/ 10 h 54"/>
                  <a:gd name="T94" fmla="*/ 7 w 260"/>
                  <a:gd name="T95" fmla="*/ 10 h 54"/>
                  <a:gd name="T96" fmla="*/ 0 w 260"/>
                  <a:gd name="T97" fmla="*/ 8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60" h="54">
                    <a:moveTo>
                      <a:pt x="260" y="0"/>
                    </a:moveTo>
                    <a:lnTo>
                      <a:pt x="256" y="14"/>
                    </a:lnTo>
                    <a:lnTo>
                      <a:pt x="249" y="18"/>
                    </a:lnTo>
                    <a:lnTo>
                      <a:pt x="235" y="13"/>
                    </a:lnTo>
                    <a:lnTo>
                      <a:pt x="232" y="11"/>
                    </a:lnTo>
                    <a:lnTo>
                      <a:pt x="231" y="11"/>
                    </a:lnTo>
                    <a:lnTo>
                      <a:pt x="231" y="13"/>
                    </a:lnTo>
                    <a:lnTo>
                      <a:pt x="228" y="15"/>
                    </a:lnTo>
                    <a:lnTo>
                      <a:pt x="225" y="22"/>
                    </a:lnTo>
                    <a:lnTo>
                      <a:pt x="218" y="35"/>
                    </a:lnTo>
                    <a:lnTo>
                      <a:pt x="217" y="35"/>
                    </a:lnTo>
                    <a:lnTo>
                      <a:pt x="211" y="40"/>
                    </a:lnTo>
                    <a:lnTo>
                      <a:pt x="210" y="43"/>
                    </a:lnTo>
                    <a:lnTo>
                      <a:pt x="207" y="53"/>
                    </a:lnTo>
                    <a:lnTo>
                      <a:pt x="207" y="54"/>
                    </a:lnTo>
                    <a:lnTo>
                      <a:pt x="194" y="54"/>
                    </a:lnTo>
                    <a:lnTo>
                      <a:pt x="179" y="50"/>
                    </a:lnTo>
                    <a:lnTo>
                      <a:pt x="179" y="49"/>
                    </a:lnTo>
                    <a:lnTo>
                      <a:pt x="178" y="49"/>
                    </a:lnTo>
                    <a:lnTo>
                      <a:pt x="174" y="44"/>
                    </a:lnTo>
                    <a:lnTo>
                      <a:pt x="172" y="40"/>
                    </a:lnTo>
                    <a:lnTo>
                      <a:pt x="168" y="35"/>
                    </a:lnTo>
                    <a:lnTo>
                      <a:pt x="160" y="30"/>
                    </a:lnTo>
                    <a:lnTo>
                      <a:pt x="158" y="29"/>
                    </a:lnTo>
                    <a:lnTo>
                      <a:pt x="154" y="29"/>
                    </a:lnTo>
                    <a:lnTo>
                      <a:pt x="150" y="32"/>
                    </a:lnTo>
                    <a:lnTo>
                      <a:pt x="144" y="43"/>
                    </a:lnTo>
                    <a:lnTo>
                      <a:pt x="139" y="44"/>
                    </a:lnTo>
                    <a:lnTo>
                      <a:pt x="133" y="40"/>
                    </a:lnTo>
                    <a:lnTo>
                      <a:pt x="132" y="40"/>
                    </a:lnTo>
                    <a:lnTo>
                      <a:pt x="127" y="36"/>
                    </a:lnTo>
                    <a:lnTo>
                      <a:pt x="125" y="30"/>
                    </a:lnTo>
                    <a:lnTo>
                      <a:pt x="118" y="22"/>
                    </a:lnTo>
                    <a:lnTo>
                      <a:pt x="115" y="22"/>
                    </a:lnTo>
                    <a:lnTo>
                      <a:pt x="110" y="24"/>
                    </a:lnTo>
                    <a:lnTo>
                      <a:pt x="108" y="25"/>
                    </a:lnTo>
                    <a:lnTo>
                      <a:pt x="105" y="30"/>
                    </a:lnTo>
                    <a:lnTo>
                      <a:pt x="103" y="36"/>
                    </a:lnTo>
                    <a:lnTo>
                      <a:pt x="88" y="30"/>
                    </a:lnTo>
                    <a:lnTo>
                      <a:pt x="72" y="15"/>
                    </a:lnTo>
                    <a:lnTo>
                      <a:pt x="60" y="10"/>
                    </a:lnTo>
                    <a:lnTo>
                      <a:pt x="34" y="25"/>
                    </a:lnTo>
                    <a:lnTo>
                      <a:pt x="30" y="25"/>
                    </a:lnTo>
                    <a:lnTo>
                      <a:pt x="27" y="22"/>
                    </a:lnTo>
                    <a:lnTo>
                      <a:pt x="24" y="17"/>
                    </a:lnTo>
                    <a:lnTo>
                      <a:pt x="23" y="13"/>
                    </a:lnTo>
                    <a:lnTo>
                      <a:pt x="24" y="10"/>
                    </a:lnTo>
                    <a:lnTo>
                      <a:pt x="7" y="10"/>
                    </a:lnTo>
                    <a:lnTo>
                      <a:pt x="0" y="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33" name="Freeform 5286">
                <a:extLst>
                  <a:ext uri="{FF2B5EF4-FFF2-40B4-BE49-F238E27FC236}">
                    <a16:creationId xmlns:a16="http://schemas.microsoft.com/office/drawing/2014/main" id="{026A6BAD-9E89-CBB8-2BB4-F4C8044265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0" y="2962"/>
                <a:ext cx="66" cy="17"/>
              </a:xfrm>
              <a:custGeom>
                <a:avLst/>
                <a:gdLst>
                  <a:gd name="T0" fmla="*/ 266 w 266"/>
                  <a:gd name="T1" fmla="*/ 0 h 67"/>
                  <a:gd name="T2" fmla="*/ 262 w 266"/>
                  <a:gd name="T3" fmla="*/ 0 h 67"/>
                  <a:gd name="T4" fmla="*/ 251 w 266"/>
                  <a:gd name="T5" fmla="*/ 4 h 67"/>
                  <a:gd name="T6" fmla="*/ 235 w 266"/>
                  <a:gd name="T7" fmla="*/ 0 h 67"/>
                  <a:gd name="T8" fmla="*/ 227 w 266"/>
                  <a:gd name="T9" fmla="*/ 0 h 67"/>
                  <a:gd name="T10" fmla="*/ 222 w 266"/>
                  <a:gd name="T11" fmla="*/ 1 h 67"/>
                  <a:gd name="T12" fmla="*/ 218 w 266"/>
                  <a:gd name="T13" fmla="*/ 5 h 67"/>
                  <a:gd name="T14" fmla="*/ 217 w 266"/>
                  <a:gd name="T15" fmla="*/ 8 h 67"/>
                  <a:gd name="T16" fmla="*/ 217 w 266"/>
                  <a:gd name="T17" fmla="*/ 11 h 67"/>
                  <a:gd name="T18" fmla="*/ 215 w 266"/>
                  <a:gd name="T19" fmla="*/ 26 h 67"/>
                  <a:gd name="T20" fmla="*/ 214 w 266"/>
                  <a:gd name="T21" fmla="*/ 33 h 67"/>
                  <a:gd name="T22" fmla="*/ 208 w 266"/>
                  <a:gd name="T23" fmla="*/ 49 h 67"/>
                  <a:gd name="T24" fmla="*/ 207 w 266"/>
                  <a:gd name="T25" fmla="*/ 50 h 67"/>
                  <a:gd name="T26" fmla="*/ 206 w 266"/>
                  <a:gd name="T27" fmla="*/ 53 h 67"/>
                  <a:gd name="T28" fmla="*/ 199 w 266"/>
                  <a:gd name="T29" fmla="*/ 61 h 67"/>
                  <a:gd name="T30" fmla="*/ 196 w 266"/>
                  <a:gd name="T31" fmla="*/ 61 h 67"/>
                  <a:gd name="T32" fmla="*/ 193 w 266"/>
                  <a:gd name="T33" fmla="*/ 62 h 67"/>
                  <a:gd name="T34" fmla="*/ 192 w 266"/>
                  <a:gd name="T35" fmla="*/ 62 h 67"/>
                  <a:gd name="T36" fmla="*/ 189 w 266"/>
                  <a:gd name="T37" fmla="*/ 67 h 67"/>
                  <a:gd name="T38" fmla="*/ 188 w 266"/>
                  <a:gd name="T39" fmla="*/ 67 h 67"/>
                  <a:gd name="T40" fmla="*/ 174 w 266"/>
                  <a:gd name="T41" fmla="*/ 64 h 67"/>
                  <a:gd name="T42" fmla="*/ 165 w 266"/>
                  <a:gd name="T43" fmla="*/ 60 h 67"/>
                  <a:gd name="T44" fmla="*/ 161 w 266"/>
                  <a:gd name="T45" fmla="*/ 57 h 67"/>
                  <a:gd name="T46" fmla="*/ 150 w 266"/>
                  <a:gd name="T47" fmla="*/ 50 h 67"/>
                  <a:gd name="T48" fmla="*/ 148 w 266"/>
                  <a:gd name="T49" fmla="*/ 50 h 67"/>
                  <a:gd name="T50" fmla="*/ 148 w 266"/>
                  <a:gd name="T51" fmla="*/ 49 h 67"/>
                  <a:gd name="T52" fmla="*/ 147 w 266"/>
                  <a:gd name="T53" fmla="*/ 47 h 67"/>
                  <a:gd name="T54" fmla="*/ 144 w 266"/>
                  <a:gd name="T55" fmla="*/ 47 h 67"/>
                  <a:gd name="T56" fmla="*/ 137 w 266"/>
                  <a:gd name="T57" fmla="*/ 52 h 67"/>
                  <a:gd name="T58" fmla="*/ 121 w 266"/>
                  <a:gd name="T59" fmla="*/ 45 h 67"/>
                  <a:gd name="T60" fmla="*/ 116 w 266"/>
                  <a:gd name="T61" fmla="*/ 40 h 67"/>
                  <a:gd name="T62" fmla="*/ 112 w 266"/>
                  <a:gd name="T63" fmla="*/ 39 h 67"/>
                  <a:gd name="T64" fmla="*/ 108 w 266"/>
                  <a:gd name="T65" fmla="*/ 36 h 67"/>
                  <a:gd name="T66" fmla="*/ 73 w 266"/>
                  <a:gd name="T67" fmla="*/ 25 h 67"/>
                  <a:gd name="T68" fmla="*/ 71 w 266"/>
                  <a:gd name="T69" fmla="*/ 25 h 67"/>
                  <a:gd name="T70" fmla="*/ 70 w 266"/>
                  <a:gd name="T71" fmla="*/ 23 h 67"/>
                  <a:gd name="T72" fmla="*/ 55 w 266"/>
                  <a:gd name="T73" fmla="*/ 23 h 67"/>
                  <a:gd name="T74" fmla="*/ 51 w 266"/>
                  <a:gd name="T75" fmla="*/ 25 h 67"/>
                  <a:gd name="T76" fmla="*/ 38 w 266"/>
                  <a:gd name="T77" fmla="*/ 25 h 67"/>
                  <a:gd name="T78" fmla="*/ 30 w 266"/>
                  <a:gd name="T79" fmla="*/ 26 h 67"/>
                  <a:gd name="T80" fmla="*/ 30 w 266"/>
                  <a:gd name="T81" fmla="*/ 25 h 67"/>
                  <a:gd name="T82" fmla="*/ 23 w 266"/>
                  <a:gd name="T83" fmla="*/ 21 h 67"/>
                  <a:gd name="T84" fmla="*/ 21 w 266"/>
                  <a:gd name="T85" fmla="*/ 15 h 67"/>
                  <a:gd name="T86" fmla="*/ 21 w 266"/>
                  <a:gd name="T87" fmla="*/ 14 h 67"/>
                  <a:gd name="T88" fmla="*/ 19 w 266"/>
                  <a:gd name="T89" fmla="*/ 11 h 67"/>
                  <a:gd name="T90" fmla="*/ 17 w 266"/>
                  <a:gd name="T91" fmla="*/ 11 h 67"/>
                  <a:gd name="T92" fmla="*/ 14 w 266"/>
                  <a:gd name="T93" fmla="*/ 9 h 67"/>
                  <a:gd name="T94" fmla="*/ 10 w 266"/>
                  <a:gd name="T95" fmla="*/ 9 h 67"/>
                  <a:gd name="T96" fmla="*/ 7 w 266"/>
                  <a:gd name="T97" fmla="*/ 11 h 67"/>
                  <a:gd name="T98" fmla="*/ 2 w 266"/>
                  <a:gd name="T99" fmla="*/ 12 h 67"/>
                  <a:gd name="T100" fmla="*/ 0 w 266"/>
                  <a:gd name="T101" fmla="*/ 15 h 67"/>
                  <a:gd name="T102" fmla="*/ 0 w 266"/>
                  <a:gd name="T103" fmla="*/ 19 h 67"/>
                  <a:gd name="T104" fmla="*/ 2 w 266"/>
                  <a:gd name="T105" fmla="*/ 21 h 67"/>
                  <a:gd name="T106" fmla="*/ 2 w 266"/>
                  <a:gd name="T107" fmla="*/ 25 h 67"/>
                  <a:gd name="T108" fmla="*/ 3 w 266"/>
                  <a:gd name="T109" fmla="*/ 30 h 67"/>
                  <a:gd name="T110" fmla="*/ 3 w 266"/>
                  <a:gd name="T111" fmla="*/ 3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66" h="67">
                    <a:moveTo>
                      <a:pt x="266" y="0"/>
                    </a:moveTo>
                    <a:lnTo>
                      <a:pt x="262" y="0"/>
                    </a:lnTo>
                    <a:lnTo>
                      <a:pt x="251" y="4"/>
                    </a:lnTo>
                    <a:lnTo>
                      <a:pt x="235" y="0"/>
                    </a:lnTo>
                    <a:lnTo>
                      <a:pt x="227" y="0"/>
                    </a:lnTo>
                    <a:lnTo>
                      <a:pt x="222" y="1"/>
                    </a:lnTo>
                    <a:lnTo>
                      <a:pt x="218" y="5"/>
                    </a:lnTo>
                    <a:lnTo>
                      <a:pt x="217" y="8"/>
                    </a:lnTo>
                    <a:lnTo>
                      <a:pt x="217" y="11"/>
                    </a:lnTo>
                    <a:lnTo>
                      <a:pt x="215" y="26"/>
                    </a:lnTo>
                    <a:lnTo>
                      <a:pt x="214" y="33"/>
                    </a:lnTo>
                    <a:lnTo>
                      <a:pt x="208" y="49"/>
                    </a:lnTo>
                    <a:lnTo>
                      <a:pt x="207" y="50"/>
                    </a:lnTo>
                    <a:lnTo>
                      <a:pt x="206" y="53"/>
                    </a:lnTo>
                    <a:lnTo>
                      <a:pt x="199" y="61"/>
                    </a:lnTo>
                    <a:lnTo>
                      <a:pt x="196" y="61"/>
                    </a:lnTo>
                    <a:lnTo>
                      <a:pt x="193" y="62"/>
                    </a:lnTo>
                    <a:lnTo>
                      <a:pt x="192" y="62"/>
                    </a:lnTo>
                    <a:lnTo>
                      <a:pt x="189" y="67"/>
                    </a:lnTo>
                    <a:lnTo>
                      <a:pt x="188" y="67"/>
                    </a:lnTo>
                    <a:lnTo>
                      <a:pt x="174" y="64"/>
                    </a:lnTo>
                    <a:lnTo>
                      <a:pt x="165" y="60"/>
                    </a:lnTo>
                    <a:lnTo>
                      <a:pt x="161" y="57"/>
                    </a:lnTo>
                    <a:lnTo>
                      <a:pt x="150" y="50"/>
                    </a:lnTo>
                    <a:lnTo>
                      <a:pt x="148" y="50"/>
                    </a:lnTo>
                    <a:lnTo>
                      <a:pt x="148" y="49"/>
                    </a:lnTo>
                    <a:lnTo>
                      <a:pt x="147" y="47"/>
                    </a:lnTo>
                    <a:lnTo>
                      <a:pt x="144" y="47"/>
                    </a:lnTo>
                    <a:lnTo>
                      <a:pt x="137" y="52"/>
                    </a:lnTo>
                    <a:lnTo>
                      <a:pt x="121" y="45"/>
                    </a:lnTo>
                    <a:lnTo>
                      <a:pt x="116" y="40"/>
                    </a:lnTo>
                    <a:lnTo>
                      <a:pt x="112" y="39"/>
                    </a:lnTo>
                    <a:lnTo>
                      <a:pt x="108" y="36"/>
                    </a:lnTo>
                    <a:lnTo>
                      <a:pt x="73" y="25"/>
                    </a:lnTo>
                    <a:lnTo>
                      <a:pt x="71" y="25"/>
                    </a:lnTo>
                    <a:lnTo>
                      <a:pt x="70" y="23"/>
                    </a:lnTo>
                    <a:lnTo>
                      <a:pt x="55" y="23"/>
                    </a:lnTo>
                    <a:lnTo>
                      <a:pt x="51" y="25"/>
                    </a:lnTo>
                    <a:lnTo>
                      <a:pt x="38" y="25"/>
                    </a:lnTo>
                    <a:lnTo>
                      <a:pt x="30" y="26"/>
                    </a:lnTo>
                    <a:lnTo>
                      <a:pt x="30" y="25"/>
                    </a:lnTo>
                    <a:lnTo>
                      <a:pt x="23" y="21"/>
                    </a:lnTo>
                    <a:lnTo>
                      <a:pt x="21" y="15"/>
                    </a:lnTo>
                    <a:lnTo>
                      <a:pt x="21" y="14"/>
                    </a:lnTo>
                    <a:lnTo>
                      <a:pt x="19" y="11"/>
                    </a:lnTo>
                    <a:lnTo>
                      <a:pt x="17" y="11"/>
                    </a:lnTo>
                    <a:lnTo>
                      <a:pt x="14" y="9"/>
                    </a:lnTo>
                    <a:lnTo>
                      <a:pt x="10" y="9"/>
                    </a:lnTo>
                    <a:lnTo>
                      <a:pt x="7" y="11"/>
                    </a:lnTo>
                    <a:lnTo>
                      <a:pt x="2" y="12"/>
                    </a:lnTo>
                    <a:lnTo>
                      <a:pt x="0" y="15"/>
                    </a:lnTo>
                    <a:lnTo>
                      <a:pt x="0" y="19"/>
                    </a:lnTo>
                    <a:lnTo>
                      <a:pt x="2" y="21"/>
                    </a:lnTo>
                    <a:lnTo>
                      <a:pt x="2" y="25"/>
                    </a:lnTo>
                    <a:lnTo>
                      <a:pt x="3" y="30"/>
                    </a:lnTo>
                    <a:lnTo>
                      <a:pt x="3" y="3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34" name="Freeform 5287">
                <a:extLst>
                  <a:ext uri="{FF2B5EF4-FFF2-40B4-BE49-F238E27FC236}">
                    <a16:creationId xmlns:a16="http://schemas.microsoft.com/office/drawing/2014/main" id="{0900FDB0-9B90-2910-614D-2055AFCAA0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8" y="2971"/>
                <a:ext cx="89" cy="125"/>
              </a:xfrm>
              <a:custGeom>
                <a:avLst/>
                <a:gdLst>
                  <a:gd name="T0" fmla="*/ 261 w 354"/>
                  <a:gd name="T1" fmla="*/ 493 h 502"/>
                  <a:gd name="T2" fmla="*/ 263 w 354"/>
                  <a:gd name="T3" fmla="*/ 478 h 502"/>
                  <a:gd name="T4" fmla="*/ 263 w 354"/>
                  <a:gd name="T5" fmla="*/ 475 h 502"/>
                  <a:gd name="T6" fmla="*/ 282 w 354"/>
                  <a:gd name="T7" fmla="*/ 458 h 502"/>
                  <a:gd name="T8" fmla="*/ 294 w 354"/>
                  <a:gd name="T9" fmla="*/ 437 h 502"/>
                  <a:gd name="T10" fmla="*/ 340 w 354"/>
                  <a:gd name="T11" fmla="*/ 418 h 502"/>
                  <a:gd name="T12" fmla="*/ 338 w 354"/>
                  <a:gd name="T13" fmla="*/ 406 h 502"/>
                  <a:gd name="T14" fmla="*/ 345 w 354"/>
                  <a:gd name="T15" fmla="*/ 398 h 502"/>
                  <a:gd name="T16" fmla="*/ 354 w 354"/>
                  <a:gd name="T17" fmla="*/ 387 h 502"/>
                  <a:gd name="T18" fmla="*/ 338 w 354"/>
                  <a:gd name="T19" fmla="*/ 371 h 502"/>
                  <a:gd name="T20" fmla="*/ 306 w 354"/>
                  <a:gd name="T21" fmla="*/ 387 h 502"/>
                  <a:gd name="T22" fmla="*/ 301 w 354"/>
                  <a:gd name="T23" fmla="*/ 387 h 502"/>
                  <a:gd name="T24" fmla="*/ 284 w 354"/>
                  <a:gd name="T25" fmla="*/ 363 h 502"/>
                  <a:gd name="T26" fmla="*/ 282 w 354"/>
                  <a:gd name="T27" fmla="*/ 349 h 502"/>
                  <a:gd name="T28" fmla="*/ 273 w 354"/>
                  <a:gd name="T29" fmla="*/ 366 h 502"/>
                  <a:gd name="T30" fmla="*/ 264 w 354"/>
                  <a:gd name="T31" fmla="*/ 384 h 502"/>
                  <a:gd name="T32" fmla="*/ 228 w 354"/>
                  <a:gd name="T33" fmla="*/ 382 h 502"/>
                  <a:gd name="T34" fmla="*/ 204 w 354"/>
                  <a:gd name="T35" fmla="*/ 395 h 502"/>
                  <a:gd name="T36" fmla="*/ 174 w 354"/>
                  <a:gd name="T37" fmla="*/ 350 h 502"/>
                  <a:gd name="T38" fmla="*/ 172 w 354"/>
                  <a:gd name="T39" fmla="*/ 338 h 502"/>
                  <a:gd name="T40" fmla="*/ 186 w 354"/>
                  <a:gd name="T41" fmla="*/ 331 h 502"/>
                  <a:gd name="T42" fmla="*/ 197 w 354"/>
                  <a:gd name="T43" fmla="*/ 329 h 502"/>
                  <a:gd name="T44" fmla="*/ 222 w 354"/>
                  <a:gd name="T45" fmla="*/ 274 h 502"/>
                  <a:gd name="T46" fmla="*/ 201 w 354"/>
                  <a:gd name="T47" fmla="*/ 272 h 502"/>
                  <a:gd name="T48" fmla="*/ 176 w 354"/>
                  <a:gd name="T49" fmla="*/ 278 h 502"/>
                  <a:gd name="T50" fmla="*/ 161 w 354"/>
                  <a:gd name="T51" fmla="*/ 276 h 502"/>
                  <a:gd name="T52" fmla="*/ 158 w 354"/>
                  <a:gd name="T53" fmla="*/ 272 h 502"/>
                  <a:gd name="T54" fmla="*/ 161 w 354"/>
                  <a:gd name="T55" fmla="*/ 257 h 502"/>
                  <a:gd name="T56" fmla="*/ 134 w 354"/>
                  <a:gd name="T57" fmla="*/ 250 h 502"/>
                  <a:gd name="T58" fmla="*/ 108 w 354"/>
                  <a:gd name="T59" fmla="*/ 261 h 502"/>
                  <a:gd name="T60" fmla="*/ 100 w 354"/>
                  <a:gd name="T61" fmla="*/ 269 h 502"/>
                  <a:gd name="T62" fmla="*/ 87 w 354"/>
                  <a:gd name="T63" fmla="*/ 247 h 502"/>
                  <a:gd name="T64" fmla="*/ 67 w 354"/>
                  <a:gd name="T65" fmla="*/ 243 h 502"/>
                  <a:gd name="T66" fmla="*/ 60 w 354"/>
                  <a:gd name="T67" fmla="*/ 216 h 502"/>
                  <a:gd name="T68" fmla="*/ 38 w 354"/>
                  <a:gd name="T69" fmla="*/ 215 h 502"/>
                  <a:gd name="T70" fmla="*/ 30 w 354"/>
                  <a:gd name="T71" fmla="*/ 216 h 502"/>
                  <a:gd name="T72" fmla="*/ 23 w 354"/>
                  <a:gd name="T73" fmla="*/ 214 h 502"/>
                  <a:gd name="T74" fmla="*/ 33 w 354"/>
                  <a:gd name="T75" fmla="*/ 191 h 502"/>
                  <a:gd name="T76" fmla="*/ 21 w 354"/>
                  <a:gd name="T77" fmla="*/ 142 h 502"/>
                  <a:gd name="T78" fmla="*/ 0 w 354"/>
                  <a:gd name="T79" fmla="*/ 116 h 502"/>
                  <a:gd name="T80" fmla="*/ 20 w 354"/>
                  <a:gd name="T81" fmla="*/ 100 h 502"/>
                  <a:gd name="T82" fmla="*/ 34 w 354"/>
                  <a:gd name="T83" fmla="*/ 102 h 502"/>
                  <a:gd name="T84" fmla="*/ 52 w 354"/>
                  <a:gd name="T85" fmla="*/ 109 h 502"/>
                  <a:gd name="T86" fmla="*/ 70 w 354"/>
                  <a:gd name="T87" fmla="*/ 121 h 502"/>
                  <a:gd name="T88" fmla="*/ 83 w 354"/>
                  <a:gd name="T89" fmla="*/ 111 h 502"/>
                  <a:gd name="T90" fmla="*/ 87 w 354"/>
                  <a:gd name="T91" fmla="*/ 106 h 502"/>
                  <a:gd name="T92" fmla="*/ 95 w 354"/>
                  <a:gd name="T93" fmla="*/ 106 h 502"/>
                  <a:gd name="T94" fmla="*/ 101 w 354"/>
                  <a:gd name="T95" fmla="*/ 88 h 502"/>
                  <a:gd name="T96" fmla="*/ 73 w 354"/>
                  <a:gd name="T97" fmla="*/ 80 h 502"/>
                  <a:gd name="T98" fmla="*/ 57 w 354"/>
                  <a:gd name="T99" fmla="*/ 71 h 502"/>
                  <a:gd name="T100" fmla="*/ 57 w 354"/>
                  <a:gd name="T101" fmla="*/ 65 h 502"/>
                  <a:gd name="T102" fmla="*/ 50 w 354"/>
                  <a:gd name="T103" fmla="*/ 36 h 502"/>
                  <a:gd name="T104" fmla="*/ 55 w 354"/>
                  <a:gd name="T105" fmla="*/ 32 h 502"/>
                  <a:gd name="T106" fmla="*/ 50 w 354"/>
                  <a:gd name="T107" fmla="*/ 4 h 5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54" h="502">
                    <a:moveTo>
                      <a:pt x="267" y="502"/>
                    </a:moveTo>
                    <a:lnTo>
                      <a:pt x="263" y="497"/>
                    </a:lnTo>
                    <a:lnTo>
                      <a:pt x="261" y="493"/>
                    </a:lnTo>
                    <a:lnTo>
                      <a:pt x="260" y="492"/>
                    </a:lnTo>
                    <a:lnTo>
                      <a:pt x="260" y="480"/>
                    </a:lnTo>
                    <a:lnTo>
                      <a:pt x="263" y="478"/>
                    </a:lnTo>
                    <a:lnTo>
                      <a:pt x="263" y="476"/>
                    </a:lnTo>
                    <a:lnTo>
                      <a:pt x="261" y="475"/>
                    </a:lnTo>
                    <a:lnTo>
                      <a:pt x="263" y="475"/>
                    </a:lnTo>
                    <a:lnTo>
                      <a:pt x="268" y="469"/>
                    </a:lnTo>
                    <a:lnTo>
                      <a:pt x="275" y="465"/>
                    </a:lnTo>
                    <a:lnTo>
                      <a:pt x="282" y="458"/>
                    </a:lnTo>
                    <a:lnTo>
                      <a:pt x="285" y="447"/>
                    </a:lnTo>
                    <a:lnTo>
                      <a:pt x="292" y="437"/>
                    </a:lnTo>
                    <a:lnTo>
                      <a:pt x="294" y="437"/>
                    </a:lnTo>
                    <a:lnTo>
                      <a:pt x="337" y="425"/>
                    </a:lnTo>
                    <a:lnTo>
                      <a:pt x="338" y="425"/>
                    </a:lnTo>
                    <a:lnTo>
                      <a:pt x="340" y="418"/>
                    </a:lnTo>
                    <a:lnTo>
                      <a:pt x="340" y="416"/>
                    </a:lnTo>
                    <a:lnTo>
                      <a:pt x="338" y="412"/>
                    </a:lnTo>
                    <a:lnTo>
                      <a:pt x="338" y="406"/>
                    </a:lnTo>
                    <a:lnTo>
                      <a:pt x="340" y="405"/>
                    </a:lnTo>
                    <a:lnTo>
                      <a:pt x="340" y="403"/>
                    </a:lnTo>
                    <a:lnTo>
                      <a:pt x="345" y="398"/>
                    </a:lnTo>
                    <a:lnTo>
                      <a:pt x="351" y="394"/>
                    </a:lnTo>
                    <a:lnTo>
                      <a:pt x="354" y="391"/>
                    </a:lnTo>
                    <a:lnTo>
                      <a:pt x="354" y="387"/>
                    </a:lnTo>
                    <a:lnTo>
                      <a:pt x="340" y="373"/>
                    </a:lnTo>
                    <a:lnTo>
                      <a:pt x="340" y="371"/>
                    </a:lnTo>
                    <a:lnTo>
                      <a:pt x="338" y="371"/>
                    </a:lnTo>
                    <a:lnTo>
                      <a:pt x="321" y="378"/>
                    </a:lnTo>
                    <a:lnTo>
                      <a:pt x="308" y="385"/>
                    </a:lnTo>
                    <a:lnTo>
                      <a:pt x="306" y="387"/>
                    </a:lnTo>
                    <a:lnTo>
                      <a:pt x="304" y="388"/>
                    </a:lnTo>
                    <a:lnTo>
                      <a:pt x="302" y="388"/>
                    </a:lnTo>
                    <a:lnTo>
                      <a:pt x="301" y="387"/>
                    </a:lnTo>
                    <a:lnTo>
                      <a:pt x="301" y="384"/>
                    </a:lnTo>
                    <a:lnTo>
                      <a:pt x="297" y="377"/>
                    </a:lnTo>
                    <a:lnTo>
                      <a:pt x="284" y="363"/>
                    </a:lnTo>
                    <a:lnTo>
                      <a:pt x="284" y="359"/>
                    </a:lnTo>
                    <a:lnTo>
                      <a:pt x="282" y="358"/>
                    </a:lnTo>
                    <a:lnTo>
                      <a:pt x="282" y="349"/>
                    </a:lnTo>
                    <a:lnTo>
                      <a:pt x="278" y="352"/>
                    </a:lnTo>
                    <a:lnTo>
                      <a:pt x="273" y="358"/>
                    </a:lnTo>
                    <a:lnTo>
                      <a:pt x="273" y="366"/>
                    </a:lnTo>
                    <a:lnTo>
                      <a:pt x="268" y="382"/>
                    </a:lnTo>
                    <a:lnTo>
                      <a:pt x="267" y="382"/>
                    </a:lnTo>
                    <a:lnTo>
                      <a:pt x="264" y="384"/>
                    </a:lnTo>
                    <a:lnTo>
                      <a:pt x="260" y="385"/>
                    </a:lnTo>
                    <a:lnTo>
                      <a:pt x="241" y="385"/>
                    </a:lnTo>
                    <a:lnTo>
                      <a:pt x="228" y="382"/>
                    </a:lnTo>
                    <a:lnTo>
                      <a:pt x="227" y="382"/>
                    </a:lnTo>
                    <a:lnTo>
                      <a:pt x="218" y="381"/>
                    </a:lnTo>
                    <a:lnTo>
                      <a:pt x="204" y="395"/>
                    </a:lnTo>
                    <a:lnTo>
                      <a:pt x="204" y="396"/>
                    </a:lnTo>
                    <a:lnTo>
                      <a:pt x="187" y="375"/>
                    </a:lnTo>
                    <a:lnTo>
                      <a:pt x="174" y="350"/>
                    </a:lnTo>
                    <a:lnTo>
                      <a:pt x="171" y="342"/>
                    </a:lnTo>
                    <a:lnTo>
                      <a:pt x="171" y="341"/>
                    </a:lnTo>
                    <a:lnTo>
                      <a:pt x="172" y="338"/>
                    </a:lnTo>
                    <a:lnTo>
                      <a:pt x="174" y="338"/>
                    </a:lnTo>
                    <a:lnTo>
                      <a:pt x="180" y="334"/>
                    </a:lnTo>
                    <a:lnTo>
                      <a:pt x="186" y="331"/>
                    </a:lnTo>
                    <a:lnTo>
                      <a:pt x="189" y="331"/>
                    </a:lnTo>
                    <a:lnTo>
                      <a:pt x="192" y="329"/>
                    </a:lnTo>
                    <a:lnTo>
                      <a:pt x="197" y="329"/>
                    </a:lnTo>
                    <a:lnTo>
                      <a:pt x="197" y="328"/>
                    </a:lnTo>
                    <a:lnTo>
                      <a:pt x="208" y="288"/>
                    </a:lnTo>
                    <a:lnTo>
                      <a:pt x="222" y="274"/>
                    </a:lnTo>
                    <a:lnTo>
                      <a:pt x="221" y="274"/>
                    </a:lnTo>
                    <a:lnTo>
                      <a:pt x="206" y="271"/>
                    </a:lnTo>
                    <a:lnTo>
                      <a:pt x="201" y="272"/>
                    </a:lnTo>
                    <a:lnTo>
                      <a:pt x="194" y="272"/>
                    </a:lnTo>
                    <a:lnTo>
                      <a:pt x="182" y="275"/>
                    </a:lnTo>
                    <a:lnTo>
                      <a:pt x="176" y="278"/>
                    </a:lnTo>
                    <a:lnTo>
                      <a:pt x="172" y="279"/>
                    </a:lnTo>
                    <a:lnTo>
                      <a:pt x="162" y="278"/>
                    </a:lnTo>
                    <a:lnTo>
                      <a:pt x="161" y="276"/>
                    </a:lnTo>
                    <a:lnTo>
                      <a:pt x="160" y="276"/>
                    </a:lnTo>
                    <a:lnTo>
                      <a:pt x="158" y="274"/>
                    </a:lnTo>
                    <a:lnTo>
                      <a:pt x="158" y="272"/>
                    </a:lnTo>
                    <a:lnTo>
                      <a:pt x="160" y="269"/>
                    </a:lnTo>
                    <a:lnTo>
                      <a:pt x="160" y="264"/>
                    </a:lnTo>
                    <a:lnTo>
                      <a:pt x="161" y="257"/>
                    </a:lnTo>
                    <a:lnTo>
                      <a:pt x="154" y="257"/>
                    </a:lnTo>
                    <a:lnTo>
                      <a:pt x="141" y="251"/>
                    </a:lnTo>
                    <a:lnTo>
                      <a:pt x="134" y="250"/>
                    </a:lnTo>
                    <a:lnTo>
                      <a:pt x="127" y="250"/>
                    </a:lnTo>
                    <a:lnTo>
                      <a:pt x="117" y="254"/>
                    </a:lnTo>
                    <a:lnTo>
                      <a:pt x="108" y="261"/>
                    </a:lnTo>
                    <a:lnTo>
                      <a:pt x="104" y="267"/>
                    </a:lnTo>
                    <a:lnTo>
                      <a:pt x="101" y="269"/>
                    </a:lnTo>
                    <a:lnTo>
                      <a:pt x="100" y="269"/>
                    </a:lnTo>
                    <a:lnTo>
                      <a:pt x="98" y="265"/>
                    </a:lnTo>
                    <a:lnTo>
                      <a:pt x="95" y="264"/>
                    </a:lnTo>
                    <a:lnTo>
                      <a:pt x="87" y="247"/>
                    </a:lnTo>
                    <a:lnTo>
                      <a:pt x="70" y="244"/>
                    </a:lnTo>
                    <a:lnTo>
                      <a:pt x="69" y="244"/>
                    </a:lnTo>
                    <a:lnTo>
                      <a:pt x="67" y="243"/>
                    </a:lnTo>
                    <a:lnTo>
                      <a:pt x="66" y="240"/>
                    </a:lnTo>
                    <a:lnTo>
                      <a:pt x="66" y="237"/>
                    </a:lnTo>
                    <a:lnTo>
                      <a:pt x="60" y="216"/>
                    </a:lnTo>
                    <a:lnTo>
                      <a:pt x="57" y="214"/>
                    </a:lnTo>
                    <a:lnTo>
                      <a:pt x="40" y="214"/>
                    </a:lnTo>
                    <a:lnTo>
                      <a:pt x="38" y="215"/>
                    </a:lnTo>
                    <a:lnTo>
                      <a:pt x="37" y="215"/>
                    </a:lnTo>
                    <a:lnTo>
                      <a:pt x="35" y="216"/>
                    </a:lnTo>
                    <a:lnTo>
                      <a:pt x="30" y="216"/>
                    </a:lnTo>
                    <a:lnTo>
                      <a:pt x="26" y="215"/>
                    </a:lnTo>
                    <a:lnTo>
                      <a:pt x="24" y="214"/>
                    </a:lnTo>
                    <a:lnTo>
                      <a:pt x="23" y="214"/>
                    </a:lnTo>
                    <a:lnTo>
                      <a:pt x="23" y="207"/>
                    </a:lnTo>
                    <a:lnTo>
                      <a:pt x="24" y="200"/>
                    </a:lnTo>
                    <a:lnTo>
                      <a:pt x="33" y="191"/>
                    </a:lnTo>
                    <a:lnTo>
                      <a:pt x="33" y="174"/>
                    </a:lnTo>
                    <a:lnTo>
                      <a:pt x="24" y="155"/>
                    </a:lnTo>
                    <a:lnTo>
                      <a:pt x="21" y="142"/>
                    </a:lnTo>
                    <a:lnTo>
                      <a:pt x="12" y="131"/>
                    </a:lnTo>
                    <a:lnTo>
                      <a:pt x="6" y="130"/>
                    </a:lnTo>
                    <a:lnTo>
                      <a:pt x="0" y="116"/>
                    </a:lnTo>
                    <a:lnTo>
                      <a:pt x="0" y="114"/>
                    </a:lnTo>
                    <a:lnTo>
                      <a:pt x="17" y="102"/>
                    </a:lnTo>
                    <a:lnTo>
                      <a:pt x="20" y="100"/>
                    </a:lnTo>
                    <a:lnTo>
                      <a:pt x="20" y="99"/>
                    </a:lnTo>
                    <a:lnTo>
                      <a:pt x="27" y="99"/>
                    </a:lnTo>
                    <a:lnTo>
                      <a:pt x="34" y="102"/>
                    </a:lnTo>
                    <a:lnTo>
                      <a:pt x="40" y="103"/>
                    </a:lnTo>
                    <a:lnTo>
                      <a:pt x="41" y="103"/>
                    </a:lnTo>
                    <a:lnTo>
                      <a:pt x="52" y="109"/>
                    </a:lnTo>
                    <a:lnTo>
                      <a:pt x="56" y="110"/>
                    </a:lnTo>
                    <a:lnTo>
                      <a:pt x="67" y="118"/>
                    </a:lnTo>
                    <a:lnTo>
                      <a:pt x="70" y="121"/>
                    </a:lnTo>
                    <a:lnTo>
                      <a:pt x="74" y="121"/>
                    </a:lnTo>
                    <a:lnTo>
                      <a:pt x="80" y="116"/>
                    </a:lnTo>
                    <a:lnTo>
                      <a:pt x="83" y="111"/>
                    </a:lnTo>
                    <a:lnTo>
                      <a:pt x="84" y="110"/>
                    </a:lnTo>
                    <a:lnTo>
                      <a:pt x="84" y="106"/>
                    </a:lnTo>
                    <a:lnTo>
                      <a:pt x="87" y="106"/>
                    </a:lnTo>
                    <a:lnTo>
                      <a:pt x="87" y="104"/>
                    </a:lnTo>
                    <a:lnTo>
                      <a:pt x="90" y="104"/>
                    </a:lnTo>
                    <a:lnTo>
                      <a:pt x="95" y="106"/>
                    </a:lnTo>
                    <a:lnTo>
                      <a:pt x="97" y="106"/>
                    </a:lnTo>
                    <a:lnTo>
                      <a:pt x="101" y="89"/>
                    </a:lnTo>
                    <a:lnTo>
                      <a:pt x="101" y="88"/>
                    </a:lnTo>
                    <a:lnTo>
                      <a:pt x="100" y="87"/>
                    </a:lnTo>
                    <a:lnTo>
                      <a:pt x="97" y="87"/>
                    </a:lnTo>
                    <a:lnTo>
                      <a:pt x="73" y="80"/>
                    </a:lnTo>
                    <a:lnTo>
                      <a:pt x="65" y="74"/>
                    </a:lnTo>
                    <a:lnTo>
                      <a:pt x="62" y="74"/>
                    </a:lnTo>
                    <a:lnTo>
                      <a:pt x="57" y="71"/>
                    </a:lnTo>
                    <a:lnTo>
                      <a:pt x="57" y="70"/>
                    </a:lnTo>
                    <a:lnTo>
                      <a:pt x="59" y="67"/>
                    </a:lnTo>
                    <a:lnTo>
                      <a:pt x="57" y="65"/>
                    </a:lnTo>
                    <a:lnTo>
                      <a:pt x="57" y="56"/>
                    </a:lnTo>
                    <a:lnTo>
                      <a:pt x="50" y="40"/>
                    </a:lnTo>
                    <a:lnTo>
                      <a:pt x="50" y="36"/>
                    </a:lnTo>
                    <a:lnTo>
                      <a:pt x="53" y="33"/>
                    </a:lnTo>
                    <a:lnTo>
                      <a:pt x="53" y="32"/>
                    </a:lnTo>
                    <a:lnTo>
                      <a:pt x="55" y="32"/>
                    </a:lnTo>
                    <a:lnTo>
                      <a:pt x="56" y="22"/>
                    </a:lnTo>
                    <a:lnTo>
                      <a:pt x="55" y="13"/>
                    </a:lnTo>
                    <a:lnTo>
                      <a:pt x="50" y="4"/>
                    </a:lnTo>
                    <a:lnTo>
                      <a:pt x="50" y="0"/>
                    </a:lnTo>
                    <a:lnTo>
                      <a:pt x="49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35" name="Freeform 5288">
                <a:extLst>
                  <a:ext uri="{FF2B5EF4-FFF2-40B4-BE49-F238E27FC236}">
                    <a16:creationId xmlns:a16="http://schemas.microsoft.com/office/drawing/2014/main" id="{C53FF0F4-85AA-FE95-B4E3-629113091E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2" y="2072"/>
                <a:ext cx="100" cy="78"/>
              </a:xfrm>
              <a:custGeom>
                <a:avLst/>
                <a:gdLst>
                  <a:gd name="T0" fmla="*/ 391 w 399"/>
                  <a:gd name="T1" fmla="*/ 297 h 311"/>
                  <a:gd name="T2" fmla="*/ 377 w 399"/>
                  <a:gd name="T3" fmla="*/ 296 h 311"/>
                  <a:gd name="T4" fmla="*/ 360 w 399"/>
                  <a:gd name="T5" fmla="*/ 303 h 311"/>
                  <a:gd name="T6" fmla="*/ 346 w 399"/>
                  <a:gd name="T7" fmla="*/ 304 h 311"/>
                  <a:gd name="T8" fmla="*/ 338 w 399"/>
                  <a:gd name="T9" fmla="*/ 305 h 311"/>
                  <a:gd name="T10" fmla="*/ 335 w 399"/>
                  <a:gd name="T11" fmla="*/ 304 h 311"/>
                  <a:gd name="T12" fmla="*/ 331 w 399"/>
                  <a:gd name="T13" fmla="*/ 300 h 311"/>
                  <a:gd name="T14" fmla="*/ 302 w 399"/>
                  <a:gd name="T15" fmla="*/ 311 h 311"/>
                  <a:gd name="T16" fmla="*/ 286 w 399"/>
                  <a:gd name="T17" fmla="*/ 293 h 311"/>
                  <a:gd name="T18" fmla="*/ 272 w 399"/>
                  <a:gd name="T19" fmla="*/ 290 h 311"/>
                  <a:gd name="T20" fmla="*/ 245 w 399"/>
                  <a:gd name="T21" fmla="*/ 279 h 311"/>
                  <a:gd name="T22" fmla="*/ 248 w 399"/>
                  <a:gd name="T23" fmla="*/ 275 h 311"/>
                  <a:gd name="T24" fmla="*/ 250 w 399"/>
                  <a:gd name="T25" fmla="*/ 261 h 311"/>
                  <a:gd name="T26" fmla="*/ 255 w 399"/>
                  <a:gd name="T27" fmla="*/ 244 h 311"/>
                  <a:gd name="T28" fmla="*/ 251 w 399"/>
                  <a:gd name="T29" fmla="*/ 230 h 311"/>
                  <a:gd name="T30" fmla="*/ 255 w 399"/>
                  <a:gd name="T31" fmla="*/ 227 h 311"/>
                  <a:gd name="T32" fmla="*/ 254 w 399"/>
                  <a:gd name="T33" fmla="*/ 216 h 311"/>
                  <a:gd name="T34" fmla="*/ 248 w 399"/>
                  <a:gd name="T35" fmla="*/ 212 h 311"/>
                  <a:gd name="T36" fmla="*/ 237 w 399"/>
                  <a:gd name="T37" fmla="*/ 191 h 311"/>
                  <a:gd name="T38" fmla="*/ 244 w 399"/>
                  <a:gd name="T39" fmla="*/ 185 h 311"/>
                  <a:gd name="T40" fmla="*/ 247 w 399"/>
                  <a:gd name="T41" fmla="*/ 160 h 311"/>
                  <a:gd name="T42" fmla="*/ 250 w 399"/>
                  <a:gd name="T43" fmla="*/ 156 h 311"/>
                  <a:gd name="T44" fmla="*/ 259 w 399"/>
                  <a:gd name="T45" fmla="*/ 155 h 311"/>
                  <a:gd name="T46" fmla="*/ 240 w 399"/>
                  <a:gd name="T47" fmla="*/ 147 h 311"/>
                  <a:gd name="T48" fmla="*/ 198 w 399"/>
                  <a:gd name="T49" fmla="*/ 130 h 311"/>
                  <a:gd name="T50" fmla="*/ 194 w 399"/>
                  <a:gd name="T51" fmla="*/ 132 h 311"/>
                  <a:gd name="T52" fmla="*/ 192 w 399"/>
                  <a:gd name="T53" fmla="*/ 135 h 311"/>
                  <a:gd name="T54" fmla="*/ 188 w 399"/>
                  <a:gd name="T55" fmla="*/ 145 h 311"/>
                  <a:gd name="T56" fmla="*/ 183 w 399"/>
                  <a:gd name="T57" fmla="*/ 144 h 311"/>
                  <a:gd name="T58" fmla="*/ 176 w 399"/>
                  <a:gd name="T59" fmla="*/ 140 h 311"/>
                  <a:gd name="T60" fmla="*/ 162 w 399"/>
                  <a:gd name="T61" fmla="*/ 132 h 311"/>
                  <a:gd name="T62" fmla="*/ 163 w 399"/>
                  <a:gd name="T63" fmla="*/ 125 h 311"/>
                  <a:gd name="T64" fmla="*/ 162 w 399"/>
                  <a:gd name="T65" fmla="*/ 111 h 311"/>
                  <a:gd name="T66" fmla="*/ 127 w 399"/>
                  <a:gd name="T67" fmla="*/ 90 h 311"/>
                  <a:gd name="T68" fmla="*/ 107 w 399"/>
                  <a:gd name="T69" fmla="*/ 64 h 311"/>
                  <a:gd name="T70" fmla="*/ 99 w 399"/>
                  <a:gd name="T71" fmla="*/ 58 h 311"/>
                  <a:gd name="T72" fmla="*/ 72 w 399"/>
                  <a:gd name="T73" fmla="*/ 36 h 311"/>
                  <a:gd name="T74" fmla="*/ 56 w 399"/>
                  <a:gd name="T75" fmla="*/ 18 h 311"/>
                  <a:gd name="T76" fmla="*/ 47 w 399"/>
                  <a:gd name="T77" fmla="*/ 0 h 311"/>
                  <a:gd name="T78" fmla="*/ 43 w 399"/>
                  <a:gd name="T79" fmla="*/ 3 h 311"/>
                  <a:gd name="T80" fmla="*/ 18 w 399"/>
                  <a:gd name="T81" fmla="*/ 25 h 311"/>
                  <a:gd name="T82" fmla="*/ 10 w 399"/>
                  <a:gd name="T83" fmla="*/ 18 h 311"/>
                  <a:gd name="T84" fmla="*/ 0 w 399"/>
                  <a:gd name="T85" fmla="*/ 15 h 3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399" h="311">
                    <a:moveTo>
                      <a:pt x="399" y="301"/>
                    </a:moveTo>
                    <a:lnTo>
                      <a:pt x="391" y="297"/>
                    </a:lnTo>
                    <a:lnTo>
                      <a:pt x="384" y="296"/>
                    </a:lnTo>
                    <a:lnTo>
                      <a:pt x="377" y="296"/>
                    </a:lnTo>
                    <a:lnTo>
                      <a:pt x="372" y="298"/>
                    </a:lnTo>
                    <a:lnTo>
                      <a:pt x="360" y="303"/>
                    </a:lnTo>
                    <a:lnTo>
                      <a:pt x="359" y="303"/>
                    </a:lnTo>
                    <a:lnTo>
                      <a:pt x="346" y="304"/>
                    </a:lnTo>
                    <a:lnTo>
                      <a:pt x="343" y="304"/>
                    </a:lnTo>
                    <a:lnTo>
                      <a:pt x="338" y="305"/>
                    </a:lnTo>
                    <a:lnTo>
                      <a:pt x="336" y="305"/>
                    </a:lnTo>
                    <a:lnTo>
                      <a:pt x="335" y="304"/>
                    </a:lnTo>
                    <a:lnTo>
                      <a:pt x="335" y="303"/>
                    </a:lnTo>
                    <a:lnTo>
                      <a:pt x="331" y="300"/>
                    </a:lnTo>
                    <a:lnTo>
                      <a:pt x="325" y="298"/>
                    </a:lnTo>
                    <a:lnTo>
                      <a:pt x="302" y="311"/>
                    </a:lnTo>
                    <a:lnTo>
                      <a:pt x="292" y="298"/>
                    </a:lnTo>
                    <a:lnTo>
                      <a:pt x="286" y="293"/>
                    </a:lnTo>
                    <a:lnTo>
                      <a:pt x="281" y="289"/>
                    </a:lnTo>
                    <a:lnTo>
                      <a:pt x="272" y="290"/>
                    </a:lnTo>
                    <a:lnTo>
                      <a:pt x="264" y="289"/>
                    </a:lnTo>
                    <a:lnTo>
                      <a:pt x="245" y="279"/>
                    </a:lnTo>
                    <a:lnTo>
                      <a:pt x="247" y="279"/>
                    </a:lnTo>
                    <a:lnTo>
                      <a:pt x="248" y="275"/>
                    </a:lnTo>
                    <a:lnTo>
                      <a:pt x="248" y="271"/>
                    </a:lnTo>
                    <a:lnTo>
                      <a:pt x="250" y="261"/>
                    </a:lnTo>
                    <a:lnTo>
                      <a:pt x="250" y="258"/>
                    </a:lnTo>
                    <a:lnTo>
                      <a:pt x="255" y="244"/>
                    </a:lnTo>
                    <a:lnTo>
                      <a:pt x="251" y="233"/>
                    </a:lnTo>
                    <a:lnTo>
                      <a:pt x="251" y="230"/>
                    </a:lnTo>
                    <a:lnTo>
                      <a:pt x="254" y="229"/>
                    </a:lnTo>
                    <a:lnTo>
                      <a:pt x="255" y="227"/>
                    </a:lnTo>
                    <a:lnTo>
                      <a:pt x="255" y="226"/>
                    </a:lnTo>
                    <a:lnTo>
                      <a:pt x="254" y="216"/>
                    </a:lnTo>
                    <a:lnTo>
                      <a:pt x="252" y="216"/>
                    </a:lnTo>
                    <a:lnTo>
                      <a:pt x="248" y="212"/>
                    </a:lnTo>
                    <a:lnTo>
                      <a:pt x="245" y="208"/>
                    </a:lnTo>
                    <a:lnTo>
                      <a:pt x="237" y="191"/>
                    </a:lnTo>
                    <a:lnTo>
                      <a:pt x="243" y="188"/>
                    </a:lnTo>
                    <a:lnTo>
                      <a:pt x="244" y="185"/>
                    </a:lnTo>
                    <a:lnTo>
                      <a:pt x="247" y="173"/>
                    </a:lnTo>
                    <a:lnTo>
                      <a:pt x="247" y="160"/>
                    </a:lnTo>
                    <a:lnTo>
                      <a:pt x="248" y="159"/>
                    </a:lnTo>
                    <a:lnTo>
                      <a:pt x="250" y="156"/>
                    </a:lnTo>
                    <a:lnTo>
                      <a:pt x="259" y="156"/>
                    </a:lnTo>
                    <a:lnTo>
                      <a:pt x="259" y="155"/>
                    </a:lnTo>
                    <a:lnTo>
                      <a:pt x="251" y="145"/>
                    </a:lnTo>
                    <a:lnTo>
                      <a:pt x="240" y="147"/>
                    </a:lnTo>
                    <a:lnTo>
                      <a:pt x="201" y="130"/>
                    </a:lnTo>
                    <a:lnTo>
                      <a:pt x="198" y="130"/>
                    </a:lnTo>
                    <a:lnTo>
                      <a:pt x="198" y="131"/>
                    </a:lnTo>
                    <a:lnTo>
                      <a:pt x="194" y="132"/>
                    </a:lnTo>
                    <a:lnTo>
                      <a:pt x="191" y="134"/>
                    </a:lnTo>
                    <a:lnTo>
                      <a:pt x="192" y="135"/>
                    </a:lnTo>
                    <a:lnTo>
                      <a:pt x="190" y="144"/>
                    </a:lnTo>
                    <a:lnTo>
                      <a:pt x="188" y="145"/>
                    </a:lnTo>
                    <a:lnTo>
                      <a:pt x="184" y="145"/>
                    </a:lnTo>
                    <a:lnTo>
                      <a:pt x="183" y="144"/>
                    </a:lnTo>
                    <a:lnTo>
                      <a:pt x="178" y="141"/>
                    </a:lnTo>
                    <a:lnTo>
                      <a:pt x="176" y="140"/>
                    </a:lnTo>
                    <a:lnTo>
                      <a:pt x="170" y="135"/>
                    </a:lnTo>
                    <a:lnTo>
                      <a:pt x="162" y="132"/>
                    </a:lnTo>
                    <a:lnTo>
                      <a:pt x="162" y="131"/>
                    </a:lnTo>
                    <a:lnTo>
                      <a:pt x="163" y="125"/>
                    </a:lnTo>
                    <a:lnTo>
                      <a:pt x="163" y="118"/>
                    </a:lnTo>
                    <a:lnTo>
                      <a:pt x="162" y="111"/>
                    </a:lnTo>
                    <a:lnTo>
                      <a:pt x="155" y="104"/>
                    </a:lnTo>
                    <a:lnTo>
                      <a:pt x="127" y="90"/>
                    </a:lnTo>
                    <a:lnTo>
                      <a:pt x="127" y="89"/>
                    </a:lnTo>
                    <a:lnTo>
                      <a:pt x="107" y="64"/>
                    </a:lnTo>
                    <a:lnTo>
                      <a:pt x="103" y="61"/>
                    </a:lnTo>
                    <a:lnTo>
                      <a:pt x="99" y="58"/>
                    </a:lnTo>
                    <a:lnTo>
                      <a:pt x="79" y="51"/>
                    </a:lnTo>
                    <a:lnTo>
                      <a:pt x="72" y="36"/>
                    </a:lnTo>
                    <a:lnTo>
                      <a:pt x="68" y="30"/>
                    </a:lnTo>
                    <a:lnTo>
                      <a:pt x="56" y="18"/>
                    </a:lnTo>
                    <a:lnTo>
                      <a:pt x="56" y="14"/>
                    </a:lnTo>
                    <a:lnTo>
                      <a:pt x="47" y="0"/>
                    </a:lnTo>
                    <a:lnTo>
                      <a:pt x="43" y="1"/>
                    </a:lnTo>
                    <a:lnTo>
                      <a:pt x="43" y="3"/>
                    </a:lnTo>
                    <a:lnTo>
                      <a:pt x="28" y="18"/>
                    </a:lnTo>
                    <a:lnTo>
                      <a:pt x="18" y="25"/>
                    </a:lnTo>
                    <a:lnTo>
                      <a:pt x="17" y="25"/>
                    </a:lnTo>
                    <a:lnTo>
                      <a:pt x="10" y="18"/>
                    </a:lnTo>
                    <a:lnTo>
                      <a:pt x="3" y="15"/>
                    </a:lnTo>
                    <a:lnTo>
                      <a:pt x="0" y="1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36" name="Freeform 5289">
                <a:extLst>
                  <a:ext uri="{FF2B5EF4-FFF2-40B4-BE49-F238E27FC236}">
                    <a16:creationId xmlns:a16="http://schemas.microsoft.com/office/drawing/2014/main" id="{85FF1049-8D40-1455-FF86-F021E6EA85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1" y="2045"/>
                <a:ext cx="38" cy="39"/>
              </a:xfrm>
              <a:custGeom>
                <a:avLst/>
                <a:gdLst>
                  <a:gd name="T0" fmla="*/ 139 w 151"/>
                  <a:gd name="T1" fmla="*/ 149 h 156"/>
                  <a:gd name="T2" fmla="*/ 122 w 151"/>
                  <a:gd name="T3" fmla="*/ 146 h 156"/>
                  <a:gd name="T4" fmla="*/ 116 w 151"/>
                  <a:gd name="T5" fmla="*/ 144 h 156"/>
                  <a:gd name="T6" fmla="*/ 105 w 151"/>
                  <a:gd name="T7" fmla="*/ 146 h 156"/>
                  <a:gd name="T8" fmla="*/ 100 w 151"/>
                  <a:gd name="T9" fmla="*/ 150 h 156"/>
                  <a:gd name="T10" fmla="*/ 97 w 151"/>
                  <a:gd name="T11" fmla="*/ 153 h 156"/>
                  <a:gd name="T12" fmla="*/ 87 w 151"/>
                  <a:gd name="T13" fmla="*/ 147 h 156"/>
                  <a:gd name="T14" fmla="*/ 90 w 151"/>
                  <a:gd name="T15" fmla="*/ 132 h 156"/>
                  <a:gd name="T16" fmla="*/ 82 w 151"/>
                  <a:gd name="T17" fmla="*/ 130 h 156"/>
                  <a:gd name="T18" fmla="*/ 84 w 151"/>
                  <a:gd name="T19" fmla="*/ 128 h 156"/>
                  <a:gd name="T20" fmla="*/ 89 w 151"/>
                  <a:gd name="T21" fmla="*/ 126 h 156"/>
                  <a:gd name="T22" fmla="*/ 93 w 151"/>
                  <a:gd name="T23" fmla="*/ 125 h 156"/>
                  <a:gd name="T24" fmla="*/ 98 w 151"/>
                  <a:gd name="T25" fmla="*/ 117 h 156"/>
                  <a:gd name="T26" fmla="*/ 94 w 151"/>
                  <a:gd name="T27" fmla="*/ 114 h 156"/>
                  <a:gd name="T28" fmla="*/ 89 w 151"/>
                  <a:gd name="T29" fmla="*/ 108 h 156"/>
                  <a:gd name="T30" fmla="*/ 84 w 151"/>
                  <a:gd name="T31" fmla="*/ 105 h 156"/>
                  <a:gd name="T32" fmla="*/ 73 w 151"/>
                  <a:gd name="T33" fmla="*/ 96 h 156"/>
                  <a:gd name="T34" fmla="*/ 72 w 151"/>
                  <a:gd name="T35" fmla="*/ 98 h 156"/>
                  <a:gd name="T36" fmla="*/ 66 w 151"/>
                  <a:gd name="T37" fmla="*/ 112 h 156"/>
                  <a:gd name="T38" fmla="*/ 60 w 151"/>
                  <a:gd name="T39" fmla="*/ 114 h 156"/>
                  <a:gd name="T40" fmla="*/ 59 w 151"/>
                  <a:gd name="T41" fmla="*/ 101 h 156"/>
                  <a:gd name="T42" fmla="*/ 55 w 151"/>
                  <a:gd name="T43" fmla="*/ 94 h 156"/>
                  <a:gd name="T44" fmla="*/ 52 w 151"/>
                  <a:gd name="T45" fmla="*/ 79 h 156"/>
                  <a:gd name="T46" fmla="*/ 60 w 151"/>
                  <a:gd name="T47" fmla="*/ 67 h 156"/>
                  <a:gd name="T48" fmla="*/ 67 w 151"/>
                  <a:gd name="T49" fmla="*/ 52 h 156"/>
                  <a:gd name="T50" fmla="*/ 70 w 151"/>
                  <a:gd name="T51" fmla="*/ 36 h 156"/>
                  <a:gd name="T52" fmla="*/ 55 w 151"/>
                  <a:gd name="T53" fmla="*/ 16 h 156"/>
                  <a:gd name="T54" fmla="*/ 53 w 151"/>
                  <a:gd name="T55" fmla="*/ 13 h 156"/>
                  <a:gd name="T56" fmla="*/ 37 w 151"/>
                  <a:gd name="T57" fmla="*/ 2 h 156"/>
                  <a:gd name="T58" fmla="*/ 31 w 151"/>
                  <a:gd name="T59" fmla="*/ 0 h 156"/>
                  <a:gd name="T60" fmla="*/ 17 w 151"/>
                  <a:gd name="T61" fmla="*/ 6 h 156"/>
                  <a:gd name="T62" fmla="*/ 13 w 151"/>
                  <a:gd name="T63" fmla="*/ 12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51" h="156">
                    <a:moveTo>
                      <a:pt x="151" y="156"/>
                    </a:moveTo>
                    <a:lnTo>
                      <a:pt x="139" y="149"/>
                    </a:lnTo>
                    <a:lnTo>
                      <a:pt x="123" y="146"/>
                    </a:lnTo>
                    <a:lnTo>
                      <a:pt x="122" y="146"/>
                    </a:lnTo>
                    <a:lnTo>
                      <a:pt x="122" y="144"/>
                    </a:lnTo>
                    <a:lnTo>
                      <a:pt x="116" y="144"/>
                    </a:lnTo>
                    <a:lnTo>
                      <a:pt x="108" y="146"/>
                    </a:lnTo>
                    <a:lnTo>
                      <a:pt x="105" y="146"/>
                    </a:lnTo>
                    <a:lnTo>
                      <a:pt x="103" y="147"/>
                    </a:lnTo>
                    <a:lnTo>
                      <a:pt x="100" y="150"/>
                    </a:lnTo>
                    <a:lnTo>
                      <a:pt x="100" y="151"/>
                    </a:lnTo>
                    <a:lnTo>
                      <a:pt x="97" y="153"/>
                    </a:lnTo>
                    <a:lnTo>
                      <a:pt x="90" y="150"/>
                    </a:lnTo>
                    <a:lnTo>
                      <a:pt x="87" y="147"/>
                    </a:lnTo>
                    <a:lnTo>
                      <a:pt x="84" y="137"/>
                    </a:lnTo>
                    <a:lnTo>
                      <a:pt x="90" y="132"/>
                    </a:lnTo>
                    <a:lnTo>
                      <a:pt x="90" y="130"/>
                    </a:lnTo>
                    <a:lnTo>
                      <a:pt x="82" y="130"/>
                    </a:lnTo>
                    <a:lnTo>
                      <a:pt x="84" y="129"/>
                    </a:lnTo>
                    <a:lnTo>
                      <a:pt x="84" y="128"/>
                    </a:lnTo>
                    <a:lnTo>
                      <a:pt x="86" y="128"/>
                    </a:lnTo>
                    <a:lnTo>
                      <a:pt x="89" y="126"/>
                    </a:lnTo>
                    <a:lnTo>
                      <a:pt x="90" y="126"/>
                    </a:lnTo>
                    <a:lnTo>
                      <a:pt x="93" y="125"/>
                    </a:lnTo>
                    <a:lnTo>
                      <a:pt x="100" y="118"/>
                    </a:lnTo>
                    <a:lnTo>
                      <a:pt x="98" y="117"/>
                    </a:lnTo>
                    <a:lnTo>
                      <a:pt x="96" y="118"/>
                    </a:lnTo>
                    <a:lnTo>
                      <a:pt x="94" y="114"/>
                    </a:lnTo>
                    <a:lnTo>
                      <a:pt x="91" y="110"/>
                    </a:lnTo>
                    <a:lnTo>
                      <a:pt x="89" y="108"/>
                    </a:lnTo>
                    <a:lnTo>
                      <a:pt x="86" y="105"/>
                    </a:lnTo>
                    <a:lnTo>
                      <a:pt x="84" y="105"/>
                    </a:lnTo>
                    <a:lnTo>
                      <a:pt x="80" y="103"/>
                    </a:lnTo>
                    <a:lnTo>
                      <a:pt x="73" y="96"/>
                    </a:lnTo>
                    <a:lnTo>
                      <a:pt x="72" y="97"/>
                    </a:lnTo>
                    <a:lnTo>
                      <a:pt x="72" y="98"/>
                    </a:lnTo>
                    <a:lnTo>
                      <a:pt x="70" y="100"/>
                    </a:lnTo>
                    <a:lnTo>
                      <a:pt x="66" y="112"/>
                    </a:lnTo>
                    <a:lnTo>
                      <a:pt x="65" y="114"/>
                    </a:lnTo>
                    <a:lnTo>
                      <a:pt x="60" y="114"/>
                    </a:lnTo>
                    <a:lnTo>
                      <a:pt x="60" y="112"/>
                    </a:lnTo>
                    <a:lnTo>
                      <a:pt x="59" y="101"/>
                    </a:lnTo>
                    <a:lnTo>
                      <a:pt x="58" y="100"/>
                    </a:lnTo>
                    <a:lnTo>
                      <a:pt x="55" y="94"/>
                    </a:lnTo>
                    <a:lnTo>
                      <a:pt x="52" y="87"/>
                    </a:lnTo>
                    <a:lnTo>
                      <a:pt x="52" y="79"/>
                    </a:lnTo>
                    <a:lnTo>
                      <a:pt x="53" y="76"/>
                    </a:lnTo>
                    <a:lnTo>
                      <a:pt x="60" y="67"/>
                    </a:lnTo>
                    <a:lnTo>
                      <a:pt x="65" y="60"/>
                    </a:lnTo>
                    <a:lnTo>
                      <a:pt x="67" y="52"/>
                    </a:lnTo>
                    <a:lnTo>
                      <a:pt x="70" y="50"/>
                    </a:lnTo>
                    <a:lnTo>
                      <a:pt x="70" y="36"/>
                    </a:lnTo>
                    <a:lnTo>
                      <a:pt x="67" y="33"/>
                    </a:lnTo>
                    <a:lnTo>
                      <a:pt x="55" y="16"/>
                    </a:lnTo>
                    <a:lnTo>
                      <a:pt x="53" y="15"/>
                    </a:lnTo>
                    <a:lnTo>
                      <a:pt x="53" y="13"/>
                    </a:lnTo>
                    <a:lnTo>
                      <a:pt x="43" y="5"/>
                    </a:lnTo>
                    <a:lnTo>
                      <a:pt x="37" y="2"/>
                    </a:lnTo>
                    <a:lnTo>
                      <a:pt x="33" y="0"/>
                    </a:lnTo>
                    <a:lnTo>
                      <a:pt x="31" y="0"/>
                    </a:lnTo>
                    <a:lnTo>
                      <a:pt x="19" y="6"/>
                    </a:lnTo>
                    <a:lnTo>
                      <a:pt x="17" y="6"/>
                    </a:lnTo>
                    <a:lnTo>
                      <a:pt x="15" y="10"/>
                    </a:lnTo>
                    <a:lnTo>
                      <a:pt x="13" y="12"/>
                    </a:lnTo>
                    <a:lnTo>
                      <a:pt x="0" y="1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37" name="Freeform 5290">
                <a:extLst>
                  <a:ext uri="{FF2B5EF4-FFF2-40B4-BE49-F238E27FC236}">
                    <a16:creationId xmlns:a16="http://schemas.microsoft.com/office/drawing/2014/main" id="{755A086E-DC39-103B-EDF8-12C712A26C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9" y="2066"/>
                <a:ext cx="80" cy="50"/>
              </a:xfrm>
              <a:custGeom>
                <a:avLst/>
                <a:gdLst>
                  <a:gd name="T0" fmla="*/ 0 w 317"/>
                  <a:gd name="T1" fmla="*/ 201 h 201"/>
                  <a:gd name="T2" fmla="*/ 1 w 317"/>
                  <a:gd name="T3" fmla="*/ 201 h 201"/>
                  <a:gd name="T4" fmla="*/ 1 w 317"/>
                  <a:gd name="T5" fmla="*/ 199 h 201"/>
                  <a:gd name="T6" fmla="*/ 0 w 317"/>
                  <a:gd name="T7" fmla="*/ 182 h 201"/>
                  <a:gd name="T8" fmla="*/ 4 w 317"/>
                  <a:gd name="T9" fmla="*/ 170 h 201"/>
                  <a:gd name="T10" fmla="*/ 4 w 317"/>
                  <a:gd name="T11" fmla="*/ 156 h 201"/>
                  <a:gd name="T12" fmla="*/ 2 w 317"/>
                  <a:gd name="T13" fmla="*/ 152 h 201"/>
                  <a:gd name="T14" fmla="*/ 5 w 317"/>
                  <a:gd name="T15" fmla="*/ 143 h 201"/>
                  <a:gd name="T16" fmla="*/ 5 w 317"/>
                  <a:gd name="T17" fmla="*/ 142 h 201"/>
                  <a:gd name="T18" fmla="*/ 28 w 317"/>
                  <a:gd name="T19" fmla="*/ 105 h 201"/>
                  <a:gd name="T20" fmla="*/ 31 w 317"/>
                  <a:gd name="T21" fmla="*/ 102 h 201"/>
                  <a:gd name="T22" fmla="*/ 31 w 317"/>
                  <a:gd name="T23" fmla="*/ 103 h 201"/>
                  <a:gd name="T24" fmla="*/ 43 w 317"/>
                  <a:gd name="T25" fmla="*/ 115 h 201"/>
                  <a:gd name="T26" fmla="*/ 47 w 317"/>
                  <a:gd name="T27" fmla="*/ 115 h 201"/>
                  <a:gd name="T28" fmla="*/ 50 w 317"/>
                  <a:gd name="T29" fmla="*/ 114 h 201"/>
                  <a:gd name="T30" fmla="*/ 53 w 317"/>
                  <a:gd name="T31" fmla="*/ 111 h 201"/>
                  <a:gd name="T32" fmla="*/ 61 w 317"/>
                  <a:gd name="T33" fmla="*/ 95 h 201"/>
                  <a:gd name="T34" fmla="*/ 61 w 317"/>
                  <a:gd name="T35" fmla="*/ 90 h 201"/>
                  <a:gd name="T36" fmla="*/ 60 w 317"/>
                  <a:gd name="T37" fmla="*/ 88 h 201"/>
                  <a:gd name="T38" fmla="*/ 60 w 317"/>
                  <a:gd name="T39" fmla="*/ 86 h 201"/>
                  <a:gd name="T40" fmla="*/ 58 w 317"/>
                  <a:gd name="T41" fmla="*/ 85 h 201"/>
                  <a:gd name="T42" fmla="*/ 53 w 317"/>
                  <a:gd name="T43" fmla="*/ 76 h 201"/>
                  <a:gd name="T44" fmla="*/ 88 w 317"/>
                  <a:gd name="T45" fmla="*/ 36 h 201"/>
                  <a:gd name="T46" fmla="*/ 105 w 317"/>
                  <a:gd name="T47" fmla="*/ 26 h 201"/>
                  <a:gd name="T48" fmla="*/ 165 w 317"/>
                  <a:gd name="T49" fmla="*/ 23 h 201"/>
                  <a:gd name="T50" fmla="*/ 170 w 317"/>
                  <a:gd name="T51" fmla="*/ 18 h 201"/>
                  <a:gd name="T52" fmla="*/ 180 w 317"/>
                  <a:gd name="T53" fmla="*/ 12 h 201"/>
                  <a:gd name="T54" fmla="*/ 191 w 317"/>
                  <a:gd name="T55" fmla="*/ 14 h 201"/>
                  <a:gd name="T56" fmla="*/ 195 w 317"/>
                  <a:gd name="T57" fmla="*/ 14 h 201"/>
                  <a:gd name="T58" fmla="*/ 211 w 317"/>
                  <a:gd name="T59" fmla="*/ 21 h 201"/>
                  <a:gd name="T60" fmla="*/ 233 w 317"/>
                  <a:gd name="T61" fmla="*/ 14 h 201"/>
                  <a:gd name="T62" fmla="*/ 236 w 317"/>
                  <a:gd name="T63" fmla="*/ 11 h 201"/>
                  <a:gd name="T64" fmla="*/ 250 w 317"/>
                  <a:gd name="T65" fmla="*/ 2 h 201"/>
                  <a:gd name="T66" fmla="*/ 250 w 317"/>
                  <a:gd name="T67" fmla="*/ 1 h 201"/>
                  <a:gd name="T68" fmla="*/ 268 w 317"/>
                  <a:gd name="T69" fmla="*/ 0 h 201"/>
                  <a:gd name="T70" fmla="*/ 268 w 317"/>
                  <a:gd name="T71" fmla="*/ 7 h 201"/>
                  <a:gd name="T72" fmla="*/ 266 w 317"/>
                  <a:gd name="T73" fmla="*/ 12 h 201"/>
                  <a:gd name="T74" fmla="*/ 266 w 317"/>
                  <a:gd name="T75" fmla="*/ 14 h 201"/>
                  <a:gd name="T76" fmla="*/ 268 w 317"/>
                  <a:gd name="T77" fmla="*/ 21 h 201"/>
                  <a:gd name="T78" fmla="*/ 268 w 317"/>
                  <a:gd name="T79" fmla="*/ 22 h 201"/>
                  <a:gd name="T80" fmla="*/ 271 w 317"/>
                  <a:gd name="T81" fmla="*/ 22 h 201"/>
                  <a:gd name="T82" fmla="*/ 278 w 317"/>
                  <a:gd name="T83" fmla="*/ 21 h 201"/>
                  <a:gd name="T84" fmla="*/ 280 w 317"/>
                  <a:gd name="T85" fmla="*/ 21 h 201"/>
                  <a:gd name="T86" fmla="*/ 287 w 317"/>
                  <a:gd name="T87" fmla="*/ 18 h 201"/>
                  <a:gd name="T88" fmla="*/ 289 w 317"/>
                  <a:gd name="T89" fmla="*/ 14 h 201"/>
                  <a:gd name="T90" fmla="*/ 287 w 317"/>
                  <a:gd name="T91" fmla="*/ 12 h 201"/>
                  <a:gd name="T92" fmla="*/ 287 w 317"/>
                  <a:gd name="T93" fmla="*/ 9 h 201"/>
                  <a:gd name="T94" fmla="*/ 289 w 317"/>
                  <a:gd name="T95" fmla="*/ 8 h 201"/>
                  <a:gd name="T96" fmla="*/ 294 w 317"/>
                  <a:gd name="T97" fmla="*/ 5 h 201"/>
                  <a:gd name="T98" fmla="*/ 296 w 317"/>
                  <a:gd name="T99" fmla="*/ 5 h 201"/>
                  <a:gd name="T100" fmla="*/ 306 w 317"/>
                  <a:gd name="T101" fmla="*/ 8 h 201"/>
                  <a:gd name="T102" fmla="*/ 307 w 317"/>
                  <a:gd name="T103" fmla="*/ 19 h 201"/>
                  <a:gd name="T104" fmla="*/ 309 w 317"/>
                  <a:gd name="T105" fmla="*/ 21 h 201"/>
                  <a:gd name="T106" fmla="*/ 317 w 317"/>
                  <a:gd name="T107" fmla="*/ 25 h 2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17" h="201">
                    <a:moveTo>
                      <a:pt x="0" y="201"/>
                    </a:moveTo>
                    <a:lnTo>
                      <a:pt x="1" y="201"/>
                    </a:lnTo>
                    <a:lnTo>
                      <a:pt x="1" y="199"/>
                    </a:lnTo>
                    <a:lnTo>
                      <a:pt x="0" y="182"/>
                    </a:lnTo>
                    <a:lnTo>
                      <a:pt x="4" y="170"/>
                    </a:lnTo>
                    <a:lnTo>
                      <a:pt x="4" y="156"/>
                    </a:lnTo>
                    <a:lnTo>
                      <a:pt x="2" y="152"/>
                    </a:lnTo>
                    <a:lnTo>
                      <a:pt x="5" y="143"/>
                    </a:lnTo>
                    <a:lnTo>
                      <a:pt x="5" y="142"/>
                    </a:lnTo>
                    <a:lnTo>
                      <a:pt x="28" y="105"/>
                    </a:lnTo>
                    <a:lnTo>
                      <a:pt x="31" y="102"/>
                    </a:lnTo>
                    <a:lnTo>
                      <a:pt x="31" y="103"/>
                    </a:lnTo>
                    <a:lnTo>
                      <a:pt x="43" y="115"/>
                    </a:lnTo>
                    <a:lnTo>
                      <a:pt x="47" y="115"/>
                    </a:lnTo>
                    <a:lnTo>
                      <a:pt x="50" y="114"/>
                    </a:lnTo>
                    <a:lnTo>
                      <a:pt x="53" y="111"/>
                    </a:lnTo>
                    <a:lnTo>
                      <a:pt x="61" y="95"/>
                    </a:lnTo>
                    <a:lnTo>
                      <a:pt x="61" y="90"/>
                    </a:lnTo>
                    <a:lnTo>
                      <a:pt x="60" y="88"/>
                    </a:lnTo>
                    <a:lnTo>
                      <a:pt x="60" y="86"/>
                    </a:lnTo>
                    <a:lnTo>
                      <a:pt x="58" y="85"/>
                    </a:lnTo>
                    <a:lnTo>
                      <a:pt x="53" y="76"/>
                    </a:lnTo>
                    <a:lnTo>
                      <a:pt x="88" y="36"/>
                    </a:lnTo>
                    <a:lnTo>
                      <a:pt x="105" y="26"/>
                    </a:lnTo>
                    <a:lnTo>
                      <a:pt x="165" y="23"/>
                    </a:lnTo>
                    <a:lnTo>
                      <a:pt x="170" y="18"/>
                    </a:lnTo>
                    <a:lnTo>
                      <a:pt x="180" y="12"/>
                    </a:lnTo>
                    <a:lnTo>
                      <a:pt x="191" y="14"/>
                    </a:lnTo>
                    <a:lnTo>
                      <a:pt x="195" y="14"/>
                    </a:lnTo>
                    <a:lnTo>
                      <a:pt x="211" y="21"/>
                    </a:lnTo>
                    <a:lnTo>
                      <a:pt x="233" y="14"/>
                    </a:lnTo>
                    <a:lnTo>
                      <a:pt x="236" y="11"/>
                    </a:lnTo>
                    <a:lnTo>
                      <a:pt x="250" y="2"/>
                    </a:lnTo>
                    <a:lnTo>
                      <a:pt x="250" y="1"/>
                    </a:lnTo>
                    <a:lnTo>
                      <a:pt x="268" y="0"/>
                    </a:lnTo>
                    <a:lnTo>
                      <a:pt x="268" y="7"/>
                    </a:lnTo>
                    <a:lnTo>
                      <a:pt x="266" y="12"/>
                    </a:lnTo>
                    <a:lnTo>
                      <a:pt x="266" y="14"/>
                    </a:lnTo>
                    <a:lnTo>
                      <a:pt x="268" y="21"/>
                    </a:lnTo>
                    <a:lnTo>
                      <a:pt x="268" y="22"/>
                    </a:lnTo>
                    <a:lnTo>
                      <a:pt x="271" y="22"/>
                    </a:lnTo>
                    <a:lnTo>
                      <a:pt x="278" y="21"/>
                    </a:lnTo>
                    <a:lnTo>
                      <a:pt x="280" y="21"/>
                    </a:lnTo>
                    <a:lnTo>
                      <a:pt x="287" y="18"/>
                    </a:lnTo>
                    <a:lnTo>
                      <a:pt x="289" y="14"/>
                    </a:lnTo>
                    <a:lnTo>
                      <a:pt x="287" y="12"/>
                    </a:lnTo>
                    <a:lnTo>
                      <a:pt x="287" y="9"/>
                    </a:lnTo>
                    <a:lnTo>
                      <a:pt x="289" y="8"/>
                    </a:lnTo>
                    <a:lnTo>
                      <a:pt x="294" y="5"/>
                    </a:lnTo>
                    <a:lnTo>
                      <a:pt x="296" y="5"/>
                    </a:lnTo>
                    <a:lnTo>
                      <a:pt x="306" y="8"/>
                    </a:lnTo>
                    <a:lnTo>
                      <a:pt x="307" y="19"/>
                    </a:lnTo>
                    <a:lnTo>
                      <a:pt x="309" y="21"/>
                    </a:lnTo>
                    <a:lnTo>
                      <a:pt x="317" y="2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38" name="Freeform 5291">
                <a:extLst>
                  <a:ext uri="{FF2B5EF4-FFF2-40B4-BE49-F238E27FC236}">
                    <a16:creationId xmlns:a16="http://schemas.microsoft.com/office/drawing/2014/main" id="{E13C692C-B64E-8E2E-AC4F-4902768655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2" y="2049"/>
                <a:ext cx="21" cy="21"/>
              </a:xfrm>
              <a:custGeom>
                <a:avLst/>
                <a:gdLst>
                  <a:gd name="T0" fmla="*/ 76 w 83"/>
                  <a:gd name="T1" fmla="*/ 0 h 83"/>
                  <a:gd name="T2" fmla="*/ 76 w 83"/>
                  <a:gd name="T3" fmla="*/ 9 h 83"/>
                  <a:gd name="T4" fmla="*/ 75 w 83"/>
                  <a:gd name="T5" fmla="*/ 10 h 83"/>
                  <a:gd name="T6" fmla="*/ 75 w 83"/>
                  <a:gd name="T7" fmla="*/ 11 h 83"/>
                  <a:gd name="T8" fmla="*/ 72 w 83"/>
                  <a:gd name="T9" fmla="*/ 13 h 83"/>
                  <a:gd name="T10" fmla="*/ 75 w 83"/>
                  <a:gd name="T11" fmla="*/ 20 h 83"/>
                  <a:gd name="T12" fmla="*/ 81 w 83"/>
                  <a:gd name="T13" fmla="*/ 28 h 83"/>
                  <a:gd name="T14" fmla="*/ 82 w 83"/>
                  <a:gd name="T15" fmla="*/ 28 h 83"/>
                  <a:gd name="T16" fmla="*/ 83 w 83"/>
                  <a:gd name="T17" fmla="*/ 30 h 83"/>
                  <a:gd name="T18" fmla="*/ 83 w 83"/>
                  <a:gd name="T19" fmla="*/ 34 h 83"/>
                  <a:gd name="T20" fmla="*/ 81 w 83"/>
                  <a:gd name="T21" fmla="*/ 37 h 83"/>
                  <a:gd name="T22" fmla="*/ 76 w 83"/>
                  <a:gd name="T23" fmla="*/ 39 h 83"/>
                  <a:gd name="T24" fmla="*/ 69 w 83"/>
                  <a:gd name="T25" fmla="*/ 41 h 83"/>
                  <a:gd name="T26" fmla="*/ 67 w 83"/>
                  <a:gd name="T27" fmla="*/ 42 h 83"/>
                  <a:gd name="T28" fmla="*/ 62 w 83"/>
                  <a:gd name="T29" fmla="*/ 44 h 83"/>
                  <a:gd name="T30" fmla="*/ 43 w 83"/>
                  <a:gd name="T31" fmla="*/ 53 h 83"/>
                  <a:gd name="T32" fmla="*/ 38 w 83"/>
                  <a:gd name="T33" fmla="*/ 59 h 83"/>
                  <a:gd name="T34" fmla="*/ 33 w 83"/>
                  <a:gd name="T35" fmla="*/ 62 h 83"/>
                  <a:gd name="T36" fmla="*/ 32 w 83"/>
                  <a:gd name="T37" fmla="*/ 67 h 83"/>
                  <a:gd name="T38" fmla="*/ 31 w 83"/>
                  <a:gd name="T39" fmla="*/ 69 h 83"/>
                  <a:gd name="T40" fmla="*/ 12 w 83"/>
                  <a:gd name="T41" fmla="*/ 76 h 83"/>
                  <a:gd name="T42" fmla="*/ 9 w 83"/>
                  <a:gd name="T43" fmla="*/ 76 h 83"/>
                  <a:gd name="T44" fmla="*/ 8 w 83"/>
                  <a:gd name="T45" fmla="*/ 77 h 83"/>
                  <a:gd name="T46" fmla="*/ 5 w 83"/>
                  <a:gd name="T47" fmla="*/ 78 h 83"/>
                  <a:gd name="T48" fmla="*/ 2 w 83"/>
                  <a:gd name="T49" fmla="*/ 81 h 83"/>
                  <a:gd name="T50" fmla="*/ 0 w 83"/>
                  <a:gd name="T51" fmla="*/ 8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83" h="83">
                    <a:moveTo>
                      <a:pt x="76" y="0"/>
                    </a:moveTo>
                    <a:lnTo>
                      <a:pt x="76" y="9"/>
                    </a:lnTo>
                    <a:lnTo>
                      <a:pt x="75" y="10"/>
                    </a:lnTo>
                    <a:lnTo>
                      <a:pt x="75" y="11"/>
                    </a:lnTo>
                    <a:lnTo>
                      <a:pt x="72" y="13"/>
                    </a:lnTo>
                    <a:lnTo>
                      <a:pt x="75" y="20"/>
                    </a:lnTo>
                    <a:lnTo>
                      <a:pt x="81" y="28"/>
                    </a:lnTo>
                    <a:lnTo>
                      <a:pt x="82" y="28"/>
                    </a:lnTo>
                    <a:lnTo>
                      <a:pt x="83" y="30"/>
                    </a:lnTo>
                    <a:lnTo>
                      <a:pt x="83" y="34"/>
                    </a:lnTo>
                    <a:lnTo>
                      <a:pt x="81" y="37"/>
                    </a:lnTo>
                    <a:lnTo>
                      <a:pt x="76" y="39"/>
                    </a:lnTo>
                    <a:lnTo>
                      <a:pt x="69" y="41"/>
                    </a:lnTo>
                    <a:lnTo>
                      <a:pt x="67" y="42"/>
                    </a:lnTo>
                    <a:lnTo>
                      <a:pt x="62" y="44"/>
                    </a:lnTo>
                    <a:lnTo>
                      <a:pt x="43" y="53"/>
                    </a:lnTo>
                    <a:lnTo>
                      <a:pt x="38" y="59"/>
                    </a:lnTo>
                    <a:lnTo>
                      <a:pt x="33" y="62"/>
                    </a:lnTo>
                    <a:lnTo>
                      <a:pt x="32" y="67"/>
                    </a:lnTo>
                    <a:lnTo>
                      <a:pt x="31" y="69"/>
                    </a:lnTo>
                    <a:lnTo>
                      <a:pt x="12" y="76"/>
                    </a:lnTo>
                    <a:lnTo>
                      <a:pt x="9" y="76"/>
                    </a:lnTo>
                    <a:lnTo>
                      <a:pt x="8" y="77"/>
                    </a:lnTo>
                    <a:lnTo>
                      <a:pt x="5" y="78"/>
                    </a:lnTo>
                    <a:lnTo>
                      <a:pt x="2" y="81"/>
                    </a:lnTo>
                    <a:lnTo>
                      <a:pt x="0" y="8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39" name="Line 5292">
                <a:extLst>
                  <a:ext uri="{FF2B5EF4-FFF2-40B4-BE49-F238E27FC236}">
                    <a16:creationId xmlns:a16="http://schemas.microsoft.com/office/drawing/2014/main" id="{6E8E1D8C-A110-281F-0B7E-30029EFBF83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038" y="2072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40" name="Freeform 5293">
                <a:extLst>
                  <a:ext uri="{FF2B5EF4-FFF2-40B4-BE49-F238E27FC236}">
                    <a16:creationId xmlns:a16="http://schemas.microsoft.com/office/drawing/2014/main" id="{B0E7A72D-2950-06EA-D804-E59B08B193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9" y="2073"/>
                <a:ext cx="21" cy="49"/>
              </a:xfrm>
              <a:custGeom>
                <a:avLst/>
                <a:gdLst>
                  <a:gd name="T0" fmla="*/ 38 w 86"/>
                  <a:gd name="T1" fmla="*/ 0 h 197"/>
                  <a:gd name="T2" fmla="*/ 38 w 86"/>
                  <a:gd name="T3" fmla="*/ 3 h 197"/>
                  <a:gd name="T4" fmla="*/ 44 w 86"/>
                  <a:gd name="T5" fmla="*/ 3 h 197"/>
                  <a:gd name="T6" fmla="*/ 48 w 86"/>
                  <a:gd name="T7" fmla="*/ 2 h 197"/>
                  <a:gd name="T8" fmla="*/ 51 w 86"/>
                  <a:gd name="T9" fmla="*/ 2 h 197"/>
                  <a:gd name="T10" fmla="*/ 53 w 86"/>
                  <a:gd name="T11" fmla="*/ 0 h 197"/>
                  <a:gd name="T12" fmla="*/ 55 w 86"/>
                  <a:gd name="T13" fmla="*/ 0 h 197"/>
                  <a:gd name="T14" fmla="*/ 65 w 86"/>
                  <a:gd name="T15" fmla="*/ 2 h 197"/>
                  <a:gd name="T16" fmla="*/ 71 w 86"/>
                  <a:gd name="T17" fmla="*/ 6 h 197"/>
                  <a:gd name="T18" fmla="*/ 72 w 86"/>
                  <a:gd name="T19" fmla="*/ 9 h 197"/>
                  <a:gd name="T20" fmla="*/ 75 w 86"/>
                  <a:gd name="T21" fmla="*/ 10 h 197"/>
                  <a:gd name="T22" fmla="*/ 79 w 86"/>
                  <a:gd name="T23" fmla="*/ 42 h 197"/>
                  <a:gd name="T24" fmla="*/ 78 w 86"/>
                  <a:gd name="T25" fmla="*/ 42 h 197"/>
                  <a:gd name="T26" fmla="*/ 72 w 86"/>
                  <a:gd name="T27" fmla="*/ 43 h 197"/>
                  <a:gd name="T28" fmla="*/ 67 w 86"/>
                  <a:gd name="T29" fmla="*/ 48 h 197"/>
                  <a:gd name="T30" fmla="*/ 60 w 86"/>
                  <a:gd name="T31" fmla="*/ 56 h 197"/>
                  <a:gd name="T32" fmla="*/ 53 w 86"/>
                  <a:gd name="T33" fmla="*/ 69 h 197"/>
                  <a:gd name="T34" fmla="*/ 53 w 86"/>
                  <a:gd name="T35" fmla="*/ 73 h 197"/>
                  <a:gd name="T36" fmla="*/ 48 w 86"/>
                  <a:gd name="T37" fmla="*/ 73 h 197"/>
                  <a:gd name="T38" fmla="*/ 35 w 86"/>
                  <a:gd name="T39" fmla="*/ 74 h 197"/>
                  <a:gd name="T40" fmla="*/ 33 w 86"/>
                  <a:gd name="T41" fmla="*/ 77 h 197"/>
                  <a:gd name="T42" fmla="*/ 33 w 86"/>
                  <a:gd name="T43" fmla="*/ 79 h 197"/>
                  <a:gd name="T44" fmla="*/ 32 w 86"/>
                  <a:gd name="T45" fmla="*/ 81 h 197"/>
                  <a:gd name="T46" fmla="*/ 28 w 86"/>
                  <a:gd name="T47" fmla="*/ 88 h 197"/>
                  <a:gd name="T48" fmla="*/ 18 w 86"/>
                  <a:gd name="T49" fmla="*/ 95 h 197"/>
                  <a:gd name="T50" fmla="*/ 16 w 86"/>
                  <a:gd name="T51" fmla="*/ 103 h 197"/>
                  <a:gd name="T52" fmla="*/ 18 w 86"/>
                  <a:gd name="T53" fmla="*/ 116 h 197"/>
                  <a:gd name="T54" fmla="*/ 5 w 86"/>
                  <a:gd name="T55" fmla="*/ 123 h 197"/>
                  <a:gd name="T56" fmla="*/ 2 w 86"/>
                  <a:gd name="T57" fmla="*/ 123 h 197"/>
                  <a:gd name="T58" fmla="*/ 1 w 86"/>
                  <a:gd name="T59" fmla="*/ 124 h 197"/>
                  <a:gd name="T60" fmla="*/ 1 w 86"/>
                  <a:gd name="T61" fmla="*/ 126 h 197"/>
                  <a:gd name="T62" fmla="*/ 0 w 86"/>
                  <a:gd name="T63" fmla="*/ 134 h 197"/>
                  <a:gd name="T64" fmla="*/ 0 w 86"/>
                  <a:gd name="T65" fmla="*/ 143 h 197"/>
                  <a:gd name="T66" fmla="*/ 4 w 86"/>
                  <a:gd name="T67" fmla="*/ 141 h 197"/>
                  <a:gd name="T68" fmla="*/ 15 w 86"/>
                  <a:gd name="T69" fmla="*/ 147 h 197"/>
                  <a:gd name="T70" fmla="*/ 25 w 86"/>
                  <a:gd name="T71" fmla="*/ 151 h 197"/>
                  <a:gd name="T72" fmla="*/ 54 w 86"/>
                  <a:gd name="T73" fmla="*/ 143 h 197"/>
                  <a:gd name="T74" fmla="*/ 61 w 86"/>
                  <a:gd name="T75" fmla="*/ 143 h 197"/>
                  <a:gd name="T76" fmla="*/ 62 w 86"/>
                  <a:gd name="T77" fmla="*/ 144 h 197"/>
                  <a:gd name="T78" fmla="*/ 65 w 86"/>
                  <a:gd name="T79" fmla="*/ 144 h 197"/>
                  <a:gd name="T80" fmla="*/ 68 w 86"/>
                  <a:gd name="T81" fmla="*/ 146 h 197"/>
                  <a:gd name="T82" fmla="*/ 75 w 86"/>
                  <a:gd name="T83" fmla="*/ 146 h 197"/>
                  <a:gd name="T84" fmla="*/ 79 w 86"/>
                  <a:gd name="T85" fmla="*/ 147 h 197"/>
                  <a:gd name="T86" fmla="*/ 81 w 86"/>
                  <a:gd name="T87" fmla="*/ 151 h 197"/>
                  <a:gd name="T88" fmla="*/ 82 w 86"/>
                  <a:gd name="T89" fmla="*/ 152 h 197"/>
                  <a:gd name="T90" fmla="*/ 86 w 86"/>
                  <a:gd name="T91" fmla="*/ 159 h 197"/>
                  <a:gd name="T92" fmla="*/ 86 w 86"/>
                  <a:gd name="T93" fmla="*/ 166 h 197"/>
                  <a:gd name="T94" fmla="*/ 82 w 86"/>
                  <a:gd name="T95" fmla="*/ 173 h 197"/>
                  <a:gd name="T96" fmla="*/ 72 w 86"/>
                  <a:gd name="T97" fmla="*/ 173 h 197"/>
                  <a:gd name="T98" fmla="*/ 62 w 86"/>
                  <a:gd name="T99" fmla="*/ 170 h 197"/>
                  <a:gd name="T100" fmla="*/ 58 w 86"/>
                  <a:gd name="T101" fmla="*/ 170 h 197"/>
                  <a:gd name="T102" fmla="*/ 31 w 86"/>
                  <a:gd name="T103" fmla="*/ 186 h 197"/>
                  <a:gd name="T104" fmla="*/ 31 w 86"/>
                  <a:gd name="T105" fmla="*/ 187 h 197"/>
                  <a:gd name="T106" fmla="*/ 33 w 86"/>
                  <a:gd name="T107" fmla="*/ 197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86" h="197">
                    <a:moveTo>
                      <a:pt x="38" y="0"/>
                    </a:moveTo>
                    <a:lnTo>
                      <a:pt x="38" y="3"/>
                    </a:lnTo>
                    <a:lnTo>
                      <a:pt x="44" y="3"/>
                    </a:lnTo>
                    <a:lnTo>
                      <a:pt x="48" y="2"/>
                    </a:lnTo>
                    <a:lnTo>
                      <a:pt x="51" y="2"/>
                    </a:lnTo>
                    <a:lnTo>
                      <a:pt x="53" y="0"/>
                    </a:lnTo>
                    <a:lnTo>
                      <a:pt x="55" y="0"/>
                    </a:lnTo>
                    <a:lnTo>
                      <a:pt x="65" y="2"/>
                    </a:lnTo>
                    <a:lnTo>
                      <a:pt x="71" y="6"/>
                    </a:lnTo>
                    <a:lnTo>
                      <a:pt x="72" y="9"/>
                    </a:lnTo>
                    <a:lnTo>
                      <a:pt x="75" y="10"/>
                    </a:lnTo>
                    <a:lnTo>
                      <a:pt x="79" y="42"/>
                    </a:lnTo>
                    <a:lnTo>
                      <a:pt x="78" y="42"/>
                    </a:lnTo>
                    <a:lnTo>
                      <a:pt x="72" y="43"/>
                    </a:lnTo>
                    <a:lnTo>
                      <a:pt x="67" y="48"/>
                    </a:lnTo>
                    <a:lnTo>
                      <a:pt x="60" y="56"/>
                    </a:lnTo>
                    <a:lnTo>
                      <a:pt x="53" y="69"/>
                    </a:lnTo>
                    <a:lnTo>
                      <a:pt x="53" y="73"/>
                    </a:lnTo>
                    <a:lnTo>
                      <a:pt x="48" y="73"/>
                    </a:lnTo>
                    <a:lnTo>
                      <a:pt x="35" y="74"/>
                    </a:lnTo>
                    <a:lnTo>
                      <a:pt x="33" y="77"/>
                    </a:lnTo>
                    <a:lnTo>
                      <a:pt x="33" y="79"/>
                    </a:lnTo>
                    <a:lnTo>
                      <a:pt x="32" y="81"/>
                    </a:lnTo>
                    <a:lnTo>
                      <a:pt x="28" y="88"/>
                    </a:lnTo>
                    <a:lnTo>
                      <a:pt x="18" y="95"/>
                    </a:lnTo>
                    <a:lnTo>
                      <a:pt x="16" y="103"/>
                    </a:lnTo>
                    <a:lnTo>
                      <a:pt x="18" y="116"/>
                    </a:lnTo>
                    <a:lnTo>
                      <a:pt x="5" y="123"/>
                    </a:lnTo>
                    <a:lnTo>
                      <a:pt x="2" y="123"/>
                    </a:lnTo>
                    <a:lnTo>
                      <a:pt x="1" y="124"/>
                    </a:lnTo>
                    <a:lnTo>
                      <a:pt x="1" y="126"/>
                    </a:lnTo>
                    <a:lnTo>
                      <a:pt x="0" y="134"/>
                    </a:lnTo>
                    <a:lnTo>
                      <a:pt x="0" y="143"/>
                    </a:lnTo>
                    <a:lnTo>
                      <a:pt x="4" y="141"/>
                    </a:lnTo>
                    <a:lnTo>
                      <a:pt x="15" y="147"/>
                    </a:lnTo>
                    <a:lnTo>
                      <a:pt x="25" y="151"/>
                    </a:lnTo>
                    <a:lnTo>
                      <a:pt x="54" y="143"/>
                    </a:lnTo>
                    <a:lnTo>
                      <a:pt x="61" y="143"/>
                    </a:lnTo>
                    <a:lnTo>
                      <a:pt x="62" y="144"/>
                    </a:lnTo>
                    <a:lnTo>
                      <a:pt x="65" y="144"/>
                    </a:lnTo>
                    <a:lnTo>
                      <a:pt x="68" y="146"/>
                    </a:lnTo>
                    <a:lnTo>
                      <a:pt x="75" y="146"/>
                    </a:lnTo>
                    <a:lnTo>
                      <a:pt x="79" y="147"/>
                    </a:lnTo>
                    <a:lnTo>
                      <a:pt x="81" y="151"/>
                    </a:lnTo>
                    <a:lnTo>
                      <a:pt x="82" y="152"/>
                    </a:lnTo>
                    <a:lnTo>
                      <a:pt x="86" y="159"/>
                    </a:lnTo>
                    <a:lnTo>
                      <a:pt x="86" y="166"/>
                    </a:lnTo>
                    <a:lnTo>
                      <a:pt x="82" y="173"/>
                    </a:lnTo>
                    <a:lnTo>
                      <a:pt x="72" y="173"/>
                    </a:lnTo>
                    <a:lnTo>
                      <a:pt x="62" y="170"/>
                    </a:lnTo>
                    <a:lnTo>
                      <a:pt x="58" y="170"/>
                    </a:lnTo>
                    <a:lnTo>
                      <a:pt x="31" y="186"/>
                    </a:lnTo>
                    <a:lnTo>
                      <a:pt x="31" y="187"/>
                    </a:lnTo>
                    <a:lnTo>
                      <a:pt x="33" y="19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41" name="Line 5294">
                <a:extLst>
                  <a:ext uri="{FF2B5EF4-FFF2-40B4-BE49-F238E27FC236}">
                    <a16:creationId xmlns:a16="http://schemas.microsoft.com/office/drawing/2014/main" id="{3D139268-87D6-6911-E252-A443E2BB3B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039" y="2070"/>
                <a:ext cx="3" cy="2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42" name="Line 5295">
                <a:extLst>
                  <a:ext uri="{FF2B5EF4-FFF2-40B4-BE49-F238E27FC236}">
                    <a16:creationId xmlns:a16="http://schemas.microsoft.com/office/drawing/2014/main" id="{2FACF19C-E54F-6705-75DD-59860762043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038" y="2070"/>
                <a:ext cx="4" cy="3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43" name="Freeform 5296">
                <a:extLst>
                  <a:ext uri="{FF2B5EF4-FFF2-40B4-BE49-F238E27FC236}">
                    <a16:creationId xmlns:a16="http://schemas.microsoft.com/office/drawing/2014/main" id="{D9357997-1AC0-5D11-1385-1ABF8F479A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7" y="2121"/>
                <a:ext cx="32" cy="7"/>
              </a:xfrm>
              <a:custGeom>
                <a:avLst/>
                <a:gdLst>
                  <a:gd name="T0" fmla="*/ 126 w 126"/>
                  <a:gd name="T1" fmla="*/ 18 h 31"/>
                  <a:gd name="T2" fmla="*/ 126 w 126"/>
                  <a:gd name="T3" fmla="*/ 16 h 31"/>
                  <a:gd name="T4" fmla="*/ 125 w 126"/>
                  <a:gd name="T5" fmla="*/ 16 h 31"/>
                  <a:gd name="T6" fmla="*/ 126 w 126"/>
                  <a:gd name="T7" fmla="*/ 15 h 31"/>
                  <a:gd name="T8" fmla="*/ 91 w 126"/>
                  <a:gd name="T9" fmla="*/ 1 h 31"/>
                  <a:gd name="T10" fmla="*/ 89 w 126"/>
                  <a:gd name="T11" fmla="*/ 1 h 31"/>
                  <a:gd name="T12" fmla="*/ 88 w 126"/>
                  <a:gd name="T13" fmla="*/ 0 h 31"/>
                  <a:gd name="T14" fmla="*/ 88 w 126"/>
                  <a:gd name="T15" fmla="*/ 1 h 31"/>
                  <a:gd name="T16" fmla="*/ 82 w 126"/>
                  <a:gd name="T17" fmla="*/ 9 h 31"/>
                  <a:gd name="T18" fmla="*/ 72 w 126"/>
                  <a:gd name="T19" fmla="*/ 15 h 31"/>
                  <a:gd name="T20" fmla="*/ 63 w 126"/>
                  <a:gd name="T21" fmla="*/ 12 h 31"/>
                  <a:gd name="T22" fmla="*/ 62 w 126"/>
                  <a:gd name="T23" fmla="*/ 8 h 31"/>
                  <a:gd name="T24" fmla="*/ 59 w 126"/>
                  <a:gd name="T25" fmla="*/ 9 h 31"/>
                  <a:gd name="T26" fmla="*/ 58 w 126"/>
                  <a:gd name="T27" fmla="*/ 9 h 31"/>
                  <a:gd name="T28" fmla="*/ 56 w 126"/>
                  <a:gd name="T29" fmla="*/ 11 h 31"/>
                  <a:gd name="T30" fmla="*/ 49 w 126"/>
                  <a:gd name="T31" fmla="*/ 19 h 31"/>
                  <a:gd name="T32" fmla="*/ 48 w 126"/>
                  <a:gd name="T33" fmla="*/ 30 h 31"/>
                  <a:gd name="T34" fmla="*/ 49 w 126"/>
                  <a:gd name="T35" fmla="*/ 31 h 31"/>
                  <a:gd name="T36" fmla="*/ 48 w 126"/>
                  <a:gd name="T37" fmla="*/ 31 h 31"/>
                  <a:gd name="T38" fmla="*/ 35 w 126"/>
                  <a:gd name="T39" fmla="*/ 27 h 31"/>
                  <a:gd name="T40" fmla="*/ 34 w 126"/>
                  <a:gd name="T41" fmla="*/ 26 h 31"/>
                  <a:gd name="T42" fmla="*/ 32 w 126"/>
                  <a:gd name="T43" fmla="*/ 22 h 31"/>
                  <a:gd name="T44" fmla="*/ 13 w 126"/>
                  <a:gd name="T45" fmla="*/ 9 h 31"/>
                  <a:gd name="T46" fmla="*/ 10 w 126"/>
                  <a:gd name="T47" fmla="*/ 8 h 31"/>
                  <a:gd name="T48" fmla="*/ 0 w 126"/>
                  <a:gd name="T49" fmla="*/ 5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26" h="31">
                    <a:moveTo>
                      <a:pt x="126" y="18"/>
                    </a:moveTo>
                    <a:lnTo>
                      <a:pt x="126" y="16"/>
                    </a:lnTo>
                    <a:lnTo>
                      <a:pt x="125" y="16"/>
                    </a:lnTo>
                    <a:lnTo>
                      <a:pt x="126" y="15"/>
                    </a:lnTo>
                    <a:lnTo>
                      <a:pt x="91" y="1"/>
                    </a:lnTo>
                    <a:lnTo>
                      <a:pt x="89" y="1"/>
                    </a:lnTo>
                    <a:lnTo>
                      <a:pt x="88" y="0"/>
                    </a:lnTo>
                    <a:lnTo>
                      <a:pt x="88" y="1"/>
                    </a:lnTo>
                    <a:lnTo>
                      <a:pt x="82" y="9"/>
                    </a:lnTo>
                    <a:lnTo>
                      <a:pt x="72" y="15"/>
                    </a:lnTo>
                    <a:lnTo>
                      <a:pt x="63" y="12"/>
                    </a:lnTo>
                    <a:lnTo>
                      <a:pt x="62" y="8"/>
                    </a:lnTo>
                    <a:lnTo>
                      <a:pt x="59" y="9"/>
                    </a:lnTo>
                    <a:lnTo>
                      <a:pt x="58" y="9"/>
                    </a:lnTo>
                    <a:lnTo>
                      <a:pt x="56" y="11"/>
                    </a:lnTo>
                    <a:lnTo>
                      <a:pt x="49" y="19"/>
                    </a:lnTo>
                    <a:lnTo>
                      <a:pt x="48" y="30"/>
                    </a:lnTo>
                    <a:lnTo>
                      <a:pt x="49" y="31"/>
                    </a:lnTo>
                    <a:lnTo>
                      <a:pt x="48" y="31"/>
                    </a:lnTo>
                    <a:lnTo>
                      <a:pt x="35" y="27"/>
                    </a:lnTo>
                    <a:lnTo>
                      <a:pt x="34" y="26"/>
                    </a:lnTo>
                    <a:lnTo>
                      <a:pt x="32" y="22"/>
                    </a:lnTo>
                    <a:lnTo>
                      <a:pt x="13" y="9"/>
                    </a:lnTo>
                    <a:lnTo>
                      <a:pt x="10" y="8"/>
                    </a:lnTo>
                    <a:lnTo>
                      <a:pt x="0" y="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44" name="Freeform 5297">
                <a:extLst>
                  <a:ext uri="{FF2B5EF4-FFF2-40B4-BE49-F238E27FC236}">
                    <a16:creationId xmlns:a16="http://schemas.microsoft.com/office/drawing/2014/main" id="{6255C600-09E8-DA47-940D-4CB271AD56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2" y="2122"/>
                <a:ext cx="35" cy="44"/>
              </a:xfrm>
              <a:custGeom>
                <a:avLst/>
                <a:gdLst>
                  <a:gd name="T0" fmla="*/ 141 w 141"/>
                  <a:gd name="T1" fmla="*/ 0 h 177"/>
                  <a:gd name="T2" fmla="*/ 140 w 141"/>
                  <a:gd name="T3" fmla="*/ 2 h 177"/>
                  <a:gd name="T4" fmla="*/ 134 w 141"/>
                  <a:gd name="T5" fmla="*/ 3 h 177"/>
                  <a:gd name="T6" fmla="*/ 122 w 141"/>
                  <a:gd name="T7" fmla="*/ 47 h 177"/>
                  <a:gd name="T8" fmla="*/ 112 w 141"/>
                  <a:gd name="T9" fmla="*/ 50 h 177"/>
                  <a:gd name="T10" fmla="*/ 110 w 141"/>
                  <a:gd name="T11" fmla="*/ 64 h 177"/>
                  <a:gd name="T12" fmla="*/ 112 w 141"/>
                  <a:gd name="T13" fmla="*/ 83 h 177"/>
                  <a:gd name="T14" fmla="*/ 106 w 141"/>
                  <a:gd name="T15" fmla="*/ 115 h 177"/>
                  <a:gd name="T16" fmla="*/ 102 w 141"/>
                  <a:gd name="T17" fmla="*/ 119 h 177"/>
                  <a:gd name="T18" fmla="*/ 102 w 141"/>
                  <a:gd name="T19" fmla="*/ 120 h 177"/>
                  <a:gd name="T20" fmla="*/ 95 w 141"/>
                  <a:gd name="T21" fmla="*/ 136 h 177"/>
                  <a:gd name="T22" fmla="*/ 95 w 141"/>
                  <a:gd name="T23" fmla="*/ 138 h 177"/>
                  <a:gd name="T24" fmla="*/ 91 w 141"/>
                  <a:gd name="T25" fmla="*/ 144 h 177"/>
                  <a:gd name="T26" fmla="*/ 91 w 141"/>
                  <a:gd name="T27" fmla="*/ 145 h 177"/>
                  <a:gd name="T28" fmla="*/ 88 w 141"/>
                  <a:gd name="T29" fmla="*/ 147 h 177"/>
                  <a:gd name="T30" fmla="*/ 87 w 141"/>
                  <a:gd name="T31" fmla="*/ 148 h 177"/>
                  <a:gd name="T32" fmla="*/ 79 w 141"/>
                  <a:gd name="T33" fmla="*/ 151 h 177"/>
                  <a:gd name="T34" fmla="*/ 76 w 141"/>
                  <a:gd name="T35" fmla="*/ 151 h 177"/>
                  <a:gd name="T36" fmla="*/ 62 w 141"/>
                  <a:gd name="T37" fmla="*/ 165 h 177"/>
                  <a:gd name="T38" fmla="*/ 53 w 141"/>
                  <a:gd name="T39" fmla="*/ 170 h 177"/>
                  <a:gd name="T40" fmla="*/ 52 w 141"/>
                  <a:gd name="T41" fmla="*/ 172 h 177"/>
                  <a:gd name="T42" fmla="*/ 52 w 141"/>
                  <a:gd name="T43" fmla="*/ 170 h 177"/>
                  <a:gd name="T44" fmla="*/ 50 w 141"/>
                  <a:gd name="T45" fmla="*/ 166 h 177"/>
                  <a:gd name="T46" fmla="*/ 50 w 141"/>
                  <a:gd name="T47" fmla="*/ 163 h 177"/>
                  <a:gd name="T48" fmla="*/ 48 w 141"/>
                  <a:gd name="T49" fmla="*/ 159 h 177"/>
                  <a:gd name="T50" fmla="*/ 43 w 141"/>
                  <a:gd name="T51" fmla="*/ 159 h 177"/>
                  <a:gd name="T52" fmla="*/ 25 w 141"/>
                  <a:gd name="T53" fmla="*/ 169 h 177"/>
                  <a:gd name="T54" fmla="*/ 21 w 141"/>
                  <a:gd name="T55" fmla="*/ 173 h 177"/>
                  <a:gd name="T56" fmla="*/ 14 w 141"/>
                  <a:gd name="T57" fmla="*/ 176 h 177"/>
                  <a:gd name="T58" fmla="*/ 10 w 141"/>
                  <a:gd name="T59" fmla="*/ 176 h 177"/>
                  <a:gd name="T60" fmla="*/ 4 w 141"/>
                  <a:gd name="T61" fmla="*/ 173 h 177"/>
                  <a:gd name="T62" fmla="*/ 0 w 141"/>
                  <a:gd name="T63" fmla="*/ 176 h 177"/>
                  <a:gd name="T64" fmla="*/ 0 w 141"/>
                  <a:gd name="T65" fmla="*/ 177 h 1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41" h="177">
                    <a:moveTo>
                      <a:pt x="141" y="0"/>
                    </a:moveTo>
                    <a:lnTo>
                      <a:pt x="140" y="2"/>
                    </a:lnTo>
                    <a:lnTo>
                      <a:pt x="134" y="3"/>
                    </a:lnTo>
                    <a:lnTo>
                      <a:pt x="122" y="47"/>
                    </a:lnTo>
                    <a:lnTo>
                      <a:pt x="112" y="50"/>
                    </a:lnTo>
                    <a:lnTo>
                      <a:pt x="110" y="64"/>
                    </a:lnTo>
                    <a:lnTo>
                      <a:pt x="112" y="83"/>
                    </a:lnTo>
                    <a:lnTo>
                      <a:pt x="106" y="115"/>
                    </a:lnTo>
                    <a:lnTo>
                      <a:pt x="102" y="119"/>
                    </a:lnTo>
                    <a:lnTo>
                      <a:pt x="102" y="120"/>
                    </a:lnTo>
                    <a:lnTo>
                      <a:pt x="95" y="136"/>
                    </a:lnTo>
                    <a:lnTo>
                      <a:pt x="95" y="138"/>
                    </a:lnTo>
                    <a:lnTo>
                      <a:pt x="91" y="144"/>
                    </a:lnTo>
                    <a:lnTo>
                      <a:pt x="91" y="145"/>
                    </a:lnTo>
                    <a:lnTo>
                      <a:pt x="88" y="147"/>
                    </a:lnTo>
                    <a:lnTo>
                      <a:pt x="87" y="148"/>
                    </a:lnTo>
                    <a:lnTo>
                      <a:pt x="79" y="151"/>
                    </a:lnTo>
                    <a:lnTo>
                      <a:pt x="76" y="151"/>
                    </a:lnTo>
                    <a:lnTo>
                      <a:pt x="62" y="165"/>
                    </a:lnTo>
                    <a:lnTo>
                      <a:pt x="53" y="170"/>
                    </a:lnTo>
                    <a:lnTo>
                      <a:pt x="52" y="172"/>
                    </a:lnTo>
                    <a:lnTo>
                      <a:pt x="52" y="170"/>
                    </a:lnTo>
                    <a:lnTo>
                      <a:pt x="50" y="166"/>
                    </a:lnTo>
                    <a:lnTo>
                      <a:pt x="50" y="163"/>
                    </a:lnTo>
                    <a:lnTo>
                      <a:pt x="48" y="159"/>
                    </a:lnTo>
                    <a:lnTo>
                      <a:pt x="43" y="159"/>
                    </a:lnTo>
                    <a:lnTo>
                      <a:pt x="25" y="169"/>
                    </a:lnTo>
                    <a:lnTo>
                      <a:pt x="21" y="173"/>
                    </a:lnTo>
                    <a:lnTo>
                      <a:pt x="14" y="176"/>
                    </a:lnTo>
                    <a:lnTo>
                      <a:pt x="10" y="176"/>
                    </a:lnTo>
                    <a:lnTo>
                      <a:pt x="4" y="173"/>
                    </a:lnTo>
                    <a:lnTo>
                      <a:pt x="0" y="176"/>
                    </a:lnTo>
                    <a:lnTo>
                      <a:pt x="0" y="17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45" name="Freeform 5298">
                <a:extLst>
                  <a:ext uri="{FF2B5EF4-FFF2-40B4-BE49-F238E27FC236}">
                    <a16:creationId xmlns:a16="http://schemas.microsoft.com/office/drawing/2014/main" id="{8C0A08C3-F017-0DC1-7B80-F4097A930F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9" y="2084"/>
                <a:ext cx="39" cy="41"/>
              </a:xfrm>
              <a:custGeom>
                <a:avLst/>
                <a:gdLst>
                  <a:gd name="T0" fmla="*/ 121 w 158"/>
                  <a:gd name="T1" fmla="*/ 0 h 162"/>
                  <a:gd name="T2" fmla="*/ 119 w 158"/>
                  <a:gd name="T3" fmla="*/ 7 h 162"/>
                  <a:gd name="T4" fmla="*/ 119 w 158"/>
                  <a:gd name="T5" fmla="*/ 12 h 162"/>
                  <a:gd name="T6" fmla="*/ 117 w 158"/>
                  <a:gd name="T7" fmla="*/ 26 h 162"/>
                  <a:gd name="T8" fmla="*/ 128 w 158"/>
                  <a:gd name="T9" fmla="*/ 58 h 162"/>
                  <a:gd name="T10" fmla="*/ 131 w 158"/>
                  <a:gd name="T11" fmla="*/ 62 h 162"/>
                  <a:gd name="T12" fmla="*/ 133 w 158"/>
                  <a:gd name="T13" fmla="*/ 67 h 162"/>
                  <a:gd name="T14" fmla="*/ 137 w 158"/>
                  <a:gd name="T15" fmla="*/ 72 h 162"/>
                  <a:gd name="T16" fmla="*/ 140 w 158"/>
                  <a:gd name="T17" fmla="*/ 72 h 162"/>
                  <a:gd name="T18" fmla="*/ 144 w 158"/>
                  <a:gd name="T19" fmla="*/ 76 h 162"/>
                  <a:gd name="T20" fmla="*/ 148 w 158"/>
                  <a:gd name="T21" fmla="*/ 85 h 162"/>
                  <a:gd name="T22" fmla="*/ 155 w 158"/>
                  <a:gd name="T23" fmla="*/ 100 h 162"/>
                  <a:gd name="T24" fmla="*/ 158 w 158"/>
                  <a:gd name="T25" fmla="*/ 115 h 162"/>
                  <a:gd name="T26" fmla="*/ 158 w 158"/>
                  <a:gd name="T27" fmla="*/ 118 h 162"/>
                  <a:gd name="T28" fmla="*/ 156 w 158"/>
                  <a:gd name="T29" fmla="*/ 118 h 162"/>
                  <a:gd name="T30" fmla="*/ 153 w 158"/>
                  <a:gd name="T31" fmla="*/ 120 h 162"/>
                  <a:gd name="T32" fmla="*/ 147 w 158"/>
                  <a:gd name="T33" fmla="*/ 120 h 162"/>
                  <a:gd name="T34" fmla="*/ 145 w 158"/>
                  <a:gd name="T35" fmla="*/ 121 h 162"/>
                  <a:gd name="T36" fmla="*/ 137 w 158"/>
                  <a:gd name="T37" fmla="*/ 115 h 162"/>
                  <a:gd name="T38" fmla="*/ 135 w 158"/>
                  <a:gd name="T39" fmla="*/ 113 h 162"/>
                  <a:gd name="T40" fmla="*/ 120 w 158"/>
                  <a:gd name="T41" fmla="*/ 110 h 162"/>
                  <a:gd name="T42" fmla="*/ 110 w 158"/>
                  <a:gd name="T43" fmla="*/ 110 h 162"/>
                  <a:gd name="T44" fmla="*/ 85 w 158"/>
                  <a:gd name="T45" fmla="*/ 103 h 162"/>
                  <a:gd name="T46" fmla="*/ 83 w 158"/>
                  <a:gd name="T47" fmla="*/ 103 h 162"/>
                  <a:gd name="T48" fmla="*/ 83 w 158"/>
                  <a:gd name="T49" fmla="*/ 104 h 162"/>
                  <a:gd name="T50" fmla="*/ 81 w 158"/>
                  <a:gd name="T51" fmla="*/ 104 h 162"/>
                  <a:gd name="T52" fmla="*/ 78 w 158"/>
                  <a:gd name="T53" fmla="*/ 100 h 162"/>
                  <a:gd name="T54" fmla="*/ 74 w 158"/>
                  <a:gd name="T55" fmla="*/ 93 h 162"/>
                  <a:gd name="T56" fmla="*/ 68 w 158"/>
                  <a:gd name="T57" fmla="*/ 89 h 162"/>
                  <a:gd name="T58" fmla="*/ 57 w 158"/>
                  <a:gd name="T59" fmla="*/ 89 h 162"/>
                  <a:gd name="T60" fmla="*/ 52 w 158"/>
                  <a:gd name="T61" fmla="*/ 91 h 162"/>
                  <a:gd name="T62" fmla="*/ 50 w 158"/>
                  <a:gd name="T63" fmla="*/ 91 h 162"/>
                  <a:gd name="T64" fmla="*/ 46 w 158"/>
                  <a:gd name="T65" fmla="*/ 95 h 162"/>
                  <a:gd name="T66" fmla="*/ 46 w 158"/>
                  <a:gd name="T67" fmla="*/ 98 h 162"/>
                  <a:gd name="T68" fmla="*/ 45 w 158"/>
                  <a:gd name="T69" fmla="*/ 104 h 162"/>
                  <a:gd name="T70" fmla="*/ 33 w 158"/>
                  <a:gd name="T71" fmla="*/ 103 h 162"/>
                  <a:gd name="T72" fmla="*/ 33 w 158"/>
                  <a:gd name="T73" fmla="*/ 100 h 162"/>
                  <a:gd name="T74" fmla="*/ 14 w 158"/>
                  <a:gd name="T75" fmla="*/ 110 h 162"/>
                  <a:gd name="T76" fmla="*/ 7 w 158"/>
                  <a:gd name="T77" fmla="*/ 117 h 162"/>
                  <a:gd name="T78" fmla="*/ 6 w 158"/>
                  <a:gd name="T79" fmla="*/ 121 h 162"/>
                  <a:gd name="T80" fmla="*/ 6 w 158"/>
                  <a:gd name="T81" fmla="*/ 128 h 162"/>
                  <a:gd name="T82" fmla="*/ 10 w 158"/>
                  <a:gd name="T83" fmla="*/ 135 h 162"/>
                  <a:gd name="T84" fmla="*/ 11 w 158"/>
                  <a:gd name="T85" fmla="*/ 135 h 162"/>
                  <a:gd name="T86" fmla="*/ 11 w 158"/>
                  <a:gd name="T87" fmla="*/ 138 h 162"/>
                  <a:gd name="T88" fmla="*/ 13 w 158"/>
                  <a:gd name="T89" fmla="*/ 141 h 162"/>
                  <a:gd name="T90" fmla="*/ 13 w 158"/>
                  <a:gd name="T91" fmla="*/ 146 h 162"/>
                  <a:gd name="T92" fmla="*/ 11 w 158"/>
                  <a:gd name="T93" fmla="*/ 151 h 162"/>
                  <a:gd name="T94" fmla="*/ 8 w 158"/>
                  <a:gd name="T95" fmla="*/ 156 h 162"/>
                  <a:gd name="T96" fmla="*/ 4 w 158"/>
                  <a:gd name="T97" fmla="*/ 158 h 162"/>
                  <a:gd name="T98" fmla="*/ 3 w 158"/>
                  <a:gd name="T99" fmla="*/ 158 h 162"/>
                  <a:gd name="T100" fmla="*/ 1 w 158"/>
                  <a:gd name="T101" fmla="*/ 159 h 162"/>
                  <a:gd name="T102" fmla="*/ 1 w 158"/>
                  <a:gd name="T103" fmla="*/ 160 h 162"/>
                  <a:gd name="T104" fmla="*/ 0 w 158"/>
                  <a:gd name="T105" fmla="*/ 162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58" h="162">
                    <a:moveTo>
                      <a:pt x="121" y="0"/>
                    </a:moveTo>
                    <a:lnTo>
                      <a:pt x="119" y="7"/>
                    </a:lnTo>
                    <a:lnTo>
                      <a:pt x="119" y="12"/>
                    </a:lnTo>
                    <a:lnTo>
                      <a:pt x="117" y="26"/>
                    </a:lnTo>
                    <a:lnTo>
                      <a:pt x="128" y="58"/>
                    </a:lnTo>
                    <a:lnTo>
                      <a:pt x="131" y="62"/>
                    </a:lnTo>
                    <a:lnTo>
                      <a:pt x="133" y="67"/>
                    </a:lnTo>
                    <a:lnTo>
                      <a:pt x="137" y="72"/>
                    </a:lnTo>
                    <a:lnTo>
                      <a:pt x="140" y="72"/>
                    </a:lnTo>
                    <a:lnTo>
                      <a:pt x="144" y="76"/>
                    </a:lnTo>
                    <a:lnTo>
                      <a:pt x="148" y="85"/>
                    </a:lnTo>
                    <a:lnTo>
                      <a:pt x="155" y="100"/>
                    </a:lnTo>
                    <a:lnTo>
                      <a:pt x="158" y="115"/>
                    </a:lnTo>
                    <a:lnTo>
                      <a:pt x="158" y="118"/>
                    </a:lnTo>
                    <a:lnTo>
                      <a:pt x="156" y="118"/>
                    </a:lnTo>
                    <a:lnTo>
                      <a:pt x="153" y="120"/>
                    </a:lnTo>
                    <a:lnTo>
                      <a:pt x="147" y="120"/>
                    </a:lnTo>
                    <a:lnTo>
                      <a:pt x="145" y="121"/>
                    </a:lnTo>
                    <a:lnTo>
                      <a:pt x="137" y="115"/>
                    </a:lnTo>
                    <a:lnTo>
                      <a:pt x="135" y="113"/>
                    </a:lnTo>
                    <a:lnTo>
                      <a:pt x="120" y="110"/>
                    </a:lnTo>
                    <a:lnTo>
                      <a:pt x="110" y="110"/>
                    </a:lnTo>
                    <a:lnTo>
                      <a:pt x="85" y="103"/>
                    </a:lnTo>
                    <a:lnTo>
                      <a:pt x="83" y="103"/>
                    </a:lnTo>
                    <a:lnTo>
                      <a:pt x="83" y="104"/>
                    </a:lnTo>
                    <a:lnTo>
                      <a:pt x="81" y="104"/>
                    </a:lnTo>
                    <a:lnTo>
                      <a:pt x="78" y="100"/>
                    </a:lnTo>
                    <a:lnTo>
                      <a:pt x="74" y="93"/>
                    </a:lnTo>
                    <a:lnTo>
                      <a:pt x="68" y="89"/>
                    </a:lnTo>
                    <a:lnTo>
                      <a:pt x="57" y="89"/>
                    </a:lnTo>
                    <a:lnTo>
                      <a:pt x="52" y="91"/>
                    </a:lnTo>
                    <a:lnTo>
                      <a:pt x="50" y="91"/>
                    </a:lnTo>
                    <a:lnTo>
                      <a:pt x="46" y="95"/>
                    </a:lnTo>
                    <a:lnTo>
                      <a:pt x="46" y="98"/>
                    </a:lnTo>
                    <a:lnTo>
                      <a:pt x="45" y="104"/>
                    </a:lnTo>
                    <a:lnTo>
                      <a:pt x="33" y="103"/>
                    </a:lnTo>
                    <a:lnTo>
                      <a:pt x="33" y="100"/>
                    </a:lnTo>
                    <a:lnTo>
                      <a:pt x="14" y="110"/>
                    </a:lnTo>
                    <a:lnTo>
                      <a:pt x="7" y="117"/>
                    </a:lnTo>
                    <a:lnTo>
                      <a:pt x="6" y="121"/>
                    </a:lnTo>
                    <a:lnTo>
                      <a:pt x="6" y="128"/>
                    </a:lnTo>
                    <a:lnTo>
                      <a:pt x="10" y="135"/>
                    </a:lnTo>
                    <a:lnTo>
                      <a:pt x="11" y="135"/>
                    </a:lnTo>
                    <a:lnTo>
                      <a:pt x="11" y="138"/>
                    </a:lnTo>
                    <a:lnTo>
                      <a:pt x="13" y="141"/>
                    </a:lnTo>
                    <a:lnTo>
                      <a:pt x="13" y="146"/>
                    </a:lnTo>
                    <a:lnTo>
                      <a:pt x="11" y="151"/>
                    </a:lnTo>
                    <a:lnTo>
                      <a:pt x="8" y="156"/>
                    </a:lnTo>
                    <a:lnTo>
                      <a:pt x="4" y="158"/>
                    </a:lnTo>
                    <a:lnTo>
                      <a:pt x="3" y="158"/>
                    </a:lnTo>
                    <a:lnTo>
                      <a:pt x="1" y="159"/>
                    </a:lnTo>
                    <a:lnTo>
                      <a:pt x="1" y="160"/>
                    </a:lnTo>
                    <a:lnTo>
                      <a:pt x="0" y="16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46" name="Freeform 5299">
                <a:extLst>
                  <a:ext uri="{FF2B5EF4-FFF2-40B4-BE49-F238E27FC236}">
                    <a16:creationId xmlns:a16="http://schemas.microsoft.com/office/drawing/2014/main" id="{07AC0A03-146D-7B94-33A3-66FCD6C301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7" y="2125"/>
                <a:ext cx="32" cy="80"/>
              </a:xfrm>
              <a:custGeom>
                <a:avLst/>
                <a:gdLst>
                  <a:gd name="T0" fmla="*/ 119 w 127"/>
                  <a:gd name="T1" fmla="*/ 312 h 321"/>
                  <a:gd name="T2" fmla="*/ 114 w 127"/>
                  <a:gd name="T3" fmla="*/ 307 h 321"/>
                  <a:gd name="T4" fmla="*/ 107 w 127"/>
                  <a:gd name="T5" fmla="*/ 304 h 321"/>
                  <a:gd name="T6" fmla="*/ 99 w 127"/>
                  <a:gd name="T7" fmla="*/ 297 h 321"/>
                  <a:gd name="T8" fmla="*/ 92 w 127"/>
                  <a:gd name="T9" fmla="*/ 294 h 321"/>
                  <a:gd name="T10" fmla="*/ 68 w 127"/>
                  <a:gd name="T11" fmla="*/ 296 h 321"/>
                  <a:gd name="T12" fmla="*/ 47 w 127"/>
                  <a:gd name="T13" fmla="*/ 303 h 321"/>
                  <a:gd name="T14" fmla="*/ 43 w 127"/>
                  <a:gd name="T15" fmla="*/ 305 h 321"/>
                  <a:gd name="T16" fmla="*/ 35 w 127"/>
                  <a:gd name="T17" fmla="*/ 304 h 321"/>
                  <a:gd name="T18" fmla="*/ 30 w 127"/>
                  <a:gd name="T19" fmla="*/ 298 h 321"/>
                  <a:gd name="T20" fmla="*/ 29 w 127"/>
                  <a:gd name="T21" fmla="*/ 290 h 321"/>
                  <a:gd name="T22" fmla="*/ 33 w 127"/>
                  <a:gd name="T23" fmla="*/ 287 h 321"/>
                  <a:gd name="T24" fmla="*/ 37 w 127"/>
                  <a:gd name="T25" fmla="*/ 284 h 321"/>
                  <a:gd name="T26" fmla="*/ 42 w 127"/>
                  <a:gd name="T27" fmla="*/ 283 h 321"/>
                  <a:gd name="T28" fmla="*/ 40 w 127"/>
                  <a:gd name="T29" fmla="*/ 279 h 321"/>
                  <a:gd name="T30" fmla="*/ 35 w 127"/>
                  <a:gd name="T31" fmla="*/ 264 h 321"/>
                  <a:gd name="T32" fmla="*/ 40 w 127"/>
                  <a:gd name="T33" fmla="*/ 244 h 321"/>
                  <a:gd name="T34" fmla="*/ 39 w 127"/>
                  <a:gd name="T35" fmla="*/ 229 h 321"/>
                  <a:gd name="T36" fmla="*/ 25 w 127"/>
                  <a:gd name="T37" fmla="*/ 223 h 321"/>
                  <a:gd name="T38" fmla="*/ 10 w 127"/>
                  <a:gd name="T39" fmla="*/ 215 h 321"/>
                  <a:gd name="T40" fmla="*/ 7 w 127"/>
                  <a:gd name="T41" fmla="*/ 204 h 321"/>
                  <a:gd name="T42" fmla="*/ 8 w 127"/>
                  <a:gd name="T43" fmla="*/ 195 h 321"/>
                  <a:gd name="T44" fmla="*/ 11 w 127"/>
                  <a:gd name="T45" fmla="*/ 187 h 321"/>
                  <a:gd name="T46" fmla="*/ 15 w 127"/>
                  <a:gd name="T47" fmla="*/ 180 h 321"/>
                  <a:gd name="T48" fmla="*/ 17 w 127"/>
                  <a:gd name="T49" fmla="*/ 178 h 321"/>
                  <a:gd name="T50" fmla="*/ 13 w 127"/>
                  <a:gd name="T51" fmla="*/ 173 h 321"/>
                  <a:gd name="T52" fmla="*/ 10 w 127"/>
                  <a:gd name="T53" fmla="*/ 171 h 321"/>
                  <a:gd name="T54" fmla="*/ 0 w 127"/>
                  <a:gd name="T55" fmla="*/ 152 h 321"/>
                  <a:gd name="T56" fmla="*/ 20 w 127"/>
                  <a:gd name="T57" fmla="*/ 123 h 321"/>
                  <a:gd name="T58" fmla="*/ 13 w 127"/>
                  <a:gd name="T59" fmla="*/ 111 h 321"/>
                  <a:gd name="T60" fmla="*/ 17 w 127"/>
                  <a:gd name="T61" fmla="*/ 107 h 321"/>
                  <a:gd name="T62" fmla="*/ 26 w 127"/>
                  <a:gd name="T63" fmla="*/ 92 h 321"/>
                  <a:gd name="T64" fmla="*/ 28 w 127"/>
                  <a:gd name="T65" fmla="*/ 86 h 321"/>
                  <a:gd name="T66" fmla="*/ 25 w 127"/>
                  <a:gd name="T67" fmla="*/ 72 h 321"/>
                  <a:gd name="T68" fmla="*/ 20 w 127"/>
                  <a:gd name="T69" fmla="*/ 70 h 321"/>
                  <a:gd name="T70" fmla="*/ 17 w 127"/>
                  <a:gd name="T71" fmla="*/ 68 h 321"/>
                  <a:gd name="T72" fmla="*/ 11 w 127"/>
                  <a:gd name="T73" fmla="*/ 65 h 321"/>
                  <a:gd name="T74" fmla="*/ 13 w 127"/>
                  <a:gd name="T75" fmla="*/ 60 h 321"/>
                  <a:gd name="T76" fmla="*/ 14 w 127"/>
                  <a:gd name="T77" fmla="*/ 56 h 321"/>
                  <a:gd name="T78" fmla="*/ 29 w 127"/>
                  <a:gd name="T79" fmla="*/ 46 h 321"/>
                  <a:gd name="T80" fmla="*/ 30 w 127"/>
                  <a:gd name="T81" fmla="*/ 42 h 321"/>
                  <a:gd name="T82" fmla="*/ 22 w 127"/>
                  <a:gd name="T83" fmla="*/ 34 h 321"/>
                  <a:gd name="T84" fmla="*/ 18 w 127"/>
                  <a:gd name="T85" fmla="*/ 29 h 321"/>
                  <a:gd name="T86" fmla="*/ 26 w 127"/>
                  <a:gd name="T87" fmla="*/ 13 h 321"/>
                  <a:gd name="T88" fmla="*/ 26 w 127"/>
                  <a:gd name="T89" fmla="*/ 12 h 321"/>
                  <a:gd name="T90" fmla="*/ 25 w 127"/>
                  <a:gd name="T91" fmla="*/ 5 h 321"/>
                  <a:gd name="T92" fmla="*/ 14 w 127"/>
                  <a:gd name="T93" fmla="*/ 5 h 321"/>
                  <a:gd name="T94" fmla="*/ 10 w 127"/>
                  <a:gd name="T95" fmla="*/ 4 h 321"/>
                  <a:gd name="T96" fmla="*/ 8 w 127"/>
                  <a:gd name="T97" fmla="*/ 0 h 3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27" h="321">
                    <a:moveTo>
                      <a:pt x="127" y="321"/>
                    </a:moveTo>
                    <a:lnTo>
                      <a:pt x="119" y="312"/>
                    </a:lnTo>
                    <a:lnTo>
                      <a:pt x="119" y="311"/>
                    </a:lnTo>
                    <a:lnTo>
                      <a:pt x="114" y="307"/>
                    </a:lnTo>
                    <a:lnTo>
                      <a:pt x="109" y="303"/>
                    </a:lnTo>
                    <a:lnTo>
                      <a:pt x="107" y="304"/>
                    </a:lnTo>
                    <a:lnTo>
                      <a:pt x="104" y="305"/>
                    </a:lnTo>
                    <a:lnTo>
                      <a:pt x="99" y="297"/>
                    </a:lnTo>
                    <a:lnTo>
                      <a:pt x="93" y="294"/>
                    </a:lnTo>
                    <a:lnTo>
                      <a:pt x="92" y="294"/>
                    </a:lnTo>
                    <a:lnTo>
                      <a:pt x="85" y="293"/>
                    </a:lnTo>
                    <a:lnTo>
                      <a:pt x="68" y="296"/>
                    </a:lnTo>
                    <a:lnTo>
                      <a:pt x="57" y="296"/>
                    </a:lnTo>
                    <a:lnTo>
                      <a:pt x="47" y="303"/>
                    </a:lnTo>
                    <a:lnTo>
                      <a:pt x="46" y="304"/>
                    </a:lnTo>
                    <a:lnTo>
                      <a:pt x="43" y="305"/>
                    </a:lnTo>
                    <a:lnTo>
                      <a:pt x="37" y="305"/>
                    </a:lnTo>
                    <a:lnTo>
                      <a:pt x="35" y="304"/>
                    </a:lnTo>
                    <a:lnTo>
                      <a:pt x="32" y="301"/>
                    </a:lnTo>
                    <a:lnTo>
                      <a:pt x="30" y="298"/>
                    </a:lnTo>
                    <a:lnTo>
                      <a:pt x="30" y="293"/>
                    </a:lnTo>
                    <a:lnTo>
                      <a:pt x="29" y="290"/>
                    </a:lnTo>
                    <a:lnTo>
                      <a:pt x="30" y="289"/>
                    </a:lnTo>
                    <a:lnTo>
                      <a:pt x="33" y="287"/>
                    </a:lnTo>
                    <a:lnTo>
                      <a:pt x="35" y="286"/>
                    </a:lnTo>
                    <a:lnTo>
                      <a:pt x="37" y="284"/>
                    </a:lnTo>
                    <a:lnTo>
                      <a:pt x="40" y="284"/>
                    </a:lnTo>
                    <a:lnTo>
                      <a:pt x="42" y="283"/>
                    </a:lnTo>
                    <a:lnTo>
                      <a:pt x="42" y="280"/>
                    </a:lnTo>
                    <a:lnTo>
                      <a:pt x="40" y="279"/>
                    </a:lnTo>
                    <a:lnTo>
                      <a:pt x="35" y="268"/>
                    </a:lnTo>
                    <a:lnTo>
                      <a:pt x="35" y="264"/>
                    </a:lnTo>
                    <a:lnTo>
                      <a:pt x="42" y="252"/>
                    </a:lnTo>
                    <a:lnTo>
                      <a:pt x="40" y="244"/>
                    </a:lnTo>
                    <a:lnTo>
                      <a:pt x="40" y="231"/>
                    </a:lnTo>
                    <a:lnTo>
                      <a:pt x="39" y="229"/>
                    </a:lnTo>
                    <a:lnTo>
                      <a:pt x="37" y="227"/>
                    </a:lnTo>
                    <a:lnTo>
                      <a:pt x="25" y="223"/>
                    </a:lnTo>
                    <a:lnTo>
                      <a:pt x="11" y="215"/>
                    </a:lnTo>
                    <a:lnTo>
                      <a:pt x="10" y="215"/>
                    </a:lnTo>
                    <a:lnTo>
                      <a:pt x="10" y="213"/>
                    </a:lnTo>
                    <a:lnTo>
                      <a:pt x="7" y="204"/>
                    </a:lnTo>
                    <a:lnTo>
                      <a:pt x="8" y="199"/>
                    </a:lnTo>
                    <a:lnTo>
                      <a:pt x="8" y="195"/>
                    </a:lnTo>
                    <a:lnTo>
                      <a:pt x="11" y="190"/>
                    </a:lnTo>
                    <a:lnTo>
                      <a:pt x="11" y="187"/>
                    </a:lnTo>
                    <a:lnTo>
                      <a:pt x="14" y="184"/>
                    </a:lnTo>
                    <a:lnTo>
                      <a:pt x="15" y="180"/>
                    </a:lnTo>
                    <a:lnTo>
                      <a:pt x="17" y="180"/>
                    </a:lnTo>
                    <a:lnTo>
                      <a:pt x="17" y="178"/>
                    </a:lnTo>
                    <a:lnTo>
                      <a:pt x="15" y="177"/>
                    </a:lnTo>
                    <a:lnTo>
                      <a:pt x="13" y="173"/>
                    </a:lnTo>
                    <a:lnTo>
                      <a:pt x="11" y="173"/>
                    </a:lnTo>
                    <a:lnTo>
                      <a:pt x="10" y="171"/>
                    </a:lnTo>
                    <a:lnTo>
                      <a:pt x="0" y="156"/>
                    </a:lnTo>
                    <a:lnTo>
                      <a:pt x="0" y="152"/>
                    </a:lnTo>
                    <a:lnTo>
                      <a:pt x="1" y="153"/>
                    </a:lnTo>
                    <a:lnTo>
                      <a:pt x="20" y="123"/>
                    </a:lnTo>
                    <a:lnTo>
                      <a:pt x="20" y="121"/>
                    </a:lnTo>
                    <a:lnTo>
                      <a:pt x="13" y="111"/>
                    </a:lnTo>
                    <a:lnTo>
                      <a:pt x="13" y="107"/>
                    </a:lnTo>
                    <a:lnTo>
                      <a:pt x="17" y="107"/>
                    </a:lnTo>
                    <a:lnTo>
                      <a:pt x="25" y="96"/>
                    </a:lnTo>
                    <a:lnTo>
                      <a:pt x="26" y="92"/>
                    </a:lnTo>
                    <a:lnTo>
                      <a:pt x="28" y="90"/>
                    </a:lnTo>
                    <a:lnTo>
                      <a:pt x="28" y="86"/>
                    </a:lnTo>
                    <a:lnTo>
                      <a:pt x="26" y="75"/>
                    </a:lnTo>
                    <a:lnTo>
                      <a:pt x="25" y="72"/>
                    </a:lnTo>
                    <a:lnTo>
                      <a:pt x="22" y="70"/>
                    </a:lnTo>
                    <a:lnTo>
                      <a:pt x="20" y="70"/>
                    </a:lnTo>
                    <a:lnTo>
                      <a:pt x="18" y="68"/>
                    </a:lnTo>
                    <a:lnTo>
                      <a:pt x="17" y="68"/>
                    </a:lnTo>
                    <a:lnTo>
                      <a:pt x="13" y="65"/>
                    </a:lnTo>
                    <a:lnTo>
                      <a:pt x="11" y="65"/>
                    </a:lnTo>
                    <a:lnTo>
                      <a:pt x="11" y="64"/>
                    </a:lnTo>
                    <a:lnTo>
                      <a:pt x="13" y="60"/>
                    </a:lnTo>
                    <a:lnTo>
                      <a:pt x="13" y="58"/>
                    </a:lnTo>
                    <a:lnTo>
                      <a:pt x="14" y="56"/>
                    </a:lnTo>
                    <a:lnTo>
                      <a:pt x="26" y="50"/>
                    </a:lnTo>
                    <a:lnTo>
                      <a:pt x="29" y="46"/>
                    </a:lnTo>
                    <a:lnTo>
                      <a:pt x="30" y="43"/>
                    </a:lnTo>
                    <a:lnTo>
                      <a:pt x="30" y="42"/>
                    </a:lnTo>
                    <a:lnTo>
                      <a:pt x="28" y="37"/>
                    </a:lnTo>
                    <a:lnTo>
                      <a:pt x="22" y="34"/>
                    </a:lnTo>
                    <a:lnTo>
                      <a:pt x="18" y="30"/>
                    </a:lnTo>
                    <a:lnTo>
                      <a:pt x="18" y="29"/>
                    </a:lnTo>
                    <a:lnTo>
                      <a:pt x="20" y="19"/>
                    </a:lnTo>
                    <a:lnTo>
                      <a:pt x="26" y="13"/>
                    </a:lnTo>
                    <a:lnTo>
                      <a:pt x="28" y="13"/>
                    </a:lnTo>
                    <a:lnTo>
                      <a:pt x="26" y="12"/>
                    </a:lnTo>
                    <a:lnTo>
                      <a:pt x="26" y="11"/>
                    </a:lnTo>
                    <a:lnTo>
                      <a:pt x="25" y="5"/>
                    </a:lnTo>
                    <a:lnTo>
                      <a:pt x="18" y="4"/>
                    </a:lnTo>
                    <a:lnTo>
                      <a:pt x="14" y="5"/>
                    </a:lnTo>
                    <a:lnTo>
                      <a:pt x="13" y="5"/>
                    </a:lnTo>
                    <a:lnTo>
                      <a:pt x="10" y="4"/>
                    </a:lnTo>
                    <a:lnTo>
                      <a:pt x="8" y="1"/>
                    </a:lnTo>
                    <a:lnTo>
                      <a:pt x="8" y="0"/>
                    </a:lnTo>
                    <a:lnTo>
                      <a:pt x="7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47" name="Freeform 5300">
                <a:extLst>
                  <a:ext uri="{FF2B5EF4-FFF2-40B4-BE49-F238E27FC236}">
                    <a16:creationId xmlns:a16="http://schemas.microsoft.com/office/drawing/2014/main" id="{D750C2ED-6BBC-5CBE-F825-1F1AF32DBB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9" y="2076"/>
                <a:ext cx="13" cy="8"/>
              </a:xfrm>
              <a:custGeom>
                <a:avLst/>
                <a:gdLst>
                  <a:gd name="T0" fmla="*/ 55 w 55"/>
                  <a:gd name="T1" fmla="*/ 0 h 34"/>
                  <a:gd name="T2" fmla="*/ 55 w 55"/>
                  <a:gd name="T3" fmla="*/ 4 h 34"/>
                  <a:gd name="T4" fmla="*/ 51 w 55"/>
                  <a:gd name="T5" fmla="*/ 10 h 34"/>
                  <a:gd name="T6" fmla="*/ 46 w 55"/>
                  <a:gd name="T7" fmla="*/ 11 h 34"/>
                  <a:gd name="T8" fmla="*/ 37 w 55"/>
                  <a:gd name="T9" fmla="*/ 21 h 34"/>
                  <a:gd name="T10" fmla="*/ 37 w 55"/>
                  <a:gd name="T11" fmla="*/ 25 h 34"/>
                  <a:gd name="T12" fmla="*/ 35 w 55"/>
                  <a:gd name="T13" fmla="*/ 27 h 34"/>
                  <a:gd name="T14" fmla="*/ 32 w 55"/>
                  <a:gd name="T15" fmla="*/ 28 h 34"/>
                  <a:gd name="T16" fmla="*/ 23 w 55"/>
                  <a:gd name="T17" fmla="*/ 29 h 34"/>
                  <a:gd name="T18" fmla="*/ 10 w 55"/>
                  <a:gd name="T19" fmla="*/ 29 h 34"/>
                  <a:gd name="T20" fmla="*/ 0 w 55"/>
                  <a:gd name="T21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5" h="34">
                    <a:moveTo>
                      <a:pt x="55" y="0"/>
                    </a:moveTo>
                    <a:lnTo>
                      <a:pt x="55" y="4"/>
                    </a:lnTo>
                    <a:lnTo>
                      <a:pt x="51" y="10"/>
                    </a:lnTo>
                    <a:lnTo>
                      <a:pt x="46" y="11"/>
                    </a:lnTo>
                    <a:lnTo>
                      <a:pt x="37" y="21"/>
                    </a:lnTo>
                    <a:lnTo>
                      <a:pt x="37" y="25"/>
                    </a:lnTo>
                    <a:lnTo>
                      <a:pt x="35" y="27"/>
                    </a:lnTo>
                    <a:lnTo>
                      <a:pt x="32" y="28"/>
                    </a:lnTo>
                    <a:lnTo>
                      <a:pt x="23" y="29"/>
                    </a:lnTo>
                    <a:lnTo>
                      <a:pt x="10" y="29"/>
                    </a:lnTo>
                    <a:lnTo>
                      <a:pt x="0" y="3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48" name="Freeform 5301">
                <a:extLst>
                  <a:ext uri="{FF2B5EF4-FFF2-40B4-BE49-F238E27FC236}">
                    <a16:creationId xmlns:a16="http://schemas.microsoft.com/office/drawing/2014/main" id="{01171C0F-2ABA-3285-609A-1083ED59C1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1" y="2166"/>
                <a:ext cx="45" cy="75"/>
              </a:xfrm>
              <a:custGeom>
                <a:avLst/>
                <a:gdLst>
                  <a:gd name="T0" fmla="*/ 184 w 184"/>
                  <a:gd name="T1" fmla="*/ 297 h 299"/>
                  <a:gd name="T2" fmla="*/ 182 w 184"/>
                  <a:gd name="T3" fmla="*/ 284 h 299"/>
                  <a:gd name="T4" fmla="*/ 184 w 184"/>
                  <a:gd name="T5" fmla="*/ 277 h 299"/>
                  <a:gd name="T6" fmla="*/ 180 w 184"/>
                  <a:gd name="T7" fmla="*/ 281 h 299"/>
                  <a:gd name="T8" fmla="*/ 178 w 184"/>
                  <a:gd name="T9" fmla="*/ 275 h 299"/>
                  <a:gd name="T10" fmla="*/ 178 w 184"/>
                  <a:gd name="T11" fmla="*/ 271 h 299"/>
                  <a:gd name="T12" fmla="*/ 177 w 184"/>
                  <a:gd name="T13" fmla="*/ 246 h 299"/>
                  <a:gd name="T14" fmla="*/ 175 w 184"/>
                  <a:gd name="T15" fmla="*/ 242 h 299"/>
                  <a:gd name="T16" fmla="*/ 161 w 184"/>
                  <a:gd name="T17" fmla="*/ 241 h 299"/>
                  <a:gd name="T18" fmla="*/ 152 w 184"/>
                  <a:gd name="T19" fmla="*/ 239 h 299"/>
                  <a:gd name="T20" fmla="*/ 138 w 184"/>
                  <a:gd name="T21" fmla="*/ 206 h 299"/>
                  <a:gd name="T22" fmla="*/ 131 w 184"/>
                  <a:gd name="T23" fmla="*/ 196 h 299"/>
                  <a:gd name="T24" fmla="*/ 129 w 184"/>
                  <a:gd name="T25" fmla="*/ 193 h 299"/>
                  <a:gd name="T26" fmla="*/ 131 w 184"/>
                  <a:gd name="T27" fmla="*/ 189 h 299"/>
                  <a:gd name="T28" fmla="*/ 125 w 184"/>
                  <a:gd name="T29" fmla="*/ 161 h 299"/>
                  <a:gd name="T30" fmla="*/ 122 w 184"/>
                  <a:gd name="T31" fmla="*/ 129 h 299"/>
                  <a:gd name="T32" fmla="*/ 122 w 184"/>
                  <a:gd name="T33" fmla="*/ 126 h 299"/>
                  <a:gd name="T34" fmla="*/ 90 w 184"/>
                  <a:gd name="T35" fmla="*/ 111 h 299"/>
                  <a:gd name="T36" fmla="*/ 86 w 184"/>
                  <a:gd name="T37" fmla="*/ 100 h 299"/>
                  <a:gd name="T38" fmla="*/ 75 w 184"/>
                  <a:gd name="T39" fmla="*/ 73 h 299"/>
                  <a:gd name="T40" fmla="*/ 76 w 184"/>
                  <a:gd name="T41" fmla="*/ 66 h 299"/>
                  <a:gd name="T42" fmla="*/ 78 w 184"/>
                  <a:gd name="T43" fmla="*/ 62 h 299"/>
                  <a:gd name="T44" fmla="*/ 79 w 184"/>
                  <a:gd name="T45" fmla="*/ 52 h 299"/>
                  <a:gd name="T46" fmla="*/ 39 w 184"/>
                  <a:gd name="T47" fmla="*/ 28 h 299"/>
                  <a:gd name="T48" fmla="*/ 33 w 184"/>
                  <a:gd name="T49" fmla="*/ 27 h 299"/>
                  <a:gd name="T50" fmla="*/ 23 w 184"/>
                  <a:gd name="T51" fmla="*/ 30 h 299"/>
                  <a:gd name="T52" fmla="*/ 18 w 184"/>
                  <a:gd name="T53" fmla="*/ 33 h 299"/>
                  <a:gd name="T54" fmla="*/ 11 w 184"/>
                  <a:gd name="T55" fmla="*/ 45 h 299"/>
                  <a:gd name="T56" fmla="*/ 9 w 184"/>
                  <a:gd name="T57" fmla="*/ 46 h 299"/>
                  <a:gd name="T58" fmla="*/ 7 w 184"/>
                  <a:gd name="T59" fmla="*/ 48 h 299"/>
                  <a:gd name="T60" fmla="*/ 5 w 184"/>
                  <a:gd name="T61" fmla="*/ 41 h 299"/>
                  <a:gd name="T62" fmla="*/ 0 w 184"/>
                  <a:gd name="T63" fmla="*/ 17 h 299"/>
                  <a:gd name="T64" fmla="*/ 5 w 184"/>
                  <a:gd name="T65" fmla="*/ 3 h 2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84" h="299">
                    <a:moveTo>
                      <a:pt x="184" y="299"/>
                    </a:moveTo>
                    <a:lnTo>
                      <a:pt x="184" y="297"/>
                    </a:lnTo>
                    <a:lnTo>
                      <a:pt x="182" y="294"/>
                    </a:lnTo>
                    <a:lnTo>
                      <a:pt x="182" y="284"/>
                    </a:lnTo>
                    <a:lnTo>
                      <a:pt x="184" y="281"/>
                    </a:lnTo>
                    <a:lnTo>
                      <a:pt x="184" y="277"/>
                    </a:lnTo>
                    <a:lnTo>
                      <a:pt x="180" y="277"/>
                    </a:lnTo>
                    <a:lnTo>
                      <a:pt x="180" y="281"/>
                    </a:lnTo>
                    <a:lnTo>
                      <a:pt x="178" y="281"/>
                    </a:lnTo>
                    <a:lnTo>
                      <a:pt x="178" y="275"/>
                    </a:lnTo>
                    <a:lnTo>
                      <a:pt x="180" y="273"/>
                    </a:lnTo>
                    <a:lnTo>
                      <a:pt x="178" y="271"/>
                    </a:lnTo>
                    <a:lnTo>
                      <a:pt x="178" y="257"/>
                    </a:lnTo>
                    <a:lnTo>
                      <a:pt x="177" y="246"/>
                    </a:lnTo>
                    <a:lnTo>
                      <a:pt x="177" y="245"/>
                    </a:lnTo>
                    <a:lnTo>
                      <a:pt x="175" y="242"/>
                    </a:lnTo>
                    <a:lnTo>
                      <a:pt x="163" y="239"/>
                    </a:lnTo>
                    <a:lnTo>
                      <a:pt x="161" y="241"/>
                    </a:lnTo>
                    <a:lnTo>
                      <a:pt x="156" y="241"/>
                    </a:lnTo>
                    <a:lnTo>
                      <a:pt x="152" y="239"/>
                    </a:lnTo>
                    <a:lnTo>
                      <a:pt x="138" y="225"/>
                    </a:lnTo>
                    <a:lnTo>
                      <a:pt x="138" y="206"/>
                    </a:lnTo>
                    <a:lnTo>
                      <a:pt x="135" y="200"/>
                    </a:lnTo>
                    <a:lnTo>
                      <a:pt x="131" y="196"/>
                    </a:lnTo>
                    <a:lnTo>
                      <a:pt x="131" y="194"/>
                    </a:lnTo>
                    <a:lnTo>
                      <a:pt x="129" y="193"/>
                    </a:lnTo>
                    <a:lnTo>
                      <a:pt x="129" y="190"/>
                    </a:lnTo>
                    <a:lnTo>
                      <a:pt x="131" y="189"/>
                    </a:lnTo>
                    <a:lnTo>
                      <a:pt x="128" y="168"/>
                    </a:lnTo>
                    <a:lnTo>
                      <a:pt x="125" y="161"/>
                    </a:lnTo>
                    <a:lnTo>
                      <a:pt x="122" y="147"/>
                    </a:lnTo>
                    <a:lnTo>
                      <a:pt x="122" y="129"/>
                    </a:lnTo>
                    <a:lnTo>
                      <a:pt x="124" y="127"/>
                    </a:lnTo>
                    <a:lnTo>
                      <a:pt x="122" y="126"/>
                    </a:lnTo>
                    <a:lnTo>
                      <a:pt x="100" y="113"/>
                    </a:lnTo>
                    <a:lnTo>
                      <a:pt x="90" y="111"/>
                    </a:lnTo>
                    <a:lnTo>
                      <a:pt x="90" y="102"/>
                    </a:lnTo>
                    <a:lnTo>
                      <a:pt x="86" y="100"/>
                    </a:lnTo>
                    <a:lnTo>
                      <a:pt x="85" y="97"/>
                    </a:lnTo>
                    <a:lnTo>
                      <a:pt x="75" y="73"/>
                    </a:lnTo>
                    <a:lnTo>
                      <a:pt x="75" y="72"/>
                    </a:lnTo>
                    <a:lnTo>
                      <a:pt x="76" y="66"/>
                    </a:lnTo>
                    <a:lnTo>
                      <a:pt x="78" y="63"/>
                    </a:lnTo>
                    <a:lnTo>
                      <a:pt x="78" y="62"/>
                    </a:lnTo>
                    <a:lnTo>
                      <a:pt x="79" y="56"/>
                    </a:lnTo>
                    <a:lnTo>
                      <a:pt x="79" y="52"/>
                    </a:lnTo>
                    <a:lnTo>
                      <a:pt x="78" y="52"/>
                    </a:lnTo>
                    <a:lnTo>
                      <a:pt x="39" y="28"/>
                    </a:lnTo>
                    <a:lnTo>
                      <a:pt x="34" y="27"/>
                    </a:lnTo>
                    <a:lnTo>
                      <a:pt x="33" y="27"/>
                    </a:lnTo>
                    <a:lnTo>
                      <a:pt x="25" y="31"/>
                    </a:lnTo>
                    <a:lnTo>
                      <a:pt x="23" y="30"/>
                    </a:lnTo>
                    <a:lnTo>
                      <a:pt x="21" y="30"/>
                    </a:lnTo>
                    <a:lnTo>
                      <a:pt x="18" y="33"/>
                    </a:lnTo>
                    <a:lnTo>
                      <a:pt x="12" y="46"/>
                    </a:lnTo>
                    <a:lnTo>
                      <a:pt x="11" y="45"/>
                    </a:lnTo>
                    <a:lnTo>
                      <a:pt x="9" y="45"/>
                    </a:lnTo>
                    <a:lnTo>
                      <a:pt x="9" y="46"/>
                    </a:lnTo>
                    <a:lnTo>
                      <a:pt x="8" y="48"/>
                    </a:lnTo>
                    <a:lnTo>
                      <a:pt x="7" y="48"/>
                    </a:lnTo>
                    <a:lnTo>
                      <a:pt x="7" y="46"/>
                    </a:lnTo>
                    <a:lnTo>
                      <a:pt x="5" y="41"/>
                    </a:lnTo>
                    <a:lnTo>
                      <a:pt x="4" y="40"/>
                    </a:lnTo>
                    <a:lnTo>
                      <a:pt x="0" y="17"/>
                    </a:lnTo>
                    <a:lnTo>
                      <a:pt x="4" y="13"/>
                    </a:lnTo>
                    <a:lnTo>
                      <a:pt x="5" y="3"/>
                    </a:lnTo>
                    <a:lnTo>
                      <a:pt x="5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49" name="Freeform 5302">
                <a:extLst>
                  <a:ext uri="{FF2B5EF4-FFF2-40B4-BE49-F238E27FC236}">
                    <a16:creationId xmlns:a16="http://schemas.microsoft.com/office/drawing/2014/main" id="{E4436DD6-5185-94B3-B8E2-294B71713F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2" y="2241"/>
                <a:ext cx="4" cy="11"/>
              </a:xfrm>
              <a:custGeom>
                <a:avLst/>
                <a:gdLst>
                  <a:gd name="T0" fmla="*/ 0 w 18"/>
                  <a:gd name="T1" fmla="*/ 45 h 45"/>
                  <a:gd name="T2" fmla="*/ 0 w 18"/>
                  <a:gd name="T3" fmla="*/ 44 h 45"/>
                  <a:gd name="T4" fmla="*/ 2 w 18"/>
                  <a:gd name="T5" fmla="*/ 39 h 45"/>
                  <a:gd name="T6" fmla="*/ 9 w 18"/>
                  <a:gd name="T7" fmla="*/ 24 h 45"/>
                  <a:gd name="T8" fmla="*/ 9 w 18"/>
                  <a:gd name="T9" fmla="*/ 9 h 45"/>
                  <a:gd name="T10" fmla="*/ 12 w 18"/>
                  <a:gd name="T11" fmla="*/ 9 h 45"/>
                  <a:gd name="T12" fmla="*/ 15 w 18"/>
                  <a:gd name="T13" fmla="*/ 2 h 45"/>
                  <a:gd name="T14" fmla="*/ 16 w 18"/>
                  <a:gd name="T15" fmla="*/ 0 h 45"/>
                  <a:gd name="T16" fmla="*/ 18 w 18"/>
                  <a:gd name="T17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45">
                    <a:moveTo>
                      <a:pt x="0" y="45"/>
                    </a:moveTo>
                    <a:lnTo>
                      <a:pt x="0" y="44"/>
                    </a:lnTo>
                    <a:lnTo>
                      <a:pt x="2" y="39"/>
                    </a:lnTo>
                    <a:lnTo>
                      <a:pt x="9" y="24"/>
                    </a:lnTo>
                    <a:lnTo>
                      <a:pt x="9" y="9"/>
                    </a:lnTo>
                    <a:lnTo>
                      <a:pt x="12" y="9"/>
                    </a:lnTo>
                    <a:lnTo>
                      <a:pt x="15" y="2"/>
                    </a:lnTo>
                    <a:lnTo>
                      <a:pt x="16" y="0"/>
                    </a:lnTo>
                    <a:lnTo>
                      <a:pt x="18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50" name="Freeform 5303">
                <a:extLst>
                  <a:ext uri="{FF2B5EF4-FFF2-40B4-BE49-F238E27FC236}">
                    <a16:creationId xmlns:a16="http://schemas.microsoft.com/office/drawing/2014/main" id="{DB07EF48-69B8-6D7C-F50C-D51AA46104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4" y="2228"/>
                <a:ext cx="148" cy="31"/>
              </a:xfrm>
              <a:custGeom>
                <a:avLst/>
                <a:gdLst>
                  <a:gd name="T0" fmla="*/ 27 w 590"/>
                  <a:gd name="T1" fmla="*/ 112 h 121"/>
                  <a:gd name="T2" fmla="*/ 47 w 590"/>
                  <a:gd name="T3" fmla="*/ 107 h 121"/>
                  <a:gd name="T4" fmla="*/ 66 w 590"/>
                  <a:gd name="T5" fmla="*/ 98 h 121"/>
                  <a:gd name="T6" fmla="*/ 62 w 590"/>
                  <a:gd name="T7" fmla="*/ 90 h 121"/>
                  <a:gd name="T8" fmla="*/ 73 w 590"/>
                  <a:gd name="T9" fmla="*/ 58 h 121"/>
                  <a:gd name="T10" fmla="*/ 56 w 590"/>
                  <a:gd name="T11" fmla="*/ 24 h 121"/>
                  <a:gd name="T12" fmla="*/ 63 w 590"/>
                  <a:gd name="T13" fmla="*/ 7 h 121"/>
                  <a:gd name="T14" fmla="*/ 91 w 590"/>
                  <a:gd name="T15" fmla="*/ 16 h 121"/>
                  <a:gd name="T16" fmla="*/ 130 w 590"/>
                  <a:gd name="T17" fmla="*/ 41 h 121"/>
                  <a:gd name="T18" fmla="*/ 140 w 590"/>
                  <a:gd name="T19" fmla="*/ 33 h 121"/>
                  <a:gd name="T20" fmla="*/ 168 w 590"/>
                  <a:gd name="T21" fmla="*/ 9 h 121"/>
                  <a:gd name="T22" fmla="*/ 171 w 590"/>
                  <a:gd name="T23" fmla="*/ 20 h 121"/>
                  <a:gd name="T24" fmla="*/ 201 w 590"/>
                  <a:gd name="T25" fmla="*/ 63 h 121"/>
                  <a:gd name="T26" fmla="*/ 213 w 590"/>
                  <a:gd name="T27" fmla="*/ 77 h 121"/>
                  <a:gd name="T28" fmla="*/ 208 w 590"/>
                  <a:gd name="T29" fmla="*/ 87 h 121"/>
                  <a:gd name="T30" fmla="*/ 186 w 590"/>
                  <a:gd name="T31" fmla="*/ 107 h 121"/>
                  <a:gd name="T32" fmla="*/ 189 w 590"/>
                  <a:gd name="T33" fmla="*/ 112 h 121"/>
                  <a:gd name="T34" fmla="*/ 241 w 590"/>
                  <a:gd name="T35" fmla="*/ 114 h 121"/>
                  <a:gd name="T36" fmla="*/ 287 w 590"/>
                  <a:gd name="T37" fmla="*/ 116 h 121"/>
                  <a:gd name="T38" fmla="*/ 294 w 590"/>
                  <a:gd name="T39" fmla="*/ 116 h 121"/>
                  <a:gd name="T40" fmla="*/ 285 w 590"/>
                  <a:gd name="T41" fmla="*/ 95 h 121"/>
                  <a:gd name="T42" fmla="*/ 281 w 590"/>
                  <a:gd name="T43" fmla="*/ 71 h 121"/>
                  <a:gd name="T44" fmla="*/ 292 w 590"/>
                  <a:gd name="T45" fmla="*/ 74 h 121"/>
                  <a:gd name="T46" fmla="*/ 302 w 590"/>
                  <a:gd name="T47" fmla="*/ 88 h 121"/>
                  <a:gd name="T48" fmla="*/ 337 w 590"/>
                  <a:gd name="T49" fmla="*/ 90 h 121"/>
                  <a:gd name="T50" fmla="*/ 351 w 590"/>
                  <a:gd name="T51" fmla="*/ 78 h 121"/>
                  <a:gd name="T52" fmla="*/ 369 w 590"/>
                  <a:gd name="T53" fmla="*/ 77 h 121"/>
                  <a:gd name="T54" fmla="*/ 378 w 590"/>
                  <a:gd name="T55" fmla="*/ 66 h 121"/>
                  <a:gd name="T56" fmla="*/ 388 w 590"/>
                  <a:gd name="T57" fmla="*/ 37 h 121"/>
                  <a:gd name="T58" fmla="*/ 408 w 590"/>
                  <a:gd name="T59" fmla="*/ 18 h 121"/>
                  <a:gd name="T60" fmla="*/ 410 w 590"/>
                  <a:gd name="T61" fmla="*/ 3 h 121"/>
                  <a:gd name="T62" fmla="*/ 426 w 590"/>
                  <a:gd name="T63" fmla="*/ 20 h 121"/>
                  <a:gd name="T64" fmla="*/ 442 w 590"/>
                  <a:gd name="T65" fmla="*/ 45 h 121"/>
                  <a:gd name="T66" fmla="*/ 456 w 590"/>
                  <a:gd name="T67" fmla="*/ 44 h 121"/>
                  <a:gd name="T68" fmla="*/ 454 w 590"/>
                  <a:gd name="T69" fmla="*/ 55 h 121"/>
                  <a:gd name="T70" fmla="*/ 461 w 590"/>
                  <a:gd name="T71" fmla="*/ 62 h 121"/>
                  <a:gd name="T72" fmla="*/ 474 w 590"/>
                  <a:gd name="T73" fmla="*/ 52 h 121"/>
                  <a:gd name="T74" fmla="*/ 482 w 590"/>
                  <a:gd name="T75" fmla="*/ 44 h 121"/>
                  <a:gd name="T76" fmla="*/ 477 w 590"/>
                  <a:gd name="T77" fmla="*/ 63 h 121"/>
                  <a:gd name="T78" fmla="*/ 471 w 590"/>
                  <a:gd name="T79" fmla="*/ 71 h 121"/>
                  <a:gd name="T80" fmla="*/ 477 w 590"/>
                  <a:gd name="T81" fmla="*/ 87 h 121"/>
                  <a:gd name="T82" fmla="*/ 492 w 590"/>
                  <a:gd name="T83" fmla="*/ 77 h 121"/>
                  <a:gd name="T84" fmla="*/ 512 w 590"/>
                  <a:gd name="T85" fmla="*/ 63 h 121"/>
                  <a:gd name="T86" fmla="*/ 517 w 590"/>
                  <a:gd name="T87" fmla="*/ 81 h 121"/>
                  <a:gd name="T88" fmla="*/ 512 w 590"/>
                  <a:gd name="T89" fmla="*/ 90 h 121"/>
                  <a:gd name="T90" fmla="*/ 530 w 590"/>
                  <a:gd name="T91" fmla="*/ 78 h 121"/>
                  <a:gd name="T92" fmla="*/ 549 w 590"/>
                  <a:gd name="T93" fmla="*/ 78 h 121"/>
                  <a:gd name="T94" fmla="*/ 576 w 590"/>
                  <a:gd name="T95" fmla="*/ 95 h 1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590" h="121">
                    <a:moveTo>
                      <a:pt x="0" y="115"/>
                    </a:moveTo>
                    <a:lnTo>
                      <a:pt x="17" y="108"/>
                    </a:lnTo>
                    <a:lnTo>
                      <a:pt x="23" y="108"/>
                    </a:lnTo>
                    <a:lnTo>
                      <a:pt x="27" y="112"/>
                    </a:lnTo>
                    <a:lnTo>
                      <a:pt x="35" y="115"/>
                    </a:lnTo>
                    <a:lnTo>
                      <a:pt x="37" y="115"/>
                    </a:lnTo>
                    <a:lnTo>
                      <a:pt x="43" y="112"/>
                    </a:lnTo>
                    <a:lnTo>
                      <a:pt x="47" y="107"/>
                    </a:lnTo>
                    <a:lnTo>
                      <a:pt x="53" y="102"/>
                    </a:lnTo>
                    <a:lnTo>
                      <a:pt x="59" y="100"/>
                    </a:lnTo>
                    <a:lnTo>
                      <a:pt x="65" y="98"/>
                    </a:lnTo>
                    <a:lnTo>
                      <a:pt x="66" y="98"/>
                    </a:lnTo>
                    <a:lnTo>
                      <a:pt x="69" y="95"/>
                    </a:lnTo>
                    <a:lnTo>
                      <a:pt x="66" y="95"/>
                    </a:lnTo>
                    <a:lnTo>
                      <a:pt x="63" y="91"/>
                    </a:lnTo>
                    <a:lnTo>
                      <a:pt x="62" y="90"/>
                    </a:lnTo>
                    <a:lnTo>
                      <a:pt x="62" y="85"/>
                    </a:lnTo>
                    <a:lnTo>
                      <a:pt x="63" y="83"/>
                    </a:lnTo>
                    <a:lnTo>
                      <a:pt x="67" y="78"/>
                    </a:lnTo>
                    <a:lnTo>
                      <a:pt x="73" y="58"/>
                    </a:lnTo>
                    <a:lnTo>
                      <a:pt x="72" y="54"/>
                    </a:lnTo>
                    <a:lnTo>
                      <a:pt x="60" y="41"/>
                    </a:lnTo>
                    <a:lnTo>
                      <a:pt x="59" y="31"/>
                    </a:lnTo>
                    <a:lnTo>
                      <a:pt x="56" y="24"/>
                    </a:lnTo>
                    <a:lnTo>
                      <a:pt x="58" y="17"/>
                    </a:lnTo>
                    <a:lnTo>
                      <a:pt x="62" y="10"/>
                    </a:lnTo>
                    <a:lnTo>
                      <a:pt x="63" y="10"/>
                    </a:lnTo>
                    <a:lnTo>
                      <a:pt x="63" y="7"/>
                    </a:lnTo>
                    <a:lnTo>
                      <a:pt x="77" y="0"/>
                    </a:lnTo>
                    <a:lnTo>
                      <a:pt x="80" y="0"/>
                    </a:lnTo>
                    <a:lnTo>
                      <a:pt x="86" y="10"/>
                    </a:lnTo>
                    <a:lnTo>
                      <a:pt x="91" y="16"/>
                    </a:lnTo>
                    <a:lnTo>
                      <a:pt x="111" y="21"/>
                    </a:lnTo>
                    <a:lnTo>
                      <a:pt x="126" y="41"/>
                    </a:lnTo>
                    <a:lnTo>
                      <a:pt x="129" y="42"/>
                    </a:lnTo>
                    <a:lnTo>
                      <a:pt x="130" y="41"/>
                    </a:lnTo>
                    <a:lnTo>
                      <a:pt x="134" y="40"/>
                    </a:lnTo>
                    <a:lnTo>
                      <a:pt x="137" y="38"/>
                    </a:lnTo>
                    <a:lnTo>
                      <a:pt x="139" y="37"/>
                    </a:lnTo>
                    <a:lnTo>
                      <a:pt x="140" y="33"/>
                    </a:lnTo>
                    <a:lnTo>
                      <a:pt x="140" y="30"/>
                    </a:lnTo>
                    <a:lnTo>
                      <a:pt x="144" y="21"/>
                    </a:lnTo>
                    <a:lnTo>
                      <a:pt x="147" y="18"/>
                    </a:lnTo>
                    <a:lnTo>
                      <a:pt x="168" y="9"/>
                    </a:lnTo>
                    <a:lnTo>
                      <a:pt x="171" y="11"/>
                    </a:lnTo>
                    <a:lnTo>
                      <a:pt x="172" y="14"/>
                    </a:lnTo>
                    <a:lnTo>
                      <a:pt x="171" y="18"/>
                    </a:lnTo>
                    <a:lnTo>
                      <a:pt x="171" y="20"/>
                    </a:lnTo>
                    <a:lnTo>
                      <a:pt x="185" y="56"/>
                    </a:lnTo>
                    <a:lnTo>
                      <a:pt x="192" y="66"/>
                    </a:lnTo>
                    <a:lnTo>
                      <a:pt x="192" y="67"/>
                    </a:lnTo>
                    <a:lnTo>
                      <a:pt x="201" y="63"/>
                    </a:lnTo>
                    <a:lnTo>
                      <a:pt x="206" y="64"/>
                    </a:lnTo>
                    <a:lnTo>
                      <a:pt x="207" y="70"/>
                    </a:lnTo>
                    <a:lnTo>
                      <a:pt x="210" y="73"/>
                    </a:lnTo>
                    <a:lnTo>
                      <a:pt x="213" y="77"/>
                    </a:lnTo>
                    <a:lnTo>
                      <a:pt x="213" y="80"/>
                    </a:lnTo>
                    <a:lnTo>
                      <a:pt x="211" y="83"/>
                    </a:lnTo>
                    <a:lnTo>
                      <a:pt x="211" y="84"/>
                    </a:lnTo>
                    <a:lnTo>
                      <a:pt x="208" y="87"/>
                    </a:lnTo>
                    <a:lnTo>
                      <a:pt x="201" y="98"/>
                    </a:lnTo>
                    <a:lnTo>
                      <a:pt x="199" y="101"/>
                    </a:lnTo>
                    <a:lnTo>
                      <a:pt x="189" y="104"/>
                    </a:lnTo>
                    <a:lnTo>
                      <a:pt x="186" y="107"/>
                    </a:lnTo>
                    <a:lnTo>
                      <a:pt x="187" y="109"/>
                    </a:lnTo>
                    <a:lnTo>
                      <a:pt x="187" y="111"/>
                    </a:lnTo>
                    <a:lnTo>
                      <a:pt x="189" y="111"/>
                    </a:lnTo>
                    <a:lnTo>
                      <a:pt x="189" y="112"/>
                    </a:lnTo>
                    <a:lnTo>
                      <a:pt x="207" y="116"/>
                    </a:lnTo>
                    <a:lnTo>
                      <a:pt x="214" y="114"/>
                    </a:lnTo>
                    <a:lnTo>
                      <a:pt x="235" y="115"/>
                    </a:lnTo>
                    <a:lnTo>
                      <a:pt x="241" y="114"/>
                    </a:lnTo>
                    <a:lnTo>
                      <a:pt x="254" y="114"/>
                    </a:lnTo>
                    <a:lnTo>
                      <a:pt x="260" y="111"/>
                    </a:lnTo>
                    <a:lnTo>
                      <a:pt x="261" y="111"/>
                    </a:lnTo>
                    <a:lnTo>
                      <a:pt x="287" y="116"/>
                    </a:lnTo>
                    <a:lnTo>
                      <a:pt x="291" y="119"/>
                    </a:lnTo>
                    <a:lnTo>
                      <a:pt x="292" y="121"/>
                    </a:lnTo>
                    <a:lnTo>
                      <a:pt x="294" y="119"/>
                    </a:lnTo>
                    <a:lnTo>
                      <a:pt x="294" y="116"/>
                    </a:lnTo>
                    <a:lnTo>
                      <a:pt x="292" y="104"/>
                    </a:lnTo>
                    <a:lnTo>
                      <a:pt x="290" y="98"/>
                    </a:lnTo>
                    <a:lnTo>
                      <a:pt x="288" y="98"/>
                    </a:lnTo>
                    <a:lnTo>
                      <a:pt x="285" y="95"/>
                    </a:lnTo>
                    <a:lnTo>
                      <a:pt x="278" y="87"/>
                    </a:lnTo>
                    <a:lnTo>
                      <a:pt x="276" y="80"/>
                    </a:lnTo>
                    <a:lnTo>
                      <a:pt x="280" y="71"/>
                    </a:lnTo>
                    <a:lnTo>
                      <a:pt x="281" y="71"/>
                    </a:lnTo>
                    <a:lnTo>
                      <a:pt x="283" y="70"/>
                    </a:lnTo>
                    <a:lnTo>
                      <a:pt x="284" y="70"/>
                    </a:lnTo>
                    <a:lnTo>
                      <a:pt x="290" y="71"/>
                    </a:lnTo>
                    <a:lnTo>
                      <a:pt x="292" y="74"/>
                    </a:lnTo>
                    <a:lnTo>
                      <a:pt x="294" y="73"/>
                    </a:lnTo>
                    <a:lnTo>
                      <a:pt x="294" y="74"/>
                    </a:lnTo>
                    <a:lnTo>
                      <a:pt x="301" y="85"/>
                    </a:lnTo>
                    <a:lnTo>
                      <a:pt x="302" y="88"/>
                    </a:lnTo>
                    <a:lnTo>
                      <a:pt x="305" y="93"/>
                    </a:lnTo>
                    <a:lnTo>
                      <a:pt x="321" y="93"/>
                    </a:lnTo>
                    <a:lnTo>
                      <a:pt x="331" y="90"/>
                    </a:lnTo>
                    <a:lnTo>
                      <a:pt x="337" y="90"/>
                    </a:lnTo>
                    <a:lnTo>
                      <a:pt x="344" y="91"/>
                    </a:lnTo>
                    <a:lnTo>
                      <a:pt x="348" y="91"/>
                    </a:lnTo>
                    <a:lnTo>
                      <a:pt x="348" y="83"/>
                    </a:lnTo>
                    <a:lnTo>
                      <a:pt x="351" y="78"/>
                    </a:lnTo>
                    <a:lnTo>
                      <a:pt x="355" y="77"/>
                    </a:lnTo>
                    <a:lnTo>
                      <a:pt x="359" y="77"/>
                    </a:lnTo>
                    <a:lnTo>
                      <a:pt x="364" y="78"/>
                    </a:lnTo>
                    <a:lnTo>
                      <a:pt x="369" y="77"/>
                    </a:lnTo>
                    <a:lnTo>
                      <a:pt x="373" y="73"/>
                    </a:lnTo>
                    <a:lnTo>
                      <a:pt x="376" y="71"/>
                    </a:lnTo>
                    <a:lnTo>
                      <a:pt x="376" y="70"/>
                    </a:lnTo>
                    <a:lnTo>
                      <a:pt x="378" y="66"/>
                    </a:lnTo>
                    <a:lnTo>
                      <a:pt x="381" y="63"/>
                    </a:lnTo>
                    <a:lnTo>
                      <a:pt x="386" y="49"/>
                    </a:lnTo>
                    <a:lnTo>
                      <a:pt x="386" y="40"/>
                    </a:lnTo>
                    <a:lnTo>
                      <a:pt x="388" y="37"/>
                    </a:lnTo>
                    <a:lnTo>
                      <a:pt x="403" y="30"/>
                    </a:lnTo>
                    <a:lnTo>
                      <a:pt x="407" y="23"/>
                    </a:lnTo>
                    <a:lnTo>
                      <a:pt x="408" y="21"/>
                    </a:lnTo>
                    <a:lnTo>
                      <a:pt x="408" y="18"/>
                    </a:lnTo>
                    <a:lnTo>
                      <a:pt x="407" y="13"/>
                    </a:lnTo>
                    <a:lnTo>
                      <a:pt x="405" y="13"/>
                    </a:lnTo>
                    <a:lnTo>
                      <a:pt x="405" y="7"/>
                    </a:lnTo>
                    <a:lnTo>
                      <a:pt x="410" y="3"/>
                    </a:lnTo>
                    <a:lnTo>
                      <a:pt x="417" y="4"/>
                    </a:lnTo>
                    <a:lnTo>
                      <a:pt x="422" y="9"/>
                    </a:lnTo>
                    <a:lnTo>
                      <a:pt x="425" y="14"/>
                    </a:lnTo>
                    <a:lnTo>
                      <a:pt x="426" y="20"/>
                    </a:lnTo>
                    <a:lnTo>
                      <a:pt x="426" y="23"/>
                    </a:lnTo>
                    <a:lnTo>
                      <a:pt x="432" y="38"/>
                    </a:lnTo>
                    <a:lnTo>
                      <a:pt x="442" y="44"/>
                    </a:lnTo>
                    <a:lnTo>
                      <a:pt x="442" y="45"/>
                    </a:lnTo>
                    <a:lnTo>
                      <a:pt x="443" y="48"/>
                    </a:lnTo>
                    <a:lnTo>
                      <a:pt x="450" y="42"/>
                    </a:lnTo>
                    <a:lnTo>
                      <a:pt x="458" y="40"/>
                    </a:lnTo>
                    <a:lnTo>
                      <a:pt x="456" y="44"/>
                    </a:lnTo>
                    <a:lnTo>
                      <a:pt x="454" y="45"/>
                    </a:lnTo>
                    <a:lnTo>
                      <a:pt x="451" y="47"/>
                    </a:lnTo>
                    <a:lnTo>
                      <a:pt x="451" y="55"/>
                    </a:lnTo>
                    <a:lnTo>
                      <a:pt x="454" y="55"/>
                    </a:lnTo>
                    <a:lnTo>
                      <a:pt x="456" y="56"/>
                    </a:lnTo>
                    <a:lnTo>
                      <a:pt x="457" y="59"/>
                    </a:lnTo>
                    <a:lnTo>
                      <a:pt x="457" y="62"/>
                    </a:lnTo>
                    <a:lnTo>
                      <a:pt x="461" y="62"/>
                    </a:lnTo>
                    <a:lnTo>
                      <a:pt x="467" y="55"/>
                    </a:lnTo>
                    <a:lnTo>
                      <a:pt x="470" y="54"/>
                    </a:lnTo>
                    <a:lnTo>
                      <a:pt x="472" y="54"/>
                    </a:lnTo>
                    <a:lnTo>
                      <a:pt x="474" y="52"/>
                    </a:lnTo>
                    <a:lnTo>
                      <a:pt x="475" y="49"/>
                    </a:lnTo>
                    <a:lnTo>
                      <a:pt x="477" y="48"/>
                    </a:lnTo>
                    <a:lnTo>
                      <a:pt x="479" y="44"/>
                    </a:lnTo>
                    <a:lnTo>
                      <a:pt x="482" y="44"/>
                    </a:lnTo>
                    <a:lnTo>
                      <a:pt x="484" y="45"/>
                    </a:lnTo>
                    <a:lnTo>
                      <a:pt x="484" y="52"/>
                    </a:lnTo>
                    <a:lnTo>
                      <a:pt x="481" y="58"/>
                    </a:lnTo>
                    <a:lnTo>
                      <a:pt x="477" y="63"/>
                    </a:lnTo>
                    <a:lnTo>
                      <a:pt x="475" y="63"/>
                    </a:lnTo>
                    <a:lnTo>
                      <a:pt x="472" y="69"/>
                    </a:lnTo>
                    <a:lnTo>
                      <a:pt x="471" y="70"/>
                    </a:lnTo>
                    <a:lnTo>
                      <a:pt x="471" y="71"/>
                    </a:lnTo>
                    <a:lnTo>
                      <a:pt x="472" y="78"/>
                    </a:lnTo>
                    <a:lnTo>
                      <a:pt x="472" y="84"/>
                    </a:lnTo>
                    <a:lnTo>
                      <a:pt x="474" y="84"/>
                    </a:lnTo>
                    <a:lnTo>
                      <a:pt x="477" y="87"/>
                    </a:lnTo>
                    <a:lnTo>
                      <a:pt x="485" y="84"/>
                    </a:lnTo>
                    <a:lnTo>
                      <a:pt x="491" y="81"/>
                    </a:lnTo>
                    <a:lnTo>
                      <a:pt x="492" y="80"/>
                    </a:lnTo>
                    <a:lnTo>
                      <a:pt x="492" y="77"/>
                    </a:lnTo>
                    <a:lnTo>
                      <a:pt x="496" y="73"/>
                    </a:lnTo>
                    <a:lnTo>
                      <a:pt x="499" y="73"/>
                    </a:lnTo>
                    <a:lnTo>
                      <a:pt x="509" y="63"/>
                    </a:lnTo>
                    <a:lnTo>
                      <a:pt x="512" y="63"/>
                    </a:lnTo>
                    <a:lnTo>
                      <a:pt x="516" y="66"/>
                    </a:lnTo>
                    <a:lnTo>
                      <a:pt x="517" y="71"/>
                    </a:lnTo>
                    <a:lnTo>
                      <a:pt x="520" y="77"/>
                    </a:lnTo>
                    <a:lnTo>
                      <a:pt x="517" y="81"/>
                    </a:lnTo>
                    <a:lnTo>
                      <a:pt x="516" y="84"/>
                    </a:lnTo>
                    <a:lnTo>
                      <a:pt x="514" y="85"/>
                    </a:lnTo>
                    <a:lnTo>
                      <a:pt x="514" y="88"/>
                    </a:lnTo>
                    <a:lnTo>
                      <a:pt x="512" y="90"/>
                    </a:lnTo>
                    <a:lnTo>
                      <a:pt x="512" y="91"/>
                    </a:lnTo>
                    <a:lnTo>
                      <a:pt x="516" y="91"/>
                    </a:lnTo>
                    <a:lnTo>
                      <a:pt x="524" y="83"/>
                    </a:lnTo>
                    <a:lnTo>
                      <a:pt x="530" y="78"/>
                    </a:lnTo>
                    <a:lnTo>
                      <a:pt x="537" y="76"/>
                    </a:lnTo>
                    <a:lnTo>
                      <a:pt x="545" y="77"/>
                    </a:lnTo>
                    <a:lnTo>
                      <a:pt x="548" y="78"/>
                    </a:lnTo>
                    <a:lnTo>
                      <a:pt x="549" y="78"/>
                    </a:lnTo>
                    <a:lnTo>
                      <a:pt x="559" y="88"/>
                    </a:lnTo>
                    <a:lnTo>
                      <a:pt x="565" y="93"/>
                    </a:lnTo>
                    <a:lnTo>
                      <a:pt x="572" y="94"/>
                    </a:lnTo>
                    <a:lnTo>
                      <a:pt x="576" y="95"/>
                    </a:lnTo>
                    <a:lnTo>
                      <a:pt x="588" y="93"/>
                    </a:lnTo>
                    <a:lnTo>
                      <a:pt x="590" y="9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51" name="Freeform 5304">
                <a:extLst>
                  <a:ext uri="{FF2B5EF4-FFF2-40B4-BE49-F238E27FC236}">
                    <a16:creationId xmlns:a16="http://schemas.microsoft.com/office/drawing/2014/main" id="{2DD615EE-14B5-6B94-638C-79EA25A11E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1" y="2252"/>
                <a:ext cx="19" cy="68"/>
              </a:xfrm>
              <a:custGeom>
                <a:avLst/>
                <a:gdLst>
                  <a:gd name="T0" fmla="*/ 70 w 76"/>
                  <a:gd name="T1" fmla="*/ 272 h 272"/>
                  <a:gd name="T2" fmla="*/ 73 w 76"/>
                  <a:gd name="T3" fmla="*/ 272 h 272"/>
                  <a:gd name="T4" fmla="*/ 76 w 76"/>
                  <a:gd name="T5" fmla="*/ 264 h 272"/>
                  <a:gd name="T6" fmla="*/ 71 w 76"/>
                  <a:gd name="T7" fmla="*/ 250 h 272"/>
                  <a:gd name="T8" fmla="*/ 70 w 76"/>
                  <a:gd name="T9" fmla="*/ 250 h 272"/>
                  <a:gd name="T10" fmla="*/ 59 w 76"/>
                  <a:gd name="T11" fmla="*/ 237 h 272"/>
                  <a:gd name="T12" fmla="*/ 56 w 76"/>
                  <a:gd name="T13" fmla="*/ 237 h 272"/>
                  <a:gd name="T14" fmla="*/ 54 w 76"/>
                  <a:gd name="T15" fmla="*/ 231 h 272"/>
                  <a:gd name="T16" fmla="*/ 54 w 76"/>
                  <a:gd name="T17" fmla="*/ 225 h 272"/>
                  <a:gd name="T18" fmla="*/ 52 w 76"/>
                  <a:gd name="T19" fmla="*/ 218 h 272"/>
                  <a:gd name="T20" fmla="*/ 52 w 76"/>
                  <a:gd name="T21" fmla="*/ 215 h 272"/>
                  <a:gd name="T22" fmla="*/ 54 w 76"/>
                  <a:gd name="T23" fmla="*/ 212 h 272"/>
                  <a:gd name="T24" fmla="*/ 55 w 76"/>
                  <a:gd name="T25" fmla="*/ 207 h 272"/>
                  <a:gd name="T26" fmla="*/ 56 w 76"/>
                  <a:gd name="T27" fmla="*/ 204 h 272"/>
                  <a:gd name="T28" fmla="*/ 60 w 76"/>
                  <a:gd name="T29" fmla="*/ 187 h 272"/>
                  <a:gd name="T30" fmla="*/ 60 w 76"/>
                  <a:gd name="T31" fmla="*/ 186 h 272"/>
                  <a:gd name="T32" fmla="*/ 59 w 76"/>
                  <a:gd name="T33" fmla="*/ 186 h 272"/>
                  <a:gd name="T34" fmla="*/ 60 w 76"/>
                  <a:gd name="T35" fmla="*/ 184 h 272"/>
                  <a:gd name="T36" fmla="*/ 60 w 76"/>
                  <a:gd name="T37" fmla="*/ 183 h 272"/>
                  <a:gd name="T38" fmla="*/ 63 w 76"/>
                  <a:gd name="T39" fmla="*/ 167 h 272"/>
                  <a:gd name="T40" fmla="*/ 63 w 76"/>
                  <a:gd name="T41" fmla="*/ 159 h 272"/>
                  <a:gd name="T42" fmla="*/ 64 w 76"/>
                  <a:gd name="T43" fmla="*/ 156 h 272"/>
                  <a:gd name="T44" fmla="*/ 64 w 76"/>
                  <a:gd name="T45" fmla="*/ 154 h 272"/>
                  <a:gd name="T46" fmla="*/ 66 w 76"/>
                  <a:gd name="T47" fmla="*/ 154 h 272"/>
                  <a:gd name="T48" fmla="*/ 66 w 76"/>
                  <a:gd name="T49" fmla="*/ 152 h 272"/>
                  <a:gd name="T50" fmla="*/ 59 w 76"/>
                  <a:gd name="T51" fmla="*/ 147 h 272"/>
                  <a:gd name="T52" fmla="*/ 55 w 76"/>
                  <a:gd name="T53" fmla="*/ 145 h 272"/>
                  <a:gd name="T54" fmla="*/ 54 w 76"/>
                  <a:gd name="T55" fmla="*/ 144 h 272"/>
                  <a:gd name="T56" fmla="*/ 44 w 76"/>
                  <a:gd name="T57" fmla="*/ 137 h 272"/>
                  <a:gd name="T58" fmla="*/ 35 w 76"/>
                  <a:gd name="T59" fmla="*/ 134 h 272"/>
                  <a:gd name="T60" fmla="*/ 27 w 76"/>
                  <a:gd name="T61" fmla="*/ 126 h 272"/>
                  <a:gd name="T62" fmla="*/ 17 w 76"/>
                  <a:gd name="T63" fmla="*/ 96 h 272"/>
                  <a:gd name="T64" fmla="*/ 9 w 76"/>
                  <a:gd name="T65" fmla="*/ 88 h 272"/>
                  <a:gd name="T66" fmla="*/ 7 w 76"/>
                  <a:gd name="T67" fmla="*/ 78 h 272"/>
                  <a:gd name="T68" fmla="*/ 3 w 76"/>
                  <a:gd name="T69" fmla="*/ 63 h 272"/>
                  <a:gd name="T70" fmla="*/ 3 w 76"/>
                  <a:gd name="T71" fmla="*/ 39 h 272"/>
                  <a:gd name="T72" fmla="*/ 2 w 76"/>
                  <a:gd name="T73" fmla="*/ 39 h 272"/>
                  <a:gd name="T74" fmla="*/ 2 w 76"/>
                  <a:gd name="T75" fmla="*/ 35 h 272"/>
                  <a:gd name="T76" fmla="*/ 3 w 76"/>
                  <a:gd name="T77" fmla="*/ 33 h 272"/>
                  <a:gd name="T78" fmla="*/ 3 w 76"/>
                  <a:gd name="T79" fmla="*/ 25 h 272"/>
                  <a:gd name="T80" fmla="*/ 0 w 76"/>
                  <a:gd name="T81" fmla="*/ 20 h 272"/>
                  <a:gd name="T82" fmla="*/ 0 w 76"/>
                  <a:gd name="T83" fmla="*/ 8 h 272"/>
                  <a:gd name="T84" fmla="*/ 2 w 76"/>
                  <a:gd name="T85" fmla="*/ 0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76" h="272">
                    <a:moveTo>
                      <a:pt x="70" y="272"/>
                    </a:moveTo>
                    <a:lnTo>
                      <a:pt x="73" y="272"/>
                    </a:lnTo>
                    <a:lnTo>
                      <a:pt x="76" y="264"/>
                    </a:lnTo>
                    <a:lnTo>
                      <a:pt x="71" y="250"/>
                    </a:lnTo>
                    <a:lnTo>
                      <a:pt x="70" y="250"/>
                    </a:lnTo>
                    <a:lnTo>
                      <a:pt x="59" y="237"/>
                    </a:lnTo>
                    <a:lnTo>
                      <a:pt x="56" y="237"/>
                    </a:lnTo>
                    <a:lnTo>
                      <a:pt x="54" y="231"/>
                    </a:lnTo>
                    <a:lnTo>
                      <a:pt x="54" y="225"/>
                    </a:lnTo>
                    <a:lnTo>
                      <a:pt x="52" y="218"/>
                    </a:lnTo>
                    <a:lnTo>
                      <a:pt x="52" y="215"/>
                    </a:lnTo>
                    <a:lnTo>
                      <a:pt x="54" y="212"/>
                    </a:lnTo>
                    <a:lnTo>
                      <a:pt x="55" y="207"/>
                    </a:lnTo>
                    <a:lnTo>
                      <a:pt x="56" y="204"/>
                    </a:lnTo>
                    <a:lnTo>
                      <a:pt x="60" y="187"/>
                    </a:lnTo>
                    <a:lnTo>
                      <a:pt x="60" y="186"/>
                    </a:lnTo>
                    <a:lnTo>
                      <a:pt x="59" y="186"/>
                    </a:lnTo>
                    <a:lnTo>
                      <a:pt x="60" y="184"/>
                    </a:lnTo>
                    <a:lnTo>
                      <a:pt x="60" y="183"/>
                    </a:lnTo>
                    <a:lnTo>
                      <a:pt x="63" y="167"/>
                    </a:lnTo>
                    <a:lnTo>
                      <a:pt x="63" y="159"/>
                    </a:lnTo>
                    <a:lnTo>
                      <a:pt x="64" y="156"/>
                    </a:lnTo>
                    <a:lnTo>
                      <a:pt x="64" y="154"/>
                    </a:lnTo>
                    <a:lnTo>
                      <a:pt x="66" y="154"/>
                    </a:lnTo>
                    <a:lnTo>
                      <a:pt x="66" y="152"/>
                    </a:lnTo>
                    <a:lnTo>
                      <a:pt x="59" y="147"/>
                    </a:lnTo>
                    <a:lnTo>
                      <a:pt x="55" y="145"/>
                    </a:lnTo>
                    <a:lnTo>
                      <a:pt x="54" y="144"/>
                    </a:lnTo>
                    <a:lnTo>
                      <a:pt x="44" y="137"/>
                    </a:lnTo>
                    <a:lnTo>
                      <a:pt x="35" y="134"/>
                    </a:lnTo>
                    <a:lnTo>
                      <a:pt x="27" y="126"/>
                    </a:lnTo>
                    <a:lnTo>
                      <a:pt x="17" y="96"/>
                    </a:lnTo>
                    <a:lnTo>
                      <a:pt x="9" y="88"/>
                    </a:lnTo>
                    <a:lnTo>
                      <a:pt x="7" y="78"/>
                    </a:lnTo>
                    <a:lnTo>
                      <a:pt x="3" y="63"/>
                    </a:lnTo>
                    <a:lnTo>
                      <a:pt x="3" y="39"/>
                    </a:lnTo>
                    <a:lnTo>
                      <a:pt x="2" y="39"/>
                    </a:lnTo>
                    <a:lnTo>
                      <a:pt x="2" y="35"/>
                    </a:lnTo>
                    <a:lnTo>
                      <a:pt x="3" y="33"/>
                    </a:lnTo>
                    <a:lnTo>
                      <a:pt x="3" y="25"/>
                    </a:lnTo>
                    <a:lnTo>
                      <a:pt x="0" y="20"/>
                    </a:lnTo>
                    <a:lnTo>
                      <a:pt x="0" y="8"/>
                    </a:lnTo>
                    <a:lnTo>
                      <a:pt x="2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52" name="Freeform 5305">
                <a:extLst>
                  <a:ext uri="{FF2B5EF4-FFF2-40B4-BE49-F238E27FC236}">
                    <a16:creationId xmlns:a16="http://schemas.microsoft.com/office/drawing/2014/main" id="{F4A5A1C3-252C-3A39-277D-9B522FA263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6" y="2205"/>
                <a:ext cx="53" cy="47"/>
              </a:xfrm>
              <a:custGeom>
                <a:avLst/>
                <a:gdLst>
                  <a:gd name="T0" fmla="*/ 208 w 208"/>
                  <a:gd name="T1" fmla="*/ 0 h 188"/>
                  <a:gd name="T2" fmla="*/ 208 w 208"/>
                  <a:gd name="T3" fmla="*/ 1 h 188"/>
                  <a:gd name="T4" fmla="*/ 204 w 208"/>
                  <a:gd name="T5" fmla="*/ 11 h 188"/>
                  <a:gd name="T6" fmla="*/ 200 w 208"/>
                  <a:gd name="T7" fmla="*/ 14 h 188"/>
                  <a:gd name="T8" fmla="*/ 197 w 208"/>
                  <a:gd name="T9" fmla="*/ 17 h 188"/>
                  <a:gd name="T10" fmla="*/ 194 w 208"/>
                  <a:gd name="T11" fmla="*/ 22 h 188"/>
                  <a:gd name="T12" fmla="*/ 194 w 208"/>
                  <a:gd name="T13" fmla="*/ 25 h 188"/>
                  <a:gd name="T14" fmla="*/ 197 w 208"/>
                  <a:gd name="T15" fmla="*/ 33 h 188"/>
                  <a:gd name="T16" fmla="*/ 205 w 208"/>
                  <a:gd name="T17" fmla="*/ 49 h 188"/>
                  <a:gd name="T18" fmla="*/ 200 w 208"/>
                  <a:gd name="T19" fmla="*/ 58 h 188"/>
                  <a:gd name="T20" fmla="*/ 197 w 208"/>
                  <a:gd name="T21" fmla="*/ 74 h 188"/>
                  <a:gd name="T22" fmla="*/ 197 w 208"/>
                  <a:gd name="T23" fmla="*/ 75 h 188"/>
                  <a:gd name="T24" fmla="*/ 171 w 208"/>
                  <a:gd name="T25" fmla="*/ 75 h 188"/>
                  <a:gd name="T26" fmla="*/ 169 w 208"/>
                  <a:gd name="T27" fmla="*/ 77 h 188"/>
                  <a:gd name="T28" fmla="*/ 152 w 208"/>
                  <a:gd name="T29" fmla="*/ 85 h 188"/>
                  <a:gd name="T30" fmla="*/ 147 w 208"/>
                  <a:gd name="T31" fmla="*/ 85 h 188"/>
                  <a:gd name="T32" fmla="*/ 140 w 208"/>
                  <a:gd name="T33" fmla="*/ 90 h 188"/>
                  <a:gd name="T34" fmla="*/ 137 w 208"/>
                  <a:gd name="T35" fmla="*/ 99 h 188"/>
                  <a:gd name="T36" fmla="*/ 137 w 208"/>
                  <a:gd name="T37" fmla="*/ 104 h 188"/>
                  <a:gd name="T38" fmla="*/ 123 w 208"/>
                  <a:gd name="T39" fmla="*/ 148 h 188"/>
                  <a:gd name="T40" fmla="*/ 121 w 208"/>
                  <a:gd name="T41" fmla="*/ 151 h 188"/>
                  <a:gd name="T42" fmla="*/ 120 w 208"/>
                  <a:gd name="T43" fmla="*/ 152 h 188"/>
                  <a:gd name="T44" fmla="*/ 120 w 208"/>
                  <a:gd name="T45" fmla="*/ 155 h 188"/>
                  <a:gd name="T46" fmla="*/ 113 w 208"/>
                  <a:gd name="T47" fmla="*/ 173 h 188"/>
                  <a:gd name="T48" fmla="*/ 111 w 208"/>
                  <a:gd name="T49" fmla="*/ 174 h 188"/>
                  <a:gd name="T50" fmla="*/ 109 w 208"/>
                  <a:gd name="T51" fmla="*/ 178 h 188"/>
                  <a:gd name="T52" fmla="*/ 103 w 208"/>
                  <a:gd name="T53" fmla="*/ 183 h 188"/>
                  <a:gd name="T54" fmla="*/ 94 w 208"/>
                  <a:gd name="T55" fmla="*/ 188 h 188"/>
                  <a:gd name="T56" fmla="*/ 92 w 208"/>
                  <a:gd name="T57" fmla="*/ 188 h 188"/>
                  <a:gd name="T58" fmla="*/ 87 w 208"/>
                  <a:gd name="T59" fmla="*/ 187 h 188"/>
                  <a:gd name="T60" fmla="*/ 77 w 208"/>
                  <a:gd name="T61" fmla="*/ 180 h 188"/>
                  <a:gd name="T62" fmla="*/ 77 w 208"/>
                  <a:gd name="T63" fmla="*/ 178 h 188"/>
                  <a:gd name="T64" fmla="*/ 75 w 208"/>
                  <a:gd name="T65" fmla="*/ 178 h 188"/>
                  <a:gd name="T66" fmla="*/ 73 w 208"/>
                  <a:gd name="T67" fmla="*/ 180 h 188"/>
                  <a:gd name="T68" fmla="*/ 70 w 208"/>
                  <a:gd name="T69" fmla="*/ 180 h 188"/>
                  <a:gd name="T70" fmla="*/ 65 w 208"/>
                  <a:gd name="T71" fmla="*/ 177 h 188"/>
                  <a:gd name="T72" fmla="*/ 61 w 208"/>
                  <a:gd name="T73" fmla="*/ 173 h 188"/>
                  <a:gd name="T74" fmla="*/ 49 w 208"/>
                  <a:gd name="T75" fmla="*/ 166 h 188"/>
                  <a:gd name="T76" fmla="*/ 44 w 208"/>
                  <a:gd name="T77" fmla="*/ 166 h 188"/>
                  <a:gd name="T78" fmla="*/ 39 w 208"/>
                  <a:gd name="T79" fmla="*/ 169 h 188"/>
                  <a:gd name="T80" fmla="*/ 32 w 208"/>
                  <a:gd name="T81" fmla="*/ 173 h 188"/>
                  <a:gd name="T82" fmla="*/ 31 w 208"/>
                  <a:gd name="T83" fmla="*/ 173 h 188"/>
                  <a:gd name="T84" fmla="*/ 31 w 208"/>
                  <a:gd name="T85" fmla="*/ 171 h 188"/>
                  <a:gd name="T86" fmla="*/ 27 w 208"/>
                  <a:gd name="T87" fmla="*/ 169 h 188"/>
                  <a:gd name="T88" fmla="*/ 25 w 208"/>
                  <a:gd name="T89" fmla="*/ 167 h 188"/>
                  <a:gd name="T90" fmla="*/ 20 w 208"/>
                  <a:gd name="T91" fmla="*/ 159 h 188"/>
                  <a:gd name="T92" fmla="*/ 0 w 208"/>
                  <a:gd name="T93" fmla="*/ 142 h 1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08" h="188">
                    <a:moveTo>
                      <a:pt x="208" y="0"/>
                    </a:moveTo>
                    <a:lnTo>
                      <a:pt x="208" y="1"/>
                    </a:lnTo>
                    <a:lnTo>
                      <a:pt x="204" y="11"/>
                    </a:lnTo>
                    <a:lnTo>
                      <a:pt x="200" y="14"/>
                    </a:lnTo>
                    <a:lnTo>
                      <a:pt x="197" y="17"/>
                    </a:lnTo>
                    <a:lnTo>
                      <a:pt x="194" y="22"/>
                    </a:lnTo>
                    <a:lnTo>
                      <a:pt x="194" y="25"/>
                    </a:lnTo>
                    <a:lnTo>
                      <a:pt x="197" y="33"/>
                    </a:lnTo>
                    <a:lnTo>
                      <a:pt x="205" y="49"/>
                    </a:lnTo>
                    <a:lnTo>
                      <a:pt x="200" y="58"/>
                    </a:lnTo>
                    <a:lnTo>
                      <a:pt x="197" y="74"/>
                    </a:lnTo>
                    <a:lnTo>
                      <a:pt x="197" y="75"/>
                    </a:lnTo>
                    <a:lnTo>
                      <a:pt x="171" y="75"/>
                    </a:lnTo>
                    <a:lnTo>
                      <a:pt x="169" y="77"/>
                    </a:lnTo>
                    <a:lnTo>
                      <a:pt x="152" y="85"/>
                    </a:lnTo>
                    <a:lnTo>
                      <a:pt x="147" y="85"/>
                    </a:lnTo>
                    <a:lnTo>
                      <a:pt x="140" y="90"/>
                    </a:lnTo>
                    <a:lnTo>
                      <a:pt x="137" y="99"/>
                    </a:lnTo>
                    <a:lnTo>
                      <a:pt x="137" y="104"/>
                    </a:lnTo>
                    <a:lnTo>
                      <a:pt x="123" y="148"/>
                    </a:lnTo>
                    <a:lnTo>
                      <a:pt x="121" y="151"/>
                    </a:lnTo>
                    <a:lnTo>
                      <a:pt x="120" y="152"/>
                    </a:lnTo>
                    <a:lnTo>
                      <a:pt x="120" y="155"/>
                    </a:lnTo>
                    <a:lnTo>
                      <a:pt x="113" y="173"/>
                    </a:lnTo>
                    <a:lnTo>
                      <a:pt x="111" y="174"/>
                    </a:lnTo>
                    <a:lnTo>
                      <a:pt x="109" y="178"/>
                    </a:lnTo>
                    <a:lnTo>
                      <a:pt x="103" y="183"/>
                    </a:lnTo>
                    <a:lnTo>
                      <a:pt x="94" y="188"/>
                    </a:lnTo>
                    <a:lnTo>
                      <a:pt x="92" y="188"/>
                    </a:lnTo>
                    <a:lnTo>
                      <a:pt x="87" y="187"/>
                    </a:lnTo>
                    <a:lnTo>
                      <a:pt x="77" y="180"/>
                    </a:lnTo>
                    <a:lnTo>
                      <a:pt x="77" y="178"/>
                    </a:lnTo>
                    <a:lnTo>
                      <a:pt x="75" y="178"/>
                    </a:lnTo>
                    <a:lnTo>
                      <a:pt x="73" y="180"/>
                    </a:lnTo>
                    <a:lnTo>
                      <a:pt x="70" y="180"/>
                    </a:lnTo>
                    <a:lnTo>
                      <a:pt x="65" y="177"/>
                    </a:lnTo>
                    <a:lnTo>
                      <a:pt x="61" y="173"/>
                    </a:lnTo>
                    <a:lnTo>
                      <a:pt x="49" y="166"/>
                    </a:lnTo>
                    <a:lnTo>
                      <a:pt x="44" y="166"/>
                    </a:lnTo>
                    <a:lnTo>
                      <a:pt x="39" y="169"/>
                    </a:lnTo>
                    <a:lnTo>
                      <a:pt x="32" y="173"/>
                    </a:lnTo>
                    <a:lnTo>
                      <a:pt x="31" y="173"/>
                    </a:lnTo>
                    <a:lnTo>
                      <a:pt x="31" y="171"/>
                    </a:lnTo>
                    <a:lnTo>
                      <a:pt x="27" y="169"/>
                    </a:lnTo>
                    <a:lnTo>
                      <a:pt x="25" y="167"/>
                    </a:lnTo>
                    <a:lnTo>
                      <a:pt x="20" y="159"/>
                    </a:lnTo>
                    <a:lnTo>
                      <a:pt x="0" y="14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53" name="Freeform 5306">
                <a:extLst>
                  <a:ext uri="{FF2B5EF4-FFF2-40B4-BE49-F238E27FC236}">
                    <a16:creationId xmlns:a16="http://schemas.microsoft.com/office/drawing/2014/main" id="{0704930E-9998-B3DD-A708-9423E84E29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9" y="2191"/>
                <a:ext cx="66" cy="26"/>
              </a:xfrm>
              <a:custGeom>
                <a:avLst/>
                <a:gdLst>
                  <a:gd name="T0" fmla="*/ 265 w 265"/>
                  <a:gd name="T1" fmla="*/ 27 h 108"/>
                  <a:gd name="T2" fmla="*/ 258 w 265"/>
                  <a:gd name="T3" fmla="*/ 27 h 108"/>
                  <a:gd name="T4" fmla="*/ 255 w 265"/>
                  <a:gd name="T5" fmla="*/ 25 h 108"/>
                  <a:gd name="T6" fmla="*/ 241 w 265"/>
                  <a:gd name="T7" fmla="*/ 14 h 108"/>
                  <a:gd name="T8" fmla="*/ 236 w 265"/>
                  <a:gd name="T9" fmla="*/ 13 h 108"/>
                  <a:gd name="T10" fmla="*/ 233 w 265"/>
                  <a:gd name="T11" fmla="*/ 13 h 108"/>
                  <a:gd name="T12" fmla="*/ 230 w 265"/>
                  <a:gd name="T13" fmla="*/ 14 h 108"/>
                  <a:gd name="T14" fmla="*/ 212 w 265"/>
                  <a:gd name="T15" fmla="*/ 14 h 108"/>
                  <a:gd name="T16" fmla="*/ 207 w 265"/>
                  <a:gd name="T17" fmla="*/ 13 h 108"/>
                  <a:gd name="T18" fmla="*/ 201 w 265"/>
                  <a:gd name="T19" fmla="*/ 7 h 108"/>
                  <a:gd name="T20" fmla="*/ 181 w 265"/>
                  <a:gd name="T21" fmla="*/ 7 h 108"/>
                  <a:gd name="T22" fmla="*/ 169 w 265"/>
                  <a:gd name="T23" fmla="*/ 10 h 108"/>
                  <a:gd name="T24" fmla="*/ 165 w 265"/>
                  <a:gd name="T25" fmla="*/ 9 h 108"/>
                  <a:gd name="T26" fmla="*/ 159 w 265"/>
                  <a:gd name="T27" fmla="*/ 3 h 108"/>
                  <a:gd name="T28" fmla="*/ 158 w 265"/>
                  <a:gd name="T29" fmla="*/ 3 h 108"/>
                  <a:gd name="T30" fmla="*/ 158 w 265"/>
                  <a:gd name="T31" fmla="*/ 0 h 108"/>
                  <a:gd name="T32" fmla="*/ 157 w 265"/>
                  <a:gd name="T33" fmla="*/ 0 h 108"/>
                  <a:gd name="T34" fmla="*/ 154 w 265"/>
                  <a:gd name="T35" fmla="*/ 2 h 108"/>
                  <a:gd name="T36" fmla="*/ 147 w 265"/>
                  <a:gd name="T37" fmla="*/ 7 h 108"/>
                  <a:gd name="T38" fmla="*/ 133 w 265"/>
                  <a:gd name="T39" fmla="*/ 10 h 108"/>
                  <a:gd name="T40" fmla="*/ 121 w 265"/>
                  <a:gd name="T41" fmla="*/ 21 h 108"/>
                  <a:gd name="T42" fmla="*/ 110 w 265"/>
                  <a:gd name="T43" fmla="*/ 27 h 108"/>
                  <a:gd name="T44" fmla="*/ 109 w 265"/>
                  <a:gd name="T45" fmla="*/ 27 h 108"/>
                  <a:gd name="T46" fmla="*/ 109 w 265"/>
                  <a:gd name="T47" fmla="*/ 29 h 108"/>
                  <a:gd name="T48" fmla="*/ 107 w 265"/>
                  <a:gd name="T49" fmla="*/ 43 h 108"/>
                  <a:gd name="T50" fmla="*/ 113 w 265"/>
                  <a:gd name="T51" fmla="*/ 56 h 108"/>
                  <a:gd name="T52" fmla="*/ 113 w 265"/>
                  <a:gd name="T53" fmla="*/ 66 h 108"/>
                  <a:gd name="T54" fmla="*/ 106 w 265"/>
                  <a:gd name="T55" fmla="*/ 72 h 108"/>
                  <a:gd name="T56" fmla="*/ 106 w 265"/>
                  <a:gd name="T57" fmla="*/ 82 h 108"/>
                  <a:gd name="T58" fmla="*/ 100 w 265"/>
                  <a:gd name="T59" fmla="*/ 103 h 108"/>
                  <a:gd name="T60" fmla="*/ 98 w 265"/>
                  <a:gd name="T61" fmla="*/ 108 h 108"/>
                  <a:gd name="T62" fmla="*/ 75 w 265"/>
                  <a:gd name="T63" fmla="*/ 103 h 108"/>
                  <a:gd name="T64" fmla="*/ 67 w 265"/>
                  <a:gd name="T65" fmla="*/ 103 h 108"/>
                  <a:gd name="T66" fmla="*/ 67 w 265"/>
                  <a:gd name="T67" fmla="*/ 102 h 108"/>
                  <a:gd name="T68" fmla="*/ 59 w 265"/>
                  <a:gd name="T69" fmla="*/ 91 h 108"/>
                  <a:gd name="T70" fmla="*/ 50 w 265"/>
                  <a:gd name="T71" fmla="*/ 84 h 108"/>
                  <a:gd name="T72" fmla="*/ 39 w 265"/>
                  <a:gd name="T73" fmla="*/ 84 h 108"/>
                  <a:gd name="T74" fmla="*/ 32 w 265"/>
                  <a:gd name="T75" fmla="*/ 82 h 108"/>
                  <a:gd name="T76" fmla="*/ 24 w 265"/>
                  <a:gd name="T77" fmla="*/ 74 h 108"/>
                  <a:gd name="T78" fmla="*/ 24 w 265"/>
                  <a:gd name="T79" fmla="*/ 73 h 108"/>
                  <a:gd name="T80" fmla="*/ 13 w 265"/>
                  <a:gd name="T81" fmla="*/ 63 h 108"/>
                  <a:gd name="T82" fmla="*/ 1 w 265"/>
                  <a:gd name="T83" fmla="*/ 59 h 108"/>
                  <a:gd name="T84" fmla="*/ 0 w 265"/>
                  <a:gd name="T85" fmla="*/ 59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65" h="108">
                    <a:moveTo>
                      <a:pt x="265" y="27"/>
                    </a:moveTo>
                    <a:lnTo>
                      <a:pt x="258" y="27"/>
                    </a:lnTo>
                    <a:lnTo>
                      <a:pt x="255" y="25"/>
                    </a:lnTo>
                    <a:lnTo>
                      <a:pt x="241" y="14"/>
                    </a:lnTo>
                    <a:lnTo>
                      <a:pt x="236" y="13"/>
                    </a:lnTo>
                    <a:lnTo>
                      <a:pt x="233" y="13"/>
                    </a:lnTo>
                    <a:lnTo>
                      <a:pt x="230" y="14"/>
                    </a:lnTo>
                    <a:lnTo>
                      <a:pt x="212" y="14"/>
                    </a:lnTo>
                    <a:lnTo>
                      <a:pt x="207" y="13"/>
                    </a:lnTo>
                    <a:lnTo>
                      <a:pt x="201" y="7"/>
                    </a:lnTo>
                    <a:lnTo>
                      <a:pt x="181" y="7"/>
                    </a:lnTo>
                    <a:lnTo>
                      <a:pt x="169" y="10"/>
                    </a:lnTo>
                    <a:lnTo>
                      <a:pt x="165" y="9"/>
                    </a:lnTo>
                    <a:lnTo>
                      <a:pt x="159" y="3"/>
                    </a:lnTo>
                    <a:lnTo>
                      <a:pt x="158" y="3"/>
                    </a:lnTo>
                    <a:lnTo>
                      <a:pt x="158" y="0"/>
                    </a:lnTo>
                    <a:lnTo>
                      <a:pt x="157" y="0"/>
                    </a:lnTo>
                    <a:lnTo>
                      <a:pt x="154" y="2"/>
                    </a:lnTo>
                    <a:lnTo>
                      <a:pt x="147" y="7"/>
                    </a:lnTo>
                    <a:lnTo>
                      <a:pt x="133" y="10"/>
                    </a:lnTo>
                    <a:lnTo>
                      <a:pt x="121" y="21"/>
                    </a:lnTo>
                    <a:lnTo>
                      <a:pt x="110" y="27"/>
                    </a:lnTo>
                    <a:lnTo>
                      <a:pt x="109" y="27"/>
                    </a:lnTo>
                    <a:lnTo>
                      <a:pt x="109" y="29"/>
                    </a:lnTo>
                    <a:lnTo>
                      <a:pt x="107" y="43"/>
                    </a:lnTo>
                    <a:lnTo>
                      <a:pt x="113" y="56"/>
                    </a:lnTo>
                    <a:lnTo>
                      <a:pt x="113" y="66"/>
                    </a:lnTo>
                    <a:lnTo>
                      <a:pt x="106" y="72"/>
                    </a:lnTo>
                    <a:lnTo>
                      <a:pt x="106" y="82"/>
                    </a:lnTo>
                    <a:lnTo>
                      <a:pt x="100" y="103"/>
                    </a:lnTo>
                    <a:lnTo>
                      <a:pt x="98" y="108"/>
                    </a:lnTo>
                    <a:lnTo>
                      <a:pt x="75" y="103"/>
                    </a:lnTo>
                    <a:lnTo>
                      <a:pt x="67" y="103"/>
                    </a:lnTo>
                    <a:lnTo>
                      <a:pt x="67" y="102"/>
                    </a:lnTo>
                    <a:lnTo>
                      <a:pt x="59" y="91"/>
                    </a:lnTo>
                    <a:lnTo>
                      <a:pt x="50" y="84"/>
                    </a:lnTo>
                    <a:lnTo>
                      <a:pt x="39" y="84"/>
                    </a:lnTo>
                    <a:lnTo>
                      <a:pt x="32" y="82"/>
                    </a:lnTo>
                    <a:lnTo>
                      <a:pt x="24" y="74"/>
                    </a:lnTo>
                    <a:lnTo>
                      <a:pt x="24" y="73"/>
                    </a:lnTo>
                    <a:lnTo>
                      <a:pt x="13" y="63"/>
                    </a:lnTo>
                    <a:lnTo>
                      <a:pt x="1" y="59"/>
                    </a:lnTo>
                    <a:lnTo>
                      <a:pt x="0" y="5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54" name="Freeform 5307">
                <a:extLst>
                  <a:ext uri="{FF2B5EF4-FFF2-40B4-BE49-F238E27FC236}">
                    <a16:creationId xmlns:a16="http://schemas.microsoft.com/office/drawing/2014/main" id="{800C68F6-4B83-FA81-30BF-1BA8A74675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5" y="2147"/>
                <a:ext cx="58" cy="50"/>
              </a:xfrm>
              <a:custGeom>
                <a:avLst/>
                <a:gdLst>
                  <a:gd name="T0" fmla="*/ 190 w 235"/>
                  <a:gd name="T1" fmla="*/ 3 h 199"/>
                  <a:gd name="T2" fmla="*/ 182 w 235"/>
                  <a:gd name="T3" fmla="*/ 4 h 199"/>
                  <a:gd name="T4" fmla="*/ 178 w 235"/>
                  <a:gd name="T5" fmla="*/ 7 h 199"/>
                  <a:gd name="T6" fmla="*/ 169 w 235"/>
                  <a:gd name="T7" fmla="*/ 19 h 199"/>
                  <a:gd name="T8" fmla="*/ 176 w 235"/>
                  <a:gd name="T9" fmla="*/ 31 h 199"/>
                  <a:gd name="T10" fmla="*/ 185 w 235"/>
                  <a:gd name="T11" fmla="*/ 35 h 199"/>
                  <a:gd name="T12" fmla="*/ 206 w 235"/>
                  <a:gd name="T13" fmla="*/ 30 h 199"/>
                  <a:gd name="T14" fmla="*/ 211 w 235"/>
                  <a:gd name="T15" fmla="*/ 33 h 199"/>
                  <a:gd name="T16" fmla="*/ 218 w 235"/>
                  <a:gd name="T17" fmla="*/ 34 h 199"/>
                  <a:gd name="T18" fmla="*/ 215 w 235"/>
                  <a:gd name="T19" fmla="*/ 49 h 199"/>
                  <a:gd name="T20" fmla="*/ 215 w 235"/>
                  <a:gd name="T21" fmla="*/ 55 h 199"/>
                  <a:gd name="T22" fmla="*/ 222 w 235"/>
                  <a:gd name="T23" fmla="*/ 56 h 199"/>
                  <a:gd name="T24" fmla="*/ 235 w 235"/>
                  <a:gd name="T25" fmla="*/ 55 h 199"/>
                  <a:gd name="T26" fmla="*/ 232 w 235"/>
                  <a:gd name="T27" fmla="*/ 70 h 199"/>
                  <a:gd name="T28" fmla="*/ 220 w 235"/>
                  <a:gd name="T29" fmla="*/ 77 h 199"/>
                  <a:gd name="T30" fmla="*/ 208 w 235"/>
                  <a:gd name="T31" fmla="*/ 81 h 199"/>
                  <a:gd name="T32" fmla="*/ 206 w 235"/>
                  <a:gd name="T33" fmla="*/ 86 h 199"/>
                  <a:gd name="T34" fmla="*/ 197 w 235"/>
                  <a:gd name="T35" fmla="*/ 90 h 199"/>
                  <a:gd name="T36" fmla="*/ 193 w 235"/>
                  <a:gd name="T37" fmla="*/ 98 h 199"/>
                  <a:gd name="T38" fmla="*/ 187 w 235"/>
                  <a:gd name="T39" fmla="*/ 100 h 199"/>
                  <a:gd name="T40" fmla="*/ 166 w 235"/>
                  <a:gd name="T41" fmla="*/ 91 h 199"/>
                  <a:gd name="T42" fmla="*/ 148 w 235"/>
                  <a:gd name="T43" fmla="*/ 93 h 199"/>
                  <a:gd name="T44" fmla="*/ 122 w 235"/>
                  <a:gd name="T45" fmla="*/ 80 h 199"/>
                  <a:gd name="T46" fmla="*/ 106 w 235"/>
                  <a:gd name="T47" fmla="*/ 72 h 199"/>
                  <a:gd name="T48" fmla="*/ 95 w 235"/>
                  <a:gd name="T49" fmla="*/ 83 h 199"/>
                  <a:gd name="T50" fmla="*/ 86 w 235"/>
                  <a:gd name="T51" fmla="*/ 91 h 199"/>
                  <a:gd name="T52" fmla="*/ 83 w 235"/>
                  <a:gd name="T53" fmla="*/ 93 h 199"/>
                  <a:gd name="T54" fmla="*/ 80 w 235"/>
                  <a:gd name="T55" fmla="*/ 95 h 199"/>
                  <a:gd name="T56" fmla="*/ 76 w 235"/>
                  <a:gd name="T57" fmla="*/ 105 h 199"/>
                  <a:gd name="T58" fmla="*/ 74 w 235"/>
                  <a:gd name="T59" fmla="*/ 139 h 199"/>
                  <a:gd name="T60" fmla="*/ 87 w 235"/>
                  <a:gd name="T61" fmla="*/ 146 h 199"/>
                  <a:gd name="T62" fmla="*/ 98 w 235"/>
                  <a:gd name="T63" fmla="*/ 139 h 199"/>
                  <a:gd name="T64" fmla="*/ 106 w 235"/>
                  <a:gd name="T65" fmla="*/ 143 h 199"/>
                  <a:gd name="T66" fmla="*/ 74 w 235"/>
                  <a:gd name="T67" fmla="*/ 178 h 199"/>
                  <a:gd name="T68" fmla="*/ 62 w 235"/>
                  <a:gd name="T69" fmla="*/ 189 h 199"/>
                  <a:gd name="T70" fmla="*/ 41 w 235"/>
                  <a:gd name="T71" fmla="*/ 187 h 199"/>
                  <a:gd name="T72" fmla="*/ 10 w 235"/>
                  <a:gd name="T73" fmla="*/ 196 h 199"/>
                  <a:gd name="T74" fmla="*/ 0 w 235"/>
                  <a:gd name="T75" fmla="*/ 199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235" h="199">
                    <a:moveTo>
                      <a:pt x="190" y="0"/>
                    </a:moveTo>
                    <a:lnTo>
                      <a:pt x="190" y="3"/>
                    </a:lnTo>
                    <a:lnTo>
                      <a:pt x="189" y="4"/>
                    </a:lnTo>
                    <a:lnTo>
                      <a:pt x="182" y="4"/>
                    </a:lnTo>
                    <a:lnTo>
                      <a:pt x="180" y="6"/>
                    </a:lnTo>
                    <a:lnTo>
                      <a:pt x="178" y="7"/>
                    </a:lnTo>
                    <a:lnTo>
                      <a:pt x="175" y="13"/>
                    </a:lnTo>
                    <a:lnTo>
                      <a:pt x="169" y="19"/>
                    </a:lnTo>
                    <a:lnTo>
                      <a:pt x="170" y="24"/>
                    </a:lnTo>
                    <a:lnTo>
                      <a:pt x="176" y="31"/>
                    </a:lnTo>
                    <a:lnTo>
                      <a:pt x="179" y="35"/>
                    </a:lnTo>
                    <a:lnTo>
                      <a:pt x="185" y="35"/>
                    </a:lnTo>
                    <a:lnTo>
                      <a:pt x="194" y="31"/>
                    </a:lnTo>
                    <a:lnTo>
                      <a:pt x="206" y="30"/>
                    </a:lnTo>
                    <a:lnTo>
                      <a:pt x="206" y="31"/>
                    </a:lnTo>
                    <a:lnTo>
                      <a:pt x="211" y="33"/>
                    </a:lnTo>
                    <a:lnTo>
                      <a:pt x="214" y="33"/>
                    </a:lnTo>
                    <a:lnTo>
                      <a:pt x="218" y="34"/>
                    </a:lnTo>
                    <a:lnTo>
                      <a:pt x="218" y="41"/>
                    </a:lnTo>
                    <a:lnTo>
                      <a:pt x="215" y="49"/>
                    </a:lnTo>
                    <a:lnTo>
                      <a:pt x="214" y="52"/>
                    </a:lnTo>
                    <a:lnTo>
                      <a:pt x="215" y="55"/>
                    </a:lnTo>
                    <a:lnTo>
                      <a:pt x="217" y="56"/>
                    </a:lnTo>
                    <a:lnTo>
                      <a:pt x="222" y="56"/>
                    </a:lnTo>
                    <a:lnTo>
                      <a:pt x="224" y="55"/>
                    </a:lnTo>
                    <a:lnTo>
                      <a:pt x="235" y="55"/>
                    </a:lnTo>
                    <a:lnTo>
                      <a:pt x="235" y="62"/>
                    </a:lnTo>
                    <a:lnTo>
                      <a:pt x="232" y="70"/>
                    </a:lnTo>
                    <a:lnTo>
                      <a:pt x="225" y="77"/>
                    </a:lnTo>
                    <a:lnTo>
                      <a:pt x="220" y="77"/>
                    </a:lnTo>
                    <a:lnTo>
                      <a:pt x="214" y="79"/>
                    </a:lnTo>
                    <a:lnTo>
                      <a:pt x="208" y="81"/>
                    </a:lnTo>
                    <a:lnTo>
                      <a:pt x="206" y="84"/>
                    </a:lnTo>
                    <a:lnTo>
                      <a:pt x="206" y="86"/>
                    </a:lnTo>
                    <a:lnTo>
                      <a:pt x="203" y="86"/>
                    </a:lnTo>
                    <a:lnTo>
                      <a:pt x="197" y="90"/>
                    </a:lnTo>
                    <a:lnTo>
                      <a:pt x="194" y="97"/>
                    </a:lnTo>
                    <a:lnTo>
                      <a:pt x="193" y="98"/>
                    </a:lnTo>
                    <a:lnTo>
                      <a:pt x="189" y="100"/>
                    </a:lnTo>
                    <a:lnTo>
                      <a:pt x="187" y="100"/>
                    </a:lnTo>
                    <a:lnTo>
                      <a:pt x="187" y="98"/>
                    </a:lnTo>
                    <a:lnTo>
                      <a:pt x="166" y="91"/>
                    </a:lnTo>
                    <a:lnTo>
                      <a:pt x="154" y="91"/>
                    </a:lnTo>
                    <a:lnTo>
                      <a:pt x="148" y="93"/>
                    </a:lnTo>
                    <a:lnTo>
                      <a:pt x="134" y="90"/>
                    </a:lnTo>
                    <a:lnTo>
                      <a:pt x="122" y="80"/>
                    </a:lnTo>
                    <a:lnTo>
                      <a:pt x="112" y="77"/>
                    </a:lnTo>
                    <a:lnTo>
                      <a:pt x="106" y="72"/>
                    </a:lnTo>
                    <a:lnTo>
                      <a:pt x="105" y="72"/>
                    </a:lnTo>
                    <a:lnTo>
                      <a:pt x="95" y="83"/>
                    </a:lnTo>
                    <a:lnTo>
                      <a:pt x="90" y="88"/>
                    </a:lnTo>
                    <a:lnTo>
                      <a:pt x="86" y="91"/>
                    </a:lnTo>
                    <a:lnTo>
                      <a:pt x="84" y="91"/>
                    </a:lnTo>
                    <a:lnTo>
                      <a:pt x="83" y="93"/>
                    </a:lnTo>
                    <a:lnTo>
                      <a:pt x="81" y="95"/>
                    </a:lnTo>
                    <a:lnTo>
                      <a:pt x="80" y="95"/>
                    </a:lnTo>
                    <a:lnTo>
                      <a:pt x="80" y="98"/>
                    </a:lnTo>
                    <a:lnTo>
                      <a:pt x="76" y="105"/>
                    </a:lnTo>
                    <a:lnTo>
                      <a:pt x="72" y="129"/>
                    </a:lnTo>
                    <a:lnTo>
                      <a:pt x="74" y="139"/>
                    </a:lnTo>
                    <a:lnTo>
                      <a:pt x="74" y="140"/>
                    </a:lnTo>
                    <a:lnTo>
                      <a:pt x="87" y="146"/>
                    </a:lnTo>
                    <a:lnTo>
                      <a:pt x="91" y="141"/>
                    </a:lnTo>
                    <a:lnTo>
                      <a:pt x="98" y="139"/>
                    </a:lnTo>
                    <a:lnTo>
                      <a:pt x="105" y="143"/>
                    </a:lnTo>
                    <a:lnTo>
                      <a:pt x="106" y="143"/>
                    </a:lnTo>
                    <a:lnTo>
                      <a:pt x="88" y="158"/>
                    </a:lnTo>
                    <a:lnTo>
                      <a:pt x="74" y="178"/>
                    </a:lnTo>
                    <a:lnTo>
                      <a:pt x="67" y="182"/>
                    </a:lnTo>
                    <a:lnTo>
                      <a:pt x="62" y="189"/>
                    </a:lnTo>
                    <a:lnTo>
                      <a:pt x="56" y="190"/>
                    </a:lnTo>
                    <a:lnTo>
                      <a:pt x="41" y="187"/>
                    </a:lnTo>
                    <a:lnTo>
                      <a:pt x="16" y="196"/>
                    </a:lnTo>
                    <a:lnTo>
                      <a:pt x="10" y="196"/>
                    </a:lnTo>
                    <a:lnTo>
                      <a:pt x="3" y="199"/>
                    </a:lnTo>
                    <a:lnTo>
                      <a:pt x="0" y="19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55" name="Freeform 5308">
                <a:extLst>
                  <a:ext uri="{FF2B5EF4-FFF2-40B4-BE49-F238E27FC236}">
                    <a16:creationId xmlns:a16="http://schemas.microsoft.com/office/drawing/2014/main" id="{A9DF57B1-0A3A-2B8A-9F62-0CD1531A94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4" y="2197"/>
                <a:ext cx="19" cy="54"/>
              </a:xfrm>
              <a:custGeom>
                <a:avLst/>
                <a:gdLst>
                  <a:gd name="T0" fmla="*/ 44 w 78"/>
                  <a:gd name="T1" fmla="*/ 0 h 215"/>
                  <a:gd name="T2" fmla="*/ 44 w 78"/>
                  <a:gd name="T3" fmla="*/ 2 h 215"/>
                  <a:gd name="T4" fmla="*/ 41 w 78"/>
                  <a:gd name="T5" fmla="*/ 4 h 215"/>
                  <a:gd name="T6" fmla="*/ 39 w 78"/>
                  <a:gd name="T7" fmla="*/ 4 h 215"/>
                  <a:gd name="T8" fmla="*/ 36 w 78"/>
                  <a:gd name="T9" fmla="*/ 5 h 215"/>
                  <a:gd name="T10" fmla="*/ 32 w 78"/>
                  <a:gd name="T11" fmla="*/ 9 h 215"/>
                  <a:gd name="T12" fmla="*/ 29 w 78"/>
                  <a:gd name="T13" fmla="*/ 14 h 215"/>
                  <a:gd name="T14" fmla="*/ 27 w 78"/>
                  <a:gd name="T15" fmla="*/ 19 h 215"/>
                  <a:gd name="T16" fmla="*/ 29 w 78"/>
                  <a:gd name="T17" fmla="*/ 22 h 215"/>
                  <a:gd name="T18" fmla="*/ 33 w 78"/>
                  <a:gd name="T19" fmla="*/ 36 h 215"/>
                  <a:gd name="T20" fmla="*/ 33 w 78"/>
                  <a:gd name="T21" fmla="*/ 37 h 215"/>
                  <a:gd name="T22" fmla="*/ 20 w 78"/>
                  <a:gd name="T23" fmla="*/ 39 h 215"/>
                  <a:gd name="T24" fmla="*/ 20 w 78"/>
                  <a:gd name="T25" fmla="*/ 40 h 215"/>
                  <a:gd name="T26" fmla="*/ 18 w 78"/>
                  <a:gd name="T27" fmla="*/ 42 h 215"/>
                  <a:gd name="T28" fmla="*/ 18 w 78"/>
                  <a:gd name="T29" fmla="*/ 46 h 215"/>
                  <a:gd name="T30" fmla="*/ 15 w 78"/>
                  <a:gd name="T31" fmla="*/ 47 h 215"/>
                  <a:gd name="T32" fmla="*/ 4 w 78"/>
                  <a:gd name="T33" fmla="*/ 57 h 215"/>
                  <a:gd name="T34" fmla="*/ 0 w 78"/>
                  <a:gd name="T35" fmla="*/ 68 h 215"/>
                  <a:gd name="T36" fmla="*/ 0 w 78"/>
                  <a:gd name="T37" fmla="*/ 69 h 215"/>
                  <a:gd name="T38" fmla="*/ 1 w 78"/>
                  <a:gd name="T39" fmla="*/ 72 h 215"/>
                  <a:gd name="T40" fmla="*/ 5 w 78"/>
                  <a:gd name="T41" fmla="*/ 76 h 215"/>
                  <a:gd name="T42" fmla="*/ 13 w 78"/>
                  <a:gd name="T43" fmla="*/ 90 h 215"/>
                  <a:gd name="T44" fmla="*/ 13 w 78"/>
                  <a:gd name="T45" fmla="*/ 98 h 215"/>
                  <a:gd name="T46" fmla="*/ 11 w 78"/>
                  <a:gd name="T47" fmla="*/ 106 h 215"/>
                  <a:gd name="T48" fmla="*/ 5 w 78"/>
                  <a:gd name="T49" fmla="*/ 110 h 215"/>
                  <a:gd name="T50" fmla="*/ 1 w 78"/>
                  <a:gd name="T51" fmla="*/ 113 h 215"/>
                  <a:gd name="T52" fmla="*/ 0 w 78"/>
                  <a:gd name="T53" fmla="*/ 113 h 215"/>
                  <a:gd name="T54" fmla="*/ 8 w 78"/>
                  <a:gd name="T55" fmla="*/ 121 h 215"/>
                  <a:gd name="T56" fmla="*/ 18 w 78"/>
                  <a:gd name="T57" fmla="*/ 121 h 215"/>
                  <a:gd name="T58" fmla="*/ 37 w 78"/>
                  <a:gd name="T59" fmla="*/ 131 h 215"/>
                  <a:gd name="T60" fmla="*/ 47 w 78"/>
                  <a:gd name="T61" fmla="*/ 131 h 215"/>
                  <a:gd name="T62" fmla="*/ 51 w 78"/>
                  <a:gd name="T63" fmla="*/ 128 h 215"/>
                  <a:gd name="T64" fmla="*/ 53 w 78"/>
                  <a:gd name="T65" fmla="*/ 127 h 215"/>
                  <a:gd name="T66" fmla="*/ 54 w 78"/>
                  <a:gd name="T67" fmla="*/ 127 h 215"/>
                  <a:gd name="T68" fmla="*/ 57 w 78"/>
                  <a:gd name="T69" fmla="*/ 150 h 215"/>
                  <a:gd name="T70" fmla="*/ 57 w 78"/>
                  <a:gd name="T71" fmla="*/ 159 h 215"/>
                  <a:gd name="T72" fmla="*/ 56 w 78"/>
                  <a:gd name="T73" fmla="*/ 162 h 215"/>
                  <a:gd name="T74" fmla="*/ 56 w 78"/>
                  <a:gd name="T75" fmla="*/ 167 h 215"/>
                  <a:gd name="T76" fmla="*/ 67 w 78"/>
                  <a:gd name="T77" fmla="*/ 201 h 215"/>
                  <a:gd name="T78" fmla="*/ 67 w 78"/>
                  <a:gd name="T79" fmla="*/ 202 h 215"/>
                  <a:gd name="T80" fmla="*/ 68 w 78"/>
                  <a:gd name="T81" fmla="*/ 202 h 215"/>
                  <a:gd name="T82" fmla="*/ 71 w 78"/>
                  <a:gd name="T83" fmla="*/ 210 h 215"/>
                  <a:gd name="T84" fmla="*/ 75 w 78"/>
                  <a:gd name="T85" fmla="*/ 212 h 215"/>
                  <a:gd name="T86" fmla="*/ 78 w 78"/>
                  <a:gd name="T87" fmla="*/ 215 h 2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78" h="215">
                    <a:moveTo>
                      <a:pt x="44" y="0"/>
                    </a:moveTo>
                    <a:lnTo>
                      <a:pt x="44" y="2"/>
                    </a:lnTo>
                    <a:lnTo>
                      <a:pt x="41" y="4"/>
                    </a:lnTo>
                    <a:lnTo>
                      <a:pt x="39" y="4"/>
                    </a:lnTo>
                    <a:lnTo>
                      <a:pt x="36" y="5"/>
                    </a:lnTo>
                    <a:lnTo>
                      <a:pt x="32" y="9"/>
                    </a:lnTo>
                    <a:lnTo>
                      <a:pt x="29" y="14"/>
                    </a:lnTo>
                    <a:lnTo>
                      <a:pt x="27" y="19"/>
                    </a:lnTo>
                    <a:lnTo>
                      <a:pt x="29" y="22"/>
                    </a:lnTo>
                    <a:lnTo>
                      <a:pt x="33" y="36"/>
                    </a:lnTo>
                    <a:lnTo>
                      <a:pt x="33" y="37"/>
                    </a:lnTo>
                    <a:lnTo>
                      <a:pt x="20" y="39"/>
                    </a:lnTo>
                    <a:lnTo>
                      <a:pt x="20" y="40"/>
                    </a:lnTo>
                    <a:lnTo>
                      <a:pt x="18" y="42"/>
                    </a:lnTo>
                    <a:lnTo>
                      <a:pt x="18" y="46"/>
                    </a:lnTo>
                    <a:lnTo>
                      <a:pt x="15" y="47"/>
                    </a:lnTo>
                    <a:lnTo>
                      <a:pt x="4" y="57"/>
                    </a:lnTo>
                    <a:lnTo>
                      <a:pt x="0" y="68"/>
                    </a:lnTo>
                    <a:lnTo>
                      <a:pt x="0" y="69"/>
                    </a:lnTo>
                    <a:lnTo>
                      <a:pt x="1" y="72"/>
                    </a:lnTo>
                    <a:lnTo>
                      <a:pt x="5" y="76"/>
                    </a:lnTo>
                    <a:lnTo>
                      <a:pt x="13" y="90"/>
                    </a:lnTo>
                    <a:lnTo>
                      <a:pt x="13" y="98"/>
                    </a:lnTo>
                    <a:lnTo>
                      <a:pt x="11" y="106"/>
                    </a:lnTo>
                    <a:lnTo>
                      <a:pt x="5" y="110"/>
                    </a:lnTo>
                    <a:lnTo>
                      <a:pt x="1" y="113"/>
                    </a:lnTo>
                    <a:lnTo>
                      <a:pt x="0" y="113"/>
                    </a:lnTo>
                    <a:lnTo>
                      <a:pt x="8" y="121"/>
                    </a:lnTo>
                    <a:lnTo>
                      <a:pt x="18" y="121"/>
                    </a:lnTo>
                    <a:lnTo>
                      <a:pt x="37" y="131"/>
                    </a:lnTo>
                    <a:lnTo>
                      <a:pt x="47" y="131"/>
                    </a:lnTo>
                    <a:lnTo>
                      <a:pt x="51" y="128"/>
                    </a:lnTo>
                    <a:lnTo>
                      <a:pt x="53" y="127"/>
                    </a:lnTo>
                    <a:lnTo>
                      <a:pt x="54" y="127"/>
                    </a:lnTo>
                    <a:lnTo>
                      <a:pt x="57" y="150"/>
                    </a:lnTo>
                    <a:lnTo>
                      <a:pt x="57" y="159"/>
                    </a:lnTo>
                    <a:lnTo>
                      <a:pt x="56" y="162"/>
                    </a:lnTo>
                    <a:lnTo>
                      <a:pt x="56" y="167"/>
                    </a:lnTo>
                    <a:lnTo>
                      <a:pt x="67" y="201"/>
                    </a:lnTo>
                    <a:lnTo>
                      <a:pt x="67" y="202"/>
                    </a:lnTo>
                    <a:lnTo>
                      <a:pt x="68" y="202"/>
                    </a:lnTo>
                    <a:lnTo>
                      <a:pt x="71" y="210"/>
                    </a:lnTo>
                    <a:lnTo>
                      <a:pt x="75" y="212"/>
                    </a:lnTo>
                    <a:lnTo>
                      <a:pt x="78" y="21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56" name="Freeform 5309">
                <a:extLst>
                  <a:ext uri="{FF2B5EF4-FFF2-40B4-BE49-F238E27FC236}">
                    <a16:creationId xmlns:a16="http://schemas.microsoft.com/office/drawing/2014/main" id="{D04E0425-7445-589F-0F1E-7A54190F7F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0" y="2251"/>
                <a:ext cx="63" cy="86"/>
              </a:xfrm>
              <a:custGeom>
                <a:avLst/>
                <a:gdLst>
                  <a:gd name="T0" fmla="*/ 6 w 253"/>
                  <a:gd name="T1" fmla="*/ 326 h 342"/>
                  <a:gd name="T2" fmla="*/ 24 w 253"/>
                  <a:gd name="T3" fmla="*/ 288 h 342"/>
                  <a:gd name="T4" fmla="*/ 29 w 253"/>
                  <a:gd name="T5" fmla="*/ 272 h 342"/>
                  <a:gd name="T6" fmla="*/ 48 w 253"/>
                  <a:gd name="T7" fmla="*/ 266 h 342"/>
                  <a:gd name="T8" fmla="*/ 54 w 253"/>
                  <a:gd name="T9" fmla="*/ 268 h 342"/>
                  <a:gd name="T10" fmla="*/ 53 w 253"/>
                  <a:gd name="T11" fmla="*/ 257 h 342"/>
                  <a:gd name="T12" fmla="*/ 54 w 253"/>
                  <a:gd name="T13" fmla="*/ 245 h 342"/>
                  <a:gd name="T14" fmla="*/ 60 w 253"/>
                  <a:gd name="T15" fmla="*/ 247 h 342"/>
                  <a:gd name="T16" fmla="*/ 64 w 253"/>
                  <a:gd name="T17" fmla="*/ 248 h 342"/>
                  <a:gd name="T18" fmla="*/ 70 w 253"/>
                  <a:gd name="T19" fmla="*/ 244 h 342"/>
                  <a:gd name="T20" fmla="*/ 77 w 253"/>
                  <a:gd name="T21" fmla="*/ 233 h 342"/>
                  <a:gd name="T22" fmla="*/ 75 w 253"/>
                  <a:gd name="T23" fmla="*/ 230 h 342"/>
                  <a:gd name="T24" fmla="*/ 77 w 253"/>
                  <a:gd name="T25" fmla="*/ 229 h 342"/>
                  <a:gd name="T26" fmla="*/ 89 w 253"/>
                  <a:gd name="T27" fmla="*/ 245 h 342"/>
                  <a:gd name="T28" fmla="*/ 102 w 253"/>
                  <a:gd name="T29" fmla="*/ 255 h 342"/>
                  <a:gd name="T30" fmla="*/ 126 w 253"/>
                  <a:gd name="T31" fmla="*/ 252 h 342"/>
                  <a:gd name="T32" fmla="*/ 140 w 253"/>
                  <a:gd name="T33" fmla="*/ 226 h 342"/>
                  <a:gd name="T34" fmla="*/ 142 w 253"/>
                  <a:gd name="T35" fmla="*/ 208 h 342"/>
                  <a:gd name="T36" fmla="*/ 138 w 253"/>
                  <a:gd name="T37" fmla="*/ 194 h 342"/>
                  <a:gd name="T38" fmla="*/ 128 w 253"/>
                  <a:gd name="T39" fmla="*/ 181 h 342"/>
                  <a:gd name="T40" fmla="*/ 135 w 253"/>
                  <a:gd name="T41" fmla="*/ 176 h 342"/>
                  <a:gd name="T42" fmla="*/ 115 w 253"/>
                  <a:gd name="T43" fmla="*/ 155 h 342"/>
                  <a:gd name="T44" fmla="*/ 101 w 253"/>
                  <a:gd name="T45" fmla="*/ 142 h 342"/>
                  <a:gd name="T46" fmla="*/ 96 w 253"/>
                  <a:gd name="T47" fmla="*/ 137 h 342"/>
                  <a:gd name="T48" fmla="*/ 101 w 253"/>
                  <a:gd name="T49" fmla="*/ 125 h 342"/>
                  <a:gd name="T50" fmla="*/ 103 w 253"/>
                  <a:gd name="T51" fmla="*/ 121 h 342"/>
                  <a:gd name="T52" fmla="*/ 113 w 253"/>
                  <a:gd name="T53" fmla="*/ 127 h 342"/>
                  <a:gd name="T54" fmla="*/ 128 w 253"/>
                  <a:gd name="T55" fmla="*/ 128 h 342"/>
                  <a:gd name="T56" fmla="*/ 138 w 253"/>
                  <a:gd name="T57" fmla="*/ 134 h 342"/>
                  <a:gd name="T58" fmla="*/ 144 w 253"/>
                  <a:gd name="T59" fmla="*/ 139 h 342"/>
                  <a:gd name="T60" fmla="*/ 152 w 253"/>
                  <a:gd name="T61" fmla="*/ 141 h 342"/>
                  <a:gd name="T62" fmla="*/ 171 w 253"/>
                  <a:gd name="T63" fmla="*/ 135 h 342"/>
                  <a:gd name="T64" fmla="*/ 173 w 253"/>
                  <a:gd name="T65" fmla="*/ 128 h 342"/>
                  <a:gd name="T66" fmla="*/ 178 w 253"/>
                  <a:gd name="T67" fmla="*/ 124 h 342"/>
                  <a:gd name="T68" fmla="*/ 191 w 253"/>
                  <a:gd name="T69" fmla="*/ 98 h 342"/>
                  <a:gd name="T70" fmla="*/ 190 w 253"/>
                  <a:gd name="T71" fmla="*/ 95 h 342"/>
                  <a:gd name="T72" fmla="*/ 186 w 253"/>
                  <a:gd name="T73" fmla="*/ 96 h 342"/>
                  <a:gd name="T74" fmla="*/ 180 w 253"/>
                  <a:gd name="T75" fmla="*/ 93 h 342"/>
                  <a:gd name="T76" fmla="*/ 179 w 253"/>
                  <a:gd name="T77" fmla="*/ 86 h 342"/>
                  <a:gd name="T78" fmla="*/ 178 w 253"/>
                  <a:gd name="T79" fmla="*/ 81 h 342"/>
                  <a:gd name="T80" fmla="*/ 176 w 253"/>
                  <a:gd name="T81" fmla="*/ 72 h 342"/>
                  <a:gd name="T82" fmla="*/ 178 w 253"/>
                  <a:gd name="T83" fmla="*/ 70 h 342"/>
                  <a:gd name="T84" fmla="*/ 191 w 253"/>
                  <a:gd name="T85" fmla="*/ 58 h 342"/>
                  <a:gd name="T86" fmla="*/ 200 w 253"/>
                  <a:gd name="T87" fmla="*/ 32 h 342"/>
                  <a:gd name="T88" fmla="*/ 202 w 253"/>
                  <a:gd name="T89" fmla="*/ 28 h 342"/>
                  <a:gd name="T90" fmla="*/ 235 w 253"/>
                  <a:gd name="T91" fmla="*/ 10 h 342"/>
                  <a:gd name="T92" fmla="*/ 251 w 253"/>
                  <a:gd name="T93" fmla="*/ 1 h 3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53" h="342">
                    <a:moveTo>
                      <a:pt x="0" y="342"/>
                    </a:moveTo>
                    <a:lnTo>
                      <a:pt x="6" y="326"/>
                    </a:lnTo>
                    <a:lnTo>
                      <a:pt x="11" y="317"/>
                    </a:lnTo>
                    <a:lnTo>
                      <a:pt x="24" y="288"/>
                    </a:lnTo>
                    <a:lnTo>
                      <a:pt x="25" y="278"/>
                    </a:lnTo>
                    <a:lnTo>
                      <a:pt x="29" y="272"/>
                    </a:lnTo>
                    <a:lnTo>
                      <a:pt x="32" y="266"/>
                    </a:lnTo>
                    <a:lnTo>
                      <a:pt x="48" y="266"/>
                    </a:lnTo>
                    <a:lnTo>
                      <a:pt x="52" y="268"/>
                    </a:lnTo>
                    <a:lnTo>
                      <a:pt x="54" y="268"/>
                    </a:lnTo>
                    <a:lnTo>
                      <a:pt x="54" y="264"/>
                    </a:lnTo>
                    <a:lnTo>
                      <a:pt x="53" y="257"/>
                    </a:lnTo>
                    <a:lnTo>
                      <a:pt x="54" y="250"/>
                    </a:lnTo>
                    <a:lnTo>
                      <a:pt x="54" y="245"/>
                    </a:lnTo>
                    <a:lnTo>
                      <a:pt x="59" y="245"/>
                    </a:lnTo>
                    <a:lnTo>
                      <a:pt x="60" y="247"/>
                    </a:lnTo>
                    <a:lnTo>
                      <a:pt x="60" y="248"/>
                    </a:lnTo>
                    <a:lnTo>
                      <a:pt x="64" y="248"/>
                    </a:lnTo>
                    <a:lnTo>
                      <a:pt x="66" y="247"/>
                    </a:lnTo>
                    <a:lnTo>
                      <a:pt x="70" y="244"/>
                    </a:lnTo>
                    <a:lnTo>
                      <a:pt x="74" y="240"/>
                    </a:lnTo>
                    <a:lnTo>
                      <a:pt x="77" y="233"/>
                    </a:lnTo>
                    <a:lnTo>
                      <a:pt x="75" y="232"/>
                    </a:lnTo>
                    <a:lnTo>
                      <a:pt x="75" y="230"/>
                    </a:lnTo>
                    <a:lnTo>
                      <a:pt x="77" y="230"/>
                    </a:lnTo>
                    <a:lnTo>
                      <a:pt x="77" y="229"/>
                    </a:lnTo>
                    <a:lnTo>
                      <a:pt x="82" y="235"/>
                    </a:lnTo>
                    <a:lnTo>
                      <a:pt x="89" y="245"/>
                    </a:lnTo>
                    <a:lnTo>
                      <a:pt x="98" y="250"/>
                    </a:lnTo>
                    <a:lnTo>
                      <a:pt x="102" y="255"/>
                    </a:lnTo>
                    <a:lnTo>
                      <a:pt x="123" y="255"/>
                    </a:lnTo>
                    <a:lnTo>
                      <a:pt x="126" y="252"/>
                    </a:lnTo>
                    <a:lnTo>
                      <a:pt x="127" y="252"/>
                    </a:lnTo>
                    <a:lnTo>
                      <a:pt x="140" y="226"/>
                    </a:lnTo>
                    <a:lnTo>
                      <a:pt x="141" y="225"/>
                    </a:lnTo>
                    <a:lnTo>
                      <a:pt x="142" y="208"/>
                    </a:lnTo>
                    <a:lnTo>
                      <a:pt x="141" y="195"/>
                    </a:lnTo>
                    <a:lnTo>
                      <a:pt x="138" y="194"/>
                    </a:lnTo>
                    <a:lnTo>
                      <a:pt x="134" y="190"/>
                    </a:lnTo>
                    <a:lnTo>
                      <a:pt x="128" y="181"/>
                    </a:lnTo>
                    <a:lnTo>
                      <a:pt x="131" y="177"/>
                    </a:lnTo>
                    <a:lnTo>
                      <a:pt x="135" y="176"/>
                    </a:lnTo>
                    <a:lnTo>
                      <a:pt x="130" y="163"/>
                    </a:lnTo>
                    <a:lnTo>
                      <a:pt x="115" y="155"/>
                    </a:lnTo>
                    <a:lnTo>
                      <a:pt x="106" y="152"/>
                    </a:lnTo>
                    <a:lnTo>
                      <a:pt x="101" y="142"/>
                    </a:lnTo>
                    <a:lnTo>
                      <a:pt x="98" y="139"/>
                    </a:lnTo>
                    <a:lnTo>
                      <a:pt x="96" y="137"/>
                    </a:lnTo>
                    <a:lnTo>
                      <a:pt x="96" y="132"/>
                    </a:lnTo>
                    <a:lnTo>
                      <a:pt x="101" y="125"/>
                    </a:lnTo>
                    <a:lnTo>
                      <a:pt x="102" y="124"/>
                    </a:lnTo>
                    <a:lnTo>
                      <a:pt x="103" y="121"/>
                    </a:lnTo>
                    <a:lnTo>
                      <a:pt x="109" y="124"/>
                    </a:lnTo>
                    <a:lnTo>
                      <a:pt x="113" y="127"/>
                    </a:lnTo>
                    <a:lnTo>
                      <a:pt x="120" y="127"/>
                    </a:lnTo>
                    <a:lnTo>
                      <a:pt x="128" y="128"/>
                    </a:lnTo>
                    <a:lnTo>
                      <a:pt x="135" y="131"/>
                    </a:lnTo>
                    <a:lnTo>
                      <a:pt x="138" y="134"/>
                    </a:lnTo>
                    <a:lnTo>
                      <a:pt x="144" y="138"/>
                    </a:lnTo>
                    <a:lnTo>
                      <a:pt x="144" y="139"/>
                    </a:lnTo>
                    <a:lnTo>
                      <a:pt x="147" y="139"/>
                    </a:lnTo>
                    <a:lnTo>
                      <a:pt x="152" y="141"/>
                    </a:lnTo>
                    <a:lnTo>
                      <a:pt x="166" y="141"/>
                    </a:lnTo>
                    <a:lnTo>
                      <a:pt x="171" y="135"/>
                    </a:lnTo>
                    <a:lnTo>
                      <a:pt x="173" y="130"/>
                    </a:lnTo>
                    <a:lnTo>
                      <a:pt x="173" y="128"/>
                    </a:lnTo>
                    <a:lnTo>
                      <a:pt x="178" y="125"/>
                    </a:lnTo>
                    <a:lnTo>
                      <a:pt x="178" y="124"/>
                    </a:lnTo>
                    <a:lnTo>
                      <a:pt x="190" y="99"/>
                    </a:lnTo>
                    <a:lnTo>
                      <a:pt x="191" y="98"/>
                    </a:lnTo>
                    <a:lnTo>
                      <a:pt x="191" y="96"/>
                    </a:lnTo>
                    <a:lnTo>
                      <a:pt x="190" y="95"/>
                    </a:lnTo>
                    <a:lnTo>
                      <a:pt x="188" y="96"/>
                    </a:lnTo>
                    <a:lnTo>
                      <a:pt x="186" y="96"/>
                    </a:lnTo>
                    <a:lnTo>
                      <a:pt x="183" y="93"/>
                    </a:lnTo>
                    <a:lnTo>
                      <a:pt x="180" y="93"/>
                    </a:lnTo>
                    <a:lnTo>
                      <a:pt x="180" y="89"/>
                    </a:lnTo>
                    <a:lnTo>
                      <a:pt x="179" y="86"/>
                    </a:lnTo>
                    <a:lnTo>
                      <a:pt x="179" y="85"/>
                    </a:lnTo>
                    <a:lnTo>
                      <a:pt x="178" y="81"/>
                    </a:lnTo>
                    <a:lnTo>
                      <a:pt x="176" y="79"/>
                    </a:lnTo>
                    <a:lnTo>
                      <a:pt x="176" y="72"/>
                    </a:lnTo>
                    <a:lnTo>
                      <a:pt x="178" y="71"/>
                    </a:lnTo>
                    <a:lnTo>
                      <a:pt x="178" y="70"/>
                    </a:lnTo>
                    <a:lnTo>
                      <a:pt x="188" y="63"/>
                    </a:lnTo>
                    <a:lnTo>
                      <a:pt x="191" y="58"/>
                    </a:lnTo>
                    <a:lnTo>
                      <a:pt x="200" y="37"/>
                    </a:lnTo>
                    <a:lnTo>
                      <a:pt x="200" y="32"/>
                    </a:lnTo>
                    <a:lnTo>
                      <a:pt x="201" y="29"/>
                    </a:lnTo>
                    <a:lnTo>
                      <a:pt x="202" y="28"/>
                    </a:lnTo>
                    <a:lnTo>
                      <a:pt x="228" y="19"/>
                    </a:lnTo>
                    <a:lnTo>
                      <a:pt x="235" y="10"/>
                    </a:lnTo>
                    <a:lnTo>
                      <a:pt x="247" y="1"/>
                    </a:lnTo>
                    <a:lnTo>
                      <a:pt x="251" y="1"/>
                    </a:lnTo>
                    <a:lnTo>
                      <a:pt x="253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57" name="Freeform 5310">
                <a:extLst>
                  <a:ext uri="{FF2B5EF4-FFF2-40B4-BE49-F238E27FC236}">
                    <a16:creationId xmlns:a16="http://schemas.microsoft.com/office/drawing/2014/main" id="{80EB0949-E145-A9BB-C09A-76FF30244A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3" y="2249"/>
                <a:ext cx="49" cy="24"/>
              </a:xfrm>
              <a:custGeom>
                <a:avLst/>
                <a:gdLst>
                  <a:gd name="T0" fmla="*/ 0 w 193"/>
                  <a:gd name="T1" fmla="*/ 6 h 95"/>
                  <a:gd name="T2" fmla="*/ 4 w 193"/>
                  <a:gd name="T3" fmla="*/ 3 h 95"/>
                  <a:gd name="T4" fmla="*/ 11 w 193"/>
                  <a:gd name="T5" fmla="*/ 0 h 95"/>
                  <a:gd name="T6" fmla="*/ 19 w 193"/>
                  <a:gd name="T7" fmla="*/ 1 h 95"/>
                  <a:gd name="T8" fmla="*/ 25 w 193"/>
                  <a:gd name="T9" fmla="*/ 1 h 95"/>
                  <a:gd name="T10" fmla="*/ 26 w 193"/>
                  <a:gd name="T11" fmla="*/ 3 h 95"/>
                  <a:gd name="T12" fmla="*/ 33 w 193"/>
                  <a:gd name="T13" fmla="*/ 9 h 95"/>
                  <a:gd name="T14" fmla="*/ 38 w 193"/>
                  <a:gd name="T15" fmla="*/ 10 h 95"/>
                  <a:gd name="T16" fmla="*/ 45 w 193"/>
                  <a:gd name="T17" fmla="*/ 17 h 95"/>
                  <a:gd name="T18" fmla="*/ 50 w 193"/>
                  <a:gd name="T19" fmla="*/ 30 h 95"/>
                  <a:gd name="T20" fmla="*/ 52 w 193"/>
                  <a:gd name="T21" fmla="*/ 37 h 95"/>
                  <a:gd name="T22" fmla="*/ 54 w 193"/>
                  <a:gd name="T23" fmla="*/ 39 h 95"/>
                  <a:gd name="T24" fmla="*/ 60 w 193"/>
                  <a:gd name="T25" fmla="*/ 41 h 95"/>
                  <a:gd name="T26" fmla="*/ 65 w 193"/>
                  <a:gd name="T27" fmla="*/ 39 h 95"/>
                  <a:gd name="T28" fmla="*/ 67 w 193"/>
                  <a:gd name="T29" fmla="*/ 39 h 95"/>
                  <a:gd name="T30" fmla="*/ 67 w 193"/>
                  <a:gd name="T31" fmla="*/ 38 h 95"/>
                  <a:gd name="T32" fmla="*/ 68 w 193"/>
                  <a:gd name="T33" fmla="*/ 38 h 95"/>
                  <a:gd name="T34" fmla="*/ 69 w 193"/>
                  <a:gd name="T35" fmla="*/ 37 h 95"/>
                  <a:gd name="T36" fmla="*/ 82 w 193"/>
                  <a:gd name="T37" fmla="*/ 31 h 95"/>
                  <a:gd name="T38" fmla="*/ 85 w 193"/>
                  <a:gd name="T39" fmla="*/ 31 h 95"/>
                  <a:gd name="T40" fmla="*/ 86 w 193"/>
                  <a:gd name="T41" fmla="*/ 32 h 95"/>
                  <a:gd name="T42" fmla="*/ 86 w 193"/>
                  <a:gd name="T43" fmla="*/ 34 h 95"/>
                  <a:gd name="T44" fmla="*/ 93 w 193"/>
                  <a:gd name="T45" fmla="*/ 45 h 95"/>
                  <a:gd name="T46" fmla="*/ 98 w 193"/>
                  <a:gd name="T47" fmla="*/ 45 h 95"/>
                  <a:gd name="T48" fmla="*/ 109 w 193"/>
                  <a:gd name="T49" fmla="*/ 38 h 95"/>
                  <a:gd name="T50" fmla="*/ 120 w 193"/>
                  <a:gd name="T51" fmla="*/ 37 h 95"/>
                  <a:gd name="T52" fmla="*/ 144 w 193"/>
                  <a:gd name="T53" fmla="*/ 21 h 95"/>
                  <a:gd name="T54" fmla="*/ 146 w 193"/>
                  <a:gd name="T55" fmla="*/ 24 h 95"/>
                  <a:gd name="T56" fmla="*/ 149 w 193"/>
                  <a:gd name="T57" fmla="*/ 31 h 95"/>
                  <a:gd name="T58" fmla="*/ 149 w 193"/>
                  <a:gd name="T59" fmla="*/ 37 h 95"/>
                  <a:gd name="T60" fmla="*/ 152 w 193"/>
                  <a:gd name="T61" fmla="*/ 43 h 95"/>
                  <a:gd name="T62" fmla="*/ 156 w 193"/>
                  <a:gd name="T63" fmla="*/ 47 h 95"/>
                  <a:gd name="T64" fmla="*/ 159 w 193"/>
                  <a:gd name="T65" fmla="*/ 54 h 95"/>
                  <a:gd name="T66" fmla="*/ 159 w 193"/>
                  <a:gd name="T67" fmla="*/ 62 h 95"/>
                  <a:gd name="T68" fmla="*/ 158 w 193"/>
                  <a:gd name="T69" fmla="*/ 64 h 95"/>
                  <a:gd name="T70" fmla="*/ 160 w 193"/>
                  <a:gd name="T71" fmla="*/ 77 h 95"/>
                  <a:gd name="T72" fmla="*/ 167 w 193"/>
                  <a:gd name="T73" fmla="*/ 78 h 95"/>
                  <a:gd name="T74" fmla="*/ 177 w 193"/>
                  <a:gd name="T75" fmla="*/ 78 h 95"/>
                  <a:gd name="T76" fmla="*/ 181 w 193"/>
                  <a:gd name="T77" fmla="*/ 83 h 95"/>
                  <a:gd name="T78" fmla="*/ 184 w 193"/>
                  <a:gd name="T79" fmla="*/ 84 h 95"/>
                  <a:gd name="T80" fmla="*/ 187 w 193"/>
                  <a:gd name="T81" fmla="*/ 87 h 95"/>
                  <a:gd name="T82" fmla="*/ 187 w 193"/>
                  <a:gd name="T83" fmla="*/ 88 h 95"/>
                  <a:gd name="T84" fmla="*/ 193 w 193"/>
                  <a:gd name="T85" fmla="*/ 95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93" h="95">
                    <a:moveTo>
                      <a:pt x="0" y="6"/>
                    </a:moveTo>
                    <a:lnTo>
                      <a:pt x="4" y="3"/>
                    </a:lnTo>
                    <a:lnTo>
                      <a:pt x="11" y="0"/>
                    </a:lnTo>
                    <a:lnTo>
                      <a:pt x="19" y="1"/>
                    </a:lnTo>
                    <a:lnTo>
                      <a:pt x="25" y="1"/>
                    </a:lnTo>
                    <a:lnTo>
                      <a:pt x="26" y="3"/>
                    </a:lnTo>
                    <a:lnTo>
                      <a:pt x="33" y="9"/>
                    </a:lnTo>
                    <a:lnTo>
                      <a:pt x="38" y="10"/>
                    </a:lnTo>
                    <a:lnTo>
                      <a:pt x="45" y="17"/>
                    </a:lnTo>
                    <a:lnTo>
                      <a:pt x="50" y="30"/>
                    </a:lnTo>
                    <a:lnTo>
                      <a:pt x="52" y="37"/>
                    </a:lnTo>
                    <a:lnTo>
                      <a:pt x="54" y="39"/>
                    </a:lnTo>
                    <a:lnTo>
                      <a:pt x="60" y="41"/>
                    </a:lnTo>
                    <a:lnTo>
                      <a:pt x="65" y="39"/>
                    </a:lnTo>
                    <a:lnTo>
                      <a:pt x="67" y="39"/>
                    </a:lnTo>
                    <a:lnTo>
                      <a:pt x="67" y="38"/>
                    </a:lnTo>
                    <a:lnTo>
                      <a:pt x="68" y="38"/>
                    </a:lnTo>
                    <a:lnTo>
                      <a:pt x="69" y="37"/>
                    </a:lnTo>
                    <a:lnTo>
                      <a:pt x="82" y="31"/>
                    </a:lnTo>
                    <a:lnTo>
                      <a:pt x="85" y="31"/>
                    </a:lnTo>
                    <a:lnTo>
                      <a:pt x="86" y="32"/>
                    </a:lnTo>
                    <a:lnTo>
                      <a:pt x="86" y="34"/>
                    </a:lnTo>
                    <a:lnTo>
                      <a:pt x="93" y="45"/>
                    </a:lnTo>
                    <a:lnTo>
                      <a:pt x="98" y="45"/>
                    </a:lnTo>
                    <a:lnTo>
                      <a:pt x="109" y="38"/>
                    </a:lnTo>
                    <a:lnTo>
                      <a:pt x="120" y="37"/>
                    </a:lnTo>
                    <a:lnTo>
                      <a:pt x="144" y="21"/>
                    </a:lnTo>
                    <a:lnTo>
                      <a:pt x="146" y="24"/>
                    </a:lnTo>
                    <a:lnTo>
                      <a:pt x="149" y="31"/>
                    </a:lnTo>
                    <a:lnTo>
                      <a:pt x="149" y="37"/>
                    </a:lnTo>
                    <a:lnTo>
                      <a:pt x="152" y="43"/>
                    </a:lnTo>
                    <a:lnTo>
                      <a:pt x="156" y="47"/>
                    </a:lnTo>
                    <a:lnTo>
                      <a:pt x="159" y="54"/>
                    </a:lnTo>
                    <a:lnTo>
                      <a:pt x="159" y="62"/>
                    </a:lnTo>
                    <a:lnTo>
                      <a:pt x="158" y="64"/>
                    </a:lnTo>
                    <a:lnTo>
                      <a:pt x="160" y="77"/>
                    </a:lnTo>
                    <a:lnTo>
                      <a:pt x="167" y="78"/>
                    </a:lnTo>
                    <a:lnTo>
                      <a:pt x="177" y="78"/>
                    </a:lnTo>
                    <a:lnTo>
                      <a:pt x="181" y="83"/>
                    </a:lnTo>
                    <a:lnTo>
                      <a:pt x="184" y="84"/>
                    </a:lnTo>
                    <a:lnTo>
                      <a:pt x="187" y="87"/>
                    </a:lnTo>
                    <a:lnTo>
                      <a:pt x="187" y="88"/>
                    </a:lnTo>
                    <a:lnTo>
                      <a:pt x="193" y="9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58" name="Freeform 5311">
                <a:extLst>
                  <a:ext uri="{FF2B5EF4-FFF2-40B4-BE49-F238E27FC236}">
                    <a16:creationId xmlns:a16="http://schemas.microsoft.com/office/drawing/2014/main" id="{20E8823F-3D89-9441-7E7F-62A114F427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4" y="2113"/>
                <a:ext cx="30" cy="2"/>
              </a:xfrm>
              <a:custGeom>
                <a:avLst/>
                <a:gdLst>
                  <a:gd name="T0" fmla="*/ 0 w 119"/>
                  <a:gd name="T1" fmla="*/ 7 h 9"/>
                  <a:gd name="T2" fmla="*/ 21 w 119"/>
                  <a:gd name="T3" fmla="*/ 8 h 9"/>
                  <a:gd name="T4" fmla="*/ 35 w 119"/>
                  <a:gd name="T5" fmla="*/ 0 h 9"/>
                  <a:gd name="T6" fmla="*/ 39 w 119"/>
                  <a:gd name="T7" fmla="*/ 0 h 9"/>
                  <a:gd name="T8" fmla="*/ 46 w 119"/>
                  <a:gd name="T9" fmla="*/ 4 h 9"/>
                  <a:gd name="T10" fmla="*/ 64 w 119"/>
                  <a:gd name="T11" fmla="*/ 8 h 9"/>
                  <a:gd name="T12" fmla="*/ 81 w 119"/>
                  <a:gd name="T13" fmla="*/ 8 h 9"/>
                  <a:gd name="T14" fmla="*/ 92 w 119"/>
                  <a:gd name="T15" fmla="*/ 4 h 9"/>
                  <a:gd name="T16" fmla="*/ 98 w 119"/>
                  <a:gd name="T17" fmla="*/ 4 h 9"/>
                  <a:gd name="T18" fmla="*/ 101 w 119"/>
                  <a:gd name="T19" fmla="*/ 2 h 9"/>
                  <a:gd name="T20" fmla="*/ 102 w 119"/>
                  <a:gd name="T21" fmla="*/ 4 h 9"/>
                  <a:gd name="T22" fmla="*/ 106 w 119"/>
                  <a:gd name="T23" fmla="*/ 4 h 9"/>
                  <a:gd name="T24" fmla="*/ 119 w 119"/>
                  <a:gd name="T25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9" h="9">
                    <a:moveTo>
                      <a:pt x="0" y="7"/>
                    </a:moveTo>
                    <a:lnTo>
                      <a:pt x="21" y="8"/>
                    </a:lnTo>
                    <a:lnTo>
                      <a:pt x="35" y="0"/>
                    </a:lnTo>
                    <a:lnTo>
                      <a:pt x="39" y="0"/>
                    </a:lnTo>
                    <a:lnTo>
                      <a:pt x="46" y="4"/>
                    </a:lnTo>
                    <a:lnTo>
                      <a:pt x="64" y="8"/>
                    </a:lnTo>
                    <a:lnTo>
                      <a:pt x="81" y="8"/>
                    </a:lnTo>
                    <a:lnTo>
                      <a:pt x="92" y="4"/>
                    </a:lnTo>
                    <a:lnTo>
                      <a:pt x="98" y="4"/>
                    </a:lnTo>
                    <a:lnTo>
                      <a:pt x="101" y="2"/>
                    </a:lnTo>
                    <a:lnTo>
                      <a:pt x="102" y="4"/>
                    </a:lnTo>
                    <a:lnTo>
                      <a:pt x="106" y="4"/>
                    </a:lnTo>
                    <a:lnTo>
                      <a:pt x="119" y="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59" name="Freeform 5312">
                <a:extLst>
                  <a:ext uri="{FF2B5EF4-FFF2-40B4-BE49-F238E27FC236}">
                    <a16:creationId xmlns:a16="http://schemas.microsoft.com/office/drawing/2014/main" id="{FE981E8D-F30E-4275-08C8-F8444C33DE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9" y="2114"/>
                <a:ext cx="25" cy="7"/>
              </a:xfrm>
              <a:custGeom>
                <a:avLst/>
                <a:gdLst>
                  <a:gd name="T0" fmla="*/ 100 w 100"/>
                  <a:gd name="T1" fmla="*/ 0 h 25"/>
                  <a:gd name="T2" fmla="*/ 78 w 100"/>
                  <a:gd name="T3" fmla="*/ 1 h 25"/>
                  <a:gd name="T4" fmla="*/ 67 w 100"/>
                  <a:gd name="T5" fmla="*/ 4 h 25"/>
                  <a:gd name="T6" fmla="*/ 62 w 100"/>
                  <a:gd name="T7" fmla="*/ 4 h 25"/>
                  <a:gd name="T8" fmla="*/ 61 w 100"/>
                  <a:gd name="T9" fmla="*/ 5 h 25"/>
                  <a:gd name="T10" fmla="*/ 47 w 100"/>
                  <a:gd name="T11" fmla="*/ 5 h 25"/>
                  <a:gd name="T12" fmla="*/ 46 w 100"/>
                  <a:gd name="T13" fmla="*/ 4 h 25"/>
                  <a:gd name="T14" fmla="*/ 44 w 100"/>
                  <a:gd name="T15" fmla="*/ 4 h 25"/>
                  <a:gd name="T16" fmla="*/ 40 w 100"/>
                  <a:gd name="T17" fmla="*/ 2 h 25"/>
                  <a:gd name="T18" fmla="*/ 34 w 100"/>
                  <a:gd name="T19" fmla="*/ 2 h 25"/>
                  <a:gd name="T20" fmla="*/ 32 w 100"/>
                  <a:gd name="T21" fmla="*/ 4 h 25"/>
                  <a:gd name="T22" fmla="*/ 28 w 100"/>
                  <a:gd name="T23" fmla="*/ 7 h 25"/>
                  <a:gd name="T24" fmla="*/ 28 w 100"/>
                  <a:gd name="T25" fmla="*/ 12 h 25"/>
                  <a:gd name="T26" fmla="*/ 26 w 100"/>
                  <a:gd name="T27" fmla="*/ 15 h 25"/>
                  <a:gd name="T28" fmla="*/ 15 w 100"/>
                  <a:gd name="T29" fmla="*/ 22 h 25"/>
                  <a:gd name="T30" fmla="*/ 4 w 100"/>
                  <a:gd name="T31" fmla="*/ 25 h 25"/>
                  <a:gd name="T32" fmla="*/ 1 w 100"/>
                  <a:gd name="T33" fmla="*/ 25 h 25"/>
                  <a:gd name="T34" fmla="*/ 1 w 100"/>
                  <a:gd name="T35" fmla="*/ 22 h 25"/>
                  <a:gd name="T36" fmla="*/ 0 w 100"/>
                  <a:gd name="T37" fmla="*/ 22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00" h="25">
                    <a:moveTo>
                      <a:pt x="100" y="0"/>
                    </a:moveTo>
                    <a:lnTo>
                      <a:pt x="78" y="1"/>
                    </a:lnTo>
                    <a:lnTo>
                      <a:pt x="67" y="4"/>
                    </a:lnTo>
                    <a:lnTo>
                      <a:pt x="62" y="4"/>
                    </a:lnTo>
                    <a:lnTo>
                      <a:pt x="61" y="5"/>
                    </a:lnTo>
                    <a:lnTo>
                      <a:pt x="47" y="5"/>
                    </a:lnTo>
                    <a:lnTo>
                      <a:pt x="46" y="4"/>
                    </a:lnTo>
                    <a:lnTo>
                      <a:pt x="44" y="4"/>
                    </a:lnTo>
                    <a:lnTo>
                      <a:pt x="40" y="2"/>
                    </a:lnTo>
                    <a:lnTo>
                      <a:pt x="34" y="2"/>
                    </a:lnTo>
                    <a:lnTo>
                      <a:pt x="32" y="4"/>
                    </a:lnTo>
                    <a:lnTo>
                      <a:pt x="28" y="7"/>
                    </a:lnTo>
                    <a:lnTo>
                      <a:pt x="28" y="12"/>
                    </a:lnTo>
                    <a:lnTo>
                      <a:pt x="26" y="15"/>
                    </a:lnTo>
                    <a:lnTo>
                      <a:pt x="15" y="22"/>
                    </a:lnTo>
                    <a:lnTo>
                      <a:pt x="4" y="25"/>
                    </a:lnTo>
                    <a:lnTo>
                      <a:pt x="1" y="25"/>
                    </a:lnTo>
                    <a:lnTo>
                      <a:pt x="1" y="22"/>
                    </a:lnTo>
                    <a:lnTo>
                      <a:pt x="0" y="2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60" name="Freeform 5313">
                <a:extLst>
                  <a:ext uri="{FF2B5EF4-FFF2-40B4-BE49-F238E27FC236}">
                    <a16:creationId xmlns:a16="http://schemas.microsoft.com/office/drawing/2014/main" id="{3D43C2A1-444A-16DC-46BF-CB7E2A8724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4" y="2115"/>
                <a:ext cx="5" cy="1"/>
              </a:xfrm>
              <a:custGeom>
                <a:avLst/>
                <a:gdLst>
                  <a:gd name="T0" fmla="*/ 0 w 21"/>
                  <a:gd name="T1" fmla="*/ 0 h 5"/>
                  <a:gd name="T2" fmla="*/ 16 w 21"/>
                  <a:gd name="T3" fmla="*/ 5 h 5"/>
                  <a:gd name="T4" fmla="*/ 21 w 21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" h="5">
                    <a:moveTo>
                      <a:pt x="0" y="0"/>
                    </a:moveTo>
                    <a:lnTo>
                      <a:pt x="16" y="5"/>
                    </a:lnTo>
                    <a:lnTo>
                      <a:pt x="21" y="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61" name="Freeform 5314">
                <a:extLst>
                  <a:ext uri="{FF2B5EF4-FFF2-40B4-BE49-F238E27FC236}">
                    <a16:creationId xmlns:a16="http://schemas.microsoft.com/office/drawing/2014/main" id="{537766FC-1334-CCD5-562C-C9B8F1409D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9" y="2116"/>
                <a:ext cx="43" cy="50"/>
              </a:xfrm>
              <a:custGeom>
                <a:avLst/>
                <a:gdLst>
                  <a:gd name="T0" fmla="*/ 161 w 172"/>
                  <a:gd name="T1" fmla="*/ 192 h 199"/>
                  <a:gd name="T2" fmla="*/ 140 w 172"/>
                  <a:gd name="T3" fmla="*/ 165 h 199"/>
                  <a:gd name="T4" fmla="*/ 137 w 172"/>
                  <a:gd name="T5" fmla="*/ 162 h 199"/>
                  <a:gd name="T6" fmla="*/ 133 w 172"/>
                  <a:gd name="T7" fmla="*/ 163 h 199"/>
                  <a:gd name="T8" fmla="*/ 133 w 172"/>
                  <a:gd name="T9" fmla="*/ 160 h 199"/>
                  <a:gd name="T10" fmla="*/ 130 w 172"/>
                  <a:gd name="T11" fmla="*/ 159 h 199"/>
                  <a:gd name="T12" fmla="*/ 127 w 172"/>
                  <a:gd name="T13" fmla="*/ 165 h 199"/>
                  <a:gd name="T14" fmla="*/ 111 w 172"/>
                  <a:gd name="T15" fmla="*/ 194 h 199"/>
                  <a:gd name="T16" fmla="*/ 108 w 172"/>
                  <a:gd name="T17" fmla="*/ 195 h 199"/>
                  <a:gd name="T18" fmla="*/ 102 w 172"/>
                  <a:gd name="T19" fmla="*/ 197 h 199"/>
                  <a:gd name="T20" fmla="*/ 101 w 172"/>
                  <a:gd name="T21" fmla="*/ 189 h 199"/>
                  <a:gd name="T22" fmla="*/ 100 w 172"/>
                  <a:gd name="T23" fmla="*/ 181 h 199"/>
                  <a:gd name="T24" fmla="*/ 91 w 172"/>
                  <a:gd name="T25" fmla="*/ 170 h 199"/>
                  <a:gd name="T26" fmla="*/ 66 w 172"/>
                  <a:gd name="T27" fmla="*/ 170 h 199"/>
                  <a:gd name="T28" fmla="*/ 42 w 172"/>
                  <a:gd name="T29" fmla="*/ 155 h 199"/>
                  <a:gd name="T30" fmla="*/ 35 w 172"/>
                  <a:gd name="T31" fmla="*/ 141 h 199"/>
                  <a:gd name="T32" fmla="*/ 24 w 172"/>
                  <a:gd name="T33" fmla="*/ 139 h 199"/>
                  <a:gd name="T34" fmla="*/ 28 w 172"/>
                  <a:gd name="T35" fmla="*/ 137 h 199"/>
                  <a:gd name="T36" fmla="*/ 32 w 172"/>
                  <a:gd name="T37" fmla="*/ 134 h 199"/>
                  <a:gd name="T38" fmla="*/ 33 w 172"/>
                  <a:gd name="T39" fmla="*/ 125 h 199"/>
                  <a:gd name="T40" fmla="*/ 27 w 172"/>
                  <a:gd name="T41" fmla="*/ 121 h 199"/>
                  <a:gd name="T42" fmla="*/ 28 w 172"/>
                  <a:gd name="T43" fmla="*/ 117 h 199"/>
                  <a:gd name="T44" fmla="*/ 47 w 172"/>
                  <a:gd name="T45" fmla="*/ 107 h 199"/>
                  <a:gd name="T46" fmla="*/ 52 w 172"/>
                  <a:gd name="T47" fmla="*/ 96 h 199"/>
                  <a:gd name="T48" fmla="*/ 62 w 172"/>
                  <a:gd name="T49" fmla="*/ 98 h 199"/>
                  <a:gd name="T50" fmla="*/ 70 w 172"/>
                  <a:gd name="T51" fmla="*/ 96 h 199"/>
                  <a:gd name="T52" fmla="*/ 69 w 172"/>
                  <a:gd name="T53" fmla="*/ 86 h 199"/>
                  <a:gd name="T54" fmla="*/ 63 w 172"/>
                  <a:gd name="T55" fmla="*/ 77 h 199"/>
                  <a:gd name="T56" fmla="*/ 54 w 172"/>
                  <a:gd name="T57" fmla="*/ 78 h 199"/>
                  <a:gd name="T58" fmla="*/ 45 w 172"/>
                  <a:gd name="T59" fmla="*/ 81 h 199"/>
                  <a:gd name="T60" fmla="*/ 35 w 172"/>
                  <a:gd name="T61" fmla="*/ 78 h 199"/>
                  <a:gd name="T62" fmla="*/ 23 w 172"/>
                  <a:gd name="T63" fmla="*/ 69 h 199"/>
                  <a:gd name="T64" fmla="*/ 6 w 172"/>
                  <a:gd name="T65" fmla="*/ 62 h 199"/>
                  <a:gd name="T66" fmla="*/ 7 w 172"/>
                  <a:gd name="T67" fmla="*/ 58 h 199"/>
                  <a:gd name="T68" fmla="*/ 3 w 172"/>
                  <a:gd name="T69" fmla="*/ 17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72" h="199">
                    <a:moveTo>
                      <a:pt x="172" y="199"/>
                    </a:moveTo>
                    <a:lnTo>
                      <a:pt x="161" y="192"/>
                    </a:lnTo>
                    <a:lnTo>
                      <a:pt x="141" y="166"/>
                    </a:lnTo>
                    <a:lnTo>
                      <a:pt x="140" y="165"/>
                    </a:lnTo>
                    <a:lnTo>
                      <a:pt x="137" y="163"/>
                    </a:lnTo>
                    <a:lnTo>
                      <a:pt x="137" y="162"/>
                    </a:lnTo>
                    <a:lnTo>
                      <a:pt x="136" y="163"/>
                    </a:lnTo>
                    <a:lnTo>
                      <a:pt x="133" y="163"/>
                    </a:lnTo>
                    <a:lnTo>
                      <a:pt x="131" y="162"/>
                    </a:lnTo>
                    <a:lnTo>
                      <a:pt x="133" y="160"/>
                    </a:lnTo>
                    <a:lnTo>
                      <a:pt x="131" y="159"/>
                    </a:lnTo>
                    <a:lnTo>
                      <a:pt x="130" y="159"/>
                    </a:lnTo>
                    <a:lnTo>
                      <a:pt x="130" y="162"/>
                    </a:lnTo>
                    <a:lnTo>
                      <a:pt x="127" y="165"/>
                    </a:lnTo>
                    <a:lnTo>
                      <a:pt x="118" y="178"/>
                    </a:lnTo>
                    <a:lnTo>
                      <a:pt x="111" y="194"/>
                    </a:lnTo>
                    <a:lnTo>
                      <a:pt x="109" y="194"/>
                    </a:lnTo>
                    <a:lnTo>
                      <a:pt x="108" y="195"/>
                    </a:lnTo>
                    <a:lnTo>
                      <a:pt x="104" y="197"/>
                    </a:lnTo>
                    <a:lnTo>
                      <a:pt x="102" y="197"/>
                    </a:lnTo>
                    <a:lnTo>
                      <a:pt x="100" y="192"/>
                    </a:lnTo>
                    <a:lnTo>
                      <a:pt x="101" y="189"/>
                    </a:lnTo>
                    <a:lnTo>
                      <a:pt x="100" y="185"/>
                    </a:lnTo>
                    <a:lnTo>
                      <a:pt x="100" y="181"/>
                    </a:lnTo>
                    <a:lnTo>
                      <a:pt x="95" y="173"/>
                    </a:lnTo>
                    <a:lnTo>
                      <a:pt x="91" y="170"/>
                    </a:lnTo>
                    <a:lnTo>
                      <a:pt x="80" y="172"/>
                    </a:lnTo>
                    <a:lnTo>
                      <a:pt x="66" y="170"/>
                    </a:lnTo>
                    <a:lnTo>
                      <a:pt x="51" y="163"/>
                    </a:lnTo>
                    <a:lnTo>
                      <a:pt x="42" y="155"/>
                    </a:lnTo>
                    <a:lnTo>
                      <a:pt x="38" y="145"/>
                    </a:lnTo>
                    <a:lnTo>
                      <a:pt x="35" y="141"/>
                    </a:lnTo>
                    <a:lnTo>
                      <a:pt x="27" y="139"/>
                    </a:lnTo>
                    <a:lnTo>
                      <a:pt x="24" y="139"/>
                    </a:lnTo>
                    <a:lnTo>
                      <a:pt x="24" y="138"/>
                    </a:lnTo>
                    <a:lnTo>
                      <a:pt x="28" y="137"/>
                    </a:lnTo>
                    <a:lnTo>
                      <a:pt x="31" y="135"/>
                    </a:lnTo>
                    <a:lnTo>
                      <a:pt x="32" y="134"/>
                    </a:lnTo>
                    <a:lnTo>
                      <a:pt x="33" y="131"/>
                    </a:lnTo>
                    <a:lnTo>
                      <a:pt x="33" y="125"/>
                    </a:lnTo>
                    <a:lnTo>
                      <a:pt x="30" y="125"/>
                    </a:lnTo>
                    <a:lnTo>
                      <a:pt x="27" y="121"/>
                    </a:lnTo>
                    <a:lnTo>
                      <a:pt x="27" y="118"/>
                    </a:lnTo>
                    <a:lnTo>
                      <a:pt x="28" y="117"/>
                    </a:lnTo>
                    <a:lnTo>
                      <a:pt x="35" y="117"/>
                    </a:lnTo>
                    <a:lnTo>
                      <a:pt x="47" y="107"/>
                    </a:lnTo>
                    <a:lnTo>
                      <a:pt x="51" y="102"/>
                    </a:lnTo>
                    <a:lnTo>
                      <a:pt x="52" y="96"/>
                    </a:lnTo>
                    <a:lnTo>
                      <a:pt x="54" y="95"/>
                    </a:lnTo>
                    <a:lnTo>
                      <a:pt x="62" y="98"/>
                    </a:lnTo>
                    <a:lnTo>
                      <a:pt x="67" y="98"/>
                    </a:lnTo>
                    <a:lnTo>
                      <a:pt x="70" y="96"/>
                    </a:lnTo>
                    <a:lnTo>
                      <a:pt x="69" y="92"/>
                    </a:lnTo>
                    <a:lnTo>
                      <a:pt x="69" y="86"/>
                    </a:lnTo>
                    <a:lnTo>
                      <a:pt x="67" y="85"/>
                    </a:lnTo>
                    <a:lnTo>
                      <a:pt x="63" y="77"/>
                    </a:lnTo>
                    <a:lnTo>
                      <a:pt x="62" y="75"/>
                    </a:lnTo>
                    <a:lnTo>
                      <a:pt x="54" y="78"/>
                    </a:lnTo>
                    <a:lnTo>
                      <a:pt x="47" y="79"/>
                    </a:lnTo>
                    <a:lnTo>
                      <a:pt x="45" y="81"/>
                    </a:lnTo>
                    <a:lnTo>
                      <a:pt x="42" y="81"/>
                    </a:lnTo>
                    <a:lnTo>
                      <a:pt x="35" y="78"/>
                    </a:lnTo>
                    <a:lnTo>
                      <a:pt x="34" y="78"/>
                    </a:lnTo>
                    <a:lnTo>
                      <a:pt x="23" y="69"/>
                    </a:lnTo>
                    <a:lnTo>
                      <a:pt x="13" y="64"/>
                    </a:lnTo>
                    <a:lnTo>
                      <a:pt x="6" y="62"/>
                    </a:lnTo>
                    <a:lnTo>
                      <a:pt x="6" y="61"/>
                    </a:lnTo>
                    <a:lnTo>
                      <a:pt x="7" y="58"/>
                    </a:lnTo>
                    <a:lnTo>
                      <a:pt x="0" y="18"/>
                    </a:lnTo>
                    <a:lnTo>
                      <a:pt x="3" y="17"/>
                    </a:lnTo>
                    <a:lnTo>
                      <a:pt x="2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62" name="Line 5315">
                <a:extLst>
                  <a:ext uri="{FF2B5EF4-FFF2-40B4-BE49-F238E27FC236}">
                    <a16:creationId xmlns:a16="http://schemas.microsoft.com/office/drawing/2014/main" id="{1E4C99DD-7596-888C-CE1D-0E848402664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54" y="2115"/>
                <a:ext cx="5" cy="1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63" name="Freeform 5316">
                <a:extLst>
                  <a:ext uri="{FF2B5EF4-FFF2-40B4-BE49-F238E27FC236}">
                    <a16:creationId xmlns:a16="http://schemas.microsoft.com/office/drawing/2014/main" id="{243FEA8A-5F9B-0AE7-476B-A9304DF9B6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0" y="2057"/>
                <a:ext cx="26" cy="49"/>
              </a:xfrm>
              <a:custGeom>
                <a:avLst/>
                <a:gdLst>
                  <a:gd name="T0" fmla="*/ 104 w 106"/>
                  <a:gd name="T1" fmla="*/ 194 h 194"/>
                  <a:gd name="T2" fmla="*/ 102 w 106"/>
                  <a:gd name="T3" fmla="*/ 192 h 194"/>
                  <a:gd name="T4" fmla="*/ 94 w 106"/>
                  <a:gd name="T5" fmla="*/ 185 h 194"/>
                  <a:gd name="T6" fmla="*/ 90 w 106"/>
                  <a:gd name="T7" fmla="*/ 177 h 194"/>
                  <a:gd name="T8" fmla="*/ 91 w 106"/>
                  <a:gd name="T9" fmla="*/ 166 h 194"/>
                  <a:gd name="T10" fmla="*/ 94 w 106"/>
                  <a:gd name="T11" fmla="*/ 157 h 194"/>
                  <a:gd name="T12" fmla="*/ 95 w 106"/>
                  <a:gd name="T13" fmla="*/ 142 h 194"/>
                  <a:gd name="T14" fmla="*/ 101 w 106"/>
                  <a:gd name="T15" fmla="*/ 128 h 194"/>
                  <a:gd name="T16" fmla="*/ 105 w 106"/>
                  <a:gd name="T17" fmla="*/ 121 h 194"/>
                  <a:gd name="T18" fmla="*/ 106 w 106"/>
                  <a:gd name="T19" fmla="*/ 116 h 194"/>
                  <a:gd name="T20" fmla="*/ 94 w 106"/>
                  <a:gd name="T21" fmla="*/ 103 h 194"/>
                  <a:gd name="T22" fmla="*/ 94 w 106"/>
                  <a:gd name="T23" fmla="*/ 102 h 194"/>
                  <a:gd name="T24" fmla="*/ 92 w 106"/>
                  <a:gd name="T25" fmla="*/ 100 h 194"/>
                  <a:gd name="T26" fmla="*/ 91 w 106"/>
                  <a:gd name="T27" fmla="*/ 100 h 194"/>
                  <a:gd name="T28" fmla="*/ 88 w 106"/>
                  <a:gd name="T29" fmla="*/ 103 h 194"/>
                  <a:gd name="T30" fmla="*/ 88 w 106"/>
                  <a:gd name="T31" fmla="*/ 106 h 194"/>
                  <a:gd name="T32" fmla="*/ 87 w 106"/>
                  <a:gd name="T33" fmla="*/ 106 h 194"/>
                  <a:gd name="T34" fmla="*/ 85 w 106"/>
                  <a:gd name="T35" fmla="*/ 107 h 194"/>
                  <a:gd name="T36" fmla="*/ 81 w 106"/>
                  <a:gd name="T37" fmla="*/ 107 h 194"/>
                  <a:gd name="T38" fmla="*/ 70 w 106"/>
                  <a:gd name="T39" fmla="*/ 103 h 194"/>
                  <a:gd name="T40" fmla="*/ 60 w 106"/>
                  <a:gd name="T41" fmla="*/ 83 h 194"/>
                  <a:gd name="T42" fmla="*/ 39 w 106"/>
                  <a:gd name="T43" fmla="*/ 74 h 194"/>
                  <a:gd name="T44" fmla="*/ 29 w 106"/>
                  <a:gd name="T45" fmla="*/ 67 h 194"/>
                  <a:gd name="T46" fmla="*/ 28 w 106"/>
                  <a:gd name="T47" fmla="*/ 67 h 194"/>
                  <a:gd name="T48" fmla="*/ 10 w 106"/>
                  <a:gd name="T49" fmla="*/ 47 h 194"/>
                  <a:gd name="T50" fmla="*/ 18 w 106"/>
                  <a:gd name="T51" fmla="*/ 28 h 194"/>
                  <a:gd name="T52" fmla="*/ 18 w 106"/>
                  <a:gd name="T53" fmla="*/ 25 h 194"/>
                  <a:gd name="T54" fmla="*/ 15 w 106"/>
                  <a:gd name="T55" fmla="*/ 20 h 194"/>
                  <a:gd name="T56" fmla="*/ 10 w 106"/>
                  <a:gd name="T57" fmla="*/ 16 h 194"/>
                  <a:gd name="T58" fmla="*/ 6 w 106"/>
                  <a:gd name="T59" fmla="*/ 7 h 194"/>
                  <a:gd name="T60" fmla="*/ 0 w 106"/>
                  <a:gd name="T61" fmla="*/ 1 h 194"/>
                  <a:gd name="T62" fmla="*/ 0 w 106"/>
                  <a:gd name="T63" fmla="*/ 0 h 1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06" h="194">
                    <a:moveTo>
                      <a:pt x="104" y="194"/>
                    </a:moveTo>
                    <a:lnTo>
                      <a:pt x="102" y="192"/>
                    </a:lnTo>
                    <a:lnTo>
                      <a:pt x="94" y="185"/>
                    </a:lnTo>
                    <a:lnTo>
                      <a:pt x="90" y="177"/>
                    </a:lnTo>
                    <a:lnTo>
                      <a:pt x="91" y="166"/>
                    </a:lnTo>
                    <a:lnTo>
                      <a:pt x="94" y="157"/>
                    </a:lnTo>
                    <a:lnTo>
                      <a:pt x="95" y="142"/>
                    </a:lnTo>
                    <a:lnTo>
                      <a:pt x="101" y="128"/>
                    </a:lnTo>
                    <a:lnTo>
                      <a:pt x="105" y="121"/>
                    </a:lnTo>
                    <a:lnTo>
                      <a:pt x="106" y="116"/>
                    </a:lnTo>
                    <a:lnTo>
                      <a:pt x="94" y="103"/>
                    </a:lnTo>
                    <a:lnTo>
                      <a:pt x="94" y="102"/>
                    </a:lnTo>
                    <a:lnTo>
                      <a:pt x="92" y="100"/>
                    </a:lnTo>
                    <a:lnTo>
                      <a:pt x="91" y="100"/>
                    </a:lnTo>
                    <a:lnTo>
                      <a:pt x="88" y="103"/>
                    </a:lnTo>
                    <a:lnTo>
                      <a:pt x="88" y="106"/>
                    </a:lnTo>
                    <a:lnTo>
                      <a:pt x="87" y="106"/>
                    </a:lnTo>
                    <a:lnTo>
                      <a:pt x="85" y="107"/>
                    </a:lnTo>
                    <a:lnTo>
                      <a:pt x="81" y="107"/>
                    </a:lnTo>
                    <a:lnTo>
                      <a:pt x="70" y="103"/>
                    </a:lnTo>
                    <a:lnTo>
                      <a:pt x="60" y="83"/>
                    </a:lnTo>
                    <a:lnTo>
                      <a:pt x="39" y="74"/>
                    </a:lnTo>
                    <a:lnTo>
                      <a:pt x="29" y="67"/>
                    </a:lnTo>
                    <a:lnTo>
                      <a:pt x="28" y="67"/>
                    </a:lnTo>
                    <a:lnTo>
                      <a:pt x="10" y="47"/>
                    </a:lnTo>
                    <a:lnTo>
                      <a:pt x="18" y="28"/>
                    </a:lnTo>
                    <a:lnTo>
                      <a:pt x="18" y="25"/>
                    </a:lnTo>
                    <a:lnTo>
                      <a:pt x="15" y="20"/>
                    </a:lnTo>
                    <a:lnTo>
                      <a:pt x="10" y="16"/>
                    </a:lnTo>
                    <a:lnTo>
                      <a:pt x="6" y="7"/>
                    </a:lnTo>
                    <a:lnTo>
                      <a:pt x="0" y="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64" name="Freeform 5317">
                <a:extLst>
                  <a:ext uri="{FF2B5EF4-FFF2-40B4-BE49-F238E27FC236}">
                    <a16:creationId xmlns:a16="http://schemas.microsoft.com/office/drawing/2014/main" id="{7367117B-663A-645C-60ED-13C887A3A2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9" y="2053"/>
                <a:ext cx="71" cy="24"/>
              </a:xfrm>
              <a:custGeom>
                <a:avLst/>
                <a:gdLst>
                  <a:gd name="T0" fmla="*/ 285 w 285"/>
                  <a:gd name="T1" fmla="*/ 16 h 97"/>
                  <a:gd name="T2" fmla="*/ 254 w 285"/>
                  <a:gd name="T3" fmla="*/ 24 h 97"/>
                  <a:gd name="T4" fmla="*/ 253 w 285"/>
                  <a:gd name="T5" fmla="*/ 24 h 97"/>
                  <a:gd name="T6" fmla="*/ 239 w 285"/>
                  <a:gd name="T7" fmla="*/ 13 h 97"/>
                  <a:gd name="T8" fmla="*/ 229 w 285"/>
                  <a:gd name="T9" fmla="*/ 13 h 97"/>
                  <a:gd name="T10" fmla="*/ 221 w 285"/>
                  <a:gd name="T11" fmla="*/ 3 h 97"/>
                  <a:gd name="T12" fmla="*/ 218 w 285"/>
                  <a:gd name="T13" fmla="*/ 0 h 97"/>
                  <a:gd name="T14" fmla="*/ 204 w 285"/>
                  <a:gd name="T15" fmla="*/ 3 h 97"/>
                  <a:gd name="T16" fmla="*/ 182 w 285"/>
                  <a:gd name="T17" fmla="*/ 3 h 97"/>
                  <a:gd name="T18" fmla="*/ 180 w 285"/>
                  <a:gd name="T19" fmla="*/ 5 h 97"/>
                  <a:gd name="T20" fmla="*/ 178 w 285"/>
                  <a:gd name="T21" fmla="*/ 12 h 97"/>
                  <a:gd name="T22" fmla="*/ 178 w 285"/>
                  <a:gd name="T23" fmla="*/ 13 h 97"/>
                  <a:gd name="T24" fmla="*/ 172 w 285"/>
                  <a:gd name="T25" fmla="*/ 26 h 97"/>
                  <a:gd name="T26" fmla="*/ 171 w 285"/>
                  <a:gd name="T27" fmla="*/ 28 h 97"/>
                  <a:gd name="T28" fmla="*/ 165 w 285"/>
                  <a:gd name="T29" fmla="*/ 28 h 97"/>
                  <a:gd name="T30" fmla="*/ 151 w 285"/>
                  <a:gd name="T31" fmla="*/ 31 h 97"/>
                  <a:gd name="T32" fmla="*/ 150 w 285"/>
                  <a:gd name="T33" fmla="*/ 31 h 97"/>
                  <a:gd name="T34" fmla="*/ 150 w 285"/>
                  <a:gd name="T35" fmla="*/ 32 h 97"/>
                  <a:gd name="T36" fmla="*/ 151 w 285"/>
                  <a:gd name="T37" fmla="*/ 32 h 97"/>
                  <a:gd name="T38" fmla="*/ 158 w 285"/>
                  <a:gd name="T39" fmla="*/ 46 h 97"/>
                  <a:gd name="T40" fmla="*/ 159 w 285"/>
                  <a:gd name="T41" fmla="*/ 52 h 97"/>
                  <a:gd name="T42" fmla="*/ 158 w 285"/>
                  <a:gd name="T43" fmla="*/ 62 h 97"/>
                  <a:gd name="T44" fmla="*/ 165 w 285"/>
                  <a:gd name="T45" fmla="*/ 74 h 97"/>
                  <a:gd name="T46" fmla="*/ 166 w 285"/>
                  <a:gd name="T47" fmla="*/ 76 h 97"/>
                  <a:gd name="T48" fmla="*/ 164 w 285"/>
                  <a:gd name="T49" fmla="*/ 79 h 97"/>
                  <a:gd name="T50" fmla="*/ 146 w 285"/>
                  <a:gd name="T51" fmla="*/ 79 h 97"/>
                  <a:gd name="T52" fmla="*/ 140 w 285"/>
                  <a:gd name="T53" fmla="*/ 80 h 97"/>
                  <a:gd name="T54" fmla="*/ 139 w 285"/>
                  <a:gd name="T55" fmla="*/ 80 h 97"/>
                  <a:gd name="T56" fmla="*/ 136 w 285"/>
                  <a:gd name="T57" fmla="*/ 81 h 97"/>
                  <a:gd name="T58" fmla="*/ 132 w 285"/>
                  <a:gd name="T59" fmla="*/ 84 h 97"/>
                  <a:gd name="T60" fmla="*/ 130 w 285"/>
                  <a:gd name="T61" fmla="*/ 84 h 97"/>
                  <a:gd name="T62" fmla="*/ 133 w 285"/>
                  <a:gd name="T63" fmla="*/ 95 h 97"/>
                  <a:gd name="T64" fmla="*/ 133 w 285"/>
                  <a:gd name="T65" fmla="*/ 97 h 97"/>
                  <a:gd name="T66" fmla="*/ 130 w 285"/>
                  <a:gd name="T67" fmla="*/ 97 h 97"/>
                  <a:gd name="T68" fmla="*/ 123 w 285"/>
                  <a:gd name="T69" fmla="*/ 95 h 97"/>
                  <a:gd name="T70" fmla="*/ 116 w 285"/>
                  <a:gd name="T71" fmla="*/ 91 h 97"/>
                  <a:gd name="T72" fmla="*/ 112 w 285"/>
                  <a:gd name="T73" fmla="*/ 88 h 97"/>
                  <a:gd name="T74" fmla="*/ 106 w 285"/>
                  <a:gd name="T75" fmla="*/ 86 h 97"/>
                  <a:gd name="T76" fmla="*/ 88 w 285"/>
                  <a:gd name="T77" fmla="*/ 81 h 97"/>
                  <a:gd name="T78" fmla="*/ 83 w 285"/>
                  <a:gd name="T79" fmla="*/ 84 h 97"/>
                  <a:gd name="T80" fmla="*/ 70 w 285"/>
                  <a:gd name="T81" fmla="*/ 90 h 97"/>
                  <a:gd name="T82" fmla="*/ 62 w 285"/>
                  <a:gd name="T83" fmla="*/ 86 h 97"/>
                  <a:gd name="T84" fmla="*/ 55 w 285"/>
                  <a:gd name="T85" fmla="*/ 80 h 97"/>
                  <a:gd name="T86" fmla="*/ 55 w 285"/>
                  <a:gd name="T87" fmla="*/ 79 h 97"/>
                  <a:gd name="T88" fmla="*/ 52 w 285"/>
                  <a:gd name="T89" fmla="*/ 72 h 97"/>
                  <a:gd name="T90" fmla="*/ 67 w 285"/>
                  <a:gd name="T91" fmla="*/ 48 h 97"/>
                  <a:gd name="T92" fmla="*/ 67 w 285"/>
                  <a:gd name="T93" fmla="*/ 45 h 97"/>
                  <a:gd name="T94" fmla="*/ 66 w 285"/>
                  <a:gd name="T95" fmla="*/ 39 h 97"/>
                  <a:gd name="T96" fmla="*/ 52 w 285"/>
                  <a:gd name="T97" fmla="*/ 28 h 97"/>
                  <a:gd name="T98" fmla="*/ 48 w 285"/>
                  <a:gd name="T99" fmla="*/ 23 h 97"/>
                  <a:gd name="T100" fmla="*/ 44 w 285"/>
                  <a:gd name="T101" fmla="*/ 20 h 97"/>
                  <a:gd name="T102" fmla="*/ 42 w 285"/>
                  <a:gd name="T103" fmla="*/ 19 h 97"/>
                  <a:gd name="T104" fmla="*/ 37 w 285"/>
                  <a:gd name="T105" fmla="*/ 16 h 97"/>
                  <a:gd name="T106" fmla="*/ 32 w 285"/>
                  <a:gd name="T107" fmla="*/ 14 h 97"/>
                  <a:gd name="T108" fmla="*/ 31 w 285"/>
                  <a:gd name="T109" fmla="*/ 14 h 97"/>
                  <a:gd name="T110" fmla="*/ 28 w 285"/>
                  <a:gd name="T111" fmla="*/ 19 h 97"/>
                  <a:gd name="T112" fmla="*/ 17 w 285"/>
                  <a:gd name="T113" fmla="*/ 23 h 97"/>
                  <a:gd name="T114" fmla="*/ 16 w 285"/>
                  <a:gd name="T115" fmla="*/ 24 h 97"/>
                  <a:gd name="T116" fmla="*/ 14 w 285"/>
                  <a:gd name="T117" fmla="*/ 24 h 97"/>
                  <a:gd name="T118" fmla="*/ 12 w 285"/>
                  <a:gd name="T119" fmla="*/ 26 h 97"/>
                  <a:gd name="T120" fmla="*/ 0 w 285"/>
                  <a:gd name="T121" fmla="*/ 29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85" h="97">
                    <a:moveTo>
                      <a:pt x="285" y="16"/>
                    </a:moveTo>
                    <a:lnTo>
                      <a:pt x="254" y="24"/>
                    </a:lnTo>
                    <a:lnTo>
                      <a:pt x="253" y="24"/>
                    </a:lnTo>
                    <a:lnTo>
                      <a:pt x="239" y="13"/>
                    </a:lnTo>
                    <a:lnTo>
                      <a:pt x="229" y="13"/>
                    </a:lnTo>
                    <a:lnTo>
                      <a:pt x="221" y="3"/>
                    </a:lnTo>
                    <a:lnTo>
                      <a:pt x="218" y="0"/>
                    </a:lnTo>
                    <a:lnTo>
                      <a:pt x="204" y="3"/>
                    </a:lnTo>
                    <a:lnTo>
                      <a:pt x="182" y="3"/>
                    </a:lnTo>
                    <a:lnTo>
                      <a:pt x="180" y="5"/>
                    </a:lnTo>
                    <a:lnTo>
                      <a:pt x="178" y="12"/>
                    </a:lnTo>
                    <a:lnTo>
                      <a:pt x="178" y="13"/>
                    </a:lnTo>
                    <a:lnTo>
                      <a:pt x="172" y="26"/>
                    </a:lnTo>
                    <a:lnTo>
                      <a:pt x="171" y="28"/>
                    </a:lnTo>
                    <a:lnTo>
                      <a:pt x="165" y="28"/>
                    </a:lnTo>
                    <a:lnTo>
                      <a:pt x="151" y="31"/>
                    </a:lnTo>
                    <a:lnTo>
                      <a:pt x="150" y="31"/>
                    </a:lnTo>
                    <a:lnTo>
                      <a:pt x="150" y="32"/>
                    </a:lnTo>
                    <a:lnTo>
                      <a:pt x="151" y="32"/>
                    </a:lnTo>
                    <a:lnTo>
                      <a:pt x="158" y="46"/>
                    </a:lnTo>
                    <a:lnTo>
                      <a:pt x="159" y="52"/>
                    </a:lnTo>
                    <a:lnTo>
                      <a:pt x="158" y="62"/>
                    </a:lnTo>
                    <a:lnTo>
                      <a:pt x="165" y="74"/>
                    </a:lnTo>
                    <a:lnTo>
                      <a:pt x="166" y="76"/>
                    </a:lnTo>
                    <a:lnTo>
                      <a:pt x="164" y="79"/>
                    </a:lnTo>
                    <a:lnTo>
                      <a:pt x="146" y="79"/>
                    </a:lnTo>
                    <a:lnTo>
                      <a:pt x="140" y="80"/>
                    </a:lnTo>
                    <a:lnTo>
                      <a:pt x="139" y="80"/>
                    </a:lnTo>
                    <a:lnTo>
                      <a:pt x="136" y="81"/>
                    </a:lnTo>
                    <a:lnTo>
                      <a:pt x="132" y="84"/>
                    </a:lnTo>
                    <a:lnTo>
                      <a:pt x="130" y="84"/>
                    </a:lnTo>
                    <a:lnTo>
                      <a:pt x="133" y="95"/>
                    </a:lnTo>
                    <a:lnTo>
                      <a:pt x="133" y="97"/>
                    </a:lnTo>
                    <a:lnTo>
                      <a:pt x="130" y="97"/>
                    </a:lnTo>
                    <a:lnTo>
                      <a:pt x="123" y="95"/>
                    </a:lnTo>
                    <a:lnTo>
                      <a:pt x="116" y="91"/>
                    </a:lnTo>
                    <a:lnTo>
                      <a:pt x="112" y="88"/>
                    </a:lnTo>
                    <a:lnTo>
                      <a:pt x="106" y="86"/>
                    </a:lnTo>
                    <a:lnTo>
                      <a:pt x="88" y="81"/>
                    </a:lnTo>
                    <a:lnTo>
                      <a:pt x="83" y="84"/>
                    </a:lnTo>
                    <a:lnTo>
                      <a:pt x="70" y="90"/>
                    </a:lnTo>
                    <a:lnTo>
                      <a:pt x="62" y="86"/>
                    </a:lnTo>
                    <a:lnTo>
                      <a:pt x="55" y="80"/>
                    </a:lnTo>
                    <a:lnTo>
                      <a:pt x="55" y="79"/>
                    </a:lnTo>
                    <a:lnTo>
                      <a:pt x="52" y="72"/>
                    </a:lnTo>
                    <a:lnTo>
                      <a:pt x="67" y="48"/>
                    </a:lnTo>
                    <a:lnTo>
                      <a:pt x="67" y="45"/>
                    </a:lnTo>
                    <a:lnTo>
                      <a:pt x="66" y="39"/>
                    </a:lnTo>
                    <a:lnTo>
                      <a:pt x="52" y="28"/>
                    </a:lnTo>
                    <a:lnTo>
                      <a:pt x="48" y="23"/>
                    </a:lnTo>
                    <a:lnTo>
                      <a:pt x="44" y="20"/>
                    </a:lnTo>
                    <a:lnTo>
                      <a:pt x="42" y="19"/>
                    </a:lnTo>
                    <a:lnTo>
                      <a:pt x="37" y="16"/>
                    </a:lnTo>
                    <a:lnTo>
                      <a:pt x="32" y="14"/>
                    </a:lnTo>
                    <a:lnTo>
                      <a:pt x="31" y="14"/>
                    </a:lnTo>
                    <a:lnTo>
                      <a:pt x="28" y="19"/>
                    </a:lnTo>
                    <a:lnTo>
                      <a:pt x="17" y="23"/>
                    </a:lnTo>
                    <a:lnTo>
                      <a:pt x="16" y="24"/>
                    </a:lnTo>
                    <a:lnTo>
                      <a:pt x="14" y="24"/>
                    </a:lnTo>
                    <a:lnTo>
                      <a:pt x="12" y="26"/>
                    </a:lnTo>
                    <a:lnTo>
                      <a:pt x="0" y="2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65" name="Freeform 5318">
                <a:extLst>
                  <a:ext uri="{FF2B5EF4-FFF2-40B4-BE49-F238E27FC236}">
                    <a16:creationId xmlns:a16="http://schemas.microsoft.com/office/drawing/2014/main" id="{AC07E9EC-5925-D15F-CC1F-240F55B9C6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4" y="2099"/>
                <a:ext cx="72" cy="22"/>
              </a:xfrm>
              <a:custGeom>
                <a:avLst/>
                <a:gdLst>
                  <a:gd name="T0" fmla="*/ 3 w 287"/>
                  <a:gd name="T1" fmla="*/ 83 h 87"/>
                  <a:gd name="T2" fmla="*/ 4 w 287"/>
                  <a:gd name="T3" fmla="*/ 67 h 87"/>
                  <a:gd name="T4" fmla="*/ 13 w 287"/>
                  <a:gd name="T5" fmla="*/ 38 h 87"/>
                  <a:gd name="T6" fmla="*/ 6 w 287"/>
                  <a:gd name="T7" fmla="*/ 16 h 87"/>
                  <a:gd name="T8" fmla="*/ 4 w 287"/>
                  <a:gd name="T9" fmla="*/ 11 h 87"/>
                  <a:gd name="T10" fmla="*/ 0 w 287"/>
                  <a:gd name="T11" fmla="*/ 9 h 87"/>
                  <a:gd name="T12" fmla="*/ 2 w 287"/>
                  <a:gd name="T13" fmla="*/ 6 h 87"/>
                  <a:gd name="T14" fmla="*/ 9 w 287"/>
                  <a:gd name="T15" fmla="*/ 3 h 87"/>
                  <a:gd name="T16" fmla="*/ 35 w 287"/>
                  <a:gd name="T17" fmla="*/ 0 h 87"/>
                  <a:gd name="T18" fmla="*/ 62 w 287"/>
                  <a:gd name="T19" fmla="*/ 0 h 87"/>
                  <a:gd name="T20" fmla="*/ 66 w 287"/>
                  <a:gd name="T21" fmla="*/ 10 h 87"/>
                  <a:gd name="T22" fmla="*/ 69 w 287"/>
                  <a:gd name="T23" fmla="*/ 14 h 87"/>
                  <a:gd name="T24" fmla="*/ 76 w 287"/>
                  <a:gd name="T25" fmla="*/ 20 h 87"/>
                  <a:gd name="T26" fmla="*/ 80 w 287"/>
                  <a:gd name="T27" fmla="*/ 24 h 87"/>
                  <a:gd name="T28" fmla="*/ 87 w 287"/>
                  <a:gd name="T29" fmla="*/ 34 h 87"/>
                  <a:gd name="T30" fmla="*/ 87 w 287"/>
                  <a:gd name="T31" fmla="*/ 41 h 87"/>
                  <a:gd name="T32" fmla="*/ 88 w 287"/>
                  <a:gd name="T33" fmla="*/ 45 h 87"/>
                  <a:gd name="T34" fmla="*/ 122 w 287"/>
                  <a:gd name="T35" fmla="*/ 42 h 87"/>
                  <a:gd name="T36" fmla="*/ 127 w 287"/>
                  <a:gd name="T37" fmla="*/ 41 h 87"/>
                  <a:gd name="T38" fmla="*/ 144 w 287"/>
                  <a:gd name="T39" fmla="*/ 40 h 87"/>
                  <a:gd name="T40" fmla="*/ 154 w 287"/>
                  <a:gd name="T41" fmla="*/ 41 h 87"/>
                  <a:gd name="T42" fmla="*/ 168 w 287"/>
                  <a:gd name="T43" fmla="*/ 40 h 87"/>
                  <a:gd name="T44" fmla="*/ 171 w 287"/>
                  <a:gd name="T45" fmla="*/ 35 h 87"/>
                  <a:gd name="T46" fmla="*/ 168 w 287"/>
                  <a:gd name="T47" fmla="*/ 27 h 87"/>
                  <a:gd name="T48" fmla="*/ 174 w 287"/>
                  <a:gd name="T49" fmla="*/ 25 h 87"/>
                  <a:gd name="T50" fmla="*/ 178 w 287"/>
                  <a:gd name="T51" fmla="*/ 28 h 87"/>
                  <a:gd name="T52" fmla="*/ 186 w 287"/>
                  <a:gd name="T53" fmla="*/ 31 h 87"/>
                  <a:gd name="T54" fmla="*/ 198 w 287"/>
                  <a:gd name="T55" fmla="*/ 25 h 87"/>
                  <a:gd name="T56" fmla="*/ 200 w 287"/>
                  <a:gd name="T57" fmla="*/ 23 h 87"/>
                  <a:gd name="T58" fmla="*/ 201 w 287"/>
                  <a:gd name="T59" fmla="*/ 21 h 87"/>
                  <a:gd name="T60" fmla="*/ 212 w 287"/>
                  <a:gd name="T61" fmla="*/ 28 h 87"/>
                  <a:gd name="T62" fmla="*/ 218 w 287"/>
                  <a:gd name="T63" fmla="*/ 42 h 87"/>
                  <a:gd name="T64" fmla="*/ 242 w 287"/>
                  <a:gd name="T65" fmla="*/ 40 h 87"/>
                  <a:gd name="T66" fmla="*/ 246 w 287"/>
                  <a:gd name="T67" fmla="*/ 38 h 87"/>
                  <a:gd name="T68" fmla="*/ 254 w 287"/>
                  <a:gd name="T69" fmla="*/ 33 h 87"/>
                  <a:gd name="T70" fmla="*/ 285 w 287"/>
                  <a:gd name="T71" fmla="*/ 3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87" h="87">
                    <a:moveTo>
                      <a:pt x="3" y="87"/>
                    </a:moveTo>
                    <a:lnTo>
                      <a:pt x="3" y="83"/>
                    </a:lnTo>
                    <a:lnTo>
                      <a:pt x="2" y="77"/>
                    </a:lnTo>
                    <a:lnTo>
                      <a:pt x="4" y="67"/>
                    </a:lnTo>
                    <a:lnTo>
                      <a:pt x="11" y="55"/>
                    </a:lnTo>
                    <a:lnTo>
                      <a:pt x="13" y="38"/>
                    </a:lnTo>
                    <a:lnTo>
                      <a:pt x="11" y="23"/>
                    </a:lnTo>
                    <a:lnTo>
                      <a:pt x="6" y="16"/>
                    </a:lnTo>
                    <a:lnTo>
                      <a:pt x="4" y="13"/>
                    </a:lnTo>
                    <a:lnTo>
                      <a:pt x="4" y="11"/>
                    </a:lnTo>
                    <a:lnTo>
                      <a:pt x="2" y="10"/>
                    </a:lnTo>
                    <a:lnTo>
                      <a:pt x="0" y="9"/>
                    </a:lnTo>
                    <a:lnTo>
                      <a:pt x="0" y="7"/>
                    </a:lnTo>
                    <a:lnTo>
                      <a:pt x="2" y="6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23" y="3"/>
                    </a:lnTo>
                    <a:lnTo>
                      <a:pt x="35" y="0"/>
                    </a:lnTo>
                    <a:lnTo>
                      <a:pt x="57" y="2"/>
                    </a:lnTo>
                    <a:lnTo>
                      <a:pt x="62" y="0"/>
                    </a:lnTo>
                    <a:lnTo>
                      <a:pt x="63" y="0"/>
                    </a:lnTo>
                    <a:lnTo>
                      <a:pt x="66" y="10"/>
                    </a:lnTo>
                    <a:lnTo>
                      <a:pt x="67" y="11"/>
                    </a:lnTo>
                    <a:lnTo>
                      <a:pt x="69" y="14"/>
                    </a:lnTo>
                    <a:lnTo>
                      <a:pt x="73" y="18"/>
                    </a:lnTo>
                    <a:lnTo>
                      <a:pt x="76" y="20"/>
                    </a:lnTo>
                    <a:lnTo>
                      <a:pt x="80" y="23"/>
                    </a:lnTo>
                    <a:lnTo>
                      <a:pt x="80" y="24"/>
                    </a:lnTo>
                    <a:lnTo>
                      <a:pt x="85" y="27"/>
                    </a:lnTo>
                    <a:lnTo>
                      <a:pt x="87" y="34"/>
                    </a:lnTo>
                    <a:lnTo>
                      <a:pt x="88" y="35"/>
                    </a:lnTo>
                    <a:lnTo>
                      <a:pt x="87" y="41"/>
                    </a:lnTo>
                    <a:lnTo>
                      <a:pt x="88" y="42"/>
                    </a:lnTo>
                    <a:lnTo>
                      <a:pt x="88" y="45"/>
                    </a:lnTo>
                    <a:lnTo>
                      <a:pt x="111" y="50"/>
                    </a:lnTo>
                    <a:lnTo>
                      <a:pt x="122" y="42"/>
                    </a:lnTo>
                    <a:lnTo>
                      <a:pt x="123" y="41"/>
                    </a:lnTo>
                    <a:lnTo>
                      <a:pt x="127" y="41"/>
                    </a:lnTo>
                    <a:lnTo>
                      <a:pt x="137" y="38"/>
                    </a:lnTo>
                    <a:lnTo>
                      <a:pt x="144" y="40"/>
                    </a:lnTo>
                    <a:lnTo>
                      <a:pt x="148" y="40"/>
                    </a:lnTo>
                    <a:lnTo>
                      <a:pt x="154" y="41"/>
                    </a:lnTo>
                    <a:lnTo>
                      <a:pt x="168" y="41"/>
                    </a:lnTo>
                    <a:lnTo>
                      <a:pt x="168" y="40"/>
                    </a:lnTo>
                    <a:lnTo>
                      <a:pt x="169" y="38"/>
                    </a:lnTo>
                    <a:lnTo>
                      <a:pt x="171" y="35"/>
                    </a:lnTo>
                    <a:lnTo>
                      <a:pt x="168" y="30"/>
                    </a:lnTo>
                    <a:lnTo>
                      <a:pt x="168" y="27"/>
                    </a:lnTo>
                    <a:lnTo>
                      <a:pt x="169" y="27"/>
                    </a:lnTo>
                    <a:lnTo>
                      <a:pt x="174" y="25"/>
                    </a:lnTo>
                    <a:lnTo>
                      <a:pt x="176" y="25"/>
                    </a:lnTo>
                    <a:lnTo>
                      <a:pt x="178" y="28"/>
                    </a:lnTo>
                    <a:lnTo>
                      <a:pt x="179" y="28"/>
                    </a:lnTo>
                    <a:lnTo>
                      <a:pt x="186" y="31"/>
                    </a:lnTo>
                    <a:lnTo>
                      <a:pt x="193" y="31"/>
                    </a:lnTo>
                    <a:lnTo>
                      <a:pt x="198" y="25"/>
                    </a:lnTo>
                    <a:lnTo>
                      <a:pt x="198" y="23"/>
                    </a:lnTo>
                    <a:lnTo>
                      <a:pt x="200" y="23"/>
                    </a:lnTo>
                    <a:lnTo>
                      <a:pt x="200" y="21"/>
                    </a:lnTo>
                    <a:lnTo>
                      <a:pt x="201" y="21"/>
                    </a:lnTo>
                    <a:lnTo>
                      <a:pt x="207" y="23"/>
                    </a:lnTo>
                    <a:lnTo>
                      <a:pt x="212" y="28"/>
                    </a:lnTo>
                    <a:lnTo>
                      <a:pt x="214" y="38"/>
                    </a:lnTo>
                    <a:lnTo>
                      <a:pt x="218" y="42"/>
                    </a:lnTo>
                    <a:lnTo>
                      <a:pt x="232" y="42"/>
                    </a:lnTo>
                    <a:lnTo>
                      <a:pt x="242" y="40"/>
                    </a:lnTo>
                    <a:lnTo>
                      <a:pt x="243" y="38"/>
                    </a:lnTo>
                    <a:lnTo>
                      <a:pt x="246" y="38"/>
                    </a:lnTo>
                    <a:lnTo>
                      <a:pt x="251" y="34"/>
                    </a:lnTo>
                    <a:lnTo>
                      <a:pt x="254" y="33"/>
                    </a:lnTo>
                    <a:lnTo>
                      <a:pt x="257" y="33"/>
                    </a:lnTo>
                    <a:lnTo>
                      <a:pt x="285" y="30"/>
                    </a:lnTo>
                    <a:lnTo>
                      <a:pt x="287" y="2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66" name="Freeform 5319">
                <a:extLst>
                  <a:ext uri="{FF2B5EF4-FFF2-40B4-BE49-F238E27FC236}">
                    <a16:creationId xmlns:a16="http://schemas.microsoft.com/office/drawing/2014/main" id="{394B6358-2968-F47F-D958-C5F8E32ACF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4" y="2121"/>
                <a:ext cx="37" cy="55"/>
              </a:xfrm>
              <a:custGeom>
                <a:avLst/>
                <a:gdLst>
                  <a:gd name="T0" fmla="*/ 142 w 146"/>
                  <a:gd name="T1" fmla="*/ 221 h 221"/>
                  <a:gd name="T2" fmla="*/ 146 w 146"/>
                  <a:gd name="T3" fmla="*/ 208 h 221"/>
                  <a:gd name="T4" fmla="*/ 142 w 146"/>
                  <a:gd name="T5" fmla="*/ 194 h 221"/>
                  <a:gd name="T6" fmla="*/ 143 w 146"/>
                  <a:gd name="T7" fmla="*/ 184 h 221"/>
                  <a:gd name="T8" fmla="*/ 145 w 146"/>
                  <a:gd name="T9" fmla="*/ 180 h 221"/>
                  <a:gd name="T10" fmla="*/ 139 w 146"/>
                  <a:gd name="T11" fmla="*/ 169 h 221"/>
                  <a:gd name="T12" fmla="*/ 128 w 146"/>
                  <a:gd name="T13" fmla="*/ 164 h 221"/>
                  <a:gd name="T14" fmla="*/ 134 w 146"/>
                  <a:gd name="T15" fmla="*/ 152 h 221"/>
                  <a:gd name="T16" fmla="*/ 139 w 146"/>
                  <a:gd name="T17" fmla="*/ 142 h 221"/>
                  <a:gd name="T18" fmla="*/ 141 w 146"/>
                  <a:gd name="T19" fmla="*/ 119 h 221"/>
                  <a:gd name="T20" fmla="*/ 138 w 146"/>
                  <a:gd name="T21" fmla="*/ 104 h 221"/>
                  <a:gd name="T22" fmla="*/ 135 w 146"/>
                  <a:gd name="T23" fmla="*/ 102 h 221"/>
                  <a:gd name="T24" fmla="*/ 118 w 146"/>
                  <a:gd name="T25" fmla="*/ 109 h 221"/>
                  <a:gd name="T26" fmla="*/ 112 w 146"/>
                  <a:gd name="T27" fmla="*/ 110 h 221"/>
                  <a:gd name="T28" fmla="*/ 109 w 146"/>
                  <a:gd name="T29" fmla="*/ 109 h 221"/>
                  <a:gd name="T30" fmla="*/ 110 w 146"/>
                  <a:gd name="T31" fmla="*/ 103 h 221"/>
                  <a:gd name="T32" fmla="*/ 112 w 146"/>
                  <a:gd name="T33" fmla="*/ 97 h 221"/>
                  <a:gd name="T34" fmla="*/ 122 w 146"/>
                  <a:gd name="T35" fmla="*/ 88 h 221"/>
                  <a:gd name="T36" fmla="*/ 134 w 146"/>
                  <a:gd name="T37" fmla="*/ 81 h 221"/>
                  <a:gd name="T38" fmla="*/ 136 w 146"/>
                  <a:gd name="T39" fmla="*/ 68 h 221"/>
                  <a:gd name="T40" fmla="*/ 143 w 146"/>
                  <a:gd name="T41" fmla="*/ 49 h 221"/>
                  <a:gd name="T42" fmla="*/ 142 w 146"/>
                  <a:gd name="T43" fmla="*/ 43 h 221"/>
                  <a:gd name="T44" fmla="*/ 135 w 146"/>
                  <a:gd name="T45" fmla="*/ 42 h 221"/>
                  <a:gd name="T46" fmla="*/ 120 w 146"/>
                  <a:gd name="T47" fmla="*/ 40 h 221"/>
                  <a:gd name="T48" fmla="*/ 95 w 146"/>
                  <a:gd name="T49" fmla="*/ 33 h 221"/>
                  <a:gd name="T50" fmla="*/ 88 w 146"/>
                  <a:gd name="T51" fmla="*/ 32 h 221"/>
                  <a:gd name="T52" fmla="*/ 86 w 146"/>
                  <a:gd name="T53" fmla="*/ 37 h 221"/>
                  <a:gd name="T54" fmla="*/ 88 w 146"/>
                  <a:gd name="T55" fmla="*/ 44 h 221"/>
                  <a:gd name="T56" fmla="*/ 90 w 146"/>
                  <a:gd name="T57" fmla="*/ 49 h 221"/>
                  <a:gd name="T58" fmla="*/ 81 w 146"/>
                  <a:gd name="T59" fmla="*/ 53 h 221"/>
                  <a:gd name="T60" fmla="*/ 78 w 146"/>
                  <a:gd name="T61" fmla="*/ 54 h 221"/>
                  <a:gd name="T62" fmla="*/ 76 w 146"/>
                  <a:gd name="T63" fmla="*/ 50 h 221"/>
                  <a:gd name="T64" fmla="*/ 65 w 146"/>
                  <a:gd name="T65" fmla="*/ 43 h 221"/>
                  <a:gd name="T66" fmla="*/ 61 w 146"/>
                  <a:gd name="T67" fmla="*/ 42 h 221"/>
                  <a:gd name="T68" fmla="*/ 57 w 146"/>
                  <a:gd name="T69" fmla="*/ 47 h 221"/>
                  <a:gd name="T70" fmla="*/ 60 w 146"/>
                  <a:gd name="T71" fmla="*/ 57 h 221"/>
                  <a:gd name="T72" fmla="*/ 64 w 146"/>
                  <a:gd name="T73" fmla="*/ 68 h 221"/>
                  <a:gd name="T74" fmla="*/ 62 w 146"/>
                  <a:gd name="T75" fmla="*/ 75 h 221"/>
                  <a:gd name="T76" fmla="*/ 58 w 146"/>
                  <a:gd name="T77" fmla="*/ 82 h 221"/>
                  <a:gd name="T78" fmla="*/ 46 w 146"/>
                  <a:gd name="T79" fmla="*/ 97 h 221"/>
                  <a:gd name="T80" fmla="*/ 45 w 146"/>
                  <a:gd name="T81" fmla="*/ 96 h 221"/>
                  <a:gd name="T82" fmla="*/ 40 w 146"/>
                  <a:gd name="T83" fmla="*/ 97 h 221"/>
                  <a:gd name="T84" fmla="*/ 39 w 146"/>
                  <a:gd name="T85" fmla="*/ 96 h 221"/>
                  <a:gd name="T86" fmla="*/ 36 w 146"/>
                  <a:gd name="T87" fmla="*/ 77 h 221"/>
                  <a:gd name="T88" fmla="*/ 43 w 146"/>
                  <a:gd name="T89" fmla="*/ 71 h 221"/>
                  <a:gd name="T90" fmla="*/ 45 w 146"/>
                  <a:gd name="T91" fmla="*/ 70 h 221"/>
                  <a:gd name="T92" fmla="*/ 37 w 146"/>
                  <a:gd name="T93" fmla="*/ 67 h 221"/>
                  <a:gd name="T94" fmla="*/ 32 w 146"/>
                  <a:gd name="T95" fmla="*/ 70 h 221"/>
                  <a:gd name="T96" fmla="*/ 26 w 146"/>
                  <a:gd name="T97" fmla="*/ 77 h 221"/>
                  <a:gd name="T98" fmla="*/ 23 w 146"/>
                  <a:gd name="T99" fmla="*/ 77 h 221"/>
                  <a:gd name="T100" fmla="*/ 21 w 146"/>
                  <a:gd name="T101" fmla="*/ 64 h 221"/>
                  <a:gd name="T102" fmla="*/ 14 w 146"/>
                  <a:gd name="T103" fmla="*/ 63 h 221"/>
                  <a:gd name="T104" fmla="*/ 12 w 146"/>
                  <a:gd name="T105" fmla="*/ 70 h 221"/>
                  <a:gd name="T106" fmla="*/ 9 w 146"/>
                  <a:gd name="T107" fmla="*/ 71 h 221"/>
                  <a:gd name="T108" fmla="*/ 1 w 146"/>
                  <a:gd name="T109" fmla="*/ 68 h 221"/>
                  <a:gd name="T110" fmla="*/ 5 w 146"/>
                  <a:gd name="T111" fmla="*/ 63 h 221"/>
                  <a:gd name="T112" fmla="*/ 4 w 146"/>
                  <a:gd name="T113" fmla="*/ 51 h 221"/>
                  <a:gd name="T114" fmla="*/ 11 w 146"/>
                  <a:gd name="T115" fmla="*/ 33 h 221"/>
                  <a:gd name="T116" fmla="*/ 2 w 146"/>
                  <a:gd name="T117" fmla="*/ 18 h 221"/>
                  <a:gd name="T118" fmla="*/ 0 w 146"/>
                  <a:gd name="T119" fmla="*/ 3 h 2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46" h="221">
                    <a:moveTo>
                      <a:pt x="141" y="221"/>
                    </a:moveTo>
                    <a:lnTo>
                      <a:pt x="142" y="221"/>
                    </a:lnTo>
                    <a:lnTo>
                      <a:pt x="146" y="214"/>
                    </a:lnTo>
                    <a:lnTo>
                      <a:pt x="146" y="208"/>
                    </a:lnTo>
                    <a:lnTo>
                      <a:pt x="145" y="205"/>
                    </a:lnTo>
                    <a:lnTo>
                      <a:pt x="142" y="194"/>
                    </a:lnTo>
                    <a:lnTo>
                      <a:pt x="142" y="184"/>
                    </a:lnTo>
                    <a:lnTo>
                      <a:pt x="143" y="184"/>
                    </a:lnTo>
                    <a:lnTo>
                      <a:pt x="143" y="183"/>
                    </a:lnTo>
                    <a:lnTo>
                      <a:pt x="145" y="180"/>
                    </a:lnTo>
                    <a:lnTo>
                      <a:pt x="145" y="176"/>
                    </a:lnTo>
                    <a:lnTo>
                      <a:pt x="139" y="169"/>
                    </a:lnTo>
                    <a:lnTo>
                      <a:pt x="131" y="164"/>
                    </a:lnTo>
                    <a:lnTo>
                      <a:pt x="128" y="164"/>
                    </a:lnTo>
                    <a:lnTo>
                      <a:pt x="128" y="160"/>
                    </a:lnTo>
                    <a:lnTo>
                      <a:pt x="134" y="152"/>
                    </a:lnTo>
                    <a:lnTo>
                      <a:pt x="138" y="144"/>
                    </a:lnTo>
                    <a:lnTo>
                      <a:pt x="139" y="142"/>
                    </a:lnTo>
                    <a:lnTo>
                      <a:pt x="139" y="124"/>
                    </a:lnTo>
                    <a:lnTo>
                      <a:pt x="141" y="119"/>
                    </a:lnTo>
                    <a:lnTo>
                      <a:pt x="141" y="116"/>
                    </a:lnTo>
                    <a:lnTo>
                      <a:pt x="138" y="104"/>
                    </a:lnTo>
                    <a:lnTo>
                      <a:pt x="138" y="100"/>
                    </a:lnTo>
                    <a:lnTo>
                      <a:pt x="135" y="102"/>
                    </a:lnTo>
                    <a:lnTo>
                      <a:pt x="125" y="104"/>
                    </a:lnTo>
                    <a:lnTo>
                      <a:pt x="118" y="109"/>
                    </a:lnTo>
                    <a:lnTo>
                      <a:pt x="118" y="110"/>
                    </a:lnTo>
                    <a:lnTo>
                      <a:pt x="112" y="110"/>
                    </a:lnTo>
                    <a:lnTo>
                      <a:pt x="110" y="109"/>
                    </a:lnTo>
                    <a:lnTo>
                      <a:pt x="109" y="109"/>
                    </a:lnTo>
                    <a:lnTo>
                      <a:pt x="109" y="107"/>
                    </a:lnTo>
                    <a:lnTo>
                      <a:pt x="110" y="103"/>
                    </a:lnTo>
                    <a:lnTo>
                      <a:pt x="110" y="100"/>
                    </a:lnTo>
                    <a:lnTo>
                      <a:pt x="112" y="97"/>
                    </a:lnTo>
                    <a:lnTo>
                      <a:pt x="121" y="88"/>
                    </a:lnTo>
                    <a:lnTo>
                      <a:pt x="122" y="88"/>
                    </a:lnTo>
                    <a:lnTo>
                      <a:pt x="132" y="82"/>
                    </a:lnTo>
                    <a:lnTo>
                      <a:pt x="134" y="81"/>
                    </a:lnTo>
                    <a:lnTo>
                      <a:pt x="138" y="70"/>
                    </a:lnTo>
                    <a:lnTo>
                      <a:pt x="136" y="68"/>
                    </a:lnTo>
                    <a:lnTo>
                      <a:pt x="136" y="64"/>
                    </a:lnTo>
                    <a:lnTo>
                      <a:pt x="143" y="49"/>
                    </a:lnTo>
                    <a:lnTo>
                      <a:pt x="143" y="47"/>
                    </a:lnTo>
                    <a:lnTo>
                      <a:pt x="142" y="43"/>
                    </a:lnTo>
                    <a:lnTo>
                      <a:pt x="138" y="42"/>
                    </a:lnTo>
                    <a:lnTo>
                      <a:pt x="135" y="42"/>
                    </a:lnTo>
                    <a:lnTo>
                      <a:pt x="125" y="40"/>
                    </a:lnTo>
                    <a:lnTo>
                      <a:pt x="120" y="40"/>
                    </a:lnTo>
                    <a:lnTo>
                      <a:pt x="99" y="37"/>
                    </a:lnTo>
                    <a:lnTo>
                      <a:pt x="95" y="33"/>
                    </a:lnTo>
                    <a:lnTo>
                      <a:pt x="92" y="32"/>
                    </a:lnTo>
                    <a:lnTo>
                      <a:pt x="88" y="32"/>
                    </a:lnTo>
                    <a:lnTo>
                      <a:pt x="88" y="35"/>
                    </a:lnTo>
                    <a:lnTo>
                      <a:pt x="86" y="37"/>
                    </a:lnTo>
                    <a:lnTo>
                      <a:pt x="86" y="40"/>
                    </a:lnTo>
                    <a:lnTo>
                      <a:pt x="88" y="44"/>
                    </a:lnTo>
                    <a:lnTo>
                      <a:pt x="88" y="46"/>
                    </a:lnTo>
                    <a:lnTo>
                      <a:pt x="90" y="49"/>
                    </a:lnTo>
                    <a:lnTo>
                      <a:pt x="86" y="53"/>
                    </a:lnTo>
                    <a:lnTo>
                      <a:pt x="81" y="53"/>
                    </a:lnTo>
                    <a:lnTo>
                      <a:pt x="79" y="54"/>
                    </a:lnTo>
                    <a:lnTo>
                      <a:pt x="78" y="54"/>
                    </a:lnTo>
                    <a:lnTo>
                      <a:pt x="76" y="53"/>
                    </a:lnTo>
                    <a:lnTo>
                      <a:pt x="76" y="50"/>
                    </a:lnTo>
                    <a:lnTo>
                      <a:pt x="71" y="47"/>
                    </a:lnTo>
                    <a:lnTo>
                      <a:pt x="65" y="43"/>
                    </a:lnTo>
                    <a:lnTo>
                      <a:pt x="62" y="43"/>
                    </a:lnTo>
                    <a:lnTo>
                      <a:pt x="61" y="42"/>
                    </a:lnTo>
                    <a:lnTo>
                      <a:pt x="58" y="46"/>
                    </a:lnTo>
                    <a:lnTo>
                      <a:pt x="57" y="47"/>
                    </a:lnTo>
                    <a:lnTo>
                      <a:pt x="57" y="50"/>
                    </a:lnTo>
                    <a:lnTo>
                      <a:pt x="60" y="57"/>
                    </a:lnTo>
                    <a:lnTo>
                      <a:pt x="64" y="61"/>
                    </a:lnTo>
                    <a:lnTo>
                      <a:pt x="64" y="68"/>
                    </a:lnTo>
                    <a:lnTo>
                      <a:pt x="62" y="74"/>
                    </a:lnTo>
                    <a:lnTo>
                      <a:pt x="62" y="75"/>
                    </a:lnTo>
                    <a:lnTo>
                      <a:pt x="61" y="80"/>
                    </a:lnTo>
                    <a:lnTo>
                      <a:pt x="58" y="82"/>
                    </a:lnTo>
                    <a:lnTo>
                      <a:pt x="53" y="92"/>
                    </a:lnTo>
                    <a:lnTo>
                      <a:pt x="46" y="97"/>
                    </a:lnTo>
                    <a:lnTo>
                      <a:pt x="45" y="97"/>
                    </a:lnTo>
                    <a:lnTo>
                      <a:pt x="45" y="96"/>
                    </a:lnTo>
                    <a:lnTo>
                      <a:pt x="40" y="96"/>
                    </a:lnTo>
                    <a:lnTo>
                      <a:pt x="40" y="97"/>
                    </a:lnTo>
                    <a:lnTo>
                      <a:pt x="39" y="97"/>
                    </a:lnTo>
                    <a:lnTo>
                      <a:pt x="39" y="96"/>
                    </a:lnTo>
                    <a:lnTo>
                      <a:pt x="36" y="93"/>
                    </a:lnTo>
                    <a:lnTo>
                      <a:pt x="36" y="77"/>
                    </a:lnTo>
                    <a:lnTo>
                      <a:pt x="39" y="74"/>
                    </a:lnTo>
                    <a:lnTo>
                      <a:pt x="43" y="71"/>
                    </a:lnTo>
                    <a:lnTo>
                      <a:pt x="45" y="71"/>
                    </a:lnTo>
                    <a:lnTo>
                      <a:pt x="45" y="70"/>
                    </a:lnTo>
                    <a:lnTo>
                      <a:pt x="43" y="68"/>
                    </a:lnTo>
                    <a:lnTo>
                      <a:pt x="37" y="67"/>
                    </a:lnTo>
                    <a:lnTo>
                      <a:pt x="32" y="68"/>
                    </a:lnTo>
                    <a:lnTo>
                      <a:pt x="32" y="70"/>
                    </a:lnTo>
                    <a:lnTo>
                      <a:pt x="30" y="71"/>
                    </a:lnTo>
                    <a:lnTo>
                      <a:pt x="26" y="77"/>
                    </a:lnTo>
                    <a:lnTo>
                      <a:pt x="25" y="78"/>
                    </a:lnTo>
                    <a:lnTo>
                      <a:pt x="23" y="77"/>
                    </a:lnTo>
                    <a:lnTo>
                      <a:pt x="23" y="67"/>
                    </a:lnTo>
                    <a:lnTo>
                      <a:pt x="21" y="64"/>
                    </a:lnTo>
                    <a:lnTo>
                      <a:pt x="21" y="63"/>
                    </a:lnTo>
                    <a:lnTo>
                      <a:pt x="14" y="63"/>
                    </a:lnTo>
                    <a:lnTo>
                      <a:pt x="12" y="64"/>
                    </a:lnTo>
                    <a:lnTo>
                      <a:pt x="12" y="70"/>
                    </a:lnTo>
                    <a:lnTo>
                      <a:pt x="11" y="71"/>
                    </a:lnTo>
                    <a:lnTo>
                      <a:pt x="9" y="71"/>
                    </a:lnTo>
                    <a:lnTo>
                      <a:pt x="2" y="68"/>
                    </a:lnTo>
                    <a:lnTo>
                      <a:pt x="1" y="68"/>
                    </a:lnTo>
                    <a:lnTo>
                      <a:pt x="4" y="66"/>
                    </a:lnTo>
                    <a:lnTo>
                      <a:pt x="5" y="63"/>
                    </a:lnTo>
                    <a:lnTo>
                      <a:pt x="7" y="57"/>
                    </a:lnTo>
                    <a:lnTo>
                      <a:pt x="4" y="51"/>
                    </a:lnTo>
                    <a:lnTo>
                      <a:pt x="7" y="42"/>
                    </a:lnTo>
                    <a:lnTo>
                      <a:pt x="11" y="33"/>
                    </a:lnTo>
                    <a:lnTo>
                      <a:pt x="11" y="32"/>
                    </a:lnTo>
                    <a:lnTo>
                      <a:pt x="2" y="18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1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67" name="Freeform 5320">
                <a:extLst>
                  <a:ext uri="{FF2B5EF4-FFF2-40B4-BE49-F238E27FC236}">
                    <a16:creationId xmlns:a16="http://schemas.microsoft.com/office/drawing/2014/main" id="{1E1F83F6-D045-5FAD-691D-10C8997848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6" y="2106"/>
                <a:ext cx="33" cy="14"/>
              </a:xfrm>
              <a:custGeom>
                <a:avLst/>
                <a:gdLst>
                  <a:gd name="T0" fmla="*/ 134 w 134"/>
                  <a:gd name="T1" fmla="*/ 57 h 57"/>
                  <a:gd name="T2" fmla="*/ 124 w 134"/>
                  <a:gd name="T3" fmla="*/ 54 h 57"/>
                  <a:gd name="T4" fmla="*/ 124 w 134"/>
                  <a:gd name="T5" fmla="*/ 53 h 57"/>
                  <a:gd name="T6" fmla="*/ 122 w 134"/>
                  <a:gd name="T7" fmla="*/ 53 h 57"/>
                  <a:gd name="T8" fmla="*/ 121 w 134"/>
                  <a:gd name="T9" fmla="*/ 50 h 57"/>
                  <a:gd name="T10" fmla="*/ 118 w 134"/>
                  <a:gd name="T11" fmla="*/ 42 h 57"/>
                  <a:gd name="T12" fmla="*/ 117 w 134"/>
                  <a:gd name="T13" fmla="*/ 40 h 57"/>
                  <a:gd name="T14" fmla="*/ 104 w 134"/>
                  <a:gd name="T15" fmla="*/ 37 h 57"/>
                  <a:gd name="T16" fmla="*/ 89 w 134"/>
                  <a:gd name="T17" fmla="*/ 37 h 57"/>
                  <a:gd name="T18" fmla="*/ 76 w 134"/>
                  <a:gd name="T19" fmla="*/ 35 h 57"/>
                  <a:gd name="T20" fmla="*/ 74 w 134"/>
                  <a:gd name="T21" fmla="*/ 33 h 57"/>
                  <a:gd name="T22" fmla="*/ 72 w 134"/>
                  <a:gd name="T23" fmla="*/ 32 h 57"/>
                  <a:gd name="T24" fmla="*/ 61 w 134"/>
                  <a:gd name="T25" fmla="*/ 32 h 57"/>
                  <a:gd name="T26" fmla="*/ 61 w 134"/>
                  <a:gd name="T27" fmla="*/ 30 h 57"/>
                  <a:gd name="T28" fmla="*/ 51 w 134"/>
                  <a:gd name="T29" fmla="*/ 22 h 57"/>
                  <a:gd name="T30" fmla="*/ 43 w 134"/>
                  <a:gd name="T31" fmla="*/ 22 h 57"/>
                  <a:gd name="T32" fmla="*/ 31 w 134"/>
                  <a:gd name="T33" fmla="*/ 23 h 57"/>
                  <a:gd name="T34" fmla="*/ 29 w 134"/>
                  <a:gd name="T35" fmla="*/ 23 h 57"/>
                  <a:gd name="T36" fmla="*/ 26 w 134"/>
                  <a:gd name="T37" fmla="*/ 22 h 57"/>
                  <a:gd name="T38" fmla="*/ 23 w 134"/>
                  <a:gd name="T39" fmla="*/ 22 h 57"/>
                  <a:gd name="T40" fmla="*/ 19 w 134"/>
                  <a:gd name="T41" fmla="*/ 21 h 57"/>
                  <a:gd name="T42" fmla="*/ 16 w 134"/>
                  <a:gd name="T43" fmla="*/ 19 h 57"/>
                  <a:gd name="T44" fmla="*/ 14 w 134"/>
                  <a:gd name="T45" fmla="*/ 15 h 57"/>
                  <a:gd name="T46" fmla="*/ 14 w 134"/>
                  <a:gd name="T47" fmla="*/ 11 h 57"/>
                  <a:gd name="T48" fmla="*/ 12 w 134"/>
                  <a:gd name="T49" fmla="*/ 11 h 57"/>
                  <a:gd name="T50" fmla="*/ 4 w 134"/>
                  <a:gd name="T51" fmla="*/ 4 h 57"/>
                  <a:gd name="T52" fmla="*/ 2 w 134"/>
                  <a:gd name="T53" fmla="*/ 3 h 57"/>
                  <a:gd name="T54" fmla="*/ 2 w 134"/>
                  <a:gd name="T55" fmla="*/ 1 h 57"/>
                  <a:gd name="T56" fmla="*/ 0 w 134"/>
                  <a:gd name="T57" fmla="*/ 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34" h="57">
                    <a:moveTo>
                      <a:pt x="134" y="57"/>
                    </a:moveTo>
                    <a:lnTo>
                      <a:pt x="124" y="54"/>
                    </a:lnTo>
                    <a:lnTo>
                      <a:pt x="124" y="53"/>
                    </a:lnTo>
                    <a:lnTo>
                      <a:pt x="122" y="53"/>
                    </a:lnTo>
                    <a:lnTo>
                      <a:pt x="121" y="50"/>
                    </a:lnTo>
                    <a:lnTo>
                      <a:pt x="118" y="42"/>
                    </a:lnTo>
                    <a:lnTo>
                      <a:pt x="117" y="40"/>
                    </a:lnTo>
                    <a:lnTo>
                      <a:pt x="104" y="37"/>
                    </a:lnTo>
                    <a:lnTo>
                      <a:pt x="89" y="37"/>
                    </a:lnTo>
                    <a:lnTo>
                      <a:pt x="76" y="35"/>
                    </a:lnTo>
                    <a:lnTo>
                      <a:pt x="74" y="33"/>
                    </a:lnTo>
                    <a:lnTo>
                      <a:pt x="72" y="32"/>
                    </a:lnTo>
                    <a:lnTo>
                      <a:pt x="61" y="32"/>
                    </a:lnTo>
                    <a:lnTo>
                      <a:pt x="61" y="30"/>
                    </a:lnTo>
                    <a:lnTo>
                      <a:pt x="51" y="22"/>
                    </a:lnTo>
                    <a:lnTo>
                      <a:pt x="43" y="22"/>
                    </a:lnTo>
                    <a:lnTo>
                      <a:pt x="31" y="23"/>
                    </a:lnTo>
                    <a:lnTo>
                      <a:pt x="29" y="23"/>
                    </a:lnTo>
                    <a:lnTo>
                      <a:pt x="26" y="22"/>
                    </a:lnTo>
                    <a:lnTo>
                      <a:pt x="23" y="22"/>
                    </a:lnTo>
                    <a:lnTo>
                      <a:pt x="19" y="21"/>
                    </a:lnTo>
                    <a:lnTo>
                      <a:pt x="16" y="19"/>
                    </a:lnTo>
                    <a:lnTo>
                      <a:pt x="14" y="15"/>
                    </a:lnTo>
                    <a:lnTo>
                      <a:pt x="14" y="11"/>
                    </a:lnTo>
                    <a:lnTo>
                      <a:pt x="12" y="11"/>
                    </a:lnTo>
                    <a:lnTo>
                      <a:pt x="4" y="4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68" name="Freeform 5321">
                <a:extLst>
                  <a:ext uri="{FF2B5EF4-FFF2-40B4-BE49-F238E27FC236}">
                    <a16:creationId xmlns:a16="http://schemas.microsoft.com/office/drawing/2014/main" id="{19918532-B899-851E-19C5-F9B6D2BD3D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0" y="2120"/>
                <a:ext cx="36" cy="74"/>
              </a:xfrm>
              <a:custGeom>
                <a:avLst/>
                <a:gdLst>
                  <a:gd name="T0" fmla="*/ 115 w 144"/>
                  <a:gd name="T1" fmla="*/ 6 h 296"/>
                  <a:gd name="T2" fmla="*/ 105 w 144"/>
                  <a:gd name="T3" fmla="*/ 14 h 296"/>
                  <a:gd name="T4" fmla="*/ 106 w 144"/>
                  <a:gd name="T5" fmla="*/ 18 h 296"/>
                  <a:gd name="T6" fmla="*/ 108 w 144"/>
                  <a:gd name="T7" fmla="*/ 31 h 296"/>
                  <a:gd name="T8" fmla="*/ 81 w 144"/>
                  <a:gd name="T9" fmla="*/ 36 h 296"/>
                  <a:gd name="T10" fmla="*/ 84 w 144"/>
                  <a:gd name="T11" fmla="*/ 46 h 296"/>
                  <a:gd name="T12" fmla="*/ 67 w 144"/>
                  <a:gd name="T13" fmla="*/ 54 h 296"/>
                  <a:gd name="T14" fmla="*/ 53 w 144"/>
                  <a:gd name="T15" fmla="*/ 57 h 296"/>
                  <a:gd name="T16" fmla="*/ 51 w 144"/>
                  <a:gd name="T17" fmla="*/ 49 h 296"/>
                  <a:gd name="T18" fmla="*/ 45 w 144"/>
                  <a:gd name="T19" fmla="*/ 50 h 296"/>
                  <a:gd name="T20" fmla="*/ 30 w 144"/>
                  <a:gd name="T21" fmla="*/ 69 h 296"/>
                  <a:gd name="T22" fmla="*/ 34 w 144"/>
                  <a:gd name="T23" fmla="*/ 84 h 296"/>
                  <a:gd name="T24" fmla="*/ 73 w 144"/>
                  <a:gd name="T25" fmla="*/ 120 h 296"/>
                  <a:gd name="T26" fmla="*/ 76 w 144"/>
                  <a:gd name="T27" fmla="*/ 127 h 296"/>
                  <a:gd name="T28" fmla="*/ 88 w 144"/>
                  <a:gd name="T29" fmla="*/ 133 h 296"/>
                  <a:gd name="T30" fmla="*/ 98 w 144"/>
                  <a:gd name="T31" fmla="*/ 129 h 296"/>
                  <a:gd name="T32" fmla="*/ 108 w 144"/>
                  <a:gd name="T33" fmla="*/ 127 h 296"/>
                  <a:gd name="T34" fmla="*/ 109 w 144"/>
                  <a:gd name="T35" fmla="*/ 130 h 296"/>
                  <a:gd name="T36" fmla="*/ 106 w 144"/>
                  <a:gd name="T37" fmla="*/ 136 h 296"/>
                  <a:gd name="T38" fmla="*/ 102 w 144"/>
                  <a:gd name="T39" fmla="*/ 140 h 296"/>
                  <a:gd name="T40" fmla="*/ 104 w 144"/>
                  <a:gd name="T41" fmla="*/ 172 h 296"/>
                  <a:gd name="T42" fmla="*/ 106 w 144"/>
                  <a:gd name="T43" fmla="*/ 182 h 296"/>
                  <a:gd name="T44" fmla="*/ 116 w 144"/>
                  <a:gd name="T45" fmla="*/ 179 h 296"/>
                  <a:gd name="T46" fmla="*/ 125 w 144"/>
                  <a:gd name="T47" fmla="*/ 179 h 296"/>
                  <a:gd name="T48" fmla="*/ 127 w 144"/>
                  <a:gd name="T49" fmla="*/ 183 h 296"/>
                  <a:gd name="T50" fmla="*/ 136 w 144"/>
                  <a:gd name="T51" fmla="*/ 186 h 296"/>
                  <a:gd name="T52" fmla="*/ 143 w 144"/>
                  <a:gd name="T53" fmla="*/ 193 h 296"/>
                  <a:gd name="T54" fmla="*/ 144 w 144"/>
                  <a:gd name="T55" fmla="*/ 205 h 296"/>
                  <a:gd name="T56" fmla="*/ 136 w 144"/>
                  <a:gd name="T57" fmla="*/ 211 h 296"/>
                  <a:gd name="T58" fmla="*/ 132 w 144"/>
                  <a:gd name="T59" fmla="*/ 212 h 296"/>
                  <a:gd name="T60" fmla="*/ 125 w 144"/>
                  <a:gd name="T61" fmla="*/ 208 h 296"/>
                  <a:gd name="T62" fmla="*/ 113 w 144"/>
                  <a:gd name="T63" fmla="*/ 212 h 296"/>
                  <a:gd name="T64" fmla="*/ 109 w 144"/>
                  <a:gd name="T65" fmla="*/ 218 h 296"/>
                  <a:gd name="T66" fmla="*/ 104 w 144"/>
                  <a:gd name="T67" fmla="*/ 225 h 296"/>
                  <a:gd name="T68" fmla="*/ 102 w 144"/>
                  <a:gd name="T69" fmla="*/ 235 h 296"/>
                  <a:gd name="T70" fmla="*/ 108 w 144"/>
                  <a:gd name="T71" fmla="*/ 243 h 296"/>
                  <a:gd name="T72" fmla="*/ 102 w 144"/>
                  <a:gd name="T73" fmla="*/ 240 h 296"/>
                  <a:gd name="T74" fmla="*/ 98 w 144"/>
                  <a:gd name="T75" fmla="*/ 239 h 296"/>
                  <a:gd name="T76" fmla="*/ 97 w 144"/>
                  <a:gd name="T77" fmla="*/ 243 h 296"/>
                  <a:gd name="T78" fmla="*/ 87 w 144"/>
                  <a:gd name="T79" fmla="*/ 244 h 296"/>
                  <a:gd name="T80" fmla="*/ 85 w 144"/>
                  <a:gd name="T81" fmla="*/ 230 h 296"/>
                  <a:gd name="T82" fmla="*/ 82 w 144"/>
                  <a:gd name="T83" fmla="*/ 229 h 296"/>
                  <a:gd name="T84" fmla="*/ 63 w 144"/>
                  <a:gd name="T85" fmla="*/ 242 h 296"/>
                  <a:gd name="T86" fmla="*/ 37 w 144"/>
                  <a:gd name="T87" fmla="*/ 244 h 296"/>
                  <a:gd name="T88" fmla="*/ 28 w 144"/>
                  <a:gd name="T89" fmla="*/ 263 h 296"/>
                  <a:gd name="T90" fmla="*/ 20 w 144"/>
                  <a:gd name="T91" fmla="*/ 277 h 296"/>
                  <a:gd name="T92" fmla="*/ 3 w 144"/>
                  <a:gd name="T93" fmla="*/ 279 h 296"/>
                  <a:gd name="T94" fmla="*/ 0 w 144"/>
                  <a:gd name="T95" fmla="*/ 288 h 296"/>
                  <a:gd name="T96" fmla="*/ 3 w 144"/>
                  <a:gd name="T97" fmla="*/ 296 h 2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44" h="296">
                    <a:moveTo>
                      <a:pt x="118" y="0"/>
                    </a:moveTo>
                    <a:lnTo>
                      <a:pt x="115" y="6"/>
                    </a:lnTo>
                    <a:lnTo>
                      <a:pt x="105" y="13"/>
                    </a:lnTo>
                    <a:lnTo>
                      <a:pt x="105" y="14"/>
                    </a:lnTo>
                    <a:lnTo>
                      <a:pt x="106" y="17"/>
                    </a:lnTo>
                    <a:lnTo>
                      <a:pt x="106" y="18"/>
                    </a:lnTo>
                    <a:lnTo>
                      <a:pt x="111" y="29"/>
                    </a:lnTo>
                    <a:lnTo>
                      <a:pt x="108" y="31"/>
                    </a:lnTo>
                    <a:lnTo>
                      <a:pt x="90" y="31"/>
                    </a:lnTo>
                    <a:lnTo>
                      <a:pt x="81" y="36"/>
                    </a:lnTo>
                    <a:lnTo>
                      <a:pt x="81" y="42"/>
                    </a:lnTo>
                    <a:lnTo>
                      <a:pt x="84" y="46"/>
                    </a:lnTo>
                    <a:lnTo>
                      <a:pt x="74" y="52"/>
                    </a:lnTo>
                    <a:lnTo>
                      <a:pt x="67" y="54"/>
                    </a:lnTo>
                    <a:lnTo>
                      <a:pt x="58" y="56"/>
                    </a:lnTo>
                    <a:lnTo>
                      <a:pt x="53" y="57"/>
                    </a:lnTo>
                    <a:lnTo>
                      <a:pt x="51" y="53"/>
                    </a:lnTo>
                    <a:lnTo>
                      <a:pt x="51" y="49"/>
                    </a:lnTo>
                    <a:lnTo>
                      <a:pt x="49" y="50"/>
                    </a:lnTo>
                    <a:lnTo>
                      <a:pt x="45" y="50"/>
                    </a:lnTo>
                    <a:lnTo>
                      <a:pt x="35" y="60"/>
                    </a:lnTo>
                    <a:lnTo>
                      <a:pt x="30" y="69"/>
                    </a:lnTo>
                    <a:lnTo>
                      <a:pt x="30" y="76"/>
                    </a:lnTo>
                    <a:lnTo>
                      <a:pt x="34" y="84"/>
                    </a:lnTo>
                    <a:lnTo>
                      <a:pt x="72" y="109"/>
                    </a:lnTo>
                    <a:lnTo>
                      <a:pt x="73" y="120"/>
                    </a:lnTo>
                    <a:lnTo>
                      <a:pt x="76" y="124"/>
                    </a:lnTo>
                    <a:lnTo>
                      <a:pt x="76" y="127"/>
                    </a:lnTo>
                    <a:lnTo>
                      <a:pt x="81" y="131"/>
                    </a:lnTo>
                    <a:lnTo>
                      <a:pt x="88" y="133"/>
                    </a:lnTo>
                    <a:lnTo>
                      <a:pt x="95" y="133"/>
                    </a:lnTo>
                    <a:lnTo>
                      <a:pt x="98" y="129"/>
                    </a:lnTo>
                    <a:lnTo>
                      <a:pt x="102" y="127"/>
                    </a:lnTo>
                    <a:lnTo>
                      <a:pt x="108" y="127"/>
                    </a:lnTo>
                    <a:lnTo>
                      <a:pt x="109" y="129"/>
                    </a:lnTo>
                    <a:lnTo>
                      <a:pt x="109" y="130"/>
                    </a:lnTo>
                    <a:lnTo>
                      <a:pt x="106" y="131"/>
                    </a:lnTo>
                    <a:lnTo>
                      <a:pt x="106" y="136"/>
                    </a:lnTo>
                    <a:lnTo>
                      <a:pt x="105" y="136"/>
                    </a:lnTo>
                    <a:lnTo>
                      <a:pt x="102" y="140"/>
                    </a:lnTo>
                    <a:lnTo>
                      <a:pt x="101" y="154"/>
                    </a:lnTo>
                    <a:lnTo>
                      <a:pt x="104" y="172"/>
                    </a:lnTo>
                    <a:lnTo>
                      <a:pt x="104" y="179"/>
                    </a:lnTo>
                    <a:lnTo>
                      <a:pt x="106" y="182"/>
                    </a:lnTo>
                    <a:lnTo>
                      <a:pt x="111" y="183"/>
                    </a:lnTo>
                    <a:lnTo>
                      <a:pt x="116" y="179"/>
                    </a:lnTo>
                    <a:lnTo>
                      <a:pt x="123" y="177"/>
                    </a:lnTo>
                    <a:lnTo>
                      <a:pt x="125" y="179"/>
                    </a:lnTo>
                    <a:lnTo>
                      <a:pt x="127" y="180"/>
                    </a:lnTo>
                    <a:lnTo>
                      <a:pt x="127" y="183"/>
                    </a:lnTo>
                    <a:lnTo>
                      <a:pt x="130" y="186"/>
                    </a:lnTo>
                    <a:lnTo>
                      <a:pt x="136" y="186"/>
                    </a:lnTo>
                    <a:lnTo>
                      <a:pt x="143" y="189"/>
                    </a:lnTo>
                    <a:lnTo>
                      <a:pt x="143" y="193"/>
                    </a:lnTo>
                    <a:lnTo>
                      <a:pt x="144" y="200"/>
                    </a:lnTo>
                    <a:lnTo>
                      <a:pt x="144" y="205"/>
                    </a:lnTo>
                    <a:lnTo>
                      <a:pt x="140" y="205"/>
                    </a:lnTo>
                    <a:lnTo>
                      <a:pt x="136" y="211"/>
                    </a:lnTo>
                    <a:lnTo>
                      <a:pt x="136" y="212"/>
                    </a:lnTo>
                    <a:lnTo>
                      <a:pt x="132" y="212"/>
                    </a:lnTo>
                    <a:lnTo>
                      <a:pt x="127" y="211"/>
                    </a:lnTo>
                    <a:lnTo>
                      <a:pt x="125" y="208"/>
                    </a:lnTo>
                    <a:lnTo>
                      <a:pt x="120" y="208"/>
                    </a:lnTo>
                    <a:lnTo>
                      <a:pt x="113" y="212"/>
                    </a:lnTo>
                    <a:lnTo>
                      <a:pt x="111" y="215"/>
                    </a:lnTo>
                    <a:lnTo>
                      <a:pt x="109" y="218"/>
                    </a:lnTo>
                    <a:lnTo>
                      <a:pt x="108" y="219"/>
                    </a:lnTo>
                    <a:lnTo>
                      <a:pt x="104" y="225"/>
                    </a:lnTo>
                    <a:lnTo>
                      <a:pt x="102" y="226"/>
                    </a:lnTo>
                    <a:lnTo>
                      <a:pt x="102" y="235"/>
                    </a:lnTo>
                    <a:lnTo>
                      <a:pt x="105" y="237"/>
                    </a:lnTo>
                    <a:lnTo>
                      <a:pt x="108" y="243"/>
                    </a:lnTo>
                    <a:lnTo>
                      <a:pt x="106" y="244"/>
                    </a:lnTo>
                    <a:lnTo>
                      <a:pt x="102" y="240"/>
                    </a:lnTo>
                    <a:lnTo>
                      <a:pt x="99" y="239"/>
                    </a:lnTo>
                    <a:lnTo>
                      <a:pt x="98" y="239"/>
                    </a:lnTo>
                    <a:lnTo>
                      <a:pt x="98" y="242"/>
                    </a:lnTo>
                    <a:lnTo>
                      <a:pt x="97" y="243"/>
                    </a:lnTo>
                    <a:lnTo>
                      <a:pt x="94" y="244"/>
                    </a:lnTo>
                    <a:lnTo>
                      <a:pt x="87" y="244"/>
                    </a:lnTo>
                    <a:lnTo>
                      <a:pt x="85" y="237"/>
                    </a:lnTo>
                    <a:lnTo>
                      <a:pt x="85" y="230"/>
                    </a:lnTo>
                    <a:lnTo>
                      <a:pt x="84" y="230"/>
                    </a:lnTo>
                    <a:lnTo>
                      <a:pt x="82" y="229"/>
                    </a:lnTo>
                    <a:lnTo>
                      <a:pt x="79" y="229"/>
                    </a:lnTo>
                    <a:lnTo>
                      <a:pt x="63" y="242"/>
                    </a:lnTo>
                    <a:lnTo>
                      <a:pt x="58" y="244"/>
                    </a:lnTo>
                    <a:lnTo>
                      <a:pt x="37" y="244"/>
                    </a:lnTo>
                    <a:lnTo>
                      <a:pt x="28" y="256"/>
                    </a:lnTo>
                    <a:lnTo>
                      <a:pt x="28" y="263"/>
                    </a:lnTo>
                    <a:lnTo>
                      <a:pt x="25" y="270"/>
                    </a:lnTo>
                    <a:lnTo>
                      <a:pt x="20" y="277"/>
                    </a:lnTo>
                    <a:lnTo>
                      <a:pt x="7" y="279"/>
                    </a:lnTo>
                    <a:lnTo>
                      <a:pt x="3" y="279"/>
                    </a:lnTo>
                    <a:lnTo>
                      <a:pt x="2" y="282"/>
                    </a:lnTo>
                    <a:lnTo>
                      <a:pt x="0" y="288"/>
                    </a:lnTo>
                    <a:lnTo>
                      <a:pt x="3" y="295"/>
                    </a:lnTo>
                    <a:lnTo>
                      <a:pt x="3" y="296"/>
                    </a:lnTo>
                    <a:lnTo>
                      <a:pt x="2" y="29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69" name="Freeform 5322">
                <a:extLst>
                  <a:ext uri="{FF2B5EF4-FFF2-40B4-BE49-F238E27FC236}">
                    <a16:creationId xmlns:a16="http://schemas.microsoft.com/office/drawing/2014/main" id="{504FA18D-5260-D9D2-5987-53C3ACDAEF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1" y="2194"/>
                <a:ext cx="29" cy="52"/>
              </a:xfrm>
              <a:custGeom>
                <a:avLst/>
                <a:gdLst>
                  <a:gd name="T0" fmla="*/ 56 w 114"/>
                  <a:gd name="T1" fmla="*/ 209 h 209"/>
                  <a:gd name="T2" fmla="*/ 55 w 114"/>
                  <a:gd name="T3" fmla="*/ 207 h 209"/>
                  <a:gd name="T4" fmla="*/ 52 w 114"/>
                  <a:gd name="T5" fmla="*/ 193 h 209"/>
                  <a:gd name="T6" fmla="*/ 40 w 114"/>
                  <a:gd name="T7" fmla="*/ 175 h 209"/>
                  <a:gd name="T8" fmla="*/ 30 w 114"/>
                  <a:gd name="T9" fmla="*/ 163 h 209"/>
                  <a:gd name="T10" fmla="*/ 28 w 114"/>
                  <a:gd name="T11" fmla="*/ 163 h 209"/>
                  <a:gd name="T12" fmla="*/ 0 w 114"/>
                  <a:gd name="T13" fmla="*/ 125 h 209"/>
                  <a:gd name="T14" fmla="*/ 2 w 114"/>
                  <a:gd name="T15" fmla="*/ 119 h 209"/>
                  <a:gd name="T16" fmla="*/ 3 w 114"/>
                  <a:gd name="T17" fmla="*/ 119 h 209"/>
                  <a:gd name="T18" fmla="*/ 16 w 114"/>
                  <a:gd name="T19" fmla="*/ 123 h 209"/>
                  <a:gd name="T20" fmla="*/ 20 w 114"/>
                  <a:gd name="T21" fmla="*/ 123 h 209"/>
                  <a:gd name="T22" fmla="*/ 21 w 114"/>
                  <a:gd name="T23" fmla="*/ 122 h 209"/>
                  <a:gd name="T24" fmla="*/ 23 w 114"/>
                  <a:gd name="T25" fmla="*/ 122 h 209"/>
                  <a:gd name="T26" fmla="*/ 26 w 114"/>
                  <a:gd name="T27" fmla="*/ 113 h 209"/>
                  <a:gd name="T28" fmla="*/ 35 w 114"/>
                  <a:gd name="T29" fmla="*/ 95 h 209"/>
                  <a:gd name="T30" fmla="*/ 40 w 114"/>
                  <a:gd name="T31" fmla="*/ 91 h 209"/>
                  <a:gd name="T32" fmla="*/ 42 w 114"/>
                  <a:gd name="T33" fmla="*/ 81 h 209"/>
                  <a:gd name="T34" fmla="*/ 42 w 114"/>
                  <a:gd name="T35" fmla="*/ 78 h 209"/>
                  <a:gd name="T36" fmla="*/ 44 w 114"/>
                  <a:gd name="T37" fmla="*/ 75 h 209"/>
                  <a:gd name="T38" fmla="*/ 47 w 114"/>
                  <a:gd name="T39" fmla="*/ 71 h 209"/>
                  <a:gd name="T40" fmla="*/ 47 w 114"/>
                  <a:gd name="T41" fmla="*/ 70 h 209"/>
                  <a:gd name="T42" fmla="*/ 48 w 114"/>
                  <a:gd name="T43" fmla="*/ 70 h 209"/>
                  <a:gd name="T44" fmla="*/ 59 w 114"/>
                  <a:gd name="T45" fmla="*/ 73 h 209"/>
                  <a:gd name="T46" fmla="*/ 62 w 114"/>
                  <a:gd name="T47" fmla="*/ 75 h 209"/>
                  <a:gd name="T48" fmla="*/ 73 w 114"/>
                  <a:gd name="T49" fmla="*/ 71 h 209"/>
                  <a:gd name="T50" fmla="*/ 76 w 114"/>
                  <a:gd name="T51" fmla="*/ 70 h 209"/>
                  <a:gd name="T52" fmla="*/ 77 w 114"/>
                  <a:gd name="T53" fmla="*/ 68 h 209"/>
                  <a:gd name="T54" fmla="*/ 83 w 114"/>
                  <a:gd name="T55" fmla="*/ 67 h 209"/>
                  <a:gd name="T56" fmla="*/ 88 w 114"/>
                  <a:gd name="T57" fmla="*/ 67 h 209"/>
                  <a:gd name="T58" fmla="*/ 94 w 114"/>
                  <a:gd name="T59" fmla="*/ 68 h 209"/>
                  <a:gd name="T60" fmla="*/ 101 w 114"/>
                  <a:gd name="T61" fmla="*/ 66 h 209"/>
                  <a:gd name="T62" fmla="*/ 108 w 114"/>
                  <a:gd name="T63" fmla="*/ 63 h 209"/>
                  <a:gd name="T64" fmla="*/ 108 w 114"/>
                  <a:gd name="T65" fmla="*/ 62 h 209"/>
                  <a:gd name="T66" fmla="*/ 109 w 114"/>
                  <a:gd name="T67" fmla="*/ 62 h 209"/>
                  <a:gd name="T68" fmla="*/ 112 w 114"/>
                  <a:gd name="T69" fmla="*/ 59 h 209"/>
                  <a:gd name="T70" fmla="*/ 114 w 114"/>
                  <a:gd name="T71" fmla="*/ 59 h 209"/>
                  <a:gd name="T72" fmla="*/ 112 w 114"/>
                  <a:gd name="T73" fmla="*/ 46 h 209"/>
                  <a:gd name="T74" fmla="*/ 105 w 114"/>
                  <a:gd name="T75" fmla="*/ 41 h 209"/>
                  <a:gd name="T76" fmla="*/ 102 w 114"/>
                  <a:gd name="T77" fmla="*/ 38 h 209"/>
                  <a:gd name="T78" fmla="*/ 102 w 114"/>
                  <a:gd name="T79" fmla="*/ 36 h 209"/>
                  <a:gd name="T80" fmla="*/ 100 w 114"/>
                  <a:gd name="T81" fmla="*/ 36 h 209"/>
                  <a:gd name="T82" fmla="*/ 98 w 114"/>
                  <a:gd name="T83" fmla="*/ 38 h 209"/>
                  <a:gd name="T84" fmla="*/ 101 w 114"/>
                  <a:gd name="T85" fmla="*/ 38 h 209"/>
                  <a:gd name="T86" fmla="*/ 101 w 114"/>
                  <a:gd name="T87" fmla="*/ 39 h 209"/>
                  <a:gd name="T88" fmla="*/ 100 w 114"/>
                  <a:gd name="T89" fmla="*/ 41 h 209"/>
                  <a:gd name="T90" fmla="*/ 97 w 114"/>
                  <a:gd name="T91" fmla="*/ 41 h 209"/>
                  <a:gd name="T92" fmla="*/ 77 w 114"/>
                  <a:gd name="T93" fmla="*/ 27 h 209"/>
                  <a:gd name="T94" fmla="*/ 70 w 114"/>
                  <a:gd name="T95" fmla="*/ 17 h 209"/>
                  <a:gd name="T96" fmla="*/ 65 w 114"/>
                  <a:gd name="T97" fmla="*/ 11 h 209"/>
                  <a:gd name="T98" fmla="*/ 56 w 114"/>
                  <a:gd name="T99" fmla="*/ 8 h 209"/>
                  <a:gd name="T100" fmla="*/ 48 w 114"/>
                  <a:gd name="T101" fmla="*/ 7 h 209"/>
                  <a:gd name="T102" fmla="*/ 40 w 114"/>
                  <a:gd name="T103" fmla="*/ 3 h 209"/>
                  <a:gd name="T104" fmla="*/ 37 w 114"/>
                  <a:gd name="T105" fmla="*/ 0 h 2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14" h="209">
                    <a:moveTo>
                      <a:pt x="56" y="209"/>
                    </a:moveTo>
                    <a:lnTo>
                      <a:pt x="55" y="207"/>
                    </a:lnTo>
                    <a:lnTo>
                      <a:pt x="52" y="193"/>
                    </a:lnTo>
                    <a:lnTo>
                      <a:pt x="40" y="175"/>
                    </a:lnTo>
                    <a:lnTo>
                      <a:pt x="30" y="163"/>
                    </a:lnTo>
                    <a:lnTo>
                      <a:pt x="28" y="163"/>
                    </a:lnTo>
                    <a:lnTo>
                      <a:pt x="0" y="125"/>
                    </a:lnTo>
                    <a:lnTo>
                      <a:pt x="2" y="119"/>
                    </a:lnTo>
                    <a:lnTo>
                      <a:pt x="3" y="119"/>
                    </a:lnTo>
                    <a:lnTo>
                      <a:pt x="16" y="123"/>
                    </a:lnTo>
                    <a:lnTo>
                      <a:pt x="20" y="123"/>
                    </a:lnTo>
                    <a:lnTo>
                      <a:pt x="21" y="122"/>
                    </a:lnTo>
                    <a:lnTo>
                      <a:pt x="23" y="122"/>
                    </a:lnTo>
                    <a:lnTo>
                      <a:pt x="26" y="113"/>
                    </a:lnTo>
                    <a:lnTo>
                      <a:pt x="35" y="95"/>
                    </a:lnTo>
                    <a:lnTo>
                      <a:pt x="40" y="91"/>
                    </a:lnTo>
                    <a:lnTo>
                      <a:pt x="42" y="81"/>
                    </a:lnTo>
                    <a:lnTo>
                      <a:pt x="42" y="78"/>
                    </a:lnTo>
                    <a:lnTo>
                      <a:pt x="44" y="75"/>
                    </a:lnTo>
                    <a:lnTo>
                      <a:pt x="47" y="71"/>
                    </a:lnTo>
                    <a:lnTo>
                      <a:pt x="47" y="70"/>
                    </a:lnTo>
                    <a:lnTo>
                      <a:pt x="48" y="70"/>
                    </a:lnTo>
                    <a:lnTo>
                      <a:pt x="59" y="73"/>
                    </a:lnTo>
                    <a:lnTo>
                      <a:pt x="62" y="75"/>
                    </a:lnTo>
                    <a:lnTo>
                      <a:pt x="73" y="71"/>
                    </a:lnTo>
                    <a:lnTo>
                      <a:pt x="76" y="70"/>
                    </a:lnTo>
                    <a:lnTo>
                      <a:pt x="77" y="68"/>
                    </a:lnTo>
                    <a:lnTo>
                      <a:pt x="83" y="67"/>
                    </a:lnTo>
                    <a:lnTo>
                      <a:pt x="88" y="67"/>
                    </a:lnTo>
                    <a:lnTo>
                      <a:pt x="94" y="68"/>
                    </a:lnTo>
                    <a:lnTo>
                      <a:pt x="101" y="66"/>
                    </a:lnTo>
                    <a:lnTo>
                      <a:pt x="108" y="63"/>
                    </a:lnTo>
                    <a:lnTo>
                      <a:pt x="108" y="62"/>
                    </a:lnTo>
                    <a:lnTo>
                      <a:pt x="109" y="62"/>
                    </a:lnTo>
                    <a:lnTo>
                      <a:pt x="112" y="59"/>
                    </a:lnTo>
                    <a:lnTo>
                      <a:pt x="114" y="59"/>
                    </a:lnTo>
                    <a:lnTo>
                      <a:pt x="112" y="46"/>
                    </a:lnTo>
                    <a:lnTo>
                      <a:pt x="105" y="41"/>
                    </a:lnTo>
                    <a:lnTo>
                      <a:pt x="102" y="38"/>
                    </a:lnTo>
                    <a:lnTo>
                      <a:pt x="102" y="36"/>
                    </a:lnTo>
                    <a:lnTo>
                      <a:pt x="100" y="36"/>
                    </a:lnTo>
                    <a:lnTo>
                      <a:pt x="98" y="38"/>
                    </a:lnTo>
                    <a:lnTo>
                      <a:pt x="101" y="38"/>
                    </a:lnTo>
                    <a:lnTo>
                      <a:pt x="101" y="39"/>
                    </a:lnTo>
                    <a:lnTo>
                      <a:pt x="100" y="41"/>
                    </a:lnTo>
                    <a:lnTo>
                      <a:pt x="97" y="41"/>
                    </a:lnTo>
                    <a:lnTo>
                      <a:pt x="77" y="27"/>
                    </a:lnTo>
                    <a:lnTo>
                      <a:pt x="70" y="17"/>
                    </a:lnTo>
                    <a:lnTo>
                      <a:pt x="65" y="11"/>
                    </a:lnTo>
                    <a:lnTo>
                      <a:pt x="56" y="8"/>
                    </a:lnTo>
                    <a:lnTo>
                      <a:pt x="48" y="7"/>
                    </a:lnTo>
                    <a:lnTo>
                      <a:pt x="40" y="3"/>
                    </a:lnTo>
                    <a:lnTo>
                      <a:pt x="37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70" name="Freeform 5323">
                <a:extLst>
                  <a:ext uri="{FF2B5EF4-FFF2-40B4-BE49-F238E27FC236}">
                    <a16:creationId xmlns:a16="http://schemas.microsoft.com/office/drawing/2014/main" id="{9C981B32-A08B-730C-148B-23555E9608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7" y="2170"/>
                <a:ext cx="43" cy="25"/>
              </a:xfrm>
              <a:custGeom>
                <a:avLst/>
                <a:gdLst>
                  <a:gd name="T0" fmla="*/ 171 w 171"/>
                  <a:gd name="T1" fmla="*/ 98 h 102"/>
                  <a:gd name="T2" fmla="*/ 171 w 171"/>
                  <a:gd name="T3" fmla="*/ 99 h 102"/>
                  <a:gd name="T4" fmla="*/ 157 w 171"/>
                  <a:gd name="T5" fmla="*/ 102 h 102"/>
                  <a:gd name="T6" fmla="*/ 151 w 171"/>
                  <a:gd name="T7" fmla="*/ 102 h 102"/>
                  <a:gd name="T8" fmla="*/ 151 w 171"/>
                  <a:gd name="T9" fmla="*/ 87 h 102"/>
                  <a:gd name="T10" fmla="*/ 150 w 171"/>
                  <a:gd name="T11" fmla="*/ 86 h 102"/>
                  <a:gd name="T12" fmla="*/ 146 w 171"/>
                  <a:gd name="T13" fmla="*/ 66 h 102"/>
                  <a:gd name="T14" fmla="*/ 141 w 171"/>
                  <a:gd name="T15" fmla="*/ 56 h 102"/>
                  <a:gd name="T16" fmla="*/ 140 w 171"/>
                  <a:gd name="T17" fmla="*/ 56 h 102"/>
                  <a:gd name="T18" fmla="*/ 139 w 171"/>
                  <a:gd name="T19" fmla="*/ 49 h 102"/>
                  <a:gd name="T20" fmla="*/ 139 w 171"/>
                  <a:gd name="T21" fmla="*/ 45 h 102"/>
                  <a:gd name="T22" fmla="*/ 140 w 171"/>
                  <a:gd name="T23" fmla="*/ 44 h 102"/>
                  <a:gd name="T24" fmla="*/ 130 w 171"/>
                  <a:gd name="T25" fmla="*/ 28 h 102"/>
                  <a:gd name="T26" fmla="*/ 115 w 171"/>
                  <a:gd name="T27" fmla="*/ 23 h 102"/>
                  <a:gd name="T28" fmla="*/ 115 w 171"/>
                  <a:gd name="T29" fmla="*/ 21 h 102"/>
                  <a:gd name="T30" fmla="*/ 112 w 171"/>
                  <a:gd name="T31" fmla="*/ 21 h 102"/>
                  <a:gd name="T32" fmla="*/ 108 w 171"/>
                  <a:gd name="T33" fmla="*/ 19 h 102"/>
                  <a:gd name="T34" fmla="*/ 95 w 171"/>
                  <a:gd name="T35" fmla="*/ 7 h 102"/>
                  <a:gd name="T36" fmla="*/ 94 w 171"/>
                  <a:gd name="T37" fmla="*/ 5 h 102"/>
                  <a:gd name="T38" fmla="*/ 90 w 171"/>
                  <a:gd name="T39" fmla="*/ 2 h 102"/>
                  <a:gd name="T40" fmla="*/ 87 w 171"/>
                  <a:gd name="T41" fmla="*/ 0 h 102"/>
                  <a:gd name="T42" fmla="*/ 83 w 171"/>
                  <a:gd name="T43" fmla="*/ 3 h 102"/>
                  <a:gd name="T44" fmla="*/ 76 w 171"/>
                  <a:gd name="T45" fmla="*/ 10 h 102"/>
                  <a:gd name="T46" fmla="*/ 73 w 171"/>
                  <a:gd name="T47" fmla="*/ 12 h 102"/>
                  <a:gd name="T48" fmla="*/ 71 w 171"/>
                  <a:gd name="T49" fmla="*/ 13 h 102"/>
                  <a:gd name="T50" fmla="*/ 74 w 171"/>
                  <a:gd name="T51" fmla="*/ 23 h 102"/>
                  <a:gd name="T52" fmla="*/ 73 w 171"/>
                  <a:gd name="T53" fmla="*/ 24 h 102"/>
                  <a:gd name="T54" fmla="*/ 73 w 171"/>
                  <a:gd name="T55" fmla="*/ 26 h 102"/>
                  <a:gd name="T56" fmla="*/ 71 w 171"/>
                  <a:gd name="T57" fmla="*/ 28 h 102"/>
                  <a:gd name="T58" fmla="*/ 69 w 171"/>
                  <a:gd name="T59" fmla="*/ 28 h 102"/>
                  <a:gd name="T60" fmla="*/ 69 w 171"/>
                  <a:gd name="T61" fmla="*/ 27 h 102"/>
                  <a:gd name="T62" fmla="*/ 66 w 171"/>
                  <a:gd name="T63" fmla="*/ 28 h 102"/>
                  <a:gd name="T64" fmla="*/ 66 w 171"/>
                  <a:gd name="T65" fmla="*/ 34 h 102"/>
                  <a:gd name="T66" fmla="*/ 67 w 171"/>
                  <a:gd name="T67" fmla="*/ 38 h 102"/>
                  <a:gd name="T68" fmla="*/ 74 w 171"/>
                  <a:gd name="T69" fmla="*/ 45 h 102"/>
                  <a:gd name="T70" fmla="*/ 74 w 171"/>
                  <a:gd name="T71" fmla="*/ 46 h 102"/>
                  <a:gd name="T72" fmla="*/ 71 w 171"/>
                  <a:gd name="T73" fmla="*/ 49 h 102"/>
                  <a:gd name="T74" fmla="*/ 60 w 171"/>
                  <a:gd name="T75" fmla="*/ 56 h 102"/>
                  <a:gd name="T76" fmla="*/ 52 w 171"/>
                  <a:gd name="T77" fmla="*/ 60 h 102"/>
                  <a:gd name="T78" fmla="*/ 45 w 171"/>
                  <a:gd name="T79" fmla="*/ 62 h 102"/>
                  <a:gd name="T80" fmla="*/ 42 w 171"/>
                  <a:gd name="T81" fmla="*/ 65 h 102"/>
                  <a:gd name="T82" fmla="*/ 42 w 171"/>
                  <a:gd name="T83" fmla="*/ 67 h 102"/>
                  <a:gd name="T84" fmla="*/ 41 w 171"/>
                  <a:gd name="T85" fmla="*/ 67 h 102"/>
                  <a:gd name="T86" fmla="*/ 40 w 171"/>
                  <a:gd name="T87" fmla="*/ 66 h 102"/>
                  <a:gd name="T88" fmla="*/ 40 w 171"/>
                  <a:gd name="T89" fmla="*/ 65 h 102"/>
                  <a:gd name="T90" fmla="*/ 38 w 171"/>
                  <a:gd name="T91" fmla="*/ 63 h 102"/>
                  <a:gd name="T92" fmla="*/ 35 w 171"/>
                  <a:gd name="T93" fmla="*/ 62 h 102"/>
                  <a:gd name="T94" fmla="*/ 31 w 171"/>
                  <a:gd name="T95" fmla="*/ 62 h 102"/>
                  <a:gd name="T96" fmla="*/ 31 w 171"/>
                  <a:gd name="T97" fmla="*/ 65 h 102"/>
                  <a:gd name="T98" fmla="*/ 30 w 171"/>
                  <a:gd name="T99" fmla="*/ 66 h 102"/>
                  <a:gd name="T100" fmla="*/ 27 w 171"/>
                  <a:gd name="T101" fmla="*/ 67 h 102"/>
                  <a:gd name="T102" fmla="*/ 21 w 171"/>
                  <a:gd name="T103" fmla="*/ 67 h 102"/>
                  <a:gd name="T104" fmla="*/ 17 w 171"/>
                  <a:gd name="T105" fmla="*/ 63 h 102"/>
                  <a:gd name="T106" fmla="*/ 17 w 171"/>
                  <a:gd name="T107" fmla="*/ 62 h 102"/>
                  <a:gd name="T108" fmla="*/ 11 w 171"/>
                  <a:gd name="T109" fmla="*/ 53 h 102"/>
                  <a:gd name="T110" fmla="*/ 9 w 171"/>
                  <a:gd name="T111" fmla="*/ 53 h 102"/>
                  <a:gd name="T112" fmla="*/ 2 w 171"/>
                  <a:gd name="T113" fmla="*/ 49 h 102"/>
                  <a:gd name="T114" fmla="*/ 0 w 171"/>
                  <a:gd name="T115" fmla="*/ 44 h 102"/>
                  <a:gd name="T116" fmla="*/ 9 w 171"/>
                  <a:gd name="T117" fmla="*/ 26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71" h="102">
                    <a:moveTo>
                      <a:pt x="171" y="98"/>
                    </a:moveTo>
                    <a:lnTo>
                      <a:pt x="171" y="99"/>
                    </a:lnTo>
                    <a:lnTo>
                      <a:pt x="157" y="102"/>
                    </a:lnTo>
                    <a:lnTo>
                      <a:pt x="151" y="102"/>
                    </a:lnTo>
                    <a:lnTo>
                      <a:pt x="151" y="87"/>
                    </a:lnTo>
                    <a:lnTo>
                      <a:pt x="150" y="86"/>
                    </a:lnTo>
                    <a:lnTo>
                      <a:pt x="146" y="66"/>
                    </a:lnTo>
                    <a:lnTo>
                      <a:pt x="141" y="56"/>
                    </a:lnTo>
                    <a:lnTo>
                      <a:pt x="140" y="56"/>
                    </a:lnTo>
                    <a:lnTo>
                      <a:pt x="139" y="49"/>
                    </a:lnTo>
                    <a:lnTo>
                      <a:pt x="139" y="45"/>
                    </a:lnTo>
                    <a:lnTo>
                      <a:pt x="140" y="44"/>
                    </a:lnTo>
                    <a:lnTo>
                      <a:pt x="130" y="28"/>
                    </a:lnTo>
                    <a:lnTo>
                      <a:pt x="115" y="23"/>
                    </a:lnTo>
                    <a:lnTo>
                      <a:pt x="115" y="21"/>
                    </a:lnTo>
                    <a:lnTo>
                      <a:pt x="112" y="21"/>
                    </a:lnTo>
                    <a:lnTo>
                      <a:pt x="108" y="19"/>
                    </a:lnTo>
                    <a:lnTo>
                      <a:pt x="95" y="7"/>
                    </a:lnTo>
                    <a:lnTo>
                      <a:pt x="94" y="5"/>
                    </a:lnTo>
                    <a:lnTo>
                      <a:pt x="90" y="2"/>
                    </a:lnTo>
                    <a:lnTo>
                      <a:pt x="87" y="0"/>
                    </a:lnTo>
                    <a:lnTo>
                      <a:pt x="83" y="3"/>
                    </a:lnTo>
                    <a:lnTo>
                      <a:pt x="76" y="10"/>
                    </a:lnTo>
                    <a:lnTo>
                      <a:pt x="73" y="12"/>
                    </a:lnTo>
                    <a:lnTo>
                      <a:pt x="71" y="13"/>
                    </a:lnTo>
                    <a:lnTo>
                      <a:pt x="74" y="23"/>
                    </a:lnTo>
                    <a:lnTo>
                      <a:pt x="73" y="24"/>
                    </a:lnTo>
                    <a:lnTo>
                      <a:pt x="73" y="26"/>
                    </a:lnTo>
                    <a:lnTo>
                      <a:pt x="71" y="28"/>
                    </a:lnTo>
                    <a:lnTo>
                      <a:pt x="69" y="28"/>
                    </a:lnTo>
                    <a:lnTo>
                      <a:pt x="69" y="27"/>
                    </a:lnTo>
                    <a:lnTo>
                      <a:pt x="66" y="28"/>
                    </a:lnTo>
                    <a:lnTo>
                      <a:pt x="66" y="34"/>
                    </a:lnTo>
                    <a:lnTo>
                      <a:pt x="67" y="38"/>
                    </a:lnTo>
                    <a:lnTo>
                      <a:pt x="74" y="45"/>
                    </a:lnTo>
                    <a:lnTo>
                      <a:pt x="74" y="46"/>
                    </a:lnTo>
                    <a:lnTo>
                      <a:pt x="71" y="49"/>
                    </a:lnTo>
                    <a:lnTo>
                      <a:pt x="60" y="56"/>
                    </a:lnTo>
                    <a:lnTo>
                      <a:pt x="52" y="60"/>
                    </a:lnTo>
                    <a:lnTo>
                      <a:pt x="45" y="62"/>
                    </a:lnTo>
                    <a:lnTo>
                      <a:pt x="42" y="65"/>
                    </a:lnTo>
                    <a:lnTo>
                      <a:pt x="42" y="67"/>
                    </a:lnTo>
                    <a:lnTo>
                      <a:pt x="41" y="67"/>
                    </a:lnTo>
                    <a:lnTo>
                      <a:pt x="40" y="66"/>
                    </a:lnTo>
                    <a:lnTo>
                      <a:pt x="40" y="65"/>
                    </a:lnTo>
                    <a:lnTo>
                      <a:pt x="38" y="63"/>
                    </a:lnTo>
                    <a:lnTo>
                      <a:pt x="35" y="62"/>
                    </a:lnTo>
                    <a:lnTo>
                      <a:pt x="31" y="62"/>
                    </a:lnTo>
                    <a:lnTo>
                      <a:pt x="31" y="65"/>
                    </a:lnTo>
                    <a:lnTo>
                      <a:pt x="30" y="66"/>
                    </a:lnTo>
                    <a:lnTo>
                      <a:pt x="27" y="67"/>
                    </a:lnTo>
                    <a:lnTo>
                      <a:pt x="21" y="67"/>
                    </a:lnTo>
                    <a:lnTo>
                      <a:pt x="17" y="63"/>
                    </a:lnTo>
                    <a:lnTo>
                      <a:pt x="17" y="62"/>
                    </a:lnTo>
                    <a:lnTo>
                      <a:pt x="11" y="53"/>
                    </a:lnTo>
                    <a:lnTo>
                      <a:pt x="9" y="53"/>
                    </a:lnTo>
                    <a:lnTo>
                      <a:pt x="2" y="49"/>
                    </a:lnTo>
                    <a:lnTo>
                      <a:pt x="0" y="44"/>
                    </a:lnTo>
                    <a:lnTo>
                      <a:pt x="9" y="2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71" name="Freeform 5324">
                <a:extLst>
                  <a:ext uri="{FF2B5EF4-FFF2-40B4-BE49-F238E27FC236}">
                    <a16:creationId xmlns:a16="http://schemas.microsoft.com/office/drawing/2014/main" id="{575FA0AF-E5F7-ED24-7748-06C0FC5CD3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9" y="2174"/>
                <a:ext cx="51" cy="15"/>
              </a:xfrm>
              <a:custGeom>
                <a:avLst/>
                <a:gdLst>
                  <a:gd name="T0" fmla="*/ 204 w 205"/>
                  <a:gd name="T1" fmla="*/ 9 h 60"/>
                  <a:gd name="T2" fmla="*/ 205 w 205"/>
                  <a:gd name="T3" fmla="*/ 6 h 60"/>
                  <a:gd name="T4" fmla="*/ 204 w 205"/>
                  <a:gd name="T5" fmla="*/ 4 h 60"/>
                  <a:gd name="T6" fmla="*/ 197 w 205"/>
                  <a:gd name="T7" fmla="*/ 0 h 60"/>
                  <a:gd name="T8" fmla="*/ 177 w 205"/>
                  <a:gd name="T9" fmla="*/ 18 h 60"/>
                  <a:gd name="T10" fmla="*/ 175 w 205"/>
                  <a:gd name="T11" fmla="*/ 20 h 60"/>
                  <a:gd name="T12" fmla="*/ 170 w 205"/>
                  <a:gd name="T13" fmla="*/ 20 h 60"/>
                  <a:gd name="T14" fmla="*/ 161 w 205"/>
                  <a:gd name="T15" fmla="*/ 11 h 60"/>
                  <a:gd name="T16" fmla="*/ 159 w 205"/>
                  <a:gd name="T17" fmla="*/ 11 h 60"/>
                  <a:gd name="T18" fmla="*/ 155 w 205"/>
                  <a:gd name="T19" fmla="*/ 7 h 60"/>
                  <a:gd name="T20" fmla="*/ 155 w 205"/>
                  <a:gd name="T21" fmla="*/ 6 h 60"/>
                  <a:gd name="T22" fmla="*/ 153 w 205"/>
                  <a:gd name="T23" fmla="*/ 6 h 60"/>
                  <a:gd name="T24" fmla="*/ 152 w 205"/>
                  <a:gd name="T25" fmla="*/ 7 h 60"/>
                  <a:gd name="T26" fmla="*/ 141 w 205"/>
                  <a:gd name="T27" fmla="*/ 22 h 60"/>
                  <a:gd name="T28" fmla="*/ 141 w 205"/>
                  <a:gd name="T29" fmla="*/ 24 h 60"/>
                  <a:gd name="T30" fmla="*/ 139 w 205"/>
                  <a:gd name="T31" fmla="*/ 24 h 60"/>
                  <a:gd name="T32" fmla="*/ 128 w 205"/>
                  <a:gd name="T33" fmla="*/ 21 h 60"/>
                  <a:gd name="T34" fmla="*/ 118 w 205"/>
                  <a:gd name="T35" fmla="*/ 9 h 60"/>
                  <a:gd name="T36" fmla="*/ 109 w 205"/>
                  <a:gd name="T37" fmla="*/ 7 h 60"/>
                  <a:gd name="T38" fmla="*/ 103 w 205"/>
                  <a:gd name="T39" fmla="*/ 11 h 60"/>
                  <a:gd name="T40" fmla="*/ 100 w 205"/>
                  <a:gd name="T41" fmla="*/ 15 h 60"/>
                  <a:gd name="T42" fmla="*/ 93 w 205"/>
                  <a:gd name="T43" fmla="*/ 15 h 60"/>
                  <a:gd name="T44" fmla="*/ 92 w 205"/>
                  <a:gd name="T45" fmla="*/ 14 h 60"/>
                  <a:gd name="T46" fmla="*/ 91 w 205"/>
                  <a:gd name="T47" fmla="*/ 15 h 60"/>
                  <a:gd name="T48" fmla="*/ 82 w 205"/>
                  <a:gd name="T49" fmla="*/ 20 h 60"/>
                  <a:gd name="T50" fmla="*/ 72 w 205"/>
                  <a:gd name="T51" fmla="*/ 20 h 60"/>
                  <a:gd name="T52" fmla="*/ 72 w 205"/>
                  <a:gd name="T53" fmla="*/ 18 h 60"/>
                  <a:gd name="T54" fmla="*/ 71 w 205"/>
                  <a:gd name="T55" fmla="*/ 17 h 60"/>
                  <a:gd name="T56" fmla="*/ 65 w 205"/>
                  <a:gd name="T57" fmla="*/ 4 h 60"/>
                  <a:gd name="T58" fmla="*/ 63 w 205"/>
                  <a:gd name="T59" fmla="*/ 6 h 60"/>
                  <a:gd name="T60" fmla="*/ 54 w 205"/>
                  <a:gd name="T61" fmla="*/ 9 h 60"/>
                  <a:gd name="T62" fmla="*/ 51 w 205"/>
                  <a:gd name="T63" fmla="*/ 11 h 60"/>
                  <a:gd name="T64" fmla="*/ 26 w 205"/>
                  <a:gd name="T65" fmla="*/ 11 h 60"/>
                  <a:gd name="T66" fmla="*/ 26 w 205"/>
                  <a:gd name="T67" fmla="*/ 15 h 60"/>
                  <a:gd name="T68" fmla="*/ 21 w 205"/>
                  <a:gd name="T69" fmla="*/ 25 h 60"/>
                  <a:gd name="T70" fmla="*/ 17 w 205"/>
                  <a:gd name="T71" fmla="*/ 29 h 60"/>
                  <a:gd name="T72" fmla="*/ 15 w 205"/>
                  <a:gd name="T73" fmla="*/ 32 h 60"/>
                  <a:gd name="T74" fmla="*/ 14 w 205"/>
                  <a:gd name="T75" fmla="*/ 32 h 60"/>
                  <a:gd name="T76" fmla="*/ 15 w 205"/>
                  <a:gd name="T77" fmla="*/ 34 h 60"/>
                  <a:gd name="T78" fmla="*/ 15 w 205"/>
                  <a:gd name="T79" fmla="*/ 38 h 60"/>
                  <a:gd name="T80" fmla="*/ 14 w 205"/>
                  <a:gd name="T81" fmla="*/ 39 h 60"/>
                  <a:gd name="T82" fmla="*/ 11 w 205"/>
                  <a:gd name="T83" fmla="*/ 43 h 60"/>
                  <a:gd name="T84" fmla="*/ 11 w 205"/>
                  <a:gd name="T85" fmla="*/ 59 h 60"/>
                  <a:gd name="T86" fmla="*/ 7 w 205"/>
                  <a:gd name="T87" fmla="*/ 60 h 60"/>
                  <a:gd name="T88" fmla="*/ 3 w 205"/>
                  <a:gd name="T89" fmla="*/ 60 h 60"/>
                  <a:gd name="T90" fmla="*/ 0 w 205"/>
                  <a:gd name="T91" fmla="*/ 59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05" h="60">
                    <a:moveTo>
                      <a:pt x="204" y="9"/>
                    </a:moveTo>
                    <a:lnTo>
                      <a:pt x="205" y="6"/>
                    </a:lnTo>
                    <a:lnTo>
                      <a:pt x="204" y="4"/>
                    </a:lnTo>
                    <a:lnTo>
                      <a:pt x="197" y="0"/>
                    </a:lnTo>
                    <a:lnTo>
                      <a:pt x="177" y="18"/>
                    </a:lnTo>
                    <a:lnTo>
                      <a:pt x="175" y="20"/>
                    </a:lnTo>
                    <a:lnTo>
                      <a:pt x="170" y="20"/>
                    </a:lnTo>
                    <a:lnTo>
                      <a:pt x="161" y="11"/>
                    </a:lnTo>
                    <a:lnTo>
                      <a:pt x="159" y="11"/>
                    </a:lnTo>
                    <a:lnTo>
                      <a:pt x="155" y="7"/>
                    </a:lnTo>
                    <a:lnTo>
                      <a:pt x="155" y="6"/>
                    </a:lnTo>
                    <a:lnTo>
                      <a:pt x="153" y="6"/>
                    </a:lnTo>
                    <a:lnTo>
                      <a:pt x="152" y="7"/>
                    </a:lnTo>
                    <a:lnTo>
                      <a:pt x="141" y="22"/>
                    </a:lnTo>
                    <a:lnTo>
                      <a:pt x="141" y="24"/>
                    </a:lnTo>
                    <a:lnTo>
                      <a:pt x="139" y="24"/>
                    </a:lnTo>
                    <a:lnTo>
                      <a:pt x="128" y="21"/>
                    </a:lnTo>
                    <a:lnTo>
                      <a:pt x="118" y="9"/>
                    </a:lnTo>
                    <a:lnTo>
                      <a:pt x="109" y="7"/>
                    </a:lnTo>
                    <a:lnTo>
                      <a:pt x="103" y="11"/>
                    </a:lnTo>
                    <a:lnTo>
                      <a:pt x="100" y="15"/>
                    </a:lnTo>
                    <a:lnTo>
                      <a:pt x="93" y="15"/>
                    </a:lnTo>
                    <a:lnTo>
                      <a:pt x="92" y="14"/>
                    </a:lnTo>
                    <a:lnTo>
                      <a:pt x="91" y="15"/>
                    </a:lnTo>
                    <a:lnTo>
                      <a:pt x="82" y="20"/>
                    </a:lnTo>
                    <a:lnTo>
                      <a:pt x="72" y="20"/>
                    </a:lnTo>
                    <a:lnTo>
                      <a:pt x="72" y="18"/>
                    </a:lnTo>
                    <a:lnTo>
                      <a:pt x="71" y="17"/>
                    </a:lnTo>
                    <a:lnTo>
                      <a:pt x="65" y="4"/>
                    </a:lnTo>
                    <a:lnTo>
                      <a:pt x="63" y="6"/>
                    </a:lnTo>
                    <a:lnTo>
                      <a:pt x="54" y="9"/>
                    </a:lnTo>
                    <a:lnTo>
                      <a:pt x="51" y="11"/>
                    </a:lnTo>
                    <a:lnTo>
                      <a:pt x="26" y="11"/>
                    </a:lnTo>
                    <a:lnTo>
                      <a:pt x="26" y="15"/>
                    </a:lnTo>
                    <a:lnTo>
                      <a:pt x="21" y="25"/>
                    </a:lnTo>
                    <a:lnTo>
                      <a:pt x="17" y="29"/>
                    </a:lnTo>
                    <a:lnTo>
                      <a:pt x="15" y="32"/>
                    </a:lnTo>
                    <a:lnTo>
                      <a:pt x="14" y="32"/>
                    </a:lnTo>
                    <a:lnTo>
                      <a:pt x="15" y="34"/>
                    </a:lnTo>
                    <a:lnTo>
                      <a:pt x="15" y="38"/>
                    </a:lnTo>
                    <a:lnTo>
                      <a:pt x="14" y="39"/>
                    </a:lnTo>
                    <a:lnTo>
                      <a:pt x="11" y="43"/>
                    </a:lnTo>
                    <a:lnTo>
                      <a:pt x="11" y="59"/>
                    </a:lnTo>
                    <a:lnTo>
                      <a:pt x="7" y="60"/>
                    </a:lnTo>
                    <a:lnTo>
                      <a:pt x="3" y="60"/>
                    </a:lnTo>
                    <a:lnTo>
                      <a:pt x="0" y="5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72" name="Freeform 5325">
                <a:extLst>
                  <a:ext uri="{FF2B5EF4-FFF2-40B4-BE49-F238E27FC236}">
                    <a16:creationId xmlns:a16="http://schemas.microsoft.com/office/drawing/2014/main" id="{944A2341-268A-5C4C-B965-4014E370B7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4" y="2243"/>
                <a:ext cx="71" cy="34"/>
              </a:xfrm>
              <a:custGeom>
                <a:avLst/>
                <a:gdLst>
                  <a:gd name="T0" fmla="*/ 6 w 285"/>
                  <a:gd name="T1" fmla="*/ 106 h 140"/>
                  <a:gd name="T2" fmla="*/ 5 w 285"/>
                  <a:gd name="T3" fmla="*/ 113 h 140"/>
                  <a:gd name="T4" fmla="*/ 2 w 285"/>
                  <a:gd name="T5" fmla="*/ 115 h 140"/>
                  <a:gd name="T6" fmla="*/ 0 w 285"/>
                  <a:gd name="T7" fmla="*/ 123 h 140"/>
                  <a:gd name="T8" fmla="*/ 14 w 285"/>
                  <a:gd name="T9" fmla="*/ 140 h 140"/>
                  <a:gd name="T10" fmla="*/ 20 w 285"/>
                  <a:gd name="T11" fmla="*/ 136 h 140"/>
                  <a:gd name="T12" fmla="*/ 25 w 285"/>
                  <a:gd name="T13" fmla="*/ 127 h 140"/>
                  <a:gd name="T14" fmla="*/ 44 w 285"/>
                  <a:gd name="T15" fmla="*/ 123 h 140"/>
                  <a:gd name="T16" fmla="*/ 52 w 285"/>
                  <a:gd name="T17" fmla="*/ 129 h 140"/>
                  <a:gd name="T18" fmla="*/ 63 w 285"/>
                  <a:gd name="T19" fmla="*/ 118 h 140"/>
                  <a:gd name="T20" fmla="*/ 65 w 285"/>
                  <a:gd name="T21" fmla="*/ 112 h 140"/>
                  <a:gd name="T22" fmla="*/ 70 w 285"/>
                  <a:gd name="T23" fmla="*/ 115 h 140"/>
                  <a:gd name="T24" fmla="*/ 76 w 285"/>
                  <a:gd name="T25" fmla="*/ 120 h 140"/>
                  <a:gd name="T26" fmla="*/ 83 w 285"/>
                  <a:gd name="T27" fmla="*/ 122 h 140"/>
                  <a:gd name="T28" fmla="*/ 92 w 285"/>
                  <a:gd name="T29" fmla="*/ 109 h 140"/>
                  <a:gd name="T30" fmla="*/ 97 w 285"/>
                  <a:gd name="T31" fmla="*/ 104 h 140"/>
                  <a:gd name="T32" fmla="*/ 111 w 285"/>
                  <a:gd name="T33" fmla="*/ 91 h 140"/>
                  <a:gd name="T34" fmla="*/ 115 w 285"/>
                  <a:gd name="T35" fmla="*/ 77 h 140"/>
                  <a:gd name="T36" fmla="*/ 133 w 285"/>
                  <a:gd name="T37" fmla="*/ 78 h 140"/>
                  <a:gd name="T38" fmla="*/ 147 w 285"/>
                  <a:gd name="T39" fmla="*/ 87 h 140"/>
                  <a:gd name="T40" fmla="*/ 157 w 285"/>
                  <a:gd name="T41" fmla="*/ 98 h 140"/>
                  <a:gd name="T42" fmla="*/ 159 w 285"/>
                  <a:gd name="T43" fmla="*/ 97 h 140"/>
                  <a:gd name="T44" fmla="*/ 164 w 285"/>
                  <a:gd name="T45" fmla="*/ 95 h 140"/>
                  <a:gd name="T46" fmla="*/ 190 w 285"/>
                  <a:gd name="T47" fmla="*/ 94 h 140"/>
                  <a:gd name="T48" fmla="*/ 206 w 285"/>
                  <a:gd name="T49" fmla="*/ 105 h 140"/>
                  <a:gd name="T50" fmla="*/ 243 w 285"/>
                  <a:gd name="T51" fmla="*/ 125 h 140"/>
                  <a:gd name="T52" fmla="*/ 246 w 285"/>
                  <a:gd name="T53" fmla="*/ 125 h 140"/>
                  <a:gd name="T54" fmla="*/ 248 w 285"/>
                  <a:gd name="T55" fmla="*/ 122 h 140"/>
                  <a:gd name="T56" fmla="*/ 249 w 285"/>
                  <a:gd name="T57" fmla="*/ 106 h 140"/>
                  <a:gd name="T58" fmla="*/ 245 w 285"/>
                  <a:gd name="T59" fmla="*/ 95 h 140"/>
                  <a:gd name="T60" fmla="*/ 235 w 285"/>
                  <a:gd name="T61" fmla="*/ 84 h 140"/>
                  <a:gd name="T62" fmla="*/ 234 w 285"/>
                  <a:gd name="T63" fmla="*/ 81 h 140"/>
                  <a:gd name="T64" fmla="*/ 238 w 285"/>
                  <a:gd name="T65" fmla="*/ 73 h 140"/>
                  <a:gd name="T66" fmla="*/ 222 w 285"/>
                  <a:gd name="T67" fmla="*/ 55 h 140"/>
                  <a:gd name="T68" fmla="*/ 224 w 285"/>
                  <a:gd name="T69" fmla="*/ 38 h 140"/>
                  <a:gd name="T70" fmla="*/ 224 w 285"/>
                  <a:gd name="T71" fmla="*/ 25 h 140"/>
                  <a:gd name="T72" fmla="*/ 225 w 285"/>
                  <a:gd name="T73" fmla="*/ 11 h 140"/>
                  <a:gd name="T74" fmla="*/ 232 w 285"/>
                  <a:gd name="T75" fmla="*/ 3 h 140"/>
                  <a:gd name="T76" fmla="*/ 242 w 285"/>
                  <a:gd name="T77" fmla="*/ 2 h 140"/>
                  <a:gd name="T78" fmla="*/ 249 w 285"/>
                  <a:gd name="T79" fmla="*/ 3 h 140"/>
                  <a:gd name="T80" fmla="*/ 253 w 285"/>
                  <a:gd name="T81" fmla="*/ 0 h 140"/>
                  <a:gd name="T82" fmla="*/ 257 w 285"/>
                  <a:gd name="T83" fmla="*/ 3 h 140"/>
                  <a:gd name="T84" fmla="*/ 266 w 285"/>
                  <a:gd name="T85" fmla="*/ 18 h 140"/>
                  <a:gd name="T86" fmla="*/ 267 w 285"/>
                  <a:gd name="T87" fmla="*/ 25 h 140"/>
                  <a:gd name="T88" fmla="*/ 274 w 285"/>
                  <a:gd name="T89" fmla="*/ 21 h 140"/>
                  <a:gd name="T90" fmla="*/ 284 w 285"/>
                  <a:gd name="T91" fmla="*/ 18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85" h="140">
                    <a:moveTo>
                      <a:pt x="5" y="106"/>
                    </a:moveTo>
                    <a:lnTo>
                      <a:pt x="6" y="106"/>
                    </a:lnTo>
                    <a:lnTo>
                      <a:pt x="6" y="111"/>
                    </a:lnTo>
                    <a:lnTo>
                      <a:pt x="5" y="113"/>
                    </a:lnTo>
                    <a:lnTo>
                      <a:pt x="3" y="115"/>
                    </a:lnTo>
                    <a:lnTo>
                      <a:pt x="2" y="115"/>
                    </a:lnTo>
                    <a:lnTo>
                      <a:pt x="2" y="120"/>
                    </a:lnTo>
                    <a:lnTo>
                      <a:pt x="0" y="123"/>
                    </a:lnTo>
                    <a:lnTo>
                      <a:pt x="3" y="129"/>
                    </a:lnTo>
                    <a:lnTo>
                      <a:pt x="14" y="140"/>
                    </a:lnTo>
                    <a:lnTo>
                      <a:pt x="16" y="140"/>
                    </a:lnTo>
                    <a:lnTo>
                      <a:pt x="20" y="136"/>
                    </a:lnTo>
                    <a:lnTo>
                      <a:pt x="24" y="129"/>
                    </a:lnTo>
                    <a:lnTo>
                      <a:pt x="25" y="127"/>
                    </a:lnTo>
                    <a:lnTo>
                      <a:pt x="35" y="123"/>
                    </a:lnTo>
                    <a:lnTo>
                      <a:pt x="44" y="123"/>
                    </a:lnTo>
                    <a:lnTo>
                      <a:pt x="48" y="127"/>
                    </a:lnTo>
                    <a:lnTo>
                      <a:pt x="52" y="129"/>
                    </a:lnTo>
                    <a:lnTo>
                      <a:pt x="59" y="125"/>
                    </a:lnTo>
                    <a:lnTo>
                      <a:pt x="63" y="118"/>
                    </a:lnTo>
                    <a:lnTo>
                      <a:pt x="63" y="113"/>
                    </a:lnTo>
                    <a:lnTo>
                      <a:pt x="65" y="112"/>
                    </a:lnTo>
                    <a:lnTo>
                      <a:pt x="68" y="112"/>
                    </a:lnTo>
                    <a:lnTo>
                      <a:pt x="70" y="115"/>
                    </a:lnTo>
                    <a:lnTo>
                      <a:pt x="73" y="120"/>
                    </a:lnTo>
                    <a:lnTo>
                      <a:pt x="76" y="120"/>
                    </a:lnTo>
                    <a:lnTo>
                      <a:pt x="83" y="123"/>
                    </a:lnTo>
                    <a:lnTo>
                      <a:pt x="83" y="122"/>
                    </a:lnTo>
                    <a:lnTo>
                      <a:pt x="88" y="113"/>
                    </a:lnTo>
                    <a:lnTo>
                      <a:pt x="92" y="109"/>
                    </a:lnTo>
                    <a:lnTo>
                      <a:pt x="95" y="105"/>
                    </a:lnTo>
                    <a:lnTo>
                      <a:pt x="97" y="104"/>
                    </a:lnTo>
                    <a:lnTo>
                      <a:pt x="97" y="99"/>
                    </a:lnTo>
                    <a:lnTo>
                      <a:pt x="111" y="91"/>
                    </a:lnTo>
                    <a:lnTo>
                      <a:pt x="113" y="85"/>
                    </a:lnTo>
                    <a:lnTo>
                      <a:pt x="115" y="77"/>
                    </a:lnTo>
                    <a:lnTo>
                      <a:pt x="116" y="74"/>
                    </a:lnTo>
                    <a:lnTo>
                      <a:pt x="133" y="78"/>
                    </a:lnTo>
                    <a:lnTo>
                      <a:pt x="147" y="78"/>
                    </a:lnTo>
                    <a:lnTo>
                      <a:pt x="147" y="87"/>
                    </a:lnTo>
                    <a:lnTo>
                      <a:pt x="154" y="97"/>
                    </a:lnTo>
                    <a:lnTo>
                      <a:pt x="157" y="98"/>
                    </a:lnTo>
                    <a:lnTo>
                      <a:pt x="158" y="97"/>
                    </a:lnTo>
                    <a:lnTo>
                      <a:pt x="159" y="97"/>
                    </a:lnTo>
                    <a:lnTo>
                      <a:pt x="161" y="95"/>
                    </a:lnTo>
                    <a:lnTo>
                      <a:pt x="164" y="95"/>
                    </a:lnTo>
                    <a:lnTo>
                      <a:pt x="179" y="92"/>
                    </a:lnTo>
                    <a:lnTo>
                      <a:pt x="190" y="94"/>
                    </a:lnTo>
                    <a:lnTo>
                      <a:pt x="196" y="94"/>
                    </a:lnTo>
                    <a:lnTo>
                      <a:pt x="206" y="105"/>
                    </a:lnTo>
                    <a:lnTo>
                      <a:pt x="229" y="122"/>
                    </a:lnTo>
                    <a:lnTo>
                      <a:pt x="243" y="125"/>
                    </a:lnTo>
                    <a:lnTo>
                      <a:pt x="245" y="126"/>
                    </a:lnTo>
                    <a:lnTo>
                      <a:pt x="246" y="125"/>
                    </a:lnTo>
                    <a:lnTo>
                      <a:pt x="248" y="125"/>
                    </a:lnTo>
                    <a:lnTo>
                      <a:pt x="248" y="122"/>
                    </a:lnTo>
                    <a:lnTo>
                      <a:pt x="249" y="119"/>
                    </a:lnTo>
                    <a:lnTo>
                      <a:pt x="249" y="106"/>
                    </a:lnTo>
                    <a:lnTo>
                      <a:pt x="248" y="101"/>
                    </a:lnTo>
                    <a:lnTo>
                      <a:pt x="245" y="95"/>
                    </a:lnTo>
                    <a:lnTo>
                      <a:pt x="238" y="85"/>
                    </a:lnTo>
                    <a:lnTo>
                      <a:pt x="235" y="84"/>
                    </a:lnTo>
                    <a:lnTo>
                      <a:pt x="235" y="82"/>
                    </a:lnTo>
                    <a:lnTo>
                      <a:pt x="234" y="81"/>
                    </a:lnTo>
                    <a:lnTo>
                      <a:pt x="235" y="80"/>
                    </a:lnTo>
                    <a:lnTo>
                      <a:pt x="238" y="73"/>
                    </a:lnTo>
                    <a:lnTo>
                      <a:pt x="236" y="73"/>
                    </a:lnTo>
                    <a:lnTo>
                      <a:pt x="222" y="55"/>
                    </a:lnTo>
                    <a:lnTo>
                      <a:pt x="224" y="42"/>
                    </a:lnTo>
                    <a:lnTo>
                      <a:pt x="224" y="38"/>
                    </a:lnTo>
                    <a:lnTo>
                      <a:pt x="225" y="34"/>
                    </a:lnTo>
                    <a:lnTo>
                      <a:pt x="224" y="25"/>
                    </a:lnTo>
                    <a:lnTo>
                      <a:pt x="225" y="18"/>
                    </a:lnTo>
                    <a:lnTo>
                      <a:pt x="225" y="11"/>
                    </a:lnTo>
                    <a:lnTo>
                      <a:pt x="228" y="7"/>
                    </a:lnTo>
                    <a:lnTo>
                      <a:pt x="232" y="3"/>
                    </a:lnTo>
                    <a:lnTo>
                      <a:pt x="241" y="0"/>
                    </a:lnTo>
                    <a:lnTo>
                      <a:pt x="242" y="2"/>
                    </a:lnTo>
                    <a:lnTo>
                      <a:pt x="245" y="3"/>
                    </a:lnTo>
                    <a:lnTo>
                      <a:pt x="249" y="3"/>
                    </a:lnTo>
                    <a:lnTo>
                      <a:pt x="252" y="2"/>
                    </a:lnTo>
                    <a:lnTo>
                      <a:pt x="253" y="0"/>
                    </a:lnTo>
                    <a:lnTo>
                      <a:pt x="256" y="2"/>
                    </a:lnTo>
                    <a:lnTo>
                      <a:pt x="257" y="3"/>
                    </a:lnTo>
                    <a:lnTo>
                      <a:pt x="263" y="15"/>
                    </a:lnTo>
                    <a:lnTo>
                      <a:pt x="266" y="18"/>
                    </a:lnTo>
                    <a:lnTo>
                      <a:pt x="267" y="22"/>
                    </a:lnTo>
                    <a:lnTo>
                      <a:pt x="267" y="25"/>
                    </a:lnTo>
                    <a:lnTo>
                      <a:pt x="271" y="25"/>
                    </a:lnTo>
                    <a:lnTo>
                      <a:pt x="274" y="21"/>
                    </a:lnTo>
                    <a:lnTo>
                      <a:pt x="281" y="21"/>
                    </a:lnTo>
                    <a:lnTo>
                      <a:pt x="284" y="18"/>
                    </a:lnTo>
                    <a:lnTo>
                      <a:pt x="285" y="1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73" name="Freeform 5326">
                <a:extLst>
                  <a:ext uri="{FF2B5EF4-FFF2-40B4-BE49-F238E27FC236}">
                    <a16:creationId xmlns:a16="http://schemas.microsoft.com/office/drawing/2014/main" id="{BEBE1A3D-4360-2977-3AB5-34A812B565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5" y="2246"/>
                <a:ext cx="19" cy="11"/>
              </a:xfrm>
              <a:custGeom>
                <a:avLst/>
                <a:gdLst>
                  <a:gd name="T0" fmla="*/ 78 w 78"/>
                  <a:gd name="T1" fmla="*/ 44 h 44"/>
                  <a:gd name="T2" fmla="*/ 78 w 78"/>
                  <a:gd name="T3" fmla="*/ 43 h 44"/>
                  <a:gd name="T4" fmla="*/ 77 w 78"/>
                  <a:gd name="T5" fmla="*/ 40 h 44"/>
                  <a:gd name="T6" fmla="*/ 76 w 78"/>
                  <a:gd name="T7" fmla="*/ 31 h 44"/>
                  <a:gd name="T8" fmla="*/ 71 w 78"/>
                  <a:gd name="T9" fmla="*/ 27 h 44"/>
                  <a:gd name="T10" fmla="*/ 70 w 78"/>
                  <a:gd name="T11" fmla="*/ 27 h 44"/>
                  <a:gd name="T12" fmla="*/ 70 w 78"/>
                  <a:gd name="T13" fmla="*/ 29 h 44"/>
                  <a:gd name="T14" fmla="*/ 60 w 78"/>
                  <a:gd name="T15" fmla="*/ 31 h 44"/>
                  <a:gd name="T16" fmla="*/ 58 w 78"/>
                  <a:gd name="T17" fmla="*/ 31 h 44"/>
                  <a:gd name="T18" fmla="*/ 55 w 78"/>
                  <a:gd name="T19" fmla="*/ 29 h 44"/>
                  <a:gd name="T20" fmla="*/ 55 w 78"/>
                  <a:gd name="T21" fmla="*/ 26 h 44"/>
                  <a:gd name="T22" fmla="*/ 53 w 78"/>
                  <a:gd name="T23" fmla="*/ 20 h 44"/>
                  <a:gd name="T24" fmla="*/ 55 w 78"/>
                  <a:gd name="T25" fmla="*/ 16 h 44"/>
                  <a:gd name="T26" fmla="*/ 58 w 78"/>
                  <a:gd name="T27" fmla="*/ 13 h 44"/>
                  <a:gd name="T28" fmla="*/ 58 w 78"/>
                  <a:gd name="T29" fmla="*/ 5 h 44"/>
                  <a:gd name="T30" fmla="*/ 56 w 78"/>
                  <a:gd name="T31" fmla="*/ 3 h 44"/>
                  <a:gd name="T32" fmla="*/ 55 w 78"/>
                  <a:gd name="T33" fmla="*/ 3 h 44"/>
                  <a:gd name="T34" fmla="*/ 55 w 78"/>
                  <a:gd name="T35" fmla="*/ 2 h 44"/>
                  <a:gd name="T36" fmla="*/ 52 w 78"/>
                  <a:gd name="T37" fmla="*/ 2 h 44"/>
                  <a:gd name="T38" fmla="*/ 51 w 78"/>
                  <a:gd name="T39" fmla="*/ 3 h 44"/>
                  <a:gd name="T40" fmla="*/ 48 w 78"/>
                  <a:gd name="T41" fmla="*/ 5 h 44"/>
                  <a:gd name="T42" fmla="*/ 44 w 78"/>
                  <a:gd name="T43" fmla="*/ 9 h 44"/>
                  <a:gd name="T44" fmla="*/ 42 w 78"/>
                  <a:gd name="T45" fmla="*/ 13 h 44"/>
                  <a:gd name="T46" fmla="*/ 35 w 78"/>
                  <a:gd name="T47" fmla="*/ 16 h 44"/>
                  <a:gd name="T48" fmla="*/ 30 w 78"/>
                  <a:gd name="T49" fmla="*/ 19 h 44"/>
                  <a:gd name="T50" fmla="*/ 25 w 78"/>
                  <a:gd name="T51" fmla="*/ 19 h 44"/>
                  <a:gd name="T52" fmla="*/ 27 w 78"/>
                  <a:gd name="T53" fmla="*/ 17 h 44"/>
                  <a:gd name="T54" fmla="*/ 25 w 78"/>
                  <a:gd name="T55" fmla="*/ 16 h 44"/>
                  <a:gd name="T56" fmla="*/ 18 w 78"/>
                  <a:gd name="T57" fmla="*/ 13 h 44"/>
                  <a:gd name="T58" fmla="*/ 14 w 78"/>
                  <a:gd name="T59" fmla="*/ 9 h 44"/>
                  <a:gd name="T60" fmla="*/ 14 w 78"/>
                  <a:gd name="T61" fmla="*/ 3 h 44"/>
                  <a:gd name="T62" fmla="*/ 13 w 78"/>
                  <a:gd name="T63" fmla="*/ 3 h 44"/>
                  <a:gd name="T64" fmla="*/ 10 w 78"/>
                  <a:gd name="T65" fmla="*/ 2 h 44"/>
                  <a:gd name="T66" fmla="*/ 1 w 78"/>
                  <a:gd name="T67" fmla="*/ 0 h 44"/>
                  <a:gd name="T68" fmla="*/ 0 w 78"/>
                  <a:gd name="T69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78" h="44">
                    <a:moveTo>
                      <a:pt x="78" y="44"/>
                    </a:moveTo>
                    <a:lnTo>
                      <a:pt x="78" y="43"/>
                    </a:lnTo>
                    <a:lnTo>
                      <a:pt x="77" y="40"/>
                    </a:lnTo>
                    <a:lnTo>
                      <a:pt x="76" y="31"/>
                    </a:lnTo>
                    <a:lnTo>
                      <a:pt x="71" y="27"/>
                    </a:lnTo>
                    <a:lnTo>
                      <a:pt x="70" y="27"/>
                    </a:lnTo>
                    <a:lnTo>
                      <a:pt x="70" y="29"/>
                    </a:lnTo>
                    <a:lnTo>
                      <a:pt x="60" y="31"/>
                    </a:lnTo>
                    <a:lnTo>
                      <a:pt x="58" y="31"/>
                    </a:lnTo>
                    <a:lnTo>
                      <a:pt x="55" y="29"/>
                    </a:lnTo>
                    <a:lnTo>
                      <a:pt x="55" y="26"/>
                    </a:lnTo>
                    <a:lnTo>
                      <a:pt x="53" y="20"/>
                    </a:lnTo>
                    <a:lnTo>
                      <a:pt x="55" y="16"/>
                    </a:lnTo>
                    <a:lnTo>
                      <a:pt x="58" y="13"/>
                    </a:lnTo>
                    <a:lnTo>
                      <a:pt x="58" y="5"/>
                    </a:lnTo>
                    <a:lnTo>
                      <a:pt x="56" y="3"/>
                    </a:lnTo>
                    <a:lnTo>
                      <a:pt x="55" y="3"/>
                    </a:lnTo>
                    <a:lnTo>
                      <a:pt x="55" y="2"/>
                    </a:lnTo>
                    <a:lnTo>
                      <a:pt x="52" y="2"/>
                    </a:lnTo>
                    <a:lnTo>
                      <a:pt x="51" y="3"/>
                    </a:lnTo>
                    <a:lnTo>
                      <a:pt x="48" y="5"/>
                    </a:lnTo>
                    <a:lnTo>
                      <a:pt x="44" y="9"/>
                    </a:lnTo>
                    <a:lnTo>
                      <a:pt x="42" y="13"/>
                    </a:lnTo>
                    <a:lnTo>
                      <a:pt x="35" y="16"/>
                    </a:lnTo>
                    <a:lnTo>
                      <a:pt x="30" y="19"/>
                    </a:lnTo>
                    <a:lnTo>
                      <a:pt x="25" y="19"/>
                    </a:lnTo>
                    <a:lnTo>
                      <a:pt x="27" y="17"/>
                    </a:lnTo>
                    <a:lnTo>
                      <a:pt x="25" y="16"/>
                    </a:lnTo>
                    <a:lnTo>
                      <a:pt x="18" y="13"/>
                    </a:lnTo>
                    <a:lnTo>
                      <a:pt x="14" y="9"/>
                    </a:lnTo>
                    <a:lnTo>
                      <a:pt x="14" y="3"/>
                    </a:lnTo>
                    <a:lnTo>
                      <a:pt x="13" y="3"/>
                    </a:lnTo>
                    <a:lnTo>
                      <a:pt x="10" y="2"/>
                    </a:lnTo>
                    <a:lnTo>
                      <a:pt x="1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74" name="Freeform 5327">
                <a:extLst>
                  <a:ext uri="{FF2B5EF4-FFF2-40B4-BE49-F238E27FC236}">
                    <a16:creationId xmlns:a16="http://schemas.microsoft.com/office/drawing/2014/main" id="{1B055BFA-25C2-502E-71A8-4E20567D03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3" y="2257"/>
                <a:ext cx="14" cy="56"/>
              </a:xfrm>
              <a:custGeom>
                <a:avLst/>
                <a:gdLst>
                  <a:gd name="T0" fmla="*/ 45 w 56"/>
                  <a:gd name="T1" fmla="*/ 222 h 222"/>
                  <a:gd name="T2" fmla="*/ 45 w 56"/>
                  <a:gd name="T3" fmla="*/ 208 h 222"/>
                  <a:gd name="T4" fmla="*/ 44 w 56"/>
                  <a:gd name="T5" fmla="*/ 204 h 222"/>
                  <a:gd name="T6" fmla="*/ 32 w 56"/>
                  <a:gd name="T7" fmla="*/ 198 h 222"/>
                  <a:gd name="T8" fmla="*/ 32 w 56"/>
                  <a:gd name="T9" fmla="*/ 200 h 222"/>
                  <a:gd name="T10" fmla="*/ 31 w 56"/>
                  <a:gd name="T11" fmla="*/ 200 h 222"/>
                  <a:gd name="T12" fmla="*/ 30 w 56"/>
                  <a:gd name="T13" fmla="*/ 197 h 222"/>
                  <a:gd name="T14" fmla="*/ 28 w 56"/>
                  <a:gd name="T15" fmla="*/ 197 h 222"/>
                  <a:gd name="T16" fmla="*/ 28 w 56"/>
                  <a:gd name="T17" fmla="*/ 191 h 222"/>
                  <a:gd name="T18" fmla="*/ 38 w 56"/>
                  <a:gd name="T19" fmla="*/ 173 h 222"/>
                  <a:gd name="T20" fmla="*/ 34 w 56"/>
                  <a:gd name="T21" fmla="*/ 169 h 222"/>
                  <a:gd name="T22" fmla="*/ 31 w 56"/>
                  <a:gd name="T23" fmla="*/ 163 h 222"/>
                  <a:gd name="T24" fmla="*/ 30 w 56"/>
                  <a:gd name="T25" fmla="*/ 158 h 222"/>
                  <a:gd name="T26" fmla="*/ 30 w 56"/>
                  <a:gd name="T27" fmla="*/ 151 h 222"/>
                  <a:gd name="T28" fmla="*/ 28 w 56"/>
                  <a:gd name="T29" fmla="*/ 142 h 222"/>
                  <a:gd name="T30" fmla="*/ 24 w 56"/>
                  <a:gd name="T31" fmla="*/ 140 h 222"/>
                  <a:gd name="T32" fmla="*/ 23 w 56"/>
                  <a:gd name="T33" fmla="*/ 137 h 222"/>
                  <a:gd name="T34" fmla="*/ 23 w 56"/>
                  <a:gd name="T35" fmla="*/ 133 h 222"/>
                  <a:gd name="T36" fmla="*/ 24 w 56"/>
                  <a:gd name="T37" fmla="*/ 128 h 222"/>
                  <a:gd name="T38" fmla="*/ 25 w 56"/>
                  <a:gd name="T39" fmla="*/ 128 h 222"/>
                  <a:gd name="T40" fmla="*/ 27 w 56"/>
                  <a:gd name="T41" fmla="*/ 126 h 222"/>
                  <a:gd name="T42" fmla="*/ 30 w 56"/>
                  <a:gd name="T43" fmla="*/ 126 h 222"/>
                  <a:gd name="T44" fmla="*/ 31 w 56"/>
                  <a:gd name="T45" fmla="*/ 121 h 222"/>
                  <a:gd name="T46" fmla="*/ 31 w 56"/>
                  <a:gd name="T47" fmla="*/ 119 h 222"/>
                  <a:gd name="T48" fmla="*/ 38 w 56"/>
                  <a:gd name="T49" fmla="*/ 114 h 222"/>
                  <a:gd name="T50" fmla="*/ 39 w 56"/>
                  <a:gd name="T51" fmla="*/ 114 h 222"/>
                  <a:gd name="T52" fmla="*/ 41 w 56"/>
                  <a:gd name="T53" fmla="*/ 116 h 222"/>
                  <a:gd name="T54" fmla="*/ 45 w 56"/>
                  <a:gd name="T55" fmla="*/ 119 h 222"/>
                  <a:gd name="T56" fmla="*/ 51 w 56"/>
                  <a:gd name="T57" fmla="*/ 119 h 222"/>
                  <a:gd name="T58" fmla="*/ 56 w 56"/>
                  <a:gd name="T59" fmla="*/ 109 h 222"/>
                  <a:gd name="T60" fmla="*/ 55 w 56"/>
                  <a:gd name="T61" fmla="*/ 109 h 222"/>
                  <a:gd name="T62" fmla="*/ 49 w 56"/>
                  <a:gd name="T63" fmla="*/ 106 h 222"/>
                  <a:gd name="T64" fmla="*/ 44 w 56"/>
                  <a:gd name="T65" fmla="*/ 91 h 222"/>
                  <a:gd name="T66" fmla="*/ 41 w 56"/>
                  <a:gd name="T67" fmla="*/ 85 h 222"/>
                  <a:gd name="T68" fmla="*/ 42 w 56"/>
                  <a:gd name="T69" fmla="*/ 85 h 222"/>
                  <a:gd name="T70" fmla="*/ 41 w 56"/>
                  <a:gd name="T71" fmla="*/ 83 h 222"/>
                  <a:gd name="T72" fmla="*/ 31 w 56"/>
                  <a:gd name="T73" fmla="*/ 77 h 222"/>
                  <a:gd name="T74" fmla="*/ 28 w 56"/>
                  <a:gd name="T75" fmla="*/ 77 h 222"/>
                  <a:gd name="T76" fmla="*/ 28 w 56"/>
                  <a:gd name="T77" fmla="*/ 79 h 222"/>
                  <a:gd name="T78" fmla="*/ 17 w 56"/>
                  <a:gd name="T79" fmla="*/ 73 h 222"/>
                  <a:gd name="T80" fmla="*/ 0 w 56"/>
                  <a:gd name="T81" fmla="*/ 52 h 222"/>
                  <a:gd name="T82" fmla="*/ 2 w 56"/>
                  <a:gd name="T83" fmla="*/ 50 h 222"/>
                  <a:gd name="T84" fmla="*/ 4 w 56"/>
                  <a:gd name="T85" fmla="*/ 49 h 222"/>
                  <a:gd name="T86" fmla="*/ 9 w 56"/>
                  <a:gd name="T87" fmla="*/ 49 h 222"/>
                  <a:gd name="T88" fmla="*/ 10 w 56"/>
                  <a:gd name="T89" fmla="*/ 46 h 222"/>
                  <a:gd name="T90" fmla="*/ 10 w 56"/>
                  <a:gd name="T91" fmla="*/ 42 h 222"/>
                  <a:gd name="T92" fmla="*/ 7 w 56"/>
                  <a:gd name="T93" fmla="*/ 38 h 222"/>
                  <a:gd name="T94" fmla="*/ 7 w 56"/>
                  <a:gd name="T95" fmla="*/ 35 h 222"/>
                  <a:gd name="T96" fmla="*/ 10 w 56"/>
                  <a:gd name="T97" fmla="*/ 33 h 222"/>
                  <a:gd name="T98" fmla="*/ 10 w 56"/>
                  <a:gd name="T99" fmla="*/ 32 h 222"/>
                  <a:gd name="T100" fmla="*/ 9 w 56"/>
                  <a:gd name="T101" fmla="*/ 32 h 222"/>
                  <a:gd name="T102" fmla="*/ 7 w 56"/>
                  <a:gd name="T103" fmla="*/ 29 h 222"/>
                  <a:gd name="T104" fmla="*/ 6 w 56"/>
                  <a:gd name="T105" fmla="*/ 23 h 222"/>
                  <a:gd name="T106" fmla="*/ 7 w 56"/>
                  <a:gd name="T107" fmla="*/ 16 h 222"/>
                  <a:gd name="T108" fmla="*/ 6 w 56"/>
                  <a:gd name="T109" fmla="*/ 10 h 222"/>
                  <a:gd name="T110" fmla="*/ 6 w 56"/>
                  <a:gd name="T111" fmla="*/ 4 h 222"/>
                  <a:gd name="T112" fmla="*/ 4 w 56"/>
                  <a:gd name="T113" fmla="*/ 3 h 222"/>
                  <a:gd name="T114" fmla="*/ 4 w 56"/>
                  <a:gd name="T115" fmla="*/ 0 h 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56" h="222">
                    <a:moveTo>
                      <a:pt x="45" y="222"/>
                    </a:moveTo>
                    <a:lnTo>
                      <a:pt x="45" y="208"/>
                    </a:lnTo>
                    <a:lnTo>
                      <a:pt x="44" y="204"/>
                    </a:lnTo>
                    <a:lnTo>
                      <a:pt x="32" y="198"/>
                    </a:lnTo>
                    <a:lnTo>
                      <a:pt x="32" y="200"/>
                    </a:lnTo>
                    <a:lnTo>
                      <a:pt x="31" y="200"/>
                    </a:lnTo>
                    <a:lnTo>
                      <a:pt x="30" y="197"/>
                    </a:lnTo>
                    <a:lnTo>
                      <a:pt x="28" y="197"/>
                    </a:lnTo>
                    <a:lnTo>
                      <a:pt x="28" y="191"/>
                    </a:lnTo>
                    <a:lnTo>
                      <a:pt x="38" y="173"/>
                    </a:lnTo>
                    <a:lnTo>
                      <a:pt x="34" y="169"/>
                    </a:lnTo>
                    <a:lnTo>
                      <a:pt x="31" y="163"/>
                    </a:lnTo>
                    <a:lnTo>
                      <a:pt x="30" y="158"/>
                    </a:lnTo>
                    <a:lnTo>
                      <a:pt x="30" y="151"/>
                    </a:lnTo>
                    <a:lnTo>
                      <a:pt x="28" y="142"/>
                    </a:lnTo>
                    <a:lnTo>
                      <a:pt x="24" y="140"/>
                    </a:lnTo>
                    <a:lnTo>
                      <a:pt x="23" y="137"/>
                    </a:lnTo>
                    <a:lnTo>
                      <a:pt x="23" y="133"/>
                    </a:lnTo>
                    <a:lnTo>
                      <a:pt x="24" y="128"/>
                    </a:lnTo>
                    <a:lnTo>
                      <a:pt x="25" y="128"/>
                    </a:lnTo>
                    <a:lnTo>
                      <a:pt x="27" y="126"/>
                    </a:lnTo>
                    <a:lnTo>
                      <a:pt x="30" y="126"/>
                    </a:lnTo>
                    <a:lnTo>
                      <a:pt x="31" y="121"/>
                    </a:lnTo>
                    <a:lnTo>
                      <a:pt x="31" y="119"/>
                    </a:lnTo>
                    <a:lnTo>
                      <a:pt x="38" y="114"/>
                    </a:lnTo>
                    <a:lnTo>
                      <a:pt x="39" y="114"/>
                    </a:lnTo>
                    <a:lnTo>
                      <a:pt x="41" y="116"/>
                    </a:lnTo>
                    <a:lnTo>
                      <a:pt x="45" y="119"/>
                    </a:lnTo>
                    <a:lnTo>
                      <a:pt x="51" y="119"/>
                    </a:lnTo>
                    <a:lnTo>
                      <a:pt x="56" y="109"/>
                    </a:lnTo>
                    <a:lnTo>
                      <a:pt x="55" y="109"/>
                    </a:lnTo>
                    <a:lnTo>
                      <a:pt x="49" y="106"/>
                    </a:lnTo>
                    <a:lnTo>
                      <a:pt x="44" y="91"/>
                    </a:lnTo>
                    <a:lnTo>
                      <a:pt x="41" y="85"/>
                    </a:lnTo>
                    <a:lnTo>
                      <a:pt x="42" y="85"/>
                    </a:lnTo>
                    <a:lnTo>
                      <a:pt x="41" y="83"/>
                    </a:lnTo>
                    <a:lnTo>
                      <a:pt x="31" y="77"/>
                    </a:lnTo>
                    <a:lnTo>
                      <a:pt x="28" y="77"/>
                    </a:lnTo>
                    <a:lnTo>
                      <a:pt x="28" y="79"/>
                    </a:lnTo>
                    <a:lnTo>
                      <a:pt x="17" y="73"/>
                    </a:lnTo>
                    <a:lnTo>
                      <a:pt x="0" y="52"/>
                    </a:lnTo>
                    <a:lnTo>
                      <a:pt x="2" y="50"/>
                    </a:lnTo>
                    <a:lnTo>
                      <a:pt x="4" y="49"/>
                    </a:lnTo>
                    <a:lnTo>
                      <a:pt x="9" y="49"/>
                    </a:lnTo>
                    <a:lnTo>
                      <a:pt x="10" y="46"/>
                    </a:lnTo>
                    <a:lnTo>
                      <a:pt x="10" y="42"/>
                    </a:lnTo>
                    <a:lnTo>
                      <a:pt x="7" y="38"/>
                    </a:lnTo>
                    <a:lnTo>
                      <a:pt x="7" y="35"/>
                    </a:lnTo>
                    <a:lnTo>
                      <a:pt x="10" y="33"/>
                    </a:lnTo>
                    <a:lnTo>
                      <a:pt x="10" y="32"/>
                    </a:lnTo>
                    <a:lnTo>
                      <a:pt x="9" y="32"/>
                    </a:lnTo>
                    <a:lnTo>
                      <a:pt x="7" y="29"/>
                    </a:lnTo>
                    <a:lnTo>
                      <a:pt x="6" y="23"/>
                    </a:lnTo>
                    <a:lnTo>
                      <a:pt x="7" y="16"/>
                    </a:lnTo>
                    <a:lnTo>
                      <a:pt x="6" y="10"/>
                    </a:lnTo>
                    <a:lnTo>
                      <a:pt x="6" y="4"/>
                    </a:lnTo>
                    <a:lnTo>
                      <a:pt x="4" y="3"/>
                    </a:lnTo>
                    <a:lnTo>
                      <a:pt x="4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75" name="Freeform 5328">
                <a:extLst>
                  <a:ext uri="{FF2B5EF4-FFF2-40B4-BE49-F238E27FC236}">
                    <a16:creationId xmlns:a16="http://schemas.microsoft.com/office/drawing/2014/main" id="{65AF94D7-6DE2-424F-6E48-3B00DE1596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5" y="2292"/>
                <a:ext cx="78" cy="81"/>
              </a:xfrm>
              <a:custGeom>
                <a:avLst/>
                <a:gdLst>
                  <a:gd name="T0" fmla="*/ 160 w 311"/>
                  <a:gd name="T1" fmla="*/ 311 h 324"/>
                  <a:gd name="T2" fmla="*/ 167 w 311"/>
                  <a:gd name="T3" fmla="*/ 305 h 324"/>
                  <a:gd name="T4" fmla="*/ 187 w 311"/>
                  <a:gd name="T5" fmla="*/ 281 h 324"/>
                  <a:gd name="T6" fmla="*/ 186 w 311"/>
                  <a:gd name="T7" fmla="*/ 269 h 324"/>
                  <a:gd name="T8" fmla="*/ 190 w 311"/>
                  <a:gd name="T9" fmla="*/ 265 h 324"/>
                  <a:gd name="T10" fmla="*/ 204 w 311"/>
                  <a:gd name="T11" fmla="*/ 258 h 324"/>
                  <a:gd name="T12" fmla="*/ 212 w 311"/>
                  <a:gd name="T13" fmla="*/ 258 h 324"/>
                  <a:gd name="T14" fmla="*/ 220 w 311"/>
                  <a:gd name="T15" fmla="*/ 245 h 324"/>
                  <a:gd name="T16" fmla="*/ 230 w 311"/>
                  <a:gd name="T17" fmla="*/ 243 h 324"/>
                  <a:gd name="T18" fmla="*/ 246 w 311"/>
                  <a:gd name="T19" fmla="*/ 223 h 324"/>
                  <a:gd name="T20" fmla="*/ 265 w 311"/>
                  <a:gd name="T21" fmla="*/ 223 h 324"/>
                  <a:gd name="T22" fmla="*/ 302 w 311"/>
                  <a:gd name="T23" fmla="*/ 234 h 324"/>
                  <a:gd name="T24" fmla="*/ 304 w 311"/>
                  <a:gd name="T25" fmla="*/ 219 h 324"/>
                  <a:gd name="T26" fmla="*/ 311 w 311"/>
                  <a:gd name="T27" fmla="*/ 209 h 324"/>
                  <a:gd name="T28" fmla="*/ 307 w 311"/>
                  <a:gd name="T29" fmla="*/ 195 h 324"/>
                  <a:gd name="T30" fmla="*/ 302 w 311"/>
                  <a:gd name="T31" fmla="*/ 194 h 324"/>
                  <a:gd name="T32" fmla="*/ 297 w 311"/>
                  <a:gd name="T33" fmla="*/ 184 h 324"/>
                  <a:gd name="T34" fmla="*/ 293 w 311"/>
                  <a:gd name="T35" fmla="*/ 152 h 324"/>
                  <a:gd name="T36" fmla="*/ 300 w 311"/>
                  <a:gd name="T37" fmla="*/ 135 h 324"/>
                  <a:gd name="T38" fmla="*/ 304 w 311"/>
                  <a:gd name="T39" fmla="*/ 128 h 324"/>
                  <a:gd name="T40" fmla="*/ 297 w 311"/>
                  <a:gd name="T41" fmla="*/ 128 h 324"/>
                  <a:gd name="T42" fmla="*/ 292 w 311"/>
                  <a:gd name="T43" fmla="*/ 124 h 324"/>
                  <a:gd name="T44" fmla="*/ 285 w 311"/>
                  <a:gd name="T45" fmla="*/ 120 h 324"/>
                  <a:gd name="T46" fmla="*/ 285 w 311"/>
                  <a:gd name="T47" fmla="*/ 132 h 324"/>
                  <a:gd name="T48" fmla="*/ 276 w 311"/>
                  <a:gd name="T49" fmla="*/ 142 h 324"/>
                  <a:gd name="T50" fmla="*/ 265 w 311"/>
                  <a:gd name="T51" fmla="*/ 139 h 324"/>
                  <a:gd name="T52" fmla="*/ 254 w 311"/>
                  <a:gd name="T53" fmla="*/ 154 h 324"/>
                  <a:gd name="T54" fmla="*/ 215 w 311"/>
                  <a:gd name="T55" fmla="*/ 154 h 324"/>
                  <a:gd name="T56" fmla="*/ 215 w 311"/>
                  <a:gd name="T57" fmla="*/ 150 h 324"/>
                  <a:gd name="T58" fmla="*/ 216 w 311"/>
                  <a:gd name="T59" fmla="*/ 139 h 324"/>
                  <a:gd name="T60" fmla="*/ 212 w 311"/>
                  <a:gd name="T61" fmla="*/ 128 h 324"/>
                  <a:gd name="T62" fmla="*/ 212 w 311"/>
                  <a:gd name="T63" fmla="*/ 120 h 324"/>
                  <a:gd name="T64" fmla="*/ 198 w 311"/>
                  <a:gd name="T65" fmla="*/ 113 h 324"/>
                  <a:gd name="T66" fmla="*/ 191 w 311"/>
                  <a:gd name="T67" fmla="*/ 106 h 324"/>
                  <a:gd name="T68" fmla="*/ 179 w 311"/>
                  <a:gd name="T69" fmla="*/ 106 h 324"/>
                  <a:gd name="T70" fmla="*/ 182 w 311"/>
                  <a:gd name="T71" fmla="*/ 100 h 324"/>
                  <a:gd name="T72" fmla="*/ 180 w 311"/>
                  <a:gd name="T73" fmla="*/ 86 h 324"/>
                  <a:gd name="T74" fmla="*/ 166 w 311"/>
                  <a:gd name="T75" fmla="*/ 86 h 324"/>
                  <a:gd name="T76" fmla="*/ 151 w 311"/>
                  <a:gd name="T77" fmla="*/ 85 h 324"/>
                  <a:gd name="T78" fmla="*/ 142 w 311"/>
                  <a:gd name="T79" fmla="*/ 73 h 324"/>
                  <a:gd name="T80" fmla="*/ 138 w 311"/>
                  <a:gd name="T81" fmla="*/ 60 h 324"/>
                  <a:gd name="T82" fmla="*/ 142 w 311"/>
                  <a:gd name="T83" fmla="*/ 41 h 324"/>
                  <a:gd name="T84" fmla="*/ 141 w 311"/>
                  <a:gd name="T85" fmla="*/ 34 h 324"/>
                  <a:gd name="T86" fmla="*/ 156 w 311"/>
                  <a:gd name="T87" fmla="*/ 6 h 324"/>
                  <a:gd name="T88" fmla="*/ 151 w 311"/>
                  <a:gd name="T89" fmla="*/ 1 h 324"/>
                  <a:gd name="T90" fmla="*/ 126 w 311"/>
                  <a:gd name="T91" fmla="*/ 8 h 324"/>
                  <a:gd name="T92" fmla="*/ 126 w 311"/>
                  <a:gd name="T93" fmla="*/ 19 h 324"/>
                  <a:gd name="T94" fmla="*/ 119 w 311"/>
                  <a:gd name="T95" fmla="*/ 41 h 324"/>
                  <a:gd name="T96" fmla="*/ 112 w 311"/>
                  <a:gd name="T97" fmla="*/ 32 h 324"/>
                  <a:gd name="T98" fmla="*/ 105 w 311"/>
                  <a:gd name="T99" fmla="*/ 30 h 324"/>
                  <a:gd name="T100" fmla="*/ 93 w 311"/>
                  <a:gd name="T101" fmla="*/ 34 h 324"/>
                  <a:gd name="T102" fmla="*/ 36 w 311"/>
                  <a:gd name="T103" fmla="*/ 47 h 324"/>
                  <a:gd name="T104" fmla="*/ 31 w 311"/>
                  <a:gd name="T105" fmla="*/ 50 h 324"/>
                  <a:gd name="T106" fmla="*/ 19 w 311"/>
                  <a:gd name="T107" fmla="*/ 60 h 3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11" h="324">
                    <a:moveTo>
                      <a:pt x="148" y="324"/>
                    </a:moveTo>
                    <a:lnTo>
                      <a:pt x="148" y="322"/>
                    </a:lnTo>
                    <a:lnTo>
                      <a:pt x="160" y="311"/>
                    </a:lnTo>
                    <a:lnTo>
                      <a:pt x="166" y="308"/>
                    </a:lnTo>
                    <a:lnTo>
                      <a:pt x="169" y="308"/>
                    </a:lnTo>
                    <a:lnTo>
                      <a:pt x="167" y="305"/>
                    </a:lnTo>
                    <a:lnTo>
                      <a:pt x="167" y="293"/>
                    </a:lnTo>
                    <a:lnTo>
                      <a:pt x="173" y="281"/>
                    </a:lnTo>
                    <a:lnTo>
                      <a:pt x="187" y="281"/>
                    </a:lnTo>
                    <a:lnTo>
                      <a:pt x="189" y="280"/>
                    </a:lnTo>
                    <a:lnTo>
                      <a:pt x="189" y="271"/>
                    </a:lnTo>
                    <a:lnTo>
                      <a:pt x="186" y="269"/>
                    </a:lnTo>
                    <a:lnTo>
                      <a:pt x="186" y="268"/>
                    </a:lnTo>
                    <a:lnTo>
                      <a:pt x="189" y="265"/>
                    </a:lnTo>
                    <a:lnTo>
                      <a:pt x="190" y="265"/>
                    </a:lnTo>
                    <a:lnTo>
                      <a:pt x="200" y="259"/>
                    </a:lnTo>
                    <a:lnTo>
                      <a:pt x="201" y="261"/>
                    </a:lnTo>
                    <a:lnTo>
                      <a:pt x="204" y="258"/>
                    </a:lnTo>
                    <a:lnTo>
                      <a:pt x="209" y="258"/>
                    </a:lnTo>
                    <a:lnTo>
                      <a:pt x="211" y="259"/>
                    </a:lnTo>
                    <a:lnTo>
                      <a:pt x="212" y="258"/>
                    </a:lnTo>
                    <a:lnTo>
                      <a:pt x="212" y="257"/>
                    </a:lnTo>
                    <a:lnTo>
                      <a:pt x="213" y="257"/>
                    </a:lnTo>
                    <a:lnTo>
                      <a:pt x="220" y="245"/>
                    </a:lnTo>
                    <a:lnTo>
                      <a:pt x="223" y="244"/>
                    </a:lnTo>
                    <a:lnTo>
                      <a:pt x="227" y="244"/>
                    </a:lnTo>
                    <a:lnTo>
                      <a:pt x="230" y="243"/>
                    </a:lnTo>
                    <a:lnTo>
                      <a:pt x="233" y="243"/>
                    </a:lnTo>
                    <a:lnTo>
                      <a:pt x="243" y="231"/>
                    </a:lnTo>
                    <a:lnTo>
                      <a:pt x="246" y="223"/>
                    </a:lnTo>
                    <a:lnTo>
                      <a:pt x="249" y="219"/>
                    </a:lnTo>
                    <a:lnTo>
                      <a:pt x="250" y="219"/>
                    </a:lnTo>
                    <a:lnTo>
                      <a:pt x="265" y="223"/>
                    </a:lnTo>
                    <a:lnTo>
                      <a:pt x="292" y="238"/>
                    </a:lnTo>
                    <a:lnTo>
                      <a:pt x="297" y="238"/>
                    </a:lnTo>
                    <a:lnTo>
                      <a:pt x="302" y="234"/>
                    </a:lnTo>
                    <a:lnTo>
                      <a:pt x="303" y="231"/>
                    </a:lnTo>
                    <a:lnTo>
                      <a:pt x="303" y="224"/>
                    </a:lnTo>
                    <a:lnTo>
                      <a:pt x="304" y="219"/>
                    </a:lnTo>
                    <a:lnTo>
                      <a:pt x="307" y="214"/>
                    </a:lnTo>
                    <a:lnTo>
                      <a:pt x="311" y="212"/>
                    </a:lnTo>
                    <a:lnTo>
                      <a:pt x="311" y="209"/>
                    </a:lnTo>
                    <a:lnTo>
                      <a:pt x="310" y="204"/>
                    </a:lnTo>
                    <a:lnTo>
                      <a:pt x="310" y="201"/>
                    </a:lnTo>
                    <a:lnTo>
                      <a:pt x="307" y="195"/>
                    </a:lnTo>
                    <a:lnTo>
                      <a:pt x="304" y="192"/>
                    </a:lnTo>
                    <a:lnTo>
                      <a:pt x="303" y="194"/>
                    </a:lnTo>
                    <a:lnTo>
                      <a:pt x="302" y="194"/>
                    </a:lnTo>
                    <a:lnTo>
                      <a:pt x="299" y="192"/>
                    </a:lnTo>
                    <a:lnTo>
                      <a:pt x="297" y="191"/>
                    </a:lnTo>
                    <a:lnTo>
                      <a:pt x="297" y="184"/>
                    </a:lnTo>
                    <a:lnTo>
                      <a:pt x="299" y="180"/>
                    </a:lnTo>
                    <a:lnTo>
                      <a:pt x="297" y="168"/>
                    </a:lnTo>
                    <a:lnTo>
                      <a:pt x="293" y="152"/>
                    </a:lnTo>
                    <a:lnTo>
                      <a:pt x="295" y="143"/>
                    </a:lnTo>
                    <a:lnTo>
                      <a:pt x="297" y="139"/>
                    </a:lnTo>
                    <a:lnTo>
                      <a:pt x="300" y="135"/>
                    </a:lnTo>
                    <a:lnTo>
                      <a:pt x="300" y="134"/>
                    </a:lnTo>
                    <a:lnTo>
                      <a:pt x="303" y="131"/>
                    </a:lnTo>
                    <a:lnTo>
                      <a:pt x="304" y="128"/>
                    </a:lnTo>
                    <a:lnTo>
                      <a:pt x="302" y="127"/>
                    </a:lnTo>
                    <a:lnTo>
                      <a:pt x="300" y="127"/>
                    </a:lnTo>
                    <a:lnTo>
                      <a:pt x="297" y="128"/>
                    </a:lnTo>
                    <a:lnTo>
                      <a:pt x="295" y="127"/>
                    </a:lnTo>
                    <a:lnTo>
                      <a:pt x="292" y="127"/>
                    </a:lnTo>
                    <a:lnTo>
                      <a:pt x="292" y="124"/>
                    </a:lnTo>
                    <a:lnTo>
                      <a:pt x="290" y="121"/>
                    </a:lnTo>
                    <a:lnTo>
                      <a:pt x="287" y="120"/>
                    </a:lnTo>
                    <a:lnTo>
                      <a:pt x="285" y="120"/>
                    </a:lnTo>
                    <a:lnTo>
                      <a:pt x="286" y="123"/>
                    </a:lnTo>
                    <a:lnTo>
                      <a:pt x="286" y="124"/>
                    </a:lnTo>
                    <a:lnTo>
                      <a:pt x="285" y="132"/>
                    </a:lnTo>
                    <a:lnTo>
                      <a:pt x="282" y="140"/>
                    </a:lnTo>
                    <a:lnTo>
                      <a:pt x="279" y="142"/>
                    </a:lnTo>
                    <a:lnTo>
                      <a:pt x="276" y="142"/>
                    </a:lnTo>
                    <a:lnTo>
                      <a:pt x="275" y="140"/>
                    </a:lnTo>
                    <a:lnTo>
                      <a:pt x="270" y="139"/>
                    </a:lnTo>
                    <a:lnTo>
                      <a:pt x="265" y="139"/>
                    </a:lnTo>
                    <a:lnTo>
                      <a:pt x="257" y="153"/>
                    </a:lnTo>
                    <a:lnTo>
                      <a:pt x="256" y="154"/>
                    </a:lnTo>
                    <a:lnTo>
                      <a:pt x="254" y="154"/>
                    </a:lnTo>
                    <a:lnTo>
                      <a:pt x="249" y="153"/>
                    </a:lnTo>
                    <a:lnTo>
                      <a:pt x="232" y="157"/>
                    </a:lnTo>
                    <a:lnTo>
                      <a:pt x="215" y="154"/>
                    </a:lnTo>
                    <a:lnTo>
                      <a:pt x="213" y="154"/>
                    </a:lnTo>
                    <a:lnTo>
                      <a:pt x="213" y="153"/>
                    </a:lnTo>
                    <a:lnTo>
                      <a:pt x="215" y="150"/>
                    </a:lnTo>
                    <a:lnTo>
                      <a:pt x="216" y="149"/>
                    </a:lnTo>
                    <a:lnTo>
                      <a:pt x="218" y="142"/>
                    </a:lnTo>
                    <a:lnTo>
                      <a:pt x="216" y="139"/>
                    </a:lnTo>
                    <a:lnTo>
                      <a:pt x="215" y="131"/>
                    </a:lnTo>
                    <a:lnTo>
                      <a:pt x="213" y="131"/>
                    </a:lnTo>
                    <a:lnTo>
                      <a:pt x="212" y="128"/>
                    </a:lnTo>
                    <a:lnTo>
                      <a:pt x="211" y="128"/>
                    </a:lnTo>
                    <a:lnTo>
                      <a:pt x="211" y="127"/>
                    </a:lnTo>
                    <a:lnTo>
                      <a:pt x="212" y="120"/>
                    </a:lnTo>
                    <a:lnTo>
                      <a:pt x="209" y="115"/>
                    </a:lnTo>
                    <a:lnTo>
                      <a:pt x="204" y="113"/>
                    </a:lnTo>
                    <a:lnTo>
                      <a:pt x="198" y="113"/>
                    </a:lnTo>
                    <a:lnTo>
                      <a:pt x="196" y="111"/>
                    </a:lnTo>
                    <a:lnTo>
                      <a:pt x="191" y="107"/>
                    </a:lnTo>
                    <a:lnTo>
                      <a:pt x="191" y="106"/>
                    </a:lnTo>
                    <a:lnTo>
                      <a:pt x="184" y="107"/>
                    </a:lnTo>
                    <a:lnTo>
                      <a:pt x="180" y="107"/>
                    </a:lnTo>
                    <a:lnTo>
                      <a:pt x="179" y="106"/>
                    </a:lnTo>
                    <a:lnTo>
                      <a:pt x="180" y="104"/>
                    </a:lnTo>
                    <a:lnTo>
                      <a:pt x="182" y="101"/>
                    </a:lnTo>
                    <a:lnTo>
                      <a:pt x="182" y="100"/>
                    </a:lnTo>
                    <a:lnTo>
                      <a:pt x="183" y="100"/>
                    </a:lnTo>
                    <a:lnTo>
                      <a:pt x="183" y="96"/>
                    </a:lnTo>
                    <a:lnTo>
                      <a:pt x="180" y="86"/>
                    </a:lnTo>
                    <a:lnTo>
                      <a:pt x="176" y="83"/>
                    </a:lnTo>
                    <a:lnTo>
                      <a:pt x="172" y="82"/>
                    </a:lnTo>
                    <a:lnTo>
                      <a:pt x="166" y="86"/>
                    </a:lnTo>
                    <a:lnTo>
                      <a:pt x="158" y="83"/>
                    </a:lnTo>
                    <a:lnTo>
                      <a:pt x="152" y="85"/>
                    </a:lnTo>
                    <a:lnTo>
                      <a:pt x="151" y="85"/>
                    </a:lnTo>
                    <a:lnTo>
                      <a:pt x="151" y="83"/>
                    </a:lnTo>
                    <a:lnTo>
                      <a:pt x="148" y="82"/>
                    </a:lnTo>
                    <a:lnTo>
                      <a:pt x="142" y="73"/>
                    </a:lnTo>
                    <a:lnTo>
                      <a:pt x="142" y="65"/>
                    </a:lnTo>
                    <a:lnTo>
                      <a:pt x="141" y="60"/>
                    </a:lnTo>
                    <a:lnTo>
                      <a:pt x="138" y="60"/>
                    </a:lnTo>
                    <a:lnTo>
                      <a:pt x="138" y="43"/>
                    </a:lnTo>
                    <a:lnTo>
                      <a:pt x="141" y="43"/>
                    </a:lnTo>
                    <a:lnTo>
                      <a:pt x="142" y="41"/>
                    </a:lnTo>
                    <a:lnTo>
                      <a:pt x="142" y="36"/>
                    </a:lnTo>
                    <a:lnTo>
                      <a:pt x="141" y="36"/>
                    </a:lnTo>
                    <a:lnTo>
                      <a:pt x="141" y="34"/>
                    </a:lnTo>
                    <a:lnTo>
                      <a:pt x="146" y="20"/>
                    </a:lnTo>
                    <a:lnTo>
                      <a:pt x="152" y="13"/>
                    </a:lnTo>
                    <a:lnTo>
                      <a:pt x="156" y="6"/>
                    </a:lnTo>
                    <a:lnTo>
                      <a:pt x="156" y="4"/>
                    </a:lnTo>
                    <a:lnTo>
                      <a:pt x="152" y="0"/>
                    </a:lnTo>
                    <a:lnTo>
                      <a:pt x="151" y="1"/>
                    </a:lnTo>
                    <a:lnTo>
                      <a:pt x="146" y="4"/>
                    </a:lnTo>
                    <a:lnTo>
                      <a:pt x="134" y="4"/>
                    </a:lnTo>
                    <a:lnTo>
                      <a:pt x="126" y="8"/>
                    </a:lnTo>
                    <a:lnTo>
                      <a:pt x="123" y="9"/>
                    </a:lnTo>
                    <a:lnTo>
                      <a:pt x="123" y="13"/>
                    </a:lnTo>
                    <a:lnTo>
                      <a:pt x="126" y="19"/>
                    </a:lnTo>
                    <a:lnTo>
                      <a:pt x="126" y="32"/>
                    </a:lnTo>
                    <a:lnTo>
                      <a:pt x="124" y="33"/>
                    </a:lnTo>
                    <a:lnTo>
                      <a:pt x="119" y="41"/>
                    </a:lnTo>
                    <a:lnTo>
                      <a:pt x="117" y="40"/>
                    </a:lnTo>
                    <a:lnTo>
                      <a:pt x="116" y="40"/>
                    </a:lnTo>
                    <a:lnTo>
                      <a:pt x="112" y="32"/>
                    </a:lnTo>
                    <a:lnTo>
                      <a:pt x="110" y="32"/>
                    </a:lnTo>
                    <a:lnTo>
                      <a:pt x="107" y="29"/>
                    </a:lnTo>
                    <a:lnTo>
                      <a:pt x="105" y="30"/>
                    </a:lnTo>
                    <a:lnTo>
                      <a:pt x="102" y="30"/>
                    </a:lnTo>
                    <a:lnTo>
                      <a:pt x="100" y="29"/>
                    </a:lnTo>
                    <a:lnTo>
                      <a:pt x="93" y="34"/>
                    </a:lnTo>
                    <a:lnTo>
                      <a:pt x="57" y="41"/>
                    </a:lnTo>
                    <a:lnTo>
                      <a:pt x="54" y="41"/>
                    </a:lnTo>
                    <a:lnTo>
                      <a:pt x="36" y="47"/>
                    </a:lnTo>
                    <a:lnTo>
                      <a:pt x="32" y="51"/>
                    </a:lnTo>
                    <a:lnTo>
                      <a:pt x="31" y="51"/>
                    </a:lnTo>
                    <a:lnTo>
                      <a:pt x="31" y="50"/>
                    </a:lnTo>
                    <a:lnTo>
                      <a:pt x="28" y="50"/>
                    </a:lnTo>
                    <a:lnTo>
                      <a:pt x="26" y="51"/>
                    </a:lnTo>
                    <a:lnTo>
                      <a:pt x="19" y="60"/>
                    </a:lnTo>
                    <a:lnTo>
                      <a:pt x="14" y="72"/>
                    </a:lnTo>
                    <a:lnTo>
                      <a:pt x="0" y="8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76" name="Freeform 5329">
                <a:extLst>
                  <a:ext uri="{FF2B5EF4-FFF2-40B4-BE49-F238E27FC236}">
                    <a16:creationId xmlns:a16="http://schemas.microsoft.com/office/drawing/2014/main" id="{F99C6F43-051E-3D42-E377-3E54E8C29F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2" y="2312"/>
                <a:ext cx="5" cy="6"/>
              </a:xfrm>
              <a:custGeom>
                <a:avLst/>
                <a:gdLst>
                  <a:gd name="T0" fmla="*/ 4 w 19"/>
                  <a:gd name="T1" fmla="*/ 0 h 23"/>
                  <a:gd name="T2" fmla="*/ 0 w 19"/>
                  <a:gd name="T3" fmla="*/ 0 h 23"/>
                  <a:gd name="T4" fmla="*/ 0 w 19"/>
                  <a:gd name="T5" fmla="*/ 6 h 23"/>
                  <a:gd name="T6" fmla="*/ 2 w 19"/>
                  <a:gd name="T7" fmla="*/ 12 h 23"/>
                  <a:gd name="T8" fmla="*/ 4 w 19"/>
                  <a:gd name="T9" fmla="*/ 13 h 23"/>
                  <a:gd name="T10" fmla="*/ 4 w 19"/>
                  <a:gd name="T11" fmla="*/ 14 h 23"/>
                  <a:gd name="T12" fmla="*/ 5 w 19"/>
                  <a:gd name="T13" fmla="*/ 17 h 23"/>
                  <a:gd name="T14" fmla="*/ 5 w 19"/>
                  <a:gd name="T15" fmla="*/ 20 h 23"/>
                  <a:gd name="T16" fmla="*/ 7 w 19"/>
                  <a:gd name="T17" fmla="*/ 23 h 23"/>
                  <a:gd name="T18" fmla="*/ 19 w 19"/>
                  <a:gd name="T19" fmla="*/ 12 h 23"/>
                  <a:gd name="T20" fmla="*/ 14 w 19"/>
                  <a:gd name="T21" fmla="*/ 12 h 23"/>
                  <a:gd name="T22" fmla="*/ 9 w 19"/>
                  <a:gd name="T23" fmla="*/ 7 h 23"/>
                  <a:gd name="T24" fmla="*/ 9 w 19"/>
                  <a:gd name="T25" fmla="*/ 5 h 23"/>
                  <a:gd name="T26" fmla="*/ 7 w 19"/>
                  <a:gd name="T27" fmla="*/ 2 h 23"/>
                  <a:gd name="T28" fmla="*/ 4 w 19"/>
                  <a:gd name="T2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9" h="23">
                    <a:moveTo>
                      <a:pt x="4" y="0"/>
                    </a:moveTo>
                    <a:lnTo>
                      <a:pt x="0" y="0"/>
                    </a:lnTo>
                    <a:lnTo>
                      <a:pt x="0" y="6"/>
                    </a:lnTo>
                    <a:lnTo>
                      <a:pt x="2" y="12"/>
                    </a:lnTo>
                    <a:lnTo>
                      <a:pt x="4" y="13"/>
                    </a:lnTo>
                    <a:lnTo>
                      <a:pt x="4" y="14"/>
                    </a:lnTo>
                    <a:lnTo>
                      <a:pt x="5" y="17"/>
                    </a:lnTo>
                    <a:lnTo>
                      <a:pt x="5" y="20"/>
                    </a:lnTo>
                    <a:lnTo>
                      <a:pt x="7" y="23"/>
                    </a:lnTo>
                    <a:lnTo>
                      <a:pt x="19" y="12"/>
                    </a:lnTo>
                    <a:lnTo>
                      <a:pt x="14" y="12"/>
                    </a:lnTo>
                    <a:lnTo>
                      <a:pt x="9" y="7"/>
                    </a:lnTo>
                    <a:lnTo>
                      <a:pt x="9" y="5"/>
                    </a:lnTo>
                    <a:lnTo>
                      <a:pt x="7" y="2"/>
                    </a:lnTo>
                    <a:lnTo>
                      <a:pt x="4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77" name="Freeform 5330">
                <a:extLst>
                  <a:ext uri="{FF2B5EF4-FFF2-40B4-BE49-F238E27FC236}">
                    <a16:creationId xmlns:a16="http://schemas.microsoft.com/office/drawing/2014/main" id="{774731B7-0E8F-9B31-A9D9-B6CCD3121B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2" y="2370"/>
                <a:ext cx="80" cy="59"/>
              </a:xfrm>
              <a:custGeom>
                <a:avLst/>
                <a:gdLst>
                  <a:gd name="T0" fmla="*/ 1 w 317"/>
                  <a:gd name="T1" fmla="*/ 236 h 236"/>
                  <a:gd name="T2" fmla="*/ 7 w 317"/>
                  <a:gd name="T3" fmla="*/ 232 h 236"/>
                  <a:gd name="T4" fmla="*/ 22 w 317"/>
                  <a:gd name="T5" fmla="*/ 201 h 236"/>
                  <a:gd name="T6" fmla="*/ 24 w 317"/>
                  <a:gd name="T7" fmla="*/ 183 h 236"/>
                  <a:gd name="T8" fmla="*/ 34 w 317"/>
                  <a:gd name="T9" fmla="*/ 176 h 236"/>
                  <a:gd name="T10" fmla="*/ 42 w 317"/>
                  <a:gd name="T11" fmla="*/ 172 h 236"/>
                  <a:gd name="T12" fmla="*/ 78 w 317"/>
                  <a:gd name="T13" fmla="*/ 162 h 236"/>
                  <a:gd name="T14" fmla="*/ 81 w 317"/>
                  <a:gd name="T15" fmla="*/ 157 h 236"/>
                  <a:gd name="T16" fmla="*/ 84 w 317"/>
                  <a:gd name="T17" fmla="*/ 156 h 236"/>
                  <a:gd name="T18" fmla="*/ 92 w 317"/>
                  <a:gd name="T19" fmla="*/ 158 h 236"/>
                  <a:gd name="T20" fmla="*/ 95 w 317"/>
                  <a:gd name="T21" fmla="*/ 171 h 236"/>
                  <a:gd name="T22" fmla="*/ 99 w 317"/>
                  <a:gd name="T23" fmla="*/ 178 h 236"/>
                  <a:gd name="T24" fmla="*/ 127 w 317"/>
                  <a:gd name="T25" fmla="*/ 189 h 236"/>
                  <a:gd name="T26" fmla="*/ 128 w 317"/>
                  <a:gd name="T27" fmla="*/ 190 h 236"/>
                  <a:gd name="T28" fmla="*/ 128 w 317"/>
                  <a:gd name="T29" fmla="*/ 197 h 236"/>
                  <a:gd name="T30" fmla="*/ 127 w 317"/>
                  <a:gd name="T31" fmla="*/ 201 h 236"/>
                  <a:gd name="T32" fmla="*/ 128 w 317"/>
                  <a:gd name="T33" fmla="*/ 206 h 236"/>
                  <a:gd name="T34" fmla="*/ 133 w 317"/>
                  <a:gd name="T35" fmla="*/ 206 h 236"/>
                  <a:gd name="T36" fmla="*/ 134 w 317"/>
                  <a:gd name="T37" fmla="*/ 203 h 236"/>
                  <a:gd name="T38" fmla="*/ 135 w 317"/>
                  <a:gd name="T39" fmla="*/ 194 h 236"/>
                  <a:gd name="T40" fmla="*/ 147 w 317"/>
                  <a:gd name="T41" fmla="*/ 201 h 236"/>
                  <a:gd name="T42" fmla="*/ 155 w 317"/>
                  <a:gd name="T43" fmla="*/ 193 h 236"/>
                  <a:gd name="T44" fmla="*/ 165 w 317"/>
                  <a:gd name="T45" fmla="*/ 179 h 236"/>
                  <a:gd name="T46" fmla="*/ 163 w 317"/>
                  <a:gd name="T47" fmla="*/ 172 h 236"/>
                  <a:gd name="T48" fmla="*/ 161 w 317"/>
                  <a:gd name="T49" fmla="*/ 168 h 236"/>
                  <a:gd name="T50" fmla="*/ 166 w 317"/>
                  <a:gd name="T51" fmla="*/ 164 h 236"/>
                  <a:gd name="T52" fmla="*/ 172 w 317"/>
                  <a:gd name="T53" fmla="*/ 156 h 236"/>
                  <a:gd name="T54" fmla="*/ 180 w 317"/>
                  <a:gd name="T55" fmla="*/ 150 h 236"/>
                  <a:gd name="T56" fmla="*/ 198 w 317"/>
                  <a:gd name="T57" fmla="*/ 148 h 236"/>
                  <a:gd name="T58" fmla="*/ 207 w 317"/>
                  <a:gd name="T59" fmla="*/ 95 h 236"/>
                  <a:gd name="T60" fmla="*/ 215 w 317"/>
                  <a:gd name="T61" fmla="*/ 96 h 236"/>
                  <a:gd name="T62" fmla="*/ 226 w 317"/>
                  <a:gd name="T63" fmla="*/ 106 h 236"/>
                  <a:gd name="T64" fmla="*/ 244 w 317"/>
                  <a:gd name="T65" fmla="*/ 104 h 236"/>
                  <a:gd name="T66" fmla="*/ 250 w 317"/>
                  <a:gd name="T67" fmla="*/ 94 h 236"/>
                  <a:gd name="T68" fmla="*/ 262 w 317"/>
                  <a:gd name="T69" fmla="*/ 83 h 236"/>
                  <a:gd name="T70" fmla="*/ 265 w 317"/>
                  <a:gd name="T71" fmla="*/ 62 h 236"/>
                  <a:gd name="T72" fmla="*/ 268 w 317"/>
                  <a:gd name="T73" fmla="*/ 51 h 236"/>
                  <a:gd name="T74" fmla="*/ 269 w 317"/>
                  <a:gd name="T75" fmla="*/ 38 h 236"/>
                  <a:gd name="T76" fmla="*/ 264 w 317"/>
                  <a:gd name="T77" fmla="*/ 19 h 236"/>
                  <a:gd name="T78" fmla="*/ 265 w 317"/>
                  <a:gd name="T79" fmla="*/ 19 h 236"/>
                  <a:gd name="T80" fmla="*/ 271 w 317"/>
                  <a:gd name="T81" fmla="*/ 17 h 236"/>
                  <a:gd name="T82" fmla="*/ 285 w 317"/>
                  <a:gd name="T83" fmla="*/ 24 h 236"/>
                  <a:gd name="T84" fmla="*/ 289 w 317"/>
                  <a:gd name="T85" fmla="*/ 28 h 236"/>
                  <a:gd name="T86" fmla="*/ 295 w 317"/>
                  <a:gd name="T87" fmla="*/ 24 h 236"/>
                  <a:gd name="T88" fmla="*/ 296 w 317"/>
                  <a:gd name="T89" fmla="*/ 19 h 236"/>
                  <a:gd name="T90" fmla="*/ 295 w 317"/>
                  <a:gd name="T91" fmla="*/ 10 h 236"/>
                  <a:gd name="T92" fmla="*/ 300 w 317"/>
                  <a:gd name="T93" fmla="*/ 2 h 236"/>
                  <a:gd name="T94" fmla="*/ 303 w 317"/>
                  <a:gd name="T95" fmla="*/ 0 h 236"/>
                  <a:gd name="T96" fmla="*/ 307 w 317"/>
                  <a:gd name="T97" fmla="*/ 2 h 236"/>
                  <a:gd name="T98" fmla="*/ 305 w 317"/>
                  <a:gd name="T99" fmla="*/ 3 h 236"/>
                  <a:gd name="T100" fmla="*/ 306 w 317"/>
                  <a:gd name="T101" fmla="*/ 7 h 236"/>
                  <a:gd name="T102" fmla="*/ 307 w 317"/>
                  <a:gd name="T103" fmla="*/ 10 h 236"/>
                  <a:gd name="T104" fmla="*/ 317 w 317"/>
                  <a:gd name="T105" fmla="*/ 12 h 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17" h="236">
                    <a:moveTo>
                      <a:pt x="0" y="236"/>
                    </a:moveTo>
                    <a:lnTo>
                      <a:pt x="1" y="236"/>
                    </a:lnTo>
                    <a:lnTo>
                      <a:pt x="2" y="235"/>
                    </a:lnTo>
                    <a:lnTo>
                      <a:pt x="7" y="232"/>
                    </a:lnTo>
                    <a:lnTo>
                      <a:pt x="17" y="217"/>
                    </a:lnTo>
                    <a:lnTo>
                      <a:pt x="22" y="201"/>
                    </a:lnTo>
                    <a:lnTo>
                      <a:pt x="24" y="185"/>
                    </a:lnTo>
                    <a:lnTo>
                      <a:pt x="24" y="183"/>
                    </a:lnTo>
                    <a:lnTo>
                      <a:pt x="29" y="180"/>
                    </a:lnTo>
                    <a:lnTo>
                      <a:pt x="34" y="176"/>
                    </a:lnTo>
                    <a:lnTo>
                      <a:pt x="38" y="175"/>
                    </a:lnTo>
                    <a:lnTo>
                      <a:pt x="42" y="172"/>
                    </a:lnTo>
                    <a:lnTo>
                      <a:pt x="67" y="173"/>
                    </a:lnTo>
                    <a:lnTo>
                      <a:pt x="78" y="162"/>
                    </a:lnTo>
                    <a:lnTo>
                      <a:pt x="78" y="161"/>
                    </a:lnTo>
                    <a:lnTo>
                      <a:pt x="81" y="157"/>
                    </a:lnTo>
                    <a:lnTo>
                      <a:pt x="82" y="157"/>
                    </a:lnTo>
                    <a:lnTo>
                      <a:pt x="84" y="156"/>
                    </a:lnTo>
                    <a:lnTo>
                      <a:pt x="88" y="154"/>
                    </a:lnTo>
                    <a:lnTo>
                      <a:pt x="92" y="158"/>
                    </a:lnTo>
                    <a:lnTo>
                      <a:pt x="92" y="161"/>
                    </a:lnTo>
                    <a:lnTo>
                      <a:pt x="95" y="171"/>
                    </a:lnTo>
                    <a:lnTo>
                      <a:pt x="95" y="175"/>
                    </a:lnTo>
                    <a:lnTo>
                      <a:pt x="99" y="178"/>
                    </a:lnTo>
                    <a:lnTo>
                      <a:pt x="126" y="187"/>
                    </a:lnTo>
                    <a:lnTo>
                      <a:pt x="127" y="189"/>
                    </a:lnTo>
                    <a:lnTo>
                      <a:pt x="128" y="189"/>
                    </a:lnTo>
                    <a:lnTo>
                      <a:pt x="128" y="190"/>
                    </a:lnTo>
                    <a:lnTo>
                      <a:pt x="130" y="194"/>
                    </a:lnTo>
                    <a:lnTo>
                      <a:pt x="128" y="197"/>
                    </a:lnTo>
                    <a:lnTo>
                      <a:pt x="128" y="200"/>
                    </a:lnTo>
                    <a:lnTo>
                      <a:pt x="127" y="201"/>
                    </a:lnTo>
                    <a:lnTo>
                      <a:pt x="127" y="204"/>
                    </a:lnTo>
                    <a:lnTo>
                      <a:pt x="128" y="206"/>
                    </a:lnTo>
                    <a:lnTo>
                      <a:pt x="128" y="207"/>
                    </a:lnTo>
                    <a:lnTo>
                      <a:pt x="133" y="206"/>
                    </a:lnTo>
                    <a:lnTo>
                      <a:pt x="134" y="206"/>
                    </a:lnTo>
                    <a:lnTo>
                      <a:pt x="134" y="203"/>
                    </a:lnTo>
                    <a:lnTo>
                      <a:pt x="135" y="201"/>
                    </a:lnTo>
                    <a:lnTo>
                      <a:pt x="135" y="194"/>
                    </a:lnTo>
                    <a:lnTo>
                      <a:pt x="137" y="194"/>
                    </a:lnTo>
                    <a:lnTo>
                      <a:pt x="147" y="201"/>
                    </a:lnTo>
                    <a:lnTo>
                      <a:pt x="151" y="199"/>
                    </a:lnTo>
                    <a:lnTo>
                      <a:pt x="155" y="193"/>
                    </a:lnTo>
                    <a:lnTo>
                      <a:pt x="156" y="187"/>
                    </a:lnTo>
                    <a:lnTo>
                      <a:pt x="165" y="179"/>
                    </a:lnTo>
                    <a:lnTo>
                      <a:pt x="165" y="176"/>
                    </a:lnTo>
                    <a:lnTo>
                      <a:pt x="163" y="172"/>
                    </a:lnTo>
                    <a:lnTo>
                      <a:pt x="161" y="169"/>
                    </a:lnTo>
                    <a:lnTo>
                      <a:pt x="161" y="168"/>
                    </a:lnTo>
                    <a:lnTo>
                      <a:pt x="163" y="166"/>
                    </a:lnTo>
                    <a:lnTo>
                      <a:pt x="166" y="164"/>
                    </a:lnTo>
                    <a:lnTo>
                      <a:pt x="169" y="162"/>
                    </a:lnTo>
                    <a:lnTo>
                      <a:pt x="172" y="156"/>
                    </a:lnTo>
                    <a:lnTo>
                      <a:pt x="172" y="153"/>
                    </a:lnTo>
                    <a:lnTo>
                      <a:pt x="180" y="150"/>
                    </a:lnTo>
                    <a:lnTo>
                      <a:pt x="188" y="148"/>
                    </a:lnTo>
                    <a:lnTo>
                      <a:pt x="198" y="148"/>
                    </a:lnTo>
                    <a:lnTo>
                      <a:pt x="200" y="104"/>
                    </a:lnTo>
                    <a:lnTo>
                      <a:pt x="207" y="95"/>
                    </a:lnTo>
                    <a:lnTo>
                      <a:pt x="208" y="94"/>
                    </a:lnTo>
                    <a:lnTo>
                      <a:pt x="215" y="96"/>
                    </a:lnTo>
                    <a:lnTo>
                      <a:pt x="219" y="105"/>
                    </a:lnTo>
                    <a:lnTo>
                      <a:pt x="226" y="106"/>
                    </a:lnTo>
                    <a:lnTo>
                      <a:pt x="239" y="106"/>
                    </a:lnTo>
                    <a:lnTo>
                      <a:pt x="244" y="104"/>
                    </a:lnTo>
                    <a:lnTo>
                      <a:pt x="248" y="98"/>
                    </a:lnTo>
                    <a:lnTo>
                      <a:pt x="250" y="94"/>
                    </a:lnTo>
                    <a:lnTo>
                      <a:pt x="254" y="88"/>
                    </a:lnTo>
                    <a:lnTo>
                      <a:pt x="262" y="83"/>
                    </a:lnTo>
                    <a:lnTo>
                      <a:pt x="264" y="83"/>
                    </a:lnTo>
                    <a:lnTo>
                      <a:pt x="265" y="62"/>
                    </a:lnTo>
                    <a:lnTo>
                      <a:pt x="267" y="55"/>
                    </a:lnTo>
                    <a:lnTo>
                      <a:pt x="268" y="51"/>
                    </a:lnTo>
                    <a:lnTo>
                      <a:pt x="268" y="39"/>
                    </a:lnTo>
                    <a:lnTo>
                      <a:pt x="269" y="38"/>
                    </a:lnTo>
                    <a:lnTo>
                      <a:pt x="268" y="36"/>
                    </a:lnTo>
                    <a:lnTo>
                      <a:pt x="264" y="19"/>
                    </a:lnTo>
                    <a:lnTo>
                      <a:pt x="264" y="17"/>
                    </a:lnTo>
                    <a:lnTo>
                      <a:pt x="265" y="19"/>
                    </a:lnTo>
                    <a:lnTo>
                      <a:pt x="268" y="20"/>
                    </a:lnTo>
                    <a:lnTo>
                      <a:pt x="271" y="17"/>
                    </a:lnTo>
                    <a:lnTo>
                      <a:pt x="279" y="16"/>
                    </a:lnTo>
                    <a:lnTo>
                      <a:pt x="285" y="24"/>
                    </a:lnTo>
                    <a:lnTo>
                      <a:pt x="288" y="28"/>
                    </a:lnTo>
                    <a:lnTo>
                      <a:pt x="289" y="28"/>
                    </a:lnTo>
                    <a:lnTo>
                      <a:pt x="291" y="27"/>
                    </a:lnTo>
                    <a:lnTo>
                      <a:pt x="295" y="24"/>
                    </a:lnTo>
                    <a:lnTo>
                      <a:pt x="296" y="21"/>
                    </a:lnTo>
                    <a:lnTo>
                      <a:pt x="296" y="19"/>
                    </a:lnTo>
                    <a:lnTo>
                      <a:pt x="295" y="17"/>
                    </a:lnTo>
                    <a:lnTo>
                      <a:pt x="295" y="10"/>
                    </a:lnTo>
                    <a:lnTo>
                      <a:pt x="296" y="9"/>
                    </a:lnTo>
                    <a:lnTo>
                      <a:pt x="300" y="2"/>
                    </a:lnTo>
                    <a:lnTo>
                      <a:pt x="302" y="2"/>
                    </a:lnTo>
                    <a:lnTo>
                      <a:pt x="303" y="0"/>
                    </a:lnTo>
                    <a:lnTo>
                      <a:pt x="306" y="0"/>
                    </a:lnTo>
                    <a:lnTo>
                      <a:pt x="307" y="2"/>
                    </a:lnTo>
                    <a:lnTo>
                      <a:pt x="306" y="3"/>
                    </a:lnTo>
                    <a:lnTo>
                      <a:pt x="305" y="3"/>
                    </a:lnTo>
                    <a:lnTo>
                      <a:pt x="305" y="5"/>
                    </a:lnTo>
                    <a:lnTo>
                      <a:pt x="306" y="7"/>
                    </a:lnTo>
                    <a:lnTo>
                      <a:pt x="306" y="9"/>
                    </a:lnTo>
                    <a:lnTo>
                      <a:pt x="307" y="10"/>
                    </a:lnTo>
                    <a:lnTo>
                      <a:pt x="314" y="13"/>
                    </a:lnTo>
                    <a:lnTo>
                      <a:pt x="317" y="1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78" name="Freeform 5331">
                <a:extLst>
                  <a:ext uri="{FF2B5EF4-FFF2-40B4-BE49-F238E27FC236}">
                    <a16:creationId xmlns:a16="http://schemas.microsoft.com/office/drawing/2014/main" id="{B6FCF6C3-94CD-30A3-52A4-A42BB20EB5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2" y="2373"/>
                <a:ext cx="62" cy="55"/>
              </a:xfrm>
              <a:custGeom>
                <a:avLst/>
                <a:gdLst>
                  <a:gd name="T0" fmla="*/ 249 w 250"/>
                  <a:gd name="T1" fmla="*/ 138 h 219"/>
                  <a:gd name="T2" fmla="*/ 244 w 250"/>
                  <a:gd name="T3" fmla="*/ 141 h 219"/>
                  <a:gd name="T4" fmla="*/ 240 w 250"/>
                  <a:gd name="T5" fmla="*/ 146 h 219"/>
                  <a:gd name="T6" fmla="*/ 233 w 250"/>
                  <a:gd name="T7" fmla="*/ 153 h 219"/>
                  <a:gd name="T8" fmla="*/ 219 w 250"/>
                  <a:gd name="T9" fmla="*/ 157 h 219"/>
                  <a:gd name="T10" fmla="*/ 208 w 250"/>
                  <a:gd name="T11" fmla="*/ 160 h 219"/>
                  <a:gd name="T12" fmla="*/ 201 w 250"/>
                  <a:gd name="T13" fmla="*/ 175 h 219"/>
                  <a:gd name="T14" fmla="*/ 204 w 250"/>
                  <a:gd name="T15" fmla="*/ 195 h 219"/>
                  <a:gd name="T16" fmla="*/ 195 w 250"/>
                  <a:gd name="T17" fmla="*/ 202 h 219"/>
                  <a:gd name="T18" fmla="*/ 187 w 250"/>
                  <a:gd name="T19" fmla="*/ 205 h 219"/>
                  <a:gd name="T20" fmla="*/ 180 w 250"/>
                  <a:gd name="T21" fmla="*/ 216 h 219"/>
                  <a:gd name="T22" fmla="*/ 179 w 250"/>
                  <a:gd name="T23" fmla="*/ 219 h 219"/>
                  <a:gd name="T24" fmla="*/ 176 w 250"/>
                  <a:gd name="T25" fmla="*/ 213 h 219"/>
                  <a:gd name="T26" fmla="*/ 172 w 250"/>
                  <a:gd name="T27" fmla="*/ 216 h 219"/>
                  <a:gd name="T28" fmla="*/ 168 w 250"/>
                  <a:gd name="T29" fmla="*/ 219 h 219"/>
                  <a:gd name="T30" fmla="*/ 165 w 250"/>
                  <a:gd name="T31" fmla="*/ 206 h 219"/>
                  <a:gd name="T32" fmla="*/ 166 w 250"/>
                  <a:gd name="T33" fmla="*/ 196 h 219"/>
                  <a:gd name="T34" fmla="*/ 162 w 250"/>
                  <a:gd name="T35" fmla="*/ 181 h 219"/>
                  <a:gd name="T36" fmla="*/ 148 w 250"/>
                  <a:gd name="T37" fmla="*/ 168 h 219"/>
                  <a:gd name="T38" fmla="*/ 144 w 250"/>
                  <a:gd name="T39" fmla="*/ 166 h 219"/>
                  <a:gd name="T40" fmla="*/ 152 w 250"/>
                  <a:gd name="T41" fmla="*/ 154 h 219"/>
                  <a:gd name="T42" fmla="*/ 148 w 250"/>
                  <a:gd name="T43" fmla="*/ 142 h 219"/>
                  <a:gd name="T44" fmla="*/ 134 w 250"/>
                  <a:gd name="T45" fmla="*/ 150 h 219"/>
                  <a:gd name="T46" fmla="*/ 122 w 250"/>
                  <a:gd name="T47" fmla="*/ 142 h 219"/>
                  <a:gd name="T48" fmla="*/ 127 w 250"/>
                  <a:gd name="T49" fmla="*/ 127 h 219"/>
                  <a:gd name="T50" fmla="*/ 122 w 250"/>
                  <a:gd name="T51" fmla="*/ 125 h 219"/>
                  <a:gd name="T52" fmla="*/ 102 w 250"/>
                  <a:gd name="T53" fmla="*/ 117 h 219"/>
                  <a:gd name="T54" fmla="*/ 101 w 250"/>
                  <a:gd name="T55" fmla="*/ 104 h 219"/>
                  <a:gd name="T56" fmla="*/ 94 w 250"/>
                  <a:gd name="T57" fmla="*/ 92 h 219"/>
                  <a:gd name="T58" fmla="*/ 99 w 250"/>
                  <a:gd name="T59" fmla="*/ 69 h 219"/>
                  <a:gd name="T60" fmla="*/ 95 w 250"/>
                  <a:gd name="T61" fmla="*/ 55 h 219"/>
                  <a:gd name="T62" fmla="*/ 88 w 250"/>
                  <a:gd name="T63" fmla="*/ 53 h 219"/>
                  <a:gd name="T64" fmla="*/ 84 w 250"/>
                  <a:gd name="T65" fmla="*/ 50 h 219"/>
                  <a:gd name="T66" fmla="*/ 68 w 250"/>
                  <a:gd name="T67" fmla="*/ 44 h 219"/>
                  <a:gd name="T68" fmla="*/ 50 w 250"/>
                  <a:gd name="T69" fmla="*/ 44 h 219"/>
                  <a:gd name="T70" fmla="*/ 36 w 250"/>
                  <a:gd name="T71" fmla="*/ 51 h 219"/>
                  <a:gd name="T72" fmla="*/ 34 w 250"/>
                  <a:gd name="T73" fmla="*/ 54 h 219"/>
                  <a:gd name="T74" fmla="*/ 32 w 250"/>
                  <a:gd name="T75" fmla="*/ 61 h 219"/>
                  <a:gd name="T76" fmla="*/ 29 w 250"/>
                  <a:gd name="T77" fmla="*/ 58 h 219"/>
                  <a:gd name="T78" fmla="*/ 26 w 250"/>
                  <a:gd name="T79" fmla="*/ 54 h 219"/>
                  <a:gd name="T80" fmla="*/ 10 w 250"/>
                  <a:gd name="T81" fmla="*/ 33 h 219"/>
                  <a:gd name="T82" fmla="*/ 3 w 250"/>
                  <a:gd name="T83" fmla="*/ 1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50" h="219">
                    <a:moveTo>
                      <a:pt x="250" y="138"/>
                    </a:moveTo>
                    <a:lnTo>
                      <a:pt x="249" y="138"/>
                    </a:lnTo>
                    <a:lnTo>
                      <a:pt x="247" y="139"/>
                    </a:lnTo>
                    <a:lnTo>
                      <a:pt x="244" y="141"/>
                    </a:lnTo>
                    <a:lnTo>
                      <a:pt x="243" y="144"/>
                    </a:lnTo>
                    <a:lnTo>
                      <a:pt x="240" y="146"/>
                    </a:lnTo>
                    <a:lnTo>
                      <a:pt x="239" y="146"/>
                    </a:lnTo>
                    <a:lnTo>
                      <a:pt x="233" y="153"/>
                    </a:lnTo>
                    <a:lnTo>
                      <a:pt x="232" y="153"/>
                    </a:lnTo>
                    <a:lnTo>
                      <a:pt x="219" y="157"/>
                    </a:lnTo>
                    <a:lnTo>
                      <a:pt x="211" y="159"/>
                    </a:lnTo>
                    <a:lnTo>
                      <a:pt x="208" y="160"/>
                    </a:lnTo>
                    <a:lnTo>
                      <a:pt x="201" y="171"/>
                    </a:lnTo>
                    <a:lnTo>
                      <a:pt x="201" y="175"/>
                    </a:lnTo>
                    <a:lnTo>
                      <a:pt x="208" y="184"/>
                    </a:lnTo>
                    <a:lnTo>
                      <a:pt x="204" y="195"/>
                    </a:lnTo>
                    <a:lnTo>
                      <a:pt x="202" y="196"/>
                    </a:lnTo>
                    <a:lnTo>
                      <a:pt x="195" y="202"/>
                    </a:lnTo>
                    <a:lnTo>
                      <a:pt x="195" y="204"/>
                    </a:lnTo>
                    <a:lnTo>
                      <a:pt x="187" y="205"/>
                    </a:lnTo>
                    <a:lnTo>
                      <a:pt x="183" y="209"/>
                    </a:lnTo>
                    <a:lnTo>
                      <a:pt x="180" y="216"/>
                    </a:lnTo>
                    <a:lnTo>
                      <a:pt x="179" y="217"/>
                    </a:lnTo>
                    <a:lnTo>
                      <a:pt x="179" y="219"/>
                    </a:lnTo>
                    <a:lnTo>
                      <a:pt x="177" y="213"/>
                    </a:lnTo>
                    <a:lnTo>
                      <a:pt x="176" y="213"/>
                    </a:lnTo>
                    <a:lnTo>
                      <a:pt x="176" y="212"/>
                    </a:lnTo>
                    <a:lnTo>
                      <a:pt x="172" y="216"/>
                    </a:lnTo>
                    <a:lnTo>
                      <a:pt x="169" y="217"/>
                    </a:lnTo>
                    <a:lnTo>
                      <a:pt x="168" y="219"/>
                    </a:lnTo>
                    <a:lnTo>
                      <a:pt x="165" y="216"/>
                    </a:lnTo>
                    <a:lnTo>
                      <a:pt x="165" y="206"/>
                    </a:lnTo>
                    <a:lnTo>
                      <a:pt x="166" y="201"/>
                    </a:lnTo>
                    <a:lnTo>
                      <a:pt x="166" y="196"/>
                    </a:lnTo>
                    <a:lnTo>
                      <a:pt x="162" y="188"/>
                    </a:lnTo>
                    <a:lnTo>
                      <a:pt x="162" y="181"/>
                    </a:lnTo>
                    <a:lnTo>
                      <a:pt x="159" y="171"/>
                    </a:lnTo>
                    <a:lnTo>
                      <a:pt x="148" y="168"/>
                    </a:lnTo>
                    <a:lnTo>
                      <a:pt x="147" y="167"/>
                    </a:lnTo>
                    <a:lnTo>
                      <a:pt x="144" y="166"/>
                    </a:lnTo>
                    <a:lnTo>
                      <a:pt x="144" y="163"/>
                    </a:lnTo>
                    <a:lnTo>
                      <a:pt x="152" y="154"/>
                    </a:lnTo>
                    <a:lnTo>
                      <a:pt x="152" y="145"/>
                    </a:lnTo>
                    <a:lnTo>
                      <a:pt x="148" y="142"/>
                    </a:lnTo>
                    <a:lnTo>
                      <a:pt x="138" y="146"/>
                    </a:lnTo>
                    <a:lnTo>
                      <a:pt x="134" y="150"/>
                    </a:lnTo>
                    <a:lnTo>
                      <a:pt x="128" y="146"/>
                    </a:lnTo>
                    <a:lnTo>
                      <a:pt x="122" y="142"/>
                    </a:lnTo>
                    <a:lnTo>
                      <a:pt x="123" y="134"/>
                    </a:lnTo>
                    <a:lnTo>
                      <a:pt x="127" y="127"/>
                    </a:lnTo>
                    <a:lnTo>
                      <a:pt x="127" y="125"/>
                    </a:lnTo>
                    <a:lnTo>
                      <a:pt x="122" y="125"/>
                    </a:lnTo>
                    <a:lnTo>
                      <a:pt x="112" y="124"/>
                    </a:lnTo>
                    <a:lnTo>
                      <a:pt x="102" y="117"/>
                    </a:lnTo>
                    <a:lnTo>
                      <a:pt x="101" y="113"/>
                    </a:lnTo>
                    <a:lnTo>
                      <a:pt x="101" y="104"/>
                    </a:lnTo>
                    <a:lnTo>
                      <a:pt x="99" y="100"/>
                    </a:lnTo>
                    <a:lnTo>
                      <a:pt x="94" y="92"/>
                    </a:lnTo>
                    <a:lnTo>
                      <a:pt x="98" y="82"/>
                    </a:lnTo>
                    <a:lnTo>
                      <a:pt x="99" y="69"/>
                    </a:lnTo>
                    <a:lnTo>
                      <a:pt x="99" y="58"/>
                    </a:lnTo>
                    <a:lnTo>
                      <a:pt x="95" y="55"/>
                    </a:lnTo>
                    <a:lnTo>
                      <a:pt x="89" y="53"/>
                    </a:lnTo>
                    <a:lnTo>
                      <a:pt x="88" y="53"/>
                    </a:lnTo>
                    <a:lnTo>
                      <a:pt x="87" y="51"/>
                    </a:lnTo>
                    <a:lnTo>
                      <a:pt x="84" y="50"/>
                    </a:lnTo>
                    <a:lnTo>
                      <a:pt x="84" y="44"/>
                    </a:lnTo>
                    <a:lnTo>
                      <a:pt x="68" y="44"/>
                    </a:lnTo>
                    <a:lnTo>
                      <a:pt x="65" y="43"/>
                    </a:lnTo>
                    <a:lnTo>
                      <a:pt x="50" y="44"/>
                    </a:lnTo>
                    <a:lnTo>
                      <a:pt x="46" y="46"/>
                    </a:lnTo>
                    <a:lnTo>
                      <a:pt x="36" y="51"/>
                    </a:lnTo>
                    <a:lnTo>
                      <a:pt x="35" y="51"/>
                    </a:lnTo>
                    <a:lnTo>
                      <a:pt x="34" y="54"/>
                    </a:lnTo>
                    <a:lnTo>
                      <a:pt x="34" y="55"/>
                    </a:lnTo>
                    <a:lnTo>
                      <a:pt x="32" y="61"/>
                    </a:lnTo>
                    <a:lnTo>
                      <a:pt x="31" y="61"/>
                    </a:lnTo>
                    <a:lnTo>
                      <a:pt x="29" y="58"/>
                    </a:lnTo>
                    <a:lnTo>
                      <a:pt x="28" y="57"/>
                    </a:lnTo>
                    <a:lnTo>
                      <a:pt x="26" y="54"/>
                    </a:lnTo>
                    <a:lnTo>
                      <a:pt x="25" y="46"/>
                    </a:lnTo>
                    <a:lnTo>
                      <a:pt x="10" y="33"/>
                    </a:lnTo>
                    <a:lnTo>
                      <a:pt x="3" y="19"/>
                    </a:lnTo>
                    <a:lnTo>
                      <a:pt x="3" y="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79" name="Freeform 5332">
                <a:extLst>
                  <a:ext uri="{FF2B5EF4-FFF2-40B4-BE49-F238E27FC236}">
                    <a16:creationId xmlns:a16="http://schemas.microsoft.com/office/drawing/2014/main" id="{B1889B17-26A2-4220-08F5-EF7ECDB1F5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0" y="2320"/>
                <a:ext cx="69" cy="88"/>
              </a:xfrm>
              <a:custGeom>
                <a:avLst/>
                <a:gdLst>
                  <a:gd name="T0" fmla="*/ 272 w 275"/>
                  <a:gd name="T1" fmla="*/ 2 h 351"/>
                  <a:gd name="T2" fmla="*/ 265 w 275"/>
                  <a:gd name="T3" fmla="*/ 4 h 351"/>
                  <a:gd name="T4" fmla="*/ 260 w 275"/>
                  <a:gd name="T5" fmla="*/ 6 h 351"/>
                  <a:gd name="T6" fmla="*/ 253 w 275"/>
                  <a:gd name="T7" fmla="*/ 12 h 351"/>
                  <a:gd name="T8" fmla="*/ 229 w 275"/>
                  <a:gd name="T9" fmla="*/ 14 h 351"/>
                  <a:gd name="T10" fmla="*/ 222 w 275"/>
                  <a:gd name="T11" fmla="*/ 19 h 351"/>
                  <a:gd name="T12" fmla="*/ 225 w 275"/>
                  <a:gd name="T13" fmla="*/ 28 h 351"/>
                  <a:gd name="T14" fmla="*/ 207 w 275"/>
                  <a:gd name="T15" fmla="*/ 46 h 351"/>
                  <a:gd name="T16" fmla="*/ 207 w 275"/>
                  <a:gd name="T17" fmla="*/ 48 h 351"/>
                  <a:gd name="T18" fmla="*/ 205 w 275"/>
                  <a:gd name="T19" fmla="*/ 56 h 351"/>
                  <a:gd name="T20" fmla="*/ 192 w 275"/>
                  <a:gd name="T21" fmla="*/ 83 h 351"/>
                  <a:gd name="T22" fmla="*/ 194 w 275"/>
                  <a:gd name="T23" fmla="*/ 87 h 351"/>
                  <a:gd name="T24" fmla="*/ 198 w 275"/>
                  <a:gd name="T25" fmla="*/ 91 h 351"/>
                  <a:gd name="T26" fmla="*/ 211 w 275"/>
                  <a:gd name="T27" fmla="*/ 95 h 351"/>
                  <a:gd name="T28" fmla="*/ 212 w 275"/>
                  <a:gd name="T29" fmla="*/ 98 h 351"/>
                  <a:gd name="T30" fmla="*/ 208 w 275"/>
                  <a:gd name="T31" fmla="*/ 99 h 351"/>
                  <a:gd name="T32" fmla="*/ 198 w 275"/>
                  <a:gd name="T33" fmla="*/ 106 h 351"/>
                  <a:gd name="T34" fmla="*/ 173 w 275"/>
                  <a:gd name="T35" fmla="*/ 126 h 351"/>
                  <a:gd name="T36" fmla="*/ 145 w 275"/>
                  <a:gd name="T37" fmla="*/ 154 h 351"/>
                  <a:gd name="T38" fmla="*/ 142 w 275"/>
                  <a:gd name="T39" fmla="*/ 165 h 351"/>
                  <a:gd name="T40" fmla="*/ 129 w 275"/>
                  <a:gd name="T41" fmla="*/ 179 h 351"/>
                  <a:gd name="T42" fmla="*/ 115 w 275"/>
                  <a:gd name="T43" fmla="*/ 183 h 351"/>
                  <a:gd name="T44" fmla="*/ 113 w 275"/>
                  <a:gd name="T45" fmla="*/ 179 h 351"/>
                  <a:gd name="T46" fmla="*/ 105 w 275"/>
                  <a:gd name="T47" fmla="*/ 169 h 351"/>
                  <a:gd name="T48" fmla="*/ 96 w 275"/>
                  <a:gd name="T49" fmla="*/ 170 h 351"/>
                  <a:gd name="T50" fmla="*/ 91 w 275"/>
                  <a:gd name="T51" fmla="*/ 176 h 351"/>
                  <a:gd name="T52" fmla="*/ 75 w 275"/>
                  <a:gd name="T53" fmla="*/ 180 h 351"/>
                  <a:gd name="T54" fmla="*/ 71 w 275"/>
                  <a:gd name="T55" fmla="*/ 179 h 351"/>
                  <a:gd name="T56" fmla="*/ 68 w 275"/>
                  <a:gd name="T57" fmla="*/ 183 h 351"/>
                  <a:gd name="T58" fmla="*/ 70 w 275"/>
                  <a:gd name="T59" fmla="*/ 193 h 351"/>
                  <a:gd name="T60" fmla="*/ 75 w 275"/>
                  <a:gd name="T61" fmla="*/ 211 h 351"/>
                  <a:gd name="T62" fmla="*/ 74 w 275"/>
                  <a:gd name="T63" fmla="*/ 217 h 351"/>
                  <a:gd name="T64" fmla="*/ 68 w 275"/>
                  <a:gd name="T65" fmla="*/ 215 h 351"/>
                  <a:gd name="T66" fmla="*/ 59 w 275"/>
                  <a:gd name="T67" fmla="*/ 214 h 351"/>
                  <a:gd name="T68" fmla="*/ 57 w 275"/>
                  <a:gd name="T69" fmla="*/ 217 h 351"/>
                  <a:gd name="T70" fmla="*/ 55 w 275"/>
                  <a:gd name="T71" fmla="*/ 229 h 351"/>
                  <a:gd name="T72" fmla="*/ 38 w 275"/>
                  <a:gd name="T73" fmla="*/ 236 h 351"/>
                  <a:gd name="T74" fmla="*/ 4 w 275"/>
                  <a:gd name="T75" fmla="*/ 246 h 351"/>
                  <a:gd name="T76" fmla="*/ 0 w 275"/>
                  <a:gd name="T77" fmla="*/ 249 h 351"/>
                  <a:gd name="T78" fmla="*/ 1 w 275"/>
                  <a:gd name="T79" fmla="*/ 253 h 351"/>
                  <a:gd name="T80" fmla="*/ 5 w 275"/>
                  <a:gd name="T81" fmla="*/ 259 h 351"/>
                  <a:gd name="T82" fmla="*/ 21 w 275"/>
                  <a:gd name="T83" fmla="*/ 273 h 351"/>
                  <a:gd name="T84" fmla="*/ 48 w 275"/>
                  <a:gd name="T85" fmla="*/ 309 h 351"/>
                  <a:gd name="T86" fmla="*/ 52 w 275"/>
                  <a:gd name="T87" fmla="*/ 319 h 351"/>
                  <a:gd name="T88" fmla="*/ 56 w 275"/>
                  <a:gd name="T89" fmla="*/ 351 h 3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75" h="351">
                    <a:moveTo>
                      <a:pt x="275" y="0"/>
                    </a:moveTo>
                    <a:lnTo>
                      <a:pt x="272" y="2"/>
                    </a:lnTo>
                    <a:lnTo>
                      <a:pt x="271" y="2"/>
                    </a:lnTo>
                    <a:lnTo>
                      <a:pt x="265" y="4"/>
                    </a:lnTo>
                    <a:lnTo>
                      <a:pt x="261" y="4"/>
                    </a:lnTo>
                    <a:lnTo>
                      <a:pt x="260" y="6"/>
                    </a:lnTo>
                    <a:lnTo>
                      <a:pt x="256" y="9"/>
                    </a:lnTo>
                    <a:lnTo>
                      <a:pt x="253" y="12"/>
                    </a:lnTo>
                    <a:lnTo>
                      <a:pt x="242" y="12"/>
                    </a:lnTo>
                    <a:lnTo>
                      <a:pt x="229" y="14"/>
                    </a:lnTo>
                    <a:lnTo>
                      <a:pt x="228" y="14"/>
                    </a:lnTo>
                    <a:lnTo>
                      <a:pt x="222" y="19"/>
                    </a:lnTo>
                    <a:lnTo>
                      <a:pt x="222" y="23"/>
                    </a:lnTo>
                    <a:lnTo>
                      <a:pt x="225" y="28"/>
                    </a:lnTo>
                    <a:lnTo>
                      <a:pt x="223" y="36"/>
                    </a:lnTo>
                    <a:lnTo>
                      <a:pt x="207" y="46"/>
                    </a:lnTo>
                    <a:lnTo>
                      <a:pt x="205" y="46"/>
                    </a:lnTo>
                    <a:lnTo>
                      <a:pt x="207" y="48"/>
                    </a:lnTo>
                    <a:lnTo>
                      <a:pt x="207" y="50"/>
                    </a:lnTo>
                    <a:lnTo>
                      <a:pt x="205" y="56"/>
                    </a:lnTo>
                    <a:lnTo>
                      <a:pt x="197" y="70"/>
                    </a:lnTo>
                    <a:lnTo>
                      <a:pt x="192" y="83"/>
                    </a:lnTo>
                    <a:lnTo>
                      <a:pt x="193" y="86"/>
                    </a:lnTo>
                    <a:lnTo>
                      <a:pt x="194" y="87"/>
                    </a:lnTo>
                    <a:lnTo>
                      <a:pt x="194" y="88"/>
                    </a:lnTo>
                    <a:lnTo>
                      <a:pt x="198" y="91"/>
                    </a:lnTo>
                    <a:lnTo>
                      <a:pt x="202" y="91"/>
                    </a:lnTo>
                    <a:lnTo>
                      <a:pt x="211" y="95"/>
                    </a:lnTo>
                    <a:lnTo>
                      <a:pt x="214" y="96"/>
                    </a:lnTo>
                    <a:lnTo>
                      <a:pt x="212" y="98"/>
                    </a:lnTo>
                    <a:lnTo>
                      <a:pt x="209" y="98"/>
                    </a:lnTo>
                    <a:lnTo>
                      <a:pt x="208" y="99"/>
                    </a:lnTo>
                    <a:lnTo>
                      <a:pt x="207" y="99"/>
                    </a:lnTo>
                    <a:lnTo>
                      <a:pt x="198" y="106"/>
                    </a:lnTo>
                    <a:lnTo>
                      <a:pt x="193" y="113"/>
                    </a:lnTo>
                    <a:lnTo>
                      <a:pt x="173" y="126"/>
                    </a:lnTo>
                    <a:lnTo>
                      <a:pt x="154" y="143"/>
                    </a:lnTo>
                    <a:lnTo>
                      <a:pt x="145" y="154"/>
                    </a:lnTo>
                    <a:lnTo>
                      <a:pt x="145" y="158"/>
                    </a:lnTo>
                    <a:lnTo>
                      <a:pt x="142" y="165"/>
                    </a:lnTo>
                    <a:lnTo>
                      <a:pt x="134" y="176"/>
                    </a:lnTo>
                    <a:lnTo>
                      <a:pt x="129" y="179"/>
                    </a:lnTo>
                    <a:lnTo>
                      <a:pt x="131" y="183"/>
                    </a:lnTo>
                    <a:lnTo>
                      <a:pt x="115" y="183"/>
                    </a:lnTo>
                    <a:lnTo>
                      <a:pt x="113" y="180"/>
                    </a:lnTo>
                    <a:lnTo>
                      <a:pt x="113" y="179"/>
                    </a:lnTo>
                    <a:lnTo>
                      <a:pt x="112" y="172"/>
                    </a:lnTo>
                    <a:lnTo>
                      <a:pt x="105" y="169"/>
                    </a:lnTo>
                    <a:lnTo>
                      <a:pt x="101" y="169"/>
                    </a:lnTo>
                    <a:lnTo>
                      <a:pt x="96" y="170"/>
                    </a:lnTo>
                    <a:lnTo>
                      <a:pt x="96" y="173"/>
                    </a:lnTo>
                    <a:lnTo>
                      <a:pt x="91" y="176"/>
                    </a:lnTo>
                    <a:lnTo>
                      <a:pt x="80" y="179"/>
                    </a:lnTo>
                    <a:lnTo>
                      <a:pt x="75" y="180"/>
                    </a:lnTo>
                    <a:lnTo>
                      <a:pt x="73" y="180"/>
                    </a:lnTo>
                    <a:lnTo>
                      <a:pt x="71" y="179"/>
                    </a:lnTo>
                    <a:lnTo>
                      <a:pt x="70" y="179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70" y="193"/>
                    </a:lnTo>
                    <a:lnTo>
                      <a:pt x="74" y="204"/>
                    </a:lnTo>
                    <a:lnTo>
                      <a:pt x="75" y="211"/>
                    </a:lnTo>
                    <a:lnTo>
                      <a:pt x="75" y="215"/>
                    </a:lnTo>
                    <a:lnTo>
                      <a:pt x="74" y="217"/>
                    </a:lnTo>
                    <a:lnTo>
                      <a:pt x="70" y="217"/>
                    </a:lnTo>
                    <a:lnTo>
                      <a:pt x="68" y="215"/>
                    </a:lnTo>
                    <a:lnTo>
                      <a:pt x="66" y="214"/>
                    </a:lnTo>
                    <a:lnTo>
                      <a:pt x="59" y="214"/>
                    </a:lnTo>
                    <a:lnTo>
                      <a:pt x="57" y="215"/>
                    </a:lnTo>
                    <a:lnTo>
                      <a:pt x="57" y="217"/>
                    </a:lnTo>
                    <a:lnTo>
                      <a:pt x="55" y="222"/>
                    </a:lnTo>
                    <a:lnTo>
                      <a:pt x="55" y="229"/>
                    </a:lnTo>
                    <a:lnTo>
                      <a:pt x="48" y="236"/>
                    </a:lnTo>
                    <a:lnTo>
                      <a:pt x="38" y="236"/>
                    </a:lnTo>
                    <a:lnTo>
                      <a:pt x="17" y="230"/>
                    </a:lnTo>
                    <a:lnTo>
                      <a:pt x="4" y="246"/>
                    </a:lnTo>
                    <a:lnTo>
                      <a:pt x="1" y="247"/>
                    </a:lnTo>
                    <a:lnTo>
                      <a:pt x="0" y="249"/>
                    </a:lnTo>
                    <a:lnTo>
                      <a:pt x="0" y="252"/>
                    </a:lnTo>
                    <a:lnTo>
                      <a:pt x="1" y="253"/>
                    </a:lnTo>
                    <a:lnTo>
                      <a:pt x="1" y="254"/>
                    </a:lnTo>
                    <a:lnTo>
                      <a:pt x="5" y="259"/>
                    </a:lnTo>
                    <a:lnTo>
                      <a:pt x="10" y="261"/>
                    </a:lnTo>
                    <a:lnTo>
                      <a:pt x="21" y="273"/>
                    </a:lnTo>
                    <a:lnTo>
                      <a:pt x="38" y="300"/>
                    </a:lnTo>
                    <a:lnTo>
                      <a:pt x="48" y="309"/>
                    </a:lnTo>
                    <a:lnTo>
                      <a:pt x="52" y="317"/>
                    </a:lnTo>
                    <a:lnTo>
                      <a:pt x="52" y="319"/>
                    </a:lnTo>
                    <a:lnTo>
                      <a:pt x="55" y="327"/>
                    </a:lnTo>
                    <a:lnTo>
                      <a:pt x="56" y="35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80" name="Freeform 5333">
                <a:extLst>
                  <a:ext uri="{FF2B5EF4-FFF2-40B4-BE49-F238E27FC236}">
                    <a16:creationId xmlns:a16="http://schemas.microsoft.com/office/drawing/2014/main" id="{5E3A5E4B-10D5-FF49-88CF-8CA744A835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8" y="2293"/>
                <a:ext cx="67" cy="113"/>
              </a:xfrm>
              <a:custGeom>
                <a:avLst/>
                <a:gdLst>
                  <a:gd name="T0" fmla="*/ 268 w 269"/>
                  <a:gd name="T1" fmla="*/ 92 h 455"/>
                  <a:gd name="T2" fmla="*/ 242 w 269"/>
                  <a:gd name="T3" fmla="*/ 99 h 455"/>
                  <a:gd name="T4" fmla="*/ 210 w 269"/>
                  <a:gd name="T5" fmla="*/ 84 h 455"/>
                  <a:gd name="T6" fmla="*/ 191 w 269"/>
                  <a:gd name="T7" fmla="*/ 69 h 455"/>
                  <a:gd name="T8" fmla="*/ 195 w 269"/>
                  <a:gd name="T9" fmla="*/ 81 h 455"/>
                  <a:gd name="T10" fmla="*/ 180 w 269"/>
                  <a:gd name="T11" fmla="*/ 84 h 455"/>
                  <a:gd name="T12" fmla="*/ 177 w 269"/>
                  <a:gd name="T13" fmla="*/ 75 h 455"/>
                  <a:gd name="T14" fmla="*/ 170 w 269"/>
                  <a:gd name="T15" fmla="*/ 67 h 455"/>
                  <a:gd name="T16" fmla="*/ 166 w 269"/>
                  <a:gd name="T17" fmla="*/ 52 h 455"/>
                  <a:gd name="T18" fmla="*/ 177 w 269"/>
                  <a:gd name="T19" fmla="*/ 43 h 455"/>
                  <a:gd name="T20" fmla="*/ 185 w 269"/>
                  <a:gd name="T21" fmla="*/ 43 h 455"/>
                  <a:gd name="T22" fmla="*/ 180 w 269"/>
                  <a:gd name="T23" fmla="*/ 21 h 455"/>
                  <a:gd name="T24" fmla="*/ 167 w 269"/>
                  <a:gd name="T25" fmla="*/ 31 h 455"/>
                  <a:gd name="T26" fmla="*/ 146 w 269"/>
                  <a:gd name="T27" fmla="*/ 22 h 455"/>
                  <a:gd name="T28" fmla="*/ 127 w 269"/>
                  <a:gd name="T29" fmla="*/ 0 h 455"/>
                  <a:gd name="T30" fmla="*/ 118 w 269"/>
                  <a:gd name="T31" fmla="*/ 21 h 455"/>
                  <a:gd name="T32" fmla="*/ 118 w 269"/>
                  <a:gd name="T33" fmla="*/ 28 h 455"/>
                  <a:gd name="T34" fmla="*/ 120 w 269"/>
                  <a:gd name="T35" fmla="*/ 92 h 455"/>
                  <a:gd name="T36" fmla="*/ 127 w 269"/>
                  <a:gd name="T37" fmla="*/ 110 h 455"/>
                  <a:gd name="T38" fmla="*/ 153 w 269"/>
                  <a:gd name="T39" fmla="*/ 96 h 455"/>
                  <a:gd name="T40" fmla="*/ 192 w 269"/>
                  <a:gd name="T41" fmla="*/ 92 h 455"/>
                  <a:gd name="T42" fmla="*/ 208 w 269"/>
                  <a:gd name="T43" fmla="*/ 107 h 455"/>
                  <a:gd name="T44" fmla="*/ 220 w 269"/>
                  <a:gd name="T45" fmla="*/ 114 h 455"/>
                  <a:gd name="T46" fmla="*/ 226 w 269"/>
                  <a:gd name="T47" fmla="*/ 112 h 455"/>
                  <a:gd name="T48" fmla="*/ 219 w 269"/>
                  <a:gd name="T49" fmla="*/ 144 h 455"/>
                  <a:gd name="T50" fmla="*/ 223 w 269"/>
                  <a:gd name="T51" fmla="*/ 149 h 455"/>
                  <a:gd name="T52" fmla="*/ 227 w 269"/>
                  <a:gd name="T53" fmla="*/ 172 h 455"/>
                  <a:gd name="T54" fmla="*/ 233 w 269"/>
                  <a:gd name="T55" fmla="*/ 172 h 455"/>
                  <a:gd name="T56" fmla="*/ 238 w 269"/>
                  <a:gd name="T57" fmla="*/ 172 h 455"/>
                  <a:gd name="T58" fmla="*/ 224 w 269"/>
                  <a:gd name="T59" fmla="*/ 179 h 455"/>
                  <a:gd name="T60" fmla="*/ 214 w 269"/>
                  <a:gd name="T61" fmla="*/ 159 h 455"/>
                  <a:gd name="T62" fmla="*/ 216 w 269"/>
                  <a:gd name="T63" fmla="*/ 152 h 455"/>
                  <a:gd name="T64" fmla="*/ 194 w 269"/>
                  <a:gd name="T65" fmla="*/ 156 h 455"/>
                  <a:gd name="T66" fmla="*/ 166 w 269"/>
                  <a:gd name="T67" fmla="*/ 145 h 455"/>
                  <a:gd name="T68" fmla="*/ 159 w 269"/>
                  <a:gd name="T69" fmla="*/ 149 h 455"/>
                  <a:gd name="T70" fmla="*/ 149 w 269"/>
                  <a:gd name="T71" fmla="*/ 165 h 455"/>
                  <a:gd name="T72" fmla="*/ 144 w 269"/>
                  <a:gd name="T73" fmla="*/ 189 h 455"/>
                  <a:gd name="T74" fmla="*/ 134 w 269"/>
                  <a:gd name="T75" fmla="*/ 201 h 455"/>
                  <a:gd name="T76" fmla="*/ 115 w 269"/>
                  <a:gd name="T77" fmla="*/ 193 h 455"/>
                  <a:gd name="T78" fmla="*/ 99 w 269"/>
                  <a:gd name="T79" fmla="*/ 173 h 455"/>
                  <a:gd name="T80" fmla="*/ 84 w 269"/>
                  <a:gd name="T81" fmla="*/ 179 h 455"/>
                  <a:gd name="T82" fmla="*/ 80 w 269"/>
                  <a:gd name="T83" fmla="*/ 215 h 455"/>
                  <a:gd name="T84" fmla="*/ 82 w 269"/>
                  <a:gd name="T85" fmla="*/ 236 h 455"/>
                  <a:gd name="T86" fmla="*/ 61 w 269"/>
                  <a:gd name="T87" fmla="*/ 244 h 455"/>
                  <a:gd name="T88" fmla="*/ 57 w 269"/>
                  <a:gd name="T89" fmla="*/ 254 h 455"/>
                  <a:gd name="T90" fmla="*/ 84 w 269"/>
                  <a:gd name="T91" fmla="*/ 283 h 455"/>
                  <a:gd name="T92" fmla="*/ 86 w 269"/>
                  <a:gd name="T93" fmla="*/ 289 h 455"/>
                  <a:gd name="T94" fmla="*/ 77 w 269"/>
                  <a:gd name="T95" fmla="*/ 311 h 455"/>
                  <a:gd name="T96" fmla="*/ 79 w 269"/>
                  <a:gd name="T97" fmla="*/ 332 h 455"/>
                  <a:gd name="T98" fmla="*/ 83 w 269"/>
                  <a:gd name="T99" fmla="*/ 360 h 455"/>
                  <a:gd name="T100" fmla="*/ 64 w 269"/>
                  <a:gd name="T101" fmla="*/ 366 h 455"/>
                  <a:gd name="T102" fmla="*/ 43 w 269"/>
                  <a:gd name="T103" fmla="*/ 390 h 455"/>
                  <a:gd name="T104" fmla="*/ 30 w 269"/>
                  <a:gd name="T105" fmla="*/ 398 h 455"/>
                  <a:gd name="T106" fmla="*/ 24 w 269"/>
                  <a:gd name="T107" fmla="*/ 416 h 455"/>
                  <a:gd name="T108" fmla="*/ 4 w 269"/>
                  <a:gd name="T109" fmla="*/ 401 h 455"/>
                  <a:gd name="T110" fmla="*/ 8 w 269"/>
                  <a:gd name="T111" fmla="*/ 430 h 455"/>
                  <a:gd name="T112" fmla="*/ 1 w 269"/>
                  <a:gd name="T113" fmla="*/ 451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69" h="455">
                    <a:moveTo>
                      <a:pt x="269" y="81"/>
                    </a:moveTo>
                    <a:lnTo>
                      <a:pt x="268" y="82"/>
                    </a:lnTo>
                    <a:lnTo>
                      <a:pt x="269" y="92"/>
                    </a:lnTo>
                    <a:lnTo>
                      <a:pt x="268" y="92"/>
                    </a:lnTo>
                    <a:lnTo>
                      <a:pt x="266" y="93"/>
                    </a:lnTo>
                    <a:lnTo>
                      <a:pt x="261" y="95"/>
                    </a:lnTo>
                    <a:lnTo>
                      <a:pt x="251" y="99"/>
                    </a:lnTo>
                    <a:lnTo>
                      <a:pt x="242" y="99"/>
                    </a:lnTo>
                    <a:lnTo>
                      <a:pt x="221" y="95"/>
                    </a:lnTo>
                    <a:lnTo>
                      <a:pt x="220" y="95"/>
                    </a:lnTo>
                    <a:lnTo>
                      <a:pt x="220" y="92"/>
                    </a:lnTo>
                    <a:lnTo>
                      <a:pt x="210" y="84"/>
                    </a:lnTo>
                    <a:lnTo>
                      <a:pt x="203" y="74"/>
                    </a:lnTo>
                    <a:lnTo>
                      <a:pt x="195" y="74"/>
                    </a:lnTo>
                    <a:lnTo>
                      <a:pt x="194" y="71"/>
                    </a:lnTo>
                    <a:lnTo>
                      <a:pt x="191" y="69"/>
                    </a:lnTo>
                    <a:lnTo>
                      <a:pt x="188" y="69"/>
                    </a:lnTo>
                    <a:lnTo>
                      <a:pt x="191" y="75"/>
                    </a:lnTo>
                    <a:lnTo>
                      <a:pt x="194" y="78"/>
                    </a:lnTo>
                    <a:lnTo>
                      <a:pt x="195" y="81"/>
                    </a:lnTo>
                    <a:lnTo>
                      <a:pt x="195" y="85"/>
                    </a:lnTo>
                    <a:lnTo>
                      <a:pt x="185" y="81"/>
                    </a:lnTo>
                    <a:lnTo>
                      <a:pt x="182" y="81"/>
                    </a:lnTo>
                    <a:lnTo>
                      <a:pt x="180" y="84"/>
                    </a:lnTo>
                    <a:lnTo>
                      <a:pt x="180" y="82"/>
                    </a:lnTo>
                    <a:lnTo>
                      <a:pt x="178" y="82"/>
                    </a:lnTo>
                    <a:lnTo>
                      <a:pt x="177" y="81"/>
                    </a:lnTo>
                    <a:lnTo>
                      <a:pt x="177" y="75"/>
                    </a:lnTo>
                    <a:lnTo>
                      <a:pt x="175" y="72"/>
                    </a:lnTo>
                    <a:lnTo>
                      <a:pt x="177" y="69"/>
                    </a:lnTo>
                    <a:lnTo>
                      <a:pt x="173" y="66"/>
                    </a:lnTo>
                    <a:lnTo>
                      <a:pt x="170" y="67"/>
                    </a:lnTo>
                    <a:lnTo>
                      <a:pt x="168" y="63"/>
                    </a:lnTo>
                    <a:lnTo>
                      <a:pt x="168" y="60"/>
                    </a:lnTo>
                    <a:lnTo>
                      <a:pt x="167" y="54"/>
                    </a:lnTo>
                    <a:lnTo>
                      <a:pt x="166" y="52"/>
                    </a:lnTo>
                    <a:lnTo>
                      <a:pt x="166" y="49"/>
                    </a:lnTo>
                    <a:lnTo>
                      <a:pt x="171" y="45"/>
                    </a:lnTo>
                    <a:lnTo>
                      <a:pt x="173" y="43"/>
                    </a:lnTo>
                    <a:lnTo>
                      <a:pt x="177" y="43"/>
                    </a:lnTo>
                    <a:lnTo>
                      <a:pt x="177" y="45"/>
                    </a:lnTo>
                    <a:lnTo>
                      <a:pt x="180" y="45"/>
                    </a:lnTo>
                    <a:lnTo>
                      <a:pt x="184" y="43"/>
                    </a:lnTo>
                    <a:lnTo>
                      <a:pt x="185" y="43"/>
                    </a:lnTo>
                    <a:lnTo>
                      <a:pt x="187" y="42"/>
                    </a:lnTo>
                    <a:lnTo>
                      <a:pt x="191" y="32"/>
                    </a:lnTo>
                    <a:lnTo>
                      <a:pt x="191" y="29"/>
                    </a:lnTo>
                    <a:lnTo>
                      <a:pt x="180" y="21"/>
                    </a:lnTo>
                    <a:lnTo>
                      <a:pt x="173" y="22"/>
                    </a:lnTo>
                    <a:lnTo>
                      <a:pt x="168" y="26"/>
                    </a:lnTo>
                    <a:lnTo>
                      <a:pt x="167" y="29"/>
                    </a:lnTo>
                    <a:lnTo>
                      <a:pt x="167" y="31"/>
                    </a:lnTo>
                    <a:lnTo>
                      <a:pt x="163" y="33"/>
                    </a:lnTo>
                    <a:lnTo>
                      <a:pt x="161" y="33"/>
                    </a:lnTo>
                    <a:lnTo>
                      <a:pt x="150" y="31"/>
                    </a:lnTo>
                    <a:lnTo>
                      <a:pt x="146" y="22"/>
                    </a:lnTo>
                    <a:lnTo>
                      <a:pt x="139" y="15"/>
                    </a:lnTo>
                    <a:lnTo>
                      <a:pt x="135" y="3"/>
                    </a:lnTo>
                    <a:lnTo>
                      <a:pt x="128" y="0"/>
                    </a:lnTo>
                    <a:lnTo>
                      <a:pt x="127" y="0"/>
                    </a:lnTo>
                    <a:lnTo>
                      <a:pt x="124" y="14"/>
                    </a:lnTo>
                    <a:lnTo>
                      <a:pt x="125" y="15"/>
                    </a:lnTo>
                    <a:lnTo>
                      <a:pt x="125" y="17"/>
                    </a:lnTo>
                    <a:lnTo>
                      <a:pt x="118" y="21"/>
                    </a:lnTo>
                    <a:lnTo>
                      <a:pt x="115" y="21"/>
                    </a:lnTo>
                    <a:lnTo>
                      <a:pt x="117" y="24"/>
                    </a:lnTo>
                    <a:lnTo>
                      <a:pt x="117" y="25"/>
                    </a:lnTo>
                    <a:lnTo>
                      <a:pt x="118" y="28"/>
                    </a:lnTo>
                    <a:lnTo>
                      <a:pt x="127" y="59"/>
                    </a:lnTo>
                    <a:lnTo>
                      <a:pt x="118" y="71"/>
                    </a:lnTo>
                    <a:lnTo>
                      <a:pt x="117" y="81"/>
                    </a:lnTo>
                    <a:lnTo>
                      <a:pt x="120" y="92"/>
                    </a:lnTo>
                    <a:lnTo>
                      <a:pt x="108" y="103"/>
                    </a:lnTo>
                    <a:lnTo>
                      <a:pt x="110" y="103"/>
                    </a:lnTo>
                    <a:lnTo>
                      <a:pt x="114" y="106"/>
                    </a:lnTo>
                    <a:lnTo>
                      <a:pt x="127" y="110"/>
                    </a:lnTo>
                    <a:lnTo>
                      <a:pt x="139" y="117"/>
                    </a:lnTo>
                    <a:lnTo>
                      <a:pt x="141" y="117"/>
                    </a:lnTo>
                    <a:lnTo>
                      <a:pt x="150" y="100"/>
                    </a:lnTo>
                    <a:lnTo>
                      <a:pt x="153" y="96"/>
                    </a:lnTo>
                    <a:lnTo>
                      <a:pt x="159" y="96"/>
                    </a:lnTo>
                    <a:lnTo>
                      <a:pt x="170" y="98"/>
                    </a:lnTo>
                    <a:lnTo>
                      <a:pt x="188" y="92"/>
                    </a:lnTo>
                    <a:lnTo>
                      <a:pt x="192" y="92"/>
                    </a:lnTo>
                    <a:lnTo>
                      <a:pt x="205" y="100"/>
                    </a:lnTo>
                    <a:lnTo>
                      <a:pt x="206" y="102"/>
                    </a:lnTo>
                    <a:lnTo>
                      <a:pt x="208" y="105"/>
                    </a:lnTo>
                    <a:lnTo>
                      <a:pt x="208" y="107"/>
                    </a:lnTo>
                    <a:lnTo>
                      <a:pt x="210" y="112"/>
                    </a:lnTo>
                    <a:lnTo>
                      <a:pt x="213" y="116"/>
                    </a:lnTo>
                    <a:lnTo>
                      <a:pt x="217" y="116"/>
                    </a:lnTo>
                    <a:lnTo>
                      <a:pt x="220" y="114"/>
                    </a:lnTo>
                    <a:lnTo>
                      <a:pt x="223" y="112"/>
                    </a:lnTo>
                    <a:lnTo>
                      <a:pt x="223" y="110"/>
                    </a:lnTo>
                    <a:lnTo>
                      <a:pt x="224" y="109"/>
                    </a:lnTo>
                    <a:lnTo>
                      <a:pt x="226" y="112"/>
                    </a:lnTo>
                    <a:lnTo>
                      <a:pt x="227" y="113"/>
                    </a:lnTo>
                    <a:lnTo>
                      <a:pt x="227" y="126"/>
                    </a:lnTo>
                    <a:lnTo>
                      <a:pt x="219" y="142"/>
                    </a:lnTo>
                    <a:lnTo>
                      <a:pt x="219" y="144"/>
                    </a:lnTo>
                    <a:lnTo>
                      <a:pt x="221" y="146"/>
                    </a:lnTo>
                    <a:lnTo>
                      <a:pt x="221" y="148"/>
                    </a:lnTo>
                    <a:lnTo>
                      <a:pt x="223" y="148"/>
                    </a:lnTo>
                    <a:lnTo>
                      <a:pt x="223" y="149"/>
                    </a:lnTo>
                    <a:lnTo>
                      <a:pt x="228" y="156"/>
                    </a:lnTo>
                    <a:lnTo>
                      <a:pt x="228" y="158"/>
                    </a:lnTo>
                    <a:lnTo>
                      <a:pt x="226" y="169"/>
                    </a:lnTo>
                    <a:lnTo>
                      <a:pt x="227" y="172"/>
                    </a:lnTo>
                    <a:lnTo>
                      <a:pt x="227" y="173"/>
                    </a:lnTo>
                    <a:lnTo>
                      <a:pt x="230" y="173"/>
                    </a:lnTo>
                    <a:lnTo>
                      <a:pt x="231" y="172"/>
                    </a:lnTo>
                    <a:lnTo>
                      <a:pt x="233" y="172"/>
                    </a:lnTo>
                    <a:lnTo>
                      <a:pt x="234" y="170"/>
                    </a:lnTo>
                    <a:lnTo>
                      <a:pt x="234" y="169"/>
                    </a:lnTo>
                    <a:lnTo>
                      <a:pt x="235" y="169"/>
                    </a:lnTo>
                    <a:lnTo>
                      <a:pt x="238" y="172"/>
                    </a:lnTo>
                    <a:lnTo>
                      <a:pt x="238" y="176"/>
                    </a:lnTo>
                    <a:lnTo>
                      <a:pt x="233" y="177"/>
                    </a:lnTo>
                    <a:lnTo>
                      <a:pt x="227" y="177"/>
                    </a:lnTo>
                    <a:lnTo>
                      <a:pt x="224" y="179"/>
                    </a:lnTo>
                    <a:lnTo>
                      <a:pt x="223" y="179"/>
                    </a:lnTo>
                    <a:lnTo>
                      <a:pt x="210" y="170"/>
                    </a:lnTo>
                    <a:lnTo>
                      <a:pt x="210" y="159"/>
                    </a:lnTo>
                    <a:lnTo>
                      <a:pt x="214" y="159"/>
                    </a:lnTo>
                    <a:lnTo>
                      <a:pt x="216" y="158"/>
                    </a:lnTo>
                    <a:lnTo>
                      <a:pt x="217" y="155"/>
                    </a:lnTo>
                    <a:lnTo>
                      <a:pt x="219" y="153"/>
                    </a:lnTo>
                    <a:lnTo>
                      <a:pt x="216" y="152"/>
                    </a:lnTo>
                    <a:lnTo>
                      <a:pt x="216" y="151"/>
                    </a:lnTo>
                    <a:lnTo>
                      <a:pt x="203" y="153"/>
                    </a:lnTo>
                    <a:lnTo>
                      <a:pt x="196" y="156"/>
                    </a:lnTo>
                    <a:lnTo>
                      <a:pt x="194" y="156"/>
                    </a:lnTo>
                    <a:lnTo>
                      <a:pt x="178" y="152"/>
                    </a:lnTo>
                    <a:lnTo>
                      <a:pt x="168" y="142"/>
                    </a:lnTo>
                    <a:lnTo>
                      <a:pt x="167" y="142"/>
                    </a:lnTo>
                    <a:lnTo>
                      <a:pt x="166" y="145"/>
                    </a:lnTo>
                    <a:lnTo>
                      <a:pt x="163" y="146"/>
                    </a:lnTo>
                    <a:lnTo>
                      <a:pt x="163" y="148"/>
                    </a:lnTo>
                    <a:lnTo>
                      <a:pt x="161" y="149"/>
                    </a:lnTo>
                    <a:lnTo>
                      <a:pt x="159" y="149"/>
                    </a:lnTo>
                    <a:lnTo>
                      <a:pt x="154" y="153"/>
                    </a:lnTo>
                    <a:lnTo>
                      <a:pt x="153" y="159"/>
                    </a:lnTo>
                    <a:lnTo>
                      <a:pt x="151" y="162"/>
                    </a:lnTo>
                    <a:lnTo>
                      <a:pt x="149" y="165"/>
                    </a:lnTo>
                    <a:lnTo>
                      <a:pt x="142" y="167"/>
                    </a:lnTo>
                    <a:lnTo>
                      <a:pt x="138" y="173"/>
                    </a:lnTo>
                    <a:lnTo>
                      <a:pt x="138" y="174"/>
                    </a:lnTo>
                    <a:lnTo>
                      <a:pt x="144" y="189"/>
                    </a:lnTo>
                    <a:lnTo>
                      <a:pt x="144" y="193"/>
                    </a:lnTo>
                    <a:lnTo>
                      <a:pt x="142" y="196"/>
                    </a:lnTo>
                    <a:lnTo>
                      <a:pt x="139" y="197"/>
                    </a:lnTo>
                    <a:lnTo>
                      <a:pt x="134" y="201"/>
                    </a:lnTo>
                    <a:lnTo>
                      <a:pt x="124" y="206"/>
                    </a:lnTo>
                    <a:lnTo>
                      <a:pt x="117" y="201"/>
                    </a:lnTo>
                    <a:lnTo>
                      <a:pt x="115" y="196"/>
                    </a:lnTo>
                    <a:lnTo>
                      <a:pt x="115" y="193"/>
                    </a:lnTo>
                    <a:lnTo>
                      <a:pt x="106" y="187"/>
                    </a:lnTo>
                    <a:lnTo>
                      <a:pt x="97" y="180"/>
                    </a:lnTo>
                    <a:lnTo>
                      <a:pt x="99" y="177"/>
                    </a:lnTo>
                    <a:lnTo>
                      <a:pt x="99" y="173"/>
                    </a:lnTo>
                    <a:lnTo>
                      <a:pt x="96" y="172"/>
                    </a:lnTo>
                    <a:lnTo>
                      <a:pt x="90" y="172"/>
                    </a:lnTo>
                    <a:lnTo>
                      <a:pt x="86" y="176"/>
                    </a:lnTo>
                    <a:lnTo>
                      <a:pt x="84" y="179"/>
                    </a:lnTo>
                    <a:lnTo>
                      <a:pt x="86" y="191"/>
                    </a:lnTo>
                    <a:lnTo>
                      <a:pt x="79" y="211"/>
                    </a:lnTo>
                    <a:lnTo>
                      <a:pt x="79" y="213"/>
                    </a:lnTo>
                    <a:lnTo>
                      <a:pt x="80" y="215"/>
                    </a:lnTo>
                    <a:lnTo>
                      <a:pt x="83" y="219"/>
                    </a:lnTo>
                    <a:lnTo>
                      <a:pt x="84" y="225"/>
                    </a:lnTo>
                    <a:lnTo>
                      <a:pt x="84" y="230"/>
                    </a:lnTo>
                    <a:lnTo>
                      <a:pt x="82" y="236"/>
                    </a:lnTo>
                    <a:lnTo>
                      <a:pt x="80" y="237"/>
                    </a:lnTo>
                    <a:lnTo>
                      <a:pt x="68" y="240"/>
                    </a:lnTo>
                    <a:lnTo>
                      <a:pt x="67" y="242"/>
                    </a:lnTo>
                    <a:lnTo>
                      <a:pt x="61" y="244"/>
                    </a:lnTo>
                    <a:lnTo>
                      <a:pt x="60" y="244"/>
                    </a:lnTo>
                    <a:lnTo>
                      <a:pt x="60" y="246"/>
                    </a:lnTo>
                    <a:lnTo>
                      <a:pt x="57" y="247"/>
                    </a:lnTo>
                    <a:lnTo>
                      <a:pt x="57" y="254"/>
                    </a:lnTo>
                    <a:lnTo>
                      <a:pt x="58" y="257"/>
                    </a:lnTo>
                    <a:lnTo>
                      <a:pt x="58" y="258"/>
                    </a:lnTo>
                    <a:lnTo>
                      <a:pt x="67" y="272"/>
                    </a:lnTo>
                    <a:lnTo>
                      <a:pt x="84" y="283"/>
                    </a:lnTo>
                    <a:lnTo>
                      <a:pt x="86" y="283"/>
                    </a:lnTo>
                    <a:lnTo>
                      <a:pt x="87" y="285"/>
                    </a:lnTo>
                    <a:lnTo>
                      <a:pt x="87" y="287"/>
                    </a:lnTo>
                    <a:lnTo>
                      <a:pt x="86" y="289"/>
                    </a:lnTo>
                    <a:lnTo>
                      <a:pt x="69" y="299"/>
                    </a:lnTo>
                    <a:lnTo>
                      <a:pt x="69" y="304"/>
                    </a:lnTo>
                    <a:lnTo>
                      <a:pt x="74" y="310"/>
                    </a:lnTo>
                    <a:lnTo>
                      <a:pt x="77" y="311"/>
                    </a:lnTo>
                    <a:lnTo>
                      <a:pt x="79" y="318"/>
                    </a:lnTo>
                    <a:lnTo>
                      <a:pt x="80" y="320"/>
                    </a:lnTo>
                    <a:lnTo>
                      <a:pt x="80" y="330"/>
                    </a:lnTo>
                    <a:lnTo>
                      <a:pt x="79" y="332"/>
                    </a:lnTo>
                    <a:lnTo>
                      <a:pt x="82" y="352"/>
                    </a:lnTo>
                    <a:lnTo>
                      <a:pt x="84" y="357"/>
                    </a:lnTo>
                    <a:lnTo>
                      <a:pt x="84" y="359"/>
                    </a:lnTo>
                    <a:lnTo>
                      <a:pt x="83" y="360"/>
                    </a:lnTo>
                    <a:lnTo>
                      <a:pt x="79" y="360"/>
                    </a:lnTo>
                    <a:lnTo>
                      <a:pt x="67" y="364"/>
                    </a:lnTo>
                    <a:lnTo>
                      <a:pt x="65" y="366"/>
                    </a:lnTo>
                    <a:lnTo>
                      <a:pt x="64" y="366"/>
                    </a:lnTo>
                    <a:lnTo>
                      <a:pt x="54" y="377"/>
                    </a:lnTo>
                    <a:lnTo>
                      <a:pt x="53" y="385"/>
                    </a:lnTo>
                    <a:lnTo>
                      <a:pt x="51" y="385"/>
                    </a:lnTo>
                    <a:lnTo>
                      <a:pt x="43" y="390"/>
                    </a:lnTo>
                    <a:lnTo>
                      <a:pt x="41" y="390"/>
                    </a:lnTo>
                    <a:lnTo>
                      <a:pt x="37" y="392"/>
                    </a:lnTo>
                    <a:lnTo>
                      <a:pt x="31" y="398"/>
                    </a:lnTo>
                    <a:lnTo>
                      <a:pt x="30" y="398"/>
                    </a:lnTo>
                    <a:lnTo>
                      <a:pt x="30" y="399"/>
                    </a:lnTo>
                    <a:lnTo>
                      <a:pt x="26" y="409"/>
                    </a:lnTo>
                    <a:lnTo>
                      <a:pt x="26" y="417"/>
                    </a:lnTo>
                    <a:lnTo>
                      <a:pt x="24" y="416"/>
                    </a:lnTo>
                    <a:lnTo>
                      <a:pt x="17" y="412"/>
                    </a:lnTo>
                    <a:lnTo>
                      <a:pt x="9" y="406"/>
                    </a:lnTo>
                    <a:lnTo>
                      <a:pt x="7" y="402"/>
                    </a:lnTo>
                    <a:lnTo>
                      <a:pt x="4" y="401"/>
                    </a:lnTo>
                    <a:lnTo>
                      <a:pt x="4" y="415"/>
                    </a:lnTo>
                    <a:lnTo>
                      <a:pt x="7" y="417"/>
                    </a:lnTo>
                    <a:lnTo>
                      <a:pt x="8" y="423"/>
                    </a:lnTo>
                    <a:lnTo>
                      <a:pt x="8" y="430"/>
                    </a:lnTo>
                    <a:lnTo>
                      <a:pt x="7" y="436"/>
                    </a:lnTo>
                    <a:lnTo>
                      <a:pt x="2" y="440"/>
                    </a:lnTo>
                    <a:lnTo>
                      <a:pt x="1" y="445"/>
                    </a:lnTo>
                    <a:lnTo>
                      <a:pt x="1" y="451"/>
                    </a:lnTo>
                    <a:lnTo>
                      <a:pt x="0" y="454"/>
                    </a:lnTo>
                    <a:lnTo>
                      <a:pt x="0" y="45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81" name="Freeform 5334">
                <a:extLst>
                  <a:ext uri="{FF2B5EF4-FFF2-40B4-BE49-F238E27FC236}">
                    <a16:creationId xmlns:a16="http://schemas.microsoft.com/office/drawing/2014/main" id="{F6B46AEF-D290-9736-489D-73516A0590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2" y="2361"/>
                <a:ext cx="86" cy="46"/>
              </a:xfrm>
              <a:custGeom>
                <a:avLst/>
                <a:gdLst>
                  <a:gd name="T0" fmla="*/ 335 w 341"/>
                  <a:gd name="T1" fmla="*/ 183 h 183"/>
                  <a:gd name="T2" fmla="*/ 321 w 341"/>
                  <a:gd name="T3" fmla="*/ 151 h 183"/>
                  <a:gd name="T4" fmla="*/ 322 w 341"/>
                  <a:gd name="T5" fmla="*/ 144 h 183"/>
                  <a:gd name="T6" fmla="*/ 315 w 341"/>
                  <a:gd name="T7" fmla="*/ 130 h 183"/>
                  <a:gd name="T8" fmla="*/ 287 w 341"/>
                  <a:gd name="T9" fmla="*/ 113 h 183"/>
                  <a:gd name="T10" fmla="*/ 286 w 341"/>
                  <a:gd name="T11" fmla="*/ 108 h 183"/>
                  <a:gd name="T12" fmla="*/ 282 w 341"/>
                  <a:gd name="T13" fmla="*/ 102 h 183"/>
                  <a:gd name="T14" fmla="*/ 274 w 341"/>
                  <a:gd name="T15" fmla="*/ 106 h 183"/>
                  <a:gd name="T16" fmla="*/ 267 w 341"/>
                  <a:gd name="T17" fmla="*/ 99 h 183"/>
                  <a:gd name="T18" fmla="*/ 264 w 341"/>
                  <a:gd name="T19" fmla="*/ 82 h 183"/>
                  <a:gd name="T20" fmla="*/ 259 w 341"/>
                  <a:gd name="T21" fmla="*/ 80 h 183"/>
                  <a:gd name="T22" fmla="*/ 251 w 341"/>
                  <a:gd name="T23" fmla="*/ 91 h 183"/>
                  <a:gd name="T24" fmla="*/ 250 w 341"/>
                  <a:gd name="T25" fmla="*/ 106 h 183"/>
                  <a:gd name="T26" fmla="*/ 231 w 341"/>
                  <a:gd name="T27" fmla="*/ 96 h 183"/>
                  <a:gd name="T28" fmla="*/ 222 w 341"/>
                  <a:gd name="T29" fmla="*/ 82 h 183"/>
                  <a:gd name="T30" fmla="*/ 211 w 341"/>
                  <a:gd name="T31" fmla="*/ 78 h 183"/>
                  <a:gd name="T32" fmla="*/ 212 w 341"/>
                  <a:gd name="T33" fmla="*/ 68 h 183"/>
                  <a:gd name="T34" fmla="*/ 201 w 341"/>
                  <a:gd name="T35" fmla="*/ 70 h 183"/>
                  <a:gd name="T36" fmla="*/ 194 w 341"/>
                  <a:gd name="T37" fmla="*/ 68 h 183"/>
                  <a:gd name="T38" fmla="*/ 185 w 341"/>
                  <a:gd name="T39" fmla="*/ 65 h 183"/>
                  <a:gd name="T40" fmla="*/ 184 w 341"/>
                  <a:gd name="T41" fmla="*/ 63 h 183"/>
                  <a:gd name="T42" fmla="*/ 181 w 341"/>
                  <a:gd name="T43" fmla="*/ 49 h 183"/>
                  <a:gd name="T44" fmla="*/ 183 w 341"/>
                  <a:gd name="T45" fmla="*/ 41 h 183"/>
                  <a:gd name="T46" fmla="*/ 188 w 341"/>
                  <a:gd name="T47" fmla="*/ 29 h 183"/>
                  <a:gd name="T48" fmla="*/ 180 w 341"/>
                  <a:gd name="T49" fmla="*/ 1 h 183"/>
                  <a:gd name="T50" fmla="*/ 170 w 341"/>
                  <a:gd name="T51" fmla="*/ 0 h 183"/>
                  <a:gd name="T52" fmla="*/ 162 w 341"/>
                  <a:gd name="T53" fmla="*/ 3 h 183"/>
                  <a:gd name="T54" fmla="*/ 160 w 341"/>
                  <a:gd name="T55" fmla="*/ 24 h 183"/>
                  <a:gd name="T56" fmla="*/ 139 w 341"/>
                  <a:gd name="T57" fmla="*/ 31 h 183"/>
                  <a:gd name="T58" fmla="*/ 124 w 341"/>
                  <a:gd name="T59" fmla="*/ 45 h 183"/>
                  <a:gd name="T60" fmla="*/ 97 w 341"/>
                  <a:gd name="T61" fmla="*/ 45 h 183"/>
                  <a:gd name="T62" fmla="*/ 82 w 341"/>
                  <a:gd name="T63" fmla="*/ 42 h 183"/>
                  <a:gd name="T64" fmla="*/ 65 w 341"/>
                  <a:gd name="T65" fmla="*/ 56 h 183"/>
                  <a:gd name="T66" fmla="*/ 61 w 341"/>
                  <a:gd name="T67" fmla="*/ 57 h 183"/>
                  <a:gd name="T68" fmla="*/ 56 w 341"/>
                  <a:gd name="T69" fmla="*/ 55 h 183"/>
                  <a:gd name="T70" fmla="*/ 44 w 341"/>
                  <a:gd name="T71" fmla="*/ 55 h 183"/>
                  <a:gd name="T72" fmla="*/ 39 w 341"/>
                  <a:gd name="T73" fmla="*/ 60 h 183"/>
                  <a:gd name="T74" fmla="*/ 37 w 341"/>
                  <a:gd name="T75" fmla="*/ 52 h 183"/>
                  <a:gd name="T76" fmla="*/ 36 w 341"/>
                  <a:gd name="T77" fmla="*/ 45 h 183"/>
                  <a:gd name="T78" fmla="*/ 32 w 341"/>
                  <a:gd name="T79" fmla="*/ 39 h 183"/>
                  <a:gd name="T80" fmla="*/ 0 w 341"/>
                  <a:gd name="T81" fmla="*/ 35 h 1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341" h="183">
                    <a:moveTo>
                      <a:pt x="341" y="180"/>
                    </a:moveTo>
                    <a:lnTo>
                      <a:pt x="335" y="183"/>
                    </a:lnTo>
                    <a:lnTo>
                      <a:pt x="330" y="177"/>
                    </a:lnTo>
                    <a:lnTo>
                      <a:pt x="321" y="151"/>
                    </a:lnTo>
                    <a:lnTo>
                      <a:pt x="322" y="147"/>
                    </a:lnTo>
                    <a:lnTo>
                      <a:pt x="322" y="144"/>
                    </a:lnTo>
                    <a:lnTo>
                      <a:pt x="321" y="137"/>
                    </a:lnTo>
                    <a:lnTo>
                      <a:pt x="315" y="130"/>
                    </a:lnTo>
                    <a:lnTo>
                      <a:pt x="301" y="119"/>
                    </a:lnTo>
                    <a:lnTo>
                      <a:pt x="287" y="113"/>
                    </a:lnTo>
                    <a:lnTo>
                      <a:pt x="286" y="115"/>
                    </a:lnTo>
                    <a:lnTo>
                      <a:pt x="286" y="108"/>
                    </a:lnTo>
                    <a:lnTo>
                      <a:pt x="283" y="103"/>
                    </a:lnTo>
                    <a:lnTo>
                      <a:pt x="282" y="102"/>
                    </a:lnTo>
                    <a:lnTo>
                      <a:pt x="276" y="103"/>
                    </a:lnTo>
                    <a:lnTo>
                      <a:pt x="274" y="106"/>
                    </a:lnTo>
                    <a:lnTo>
                      <a:pt x="272" y="106"/>
                    </a:lnTo>
                    <a:lnTo>
                      <a:pt x="267" y="99"/>
                    </a:lnTo>
                    <a:lnTo>
                      <a:pt x="267" y="87"/>
                    </a:lnTo>
                    <a:lnTo>
                      <a:pt x="264" y="82"/>
                    </a:lnTo>
                    <a:lnTo>
                      <a:pt x="262" y="81"/>
                    </a:lnTo>
                    <a:lnTo>
                      <a:pt x="259" y="80"/>
                    </a:lnTo>
                    <a:lnTo>
                      <a:pt x="254" y="80"/>
                    </a:lnTo>
                    <a:lnTo>
                      <a:pt x="251" y="91"/>
                    </a:lnTo>
                    <a:lnTo>
                      <a:pt x="251" y="105"/>
                    </a:lnTo>
                    <a:lnTo>
                      <a:pt x="250" y="106"/>
                    </a:lnTo>
                    <a:lnTo>
                      <a:pt x="234" y="99"/>
                    </a:lnTo>
                    <a:lnTo>
                      <a:pt x="231" y="96"/>
                    </a:lnTo>
                    <a:lnTo>
                      <a:pt x="229" y="89"/>
                    </a:lnTo>
                    <a:lnTo>
                      <a:pt x="222" y="82"/>
                    </a:lnTo>
                    <a:lnTo>
                      <a:pt x="215" y="81"/>
                    </a:lnTo>
                    <a:lnTo>
                      <a:pt x="211" y="78"/>
                    </a:lnTo>
                    <a:lnTo>
                      <a:pt x="212" y="74"/>
                    </a:lnTo>
                    <a:lnTo>
                      <a:pt x="212" y="68"/>
                    </a:lnTo>
                    <a:lnTo>
                      <a:pt x="202" y="68"/>
                    </a:lnTo>
                    <a:lnTo>
                      <a:pt x="201" y="70"/>
                    </a:lnTo>
                    <a:lnTo>
                      <a:pt x="197" y="70"/>
                    </a:lnTo>
                    <a:lnTo>
                      <a:pt x="194" y="68"/>
                    </a:lnTo>
                    <a:lnTo>
                      <a:pt x="188" y="67"/>
                    </a:lnTo>
                    <a:lnTo>
                      <a:pt x="185" y="65"/>
                    </a:lnTo>
                    <a:lnTo>
                      <a:pt x="185" y="64"/>
                    </a:lnTo>
                    <a:lnTo>
                      <a:pt x="184" y="63"/>
                    </a:lnTo>
                    <a:lnTo>
                      <a:pt x="184" y="60"/>
                    </a:lnTo>
                    <a:lnTo>
                      <a:pt x="181" y="49"/>
                    </a:lnTo>
                    <a:lnTo>
                      <a:pt x="181" y="43"/>
                    </a:lnTo>
                    <a:lnTo>
                      <a:pt x="183" y="41"/>
                    </a:lnTo>
                    <a:lnTo>
                      <a:pt x="188" y="34"/>
                    </a:lnTo>
                    <a:lnTo>
                      <a:pt x="188" y="29"/>
                    </a:lnTo>
                    <a:lnTo>
                      <a:pt x="187" y="18"/>
                    </a:lnTo>
                    <a:lnTo>
                      <a:pt x="180" y="1"/>
                    </a:lnTo>
                    <a:lnTo>
                      <a:pt x="176" y="1"/>
                    </a:lnTo>
                    <a:lnTo>
                      <a:pt x="170" y="0"/>
                    </a:lnTo>
                    <a:lnTo>
                      <a:pt x="163" y="3"/>
                    </a:lnTo>
                    <a:lnTo>
                      <a:pt x="162" y="3"/>
                    </a:lnTo>
                    <a:lnTo>
                      <a:pt x="162" y="14"/>
                    </a:lnTo>
                    <a:lnTo>
                      <a:pt x="160" y="24"/>
                    </a:lnTo>
                    <a:lnTo>
                      <a:pt x="159" y="22"/>
                    </a:lnTo>
                    <a:lnTo>
                      <a:pt x="139" y="31"/>
                    </a:lnTo>
                    <a:lnTo>
                      <a:pt x="131" y="43"/>
                    </a:lnTo>
                    <a:lnTo>
                      <a:pt x="124" y="45"/>
                    </a:lnTo>
                    <a:lnTo>
                      <a:pt x="109" y="50"/>
                    </a:lnTo>
                    <a:lnTo>
                      <a:pt x="97" y="45"/>
                    </a:lnTo>
                    <a:lnTo>
                      <a:pt x="84" y="42"/>
                    </a:lnTo>
                    <a:lnTo>
                      <a:pt x="82" y="42"/>
                    </a:lnTo>
                    <a:lnTo>
                      <a:pt x="78" y="43"/>
                    </a:lnTo>
                    <a:lnTo>
                      <a:pt x="65" y="56"/>
                    </a:lnTo>
                    <a:lnTo>
                      <a:pt x="64" y="56"/>
                    </a:lnTo>
                    <a:lnTo>
                      <a:pt x="61" y="57"/>
                    </a:lnTo>
                    <a:lnTo>
                      <a:pt x="60" y="59"/>
                    </a:lnTo>
                    <a:lnTo>
                      <a:pt x="56" y="55"/>
                    </a:lnTo>
                    <a:lnTo>
                      <a:pt x="49" y="52"/>
                    </a:lnTo>
                    <a:lnTo>
                      <a:pt x="44" y="55"/>
                    </a:lnTo>
                    <a:lnTo>
                      <a:pt x="40" y="60"/>
                    </a:lnTo>
                    <a:lnTo>
                      <a:pt x="39" y="60"/>
                    </a:lnTo>
                    <a:lnTo>
                      <a:pt x="39" y="59"/>
                    </a:lnTo>
                    <a:lnTo>
                      <a:pt x="37" y="52"/>
                    </a:lnTo>
                    <a:lnTo>
                      <a:pt x="37" y="46"/>
                    </a:lnTo>
                    <a:lnTo>
                      <a:pt x="36" y="45"/>
                    </a:lnTo>
                    <a:lnTo>
                      <a:pt x="35" y="42"/>
                    </a:lnTo>
                    <a:lnTo>
                      <a:pt x="32" y="39"/>
                    </a:lnTo>
                    <a:lnTo>
                      <a:pt x="1" y="35"/>
                    </a:lnTo>
                    <a:lnTo>
                      <a:pt x="0" y="3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82" name="Freeform 5335">
                <a:extLst>
                  <a:ext uri="{FF2B5EF4-FFF2-40B4-BE49-F238E27FC236}">
                    <a16:creationId xmlns:a16="http://schemas.microsoft.com/office/drawing/2014/main" id="{506CA2E8-BC95-F789-6026-95461FFC3B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3" y="2429"/>
                <a:ext cx="47" cy="101"/>
              </a:xfrm>
              <a:custGeom>
                <a:avLst/>
                <a:gdLst>
                  <a:gd name="T0" fmla="*/ 174 w 191"/>
                  <a:gd name="T1" fmla="*/ 370 h 404"/>
                  <a:gd name="T2" fmla="*/ 179 w 191"/>
                  <a:gd name="T3" fmla="*/ 362 h 404"/>
                  <a:gd name="T4" fmla="*/ 187 w 191"/>
                  <a:gd name="T5" fmla="*/ 356 h 404"/>
                  <a:gd name="T6" fmla="*/ 191 w 191"/>
                  <a:gd name="T7" fmla="*/ 352 h 404"/>
                  <a:gd name="T8" fmla="*/ 186 w 191"/>
                  <a:gd name="T9" fmla="*/ 347 h 404"/>
                  <a:gd name="T10" fmla="*/ 156 w 191"/>
                  <a:gd name="T11" fmla="*/ 320 h 404"/>
                  <a:gd name="T12" fmla="*/ 149 w 191"/>
                  <a:gd name="T13" fmla="*/ 310 h 404"/>
                  <a:gd name="T14" fmla="*/ 151 w 191"/>
                  <a:gd name="T15" fmla="*/ 288 h 404"/>
                  <a:gd name="T16" fmla="*/ 149 w 191"/>
                  <a:gd name="T17" fmla="*/ 277 h 404"/>
                  <a:gd name="T18" fmla="*/ 147 w 191"/>
                  <a:gd name="T19" fmla="*/ 275 h 404"/>
                  <a:gd name="T20" fmla="*/ 121 w 191"/>
                  <a:gd name="T21" fmla="*/ 282 h 404"/>
                  <a:gd name="T22" fmla="*/ 117 w 191"/>
                  <a:gd name="T23" fmla="*/ 285 h 404"/>
                  <a:gd name="T24" fmla="*/ 111 w 191"/>
                  <a:gd name="T25" fmla="*/ 306 h 404"/>
                  <a:gd name="T26" fmla="*/ 102 w 191"/>
                  <a:gd name="T27" fmla="*/ 298 h 404"/>
                  <a:gd name="T28" fmla="*/ 85 w 191"/>
                  <a:gd name="T29" fmla="*/ 295 h 404"/>
                  <a:gd name="T30" fmla="*/ 84 w 191"/>
                  <a:gd name="T31" fmla="*/ 277 h 404"/>
                  <a:gd name="T32" fmla="*/ 57 w 191"/>
                  <a:gd name="T33" fmla="*/ 285 h 404"/>
                  <a:gd name="T34" fmla="*/ 39 w 191"/>
                  <a:gd name="T35" fmla="*/ 292 h 404"/>
                  <a:gd name="T36" fmla="*/ 9 w 191"/>
                  <a:gd name="T37" fmla="*/ 276 h 404"/>
                  <a:gd name="T38" fmla="*/ 0 w 191"/>
                  <a:gd name="T39" fmla="*/ 261 h 404"/>
                  <a:gd name="T40" fmla="*/ 22 w 191"/>
                  <a:gd name="T41" fmla="*/ 205 h 404"/>
                  <a:gd name="T42" fmla="*/ 40 w 191"/>
                  <a:gd name="T43" fmla="*/ 174 h 404"/>
                  <a:gd name="T44" fmla="*/ 47 w 191"/>
                  <a:gd name="T45" fmla="*/ 162 h 404"/>
                  <a:gd name="T46" fmla="*/ 61 w 191"/>
                  <a:gd name="T47" fmla="*/ 165 h 404"/>
                  <a:gd name="T48" fmla="*/ 77 w 191"/>
                  <a:gd name="T49" fmla="*/ 183 h 404"/>
                  <a:gd name="T50" fmla="*/ 92 w 191"/>
                  <a:gd name="T51" fmla="*/ 169 h 404"/>
                  <a:gd name="T52" fmla="*/ 102 w 191"/>
                  <a:gd name="T53" fmla="*/ 165 h 404"/>
                  <a:gd name="T54" fmla="*/ 111 w 191"/>
                  <a:gd name="T55" fmla="*/ 153 h 404"/>
                  <a:gd name="T56" fmla="*/ 113 w 191"/>
                  <a:gd name="T57" fmla="*/ 126 h 404"/>
                  <a:gd name="T58" fmla="*/ 134 w 191"/>
                  <a:gd name="T59" fmla="*/ 129 h 404"/>
                  <a:gd name="T60" fmla="*/ 145 w 191"/>
                  <a:gd name="T61" fmla="*/ 140 h 404"/>
                  <a:gd name="T62" fmla="*/ 166 w 191"/>
                  <a:gd name="T63" fmla="*/ 145 h 404"/>
                  <a:gd name="T64" fmla="*/ 173 w 191"/>
                  <a:gd name="T65" fmla="*/ 138 h 404"/>
                  <a:gd name="T66" fmla="*/ 176 w 191"/>
                  <a:gd name="T67" fmla="*/ 116 h 404"/>
                  <a:gd name="T68" fmla="*/ 179 w 191"/>
                  <a:gd name="T69" fmla="*/ 104 h 404"/>
                  <a:gd name="T70" fmla="*/ 166 w 191"/>
                  <a:gd name="T71" fmla="*/ 81 h 404"/>
                  <a:gd name="T72" fmla="*/ 147 w 191"/>
                  <a:gd name="T73" fmla="*/ 73 h 404"/>
                  <a:gd name="T74" fmla="*/ 134 w 191"/>
                  <a:gd name="T75" fmla="*/ 60 h 404"/>
                  <a:gd name="T76" fmla="*/ 138 w 191"/>
                  <a:gd name="T77" fmla="*/ 52 h 404"/>
                  <a:gd name="T78" fmla="*/ 144 w 191"/>
                  <a:gd name="T79" fmla="*/ 47 h 404"/>
                  <a:gd name="T80" fmla="*/ 119 w 191"/>
                  <a:gd name="T81" fmla="*/ 40 h 404"/>
                  <a:gd name="T82" fmla="*/ 111 w 191"/>
                  <a:gd name="T83" fmla="*/ 25 h 404"/>
                  <a:gd name="T84" fmla="*/ 113 w 191"/>
                  <a:gd name="T85" fmla="*/ 3 h 4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91" h="404">
                    <a:moveTo>
                      <a:pt x="177" y="404"/>
                    </a:moveTo>
                    <a:lnTo>
                      <a:pt x="180" y="385"/>
                    </a:lnTo>
                    <a:lnTo>
                      <a:pt x="174" y="370"/>
                    </a:lnTo>
                    <a:lnTo>
                      <a:pt x="174" y="365"/>
                    </a:lnTo>
                    <a:lnTo>
                      <a:pt x="177" y="363"/>
                    </a:lnTo>
                    <a:lnTo>
                      <a:pt x="179" y="362"/>
                    </a:lnTo>
                    <a:lnTo>
                      <a:pt x="180" y="362"/>
                    </a:lnTo>
                    <a:lnTo>
                      <a:pt x="183" y="361"/>
                    </a:lnTo>
                    <a:lnTo>
                      <a:pt x="187" y="356"/>
                    </a:lnTo>
                    <a:lnTo>
                      <a:pt x="188" y="354"/>
                    </a:lnTo>
                    <a:lnTo>
                      <a:pt x="190" y="352"/>
                    </a:lnTo>
                    <a:lnTo>
                      <a:pt x="191" y="352"/>
                    </a:lnTo>
                    <a:lnTo>
                      <a:pt x="191" y="351"/>
                    </a:lnTo>
                    <a:lnTo>
                      <a:pt x="188" y="348"/>
                    </a:lnTo>
                    <a:lnTo>
                      <a:pt x="186" y="347"/>
                    </a:lnTo>
                    <a:lnTo>
                      <a:pt x="181" y="342"/>
                    </a:lnTo>
                    <a:lnTo>
                      <a:pt x="159" y="328"/>
                    </a:lnTo>
                    <a:lnTo>
                      <a:pt x="156" y="320"/>
                    </a:lnTo>
                    <a:lnTo>
                      <a:pt x="156" y="319"/>
                    </a:lnTo>
                    <a:lnTo>
                      <a:pt x="154" y="313"/>
                    </a:lnTo>
                    <a:lnTo>
                      <a:pt x="149" y="310"/>
                    </a:lnTo>
                    <a:lnTo>
                      <a:pt x="147" y="308"/>
                    </a:lnTo>
                    <a:lnTo>
                      <a:pt x="147" y="301"/>
                    </a:lnTo>
                    <a:lnTo>
                      <a:pt x="151" y="288"/>
                    </a:lnTo>
                    <a:lnTo>
                      <a:pt x="151" y="282"/>
                    </a:lnTo>
                    <a:lnTo>
                      <a:pt x="149" y="278"/>
                    </a:lnTo>
                    <a:lnTo>
                      <a:pt x="149" y="277"/>
                    </a:lnTo>
                    <a:lnTo>
                      <a:pt x="148" y="274"/>
                    </a:lnTo>
                    <a:lnTo>
                      <a:pt x="147" y="274"/>
                    </a:lnTo>
                    <a:lnTo>
                      <a:pt x="147" y="275"/>
                    </a:lnTo>
                    <a:lnTo>
                      <a:pt x="145" y="277"/>
                    </a:lnTo>
                    <a:lnTo>
                      <a:pt x="140" y="280"/>
                    </a:lnTo>
                    <a:lnTo>
                      <a:pt x="121" y="282"/>
                    </a:lnTo>
                    <a:lnTo>
                      <a:pt x="119" y="282"/>
                    </a:lnTo>
                    <a:lnTo>
                      <a:pt x="117" y="284"/>
                    </a:lnTo>
                    <a:lnTo>
                      <a:pt x="117" y="285"/>
                    </a:lnTo>
                    <a:lnTo>
                      <a:pt x="116" y="287"/>
                    </a:lnTo>
                    <a:lnTo>
                      <a:pt x="113" y="305"/>
                    </a:lnTo>
                    <a:lnTo>
                      <a:pt x="111" y="306"/>
                    </a:lnTo>
                    <a:lnTo>
                      <a:pt x="109" y="306"/>
                    </a:lnTo>
                    <a:lnTo>
                      <a:pt x="107" y="303"/>
                    </a:lnTo>
                    <a:lnTo>
                      <a:pt x="102" y="298"/>
                    </a:lnTo>
                    <a:lnTo>
                      <a:pt x="95" y="296"/>
                    </a:lnTo>
                    <a:lnTo>
                      <a:pt x="91" y="296"/>
                    </a:lnTo>
                    <a:lnTo>
                      <a:pt x="85" y="295"/>
                    </a:lnTo>
                    <a:lnTo>
                      <a:pt x="81" y="289"/>
                    </a:lnTo>
                    <a:lnTo>
                      <a:pt x="81" y="288"/>
                    </a:lnTo>
                    <a:lnTo>
                      <a:pt x="84" y="277"/>
                    </a:lnTo>
                    <a:lnTo>
                      <a:pt x="84" y="275"/>
                    </a:lnTo>
                    <a:lnTo>
                      <a:pt x="81" y="275"/>
                    </a:lnTo>
                    <a:lnTo>
                      <a:pt x="57" y="285"/>
                    </a:lnTo>
                    <a:lnTo>
                      <a:pt x="40" y="298"/>
                    </a:lnTo>
                    <a:lnTo>
                      <a:pt x="39" y="298"/>
                    </a:lnTo>
                    <a:lnTo>
                      <a:pt x="39" y="292"/>
                    </a:lnTo>
                    <a:lnTo>
                      <a:pt x="35" y="289"/>
                    </a:lnTo>
                    <a:lnTo>
                      <a:pt x="21" y="284"/>
                    </a:lnTo>
                    <a:lnTo>
                      <a:pt x="9" y="276"/>
                    </a:lnTo>
                    <a:lnTo>
                      <a:pt x="8" y="275"/>
                    </a:lnTo>
                    <a:lnTo>
                      <a:pt x="0" y="264"/>
                    </a:lnTo>
                    <a:lnTo>
                      <a:pt x="0" y="261"/>
                    </a:lnTo>
                    <a:lnTo>
                      <a:pt x="1" y="261"/>
                    </a:lnTo>
                    <a:lnTo>
                      <a:pt x="15" y="215"/>
                    </a:lnTo>
                    <a:lnTo>
                      <a:pt x="22" y="205"/>
                    </a:lnTo>
                    <a:lnTo>
                      <a:pt x="32" y="198"/>
                    </a:lnTo>
                    <a:lnTo>
                      <a:pt x="37" y="186"/>
                    </a:lnTo>
                    <a:lnTo>
                      <a:pt x="40" y="174"/>
                    </a:lnTo>
                    <a:lnTo>
                      <a:pt x="44" y="164"/>
                    </a:lnTo>
                    <a:lnTo>
                      <a:pt x="46" y="162"/>
                    </a:lnTo>
                    <a:lnTo>
                      <a:pt x="47" y="162"/>
                    </a:lnTo>
                    <a:lnTo>
                      <a:pt x="47" y="164"/>
                    </a:lnTo>
                    <a:lnTo>
                      <a:pt x="54" y="165"/>
                    </a:lnTo>
                    <a:lnTo>
                      <a:pt x="61" y="165"/>
                    </a:lnTo>
                    <a:lnTo>
                      <a:pt x="63" y="167"/>
                    </a:lnTo>
                    <a:lnTo>
                      <a:pt x="71" y="178"/>
                    </a:lnTo>
                    <a:lnTo>
                      <a:pt x="77" y="183"/>
                    </a:lnTo>
                    <a:lnTo>
                      <a:pt x="82" y="181"/>
                    </a:lnTo>
                    <a:lnTo>
                      <a:pt x="87" y="176"/>
                    </a:lnTo>
                    <a:lnTo>
                      <a:pt x="92" y="169"/>
                    </a:lnTo>
                    <a:lnTo>
                      <a:pt x="92" y="168"/>
                    </a:lnTo>
                    <a:lnTo>
                      <a:pt x="94" y="168"/>
                    </a:lnTo>
                    <a:lnTo>
                      <a:pt x="102" y="165"/>
                    </a:lnTo>
                    <a:lnTo>
                      <a:pt x="107" y="165"/>
                    </a:lnTo>
                    <a:lnTo>
                      <a:pt x="114" y="162"/>
                    </a:lnTo>
                    <a:lnTo>
                      <a:pt x="111" y="153"/>
                    </a:lnTo>
                    <a:lnTo>
                      <a:pt x="110" y="151"/>
                    </a:lnTo>
                    <a:lnTo>
                      <a:pt x="111" y="131"/>
                    </a:lnTo>
                    <a:lnTo>
                      <a:pt x="113" y="126"/>
                    </a:lnTo>
                    <a:lnTo>
                      <a:pt x="113" y="123"/>
                    </a:lnTo>
                    <a:lnTo>
                      <a:pt x="116" y="123"/>
                    </a:lnTo>
                    <a:lnTo>
                      <a:pt x="134" y="129"/>
                    </a:lnTo>
                    <a:lnTo>
                      <a:pt x="138" y="131"/>
                    </a:lnTo>
                    <a:lnTo>
                      <a:pt x="145" y="138"/>
                    </a:lnTo>
                    <a:lnTo>
                      <a:pt x="145" y="140"/>
                    </a:lnTo>
                    <a:lnTo>
                      <a:pt x="149" y="143"/>
                    </a:lnTo>
                    <a:lnTo>
                      <a:pt x="155" y="144"/>
                    </a:lnTo>
                    <a:lnTo>
                      <a:pt x="166" y="145"/>
                    </a:lnTo>
                    <a:lnTo>
                      <a:pt x="167" y="145"/>
                    </a:lnTo>
                    <a:lnTo>
                      <a:pt x="171" y="141"/>
                    </a:lnTo>
                    <a:lnTo>
                      <a:pt x="173" y="138"/>
                    </a:lnTo>
                    <a:lnTo>
                      <a:pt x="173" y="134"/>
                    </a:lnTo>
                    <a:lnTo>
                      <a:pt x="174" y="129"/>
                    </a:lnTo>
                    <a:lnTo>
                      <a:pt x="176" y="116"/>
                    </a:lnTo>
                    <a:lnTo>
                      <a:pt x="180" y="109"/>
                    </a:lnTo>
                    <a:lnTo>
                      <a:pt x="180" y="104"/>
                    </a:lnTo>
                    <a:lnTo>
                      <a:pt x="179" y="104"/>
                    </a:lnTo>
                    <a:lnTo>
                      <a:pt x="179" y="100"/>
                    </a:lnTo>
                    <a:lnTo>
                      <a:pt x="177" y="98"/>
                    </a:lnTo>
                    <a:lnTo>
                      <a:pt x="166" y="81"/>
                    </a:lnTo>
                    <a:lnTo>
                      <a:pt x="155" y="74"/>
                    </a:lnTo>
                    <a:lnTo>
                      <a:pt x="149" y="74"/>
                    </a:lnTo>
                    <a:lnTo>
                      <a:pt x="147" y="73"/>
                    </a:lnTo>
                    <a:lnTo>
                      <a:pt x="140" y="64"/>
                    </a:lnTo>
                    <a:lnTo>
                      <a:pt x="135" y="63"/>
                    </a:lnTo>
                    <a:lnTo>
                      <a:pt x="134" y="60"/>
                    </a:lnTo>
                    <a:lnTo>
                      <a:pt x="134" y="54"/>
                    </a:lnTo>
                    <a:lnTo>
                      <a:pt x="137" y="52"/>
                    </a:lnTo>
                    <a:lnTo>
                      <a:pt x="138" y="52"/>
                    </a:lnTo>
                    <a:lnTo>
                      <a:pt x="141" y="51"/>
                    </a:lnTo>
                    <a:lnTo>
                      <a:pt x="142" y="51"/>
                    </a:lnTo>
                    <a:lnTo>
                      <a:pt x="144" y="47"/>
                    </a:lnTo>
                    <a:lnTo>
                      <a:pt x="144" y="41"/>
                    </a:lnTo>
                    <a:lnTo>
                      <a:pt x="127" y="38"/>
                    </a:lnTo>
                    <a:lnTo>
                      <a:pt x="119" y="40"/>
                    </a:lnTo>
                    <a:lnTo>
                      <a:pt x="113" y="37"/>
                    </a:lnTo>
                    <a:lnTo>
                      <a:pt x="110" y="31"/>
                    </a:lnTo>
                    <a:lnTo>
                      <a:pt x="111" y="25"/>
                    </a:lnTo>
                    <a:lnTo>
                      <a:pt x="114" y="18"/>
                    </a:lnTo>
                    <a:lnTo>
                      <a:pt x="113" y="16"/>
                    </a:lnTo>
                    <a:lnTo>
                      <a:pt x="113" y="3"/>
                    </a:lnTo>
                    <a:lnTo>
                      <a:pt x="119" y="2"/>
                    </a:lnTo>
                    <a:lnTo>
                      <a:pt x="12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83" name="Freeform 5336">
                <a:extLst>
                  <a:ext uri="{FF2B5EF4-FFF2-40B4-BE49-F238E27FC236}">
                    <a16:creationId xmlns:a16="http://schemas.microsoft.com/office/drawing/2014/main" id="{C940A113-CAA7-F1F5-74EF-97942D2899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8" y="2406"/>
                <a:ext cx="10" cy="32"/>
              </a:xfrm>
              <a:custGeom>
                <a:avLst/>
                <a:gdLst>
                  <a:gd name="T0" fmla="*/ 37 w 38"/>
                  <a:gd name="T1" fmla="*/ 0 h 127"/>
                  <a:gd name="T2" fmla="*/ 38 w 38"/>
                  <a:gd name="T3" fmla="*/ 2 h 127"/>
                  <a:gd name="T4" fmla="*/ 38 w 38"/>
                  <a:gd name="T5" fmla="*/ 3 h 127"/>
                  <a:gd name="T6" fmla="*/ 37 w 38"/>
                  <a:gd name="T7" fmla="*/ 4 h 127"/>
                  <a:gd name="T8" fmla="*/ 32 w 38"/>
                  <a:gd name="T9" fmla="*/ 14 h 127"/>
                  <a:gd name="T10" fmla="*/ 26 w 38"/>
                  <a:gd name="T11" fmla="*/ 20 h 127"/>
                  <a:gd name="T12" fmla="*/ 15 w 38"/>
                  <a:gd name="T13" fmla="*/ 20 h 127"/>
                  <a:gd name="T14" fmla="*/ 13 w 38"/>
                  <a:gd name="T15" fmla="*/ 18 h 127"/>
                  <a:gd name="T16" fmla="*/ 8 w 38"/>
                  <a:gd name="T17" fmla="*/ 18 h 127"/>
                  <a:gd name="T18" fmla="*/ 7 w 38"/>
                  <a:gd name="T19" fmla="*/ 20 h 127"/>
                  <a:gd name="T20" fmla="*/ 3 w 38"/>
                  <a:gd name="T21" fmla="*/ 25 h 127"/>
                  <a:gd name="T22" fmla="*/ 7 w 38"/>
                  <a:gd name="T23" fmla="*/ 29 h 127"/>
                  <a:gd name="T24" fmla="*/ 10 w 38"/>
                  <a:gd name="T25" fmla="*/ 34 h 127"/>
                  <a:gd name="T26" fmla="*/ 13 w 38"/>
                  <a:gd name="T27" fmla="*/ 36 h 127"/>
                  <a:gd name="T28" fmla="*/ 15 w 38"/>
                  <a:gd name="T29" fmla="*/ 42 h 127"/>
                  <a:gd name="T30" fmla="*/ 17 w 38"/>
                  <a:gd name="T31" fmla="*/ 43 h 127"/>
                  <a:gd name="T32" fmla="*/ 17 w 38"/>
                  <a:gd name="T33" fmla="*/ 46 h 127"/>
                  <a:gd name="T34" fmla="*/ 15 w 38"/>
                  <a:gd name="T35" fmla="*/ 48 h 127"/>
                  <a:gd name="T36" fmla="*/ 15 w 38"/>
                  <a:gd name="T37" fmla="*/ 50 h 127"/>
                  <a:gd name="T38" fmla="*/ 10 w 38"/>
                  <a:gd name="T39" fmla="*/ 59 h 127"/>
                  <a:gd name="T40" fmla="*/ 7 w 38"/>
                  <a:gd name="T41" fmla="*/ 62 h 127"/>
                  <a:gd name="T42" fmla="*/ 6 w 38"/>
                  <a:gd name="T43" fmla="*/ 62 h 127"/>
                  <a:gd name="T44" fmla="*/ 3 w 38"/>
                  <a:gd name="T45" fmla="*/ 64 h 127"/>
                  <a:gd name="T46" fmla="*/ 3 w 38"/>
                  <a:gd name="T47" fmla="*/ 66 h 127"/>
                  <a:gd name="T48" fmla="*/ 1 w 38"/>
                  <a:gd name="T49" fmla="*/ 67 h 127"/>
                  <a:gd name="T50" fmla="*/ 1 w 38"/>
                  <a:gd name="T51" fmla="*/ 70 h 127"/>
                  <a:gd name="T52" fmla="*/ 0 w 38"/>
                  <a:gd name="T53" fmla="*/ 77 h 127"/>
                  <a:gd name="T54" fmla="*/ 0 w 38"/>
                  <a:gd name="T55" fmla="*/ 79 h 127"/>
                  <a:gd name="T56" fmla="*/ 3 w 38"/>
                  <a:gd name="T57" fmla="*/ 81 h 127"/>
                  <a:gd name="T58" fmla="*/ 11 w 38"/>
                  <a:gd name="T59" fmla="*/ 77 h 127"/>
                  <a:gd name="T60" fmla="*/ 15 w 38"/>
                  <a:gd name="T61" fmla="*/ 77 h 127"/>
                  <a:gd name="T62" fmla="*/ 18 w 38"/>
                  <a:gd name="T63" fmla="*/ 80 h 127"/>
                  <a:gd name="T64" fmla="*/ 24 w 38"/>
                  <a:gd name="T65" fmla="*/ 92 h 127"/>
                  <a:gd name="T66" fmla="*/ 23 w 38"/>
                  <a:gd name="T67" fmla="*/ 94 h 127"/>
                  <a:gd name="T68" fmla="*/ 17 w 38"/>
                  <a:gd name="T69" fmla="*/ 96 h 127"/>
                  <a:gd name="T70" fmla="*/ 15 w 38"/>
                  <a:gd name="T71" fmla="*/ 98 h 127"/>
                  <a:gd name="T72" fmla="*/ 13 w 38"/>
                  <a:gd name="T73" fmla="*/ 99 h 127"/>
                  <a:gd name="T74" fmla="*/ 10 w 38"/>
                  <a:gd name="T75" fmla="*/ 102 h 127"/>
                  <a:gd name="T76" fmla="*/ 10 w 38"/>
                  <a:gd name="T77" fmla="*/ 109 h 127"/>
                  <a:gd name="T78" fmla="*/ 20 w 38"/>
                  <a:gd name="T79" fmla="*/ 115 h 127"/>
                  <a:gd name="T80" fmla="*/ 28 w 38"/>
                  <a:gd name="T81" fmla="*/ 122 h 127"/>
                  <a:gd name="T82" fmla="*/ 31 w 38"/>
                  <a:gd name="T83" fmla="*/ 124 h 127"/>
                  <a:gd name="T84" fmla="*/ 31 w 38"/>
                  <a:gd name="T85" fmla="*/ 127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38" h="127">
                    <a:moveTo>
                      <a:pt x="37" y="0"/>
                    </a:moveTo>
                    <a:lnTo>
                      <a:pt x="38" y="2"/>
                    </a:lnTo>
                    <a:lnTo>
                      <a:pt x="38" y="3"/>
                    </a:lnTo>
                    <a:lnTo>
                      <a:pt x="37" y="4"/>
                    </a:lnTo>
                    <a:lnTo>
                      <a:pt x="32" y="14"/>
                    </a:lnTo>
                    <a:lnTo>
                      <a:pt x="26" y="20"/>
                    </a:lnTo>
                    <a:lnTo>
                      <a:pt x="15" y="20"/>
                    </a:lnTo>
                    <a:lnTo>
                      <a:pt x="13" y="18"/>
                    </a:lnTo>
                    <a:lnTo>
                      <a:pt x="8" y="18"/>
                    </a:lnTo>
                    <a:lnTo>
                      <a:pt x="7" y="20"/>
                    </a:lnTo>
                    <a:lnTo>
                      <a:pt x="3" y="25"/>
                    </a:lnTo>
                    <a:lnTo>
                      <a:pt x="7" y="29"/>
                    </a:lnTo>
                    <a:lnTo>
                      <a:pt x="10" y="34"/>
                    </a:lnTo>
                    <a:lnTo>
                      <a:pt x="13" y="36"/>
                    </a:lnTo>
                    <a:lnTo>
                      <a:pt x="15" y="42"/>
                    </a:lnTo>
                    <a:lnTo>
                      <a:pt x="17" y="43"/>
                    </a:lnTo>
                    <a:lnTo>
                      <a:pt x="17" y="46"/>
                    </a:lnTo>
                    <a:lnTo>
                      <a:pt x="15" y="48"/>
                    </a:lnTo>
                    <a:lnTo>
                      <a:pt x="15" y="50"/>
                    </a:lnTo>
                    <a:lnTo>
                      <a:pt x="10" y="59"/>
                    </a:lnTo>
                    <a:lnTo>
                      <a:pt x="7" y="62"/>
                    </a:lnTo>
                    <a:lnTo>
                      <a:pt x="6" y="62"/>
                    </a:lnTo>
                    <a:lnTo>
                      <a:pt x="3" y="64"/>
                    </a:lnTo>
                    <a:lnTo>
                      <a:pt x="3" y="66"/>
                    </a:lnTo>
                    <a:lnTo>
                      <a:pt x="1" y="67"/>
                    </a:lnTo>
                    <a:lnTo>
                      <a:pt x="1" y="70"/>
                    </a:lnTo>
                    <a:lnTo>
                      <a:pt x="0" y="77"/>
                    </a:lnTo>
                    <a:lnTo>
                      <a:pt x="0" y="79"/>
                    </a:lnTo>
                    <a:lnTo>
                      <a:pt x="3" y="81"/>
                    </a:lnTo>
                    <a:lnTo>
                      <a:pt x="11" y="77"/>
                    </a:lnTo>
                    <a:lnTo>
                      <a:pt x="15" y="77"/>
                    </a:lnTo>
                    <a:lnTo>
                      <a:pt x="18" y="80"/>
                    </a:lnTo>
                    <a:lnTo>
                      <a:pt x="24" y="92"/>
                    </a:lnTo>
                    <a:lnTo>
                      <a:pt x="23" y="94"/>
                    </a:lnTo>
                    <a:lnTo>
                      <a:pt x="17" y="96"/>
                    </a:lnTo>
                    <a:lnTo>
                      <a:pt x="15" y="98"/>
                    </a:lnTo>
                    <a:lnTo>
                      <a:pt x="13" y="99"/>
                    </a:lnTo>
                    <a:lnTo>
                      <a:pt x="10" y="102"/>
                    </a:lnTo>
                    <a:lnTo>
                      <a:pt x="10" y="109"/>
                    </a:lnTo>
                    <a:lnTo>
                      <a:pt x="20" y="115"/>
                    </a:lnTo>
                    <a:lnTo>
                      <a:pt x="28" y="122"/>
                    </a:lnTo>
                    <a:lnTo>
                      <a:pt x="31" y="124"/>
                    </a:lnTo>
                    <a:lnTo>
                      <a:pt x="31" y="12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84" name="Freeform 5337">
                <a:extLst>
                  <a:ext uri="{FF2B5EF4-FFF2-40B4-BE49-F238E27FC236}">
                    <a16:creationId xmlns:a16="http://schemas.microsoft.com/office/drawing/2014/main" id="{2186F156-8144-8CC8-22F1-4F1FD8433F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2" y="2438"/>
                <a:ext cx="68" cy="28"/>
              </a:xfrm>
              <a:custGeom>
                <a:avLst/>
                <a:gdLst>
                  <a:gd name="T0" fmla="*/ 256 w 270"/>
                  <a:gd name="T1" fmla="*/ 0 h 113"/>
                  <a:gd name="T2" fmla="*/ 256 w 270"/>
                  <a:gd name="T3" fmla="*/ 6 h 113"/>
                  <a:gd name="T4" fmla="*/ 260 w 270"/>
                  <a:gd name="T5" fmla="*/ 10 h 113"/>
                  <a:gd name="T6" fmla="*/ 269 w 270"/>
                  <a:gd name="T7" fmla="*/ 14 h 113"/>
                  <a:gd name="T8" fmla="*/ 270 w 270"/>
                  <a:gd name="T9" fmla="*/ 17 h 113"/>
                  <a:gd name="T10" fmla="*/ 270 w 270"/>
                  <a:gd name="T11" fmla="*/ 31 h 113"/>
                  <a:gd name="T12" fmla="*/ 267 w 270"/>
                  <a:gd name="T13" fmla="*/ 35 h 113"/>
                  <a:gd name="T14" fmla="*/ 264 w 270"/>
                  <a:gd name="T15" fmla="*/ 38 h 113"/>
                  <a:gd name="T16" fmla="*/ 262 w 270"/>
                  <a:gd name="T17" fmla="*/ 38 h 113"/>
                  <a:gd name="T18" fmla="*/ 256 w 270"/>
                  <a:gd name="T19" fmla="*/ 36 h 113"/>
                  <a:gd name="T20" fmla="*/ 245 w 270"/>
                  <a:gd name="T21" fmla="*/ 36 h 113"/>
                  <a:gd name="T22" fmla="*/ 240 w 270"/>
                  <a:gd name="T23" fmla="*/ 34 h 113"/>
                  <a:gd name="T24" fmla="*/ 236 w 270"/>
                  <a:gd name="T25" fmla="*/ 32 h 113"/>
                  <a:gd name="T26" fmla="*/ 235 w 270"/>
                  <a:gd name="T27" fmla="*/ 32 h 113"/>
                  <a:gd name="T28" fmla="*/ 233 w 270"/>
                  <a:gd name="T29" fmla="*/ 34 h 113"/>
                  <a:gd name="T30" fmla="*/ 232 w 270"/>
                  <a:gd name="T31" fmla="*/ 36 h 113"/>
                  <a:gd name="T32" fmla="*/ 232 w 270"/>
                  <a:gd name="T33" fmla="*/ 48 h 113"/>
                  <a:gd name="T34" fmla="*/ 233 w 270"/>
                  <a:gd name="T35" fmla="*/ 55 h 113"/>
                  <a:gd name="T36" fmla="*/ 229 w 270"/>
                  <a:gd name="T37" fmla="*/ 59 h 113"/>
                  <a:gd name="T38" fmla="*/ 226 w 270"/>
                  <a:gd name="T39" fmla="*/ 60 h 113"/>
                  <a:gd name="T40" fmla="*/ 221 w 270"/>
                  <a:gd name="T41" fmla="*/ 60 h 113"/>
                  <a:gd name="T42" fmla="*/ 211 w 270"/>
                  <a:gd name="T43" fmla="*/ 56 h 113"/>
                  <a:gd name="T44" fmla="*/ 208 w 270"/>
                  <a:gd name="T45" fmla="*/ 52 h 113"/>
                  <a:gd name="T46" fmla="*/ 202 w 270"/>
                  <a:gd name="T47" fmla="*/ 48 h 113"/>
                  <a:gd name="T48" fmla="*/ 200 w 270"/>
                  <a:gd name="T49" fmla="*/ 46 h 113"/>
                  <a:gd name="T50" fmla="*/ 197 w 270"/>
                  <a:gd name="T51" fmla="*/ 48 h 113"/>
                  <a:gd name="T52" fmla="*/ 196 w 270"/>
                  <a:gd name="T53" fmla="*/ 50 h 113"/>
                  <a:gd name="T54" fmla="*/ 195 w 270"/>
                  <a:gd name="T55" fmla="*/ 59 h 113"/>
                  <a:gd name="T56" fmla="*/ 183 w 270"/>
                  <a:gd name="T57" fmla="*/ 62 h 113"/>
                  <a:gd name="T58" fmla="*/ 165 w 270"/>
                  <a:gd name="T59" fmla="*/ 59 h 113"/>
                  <a:gd name="T60" fmla="*/ 161 w 270"/>
                  <a:gd name="T61" fmla="*/ 48 h 113"/>
                  <a:gd name="T62" fmla="*/ 161 w 270"/>
                  <a:gd name="T63" fmla="*/ 46 h 113"/>
                  <a:gd name="T64" fmla="*/ 157 w 270"/>
                  <a:gd name="T65" fmla="*/ 43 h 113"/>
                  <a:gd name="T66" fmla="*/ 152 w 270"/>
                  <a:gd name="T67" fmla="*/ 32 h 113"/>
                  <a:gd name="T68" fmla="*/ 150 w 270"/>
                  <a:gd name="T69" fmla="*/ 32 h 113"/>
                  <a:gd name="T70" fmla="*/ 144 w 270"/>
                  <a:gd name="T71" fmla="*/ 38 h 113"/>
                  <a:gd name="T72" fmla="*/ 133 w 270"/>
                  <a:gd name="T73" fmla="*/ 42 h 113"/>
                  <a:gd name="T74" fmla="*/ 122 w 270"/>
                  <a:gd name="T75" fmla="*/ 29 h 113"/>
                  <a:gd name="T76" fmla="*/ 115 w 270"/>
                  <a:gd name="T77" fmla="*/ 28 h 113"/>
                  <a:gd name="T78" fmla="*/ 113 w 270"/>
                  <a:gd name="T79" fmla="*/ 27 h 113"/>
                  <a:gd name="T80" fmla="*/ 113 w 270"/>
                  <a:gd name="T81" fmla="*/ 28 h 113"/>
                  <a:gd name="T82" fmla="*/ 112 w 270"/>
                  <a:gd name="T83" fmla="*/ 29 h 113"/>
                  <a:gd name="T84" fmla="*/ 112 w 270"/>
                  <a:gd name="T85" fmla="*/ 31 h 113"/>
                  <a:gd name="T86" fmla="*/ 104 w 270"/>
                  <a:gd name="T87" fmla="*/ 60 h 113"/>
                  <a:gd name="T88" fmla="*/ 92 w 270"/>
                  <a:gd name="T89" fmla="*/ 73 h 113"/>
                  <a:gd name="T90" fmla="*/ 87 w 270"/>
                  <a:gd name="T91" fmla="*/ 76 h 113"/>
                  <a:gd name="T92" fmla="*/ 85 w 270"/>
                  <a:gd name="T93" fmla="*/ 76 h 113"/>
                  <a:gd name="T94" fmla="*/ 78 w 270"/>
                  <a:gd name="T95" fmla="*/ 79 h 113"/>
                  <a:gd name="T96" fmla="*/ 74 w 270"/>
                  <a:gd name="T97" fmla="*/ 74 h 113"/>
                  <a:gd name="T98" fmla="*/ 72 w 270"/>
                  <a:gd name="T99" fmla="*/ 74 h 113"/>
                  <a:gd name="T100" fmla="*/ 72 w 270"/>
                  <a:gd name="T101" fmla="*/ 77 h 113"/>
                  <a:gd name="T102" fmla="*/ 69 w 270"/>
                  <a:gd name="T103" fmla="*/ 86 h 113"/>
                  <a:gd name="T104" fmla="*/ 65 w 270"/>
                  <a:gd name="T105" fmla="*/ 92 h 113"/>
                  <a:gd name="T106" fmla="*/ 48 w 270"/>
                  <a:gd name="T107" fmla="*/ 98 h 113"/>
                  <a:gd name="T108" fmla="*/ 39 w 270"/>
                  <a:gd name="T109" fmla="*/ 102 h 113"/>
                  <a:gd name="T110" fmla="*/ 30 w 270"/>
                  <a:gd name="T111" fmla="*/ 105 h 113"/>
                  <a:gd name="T112" fmla="*/ 21 w 270"/>
                  <a:gd name="T113" fmla="*/ 99 h 113"/>
                  <a:gd name="T114" fmla="*/ 0 w 270"/>
                  <a:gd name="T115" fmla="*/ 113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70" h="113">
                    <a:moveTo>
                      <a:pt x="256" y="0"/>
                    </a:moveTo>
                    <a:lnTo>
                      <a:pt x="256" y="6"/>
                    </a:lnTo>
                    <a:lnTo>
                      <a:pt x="260" y="10"/>
                    </a:lnTo>
                    <a:lnTo>
                      <a:pt x="269" y="14"/>
                    </a:lnTo>
                    <a:lnTo>
                      <a:pt x="270" y="17"/>
                    </a:lnTo>
                    <a:lnTo>
                      <a:pt x="270" y="31"/>
                    </a:lnTo>
                    <a:lnTo>
                      <a:pt x="267" y="35"/>
                    </a:lnTo>
                    <a:lnTo>
                      <a:pt x="264" y="38"/>
                    </a:lnTo>
                    <a:lnTo>
                      <a:pt x="262" y="38"/>
                    </a:lnTo>
                    <a:lnTo>
                      <a:pt x="256" y="36"/>
                    </a:lnTo>
                    <a:lnTo>
                      <a:pt x="245" y="36"/>
                    </a:lnTo>
                    <a:lnTo>
                      <a:pt x="240" y="34"/>
                    </a:lnTo>
                    <a:lnTo>
                      <a:pt x="236" y="32"/>
                    </a:lnTo>
                    <a:lnTo>
                      <a:pt x="235" y="32"/>
                    </a:lnTo>
                    <a:lnTo>
                      <a:pt x="233" y="34"/>
                    </a:lnTo>
                    <a:lnTo>
                      <a:pt x="232" y="36"/>
                    </a:lnTo>
                    <a:lnTo>
                      <a:pt x="232" y="48"/>
                    </a:lnTo>
                    <a:lnTo>
                      <a:pt x="233" y="55"/>
                    </a:lnTo>
                    <a:lnTo>
                      <a:pt x="229" y="59"/>
                    </a:lnTo>
                    <a:lnTo>
                      <a:pt x="226" y="60"/>
                    </a:lnTo>
                    <a:lnTo>
                      <a:pt x="221" y="60"/>
                    </a:lnTo>
                    <a:lnTo>
                      <a:pt x="211" y="56"/>
                    </a:lnTo>
                    <a:lnTo>
                      <a:pt x="208" y="52"/>
                    </a:lnTo>
                    <a:lnTo>
                      <a:pt x="202" y="48"/>
                    </a:lnTo>
                    <a:lnTo>
                      <a:pt x="200" y="46"/>
                    </a:lnTo>
                    <a:lnTo>
                      <a:pt x="197" y="48"/>
                    </a:lnTo>
                    <a:lnTo>
                      <a:pt x="196" y="50"/>
                    </a:lnTo>
                    <a:lnTo>
                      <a:pt x="195" y="59"/>
                    </a:lnTo>
                    <a:lnTo>
                      <a:pt x="183" y="62"/>
                    </a:lnTo>
                    <a:lnTo>
                      <a:pt x="165" y="59"/>
                    </a:lnTo>
                    <a:lnTo>
                      <a:pt x="161" y="48"/>
                    </a:lnTo>
                    <a:lnTo>
                      <a:pt x="161" y="46"/>
                    </a:lnTo>
                    <a:lnTo>
                      <a:pt x="157" y="43"/>
                    </a:lnTo>
                    <a:lnTo>
                      <a:pt x="152" y="32"/>
                    </a:lnTo>
                    <a:lnTo>
                      <a:pt x="150" y="32"/>
                    </a:lnTo>
                    <a:lnTo>
                      <a:pt x="144" y="38"/>
                    </a:lnTo>
                    <a:lnTo>
                      <a:pt x="133" y="42"/>
                    </a:lnTo>
                    <a:lnTo>
                      <a:pt x="122" y="29"/>
                    </a:lnTo>
                    <a:lnTo>
                      <a:pt x="115" y="28"/>
                    </a:lnTo>
                    <a:lnTo>
                      <a:pt x="113" y="27"/>
                    </a:lnTo>
                    <a:lnTo>
                      <a:pt x="113" y="28"/>
                    </a:lnTo>
                    <a:lnTo>
                      <a:pt x="112" y="29"/>
                    </a:lnTo>
                    <a:lnTo>
                      <a:pt x="112" y="31"/>
                    </a:lnTo>
                    <a:lnTo>
                      <a:pt x="104" y="60"/>
                    </a:lnTo>
                    <a:lnTo>
                      <a:pt x="92" y="73"/>
                    </a:lnTo>
                    <a:lnTo>
                      <a:pt x="87" y="76"/>
                    </a:lnTo>
                    <a:lnTo>
                      <a:pt x="85" y="76"/>
                    </a:lnTo>
                    <a:lnTo>
                      <a:pt x="78" y="79"/>
                    </a:lnTo>
                    <a:lnTo>
                      <a:pt x="74" y="74"/>
                    </a:lnTo>
                    <a:lnTo>
                      <a:pt x="72" y="74"/>
                    </a:lnTo>
                    <a:lnTo>
                      <a:pt x="72" y="77"/>
                    </a:lnTo>
                    <a:lnTo>
                      <a:pt x="69" y="86"/>
                    </a:lnTo>
                    <a:lnTo>
                      <a:pt x="65" y="92"/>
                    </a:lnTo>
                    <a:lnTo>
                      <a:pt x="48" y="98"/>
                    </a:lnTo>
                    <a:lnTo>
                      <a:pt x="39" y="102"/>
                    </a:lnTo>
                    <a:lnTo>
                      <a:pt x="30" y="105"/>
                    </a:lnTo>
                    <a:lnTo>
                      <a:pt x="21" y="99"/>
                    </a:lnTo>
                    <a:lnTo>
                      <a:pt x="0" y="11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85" name="Freeform 5338">
                <a:extLst>
                  <a:ext uri="{FF2B5EF4-FFF2-40B4-BE49-F238E27FC236}">
                    <a16:creationId xmlns:a16="http://schemas.microsoft.com/office/drawing/2014/main" id="{86B3FB1D-ED62-0A8D-09B4-4A6DD0A3E9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6" y="2427"/>
                <a:ext cx="26" cy="11"/>
              </a:xfrm>
              <a:custGeom>
                <a:avLst/>
                <a:gdLst>
                  <a:gd name="T0" fmla="*/ 0 w 106"/>
                  <a:gd name="T1" fmla="*/ 46 h 46"/>
                  <a:gd name="T2" fmla="*/ 3 w 106"/>
                  <a:gd name="T3" fmla="*/ 46 h 46"/>
                  <a:gd name="T4" fmla="*/ 4 w 106"/>
                  <a:gd name="T5" fmla="*/ 43 h 46"/>
                  <a:gd name="T6" fmla="*/ 13 w 106"/>
                  <a:gd name="T7" fmla="*/ 38 h 46"/>
                  <a:gd name="T8" fmla="*/ 18 w 106"/>
                  <a:gd name="T9" fmla="*/ 31 h 46"/>
                  <a:gd name="T10" fmla="*/ 19 w 106"/>
                  <a:gd name="T11" fmla="*/ 27 h 46"/>
                  <a:gd name="T12" fmla="*/ 22 w 106"/>
                  <a:gd name="T13" fmla="*/ 24 h 46"/>
                  <a:gd name="T14" fmla="*/ 29 w 106"/>
                  <a:gd name="T15" fmla="*/ 21 h 46"/>
                  <a:gd name="T16" fmla="*/ 36 w 106"/>
                  <a:gd name="T17" fmla="*/ 21 h 46"/>
                  <a:gd name="T18" fmla="*/ 39 w 106"/>
                  <a:gd name="T19" fmla="*/ 24 h 46"/>
                  <a:gd name="T20" fmla="*/ 39 w 106"/>
                  <a:gd name="T21" fmla="*/ 27 h 46"/>
                  <a:gd name="T22" fmla="*/ 40 w 106"/>
                  <a:gd name="T23" fmla="*/ 31 h 46"/>
                  <a:gd name="T24" fmla="*/ 43 w 106"/>
                  <a:gd name="T25" fmla="*/ 34 h 46"/>
                  <a:gd name="T26" fmla="*/ 47 w 106"/>
                  <a:gd name="T27" fmla="*/ 35 h 46"/>
                  <a:gd name="T28" fmla="*/ 56 w 106"/>
                  <a:gd name="T29" fmla="*/ 36 h 46"/>
                  <a:gd name="T30" fmla="*/ 57 w 106"/>
                  <a:gd name="T31" fmla="*/ 36 h 46"/>
                  <a:gd name="T32" fmla="*/ 63 w 106"/>
                  <a:gd name="T33" fmla="*/ 34 h 46"/>
                  <a:gd name="T34" fmla="*/ 60 w 106"/>
                  <a:gd name="T35" fmla="*/ 31 h 46"/>
                  <a:gd name="T36" fmla="*/ 60 w 106"/>
                  <a:gd name="T37" fmla="*/ 29 h 46"/>
                  <a:gd name="T38" fmla="*/ 57 w 106"/>
                  <a:gd name="T39" fmla="*/ 28 h 46"/>
                  <a:gd name="T40" fmla="*/ 54 w 106"/>
                  <a:gd name="T41" fmla="*/ 24 h 46"/>
                  <a:gd name="T42" fmla="*/ 54 w 106"/>
                  <a:gd name="T43" fmla="*/ 20 h 46"/>
                  <a:gd name="T44" fmla="*/ 56 w 106"/>
                  <a:gd name="T45" fmla="*/ 20 h 46"/>
                  <a:gd name="T46" fmla="*/ 56 w 106"/>
                  <a:gd name="T47" fmla="*/ 21 h 46"/>
                  <a:gd name="T48" fmla="*/ 61 w 106"/>
                  <a:gd name="T49" fmla="*/ 14 h 46"/>
                  <a:gd name="T50" fmla="*/ 61 w 106"/>
                  <a:gd name="T51" fmla="*/ 10 h 46"/>
                  <a:gd name="T52" fmla="*/ 63 w 106"/>
                  <a:gd name="T53" fmla="*/ 7 h 46"/>
                  <a:gd name="T54" fmla="*/ 66 w 106"/>
                  <a:gd name="T55" fmla="*/ 4 h 46"/>
                  <a:gd name="T56" fmla="*/ 73 w 106"/>
                  <a:gd name="T57" fmla="*/ 0 h 46"/>
                  <a:gd name="T58" fmla="*/ 80 w 106"/>
                  <a:gd name="T59" fmla="*/ 0 h 46"/>
                  <a:gd name="T60" fmla="*/ 83 w 106"/>
                  <a:gd name="T61" fmla="*/ 3 h 46"/>
                  <a:gd name="T62" fmla="*/ 85 w 106"/>
                  <a:gd name="T63" fmla="*/ 4 h 46"/>
                  <a:gd name="T64" fmla="*/ 93 w 106"/>
                  <a:gd name="T65" fmla="*/ 4 h 46"/>
                  <a:gd name="T66" fmla="*/ 99 w 106"/>
                  <a:gd name="T67" fmla="*/ 3 h 46"/>
                  <a:gd name="T68" fmla="*/ 100 w 106"/>
                  <a:gd name="T69" fmla="*/ 3 h 46"/>
                  <a:gd name="T70" fmla="*/ 105 w 106"/>
                  <a:gd name="T71" fmla="*/ 4 h 46"/>
                  <a:gd name="T72" fmla="*/ 106 w 106"/>
                  <a:gd name="T73" fmla="*/ 10 h 46"/>
                  <a:gd name="T74" fmla="*/ 106 w 106"/>
                  <a:gd name="T75" fmla="*/ 11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06" h="46">
                    <a:moveTo>
                      <a:pt x="0" y="46"/>
                    </a:moveTo>
                    <a:lnTo>
                      <a:pt x="3" y="46"/>
                    </a:lnTo>
                    <a:lnTo>
                      <a:pt x="4" y="43"/>
                    </a:lnTo>
                    <a:lnTo>
                      <a:pt x="13" y="38"/>
                    </a:lnTo>
                    <a:lnTo>
                      <a:pt x="18" y="31"/>
                    </a:lnTo>
                    <a:lnTo>
                      <a:pt x="19" y="27"/>
                    </a:lnTo>
                    <a:lnTo>
                      <a:pt x="22" y="24"/>
                    </a:lnTo>
                    <a:lnTo>
                      <a:pt x="29" y="21"/>
                    </a:lnTo>
                    <a:lnTo>
                      <a:pt x="36" y="21"/>
                    </a:lnTo>
                    <a:lnTo>
                      <a:pt x="39" y="24"/>
                    </a:lnTo>
                    <a:lnTo>
                      <a:pt x="39" y="27"/>
                    </a:lnTo>
                    <a:lnTo>
                      <a:pt x="40" y="31"/>
                    </a:lnTo>
                    <a:lnTo>
                      <a:pt x="43" y="34"/>
                    </a:lnTo>
                    <a:lnTo>
                      <a:pt x="47" y="35"/>
                    </a:lnTo>
                    <a:lnTo>
                      <a:pt x="56" y="36"/>
                    </a:lnTo>
                    <a:lnTo>
                      <a:pt x="57" y="36"/>
                    </a:lnTo>
                    <a:lnTo>
                      <a:pt x="63" y="34"/>
                    </a:lnTo>
                    <a:lnTo>
                      <a:pt x="60" y="31"/>
                    </a:lnTo>
                    <a:lnTo>
                      <a:pt x="60" y="29"/>
                    </a:lnTo>
                    <a:lnTo>
                      <a:pt x="57" y="28"/>
                    </a:lnTo>
                    <a:lnTo>
                      <a:pt x="54" y="24"/>
                    </a:lnTo>
                    <a:lnTo>
                      <a:pt x="54" y="20"/>
                    </a:lnTo>
                    <a:lnTo>
                      <a:pt x="56" y="20"/>
                    </a:lnTo>
                    <a:lnTo>
                      <a:pt x="56" y="21"/>
                    </a:lnTo>
                    <a:lnTo>
                      <a:pt x="61" y="14"/>
                    </a:lnTo>
                    <a:lnTo>
                      <a:pt x="61" y="10"/>
                    </a:lnTo>
                    <a:lnTo>
                      <a:pt x="63" y="7"/>
                    </a:lnTo>
                    <a:lnTo>
                      <a:pt x="66" y="4"/>
                    </a:lnTo>
                    <a:lnTo>
                      <a:pt x="73" y="0"/>
                    </a:lnTo>
                    <a:lnTo>
                      <a:pt x="80" y="0"/>
                    </a:lnTo>
                    <a:lnTo>
                      <a:pt x="83" y="3"/>
                    </a:lnTo>
                    <a:lnTo>
                      <a:pt x="85" y="4"/>
                    </a:lnTo>
                    <a:lnTo>
                      <a:pt x="93" y="4"/>
                    </a:lnTo>
                    <a:lnTo>
                      <a:pt x="99" y="3"/>
                    </a:lnTo>
                    <a:lnTo>
                      <a:pt x="100" y="3"/>
                    </a:lnTo>
                    <a:lnTo>
                      <a:pt x="105" y="4"/>
                    </a:lnTo>
                    <a:lnTo>
                      <a:pt x="106" y="10"/>
                    </a:lnTo>
                    <a:lnTo>
                      <a:pt x="106" y="1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86" name="Freeform 5339">
                <a:extLst>
                  <a:ext uri="{FF2B5EF4-FFF2-40B4-BE49-F238E27FC236}">
                    <a16:creationId xmlns:a16="http://schemas.microsoft.com/office/drawing/2014/main" id="{D722310A-0DD6-F6AC-EFD4-8F3E509C21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4" y="2408"/>
                <a:ext cx="30" cy="97"/>
              </a:xfrm>
              <a:custGeom>
                <a:avLst/>
                <a:gdLst>
                  <a:gd name="T0" fmla="*/ 1 w 117"/>
                  <a:gd name="T1" fmla="*/ 6 h 389"/>
                  <a:gd name="T2" fmla="*/ 17 w 117"/>
                  <a:gd name="T3" fmla="*/ 19 h 389"/>
                  <a:gd name="T4" fmla="*/ 22 w 117"/>
                  <a:gd name="T5" fmla="*/ 16 h 389"/>
                  <a:gd name="T6" fmla="*/ 43 w 117"/>
                  <a:gd name="T7" fmla="*/ 30 h 389"/>
                  <a:gd name="T8" fmla="*/ 52 w 117"/>
                  <a:gd name="T9" fmla="*/ 40 h 389"/>
                  <a:gd name="T10" fmla="*/ 66 w 117"/>
                  <a:gd name="T11" fmla="*/ 42 h 389"/>
                  <a:gd name="T12" fmla="*/ 71 w 117"/>
                  <a:gd name="T13" fmla="*/ 56 h 389"/>
                  <a:gd name="T14" fmla="*/ 75 w 117"/>
                  <a:gd name="T15" fmla="*/ 58 h 389"/>
                  <a:gd name="T16" fmla="*/ 84 w 117"/>
                  <a:gd name="T17" fmla="*/ 74 h 389"/>
                  <a:gd name="T18" fmla="*/ 93 w 117"/>
                  <a:gd name="T19" fmla="*/ 85 h 389"/>
                  <a:gd name="T20" fmla="*/ 107 w 117"/>
                  <a:gd name="T21" fmla="*/ 111 h 389"/>
                  <a:gd name="T22" fmla="*/ 106 w 117"/>
                  <a:gd name="T23" fmla="*/ 127 h 389"/>
                  <a:gd name="T24" fmla="*/ 110 w 117"/>
                  <a:gd name="T25" fmla="*/ 135 h 389"/>
                  <a:gd name="T26" fmla="*/ 116 w 117"/>
                  <a:gd name="T27" fmla="*/ 141 h 389"/>
                  <a:gd name="T28" fmla="*/ 117 w 117"/>
                  <a:gd name="T29" fmla="*/ 159 h 389"/>
                  <a:gd name="T30" fmla="*/ 103 w 117"/>
                  <a:gd name="T31" fmla="*/ 174 h 389"/>
                  <a:gd name="T32" fmla="*/ 100 w 117"/>
                  <a:gd name="T33" fmla="*/ 177 h 389"/>
                  <a:gd name="T34" fmla="*/ 99 w 117"/>
                  <a:gd name="T35" fmla="*/ 178 h 389"/>
                  <a:gd name="T36" fmla="*/ 99 w 117"/>
                  <a:gd name="T37" fmla="*/ 183 h 389"/>
                  <a:gd name="T38" fmla="*/ 100 w 117"/>
                  <a:gd name="T39" fmla="*/ 190 h 389"/>
                  <a:gd name="T40" fmla="*/ 113 w 117"/>
                  <a:gd name="T41" fmla="*/ 202 h 389"/>
                  <a:gd name="T42" fmla="*/ 112 w 117"/>
                  <a:gd name="T43" fmla="*/ 212 h 389"/>
                  <a:gd name="T44" fmla="*/ 107 w 117"/>
                  <a:gd name="T45" fmla="*/ 217 h 389"/>
                  <a:gd name="T46" fmla="*/ 106 w 117"/>
                  <a:gd name="T47" fmla="*/ 227 h 389"/>
                  <a:gd name="T48" fmla="*/ 84 w 117"/>
                  <a:gd name="T49" fmla="*/ 237 h 389"/>
                  <a:gd name="T50" fmla="*/ 69 w 117"/>
                  <a:gd name="T51" fmla="*/ 230 h 389"/>
                  <a:gd name="T52" fmla="*/ 61 w 117"/>
                  <a:gd name="T53" fmla="*/ 233 h 389"/>
                  <a:gd name="T54" fmla="*/ 60 w 117"/>
                  <a:gd name="T55" fmla="*/ 241 h 389"/>
                  <a:gd name="T56" fmla="*/ 59 w 117"/>
                  <a:gd name="T57" fmla="*/ 244 h 389"/>
                  <a:gd name="T58" fmla="*/ 56 w 117"/>
                  <a:gd name="T59" fmla="*/ 275 h 389"/>
                  <a:gd name="T60" fmla="*/ 54 w 117"/>
                  <a:gd name="T61" fmla="*/ 290 h 389"/>
                  <a:gd name="T62" fmla="*/ 53 w 117"/>
                  <a:gd name="T63" fmla="*/ 291 h 389"/>
                  <a:gd name="T64" fmla="*/ 38 w 117"/>
                  <a:gd name="T65" fmla="*/ 304 h 389"/>
                  <a:gd name="T66" fmla="*/ 46 w 117"/>
                  <a:gd name="T67" fmla="*/ 329 h 389"/>
                  <a:gd name="T68" fmla="*/ 46 w 117"/>
                  <a:gd name="T69" fmla="*/ 339 h 389"/>
                  <a:gd name="T70" fmla="*/ 64 w 117"/>
                  <a:gd name="T71" fmla="*/ 361 h 389"/>
                  <a:gd name="T72" fmla="*/ 67 w 117"/>
                  <a:gd name="T73" fmla="*/ 374 h 389"/>
                  <a:gd name="T74" fmla="*/ 69 w 117"/>
                  <a:gd name="T75" fmla="*/ 377 h 389"/>
                  <a:gd name="T76" fmla="*/ 77 w 117"/>
                  <a:gd name="T77" fmla="*/ 382 h 389"/>
                  <a:gd name="T78" fmla="*/ 89 w 117"/>
                  <a:gd name="T79" fmla="*/ 389 h 389"/>
                  <a:gd name="T80" fmla="*/ 96 w 117"/>
                  <a:gd name="T81" fmla="*/ 388 h 3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17" h="389">
                    <a:moveTo>
                      <a:pt x="0" y="0"/>
                    </a:moveTo>
                    <a:lnTo>
                      <a:pt x="1" y="6"/>
                    </a:lnTo>
                    <a:lnTo>
                      <a:pt x="10" y="15"/>
                    </a:lnTo>
                    <a:lnTo>
                      <a:pt x="17" y="19"/>
                    </a:lnTo>
                    <a:lnTo>
                      <a:pt x="22" y="19"/>
                    </a:lnTo>
                    <a:lnTo>
                      <a:pt x="22" y="16"/>
                    </a:lnTo>
                    <a:lnTo>
                      <a:pt x="26" y="16"/>
                    </a:lnTo>
                    <a:lnTo>
                      <a:pt x="43" y="30"/>
                    </a:lnTo>
                    <a:lnTo>
                      <a:pt x="47" y="39"/>
                    </a:lnTo>
                    <a:lnTo>
                      <a:pt x="52" y="40"/>
                    </a:lnTo>
                    <a:lnTo>
                      <a:pt x="63" y="40"/>
                    </a:lnTo>
                    <a:lnTo>
                      <a:pt x="66" y="42"/>
                    </a:lnTo>
                    <a:lnTo>
                      <a:pt x="70" y="50"/>
                    </a:lnTo>
                    <a:lnTo>
                      <a:pt x="71" y="56"/>
                    </a:lnTo>
                    <a:lnTo>
                      <a:pt x="73" y="58"/>
                    </a:lnTo>
                    <a:lnTo>
                      <a:pt x="75" y="58"/>
                    </a:lnTo>
                    <a:lnTo>
                      <a:pt x="75" y="60"/>
                    </a:lnTo>
                    <a:lnTo>
                      <a:pt x="84" y="74"/>
                    </a:lnTo>
                    <a:lnTo>
                      <a:pt x="92" y="83"/>
                    </a:lnTo>
                    <a:lnTo>
                      <a:pt x="93" y="85"/>
                    </a:lnTo>
                    <a:lnTo>
                      <a:pt x="106" y="104"/>
                    </a:lnTo>
                    <a:lnTo>
                      <a:pt x="107" y="111"/>
                    </a:lnTo>
                    <a:lnTo>
                      <a:pt x="106" y="117"/>
                    </a:lnTo>
                    <a:lnTo>
                      <a:pt x="106" y="127"/>
                    </a:lnTo>
                    <a:lnTo>
                      <a:pt x="107" y="131"/>
                    </a:lnTo>
                    <a:lnTo>
                      <a:pt x="110" y="135"/>
                    </a:lnTo>
                    <a:lnTo>
                      <a:pt x="116" y="135"/>
                    </a:lnTo>
                    <a:lnTo>
                      <a:pt x="116" y="141"/>
                    </a:lnTo>
                    <a:lnTo>
                      <a:pt x="117" y="156"/>
                    </a:lnTo>
                    <a:lnTo>
                      <a:pt x="117" y="159"/>
                    </a:lnTo>
                    <a:lnTo>
                      <a:pt x="103" y="173"/>
                    </a:lnTo>
                    <a:lnTo>
                      <a:pt x="103" y="174"/>
                    </a:lnTo>
                    <a:lnTo>
                      <a:pt x="100" y="176"/>
                    </a:lnTo>
                    <a:lnTo>
                      <a:pt x="100" y="177"/>
                    </a:lnTo>
                    <a:lnTo>
                      <a:pt x="99" y="177"/>
                    </a:lnTo>
                    <a:lnTo>
                      <a:pt x="99" y="178"/>
                    </a:lnTo>
                    <a:lnTo>
                      <a:pt x="98" y="181"/>
                    </a:lnTo>
                    <a:lnTo>
                      <a:pt x="99" y="183"/>
                    </a:lnTo>
                    <a:lnTo>
                      <a:pt x="100" y="188"/>
                    </a:lnTo>
                    <a:lnTo>
                      <a:pt x="100" y="190"/>
                    </a:lnTo>
                    <a:lnTo>
                      <a:pt x="105" y="197"/>
                    </a:lnTo>
                    <a:lnTo>
                      <a:pt x="113" y="202"/>
                    </a:lnTo>
                    <a:lnTo>
                      <a:pt x="113" y="205"/>
                    </a:lnTo>
                    <a:lnTo>
                      <a:pt x="112" y="212"/>
                    </a:lnTo>
                    <a:lnTo>
                      <a:pt x="107" y="216"/>
                    </a:lnTo>
                    <a:lnTo>
                      <a:pt x="107" y="217"/>
                    </a:lnTo>
                    <a:lnTo>
                      <a:pt x="106" y="222"/>
                    </a:lnTo>
                    <a:lnTo>
                      <a:pt x="106" y="227"/>
                    </a:lnTo>
                    <a:lnTo>
                      <a:pt x="100" y="235"/>
                    </a:lnTo>
                    <a:lnTo>
                      <a:pt x="84" y="237"/>
                    </a:lnTo>
                    <a:lnTo>
                      <a:pt x="77" y="233"/>
                    </a:lnTo>
                    <a:lnTo>
                      <a:pt x="69" y="230"/>
                    </a:lnTo>
                    <a:lnTo>
                      <a:pt x="66" y="230"/>
                    </a:lnTo>
                    <a:lnTo>
                      <a:pt x="61" y="233"/>
                    </a:lnTo>
                    <a:lnTo>
                      <a:pt x="60" y="236"/>
                    </a:lnTo>
                    <a:lnTo>
                      <a:pt x="60" y="241"/>
                    </a:lnTo>
                    <a:lnTo>
                      <a:pt x="59" y="243"/>
                    </a:lnTo>
                    <a:lnTo>
                      <a:pt x="59" y="244"/>
                    </a:lnTo>
                    <a:lnTo>
                      <a:pt x="54" y="265"/>
                    </a:lnTo>
                    <a:lnTo>
                      <a:pt x="56" y="275"/>
                    </a:lnTo>
                    <a:lnTo>
                      <a:pt x="56" y="283"/>
                    </a:lnTo>
                    <a:lnTo>
                      <a:pt x="54" y="290"/>
                    </a:lnTo>
                    <a:lnTo>
                      <a:pt x="54" y="291"/>
                    </a:lnTo>
                    <a:lnTo>
                      <a:pt x="53" y="291"/>
                    </a:lnTo>
                    <a:lnTo>
                      <a:pt x="50" y="293"/>
                    </a:lnTo>
                    <a:lnTo>
                      <a:pt x="38" y="304"/>
                    </a:lnTo>
                    <a:lnTo>
                      <a:pt x="36" y="315"/>
                    </a:lnTo>
                    <a:lnTo>
                      <a:pt x="46" y="329"/>
                    </a:lnTo>
                    <a:lnTo>
                      <a:pt x="47" y="336"/>
                    </a:lnTo>
                    <a:lnTo>
                      <a:pt x="46" y="339"/>
                    </a:lnTo>
                    <a:lnTo>
                      <a:pt x="49" y="344"/>
                    </a:lnTo>
                    <a:lnTo>
                      <a:pt x="64" y="361"/>
                    </a:lnTo>
                    <a:lnTo>
                      <a:pt x="67" y="371"/>
                    </a:lnTo>
                    <a:lnTo>
                      <a:pt x="67" y="374"/>
                    </a:lnTo>
                    <a:lnTo>
                      <a:pt x="69" y="375"/>
                    </a:lnTo>
                    <a:lnTo>
                      <a:pt x="69" y="377"/>
                    </a:lnTo>
                    <a:lnTo>
                      <a:pt x="75" y="382"/>
                    </a:lnTo>
                    <a:lnTo>
                      <a:pt x="77" y="382"/>
                    </a:lnTo>
                    <a:lnTo>
                      <a:pt x="84" y="388"/>
                    </a:lnTo>
                    <a:lnTo>
                      <a:pt x="89" y="389"/>
                    </a:lnTo>
                    <a:lnTo>
                      <a:pt x="94" y="389"/>
                    </a:lnTo>
                    <a:lnTo>
                      <a:pt x="96" y="388"/>
                    </a:lnTo>
                    <a:lnTo>
                      <a:pt x="100" y="38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87" name="Freeform 5340">
                <a:extLst>
                  <a:ext uri="{FF2B5EF4-FFF2-40B4-BE49-F238E27FC236}">
                    <a16:creationId xmlns:a16="http://schemas.microsoft.com/office/drawing/2014/main" id="{D5E63275-9C07-070B-3898-BC6B280536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2" y="2332"/>
                <a:ext cx="57" cy="18"/>
              </a:xfrm>
              <a:custGeom>
                <a:avLst/>
                <a:gdLst>
                  <a:gd name="T0" fmla="*/ 230 w 230"/>
                  <a:gd name="T1" fmla="*/ 24 h 74"/>
                  <a:gd name="T2" fmla="*/ 230 w 230"/>
                  <a:gd name="T3" fmla="*/ 22 h 74"/>
                  <a:gd name="T4" fmla="*/ 229 w 230"/>
                  <a:gd name="T5" fmla="*/ 21 h 74"/>
                  <a:gd name="T6" fmla="*/ 226 w 230"/>
                  <a:gd name="T7" fmla="*/ 19 h 74"/>
                  <a:gd name="T8" fmla="*/ 224 w 230"/>
                  <a:gd name="T9" fmla="*/ 18 h 74"/>
                  <a:gd name="T10" fmla="*/ 223 w 230"/>
                  <a:gd name="T11" fmla="*/ 18 h 74"/>
                  <a:gd name="T12" fmla="*/ 217 w 230"/>
                  <a:gd name="T13" fmla="*/ 16 h 74"/>
                  <a:gd name="T14" fmla="*/ 217 w 230"/>
                  <a:gd name="T15" fmla="*/ 15 h 74"/>
                  <a:gd name="T16" fmla="*/ 219 w 230"/>
                  <a:gd name="T17" fmla="*/ 12 h 74"/>
                  <a:gd name="T18" fmla="*/ 219 w 230"/>
                  <a:gd name="T19" fmla="*/ 8 h 74"/>
                  <a:gd name="T20" fmla="*/ 220 w 230"/>
                  <a:gd name="T21" fmla="*/ 8 h 74"/>
                  <a:gd name="T22" fmla="*/ 214 w 230"/>
                  <a:gd name="T23" fmla="*/ 5 h 74"/>
                  <a:gd name="T24" fmla="*/ 211 w 230"/>
                  <a:gd name="T25" fmla="*/ 5 h 74"/>
                  <a:gd name="T26" fmla="*/ 206 w 230"/>
                  <a:gd name="T27" fmla="*/ 1 h 74"/>
                  <a:gd name="T28" fmla="*/ 202 w 230"/>
                  <a:gd name="T29" fmla="*/ 0 h 74"/>
                  <a:gd name="T30" fmla="*/ 192 w 230"/>
                  <a:gd name="T31" fmla="*/ 0 h 74"/>
                  <a:gd name="T32" fmla="*/ 184 w 230"/>
                  <a:gd name="T33" fmla="*/ 4 h 74"/>
                  <a:gd name="T34" fmla="*/ 183 w 230"/>
                  <a:gd name="T35" fmla="*/ 4 h 74"/>
                  <a:gd name="T36" fmla="*/ 183 w 230"/>
                  <a:gd name="T37" fmla="*/ 5 h 74"/>
                  <a:gd name="T38" fmla="*/ 176 w 230"/>
                  <a:gd name="T39" fmla="*/ 14 h 74"/>
                  <a:gd name="T40" fmla="*/ 167 w 230"/>
                  <a:gd name="T41" fmla="*/ 14 h 74"/>
                  <a:gd name="T42" fmla="*/ 160 w 230"/>
                  <a:gd name="T43" fmla="*/ 12 h 74"/>
                  <a:gd name="T44" fmla="*/ 159 w 230"/>
                  <a:gd name="T45" fmla="*/ 14 h 74"/>
                  <a:gd name="T46" fmla="*/ 157 w 230"/>
                  <a:gd name="T47" fmla="*/ 18 h 74"/>
                  <a:gd name="T48" fmla="*/ 159 w 230"/>
                  <a:gd name="T49" fmla="*/ 21 h 74"/>
                  <a:gd name="T50" fmla="*/ 163 w 230"/>
                  <a:gd name="T51" fmla="*/ 26 h 74"/>
                  <a:gd name="T52" fmla="*/ 167 w 230"/>
                  <a:gd name="T53" fmla="*/ 28 h 74"/>
                  <a:gd name="T54" fmla="*/ 174 w 230"/>
                  <a:gd name="T55" fmla="*/ 28 h 74"/>
                  <a:gd name="T56" fmla="*/ 180 w 230"/>
                  <a:gd name="T57" fmla="*/ 33 h 74"/>
                  <a:gd name="T58" fmla="*/ 181 w 230"/>
                  <a:gd name="T59" fmla="*/ 38 h 74"/>
                  <a:gd name="T60" fmla="*/ 176 w 230"/>
                  <a:gd name="T61" fmla="*/ 43 h 74"/>
                  <a:gd name="T62" fmla="*/ 173 w 230"/>
                  <a:gd name="T63" fmla="*/ 45 h 74"/>
                  <a:gd name="T64" fmla="*/ 164 w 230"/>
                  <a:gd name="T65" fmla="*/ 45 h 74"/>
                  <a:gd name="T66" fmla="*/ 163 w 230"/>
                  <a:gd name="T67" fmla="*/ 43 h 74"/>
                  <a:gd name="T68" fmla="*/ 160 w 230"/>
                  <a:gd name="T69" fmla="*/ 43 h 74"/>
                  <a:gd name="T70" fmla="*/ 141 w 230"/>
                  <a:gd name="T71" fmla="*/ 40 h 74"/>
                  <a:gd name="T72" fmla="*/ 130 w 230"/>
                  <a:gd name="T73" fmla="*/ 36 h 74"/>
                  <a:gd name="T74" fmla="*/ 124 w 230"/>
                  <a:gd name="T75" fmla="*/ 33 h 74"/>
                  <a:gd name="T76" fmla="*/ 114 w 230"/>
                  <a:gd name="T77" fmla="*/ 33 h 74"/>
                  <a:gd name="T78" fmla="*/ 108 w 230"/>
                  <a:gd name="T79" fmla="*/ 35 h 74"/>
                  <a:gd name="T80" fmla="*/ 99 w 230"/>
                  <a:gd name="T81" fmla="*/ 39 h 74"/>
                  <a:gd name="T82" fmla="*/ 70 w 230"/>
                  <a:gd name="T83" fmla="*/ 38 h 74"/>
                  <a:gd name="T84" fmla="*/ 65 w 230"/>
                  <a:gd name="T85" fmla="*/ 35 h 74"/>
                  <a:gd name="T86" fmla="*/ 51 w 230"/>
                  <a:gd name="T87" fmla="*/ 36 h 74"/>
                  <a:gd name="T88" fmla="*/ 50 w 230"/>
                  <a:gd name="T89" fmla="*/ 36 h 74"/>
                  <a:gd name="T90" fmla="*/ 48 w 230"/>
                  <a:gd name="T91" fmla="*/ 50 h 74"/>
                  <a:gd name="T92" fmla="*/ 43 w 230"/>
                  <a:gd name="T93" fmla="*/ 65 h 74"/>
                  <a:gd name="T94" fmla="*/ 41 w 230"/>
                  <a:gd name="T95" fmla="*/ 68 h 74"/>
                  <a:gd name="T96" fmla="*/ 40 w 230"/>
                  <a:gd name="T97" fmla="*/ 69 h 74"/>
                  <a:gd name="T98" fmla="*/ 29 w 230"/>
                  <a:gd name="T99" fmla="*/ 69 h 74"/>
                  <a:gd name="T100" fmla="*/ 27 w 230"/>
                  <a:gd name="T101" fmla="*/ 72 h 74"/>
                  <a:gd name="T102" fmla="*/ 27 w 230"/>
                  <a:gd name="T103" fmla="*/ 74 h 74"/>
                  <a:gd name="T104" fmla="*/ 25 w 230"/>
                  <a:gd name="T105" fmla="*/ 74 h 74"/>
                  <a:gd name="T106" fmla="*/ 16 w 230"/>
                  <a:gd name="T107" fmla="*/ 71 h 74"/>
                  <a:gd name="T108" fmla="*/ 7 w 230"/>
                  <a:gd name="T109" fmla="*/ 62 h 74"/>
                  <a:gd name="T110" fmla="*/ 0 w 230"/>
                  <a:gd name="T111" fmla="*/ 57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30" h="74">
                    <a:moveTo>
                      <a:pt x="230" y="24"/>
                    </a:moveTo>
                    <a:lnTo>
                      <a:pt x="230" y="22"/>
                    </a:lnTo>
                    <a:lnTo>
                      <a:pt x="229" y="21"/>
                    </a:lnTo>
                    <a:lnTo>
                      <a:pt x="226" y="19"/>
                    </a:lnTo>
                    <a:lnTo>
                      <a:pt x="224" y="18"/>
                    </a:lnTo>
                    <a:lnTo>
                      <a:pt x="223" y="18"/>
                    </a:lnTo>
                    <a:lnTo>
                      <a:pt x="217" y="16"/>
                    </a:lnTo>
                    <a:lnTo>
                      <a:pt x="217" y="15"/>
                    </a:lnTo>
                    <a:lnTo>
                      <a:pt x="219" y="12"/>
                    </a:lnTo>
                    <a:lnTo>
                      <a:pt x="219" y="8"/>
                    </a:lnTo>
                    <a:lnTo>
                      <a:pt x="220" y="8"/>
                    </a:lnTo>
                    <a:lnTo>
                      <a:pt x="214" y="5"/>
                    </a:lnTo>
                    <a:lnTo>
                      <a:pt x="211" y="5"/>
                    </a:lnTo>
                    <a:lnTo>
                      <a:pt x="206" y="1"/>
                    </a:lnTo>
                    <a:lnTo>
                      <a:pt x="202" y="0"/>
                    </a:lnTo>
                    <a:lnTo>
                      <a:pt x="192" y="0"/>
                    </a:lnTo>
                    <a:lnTo>
                      <a:pt x="184" y="4"/>
                    </a:lnTo>
                    <a:lnTo>
                      <a:pt x="183" y="4"/>
                    </a:lnTo>
                    <a:lnTo>
                      <a:pt x="183" y="5"/>
                    </a:lnTo>
                    <a:lnTo>
                      <a:pt x="176" y="14"/>
                    </a:lnTo>
                    <a:lnTo>
                      <a:pt x="167" y="14"/>
                    </a:lnTo>
                    <a:lnTo>
                      <a:pt x="160" y="12"/>
                    </a:lnTo>
                    <a:lnTo>
                      <a:pt x="159" y="14"/>
                    </a:lnTo>
                    <a:lnTo>
                      <a:pt x="157" y="18"/>
                    </a:lnTo>
                    <a:lnTo>
                      <a:pt x="159" y="21"/>
                    </a:lnTo>
                    <a:lnTo>
                      <a:pt x="163" y="26"/>
                    </a:lnTo>
                    <a:lnTo>
                      <a:pt x="167" y="28"/>
                    </a:lnTo>
                    <a:lnTo>
                      <a:pt x="174" y="28"/>
                    </a:lnTo>
                    <a:lnTo>
                      <a:pt x="180" y="33"/>
                    </a:lnTo>
                    <a:lnTo>
                      <a:pt x="181" y="38"/>
                    </a:lnTo>
                    <a:lnTo>
                      <a:pt x="176" y="43"/>
                    </a:lnTo>
                    <a:lnTo>
                      <a:pt x="173" y="45"/>
                    </a:lnTo>
                    <a:lnTo>
                      <a:pt x="164" y="45"/>
                    </a:lnTo>
                    <a:lnTo>
                      <a:pt x="163" y="43"/>
                    </a:lnTo>
                    <a:lnTo>
                      <a:pt x="160" y="43"/>
                    </a:lnTo>
                    <a:lnTo>
                      <a:pt x="141" y="40"/>
                    </a:lnTo>
                    <a:lnTo>
                      <a:pt x="130" y="36"/>
                    </a:lnTo>
                    <a:lnTo>
                      <a:pt x="124" y="33"/>
                    </a:lnTo>
                    <a:lnTo>
                      <a:pt x="114" y="33"/>
                    </a:lnTo>
                    <a:lnTo>
                      <a:pt x="108" y="35"/>
                    </a:lnTo>
                    <a:lnTo>
                      <a:pt x="99" y="39"/>
                    </a:lnTo>
                    <a:lnTo>
                      <a:pt x="70" y="38"/>
                    </a:lnTo>
                    <a:lnTo>
                      <a:pt x="65" y="35"/>
                    </a:lnTo>
                    <a:lnTo>
                      <a:pt x="51" y="36"/>
                    </a:lnTo>
                    <a:lnTo>
                      <a:pt x="50" y="36"/>
                    </a:lnTo>
                    <a:lnTo>
                      <a:pt x="48" y="50"/>
                    </a:lnTo>
                    <a:lnTo>
                      <a:pt x="43" y="65"/>
                    </a:lnTo>
                    <a:lnTo>
                      <a:pt x="41" y="68"/>
                    </a:lnTo>
                    <a:lnTo>
                      <a:pt x="40" y="69"/>
                    </a:lnTo>
                    <a:lnTo>
                      <a:pt x="29" y="69"/>
                    </a:lnTo>
                    <a:lnTo>
                      <a:pt x="27" y="72"/>
                    </a:lnTo>
                    <a:lnTo>
                      <a:pt x="27" y="74"/>
                    </a:lnTo>
                    <a:lnTo>
                      <a:pt x="25" y="74"/>
                    </a:lnTo>
                    <a:lnTo>
                      <a:pt x="16" y="71"/>
                    </a:lnTo>
                    <a:lnTo>
                      <a:pt x="7" y="62"/>
                    </a:lnTo>
                    <a:lnTo>
                      <a:pt x="0" y="5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88" name="Freeform 5341">
                <a:extLst>
                  <a:ext uri="{FF2B5EF4-FFF2-40B4-BE49-F238E27FC236}">
                    <a16:creationId xmlns:a16="http://schemas.microsoft.com/office/drawing/2014/main" id="{AD6388EC-AEB2-9139-D53D-9D4F8BBE33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4" y="2346"/>
                <a:ext cx="18" cy="43"/>
              </a:xfrm>
              <a:custGeom>
                <a:avLst/>
                <a:gdLst>
                  <a:gd name="T0" fmla="*/ 72 w 72"/>
                  <a:gd name="T1" fmla="*/ 0 h 170"/>
                  <a:gd name="T2" fmla="*/ 70 w 72"/>
                  <a:gd name="T3" fmla="*/ 0 h 170"/>
                  <a:gd name="T4" fmla="*/ 69 w 72"/>
                  <a:gd name="T5" fmla="*/ 11 h 170"/>
                  <a:gd name="T6" fmla="*/ 62 w 72"/>
                  <a:gd name="T7" fmla="*/ 24 h 170"/>
                  <a:gd name="T8" fmla="*/ 59 w 72"/>
                  <a:gd name="T9" fmla="*/ 31 h 170"/>
                  <a:gd name="T10" fmla="*/ 62 w 72"/>
                  <a:gd name="T11" fmla="*/ 38 h 170"/>
                  <a:gd name="T12" fmla="*/ 62 w 72"/>
                  <a:gd name="T13" fmla="*/ 49 h 170"/>
                  <a:gd name="T14" fmla="*/ 59 w 72"/>
                  <a:gd name="T15" fmla="*/ 52 h 170"/>
                  <a:gd name="T16" fmla="*/ 58 w 72"/>
                  <a:gd name="T17" fmla="*/ 55 h 170"/>
                  <a:gd name="T18" fmla="*/ 58 w 72"/>
                  <a:gd name="T19" fmla="*/ 61 h 170"/>
                  <a:gd name="T20" fmla="*/ 59 w 72"/>
                  <a:gd name="T21" fmla="*/ 67 h 170"/>
                  <a:gd name="T22" fmla="*/ 60 w 72"/>
                  <a:gd name="T23" fmla="*/ 68 h 170"/>
                  <a:gd name="T24" fmla="*/ 62 w 72"/>
                  <a:gd name="T25" fmla="*/ 71 h 170"/>
                  <a:gd name="T26" fmla="*/ 55 w 72"/>
                  <a:gd name="T27" fmla="*/ 74 h 170"/>
                  <a:gd name="T28" fmla="*/ 49 w 72"/>
                  <a:gd name="T29" fmla="*/ 74 h 170"/>
                  <a:gd name="T30" fmla="*/ 48 w 72"/>
                  <a:gd name="T31" fmla="*/ 72 h 170"/>
                  <a:gd name="T32" fmla="*/ 45 w 72"/>
                  <a:gd name="T33" fmla="*/ 71 h 170"/>
                  <a:gd name="T34" fmla="*/ 42 w 72"/>
                  <a:gd name="T35" fmla="*/ 71 h 170"/>
                  <a:gd name="T36" fmla="*/ 37 w 72"/>
                  <a:gd name="T37" fmla="*/ 67 h 170"/>
                  <a:gd name="T38" fmla="*/ 30 w 72"/>
                  <a:gd name="T39" fmla="*/ 68 h 170"/>
                  <a:gd name="T40" fmla="*/ 25 w 72"/>
                  <a:gd name="T41" fmla="*/ 72 h 170"/>
                  <a:gd name="T42" fmla="*/ 9 w 72"/>
                  <a:gd name="T43" fmla="*/ 82 h 170"/>
                  <a:gd name="T44" fmla="*/ 7 w 72"/>
                  <a:gd name="T45" fmla="*/ 85 h 170"/>
                  <a:gd name="T46" fmla="*/ 7 w 72"/>
                  <a:gd name="T47" fmla="*/ 91 h 170"/>
                  <a:gd name="T48" fmla="*/ 10 w 72"/>
                  <a:gd name="T49" fmla="*/ 94 h 170"/>
                  <a:gd name="T50" fmla="*/ 12 w 72"/>
                  <a:gd name="T51" fmla="*/ 92 h 170"/>
                  <a:gd name="T52" fmla="*/ 13 w 72"/>
                  <a:gd name="T53" fmla="*/ 92 h 170"/>
                  <a:gd name="T54" fmla="*/ 15 w 72"/>
                  <a:gd name="T55" fmla="*/ 94 h 170"/>
                  <a:gd name="T56" fmla="*/ 15 w 72"/>
                  <a:gd name="T57" fmla="*/ 95 h 170"/>
                  <a:gd name="T58" fmla="*/ 12 w 72"/>
                  <a:gd name="T59" fmla="*/ 108 h 170"/>
                  <a:gd name="T60" fmla="*/ 10 w 72"/>
                  <a:gd name="T61" fmla="*/ 109 h 170"/>
                  <a:gd name="T62" fmla="*/ 10 w 72"/>
                  <a:gd name="T63" fmla="*/ 110 h 170"/>
                  <a:gd name="T64" fmla="*/ 9 w 72"/>
                  <a:gd name="T65" fmla="*/ 110 h 170"/>
                  <a:gd name="T66" fmla="*/ 3 w 72"/>
                  <a:gd name="T67" fmla="*/ 113 h 170"/>
                  <a:gd name="T68" fmla="*/ 2 w 72"/>
                  <a:gd name="T69" fmla="*/ 113 h 170"/>
                  <a:gd name="T70" fmla="*/ 0 w 72"/>
                  <a:gd name="T71" fmla="*/ 115 h 170"/>
                  <a:gd name="T72" fmla="*/ 5 w 72"/>
                  <a:gd name="T73" fmla="*/ 116 h 170"/>
                  <a:gd name="T74" fmla="*/ 7 w 72"/>
                  <a:gd name="T75" fmla="*/ 119 h 170"/>
                  <a:gd name="T76" fmla="*/ 7 w 72"/>
                  <a:gd name="T77" fmla="*/ 120 h 170"/>
                  <a:gd name="T78" fmla="*/ 10 w 72"/>
                  <a:gd name="T79" fmla="*/ 128 h 170"/>
                  <a:gd name="T80" fmla="*/ 16 w 72"/>
                  <a:gd name="T81" fmla="*/ 135 h 170"/>
                  <a:gd name="T82" fmla="*/ 24 w 72"/>
                  <a:gd name="T83" fmla="*/ 135 h 170"/>
                  <a:gd name="T84" fmla="*/ 27 w 72"/>
                  <a:gd name="T85" fmla="*/ 138 h 170"/>
                  <a:gd name="T86" fmla="*/ 30 w 72"/>
                  <a:gd name="T87" fmla="*/ 140 h 170"/>
                  <a:gd name="T88" fmla="*/ 30 w 72"/>
                  <a:gd name="T89" fmla="*/ 141 h 170"/>
                  <a:gd name="T90" fmla="*/ 32 w 72"/>
                  <a:gd name="T91" fmla="*/ 149 h 170"/>
                  <a:gd name="T92" fmla="*/ 32 w 72"/>
                  <a:gd name="T93" fmla="*/ 152 h 170"/>
                  <a:gd name="T94" fmla="*/ 31 w 72"/>
                  <a:gd name="T95" fmla="*/ 155 h 170"/>
                  <a:gd name="T96" fmla="*/ 27 w 72"/>
                  <a:gd name="T97" fmla="*/ 159 h 170"/>
                  <a:gd name="T98" fmla="*/ 27 w 72"/>
                  <a:gd name="T99" fmla="*/ 162 h 170"/>
                  <a:gd name="T100" fmla="*/ 34 w 72"/>
                  <a:gd name="T101" fmla="*/ 170 h 170"/>
                  <a:gd name="T102" fmla="*/ 35 w 72"/>
                  <a:gd name="T103" fmla="*/ 170 h 1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72" h="170">
                    <a:moveTo>
                      <a:pt x="72" y="0"/>
                    </a:moveTo>
                    <a:lnTo>
                      <a:pt x="70" y="0"/>
                    </a:lnTo>
                    <a:lnTo>
                      <a:pt x="69" y="11"/>
                    </a:lnTo>
                    <a:lnTo>
                      <a:pt x="62" y="24"/>
                    </a:lnTo>
                    <a:lnTo>
                      <a:pt x="59" y="31"/>
                    </a:lnTo>
                    <a:lnTo>
                      <a:pt x="62" y="38"/>
                    </a:lnTo>
                    <a:lnTo>
                      <a:pt x="62" y="49"/>
                    </a:lnTo>
                    <a:lnTo>
                      <a:pt x="59" y="52"/>
                    </a:lnTo>
                    <a:lnTo>
                      <a:pt x="58" y="55"/>
                    </a:lnTo>
                    <a:lnTo>
                      <a:pt x="58" y="61"/>
                    </a:lnTo>
                    <a:lnTo>
                      <a:pt x="59" y="67"/>
                    </a:lnTo>
                    <a:lnTo>
                      <a:pt x="60" y="68"/>
                    </a:lnTo>
                    <a:lnTo>
                      <a:pt x="62" y="71"/>
                    </a:lnTo>
                    <a:lnTo>
                      <a:pt x="55" y="74"/>
                    </a:lnTo>
                    <a:lnTo>
                      <a:pt x="49" y="74"/>
                    </a:lnTo>
                    <a:lnTo>
                      <a:pt x="48" y="72"/>
                    </a:lnTo>
                    <a:lnTo>
                      <a:pt x="45" y="71"/>
                    </a:lnTo>
                    <a:lnTo>
                      <a:pt x="42" y="71"/>
                    </a:lnTo>
                    <a:lnTo>
                      <a:pt x="37" y="67"/>
                    </a:lnTo>
                    <a:lnTo>
                      <a:pt x="30" y="68"/>
                    </a:lnTo>
                    <a:lnTo>
                      <a:pt x="25" y="72"/>
                    </a:lnTo>
                    <a:lnTo>
                      <a:pt x="9" y="82"/>
                    </a:lnTo>
                    <a:lnTo>
                      <a:pt x="7" y="85"/>
                    </a:lnTo>
                    <a:lnTo>
                      <a:pt x="7" y="91"/>
                    </a:lnTo>
                    <a:lnTo>
                      <a:pt x="10" y="94"/>
                    </a:lnTo>
                    <a:lnTo>
                      <a:pt x="12" y="92"/>
                    </a:lnTo>
                    <a:lnTo>
                      <a:pt x="13" y="92"/>
                    </a:lnTo>
                    <a:lnTo>
                      <a:pt x="15" y="94"/>
                    </a:lnTo>
                    <a:lnTo>
                      <a:pt x="15" y="95"/>
                    </a:lnTo>
                    <a:lnTo>
                      <a:pt x="12" y="108"/>
                    </a:lnTo>
                    <a:lnTo>
                      <a:pt x="10" y="109"/>
                    </a:lnTo>
                    <a:lnTo>
                      <a:pt x="10" y="110"/>
                    </a:lnTo>
                    <a:lnTo>
                      <a:pt x="9" y="110"/>
                    </a:lnTo>
                    <a:lnTo>
                      <a:pt x="3" y="113"/>
                    </a:lnTo>
                    <a:lnTo>
                      <a:pt x="2" y="113"/>
                    </a:lnTo>
                    <a:lnTo>
                      <a:pt x="0" y="115"/>
                    </a:lnTo>
                    <a:lnTo>
                      <a:pt x="5" y="116"/>
                    </a:lnTo>
                    <a:lnTo>
                      <a:pt x="7" y="119"/>
                    </a:lnTo>
                    <a:lnTo>
                      <a:pt x="7" y="120"/>
                    </a:lnTo>
                    <a:lnTo>
                      <a:pt x="10" y="128"/>
                    </a:lnTo>
                    <a:lnTo>
                      <a:pt x="16" y="135"/>
                    </a:lnTo>
                    <a:lnTo>
                      <a:pt x="24" y="135"/>
                    </a:lnTo>
                    <a:lnTo>
                      <a:pt x="27" y="138"/>
                    </a:lnTo>
                    <a:lnTo>
                      <a:pt x="30" y="140"/>
                    </a:lnTo>
                    <a:lnTo>
                      <a:pt x="30" y="141"/>
                    </a:lnTo>
                    <a:lnTo>
                      <a:pt x="32" y="149"/>
                    </a:lnTo>
                    <a:lnTo>
                      <a:pt x="32" y="152"/>
                    </a:lnTo>
                    <a:lnTo>
                      <a:pt x="31" y="155"/>
                    </a:lnTo>
                    <a:lnTo>
                      <a:pt x="27" y="159"/>
                    </a:lnTo>
                    <a:lnTo>
                      <a:pt x="27" y="162"/>
                    </a:lnTo>
                    <a:lnTo>
                      <a:pt x="34" y="170"/>
                    </a:lnTo>
                    <a:lnTo>
                      <a:pt x="35" y="17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89" name="Freeform 5342">
                <a:extLst>
                  <a:ext uri="{FF2B5EF4-FFF2-40B4-BE49-F238E27FC236}">
                    <a16:creationId xmlns:a16="http://schemas.microsoft.com/office/drawing/2014/main" id="{0CE927A3-7214-3D49-DA05-3F21DD825F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0" y="2337"/>
                <a:ext cx="42" cy="12"/>
              </a:xfrm>
              <a:custGeom>
                <a:avLst/>
                <a:gdLst>
                  <a:gd name="T0" fmla="*/ 168 w 168"/>
                  <a:gd name="T1" fmla="*/ 39 h 50"/>
                  <a:gd name="T2" fmla="*/ 168 w 168"/>
                  <a:gd name="T3" fmla="*/ 37 h 50"/>
                  <a:gd name="T4" fmla="*/ 166 w 168"/>
                  <a:gd name="T5" fmla="*/ 36 h 50"/>
                  <a:gd name="T6" fmla="*/ 159 w 168"/>
                  <a:gd name="T7" fmla="*/ 36 h 50"/>
                  <a:gd name="T8" fmla="*/ 145 w 168"/>
                  <a:gd name="T9" fmla="*/ 30 h 50"/>
                  <a:gd name="T10" fmla="*/ 119 w 168"/>
                  <a:gd name="T11" fmla="*/ 27 h 50"/>
                  <a:gd name="T12" fmla="*/ 108 w 168"/>
                  <a:gd name="T13" fmla="*/ 27 h 50"/>
                  <a:gd name="T14" fmla="*/ 103 w 168"/>
                  <a:gd name="T15" fmla="*/ 25 h 50"/>
                  <a:gd name="T16" fmla="*/ 101 w 168"/>
                  <a:gd name="T17" fmla="*/ 25 h 50"/>
                  <a:gd name="T18" fmla="*/ 94 w 168"/>
                  <a:gd name="T19" fmla="*/ 22 h 50"/>
                  <a:gd name="T20" fmla="*/ 92 w 168"/>
                  <a:gd name="T21" fmla="*/ 21 h 50"/>
                  <a:gd name="T22" fmla="*/ 91 w 168"/>
                  <a:gd name="T23" fmla="*/ 21 h 50"/>
                  <a:gd name="T24" fmla="*/ 73 w 168"/>
                  <a:gd name="T25" fmla="*/ 40 h 50"/>
                  <a:gd name="T26" fmla="*/ 70 w 168"/>
                  <a:gd name="T27" fmla="*/ 49 h 50"/>
                  <a:gd name="T28" fmla="*/ 68 w 168"/>
                  <a:gd name="T29" fmla="*/ 50 h 50"/>
                  <a:gd name="T30" fmla="*/ 54 w 168"/>
                  <a:gd name="T31" fmla="*/ 50 h 50"/>
                  <a:gd name="T32" fmla="*/ 52 w 168"/>
                  <a:gd name="T33" fmla="*/ 49 h 50"/>
                  <a:gd name="T34" fmla="*/ 43 w 168"/>
                  <a:gd name="T35" fmla="*/ 42 h 50"/>
                  <a:gd name="T36" fmla="*/ 41 w 168"/>
                  <a:gd name="T37" fmla="*/ 40 h 50"/>
                  <a:gd name="T38" fmla="*/ 39 w 168"/>
                  <a:gd name="T39" fmla="*/ 39 h 50"/>
                  <a:gd name="T40" fmla="*/ 38 w 168"/>
                  <a:gd name="T41" fmla="*/ 39 h 50"/>
                  <a:gd name="T42" fmla="*/ 38 w 168"/>
                  <a:gd name="T43" fmla="*/ 37 h 50"/>
                  <a:gd name="T44" fmla="*/ 35 w 168"/>
                  <a:gd name="T45" fmla="*/ 33 h 50"/>
                  <a:gd name="T46" fmla="*/ 17 w 168"/>
                  <a:gd name="T47" fmla="*/ 14 h 50"/>
                  <a:gd name="T48" fmla="*/ 8 w 168"/>
                  <a:gd name="T49" fmla="*/ 13 h 50"/>
                  <a:gd name="T50" fmla="*/ 6 w 168"/>
                  <a:gd name="T51" fmla="*/ 13 h 50"/>
                  <a:gd name="T52" fmla="*/ 4 w 168"/>
                  <a:gd name="T53" fmla="*/ 14 h 50"/>
                  <a:gd name="T54" fmla="*/ 4 w 168"/>
                  <a:gd name="T55" fmla="*/ 11 h 50"/>
                  <a:gd name="T56" fmla="*/ 3 w 168"/>
                  <a:gd name="T57" fmla="*/ 10 h 50"/>
                  <a:gd name="T58" fmla="*/ 3 w 168"/>
                  <a:gd name="T59" fmla="*/ 8 h 50"/>
                  <a:gd name="T60" fmla="*/ 1 w 168"/>
                  <a:gd name="T61" fmla="*/ 7 h 50"/>
                  <a:gd name="T62" fmla="*/ 0 w 168"/>
                  <a:gd name="T63" fmla="*/ 4 h 50"/>
                  <a:gd name="T64" fmla="*/ 0 w 168"/>
                  <a:gd name="T65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68" h="50">
                    <a:moveTo>
                      <a:pt x="168" y="39"/>
                    </a:moveTo>
                    <a:lnTo>
                      <a:pt x="168" y="37"/>
                    </a:lnTo>
                    <a:lnTo>
                      <a:pt x="166" y="36"/>
                    </a:lnTo>
                    <a:lnTo>
                      <a:pt x="159" y="36"/>
                    </a:lnTo>
                    <a:lnTo>
                      <a:pt x="145" y="30"/>
                    </a:lnTo>
                    <a:lnTo>
                      <a:pt x="119" y="27"/>
                    </a:lnTo>
                    <a:lnTo>
                      <a:pt x="108" y="27"/>
                    </a:lnTo>
                    <a:lnTo>
                      <a:pt x="103" y="25"/>
                    </a:lnTo>
                    <a:lnTo>
                      <a:pt x="101" y="25"/>
                    </a:lnTo>
                    <a:lnTo>
                      <a:pt x="94" y="22"/>
                    </a:lnTo>
                    <a:lnTo>
                      <a:pt x="92" y="21"/>
                    </a:lnTo>
                    <a:lnTo>
                      <a:pt x="91" y="21"/>
                    </a:lnTo>
                    <a:lnTo>
                      <a:pt x="73" y="40"/>
                    </a:lnTo>
                    <a:lnTo>
                      <a:pt x="70" y="49"/>
                    </a:lnTo>
                    <a:lnTo>
                      <a:pt x="68" y="50"/>
                    </a:lnTo>
                    <a:lnTo>
                      <a:pt x="54" y="50"/>
                    </a:lnTo>
                    <a:lnTo>
                      <a:pt x="52" y="49"/>
                    </a:lnTo>
                    <a:lnTo>
                      <a:pt x="43" y="42"/>
                    </a:lnTo>
                    <a:lnTo>
                      <a:pt x="41" y="40"/>
                    </a:lnTo>
                    <a:lnTo>
                      <a:pt x="39" y="39"/>
                    </a:lnTo>
                    <a:lnTo>
                      <a:pt x="38" y="39"/>
                    </a:lnTo>
                    <a:lnTo>
                      <a:pt x="38" y="37"/>
                    </a:lnTo>
                    <a:lnTo>
                      <a:pt x="35" y="33"/>
                    </a:lnTo>
                    <a:lnTo>
                      <a:pt x="17" y="14"/>
                    </a:lnTo>
                    <a:lnTo>
                      <a:pt x="8" y="13"/>
                    </a:lnTo>
                    <a:lnTo>
                      <a:pt x="6" y="13"/>
                    </a:lnTo>
                    <a:lnTo>
                      <a:pt x="4" y="14"/>
                    </a:lnTo>
                    <a:lnTo>
                      <a:pt x="4" y="11"/>
                    </a:lnTo>
                    <a:lnTo>
                      <a:pt x="3" y="10"/>
                    </a:lnTo>
                    <a:lnTo>
                      <a:pt x="3" y="8"/>
                    </a:lnTo>
                    <a:lnTo>
                      <a:pt x="1" y="7"/>
                    </a:lnTo>
                    <a:lnTo>
                      <a:pt x="0" y="4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90" name="Freeform 5343">
                <a:extLst>
                  <a:ext uri="{FF2B5EF4-FFF2-40B4-BE49-F238E27FC236}">
                    <a16:creationId xmlns:a16="http://schemas.microsoft.com/office/drawing/2014/main" id="{5C64A1DB-F591-E9BD-8F69-8F7CA4B849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3" y="2389"/>
                <a:ext cx="21" cy="7"/>
              </a:xfrm>
              <a:custGeom>
                <a:avLst/>
                <a:gdLst>
                  <a:gd name="T0" fmla="*/ 85 w 85"/>
                  <a:gd name="T1" fmla="*/ 12 h 28"/>
                  <a:gd name="T2" fmla="*/ 85 w 85"/>
                  <a:gd name="T3" fmla="*/ 13 h 28"/>
                  <a:gd name="T4" fmla="*/ 80 w 85"/>
                  <a:gd name="T5" fmla="*/ 16 h 28"/>
                  <a:gd name="T6" fmla="*/ 78 w 85"/>
                  <a:gd name="T7" fmla="*/ 17 h 28"/>
                  <a:gd name="T8" fmla="*/ 76 w 85"/>
                  <a:gd name="T9" fmla="*/ 20 h 28"/>
                  <a:gd name="T10" fmla="*/ 69 w 85"/>
                  <a:gd name="T11" fmla="*/ 27 h 28"/>
                  <a:gd name="T12" fmla="*/ 69 w 85"/>
                  <a:gd name="T13" fmla="*/ 28 h 28"/>
                  <a:gd name="T14" fmla="*/ 67 w 85"/>
                  <a:gd name="T15" fmla="*/ 28 h 28"/>
                  <a:gd name="T16" fmla="*/ 48 w 85"/>
                  <a:gd name="T17" fmla="*/ 24 h 28"/>
                  <a:gd name="T18" fmla="*/ 47 w 85"/>
                  <a:gd name="T19" fmla="*/ 22 h 28"/>
                  <a:gd name="T20" fmla="*/ 44 w 85"/>
                  <a:gd name="T21" fmla="*/ 21 h 28"/>
                  <a:gd name="T22" fmla="*/ 28 w 85"/>
                  <a:gd name="T23" fmla="*/ 7 h 28"/>
                  <a:gd name="T24" fmla="*/ 27 w 85"/>
                  <a:gd name="T25" fmla="*/ 7 h 28"/>
                  <a:gd name="T26" fmla="*/ 3 w 85"/>
                  <a:gd name="T27" fmla="*/ 2 h 28"/>
                  <a:gd name="T28" fmla="*/ 2 w 85"/>
                  <a:gd name="T29" fmla="*/ 2 h 28"/>
                  <a:gd name="T30" fmla="*/ 0 w 85"/>
                  <a:gd name="T31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85" h="28">
                    <a:moveTo>
                      <a:pt x="85" y="12"/>
                    </a:moveTo>
                    <a:lnTo>
                      <a:pt x="85" y="13"/>
                    </a:lnTo>
                    <a:lnTo>
                      <a:pt x="80" y="16"/>
                    </a:lnTo>
                    <a:lnTo>
                      <a:pt x="78" y="17"/>
                    </a:lnTo>
                    <a:lnTo>
                      <a:pt x="76" y="20"/>
                    </a:lnTo>
                    <a:lnTo>
                      <a:pt x="69" y="27"/>
                    </a:lnTo>
                    <a:lnTo>
                      <a:pt x="69" y="28"/>
                    </a:lnTo>
                    <a:lnTo>
                      <a:pt x="67" y="28"/>
                    </a:lnTo>
                    <a:lnTo>
                      <a:pt x="48" y="24"/>
                    </a:lnTo>
                    <a:lnTo>
                      <a:pt x="47" y="22"/>
                    </a:lnTo>
                    <a:lnTo>
                      <a:pt x="44" y="21"/>
                    </a:lnTo>
                    <a:lnTo>
                      <a:pt x="28" y="7"/>
                    </a:lnTo>
                    <a:lnTo>
                      <a:pt x="27" y="7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91" name="Freeform 5344">
                <a:extLst>
                  <a:ext uri="{FF2B5EF4-FFF2-40B4-BE49-F238E27FC236}">
                    <a16:creationId xmlns:a16="http://schemas.microsoft.com/office/drawing/2014/main" id="{CE8E84D3-DA77-3348-124B-1E176C7335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9" y="2389"/>
                <a:ext cx="114" cy="116"/>
              </a:xfrm>
              <a:custGeom>
                <a:avLst/>
                <a:gdLst>
                  <a:gd name="T0" fmla="*/ 453 w 454"/>
                  <a:gd name="T1" fmla="*/ 13 h 464"/>
                  <a:gd name="T2" fmla="*/ 443 w 454"/>
                  <a:gd name="T3" fmla="*/ 21 h 464"/>
                  <a:gd name="T4" fmla="*/ 417 w 454"/>
                  <a:gd name="T5" fmla="*/ 30 h 464"/>
                  <a:gd name="T6" fmla="*/ 425 w 454"/>
                  <a:gd name="T7" fmla="*/ 69 h 464"/>
                  <a:gd name="T8" fmla="*/ 405 w 454"/>
                  <a:gd name="T9" fmla="*/ 77 h 464"/>
                  <a:gd name="T10" fmla="*/ 400 w 454"/>
                  <a:gd name="T11" fmla="*/ 80 h 464"/>
                  <a:gd name="T12" fmla="*/ 397 w 454"/>
                  <a:gd name="T13" fmla="*/ 80 h 464"/>
                  <a:gd name="T14" fmla="*/ 361 w 454"/>
                  <a:gd name="T15" fmla="*/ 66 h 464"/>
                  <a:gd name="T16" fmla="*/ 358 w 454"/>
                  <a:gd name="T17" fmla="*/ 55 h 464"/>
                  <a:gd name="T18" fmla="*/ 366 w 454"/>
                  <a:gd name="T19" fmla="*/ 20 h 464"/>
                  <a:gd name="T20" fmla="*/ 358 w 454"/>
                  <a:gd name="T21" fmla="*/ 12 h 464"/>
                  <a:gd name="T22" fmla="*/ 343 w 454"/>
                  <a:gd name="T23" fmla="*/ 24 h 464"/>
                  <a:gd name="T24" fmla="*/ 329 w 454"/>
                  <a:gd name="T25" fmla="*/ 27 h 464"/>
                  <a:gd name="T26" fmla="*/ 315 w 454"/>
                  <a:gd name="T27" fmla="*/ 38 h 464"/>
                  <a:gd name="T28" fmla="*/ 291 w 454"/>
                  <a:gd name="T29" fmla="*/ 32 h 464"/>
                  <a:gd name="T30" fmla="*/ 269 w 454"/>
                  <a:gd name="T31" fmla="*/ 70 h 464"/>
                  <a:gd name="T32" fmla="*/ 267 w 454"/>
                  <a:gd name="T33" fmla="*/ 98 h 464"/>
                  <a:gd name="T34" fmla="*/ 254 w 454"/>
                  <a:gd name="T35" fmla="*/ 120 h 464"/>
                  <a:gd name="T36" fmla="*/ 240 w 454"/>
                  <a:gd name="T37" fmla="*/ 140 h 464"/>
                  <a:gd name="T38" fmla="*/ 224 w 454"/>
                  <a:gd name="T39" fmla="*/ 166 h 464"/>
                  <a:gd name="T40" fmla="*/ 227 w 454"/>
                  <a:gd name="T41" fmla="*/ 183 h 464"/>
                  <a:gd name="T42" fmla="*/ 234 w 454"/>
                  <a:gd name="T43" fmla="*/ 190 h 464"/>
                  <a:gd name="T44" fmla="*/ 247 w 454"/>
                  <a:gd name="T45" fmla="*/ 196 h 464"/>
                  <a:gd name="T46" fmla="*/ 292 w 454"/>
                  <a:gd name="T47" fmla="*/ 202 h 464"/>
                  <a:gd name="T48" fmla="*/ 285 w 454"/>
                  <a:gd name="T49" fmla="*/ 217 h 464"/>
                  <a:gd name="T50" fmla="*/ 264 w 454"/>
                  <a:gd name="T51" fmla="*/ 229 h 464"/>
                  <a:gd name="T52" fmla="*/ 259 w 454"/>
                  <a:gd name="T53" fmla="*/ 229 h 464"/>
                  <a:gd name="T54" fmla="*/ 242 w 454"/>
                  <a:gd name="T55" fmla="*/ 222 h 464"/>
                  <a:gd name="T56" fmla="*/ 225 w 454"/>
                  <a:gd name="T57" fmla="*/ 229 h 464"/>
                  <a:gd name="T58" fmla="*/ 170 w 454"/>
                  <a:gd name="T59" fmla="*/ 232 h 464"/>
                  <a:gd name="T60" fmla="*/ 164 w 454"/>
                  <a:gd name="T61" fmla="*/ 238 h 464"/>
                  <a:gd name="T62" fmla="*/ 151 w 454"/>
                  <a:gd name="T63" fmla="*/ 273 h 464"/>
                  <a:gd name="T64" fmla="*/ 156 w 454"/>
                  <a:gd name="T65" fmla="*/ 277 h 464"/>
                  <a:gd name="T66" fmla="*/ 167 w 454"/>
                  <a:gd name="T67" fmla="*/ 274 h 464"/>
                  <a:gd name="T68" fmla="*/ 170 w 454"/>
                  <a:gd name="T69" fmla="*/ 283 h 464"/>
                  <a:gd name="T70" fmla="*/ 154 w 454"/>
                  <a:gd name="T71" fmla="*/ 309 h 464"/>
                  <a:gd name="T72" fmla="*/ 144 w 454"/>
                  <a:gd name="T73" fmla="*/ 316 h 464"/>
                  <a:gd name="T74" fmla="*/ 156 w 454"/>
                  <a:gd name="T75" fmla="*/ 324 h 464"/>
                  <a:gd name="T76" fmla="*/ 165 w 454"/>
                  <a:gd name="T77" fmla="*/ 327 h 464"/>
                  <a:gd name="T78" fmla="*/ 171 w 454"/>
                  <a:gd name="T79" fmla="*/ 331 h 464"/>
                  <a:gd name="T80" fmla="*/ 157 w 454"/>
                  <a:gd name="T81" fmla="*/ 340 h 464"/>
                  <a:gd name="T82" fmla="*/ 139 w 454"/>
                  <a:gd name="T83" fmla="*/ 344 h 464"/>
                  <a:gd name="T84" fmla="*/ 132 w 454"/>
                  <a:gd name="T85" fmla="*/ 351 h 464"/>
                  <a:gd name="T86" fmla="*/ 108 w 454"/>
                  <a:gd name="T87" fmla="*/ 363 h 464"/>
                  <a:gd name="T88" fmla="*/ 84 w 454"/>
                  <a:gd name="T89" fmla="*/ 367 h 464"/>
                  <a:gd name="T90" fmla="*/ 44 w 454"/>
                  <a:gd name="T91" fmla="*/ 408 h 464"/>
                  <a:gd name="T92" fmla="*/ 21 w 454"/>
                  <a:gd name="T93" fmla="*/ 423 h 464"/>
                  <a:gd name="T94" fmla="*/ 19 w 454"/>
                  <a:gd name="T95" fmla="*/ 432 h 464"/>
                  <a:gd name="T96" fmla="*/ 13 w 454"/>
                  <a:gd name="T97" fmla="*/ 443 h 464"/>
                  <a:gd name="T98" fmla="*/ 0 w 454"/>
                  <a:gd name="T99" fmla="*/ 464 h 4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454" h="464">
                    <a:moveTo>
                      <a:pt x="454" y="0"/>
                    </a:moveTo>
                    <a:lnTo>
                      <a:pt x="454" y="2"/>
                    </a:lnTo>
                    <a:lnTo>
                      <a:pt x="453" y="13"/>
                    </a:lnTo>
                    <a:lnTo>
                      <a:pt x="451" y="20"/>
                    </a:lnTo>
                    <a:lnTo>
                      <a:pt x="446" y="24"/>
                    </a:lnTo>
                    <a:lnTo>
                      <a:pt x="443" y="21"/>
                    </a:lnTo>
                    <a:lnTo>
                      <a:pt x="435" y="22"/>
                    </a:lnTo>
                    <a:lnTo>
                      <a:pt x="421" y="27"/>
                    </a:lnTo>
                    <a:lnTo>
                      <a:pt x="417" y="30"/>
                    </a:lnTo>
                    <a:lnTo>
                      <a:pt x="419" y="34"/>
                    </a:lnTo>
                    <a:lnTo>
                      <a:pt x="425" y="60"/>
                    </a:lnTo>
                    <a:lnTo>
                      <a:pt x="425" y="69"/>
                    </a:lnTo>
                    <a:lnTo>
                      <a:pt x="418" y="74"/>
                    </a:lnTo>
                    <a:lnTo>
                      <a:pt x="411" y="77"/>
                    </a:lnTo>
                    <a:lnTo>
                      <a:pt x="405" y="77"/>
                    </a:lnTo>
                    <a:lnTo>
                      <a:pt x="404" y="74"/>
                    </a:lnTo>
                    <a:lnTo>
                      <a:pt x="404" y="69"/>
                    </a:lnTo>
                    <a:lnTo>
                      <a:pt x="400" y="80"/>
                    </a:lnTo>
                    <a:lnTo>
                      <a:pt x="400" y="83"/>
                    </a:lnTo>
                    <a:lnTo>
                      <a:pt x="398" y="83"/>
                    </a:lnTo>
                    <a:lnTo>
                      <a:pt x="397" y="80"/>
                    </a:lnTo>
                    <a:lnTo>
                      <a:pt x="383" y="76"/>
                    </a:lnTo>
                    <a:lnTo>
                      <a:pt x="373" y="70"/>
                    </a:lnTo>
                    <a:lnTo>
                      <a:pt x="361" y="66"/>
                    </a:lnTo>
                    <a:lnTo>
                      <a:pt x="357" y="63"/>
                    </a:lnTo>
                    <a:lnTo>
                      <a:pt x="357" y="58"/>
                    </a:lnTo>
                    <a:lnTo>
                      <a:pt x="358" y="55"/>
                    </a:lnTo>
                    <a:lnTo>
                      <a:pt x="362" y="41"/>
                    </a:lnTo>
                    <a:lnTo>
                      <a:pt x="366" y="32"/>
                    </a:lnTo>
                    <a:lnTo>
                      <a:pt x="366" y="20"/>
                    </a:lnTo>
                    <a:lnTo>
                      <a:pt x="365" y="13"/>
                    </a:lnTo>
                    <a:lnTo>
                      <a:pt x="361" y="12"/>
                    </a:lnTo>
                    <a:lnTo>
                      <a:pt x="358" y="12"/>
                    </a:lnTo>
                    <a:lnTo>
                      <a:pt x="355" y="16"/>
                    </a:lnTo>
                    <a:lnTo>
                      <a:pt x="354" y="17"/>
                    </a:lnTo>
                    <a:lnTo>
                      <a:pt x="343" y="24"/>
                    </a:lnTo>
                    <a:lnTo>
                      <a:pt x="336" y="25"/>
                    </a:lnTo>
                    <a:lnTo>
                      <a:pt x="329" y="25"/>
                    </a:lnTo>
                    <a:lnTo>
                      <a:pt x="329" y="27"/>
                    </a:lnTo>
                    <a:lnTo>
                      <a:pt x="324" y="27"/>
                    </a:lnTo>
                    <a:lnTo>
                      <a:pt x="317" y="31"/>
                    </a:lnTo>
                    <a:lnTo>
                      <a:pt x="315" y="38"/>
                    </a:lnTo>
                    <a:lnTo>
                      <a:pt x="312" y="41"/>
                    </a:lnTo>
                    <a:lnTo>
                      <a:pt x="309" y="42"/>
                    </a:lnTo>
                    <a:lnTo>
                      <a:pt x="291" y="32"/>
                    </a:lnTo>
                    <a:lnTo>
                      <a:pt x="273" y="65"/>
                    </a:lnTo>
                    <a:lnTo>
                      <a:pt x="270" y="67"/>
                    </a:lnTo>
                    <a:lnTo>
                      <a:pt x="269" y="70"/>
                    </a:lnTo>
                    <a:lnTo>
                      <a:pt x="269" y="72"/>
                    </a:lnTo>
                    <a:lnTo>
                      <a:pt x="267" y="73"/>
                    </a:lnTo>
                    <a:lnTo>
                      <a:pt x="267" y="98"/>
                    </a:lnTo>
                    <a:lnTo>
                      <a:pt x="262" y="104"/>
                    </a:lnTo>
                    <a:lnTo>
                      <a:pt x="254" y="118"/>
                    </a:lnTo>
                    <a:lnTo>
                      <a:pt x="254" y="120"/>
                    </a:lnTo>
                    <a:lnTo>
                      <a:pt x="253" y="120"/>
                    </a:lnTo>
                    <a:lnTo>
                      <a:pt x="252" y="125"/>
                    </a:lnTo>
                    <a:lnTo>
                      <a:pt x="240" y="140"/>
                    </a:lnTo>
                    <a:lnTo>
                      <a:pt x="231" y="149"/>
                    </a:lnTo>
                    <a:lnTo>
                      <a:pt x="223" y="164"/>
                    </a:lnTo>
                    <a:lnTo>
                      <a:pt x="224" y="166"/>
                    </a:lnTo>
                    <a:lnTo>
                      <a:pt x="224" y="175"/>
                    </a:lnTo>
                    <a:lnTo>
                      <a:pt x="225" y="176"/>
                    </a:lnTo>
                    <a:lnTo>
                      <a:pt x="227" y="183"/>
                    </a:lnTo>
                    <a:lnTo>
                      <a:pt x="228" y="186"/>
                    </a:lnTo>
                    <a:lnTo>
                      <a:pt x="231" y="189"/>
                    </a:lnTo>
                    <a:lnTo>
                      <a:pt x="234" y="190"/>
                    </a:lnTo>
                    <a:lnTo>
                      <a:pt x="237" y="193"/>
                    </a:lnTo>
                    <a:lnTo>
                      <a:pt x="240" y="194"/>
                    </a:lnTo>
                    <a:lnTo>
                      <a:pt x="247" y="196"/>
                    </a:lnTo>
                    <a:lnTo>
                      <a:pt x="252" y="197"/>
                    </a:lnTo>
                    <a:lnTo>
                      <a:pt x="290" y="202"/>
                    </a:lnTo>
                    <a:lnTo>
                      <a:pt x="292" y="202"/>
                    </a:lnTo>
                    <a:lnTo>
                      <a:pt x="292" y="207"/>
                    </a:lnTo>
                    <a:lnTo>
                      <a:pt x="290" y="210"/>
                    </a:lnTo>
                    <a:lnTo>
                      <a:pt x="285" y="217"/>
                    </a:lnTo>
                    <a:lnTo>
                      <a:pt x="273" y="228"/>
                    </a:lnTo>
                    <a:lnTo>
                      <a:pt x="267" y="229"/>
                    </a:lnTo>
                    <a:lnTo>
                      <a:pt x="264" y="229"/>
                    </a:lnTo>
                    <a:lnTo>
                      <a:pt x="263" y="228"/>
                    </a:lnTo>
                    <a:lnTo>
                      <a:pt x="260" y="228"/>
                    </a:lnTo>
                    <a:lnTo>
                      <a:pt x="259" y="229"/>
                    </a:lnTo>
                    <a:lnTo>
                      <a:pt x="256" y="229"/>
                    </a:lnTo>
                    <a:lnTo>
                      <a:pt x="252" y="225"/>
                    </a:lnTo>
                    <a:lnTo>
                      <a:pt x="242" y="222"/>
                    </a:lnTo>
                    <a:lnTo>
                      <a:pt x="238" y="222"/>
                    </a:lnTo>
                    <a:lnTo>
                      <a:pt x="234" y="224"/>
                    </a:lnTo>
                    <a:lnTo>
                      <a:pt x="225" y="229"/>
                    </a:lnTo>
                    <a:lnTo>
                      <a:pt x="209" y="236"/>
                    </a:lnTo>
                    <a:lnTo>
                      <a:pt x="183" y="240"/>
                    </a:lnTo>
                    <a:lnTo>
                      <a:pt x="170" y="232"/>
                    </a:lnTo>
                    <a:lnTo>
                      <a:pt x="167" y="232"/>
                    </a:lnTo>
                    <a:lnTo>
                      <a:pt x="164" y="235"/>
                    </a:lnTo>
                    <a:lnTo>
                      <a:pt x="164" y="238"/>
                    </a:lnTo>
                    <a:lnTo>
                      <a:pt x="161" y="243"/>
                    </a:lnTo>
                    <a:lnTo>
                      <a:pt x="158" y="247"/>
                    </a:lnTo>
                    <a:lnTo>
                      <a:pt x="151" y="273"/>
                    </a:lnTo>
                    <a:lnTo>
                      <a:pt x="149" y="273"/>
                    </a:lnTo>
                    <a:lnTo>
                      <a:pt x="149" y="278"/>
                    </a:lnTo>
                    <a:lnTo>
                      <a:pt x="156" y="277"/>
                    </a:lnTo>
                    <a:lnTo>
                      <a:pt x="161" y="274"/>
                    </a:lnTo>
                    <a:lnTo>
                      <a:pt x="163" y="273"/>
                    </a:lnTo>
                    <a:lnTo>
                      <a:pt x="167" y="274"/>
                    </a:lnTo>
                    <a:lnTo>
                      <a:pt x="168" y="276"/>
                    </a:lnTo>
                    <a:lnTo>
                      <a:pt x="170" y="278"/>
                    </a:lnTo>
                    <a:lnTo>
                      <a:pt x="170" y="283"/>
                    </a:lnTo>
                    <a:lnTo>
                      <a:pt x="168" y="283"/>
                    </a:lnTo>
                    <a:lnTo>
                      <a:pt x="168" y="284"/>
                    </a:lnTo>
                    <a:lnTo>
                      <a:pt x="154" y="309"/>
                    </a:lnTo>
                    <a:lnTo>
                      <a:pt x="151" y="312"/>
                    </a:lnTo>
                    <a:lnTo>
                      <a:pt x="146" y="312"/>
                    </a:lnTo>
                    <a:lnTo>
                      <a:pt x="144" y="316"/>
                    </a:lnTo>
                    <a:lnTo>
                      <a:pt x="144" y="317"/>
                    </a:lnTo>
                    <a:lnTo>
                      <a:pt x="147" y="320"/>
                    </a:lnTo>
                    <a:lnTo>
                      <a:pt x="156" y="324"/>
                    </a:lnTo>
                    <a:lnTo>
                      <a:pt x="161" y="324"/>
                    </a:lnTo>
                    <a:lnTo>
                      <a:pt x="163" y="326"/>
                    </a:lnTo>
                    <a:lnTo>
                      <a:pt x="165" y="327"/>
                    </a:lnTo>
                    <a:lnTo>
                      <a:pt x="170" y="329"/>
                    </a:lnTo>
                    <a:lnTo>
                      <a:pt x="170" y="330"/>
                    </a:lnTo>
                    <a:lnTo>
                      <a:pt x="171" y="331"/>
                    </a:lnTo>
                    <a:lnTo>
                      <a:pt x="168" y="338"/>
                    </a:lnTo>
                    <a:lnTo>
                      <a:pt x="163" y="338"/>
                    </a:lnTo>
                    <a:lnTo>
                      <a:pt x="157" y="340"/>
                    </a:lnTo>
                    <a:lnTo>
                      <a:pt x="149" y="338"/>
                    </a:lnTo>
                    <a:lnTo>
                      <a:pt x="142" y="338"/>
                    </a:lnTo>
                    <a:lnTo>
                      <a:pt x="139" y="344"/>
                    </a:lnTo>
                    <a:lnTo>
                      <a:pt x="139" y="348"/>
                    </a:lnTo>
                    <a:lnTo>
                      <a:pt x="137" y="348"/>
                    </a:lnTo>
                    <a:lnTo>
                      <a:pt x="132" y="351"/>
                    </a:lnTo>
                    <a:lnTo>
                      <a:pt x="127" y="352"/>
                    </a:lnTo>
                    <a:lnTo>
                      <a:pt x="122" y="352"/>
                    </a:lnTo>
                    <a:lnTo>
                      <a:pt x="108" y="363"/>
                    </a:lnTo>
                    <a:lnTo>
                      <a:pt x="101" y="366"/>
                    </a:lnTo>
                    <a:lnTo>
                      <a:pt x="91" y="366"/>
                    </a:lnTo>
                    <a:lnTo>
                      <a:pt x="84" y="367"/>
                    </a:lnTo>
                    <a:lnTo>
                      <a:pt x="74" y="373"/>
                    </a:lnTo>
                    <a:lnTo>
                      <a:pt x="44" y="407"/>
                    </a:lnTo>
                    <a:lnTo>
                      <a:pt x="44" y="408"/>
                    </a:lnTo>
                    <a:lnTo>
                      <a:pt x="41" y="408"/>
                    </a:lnTo>
                    <a:lnTo>
                      <a:pt x="23" y="420"/>
                    </a:lnTo>
                    <a:lnTo>
                      <a:pt x="21" y="423"/>
                    </a:lnTo>
                    <a:lnTo>
                      <a:pt x="17" y="427"/>
                    </a:lnTo>
                    <a:lnTo>
                      <a:pt x="17" y="429"/>
                    </a:lnTo>
                    <a:lnTo>
                      <a:pt x="19" y="432"/>
                    </a:lnTo>
                    <a:lnTo>
                      <a:pt x="16" y="439"/>
                    </a:lnTo>
                    <a:lnTo>
                      <a:pt x="16" y="440"/>
                    </a:lnTo>
                    <a:lnTo>
                      <a:pt x="13" y="443"/>
                    </a:lnTo>
                    <a:lnTo>
                      <a:pt x="10" y="447"/>
                    </a:lnTo>
                    <a:lnTo>
                      <a:pt x="2" y="464"/>
                    </a:lnTo>
                    <a:lnTo>
                      <a:pt x="0" y="46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92" name="Freeform 5345">
                <a:extLst>
                  <a:ext uri="{FF2B5EF4-FFF2-40B4-BE49-F238E27FC236}">
                    <a16:creationId xmlns:a16="http://schemas.microsoft.com/office/drawing/2014/main" id="{A07EB4F0-B729-8BC2-AF33-0A796E79E8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9" y="2338"/>
                <a:ext cx="1" cy="2"/>
              </a:xfrm>
              <a:custGeom>
                <a:avLst/>
                <a:gdLst>
                  <a:gd name="T0" fmla="*/ 0 w 3"/>
                  <a:gd name="T1" fmla="*/ 0 h 7"/>
                  <a:gd name="T2" fmla="*/ 3 w 3"/>
                  <a:gd name="T3" fmla="*/ 5 h 7"/>
                  <a:gd name="T4" fmla="*/ 1 w 3"/>
                  <a:gd name="T5" fmla="*/ 7 h 7"/>
                  <a:gd name="T6" fmla="*/ 0 w 3"/>
                  <a:gd name="T7" fmla="*/ 4 h 7"/>
                  <a:gd name="T8" fmla="*/ 0 w 3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7">
                    <a:moveTo>
                      <a:pt x="0" y="0"/>
                    </a:moveTo>
                    <a:lnTo>
                      <a:pt x="3" y="5"/>
                    </a:lnTo>
                    <a:lnTo>
                      <a:pt x="1" y="7"/>
                    </a:lnTo>
                    <a:lnTo>
                      <a:pt x="0" y="4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93" name="Freeform 5346">
                <a:extLst>
                  <a:ext uri="{FF2B5EF4-FFF2-40B4-BE49-F238E27FC236}">
                    <a16:creationId xmlns:a16="http://schemas.microsoft.com/office/drawing/2014/main" id="{79318063-CA28-0F1B-280D-345FC3A7D2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9" y="2320"/>
                <a:ext cx="51" cy="19"/>
              </a:xfrm>
              <a:custGeom>
                <a:avLst/>
                <a:gdLst>
                  <a:gd name="T0" fmla="*/ 204 w 204"/>
                  <a:gd name="T1" fmla="*/ 66 h 76"/>
                  <a:gd name="T2" fmla="*/ 203 w 204"/>
                  <a:gd name="T3" fmla="*/ 66 h 76"/>
                  <a:gd name="T4" fmla="*/ 196 w 204"/>
                  <a:gd name="T5" fmla="*/ 67 h 76"/>
                  <a:gd name="T6" fmla="*/ 190 w 204"/>
                  <a:gd name="T7" fmla="*/ 72 h 76"/>
                  <a:gd name="T8" fmla="*/ 190 w 204"/>
                  <a:gd name="T9" fmla="*/ 73 h 76"/>
                  <a:gd name="T10" fmla="*/ 185 w 204"/>
                  <a:gd name="T11" fmla="*/ 76 h 76"/>
                  <a:gd name="T12" fmla="*/ 175 w 204"/>
                  <a:gd name="T13" fmla="*/ 73 h 76"/>
                  <a:gd name="T14" fmla="*/ 172 w 204"/>
                  <a:gd name="T15" fmla="*/ 72 h 76"/>
                  <a:gd name="T16" fmla="*/ 165 w 204"/>
                  <a:gd name="T17" fmla="*/ 67 h 76"/>
                  <a:gd name="T18" fmla="*/ 164 w 204"/>
                  <a:gd name="T19" fmla="*/ 66 h 76"/>
                  <a:gd name="T20" fmla="*/ 161 w 204"/>
                  <a:gd name="T21" fmla="*/ 62 h 76"/>
                  <a:gd name="T22" fmla="*/ 151 w 204"/>
                  <a:gd name="T23" fmla="*/ 39 h 76"/>
                  <a:gd name="T24" fmla="*/ 130 w 204"/>
                  <a:gd name="T25" fmla="*/ 23 h 76"/>
                  <a:gd name="T26" fmla="*/ 128 w 204"/>
                  <a:gd name="T27" fmla="*/ 23 h 76"/>
                  <a:gd name="T28" fmla="*/ 124 w 204"/>
                  <a:gd name="T29" fmla="*/ 21 h 76"/>
                  <a:gd name="T30" fmla="*/ 121 w 204"/>
                  <a:gd name="T31" fmla="*/ 23 h 76"/>
                  <a:gd name="T32" fmla="*/ 115 w 204"/>
                  <a:gd name="T33" fmla="*/ 23 h 76"/>
                  <a:gd name="T34" fmla="*/ 115 w 204"/>
                  <a:gd name="T35" fmla="*/ 24 h 76"/>
                  <a:gd name="T36" fmla="*/ 116 w 204"/>
                  <a:gd name="T37" fmla="*/ 32 h 76"/>
                  <a:gd name="T38" fmla="*/ 116 w 204"/>
                  <a:gd name="T39" fmla="*/ 36 h 76"/>
                  <a:gd name="T40" fmla="*/ 118 w 204"/>
                  <a:gd name="T41" fmla="*/ 42 h 76"/>
                  <a:gd name="T42" fmla="*/ 116 w 204"/>
                  <a:gd name="T43" fmla="*/ 46 h 76"/>
                  <a:gd name="T44" fmla="*/ 116 w 204"/>
                  <a:gd name="T45" fmla="*/ 48 h 76"/>
                  <a:gd name="T46" fmla="*/ 109 w 204"/>
                  <a:gd name="T47" fmla="*/ 56 h 76"/>
                  <a:gd name="T48" fmla="*/ 106 w 204"/>
                  <a:gd name="T49" fmla="*/ 56 h 76"/>
                  <a:gd name="T50" fmla="*/ 106 w 204"/>
                  <a:gd name="T51" fmla="*/ 53 h 76"/>
                  <a:gd name="T52" fmla="*/ 98 w 204"/>
                  <a:gd name="T53" fmla="*/ 46 h 76"/>
                  <a:gd name="T54" fmla="*/ 98 w 204"/>
                  <a:gd name="T55" fmla="*/ 42 h 76"/>
                  <a:gd name="T56" fmla="*/ 97 w 204"/>
                  <a:gd name="T57" fmla="*/ 38 h 76"/>
                  <a:gd name="T58" fmla="*/ 97 w 204"/>
                  <a:gd name="T59" fmla="*/ 36 h 76"/>
                  <a:gd name="T60" fmla="*/ 83 w 204"/>
                  <a:gd name="T61" fmla="*/ 36 h 76"/>
                  <a:gd name="T62" fmla="*/ 73 w 204"/>
                  <a:gd name="T63" fmla="*/ 39 h 76"/>
                  <a:gd name="T64" fmla="*/ 66 w 204"/>
                  <a:gd name="T65" fmla="*/ 39 h 76"/>
                  <a:gd name="T66" fmla="*/ 60 w 204"/>
                  <a:gd name="T67" fmla="*/ 36 h 76"/>
                  <a:gd name="T68" fmla="*/ 57 w 204"/>
                  <a:gd name="T69" fmla="*/ 34 h 76"/>
                  <a:gd name="T70" fmla="*/ 53 w 204"/>
                  <a:gd name="T71" fmla="*/ 35 h 76"/>
                  <a:gd name="T72" fmla="*/ 49 w 204"/>
                  <a:gd name="T73" fmla="*/ 39 h 76"/>
                  <a:gd name="T74" fmla="*/ 53 w 204"/>
                  <a:gd name="T75" fmla="*/ 53 h 76"/>
                  <a:gd name="T76" fmla="*/ 53 w 204"/>
                  <a:gd name="T77" fmla="*/ 55 h 76"/>
                  <a:gd name="T78" fmla="*/ 52 w 204"/>
                  <a:gd name="T79" fmla="*/ 55 h 76"/>
                  <a:gd name="T80" fmla="*/ 51 w 204"/>
                  <a:gd name="T81" fmla="*/ 56 h 76"/>
                  <a:gd name="T82" fmla="*/ 49 w 204"/>
                  <a:gd name="T83" fmla="*/ 56 h 76"/>
                  <a:gd name="T84" fmla="*/ 48 w 204"/>
                  <a:gd name="T85" fmla="*/ 55 h 76"/>
                  <a:gd name="T86" fmla="*/ 31 w 204"/>
                  <a:gd name="T87" fmla="*/ 49 h 76"/>
                  <a:gd name="T88" fmla="*/ 30 w 204"/>
                  <a:gd name="T89" fmla="*/ 48 h 76"/>
                  <a:gd name="T90" fmla="*/ 25 w 204"/>
                  <a:gd name="T91" fmla="*/ 45 h 76"/>
                  <a:gd name="T92" fmla="*/ 24 w 204"/>
                  <a:gd name="T93" fmla="*/ 43 h 76"/>
                  <a:gd name="T94" fmla="*/ 24 w 204"/>
                  <a:gd name="T95" fmla="*/ 41 h 76"/>
                  <a:gd name="T96" fmla="*/ 23 w 204"/>
                  <a:gd name="T97" fmla="*/ 41 h 76"/>
                  <a:gd name="T98" fmla="*/ 23 w 204"/>
                  <a:gd name="T99" fmla="*/ 39 h 76"/>
                  <a:gd name="T100" fmla="*/ 24 w 204"/>
                  <a:gd name="T101" fmla="*/ 35 h 76"/>
                  <a:gd name="T102" fmla="*/ 27 w 204"/>
                  <a:gd name="T103" fmla="*/ 31 h 76"/>
                  <a:gd name="T104" fmla="*/ 30 w 204"/>
                  <a:gd name="T105" fmla="*/ 19 h 76"/>
                  <a:gd name="T106" fmla="*/ 7 w 204"/>
                  <a:gd name="T107" fmla="*/ 4 h 76"/>
                  <a:gd name="T108" fmla="*/ 0 w 204"/>
                  <a:gd name="T109" fmla="*/ 2 h 76"/>
                  <a:gd name="T110" fmla="*/ 0 w 204"/>
                  <a:gd name="T111" fmla="*/ 0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04" h="76">
                    <a:moveTo>
                      <a:pt x="204" y="66"/>
                    </a:moveTo>
                    <a:lnTo>
                      <a:pt x="203" y="66"/>
                    </a:lnTo>
                    <a:lnTo>
                      <a:pt x="196" y="67"/>
                    </a:lnTo>
                    <a:lnTo>
                      <a:pt x="190" y="72"/>
                    </a:lnTo>
                    <a:lnTo>
                      <a:pt x="190" y="73"/>
                    </a:lnTo>
                    <a:lnTo>
                      <a:pt x="185" y="76"/>
                    </a:lnTo>
                    <a:lnTo>
                      <a:pt x="175" y="73"/>
                    </a:lnTo>
                    <a:lnTo>
                      <a:pt x="172" y="72"/>
                    </a:lnTo>
                    <a:lnTo>
                      <a:pt x="165" y="67"/>
                    </a:lnTo>
                    <a:lnTo>
                      <a:pt x="164" y="66"/>
                    </a:lnTo>
                    <a:lnTo>
                      <a:pt x="161" y="62"/>
                    </a:lnTo>
                    <a:lnTo>
                      <a:pt x="151" y="39"/>
                    </a:lnTo>
                    <a:lnTo>
                      <a:pt x="130" y="23"/>
                    </a:lnTo>
                    <a:lnTo>
                      <a:pt x="128" y="23"/>
                    </a:lnTo>
                    <a:lnTo>
                      <a:pt x="124" y="21"/>
                    </a:lnTo>
                    <a:lnTo>
                      <a:pt x="121" y="23"/>
                    </a:lnTo>
                    <a:lnTo>
                      <a:pt x="115" y="23"/>
                    </a:lnTo>
                    <a:lnTo>
                      <a:pt x="115" y="24"/>
                    </a:lnTo>
                    <a:lnTo>
                      <a:pt x="116" y="32"/>
                    </a:lnTo>
                    <a:lnTo>
                      <a:pt x="116" y="36"/>
                    </a:lnTo>
                    <a:lnTo>
                      <a:pt x="118" y="42"/>
                    </a:lnTo>
                    <a:lnTo>
                      <a:pt x="116" y="46"/>
                    </a:lnTo>
                    <a:lnTo>
                      <a:pt x="116" y="48"/>
                    </a:lnTo>
                    <a:lnTo>
                      <a:pt x="109" y="56"/>
                    </a:lnTo>
                    <a:lnTo>
                      <a:pt x="106" y="56"/>
                    </a:lnTo>
                    <a:lnTo>
                      <a:pt x="106" y="53"/>
                    </a:lnTo>
                    <a:lnTo>
                      <a:pt x="98" y="46"/>
                    </a:lnTo>
                    <a:lnTo>
                      <a:pt x="98" y="42"/>
                    </a:lnTo>
                    <a:lnTo>
                      <a:pt x="97" y="38"/>
                    </a:lnTo>
                    <a:lnTo>
                      <a:pt x="97" y="36"/>
                    </a:lnTo>
                    <a:lnTo>
                      <a:pt x="83" y="36"/>
                    </a:lnTo>
                    <a:lnTo>
                      <a:pt x="73" y="39"/>
                    </a:lnTo>
                    <a:lnTo>
                      <a:pt x="66" y="39"/>
                    </a:lnTo>
                    <a:lnTo>
                      <a:pt x="60" y="36"/>
                    </a:lnTo>
                    <a:lnTo>
                      <a:pt x="57" y="34"/>
                    </a:lnTo>
                    <a:lnTo>
                      <a:pt x="53" y="35"/>
                    </a:lnTo>
                    <a:lnTo>
                      <a:pt x="49" y="39"/>
                    </a:lnTo>
                    <a:lnTo>
                      <a:pt x="53" y="53"/>
                    </a:lnTo>
                    <a:lnTo>
                      <a:pt x="53" y="55"/>
                    </a:lnTo>
                    <a:lnTo>
                      <a:pt x="52" y="55"/>
                    </a:lnTo>
                    <a:lnTo>
                      <a:pt x="51" y="56"/>
                    </a:lnTo>
                    <a:lnTo>
                      <a:pt x="49" y="56"/>
                    </a:lnTo>
                    <a:lnTo>
                      <a:pt x="48" y="55"/>
                    </a:lnTo>
                    <a:lnTo>
                      <a:pt x="31" y="49"/>
                    </a:lnTo>
                    <a:lnTo>
                      <a:pt x="30" y="48"/>
                    </a:lnTo>
                    <a:lnTo>
                      <a:pt x="25" y="45"/>
                    </a:lnTo>
                    <a:lnTo>
                      <a:pt x="24" y="43"/>
                    </a:lnTo>
                    <a:lnTo>
                      <a:pt x="24" y="41"/>
                    </a:lnTo>
                    <a:lnTo>
                      <a:pt x="23" y="41"/>
                    </a:lnTo>
                    <a:lnTo>
                      <a:pt x="23" y="39"/>
                    </a:lnTo>
                    <a:lnTo>
                      <a:pt x="24" y="35"/>
                    </a:lnTo>
                    <a:lnTo>
                      <a:pt x="27" y="31"/>
                    </a:lnTo>
                    <a:lnTo>
                      <a:pt x="30" y="19"/>
                    </a:lnTo>
                    <a:lnTo>
                      <a:pt x="7" y="4"/>
                    </a:ln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94" name="Freeform 5347">
                <a:extLst>
                  <a:ext uri="{FF2B5EF4-FFF2-40B4-BE49-F238E27FC236}">
                    <a16:creationId xmlns:a16="http://schemas.microsoft.com/office/drawing/2014/main" id="{0A7016F3-FDBA-D593-A39B-4053027A52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6" y="2505"/>
                <a:ext cx="5" cy="34"/>
              </a:xfrm>
              <a:custGeom>
                <a:avLst/>
                <a:gdLst>
                  <a:gd name="T0" fmla="*/ 11 w 17"/>
                  <a:gd name="T1" fmla="*/ 0 h 135"/>
                  <a:gd name="T2" fmla="*/ 13 w 17"/>
                  <a:gd name="T3" fmla="*/ 1 h 135"/>
                  <a:gd name="T4" fmla="*/ 16 w 17"/>
                  <a:gd name="T5" fmla="*/ 15 h 135"/>
                  <a:gd name="T6" fmla="*/ 16 w 17"/>
                  <a:gd name="T7" fmla="*/ 17 h 135"/>
                  <a:gd name="T8" fmla="*/ 13 w 17"/>
                  <a:gd name="T9" fmla="*/ 20 h 135"/>
                  <a:gd name="T10" fmla="*/ 13 w 17"/>
                  <a:gd name="T11" fmla="*/ 54 h 135"/>
                  <a:gd name="T12" fmla="*/ 16 w 17"/>
                  <a:gd name="T13" fmla="*/ 56 h 135"/>
                  <a:gd name="T14" fmla="*/ 17 w 17"/>
                  <a:gd name="T15" fmla="*/ 57 h 135"/>
                  <a:gd name="T16" fmla="*/ 17 w 17"/>
                  <a:gd name="T17" fmla="*/ 60 h 135"/>
                  <a:gd name="T18" fmla="*/ 16 w 17"/>
                  <a:gd name="T19" fmla="*/ 63 h 135"/>
                  <a:gd name="T20" fmla="*/ 16 w 17"/>
                  <a:gd name="T21" fmla="*/ 64 h 135"/>
                  <a:gd name="T22" fmla="*/ 13 w 17"/>
                  <a:gd name="T23" fmla="*/ 66 h 135"/>
                  <a:gd name="T24" fmla="*/ 5 w 17"/>
                  <a:gd name="T25" fmla="*/ 78 h 135"/>
                  <a:gd name="T26" fmla="*/ 3 w 17"/>
                  <a:gd name="T27" fmla="*/ 85 h 135"/>
                  <a:gd name="T28" fmla="*/ 3 w 17"/>
                  <a:gd name="T29" fmla="*/ 99 h 135"/>
                  <a:gd name="T30" fmla="*/ 4 w 17"/>
                  <a:gd name="T31" fmla="*/ 102 h 135"/>
                  <a:gd name="T32" fmla="*/ 7 w 17"/>
                  <a:gd name="T33" fmla="*/ 106 h 135"/>
                  <a:gd name="T34" fmla="*/ 9 w 17"/>
                  <a:gd name="T35" fmla="*/ 109 h 135"/>
                  <a:gd name="T36" fmla="*/ 9 w 17"/>
                  <a:gd name="T37" fmla="*/ 112 h 135"/>
                  <a:gd name="T38" fmla="*/ 7 w 17"/>
                  <a:gd name="T39" fmla="*/ 113 h 135"/>
                  <a:gd name="T40" fmla="*/ 4 w 17"/>
                  <a:gd name="T41" fmla="*/ 119 h 135"/>
                  <a:gd name="T42" fmla="*/ 3 w 17"/>
                  <a:gd name="T43" fmla="*/ 123 h 135"/>
                  <a:gd name="T44" fmla="*/ 0 w 17"/>
                  <a:gd name="T45" fmla="*/ 127 h 135"/>
                  <a:gd name="T46" fmla="*/ 0 w 17"/>
                  <a:gd name="T47" fmla="*/ 130 h 135"/>
                  <a:gd name="T48" fmla="*/ 2 w 17"/>
                  <a:gd name="T49" fmla="*/ 134 h 135"/>
                  <a:gd name="T50" fmla="*/ 2 w 17"/>
                  <a:gd name="T51" fmla="*/ 135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7" h="135">
                    <a:moveTo>
                      <a:pt x="11" y="0"/>
                    </a:moveTo>
                    <a:lnTo>
                      <a:pt x="13" y="1"/>
                    </a:lnTo>
                    <a:lnTo>
                      <a:pt x="16" y="15"/>
                    </a:lnTo>
                    <a:lnTo>
                      <a:pt x="16" y="17"/>
                    </a:lnTo>
                    <a:lnTo>
                      <a:pt x="13" y="20"/>
                    </a:lnTo>
                    <a:lnTo>
                      <a:pt x="13" y="54"/>
                    </a:lnTo>
                    <a:lnTo>
                      <a:pt x="16" y="56"/>
                    </a:lnTo>
                    <a:lnTo>
                      <a:pt x="17" y="57"/>
                    </a:lnTo>
                    <a:lnTo>
                      <a:pt x="17" y="60"/>
                    </a:lnTo>
                    <a:lnTo>
                      <a:pt x="16" y="63"/>
                    </a:lnTo>
                    <a:lnTo>
                      <a:pt x="16" y="64"/>
                    </a:lnTo>
                    <a:lnTo>
                      <a:pt x="13" y="66"/>
                    </a:lnTo>
                    <a:lnTo>
                      <a:pt x="5" y="78"/>
                    </a:lnTo>
                    <a:lnTo>
                      <a:pt x="3" y="85"/>
                    </a:lnTo>
                    <a:lnTo>
                      <a:pt x="3" y="99"/>
                    </a:lnTo>
                    <a:lnTo>
                      <a:pt x="4" y="102"/>
                    </a:lnTo>
                    <a:lnTo>
                      <a:pt x="7" y="106"/>
                    </a:lnTo>
                    <a:lnTo>
                      <a:pt x="9" y="109"/>
                    </a:lnTo>
                    <a:lnTo>
                      <a:pt x="9" y="112"/>
                    </a:lnTo>
                    <a:lnTo>
                      <a:pt x="7" y="113"/>
                    </a:lnTo>
                    <a:lnTo>
                      <a:pt x="4" y="119"/>
                    </a:lnTo>
                    <a:lnTo>
                      <a:pt x="3" y="123"/>
                    </a:lnTo>
                    <a:lnTo>
                      <a:pt x="0" y="127"/>
                    </a:lnTo>
                    <a:lnTo>
                      <a:pt x="0" y="130"/>
                    </a:lnTo>
                    <a:lnTo>
                      <a:pt x="2" y="134"/>
                    </a:lnTo>
                    <a:lnTo>
                      <a:pt x="2" y="13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95" name="Freeform 5348">
                <a:extLst>
                  <a:ext uri="{FF2B5EF4-FFF2-40B4-BE49-F238E27FC236}">
                    <a16:creationId xmlns:a16="http://schemas.microsoft.com/office/drawing/2014/main" id="{E2C36354-3BD7-792B-0045-79AEA512D5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2" y="2464"/>
                <a:ext cx="112" cy="94"/>
              </a:xfrm>
              <a:custGeom>
                <a:avLst/>
                <a:gdLst>
                  <a:gd name="T0" fmla="*/ 21 w 449"/>
                  <a:gd name="T1" fmla="*/ 374 h 374"/>
                  <a:gd name="T2" fmla="*/ 58 w 449"/>
                  <a:gd name="T3" fmla="*/ 370 h 374"/>
                  <a:gd name="T4" fmla="*/ 72 w 449"/>
                  <a:gd name="T5" fmla="*/ 355 h 374"/>
                  <a:gd name="T6" fmla="*/ 61 w 449"/>
                  <a:gd name="T7" fmla="*/ 334 h 374"/>
                  <a:gd name="T8" fmla="*/ 72 w 449"/>
                  <a:gd name="T9" fmla="*/ 320 h 374"/>
                  <a:gd name="T10" fmla="*/ 93 w 449"/>
                  <a:gd name="T11" fmla="*/ 293 h 374"/>
                  <a:gd name="T12" fmla="*/ 107 w 449"/>
                  <a:gd name="T13" fmla="*/ 282 h 374"/>
                  <a:gd name="T14" fmla="*/ 106 w 449"/>
                  <a:gd name="T15" fmla="*/ 268 h 374"/>
                  <a:gd name="T16" fmla="*/ 89 w 449"/>
                  <a:gd name="T17" fmla="*/ 269 h 374"/>
                  <a:gd name="T18" fmla="*/ 85 w 449"/>
                  <a:gd name="T19" fmla="*/ 276 h 374"/>
                  <a:gd name="T20" fmla="*/ 85 w 449"/>
                  <a:gd name="T21" fmla="*/ 288 h 374"/>
                  <a:gd name="T22" fmla="*/ 40 w 449"/>
                  <a:gd name="T23" fmla="*/ 288 h 374"/>
                  <a:gd name="T24" fmla="*/ 12 w 449"/>
                  <a:gd name="T25" fmla="*/ 282 h 374"/>
                  <a:gd name="T26" fmla="*/ 12 w 449"/>
                  <a:gd name="T27" fmla="*/ 278 h 374"/>
                  <a:gd name="T28" fmla="*/ 21 w 449"/>
                  <a:gd name="T29" fmla="*/ 255 h 374"/>
                  <a:gd name="T30" fmla="*/ 11 w 449"/>
                  <a:gd name="T31" fmla="*/ 245 h 374"/>
                  <a:gd name="T32" fmla="*/ 0 w 449"/>
                  <a:gd name="T33" fmla="*/ 242 h 374"/>
                  <a:gd name="T34" fmla="*/ 4 w 449"/>
                  <a:gd name="T35" fmla="*/ 236 h 374"/>
                  <a:gd name="T36" fmla="*/ 38 w 449"/>
                  <a:gd name="T37" fmla="*/ 212 h 374"/>
                  <a:gd name="T38" fmla="*/ 68 w 449"/>
                  <a:gd name="T39" fmla="*/ 201 h 374"/>
                  <a:gd name="T40" fmla="*/ 92 w 449"/>
                  <a:gd name="T41" fmla="*/ 197 h 374"/>
                  <a:gd name="T42" fmla="*/ 135 w 449"/>
                  <a:gd name="T43" fmla="*/ 190 h 374"/>
                  <a:gd name="T44" fmla="*/ 148 w 449"/>
                  <a:gd name="T45" fmla="*/ 193 h 374"/>
                  <a:gd name="T46" fmla="*/ 149 w 449"/>
                  <a:gd name="T47" fmla="*/ 180 h 374"/>
                  <a:gd name="T48" fmla="*/ 145 w 449"/>
                  <a:gd name="T49" fmla="*/ 180 h 374"/>
                  <a:gd name="T50" fmla="*/ 132 w 449"/>
                  <a:gd name="T51" fmla="*/ 172 h 374"/>
                  <a:gd name="T52" fmla="*/ 136 w 449"/>
                  <a:gd name="T53" fmla="*/ 158 h 374"/>
                  <a:gd name="T54" fmla="*/ 114 w 449"/>
                  <a:gd name="T55" fmla="*/ 144 h 374"/>
                  <a:gd name="T56" fmla="*/ 90 w 449"/>
                  <a:gd name="T57" fmla="*/ 148 h 374"/>
                  <a:gd name="T58" fmla="*/ 54 w 449"/>
                  <a:gd name="T59" fmla="*/ 127 h 374"/>
                  <a:gd name="T60" fmla="*/ 51 w 449"/>
                  <a:gd name="T61" fmla="*/ 124 h 374"/>
                  <a:gd name="T62" fmla="*/ 53 w 449"/>
                  <a:gd name="T63" fmla="*/ 110 h 374"/>
                  <a:gd name="T64" fmla="*/ 48 w 449"/>
                  <a:gd name="T65" fmla="*/ 105 h 374"/>
                  <a:gd name="T66" fmla="*/ 41 w 449"/>
                  <a:gd name="T67" fmla="*/ 96 h 374"/>
                  <a:gd name="T68" fmla="*/ 53 w 449"/>
                  <a:gd name="T69" fmla="*/ 84 h 374"/>
                  <a:gd name="T70" fmla="*/ 69 w 449"/>
                  <a:gd name="T71" fmla="*/ 70 h 374"/>
                  <a:gd name="T72" fmla="*/ 82 w 449"/>
                  <a:gd name="T73" fmla="*/ 56 h 374"/>
                  <a:gd name="T74" fmla="*/ 98 w 449"/>
                  <a:gd name="T75" fmla="*/ 58 h 374"/>
                  <a:gd name="T76" fmla="*/ 134 w 449"/>
                  <a:gd name="T77" fmla="*/ 48 h 374"/>
                  <a:gd name="T78" fmla="*/ 162 w 449"/>
                  <a:gd name="T79" fmla="*/ 57 h 374"/>
                  <a:gd name="T80" fmla="*/ 178 w 449"/>
                  <a:gd name="T81" fmla="*/ 53 h 374"/>
                  <a:gd name="T82" fmla="*/ 181 w 449"/>
                  <a:gd name="T83" fmla="*/ 58 h 374"/>
                  <a:gd name="T84" fmla="*/ 181 w 449"/>
                  <a:gd name="T85" fmla="*/ 63 h 374"/>
                  <a:gd name="T86" fmla="*/ 189 w 449"/>
                  <a:gd name="T87" fmla="*/ 78 h 374"/>
                  <a:gd name="T88" fmla="*/ 195 w 449"/>
                  <a:gd name="T89" fmla="*/ 74 h 374"/>
                  <a:gd name="T90" fmla="*/ 206 w 449"/>
                  <a:gd name="T91" fmla="*/ 70 h 374"/>
                  <a:gd name="T92" fmla="*/ 213 w 449"/>
                  <a:gd name="T93" fmla="*/ 74 h 374"/>
                  <a:gd name="T94" fmla="*/ 227 w 449"/>
                  <a:gd name="T95" fmla="*/ 71 h 374"/>
                  <a:gd name="T96" fmla="*/ 244 w 449"/>
                  <a:gd name="T97" fmla="*/ 65 h 374"/>
                  <a:gd name="T98" fmla="*/ 272 w 449"/>
                  <a:gd name="T99" fmla="*/ 61 h 374"/>
                  <a:gd name="T100" fmla="*/ 282 w 449"/>
                  <a:gd name="T101" fmla="*/ 57 h 374"/>
                  <a:gd name="T102" fmla="*/ 289 w 449"/>
                  <a:gd name="T103" fmla="*/ 31 h 374"/>
                  <a:gd name="T104" fmla="*/ 336 w 449"/>
                  <a:gd name="T105" fmla="*/ 13 h 374"/>
                  <a:gd name="T106" fmla="*/ 352 w 449"/>
                  <a:gd name="T107" fmla="*/ 4 h 374"/>
                  <a:gd name="T108" fmla="*/ 361 w 449"/>
                  <a:gd name="T109" fmla="*/ 0 h 374"/>
                  <a:gd name="T110" fmla="*/ 361 w 449"/>
                  <a:gd name="T111" fmla="*/ 15 h 374"/>
                  <a:gd name="T112" fmla="*/ 376 w 449"/>
                  <a:gd name="T113" fmla="*/ 39 h 374"/>
                  <a:gd name="T114" fmla="*/ 382 w 449"/>
                  <a:gd name="T115" fmla="*/ 42 h 374"/>
                  <a:gd name="T116" fmla="*/ 400 w 449"/>
                  <a:gd name="T117" fmla="*/ 39 h 374"/>
                  <a:gd name="T118" fmla="*/ 407 w 449"/>
                  <a:gd name="T119" fmla="*/ 36 h 374"/>
                  <a:gd name="T120" fmla="*/ 431 w 449"/>
                  <a:gd name="T121" fmla="*/ 50 h 374"/>
                  <a:gd name="T122" fmla="*/ 448 w 449"/>
                  <a:gd name="T123" fmla="*/ 70 h 3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49" h="374">
                    <a:moveTo>
                      <a:pt x="8" y="372"/>
                    </a:moveTo>
                    <a:lnTo>
                      <a:pt x="9" y="372"/>
                    </a:lnTo>
                    <a:lnTo>
                      <a:pt x="21" y="374"/>
                    </a:lnTo>
                    <a:lnTo>
                      <a:pt x="48" y="374"/>
                    </a:lnTo>
                    <a:lnTo>
                      <a:pt x="54" y="373"/>
                    </a:lnTo>
                    <a:lnTo>
                      <a:pt x="58" y="370"/>
                    </a:lnTo>
                    <a:lnTo>
                      <a:pt x="68" y="359"/>
                    </a:lnTo>
                    <a:lnTo>
                      <a:pt x="72" y="358"/>
                    </a:lnTo>
                    <a:lnTo>
                      <a:pt x="72" y="355"/>
                    </a:lnTo>
                    <a:lnTo>
                      <a:pt x="69" y="350"/>
                    </a:lnTo>
                    <a:lnTo>
                      <a:pt x="68" y="346"/>
                    </a:lnTo>
                    <a:lnTo>
                      <a:pt x="61" y="334"/>
                    </a:lnTo>
                    <a:lnTo>
                      <a:pt x="60" y="327"/>
                    </a:lnTo>
                    <a:lnTo>
                      <a:pt x="64" y="320"/>
                    </a:lnTo>
                    <a:lnTo>
                      <a:pt x="72" y="320"/>
                    </a:lnTo>
                    <a:lnTo>
                      <a:pt x="81" y="310"/>
                    </a:lnTo>
                    <a:lnTo>
                      <a:pt x="81" y="305"/>
                    </a:lnTo>
                    <a:lnTo>
                      <a:pt x="93" y="293"/>
                    </a:lnTo>
                    <a:lnTo>
                      <a:pt x="100" y="290"/>
                    </a:lnTo>
                    <a:lnTo>
                      <a:pt x="104" y="286"/>
                    </a:lnTo>
                    <a:lnTo>
                      <a:pt x="107" y="282"/>
                    </a:lnTo>
                    <a:lnTo>
                      <a:pt x="108" y="278"/>
                    </a:lnTo>
                    <a:lnTo>
                      <a:pt x="111" y="276"/>
                    </a:lnTo>
                    <a:lnTo>
                      <a:pt x="106" y="268"/>
                    </a:lnTo>
                    <a:lnTo>
                      <a:pt x="95" y="268"/>
                    </a:lnTo>
                    <a:lnTo>
                      <a:pt x="92" y="269"/>
                    </a:lnTo>
                    <a:lnTo>
                      <a:pt x="89" y="269"/>
                    </a:lnTo>
                    <a:lnTo>
                      <a:pt x="89" y="271"/>
                    </a:lnTo>
                    <a:lnTo>
                      <a:pt x="85" y="275"/>
                    </a:lnTo>
                    <a:lnTo>
                      <a:pt x="85" y="276"/>
                    </a:lnTo>
                    <a:lnTo>
                      <a:pt x="86" y="281"/>
                    </a:lnTo>
                    <a:lnTo>
                      <a:pt x="86" y="286"/>
                    </a:lnTo>
                    <a:lnTo>
                      <a:pt x="85" y="288"/>
                    </a:lnTo>
                    <a:lnTo>
                      <a:pt x="58" y="288"/>
                    </a:lnTo>
                    <a:lnTo>
                      <a:pt x="47" y="283"/>
                    </a:lnTo>
                    <a:lnTo>
                      <a:pt x="40" y="288"/>
                    </a:lnTo>
                    <a:lnTo>
                      <a:pt x="28" y="288"/>
                    </a:lnTo>
                    <a:lnTo>
                      <a:pt x="15" y="282"/>
                    </a:lnTo>
                    <a:lnTo>
                      <a:pt x="12" y="282"/>
                    </a:lnTo>
                    <a:lnTo>
                      <a:pt x="11" y="281"/>
                    </a:lnTo>
                    <a:lnTo>
                      <a:pt x="11" y="279"/>
                    </a:lnTo>
                    <a:lnTo>
                      <a:pt x="12" y="278"/>
                    </a:lnTo>
                    <a:lnTo>
                      <a:pt x="15" y="276"/>
                    </a:lnTo>
                    <a:lnTo>
                      <a:pt x="22" y="269"/>
                    </a:lnTo>
                    <a:lnTo>
                      <a:pt x="21" y="255"/>
                    </a:lnTo>
                    <a:lnTo>
                      <a:pt x="21" y="247"/>
                    </a:lnTo>
                    <a:lnTo>
                      <a:pt x="14" y="243"/>
                    </a:lnTo>
                    <a:lnTo>
                      <a:pt x="11" y="245"/>
                    </a:lnTo>
                    <a:lnTo>
                      <a:pt x="1" y="245"/>
                    </a:lnTo>
                    <a:lnTo>
                      <a:pt x="0" y="243"/>
                    </a:lnTo>
                    <a:lnTo>
                      <a:pt x="0" y="242"/>
                    </a:lnTo>
                    <a:lnTo>
                      <a:pt x="2" y="239"/>
                    </a:lnTo>
                    <a:lnTo>
                      <a:pt x="5" y="237"/>
                    </a:lnTo>
                    <a:lnTo>
                      <a:pt x="4" y="236"/>
                    </a:lnTo>
                    <a:lnTo>
                      <a:pt x="7" y="230"/>
                    </a:lnTo>
                    <a:lnTo>
                      <a:pt x="12" y="223"/>
                    </a:lnTo>
                    <a:lnTo>
                      <a:pt x="38" y="212"/>
                    </a:lnTo>
                    <a:lnTo>
                      <a:pt x="54" y="211"/>
                    </a:lnTo>
                    <a:lnTo>
                      <a:pt x="62" y="202"/>
                    </a:lnTo>
                    <a:lnTo>
                      <a:pt x="68" y="201"/>
                    </a:lnTo>
                    <a:lnTo>
                      <a:pt x="75" y="201"/>
                    </a:lnTo>
                    <a:lnTo>
                      <a:pt x="83" y="202"/>
                    </a:lnTo>
                    <a:lnTo>
                      <a:pt x="92" y="197"/>
                    </a:lnTo>
                    <a:lnTo>
                      <a:pt x="104" y="186"/>
                    </a:lnTo>
                    <a:lnTo>
                      <a:pt x="114" y="180"/>
                    </a:lnTo>
                    <a:lnTo>
                      <a:pt x="135" y="190"/>
                    </a:lnTo>
                    <a:lnTo>
                      <a:pt x="136" y="191"/>
                    </a:lnTo>
                    <a:lnTo>
                      <a:pt x="141" y="191"/>
                    </a:lnTo>
                    <a:lnTo>
                      <a:pt x="148" y="193"/>
                    </a:lnTo>
                    <a:lnTo>
                      <a:pt x="150" y="193"/>
                    </a:lnTo>
                    <a:lnTo>
                      <a:pt x="150" y="180"/>
                    </a:lnTo>
                    <a:lnTo>
                      <a:pt x="149" y="180"/>
                    </a:lnTo>
                    <a:lnTo>
                      <a:pt x="148" y="182"/>
                    </a:lnTo>
                    <a:lnTo>
                      <a:pt x="146" y="182"/>
                    </a:lnTo>
                    <a:lnTo>
                      <a:pt x="145" y="180"/>
                    </a:lnTo>
                    <a:lnTo>
                      <a:pt x="143" y="180"/>
                    </a:lnTo>
                    <a:lnTo>
                      <a:pt x="132" y="173"/>
                    </a:lnTo>
                    <a:lnTo>
                      <a:pt x="132" y="172"/>
                    </a:lnTo>
                    <a:lnTo>
                      <a:pt x="135" y="166"/>
                    </a:lnTo>
                    <a:lnTo>
                      <a:pt x="136" y="162"/>
                    </a:lnTo>
                    <a:lnTo>
                      <a:pt x="136" y="158"/>
                    </a:lnTo>
                    <a:lnTo>
                      <a:pt x="124" y="148"/>
                    </a:lnTo>
                    <a:lnTo>
                      <a:pt x="122" y="147"/>
                    </a:lnTo>
                    <a:lnTo>
                      <a:pt x="114" y="144"/>
                    </a:lnTo>
                    <a:lnTo>
                      <a:pt x="108" y="144"/>
                    </a:lnTo>
                    <a:lnTo>
                      <a:pt x="101" y="149"/>
                    </a:lnTo>
                    <a:lnTo>
                      <a:pt x="90" y="148"/>
                    </a:lnTo>
                    <a:lnTo>
                      <a:pt x="68" y="134"/>
                    </a:lnTo>
                    <a:lnTo>
                      <a:pt x="60" y="127"/>
                    </a:lnTo>
                    <a:lnTo>
                      <a:pt x="54" y="127"/>
                    </a:lnTo>
                    <a:lnTo>
                      <a:pt x="53" y="125"/>
                    </a:lnTo>
                    <a:lnTo>
                      <a:pt x="51" y="125"/>
                    </a:lnTo>
                    <a:lnTo>
                      <a:pt x="51" y="124"/>
                    </a:lnTo>
                    <a:lnTo>
                      <a:pt x="50" y="123"/>
                    </a:lnTo>
                    <a:lnTo>
                      <a:pt x="50" y="115"/>
                    </a:lnTo>
                    <a:lnTo>
                      <a:pt x="53" y="110"/>
                    </a:lnTo>
                    <a:lnTo>
                      <a:pt x="53" y="108"/>
                    </a:lnTo>
                    <a:lnTo>
                      <a:pt x="51" y="105"/>
                    </a:lnTo>
                    <a:lnTo>
                      <a:pt x="48" y="105"/>
                    </a:lnTo>
                    <a:lnTo>
                      <a:pt x="43" y="103"/>
                    </a:lnTo>
                    <a:lnTo>
                      <a:pt x="41" y="101"/>
                    </a:lnTo>
                    <a:lnTo>
                      <a:pt x="41" y="96"/>
                    </a:lnTo>
                    <a:lnTo>
                      <a:pt x="45" y="88"/>
                    </a:lnTo>
                    <a:lnTo>
                      <a:pt x="47" y="88"/>
                    </a:lnTo>
                    <a:lnTo>
                      <a:pt x="53" y="84"/>
                    </a:lnTo>
                    <a:lnTo>
                      <a:pt x="54" y="84"/>
                    </a:lnTo>
                    <a:lnTo>
                      <a:pt x="67" y="71"/>
                    </a:lnTo>
                    <a:lnTo>
                      <a:pt x="69" y="70"/>
                    </a:lnTo>
                    <a:lnTo>
                      <a:pt x="69" y="68"/>
                    </a:lnTo>
                    <a:lnTo>
                      <a:pt x="74" y="60"/>
                    </a:lnTo>
                    <a:lnTo>
                      <a:pt x="82" y="56"/>
                    </a:lnTo>
                    <a:lnTo>
                      <a:pt x="83" y="56"/>
                    </a:lnTo>
                    <a:lnTo>
                      <a:pt x="95" y="57"/>
                    </a:lnTo>
                    <a:lnTo>
                      <a:pt x="98" y="58"/>
                    </a:lnTo>
                    <a:lnTo>
                      <a:pt x="108" y="50"/>
                    </a:lnTo>
                    <a:lnTo>
                      <a:pt x="110" y="48"/>
                    </a:lnTo>
                    <a:lnTo>
                      <a:pt x="134" y="48"/>
                    </a:lnTo>
                    <a:lnTo>
                      <a:pt x="146" y="54"/>
                    </a:lnTo>
                    <a:lnTo>
                      <a:pt x="152" y="58"/>
                    </a:lnTo>
                    <a:lnTo>
                      <a:pt x="162" y="57"/>
                    </a:lnTo>
                    <a:lnTo>
                      <a:pt x="177" y="53"/>
                    </a:lnTo>
                    <a:lnTo>
                      <a:pt x="178" y="50"/>
                    </a:lnTo>
                    <a:lnTo>
                      <a:pt x="178" y="53"/>
                    </a:lnTo>
                    <a:lnTo>
                      <a:pt x="180" y="50"/>
                    </a:lnTo>
                    <a:lnTo>
                      <a:pt x="181" y="53"/>
                    </a:lnTo>
                    <a:lnTo>
                      <a:pt x="181" y="58"/>
                    </a:lnTo>
                    <a:lnTo>
                      <a:pt x="180" y="58"/>
                    </a:lnTo>
                    <a:lnTo>
                      <a:pt x="180" y="61"/>
                    </a:lnTo>
                    <a:lnTo>
                      <a:pt x="181" y="63"/>
                    </a:lnTo>
                    <a:lnTo>
                      <a:pt x="181" y="81"/>
                    </a:lnTo>
                    <a:lnTo>
                      <a:pt x="187" y="81"/>
                    </a:lnTo>
                    <a:lnTo>
                      <a:pt x="189" y="78"/>
                    </a:lnTo>
                    <a:lnTo>
                      <a:pt x="192" y="77"/>
                    </a:lnTo>
                    <a:lnTo>
                      <a:pt x="194" y="74"/>
                    </a:lnTo>
                    <a:lnTo>
                      <a:pt x="195" y="74"/>
                    </a:lnTo>
                    <a:lnTo>
                      <a:pt x="196" y="73"/>
                    </a:lnTo>
                    <a:lnTo>
                      <a:pt x="199" y="71"/>
                    </a:lnTo>
                    <a:lnTo>
                      <a:pt x="206" y="70"/>
                    </a:lnTo>
                    <a:lnTo>
                      <a:pt x="212" y="71"/>
                    </a:lnTo>
                    <a:lnTo>
                      <a:pt x="212" y="73"/>
                    </a:lnTo>
                    <a:lnTo>
                      <a:pt x="213" y="74"/>
                    </a:lnTo>
                    <a:lnTo>
                      <a:pt x="215" y="74"/>
                    </a:lnTo>
                    <a:lnTo>
                      <a:pt x="225" y="71"/>
                    </a:lnTo>
                    <a:lnTo>
                      <a:pt x="227" y="71"/>
                    </a:lnTo>
                    <a:lnTo>
                      <a:pt x="231" y="68"/>
                    </a:lnTo>
                    <a:lnTo>
                      <a:pt x="235" y="68"/>
                    </a:lnTo>
                    <a:lnTo>
                      <a:pt x="244" y="65"/>
                    </a:lnTo>
                    <a:lnTo>
                      <a:pt x="258" y="63"/>
                    </a:lnTo>
                    <a:lnTo>
                      <a:pt x="265" y="63"/>
                    </a:lnTo>
                    <a:lnTo>
                      <a:pt x="272" y="61"/>
                    </a:lnTo>
                    <a:lnTo>
                      <a:pt x="276" y="61"/>
                    </a:lnTo>
                    <a:lnTo>
                      <a:pt x="280" y="60"/>
                    </a:lnTo>
                    <a:lnTo>
                      <a:pt x="282" y="57"/>
                    </a:lnTo>
                    <a:lnTo>
                      <a:pt x="282" y="48"/>
                    </a:lnTo>
                    <a:lnTo>
                      <a:pt x="283" y="39"/>
                    </a:lnTo>
                    <a:lnTo>
                      <a:pt x="289" y="31"/>
                    </a:lnTo>
                    <a:lnTo>
                      <a:pt x="304" y="27"/>
                    </a:lnTo>
                    <a:lnTo>
                      <a:pt x="325" y="24"/>
                    </a:lnTo>
                    <a:lnTo>
                      <a:pt x="336" y="13"/>
                    </a:lnTo>
                    <a:lnTo>
                      <a:pt x="350" y="5"/>
                    </a:lnTo>
                    <a:lnTo>
                      <a:pt x="352" y="5"/>
                    </a:lnTo>
                    <a:lnTo>
                      <a:pt x="352" y="4"/>
                    </a:lnTo>
                    <a:lnTo>
                      <a:pt x="353" y="1"/>
                    </a:lnTo>
                    <a:lnTo>
                      <a:pt x="354" y="0"/>
                    </a:lnTo>
                    <a:lnTo>
                      <a:pt x="361" y="0"/>
                    </a:lnTo>
                    <a:lnTo>
                      <a:pt x="361" y="3"/>
                    </a:lnTo>
                    <a:lnTo>
                      <a:pt x="360" y="10"/>
                    </a:lnTo>
                    <a:lnTo>
                      <a:pt x="361" y="15"/>
                    </a:lnTo>
                    <a:lnTo>
                      <a:pt x="371" y="22"/>
                    </a:lnTo>
                    <a:lnTo>
                      <a:pt x="374" y="29"/>
                    </a:lnTo>
                    <a:lnTo>
                      <a:pt x="376" y="39"/>
                    </a:lnTo>
                    <a:lnTo>
                      <a:pt x="378" y="39"/>
                    </a:lnTo>
                    <a:lnTo>
                      <a:pt x="379" y="42"/>
                    </a:lnTo>
                    <a:lnTo>
                      <a:pt x="382" y="42"/>
                    </a:lnTo>
                    <a:lnTo>
                      <a:pt x="382" y="41"/>
                    </a:lnTo>
                    <a:lnTo>
                      <a:pt x="392" y="39"/>
                    </a:lnTo>
                    <a:lnTo>
                      <a:pt x="400" y="39"/>
                    </a:lnTo>
                    <a:lnTo>
                      <a:pt x="402" y="41"/>
                    </a:lnTo>
                    <a:lnTo>
                      <a:pt x="405" y="38"/>
                    </a:lnTo>
                    <a:lnTo>
                      <a:pt x="407" y="36"/>
                    </a:lnTo>
                    <a:lnTo>
                      <a:pt x="412" y="36"/>
                    </a:lnTo>
                    <a:lnTo>
                      <a:pt x="421" y="34"/>
                    </a:lnTo>
                    <a:lnTo>
                      <a:pt x="431" y="50"/>
                    </a:lnTo>
                    <a:lnTo>
                      <a:pt x="435" y="57"/>
                    </a:lnTo>
                    <a:lnTo>
                      <a:pt x="438" y="63"/>
                    </a:lnTo>
                    <a:lnTo>
                      <a:pt x="448" y="70"/>
                    </a:lnTo>
                    <a:lnTo>
                      <a:pt x="449" y="7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96" name="Freeform 5349">
                <a:extLst>
                  <a:ext uri="{FF2B5EF4-FFF2-40B4-BE49-F238E27FC236}">
                    <a16:creationId xmlns:a16="http://schemas.microsoft.com/office/drawing/2014/main" id="{E4785AB8-D61B-D761-FD91-C82554B6DE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4" y="2392"/>
                <a:ext cx="7" cy="43"/>
              </a:xfrm>
              <a:custGeom>
                <a:avLst/>
                <a:gdLst>
                  <a:gd name="T0" fmla="*/ 0 w 27"/>
                  <a:gd name="T1" fmla="*/ 174 h 174"/>
                  <a:gd name="T2" fmla="*/ 3 w 27"/>
                  <a:gd name="T3" fmla="*/ 173 h 174"/>
                  <a:gd name="T4" fmla="*/ 10 w 27"/>
                  <a:gd name="T5" fmla="*/ 157 h 174"/>
                  <a:gd name="T6" fmla="*/ 9 w 27"/>
                  <a:gd name="T7" fmla="*/ 101 h 174"/>
                  <a:gd name="T8" fmla="*/ 6 w 27"/>
                  <a:gd name="T9" fmla="*/ 89 h 174"/>
                  <a:gd name="T10" fmla="*/ 10 w 27"/>
                  <a:gd name="T11" fmla="*/ 83 h 174"/>
                  <a:gd name="T12" fmla="*/ 14 w 27"/>
                  <a:gd name="T13" fmla="*/ 79 h 174"/>
                  <a:gd name="T14" fmla="*/ 17 w 27"/>
                  <a:gd name="T15" fmla="*/ 79 h 174"/>
                  <a:gd name="T16" fmla="*/ 25 w 27"/>
                  <a:gd name="T17" fmla="*/ 60 h 174"/>
                  <a:gd name="T18" fmla="*/ 27 w 27"/>
                  <a:gd name="T19" fmla="*/ 53 h 174"/>
                  <a:gd name="T20" fmla="*/ 27 w 27"/>
                  <a:gd name="T21" fmla="*/ 41 h 174"/>
                  <a:gd name="T22" fmla="*/ 18 w 27"/>
                  <a:gd name="T23" fmla="*/ 26 h 174"/>
                  <a:gd name="T24" fmla="*/ 16 w 27"/>
                  <a:gd name="T25" fmla="*/ 16 h 174"/>
                  <a:gd name="T26" fmla="*/ 13 w 27"/>
                  <a:gd name="T27" fmla="*/ 10 h 174"/>
                  <a:gd name="T28" fmla="*/ 3 w 27"/>
                  <a:gd name="T29" fmla="*/ 1 h 174"/>
                  <a:gd name="T30" fmla="*/ 1 w 27"/>
                  <a:gd name="T31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7" h="174">
                    <a:moveTo>
                      <a:pt x="0" y="174"/>
                    </a:moveTo>
                    <a:lnTo>
                      <a:pt x="3" y="173"/>
                    </a:lnTo>
                    <a:lnTo>
                      <a:pt x="10" y="157"/>
                    </a:lnTo>
                    <a:lnTo>
                      <a:pt x="9" y="101"/>
                    </a:lnTo>
                    <a:lnTo>
                      <a:pt x="6" y="89"/>
                    </a:lnTo>
                    <a:lnTo>
                      <a:pt x="10" y="83"/>
                    </a:lnTo>
                    <a:lnTo>
                      <a:pt x="14" y="79"/>
                    </a:lnTo>
                    <a:lnTo>
                      <a:pt x="17" y="79"/>
                    </a:lnTo>
                    <a:lnTo>
                      <a:pt x="25" y="60"/>
                    </a:lnTo>
                    <a:lnTo>
                      <a:pt x="27" y="53"/>
                    </a:lnTo>
                    <a:lnTo>
                      <a:pt x="27" y="41"/>
                    </a:lnTo>
                    <a:lnTo>
                      <a:pt x="18" y="26"/>
                    </a:lnTo>
                    <a:lnTo>
                      <a:pt x="16" y="16"/>
                    </a:lnTo>
                    <a:lnTo>
                      <a:pt x="13" y="10"/>
                    </a:lnTo>
                    <a:lnTo>
                      <a:pt x="3" y="1"/>
                    </a:lnTo>
                    <a:lnTo>
                      <a:pt x="1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97" name="Freeform 5350">
                <a:extLst>
                  <a:ext uri="{FF2B5EF4-FFF2-40B4-BE49-F238E27FC236}">
                    <a16:creationId xmlns:a16="http://schemas.microsoft.com/office/drawing/2014/main" id="{1DC3FDF3-6213-61FC-E55E-D1185AC1CE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0" y="2435"/>
                <a:ext cx="4" cy="28"/>
              </a:xfrm>
              <a:custGeom>
                <a:avLst/>
                <a:gdLst>
                  <a:gd name="T0" fmla="*/ 0 w 15"/>
                  <a:gd name="T1" fmla="*/ 111 h 111"/>
                  <a:gd name="T2" fmla="*/ 0 w 15"/>
                  <a:gd name="T3" fmla="*/ 83 h 111"/>
                  <a:gd name="T4" fmla="*/ 2 w 15"/>
                  <a:gd name="T5" fmla="*/ 81 h 111"/>
                  <a:gd name="T6" fmla="*/ 5 w 15"/>
                  <a:gd name="T7" fmla="*/ 76 h 111"/>
                  <a:gd name="T8" fmla="*/ 5 w 15"/>
                  <a:gd name="T9" fmla="*/ 70 h 111"/>
                  <a:gd name="T10" fmla="*/ 12 w 15"/>
                  <a:gd name="T11" fmla="*/ 47 h 111"/>
                  <a:gd name="T12" fmla="*/ 12 w 15"/>
                  <a:gd name="T13" fmla="*/ 31 h 111"/>
                  <a:gd name="T14" fmla="*/ 14 w 15"/>
                  <a:gd name="T15" fmla="*/ 23 h 111"/>
                  <a:gd name="T16" fmla="*/ 14 w 15"/>
                  <a:gd name="T17" fmla="*/ 21 h 111"/>
                  <a:gd name="T18" fmla="*/ 12 w 15"/>
                  <a:gd name="T19" fmla="*/ 20 h 111"/>
                  <a:gd name="T20" fmla="*/ 12 w 15"/>
                  <a:gd name="T21" fmla="*/ 17 h 111"/>
                  <a:gd name="T22" fmla="*/ 11 w 15"/>
                  <a:gd name="T23" fmla="*/ 16 h 111"/>
                  <a:gd name="T24" fmla="*/ 11 w 15"/>
                  <a:gd name="T25" fmla="*/ 14 h 111"/>
                  <a:gd name="T26" fmla="*/ 9 w 15"/>
                  <a:gd name="T27" fmla="*/ 13 h 111"/>
                  <a:gd name="T28" fmla="*/ 9 w 15"/>
                  <a:gd name="T29" fmla="*/ 6 h 111"/>
                  <a:gd name="T30" fmla="*/ 15 w 15"/>
                  <a:gd name="T31" fmla="*/ 0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5" h="111">
                    <a:moveTo>
                      <a:pt x="0" y="111"/>
                    </a:moveTo>
                    <a:lnTo>
                      <a:pt x="0" y="83"/>
                    </a:lnTo>
                    <a:lnTo>
                      <a:pt x="2" y="81"/>
                    </a:lnTo>
                    <a:lnTo>
                      <a:pt x="5" y="76"/>
                    </a:lnTo>
                    <a:lnTo>
                      <a:pt x="5" y="70"/>
                    </a:lnTo>
                    <a:lnTo>
                      <a:pt x="12" y="47"/>
                    </a:lnTo>
                    <a:lnTo>
                      <a:pt x="12" y="31"/>
                    </a:lnTo>
                    <a:lnTo>
                      <a:pt x="14" y="23"/>
                    </a:lnTo>
                    <a:lnTo>
                      <a:pt x="14" y="21"/>
                    </a:lnTo>
                    <a:lnTo>
                      <a:pt x="12" y="20"/>
                    </a:lnTo>
                    <a:lnTo>
                      <a:pt x="12" y="17"/>
                    </a:lnTo>
                    <a:lnTo>
                      <a:pt x="11" y="16"/>
                    </a:lnTo>
                    <a:lnTo>
                      <a:pt x="11" y="14"/>
                    </a:lnTo>
                    <a:lnTo>
                      <a:pt x="9" y="13"/>
                    </a:lnTo>
                    <a:lnTo>
                      <a:pt x="9" y="6"/>
                    </a:lnTo>
                    <a:lnTo>
                      <a:pt x="15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98" name="Freeform 5351">
                <a:extLst>
                  <a:ext uri="{FF2B5EF4-FFF2-40B4-BE49-F238E27FC236}">
                    <a16:creationId xmlns:a16="http://schemas.microsoft.com/office/drawing/2014/main" id="{5A9373ED-7682-1E02-73E4-7EC62A845D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0" y="2463"/>
                <a:ext cx="10" cy="2"/>
              </a:xfrm>
              <a:custGeom>
                <a:avLst/>
                <a:gdLst>
                  <a:gd name="T0" fmla="*/ 40 w 40"/>
                  <a:gd name="T1" fmla="*/ 5 h 9"/>
                  <a:gd name="T2" fmla="*/ 18 w 40"/>
                  <a:gd name="T3" fmla="*/ 9 h 9"/>
                  <a:gd name="T4" fmla="*/ 0 w 40"/>
                  <a:gd name="T5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0" h="9">
                    <a:moveTo>
                      <a:pt x="40" y="5"/>
                    </a:moveTo>
                    <a:lnTo>
                      <a:pt x="18" y="9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99" name="Freeform 5352">
                <a:extLst>
                  <a:ext uri="{FF2B5EF4-FFF2-40B4-BE49-F238E27FC236}">
                    <a16:creationId xmlns:a16="http://schemas.microsoft.com/office/drawing/2014/main" id="{BF75AFBB-EDAB-DA65-3610-56B38A5CEB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7" y="2482"/>
                <a:ext cx="50" cy="116"/>
              </a:xfrm>
              <a:custGeom>
                <a:avLst/>
                <a:gdLst>
                  <a:gd name="T0" fmla="*/ 147 w 200"/>
                  <a:gd name="T1" fmla="*/ 1 h 466"/>
                  <a:gd name="T2" fmla="*/ 149 w 200"/>
                  <a:gd name="T3" fmla="*/ 5 h 466"/>
                  <a:gd name="T4" fmla="*/ 146 w 200"/>
                  <a:gd name="T5" fmla="*/ 11 h 466"/>
                  <a:gd name="T6" fmla="*/ 147 w 200"/>
                  <a:gd name="T7" fmla="*/ 24 h 466"/>
                  <a:gd name="T8" fmla="*/ 149 w 200"/>
                  <a:gd name="T9" fmla="*/ 32 h 466"/>
                  <a:gd name="T10" fmla="*/ 137 w 200"/>
                  <a:gd name="T11" fmla="*/ 40 h 466"/>
                  <a:gd name="T12" fmla="*/ 134 w 200"/>
                  <a:gd name="T13" fmla="*/ 57 h 466"/>
                  <a:gd name="T14" fmla="*/ 130 w 200"/>
                  <a:gd name="T15" fmla="*/ 63 h 466"/>
                  <a:gd name="T16" fmla="*/ 129 w 200"/>
                  <a:gd name="T17" fmla="*/ 79 h 466"/>
                  <a:gd name="T18" fmla="*/ 132 w 200"/>
                  <a:gd name="T19" fmla="*/ 81 h 466"/>
                  <a:gd name="T20" fmla="*/ 143 w 200"/>
                  <a:gd name="T21" fmla="*/ 86 h 466"/>
                  <a:gd name="T22" fmla="*/ 147 w 200"/>
                  <a:gd name="T23" fmla="*/ 85 h 466"/>
                  <a:gd name="T24" fmla="*/ 149 w 200"/>
                  <a:gd name="T25" fmla="*/ 84 h 466"/>
                  <a:gd name="T26" fmla="*/ 158 w 200"/>
                  <a:gd name="T27" fmla="*/ 74 h 466"/>
                  <a:gd name="T28" fmla="*/ 160 w 200"/>
                  <a:gd name="T29" fmla="*/ 65 h 466"/>
                  <a:gd name="T30" fmla="*/ 163 w 200"/>
                  <a:gd name="T31" fmla="*/ 64 h 466"/>
                  <a:gd name="T32" fmla="*/ 174 w 200"/>
                  <a:gd name="T33" fmla="*/ 63 h 466"/>
                  <a:gd name="T34" fmla="*/ 175 w 200"/>
                  <a:gd name="T35" fmla="*/ 68 h 466"/>
                  <a:gd name="T36" fmla="*/ 174 w 200"/>
                  <a:gd name="T37" fmla="*/ 77 h 466"/>
                  <a:gd name="T38" fmla="*/ 172 w 200"/>
                  <a:gd name="T39" fmla="*/ 79 h 466"/>
                  <a:gd name="T40" fmla="*/ 171 w 200"/>
                  <a:gd name="T41" fmla="*/ 85 h 466"/>
                  <a:gd name="T42" fmla="*/ 175 w 200"/>
                  <a:gd name="T43" fmla="*/ 91 h 466"/>
                  <a:gd name="T44" fmla="*/ 178 w 200"/>
                  <a:gd name="T45" fmla="*/ 92 h 466"/>
                  <a:gd name="T46" fmla="*/ 199 w 200"/>
                  <a:gd name="T47" fmla="*/ 95 h 466"/>
                  <a:gd name="T48" fmla="*/ 200 w 200"/>
                  <a:gd name="T49" fmla="*/ 96 h 466"/>
                  <a:gd name="T50" fmla="*/ 194 w 200"/>
                  <a:gd name="T51" fmla="*/ 99 h 466"/>
                  <a:gd name="T52" fmla="*/ 188 w 200"/>
                  <a:gd name="T53" fmla="*/ 98 h 466"/>
                  <a:gd name="T54" fmla="*/ 160 w 200"/>
                  <a:gd name="T55" fmla="*/ 103 h 466"/>
                  <a:gd name="T56" fmla="*/ 140 w 200"/>
                  <a:gd name="T57" fmla="*/ 118 h 466"/>
                  <a:gd name="T58" fmla="*/ 139 w 200"/>
                  <a:gd name="T59" fmla="*/ 127 h 466"/>
                  <a:gd name="T60" fmla="*/ 146 w 200"/>
                  <a:gd name="T61" fmla="*/ 137 h 466"/>
                  <a:gd name="T62" fmla="*/ 137 w 200"/>
                  <a:gd name="T63" fmla="*/ 159 h 466"/>
                  <a:gd name="T64" fmla="*/ 129 w 200"/>
                  <a:gd name="T65" fmla="*/ 167 h 466"/>
                  <a:gd name="T66" fmla="*/ 130 w 200"/>
                  <a:gd name="T67" fmla="*/ 176 h 466"/>
                  <a:gd name="T68" fmla="*/ 124 w 200"/>
                  <a:gd name="T69" fmla="*/ 194 h 466"/>
                  <a:gd name="T70" fmla="*/ 129 w 200"/>
                  <a:gd name="T71" fmla="*/ 195 h 466"/>
                  <a:gd name="T72" fmla="*/ 133 w 200"/>
                  <a:gd name="T73" fmla="*/ 209 h 466"/>
                  <a:gd name="T74" fmla="*/ 132 w 200"/>
                  <a:gd name="T75" fmla="*/ 239 h 466"/>
                  <a:gd name="T76" fmla="*/ 130 w 200"/>
                  <a:gd name="T77" fmla="*/ 251 h 466"/>
                  <a:gd name="T78" fmla="*/ 118 w 200"/>
                  <a:gd name="T79" fmla="*/ 266 h 466"/>
                  <a:gd name="T80" fmla="*/ 104 w 200"/>
                  <a:gd name="T81" fmla="*/ 269 h 466"/>
                  <a:gd name="T82" fmla="*/ 100 w 200"/>
                  <a:gd name="T83" fmla="*/ 271 h 466"/>
                  <a:gd name="T84" fmla="*/ 97 w 200"/>
                  <a:gd name="T85" fmla="*/ 275 h 466"/>
                  <a:gd name="T86" fmla="*/ 100 w 200"/>
                  <a:gd name="T87" fmla="*/ 290 h 466"/>
                  <a:gd name="T88" fmla="*/ 103 w 200"/>
                  <a:gd name="T89" fmla="*/ 292 h 466"/>
                  <a:gd name="T90" fmla="*/ 88 w 200"/>
                  <a:gd name="T91" fmla="*/ 299 h 466"/>
                  <a:gd name="T92" fmla="*/ 79 w 200"/>
                  <a:gd name="T93" fmla="*/ 306 h 466"/>
                  <a:gd name="T94" fmla="*/ 73 w 200"/>
                  <a:gd name="T95" fmla="*/ 319 h 466"/>
                  <a:gd name="T96" fmla="*/ 90 w 200"/>
                  <a:gd name="T97" fmla="*/ 326 h 466"/>
                  <a:gd name="T98" fmla="*/ 93 w 200"/>
                  <a:gd name="T99" fmla="*/ 328 h 466"/>
                  <a:gd name="T100" fmla="*/ 41 w 200"/>
                  <a:gd name="T101" fmla="*/ 369 h 466"/>
                  <a:gd name="T102" fmla="*/ 34 w 200"/>
                  <a:gd name="T103" fmla="*/ 373 h 466"/>
                  <a:gd name="T104" fmla="*/ 38 w 200"/>
                  <a:gd name="T105" fmla="*/ 391 h 466"/>
                  <a:gd name="T106" fmla="*/ 31 w 200"/>
                  <a:gd name="T107" fmla="*/ 398 h 466"/>
                  <a:gd name="T108" fmla="*/ 2 w 200"/>
                  <a:gd name="T109" fmla="*/ 427 h 466"/>
                  <a:gd name="T110" fmla="*/ 0 w 200"/>
                  <a:gd name="T111" fmla="*/ 431 h 466"/>
                  <a:gd name="T112" fmla="*/ 5 w 200"/>
                  <a:gd name="T113" fmla="*/ 459 h 4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00" h="466">
                    <a:moveTo>
                      <a:pt x="147" y="0"/>
                    </a:moveTo>
                    <a:lnTo>
                      <a:pt x="147" y="1"/>
                    </a:lnTo>
                    <a:lnTo>
                      <a:pt x="149" y="4"/>
                    </a:lnTo>
                    <a:lnTo>
                      <a:pt x="149" y="5"/>
                    </a:lnTo>
                    <a:lnTo>
                      <a:pt x="150" y="5"/>
                    </a:lnTo>
                    <a:lnTo>
                      <a:pt x="146" y="11"/>
                    </a:lnTo>
                    <a:lnTo>
                      <a:pt x="144" y="17"/>
                    </a:lnTo>
                    <a:lnTo>
                      <a:pt x="147" y="24"/>
                    </a:lnTo>
                    <a:lnTo>
                      <a:pt x="149" y="29"/>
                    </a:lnTo>
                    <a:lnTo>
                      <a:pt x="149" y="32"/>
                    </a:lnTo>
                    <a:lnTo>
                      <a:pt x="146" y="35"/>
                    </a:lnTo>
                    <a:lnTo>
                      <a:pt x="137" y="40"/>
                    </a:lnTo>
                    <a:lnTo>
                      <a:pt x="134" y="42"/>
                    </a:lnTo>
                    <a:lnTo>
                      <a:pt x="134" y="57"/>
                    </a:lnTo>
                    <a:lnTo>
                      <a:pt x="133" y="57"/>
                    </a:lnTo>
                    <a:lnTo>
                      <a:pt x="130" y="63"/>
                    </a:lnTo>
                    <a:lnTo>
                      <a:pt x="129" y="78"/>
                    </a:lnTo>
                    <a:lnTo>
                      <a:pt x="129" y="79"/>
                    </a:lnTo>
                    <a:lnTo>
                      <a:pt x="130" y="79"/>
                    </a:lnTo>
                    <a:lnTo>
                      <a:pt x="132" y="81"/>
                    </a:lnTo>
                    <a:lnTo>
                      <a:pt x="136" y="84"/>
                    </a:lnTo>
                    <a:lnTo>
                      <a:pt x="143" y="86"/>
                    </a:lnTo>
                    <a:lnTo>
                      <a:pt x="144" y="86"/>
                    </a:lnTo>
                    <a:lnTo>
                      <a:pt x="147" y="85"/>
                    </a:lnTo>
                    <a:lnTo>
                      <a:pt x="149" y="85"/>
                    </a:lnTo>
                    <a:lnTo>
                      <a:pt x="149" y="84"/>
                    </a:lnTo>
                    <a:lnTo>
                      <a:pt x="157" y="79"/>
                    </a:lnTo>
                    <a:lnTo>
                      <a:pt x="158" y="74"/>
                    </a:lnTo>
                    <a:lnTo>
                      <a:pt x="158" y="71"/>
                    </a:lnTo>
                    <a:lnTo>
                      <a:pt x="160" y="65"/>
                    </a:lnTo>
                    <a:lnTo>
                      <a:pt x="160" y="64"/>
                    </a:lnTo>
                    <a:lnTo>
                      <a:pt x="163" y="64"/>
                    </a:lnTo>
                    <a:lnTo>
                      <a:pt x="171" y="63"/>
                    </a:lnTo>
                    <a:lnTo>
                      <a:pt x="174" y="63"/>
                    </a:lnTo>
                    <a:lnTo>
                      <a:pt x="174" y="65"/>
                    </a:lnTo>
                    <a:lnTo>
                      <a:pt x="175" y="68"/>
                    </a:lnTo>
                    <a:lnTo>
                      <a:pt x="175" y="75"/>
                    </a:lnTo>
                    <a:lnTo>
                      <a:pt x="174" y="77"/>
                    </a:lnTo>
                    <a:lnTo>
                      <a:pt x="174" y="78"/>
                    </a:lnTo>
                    <a:lnTo>
                      <a:pt x="172" y="79"/>
                    </a:lnTo>
                    <a:lnTo>
                      <a:pt x="171" y="82"/>
                    </a:lnTo>
                    <a:lnTo>
                      <a:pt x="171" y="85"/>
                    </a:lnTo>
                    <a:lnTo>
                      <a:pt x="175" y="89"/>
                    </a:lnTo>
                    <a:lnTo>
                      <a:pt x="175" y="91"/>
                    </a:lnTo>
                    <a:lnTo>
                      <a:pt x="177" y="92"/>
                    </a:lnTo>
                    <a:lnTo>
                      <a:pt x="178" y="92"/>
                    </a:lnTo>
                    <a:lnTo>
                      <a:pt x="188" y="95"/>
                    </a:lnTo>
                    <a:lnTo>
                      <a:pt x="199" y="95"/>
                    </a:lnTo>
                    <a:lnTo>
                      <a:pt x="199" y="96"/>
                    </a:lnTo>
                    <a:lnTo>
                      <a:pt x="200" y="96"/>
                    </a:lnTo>
                    <a:lnTo>
                      <a:pt x="199" y="98"/>
                    </a:lnTo>
                    <a:lnTo>
                      <a:pt x="194" y="99"/>
                    </a:lnTo>
                    <a:lnTo>
                      <a:pt x="194" y="98"/>
                    </a:lnTo>
                    <a:lnTo>
                      <a:pt x="188" y="98"/>
                    </a:lnTo>
                    <a:lnTo>
                      <a:pt x="167" y="100"/>
                    </a:lnTo>
                    <a:lnTo>
                      <a:pt x="160" y="103"/>
                    </a:lnTo>
                    <a:lnTo>
                      <a:pt x="156" y="107"/>
                    </a:lnTo>
                    <a:lnTo>
                      <a:pt x="140" y="118"/>
                    </a:lnTo>
                    <a:lnTo>
                      <a:pt x="139" y="120"/>
                    </a:lnTo>
                    <a:lnTo>
                      <a:pt x="139" y="127"/>
                    </a:lnTo>
                    <a:lnTo>
                      <a:pt x="140" y="134"/>
                    </a:lnTo>
                    <a:lnTo>
                      <a:pt x="146" y="137"/>
                    </a:lnTo>
                    <a:lnTo>
                      <a:pt x="146" y="142"/>
                    </a:lnTo>
                    <a:lnTo>
                      <a:pt x="137" y="159"/>
                    </a:lnTo>
                    <a:lnTo>
                      <a:pt x="133" y="165"/>
                    </a:lnTo>
                    <a:lnTo>
                      <a:pt x="129" y="167"/>
                    </a:lnTo>
                    <a:lnTo>
                      <a:pt x="129" y="170"/>
                    </a:lnTo>
                    <a:lnTo>
                      <a:pt x="130" y="176"/>
                    </a:lnTo>
                    <a:lnTo>
                      <a:pt x="125" y="187"/>
                    </a:lnTo>
                    <a:lnTo>
                      <a:pt x="124" y="194"/>
                    </a:lnTo>
                    <a:lnTo>
                      <a:pt x="126" y="195"/>
                    </a:lnTo>
                    <a:lnTo>
                      <a:pt x="129" y="195"/>
                    </a:lnTo>
                    <a:lnTo>
                      <a:pt x="129" y="197"/>
                    </a:lnTo>
                    <a:lnTo>
                      <a:pt x="133" y="209"/>
                    </a:lnTo>
                    <a:lnTo>
                      <a:pt x="134" y="232"/>
                    </a:lnTo>
                    <a:lnTo>
                      <a:pt x="132" y="239"/>
                    </a:lnTo>
                    <a:lnTo>
                      <a:pt x="130" y="242"/>
                    </a:lnTo>
                    <a:lnTo>
                      <a:pt x="130" y="251"/>
                    </a:lnTo>
                    <a:lnTo>
                      <a:pt x="129" y="257"/>
                    </a:lnTo>
                    <a:lnTo>
                      <a:pt x="118" y="266"/>
                    </a:lnTo>
                    <a:lnTo>
                      <a:pt x="114" y="269"/>
                    </a:lnTo>
                    <a:lnTo>
                      <a:pt x="104" y="269"/>
                    </a:lnTo>
                    <a:lnTo>
                      <a:pt x="101" y="271"/>
                    </a:lnTo>
                    <a:lnTo>
                      <a:pt x="100" y="271"/>
                    </a:lnTo>
                    <a:lnTo>
                      <a:pt x="98" y="273"/>
                    </a:lnTo>
                    <a:lnTo>
                      <a:pt x="97" y="275"/>
                    </a:lnTo>
                    <a:lnTo>
                      <a:pt x="97" y="286"/>
                    </a:lnTo>
                    <a:lnTo>
                      <a:pt x="100" y="290"/>
                    </a:lnTo>
                    <a:lnTo>
                      <a:pt x="101" y="292"/>
                    </a:lnTo>
                    <a:lnTo>
                      <a:pt x="103" y="292"/>
                    </a:lnTo>
                    <a:lnTo>
                      <a:pt x="96" y="299"/>
                    </a:lnTo>
                    <a:lnTo>
                      <a:pt x="88" y="299"/>
                    </a:lnTo>
                    <a:lnTo>
                      <a:pt x="80" y="304"/>
                    </a:lnTo>
                    <a:lnTo>
                      <a:pt x="79" y="306"/>
                    </a:lnTo>
                    <a:lnTo>
                      <a:pt x="69" y="315"/>
                    </a:lnTo>
                    <a:lnTo>
                      <a:pt x="73" y="319"/>
                    </a:lnTo>
                    <a:lnTo>
                      <a:pt x="76" y="324"/>
                    </a:lnTo>
                    <a:lnTo>
                      <a:pt x="90" y="326"/>
                    </a:lnTo>
                    <a:lnTo>
                      <a:pt x="93" y="326"/>
                    </a:lnTo>
                    <a:lnTo>
                      <a:pt x="93" y="328"/>
                    </a:lnTo>
                    <a:lnTo>
                      <a:pt x="83" y="332"/>
                    </a:lnTo>
                    <a:lnTo>
                      <a:pt x="41" y="369"/>
                    </a:lnTo>
                    <a:lnTo>
                      <a:pt x="36" y="371"/>
                    </a:lnTo>
                    <a:lnTo>
                      <a:pt x="34" y="373"/>
                    </a:lnTo>
                    <a:lnTo>
                      <a:pt x="36" y="386"/>
                    </a:lnTo>
                    <a:lnTo>
                      <a:pt x="38" y="391"/>
                    </a:lnTo>
                    <a:lnTo>
                      <a:pt x="36" y="395"/>
                    </a:lnTo>
                    <a:lnTo>
                      <a:pt x="31" y="398"/>
                    </a:lnTo>
                    <a:lnTo>
                      <a:pt x="21" y="402"/>
                    </a:lnTo>
                    <a:lnTo>
                      <a:pt x="2" y="427"/>
                    </a:lnTo>
                    <a:lnTo>
                      <a:pt x="2" y="430"/>
                    </a:lnTo>
                    <a:lnTo>
                      <a:pt x="0" y="431"/>
                    </a:lnTo>
                    <a:lnTo>
                      <a:pt x="2" y="451"/>
                    </a:lnTo>
                    <a:lnTo>
                      <a:pt x="5" y="459"/>
                    </a:lnTo>
                    <a:lnTo>
                      <a:pt x="5" y="46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00" name="Freeform 5353">
                <a:extLst>
                  <a:ext uri="{FF2B5EF4-FFF2-40B4-BE49-F238E27FC236}">
                    <a16:creationId xmlns:a16="http://schemas.microsoft.com/office/drawing/2014/main" id="{5A8F514D-953E-2240-E27F-A228911CDD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4" y="2016"/>
                <a:ext cx="34" cy="44"/>
              </a:xfrm>
              <a:custGeom>
                <a:avLst/>
                <a:gdLst>
                  <a:gd name="T0" fmla="*/ 57 w 133"/>
                  <a:gd name="T1" fmla="*/ 178 h 178"/>
                  <a:gd name="T2" fmla="*/ 57 w 133"/>
                  <a:gd name="T3" fmla="*/ 177 h 178"/>
                  <a:gd name="T4" fmla="*/ 27 w 133"/>
                  <a:gd name="T5" fmla="*/ 166 h 178"/>
                  <a:gd name="T6" fmla="*/ 25 w 133"/>
                  <a:gd name="T7" fmla="*/ 165 h 178"/>
                  <a:gd name="T8" fmla="*/ 22 w 133"/>
                  <a:gd name="T9" fmla="*/ 163 h 178"/>
                  <a:gd name="T10" fmla="*/ 21 w 133"/>
                  <a:gd name="T11" fmla="*/ 152 h 178"/>
                  <a:gd name="T12" fmla="*/ 24 w 133"/>
                  <a:gd name="T13" fmla="*/ 135 h 178"/>
                  <a:gd name="T14" fmla="*/ 22 w 133"/>
                  <a:gd name="T15" fmla="*/ 130 h 178"/>
                  <a:gd name="T16" fmla="*/ 12 w 133"/>
                  <a:gd name="T17" fmla="*/ 116 h 178"/>
                  <a:gd name="T18" fmla="*/ 0 w 133"/>
                  <a:gd name="T19" fmla="*/ 87 h 178"/>
                  <a:gd name="T20" fmla="*/ 0 w 133"/>
                  <a:gd name="T21" fmla="*/ 85 h 178"/>
                  <a:gd name="T22" fmla="*/ 3 w 133"/>
                  <a:gd name="T23" fmla="*/ 82 h 178"/>
                  <a:gd name="T24" fmla="*/ 17 w 133"/>
                  <a:gd name="T25" fmla="*/ 65 h 178"/>
                  <a:gd name="T26" fmla="*/ 21 w 133"/>
                  <a:gd name="T27" fmla="*/ 65 h 178"/>
                  <a:gd name="T28" fmla="*/ 21 w 133"/>
                  <a:gd name="T29" fmla="*/ 64 h 178"/>
                  <a:gd name="T30" fmla="*/ 31 w 133"/>
                  <a:gd name="T31" fmla="*/ 56 h 178"/>
                  <a:gd name="T32" fmla="*/ 36 w 133"/>
                  <a:gd name="T33" fmla="*/ 46 h 178"/>
                  <a:gd name="T34" fmla="*/ 43 w 133"/>
                  <a:gd name="T35" fmla="*/ 39 h 178"/>
                  <a:gd name="T36" fmla="*/ 48 w 133"/>
                  <a:gd name="T37" fmla="*/ 38 h 178"/>
                  <a:gd name="T38" fmla="*/ 49 w 133"/>
                  <a:gd name="T39" fmla="*/ 38 h 178"/>
                  <a:gd name="T40" fmla="*/ 49 w 133"/>
                  <a:gd name="T41" fmla="*/ 39 h 178"/>
                  <a:gd name="T42" fmla="*/ 50 w 133"/>
                  <a:gd name="T43" fmla="*/ 41 h 178"/>
                  <a:gd name="T44" fmla="*/ 53 w 133"/>
                  <a:gd name="T45" fmla="*/ 47 h 178"/>
                  <a:gd name="T46" fmla="*/ 89 w 133"/>
                  <a:gd name="T47" fmla="*/ 65 h 178"/>
                  <a:gd name="T48" fmla="*/ 94 w 133"/>
                  <a:gd name="T49" fmla="*/ 70 h 178"/>
                  <a:gd name="T50" fmla="*/ 98 w 133"/>
                  <a:gd name="T51" fmla="*/ 77 h 178"/>
                  <a:gd name="T52" fmla="*/ 98 w 133"/>
                  <a:gd name="T53" fmla="*/ 80 h 178"/>
                  <a:gd name="T54" fmla="*/ 106 w 133"/>
                  <a:gd name="T55" fmla="*/ 88 h 178"/>
                  <a:gd name="T56" fmla="*/ 108 w 133"/>
                  <a:gd name="T57" fmla="*/ 88 h 178"/>
                  <a:gd name="T58" fmla="*/ 113 w 133"/>
                  <a:gd name="T59" fmla="*/ 87 h 178"/>
                  <a:gd name="T60" fmla="*/ 116 w 133"/>
                  <a:gd name="T61" fmla="*/ 67 h 178"/>
                  <a:gd name="T62" fmla="*/ 119 w 133"/>
                  <a:gd name="T63" fmla="*/ 60 h 178"/>
                  <a:gd name="T64" fmla="*/ 130 w 133"/>
                  <a:gd name="T65" fmla="*/ 44 h 178"/>
                  <a:gd name="T66" fmla="*/ 133 w 133"/>
                  <a:gd name="T67" fmla="*/ 38 h 178"/>
                  <a:gd name="T68" fmla="*/ 130 w 133"/>
                  <a:gd name="T69" fmla="*/ 28 h 178"/>
                  <a:gd name="T70" fmla="*/ 130 w 133"/>
                  <a:gd name="T71" fmla="*/ 27 h 178"/>
                  <a:gd name="T72" fmla="*/ 122 w 133"/>
                  <a:gd name="T73" fmla="*/ 8 h 178"/>
                  <a:gd name="T74" fmla="*/ 119 w 133"/>
                  <a:gd name="T75" fmla="*/ 0 h 1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33" h="178">
                    <a:moveTo>
                      <a:pt x="57" y="178"/>
                    </a:moveTo>
                    <a:lnTo>
                      <a:pt x="57" y="177"/>
                    </a:lnTo>
                    <a:lnTo>
                      <a:pt x="27" y="166"/>
                    </a:lnTo>
                    <a:lnTo>
                      <a:pt x="25" y="165"/>
                    </a:lnTo>
                    <a:lnTo>
                      <a:pt x="22" y="163"/>
                    </a:lnTo>
                    <a:lnTo>
                      <a:pt x="21" y="152"/>
                    </a:lnTo>
                    <a:lnTo>
                      <a:pt x="24" y="135"/>
                    </a:lnTo>
                    <a:lnTo>
                      <a:pt x="22" y="130"/>
                    </a:lnTo>
                    <a:lnTo>
                      <a:pt x="12" y="116"/>
                    </a:lnTo>
                    <a:lnTo>
                      <a:pt x="0" y="87"/>
                    </a:lnTo>
                    <a:lnTo>
                      <a:pt x="0" y="85"/>
                    </a:lnTo>
                    <a:lnTo>
                      <a:pt x="3" y="82"/>
                    </a:lnTo>
                    <a:lnTo>
                      <a:pt x="17" y="65"/>
                    </a:lnTo>
                    <a:lnTo>
                      <a:pt x="21" y="65"/>
                    </a:lnTo>
                    <a:lnTo>
                      <a:pt x="21" y="64"/>
                    </a:lnTo>
                    <a:lnTo>
                      <a:pt x="31" y="56"/>
                    </a:lnTo>
                    <a:lnTo>
                      <a:pt x="36" y="46"/>
                    </a:lnTo>
                    <a:lnTo>
                      <a:pt x="43" y="39"/>
                    </a:lnTo>
                    <a:lnTo>
                      <a:pt x="48" y="38"/>
                    </a:lnTo>
                    <a:lnTo>
                      <a:pt x="49" y="38"/>
                    </a:lnTo>
                    <a:lnTo>
                      <a:pt x="49" y="39"/>
                    </a:lnTo>
                    <a:lnTo>
                      <a:pt x="50" y="41"/>
                    </a:lnTo>
                    <a:lnTo>
                      <a:pt x="53" y="47"/>
                    </a:lnTo>
                    <a:lnTo>
                      <a:pt x="89" y="65"/>
                    </a:lnTo>
                    <a:lnTo>
                      <a:pt x="94" y="70"/>
                    </a:lnTo>
                    <a:lnTo>
                      <a:pt x="98" y="77"/>
                    </a:lnTo>
                    <a:lnTo>
                      <a:pt x="98" y="80"/>
                    </a:lnTo>
                    <a:lnTo>
                      <a:pt x="106" y="88"/>
                    </a:lnTo>
                    <a:lnTo>
                      <a:pt x="108" y="88"/>
                    </a:lnTo>
                    <a:lnTo>
                      <a:pt x="113" y="87"/>
                    </a:lnTo>
                    <a:lnTo>
                      <a:pt x="116" y="67"/>
                    </a:lnTo>
                    <a:lnTo>
                      <a:pt x="119" y="60"/>
                    </a:lnTo>
                    <a:lnTo>
                      <a:pt x="130" y="44"/>
                    </a:lnTo>
                    <a:lnTo>
                      <a:pt x="133" y="38"/>
                    </a:lnTo>
                    <a:lnTo>
                      <a:pt x="130" y="28"/>
                    </a:lnTo>
                    <a:lnTo>
                      <a:pt x="130" y="27"/>
                    </a:lnTo>
                    <a:lnTo>
                      <a:pt x="122" y="8"/>
                    </a:lnTo>
                    <a:lnTo>
                      <a:pt x="119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01" name="Freeform 5354">
                <a:extLst>
                  <a:ext uri="{FF2B5EF4-FFF2-40B4-BE49-F238E27FC236}">
                    <a16:creationId xmlns:a16="http://schemas.microsoft.com/office/drawing/2014/main" id="{C2F49ED5-7239-20B9-A602-87515B0CBD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1" y="2060"/>
                <a:ext cx="21" cy="52"/>
              </a:xfrm>
              <a:custGeom>
                <a:avLst/>
                <a:gdLst>
                  <a:gd name="T0" fmla="*/ 71 w 83"/>
                  <a:gd name="T1" fmla="*/ 0 h 207"/>
                  <a:gd name="T2" fmla="*/ 73 w 83"/>
                  <a:gd name="T3" fmla="*/ 0 h 207"/>
                  <a:gd name="T4" fmla="*/ 77 w 83"/>
                  <a:gd name="T5" fmla="*/ 3 h 207"/>
                  <a:gd name="T6" fmla="*/ 81 w 83"/>
                  <a:gd name="T7" fmla="*/ 7 h 207"/>
                  <a:gd name="T8" fmla="*/ 83 w 83"/>
                  <a:gd name="T9" fmla="*/ 7 h 207"/>
                  <a:gd name="T10" fmla="*/ 83 w 83"/>
                  <a:gd name="T11" fmla="*/ 16 h 207"/>
                  <a:gd name="T12" fmla="*/ 81 w 83"/>
                  <a:gd name="T13" fmla="*/ 26 h 207"/>
                  <a:gd name="T14" fmla="*/ 81 w 83"/>
                  <a:gd name="T15" fmla="*/ 47 h 207"/>
                  <a:gd name="T16" fmla="*/ 78 w 83"/>
                  <a:gd name="T17" fmla="*/ 51 h 207"/>
                  <a:gd name="T18" fmla="*/ 70 w 83"/>
                  <a:gd name="T19" fmla="*/ 57 h 207"/>
                  <a:gd name="T20" fmla="*/ 67 w 83"/>
                  <a:gd name="T21" fmla="*/ 61 h 207"/>
                  <a:gd name="T22" fmla="*/ 67 w 83"/>
                  <a:gd name="T23" fmla="*/ 65 h 207"/>
                  <a:gd name="T24" fmla="*/ 70 w 83"/>
                  <a:gd name="T25" fmla="*/ 70 h 207"/>
                  <a:gd name="T26" fmla="*/ 73 w 83"/>
                  <a:gd name="T27" fmla="*/ 73 h 207"/>
                  <a:gd name="T28" fmla="*/ 78 w 83"/>
                  <a:gd name="T29" fmla="*/ 73 h 207"/>
                  <a:gd name="T30" fmla="*/ 77 w 83"/>
                  <a:gd name="T31" fmla="*/ 76 h 207"/>
                  <a:gd name="T32" fmla="*/ 76 w 83"/>
                  <a:gd name="T33" fmla="*/ 82 h 207"/>
                  <a:gd name="T34" fmla="*/ 74 w 83"/>
                  <a:gd name="T35" fmla="*/ 82 h 207"/>
                  <a:gd name="T36" fmla="*/ 70 w 83"/>
                  <a:gd name="T37" fmla="*/ 86 h 207"/>
                  <a:gd name="T38" fmla="*/ 66 w 83"/>
                  <a:gd name="T39" fmla="*/ 87 h 207"/>
                  <a:gd name="T40" fmla="*/ 64 w 83"/>
                  <a:gd name="T41" fmla="*/ 87 h 207"/>
                  <a:gd name="T42" fmla="*/ 63 w 83"/>
                  <a:gd name="T43" fmla="*/ 86 h 207"/>
                  <a:gd name="T44" fmla="*/ 63 w 83"/>
                  <a:gd name="T45" fmla="*/ 87 h 207"/>
                  <a:gd name="T46" fmla="*/ 60 w 83"/>
                  <a:gd name="T47" fmla="*/ 103 h 207"/>
                  <a:gd name="T48" fmla="*/ 56 w 83"/>
                  <a:gd name="T49" fmla="*/ 103 h 207"/>
                  <a:gd name="T50" fmla="*/ 50 w 83"/>
                  <a:gd name="T51" fmla="*/ 101 h 207"/>
                  <a:gd name="T52" fmla="*/ 48 w 83"/>
                  <a:gd name="T53" fmla="*/ 103 h 207"/>
                  <a:gd name="T54" fmla="*/ 45 w 83"/>
                  <a:gd name="T55" fmla="*/ 103 h 207"/>
                  <a:gd name="T56" fmla="*/ 45 w 83"/>
                  <a:gd name="T57" fmla="*/ 104 h 207"/>
                  <a:gd name="T58" fmla="*/ 46 w 83"/>
                  <a:gd name="T59" fmla="*/ 105 h 207"/>
                  <a:gd name="T60" fmla="*/ 46 w 83"/>
                  <a:gd name="T61" fmla="*/ 115 h 207"/>
                  <a:gd name="T62" fmla="*/ 45 w 83"/>
                  <a:gd name="T63" fmla="*/ 118 h 207"/>
                  <a:gd name="T64" fmla="*/ 41 w 83"/>
                  <a:gd name="T65" fmla="*/ 122 h 207"/>
                  <a:gd name="T66" fmla="*/ 35 w 83"/>
                  <a:gd name="T67" fmla="*/ 121 h 207"/>
                  <a:gd name="T68" fmla="*/ 33 w 83"/>
                  <a:gd name="T69" fmla="*/ 121 h 207"/>
                  <a:gd name="T70" fmla="*/ 32 w 83"/>
                  <a:gd name="T71" fmla="*/ 122 h 207"/>
                  <a:gd name="T72" fmla="*/ 31 w 83"/>
                  <a:gd name="T73" fmla="*/ 129 h 207"/>
                  <a:gd name="T74" fmla="*/ 31 w 83"/>
                  <a:gd name="T75" fmla="*/ 136 h 207"/>
                  <a:gd name="T76" fmla="*/ 33 w 83"/>
                  <a:gd name="T77" fmla="*/ 157 h 207"/>
                  <a:gd name="T78" fmla="*/ 33 w 83"/>
                  <a:gd name="T79" fmla="*/ 163 h 207"/>
                  <a:gd name="T80" fmla="*/ 36 w 83"/>
                  <a:gd name="T81" fmla="*/ 172 h 207"/>
                  <a:gd name="T82" fmla="*/ 35 w 83"/>
                  <a:gd name="T83" fmla="*/ 178 h 207"/>
                  <a:gd name="T84" fmla="*/ 32 w 83"/>
                  <a:gd name="T85" fmla="*/ 179 h 207"/>
                  <a:gd name="T86" fmla="*/ 31 w 83"/>
                  <a:gd name="T87" fmla="*/ 182 h 207"/>
                  <a:gd name="T88" fmla="*/ 26 w 83"/>
                  <a:gd name="T89" fmla="*/ 184 h 207"/>
                  <a:gd name="T90" fmla="*/ 17 w 83"/>
                  <a:gd name="T91" fmla="*/ 189 h 207"/>
                  <a:gd name="T92" fmla="*/ 16 w 83"/>
                  <a:gd name="T93" fmla="*/ 191 h 207"/>
                  <a:gd name="T94" fmla="*/ 7 w 83"/>
                  <a:gd name="T95" fmla="*/ 194 h 207"/>
                  <a:gd name="T96" fmla="*/ 6 w 83"/>
                  <a:gd name="T97" fmla="*/ 192 h 207"/>
                  <a:gd name="T98" fmla="*/ 6 w 83"/>
                  <a:gd name="T99" fmla="*/ 194 h 207"/>
                  <a:gd name="T100" fmla="*/ 3 w 83"/>
                  <a:gd name="T101" fmla="*/ 195 h 207"/>
                  <a:gd name="T102" fmla="*/ 0 w 83"/>
                  <a:gd name="T103" fmla="*/ 202 h 207"/>
                  <a:gd name="T104" fmla="*/ 0 w 83"/>
                  <a:gd name="T105" fmla="*/ 207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83" h="207">
                    <a:moveTo>
                      <a:pt x="71" y="0"/>
                    </a:moveTo>
                    <a:lnTo>
                      <a:pt x="73" y="0"/>
                    </a:lnTo>
                    <a:lnTo>
                      <a:pt x="77" y="3"/>
                    </a:lnTo>
                    <a:lnTo>
                      <a:pt x="81" y="7"/>
                    </a:lnTo>
                    <a:lnTo>
                      <a:pt x="83" y="7"/>
                    </a:lnTo>
                    <a:lnTo>
                      <a:pt x="83" y="16"/>
                    </a:lnTo>
                    <a:lnTo>
                      <a:pt x="81" y="26"/>
                    </a:lnTo>
                    <a:lnTo>
                      <a:pt x="81" y="47"/>
                    </a:lnTo>
                    <a:lnTo>
                      <a:pt x="78" y="51"/>
                    </a:lnTo>
                    <a:lnTo>
                      <a:pt x="70" y="57"/>
                    </a:lnTo>
                    <a:lnTo>
                      <a:pt x="67" y="61"/>
                    </a:lnTo>
                    <a:lnTo>
                      <a:pt x="67" y="65"/>
                    </a:lnTo>
                    <a:lnTo>
                      <a:pt x="70" y="70"/>
                    </a:lnTo>
                    <a:lnTo>
                      <a:pt x="73" y="73"/>
                    </a:lnTo>
                    <a:lnTo>
                      <a:pt x="78" y="73"/>
                    </a:lnTo>
                    <a:lnTo>
                      <a:pt x="77" y="76"/>
                    </a:lnTo>
                    <a:lnTo>
                      <a:pt x="76" y="82"/>
                    </a:lnTo>
                    <a:lnTo>
                      <a:pt x="74" y="82"/>
                    </a:lnTo>
                    <a:lnTo>
                      <a:pt x="70" y="86"/>
                    </a:lnTo>
                    <a:lnTo>
                      <a:pt x="66" y="87"/>
                    </a:lnTo>
                    <a:lnTo>
                      <a:pt x="64" y="87"/>
                    </a:lnTo>
                    <a:lnTo>
                      <a:pt x="63" y="86"/>
                    </a:lnTo>
                    <a:lnTo>
                      <a:pt x="63" y="87"/>
                    </a:lnTo>
                    <a:lnTo>
                      <a:pt x="60" y="103"/>
                    </a:lnTo>
                    <a:lnTo>
                      <a:pt x="56" y="103"/>
                    </a:lnTo>
                    <a:lnTo>
                      <a:pt x="50" y="101"/>
                    </a:lnTo>
                    <a:lnTo>
                      <a:pt x="48" y="103"/>
                    </a:lnTo>
                    <a:lnTo>
                      <a:pt x="45" y="103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15"/>
                    </a:lnTo>
                    <a:lnTo>
                      <a:pt x="45" y="118"/>
                    </a:lnTo>
                    <a:lnTo>
                      <a:pt x="41" y="122"/>
                    </a:lnTo>
                    <a:lnTo>
                      <a:pt x="35" y="121"/>
                    </a:lnTo>
                    <a:lnTo>
                      <a:pt x="33" y="121"/>
                    </a:lnTo>
                    <a:lnTo>
                      <a:pt x="32" y="122"/>
                    </a:lnTo>
                    <a:lnTo>
                      <a:pt x="31" y="129"/>
                    </a:lnTo>
                    <a:lnTo>
                      <a:pt x="31" y="136"/>
                    </a:lnTo>
                    <a:lnTo>
                      <a:pt x="33" y="157"/>
                    </a:lnTo>
                    <a:lnTo>
                      <a:pt x="33" y="163"/>
                    </a:lnTo>
                    <a:lnTo>
                      <a:pt x="36" y="172"/>
                    </a:lnTo>
                    <a:lnTo>
                      <a:pt x="35" y="178"/>
                    </a:lnTo>
                    <a:lnTo>
                      <a:pt x="32" y="179"/>
                    </a:lnTo>
                    <a:lnTo>
                      <a:pt x="31" y="182"/>
                    </a:lnTo>
                    <a:lnTo>
                      <a:pt x="26" y="184"/>
                    </a:lnTo>
                    <a:lnTo>
                      <a:pt x="17" y="189"/>
                    </a:lnTo>
                    <a:lnTo>
                      <a:pt x="16" y="191"/>
                    </a:lnTo>
                    <a:lnTo>
                      <a:pt x="7" y="194"/>
                    </a:lnTo>
                    <a:lnTo>
                      <a:pt x="6" y="192"/>
                    </a:lnTo>
                    <a:lnTo>
                      <a:pt x="6" y="194"/>
                    </a:lnTo>
                    <a:lnTo>
                      <a:pt x="3" y="195"/>
                    </a:lnTo>
                    <a:lnTo>
                      <a:pt x="0" y="202"/>
                    </a:lnTo>
                    <a:lnTo>
                      <a:pt x="0" y="20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02" name="Freeform 5355">
                <a:extLst>
                  <a:ext uri="{FF2B5EF4-FFF2-40B4-BE49-F238E27FC236}">
                    <a16:creationId xmlns:a16="http://schemas.microsoft.com/office/drawing/2014/main" id="{FDB7DAA0-348B-C248-8503-995BAFEF47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0" y="2095"/>
                <a:ext cx="6" cy="15"/>
              </a:xfrm>
              <a:custGeom>
                <a:avLst/>
                <a:gdLst>
                  <a:gd name="T0" fmla="*/ 23 w 26"/>
                  <a:gd name="T1" fmla="*/ 60 h 60"/>
                  <a:gd name="T2" fmla="*/ 23 w 26"/>
                  <a:gd name="T3" fmla="*/ 52 h 60"/>
                  <a:gd name="T4" fmla="*/ 26 w 26"/>
                  <a:gd name="T5" fmla="*/ 48 h 60"/>
                  <a:gd name="T6" fmla="*/ 26 w 26"/>
                  <a:gd name="T7" fmla="*/ 36 h 60"/>
                  <a:gd name="T8" fmla="*/ 23 w 26"/>
                  <a:gd name="T9" fmla="*/ 26 h 60"/>
                  <a:gd name="T10" fmla="*/ 20 w 26"/>
                  <a:gd name="T11" fmla="*/ 21 h 60"/>
                  <a:gd name="T12" fmla="*/ 19 w 26"/>
                  <a:gd name="T13" fmla="*/ 21 h 60"/>
                  <a:gd name="T14" fmla="*/ 7 w 26"/>
                  <a:gd name="T15" fmla="*/ 3 h 60"/>
                  <a:gd name="T16" fmla="*/ 5 w 26"/>
                  <a:gd name="T17" fmla="*/ 3 h 60"/>
                  <a:gd name="T18" fmla="*/ 5 w 26"/>
                  <a:gd name="T19" fmla="*/ 1 h 60"/>
                  <a:gd name="T20" fmla="*/ 2 w 26"/>
                  <a:gd name="T21" fmla="*/ 0 h 60"/>
                  <a:gd name="T22" fmla="*/ 0 w 26"/>
                  <a:gd name="T23" fmla="*/ 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6" h="60">
                    <a:moveTo>
                      <a:pt x="23" y="60"/>
                    </a:moveTo>
                    <a:lnTo>
                      <a:pt x="23" y="52"/>
                    </a:lnTo>
                    <a:lnTo>
                      <a:pt x="26" y="48"/>
                    </a:lnTo>
                    <a:lnTo>
                      <a:pt x="26" y="36"/>
                    </a:lnTo>
                    <a:lnTo>
                      <a:pt x="23" y="26"/>
                    </a:lnTo>
                    <a:lnTo>
                      <a:pt x="20" y="21"/>
                    </a:lnTo>
                    <a:lnTo>
                      <a:pt x="19" y="21"/>
                    </a:lnTo>
                    <a:lnTo>
                      <a:pt x="7" y="3"/>
                    </a:lnTo>
                    <a:lnTo>
                      <a:pt x="5" y="3"/>
                    </a:lnTo>
                    <a:lnTo>
                      <a:pt x="5" y="1"/>
                    </a:ln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03" name="Freeform 5356">
                <a:extLst>
                  <a:ext uri="{FF2B5EF4-FFF2-40B4-BE49-F238E27FC236}">
                    <a16:creationId xmlns:a16="http://schemas.microsoft.com/office/drawing/2014/main" id="{CDF04C2B-C7E4-3096-4325-14414C1503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9" y="2027"/>
                <a:ext cx="151" cy="70"/>
              </a:xfrm>
              <a:custGeom>
                <a:avLst/>
                <a:gdLst>
                  <a:gd name="T0" fmla="*/ 566 w 604"/>
                  <a:gd name="T1" fmla="*/ 248 h 280"/>
                  <a:gd name="T2" fmla="*/ 549 w 604"/>
                  <a:gd name="T3" fmla="*/ 221 h 280"/>
                  <a:gd name="T4" fmla="*/ 545 w 604"/>
                  <a:gd name="T5" fmla="*/ 207 h 280"/>
                  <a:gd name="T6" fmla="*/ 528 w 604"/>
                  <a:gd name="T7" fmla="*/ 209 h 280"/>
                  <a:gd name="T8" fmla="*/ 520 w 604"/>
                  <a:gd name="T9" fmla="*/ 224 h 280"/>
                  <a:gd name="T10" fmla="*/ 501 w 604"/>
                  <a:gd name="T11" fmla="*/ 245 h 280"/>
                  <a:gd name="T12" fmla="*/ 478 w 604"/>
                  <a:gd name="T13" fmla="*/ 239 h 280"/>
                  <a:gd name="T14" fmla="*/ 460 w 604"/>
                  <a:gd name="T15" fmla="*/ 231 h 280"/>
                  <a:gd name="T16" fmla="*/ 457 w 604"/>
                  <a:gd name="T17" fmla="*/ 224 h 280"/>
                  <a:gd name="T18" fmla="*/ 455 w 604"/>
                  <a:gd name="T19" fmla="*/ 213 h 280"/>
                  <a:gd name="T20" fmla="*/ 443 w 604"/>
                  <a:gd name="T21" fmla="*/ 227 h 280"/>
                  <a:gd name="T22" fmla="*/ 421 w 604"/>
                  <a:gd name="T23" fmla="*/ 235 h 280"/>
                  <a:gd name="T24" fmla="*/ 405 w 604"/>
                  <a:gd name="T25" fmla="*/ 255 h 280"/>
                  <a:gd name="T26" fmla="*/ 387 w 604"/>
                  <a:gd name="T27" fmla="*/ 280 h 280"/>
                  <a:gd name="T28" fmla="*/ 373 w 604"/>
                  <a:gd name="T29" fmla="*/ 255 h 280"/>
                  <a:gd name="T30" fmla="*/ 373 w 604"/>
                  <a:gd name="T31" fmla="*/ 244 h 280"/>
                  <a:gd name="T32" fmla="*/ 376 w 604"/>
                  <a:gd name="T33" fmla="*/ 227 h 280"/>
                  <a:gd name="T34" fmla="*/ 407 w 604"/>
                  <a:gd name="T35" fmla="*/ 202 h 280"/>
                  <a:gd name="T36" fmla="*/ 415 w 604"/>
                  <a:gd name="T37" fmla="*/ 195 h 280"/>
                  <a:gd name="T38" fmla="*/ 414 w 604"/>
                  <a:gd name="T39" fmla="*/ 178 h 280"/>
                  <a:gd name="T40" fmla="*/ 408 w 604"/>
                  <a:gd name="T41" fmla="*/ 165 h 280"/>
                  <a:gd name="T42" fmla="*/ 388 w 604"/>
                  <a:gd name="T43" fmla="*/ 163 h 280"/>
                  <a:gd name="T44" fmla="*/ 387 w 604"/>
                  <a:gd name="T45" fmla="*/ 137 h 280"/>
                  <a:gd name="T46" fmla="*/ 388 w 604"/>
                  <a:gd name="T47" fmla="*/ 133 h 280"/>
                  <a:gd name="T48" fmla="*/ 393 w 604"/>
                  <a:gd name="T49" fmla="*/ 121 h 280"/>
                  <a:gd name="T50" fmla="*/ 395 w 604"/>
                  <a:gd name="T51" fmla="*/ 118 h 280"/>
                  <a:gd name="T52" fmla="*/ 416 w 604"/>
                  <a:gd name="T53" fmla="*/ 100 h 280"/>
                  <a:gd name="T54" fmla="*/ 370 w 604"/>
                  <a:gd name="T55" fmla="*/ 73 h 280"/>
                  <a:gd name="T56" fmla="*/ 334 w 604"/>
                  <a:gd name="T57" fmla="*/ 76 h 280"/>
                  <a:gd name="T58" fmla="*/ 316 w 604"/>
                  <a:gd name="T59" fmla="*/ 67 h 280"/>
                  <a:gd name="T60" fmla="*/ 280 w 604"/>
                  <a:gd name="T61" fmla="*/ 73 h 280"/>
                  <a:gd name="T62" fmla="*/ 263 w 604"/>
                  <a:gd name="T63" fmla="*/ 38 h 280"/>
                  <a:gd name="T64" fmla="*/ 246 w 604"/>
                  <a:gd name="T65" fmla="*/ 36 h 280"/>
                  <a:gd name="T66" fmla="*/ 217 w 604"/>
                  <a:gd name="T67" fmla="*/ 23 h 280"/>
                  <a:gd name="T68" fmla="*/ 175 w 604"/>
                  <a:gd name="T69" fmla="*/ 20 h 280"/>
                  <a:gd name="T70" fmla="*/ 158 w 604"/>
                  <a:gd name="T71" fmla="*/ 17 h 280"/>
                  <a:gd name="T72" fmla="*/ 147 w 604"/>
                  <a:gd name="T73" fmla="*/ 20 h 280"/>
                  <a:gd name="T74" fmla="*/ 140 w 604"/>
                  <a:gd name="T75" fmla="*/ 21 h 280"/>
                  <a:gd name="T76" fmla="*/ 95 w 604"/>
                  <a:gd name="T77" fmla="*/ 0 h 280"/>
                  <a:gd name="T78" fmla="*/ 59 w 604"/>
                  <a:gd name="T79" fmla="*/ 12 h 280"/>
                  <a:gd name="T80" fmla="*/ 64 w 604"/>
                  <a:gd name="T81" fmla="*/ 23 h 280"/>
                  <a:gd name="T82" fmla="*/ 63 w 604"/>
                  <a:gd name="T83" fmla="*/ 36 h 280"/>
                  <a:gd name="T84" fmla="*/ 57 w 604"/>
                  <a:gd name="T85" fmla="*/ 38 h 280"/>
                  <a:gd name="T86" fmla="*/ 36 w 604"/>
                  <a:gd name="T87" fmla="*/ 34 h 280"/>
                  <a:gd name="T88" fmla="*/ 21 w 604"/>
                  <a:gd name="T89" fmla="*/ 40 h 280"/>
                  <a:gd name="T90" fmla="*/ 10 w 604"/>
                  <a:gd name="T91" fmla="*/ 59 h 280"/>
                  <a:gd name="T92" fmla="*/ 0 w 604"/>
                  <a:gd name="T93" fmla="*/ 66 h 2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604" h="280">
                    <a:moveTo>
                      <a:pt x="604" y="273"/>
                    </a:moveTo>
                    <a:lnTo>
                      <a:pt x="575" y="259"/>
                    </a:lnTo>
                    <a:lnTo>
                      <a:pt x="566" y="248"/>
                    </a:lnTo>
                    <a:lnTo>
                      <a:pt x="563" y="242"/>
                    </a:lnTo>
                    <a:lnTo>
                      <a:pt x="553" y="230"/>
                    </a:lnTo>
                    <a:lnTo>
                      <a:pt x="549" y="221"/>
                    </a:lnTo>
                    <a:lnTo>
                      <a:pt x="546" y="209"/>
                    </a:lnTo>
                    <a:lnTo>
                      <a:pt x="546" y="207"/>
                    </a:lnTo>
                    <a:lnTo>
                      <a:pt x="545" y="207"/>
                    </a:lnTo>
                    <a:lnTo>
                      <a:pt x="544" y="206"/>
                    </a:lnTo>
                    <a:lnTo>
                      <a:pt x="532" y="206"/>
                    </a:lnTo>
                    <a:lnTo>
                      <a:pt x="528" y="209"/>
                    </a:lnTo>
                    <a:lnTo>
                      <a:pt x="521" y="216"/>
                    </a:lnTo>
                    <a:lnTo>
                      <a:pt x="520" y="221"/>
                    </a:lnTo>
                    <a:lnTo>
                      <a:pt x="520" y="224"/>
                    </a:lnTo>
                    <a:lnTo>
                      <a:pt x="518" y="228"/>
                    </a:lnTo>
                    <a:lnTo>
                      <a:pt x="514" y="237"/>
                    </a:lnTo>
                    <a:lnTo>
                      <a:pt x="501" y="245"/>
                    </a:lnTo>
                    <a:lnTo>
                      <a:pt x="500" y="245"/>
                    </a:lnTo>
                    <a:lnTo>
                      <a:pt x="481" y="239"/>
                    </a:lnTo>
                    <a:lnTo>
                      <a:pt x="478" y="239"/>
                    </a:lnTo>
                    <a:lnTo>
                      <a:pt x="474" y="238"/>
                    </a:lnTo>
                    <a:lnTo>
                      <a:pt x="472" y="238"/>
                    </a:lnTo>
                    <a:lnTo>
                      <a:pt x="460" y="231"/>
                    </a:lnTo>
                    <a:lnTo>
                      <a:pt x="458" y="230"/>
                    </a:lnTo>
                    <a:lnTo>
                      <a:pt x="458" y="227"/>
                    </a:lnTo>
                    <a:lnTo>
                      <a:pt x="457" y="224"/>
                    </a:lnTo>
                    <a:lnTo>
                      <a:pt x="457" y="220"/>
                    </a:lnTo>
                    <a:lnTo>
                      <a:pt x="455" y="214"/>
                    </a:lnTo>
                    <a:lnTo>
                      <a:pt x="455" y="213"/>
                    </a:lnTo>
                    <a:lnTo>
                      <a:pt x="454" y="211"/>
                    </a:lnTo>
                    <a:lnTo>
                      <a:pt x="447" y="220"/>
                    </a:lnTo>
                    <a:lnTo>
                      <a:pt x="443" y="227"/>
                    </a:lnTo>
                    <a:lnTo>
                      <a:pt x="434" y="232"/>
                    </a:lnTo>
                    <a:lnTo>
                      <a:pt x="426" y="232"/>
                    </a:lnTo>
                    <a:lnTo>
                      <a:pt x="421" y="235"/>
                    </a:lnTo>
                    <a:lnTo>
                      <a:pt x="411" y="245"/>
                    </a:lnTo>
                    <a:lnTo>
                      <a:pt x="408" y="251"/>
                    </a:lnTo>
                    <a:lnTo>
                      <a:pt x="405" y="255"/>
                    </a:lnTo>
                    <a:lnTo>
                      <a:pt x="401" y="274"/>
                    </a:lnTo>
                    <a:lnTo>
                      <a:pt x="400" y="276"/>
                    </a:lnTo>
                    <a:lnTo>
                      <a:pt x="387" y="280"/>
                    </a:lnTo>
                    <a:lnTo>
                      <a:pt x="374" y="280"/>
                    </a:lnTo>
                    <a:lnTo>
                      <a:pt x="373" y="261"/>
                    </a:lnTo>
                    <a:lnTo>
                      <a:pt x="373" y="255"/>
                    </a:lnTo>
                    <a:lnTo>
                      <a:pt x="374" y="249"/>
                    </a:lnTo>
                    <a:lnTo>
                      <a:pt x="374" y="245"/>
                    </a:lnTo>
                    <a:lnTo>
                      <a:pt x="373" y="244"/>
                    </a:lnTo>
                    <a:lnTo>
                      <a:pt x="373" y="241"/>
                    </a:lnTo>
                    <a:lnTo>
                      <a:pt x="374" y="230"/>
                    </a:lnTo>
                    <a:lnTo>
                      <a:pt x="376" y="227"/>
                    </a:lnTo>
                    <a:lnTo>
                      <a:pt x="380" y="210"/>
                    </a:lnTo>
                    <a:lnTo>
                      <a:pt x="398" y="206"/>
                    </a:lnTo>
                    <a:lnTo>
                      <a:pt x="407" y="202"/>
                    </a:lnTo>
                    <a:lnTo>
                      <a:pt x="408" y="202"/>
                    </a:lnTo>
                    <a:lnTo>
                      <a:pt x="412" y="199"/>
                    </a:lnTo>
                    <a:lnTo>
                      <a:pt x="415" y="195"/>
                    </a:lnTo>
                    <a:lnTo>
                      <a:pt x="415" y="193"/>
                    </a:lnTo>
                    <a:lnTo>
                      <a:pt x="416" y="185"/>
                    </a:lnTo>
                    <a:lnTo>
                      <a:pt x="414" y="178"/>
                    </a:lnTo>
                    <a:lnTo>
                      <a:pt x="414" y="175"/>
                    </a:lnTo>
                    <a:lnTo>
                      <a:pt x="415" y="170"/>
                    </a:lnTo>
                    <a:lnTo>
                      <a:pt x="408" y="165"/>
                    </a:lnTo>
                    <a:lnTo>
                      <a:pt x="404" y="164"/>
                    </a:lnTo>
                    <a:lnTo>
                      <a:pt x="393" y="164"/>
                    </a:lnTo>
                    <a:lnTo>
                      <a:pt x="388" y="163"/>
                    </a:lnTo>
                    <a:lnTo>
                      <a:pt x="380" y="156"/>
                    </a:lnTo>
                    <a:lnTo>
                      <a:pt x="380" y="153"/>
                    </a:lnTo>
                    <a:lnTo>
                      <a:pt x="387" y="137"/>
                    </a:lnTo>
                    <a:lnTo>
                      <a:pt x="387" y="136"/>
                    </a:lnTo>
                    <a:lnTo>
                      <a:pt x="390" y="134"/>
                    </a:lnTo>
                    <a:lnTo>
                      <a:pt x="388" y="133"/>
                    </a:lnTo>
                    <a:lnTo>
                      <a:pt x="388" y="128"/>
                    </a:lnTo>
                    <a:lnTo>
                      <a:pt x="391" y="122"/>
                    </a:lnTo>
                    <a:lnTo>
                      <a:pt x="393" y="121"/>
                    </a:lnTo>
                    <a:lnTo>
                      <a:pt x="393" y="119"/>
                    </a:lnTo>
                    <a:lnTo>
                      <a:pt x="394" y="118"/>
                    </a:lnTo>
                    <a:lnTo>
                      <a:pt x="395" y="118"/>
                    </a:lnTo>
                    <a:lnTo>
                      <a:pt x="408" y="115"/>
                    </a:lnTo>
                    <a:lnTo>
                      <a:pt x="414" y="112"/>
                    </a:lnTo>
                    <a:lnTo>
                      <a:pt x="416" y="100"/>
                    </a:lnTo>
                    <a:lnTo>
                      <a:pt x="416" y="81"/>
                    </a:lnTo>
                    <a:lnTo>
                      <a:pt x="391" y="73"/>
                    </a:lnTo>
                    <a:lnTo>
                      <a:pt x="370" y="73"/>
                    </a:lnTo>
                    <a:lnTo>
                      <a:pt x="359" y="76"/>
                    </a:lnTo>
                    <a:lnTo>
                      <a:pt x="344" y="74"/>
                    </a:lnTo>
                    <a:lnTo>
                      <a:pt x="334" y="76"/>
                    </a:lnTo>
                    <a:lnTo>
                      <a:pt x="324" y="74"/>
                    </a:lnTo>
                    <a:lnTo>
                      <a:pt x="321" y="73"/>
                    </a:lnTo>
                    <a:lnTo>
                      <a:pt x="316" y="67"/>
                    </a:lnTo>
                    <a:lnTo>
                      <a:pt x="303" y="74"/>
                    </a:lnTo>
                    <a:lnTo>
                      <a:pt x="295" y="70"/>
                    </a:lnTo>
                    <a:lnTo>
                      <a:pt x="280" y="73"/>
                    </a:lnTo>
                    <a:lnTo>
                      <a:pt x="275" y="70"/>
                    </a:lnTo>
                    <a:lnTo>
                      <a:pt x="266" y="40"/>
                    </a:lnTo>
                    <a:lnTo>
                      <a:pt x="263" y="38"/>
                    </a:lnTo>
                    <a:lnTo>
                      <a:pt x="264" y="36"/>
                    </a:lnTo>
                    <a:lnTo>
                      <a:pt x="263" y="37"/>
                    </a:lnTo>
                    <a:lnTo>
                      <a:pt x="246" y="36"/>
                    </a:lnTo>
                    <a:lnTo>
                      <a:pt x="239" y="33"/>
                    </a:lnTo>
                    <a:lnTo>
                      <a:pt x="237" y="33"/>
                    </a:lnTo>
                    <a:lnTo>
                      <a:pt x="217" y="23"/>
                    </a:lnTo>
                    <a:lnTo>
                      <a:pt x="211" y="24"/>
                    </a:lnTo>
                    <a:lnTo>
                      <a:pt x="200" y="24"/>
                    </a:lnTo>
                    <a:lnTo>
                      <a:pt x="175" y="20"/>
                    </a:lnTo>
                    <a:lnTo>
                      <a:pt x="169" y="21"/>
                    </a:lnTo>
                    <a:lnTo>
                      <a:pt x="163" y="21"/>
                    </a:lnTo>
                    <a:lnTo>
                      <a:pt x="158" y="17"/>
                    </a:lnTo>
                    <a:lnTo>
                      <a:pt x="154" y="16"/>
                    </a:lnTo>
                    <a:lnTo>
                      <a:pt x="153" y="16"/>
                    </a:lnTo>
                    <a:lnTo>
                      <a:pt x="147" y="20"/>
                    </a:lnTo>
                    <a:lnTo>
                      <a:pt x="146" y="21"/>
                    </a:lnTo>
                    <a:lnTo>
                      <a:pt x="144" y="20"/>
                    </a:lnTo>
                    <a:lnTo>
                      <a:pt x="140" y="21"/>
                    </a:lnTo>
                    <a:lnTo>
                      <a:pt x="117" y="10"/>
                    </a:lnTo>
                    <a:lnTo>
                      <a:pt x="112" y="9"/>
                    </a:lnTo>
                    <a:lnTo>
                      <a:pt x="95" y="0"/>
                    </a:lnTo>
                    <a:lnTo>
                      <a:pt x="91" y="0"/>
                    </a:lnTo>
                    <a:lnTo>
                      <a:pt x="79" y="2"/>
                    </a:lnTo>
                    <a:lnTo>
                      <a:pt x="59" y="12"/>
                    </a:lnTo>
                    <a:lnTo>
                      <a:pt x="60" y="14"/>
                    </a:lnTo>
                    <a:lnTo>
                      <a:pt x="62" y="20"/>
                    </a:lnTo>
                    <a:lnTo>
                      <a:pt x="64" y="23"/>
                    </a:lnTo>
                    <a:lnTo>
                      <a:pt x="64" y="24"/>
                    </a:lnTo>
                    <a:lnTo>
                      <a:pt x="66" y="27"/>
                    </a:lnTo>
                    <a:lnTo>
                      <a:pt x="63" y="36"/>
                    </a:lnTo>
                    <a:lnTo>
                      <a:pt x="62" y="37"/>
                    </a:lnTo>
                    <a:lnTo>
                      <a:pt x="60" y="37"/>
                    </a:lnTo>
                    <a:lnTo>
                      <a:pt x="57" y="38"/>
                    </a:lnTo>
                    <a:lnTo>
                      <a:pt x="43" y="36"/>
                    </a:lnTo>
                    <a:lnTo>
                      <a:pt x="39" y="33"/>
                    </a:lnTo>
                    <a:lnTo>
                      <a:pt x="36" y="34"/>
                    </a:lnTo>
                    <a:lnTo>
                      <a:pt x="34" y="34"/>
                    </a:lnTo>
                    <a:lnTo>
                      <a:pt x="25" y="37"/>
                    </a:lnTo>
                    <a:lnTo>
                      <a:pt x="21" y="40"/>
                    </a:lnTo>
                    <a:lnTo>
                      <a:pt x="17" y="52"/>
                    </a:lnTo>
                    <a:lnTo>
                      <a:pt x="14" y="54"/>
                    </a:lnTo>
                    <a:lnTo>
                      <a:pt x="10" y="59"/>
                    </a:lnTo>
                    <a:lnTo>
                      <a:pt x="6" y="61"/>
                    </a:lnTo>
                    <a:lnTo>
                      <a:pt x="4" y="61"/>
                    </a:lnTo>
                    <a:lnTo>
                      <a:pt x="0" y="6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04" name="Freeform 5357">
                <a:extLst>
                  <a:ext uri="{FF2B5EF4-FFF2-40B4-BE49-F238E27FC236}">
                    <a16:creationId xmlns:a16="http://schemas.microsoft.com/office/drawing/2014/main" id="{332B20E5-23B9-C7AF-872B-64F685D014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5" y="2110"/>
                <a:ext cx="26" cy="15"/>
              </a:xfrm>
              <a:custGeom>
                <a:avLst/>
                <a:gdLst>
                  <a:gd name="T0" fmla="*/ 0 w 102"/>
                  <a:gd name="T1" fmla="*/ 0 h 59"/>
                  <a:gd name="T2" fmla="*/ 3 w 102"/>
                  <a:gd name="T3" fmla="*/ 0 h 59"/>
                  <a:gd name="T4" fmla="*/ 11 w 102"/>
                  <a:gd name="T5" fmla="*/ 4 h 59"/>
                  <a:gd name="T6" fmla="*/ 17 w 102"/>
                  <a:gd name="T7" fmla="*/ 11 h 59"/>
                  <a:gd name="T8" fmla="*/ 20 w 102"/>
                  <a:gd name="T9" fmla="*/ 14 h 59"/>
                  <a:gd name="T10" fmla="*/ 21 w 102"/>
                  <a:gd name="T11" fmla="*/ 18 h 59"/>
                  <a:gd name="T12" fmla="*/ 21 w 102"/>
                  <a:gd name="T13" fmla="*/ 26 h 59"/>
                  <a:gd name="T14" fmla="*/ 22 w 102"/>
                  <a:gd name="T15" fmla="*/ 29 h 59"/>
                  <a:gd name="T16" fmla="*/ 22 w 102"/>
                  <a:gd name="T17" fmla="*/ 33 h 59"/>
                  <a:gd name="T18" fmla="*/ 24 w 102"/>
                  <a:gd name="T19" fmla="*/ 39 h 59"/>
                  <a:gd name="T20" fmla="*/ 24 w 102"/>
                  <a:gd name="T21" fmla="*/ 48 h 59"/>
                  <a:gd name="T22" fmla="*/ 22 w 102"/>
                  <a:gd name="T23" fmla="*/ 50 h 59"/>
                  <a:gd name="T24" fmla="*/ 22 w 102"/>
                  <a:gd name="T25" fmla="*/ 55 h 59"/>
                  <a:gd name="T26" fmla="*/ 24 w 102"/>
                  <a:gd name="T27" fmla="*/ 59 h 59"/>
                  <a:gd name="T28" fmla="*/ 25 w 102"/>
                  <a:gd name="T29" fmla="*/ 59 h 59"/>
                  <a:gd name="T30" fmla="*/ 31 w 102"/>
                  <a:gd name="T31" fmla="*/ 57 h 59"/>
                  <a:gd name="T32" fmla="*/ 35 w 102"/>
                  <a:gd name="T33" fmla="*/ 55 h 59"/>
                  <a:gd name="T34" fmla="*/ 37 w 102"/>
                  <a:gd name="T35" fmla="*/ 53 h 59"/>
                  <a:gd name="T36" fmla="*/ 44 w 102"/>
                  <a:gd name="T37" fmla="*/ 45 h 59"/>
                  <a:gd name="T38" fmla="*/ 53 w 102"/>
                  <a:gd name="T39" fmla="*/ 38 h 59"/>
                  <a:gd name="T40" fmla="*/ 55 w 102"/>
                  <a:gd name="T41" fmla="*/ 38 h 59"/>
                  <a:gd name="T42" fmla="*/ 58 w 102"/>
                  <a:gd name="T43" fmla="*/ 36 h 59"/>
                  <a:gd name="T44" fmla="*/ 59 w 102"/>
                  <a:gd name="T45" fmla="*/ 36 h 59"/>
                  <a:gd name="T46" fmla="*/ 71 w 102"/>
                  <a:gd name="T47" fmla="*/ 35 h 59"/>
                  <a:gd name="T48" fmla="*/ 75 w 102"/>
                  <a:gd name="T49" fmla="*/ 36 h 59"/>
                  <a:gd name="T50" fmla="*/ 81 w 102"/>
                  <a:gd name="T51" fmla="*/ 36 h 59"/>
                  <a:gd name="T52" fmla="*/ 85 w 102"/>
                  <a:gd name="T53" fmla="*/ 32 h 59"/>
                  <a:gd name="T54" fmla="*/ 90 w 102"/>
                  <a:gd name="T55" fmla="*/ 22 h 59"/>
                  <a:gd name="T56" fmla="*/ 94 w 102"/>
                  <a:gd name="T57" fmla="*/ 17 h 59"/>
                  <a:gd name="T58" fmla="*/ 101 w 102"/>
                  <a:gd name="T59" fmla="*/ 10 h 59"/>
                  <a:gd name="T60" fmla="*/ 102 w 102"/>
                  <a:gd name="T61" fmla="*/ 10 h 59"/>
                  <a:gd name="T62" fmla="*/ 102 w 102"/>
                  <a:gd name="T63" fmla="*/ 8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02" h="59">
                    <a:moveTo>
                      <a:pt x="0" y="0"/>
                    </a:moveTo>
                    <a:lnTo>
                      <a:pt x="3" y="0"/>
                    </a:lnTo>
                    <a:lnTo>
                      <a:pt x="11" y="4"/>
                    </a:lnTo>
                    <a:lnTo>
                      <a:pt x="17" y="11"/>
                    </a:lnTo>
                    <a:lnTo>
                      <a:pt x="20" y="14"/>
                    </a:lnTo>
                    <a:lnTo>
                      <a:pt x="21" y="18"/>
                    </a:lnTo>
                    <a:lnTo>
                      <a:pt x="21" y="26"/>
                    </a:lnTo>
                    <a:lnTo>
                      <a:pt x="22" y="29"/>
                    </a:lnTo>
                    <a:lnTo>
                      <a:pt x="22" y="33"/>
                    </a:lnTo>
                    <a:lnTo>
                      <a:pt x="24" y="39"/>
                    </a:lnTo>
                    <a:lnTo>
                      <a:pt x="24" y="48"/>
                    </a:lnTo>
                    <a:lnTo>
                      <a:pt x="22" y="50"/>
                    </a:lnTo>
                    <a:lnTo>
                      <a:pt x="22" y="55"/>
                    </a:lnTo>
                    <a:lnTo>
                      <a:pt x="24" y="59"/>
                    </a:lnTo>
                    <a:lnTo>
                      <a:pt x="25" y="59"/>
                    </a:lnTo>
                    <a:lnTo>
                      <a:pt x="31" y="57"/>
                    </a:lnTo>
                    <a:lnTo>
                      <a:pt x="35" y="55"/>
                    </a:lnTo>
                    <a:lnTo>
                      <a:pt x="37" y="53"/>
                    </a:lnTo>
                    <a:lnTo>
                      <a:pt x="44" y="45"/>
                    </a:lnTo>
                    <a:lnTo>
                      <a:pt x="53" y="38"/>
                    </a:lnTo>
                    <a:lnTo>
                      <a:pt x="55" y="38"/>
                    </a:lnTo>
                    <a:lnTo>
                      <a:pt x="58" y="36"/>
                    </a:lnTo>
                    <a:lnTo>
                      <a:pt x="59" y="36"/>
                    </a:lnTo>
                    <a:lnTo>
                      <a:pt x="71" y="35"/>
                    </a:lnTo>
                    <a:lnTo>
                      <a:pt x="75" y="36"/>
                    </a:lnTo>
                    <a:lnTo>
                      <a:pt x="81" y="36"/>
                    </a:lnTo>
                    <a:lnTo>
                      <a:pt x="85" y="32"/>
                    </a:lnTo>
                    <a:lnTo>
                      <a:pt x="90" y="22"/>
                    </a:lnTo>
                    <a:lnTo>
                      <a:pt x="94" y="17"/>
                    </a:lnTo>
                    <a:lnTo>
                      <a:pt x="101" y="10"/>
                    </a:lnTo>
                    <a:lnTo>
                      <a:pt x="102" y="10"/>
                    </a:lnTo>
                    <a:lnTo>
                      <a:pt x="102" y="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05" name="Freeform 5358">
                <a:extLst>
                  <a:ext uri="{FF2B5EF4-FFF2-40B4-BE49-F238E27FC236}">
                    <a16:creationId xmlns:a16="http://schemas.microsoft.com/office/drawing/2014/main" id="{68E69ACF-F2B2-FBD0-3970-2E06E9D036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0" y="2123"/>
                <a:ext cx="26" cy="22"/>
              </a:xfrm>
              <a:custGeom>
                <a:avLst/>
                <a:gdLst>
                  <a:gd name="T0" fmla="*/ 0 w 103"/>
                  <a:gd name="T1" fmla="*/ 90 h 90"/>
                  <a:gd name="T2" fmla="*/ 3 w 103"/>
                  <a:gd name="T3" fmla="*/ 90 h 90"/>
                  <a:gd name="T4" fmla="*/ 6 w 103"/>
                  <a:gd name="T5" fmla="*/ 88 h 90"/>
                  <a:gd name="T6" fmla="*/ 7 w 103"/>
                  <a:gd name="T7" fmla="*/ 85 h 90"/>
                  <a:gd name="T8" fmla="*/ 15 w 103"/>
                  <a:gd name="T9" fmla="*/ 80 h 90"/>
                  <a:gd name="T10" fmla="*/ 20 w 103"/>
                  <a:gd name="T11" fmla="*/ 78 h 90"/>
                  <a:gd name="T12" fmla="*/ 29 w 103"/>
                  <a:gd name="T13" fmla="*/ 71 h 90"/>
                  <a:gd name="T14" fmla="*/ 28 w 103"/>
                  <a:gd name="T15" fmla="*/ 68 h 90"/>
                  <a:gd name="T16" fmla="*/ 27 w 103"/>
                  <a:gd name="T17" fmla="*/ 67 h 90"/>
                  <a:gd name="T18" fmla="*/ 27 w 103"/>
                  <a:gd name="T19" fmla="*/ 61 h 90"/>
                  <a:gd name="T20" fmla="*/ 35 w 103"/>
                  <a:gd name="T21" fmla="*/ 49 h 90"/>
                  <a:gd name="T22" fmla="*/ 46 w 103"/>
                  <a:gd name="T23" fmla="*/ 40 h 90"/>
                  <a:gd name="T24" fmla="*/ 58 w 103"/>
                  <a:gd name="T25" fmla="*/ 40 h 90"/>
                  <a:gd name="T26" fmla="*/ 60 w 103"/>
                  <a:gd name="T27" fmla="*/ 42 h 90"/>
                  <a:gd name="T28" fmla="*/ 74 w 103"/>
                  <a:gd name="T29" fmla="*/ 28 h 90"/>
                  <a:gd name="T30" fmla="*/ 80 w 103"/>
                  <a:gd name="T31" fmla="*/ 8 h 90"/>
                  <a:gd name="T32" fmla="*/ 81 w 103"/>
                  <a:gd name="T33" fmla="*/ 7 h 90"/>
                  <a:gd name="T34" fmla="*/ 82 w 103"/>
                  <a:gd name="T35" fmla="*/ 7 h 90"/>
                  <a:gd name="T36" fmla="*/ 98 w 103"/>
                  <a:gd name="T37" fmla="*/ 0 h 90"/>
                  <a:gd name="T38" fmla="*/ 99 w 103"/>
                  <a:gd name="T39" fmla="*/ 0 h 90"/>
                  <a:gd name="T40" fmla="*/ 103 w 103"/>
                  <a:gd name="T41" fmla="*/ 6 h 90"/>
                  <a:gd name="T42" fmla="*/ 103 w 103"/>
                  <a:gd name="T43" fmla="*/ 7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03" h="90">
                    <a:moveTo>
                      <a:pt x="0" y="90"/>
                    </a:moveTo>
                    <a:lnTo>
                      <a:pt x="3" y="90"/>
                    </a:lnTo>
                    <a:lnTo>
                      <a:pt x="6" y="88"/>
                    </a:lnTo>
                    <a:lnTo>
                      <a:pt x="7" y="85"/>
                    </a:lnTo>
                    <a:lnTo>
                      <a:pt x="15" y="80"/>
                    </a:lnTo>
                    <a:lnTo>
                      <a:pt x="20" y="78"/>
                    </a:lnTo>
                    <a:lnTo>
                      <a:pt x="29" y="71"/>
                    </a:lnTo>
                    <a:lnTo>
                      <a:pt x="28" y="68"/>
                    </a:lnTo>
                    <a:lnTo>
                      <a:pt x="27" y="67"/>
                    </a:lnTo>
                    <a:lnTo>
                      <a:pt x="27" y="61"/>
                    </a:lnTo>
                    <a:lnTo>
                      <a:pt x="35" y="49"/>
                    </a:lnTo>
                    <a:lnTo>
                      <a:pt x="46" y="40"/>
                    </a:lnTo>
                    <a:lnTo>
                      <a:pt x="58" y="40"/>
                    </a:lnTo>
                    <a:lnTo>
                      <a:pt x="60" y="42"/>
                    </a:lnTo>
                    <a:lnTo>
                      <a:pt x="74" y="28"/>
                    </a:lnTo>
                    <a:lnTo>
                      <a:pt x="80" y="8"/>
                    </a:lnTo>
                    <a:lnTo>
                      <a:pt x="81" y="7"/>
                    </a:lnTo>
                    <a:lnTo>
                      <a:pt x="82" y="7"/>
                    </a:lnTo>
                    <a:lnTo>
                      <a:pt x="98" y="0"/>
                    </a:lnTo>
                    <a:lnTo>
                      <a:pt x="99" y="0"/>
                    </a:lnTo>
                    <a:lnTo>
                      <a:pt x="103" y="6"/>
                    </a:lnTo>
                    <a:lnTo>
                      <a:pt x="103" y="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06" name="Freeform 5359">
                <a:extLst>
                  <a:ext uri="{FF2B5EF4-FFF2-40B4-BE49-F238E27FC236}">
                    <a16:creationId xmlns:a16="http://schemas.microsoft.com/office/drawing/2014/main" id="{BDCC570E-6E8B-9C45-52B7-2DBD4E7E0B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6" y="2110"/>
                <a:ext cx="9" cy="14"/>
              </a:xfrm>
              <a:custGeom>
                <a:avLst/>
                <a:gdLst>
                  <a:gd name="T0" fmla="*/ 0 w 38"/>
                  <a:gd name="T1" fmla="*/ 56 h 56"/>
                  <a:gd name="T2" fmla="*/ 2 w 38"/>
                  <a:gd name="T3" fmla="*/ 56 h 56"/>
                  <a:gd name="T4" fmla="*/ 2 w 38"/>
                  <a:gd name="T5" fmla="*/ 55 h 56"/>
                  <a:gd name="T6" fmla="*/ 5 w 38"/>
                  <a:gd name="T7" fmla="*/ 48 h 56"/>
                  <a:gd name="T8" fmla="*/ 5 w 38"/>
                  <a:gd name="T9" fmla="*/ 36 h 56"/>
                  <a:gd name="T10" fmla="*/ 12 w 38"/>
                  <a:gd name="T11" fmla="*/ 29 h 56"/>
                  <a:gd name="T12" fmla="*/ 16 w 38"/>
                  <a:gd name="T13" fmla="*/ 18 h 56"/>
                  <a:gd name="T14" fmla="*/ 17 w 38"/>
                  <a:gd name="T15" fmla="*/ 17 h 56"/>
                  <a:gd name="T16" fmla="*/ 17 w 38"/>
                  <a:gd name="T17" fmla="*/ 15 h 56"/>
                  <a:gd name="T18" fmla="*/ 19 w 38"/>
                  <a:gd name="T19" fmla="*/ 12 h 56"/>
                  <a:gd name="T20" fmla="*/ 34 w 38"/>
                  <a:gd name="T21" fmla="*/ 0 h 56"/>
                  <a:gd name="T22" fmla="*/ 38 w 38"/>
                  <a:gd name="T23" fmla="*/ 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8" h="56">
                    <a:moveTo>
                      <a:pt x="0" y="56"/>
                    </a:moveTo>
                    <a:lnTo>
                      <a:pt x="2" y="56"/>
                    </a:lnTo>
                    <a:lnTo>
                      <a:pt x="2" y="55"/>
                    </a:lnTo>
                    <a:lnTo>
                      <a:pt x="5" y="48"/>
                    </a:lnTo>
                    <a:lnTo>
                      <a:pt x="5" y="36"/>
                    </a:lnTo>
                    <a:lnTo>
                      <a:pt x="12" y="29"/>
                    </a:lnTo>
                    <a:lnTo>
                      <a:pt x="16" y="18"/>
                    </a:lnTo>
                    <a:lnTo>
                      <a:pt x="17" y="17"/>
                    </a:lnTo>
                    <a:lnTo>
                      <a:pt x="17" y="15"/>
                    </a:lnTo>
                    <a:lnTo>
                      <a:pt x="19" y="12"/>
                    </a:lnTo>
                    <a:lnTo>
                      <a:pt x="34" y="0"/>
                    </a:lnTo>
                    <a:lnTo>
                      <a:pt x="38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07" name="Freeform 5360">
                <a:extLst>
                  <a:ext uri="{FF2B5EF4-FFF2-40B4-BE49-F238E27FC236}">
                    <a16:creationId xmlns:a16="http://schemas.microsoft.com/office/drawing/2014/main" id="{78A0729A-B1AB-7D6B-0B2B-12E0111AB0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3" y="2124"/>
                <a:ext cx="41" cy="76"/>
              </a:xfrm>
              <a:custGeom>
                <a:avLst/>
                <a:gdLst>
                  <a:gd name="T0" fmla="*/ 163 w 163"/>
                  <a:gd name="T1" fmla="*/ 303 h 303"/>
                  <a:gd name="T2" fmla="*/ 157 w 163"/>
                  <a:gd name="T3" fmla="*/ 292 h 303"/>
                  <a:gd name="T4" fmla="*/ 162 w 163"/>
                  <a:gd name="T5" fmla="*/ 267 h 303"/>
                  <a:gd name="T6" fmla="*/ 141 w 163"/>
                  <a:gd name="T7" fmla="*/ 258 h 303"/>
                  <a:gd name="T8" fmla="*/ 141 w 163"/>
                  <a:gd name="T9" fmla="*/ 241 h 303"/>
                  <a:gd name="T10" fmla="*/ 136 w 163"/>
                  <a:gd name="T11" fmla="*/ 227 h 303"/>
                  <a:gd name="T12" fmla="*/ 142 w 163"/>
                  <a:gd name="T13" fmla="*/ 209 h 303"/>
                  <a:gd name="T14" fmla="*/ 122 w 163"/>
                  <a:gd name="T15" fmla="*/ 201 h 303"/>
                  <a:gd name="T16" fmla="*/ 116 w 163"/>
                  <a:gd name="T17" fmla="*/ 185 h 303"/>
                  <a:gd name="T18" fmla="*/ 121 w 163"/>
                  <a:gd name="T19" fmla="*/ 162 h 303"/>
                  <a:gd name="T20" fmla="*/ 140 w 163"/>
                  <a:gd name="T21" fmla="*/ 140 h 303"/>
                  <a:gd name="T22" fmla="*/ 116 w 163"/>
                  <a:gd name="T23" fmla="*/ 140 h 303"/>
                  <a:gd name="T24" fmla="*/ 120 w 163"/>
                  <a:gd name="T25" fmla="*/ 119 h 303"/>
                  <a:gd name="T26" fmla="*/ 96 w 163"/>
                  <a:gd name="T27" fmla="*/ 119 h 303"/>
                  <a:gd name="T28" fmla="*/ 101 w 163"/>
                  <a:gd name="T29" fmla="*/ 97 h 303"/>
                  <a:gd name="T30" fmla="*/ 81 w 163"/>
                  <a:gd name="T31" fmla="*/ 102 h 303"/>
                  <a:gd name="T32" fmla="*/ 75 w 163"/>
                  <a:gd name="T33" fmla="*/ 70 h 303"/>
                  <a:gd name="T34" fmla="*/ 80 w 163"/>
                  <a:gd name="T35" fmla="*/ 40 h 303"/>
                  <a:gd name="T36" fmla="*/ 63 w 163"/>
                  <a:gd name="T37" fmla="*/ 36 h 303"/>
                  <a:gd name="T38" fmla="*/ 59 w 163"/>
                  <a:gd name="T39" fmla="*/ 13 h 303"/>
                  <a:gd name="T40" fmla="*/ 40 w 163"/>
                  <a:gd name="T41" fmla="*/ 19 h 303"/>
                  <a:gd name="T42" fmla="*/ 40 w 163"/>
                  <a:gd name="T43" fmla="*/ 42 h 303"/>
                  <a:gd name="T44" fmla="*/ 34 w 163"/>
                  <a:gd name="T45" fmla="*/ 58 h 303"/>
                  <a:gd name="T46" fmla="*/ 15 w 163"/>
                  <a:gd name="T47" fmla="*/ 36 h 303"/>
                  <a:gd name="T48" fmla="*/ 0 w 163"/>
                  <a:gd name="T49" fmla="*/ 36 h 303"/>
                  <a:gd name="T50" fmla="*/ 0 w 163"/>
                  <a:gd name="T51" fmla="*/ 25 h 303"/>
                  <a:gd name="T52" fmla="*/ 18 w 163"/>
                  <a:gd name="T53" fmla="*/ 18 h 303"/>
                  <a:gd name="T54" fmla="*/ 11 w 163"/>
                  <a:gd name="T55" fmla="*/ 0 h 3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63" h="303">
                    <a:moveTo>
                      <a:pt x="163" y="303"/>
                    </a:moveTo>
                    <a:lnTo>
                      <a:pt x="157" y="292"/>
                    </a:lnTo>
                    <a:lnTo>
                      <a:pt x="162" y="267"/>
                    </a:lnTo>
                    <a:lnTo>
                      <a:pt x="141" y="258"/>
                    </a:lnTo>
                    <a:lnTo>
                      <a:pt x="141" y="241"/>
                    </a:lnTo>
                    <a:lnTo>
                      <a:pt x="136" y="227"/>
                    </a:lnTo>
                    <a:lnTo>
                      <a:pt x="142" y="209"/>
                    </a:lnTo>
                    <a:lnTo>
                      <a:pt x="122" y="201"/>
                    </a:lnTo>
                    <a:lnTo>
                      <a:pt x="116" y="185"/>
                    </a:lnTo>
                    <a:lnTo>
                      <a:pt x="121" y="162"/>
                    </a:lnTo>
                    <a:lnTo>
                      <a:pt x="140" y="140"/>
                    </a:lnTo>
                    <a:lnTo>
                      <a:pt x="116" y="140"/>
                    </a:lnTo>
                    <a:lnTo>
                      <a:pt x="120" y="119"/>
                    </a:lnTo>
                    <a:lnTo>
                      <a:pt x="96" y="119"/>
                    </a:lnTo>
                    <a:lnTo>
                      <a:pt x="101" y="97"/>
                    </a:lnTo>
                    <a:lnTo>
                      <a:pt x="81" y="102"/>
                    </a:lnTo>
                    <a:lnTo>
                      <a:pt x="75" y="70"/>
                    </a:lnTo>
                    <a:lnTo>
                      <a:pt x="80" y="40"/>
                    </a:lnTo>
                    <a:lnTo>
                      <a:pt x="63" y="36"/>
                    </a:lnTo>
                    <a:lnTo>
                      <a:pt x="59" y="13"/>
                    </a:lnTo>
                    <a:lnTo>
                      <a:pt x="40" y="19"/>
                    </a:lnTo>
                    <a:lnTo>
                      <a:pt x="40" y="42"/>
                    </a:lnTo>
                    <a:lnTo>
                      <a:pt x="34" y="58"/>
                    </a:lnTo>
                    <a:lnTo>
                      <a:pt x="15" y="36"/>
                    </a:lnTo>
                    <a:lnTo>
                      <a:pt x="0" y="36"/>
                    </a:lnTo>
                    <a:lnTo>
                      <a:pt x="0" y="25"/>
                    </a:lnTo>
                    <a:lnTo>
                      <a:pt x="18" y="18"/>
                    </a:lnTo>
                    <a:lnTo>
                      <a:pt x="11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08" name="Freeform 5361">
                <a:extLst>
                  <a:ext uri="{FF2B5EF4-FFF2-40B4-BE49-F238E27FC236}">
                    <a16:creationId xmlns:a16="http://schemas.microsoft.com/office/drawing/2014/main" id="{6993499C-021C-AD11-A4EB-2A11CD6B17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1" y="2112"/>
                <a:ext cx="44" cy="17"/>
              </a:xfrm>
              <a:custGeom>
                <a:avLst/>
                <a:gdLst>
                  <a:gd name="T0" fmla="*/ 0 w 176"/>
                  <a:gd name="T1" fmla="*/ 0 h 66"/>
                  <a:gd name="T2" fmla="*/ 7 w 176"/>
                  <a:gd name="T3" fmla="*/ 2 h 66"/>
                  <a:gd name="T4" fmla="*/ 9 w 176"/>
                  <a:gd name="T5" fmla="*/ 0 h 66"/>
                  <a:gd name="T6" fmla="*/ 10 w 176"/>
                  <a:gd name="T7" fmla="*/ 2 h 66"/>
                  <a:gd name="T8" fmla="*/ 13 w 176"/>
                  <a:gd name="T9" fmla="*/ 2 h 66"/>
                  <a:gd name="T10" fmla="*/ 14 w 176"/>
                  <a:gd name="T11" fmla="*/ 3 h 66"/>
                  <a:gd name="T12" fmla="*/ 17 w 176"/>
                  <a:gd name="T13" fmla="*/ 9 h 66"/>
                  <a:gd name="T14" fmla="*/ 17 w 176"/>
                  <a:gd name="T15" fmla="*/ 10 h 66"/>
                  <a:gd name="T16" fmla="*/ 16 w 176"/>
                  <a:gd name="T17" fmla="*/ 13 h 66"/>
                  <a:gd name="T18" fmla="*/ 16 w 176"/>
                  <a:gd name="T19" fmla="*/ 16 h 66"/>
                  <a:gd name="T20" fmla="*/ 13 w 176"/>
                  <a:gd name="T21" fmla="*/ 18 h 66"/>
                  <a:gd name="T22" fmla="*/ 11 w 176"/>
                  <a:gd name="T23" fmla="*/ 21 h 66"/>
                  <a:gd name="T24" fmla="*/ 10 w 176"/>
                  <a:gd name="T25" fmla="*/ 23 h 66"/>
                  <a:gd name="T26" fmla="*/ 7 w 176"/>
                  <a:gd name="T27" fmla="*/ 30 h 66"/>
                  <a:gd name="T28" fmla="*/ 6 w 176"/>
                  <a:gd name="T29" fmla="*/ 31 h 66"/>
                  <a:gd name="T30" fmla="*/ 6 w 176"/>
                  <a:gd name="T31" fmla="*/ 42 h 66"/>
                  <a:gd name="T32" fmla="*/ 7 w 176"/>
                  <a:gd name="T33" fmla="*/ 42 h 66"/>
                  <a:gd name="T34" fmla="*/ 7 w 176"/>
                  <a:gd name="T35" fmla="*/ 44 h 66"/>
                  <a:gd name="T36" fmla="*/ 10 w 176"/>
                  <a:gd name="T37" fmla="*/ 44 h 66"/>
                  <a:gd name="T38" fmla="*/ 14 w 176"/>
                  <a:gd name="T39" fmla="*/ 45 h 66"/>
                  <a:gd name="T40" fmla="*/ 18 w 176"/>
                  <a:gd name="T41" fmla="*/ 51 h 66"/>
                  <a:gd name="T42" fmla="*/ 21 w 176"/>
                  <a:gd name="T43" fmla="*/ 60 h 66"/>
                  <a:gd name="T44" fmla="*/ 24 w 176"/>
                  <a:gd name="T45" fmla="*/ 63 h 66"/>
                  <a:gd name="T46" fmla="*/ 33 w 176"/>
                  <a:gd name="T47" fmla="*/ 66 h 66"/>
                  <a:gd name="T48" fmla="*/ 43 w 176"/>
                  <a:gd name="T49" fmla="*/ 66 h 66"/>
                  <a:gd name="T50" fmla="*/ 49 w 176"/>
                  <a:gd name="T51" fmla="*/ 59 h 66"/>
                  <a:gd name="T52" fmla="*/ 56 w 176"/>
                  <a:gd name="T53" fmla="*/ 52 h 66"/>
                  <a:gd name="T54" fmla="*/ 57 w 176"/>
                  <a:gd name="T55" fmla="*/ 51 h 66"/>
                  <a:gd name="T56" fmla="*/ 57 w 176"/>
                  <a:gd name="T57" fmla="*/ 48 h 66"/>
                  <a:gd name="T58" fmla="*/ 59 w 176"/>
                  <a:gd name="T59" fmla="*/ 47 h 66"/>
                  <a:gd name="T60" fmla="*/ 64 w 176"/>
                  <a:gd name="T61" fmla="*/ 35 h 66"/>
                  <a:gd name="T62" fmla="*/ 80 w 176"/>
                  <a:gd name="T63" fmla="*/ 21 h 66"/>
                  <a:gd name="T64" fmla="*/ 85 w 176"/>
                  <a:gd name="T65" fmla="*/ 14 h 66"/>
                  <a:gd name="T66" fmla="*/ 88 w 176"/>
                  <a:gd name="T67" fmla="*/ 13 h 66"/>
                  <a:gd name="T68" fmla="*/ 92 w 176"/>
                  <a:gd name="T69" fmla="*/ 10 h 66"/>
                  <a:gd name="T70" fmla="*/ 93 w 176"/>
                  <a:gd name="T71" fmla="*/ 10 h 66"/>
                  <a:gd name="T72" fmla="*/ 101 w 176"/>
                  <a:gd name="T73" fmla="*/ 21 h 66"/>
                  <a:gd name="T74" fmla="*/ 110 w 176"/>
                  <a:gd name="T75" fmla="*/ 31 h 66"/>
                  <a:gd name="T76" fmla="*/ 115 w 176"/>
                  <a:gd name="T77" fmla="*/ 40 h 66"/>
                  <a:gd name="T78" fmla="*/ 117 w 176"/>
                  <a:gd name="T79" fmla="*/ 49 h 66"/>
                  <a:gd name="T80" fmla="*/ 123 w 176"/>
                  <a:gd name="T81" fmla="*/ 55 h 66"/>
                  <a:gd name="T82" fmla="*/ 133 w 176"/>
                  <a:gd name="T83" fmla="*/ 60 h 66"/>
                  <a:gd name="T84" fmla="*/ 147 w 176"/>
                  <a:gd name="T85" fmla="*/ 64 h 66"/>
                  <a:gd name="T86" fmla="*/ 147 w 176"/>
                  <a:gd name="T87" fmla="*/ 63 h 66"/>
                  <a:gd name="T88" fmla="*/ 152 w 176"/>
                  <a:gd name="T89" fmla="*/ 52 h 66"/>
                  <a:gd name="T90" fmla="*/ 162 w 176"/>
                  <a:gd name="T91" fmla="*/ 41 h 66"/>
                  <a:gd name="T92" fmla="*/ 170 w 176"/>
                  <a:gd name="T93" fmla="*/ 35 h 66"/>
                  <a:gd name="T94" fmla="*/ 173 w 176"/>
                  <a:gd name="T95" fmla="*/ 35 h 66"/>
                  <a:gd name="T96" fmla="*/ 176 w 176"/>
                  <a:gd name="T97" fmla="*/ 34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76" h="66">
                    <a:moveTo>
                      <a:pt x="0" y="0"/>
                    </a:moveTo>
                    <a:lnTo>
                      <a:pt x="7" y="2"/>
                    </a:lnTo>
                    <a:lnTo>
                      <a:pt x="9" y="0"/>
                    </a:lnTo>
                    <a:lnTo>
                      <a:pt x="10" y="2"/>
                    </a:lnTo>
                    <a:lnTo>
                      <a:pt x="13" y="2"/>
                    </a:lnTo>
                    <a:lnTo>
                      <a:pt x="14" y="3"/>
                    </a:lnTo>
                    <a:lnTo>
                      <a:pt x="17" y="9"/>
                    </a:lnTo>
                    <a:lnTo>
                      <a:pt x="17" y="10"/>
                    </a:lnTo>
                    <a:lnTo>
                      <a:pt x="16" y="13"/>
                    </a:lnTo>
                    <a:lnTo>
                      <a:pt x="16" y="16"/>
                    </a:lnTo>
                    <a:lnTo>
                      <a:pt x="13" y="18"/>
                    </a:lnTo>
                    <a:lnTo>
                      <a:pt x="11" y="21"/>
                    </a:lnTo>
                    <a:lnTo>
                      <a:pt x="10" y="23"/>
                    </a:lnTo>
                    <a:lnTo>
                      <a:pt x="7" y="30"/>
                    </a:lnTo>
                    <a:lnTo>
                      <a:pt x="6" y="31"/>
                    </a:lnTo>
                    <a:lnTo>
                      <a:pt x="6" y="42"/>
                    </a:lnTo>
                    <a:lnTo>
                      <a:pt x="7" y="42"/>
                    </a:lnTo>
                    <a:lnTo>
                      <a:pt x="7" y="44"/>
                    </a:lnTo>
                    <a:lnTo>
                      <a:pt x="10" y="44"/>
                    </a:lnTo>
                    <a:lnTo>
                      <a:pt x="14" y="45"/>
                    </a:lnTo>
                    <a:lnTo>
                      <a:pt x="18" y="51"/>
                    </a:lnTo>
                    <a:lnTo>
                      <a:pt x="21" y="60"/>
                    </a:lnTo>
                    <a:lnTo>
                      <a:pt x="24" y="63"/>
                    </a:lnTo>
                    <a:lnTo>
                      <a:pt x="33" y="66"/>
                    </a:lnTo>
                    <a:lnTo>
                      <a:pt x="43" y="66"/>
                    </a:lnTo>
                    <a:lnTo>
                      <a:pt x="49" y="59"/>
                    </a:lnTo>
                    <a:lnTo>
                      <a:pt x="56" y="52"/>
                    </a:lnTo>
                    <a:lnTo>
                      <a:pt x="57" y="51"/>
                    </a:lnTo>
                    <a:lnTo>
                      <a:pt x="57" y="48"/>
                    </a:lnTo>
                    <a:lnTo>
                      <a:pt x="59" y="47"/>
                    </a:lnTo>
                    <a:lnTo>
                      <a:pt x="64" y="35"/>
                    </a:lnTo>
                    <a:lnTo>
                      <a:pt x="80" y="21"/>
                    </a:lnTo>
                    <a:lnTo>
                      <a:pt x="85" y="14"/>
                    </a:lnTo>
                    <a:lnTo>
                      <a:pt x="88" y="13"/>
                    </a:lnTo>
                    <a:lnTo>
                      <a:pt x="92" y="10"/>
                    </a:lnTo>
                    <a:lnTo>
                      <a:pt x="93" y="10"/>
                    </a:lnTo>
                    <a:lnTo>
                      <a:pt x="101" y="21"/>
                    </a:lnTo>
                    <a:lnTo>
                      <a:pt x="110" y="31"/>
                    </a:lnTo>
                    <a:lnTo>
                      <a:pt x="115" y="40"/>
                    </a:lnTo>
                    <a:lnTo>
                      <a:pt x="117" y="49"/>
                    </a:lnTo>
                    <a:lnTo>
                      <a:pt x="123" y="55"/>
                    </a:lnTo>
                    <a:lnTo>
                      <a:pt x="133" y="60"/>
                    </a:lnTo>
                    <a:lnTo>
                      <a:pt x="147" y="64"/>
                    </a:lnTo>
                    <a:lnTo>
                      <a:pt x="147" y="63"/>
                    </a:lnTo>
                    <a:lnTo>
                      <a:pt x="152" y="52"/>
                    </a:lnTo>
                    <a:lnTo>
                      <a:pt x="162" y="41"/>
                    </a:lnTo>
                    <a:lnTo>
                      <a:pt x="170" y="35"/>
                    </a:lnTo>
                    <a:lnTo>
                      <a:pt x="173" y="35"/>
                    </a:lnTo>
                    <a:lnTo>
                      <a:pt x="176" y="3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09" name="Freeform 5362">
                <a:extLst>
                  <a:ext uri="{FF2B5EF4-FFF2-40B4-BE49-F238E27FC236}">
                    <a16:creationId xmlns:a16="http://schemas.microsoft.com/office/drawing/2014/main" id="{055E6D80-3DCA-0CEA-CEA4-EDDA225893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9" y="2043"/>
                <a:ext cx="59" cy="84"/>
              </a:xfrm>
              <a:custGeom>
                <a:avLst/>
                <a:gdLst>
                  <a:gd name="T0" fmla="*/ 2 w 240"/>
                  <a:gd name="T1" fmla="*/ 1 h 334"/>
                  <a:gd name="T2" fmla="*/ 7 w 240"/>
                  <a:gd name="T3" fmla="*/ 25 h 334"/>
                  <a:gd name="T4" fmla="*/ 6 w 240"/>
                  <a:gd name="T5" fmla="*/ 52 h 334"/>
                  <a:gd name="T6" fmla="*/ 16 w 240"/>
                  <a:gd name="T7" fmla="*/ 56 h 334"/>
                  <a:gd name="T8" fmla="*/ 59 w 240"/>
                  <a:gd name="T9" fmla="*/ 52 h 334"/>
                  <a:gd name="T10" fmla="*/ 69 w 240"/>
                  <a:gd name="T11" fmla="*/ 56 h 334"/>
                  <a:gd name="T12" fmla="*/ 99 w 240"/>
                  <a:gd name="T13" fmla="*/ 58 h 334"/>
                  <a:gd name="T14" fmla="*/ 113 w 240"/>
                  <a:gd name="T15" fmla="*/ 68 h 334"/>
                  <a:gd name="T16" fmla="*/ 117 w 240"/>
                  <a:gd name="T17" fmla="*/ 74 h 334"/>
                  <a:gd name="T18" fmla="*/ 124 w 240"/>
                  <a:gd name="T19" fmla="*/ 80 h 334"/>
                  <a:gd name="T20" fmla="*/ 133 w 240"/>
                  <a:gd name="T21" fmla="*/ 85 h 334"/>
                  <a:gd name="T22" fmla="*/ 146 w 240"/>
                  <a:gd name="T23" fmla="*/ 99 h 334"/>
                  <a:gd name="T24" fmla="*/ 159 w 240"/>
                  <a:gd name="T25" fmla="*/ 113 h 334"/>
                  <a:gd name="T26" fmla="*/ 162 w 240"/>
                  <a:gd name="T27" fmla="*/ 119 h 334"/>
                  <a:gd name="T28" fmla="*/ 161 w 240"/>
                  <a:gd name="T29" fmla="*/ 123 h 334"/>
                  <a:gd name="T30" fmla="*/ 147 w 240"/>
                  <a:gd name="T31" fmla="*/ 129 h 334"/>
                  <a:gd name="T32" fmla="*/ 151 w 240"/>
                  <a:gd name="T33" fmla="*/ 151 h 334"/>
                  <a:gd name="T34" fmla="*/ 159 w 240"/>
                  <a:gd name="T35" fmla="*/ 161 h 334"/>
                  <a:gd name="T36" fmla="*/ 170 w 240"/>
                  <a:gd name="T37" fmla="*/ 176 h 334"/>
                  <a:gd name="T38" fmla="*/ 154 w 240"/>
                  <a:gd name="T39" fmla="*/ 178 h 334"/>
                  <a:gd name="T40" fmla="*/ 144 w 240"/>
                  <a:gd name="T41" fmla="*/ 176 h 334"/>
                  <a:gd name="T42" fmla="*/ 155 w 240"/>
                  <a:gd name="T43" fmla="*/ 200 h 334"/>
                  <a:gd name="T44" fmla="*/ 168 w 240"/>
                  <a:gd name="T45" fmla="*/ 219 h 334"/>
                  <a:gd name="T46" fmla="*/ 183 w 240"/>
                  <a:gd name="T47" fmla="*/ 222 h 334"/>
                  <a:gd name="T48" fmla="*/ 206 w 240"/>
                  <a:gd name="T49" fmla="*/ 232 h 334"/>
                  <a:gd name="T50" fmla="*/ 206 w 240"/>
                  <a:gd name="T51" fmla="*/ 240 h 334"/>
                  <a:gd name="T52" fmla="*/ 203 w 240"/>
                  <a:gd name="T53" fmla="*/ 253 h 334"/>
                  <a:gd name="T54" fmla="*/ 214 w 240"/>
                  <a:gd name="T55" fmla="*/ 255 h 334"/>
                  <a:gd name="T56" fmla="*/ 225 w 240"/>
                  <a:gd name="T57" fmla="*/ 247 h 334"/>
                  <a:gd name="T58" fmla="*/ 239 w 240"/>
                  <a:gd name="T59" fmla="*/ 246 h 334"/>
                  <a:gd name="T60" fmla="*/ 239 w 240"/>
                  <a:gd name="T61" fmla="*/ 249 h 334"/>
                  <a:gd name="T62" fmla="*/ 220 w 240"/>
                  <a:gd name="T63" fmla="*/ 279 h 334"/>
                  <a:gd name="T64" fmla="*/ 215 w 240"/>
                  <a:gd name="T65" fmla="*/ 300 h 334"/>
                  <a:gd name="T66" fmla="*/ 194 w 240"/>
                  <a:gd name="T67" fmla="*/ 334 h 3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40" h="334">
                    <a:moveTo>
                      <a:pt x="0" y="0"/>
                    </a:moveTo>
                    <a:lnTo>
                      <a:pt x="2" y="1"/>
                    </a:lnTo>
                    <a:lnTo>
                      <a:pt x="4" y="7"/>
                    </a:lnTo>
                    <a:lnTo>
                      <a:pt x="7" y="25"/>
                    </a:lnTo>
                    <a:lnTo>
                      <a:pt x="7" y="42"/>
                    </a:lnTo>
                    <a:lnTo>
                      <a:pt x="6" y="52"/>
                    </a:lnTo>
                    <a:lnTo>
                      <a:pt x="6" y="55"/>
                    </a:lnTo>
                    <a:lnTo>
                      <a:pt x="16" y="56"/>
                    </a:lnTo>
                    <a:lnTo>
                      <a:pt x="49" y="55"/>
                    </a:lnTo>
                    <a:lnTo>
                      <a:pt x="59" y="52"/>
                    </a:lnTo>
                    <a:lnTo>
                      <a:pt x="62" y="52"/>
                    </a:lnTo>
                    <a:lnTo>
                      <a:pt x="69" y="56"/>
                    </a:lnTo>
                    <a:lnTo>
                      <a:pt x="88" y="55"/>
                    </a:lnTo>
                    <a:lnTo>
                      <a:pt x="99" y="58"/>
                    </a:lnTo>
                    <a:lnTo>
                      <a:pt x="113" y="67"/>
                    </a:lnTo>
                    <a:lnTo>
                      <a:pt x="113" y="68"/>
                    </a:lnTo>
                    <a:lnTo>
                      <a:pt x="116" y="71"/>
                    </a:lnTo>
                    <a:lnTo>
                      <a:pt x="117" y="74"/>
                    </a:lnTo>
                    <a:lnTo>
                      <a:pt x="122" y="77"/>
                    </a:lnTo>
                    <a:lnTo>
                      <a:pt x="124" y="80"/>
                    </a:lnTo>
                    <a:lnTo>
                      <a:pt x="131" y="85"/>
                    </a:lnTo>
                    <a:lnTo>
                      <a:pt x="133" y="85"/>
                    </a:lnTo>
                    <a:lnTo>
                      <a:pt x="141" y="94"/>
                    </a:lnTo>
                    <a:lnTo>
                      <a:pt x="146" y="99"/>
                    </a:lnTo>
                    <a:lnTo>
                      <a:pt x="150" y="102"/>
                    </a:lnTo>
                    <a:lnTo>
                      <a:pt x="159" y="113"/>
                    </a:lnTo>
                    <a:lnTo>
                      <a:pt x="161" y="115"/>
                    </a:lnTo>
                    <a:lnTo>
                      <a:pt x="162" y="119"/>
                    </a:lnTo>
                    <a:lnTo>
                      <a:pt x="163" y="120"/>
                    </a:lnTo>
                    <a:lnTo>
                      <a:pt x="161" y="123"/>
                    </a:lnTo>
                    <a:lnTo>
                      <a:pt x="154" y="127"/>
                    </a:lnTo>
                    <a:lnTo>
                      <a:pt x="147" y="129"/>
                    </a:lnTo>
                    <a:lnTo>
                      <a:pt x="146" y="134"/>
                    </a:lnTo>
                    <a:lnTo>
                      <a:pt x="151" y="151"/>
                    </a:lnTo>
                    <a:lnTo>
                      <a:pt x="153" y="154"/>
                    </a:lnTo>
                    <a:lnTo>
                      <a:pt x="159" y="161"/>
                    </a:lnTo>
                    <a:lnTo>
                      <a:pt x="165" y="171"/>
                    </a:lnTo>
                    <a:lnTo>
                      <a:pt x="170" y="176"/>
                    </a:lnTo>
                    <a:lnTo>
                      <a:pt x="166" y="179"/>
                    </a:lnTo>
                    <a:lnTo>
                      <a:pt x="154" y="178"/>
                    </a:lnTo>
                    <a:lnTo>
                      <a:pt x="151" y="178"/>
                    </a:lnTo>
                    <a:lnTo>
                      <a:pt x="144" y="176"/>
                    </a:lnTo>
                    <a:lnTo>
                      <a:pt x="153" y="195"/>
                    </a:lnTo>
                    <a:lnTo>
                      <a:pt x="155" y="200"/>
                    </a:lnTo>
                    <a:lnTo>
                      <a:pt x="165" y="217"/>
                    </a:lnTo>
                    <a:lnTo>
                      <a:pt x="168" y="219"/>
                    </a:lnTo>
                    <a:lnTo>
                      <a:pt x="169" y="219"/>
                    </a:lnTo>
                    <a:lnTo>
                      <a:pt x="183" y="222"/>
                    </a:lnTo>
                    <a:lnTo>
                      <a:pt x="186" y="222"/>
                    </a:lnTo>
                    <a:lnTo>
                      <a:pt x="206" y="232"/>
                    </a:lnTo>
                    <a:lnTo>
                      <a:pt x="207" y="233"/>
                    </a:lnTo>
                    <a:lnTo>
                      <a:pt x="206" y="240"/>
                    </a:lnTo>
                    <a:lnTo>
                      <a:pt x="203" y="249"/>
                    </a:lnTo>
                    <a:lnTo>
                      <a:pt x="203" y="253"/>
                    </a:lnTo>
                    <a:lnTo>
                      <a:pt x="204" y="255"/>
                    </a:lnTo>
                    <a:lnTo>
                      <a:pt x="214" y="255"/>
                    </a:lnTo>
                    <a:lnTo>
                      <a:pt x="221" y="250"/>
                    </a:lnTo>
                    <a:lnTo>
                      <a:pt x="225" y="247"/>
                    </a:lnTo>
                    <a:lnTo>
                      <a:pt x="236" y="245"/>
                    </a:lnTo>
                    <a:lnTo>
                      <a:pt x="239" y="246"/>
                    </a:lnTo>
                    <a:lnTo>
                      <a:pt x="240" y="246"/>
                    </a:lnTo>
                    <a:lnTo>
                      <a:pt x="239" y="249"/>
                    </a:lnTo>
                    <a:lnTo>
                      <a:pt x="237" y="253"/>
                    </a:lnTo>
                    <a:lnTo>
                      <a:pt x="220" y="279"/>
                    </a:lnTo>
                    <a:lnTo>
                      <a:pt x="215" y="288"/>
                    </a:lnTo>
                    <a:lnTo>
                      <a:pt x="215" y="300"/>
                    </a:lnTo>
                    <a:lnTo>
                      <a:pt x="208" y="315"/>
                    </a:lnTo>
                    <a:lnTo>
                      <a:pt x="194" y="334"/>
                    </a:lnTo>
                    <a:lnTo>
                      <a:pt x="193" y="33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10" name="Freeform 5363">
                <a:extLst>
                  <a:ext uri="{FF2B5EF4-FFF2-40B4-BE49-F238E27FC236}">
                    <a16:creationId xmlns:a16="http://schemas.microsoft.com/office/drawing/2014/main" id="{46AA627A-FCF6-9EB5-27D8-8906518A84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7" y="2121"/>
                <a:ext cx="73" cy="24"/>
              </a:xfrm>
              <a:custGeom>
                <a:avLst/>
                <a:gdLst>
                  <a:gd name="T0" fmla="*/ 3 w 293"/>
                  <a:gd name="T1" fmla="*/ 29 h 98"/>
                  <a:gd name="T2" fmla="*/ 8 w 293"/>
                  <a:gd name="T3" fmla="*/ 38 h 98"/>
                  <a:gd name="T4" fmla="*/ 17 w 293"/>
                  <a:gd name="T5" fmla="*/ 40 h 98"/>
                  <a:gd name="T6" fmla="*/ 35 w 293"/>
                  <a:gd name="T7" fmla="*/ 19 h 98"/>
                  <a:gd name="T8" fmla="*/ 40 w 293"/>
                  <a:gd name="T9" fmla="*/ 16 h 98"/>
                  <a:gd name="T10" fmla="*/ 44 w 293"/>
                  <a:gd name="T11" fmla="*/ 19 h 98"/>
                  <a:gd name="T12" fmla="*/ 46 w 293"/>
                  <a:gd name="T13" fmla="*/ 31 h 98"/>
                  <a:gd name="T14" fmla="*/ 44 w 293"/>
                  <a:gd name="T15" fmla="*/ 48 h 98"/>
                  <a:gd name="T16" fmla="*/ 49 w 293"/>
                  <a:gd name="T17" fmla="*/ 57 h 98"/>
                  <a:gd name="T18" fmla="*/ 63 w 293"/>
                  <a:gd name="T19" fmla="*/ 60 h 98"/>
                  <a:gd name="T20" fmla="*/ 68 w 293"/>
                  <a:gd name="T21" fmla="*/ 58 h 98"/>
                  <a:gd name="T22" fmla="*/ 74 w 293"/>
                  <a:gd name="T23" fmla="*/ 60 h 98"/>
                  <a:gd name="T24" fmla="*/ 78 w 293"/>
                  <a:gd name="T25" fmla="*/ 57 h 98"/>
                  <a:gd name="T26" fmla="*/ 80 w 293"/>
                  <a:gd name="T27" fmla="*/ 52 h 98"/>
                  <a:gd name="T28" fmla="*/ 85 w 293"/>
                  <a:gd name="T29" fmla="*/ 45 h 98"/>
                  <a:gd name="T30" fmla="*/ 102 w 293"/>
                  <a:gd name="T31" fmla="*/ 38 h 98"/>
                  <a:gd name="T32" fmla="*/ 113 w 293"/>
                  <a:gd name="T33" fmla="*/ 43 h 98"/>
                  <a:gd name="T34" fmla="*/ 130 w 293"/>
                  <a:gd name="T35" fmla="*/ 48 h 98"/>
                  <a:gd name="T36" fmla="*/ 131 w 293"/>
                  <a:gd name="T37" fmla="*/ 50 h 98"/>
                  <a:gd name="T38" fmla="*/ 141 w 293"/>
                  <a:gd name="T39" fmla="*/ 45 h 98"/>
                  <a:gd name="T40" fmla="*/ 148 w 293"/>
                  <a:gd name="T41" fmla="*/ 48 h 98"/>
                  <a:gd name="T42" fmla="*/ 158 w 293"/>
                  <a:gd name="T43" fmla="*/ 52 h 98"/>
                  <a:gd name="T44" fmla="*/ 171 w 293"/>
                  <a:gd name="T45" fmla="*/ 47 h 98"/>
                  <a:gd name="T46" fmla="*/ 164 w 293"/>
                  <a:gd name="T47" fmla="*/ 40 h 98"/>
                  <a:gd name="T48" fmla="*/ 166 w 293"/>
                  <a:gd name="T49" fmla="*/ 33 h 98"/>
                  <a:gd name="T50" fmla="*/ 177 w 293"/>
                  <a:gd name="T51" fmla="*/ 34 h 98"/>
                  <a:gd name="T52" fmla="*/ 179 w 293"/>
                  <a:gd name="T53" fmla="*/ 33 h 98"/>
                  <a:gd name="T54" fmla="*/ 181 w 293"/>
                  <a:gd name="T55" fmla="*/ 27 h 98"/>
                  <a:gd name="T56" fmla="*/ 177 w 293"/>
                  <a:gd name="T57" fmla="*/ 16 h 98"/>
                  <a:gd name="T58" fmla="*/ 169 w 293"/>
                  <a:gd name="T59" fmla="*/ 9 h 98"/>
                  <a:gd name="T60" fmla="*/ 171 w 293"/>
                  <a:gd name="T61" fmla="*/ 8 h 98"/>
                  <a:gd name="T62" fmla="*/ 198 w 293"/>
                  <a:gd name="T63" fmla="*/ 5 h 98"/>
                  <a:gd name="T64" fmla="*/ 208 w 293"/>
                  <a:gd name="T65" fmla="*/ 0 h 98"/>
                  <a:gd name="T66" fmla="*/ 228 w 293"/>
                  <a:gd name="T67" fmla="*/ 7 h 98"/>
                  <a:gd name="T68" fmla="*/ 230 w 293"/>
                  <a:gd name="T69" fmla="*/ 9 h 98"/>
                  <a:gd name="T70" fmla="*/ 232 w 293"/>
                  <a:gd name="T71" fmla="*/ 11 h 98"/>
                  <a:gd name="T72" fmla="*/ 247 w 293"/>
                  <a:gd name="T73" fmla="*/ 33 h 98"/>
                  <a:gd name="T74" fmla="*/ 248 w 293"/>
                  <a:gd name="T75" fmla="*/ 34 h 98"/>
                  <a:gd name="T76" fmla="*/ 255 w 293"/>
                  <a:gd name="T77" fmla="*/ 48 h 98"/>
                  <a:gd name="T78" fmla="*/ 267 w 293"/>
                  <a:gd name="T79" fmla="*/ 55 h 98"/>
                  <a:gd name="T80" fmla="*/ 271 w 293"/>
                  <a:gd name="T81" fmla="*/ 54 h 98"/>
                  <a:gd name="T82" fmla="*/ 292 w 293"/>
                  <a:gd name="T83" fmla="*/ 97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93" h="98">
                    <a:moveTo>
                      <a:pt x="0" y="26"/>
                    </a:moveTo>
                    <a:lnTo>
                      <a:pt x="3" y="29"/>
                    </a:lnTo>
                    <a:lnTo>
                      <a:pt x="4" y="34"/>
                    </a:lnTo>
                    <a:lnTo>
                      <a:pt x="8" y="38"/>
                    </a:lnTo>
                    <a:lnTo>
                      <a:pt x="14" y="40"/>
                    </a:lnTo>
                    <a:lnTo>
                      <a:pt x="17" y="40"/>
                    </a:lnTo>
                    <a:lnTo>
                      <a:pt x="20" y="37"/>
                    </a:lnTo>
                    <a:lnTo>
                      <a:pt x="35" y="19"/>
                    </a:lnTo>
                    <a:lnTo>
                      <a:pt x="36" y="19"/>
                    </a:lnTo>
                    <a:lnTo>
                      <a:pt x="40" y="16"/>
                    </a:lnTo>
                    <a:lnTo>
                      <a:pt x="43" y="18"/>
                    </a:lnTo>
                    <a:lnTo>
                      <a:pt x="44" y="19"/>
                    </a:lnTo>
                    <a:lnTo>
                      <a:pt x="46" y="26"/>
                    </a:lnTo>
                    <a:lnTo>
                      <a:pt x="46" y="31"/>
                    </a:lnTo>
                    <a:lnTo>
                      <a:pt x="43" y="36"/>
                    </a:lnTo>
                    <a:lnTo>
                      <a:pt x="44" y="48"/>
                    </a:lnTo>
                    <a:lnTo>
                      <a:pt x="47" y="52"/>
                    </a:lnTo>
                    <a:lnTo>
                      <a:pt x="49" y="57"/>
                    </a:lnTo>
                    <a:lnTo>
                      <a:pt x="53" y="57"/>
                    </a:lnTo>
                    <a:lnTo>
                      <a:pt x="63" y="60"/>
                    </a:lnTo>
                    <a:lnTo>
                      <a:pt x="64" y="60"/>
                    </a:lnTo>
                    <a:lnTo>
                      <a:pt x="68" y="58"/>
                    </a:lnTo>
                    <a:lnTo>
                      <a:pt x="74" y="58"/>
                    </a:lnTo>
                    <a:lnTo>
                      <a:pt x="74" y="60"/>
                    </a:lnTo>
                    <a:lnTo>
                      <a:pt x="75" y="60"/>
                    </a:lnTo>
                    <a:lnTo>
                      <a:pt x="78" y="57"/>
                    </a:lnTo>
                    <a:lnTo>
                      <a:pt x="80" y="54"/>
                    </a:lnTo>
                    <a:lnTo>
                      <a:pt x="80" y="52"/>
                    </a:lnTo>
                    <a:lnTo>
                      <a:pt x="81" y="50"/>
                    </a:lnTo>
                    <a:lnTo>
                      <a:pt x="85" y="45"/>
                    </a:lnTo>
                    <a:lnTo>
                      <a:pt x="92" y="40"/>
                    </a:lnTo>
                    <a:lnTo>
                      <a:pt x="102" y="38"/>
                    </a:lnTo>
                    <a:lnTo>
                      <a:pt x="103" y="38"/>
                    </a:lnTo>
                    <a:lnTo>
                      <a:pt x="113" y="43"/>
                    </a:lnTo>
                    <a:lnTo>
                      <a:pt x="127" y="43"/>
                    </a:lnTo>
                    <a:lnTo>
                      <a:pt x="130" y="48"/>
                    </a:lnTo>
                    <a:lnTo>
                      <a:pt x="130" y="50"/>
                    </a:lnTo>
                    <a:lnTo>
                      <a:pt x="131" y="50"/>
                    </a:lnTo>
                    <a:lnTo>
                      <a:pt x="140" y="45"/>
                    </a:lnTo>
                    <a:lnTo>
                      <a:pt x="141" y="45"/>
                    </a:lnTo>
                    <a:lnTo>
                      <a:pt x="147" y="47"/>
                    </a:lnTo>
                    <a:lnTo>
                      <a:pt x="148" y="48"/>
                    </a:lnTo>
                    <a:lnTo>
                      <a:pt x="155" y="52"/>
                    </a:lnTo>
                    <a:lnTo>
                      <a:pt x="158" y="52"/>
                    </a:lnTo>
                    <a:lnTo>
                      <a:pt x="171" y="48"/>
                    </a:lnTo>
                    <a:lnTo>
                      <a:pt x="171" y="47"/>
                    </a:lnTo>
                    <a:lnTo>
                      <a:pt x="169" y="45"/>
                    </a:lnTo>
                    <a:lnTo>
                      <a:pt x="164" y="40"/>
                    </a:lnTo>
                    <a:lnTo>
                      <a:pt x="163" y="36"/>
                    </a:lnTo>
                    <a:lnTo>
                      <a:pt x="166" y="33"/>
                    </a:lnTo>
                    <a:lnTo>
                      <a:pt x="173" y="33"/>
                    </a:lnTo>
                    <a:lnTo>
                      <a:pt x="177" y="34"/>
                    </a:lnTo>
                    <a:lnTo>
                      <a:pt x="179" y="34"/>
                    </a:lnTo>
                    <a:lnTo>
                      <a:pt x="179" y="33"/>
                    </a:lnTo>
                    <a:lnTo>
                      <a:pt x="180" y="29"/>
                    </a:lnTo>
                    <a:lnTo>
                      <a:pt x="181" y="27"/>
                    </a:lnTo>
                    <a:lnTo>
                      <a:pt x="180" y="19"/>
                    </a:lnTo>
                    <a:lnTo>
                      <a:pt x="177" y="16"/>
                    </a:lnTo>
                    <a:lnTo>
                      <a:pt x="169" y="12"/>
                    </a:lnTo>
                    <a:lnTo>
                      <a:pt x="169" y="9"/>
                    </a:lnTo>
                    <a:lnTo>
                      <a:pt x="170" y="9"/>
                    </a:lnTo>
                    <a:lnTo>
                      <a:pt x="171" y="8"/>
                    </a:lnTo>
                    <a:lnTo>
                      <a:pt x="183" y="8"/>
                    </a:lnTo>
                    <a:lnTo>
                      <a:pt x="198" y="5"/>
                    </a:lnTo>
                    <a:lnTo>
                      <a:pt x="205" y="0"/>
                    </a:lnTo>
                    <a:lnTo>
                      <a:pt x="208" y="0"/>
                    </a:lnTo>
                    <a:lnTo>
                      <a:pt x="222" y="2"/>
                    </a:lnTo>
                    <a:lnTo>
                      <a:pt x="228" y="7"/>
                    </a:lnTo>
                    <a:lnTo>
                      <a:pt x="230" y="8"/>
                    </a:lnTo>
                    <a:lnTo>
                      <a:pt x="230" y="9"/>
                    </a:lnTo>
                    <a:lnTo>
                      <a:pt x="232" y="9"/>
                    </a:lnTo>
                    <a:lnTo>
                      <a:pt x="232" y="11"/>
                    </a:lnTo>
                    <a:lnTo>
                      <a:pt x="239" y="19"/>
                    </a:lnTo>
                    <a:lnTo>
                      <a:pt x="247" y="33"/>
                    </a:lnTo>
                    <a:lnTo>
                      <a:pt x="248" y="33"/>
                    </a:lnTo>
                    <a:lnTo>
                      <a:pt x="248" y="34"/>
                    </a:lnTo>
                    <a:lnTo>
                      <a:pt x="250" y="38"/>
                    </a:lnTo>
                    <a:lnTo>
                      <a:pt x="255" y="48"/>
                    </a:lnTo>
                    <a:lnTo>
                      <a:pt x="265" y="55"/>
                    </a:lnTo>
                    <a:lnTo>
                      <a:pt x="267" y="55"/>
                    </a:lnTo>
                    <a:lnTo>
                      <a:pt x="268" y="54"/>
                    </a:lnTo>
                    <a:lnTo>
                      <a:pt x="271" y="54"/>
                    </a:lnTo>
                    <a:lnTo>
                      <a:pt x="281" y="68"/>
                    </a:lnTo>
                    <a:lnTo>
                      <a:pt x="292" y="97"/>
                    </a:lnTo>
                    <a:lnTo>
                      <a:pt x="293" y="9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11" name="Freeform 5364">
                <a:extLst>
                  <a:ext uri="{FF2B5EF4-FFF2-40B4-BE49-F238E27FC236}">
                    <a16:creationId xmlns:a16="http://schemas.microsoft.com/office/drawing/2014/main" id="{1AFDF5B2-D946-C2DD-44C4-386077BE85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5" y="2124"/>
                <a:ext cx="122" cy="115"/>
              </a:xfrm>
              <a:custGeom>
                <a:avLst/>
                <a:gdLst>
                  <a:gd name="T0" fmla="*/ 461 w 485"/>
                  <a:gd name="T1" fmla="*/ 0 h 457"/>
                  <a:gd name="T2" fmla="*/ 450 w 485"/>
                  <a:gd name="T3" fmla="*/ 19 h 457"/>
                  <a:gd name="T4" fmla="*/ 450 w 485"/>
                  <a:gd name="T5" fmla="*/ 36 h 457"/>
                  <a:gd name="T6" fmla="*/ 429 w 485"/>
                  <a:gd name="T7" fmla="*/ 47 h 457"/>
                  <a:gd name="T8" fmla="*/ 423 w 485"/>
                  <a:gd name="T9" fmla="*/ 67 h 457"/>
                  <a:gd name="T10" fmla="*/ 397 w 485"/>
                  <a:gd name="T11" fmla="*/ 61 h 457"/>
                  <a:gd name="T12" fmla="*/ 390 w 485"/>
                  <a:gd name="T13" fmla="*/ 47 h 457"/>
                  <a:gd name="T14" fmla="*/ 361 w 485"/>
                  <a:gd name="T15" fmla="*/ 53 h 457"/>
                  <a:gd name="T16" fmla="*/ 328 w 485"/>
                  <a:gd name="T17" fmla="*/ 46 h 457"/>
                  <a:gd name="T18" fmla="*/ 328 w 485"/>
                  <a:gd name="T19" fmla="*/ 53 h 457"/>
                  <a:gd name="T20" fmla="*/ 296 w 485"/>
                  <a:gd name="T21" fmla="*/ 79 h 457"/>
                  <a:gd name="T22" fmla="*/ 294 w 485"/>
                  <a:gd name="T23" fmla="*/ 110 h 457"/>
                  <a:gd name="T24" fmla="*/ 267 w 485"/>
                  <a:gd name="T25" fmla="*/ 167 h 457"/>
                  <a:gd name="T26" fmla="*/ 268 w 485"/>
                  <a:gd name="T27" fmla="*/ 190 h 457"/>
                  <a:gd name="T28" fmla="*/ 259 w 485"/>
                  <a:gd name="T29" fmla="*/ 186 h 457"/>
                  <a:gd name="T30" fmla="*/ 235 w 485"/>
                  <a:gd name="T31" fmla="*/ 186 h 457"/>
                  <a:gd name="T32" fmla="*/ 199 w 485"/>
                  <a:gd name="T33" fmla="*/ 177 h 457"/>
                  <a:gd name="T34" fmla="*/ 183 w 485"/>
                  <a:gd name="T35" fmla="*/ 167 h 457"/>
                  <a:gd name="T36" fmla="*/ 179 w 485"/>
                  <a:gd name="T37" fmla="*/ 172 h 457"/>
                  <a:gd name="T38" fmla="*/ 176 w 485"/>
                  <a:gd name="T39" fmla="*/ 177 h 457"/>
                  <a:gd name="T40" fmla="*/ 178 w 485"/>
                  <a:gd name="T41" fmla="*/ 187 h 457"/>
                  <a:gd name="T42" fmla="*/ 146 w 485"/>
                  <a:gd name="T43" fmla="*/ 180 h 457"/>
                  <a:gd name="T44" fmla="*/ 134 w 485"/>
                  <a:gd name="T45" fmla="*/ 193 h 457"/>
                  <a:gd name="T46" fmla="*/ 123 w 485"/>
                  <a:gd name="T47" fmla="*/ 209 h 457"/>
                  <a:gd name="T48" fmla="*/ 109 w 485"/>
                  <a:gd name="T49" fmla="*/ 215 h 457"/>
                  <a:gd name="T50" fmla="*/ 93 w 485"/>
                  <a:gd name="T51" fmla="*/ 218 h 457"/>
                  <a:gd name="T52" fmla="*/ 87 w 485"/>
                  <a:gd name="T53" fmla="*/ 220 h 457"/>
                  <a:gd name="T54" fmla="*/ 71 w 485"/>
                  <a:gd name="T55" fmla="*/ 243 h 457"/>
                  <a:gd name="T56" fmla="*/ 67 w 485"/>
                  <a:gd name="T57" fmla="*/ 254 h 457"/>
                  <a:gd name="T58" fmla="*/ 74 w 485"/>
                  <a:gd name="T59" fmla="*/ 265 h 457"/>
                  <a:gd name="T60" fmla="*/ 70 w 485"/>
                  <a:gd name="T61" fmla="*/ 279 h 457"/>
                  <a:gd name="T62" fmla="*/ 18 w 485"/>
                  <a:gd name="T63" fmla="*/ 285 h 457"/>
                  <a:gd name="T64" fmla="*/ 7 w 485"/>
                  <a:gd name="T65" fmla="*/ 301 h 457"/>
                  <a:gd name="T66" fmla="*/ 2 w 485"/>
                  <a:gd name="T67" fmla="*/ 304 h 457"/>
                  <a:gd name="T68" fmla="*/ 2 w 485"/>
                  <a:gd name="T69" fmla="*/ 307 h 457"/>
                  <a:gd name="T70" fmla="*/ 9 w 485"/>
                  <a:gd name="T71" fmla="*/ 324 h 457"/>
                  <a:gd name="T72" fmla="*/ 21 w 485"/>
                  <a:gd name="T73" fmla="*/ 331 h 457"/>
                  <a:gd name="T74" fmla="*/ 31 w 485"/>
                  <a:gd name="T75" fmla="*/ 342 h 457"/>
                  <a:gd name="T76" fmla="*/ 30 w 485"/>
                  <a:gd name="T77" fmla="*/ 352 h 457"/>
                  <a:gd name="T78" fmla="*/ 37 w 485"/>
                  <a:gd name="T79" fmla="*/ 360 h 457"/>
                  <a:gd name="T80" fmla="*/ 49 w 485"/>
                  <a:gd name="T81" fmla="*/ 364 h 457"/>
                  <a:gd name="T82" fmla="*/ 52 w 485"/>
                  <a:gd name="T83" fmla="*/ 373 h 457"/>
                  <a:gd name="T84" fmla="*/ 48 w 485"/>
                  <a:gd name="T85" fmla="*/ 390 h 457"/>
                  <a:gd name="T86" fmla="*/ 56 w 485"/>
                  <a:gd name="T87" fmla="*/ 392 h 457"/>
                  <a:gd name="T88" fmla="*/ 48 w 485"/>
                  <a:gd name="T89" fmla="*/ 395 h 457"/>
                  <a:gd name="T90" fmla="*/ 45 w 485"/>
                  <a:gd name="T91" fmla="*/ 402 h 457"/>
                  <a:gd name="T92" fmla="*/ 45 w 485"/>
                  <a:gd name="T93" fmla="*/ 420 h 457"/>
                  <a:gd name="T94" fmla="*/ 55 w 485"/>
                  <a:gd name="T95" fmla="*/ 433 h 457"/>
                  <a:gd name="T96" fmla="*/ 63 w 485"/>
                  <a:gd name="T97" fmla="*/ 445 h 457"/>
                  <a:gd name="T98" fmla="*/ 60 w 485"/>
                  <a:gd name="T99" fmla="*/ 448 h 457"/>
                  <a:gd name="T100" fmla="*/ 55 w 485"/>
                  <a:gd name="T101" fmla="*/ 448 h 457"/>
                  <a:gd name="T102" fmla="*/ 34 w 485"/>
                  <a:gd name="T103" fmla="*/ 457 h 4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485" h="457">
                    <a:moveTo>
                      <a:pt x="485" y="11"/>
                    </a:moveTo>
                    <a:lnTo>
                      <a:pt x="471" y="3"/>
                    </a:lnTo>
                    <a:lnTo>
                      <a:pt x="461" y="0"/>
                    </a:lnTo>
                    <a:lnTo>
                      <a:pt x="461" y="1"/>
                    </a:lnTo>
                    <a:lnTo>
                      <a:pt x="458" y="7"/>
                    </a:lnTo>
                    <a:lnTo>
                      <a:pt x="450" y="19"/>
                    </a:lnTo>
                    <a:lnTo>
                      <a:pt x="446" y="25"/>
                    </a:lnTo>
                    <a:lnTo>
                      <a:pt x="451" y="32"/>
                    </a:lnTo>
                    <a:lnTo>
                      <a:pt x="450" y="36"/>
                    </a:lnTo>
                    <a:lnTo>
                      <a:pt x="443" y="42"/>
                    </a:lnTo>
                    <a:lnTo>
                      <a:pt x="436" y="43"/>
                    </a:lnTo>
                    <a:lnTo>
                      <a:pt x="429" y="47"/>
                    </a:lnTo>
                    <a:lnTo>
                      <a:pt x="425" y="52"/>
                    </a:lnTo>
                    <a:lnTo>
                      <a:pt x="425" y="59"/>
                    </a:lnTo>
                    <a:lnTo>
                      <a:pt x="423" y="67"/>
                    </a:lnTo>
                    <a:lnTo>
                      <a:pt x="423" y="70"/>
                    </a:lnTo>
                    <a:lnTo>
                      <a:pt x="421" y="74"/>
                    </a:lnTo>
                    <a:lnTo>
                      <a:pt x="397" y="61"/>
                    </a:lnTo>
                    <a:lnTo>
                      <a:pt x="395" y="59"/>
                    </a:lnTo>
                    <a:lnTo>
                      <a:pt x="393" y="50"/>
                    </a:lnTo>
                    <a:lnTo>
                      <a:pt x="390" y="47"/>
                    </a:lnTo>
                    <a:lnTo>
                      <a:pt x="386" y="47"/>
                    </a:lnTo>
                    <a:lnTo>
                      <a:pt x="376" y="50"/>
                    </a:lnTo>
                    <a:lnTo>
                      <a:pt x="361" y="53"/>
                    </a:lnTo>
                    <a:lnTo>
                      <a:pt x="359" y="53"/>
                    </a:lnTo>
                    <a:lnTo>
                      <a:pt x="347" y="49"/>
                    </a:lnTo>
                    <a:lnTo>
                      <a:pt x="328" y="46"/>
                    </a:lnTo>
                    <a:lnTo>
                      <a:pt x="327" y="45"/>
                    </a:lnTo>
                    <a:lnTo>
                      <a:pt x="327" y="50"/>
                    </a:lnTo>
                    <a:lnTo>
                      <a:pt x="328" y="53"/>
                    </a:lnTo>
                    <a:lnTo>
                      <a:pt x="306" y="74"/>
                    </a:lnTo>
                    <a:lnTo>
                      <a:pt x="298" y="79"/>
                    </a:lnTo>
                    <a:lnTo>
                      <a:pt x="296" y="79"/>
                    </a:lnTo>
                    <a:lnTo>
                      <a:pt x="296" y="90"/>
                    </a:lnTo>
                    <a:lnTo>
                      <a:pt x="298" y="100"/>
                    </a:lnTo>
                    <a:lnTo>
                      <a:pt x="294" y="110"/>
                    </a:lnTo>
                    <a:lnTo>
                      <a:pt x="292" y="126"/>
                    </a:lnTo>
                    <a:lnTo>
                      <a:pt x="278" y="138"/>
                    </a:lnTo>
                    <a:lnTo>
                      <a:pt x="267" y="167"/>
                    </a:lnTo>
                    <a:lnTo>
                      <a:pt x="270" y="181"/>
                    </a:lnTo>
                    <a:lnTo>
                      <a:pt x="271" y="181"/>
                    </a:lnTo>
                    <a:lnTo>
                      <a:pt x="268" y="190"/>
                    </a:lnTo>
                    <a:lnTo>
                      <a:pt x="266" y="191"/>
                    </a:lnTo>
                    <a:lnTo>
                      <a:pt x="261" y="187"/>
                    </a:lnTo>
                    <a:lnTo>
                      <a:pt x="259" y="186"/>
                    </a:lnTo>
                    <a:lnTo>
                      <a:pt x="251" y="184"/>
                    </a:lnTo>
                    <a:lnTo>
                      <a:pt x="248" y="188"/>
                    </a:lnTo>
                    <a:lnTo>
                      <a:pt x="235" y="186"/>
                    </a:lnTo>
                    <a:lnTo>
                      <a:pt x="221" y="180"/>
                    </a:lnTo>
                    <a:lnTo>
                      <a:pt x="211" y="180"/>
                    </a:lnTo>
                    <a:lnTo>
                      <a:pt x="199" y="177"/>
                    </a:lnTo>
                    <a:lnTo>
                      <a:pt x="196" y="173"/>
                    </a:lnTo>
                    <a:lnTo>
                      <a:pt x="194" y="173"/>
                    </a:lnTo>
                    <a:lnTo>
                      <a:pt x="183" y="167"/>
                    </a:lnTo>
                    <a:lnTo>
                      <a:pt x="181" y="167"/>
                    </a:lnTo>
                    <a:lnTo>
                      <a:pt x="179" y="170"/>
                    </a:lnTo>
                    <a:lnTo>
                      <a:pt x="179" y="172"/>
                    </a:lnTo>
                    <a:lnTo>
                      <a:pt x="178" y="173"/>
                    </a:lnTo>
                    <a:lnTo>
                      <a:pt x="178" y="174"/>
                    </a:lnTo>
                    <a:lnTo>
                      <a:pt x="176" y="177"/>
                    </a:lnTo>
                    <a:lnTo>
                      <a:pt x="176" y="180"/>
                    </a:lnTo>
                    <a:lnTo>
                      <a:pt x="178" y="183"/>
                    </a:lnTo>
                    <a:lnTo>
                      <a:pt x="178" y="187"/>
                    </a:lnTo>
                    <a:lnTo>
                      <a:pt x="176" y="186"/>
                    </a:lnTo>
                    <a:lnTo>
                      <a:pt x="167" y="186"/>
                    </a:lnTo>
                    <a:lnTo>
                      <a:pt x="146" y="180"/>
                    </a:lnTo>
                    <a:lnTo>
                      <a:pt x="140" y="180"/>
                    </a:lnTo>
                    <a:lnTo>
                      <a:pt x="137" y="184"/>
                    </a:lnTo>
                    <a:lnTo>
                      <a:pt x="134" y="193"/>
                    </a:lnTo>
                    <a:lnTo>
                      <a:pt x="129" y="201"/>
                    </a:lnTo>
                    <a:lnTo>
                      <a:pt x="127" y="205"/>
                    </a:lnTo>
                    <a:lnTo>
                      <a:pt x="123" y="209"/>
                    </a:lnTo>
                    <a:lnTo>
                      <a:pt x="117" y="213"/>
                    </a:lnTo>
                    <a:lnTo>
                      <a:pt x="115" y="215"/>
                    </a:lnTo>
                    <a:lnTo>
                      <a:pt x="109" y="215"/>
                    </a:lnTo>
                    <a:lnTo>
                      <a:pt x="105" y="216"/>
                    </a:lnTo>
                    <a:lnTo>
                      <a:pt x="100" y="216"/>
                    </a:lnTo>
                    <a:lnTo>
                      <a:pt x="93" y="218"/>
                    </a:lnTo>
                    <a:lnTo>
                      <a:pt x="91" y="219"/>
                    </a:lnTo>
                    <a:lnTo>
                      <a:pt x="88" y="220"/>
                    </a:lnTo>
                    <a:lnTo>
                      <a:pt x="87" y="220"/>
                    </a:lnTo>
                    <a:lnTo>
                      <a:pt x="88" y="230"/>
                    </a:lnTo>
                    <a:lnTo>
                      <a:pt x="84" y="240"/>
                    </a:lnTo>
                    <a:lnTo>
                      <a:pt x="71" y="243"/>
                    </a:lnTo>
                    <a:lnTo>
                      <a:pt x="70" y="244"/>
                    </a:lnTo>
                    <a:lnTo>
                      <a:pt x="69" y="247"/>
                    </a:lnTo>
                    <a:lnTo>
                      <a:pt x="67" y="254"/>
                    </a:lnTo>
                    <a:lnTo>
                      <a:pt x="69" y="261"/>
                    </a:lnTo>
                    <a:lnTo>
                      <a:pt x="71" y="262"/>
                    </a:lnTo>
                    <a:lnTo>
                      <a:pt x="74" y="265"/>
                    </a:lnTo>
                    <a:lnTo>
                      <a:pt x="74" y="272"/>
                    </a:lnTo>
                    <a:lnTo>
                      <a:pt x="70" y="278"/>
                    </a:lnTo>
                    <a:lnTo>
                      <a:pt x="70" y="279"/>
                    </a:lnTo>
                    <a:lnTo>
                      <a:pt x="41" y="278"/>
                    </a:lnTo>
                    <a:lnTo>
                      <a:pt x="30" y="279"/>
                    </a:lnTo>
                    <a:lnTo>
                      <a:pt x="18" y="285"/>
                    </a:lnTo>
                    <a:lnTo>
                      <a:pt x="17" y="287"/>
                    </a:lnTo>
                    <a:lnTo>
                      <a:pt x="9" y="299"/>
                    </a:lnTo>
                    <a:lnTo>
                      <a:pt x="7" y="301"/>
                    </a:lnTo>
                    <a:lnTo>
                      <a:pt x="3" y="303"/>
                    </a:lnTo>
                    <a:lnTo>
                      <a:pt x="2" y="303"/>
                    </a:lnTo>
                    <a:lnTo>
                      <a:pt x="2" y="304"/>
                    </a:lnTo>
                    <a:lnTo>
                      <a:pt x="0" y="306"/>
                    </a:lnTo>
                    <a:lnTo>
                      <a:pt x="0" y="307"/>
                    </a:lnTo>
                    <a:lnTo>
                      <a:pt x="2" y="307"/>
                    </a:lnTo>
                    <a:lnTo>
                      <a:pt x="3" y="308"/>
                    </a:lnTo>
                    <a:lnTo>
                      <a:pt x="4" y="308"/>
                    </a:lnTo>
                    <a:lnTo>
                      <a:pt x="9" y="324"/>
                    </a:lnTo>
                    <a:lnTo>
                      <a:pt x="9" y="327"/>
                    </a:lnTo>
                    <a:lnTo>
                      <a:pt x="10" y="327"/>
                    </a:lnTo>
                    <a:lnTo>
                      <a:pt x="21" y="331"/>
                    </a:lnTo>
                    <a:lnTo>
                      <a:pt x="24" y="331"/>
                    </a:lnTo>
                    <a:lnTo>
                      <a:pt x="26" y="332"/>
                    </a:lnTo>
                    <a:lnTo>
                      <a:pt x="31" y="342"/>
                    </a:lnTo>
                    <a:lnTo>
                      <a:pt x="31" y="347"/>
                    </a:lnTo>
                    <a:lnTo>
                      <a:pt x="30" y="350"/>
                    </a:lnTo>
                    <a:lnTo>
                      <a:pt x="30" y="352"/>
                    </a:lnTo>
                    <a:lnTo>
                      <a:pt x="31" y="353"/>
                    </a:lnTo>
                    <a:lnTo>
                      <a:pt x="33" y="357"/>
                    </a:lnTo>
                    <a:lnTo>
                      <a:pt x="37" y="360"/>
                    </a:lnTo>
                    <a:lnTo>
                      <a:pt x="40" y="357"/>
                    </a:lnTo>
                    <a:lnTo>
                      <a:pt x="45" y="357"/>
                    </a:lnTo>
                    <a:lnTo>
                      <a:pt x="49" y="364"/>
                    </a:lnTo>
                    <a:lnTo>
                      <a:pt x="52" y="370"/>
                    </a:lnTo>
                    <a:lnTo>
                      <a:pt x="53" y="371"/>
                    </a:lnTo>
                    <a:lnTo>
                      <a:pt x="52" y="373"/>
                    </a:lnTo>
                    <a:lnTo>
                      <a:pt x="45" y="373"/>
                    </a:lnTo>
                    <a:lnTo>
                      <a:pt x="41" y="377"/>
                    </a:lnTo>
                    <a:lnTo>
                      <a:pt x="48" y="390"/>
                    </a:lnTo>
                    <a:lnTo>
                      <a:pt x="53" y="391"/>
                    </a:lnTo>
                    <a:lnTo>
                      <a:pt x="55" y="391"/>
                    </a:lnTo>
                    <a:lnTo>
                      <a:pt x="56" y="392"/>
                    </a:lnTo>
                    <a:lnTo>
                      <a:pt x="55" y="397"/>
                    </a:lnTo>
                    <a:lnTo>
                      <a:pt x="52" y="397"/>
                    </a:lnTo>
                    <a:lnTo>
                      <a:pt x="48" y="395"/>
                    </a:lnTo>
                    <a:lnTo>
                      <a:pt x="45" y="397"/>
                    </a:lnTo>
                    <a:lnTo>
                      <a:pt x="44" y="399"/>
                    </a:lnTo>
                    <a:lnTo>
                      <a:pt x="45" y="402"/>
                    </a:lnTo>
                    <a:lnTo>
                      <a:pt x="45" y="405"/>
                    </a:lnTo>
                    <a:lnTo>
                      <a:pt x="47" y="409"/>
                    </a:lnTo>
                    <a:lnTo>
                      <a:pt x="45" y="420"/>
                    </a:lnTo>
                    <a:lnTo>
                      <a:pt x="47" y="427"/>
                    </a:lnTo>
                    <a:lnTo>
                      <a:pt x="49" y="431"/>
                    </a:lnTo>
                    <a:lnTo>
                      <a:pt x="55" y="433"/>
                    </a:lnTo>
                    <a:lnTo>
                      <a:pt x="62" y="437"/>
                    </a:lnTo>
                    <a:lnTo>
                      <a:pt x="63" y="441"/>
                    </a:lnTo>
                    <a:lnTo>
                      <a:pt x="63" y="445"/>
                    </a:lnTo>
                    <a:lnTo>
                      <a:pt x="62" y="447"/>
                    </a:lnTo>
                    <a:lnTo>
                      <a:pt x="62" y="448"/>
                    </a:lnTo>
                    <a:lnTo>
                      <a:pt x="60" y="448"/>
                    </a:lnTo>
                    <a:lnTo>
                      <a:pt x="57" y="447"/>
                    </a:lnTo>
                    <a:lnTo>
                      <a:pt x="56" y="448"/>
                    </a:lnTo>
                    <a:lnTo>
                      <a:pt x="55" y="448"/>
                    </a:lnTo>
                    <a:lnTo>
                      <a:pt x="52" y="452"/>
                    </a:lnTo>
                    <a:lnTo>
                      <a:pt x="37" y="457"/>
                    </a:lnTo>
                    <a:lnTo>
                      <a:pt x="34" y="45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12" name="Freeform 5365">
                <a:extLst>
                  <a:ext uri="{FF2B5EF4-FFF2-40B4-BE49-F238E27FC236}">
                    <a16:creationId xmlns:a16="http://schemas.microsoft.com/office/drawing/2014/main" id="{E4C2E77E-DBA1-5D59-6BC4-300F4427DC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6" y="2145"/>
                <a:ext cx="24" cy="58"/>
              </a:xfrm>
              <a:custGeom>
                <a:avLst/>
                <a:gdLst>
                  <a:gd name="T0" fmla="*/ 1 w 92"/>
                  <a:gd name="T1" fmla="*/ 231 h 231"/>
                  <a:gd name="T2" fmla="*/ 7 w 92"/>
                  <a:gd name="T3" fmla="*/ 228 h 231"/>
                  <a:gd name="T4" fmla="*/ 8 w 92"/>
                  <a:gd name="T5" fmla="*/ 218 h 231"/>
                  <a:gd name="T6" fmla="*/ 23 w 92"/>
                  <a:gd name="T7" fmla="*/ 199 h 231"/>
                  <a:gd name="T8" fmla="*/ 28 w 92"/>
                  <a:gd name="T9" fmla="*/ 192 h 231"/>
                  <a:gd name="T10" fmla="*/ 39 w 92"/>
                  <a:gd name="T11" fmla="*/ 188 h 231"/>
                  <a:gd name="T12" fmla="*/ 44 w 92"/>
                  <a:gd name="T13" fmla="*/ 192 h 231"/>
                  <a:gd name="T14" fmla="*/ 53 w 92"/>
                  <a:gd name="T15" fmla="*/ 191 h 231"/>
                  <a:gd name="T16" fmla="*/ 54 w 92"/>
                  <a:gd name="T17" fmla="*/ 186 h 231"/>
                  <a:gd name="T18" fmla="*/ 57 w 92"/>
                  <a:gd name="T19" fmla="*/ 184 h 231"/>
                  <a:gd name="T20" fmla="*/ 58 w 92"/>
                  <a:gd name="T21" fmla="*/ 177 h 231"/>
                  <a:gd name="T22" fmla="*/ 52 w 92"/>
                  <a:gd name="T23" fmla="*/ 168 h 231"/>
                  <a:gd name="T24" fmla="*/ 46 w 92"/>
                  <a:gd name="T25" fmla="*/ 168 h 231"/>
                  <a:gd name="T26" fmla="*/ 39 w 92"/>
                  <a:gd name="T27" fmla="*/ 167 h 231"/>
                  <a:gd name="T28" fmla="*/ 37 w 92"/>
                  <a:gd name="T29" fmla="*/ 157 h 231"/>
                  <a:gd name="T30" fmla="*/ 39 w 92"/>
                  <a:gd name="T31" fmla="*/ 151 h 231"/>
                  <a:gd name="T32" fmla="*/ 42 w 92"/>
                  <a:gd name="T33" fmla="*/ 151 h 231"/>
                  <a:gd name="T34" fmla="*/ 46 w 92"/>
                  <a:gd name="T35" fmla="*/ 150 h 231"/>
                  <a:gd name="T36" fmla="*/ 49 w 92"/>
                  <a:gd name="T37" fmla="*/ 143 h 231"/>
                  <a:gd name="T38" fmla="*/ 50 w 92"/>
                  <a:gd name="T39" fmla="*/ 136 h 231"/>
                  <a:gd name="T40" fmla="*/ 53 w 92"/>
                  <a:gd name="T41" fmla="*/ 137 h 231"/>
                  <a:gd name="T42" fmla="*/ 62 w 92"/>
                  <a:gd name="T43" fmla="*/ 144 h 231"/>
                  <a:gd name="T44" fmla="*/ 65 w 92"/>
                  <a:gd name="T45" fmla="*/ 146 h 231"/>
                  <a:gd name="T46" fmla="*/ 72 w 92"/>
                  <a:gd name="T47" fmla="*/ 140 h 231"/>
                  <a:gd name="T48" fmla="*/ 79 w 92"/>
                  <a:gd name="T49" fmla="*/ 137 h 231"/>
                  <a:gd name="T50" fmla="*/ 74 w 92"/>
                  <a:gd name="T51" fmla="*/ 129 h 231"/>
                  <a:gd name="T52" fmla="*/ 61 w 92"/>
                  <a:gd name="T53" fmla="*/ 125 h 231"/>
                  <a:gd name="T54" fmla="*/ 52 w 92"/>
                  <a:gd name="T55" fmla="*/ 119 h 231"/>
                  <a:gd name="T56" fmla="*/ 52 w 92"/>
                  <a:gd name="T57" fmla="*/ 118 h 231"/>
                  <a:gd name="T58" fmla="*/ 60 w 92"/>
                  <a:gd name="T59" fmla="*/ 112 h 231"/>
                  <a:gd name="T60" fmla="*/ 62 w 92"/>
                  <a:gd name="T61" fmla="*/ 97 h 231"/>
                  <a:gd name="T62" fmla="*/ 68 w 92"/>
                  <a:gd name="T63" fmla="*/ 87 h 231"/>
                  <a:gd name="T64" fmla="*/ 81 w 92"/>
                  <a:gd name="T65" fmla="*/ 87 h 231"/>
                  <a:gd name="T66" fmla="*/ 83 w 92"/>
                  <a:gd name="T67" fmla="*/ 84 h 231"/>
                  <a:gd name="T68" fmla="*/ 86 w 92"/>
                  <a:gd name="T69" fmla="*/ 83 h 231"/>
                  <a:gd name="T70" fmla="*/ 89 w 92"/>
                  <a:gd name="T71" fmla="*/ 74 h 231"/>
                  <a:gd name="T72" fmla="*/ 85 w 92"/>
                  <a:gd name="T73" fmla="*/ 70 h 231"/>
                  <a:gd name="T74" fmla="*/ 83 w 92"/>
                  <a:gd name="T75" fmla="*/ 59 h 231"/>
                  <a:gd name="T76" fmla="*/ 82 w 92"/>
                  <a:gd name="T77" fmla="*/ 48 h 231"/>
                  <a:gd name="T78" fmla="*/ 85 w 92"/>
                  <a:gd name="T79" fmla="*/ 38 h 231"/>
                  <a:gd name="T80" fmla="*/ 89 w 92"/>
                  <a:gd name="T81" fmla="*/ 37 h 231"/>
                  <a:gd name="T82" fmla="*/ 92 w 92"/>
                  <a:gd name="T83" fmla="*/ 33 h 231"/>
                  <a:gd name="T84" fmla="*/ 88 w 92"/>
                  <a:gd name="T85" fmla="*/ 26 h 231"/>
                  <a:gd name="T86" fmla="*/ 81 w 92"/>
                  <a:gd name="T87" fmla="*/ 24 h 231"/>
                  <a:gd name="T88" fmla="*/ 78 w 92"/>
                  <a:gd name="T89" fmla="*/ 26 h 231"/>
                  <a:gd name="T90" fmla="*/ 65 w 92"/>
                  <a:gd name="T91" fmla="*/ 22 h 231"/>
                  <a:gd name="T92" fmla="*/ 54 w 92"/>
                  <a:gd name="T93" fmla="*/ 12 h 231"/>
                  <a:gd name="T94" fmla="*/ 47 w 92"/>
                  <a:gd name="T95" fmla="*/ 10 h 231"/>
                  <a:gd name="T96" fmla="*/ 54 w 92"/>
                  <a:gd name="T97" fmla="*/ 2 h 2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92" h="231">
                    <a:moveTo>
                      <a:pt x="0" y="230"/>
                    </a:moveTo>
                    <a:lnTo>
                      <a:pt x="1" y="231"/>
                    </a:lnTo>
                    <a:lnTo>
                      <a:pt x="4" y="231"/>
                    </a:lnTo>
                    <a:lnTo>
                      <a:pt x="7" y="228"/>
                    </a:lnTo>
                    <a:lnTo>
                      <a:pt x="7" y="223"/>
                    </a:lnTo>
                    <a:lnTo>
                      <a:pt x="8" y="218"/>
                    </a:lnTo>
                    <a:lnTo>
                      <a:pt x="18" y="209"/>
                    </a:lnTo>
                    <a:lnTo>
                      <a:pt x="23" y="199"/>
                    </a:lnTo>
                    <a:lnTo>
                      <a:pt x="25" y="195"/>
                    </a:lnTo>
                    <a:lnTo>
                      <a:pt x="28" y="192"/>
                    </a:lnTo>
                    <a:lnTo>
                      <a:pt x="32" y="189"/>
                    </a:lnTo>
                    <a:lnTo>
                      <a:pt x="39" y="188"/>
                    </a:lnTo>
                    <a:lnTo>
                      <a:pt x="42" y="191"/>
                    </a:lnTo>
                    <a:lnTo>
                      <a:pt x="44" y="192"/>
                    </a:lnTo>
                    <a:lnTo>
                      <a:pt x="46" y="192"/>
                    </a:lnTo>
                    <a:lnTo>
                      <a:pt x="53" y="191"/>
                    </a:lnTo>
                    <a:lnTo>
                      <a:pt x="54" y="188"/>
                    </a:lnTo>
                    <a:lnTo>
                      <a:pt x="54" y="186"/>
                    </a:lnTo>
                    <a:lnTo>
                      <a:pt x="57" y="185"/>
                    </a:lnTo>
                    <a:lnTo>
                      <a:pt x="57" y="184"/>
                    </a:lnTo>
                    <a:lnTo>
                      <a:pt x="58" y="179"/>
                    </a:lnTo>
                    <a:lnTo>
                      <a:pt x="58" y="177"/>
                    </a:lnTo>
                    <a:lnTo>
                      <a:pt x="54" y="175"/>
                    </a:lnTo>
                    <a:lnTo>
                      <a:pt x="52" y="168"/>
                    </a:lnTo>
                    <a:lnTo>
                      <a:pt x="49" y="167"/>
                    </a:lnTo>
                    <a:lnTo>
                      <a:pt x="46" y="168"/>
                    </a:lnTo>
                    <a:lnTo>
                      <a:pt x="43" y="168"/>
                    </a:lnTo>
                    <a:lnTo>
                      <a:pt x="39" y="167"/>
                    </a:lnTo>
                    <a:lnTo>
                      <a:pt x="39" y="161"/>
                    </a:lnTo>
                    <a:lnTo>
                      <a:pt x="37" y="157"/>
                    </a:lnTo>
                    <a:lnTo>
                      <a:pt x="37" y="153"/>
                    </a:lnTo>
                    <a:lnTo>
                      <a:pt x="39" y="151"/>
                    </a:lnTo>
                    <a:lnTo>
                      <a:pt x="42" y="150"/>
                    </a:lnTo>
                    <a:lnTo>
                      <a:pt x="42" y="151"/>
                    </a:lnTo>
                    <a:lnTo>
                      <a:pt x="43" y="150"/>
                    </a:lnTo>
                    <a:lnTo>
                      <a:pt x="46" y="150"/>
                    </a:lnTo>
                    <a:lnTo>
                      <a:pt x="46" y="149"/>
                    </a:lnTo>
                    <a:lnTo>
                      <a:pt x="49" y="143"/>
                    </a:lnTo>
                    <a:lnTo>
                      <a:pt x="50" y="137"/>
                    </a:lnTo>
                    <a:lnTo>
                      <a:pt x="50" y="136"/>
                    </a:lnTo>
                    <a:lnTo>
                      <a:pt x="52" y="136"/>
                    </a:lnTo>
                    <a:lnTo>
                      <a:pt x="53" y="137"/>
                    </a:lnTo>
                    <a:lnTo>
                      <a:pt x="60" y="142"/>
                    </a:lnTo>
                    <a:lnTo>
                      <a:pt x="62" y="144"/>
                    </a:lnTo>
                    <a:lnTo>
                      <a:pt x="64" y="144"/>
                    </a:lnTo>
                    <a:lnTo>
                      <a:pt x="65" y="146"/>
                    </a:lnTo>
                    <a:lnTo>
                      <a:pt x="69" y="144"/>
                    </a:lnTo>
                    <a:lnTo>
                      <a:pt x="72" y="140"/>
                    </a:lnTo>
                    <a:lnTo>
                      <a:pt x="78" y="137"/>
                    </a:lnTo>
                    <a:lnTo>
                      <a:pt x="79" y="137"/>
                    </a:lnTo>
                    <a:lnTo>
                      <a:pt x="79" y="135"/>
                    </a:lnTo>
                    <a:lnTo>
                      <a:pt x="74" y="129"/>
                    </a:lnTo>
                    <a:lnTo>
                      <a:pt x="65" y="125"/>
                    </a:lnTo>
                    <a:lnTo>
                      <a:pt x="61" y="125"/>
                    </a:lnTo>
                    <a:lnTo>
                      <a:pt x="57" y="124"/>
                    </a:lnTo>
                    <a:lnTo>
                      <a:pt x="52" y="119"/>
                    </a:lnTo>
                    <a:lnTo>
                      <a:pt x="50" y="119"/>
                    </a:lnTo>
                    <a:lnTo>
                      <a:pt x="52" y="118"/>
                    </a:lnTo>
                    <a:lnTo>
                      <a:pt x="53" y="115"/>
                    </a:lnTo>
                    <a:lnTo>
                      <a:pt x="60" y="112"/>
                    </a:lnTo>
                    <a:lnTo>
                      <a:pt x="62" y="110"/>
                    </a:lnTo>
                    <a:lnTo>
                      <a:pt x="62" y="97"/>
                    </a:lnTo>
                    <a:lnTo>
                      <a:pt x="64" y="93"/>
                    </a:lnTo>
                    <a:lnTo>
                      <a:pt x="68" y="87"/>
                    </a:lnTo>
                    <a:lnTo>
                      <a:pt x="74" y="84"/>
                    </a:lnTo>
                    <a:lnTo>
                      <a:pt x="81" y="87"/>
                    </a:lnTo>
                    <a:lnTo>
                      <a:pt x="83" y="86"/>
                    </a:lnTo>
                    <a:lnTo>
                      <a:pt x="83" y="84"/>
                    </a:lnTo>
                    <a:lnTo>
                      <a:pt x="85" y="84"/>
                    </a:lnTo>
                    <a:lnTo>
                      <a:pt x="86" y="83"/>
                    </a:lnTo>
                    <a:lnTo>
                      <a:pt x="88" y="77"/>
                    </a:lnTo>
                    <a:lnTo>
                      <a:pt x="89" y="74"/>
                    </a:lnTo>
                    <a:lnTo>
                      <a:pt x="88" y="72"/>
                    </a:lnTo>
                    <a:lnTo>
                      <a:pt x="85" y="70"/>
                    </a:lnTo>
                    <a:lnTo>
                      <a:pt x="82" y="62"/>
                    </a:lnTo>
                    <a:lnTo>
                      <a:pt x="83" y="59"/>
                    </a:lnTo>
                    <a:lnTo>
                      <a:pt x="83" y="54"/>
                    </a:lnTo>
                    <a:lnTo>
                      <a:pt x="82" y="48"/>
                    </a:lnTo>
                    <a:lnTo>
                      <a:pt x="83" y="40"/>
                    </a:lnTo>
                    <a:lnTo>
                      <a:pt x="85" y="38"/>
                    </a:lnTo>
                    <a:lnTo>
                      <a:pt x="86" y="38"/>
                    </a:lnTo>
                    <a:lnTo>
                      <a:pt x="89" y="37"/>
                    </a:lnTo>
                    <a:lnTo>
                      <a:pt x="90" y="34"/>
                    </a:lnTo>
                    <a:lnTo>
                      <a:pt x="92" y="33"/>
                    </a:lnTo>
                    <a:lnTo>
                      <a:pt x="92" y="29"/>
                    </a:lnTo>
                    <a:lnTo>
                      <a:pt x="88" y="26"/>
                    </a:lnTo>
                    <a:lnTo>
                      <a:pt x="82" y="23"/>
                    </a:lnTo>
                    <a:lnTo>
                      <a:pt x="81" y="24"/>
                    </a:lnTo>
                    <a:lnTo>
                      <a:pt x="79" y="24"/>
                    </a:lnTo>
                    <a:lnTo>
                      <a:pt x="78" y="26"/>
                    </a:lnTo>
                    <a:lnTo>
                      <a:pt x="67" y="22"/>
                    </a:lnTo>
                    <a:lnTo>
                      <a:pt x="65" y="22"/>
                    </a:lnTo>
                    <a:lnTo>
                      <a:pt x="62" y="17"/>
                    </a:lnTo>
                    <a:lnTo>
                      <a:pt x="54" y="12"/>
                    </a:lnTo>
                    <a:lnTo>
                      <a:pt x="49" y="9"/>
                    </a:lnTo>
                    <a:lnTo>
                      <a:pt x="47" y="10"/>
                    </a:lnTo>
                    <a:lnTo>
                      <a:pt x="47" y="9"/>
                    </a:lnTo>
                    <a:lnTo>
                      <a:pt x="54" y="2"/>
                    </a:lnTo>
                    <a:lnTo>
                      <a:pt x="54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13" name="Freeform 5366">
                <a:extLst>
                  <a:ext uri="{FF2B5EF4-FFF2-40B4-BE49-F238E27FC236}">
                    <a16:creationId xmlns:a16="http://schemas.microsoft.com/office/drawing/2014/main" id="{B394C510-C96D-670D-06C8-7E686E18D8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1" y="2197"/>
                <a:ext cx="75" cy="80"/>
              </a:xfrm>
              <a:custGeom>
                <a:avLst/>
                <a:gdLst>
                  <a:gd name="T0" fmla="*/ 31 w 302"/>
                  <a:gd name="T1" fmla="*/ 314 h 319"/>
                  <a:gd name="T2" fmla="*/ 28 w 302"/>
                  <a:gd name="T3" fmla="*/ 297 h 319"/>
                  <a:gd name="T4" fmla="*/ 38 w 302"/>
                  <a:gd name="T5" fmla="*/ 289 h 319"/>
                  <a:gd name="T6" fmla="*/ 43 w 302"/>
                  <a:gd name="T7" fmla="*/ 272 h 319"/>
                  <a:gd name="T8" fmla="*/ 43 w 302"/>
                  <a:gd name="T9" fmla="*/ 244 h 319"/>
                  <a:gd name="T10" fmla="*/ 39 w 302"/>
                  <a:gd name="T11" fmla="*/ 237 h 319"/>
                  <a:gd name="T12" fmla="*/ 31 w 302"/>
                  <a:gd name="T13" fmla="*/ 233 h 319"/>
                  <a:gd name="T14" fmla="*/ 23 w 302"/>
                  <a:gd name="T15" fmla="*/ 234 h 319"/>
                  <a:gd name="T16" fmla="*/ 13 w 302"/>
                  <a:gd name="T17" fmla="*/ 236 h 319"/>
                  <a:gd name="T18" fmla="*/ 11 w 302"/>
                  <a:gd name="T19" fmla="*/ 229 h 319"/>
                  <a:gd name="T20" fmla="*/ 10 w 302"/>
                  <a:gd name="T21" fmla="*/ 220 h 319"/>
                  <a:gd name="T22" fmla="*/ 9 w 302"/>
                  <a:gd name="T23" fmla="*/ 218 h 319"/>
                  <a:gd name="T24" fmla="*/ 9 w 302"/>
                  <a:gd name="T25" fmla="*/ 192 h 319"/>
                  <a:gd name="T26" fmla="*/ 1 w 302"/>
                  <a:gd name="T27" fmla="*/ 189 h 319"/>
                  <a:gd name="T28" fmla="*/ 0 w 302"/>
                  <a:gd name="T29" fmla="*/ 188 h 319"/>
                  <a:gd name="T30" fmla="*/ 16 w 302"/>
                  <a:gd name="T31" fmla="*/ 170 h 319"/>
                  <a:gd name="T32" fmla="*/ 17 w 302"/>
                  <a:gd name="T33" fmla="*/ 163 h 319"/>
                  <a:gd name="T34" fmla="*/ 14 w 302"/>
                  <a:gd name="T35" fmla="*/ 156 h 319"/>
                  <a:gd name="T36" fmla="*/ 18 w 302"/>
                  <a:gd name="T37" fmla="*/ 141 h 319"/>
                  <a:gd name="T38" fmla="*/ 28 w 302"/>
                  <a:gd name="T39" fmla="*/ 134 h 319"/>
                  <a:gd name="T40" fmla="*/ 38 w 302"/>
                  <a:gd name="T41" fmla="*/ 136 h 319"/>
                  <a:gd name="T42" fmla="*/ 62 w 302"/>
                  <a:gd name="T43" fmla="*/ 117 h 319"/>
                  <a:gd name="T44" fmla="*/ 71 w 302"/>
                  <a:gd name="T45" fmla="*/ 120 h 319"/>
                  <a:gd name="T46" fmla="*/ 96 w 302"/>
                  <a:gd name="T47" fmla="*/ 128 h 319"/>
                  <a:gd name="T48" fmla="*/ 109 w 302"/>
                  <a:gd name="T49" fmla="*/ 128 h 319"/>
                  <a:gd name="T50" fmla="*/ 117 w 302"/>
                  <a:gd name="T51" fmla="*/ 124 h 319"/>
                  <a:gd name="T52" fmla="*/ 130 w 302"/>
                  <a:gd name="T53" fmla="*/ 125 h 319"/>
                  <a:gd name="T54" fmla="*/ 134 w 302"/>
                  <a:gd name="T55" fmla="*/ 122 h 319"/>
                  <a:gd name="T56" fmla="*/ 136 w 302"/>
                  <a:gd name="T57" fmla="*/ 109 h 319"/>
                  <a:gd name="T58" fmla="*/ 127 w 302"/>
                  <a:gd name="T59" fmla="*/ 105 h 319"/>
                  <a:gd name="T60" fmla="*/ 124 w 302"/>
                  <a:gd name="T61" fmla="*/ 102 h 319"/>
                  <a:gd name="T62" fmla="*/ 129 w 302"/>
                  <a:gd name="T63" fmla="*/ 96 h 319"/>
                  <a:gd name="T64" fmla="*/ 137 w 302"/>
                  <a:gd name="T65" fmla="*/ 93 h 319"/>
                  <a:gd name="T66" fmla="*/ 138 w 302"/>
                  <a:gd name="T67" fmla="*/ 85 h 319"/>
                  <a:gd name="T68" fmla="*/ 140 w 302"/>
                  <a:gd name="T69" fmla="*/ 82 h 319"/>
                  <a:gd name="T70" fmla="*/ 138 w 302"/>
                  <a:gd name="T71" fmla="*/ 83 h 319"/>
                  <a:gd name="T72" fmla="*/ 126 w 302"/>
                  <a:gd name="T73" fmla="*/ 81 h 319"/>
                  <a:gd name="T74" fmla="*/ 124 w 302"/>
                  <a:gd name="T75" fmla="*/ 71 h 319"/>
                  <a:gd name="T76" fmla="*/ 140 w 302"/>
                  <a:gd name="T77" fmla="*/ 65 h 319"/>
                  <a:gd name="T78" fmla="*/ 157 w 302"/>
                  <a:gd name="T79" fmla="*/ 64 h 319"/>
                  <a:gd name="T80" fmla="*/ 158 w 302"/>
                  <a:gd name="T81" fmla="*/ 54 h 319"/>
                  <a:gd name="T82" fmla="*/ 174 w 302"/>
                  <a:gd name="T83" fmla="*/ 45 h 319"/>
                  <a:gd name="T84" fmla="*/ 186 w 302"/>
                  <a:gd name="T85" fmla="*/ 35 h 319"/>
                  <a:gd name="T86" fmla="*/ 190 w 302"/>
                  <a:gd name="T87" fmla="*/ 22 h 319"/>
                  <a:gd name="T88" fmla="*/ 205 w 302"/>
                  <a:gd name="T89" fmla="*/ 2 h 319"/>
                  <a:gd name="T90" fmla="*/ 218 w 302"/>
                  <a:gd name="T91" fmla="*/ 5 h 319"/>
                  <a:gd name="T92" fmla="*/ 226 w 302"/>
                  <a:gd name="T93" fmla="*/ 8 h 319"/>
                  <a:gd name="T94" fmla="*/ 234 w 302"/>
                  <a:gd name="T95" fmla="*/ 14 h 319"/>
                  <a:gd name="T96" fmla="*/ 240 w 302"/>
                  <a:gd name="T97" fmla="*/ 22 h 319"/>
                  <a:gd name="T98" fmla="*/ 243 w 302"/>
                  <a:gd name="T99" fmla="*/ 23 h 319"/>
                  <a:gd name="T100" fmla="*/ 250 w 302"/>
                  <a:gd name="T101" fmla="*/ 16 h 319"/>
                  <a:gd name="T102" fmla="*/ 264 w 302"/>
                  <a:gd name="T103" fmla="*/ 25 h 319"/>
                  <a:gd name="T104" fmla="*/ 277 w 302"/>
                  <a:gd name="T105" fmla="*/ 22 h 319"/>
                  <a:gd name="T106" fmla="*/ 275 w 302"/>
                  <a:gd name="T107" fmla="*/ 14 h 319"/>
                  <a:gd name="T108" fmla="*/ 278 w 302"/>
                  <a:gd name="T109" fmla="*/ 8 h 319"/>
                  <a:gd name="T110" fmla="*/ 284 w 302"/>
                  <a:gd name="T111" fmla="*/ 9 h 319"/>
                  <a:gd name="T112" fmla="*/ 291 w 302"/>
                  <a:gd name="T113" fmla="*/ 21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302" h="319">
                    <a:moveTo>
                      <a:pt x="31" y="319"/>
                    </a:moveTo>
                    <a:lnTo>
                      <a:pt x="31" y="314"/>
                    </a:lnTo>
                    <a:lnTo>
                      <a:pt x="29" y="297"/>
                    </a:lnTo>
                    <a:lnTo>
                      <a:pt x="28" y="297"/>
                    </a:lnTo>
                    <a:lnTo>
                      <a:pt x="31" y="294"/>
                    </a:lnTo>
                    <a:lnTo>
                      <a:pt x="38" y="289"/>
                    </a:lnTo>
                    <a:lnTo>
                      <a:pt x="42" y="279"/>
                    </a:lnTo>
                    <a:lnTo>
                      <a:pt x="43" y="272"/>
                    </a:lnTo>
                    <a:lnTo>
                      <a:pt x="36" y="268"/>
                    </a:lnTo>
                    <a:lnTo>
                      <a:pt x="43" y="244"/>
                    </a:lnTo>
                    <a:lnTo>
                      <a:pt x="43" y="241"/>
                    </a:lnTo>
                    <a:lnTo>
                      <a:pt x="39" y="237"/>
                    </a:lnTo>
                    <a:lnTo>
                      <a:pt x="35" y="234"/>
                    </a:lnTo>
                    <a:lnTo>
                      <a:pt x="31" y="233"/>
                    </a:lnTo>
                    <a:lnTo>
                      <a:pt x="24" y="234"/>
                    </a:lnTo>
                    <a:lnTo>
                      <a:pt x="23" y="234"/>
                    </a:lnTo>
                    <a:lnTo>
                      <a:pt x="21" y="236"/>
                    </a:lnTo>
                    <a:lnTo>
                      <a:pt x="13" y="236"/>
                    </a:lnTo>
                    <a:lnTo>
                      <a:pt x="10" y="233"/>
                    </a:lnTo>
                    <a:lnTo>
                      <a:pt x="11" y="229"/>
                    </a:lnTo>
                    <a:lnTo>
                      <a:pt x="11" y="223"/>
                    </a:lnTo>
                    <a:lnTo>
                      <a:pt x="10" y="220"/>
                    </a:lnTo>
                    <a:lnTo>
                      <a:pt x="9" y="220"/>
                    </a:lnTo>
                    <a:lnTo>
                      <a:pt x="9" y="218"/>
                    </a:lnTo>
                    <a:lnTo>
                      <a:pt x="10" y="215"/>
                    </a:lnTo>
                    <a:lnTo>
                      <a:pt x="9" y="192"/>
                    </a:lnTo>
                    <a:lnTo>
                      <a:pt x="6" y="191"/>
                    </a:lnTo>
                    <a:lnTo>
                      <a:pt x="1" y="189"/>
                    </a:lnTo>
                    <a:lnTo>
                      <a:pt x="0" y="189"/>
                    </a:lnTo>
                    <a:lnTo>
                      <a:pt x="0" y="188"/>
                    </a:lnTo>
                    <a:lnTo>
                      <a:pt x="4" y="181"/>
                    </a:lnTo>
                    <a:lnTo>
                      <a:pt x="16" y="170"/>
                    </a:lnTo>
                    <a:lnTo>
                      <a:pt x="17" y="167"/>
                    </a:lnTo>
                    <a:lnTo>
                      <a:pt x="17" y="163"/>
                    </a:lnTo>
                    <a:lnTo>
                      <a:pt x="14" y="159"/>
                    </a:lnTo>
                    <a:lnTo>
                      <a:pt x="14" y="156"/>
                    </a:lnTo>
                    <a:lnTo>
                      <a:pt x="18" y="143"/>
                    </a:lnTo>
                    <a:lnTo>
                      <a:pt x="18" y="141"/>
                    </a:lnTo>
                    <a:lnTo>
                      <a:pt x="23" y="134"/>
                    </a:lnTo>
                    <a:lnTo>
                      <a:pt x="28" y="134"/>
                    </a:lnTo>
                    <a:lnTo>
                      <a:pt x="32" y="136"/>
                    </a:lnTo>
                    <a:lnTo>
                      <a:pt x="38" y="136"/>
                    </a:lnTo>
                    <a:lnTo>
                      <a:pt x="49" y="132"/>
                    </a:lnTo>
                    <a:lnTo>
                      <a:pt x="62" y="117"/>
                    </a:lnTo>
                    <a:lnTo>
                      <a:pt x="70" y="117"/>
                    </a:lnTo>
                    <a:lnTo>
                      <a:pt x="71" y="120"/>
                    </a:lnTo>
                    <a:lnTo>
                      <a:pt x="84" y="122"/>
                    </a:lnTo>
                    <a:lnTo>
                      <a:pt x="96" y="128"/>
                    </a:lnTo>
                    <a:lnTo>
                      <a:pt x="102" y="129"/>
                    </a:lnTo>
                    <a:lnTo>
                      <a:pt x="109" y="128"/>
                    </a:lnTo>
                    <a:lnTo>
                      <a:pt x="112" y="125"/>
                    </a:lnTo>
                    <a:lnTo>
                      <a:pt x="117" y="124"/>
                    </a:lnTo>
                    <a:lnTo>
                      <a:pt x="120" y="124"/>
                    </a:lnTo>
                    <a:lnTo>
                      <a:pt x="130" y="125"/>
                    </a:lnTo>
                    <a:lnTo>
                      <a:pt x="131" y="125"/>
                    </a:lnTo>
                    <a:lnTo>
                      <a:pt x="134" y="122"/>
                    </a:lnTo>
                    <a:lnTo>
                      <a:pt x="137" y="114"/>
                    </a:lnTo>
                    <a:lnTo>
                      <a:pt x="136" y="109"/>
                    </a:lnTo>
                    <a:lnTo>
                      <a:pt x="133" y="106"/>
                    </a:lnTo>
                    <a:lnTo>
                      <a:pt x="127" y="105"/>
                    </a:lnTo>
                    <a:lnTo>
                      <a:pt x="126" y="105"/>
                    </a:lnTo>
                    <a:lnTo>
                      <a:pt x="124" y="102"/>
                    </a:lnTo>
                    <a:lnTo>
                      <a:pt x="126" y="99"/>
                    </a:lnTo>
                    <a:lnTo>
                      <a:pt x="129" y="96"/>
                    </a:lnTo>
                    <a:lnTo>
                      <a:pt x="134" y="96"/>
                    </a:lnTo>
                    <a:lnTo>
                      <a:pt x="137" y="93"/>
                    </a:lnTo>
                    <a:lnTo>
                      <a:pt x="138" y="89"/>
                    </a:lnTo>
                    <a:lnTo>
                      <a:pt x="138" y="85"/>
                    </a:lnTo>
                    <a:lnTo>
                      <a:pt x="140" y="85"/>
                    </a:lnTo>
                    <a:lnTo>
                      <a:pt x="140" y="82"/>
                    </a:lnTo>
                    <a:lnTo>
                      <a:pt x="138" y="82"/>
                    </a:lnTo>
                    <a:lnTo>
                      <a:pt x="138" y="83"/>
                    </a:lnTo>
                    <a:lnTo>
                      <a:pt x="136" y="85"/>
                    </a:lnTo>
                    <a:lnTo>
                      <a:pt x="126" y="81"/>
                    </a:lnTo>
                    <a:lnTo>
                      <a:pt x="124" y="78"/>
                    </a:lnTo>
                    <a:lnTo>
                      <a:pt x="124" y="71"/>
                    </a:lnTo>
                    <a:lnTo>
                      <a:pt x="133" y="64"/>
                    </a:lnTo>
                    <a:lnTo>
                      <a:pt x="140" y="65"/>
                    </a:lnTo>
                    <a:lnTo>
                      <a:pt x="150" y="65"/>
                    </a:lnTo>
                    <a:lnTo>
                      <a:pt x="157" y="64"/>
                    </a:lnTo>
                    <a:lnTo>
                      <a:pt x="157" y="55"/>
                    </a:lnTo>
                    <a:lnTo>
                      <a:pt x="158" y="54"/>
                    </a:lnTo>
                    <a:lnTo>
                      <a:pt x="160" y="54"/>
                    </a:lnTo>
                    <a:lnTo>
                      <a:pt x="174" y="45"/>
                    </a:lnTo>
                    <a:lnTo>
                      <a:pt x="180" y="39"/>
                    </a:lnTo>
                    <a:lnTo>
                      <a:pt x="186" y="35"/>
                    </a:lnTo>
                    <a:lnTo>
                      <a:pt x="190" y="26"/>
                    </a:lnTo>
                    <a:lnTo>
                      <a:pt x="190" y="22"/>
                    </a:lnTo>
                    <a:lnTo>
                      <a:pt x="191" y="16"/>
                    </a:lnTo>
                    <a:lnTo>
                      <a:pt x="205" y="2"/>
                    </a:lnTo>
                    <a:lnTo>
                      <a:pt x="212" y="0"/>
                    </a:lnTo>
                    <a:lnTo>
                      <a:pt x="218" y="5"/>
                    </a:lnTo>
                    <a:lnTo>
                      <a:pt x="222" y="8"/>
                    </a:lnTo>
                    <a:lnTo>
                      <a:pt x="226" y="8"/>
                    </a:lnTo>
                    <a:lnTo>
                      <a:pt x="230" y="9"/>
                    </a:lnTo>
                    <a:lnTo>
                      <a:pt x="234" y="14"/>
                    </a:lnTo>
                    <a:lnTo>
                      <a:pt x="237" y="19"/>
                    </a:lnTo>
                    <a:lnTo>
                      <a:pt x="240" y="22"/>
                    </a:lnTo>
                    <a:lnTo>
                      <a:pt x="240" y="23"/>
                    </a:lnTo>
                    <a:lnTo>
                      <a:pt x="243" y="23"/>
                    </a:lnTo>
                    <a:lnTo>
                      <a:pt x="244" y="21"/>
                    </a:lnTo>
                    <a:lnTo>
                      <a:pt x="250" y="16"/>
                    </a:lnTo>
                    <a:lnTo>
                      <a:pt x="260" y="23"/>
                    </a:lnTo>
                    <a:lnTo>
                      <a:pt x="264" y="25"/>
                    </a:lnTo>
                    <a:lnTo>
                      <a:pt x="267" y="25"/>
                    </a:lnTo>
                    <a:lnTo>
                      <a:pt x="277" y="22"/>
                    </a:lnTo>
                    <a:lnTo>
                      <a:pt x="277" y="14"/>
                    </a:lnTo>
                    <a:lnTo>
                      <a:pt x="275" y="14"/>
                    </a:lnTo>
                    <a:lnTo>
                      <a:pt x="275" y="11"/>
                    </a:lnTo>
                    <a:lnTo>
                      <a:pt x="278" y="8"/>
                    </a:lnTo>
                    <a:lnTo>
                      <a:pt x="282" y="9"/>
                    </a:lnTo>
                    <a:lnTo>
                      <a:pt x="284" y="9"/>
                    </a:lnTo>
                    <a:lnTo>
                      <a:pt x="286" y="19"/>
                    </a:lnTo>
                    <a:lnTo>
                      <a:pt x="291" y="21"/>
                    </a:lnTo>
                    <a:lnTo>
                      <a:pt x="302" y="2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14" name="Freeform 5367">
                <a:extLst>
                  <a:ext uri="{FF2B5EF4-FFF2-40B4-BE49-F238E27FC236}">
                    <a16:creationId xmlns:a16="http://schemas.microsoft.com/office/drawing/2014/main" id="{30F1380E-C18A-79A9-36B3-6E023691EB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9" y="2219"/>
                <a:ext cx="77" cy="75"/>
              </a:xfrm>
              <a:custGeom>
                <a:avLst/>
                <a:gdLst>
                  <a:gd name="T0" fmla="*/ 300 w 310"/>
                  <a:gd name="T1" fmla="*/ 13 h 301"/>
                  <a:gd name="T2" fmla="*/ 280 w 310"/>
                  <a:gd name="T3" fmla="*/ 32 h 301"/>
                  <a:gd name="T4" fmla="*/ 279 w 310"/>
                  <a:gd name="T5" fmla="*/ 40 h 301"/>
                  <a:gd name="T6" fmla="*/ 276 w 310"/>
                  <a:gd name="T7" fmla="*/ 39 h 301"/>
                  <a:gd name="T8" fmla="*/ 273 w 310"/>
                  <a:gd name="T9" fmla="*/ 37 h 301"/>
                  <a:gd name="T10" fmla="*/ 276 w 310"/>
                  <a:gd name="T11" fmla="*/ 29 h 301"/>
                  <a:gd name="T12" fmla="*/ 269 w 310"/>
                  <a:gd name="T13" fmla="*/ 24 h 301"/>
                  <a:gd name="T14" fmla="*/ 257 w 310"/>
                  <a:gd name="T15" fmla="*/ 32 h 301"/>
                  <a:gd name="T16" fmla="*/ 248 w 310"/>
                  <a:gd name="T17" fmla="*/ 42 h 301"/>
                  <a:gd name="T18" fmla="*/ 230 w 310"/>
                  <a:gd name="T19" fmla="*/ 29 h 301"/>
                  <a:gd name="T20" fmla="*/ 223 w 310"/>
                  <a:gd name="T21" fmla="*/ 29 h 301"/>
                  <a:gd name="T22" fmla="*/ 223 w 310"/>
                  <a:gd name="T23" fmla="*/ 36 h 301"/>
                  <a:gd name="T24" fmla="*/ 222 w 310"/>
                  <a:gd name="T25" fmla="*/ 50 h 301"/>
                  <a:gd name="T26" fmla="*/ 222 w 310"/>
                  <a:gd name="T27" fmla="*/ 57 h 301"/>
                  <a:gd name="T28" fmla="*/ 229 w 310"/>
                  <a:gd name="T29" fmla="*/ 58 h 301"/>
                  <a:gd name="T30" fmla="*/ 234 w 310"/>
                  <a:gd name="T31" fmla="*/ 78 h 301"/>
                  <a:gd name="T32" fmla="*/ 232 w 310"/>
                  <a:gd name="T33" fmla="*/ 89 h 301"/>
                  <a:gd name="T34" fmla="*/ 229 w 310"/>
                  <a:gd name="T35" fmla="*/ 104 h 301"/>
                  <a:gd name="T36" fmla="*/ 215 w 310"/>
                  <a:gd name="T37" fmla="*/ 123 h 301"/>
                  <a:gd name="T38" fmla="*/ 206 w 310"/>
                  <a:gd name="T39" fmla="*/ 125 h 301"/>
                  <a:gd name="T40" fmla="*/ 206 w 310"/>
                  <a:gd name="T41" fmla="*/ 118 h 301"/>
                  <a:gd name="T42" fmla="*/ 199 w 310"/>
                  <a:gd name="T43" fmla="*/ 138 h 301"/>
                  <a:gd name="T44" fmla="*/ 180 w 310"/>
                  <a:gd name="T45" fmla="*/ 149 h 301"/>
                  <a:gd name="T46" fmla="*/ 173 w 310"/>
                  <a:gd name="T47" fmla="*/ 148 h 301"/>
                  <a:gd name="T48" fmla="*/ 170 w 310"/>
                  <a:gd name="T49" fmla="*/ 155 h 301"/>
                  <a:gd name="T50" fmla="*/ 186 w 310"/>
                  <a:gd name="T51" fmla="*/ 163 h 301"/>
                  <a:gd name="T52" fmla="*/ 201 w 310"/>
                  <a:gd name="T53" fmla="*/ 158 h 301"/>
                  <a:gd name="T54" fmla="*/ 206 w 310"/>
                  <a:gd name="T55" fmla="*/ 162 h 301"/>
                  <a:gd name="T56" fmla="*/ 201 w 310"/>
                  <a:gd name="T57" fmla="*/ 170 h 301"/>
                  <a:gd name="T58" fmla="*/ 195 w 310"/>
                  <a:gd name="T59" fmla="*/ 173 h 301"/>
                  <a:gd name="T60" fmla="*/ 188 w 310"/>
                  <a:gd name="T61" fmla="*/ 181 h 301"/>
                  <a:gd name="T62" fmla="*/ 177 w 310"/>
                  <a:gd name="T63" fmla="*/ 177 h 301"/>
                  <a:gd name="T64" fmla="*/ 177 w 310"/>
                  <a:gd name="T65" fmla="*/ 188 h 301"/>
                  <a:gd name="T66" fmla="*/ 183 w 310"/>
                  <a:gd name="T67" fmla="*/ 202 h 301"/>
                  <a:gd name="T68" fmla="*/ 195 w 310"/>
                  <a:gd name="T69" fmla="*/ 208 h 301"/>
                  <a:gd name="T70" fmla="*/ 205 w 310"/>
                  <a:gd name="T71" fmla="*/ 200 h 301"/>
                  <a:gd name="T72" fmla="*/ 209 w 310"/>
                  <a:gd name="T73" fmla="*/ 195 h 301"/>
                  <a:gd name="T74" fmla="*/ 219 w 310"/>
                  <a:gd name="T75" fmla="*/ 195 h 301"/>
                  <a:gd name="T76" fmla="*/ 222 w 310"/>
                  <a:gd name="T77" fmla="*/ 212 h 301"/>
                  <a:gd name="T78" fmla="*/ 223 w 310"/>
                  <a:gd name="T79" fmla="*/ 219 h 301"/>
                  <a:gd name="T80" fmla="*/ 183 w 310"/>
                  <a:gd name="T81" fmla="*/ 244 h 301"/>
                  <a:gd name="T82" fmla="*/ 166 w 310"/>
                  <a:gd name="T83" fmla="*/ 251 h 301"/>
                  <a:gd name="T84" fmla="*/ 153 w 310"/>
                  <a:gd name="T85" fmla="*/ 267 h 301"/>
                  <a:gd name="T86" fmla="*/ 138 w 310"/>
                  <a:gd name="T87" fmla="*/ 257 h 301"/>
                  <a:gd name="T88" fmla="*/ 109 w 310"/>
                  <a:gd name="T89" fmla="*/ 268 h 301"/>
                  <a:gd name="T90" fmla="*/ 92 w 310"/>
                  <a:gd name="T91" fmla="*/ 292 h 301"/>
                  <a:gd name="T92" fmla="*/ 88 w 310"/>
                  <a:gd name="T93" fmla="*/ 289 h 301"/>
                  <a:gd name="T94" fmla="*/ 81 w 310"/>
                  <a:gd name="T95" fmla="*/ 299 h 301"/>
                  <a:gd name="T96" fmla="*/ 74 w 310"/>
                  <a:gd name="T97" fmla="*/ 299 h 301"/>
                  <a:gd name="T98" fmla="*/ 64 w 310"/>
                  <a:gd name="T99" fmla="*/ 283 h 301"/>
                  <a:gd name="T100" fmla="*/ 68 w 310"/>
                  <a:gd name="T101" fmla="*/ 267 h 301"/>
                  <a:gd name="T102" fmla="*/ 75 w 310"/>
                  <a:gd name="T103" fmla="*/ 260 h 301"/>
                  <a:gd name="T104" fmla="*/ 79 w 310"/>
                  <a:gd name="T105" fmla="*/ 254 h 301"/>
                  <a:gd name="T106" fmla="*/ 67 w 310"/>
                  <a:gd name="T107" fmla="*/ 246 h 301"/>
                  <a:gd name="T108" fmla="*/ 61 w 310"/>
                  <a:gd name="T109" fmla="*/ 238 h 301"/>
                  <a:gd name="T110" fmla="*/ 56 w 310"/>
                  <a:gd name="T111" fmla="*/ 234 h 301"/>
                  <a:gd name="T112" fmla="*/ 45 w 310"/>
                  <a:gd name="T113" fmla="*/ 241 h 301"/>
                  <a:gd name="T114" fmla="*/ 33 w 310"/>
                  <a:gd name="T115" fmla="*/ 247 h 301"/>
                  <a:gd name="T116" fmla="*/ 28 w 310"/>
                  <a:gd name="T117" fmla="*/ 238 h 301"/>
                  <a:gd name="T118" fmla="*/ 12 w 310"/>
                  <a:gd name="T119" fmla="*/ 237 h 301"/>
                  <a:gd name="T120" fmla="*/ 7 w 310"/>
                  <a:gd name="T121" fmla="*/ 244 h 301"/>
                  <a:gd name="T122" fmla="*/ 0 w 310"/>
                  <a:gd name="T123" fmla="*/ 234 h 3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10" h="301">
                    <a:moveTo>
                      <a:pt x="308" y="0"/>
                    </a:moveTo>
                    <a:lnTo>
                      <a:pt x="310" y="3"/>
                    </a:lnTo>
                    <a:lnTo>
                      <a:pt x="300" y="13"/>
                    </a:lnTo>
                    <a:lnTo>
                      <a:pt x="289" y="21"/>
                    </a:lnTo>
                    <a:lnTo>
                      <a:pt x="285" y="25"/>
                    </a:lnTo>
                    <a:lnTo>
                      <a:pt x="280" y="32"/>
                    </a:lnTo>
                    <a:lnTo>
                      <a:pt x="283" y="39"/>
                    </a:lnTo>
                    <a:lnTo>
                      <a:pt x="285" y="39"/>
                    </a:lnTo>
                    <a:lnTo>
                      <a:pt x="279" y="40"/>
                    </a:lnTo>
                    <a:lnTo>
                      <a:pt x="278" y="40"/>
                    </a:lnTo>
                    <a:lnTo>
                      <a:pt x="278" y="39"/>
                    </a:lnTo>
                    <a:lnTo>
                      <a:pt x="276" y="39"/>
                    </a:lnTo>
                    <a:lnTo>
                      <a:pt x="275" y="40"/>
                    </a:lnTo>
                    <a:lnTo>
                      <a:pt x="273" y="40"/>
                    </a:lnTo>
                    <a:lnTo>
                      <a:pt x="273" y="37"/>
                    </a:lnTo>
                    <a:lnTo>
                      <a:pt x="276" y="35"/>
                    </a:lnTo>
                    <a:lnTo>
                      <a:pt x="278" y="31"/>
                    </a:lnTo>
                    <a:lnTo>
                      <a:pt x="276" y="29"/>
                    </a:lnTo>
                    <a:lnTo>
                      <a:pt x="275" y="29"/>
                    </a:lnTo>
                    <a:lnTo>
                      <a:pt x="271" y="28"/>
                    </a:lnTo>
                    <a:lnTo>
                      <a:pt x="269" y="24"/>
                    </a:lnTo>
                    <a:lnTo>
                      <a:pt x="266" y="21"/>
                    </a:lnTo>
                    <a:lnTo>
                      <a:pt x="264" y="22"/>
                    </a:lnTo>
                    <a:lnTo>
                      <a:pt x="257" y="32"/>
                    </a:lnTo>
                    <a:lnTo>
                      <a:pt x="254" y="36"/>
                    </a:lnTo>
                    <a:lnTo>
                      <a:pt x="251" y="40"/>
                    </a:lnTo>
                    <a:lnTo>
                      <a:pt x="248" y="42"/>
                    </a:lnTo>
                    <a:lnTo>
                      <a:pt x="236" y="37"/>
                    </a:lnTo>
                    <a:lnTo>
                      <a:pt x="236" y="32"/>
                    </a:lnTo>
                    <a:lnTo>
                      <a:pt x="230" y="29"/>
                    </a:lnTo>
                    <a:lnTo>
                      <a:pt x="229" y="28"/>
                    </a:lnTo>
                    <a:lnTo>
                      <a:pt x="225" y="28"/>
                    </a:lnTo>
                    <a:lnTo>
                      <a:pt x="223" y="29"/>
                    </a:lnTo>
                    <a:lnTo>
                      <a:pt x="222" y="29"/>
                    </a:lnTo>
                    <a:lnTo>
                      <a:pt x="222" y="36"/>
                    </a:lnTo>
                    <a:lnTo>
                      <a:pt x="223" y="36"/>
                    </a:lnTo>
                    <a:lnTo>
                      <a:pt x="223" y="40"/>
                    </a:lnTo>
                    <a:lnTo>
                      <a:pt x="222" y="49"/>
                    </a:lnTo>
                    <a:lnTo>
                      <a:pt x="222" y="50"/>
                    </a:lnTo>
                    <a:lnTo>
                      <a:pt x="219" y="56"/>
                    </a:lnTo>
                    <a:lnTo>
                      <a:pt x="219" y="57"/>
                    </a:lnTo>
                    <a:lnTo>
                      <a:pt x="222" y="57"/>
                    </a:lnTo>
                    <a:lnTo>
                      <a:pt x="225" y="54"/>
                    </a:lnTo>
                    <a:lnTo>
                      <a:pt x="227" y="56"/>
                    </a:lnTo>
                    <a:lnTo>
                      <a:pt x="229" y="58"/>
                    </a:lnTo>
                    <a:lnTo>
                      <a:pt x="229" y="64"/>
                    </a:lnTo>
                    <a:lnTo>
                      <a:pt x="233" y="71"/>
                    </a:lnTo>
                    <a:lnTo>
                      <a:pt x="234" y="78"/>
                    </a:lnTo>
                    <a:lnTo>
                      <a:pt x="234" y="84"/>
                    </a:lnTo>
                    <a:lnTo>
                      <a:pt x="232" y="88"/>
                    </a:lnTo>
                    <a:lnTo>
                      <a:pt x="232" y="89"/>
                    </a:lnTo>
                    <a:lnTo>
                      <a:pt x="230" y="92"/>
                    </a:lnTo>
                    <a:lnTo>
                      <a:pt x="230" y="99"/>
                    </a:lnTo>
                    <a:lnTo>
                      <a:pt x="229" y="104"/>
                    </a:lnTo>
                    <a:lnTo>
                      <a:pt x="225" y="110"/>
                    </a:lnTo>
                    <a:lnTo>
                      <a:pt x="219" y="116"/>
                    </a:lnTo>
                    <a:lnTo>
                      <a:pt x="215" y="123"/>
                    </a:lnTo>
                    <a:lnTo>
                      <a:pt x="206" y="128"/>
                    </a:lnTo>
                    <a:lnTo>
                      <a:pt x="205" y="127"/>
                    </a:lnTo>
                    <a:lnTo>
                      <a:pt x="206" y="125"/>
                    </a:lnTo>
                    <a:lnTo>
                      <a:pt x="208" y="123"/>
                    </a:lnTo>
                    <a:lnTo>
                      <a:pt x="208" y="120"/>
                    </a:lnTo>
                    <a:lnTo>
                      <a:pt x="206" y="118"/>
                    </a:lnTo>
                    <a:lnTo>
                      <a:pt x="202" y="130"/>
                    </a:lnTo>
                    <a:lnTo>
                      <a:pt x="202" y="133"/>
                    </a:lnTo>
                    <a:lnTo>
                      <a:pt x="199" y="138"/>
                    </a:lnTo>
                    <a:lnTo>
                      <a:pt x="196" y="142"/>
                    </a:lnTo>
                    <a:lnTo>
                      <a:pt x="184" y="148"/>
                    </a:lnTo>
                    <a:lnTo>
                      <a:pt x="180" y="149"/>
                    </a:lnTo>
                    <a:lnTo>
                      <a:pt x="174" y="149"/>
                    </a:lnTo>
                    <a:lnTo>
                      <a:pt x="174" y="148"/>
                    </a:lnTo>
                    <a:lnTo>
                      <a:pt x="173" y="148"/>
                    </a:lnTo>
                    <a:lnTo>
                      <a:pt x="173" y="149"/>
                    </a:lnTo>
                    <a:lnTo>
                      <a:pt x="172" y="151"/>
                    </a:lnTo>
                    <a:lnTo>
                      <a:pt x="170" y="155"/>
                    </a:lnTo>
                    <a:lnTo>
                      <a:pt x="170" y="159"/>
                    </a:lnTo>
                    <a:lnTo>
                      <a:pt x="172" y="159"/>
                    </a:lnTo>
                    <a:lnTo>
                      <a:pt x="186" y="163"/>
                    </a:lnTo>
                    <a:lnTo>
                      <a:pt x="190" y="163"/>
                    </a:lnTo>
                    <a:lnTo>
                      <a:pt x="199" y="159"/>
                    </a:lnTo>
                    <a:lnTo>
                      <a:pt x="201" y="158"/>
                    </a:lnTo>
                    <a:lnTo>
                      <a:pt x="208" y="158"/>
                    </a:lnTo>
                    <a:lnTo>
                      <a:pt x="206" y="161"/>
                    </a:lnTo>
                    <a:lnTo>
                      <a:pt x="206" y="162"/>
                    </a:lnTo>
                    <a:lnTo>
                      <a:pt x="205" y="167"/>
                    </a:lnTo>
                    <a:lnTo>
                      <a:pt x="202" y="169"/>
                    </a:lnTo>
                    <a:lnTo>
                      <a:pt x="201" y="170"/>
                    </a:lnTo>
                    <a:lnTo>
                      <a:pt x="196" y="171"/>
                    </a:lnTo>
                    <a:lnTo>
                      <a:pt x="195" y="171"/>
                    </a:lnTo>
                    <a:lnTo>
                      <a:pt x="195" y="173"/>
                    </a:lnTo>
                    <a:lnTo>
                      <a:pt x="191" y="176"/>
                    </a:lnTo>
                    <a:lnTo>
                      <a:pt x="190" y="180"/>
                    </a:lnTo>
                    <a:lnTo>
                      <a:pt x="188" y="181"/>
                    </a:lnTo>
                    <a:lnTo>
                      <a:pt x="183" y="181"/>
                    </a:lnTo>
                    <a:lnTo>
                      <a:pt x="183" y="180"/>
                    </a:lnTo>
                    <a:lnTo>
                      <a:pt x="177" y="177"/>
                    </a:lnTo>
                    <a:lnTo>
                      <a:pt x="176" y="177"/>
                    </a:lnTo>
                    <a:lnTo>
                      <a:pt x="176" y="186"/>
                    </a:lnTo>
                    <a:lnTo>
                      <a:pt x="177" y="188"/>
                    </a:lnTo>
                    <a:lnTo>
                      <a:pt x="180" y="197"/>
                    </a:lnTo>
                    <a:lnTo>
                      <a:pt x="180" y="201"/>
                    </a:lnTo>
                    <a:lnTo>
                      <a:pt x="183" y="202"/>
                    </a:lnTo>
                    <a:lnTo>
                      <a:pt x="184" y="202"/>
                    </a:lnTo>
                    <a:lnTo>
                      <a:pt x="186" y="204"/>
                    </a:lnTo>
                    <a:lnTo>
                      <a:pt x="195" y="208"/>
                    </a:lnTo>
                    <a:lnTo>
                      <a:pt x="203" y="207"/>
                    </a:lnTo>
                    <a:lnTo>
                      <a:pt x="205" y="205"/>
                    </a:lnTo>
                    <a:lnTo>
                      <a:pt x="205" y="200"/>
                    </a:lnTo>
                    <a:lnTo>
                      <a:pt x="206" y="198"/>
                    </a:lnTo>
                    <a:lnTo>
                      <a:pt x="206" y="197"/>
                    </a:lnTo>
                    <a:lnTo>
                      <a:pt x="209" y="195"/>
                    </a:lnTo>
                    <a:lnTo>
                      <a:pt x="211" y="195"/>
                    </a:lnTo>
                    <a:lnTo>
                      <a:pt x="215" y="194"/>
                    </a:lnTo>
                    <a:lnTo>
                      <a:pt x="219" y="195"/>
                    </a:lnTo>
                    <a:lnTo>
                      <a:pt x="220" y="198"/>
                    </a:lnTo>
                    <a:lnTo>
                      <a:pt x="220" y="211"/>
                    </a:lnTo>
                    <a:lnTo>
                      <a:pt x="222" y="212"/>
                    </a:lnTo>
                    <a:lnTo>
                      <a:pt x="223" y="216"/>
                    </a:lnTo>
                    <a:lnTo>
                      <a:pt x="225" y="216"/>
                    </a:lnTo>
                    <a:lnTo>
                      <a:pt x="223" y="219"/>
                    </a:lnTo>
                    <a:lnTo>
                      <a:pt x="223" y="222"/>
                    </a:lnTo>
                    <a:lnTo>
                      <a:pt x="206" y="222"/>
                    </a:lnTo>
                    <a:lnTo>
                      <a:pt x="183" y="244"/>
                    </a:lnTo>
                    <a:lnTo>
                      <a:pt x="177" y="248"/>
                    </a:lnTo>
                    <a:lnTo>
                      <a:pt x="170" y="250"/>
                    </a:lnTo>
                    <a:lnTo>
                      <a:pt x="166" y="251"/>
                    </a:lnTo>
                    <a:lnTo>
                      <a:pt x="160" y="255"/>
                    </a:lnTo>
                    <a:lnTo>
                      <a:pt x="153" y="265"/>
                    </a:lnTo>
                    <a:lnTo>
                      <a:pt x="153" y="267"/>
                    </a:lnTo>
                    <a:lnTo>
                      <a:pt x="152" y="267"/>
                    </a:lnTo>
                    <a:lnTo>
                      <a:pt x="138" y="258"/>
                    </a:lnTo>
                    <a:lnTo>
                      <a:pt x="138" y="257"/>
                    </a:lnTo>
                    <a:lnTo>
                      <a:pt x="127" y="248"/>
                    </a:lnTo>
                    <a:lnTo>
                      <a:pt x="121" y="258"/>
                    </a:lnTo>
                    <a:lnTo>
                      <a:pt x="109" y="268"/>
                    </a:lnTo>
                    <a:lnTo>
                      <a:pt x="95" y="282"/>
                    </a:lnTo>
                    <a:lnTo>
                      <a:pt x="92" y="290"/>
                    </a:lnTo>
                    <a:lnTo>
                      <a:pt x="92" y="292"/>
                    </a:lnTo>
                    <a:lnTo>
                      <a:pt x="91" y="290"/>
                    </a:lnTo>
                    <a:lnTo>
                      <a:pt x="89" y="290"/>
                    </a:lnTo>
                    <a:lnTo>
                      <a:pt x="88" y="289"/>
                    </a:lnTo>
                    <a:lnTo>
                      <a:pt x="86" y="289"/>
                    </a:lnTo>
                    <a:lnTo>
                      <a:pt x="81" y="295"/>
                    </a:lnTo>
                    <a:lnTo>
                      <a:pt x="81" y="299"/>
                    </a:lnTo>
                    <a:lnTo>
                      <a:pt x="79" y="301"/>
                    </a:lnTo>
                    <a:lnTo>
                      <a:pt x="75" y="301"/>
                    </a:lnTo>
                    <a:lnTo>
                      <a:pt x="74" y="299"/>
                    </a:lnTo>
                    <a:lnTo>
                      <a:pt x="69" y="293"/>
                    </a:lnTo>
                    <a:lnTo>
                      <a:pt x="65" y="285"/>
                    </a:lnTo>
                    <a:lnTo>
                      <a:pt x="64" y="283"/>
                    </a:lnTo>
                    <a:lnTo>
                      <a:pt x="65" y="278"/>
                    </a:lnTo>
                    <a:lnTo>
                      <a:pt x="65" y="269"/>
                    </a:lnTo>
                    <a:lnTo>
                      <a:pt x="68" y="267"/>
                    </a:lnTo>
                    <a:lnTo>
                      <a:pt x="71" y="262"/>
                    </a:lnTo>
                    <a:lnTo>
                      <a:pt x="72" y="261"/>
                    </a:lnTo>
                    <a:lnTo>
                      <a:pt x="75" y="260"/>
                    </a:lnTo>
                    <a:lnTo>
                      <a:pt x="76" y="258"/>
                    </a:lnTo>
                    <a:lnTo>
                      <a:pt x="78" y="255"/>
                    </a:lnTo>
                    <a:lnTo>
                      <a:pt x="79" y="254"/>
                    </a:lnTo>
                    <a:lnTo>
                      <a:pt x="79" y="250"/>
                    </a:lnTo>
                    <a:lnTo>
                      <a:pt x="76" y="246"/>
                    </a:lnTo>
                    <a:lnTo>
                      <a:pt x="67" y="246"/>
                    </a:lnTo>
                    <a:lnTo>
                      <a:pt x="60" y="243"/>
                    </a:lnTo>
                    <a:lnTo>
                      <a:pt x="60" y="240"/>
                    </a:lnTo>
                    <a:lnTo>
                      <a:pt x="61" y="238"/>
                    </a:lnTo>
                    <a:lnTo>
                      <a:pt x="61" y="236"/>
                    </a:lnTo>
                    <a:lnTo>
                      <a:pt x="57" y="234"/>
                    </a:lnTo>
                    <a:lnTo>
                      <a:pt x="56" y="234"/>
                    </a:lnTo>
                    <a:lnTo>
                      <a:pt x="56" y="237"/>
                    </a:lnTo>
                    <a:lnTo>
                      <a:pt x="52" y="240"/>
                    </a:lnTo>
                    <a:lnTo>
                      <a:pt x="45" y="241"/>
                    </a:lnTo>
                    <a:lnTo>
                      <a:pt x="40" y="244"/>
                    </a:lnTo>
                    <a:lnTo>
                      <a:pt x="36" y="248"/>
                    </a:lnTo>
                    <a:lnTo>
                      <a:pt x="33" y="247"/>
                    </a:lnTo>
                    <a:lnTo>
                      <a:pt x="35" y="244"/>
                    </a:lnTo>
                    <a:lnTo>
                      <a:pt x="33" y="241"/>
                    </a:lnTo>
                    <a:lnTo>
                      <a:pt x="28" y="238"/>
                    </a:lnTo>
                    <a:lnTo>
                      <a:pt x="22" y="234"/>
                    </a:lnTo>
                    <a:lnTo>
                      <a:pt x="15" y="234"/>
                    </a:lnTo>
                    <a:lnTo>
                      <a:pt x="12" y="237"/>
                    </a:lnTo>
                    <a:lnTo>
                      <a:pt x="9" y="238"/>
                    </a:lnTo>
                    <a:lnTo>
                      <a:pt x="9" y="241"/>
                    </a:lnTo>
                    <a:lnTo>
                      <a:pt x="7" y="244"/>
                    </a:lnTo>
                    <a:lnTo>
                      <a:pt x="2" y="237"/>
                    </a:lnTo>
                    <a:lnTo>
                      <a:pt x="2" y="236"/>
                    </a:lnTo>
                    <a:lnTo>
                      <a:pt x="0" y="23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15" name="Freeform 5368">
                <a:extLst>
                  <a:ext uri="{FF2B5EF4-FFF2-40B4-BE49-F238E27FC236}">
                    <a16:creationId xmlns:a16="http://schemas.microsoft.com/office/drawing/2014/main" id="{E6A62DC7-6DEF-DD0D-7F37-6BE360A4DA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1" y="2195"/>
                <a:ext cx="53" cy="31"/>
              </a:xfrm>
              <a:custGeom>
                <a:avLst/>
                <a:gdLst>
                  <a:gd name="T0" fmla="*/ 210 w 210"/>
                  <a:gd name="T1" fmla="*/ 19 h 124"/>
                  <a:gd name="T2" fmla="*/ 206 w 210"/>
                  <a:gd name="T3" fmla="*/ 40 h 124"/>
                  <a:gd name="T4" fmla="*/ 188 w 210"/>
                  <a:gd name="T5" fmla="*/ 40 h 124"/>
                  <a:gd name="T6" fmla="*/ 168 w 210"/>
                  <a:gd name="T7" fmla="*/ 17 h 124"/>
                  <a:gd name="T8" fmla="*/ 151 w 210"/>
                  <a:gd name="T9" fmla="*/ 23 h 124"/>
                  <a:gd name="T10" fmla="*/ 142 w 210"/>
                  <a:gd name="T11" fmla="*/ 15 h 124"/>
                  <a:gd name="T12" fmla="*/ 147 w 210"/>
                  <a:gd name="T13" fmla="*/ 0 h 124"/>
                  <a:gd name="T14" fmla="*/ 117 w 210"/>
                  <a:gd name="T15" fmla="*/ 0 h 124"/>
                  <a:gd name="T16" fmla="*/ 102 w 210"/>
                  <a:gd name="T17" fmla="*/ 7 h 124"/>
                  <a:gd name="T18" fmla="*/ 109 w 210"/>
                  <a:gd name="T19" fmla="*/ 25 h 124"/>
                  <a:gd name="T20" fmla="*/ 122 w 210"/>
                  <a:gd name="T21" fmla="*/ 31 h 124"/>
                  <a:gd name="T22" fmla="*/ 132 w 210"/>
                  <a:gd name="T23" fmla="*/ 46 h 124"/>
                  <a:gd name="T24" fmla="*/ 128 w 210"/>
                  <a:gd name="T25" fmla="*/ 76 h 124"/>
                  <a:gd name="T26" fmla="*/ 146 w 210"/>
                  <a:gd name="T27" fmla="*/ 82 h 124"/>
                  <a:gd name="T28" fmla="*/ 172 w 210"/>
                  <a:gd name="T29" fmla="*/ 101 h 124"/>
                  <a:gd name="T30" fmla="*/ 150 w 210"/>
                  <a:gd name="T31" fmla="*/ 101 h 124"/>
                  <a:gd name="T32" fmla="*/ 146 w 210"/>
                  <a:gd name="T33" fmla="*/ 118 h 124"/>
                  <a:gd name="T34" fmla="*/ 120 w 210"/>
                  <a:gd name="T35" fmla="*/ 124 h 124"/>
                  <a:gd name="T36" fmla="*/ 88 w 210"/>
                  <a:gd name="T37" fmla="*/ 119 h 124"/>
                  <a:gd name="T38" fmla="*/ 81 w 210"/>
                  <a:gd name="T39" fmla="*/ 100 h 124"/>
                  <a:gd name="T40" fmla="*/ 85 w 210"/>
                  <a:gd name="T41" fmla="*/ 84 h 124"/>
                  <a:gd name="T42" fmla="*/ 69 w 210"/>
                  <a:gd name="T43" fmla="*/ 74 h 124"/>
                  <a:gd name="T44" fmla="*/ 46 w 210"/>
                  <a:gd name="T45" fmla="*/ 79 h 124"/>
                  <a:gd name="T46" fmla="*/ 46 w 210"/>
                  <a:gd name="T47" fmla="*/ 62 h 124"/>
                  <a:gd name="T48" fmla="*/ 31 w 210"/>
                  <a:gd name="T49" fmla="*/ 62 h 124"/>
                  <a:gd name="T50" fmla="*/ 21 w 210"/>
                  <a:gd name="T51" fmla="*/ 86 h 124"/>
                  <a:gd name="T52" fmla="*/ 7 w 210"/>
                  <a:gd name="T53" fmla="*/ 82 h 124"/>
                  <a:gd name="T54" fmla="*/ 0 w 210"/>
                  <a:gd name="T55" fmla="*/ 99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210" h="124">
                    <a:moveTo>
                      <a:pt x="210" y="19"/>
                    </a:moveTo>
                    <a:lnTo>
                      <a:pt x="206" y="40"/>
                    </a:lnTo>
                    <a:lnTo>
                      <a:pt x="188" y="40"/>
                    </a:lnTo>
                    <a:lnTo>
                      <a:pt x="168" y="17"/>
                    </a:lnTo>
                    <a:lnTo>
                      <a:pt x="151" y="23"/>
                    </a:lnTo>
                    <a:lnTo>
                      <a:pt x="142" y="15"/>
                    </a:lnTo>
                    <a:lnTo>
                      <a:pt x="147" y="0"/>
                    </a:lnTo>
                    <a:lnTo>
                      <a:pt x="117" y="0"/>
                    </a:lnTo>
                    <a:lnTo>
                      <a:pt x="102" y="7"/>
                    </a:lnTo>
                    <a:lnTo>
                      <a:pt x="109" y="25"/>
                    </a:lnTo>
                    <a:lnTo>
                      <a:pt x="122" y="31"/>
                    </a:lnTo>
                    <a:lnTo>
                      <a:pt x="132" y="46"/>
                    </a:lnTo>
                    <a:lnTo>
                      <a:pt x="128" y="76"/>
                    </a:lnTo>
                    <a:lnTo>
                      <a:pt x="146" y="82"/>
                    </a:lnTo>
                    <a:lnTo>
                      <a:pt x="172" y="101"/>
                    </a:lnTo>
                    <a:lnTo>
                      <a:pt x="150" y="101"/>
                    </a:lnTo>
                    <a:lnTo>
                      <a:pt x="146" y="118"/>
                    </a:lnTo>
                    <a:lnTo>
                      <a:pt x="120" y="124"/>
                    </a:lnTo>
                    <a:lnTo>
                      <a:pt x="88" y="119"/>
                    </a:lnTo>
                    <a:lnTo>
                      <a:pt x="81" y="100"/>
                    </a:lnTo>
                    <a:lnTo>
                      <a:pt x="85" y="84"/>
                    </a:lnTo>
                    <a:lnTo>
                      <a:pt x="69" y="74"/>
                    </a:lnTo>
                    <a:lnTo>
                      <a:pt x="46" y="79"/>
                    </a:lnTo>
                    <a:lnTo>
                      <a:pt x="46" y="62"/>
                    </a:lnTo>
                    <a:lnTo>
                      <a:pt x="31" y="62"/>
                    </a:lnTo>
                    <a:lnTo>
                      <a:pt x="21" y="86"/>
                    </a:lnTo>
                    <a:lnTo>
                      <a:pt x="7" y="82"/>
                    </a:lnTo>
                    <a:lnTo>
                      <a:pt x="0" y="9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16" name="Freeform 5369">
                <a:extLst>
                  <a:ext uri="{FF2B5EF4-FFF2-40B4-BE49-F238E27FC236}">
                    <a16:creationId xmlns:a16="http://schemas.microsoft.com/office/drawing/2014/main" id="{9F3A08DB-25B4-2717-363D-5136AF608B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6" y="2219"/>
                <a:ext cx="15" cy="3"/>
              </a:xfrm>
              <a:custGeom>
                <a:avLst/>
                <a:gdLst>
                  <a:gd name="T0" fmla="*/ 62 w 62"/>
                  <a:gd name="T1" fmla="*/ 6 h 13"/>
                  <a:gd name="T2" fmla="*/ 62 w 62"/>
                  <a:gd name="T3" fmla="*/ 5 h 13"/>
                  <a:gd name="T4" fmla="*/ 59 w 62"/>
                  <a:gd name="T5" fmla="*/ 4 h 13"/>
                  <a:gd name="T6" fmla="*/ 58 w 62"/>
                  <a:gd name="T7" fmla="*/ 4 h 13"/>
                  <a:gd name="T8" fmla="*/ 58 w 62"/>
                  <a:gd name="T9" fmla="*/ 7 h 13"/>
                  <a:gd name="T10" fmla="*/ 46 w 62"/>
                  <a:gd name="T11" fmla="*/ 11 h 13"/>
                  <a:gd name="T12" fmla="*/ 41 w 62"/>
                  <a:gd name="T13" fmla="*/ 13 h 13"/>
                  <a:gd name="T14" fmla="*/ 35 w 62"/>
                  <a:gd name="T15" fmla="*/ 13 h 13"/>
                  <a:gd name="T16" fmla="*/ 34 w 62"/>
                  <a:gd name="T17" fmla="*/ 8 h 13"/>
                  <a:gd name="T18" fmla="*/ 30 w 62"/>
                  <a:gd name="T19" fmla="*/ 7 h 13"/>
                  <a:gd name="T20" fmla="*/ 21 w 62"/>
                  <a:gd name="T21" fmla="*/ 8 h 13"/>
                  <a:gd name="T22" fmla="*/ 17 w 62"/>
                  <a:gd name="T23" fmla="*/ 10 h 13"/>
                  <a:gd name="T24" fmla="*/ 12 w 62"/>
                  <a:gd name="T25" fmla="*/ 7 h 13"/>
                  <a:gd name="T26" fmla="*/ 3 w 62"/>
                  <a:gd name="T27" fmla="*/ 0 h 13"/>
                  <a:gd name="T28" fmla="*/ 0 w 62"/>
                  <a:gd name="T29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62" h="13">
                    <a:moveTo>
                      <a:pt x="62" y="6"/>
                    </a:moveTo>
                    <a:lnTo>
                      <a:pt x="62" y="5"/>
                    </a:lnTo>
                    <a:lnTo>
                      <a:pt x="59" y="4"/>
                    </a:lnTo>
                    <a:lnTo>
                      <a:pt x="58" y="4"/>
                    </a:lnTo>
                    <a:lnTo>
                      <a:pt x="58" y="7"/>
                    </a:lnTo>
                    <a:lnTo>
                      <a:pt x="46" y="11"/>
                    </a:lnTo>
                    <a:lnTo>
                      <a:pt x="41" y="13"/>
                    </a:lnTo>
                    <a:lnTo>
                      <a:pt x="35" y="13"/>
                    </a:lnTo>
                    <a:lnTo>
                      <a:pt x="34" y="8"/>
                    </a:lnTo>
                    <a:lnTo>
                      <a:pt x="30" y="7"/>
                    </a:lnTo>
                    <a:lnTo>
                      <a:pt x="21" y="8"/>
                    </a:lnTo>
                    <a:lnTo>
                      <a:pt x="17" y="10"/>
                    </a:lnTo>
                    <a:lnTo>
                      <a:pt x="12" y="7"/>
                    </a:lnTo>
                    <a:lnTo>
                      <a:pt x="3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17" name="Freeform 5370">
                <a:extLst>
                  <a:ext uri="{FF2B5EF4-FFF2-40B4-BE49-F238E27FC236}">
                    <a16:creationId xmlns:a16="http://schemas.microsoft.com/office/drawing/2014/main" id="{D682E477-F20F-2AC0-5127-C4BA66DB3F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0" y="2220"/>
                <a:ext cx="29" cy="81"/>
              </a:xfrm>
              <a:custGeom>
                <a:avLst/>
                <a:gdLst>
                  <a:gd name="T0" fmla="*/ 9 w 117"/>
                  <a:gd name="T1" fmla="*/ 2 h 323"/>
                  <a:gd name="T2" fmla="*/ 9 w 117"/>
                  <a:gd name="T3" fmla="*/ 9 h 323"/>
                  <a:gd name="T4" fmla="*/ 10 w 117"/>
                  <a:gd name="T5" fmla="*/ 21 h 323"/>
                  <a:gd name="T6" fmla="*/ 11 w 117"/>
                  <a:gd name="T7" fmla="*/ 23 h 323"/>
                  <a:gd name="T8" fmla="*/ 16 w 117"/>
                  <a:gd name="T9" fmla="*/ 25 h 323"/>
                  <a:gd name="T10" fmla="*/ 19 w 117"/>
                  <a:gd name="T11" fmla="*/ 26 h 323"/>
                  <a:gd name="T12" fmla="*/ 14 w 117"/>
                  <a:gd name="T13" fmla="*/ 37 h 323"/>
                  <a:gd name="T14" fmla="*/ 0 w 117"/>
                  <a:gd name="T15" fmla="*/ 48 h 323"/>
                  <a:gd name="T16" fmla="*/ 16 w 117"/>
                  <a:gd name="T17" fmla="*/ 54 h 323"/>
                  <a:gd name="T18" fmla="*/ 20 w 117"/>
                  <a:gd name="T19" fmla="*/ 52 h 323"/>
                  <a:gd name="T20" fmla="*/ 26 w 117"/>
                  <a:gd name="T21" fmla="*/ 57 h 323"/>
                  <a:gd name="T22" fmla="*/ 27 w 117"/>
                  <a:gd name="T23" fmla="*/ 58 h 323"/>
                  <a:gd name="T24" fmla="*/ 31 w 117"/>
                  <a:gd name="T25" fmla="*/ 67 h 323"/>
                  <a:gd name="T26" fmla="*/ 41 w 117"/>
                  <a:gd name="T27" fmla="*/ 79 h 323"/>
                  <a:gd name="T28" fmla="*/ 55 w 117"/>
                  <a:gd name="T29" fmla="*/ 72 h 323"/>
                  <a:gd name="T30" fmla="*/ 53 w 117"/>
                  <a:gd name="T31" fmla="*/ 79 h 323"/>
                  <a:gd name="T32" fmla="*/ 52 w 117"/>
                  <a:gd name="T33" fmla="*/ 86 h 323"/>
                  <a:gd name="T34" fmla="*/ 55 w 117"/>
                  <a:gd name="T35" fmla="*/ 90 h 323"/>
                  <a:gd name="T36" fmla="*/ 63 w 117"/>
                  <a:gd name="T37" fmla="*/ 92 h 323"/>
                  <a:gd name="T38" fmla="*/ 67 w 117"/>
                  <a:gd name="T39" fmla="*/ 101 h 323"/>
                  <a:gd name="T40" fmla="*/ 66 w 117"/>
                  <a:gd name="T41" fmla="*/ 110 h 323"/>
                  <a:gd name="T42" fmla="*/ 56 w 117"/>
                  <a:gd name="T43" fmla="*/ 114 h 323"/>
                  <a:gd name="T44" fmla="*/ 55 w 117"/>
                  <a:gd name="T45" fmla="*/ 112 h 323"/>
                  <a:gd name="T46" fmla="*/ 49 w 117"/>
                  <a:gd name="T47" fmla="*/ 110 h 323"/>
                  <a:gd name="T48" fmla="*/ 49 w 117"/>
                  <a:gd name="T49" fmla="*/ 117 h 323"/>
                  <a:gd name="T50" fmla="*/ 48 w 117"/>
                  <a:gd name="T51" fmla="*/ 124 h 323"/>
                  <a:gd name="T52" fmla="*/ 39 w 117"/>
                  <a:gd name="T53" fmla="*/ 136 h 323"/>
                  <a:gd name="T54" fmla="*/ 48 w 117"/>
                  <a:gd name="T55" fmla="*/ 134 h 323"/>
                  <a:gd name="T56" fmla="*/ 60 w 117"/>
                  <a:gd name="T57" fmla="*/ 142 h 323"/>
                  <a:gd name="T58" fmla="*/ 59 w 117"/>
                  <a:gd name="T59" fmla="*/ 152 h 323"/>
                  <a:gd name="T60" fmla="*/ 60 w 117"/>
                  <a:gd name="T61" fmla="*/ 155 h 323"/>
                  <a:gd name="T62" fmla="*/ 72 w 117"/>
                  <a:gd name="T63" fmla="*/ 163 h 323"/>
                  <a:gd name="T64" fmla="*/ 74 w 117"/>
                  <a:gd name="T65" fmla="*/ 156 h 323"/>
                  <a:gd name="T66" fmla="*/ 88 w 117"/>
                  <a:gd name="T67" fmla="*/ 165 h 323"/>
                  <a:gd name="T68" fmla="*/ 88 w 117"/>
                  <a:gd name="T69" fmla="*/ 171 h 323"/>
                  <a:gd name="T70" fmla="*/ 90 w 117"/>
                  <a:gd name="T71" fmla="*/ 182 h 323"/>
                  <a:gd name="T72" fmla="*/ 98 w 117"/>
                  <a:gd name="T73" fmla="*/ 185 h 323"/>
                  <a:gd name="T74" fmla="*/ 106 w 117"/>
                  <a:gd name="T75" fmla="*/ 182 h 323"/>
                  <a:gd name="T76" fmla="*/ 112 w 117"/>
                  <a:gd name="T77" fmla="*/ 187 h 323"/>
                  <a:gd name="T78" fmla="*/ 108 w 117"/>
                  <a:gd name="T79" fmla="*/ 202 h 323"/>
                  <a:gd name="T80" fmla="*/ 106 w 117"/>
                  <a:gd name="T81" fmla="*/ 208 h 323"/>
                  <a:gd name="T82" fmla="*/ 102 w 117"/>
                  <a:gd name="T83" fmla="*/ 209 h 323"/>
                  <a:gd name="T84" fmla="*/ 98 w 117"/>
                  <a:gd name="T85" fmla="*/ 220 h 323"/>
                  <a:gd name="T86" fmla="*/ 99 w 117"/>
                  <a:gd name="T87" fmla="*/ 228 h 323"/>
                  <a:gd name="T88" fmla="*/ 101 w 117"/>
                  <a:gd name="T89" fmla="*/ 231 h 323"/>
                  <a:gd name="T90" fmla="*/ 103 w 117"/>
                  <a:gd name="T91" fmla="*/ 232 h 323"/>
                  <a:gd name="T92" fmla="*/ 102 w 117"/>
                  <a:gd name="T93" fmla="*/ 240 h 323"/>
                  <a:gd name="T94" fmla="*/ 109 w 117"/>
                  <a:gd name="T95" fmla="*/ 254 h 323"/>
                  <a:gd name="T96" fmla="*/ 116 w 117"/>
                  <a:gd name="T97" fmla="*/ 259 h 323"/>
                  <a:gd name="T98" fmla="*/ 117 w 117"/>
                  <a:gd name="T99" fmla="*/ 265 h 323"/>
                  <a:gd name="T100" fmla="*/ 102 w 117"/>
                  <a:gd name="T101" fmla="*/ 277 h 323"/>
                  <a:gd name="T102" fmla="*/ 101 w 117"/>
                  <a:gd name="T103" fmla="*/ 290 h 323"/>
                  <a:gd name="T104" fmla="*/ 95 w 117"/>
                  <a:gd name="T105" fmla="*/ 308 h 323"/>
                  <a:gd name="T106" fmla="*/ 98 w 117"/>
                  <a:gd name="T107" fmla="*/ 318 h 3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17" h="323">
                    <a:moveTo>
                      <a:pt x="6" y="0"/>
                    </a:moveTo>
                    <a:lnTo>
                      <a:pt x="9" y="2"/>
                    </a:lnTo>
                    <a:lnTo>
                      <a:pt x="10" y="5"/>
                    </a:lnTo>
                    <a:lnTo>
                      <a:pt x="9" y="9"/>
                    </a:lnTo>
                    <a:lnTo>
                      <a:pt x="9" y="14"/>
                    </a:lnTo>
                    <a:lnTo>
                      <a:pt x="10" y="21"/>
                    </a:lnTo>
                    <a:lnTo>
                      <a:pt x="11" y="22"/>
                    </a:lnTo>
                    <a:lnTo>
                      <a:pt x="11" y="23"/>
                    </a:lnTo>
                    <a:lnTo>
                      <a:pt x="14" y="25"/>
                    </a:lnTo>
                    <a:lnTo>
                      <a:pt x="16" y="25"/>
                    </a:lnTo>
                    <a:lnTo>
                      <a:pt x="17" y="23"/>
                    </a:lnTo>
                    <a:lnTo>
                      <a:pt x="19" y="26"/>
                    </a:lnTo>
                    <a:lnTo>
                      <a:pt x="17" y="34"/>
                    </a:lnTo>
                    <a:lnTo>
                      <a:pt x="14" y="37"/>
                    </a:lnTo>
                    <a:lnTo>
                      <a:pt x="7" y="41"/>
                    </a:lnTo>
                    <a:lnTo>
                      <a:pt x="0" y="48"/>
                    </a:lnTo>
                    <a:lnTo>
                      <a:pt x="0" y="50"/>
                    </a:lnTo>
                    <a:lnTo>
                      <a:pt x="16" y="54"/>
                    </a:lnTo>
                    <a:lnTo>
                      <a:pt x="20" y="51"/>
                    </a:lnTo>
                    <a:lnTo>
                      <a:pt x="20" y="52"/>
                    </a:lnTo>
                    <a:lnTo>
                      <a:pt x="26" y="55"/>
                    </a:lnTo>
                    <a:lnTo>
                      <a:pt x="26" y="57"/>
                    </a:lnTo>
                    <a:lnTo>
                      <a:pt x="27" y="57"/>
                    </a:lnTo>
                    <a:lnTo>
                      <a:pt x="27" y="58"/>
                    </a:lnTo>
                    <a:lnTo>
                      <a:pt x="28" y="59"/>
                    </a:lnTo>
                    <a:lnTo>
                      <a:pt x="31" y="67"/>
                    </a:lnTo>
                    <a:lnTo>
                      <a:pt x="36" y="75"/>
                    </a:lnTo>
                    <a:lnTo>
                      <a:pt x="41" y="79"/>
                    </a:lnTo>
                    <a:lnTo>
                      <a:pt x="53" y="72"/>
                    </a:lnTo>
                    <a:lnTo>
                      <a:pt x="55" y="72"/>
                    </a:lnTo>
                    <a:lnTo>
                      <a:pt x="55" y="78"/>
                    </a:lnTo>
                    <a:lnTo>
                      <a:pt x="53" y="79"/>
                    </a:lnTo>
                    <a:lnTo>
                      <a:pt x="52" y="83"/>
                    </a:lnTo>
                    <a:lnTo>
                      <a:pt x="52" y="86"/>
                    </a:lnTo>
                    <a:lnTo>
                      <a:pt x="53" y="89"/>
                    </a:lnTo>
                    <a:lnTo>
                      <a:pt x="55" y="90"/>
                    </a:lnTo>
                    <a:lnTo>
                      <a:pt x="62" y="90"/>
                    </a:lnTo>
                    <a:lnTo>
                      <a:pt x="63" y="92"/>
                    </a:lnTo>
                    <a:lnTo>
                      <a:pt x="66" y="97"/>
                    </a:lnTo>
                    <a:lnTo>
                      <a:pt x="67" y="101"/>
                    </a:lnTo>
                    <a:lnTo>
                      <a:pt x="67" y="105"/>
                    </a:lnTo>
                    <a:lnTo>
                      <a:pt x="66" y="110"/>
                    </a:lnTo>
                    <a:lnTo>
                      <a:pt x="59" y="114"/>
                    </a:lnTo>
                    <a:lnTo>
                      <a:pt x="56" y="114"/>
                    </a:lnTo>
                    <a:lnTo>
                      <a:pt x="56" y="112"/>
                    </a:lnTo>
                    <a:lnTo>
                      <a:pt x="55" y="112"/>
                    </a:lnTo>
                    <a:lnTo>
                      <a:pt x="50" y="110"/>
                    </a:lnTo>
                    <a:lnTo>
                      <a:pt x="49" y="110"/>
                    </a:lnTo>
                    <a:lnTo>
                      <a:pt x="46" y="114"/>
                    </a:lnTo>
                    <a:lnTo>
                      <a:pt x="49" y="117"/>
                    </a:lnTo>
                    <a:lnTo>
                      <a:pt x="49" y="121"/>
                    </a:lnTo>
                    <a:lnTo>
                      <a:pt x="48" y="124"/>
                    </a:lnTo>
                    <a:lnTo>
                      <a:pt x="39" y="134"/>
                    </a:lnTo>
                    <a:lnTo>
                      <a:pt x="39" y="136"/>
                    </a:lnTo>
                    <a:lnTo>
                      <a:pt x="45" y="136"/>
                    </a:lnTo>
                    <a:lnTo>
                      <a:pt x="48" y="134"/>
                    </a:lnTo>
                    <a:lnTo>
                      <a:pt x="57" y="134"/>
                    </a:lnTo>
                    <a:lnTo>
                      <a:pt x="60" y="142"/>
                    </a:lnTo>
                    <a:lnTo>
                      <a:pt x="60" y="143"/>
                    </a:lnTo>
                    <a:lnTo>
                      <a:pt x="59" y="152"/>
                    </a:lnTo>
                    <a:lnTo>
                      <a:pt x="59" y="153"/>
                    </a:lnTo>
                    <a:lnTo>
                      <a:pt x="60" y="155"/>
                    </a:lnTo>
                    <a:lnTo>
                      <a:pt x="64" y="167"/>
                    </a:lnTo>
                    <a:lnTo>
                      <a:pt x="72" y="163"/>
                    </a:lnTo>
                    <a:lnTo>
                      <a:pt x="73" y="157"/>
                    </a:lnTo>
                    <a:lnTo>
                      <a:pt x="74" y="156"/>
                    </a:lnTo>
                    <a:lnTo>
                      <a:pt x="84" y="164"/>
                    </a:lnTo>
                    <a:lnTo>
                      <a:pt x="88" y="165"/>
                    </a:lnTo>
                    <a:lnTo>
                      <a:pt x="90" y="170"/>
                    </a:lnTo>
                    <a:lnTo>
                      <a:pt x="88" y="171"/>
                    </a:lnTo>
                    <a:lnTo>
                      <a:pt x="88" y="175"/>
                    </a:lnTo>
                    <a:lnTo>
                      <a:pt x="90" y="182"/>
                    </a:lnTo>
                    <a:lnTo>
                      <a:pt x="94" y="185"/>
                    </a:lnTo>
                    <a:lnTo>
                      <a:pt x="98" y="185"/>
                    </a:lnTo>
                    <a:lnTo>
                      <a:pt x="105" y="182"/>
                    </a:lnTo>
                    <a:lnTo>
                      <a:pt x="106" y="182"/>
                    </a:lnTo>
                    <a:lnTo>
                      <a:pt x="110" y="185"/>
                    </a:lnTo>
                    <a:lnTo>
                      <a:pt x="112" y="187"/>
                    </a:lnTo>
                    <a:lnTo>
                      <a:pt x="112" y="189"/>
                    </a:lnTo>
                    <a:lnTo>
                      <a:pt x="108" y="202"/>
                    </a:lnTo>
                    <a:lnTo>
                      <a:pt x="108" y="205"/>
                    </a:lnTo>
                    <a:lnTo>
                      <a:pt x="106" y="208"/>
                    </a:lnTo>
                    <a:lnTo>
                      <a:pt x="105" y="209"/>
                    </a:lnTo>
                    <a:lnTo>
                      <a:pt x="102" y="209"/>
                    </a:lnTo>
                    <a:lnTo>
                      <a:pt x="101" y="212"/>
                    </a:lnTo>
                    <a:lnTo>
                      <a:pt x="98" y="220"/>
                    </a:lnTo>
                    <a:lnTo>
                      <a:pt x="98" y="224"/>
                    </a:lnTo>
                    <a:lnTo>
                      <a:pt x="99" y="228"/>
                    </a:lnTo>
                    <a:lnTo>
                      <a:pt x="101" y="230"/>
                    </a:lnTo>
                    <a:lnTo>
                      <a:pt x="101" y="231"/>
                    </a:lnTo>
                    <a:lnTo>
                      <a:pt x="103" y="231"/>
                    </a:lnTo>
                    <a:lnTo>
                      <a:pt x="103" y="232"/>
                    </a:lnTo>
                    <a:lnTo>
                      <a:pt x="102" y="234"/>
                    </a:lnTo>
                    <a:lnTo>
                      <a:pt x="102" y="240"/>
                    </a:lnTo>
                    <a:lnTo>
                      <a:pt x="105" y="248"/>
                    </a:lnTo>
                    <a:lnTo>
                      <a:pt x="109" y="254"/>
                    </a:lnTo>
                    <a:lnTo>
                      <a:pt x="113" y="255"/>
                    </a:lnTo>
                    <a:lnTo>
                      <a:pt x="116" y="259"/>
                    </a:lnTo>
                    <a:lnTo>
                      <a:pt x="117" y="262"/>
                    </a:lnTo>
                    <a:lnTo>
                      <a:pt x="117" y="265"/>
                    </a:lnTo>
                    <a:lnTo>
                      <a:pt x="110" y="268"/>
                    </a:lnTo>
                    <a:lnTo>
                      <a:pt x="102" y="277"/>
                    </a:lnTo>
                    <a:lnTo>
                      <a:pt x="101" y="280"/>
                    </a:lnTo>
                    <a:lnTo>
                      <a:pt x="101" y="290"/>
                    </a:lnTo>
                    <a:lnTo>
                      <a:pt x="95" y="305"/>
                    </a:lnTo>
                    <a:lnTo>
                      <a:pt x="95" y="308"/>
                    </a:lnTo>
                    <a:lnTo>
                      <a:pt x="98" y="314"/>
                    </a:lnTo>
                    <a:lnTo>
                      <a:pt x="98" y="318"/>
                    </a:lnTo>
                    <a:lnTo>
                      <a:pt x="101" y="32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18" name="Freeform 5371">
                <a:extLst>
                  <a:ext uri="{FF2B5EF4-FFF2-40B4-BE49-F238E27FC236}">
                    <a16:creationId xmlns:a16="http://schemas.microsoft.com/office/drawing/2014/main" id="{7E95D325-95DF-98A0-88AC-56DF7D9EF8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6" y="2203"/>
                <a:ext cx="10" cy="16"/>
              </a:xfrm>
              <a:custGeom>
                <a:avLst/>
                <a:gdLst>
                  <a:gd name="T0" fmla="*/ 37 w 37"/>
                  <a:gd name="T1" fmla="*/ 64 h 65"/>
                  <a:gd name="T2" fmla="*/ 36 w 37"/>
                  <a:gd name="T3" fmla="*/ 65 h 65"/>
                  <a:gd name="T4" fmla="*/ 35 w 37"/>
                  <a:gd name="T5" fmla="*/ 65 h 65"/>
                  <a:gd name="T6" fmla="*/ 32 w 37"/>
                  <a:gd name="T7" fmla="*/ 64 h 65"/>
                  <a:gd name="T8" fmla="*/ 29 w 37"/>
                  <a:gd name="T9" fmla="*/ 61 h 65"/>
                  <a:gd name="T10" fmla="*/ 25 w 37"/>
                  <a:gd name="T11" fmla="*/ 54 h 65"/>
                  <a:gd name="T12" fmla="*/ 25 w 37"/>
                  <a:gd name="T13" fmla="*/ 44 h 65"/>
                  <a:gd name="T14" fmla="*/ 18 w 37"/>
                  <a:gd name="T15" fmla="*/ 36 h 65"/>
                  <a:gd name="T16" fmla="*/ 12 w 37"/>
                  <a:gd name="T17" fmla="*/ 24 h 65"/>
                  <a:gd name="T18" fmla="*/ 8 w 37"/>
                  <a:gd name="T19" fmla="*/ 18 h 65"/>
                  <a:gd name="T20" fmla="*/ 5 w 37"/>
                  <a:gd name="T21" fmla="*/ 12 h 65"/>
                  <a:gd name="T22" fmla="*/ 0 w 37"/>
                  <a:gd name="T23" fmla="*/ 5 h 65"/>
                  <a:gd name="T24" fmla="*/ 0 w 37"/>
                  <a:gd name="T25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7" h="65">
                    <a:moveTo>
                      <a:pt x="37" y="64"/>
                    </a:moveTo>
                    <a:lnTo>
                      <a:pt x="36" y="65"/>
                    </a:lnTo>
                    <a:lnTo>
                      <a:pt x="35" y="65"/>
                    </a:lnTo>
                    <a:lnTo>
                      <a:pt x="32" y="64"/>
                    </a:lnTo>
                    <a:lnTo>
                      <a:pt x="29" y="61"/>
                    </a:lnTo>
                    <a:lnTo>
                      <a:pt x="25" y="54"/>
                    </a:lnTo>
                    <a:lnTo>
                      <a:pt x="25" y="44"/>
                    </a:lnTo>
                    <a:lnTo>
                      <a:pt x="18" y="36"/>
                    </a:lnTo>
                    <a:lnTo>
                      <a:pt x="12" y="24"/>
                    </a:lnTo>
                    <a:lnTo>
                      <a:pt x="8" y="18"/>
                    </a:lnTo>
                    <a:lnTo>
                      <a:pt x="5" y="12"/>
                    </a:lnTo>
                    <a:lnTo>
                      <a:pt x="0" y="5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19" name="Freeform 5372">
                <a:extLst>
                  <a:ext uri="{FF2B5EF4-FFF2-40B4-BE49-F238E27FC236}">
                    <a16:creationId xmlns:a16="http://schemas.microsoft.com/office/drawing/2014/main" id="{21E82EF4-8C24-52AD-EAFD-FD643F70FB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4" y="2190"/>
                <a:ext cx="23" cy="12"/>
              </a:xfrm>
              <a:custGeom>
                <a:avLst/>
                <a:gdLst>
                  <a:gd name="T0" fmla="*/ 93 w 93"/>
                  <a:gd name="T1" fmla="*/ 0 h 48"/>
                  <a:gd name="T2" fmla="*/ 67 w 93"/>
                  <a:gd name="T3" fmla="*/ 2 h 48"/>
                  <a:gd name="T4" fmla="*/ 57 w 93"/>
                  <a:gd name="T5" fmla="*/ 9 h 48"/>
                  <a:gd name="T6" fmla="*/ 57 w 93"/>
                  <a:gd name="T7" fmla="*/ 24 h 48"/>
                  <a:gd name="T8" fmla="*/ 45 w 93"/>
                  <a:gd name="T9" fmla="*/ 24 h 48"/>
                  <a:gd name="T10" fmla="*/ 37 w 93"/>
                  <a:gd name="T11" fmla="*/ 43 h 48"/>
                  <a:gd name="T12" fmla="*/ 26 w 93"/>
                  <a:gd name="T13" fmla="*/ 48 h 48"/>
                  <a:gd name="T14" fmla="*/ 0 w 93"/>
                  <a:gd name="T15" fmla="*/ 41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3" h="48">
                    <a:moveTo>
                      <a:pt x="93" y="0"/>
                    </a:moveTo>
                    <a:lnTo>
                      <a:pt x="67" y="2"/>
                    </a:lnTo>
                    <a:lnTo>
                      <a:pt x="57" y="9"/>
                    </a:lnTo>
                    <a:lnTo>
                      <a:pt x="57" y="24"/>
                    </a:lnTo>
                    <a:lnTo>
                      <a:pt x="45" y="24"/>
                    </a:lnTo>
                    <a:lnTo>
                      <a:pt x="37" y="43"/>
                    </a:lnTo>
                    <a:lnTo>
                      <a:pt x="26" y="48"/>
                    </a:lnTo>
                    <a:lnTo>
                      <a:pt x="0" y="4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20" name="Freeform 5373">
                <a:extLst>
                  <a:ext uri="{FF2B5EF4-FFF2-40B4-BE49-F238E27FC236}">
                    <a16:creationId xmlns:a16="http://schemas.microsoft.com/office/drawing/2014/main" id="{CF6C9A2E-A01F-5588-D9A1-68DAB06D0C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8" y="2188"/>
                <a:ext cx="1" cy="1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0 w 2"/>
                  <a:gd name="T5" fmla="*/ 2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" y="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21" name="Freeform 5374">
                <a:extLst>
                  <a:ext uri="{FF2B5EF4-FFF2-40B4-BE49-F238E27FC236}">
                    <a16:creationId xmlns:a16="http://schemas.microsoft.com/office/drawing/2014/main" id="{43F50A32-F8F0-E055-183B-17032510C0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7" y="2188"/>
                <a:ext cx="2" cy="2"/>
              </a:xfrm>
              <a:custGeom>
                <a:avLst/>
                <a:gdLst>
                  <a:gd name="T0" fmla="*/ 7 w 7"/>
                  <a:gd name="T1" fmla="*/ 4 h 9"/>
                  <a:gd name="T2" fmla="*/ 7 w 7"/>
                  <a:gd name="T3" fmla="*/ 2 h 9"/>
                  <a:gd name="T4" fmla="*/ 0 w 7"/>
                  <a:gd name="T5" fmla="*/ 0 h 9"/>
                  <a:gd name="T6" fmla="*/ 0 w 7"/>
                  <a:gd name="T7" fmla="*/ 2 h 9"/>
                  <a:gd name="T8" fmla="*/ 1 w 7"/>
                  <a:gd name="T9" fmla="*/ 5 h 9"/>
                  <a:gd name="T10" fmla="*/ 0 w 7"/>
                  <a:gd name="T11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9">
                    <a:moveTo>
                      <a:pt x="7" y="4"/>
                    </a:moveTo>
                    <a:lnTo>
                      <a:pt x="7" y="2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1" y="5"/>
                    </a:lnTo>
                    <a:lnTo>
                      <a:pt x="0" y="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22" name="Freeform 5375">
                <a:extLst>
                  <a:ext uri="{FF2B5EF4-FFF2-40B4-BE49-F238E27FC236}">
                    <a16:creationId xmlns:a16="http://schemas.microsoft.com/office/drawing/2014/main" id="{AE31EC18-BAF1-67DA-6128-C9F70D4AD8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3" y="2190"/>
                <a:ext cx="34" cy="79"/>
              </a:xfrm>
              <a:custGeom>
                <a:avLst/>
                <a:gdLst>
                  <a:gd name="T0" fmla="*/ 15 w 137"/>
                  <a:gd name="T1" fmla="*/ 2 h 317"/>
                  <a:gd name="T2" fmla="*/ 22 w 137"/>
                  <a:gd name="T3" fmla="*/ 10 h 317"/>
                  <a:gd name="T4" fmla="*/ 22 w 137"/>
                  <a:gd name="T5" fmla="*/ 24 h 317"/>
                  <a:gd name="T6" fmla="*/ 31 w 137"/>
                  <a:gd name="T7" fmla="*/ 31 h 317"/>
                  <a:gd name="T8" fmla="*/ 36 w 137"/>
                  <a:gd name="T9" fmla="*/ 42 h 317"/>
                  <a:gd name="T10" fmla="*/ 38 w 137"/>
                  <a:gd name="T11" fmla="*/ 49 h 317"/>
                  <a:gd name="T12" fmla="*/ 35 w 137"/>
                  <a:gd name="T13" fmla="*/ 63 h 317"/>
                  <a:gd name="T14" fmla="*/ 36 w 137"/>
                  <a:gd name="T15" fmla="*/ 70 h 317"/>
                  <a:gd name="T16" fmla="*/ 20 w 137"/>
                  <a:gd name="T17" fmla="*/ 101 h 317"/>
                  <a:gd name="T18" fmla="*/ 4 w 137"/>
                  <a:gd name="T19" fmla="*/ 109 h 317"/>
                  <a:gd name="T20" fmla="*/ 0 w 137"/>
                  <a:gd name="T21" fmla="*/ 118 h 317"/>
                  <a:gd name="T22" fmla="*/ 8 w 137"/>
                  <a:gd name="T23" fmla="*/ 120 h 317"/>
                  <a:gd name="T24" fmla="*/ 42 w 137"/>
                  <a:gd name="T25" fmla="*/ 139 h 317"/>
                  <a:gd name="T26" fmla="*/ 43 w 137"/>
                  <a:gd name="T27" fmla="*/ 144 h 317"/>
                  <a:gd name="T28" fmla="*/ 41 w 137"/>
                  <a:gd name="T29" fmla="*/ 159 h 317"/>
                  <a:gd name="T30" fmla="*/ 31 w 137"/>
                  <a:gd name="T31" fmla="*/ 172 h 317"/>
                  <a:gd name="T32" fmla="*/ 25 w 137"/>
                  <a:gd name="T33" fmla="*/ 210 h 317"/>
                  <a:gd name="T34" fmla="*/ 24 w 137"/>
                  <a:gd name="T35" fmla="*/ 213 h 317"/>
                  <a:gd name="T36" fmla="*/ 15 w 137"/>
                  <a:gd name="T37" fmla="*/ 221 h 317"/>
                  <a:gd name="T38" fmla="*/ 11 w 137"/>
                  <a:gd name="T39" fmla="*/ 222 h 317"/>
                  <a:gd name="T40" fmla="*/ 13 w 137"/>
                  <a:gd name="T41" fmla="*/ 235 h 317"/>
                  <a:gd name="T42" fmla="*/ 17 w 137"/>
                  <a:gd name="T43" fmla="*/ 242 h 317"/>
                  <a:gd name="T44" fmla="*/ 18 w 137"/>
                  <a:gd name="T45" fmla="*/ 250 h 317"/>
                  <a:gd name="T46" fmla="*/ 25 w 137"/>
                  <a:gd name="T47" fmla="*/ 252 h 317"/>
                  <a:gd name="T48" fmla="*/ 32 w 137"/>
                  <a:gd name="T49" fmla="*/ 252 h 317"/>
                  <a:gd name="T50" fmla="*/ 36 w 137"/>
                  <a:gd name="T51" fmla="*/ 257 h 317"/>
                  <a:gd name="T52" fmla="*/ 43 w 137"/>
                  <a:gd name="T53" fmla="*/ 271 h 317"/>
                  <a:gd name="T54" fmla="*/ 49 w 137"/>
                  <a:gd name="T55" fmla="*/ 270 h 317"/>
                  <a:gd name="T56" fmla="*/ 60 w 137"/>
                  <a:gd name="T57" fmla="*/ 267 h 317"/>
                  <a:gd name="T58" fmla="*/ 74 w 137"/>
                  <a:gd name="T59" fmla="*/ 277 h 317"/>
                  <a:gd name="T60" fmla="*/ 80 w 137"/>
                  <a:gd name="T61" fmla="*/ 280 h 317"/>
                  <a:gd name="T62" fmla="*/ 96 w 137"/>
                  <a:gd name="T63" fmla="*/ 264 h 317"/>
                  <a:gd name="T64" fmla="*/ 99 w 137"/>
                  <a:gd name="T65" fmla="*/ 263 h 317"/>
                  <a:gd name="T66" fmla="*/ 103 w 137"/>
                  <a:gd name="T67" fmla="*/ 263 h 317"/>
                  <a:gd name="T68" fmla="*/ 112 w 137"/>
                  <a:gd name="T69" fmla="*/ 267 h 317"/>
                  <a:gd name="T70" fmla="*/ 120 w 137"/>
                  <a:gd name="T71" fmla="*/ 285 h 317"/>
                  <a:gd name="T72" fmla="*/ 129 w 137"/>
                  <a:gd name="T73" fmla="*/ 288 h 317"/>
                  <a:gd name="T74" fmla="*/ 133 w 137"/>
                  <a:gd name="T75" fmla="*/ 291 h 317"/>
                  <a:gd name="T76" fmla="*/ 134 w 137"/>
                  <a:gd name="T77" fmla="*/ 296 h 317"/>
                  <a:gd name="T78" fmla="*/ 127 w 137"/>
                  <a:gd name="T79" fmla="*/ 316 h 3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37" h="317">
                    <a:moveTo>
                      <a:pt x="17" y="0"/>
                    </a:moveTo>
                    <a:lnTo>
                      <a:pt x="15" y="2"/>
                    </a:lnTo>
                    <a:lnTo>
                      <a:pt x="15" y="7"/>
                    </a:lnTo>
                    <a:lnTo>
                      <a:pt x="22" y="10"/>
                    </a:lnTo>
                    <a:lnTo>
                      <a:pt x="25" y="20"/>
                    </a:lnTo>
                    <a:lnTo>
                      <a:pt x="22" y="24"/>
                    </a:lnTo>
                    <a:lnTo>
                      <a:pt x="25" y="30"/>
                    </a:lnTo>
                    <a:lnTo>
                      <a:pt x="31" y="31"/>
                    </a:lnTo>
                    <a:lnTo>
                      <a:pt x="36" y="39"/>
                    </a:lnTo>
                    <a:lnTo>
                      <a:pt x="36" y="42"/>
                    </a:lnTo>
                    <a:lnTo>
                      <a:pt x="38" y="48"/>
                    </a:lnTo>
                    <a:lnTo>
                      <a:pt x="38" y="49"/>
                    </a:lnTo>
                    <a:lnTo>
                      <a:pt x="36" y="62"/>
                    </a:lnTo>
                    <a:lnTo>
                      <a:pt x="35" y="63"/>
                    </a:lnTo>
                    <a:lnTo>
                      <a:pt x="36" y="65"/>
                    </a:lnTo>
                    <a:lnTo>
                      <a:pt x="36" y="70"/>
                    </a:lnTo>
                    <a:lnTo>
                      <a:pt x="24" y="97"/>
                    </a:lnTo>
                    <a:lnTo>
                      <a:pt x="20" y="101"/>
                    </a:lnTo>
                    <a:lnTo>
                      <a:pt x="5" y="108"/>
                    </a:lnTo>
                    <a:lnTo>
                      <a:pt x="4" y="109"/>
                    </a:lnTo>
                    <a:lnTo>
                      <a:pt x="2" y="112"/>
                    </a:lnTo>
                    <a:lnTo>
                      <a:pt x="0" y="118"/>
                    </a:lnTo>
                    <a:lnTo>
                      <a:pt x="2" y="120"/>
                    </a:lnTo>
                    <a:lnTo>
                      <a:pt x="8" y="120"/>
                    </a:lnTo>
                    <a:lnTo>
                      <a:pt x="25" y="128"/>
                    </a:lnTo>
                    <a:lnTo>
                      <a:pt x="42" y="139"/>
                    </a:lnTo>
                    <a:lnTo>
                      <a:pt x="42" y="142"/>
                    </a:lnTo>
                    <a:lnTo>
                      <a:pt x="43" y="144"/>
                    </a:lnTo>
                    <a:lnTo>
                      <a:pt x="43" y="150"/>
                    </a:lnTo>
                    <a:lnTo>
                      <a:pt x="41" y="159"/>
                    </a:lnTo>
                    <a:lnTo>
                      <a:pt x="35" y="164"/>
                    </a:lnTo>
                    <a:lnTo>
                      <a:pt x="31" y="172"/>
                    </a:lnTo>
                    <a:lnTo>
                      <a:pt x="25" y="189"/>
                    </a:lnTo>
                    <a:lnTo>
                      <a:pt x="25" y="210"/>
                    </a:lnTo>
                    <a:lnTo>
                      <a:pt x="24" y="211"/>
                    </a:lnTo>
                    <a:lnTo>
                      <a:pt x="24" y="213"/>
                    </a:lnTo>
                    <a:lnTo>
                      <a:pt x="18" y="219"/>
                    </a:lnTo>
                    <a:lnTo>
                      <a:pt x="15" y="221"/>
                    </a:lnTo>
                    <a:lnTo>
                      <a:pt x="13" y="221"/>
                    </a:lnTo>
                    <a:lnTo>
                      <a:pt x="11" y="222"/>
                    </a:lnTo>
                    <a:lnTo>
                      <a:pt x="11" y="226"/>
                    </a:lnTo>
                    <a:lnTo>
                      <a:pt x="13" y="235"/>
                    </a:lnTo>
                    <a:lnTo>
                      <a:pt x="15" y="240"/>
                    </a:lnTo>
                    <a:lnTo>
                      <a:pt x="17" y="242"/>
                    </a:lnTo>
                    <a:lnTo>
                      <a:pt x="18" y="248"/>
                    </a:lnTo>
                    <a:lnTo>
                      <a:pt x="18" y="250"/>
                    </a:lnTo>
                    <a:lnTo>
                      <a:pt x="20" y="252"/>
                    </a:lnTo>
                    <a:lnTo>
                      <a:pt x="25" y="252"/>
                    </a:lnTo>
                    <a:lnTo>
                      <a:pt x="28" y="250"/>
                    </a:lnTo>
                    <a:lnTo>
                      <a:pt x="32" y="252"/>
                    </a:lnTo>
                    <a:lnTo>
                      <a:pt x="34" y="255"/>
                    </a:lnTo>
                    <a:lnTo>
                      <a:pt x="36" y="257"/>
                    </a:lnTo>
                    <a:lnTo>
                      <a:pt x="43" y="269"/>
                    </a:lnTo>
                    <a:lnTo>
                      <a:pt x="43" y="271"/>
                    </a:lnTo>
                    <a:lnTo>
                      <a:pt x="46" y="274"/>
                    </a:lnTo>
                    <a:lnTo>
                      <a:pt x="49" y="270"/>
                    </a:lnTo>
                    <a:lnTo>
                      <a:pt x="55" y="267"/>
                    </a:lnTo>
                    <a:lnTo>
                      <a:pt x="60" y="267"/>
                    </a:lnTo>
                    <a:lnTo>
                      <a:pt x="69" y="273"/>
                    </a:lnTo>
                    <a:lnTo>
                      <a:pt x="74" y="277"/>
                    </a:lnTo>
                    <a:lnTo>
                      <a:pt x="75" y="280"/>
                    </a:lnTo>
                    <a:lnTo>
                      <a:pt x="80" y="280"/>
                    </a:lnTo>
                    <a:lnTo>
                      <a:pt x="80" y="278"/>
                    </a:lnTo>
                    <a:lnTo>
                      <a:pt x="96" y="264"/>
                    </a:lnTo>
                    <a:lnTo>
                      <a:pt x="98" y="263"/>
                    </a:lnTo>
                    <a:lnTo>
                      <a:pt x="99" y="263"/>
                    </a:lnTo>
                    <a:lnTo>
                      <a:pt x="99" y="264"/>
                    </a:lnTo>
                    <a:lnTo>
                      <a:pt x="103" y="263"/>
                    </a:lnTo>
                    <a:lnTo>
                      <a:pt x="112" y="263"/>
                    </a:lnTo>
                    <a:lnTo>
                      <a:pt x="112" y="267"/>
                    </a:lnTo>
                    <a:lnTo>
                      <a:pt x="115" y="276"/>
                    </a:lnTo>
                    <a:lnTo>
                      <a:pt x="120" y="285"/>
                    </a:lnTo>
                    <a:lnTo>
                      <a:pt x="127" y="288"/>
                    </a:lnTo>
                    <a:lnTo>
                      <a:pt x="129" y="288"/>
                    </a:lnTo>
                    <a:lnTo>
                      <a:pt x="130" y="289"/>
                    </a:lnTo>
                    <a:lnTo>
                      <a:pt x="133" y="291"/>
                    </a:lnTo>
                    <a:lnTo>
                      <a:pt x="137" y="293"/>
                    </a:lnTo>
                    <a:lnTo>
                      <a:pt x="134" y="296"/>
                    </a:lnTo>
                    <a:lnTo>
                      <a:pt x="127" y="302"/>
                    </a:lnTo>
                    <a:lnTo>
                      <a:pt x="127" y="316"/>
                    </a:lnTo>
                    <a:lnTo>
                      <a:pt x="129" y="31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23" name="Freeform 5376">
                <a:extLst>
                  <a:ext uri="{FF2B5EF4-FFF2-40B4-BE49-F238E27FC236}">
                    <a16:creationId xmlns:a16="http://schemas.microsoft.com/office/drawing/2014/main" id="{F84516A4-0485-0B33-BE9B-A17CA37F07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0" y="2077"/>
                <a:ext cx="20" cy="43"/>
              </a:xfrm>
              <a:custGeom>
                <a:avLst/>
                <a:gdLst>
                  <a:gd name="T0" fmla="*/ 0 w 80"/>
                  <a:gd name="T1" fmla="*/ 171 h 171"/>
                  <a:gd name="T2" fmla="*/ 2 w 80"/>
                  <a:gd name="T3" fmla="*/ 168 h 171"/>
                  <a:gd name="T4" fmla="*/ 2 w 80"/>
                  <a:gd name="T5" fmla="*/ 165 h 171"/>
                  <a:gd name="T6" fmla="*/ 7 w 80"/>
                  <a:gd name="T7" fmla="*/ 155 h 171"/>
                  <a:gd name="T8" fmla="*/ 22 w 80"/>
                  <a:gd name="T9" fmla="*/ 137 h 171"/>
                  <a:gd name="T10" fmla="*/ 20 w 80"/>
                  <a:gd name="T11" fmla="*/ 119 h 171"/>
                  <a:gd name="T12" fmla="*/ 20 w 80"/>
                  <a:gd name="T13" fmla="*/ 118 h 171"/>
                  <a:gd name="T14" fmla="*/ 23 w 80"/>
                  <a:gd name="T15" fmla="*/ 116 h 171"/>
                  <a:gd name="T16" fmla="*/ 33 w 80"/>
                  <a:gd name="T17" fmla="*/ 116 h 171"/>
                  <a:gd name="T18" fmla="*/ 48 w 80"/>
                  <a:gd name="T19" fmla="*/ 119 h 171"/>
                  <a:gd name="T20" fmla="*/ 50 w 80"/>
                  <a:gd name="T21" fmla="*/ 118 h 171"/>
                  <a:gd name="T22" fmla="*/ 55 w 80"/>
                  <a:gd name="T23" fmla="*/ 116 h 171"/>
                  <a:gd name="T24" fmla="*/ 62 w 80"/>
                  <a:gd name="T25" fmla="*/ 113 h 171"/>
                  <a:gd name="T26" fmla="*/ 65 w 80"/>
                  <a:gd name="T27" fmla="*/ 105 h 171"/>
                  <a:gd name="T28" fmla="*/ 65 w 80"/>
                  <a:gd name="T29" fmla="*/ 102 h 171"/>
                  <a:gd name="T30" fmla="*/ 69 w 80"/>
                  <a:gd name="T31" fmla="*/ 94 h 171"/>
                  <a:gd name="T32" fmla="*/ 80 w 80"/>
                  <a:gd name="T33" fmla="*/ 80 h 171"/>
                  <a:gd name="T34" fmla="*/ 80 w 80"/>
                  <a:gd name="T35" fmla="*/ 74 h 171"/>
                  <a:gd name="T36" fmla="*/ 73 w 80"/>
                  <a:gd name="T37" fmla="*/ 69 h 171"/>
                  <a:gd name="T38" fmla="*/ 57 w 80"/>
                  <a:gd name="T39" fmla="*/ 61 h 171"/>
                  <a:gd name="T40" fmla="*/ 54 w 80"/>
                  <a:gd name="T41" fmla="*/ 55 h 171"/>
                  <a:gd name="T42" fmla="*/ 52 w 80"/>
                  <a:gd name="T43" fmla="*/ 55 h 171"/>
                  <a:gd name="T44" fmla="*/ 52 w 80"/>
                  <a:gd name="T45" fmla="*/ 51 h 171"/>
                  <a:gd name="T46" fmla="*/ 54 w 80"/>
                  <a:gd name="T47" fmla="*/ 49 h 171"/>
                  <a:gd name="T48" fmla="*/ 54 w 80"/>
                  <a:gd name="T49" fmla="*/ 45 h 171"/>
                  <a:gd name="T50" fmla="*/ 50 w 80"/>
                  <a:gd name="T51" fmla="*/ 44 h 171"/>
                  <a:gd name="T52" fmla="*/ 44 w 80"/>
                  <a:gd name="T53" fmla="*/ 41 h 171"/>
                  <a:gd name="T54" fmla="*/ 41 w 80"/>
                  <a:gd name="T55" fmla="*/ 37 h 171"/>
                  <a:gd name="T56" fmla="*/ 40 w 80"/>
                  <a:gd name="T57" fmla="*/ 35 h 171"/>
                  <a:gd name="T58" fmla="*/ 40 w 80"/>
                  <a:gd name="T59" fmla="*/ 32 h 171"/>
                  <a:gd name="T60" fmla="*/ 38 w 80"/>
                  <a:gd name="T61" fmla="*/ 31 h 171"/>
                  <a:gd name="T62" fmla="*/ 38 w 80"/>
                  <a:gd name="T63" fmla="*/ 28 h 171"/>
                  <a:gd name="T64" fmla="*/ 36 w 80"/>
                  <a:gd name="T65" fmla="*/ 16 h 171"/>
                  <a:gd name="T66" fmla="*/ 36 w 80"/>
                  <a:gd name="T67" fmla="*/ 14 h 171"/>
                  <a:gd name="T68" fmla="*/ 37 w 80"/>
                  <a:gd name="T69" fmla="*/ 13 h 171"/>
                  <a:gd name="T70" fmla="*/ 40 w 80"/>
                  <a:gd name="T71" fmla="*/ 13 h 171"/>
                  <a:gd name="T72" fmla="*/ 48 w 80"/>
                  <a:gd name="T73" fmla="*/ 16 h 171"/>
                  <a:gd name="T74" fmla="*/ 65 w 80"/>
                  <a:gd name="T75" fmla="*/ 16 h 171"/>
                  <a:gd name="T76" fmla="*/ 66 w 80"/>
                  <a:gd name="T77" fmla="*/ 14 h 171"/>
                  <a:gd name="T78" fmla="*/ 66 w 80"/>
                  <a:gd name="T79" fmla="*/ 11 h 171"/>
                  <a:gd name="T80" fmla="*/ 72 w 80"/>
                  <a:gd name="T81" fmla="*/ 4 h 171"/>
                  <a:gd name="T82" fmla="*/ 73 w 80"/>
                  <a:gd name="T83" fmla="*/ 2 h 171"/>
                  <a:gd name="T84" fmla="*/ 73 w 80"/>
                  <a:gd name="T85" fmla="*/ 0 h 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80" h="171">
                    <a:moveTo>
                      <a:pt x="0" y="171"/>
                    </a:moveTo>
                    <a:lnTo>
                      <a:pt x="2" y="168"/>
                    </a:lnTo>
                    <a:lnTo>
                      <a:pt x="2" y="165"/>
                    </a:lnTo>
                    <a:lnTo>
                      <a:pt x="7" y="155"/>
                    </a:lnTo>
                    <a:lnTo>
                      <a:pt x="22" y="137"/>
                    </a:lnTo>
                    <a:lnTo>
                      <a:pt x="20" y="119"/>
                    </a:lnTo>
                    <a:lnTo>
                      <a:pt x="20" y="118"/>
                    </a:lnTo>
                    <a:lnTo>
                      <a:pt x="23" y="116"/>
                    </a:lnTo>
                    <a:lnTo>
                      <a:pt x="33" y="116"/>
                    </a:lnTo>
                    <a:lnTo>
                      <a:pt x="48" y="119"/>
                    </a:lnTo>
                    <a:lnTo>
                      <a:pt x="50" y="118"/>
                    </a:lnTo>
                    <a:lnTo>
                      <a:pt x="55" y="116"/>
                    </a:lnTo>
                    <a:lnTo>
                      <a:pt x="62" y="113"/>
                    </a:lnTo>
                    <a:lnTo>
                      <a:pt x="65" y="105"/>
                    </a:lnTo>
                    <a:lnTo>
                      <a:pt x="65" y="102"/>
                    </a:lnTo>
                    <a:lnTo>
                      <a:pt x="69" y="94"/>
                    </a:lnTo>
                    <a:lnTo>
                      <a:pt x="80" y="80"/>
                    </a:lnTo>
                    <a:lnTo>
                      <a:pt x="80" y="74"/>
                    </a:lnTo>
                    <a:lnTo>
                      <a:pt x="73" y="69"/>
                    </a:lnTo>
                    <a:lnTo>
                      <a:pt x="57" y="61"/>
                    </a:lnTo>
                    <a:lnTo>
                      <a:pt x="54" y="55"/>
                    </a:lnTo>
                    <a:lnTo>
                      <a:pt x="52" y="55"/>
                    </a:lnTo>
                    <a:lnTo>
                      <a:pt x="52" y="51"/>
                    </a:lnTo>
                    <a:lnTo>
                      <a:pt x="54" y="49"/>
                    </a:lnTo>
                    <a:lnTo>
                      <a:pt x="54" y="45"/>
                    </a:lnTo>
                    <a:lnTo>
                      <a:pt x="50" y="44"/>
                    </a:lnTo>
                    <a:lnTo>
                      <a:pt x="44" y="41"/>
                    </a:lnTo>
                    <a:lnTo>
                      <a:pt x="41" y="37"/>
                    </a:lnTo>
                    <a:lnTo>
                      <a:pt x="40" y="35"/>
                    </a:lnTo>
                    <a:lnTo>
                      <a:pt x="40" y="32"/>
                    </a:lnTo>
                    <a:lnTo>
                      <a:pt x="38" y="31"/>
                    </a:lnTo>
                    <a:lnTo>
                      <a:pt x="38" y="28"/>
                    </a:lnTo>
                    <a:lnTo>
                      <a:pt x="36" y="16"/>
                    </a:lnTo>
                    <a:lnTo>
                      <a:pt x="36" y="14"/>
                    </a:lnTo>
                    <a:lnTo>
                      <a:pt x="37" y="13"/>
                    </a:lnTo>
                    <a:lnTo>
                      <a:pt x="40" y="13"/>
                    </a:lnTo>
                    <a:lnTo>
                      <a:pt x="48" y="16"/>
                    </a:lnTo>
                    <a:lnTo>
                      <a:pt x="65" y="16"/>
                    </a:lnTo>
                    <a:lnTo>
                      <a:pt x="66" y="14"/>
                    </a:lnTo>
                    <a:lnTo>
                      <a:pt x="66" y="11"/>
                    </a:lnTo>
                    <a:lnTo>
                      <a:pt x="72" y="4"/>
                    </a:lnTo>
                    <a:lnTo>
                      <a:pt x="73" y="2"/>
                    </a:lnTo>
                    <a:lnTo>
                      <a:pt x="73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24" name="Freeform 5377">
                <a:extLst>
                  <a:ext uri="{FF2B5EF4-FFF2-40B4-BE49-F238E27FC236}">
                    <a16:creationId xmlns:a16="http://schemas.microsoft.com/office/drawing/2014/main" id="{A6168219-9DAB-B20F-6D2E-7BCE4E2417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0" y="2239"/>
                <a:ext cx="37" cy="61"/>
              </a:xfrm>
              <a:custGeom>
                <a:avLst/>
                <a:gdLst>
                  <a:gd name="T0" fmla="*/ 8 w 147"/>
                  <a:gd name="T1" fmla="*/ 4 h 248"/>
                  <a:gd name="T2" fmla="*/ 2 w 147"/>
                  <a:gd name="T3" fmla="*/ 5 h 248"/>
                  <a:gd name="T4" fmla="*/ 5 w 147"/>
                  <a:gd name="T5" fmla="*/ 23 h 248"/>
                  <a:gd name="T6" fmla="*/ 17 w 147"/>
                  <a:gd name="T7" fmla="*/ 30 h 248"/>
                  <a:gd name="T8" fmla="*/ 27 w 147"/>
                  <a:gd name="T9" fmla="*/ 57 h 248"/>
                  <a:gd name="T10" fmla="*/ 23 w 147"/>
                  <a:gd name="T11" fmla="*/ 71 h 248"/>
                  <a:gd name="T12" fmla="*/ 16 w 147"/>
                  <a:gd name="T13" fmla="*/ 72 h 248"/>
                  <a:gd name="T14" fmla="*/ 17 w 147"/>
                  <a:gd name="T15" fmla="*/ 78 h 248"/>
                  <a:gd name="T16" fmla="*/ 9 w 147"/>
                  <a:gd name="T17" fmla="*/ 90 h 248"/>
                  <a:gd name="T18" fmla="*/ 8 w 147"/>
                  <a:gd name="T19" fmla="*/ 97 h 248"/>
                  <a:gd name="T20" fmla="*/ 13 w 147"/>
                  <a:gd name="T21" fmla="*/ 100 h 248"/>
                  <a:gd name="T22" fmla="*/ 16 w 147"/>
                  <a:gd name="T23" fmla="*/ 107 h 248"/>
                  <a:gd name="T24" fmla="*/ 12 w 147"/>
                  <a:gd name="T25" fmla="*/ 122 h 248"/>
                  <a:gd name="T26" fmla="*/ 5 w 147"/>
                  <a:gd name="T27" fmla="*/ 125 h 248"/>
                  <a:gd name="T28" fmla="*/ 0 w 147"/>
                  <a:gd name="T29" fmla="*/ 134 h 248"/>
                  <a:gd name="T30" fmla="*/ 2 w 147"/>
                  <a:gd name="T31" fmla="*/ 138 h 248"/>
                  <a:gd name="T32" fmla="*/ 5 w 147"/>
                  <a:gd name="T33" fmla="*/ 143 h 248"/>
                  <a:gd name="T34" fmla="*/ 26 w 147"/>
                  <a:gd name="T35" fmla="*/ 157 h 248"/>
                  <a:gd name="T36" fmla="*/ 39 w 147"/>
                  <a:gd name="T37" fmla="*/ 167 h 248"/>
                  <a:gd name="T38" fmla="*/ 48 w 147"/>
                  <a:gd name="T39" fmla="*/ 171 h 248"/>
                  <a:gd name="T40" fmla="*/ 55 w 147"/>
                  <a:gd name="T41" fmla="*/ 184 h 248"/>
                  <a:gd name="T42" fmla="*/ 58 w 147"/>
                  <a:gd name="T43" fmla="*/ 202 h 248"/>
                  <a:gd name="T44" fmla="*/ 60 w 147"/>
                  <a:gd name="T45" fmla="*/ 203 h 248"/>
                  <a:gd name="T46" fmla="*/ 63 w 147"/>
                  <a:gd name="T47" fmla="*/ 201 h 248"/>
                  <a:gd name="T48" fmla="*/ 73 w 147"/>
                  <a:gd name="T49" fmla="*/ 192 h 248"/>
                  <a:gd name="T50" fmla="*/ 77 w 147"/>
                  <a:gd name="T51" fmla="*/ 189 h 248"/>
                  <a:gd name="T52" fmla="*/ 79 w 147"/>
                  <a:gd name="T53" fmla="*/ 187 h 248"/>
                  <a:gd name="T54" fmla="*/ 86 w 147"/>
                  <a:gd name="T55" fmla="*/ 177 h 248"/>
                  <a:gd name="T56" fmla="*/ 89 w 147"/>
                  <a:gd name="T57" fmla="*/ 175 h 248"/>
                  <a:gd name="T58" fmla="*/ 99 w 147"/>
                  <a:gd name="T59" fmla="*/ 191 h 248"/>
                  <a:gd name="T60" fmla="*/ 102 w 147"/>
                  <a:gd name="T61" fmla="*/ 192 h 248"/>
                  <a:gd name="T62" fmla="*/ 112 w 147"/>
                  <a:gd name="T63" fmla="*/ 201 h 248"/>
                  <a:gd name="T64" fmla="*/ 119 w 147"/>
                  <a:gd name="T65" fmla="*/ 202 h 248"/>
                  <a:gd name="T66" fmla="*/ 121 w 147"/>
                  <a:gd name="T67" fmla="*/ 205 h 248"/>
                  <a:gd name="T68" fmla="*/ 137 w 147"/>
                  <a:gd name="T69" fmla="*/ 215 h 248"/>
                  <a:gd name="T70" fmla="*/ 133 w 147"/>
                  <a:gd name="T71" fmla="*/ 227 h 248"/>
                  <a:gd name="T72" fmla="*/ 129 w 147"/>
                  <a:gd name="T73" fmla="*/ 240 h 248"/>
                  <a:gd name="T74" fmla="*/ 143 w 147"/>
                  <a:gd name="T75" fmla="*/ 245 h 248"/>
                  <a:gd name="T76" fmla="*/ 147 w 147"/>
                  <a:gd name="T77" fmla="*/ 248 h 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7" h="248">
                    <a:moveTo>
                      <a:pt x="16" y="0"/>
                    </a:moveTo>
                    <a:lnTo>
                      <a:pt x="8" y="4"/>
                    </a:lnTo>
                    <a:lnTo>
                      <a:pt x="3" y="2"/>
                    </a:lnTo>
                    <a:lnTo>
                      <a:pt x="2" y="5"/>
                    </a:lnTo>
                    <a:lnTo>
                      <a:pt x="0" y="12"/>
                    </a:lnTo>
                    <a:lnTo>
                      <a:pt x="5" y="23"/>
                    </a:lnTo>
                    <a:lnTo>
                      <a:pt x="9" y="29"/>
                    </a:lnTo>
                    <a:lnTo>
                      <a:pt x="17" y="30"/>
                    </a:lnTo>
                    <a:lnTo>
                      <a:pt x="27" y="41"/>
                    </a:lnTo>
                    <a:lnTo>
                      <a:pt x="27" y="57"/>
                    </a:lnTo>
                    <a:lnTo>
                      <a:pt x="24" y="64"/>
                    </a:lnTo>
                    <a:lnTo>
                      <a:pt x="23" y="71"/>
                    </a:lnTo>
                    <a:lnTo>
                      <a:pt x="19" y="72"/>
                    </a:lnTo>
                    <a:lnTo>
                      <a:pt x="16" y="72"/>
                    </a:lnTo>
                    <a:lnTo>
                      <a:pt x="17" y="76"/>
                    </a:lnTo>
                    <a:lnTo>
                      <a:pt x="17" y="78"/>
                    </a:lnTo>
                    <a:lnTo>
                      <a:pt x="16" y="79"/>
                    </a:lnTo>
                    <a:lnTo>
                      <a:pt x="9" y="90"/>
                    </a:lnTo>
                    <a:lnTo>
                      <a:pt x="8" y="93"/>
                    </a:lnTo>
                    <a:lnTo>
                      <a:pt x="8" y="97"/>
                    </a:lnTo>
                    <a:lnTo>
                      <a:pt x="10" y="100"/>
                    </a:lnTo>
                    <a:lnTo>
                      <a:pt x="13" y="100"/>
                    </a:lnTo>
                    <a:lnTo>
                      <a:pt x="15" y="103"/>
                    </a:lnTo>
                    <a:lnTo>
                      <a:pt x="16" y="107"/>
                    </a:lnTo>
                    <a:lnTo>
                      <a:pt x="16" y="117"/>
                    </a:lnTo>
                    <a:lnTo>
                      <a:pt x="12" y="122"/>
                    </a:lnTo>
                    <a:lnTo>
                      <a:pt x="6" y="125"/>
                    </a:lnTo>
                    <a:lnTo>
                      <a:pt x="5" y="125"/>
                    </a:lnTo>
                    <a:lnTo>
                      <a:pt x="2" y="128"/>
                    </a:lnTo>
                    <a:lnTo>
                      <a:pt x="0" y="134"/>
                    </a:lnTo>
                    <a:lnTo>
                      <a:pt x="0" y="136"/>
                    </a:lnTo>
                    <a:lnTo>
                      <a:pt x="2" y="138"/>
                    </a:lnTo>
                    <a:lnTo>
                      <a:pt x="3" y="142"/>
                    </a:lnTo>
                    <a:lnTo>
                      <a:pt x="5" y="143"/>
                    </a:lnTo>
                    <a:lnTo>
                      <a:pt x="5" y="145"/>
                    </a:lnTo>
                    <a:lnTo>
                      <a:pt x="26" y="157"/>
                    </a:lnTo>
                    <a:lnTo>
                      <a:pt x="38" y="166"/>
                    </a:lnTo>
                    <a:lnTo>
                      <a:pt x="39" y="167"/>
                    </a:lnTo>
                    <a:lnTo>
                      <a:pt x="46" y="170"/>
                    </a:lnTo>
                    <a:lnTo>
                      <a:pt x="48" y="171"/>
                    </a:lnTo>
                    <a:lnTo>
                      <a:pt x="52" y="178"/>
                    </a:lnTo>
                    <a:lnTo>
                      <a:pt x="55" y="184"/>
                    </a:lnTo>
                    <a:lnTo>
                      <a:pt x="55" y="196"/>
                    </a:lnTo>
                    <a:lnTo>
                      <a:pt x="58" y="202"/>
                    </a:lnTo>
                    <a:lnTo>
                      <a:pt x="59" y="202"/>
                    </a:lnTo>
                    <a:lnTo>
                      <a:pt x="60" y="203"/>
                    </a:lnTo>
                    <a:lnTo>
                      <a:pt x="63" y="203"/>
                    </a:lnTo>
                    <a:lnTo>
                      <a:pt x="63" y="201"/>
                    </a:lnTo>
                    <a:lnTo>
                      <a:pt x="70" y="194"/>
                    </a:lnTo>
                    <a:lnTo>
                      <a:pt x="73" y="192"/>
                    </a:lnTo>
                    <a:lnTo>
                      <a:pt x="75" y="192"/>
                    </a:lnTo>
                    <a:lnTo>
                      <a:pt x="77" y="189"/>
                    </a:lnTo>
                    <a:lnTo>
                      <a:pt x="77" y="188"/>
                    </a:lnTo>
                    <a:lnTo>
                      <a:pt x="79" y="187"/>
                    </a:lnTo>
                    <a:lnTo>
                      <a:pt x="82" y="181"/>
                    </a:lnTo>
                    <a:lnTo>
                      <a:pt x="86" y="177"/>
                    </a:lnTo>
                    <a:lnTo>
                      <a:pt x="86" y="175"/>
                    </a:lnTo>
                    <a:lnTo>
                      <a:pt x="89" y="175"/>
                    </a:lnTo>
                    <a:lnTo>
                      <a:pt x="89" y="177"/>
                    </a:lnTo>
                    <a:lnTo>
                      <a:pt x="99" y="191"/>
                    </a:lnTo>
                    <a:lnTo>
                      <a:pt x="99" y="192"/>
                    </a:lnTo>
                    <a:lnTo>
                      <a:pt x="102" y="192"/>
                    </a:lnTo>
                    <a:lnTo>
                      <a:pt x="106" y="198"/>
                    </a:lnTo>
                    <a:lnTo>
                      <a:pt x="112" y="201"/>
                    </a:lnTo>
                    <a:lnTo>
                      <a:pt x="118" y="202"/>
                    </a:lnTo>
                    <a:lnTo>
                      <a:pt x="119" y="202"/>
                    </a:lnTo>
                    <a:lnTo>
                      <a:pt x="119" y="203"/>
                    </a:lnTo>
                    <a:lnTo>
                      <a:pt x="121" y="205"/>
                    </a:lnTo>
                    <a:lnTo>
                      <a:pt x="126" y="209"/>
                    </a:lnTo>
                    <a:lnTo>
                      <a:pt x="137" y="215"/>
                    </a:lnTo>
                    <a:lnTo>
                      <a:pt x="139" y="217"/>
                    </a:lnTo>
                    <a:lnTo>
                      <a:pt x="133" y="227"/>
                    </a:lnTo>
                    <a:lnTo>
                      <a:pt x="129" y="231"/>
                    </a:lnTo>
                    <a:lnTo>
                      <a:pt x="129" y="240"/>
                    </a:lnTo>
                    <a:lnTo>
                      <a:pt x="136" y="245"/>
                    </a:lnTo>
                    <a:lnTo>
                      <a:pt x="143" y="245"/>
                    </a:lnTo>
                    <a:lnTo>
                      <a:pt x="146" y="247"/>
                    </a:lnTo>
                    <a:lnTo>
                      <a:pt x="147" y="24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25" name="Freeform 5378">
                <a:extLst>
                  <a:ext uri="{FF2B5EF4-FFF2-40B4-BE49-F238E27FC236}">
                    <a16:creationId xmlns:a16="http://schemas.microsoft.com/office/drawing/2014/main" id="{2A57F759-CB92-4C1B-7E4A-F6BB0F4D8E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4" y="2274"/>
                <a:ext cx="35" cy="29"/>
              </a:xfrm>
              <a:custGeom>
                <a:avLst/>
                <a:gdLst>
                  <a:gd name="T0" fmla="*/ 53 w 140"/>
                  <a:gd name="T1" fmla="*/ 116 h 116"/>
                  <a:gd name="T2" fmla="*/ 52 w 140"/>
                  <a:gd name="T3" fmla="*/ 112 h 116"/>
                  <a:gd name="T4" fmla="*/ 48 w 140"/>
                  <a:gd name="T5" fmla="*/ 106 h 116"/>
                  <a:gd name="T6" fmla="*/ 43 w 140"/>
                  <a:gd name="T7" fmla="*/ 102 h 116"/>
                  <a:gd name="T8" fmla="*/ 38 w 140"/>
                  <a:gd name="T9" fmla="*/ 95 h 116"/>
                  <a:gd name="T10" fmla="*/ 34 w 140"/>
                  <a:gd name="T11" fmla="*/ 85 h 116"/>
                  <a:gd name="T12" fmla="*/ 32 w 140"/>
                  <a:gd name="T13" fmla="*/ 84 h 116"/>
                  <a:gd name="T14" fmla="*/ 29 w 140"/>
                  <a:gd name="T15" fmla="*/ 82 h 116"/>
                  <a:gd name="T16" fmla="*/ 25 w 140"/>
                  <a:gd name="T17" fmla="*/ 77 h 116"/>
                  <a:gd name="T18" fmla="*/ 20 w 140"/>
                  <a:gd name="T19" fmla="*/ 75 h 116"/>
                  <a:gd name="T20" fmla="*/ 0 w 140"/>
                  <a:gd name="T21" fmla="*/ 74 h 116"/>
                  <a:gd name="T22" fmla="*/ 0 w 140"/>
                  <a:gd name="T23" fmla="*/ 70 h 116"/>
                  <a:gd name="T24" fmla="*/ 3 w 140"/>
                  <a:gd name="T25" fmla="*/ 66 h 116"/>
                  <a:gd name="T26" fmla="*/ 3 w 140"/>
                  <a:gd name="T27" fmla="*/ 64 h 116"/>
                  <a:gd name="T28" fmla="*/ 4 w 140"/>
                  <a:gd name="T29" fmla="*/ 60 h 116"/>
                  <a:gd name="T30" fmla="*/ 11 w 140"/>
                  <a:gd name="T31" fmla="*/ 46 h 116"/>
                  <a:gd name="T32" fmla="*/ 14 w 140"/>
                  <a:gd name="T33" fmla="*/ 46 h 116"/>
                  <a:gd name="T34" fmla="*/ 20 w 140"/>
                  <a:gd name="T35" fmla="*/ 43 h 116"/>
                  <a:gd name="T36" fmla="*/ 20 w 140"/>
                  <a:gd name="T37" fmla="*/ 42 h 116"/>
                  <a:gd name="T38" fmla="*/ 22 w 140"/>
                  <a:gd name="T39" fmla="*/ 35 h 116"/>
                  <a:gd name="T40" fmla="*/ 22 w 140"/>
                  <a:gd name="T41" fmla="*/ 31 h 116"/>
                  <a:gd name="T42" fmla="*/ 11 w 140"/>
                  <a:gd name="T43" fmla="*/ 16 h 116"/>
                  <a:gd name="T44" fmla="*/ 10 w 140"/>
                  <a:gd name="T45" fmla="*/ 14 h 116"/>
                  <a:gd name="T46" fmla="*/ 21 w 140"/>
                  <a:gd name="T47" fmla="*/ 4 h 116"/>
                  <a:gd name="T48" fmla="*/ 29 w 140"/>
                  <a:gd name="T49" fmla="*/ 4 h 116"/>
                  <a:gd name="T50" fmla="*/ 34 w 140"/>
                  <a:gd name="T51" fmla="*/ 3 h 116"/>
                  <a:gd name="T52" fmla="*/ 36 w 140"/>
                  <a:gd name="T53" fmla="*/ 1 h 116"/>
                  <a:gd name="T54" fmla="*/ 38 w 140"/>
                  <a:gd name="T55" fmla="*/ 1 h 116"/>
                  <a:gd name="T56" fmla="*/ 38 w 140"/>
                  <a:gd name="T57" fmla="*/ 0 h 116"/>
                  <a:gd name="T58" fmla="*/ 41 w 140"/>
                  <a:gd name="T59" fmla="*/ 0 h 116"/>
                  <a:gd name="T60" fmla="*/ 43 w 140"/>
                  <a:gd name="T61" fmla="*/ 1 h 116"/>
                  <a:gd name="T62" fmla="*/ 46 w 140"/>
                  <a:gd name="T63" fmla="*/ 4 h 116"/>
                  <a:gd name="T64" fmla="*/ 46 w 140"/>
                  <a:gd name="T65" fmla="*/ 15 h 116"/>
                  <a:gd name="T66" fmla="*/ 49 w 140"/>
                  <a:gd name="T67" fmla="*/ 16 h 116"/>
                  <a:gd name="T68" fmla="*/ 60 w 140"/>
                  <a:gd name="T69" fmla="*/ 14 h 116"/>
                  <a:gd name="T70" fmla="*/ 62 w 140"/>
                  <a:gd name="T71" fmla="*/ 14 h 116"/>
                  <a:gd name="T72" fmla="*/ 65 w 140"/>
                  <a:gd name="T73" fmla="*/ 12 h 116"/>
                  <a:gd name="T74" fmla="*/ 74 w 140"/>
                  <a:gd name="T75" fmla="*/ 6 h 116"/>
                  <a:gd name="T76" fmla="*/ 80 w 140"/>
                  <a:gd name="T77" fmla="*/ 3 h 116"/>
                  <a:gd name="T78" fmla="*/ 82 w 140"/>
                  <a:gd name="T79" fmla="*/ 3 h 116"/>
                  <a:gd name="T80" fmla="*/ 87 w 140"/>
                  <a:gd name="T81" fmla="*/ 1 h 116"/>
                  <a:gd name="T82" fmla="*/ 96 w 140"/>
                  <a:gd name="T83" fmla="*/ 6 h 116"/>
                  <a:gd name="T84" fmla="*/ 96 w 140"/>
                  <a:gd name="T85" fmla="*/ 8 h 116"/>
                  <a:gd name="T86" fmla="*/ 99 w 140"/>
                  <a:gd name="T87" fmla="*/ 6 h 116"/>
                  <a:gd name="T88" fmla="*/ 103 w 140"/>
                  <a:gd name="T89" fmla="*/ 10 h 116"/>
                  <a:gd name="T90" fmla="*/ 109 w 140"/>
                  <a:gd name="T91" fmla="*/ 21 h 116"/>
                  <a:gd name="T92" fmla="*/ 108 w 140"/>
                  <a:gd name="T93" fmla="*/ 33 h 116"/>
                  <a:gd name="T94" fmla="*/ 113 w 140"/>
                  <a:gd name="T95" fmla="*/ 47 h 116"/>
                  <a:gd name="T96" fmla="*/ 115 w 140"/>
                  <a:gd name="T97" fmla="*/ 49 h 116"/>
                  <a:gd name="T98" fmla="*/ 116 w 140"/>
                  <a:gd name="T99" fmla="*/ 47 h 116"/>
                  <a:gd name="T100" fmla="*/ 119 w 140"/>
                  <a:gd name="T101" fmla="*/ 42 h 116"/>
                  <a:gd name="T102" fmla="*/ 127 w 140"/>
                  <a:gd name="T103" fmla="*/ 32 h 116"/>
                  <a:gd name="T104" fmla="*/ 133 w 140"/>
                  <a:gd name="T105" fmla="*/ 28 h 116"/>
                  <a:gd name="T106" fmla="*/ 140 w 140"/>
                  <a:gd name="T107" fmla="*/ 21 h 116"/>
                  <a:gd name="T108" fmla="*/ 138 w 140"/>
                  <a:gd name="T109" fmla="*/ 19 h 116"/>
                  <a:gd name="T110" fmla="*/ 138 w 140"/>
                  <a:gd name="T111" fmla="*/ 14 h 116"/>
                  <a:gd name="T112" fmla="*/ 140 w 140"/>
                  <a:gd name="T113" fmla="*/ 12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40" h="116">
                    <a:moveTo>
                      <a:pt x="53" y="116"/>
                    </a:moveTo>
                    <a:lnTo>
                      <a:pt x="52" y="112"/>
                    </a:lnTo>
                    <a:lnTo>
                      <a:pt x="48" y="106"/>
                    </a:lnTo>
                    <a:lnTo>
                      <a:pt x="43" y="102"/>
                    </a:lnTo>
                    <a:lnTo>
                      <a:pt x="38" y="95"/>
                    </a:lnTo>
                    <a:lnTo>
                      <a:pt x="34" y="85"/>
                    </a:lnTo>
                    <a:lnTo>
                      <a:pt x="32" y="84"/>
                    </a:lnTo>
                    <a:lnTo>
                      <a:pt x="29" y="82"/>
                    </a:lnTo>
                    <a:lnTo>
                      <a:pt x="25" y="77"/>
                    </a:lnTo>
                    <a:lnTo>
                      <a:pt x="20" y="75"/>
                    </a:lnTo>
                    <a:lnTo>
                      <a:pt x="0" y="74"/>
                    </a:lnTo>
                    <a:lnTo>
                      <a:pt x="0" y="70"/>
                    </a:lnTo>
                    <a:lnTo>
                      <a:pt x="3" y="66"/>
                    </a:lnTo>
                    <a:lnTo>
                      <a:pt x="3" y="64"/>
                    </a:lnTo>
                    <a:lnTo>
                      <a:pt x="4" y="60"/>
                    </a:lnTo>
                    <a:lnTo>
                      <a:pt x="11" y="46"/>
                    </a:lnTo>
                    <a:lnTo>
                      <a:pt x="14" y="46"/>
                    </a:lnTo>
                    <a:lnTo>
                      <a:pt x="20" y="43"/>
                    </a:lnTo>
                    <a:lnTo>
                      <a:pt x="20" y="42"/>
                    </a:lnTo>
                    <a:lnTo>
                      <a:pt x="22" y="35"/>
                    </a:lnTo>
                    <a:lnTo>
                      <a:pt x="22" y="31"/>
                    </a:lnTo>
                    <a:lnTo>
                      <a:pt x="11" y="16"/>
                    </a:lnTo>
                    <a:lnTo>
                      <a:pt x="10" y="14"/>
                    </a:lnTo>
                    <a:lnTo>
                      <a:pt x="21" y="4"/>
                    </a:lnTo>
                    <a:lnTo>
                      <a:pt x="29" y="4"/>
                    </a:lnTo>
                    <a:lnTo>
                      <a:pt x="34" y="3"/>
                    </a:lnTo>
                    <a:lnTo>
                      <a:pt x="36" y="1"/>
                    </a:lnTo>
                    <a:lnTo>
                      <a:pt x="38" y="1"/>
                    </a:lnTo>
                    <a:lnTo>
                      <a:pt x="38" y="0"/>
                    </a:lnTo>
                    <a:lnTo>
                      <a:pt x="41" y="0"/>
                    </a:lnTo>
                    <a:lnTo>
                      <a:pt x="43" y="1"/>
                    </a:lnTo>
                    <a:lnTo>
                      <a:pt x="46" y="4"/>
                    </a:lnTo>
                    <a:lnTo>
                      <a:pt x="46" y="15"/>
                    </a:lnTo>
                    <a:lnTo>
                      <a:pt x="49" y="16"/>
                    </a:lnTo>
                    <a:lnTo>
                      <a:pt x="60" y="14"/>
                    </a:lnTo>
                    <a:lnTo>
                      <a:pt x="62" y="14"/>
                    </a:lnTo>
                    <a:lnTo>
                      <a:pt x="65" y="12"/>
                    </a:lnTo>
                    <a:lnTo>
                      <a:pt x="74" y="6"/>
                    </a:lnTo>
                    <a:lnTo>
                      <a:pt x="80" y="3"/>
                    </a:lnTo>
                    <a:lnTo>
                      <a:pt x="82" y="3"/>
                    </a:lnTo>
                    <a:lnTo>
                      <a:pt x="87" y="1"/>
                    </a:lnTo>
                    <a:lnTo>
                      <a:pt x="96" y="6"/>
                    </a:lnTo>
                    <a:lnTo>
                      <a:pt x="96" y="8"/>
                    </a:lnTo>
                    <a:lnTo>
                      <a:pt x="99" y="6"/>
                    </a:lnTo>
                    <a:lnTo>
                      <a:pt x="103" y="10"/>
                    </a:lnTo>
                    <a:lnTo>
                      <a:pt x="109" y="21"/>
                    </a:lnTo>
                    <a:lnTo>
                      <a:pt x="108" y="33"/>
                    </a:lnTo>
                    <a:lnTo>
                      <a:pt x="113" y="47"/>
                    </a:lnTo>
                    <a:lnTo>
                      <a:pt x="115" y="49"/>
                    </a:lnTo>
                    <a:lnTo>
                      <a:pt x="116" y="47"/>
                    </a:lnTo>
                    <a:lnTo>
                      <a:pt x="119" y="42"/>
                    </a:lnTo>
                    <a:lnTo>
                      <a:pt x="127" y="32"/>
                    </a:lnTo>
                    <a:lnTo>
                      <a:pt x="133" y="28"/>
                    </a:lnTo>
                    <a:lnTo>
                      <a:pt x="140" y="21"/>
                    </a:lnTo>
                    <a:lnTo>
                      <a:pt x="138" y="19"/>
                    </a:lnTo>
                    <a:lnTo>
                      <a:pt x="138" y="14"/>
                    </a:lnTo>
                    <a:lnTo>
                      <a:pt x="140" y="1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26" name="Freeform 5379">
                <a:extLst>
                  <a:ext uri="{FF2B5EF4-FFF2-40B4-BE49-F238E27FC236}">
                    <a16:creationId xmlns:a16="http://schemas.microsoft.com/office/drawing/2014/main" id="{1E0696E9-9DDB-953E-635F-8009B9DC9C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5" y="2303"/>
                <a:ext cx="12" cy="15"/>
              </a:xfrm>
              <a:custGeom>
                <a:avLst/>
                <a:gdLst>
                  <a:gd name="T0" fmla="*/ 0 w 47"/>
                  <a:gd name="T1" fmla="*/ 61 h 61"/>
                  <a:gd name="T2" fmla="*/ 0 w 47"/>
                  <a:gd name="T3" fmla="*/ 60 h 61"/>
                  <a:gd name="T4" fmla="*/ 4 w 47"/>
                  <a:gd name="T5" fmla="*/ 57 h 61"/>
                  <a:gd name="T6" fmla="*/ 9 w 47"/>
                  <a:gd name="T7" fmla="*/ 58 h 61"/>
                  <a:gd name="T8" fmla="*/ 11 w 47"/>
                  <a:gd name="T9" fmla="*/ 60 h 61"/>
                  <a:gd name="T10" fmla="*/ 14 w 47"/>
                  <a:gd name="T11" fmla="*/ 60 h 61"/>
                  <a:gd name="T12" fmla="*/ 18 w 47"/>
                  <a:gd name="T13" fmla="*/ 54 h 61"/>
                  <a:gd name="T14" fmla="*/ 18 w 47"/>
                  <a:gd name="T15" fmla="*/ 49 h 61"/>
                  <a:gd name="T16" fmla="*/ 15 w 47"/>
                  <a:gd name="T17" fmla="*/ 46 h 61"/>
                  <a:gd name="T18" fmla="*/ 15 w 47"/>
                  <a:gd name="T19" fmla="*/ 43 h 61"/>
                  <a:gd name="T20" fmla="*/ 14 w 47"/>
                  <a:gd name="T21" fmla="*/ 42 h 61"/>
                  <a:gd name="T22" fmla="*/ 15 w 47"/>
                  <a:gd name="T23" fmla="*/ 32 h 61"/>
                  <a:gd name="T24" fmla="*/ 19 w 47"/>
                  <a:gd name="T25" fmla="*/ 22 h 61"/>
                  <a:gd name="T26" fmla="*/ 19 w 47"/>
                  <a:gd name="T27" fmla="*/ 19 h 61"/>
                  <a:gd name="T28" fmla="*/ 21 w 47"/>
                  <a:gd name="T29" fmla="*/ 18 h 61"/>
                  <a:gd name="T30" fmla="*/ 21 w 47"/>
                  <a:gd name="T31" fmla="*/ 17 h 61"/>
                  <a:gd name="T32" fmla="*/ 23 w 47"/>
                  <a:gd name="T33" fmla="*/ 14 h 61"/>
                  <a:gd name="T34" fmla="*/ 25 w 47"/>
                  <a:gd name="T35" fmla="*/ 14 h 61"/>
                  <a:gd name="T36" fmla="*/ 28 w 47"/>
                  <a:gd name="T37" fmla="*/ 12 h 61"/>
                  <a:gd name="T38" fmla="*/ 35 w 47"/>
                  <a:gd name="T39" fmla="*/ 5 h 61"/>
                  <a:gd name="T40" fmla="*/ 37 w 47"/>
                  <a:gd name="T41" fmla="*/ 4 h 61"/>
                  <a:gd name="T42" fmla="*/ 39 w 47"/>
                  <a:gd name="T43" fmla="*/ 1 h 61"/>
                  <a:gd name="T44" fmla="*/ 44 w 47"/>
                  <a:gd name="T45" fmla="*/ 0 h 61"/>
                  <a:gd name="T46" fmla="*/ 47 w 47"/>
                  <a:gd name="T47" fmla="*/ 0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7" h="61">
                    <a:moveTo>
                      <a:pt x="0" y="61"/>
                    </a:moveTo>
                    <a:lnTo>
                      <a:pt x="0" y="60"/>
                    </a:lnTo>
                    <a:lnTo>
                      <a:pt x="4" y="57"/>
                    </a:lnTo>
                    <a:lnTo>
                      <a:pt x="9" y="58"/>
                    </a:lnTo>
                    <a:lnTo>
                      <a:pt x="11" y="60"/>
                    </a:lnTo>
                    <a:lnTo>
                      <a:pt x="14" y="60"/>
                    </a:lnTo>
                    <a:lnTo>
                      <a:pt x="18" y="54"/>
                    </a:lnTo>
                    <a:lnTo>
                      <a:pt x="18" y="49"/>
                    </a:lnTo>
                    <a:lnTo>
                      <a:pt x="15" y="46"/>
                    </a:lnTo>
                    <a:lnTo>
                      <a:pt x="15" y="43"/>
                    </a:lnTo>
                    <a:lnTo>
                      <a:pt x="14" y="42"/>
                    </a:lnTo>
                    <a:lnTo>
                      <a:pt x="15" y="32"/>
                    </a:lnTo>
                    <a:lnTo>
                      <a:pt x="19" y="22"/>
                    </a:lnTo>
                    <a:lnTo>
                      <a:pt x="19" y="19"/>
                    </a:lnTo>
                    <a:lnTo>
                      <a:pt x="21" y="18"/>
                    </a:lnTo>
                    <a:lnTo>
                      <a:pt x="21" y="17"/>
                    </a:lnTo>
                    <a:lnTo>
                      <a:pt x="23" y="14"/>
                    </a:lnTo>
                    <a:lnTo>
                      <a:pt x="25" y="14"/>
                    </a:lnTo>
                    <a:lnTo>
                      <a:pt x="28" y="12"/>
                    </a:lnTo>
                    <a:lnTo>
                      <a:pt x="35" y="5"/>
                    </a:lnTo>
                    <a:lnTo>
                      <a:pt x="37" y="4"/>
                    </a:lnTo>
                    <a:lnTo>
                      <a:pt x="39" y="1"/>
                    </a:lnTo>
                    <a:lnTo>
                      <a:pt x="44" y="0"/>
                    </a:lnTo>
                    <a:lnTo>
                      <a:pt x="47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27" name="Freeform 5380">
                <a:extLst>
                  <a:ext uri="{FF2B5EF4-FFF2-40B4-BE49-F238E27FC236}">
                    <a16:creationId xmlns:a16="http://schemas.microsoft.com/office/drawing/2014/main" id="{1A7985A4-1412-29F9-D833-F6BF34E065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4" y="2304"/>
                <a:ext cx="31" cy="17"/>
              </a:xfrm>
              <a:custGeom>
                <a:avLst/>
                <a:gdLst>
                  <a:gd name="T0" fmla="*/ 0 w 126"/>
                  <a:gd name="T1" fmla="*/ 0 h 65"/>
                  <a:gd name="T2" fmla="*/ 7 w 126"/>
                  <a:gd name="T3" fmla="*/ 2 h 65"/>
                  <a:gd name="T4" fmla="*/ 13 w 126"/>
                  <a:gd name="T5" fmla="*/ 6 h 65"/>
                  <a:gd name="T6" fmla="*/ 17 w 126"/>
                  <a:gd name="T7" fmla="*/ 12 h 65"/>
                  <a:gd name="T8" fmla="*/ 41 w 126"/>
                  <a:gd name="T9" fmla="*/ 31 h 65"/>
                  <a:gd name="T10" fmla="*/ 46 w 126"/>
                  <a:gd name="T11" fmla="*/ 31 h 65"/>
                  <a:gd name="T12" fmla="*/ 49 w 126"/>
                  <a:gd name="T13" fmla="*/ 28 h 65"/>
                  <a:gd name="T14" fmla="*/ 49 w 126"/>
                  <a:gd name="T15" fmla="*/ 25 h 65"/>
                  <a:gd name="T16" fmla="*/ 55 w 126"/>
                  <a:gd name="T17" fmla="*/ 20 h 65"/>
                  <a:gd name="T18" fmla="*/ 57 w 126"/>
                  <a:gd name="T19" fmla="*/ 19 h 65"/>
                  <a:gd name="T20" fmla="*/ 64 w 126"/>
                  <a:gd name="T21" fmla="*/ 19 h 65"/>
                  <a:gd name="T22" fmla="*/ 67 w 126"/>
                  <a:gd name="T23" fmla="*/ 16 h 65"/>
                  <a:gd name="T24" fmla="*/ 73 w 126"/>
                  <a:gd name="T25" fmla="*/ 16 h 65"/>
                  <a:gd name="T26" fmla="*/ 80 w 126"/>
                  <a:gd name="T27" fmla="*/ 27 h 65"/>
                  <a:gd name="T28" fmla="*/ 75 w 126"/>
                  <a:gd name="T29" fmla="*/ 32 h 65"/>
                  <a:gd name="T30" fmla="*/ 68 w 126"/>
                  <a:gd name="T31" fmla="*/ 37 h 65"/>
                  <a:gd name="T32" fmla="*/ 68 w 126"/>
                  <a:gd name="T33" fmla="*/ 42 h 65"/>
                  <a:gd name="T34" fmla="*/ 70 w 126"/>
                  <a:gd name="T35" fmla="*/ 45 h 65"/>
                  <a:gd name="T36" fmla="*/ 78 w 126"/>
                  <a:gd name="T37" fmla="*/ 48 h 65"/>
                  <a:gd name="T38" fmla="*/ 81 w 126"/>
                  <a:gd name="T39" fmla="*/ 49 h 65"/>
                  <a:gd name="T40" fmla="*/ 82 w 126"/>
                  <a:gd name="T41" fmla="*/ 49 h 65"/>
                  <a:gd name="T42" fmla="*/ 81 w 126"/>
                  <a:gd name="T43" fmla="*/ 51 h 65"/>
                  <a:gd name="T44" fmla="*/ 81 w 126"/>
                  <a:gd name="T45" fmla="*/ 55 h 65"/>
                  <a:gd name="T46" fmla="*/ 84 w 126"/>
                  <a:gd name="T47" fmla="*/ 56 h 65"/>
                  <a:gd name="T48" fmla="*/ 91 w 126"/>
                  <a:gd name="T49" fmla="*/ 56 h 65"/>
                  <a:gd name="T50" fmla="*/ 92 w 126"/>
                  <a:gd name="T51" fmla="*/ 60 h 65"/>
                  <a:gd name="T52" fmla="*/ 92 w 126"/>
                  <a:gd name="T53" fmla="*/ 63 h 65"/>
                  <a:gd name="T54" fmla="*/ 94 w 126"/>
                  <a:gd name="T55" fmla="*/ 65 h 65"/>
                  <a:gd name="T56" fmla="*/ 98 w 126"/>
                  <a:gd name="T57" fmla="*/ 62 h 65"/>
                  <a:gd name="T58" fmla="*/ 98 w 126"/>
                  <a:gd name="T59" fmla="*/ 59 h 65"/>
                  <a:gd name="T60" fmla="*/ 99 w 126"/>
                  <a:gd name="T61" fmla="*/ 53 h 65"/>
                  <a:gd name="T62" fmla="*/ 98 w 126"/>
                  <a:gd name="T63" fmla="*/ 48 h 65"/>
                  <a:gd name="T64" fmla="*/ 101 w 126"/>
                  <a:gd name="T65" fmla="*/ 45 h 65"/>
                  <a:gd name="T66" fmla="*/ 103 w 126"/>
                  <a:gd name="T67" fmla="*/ 45 h 65"/>
                  <a:gd name="T68" fmla="*/ 109 w 126"/>
                  <a:gd name="T69" fmla="*/ 44 h 65"/>
                  <a:gd name="T70" fmla="*/ 112 w 126"/>
                  <a:gd name="T71" fmla="*/ 44 h 65"/>
                  <a:gd name="T72" fmla="*/ 115 w 126"/>
                  <a:gd name="T73" fmla="*/ 45 h 65"/>
                  <a:gd name="T74" fmla="*/ 115 w 126"/>
                  <a:gd name="T75" fmla="*/ 48 h 65"/>
                  <a:gd name="T76" fmla="*/ 113 w 126"/>
                  <a:gd name="T77" fmla="*/ 48 h 65"/>
                  <a:gd name="T78" fmla="*/ 113 w 126"/>
                  <a:gd name="T79" fmla="*/ 49 h 65"/>
                  <a:gd name="T80" fmla="*/ 115 w 126"/>
                  <a:gd name="T81" fmla="*/ 52 h 65"/>
                  <a:gd name="T82" fmla="*/ 126 w 126"/>
                  <a:gd name="T83" fmla="*/ 56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26" h="65">
                    <a:moveTo>
                      <a:pt x="0" y="0"/>
                    </a:moveTo>
                    <a:lnTo>
                      <a:pt x="7" y="2"/>
                    </a:lnTo>
                    <a:lnTo>
                      <a:pt x="13" y="6"/>
                    </a:lnTo>
                    <a:lnTo>
                      <a:pt x="17" y="12"/>
                    </a:lnTo>
                    <a:lnTo>
                      <a:pt x="41" y="31"/>
                    </a:lnTo>
                    <a:lnTo>
                      <a:pt x="46" y="31"/>
                    </a:lnTo>
                    <a:lnTo>
                      <a:pt x="49" y="28"/>
                    </a:lnTo>
                    <a:lnTo>
                      <a:pt x="49" y="25"/>
                    </a:lnTo>
                    <a:lnTo>
                      <a:pt x="55" y="20"/>
                    </a:lnTo>
                    <a:lnTo>
                      <a:pt x="57" y="19"/>
                    </a:lnTo>
                    <a:lnTo>
                      <a:pt x="64" y="19"/>
                    </a:lnTo>
                    <a:lnTo>
                      <a:pt x="67" y="16"/>
                    </a:lnTo>
                    <a:lnTo>
                      <a:pt x="73" y="16"/>
                    </a:lnTo>
                    <a:lnTo>
                      <a:pt x="80" y="27"/>
                    </a:lnTo>
                    <a:lnTo>
                      <a:pt x="75" y="32"/>
                    </a:lnTo>
                    <a:lnTo>
                      <a:pt x="68" y="37"/>
                    </a:lnTo>
                    <a:lnTo>
                      <a:pt x="68" y="42"/>
                    </a:lnTo>
                    <a:lnTo>
                      <a:pt x="70" y="45"/>
                    </a:lnTo>
                    <a:lnTo>
                      <a:pt x="78" y="48"/>
                    </a:lnTo>
                    <a:lnTo>
                      <a:pt x="81" y="49"/>
                    </a:lnTo>
                    <a:lnTo>
                      <a:pt x="82" y="49"/>
                    </a:lnTo>
                    <a:lnTo>
                      <a:pt x="81" y="51"/>
                    </a:lnTo>
                    <a:lnTo>
                      <a:pt x="81" y="55"/>
                    </a:lnTo>
                    <a:lnTo>
                      <a:pt x="84" y="56"/>
                    </a:lnTo>
                    <a:lnTo>
                      <a:pt x="91" y="56"/>
                    </a:lnTo>
                    <a:lnTo>
                      <a:pt x="92" y="60"/>
                    </a:lnTo>
                    <a:lnTo>
                      <a:pt x="92" y="63"/>
                    </a:lnTo>
                    <a:lnTo>
                      <a:pt x="94" y="65"/>
                    </a:lnTo>
                    <a:lnTo>
                      <a:pt x="98" y="62"/>
                    </a:lnTo>
                    <a:lnTo>
                      <a:pt x="98" y="59"/>
                    </a:lnTo>
                    <a:lnTo>
                      <a:pt x="99" y="53"/>
                    </a:lnTo>
                    <a:lnTo>
                      <a:pt x="98" y="48"/>
                    </a:lnTo>
                    <a:lnTo>
                      <a:pt x="101" y="45"/>
                    </a:lnTo>
                    <a:lnTo>
                      <a:pt x="103" y="45"/>
                    </a:lnTo>
                    <a:lnTo>
                      <a:pt x="109" y="44"/>
                    </a:lnTo>
                    <a:lnTo>
                      <a:pt x="112" y="44"/>
                    </a:lnTo>
                    <a:lnTo>
                      <a:pt x="115" y="45"/>
                    </a:lnTo>
                    <a:lnTo>
                      <a:pt x="115" y="48"/>
                    </a:lnTo>
                    <a:lnTo>
                      <a:pt x="113" y="48"/>
                    </a:lnTo>
                    <a:lnTo>
                      <a:pt x="113" y="49"/>
                    </a:lnTo>
                    <a:lnTo>
                      <a:pt x="115" y="52"/>
                    </a:lnTo>
                    <a:lnTo>
                      <a:pt x="126" y="5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28" name="Freeform 5381">
                <a:extLst>
                  <a:ext uri="{FF2B5EF4-FFF2-40B4-BE49-F238E27FC236}">
                    <a16:creationId xmlns:a16="http://schemas.microsoft.com/office/drawing/2014/main" id="{7F265C9A-59B7-DBDA-0744-2C5838B1FE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9" y="2318"/>
                <a:ext cx="13" cy="40"/>
              </a:xfrm>
              <a:custGeom>
                <a:avLst/>
                <a:gdLst>
                  <a:gd name="T0" fmla="*/ 25 w 55"/>
                  <a:gd name="T1" fmla="*/ 157 h 157"/>
                  <a:gd name="T2" fmla="*/ 25 w 55"/>
                  <a:gd name="T3" fmla="*/ 155 h 157"/>
                  <a:gd name="T4" fmla="*/ 38 w 55"/>
                  <a:gd name="T5" fmla="*/ 146 h 157"/>
                  <a:gd name="T6" fmla="*/ 41 w 55"/>
                  <a:gd name="T7" fmla="*/ 144 h 157"/>
                  <a:gd name="T8" fmla="*/ 52 w 55"/>
                  <a:gd name="T9" fmla="*/ 141 h 157"/>
                  <a:gd name="T10" fmla="*/ 53 w 55"/>
                  <a:gd name="T11" fmla="*/ 140 h 157"/>
                  <a:gd name="T12" fmla="*/ 53 w 55"/>
                  <a:gd name="T13" fmla="*/ 136 h 157"/>
                  <a:gd name="T14" fmla="*/ 55 w 55"/>
                  <a:gd name="T15" fmla="*/ 136 h 157"/>
                  <a:gd name="T16" fmla="*/ 55 w 55"/>
                  <a:gd name="T17" fmla="*/ 133 h 157"/>
                  <a:gd name="T18" fmla="*/ 48 w 55"/>
                  <a:gd name="T19" fmla="*/ 129 h 157"/>
                  <a:gd name="T20" fmla="*/ 42 w 55"/>
                  <a:gd name="T21" fmla="*/ 129 h 157"/>
                  <a:gd name="T22" fmla="*/ 36 w 55"/>
                  <a:gd name="T23" fmla="*/ 127 h 157"/>
                  <a:gd name="T24" fmla="*/ 32 w 55"/>
                  <a:gd name="T25" fmla="*/ 124 h 157"/>
                  <a:gd name="T26" fmla="*/ 24 w 55"/>
                  <a:gd name="T27" fmla="*/ 122 h 157"/>
                  <a:gd name="T28" fmla="*/ 19 w 55"/>
                  <a:gd name="T29" fmla="*/ 123 h 157"/>
                  <a:gd name="T30" fmla="*/ 16 w 55"/>
                  <a:gd name="T31" fmla="*/ 123 h 157"/>
                  <a:gd name="T32" fmla="*/ 9 w 55"/>
                  <a:gd name="T33" fmla="*/ 124 h 157"/>
                  <a:gd name="T34" fmla="*/ 3 w 55"/>
                  <a:gd name="T35" fmla="*/ 122 h 157"/>
                  <a:gd name="T36" fmla="*/ 2 w 55"/>
                  <a:gd name="T37" fmla="*/ 117 h 157"/>
                  <a:gd name="T38" fmla="*/ 2 w 55"/>
                  <a:gd name="T39" fmla="*/ 115 h 157"/>
                  <a:gd name="T40" fmla="*/ 3 w 55"/>
                  <a:gd name="T41" fmla="*/ 115 h 157"/>
                  <a:gd name="T42" fmla="*/ 6 w 55"/>
                  <a:gd name="T43" fmla="*/ 105 h 157"/>
                  <a:gd name="T44" fmla="*/ 6 w 55"/>
                  <a:gd name="T45" fmla="*/ 100 h 157"/>
                  <a:gd name="T46" fmla="*/ 4 w 55"/>
                  <a:gd name="T47" fmla="*/ 98 h 157"/>
                  <a:gd name="T48" fmla="*/ 4 w 55"/>
                  <a:gd name="T49" fmla="*/ 95 h 157"/>
                  <a:gd name="T50" fmla="*/ 0 w 55"/>
                  <a:gd name="T51" fmla="*/ 88 h 157"/>
                  <a:gd name="T52" fmla="*/ 0 w 55"/>
                  <a:gd name="T53" fmla="*/ 87 h 157"/>
                  <a:gd name="T54" fmla="*/ 7 w 55"/>
                  <a:gd name="T55" fmla="*/ 80 h 157"/>
                  <a:gd name="T56" fmla="*/ 29 w 55"/>
                  <a:gd name="T57" fmla="*/ 74 h 157"/>
                  <a:gd name="T58" fmla="*/ 43 w 55"/>
                  <a:gd name="T59" fmla="*/ 67 h 157"/>
                  <a:gd name="T60" fmla="*/ 48 w 55"/>
                  <a:gd name="T61" fmla="*/ 60 h 157"/>
                  <a:gd name="T62" fmla="*/ 48 w 55"/>
                  <a:gd name="T63" fmla="*/ 49 h 157"/>
                  <a:gd name="T64" fmla="*/ 43 w 55"/>
                  <a:gd name="T65" fmla="*/ 46 h 157"/>
                  <a:gd name="T66" fmla="*/ 39 w 55"/>
                  <a:gd name="T67" fmla="*/ 42 h 157"/>
                  <a:gd name="T68" fmla="*/ 38 w 55"/>
                  <a:gd name="T69" fmla="*/ 38 h 157"/>
                  <a:gd name="T70" fmla="*/ 38 w 55"/>
                  <a:gd name="T71" fmla="*/ 35 h 157"/>
                  <a:gd name="T72" fmla="*/ 39 w 55"/>
                  <a:gd name="T73" fmla="*/ 30 h 157"/>
                  <a:gd name="T74" fmla="*/ 39 w 55"/>
                  <a:gd name="T75" fmla="*/ 28 h 157"/>
                  <a:gd name="T76" fmla="*/ 41 w 55"/>
                  <a:gd name="T77" fmla="*/ 27 h 157"/>
                  <a:gd name="T78" fmla="*/ 41 w 55"/>
                  <a:gd name="T79" fmla="*/ 26 h 157"/>
                  <a:gd name="T80" fmla="*/ 43 w 55"/>
                  <a:gd name="T81" fmla="*/ 21 h 157"/>
                  <a:gd name="T82" fmla="*/ 43 w 55"/>
                  <a:gd name="T83" fmla="*/ 20 h 157"/>
                  <a:gd name="T84" fmla="*/ 39 w 55"/>
                  <a:gd name="T85" fmla="*/ 20 h 157"/>
                  <a:gd name="T86" fmla="*/ 35 w 55"/>
                  <a:gd name="T87" fmla="*/ 17 h 157"/>
                  <a:gd name="T88" fmla="*/ 34 w 55"/>
                  <a:gd name="T89" fmla="*/ 13 h 157"/>
                  <a:gd name="T90" fmla="*/ 27 w 55"/>
                  <a:gd name="T91" fmla="*/ 2 h 157"/>
                  <a:gd name="T92" fmla="*/ 27 w 55"/>
                  <a:gd name="T93" fmla="*/ 0 h 1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55" h="157">
                    <a:moveTo>
                      <a:pt x="25" y="157"/>
                    </a:moveTo>
                    <a:lnTo>
                      <a:pt x="25" y="155"/>
                    </a:lnTo>
                    <a:lnTo>
                      <a:pt x="38" y="146"/>
                    </a:lnTo>
                    <a:lnTo>
                      <a:pt x="41" y="144"/>
                    </a:lnTo>
                    <a:lnTo>
                      <a:pt x="52" y="141"/>
                    </a:lnTo>
                    <a:lnTo>
                      <a:pt x="53" y="140"/>
                    </a:lnTo>
                    <a:lnTo>
                      <a:pt x="53" y="136"/>
                    </a:lnTo>
                    <a:lnTo>
                      <a:pt x="55" y="136"/>
                    </a:lnTo>
                    <a:lnTo>
                      <a:pt x="55" y="133"/>
                    </a:lnTo>
                    <a:lnTo>
                      <a:pt x="48" y="129"/>
                    </a:lnTo>
                    <a:lnTo>
                      <a:pt x="42" y="129"/>
                    </a:lnTo>
                    <a:lnTo>
                      <a:pt x="36" y="127"/>
                    </a:lnTo>
                    <a:lnTo>
                      <a:pt x="32" y="124"/>
                    </a:lnTo>
                    <a:lnTo>
                      <a:pt x="24" y="122"/>
                    </a:lnTo>
                    <a:lnTo>
                      <a:pt x="19" y="123"/>
                    </a:lnTo>
                    <a:lnTo>
                      <a:pt x="16" y="123"/>
                    </a:lnTo>
                    <a:lnTo>
                      <a:pt x="9" y="124"/>
                    </a:lnTo>
                    <a:lnTo>
                      <a:pt x="3" y="122"/>
                    </a:lnTo>
                    <a:lnTo>
                      <a:pt x="2" y="117"/>
                    </a:lnTo>
                    <a:lnTo>
                      <a:pt x="2" y="115"/>
                    </a:lnTo>
                    <a:lnTo>
                      <a:pt x="3" y="115"/>
                    </a:lnTo>
                    <a:lnTo>
                      <a:pt x="6" y="105"/>
                    </a:lnTo>
                    <a:lnTo>
                      <a:pt x="6" y="100"/>
                    </a:lnTo>
                    <a:lnTo>
                      <a:pt x="4" y="98"/>
                    </a:lnTo>
                    <a:lnTo>
                      <a:pt x="4" y="95"/>
                    </a:lnTo>
                    <a:lnTo>
                      <a:pt x="0" y="88"/>
                    </a:lnTo>
                    <a:lnTo>
                      <a:pt x="0" y="87"/>
                    </a:lnTo>
                    <a:lnTo>
                      <a:pt x="7" y="80"/>
                    </a:lnTo>
                    <a:lnTo>
                      <a:pt x="29" y="74"/>
                    </a:lnTo>
                    <a:lnTo>
                      <a:pt x="43" y="67"/>
                    </a:lnTo>
                    <a:lnTo>
                      <a:pt x="48" y="60"/>
                    </a:lnTo>
                    <a:lnTo>
                      <a:pt x="48" y="49"/>
                    </a:lnTo>
                    <a:lnTo>
                      <a:pt x="43" y="46"/>
                    </a:lnTo>
                    <a:lnTo>
                      <a:pt x="39" y="42"/>
                    </a:lnTo>
                    <a:lnTo>
                      <a:pt x="38" y="38"/>
                    </a:lnTo>
                    <a:lnTo>
                      <a:pt x="38" y="35"/>
                    </a:lnTo>
                    <a:lnTo>
                      <a:pt x="39" y="30"/>
                    </a:lnTo>
                    <a:lnTo>
                      <a:pt x="39" y="28"/>
                    </a:lnTo>
                    <a:lnTo>
                      <a:pt x="41" y="27"/>
                    </a:lnTo>
                    <a:lnTo>
                      <a:pt x="41" y="26"/>
                    </a:lnTo>
                    <a:lnTo>
                      <a:pt x="43" y="21"/>
                    </a:lnTo>
                    <a:lnTo>
                      <a:pt x="43" y="20"/>
                    </a:lnTo>
                    <a:lnTo>
                      <a:pt x="39" y="20"/>
                    </a:lnTo>
                    <a:lnTo>
                      <a:pt x="35" y="17"/>
                    </a:lnTo>
                    <a:lnTo>
                      <a:pt x="34" y="13"/>
                    </a:lnTo>
                    <a:lnTo>
                      <a:pt x="27" y="2"/>
                    </a:lnTo>
                    <a:lnTo>
                      <a:pt x="27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29" name="Freeform 5382">
                <a:extLst>
                  <a:ext uri="{FF2B5EF4-FFF2-40B4-BE49-F238E27FC236}">
                    <a16:creationId xmlns:a16="http://schemas.microsoft.com/office/drawing/2014/main" id="{FBC6F702-A908-70D3-2CB6-96D1ADFC9B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7" y="2302"/>
                <a:ext cx="21" cy="8"/>
              </a:xfrm>
              <a:custGeom>
                <a:avLst/>
                <a:gdLst>
                  <a:gd name="T0" fmla="*/ 84 w 84"/>
                  <a:gd name="T1" fmla="*/ 7 h 33"/>
                  <a:gd name="T2" fmla="*/ 81 w 84"/>
                  <a:gd name="T3" fmla="*/ 14 h 33"/>
                  <a:gd name="T4" fmla="*/ 77 w 84"/>
                  <a:gd name="T5" fmla="*/ 14 h 33"/>
                  <a:gd name="T6" fmla="*/ 77 w 84"/>
                  <a:gd name="T7" fmla="*/ 20 h 33"/>
                  <a:gd name="T8" fmla="*/ 76 w 84"/>
                  <a:gd name="T9" fmla="*/ 22 h 33"/>
                  <a:gd name="T10" fmla="*/ 72 w 84"/>
                  <a:gd name="T11" fmla="*/ 27 h 33"/>
                  <a:gd name="T12" fmla="*/ 65 w 84"/>
                  <a:gd name="T13" fmla="*/ 32 h 33"/>
                  <a:gd name="T14" fmla="*/ 59 w 84"/>
                  <a:gd name="T15" fmla="*/ 33 h 33"/>
                  <a:gd name="T16" fmla="*/ 48 w 84"/>
                  <a:gd name="T17" fmla="*/ 20 h 33"/>
                  <a:gd name="T18" fmla="*/ 38 w 84"/>
                  <a:gd name="T19" fmla="*/ 21 h 33"/>
                  <a:gd name="T20" fmla="*/ 35 w 84"/>
                  <a:gd name="T21" fmla="*/ 20 h 33"/>
                  <a:gd name="T22" fmla="*/ 29 w 84"/>
                  <a:gd name="T23" fmla="*/ 18 h 33"/>
                  <a:gd name="T24" fmla="*/ 27 w 84"/>
                  <a:gd name="T25" fmla="*/ 15 h 33"/>
                  <a:gd name="T26" fmla="*/ 27 w 84"/>
                  <a:gd name="T27" fmla="*/ 8 h 33"/>
                  <a:gd name="T28" fmla="*/ 28 w 84"/>
                  <a:gd name="T29" fmla="*/ 6 h 33"/>
                  <a:gd name="T30" fmla="*/ 28 w 84"/>
                  <a:gd name="T31" fmla="*/ 1 h 33"/>
                  <a:gd name="T32" fmla="*/ 27 w 84"/>
                  <a:gd name="T33" fmla="*/ 1 h 33"/>
                  <a:gd name="T34" fmla="*/ 22 w 84"/>
                  <a:gd name="T35" fmla="*/ 0 h 33"/>
                  <a:gd name="T36" fmla="*/ 18 w 84"/>
                  <a:gd name="T37" fmla="*/ 0 h 33"/>
                  <a:gd name="T38" fmla="*/ 12 w 84"/>
                  <a:gd name="T39" fmla="*/ 3 h 33"/>
                  <a:gd name="T40" fmla="*/ 0 w 84"/>
                  <a:gd name="T41" fmla="*/ 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84" h="33">
                    <a:moveTo>
                      <a:pt x="84" y="7"/>
                    </a:moveTo>
                    <a:lnTo>
                      <a:pt x="81" y="14"/>
                    </a:lnTo>
                    <a:lnTo>
                      <a:pt x="77" y="14"/>
                    </a:lnTo>
                    <a:lnTo>
                      <a:pt x="77" y="20"/>
                    </a:lnTo>
                    <a:lnTo>
                      <a:pt x="76" y="22"/>
                    </a:lnTo>
                    <a:lnTo>
                      <a:pt x="72" y="27"/>
                    </a:lnTo>
                    <a:lnTo>
                      <a:pt x="65" y="32"/>
                    </a:lnTo>
                    <a:lnTo>
                      <a:pt x="59" y="33"/>
                    </a:lnTo>
                    <a:lnTo>
                      <a:pt x="48" y="20"/>
                    </a:lnTo>
                    <a:lnTo>
                      <a:pt x="38" y="21"/>
                    </a:lnTo>
                    <a:lnTo>
                      <a:pt x="35" y="20"/>
                    </a:lnTo>
                    <a:lnTo>
                      <a:pt x="29" y="18"/>
                    </a:lnTo>
                    <a:lnTo>
                      <a:pt x="27" y="15"/>
                    </a:lnTo>
                    <a:lnTo>
                      <a:pt x="27" y="8"/>
                    </a:lnTo>
                    <a:lnTo>
                      <a:pt x="28" y="6"/>
                    </a:lnTo>
                    <a:lnTo>
                      <a:pt x="28" y="1"/>
                    </a:lnTo>
                    <a:lnTo>
                      <a:pt x="27" y="1"/>
                    </a:lnTo>
                    <a:lnTo>
                      <a:pt x="22" y="0"/>
                    </a:lnTo>
                    <a:lnTo>
                      <a:pt x="18" y="0"/>
                    </a:lnTo>
                    <a:lnTo>
                      <a:pt x="12" y="3"/>
                    </a:lnTo>
                    <a:lnTo>
                      <a:pt x="0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30" name="Freeform 5383">
                <a:extLst>
                  <a:ext uri="{FF2B5EF4-FFF2-40B4-BE49-F238E27FC236}">
                    <a16:creationId xmlns:a16="http://schemas.microsoft.com/office/drawing/2014/main" id="{299BBCEE-D14F-9368-B18E-423C48EC0E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1" y="2303"/>
                <a:ext cx="87" cy="54"/>
              </a:xfrm>
              <a:custGeom>
                <a:avLst/>
                <a:gdLst>
                  <a:gd name="T0" fmla="*/ 347 w 349"/>
                  <a:gd name="T1" fmla="*/ 207 h 218"/>
                  <a:gd name="T2" fmla="*/ 342 w 349"/>
                  <a:gd name="T3" fmla="*/ 199 h 218"/>
                  <a:gd name="T4" fmla="*/ 311 w 349"/>
                  <a:gd name="T5" fmla="*/ 207 h 218"/>
                  <a:gd name="T6" fmla="*/ 286 w 349"/>
                  <a:gd name="T7" fmla="*/ 217 h 218"/>
                  <a:gd name="T8" fmla="*/ 275 w 349"/>
                  <a:gd name="T9" fmla="*/ 217 h 218"/>
                  <a:gd name="T10" fmla="*/ 268 w 349"/>
                  <a:gd name="T11" fmla="*/ 204 h 218"/>
                  <a:gd name="T12" fmla="*/ 271 w 349"/>
                  <a:gd name="T13" fmla="*/ 197 h 218"/>
                  <a:gd name="T14" fmla="*/ 259 w 349"/>
                  <a:gd name="T15" fmla="*/ 187 h 218"/>
                  <a:gd name="T16" fmla="*/ 264 w 349"/>
                  <a:gd name="T17" fmla="*/ 183 h 218"/>
                  <a:gd name="T18" fmla="*/ 278 w 349"/>
                  <a:gd name="T19" fmla="*/ 172 h 218"/>
                  <a:gd name="T20" fmla="*/ 276 w 349"/>
                  <a:gd name="T21" fmla="*/ 156 h 218"/>
                  <a:gd name="T22" fmla="*/ 266 w 349"/>
                  <a:gd name="T23" fmla="*/ 149 h 218"/>
                  <a:gd name="T24" fmla="*/ 261 w 349"/>
                  <a:gd name="T25" fmla="*/ 125 h 218"/>
                  <a:gd name="T26" fmla="*/ 244 w 349"/>
                  <a:gd name="T27" fmla="*/ 109 h 218"/>
                  <a:gd name="T28" fmla="*/ 238 w 349"/>
                  <a:gd name="T29" fmla="*/ 93 h 218"/>
                  <a:gd name="T30" fmla="*/ 240 w 349"/>
                  <a:gd name="T31" fmla="*/ 52 h 218"/>
                  <a:gd name="T32" fmla="*/ 225 w 349"/>
                  <a:gd name="T33" fmla="*/ 49 h 218"/>
                  <a:gd name="T34" fmla="*/ 209 w 349"/>
                  <a:gd name="T35" fmla="*/ 45 h 218"/>
                  <a:gd name="T36" fmla="*/ 188 w 349"/>
                  <a:gd name="T37" fmla="*/ 56 h 218"/>
                  <a:gd name="T38" fmla="*/ 177 w 349"/>
                  <a:gd name="T39" fmla="*/ 59 h 218"/>
                  <a:gd name="T40" fmla="*/ 144 w 349"/>
                  <a:gd name="T41" fmla="*/ 55 h 218"/>
                  <a:gd name="T42" fmla="*/ 137 w 349"/>
                  <a:gd name="T43" fmla="*/ 69 h 218"/>
                  <a:gd name="T44" fmla="*/ 118 w 349"/>
                  <a:gd name="T45" fmla="*/ 87 h 218"/>
                  <a:gd name="T46" fmla="*/ 121 w 349"/>
                  <a:gd name="T47" fmla="*/ 101 h 218"/>
                  <a:gd name="T48" fmla="*/ 111 w 349"/>
                  <a:gd name="T49" fmla="*/ 104 h 218"/>
                  <a:gd name="T50" fmla="*/ 84 w 349"/>
                  <a:gd name="T51" fmla="*/ 113 h 218"/>
                  <a:gd name="T52" fmla="*/ 78 w 349"/>
                  <a:gd name="T53" fmla="*/ 119 h 218"/>
                  <a:gd name="T54" fmla="*/ 88 w 349"/>
                  <a:gd name="T55" fmla="*/ 137 h 218"/>
                  <a:gd name="T56" fmla="*/ 86 w 349"/>
                  <a:gd name="T57" fmla="*/ 144 h 218"/>
                  <a:gd name="T58" fmla="*/ 78 w 349"/>
                  <a:gd name="T59" fmla="*/ 146 h 218"/>
                  <a:gd name="T60" fmla="*/ 65 w 349"/>
                  <a:gd name="T61" fmla="*/ 172 h 218"/>
                  <a:gd name="T62" fmla="*/ 65 w 349"/>
                  <a:gd name="T63" fmla="*/ 183 h 218"/>
                  <a:gd name="T64" fmla="*/ 55 w 349"/>
                  <a:gd name="T65" fmla="*/ 187 h 218"/>
                  <a:gd name="T66" fmla="*/ 41 w 349"/>
                  <a:gd name="T67" fmla="*/ 165 h 218"/>
                  <a:gd name="T68" fmla="*/ 39 w 349"/>
                  <a:gd name="T69" fmla="*/ 151 h 218"/>
                  <a:gd name="T70" fmla="*/ 26 w 349"/>
                  <a:gd name="T71" fmla="*/ 126 h 218"/>
                  <a:gd name="T72" fmla="*/ 0 w 349"/>
                  <a:gd name="T73" fmla="*/ 116 h 218"/>
                  <a:gd name="T74" fmla="*/ 11 w 349"/>
                  <a:gd name="T75" fmla="*/ 101 h 218"/>
                  <a:gd name="T76" fmla="*/ 29 w 349"/>
                  <a:gd name="T77" fmla="*/ 90 h 218"/>
                  <a:gd name="T78" fmla="*/ 33 w 349"/>
                  <a:gd name="T79" fmla="*/ 82 h 218"/>
                  <a:gd name="T80" fmla="*/ 41 w 349"/>
                  <a:gd name="T81" fmla="*/ 74 h 218"/>
                  <a:gd name="T82" fmla="*/ 41 w 349"/>
                  <a:gd name="T83" fmla="*/ 63 h 218"/>
                  <a:gd name="T84" fmla="*/ 34 w 349"/>
                  <a:gd name="T85" fmla="*/ 52 h 218"/>
                  <a:gd name="T86" fmla="*/ 43 w 349"/>
                  <a:gd name="T87" fmla="*/ 48 h 218"/>
                  <a:gd name="T88" fmla="*/ 44 w 349"/>
                  <a:gd name="T89" fmla="*/ 41 h 218"/>
                  <a:gd name="T90" fmla="*/ 41 w 349"/>
                  <a:gd name="T91" fmla="*/ 29 h 218"/>
                  <a:gd name="T92" fmla="*/ 36 w 349"/>
                  <a:gd name="T93" fmla="*/ 20 h 218"/>
                  <a:gd name="T94" fmla="*/ 39 w 349"/>
                  <a:gd name="T95" fmla="*/ 13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349" h="218">
                    <a:moveTo>
                      <a:pt x="349" y="209"/>
                    </a:moveTo>
                    <a:lnTo>
                      <a:pt x="349" y="207"/>
                    </a:lnTo>
                    <a:lnTo>
                      <a:pt x="347" y="207"/>
                    </a:lnTo>
                    <a:lnTo>
                      <a:pt x="343" y="202"/>
                    </a:lnTo>
                    <a:lnTo>
                      <a:pt x="342" y="200"/>
                    </a:lnTo>
                    <a:lnTo>
                      <a:pt x="342" y="199"/>
                    </a:lnTo>
                    <a:lnTo>
                      <a:pt x="325" y="199"/>
                    </a:lnTo>
                    <a:lnTo>
                      <a:pt x="312" y="206"/>
                    </a:lnTo>
                    <a:lnTo>
                      <a:pt x="311" y="207"/>
                    </a:lnTo>
                    <a:lnTo>
                      <a:pt x="310" y="207"/>
                    </a:lnTo>
                    <a:lnTo>
                      <a:pt x="297" y="214"/>
                    </a:lnTo>
                    <a:lnTo>
                      <a:pt x="286" y="217"/>
                    </a:lnTo>
                    <a:lnTo>
                      <a:pt x="279" y="217"/>
                    </a:lnTo>
                    <a:lnTo>
                      <a:pt x="278" y="218"/>
                    </a:lnTo>
                    <a:lnTo>
                      <a:pt x="275" y="217"/>
                    </a:lnTo>
                    <a:lnTo>
                      <a:pt x="265" y="217"/>
                    </a:lnTo>
                    <a:lnTo>
                      <a:pt x="265" y="209"/>
                    </a:lnTo>
                    <a:lnTo>
                      <a:pt x="268" y="204"/>
                    </a:lnTo>
                    <a:lnTo>
                      <a:pt x="269" y="200"/>
                    </a:lnTo>
                    <a:lnTo>
                      <a:pt x="271" y="200"/>
                    </a:lnTo>
                    <a:lnTo>
                      <a:pt x="271" y="197"/>
                    </a:lnTo>
                    <a:lnTo>
                      <a:pt x="269" y="194"/>
                    </a:lnTo>
                    <a:lnTo>
                      <a:pt x="266" y="190"/>
                    </a:lnTo>
                    <a:lnTo>
                      <a:pt x="259" y="187"/>
                    </a:lnTo>
                    <a:lnTo>
                      <a:pt x="259" y="186"/>
                    </a:lnTo>
                    <a:lnTo>
                      <a:pt x="261" y="186"/>
                    </a:lnTo>
                    <a:lnTo>
                      <a:pt x="264" y="183"/>
                    </a:lnTo>
                    <a:lnTo>
                      <a:pt x="271" y="178"/>
                    </a:lnTo>
                    <a:lnTo>
                      <a:pt x="273" y="176"/>
                    </a:lnTo>
                    <a:lnTo>
                      <a:pt x="278" y="172"/>
                    </a:lnTo>
                    <a:lnTo>
                      <a:pt x="279" y="163"/>
                    </a:lnTo>
                    <a:lnTo>
                      <a:pt x="279" y="158"/>
                    </a:lnTo>
                    <a:lnTo>
                      <a:pt x="276" y="156"/>
                    </a:lnTo>
                    <a:lnTo>
                      <a:pt x="276" y="154"/>
                    </a:lnTo>
                    <a:lnTo>
                      <a:pt x="272" y="151"/>
                    </a:lnTo>
                    <a:lnTo>
                      <a:pt x="266" y="149"/>
                    </a:lnTo>
                    <a:lnTo>
                      <a:pt x="262" y="146"/>
                    </a:lnTo>
                    <a:lnTo>
                      <a:pt x="261" y="144"/>
                    </a:lnTo>
                    <a:lnTo>
                      <a:pt x="261" y="125"/>
                    </a:lnTo>
                    <a:lnTo>
                      <a:pt x="254" y="112"/>
                    </a:lnTo>
                    <a:lnTo>
                      <a:pt x="241" y="112"/>
                    </a:lnTo>
                    <a:lnTo>
                      <a:pt x="244" y="109"/>
                    </a:lnTo>
                    <a:lnTo>
                      <a:pt x="240" y="104"/>
                    </a:lnTo>
                    <a:lnTo>
                      <a:pt x="238" y="98"/>
                    </a:lnTo>
                    <a:lnTo>
                      <a:pt x="238" y="93"/>
                    </a:lnTo>
                    <a:lnTo>
                      <a:pt x="247" y="76"/>
                    </a:lnTo>
                    <a:lnTo>
                      <a:pt x="241" y="53"/>
                    </a:lnTo>
                    <a:lnTo>
                      <a:pt x="240" y="52"/>
                    </a:lnTo>
                    <a:lnTo>
                      <a:pt x="235" y="52"/>
                    </a:lnTo>
                    <a:lnTo>
                      <a:pt x="228" y="51"/>
                    </a:lnTo>
                    <a:lnTo>
                      <a:pt x="225" y="49"/>
                    </a:lnTo>
                    <a:lnTo>
                      <a:pt x="219" y="52"/>
                    </a:lnTo>
                    <a:lnTo>
                      <a:pt x="212" y="48"/>
                    </a:lnTo>
                    <a:lnTo>
                      <a:pt x="209" y="45"/>
                    </a:lnTo>
                    <a:lnTo>
                      <a:pt x="195" y="49"/>
                    </a:lnTo>
                    <a:lnTo>
                      <a:pt x="194" y="52"/>
                    </a:lnTo>
                    <a:lnTo>
                      <a:pt x="188" y="56"/>
                    </a:lnTo>
                    <a:lnTo>
                      <a:pt x="185" y="56"/>
                    </a:lnTo>
                    <a:lnTo>
                      <a:pt x="183" y="58"/>
                    </a:lnTo>
                    <a:lnTo>
                      <a:pt x="177" y="59"/>
                    </a:lnTo>
                    <a:lnTo>
                      <a:pt x="156" y="59"/>
                    </a:lnTo>
                    <a:lnTo>
                      <a:pt x="152" y="55"/>
                    </a:lnTo>
                    <a:lnTo>
                      <a:pt x="144" y="55"/>
                    </a:lnTo>
                    <a:lnTo>
                      <a:pt x="134" y="58"/>
                    </a:lnTo>
                    <a:lnTo>
                      <a:pt x="134" y="59"/>
                    </a:lnTo>
                    <a:lnTo>
                      <a:pt x="137" y="69"/>
                    </a:lnTo>
                    <a:lnTo>
                      <a:pt x="134" y="72"/>
                    </a:lnTo>
                    <a:lnTo>
                      <a:pt x="125" y="77"/>
                    </a:lnTo>
                    <a:lnTo>
                      <a:pt x="118" y="87"/>
                    </a:lnTo>
                    <a:lnTo>
                      <a:pt x="120" y="96"/>
                    </a:lnTo>
                    <a:lnTo>
                      <a:pt x="121" y="98"/>
                    </a:lnTo>
                    <a:lnTo>
                      <a:pt x="121" y="101"/>
                    </a:lnTo>
                    <a:lnTo>
                      <a:pt x="120" y="101"/>
                    </a:lnTo>
                    <a:lnTo>
                      <a:pt x="113" y="102"/>
                    </a:lnTo>
                    <a:lnTo>
                      <a:pt x="111" y="104"/>
                    </a:lnTo>
                    <a:lnTo>
                      <a:pt x="93" y="115"/>
                    </a:lnTo>
                    <a:lnTo>
                      <a:pt x="85" y="115"/>
                    </a:lnTo>
                    <a:lnTo>
                      <a:pt x="84" y="113"/>
                    </a:lnTo>
                    <a:lnTo>
                      <a:pt x="82" y="113"/>
                    </a:lnTo>
                    <a:lnTo>
                      <a:pt x="78" y="118"/>
                    </a:lnTo>
                    <a:lnTo>
                      <a:pt x="78" y="119"/>
                    </a:lnTo>
                    <a:lnTo>
                      <a:pt x="79" y="123"/>
                    </a:lnTo>
                    <a:lnTo>
                      <a:pt x="88" y="136"/>
                    </a:lnTo>
                    <a:lnTo>
                      <a:pt x="88" y="137"/>
                    </a:lnTo>
                    <a:lnTo>
                      <a:pt x="92" y="140"/>
                    </a:lnTo>
                    <a:lnTo>
                      <a:pt x="89" y="143"/>
                    </a:lnTo>
                    <a:lnTo>
                      <a:pt x="86" y="144"/>
                    </a:lnTo>
                    <a:lnTo>
                      <a:pt x="81" y="144"/>
                    </a:lnTo>
                    <a:lnTo>
                      <a:pt x="79" y="146"/>
                    </a:lnTo>
                    <a:lnTo>
                      <a:pt x="78" y="146"/>
                    </a:lnTo>
                    <a:lnTo>
                      <a:pt x="77" y="147"/>
                    </a:lnTo>
                    <a:lnTo>
                      <a:pt x="70" y="153"/>
                    </a:lnTo>
                    <a:lnTo>
                      <a:pt x="65" y="172"/>
                    </a:lnTo>
                    <a:lnTo>
                      <a:pt x="65" y="178"/>
                    </a:lnTo>
                    <a:lnTo>
                      <a:pt x="67" y="183"/>
                    </a:lnTo>
                    <a:lnTo>
                      <a:pt x="65" y="183"/>
                    </a:lnTo>
                    <a:lnTo>
                      <a:pt x="63" y="185"/>
                    </a:lnTo>
                    <a:lnTo>
                      <a:pt x="61" y="185"/>
                    </a:lnTo>
                    <a:lnTo>
                      <a:pt x="55" y="187"/>
                    </a:lnTo>
                    <a:lnTo>
                      <a:pt x="44" y="178"/>
                    </a:lnTo>
                    <a:lnTo>
                      <a:pt x="43" y="173"/>
                    </a:lnTo>
                    <a:lnTo>
                      <a:pt x="41" y="165"/>
                    </a:lnTo>
                    <a:lnTo>
                      <a:pt x="41" y="158"/>
                    </a:lnTo>
                    <a:lnTo>
                      <a:pt x="40" y="154"/>
                    </a:lnTo>
                    <a:lnTo>
                      <a:pt x="39" y="151"/>
                    </a:lnTo>
                    <a:lnTo>
                      <a:pt x="36" y="149"/>
                    </a:lnTo>
                    <a:lnTo>
                      <a:pt x="33" y="144"/>
                    </a:lnTo>
                    <a:lnTo>
                      <a:pt x="26" y="126"/>
                    </a:lnTo>
                    <a:lnTo>
                      <a:pt x="4" y="122"/>
                    </a:lnTo>
                    <a:lnTo>
                      <a:pt x="0" y="118"/>
                    </a:lnTo>
                    <a:lnTo>
                      <a:pt x="0" y="116"/>
                    </a:lnTo>
                    <a:lnTo>
                      <a:pt x="4" y="106"/>
                    </a:lnTo>
                    <a:lnTo>
                      <a:pt x="4" y="104"/>
                    </a:lnTo>
                    <a:lnTo>
                      <a:pt x="11" y="101"/>
                    </a:lnTo>
                    <a:lnTo>
                      <a:pt x="14" y="102"/>
                    </a:lnTo>
                    <a:lnTo>
                      <a:pt x="19" y="99"/>
                    </a:lnTo>
                    <a:lnTo>
                      <a:pt x="29" y="90"/>
                    </a:lnTo>
                    <a:lnTo>
                      <a:pt x="32" y="86"/>
                    </a:lnTo>
                    <a:lnTo>
                      <a:pt x="32" y="83"/>
                    </a:lnTo>
                    <a:lnTo>
                      <a:pt x="33" y="82"/>
                    </a:lnTo>
                    <a:lnTo>
                      <a:pt x="34" y="79"/>
                    </a:lnTo>
                    <a:lnTo>
                      <a:pt x="39" y="74"/>
                    </a:lnTo>
                    <a:lnTo>
                      <a:pt x="41" y="74"/>
                    </a:lnTo>
                    <a:lnTo>
                      <a:pt x="43" y="72"/>
                    </a:lnTo>
                    <a:lnTo>
                      <a:pt x="43" y="67"/>
                    </a:lnTo>
                    <a:lnTo>
                      <a:pt x="41" y="63"/>
                    </a:lnTo>
                    <a:lnTo>
                      <a:pt x="40" y="62"/>
                    </a:lnTo>
                    <a:lnTo>
                      <a:pt x="39" y="58"/>
                    </a:lnTo>
                    <a:lnTo>
                      <a:pt x="34" y="52"/>
                    </a:lnTo>
                    <a:lnTo>
                      <a:pt x="34" y="46"/>
                    </a:lnTo>
                    <a:lnTo>
                      <a:pt x="37" y="45"/>
                    </a:lnTo>
                    <a:lnTo>
                      <a:pt x="43" y="48"/>
                    </a:lnTo>
                    <a:lnTo>
                      <a:pt x="47" y="46"/>
                    </a:lnTo>
                    <a:lnTo>
                      <a:pt x="47" y="44"/>
                    </a:lnTo>
                    <a:lnTo>
                      <a:pt x="44" y="41"/>
                    </a:lnTo>
                    <a:lnTo>
                      <a:pt x="43" y="35"/>
                    </a:lnTo>
                    <a:lnTo>
                      <a:pt x="41" y="32"/>
                    </a:lnTo>
                    <a:lnTo>
                      <a:pt x="41" y="29"/>
                    </a:lnTo>
                    <a:lnTo>
                      <a:pt x="39" y="27"/>
                    </a:lnTo>
                    <a:lnTo>
                      <a:pt x="36" y="24"/>
                    </a:lnTo>
                    <a:lnTo>
                      <a:pt x="36" y="20"/>
                    </a:lnTo>
                    <a:lnTo>
                      <a:pt x="34" y="19"/>
                    </a:lnTo>
                    <a:lnTo>
                      <a:pt x="37" y="16"/>
                    </a:lnTo>
                    <a:lnTo>
                      <a:pt x="39" y="13"/>
                    </a:lnTo>
                    <a:lnTo>
                      <a:pt x="43" y="9"/>
                    </a:lnTo>
                    <a:lnTo>
                      <a:pt x="43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31" name="Freeform 5384">
                <a:extLst>
                  <a:ext uri="{FF2B5EF4-FFF2-40B4-BE49-F238E27FC236}">
                    <a16:creationId xmlns:a16="http://schemas.microsoft.com/office/drawing/2014/main" id="{5FD5E47D-2C0C-721E-81A2-4173E78300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9" y="2301"/>
                <a:ext cx="91" cy="110"/>
              </a:xfrm>
              <a:custGeom>
                <a:avLst/>
                <a:gdLst>
                  <a:gd name="T0" fmla="*/ 345 w 363"/>
                  <a:gd name="T1" fmla="*/ 12 h 443"/>
                  <a:gd name="T2" fmla="*/ 349 w 363"/>
                  <a:gd name="T3" fmla="*/ 27 h 443"/>
                  <a:gd name="T4" fmla="*/ 360 w 363"/>
                  <a:gd name="T5" fmla="*/ 31 h 443"/>
                  <a:gd name="T6" fmla="*/ 363 w 363"/>
                  <a:gd name="T7" fmla="*/ 41 h 443"/>
                  <a:gd name="T8" fmla="*/ 358 w 363"/>
                  <a:gd name="T9" fmla="*/ 48 h 443"/>
                  <a:gd name="T10" fmla="*/ 346 w 363"/>
                  <a:gd name="T11" fmla="*/ 67 h 443"/>
                  <a:gd name="T12" fmla="*/ 332 w 363"/>
                  <a:gd name="T13" fmla="*/ 73 h 443"/>
                  <a:gd name="T14" fmla="*/ 332 w 363"/>
                  <a:gd name="T15" fmla="*/ 81 h 443"/>
                  <a:gd name="T16" fmla="*/ 330 w 363"/>
                  <a:gd name="T17" fmla="*/ 83 h 443"/>
                  <a:gd name="T18" fmla="*/ 324 w 363"/>
                  <a:gd name="T19" fmla="*/ 97 h 443"/>
                  <a:gd name="T20" fmla="*/ 317 w 363"/>
                  <a:gd name="T21" fmla="*/ 97 h 443"/>
                  <a:gd name="T22" fmla="*/ 277 w 363"/>
                  <a:gd name="T23" fmla="*/ 123 h 443"/>
                  <a:gd name="T24" fmla="*/ 244 w 363"/>
                  <a:gd name="T25" fmla="*/ 118 h 443"/>
                  <a:gd name="T26" fmla="*/ 222 w 363"/>
                  <a:gd name="T27" fmla="*/ 119 h 443"/>
                  <a:gd name="T28" fmla="*/ 194 w 363"/>
                  <a:gd name="T29" fmla="*/ 105 h 443"/>
                  <a:gd name="T30" fmla="*/ 193 w 363"/>
                  <a:gd name="T31" fmla="*/ 125 h 443"/>
                  <a:gd name="T32" fmla="*/ 198 w 363"/>
                  <a:gd name="T33" fmla="*/ 129 h 443"/>
                  <a:gd name="T34" fmla="*/ 197 w 363"/>
                  <a:gd name="T35" fmla="*/ 168 h 443"/>
                  <a:gd name="T36" fmla="*/ 210 w 363"/>
                  <a:gd name="T37" fmla="*/ 192 h 443"/>
                  <a:gd name="T38" fmla="*/ 193 w 363"/>
                  <a:gd name="T39" fmla="*/ 206 h 443"/>
                  <a:gd name="T40" fmla="*/ 190 w 363"/>
                  <a:gd name="T41" fmla="*/ 210 h 443"/>
                  <a:gd name="T42" fmla="*/ 191 w 363"/>
                  <a:gd name="T43" fmla="*/ 217 h 443"/>
                  <a:gd name="T44" fmla="*/ 198 w 363"/>
                  <a:gd name="T45" fmla="*/ 216 h 443"/>
                  <a:gd name="T46" fmla="*/ 201 w 363"/>
                  <a:gd name="T47" fmla="*/ 218 h 443"/>
                  <a:gd name="T48" fmla="*/ 197 w 363"/>
                  <a:gd name="T49" fmla="*/ 227 h 443"/>
                  <a:gd name="T50" fmla="*/ 177 w 363"/>
                  <a:gd name="T51" fmla="*/ 273 h 443"/>
                  <a:gd name="T52" fmla="*/ 152 w 363"/>
                  <a:gd name="T53" fmla="*/ 298 h 443"/>
                  <a:gd name="T54" fmla="*/ 142 w 363"/>
                  <a:gd name="T55" fmla="*/ 334 h 443"/>
                  <a:gd name="T56" fmla="*/ 147 w 363"/>
                  <a:gd name="T57" fmla="*/ 345 h 443"/>
                  <a:gd name="T58" fmla="*/ 151 w 363"/>
                  <a:gd name="T59" fmla="*/ 352 h 443"/>
                  <a:gd name="T60" fmla="*/ 137 w 363"/>
                  <a:gd name="T61" fmla="*/ 359 h 443"/>
                  <a:gd name="T62" fmla="*/ 134 w 363"/>
                  <a:gd name="T63" fmla="*/ 357 h 443"/>
                  <a:gd name="T64" fmla="*/ 107 w 363"/>
                  <a:gd name="T65" fmla="*/ 337 h 443"/>
                  <a:gd name="T66" fmla="*/ 98 w 363"/>
                  <a:gd name="T67" fmla="*/ 327 h 443"/>
                  <a:gd name="T68" fmla="*/ 88 w 363"/>
                  <a:gd name="T69" fmla="*/ 331 h 443"/>
                  <a:gd name="T70" fmla="*/ 71 w 363"/>
                  <a:gd name="T71" fmla="*/ 326 h 443"/>
                  <a:gd name="T72" fmla="*/ 61 w 363"/>
                  <a:gd name="T73" fmla="*/ 329 h 443"/>
                  <a:gd name="T74" fmla="*/ 59 w 363"/>
                  <a:gd name="T75" fmla="*/ 338 h 443"/>
                  <a:gd name="T76" fmla="*/ 53 w 363"/>
                  <a:gd name="T77" fmla="*/ 376 h 443"/>
                  <a:gd name="T78" fmla="*/ 60 w 363"/>
                  <a:gd name="T79" fmla="*/ 384 h 443"/>
                  <a:gd name="T80" fmla="*/ 64 w 363"/>
                  <a:gd name="T81" fmla="*/ 403 h 443"/>
                  <a:gd name="T82" fmla="*/ 39 w 363"/>
                  <a:gd name="T83" fmla="*/ 403 h 443"/>
                  <a:gd name="T84" fmla="*/ 20 w 363"/>
                  <a:gd name="T85" fmla="*/ 415 h 443"/>
                  <a:gd name="T86" fmla="*/ 4 w 363"/>
                  <a:gd name="T87" fmla="*/ 428 h 443"/>
                  <a:gd name="T88" fmla="*/ 0 w 363"/>
                  <a:gd name="T89" fmla="*/ 440 h 4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363" h="443">
                    <a:moveTo>
                      <a:pt x="349" y="0"/>
                    </a:moveTo>
                    <a:lnTo>
                      <a:pt x="348" y="2"/>
                    </a:lnTo>
                    <a:lnTo>
                      <a:pt x="345" y="12"/>
                    </a:lnTo>
                    <a:lnTo>
                      <a:pt x="349" y="14"/>
                    </a:lnTo>
                    <a:lnTo>
                      <a:pt x="351" y="21"/>
                    </a:lnTo>
                    <a:lnTo>
                      <a:pt x="349" y="27"/>
                    </a:lnTo>
                    <a:lnTo>
                      <a:pt x="349" y="28"/>
                    </a:lnTo>
                    <a:lnTo>
                      <a:pt x="358" y="33"/>
                    </a:lnTo>
                    <a:lnTo>
                      <a:pt x="360" y="31"/>
                    </a:lnTo>
                    <a:lnTo>
                      <a:pt x="362" y="31"/>
                    </a:lnTo>
                    <a:lnTo>
                      <a:pt x="363" y="33"/>
                    </a:lnTo>
                    <a:lnTo>
                      <a:pt x="363" y="41"/>
                    </a:lnTo>
                    <a:lnTo>
                      <a:pt x="359" y="41"/>
                    </a:lnTo>
                    <a:lnTo>
                      <a:pt x="359" y="45"/>
                    </a:lnTo>
                    <a:lnTo>
                      <a:pt x="358" y="48"/>
                    </a:lnTo>
                    <a:lnTo>
                      <a:pt x="358" y="62"/>
                    </a:lnTo>
                    <a:lnTo>
                      <a:pt x="353" y="65"/>
                    </a:lnTo>
                    <a:lnTo>
                      <a:pt x="346" y="67"/>
                    </a:lnTo>
                    <a:lnTo>
                      <a:pt x="337" y="69"/>
                    </a:lnTo>
                    <a:lnTo>
                      <a:pt x="334" y="69"/>
                    </a:lnTo>
                    <a:lnTo>
                      <a:pt x="332" y="73"/>
                    </a:lnTo>
                    <a:lnTo>
                      <a:pt x="332" y="76"/>
                    </a:lnTo>
                    <a:lnTo>
                      <a:pt x="334" y="80"/>
                    </a:lnTo>
                    <a:lnTo>
                      <a:pt x="332" y="81"/>
                    </a:lnTo>
                    <a:lnTo>
                      <a:pt x="331" y="81"/>
                    </a:lnTo>
                    <a:lnTo>
                      <a:pt x="331" y="83"/>
                    </a:lnTo>
                    <a:lnTo>
                      <a:pt x="330" y="83"/>
                    </a:lnTo>
                    <a:lnTo>
                      <a:pt x="330" y="93"/>
                    </a:lnTo>
                    <a:lnTo>
                      <a:pt x="331" y="96"/>
                    </a:lnTo>
                    <a:lnTo>
                      <a:pt x="324" y="97"/>
                    </a:lnTo>
                    <a:lnTo>
                      <a:pt x="320" y="98"/>
                    </a:lnTo>
                    <a:lnTo>
                      <a:pt x="318" y="97"/>
                    </a:lnTo>
                    <a:lnTo>
                      <a:pt x="317" y="97"/>
                    </a:lnTo>
                    <a:lnTo>
                      <a:pt x="303" y="106"/>
                    </a:lnTo>
                    <a:lnTo>
                      <a:pt x="289" y="118"/>
                    </a:lnTo>
                    <a:lnTo>
                      <a:pt x="277" y="123"/>
                    </a:lnTo>
                    <a:lnTo>
                      <a:pt x="272" y="122"/>
                    </a:lnTo>
                    <a:lnTo>
                      <a:pt x="257" y="127"/>
                    </a:lnTo>
                    <a:lnTo>
                      <a:pt x="244" y="118"/>
                    </a:lnTo>
                    <a:lnTo>
                      <a:pt x="228" y="120"/>
                    </a:lnTo>
                    <a:lnTo>
                      <a:pt x="225" y="120"/>
                    </a:lnTo>
                    <a:lnTo>
                      <a:pt x="222" y="119"/>
                    </a:lnTo>
                    <a:lnTo>
                      <a:pt x="221" y="116"/>
                    </a:lnTo>
                    <a:lnTo>
                      <a:pt x="212" y="108"/>
                    </a:lnTo>
                    <a:lnTo>
                      <a:pt x="194" y="105"/>
                    </a:lnTo>
                    <a:lnTo>
                      <a:pt x="190" y="112"/>
                    </a:lnTo>
                    <a:lnTo>
                      <a:pt x="190" y="119"/>
                    </a:lnTo>
                    <a:lnTo>
                      <a:pt x="193" y="125"/>
                    </a:lnTo>
                    <a:lnTo>
                      <a:pt x="197" y="126"/>
                    </a:lnTo>
                    <a:lnTo>
                      <a:pt x="197" y="127"/>
                    </a:lnTo>
                    <a:lnTo>
                      <a:pt x="198" y="129"/>
                    </a:lnTo>
                    <a:lnTo>
                      <a:pt x="198" y="154"/>
                    </a:lnTo>
                    <a:lnTo>
                      <a:pt x="194" y="163"/>
                    </a:lnTo>
                    <a:lnTo>
                      <a:pt x="197" y="168"/>
                    </a:lnTo>
                    <a:lnTo>
                      <a:pt x="207" y="182"/>
                    </a:lnTo>
                    <a:lnTo>
                      <a:pt x="211" y="192"/>
                    </a:lnTo>
                    <a:lnTo>
                      <a:pt x="210" y="192"/>
                    </a:lnTo>
                    <a:lnTo>
                      <a:pt x="208" y="193"/>
                    </a:lnTo>
                    <a:lnTo>
                      <a:pt x="200" y="199"/>
                    </a:lnTo>
                    <a:lnTo>
                      <a:pt x="193" y="206"/>
                    </a:lnTo>
                    <a:lnTo>
                      <a:pt x="193" y="207"/>
                    </a:lnTo>
                    <a:lnTo>
                      <a:pt x="191" y="210"/>
                    </a:lnTo>
                    <a:lnTo>
                      <a:pt x="190" y="210"/>
                    </a:lnTo>
                    <a:lnTo>
                      <a:pt x="186" y="214"/>
                    </a:lnTo>
                    <a:lnTo>
                      <a:pt x="188" y="217"/>
                    </a:lnTo>
                    <a:lnTo>
                      <a:pt x="191" y="217"/>
                    </a:lnTo>
                    <a:lnTo>
                      <a:pt x="194" y="214"/>
                    </a:lnTo>
                    <a:lnTo>
                      <a:pt x="195" y="214"/>
                    </a:lnTo>
                    <a:lnTo>
                      <a:pt x="198" y="216"/>
                    </a:lnTo>
                    <a:lnTo>
                      <a:pt x="200" y="216"/>
                    </a:lnTo>
                    <a:lnTo>
                      <a:pt x="200" y="217"/>
                    </a:lnTo>
                    <a:lnTo>
                      <a:pt x="201" y="218"/>
                    </a:lnTo>
                    <a:lnTo>
                      <a:pt x="201" y="220"/>
                    </a:lnTo>
                    <a:lnTo>
                      <a:pt x="198" y="225"/>
                    </a:lnTo>
                    <a:lnTo>
                      <a:pt x="197" y="227"/>
                    </a:lnTo>
                    <a:lnTo>
                      <a:pt x="197" y="231"/>
                    </a:lnTo>
                    <a:lnTo>
                      <a:pt x="177" y="271"/>
                    </a:lnTo>
                    <a:lnTo>
                      <a:pt x="177" y="273"/>
                    </a:lnTo>
                    <a:lnTo>
                      <a:pt x="172" y="280"/>
                    </a:lnTo>
                    <a:lnTo>
                      <a:pt x="157" y="292"/>
                    </a:lnTo>
                    <a:lnTo>
                      <a:pt x="152" y="298"/>
                    </a:lnTo>
                    <a:lnTo>
                      <a:pt x="151" y="299"/>
                    </a:lnTo>
                    <a:lnTo>
                      <a:pt x="151" y="317"/>
                    </a:lnTo>
                    <a:lnTo>
                      <a:pt x="142" y="334"/>
                    </a:lnTo>
                    <a:lnTo>
                      <a:pt x="142" y="338"/>
                    </a:lnTo>
                    <a:lnTo>
                      <a:pt x="145" y="341"/>
                    </a:lnTo>
                    <a:lnTo>
                      <a:pt x="147" y="345"/>
                    </a:lnTo>
                    <a:lnTo>
                      <a:pt x="150" y="350"/>
                    </a:lnTo>
                    <a:lnTo>
                      <a:pt x="151" y="350"/>
                    </a:lnTo>
                    <a:lnTo>
                      <a:pt x="151" y="352"/>
                    </a:lnTo>
                    <a:lnTo>
                      <a:pt x="147" y="357"/>
                    </a:lnTo>
                    <a:lnTo>
                      <a:pt x="145" y="359"/>
                    </a:lnTo>
                    <a:lnTo>
                      <a:pt x="137" y="359"/>
                    </a:lnTo>
                    <a:lnTo>
                      <a:pt x="135" y="358"/>
                    </a:lnTo>
                    <a:lnTo>
                      <a:pt x="134" y="358"/>
                    </a:lnTo>
                    <a:lnTo>
                      <a:pt x="134" y="357"/>
                    </a:lnTo>
                    <a:lnTo>
                      <a:pt x="126" y="344"/>
                    </a:lnTo>
                    <a:lnTo>
                      <a:pt x="113" y="340"/>
                    </a:lnTo>
                    <a:lnTo>
                      <a:pt x="107" y="337"/>
                    </a:lnTo>
                    <a:lnTo>
                      <a:pt x="107" y="333"/>
                    </a:lnTo>
                    <a:lnTo>
                      <a:pt x="105" y="330"/>
                    </a:lnTo>
                    <a:lnTo>
                      <a:pt x="98" y="327"/>
                    </a:lnTo>
                    <a:lnTo>
                      <a:pt x="95" y="329"/>
                    </a:lnTo>
                    <a:lnTo>
                      <a:pt x="92" y="331"/>
                    </a:lnTo>
                    <a:lnTo>
                      <a:pt x="88" y="331"/>
                    </a:lnTo>
                    <a:lnTo>
                      <a:pt x="84" y="330"/>
                    </a:lnTo>
                    <a:lnTo>
                      <a:pt x="81" y="330"/>
                    </a:lnTo>
                    <a:lnTo>
                      <a:pt x="71" y="326"/>
                    </a:lnTo>
                    <a:lnTo>
                      <a:pt x="68" y="326"/>
                    </a:lnTo>
                    <a:lnTo>
                      <a:pt x="63" y="329"/>
                    </a:lnTo>
                    <a:lnTo>
                      <a:pt x="61" y="329"/>
                    </a:lnTo>
                    <a:lnTo>
                      <a:pt x="60" y="331"/>
                    </a:lnTo>
                    <a:lnTo>
                      <a:pt x="60" y="333"/>
                    </a:lnTo>
                    <a:lnTo>
                      <a:pt x="59" y="338"/>
                    </a:lnTo>
                    <a:lnTo>
                      <a:pt x="60" y="366"/>
                    </a:lnTo>
                    <a:lnTo>
                      <a:pt x="53" y="374"/>
                    </a:lnTo>
                    <a:lnTo>
                      <a:pt x="53" y="376"/>
                    </a:lnTo>
                    <a:lnTo>
                      <a:pt x="56" y="379"/>
                    </a:lnTo>
                    <a:lnTo>
                      <a:pt x="57" y="382"/>
                    </a:lnTo>
                    <a:lnTo>
                      <a:pt x="60" y="384"/>
                    </a:lnTo>
                    <a:lnTo>
                      <a:pt x="63" y="386"/>
                    </a:lnTo>
                    <a:lnTo>
                      <a:pt x="64" y="393"/>
                    </a:lnTo>
                    <a:lnTo>
                      <a:pt x="64" y="403"/>
                    </a:lnTo>
                    <a:lnTo>
                      <a:pt x="45" y="403"/>
                    </a:lnTo>
                    <a:lnTo>
                      <a:pt x="40" y="404"/>
                    </a:lnTo>
                    <a:lnTo>
                      <a:pt x="39" y="403"/>
                    </a:lnTo>
                    <a:lnTo>
                      <a:pt x="39" y="404"/>
                    </a:lnTo>
                    <a:lnTo>
                      <a:pt x="38" y="405"/>
                    </a:lnTo>
                    <a:lnTo>
                      <a:pt x="20" y="415"/>
                    </a:lnTo>
                    <a:lnTo>
                      <a:pt x="6" y="426"/>
                    </a:lnTo>
                    <a:lnTo>
                      <a:pt x="6" y="428"/>
                    </a:lnTo>
                    <a:lnTo>
                      <a:pt x="4" y="428"/>
                    </a:lnTo>
                    <a:lnTo>
                      <a:pt x="1" y="426"/>
                    </a:lnTo>
                    <a:lnTo>
                      <a:pt x="1" y="439"/>
                    </a:lnTo>
                    <a:lnTo>
                      <a:pt x="0" y="440"/>
                    </a:lnTo>
                    <a:lnTo>
                      <a:pt x="0" y="44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32" name="Line 5385">
                <a:extLst>
                  <a:ext uri="{FF2B5EF4-FFF2-40B4-BE49-F238E27FC236}">
                    <a16:creationId xmlns:a16="http://schemas.microsoft.com/office/drawing/2014/main" id="{5C99751A-A17B-CB1F-40D1-0998DC8E87C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537" y="2300"/>
                <a:ext cx="0" cy="1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33" name="Line 5386">
                <a:extLst>
                  <a:ext uri="{FF2B5EF4-FFF2-40B4-BE49-F238E27FC236}">
                    <a16:creationId xmlns:a16="http://schemas.microsoft.com/office/drawing/2014/main" id="{2B4D4D08-B7B6-EFA5-C236-8E6CCAAD93E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37" y="2300"/>
                <a:ext cx="0" cy="1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34" name="Freeform 5387">
                <a:extLst>
                  <a:ext uri="{FF2B5EF4-FFF2-40B4-BE49-F238E27FC236}">
                    <a16:creationId xmlns:a16="http://schemas.microsoft.com/office/drawing/2014/main" id="{9496C824-9657-B758-ACB1-34FE5CD729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7" y="2300"/>
                <a:ext cx="2" cy="1"/>
              </a:xfrm>
              <a:custGeom>
                <a:avLst/>
                <a:gdLst>
                  <a:gd name="T0" fmla="*/ 0 w 6"/>
                  <a:gd name="T1" fmla="*/ 1 h 1"/>
                  <a:gd name="T2" fmla="*/ 1 w 6"/>
                  <a:gd name="T3" fmla="*/ 1 h 1"/>
                  <a:gd name="T4" fmla="*/ 6 w 6"/>
                  <a:gd name="T5" fmla="*/ 0 h 1"/>
                  <a:gd name="T6" fmla="*/ 0 w 6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1">
                    <a:moveTo>
                      <a:pt x="0" y="1"/>
                    </a:moveTo>
                    <a:lnTo>
                      <a:pt x="1" y="1"/>
                    </a:lnTo>
                    <a:lnTo>
                      <a:pt x="6" y="0"/>
                    </a:lnTo>
                    <a:lnTo>
                      <a:pt x="0" y="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35" name="Line 5388">
                <a:extLst>
                  <a:ext uri="{FF2B5EF4-FFF2-40B4-BE49-F238E27FC236}">
                    <a16:creationId xmlns:a16="http://schemas.microsoft.com/office/drawing/2014/main" id="{CE1B57F9-CFF4-09D1-EDB4-301435E381E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37" y="2301"/>
                <a:ext cx="0" cy="0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36" name="Line 5389">
                <a:extLst>
                  <a:ext uri="{FF2B5EF4-FFF2-40B4-BE49-F238E27FC236}">
                    <a16:creationId xmlns:a16="http://schemas.microsoft.com/office/drawing/2014/main" id="{F005A2F9-D806-B6EA-4F83-AD9A015B18A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39" y="2300"/>
                <a:ext cx="5" cy="4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37" name="Freeform 5390">
                <a:extLst>
                  <a:ext uri="{FF2B5EF4-FFF2-40B4-BE49-F238E27FC236}">
                    <a16:creationId xmlns:a16="http://schemas.microsoft.com/office/drawing/2014/main" id="{E17F3712-64FE-38FE-AC3C-B52ADE7DBD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9" y="2353"/>
                <a:ext cx="126" cy="65"/>
              </a:xfrm>
              <a:custGeom>
                <a:avLst/>
                <a:gdLst>
                  <a:gd name="T0" fmla="*/ 4 w 501"/>
                  <a:gd name="T1" fmla="*/ 237 h 261"/>
                  <a:gd name="T2" fmla="*/ 4 w 501"/>
                  <a:gd name="T3" fmla="*/ 251 h 261"/>
                  <a:gd name="T4" fmla="*/ 27 w 501"/>
                  <a:gd name="T5" fmla="*/ 261 h 261"/>
                  <a:gd name="T6" fmla="*/ 47 w 501"/>
                  <a:gd name="T7" fmla="*/ 250 h 261"/>
                  <a:gd name="T8" fmla="*/ 64 w 501"/>
                  <a:gd name="T9" fmla="*/ 249 h 261"/>
                  <a:gd name="T10" fmla="*/ 84 w 501"/>
                  <a:gd name="T11" fmla="*/ 250 h 261"/>
                  <a:gd name="T12" fmla="*/ 87 w 501"/>
                  <a:gd name="T13" fmla="*/ 247 h 261"/>
                  <a:gd name="T14" fmla="*/ 117 w 501"/>
                  <a:gd name="T15" fmla="*/ 240 h 261"/>
                  <a:gd name="T16" fmla="*/ 131 w 501"/>
                  <a:gd name="T17" fmla="*/ 240 h 261"/>
                  <a:gd name="T18" fmla="*/ 155 w 501"/>
                  <a:gd name="T19" fmla="*/ 235 h 261"/>
                  <a:gd name="T20" fmla="*/ 165 w 501"/>
                  <a:gd name="T21" fmla="*/ 227 h 261"/>
                  <a:gd name="T22" fmla="*/ 180 w 501"/>
                  <a:gd name="T23" fmla="*/ 232 h 261"/>
                  <a:gd name="T24" fmla="*/ 205 w 501"/>
                  <a:gd name="T25" fmla="*/ 244 h 261"/>
                  <a:gd name="T26" fmla="*/ 214 w 501"/>
                  <a:gd name="T27" fmla="*/ 224 h 261"/>
                  <a:gd name="T28" fmla="*/ 248 w 501"/>
                  <a:gd name="T29" fmla="*/ 200 h 261"/>
                  <a:gd name="T30" fmla="*/ 267 w 501"/>
                  <a:gd name="T31" fmla="*/ 177 h 261"/>
                  <a:gd name="T32" fmla="*/ 274 w 501"/>
                  <a:gd name="T33" fmla="*/ 159 h 261"/>
                  <a:gd name="T34" fmla="*/ 270 w 501"/>
                  <a:gd name="T35" fmla="*/ 155 h 261"/>
                  <a:gd name="T36" fmla="*/ 262 w 501"/>
                  <a:gd name="T37" fmla="*/ 150 h 261"/>
                  <a:gd name="T38" fmla="*/ 274 w 501"/>
                  <a:gd name="T39" fmla="*/ 147 h 261"/>
                  <a:gd name="T40" fmla="*/ 282 w 501"/>
                  <a:gd name="T41" fmla="*/ 137 h 261"/>
                  <a:gd name="T42" fmla="*/ 285 w 501"/>
                  <a:gd name="T43" fmla="*/ 130 h 261"/>
                  <a:gd name="T44" fmla="*/ 284 w 501"/>
                  <a:gd name="T45" fmla="*/ 122 h 261"/>
                  <a:gd name="T46" fmla="*/ 288 w 501"/>
                  <a:gd name="T47" fmla="*/ 112 h 261"/>
                  <a:gd name="T48" fmla="*/ 292 w 501"/>
                  <a:gd name="T49" fmla="*/ 122 h 261"/>
                  <a:gd name="T50" fmla="*/ 301 w 501"/>
                  <a:gd name="T51" fmla="*/ 123 h 261"/>
                  <a:gd name="T52" fmla="*/ 307 w 501"/>
                  <a:gd name="T53" fmla="*/ 115 h 261"/>
                  <a:gd name="T54" fmla="*/ 314 w 501"/>
                  <a:gd name="T55" fmla="*/ 88 h 261"/>
                  <a:gd name="T56" fmla="*/ 296 w 501"/>
                  <a:gd name="T57" fmla="*/ 81 h 261"/>
                  <a:gd name="T58" fmla="*/ 298 w 501"/>
                  <a:gd name="T59" fmla="*/ 74 h 261"/>
                  <a:gd name="T60" fmla="*/ 310 w 501"/>
                  <a:gd name="T61" fmla="*/ 64 h 261"/>
                  <a:gd name="T62" fmla="*/ 314 w 501"/>
                  <a:gd name="T63" fmla="*/ 55 h 261"/>
                  <a:gd name="T64" fmla="*/ 311 w 501"/>
                  <a:gd name="T65" fmla="*/ 49 h 261"/>
                  <a:gd name="T66" fmla="*/ 337 w 501"/>
                  <a:gd name="T67" fmla="*/ 43 h 261"/>
                  <a:gd name="T68" fmla="*/ 353 w 501"/>
                  <a:gd name="T69" fmla="*/ 56 h 261"/>
                  <a:gd name="T70" fmla="*/ 365 w 501"/>
                  <a:gd name="T71" fmla="*/ 76 h 261"/>
                  <a:gd name="T72" fmla="*/ 374 w 501"/>
                  <a:gd name="T73" fmla="*/ 71 h 261"/>
                  <a:gd name="T74" fmla="*/ 374 w 501"/>
                  <a:gd name="T75" fmla="*/ 53 h 261"/>
                  <a:gd name="T76" fmla="*/ 388 w 501"/>
                  <a:gd name="T77" fmla="*/ 45 h 261"/>
                  <a:gd name="T78" fmla="*/ 388 w 501"/>
                  <a:gd name="T79" fmla="*/ 20 h 261"/>
                  <a:gd name="T80" fmla="*/ 388 w 501"/>
                  <a:gd name="T81" fmla="*/ 11 h 261"/>
                  <a:gd name="T82" fmla="*/ 394 w 501"/>
                  <a:gd name="T83" fmla="*/ 9 h 261"/>
                  <a:gd name="T84" fmla="*/ 399 w 501"/>
                  <a:gd name="T85" fmla="*/ 6 h 261"/>
                  <a:gd name="T86" fmla="*/ 430 w 501"/>
                  <a:gd name="T87" fmla="*/ 25 h 261"/>
                  <a:gd name="T88" fmla="*/ 437 w 501"/>
                  <a:gd name="T89" fmla="*/ 30 h 261"/>
                  <a:gd name="T90" fmla="*/ 452 w 501"/>
                  <a:gd name="T91" fmla="*/ 43 h 261"/>
                  <a:gd name="T92" fmla="*/ 464 w 501"/>
                  <a:gd name="T93" fmla="*/ 35 h 261"/>
                  <a:gd name="T94" fmla="*/ 466 w 501"/>
                  <a:gd name="T95" fmla="*/ 16 h 261"/>
                  <a:gd name="T96" fmla="*/ 473 w 501"/>
                  <a:gd name="T97" fmla="*/ 0 h 261"/>
                  <a:gd name="T98" fmla="*/ 489 w 501"/>
                  <a:gd name="T99" fmla="*/ 6 h 261"/>
                  <a:gd name="T100" fmla="*/ 496 w 501"/>
                  <a:gd name="T101" fmla="*/ 16 h 261"/>
                  <a:gd name="T102" fmla="*/ 500 w 501"/>
                  <a:gd name="T103" fmla="*/ 18 h 2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501" h="261">
                    <a:moveTo>
                      <a:pt x="0" y="236"/>
                    </a:moveTo>
                    <a:lnTo>
                      <a:pt x="1" y="236"/>
                    </a:lnTo>
                    <a:lnTo>
                      <a:pt x="4" y="237"/>
                    </a:lnTo>
                    <a:lnTo>
                      <a:pt x="6" y="242"/>
                    </a:lnTo>
                    <a:lnTo>
                      <a:pt x="4" y="247"/>
                    </a:lnTo>
                    <a:lnTo>
                      <a:pt x="4" y="251"/>
                    </a:lnTo>
                    <a:lnTo>
                      <a:pt x="6" y="254"/>
                    </a:lnTo>
                    <a:lnTo>
                      <a:pt x="7" y="256"/>
                    </a:lnTo>
                    <a:lnTo>
                      <a:pt x="27" y="261"/>
                    </a:lnTo>
                    <a:lnTo>
                      <a:pt x="42" y="258"/>
                    </a:lnTo>
                    <a:lnTo>
                      <a:pt x="45" y="256"/>
                    </a:lnTo>
                    <a:lnTo>
                      <a:pt x="47" y="250"/>
                    </a:lnTo>
                    <a:lnTo>
                      <a:pt x="53" y="247"/>
                    </a:lnTo>
                    <a:lnTo>
                      <a:pt x="60" y="247"/>
                    </a:lnTo>
                    <a:lnTo>
                      <a:pt x="64" y="249"/>
                    </a:lnTo>
                    <a:lnTo>
                      <a:pt x="66" y="249"/>
                    </a:lnTo>
                    <a:lnTo>
                      <a:pt x="67" y="250"/>
                    </a:lnTo>
                    <a:lnTo>
                      <a:pt x="84" y="250"/>
                    </a:lnTo>
                    <a:lnTo>
                      <a:pt x="85" y="249"/>
                    </a:lnTo>
                    <a:lnTo>
                      <a:pt x="87" y="249"/>
                    </a:lnTo>
                    <a:lnTo>
                      <a:pt x="87" y="247"/>
                    </a:lnTo>
                    <a:lnTo>
                      <a:pt x="99" y="242"/>
                    </a:lnTo>
                    <a:lnTo>
                      <a:pt x="109" y="240"/>
                    </a:lnTo>
                    <a:lnTo>
                      <a:pt x="117" y="240"/>
                    </a:lnTo>
                    <a:lnTo>
                      <a:pt x="130" y="242"/>
                    </a:lnTo>
                    <a:lnTo>
                      <a:pt x="131" y="242"/>
                    </a:lnTo>
                    <a:lnTo>
                      <a:pt x="131" y="240"/>
                    </a:lnTo>
                    <a:lnTo>
                      <a:pt x="150" y="233"/>
                    </a:lnTo>
                    <a:lnTo>
                      <a:pt x="152" y="235"/>
                    </a:lnTo>
                    <a:lnTo>
                      <a:pt x="155" y="235"/>
                    </a:lnTo>
                    <a:lnTo>
                      <a:pt x="158" y="233"/>
                    </a:lnTo>
                    <a:lnTo>
                      <a:pt x="159" y="232"/>
                    </a:lnTo>
                    <a:lnTo>
                      <a:pt x="165" y="227"/>
                    </a:lnTo>
                    <a:lnTo>
                      <a:pt x="172" y="221"/>
                    </a:lnTo>
                    <a:lnTo>
                      <a:pt x="177" y="222"/>
                    </a:lnTo>
                    <a:lnTo>
                      <a:pt x="180" y="232"/>
                    </a:lnTo>
                    <a:lnTo>
                      <a:pt x="188" y="242"/>
                    </a:lnTo>
                    <a:lnTo>
                      <a:pt x="193" y="244"/>
                    </a:lnTo>
                    <a:lnTo>
                      <a:pt x="205" y="244"/>
                    </a:lnTo>
                    <a:lnTo>
                      <a:pt x="205" y="243"/>
                    </a:lnTo>
                    <a:lnTo>
                      <a:pt x="208" y="235"/>
                    </a:lnTo>
                    <a:lnTo>
                      <a:pt x="214" y="224"/>
                    </a:lnTo>
                    <a:lnTo>
                      <a:pt x="222" y="217"/>
                    </a:lnTo>
                    <a:lnTo>
                      <a:pt x="244" y="205"/>
                    </a:lnTo>
                    <a:lnTo>
                      <a:pt x="248" y="200"/>
                    </a:lnTo>
                    <a:lnTo>
                      <a:pt x="253" y="191"/>
                    </a:lnTo>
                    <a:lnTo>
                      <a:pt x="260" y="183"/>
                    </a:lnTo>
                    <a:lnTo>
                      <a:pt x="267" y="177"/>
                    </a:lnTo>
                    <a:lnTo>
                      <a:pt x="268" y="176"/>
                    </a:lnTo>
                    <a:lnTo>
                      <a:pt x="271" y="170"/>
                    </a:lnTo>
                    <a:lnTo>
                      <a:pt x="274" y="159"/>
                    </a:lnTo>
                    <a:lnTo>
                      <a:pt x="275" y="157"/>
                    </a:lnTo>
                    <a:lnTo>
                      <a:pt x="275" y="155"/>
                    </a:lnTo>
                    <a:lnTo>
                      <a:pt x="270" y="155"/>
                    </a:lnTo>
                    <a:lnTo>
                      <a:pt x="268" y="157"/>
                    </a:lnTo>
                    <a:lnTo>
                      <a:pt x="265" y="155"/>
                    </a:lnTo>
                    <a:lnTo>
                      <a:pt x="262" y="150"/>
                    </a:lnTo>
                    <a:lnTo>
                      <a:pt x="262" y="147"/>
                    </a:lnTo>
                    <a:lnTo>
                      <a:pt x="265" y="144"/>
                    </a:lnTo>
                    <a:lnTo>
                      <a:pt x="274" y="147"/>
                    </a:lnTo>
                    <a:lnTo>
                      <a:pt x="275" y="147"/>
                    </a:lnTo>
                    <a:lnTo>
                      <a:pt x="278" y="145"/>
                    </a:lnTo>
                    <a:lnTo>
                      <a:pt x="282" y="137"/>
                    </a:lnTo>
                    <a:lnTo>
                      <a:pt x="285" y="134"/>
                    </a:lnTo>
                    <a:lnTo>
                      <a:pt x="286" y="131"/>
                    </a:lnTo>
                    <a:lnTo>
                      <a:pt x="285" y="130"/>
                    </a:lnTo>
                    <a:lnTo>
                      <a:pt x="282" y="130"/>
                    </a:lnTo>
                    <a:lnTo>
                      <a:pt x="282" y="123"/>
                    </a:lnTo>
                    <a:lnTo>
                      <a:pt x="284" y="122"/>
                    </a:lnTo>
                    <a:lnTo>
                      <a:pt x="286" y="115"/>
                    </a:lnTo>
                    <a:lnTo>
                      <a:pt x="286" y="112"/>
                    </a:lnTo>
                    <a:lnTo>
                      <a:pt x="288" y="112"/>
                    </a:lnTo>
                    <a:lnTo>
                      <a:pt x="288" y="119"/>
                    </a:lnTo>
                    <a:lnTo>
                      <a:pt x="291" y="120"/>
                    </a:lnTo>
                    <a:lnTo>
                      <a:pt x="292" y="122"/>
                    </a:lnTo>
                    <a:lnTo>
                      <a:pt x="293" y="122"/>
                    </a:lnTo>
                    <a:lnTo>
                      <a:pt x="299" y="123"/>
                    </a:lnTo>
                    <a:lnTo>
                      <a:pt x="301" y="123"/>
                    </a:lnTo>
                    <a:lnTo>
                      <a:pt x="304" y="120"/>
                    </a:lnTo>
                    <a:lnTo>
                      <a:pt x="304" y="119"/>
                    </a:lnTo>
                    <a:lnTo>
                      <a:pt x="307" y="115"/>
                    </a:lnTo>
                    <a:lnTo>
                      <a:pt x="313" y="110"/>
                    </a:lnTo>
                    <a:lnTo>
                      <a:pt x="314" y="100"/>
                    </a:lnTo>
                    <a:lnTo>
                      <a:pt x="314" y="88"/>
                    </a:lnTo>
                    <a:lnTo>
                      <a:pt x="307" y="85"/>
                    </a:lnTo>
                    <a:lnTo>
                      <a:pt x="299" y="84"/>
                    </a:lnTo>
                    <a:lnTo>
                      <a:pt x="296" y="81"/>
                    </a:lnTo>
                    <a:lnTo>
                      <a:pt x="296" y="80"/>
                    </a:lnTo>
                    <a:lnTo>
                      <a:pt x="298" y="77"/>
                    </a:lnTo>
                    <a:lnTo>
                      <a:pt x="298" y="74"/>
                    </a:lnTo>
                    <a:lnTo>
                      <a:pt x="299" y="71"/>
                    </a:lnTo>
                    <a:lnTo>
                      <a:pt x="301" y="70"/>
                    </a:lnTo>
                    <a:lnTo>
                      <a:pt x="310" y="64"/>
                    </a:lnTo>
                    <a:lnTo>
                      <a:pt x="313" y="62"/>
                    </a:lnTo>
                    <a:lnTo>
                      <a:pt x="314" y="59"/>
                    </a:lnTo>
                    <a:lnTo>
                      <a:pt x="314" y="55"/>
                    </a:lnTo>
                    <a:lnTo>
                      <a:pt x="313" y="53"/>
                    </a:lnTo>
                    <a:lnTo>
                      <a:pt x="311" y="50"/>
                    </a:lnTo>
                    <a:lnTo>
                      <a:pt x="311" y="49"/>
                    </a:lnTo>
                    <a:lnTo>
                      <a:pt x="315" y="42"/>
                    </a:lnTo>
                    <a:lnTo>
                      <a:pt x="317" y="40"/>
                    </a:lnTo>
                    <a:lnTo>
                      <a:pt x="337" y="43"/>
                    </a:lnTo>
                    <a:lnTo>
                      <a:pt x="342" y="46"/>
                    </a:lnTo>
                    <a:lnTo>
                      <a:pt x="348" y="52"/>
                    </a:lnTo>
                    <a:lnTo>
                      <a:pt x="353" y="56"/>
                    </a:lnTo>
                    <a:lnTo>
                      <a:pt x="360" y="69"/>
                    </a:lnTo>
                    <a:lnTo>
                      <a:pt x="365" y="74"/>
                    </a:lnTo>
                    <a:lnTo>
                      <a:pt x="365" y="76"/>
                    </a:lnTo>
                    <a:lnTo>
                      <a:pt x="367" y="74"/>
                    </a:lnTo>
                    <a:lnTo>
                      <a:pt x="370" y="73"/>
                    </a:lnTo>
                    <a:lnTo>
                      <a:pt x="374" y="71"/>
                    </a:lnTo>
                    <a:lnTo>
                      <a:pt x="375" y="67"/>
                    </a:lnTo>
                    <a:lnTo>
                      <a:pt x="374" y="62"/>
                    </a:lnTo>
                    <a:lnTo>
                      <a:pt x="374" y="53"/>
                    </a:lnTo>
                    <a:lnTo>
                      <a:pt x="380" y="49"/>
                    </a:lnTo>
                    <a:lnTo>
                      <a:pt x="383" y="49"/>
                    </a:lnTo>
                    <a:lnTo>
                      <a:pt x="388" y="45"/>
                    </a:lnTo>
                    <a:lnTo>
                      <a:pt x="390" y="42"/>
                    </a:lnTo>
                    <a:lnTo>
                      <a:pt x="388" y="35"/>
                    </a:lnTo>
                    <a:lnTo>
                      <a:pt x="388" y="20"/>
                    </a:lnTo>
                    <a:lnTo>
                      <a:pt x="387" y="16"/>
                    </a:lnTo>
                    <a:lnTo>
                      <a:pt x="388" y="13"/>
                    </a:lnTo>
                    <a:lnTo>
                      <a:pt x="388" y="11"/>
                    </a:lnTo>
                    <a:lnTo>
                      <a:pt x="390" y="10"/>
                    </a:lnTo>
                    <a:lnTo>
                      <a:pt x="394" y="10"/>
                    </a:lnTo>
                    <a:lnTo>
                      <a:pt x="394" y="9"/>
                    </a:lnTo>
                    <a:lnTo>
                      <a:pt x="395" y="7"/>
                    </a:lnTo>
                    <a:lnTo>
                      <a:pt x="398" y="6"/>
                    </a:lnTo>
                    <a:lnTo>
                      <a:pt x="399" y="6"/>
                    </a:lnTo>
                    <a:lnTo>
                      <a:pt x="413" y="14"/>
                    </a:lnTo>
                    <a:lnTo>
                      <a:pt x="426" y="25"/>
                    </a:lnTo>
                    <a:lnTo>
                      <a:pt x="430" y="25"/>
                    </a:lnTo>
                    <a:lnTo>
                      <a:pt x="432" y="27"/>
                    </a:lnTo>
                    <a:lnTo>
                      <a:pt x="435" y="28"/>
                    </a:lnTo>
                    <a:lnTo>
                      <a:pt x="437" y="30"/>
                    </a:lnTo>
                    <a:lnTo>
                      <a:pt x="440" y="40"/>
                    </a:lnTo>
                    <a:lnTo>
                      <a:pt x="447" y="43"/>
                    </a:lnTo>
                    <a:lnTo>
                      <a:pt x="452" y="43"/>
                    </a:lnTo>
                    <a:lnTo>
                      <a:pt x="452" y="42"/>
                    </a:lnTo>
                    <a:lnTo>
                      <a:pt x="457" y="38"/>
                    </a:lnTo>
                    <a:lnTo>
                      <a:pt x="464" y="35"/>
                    </a:lnTo>
                    <a:lnTo>
                      <a:pt x="468" y="30"/>
                    </a:lnTo>
                    <a:lnTo>
                      <a:pt x="471" y="24"/>
                    </a:lnTo>
                    <a:lnTo>
                      <a:pt x="466" y="16"/>
                    </a:lnTo>
                    <a:lnTo>
                      <a:pt x="466" y="3"/>
                    </a:lnTo>
                    <a:lnTo>
                      <a:pt x="468" y="2"/>
                    </a:lnTo>
                    <a:lnTo>
                      <a:pt x="473" y="0"/>
                    </a:lnTo>
                    <a:lnTo>
                      <a:pt x="478" y="0"/>
                    </a:lnTo>
                    <a:lnTo>
                      <a:pt x="482" y="3"/>
                    </a:lnTo>
                    <a:lnTo>
                      <a:pt x="489" y="6"/>
                    </a:lnTo>
                    <a:lnTo>
                      <a:pt x="493" y="9"/>
                    </a:lnTo>
                    <a:lnTo>
                      <a:pt x="496" y="11"/>
                    </a:lnTo>
                    <a:lnTo>
                      <a:pt x="496" y="16"/>
                    </a:lnTo>
                    <a:lnTo>
                      <a:pt x="497" y="17"/>
                    </a:lnTo>
                    <a:lnTo>
                      <a:pt x="497" y="18"/>
                    </a:lnTo>
                    <a:lnTo>
                      <a:pt x="500" y="18"/>
                    </a:lnTo>
                    <a:lnTo>
                      <a:pt x="501" y="2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38" name="Freeform 5391">
                <a:extLst>
                  <a:ext uri="{FF2B5EF4-FFF2-40B4-BE49-F238E27FC236}">
                    <a16:creationId xmlns:a16="http://schemas.microsoft.com/office/drawing/2014/main" id="{61D3E306-CCA5-2E43-E74D-357D023D85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8" y="2358"/>
                <a:ext cx="17" cy="62"/>
              </a:xfrm>
              <a:custGeom>
                <a:avLst/>
                <a:gdLst>
                  <a:gd name="T0" fmla="*/ 2 w 69"/>
                  <a:gd name="T1" fmla="*/ 250 h 250"/>
                  <a:gd name="T2" fmla="*/ 2 w 69"/>
                  <a:gd name="T3" fmla="*/ 247 h 250"/>
                  <a:gd name="T4" fmla="*/ 3 w 69"/>
                  <a:gd name="T5" fmla="*/ 246 h 250"/>
                  <a:gd name="T6" fmla="*/ 5 w 69"/>
                  <a:gd name="T7" fmla="*/ 246 h 250"/>
                  <a:gd name="T8" fmla="*/ 6 w 69"/>
                  <a:gd name="T9" fmla="*/ 244 h 250"/>
                  <a:gd name="T10" fmla="*/ 10 w 69"/>
                  <a:gd name="T11" fmla="*/ 244 h 250"/>
                  <a:gd name="T12" fmla="*/ 15 w 69"/>
                  <a:gd name="T13" fmla="*/ 242 h 250"/>
                  <a:gd name="T14" fmla="*/ 20 w 69"/>
                  <a:gd name="T15" fmla="*/ 235 h 250"/>
                  <a:gd name="T16" fmla="*/ 26 w 69"/>
                  <a:gd name="T17" fmla="*/ 222 h 250"/>
                  <a:gd name="T18" fmla="*/ 29 w 69"/>
                  <a:gd name="T19" fmla="*/ 218 h 250"/>
                  <a:gd name="T20" fmla="*/ 26 w 69"/>
                  <a:gd name="T21" fmla="*/ 212 h 250"/>
                  <a:gd name="T22" fmla="*/ 22 w 69"/>
                  <a:gd name="T23" fmla="*/ 208 h 250"/>
                  <a:gd name="T24" fmla="*/ 22 w 69"/>
                  <a:gd name="T25" fmla="*/ 207 h 250"/>
                  <a:gd name="T26" fmla="*/ 13 w 69"/>
                  <a:gd name="T27" fmla="*/ 207 h 250"/>
                  <a:gd name="T28" fmla="*/ 12 w 69"/>
                  <a:gd name="T29" fmla="*/ 208 h 250"/>
                  <a:gd name="T30" fmla="*/ 10 w 69"/>
                  <a:gd name="T31" fmla="*/ 208 h 250"/>
                  <a:gd name="T32" fmla="*/ 8 w 69"/>
                  <a:gd name="T33" fmla="*/ 211 h 250"/>
                  <a:gd name="T34" fmla="*/ 6 w 69"/>
                  <a:gd name="T35" fmla="*/ 212 h 250"/>
                  <a:gd name="T36" fmla="*/ 3 w 69"/>
                  <a:gd name="T37" fmla="*/ 212 h 250"/>
                  <a:gd name="T38" fmla="*/ 3 w 69"/>
                  <a:gd name="T39" fmla="*/ 211 h 250"/>
                  <a:gd name="T40" fmla="*/ 2 w 69"/>
                  <a:gd name="T41" fmla="*/ 208 h 250"/>
                  <a:gd name="T42" fmla="*/ 0 w 69"/>
                  <a:gd name="T43" fmla="*/ 204 h 250"/>
                  <a:gd name="T44" fmla="*/ 3 w 69"/>
                  <a:gd name="T45" fmla="*/ 203 h 250"/>
                  <a:gd name="T46" fmla="*/ 3 w 69"/>
                  <a:gd name="T47" fmla="*/ 201 h 250"/>
                  <a:gd name="T48" fmla="*/ 2 w 69"/>
                  <a:gd name="T49" fmla="*/ 198 h 250"/>
                  <a:gd name="T50" fmla="*/ 3 w 69"/>
                  <a:gd name="T51" fmla="*/ 198 h 250"/>
                  <a:gd name="T52" fmla="*/ 6 w 69"/>
                  <a:gd name="T53" fmla="*/ 196 h 250"/>
                  <a:gd name="T54" fmla="*/ 5 w 69"/>
                  <a:gd name="T55" fmla="*/ 191 h 250"/>
                  <a:gd name="T56" fmla="*/ 9 w 69"/>
                  <a:gd name="T57" fmla="*/ 182 h 250"/>
                  <a:gd name="T58" fmla="*/ 22 w 69"/>
                  <a:gd name="T59" fmla="*/ 166 h 250"/>
                  <a:gd name="T60" fmla="*/ 29 w 69"/>
                  <a:gd name="T61" fmla="*/ 151 h 250"/>
                  <a:gd name="T62" fmla="*/ 29 w 69"/>
                  <a:gd name="T63" fmla="*/ 148 h 250"/>
                  <a:gd name="T64" fmla="*/ 26 w 69"/>
                  <a:gd name="T65" fmla="*/ 138 h 250"/>
                  <a:gd name="T66" fmla="*/ 41 w 69"/>
                  <a:gd name="T67" fmla="*/ 120 h 250"/>
                  <a:gd name="T68" fmla="*/ 69 w 69"/>
                  <a:gd name="T69" fmla="*/ 120 h 250"/>
                  <a:gd name="T70" fmla="*/ 69 w 69"/>
                  <a:gd name="T71" fmla="*/ 119 h 250"/>
                  <a:gd name="T72" fmla="*/ 61 w 69"/>
                  <a:gd name="T73" fmla="*/ 112 h 250"/>
                  <a:gd name="T74" fmla="*/ 54 w 69"/>
                  <a:gd name="T75" fmla="*/ 96 h 250"/>
                  <a:gd name="T76" fmla="*/ 51 w 69"/>
                  <a:gd name="T77" fmla="*/ 53 h 250"/>
                  <a:gd name="T78" fmla="*/ 43 w 69"/>
                  <a:gd name="T79" fmla="*/ 43 h 250"/>
                  <a:gd name="T80" fmla="*/ 38 w 69"/>
                  <a:gd name="T81" fmla="*/ 42 h 250"/>
                  <a:gd name="T82" fmla="*/ 37 w 69"/>
                  <a:gd name="T83" fmla="*/ 41 h 250"/>
                  <a:gd name="T84" fmla="*/ 37 w 69"/>
                  <a:gd name="T85" fmla="*/ 39 h 250"/>
                  <a:gd name="T86" fmla="*/ 40 w 69"/>
                  <a:gd name="T87" fmla="*/ 31 h 250"/>
                  <a:gd name="T88" fmla="*/ 40 w 69"/>
                  <a:gd name="T89" fmla="*/ 29 h 250"/>
                  <a:gd name="T90" fmla="*/ 41 w 69"/>
                  <a:gd name="T91" fmla="*/ 26 h 250"/>
                  <a:gd name="T92" fmla="*/ 45 w 69"/>
                  <a:gd name="T93" fmla="*/ 21 h 250"/>
                  <a:gd name="T94" fmla="*/ 51 w 69"/>
                  <a:gd name="T95" fmla="*/ 17 h 250"/>
                  <a:gd name="T96" fmla="*/ 66 w 69"/>
                  <a:gd name="T97" fmla="*/ 0 h 250"/>
                  <a:gd name="T98" fmla="*/ 68 w 69"/>
                  <a:gd name="T99" fmla="*/ 0 h 2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69" h="250">
                    <a:moveTo>
                      <a:pt x="2" y="250"/>
                    </a:moveTo>
                    <a:lnTo>
                      <a:pt x="2" y="247"/>
                    </a:lnTo>
                    <a:lnTo>
                      <a:pt x="3" y="246"/>
                    </a:lnTo>
                    <a:lnTo>
                      <a:pt x="5" y="246"/>
                    </a:lnTo>
                    <a:lnTo>
                      <a:pt x="6" y="244"/>
                    </a:lnTo>
                    <a:lnTo>
                      <a:pt x="10" y="244"/>
                    </a:lnTo>
                    <a:lnTo>
                      <a:pt x="15" y="242"/>
                    </a:lnTo>
                    <a:lnTo>
                      <a:pt x="20" y="235"/>
                    </a:lnTo>
                    <a:lnTo>
                      <a:pt x="26" y="222"/>
                    </a:lnTo>
                    <a:lnTo>
                      <a:pt x="29" y="218"/>
                    </a:lnTo>
                    <a:lnTo>
                      <a:pt x="26" y="212"/>
                    </a:lnTo>
                    <a:lnTo>
                      <a:pt x="22" y="208"/>
                    </a:lnTo>
                    <a:lnTo>
                      <a:pt x="22" y="207"/>
                    </a:lnTo>
                    <a:lnTo>
                      <a:pt x="13" y="207"/>
                    </a:lnTo>
                    <a:lnTo>
                      <a:pt x="12" y="208"/>
                    </a:lnTo>
                    <a:lnTo>
                      <a:pt x="10" y="208"/>
                    </a:lnTo>
                    <a:lnTo>
                      <a:pt x="8" y="211"/>
                    </a:lnTo>
                    <a:lnTo>
                      <a:pt x="6" y="212"/>
                    </a:lnTo>
                    <a:lnTo>
                      <a:pt x="3" y="212"/>
                    </a:lnTo>
                    <a:lnTo>
                      <a:pt x="3" y="211"/>
                    </a:lnTo>
                    <a:lnTo>
                      <a:pt x="2" y="208"/>
                    </a:lnTo>
                    <a:lnTo>
                      <a:pt x="0" y="204"/>
                    </a:lnTo>
                    <a:lnTo>
                      <a:pt x="3" y="203"/>
                    </a:lnTo>
                    <a:lnTo>
                      <a:pt x="3" y="201"/>
                    </a:lnTo>
                    <a:lnTo>
                      <a:pt x="2" y="198"/>
                    </a:lnTo>
                    <a:lnTo>
                      <a:pt x="3" y="198"/>
                    </a:lnTo>
                    <a:lnTo>
                      <a:pt x="6" y="196"/>
                    </a:lnTo>
                    <a:lnTo>
                      <a:pt x="5" y="191"/>
                    </a:lnTo>
                    <a:lnTo>
                      <a:pt x="9" y="182"/>
                    </a:lnTo>
                    <a:lnTo>
                      <a:pt x="22" y="166"/>
                    </a:lnTo>
                    <a:lnTo>
                      <a:pt x="29" y="151"/>
                    </a:lnTo>
                    <a:lnTo>
                      <a:pt x="29" y="148"/>
                    </a:lnTo>
                    <a:lnTo>
                      <a:pt x="26" y="138"/>
                    </a:lnTo>
                    <a:lnTo>
                      <a:pt x="41" y="120"/>
                    </a:lnTo>
                    <a:lnTo>
                      <a:pt x="69" y="120"/>
                    </a:lnTo>
                    <a:lnTo>
                      <a:pt x="69" y="119"/>
                    </a:lnTo>
                    <a:lnTo>
                      <a:pt x="61" y="112"/>
                    </a:lnTo>
                    <a:lnTo>
                      <a:pt x="54" y="96"/>
                    </a:lnTo>
                    <a:lnTo>
                      <a:pt x="51" y="53"/>
                    </a:lnTo>
                    <a:lnTo>
                      <a:pt x="43" y="43"/>
                    </a:lnTo>
                    <a:lnTo>
                      <a:pt x="38" y="42"/>
                    </a:lnTo>
                    <a:lnTo>
                      <a:pt x="37" y="41"/>
                    </a:lnTo>
                    <a:lnTo>
                      <a:pt x="37" y="39"/>
                    </a:lnTo>
                    <a:lnTo>
                      <a:pt x="40" y="31"/>
                    </a:lnTo>
                    <a:lnTo>
                      <a:pt x="40" y="29"/>
                    </a:lnTo>
                    <a:lnTo>
                      <a:pt x="41" y="26"/>
                    </a:lnTo>
                    <a:lnTo>
                      <a:pt x="45" y="21"/>
                    </a:lnTo>
                    <a:lnTo>
                      <a:pt x="51" y="17"/>
                    </a:lnTo>
                    <a:lnTo>
                      <a:pt x="66" y="0"/>
                    </a:lnTo>
                    <a:lnTo>
                      <a:pt x="68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39" name="Line 5392">
                <a:extLst>
                  <a:ext uri="{FF2B5EF4-FFF2-40B4-BE49-F238E27FC236}">
                    <a16:creationId xmlns:a16="http://schemas.microsoft.com/office/drawing/2014/main" id="{FE3D0858-57DA-7F6F-ED27-1A522893214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575" y="2358"/>
                <a:ext cx="0" cy="0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40" name="Freeform 5393">
                <a:extLst>
                  <a:ext uri="{FF2B5EF4-FFF2-40B4-BE49-F238E27FC236}">
                    <a16:creationId xmlns:a16="http://schemas.microsoft.com/office/drawing/2014/main" id="{638C5881-626B-6BC5-5796-7C6899BDA2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5" y="2358"/>
                <a:ext cx="59" cy="68"/>
              </a:xfrm>
              <a:custGeom>
                <a:avLst/>
                <a:gdLst>
                  <a:gd name="T0" fmla="*/ 206 w 233"/>
                  <a:gd name="T1" fmla="*/ 270 h 273"/>
                  <a:gd name="T2" fmla="*/ 202 w 233"/>
                  <a:gd name="T3" fmla="*/ 263 h 273"/>
                  <a:gd name="T4" fmla="*/ 205 w 233"/>
                  <a:gd name="T5" fmla="*/ 251 h 273"/>
                  <a:gd name="T6" fmla="*/ 201 w 233"/>
                  <a:gd name="T7" fmla="*/ 250 h 273"/>
                  <a:gd name="T8" fmla="*/ 191 w 233"/>
                  <a:gd name="T9" fmla="*/ 237 h 273"/>
                  <a:gd name="T10" fmla="*/ 198 w 233"/>
                  <a:gd name="T11" fmla="*/ 221 h 273"/>
                  <a:gd name="T12" fmla="*/ 209 w 233"/>
                  <a:gd name="T13" fmla="*/ 206 h 273"/>
                  <a:gd name="T14" fmla="*/ 212 w 233"/>
                  <a:gd name="T15" fmla="*/ 204 h 273"/>
                  <a:gd name="T16" fmla="*/ 216 w 233"/>
                  <a:gd name="T17" fmla="*/ 211 h 273"/>
                  <a:gd name="T18" fmla="*/ 226 w 233"/>
                  <a:gd name="T19" fmla="*/ 208 h 273"/>
                  <a:gd name="T20" fmla="*/ 233 w 233"/>
                  <a:gd name="T21" fmla="*/ 194 h 273"/>
                  <a:gd name="T22" fmla="*/ 223 w 233"/>
                  <a:gd name="T23" fmla="*/ 196 h 273"/>
                  <a:gd name="T24" fmla="*/ 223 w 233"/>
                  <a:gd name="T25" fmla="*/ 203 h 273"/>
                  <a:gd name="T26" fmla="*/ 216 w 233"/>
                  <a:gd name="T27" fmla="*/ 198 h 273"/>
                  <a:gd name="T28" fmla="*/ 215 w 233"/>
                  <a:gd name="T29" fmla="*/ 189 h 273"/>
                  <a:gd name="T30" fmla="*/ 206 w 233"/>
                  <a:gd name="T31" fmla="*/ 183 h 273"/>
                  <a:gd name="T32" fmla="*/ 199 w 233"/>
                  <a:gd name="T33" fmla="*/ 180 h 273"/>
                  <a:gd name="T34" fmla="*/ 170 w 233"/>
                  <a:gd name="T35" fmla="*/ 156 h 273"/>
                  <a:gd name="T36" fmla="*/ 163 w 233"/>
                  <a:gd name="T37" fmla="*/ 156 h 273"/>
                  <a:gd name="T38" fmla="*/ 157 w 233"/>
                  <a:gd name="T39" fmla="*/ 155 h 273"/>
                  <a:gd name="T40" fmla="*/ 155 w 233"/>
                  <a:gd name="T41" fmla="*/ 151 h 273"/>
                  <a:gd name="T42" fmla="*/ 152 w 233"/>
                  <a:gd name="T43" fmla="*/ 149 h 273"/>
                  <a:gd name="T44" fmla="*/ 127 w 233"/>
                  <a:gd name="T45" fmla="*/ 144 h 273"/>
                  <a:gd name="T46" fmla="*/ 121 w 233"/>
                  <a:gd name="T47" fmla="*/ 115 h 273"/>
                  <a:gd name="T48" fmla="*/ 120 w 233"/>
                  <a:gd name="T49" fmla="*/ 101 h 273"/>
                  <a:gd name="T50" fmla="*/ 121 w 233"/>
                  <a:gd name="T51" fmla="*/ 95 h 273"/>
                  <a:gd name="T52" fmla="*/ 123 w 233"/>
                  <a:gd name="T53" fmla="*/ 91 h 273"/>
                  <a:gd name="T54" fmla="*/ 113 w 233"/>
                  <a:gd name="T55" fmla="*/ 79 h 273"/>
                  <a:gd name="T56" fmla="*/ 100 w 233"/>
                  <a:gd name="T57" fmla="*/ 73 h 273"/>
                  <a:gd name="T58" fmla="*/ 100 w 233"/>
                  <a:gd name="T59" fmla="*/ 77 h 273"/>
                  <a:gd name="T60" fmla="*/ 96 w 233"/>
                  <a:gd name="T61" fmla="*/ 81 h 273"/>
                  <a:gd name="T62" fmla="*/ 85 w 233"/>
                  <a:gd name="T63" fmla="*/ 73 h 273"/>
                  <a:gd name="T64" fmla="*/ 72 w 233"/>
                  <a:gd name="T65" fmla="*/ 81 h 273"/>
                  <a:gd name="T66" fmla="*/ 69 w 233"/>
                  <a:gd name="T67" fmla="*/ 69 h 273"/>
                  <a:gd name="T68" fmla="*/ 71 w 233"/>
                  <a:gd name="T69" fmla="*/ 66 h 273"/>
                  <a:gd name="T70" fmla="*/ 72 w 233"/>
                  <a:gd name="T71" fmla="*/ 63 h 273"/>
                  <a:gd name="T72" fmla="*/ 69 w 233"/>
                  <a:gd name="T73" fmla="*/ 59 h 273"/>
                  <a:gd name="T74" fmla="*/ 56 w 233"/>
                  <a:gd name="T75" fmla="*/ 60 h 273"/>
                  <a:gd name="T76" fmla="*/ 53 w 233"/>
                  <a:gd name="T77" fmla="*/ 59 h 273"/>
                  <a:gd name="T78" fmla="*/ 46 w 233"/>
                  <a:gd name="T79" fmla="*/ 55 h 273"/>
                  <a:gd name="T80" fmla="*/ 44 w 233"/>
                  <a:gd name="T81" fmla="*/ 46 h 273"/>
                  <a:gd name="T82" fmla="*/ 37 w 233"/>
                  <a:gd name="T83" fmla="*/ 29 h 273"/>
                  <a:gd name="T84" fmla="*/ 36 w 233"/>
                  <a:gd name="T85" fmla="*/ 21 h 273"/>
                  <a:gd name="T86" fmla="*/ 32 w 233"/>
                  <a:gd name="T87" fmla="*/ 11 h 273"/>
                  <a:gd name="T88" fmla="*/ 26 w 233"/>
                  <a:gd name="T89" fmla="*/ 7 h 273"/>
                  <a:gd name="T90" fmla="*/ 14 w 233"/>
                  <a:gd name="T91" fmla="*/ 12 h 273"/>
                  <a:gd name="T92" fmla="*/ 5 w 233"/>
                  <a:gd name="T93" fmla="*/ 9 h 273"/>
                  <a:gd name="T94" fmla="*/ 1 w 233"/>
                  <a:gd name="T95" fmla="*/ 3 h 2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33" h="273">
                    <a:moveTo>
                      <a:pt x="213" y="273"/>
                    </a:moveTo>
                    <a:lnTo>
                      <a:pt x="206" y="270"/>
                    </a:lnTo>
                    <a:lnTo>
                      <a:pt x="203" y="267"/>
                    </a:lnTo>
                    <a:lnTo>
                      <a:pt x="202" y="263"/>
                    </a:lnTo>
                    <a:lnTo>
                      <a:pt x="202" y="254"/>
                    </a:lnTo>
                    <a:lnTo>
                      <a:pt x="205" y="251"/>
                    </a:lnTo>
                    <a:lnTo>
                      <a:pt x="205" y="250"/>
                    </a:lnTo>
                    <a:lnTo>
                      <a:pt x="201" y="250"/>
                    </a:lnTo>
                    <a:lnTo>
                      <a:pt x="194" y="244"/>
                    </a:lnTo>
                    <a:lnTo>
                      <a:pt x="191" y="237"/>
                    </a:lnTo>
                    <a:lnTo>
                      <a:pt x="191" y="233"/>
                    </a:lnTo>
                    <a:lnTo>
                      <a:pt x="198" y="221"/>
                    </a:lnTo>
                    <a:lnTo>
                      <a:pt x="205" y="211"/>
                    </a:lnTo>
                    <a:lnTo>
                      <a:pt x="209" y="206"/>
                    </a:lnTo>
                    <a:lnTo>
                      <a:pt x="209" y="204"/>
                    </a:lnTo>
                    <a:lnTo>
                      <a:pt x="212" y="204"/>
                    </a:lnTo>
                    <a:lnTo>
                      <a:pt x="215" y="206"/>
                    </a:lnTo>
                    <a:lnTo>
                      <a:pt x="216" y="211"/>
                    </a:lnTo>
                    <a:lnTo>
                      <a:pt x="222" y="211"/>
                    </a:lnTo>
                    <a:lnTo>
                      <a:pt x="226" y="208"/>
                    </a:lnTo>
                    <a:lnTo>
                      <a:pt x="232" y="196"/>
                    </a:lnTo>
                    <a:lnTo>
                      <a:pt x="233" y="194"/>
                    </a:lnTo>
                    <a:lnTo>
                      <a:pt x="227" y="194"/>
                    </a:lnTo>
                    <a:lnTo>
                      <a:pt x="223" y="196"/>
                    </a:lnTo>
                    <a:lnTo>
                      <a:pt x="226" y="200"/>
                    </a:lnTo>
                    <a:lnTo>
                      <a:pt x="223" y="203"/>
                    </a:lnTo>
                    <a:lnTo>
                      <a:pt x="220" y="203"/>
                    </a:lnTo>
                    <a:lnTo>
                      <a:pt x="216" y="198"/>
                    </a:lnTo>
                    <a:lnTo>
                      <a:pt x="216" y="193"/>
                    </a:lnTo>
                    <a:lnTo>
                      <a:pt x="215" y="189"/>
                    </a:lnTo>
                    <a:lnTo>
                      <a:pt x="209" y="184"/>
                    </a:lnTo>
                    <a:lnTo>
                      <a:pt x="206" y="183"/>
                    </a:lnTo>
                    <a:lnTo>
                      <a:pt x="203" y="183"/>
                    </a:lnTo>
                    <a:lnTo>
                      <a:pt x="199" y="180"/>
                    </a:lnTo>
                    <a:lnTo>
                      <a:pt x="174" y="156"/>
                    </a:lnTo>
                    <a:lnTo>
                      <a:pt x="170" y="156"/>
                    </a:lnTo>
                    <a:lnTo>
                      <a:pt x="167" y="158"/>
                    </a:lnTo>
                    <a:lnTo>
                      <a:pt x="163" y="156"/>
                    </a:lnTo>
                    <a:lnTo>
                      <a:pt x="159" y="156"/>
                    </a:lnTo>
                    <a:lnTo>
                      <a:pt x="157" y="155"/>
                    </a:lnTo>
                    <a:lnTo>
                      <a:pt x="157" y="154"/>
                    </a:lnTo>
                    <a:lnTo>
                      <a:pt x="155" y="151"/>
                    </a:lnTo>
                    <a:lnTo>
                      <a:pt x="153" y="151"/>
                    </a:lnTo>
                    <a:lnTo>
                      <a:pt x="152" y="149"/>
                    </a:lnTo>
                    <a:lnTo>
                      <a:pt x="143" y="146"/>
                    </a:lnTo>
                    <a:lnTo>
                      <a:pt x="127" y="144"/>
                    </a:lnTo>
                    <a:lnTo>
                      <a:pt x="126" y="144"/>
                    </a:lnTo>
                    <a:lnTo>
                      <a:pt x="121" y="115"/>
                    </a:lnTo>
                    <a:lnTo>
                      <a:pt x="119" y="106"/>
                    </a:lnTo>
                    <a:lnTo>
                      <a:pt x="120" y="101"/>
                    </a:lnTo>
                    <a:lnTo>
                      <a:pt x="120" y="98"/>
                    </a:lnTo>
                    <a:lnTo>
                      <a:pt x="121" y="95"/>
                    </a:lnTo>
                    <a:lnTo>
                      <a:pt x="123" y="94"/>
                    </a:lnTo>
                    <a:lnTo>
                      <a:pt x="123" y="91"/>
                    </a:lnTo>
                    <a:lnTo>
                      <a:pt x="117" y="85"/>
                    </a:lnTo>
                    <a:lnTo>
                      <a:pt x="113" y="79"/>
                    </a:lnTo>
                    <a:lnTo>
                      <a:pt x="106" y="74"/>
                    </a:lnTo>
                    <a:lnTo>
                      <a:pt x="100" y="73"/>
                    </a:lnTo>
                    <a:lnTo>
                      <a:pt x="99" y="74"/>
                    </a:lnTo>
                    <a:lnTo>
                      <a:pt x="100" y="77"/>
                    </a:lnTo>
                    <a:lnTo>
                      <a:pt x="100" y="78"/>
                    </a:lnTo>
                    <a:lnTo>
                      <a:pt x="96" y="81"/>
                    </a:lnTo>
                    <a:lnTo>
                      <a:pt x="90" y="81"/>
                    </a:lnTo>
                    <a:lnTo>
                      <a:pt x="85" y="73"/>
                    </a:lnTo>
                    <a:lnTo>
                      <a:pt x="81" y="78"/>
                    </a:lnTo>
                    <a:lnTo>
                      <a:pt x="72" y="81"/>
                    </a:lnTo>
                    <a:lnTo>
                      <a:pt x="65" y="77"/>
                    </a:lnTo>
                    <a:lnTo>
                      <a:pt x="69" y="69"/>
                    </a:lnTo>
                    <a:lnTo>
                      <a:pt x="71" y="69"/>
                    </a:lnTo>
                    <a:lnTo>
                      <a:pt x="71" y="66"/>
                    </a:lnTo>
                    <a:lnTo>
                      <a:pt x="72" y="64"/>
                    </a:lnTo>
                    <a:lnTo>
                      <a:pt x="72" y="63"/>
                    </a:lnTo>
                    <a:lnTo>
                      <a:pt x="71" y="60"/>
                    </a:lnTo>
                    <a:lnTo>
                      <a:pt x="69" y="59"/>
                    </a:lnTo>
                    <a:lnTo>
                      <a:pt x="57" y="59"/>
                    </a:lnTo>
                    <a:lnTo>
                      <a:pt x="56" y="60"/>
                    </a:lnTo>
                    <a:lnTo>
                      <a:pt x="53" y="60"/>
                    </a:lnTo>
                    <a:lnTo>
                      <a:pt x="53" y="59"/>
                    </a:lnTo>
                    <a:lnTo>
                      <a:pt x="50" y="59"/>
                    </a:lnTo>
                    <a:lnTo>
                      <a:pt x="46" y="55"/>
                    </a:lnTo>
                    <a:lnTo>
                      <a:pt x="46" y="53"/>
                    </a:lnTo>
                    <a:lnTo>
                      <a:pt x="44" y="46"/>
                    </a:lnTo>
                    <a:lnTo>
                      <a:pt x="39" y="32"/>
                    </a:lnTo>
                    <a:lnTo>
                      <a:pt x="37" y="29"/>
                    </a:lnTo>
                    <a:lnTo>
                      <a:pt x="37" y="28"/>
                    </a:lnTo>
                    <a:lnTo>
                      <a:pt x="36" y="21"/>
                    </a:lnTo>
                    <a:lnTo>
                      <a:pt x="36" y="19"/>
                    </a:lnTo>
                    <a:lnTo>
                      <a:pt x="32" y="11"/>
                    </a:lnTo>
                    <a:lnTo>
                      <a:pt x="29" y="7"/>
                    </a:lnTo>
                    <a:lnTo>
                      <a:pt x="26" y="7"/>
                    </a:lnTo>
                    <a:lnTo>
                      <a:pt x="18" y="12"/>
                    </a:lnTo>
                    <a:lnTo>
                      <a:pt x="14" y="12"/>
                    </a:lnTo>
                    <a:lnTo>
                      <a:pt x="7" y="9"/>
                    </a:lnTo>
                    <a:lnTo>
                      <a:pt x="5" y="9"/>
                    </a:lnTo>
                    <a:lnTo>
                      <a:pt x="4" y="6"/>
                    </a:lnTo>
                    <a:lnTo>
                      <a:pt x="1" y="3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41" name="Freeform 5394">
                <a:extLst>
                  <a:ext uri="{FF2B5EF4-FFF2-40B4-BE49-F238E27FC236}">
                    <a16:creationId xmlns:a16="http://schemas.microsoft.com/office/drawing/2014/main" id="{662C9441-A171-7193-0F4E-65D5E7FB50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8" y="2422"/>
                <a:ext cx="68" cy="64"/>
              </a:xfrm>
              <a:custGeom>
                <a:avLst/>
                <a:gdLst>
                  <a:gd name="T0" fmla="*/ 1 w 270"/>
                  <a:gd name="T1" fmla="*/ 1 h 256"/>
                  <a:gd name="T2" fmla="*/ 7 w 270"/>
                  <a:gd name="T3" fmla="*/ 21 h 256"/>
                  <a:gd name="T4" fmla="*/ 11 w 270"/>
                  <a:gd name="T5" fmla="*/ 32 h 256"/>
                  <a:gd name="T6" fmla="*/ 21 w 270"/>
                  <a:gd name="T7" fmla="*/ 33 h 256"/>
                  <a:gd name="T8" fmla="*/ 25 w 270"/>
                  <a:gd name="T9" fmla="*/ 36 h 256"/>
                  <a:gd name="T10" fmla="*/ 29 w 270"/>
                  <a:gd name="T11" fmla="*/ 46 h 256"/>
                  <a:gd name="T12" fmla="*/ 38 w 270"/>
                  <a:gd name="T13" fmla="*/ 50 h 256"/>
                  <a:gd name="T14" fmla="*/ 54 w 270"/>
                  <a:gd name="T15" fmla="*/ 53 h 256"/>
                  <a:gd name="T16" fmla="*/ 64 w 270"/>
                  <a:gd name="T17" fmla="*/ 52 h 256"/>
                  <a:gd name="T18" fmla="*/ 84 w 270"/>
                  <a:gd name="T19" fmla="*/ 50 h 256"/>
                  <a:gd name="T20" fmla="*/ 92 w 270"/>
                  <a:gd name="T21" fmla="*/ 53 h 256"/>
                  <a:gd name="T22" fmla="*/ 102 w 270"/>
                  <a:gd name="T23" fmla="*/ 42 h 256"/>
                  <a:gd name="T24" fmla="*/ 109 w 270"/>
                  <a:gd name="T25" fmla="*/ 39 h 256"/>
                  <a:gd name="T26" fmla="*/ 120 w 270"/>
                  <a:gd name="T27" fmla="*/ 40 h 256"/>
                  <a:gd name="T28" fmla="*/ 144 w 270"/>
                  <a:gd name="T29" fmla="*/ 54 h 256"/>
                  <a:gd name="T30" fmla="*/ 167 w 270"/>
                  <a:gd name="T31" fmla="*/ 84 h 256"/>
                  <a:gd name="T32" fmla="*/ 179 w 270"/>
                  <a:gd name="T33" fmla="*/ 89 h 256"/>
                  <a:gd name="T34" fmla="*/ 181 w 270"/>
                  <a:gd name="T35" fmla="*/ 91 h 256"/>
                  <a:gd name="T36" fmla="*/ 179 w 270"/>
                  <a:gd name="T37" fmla="*/ 110 h 256"/>
                  <a:gd name="T38" fmla="*/ 172 w 270"/>
                  <a:gd name="T39" fmla="*/ 127 h 256"/>
                  <a:gd name="T40" fmla="*/ 166 w 270"/>
                  <a:gd name="T41" fmla="*/ 136 h 256"/>
                  <a:gd name="T42" fmla="*/ 165 w 270"/>
                  <a:gd name="T43" fmla="*/ 140 h 256"/>
                  <a:gd name="T44" fmla="*/ 166 w 270"/>
                  <a:gd name="T45" fmla="*/ 155 h 256"/>
                  <a:gd name="T46" fmla="*/ 149 w 270"/>
                  <a:gd name="T47" fmla="*/ 177 h 256"/>
                  <a:gd name="T48" fmla="*/ 149 w 270"/>
                  <a:gd name="T49" fmla="*/ 180 h 256"/>
                  <a:gd name="T50" fmla="*/ 160 w 270"/>
                  <a:gd name="T51" fmla="*/ 197 h 256"/>
                  <a:gd name="T52" fmla="*/ 177 w 270"/>
                  <a:gd name="T53" fmla="*/ 226 h 256"/>
                  <a:gd name="T54" fmla="*/ 183 w 270"/>
                  <a:gd name="T55" fmla="*/ 227 h 256"/>
                  <a:gd name="T56" fmla="*/ 205 w 270"/>
                  <a:gd name="T57" fmla="*/ 219 h 256"/>
                  <a:gd name="T58" fmla="*/ 211 w 270"/>
                  <a:gd name="T59" fmla="*/ 218 h 256"/>
                  <a:gd name="T60" fmla="*/ 216 w 270"/>
                  <a:gd name="T61" fmla="*/ 222 h 256"/>
                  <a:gd name="T62" fmla="*/ 219 w 270"/>
                  <a:gd name="T63" fmla="*/ 244 h 256"/>
                  <a:gd name="T64" fmla="*/ 229 w 270"/>
                  <a:gd name="T65" fmla="*/ 256 h 256"/>
                  <a:gd name="T66" fmla="*/ 253 w 270"/>
                  <a:gd name="T67" fmla="*/ 247 h 256"/>
                  <a:gd name="T68" fmla="*/ 260 w 270"/>
                  <a:gd name="T69" fmla="*/ 246 h 256"/>
                  <a:gd name="T70" fmla="*/ 261 w 270"/>
                  <a:gd name="T71" fmla="*/ 244 h 256"/>
                  <a:gd name="T72" fmla="*/ 270 w 270"/>
                  <a:gd name="T73" fmla="*/ 230 h 2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70" h="256">
                    <a:moveTo>
                      <a:pt x="0" y="0"/>
                    </a:moveTo>
                    <a:lnTo>
                      <a:pt x="1" y="1"/>
                    </a:lnTo>
                    <a:lnTo>
                      <a:pt x="7" y="14"/>
                    </a:lnTo>
                    <a:lnTo>
                      <a:pt x="7" y="21"/>
                    </a:lnTo>
                    <a:lnTo>
                      <a:pt x="11" y="31"/>
                    </a:lnTo>
                    <a:lnTo>
                      <a:pt x="11" y="32"/>
                    </a:lnTo>
                    <a:lnTo>
                      <a:pt x="18" y="33"/>
                    </a:lnTo>
                    <a:lnTo>
                      <a:pt x="21" y="33"/>
                    </a:lnTo>
                    <a:lnTo>
                      <a:pt x="22" y="31"/>
                    </a:lnTo>
                    <a:lnTo>
                      <a:pt x="25" y="36"/>
                    </a:lnTo>
                    <a:lnTo>
                      <a:pt x="28" y="40"/>
                    </a:lnTo>
                    <a:lnTo>
                      <a:pt x="29" y="46"/>
                    </a:lnTo>
                    <a:lnTo>
                      <a:pt x="31" y="47"/>
                    </a:lnTo>
                    <a:lnTo>
                      <a:pt x="38" y="50"/>
                    </a:lnTo>
                    <a:lnTo>
                      <a:pt x="50" y="53"/>
                    </a:lnTo>
                    <a:lnTo>
                      <a:pt x="54" y="53"/>
                    </a:lnTo>
                    <a:lnTo>
                      <a:pt x="63" y="52"/>
                    </a:lnTo>
                    <a:lnTo>
                      <a:pt x="64" y="52"/>
                    </a:lnTo>
                    <a:lnTo>
                      <a:pt x="73" y="50"/>
                    </a:lnTo>
                    <a:lnTo>
                      <a:pt x="84" y="50"/>
                    </a:lnTo>
                    <a:lnTo>
                      <a:pt x="89" y="53"/>
                    </a:lnTo>
                    <a:lnTo>
                      <a:pt x="92" y="53"/>
                    </a:lnTo>
                    <a:lnTo>
                      <a:pt x="98" y="47"/>
                    </a:lnTo>
                    <a:lnTo>
                      <a:pt x="102" y="42"/>
                    </a:lnTo>
                    <a:lnTo>
                      <a:pt x="105" y="40"/>
                    </a:lnTo>
                    <a:lnTo>
                      <a:pt x="109" y="39"/>
                    </a:lnTo>
                    <a:lnTo>
                      <a:pt x="114" y="40"/>
                    </a:lnTo>
                    <a:lnTo>
                      <a:pt x="120" y="40"/>
                    </a:lnTo>
                    <a:lnTo>
                      <a:pt x="138" y="52"/>
                    </a:lnTo>
                    <a:lnTo>
                      <a:pt x="144" y="54"/>
                    </a:lnTo>
                    <a:lnTo>
                      <a:pt x="159" y="78"/>
                    </a:lnTo>
                    <a:lnTo>
                      <a:pt x="167" y="84"/>
                    </a:lnTo>
                    <a:lnTo>
                      <a:pt x="176" y="88"/>
                    </a:lnTo>
                    <a:lnTo>
                      <a:pt x="179" y="89"/>
                    </a:lnTo>
                    <a:lnTo>
                      <a:pt x="179" y="91"/>
                    </a:lnTo>
                    <a:lnTo>
                      <a:pt x="181" y="91"/>
                    </a:lnTo>
                    <a:lnTo>
                      <a:pt x="179" y="107"/>
                    </a:lnTo>
                    <a:lnTo>
                      <a:pt x="179" y="110"/>
                    </a:lnTo>
                    <a:lnTo>
                      <a:pt x="177" y="117"/>
                    </a:lnTo>
                    <a:lnTo>
                      <a:pt x="172" y="127"/>
                    </a:lnTo>
                    <a:lnTo>
                      <a:pt x="169" y="130"/>
                    </a:lnTo>
                    <a:lnTo>
                      <a:pt x="166" y="136"/>
                    </a:lnTo>
                    <a:lnTo>
                      <a:pt x="165" y="136"/>
                    </a:lnTo>
                    <a:lnTo>
                      <a:pt x="165" y="140"/>
                    </a:lnTo>
                    <a:lnTo>
                      <a:pt x="166" y="143"/>
                    </a:lnTo>
                    <a:lnTo>
                      <a:pt x="166" y="155"/>
                    </a:lnTo>
                    <a:lnTo>
                      <a:pt x="163" y="160"/>
                    </a:lnTo>
                    <a:lnTo>
                      <a:pt x="149" y="177"/>
                    </a:lnTo>
                    <a:lnTo>
                      <a:pt x="148" y="180"/>
                    </a:lnTo>
                    <a:lnTo>
                      <a:pt x="149" y="180"/>
                    </a:lnTo>
                    <a:lnTo>
                      <a:pt x="155" y="191"/>
                    </a:lnTo>
                    <a:lnTo>
                      <a:pt x="160" y="197"/>
                    </a:lnTo>
                    <a:lnTo>
                      <a:pt x="166" y="201"/>
                    </a:lnTo>
                    <a:lnTo>
                      <a:pt x="177" y="226"/>
                    </a:lnTo>
                    <a:lnTo>
                      <a:pt x="180" y="227"/>
                    </a:lnTo>
                    <a:lnTo>
                      <a:pt x="183" y="227"/>
                    </a:lnTo>
                    <a:lnTo>
                      <a:pt x="190" y="226"/>
                    </a:lnTo>
                    <a:lnTo>
                      <a:pt x="205" y="219"/>
                    </a:lnTo>
                    <a:lnTo>
                      <a:pt x="210" y="219"/>
                    </a:lnTo>
                    <a:lnTo>
                      <a:pt x="211" y="218"/>
                    </a:lnTo>
                    <a:lnTo>
                      <a:pt x="212" y="218"/>
                    </a:lnTo>
                    <a:lnTo>
                      <a:pt x="216" y="222"/>
                    </a:lnTo>
                    <a:lnTo>
                      <a:pt x="218" y="222"/>
                    </a:lnTo>
                    <a:lnTo>
                      <a:pt x="219" y="244"/>
                    </a:lnTo>
                    <a:lnTo>
                      <a:pt x="222" y="256"/>
                    </a:lnTo>
                    <a:lnTo>
                      <a:pt x="229" y="256"/>
                    </a:lnTo>
                    <a:lnTo>
                      <a:pt x="236" y="254"/>
                    </a:lnTo>
                    <a:lnTo>
                      <a:pt x="253" y="247"/>
                    </a:lnTo>
                    <a:lnTo>
                      <a:pt x="257" y="247"/>
                    </a:lnTo>
                    <a:lnTo>
                      <a:pt x="260" y="246"/>
                    </a:lnTo>
                    <a:lnTo>
                      <a:pt x="261" y="246"/>
                    </a:lnTo>
                    <a:lnTo>
                      <a:pt x="261" y="244"/>
                    </a:lnTo>
                    <a:lnTo>
                      <a:pt x="263" y="243"/>
                    </a:lnTo>
                    <a:lnTo>
                      <a:pt x="270" y="230"/>
                    </a:lnTo>
                    <a:lnTo>
                      <a:pt x="270" y="22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42" name="Freeform 5395">
                <a:extLst>
                  <a:ext uri="{FF2B5EF4-FFF2-40B4-BE49-F238E27FC236}">
                    <a16:creationId xmlns:a16="http://schemas.microsoft.com/office/drawing/2014/main" id="{D0A0CC64-E360-C224-AF0E-BE211911F9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8" y="2410"/>
                <a:ext cx="11" cy="12"/>
              </a:xfrm>
              <a:custGeom>
                <a:avLst/>
                <a:gdLst>
                  <a:gd name="T0" fmla="*/ 46 w 46"/>
                  <a:gd name="T1" fmla="*/ 4 h 46"/>
                  <a:gd name="T2" fmla="*/ 42 w 46"/>
                  <a:gd name="T3" fmla="*/ 4 h 46"/>
                  <a:gd name="T4" fmla="*/ 39 w 46"/>
                  <a:gd name="T5" fmla="*/ 1 h 46"/>
                  <a:gd name="T6" fmla="*/ 36 w 46"/>
                  <a:gd name="T7" fmla="*/ 0 h 46"/>
                  <a:gd name="T8" fmla="*/ 33 w 46"/>
                  <a:gd name="T9" fmla="*/ 1 h 46"/>
                  <a:gd name="T10" fmla="*/ 31 w 46"/>
                  <a:gd name="T11" fmla="*/ 1 h 46"/>
                  <a:gd name="T12" fmla="*/ 26 w 46"/>
                  <a:gd name="T13" fmla="*/ 10 h 46"/>
                  <a:gd name="T14" fmla="*/ 25 w 46"/>
                  <a:gd name="T15" fmla="*/ 17 h 46"/>
                  <a:gd name="T16" fmla="*/ 24 w 46"/>
                  <a:gd name="T17" fmla="*/ 19 h 46"/>
                  <a:gd name="T18" fmla="*/ 25 w 46"/>
                  <a:gd name="T19" fmla="*/ 19 h 46"/>
                  <a:gd name="T20" fmla="*/ 25 w 46"/>
                  <a:gd name="T21" fmla="*/ 32 h 46"/>
                  <a:gd name="T22" fmla="*/ 21 w 46"/>
                  <a:gd name="T23" fmla="*/ 42 h 46"/>
                  <a:gd name="T24" fmla="*/ 16 w 46"/>
                  <a:gd name="T25" fmla="*/ 40 h 46"/>
                  <a:gd name="T26" fmla="*/ 7 w 46"/>
                  <a:gd name="T27" fmla="*/ 36 h 46"/>
                  <a:gd name="T28" fmla="*/ 3 w 46"/>
                  <a:gd name="T29" fmla="*/ 36 h 46"/>
                  <a:gd name="T30" fmla="*/ 0 w 46"/>
                  <a:gd name="T31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6" h="46">
                    <a:moveTo>
                      <a:pt x="46" y="4"/>
                    </a:moveTo>
                    <a:lnTo>
                      <a:pt x="42" y="4"/>
                    </a:lnTo>
                    <a:lnTo>
                      <a:pt x="39" y="1"/>
                    </a:lnTo>
                    <a:lnTo>
                      <a:pt x="36" y="0"/>
                    </a:lnTo>
                    <a:lnTo>
                      <a:pt x="33" y="1"/>
                    </a:lnTo>
                    <a:lnTo>
                      <a:pt x="31" y="1"/>
                    </a:lnTo>
                    <a:lnTo>
                      <a:pt x="26" y="10"/>
                    </a:lnTo>
                    <a:lnTo>
                      <a:pt x="25" y="17"/>
                    </a:lnTo>
                    <a:lnTo>
                      <a:pt x="24" y="19"/>
                    </a:lnTo>
                    <a:lnTo>
                      <a:pt x="25" y="19"/>
                    </a:lnTo>
                    <a:lnTo>
                      <a:pt x="25" y="32"/>
                    </a:lnTo>
                    <a:lnTo>
                      <a:pt x="21" y="42"/>
                    </a:lnTo>
                    <a:lnTo>
                      <a:pt x="16" y="40"/>
                    </a:lnTo>
                    <a:lnTo>
                      <a:pt x="7" y="36"/>
                    </a:lnTo>
                    <a:lnTo>
                      <a:pt x="3" y="36"/>
                    </a:lnTo>
                    <a:lnTo>
                      <a:pt x="0" y="4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43" name="Freeform 5396">
                <a:extLst>
                  <a:ext uri="{FF2B5EF4-FFF2-40B4-BE49-F238E27FC236}">
                    <a16:creationId xmlns:a16="http://schemas.microsoft.com/office/drawing/2014/main" id="{442D3E3E-31BD-8FFF-69CB-95D1E31C9D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0" y="2422"/>
                <a:ext cx="8" cy="9"/>
              </a:xfrm>
              <a:custGeom>
                <a:avLst/>
                <a:gdLst>
                  <a:gd name="T0" fmla="*/ 32 w 32"/>
                  <a:gd name="T1" fmla="*/ 0 h 38"/>
                  <a:gd name="T2" fmla="*/ 28 w 32"/>
                  <a:gd name="T3" fmla="*/ 1 h 38"/>
                  <a:gd name="T4" fmla="*/ 26 w 32"/>
                  <a:gd name="T5" fmla="*/ 3 h 38"/>
                  <a:gd name="T6" fmla="*/ 28 w 32"/>
                  <a:gd name="T7" fmla="*/ 4 h 38"/>
                  <a:gd name="T8" fmla="*/ 29 w 32"/>
                  <a:gd name="T9" fmla="*/ 4 h 38"/>
                  <a:gd name="T10" fmla="*/ 29 w 32"/>
                  <a:gd name="T11" fmla="*/ 6 h 38"/>
                  <a:gd name="T12" fmla="*/ 31 w 32"/>
                  <a:gd name="T13" fmla="*/ 9 h 38"/>
                  <a:gd name="T14" fmla="*/ 31 w 32"/>
                  <a:gd name="T15" fmla="*/ 14 h 38"/>
                  <a:gd name="T16" fmla="*/ 29 w 32"/>
                  <a:gd name="T17" fmla="*/ 16 h 38"/>
                  <a:gd name="T18" fmla="*/ 14 w 32"/>
                  <a:gd name="T19" fmla="*/ 35 h 38"/>
                  <a:gd name="T20" fmla="*/ 7 w 32"/>
                  <a:gd name="T21" fmla="*/ 38 h 38"/>
                  <a:gd name="T22" fmla="*/ 1 w 32"/>
                  <a:gd name="T23" fmla="*/ 38 h 38"/>
                  <a:gd name="T24" fmla="*/ 0 w 32"/>
                  <a:gd name="T25" fmla="*/ 3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2" h="38">
                    <a:moveTo>
                      <a:pt x="32" y="0"/>
                    </a:moveTo>
                    <a:lnTo>
                      <a:pt x="28" y="1"/>
                    </a:lnTo>
                    <a:lnTo>
                      <a:pt x="26" y="3"/>
                    </a:lnTo>
                    <a:lnTo>
                      <a:pt x="28" y="4"/>
                    </a:lnTo>
                    <a:lnTo>
                      <a:pt x="29" y="4"/>
                    </a:lnTo>
                    <a:lnTo>
                      <a:pt x="29" y="6"/>
                    </a:lnTo>
                    <a:lnTo>
                      <a:pt x="31" y="9"/>
                    </a:lnTo>
                    <a:lnTo>
                      <a:pt x="31" y="14"/>
                    </a:lnTo>
                    <a:lnTo>
                      <a:pt x="29" y="16"/>
                    </a:lnTo>
                    <a:lnTo>
                      <a:pt x="14" y="35"/>
                    </a:lnTo>
                    <a:lnTo>
                      <a:pt x="7" y="38"/>
                    </a:lnTo>
                    <a:lnTo>
                      <a:pt x="1" y="38"/>
                    </a:lnTo>
                    <a:lnTo>
                      <a:pt x="0" y="3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44" name="Freeform 5397">
                <a:extLst>
                  <a:ext uri="{FF2B5EF4-FFF2-40B4-BE49-F238E27FC236}">
                    <a16:creationId xmlns:a16="http://schemas.microsoft.com/office/drawing/2014/main" id="{CE612E7D-5932-9B18-EDF1-203D8B42CA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6" y="2465"/>
                <a:ext cx="6" cy="13"/>
              </a:xfrm>
              <a:custGeom>
                <a:avLst/>
                <a:gdLst>
                  <a:gd name="T0" fmla="*/ 0 w 27"/>
                  <a:gd name="T1" fmla="*/ 53 h 53"/>
                  <a:gd name="T2" fmla="*/ 1 w 27"/>
                  <a:gd name="T3" fmla="*/ 45 h 53"/>
                  <a:gd name="T4" fmla="*/ 1 w 27"/>
                  <a:gd name="T5" fmla="*/ 44 h 53"/>
                  <a:gd name="T6" fmla="*/ 2 w 27"/>
                  <a:gd name="T7" fmla="*/ 42 h 53"/>
                  <a:gd name="T8" fmla="*/ 12 w 27"/>
                  <a:gd name="T9" fmla="*/ 24 h 53"/>
                  <a:gd name="T10" fmla="*/ 13 w 27"/>
                  <a:gd name="T11" fmla="*/ 18 h 53"/>
                  <a:gd name="T12" fmla="*/ 15 w 27"/>
                  <a:gd name="T13" fmla="*/ 17 h 53"/>
                  <a:gd name="T14" fmla="*/ 15 w 27"/>
                  <a:gd name="T15" fmla="*/ 16 h 53"/>
                  <a:gd name="T16" fmla="*/ 24 w 27"/>
                  <a:gd name="T17" fmla="*/ 1 h 53"/>
                  <a:gd name="T18" fmla="*/ 26 w 27"/>
                  <a:gd name="T19" fmla="*/ 0 h 53"/>
                  <a:gd name="T20" fmla="*/ 27 w 27"/>
                  <a:gd name="T21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7" h="53">
                    <a:moveTo>
                      <a:pt x="0" y="53"/>
                    </a:moveTo>
                    <a:lnTo>
                      <a:pt x="1" y="45"/>
                    </a:lnTo>
                    <a:lnTo>
                      <a:pt x="1" y="44"/>
                    </a:lnTo>
                    <a:lnTo>
                      <a:pt x="2" y="42"/>
                    </a:lnTo>
                    <a:lnTo>
                      <a:pt x="12" y="24"/>
                    </a:lnTo>
                    <a:lnTo>
                      <a:pt x="13" y="18"/>
                    </a:lnTo>
                    <a:lnTo>
                      <a:pt x="15" y="17"/>
                    </a:lnTo>
                    <a:lnTo>
                      <a:pt x="15" y="16"/>
                    </a:lnTo>
                    <a:lnTo>
                      <a:pt x="24" y="1"/>
                    </a:lnTo>
                    <a:lnTo>
                      <a:pt x="26" y="0"/>
                    </a:lnTo>
                    <a:lnTo>
                      <a:pt x="27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45" name="Freeform 5398">
                <a:extLst>
                  <a:ext uri="{FF2B5EF4-FFF2-40B4-BE49-F238E27FC236}">
                    <a16:creationId xmlns:a16="http://schemas.microsoft.com/office/drawing/2014/main" id="{4127B831-2F57-CD53-4685-C312089B61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7" y="2478"/>
                <a:ext cx="29" cy="67"/>
              </a:xfrm>
              <a:custGeom>
                <a:avLst/>
                <a:gdLst>
                  <a:gd name="T0" fmla="*/ 73 w 114"/>
                  <a:gd name="T1" fmla="*/ 0 h 268"/>
                  <a:gd name="T2" fmla="*/ 74 w 114"/>
                  <a:gd name="T3" fmla="*/ 0 h 268"/>
                  <a:gd name="T4" fmla="*/ 77 w 114"/>
                  <a:gd name="T5" fmla="*/ 1 h 268"/>
                  <a:gd name="T6" fmla="*/ 88 w 114"/>
                  <a:gd name="T7" fmla="*/ 1 h 268"/>
                  <a:gd name="T8" fmla="*/ 92 w 114"/>
                  <a:gd name="T9" fmla="*/ 3 h 268"/>
                  <a:gd name="T10" fmla="*/ 97 w 114"/>
                  <a:gd name="T11" fmla="*/ 8 h 268"/>
                  <a:gd name="T12" fmla="*/ 99 w 114"/>
                  <a:gd name="T13" fmla="*/ 16 h 268"/>
                  <a:gd name="T14" fmla="*/ 97 w 114"/>
                  <a:gd name="T15" fmla="*/ 23 h 268"/>
                  <a:gd name="T16" fmla="*/ 97 w 114"/>
                  <a:gd name="T17" fmla="*/ 32 h 268"/>
                  <a:gd name="T18" fmla="*/ 93 w 114"/>
                  <a:gd name="T19" fmla="*/ 42 h 268"/>
                  <a:gd name="T20" fmla="*/ 90 w 114"/>
                  <a:gd name="T21" fmla="*/ 44 h 268"/>
                  <a:gd name="T22" fmla="*/ 90 w 114"/>
                  <a:gd name="T23" fmla="*/ 45 h 268"/>
                  <a:gd name="T24" fmla="*/ 89 w 114"/>
                  <a:gd name="T25" fmla="*/ 45 h 268"/>
                  <a:gd name="T26" fmla="*/ 89 w 114"/>
                  <a:gd name="T27" fmla="*/ 46 h 268"/>
                  <a:gd name="T28" fmla="*/ 90 w 114"/>
                  <a:gd name="T29" fmla="*/ 48 h 268"/>
                  <a:gd name="T30" fmla="*/ 90 w 114"/>
                  <a:gd name="T31" fmla="*/ 49 h 268"/>
                  <a:gd name="T32" fmla="*/ 107 w 114"/>
                  <a:gd name="T33" fmla="*/ 55 h 268"/>
                  <a:gd name="T34" fmla="*/ 109 w 114"/>
                  <a:gd name="T35" fmla="*/ 55 h 268"/>
                  <a:gd name="T36" fmla="*/ 109 w 114"/>
                  <a:gd name="T37" fmla="*/ 56 h 268"/>
                  <a:gd name="T38" fmla="*/ 106 w 114"/>
                  <a:gd name="T39" fmla="*/ 64 h 268"/>
                  <a:gd name="T40" fmla="*/ 104 w 114"/>
                  <a:gd name="T41" fmla="*/ 66 h 268"/>
                  <a:gd name="T42" fmla="*/ 103 w 114"/>
                  <a:gd name="T43" fmla="*/ 71 h 268"/>
                  <a:gd name="T44" fmla="*/ 104 w 114"/>
                  <a:gd name="T45" fmla="*/ 76 h 268"/>
                  <a:gd name="T46" fmla="*/ 109 w 114"/>
                  <a:gd name="T47" fmla="*/ 80 h 268"/>
                  <a:gd name="T48" fmla="*/ 113 w 114"/>
                  <a:gd name="T49" fmla="*/ 87 h 268"/>
                  <a:gd name="T50" fmla="*/ 114 w 114"/>
                  <a:gd name="T51" fmla="*/ 92 h 268"/>
                  <a:gd name="T52" fmla="*/ 114 w 114"/>
                  <a:gd name="T53" fmla="*/ 98 h 268"/>
                  <a:gd name="T54" fmla="*/ 113 w 114"/>
                  <a:gd name="T55" fmla="*/ 101 h 268"/>
                  <a:gd name="T56" fmla="*/ 113 w 114"/>
                  <a:gd name="T57" fmla="*/ 108 h 268"/>
                  <a:gd name="T58" fmla="*/ 111 w 114"/>
                  <a:gd name="T59" fmla="*/ 108 h 268"/>
                  <a:gd name="T60" fmla="*/ 106 w 114"/>
                  <a:gd name="T61" fmla="*/ 119 h 268"/>
                  <a:gd name="T62" fmla="*/ 107 w 114"/>
                  <a:gd name="T63" fmla="*/ 129 h 268"/>
                  <a:gd name="T64" fmla="*/ 109 w 114"/>
                  <a:gd name="T65" fmla="*/ 129 h 268"/>
                  <a:gd name="T66" fmla="*/ 107 w 114"/>
                  <a:gd name="T67" fmla="*/ 136 h 268"/>
                  <a:gd name="T68" fmla="*/ 107 w 114"/>
                  <a:gd name="T69" fmla="*/ 138 h 268"/>
                  <a:gd name="T70" fmla="*/ 97 w 114"/>
                  <a:gd name="T71" fmla="*/ 161 h 268"/>
                  <a:gd name="T72" fmla="*/ 96 w 114"/>
                  <a:gd name="T73" fmla="*/ 162 h 268"/>
                  <a:gd name="T74" fmla="*/ 89 w 114"/>
                  <a:gd name="T75" fmla="*/ 175 h 268"/>
                  <a:gd name="T76" fmla="*/ 82 w 114"/>
                  <a:gd name="T77" fmla="*/ 196 h 268"/>
                  <a:gd name="T78" fmla="*/ 80 w 114"/>
                  <a:gd name="T79" fmla="*/ 200 h 268"/>
                  <a:gd name="T80" fmla="*/ 80 w 114"/>
                  <a:gd name="T81" fmla="*/ 198 h 268"/>
                  <a:gd name="T82" fmla="*/ 75 w 114"/>
                  <a:gd name="T83" fmla="*/ 193 h 268"/>
                  <a:gd name="T84" fmla="*/ 73 w 114"/>
                  <a:gd name="T85" fmla="*/ 189 h 268"/>
                  <a:gd name="T86" fmla="*/ 44 w 114"/>
                  <a:gd name="T87" fmla="*/ 205 h 268"/>
                  <a:gd name="T88" fmla="*/ 43 w 114"/>
                  <a:gd name="T89" fmla="*/ 207 h 268"/>
                  <a:gd name="T90" fmla="*/ 40 w 114"/>
                  <a:gd name="T91" fmla="*/ 208 h 268"/>
                  <a:gd name="T92" fmla="*/ 42 w 114"/>
                  <a:gd name="T93" fmla="*/ 210 h 268"/>
                  <a:gd name="T94" fmla="*/ 46 w 114"/>
                  <a:gd name="T95" fmla="*/ 215 h 268"/>
                  <a:gd name="T96" fmla="*/ 50 w 114"/>
                  <a:gd name="T97" fmla="*/ 226 h 268"/>
                  <a:gd name="T98" fmla="*/ 40 w 114"/>
                  <a:gd name="T99" fmla="*/ 236 h 268"/>
                  <a:gd name="T100" fmla="*/ 33 w 114"/>
                  <a:gd name="T101" fmla="*/ 242 h 268"/>
                  <a:gd name="T102" fmla="*/ 30 w 114"/>
                  <a:gd name="T103" fmla="*/ 245 h 268"/>
                  <a:gd name="T104" fmla="*/ 28 w 114"/>
                  <a:gd name="T105" fmla="*/ 249 h 268"/>
                  <a:gd name="T106" fmla="*/ 29 w 114"/>
                  <a:gd name="T107" fmla="*/ 252 h 268"/>
                  <a:gd name="T108" fmla="*/ 32 w 114"/>
                  <a:gd name="T109" fmla="*/ 255 h 268"/>
                  <a:gd name="T110" fmla="*/ 35 w 114"/>
                  <a:gd name="T111" fmla="*/ 256 h 268"/>
                  <a:gd name="T112" fmla="*/ 37 w 114"/>
                  <a:gd name="T113" fmla="*/ 259 h 268"/>
                  <a:gd name="T114" fmla="*/ 33 w 114"/>
                  <a:gd name="T115" fmla="*/ 264 h 268"/>
                  <a:gd name="T116" fmla="*/ 28 w 114"/>
                  <a:gd name="T117" fmla="*/ 265 h 268"/>
                  <a:gd name="T118" fmla="*/ 18 w 114"/>
                  <a:gd name="T119" fmla="*/ 265 h 268"/>
                  <a:gd name="T120" fmla="*/ 1 w 114"/>
                  <a:gd name="T121" fmla="*/ 268 h 268"/>
                  <a:gd name="T122" fmla="*/ 0 w 114"/>
                  <a:gd name="T123" fmla="*/ 268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14" h="268">
                    <a:moveTo>
                      <a:pt x="73" y="0"/>
                    </a:moveTo>
                    <a:lnTo>
                      <a:pt x="74" y="0"/>
                    </a:lnTo>
                    <a:lnTo>
                      <a:pt x="77" y="1"/>
                    </a:lnTo>
                    <a:lnTo>
                      <a:pt x="88" y="1"/>
                    </a:lnTo>
                    <a:lnTo>
                      <a:pt x="92" y="3"/>
                    </a:lnTo>
                    <a:lnTo>
                      <a:pt x="97" y="8"/>
                    </a:lnTo>
                    <a:lnTo>
                      <a:pt x="99" y="16"/>
                    </a:lnTo>
                    <a:lnTo>
                      <a:pt x="97" y="23"/>
                    </a:lnTo>
                    <a:lnTo>
                      <a:pt x="97" y="32"/>
                    </a:lnTo>
                    <a:lnTo>
                      <a:pt x="93" y="42"/>
                    </a:lnTo>
                    <a:lnTo>
                      <a:pt x="90" y="44"/>
                    </a:lnTo>
                    <a:lnTo>
                      <a:pt x="90" y="45"/>
                    </a:lnTo>
                    <a:lnTo>
                      <a:pt x="89" y="45"/>
                    </a:lnTo>
                    <a:lnTo>
                      <a:pt x="89" y="46"/>
                    </a:lnTo>
                    <a:lnTo>
                      <a:pt x="90" y="48"/>
                    </a:lnTo>
                    <a:lnTo>
                      <a:pt x="90" y="49"/>
                    </a:lnTo>
                    <a:lnTo>
                      <a:pt x="107" y="55"/>
                    </a:lnTo>
                    <a:lnTo>
                      <a:pt x="109" y="55"/>
                    </a:lnTo>
                    <a:lnTo>
                      <a:pt x="109" y="56"/>
                    </a:lnTo>
                    <a:lnTo>
                      <a:pt x="106" y="64"/>
                    </a:lnTo>
                    <a:lnTo>
                      <a:pt x="104" y="66"/>
                    </a:lnTo>
                    <a:lnTo>
                      <a:pt x="103" y="71"/>
                    </a:lnTo>
                    <a:lnTo>
                      <a:pt x="104" y="76"/>
                    </a:lnTo>
                    <a:lnTo>
                      <a:pt x="109" y="80"/>
                    </a:lnTo>
                    <a:lnTo>
                      <a:pt x="113" y="87"/>
                    </a:lnTo>
                    <a:lnTo>
                      <a:pt x="114" y="92"/>
                    </a:lnTo>
                    <a:lnTo>
                      <a:pt x="114" y="98"/>
                    </a:lnTo>
                    <a:lnTo>
                      <a:pt x="113" y="101"/>
                    </a:lnTo>
                    <a:lnTo>
                      <a:pt x="113" y="108"/>
                    </a:lnTo>
                    <a:lnTo>
                      <a:pt x="111" y="108"/>
                    </a:lnTo>
                    <a:lnTo>
                      <a:pt x="106" y="119"/>
                    </a:lnTo>
                    <a:lnTo>
                      <a:pt x="107" y="129"/>
                    </a:lnTo>
                    <a:lnTo>
                      <a:pt x="109" y="129"/>
                    </a:lnTo>
                    <a:lnTo>
                      <a:pt x="107" y="136"/>
                    </a:lnTo>
                    <a:lnTo>
                      <a:pt x="107" y="138"/>
                    </a:lnTo>
                    <a:lnTo>
                      <a:pt x="97" y="161"/>
                    </a:lnTo>
                    <a:lnTo>
                      <a:pt x="96" y="162"/>
                    </a:lnTo>
                    <a:lnTo>
                      <a:pt x="89" y="175"/>
                    </a:lnTo>
                    <a:lnTo>
                      <a:pt x="82" y="196"/>
                    </a:lnTo>
                    <a:lnTo>
                      <a:pt x="80" y="200"/>
                    </a:lnTo>
                    <a:lnTo>
                      <a:pt x="80" y="198"/>
                    </a:lnTo>
                    <a:lnTo>
                      <a:pt x="75" y="193"/>
                    </a:lnTo>
                    <a:lnTo>
                      <a:pt x="73" y="189"/>
                    </a:lnTo>
                    <a:lnTo>
                      <a:pt x="44" y="205"/>
                    </a:lnTo>
                    <a:lnTo>
                      <a:pt x="43" y="207"/>
                    </a:lnTo>
                    <a:lnTo>
                      <a:pt x="40" y="208"/>
                    </a:lnTo>
                    <a:lnTo>
                      <a:pt x="42" y="210"/>
                    </a:lnTo>
                    <a:lnTo>
                      <a:pt x="46" y="215"/>
                    </a:lnTo>
                    <a:lnTo>
                      <a:pt x="50" y="226"/>
                    </a:lnTo>
                    <a:lnTo>
                      <a:pt x="40" y="236"/>
                    </a:lnTo>
                    <a:lnTo>
                      <a:pt x="33" y="242"/>
                    </a:lnTo>
                    <a:lnTo>
                      <a:pt x="30" y="245"/>
                    </a:lnTo>
                    <a:lnTo>
                      <a:pt x="28" y="249"/>
                    </a:lnTo>
                    <a:lnTo>
                      <a:pt x="29" y="252"/>
                    </a:lnTo>
                    <a:lnTo>
                      <a:pt x="32" y="255"/>
                    </a:lnTo>
                    <a:lnTo>
                      <a:pt x="35" y="256"/>
                    </a:lnTo>
                    <a:lnTo>
                      <a:pt x="37" y="259"/>
                    </a:lnTo>
                    <a:lnTo>
                      <a:pt x="33" y="264"/>
                    </a:lnTo>
                    <a:lnTo>
                      <a:pt x="28" y="265"/>
                    </a:lnTo>
                    <a:lnTo>
                      <a:pt x="18" y="265"/>
                    </a:lnTo>
                    <a:lnTo>
                      <a:pt x="1" y="268"/>
                    </a:lnTo>
                    <a:lnTo>
                      <a:pt x="0" y="26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46" name="Freeform 5399">
                <a:extLst>
                  <a:ext uri="{FF2B5EF4-FFF2-40B4-BE49-F238E27FC236}">
                    <a16:creationId xmlns:a16="http://schemas.microsoft.com/office/drawing/2014/main" id="{7B8592D2-1864-E852-3CB2-2385844A31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9" y="2413"/>
                <a:ext cx="69" cy="19"/>
              </a:xfrm>
              <a:custGeom>
                <a:avLst/>
                <a:gdLst>
                  <a:gd name="T0" fmla="*/ 274 w 277"/>
                  <a:gd name="T1" fmla="*/ 53 h 76"/>
                  <a:gd name="T2" fmla="*/ 243 w 277"/>
                  <a:gd name="T3" fmla="*/ 76 h 76"/>
                  <a:gd name="T4" fmla="*/ 221 w 277"/>
                  <a:gd name="T5" fmla="*/ 60 h 76"/>
                  <a:gd name="T6" fmla="*/ 217 w 277"/>
                  <a:gd name="T7" fmla="*/ 58 h 76"/>
                  <a:gd name="T8" fmla="*/ 219 w 277"/>
                  <a:gd name="T9" fmla="*/ 30 h 76"/>
                  <a:gd name="T10" fmla="*/ 217 w 277"/>
                  <a:gd name="T11" fmla="*/ 29 h 76"/>
                  <a:gd name="T12" fmla="*/ 203 w 277"/>
                  <a:gd name="T13" fmla="*/ 28 h 76"/>
                  <a:gd name="T14" fmla="*/ 205 w 277"/>
                  <a:gd name="T15" fmla="*/ 25 h 76"/>
                  <a:gd name="T16" fmla="*/ 206 w 277"/>
                  <a:gd name="T17" fmla="*/ 22 h 76"/>
                  <a:gd name="T18" fmla="*/ 209 w 277"/>
                  <a:gd name="T19" fmla="*/ 19 h 76"/>
                  <a:gd name="T20" fmla="*/ 192 w 277"/>
                  <a:gd name="T21" fmla="*/ 19 h 76"/>
                  <a:gd name="T22" fmla="*/ 184 w 277"/>
                  <a:gd name="T23" fmla="*/ 18 h 76"/>
                  <a:gd name="T24" fmla="*/ 181 w 277"/>
                  <a:gd name="T25" fmla="*/ 21 h 76"/>
                  <a:gd name="T26" fmla="*/ 187 w 277"/>
                  <a:gd name="T27" fmla="*/ 35 h 76"/>
                  <a:gd name="T28" fmla="*/ 185 w 277"/>
                  <a:gd name="T29" fmla="*/ 43 h 76"/>
                  <a:gd name="T30" fmla="*/ 168 w 277"/>
                  <a:gd name="T31" fmla="*/ 45 h 76"/>
                  <a:gd name="T32" fmla="*/ 164 w 277"/>
                  <a:gd name="T33" fmla="*/ 47 h 76"/>
                  <a:gd name="T34" fmla="*/ 157 w 277"/>
                  <a:gd name="T35" fmla="*/ 43 h 76"/>
                  <a:gd name="T36" fmla="*/ 159 w 277"/>
                  <a:gd name="T37" fmla="*/ 32 h 76"/>
                  <a:gd name="T38" fmla="*/ 143 w 277"/>
                  <a:gd name="T39" fmla="*/ 23 h 76"/>
                  <a:gd name="T40" fmla="*/ 111 w 277"/>
                  <a:gd name="T41" fmla="*/ 33 h 76"/>
                  <a:gd name="T42" fmla="*/ 108 w 277"/>
                  <a:gd name="T43" fmla="*/ 29 h 76"/>
                  <a:gd name="T44" fmla="*/ 103 w 277"/>
                  <a:gd name="T45" fmla="*/ 28 h 76"/>
                  <a:gd name="T46" fmla="*/ 100 w 277"/>
                  <a:gd name="T47" fmla="*/ 29 h 76"/>
                  <a:gd name="T48" fmla="*/ 96 w 277"/>
                  <a:gd name="T49" fmla="*/ 23 h 76"/>
                  <a:gd name="T50" fmla="*/ 97 w 277"/>
                  <a:gd name="T51" fmla="*/ 15 h 76"/>
                  <a:gd name="T52" fmla="*/ 99 w 277"/>
                  <a:gd name="T53" fmla="*/ 7 h 76"/>
                  <a:gd name="T54" fmla="*/ 93 w 277"/>
                  <a:gd name="T55" fmla="*/ 1 h 76"/>
                  <a:gd name="T56" fmla="*/ 92 w 277"/>
                  <a:gd name="T57" fmla="*/ 0 h 76"/>
                  <a:gd name="T58" fmla="*/ 73 w 277"/>
                  <a:gd name="T59" fmla="*/ 1 h 76"/>
                  <a:gd name="T60" fmla="*/ 43 w 277"/>
                  <a:gd name="T61" fmla="*/ 21 h 76"/>
                  <a:gd name="T62" fmla="*/ 29 w 277"/>
                  <a:gd name="T63" fmla="*/ 19 h 76"/>
                  <a:gd name="T64" fmla="*/ 11 w 277"/>
                  <a:gd name="T65" fmla="*/ 32 h 76"/>
                  <a:gd name="T66" fmla="*/ 9 w 277"/>
                  <a:gd name="T67" fmla="*/ 39 h 76"/>
                  <a:gd name="T68" fmla="*/ 4 w 277"/>
                  <a:gd name="T69" fmla="*/ 42 h 76"/>
                  <a:gd name="T70" fmla="*/ 2 w 277"/>
                  <a:gd name="T71" fmla="*/ 37 h 76"/>
                  <a:gd name="T72" fmla="*/ 0 w 277"/>
                  <a:gd name="T73" fmla="*/ 31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77" h="76">
                    <a:moveTo>
                      <a:pt x="277" y="52"/>
                    </a:moveTo>
                    <a:lnTo>
                      <a:pt x="274" y="53"/>
                    </a:lnTo>
                    <a:lnTo>
                      <a:pt x="248" y="71"/>
                    </a:lnTo>
                    <a:lnTo>
                      <a:pt x="243" y="76"/>
                    </a:lnTo>
                    <a:lnTo>
                      <a:pt x="231" y="65"/>
                    </a:lnTo>
                    <a:lnTo>
                      <a:pt x="221" y="60"/>
                    </a:lnTo>
                    <a:lnTo>
                      <a:pt x="221" y="58"/>
                    </a:lnTo>
                    <a:lnTo>
                      <a:pt x="217" y="58"/>
                    </a:lnTo>
                    <a:lnTo>
                      <a:pt x="217" y="37"/>
                    </a:lnTo>
                    <a:lnTo>
                      <a:pt x="219" y="30"/>
                    </a:lnTo>
                    <a:lnTo>
                      <a:pt x="219" y="29"/>
                    </a:lnTo>
                    <a:lnTo>
                      <a:pt x="217" y="29"/>
                    </a:lnTo>
                    <a:lnTo>
                      <a:pt x="214" y="28"/>
                    </a:lnTo>
                    <a:lnTo>
                      <a:pt x="203" y="28"/>
                    </a:lnTo>
                    <a:lnTo>
                      <a:pt x="203" y="26"/>
                    </a:lnTo>
                    <a:lnTo>
                      <a:pt x="205" y="25"/>
                    </a:lnTo>
                    <a:lnTo>
                      <a:pt x="205" y="23"/>
                    </a:lnTo>
                    <a:lnTo>
                      <a:pt x="206" y="22"/>
                    </a:lnTo>
                    <a:lnTo>
                      <a:pt x="207" y="22"/>
                    </a:lnTo>
                    <a:lnTo>
                      <a:pt x="209" y="19"/>
                    </a:lnTo>
                    <a:lnTo>
                      <a:pt x="200" y="15"/>
                    </a:lnTo>
                    <a:lnTo>
                      <a:pt x="192" y="19"/>
                    </a:lnTo>
                    <a:lnTo>
                      <a:pt x="185" y="19"/>
                    </a:lnTo>
                    <a:lnTo>
                      <a:pt x="184" y="18"/>
                    </a:lnTo>
                    <a:lnTo>
                      <a:pt x="181" y="18"/>
                    </a:lnTo>
                    <a:lnTo>
                      <a:pt x="181" y="21"/>
                    </a:lnTo>
                    <a:lnTo>
                      <a:pt x="185" y="28"/>
                    </a:lnTo>
                    <a:lnTo>
                      <a:pt x="187" y="35"/>
                    </a:lnTo>
                    <a:lnTo>
                      <a:pt x="185" y="42"/>
                    </a:lnTo>
                    <a:lnTo>
                      <a:pt x="185" y="43"/>
                    </a:lnTo>
                    <a:lnTo>
                      <a:pt x="183" y="45"/>
                    </a:lnTo>
                    <a:lnTo>
                      <a:pt x="168" y="45"/>
                    </a:lnTo>
                    <a:lnTo>
                      <a:pt x="167" y="46"/>
                    </a:lnTo>
                    <a:lnTo>
                      <a:pt x="164" y="47"/>
                    </a:lnTo>
                    <a:lnTo>
                      <a:pt x="161" y="47"/>
                    </a:lnTo>
                    <a:lnTo>
                      <a:pt x="157" y="43"/>
                    </a:lnTo>
                    <a:lnTo>
                      <a:pt x="156" y="43"/>
                    </a:lnTo>
                    <a:lnTo>
                      <a:pt x="159" y="32"/>
                    </a:lnTo>
                    <a:lnTo>
                      <a:pt x="159" y="23"/>
                    </a:lnTo>
                    <a:lnTo>
                      <a:pt x="143" y="23"/>
                    </a:lnTo>
                    <a:lnTo>
                      <a:pt x="113" y="32"/>
                    </a:lnTo>
                    <a:lnTo>
                      <a:pt x="111" y="33"/>
                    </a:lnTo>
                    <a:lnTo>
                      <a:pt x="111" y="32"/>
                    </a:lnTo>
                    <a:lnTo>
                      <a:pt x="108" y="29"/>
                    </a:lnTo>
                    <a:lnTo>
                      <a:pt x="103" y="26"/>
                    </a:lnTo>
                    <a:lnTo>
                      <a:pt x="103" y="28"/>
                    </a:lnTo>
                    <a:lnTo>
                      <a:pt x="101" y="28"/>
                    </a:lnTo>
                    <a:lnTo>
                      <a:pt x="100" y="29"/>
                    </a:lnTo>
                    <a:lnTo>
                      <a:pt x="99" y="28"/>
                    </a:lnTo>
                    <a:lnTo>
                      <a:pt x="96" y="23"/>
                    </a:lnTo>
                    <a:lnTo>
                      <a:pt x="97" y="19"/>
                    </a:lnTo>
                    <a:lnTo>
                      <a:pt x="97" y="15"/>
                    </a:lnTo>
                    <a:lnTo>
                      <a:pt x="99" y="11"/>
                    </a:lnTo>
                    <a:lnTo>
                      <a:pt x="99" y="7"/>
                    </a:lnTo>
                    <a:lnTo>
                      <a:pt x="96" y="2"/>
                    </a:lnTo>
                    <a:lnTo>
                      <a:pt x="93" y="1"/>
                    </a:lnTo>
                    <a:lnTo>
                      <a:pt x="93" y="0"/>
                    </a:lnTo>
                    <a:lnTo>
                      <a:pt x="92" y="0"/>
                    </a:lnTo>
                    <a:lnTo>
                      <a:pt x="89" y="1"/>
                    </a:lnTo>
                    <a:lnTo>
                      <a:pt x="73" y="1"/>
                    </a:lnTo>
                    <a:lnTo>
                      <a:pt x="46" y="19"/>
                    </a:lnTo>
                    <a:lnTo>
                      <a:pt x="43" y="21"/>
                    </a:lnTo>
                    <a:lnTo>
                      <a:pt x="36" y="21"/>
                    </a:lnTo>
                    <a:lnTo>
                      <a:pt x="29" y="19"/>
                    </a:lnTo>
                    <a:lnTo>
                      <a:pt x="18" y="25"/>
                    </a:lnTo>
                    <a:lnTo>
                      <a:pt x="11" y="32"/>
                    </a:lnTo>
                    <a:lnTo>
                      <a:pt x="12" y="35"/>
                    </a:lnTo>
                    <a:lnTo>
                      <a:pt x="9" y="39"/>
                    </a:lnTo>
                    <a:lnTo>
                      <a:pt x="5" y="42"/>
                    </a:lnTo>
                    <a:lnTo>
                      <a:pt x="4" y="42"/>
                    </a:lnTo>
                    <a:lnTo>
                      <a:pt x="2" y="40"/>
                    </a:lnTo>
                    <a:lnTo>
                      <a:pt x="2" y="37"/>
                    </a:lnTo>
                    <a:lnTo>
                      <a:pt x="1" y="35"/>
                    </a:lnTo>
                    <a:lnTo>
                      <a:pt x="0" y="3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47" name="Freeform 5400">
                <a:extLst>
                  <a:ext uri="{FF2B5EF4-FFF2-40B4-BE49-F238E27FC236}">
                    <a16:creationId xmlns:a16="http://schemas.microsoft.com/office/drawing/2014/main" id="{41DD641E-9622-D3A7-4E68-93579A0A78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8" y="2420"/>
                <a:ext cx="1" cy="3"/>
              </a:xfrm>
              <a:custGeom>
                <a:avLst/>
                <a:gdLst>
                  <a:gd name="T0" fmla="*/ 5 w 5"/>
                  <a:gd name="T1" fmla="*/ 0 h 10"/>
                  <a:gd name="T2" fmla="*/ 5 w 5"/>
                  <a:gd name="T3" fmla="*/ 3 h 10"/>
                  <a:gd name="T4" fmla="*/ 0 w 5"/>
                  <a:gd name="T5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0">
                    <a:moveTo>
                      <a:pt x="5" y="0"/>
                    </a:moveTo>
                    <a:lnTo>
                      <a:pt x="5" y="3"/>
                    </a:lnTo>
                    <a:lnTo>
                      <a:pt x="0" y="1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48" name="Freeform 5401">
                <a:extLst>
                  <a:ext uri="{FF2B5EF4-FFF2-40B4-BE49-F238E27FC236}">
                    <a16:creationId xmlns:a16="http://schemas.microsoft.com/office/drawing/2014/main" id="{6561D860-1955-41AB-7656-2E874D3EF1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9" y="2420"/>
                <a:ext cx="0" cy="1"/>
              </a:xfrm>
              <a:custGeom>
                <a:avLst/>
                <a:gdLst>
                  <a:gd name="T0" fmla="*/ 2 w 2"/>
                  <a:gd name="T1" fmla="*/ 2 h 2"/>
                  <a:gd name="T2" fmla="*/ 1 w 2"/>
                  <a:gd name="T3" fmla="*/ 1 h 2"/>
                  <a:gd name="T4" fmla="*/ 0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1" y="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49" name="Line 5402">
                <a:extLst>
                  <a:ext uri="{FF2B5EF4-FFF2-40B4-BE49-F238E27FC236}">
                    <a16:creationId xmlns:a16="http://schemas.microsoft.com/office/drawing/2014/main" id="{56A07AFD-8B50-C512-5120-B2338BEEF6B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558" y="2421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50" name="Freeform 5403">
                <a:extLst>
                  <a:ext uri="{FF2B5EF4-FFF2-40B4-BE49-F238E27FC236}">
                    <a16:creationId xmlns:a16="http://schemas.microsoft.com/office/drawing/2014/main" id="{1030FF3E-7DEF-EA5C-2222-1F3853B78D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2" y="2423"/>
                <a:ext cx="46" cy="42"/>
              </a:xfrm>
              <a:custGeom>
                <a:avLst/>
                <a:gdLst>
                  <a:gd name="T0" fmla="*/ 0 w 181"/>
                  <a:gd name="T1" fmla="*/ 170 h 170"/>
                  <a:gd name="T2" fmla="*/ 0 w 181"/>
                  <a:gd name="T3" fmla="*/ 167 h 170"/>
                  <a:gd name="T4" fmla="*/ 3 w 181"/>
                  <a:gd name="T5" fmla="*/ 164 h 170"/>
                  <a:gd name="T6" fmla="*/ 7 w 181"/>
                  <a:gd name="T7" fmla="*/ 145 h 170"/>
                  <a:gd name="T8" fmla="*/ 7 w 181"/>
                  <a:gd name="T9" fmla="*/ 141 h 170"/>
                  <a:gd name="T10" fmla="*/ 17 w 181"/>
                  <a:gd name="T11" fmla="*/ 117 h 170"/>
                  <a:gd name="T12" fmla="*/ 19 w 181"/>
                  <a:gd name="T13" fmla="*/ 109 h 170"/>
                  <a:gd name="T14" fmla="*/ 16 w 181"/>
                  <a:gd name="T15" fmla="*/ 97 h 170"/>
                  <a:gd name="T16" fmla="*/ 14 w 181"/>
                  <a:gd name="T17" fmla="*/ 95 h 170"/>
                  <a:gd name="T18" fmla="*/ 16 w 181"/>
                  <a:gd name="T19" fmla="*/ 95 h 170"/>
                  <a:gd name="T20" fmla="*/ 21 w 181"/>
                  <a:gd name="T21" fmla="*/ 97 h 170"/>
                  <a:gd name="T22" fmla="*/ 33 w 181"/>
                  <a:gd name="T23" fmla="*/ 104 h 170"/>
                  <a:gd name="T24" fmla="*/ 50 w 181"/>
                  <a:gd name="T25" fmla="*/ 109 h 170"/>
                  <a:gd name="T26" fmla="*/ 69 w 181"/>
                  <a:gd name="T27" fmla="*/ 117 h 170"/>
                  <a:gd name="T28" fmla="*/ 72 w 181"/>
                  <a:gd name="T29" fmla="*/ 117 h 170"/>
                  <a:gd name="T30" fmla="*/ 70 w 181"/>
                  <a:gd name="T31" fmla="*/ 110 h 170"/>
                  <a:gd name="T32" fmla="*/ 70 w 181"/>
                  <a:gd name="T33" fmla="*/ 92 h 170"/>
                  <a:gd name="T34" fmla="*/ 73 w 181"/>
                  <a:gd name="T35" fmla="*/ 85 h 170"/>
                  <a:gd name="T36" fmla="*/ 76 w 181"/>
                  <a:gd name="T37" fmla="*/ 82 h 170"/>
                  <a:gd name="T38" fmla="*/ 80 w 181"/>
                  <a:gd name="T39" fmla="*/ 82 h 170"/>
                  <a:gd name="T40" fmla="*/ 80 w 181"/>
                  <a:gd name="T41" fmla="*/ 75 h 170"/>
                  <a:gd name="T42" fmla="*/ 79 w 181"/>
                  <a:gd name="T43" fmla="*/ 75 h 170"/>
                  <a:gd name="T44" fmla="*/ 79 w 181"/>
                  <a:gd name="T45" fmla="*/ 71 h 170"/>
                  <a:gd name="T46" fmla="*/ 81 w 181"/>
                  <a:gd name="T47" fmla="*/ 68 h 170"/>
                  <a:gd name="T48" fmla="*/ 94 w 181"/>
                  <a:gd name="T49" fmla="*/ 60 h 170"/>
                  <a:gd name="T50" fmla="*/ 97 w 181"/>
                  <a:gd name="T51" fmla="*/ 58 h 170"/>
                  <a:gd name="T52" fmla="*/ 102 w 181"/>
                  <a:gd name="T53" fmla="*/ 58 h 170"/>
                  <a:gd name="T54" fmla="*/ 107 w 181"/>
                  <a:gd name="T55" fmla="*/ 61 h 170"/>
                  <a:gd name="T56" fmla="*/ 107 w 181"/>
                  <a:gd name="T57" fmla="*/ 63 h 170"/>
                  <a:gd name="T58" fmla="*/ 116 w 181"/>
                  <a:gd name="T59" fmla="*/ 68 h 170"/>
                  <a:gd name="T60" fmla="*/ 132 w 181"/>
                  <a:gd name="T61" fmla="*/ 71 h 170"/>
                  <a:gd name="T62" fmla="*/ 139 w 181"/>
                  <a:gd name="T63" fmla="*/ 74 h 170"/>
                  <a:gd name="T64" fmla="*/ 139 w 181"/>
                  <a:gd name="T65" fmla="*/ 75 h 170"/>
                  <a:gd name="T66" fmla="*/ 143 w 181"/>
                  <a:gd name="T67" fmla="*/ 81 h 170"/>
                  <a:gd name="T68" fmla="*/ 144 w 181"/>
                  <a:gd name="T69" fmla="*/ 80 h 170"/>
                  <a:gd name="T70" fmla="*/ 146 w 181"/>
                  <a:gd name="T71" fmla="*/ 80 h 170"/>
                  <a:gd name="T72" fmla="*/ 148 w 181"/>
                  <a:gd name="T73" fmla="*/ 67 h 170"/>
                  <a:gd name="T74" fmla="*/ 150 w 181"/>
                  <a:gd name="T75" fmla="*/ 64 h 170"/>
                  <a:gd name="T76" fmla="*/ 151 w 181"/>
                  <a:gd name="T77" fmla="*/ 58 h 170"/>
                  <a:gd name="T78" fmla="*/ 157 w 181"/>
                  <a:gd name="T79" fmla="*/ 44 h 170"/>
                  <a:gd name="T80" fmla="*/ 162 w 181"/>
                  <a:gd name="T81" fmla="*/ 43 h 170"/>
                  <a:gd name="T82" fmla="*/ 167 w 181"/>
                  <a:gd name="T83" fmla="*/ 33 h 170"/>
                  <a:gd name="T84" fmla="*/ 168 w 181"/>
                  <a:gd name="T85" fmla="*/ 25 h 170"/>
                  <a:gd name="T86" fmla="*/ 168 w 181"/>
                  <a:gd name="T87" fmla="*/ 23 h 170"/>
                  <a:gd name="T88" fmla="*/ 165 w 181"/>
                  <a:gd name="T89" fmla="*/ 21 h 170"/>
                  <a:gd name="T90" fmla="*/ 164 w 181"/>
                  <a:gd name="T91" fmla="*/ 18 h 170"/>
                  <a:gd name="T92" fmla="*/ 162 w 181"/>
                  <a:gd name="T93" fmla="*/ 11 h 170"/>
                  <a:gd name="T94" fmla="*/ 162 w 181"/>
                  <a:gd name="T95" fmla="*/ 8 h 170"/>
                  <a:gd name="T96" fmla="*/ 167 w 181"/>
                  <a:gd name="T97" fmla="*/ 7 h 170"/>
                  <a:gd name="T98" fmla="*/ 181 w 181"/>
                  <a:gd name="T99" fmla="*/ 0 h 1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81" h="170">
                    <a:moveTo>
                      <a:pt x="0" y="170"/>
                    </a:moveTo>
                    <a:lnTo>
                      <a:pt x="0" y="167"/>
                    </a:lnTo>
                    <a:lnTo>
                      <a:pt x="3" y="164"/>
                    </a:lnTo>
                    <a:lnTo>
                      <a:pt x="7" y="145"/>
                    </a:lnTo>
                    <a:lnTo>
                      <a:pt x="7" y="141"/>
                    </a:lnTo>
                    <a:lnTo>
                      <a:pt x="17" y="117"/>
                    </a:lnTo>
                    <a:lnTo>
                      <a:pt x="19" y="109"/>
                    </a:lnTo>
                    <a:lnTo>
                      <a:pt x="16" y="97"/>
                    </a:lnTo>
                    <a:lnTo>
                      <a:pt x="14" y="95"/>
                    </a:lnTo>
                    <a:lnTo>
                      <a:pt x="16" y="95"/>
                    </a:lnTo>
                    <a:lnTo>
                      <a:pt x="21" y="97"/>
                    </a:lnTo>
                    <a:lnTo>
                      <a:pt x="33" y="104"/>
                    </a:lnTo>
                    <a:lnTo>
                      <a:pt x="50" y="109"/>
                    </a:lnTo>
                    <a:lnTo>
                      <a:pt x="69" y="117"/>
                    </a:lnTo>
                    <a:lnTo>
                      <a:pt x="72" y="117"/>
                    </a:lnTo>
                    <a:lnTo>
                      <a:pt x="70" y="110"/>
                    </a:lnTo>
                    <a:lnTo>
                      <a:pt x="70" y="92"/>
                    </a:lnTo>
                    <a:lnTo>
                      <a:pt x="73" y="85"/>
                    </a:lnTo>
                    <a:lnTo>
                      <a:pt x="76" y="82"/>
                    </a:lnTo>
                    <a:lnTo>
                      <a:pt x="80" y="82"/>
                    </a:lnTo>
                    <a:lnTo>
                      <a:pt x="80" y="75"/>
                    </a:lnTo>
                    <a:lnTo>
                      <a:pt x="79" y="75"/>
                    </a:lnTo>
                    <a:lnTo>
                      <a:pt x="79" y="71"/>
                    </a:lnTo>
                    <a:lnTo>
                      <a:pt x="81" y="68"/>
                    </a:lnTo>
                    <a:lnTo>
                      <a:pt x="94" y="60"/>
                    </a:lnTo>
                    <a:lnTo>
                      <a:pt x="97" y="58"/>
                    </a:lnTo>
                    <a:lnTo>
                      <a:pt x="102" y="58"/>
                    </a:lnTo>
                    <a:lnTo>
                      <a:pt x="107" y="61"/>
                    </a:lnTo>
                    <a:lnTo>
                      <a:pt x="107" y="63"/>
                    </a:lnTo>
                    <a:lnTo>
                      <a:pt x="116" y="68"/>
                    </a:lnTo>
                    <a:lnTo>
                      <a:pt x="132" y="71"/>
                    </a:lnTo>
                    <a:lnTo>
                      <a:pt x="139" y="74"/>
                    </a:lnTo>
                    <a:lnTo>
                      <a:pt x="139" y="75"/>
                    </a:lnTo>
                    <a:lnTo>
                      <a:pt x="143" y="81"/>
                    </a:lnTo>
                    <a:lnTo>
                      <a:pt x="144" y="80"/>
                    </a:lnTo>
                    <a:lnTo>
                      <a:pt x="146" y="80"/>
                    </a:lnTo>
                    <a:lnTo>
                      <a:pt x="148" y="67"/>
                    </a:lnTo>
                    <a:lnTo>
                      <a:pt x="150" y="64"/>
                    </a:lnTo>
                    <a:lnTo>
                      <a:pt x="151" y="58"/>
                    </a:lnTo>
                    <a:lnTo>
                      <a:pt x="157" y="44"/>
                    </a:lnTo>
                    <a:lnTo>
                      <a:pt x="162" y="43"/>
                    </a:lnTo>
                    <a:lnTo>
                      <a:pt x="167" y="33"/>
                    </a:lnTo>
                    <a:lnTo>
                      <a:pt x="168" y="25"/>
                    </a:lnTo>
                    <a:lnTo>
                      <a:pt x="168" y="23"/>
                    </a:lnTo>
                    <a:lnTo>
                      <a:pt x="165" y="21"/>
                    </a:lnTo>
                    <a:lnTo>
                      <a:pt x="164" y="18"/>
                    </a:lnTo>
                    <a:lnTo>
                      <a:pt x="162" y="11"/>
                    </a:lnTo>
                    <a:lnTo>
                      <a:pt x="162" y="8"/>
                    </a:lnTo>
                    <a:lnTo>
                      <a:pt x="167" y="7"/>
                    </a:lnTo>
                    <a:lnTo>
                      <a:pt x="181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51" name="Freeform 5404">
                <a:extLst>
                  <a:ext uri="{FF2B5EF4-FFF2-40B4-BE49-F238E27FC236}">
                    <a16:creationId xmlns:a16="http://schemas.microsoft.com/office/drawing/2014/main" id="{06C08798-9F7B-9C49-4BF3-E6097B19E0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2" y="2465"/>
                <a:ext cx="58" cy="33"/>
              </a:xfrm>
              <a:custGeom>
                <a:avLst/>
                <a:gdLst>
                  <a:gd name="T0" fmla="*/ 0 w 232"/>
                  <a:gd name="T1" fmla="*/ 0 h 130"/>
                  <a:gd name="T2" fmla="*/ 2 w 232"/>
                  <a:gd name="T3" fmla="*/ 1 h 130"/>
                  <a:gd name="T4" fmla="*/ 11 w 232"/>
                  <a:gd name="T5" fmla="*/ 14 h 130"/>
                  <a:gd name="T6" fmla="*/ 14 w 232"/>
                  <a:gd name="T7" fmla="*/ 20 h 130"/>
                  <a:gd name="T8" fmla="*/ 17 w 232"/>
                  <a:gd name="T9" fmla="*/ 28 h 130"/>
                  <a:gd name="T10" fmla="*/ 27 w 232"/>
                  <a:gd name="T11" fmla="*/ 39 h 130"/>
                  <a:gd name="T12" fmla="*/ 31 w 232"/>
                  <a:gd name="T13" fmla="*/ 39 h 130"/>
                  <a:gd name="T14" fmla="*/ 41 w 232"/>
                  <a:gd name="T15" fmla="*/ 32 h 130"/>
                  <a:gd name="T16" fmla="*/ 45 w 232"/>
                  <a:gd name="T17" fmla="*/ 31 h 130"/>
                  <a:gd name="T18" fmla="*/ 50 w 232"/>
                  <a:gd name="T19" fmla="*/ 34 h 130"/>
                  <a:gd name="T20" fmla="*/ 50 w 232"/>
                  <a:gd name="T21" fmla="*/ 35 h 130"/>
                  <a:gd name="T22" fmla="*/ 55 w 232"/>
                  <a:gd name="T23" fmla="*/ 35 h 130"/>
                  <a:gd name="T24" fmla="*/ 64 w 232"/>
                  <a:gd name="T25" fmla="*/ 32 h 130"/>
                  <a:gd name="T26" fmla="*/ 67 w 232"/>
                  <a:gd name="T27" fmla="*/ 31 h 130"/>
                  <a:gd name="T28" fmla="*/ 69 w 232"/>
                  <a:gd name="T29" fmla="*/ 31 h 130"/>
                  <a:gd name="T30" fmla="*/ 76 w 232"/>
                  <a:gd name="T31" fmla="*/ 25 h 130"/>
                  <a:gd name="T32" fmla="*/ 81 w 232"/>
                  <a:gd name="T33" fmla="*/ 23 h 130"/>
                  <a:gd name="T34" fmla="*/ 100 w 232"/>
                  <a:gd name="T35" fmla="*/ 24 h 130"/>
                  <a:gd name="T36" fmla="*/ 105 w 232"/>
                  <a:gd name="T37" fmla="*/ 27 h 130"/>
                  <a:gd name="T38" fmla="*/ 117 w 232"/>
                  <a:gd name="T39" fmla="*/ 28 h 130"/>
                  <a:gd name="T40" fmla="*/ 129 w 232"/>
                  <a:gd name="T41" fmla="*/ 32 h 130"/>
                  <a:gd name="T42" fmla="*/ 130 w 232"/>
                  <a:gd name="T43" fmla="*/ 34 h 130"/>
                  <a:gd name="T44" fmla="*/ 132 w 232"/>
                  <a:gd name="T45" fmla="*/ 37 h 130"/>
                  <a:gd name="T46" fmla="*/ 133 w 232"/>
                  <a:gd name="T47" fmla="*/ 37 h 130"/>
                  <a:gd name="T48" fmla="*/ 134 w 232"/>
                  <a:gd name="T49" fmla="*/ 38 h 130"/>
                  <a:gd name="T50" fmla="*/ 136 w 232"/>
                  <a:gd name="T51" fmla="*/ 38 h 130"/>
                  <a:gd name="T52" fmla="*/ 137 w 232"/>
                  <a:gd name="T53" fmla="*/ 39 h 130"/>
                  <a:gd name="T54" fmla="*/ 140 w 232"/>
                  <a:gd name="T55" fmla="*/ 39 h 130"/>
                  <a:gd name="T56" fmla="*/ 144 w 232"/>
                  <a:gd name="T57" fmla="*/ 38 h 130"/>
                  <a:gd name="T58" fmla="*/ 147 w 232"/>
                  <a:gd name="T59" fmla="*/ 35 h 130"/>
                  <a:gd name="T60" fmla="*/ 147 w 232"/>
                  <a:gd name="T61" fmla="*/ 34 h 130"/>
                  <a:gd name="T62" fmla="*/ 148 w 232"/>
                  <a:gd name="T63" fmla="*/ 32 h 130"/>
                  <a:gd name="T64" fmla="*/ 150 w 232"/>
                  <a:gd name="T65" fmla="*/ 32 h 130"/>
                  <a:gd name="T66" fmla="*/ 157 w 232"/>
                  <a:gd name="T67" fmla="*/ 23 h 130"/>
                  <a:gd name="T68" fmla="*/ 161 w 232"/>
                  <a:gd name="T69" fmla="*/ 20 h 130"/>
                  <a:gd name="T70" fmla="*/ 162 w 232"/>
                  <a:gd name="T71" fmla="*/ 24 h 130"/>
                  <a:gd name="T72" fmla="*/ 169 w 232"/>
                  <a:gd name="T73" fmla="*/ 27 h 130"/>
                  <a:gd name="T74" fmla="*/ 171 w 232"/>
                  <a:gd name="T75" fmla="*/ 27 h 130"/>
                  <a:gd name="T76" fmla="*/ 176 w 232"/>
                  <a:gd name="T77" fmla="*/ 28 h 130"/>
                  <a:gd name="T78" fmla="*/ 186 w 232"/>
                  <a:gd name="T79" fmla="*/ 28 h 130"/>
                  <a:gd name="T80" fmla="*/ 193 w 232"/>
                  <a:gd name="T81" fmla="*/ 31 h 130"/>
                  <a:gd name="T82" fmla="*/ 193 w 232"/>
                  <a:gd name="T83" fmla="*/ 35 h 130"/>
                  <a:gd name="T84" fmla="*/ 196 w 232"/>
                  <a:gd name="T85" fmla="*/ 41 h 130"/>
                  <a:gd name="T86" fmla="*/ 197 w 232"/>
                  <a:gd name="T87" fmla="*/ 42 h 130"/>
                  <a:gd name="T88" fmla="*/ 197 w 232"/>
                  <a:gd name="T89" fmla="*/ 44 h 130"/>
                  <a:gd name="T90" fmla="*/ 203 w 232"/>
                  <a:gd name="T91" fmla="*/ 44 h 130"/>
                  <a:gd name="T92" fmla="*/ 208 w 232"/>
                  <a:gd name="T93" fmla="*/ 46 h 130"/>
                  <a:gd name="T94" fmla="*/ 207 w 232"/>
                  <a:gd name="T95" fmla="*/ 49 h 130"/>
                  <a:gd name="T96" fmla="*/ 206 w 232"/>
                  <a:gd name="T97" fmla="*/ 53 h 130"/>
                  <a:gd name="T98" fmla="*/ 206 w 232"/>
                  <a:gd name="T99" fmla="*/ 61 h 130"/>
                  <a:gd name="T100" fmla="*/ 210 w 232"/>
                  <a:gd name="T101" fmla="*/ 67 h 130"/>
                  <a:gd name="T102" fmla="*/ 208 w 232"/>
                  <a:gd name="T103" fmla="*/ 71 h 130"/>
                  <a:gd name="T104" fmla="*/ 207 w 232"/>
                  <a:gd name="T105" fmla="*/ 78 h 130"/>
                  <a:gd name="T106" fmla="*/ 206 w 232"/>
                  <a:gd name="T107" fmla="*/ 80 h 130"/>
                  <a:gd name="T108" fmla="*/ 206 w 232"/>
                  <a:gd name="T109" fmla="*/ 95 h 130"/>
                  <a:gd name="T110" fmla="*/ 207 w 232"/>
                  <a:gd name="T111" fmla="*/ 98 h 130"/>
                  <a:gd name="T112" fmla="*/ 210 w 232"/>
                  <a:gd name="T113" fmla="*/ 101 h 130"/>
                  <a:gd name="T114" fmla="*/ 208 w 232"/>
                  <a:gd name="T115" fmla="*/ 102 h 130"/>
                  <a:gd name="T116" fmla="*/ 211 w 232"/>
                  <a:gd name="T117" fmla="*/ 108 h 130"/>
                  <a:gd name="T118" fmla="*/ 224 w 232"/>
                  <a:gd name="T119" fmla="*/ 126 h 130"/>
                  <a:gd name="T120" fmla="*/ 229 w 232"/>
                  <a:gd name="T121" fmla="*/ 129 h 130"/>
                  <a:gd name="T122" fmla="*/ 231 w 232"/>
                  <a:gd name="T123" fmla="*/ 129 h 130"/>
                  <a:gd name="T124" fmla="*/ 232 w 232"/>
                  <a:gd name="T125" fmla="*/ 130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32" h="130">
                    <a:moveTo>
                      <a:pt x="0" y="0"/>
                    </a:moveTo>
                    <a:lnTo>
                      <a:pt x="2" y="1"/>
                    </a:lnTo>
                    <a:lnTo>
                      <a:pt x="11" y="14"/>
                    </a:lnTo>
                    <a:lnTo>
                      <a:pt x="14" y="20"/>
                    </a:lnTo>
                    <a:lnTo>
                      <a:pt x="17" y="28"/>
                    </a:lnTo>
                    <a:lnTo>
                      <a:pt x="27" y="39"/>
                    </a:lnTo>
                    <a:lnTo>
                      <a:pt x="31" y="39"/>
                    </a:lnTo>
                    <a:lnTo>
                      <a:pt x="41" y="32"/>
                    </a:lnTo>
                    <a:lnTo>
                      <a:pt x="45" y="31"/>
                    </a:lnTo>
                    <a:lnTo>
                      <a:pt x="50" y="34"/>
                    </a:lnTo>
                    <a:lnTo>
                      <a:pt x="50" y="35"/>
                    </a:lnTo>
                    <a:lnTo>
                      <a:pt x="55" y="35"/>
                    </a:lnTo>
                    <a:lnTo>
                      <a:pt x="64" y="32"/>
                    </a:lnTo>
                    <a:lnTo>
                      <a:pt x="67" y="31"/>
                    </a:lnTo>
                    <a:lnTo>
                      <a:pt x="69" y="31"/>
                    </a:lnTo>
                    <a:lnTo>
                      <a:pt x="76" y="25"/>
                    </a:lnTo>
                    <a:lnTo>
                      <a:pt x="81" y="23"/>
                    </a:lnTo>
                    <a:lnTo>
                      <a:pt x="100" y="24"/>
                    </a:lnTo>
                    <a:lnTo>
                      <a:pt x="105" y="27"/>
                    </a:lnTo>
                    <a:lnTo>
                      <a:pt x="117" y="28"/>
                    </a:lnTo>
                    <a:lnTo>
                      <a:pt x="129" y="32"/>
                    </a:lnTo>
                    <a:lnTo>
                      <a:pt x="130" y="34"/>
                    </a:lnTo>
                    <a:lnTo>
                      <a:pt x="132" y="37"/>
                    </a:lnTo>
                    <a:lnTo>
                      <a:pt x="133" y="37"/>
                    </a:lnTo>
                    <a:lnTo>
                      <a:pt x="134" y="38"/>
                    </a:lnTo>
                    <a:lnTo>
                      <a:pt x="136" y="38"/>
                    </a:lnTo>
                    <a:lnTo>
                      <a:pt x="137" y="39"/>
                    </a:lnTo>
                    <a:lnTo>
                      <a:pt x="140" y="39"/>
                    </a:lnTo>
                    <a:lnTo>
                      <a:pt x="144" y="38"/>
                    </a:lnTo>
                    <a:lnTo>
                      <a:pt x="147" y="35"/>
                    </a:lnTo>
                    <a:lnTo>
                      <a:pt x="147" y="34"/>
                    </a:lnTo>
                    <a:lnTo>
                      <a:pt x="148" y="32"/>
                    </a:lnTo>
                    <a:lnTo>
                      <a:pt x="150" y="32"/>
                    </a:lnTo>
                    <a:lnTo>
                      <a:pt x="157" y="23"/>
                    </a:lnTo>
                    <a:lnTo>
                      <a:pt x="161" y="20"/>
                    </a:lnTo>
                    <a:lnTo>
                      <a:pt x="162" y="24"/>
                    </a:lnTo>
                    <a:lnTo>
                      <a:pt x="169" y="27"/>
                    </a:lnTo>
                    <a:lnTo>
                      <a:pt x="171" y="27"/>
                    </a:lnTo>
                    <a:lnTo>
                      <a:pt x="176" y="28"/>
                    </a:lnTo>
                    <a:lnTo>
                      <a:pt x="186" y="28"/>
                    </a:lnTo>
                    <a:lnTo>
                      <a:pt x="193" y="31"/>
                    </a:lnTo>
                    <a:lnTo>
                      <a:pt x="193" y="35"/>
                    </a:lnTo>
                    <a:lnTo>
                      <a:pt x="196" y="41"/>
                    </a:lnTo>
                    <a:lnTo>
                      <a:pt x="197" y="42"/>
                    </a:lnTo>
                    <a:lnTo>
                      <a:pt x="197" y="44"/>
                    </a:lnTo>
                    <a:lnTo>
                      <a:pt x="203" y="44"/>
                    </a:lnTo>
                    <a:lnTo>
                      <a:pt x="208" y="46"/>
                    </a:lnTo>
                    <a:lnTo>
                      <a:pt x="207" y="49"/>
                    </a:lnTo>
                    <a:lnTo>
                      <a:pt x="206" y="53"/>
                    </a:lnTo>
                    <a:lnTo>
                      <a:pt x="206" y="61"/>
                    </a:lnTo>
                    <a:lnTo>
                      <a:pt x="210" y="67"/>
                    </a:lnTo>
                    <a:lnTo>
                      <a:pt x="208" y="71"/>
                    </a:lnTo>
                    <a:lnTo>
                      <a:pt x="207" y="78"/>
                    </a:lnTo>
                    <a:lnTo>
                      <a:pt x="206" y="80"/>
                    </a:lnTo>
                    <a:lnTo>
                      <a:pt x="206" y="95"/>
                    </a:lnTo>
                    <a:lnTo>
                      <a:pt x="207" y="98"/>
                    </a:lnTo>
                    <a:lnTo>
                      <a:pt x="210" y="101"/>
                    </a:lnTo>
                    <a:lnTo>
                      <a:pt x="208" y="102"/>
                    </a:lnTo>
                    <a:lnTo>
                      <a:pt x="211" y="108"/>
                    </a:lnTo>
                    <a:lnTo>
                      <a:pt x="224" y="126"/>
                    </a:lnTo>
                    <a:lnTo>
                      <a:pt x="229" y="129"/>
                    </a:lnTo>
                    <a:lnTo>
                      <a:pt x="231" y="129"/>
                    </a:lnTo>
                    <a:lnTo>
                      <a:pt x="232" y="13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52" name="Freeform 5405">
                <a:extLst>
                  <a:ext uri="{FF2B5EF4-FFF2-40B4-BE49-F238E27FC236}">
                    <a16:creationId xmlns:a16="http://schemas.microsoft.com/office/drawing/2014/main" id="{3A2CF2A4-2B8A-A2B1-B2E9-3BD66E9182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2" y="2457"/>
                <a:ext cx="81" cy="40"/>
              </a:xfrm>
              <a:custGeom>
                <a:avLst/>
                <a:gdLst>
                  <a:gd name="T0" fmla="*/ 0 w 324"/>
                  <a:gd name="T1" fmla="*/ 160 h 162"/>
                  <a:gd name="T2" fmla="*/ 3 w 324"/>
                  <a:gd name="T3" fmla="*/ 159 h 162"/>
                  <a:gd name="T4" fmla="*/ 11 w 324"/>
                  <a:gd name="T5" fmla="*/ 157 h 162"/>
                  <a:gd name="T6" fmla="*/ 14 w 324"/>
                  <a:gd name="T7" fmla="*/ 154 h 162"/>
                  <a:gd name="T8" fmla="*/ 15 w 324"/>
                  <a:gd name="T9" fmla="*/ 152 h 162"/>
                  <a:gd name="T10" fmla="*/ 16 w 324"/>
                  <a:gd name="T11" fmla="*/ 144 h 162"/>
                  <a:gd name="T12" fmla="*/ 6 w 324"/>
                  <a:gd name="T13" fmla="*/ 134 h 162"/>
                  <a:gd name="T14" fmla="*/ 4 w 324"/>
                  <a:gd name="T15" fmla="*/ 114 h 162"/>
                  <a:gd name="T16" fmla="*/ 18 w 324"/>
                  <a:gd name="T17" fmla="*/ 111 h 162"/>
                  <a:gd name="T18" fmla="*/ 25 w 324"/>
                  <a:gd name="T19" fmla="*/ 107 h 162"/>
                  <a:gd name="T20" fmla="*/ 23 w 324"/>
                  <a:gd name="T21" fmla="*/ 94 h 162"/>
                  <a:gd name="T22" fmla="*/ 16 w 324"/>
                  <a:gd name="T23" fmla="*/ 77 h 162"/>
                  <a:gd name="T24" fmla="*/ 8 w 324"/>
                  <a:gd name="T25" fmla="*/ 65 h 162"/>
                  <a:gd name="T26" fmla="*/ 8 w 324"/>
                  <a:gd name="T27" fmla="*/ 51 h 162"/>
                  <a:gd name="T28" fmla="*/ 25 w 324"/>
                  <a:gd name="T29" fmla="*/ 43 h 162"/>
                  <a:gd name="T30" fmla="*/ 30 w 324"/>
                  <a:gd name="T31" fmla="*/ 46 h 162"/>
                  <a:gd name="T32" fmla="*/ 35 w 324"/>
                  <a:gd name="T33" fmla="*/ 37 h 162"/>
                  <a:gd name="T34" fmla="*/ 46 w 324"/>
                  <a:gd name="T35" fmla="*/ 36 h 162"/>
                  <a:gd name="T36" fmla="*/ 60 w 324"/>
                  <a:gd name="T37" fmla="*/ 29 h 162"/>
                  <a:gd name="T38" fmla="*/ 66 w 324"/>
                  <a:gd name="T39" fmla="*/ 34 h 162"/>
                  <a:gd name="T40" fmla="*/ 78 w 324"/>
                  <a:gd name="T41" fmla="*/ 34 h 162"/>
                  <a:gd name="T42" fmla="*/ 83 w 324"/>
                  <a:gd name="T43" fmla="*/ 33 h 162"/>
                  <a:gd name="T44" fmla="*/ 88 w 324"/>
                  <a:gd name="T45" fmla="*/ 36 h 162"/>
                  <a:gd name="T46" fmla="*/ 96 w 324"/>
                  <a:gd name="T47" fmla="*/ 50 h 162"/>
                  <a:gd name="T48" fmla="*/ 95 w 324"/>
                  <a:gd name="T49" fmla="*/ 67 h 162"/>
                  <a:gd name="T50" fmla="*/ 104 w 324"/>
                  <a:gd name="T51" fmla="*/ 68 h 162"/>
                  <a:gd name="T52" fmla="*/ 114 w 324"/>
                  <a:gd name="T53" fmla="*/ 75 h 162"/>
                  <a:gd name="T54" fmla="*/ 117 w 324"/>
                  <a:gd name="T55" fmla="*/ 86 h 162"/>
                  <a:gd name="T56" fmla="*/ 123 w 324"/>
                  <a:gd name="T57" fmla="*/ 85 h 162"/>
                  <a:gd name="T58" fmla="*/ 146 w 324"/>
                  <a:gd name="T59" fmla="*/ 74 h 162"/>
                  <a:gd name="T60" fmla="*/ 145 w 324"/>
                  <a:gd name="T61" fmla="*/ 63 h 162"/>
                  <a:gd name="T62" fmla="*/ 141 w 324"/>
                  <a:gd name="T63" fmla="*/ 56 h 162"/>
                  <a:gd name="T64" fmla="*/ 142 w 324"/>
                  <a:gd name="T65" fmla="*/ 53 h 162"/>
                  <a:gd name="T66" fmla="*/ 162 w 324"/>
                  <a:gd name="T67" fmla="*/ 36 h 162"/>
                  <a:gd name="T68" fmla="*/ 173 w 324"/>
                  <a:gd name="T69" fmla="*/ 33 h 162"/>
                  <a:gd name="T70" fmla="*/ 171 w 324"/>
                  <a:gd name="T71" fmla="*/ 20 h 162"/>
                  <a:gd name="T72" fmla="*/ 171 w 324"/>
                  <a:gd name="T73" fmla="*/ 5 h 162"/>
                  <a:gd name="T74" fmla="*/ 179 w 324"/>
                  <a:gd name="T75" fmla="*/ 1 h 162"/>
                  <a:gd name="T76" fmla="*/ 186 w 324"/>
                  <a:gd name="T77" fmla="*/ 8 h 162"/>
                  <a:gd name="T78" fmla="*/ 197 w 324"/>
                  <a:gd name="T79" fmla="*/ 5 h 162"/>
                  <a:gd name="T80" fmla="*/ 215 w 324"/>
                  <a:gd name="T81" fmla="*/ 25 h 162"/>
                  <a:gd name="T82" fmla="*/ 220 w 324"/>
                  <a:gd name="T83" fmla="*/ 40 h 162"/>
                  <a:gd name="T84" fmla="*/ 254 w 324"/>
                  <a:gd name="T85" fmla="*/ 23 h 162"/>
                  <a:gd name="T86" fmla="*/ 257 w 324"/>
                  <a:gd name="T87" fmla="*/ 22 h 162"/>
                  <a:gd name="T88" fmla="*/ 265 w 324"/>
                  <a:gd name="T89" fmla="*/ 22 h 162"/>
                  <a:gd name="T90" fmla="*/ 274 w 324"/>
                  <a:gd name="T91" fmla="*/ 27 h 162"/>
                  <a:gd name="T92" fmla="*/ 279 w 324"/>
                  <a:gd name="T93" fmla="*/ 36 h 162"/>
                  <a:gd name="T94" fmla="*/ 272 w 324"/>
                  <a:gd name="T95" fmla="*/ 50 h 162"/>
                  <a:gd name="T96" fmla="*/ 274 w 324"/>
                  <a:gd name="T97" fmla="*/ 67 h 162"/>
                  <a:gd name="T98" fmla="*/ 268 w 324"/>
                  <a:gd name="T99" fmla="*/ 86 h 162"/>
                  <a:gd name="T100" fmla="*/ 269 w 324"/>
                  <a:gd name="T101" fmla="*/ 97 h 162"/>
                  <a:gd name="T102" fmla="*/ 274 w 324"/>
                  <a:gd name="T103" fmla="*/ 103 h 162"/>
                  <a:gd name="T104" fmla="*/ 283 w 324"/>
                  <a:gd name="T105" fmla="*/ 111 h 162"/>
                  <a:gd name="T106" fmla="*/ 303 w 324"/>
                  <a:gd name="T107" fmla="*/ 114 h 162"/>
                  <a:gd name="T108" fmla="*/ 311 w 324"/>
                  <a:gd name="T109" fmla="*/ 127 h 162"/>
                  <a:gd name="T110" fmla="*/ 307 w 324"/>
                  <a:gd name="T111" fmla="*/ 142 h 162"/>
                  <a:gd name="T112" fmla="*/ 308 w 324"/>
                  <a:gd name="T113" fmla="*/ 145 h 162"/>
                  <a:gd name="T114" fmla="*/ 314 w 324"/>
                  <a:gd name="T115" fmla="*/ 137 h 162"/>
                  <a:gd name="T116" fmla="*/ 322 w 324"/>
                  <a:gd name="T117" fmla="*/ 142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24" h="162">
                    <a:moveTo>
                      <a:pt x="0" y="162"/>
                    </a:moveTo>
                    <a:lnTo>
                      <a:pt x="0" y="160"/>
                    </a:lnTo>
                    <a:lnTo>
                      <a:pt x="1" y="160"/>
                    </a:lnTo>
                    <a:lnTo>
                      <a:pt x="3" y="159"/>
                    </a:lnTo>
                    <a:lnTo>
                      <a:pt x="7" y="157"/>
                    </a:lnTo>
                    <a:lnTo>
                      <a:pt x="11" y="157"/>
                    </a:lnTo>
                    <a:lnTo>
                      <a:pt x="14" y="156"/>
                    </a:lnTo>
                    <a:lnTo>
                      <a:pt x="14" y="154"/>
                    </a:lnTo>
                    <a:lnTo>
                      <a:pt x="15" y="153"/>
                    </a:lnTo>
                    <a:lnTo>
                      <a:pt x="15" y="152"/>
                    </a:lnTo>
                    <a:lnTo>
                      <a:pt x="16" y="147"/>
                    </a:lnTo>
                    <a:lnTo>
                      <a:pt x="16" y="144"/>
                    </a:lnTo>
                    <a:lnTo>
                      <a:pt x="14" y="138"/>
                    </a:lnTo>
                    <a:lnTo>
                      <a:pt x="6" y="134"/>
                    </a:lnTo>
                    <a:lnTo>
                      <a:pt x="4" y="125"/>
                    </a:lnTo>
                    <a:lnTo>
                      <a:pt x="4" y="114"/>
                    </a:lnTo>
                    <a:lnTo>
                      <a:pt x="11" y="111"/>
                    </a:lnTo>
                    <a:lnTo>
                      <a:pt x="18" y="111"/>
                    </a:lnTo>
                    <a:lnTo>
                      <a:pt x="23" y="110"/>
                    </a:lnTo>
                    <a:lnTo>
                      <a:pt x="25" y="107"/>
                    </a:lnTo>
                    <a:lnTo>
                      <a:pt x="25" y="100"/>
                    </a:lnTo>
                    <a:lnTo>
                      <a:pt x="23" y="94"/>
                    </a:lnTo>
                    <a:lnTo>
                      <a:pt x="22" y="93"/>
                    </a:lnTo>
                    <a:lnTo>
                      <a:pt x="16" y="77"/>
                    </a:lnTo>
                    <a:lnTo>
                      <a:pt x="11" y="70"/>
                    </a:lnTo>
                    <a:lnTo>
                      <a:pt x="8" y="65"/>
                    </a:lnTo>
                    <a:lnTo>
                      <a:pt x="7" y="56"/>
                    </a:lnTo>
                    <a:lnTo>
                      <a:pt x="8" y="51"/>
                    </a:lnTo>
                    <a:lnTo>
                      <a:pt x="19" y="43"/>
                    </a:lnTo>
                    <a:lnTo>
                      <a:pt x="25" y="43"/>
                    </a:lnTo>
                    <a:lnTo>
                      <a:pt x="26" y="44"/>
                    </a:lnTo>
                    <a:lnTo>
                      <a:pt x="30" y="46"/>
                    </a:lnTo>
                    <a:lnTo>
                      <a:pt x="32" y="46"/>
                    </a:lnTo>
                    <a:lnTo>
                      <a:pt x="35" y="37"/>
                    </a:lnTo>
                    <a:lnTo>
                      <a:pt x="39" y="34"/>
                    </a:lnTo>
                    <a:lnTo>
                      <a:pt x="46" y="36"/>
                    </a:lnTo>
                    <a:lnTo>
                      <a:pt x="51" y="32"/>
                    </a:lnTo>
                    <a:lnTo>
                      <a:pt x="60" y="29"/>
                    </a:lnTo>
                    <a:lnTo>
                      <a:pt x="63" y="30"/>
                    </a:lnTo>
                    <a:lnTo>
                      <a:pt x="66" y="34"/>
                    </a:lnTo>
                    <a:lnTo>
                      <a:pt x="71" y="36"/>
                    </a:lnTo>
                    <a:lnTo>
                      <a:pt x="78" y="34"/>
                    </a:lnTo>
                    <a:lnTo>
                      <a:pt x="78" y="33"/>
                    </a:lnTo>
                    <a:lnTo>
                      <a:pt x="83" y="33"/>
                    </a:lnTo>
                    <a:lnTo>
                      <a:pt x="86" y="34"/>
                    </a:lnTo>
                    <a:lnTo>
                      <a:pt x="88" y="36"/>
                    </a:lnTo>
                    <a:lnTo>
                      <a:pt x="93" y="43"/>
                    </a:lnTo>
                    <a:lnTo>
                      <a:pt x="96" y="50"/>
                    </a:lnTo>
                    <a:lnTo>
                      <a:pt x="95" y="61"/>
                    </a:lnTo>
                    <a:lnTo>
                      <a:pt x="95" y="67"/>
                    </a:lnTo>
                    <a:lnTo>
                      <a:pt x="99" y="70"/>
                    </a:lnTo>
                    <a:lnTo>
                      <a:pt x="104" y="68"/>
                    </a:lnTo>
                    <a:lnTo>
                      <a:pt x="111" y="70"/>
                    </a:lnTo>
                    <a:lnTo>
                      <a:pt x="114" y="75"/>
                    </a:lnTo>
                    <a:lnTo>
                      <a:pt x="117" y="79"/>
                    </a:lnTo>
                    <a:lnTo>
                      <a:pt x="117" y="86"/>
                    </a:lnTo>
                    <a:lnTo>
                      <a:pt x="118" y="86"/>
                    </a:lnTo>
                    <a:lnTo>
                      <a:pt x="123" y="85"/>
                    </a:lnTo>
                    <a:lnTo>
                      <a:pt x="127" y="79"/>
                    </a:lnTo>
                    <a:lnTo>
                      <a:pt x="146" y="74"/>
                    </a:lnTo>
                    <a:lnTo>
                      <a:pt x="146" y="63"/>
                    </a:lnTo>
                    <a:lnTo>
                      <a:pt x="145" y="63"/>
                    </a:lnTo>
                    <a:lnTo>
                      <a:pt x="142" y="56"/>
                    </a:lnTo>
                    <a:lnTo>
                      <a:pt x="141" y="56"/>
                    </a:lnTo>
                    <a:lnTo>
                      <a:pt x="141" y="54"/>
                    </a:lnTo>
                    <a:lnTo>
                      <a:pt x="142" y="53"/>
                    </a:lnTo>
                    <a:lnTo>
                      <a:pt x="150" y="43"/>
                    </a:lnTo>
                    <a:lnTo>
                      <a:pt x="162" y="36"/>
                    </a:lnTo>
                    <a:lnTo>
                      <a:pt x="166" y="36"/>
                    </a:lnTo>
                    <a:lnTo>
                      <a:pt x="173" y="33"/>
                    </a:lnTo>
                    <a:lnTo>
                      <a:pt x="171" y="26"/>
                    </a:lnTo>
                    <a:lnTo>
                      <a:pt x="171" y="20"/>
                    </a:lnTo>
                    <a:lnTo>
                      <a:pt x="170" y="11"/>
                    </a:lnTo>
                    <a:lnTo>
                      <a:pt x="171" y="5"/>
                    </a:lnTo>
                    <a:lnTo>
                      <a:pt x="177" y="0"/>
                    </a:lnTo>
                    <a:lnTo>
                      <a:pt x="179" y="1"/>
                    </a:lnTo>
                    <a:lnTo>
                      <a:pt x="183" y="7"/>
                    </a:lnTo>
                    <a:lnTo>
                      <a:pt x="186" y="8"/>
                    </a:lnTo>
                    <a:lnTo>
                      <a:pt x="195" y="5"/>
                    </a:lnTo>
                    <a:lnTo>
                      <a:pt x="197" y="5"/>
                    </a:lnTo>
                    <a:lnTo>
                      <a:pt x="200" y="7"/>
                    </a:lnTo>
                    <a:lnTo>
                      <a:pt x="215" y="25"/>
                    </a:lnTo>
                    <a:lnTo>
                      <a:pt x="217" y="40"/>
                    </a:lnTo>
                    <a:lnTo>
                      <a:pt x="220" y="40"/>
                    </a:lnTo>
                    <a:lnTo>
                      <a:pt x="250" y="26"/>
                    </a:lnTo>
                    <a:lnTo>
                      <a:pt x="254" y="23"/>
                    </a:lnTo>
                    <a:lnTo>
                      <a:pt x="255" y="22"/>
                    </a:lnTo>
                    <a:lnTo>
                      <a:pt x="257" y="22"/>
                    </a:lnTo>
                    <a:lnTo>
                      <a:pt x="260" y="20"/>
                    </a:lnTo>
                    <a:lnTo>
                      <a:pt x="265" y="22"/>
                    </a:lnTo>
                    <a:lnTo>
                      <a:pt x="271" y="26"/>
                    </a:lnTo>
                    <a:lnTo>
                      <a:pt x="274" y="27"/>
                    </a:lnTo>
                    <a:lnTo>
                      <a:pt x="277" y="30"/>
                    </a:lnTo>
                    <a:lnTo>
                      <a:pt x="279" y="36"/>
                    </a:lnTo>
                    <a:lnTo>
                      <a:pt x="279" y="37"/>
                    </a:lnTo>
                    <a:lnTo>
                      <a:pt x="272" y="50"/>
                    </a:lnTo>
                    <a:lnTo>
                      <a:pt x="271" y="56"/>
                    </a:lnTo>
                    <a:lnTo>
                      <a:pt x="274" y="67"/>
                    </a:lnTo>
                    <a:lnTo>
                      <a:pt x="274" y="74"/>
                    </a:lnTo>
                    <a:lnTo>
                      <a:pt x="268" y="86"/>
                    </a:lnTo>
                    <a:lnTo>
                      <a:pt x="268" y="89"/>
                    </a:lnTo>
                    <a:lnTo>
                      <a:pt x="269" y="97"/>
                    </a:lnTo>
                    <a:lnTo>
                      <a:pt x="271" y="100"/>
                    </a:lnTo>
                    <a:lnTo>
                      <a:pt x="274" y="103"/>
                    </a:lnTo>
                    <a:lnTo>
                      <a:pt x="279" y="110"/>
                    </a:lnTo>
                    <a:lnTo>
                      <a:pt x="283" y="111"/>
                    </a:lnTo>
                    <a:lnTo>
                      <a:pt x="297" y="111"/>
                    </a:lnTo>
                    <a:lnTo>
                      <a:pt x="303" y="114"/>
                    </a:lnTo>
                    <a:lnTo>
                      <a:pt x="308" y="120"/>
                    </a:lnTo>
                    <a:lnTo>
                      <a:pt x="311" y="127"/>
                    </a:lnTo>
                    <a:lnTo>
                      <a:pt x="310" y="137"/>
                    </a:lnTo>
                    <a:lnTo>
                      <a:pt x="307" y="142"/>
                    </a:lnTo>
                    <a:lnTo>
                      <a:pt x="307" y="145"/>
                    </a:lnTo>
                    <a:lnTo>
                      <a:pt x="308" y="145"/>
                    </a:lnTo>
                    <a:lnTo>
                      <a:pt x="311" y="139"/>
                    </a:lnTo>
                    <a:lnTo>
                      <a:pt x="314" y="137"/>
                    </a:lnTo>
                    <a:lnTo>
                      <a:pt x="315" y="137"/>
                    </a:lnTo>
                    <a:lnTo>
                      <a:pt x="322" y="142"/>
                    </a:lnTo>
                    <a:lnTo>
                      <a:pt x="324" y="14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53" name="Freeform 5406">
                <a:extLst>
                  <a:ext uri="{FF2B5EF4-FFF2-40B4-BE49-F238E27FC236}">
                    <a16:creationId xmlns:a16="http://schemas.microsoft.com/office/drawing/2014/main" id="{835E787C-5BEA-731A-5F23-D94AFDFABC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0" y="2497"/>
                <a:ext cx="2" cy="1"/>
              </a:xfrm>
              <a:custGeom>
                <a:avLst/>
                <a:gdLst>
                  <a:gd name="T0" fmla="*/ 0 w 6"/>
                  <a:gd name="T1" fmla="*/ 1 h 1"/>
                  <a:gd name="T2" fmla="*/ 6 w 6"/>
                  <a:gd name="T3" fmla="*/ 1 h 1"/>
                  <a:gd name="T4" fmla="*/ 6 w 6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1">
                    <a:moveTo>
                      <a:pt x="0" y="1"/>
                    </a:moveTo>
                    <a:lnTo>
                      <a:pt x="6" y="1"/>
                    </a:lnTo>
                    <a:lnTo>
                      <a:pt x="6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54" name="Freeform 5407">
                <a:extLst>
                  <a:ext uri="{FF2B5EF4-FFF2-40B4-BE49-F238E27FC236}">
                    <a16:creationId xmlns:a16="http://schemas.microsoft.com/office/drawing/2014/main" id="{F62FEBB9-9B38-D77C-1AD7-6835F307A3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2" y="2497"/>
                <a:ext cx="33" cy="31"/>
              </a:xfrm>
              <a:custGeom>
                <a:avLst/>
                <a:gdLst>
                  <a:gd name="T0" fmla="*/ 68 w 131"/>
                  <a:gd name="T1" fmla="*/ 122 h 122"/>
                  <a:gd name="T2" fmla="*/ 70 w 131"/>
                  <a:gd name="T3" fmla="*/ 122 h 122"/>
                  <a:gd name="T4" fmla="*/ 75 w 131"/>
                  <a:gd name="T5" fmla="*/ 116 h 122"/>
                  <a:gd name="T6" fmla="*/ 82 w 131"/>
                  <a:gd name="T7" fmla="*/ 112 h 122"/>
                  <a:gd name="T8" fmla="*/ 85 w 131"/>
                  <a:gd name="T9" fmla="*/ 106 h 122"/>
                  <a:gd name="T10" fmla="*/ 88 w 131"/>
                  <a:gd name="T11" fmla="*/ 96 h 122"/>
                  <a:gd name="T12" fmla="*/ 92 w 131"/>
                  <a:gd name="T13" fmla="*/ 89 h 122"/>
                  <a:gd name="T14" fmla="*/ 97 w 131"/>
                  <a:gd name="T15" fmla="*/ 85 h 122"/>
                  <a:gd name="T16" fmla="*/ 104 w 131"/>
                  <a:gd name="T17" fmla="*/ 75 h 122"/>
                  <a:gd name="T18" fmla="*/ 111 w 131"/>
                  <a:gd name="T19" fmla="*/ 69 h 122"/>
                  <a:gd name="T20" fmla="*/ 128 w 131"/>
                  <a:gd name="T21" fmla="*/ 61 h 122"/>
                  <a:gd name="T22" fmla="*/ 131 w 131"/>
                  <a:gd name="T23" fmla="*/ 58 h 122"/>
                  <a:gd name="T24" fmla="*/ 131 w 131"/>
                  <a:gd name="T25" fmla="*/ 57 h 122"/>
                  <a:gd name="T26" fmla="*/ 130 w 131"/>
                  <a:gd name="T27" fmla="*/ 54 h 122"/>
                  <a:gd name="T28" fmla="*/ 128 w 131"/>
                  <a:gd name="T29" fmla="*/ 53 h 122"/>
                  <a:gd name="T30" fmla="*/ 124 w 131"/>
                  <a:gd name="T31" fmla="*/ 50 h 122"/>
                  <a:gd name="T32" fmla="*/ 120 w 131"/>
                  <a:gd name="T33" fmla="*/ 47 h 122"/>
                  <a:gd name="T34" fmla="*/ 116 w 131"/>
                  <a:gd name="T35" fmla="*/ 43 h 122"/>
                  <a:gd name="T36" fmla="*/ 96 w 131"/>
                  <a:gd name="T37" fmla="*/ 29 h 122"/>
                  <a:gd name="T38" fmla="*/ 90 w 131"/>
                  <a:gd name="T39" fmla="*/ 26 h 122"/>
                  <a:gd name="T40" fmla="*/ 89 w 131"/>
                  <a:gd name="T41" fmla="*/ 26 h 122"/>
                  <a:gd name="T42" fmla="*/ 88 w 131"/>
                  <a:gd name="T43" fmla="*/ 28 h 122"/>
                  <a:gd name="T44" fmla="*/ 86 w 131"/>
                  <a:gd name="T45" fmla="*/ 28 h 122"/>
                  <a:gd name="T46" fmla="*/ 85 w 131"/>
                  <a:gd name="T47" fmla="*/ 26 h 122"/>
                  <a:gd name="T48" fmla="*/ 85 w 131"/>
                  <a:gd name="T49" fmla="*/ 25 h 122"/>
                  <a:gd name="T50" fmla="*/ 79 w 131"/>
                  <a:gd name="T51" fmla="*/ 19 h 122"/>
                  <a:gd name="T52" fmla="*/ 71 w 131"/>
                  <a:gd name="T53" fmla="*/ 18 h 122"/>
                  <a:gd name="T54" fmla="*/ 66 w 131"/>
                  <a:gd name="T55" fmla="*/ 18 h 122"/>
                  <a:gd name="T56" fmla="*/ 57 w 131"/>
                  <a:gd name="T57" fmla="*/ 21 h 122"/>
                  <a:gd name="T58" fmla="*/ 50 w 131"/>
                  <a:gd name="T59" fmla="*/ 33 h 122"/>
                  <a:gd name="T60" fmla="*/ 35 w 131"/>
                  <a:gd name="T61" fmla="*/ 33 h 122"/>
                  <a:gd name="T62" fmla="*/ 30 w 131"/>
                  <a:gd name="T63" fmla="*/ 36 h 122"/>
                  <a:gd name="T64" fmla="*/ 29 w 131"/>
                  <a:gd name="T65" fmla="*/ 43 h 122"/>
                  <a:gd name="T66" fmla="*/ 29 w 131"/>
                  <a:gd name="T67" fmla="*/ 42 h 122"/>
                  <a:gd name="T68" fmla="*/ 28 w 131"/>
                  <a:gd name="T69" fmla="*/ 42 h 122"/>
                  <a:gd name="T70" fmla="*/ 23 w 131"/>
                  <a:gd name="T71" fmla="*/ 37 h 122"/>
                  <a:gd name="T72" fmla="*/ 22 w 131"/>
                  <a:gd name="T73" fmla="*/ 32 h 122"/>
                  <a:gd name="T74" fmla="*/ 14 w 131"/>
                  <a:gd name="T75" fmla="*/ 14 h 122"/>
                  <a:gd name="T76" fmla="*/ 1 w 131"/>
                  <a:gd name="T77" fmla="*/ 0 h 122"/>
                  <a:gd name="T78" fmla="*/ 0 w 131"/>
                  <a:gd name="T79" fmla="*/ 0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31" h="122">
                    <a:moveTo>
                      <a:pt x="68" y="122"/>
                    </a:moveTo>
                    <a:lnTo>
                      <a:pt x="70" y="122"/>
                    </a:lnTo>
                    <a:lnTo>
                      <a:pt x="75" y="116"/>
                    </a:lnTo>
                    <a:lnTo>
                      <a:pt x="82" y="112"/>
                    </a:lnTo>
                    <a:lnTo>
                      <a:pt x="85" y="106"/>
                    </a:lnTo>
                    <a:lnTo>
                      <a:pt x="88" y="96"/>
                    </a:lnTo>
                    <a:lnTo>
                      <a:pt x="92" y="89"/>
                    </a:lnTo>
                    <a:lnTo>
                      <a:pt x="97" y="85"/>
                    </a:lnTo>
                    <a:lnTo>
                      <a:pt x="104" y="75"/>
                    </a:lnTo>
                    <a:lnTo>
                      <a:pt x="111" y="69"/>
                    </a:lnTo>
                    <a:lnTo>
                      <a:pt x="128" y="61"/>
                    </a:lnTo>
                    <a:lnTo>
                      <a:pt x="131" y="58"/>
                    </a:lnTo>
                    <a:lnTo>
                      <a:pt x="131" y="57"/>
                    </a:lnTo>
                    <a:lnTo>
                      <a:pt x="130" y="54"/>
                    </a:lnTo>
                    <a:lnTo>
                      <a:pt x="128" y="53"/>
                    </a:lnTo>
                    <a:lnTo>
                      <a:pt x="124" y="50"/>
                    </a:lnTo>
                    <a:lnTo>
                      <a:pt x="120" y="47"/>
                    </a:lnTo>
                    <a:lnTo>
                      <a:pt x="116" y="43"/>
                    </a:lnTo>
                    <a:lnTo>
                      <a:pt x="96" y="29"/>
                    </a:lnTo>
                    <a:lnTo>
                      <a:pt x="90" y="26"/>
                    </a:lnTo>
                    <a:lnTo>
                      <a:pt x="89" y="26"/>
                    </a:lnTo>
                    <a:lnTo>
                      <a:pt x="88" y="28"/>
                    </a:lnTo>
                    <a:lnTo>
                      <a:pt x="86" y="28"/>
                    </a:lnTo>
                    <a:lnTo>
                      <a:pt x="85" y="26"/>
                    </a:lnTo>
                    <a:lnTo>
                      <a:pt x="85" y="25"/>
                    </a:lnTo>
                    <a:lnTo>
                      <a:pt x="79" y="19"/>
                    </a:lnTo>
                    <a:lnTo>
                      <a:pt x="71" y="18"/>
                    </a:lnTo>
                    <a:lnTo>
                      <a:pt x="66" y="18"/>
                    </a:lnTo>
                    <a:lnTo>
                      <a:pt x="57" y="21"/>
                    </a:lnTo>
                    <a:lnTo>
                      <a:pt x="50" y="33"/>
                    </a:lnTo>
                    <a:lnTo>
                      <a:pt x="35" y="33"/>
                    </a:lnTo>
                    <a:lnTo>
                      <a:pt x="30" y="36"/>
                    </a:lnTo>
                    <a:lnTo>
                      <a:pt x="29" y="43"/>
                    </a:lnTo>
                    <a:lnTo>
                      <a:pt x="29" y="42"/>
                    </a:lnTo>
                    <a:lnTo>
                      <a:pt x="28" y="42"/>
                    </a:lnTo>
                    <a:lnTo>
                      <a:pt x="23" y="37"/>
                    </a:lnTo>
                    <a:lnTo>
                      <a:pt x="22" y="32"/>
                    </a:lnTo>
                    <a:lnTo>
                      <a:pt x="14" y="14"/>
                    </a:lnTo>
                    <a:lnTo>
                      <a:pt x="1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55" name="Line 5408">
                <a:extLst>
                  <a:ext uri="{FF2B5EF4-FFF2-40B4-BE49-F238E27FC236}">
                    <a16:creationId xmlns:a16="http://schemas.microsoft.com/office/drawing/2014/main" id="{D5E52FA2-206B-DA9E-EE58-39B4444F9B2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570" y="2497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56" name="Freeform 5409">
                <a:extLst>
                  <a:ext uri="{FF2B5EF4-FFF2-40B4-BE49-F238E27FC236}">
                    <a16:creationId xmlns:a16="http://schemas.microsoft.com/office/drawing/2014/main" id="{A13C85A7-430C-5F03-DE30-2FEB792547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7" y="2269"/>
                <a:ext cx="68" cy="45"/>
              </a:xfrm>
              <a:custGeom>
                <a:avLst/>
                <a:gdLst>
                  <a:gd name="T0" fmla="*/ 0 w 274"/>
                  <a:gd name="T1" fmla="*/ 155 h 181"/>
                  <a:gd name="T2" fmla="*/ 18 w 274"/>
                  <a:gd name="T3" fmla="*/ 149 h 181"/>
                  <a:gd name="T4" fmla="*/ 60 w 274"/>
                  <a:gd name="T5" fmla="*/ 160 h 181"/>
                  <a:gd name="T6" fmla="*/ 70 w 274"/>
                  <a:gd name="T7" fmla="*/ 170 h 181"/>
                  <a:gd name="T8" fmla="*/ 81 w 274"/>
                  <a:gd name="T9" fmla="*/ 174 h 181"/>
                  <a:gd name="T10" fmla="*/ 100 w 274"/>
                  <a:gd name="T11" fmla="*/ 180 h 181"/>
                  <a:gd name="T12" fmla="*/ 123 w 274"/>
                  <a:gd name="T13" fmla="*/ 178 h 181"/>
                  <a:gd name="T14" fmla="*/ 137 w 274"/>
                  <a:gd name="T15" fmla="*/ 170 h 181"/>
                  <a:gd name="T16" fmla="*/ 138 w 274"/>
                  <a:gd name="T17" fmla="*/ 159 h 181"/>
                  <a:gd name="T18" fmla="*/ 138 w 274"/>
                  <a:gd name="T19" fmla="*/ 156 h 181"/>
                  <a:gd name="T20" fmla="*/ 134 w 274"/>
                  <a:gd name="T21" fmla="*/ 149 h 181"/>
                  <a:gd name="T22" fmla="*/ 138 w 274"/>
                  <a:gd name="T23" fmla="*/ 146 h 181"/>
                  <a:gd name="T24" fmla="*/ 144 w 274"/>
                  <a:gd name="T25" fmla="*/ 134 h 181"/>
                  <a:gd name="T26" fmla="*/ 120 w 274"/>
                  <a:gd name="T27" fmla="*/ 127 h 181"/>
                  <a:gd name="T28" fmla="*/ 109 w 274"/>
                  <a:gd name="T29" fmla="*/ 114 h 181"/>
                  <a:gd name="T30" fmla="*/ 95 w 274"/>
                  <a:gd name="T31" fmla="*/ 104 h 181"/>
                  <a:gd name="T32" fmla="*/ 96 w 274"/>
                  <a:gd name="T33" fmla="*/ 93 h 181"/>
                  <a:gd name="T34" fmla="*/ 100 w 274"/>
                  <a:gd name="T35" fmla="*/ 81 h 181"/>
                  <a:gd name="T36" fmla="*/ 105 w 274"/>
                  <a:gd name="T37" fmla="*/ 67 h 181"/>
                  <a:gd name="T38" fmla="*/ 110 w 274"/>
                  <a:gd name="T39" fmla="*/ 60 h 181"/>
                  <a:gd name="T40" fmla="*/ 114 w 274"/>
                  <a:gd name="T41" fmla="*/ 41 h 181"/>
                  <a:gd name="T42" fmla="*/ 135 w 274"/>
                  <a:gd name="T43" fmla="*/ 32 h 181"/>
                  <a:gd name="T44" fmla="*/ 152 w 274"/>
                  <a:gd name="T45" fmla="*/ 22 h 181"/>
                  <a:gd name="T46" fmla="*/ 162 w 274"/>
                  <a:gd name="T47" fmla="*/ 12 h 181"/>
                  <a:gd name="T48" fmla="*/ 166 w 274"/>
                  <a:gd name="T49" fmla="*/ 11 h 181"/>
                  <a:gd name="T50" fmla="*/ 170 w 274"/>
                  <a:gd name="T51" fmla="*/ 9 h 181"/>
                  <a:gd name="T52" fmla="*/ 180 w 274"/>
                  <a:gd name="T53" fmla="*/ 21 h 181"/>
                  <a:gd name="T54" fmla="*/ 179 w 274"/>
                  <a:gd name="T55" fmla="*/ 25 h 181"/>
                  <a:gd name="T56" fmla="*/ 180 w 274"/>
                  <a:gd name="T57" fmla="*/ 34 h 181"/>
                  <a:gd name="T58" fmla="*/ 190 w 274"/>
                  <a:gd name="T59" fmla="*/ 41 h 181"/>
                  <a:gd name="T60" fmla="*/ 194 w 274"/>
                  <a:gd name="T61" fmla="*/ 40 h 181"/>
                  <a:gd name="T62" fmla="*/ 198 w 274"/>
                  <a:gd name="T63" fmla="*/ 36 h 181"/>
                  <a:gd name="T64" fmla="*/ 207 w 274"/>
                  <a:gd name="T65" fmla="*/ 15 h 181"/>
                  <a:gd name="T66" fmla="*/ 216 w 274"/>
                  <a:gd name="T67" fmla="*/ 0 h 181"/>
                  <a:gd name="T68" fmla="*/ 218 w 274"/>
                  <a:gd name="T69" fmla="*/ 1 h 181"/>
                  <a:gd name="T70" fmla="*/ 222 w 274"/>
                  <a:gd name="T71" fmla="*/ 4 h 181"/>
                  <a:gd name="T72" fmla="*/ 232 w 274"/>
                  <a:gd name="T73" fmla="*/ 7 h 181"/>
                  <a:gd name="T74" fmla="*/ 274 w 274"/>
                  <a:gd name="T75" fmla="*/ 2 h 1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274" h="181">
                    <a:moveTo>
                      <a:pt x="0" y="156"/>
                    </a:moveTo>
                    <a:lnTo>
                      <a:pt x="0" y="155"/>
                    </a:lnTo>
                    <a:lnTo>
                      <a:pt x="6" y="153"/>
                    </a:lnTo>
                    <a:lnTo>
                      <a:pt x="18" y="149"/>
                    </a:lnTo>
                    <a:lnTo>
                      <a:pt x="54" y="157"/>
                    </a:lnTo>
                    <a:lnTo>
                      <a:pt x="60" y="160"/>
                    </a:lnTo>
                    <a:lnTo>
                      <a:pt x="64" y="165"/>
                    </a:lnTo>
                    <a:lnTo>
                      <a:pt x="70" y="170"/>
                    </a:lnTo>
                    <a:lnTo>
                      <a:pt x="78" y="174"/>
                    </a:lnTo>
                    <a:lnTo>
                      <a:pt x="81" y="174"/>
                    </a:lnTo>
                    <a:lnTo>
                      <a:pt x="88" y="173"/>
                    </a:lnTo>
                    <a:lnTo>
                      <a:pt x="100" y="180"/>
                    </a:lnTo>
                    <a:lnTo>
                      <a:pt x="107" y="181"/>
                    </a:lnTo>
                    <a:lnTo>
                      <a:pt x="123" y="178"/>
                    </a:lnTo>
                    <a:lnTo>
                      <a:pt x="135" y="173"/>
                    </a:lnTo>
                    <a:lnTo>
                      <a:pt x="137" y="170"/>
                    </a:lnTo>
                    <a:lnTo>
                      <a:pt x="137" y="165"/>
                    </a:lnTo>
                    <a:lnTo>
                      <a:pt x="138" y="159"/>
                    </a:lnTo>
                    <a:lnTo>
                      <a:pt x="140" y="156"/>
                    </a:lnTo>
                    <a:lnTo>
                      <a:pt x="138" y="156"/>
                    </a:lnTo>
                    <a:lnTo>
                      <a:pt x="135" y="153"/>
                    </a:lnTo>
                    <a:lnTo>
                      <a:pt x="134" y="149"/>
                    </a:lnTo>
                    <a:lnTo>
                      <a:pt x="135" y="149"/>
                    </a:lnTo>
                    <a:lnTo>
                      <a:pt x="138" y="146"/>
                    </a:lnTo>
                    <a:lnTo>
                      <a:pt x="145" y="136"/>
                    </a:lnTo>
                    <a:lnTo>
                      <a:pt x="144" y="134"/>
                    </a:lnTo>
                    <a:lnTo>
                      <a:pt x="130" y="131"/>
                    </a:lnTo>
                    <a:lnTo>
                      <a:pt x="120" y="127"/>
                    </a:lnTo>
                    <a:lnTo>
                      <a:pt x="112" y="118"/>
                    </a:lnTo>
                    <a:lnTo>
                      <a:pt x="109" y="114"/>
                    </a:lnTo>
                    <a:lnTo>
                      <a:pt x="100" y="106"/>
                    </a:lnTo>
                    <a:lnTo>
                      <a:pt x="95" y="104"/>
                    </a:lnTo>
                    <a:lnTo>
                      <a:pt x="93" y="101"/>
                    </a:lnTo>
                    <a:lnTo>
                      <a:pt x="96" y="93"/>
                    </a:lnTo>
                    <a:lnTo>
                      <a:pt x="99" y="82"/>
                    </a:lnTo>
                    <a:lnTo>
                      <a:pt x="100" y="81"/>
                    </a:lnTo>
                    <a:lnTo>
                      <a:pt x="100" y="72"/>
                    </a:lnTo>
                    <a:lnTo>
                      <a:pt x="105" y="67"/>
                    </a:lnTo>
                    <a:lnTo>
                      <a:pt x="109" y="64"/>
                    </a:lnTo>
                    <a:lnTo>
                      <a:pt x="110" y="60"/>
                    </a:lnTo>
                    <a:lnTo>
                      <a:pt x="110" y="53"/>
                    </a:lnTo>
                    <a:lnTo>
                      <a:pt x="114" y="41"/>
                    </a:lnTo>
                    <a:lnTo>
                      <a:pt x="126" y="32"/>
                    </a:lnTo>
                    <a:lnTo>
                      <a:pt x="135" y="32"/>
                    </a:lnTo>
                    <a:lnTo>
                      <a:pt x="142" y="26"/>
                    </a:lnTo>
                    <a:lnTo>
                      <a:pt x="152" y="22"/>
                    </a:lnTo>
                    <a:lnTo>
                      <a:pt x="160" y="15"/>
                    </a:lnTo>
                    <a:lnTo>
                      <a:pt x="162" y="12"/>
                    </a:lnTo>
                    <a:lnTo>
                      <a:pt x="162" y="11"/>
                    </a:lnTo>
                    <a:lnTo>
                      <a:pt x="166" y="11"/>
                    </a:lnTo>
                    <a:lnTo>
                      <a:pt x="166" y="9"/>
                    </a:lnTo>
                    <a:lnTo>
                      <a:pt x="170" y="9"/>
                    </a:lnTo>
                    <a:lnTo>
                      <a:pt x="177" y="16"/>
                    </a:lnTo>
                    <a:lnTo>
                      <a:pt x="180" y="21"/>
                    </a:lnTo>
                    <a:lnTo>
                      <a:pt x="180" y="22"/>
                    </a:lnTo>
                    <a:lnTo>
                      <a:pt x="179" y="25"/>
                    </a:lnTo>
                    <a:lnTo>
                      <a:pt x="179" y="29"/>
                    </a:lnTo>
                    <a:lnTo>
                      <a:pt x="180" y="34"/>
                    </a:lnTo>
                    <a:lnTo>
                      <a:pt x="186" y="40"/>
                    </a:lnTo>
                    <a:lnTo>
                      <a:pt x="190" y="41"/>
                    </a:lnTo>
                    <a:lnTo>
                      <a:pt x="193" y="40"/>
                    </a:lnTo>
                    <a:lnTo>
                      <a:pt x="194" y="40"/>
                    </a:lnTo>
                    <a:lnTo>
                      <a:pt x="197" y="38"/>
                    </a:lnTo>
                    <a:lnTo>
                      <a:pt x="198" y="36"/>
                    </a:lnTo>
                    <a:lnTo>
                      <a:pt x="202" y="19"/>
                    </a:lnTo>
                    <a:lnTo>
                      <a:pt x="207" y="15"/>
                    </a:lnTo>
                    <a:lnTo>
                      <a:pt x="216" y="1"/>
                    </a:lnTo>
                    <a:lnTo>
                      <a:pt x="216" y="0"/>
                    </a:lnTo>
                    <a:lnTo>
                      <a:pt x="218" y="0"/>
                    </a:lnTo>
                    <a:lnTo>
                      <a:pt x="218" y="1"/>
                    </a:lnTo>
                    <a:lnTo>
                      <a:pt x="219" y="2"/>
                    </a:lnTo>
                    <a:lnTo>
                      <a:pt x="222" y="4"/>
                    </a:lnTo>
                    <a:lnTo>
                      <a:pt x="226" y="7"/>
                    </a:lnTo>
                    <a:lnTo>
                      <a:pt x="232" y="7"/>
                    </a:lnTo>
                    <a:lnTo>
                      <a:pt x="241" y="4"/>
                    </a:lnTo>
                    <a:lnTo>
                      <a:pt x="274" y="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57" name="Freeform 5410">
                <a:extLst>
                  <a:ext uri="{FF2B5EF4-FFF2-40B4-BE49-F238E27FC236}">
                    <a16:creationId xmlns:a16="http://schemas.microsoft.com/office/drawing/2014/main" id="{1F83E5A9-5698-27F4-1A3C-E569EF0D23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5" y="2302"/>
                <a:ext cx="12" cy="6"/>
              </a:xfrm>
              <a:custGeom>
                <a:avLst/>
                <a:gdLst>
                  <a:gd name="T0" fmla="*/ 44 w 44"/>
                  <a:gd name="T1" fmla="*/ 21 h 21"/>
                  <a:gd name="T2" fmla="*/ 43 w 44"/>
                  <a:gd name="T3" fmla="*/ 21 h 21"/>
                  <a:gd name="T4" fmla="*/ 33 w 44"/>
                  <a:gd name="T5" fmla="*/ 1 h 21"/>
                  <a:gd name="T6" fmla="*/ 7 w 44"/>
                  <a:gd name="T7" fmla="*/ 1 h 21"/>
                  <a:gd name="T8" fmla="*/ 0 w 44"/>
                  <a:gd name="T9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4" h="21">
                    <a:moveTo>
                      <a:pt x="44" y="21"/>
                    </a:moveTo>
                    <a:lnTo>
                      <a:pt x="43" y="21"/>
                    </a:lnTo>
                    <a:lnTo>
                      <a:pt x="33" y="1"/>
                    </a:lnTo>
                    <a:lnTo>
                      <a:pt x="7" y="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58" name="Line 5411">
                <a:extLst>
                  <a:ext uri="{FF2B5EF4-FFF2-40B4-BE49-F238E27FC236}">
                    <a16:creationId xmlns:a16="http://schemas.microsoft.com/office/drawing/2014/main" id="{AA018A64-F014-B2D1-70F1-C8B93586C91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725" y="2301"/>
                <a:ext cx="0" cy="1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59" name="Freeform 5412">
                <a:extLst>
                  <a:ext uri="{FF2B5EF4-FFF2-40B4-BE49-F238E27FC236}">
                    <a16:creationId xmlns:a16="http://schemas.microsoft.com/office/drawing/2014/main" id="{2DC547A0-5B92-3988-C5B4-3780A565BC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6" y="2308"/>
                <a:ext cx="21" cy="20"/>
              </a:xfrm>
              <a:custGeom>
                <a:avLst/>
                <a:gdLst>
                  <a:gd name="T0" fmla="*/ 0 w 83"/>
                  <a:gd name="T1" fmla="*/ 82 h 82"/>
                  <a:gd name="T2" fmla="*/ 9 w 83"/>
                  <a:gd name="T3" fmla="*/ 82 h 82"/>
                  <a:gd name="T4" fmla="*/ 13 w 83"/>
                  <a:gd name="T5" fmla="*/ 81 h 82"/>
                  <a:gd name="T6" fmla="*/ 17 w 83"/>
                  <a:gd name="T7" fmla="*/ 76 h 82"/>
                  <a:gd name="T8" fmla="*/ 17 w 83"/>
                  <a:gd name="T9" fmla="*/ 74 h 82"/>
                  <a:gd name="T10" fmla="*/ 16 w 83"/>
                  <a:gd name="T11" fmla="*/ 74 h 82"/>
                  <a:gd name="T12" fmla="*/ 16 w 83"/>
                  <a:gd name="T13" fmla="*/ 73 h 82"/>
                  <a:gd name="T14" fmla="*/ 15 w 83"/>
                  <a:gd name="T15" fmla="*/ 73 h 82"/>
                  <a:gd name="T16" fmla="*/ 13 w 83"/>
                  <a:gd name="T17" fmla="*/ 64 h 82"/>
                  <a:gd name="T18" fmla="*/ 13 w 83"/>
                  <a:gd name="T19" fmla="*/ 62 h 82"/>
                  <a:gd name="T20" fmla="*/ 16 w 83"/>
                  <a:gd name="T21" fmla="*/ 59 h 82"/>
                  <a:gd name="T22" fmla="*/ 19 w 83"/>
                  <a:gd name="T23" fmla="*/ 59 h 82"/>
                  <a:gd name="T24" fmla="*/ 20 w 83"/>
                  <a:gd name="T25" fmla="*/ 60 h 82"/>
                  <a:gd name="T26" fmla="*/ 30 w 83"/>
                  <a:gd name="T27" fmla="*/ 59 h 82"/>
                  <a:gd name="T28" fmla="*/ 38 w 83"/>
                  <a:gd name="T29" fmla="*/ 56 h 82"/>
                  <a:gd name="T30" fmla="*/ 56 w 83"/>
                  <a:gd name="T31" fmla="*/ 42 h 82"/>
                  <a:gd name="T32" fmla="*/ 65 w 83"/>
                  <a:gd name="T33" fmla="*/ 40 h 82"/>
                  <a:gd name="T34" fmla="*/ 72 w 83"/>
                  <a:gd name="T35" fmla="*/ 38 h 82"/>
                  <a:gd name="T36" fmla="*/ 76 w 83"/>
                  <a:gd name="T37" fmla="*/ 32 h 82"/>
                  <a:gd name="T38" fmla="*/ 79 w 83"/>
                  <a:gd name="T39" fmla="*/ 24 h 82"/>
                  <a:gd name="T40" fmla="*/ 79 w 83"/>
                  <a:gd name="T41" fmla="*/ 22 h 82"/>
                  <a:gd name="T42" fmla="*/ 80 w 83"/>
                  <a:gd name="T43" fmla="*/ 22 h 82"/>
                  <a:gd name="T44" fmla="*/ 83 w 83"/>
                  <a:gd name="T45" fmla="*/ 21 h 82"/>
                  <a:gd name="T46" fmla="*/ 83 w 83"/>
                  <a:gd name="T47" fmla="*/ 0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83" h="82">
                    <a:moveTo>
                      <a:pt x="0" y="82"/>
                    </a:moveTo>
                    <a:lnTo>
                      <a:pt x="9" y="82"/>
                    </a:lnTo>
                    <a:lnTo>
                      <a:pt x="13" y="81"/>
                    </a:lnTo>
                    <a:lnTo>
                      <a:pt x="17" y="76"/>
                    </a:lnTo>
                    <a:lnTo>
                      <a:pt x="17" y="74"/>
                    </a:lnTo>
                    <a:lnTo>
                      <a:pt x="16" y="74"/>
                    </a:lnTo>
                    <a:lnTo>
                      <a:pt x="16" y="73"/>
                    </a:lnTo>
                    <a:lnTo>
                      <a:pt x="15" y="73"/>
                    </a:lnTo>
                    <a:lnTo>
                      <a:pt x="13" y="64"/>
                    </a:lnTo>
                    <a:lnTo>
                      <a:pt x="13" y="62"/>
                    </a:lnTo>
                    <a:lnTo>
                      <a:pt x="16" y="59"/>
                    </a:lnTo>
                    <a:lnTo>
                      <a:pt x="19" y="59"/>
                    </a:lnTo>
                    <a:lnTo>
                      <a:pt x="20" y="60"/>
                    </a:lnTo>
                    <a:lnTo>
                      <a:pt x="30" y="59"/>
                    </a:lnTo>
                    <a:lnTo>
                      <a:pt x="38" y="56"/>
                    </a:lnTo>
                    <a:lnTo>
                      <a:pt x="56" y="42"/>
                    </a:lnTo>
                    <a:lnTo>
                      <a:pt x="65" y="40"/>
                    </a:lnTo>
                    <a:lnTo>
                      <a:pt x="72" y="38"/>
                    </a:lnTo>
                    <a:lnTo>
                      <a:pt x="76" y="32"/>
                    </a:lnTo>
                    <a:lnTo>
                      <a:pt x="79" y="24"/>
                    </a:lnTo>
                    <a:lnTo>
                      <a:pt x="79" y="22"/>
                    </a:lnTo>
                    <a:lnTo>
                      <a:pt x="80" y="22"/>
                    </a:lnTo>
                    <a:lnTo>
                      <a:pt x="83" y="21"/>
                    </a:lnTo>
                    <a:lnTo>
                      <a:pt x="83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60" name="Freeform 5413">
                <a:extLst>
                  <a:ext uri="{FF2B5EF4-FFF2-40B4-BE49-F238E27FC236}">
                    <a16:creationId xmlns:a16="http://schemas.microsoft.com/office/drawing/2014/main" id="{F0F58A8C-53C5-95C5-EF7E-17068081FF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6" y="2328"/>
                <a:ext cx="41" cy="42"/>
              </a:xfrm>
              <a:custGeom>
                <a:avLst/>
                <a:gdLst>
                  <a:gd name="T0" fmla="*/ 142 w 164"/>
                  <a:gd name="T1" fmla="*/ 164 h 168"/>
                  <a:gd name="T2" fmla="*/ 128 w 164"/>
                  <a:gd name="T3" fmla="*/ 158 h 168"/>
                  <a:gd name="T4" fmla="*/ 115 w 164"/>
                  <a:gd name="T5" fmla="*/ 150 h 168"/>
                  <a:gd name="T6" fmla="*/ 120 w 164"/>
                  <a:gd name="T7" fmla="*/ 131 h 168"/>
                  <a:gd name="T8" fmla="*/ 111 w 164"/>
                  <a:gd name="T9" fmla="*/ 108 h 168"/>
                  <a:gd name="T10" fmla="*/ 104 w 164"/>
                  <a:gd name="T11" fmla="*/ 107 h 168"/>
                  <a:gd name="T12" fmla="*/ 106 w 164"/>
                  <a:gd name="T13" fmla="*/ 98 h 168"/>
                  <a:gd name="T14" fmla="*/ 116 w 164"/>
                  <a:gd name="T15" fmla="*/ 90 h 168"/>
                  <a:gd name="T16" fmla="*/ 130 w 164"/>
                  <a:gd name="T17" fmla="*/ 91 h 168"/>
                  <a:gd name="T18" fmla="*/ 136 w 164"/>
                  <a:gd name="T19" fmla="*/ 92 h 168"/>
                  <a:gd name="T20" fmla="*/ 135 w 164"/>
                  <a:gd name="T21" fmla="*/ 97 h 168"/>
                  <a:gd name="T22" fmla="*/ 129 w 164"/>
                  <a:gd name="T23" fmla="*/ 105 h 168"/>
                  <a:gd name="T24" fmla="*/ 136 w 164"/>
                  <a:gd name="T25" fmla="*/ 108 h 168"/>
                  <a:gd name="T26" fmla="*/ 137 w 164"/>
                  <a:gd name="T27" fmla="*/ 107 h 168"/>
                  <a:gd name="T28" fmla="*/ 136 w 164"/>
                  <a:gd name="T29" fmla="*/ 88 h 168"/>
                  <a:gd name="T30" fmla="*/ 137 w 164"/>
                  <a:gd name="T31" fmla="*/ 77 h 168"/>
                  <a:gd name="T32" fmla="*/ 146 w 164"/>
                  <a:gd name="T33" fmla="*/ 76 h 168"/>
                  <a:gd name="T34" fmla="*/ 147 w 164"/>
                  <a:gd name="T35" fmla="*/ 88 h 168"/>
                  <a:gd name="T36" fmla="*/ 164 w 164"/>
                  <a:gd name="T37" fmla="*/ 88 h 168"/>
                  <a:gd name="T38" fmla="*/ 161 w 164"/>
                  <a:gd name="T39" fmla="*/ 78 h 168"/>
                  <a:gd name="T40" fmla="*/ 163 w 164"/>
                  <a:gd name="T41" fmla="*/ 74 h 168"/>
                  <a:gd name="T42" fmla="*/ 161 w 164"/>
                  <a:gd name="T43" fmla="*/ 69 h 168"/>
                  <a:gd name="T44" fmla="*/ 150 w 164"/>
                  <a:gd name="T45" fmla="*/ 70 h 168"/>
                  <a:gd name="T46" fmla="*/ 147 w 164"/>
                  <a:gd name="T47" fmla="*/ 69 h 168"/>
                  <a:gd name="T48" fmla="*/ 150 w 164"/>
                  <a:gd name="T49" fmla="*/ 67 h 168"/>
                  <a:gd name="T50" fmla="*/ 154 w 164"/>
                  <a:gd name="T51" fmla="*/ 64 h 168"/>
                  <a:gd name="T52" fmla="*/ 154 w 164"/>
                  <a:gd name="T53" fmla="*/ 58 h 168"/>
                  <a:gd name="T54" fmla="*/ 150 w 164"/>
                  <a:gd name="T55" fmla="*/ 56 h 168"/>
                  <a:gd name="T56" fmla="*/ 144 w 164"/>
                  <a:gd name="T57" fmla="*/ 45 h 168"/>
                  <a:gd name="T58" fmla="*/ 153 w 164"/>
                  <a:gd name="T59" fmla="*/ 34 h 168"/>
                  <a:gd name="T60" fmla="*/ 156 w 164"/>
                  <a:gd name="T61" fmla="*/ 32 h 168"/>
                  <a:gd name="T62" fmla="*/ 160 w 164"/>
                  <a:gd name="T63" fmla="*/ 28 h 168"/>
                  <a:gd name="T64" fmla="*/ 146 w 164"/>
                  <a:gd name="T65" fmla="*/ 27 h 168"/>
                  <a:gd name="T66" fmla="*/ 149 w 164"/>
                  <a:gd name="T67" fmla="*/ 23 h 168"/>
                  <a:gd name="T68" fmla="*/ 149 w 164"/>
                  <a:gd name="T69" fmla="*/ 17 h 168"/>
                  <a:gd name="T70" fmla="*/ 142 w 164"/>
                  <a:gd name="T71" fmla="*/ 13 h 168"/>
                  <a:gd name="T72" fmla="*/ 137 w 164"/>
                  <a:gd name="T73" fmla="*/ 23 h 168"/>
                  <a:gd name="T74" fmla="*/ 129 w 164"/>
                  <a:gd name="T75" fmla="*/ 17 h 168"/>
                  <a:gd name="T76" fmla="*/ 120 w 164"/>
                  <a:gd name="T77" fmla="*/ 14 h 168"/>
                  <a:gd name="T78" fmla="*/ 99 w 164"/>
                  <a:gd name="T79" fmla="*/ 17 h 168"/>
                  <a:gd name="T80" fmla="*/ 87 w 164"/>
                  <a:gd name="T81" fmla="*/ 18 h 168"/>
                  <a:gd name="T82" fmla="*/ 86 w 164"/>
                  <a:gd name="T83" fmla="*/ 24 h 168"/>
                  <a:gd name="T84" fmla="*/ 86 w 164"/>
                  <a:gd name="T85" fmla="*/ 38 h 168"/>
                  <a:gd name="T86" fmla="*/ 72 w 164"/>
                  <a:gd name="T87" fmla="*/ 48 h 168"/>
                  <a:gd name="T88" fmla="*/ 65 w 164"/>
                  <a:gd name="T89" fmla="*/ 40 h 168"/>
                  <a:gd name="T90" fmla="*/ 62 w 164"/>
                  <a:gd name="T91" fmla="*/ 32 h 168"/>
                  <a:gd name="T92" fmla="*/ 58 w 164"/>
                  <a:gd name="T93" fmla="*/ 37 h 168"/>
                  <a:gd name="T94" fmla="*/ 26 w 164"/>
                  <a:gd name="T95" fmla="*/ 20 h 168"/>
                  <a:gd name="T96" fmla="*/ 10 w 164"/>
                  <a:gd name="T97" fmla="*/ 17 h 168"/>
                  <a:gd name="T98" fmla="*/ 2 w 164"/>
                  <a:gd name="T99" fmla="*/ 9 h 168"/>
                  <a:gd name="T100" fmla="*/ 0 w 164"/>
                  <a:gd name="T101" fmla="*/ 0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64" h="168">
                    <a:moveTo>
                      <a:pt x="146" y="168"/>
                    </a:moveTo>
                    <a:lnTo>
                      <a:pt x="142" y="164"/>
                    </a:lnTo>
                    <a:lnTo>
                      <a:pt x="139" y="164"/>
                    </a:lnTo>
                    <a:lnTo>
                      <a:pt x="128" y="158"/>
                    </a:lnTo>
                    <a:lnTo>
                      <a:pt x="120" y="153"/>
                    </a:lnTo>
                    <a:lnTo>
                      <a:pt x="115" y="150"/>
                    </a:lnTo>
                    <a:lnTo>
                      <a:pt x="120" y="137"/>
                    </a:lnTo>
                    <a:lnTo>
                      <a:pt x="120" y="131"/>
                    </a:lnTo>
                    <a:lnTo>
                      <a:pt x="115" y="114"/>
                    </a:lnTo>
                    <a:lnTo>
                      <a:pt x="111" y="108"/>
                    </a:lnTo>
                    <a:lnTo>
                      <a:pt x="108" y="108"/>
                    </a:lnTo>
                    <a:lnTo>
                      <a:pt x="104" y="107"/>
                    </a:lnTo>
                    <a:lnTo>
                      <a:pt x="101" y="104"/>
                    </a:lnTo>
                    <a:lnTo>
                      <a:pt x="106" y="98"/>
                    </a:lnTo>
                    <a:lnTo>
                      <a:pt x="108" y="94"/>
                    </a:lnTo>
                    <a:lnTo>
                      <a:pt x="116" y="90"/>
                    </a:lnTo>
                    <a:lnTo>
                      <a:pt x="125" y="92"/>
                    </a:lnTo>
                    <a:lnTo>
                      <a:pt x="130" y="91"/>
                    </a:lnTo>
                    <a:lnTo>
                      <a:pt x="133" y="90"/>
                    </a:lnTo>
                    <a:lnTo>
                      <a:pt x="136" y="92"/>
                    </a:lnTo>
                    <a:lnTo>
                      <a:pt x="136" y="97"/>
                    </a:lnTo>
                    <a:lnTo>
                      <a:pt x="135" y="97"/>
                    </a:lnTo>
                    <a:lnTo>
                      <a:pt x="129" y="102"/>
                    </a:lnTo>
                    <a:lnTo>
                      <a:pt x="129" y="105"/>
                    </a:lnTo>
                    <a:lnTo>
                      <a:pt x="133" y="108"/>
                    </a:lnTo>
                    <a:lnTo>
                      <a:pt x="136" y="108"/>
                    </a:lnTo>
                    <a:lnTo>
                      <a:pt x="136" y="107"/>
                    </a:lnTo>
                    <a:lnTo>
                      <a:pt x="137" y="107"/>
                    </a:lnTo>
                    <a:lnTo>
                      <a:pt x="137" y="97"/>
                    </a:lnTo>
                    <a:lnTo>
                      <a:pt x="136" y="88"/>
                    </a:lnTo>
                    <a:lnTo>
                      <a:pt x="137" y="81"/>
                    </a:lnTo>
                    <a:lnTo>
                      <a:pt x="137" y="77"/>
                    </a:lnTo>
                    <a:lnTo>
                      <a:pt x="143" y="76"/>
                    </a:lnTo>
                    <a:lnTo>
                      <a:pt x="146" y="76"/>
                    </a:lnTo>
                    <a:lnTo>
                      <a:pt x="146" y="83"/>
                    </a:lnTo>
                    <a:lnTo>
                      <a:pt x="147" y="88"/>
                    </a:lnTo>
                    <a:lnTo>
                      <a:pt x="157" y="95"/>
                    </a:lnTo>
                    <a:lnTo>
                      <a:pt x="164" y="88"/>
                    </a:lnTo>
                    <a:lnTo>
                      <a:pt x="164" y="81"/>
                    </a:lnTo>
                    <a:lnTo>
                      <a:pt x="161" y="78"/>
                    </a:lnTo>
                    <a:lnTo>
                      <a:pt x="161" y="76"/>
                    </a:lnTo>
                    <a:lnTo>
                      <a:pt x="163" y="74"/>
                    </a:lnTo>
                    <a:lnTo>
                      <a:pt x="161" y="70"/>
                    </a:lnTo>
                    <a:lnTo>
                      <a:pt x="161" y="69"/>
                    </a:lnTo>
                    <a:lnTo>
                      <a:pt x="151" y="69"/>
                    </a:lnTo>
                    <a:lnTo>
                      <a:pt x="150" y="70"/>
                    </a:lnTo>
                    <a:lnTo>
                      <a:pt x="147" y="70"/>
                    </a:lnTo>
                    <a:lnTo>
                      <a:pt x="147" y="69"/>
                    </a:lnTo>
                    <a:lnTo>
                      <a:pt x="149" y="67"/>
                    </a:lnTo>
                    <a:lnTo>
                      <a:pt x="150" y="67"/>
                    </a:lnTo>
                    <a:lnTo>
                      <a:pt x="151" y="66"/>
                    </a:lnTo>
                    <a:lnTo>
                      <a:pt x="154" y="64"/>
                    </a:lnTo>
                    <a:lnTo>
                      <a:pt x="157" y="64"/>
                    </a:lnTo>
                    <a:lnTo>
                      <a:pt x="154" y="58"/>
                    </a:lnTo>
                    <a:lnTo>
                      <a:pt x="153" y="56"/>
                    </a:lnTo>
                    <a:lnTo>
                      <a:pt x="150" y="56"/>
                    </a:lnTo>
                    <a:lnTo>
                      <a:pt x="146" y="52"/>
                    </a:lnTo>
                    <a:lnTo>
                      <a:pt x="144" y="45"/>
                    </a:lnTo>
                    <a:lnTo>
                      <a:pt x="150" y="35"/>
                    </a:lnTo>
                    <a:lnTo>
                      <a:pt x="153" y="34"/>
                    </a:lnTo>
                    <a:lnTo>
                      <a:pt x="156" y="34"/>
                    </a:lnTo>
                    <a:lnTo>
                      <a:pt x="156" y="32"/>
                    </a:lnTo>
                    <a:lnTo>
                      <a:pt x="160" y="30"/>
                    </a:lnTo>
                    <a:lnTo>
                      <a:pt x="160" y="28"/>
                    </a:lnTo>
                    <a:lnTo>
                      <a:pt x="147" y="28"/>
                    </a:lnTo>
                    <a:lnTo>
                      <a:pt x="146" y="27"/>
                    </a:lnTo>
                    <a:lnTo>
                      <a:pt x="146" y="24"/>
                    </a:lnTo>
                    <a:lnTo>
                      <a:pt x="149" y="23"/>
                    </a:lnTo>
                    <a:lnTo>
                      <a:pt x="150" y="18"/>
                    </a:lnTo>
                    <a:lnTo>
                      <a:pt x="149" y="17"/>
                    </a:lnTo>
                    <a:lnTo>
                      <a:pt x="143" y="14"/>
                    </a:lnTo>
                    <a:lnTo>
                      <a:pt x="142" y="13"/>
                    </a:lnTo>
                    <a:lnTo>
                      <a:pt x="140" y="13"/>
                    </a:lnTo>
                    <a:lnTo>
                      <a:pt x="137" y="23"/>
                    </a:lnTo>
                    <a:lnTo>
                      <a:pt x="136" y="23"/>
                    </a:lnTo>
                    <a:lnTo>
                      <a:pt x="129" y="17"/>
                    </a:lnTo>
                    <a:lnTo>
                      <a:pt x="126" y="14"/>
                    </a:lnTo>
                    <a:lnTo>
                      <a:pt x="120" y="14"/>
                    </a:lnTo>
                    <a:lnTo>
                      <a:pt x="118" y="17"/>
                    </a:lnTo>
                    <a:lnTo>
                      <a:pt x="99" y="17"/>
                    </a:lnTo>
                    <a:lnTo>
                      <a:pt x="90" y="18"/>
                    </a:lnTo>
                    <a:lnTo>
                      <a:pt x="87" y="18"/>
                    </a:lnTo>
                    <a:lnTo>
                      <a:pt x="86" y="21"/>
                    </a:lnTo>
                    <a:lnTo>
                      <a:pt x="86" y="24"/>
                    </a:lnTo>
                    <a:lnTo>
                      <a:pt x="84" y="31"/>
                    </a:lnTo>
                    <a:lnTo>
                      <a:pt x="86" y="38"/>
                    </a:lnTo>
                    <a:lnTo>
                      <a:pt x="86" y="42"/>
                    </a:lnTo>
                    <a:lnTo>
                      <a:pt x="72" y="48"/>
                    </a:lnTo>
                    <a:lnTo>
                      <a:pt x="65" y="45"/>
                    </a:lnTo>
                    <a:lnTo>
                      <a:pt x="65" y="40"/>
                    </a:lnTo>
                    <a:lnTo>
                      <a:pt x="63" y="34"/>
                    </a:lnTo>
                    <a:lnTo>
                      <a:pt x="62" y="32"/>
                    </a:lnTo>
                    <a:lnTo>
                      <a:pt x="58" y="35"/>
                    </a:lnTo>
                    <a:lnTo>
                      <a:pt x="58" y="37"/>
                    </a:lnTo>
                    <a:lnTo>
                      <a:pt x="48" y="42"/>
                    </a:lnTo>
                    <a:lnTo>
                      <a:pt x="26" y="20"/>
                    </a:lnTo>
                    <a:lnTo>
                      <a:pt x="20" y="17"/>
                    </a:lnTo>
                    <a:lnTo>
                      <a:pt x="10" y="17"/>
                    </a:lnTo>
                    <a:lnTo>
                      <a:pt x="5" y="16"/>
                    </a:lnTo>
                    <a:lnTo>
                      <a:pt x="2" y="9"/>
                    </a:ln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61" name="Freeform 5414">
                <a:extLst>
                  <a:ext uri="{FF2B5EF4-FFF2-40B4-BE49-F238E27FC236}">
                    <a16:creationId xmlns:a16="http://schemas.microsoft.com/office/drawing/2014/main" id="{233BE99B-FE0D-5CFD-9BA4-879CA5CE7A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6" y="2328"/>
                <a:ext cx="30" cy="27"/>
              </a:xfrm>
              <a:custGeom>
                <a:avLst/>
                <a:gdLst>
                  <a:gd name="T0" fmla="*/ 117 w 118"/>
                  <a:gd name="T1" fmla="*/ 0 h 108"/>
                  <a:gd name="T2" fmla="*/ 100 w 118"/>
                  <a:gd name="T3" fmla="*/ 8 h 108"/>
                  <a:gd name="T4" fmla="*/ 67 w 118"/>
                  <a:gd name="T5" fmla="*/ 11 h 108"/>
                  <a:gd name="T6" fmla="*/ 50 w 118"/>
                  <a:gd name="T7" fmla="*/ 24 h 108"/>
                  <a:gd name="T8" fmla="*/ 49 w 118"/>
                  <a:gd name="T9" fmla="*/ 26 h 108"/>
                  <a:gd name="T10" fmla="*/ 46 w 118"/>
                  <a:gd name="T11" fmla="*/ 28 h 108"/>
                  <a:gd name="T12" fmla="*/ 35 w 118"/>
                  <a:gd name="T13" fmla="*/ 29 h 108"/>
                  <a:gd name="T14" fmla="*/ 35 w 118"/>
                  <a:gd name="T15" fmla="*/ 21 h 108"/>
                  <a:gd name="T16" fmla="*/ 39 w 118"/>
                  <a:gd name="T17" fmla="*/ 17 h 108"/>
                  <a:gd name="T18" fmla="*/ 25 w 118"/>
                  <a:gd name="T19" fmla="*/ 12 h 108"/>
                  <a:gd name="T20" fmla="*/ 13 w 118"/>
                  <a:gd name="T21" fmla="*/ 15 h 108"/>
                  <a:gd name="T22" fmla="*/ 10 w 118"/>
                  <a:gd name="T23" fmla="*/ 24 h 108"/>
                  <a:gd name="T24" fmla="*/ 7 w 118"/>
                  <a:gd name="T25" fmla="*/ 32 h 108"/>
                  <a:gd name="T26" fmla="*/ 5 w 118"/>
                  <a:gd name="T27" fmla="*/ 33 h 108"/>
                  <a:gd name="T28" fmla="*/ 4 w 118"/>
                  <a:gd name="T29" fmla="*/ 36 h 108"/>
                  <a:gd name="T30" fmla="*/ 7 w 118"/>
                  <a:gd name="T31" fmla="*/ 42 h 108"/>
                  <a:gd name="T32" fmla="*/ 1 w 118"/>
                  <a:gd name="T33" fmla="*/ 45 h 108"/>
                  <a:gd name="T34" fmla="*/ 0 w 118"/>
                  <a:gd name="T35" fmla="*/ 55 h 108"/>
                  <a:gd name="T36" fmla="*/ 8 w 118"/>
                  <a:gd name="T37" fmla="*/ 65 h 108"/>
                  <a:gd name="T38" fmla="*/ 18 w 118"/>
                  <a:gd name="T39" fmla="*/ 79 h 108"/>
                  <a:gd name="T40" fmla="*/ 26 w 118"/>
                  <a:gd name="T41" fmla="*/ 81 h 108"/>
                  <a:gd name="T42" fmla="*/ 36 w 118"/>
                  <a:gd name="T43" fmla="*/ 74 h 108"/>
                  <a:gd name="T44" fmla="*/ 35 w 118"/>
                  <a:gd name="T45" fmla="*/ 65 h 108"/>
                  <a:gd name="T46" fmla="*/ 37 w 118"/>
                  <a:gd name="T47" fmla="*/ 57 h 108"/>
                  <a:gd name="T48" fmla="*/ 47 w 118"/>
                  <a:gd name="T49" fmla="*/ 67 h 108"/>
                  <a:gd name="T50" fmla="*/ 50 w 118"/>
                  <a:gd name="T51" fmla="*/ 82 h 108"/>
                  <a:gd name="T52" fmla="*/ 51 w 118"/>
                  <a:gd name="T53" fmla="*/ 88 h 108"/>
                  <a:gd name="T54" fmla="*/ 51 w 118"/>
                  <a:gd name="T55" fmla="*/ 91 h 108"/>
                  <a:gd name="T56" fmla="*/ 49 w 118"/>
                  <a:gd name="T57" fmla="*/ 89 h 108"/>
                  <a:gd name="T58" fmla="*/ 37 w 118"/>
                  <a:gd name="T59" fmla="*/ 98 h 108"/>
                  <a:gd name="T60" fmla="*/ 30 w 118"/>
                  <a:gd name="T61" fmla="*/ 106 h 108"/>
                  <a:gd name="T62" fmla="*/ 19 w 118"/>
                  <a:gd name="T63" fmla="*/ 106 h 108"/>
                  <a:gd name="T64" fmla="*/ 7 w 118"/>
                  <a:gd name="T65" fmla="*/ 108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18" h="108">
                    <a:moveTo>
                      <a:pt x="118" y="1"/>
                    </a:moveTo>
                    <a:lnTo>
                      <a:pt x="117" y="0"/>
                    </a:lnTo>
                    <a:lnTo>
                      <a:pt x="116" y="0"/>
                    </a:lnTo>
                    <a:lnTo>
                      <a:pt x="100" y="8"/>
                    </a:lnTo>
                    <a:lnTo>
                      <a:pt x="99" y="8"/>
                    </a:lnTo>
                    <a:lnTo>
                      <a:pt x="67" y="11"/>
                    </a:lnTo>
                    <a:lnTo>
                      <a:pt x="56" y="17"/>
                    </a:lnTo>
                    <a:lnTo>
                      <a:pt x="50" y="24"/>
                    </a:lnTo>
                    <a:lnTo>
                      <a:pt x="49" y="25"/>
                    </a:lnTo>
                    <a:lnTo>
                      <a:pt x="49" y="26"/>
                    </a:lnTo>
                    <a:lnTo>
                      <a:pt x="47" y="28"/>
                    </a:lnTo>
                    <a:lnTo>
                      <a:pt x="46" y="28"/>
                    </a:lnTo>
                    <a:lnTo>
                      <a:pt x="39" y="29"/>
                    </a:lnTo>
                    <a:lnTo>
                      <a:pt x="35" y="29"/>
                    </a:lnTo>
                    <a:lnTo>
                      <a:pt x="33" y="25"/>
                    </a:lnTo>
                    <a:lnTo>
                      <a:pt x="35" y="21"/>
                    </a:lnTo>
                    <a:lnTo>
                      <a:pt x="39" y="21"/>
                    </a:lnTo>
                    <a:lnTo>
                      <a:pt x="39" y="17"/>
                    </a:lnTo>
                    <a:lnTo>
                      <a:pt x="36" y="14"/>
                    </a:lnTo>
                    <a:lnTo>
                      <a:pt x="25" y="12"/>
                    </a:lnTo>
                    <a:lnTo>
                      <a:pt x="19" y="12"/>
                    </a:lnTo>
                    <a:lnTo>
                      <a:pt x="13" y="15"/>
                    </a:lnTo>
                    <a:lnTo>
                      <a:pt x="10" y="18"/>
                    </a:lnTo>
                    <a:lnTo>
                      <a:pt x="10" y="24"/>
                    </a:lnTo>
                    <a:lnTo>
                      <a:pt x="7" y="31"/>
                    </a:lnTo>
                    <a:lnTo>
                      <a:pt x="7" y="32"/>
                    </a:lnTo>
                    <a:lnTo>
                      <a:pt x="5" y="32"/>
                    </a:lnTo>
                    <a:lnTo>
                      <a:pt x="5" y="33"/>
                    </a:lnTo>
                    <a:lnTo>
                      <a:pt x="4" y="35"/>
                    </a:lnTo>
                    <a:lnTo>
                      <a:pt x="4" y="36"/>
                    </a:lnTo>
                    <a:lnTo>
                      <a:pt x="5" y="36"/>
                    </a:lnTo>
                    <a:lnTo>
                      <a:pt x="7" y="42"/>
                    </a:lnTo>
                    <a:lnTo>
                      <a:pt x="5" y="43"/>
                    </a:lnTo>
                    <a:lnTo>
                      <a:pt x="1" y="45"/>
                    </a:lnTo>
                    <a:lnTo>
                      <a:pt x="0" y="48"/>
                    </a:lnTo>
                    <a:lnTo>
                      <a:pt x="0" y="55"/>
                    </a:lnTo>
                    <a:lnTo>
                      <a:pt x="1" y="57"/>
                    </a:lnTo>
                    <a:lnTo>
                      <a:pt x="8" y="65"/>
                    </a:lnTo>
                    <a:lnTo>
                      <a:pt x="15" y="75"/>
                    </a:lnTo>
                    <a:lnTo>
                      <a:pt x="18" y="79"/>
                    </a:lnTo>
                    <a:lnTo>
                      <a:pt x="21" y="81"/>
                    </a:lnTo>
                    <a:lnTo>
                      <a:pt x="26" y="81"/>
                    </a:lnTo>
                    <a:lnTo>
                      <a:pt x="35" y="77"/>
                    </a:lnTo>
                    <a:lnTo>
                      <a:pt x="36" y="74"/>
                    </a:lnTo>
                    <a:lnTo>
                      <a:pt x="36" y="71"/>
                    </a:lnTo>
                    <a:lnTo>
                      <a:pt x="35" y="65"/>
                    </a:lnTo>
                    <a:lnTo>
                      <a:pt x="35" y="59"/>
                    </a:lnTo>
                    <a:lnTo>
                      <a:pt x="37" y="57"/>
                    </a:lnTo>
                    <a:lnTo>
                      <a:pt x="44" y="62"/>
                    </a:lnTo>
                    <a:lnTo>
                      <a:pt x="47" y="67"/>
                    </a:lnTo>
                    <a:lnTo>
                      <a:pt x="47" y="72"/>
                    </a:lnTo>
                    <a:lnTo>
                      <a:pt x="50" y="82"/>
                    </a:lnTo>
                    <a:lnTo>
                      <a:pt x="50" y="84"/>
                    </a:lnTo>
                    <a:lnTo>
                      <a:pt x="51" y="88"/>
                    </a:lnTo>
                    <a:lnTo>
                      <a:pt x="53" y="89"/>
                    </a:lnTo>
                    <a:lnTo>
                      <a:pt x="51" y="91"/>
                    </a:lnTo>
                    <a:lnTo>
                      <a:pt x="49" y="91"/>
                    </a:lnTo>
                    <a:lnTo>
                      <a:pt x="49" y="89"/>
                    </a:lnTo>
                    <a:lnTo>
                      <a:pt x="42" y="93"/>
                    </a:lnTo>
                    <a:lnTo>
                      <a:pt x="37" y="98"/>
                    </a:lnTo>
                    <a:lnTo>
                      <a:pt x="36" y="101"/>
                    </a:lnTo>
                    <a:lnTo>
                      <a:pt x="30" y="106"/>
                    </a:lnTo>
                    <a:lnTo>
                      <a:pt x="23" y="108"/>
                    </a:lnTo>
                    <a:lnTo>
                      <a:pt x="19" y="106"/>
                    </a:lnTo>
                    <a:lnTo>
                      <a:pt x="8" y="108"/>
                    </a:lnTo>
                    <a:lnTo>
                      <a:pt x="7" y="10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62" name="Freeform 5415">
                <a:extLst>
                  <a:ext uri="{FF2B5EF4-FFF2-40B4-BE49-F238E27FC236}">
                    <a16:creationId xmlns:a16="http://schemas.microsoft.com/office/drawing/2014/main" id="{8615001E-C45D-B26B-F7BF-F698738278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5" y="2370"/>
                <a:ext cx="17" cy="29"/>
              </a:xfrm>
              <a:custGeom>
                <a:avLst/>
                <a:gdLst>
                  <a:gd name="T0" fmla="*/ 0 w 71"/>
                  <a:gd name="T1" fmla="*/ 116 h 116"/>
                  <a:gd name="T2" fmla="*/ 0 w 71"/>
                  <a:gd name="T3" fmla="*/ 105 h 116"/>
                  <a:gd name="T4" fmla="*/ 4 w 71"/>
                  <a:gd name="T5" fmla="*/ 105 h 116"/>
                  <a:gd name="T6" fmla="*/ 8 w 71"/>
                  <a:gd name="T7" fmla="*/ 106 h 116"/>
                  <a:gd name="T8" fmla="*/ 11 w 71"/>
                  <a:gd name="T9" fmla="*/ 106 h 116"/>
                  <a:gd name="T10" fmla="*/ 15 w 71"/>
                  <a:gd name="T11" fmla="*/ 105 h 116"/>
                  <a:gd name="T12" fmla="*/ 18 w 71"/>
                  <a:gd name="T13" fmla="*/ 103 h 116"/>
                  <a:gd name="T14" fmla="*/ 19 w 71"/>
                  <a:gd name="T15" fmla="*/ 102 h 116"/>
                  <a:gd name="T16" fmla="*/ 22 w 71"/>
                  <a:gd name="T17" fmla="*/ 100 h 116"/>
                  <a:gd name="T18" fmla="*/ 24 w 71"/>
                  <a:gd name="T19" fmla="*/ 99 h 116"/>
                  <a:gd name="T20" fmla="*/ 22 w 71"/>
                  <a:gd name="T21" fmla="*/ 92 h 116"/>
                  <a:gd name="T22" fmla="*/ 22 w 71"/>
                  <a:gd name="T23" fmla="*/ 80 h 116"/>
                  <a:gd name="T24" fmla="*/ 16 w 71"/>
                  <a:gd name="T25" fmla="*/ 75 h 116"/>
                  <a:gd name="T26" fmla="*/ 14 w 71"/>
                  <a:gd name="T27" fmla="*/ 66 h 116"/>
                  <a:gd name="T28" fmla="*/ 12 w 71"/>
                  <a:gd name="T29" fmla="*/ 63 h 116"/>
                  <a:gd name="T30" fmla="*/ 14 w 71"/>
                  <a:gd name="T31" fmla="*/ 63 h 116"/>
                  <a:gd name="T32" fmla="*/ 19 w 71"/>
                  <a:gd name="T33" fmla="*/ 64 h 116"/>
                  <a:gd name="T34" fmla="*/ 26 w 71"/>
                  <a:gd name="T35" fmla="*/ 63 h 116"/>
                  <a:gd name="T36" fmla="*/ 29 w 71"/>
                  <a:gd name="T37" fmla="*/ 56 h 116"/>
                  <a:gd name="T38" fmla="*/ 30 w 71"/>
                  <a:gd name="T39" fmla="*/ 50 h 116"/>
                  <a:gd name="T40" fmla="*/ 30 w 71"/>
                  <a:gd name="T41" fmla="*/ 49 h 116"/>
                  <a:gd name="T42" fmla="*/ 29 w 71"/>
                  <a:gd name="T43" fmla="*/ 49 h 116"/>
                  <a:gd name="T44" fmla="*/ 27 w 71"/>
                  <a:gd name="T45" fmla="*/ 50 h 116"/>
                  <a:gd name="T46" fmla="*/ 22 w 71"/>
                  <a:gd name="T47" fmla="*/ 50 h 116"/>
                  <a:gd name="T48" fmla="*/ 22 w 71"/>
                  <a:gd name="T49" fmla="*/ 49 h 116"/>
                  <a:gd name="T50" fmla="*/ 33 w 71"/>
                  <a:gd name="T51" fmla="*/ 43 h 116"/>
                  <a:gd name="T52" fmla="*/ 36 w 71"/>
                  <a:gd name="T53" fmla="*/ 45 h 116"/>
                  <a:gd name="T54" fmla="*/ 37 w 71"/>
                  <a:gd name="T55" fmla="*/ 46 h 116"/>
                  <a:gd name="T56" fmla="*/ 40 w 71"/>
                  <a:gd name="T57" fmla="*/ 50 h 116"/>
                  <a:gd name="T58" fmla="*/ 43 w 71"/>
                  <a:gd name="T59" fmla="*/ 53 h 116"/>
                  <a:gd name="T60" fmla="*/ 45 w 71"/>
                  <a:gd name="T61" fmla="*/ 54 h 116"/>
                  <a:gd name="T62" fmla="*/ 48 w 71"/>
                  <a:gd name="T63" fmla="*/ 52 h 116"/>
                  <a:gd name="T64" fmla="*/ 48 w 71"/>
                  <a:gd name="T65" fmla="*/ 43 h 116"/>
                  <a:gd name="T66" fmla="*/ 47 w 71"/>
                  <a:gd name="T67" fmla="*/ 40 h 116"/>
                  <a:gd name="T68" fmla="*/ 45 w 71"/>
                  <a:gd name="T69" fmla="*/ 40 h 116"/>
                  <a:gd name="T70" fmla="*/ 43 w 71"/>
                  <a:gd name="T71" fmla="*/ 39 h 116"/>
                  <a:gd name="T72" fmla="*/ 38 w 71"/>
                  <a:gd name="T73" fmla="*/ 39 h 116"/>
                  <a:gd name="T74" fmla="*/ 45 w 71"/>
                  <a:gd name="T75" fmla="*/ 32 h 116"/>
                  <a:gd name="T76" fmla="*/ 47 w 71"/>
                  <a:gd name="T77" fmla="*/ 32 h 116"/>
                  <a:gd name="T78" fmla="*/ 51 w 71"/>
                  <a:gd name="T79" fmla="*/ 35 h 116"/>
                  <a:gd name="T80" fmla="*/ 53 w 71"/>
                  <a:gd name="T81" fmla="*/ 40 h 116"/>
                  <a:gd name="T82" fmla="*/ 55 w 71"/>
                  <a:gd name="T83" fmla="*/ 42 h 116"/>
                  <a:gd name="T84" fmla="*/ 58 w 71"/>
                  <a:gd name="T85" fmla="*/ 42 h 116"/>
                  <a:gd name="T86" fmla="*/ 58 w 71"/>
                  <a:gd name="T87" fmla="*/ 29 h 116"/>
                  <a:gd name="T88" fmla="*/ 57 w 71"/>
                  <a:gd name="T89" fmla="*/ 24 h 116"/>
                  <a:gd name="T90" fmla="*/ 53 w 71"/>
                  <a:gd name="T91" fmla="*/ 18 h 116"/>
                  <a:gd name="T92" fmla="*/ 53 w 71"/>
                  <a:gd name="T93" fmla="*/ 8 h 116"/>
                  <a:gd name="T94" fmla="*/ 54 w 71"/>
                  <a:gd name="T95" fmla="*/ 7 h 116"/>
                  <a:gd name="T96" fmla="*/ 54 w 71"/>
                  <a:gd name="T97" fmla="*/ 4 h 116"/>
                  <a:gd name="T98" fmla="*/ 55 w 71"/>
                  <a:gd name="T99" fmla="*/ 3 h 116"/>
                  <a:gd name="T100" fmla="*/ 57 w 71"/>
                  <a:gd name="T101" fmla="*/ 3 h 116"/>
                  <a:gd name="T102" fmla="*/ 71 w 71"/>
                  <a:gd name="T103" fmla="*/ 0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71" h="116">
                    <a:moveTo>
                      <a:pt x="0" y="116"/>
                    </a:moveTo>
                    <a:lnTo>
                      <a:pt x="0" y="105"/>
                    </a:lnTo>
                    <a:lnTo>
                      <a:pt x="4" y="105"/>
                    </a:lnTo>
                    <a:lnTo>
                      <a:pt x="8" y="106"/>
                    </a:lnTo>
                    <a:lnTo>
                      <a:pt x="11" y="106"/>
                    </a:lnTo>
                    <a:lnTo>
                      <a:pt x="15" y="105"/>
                    </a:lnTo>
                    <a:lnTo>
                      <a:pt x="18" y="103"/>
                    </a:lnTo>
                    <a:lnTo>
                      <a:pt x="19" y="102"/>
                    </a:lnTo>
                    <a:lnTo>
                      <a:pt x="22" y="100"/>
                    </a:lnTo>
                    <a:lnTo>
                      <a:pt x="24" y="99"/>
                    </a:lnTo>
                    <a:lnTo>
                      <a:pt x="22" y="92"/>
                    </a:lnTo>
                    <a:lnTo>
                      <a:pt x="22" y="80"/>
                    </a:lnTo>
                    <a:lnTo>
                      <a:pt x="16" y="75"/>
                    </a:lnTo>
                    <a:lnTo>
                      <a:pt x="14" y="66"/>
                    </a:lnTo>
                    <a:lnTo>
                      <a:pt x="12" y="63"/>
                    </a:lnTo>
                    <a:lnTo>
                      <a:pt x="14" y="63"/>
                    </a:lnTo>
                    <a:lnTo>
                      <a:pt x="19" y="64"/>
                    </a:lnTo>
                    <a:lnTo>
                      <a:pt x="26" y="63"/>
                    </a:lnTo>
                    <a:lnTo>
                      <a:pt x="29" y="56"/>
                    </a:lnTo>
                    <a:lnTo>
                      <a:pt x="30" y="50"/>
                    </a:lnTo>
                    <a:lnTo>
                      <a:pt x="30" y="49"/>
                    </a:lnTo>
                    <a:lnTo>
                      <a:pt x="29" y="49"/>
                    </a:lnTo>
                    <a:lnTo>
                      <a:pt x="27" y="50"/>
                    </a:lnTo>
                    <a:lnTo>
                      <a:pt x="22" y="50"/>
                    </a:lnTo>
                    <a:lnTo>
                      <a:pt x="22" y="49"/>
                    </a:lnTo>
                    <a:lnTo>
                      <a:pt x="33" y="43"/>
                    </a:lnTo>
                    <a:lnTo>
                      <a:pt x="36" y="45"/>
                    </a:lnTo>
                    <a:lnTo>
                      <a:pt x="37" y="46"/>
                    </a:lnTo>
                    <a:lnTo>
                      <a:pt x="40" y="50"/>
                    </a:lnTo>
                    <a:lnTo>
                      <a:pt x="43" y="53"/>
                    </a:lnTo>
                    <a:lnTo>
                      <a:pt x="45" y="54"/>
                    </a:lnTo>
                    <a:lnTo>
                      <a:pt x="48" y="52"/>
                    </a:lnTo>
                    <a:lnTo>
                      <a:pt x="48" y="43"/>
                    </a:lnTo>
                    <a:lnTo>
                      <a:pt x="47" y="40"/>
                    </a:lnTo>
                    <a:lnTo>
                      <a:pt x="45" y="40"/>
                    </a:lnTo>
                    <a:lnTo>
                      <a:pt x="43" y="39"/>
                    </a:lnTo>
                    <a:lnTo>
                      <a:pt x="38" y="39"/>
                    </a:lnTo>
                    <a:lnTo>
                      <a:pt x="45" y="32"/>
                    </a:lnTo>
                    <a:lnTo>
                      <a:pt x="47" y="32"/>
                    </a:lnTo>
                    <a:lnTo>
                      <a:pt x="51" y="35"/>
                    </a:lnTo>
                    <a:lnTo>
                      <a:pt x="53" y="40"/>
                    </a:lnTo>
                    <a:lnTo>
                      <a:pt x="55" y="42"/>
                    </a:lnTo>
                    <a:lnTo>
                      <a:pt x="58" y="42"/>
                    </a:lnTo>
                    <a:lnTo>
                      <a:pt x="58" y="29"/>
                    </a:lnTo>
                    <a:lnTo>
                      <a:pt x="57" y="24"/>
                    </a:lnTo>
                    <a:lnTo>
                      <a:pt x="53" y="18"/>
                    </a:lnTo>
                    <a:lnTo>
                      <a:pt x="53" y="8"/>
                    </a:lnTo>
                    <a:lnTo>
                      <a:pt x="54" y="7"/>
                    </a:lnTo>
                    <a:lnTo>
                      <a:pt x="54" y="4"/>
                    </a:lnTo>
                    <a:lnTo>
                      <a:pt x="55" y="3"/>
                    </a:lnTo>
                    <a:lnTo>
                      <a:pt x="57" y="3"/>
                    </a:lnTo>
                    <a:lnTo>
                      <a:pt x="71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63" name="Freeform 5416">
                <a:extLst>
                  <a:ext uri="{FF2B5EF4-FFF2-40B4-BE49-F238E27FC236}">
                    <a16:creationId xmlns:a16="http://schemas.microsoft.com/office/drawing/2014/main" id="{586893B3-EAF3-7587-6C9E-5371A87363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7" y="2355"/>
                <a:ext cx="14" cy="58"/>
              </a:xfrm>
              <a:custGeom>
                <a:avLst/>
                <a:gdLst>
                  <a:gd name="T0" fmla="*/ 44 w 56"/>
                  <a:gd name="T1" fmla="*/ 0 h 235"/>
                  <a:gd name="T2" fmla="*/ 44 w 56"/>
                  <a:gd name="T3" fmla="*/ 1 h 235"/>
                  <a:gd name="T4" fmla="*/ 55 w 56"/>
                  <a:gd name="T5" fmla="*/ 21 h 235"/>
                  <a:gd name="T6" fmla="*/ 50 w 56"/>
                  <a:gd name="T7" fmla="*/ 29 h 235"/>
                  <a:gd name="T8" fmla="*/ 38 w 56"/>
                  <a:gd name="T9" fmla="*/ 33 h 235"/>
                  <a:gd name="T10" fmla="*/ 35 w 56"/>
                  <a:gd name="T11" fmla="*/ 37 h 235"/>
                  <a:gd name="T12" fmla="*/ 34 w 56"/>
                  <a:gd name="T13" fmla="*/ 41 h 235"/>
                  <a:gd name="T14" fmla="*/ 34 w 56"/>
                  <a:gd name="T15" fmla="*/ 44 h 235"/>
                  <a:gd name="T16" fmla="*/ 35 w 56"/>
                  <a:gd name="T17" fmla="*/ 57 h 235"/>
                  <a:gd name="T18" fmla="*/ 34 w 56"/>
                  <a:gd name="T19" fmla="*/ 68 h 235"/>
                  <a:gd name="T20" fmla="*/ 34 w 56"/>
                  <a:gd name="T21" fmla="*/ 71 h 235"/>
                  <a:gd name="T22" fmla="*/ 37 w 56"/>
                  <a:gd name="T23" fmla="*/ 76 h 235"/>
                  <a:gd name="T24" fmla="*/ 38 w 56"/>
                  <a:gd name="T25" fmla="*/ 82 h 235"/>
                  <a:gd name="T26" fmla="*/ 38 w 56"/>
                  <a:gd name="T27" fmla="*/ 86 h 235"/>
                  <a:gd name="T28" fmla="*/ 30 w 56"/>
                  <a:gd name="T29" fmla="*/ 98 h 235"/>
                  <a:gd name="T30" fmla="*/ 30 w 56"/>
                  <a:gd name="T31" fmla="*/ 100 h 235"/>
                  <a:gd name="T32" fmla="*/ 28 w 56"/>
                  <a:gd name="T33" fmla="*/ 101 h 235"/>
                  <a:gd name="T34" fmla="*/ 28 w 56"/>
                  <a:gd name="T35" fmla="*/ 103 h 235"/>
                  <a:gd name="T36" fmla="*/ 34 w 56"/>
                  <a:gd name="T37" fmla="*/ 114 h 235"/>
                  <a:gd name="T38" fmla="*/ 34 w 56"/>
                  <a:gd name="T39" fmla="*/ 115 h 235"/>
                  <a:gd name="T40" fmla="*/ 38 w 56"/>
                  <a:gd name="T41" fmla="*/ 118 h 235"/>
                  <a:gd name="T42" fmla="*/ 38 w 56"/>
                  <a:gd name="T43" fmla="*/ 120 h 235"/>
                  <a:gd name="T44" fmla="*/ 52 w 56"/>
                  <a:gd name="T45" fmla="*/ 124 h 235"/>
                  <a:gd name="T46" fmla="*/ 56 w 56"/>
                  <a:gd name="T47" fmla="*/ 124 h 235"/>
                  <a:gd name="T48" fmla="*/ 56 w 56"/>
                  <a:gd name="T49" fmla="*/ 138 h 235"/>
                  <a:gd name="T50" fmla="*/ 55 w 56"/>
                  <a:gd name="T51" fmla="*/ 139 h 235"/>
                  <a:gd name="T52" fmla="*/ 45 w 56"/>
                  <a:gd name="T53" fmla="*/ 146 h 235"/>
                  <a:gd name="T54" fmla="*/ 38 w 56"/>
                  <a:gd name="T55" fmla="*/ 145 h 235"/>
                  <a:gd name="T56" fmla="*/ 34 w 56"/>
                  <a:gd name="T57" fmla="*/ 145 h 235"/>
                  <a:gd name="T58" fmla="*/ 33 w 56"/>
                  <a:gd name="T59" fmla="*/ 146 h 235"/>
                  <a:gd name="T60" fmla="*/ 31 w 56"/>
                  <a:gd name="T61" fmla="*/ 146 h 235"/>
                  <a:gd name="T62" fmla="*/ 21 w 56"/>
                  <a:gd name="T63" fmla="*/ 157 h 235"/>
                  <a:gd name="T64" fmla="*/ 23 w 56"/>
                  <a:gd name="T65" fmla="*/ 164 h 235"/>
                  <a:gd name="T66" fmla="*/ 24 w 56"/>
                  <a:gd name="T67" fmla="*/ 168 h 235"/>
                  <a:gd name="T68" fmla="*/ 28 w 56"/>
                  <a:gd name="T69" fmla="*/ 171 h 235"/>
                  <a:gd name="T70" fmla="*/ 30 w 56"/>
                  <a:gd name="T71" fmla="*/ 171 h 235"/>
                  <a:gd name="T72" fmla="*/ 30 w 56"/>
                  <a:gd name="T73" fmla="*/ 173 h 235"/>
                  <a:gd name="T74" fmla="*/ 26 w 56"/>
                  <a:gd name="T75" fmla="*/ 175 h 235"/>
                  <a:gd name="T76" fmla="*/ 20 w 56"/>
                  <a:gd name="T77" fmla="*/ 187 h 235"/>
                  <a:gd name="T78" fmla="*/ 20 w 56"/>
                  <a:gd name="T79" fmla="*/ 192 h 235"/>
                  <a:gd name="T80" fmla="*/ 23 w 56"/>
                  <a:gd name="T81" fmla="*/ 196 h 235"/>
                  <a:gd name="T82" fmla="*/ 23 w 56"/>
                  <a:gd name="T83" fmla="*/ 202 h 235"/>
                  <a:gd name="T84" fmla="*/ 21 w 56"/>
                  <a:gd name="T85" fmla="*/ 205 h 235"/>
                  <a:gd name="T86" fmla="*/ 10 w 56"/>
                  <a:gd name="T87" fmla="*/ 209 h 235"/>
                  <a:gd name="T88" fmla="*/ 5 w 56"/>
                  <a:gd name="T89" fmla="*/ 209 h 235"/>
                  <a:gd name="T90" fmla="*/ 2 w 56"/>
                  <a:gd name="T91" fmla="*/ 210 h 235"/>
                  <a:gd name="T92" fmla="*/ 0 w 56"/>
                  <a:gd name="T93" fmla="*/ 213 h 235"/>
                  <a:gd name="T94" fmla="*/ 2 w 56"/>
                  <a:gd name="T95" fmla="*/ 220 h 235"/>
                  <a:gd name="T96" fmla="*/ 2 w 56"/>
                  <a:gd name="T97" fmla="*/ 235 h 2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56" h="235">
                    <a:moveTo>
                      <a:pt x="44" y="0"/>
                    </a:moveTo>
                    <a:lnTo>
                      <a:pt x="44" y="1"/>
                    </a:lnTo>
                    <a:lnTo>
                      <a:pt x="55" y="21"/>
                    </a:lnTo>
                    <a:lnTo>
                      <a:pt x="50" y="29"/>
                    </a:lnTo>
                    <a:lnTo>
                      <a:pt x="38" y="33"/>
                    </a:lnTo>
                    <a:lnTo>
                      <a:pt x="35" y="37"/>
                    </a:lnTo>
                    <a:lnTo>
                      <a:pt x="34" y="41"/>
                    </a:lnTo>
                    <a:lnTo>
                      <a:pt x="34" y="44"/>
                    </a:lnTo>
                    <a:lnTo>
                      <a:pt x="35" y="57"/>
                    </a:lnTo>
                    <a:lnTo>
                      <a:pt x="34" y="68"/>
                    </a:lnTo>
                    <a:lnTo>
                      <a:pt x="34" y="71"/>
                    </a:lnTo>
                    <a:lnTo>
                      <a:pt x="37" y="76"/>
                    </a:lnTo>
                    <a:lnTo>
                      <a:pt x="38" y="82"/>
                    </a:lnTo>
                    <a:lnTo>
                      <a:pt x="38" y="86"/>
                    </a:lnTo>
                    <a:lnTo>
                      <a:pt x="30" y="98"/>
                    </a:lnTo>
                    <a:lnTo>
                      <a:pt x="30" y="100"/>
                    </a:lnTo>
                    <a:lnTo>
                      <a:pt x="28" y="101"/>
                    </a:lnTo>
                    <a:lnTo>
                      <a:pt x="28" y="103"/>
                    </a:lnTo>
                    <a:lnTo>
                      <a:pt x="34" y="114"/>
                    </a:lnTo>
                    <a:lnTo>
                      <a:pt x="34" y="115"/>
                    </a:lnTo>
                    <a:lnTo>
                      <a:pt x="38" y="118"/>
                    </a:lnTo>
                    <a:lnTo>
                      <a:pt x="38" y="120"/>
                    </a:lnTo>
                    <a:lnTo>
                      <a:pt x="52" y="124"/>
                    </a:lnTo>
                    <a:lnTo>
                      <a:pt x="56" y="124"/>
                    </a:lnTo>
                    <a:lnTo>
                      <a:pt x="56" y="138"/>
                    </a:lnTo>
                    <a:lnTo>
                      <a:pt x="55" y="139"/>
                    </a:lnTo>
                    <a:lnTo>
                      <a:pt x="45" y="146"/>
                    </a:lnTo>
                    <a:lnTo>
                      <a:pt x="38" y="145"/>
                    </a:lnTo>
                    <a:lnTo>
                      <a:pt x="34" y="145"/>
                    </a:lnTo>
                    <a:lnTo>
                      <a:pt x="33" y="146"/>
                    </a:lnTo>
                    <a:lnTo>
                      <a:pt x="31" y="146"/>
                    </a:lnTo>
                    <a:lnTo>
                      <a:pt x="21" y="157"/>
                    </a:lnTo>
                    <a:lnTo>
                      <a:pt x="23" y="164"/>
                    </a:lnTo>
                    <a:lnTo>
                      <a:pt x="24" y="168"/>
                    </a:lnTo>
                    <a:lnTo>
                      <a:pt x="28" y="171"/>
                    </a:lnTo>
                    <a:lnTo>
                      <a:pt x="30" y="171"/>
                    </a:lnTo>
                    <a:lnTo>
                      <a:pt x="30" y="173"/>
                    </a:lnTo>
                    <a:lnTo>
                      <a:pt x="26" y="175"/>
                    </a:lnTo>
                    <a:lnTo>
                      <a:pt x="20" y="187"/>
                    </a:lnTo>
                    <a:lnTo>
                      <a:pt x="20" y="192"/>
                    </a:lnTo>
                    <a:lnTo>
                      <a:pt x="23" y="196"/>
                    </a:lnTo>
                    <a:lnTo>
                      <a:pt x="23" y="202"/>
                    </a:lnTo>
                    <a:lnTo>
                      <a:pt x="21" y="205"/>
                    </a:lnTo>
                    <a:lnTo>
                      <a:pt x="10" y="209"/>
                    </a:lnTo>
                    <a:lnTo>
                      <a:pt x="5" y="209"/>
                    </a:lnTo>
                    <a:lnTo>
                      <a:pt x="2" y="210"/>
                    </a:lnTo>
                    <a:lnTo>
                      <a:pt x="0" y="213"/>
                    </a:lnTo>
                    <a:lnTo>
                      <a:pt x="2" y="220"/>
                    </a:lnTo>
                    <a:lnTo>
                      <a:pt x="2" y="23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64" name="Freeform 5417">
                <a:extLst>
                  <a:ext uri="{FF2B5EF4-FFF2-40B4-BE49-F238E27FC236}">
                    <a16:creationId xmlns:a16="http://schemas.microsoft.com/office/drawing/2014/main" id="{4845F83D-E5D0-88B4-1ADE-93AC1A69FE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6" y="2411"/>
                <a:ext cx="21" cy="11"/>
              </a:xfrm>
              <a:custGeom>
                <a:avLst/>
                <a:gdLst>
                  <a:gd name="T0" fmla="*/ 87 w 87"/>
                  <a:gd name="T1" fmla="*/ 8 h 41"/>
                  <a:gd name="T2" fmla="*/ 83 w 87"/>
                  <a:gd name="T3" fmla="*/ 8 h 41"/>
                  <a:gd name="T4" fmla="*/ 81 w 87"/>
                  <a:gd name="T5" fmla="*/ 7 h 41"/>
                  <a:gd name="T6" fmla="*/ 76 w 87"/>
                  <a:gd name="T7" fmla="*/ 6 h 41"/>
                  <a:gd name="T8" fmla="*/ 65 w 87"/>
                  <a:gd name="T9" fmla="*/ 6 h 41"/>
                  <a:gd name="T10" fmla="*/ 60 w 87"/>
                  <a:gd name="T11" fmla="*/ 13 h 41"/>
                  <a:gd name="T12" fmla="*/ 60 w 87"/>
                  <a:gd name="T13" fmla="*/ 15 h 41"/>
                  <a:gd name="T14" fmla="*/ 58 w 87"/>
                  <a:gd name="T15" fmla="*/ 22 h 41"/>
                  <a:gd name="T16" fmla="*/ 52 w 87"/>
                  <a:gd name="T17" fmla="*/ 21 h 41"/>
                  <a:gd name="T18" fmla="*/ 44 w 87"/>
                  <a:gd name="T19" fmla="*/ 24 h 41"/>
                  <a:gd name="T20" fmla="*/ 38 w 87"/>
                  <a:gd name="T21" fmla="*/ 24 h 41"/>
                  <a:gd name="T22" fmla="*/ 37 w 87"/>
                  <a:gd name="T23" fmla="*/ 22 h 41"/>
                  <a:gd name="T24" fmla="*/ 37 w 87"/>
                  <a:gd name="T25" fmla="*/ 21 h 41"/>
                  <a:gd name="T26" fmla="*/ 34 w 87"/>
                  <a:gd name="T27" fmla="*/ 15 h 41"/>
                  <a:gd name="T28" fmla="*/ 34 w 87"/>
                  <a:gd name="T29" fmla="*/ 18 h 41"/>
                  <a:gd name="T30" fmla="*/ 31 w 87"/>
                  <a:gd name="T31" fmla="*/ 22 h 41"/>
                  <a:gd name="T32" fmla="*/ 30 w 87"/>
                  <a:gd name="T33" fmla="*/ 25 h 41"/>
                  <a:gd name="T34" fmla="*/ 27 w 87"/>
                  <a:gd name="T35" fmla="*/ 28 h 41"/>
                  <a:gd name="T36" fmla="*/ 23 w 87"/>
                  <a:gd name="T37" fmla="*/ 24 h 41"/>
                  <a:gd name="T38" fmla="*/ 18 w 87"/>
                  <a:gd name="T39" fmla="*/ 15 h 41"/>
                  <a:gd name="T40" fmla="*/ 17 w 87"/>
                  <a:gd name="T41" fmla="*/ 4 h 41"/>
                  <a:gd name="T42" fmla="*/ 14 w 87"/>
                  <a:gd name="T43" fmla="*/ 0 h 41"/>
                  <a:gd name="T44" fmla="*/ 10 w 87"/>
                  <a:gd name="T45" fmla="*/ 8 h 41"/>
                  <a:gd name="T46" fmla="*/ 7 w 87"/>
                  <a:gd name="T47" fmla="*/ 18 h 41"/>
                  <a:gd name="T48" fmla="*/ 5 w 87"/>
                  <a:gd name="T49" fmla="*/ 21 h 41"/>
                  <a:gd name="T50" fmla="*/ 5 w 87"/>
                  <a:gd name="T51" fmla="*/ 27 h 41"/>
                  <a:gd name="T52" fmla="*/ 3 w 87"/>
                  <a:gd name="T53" fmla="*/ 34 h 41"/>
                  <a:gd name="T54" fmla="*/ 0 w 87"/>
                  <a:gd name="T55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87" h="41">
                    <a:moveTo>
                      <a:pt x="87" y="8"/>
                    </a:moveTo>
                    <a:lnTo>
                      <a:pt x="83" y="8"/>
                    </a:lnTo>
                    <a:lnTo>
                      <a:pt x="81" y="7"/>
                    </a:lnTo>
                    <a:lnTo>
                      <a:pt x="76" y="6"/>
                    </a:lnTo>
                    <a:lnTo>
                      <a:pt x="65" y="6"/>
                    </a:lnTo>
                    <a:lnTo>
                      <a:pt x="60" y="13"/>
                    </a:lnTo>
                    <a:lnTo>
                      <a:pt x="60" y="15"/>
                    </a:lnTo>
                    <a:lnTo>
                      <a:pt x="58" y="22"/>
                    </a:lnTo>
                    <a:lnTo>
                      <a:pt x="52" y="21"/>
                    </a:lnTo>
                    <a:lnTo>
                      <a:pt x="44" y="24"/>
                    </a:lnTo>
                    <a:lnTo>
                      <a:pt x="38" y="24"/>
                    </a:lnTo>
                    <a:lnTo>
                      <a:pt x="37" y="22"/>
                    </a:lnTo>
                    <a:lnTo>
                      <a:pt x="37" y="21"/>
                    </a:lnTo>
                    <a:lnTo>
                      <a:pt x="34" y="15"/>
                    </a:lnTo>
                    <a:lnTo>
                      <a:pt x="34" y="18"/>
                    </a:lnTo>
                    <a:lnTo>
                      <a:pt x="31" y="22"/>
                    </a:lnTo>
                    <a:lnTo>
                      <a:pt x="30" y="25"/>
                    </a:lnTo>
                    <a:lnTo>
                      <a:pt x="27" y="28"/>
                    </a:lnTo>
                    <a:lnTo>
                      <a:pt x="23" y="24"/>
                    </a:lnTo>
                    <a:lnTo>
                      <a:pt x="18" y="15"/>
                    </a:lnTo>
                    <a:lnTo>
                      <a:pt x="17" y="4"/>
                    </a:lnTo>
                    <a:lnTo>
                      <a:pt x="14" y="0"/>
                    </a:lnTo>
                    <a:lnTo>
                      <a:pt x="10" y="8"/>
                    </a:lnTo>
                    <a:lnTo>
                      <a:pt x="7" y="18"/>
                    </a:lnTo>
                    <a:lnTo>
                      <a:pt x="5" y="21"/>
                    </a:lnTo>
                    <a:lnTo>
                      <a:pt x="5" y="27"/>
                    </a:lnTo>
                    <a:lnTo>
                      <a:pt x="3" y="34"/>
                    </a:lnTo>
                    <a:lnTo>
                      <a:pt x="0" y="4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65" name="Freeform 5418">
                <a:extLst>
                  <a:ext uri="{FF2B5EF4-FFF2-40B4-BE49-F238E27FC236}">
                    <a16:creationId xmlns:a16="http://schemas.microsoft.com/office/drawing/2014/main" id="{ED5C4964-3E99-D672-26BB-F22BD46010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7" y="2413"/>
                <a:ext cx="31" cy="35"/>
              </a:xfrm>
              <a:custGeom>
                <a:avLst/>
                <a:gdLst>
                  <a:gd name="T0" fmla="*/ 121 w 121"/>
                  <a:gd name="T1" fmla="*/ 140 h 140"/>
                  <a:gd name="T2" fmla="*/ 117 w 121"/>
                  <a:gd name="T3" fmla="*/ 140 h 140"/>
                  <a:gd name="T4" fmla="*/ 110 w 121"/>
                  <a:gd name="T5" fmla="*/ 132 h 140"/>
                  <a:gd name="T6" fmla="*/ 102 w 121"/>
                  <a:gd name="T7" fmla="*/ 134 h 140"/>
                  <a:gd name="T8" fmla="*/ 99 w 121"/>
                  <a:gd name="T9" fmla="*/ 133 h 140"/>
                  <a:gd name="T10" fmla="*/ 96 w 121"/>
                  <a:gd name="T11" fmla="*/ 133 h 140"/>
                  <a:gd name="T12" fmla="*/ 93 w 121"/>
                  <a:gd name="T13" fmla="*/ 129 h 140"/>
                  <a:gd name="T14" fmla="*/ 88 w 121"/>
                  <a:gd name="T15" fmla="*/ 123 h 140"/>
                  <a:gd name="T16" fmla="*/ 84 w 121"/>
                  <a:gd name="T17" fmla="*/ 122 h 140"/>
                  <a:gd name="T18" fmla="*/ 78 w 121"/>
                  <a:gd name="T19" fmla="*/ 114 h 140"/>
                  <a:gd name="T20" fmla="*/ 79 w 121"/>
                  <a:gd name="T21" fmla="*/ 104 h 140"/>
                  <a:gd name="T22" fmla="*/ 84 w 121"/>
                  <a:gd name="T23" fmla="*/ 97 h 140"/>
                  <a:gd name="T24" fmla="*/ 86 w 121"/>
                  <a:gd name="T25" fmla="*/ 95 h 140"/>
                  <a:gd name="T26" fmla="*/ 88 w 121"/>
                  <a:gd name="T27" fmla="*/ 93 h 140"/>
                  <a:gd name="T28" fmla="*/ 88 w 121"/>
                  <a:gd name="T29" fmla="*/ 87 h 140"/>
                  <a:gd name="T30" fmla="*/ 85 w 121"/>
                  <a:gd name="T31" fmla="*/ 86 h 140"/>
                  <a:gd name="T32" fmla="*/ 81 w 121"/>
                  <a:gd name="T33" fmla="*/ 88 h 140"/>
                  <a:gd name="T34" fmla="*/ 81 w 121"/>
                  <a:gd name="T35" fmla="*/ 87 h 140"/>
                  <a:gd name="T36" fmla="*/ 82 w 121"/>
                  <a:gd name="T37" fmla="*/ 77 h 140"/>
                  <a:gd name="T38" fmla="*/ 81 w 121"/>
                  <a:gd name="T39" fmla="*/ 69 h 140"/>
                  <a:gd name="T40" fmla="*/ 79 w 121"/>
                  <a:gd name="T41" fmla="*/ 67 h 140"/>
                  <a:gd name="T42" fmla="*/ 63 w 121"/>
                  <a:gd name="T43" fmla="*/ 55 h 140"/>
                  <a:gd name="T44" fmla="*/ 60 w 121"/>
                  <a:gd name="T45" fmla="*/ 51 h 140"/>
                  <a:gd name="T46" fmla="*/ 60 w 121"/>
                  <a:gd name="T47" fmla="*/ 50 h 140"/>
                  <a:gd name="T48" fmla="*/ 58 w 121"/>
                  <a:gd name="T49" fmla="*/ 50 h 140"/>
                  <a:gd name="T50" fmla="*/ 35 w 121"/>
                  <a:gd name="T51" fmla="*/ 38 h 140"/>
                  <a:gd name="T52" fmla="*/ 33 w 121"/>
                  <a:gd name="T53" fmla="*/ 38 h 140"/>
                  <a:gd name="T54" fmla="*/ 32 w 121"/>
                  <a:gd name="T55" fmla="*/ 37 h 140"/>
                  <a:gd name="T56" fmla="*/ 31 w 121"/>
                  <a:gd name="T57" fmla="*/ 37 h 140"/>
                  <a:gd name="T58" fmla="*/ 22 w 121"/>
                  <a:gd name="T59" fmla="*/ 28 h 140"/>
                  <a:gd name="T60" fmla="*/ 18 w 121"/>
                  <a:gd name="T61" fmla="*/ 26 h 140"/>
                  <a:gd name="T62" fmla="*/ 8 w 121"/>
                  <a:gd name="T63" fmla="*/ 23 h 140"/>
                  <a:gd name="T64" fmla="*/ 5 w 121"/>
                  <a:gd name="T65" fmla="*/ 21 h 140"/>
                  <a:gd name="T66" fmla="*/ 1 w 121"/>
                  <a:gd name="T67" fmla="*/ 13 h 140"/>
                  <a:gd name="T68" fmla="*/ 3 w 121"/>
                  <a:gd name="T69" fmla="*/ 3 h 140"/>
                  <a:gd name="T70" fmla="*/ 1 w 121"/>
                  <a:gd name="T71" fmla="*/ 0 h 140"/>
                  <a:gd name="T72" fmla="*/ 0 w 121"/>
                  <a:gd name="T73" fmla="*/ 0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1" h="140">
                    <a:moveTo>
                      <a:pt x="121" y="140"/>
                    </a:moveTo>
                    <a:lnTo>
                      <a:pt x="117" y="140"/>
                    </a:lnTo>
                    <a:lnTo>
                      <a:pt x="110" y="132"/>
                    </a:lnTo>
                    <a:lnTo>
                      <a:pt x="102" y="134"/>
                    </a:lnTo>
                    <a:lnTo>
                      <a:pt x="99" y="133"/>
                    </a:lnTo>
                    <a:lnTo>
                      <a:pt x="96" y="133"/>
                    </a:lnTo>
                    <a:lnTo>
                      <a:pt x="93" y="129"/>
                    </a:lnTo>
                    <a:lnTo>
                      <a:pt x="88" y="123"/>
                    </a:lnTo>
                    <a:lnTo>
                      <a:pt x="84" y="122"/>
                    </a:lnTo>
                    <a:lnTo>
                      <a:pt x="78" y="114"/>
                    </a:lnTo>
                    <a:lnTo>
                      <a:pt x="79" y="104"/>
                    </a:lnTo>
                    <a:lnTo>
                      <a:pt x="84" y="97"/>
                    </a:lnTo>
                    <a:lnTo>
                      <a:pt x="86" y="95"/>
                    </a:lnTo>
                    <a:lnTo>
                      <a:pt x="88" y="93"/>
                    </a:lnTo>
                    <a:lnTo>
                      <a:pt x="88" y="87"/>
                    </a:lnTo>
                    <a:lnTo>
                      <a:pt x="85" y="86"/>
                    </a:lnTo>
                    <a:lnTo>
                      <a:pt x="81" y="88"/>
                    </a:lnTo>
                    <a:lnTo>
                      <a:pt x="81" y="87"/>
                    </a:lnTo>
                    <a:lnTo>
                      <a:pt x="82" y="77"/>
                    </a:lnTo>
                    <a:lnTo>
                      <a:pt x="81" y="69"/>
                    </a:lnTo>
                    <a:lnTo>
                      <a:pt x="79" y="67"/>
                    </a:lnTo>
                    <a:lnTo>
                      <a:pt x="63" y="55"/>
                    </a:lnTo>
                    <a:lnTo>
                      <a:pt x="60" y="51"/>
                    </a:lnTo>
                    <a:lnTo>
                      <a:pt x="60" y="50"/>
                    </a:lnTo>
                    <a:lnTo>
                      <a:pt x="58" y="50"/>
                    </a:lnTo>
                    <a:lnTo>
                      <a:pt x="35" y="38"/>
                    </a:lnTo>
                    <a:lnTo>
                      <a:pt x="33" y="38"/>
                    </a:lnTo>
                    <a:lnTo>
                      <a:pt x="32" y="37"/>
                    </a:lnTo>
                    <a:lnTo>
                      <a:pt x="31" y="37"/>
                    </a:lnTo>
                    <a:lnTo>
                      <a:pt x="22" y="28"/>
                    </a:lnTo>
                    <a:lnTo>
                      <a:pt x="18" y="26"/>
                    </a:lnTo>
                    <a:lnTo>
                      <a:pt x="8" y="23"/>
                    </a:lnTo>
                    <a:lnTo>
                      <a:pt x="5" y="21"/>
                    </a:lnTo>
                    <a:lnTo>
                      <a:pt x="1" y="13"/>
                    </a:lnTo>
                    <a:lnTo>
                      <a:pt x="3" y="3"/>
                    </a:lnTo>
                    <a:lnTo>
                      <a:pt x="1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66" name="Freeform 5419">
                <a:extLst>
                  <a:ext uri="{FF2B5EF4-FFF2-40B4-BE49-F238E27FC236}">
                    <a16:creationId xmlns:a16="http://schemas.microsoft.com/office/drawing/2014/main" id="{C8C5DA99-EB8A-1A46-5A2C-159A50D4AC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1" y="2422"/>
                <a:ext cx="15" cy="71"/>
              </a:xfrm>
              <a:custGeom>
                <a:avLst/>
                <a:gdLst>
                  <a:gd name="T0" fmla="*/ 19 w 61"/>
                  <a:gd name="T1" fmla="*/ 0 h 285"/>
                  <a:gd name="T2" fmla="*/ 21 w 61"/>
                  <a:gd name="T3" fmla="*/ 0 h 285"/>
                  <a:gd name="T4" fmla="*/ 22 w 61"/>
                  <a:gd name="T5" fmla="*/ 26 h 285"/>
                  <a:gd name="T6" fmla="*/ 27 w 61"/>
                  <a:gd name="T7" fmla="*/ 36 h 285"/>
                  <a:gd name="T8" fmla="*/ 34 w 61"/>
                  <a:gd name="T9" fmla="*/ 46 h 285"/>
                  <a:gd name="T10" fmla="*/ 34 w 61"/>
                  <a:gd name="T11" fmla="*/ 48 h 285"/>
                  <a:gd name="T12" fmla="*/ 33 w 61"/>
                  <a:gd name="T13" fmla="*/ 50 h 285"/>
                  <a:gd name="T14" fmla="*/ 33 w 61"/>
                  <a:gd name="T15" fmla="*/ 51 h 285"/>
                  <a:gd name="T16" fmla="*/ 37 w 61"/>
                  <a:gd name="T17" fmla="*/ 64 h 285"/>
                  <a:gd name="T18" fmla="*/ 51 w 61"/>
                  <a:gd name="T19" fmla="*/ 71 h 285"/>
                  <a:gd name="T20" fmla="*/ 60 w 61"/>
                  <a:gd name="T21" fmla="*/ 79 h 285"/>
                  <a:gd name="T22" fmla="*/ 61 w 61"/>
                  <a:gd name="T23" fmla="*/ 84 h 285"/>
                  <a:gd name="T24" fmla="*/ 60 w 61"/>
                  <a:gd name="T25" fmla="*/ 94 h 285"/>
                  <a:gd name="T26" fmla="*/ 58 w 61"/>
                  <a:gd name="T27" fmla="*/ 96 h 285"/>
                  <a:gd name="T28" fmla="*/ 60 w 61"/>
                  <a:gd name="T29" fmla="*/ 96 h 285"/>
                  <a:gd name="T30" fmla="*/ 57 w 61"/>
                  <a:gd name="T31" fmla="*/ 101 h 285"/>
                  <a:gd name="T32" fmla="*/ 51 w 61"/>
                  <a:gd name="T33" fmla="*/ 106 h 285"/>
                  <a:gd name="T34" fmla="*/ 46 w 61"/>
                  <a:gd name="T35" fmla="*/ 103 h 285"/>
                  <a:gd name="T36" fmla="*/ 43 w 61"/>
                  <a:gd name="T37" fmla="*/ 99 h 285"/>
                  <a:gd name="T38" fmla="*/ 32 w 61"/>
                  <a:gd name="T39" fmla="*/ 101 h 285"/>
                  <a:gd name="T40" fmla="*/ 29 w 61"/>
                  <a:gd name="T41" fmla="*/ 108 h 285"/>
                  <a:gd name="T42" fmla="*/ 29 w 61"/>
                  <a:gd name="T43" fmla="*/ 115 h 285"/>
                  <a:gd name="T44" fmla="*/ 36 w 61"/>
                  <a:gd name="T45" fmla="*/ 121 h 285"/>
                  <a:gd name="T46" fmla="*/ 37 w 61"/>
                  <a:gd name="T47" fmla="*/ 127 h 285"/>
                  <a:gd name="T48" fmla="*/ 34 w 61"/>
                  <a:gd name="T49" fmla="*/ 135 h 285"/>
                  <a:gd name="T50" fmla="*/ 34 w 61"/>
                  <a:gd name="T51" fmla="*/ 137 h 285"/>
                  <a:gd name="T52" fmla="*/ 32 w 61"/>
                  <a:gd name="T53" fmla="*/ 137 h 285"/>
                  <a:gd name="T54" fmla="*/ 29 w 61"/>
                  <a:gd name="T55" fmla="*/ 139 h 285"/>
                  <a:gd name="T56" fmla="*/ 24 w 61"/>
                  <a:gd name="T57" fmla="*/ 149 h 285"/>
                  <a:gd name="T58" fmla="*/ 18 w 61"/>
                  <a:gd name="T59" fmla="*/ 151 h 285"/>
                  <a:gd name="T60" fmla="*/ 12 w 61"/>
                  <a:gd name="T61" fmla="*/ 151 h 285"/>
                  <a:gd name="T62" fmla="*/ 10 w 61"/>
                  <a:gd name="T63" fmla="*/ 156 h 285"/>
                  <a:gd name="T64" fmla="*/ 8 w 61"/>
                  <a:gd name="T65" fmla="*/ 164 h 285"/>
                  <a:gd name="T66" fmla="*/ 8 w 61"/>
                  <a:gd name="T67" fmla="*/ 167 h 285"/>
                  <a:gd name="T68" fmla="*/ 10 w 61"/>
                  <a:gd name="T69" fmla="*/ 170 h 285"/>
                  <a:gd name="T70" fmla="*/ 10 w 61"/>
                  <a:gd name="T71" fmla="*/ 175 h 285"/>
                  <a:gd name="T72" fmla="*/ 8 w 61"/>
                  <a:gd name="T73" fmla="*/ 181 h 285"/>
                  <a:gd name="T74" fmla="*/ 4 w 61"/>
                  <a:gd name="T75" fmla="*/ 184 h 285"/>
                  <a:gd name="T76" fmla="*/ 0 w 61"/>
                  <a:gd name="T77" fmla="*/ 190 h 285"/>
                  <a:gd name="T78" fmla="*/ 1 w 61"/>
                  <a:gd name="T79" fmla="*/ 195 h 285"/>
                  <a:gd name="T80" fmla="*/ 4 w 61"/>
                  <a:gd name="T81" fmla="*/ 201 h 285"/>
                  <a:gd name="T82" fmla="*/ 8 w 61"/>
                  <a:gd name="T83" fmla="*/ 205 h 285"/>
                  <a:gd name="T84" fmla="*/ 17 w 61"/>
                  <a:gd name="T85" fmla="*/ 208 h 285"/>
                  <a:gd name="T86" fmla="*/ 26 w 61"/>
                  <a:gd name="T87" fmla="*/ 216 h 285"/>
                  <a:gd name="T88" fmla="*/ 26 w 61"/>
                  <a:gd name="T89" fmla="*/ 223 h 285"/>
                  <a:gd name="T90" fmla="*/ 18 w 61"/>
                  <a:gd name="T91" fmla="*/ 238 h 285"/>
                  <a:gd name="T92" fmla="*/ 17 w 61"/>
                  <a:gd name="T93" fmla="*/ 245 h 285"/>
                  <a:gd name="T94" fmla="*/ 17 w 61"/>
                  <a:gd name="T95" fmla="*/ 248 h 285"/>
                  <a:gd name="T96" fmla="*/ 19 w 61"/>
                  <a:gd name="T97" fmla="*/ 255 h 285"/>
                  <a:gd name="T98" fmla="*/ 21 w 61"/>
                  <a:gd name="T99" fmla="*/ 257 h 285"/>
                  <a:gd name="T100" fmla="*/ 21 w 61"/>
                  <a:gd name="T101" fmla="*/ 258 h 285"/>
                  <a:gd name="T102" fmla="*/ 24 w 61"/>
                  <a:gd name="T103" fmla="*/ 259 h 285"/>
                  <a:gd name="T104" fmla="*/ 26 w 61"/>
                  <a:gd name="T105" fmla="*/ 259 h 285"/>
                  <a:gd name="T106" fmla="*/ 29 w 61"/>
                  <a:gd name="T107" fmla="*/ 261 h 285"/>
                  <a:gd name="T108" fmla="*/ 29 w 61"/>
                  <a:gd name="T109" fmla="*/ 262 h 285"/>
                  <a:gd name="T110" fmla="*/ 30 w 61"/>
                  <a:gd name="T111" fmla="*/ 264 h 285"/>
                  <a:gd name="T112" fmla="*/ 30 w 61"/>
                  <a:gd name="T113" fmla="*/ 266 h 285"/>
                  <a:gd name="T114" fmla="*/ 27 w 61"/>
                  <a:gd name="T115" fmla="*/ 271 h 285"/>
                  <a:gd name="T116" fmla="*/ 18 w 61"/>
                  <a:gd name="T117" fmla="*/ 280 h 285"/>
                  <a:gd name="T118" fmla="*/ 12 w 61"/>
                  <a:gd name="T119" fmla="*/ 285 h 285"/>
                  <a:gd name="T120" fmla="*/ 10 w 61"/>
                  <a:gd name="T121" fmla="*/ 285 h 285"/>
                  <a:gd name="T122" fmla="*/ 7 w 61"/>
                  <a:gd name="T123" fmla="*/ 283 h 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61" h="285">
                    <a:moveTo>
                      <a:pt x="19" y="0"/>
                    </a:moveTo>
                    <a:lnTo>
                      <a:pt x="21" y="0"/>
                    </a:lnTo>
                    <a:lnTo>
                      <a:pt x="22" y="26"/>
                    </a:lnTo>
                    <a:lnTo>
                      <a:pt x="27" y="36"/>
                    </a:lnTo>
                    <a:lnTo>
                      <a:pt x="34" y="46"/>
                    </a:lnTo>
                    <a:lnTo>
                      <a:pt x="34" y="48"/>
                    </a:lnTo>
                    <a:lnTo>
                      <a:pt x="33" y="50"/>
                    </a:lnTo>
                    <a:lnTo>
                      <a:pt x="33" y="51"/>
                    </a:lnTo>
                    <a:lnTo>
                      <a:pt x="37" y="64"/>
                    </a:lnTo>
                    <a:lnTo>
                      <a:pt x="51" y="71"/>
                    </a:lnTo>
                    <a:lnTo>
                      <a:pt x="60" y="79"/>
                    </a:lnTo>
                    <a:lnTo>
                      <a:pt x="61" y="84"/>
                    </a:lnTo>
                    <a:lnTo>
                      <a:pt x="60" y="94"/>
                    </a:lnTo>
                    <a:lnTo>
                      <a:pt x="58" y="96"/>
                    </a:lnTo>
                    <a:lnTo>
                      <a:pt x="60" y="96"/>
                    </a:lnTo>
                    <a:lnTo>
                      <a:pt x="57" y="101"/>
                    </a:lnTo>
                    <a:lnTo>
                      <a:pt x="51" y="106"/>
                    </a:lnTo>
                    <a:lnTo>
                      <a:pt x="46" y="103"/>
                    </a:lnTo>
                    <a:lnTo>
                      <a:pt x="43" y="99"/>
                    </a:lnTo>
                    <a:lnTo>
                      <a:pt x="32" y="101"/>
                    </a:lnTo>
                    <a:lnTo>
                      <a:pt x="29" y="108"/>
                    </a:lnTo>
                    <a:lnTo>
                      <a:pt x="29" y="115"/>
                    </a:lnTo>
                    <a:lnTo>
                      <a:pt x="36" y="121"/>
                    </a:lnTo>
                    <a:lnTo>
                      <a:pt x="37" y="127"/>
                    </a:lnTo>
                    <a:lnTo>
                      <a:pt x="34" y="135"/>
                    </a:lnTo>
                    <a:lnTo>
                      <a:pt x="34" y="137"/>
                    </a:lnTo>
                    <a:lnTo>
                      <a:pt x="32" y="137"/>
                    </a:lnTo>
                    <a:lnTo>
                      <a:pt x="29" y="139"/>
                    </a:lnTo>
                    <a:lnTo>
                      <a:pt x="24" y="149"/>
                    </a:lnTo>
                    <a:lnTo>
                      <a:pt x="18" y="151"/>
                    </a:lnTo>
                    <a:lnTo>
                      <a:pt x="12" y="151"/>
                    </a:lnTo>
                    <a:lnTo>
                      <a:pt x="10" y="156"/>
                    </a:lnTo>
                    <a:lnTo>
                      <a:pt x="8" y="164"/>
                    </a:lnTo>
                    <a:lnTo>
                      <a:pt x="8" y="167"/>
                    </a:lnTo>
                    <a:lnTo>
                      <a:pt x="10" y="170"/>
                    </a:lnTo>
                    <a:lnTo>
                      <a:pt x="10" y="175"/>
                    </a:lnTo>
                    <a:lnTo>
                      <a:pt x="8" y="181"/>
                    </a:lnTo>
                    <a:lnTo>
                      <a:pt x="4" y="184"/>
                    </a:lnTo>
                    <a:lnTo>
                      <a:pt x="0" y="190"/>
                    </a:lnTo>
                    <a:lnTo>
                      <a:pt x="1" y="195"/>
                    </a:lnTo>
                    <a:lnTo>
                      <a:pt x="4" y="201"/>
                    </a:lnTo>
                    <a:lnTo>
                      <a:pt x="8" y="205"/>
                    </a:lnTo>
                    <a:lnTo>
                      <a:pt x="17" y="208"/>
                    </a:lnTo>
                    <a:lnTo>
                      <a:pt x="26" y="216"/>
                    </a:lnTo>
                    <a:lnTo>
                      <a:pt x="26" y="223"/>
                    </a:lnTo>
                    <a:lnTo>
                      <a:pt x="18" y="238"/>
                    </a:lnTo>
                    <a:lnTo>
                      <a:pt x="17" y="245"/>
                    </a:lnTo>
                    <a:lnTo>
                      <a:pt x="17" y="248"/>
                    </a:lnTo>
                    <a:lnTo>
                      <a:pt x="19" y="255"/>
                    </a:lnTo>
                    <a:lnTo>
                      <a:pt x="21" y="257"/>
                    </a:lnTo>
                    <a:lnTo>
                      <a:pt x="21" y="258"/>
                    </a:lnTo>
                    <a:lnTo>
                      <a:pt x="24" y="259"/>
                    </a:lnTo>
                    <a:lnTo>
                      <a:pt x="26" y="259"/>
                    </a:lnTo>
                    <a:lnTo>
                      <a:pt x="29" y="261"/>
                    </a:lnTo>
                    <a:lnTo>
                      <a:pt x="29" y="262"/>
                    </a:lnTo>
                    <a:lnTo>
                      <a:pt x="30" y="264"/>
                    </a:lnTo>
                    <a:lnTo>
                      <a:pt x="30" y="266"/>
                    </a:lnTo>
                    <a:lnTo>
                      <a:pt x="27" y="271"/>
                    </a:lnTo>
                    <a:lnTo>
                      <a:pt x="18" y="280"/>
                    </a:lnTo>
                    <a:lnTo>
                      <a:pt x="12" y="285"/>
                    </a:lnTo>
                    <a:lnTo>
                      <a:pt x="10" y="285"/>
                    </a:lnTo>
                    <a:lnTo>
                      <a:pt x="7" y="28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67" name="Freeform 5420">
                <a:extLst>
                  <a:ext uri="{FF2B5EF4-FFF2-40B4-BE49-F238E27FC236}">
                    <a16:creationId xmlns:a16="http://schemas.microsoft.com/office/drawing/2014/main" id="{AC0ED602-76C2-376E-088B-30BE2E6464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7" y="2397"/>
                <a:ext cx="28" cy="51"/>
              </a:xfrm>
              <a:custGeom>
                <a:avLst/>
                <a:gdLst>
                  <a:gd name="T0" fmla="*/ 112 w 112"/>
                  <a:gd name="T1" fmla="*/ 6 h 204"/>
                  <a:gd name="T2" fmla="*/ 107 w 112"/>
                  <a:gd name="T3" fmla="*/ 7 h 204"/>
                  <a:gd name="T4" fmla="*/ 89 w 112"/>
                  <a:gd name="T5" fmla="*/ 0 h 204"/>
                  <a:gd name="T6" fmla="*/ 88 w 112"/>
                  <a:gd name="T7" fmla="*/ 2 h 204"/>
                  <a:gd name="T8" fmla="*/ 86 w 112"/>
                  <a:gd name="T9" fmla="*/ 6 h 204"/>
                  <a:gd name="T10" fmla="*/ 85 w 112"/>
                  <a:gd name="T11" fmla="*/ 7 h 204"/>
                  <a:gd name="T12" fmla="*/ 85 w 112"/>
                  <a:gd name="T13" fmla="*/ 9 h 204"/>
                  <a:gd name="T14" fmla="*/ 86 w 112"/>
                  <a:gd name="T15" fmla="*/ 10 h 204"/>
                  <a:gd name="T16" fmla="*/ 88 w 112"/>
                  <a:gd name="T17" fmla="*/ 14 h 204"/>
                  <a:gd name="T18" fmla="*/ 93 w 112"/>
                  <a:gd name="T19" fmla="*/ 14 h 204"/>
                  <a:gd name="T20" fmla="*/ 93 w 112"/>
                  <a:gd name="T21" fmla="*/ 21 h 204"/>
                  <a:gd name="T22" fmla="*/ 90 w 112"/>
                  <a:gd name="T23" fmla="*/ 27 h 204"/>
                  <a:gd name="T24" fmla="*/ 89 w 112"/>
                  <a:gd name="T25" fmla="*/ 32 h 204"/>
                  <a:gd name="T26" fmla="*/ 89 w 112"/>
                  <a:gd name="T27" fmla="*/ 39 h 204"/>
                  <a:gd name="T28" fmla="*/ 79 w 112"/>
                  <a:gd name="T29" fmla="*/ 48 h 204"/>
                  <a:gd name="T30" fmla="*/ 67 w 112"/>
                  <a:gd name="T31" fmla="*/ 55 h 204"/>
                  <a:gd name="T32" fmla="*/ 60 w 112"/>
                  <a:gd name="T33" fmla="*/ 55 h 204"/>
                  <a:gd name="T34" fmla="*/ 60 w 112"/>
                  <a:gd name="T35" fmla="*/ 60 h 204"/>
                  <a:gd name="T36" fmla="*/ 61 w 112"/>
                  <a:gd name="T37" fmla="*/ 64 h 204"/>
                  <a:gd name="T38" fmla="*/ 59 w 112"/>
                  <a:gd name="T39" fmla="*/ 74 h 204"/>
                  <a:gd name="T40" fmla="*/ 53 w 112"/>
                  <a:gd name="T41" fmla="*/ 84 h 204"/>
                  <a:gd name="T42" fmla="*/ 49 w 112"/>
                  <a:gd name="T43" fmla="*/ 84 h 204"/>
                  <a:gd name="T44" fmla="*/ 45 w 112"/>
                  <a:gd name="T45" fmla="*/ 85 h 204"/>
                  <a:gd name="T46" fmla="*/ 37 w 112"/>
                  <a:gd name="T47" fmla="*/ 91 h 204"/>
                  <a:gd name="T48" fmla="*/ 33 w 112"/>
                  <a:gd name="T49" fmla="*/ 95 h 204"/>
                  <a:gd name="T50" fmla="*/ 33 w 112"/>
                  <a:gd name="T51" fmla="*/ 116 h 204"/>
                  <a:gd name="T52" fmla="*/ 32 w 112"/>
                  <a:gd name="T53" fmla="*/ 122 h 204"/>
                  <a:gd name="T54" fmla="*/ 29 w 112"/>
                  <a:gd name="T55" fmla="*/ 126 h 204"/>
                  <a:gd name="T56" fmla="*/ 23 w 112"/>
                  <a:gd name="T57" fmla="*/ 129 h 204"/>
                  <a:gd name="T58" fmla="*/ 22 w 112"/>
                  <a:gd name="T59" fmla="*/ 131 h 204"/>
                  <a:gd name="T60" fmla="*/ 19 w 112"/>
                  <a:gd name="T61" fmla="*/ 134 h 204"/>
                  <a:gd name="T62" fmla="*/ 23 w 112"/>
                  <a:gd name="T63" fmla="*/ 134 h 204"/>
                  <a:gd name="T64" fmla="*/ 23 w 112"/>
                  <a:gd name="T65" fmla="*/ 133 h 204"/>
                  <a:gd name="T66" fmla="*/ 25 w 112"/>
                  <a:gd name="T67" fmla="*/ 134 h 204"/>
                  <a:gd name="T68" fmla="*/ 23 w 112"/>
                  <a:gd name="T69" fmla="*/ 136 h 204"/>
                  <a:gd name="T70" fmla="*/ 21 w 112"/>
                  <a:gd name="T71" fmla="*/ 137 h 204"/>
                  <a:gd name="T72" fmla="*/ 21 w 112"/>
                  <a:gd name="T73" fmla="*/ 140 h 204"/>
                  <a:gd name="T74" fmla="*/ 22 w 112"/>
                  <a:gd name="T75" fmla="*/ 141 h 204"/>
                  <a:gd name="T76" fmla="*/ 25 w 112"/>
                  <a:gd name="T77" fmla="*/ 147 h 204"/>
                  <a:gd name="T78" fmla="*/ 23 w 112"/>
                  <a:gd name="T79" fmla="*/ 148 h 204"/>
                  <a:gd name="T80" fmla="*/ 21 w 112"/>
                  <a:gd name="T81" fmla="*/ 155 h 204"/>
                  <a:gd name="T82" fmla="*/ 14 w 112"/>
                  <a:gd name="T83" fmla="*/ 155 h 204"/>
                  <a:gd name="T84" fmla="*/ 4 w 112"/>
                  <a:gd name="T85" fmla="*/ 159 h 204"/>
                  <a:gd name="T86" fmla="*/ 0 w 112"/>
                  <a:gd name="T87" fmla="*/ 168 h 204"/>
                  <a:gd name="T88" fmla="*/ 0 w 112"/>
                  <a:gd name="T89" fmla="*/ 171 h 204"/>
                  <a:gd name="T90" fmla="*/ 4 w 112"/>
                  <a:gd name="T91" fmla="*/ 175 h 204"/>
                  <a:gd name="T92" fmla="*/ 7 w 112"/>
                  <a:gd name="T93" fmla="*/ 176 h 204"/>
                  <a:gd name="T94" fmla="*/ 8 w 112"/>
                  <a:gd name="T95" fmla="*/ 182 h 204"/>
                  <a:gd name="T96" fmla="*/ 8 w 112"/>
                  <a:gd name="T97" fmla="*/ 190 h 204"/>
                  <a:gd name="T98" fmla="*/ 5 w 112"/>
                  <a:gd name="T99" fmla="*/ 198 h 204"/>
                  <a:gd name="T100" fmla="*/ 5 w 112"/>
                  <a:gd name="T101" fmla="*/ 204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12" h="204">
                    <a:moveTo>
                      <a:pt x="112" y="6"/>
                    </a:moveTo>
                    <a:lnTo>
                      <a:pt x="107" y="7"/>
                    </a:lnTo>
                    <a:lnTo>
                      <a:pt x="89" y="0"/>
                    </a:lnTo>
                    <a:lnTo>
                      <a:pt x="88" y="2"/>
                    </a:lnTo>
                    <a:lnTo>
                      <a:pt x="86" y="6"/>
                    </a:lnTo>
                    <a:lnTo>
                      <a:pt x="85" y="7"/>
                    </a:lnTo>
                    <a:lnTo>
                      <a:pt x="85" y="9"/>
                    </a:lnTo>
                    <a:lnTo>
                      <a:pt x="86" y="10"/>
                    </a:lnTo>
                    <a:lnTo>
                      <a:pt x="88" y="14"/>
                    </a:lnTo>
                    <a:lnTo>
                      <a:pt x="93" y="14"/>
                    </a:lnTo>
                    <a:lnTo>
                      <a:pt x="93" y="21"/>
                    </a:lnTo>
                    <a:lnTo>
                      <a:pt x="90" y="27"/>
                    </a:lnTo>
                    <a:lnTo>
                      <a:pt x="89" y="32"/>
                    </a:lnTo>
                    <a:lnTo>
                      <a:pt x="89" y="39"/>
                    </a:lnTo>
                    <a:lnTo>
                      <a:pt x="79" y="48"/>
                    </a:lnTo>
                    <a:lnTo>
                      <a:pt x="67" y="55"/>
                    </a:lnTo>
                    <a:lnTo>
                      <a:pt x="60" y="55"/>
                    </a:lnTo>
                    <a:lnTo>
                      <a:pt x="60" y="60"/>
                    </a:lnTo>
                    <a:lnTo>
                      <a:pt x="61" y="64"/>
                    </a:lnTo>
                    <a:lnTo>
                      <a:pt x="59" y="74"/>
                    </a:lnTo>
                    <a:lnTo>
                      <a:pt x="53" y="84"/>
                    </a:lnTo>
                    <a:lnTo>
                      <a:pt x="49" y="84"/>
                    </a:lnTo>
                    <a:lnTo>
                      <a:pt x="45" y="85"/>
                    </a:lnTo>
                    <a:lnTo>
                      <a:pt x="37" y="91"/>
                    </a:lnTo>
                    <a:lnTo>
                      <a:pt x="33" y="95"/>
                    </a:lnTo>
                    <a:lnTo>
                      <a:pt x="33" y="116"/>
                    </a:lnTo>
                    <a:lnTo>
                      <a:pt x="32" y="122"/>
                    </a:lnTo>
                    <a:lnTo>
                      <a:pt x="29" y="126"/>
                    </a:lnTo>
                    <a:lnTo>
                      <a:pt x="23" y="129"/>
                    </a:lnTo>
                    <a:lnTo>
                      <a:pt x="22" y="131"/>
                    </a:lnTo>
                    <a:lnTo>
                      <a:pt x="19" y="134"/>
                    </a:lnTo>
                    <a:lnTo>
                      <a:pt x="23" y="134"/>
                    </a:lnTo>
                    <a:lnTo>
                      <a:pt x="23" y="133"/>
                    </a:lnTo>
                    <a:lnTo>
                      <a:pt x="25" y="134"/>
                    </a:lnTo>
                    <a:lnTo>
                      <a:pt x="23" y="136"/>
                    </a:lnTo>
                    <a:lnTo>
                      <a:pt x="21" y="137"/>
                    </a:lnTo>
                    <a:lnTo>
                      <a:pt x="21" y="140"/>
                    </a:lnTo>
                    <a:lnTo>
                      <a:pt x="22" y="141"/>
                    </a:lnTo>
                    <a:lnTo>
                      <a:pt x="25" y="147"/>
                    </a:lnTo>
                    <a:lnTo>
                      <a:pt x="23" y="148"/>
                    </a:lnTo>
                    <a:lnTo>
                      <a:pt x="21" y="155"/>
                    </a:lnTo>
                    <a:lnTo>
                      <a:pt x="14" y="155"/>
                    </a:lnTo>
                    <a:lnTo>
                      <a:pt x="4" y="159"/>
                    </a:lnTo>
                    <a:lnTo>
                      <a:pt x="0" y="168"/>
                    </a:lnTo>
                    <a:lnTo>
                      <a:pt x="0" y="171"/>
                    </a:lnTo>
                    <a:lnTo>
                      <a:pt x="4" y="175"/>
                    </a:lnTo>
                    <a:lnTo>
                      <a:pt x="7" y="176"/>
                    </a:lnTo>
                    <a:lnTo>
                      <a:pt x="8" y="182"/>
                    </a:lnTo>
                    <a:lnTo>
                      <a:pt x="8" y="190"/>
                    </a:lnTo>
                    <a:lnTo>
                      <a:pt x="5" y="198"/>
                    </a:lnTo>
                    <a:lnTo>
                      <a:pt x="5" y="20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68" name="Freeform 5421">
                <a:extLst>
                  <a:ext uri="{FF2B5EF4-FFF2-40B4-BE49-F238E27FC236}">
                    <a16:creationId xmlns:a16="http://schemas.microsoft.com/office/drawing/2014/main" id="{00C87CF6-53FD-EE13-8212-F6BCCC6D53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8" y="2448"/>
                <a:ext cx="31" cy="44"/>
              </a:xfrm>
              <a:custGeom>
                <a:avLst/>
                <a:gdLst>
                  <a:gd name="T0" fmla="*/ 125 w 125"/>
                  <a:gd name="T1" fmla="*/ 173 h 173"/>
                  <a:gd name="T2" fmla="*/ 123 w 125"/>
                  <a:gd name="T3" fmla="*/ 172 h 173"/>
                  <a:gd name="T4" fmla="*/ 118 w 125"/>
                  <a:gd name="T5" fmla="*/ 169 h 173"/>
                  <a:gd name="T6" fmla="*/ 116 w 125"/>
                  <a:gd name="T7" fmla="*/ 161 h 173"/>
                  <a:gd name="T8" fmla="*/ 116 w 125"/>
                  <a:gd name="T9" fmla="*/ 152 h 173"/>
                  <a:gd name="T10" fmla="*/ 119 w 125"/>
                  <a:gd name="T11" fmla="*/ 150 h 173"/>
                  <a:gd name="T12" fmla="*/ 119 w 125"/>
                  <a:gd name="T13" fmla="*/ 147 h 173"/>
                  <a:gd name="T14" fmla="*/ 118 w 125"/>
                  <a:gd name="T15" fmla="*/ 145 h 173"/>
                  <a:gd name="T16" fmla="*/ 116 w 125"/>
                  <a:gd name="T17" fmla="*/ 143 h 173"/>
                  <a:gd name="T18" fmla="*/ 112 w 125"/>
                  <a:gd name="T19" fmla="*/ 138 h 173"/>
                  <a:gd name="T20" fmla="*/ 107 w 125"/>
                  <a:gd name="T21" fmla="*/ 134 h 173"/>
                  <a:gd name="T22" fmla="*/ 105 w 125"/>
                  <a:gd name="T23" fmla="*/ 134 h 173"/>
                  <a:gd name="T24" fmla="*/ 105 w 125"/>
                  <a:gd name="T25" fmla="*/ 133 h 173"/>
                  <a:gd name="T26" fmla="*/ 107 w 125"/>
                  <a:gd name="T27" fmla="*/ 130 h 173"/>
                  <a:gd name="T28" fmla="*/ 108 w 125"/>
                  <a:gd name="T29" fmla="*/ 120 h 173"/>
                  <a:gd name="T30" fmla="*/ 108 w 125"/>
                  <a:gd name="T31" fmla="*/ 113 h 173"/>
                  <a:gd name="T32" fmla="*/ 102 w 125"/>
                  <a:gd name="T33" fmla="*/ 104 h 173"/>
                  <a:gd name="T34" fmla="*/ 98 w 125"/>
                  <a:gd name="T35" fmla="*/ 101 h 173"/>
                  <a:gd name="T36" fmla="*/ 95 w 125"/>
                  <a:gd name="T37" fmla="*/ 98 h 173"/>
                  <a:gd name="T38" fmla="*/ 91 w 125"/>
                  <a:gd name="T39" fmla="*/ 95 h 173"/>
                  <a:gd name="T40" fmla="*/ 88 w 125"/>
                  <a:gd name="T41" fmla="*/ 92 h 173"/>
                  <a:gd name="T42" fmla="*/ 88 w 125"/>
                  <a:gd name="T43" fmla="*/ 91 h 173"/>
                  <a:gd name="T44" fmla="*/ 91 w 125"/>
                  <a:gd name="T45" fmla="*/ 88 h 173"/>
                  <a:gd name="T46" fmla="*/ 94 w 125"/>
                  <a:gd name="T47" fmla="*/ 87 h 173"/>
                  <a:gd name="T48" fmla="*/ 98 w 125"/>
                  <a:gd name="T49" fmla="*/ 83 h 173"/>
                  <a:gd name="T50" fmla="*/ 98 w 125"/>
                  <a:gd name="T51" fmla="*/ 80 h 173"/>
                  <a:gd name="T52" fmla="*/ 97 w 125"/>
                  <a:gd name="T53" fmla="*/ 78 h 173"/>
                  <a:gd name="T54" fmla="*/ 94 w 125"/>
                  <a:gd name="T55" fmla="*/ 67 h 173"/>
                  <a:gd name="T56" fmla="*/ 94 w 125"/>
                  <a:gd name="T57" fmla="*/ 57 h 173"/>
                  <a:gd name="T58" fmla="*/ 78 w 125"/>
                  <a:gd name="T59" fmla="*/ 54 h 173"/>
                  <a:gd name="T60" fmla="*/ 76 w 125"/>
                  <a:gd name="T61" fmla="*/ 54 h 173"/>
                  <a:gd name="T62" fmla="*/ 74 w 125"/>
                  <a:gd name="T63" fmla="*/ 52 h 173"/>
                  <a:gd name="T64" fmla="*/ 74 w 125"/>
                  <a:gd name="T65" fmla="*/ 46 h 173"/>
                  <a:gd name="T66" fmla="*/ 70 w 125"/>
                  <a:gd name="T67" fmla="*/ 45 h 173"/>
                  <a:gd name="T68" fmla="*/ 67 w 125"/>
                  <a:gd name="T69" fmla="*/ 44 h 173"/>
                  <a:gd name="T70" fmla="*/ 61 w 125"/>
                  <a:gd name="T71" fmla="*/ 42 h 173"/>
                  <a:gd name="T72" fmla="*/ 54 w 125"/>
                  <a:gd name="T73" fmla="*/ 45 h 173"/>
                  <a:gd name="T74" fmla="*/ 52 w 125"/>
                  <a:gd name="T75" fmla="*/ 46 h 173"/>
                  <a:gd name="T76" fmla="*/ 45 w 125"/>
                  <a:gd name="T77" fmla="*/ 44 h 173"/>
                  <a:gd name="T78" fmla="*/ 42 w 125"/>
                  <a:gd name="T79" fmla="*/ 42 h 173"/>
                  <a:gd name="T80" fmla="*/ 38 w 125"/>
                  <a:gd name="T81" fmla="*/ 44 h 173"/>
                  <a:gd name="T82" fmla="*/ 37 w 125"/>
                  <a:gd name="T83" fmla="*/ 44 h 173"/>
                  <a:gd name="T84" fmla="*/ 35 w 125"/>
                  <a:gd name="T85" fmla="*/ 45 h 173"/>
                  <a:gd name="T86" fmla="*/ 30 w 125"/>
                  <a:gd name="T87" fmla="*/ 54 h 173"/>
                  <a:gd name="T88" fmla="*/ 23 w 125"/>
                  <a:gd name="T89" fmla="*/ 61 h 173"/>
                  <a:gd name="T90" fmla="*/ 21 w 125"/>
                  <a:gd name="T91" fmla="*/ 61 h 173"/>
                  <a:gd name="T92" fmla="*/ 21 w 125"/>
                  <a:gd name="T93" fmla="*/ 59 h 173"/>
                  <a:gd name="T94" fmla="*/ 25 w 125"/>
                  <a:gd name="T95" fmla="*/ 50 h 173"/>
                  <a:gd name="T96" fmla="*/ 25 w 125"/>
                  <a:gd name="T97" fmla="*/ 41 h 173"/>
                  <a:gd name="T98" fmla="*/ 24 w 125"/>
                  <a:gd name="T99" fmla="*/ 39 h 173"/>
                  <a:gd name="T100" fmla="*/ 24 w 125"/>
                  <a:gd name="T101" fmla="*/ 38 h 173"/>
                  <a:gd name="T102" fmla="*/ 18 w 125"/>
                  <a:gd name="T103" fmla="*/ 38 h 173"/>
                  <a:gd name="T104" fmla="*/ 16 w 125"/>
                  <a:gd name="T105" fmla="*/ 39 h 173"/>
                  <a:gd name="T106" fmla="*/ 10 w 125"/>
                  <a:gd name="T107" fmla="*/ 41 h 173"/>
                  <a:gd name="T108" fmla="*/ 9 w 125"/>
                  <a:gd name="T109" fmla="*/ 41 h 173"/>
                  <a:gd name="T110" fmla="*/ 9 w 125"/>
                  <a:gd name="T111" fmla="*/ 39 h 173"/>
                  <a:gd name="T112" fmla="*/ 10 w 125"/>
                  <a:gd name="T113" fmla="*/ 34 h 173"/>
                  <a:gd name="T114" fmla="*/ 13 w 125"/>
                  <a:gd name="T115" fmla="*/ 28 h 173"/>
                  <a:gd name="T116" fmla="*/ 10 w 125"/>
                  <a:gd name="T117" fmla="*/ 20 h 173"/>
                  <a:gd name="T118" fmla="*/ 2 w 125"/>
                  <a:gd name="T119" fmla="*/ 7 h 173"/>
                  <a:gd name="T120" fmla="*/ 0 w 125"/>
                  <a:gd name="T121" fmla="*/ 4 h 173"/>
                  <a:gd name="T122" fmla="*/ 0 w 125"/>
                  <a:gd name="T123" fmla="*/ 0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25" h="173">
                    <a:moveTo>
                      <a:pt x="125" y="173"/>
                    </a:moveTo>
                    <a:lnTo>
                      <a:pt x="123" y="172"/>
                    </a:lnTo>
                    <a:lnTo>
                      <a:pt x="118" y="169"/>
                    </a:lnTo>
                    <a:lnTo>
                      <a:pt x="116" y="161"/>
                    </a:lnTo>
                    <a:lnTo>
                      <a:pt x="116" y="152"/>
                    </a:lnTo>
                    <a:lnTo>
                      <a:pt x="119" y="150"/>
                    </a:lnTo>
                    <a:lnTo>
                      <a:pt x="119" y="147"/>
                    </a:lnTo>
                    <a:lnTo>
                      <a:pt x="118" y="145"/>
                    </a:lnTo>
                    <a:lnTo>
                      <a:pt x="116" y="143"/>
                    </a:lnTo>
                    <a:lnTo>
                      <a:pt x="112" y="138"/>
                    </a:lnTo>
                    <a:lnTo>
                      <a:pt x="107" y="134"/>
                    </a:lnTo>
                    <a:lnTo>
                      <a:pt x="105" y="134"/>
                    </a:lnTo>
                    <a:lnTo>
                      <a:pt x="105" y="133"/>
                    </a:lnTo>
                    <a:lnTo>
                      <a:pt x="107" y="130"/>
                    </a:lnTo>
                    <a:lnTo>
                      <a:pt x="108" y="120"/>
                    </a:lnTo>
                    <a:lnTo>
                      <a:pt x="108" y="113"/>
                    </a:lnTo>
                    <a:lnTo>
                      <a:pt x="102" y="104"/>
                    </a:lnTo>
                    <a:lnTo>
                      <a:pt x="98" y="101"/>
                    </a:lnTo>
                    <a:lnTo>
                      <a:pt x="95" y="98"/>
                    </a:lnTo>
                    <a:lnTo>
                      <a:pt x="91" y="95"/>
                    </a:lnTo>
                    <a:lnTo>
                      <a:pt x="88" y="92"/>
                    </a:lnTo>
                    <a:lnTo>
                      <a:pt x="88" y="91"/>
                    </a:lnTo>
                    <a:lnTo>
                      <a:pt x="91" y="88"/>
                    </a:lnTo>
                    <a:lnTo>
                      <a:pt x="94" y="87"/>
                    </a:lnTo>
                    <a:lnTo>
                      <a:pt x="98" y="83"/>
                    </a:lnTo>
                    <a:lnTo>
                      <a:pt x="98" y="80"/>
                    </a:lnTo>
                    <a:lnTo>
                      <a:pt x="97" y="78"/>
                    </a:lnTo>
                    <a:lnTo>
                      <a:pt x="94" y="67"/>
                    </a:lnTo>
                    <a:lnTo>
                      <a:pt x="94" y="57"/>
                    </a:lnTo>
                    <a:lnTo>
                      <a:pt x="78" y="54"/>
                    </a:lnTo>
                    <a:lnTo>
                      <a:pt x="76" y="54"/>
                    </a:lnTo>
                    <a:lnTo>
                      <a:pt x="74" y="52"/>
                    </a:lnTo>
                    <a:lnTo>
                      <a:pt x="74" y="46"/>
                    </a:lnTo>
                    <a:lnTo>
                      <a:pt x="70" y="45"/>
                    </a:lnTo>
                    <a:lnTo>
                      <a:pt x="67" y="44"/>
                    </a:lnTo>
                    <a:lnTo>
                      <a:pt x="61" y="42"/>
                    </a:lnTo>
                    <a:lnTo>
                      <a:pt x="54" y="45"/>
                    </a:lnTo>
                    <a:lnTo>
                      <a:pt x="52" y="46"/>
                    </a:lnTo>
                    <a:lnTo>
                      <a:pt x="45" y="44"/>
                    </a:lnTo>
                    <a:lnTo>
                      <a:pt x="42" y="42"/>
                    </a:lnTo>
                    <a:lnTo>
                      <a:pt x="38" y="44"/>
                    </a:lnTo>
                    <a:lnTo>
                      <a:pt x="37" y="44"/>
                    </a:lnTo>
                    <a:lnTo>
                      <a:pt x="35" y="45"/>
                    </a:lnTo>
                    <a:lnTo>
                      <a:pt x="30" y="54"/>
                    </a:lnTo>
                    <a:lnTo>
                      <a:pt x="23" y="61"/>
                    </a:lnTo>
                    <a:lnTo>
                      <a:pt x="21" y="61"/>
                    </a:lnTo>
                    <a:lnTo>
                      <a:pt x="21" y="59"/>
                    </a:lnTo>
                    <a:lnTo>
                      <a:pt x="25" y="50"/>
                    </a:lnTo>
                    <a:lnTo>
                      <a:pt x="25" y="41"/>
                    </a:lnTo>
                    <a:lnTo>
                      <a:pt x="24" y="39"/>
                    </a:lnTo>
                    <a:lnTo>
                      <a:pt x="24" y="38"/>
                    </a:lnTo>
                    <a:lnTo>
                      <a:pt x="18" y="38"/>
                    </a:lnTo>
                    <a:lnTo>
                      <a:pt x="16" y="39"/>
                    </a:lnTo>
                    <a:lnTo>
                      <a:pt x="10" y="41"/>
                    </a:lnTo>
                    <a:lnTo>
                      <a:pt x="9" y="41"/>
                    </a:lnTo>
                    <a:lnTo>
                      <a:pt x="9" y="39"/>
                    </a:lnTo>
                    <a:lnTo>
                      <a:pt x="10" y="34"/>
                    </a:lnTo>
                    <a:lnTo>
                      <a:pt x="13" y="28"/>
                    </a:lnTo>
                    <a:lnTo>
                      <a:pt x="10" y="20"/>
                    </a:lnTo>
                    <a:lnTo>
                      <a:pt x="2" y="7"/>
                    </a:lnTo>
                    <a:lnTo>
                      <a:pt x="0" y="4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69" name="Freeform 5422">
                <a:extLst>
                  <a:ext uri="{FF2B5EF4-FFF2-40B4-BE49-F238E27FC236}">
                    <a16:creationId xmlns:a16="http://schemas.microsoft.com/office/drawing/2014/main" id="{DA1B2CBD-FD83-F340-8CB3-D01F477E78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8" y="2417"/>
                <a:ext cx="28" cy="19"/>
              </a:xfrm>
              <a:custGeom>
                <a:avLst/>
                <a:gdLst>
                  <a:gd name="T0" fmla="*/ 109 w 109"/>
                  <a:gd name="T1" fmla="*/ 17 h 74"/>
                  <a:gd name="T2" fmla="*/ 98 w 109"/>
                  <a:gd name="T3" fmla="*/ 10 h 74"/>
                  <a:gd name="T4" fmla="*/ 97 w 109"/>
                  <a:gd name="T5" fmla="*/ 4 h 74"/>
                  <a:gd name="T6" fmla="*/ 97 w 109"/>
                  <a:gd name="T7" fmla="*/ 3 h 74"/>
                  <a:gd name="T8" fmla="*/ 95 w 109"/>
                  <a:gd name="T9" fmla="*/ 0 h 74"/>
                  <a:gd name="T10" fmla="*/ 95 w 109"/>
                  <a:gd name="T11" fmla="*/ 1 h 74"/>
                  <a:gd name="T12" fmla="*/ 90 w 109"/>
                  <a:gd name="T13" fmla="*/ 17 h 74"/>
                  <a:gd name="T14" fmla="*/ 91 w 109"/>
                  <a:gd name="T15" fmla="*/ 22 h 74"/>
                  <a:gd name="T16" fmla="*/ 94 w 109"/>
                  <a:gd name="T17" fmla="*/ 27 h 74"/>
                  <a:gd name="T18" fmla="*/ 94 w 109"/>
                  <a:gd name="T19" fmla="*/ 31 h 74"/>
                  <a:gd name="T20" fmla="*/ 90 w 109"/>
                  <a:gd name="T21" fmla="*/ 35 h 74"/>
                  <a:gd name="T22" fmla="*/ 86 w 109"/>
                  <a:gd name="T23" fmla="*/ 39 h 74"/>
                  <a:gd name="T24" fmla="*/ 81 w 109"/>
                  <a:gd name="T25" fmla="*/ 40 h 74"/>
                  <a:gd name="T26" fmla="*/ 77 w 109"/>
                  <a:gd name="T27" fmla="*/ 44 h 74"/>
                  <a:gd name="T28" fmla="*/ 77 w 109"/>
                  <a:gd name="T29" fmla="*/ 47 h 74"/>
                  <a:gd name="T30" fmla="*/ 80 w 109"/>
                  <a:gd name="T31" fmla="*/ 49 h 74"/>
                  <a:gd name="T32" fmla="*/ 83 w 109"/>
                  <a:gd name="T33" fmla="*/ 51 h 74"/>
                  <a:gd name="T34" fmla="*/ 81 w 109"/>
                  <a:gd name="T35" fmla="*/ 54 h 74"/>
                  <a:gd name="T36" fmla="*/ 80 w 109"/>
                  <a:gd name="T37" fmla="*/ 56 h 74"/>
                  <a:gd name="T38" fmla="*/ 79 w 109"/>
                  <a:gd name="T39" fmla="*/ 56 h 74"/>
                  <a:gd name="T40" fmla="*/ 77 w 109"/>
                  <a:gd name="T41" fmla="*/ 57 h 74"/>
                  <a:gd name="T42" fmla="*/ 69 w 109"/>
                  <a:gd name="T43" fmla="*/ 57 h 74"/>
                  <a:gd name="T44" fmla="*/ 64 w 109"/>
                  <a:gd name="T45" fmla="*/ 58 h 74"/>
                  <a:gd name="T46" fmla="*/ 53 w 109"/>
                  <a:gd name="T47" fmla="*/ 67 h 74"/>
                  <a:gd name="T48" fmla="*/ 45 w 109"/>
                  <a:gd name="T49" fmla="*/ 74 h 74"/>
                  <a:gd name="T50" fmla="*/ 42 w 109"/>
                  <a:gd name="T51" fmla="*/ 74 h 74"/>
                  <a:gd name="T52" fmla="*/ 40 w 109"/>
                  <a:gd name="T53" fmla="*/ 71 h 74"/>
                  <a:gd name="T54" fmla="*/ 40 w 109"/>
                  <a:gd name="T55" fmla="*/ 70 h 74"/>
                  <a:gd name="T56" fmla="*/ 38 w 109"/>
                  <a:gd name="T57" fmla="*/ 64 h 74"/>
                  <a:gd name="T58" fmla="*/ 33 w 109"/>
                  <a:gd name="T59" fmla="*/ 61 h 74"/>
                  <a:gd name="T60" fmla="*/ 30 w 109"/>
                  <a:gd name="T61" fmla="*/ 63 h 74"/>
                  <a:gd name="T62" fmla="*/ 27 w 109"/>
                  <a:gd name="T63" fmla="*/ 70 h 74"/>
                  <a:gd name="T64" fmla="*/ 20 w 109"/>
                  <a:gd name="T65" fmla="*/ 65 h 74"/>
                  <a:gd name="T66" fmla="*/ 19 w 109"/>
                  <a:gd name="T67" fmla="*/ 63 h 74"/>
                  <a:gd name="T68" fmla="*/ 20 w 109"/>
                  <a:gd name="T69" fmla="*/ 60 h 74"/>
                  <a:gd name="T70" fmla="*/ 24 w 109"/>
                  <a:gd name="T71" fmla="*/ 60 h 74"/>
                  <a:gd name="T72" fmla="*/ 27 w 109"/>
                  <a:gd name="T73" fmla="*/ 57 h 74"/>
                  <a:gd name="T74" fmla="*/ 30 w 109"/>
                  <a:gd name="T75" fmla="*/ 53 h 74"/>
                  <a:gd name="T76" fmla="*/ 33 w 109"/>
                  <a:gd name="T77" fmla="*/ 50 h 74"/>
                  <a:gd name="T78" fmla="*/ 31 w 109"/>
                  <a:gd name="T79" fmla="*/ 46 h 74"/>
                  <a:gd name="T80" fmla="*/ 28 w 109"/>
                  <a:gd name="T81" fmla="*/ 36 h 74"/>
                  <a:gd name="T82" fmla="*/ 27 w 109"/>
                  <a:gd name="T83" fmla="*/ 34 h 74"/>
                  <a:gd name="T84" fmla="*/ 23 w 109"/>
                  <a:gd name="T85" fmla="*/ 32 h 74"/>
                  <a:gd name="T86" fmla="*/ 19 w 109"/>
                  <a:gd name="T87" fmla="*/ 29 h 74"/>
                  <a:gd name="T88" fmla="*/ 12 w 109"/>
                  <a:gd name="T89" fmla="*/ 31 h 74"/>
                  <a:gd name="T90" fmla="*/ 7 w 109"/>
                  <a:gd name="T91" fmla="*/ 34 h 74"/>
                  <a:gd name="T92" fmla="*/ 4 w 109"/>
                  <a:gd name="T93" fmla="*/ 35 h 74"/>
                  <a:gd name="T94" fmla="*/ 2 w 109"/>
                  <a:gd name="T95" fmla="*/ 35 h 74"/>
                  <a:gd name="T96" fmla="*/ 0 w 109"/>
                  <a:gd name="T97" fmla="*/ 3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09" h="74">
                    <a:moveTo>
                      <a:pt x="109" y="17"/>
                    </a:moveTo>
                    <a:lnTo>
                      <a:pt x="98" y="10"/>
                    </a:lnTo>
                    <a:lnTo>
                      <a:pt x="97" y="4"/>
                    </a:lnTo>
                    <a:lnTo>
                      <a:pt x="97" y="3"/>
                    </a:lnTo>
                    <a:lnTo>
                      <a:pt x="95" y="0"/>
                    </a:lnTo>
                    <a:lnTo>
                      <a:pt x="95" y="1"/>
                    </a:lnTo>
                    <a:lnTo>
                      <a:pt x="90" y="17"/>
                    </a:lnTo>
                    <a:lnTo>
                      <a:pt x="91" y="22"/>
                    </a:lnTo>
                    <a:lnTo>
                      <a:pt x="94" y="27"/>
                    </a:lnTo>
                    <a:lnTo>
                      <a:pt x="94" y="31"/>
                    </a:lnTo>
                    <a:lnTo>
                      <a:pt x="90" y="35"/>
                    </a:lnTo>
                    <a:lnTo>
                      <a:pt x="86" y="39"/>
                    </a:lnTo>
                    <a:lnTo>
                      <a:pt x="81" y="40"/>
                    </a:lnTo>
                    <a:lnTo>
                      <a:pt x="77" y="44"/>
                    </a:lnTo>
                    <a:lnTo>
                      <a:pt x="77" y="47"/>
                    </a:lnTo>
                    <a:lnTo>
                      <a:pt x="80" y="49"/>
                    </a:lnTo>
                    <a:lnTo>
                      <a:pt x="83" y="51"/>
                    </a:lnTo>
                    <a:lnTo>
                      <a:pt x="81" y="54"/>
                    </a:lnTo>
                    <a:lnTo>
                      <a:pt x="80" y="56"/>
                    </a:lnTo>
                    <a:lnTo>
                      <a:pt x="79" y="56"/>
                    </a:lnTo>
                    <a:lnTo>
                      <a:pt x="77" y="57"/>
                    </a:lnTo>
                    <a:lnTo>
                      <a:pt x="69" y="57"/>
                    </a:lnTo>
                    <a:lnTo>
                      <a:pt x="64" y="58"/>
                    </a:lnTo>
                    <a:lnTo>
                      <a:pt x="53" y="67"/>
                    </a:lnTo>
                    <a:lnTo>
                      <a:pt x="45" y="74"/>
                    </a:lnTo>
                    <a:lnTo>
                      <a:pt x="42" y="74"/>
                    </a:lnTo>
                    <a:lnTo>
                      <a:pt x="40" y="71"/>
                    </a:lnTo>
                    <a:lnTo>
                      <a:pt x="40" y="70"/>
                    </a:lnTo>
                    <a:lnTo>
                      <a:pt x="38" y="64"/>
                    </a:lnTo>
                    <a:lnTo>
                      <a:pt x="33" y="61"/>
                    </a:lnTo>
                    <a:lnTo>
                      <a:pt x="30" y="63"/>
                    </a:lnTo>
                    <a:lnTo>
                      <a:pt x="27" y="70"/>
                    </a:lnTo>
                    <a:lnTo>
                      <a:pt x="20" y="65"/>
                    </a:lnTo>
                    <a:lnTo>
                      <a:pt x="19" y="63"/>
                    </a:lnTo>
                    <a:lnTo>
                      <a:pt x="20" y="60"/>
                    </a:lnTo>
                    <a:lnTo>
                      <a:pt x="24" y="60"/>
                    </a:lnTo>
                    <a:lnTo>
                      <a:pt x="27" y="57"/>
                    </a:lnTo>
                    <a:lnTo>
                      <a:pt x="30" y="53"/>
                    </a:lnTo>
                    <a:lnTo>
                      <a:pt x="33" y="50"/>
                    </a:lnTo>
                    <a:lnTo>
                      <a:pt x="31" y="46"/>
                    </a:lnTo>
                    <a:lnTo>
                      <a:pt x="28" y="36"/>
                    </a:lnTo>
                    <a:lnTo>
                      <a:pt x="27" y="34"/>
                    </a:lnTo>
                    <a:lnTo>
                      <a:pt x="23" y="32"/>
                    </a:lnTo>
                    <a:lnTo>
                      <a:pt x="19" y="29"/>
                    </a:lnTo>
                    <a:lnTo>
                      <a:pt x="12" y="31"/>
                    </a:lnTo>
                    <a:lnTo>
                      <a:pt x="7" y="34"/>
                    </a:lnTo>
                    <a:lnTo>
                      <a:pt x="4" y="35"/>
                    </a:lnTo>
                    <a:lnTo>
                      <a:pt x="2" y="35"/>
                    </a:lnTo>
                    <a:lnTo>
                      <a:pt x="0" y="3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70" name="Freeform 5423">
                <a:extLst>
                  <a:ext uri="{FF2B5EF4-FFF2-40B4-BE49-F238E27FC236}">
                    <a16:creationId xmlns:a16="http://schemas.microsoft.com/office/drawing/2014/main" id="{AE06509C-1319-9420-1F65-1FA130E147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3" y="2493"/>
                <a:ext cx="23" cy="28"/>
              </a:xfrm>
              <a:custGeom>
                <a:avLst/>
                <a:gdLst>
                  <a:gd name="T0" fmla="*/ 0 w 92"/>
                  <a:gd name="T1" fmla="*/ 0 h 115"/>
                  <a:gd name="T2" fmla="*/ 0 w 92"/>
                  <a:gd name="T3" fmla="*/ 2 h 115"/>
                  <a:gd name="T4" fmla="*/ 10 w 92"/>
                  <a:gd name="T5" fmla="*/ 32 h 115"/>
                  <a:gd name="T6" fmla="*/ 17 w 92"/>
                  <a:gd name="T7" fmla="*/ 43 h 115"/>
                  <a:gd name="T8" fmla="*/ 15 w 92"/>
                  <a:gd name="T9" fmla="*/ 53 h 115"/>
                  <a:gd name="T10" fmla="*/ 15 w 92"/>
                  <a:gd name="T11" fmla="*/ 56 h 115"/>
                  <a:gd name="T12" fmla="*/ 19 w 92"/>
                  <a:gd name="T13" fmla="*/ 59 h 115"/>
                  <a:gd name="T14" fmla="*/ 19 w 92"/>
                  <a:gd name="T15" fmla="*/ 60 h 115"/>
                  <a:gd name="T16" fmla="*/ 32 w 92"/>
                  <a:gd name="T17" fmla="*/ 66 h 115"/>
                  <a:gd name="T18" fmla="*/ 36 w 92"/>
                  <a:gd name="T19" fmla="*/ 66 h 115"/>
                  <a:gd name="T20" fmla="*/ 39 w 92"/>
                  <a:gd name="T21" fmla="*/ 64 h 115"/>
                  <a:gd name="T22" fmla="*/ 46 w 92"/>
                  <a:gd name="T23" fmla="*/ 64 h 115"/>
                  <a:gd name="T24" fmla="*/ 53 w 92"/>
                  <a:gd name="T25" fmla="*/ 62 h 115"/>
                  <a:gd name="T26" fmla="*/ 54 w 92"/>
                  <a:gd name="T27" fmla="*/ 62 h 115"/>
                  <a:gd name="T28" fmla="*/ 56 w 92"/>
                  <a:gd name="T29" fmla="*/ 63 h 115"/>
                  <a:gd name="T30" fmla="*/ 67 w 92"/>
                  <a:gd name="T31" fmla="*/ 70 h 115"/>
                  <a:gd name="T32" fmla="*/ 72 w 92"/>
                  <a:gd name="T33" fmla="*/ 77 h 115"/>
                  <a:gd name="T34" fmla="*/ 79 w 92"/>
                  <a:gd name="T35" fmla="*/ 78 h 115"/>
                  <a:gd name="T36" fmla="*/ 84 w 92"/>
                  <a:gd name="T37" fmla="*/ 78 h 115"/>
                  <a:gd name="T38" fmla="*/ 89 w 92"/>
                  <a:gd name="T39" fmla="*/ 81 h 115"/>
                  <a:gd name="T40" fmla="*/ 90 w 92"/>
                  <a:gd name="T41" fmla="*/ 82 h 115"/>
                  <a:gd name="T42" fmla="*/ 92 w 92"/>
                  <a:gd name="T43" fmla="*/ 89 h 115"/>
                  <a:gd name="T44" fmla="*/ 90 w 92"/>
                  <a:gd name="T45" fmla="*/ 105 h 115"/>
                  <a:gd name="T46" fmla="*/ 92 w 92"/>
                  <a:gd name="T47" fmla="*/ 108 h 115"/>
                  <a:gd name="T48" fmla="*/ 90 w 92"/>
                  <a:gd name="T49" fmla="*/ 113 h 115"/>
                  <a:gd name="T50" fmla="*/ 90 w 92"/>
                  <a:gd name="T51" fmla="*/ 115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92" h="115">
                    <a:moveTo>
                      <a:pt x="0" y="0"/>
                    </a:moveTo>
                    <a:lnTo>
                      <a:pt x="0" y="2"/>
                    </a:lnTo>
                    <a:lnTo>
                      <a:pt x="10" y="32"/>
                    </a:lnTo>
                    <a:lnTo>
                      <a:pt x="17" y="43"/>
                    </a:lnTo>
                    <a:lnTo>
                      <a:pt x="15" y="53"/>
                    </a:lnTo>
                    <a:lnTo>
                      <a:pt x="15" y="56"/>
                    </a:lnTo>
                    <a:lnTo>
                      <a:pt x="19" y="59"/>
                    </a:lnTo>
                    <a:lnTo>
                      <a:pt x="19" y="60"/>
                    </a:lnTo>
                    <a:lnTo>
                      <a:pt x="32" y="66"/>
                    </a:lnTo>
                    <a:lnTo>
                      <a:pt x="36" y="66"/>
                    </a:lnTo>
                    <a:lnTo>
                      <a:pt x="39" y="64"/>
                    </a:lnTo>
                    <a:lnTo>
                      <a:pt x="46" y="64"/>
                    </a:lnTo>
                    <a:lnTo>
                      <a:pt x="53" y="62"/>
                    </a:lnTo>
                    <a:lnTo>
                      <a:pt x="54" y="62"/>
                    </a:lnTo>
                    <a:lnTo>
                      <a:pt x="56" y="63"/>
                    </a:lnTo>
                    <a:lnTo>
                      <a:pt x="67" y="70"/>
                    </a:lnTo>
                    <a:lnTo>
                      <a:pt x="72" y="77"/>
                    </a:lnTo>
                    <a:lnTo>
                      <a:pt x="79" y="78"/>
                    </a:lnTo>
                    <a:lnTo>
                      <a:pt x="84" y="78"/>
                    </a:lnTo>
                    <a:lnTo>
                      <a:pt x="89" y="81"/>
                    </a:lnTo>
                    <a:lnTo>
                      <a:pt x="90" y="82"/>
                    </a:lnTo>
                    <a:lnTo>
                      <a:pt x="92" y="89"/>
                    </a:lnTo>
                    <a:lnTo>
                      <a:pt x="90" y="105"/>
                    </a:lnTo>
                    <a:lnTo>
                      <a:pt x="92" y="108"/>
                    </a:lnTo>
                    <a:lnTo>
                      <a:pt x="90" y="113"/>
                    </a:lnTo>
                    <a:lnTo>
                      <a:pt x="90" y="11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71" name="Freeform 5424">
                <a:extLst>
                  <a:ext uri="{FF2B5EF4-FFF2-40B4-BE49-F238E27FC236}">
                    <a16:creationId xmlns:a16="http://schemas.microsoft.com/office/drawing/2014/main" id="{0E1C0B49-6B31-9642-C705-F8E86CF9B1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5" y="2511"/>
                <a:ext cx="19" cy="11"/>
              </a:xfrm>
              <a:custGeom>
                <a:avLst/>
                <a:gdLst>
                  <a:gd name="T0" fmla="*/ 0 w 74"/>
                  <a:gd name="T1" fmla="*/ 42 h 43"/>
                  <a:gd name="T2" fmla="*/ 2 w 74"/>
                  <a:gd name="T3" fmla="*/ 42 h 43"/>
                  <a:gd name="T4" fmla="*/ 3 w 74"/>
                  <a:gd name="T5" fmla="*/ 43 h 43"/>
                  <a:gd name="T6" fmla="*/ 5 w 74"/>
                  <a:gd name="T7" fmla="*/ 42 h 43"/>
                  <a:gd name="T8" fmla="*/ 5 w 74"/>
                  <a:gd name="T9" fmla="*/ 40 h 43"/>
                  <a:gd name="T10" fmla="*/ 7 w 74"/>
                  <a:gd name="T11" fmla="*/ 36 h 43"/>
                  <a:gd name="T12" fmla="*/ 9 w 74"/>
                  <a:gd name="T13" fmla="*/ 32 h 43"/>
                  <a:gd name="T14" fmla="*/ 9 w 74"/>
                  <a:gd name="T15" fmla="*/ 23 h 43"/>
                  <a:gd name="T16" fmla="*/ 10 w 74"/>
                  <a:gd name="T17" fmla="*/ 23 h 43"/>
                  <a:gd name="T18" fmla="*/ 10 w 74"/>
                  <a:gd name="T19" fmla="*/ 22 h 43"/>
                  <a:gd name="T20" fmla="*/ 17 w 74"/>
                  <a:gd name="T21" fmla="*/ 16 h 43"/>
                  <a:gd name="T22" fmla="*/ 20 w 74"/>
                  <a:gd name="T23" fmla="*/ 12 h 43"/>
                  <a:gd name="T24" fmla="*/ 21 w 74"/>
                  <a:gd name="T25" fmla="*/ 12 h 43"/>
                  <a:gd name="T26" fmla="*/ 21 w 74"/>
                  <a:gd name="T27" fmla="*/ 11 h 43"/>
                  <a:gd name="T28" fmla="*/ 20 w 74"/>
                  <a:gd name="T29" fmla="*/ 9 h 43"/>
                  <a:gd name="T30" fmla="*/ 23 w 74"/>
                  <a:gd name="T31" fmla="*/ 8 h 43"/>
                  <a:gd name="T32" fmla="*/ 26 w 74"/>
                  <a:gd name="T33" fmla="*/ 5 h 43"/>
                  <a:gd name="T34" fmla="*/ 37 w 74"/>
                  <a:gd name="T35" fmla="*/ 0 h 43"/>
                  <a:gd name="T36" fmla="*/ 41 w 74"/>
                  <a:gd name="T37" fmla="*/ 0 h 43"/>
                  <a:gd name="T38" fmla="*/ 47 w 74"/>
                  <a:gd name="T39" fmla="*/ 2 h 43"/>
                  <a:gd name="T40" fmla="*/ 48 w 74"/>
                  <a:gd name="T41" fmla="*/ 5 h 43"/>
                  <a:gd name="T42" fmla="*/ 51 w 74"/>
                  <a:gd name="T43" fmla="*/ 8 h 43"/>
                  <a:gd name="T44" fmla="*/ 52 w 74"/>
                  <a:gd name="T45" fmla="*/ 12 h 43"/>
                  <a:gd name="T46" fmla="*/ 59 w 74"/>
                  <a:gd name="T47" fmla="*/ 18 h 43"/>
                  <a:gd name="T48" fmla="*/ 62 w 74"/>
                  <a:gd name="T49" fmla="*/ 19 h 43"/>
                  <a:gd name="T50" fmla="*/ 74 w 74"/>
                  <a:gd name="T51" fmla="*/ 2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74" h="43">
                    <a:moveTo>
                      <a:pt x="0" y="42"/>
                    </a:moveTo>
                    <a:lnTo>
                      <a:pt x="2" y="42"/>
                    </a:lnTo>
                    <a:lnTo>
                      <a:pt x="3" y="43"/>
                    </a:lnTo>
                    <a:lnTo>
                      <a:pt x="5" y="42"/>
                    </a:lnTo>
                    <a:lnTo>
                      <a:pt x="5" y="40"/>
                    </a:lnTo>
                    <a:lnTo>
                      <a:pt x="7" y="36"/>
                    </a:lnTo>
                    <a:lnTo>
                      <a:pt x="9" y="32"/>
                    </a:lnTo>
                    <a:lnTo>
                      <a:pt x="9" y="23"/>
                    </a:lnTo>
                    <a:lnTo>
                      <a:pt x="10" y="23"/>
                    </a:lnTo>
                    <a:lnTo>
                      <a:pt x="10" y="22"/>
                    </a:lnTo>
                    <a:lnTo>
                      <a:pt x="17" y="16"/>
                    </a:lnTo>
                    <a:lnTo>
                      <a:pt x="20" y="12"/>
                    </a:lnTo>
                    <a:lnTo>
                      <a:pt x="21" y="12"/>
                    </a:lnTo>
                    <a:lnTo>
                      <a:pt x="21" y="11"/>
                    </a:lnTo>
                    <a:lnTo>
                      <a:pt x="20" y="9"/>
                    </a:lnTo>
                    <a:lnTo>
                      <a:pt x="23" y="8"/>
                    </a:lnTo>
                    <a:lnTo>
                      <a:pt x="26" y="5"/>
                    </a:lnTo>
                    <a:lnTo>
                      <a:pt x="37" y="0"/>
                    </a:lnTo>
                    <a:lnTo>
                      <a:pt x="41" y="0"/>
                    </a:lnTo>
                    <a:lnTo>
                      <a:pt x="47" y="2"/>
                    </a:lnTo>
                    <a:lnTo>
                      <a:pt x="48" y="5"/>
                    </a:lnTo>
                    <a:lnTo>
                      <a:pt x="51" y="8"/>
                    </a:lnTo>
                    <a:lnTo>
                      <a:pt x="52" y="12"/>
                    </a:lnTo>
                    <a:lnTo>
                      <a:pt x="59" y="18"/>
                    </a:lnTo>
                    <a:lnTo>
                      <a:pt x="62" y="19"/>
                    </a:lnTo>
                    <a:lnTo>
                      <a:pt x="74" y="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72" name="Freeform 5425">
                <a:extLst>
                  <a:ext uri="{FF2B5EF4-FFF2-40B4-BE49-F238E27FC236}">
                    <a16:creationId xmlns:a16="http://schemas.microsoft.com/office/drawing/2014/main" id="{C45B9AFA-B29A-9E73-7DE1-A7E6BD08CE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4" y="2495"/>
                <a:ext cx="13" cy="13"/>
              </a:xfrm>
              <a:custGeom>
                <a:avLst/>
                <a:gdLst>
                  <a:gd name="T0" fmla="*/ 3 w 52"/>
                  <a:gd name="T1" fmla="*/ 49 h 49"/>
                  <a:gd name="T2" fmla="*/ 3 w 52"/>
                  <a:gd name="T3" fmla="*/ 38 h 49"/>
                  <a:gd name="T4" fmla="*/ 2 w 52"/>
                  <a:gd name="T5" fmla="*/ 32 h 49"/>
                  <a:gd name="T6" fmla="*/ 0 w 52"/>
                  <a:gd name="T7" fmla="*/ 30 h 49"/>
                  <a:gd name="T8" fmla="*/ 0 w 52"/>
                  <a:gd name="T9" fmla="*/ 25 h 49"/>
                  <a:gd name="T10" fmla="*/ 4 w 52"/>
                  <a:gd name="T11" fmla="*/ 23 h 49"/>
                  <a:gd name="T12" fmla="*/ 28 w 52"/>
                  <a:gd name="T13" fmla="*/ 23 h 49"/>
                  <a:gd name="T14" fmla="*/ 31 w 52"/>
                  <a:gd name="T15" fmla="*/ 20 h 49"/>
                  <a:gd name="T16" fmla="*/ 32 w 52"/>
                  <a:gd name="T17" fmla="*/ 17 h 49"/>
                  <a:gd name="T18" fmla="*/ 32 w 52"/>
                  <a:gd name="T19" fmla="*/ 16 h 49"/>
                  <a:gd name="T20" fmla="*/ 34 w 52"/>
                  <a:gd name="T21" fmla="*/ 13 h 49"/>
                  <a:gd name="T22" fmla="*/ 34 w 52"/>
                  <a:gd name="T23" fmla="*/ 4 h 49"/>
                  <a:gd name="T24" fmla="*/ 37 w 52"/>
                  <a:gd name="T25" fmla="*/ 0 h 49"/>
                  <a:gd name="T26" fmla="*/ 37 w 52"/>
                  <a:gd name="T27" fmla="*/ 1 h 49"/>
                  <a:gd name="T28" fmla="*/ 40 w 52"/>
                  <a:gd name="T29" fmla="*/ 3 h 49"/>
                  <a:gd name="T30" fmla="*/ 52 w 52"/>
                  <a:gd name="T31" fmla="*/ 10 h 49"/>
                  <a:gd name="T32" fmla="*/ 52 w 52"/>
                  <a:gd name="T33" fmla="*/ 3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2" h="49">
                    <a:moveTo>
                      <a:pt x="3" y="49"/>
                    </a:moveTo>
                    <a:lnTo>
                      <a:pt x="3" y="38"/>
                    </a:lnTo>
                    <a:lnTo>
                      <a:pt x="2" y="32"/>
                    </a:lnTo>
                    <a:lnTo>
                      <a:pt x="0" y="30"/>
                    </a:lnTo>
                    <a:lnTo>
                      <a:pt x="0" y="25"/>
                    </a:lnTo>
                    <a:lnTo>
                      <a:pt x="4" y="23"/>
                    </a:lnTo>
                    <a:lnTo>
                      <a:pt x="28" y="23"/>
                    </a:lnTo>
                    <a:lnTo>
                      <a:pt x="31" y="20"/>
                    </a:lnTo>
                    <a:lnTo>
                      <a:pt x="32" y="17"/>
                    </a:lnTo>
                    <a:lnTo>
                      <a:pt x="32" y="16"/>
                    </a:lnTo>
                    <a:lnTo>
                      <a:pt x="34" y="13"/>
                    </a:lnTo>
                    <a:lnTo>
                      <a:pt x="34" y="4"/>
                    </a:lnTo>
                    <a:lnTo>
                      <a:pt x="37" y="0"/>
                    </a:lnTo>
                    <a:lnTo>
                      <a:pt x="37" y="1"/>
                    </a:lnTo>
                    <a:lnTo>
                      <a:pt x="40" y="3"/>
                    </a:lnTo>
                    <a:lnTo>
                      <a:pt x="52" y="10"/>
                    </a:lnTo>
                    <a:lnTo>
                      <a:pt x="52" y="3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73" name="Line 5426">
                <a:extLst>
                  <a:ext uri="{FF2B5EF4-FFF2-40B4-BE49-F238E27FC236}">
                    <a16:creationId xmlns:a16="http://schemas.microsoft.com/office/drawing/2014/main" id="{1998D4B7-E2C4-F44A-6AB8-D08995CB15D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694" y="2508"/>
                <a:ext cx="1" cy="3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74" name="Freeform 5427">
                <a:extLst>
                  <a:ext uri="{FF2B5EF4-FFF2-40B4-BE49-F238E27FC236}">
                    <a16:creationId xmlns:a16="http://schemas.microsoft.com/office/drawing/2014/main" id="{27C5DE4E-2D43-5156-53FE-5C369A0486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4" y="2508"/>
                <a:ext cx="1" cy="3"/>
              </a:xfrm>
              <a:custGeom>
                <a:avLst/>
                <a:gdLst>
                  <a:gd name="T0" fmla="*/ 0 w 6"/>
                  <a:gd name="T1" fmla="*/ 15 h 15"/>
                  <a:gd name="T2" fmla="*/ 5 w 6"/>
                  <a:gd name="T3" fmla="*/ 4 h 15"/>
                  <a:gd name="T4" fmla="*/ 6 w 6"/>
                  <a:gd name="T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15">
                    <a:moveTo>
                      <a:pt x="0" y="15"/>
                    </a:moveTo>
                    <a:lnTo>
                      <a:pt x="5" y="4"/>
                    </a:lnTo>
                    <a:lnTo>
                      <a:pt x="6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75" name="Freeform 5428">
                <a:extLst>
                  <a:ext uri="{FF2B5EF4-FFF2-40B4-BE49-F238E27FC236}">
                    <a16:creationId xmlns:a16="http://schemas.microsoft.com/office/drawing/2014/main" id="{A4D4DAFB-7B79-9772-3D86-D3F2D2992C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7" y="2492"/>
                <a:ext cx="32" cy="11"/>
              </a:xfrm>
              <a:custGeom>
                <a:avLst/>
                <a:gdLst>
                  <a:gd name="T0" fmla="*/ 0 w 126"/>
                  <a:gd name="T1" fmla="*/ 44 h 46"/>
                  <a:gd name="T2" fmla="*/ 0 w 126"/>
                  <a:gd name="T3" fmla="*/ 45 h 46"/>
                  <a:gd name="T4" fmla="*/ 4 w 126"/>
                  <a:gd name="T5" fmla="*/ 44 h 46"/>
                  <a:gd name="T6" fmla="*/ 17 w 126"/>
                  <a:gd name="T7" fmla="*/ 42 h 46"/>
                  <a:gd name="T8" fmla="*/ 29 w 126"/>
                  <a:gd name="T9" fmla="*/ 34 h 46"/>
                  <a:gd name="T10" fmla="*/ 31 w 126"/>
                  <a:gd name="T11" fmla="*/ 31 h 46"/>
                  <a:gd name="T12" fmla="*/ 31 w 126"/>
                  <a:gd name="T13" fmla="*/ 27 h 46"/>
                  <a:gd name="T14" fmla="*/ 29 w 126"/>
                  <a:gd name="T15" fmla="*/ 25 h 46"/>
                  <a:gd name="T16" fmla="*/ 29 w 126"/>
                  <a:gd name="T17" fmla="*/ 18 h 46"/>
                  <a:gd name="T18" fmla="*/ 36 w 126"/>
                  <a:gd name="T19" fmla="*/ 18 h 46"/>
                  <a:gd name="T20" fmla="*/ 41 w 126"/>
                  <a:gd name="T21" fmla="*/ 21 h 46"/>
                  <a:gd name="T22" fmla="*/ 46 w 126"/>
                  <a:gd name="T23" fmla="*/ 24 h 46"/>
                  <a:gd name="T24" fmla="*/ 49 w 126"/>
                  <a:gd name="T25" fmla="*/ 24 h 46"/>
                  <a:gd name="T26" fmla="*/ 59 w 126"/>
                  <a:gd name="T27" fmla="*/ 34 h 46"/>
                  <a:gd name="T28" fmla="*/ 67 w 126"/>
                  <a:gd name="T29" fmla="*/ 35 h 46"/>
                  <a:gd name="T30" fmla="*/ 68 w 126"/>
                  <a:gd name="T31" fmla="*/ 37 h 46"/>
                  <a:gd name="T32" fmla="*/ 74 w 126"/>
                  <a:gd name="T33" fmla="*/ 44 h 46"/>
                  <a:gd name="T34" fmla="*/ 75 w 126"/>
                  <a:gd name="T35" fmla="*/ 45 h 46"/>
                  <a:gd name="T36" fmla="*/ 78 w 126"/>
                  <a:gd name="T37" fmla="*/ 45 h 46"/>
                  <a:gd name="T38" fmla="*/ 81 w 126"/>
                  <a:gd name="T39" fmla="*/ 46 h 46"/>
                  <a:gd name="T40" fmla="*/ 85 w 126"/>
                  <a:gd name="T41" fmla="*/ 44 h 46"/>
                  <a:gd name="T42" fmla="*/ 91 w 126"/>
                  <a:gd name="T43" fmla="*/ 38 h 46"/>
                  <a:gd name="T44" fmla="*/ 102 w 126"/>
                  <a:gd name="T45" fmla="*/ 34 h 46"/>
                  <a:gd name="T46" fmla="*/ 105 w 126"/>
                  <a:gd name="T47" fmla="*/ 35 h 46"/>
                  <a:gd name="T48" fmla="*/ 108 w 126"/>
                  <a:gd name="T49" fmla="*/ 35 h 46"/>
                  <a:gd name="T50" fmla="*/ 110 w 126"/>
                  <a:gd name="T51" fmla="*/ 37 h 46"/>
                  <a:gd name="T52" fmla="*/ 113 w 126"/>
                  <a:gd name="T53" fmla="*/ 37 h 46"/>
                  <a:gd name="T54" fmla="*/ 113 w 126"/>
                  <a:gd name="T55" fmla="*/ 35 h 46"/>
                  <a:gd name="T56" fmla="*/ 116 w 126"/>
                  <a:gd name="T57" fmla="*/ 35 h 46"/>
                  <a:gd name="T58" fmla="*/ 116 w 126"/>
                  <a:gd name="T59" fmla="*/ 34 h 46"/>
                  <a:gd name="T60" fmla="*/ 123 w 126"/>
                  <a:gd name="T61" fmla="*/ 14 h 46"/>
                  <a:gd name="T62" fmla="*/ 126 w 126"/>
                  <a:gd name="T63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26" h="46">
                    <a:moveTo>
                      <a:pt x="0" y="44"/>
                    </a:moveTo>
                    <a:lnTo>
                      <a:pt x="0" y="45"/>
                    </a:lnTo>
                    <a:lnTo>
                      <a:pt x="4" y="44"/>
                    </a:lnTo>
                    <a:lnTo>
                      <a:pt x="17" y="42"/>
                    </a:lnTo>
                    <a:lnTo>
                      <a:pt x="29" y="34"/>
                    </a:lnTo>
                    <a:lnTo>
                      <a:pt x="31" y="31"/>
                    </a:lnTo>
                    <a:lnTo>
                      <a:pt x="31" y="27"/>
                    </a:lnTo>
                    <a:lnTo>
                      <a:pt x="29" y="25"/>
                    </a:lnTo>
                    <a:lnTo>
                      <a:pt x="29" y="18"/>
                    </a:lnTo>
                    <a:lnTo>
                      <a:pt x="36" y="18"/>
                    </a:lnTo>
                    <a:lnTo>
                      <a:pt x="41" y="21"/>
                    </a:lnTo>
                    <a:lnTo>
                      <a:pt x="46" y="24"/>
                    </a:lnTo>
                    <a:lnTo>
                      <a:pt x="49" y="24"/>
                    </a:lnTo>
                    <a:lnTo>
                      <a:pt x="59" y="34"/>
                    </a:lnTo>
                    <a:lnTo>
                      <a:pt x="67" y="35"/>
                    </a:lnTo>
                    <a:lnTo>
                      <a:pt x="68" y="37"/>
                    </a:lnTo>
                    <a:lnTo>
                      <a:pt x="74" y="44"/>
                    </a:lnTo>
                    <a:lnTo>
                      <a:pt x="75" y="45"/>
                    </a:lnTo>
                    <a:lnTo>
                      <a:pt x="78" y="45"/>
                    </a:lnTo>
                    <a:lnTo>
                      <a:pt x="81" y="46"/>
                    </a:lnTo>
                    <a:lnTo>
                      <a:pt x="85" y="44"/>
                    </a:lnTo>
                    <a:lnTo>
                      <a:pt x="91" y="38"/>
                    </a:lnTo>
                    <a:lnTo>
                      <a:pt x="102" y="34"/>
                    </a:lnTo>
                    <a:lnTo>
                      <a:pt x="105" y="35"/>
                    </a:lnTo>
                    <a:lnTo>
                      <a:pt x="108" y="35"/>
                    </a:lnTo>
                    <a:lnTo>
                      <a:pt x="110" y="37"/>
                    </a:lnTo>
                    <a:lnTo>
                      <a:pt x="113" y="37"/>
                    </a:lnTo>
                    <a:lnTo>
                      <a:pt x="113" y="35"/>
                    </a:lnTo>
                    <a:lnTo>
                      <a:pt x="116" y="35"/>
                    </a:lnTo>
                    <a:lnTo>
                      <a:pt x="116" y="34"/>
                    </a:lnTo>
                    <a:lnTo>
                      <a:pt x="123" y="14"/>
                    </a:lnTo>
                    <a:lnTo>
                      <a:pt x="126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76" name="Freeform 5429">
                <a:extLst>
                  <a:ext uri="{FF2B5EF4-FFF2-40B4-BE49-F238E27FC236}">
                    <a16:creationId xmlns:a16="http://schemas.microsoft.com/office/drawing/2014/main" id="{0C67A7EB-A2CC-8175-EEF8-81A68FB2D8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7" y="2503"/>
                <a:ext cx="23" cy="97"/>
              </a:xfrm>
              <a:custGeom>
                <a:avLst/>
                <a:gdLst>
                  <a:gd name="T0" fmla="*/ 81 w 91"/>
                  <a:gd name="T1" fmla="*/ 0 h 388"/>
                  <a:gd name="T2" fmla="*/ 78 w 91"/>
                  <a:gd name="T3" fmla="*/ 1 h 388"/>
                  <a:gd name="T4" fmla="*/ 74 w 91"/>
                  <a:gd name="T5" fmla="*/ 18 h 388"/>
                  <a:gd name="T6" fmla="*/ 81 w 91"/>
                  <a:gd name="T7" fmla="*/ 32 h 388"/>
                  <a:gd name="T8" fmla="*/ 85 w 91"/>
                  <a:gd name="T9" fmla="*/ 33 h 388"/>
                  <a:gd name="T10" fmla="*/ 89 w 91"/>
                  <a:gd name="T11" fmla="*/ 37 h 388"/>
                  <a:gd name="T12" fmla="*/ 91 w 91"/>
                  <a:gd name="T13" fmla="*/ 41 h 388"/>
                  <a:gd name="T14" fmla="*/ 91 w 91"/>
                  <a:gd name="T15" fmla="*/ 46 h 388"/>
                  <a:gd name="T16" fmla="*/ 89 w 91"/>
                  <a:gd name="T17" fmla="*/ 48 h 388"/>
                  <a:gd name="T18" fmla="*/ 89 w 91"/>
                  <a:gd name="T19" fmla="*/ 50 h 388"/>
                  <a:gd name="T20" fmla="*/ 84 w 91"/>
                  <a:gd name="T21" fmla="*/ 50 h 388"/>
                  <a:gd name="T22" fmla="*/ 82 w 91"/>
                  <a:gd name="T23" fmla="*/ 51 h 388"/>
                  <a:gd name="T24" fmla="*/ 73 w 91"/>
                  <a:gd name="T25" fmla="*/ 55 h 388"/>
                  <a:gd name="T26" fmla="*/ 60 w 91"/>
                  <a:gd name="T27" fmla="*/ 68 h 388"/>
                  <a:gd name="T28" fmla="*/ 59 w 91"/>
                  <a:gd name="T29" fmla="*/ 71 h 388"/>
                  <a:gd name="T30" fmla="*/ 59 w 91"/>
                  <a:gd name="T31" fmla="*/ 83 h 388"/>
                  <a:gd name="T32" fmla="*/ 57 w 91"/>
                  <a:gd name="T33" fmla="*/ 91 h 388"/>
                  <a:gd name="T34" fmla="*/ 57 w 91"/>
                  <a:gd name="T35" fmla="*/ 96 h 388"/>
                  <a:gd name="T36" fmla="*/ 56 w 91"/>
                  <a:gd name="T37" fmla="*/ 101 h 388"/>
                  <a:gd name="T38" fmla="*/ 54 w 91"/>
                  <a:gd name="T39" fmla="*/ 113 h 388"/>
                  <a:gd name="T40" fmla="*/ 53 w 91"/>
                  <a:gd name="T41" fmla="*/ 117 h 388"/>
                  <a:gd name="T42" fmla="*/ 52 w 91"/>
                  <a:gd name="T43" fmla="*/ 118 h 388"/>
                  <a:gd name="T44" fmla="*/ 54 w 91"/>
                  <a:gd name="T45" fmla="*/ 121 h 388"/>
                  <a:gd name="T46" fmla="*/ 54 w 91"/>
                  <a:gd name="T47" fmla="*/ 124 h 388"/>
                  <a:gd name="T48" fmla="*/ 56 w 91"/>
                  <a:gd name="T49" fmla="*/ 124 h 388"/>
                  <a:gd name="T50" fmla="*/ 57 w 91"/>
                  <a:gd name="T51" fmla="*/ 125 h 388"/>
                  <a:gd name="T52" fmla="*/ 59 w 91"/>
                  <a:gd name="T53" fmla="*/ 125 h 388"/>
                  <a:gd name="T54" fmla="*/ 64 w 91"/>
                  <a:gd name="T55" fmla="*/ 128 h 388"/>
                  <a:gd name="T56" fmla="*/ 69 w 91"/>
                  <a:gd name="T57" fmla="*/ 135 h 388"/>
                  <a:gd name="T58" fmla="*/ 77 w 91"/>
                  <a:gd name="T59" fmla="*/ 166 h 388"/>
                  <a:gd name="T60" fmla="*/ 82 w 91"/>
                  <a:gd name="T61" fmla="*/ 175 h 388"/>
                  <a:gd name="T62" fmla="*/ 84 w 91"/>
                  <a:gd name="T63" fmla="*/ 177 h 388"/>
                  <a:gd name="T64" fmla="*/ 84 w 91"/>
                  <a:gd name="T65" fmla="*/ 178 h 388"/>
                  <a:gd name="T66" fmla="*/ 85 w 91"/>
                  <a:gd name="T67" fmla="*/ 180 h 388"/>
                  <a:gd name="T68" fmla="*/ 85 w 91"/>
                  <a:gd name="T69" fmla="*/ 196 h 388"/>
                  <a:gd name="T70" fmla="*/ 82 w 91"/>
                  <a:gd name="T71" fmla="*/ 201 h 388"/>
                  <a:gd name="T72" fmla="*/ 82 w 91"/>
                  <a:gd name="T73" fmla="*/ 202 h 388"/>
                  <a:gd name="T74" fmla="*/ 78 w 91"/>
                  <a:gd name="T75" fmla="*/ 212 h 388"/>
                  <a:gd name="T76" fmla="*/ 78 w 91"/>
                  <a:gd name="T77" fmla="*/ 240 h 388"/>
                  <a:gd name="T78" fmla="*/ 81 w 91"/>
                  <a:gd name="T79" fmla="*/ 244 h 388"/>
                  <a:gd name="T80" fmla="*/ 84 w 91"/>
                  <a:gd name="T81" fmla="*/ 248 h 388"/>
                  <a:gd name="T82" fmla="*/ 84 w 91"/>
                  <a:gd name="T83" fmla="*/ 256 h 388"/>
                  <a:gd name="T84" fmla="*/ 82 w 91"/>
                  <a:gd name="T85" fmla="*/ 259 h 388"/>
                  <a:gd name="T86" fmla="*/ 67 w 91"/>
                  <a:gd name="T87" fmla="*/ 262 h 388"/>
                  <a:gd name="T88" fmla="*/ 66 w 91"/>
                  <a:gd name="T89" fmla="*/ 262 h 388"/>
                  <a:gd name="T90" fmla="*/ 66 w 91"/>
                  <a:gd name="T91" fmla="*/ 264 h 388"/>
                  <a:gd name="T92" fmla="*/ 63 w 91"/>
                  <a:gd name="T93" fmla="*/ 290 h 388"/>
                  <a:gd name="T94" fmla="*/ 53 w 91"/>
                  <a:gd name="T95" fmla="*/ 296 h 388"/>
                  <a:gd name="T96" fmla="*/ 42 w 91"/>
                  <a:gd name="T97" fmla="*/ 298 h 388"/>
                  <a:gd name="T98" fmla="*/ 36 w 91"/>
                  <a:gd name="T99" fmla="*/ 302 h 388"/>
                  <a:gd name="T100" fmla="*/ 33 w 91"/>
                  <a:gd name="T101" fmla="*/ 307 h 388"/>
                  <a:gd name="T102" fmla="*/ 35 w 91"/>
                  <a:gd name="T103" fmla="*/ 316 h 388"/>
                  <a:gd name="T104" fmla="*/ 33 w 91"/>
                  <a:gd name="T105" fmla="*/ 325 h 388"/>
                  <a:gd name="T106" fmla="*/ 33 w 91"/>
                  <a:gd name="T107" fmla="*/ 326 h 388"/>
                  <a:gd name="T108" fmla="*/ 26 w 91"/>
                  <a:gd name="T109" fmla="*/ 325 h 388"/>
                  <a:gd name="T110" fmla="*/ 25 w 91"/>
                  <a:gd name="T111" fmla="*/ 324 h 388"/>
                  <a:gd name="T112" fmla="*/ 24 w 91"/>
                  <a:gd name="T113" fmla="*/ 324 h 388"/>
                  <a:gd name="T114" fmla="*/ 22 w 91"/>
                  <a:gd name="T115" fmla="*/ 325 h 388"/>
                  <a:gd name="T116" fmla="*/ 18 w 91"/>
                  <a:gd name="T117" fmla="*/ 331 h 388"/>
                  <a:gd name="T118" fmla="*/ 11 w 91"/>
                  <a:gd name="T119" fmla="*/ 365 h 388"/>
                  <a:gd name="T120" fmla="*/ 4 w 91"/>
                  <a:gd name="T121" fmla="*/ 384 h 388"/>
                  <a:gd name="T122" fmla="*/ 0 w 91"/>
                  <a:gd name="T123" fmla="*/ 388 h 3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91" h="388">
                    <a:moveTo>
                      <a:pt x="81" y="0"/>
                    </a:moveTo>
                    <a:lnTo>
                      <a:pt x="78" y="1"/>
                    </a:lnTo>
                    <a:lnTo>
                      <a:pt x="74" y="18"/>
                    </a:lnTo>
                    <a:lnTo>
                      <a:pt x="81" y="32"/>
                    </a:lnTo>
                    <a:lnTo>
                      <a:pt x="85" y="33"/>
                    </a:lnTo>
                    <a:lnTo>
                      <a:pt x="89" y="37"/>
                    </a:lnTo>
                    <a:lnTo>
                      <a:pt x="91" y="41"/>
                    </a:lnTo>
                    <a:lnTo>
                      <a:pt x="91" y="46"/>
                    </a:lnTo>
                    <a:lnTo>
                      <a:pt x="89" y="48"/>
                    </a:lnTo>
                    <a:lnTo>
                      <a:pt x="89" y="50"/>
                    </a:lnTo>
                    <a:lnTo>
                      <a:pt x="84" y="50"/>
                    </a:lnTo>
                    <a:lnTo>
                      <a:pt x="82" y="51"/>
                    </a:lnTo>
                    <a:lnTo>
                      <a:pt x="73" y="55"/>
                    </a:lnTo>
                    <a:lnTo>
                      <a:pt x="60" y="68"/>
                    </a:lnTo>
                    <a:lnTo>
                      <a:pt x="59" y="71"/>
                    </a:lnTo>
                    <a:lnTo>
                      <a:pt x="59" y="83"/>
                    </a:lnTo>
                    <a:lnTo>
                      <a:pt x="57" y="91"/>
                    </a:lnTo>
                    <a:lnTo>
                      <a:pt x="57" y="96"/>
                    </a:lnTo>
                    <a:lnTo>
                      <a:pt x="56" y="101"/>
                    </a:lnTo>
                    <a:lnTo>
                      <a:pt x="54" y="113"/>
                    </a:lnTo>
                    <a:lnTo>
                      <a:pt x="53" y="117"/>
                    </a:lnTo>
                    <a:lnTo>
                      <a:pt x="52" y="118"/>
                    </a:lnTo>
                    <a:lnTo>
                      <a:pt x="54" y="121"/>
                    </a:lnTo>
                    <a:lnTo>
                      <a:pt x="54" y="124"/>
                    </a:lnTo>
                    <a:lnTo>
                      <a:pt x="56" y="124"/>
                    </a:lnTo>
                    <a:lnTo>
                      <a:pt x="57" y="125"/>
                    </a:lnTo>
                    <a:lnTo>
                      <a:pt x="59" y="125"/>
                    </a:lnTo>
                    <a:lnTo>
                      <a:pt x="64" y="128"/>
                    </a:lnTo>
                    <a:lnTo>
                      <a:pt x="69" y="135"/>
                    </a:lnTo>
                    <a:lnTo>
                      <a:pt x="77" y="166"/>
                    </a:lnTo>
                    <a:lnTo>
                      <a:pt x="82" y="175"/>
                    </a:lnTo>
                    <a:lnTo>
                      <a:pt x="84" y="177"/>
                    </a:lnTo>
                    <a:lnTo>
                      <a:pt x="84" y="178"/>
                    </a:lnTo>
                    <a:lnTo>
                      <a:pt x="85" y="180"/>
                    </a:lnTo>
                    <a:lnTo>
                      <a:pt x="85" y="196"/>
                    </a:lnTo>
                    <a:lnTo>
                      <a:pt x="82" y="201"/>
                    </a:lnTo>
                    <a:lnTo>
                      <a:pt x="82" y="202"/>
                    </a:lnTo>
                    <a:lnTo>
                      <a:pt x="78" y="212"/>
                    </a:lnTo>
                    <a:lnTo>
                      <a:pt x="78" y="240"/>
                    </a:lnTo>
                    <a:lnTo>
                      <a:pt x="81" y="244"/>
                    </a:lnTo>
                    <a:lnTo>
                      <a:pt x="84" y="248"/>
                    </a:lnTo>
                    <a:lnTo>
                      <a:pt x="84" y="256"/>
                    </a:lnTo>
                    <a:lnTo>
                      <a:pt x="82" y="259"/>
                    </a:lnTo>
                    <a:lnTo>
                      <a:pt x="67" y="262"/>
                    </a:lnTo>
                    <a:lnTo>
                      <a:pt x="66" y="262"/>
                    </a:lnTo>
                    <a:lnTo>
                      <a:pt x="66" y="264"/>
                    </a:lnTo>
                    <a:lnTo>
                      <a:pt x="63" y="290"/>
                    </a:lnTo>
                    <a:lnTo>
                      <a:pt x="53" y="296"/>
                    </a:lnTo>
                    <a:lnTo>
                      <a:pt x="42" y="298"/>
                    </a:lnTo>
                    <a:lnTo>
                      <a:pt x="36" y="302"/>
                    </a:lnTo>
                    <a:lnTo>
                      <a:pt x="33" y="307"/>
                    </a:lnTo>
                    <a:lnTo>
                      <a:pt x="35" y="316"/>
                    </a:lnTo>
                    <a:lnTo>
                      <a:pt x="33" y="325"/>
                    </a:lnTo>
                    <a:lnTo>
                      <a:pt x="33" y="326"/>
                    </a:lnTo>
                    <a:lnTo>
                      <a:pt x="26" y="325"/>
                    </a:lnTo>
                    <a:lnTo>
                      <a:pt x="25" y="324"/>
                    </a:lnTo>
                    <a:lnTo>
                      <a:pt x="24" y="324"/>
                    </a:lnTo>
                    <a:lnTo>
                      <a:pt x="22" y="325"/>
                    </a:lnTo>
                    <a:lnTo>
                      <a:pt x="18" y="331"/>
                    </a:lnTo>
                    <a:lnTo>
                      <a:pt x="11" y="365"/>
                    </a:lnTo>
                    <a:lnTo>
                      <a:pt x="4" y="384"/>
                    </a:lnTo>
                    <a:lnTo>
                      <a:pt x="0" y="38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77" name="Freeform 5430">
                <a:extLst>
                  <a:ext uri="{FF2B5EF4-FFF2-40B4-BE49-F238E27FC236}">
                    <a16:creationId xmlns:a16="http://schemas.microsoft.com/office/drawing/2014/main" id="{F3E616F6-7B82-E126-0A49-F116895CE0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5" y="2399"/>
                <a:ext cx="42" cy="67"/>
              </a:xfrm>
              <a:custGeom>
                <a:avLst/>
                <a:gdLst>
                  <a:gd name="T0" fmla="*/ 149 w 170"/>
                  <a:gd name="T1" fmla="*/ 269 h 269"/>
                  <a:gd name="T2" fmla="*/ 142 w 170"/>
                  <a:gd name="T3" fmla="*/ 261 h 269"/>
                  <a:gd name="T4" fmla="*/ 143 w 170"/>
                  <a:gd name="T5" fmla="*/ 254 h 269"/>
                  <a:gd name="T6" fmla="*/ 150 w 170"/>
                  <a:gd name="T7" fmla="*/ 254 h 269"/>
                  <a:gd name="T8" fmla="*/ 153 w 170"/>
                  <a:gd name="T9" fmla="*/ 239 h 269"/>
                  <a:gd name="T10" fmla="*/ 150 w 170"/>
                  <a:gd name="T11" fmla="*/ 235 h 269"/>
                  <a:gd name="T12" fmla="*/ 146 w 170"/>
                  <a:gd name="T13" fmla="*/ 226 h 269"/>
                  <a:gd name="T14" fmla="*/ 149 w 170"/>
                  <a:gd name="T15" fmla="*/ 221 h 269"/>
                  <a:gd name="T16" fmla="*/ 150 w 170"/>
                  <a:gd name="T17" fmla="*/ 223 h 269"/>
                  <a:gd name="T18" fmla="*/ 153 w 170"/>
                  <a:gd name="T19" fmla="*/ 216 h 269"/>
                  <a:gd name="T20" fmla="*/ 152 w 170"/>
                  <a:gd name="T21" fmla="*/ 213 h 269"/>
                  <a:gd name="T22" fmla="*/ 143 w 170"/>
                  <a:gd name="T23" fmla="*/ 215 h 269"/>
                  <a:gd name="T24" fmla="*/ 139 w 170"/>
                  <a:gd name="T25" fmla="*/ 221 h 269"/>
                  <a:gd name="T26" fmla="*/ 127 w 170"/>
                  <a:gd name="T27" fmla="*/ 209 h 269"/>
                  <a:gd name="T28" fmla="*/ 120 w 170"/>
                  <a:gd name="T29" fmla="*/ 195 h 269"/>
                  <a:gd name="T30" fmla="*/ 118 w 170"/>
                  <a:gd name="T31" fmla="*/ 188 h 269"/>
                  <a:gd name="T32" fmla="*/ 101 w 170"/>
                  <a:gd name="T33" fmla="*/ 173 h 269"/>
                  <a:gd name="T34" fmla="*/ 96 w 170"/>
                  <a:gd name="T35" fmla="*/ 173 h 269"/>
                  <a:gd name="T36" fmla="*/ 98 w 170"/>
                  <a:gd name="T37" fmla="*/ 156 h 269"/>
                  <a:gd name="T38" fmla="*/ 98 w 170"/>
                  <a:gd name="T39" fmla="*/ 142 h 269"/>
                  <a:gd name="T40" fmla="*/ 107 w 170"/>
                  <a:gd name="T41" fmla="*/ 138 h 269"/>
                  <a:gd name="T42" fmla="*/ 122 w 170"/>
                  <a:gd name="T43" fmla="*/ 120 h 269"/>
                  <a:gd name="T44" fmla="*/ 131 w 170"/>
                  <a:gd name="T45" fmla="*/ 118 h 269"/>
                  <a:gd name="T46" fmla="*/ 145 w 170"/>
                  <a:gd name="T47" fmla="*/ 123 h 269"/>
                  <a:gd name="T48" fmla="*/ 155 w 170"/>
                  <a:gd name="T49" fmla="*/ 121 h 269"/>
                  <a:gd name="T50" fmla="*/ 163 w 170"/>
                  <a:gd name="T51" fmla="*/ 116 h 269"/>
                  <a:gd name="T52" fmla="*/ 168 w 170"/>
                  <a:gd name="T53" fmla="*/ 110 h 269"/>
                  <a:gd name="T54" fmla="*/ 170 w 170"/>
                  <a:gd name="T55" fmla="*/ 109 h 269"/>
                  <a:gd name="T56" fmla="*/ 135 w 170"/>
                  <a:gd name="T57" fmla="*/ 81 h 269"/>
                  <a:gd name="T58" fmla="*/ 129 w 170"/>
                  <a:gd name="T59" fmla="*/ 84 h 269"/>
                  <a:gd name="T60" fmla="*/ 127 w 170"/>
                  <a:gd name="T61" fmla="*/ 81 h 269"/>
                  <a:gd name="T62" fmla="*/ 115 w 170"/>
                  <a:gd name="T63" fmla="*/ 53 h 269"/>
                  <a:gd name="T64" fmla="*/ 114 w 170"/>
                  <a:gd name="T65" fmla="*/ 50 h 269"/>
                  <a:gd name="T66" fmla="*/ 113 w 170"/>
                  <a:gd name="T67" fmla="*/ 39 h 269"/>
                  <a:gd name="T68" fmla="*/ 108 w 170"/>
                  <a:gd name="T69" fmla="*/ 38 h 269"/>
                  <a:gd name="T70" fmla="*/ 103 w 170"/>
                  <a:gd name="T71" fmla="*/ 41 h 269"/>
                  <a:gd name="T72" fmla="*/ 93 w 170"/>
                  <a:gd name="T73" fmla="*/ 35 h 269"/>
                  <a:gd name="T74" fmla="*/ 81 w 170"/>
                  <a:gd name="T75" fmla="*/ 26 h 269"/>
                  <a:gd name="T76" fmla="*/ 72 w 170"/>
                  <a:gd name="T77" fmla="*/ 33 h 269"/>
                  <a:gd name="T78" fmla="*/ 64 w 170"/>
                  <a:gd name="T79" fmla="*/ 36 h 269"/>
                  <a:gd name="T80" fmla="*/ 60 w 170"/>
                  <a:gd name="T81" fmla="*/ 35 h 269"/>
                  <a:gd name="T82" fmla="*/ 54 w 170"/>
                  <a:gd name="T83" fmla="*/ 31 h 269"/>
                  <a:gd name="T84" fmla="*/ 51 w 170"/>
                  <a:gd name="T85" fmla="*/ 21 h 269"/>
                  <a:gd name="T86" fmla="*/ 48 w 170"/>
                  <a:gd name="T87" fmla="*/ 17 h 269"/>
                  <a:gd name="T88" fmla="*/ 43 w 170"/>
                  <a:gd name="T89" fmla="*/ 15 h 269"/>
                  <a:gd name="T90" fmla="*/ 38 w 170"/>
                  <a:gd name="T91" fmla="*/ 18 h 269"/>
                  <a:gd name="T92" fmla="*/ 36 w 170"/>
                  <a:gd name="T93" fmla="*/ 24 h 269"/>
                  <a:gd name="T94" fmla="*/ 33 w 170"/>
                  <a:gd name="T95" fmla="*/ 26 h 269"/>
                  <a:gd name="T96" fmla="*/ 24 w 170"/>
                  <a:gd name="T97" fmla="*/ 24 h 269"/>
                  <a:gd name="T98" fmla="*/ 0 w 170"/>
                  <a:gd name="T99" fmla="*/ 1 h 2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70" h="269">
                    <a:moveTo>
                      <a:pt x="150" y="269"/>
                    </a:moveTo>
                    <a:lnTo>
                      <a:pt x="149" y="269"/>
                    </a:lnTo>
                    <a:lnTo>
                      <a:pt x="149" y="268"/>
                    </a:lnTo>
                    <a:lnTo>
                      <a:pt x="142" y="261"/>
                    </a:lnTo>
                    <a:lnTo>
                      <a:pt x="142" y="254"/>
                    </a:lnTo>
                    <a:lnTo>
                      <a:pt x="143" y="254"/>
                    </a:lnTo>
                    <a:lnTo>
                      <a:pt x="149" y="255"/>
                    </a:lnTo>
                    <a:lnTo>
                      <a:pt x="150" y="254"/>
                    </a:lnTo>
                    <a:lnTo>
                      <a:pt x="150" y="248"/>
                    </a:lnTo>
                    <a:lnTo>
                      <a:pt x="153" y="239"/>
                    </a:lnTo>
                    <a:lnTo>
                      <a:pt x="152" y="237"/>
                    </a:lnTo>
                    <a:lnTo>
                      <a:pt x="150" y="235"/>
                    </a:lnTo>
                    <a:lnTo>
                      <a:pt x="146" y="230"/>
                    </a:lnTo>
                    <a:lnTo>
                      <a:pt x="146" y="226"/>
                    </a:lnTo>
                    <a:lnTo>
                      <a:pt x="149" y="222"/>
                    </a:lnTo>
                    <a:lnTo>
                      <a:pt x="149" y="221"/>
                    </a:lnTo>
                    <a:lnTo>
                      <a:pt x="150" y="221"/>
                    </a:lnTo>
                    <a:lnTo>
                      <a:pt x="150" y="223"/>
                    </a:lnTo>
                    <a:lnTo>
                      <a:pt x="152" y="222"/>
                    </a:lnTo>
                    <a:lnTo>
                      <a:pt x="153" y="216"/>
                    </a:lnTo>
                    <a:lnTo>
                      <a:pt x="153" y="215"/>
                    </a:lnTo>
                    <a:lnTo>
                      <a:pt x="152" y="213"/>
                    </a:lnTo>
                    <a:lnTo>
                      <a:pt x="148" y="213"/>
                    </a:lnTo>
                    <a:lnTo>
                      <a:pt x="143" y="215"/>
                    </a:lnTo>
                    <a:lnTo>
                      <a:pt x="143" y="216"/>
                    </a:lnTo>
                    <a:lnTo>
                      <a:pt x="139" y="221"/>
                    </a:lnTo>
                    <a:lnTo>
                      <a:pt x="132" y="219"/>
                    </a:lnTo>
                    <a:lnTo>
                      <a:pt x="127" y="209"/>
                    </a:lnTo>
                    <a:lnTo>
                      <a:pt x="125" y="201"/>
                    </a:lnTo>
                    <a:lnTo>
                      <a:pt x="120" y="195"/>
                    </a:lnTo>
                    <a:lnTo>
                      <a:pt x="120" y="194"/>
                    </a:lnTo>
                    <a:lnTo>
                      <a:pt x="118" y="188"/>
                    </a:lnTo>
                    <a:lnTo>
                      <a:pt x="120" y="180"/>
                    </a:lnTo>
                    <a:lnTo>
                      <a:pt x="101" y="173"/>
                    </a:lnTo>
                    <a:lnTo>
                      <a:pt x="96" y="176"/>
                    </a:lnTo>
                    <a:lnTo>
                      <a:pt x="96" y="173"/>
                    </a:lnTo>
                    <a:lnTo>
                      <a:pt x="98" y="163"/>
                    </a:lnTo>
                    <a:lnTo>
                      <a:pt x="98" y="156"/>
                    </a:lnTo>
                    <a:lnTo>
                      <a:pt x="96" y="153"/>
                    </a:lnTo>
                    <a:lnTo>
                      <a:pt x="98" y="142"/>
                    </a:lnTo>
                    <a:lnTo>
                      <a:pt x="103" y="142"/>
                    </a:lnTo>
                    <a:lnTo>
                      <a:pt x="107" y="138"/>
                    </a:lnTo>
                    <a:lnTo>
                      <a:pt x="117" y="132"/>
                    </a:lnTo>
                    <a:lnTo>
                      <a:pt x="122" y="120"/>
                    </a:lnTo>
                    <a:lnTo>
                      <a:pt x="125" y="118"/>
                    </a:lnTo>
                    <a:lnTo>
                      <a:pt x="131" y="118"/>
                    </a:lnTo>
                    <a:lnTo>
                      <a:pt x="138" y="121"/>
                    </a:lnTo>
                    <a:lnTo>
                      <a:pt x="145" y="123"/>
                    </a:lnTo>
                    <a:lnTo>
                      <a:pt x="152" y="123"/>
                    </a:lnTo>
                    <a:lnTo>
                      <a:pt x="155" y="121"/>
                    </a:lnTo>
                    <a:lnTo>
                      <a:pt x="160" y="117"/>
                    </a:lnTo>
                    <a:lnTo>
                      <a:pt x="163" y="116"/>
                    </a:lnTo>
                    <a:lnTo>
                      <a:pt x="164" y="114"/>
                    </a:lnTo>
                    <a:lnTo>
                      <a:pt x="168" y="110"/>
                    </a:lnTo>
                    <a:lnTo>
                      <a:pt x="170" y="110"/>
                    </a:lnTo>
                    <a:lnTo>
                      <a:pt x="170" y="109"/>
                    </a:lnTo>
                    <a:lnTo>
                      <a:pt x="150" y="88"/>
                    </a:lnTo>
                    <a:lnTo>
                      <a:pt x="135" y="81"/>
                    </a:lnTo>
                    <a:lnTo>
                      <a:pt x="132" y="84"/>
                    </a:lnTo>
                    <a:lnTo>
                      <a:pt x="129" y="84"/>
                    </a:lnTo>
                    <a:lnTo>
                      <a:pt x="127" y="82"/>
                    </a:lnTo>
                    <a:lnTo>
                      <a:pt x="127" y="81"/>
                    </a:lnTo>
                    <a:lnTo>
                      <a:pt x="120" y="61"/>
                    </a:lnTo>
                    <a:lnTo>
                      <a:pt x="115" y="53"/>
                    </a:lnTo>
                    <a:lnTo>
                      <a:pt x="114" y="53"/>
                    </a:lnTo>
                    <a:lnTo>
                      <a:pt x="114" y="50"/>
                    </a:lnTo>
                    <a:lnTo>
                      <a:pt x="113" y="43"/>
                    </a:lnTo>
                    <a:lnTo>
                      <a:pt x="113" y="39"/>
                    </a:lnTo>
                    <a:lnTo>
                      <a:pt x="111" y="39"/>
                    </a:lnTo>
                    <a:lnTo>
                      <a:pt x="108" y="38"/>
                    </a:lnTo>
                    <a:lnTo>
                      <a:pt x="107" y="38"/>
                    </a:lnTo>
                    <a:lnTo>
                      <a:pt x="103" y="41"/>
                    </a:lnTo>
                    <a:lnTo>
                      <a:pt x="94" y="42"/>
                    </a:lnTo>
                    <a:lnTo>
                      <a:pt x="93" y="35"/>
                    </a:lnTo>
                    <a:lnTo>
                      <a:pt x="86" y="28"/>
                    </a:lnTo>
                    <a:lnTo>
                      <a:pt x="81" y="26"/>
                    </a:lnTo>
                    <a:lnTo>
                      <a:pt x="76" y="29"/>
                    </a:lnTo>
                    <a:lnTo>
                      <a:pt x="72" y="33"/>
                    </a:lnTo>
                    <a:lnTo>
                      <a:pt x="69" y="35"/>
                    </a:lnTo>
                    <a:lnTo>
                      <a:pt x="64" y="36"/>
                    </a:lnTo>
                    <a:lnTo>
                      <a:pt x="62" y="36"/>
                    </a:lnTo>
                    <a:lnTo>
                      <a:pt x="60" y="35"/>
                    </a:lnTo>
                    <a:lnTo>
                      <a:pt x="55" y="31"/>
                    </a:lnTo>
                    <a:lnTo>
                      <a:pt x="54" y="31"/>
                    </a:lnTo>
                    <a:lnTo>
                      <a:pt x="54" y="29"/>
                    </a:lnTo>
                    <a:lnTo>
                      <a:pt x="51" y="21"/>
                    </a:lnTo>
                    <a:lnTo>
                      <a:pt x="51" y="19"/>
                    </a:lnTo>
                    <a:lnTo>
                      <a:pt x="48" y="17"/>
                    </a:lnTo>
                    <a:lnTo>
                      <a:pt x="48" y="15"/>
                    </a:lnTo>
                    <a:lnTo>
                      <a:pt x="43" y="15"/>
                    </a:lnTo>
                    <a:lnTo>
                      <a:pt x="40" y="18"/>
                    </a:lnTo>
                    <a:lnTo>
                      <a:pt x="38" y="18"/>
                    </a:lnTo>
                    <a:lnTo>
                      <a:pt x="37" y="19"/>
                    </a:lnTo>
                    <a:lnTo>
                      <a:pt x="36" y="24"/>
                    </a:lnTo>
                    <a:lnTo>
                      <a:pt x="36" y="25"/>
                    </a:lnTo>
                    <a:lnTo>
                      <a:pt x="33" y="26"/>
                    </a:lnTo>
                    <a:lnTo>
                      <a:pt x="26" y="24"/>
                    </a:lnTo>
                    <a:lnTo>
                      <a:pt x="24" y="24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</p:grpSp>
        <p:grpSp>
          <p:nvGrpSpPr>
            <p:cNvPr id="33" name="Group 5632">
              <a:extLst>
                <a:ext uri="{FF2B5EF4-FFF2-40B4-BE49-F238E27FC236}">
                  <a16:creationId xmlns:a16="http://schemas.microsoft.com/office/drawing/2014/main" id="{FF2A0103-89A4-926B-96EC-3E612F48D55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14" y="2303"/>
              <a:ext cx="853" cy="969"/>
              <a:chOff x="3414" y="2303"/>
              <a:chExt cx="853" cy="969"/>
            </a:xfrm>
          </p:grpSpPr>
          <p:sp>
            <p:nvSpPr>
              <p:cNvPr id="1178" name="Freeform 5432">
                <a:extLst>
                  <a:ext uri="{FF2B5EF4-FFF2-40B4-BE49-F238E27FC236}">
                    <a16:creationId xmlns:a16="http://schemas.microsoft.com/office/drawing/2014/main" id="{168C2F8A-291F-A5B8-26DD-C79658A952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7" y="2466"/>
                <a:ext cx="15" cy="19"/>
              </a:xfrm>
              <a:custGeom>
                <a:avLst/>
                <a:gdLst>
                  <a:gd name="T0" fmla="*/ 61 w 61"/>
                  <a:gd name="T1" fmla="*/ 0 h 76"/>
                  <a:gd name="T2" fmla="*/ 61 w 61"/>
                  <a:gd name="T3" fmla="*/ 2 h 76"/>
                  <a:gd name="T4" fmla="*/ 60 w 61"/>
                  <a:gd name="T5" fmla="*/ 2 h 76"/>
                  <a:gd name="T6" fmla="*/ 60 w 61"/>
                  <a:gd name="T7" fmla="*/ 3 h 76"/>
                  <a:gd name="T8" fmla="*/ 59 w 61"/>
                  <a:gd name="T9" fmla="*/ 3 h 76"/>
                  <a:gd name="T10" fmla="*/ 43 w 61"/>
                  <a:gd name="T11" fmla="*/ 14 h 76"/>
                  <a:gd name="T12" fmla="*/ 35 w 61"/>
                  <a:gd name="T13" fmla="*/ 23 h 76"/>
                  <a:gd name="T14" fmla="*/ 24 w 61"/>
                  <a:gd name="T15" fmla="*/ 38 h 76"/>
                  <a:gd name="T16" fmla="*/ 21 w 61"/>
                  <a:gd name="T17" fmla="*/ 38 h 76"/>
                  <a:gd name="T18" fmla="*/ 21 w 61"/>
                  <a:gd name="T19" fmla="*/ 40 h 76"/>
                  <a:gd name="T20" fmla="*/ 15 w 61"/>
                  <a:gd name="T21" fmla="*/ 46 h 76"/>
                  <a:gd name="T22" fmla="*/ 14 w 61"/>
                  <a:gd name="T23" fmla="*/ 50 h 76"/>
                  <a:gd name="T24" fmla="*/ 15 w 61"/>
                  <a:gd name="T25" fmla="*/ 59 h 76"/>
                  <a:gd name="T26" fmla="*/ 15 w 61"/>
                  <a:gd name="T27" fmla="*/ 63 h 76"/>
                  <a:gd name="T28" fmla="*/ 14 w 61"/>
                  <a:gd name="T29" fmla="*/ 66 h 76"/>
                  <a:gd name="T30" fmla="*/ 9 w 61"/>
                  <a:gd name="T31" fmla="*/ 70 h 76"/>
                  <a:gd name="T32" fmla="*/ 2 w 61"/>
                  <a:gd name="T33" fmla="*/ 76 h 76"/>
                  <a:gd name="T34" fmla="*/ 0 w 61"/>
                  <a:gd name="T35" fmla="*/ 7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" h="76">
                    <a:moveTo>
                      <a:pt x="61" y="0"/>
                    </a:moveTo>
                    <a:lnTo>
                      <a:pt x="61" y="2"/>
                    </a:lnTo>
                    <a:lnTo>
                      <a:pt x="60" y="2"/>
                    </a:lnTo>
                    <a:lnTo>
                      <a:pt x="60" y="3"/>
                    </a:lnTo>
                    <a:lnTo>
                      <a:pt x="59" y="3"/>
                    </a:lnTo>
                    <a:lnTo>
                      <a:pt x="43" y="14"/>
                    </a:lnTo>
                    <a:lnTo>
                      <a:pt x="35" y="23"/>
                    </a:lnTo>
                    <a:lnTo>
                      <a:pt x="24" y="38"/>
                    </a:lnTo>
                    <a:lnTo>
                      <a:pt x="21" y="38"/>
                    </a:lnTo>
                    <a:lnTo>
                      <a:pt x="21" y="40"/>
                    </a:lnTo>
                    <a:lnTo>
                      <a:pt x="15" y="46"/>
                    </a:lnTo>
                    <a:lnTo>
                      <a:pt x="14" y="50"/>
                    </a:lnTo>
                    <a:lnTo>
                      <a:pt x="15" y="59"/>
                    </a:lnTo>
                    <a:lnTo>
                      <a:pt x="15" y="63"/>
                    </a:lnTo>
                    <a:lnTo>
                      <a:pt x="14" y="66"/>
                    </a:lnTo>
                    <a:lnTo>
                      <a:pt x="9" y="70"/>
                    </a:lnTo>
                    <a:lnTo>
                      <a:pt x="2" y="76"/>
                    </a:lnTo>
                    <a:lnTo>
                      <a:pt x="0" y="7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79" name="Freeform 5433">
                <a:extLst>
                  <a:ext uri="{FF2B5EF4-FFF2-40B4-BE49-F238E27FC236}">
                    <a16:creationId xmlns:a16="http://schemas.microsoft.com/office/drawing/2014/main" id="{E7D0EF4B-3CB6-A0AC-B9E1-5F159F3BA6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7" y="2485"/>
                <a:ext cx="12" cy="46"/>
              </a:xfrm>
              <a:custGeom>
                <a:avLst/>
                <a:gdLst>
                  <a:gd name="T0" fmla="*/ 0 w 50"/>
                  <a:gd name="T1" fmla="*/ 0 h 183"/>
                  <a:gd name="T2" fmla="*/ 7 w 50"/>
                  <a:gd name="T3" fmla="*/ 5 h 183"/>
                  <a:gd name="T4" fmla="*/ 9 w 50"/>
                  <a:gd name="T5" fmla="*/ 10 h 183"/>
                  <a:gd name="T6" fmla="*/ 14 w 50"/>
                  <a:gd name="T7" fmla="*/ 32 h 183"/>
                  <a:gd name="T8" fmla="*/ 15 w 50"/>
                  <a:gd name="T9" fmla="*/ 36 h 183"/>
                  <a:gd name="T10" fmla="*/ 15 w 50"/>
                  <a:gd name="T11" fmla="*/ 37 h 183"/>
                  <a:gd name="T12" fmla="*/ 17 w 50"/>
                  <a:gd name="T13" fmla="*/ 39 h 183"/>
                  <a:gd name="T14" fmla="*/ 19 w 50"/>
                  <a:gd name="T15" fmla="*/ 43 h 183"/>
                  <a:gd name="T16" fmla="*/ 35 w 50"/>
                  <a:gd name="T17" fmla="*/ 57 h 183"/>
                  <a:gd name="T18" fmla="*/ 45 w 50"/>
                  <a:gd name="T19" fmla="*/ 63 h 183"/>
                  <a:gd name="T20" fmla="*/ 46 w 50"/>
                  <a:gd name="T21" fmla="*/ 63 h 183"/>
                  <a:gd name="T22" fmla="*/ 46 w 50"/>
                  <a:gd name="T23" fmla="*/ 78 h 183"/>
                  <a:gd name="T24" fmla="*/ 45 w 50"/>
                  <a:gd name="T25" fmla="*/ 78 h 183"/>
                  <a:gd name="T26" fmla="*/ 45 w 50"/>
                  <a:gd name="T27" fmla="*/ 79 h 183"/>
                  <a:gd name="T28" fmla="*/ 43 w 50"/>
                  <a:gd name="T29" fmla="*/ 79 h 183"/>
                  <a:gd name="T30" fmla="*/ 25 w 50"/>
                  <a:gd name="T31" fmla="*/ 98 h 183"/>
                  <a:gd name="T32" fmla="*/ 25 w 50"/>
                  <a:gd name="T33" fmla="*/ 102 h 183"/>
                  <a:gd name="T34" fmla="*/ 24 w 50"/>
                  <a:gd name="T35" fmla="*/ 104 h 183"/>
                  <a:gd name="T36" fmla="*/ 25 w 50"/>
                  <a:gd name="T37" fmla="*/ 107 h 183"/>
                  <a:gd name="T38" fmla="*/ 26 w 50"/>
                  <a:gd name="T39" fmla="*/ 109 h 183"/>
                  <a:gd name="T40" fmla="*/ 28 w 50"/>
                  <a:gd name="T41" fmla="*/ 116 h 183"/>
                  <a:gd name="T42" fmla="*/ 28 w 50"/>
                  <a:gd name="T43" fmla="*/ 123 h 183"/>
                  <a:gd name="T44" fmla="*/ 25 w 50"/>
                  <a:gd name="T45" fmla="*/ 127 h 183"/>
                  <a:gd name="T46" fmla="*/ 25 w 50"/>
                  <a:gd name="T47" fmla="*/ 132 h 183"/>
                  <a:gd name="T48" fmla="*/ 24 w 50"/>
                  <a:gd name="T49" fmla="*/ 135 h 183"/>
                  <a:gd name="T50" fmla="*/ 24 w 50"/>
                  <a:gd name="T51" fmla="*/ 137 h 183"/>
                  <a:gd name="T52" fmla="*/ 22 w 50"/>
                  <a:gd name="T53" fmla="*/ 135 h 183"/>
                  <a:gd name="T54" fmla="*/ 22 w 50"/>
                  <a:gd name="T55" fmla="*/ 137 h 183"/>
                  <a:gd name="T56" fmla="*/ 21 w 50"/>
                  <a:gd name="T57" fmla="*/ 141 h 183"/>
                  <a:gd name="T58" fmla="*/ 21 w 50"/>
                  <a:gd name="T59" fmla="*/ 144 h 183"/>
                  <a:gd name="T60" fmla="*/ 22 w 50"/>
                  <a:gd name="T61" fmla="*/ 144 h 183"/>
                  <a:gd name="T62" fmla="*/ 25 w 50"/>
                  <a:gd name="T63" fmla="*/ 145 h 183"/>
                  <a:gd name="T64" fmla="*/ 43 w 50"/>
                  <a:gd name="T65" fmla="*/ 163 h 183"/>
                  <a:gd name="T66" fmla="*/ 45 w 50"/>
                  <a:gd name="T67" fmla="*/ 166 h 183"/>
                  <a:gd name="T68" fmla="*/ 50 w 50"/>
                  <a:gd name="T69" fmla="*/ 183 h 1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0" h="183">
                    <a:moveTo>
                      <a:pt x="0" y="0"/>
                    </a:moveTo>
                    <a:lnTo>
                      <a:pt x="7" y="5"/>
                    </a:lnTo>
                    <a:lnTo>
                      <a:pt x="9" y="10"/>
                    </a:lnTo>
                    <a:lnTo>
                      <a:pt x="14" y="32"/>
                    </a:lnTo>
                    <a:lnTo>
                      <a:pt x="15" y="36"/>
                    </a:lnTo>
                    <a:lnTo>
                      <a:pt x="15" y="37"/>
                    </a:lnTo>
                    <a:lnTo>
                      <a:pt x="17" y="39"/>
                    </a:lnTo>
                    <a:lnTo>
                      <a:pt x="19" y="43"/>
                    </a:lnTo>
                    <a:lnTo>
                      <a:pt x="35" y="57"/>
                    </a:lnTo>
                    <a:lnTo>
                      <a:pt x="45" y="63"/>
                    </a:lnTo>
                    <a:lnTo>
                      <a:pt x="46" y="63"/>
                    </a:lnTo>
                    <a:lnTo>
                      <a:pt x="46" y="78"/>
                    </a:lnTo>
                    <a:lnTo>
                      <a:pt x="45" y="78"/>
                    </a:lnTo>
                    <a:lnTo>
                      <a:pt x="45" y="79"/>
                    </a:lnTo>
                    <a:lnTo>
                      <a:pt x="43" y="79"/>
                    </a:lnTo>
                    <a:lnTo>
                      <a:pt x="25" y="98"/>
                    </a:lnTo>
                    <a:lnTo>
                      <a:pt x="25" y="102"/>
                    </a:lnTo>
                    <a:lnTo>
                      <a:pt x="24" y="104"/>
                    </a:lnTo>
                    <a:lnTo>
                      <a:pt x="25" y="107"/>
                    </a:lnTo>
                    <a:lnTo>
                      <a:pt x="26" y="109"/>
                    </a:lnTo>
                    <a:lnTo>
                      <a:pt x="28" y="116"/>
                    </a:lnTo>
                    <a:lnTo>
                      <a:pt x="28" y="123"/>
                    </a:lnTo>
                    <a:lnTo>
                      <a:pt x="25" y="127"/>
                    </a:lnTo>
                    <a:lnTo>
                      <a:pt x="25" y="132"/>
                    </a:lnTo>
                    <a:lnTo>
                      <a:pt x="24" y="135"/>
                    </a:lnTo>
                    <a:lnTo>
                      <a:pt x="24" y="137"/>
                    </a:lnTo>
                    <a:lnTo>
                      <a:pt x="22" y="135"/>
                    </a:lnTo>
                    <a:lnTo>
                      <a:pt x="22" y="137"/>
                    </a:lnTo>
                    <a:lnTo>
                      <a:pt x="21" y="141"/>
                    </a:lnTo>
                    <a:lnTo>
                      <a:pt x="21" y="144"/>
                    </a:lnTo>
                    <a:lnTo>
                      <a:pt x="22" y="144"/>
                    </a:lnTo>
                    <a:lnTo>
                      <a:pt x="25" y="145"/>
                    </a:lnTo>
                    <a:lnTo>
                      <a:pt x="43" y="163"/>
                    </a:lnTo>
                    <a:lnTo>
                      <a:pt x="45" y="166"/>
                    </a:lnTo>
                    <a:lnTo>
                      <a:pt x="50" y="18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80" name="Freeform 5434">
                <a:extLst>
                  <a:ext uri="{FF2B5EF4-FFF2-40B4-BE49-F238E27FC236}">
                    <a16:creationId xmlns:a16="http://schemas.microsoft.com/office/drawing/2014/main" id="{D09F4676-D229-10E8-3550-D9D0F80261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9" y="2485"/>
                <a:ext cx="18" cy="7"/>
              </a:xfrm>
              <a:custGeom>
                <a:avLst/>
                <a:gdLst>
                  <a:gd name="T0" fmla="*/ 71 w 71"/>
                  <a:gd name="T1" fmla="*/ 0 h 26"/>
                  <a:gd name="T2" fmla="*/ 68 w 71"/>
                  <a:gd name="T3" fmla="*/ 0 h 26"/>
                  <a:gd name="T4" fmla="*/ 68 w 71"/>
                  <a:gd name="T5" fmla="*/ 1 h 26"/>
                  <a:gd name="T6" fmla="*/ 60 w 71"/>
                  <a:gd name="T7" fmla="*/ 11 h 26"/>
                  <a:gd name="T8" fmla="*/ 57 w 71"/>
                  <a:gd name="T9" fmla="*/ 18 h 26"/>
                  <a:gd name="T10" fmla="*/ 51 w 71"/>
                  <a:gd name="T11" fmla="*/ 18 h 26"/>
                  <a:gd name="T12" fmla="*/ 36 w 71"/>
                  <a:gd name="T13" fmla="*/ 24 h 26"/>
                  <a:gd name="T14" fmla="*/ 32 w 71"/>
                  <a:gd name="T15" fmla="*/ 24 h 26"/>
                  <a:gd name="T16" fmla="*/ 23 w 71"/>
                  <a:gd name="T17" fmla="*/ 19 h 26"/>
                  <a:gd name="T18" fmla="*/ 12 w 71"/>
                  <a:gd name="T19" fmla="*/ 21 h 26"/>
                  <a:gd name="T20" fmla="*/ 0 w 71"/>
                  <a:gd name="T21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1" h="26">
                    <a:moveTo>
                      <a:pt x="71" y="0"/>
                    </a:moveTo>
                    <a:lnTo>
                      <a:pt x="68" y="0"/>
                    </a:lnTo>
                    <a:lnTo>
                      <a:pt x="68" y="1"/>
                    </a:lnTo>
                    <a:lnTo>
                      <a:pt x="60" y="11"/>
                    </a:lnTo>
                    <a:lnTo>
                      <a:pt x="57" y="18"/>
                    </a:lnTo>
                    <a:lnTo>
                      <a:pt x="51" y="18"/>
                    </a:lnTo>
                    <a:lnTo>
                      <a:pt x="36" y="24"/>
                    </a:lnTo>
                    <a:lnTo>
                      <a:pt x="32" y="24"/>
                    </a:lnTo>
                    <a:lnTo>
                      <a:pt x="23" y="19"/>
                    </a:lnTo>
                    <a:lnTo>
                      <a:pt x="12" y="21"/>
                    </a:lnTo>
                    <a:lnTo>
                      <a:pt x="0" y="2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81" name="Line 5435">
                <a:extLst>
                  <a:ext uri="{FF2B5EF4-FFF2-40B4-BE49-F238E27FC236}">
                    <a16:creationId xmlns:a16="http://schemas.microsoft.com/office/drawing/2014/main" id="{0F1577C6-48C7-0EC4-4015-654703DB1B6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608" y="2303"/>
                <a:ext cx="3" cy="1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82" name="Freeform 5436">
                <a:extLst>
                  <a:ext uri="{FF2B5EF4-FFF2-40B4-BE49-F238E27FC236}">
                    <a16:creationId xmlns:a16="http://schemas.microsoft.com/office/drawing/2014/main" id="{9FFC05D8-A622-838A-D902-39118167D7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9" y="2525"/>
                <a:ext cx="53" cy="28"/>
              </a:xfrm>
              <a:custGeom>
                <a:avLst/>
                <a:gdLst>
                  <a:gd name="T0" fmla="*/ 0 w 210"/>
                  <a:gd name="T1" fmla="*/ 24 h 110"/>
                  <a:gd name="T2" fmla="*/ 2 w 210"/>
                  <a:gd name="T3" fmla="*/ 24 h 110"/>
                  <a:gd name="T4" fmla="*/ 14 w 210"/>
                  <a:gd name="T5" fmla="*/ 6 h 110"/>
                  <a:gd name="T6" fmla="*/ 16 w 210"/>
                  <a:gd name="T7" fmla="*/ 4 h 110"/>
                  <a:gd name="T8" fmla="*/ 19 w 210"/>
                  <a:gd name="T9" fmla="*/ 3 h 110"/>
                  <a:gd name="T10" fmla="*/ 22 w 210"/>
                  <a:gd name="T11" fmla="*/ 3 h 110"/>
                  <a:gd name="T12" fmla="*/ 22 w 210"/>
                  <a:gd name="T13" fmla="*/ 4 h 110"/>
                  <a:gd name="T14" fmla="*/ 27 w 210"/>
                  <a:gd name="T15" fmla="*/ 4 h 110"/>
                  <a:gd name="T16" fmla="*/ 28 w 210"/>
                  <a:gd name="T17" fmla="*/ 3 h 110"/>
                  <a:gd name="T18" fmla="*/ 38 w 210"/>
                  <a:gd name="T19" fmla="*/ 0 h 110"/>
                  <a:gd name="T20" fmla="*/ 55 w 210"/>
                  <a:gd name="T21" fmla="*/ 0 h 110"/>
                  <a:gd name="T22" fmla="*/ 56 w 210"/>
                  <a:gd name="T23" fmla="*/ 3 h 110"/>
                  <a:gd name="T24" fmla="*/ 55 w 210"/>
                  <a:gd name="T25" fmla="*/ 6 h 110"/>
                  <a:gd name="T26" fmla="*/ 53 w 210"/>
                  <a:gd name="T27" fmla="*/ 14 h 110"/>
                  <a:gd name="T28" fmla="*/ 52 w 210"/>
                  <a:gd name="T29" fmla="*/ 14 h 110"/>
                  <a:gd name="T30" fmla="*/ 50 w 210"/>
                  <a:gd name="T31" fmla="*/ 15 h 110"/>
                  <a:gd name="T32" fmla="*/ 52 w 210"/>
                  <a:gd name="T33" fmla="*/ 19 h 110"/>
                  <a:gd name="T34" fmla="*/ 59 w 210"/>
                  <a:gd name="T35" fmla="*/ 22 h 110"/>
                  <a:gd name="T36" fmla="*/ 60 w 210"/>
                  <a:gd name="T37" fmla="*/ 24 h 110"/>
                  <a:gd name="T38" fmla="*/ 67 w 210"/>
                  <a:gd name="T39" fmla="*/ 25 h 110"/>
                  <a:gd name="T40" fmla="*/ 74 w 210"/>
                  <a:gd name="T41" fmla="*/ 25 h 110"/>
                  <a:gd name="T42" fmla="*/ 85 w 210"/>
                  <a:gd name="T43" fmla="*/ 28 h 110"/>
                  <a:gd name="T44" fmla="*/ 94 w 210"/>
                  <a:gd name="T45" fmla="*/ 33 h 110"/>
                  <a:gd name="T46" fmla="*/ 108 w 210"/>
                  <a:gd name="T47" fmla="*/ 39 h 110"/>
                  <a:gd name="T48" fmla="*/ 115 w 210"/>
                  <a:gd name="T49" fmla="*/ 39 h 110"/>
                  <a:gd name="T50" fmla="*/ 115 w 210"/>
                  <a:gd name="T51" fmla="*/ 40 h 110"/>
                  <a:gd name="T52" fmla="*/ 113 w 210"/>
                  <a:gd name="T53" fmla="*/ 40 h 110"/>
                  <a:gd name="T54" fmla="*/ 103 w 210"/>
                  <a:gd name="T55" fmla="*/ 45 h 110"/>
                  <a:gd name="T56" fmla="*/ 99 w 210"/>
                  <a:gd name="T57" fmla="*/ 54 h 110"/>
                  <a:gd name="T58" fmla="*/ 99 w 210"/>
                  <a:gd name="T59" fmla="*/ 69 h 110"/>
                  <a:gd name="T60" fmla="*/ 102 w 210"/>
                  <a:gd name="T61" fmla="*/ 73 h 110"/>
                  <a:gd name="T62" fmla="*/ 106 w 210"/>
                  <a:gd name="T63" fmla="*/ 74 h 110"/>
                  <a:gd name="T64" fmla="*/ 110 w 210"/>
                  <a:gd name="T65" fmla="*/ 78 h 110"/>
                  <a:gd name="T66" fmla="*/ 112 w 210"/>
                  <a:gd name="T67" fmla="*/ 82 h 110"/>
                  <a:gd name="T68" fmla="*/ 112 w 210"/>
                  <a:gd name="T69" fmla="*/ 99 h 110"/>
                  <a:gd name="T70" fmla="*/ 113 w 210"/>
                  <a:gd name="T71" fmla="*/ 109 h 110"/>
                  <a:gd name="T72" fmla="*/ 113 w 210"/>
                  <a:gd name="T73" fmla="*/ 110 h 110"/>
                  <a:gd name="T74" fmla="*/ 122 w 210"/>
                  <a:gd name="T75" fmla="*/ 105 h 110"/>
                  <a:gd name="T76" fmla="*/ 127 w 210"/>
                  <a:gd name="T77" fmla="*/ 103 h 110"/>
                  <a:gd name="T78" fmla="*/ 129 w 210"/>
                  <a:gd name="T79" fmla="*/ 105 h 110"/>
                  <a:gd name="T80" fmla="*/ 129 w 210"/>
                  <a:gd name="T81" fmla="*/ 103 h 110"/>
                  <a:gd name="T82" fmla="*/ 131 w 210"/>
                  <a:gd name="T83" fmla="*/ 103 h 110"/>
                  <a:gd name="T84" fmla="*/ 143 w 210"/>
                  <a:gd name="T85" fmla="*/ 96 h 110"/>
                  <a:gd name="T86" fmla="*/ 158 w 210"/>
                  <a:gd name="T87" fmla="*/ 66 h 110"/>
                  <a:gd name="T88" fmla="*/ 180 w 210"/>
                  <a:gd name="T89" fmla="*/ 46 h 110"/>
                  <a:gd name="T90" fmla="*/ 206 w 210"/>
                  <a:gd name="T91" fmla="*/ 39 h 110"/>
                  <a:gd name="T92" fmla="*/ 208 w 210"/>
                  <a:gd name="T93" fmla="*/ 39 h 110"/>
                  <a:gd name="T94" fmla="*/ 210 w 210"/>
                  <a:gd name="T95" fmla="*/ 40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10" h="110">
                    <a:moveTo>
                      <a:pt x="0" y="24"/>
                    </a:moveTo>
                    <a:lnTo>
                      <a:pt x="2" y="24"/>
                    </a:lnTo>
                    <a:lnTo>
                      <a:pt x="14" y="6"/>
                    </a:lnTo>
                    <a:lnTo>
                      <a:pt x="16" y="4"/>
                    </a:lnTo>
                    <a:lnTo>
                      <a:pt x="19" y="3"/>
                    </a:lnTo>
                    <a:lnTo>
                      <a:pt x="22" y="3"/>
                    </a:lnTo>
                    <a:lnTo>
                      <a:pt x="22" y="4"/>
                    </a:lnTo>
                    <a:lnTo>
                      <a:pt x="27" y="4"/>
                    </a:lnTo>
                    <a:lnTo>
                      <a:pt x="28" y="3"/>
                    </a:lnTo>
                    <a:lnTo>
                      <a:pt x="38" y="0"/>
                    </a:lnTo>
                    <a:lnTo>
                      <a:pt x="55" y="0"/>
                    </a:lnTo>
                    <a:lnTo>
                      <a:pt x="56" y="3"/>
                    </a:lnTo>
                    <a:lnTo>
                      <a:pt x="55" y="6"/>
                    </a:lnTo>
                    <a:lnTo>
                      <a:pt x="53" y="14"/>
                    </a:lnTo>
                    <a:lnTo>
                      <a:pt x="52" y="14"/>
                    </a:lnTo>
                    <a:lnTo>
                      <a:pt x="50" y="15"/>
                    </a:lnTo>
                    <a:lnTo>
                      <a:pt x="52" y="19"/>
                    </a:lnTo>
                    <a:lnTo>
                      <a:pt x="59" y="22"/>
                    </a:lnTo>
                    <a:lnTo>
                      <a:pt x="60" y="24"/>
                    </a:lnTo>
                    <a:lnTo>
                      <a:pt x="67" y="25"/>
                    </a:lnTo>
                    <a:lnTo>
                      <a:pt x="74" y="25"/>
                    </a:lnTo>
                    <a:lnTo>
                      <a:pt x="85" y="28"/>
                    </a:lnTo>
                    <a:lnTo>
                      <a:pt x="94" y="33"/>
                    </a:lnTo>
                    <a:lnTo>
                      <a:pt x="108" y="39"/>
                    </a:lnTo>
                    <a:lnTo>
                      <a:pt x="115" y="39"/>
                    </a:lnTo>
                    <a:lnTo>
                      <a:pt x="115" y="40"/>
                    </a:lnTo>
                    <a:lnTo>
                      <a:pt x="113" y="40"/>
                    </a:lnTo>
                    <a:lnTo>
                      <a:pt x="103" y="45"/>
                    </a:lnTo>
                    <a:lnTo>
                      <a:pt x="99" y="54"/>
                    </a:lnTo>
                    <a:lnTo>
                      <a:pt x="99" y="69"/>
                    </a:lnTo>
                    <a:lnTo>
                      <a:pt x="102" y="73"/>
                    </a:lnTo>
                    <a:lnTo>
                      <a:pt x="106" y="74"/>
                    </a:lnTo>
                    <a:lnTo>
                      <a:pt x="110" y="78"/>
                    </a:lnTo>
                    <a:lnTo>
                      <a:pt x="112" y="82"/>
                    </a:lnTo>
                    <a:lnTo>
                      <a:pt x="112" y="99"/>
                    </a:lnTo>
                    <a:lnTo>
                      <a:pt x="113" y="109"/>
                    </a:lnTo>
                    <a:lnTo>
                      <a:pt x="113" y="110"/>
                    </a:lnTo>
                    <a:lnTo>
                      <a:pt x="122" y="105"/>
                    </a:lnTo>
                    <a:lnTo>
                      <a:pt x="127" y="103"/>
                    </a:lnTo>
                    <a:lnTo>
                      <a:pt x="129" y="105"/>
                    </a:lnTo>
                    <a:lnTo>
                      <a:pt x="129" y="103"/>
                    </a:lnTo>
                    <a:lnTo>
                      <a:pt x="131" y="103"/>
                    </a:lnTo>
                    <a:lnTo>
                      <a:pt x="143" y="96"/>
                    </a:lnTo>
                    <a:lnTo>
                      <a:pt x="158" y="66"/>
                    </a:lnTo>
                    <a:lnTo>
                      <a:pt x="180" y="46"/>
                    </a:lnTo>
                    <a:lnTo>
                      <a:pt x="206" y="39"/>
                    </a:lnTo>
                    <a:lnTo>
                      <a:pt x="208" y="39"/>
                    </a:lnTo>
                    <a:lnTo>
                      <a:pt x="210" y="4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83" name="Freeform 5437">
                <a:extLst>
                  <a:ext uri="{FF2B5EF4-FFF2-40B4-BE49-F238E27FC236}">
                    <a16:creationId xmlns:a16="http://schemas.microsoft.com/office/drawing/2014/main" id="{4C820795-1EC9-1DF5-6257-81A5291617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2" y="2531"/>
                <a:ext cx="37" cy="73"/>
              </a:xfrm>
              <a:custGeom>
                <a:avLst/>
                <a:gdLst>
                  <a:gd name="T0" fmla="*/ 148 w 148"/>
                  <a:gd name="T1" fmla="*/ 0 h 292"/>
                  <a:gd name="T2" fmla="*/ 148 w 148"/>
                  <a:gd name="T3" fmla="*/ 2 h 292"/>
                  <a:gd name="T4" fmla="*/ 147 w 148"/>
                  <a:gd name="T5" fmla="*/ 2 h 292"/>
                  <a:gd name="T6" fmla="*/ 140 w 148"/>
                  <a:gd name="T7" fmla="*/ 7 h 292"/>
                  <a:gd name="T8" fmla="*/ 136 w 148"/>
                  <a:gd name="T9" fmla="*/ 11 h 292"/>
                  <a:gd name="T10" fmla="*/ 133 w 148"/>
                  <a:gd name="T11" fmla="*/ 16 h 292"/>
                  <a:gd name="T12" fmla="*/ 131 w 148"/>
                  <a:gd name="T13" fmla="*/ 21 h 292"/>
                  <a:gd name="T14" fmla="*/ 131 w 148"/>
                  <a:gd name="T15" fmla="*/ 22 h 292"/>
                  <a:gd name="T16" fmla="*/ 126 w 148"/>
                  <a:gd name="T17" fmla="*/ 28 h 292"/>
                  <a:gd name="T18" fmla="*/ 124 w 148"/>
                  <a:gd name="T19" fmla="*/ 28 h 292"/>
                  <a:gd name="T20" fmla="*/ 120 w 148"/>
                  <a:gd name="T21" fmla="*/ 30 h 292"/>
                  <a:gd name="T22" fmla="*/ 109 w 148"/>
                  <a:gd name="T23" fmla="*/ 50 h 292"/>
                  <a:gd name="T24" fmla="*/ 102 w 148"/>
                  <a:gd name="T25" fmla="*/ 75 h 292"/>
                  <a:gd name="T26" fmla="*/ 100 w 148"/>
                  <a:gd name="T27" fmla="*/ 75 h 292"/>
                  <a:gd name="T28" fmla="*/ 100 w 148"/>
                  <a:gd name="T29" fmla="*/ 76 h 292"/>
                  <a:gd name="T30" fmla="*/ 92 w 148"/>
                  <a:gd name="T31" fmla="*/ 91 h 292"/>
                  <a:gd name="T32" fmla="*/ 46 w 148"/>
                  <a:gd name="T33" fmla="*/ 110 h 292"/>
                  <a:gd name="T34" fmla="*/ 45 w 148"/>
                  <a:gd name="T35" fmla="*/ 110 h 292"/>
                  <a:gd name="T36" fmla="*/ 43 w 148"/>
                  <a:gd name="T37" fmla="*/ 112 h 292"/>
                  <a:gd name="T38" fmla="*/ 43 w 148"/>
                  <a:gd name="T39" fmla="*/ 113 h 292"/>
                  <a:gd name="T40" fmla="*/ 64 w 148"/>
                  <a:gd name="T41" fmla="*/ 124 h 292"/>
                  <a:gd name="T42" fmla="*/ 66 w 148"/>
                  <a:gd name="T43" fmla="*/ 124 h 292"/>
                  <a:gd name="T44" fmla="*/ 67 w 148"/>
                  <a:gd name="T45" fmla="*/ 125 h 292"/>
                  <a:gd name="T46" fmla="*/ 64 w 148"/>
                  <a:gd name="T47" fmla="*/ 138 h 292"/>
                  <a:gd name="T48" fmla="*/ 62 w 148"/>
                  <a:gd name="T49" fmla="*/ 141 h 292"/>
                  <a:gd name="T50" fmla="*/ 59 w 148"/>
                  <a:gd name="T51" fmla="*/ 141 h 292"/>
                  <a:gd name="T52" fmla="*/ 57 w 148"/>
                  <a:gd name="T53" fmla="*/ 139 h 292"/>
                  <a:gd name="T54" fmla="*/ 45 w 148"/>
                  <a:gd name="T55" fmla="*/ 139 h 292"/>
                  <a:gd name="T56" fmla="*/ 42 w 148"/>
                  <a:gd name="T57" fmla="*/ 142 h 292"/>
                  <a:gd name="T58" fmla="*/ 43 w 148"/>
                  <a:gd name="T59" fmla="*/ 145 h 292"/>
                  <a:gd name="T60" fmla="*/ 45 w 148"/>
                  <a:gd name="T61" fmla="*/ 146 h 292"/>
                  <a:gd name="T62" fmla="*/ 45 w 148"/>
                  <a:gd name="T63" fmla="*/ 155 h 292"/>
                  <a:gd name="T64" fmla="*/ 42 w 148"/>
                  <a:gd name="T65" fmla="*/ 165 h 292"/>
                  <a:gd name="T66" fmla="*/ 40 w 148"/>
                  <a:gd name="T67" fmla="*/ 167 h 292"/>
                  <a:gd name="T68" fmla="*/ 35 w 148"/>
                  <a:gd name="T69" fmla="*/ 185 h 292"/>
                  <a:gd name="T70" fmla="*/ 33 w 148"/>
                  <a:gd name="T71" fmla="*/ 185 h 292"/>
                  <a:gd name="T72" fmla="*/ 33 w 148"/>
                  <a:gd name="T73" fmla="*/ 189 h 292"/>
                  <a:gd name="T74" fmla="*/ 31 w 148"/>
                  <a:gd name="T75" fmla="*/ 196 h 292"/>
                  <a:gd name="T76" fmla="*/ 27 w 148"/>
                  <a:gd name="T77" fmla="*/ 203 h 292"/>
                  <a:gd name="T78" fmla="*/ 27 w 148"/>
                  <a:gd name="T79" fmla="*/ 205 h 292"/>
                  <a:gd name="T80" fmla="*/ 24 w 148"/>
                  <a:gd name="T81" fmla="*/ 206 h 292"/>
                  <a:gd name="T82" fmla="*/ 23 w 148"/>
                  <a:gd name="T83" fmla="*/ 208 h 292"/>
                  <a:gd name="T84" fmla="*/ 17 w 148"/>
                  <a:gd name="T85" fmla="*/ 208 h 292"/>
                  <a:gd name="T86" fmla="*/ 14 w 148"/>
                  <a:gd name="T87" fmla="*/ 206 h 292"/>
                  <a:gd name="T88" fmla="*/ 14 w 148"/>
                  <a:gd name="T89" fmla="*/ 205 h 292"/>
                  <a:gd name="T90" fmla="*/ 13 w 148"/>
                  <a:gd name="T91" fmla="*/ 203 h 292"/>
                  <a:gd name="T92" fmla="*/ 10 w 148"/>
                  <a:gd name="T93" fmla="*/ 199 h 292"/>
                  <a:gd name="T94" fmla="*/ 4 w 148"/>
                  <a:gd name="T95" fmla="*/ 203 h 292"/>
                  <a:gd name="T96" fmla="*/ 0 w 148"/>
                  <a:gd name="T97" fmla="*/ 211 h 292"/>
                  <a:gd name="T98" fmla="*/ 0 w 148"/>
                  <a:gd name="T99" fmla="*/ 216 h 292"/>
                  <a:gd name="T100" fmla="*/ 2 w 148"/>
                  <a:gd name="T101" fmla="*/ 216 h 292"/>
                  <a:gd name="T102" fmla="*/ 2 w 148"/>
                  <a:gd name="T103" fmla="*/ 218 h 292"/>
                  <a:gd name="T104" fmla="*/ 7 w 148"/>
                  <a:gd name="T105" fmla="*/ 232 h 292"/>
                  <a:gd name="T106" fmla="*/ 11 w 148"/>
                  <a:gd name="T107" fmla="*/ 239 h 292"/>
                  <a:gd name="T108" fmla="*/ 13 w 148"/>
                  <a:gd name="T109" fmla="*/ 246 h 292"/>
                  <a:gd name="T110" fmla="*/ 13 w 148"/>
                  <a:gd name="T111" fmla="*/ 261 h 292"/>
                  <a:gd name="T112" fmla="*/ 16 w 148"/>
                  <a:gd name="T113" fmla="*/ 269 h 292"/>
                  <a:gd name="T114" fmla="*/ 16 w 148"/>
                  <a:gd name="T115" fmla="*/ 279 h 292"/>
                  <a:gd name="T116" fmla="*/ 18 w 148"/>
                  <a:gd name="T117" fmla="*/ 289 h 292"/>
                  <a:gd name="T118" fmla="*/ 18 w 148"/>
                  <a:gd name="T119" fmla="*/ 290 h 292"/>
                  <a:gd name="T120" fmla="*/ 20 w 148"/>
                  <a:gd name="T121" fmla="*/ 292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48" h="292">
                    <a:moveTo>
                      <a:pt x="148" y="0"/>
                    </a:moveTo>
                    <a:lnTo>
                      <a:pt x="148" y="2"/>
                    </a:lnTo>
                    <a:lnTo>
                      <a:pt x="147" y="2"/>
                    </a:lnTo>
                    <a:lnTo>
                      <a:pt x="140" y="7"/>
                    </a:lnTo>
                    <a:lnTo>
                      <a:pt x="136" y="11"/>
                    </a:lnTo>
                    <a:lnTo>
                      <a:pt x="133" y="16"/>
                    </a:lnTo>
                    <a:lnTo>
                      <a:pt x="131" y="21"/>
                    </a:lnTo>
                    <a:lnTo>
                      <a:pt x="131" y="22"/>
                    </a:lnTo>
                    <a:lnTo>
                      <a:pt x="126" y="28"/>
                    </a:lnTo>
                    <a:lnTo>
                      <a:pt x="124" y="28"/>
                    </a:lnTo>
                    <a:lnTo>
                      <a:pt x="120" y="30"/>
                    </a:lnTo>
                    <a:lnTo>
                      <a:pt x="109" y="50"/>
                    </a:lnTo>
                    <a:lnTo>
                      <a:pt x="102" y="75"/>
                    </a:lnTo>
                    <a:lnTo>
                      <a:pt x="100" y="75"/>
                    </a:lnTo>
                    <a:lnTo>
                      <a:pt x="100" y="76"/>
                    </a:lnTo>
                    <a:lnTo>
                      <a:pt x="92" y="91"/>
                    </a:lnTo>
                    <a:lnTo>
                      <a:pt x="46" y="110"/>
                    </a:lnTo>
                    <a:lnTo>
                      <a:pt x="45" y="110"/>
                    </a:lnTo>
                    <a:lnTo>
                      <a:pt x="43" y="112"/>
                    </a:lnTo>
                    <a:lnTo>
                      <a:pt x="43" y="113"/>
                    </a:lnTo>
                    <a:lnTo>
                      <a:pt x="64" y="124"/>
                    </a:lnTo>
                    <a:lnTo>
                      <a:pt x="66" y="124"/>
                    </a:lnTo>
                    <a:lnTo>
                      <a:pt x="67" y="125"/>
                    </a:lnTo>
                    <a:lnTo>
                      <a:pt x="64" y="138"/>
                    </a:lnTo>
                    <a:lnTo>
                      <a:pt x="62" y="141"/>
                    </a:lnTo>
                    <a:lnTo>
                      <a:pt x="59" y="141"/>
                    </a:lnTo>
                    <a:lnTo>
                      <a:pt x="57" y="139"/>
                    </a:lnTo>
                    <a:lnTo>
                      <a:pt x="45" y="139"/>
                    </a:lnTo>
                    <a:lnTo>
                      <a:pt x="42" y="142"/>
                    </a:lnTo>
                    <a:lnTo>
                      <a:pt x="43" y="145"/>
                    </a:lnTo>
                    <a:lnTo>
                      <a:pt x="45" y="146"/>
                    </a:lnTo>
                    <a:lnTo>
                      <a:pt x="45" y="155"/>
                    </a:lnTo>
                    <a:lnTo>
                      <a:pt x="42" y="165"/>
                    </a:lnTo>
                    <a:lnTo>
                      <a:pt x="40" y="167"/>
                    </a:lnTo>
                    <a:lnTo>
                      <a:pt x="35" y="185"/>
                    </a:lnTo>
                    <a:lnTo>
                      <a:pt x="33" y="185"/>
                    </a:lnTo>
                    <a:lnTo>
                      <a:pt x="33" y="189"/>
                    </a:lnTo>
                    <a:lnTo>
                      <a:pt x="31" y="196"/>
                    </a:lnTo>
                    <a:lnTo>
                      <a:pt x="27" y="203"/>
                    </a:lnTo>
                    <a:lnTo>
                      <a:pt x="27" y="205"/>
                    </a:lnTo>
                    <a:lnTo>
                      <a:pt x="24" y="206"/>
                    </a:lnTo>
                    <a:lnTo>
                      <a:pt x="23" y="208"/>
                    </a:lnTo>
                    <a:lnTo>
                      <a:pt x="17" y="208"/>
                    </a:lnTo>
                    <a:lnTo>
                      <a:pt x="14" y="206"/>
                    </a:lnTo>
                    <a:lnTo>
                      <a:pt x="14" y="205"/>
                    </a:lnTo>
                    <a:lnTo>
                      <a:pt x="13" y="203"/>
                    </a:lnTo>
                    <a:lnTo>
                      <a:pt x="10" y="199"/>
                    </a:lnTo>
                    <a:lnTo>
                      <a:pt x="4" y="203"/>
                    </a:lnTo>
                    <a:lnTo>
                      <a:pt x="0" y="211"/>
                    </a:lnTo>
                    <a:lnTo>
                      <a:pt x="0" y="216"/>
                    </a:lnTo>
                    <a:lnTo>
                      <a:pt x="2" y="216"/>
                    </a:lnTo>
                    <a:lnTo>
                      <a:pt x="2" y="218"/>
                    </a:lnTo>
                    <a:lnTo>
                      <a:pt x="7" y="232"/>
                    </a:lnTo>
                    <a:lnTo>
                      <a:pt x="11" y="239"/>
                    </a:lnTo>
                    <a:lnTo>
                      <a:pt x="13" y="246"/>
                    </a:lnTo>
                    <a:lnTo>
                      <a:pt x="13" y="261"/>
                    </a:lnTo>
                    <a:lnTo>
                      <a:pt x="16" y="269"/>
                    </a:lnTo>
                    <a:lnTo>
                      <a:pt x="16" y="279"/>
                    </a:lnTo>
                    <a:lnTo>
                      <a:pt x="18" y="289"/>
                    </a:lnTo>
                    <a:lnTo>
                      <a:pt x="18" y="290"/>
                    </a:lnTo>
                    <a:lnTo>
                      <a:pt x="20" y="29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84" name="Freeform 5438">
                <a:extLst>
                  <a:ext uri="{FF2B5EF4-FFF2-40B4-BE49-F238E27FC236}">
                    <a16:creationId xmlns:a16="http://schemas.microsoft.com/office/drawing/2014/main" id="{F0103306-BEF3-64B4-BF34-E422D41681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2" y="2535"/>
                <a:ext cx="66" cy="123"/>
              </a:xfrm>
              <a:custGeom>
                <a:avLst/>
                <a:gdLst>
                  <a:gd name="T0" fmla="*/ 36 w 266"/>
                  <a:gd name="T1" fmla="*/ 3 h 492"/>
                  <a:gd name="T2" fmla="*/ 21 w 266"/>
                  <a:gd name="T3" fmla="*/ 13 h 492"/>
                  <a:gd name="T4" fmla="*/ 5 w 266"/>
                  <a:gd name="T5" fmla="*/ 56 h 492"/>
                  <a:gd name="T6" fmla="*/ 27 w 266"/>
                  <a:gd name="T7" fmla="*/ 55 h 492"/>
                  <a:gd name="T8" fmla="*/ 33 w 266"/>
                  <a:gd name="T9" fmla="*/ 72 h 492"/>
                  <a:gd name="T10" fmla="*/ 58 w 266"/>
                  <a:gd name="T11" fmla="*/ 83 h 492"/>
                  <a:gd name="T12" fmla="*/ 65 w 266"/>
                  <a:gd name="T13" fmla="*/ 108 h 492"/>
                  <a:gd name="T14" fmla="*/ 65 w 266"/>
                  <a:gd name="T15" fmla="*/ 116 h 492"/>
                  <a:gd name="T16" fmla="*/ 58 w 266"/>
                  <a:gd name="T17" fmla="*/ 123 h 492"/>
                  <a:gd name="T18" fmla="*/ 43 w 266"/>
                  <a:gd name="T19" fmla="*/ 115 h 492"/>
                  <a:gd name="T20" fmla="*/ 34 w 266"/>
                  <a:gd name="T21" fmla="*/ 113 h 492"/>
                  <a:gd name="T22" fmla="*/ 27 w 266"/>
                  <a:gd name="T23" fmla="*/ 126 h 492"/>
                  <a:gd name="T24" fmla="*/ 3 w 266"/>
                  <a:gd name="T25" fmla="*/ 154 h 492"/>
                  <a:gd name="T26" fmla="*/ 2 w 266"/>
                  <a:gd name="T27" fmla="*/ 172 h 492"/>
                  <a:gd name="T28" fmla="*/ 10 w 266"/>
                  <a:gd name="T29" fmla="*/ 175 h 492"/>
                  <a:gd name="T30" fmla="*/ 44 w 266"/>
                  <a:gd name="T31" fmla="*/ 167 h 492"/>
                  <a:gd name="T32" fmla="*/ 44 w 266"/>
                  <a:gd name="T33" fmla="*/ 150 h 492"/>
                  <a:gd name="T34" fmla="*/ 58 w 266"/>
                  <a:gd name="T35" fmla="*/ 129 h 492"/>
                  <a:gd name="T36" fmla="*/ 67 w 266"/>
                  <a:gd name="T37" fmla="*/ 133 h 492"/>
                  <a:gd name="T38" fmla="*/ 76 w 266"/>
                  <a:gd name="T39" fmla="*/ 140 h 492"/>
                  <a:gd name="T40" fmla="*/ 80 w 266"/>
                  <a:gd name="T41" fmla="*/ 154 h 492"/>
                  <a:gd name="T42" fmla="*/ 105 w 266"/>
                  <a:gd name="T43" fmla="*/ 144 h 492"/>
                  <a:gd name="T44" fmla="*/ 127 w 266"/>
                  <a:gd name="T45" fmla="*/ 176 h 492"/>
                  <a:gd name="T46" fmla="*/ 141 w 266"/>
                  <a:gd name="T47" fmla="*/ 176 h 492"/>
                  <a:gd name="T48" fmla="*/ 160 w 266"/>
                  <a:gd name="T49" fmla="*/ 154 h 492"/>
                  <a:gd name="T50" fmla="*/ 165 w 266"/>
                  <a:gd name="T51" fmla="*/ 151 h 492"/>
                  <a:gd name="T52" fmla="*/ 175 w 266"/>
                  <a:gd name="T53" fmla="*/ 154 h 492"/>
                  <a:gd name="T54" fmla="*/ 194 w 266"/>
                  <a:gd name="T55" fmla="*/ 178 h 492"/>
                  <a:gd name="T56" fmla="*/ 178 w 266"/>
                  <a:gd name="T57" fmla="*/ 192 h 492"/>
                  <a:gd name="T58" fmla="*/ 172 w 266"/>
                  <a:gd name="T59" fmla="*/ 192 h 492"/>
                  <a:gd name="T60" fmla="*/ 167 w 266"/>
                  <a:gd name="T61" fmla="*/ 206 h 492"/>
                  <a:gd name="T62" fmla="*/ 171 w 266"/>
                  <a:gd name="T63" fmla="*/ 227 h 492"/>
                  <a:gd name="T64" fmla="*/ 175 w 266"/>
                  <a:gd name="T65" fmla="*/ 223 h 492"/>
                  <a:gd name="T66" fmla="*/ 182 w 266"/>
                  <a:gd name="T67" fmla="*/ 225 h 492"/>
                  <a:gd name="T68" fmla="*/ 174 w 266"/>
                  <a:gd name="T69" fmla="*/ 245 h 492"/>
                  <a:gd name="T70" fmla="*/ 189 w 266"/>
                  <a:gd name="T71" fmla="*/ 259 h 492"/>
                  <a:gd name="T72" fmla="*/ 225 w 266"/>
                  <a:gd name="T73" fmla="*/ 264 h 492"/>
                  <a:gd name="T74" fmla="*/ 218 w 266"/>
                  <a:gd name="T75" fmla="*/ 270 h 492"/>
                  <a:gd name="T76" fmla="*/ 207 w 266"/>
                  <a:gd name="T77" fmla="*/ 267 h 492"/>
                  <a:gd name="T78" fmla="*/ 187 w 266"/>
                  <a:gd name="T79" fmla="*/ 280 h 492"/>
                  <a:gd name="T80" fmla="*/ 192 w 266"/>
                  <a:gd name="T81" fmla="*/ 288 h 492"/>
                  <a:gd name="T82" fmla="*/ 183 w 266"/>
                  <a:gd name="T83" fmla="*/ 305 h 492"/>
                  <a:gd name="T84" fmla="*/ 160 w 266"/>
                  <a:gd name="T85" fmla="*/ 298 h 492"/>
                  <a:gd name="T86" fmla="*/ 146 w 266"/>
                  <a:gd name="T87" fmla="*/ 299 h 492"/>
                  <a:gd name="T88" fmla="*/ 146 w 266"/>
                  <a:gd name="T89" fmla="*/ 326 h 492"/>
                  <a:gd name="T90" fmla="*/ 149 w 266"/>
                  <a:gd name="T91" fmla="*/ 329 h 492"/>
                  <a:gd name="T92" fmla="*/ 158 w 266"/>
                  <a:gd name="T93" fmla="*/ 331 h 492"/>
                  <a:gd name="T94" fmla="*/ 172 w 266"/>
                  <a:gd name="T95" fmla="*/ 336 h 492"/>
                  <a:gd name="T96" fmla="*/ 196 w 266"/>
                  <a:gd name="T97" fmla="*/ 364 h 492"/>
                  <a:gd name="T98" fmla="*/ 206 w 266"/>
                  <a:gd name="T99" fmla="*/ 367 h 492"/>
                  <a:gd name="T100" fmla="*/ 216 w 266"/>
                  <a:gd name="T101" fmla="*/ 387 h 492"/>
                  <a:gd name="T102" fmla="*/ 214 w 266"/>
                  <a:gd name="T103" fmla="*/ 419 h 492"/>
                  <a:gd name="T104" fmla="*/ 197 w 266"/>
                  <a:gd name="T105" fmla="*/ 429 h 492"/>
                  <a:gd name="T106" fmla="*/ 200 w 266"/>
                  <a:gd name="T107" fmla="*/ 440 h 492"/>
                  <a:gd name="T108" fmla="*/ 204 w 266"/>
                  <a:gd name="T109" fmla="*/ 440 h 492"/>
                  <a:gd name="T110" fmla="*/ 225 w 266"/>
                  <a:gd name="T111" fmla="*/ 447 h 492"/>
                  <a:gd name="T112" fmla="*/ 231 w 266"/>
                  <a:gd name="T113" fmla="*/ 458 h 492"/>
                  <a:gd name="T114" fmla="*/ 252 w 266"/>
                  <a:gd name="T115" fmla="*/ 467 h 492"/>
                  <a:gd name="T116" fmla="*/ 256 w 266"/>
                  <a:gd name="T117" fmla="*/ 471 h 492"/>
                  <a:gd name="T118" fmla="*/ 260 w 266"/>
                  <a:gd name="T119" fmla="*/ 478 h 492"/>
                  <a:gd name="T120" fmla="*/ 266 w 266"/>
                  <a:gd name="T121" fmla="*/ 492 h 4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66" h="492">
                    <a:moveTo>
                      <a:pt x="40" y="0"/>
                    </a:moveTo>
                    <a:lnTo>
                      <a:pt x="37" y="2"/>
                    </a:lnTo>
                    <a:lnTo>
                      <a:pt x="36" y="3"/>
                    </a:lnTo>
                    <a:lnTo>
                      <a:pt x="34" y="6"/>
                    </a:lnTo>
                    <a:lnTo>
                      <a:pt x="33" y="7"/>
                    </a:lnTo>
                    <a:lnTo>
                      <a:pt x="21" y="13"/>
                    </a:lnTo>
                    <a:lnTo>
                      <a:pt x="5" y="44"/>
                    </a:lnTo>
                    <a:lnTo>
                      <a:pt x="3" y="52"/>
                    </a:lnTo>
                    <a:lnTo>
                      <a:pt x="5" y="56"/>
                    </a:lnTo>
                    <a:lnTo>
                      <a:pt x="6" y="58"/>
                    </a:lnTo>
                    <a:lnTo>
                      <a:pt x="12" y="58"/>
                    </a:lnTo>
                    <a:lnTo>
                      <a:pt x="27" y="55"/>
                    </a:lnTo>
                    <a:lnTo>
                      <a:pt x="30" y="55"/>
                    </a:lnTo>
                    <a:lnTo>
                      <a:pt x="33" y="58"/>
                    </a:lnTo>
                    <a:lnTo>
                      <a:pt x="33" y="72"/>
                    </a:lnTo>
                    <a:lnTo>
                      <a:pt x="37" y="76"/>
                    </a:lnTo>
                    <a:lnTo>
                      <a:pt x="52" y="79"/>
                    </a:lnTo>
                    <a:lnTo>
                      <a:pt x="58" y="83"/>
                    </a:lnTo>
                    <a:lnTo>
                      <a:pt x="59" y="93"/>
                    </a:lnTo>
                    <a:lnTo>
                      <a:pt x="63" y="105"/>
                    </a:lnTo>
                    <a:lnTo>
                      <a:pt x="65" y="108"/>
                    </a:lnTo>
                    <a:lnTo>
                      <a:pt x="66" y="108"/>
                    </a:lnTo>
                    <a:lnTo>
                      <a:pt x="66" y="113"/>
                    </a:lnTo>
                    <a:lnTo>
                      <a:pt x="65" y="116"/>
                    </a:lnTo>
                    <a:lnTo>
                      <a:pt x="63" y="118"/>
                    </a:lnTo>
                    <a:lnTo>
                      <a:pt x="58" y="122"/>
                    </a:lnTo>
                    <a:lnTo>
                      <a:pt x="58" y="123"/>
                    </a:lnTo>
                    <a:lnTo>
                      <a:pt x="53" y="123"/>
                    </a:lnTo>
                    <a:lnTo>
                      <a:pt x="49" y="120"/>
                    </a:lnTo>
                    <a:lnTo>
                      <a:pt x="43" y="115"/>
                    </a:lnTo>
                    <a:lnTo>
                      <a:pt x="40" y="115"/>
                    </a:lnTo>
                    <a:lnTo>
                      <a:pt x="37" y="113"/>
                    </a:lnTo>
                    <a:lnTo>
                      <a:pt x="34" y="113"/>
                    </a:lnTo>
                    <a:lnTo>
                      <a:pt x="33" y="115"/>
                    </a:lnTo>
                    <a:lnTo>
                      <a:pt x="30" y="119"/>
                    </a:lnTo>
                    <a:lnTo>
                      <a:pt x="27" y="126"/>
                    </a:lnTo>
                    <a:lnTo>
                      <a:pt x="13" y="149"/>
                    </a:lnTo>
                    <a:lnTo>
                      <a:pt x="9" y="153"/>
                    </a:lnTo>
                    <a:lnTo>
                      <a:pt x="3" y="154"/>
                    </a:lnTo>
                    <a:lnTo>
                      <a:pt x="0" y="156"/>
                    </a:lnTo>
                    <a:lnTo>
                      <a:pt x="0" y="157"/>
                    </a:lnTo>
                    <a:lnTo>
                      <a:pt x="2" y="172"/>
                    </a:lnTo>
                    <a:lnTo>
                      <a:pt x="3" y="173"/>
                    </a:lnTo>
                    <a:lnTo>
                      <a:pt x="3" y="175"/>
                    </a:lnTo>
                    <a:lnTo>
                      <a:pt x="10" y="175"/>
                    </a:lnTo>
                    <a:lnTo>
                      <a:pt x="19" y="173"/>
                    </a:lnTo>
                    <a:lnTo>
                      <a:pt x="38" y="176"/>
                    </a:lnTo>
                    <a:lnTo>
                      <a:pt x="44" y="167"/>
                    </a:lnTo>
                    <a:lnTo>
                      <a:pt x="45" y="163"/>
                    </a:lnTo>
                    <a:lnTo>
                      <a:pt x="45" y="157"/>
                    </a:lnTo>
                    <a:lnTo>
                      <a:pt x="44" y="150"/>
                    </a:lnTo>
                    <a:lnTo>
                      <a:pt x="49" y="140"/>
                    </a:lnTo>
                    <a:lnTo>
                      <a:pt x="52" y="129"/>
                    </a:lnTo>
                    <a:lnTo>
                      <a:pt x="58" y="129"/>
                    </a:lnTo>
                    <a:lnTo>
                      <a:pt x="59" y="130"/>
                    </a:lnTo>
                    <a:lnTo>
                      <a:pt x="66" y="133"/>
                    </a:lnTo>
                    <a:lnTo>
                      <a:pt x="67" y="133"/>
                    </a:lnTo>
                    <a:lnTo>
                      <a:pt x="72" y="136"/>
                    </a:lnTo>
                    <a:lnTo>
                      <a:pt x="74" y="140"/>
                    </a:lnTo>
                    <a:lnTo>
                      <a:pt x="76" y="140"/>
                    </a:lnTo>
                    <a:lnTo>
                      <a:pt x="76" y="151"/>
                    </a:lnTo>
                    <a:lnTo>
                      <a:pt x="79" y="154"/>
                    </a:lnTo>
                    <a:lnTo>
                      <a:pt x="80" y="154"/>
                    </a:lnTo>
                    <a:lnTo>
                      <a:pt x="87" y="147"/>
                    </a:lnTo>
                    <a:lnTo>
                      <a:pt x="100" y="144"/>
                    </a:lnTo>
                    <a:lnTo>
                      <a:pt x="105" y="144"/>
                    </a:lnTo>
                    <a:lnTo>
                      <a:pt x="108" y="147"/>
                    </a:lnTo>
                    <a:lnTo>
                      <a:pt x="123" y="172"/>
                    </a:lnTo>
                    <a:lnTo>
                      <a:pt x="127" y="176"/>
                    </a:lnTo>
                    <a:lnTo>
                      <a:pt x="130" y="178"/>
                    </a:lnTo>
                    <a:lnTo>
                      <a:pt x="132" y="178"/>
                    </a:lnTo>
                    <a:lnTo>
                      <a:pt x="141" y="176"/>
                    </a:lnTo>
                    <a:lnTo>
                      <a:pt x="149" y="176"/>
                    </a:lnTo>
                    <a:lnTo>
                      <a:pt x="154" y="161"/>
                    </a:lnTo>
                    <a:lnTo>
                      <a:pt x="160" y="154"/>
                    </a:lnTo>
                    <a:lnTo>
                      <a:pt x="163" y="153"/>
                    </a:lnTo>
                    <a:lnTo>
                      <a:pt x="164" y="151"/>
                    </a:lnTo>
                    <a:lnTo>
                      <a:pt x="165" y="151"/>
                    </a:lnTo>
                    <a:lnTo>
                      <a:pt x="170" y="150"/>
                    </a:lnTo>
                    <a:lnTo>
                      <a:pt x="174" y="151"/>
                    </a:lnTo>
                    <a:lnTo>
                      <a:pt x="175" y="154"/>
                    </a:lnTo>
                    <a:lnTo>
                      <a:pt x="177" y="154"/>
                    </a:lnTo>
                    <a:lnTo>
                      <a:pt x="193" y="172"/>
                    </a:lnTo>
                    <a:lnTo>
                      <a:pt x="194" y="178"/>
                    </a:lnTo>
                    <a:lnTo>
                      <a:pt x="194" y="182"/>
                    </a:lnTo>
                    <a:lnTo>
                      <a:pt x="186" y="189"/>
                    </a:lnTo>
                    <a:lnTo>
                      <a:pt x="178" y="192"/>
                    </a:lnTo>
                    <a:lnTo>
                      <a:pt x="175" y="190"/>
                    </a:lnTo>
                    <a:lnTo>
                      <a:pt x="174" y="190"/>
                    </a:lnTo>
                    <a:lnTo>
                      <a:pt x="172" y="192"/>
                    </a:lnTo>
                    <a:lnTo>
                      <a:pt x="167" y="195"/>
                    </a:lnTo>
                    <a:lnTo>
                      <a:pt x="165" y="199"/>
                    </a:lnTo>
                    <a:lnTo>
                      <a:pt x="167" y="206"/>
                    </a:lnTo>
                    <a:lnTo>
                      <a:pt x="167" y="216"/>
                    </a:lnTo>
                    <a:lnTo>
                      <a:pt x="168" y="224"/>
                    </a:lnTo>
                    <a:lnTo>
                      <a:pt x="171" y="227"/>
                    </a:lnTo>
                    <a:lnTo>
                      <a:pt x="175" y="227"/>
                    </a:lnTo>
                    <a:lnTo>
                      <a:pt x="174" y="223"/>
                    </a:lnTo>
                    <a:lnTo>
                      <a:pt x="175" y="223"/>
                    </a:lnTo>
                    <a:lnTo>
                      <a:pt x="177" y="224"/>
                    </a:lnTo>
                    <a:lnTo>
                      <a:pt x="177" y="225"/>
                    </a:lnTo>
                    <a:lnTo>
                      <a:pt x="182" y="225"/>
                    </a:lnTo>
                    <a:lnTo>
                      <a:pt x="182" y="231"/>
                    </a:lnTo>
                    <a:lnTo>
                      <a:pt x="175" y="245"/>
                    </a:lnTo>
                    <a:lnTo>
                      <a:pt x="174" y="245"/>
                    </a:lnTo>
                    <a:lnTo>
                      <a:pt x="174" y="249"/>
                    </a:lnTo>
                    <a:lnTo>
                      <a:pt x="180" y="257"/>
                    </a:lnTo>
                    <a:lnTo>
                      <a:pt x="189" y="259"/>
                    </a:lnTo>
                    <a:lnTo>
                      <a:pt x="197" y="262"/>
                    </a:lnTo>
                    <a:lnTo>
                      <a:pt x="220" y="262"/>
                    </a:lnTo>
                    <a:lnTo>
                      <a:pt x="225" y="264"/>
                    </a:lnTo>
                    <a:lnTo>
                      <a:pt x="224" y="266"/>
                    </a:lnTo>
                    <a:lnTo>
                      <a:pt x="221" y="267"/>
                    </a:lnTo>
                    <a:lnTo>
                      <a:pt x="218" y="270"/>
                    </a:lnTo>
                    <a:lnTo>
                      <a:pt x="217" y="270"/>
                    </a:lnTo>
                    <a:lnTo>
                      <a:pt x="209" y="267"/>
                    </a:lnTo>
                    <a:lnTo>
                      <a:pt x="207" y="267"/>
                    </a:lnTo>
                    <a:lnTo>
                      <a:pt x="203" y="266"/>
                    </a:lnTo>
                    <a:lnTo>
                      <a:pt x="190" y="274"/>
                    </a:lnTo>
                    <a:lnTo>
                      <a:pt x="187" y="280"/>
                    </a:lnTo>
                    <a:lnTo>
                      <a:pt x="189" y="283"/>
                    </a:lnTo>
                    <a:lnTo>
                      <a:pt x="189" y="284"/>
                    </a:lnTo>
                    <a:lnTo>
                      <a:pt x="192" y="288"/>
                    </a:lnTo>
                    <a:lnTo>
                      <a:pt x="192" y="294"/>
                    </a:lnTo>
                    <a:lnTo>
                      <a:pt x="186" y="299"/>
                    </a:lnTo>
                    <a:lnTo>
                      <a:pt x="183" y="305"/>
                    </a:lnTo>
                    <a:lnTo>
                      <a:pt x="175" y="312"/>
                    </a:lnTo>
                    <a:lnTo>
                      <a:pt x="165" y="312"/>
                    </a:lnTo>
                    <a:lnTo>
                      <a:pt x="160" y="298"/>
                    </a:lnTo>
                    <a:lnTo>
                      <a:pt x="150" y="292"/>
                    </a:lnTo>
                    <a:lnTo>
                      <a:pt x="149" y="294"/>
                    </a:lnTo>
                    <a:lnTo>
                      <a:pt x="146" y="299"/>
                    </a:lnTo>
                    <a:lnTo>
                      <a:pt x="143" y="310"/>
                    </a:lnTo>
                    <a:lnTo>
                      <a:pt x="146" y="317"/>
                    </a:lnTo>
                    <a:lnTo>
                      <a:pt x="146" y="326"/>
                    </a:lnTo>
                    <a:lnTo>
                      <a:pt x="144" y="329"/>
                    </a:lnTo>
                    <a:lnTo>
                      <a:pt x="146" y="331"/>
                    </a:lnTo>
                    <a:lnTo>
                      <a:pt x="149" y="329"/>
                    </a:lnTo>
                    <a:lnTo>
                      <a:pt x="154" y="326"/>
                    </a:lnTo>
                    <a:lnTo>
                      <a:pt x="156" y="329"/>
                    </a:lnTo>
                    <a:lnTo>
                      <a:pt x="158" y="331"/>
                    </a:lnTo>
                    <a:lnTo>
                      <a:pt x="160" y="331"/>
                    </a:lnTo>
                    <a:lnTo>
                      <a:pt x="165" y="334"/>
                    </a:lnTo>
                    <a:lnTo>
                      <a:pt x="172" y="336"/>
                    </a:lnTo>
                    <a:lnTo>
                      <a:pt x="180" y="330"/>
                    </a:lnTo>
                    <a:lnTo>
                      <a:pt x="187" y="343"/>
                    </a:lnTo>
                    <a:lnTo>
                      <a:pt x="196" y="364"/>
                    </a:lnTo>
                    <a:lnTo>
                      <a:pt x="199" y="365"/>
                    </a:lnTo>
                    <a:lnTo>
                      <a:pt x="203" y="365"/>
                    </a:lnTo>
                    <a:lnTo>
                      <a:pt x="206" y="367"/>
                    </a:lnTo>
                    <a:lnTo>
                      <a:pt x="206" y="369"/>
                    </a:lnTo>
                    <a:lnTo>
                      <a:pt x="209" y="373"/>
                    </a:lnTo>
                    <a:lnTo>
                      <a:pt x="216" y="387"/>
                    </a:lnTo>
                    <a:lnTo>
                      <a:pt x="220" y="401"/>
                    </a:lnTo>
                    <a:lnTo>
                      <a:pt x="218" y="411"/>
                    </a:lnTo>
                    <a:lnTo>
                      <a:pt x="214" y="419"/>
                    </a:lnTo>
                    <a:lnTo>
                      <a:pt x="207" y="424"/>
                    </a:lnTo>
                    <a:lnTo>
                      <a:pt x="199" y="425"/>
                    </a:lnTo>
                    <a:lnTo>
                      <a:pt x="197" y="429"/>
                    </a:lnTo>
                    <a:lnTo>
                      <a:pt x="199" y="437"/>
                    </a:lnTo>
                    <a:lnTo>
                      <a:pt x="199" y="439"/>
                    </a:lnTo>
                    <a:lnTo>
                      <a:pt x="200" y="440"/>
                    </a:lnTo>
                    <a:lnTo>
                      <a:pt x="202" y="440"/>
                    </a:lnTo>
                    <a:lnTo>
                      <a:pt x="203" y="442"/>
                    </a:lnTo>
                    <a:lnTo>
                      <a:pt x="204" y="440"/>
                    </a:lnTo>
                    <a:lnTo>
                      <a:pt x="206" y="440"/>
                    </a:lnTo>
                    <a:lnTo>
                      <a:pt x="207" y="442"/>
                    </a:lnTo>
                    <a:lnTo>
                      <a:pt x="225" y="447"/>
                    </a:lnTo>
                    <a:lnTo>
                      <a:pt x="230" y="450"/>
                    </a:lnTo>
                    <a:lnTo>
                      <a:pt x="231" y="451"/>
                    </a:lnTo>
                    <a:lnTo>
                      <a:pt x="231" y="458"/>
                    </a:lnTo>
                    <a:lnTo>
                      <a:pt x="238" y="465"/>
                    </a:lnTo>
                    <a:lnTo>
                      <a:pt x="242" y="467"/>
                    </a:lnTo>
                    <a:lnTo>
                      <a:pt x="252" y="467"/>
                    </a:lnTo>
                    <a:lnTo>
                      <a:pt x="254" y="470"/>
                    </a:lnTo>
                    <a:lnTo>
                      <a:pt x="256" y="470"/>
                    </a:lnTo>
                    <a:lnTo>
                      <a:pt x="256" y="471"/>
                    </a:lnTo>
                    <a:lnTo>
                      <a:pt x="257" y="471"/>
                    </a:lnTo>
                    <a:lnTo>
                      <a:pt x="257" y="472"/>
                    </a:lnTo>
                    <a:lnTo>
                      <a:pt x="260" y="478"/>
                    </a:lnTo>
                    <a:lnTo>
                      <a:pt x="262" y="480"/>
                    </a:lnTo>
                    <a:lnTo>
                      <a:pt x="262" y="484"/>
                    </a:lnTo>
                    <a:lnTo>
                      <a:pt x="266" y="49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85" name="Freeform 5439">
                <a:extLst>
                  <a:ext uri="{FF2B5EF4-FFF2-40B4-BE49-F238E27FC236}">
                    <a16:creationId xmlns:a16="http://schemas.microsoft.com/office/drawing/2014/main" id="{A5655AD1-BFD3-789B-1B11-84D7347486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4" y="2603"/>
                <a:ext cx="23" cy="68"/>
              </a:xfrm>
              <a:custGeom>
                <a:avLst/>
                <a:gdLst>
                  <a:gd name="T0" fmla="*/ 92 w 94"/>
                  <a:gd name="T1" fmla="*/ 262 h 274"/>
                  <a:gd name="T2" fmla="*/ 75 w 94"/>
                  <a:gd name="T3" fmla="*/ 265 h 274"/>
                  <a:gd name="T4" fmla="*/ 65 w 94"/>
                  <a:gd name="T5" fmla="*/ 264 h 274"/>
                  <a:gd name="T6" fmla="*/ 48 w 94"/>
                  <a:gd name="T7" fmla="*/ 274 h 274"/>
                  <a:gd name="T8" fmla="*/ 44 w 94"/>
                  <a:gd name="T9" fmla="*/ 258 h 274"/>
                  <a:gd name="T10" fmla="*/ 41 w 94"/>
                  <a:gd name="T11" fmla="*/ 255 h 274"/>
                  <a:gd name="T12" fmla="*/ 41 w 94"/>
                  <a:gd name="T13" fmla="*/ 254 h 274"/>
                  <a:gd name="T14" fmla="*/ 44 w 94"/>
                  <a:gd name="T15" fmla="*/ 255 h 274"/>
                  <a:gd name="T16" fmla="*/ 53 w 94"/>
                  <a:gd name="T17" fmla="*/ 248 h 274"/>
                  <a:gd name="T18" fmla="*/ 57 w 94"/>
                  <a:gd name="T19" fmla="*/ 239 h 274"/>
                  <a:gd name="T20" fmla="*/ 64 w 94"/>
                  <a:gd name="T21" fmla="*/ 233 h 274"/>
                  <a:gd name="T22" fmla="*/ 61 w 94"/>
                  <a:gd name="T23" fmla="*/ 226 h 274"/>
                  <a:gd name="T24" fmla="*/ 54 w 94"/>
                  <a:gd name="T25" fmla="*/ 224 h 274"/>
                  <a:gd name="T26" fmla="*/ 37 w 94"/>
                  <a:gd name="T27" fmla="*/ 226 h 274"/>
                  <a:gd name="T28" fmla="*/ 39 w 94"/>
                  <a:gd name="T29" fmla="*/ 221 h 274"/>
                  <a:gd name="T30" fmla="*/ 48 w 94"/>
                  <a:gd name="T31" fmla="*/ 202 h 274"/>
                  <a:gd name="T32" fmla="*/ 47 w 94"/>
                  <a:gd name="T33" fmla="*/ 191 h 274"/>
                  <a:gd name="T34" fmla="*/ 44 w 94"/>
                  <a:gd name="T35" fmla="*/ 186 h 274"/>
                  <a:gd name="T36" fmla="*/ 44 w 94"/>
                  <a:gd name="T37" fmla="*/ 184 h 274"/>
                  <a:gd name="T38" fmla="*/ 54 w 94"/>
                  <a:gd name="T39" fmla="*/ 172 h 274"/>
                  <a:gd name="T40" fmla="*/ 63 w 94"/>
                  <a:gd name="T41" fmla="*/ 170 h 274"/>
                  <a:gd name="T42" fmla="*/ 65 w 94"/>
                  <a:gd name="T43" fmla="*/ 154 h 274"/>
                  <a:gd name="T44" fmla="*/ 65 w 94"/>
                  <a:gd name="T45" fmla="*/ 148 h 274"/>
                  <a:gd name="T46" fmla="*/ 48 w 94"/>
                  <a:gd name="T47" fmla="*/ 149 h 274"/>
                  <a:gd name="T48" fmla="*/ 22 w 94"/>
                  <a:gd name="T49" fmla="*/ 137 h 274"/>
                  <a:gd name="T50" fmla="*/ 12 w 94"/>
                  <a:gd name="T51" fmla="*/ 127 h 274"/>
                  <a:gd name="T52" fmla="*/ 7 w 94"/>
                  <a:gd name="T53" fmla="*/ 114 h 274"/>
                  <a:gd name="T54" fmla="*/ 0 w 94"/>
                  <a:gd name="T55" fmla="*/ 110 h 274"/>
                  <a:gd name="T56" fmla="*/ 1 w 94"/>
                  <a:gd name="T57" fmla="*/ 107 h 274"/>
                  <a:gd name="T58" fmla="*/ 10 w 94"/>
                  <a:gd name="T59" fmla="*/ 105 h 274"/>
                  <a:gd name="T60" fmla="*/ 12 w 94"/>
                  <a:gd name="T61" fmla="*/ 85 h 274"/>
                  <a:gd name="T62" fmla="*/ 17 w 94"/>
                  <a:gd name="T63" fmla="*/ 70 h 274"/>
                  <a:gd name="T64" fmla="*/ 11 w 94"/>
                  <a:gd name="T65" fmla="*/ 66 h 274"/>
                  <a:gd name="T66" fmla="*/ 12 w 94"/>
                  <a:gd name="T67" fmla="*/ 61 h 274"/>
                  <a:gd name="T68" fmla="*/ 15 w 94"/>
                  <a:gd name="T69" fmla="*/ 40 h 274"/>
                  <a:gd name="T70" fmla="*/ 19 w 94"/>
                  <a:gd name="T71" fmla="*/ 27 h 274"/>
                  <a:gd name="T72" fmla="*/ 22 w 94"/>
                  <a:gd name="T73" fmla="*/ 18 h 274"/>
                  <a:gd name="T74" fmla="*/ 25 w 94"/>
                  <a:gd name="T75" fmla="*/ 0 h 274"/>
                  <a:gd name="T76" fmla="*/ 15 w 94"/>
                  <a:gd name="T77" fmla="*/ 3 h 274"/>
                  <a:gd name="T78" fmla="*/ 14 w 94"/>
                  <a:gd name="T79" fmla="*/ 6 h 2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94" h="274">
                    <a:moveTo>
                      <a:pt x="94" y="262"/>
                    </a:moveTo>
                    <a:lnTo>
                      <a:pt x="92" y="262"/>
                    </a:lnTo>
                    <a:lnTo>
                      <a:pt x="91" y="264"/>
                    </a:lnTo>
                    <a:lnTo>
                      <a:pt x="75" y="265"/>
                    </a:lnTo>
                    <a:lnTo>
                      <a:pt x="72" y="264"/>
                    </a:lnTo>
                    <a:lnTo>
                      <a:pt x="65" y="264"/>
                    </a:lnTo>
                    <a:lnTo>
                      <a:pt x="51" y="274"/>
                    </a:lnTo>
                    <a:lnTo>
                      <a:pt x="48" y="274"/>
                    </a:lnTo>
                    <a:lnTo>
                      <a:pt x="48" y="272"/>
                    </a:lnTo>
                    <a:lnTo>
                      <a:pt x="44" y="258"/>
                    </a:lnTo>
                    <a:lnTo>
                      <a:pt x="44" y="257"/>
                    </a:lnTo>
                    <a:lnTo>
                      <a:pt x="41" y="255"/>
                    </a:lnTo>
                    <a:lnTo>
                      <a:pt x="40" y="255"/>
                    </a:lnTo>
                    <a:lnTo>
                      <a:pt x="41" y="254"/>
                    </a:lnTo>
                    <a:lnTo>
                      <a:pt x="44" y="254"/>
                    </a:lnTo>
                    <a:lnTo>
                      <a:pt x="44" y="255"/>
                    </a:lnTo>
                    <a:lnTo>
                      <a:pt x="46" y="255"/>
                    </a:lnTo>
                    <a:lnTo>
                      <a:pt x="53" y="248"/>
                    </a:lnTo>
                    <a:lnTo>
                      <a:pt x="57" y="240"/>
                    </a:lnTo>
                    <a:lnTo>
                      <a:pt x="57" y="239"/>
                    </a:lnTo>
                    <a:lnTo>
                      <a:pt x="60" y="236"/>
                    </a:lnTo>
                    <a:lnTo>
                      <a:pt x="64" y="233"/>
                    </a:lnTo>
                    <a:lnTo>
                      <a:pt x="64" y="229"/>
                    </a:lnTo>
                    <a:lnTo>
                      <a:pt x="61" y="226"/>
                    </a:lnTo>
                    <a:lnTo>
                      <a:pt x="58" y="226"/>
                    </a:lnTo>
                    <a:lnTo>
                      <a:pt x="54" y="224"/>
                    </a:lnTo>
                    <a:lnTo>
                      <a:pt x="48" y="226"/>
                    </a:lnTo>
                    <a:lnTo>
                      <a:pt x="37" y="226"/>
                    </a:lnTo>
                    <a:lnTo>
                      <a:pt x="37" y="222"/>
                    </a:lnTo>
                    <a:lnTo>
                      <a:pt x="39" y="221"/>
                    </a:lnTo>
                    <a:lnTo>
                      <a:pt x="44" y="214"/>
                    </a:lnTo>
                    <a:lnTo>
                      <a:pt x="48" y="202"/>
                    </a:lnTo>
                    <a:lnTo>
                      <a:pt x="48" y="195"/>
                    </a:lnTo>
                    <a:lnTo>
                      <a:pt x="47" y="191"/>
                    </a:lnTo>
                    <a:lnTo>
                      <a:pt x="44" y="187"/>
                    </a:lnTo>
                    <a:lnTo>
                      <a:pt x="44" y="186"/>
                    </a:lnTo>
                    <a:lnTo>
                      <a:pt x="43" y="186"/>
                    </a:lnTo>
                    <a:lnTo>
                      <a:pt x="44" y="184"/>
                    </a:lnTo>
                    <a:lnTo>
                      <a:pt x="48" y="177"/>
                    </a:lnTo>
                    <a:lnTo>
                      <a:pt x="54" y="172"/>
                    </a:lnTo>
                    <a:lnTo>
                      <a:pt x="60" y="172"/>
                    </a:lnTo>
                    <a:lnTo>
                      <a:pt x="63" y="170"/>
                    </a:lnTo>
                    <a:lnTo>
                      <a:pt x="65" y="159"/>
                    </a:lnTo>
                    <a:lnTo>
                      <a:pt x="65" y="154"/>
                    </a:lnTo>
                    <a:lnTo>
                      <a:pt x="67" y="148"/>
                    </a:lnTo>
                    <a:lnTo>
                      <a:pt x="65" y="148"/>
                    </a:lnTo>
                    <a:lnTo>
                      <a:pt x="57" y="145"/>
                    </a:lnTo>
                    <a:lnTo>
                      <a:pt x="48" y="149"/>
                    </a:lnTo>
                    <a:lnTo>
                      <a:pt x="36" y="145"/>
                    </a:lnTo>
                    <a:lnTo>
                      <a:pt x="22" y="137"/>
                    </a:lnTo>
                    <a:lnTo>
                      <a:pt x="18" y="131"/>
                    </a:lnTo>
                    <a:lnTo>
                      <a:pt x="12" y="127"/>
                    </a:lnTo>
                    <a:lnTo>
                      <a:pt x="7" y="121"/>
                    </a:lnTo>
                    <a:lnTo>
                      <a:pt x="7" y="114"/>
                    </a:lnTo>
                    <a:lnTo>
                      <a:pt x="3" y="110"/>
                    </a:lnTo>
                    <a:lnTo>
                      <a:pt x="0" y="110"/>
                    </a:lnTo>
                    <a:lnTo>
                      <a:pt x="0" y="109"/>
                    </a:lnTo>
                    <a:lnTo>
                      <a:pt x="1" y="107"/>
                    </a:lnTo>
                    <a:lnTo>
                      <a:pt x="3" y="107"/>
                    </a:lnTo>
                    <a:lnTo>
                      <a:pt x="10" y="105"/>
                    </a:lnTo>
                    <a:lnTo>
                      <a:pt x="15" y="100"/>
                    </a:lnTo>
                    <a:lnTo>
                      <a:pt x="12" y="85"/>
                    </a:lnTo>
                    <a:lnTo>
                      <a:pt x="17" y="71"/>
                    </a:lnTo>
                    <a:lnTo>
                      <a:pt x="17" y="70"/>
                    </a:lnTo>
                    <a:lnTo>
                      <a:pt x="15" y="70"/>
                    </a:lnTo>
                    <a:lnTo>
                      <a:pt x="11" y="66"/>
                    </a:lnTo>
                    <a:lnTo>
                      <a:pt x="11" y="64"/>
                    </a:lnTo>
                    <a:lnTo>
                      <a:pt x="12" y="61"/>
                    </a:lnTo>
                    <a:lnTo>
                      <a:pt x="15" y="59"/>
                    </a:lnTo>
                    <a:lnTo>
                      <a:pt x="15" y="40"/>
                    </a:lnTo>
                    <a:lnTo>
                      <a:pt x="17" y="29"/>
                    </a:lnTo>
                    <a:lnTo>
                      <a:pt x="19" y="27"/>
                    </a:lnTo>
                    <a:lnTo>
                      <a:pt x="22" y="20"/>
                    </a:lnTo>
                    <a:lnTo>
                      <a:pt x="22" y="18"/>
                    </a:lnTo>
                    <a:lnTo>
                      <a:pt x="25" y="11"/>
                    </a:lnTo>
                    <a:lnTo>
                      <a:pt x="25" y="0"/>
                    </a:lnTo>
                    <a:lnTo>
                      <a:pt x="18" y="1"/>
                    </a:lnTo>
                    <a:lnTo>
                      <a:pt x="15" y="3"/>
                    </a:lnTo>
                    <a:lnTo>
                      <a:pt x="15" y="4"/>
                    </a:lnTo>
                    <a:lnTo>
                      <a:pt x="14" y="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86" name="Freeform 5440">
                <a:extLst>
                  <a:ext uri="{FF2B5EF4-FFF2-40B4-BE49-F238E27FC236}">
                    <a16:creationId xmlns:a16="http://schemas.microsoft.com/office/drawing/2014/main" id="{A4678162-346C-BE4C-B627-06486ABF14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5" y="2594"/>
                <a:ext cx="52" cy="18"/>
              </a:xfrm>
              <a:custGeom>
                <a:avLst/>
                <a:gdLst>
                  <a:gd name="T0" fmla="*/ 209 w 211"/>
                  <a:gd name="T1" fmla="*/ 42 h 75"/>
                  <a:gd name="T2" fmla="*/ 194 w 211"/>
                  <a:gd name="T3" fmla="*/ 49 h 75"/>
                  <a:gd name="T4" fmla="*/ 188 w 211"/>
                  <a:gd name="T5" fmla="*/ 39 h 75"/>
                  <a:gd name="T6" fmla="*/ 181 w 211"/>
                  <a:gd name="T7" fmla="*/ 44 h 75"/>
                  <a:gd name="T8" fmla="*/ 180 w 211"/>
                  <a:gd name="T9" fmla="*/ 54 h 75"/>
                  <a:gd name="T10" fmla="*/ 170 w 211"/>
                  <a:gd name="T11" fmla="*/ 68 h 75"/>
                  <a:gd name="T12" fmla="*/ 169 w 211"/>
                  <a:gd name="T13" fmla="*/ 75 h 75"/>
                  <a:gd name="T14" fmla="*/ 151 w 211"/>
                  <a:gd name="T15" fmla="*/ 56 h 75"/>
                  <a:gd name="T16" fmla="*/ 134 w 211"/>
                  <a:gd name="T17" fmla="*/ 50 h 75"/>
                  <a:gd name="T18" fmla="*/ 128 w 211"/>
                  <a:gd name="T19" fmla="*/ 58 h 75"/>
                  <a:gd name="T20" fmla="*/ 121 w 211"/>
                  <a:gd name="T21" fmla="*/ 53 h 75"/>
                  <a:gd name="T22" fmla="*/ 109 w 211"/>
                  <a:gd name="T23" fmla="*/ 32 h 75"/>
                  <a:gd name="T24" fmla="*/ 107 w 211"/>
                  <a:gd name="T25" fmla="*/ 29 h 75"/>
                  <a:gd name="T26" fmla="*/ 110 w 211"/>
                  <a:gd name="T27" fmla="*/ 21 h 75"/>
                  <a:gd name="T28" fmla="*/ 116 w 211"/>
                  <a:gd name="T29" fmla="*/ 13 h 75"/>
                  <a:gd name="T30" fmla="*/ 114 w 211"/>
                  <a:gd name="T31" fmla="*/ 0 h 75"/>
                  <a:gd name="T32" fmla="*/ 95 w 211"/>
                  <a:gd name="T33" fmla="*/ 5 h 75"/>
                  <a:gd name="T34" fmla="*/ 89 w 211"/>
                  <a:gd name="T35" fmla="*/ 2 h 75"/>
                  <a:gd name="T36" fmla="*/ 81 w 211"/>
                  <a:gd name="T37" fmla="*/ 19 h 75"/>
                  <a:gd name="T38" fmla="*/ 70 w 211"/>
                  <a:gd name="T39" fmla="*/ 28 h 75"/>
                  <a:gd name="T40" fmla="*/ 63 w 211"/>
                  <a:gd name="T41" fmla="*/ 29 h 75"/>
                  <a:gd name="T42" fmla="*/ 53 w 211"/>
                  <a:gd name="T43" fmla="*/ 37 h 75"/>
                  <a:gd name="T44" fmla="*/ 51 w 211"/>
                  <a:gd name="T45" fmla="*/ 40 h 75"/>
                  <a:gd name="T46" fmla="*/ 57 w 211"/>
                  <a:gd name="T47" fmla="*/ 42 h 75"/>
                  <a:gd name="T48" fmla="*/ 54 w 211"/>
                  <a:gd name="T49" fmla="*/ 53 h 75"/>
                  <a:gd name="T50" fmla="*/ 46 w 211"/>
                  <a:gd name="T51" fmla="*/ 51 h 75"/>
                  <a:gd name="T52" fmla="*/ 36 w 211"/>
                  <a:gd name="T53" fmla="*/ 43 h 75"/>
                  <a:gd name="T54" fmla="*/ 33 w 211"/>
                  <a:gd name="T55" fmla="*/ 42 h 75"/>
                  <a:gd name="T56" fmla="*/ 29 w 211"/>
                  <a:gd name="T57" fmla="*/ 58 h 75"/>
                  <a:gd name="T58" fmla="*/ 22 w 211"/>
                  <a:gd name="T59" fmla="*/ 60 h 75"/>
                  <a:gd name="T60" fmla="*/ 20 w 211"/>
                  <a:gd name="T61" fmla="*/ 58 h 75"/>
                  <a:gd name="T62" fmla="*/ 10 w 211"/>
                  <a:gd name="T63" fmla="*/ 53 h 75"/>
                  <a:gd name="T64" fmla="*/ 3 w 211"/>
                  <a:gd name="T65" fmla="*/ 50 h 75"/>
                  <a:gd name="T66" fmla="*/ 0 w 211"/>
                  <a:gd name="T67" fmla="*/ 49 h 75"/>
                  <a:gd name="T68" fmla="*/ 4 w 211"/>
                  <a:gd name="T69" fmla="*/ 35 h 75"/>
                  <a:gd name="T70" fmla="*/ 11 w 211"/>
                  <a:gd name="T71" fmla="*/ 25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11" h="75">
                    <a:moveTo>
                      <a:pt x="211" y="42"/>
                    </a:moveTo>
                    <a:lnTo>
                      <a:pt x="209" y="42"/>
                    </a:lnTo>
                    <a:lnTo>
                      <a:pt x="198" y="47"/>
                    </a:lnTo>
                    <a:lnTo>
                      <a:pt x="194" y="49"/>
                    </a:lnTo>
                    <a:lnTo>
                      <a:pt x="191" y="46"/>
                    </a:lnTo>
                    <a:lnTo>
                      <a:pt x="188" y="39"/>
                    </a:lnTo>
                    <a:lnTo>
                      <a:pt x="181" y="43"/>
                    </a:lnTo>
                    <a:lnTo>
                      <a:pt x="181" y="44"/>
                    </a:lnTo>
                    <a:lnTo>
                      <a:pt x="180" y="46"/>
                    </a:lnTo>
                    <a:lnTo>
                      <a:pt x="180" y="54"/>
                    </a:lnTo>
                    <a:lnTo>
                      <a:pt x="173" y="61"/>
                    </a:lnTo>
                    <a:lnTo>
                      <a:pt x="170" y="68"/>
                    </a:lnTo>
                    <a:lnTo>
                      <a:pt x="169" y="74"/>
                    </a:lnTo>
                    <a:lnTo>
                      <a:pt x="169" y="75"/>
                    </a:lnTo>
                    <a:lnTo>
                      <a:pt x="162" y="61"/>
                    </a:lnTo>
                    <a:lnTo>
                      <a:pt x="151" y="56"/>
                    </a:lnTo>
                    <a:lnTo>
                      <a:pt x="137" y="46"/>
                    </a:lnTo>
                    <a:lnTo>
                      <a:pt x="134" y="50"/>
                    </a:lnTo>
                    <a:lnTo>
                      <a:pt x="133" y="53"/>
                    </a:lnTo>
                    <a:lnTo>
                      <a:pt x="128" y="58"/>
                    </a:lnTo>
                    <a:lnTo>
                      <a:pt x="128" y="60"/>
                    </a:lnTo>
                    <a:lnTo>
                      <a:pt x="121" y="53"/>
                    </a:lnTo>
                    <a:lnTo>
                      <a:pt x="110" y="36"/>
                    </a:lnTo>
                    <a:lnTo>
                      <a:pt x="109" y="32"/>
                    </a:lnTo>
                    <a:lnTo>
                      <a:pt x="107" y="30"/>
                    </a:lnTo>
                    <a:lnTo>
                      <a:pt x="107" y="29"/>
                    </a:lnTo>
                    <a:lnTo>
                      <a:pt x="109" y="23"/>
                    </a:lnTo>
                    <a:lnTo>
                      <a:pt x="110" y="21"/>
                    </a:lnTo>
                    <a:lnTo>
                      <a:pt x="114" y="16"/>
                    </a:lnTo>
                    <a:lnTo>
                      <a:pt x="116" y="13"/>
                    </a:lnTo>
                    <a:lnTo>
                      <a:pt x="120" y="8"/>
                    </a:lnTo>
                    <a:lnTo>
                      <a:pt x="114" y="0"/>
                    </a:lnTo>
                    <a:lnTo>
                      <a:pt x="109" y="0"/>
                    </a:lnTo>
                    <a:lnTo>
                      <a:pt x="95" y="5"/>
                    </a:lnTo>
                    <a:lnTo>
                      <a:pt x="92" y="4"/>
                    </a:lnTo>
                    <a:lnTo>
                      <a:pt x="89" y="2"/>
                    </a:lnTo>
                    <a:lnTo>
                      <a:pt x="88" y="4"/>
                    </a:lnTo>
                    <a:lnTo>
                      <a:pt x="81" y="19"/>
                    </a:lnTo>
                    <a:lnTo>
                      <a:pt x="77" y="23"/>
                    </a:lnTo>
                    <a:lnTo>
                      <a:pt x="70" y="28"/>
                    </a:lnTo>
                    <a:lnTo>
                      <a:pt x="64" y="29"/>
                    </a:lnTo>
                    <a:lnTo>
                      <a:pt x="63" y="29"/>
                    </a:lnTo>
                    <a:lnTo>
                      <a:pt x="58" y="32"/>
                    </a:lnTo>
                    <a:lnTo>
                      <a:pt x="53" y="37"/>
                    </a:lnTo>
                    <a:lnTo>
                      <a:pt x="51" y="37"/>
                    </a:lnTo>
                    <a:lnTo>
                      <a:pt x="51" y="40"/>
                    </a:lnTo>
                    <a:lnTo>
                      <a:pt x="53" y="42"/>
                    </a:lnTo>
                    <a:lnTo>
                      <a:pt x="57" y="42"/>
                    </a:lnTo>
                    <a:lnTo>
                      <a:pt x="57" y="50"/>
                    </a:lnTo>
                    <a:lnTo>
                      <a:pt x="54" y="53"/>
                    </a:lnTo>
                    <a:lnTo>
                      <a:pt x="47" y="53"/>
                    </a:lnTo>
                    <a:lnTo>
                      <a:pt x="46" y="51"/>
                    </a:lnTo>
                    <a:lnTo>
                      <a:pt x="46" y="50"/>
                    </a:lnTo>
                    <a:lnTo>
                      <a:pt x="36" y="43"/>
                    </a:lnTo>
                    <a:lnTo>
                      <a:pt x="35" y="42"/>
                    </a:lnTo>
                    <a:lnTo>
                      <a:pt x="33" y="42"/>
                    </a:lnTo>
                    <a:lnTo>
                      <a:pt x="29" y="51"/>
                    </a:lnTo>
                    <a:lnTo>
                      <a:pt x="29" y="58"/>
                    </a:lnTo>
                    <a:lnTo>
                      <a:pt x="26" y="58"/>
                    </a:lnTo>
                    <a:lnTo>
                      <a:pt x="22" y="60"/>
                    </a:lnTo>
                    <a:lnTo>
                      <a:pt x="21" y="60"/>
                    </a:lnTo>
                    <a:lnTo>
                      <a:pt x="20" y="58"/>
                    </a:lnTo>
                    <a:lnTo>
                      <a:pt x="14" y="56"/>
                    </a:lnTo>
                    <a:lnTo>
                      <a:pt x="10" y="53"/>
                    </a:lnTo>
                    <a:lnTo>
                      <a:pt x="8" y="51"/>
                    </a:lnTo>
                    <a:lnTo>
                      <a:pt x="3" y="50"/>
                    </a:lnTo>
                    <a:lnTo>
                      <a:pt x="0" y="50"/>
                    </a:lnTo>
                    <a:lnTo>
                      <a:pt x="0" y="49"/>
                    </a:lnTo>
                    <a:lnTo>
                      <a:pt x="3" y="37"/>
                    </a:lnTo>
                    <a:lnTo>
                      <a:pt x="4" y="35"/>
                    </a:lnTo>
                    <a:lnTo>
                      <a:pt x="11" y="28"/>
                    </a:lnTo>
                    <a:lnTo>
                      <a:pt x="11" y="2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87" name="Freeform 5441">
                <a:extLst>
                  <a:ext uri="{FF2B5EF4-FFF2-40B4-BE49-F238E27FC236}">
                    <a16:creationId xmlns:a16="http://schemas.microsoft.com/office/drawing/2014/main" id="{32510C11-DA49-A43C-40C7-23F18F97CF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9" y="2521"/>
                <a:ext cx="36" cy="42"/>
              </a:xfrm>
              <a:custGeom>
                <a:avLst/>
                <a:gdLst>
                  <a:gd name="T0" fmla="*/ 146 w 146"/>
                  <a:gd name="T1" fmla="*/ 0 h 168"/>
                  <a:gd name="T2" fmla="*/ 145 w 146"/>
                  <a:gd name="T3" fmla="*/ 0 h 168"/>
                  <a:gd name="T4" fmla="*/ 145 w 146"/>
                  <a:gd name="T5" fmla="*/ 4 h 168"/>
                  <a:gd name="T6" fmla="*/ 144 w 146"/>
                  <a:gd name="T7" fmla="*/ 7 h 168"/>
                  <a:gd name="T8" fmla="*/ 144 w 146"/>
                  <a:gd name="T9" fmla="*/ 19 h 168"/>
                  <a:gd name="T10" fmla="*/ 128 w 146"/>
                  <a:gd name="T11" fmla="*/ 19 h 168"/>
                  <a:gd name="T12" fmla="*/ 124 w 146"/>
                  <a:gd name="T13" fmla="*/ 22 h 168"/>
                  <a:gd name="T14" fmla="*/ 123 w 146"/>
                  <a:gd name="T15" fmla="*/ 22 h 168"/>
                  <a:gd name="T16" fmla="*/ 120 w 146"/>
                  <a:gd name="T17" fmla="*/ 26 h 168"/>
                  <a:gd name="T18" fmla="*/ 116 w 146"/>
                  <a:gd name="T19" fmla="*/ 32 h 168"/>
                  <a:gd name="T20" fmla="*/ 92 w 146"/>
                  <a:gd name="T21" fmla="*/ 69 h 168"/>
                  <a:gd name="T22" fmla="*/ 92 w 146"/>
                  <a:gd name="T23" fmla="*/ 71 h 168"/>
                  <a:gd name="T24" fmla="*/ 91 w 146"/>
                  <a:gd name="T25" fmla="*/ 68 h 168"/>
                  <a:gd name="T26" fmla="*/ 88 w 146"/>
                  <a:gd name="T27" fmla="*/ 67 h 168"/>
                  <a:gd name="T28" fmla="*/ 85 w 146"/>
                  <a:gd name="T29" fmla="*/ 67 h 168"/>
                  <a:gd name="T30" fmla="*/ 63 w 146"/>
                  <a:gd name="T31" fmla="*/ 57 h 168"/>
                  <a:gd name="T32" fmla="*/ 53 w 146"/>
                  <a:gd name="T33" fmla="*/ 50 h 168"/>
                  <a:gd name="T34" fmla="*/ 14 w 146"/>
                  <a:gd name="T35" fmla="*/ 27 h 168"/>
                  <a:gd name="T36" fmla="*/ 12 w 146"/>
                  <a:gd name="T37" fmla="*/ 27 h 168"/>
                  <a:gd name="T38" fmla="*/ 12 w 146"/>
                  <a:gd name="T39" fmla="*/ 30 h 168"/>
                  <a:gd name="T40" fmla="*/ 3 w 146"/>
                  <a:gd name="T41" fmla="*/ 50 h 168"/>
                  <a:gd name="T42" fmla="*/ 1 w 146"/>
                  <a:gd name="T43" fmla="*/ 50 h 168"/>
                  <a:gd name="T44" fmla="*/ 1 w 146"/>
                  <a:gd name="T45" fmla="*/ 54 h 168"/>
                  <a:gd name="T46" fmla="*/ 0 w 146"/>
                  <a:gd name="T47" fmla="*/ 57 h 168"/>
                  <a:gd name="T48" fmla="*/ 1 w 146"/>
                  <a:gd name="T49" fmla="*/ 61 h 168"/>
                  <a:gd name="T50" fmla="*/ 1 w 146"/>
                  <a:gd name="T51" fmla="*/ 65 h 168"/>
                  <a:gd name="T52" fmla="*/ 3 w 146"/>
                  <a:gd name="T53" fmla="*/ 67 h 168"/>
                  <a:gd name="T54" fmla="*/ 3 w 146"/>
                  <a:gd name="T55" fmla="*/ 68 h 168"/>
                  <a:gd name="T56" fmla="*/ 4 w 146"/>
                  <a:gd name="T57" fmla="*/ 68 h 168"/>
                  <a:gd name="T58" fmla="*/ 9 w 146"/>
                  <a:gd name="T59" fmla="*/ 69 h 168"/>
                  <a:gd name="T60" fmla="*/ 12 w 146"/>
                  <a:gd name="T61" fmla="*/ 69 h 168"/>
                  <a:gd name="T62" fmla="*/ 21 w 146"/>
                  <a:gd name="T63" fmla="*/ 68 h 168"/>
                  <a:gd name="T64" fmla="*/ 21 w 146"/>
                  <a:gd name="T65" fmla="*/ 85 h 168"/>
                  <a:gd name="T66" fmla="*/ 23 w 146"/>
                  <a:gd name="T67" fmla="*/ 93 h 168"/>
                  <a:gd name="T68" fmla="*/ 28 w 146"/>
                  <a:gd name="T69" fmla="*/ 97 h 168"/>
                  <a:gd name="T70" fmla="*/ 39 w 146"/>
                  <a:gd name="T71" fmla="*/ 103 h 168"/>
                  <a:gd name="T72" fmla="*/ 39 w 146"/>
                  <a:gd name="T73" fmla="*/ 104 h 168"/>
                  <a:gd name="T74" fmla="*/ 40 w 146"/>
                  <a:gd name="T75" fmla="*/ 106 h 168"/>
                  <a:gd name="T76" fmla="*/ 40 w 146"/>
                  <a:gd name="T77" fmla="*/ 125 h 168"/>
                  <a:gd name="T78" fmla="*/ 52 w 146"/>
                  <a:gd name="T79" fmla="*/ 130 h 168"/>
                  <a:gd name="T80" fmla="*/ 63 w 146"/>
                  <a:gd name="T81" fmla="*/ 137 h 168"/>
                  <a:gd name="T82" fmla="*/ 63 w 146"/>
                  <a:gd name="T83" fmla="*/ 151 h 168"/>
                  <a:gd name="T84" fmla="*/ 56 w 146"/>
                  <a:gd name="T85" fmla="*/ 157 h 168"/>
                  <a:gd name="T86" fmla="*/ 47 w 146"/>
                  <a:gd name="T87" fmla="*/ 168 h 168"/>
                  <a:gd name="T88" fmla="*/ 32 w 146"/>
                  <a:gd name="T89" fmla="*/ 168 h 168"/>
                  <a:gd name="T90" fmla="*/ 14 w 146"/>
                  <a:gd name="T91" fmla="*/ 159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46" h="168">
                    <a:moveTo>
                      <a:pt x="146" y="0"/>
                    </a:moveTo>
                    <a:lnTo>
                      <a:pt x="145" y="0"/>
                    </a:lnTo>
                    <a:lnTo>
                      <a:pt x="145" y="4"/>
                    </a:lnTo>
                    <a:lnTo>
                      <a:pt x="144" y="7"/>
                    </a:lnTo>
                    <a:lnTo>
                      <a:pt x="144" y="19"/>
                    </a:lnTo>
                    <a:lnTo>
                      <a:pt x="128" y="19"/>
                    </a:lnTo>
                    <a:lnTo>
                      <a:pt x="124" y="22"/>
                    </a:lnTo>
                    <a:lnTo>
                      <a:pt x="123" y="22"/>
                    </a:lnTo>
                    <a:lnTo>
                      <a:pt x="120" y="26"/>
                    </a:lnTo>
                    <a:lnTo>
                      <a:pt x="116" y="32"/>
                    </a:lnTo>
                    <a:lnTo>
                      <a:pt x="92" y="69"/>
                    </a:lnTo>
                    <a:lnTo>
                      <a:pt x="92" y="71"/>
                    </a:lnTo>
                    <a:lnTo>
                      <a:pt x="91" y="68"/>
                    </a:lnTo>
                    <a:lnTo>
                      <a:pt x="88" y="67"/>
                    </a:lnTo>
                    <a:lnTo>
                      <a:pt x="85" y="67"/>
                    </a:lnTo>
                    <a:lnTo>
                      <a:pt x="63" y="57"/>
                    </a:lnTo>
                    <a:lnTo>
                      <a:pt x="53" y="50"/>
                    </a:lnTo>
                    <a:lnTo>
                      <a:pt x="14" y="27"/>
                    </a:lnTo>
                    <a:lnTo>
                      <a:pt x="12" y="27"/>
                    </a:lnTo>
                    <a:lnTo>
                      <a:pt x="12" y="30"/>
                    </a:lnTo>
                    <a:lnTo>
                      <a:pt x="3" y="50"/>
                    </a:lnTo>
                    <a:lnTo>
                      <a:pt x="1" y="50"/>
                    </a:lnTo>
                    <a:lnTo>
                      <a:pt x="1" y="54"/>
                    </a:lnTo>
                    <a:lnTo>
                      <a:pt x="0" y="57"/>
                    </a:lnTo>
                    <a:lnTo>
                      <a:pt x="1" y="61"/>
                    </a:lnTo>
                    <a:lnTo>
                      <a:pt x="1" y="65"/>
                    </a:lnTo>
                    <a:lnTo>
                      <a:pt x="3" y="67"/>
                    </a:lnTo>
                    <a:lnTo>
                      <a:pt x="3" y="68"/>
                    </a:lnTo>
                    <a:lnTo>
                      <a:pt x="4" y="68"/>
                    </a:lnTo>
                    <a:lnTo>
                      <a:pt x="9" y="69"/>
                    </a:lnTo>
                    <a:lnTo>
                      <a:pt x="12" y="69"/>
                    </a:lnTo>
                    <a:lnTo>
                      <a:pt x="21" y="68"/>
                    </a:lnTo>
                    <a:lnTo>
                      <a:pt x="21" y="85"/>
                    </a:lnTo>
                    <a:lnTo>
                      <a:pt x="23" y="93"/>
                    </a:lnTo>
                    <a:lnTo>
                      <a:pt x="28" y="97"/>
                    </a:lnTo>
                    <a:lnTo>
                      <a:pt x="39" y="103"/>
                    </a:lnTo>
                    <a:lnTo>
                      <a:pt x="39" y="104"/>
                    </a:lnTo>
                    <a:lnTo>
                      <a:pt x="40" y="106"/>
                    </a:lnTo>
                    <a:lnTo>
                      <a:pt x="40" y="125"/>
                    </a:lnTo>
                    <a:lnTo>
                      <a:pt x="52" y="130"/>
                    </a:lnTo>
                    <a:lnTo>
                      <a:pt x="63" y="137"/>
                    </a:lnTo>
                    <a:lnTo>
                      <a:pt x="63" y="151"/>
                    </a:lnTo>
                    <a:lnTo>
                      <a:pt x="56" y="157"/>
                    </a:lnTo>
                    <a:lnTo>
                      <a:pt x="47" y="168"/>
                    </a:lnTo>
                    <a:lnTo>
                      <a:pt x="32" y="168"/>
                    </a:lnTo>
                    <a:lnTo>
                      <a:pt x="14" y="15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88" name="Freeform 5442">
                <a:extLst>
                  <a:ext uri="{FF2B5EF4-FFF2-40B4-BE49-F238E27FC236}">
                    <a16:creationId xmlns:a16="http://schemas.microsoft.com/office/drawing/2014/main" id="{0AA9441A-90C8-3F57-C116-6701037CC4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9" y="2528"/>
                <a:ext cx="54" cy="33"/>
              </a:xfrm>
              <a:custGeom>
                <a:avLst/>
                <a:gdLst>
                  <a:gd name="T0" fmla="*/ 215 w 220"/>
                  <a:gd name="T1" fmla="*/ 115 h 132"/>
                  <a:gd name="T2" fmla="*/ 212 w 220"/>
                  <a:gd name="T3" fmla="*/ 111 h 132"/>
                  <a:gd name="T4" fmla="*/ 208 w 220"/>
                  <a:gd name="T5" fmla="*/ 110 h 132"/>
                  <a:gd name="T6" fmla="*/ 207 w 220"/>
                  <a:gd name="T7" fmla="*/ 101 h 132"/>
                  <a:gd name="T8" fmla="*/ 210 w 220"/>
                  <a:gd name="T9" fmla="*/ 100 h 132"/>
                  <a:gd name="T10" fmla="*/ 213 w 220"/>
                  <a:gd name="T11" fmla="*/ 101 h 132"/>
                  <a:gd name="T12" fmla="*/ 215 w 220"/>
                  <a:gd name="T13" fmla="*/ 105 h 132"/>
                  <a:gd name="T14" fmla="*/ 220 w 220"/>
                  <a:gd name="T15" fmla="*/ 103 h 132"/>
                  <a:gd name="T16" fmla="*/ 219 w 220"/>
                  <a:gd name="T17" fmla="*/ 98 h 132"/>
                  <a:gd name="T18" fmla="*/ 208 w 220"/>
                  <a:gd name="T19" fmla="*/ 94 h 132"/>
                  <a:gd name="T20" fmla="*/ 201 w 220"/>
                  <a:gd name="T21" fmla="*/ 98 h 132"/>
                  <a:gd name="T22" fmla="*/ 197 w 220"/>
                  <a:gd name="T23" fmla="*/ 101 h 132"/>
                  <a:gd name="T24" fmla="*/ 194 w 220"/>
                  <a:gd name="T25" fmla="*/ 95 h 132"/>
                  <a:gd name="T26" fmla="*/ 193 w 220"/>
                  <a:gd name="T27" fmla="*/ 94 h 132"/>
                  <a:gd name="T28" fmla="*/ 188 w 220"/>
                  <a:gd name="T29" fmla="*/ 88 h 132"/>
                  <a:gd name="T30" fmla="*/ 176 w 220"/>
                  <a:gd name="T31" fmla="*/ 80 h 132"/>
                  <a:gd name="T32" fmla="*/ 170 w 220"/>
                  <a:gd name="T33" fmla="*/ 81 h 132"/>
                  <a:gd name="T34" fmla="*/ 167 w 220"/>
                  <a:gd name="T35" fmla="*/ 87 h 132"/>
                  <a:gd name="T36" fmla="*/ 155 w 220"/>
                  <a:gd name="T37" fmla="*/ 94 h 132"/>
                  <a:gd name="T38" fmla="*/ 146 w 220"/>
                  <a:gd name="T39" fmla="*/ 77 h 132"/>
                  <a:gd name="T40" fmla="*/ 148 w 220"/>
                  <a:gd name="T41" fmla="*/ 70 h 132"/>
                  <a:gd name="T42" fmla="*/ 140 w 220"/>
                  <a:gd name="T43" fmla="*/ 55 h 132"/>
                  <a:gd name="T44" fmla="*/ 123 w 220"/>
                  <a:gd name="T45" fmla="*/ 48 h 132"/>
                  <a:gd name="T46" fmla="*/ 112 w 220"/>
                  <a:gd name="T47" fmla="*/ 47 h 132"/>
                  <a:gd name="T48" fmla="*/ 100 w 220"/>
                  <a:gd name="T49" fmla="*/ 54 h 132"/>
                  <a:gd name="T50" fmla="*/ 85 w 220"/>
                  <a:gd name="T51" fmla="*/ 59 h 132"/>
                  <a:gd name="T52" fmla="*/ 78 w 220"/>
                  <a:gd name="T53" fmla="*/ 54 h 132"/>
                  <a:gd name="T54" fmla="*/ 73 w 220"/>
                  <a:gd name="T55" fmla="*/ 41 h 132"/>
                  <a:gd name="T56" fmla="*/ 59 w 220"/>
                  <a:gd name="T57" fmla="*/ 23 h 132"/>
                  <a:gd name="T58" fmla="*/ 57 w 220"/>
                  <a:gd name="T59" fmla="*/ 17 h 132"/>
                  <a:gd name="T60" fmla="*/ 53 w 220"/>
                  <a:gd name="T61" fmla="*/ 19 h 132"/>
                  <a:gd name="T62" fmla="*/ 47 w 220"/>
                  <a:gd name="T63" fmla="*/ 24 h 132"/>
                  <a:gd name="T64" fmla="*/ 35 w 220"/>
                  <a:gd name="T65" fmla="*/ 27 h 132"/>
                  <a:gd name="T66" fmla="*/ 6 w 220"/>
                  <a:gd name="T67" fmla="*/ 19 h 132"/>
                  <a:gd name="T68" fmla="*/ 0 w 220"/>
                  <a:gd name="T69" fmla="*/ 13 h 132"/>
                  <a:gd name="T70" fmla="*/ 1 w 220"/>
                  <a:gd name="T71" fmla="*/ 3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20" h="132">
                    <a:moveTo>
                      <a:pt x="215" y="132"/>
                    </a:moveTo>
                    <a:lnTo>
                      <a:pt x="215" y="115"/>
                    </a:lnTo>
                    <a:lnTo>
                      <a:pt x="213" y="112"/>
                    </a:lnTo>
                    <a:lnTo>
                      <a:pt x="212" y="111"/>
                    </a:lnTo>
                    <a:lnTo>
                      <a:pt x="208" y="111"/>
                    </a:lnTo>
                    <a:lnTo>
                      <a:pt x="208" y="110"/>
                    </a:lnTo>
                    <a:lnTo>
                      <a:pt x="207" y="110"/>
                    </a:lnTo>
                    <a:lnTo>
                      <a:pt x="207" y="101"/>
                    </a:lnTo>
                    <a:lnTo>
                      <a:pt x="208" y="101"/>
                    </a:lnTo>
                    <a:lnTo>
                      <a:pt x="210" y="100"/>
                    </a:lnTo>
                    <a:lnTo>
                      <a:pt x="212" y="100"/>
                    </a:lnTo>
                    <a:lnTo>
                      <a:pt x="213" y="101"/>
                    </a:lnTo>
                    <a:lnTo>
                      <a:pt x="213" y="105"/>
                    </a:lnTo>
                    <a:lnTo>
                      <a:pt x="215" y="105"/>
                    </a:lnTo>
                    <a:lnTo>
                      <a:pt x="216" y="104"/>
                    </a:lnTo>
                    <a:lnTo>
                      <a:pt x="220" y="103"/>
                    </a:lnTo>
                    <a:lnTo>
                      <a:pt x="220" y="100"/>
                    </a:lnTo>
                    <a:lnTo>
                      <a:pt x="219" y="98"/>
                    </a:lnTo>
                    <a:lnTo>
                      <a:pt x="213" y="95"/>
                    </a:lnTo>
                    <a:lnTo>
                      <a:pt x="208" y="94"/>
                    </a:lnTo>
                    <a:lnTo>
                      <a:pt x="205" y="95"/>
                    </a:lnTo>
                    <a:lnTo>
                      <a:pt x="201" y="98"/>
                    </a:lnTo>
                    <a:lnTo>
                      <a:pt x="200" y="101"/>
                    </a:lnTo>
                    <a:lnTo>
                      <a:pt x="197" y="101"/>
                    </a:lnTo>
                    <a:lnTo>
                      <a:pt x="197" y="100"/>
                    </a:lnTo>
                    <a:lnTo>
                      <a:pt x="194" y="95"/>
                    </a:lnTo>
                    <a:lnTo>
                      <a:pt x="194" y="94"/>
                    </a:lnTo>
                    <a:lnTo>
                      <a:pt x="193" y="94"/>
                    </a:lnTo>
                    <a:lnTo>
                      <a:pt x="193" y="93"/>
                    </a:lnTo>
                    <a:lnTo>
                      <a:pt x="188" y="88"/>
                    </a:lnTo>
                    <a:lnTo>
                      <a:pt x="181" y="83"/>
                    </a:lnTo>
                    <a:lnTo>
                      <a:pt x="176" y="80"/>
                    </a:lnTo>
                    <a:lnTo>
                      <a:pt x="172" y="80"/>
                    </a:lnTo>
                    <a:lnTo>
                      <a:pt x="170" y="81"/>
                    </a:lnTo>
                    <a:lnTo>
                      <a:pt x="170" y="83"/>
                    </a:lnTo>
                    <a:lnTo>
                      <a:pt x="167" y="87"/>
                    </a:lnTo>
                    <a:lnTo>
                      <a:pt x="159" y="93"/>
                    </a:lnTo>
                    <a:lnTo>
                      <a:pt x="155" y="94"/>
                    </a:lnTo>
                    <a:lnTo>
                      <a:pt x="146" y="88"/>
                    </a:lnTo>
                    <a:lnTo>
                      <a:pt x="146" y="77"/>
                    </a:lnTo>
                    <a:lnTo>
                      <a:pt x="148" y="76"/>
                    </a:lnTo>
                    <a:lnTo>
                      <a:pt x="148" y="70"/>
                    </a:lnTo>
                    <a:lnTo>
                      <a:pt x="149" y="61"/>
                    </a:lnTo>
                    <a:lnTo>
                      <a:pt x="140" y="55"/>
                    </a:lnTo>
                    <a:lnTo>
                      <a:pt x="138" y="55"/>
                    </a:lnTo>
                    <a:lnTo>
                      <a:pt x="123" y="48"/>
                    </a:lnTo>
                    <a:lnTo>
                      <a:pt x="116" y="47"/>
                    </a:lnTo>
                    <a:lnTo>
                      <a:pt x="112" y="47"/>
                    </a:lnTo>
                    <a:lnTo>
                      <a:pt x="110" y="48"/>
                    </a:lnTo>
                    <a:lnTo>
                      <a:pt x="100" y="54"/>
                    </a:lnTo>
                    <a:lnTo>
                      <a:pt x="86" y="59"/>
                    </a:lnTo>
                    <a:lnTo>
                      <a:pt x="85" y="59"/>
                    </a:lnTo>
                    <a:lnTo>
                      <a:pt x="83" y="58"/>
                    </a:lnTo>
                    <a:lnTo>
                      <a:pt x="78" y="54"/>
                    </a:lnTo>
                    <a:lnTo>
                      <a:pt x="74" y="50"/>
                    </a:lnTo>
                    <a:lnTo>
                      <a:pt x="73" y="41"/>
                    </a:lnTo>
                    <a:lnTo>
                      <a:pt x="66" y="28"/>
                    </a:lnTo>
                    <a:lnTo>
                      <a:pt x="59" y="23"/>
                    </a:lnTo>
                    <a:lnTo>
                      <a:pt x="57" y="21"/>
                    </a:lnTo>
                    <a:lnTo>
                      <a:pt x="57" y="17"/>
                    </a:lnTo>
                    <a:lnTo>
                      <a:pt x="54" y="17"/>
                    </a:lnTo>
                    <a:lnTo>
                      <a:pt x="53" y="19"/>
                    </a:lnTo>
                    <a:lnTo>
                      <a:pt x="50" y="23"/>
                    </a:lnTo>
                    <a:lnTo>
                      <a:pt x="47" y="24"/>
                    </a:lnTo>
                    <a:lnTo>
                      <a:pt x="44" y="27"/>
                    </a:lnTo>
                    <a:lnTo>
                      <a:pt x="35" y="27"/>
                    </a:lnTo>
                    <a:lnTo>
                      <a:pt x="23" y="30"/>
                    </a:lnTo>
                    <a:lnTo>
                      <a:pt x="6" y="19"/>
                    </a:lnTo>
                    <a:lnTo>
                      <a:pt x="1" y="17"/>
                    </a:lnTo>
                    <a:lnTo>
                      <a:pt x="0" y="13"/>
                    </a:lnTo>
                    <a:lnTo>
                      <a:pt x="0" y="10"/>
                    </a:lnTo>
                    <a:lnTo>
                      <a:pt x="1" y="3"/>
                    </a:lnTo>
                    <a:lnTo>
                      <a:pt x="1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89" name="Freeform 5443">
                <a:extLst>
                  <a:ext uri="{FF2B5EF4-FFF2-40B4-BE49-F238E27FC236}">
                    <a16:creationId xmlns:a16="http://schemas.microsoft.com/office/drawing/2014/main" id="{AF818BA2-D30C-51E8-5FFE-73835533CF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2" y="2559"/>
                <a:ext cx="20" cy="29"/>
              </a:xfrm>
              <a:custGeom>
                <a:avLst/>
                <a:gdLst>
                  <a:gd name="T0" fmla="*/ 63 w 82"/>
                  <a:gd name="T1" fmla="*/ 113 h 113"/>
                  <a:gd name="T2" fmla="*/ 63 w 82"/>
                  <a:gd name="T3" fmla="*/ 112 h 113"/>
                  <a:gd name="T4" fmla="*/ 68 w 82"/>
                  <a:gd name="T5" fmla="*/ 109 h 113"/>
                  <a:gd name="T6" fmla="*/ 70 w 82"/>
                  <a:gd name="T7" fmla="*/ 109 h 113"/>
                  <a:gd name="T8" fmla="*/ 73 w 82"/>
                  <a:gd name="T9" fmla="*/ 107 h 113"/>
                  <a:gd name="T10" fmla="*/ 75 w 82"/>
                  <a:gd name="T11" fmla="*/ 105 h 113"/>
                  <a:gd name="T12" fmla="*/ 78 w 82"/>
                  <a:gd name="T13" fmla="*/ 99 h 113"/>
                  <a:gd name="T14" fmla="*/ 78 w 82"/>
                  <a:gd name="T15" fmla="*/ 95 h 113"/>
                  <a:gd name="T16" fmla="*/ 82 w 82"/>
                  <a:gd name="T17" fmla="*/ 68 h 113"/>
                  <a:gd name="T18" fmla="*/ 82 w 82"/>
                  <a:gd name="T19" fmla="*/ 67 h 113"/>
                  <a:gd name="T20" fmla="*/ 80 w 82"/>
                  <a:gd name="T21" fmla="*/ 66 h 113"/>
                  <a:gd name="T22" fmla="*/ 78 w 82"/>
                  <a:gd name="T23" fmla="*/ 66 h 113"/>
                  <a:gd name="T24" fmla="*/ 74 w 82"/>
                  <a:gd name="T25" fmla="*/ 64 h 113"/>
                  <a:gd name="T26" fmla="*/ 64 w 82"/>
                  <a:gd name="T27" fmla="*/ 57 h 113"/>
                  <a:gd name="T28" fmla="*/ 53 w 82"/>
                  <a:gd name="T29" fmla="*/ 46 h 113"/>
                  <a:gd name="T30" fmla="*/ 49 w 82"/>
                  <a:gd name="T31" fmla="*/ 47 h 113"/>
                  <a:gd name="T32" fmla="*/ 46 w 82"/>
                  <a:gd name="T33" fmla="*/ 53 h 113"/>
                  <a:gd name="T34" fmla="*/ 40 w 82"/>
                  <a:gd name="T35" fmla="*/ 60 h 113"/>
                  <a:gd name="T36" fmla="*/ 39 w 82"/>
                  <a:gd name="T37" fmla="*/ 61 h 113"/>
                  <a:gd name="T38" fmla="*/ 34 w 82"/>
                  <a:gd name="T39" fmla="*/ 63 h 113"/>
                  <a:gd name="T40" fmla="*/ 31 w 82"/>
                  <a:gd name="T41" fmla="*/ 63 h 113"/>
                  <a:gd name="T42" fmla="*/ 28 w 82"/>
                  <a:gd name="T43" fmla="*/ 64 h 113"/>
                  <a:gd name="T44" fmla="*/ 25 w 82"/>
                  <a:gd name="T45" fmla="*/ 57 h 113"/>
                  <a:gd name="T46" fmla="*/ 25 w 82"/>
                  <a:gd name="T47" fmla="*/ 54 h 113"/>
                  <a:gd name="T48" fmla="*/ 27 w 82"/>
                  <a:gd name="T49" fmla="*/ 53 h 113"/>
                  <a:gd name="T50" fmla="*/ 24 w 82"/>
                  <a:gd name="T51" fmla="*/ 50 h 113"/>
                  <a:gd name="T52" fmla="*/ 21 w 82"/>
                  <a:gd name="T53" fmla="*/ 49 h 113"/>
                  <a:gd name="T54" fmla="*/ 22 w 82"/>
                  <a:gd name="T55" fmla="*/ 47 h 113"/>
                  <a:gd name="T56" fmla="*/ 24 w 82"/>
                  <a:gd name="T57" fmla="*/ 42 h 113"/>
                  <a:gd name="T58" fmla="*/ 27 w 82"/>
                  <a:gd name="T59" fmla="*/ 38 h 113"/>
                  <a:gd name="T60" fmla="*/ 28 w 82"/>
                  <a:gd name="T61" fmla="*/ 36 h 113"/>
                  <a:gd name="T62" fmla="*/ 29 w 82"/>
                  <a:gd name="T63" fmla="*/ 33 h 113"/>
                  <a:gd name="T64" fmla="*/ 25 w 82"/>
                  <a:gd name="T65" fmla="*/ 30 h 113"/>
                  <a:gd name="T66" fmla="*/ 22 w 82"/>
                  <a:gd name="T67" fmla="*/ 30 h 113"/>
                  <a:gd name="T68" fmla="*/ 21 w 82"/>
                  <a:gd name="T69" fmla="*/ 32 h 113"/>
                  <a:gd name="T70" fmla="*/ 18 w 82"/>
                  <a:gd name="T71" fmla="*/ 42 h 113"/>
                  <a:gd name="T72" fmla="*/ 15 w 82"/>
                  <a:gd name="T73" fmla="*/ 43 h 113"/>
                  <a:gd name="T74" fmla="*/ 10 w 82"/>
                  <a:gd name="T75" fmla="*/ 42 h 113"/>
                  <a:gd name="T76" fmla="*/ 3 w 82"/>
                  <a:gd name="T77" fmla="*/ 39 h 113"/>
                  <a:gd name="T78" fmla="*/ 0 w 82"/>
                  <a:gd name="T79" fmla="*/ 26 h 113"/>
                  <a:gd name="T80" fmla="*/ 0 w 82"/>
                  <a:gd name="T81" fmla="*/ 23 h 113"/>
                  <a:gd name="T82" fmla="*/ 3 w 82"/>
                  <a:gd name="T83" fmla="*/ 14 h 113"/>
                  <a:gd name="T84" fmla="*/ 3 w 82"/>
                  <a:gd name="T85" fmla="*/ 11 h 113"/>
                  <a:gd name="T86" fmla="*/ 1 w 82"/>
                  <a:gd name="T87" fmla="*/ 8 h 113"/>
                  <a:gd name="T88" fmla="*/ 1 w 82"/>
                  <a:gd name="T89" fmla="*/ 5 h 113"/>
                  <a:gd name="T90" fmla="*/ 3 w 82"/>
                  <a:gd name="T91" fmla="*/ 1 h 113"/>
                  <a:gd name="T92" fmla="*/ 3 w 82"/>
                  <a:gd name="T93" fmla="*/ 0 h 113"/>
                  <a:gd name="T94" fmla="*/ 6 w 82"/>
                  <a:gd name="T95" fmla="*/ 0 h 113"/>
                  <a:gd name="T96" fmla="*/ 10 w 82"/>
                  <a:gd name="T97" fmla="*/ 1 h 113"/>
                  <a:gd name="T98" fmla="*/ 15 w 82"/>
                  <a:gd name="T99" fmla="*/ 7 h 113"/>
                  <a:gd name="T100" fmla="*/ 18 w 82"/>
                  <a:gd name="T101" fmla="*/ 3 h 113"/>
                  <a:gd name="T102" fmla="*/ 20 w 82"/>
                  <a:gd name="T103" fmla="*/ 3 h 113"/>
                  <a:gd name="T104" fmla="*/ 20 w 82"/>
                  <a:gd name="T105" fmla="*/ 5 h 113"/>
                  <a:gd name="T106" fmla="*/ 21 w 82"/>
                  <a:gd name="T107" fmla="*/ 5 h 113"/>
                  <a:gd name="T108" fmla="*/ 22 w 82"/>
                  <a:gd name="T109" fmla="*/ 9 h 113"/>
                  <a:gd name="T110" fmla="*/ 25 w 82"/>
                  <a:gd name="T111" fmla="*/ 12 h 113"/>
                  <a:gd name="T112" fmla="*/ 25 w 82"/>
                  <a:gd name="T113" fmla="*/ 14 h 113"/>
                  <a:gd name="T114" fmla="*/ 27 w 82"/>
                  <a:gd name="T115" fmla="*/ 15 h 113"/>
                  <a:gd name="T116" fmla="*/ 27 w 82"/>
                  <a:gd name="T117" fmla="*/ 14 h 113"/>
                  <a:gd name="T118" fmla="*/ 31 w 82"/>
                  <a:gd name="T119" fmla="*/ 9 h 113"/>
                  <a:gd name="T120" fmla="*/ 40 w 82"/>
                  <a:gd name="T121" fmla="*/ 7 h 113"/>
                  <a:gd name="T122" fmla="*/ 42 w 82"/>
                  <a:gd name="T123" fmla="*/ 7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82" h="113">
                    <a:moveTo>
                      <a:pt x="63" y="113"/>
                    </a:moveTo>
                    <a:lnTo>
                      <a:pt x="63" y="112"/>
                    </a:lnTo>
                    <a:lnTo>
                      <a:pt x="68" y="109"/>
                    </a:lnTo>
                    <a:lnTo>
                      <a:pt x="70" y="109"/>
                    </a:lnTo>
                    <a:lnTo>
                      <a:pt x="73" y="107"/>
                    </a:lnTo>
                    <a:lnTo>
                      <a:pt x="75" y="105"/>
                    </a:lnTo>
                    <a:lnTo>
                      <a:pt x="78" y="99"/>
                    </a:lnTo>
                    <a:lnTo>
                      <a:pt x="78" y="95"/>
                    </a:lnTo>
                    <a:lnTo>
                      <a:pt x="82" y="68"/>
                    </a:lnTo>
                    <a:lnTo>
                      <a:pt x="82" y="67"/>
                    </a:lnTo>
                    <a:lnTo>
                      <a:pt x="80" y="66"/>
                    </a:lnTo>
                    <a:lnTo>
                      <a:pt x="78" y="66"/>
                    </a:lnTo>
                    <a:lnTo>
                      <a:pt x="74" y="64"/>
                    </a:lnTo>
                    <a:lnTo>
                      <a:pt x="64" y="57"/>
                    </a:lnTo>
                    <a:lnTo>
                      <a:pt x="53" y="46"/>
                    </a:lnTo>
                    <a:lnTo>
                      <a:pt x="49" y="47"/>
                    </a:lnTo>
                    <a:lnTo>
                      <a:pt x="46" y="53"/>
                    </a:lnTo>
                    <a:lnTo>
                      <a:pt x="40" y="60"/>
                    </a:lnTo>
                    <a:lnTo>
                      <a:pt x="39" y="61"/>
                    </a:lnTo>
                    <a:lnTo>
                      <a:pt x="34" y="63"/>
                    </a:lnTo>
                    <a:lnTo>
                      <a:pt x="31" y="63"/>
                    </a:lnTo>
                    <a:lnTo>
                      <a:pt x="28" y="64"/>
                    </a:lnTo>
                    <a:lnTo>
                      <a:pt x="25" y="57"/>
                    </a:lnTo>
                    <a:lnTo>
                      <a:pt x="25" y="54"/>
                    </a:lnTo>
                    <a:lnTo>
                      <a:pt x="27" y="53"/>
                    </a:lnTo>
                    <a:lnTo>
                      <a:pt x="24" y="50"/>
                    </a:lnTo>
                    <a:lnTo>
                      <a:pt x="21" y="49"/>
                    </a:lnTo>
                    <a:lnTo>
                      <a:pt x="22" y="47"/>
                    </a:lnTo>
                    <a:lnTo>
                      <a:pt x="24" y="42"/>
                    </a:lnTo>
                    <a:lnTo>
                      <a:pt x="27" y="38"/>
                    </a:lnTo>
                    <a:lnTo>
                      <a:pt x="28" y="36"/>
                    </a:lnTo>
                    <a:lnTo>
                      <a:pt x="29" y="33"/>
                    </a:lnTo>
                    <a:lnTo>
                      <a:pt x="25" y="30"/>
                    </a:lnTo>
                    <a:lnTo>
                      <a:pt x="22" y="30"/>
                    </a:lnTo>
                    <a:lnTo>
                      <a:pt x="21" y="32"/>
                    </a:lnTo>
                    <a:lnTo>
                      <a:pt x="18" y="42"/>
                    </a:lnTo>
                    <a:lnTo>
                      <a:pt x="15" y="43"/>
                    </a:lnTo>
                    <a:lnTo>
                      <a:pt x="10" y="42"/>
                    </a:lnTo>
                    <a:lnTo>
                      <a:pt x="3" y="39"/>
                    </a:lnTo>
                    <a:lnTo>
                      <a:pt x="0" y="26"/>
                    </a:lnTo>
                    <a:lnTo>
                      <a:pt x="0" y="23"/>
                    </a:lnTo>
                    <a:lnTo>
                      <a:pt x="3" y="14"/>
                    </a:lnTo>
                    <a:lnTo>
                      <a:pt x="3" y="11"/>
                    </a:lnTo>
                    <a:lnTo>
                      <a:pt x="1" y="8"/>
                    </a:lnTo>
                    <a:lnTo>
                      <a:pt x="1" y="5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10" y="1"/>
                    </a:lnTo>
                    <a:lnTo>
                      <a:pt x="15" y="7"/>
                    </a:lnTo>
                    <a:lnTo>
                      <a:pt x="18" y="3"/>
                    </a:lnTo>
                    <a:lnTo>
                      <a:pt x="20" y="3"/>
                    </a:lnTo>
                    <a:lnTo>
                      <a:pt x="20" y="5"/>
                    </a:lnTo>
                    <a:lnTo>
                      <a:pt x="21" y="5"/>
                    </a:lnTo>
                    <a:lnTo>
                      <a:pt x="22" y="9"/>
                    </a:lnTo>
                    <a:lnTo>
                      <a:pt x="25" y="12"/>
                    </a:lnTo>
                    <a:lnTo>
                      <a:pt x="25" y="14"/>
                    </a:lnTo>
                    <a:lnTo>
                      <a:pt x="27" y="15"/>
                    </a:lnTo>
                    <a:lnTo>
                      <a:pt x="27" y="14"/>
                    </a:lnTo>
                    <a:lnTo>
                      <a:pt x="31" y="9"/>
                    </a:lnTo>
                    <a:lnTo>
                      <a:pt x="40" y="7"/>
                    </a:lnTo>
                    <a:lnTo>
                      <a:pt x="42" y="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90" name="Freeform 5444">
                <a:extLst>
                  <a:ext uri="{FF2B5EF4-FFF2-40B4-BE49-F238E27FC236}">
                    <a16:creationId xmlns:a16="http://schemas.microsoft.com/office/drawing/2014/main" id="{5A9F492B-5E1C-19EA-51D9-3D59BCB9E4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7" y="2588"/>
                <a:ext cx="40" cy="12"/>
              </a:xfrm>
              <a:custGeom>
                <a:avLst/>
                <a:gdLst>
                  <a:gd name="T0" fmla="*/ 159 w 159"/>
                  <a:gd name="T1" fmla="*/ 49 h 52"/>
                  <a:gd name="T2" fmla="*/ 159 w 159"/>
                  <a:gd name="T3" fmla="*/ 47 h 52"/>
                  <a:gd name="T4" fmla="*/ 149 w 159"/>
                  <a:gd name="T5" fmla="*/ 29 h 52"/>
                  <a:gd name="T6" fmla="*/ 146 w 159"/>
                  <a:gd name="T7" fmla="*/ 26 h 52"/>
                  <a:gd name="T8" fmla="*/ 141 w 159"/>
                  <a:gd name="T9" fmla="*/ 22 h 52"/>
                  <a:gd name="T10" fmla="*/ 139 w 159"/>
                  <a:gd name="T11" fmla="*/ 21 h 52"/>
                  <a:gd name="T12" fmla="*/ 137 w 159"/>
                  <a:gd name="T13" fmla="*/ 24 h 52"/>
                  <a:gd name="T14" fmla="*/ 128 w 159"/>
                  <a:gd name="T15" fmla="*/ 24 h 52"/>
                  <a:gd name="T16" fmla="*/ 116 w 159"/>
                  <a:gd name="T17" fmla="*/ 17 h 52"/>
                  <a:gd name="T18" fmla="*/ 114 w 159"/>
                  <a:gd name="T19" fmla="*/ 17 h 52"/>
                  <a:gd name="T20" fmla="*/ 114 w 159"/>
                  <a:gd name="T21" fmla="*/ 15 h 52"/>
                  <a:gd name="T22" fmla="*/ 110 w 159"/>
                  <a:gd name="T23" fmla="*/ 11 h 52"/>
                  <a:gd name="T24" fmla="*/ 109 w 159"/>
                  <a:gd name="T25" fmla="*/ 8 h 52"/>
                  <a:gd name="T26" fmla="*/ 109 w 159"/>
                  <a:gd name="T27" fmla="*/ 7 h 52"/>
                  <a:gd name="T28" fmla="*/ 107 w 159"/>
                  <a:gd name="T29" fmla="*/ 8 h 52"/>
                  <a:gd name="T30" fmla="*/ 105 w 159"/>
                  <a:gd name="T31" fmla="*/ 7 h 52"/>
                  <a:gd name="T32" fmla="*/ 93 w 159"/>
                  <a:gd name="T33" fmla="*/ 0 h 52"/>
                  <a:gd name="T34" fmla="*/ 88 w 159"/>
                  <a:gd name="T35" fmla="*/ 0 h 52"/>
                  <a:gd name="T36" fmla="*/ 84 w 159"/>
                  <a:gd name="T37" fmla="*/ 3 h 52"/>
                  <a:gd name="T38" fmla="*/ 84 w 159"/>
                  <a:gd name="T39" fmla="*/ 8 h 52"/>
                  <a:gd name="T40" fmla="*/ 81 w 159"/>
                  <a:gd name="T41" fmla="*/ 10 h 52"/>
                  <a:gd name="T42" fmla="*/ 75 w 159"/>
                  <a:gd name="T43" fmla="*/ 11 h 52"/>
                  <a:gd name="T44" fmla="*/ 65 w 159"/>
                  <a:gd name="T45" fmla="*/ 11 h 52"/>
                  <a:gd name="T46" fmla="*/ 65 w 159"/>
                  <a:gd name="T47" fmla="*/ 13 h 52"/>
                  <a:gd name="T48" fmla="*/ 58 w 159"/>
                  <a:gd name="T49" fmla="*/ 47 h 52"/>
                  <a:gd name="T50" fmla="*/ 57 w 159"/>
                  <a:gd name="T51" fmla="*/ 50 h 52"/>
                  <a:gd name="T52" fmla="*/ 57 w 159"/>
                  <a:gd name="T53" fmla="*/ 52 h 52"/>
                  <a:gd name="T54" fmla="*/ 56 w 159"/>
                  <a:gd name="T55" fmla="*/ 52 h 52"/>
                  <a:gd name="T56" fmla="*/ 35 w 159"/>
                  <a:gd name="T57" fmla="*/ 42 h 52"/>
                  <a:gd name="T58" fmla="*/ 33 w 159"/>
                  <a:gd name="T59" fmla="*/ 40 h 52"/>
                  <a:gd name="T60" fmla="*/ 33 w 159"/>
                  <a:gd name="T61" fmla="*/ 39 h 52"/>
                  <a:gd name="T62" fmla="*/ 35 w 159"/>
                  <a:gd name="T63" fmla="*/ 39 h 52"/>
                  <a:gd name="T64" fmla="*/ 38 w 159"/>
                  <a:gd name="T65" fmla="*/ 36 h 52"/>
                  <a:gd name="T66" fmla="*/ 38 w 159"/>
                  <a:gd name="T67" fmla="*/ 29 h 52"/>
                  <a:gd name="T68" fmla="*/ 19 w 159"/>
                  <a:gd name="T69" fmla="*/ 14 h 52"/>
                  <a:gd name="T70" fmla="*/ 15 w 159"/>
                  <a:gd name="T71" fmla="*/ 14 h 52"/>
                  <a:gd name="T72" fmla="*/ 11 w 159"/>
                  <a:gd name="T73" fmla="*/ 11 h 52"/>
                  <a:gd name="T74" fmla="*/ 8 w 159"/>
                  <a:gd name="T75" fmla="*/ 8 h 52"/>
                  <a:gd name="T76" fmla="*/ 5 w 159"/>
                  <a:gd name="T77" fmla="*/ 7 h 52"/>
                  <a:gd name="T78" fmla="*/ 4 w 159"/>
                  <a:gd name="T79" fmla="*/ 4 h 52"/>
                  <a:gd name="T80" fmla="*/ 0 w 159"/>
                  <a:gd name="T81" fmla="*/ 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59" h="52">
                    <a:moveTo>
                      <a:pt x="159" y="49"/>
                    </a:moveTo>
                    <a:lnTo>
                      <a:pt x="159" y="47"/>
                    </a:lnTo>
                    <a:lnTo>
                      <a:pt x="149" y="29"/>
                    </a:lnTo>
                    <a:lnTo>
                      <a:pt x="146" y="26"/>
                    </a:lnTo>
                    <a:lnTo>
                      <a:pt x="141" y="22"/>
                    </a:lnTo>
                    <a:lnTo>
                      <a:pt x="139" y="21"/>
                    </a:lnTo>
                    <a:lnTo>
                      <a:pt x="137" y="24"/>
                    </a:lnTo>
                    <a:lnTo>
                      <a:pt x="128" y="24"/>
                    </a:lnTo>
                    <a:lnTo>
                      <a:pt x="116" y="17"/>
                    </a:lnTo>
                    <a:lnTo>
                      <a:pt x="114" y="17"/>
                    </a:lnTo>
                    <a:lnTo>
                      <a:pt x="114" y="15"/>
                    </a:lnTo>
                    <a:lnTo>
                      <a:pt x="110" y="11"/>
                    </a:lnTo>
                    <a:lnTo>
                      <a:pt x="109" y="8"/>
                    </a:lnTo>
                    <a:lnTo>
                      <a:pt x="109" y="7"/>
                    </a:lnTo>
                    <a:lnTo>
                      <a:pt x="107" y="8"/>
                    </a:lnTo>
                    <a:lnTo>
                      <a:pt x="105" y="7"/>
                    </a:lnTo>
                    <a:lnTo>
                      <a:pt x="93" y="0"/>
                    </a:lnTo>
                    <a:lnTo>
                      <a:pt x="88" y="0"/>
                    </a:lnTo>
                    <a:lnTo>
                      <a:pt x="84" y="3"/>
                    </a:lnTo>
                    <a:lnTo>
                      <a:pt x="84" y="8"/>
                    </a:lnTo>
                    <a:lnTo>
                      <a:pt x="81" y="10"/>
                    </a:lnTo>
                    <a:lnTo>
                      <a:pt x="75" y="11"/>
                    </a:lnTo>
                    <a:lnTo>
                      <a:pt x="65" y="11"/>
                    </a:lnTo>
                    <a:lnTo>
                      <a:pt x="65" y="13"/>
                    </a:lnTo>
                    <a:lnTo>
                      <a:pt x="58" y="47"/>
                    </a:lnTo>
                    <a:lnTo>
                      <a:pt x="57" y="50"/>
                    </a:lnTo>
                    <a:lnTo>
                      <a:pt x="57" y="52"/>
                    </a:lnTo>
                    <a:lnTo>
                      <a:pt x="56" y="52"/>
                    </a:lnTo>
                    <a:lnTo>
                      <a:pt x="35" y="42"/>
                    </a:lnTo>
                    <a:lnTo>
                      <a:pt x="33" y="40"/>
                    </a:lnTo>
                    <a:lnTo>
                      <a:pt x="33" y="39"/>
                    </a:lnTo>
                    <a:lnTo>
                      <a:pt x="35" y="39"/>
                    </a:lnTo>
                    <a:lnTo>
                      <a:pt x="38" y="36"/>
                    </a:lnTo>
                    <a:lnTo>
                      <a:pt x="38" y="29"/>
                    </a:lnTo>
                    <a:lnTo>
                      <a:pt x="19" y="14"/>
                    </a:lnTo>
                    <a:lnTo>
                      <a:pt x="15" y="14"/>
                    </a:lnTo>
                    <a:lnTo>
                      <a:pt x="11" y="11"/>
                    </a:lnTo>
                    <a:lnTo>
                      <a:pt x="8" y="8"/>
                    </a:lnTo>
                    <a:lnTo>
                      <a:pt x="5" y="7"/>
                    </a:lnTo>
                    <a:lnTo>
                      <a:pt x="4" y="4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91" name="Freeform 5445">
                <a:extLst>
                  <a:ext uri="{FF2B5EF4-FFF2-40B4-BE49-F238E27FC236}">
                    <a16:creationId xmlns:a16="http://schemas.microsoft.com/office/drawing/2014/main" id="{AB4EC426-A76B-8C87-337D-3A86402AE6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4" y="2587"/>
                <a:ext cx="23" cy="25"/>
              </a:xfrm>
              <a:custGeom>
                <a:avLst/>
                <a:gdLst>
                  <a:gd name="T0" fmla="*/ 94 w 94"/>
                  <a:gd name="T1" fmla="*/ 1 h 99"/>
                  <a:gd name="T2" fmla="*/ 92 w 94"/>
                  <a:gd name="T3" fmla="*/ 1 h 99"/>
                  <a:gd name="T4" fmla="*/ 85 w 94"/>
                  <a:gd name="T5" fmla="*/ 0 h 99"/>
                  <a:gd name="T6" fmla="*/ 70 w 94"/>
                  <a:gd name="T7" fmla="*/ 7 h 99"/>
                  <a:gd name="T8" fmla="*/ 65 w 94"/>
                  <a:gd name="T9" fmla="*/ 14 h 99"/>
                  <a:gd name="T10" fmla="*/ 65 w 94"/>
                  <a:gd name="T11" fmla="*/ 16 h 99"/>
                  <a:gd name="T12" fmla="*/ 63 w 94"/>
                  <a:gd name="T13" fmla="*/ 21 h 99"/>
                  <a:gd name="T14" fmla="*/ 62 w 94"/>
                  <a:gd name="T15" fmla="*/ 22 h 99"/>
                  <a:gd name="T16" fmla="*/ 60 w 94"/>
                  <a:gd name="T17" fmla="*/ 29 h 99"/>
                  <a:gd name="T18" fmla="*/ 59 w 94"/>
                  <a:gd name="T19" fmla="*/ 29 h 99"/>
                  <a:gd name="T20" fmla="*/ 59 w 94"/>
                  <a:gd name="T21" fmla="*/ 30 h 99"/>
                  <a:gd name="T22" fmla="*/ 58 w 94"/>
                  <a:gd name="T23" fmla="*/ 36 h 99"/>
                  <a:gd name="T24" fmla="*/ 55 w 94"/>
                  <a:gd name="T25" fmla="*/ 43 h 99"/>
                  <a:gd name="T26" fmla="*/ 49 w 94"/>
                  <a:gd name="T27" fmla="*/ 50 h 99"/>
                  <a:gd name="T28" fmla="*/ 48 w 94"/>
                  <a:gd name="T29" fmla="*/ 53 h 99"/>
                  <a:gd name="T30" fmla="*/ 38 w 94"/>
                  <a:gd name="T31" fmla="*/ 62 h 99"/>
                  <a:gd name="T32" fmla="*/ 32 w 94"/>
                  <a:gd name="T33" fmla="*/ 65 h 99"/>
                  <a:gd name="T34" fmla="*/ 30 w 94"/>
                  <a:gd name="T35" fmla="*/ 65 h 99"/>
                  <a:gd name="T36" fmla="*/ 25 w 94"/>
                  <a:gd name="T37" fmla="*/ 64 h 99"/>
                  <a:gd name="T38" fmla="*/ 6 w 94"/>
                  <a:gd name="T39" fmla="*/ 61 h 99"/>
                  <a:gd name="T40" fmla="*/ 4 w 94"/>
                  <a:gd name="T41" fmla="*/ 62 h 99"/>
                  <a:gd name="T42" fmla="*/ 0 w 94"/>
                  <a:gd name="T43" fmla="*/ 62 h 99"/>
                  <a:gd name="T44" fmla="*/ 3 w 94"/>
                  <a:gd name="T45" fmla="*/ 67 h 99"/>
                  <a:gd name="T46" fmla="*/ 6 w 94"/>
                  <a:gd name="T47" fmla="*/ 97 h 99"/>
                  <a:gd name="T48" fmla="*/ 4 w 94"/>
                  <a:gd name="T49" fmla="*/ 99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94" h="99">
                    <a:moveTo>
                      <a:pt x="94" y="1"/>
                    </a:moveTo>
                    <a:lnTo>
                      <a:pt x="92" y="1"/>
                    </a:lnTo>
                    <a:lnTo>
                      <a:pt x="85" y="0"/>
                    </a:lnTo>
                    <a:lnTo>
                      <a:pt x="70" y="7"/>
                    </a:lnTo>
                    <a:lnTo>
                      <a:pt x="65" y="14"/>
                    </a:lnTo>
                    <a:lnTo>
                      <a:pt x="65" y="16"/>
                    </a:lnTo>
                    <a:lnTo>
                      <a:pt x="63" y="21"/>
                    </a:lnTo>
                    <a:lnTo>
                      <a:pt x="62" y="22"/>
                    </a:lnTo>
                    <a:lnTo>
                      <a:pt x="60" y="29"/>
                    </a:lnTo>
                    <a:lnTo>
                      <a:pt x="59" y="29"/>
                    </a:lnTo>
                    <a:lnTo>
                      <a:pt x="59" y="30"/>
                    </a:lnTo>
                    <a:lnTo>
                      <a:pt x="58" y="36"/>
                    </a:lnTo>
                    <a:lnTo>
                      <a:pt x="55" y="43"/>
                    </a:lnTo>
                    <a:lnTo>
                      <a:pt x="49" y="50"/>
                    </a:lnTo>
                    <a:lnTo>
                      <a:pt x="48" y="53"/>
                    </a:lnTo>
                    <a:lnTo>
                      <a:pt x="38" y="62"/>
                    </a:lnTo>
                    <a:lnTo>
                      <a:pt x="32" y="65"/>
                    </a:lnTo>
                    <a:lnTo>
                      <a:pt x="30" y="65"/>
                    </a:lnTo>
                    <a:lnTo>
                      <a:pt x="25" y="64"/>
                    </a:lnTo>
                    <a:lnTo>
                      <a:pt x="6" y="61"/>
                    </a:lnTo>
                    <a:lnTo>
                      <a:pt x="4" y="62"/>
                    </a:lnTo>
                    <a:lnTo>
                      <a:pt x="0" y="62"/>
                    </a:lnTo>
                    <a:lnTo>
                      <a:pt x="3" y="67"/>
                    </a:lnTo>
                    <a:lnTo>
                      <a:pt x="6" y="97"/>
                    </a:lnTo>
                    <a:lnTo>
                      <a:pt x="4" y="9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92" name="Freeform 5446">
                <a:extLst>
                  <a:ext uri="{FF2B5EF4-FFF2-40B4-BE49-F238E27FC236}">
                    <a16:creationId xmlns:a16="http://schemas.microsoft.com/office/drawing/2014/main" id="{94196CEA-0FD4-D55D-9A5F-CF95E89ABD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6" y="2609"/>
                <a:ext cx="99" cy="54"/>
              </a:xfrm>
              <a:custGeom>
                <a:avLst/>
                <a:gdLst>
                  <a:gd name="T0" fmla="*/ 390 w 395"/>
                  <a:gd name="T1" fmla="*/ 13 h 216"/>
                  <a:gd name="T2" fmla="*/ 373 w 395"/>
                  <a:gd name="T3" fmla="*/ 2 h 216"/>
                  <a:gd name="T4" fmla="*/ 363 w 395"/>
                  <a:gd name="T5" fmla="*/ 0 h 216"/>
                  <a:gd name="T6" fmla="*/ 346 w 395"/>
                  <a:gd name="T7" fmla="*/ 14 h 216"/>
                  <a:gd name="T8" fmla="*/ 342 w 395"/>
                  <a:gd name="T9" fmla="*/ 10 h 216"/>
                  <a:gd name="T10" fmla="*/ 332 w 395"/>
                  <a:gd name="T11" fmla="*/ 7 h 216"/>
                  <a:gd name="T12" fmla="*/ 309 w 395"/>
                  <a:gd name="T13" fmla="*/ 15 h 216"/>
                  <a:gd name="T14" fmla="*/ 306 w 395"/>
                  <a:gd name="T15" fmla="*/ 7 h 216"/>
                  <a:gd name="T16" fmla="*/ 299 w 395"/>
                  <a:gd name="T17" fmla="*/ 3 h 216"/>
                  <a:gd name="T18" fmla="*/ 296 w 395"/>
                  <a:gd name="T19" fmla="*/ 8 h 216"/>
                  <a:gd name="T20" fmla="*/ 295 w 395"/>
                  <a:gd name="T21" fmla="*/ 11 h 216"/>
                  <a:gd name="T22" fmla="*/ 292 w 395"/>
                  <a:gd name="T23" fmla="*/ 18 h 216"/>
                  <a:gd name="T24" fmla="*/ 282 w 395"/>
                  <a:gd name="T25" fmla="*/ 20 h 216"/>
                  <a:gd name="T26" fmla="*/ 284 w 395"/>
                  <a:gd name="T27" fmla="*/ 25 h 216"/>
                  <a:gd name="T28" fmla="*/ 279 w 395"/>
                  <a:gd name="T29" fmla="*/ 32 h 216"/>
                  <a:gd name="T30" fmla="*/ 278 w 395"/>
                  <a:gd name="T31" fmla="*/ 34 h 216"/>
                  <a:gd name="T32" fmla="*/ 263 w 395"/>
                  <a:gd name="T33" fmla="*/ 45 h 216"/>
                  <a:gd name="T34" fmla="*/ 260 w 395"/>
                  <a:gd name="T35" fmla="*/ 55 h 216"/>
                  <a:gd name="T36" fmla="*/ 245 w 395"/>
                  <a:gd name="T37" fmla="*/ 56 h 216"/>
                  <a:gd name="T38" fmla="*/ 235 w 395"/>
                  <a:gd name="T39" fmla="*/ 59 h 216"/>
                  <a:gd name="T40" fmla="*/ 212 w 395"/>
                  <a:gd name="T41" fmla="*/ 77 h 216"/>
                  <a:gd name="T42" fmla="*/ 197 w 395"/>
                  <a:gd name="T43" fmla="*/ 66 h 216"/>
                  <a:gd name="T44" fmla="*/ 196 w 395"/>
                  <a:gd name="T45" fmla="*/ 62 h 216"/>
                  <a:gd name="T46" fmla="*/ 203 w 395"/>
                  <a:gd name="T47" fmla="*/ 31 h 216"/>
                  <a:gd name="T48" fmla="*/ 200 w 395"/>
                  <a:gd name="T49" fmla="*/ 27 h 216"/>
                  <a:gd name="T50" fmla="*/ 190 w 395"/>
                  <a:gd name="T51" fmla="*/ 25 h 216"/>
                  <a:gd name="T52" fmla="*/ 185 w 395"/>
                  <a:gd name="T53" fmla="*/ 24 h 216"/>
                  <a:gd name="T54" fmla="*/ 178 w 395"/>
                  <a:gd name="T55" fmla="*/ 22 h 216"/>
                  <a:gd name="T56" fmla="*/ 172 w 395"/>
                  <a:gd name="T57" fmla="*/ 18 h 216"/>
                  <a:gd name="T58" fmla="*/ 162 w 395"/>
                  <a:gd name="T59" fmla="*/ 10 h 216"/>
                  <a:gd name="T60" fmla="*/ 154 w 395"/>
                  <a:gd name="T61" fmla="*/ 7 h 216"/>
                  <a:gd name="T62" fmla="*/ 140 w 395"/>
                  <a:gd name="T63" fmla="*/ 21 h 216"/>
                  <a:gd name="T64" fmla="*/ 130 w 395"/>
                  <a:gd name="T65" fmla="*/ 27 h 216"/>
                  <a:gd name="T66" fmla="*/ 99 w 395"/>
                  <a:gd name="T67" fmla="*/ 52 h 216"/>
                  <a:gd name="T68" fmla="*/ 92 w 395"/>
                  <a:gd name="T69" fmla="*/ 57 h 216"/>
                  <a:gd name="T70" fmla="*/ 87 w 395"/>
                  <a:gd name="T71" fmla="*/ 70 h 216"/>
                  <a:gd name="T72" fmla="*/ 95 w 395"/>
                  <a:gd name="T73" fmla="*/ 87 h 216"/>
                  <a:gd name="T74" fmla="*/ 104 w 395"/>
                  <a:gd name="T75" fmla="*/ 117 h 216"/>
                  <a:gd name="T76" fmla="*/ 116 w 395"/>
                  <a:gd name="T77" fmla="*/ 145 h 216"/>
                  <a:gd name="T78" fmla="*/ 111 w 395"/>
                  <a:gd name="T79" fmla="*/ 149 h 216"/>
                  <a:gd name="T80" fmla="*/ 106 w 395"/>
                  <a:gd name="T81" fmla="*/ 155 h 216"/>
                  <a:gd name="T82" fmla="*/ 118 w 395"/>
                  <a:gd name="T83" fmla="*/ 212 h 216"/>
                  <a:gd name="T84" fmla="*/ 115 w 395"/>
                  <a:gd name="T85" fmla="*/ 216 h 216"/>
                  <a:gd name="T86" fmla="*/ 99 w 395"/>
                  <a:gd name="T87" fmla="*/ 211 h 216"/>
                  <a:gd name="T88" fmla="*/ 77 w 395"/>
                  <a:gd name="T89" fmla="*/ 201 h 216"/>
                  <a:gd name="T90" fmla="*/ 70 w 395"/>
                  <a:gd name="T91" fmla="*/ 203 h 216"/>
                  <a:gd name="T92" fmla="*/ 67 w 395"/>
                  <a:gd name="T93" fmla="*/ 204 h 216"/>
                  <a:gd name="T94" fmla="*/ 60 w 395"/>
                  <a:gd name="T95" fmla="*/ 200 h 216"/>
                  <a:gd name="T96" fmla="*/ 52 w 395"/>
                  <a:gd name="T97" fmla="*/ 179 h 216"/>
                  <a:gd name="T98" fmla="*/ 31 w 395"/>
                  <a:gd name="T99" fmla="*/ 183 h 2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395" h="216">
                    <a:moveTo>
                      <a:pt x="395" y="13"/>
                    </a:moveTo>
                    <a:lnTo>
                      <a:pt x="390" y="13"/>
                    </a:lnTo>
                    <a:lnTo>
                      <a:pt x="382" y="7"/>
                    </a:lnTo>
                    <a:lnTo>
                      <a:pt x="373" y="2"/>
                    </a:lnTo>
                    <a:lnTo>
                      <a:pt x="368" y="0"/>
                    </a:lnTo>
                    <a:lnTo>
                      <a:pt x="363" y="0"/>
                    </a:lnTo>
                    <a:lnTo>
                      <a:pt x="356" y="8"/>
                    </a:lnTo>
                    <a:lnTo>
                      <a:pt x="346" y="14"/>
                    </a:lnTo>
                    <a:lnTo>
                      <a:pt x="344" y="13"/>
                    </a:lnTo>
                    <a:lnTo>
                      <a:pt x="342" y="10"/>
                    </a:lnTo>
                    <a:lnTo>
                      <a:pt x="334" y="7"/>
                    </a:lnTo>
                    <a:lnTo>
                      <a:pt x="332" y="7"/>
                    </a:lnTo>
                    <a:lnTo>
                      <a:pt x="310" y="15"/>
                    </a:lnTo>
                    <a:lnTo>
                      <a:pt x="309" y="15"/>
                    </a:lnTo>
                    <a:lnTo>
                      <a:pt x="306" y="13"/>
                    </a:lnTo>
                    <a:lnTo>
                      <a:pt x="306" y="7"/>
                    </a:lnTo>
                    <a:lnTo>
                      <a:pt x="303" y="2"/>
                    </a:lnTo>
                    <a:lnTo>
                      <a:pt x="299" y="3"/>
                    </a:lnTo>
                    <a:lnTo>
                      <a:pt x="296" y="7"/>
                    </a:lnTo>
                    <a:lnTo>
                      <a:pt x="296" y="8"/>
                    </a:lnTo>
                    <a:lnTo>
                      <a:pt x="295" y="10"/>
                    </a:lnTo>
                    <a:lnTo>
                      <a:pt x="295" y="11"/>
                    </a:lnTo>
                    <a:lnTo>
                      <a:pt x="292" y="17"/>
                    </a:lnTo>
                    <a:lnTo>
                      <a:pt x="292" y="18"/>
                    </a:lnTo>
                    <a:lnTo>
                      <a:pt x="282" y="18"/>
                    </a:lnTo>
                    <a:lnTo>
                      <a:pt x="282" y="20"/>
                    </a:lnTo>
                    <a:lnTo>
                      <a:pt x="284" y="21"/>
                    </a:lnTo>
                    <a:lnTo>
                      <a:pt x="284" y="25"/>
                    </a:lnTo>
                    <a:lnTo>
                      <a:pt x="281" y="31"/>
                    </a:lnTo>
                    <a:lnTo>
                      <a:pt x="279" y="32"/>
                    </a:lnTo>
                    <a:lnTo>
                      <a:pt x="278" y="32"/>
                    </a:lnTo>
                    <a:lnTo>
                      <a:pt x="278" y="34"/>
                    </a:lnTo>
                    <a:lnTo>
                      <a:pt x="265" y="39"/>
                    </a:lnTo>
                    <a:lnTo>
                      <a:pt x="263" y="45"/>
                    </a:lnTo>
                    <a:lnTo>
                      <a:pt x="263" y="52"/>
                    </a:lnTo>
                    <a:lnTo>
                      <a:pt x="260" y="55"/>
                    </a:lnTo>
                    <a:lnTo>
                      <a:pt x="253" y="57"/>
                    </a:lnTo>
                    <a:lnTo>
                      <a:pt x="245" y="56"/>
                    </a:lnTo>
                    <a:lnTo>
                      <a:pt x="240" y="55"/>
                    </a:lnTo>
                    <a:lnTo>
                      <a:pt x="235" y="59"/>
                    </a:lnTo>
                    <a:lnTo>
                      <a:pt x="225" y="70"/>
                    </a:lnTo>
                    <a:lnTo>
                      <a:pt x="212" y="77"/>
                    </a:lnTo>
                    <a:lnTo>
                      <a:pt x="197" y="67"/>
                    </a:lnTo>
                    <a:lnTo>
                      <a:pt x="197" y="66"/>
                    </a:lnTo>
                    <a:lnTo>
                      <a:pt x="196" y="64"/>
                    </a:lnTo>
                    <a:lnTo>
                      <a:pt x="196" y="62"/>
                    </a:lnTo>
                    <a:lnTo>
                      <a:pt x="197" y="59"/>
                    </a:lnTo>
                    <a:lnTo>
                      <a:pt x="203" y="31"/>
                    </a:lnTo>
                    <a:lnTo>
                      <a:pt x="203" y="29"/>
                    </a:lnTo>
                    <a:lnTo>
                      <a:pt x="200" y="27"/>
                    </a:lnTo>
                    <a:lnTo>
                      <a:pt x="196" y="27"/>
                    </a:lnTo>
                    <a:lnTo>
                      <a:pt x="190" y="25"/>
                    </a:lnTo>
                    <a:lnTo>
                      <a:pt x="186" y="25"/>
                    </a:lnTo>
                    <a:lnTo>
                      <a:pt x="185" y="24"/>
                    </a:lnTo>
                    <a:lnTo>
                      <a:pt x="179" y="22"/>
                    </a:lnTo>
                    <a:lnTo>
                      <a:pt x="178" y="22"/>
                    </a:lnTo>
                    <a:lnTo>
                      <a:pt x="172" y="20"/>
                    </a:lnTo>
                    <a:lnTo>
                      <a:pt x="172" y="18"/>
                    </a:lnTo>
                    <a:lnTo>
                      <a:pt x="168" y="14"/>
                    </a:lnTo>
                    <a:lnTo>
                      <a:pt x="162" y="10"/>
                    </a:lnTo>
                    <a:lnTo>
                      <a:pt x="155" y="7"/>
                    </a:lnTo>
                    <a:lnTo>
                      <a:pt x="154" y="7"/>
                    </a:lnTo>
                    <a:lnTo>
                      <a:pt x="141" y="21"/>
                    </a:lnTo>
                    <a:lnTo>
                      <a:pt x="140" y="21"/>
                    </a:lnTo>
                    <a:lnTo>
                      <a:pt x="131" y="27"/>
                    </a:lnTo>
                    <a:lnTo>
                      <a:pt x="130" y="27"/>
                    </a:lnTo>
                    <a:lnTo>
                      <a:pt x="108" y="49"/>
                    </a:lnTo>
                    <a:lnTo>
                      <a:pt x="99" y="52"/>
                    </a:lnTo>
                    <a:lnTo>
                      <a:pt x="97" y="52"/>
                    </a:lnTo>
                    <a:lnTo>
                      <a:pt x="92" y="57"/>
                    </a:lnTo>
                    <a:lnTo>
                      <a:pt x="91" y="59"/>
                    </a:lnTo>
                    <a:lnTo>
                      <a:pt x="87" y="70"/>
                    </a:lnTo>
                    <a:lnTo>
                      <a:pt x="88" y="72"/>
                    </a:lnTo>
                    <a:lnTo>
                      <a:pt x="95" y="87"/>
                    </a:lnTo>
                    <a:lnTo>
                      <a:pt x="98" y="105"/>
                    </a:lnTo>
                    <a:lnTo>
                      <a:pt x="104" y="117"/>
                    </a:lnTo>
                    <a:lnTo>
                      <a:pt x="109" y="137"/>
                    </a:lnTo>
                    <a:lnTo>
                      <a:pt x="116" y="145"/>
                    </a:lnTo>
                    <a:lnTo>
                      <a:pt x="116" y="147"/>
                    </a:lnTo>
                    <a:lnTo>
                      <a:pt x="111" y="149"/>
                    </a:lnTo>
                    <a:lnTo>
                      <a:pt x="106" y="154"/>
                    </a:lnTo>
                    <a:lnTo>
                      <a:pt x="106" y="155"/>
                    </a:lnTo>
                    <a:lnTo>
                      <a:pt x="113" y="163"/>
                    </a:lnTo>
                    <a:lnTo>
                      <a:pt x="118" y="212"/>
                    </a:lnTo>
                    <a:lnTo>
                      <a:pt x="116" y="214"/>
                    </a:lnTo>
                    <a:lnTo>
                      <a:pt x="115" y="216"/>
                    </a:lnTo>
                    <a:lnTo>
                      <a:pt x="104" y="211"/>
                    </a:lnTo>
                    <a:lnTo>
                      <a:pt x="99" y="211"/>
                    </a:lnTo>
                    <a:lnTo>
                      <a:pt x="83" y="201"/>
                    </a:lnTo>
                    <a:lnTo>
                      <a:pt x="77" y="201"/>
                    </a:lnTo>
                    <a:lnTo>
                      <a:pt x="71" y="203"/>
                    </a:lnTo>
                    <a:lnTo>
                      <a:pt x="70" y="203"/>
                    </a:lnTo>
                    <a:lnTo>
                      <a:pt x="68" y="204"/>
                    </a:lnTo>
                    <a:lnTo>
                      <a:pt x="67" y="204"/>
                    </a:lnTo>
                    <a:lnTo>
                      <a:pt x="66" y="200"/>
                    </a:lnTo>
                    <a:lnTo>
                      <a:pt x="60" y="200"/>
                    </a:lnTo>
                    <a:lnTo>
                      <a:pt x="55" y="190"/>
                    </a:lnTo>
                    <a:lnTo>
                      <a:pt x="52" y="179"/>
                    </a:lnTo>
                    <a:lnTo>
                      <a:pt x="44" y="177"/>
                    </a:lnTo>
                    <a:lnTo>
                      <a:pt x="31" y="183"/>
                    </a:lnTo>
                    <a:lnTo>
                      <a:pt x="0" y="19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93" name="Freeform 5447">
                <a:extLst>
                  <a:ext uri="{FF2B5EF4-FFF2-40B4-BE49-F238E27FC236}">
                    <a16:creationId xmlns:a16="http://schemas.microsoft.com/office/drawing/2014/main" id="{BF98E662-62ED-339E-5CB4-9DC74CF7BE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1" y="2612"/>
                <a:ext cx="58" cy="109"/>
              </a:xfrm>
              <a:custGeom>
                <a:avLst/>
                <a:gdLst>
                  <a:gd name="T0" fmla="*/ 221 w 233"/>
                  <a:gd name="T1" fmla="*/ 424 h 435"/>
                  <a:gd name="T2" fmla="*/ 221 w 233"/>
                  <a:gd name="T3" fmla="*/ 416 h 435"/>
                  <a:gd name="T4" fmla="*/ 215 w 233"/>
                  <a:gd name="T5" fmla="*/ 409 h 435"/>
                  <a:gd name="T6" fmla="*/ 206 w 233"/>
                  <a:gd name="T7" fmla="*/ 382 h 435"/>
                  <a:gd name="T8" fmla="*/ 207 w 233"/>
                  <a:gd name="T9" fmla="*/ 374 h 435"/>
                  <a:gd name="T10" fmla="*/ 206 w 233"/>
                  <a:gd name="T11" fmla="*/ 370 h 435"/>
                  <a:gd name="T12" fmla="*/ 197 w 233"/>
                  <a:gd name="T13" fmla="*/ 360 h 435"/>
                  <a:gd name="T14" fmla="*/ 189 w 233"/>
                  <a:gd name="T15" fmla="*/ 364 h 435"/>
                  <a:gd name="T16" fmla="*/ 186 w 233"/>
                  <a:gd name="T17" fmla="*/ 357 h 435"/>
                  <a:gd name="T18" fmla="*/ 187 w 233"/>
                  <a:gd name="T19" fmla="*/ 354 h 435"/>
                  <a:gd name="T20" fmla="*/ 206 w 233"/>
                  <a:gd name="T21" fmla="*/ 356 h 435"/>
                  <a:gd name="T22" fmla="*/ 231 w 233"/>
                  <a:gd name="T23" fmla="*/ 340 h 435"/>
                  <a:gd name="T24" fmla="*/ 233 w 233"/>
                  <a:gd name="T25" fmla="*/ 330 h 435"/>
                  <a:gd name="T26" fmla="*/ 232 w 233"/>
                  <a:gd name="T27" fmla="*/ 325 h 435"/>
                  <a:gd name="T28" fmla="*/ 229 w 233"/>
                  <a:gd name="T29" fmla="*/ 318 h 435"/>
                  <a:gd name="T30" fmla="*/ 221 w 233"/>
                  <a:gd name="T31" fmla="*/ 315 h 435"/>
                  <a:gd name="T32" fmla="*/ 199 w 233"/>
                  <a:gd name="T33" fmla="*/ 304 h 435"/>
                  <a:gd name="T34" fmla="*/ 179 w 233"/>
                  <a:gd name="T35" fmla="*/ 306 h 435"/>
                  <a:gd name="T36" fmla="*/ 164 w 233"/>
                  <a:gd name="T37" fmla="*/ 307 h 435"/>
                  <a:gd name="T38" fmla="*/ 155 w 233"/>
                  <a:gd name="T39" fmla="*/ 290 h 435"/>
                  <a:gd name="T40" fmla="*/ 148 w 233"/>
                  <a:gd name="T41" fmla="*/ 292 h 435"/>
                  <a:gd name="T42" fmla="*/ 143 w 233"/>
                  <a:gd name="T43" fmla="*/ 294 h 435"/>
                  <a:gd name="T44" fmla="*/ 137 w 233"/>
                  <a:gd name="T45" fmla="*/ 297 h 435"/>
                  <a:gd name="T46" fmla="*/ 126 w 233"/>
                  <a:gd name="T47" fmla="*/ 296 h 435"/>
                  <a:gd name="T48" fmla="*/ 122 w 233"/>
                  <a:gd name="T49" fmla="*/ 293 h 435"/>
                  <a:gd name="T50" fmla="*/ 119 w 233"/>
                  <a:gd name="T51" fmla="*/ 287 h 435"/>
                  <a:gd name="T52" fmla="*/ 112 w 233"/>
                  <a:gd name="T53" fmla="*/ 289 h 435"/>
                  <a:gd name="T54" fmla="*/ 106 w 233"/>
                  <a:gd name="T55" fmla="*/ 292 h 435"/>
                  <a:gd name="T56" fmla="*/ 99 w 233"/>
                  <a:gd name="T57" fmla="*/ 297 h 435"/>
                  <a:gd name="T58" fmla="*/ 85 w 233"/>
                  <a:gd name="T59" fmla="*/ 292 h 435"/>
                  <a:gd name="T60" fmla="*/ 67 w 233"/>
                  <a:gd name="T61" fmla="*/ 277 h 435"/>
                  <a:gd name="T62" fmla="*/ 34 w 233"/>
                  <a:gd name="T63" fmla="*/ 257 h 435"/>
                  <a:gd name="T64" fmla="*/ 32 w 233"/>
                  <a:gd name="T65" fmla="*/ 255 h 435"/>
                  <a:gd name="T66" fmla="*/ 34 w 233"/>
                  <a:gd name="T67" fmla="*/ 244 h 435"/>
                  <a:gd name="T68" fmla="*/ 35 w 233"/>
                  <a:gd name="T69" fmla="*/ 243 h 435"/>
                  <a:gd name="T70" fmla="*/ 45 w 233"/>
                  <a:gd name="T71" fmla="*/ 246 h 435"/>
                  <a:gd name="T72" fmla="*/ 56 w 233"/>
                  <a:gd name="T73" fmla="*/ 241 h 435"/>
                  <a:gd name="T74" fmla="*/ 67 w 233"/>
                  <a:gd name="T75" fmla="*/ 229 h 435"/>
                  <a:gd name="T76" fmla="*/ 73 w 233"/>
                  <a:gd name="T77" fmla="*/ 223 h 435"/>
                  <a:gd name="T78" fmla="*/ 80 w 233"/>
                  <a:gd name="T79" fmla="*/ 209 h 435"/>
                  <a:gd name="T80" fmla="*/ 77 w 233"/>
                  <a:gd name="T81" fmla="*/ 208 h 435"/>
                  <a:gd name="T82" fmla="*/ 65 w 233"/>
                  <a:gd name="T83" fmla="*/ 191 h 435"/>
                  <a:gd name="T84" fmla="*/ 5 w 233"/>
                  <a:gd name="T85" fmla="*/ 186 h 435"/>
                  <a:gd name="T86" fmla="*/ 0 w 233"/>
                  <a:gd name="T87" fmla="*/ 172 h 435"/>
                  <a:gd name="T88" fmla="*/ 5 w 233"/>
                  <a:gd name="T89" fmla="*/ 156 h 435"/>
                  <a:gd name="T90" fmla="*/ 7 w 233"/>
                  <a:gd name="T91" fmla="*/ 146 h 435"/>
                  <a:gd name="T92" fmla="*/ 7 w 233"/>
                  <a:gd name="T93" fmla="*/ 143 h 435"/>
                  <a:gd name="T94" fmla="*/ 18 w 233"/>
                  <a:gd name="T95" fmla="*/ 139 h 435"/>
                  <a:gd name="T96" fmla="*/ 55 w 233"/>
                  <a:gd name="T97" fmla="*/ 120 h 435"/>
                  <a:gd name="T98" fmla="*/ 63 w 233"/>
                  <a:gd name="T99" fmla="*/ 109 h 435"/>
                  <a:gd name="T100" fmla="*/ 63 w 233"/>
                  <a:gd name="T101" fmla="*/ 83 h 435"/>
                  <a:gd name="T102" fmla="*/ 18 w 233"/>
                  <a:gd name="T103" fmla="*/ 75 h 435"/>
                  <a:gd name="T104" fmla="*/ 21 w 233"/>
                  <a:gd name="T105" fmla="*/ 67 h 435"/>
                  <a:gd name="T106" fmla="*/ 18 w 233"/>
                  <a:gd name="T107" fmla="*/ 62 h 435"/>
                  <a:gd name="T108" fmla="*/ 7 w 233"/>
                  <a:gd name="T109" fmla="*/ 53 h 435"/>
                  <a:gd name="T110" fmla="*/ 5 w 233"/>
                  <a:gd name="T111" fmla="*/ 42 h 435"/>
                  <a:gd name="T112" fmla="*/ 7 w 233"/>
                  <a:gd name="T113" fmla="*/ 32 h 435"/>
                  <a:gd name="T114" fmla="*/ 14 w 233"/>
                  <a:gd name="T115" fmla="*/ 21 h 435"/>
                  <a:gd name="T116" fmla="*/ 22 w 233"/>
                  <a:gd name="T117" fmla="*/ 2 h 435"/>
                  <a:gd name="T118" fmla="*/ 20 w 233"/>
                  <a:gd name="T119" fmla="*/ 1 h 4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33" h="435">
                    <a:moveTo>
                      <a:pt x="213" y="435"/>
                    </a:moveTo>
                    <a:lnTo>
                      <a:pt x="221" y="424"/>
                    </a:lnTo>
                    <a:lnTo>
                      <a:pt x="222" y="421"/>
                    </a:lnTo>
                    <a:lnTo>
                      <a:pt x="221" y="416"/>
                    </a:lnTo>
                    <a:lnTo>
                      <a:pt x="217" y="410"/>
                    </a:lnTo>
                    <a:lnTo>
                      <a:pt x="215" y="409"/>
                    </a:lnTo>
                    <a:lnTo>
                      <a:pt x="203" y="388"/>
                    </a:lnTo>
                    <a:lnTo>
                      <a:pt x="206" y="382"/>
                    </a:lnTo>
                    <a:lnTo>
                      <a:pt x="207" y="381"/>
                    </a:lnTo>
                    <a:lnTo>
                      <a:pt x="207" y="374"/>
                    </a:lnTo>
                    <a:lnTo>
                      <a:pt x="206" y="371"/>
                    </a:lnTo>
                    <a:lnTo>
                      <a:pt x="206" y="370"/>
                    </a:lnTo>
                    <a:lnTo>
                      <a:pt x="203" y="368"/>
                    </a:lnTo>
                    <a:lnTo>
                      <a:pt x="197" y="360"/>
                    </a:lnTo>
                    <a:lnTo>
                      <a:pt x="190" y="364"/>
                    </a:lnTo>
                    <a:lnTo>
                      <a:pt x="189" y="364"/>
                    </a:lnTo>
                    <a:lnTo>
                      <a:pt x="189" y="363"/>
                    </a:lnTo>
                    <a:lnTo>
                      <a:pt x="186" y="357"/>
                    </a:lnTo>
                    <a:lnTo>
                      <a:pt x="186" y="356"/>
                    </a:lnTo>
                    <a:lnTo>
                      <a:pt x="187" y="354"/>
                    </a:lnTo>
                    <a:lnTo>
                      <a:pt x="196" y="356"/>
                    </a:lnTo>
                    <a:lnTo>
                      <a:pt x="206" y="356"/>
                    </a:lnTo>
                    <a:lnTo>
                      <a:pt x="228" y="344"/>
                    </a:lnTo>
                    <a:lnTo>
                      <a:pt x="231" y="340"/>
                    </a:lnTo>
                    <a:lnTo>
                      <a:pt x="232" y="333"/>
                    </a:lnTo>
                    <a:lnTo>
                      <a:pt x="233" y="330"/>
                    </a:lnTo>
                    <a:lnTo>
                      <a:pt x="233" y="328"/>
                    </a:lnTo>
                    <a:lnTo>
                      <a:pt x="232" y="325"/>
                    </a:lnTo>
                    <a:lnTo>
                      <a:pt x="232" y="321"/>
                    </a:lnTo>
                    <a:lnTo>
                      <a:pt x="229" y="318"/>
                    </a:lnTo>
                    <a:lnTo>
                      <a:pt x="226" y="317"/>
                    </a:lnTo>
                    <a:lnTo>
                      <a:pt x="221" y="315"/>
                    </a:lnTo>
                    <a:lnTo>
                      <a:pt x="218" y="315"/>
                    </a:lnTo>
                    <a:lnTo>
                      <a:pt x="199" y="304"/>
                    </a:lnTo>
                    <a:lnTo>
                      <a:pt x="183" y="303"/>
                    </a:lnTo>
                    <a:lnTo>
                      <a:pt x="179" y="306"/>
                    </a:lnTo>
                    <a:lnTo>
                      <a:pt x="175" y="307"/>
                    </a:lnTo>
                    <a:lnTo>
                      <a:pt x="164" y="307"/>
                    </a:lnTo>
                    <a:lnTo>
                      <a:pt x="155" y="304"/>
                    </a:lnTo>
                    <a:lnTo>
                      <a:pt x="155" y="290"/>
                    </a:lnTo>
                    <a:lnTo>
                      <a:pt x="149" y="290"/>
                    </a:lnTo>
                    <a:lnTo>
                      <a:pt x="148" y="292"/>
                    </a:lnTo>
                    <a:lnTo>
                      <a:pt x="144" y="293"/>
                    </a:lnTo>
                    <a:lnTo>
                      <a:pt x="143" y="294"/>
                    </a:lnTo>
                    <a:lnTo>
                      <a:pt x="139" y="296"/>
                    </a:lnTo>
                    <a:lnTo>
                      <a:pt x="137" y="297"/>
                    </a:lnTo>
                    <a:lnTo>
                      <a:pt x="129" y="297"/>
                    </a:lnTo>
                    <a:lnTo>
                      <a:pt x="126" y="296"/>
                    </a:lnTo>
                    <a:lnTo>
                      <a:pt x="125" y="296"/>
                    </a:lnTo>
                    <a:lnTo>
                      <a:pt x="122" y="293"/>
                    </a:lnTo>
                    <a:lnTo>
                      <a:pt x="120" y="289"/>
                    </a:lnTo>
                    <a:lnTo>
                      <a:pt x="119" y="287"/>
                    </a:lnTo>
                    <a:lnTo>
                      <a:pt x="113" y="287"/>
                    </a:lnTo>
                    <a:lnTo>
                      <a:pt x="112" y="289"/>
                    </a:lnTo>
                    <a:lnTo>
                      <a:pt x="108" y="290"/>
                    </a:lnTo>
                    <a:lnTo>
                      <a:pt x="106" y="292"/>
                    </a:lnTo>
                    <a:lnTo>
                      <a:pt x="104" y="296"/>
                    </a:lnTo>
                    <a:lnTo>
                      <a:pt x="99" y="297"/>
                    </a:lnTo>
                    <a:lnTo>
                      <a:pt x="94" y="294"/>
                    </a:lnTo>
                    <a:lnTo>
                      <a:pt x="85" y="292"/>
                    </a:lnTo>
                    <a:lnTo>
                      <a:pt x="72" y="283"/>
                    </a:lnTo>
                    <a:lnTo>
                      <a:pt x="67" y="277"/>
                    </a:lnTo>
                    <a:lnTo>
                      <a:pt x="46" y="263"/>
                    </a:lnTo>
                    <a:lnTo>
                      <a:pt x="34" y="257"/>
                    </a:lnTo>
                    <a:lnTo>
                      <a:pt x="32" y="257"/>
                    </a:lnTo>
                    <a:lnTo>
                      <a:pt x="32" y="255"/>
                    </a:lnTo>
                    <a:lnTo>
                      <a:pt x="34" y="246"/>
                    </a:lnTo>
                    <a:lnTo>
                      <a:pt x="34" y="244"/>
                    </a:lnTo>
                    <a:lnTo>
                      <a:pt x="35" y="244"/>
                    </a:lnTo>
                    <a:lnTo>
                      <a:pt x="35" y="243"/>
                    </a:lnTo>
                    <a:lnTo>
                      <a:pt x="41" y="243"/>
                    </a:lnTo>
                    <a:lnTo>
                      <a:pt x="45" y="246"/>
                    </a:lnTo>
                    <a:lnTo>
                      <a:pt x="51" y="246"/>
                    </a:lnTo>
                    <a:lnTo>
                      <a:pt x="56" y="241"/>
                    </a:lnTo>
                    <a:lnTo>
                      <a:pt x="67" y="230"/>
                    </a:lnTo>
                    <a:lnTo>
                      <a:pt x="67" y="229"/>
                    </a:lnTo>
                    <a:lnTo>
                      <a:pt x="72" y="227"/>
                    </a:lnTo>
                    <a:lnTo>
                      <a:pt x="73" y="223"/>
                    </a:lnTo>
                    <a:lnTo>
                      <a:pt x="79" y="215"/>
                    </a:lnTo>
                    <a:lnTo>
                      <a:pt x="80" y="209"/>
                    </a:lnTo>
                    <a:lnTo>
                      <a:pt x="80" y="208"/>
                    </a:lnTo>
                    <a:lnTo>
                      <a:pt x="77" y="208"/>
                    </a:lnTo>
                    <a:lnTo>
                      <a:pt x="77" y="205"/>
                    </a:lnTo>
                    <a:lnTo>
                      <a:pt x="65" y="191"/>
                    </a:lnTo>
                    <a:lnTo>
                      <a:pt x="60" y="184"/>
                    </a:lnTo>
                    <a:lnTo>
                      <a:pt x="5" y="186"/>
                    </a:lnTo>
                    <a:lnTo>
                      <a:pt x="0" y="177"/>
                    </a:lnTo>
                    <a:lnTo>
                      <a:pt x="0" y="172"/>
                    </a:lnTo>
                    <a:lnTo>
                      <a:pt x="5" y="157"/>
                    </a:lnTo>
                    <a:lnTo>
                      <a:pt x="5" y="156"/>
                    </a:lnTo>
                    <a:lnTo>
                      <a:pt x="6" y="156"/>
                    </a:lnTo>
                    <a:lnTo>
                      <a:pt x="7" y="146"/>
                    </a:lnTo>
                    <a:lnTo>
                      <a:pt x="9" y="145"/>
                    </a:lnTo>
                    <a:lnTo>
                      <a:pt x="7" y="143"/>
                    </a:lnTo>
                    <a:lnTo>
                      <a:pt x="10" y="142"/>
                    </a:lnTo>
                    <a:lnTo>
                      <a:pt x="18" y="139"/>
                    </a:lnTo>
                    <a:lnTo>
                      <a:pt x="36" y="135"/>
                    </a:lnTo>
                    <a:lnTo>
                      <a:pt x="55" y="120"/>
                    </a:lnTo>
                    <a:lnTo>
                      <a:pt x="63" y="110"/>
                    </a:lnTo>
                    <a:lnTo>
                      <a:pt x="63" y="109"/>
                    </a:lnTo>
                    <a:lnTo>
                      <a:pt x="65" y="109"/>
                    </a:lnTo>
                    <a:lnTo>
                      <a:pt x="63" y="83"/>
                    </a:lnTo>
                    <a:lnTo>
                      <a:pt x="36" y="85"/>
                    </a:lnTo>
                    <a:lnTo>
                      <a:pt x="18" y="75"/>
                    </a:lnTo>
                    <a:lnTo>
                      <a:pt x="18" y="74"/>
                    </a:lnTo>
                    <a:lnTo>
                      <a:pt x="21" y="67"/>
                    </a:lnTo>
                    <a:lnTo>
                      <a:pt x="21" y="64"/>
                    </a:lnTo>
                    <a:lnTo>
                      <a:pt x="18" y="62"/>
                    </a:lnTo>
                    <a:lnTo>
                      <a:pt x="10" y="54"/>
                    </a:lnTo>
                    <a:lnTo>
                      <a:pt x="7" y="53"/>
                    </a:lnTo>
                    <a:lnTo>
                      <a:pt x="2" y="53"/>
                    </a:lnTo>
                    <a:lnTo>
                      <a:pt x="5" y="42"/>
                    </a:lnTo>
                    <a:lnTo>
                      <a:pt x="5" y="39"/>
                    </a:lnTo>
                    <a:lnTo>
                      <a:pt x="7" y="32"/>
                    </a:lnTo>
                    <a:lnTo>
                      <a:pt x="9" y="23"/>
                    </a:lnTo>
                    <a:lnTo>
                      <a:pt x="14" y="21"/>
                    </a:lnTo>
                    <a:lnTo>
                      <a:pt x="20" y="14"/>
                    </a:lnTo>
                    <a:lnTo>
                      <a:pt x="22" y="2"/>
                    </a:lnTo>
                    <a:lnTo>
                      <a:pt x="22" y="1"/>
                    </a:lnTo>
                    <a:lnTo>
                      <a:pt x="20" y="1"/>
                    </a:lnTo>
                    <a:lnTo>
                      <a:pt x="18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94" name="Freeform 5448">
                <a:extLst>
                  <a:ext uri="{FF2B5EF4-FFF2-40B4-BE49-F238E27FC236}">
                    <a16:creationId xmlns:a16="http://schemas.microsoft.com/office/drawing/2014/main" id="{343D2216-5514-CEC6-8E14-A2737FCEBB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8" y="2686"/>
                <a:ext cx="101" cy="43"/>
              </a:xfrm>
              <a:custGeom>
                <a:avLst/>
                <a:gdLst>
                  <a:gd name="T0" fmla="*/ 1 w 405"/>
                  <a:gd name="T1" fmla="*/ 77 h 173"/>
                  <a:gd name="T2" fmla="*/ 28 w 405"/>
                  <a:gd name="T3" fmla="*/ 67 h 173"/>
                  <a:gd name="T4" fmla="*/ 57 w 405"/>
                  <a:gd name="T5" fmla="*/ 97 h 173"/>
                  <a:gd name="T6" fmla="*/ 64 w 405"/>
                  <a:gd name="T7" fmla="*/ 106 h 173"/>
                  <a:gd name="T8" fmla="*/ 67 w 405"/>
                  <a:gd name="T9" fmla="*/ 109 h 173"/>
                  <a:gd name="T10" fmla="*/ 78 w 405"/>
                  <a:gd name="T11" fmla="*/ 111 h 173"/>
                  <a:gd name="T12" fmla="*/ 82 w 405"/>
                  <a:gd name="T13" fmla="*/ 106 h 173"/>
                  <a:gd name="T14" fmla="*/ 85 w 405"/>
                  <a:gd name="T15" fmla="*/ 91 h 173"/>
                  <a:gd name="T16" fmla="*/ 110 w 405"/>
                  <a:gd name="T17" fmla="*/ 87 h 173"/>
                  <a:gd name="T18" fmla="*/ 117 w 405"/>
                  <a:gd name="T19" fmla="*/ 97 h 173"/>
                  <a:gd name="T20" fmla="*/ 123 w 405"/>
                  <a:gd name="T21" fmla="*/ 101 h 173"/>
                  <a:gd name="T22" fmla="*/ 127 w 405"/>
                  <a:gd name="T23" fmla="*/ 93 h 173"/>
                  <a:gd name="T24" fmla="*/ 131 w 405"/>
                  <a:gd name="T25" fmla="*/ 90 h 173"/>
                  <a:gd name="T26" fmla="*/ 151 w 405"/>
                  <a:gd name="T27" fmla="*/ 95 h 173"/>
                  <a:gd name="T28" fmla="*/ 160 w 405"/>
                  <a:gd name="T29" fmla="*/ 94 h 173"/>
                  <a:gd name="T30" fmla="*/ 166 w 405"/>
                  <a:gd name="T31" fmla="*/ 86 h 173"/>
                  <a:gd name="T32" fmla="*/ 169 w 405"/>
                  <a:gd name="T33" fmla="*/ 77 h 173"/>
                  <a:gd name="T34" fmla="*/ 170 w 405"/>
                  <a:gd name="T35" fmla="*/ 74 h 173"/>
                  <a:gd name="T36" fmla="*/ 173 w 405"/>
                  <a:gd name="T37" fmla="*/ 72 h 173"/>
                  <a:gd name="T38" fmla="*/ 179 w 405"/>
                  <a:gd name="T39" fmla="*/ 70 h 173"/>
                  <a:gd name="T40" fmla="*/ 203 w 405"/>
                  <a:gd name="T41" fmla="*/ 67 h 173"/>
                  <a:gd name="T42" fmla="*/ 236 w 405"/>
                  <a:gd name="T43" fmla="*/ 84 h 173"/>
                  <a:gd name="T44" fmla="*/ 246 w 405"/>
                  <a:gd name="T45" fmla="*/ 83 h 173"/>
                  <a:gd name="T46" fmla="*/ 247 w 405"/>
                  <a:gd name="T47" fmla="*/ 80 h 173"/>
                  <a:gd name="T48" fmla="*/ 244 w 405"/>
                  <a:gd name="T49" fmla="*/ 79 h 173"/>
                  <a:gd name="T50" fmla="*/ 240 w 405"/>
                  <a:gd name="T51" fmla="*/ 73 h 173"/>
                  <a:gd name="T52" fmla="*/ 247 w 405"/>
                  <a:gd name="T53" fmla="*/ 60 h 173"/>
                  <a:gd name="T54" fmla="*/ 251 w 405"/>
                  <a:gd name="T55" fmla="*/ 58 h 173"/>
                  <a:gd name="T56" fmla="*/ 258 w 405"/>
                  <a:gd name="T57" fmla="*/ 52 h 173"/>
                  <a:gd name="T58" fmla="*/ 263 w 405"/>
                  <a:gd name="T59" fmla="*/ 48 h 173"/>
                  <a:gd name="T60" fmla="*/ 270 w 405"/>
                  <a:gd name="T61" fmla="*/ 43 h 173"/>
                  <a:gd name="T62" fmla="*/ 271 w 405"/>
                  <a:gd name="T63" fmla="*/ 35 h 173"/>
                  <a:gd name="T64" fmla="*/ 270 w 405"/>
                  <a:gd name="T65" fmla="*/ 23 h 173"/>
                  <a:gd name="T66" fmla="*/ 278 w 405"/>
                  <a:gd name="T67" fmla="*/ 17 h 173"/>
                  <a:gd name="T68" fmla="*/ 286 w 405"/>
                  <a:gd name="T69" fmla="*/ 13 h 173"/>
                  <a:gd name="T70" fmla="*/ 287 w 405"/>
                  <a:gd name="T71" fmla="*/ 2 h 173"/>
                  <a:gd name="T72" fmla="*/ 289 w 405"/>
                  <a:gd name="T73" fmla="*/ 2 h 173"/>
                  <a:gd name="T74" fmla="*/ 307 w 405"/>
                  <a:gd name="T75" fmla="*/ 14 h 173"/>
                  <a:gd name="T76" fmla="*/ 317 w 405"/>
                  <a:gd name="T77" fmla="*/ 19 h 173"/>
                  <a:gd name="T78" fmla="*/ 289 w 405"/>
                  <a:gd name="T79" fmla="*/ 59 h 173"/>
                  <a:gd name="T80" fmla="*/ 286 w 405"/>
                  <a:gd name="T81" fmla="*/ 73 h 173"/>
                  <a:gd name="T82" fmla="*/ 296 w 405"/>
                  <a:gd name="T83" fmla="*/ 76 h 173"/>
                  <a:gd name="T84" fmla="*/ 328 w 405"/>
                  <a:gd name="T85" fmla="*/ 93 h 173"/>
                  <a:gd name="T86" fmla="*/ 332 w 405"/>
                  <a:gd name="T87" fmla="*/ 94 h 173"/>
                  <a:gd name="T88" fmla="*/ 335 w 405"/>
                  <a:gd name="T89" fmla="*/ 94 h 173"/>
                  <a:gd name="T90" fmla="*/ 339 w 405"/>
                  <a:gd name="T91" fmla="*/ 95 h 173"/>
                  <a:gd name="T92" fmla="*/ 345 w 405"/>
                  <a:gd name="T93" fmla="*/ 88 h 173"/>
                  <a:gd name="T94" fmla="*/ 371 w 405"/>
                  <a:gd name="T95" fmla="*/ 60 h 173"/>
                  <a:gd name="T96" fmla="*/ 373 w 405"/>
                  <a:gd name="T97" fmla="*/ 65 h 173"/>
                  <a:gd name="T98" fmla="*/ 387 w 405"/>
                  <a:gd name="T99" fmla="*/ 69 h 173"/>
                  <a:gd name="T100" fmla="*/ 391 w 405"/>
                  <a:gd name="T101" fmla="*/ 73 h 173"/>
                  <a:gd name="T102" fmla="*/ 401 w 405"/>
                  <a:gd name="T103" fmla="*/ 94 h 173"/>
                  <a:gd name="T104" fmla="*/ 395 w 405"/>
                  <a:gd name="T105" fmla="*/ 105 h 173"/>
                  <a:gd name="T106" fmla="*/ 392 w 405"/>
                  <a:gd name="T107" fmla="*/ 109 h 173"/>
                  <a:gd name="T108" fmla="*/ 390 w 405"/>
                  <a:gd name="T109" fmla="*/ 125 h 173"/>
                  <a:gd name="T110" fmla="*/ 385 w 405"/>
                  <a:gd name="T111" fmla="*/ 130 h 173"/>
                  <a:gd name="T112" fmla="*/ 391 w 405"/>
                  <a:gd name="T113" fmla="*/ 132 h 173"/>
                  <a:gd name="T114" fmla="*/ 397 w 405"/>
                  <a:gd name="T115" fmla="*/ 136 h 173"/>
                  <a:gd name="T116" fmla="*/ 401 w 405"/>
                  <a:gd name="T117" fmla="*/ 141 h 173"/>
                  <a:gd name="T118" fmla="*/ 404 w 405"/>
                  <a:gd name="T119" fmla="*/ 146 h 173"/>
                  <a:gd name="T120" fmla="*/ 402 w 405"/>
                  <a:gd name="T121" fmla="*/ 155 h 173"/>
                  <a:gd name="T122" fmla="*/ 405 w 405"/>
                  <a:gd name="T123" fmla="*/ 172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05" h="173">
                    <a:moveTo>
                      <a:pt x="0" y="77"/>
                    </a:moveTo>
                    <a:lnTo>
                      <a:pt x="1" y="77"/>
                    </a:lnTo>
                    <a:lnTo>
                      <a:pt x="13" y="70"/>
                    </a:lnTo>
                    <a:lnTo>
                      <a:pt x="28" y="67"/>
                    </a:lnTo>
                    <a:lnTo>
                      <a:pt x="31" y="67"/>
                    </a:lnTo>
                    <a:lnTo>
                      <a:pt x="57" y="97"/>
                    </a:lnTo>
                    <a:lnTo>
                      <a:pt x="60" y="102"/>
                    </a:lnTo>
                    <a:lnTo>
                      <a:pt x="64" y="106"/>
                    </a:lnTo>
                    <a:lnTo>
                      <a:pt x="66" y="109"/>
                    </a:lnTo>
                    <a:lnTo>
                      <a:pt x="67" y="109"/>
                    </a:lnTo>
                    <a:lnTo>
                      <a:pt x="67" y="111"/>
                    </a:lnTo>
                    <a:lnTo>
                      <a:pt x="78" y="111"/>
                    </a:lnTo>
                    <a:lnTo>
                      <a:pt x="80" y="109"/>
                    </a:lnTo>
                    <a:lnTo>
                      <a:pt x="82" y="106"/>
                    </a:lnTo>
                    <a:lnTo>
                      <a:pt x="82" y="105"/>
                    </a:lnTo>
                    <a:lnTo>
                      <a:pt x="85" y="91"/>
                    </a:lnTo>
                    <a:lnTo>
                      <a:pt x="106" y="87"/>
                    </a:lnTo>
                    <a:lnTo>
                      <a:pt x="110" y="87"/>
                    </a:lnTo>
                    <a:lnTo>
                      <a:pt x="117" y="94"/>
                    </a:lnTo>
                    <a:lnTo>
                      <a:pt x="117" y="97"/>
                    </a:lnTo>
                    <a:lnTo>
                      <a:pt x="120" y="101"/>
                    </a:lnTo>
                    <a:lnTo>
                      <a:pt x="123" y="101"/>
                    </a:lnTo>
                    <a:lnTo>
                      <a:pt x="124" y="97"/>
                    </a:lnTo>
                    <a:lnTo>
                      <a:pt x="127" y="93"/>
                    </a:lnTo>
                    <a:lnTo>
                      <a:pt x="130" y="91"/>
                    </a:lnTo>
                    <a:lnTo>
                      <a:pt x="131" y="90"/>
                    </a:lnTo>
                    <a:lnTo>
                      <a:pt x="135" y="90"/>
                    </a:lnTo>
                    <a:lnTo>
                      <a:pt x="151" y="95"/>
                    </a:lnTo>
                    <a:lnTo>
                      <a:pt x="160" y="95"/>
                    </a:lnTo>
                    <a:lnTo>
                      <a:pt x="160" y="94"/>
                    </a:lnTo>
                    <a:lnTo>
                      <a:pt x="167" y="90"/>
                    </a:lnTo>
                    <a:lnTo>
                      <a:pt x="166" y="86"/>
                    </a:lnTo>
                    <a:lnTo>
                      <a:pt x="166" y="84"/>
                    </a:lnTo>
                    <a:lnTo>
                      <a:pt x="169" y="77"/>
                    </a:lnTo>
                    <a:lnTo>
                      <a:pt x="170" y="76"/>
                    </a:lnTo>
                    <a:lnTo>
                      <a:pt x="170" y="74"/>
                    </a:lnTo>
                    <a:lnTo>
                      <a:pt x="173" y="73"/>
                    </a:lnTo>
                    <a:lnTo>
                      <a:pt x="173" y="72"/>
                    </a:lnTo>
                    <a:lnTo>
                      <a:pt x="176" y="72"/>
                    </a:lnTo>
                    <a:lnTo>
                      <a:pt x="179" y="70"/>
                    </a:lnTo>
                    <a:lnTo>
                      <a:pt x="191" y="67"/>
                    </a:lnTo>
                    <a:lnTo>
                      <a:pt x="203" y="67"/>
                    </a:lnTo>
                    <a:lnTo>
                      <a:pt x="212" y="70"/>
                    </a:lnTo>
                    <a:lnTo>
                      <a:pt x="236" y="84"/>
                    </a:lnTo>
                    <a:lnTo>
                      <a:pt x="243" y="87"/>
                    </a:lnTo>
                    <a:lnTo>
                      <a:pt x="246" y="83"/>
                    </a:lnTo>
                    <a:lnTo>
                      <a:pt x="247" y="81"/>
                    </a:lnTo>
                    <a:lnTo>
                      <a:pt x="247" y="80"/>
                    </a:lnTo>
                    <a:lnTo>
                      <a:pt x="246" y="79"/>
                    </a:lnTo>
                    <a:lnTo>
                      <a:pt x="244" y="79"/>
                    </a:lnTo>
                    <a:lnTo>
                      <a:pt x="240" y="76"/>
                    </a:lnTo>
                    <a:lnTo>
                      <a:pt x="240" y="73"/>
                    </a:lnTo>
                    <a:lnTo>
                      <a:pt x="244" y="63"/>
                    </a:lnTo>
                    <a:lnTo>
                      <a:pt x="247" y="60"/>
                    </a:lnTo>
                    <a:lnTo>
                      <a:pt x="251" y="60"/>
                    </a:lnTo>
                    <a:lnTo>
                      <a:pt x="251" y="58"/>
                    </a:lnTo>
                    <a:lnTo>
                      <a:pt x="257" y="52"/>
                    </a:lnTo>
                    <a:lnTo>
                      <a:pt x="258" y="52"/>
                    </a:lnTo>
                    <a:lnTo>
                      <a:pt x="258" y="49"/>
                    </a:lnTo>
                    <a:lnTo>
                      <a:pt x="263" y="48"/>
                    </a:lnTo>
                    <a:lnTo>
                      <a:pt x="268" y="45"/>
                    </a:lnTo>
                    <a:lnTo>
                      <a:pt x="270" y="43"/>
                    </a:lnTo>
                    <a:lnTo>
                      <a:pt x="271" y="41"/>
                    </a:lnTo>
                    <a:lnTo>
                      <a:pt x="271" y="35"/>
                    </a:lnTo>
                    <a:lnTo>
                      <a:pt x="270" y="31"/>
                    </a:lnTo>
                    <a:lnTo>
                      <a:pt x="270" y="23"/>
                    </a:lnTo>
                    <a:lnTo>
                      <a:pt x="275" y="19"/>
                    </a:lnTo>
                    <a:lnTo>
                      <a:pt x="278" y="17"/>
                    </a:lnTo>
                    <a:lnTo>
                      <a:pt x="279" y="16"/>
                    </a:lnTo>
                    <a:lnTo>
                      <a:pt x="286" y="13"/>
                    </a:lnTo>
                    <a:lnTo>
                      <a:pt x="287" y="7"/>
                    </a:lnTo>
                    <a:lnTo>
                      <a:pt x="287" y="2"/>
                    </a:lnTo>
                    <a:lnTo>
                      <a:pt x="289" y="0"/>
                    </a:lnTo>
                    <a:lnTo>
                      <a:pt x="289" y="2"/>
                    </a:lnTo>
                    <a:lnTo>
                      <a:pt x="300" y="13"/>
                    </a:lnTo>
                    <a:lnTo>
                      <a:pt x="307" y="14"/>
                    </a:lnTo>
                    <a:lnTo>
                      <a:pt x="316" y="19"/>
                    </a:lnTo>
                    <a:lnTo>
                      <a:pt x="317" y="19"/>
                    </a:lnTo>
                    <a:lnTo>
                      <a:pt x="314" y="21"/>
                    </a:lnTo>
                    <a:lnTo>
                      <a:pt x="289" y="59"/>
                    </a:lnTo>
                    <a:lnTo>
                      <a:pt x="286" y="72"/>
                    </a:lnTo>
                    <a:lnTo>
                      <a:pt x="286" y="73"/>
                    </a:lnTo>
                    <a:lnTo>
                      <a:pt x="287" y="73"/>
                    </a:lnTo>
                    <a:lnTo>
                      <a:pt x="296" y="76"/>
                    </a:lnTo>
                    <a:lnTo>
                      <a:pt x="303" y="81"/>
                    </a:lnTo>
                    <a:lnTo>
                      <a:pt x="328" y="93"/>
                    </a:lnTo>
                    <a:lnTo>
                      <a:pt x="330" y="94"/>
                    </a:lnTo>
                    <a:lnTo>
                      <a:pt x="332" y="94"/>
                    </a:lnTo>
                    <a:lnTo>
                      <a:pt x="334" y="93"/>
                    </a:lnTo>
                    <a:lnTo>
                      <a:pt x="335" y="94"/>
                    </a:lnTo>
                    <a:lnTo>
                      <a:pt x="338" y="95"/>
                    </a:lnTo>
                    <a:lnTo>
                      <a:pt x="339" y="95"/>
                    </a:lnTo>
                    <a:lnTo>
                      <a:pt x="342" y="94"/>
                    </a:lnTo>
                    <a:lnTo>
                      <a:pt x="345" y="88"/>
                    </a:lnTo>
                    <a:lnTo>
                      <a:pt x="370" y="60"/>
                    </a:lnTo>
                    <a:lnTo>
                      <a:pt x="371" y="60"/>
                    </a:lnTo>
                    <a:lnTo>
                      <a:pt x="371" y="62"/>
                    </a:lnTo>
                    <a:lnTo>
                      <a:pt x="373" y="65"/>
                    </a:lnTo>
                    <a:lnTo>
                      <a:pt x="381" y="66"/>
                    </a:lnTo>
                    <a:lnTo>
                      <a:pt x="387" y="69"/>
                    </a:lnTo>
                    <a:lnTo>
                      <a:pt x="391" y="72"/>
                    </a:lnTo>
                    <a:lnTo>
                      <a:pt x="391" y="73"/>
                    </a:lnTo>
                    <a:lnTo>
                      <a:pt x="392" y="74"/>
                    </a:lnTo>
                    <a:lnTo>
                      <a:pt x="401" y="94"/>
                    </a:lnTo>
                    <a:lnTo>
                      <a:pt x="401" y="98"/>
                    </a:lnTo>
                    <a:lnTo>
                      <a:pt x="395" y="105"/>
                    </a:lnTo>
                    <a:lnTo>
                      <a:pt x="395" y="109"/>
                    </a:lnTo>
                    <a:lnTo>
                      <a:pt x="392" y="109"/>
                    </a:lnTo>
                    <a:lnTo>
                      <a:pt x="392" y="122"/>
                    </a:lnTo>
                    <a:lnTo>
                      <a:pt x="390" y="125"/>
                    </a:lnTo>
                    <a:lnTo>
                      <a:pt x="385" y="125"/>
                    </a:lnTo>
                    <a:lnTo>
                      <a:pt x="385" y="130"/>
                    </a:lnTo>
                    <a:lnTo>
                      <a:pt x="387" y="132"/>
                    </a:lnTo>
                    <a:lnTo>
                      <a:pt x="391" y="132"/>
                    </a:lnTo>
                    <a:lnTo>
                      <a:pt x="394" y="133"/>
                    </a:lnTo>
                    <a:lnTo>
                      <a:pt x="397" y="136"/>
                    </a:lnTo>
                    <a:lnTo>
                      <a:pt x="398" y="139"/>
                    </a:lnTo>
                    <a:lnTo>
                      <a:pt x="401" y="141"/>
                    </a:lnTo>
                    <a:lnTo>
                      <a:pt x="402" y="144"/>
                    </a:lnTo>
                    <a:lnTo>
                      <a:pt x="404" y="146"/>
                    </a:lnTo>
                    <a:lnTo>
                      <a:pt x="404" y="148"/>
                    </a:lnTo>
                    <a:lnTo>
                      <a:pt x="402" y="155"/>
                    </a:lnTo>
                    <a:lnTo>
                      <a:pt x="402" y="162"/>
                    </a:lnTo>
                    <a:lnTo>
                      <a:pt x="405" y="172"/>
                    </a:lnTo>
                    <a:lnTo>
                      <a:pt x="405" y="17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95" name="Freeform 5449">
                <a:extLst>
                  <a:ext uri="{FF2B5EF4-FFF2-40B4-BE49-F238E27FC236}">
                    <a16:creationId xmlns:a16="http://schemas.microsoft.com/office/drawing/2014/main" id="{384BECE7-4CCC-80C4-6E22-D4802860D0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9" y="2719"/>
                <a:ext cx="35" cy="15"/>
              </a:xfrm>
              <a:custGeom>
                <a:avLst/>
                <a:gdLst>
                  <a:gd name="T0" fmla="*/ 140 w 140"/>
                  <a:gd name="T1" fmla="*/ 8 h 60"/>
                  <a:gd name="T2" fmla="*/ 128 w 140"/>
                  <a:gd name="T3" fmla="*/ 6 h 60"/>
                  <a:gd name="T4" fmla="*/ 113 w 140"/>
                  <a:gd name="T5" fmla="*/ 0 h 60"/>
                  <a:gd name="T6" fmla="*/ 110 w 140"/>
                  <a:gd name="T7" fmla="*/ 0 h 60"/>
                  <a:gd name="T8" fmla="*/ 93 w 140"/>
                  <a:gd name="T9" fmla="*/ 18 h 60"/>
                  <a:gd name="T10" fmla="*/ 91 w 140"/>
                  <a:gd name="T11" fmla="*/ 20 h 60"/>
                  <a:gd name="T12" fmla="*/ 88 w 140"/>
                  <a:gd name="T13" fmla="*/ 25 h 60"/>
                  <a:gd name="T14" fmla="*/ 86 w 140"/>
                  <a:gd name="T15" fmla="*/ 27 h 60"/>
                  <a:gd name="T16" fmla="*/ 85 w 140"/>
                  <a:gd name="T17" fmla="*/ 27 h 60"/>
                  <a:gd name="T18" fmla="*/ 67 w 140"/>
                  <a:gd name="T19" fmla="*/ 21 h 60"/>
                  <a:gd name="T20" fmla="*/ 67 w 140"/>
                  <a:gd name="T21" fmla="*/ 20 h 60"/>
                  <a:gd name="T22" fmla="*/ 66 w 140"/>
                  <a:gd name="T23" fmla="*/ 20 h 60"/>
                  <a:gd name="T24" fmla="*/ 63 w 140"/>
                  <a:gd name="T25" fmla="*/ 13 h 60"/>
                  <a:gd name="T26" fmla="*/ 63 w 140"/>
                  <a:gd name="T27" fmla="*/ 11 h 60"/>
                  <a:gd name="T28" fmla="*/ 61 w 140"/>
                  <a:gd name="T29" fmla="*/ 11 h 60"/>
                  <a:gd name="T30" fmla="*/ 61 w 140"/>
                  <a:gd name="T31" fmla="*/ 13 h 60"/>
                  <a:gd name="T32" fmla="*/ 50 w 140"/>
                  <a:gd name="T33" fmla="*/ 42 h 60"/>
                  <a:gd name="T34" fmla="*/ 47 w 140"/>
                  <a:gd name="T35" fmla="*/ 46 h 60"/>
                  <a:gd name="T36" fmla="*/ 45 w 140"/>
                  <a:gd name="T37" fmla="*/ 52 h 60"/>
                  <a:gd name="T38" fmla="*/ 33 w 140"/>
                  <a:gd name="T39" fmla="*/ 59 h 60"/>
                  <a:gd name="T40" fmla="*/ 33 w 140"/>
                  <a:gd name="T41" fmla="*/ 60 h 60"/>
                  <a:gd name="T42" fmla="*/ 32 w 140"/>
                  <a:gd name="T43" fmla="*/ 59 h 60"/>
                  <a:gd name="T44" fmla="*/ 28 w 140"/>
                  <a:gd name="T45" fmla="*/ 53 h 60"/>
                  <a:gd name="T46" fmla="*/ 22 w 140"/>
                  <a:gd name="T47" fmla="*/ 56 h 60"/>
                  <a:gd name="T48" fmla="*/ 14 w 140"/>
                  <a:gd name="T49" fmla="*/ 56 h 60"/>
                  <a:gd name="T50" fmla="*/ 3 w 140"/>
                  <a:gd name="T51" fmla="*/ 42 h 60"/>
                  <a:gd name="T52" fmla="*/ 0 w 140"/>
                  <a:gd name="T53" fmla="*/ 4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40" h="60">
                    <a:moveTo>
                      <a:pt x="140" y="8"/>
                    </a:moveTo>
                    <a:lnTo>
                      <a:pt x="128" y="6"/>
                    </a:lnTo>
                    <a:lnTo>
                      <a:pt x="113" y="0"/>
                    </a:lnTo>
                    <a:lnTo>
                      <a:pt x="110" y="0"/>
                    </a:lnTo>
                    <a:lnTo>
                      <a:pt x="93" y="18"/>
                    </a:lnTo>
                    <a:lnTo>
                      <a:pt x="91" y="20"/>
                    </a:lnTo>
                    <a:lnTo>
                      <a:pt x="88" y="25"/>
                    </a:lnTo>
                    <a:lnTo>
                      <a:pt x="86" y="27"/>
                    </a:lnTo>
                    <a:lnTo>
                      <a:pt x="85" y="27"/>
                    </a:lnTo>
                    <a:lnTo>
                      <a:pt x="67" y="21"/>
                    </a:lnTo>
                    <a:lnTo>
                      <a:pt x="67" y="20"/>
                    </a:lnTo>
                    <a:lnTo>
                      <a:pt x="66" y="20"/>
                    </a:lnTo>
                    <a:lnTo>
                      <a:pt x="63" y="13"/>
                    </a:lnTo>
                    <a:lnTo>
                      <a:pt x="63" y="11"/>
                    </a:lnTo>
                    <a:lnTo>
                      <a:pt x="61" y="11"/>
                    </a:lnTo>
                    <a:lnTo>
                      <a:pt x="61" y="13"/>
                    </a:lnTo>
                    <a:lnTo>
                      <a:pt x="50" y="42"/>
                    </a:lnTo>
                    <a:lnTo>
                      <a:pt x="47" y="46"/>
                    </a:lnTo>
                    <a:lnTo>
                      <a:pt x="45" y="52"/>
                    </a:lnTo>
                    <a:lnTo>
                      <a:pt x="33" y="59"/>
                    </a:lnTo>
                    <a:lnTo>
                      <a:pt x="33" y="60"/>
                    </a:lnTo>
                    <a:lnTo>
                      <a:pt x="32" y="59"/>
                    </a:lnTo>
                    <a:lnTo>
                      <a:pt x="28" y="53"/>
                    </a:lnTo>
                    <a:lnTo>
                      <a:pt x="22" y="56"/>
                    </a:lnTo>
                    <a:lnTo>
                      <a:pt x="14" y="56"/>
                    </a:lnTo>
                    <a:lnTo>
                      <a:pt x="3" y="42"/>
                    </a:lnTo>
                    <a:lnTo>
                      <a:pt x="0" y="4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96" name="Freeform 5450">
                <a:extLst>
                  <a:ext uri="{FF2B5EF4-FFF2-40B4-BE49-F238E27FC236}">
                    <a16:creationId xmlns:a16="http://schemas.microsoft.com/office/drawing/2014/main" id="{F41CAACF-B944-2D20-6A6B-03EAAC8361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0" y="2729"/>
                <a:ext cx="29" cy="32"/>
              </a:xfrm>
              <a:custGeom>
                <a:avLst/>
                <a:gdLst>
                  <a:gd name="T0" fmla="*/ 112 w 113"/>
                  <a:gd name="T1" fmla="*/ 6 h 130"/>
                  <a:gd name="T2" fmla="*/ 107 w 113"/>
                  <a:gd name="T3" fmla="*/ 13 h 130"/>
                  <a:gd name="T4" fmla="*/ 102 w 113"/>
                  <a:gd name="T5" fmla="*/ 14 h 130"/>
                  <a:gd name="T6" fmla="*/ 92 w 113"/>
                  <a:gd name="T7" fmla="*/ 13 h 130"/>
                  <a:gd name="T8" fmla="*/ 86 w 113"/>
                  <a:gd name="T9" fmla="*/ 9 h 130"/>
                  <a:gd name="T10" fmla="*/ 78 w 113"/>
                  <a:gd name="T11" fmla="*/ 12 h 130"/>
                  <a:gd name="T12" fmla="*/ 65 w 113"/>
                  <a:gd name="T13" fmla="*/ 28 h 130"/>
                  <a:gd name="T14" fmla="*/ 61 w 113"/>
                  <a:gd name="T15" fmla="*/ 24 h 130"/>
                  <a:gd name="T16" fmla="*/ 60 w 113"/>
                  <a:gd name="T17" fmla="*/ 17 h 130"/>
                  <a:gd name="T18" fmla="*/ 62 w 113"/>
                  <a:gd name="T19" fmla="*/ 7 h 130"/>
                  <a:gd name="T20" fmla="*/ 61 w 113"/>
                  <a:gd name="T21" fmla="*/ 6 h 130"/>
                  <a:gd name="T22" fmla="*/ 52 w 113"/>
                  <a:gd name="T23" fmla="*/ 5 h 130"/>
                  <a:gd name="T24" fmla="*/ 50 w 113"/>
                  <a:gd name="T25" fmla="*/ 10 h 130"/>
                  <a:gd name="T26" fmla="*/ 49 w 113"/>
                  <a:gd name="T27" fmla="*/ 14 h 130"/>
                  <a:gd name="T28" fmla="*/ 39 w 113"/>
                  <a:gd name="T29" fmla="*/ 21 h 130"/>
                  <a:gd name="T30" fmla="*/ 35 w 113"/>
                  <a:gd name="T31" fmla="*/ 20 h 130"/>
                  <a:gd name="T32" fmla="*/ 29 w 113"/>
                  <a:gd name="T33" fmla="*/ 13 h 130"/>
                  <a:gd name="T34" fmla="*/ 26 w 113"/>
                  <a:gd name="T35" fmla="*/ 16 h 130"/>
                  <a:gd name="T36" fmla="*/ 22 w 113"/>
                  <a:gd name="T37" fmla="*/ 26 h 130"/>
                  <a:gd name="T38" fmla="*/ 16 w 113"/>
                  <a:gd name="T39" fmla="*/ 33 h 130"/>
                  <a:gd name="T40" fmla="*/ 18 w 113"/>
                  <a:gd name="T41" fmla="*/ 34 h 130"/>
                  <a:gd name="T42" fmla="*/ 16 w 113"/>
                  <a:gd name="T43" fmla="*/ 42 h 130"/>
                  <a:gd name="T44" fmla="*/ 24 w 113"/>
                  <a:gd name="T45" fmla="*/ 52 h 130"/>
                  <a:gd name="T46" fmla="*/ 25 w 113"/>
                  <a:gd name="T47" fmla="*/ 55 h 130"/>
                  <a:gd name="T48" fmla="*/ 18 w 113"/>
                  <a:gd name="T49" fmla="*/ 62 h 130"/>
                  <a:gd name="T50" fmla="*/ 8 w 113"/>
                  <a:gd name="T51" fmla="*/ 59 h 130"/>
                  <a:gd name="T52" fmla="*/ 4 w 113"/>
                  <a:gd name="T53" fmla="*/ 67 h 130"/>
                  <a:gd name="T54" fmla="*/ 2 w 113"/>
                  <a:gd name="T55" fmla="*/ 72 h 130"/>
                  <a:gd name="T56" fmla="*/ 1 w 113"/>
                  <a:gd name="T57" fmla="*/ 81 h 130"/>
                  <a:gd name="T58" fmla="*/ 2 w 113"/>
                  <a:gd name="T59" fmla="*/ 87 h 130"/>
                  <a:gd name="T60" fmla="*/ 4 w 113"/>
                  <a:gd name="T61" fmla="*/ 91 h 130"/>
                  <a:gd name="T62" fmla="*/ 1 w 113"/>
                  <a:gd name="T63" fmla="*/ 117 h 130"/>
                  <a:gd name="T64" fmla="*/ 4 w 113"/>
                  <a:gd name="T65" fmla="*/ 121 h 130"/>
                  <a:gd name="T66" fmla="*/ 11 w 113"/>
                  <a:gd name="T67" fmla="*/ 130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13" h="130">
                    <a:moveTo>
                      <a:pt x="113" y="0"/>
                    </a:moveTo>
                    <a:lnTo>
                      <a:pt x="112" y="6"/>
                    </a:lnTo>
                    <a:lnTo>
                      <a:pt x="109" y="12"/>
                    </a:lnTo>
                    <a:lnTo>
                      <a:pt x="107" y="13"/>
                    </a:lnTo>
                    <a:lnTo>
                      <a:pt x="105" y="13"/>
                    </a:lnTo>
                    <a:lnTo>
                      <a:pt x="102" y="14"/>
                    </a:lnTo>
                    <a:lnTo>
                      <a:pt x="93" y="14"/>
                    </a:lnTo>
                    <a:lnTo>
                      <a:pt x="92" y="13"/>
                    </a:lnTo>
                    <a:lnTo>
                      <a:pt x="88" y="10"/>
                    </a:lnTo>
                    <a:lnTo>
                      <a:pt x="86" y="9"/>
                    </a:lnTo>
                    <a:lnTo>
                      <a:pt x="82" y="9"/>
                    </a:lnTo>
                    <a:lnTo>
                      <a:pt x="78" y="12"/>
                    </a:lnTo>
                    <a:lnTo>
                      <a:pt x="74" y="16"/>
                    </a:lnTo>
                    <a:lnTo>
                      <a:pt x="65" y="28"/>
                    </a:lnTo>
                    <a:lnTo>
                      <a:pt x="64" y="28"/>
                    </a:lnTo>
                    <a:lnTo>
                      <a:pt x="61" y="24"/>
                    </a:lnTo>
                    <a:lnTo>
                      <a:pt x="61" y="21"/>
                    </a:lnTo>
                    <a:lnTo>
                      <a:pt x="60" y="17"/>
                    </a:lnTo>
                    <a:lnTo>
                      <a:pt x="60" y="13"/>
                    </a:lnTo>
                    <a:lnTo>
                      <a:pt x="62" y="7"/>
                    </a:lnTo>
                    <a:lnTo>
                      <a:pt x="62" y="6"/>
                    </a:lnTo>
                    <a:lnTo>
                      <a:pt x="61" y="6"/>
                    </a:lnTo>
                    <a:lnTo>
                      <a:pt x="61" y="5"/>
                    </a:lnTo>
                    <a:lnTo>
                      <a:pt x="52" y="5"/>
                    </a:lnTo>
                    <a:lnTo>
                      <a:pt x="50" y="7"/>
                    </a:lnTo>
                    <a:lnTo>
                      <a:pt x="50" y="10"/>
                    </a:lnTo>
                    <a:lnTo>
                      <a:pt x="49" y="13"/>
                    </a:lnTo>
                    <a:lnTo>
                      <a:pt x="49" y="14"/>
                    </a:lnTo>
                    <a:lnTo>
                      <a:pt x="45" y="19"/>
                    </a:lnTo>
                    <a:lnTo>
                      <a:pt x="39" y="21"/>
                    </a:lnTo>
                    <a:lnTo>
                      <a:pt x="36" y="21"/>
                    </a:lnTo>
                    <a:lnTo>
                      <a:pt x="35" y="20"/>
                    </a:lnTo>
                    <a:lnTo>
                      <a:pt x="35" y="19"/>
                    </a:lnTo>
                    <a:lnTo>
                      <a:pt x="29" y="13"/>
                    </a:lnTo>
                    <a:lnTo>
                      <a:pt x="28" y="13"/>
                    </a:lnTo>
                    <a:lnTo>
                      <a:pt x="26" y="16"/>
                    </a:lnTo>
                    <a:lnTo>
                      <a:pt x="24" y="24"/>
                    </a:lnTo>
                    <a:lnTo>
                      <a:pt x="22" y="26"/>
                    </a:lnTo>
                    <a:lnTo>
                      <a:pt x="21" y="28"/>
                    </a:lnTo>
                    <a:lnTo>
                      <a:pt x="16" y="33"/>
                    </a:lnTo>
                    <a:lnTo>
                      <a:pt x="16" y="34"/>
                    </a:lnTo>
                    <a:lnTo>
                      <a:pt x="18" y="34"/>
                    </a:lnTo>
                    <a:lnTo>
                      <a:pt x="18" y="41"/>
                    </a:lnTo>
                    <a:lnTo>
                      <a:pt x="16" y="42"/>
                    </a:lnTo>
                    <a:lnTo>
                      <a:pt x="19" y="49"/>
                    </a:lnTo>
                    <a:lnTo>
                      <a:pt x="24" y="52"/>
                    </a:lnTo>
                    <a:lnTo>
                      <a:pt x="25" y="52"/>
                    </a:lnTo>
                    <a:lnTo>
                      <a:pt x="25" y="55"/>
                    </a:lnTo>
                    <a:lnTo>
                      <a:pt x="24" y="62"/>
                    </a:lnTo>
                    <a:lnTo>
                      <a:pt x="18" y="62"/>
                    </a:lnTo>
                    <a:lnTo>
                      <a:pt x="11" y="59"/>
                    </a:lnTo>
                    <a:lnTo>
                      <a:pt x="8" y="59"/>
                    </a:lnTo>
                    <a:lnTo>
                      <a:pt x="4" y="65"/>
                    </a:lnTo>
                    <a:lnTo>
                      <a:pt x="4" y="67"/>
                    </a:lnTo>
                    <a:lnTo>
                      <a:pt x="2" y="69"/>
                    </a:lnTo>
                    <a:lnTo>
                      <a:pt x="2" y="72"/>
                    </a:lnTo>
                    <a:lnTo>
                      <a:pt x="1" y="74"/>
                    </a:lnTo>
                    <a:lnTo>
                      <a:pt x="1" y="81"/>
                    </a:lnTo>
                    <a:lnTo>
                      <a:pt x="0" y="84"/>
                    </a:lnTo>
                    <a:lnTo>
                      <a:pt x="2" y="87"/>
                    </a:lnTo>
                    <a:lnTo>
                      <a:pt x="2" y="90"/>
                    </a:lnTo>
                    <a:lnTo>
                      <a:pt x="4" y="91"/>
                    </a:lnTo>
                    <a:lnTo>
                      <a:pt x="2" y="94"/>
                    </a:lnTo>
                    <a:lnTo>
                      <a:pt x="1" y="117"/>
                    </a:lnTo>
                    <a:lnTo>
                      <a:pt x="2" y="119"/>
                    </a:lnTo>
                    <a:lnTo>
                      <a:pt x="4" y="121"/>
                    </a:lnTo>
                    <a:lnTo>
                      <a:pt x="4" y="122"/>
                    </a:lnTo>
                    <a:lnTo>
                      <a:pt x="11" y="13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97" name="Freeform 5451">
                <a:extLst>
                  <a:ext uri="{FF2B5EF4-FFF2-40B4-BE49-F238E27FC236}">
                    <a16:creationId xmlns:a16="http://schemas.microsoft.com/office/drawing/2014/main" id="{87E718FD-BF94-7628-EB1F-E26F3C4C75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1" y="2746"/>
                <a:ext cx="42" cy="38"/>
              </a:xfrm>
              <a:custGeom>
                <a:avLst/>
                <a:gdLst>
                  <a:gd name="T0" fmla="*/ 169 w 169"/>
                  <a:gd name="T1" fmla="*/ 60 h 150"/>
                  <a:gd name="T2" fmla="*/ 167 w 169"/>
                  <a:gd name="T3" fmla="*/ 60 h 150"/>
                  <a:gd name="T4" fmla="*/ 149 w 169"/>
                  <a:gd name="T5" fmla="*/ 48 h 150"/>
                  <a:gd name="T6" fmla="*/ 143 w 169"/>
                  <a:gd name="T7" fmla="*/ 45 h 150"/>
                  <a:gd name="T8" fmla="*/ 143 w 169"/>
                  <a:gd name="T9" fmla="*/ 44 h 150"/>
                  <a:gd name="T10" fmla="*/ 141 w 169"/>
                  <a:gd name="T11" fmla="*/ 44 h 150"/>
                  <a:gd name="T12" fmla="*/ 141 w 169"/>
                  <a:gd name="T13" fmla="*/ 42 h 150"/>
                  <a:gd name="T14" fmla="*/ 140 w 169"/>
                  <a:gd name="T15" fmla="*/ 30 h 150"/>
                  <a:gd name="T16" fmla="*/ 134 w 169"/>
                  <a:gd name="T17" fmla="*/ 23 h 150"/>
                  <a:gd name="T18" fmla="*/ 127 w 169"/>
                  <a:gd name="T19" fmla="*/ 18 h 150"/>
                  <a:gd name="T20" fmla="*/ 120 w 169"/>
                  <a:gd name="T21" fmla="*/ 18 h 150"/>
                  <a:gd name="T22" fmla="*/ 99 w 169"/>
                  <a:gd name="T23" fmla="*/ 7 h 150"/>
                  <a:gd name="T24" fmla="*/ 89 w 169"/>
                  <a:gd name="T25" fmla="*/ 7 h 150"/>
                  <a:gd name="T26" fmla="*/ 81 w 169"/>
                  <a:gd name="T27" fmla="*/ 4 h 150"/>
                  <a:gd name="T28" fmla="*/ 77 w 169"/>
                  <a:gd name="T29" fmla="*/ 3 h 150"/>
                  <a:gd name="T30" fmla="*/ 74 w 169"/>
                  <a:gd name="T31" fmla="*/ 0 h 150"/>
                  <a:gd name="T32" fmla="*/ 74 w 169"/>
                  <a:gd name="T33" fmla="*/ 3 h 150"/>
                  <a:gd name="T34" fmla="*/ 73 w 169"/>
                  <a:gd name="T35" fmla="*/ 13 h 150"/>
                  <a:gd name="T36" fmla="*/ 74 w 169"/>
                  <a:gd name="T37" fmla="*/ 21 h 150"/>
                  <a:gd name="T38" fmla="*/ 74 w 169"/>
                  <a:gd name="T39" fmla="*/ 31 h 150"/>
                  <a:gd name="T40" fmla="*/ 73 w 169"/>
                  <a:gd name="T41" fmla="*/ 32 h 150"/>
                  <a:gd name="T42" fmla="*/ 71 w 169"/>
                  <a:gd name="T43" fmla="*/ 32 h 150"/>
                  <a:gd name="T44" fmla="*/ 64 w 169"/>
                  <a:gd name="T45" fmla="*/ 31 h 150"/>
                  <a:gd name="T46" fmla="*/ 52 w 169"/>
                  <a:gd name="T47" fmla="*/ 27 h 150"/>
                  <a:gd name="T48" fmla="*/ 42 w 169"/>
                  <a:gd name="T49" fmla="*/ 31 h 150"/>
                  <a:gd name="T50" fmla="*/ 39 w 169"/>
                  <a:gd name="T51" fmla="*/ 34 h 150"/>
                  <a:gd name="T52" fmla="*/ 35 w 169"/>
                  <a:gd name="T53" fmla="*/ 37 h 150"/>
                  <a:gd name="T54" fmla="*/ 35 w 169"/>
                  <a:gd name="T55" fmla="*/ 40 h 150"/>
                  <a:gd name="T56" fmla="*/ 32 w 169"/>
                  <a:gd name="T57" fmla="*/ 42 h 150"/>
                  <a:gd name="T58" fmla="*/ 31 w 169"/>
                  <a:gd name="T59" fmla="*/ 42 h 150"/>
                  <a:gd name="T60" fmla="*/ 29 w 169"/>
                  <a:gd name="T61" fmla="*/ 44 h 150"/>
                  <a:gd name="T62" fmla="*/ 28 w 169"/>
                  <a:gd name="T63" fmla="*/ 49 h 150"/>
                  <a:gd name="T64" fmla="*/ 15 w 169"/>
                  <a:gd name="T65" fmla="*/ 67 h 150"/>
                  <a:gd name="T66" fmla="*/ 10 w 169"/>
                  <a:gd name="T67" fmla="*/ 70 h 150"/>
                  <a:gd name="T68" fmla="*/ 10 w 169"/>
                  <a:gd name="T69" fmla="*/ 71 h 150"/>
                  <a:gd name="T70" fmla="*/ 0 w 169"/>
                  <a:gd name="T71" fmla="*/ 92 h 150"/>
                  <a:gd name="T72" fmla="*/ 19 w 169"/>
                  <a:gd name="T73" fmla="*/ 101 h 150"/>
                  <a:gd name="T74" fmla="*/ 29 w 169"/>
                  <a:gd name="T75" fmla="*/ 104 h 150"/>
                  <a:gd name="T76" fmla="*/ 36 w 169"/>
                  <a:gd name="T77" fmla="*/ 111 h 150"/>
                  <a:gd name="T78" fmla="*/ 42 w 169"/>
                  <a:gd name="T79" fmla="*/ 115 h 150"/>
                  <a:gd name="T80" fmla="*/ 43 w 169"/>
                  <a:gd name="T81" fmla="*/ 116 h 150"/>
                  <a:gd name="T82" fmla="*/ 43 w 169"/>
                  <a:gd name="T83" fmla="*/ 118 h 150"/>
                  <a:gd name="T84" fmla="*/ 45 w 169"/>
                  <a:gd name="T85" fmla="*/ 119 h 150"/>
                  <a:gd name="T86" fmla="*/ 46 w 169"/>
                  <a:gd name="T87" fmla="*/ 119 h 150"/>
                  <a:gd name="T88" fmla="*/ 46 w 169"/>
                  <a:gd name="T89" fmla="*/ 121 h 150"/>
                  <a:gd name="T90" fmla="*/ 45 w 169"/>
                  <a:gd name="T91" fmla="*/ 122 h 150"/>
                  <a:gd name="T92" fmla="*/ 38 w 169"/>
                  <a:gd name="T93" fmla="*/ 133 h 150"/>
                  <a:gd name="T94" fmla="*/ 35 w 169"/>
                  <a:gd name="T95" fmla="*/ 145 h 150"/>
                  <a:gd name="T96" fmla="*/ 35 w 169"/>
                  <a:gd name="T97" fmla="*/ 148 h 150"/>
                  <a:gd name="T98" fmla="*/ 33 w 169"/>
                  <a:gd name="T99" fmla="*/ 148 h 150"/>
                  <a:gd name="T100" fmla="*/ 33 w 169"/>
                  <a:gd name="T101" fmla="*/ 150 h 150"/>
                  <a:gd name="T102" fmla="*/ 32 w 169"/>
                  <a:gd name="T103" fmla="*/ 150 h 1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69" h="150">
                    <a:moveTo>
                      <a:pt x="169" y="60"/>
                    </a:moveTo>
                    <a:lnTo>
                      <a:pt x="167" y="60"/>
                    </a:lnTo>
                    <a:lnTo>
                      <a:pt x="149" y="48"/>
                    </a:lnTo>
                    <a:lnTo>
                      <a:pt x="143" y="45"/>
                    </a:lnTo>
                    <a:lnTo>
                      <a:pt x="143" y="44"/>
                    </a:lnTo>
                    <a:lnTo>
                      <a:pt x="141" y="44"/>
                    </a:lnTo>
                    <a:lnTo>
                      <a:pt x="141" y="42"/>
                    </a:lnTo>
                    <a:lnTo>
                      <a:pt x="140" y="30"/>
                    </a:lnTo>
                    <a:lnTo>
                      <a:pt x="134" y="23"/>
                    </a:lnTo>
                    <a:lnTo>
                      <a:pt x="127" y="18"/>
                    </a:lnTo>
                    <a:lnTo>
                      <a:pt x="120" y="18"/>
                    </a:lnTo>
                    <a:lnTo>
                      <a:pt x="99" y="7"/>
                    </a:lnTo>
                    <a:lnTo>
                      <a:pt x="89" y="7"/>
                    </a:lnTo>
                    <a:lnTo>
                      <a:pt x="81" y="4"/>
                    </a:lnTo>
                    <a:lnTo>
                      <a:pt x="77" y="3"/>
                    </a:lnTo>
                    <a:lnTo>
                      <a:pt x="74" y="0"/>
                    </a:lnTo>
                    <a:lnTo>
                      <a:pt x="74" y="3"/>
                    </a:lnTo>
                    <a:lnTo>
                      <a:pt x="73" y="13"/>
                    </a:lnTo>
                    <a:lnTo>
                      <a:pt x="74" y="21"/>
                    </a:lnTo>
                    <a:lnTo>
                      <a:pt x="74" y="31"/>
                    </a:lnTo>
                    <a:lnTo>
                      <a:pt x="73" y="32"/>
                    </a:lnTo>
                    <a:lnTo>
                      <a:pt x="71" y="32"/>
                    </a:lnTo>
                    <a:lnTo>
                      <a:pt x="64" y="31"/>
                    </a:lnTo>
                    <a:lnTo>
                      <a:pt x="52" y="27"/>
                    </a:lnTo>
                    <a:lnTo>
                      <a:pt x="42" y="31"/>
                    </a:lnTo>
                    <a:lnTo>
                      <a:pt x="39" y="34"/>
                    </a:lnTo>
                    <a:lnTo>
                      <a:pt x="35" y="37"/>
                    </a:lnTo>
                    <a:lnTo>
                      <a:pt x="35" y="40"/>
                    </a:lnTo>
                    <a:lnTo>
                      <a:pt x="32" y="42"/>
                    </a:lnTo>
                    <a:lnTo>
                      <a:pt x="31" y="42"/>
                    </a:lnTo>
                    <a:lnTo>
                      <a:pt x="29" y="44"/>
                    </a:lnTo>
                    <a:lnTo>
                      <a:pt x="28" y="49"/>
                    </a:lnTo>
                    <a:lnTo>
                      <a:pt x="15" y="67"/>
                    </a:lnTo>
                    <a:lnTo>
                      <a:pt x="10" y="70"/>
                    </a:lnTo>
                    <a:lnTo>
                      <a:pt x="10" y="71"/>
                    </a:lnTo>
                    <a:lnTo>
                      <a:pt x="0" y="92"/>
                    </a:lnTo>
                    <a:lnTo>
                      <a:pt x="19" y="101"/>
                    </a:lnTo>
                    <a:lnTo>
                      <a:pt x="29" y="104"/>
                    </a:lnTo>
                    <a:lnTo>
                      <a:pt x="36" y="111"/>
                    </a:lnTo>
                    <a:lnTo>
                      <a:pt x="42" y="115"/>
                    </a:lnTo>
                    <a:lnTo>
                      <a:pt x="43" y="116"/>
                    </a:lnTo>
                    <a:lnTo>
                      <a:pt x="43" y="118"/>
                    </a:lnTo>
                    <a:lnTo>
                      <a:pt x="45" y="119"/>
                    </a:lnTo>
                    <a:lnTo>
                      <a:pt x="46" y="119"/>
                    </a:lnTo>
                    <a:lnTo>
                      <a:pt x="46" y="121"/>
                    </a:lnTo>
                    <a:lnTo>
                      <a:pt x="45" y="122"/>
                    </a:lnTo>
                    <a:lnTo>
                      <a:pt x="38" y="133"/>
                    </a:lnTo>
                    <a:lnTo>
                      <a:pt x="35" y="145"/>
                    </a:lnTo>
                    <a:lnTo>
                      <a:pt x="35" y="148"/>
                    </a:lnTo>
                    <a:lnTo>
                      <a:pt x="33" y="148"/>
                    </a:lnTo>
                    <a:lnTo>
                      <a:pt x="33" y="150"/>
                    </a:lnTo>
                    <a:lnTo>
                      <a:pt x="32" y="15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98" name="Freeform 5452">
                <a:extLst>
                  <a:ext uri="{FF2B5EF4-FFF2-40B4-BE49-F238E27FC236}">
                    <a16:creationId xmlns:a16="http://schemas.microsoft.com/office/drawing/2014/main" id="{21474438-124C-F405-C6A7-67E64F7C67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3" y="2760"/>
                <a:ext cx="32" cy="58"/>
              </a:xfrm>
              <a:custGeom>
                <a:avLst/>
                <a:gdLst>
                  <a:gd name="T0" fmla="*/ 42 w 127"/>
                  <a:gd name="T1" fmla="*/ 228 h 232"/>
                  <a:gd name="T2" fmla="*/ 36 w 127"/>
                  <a:gd name="T3" fmla="*/ 211 h 232"/>
                  <a:gd name="T4" fmla="*/ 41 w 127"/>
                  <a:gd name="T5" fmla="*/ 208 h 232"/>
                  <a:gd name="T6" fmla="*/ 50 w 127"/>
                  <a:gd name="T7" fmla="*/ 190 h 232"/>
                  <a:gd name="T8" fmla="*/ 54 w 127"/>
                  <a:gd name="T9" fmla="*/ 175 h 232"/>
                  <a:gd name="T10" fmla="*/ 47 w 127"/>
                  <a:gd name="T11" fmla="*/ 161 h 232"/>
                  <a:gd name="T12" fmla="*/ 43 w 127"/>
                  <a:gd name="T13" fmla="*/ 157 h 232"/>
                  <a:gd name="T14" fmla="*/ 60 w 127"/>
                  <a:gd name="T15" fmla="*/ 159 h 232"/>
                  <a:gd name="T16" fmla="*/ 68 w 127"/>
                  <a:gd name="T17" fmla="*/ 173 h 232"/>
                  <a:gd name="T18" fmla="*/ 75 w 127"/>
                  <a:gd name="T19" fmla="*/ 182 h 232"/>
                  <a:gd name="T20" fmla="*/ 88 w 127"/>
                  <a:gd name="T21" fmla="*/ 182 h 232"/>
                  <a:gd name="T22" fmla="*/ 94 w 127"/>
                  <a:gd name="T23" fmla="*/ 186 h 232"/>
                  <a:gd name="T24" fmla="*/ 99 w 127"/>
                  <a:gd name="T25" fmla="*/ 182 h 232"/>
                  <a:gd name="T26" fmla="*/ 94 w 127"/>
                  <a:gd name="T27" fmla="*/ 151 h 232"/>
                  <a:gd name="T28" fmla="*/ 92 w 127"/>
                  <a:gd name="T29" fmla="*/ 129 h 232"/>
                  <a:gd name="T30" fmla="*/ 91 w 127"/>
                  <a:gd name="T31" fmla="*/ 126 h 232"/>
                  <a:gd name="T32" fmla="*/ 92 w 127"/>
                  <a:gd name="T33" fmla="*/ 125 h 232"/>
                  <a:gd name="T34" fmla="*/ 95 w 127"/>
                  <a:gd name="T35" fmla="*/ 122 h 232"/>
                  <a:gd name="T36" fmla="*/ 120 w 127"/>
                  <a:gd name="T37" fmla="*/ 106 h 232"/>
                  <a:gd name="T38" fmla="*/ 124 w 127"/>
                  <a:gd name="T39" fmla="*/ 101 h 232"/>
                  <a:gd name="T40" fmla="*/ 127 w 127"/>
                  <a:gd name="T41" fmla="*/ 99 h 232"/>
                  <a:gd name="T42" fmla="*/ 125 w 127"/>
                  <a:gd name="T43" fmla="*/ 96 h 232"/>
                  <a:gd name="T44" fmla="*/ 124 w 127"/>
                  <a:gd name="T45" fmla="*/ 92 h 232"/>
                  <a:gd name="T46" fmla="*/ 125 w 127"/>
                  <a:gd name="T47" fmla="*/ 88 h 232"/>
                  <a:gd name="T48" fmla="*/ 127 w 127"/>
                  <a:gd name="T49" fmla="*/ 84 h 232"/>
                  <a:gd name="T50" fmla="*/ 118 w 127"/>
                  <a:gd name="T51" fmla="*/ 65 h 232"/>
                  <a:gd name="T52" fmla="*/ 111 w 127"/>
                  <a:gd name="T53" fmla="*/ 62 h 232"/>
                  <a:gd name="T54" fmla="*/ 106 w 127"/>
                  <a:gd name="T55" fmla="*/ 65 h 232"/>
                  <a:gd name="T56" fmla="*/ 95 w 127"/>
                  <a:gd name="T57" fmla="*/ 67 h 232"/>
                  <a:gd name="T58" fmla="*/ 85 w 127"/>
                  <a:gd name="T59" fmla="*/ 60 h 232"/>
                  <a:gd name="T60" fmla="*/ 73 w 127"/>
                  <a:gd name="T61" fmla="*/ 56 h 232"/>
                  <a:gd name="T62" fmla="*/ 63 w 127"/>
                  <a:gd name="T63" fmla="*/ 52 h 232"/>
                  <a:gd name="T64" fmla="*/ 36 w 127"/>
                  <a:gd name="T65" fmla="*/ 39 h 232"/>
                  <a:gd name="T66" fmla="*/ 25 w 127"/>
                  <a:gd name="T67" fmla="*/ 24 h 232"/>
                  <a:gd name="T68" fmla="*/ 29 w 127"/>
                  <a:gd name="T69" fmla="*/ 22 h 232"/>
                  <a:gd name="T70" fmla="*/ 35 w 127"/>
                  <a:gd name="T71" fmla="*/ 14 h 232"/>
                  <a:gd name="T72" fmla="*/ 32 w 127"/>
                  <a:gd name="T73" fmla="*/ 8 h 232"/>
                  <a:gd name="T74" fmla="*/ 20 w 127"/>
                  <a:gd name="T75" fmla="*/ 0 h 232"/>
                  <a:gd name="T76" fmla="*/ 0 w 127"/>
                  <a:gd name="T77" fmla="*/ 4 h 2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27" h="232">
                    <a:moveTo>
                      <a:pt x="46" y="232"/>
                    </a:moveTo>
                    <a:lnTo>
                      <a:pt x="42" y="228"/>
                    </a:lnTo>
                    <a:lnTo>
                      <a:pt x="38" y="217"/>
                    </a:lnTo>
                    <a:lnTo>
                      <a:pt x="36" y="211"/>
                    </a:lnTo>
                    <a:lnTo>
                      <a:pt x="38" y="212"/>
                    </a:lnTo>
                    <a:lnTo>
                      <a:pt x="41" y="208"/>
                    </a:lnTo>
                    <a:lnTo>
                      <a:pt x="42" y="204"/>
                    </a:lnTo>
                    <a:lnTo>
                      <a:pt x="50" y="190"/>
                    </a:lnTo>
                    <a:lnTo>
                      <a:pt x="51" y="189"/>
                    </a:lnTo>
                    <a:lnTo>
                      <a:pt x="54" y="175"/>
                    </a:lnTo>
                    <a:lnTo>
                      <a:pt x="53" y="171"/>
                    </a:lnTo>
                    <a:lnTo>
                      <a:pt x="47" y="161"/>
                    </a:lnTo>
                    <a:lnTo>
                      <a:pt x="43" y="158"/>
                    </a:lnTo>
                    <a:lnTo>
                      <a:pt x="43" y="157"/>
                    </a:lnTo>
                    <a:lnTo>
                      <a:pt x="46" y="157"/>
                    </a:lnTo>
                    <a:lnTo>
                      <a:pt x="60" y="159"/>
                    </a:lnTo>
                    <a:lnTo>
                      <a:pt x="68" y="171"/>
                    </a:lnTo>
                    <a:lnTo>
                      <a:pt x="68" y="173"/>
                    </a:lnTo>
                    <a:lnTo>
                      <a:pt x="71" y="179"/>
                    </a:lnTo>
                    <a:lnTo>
                      <a:pt x="75" y="182"/>
                    </a:lnTo>
                    <a:lnTo>
                      <a:pt x="82" y="185"/>
                    </a:lnTo>
                    <a:lnTo>
                      <a:pt x="88" y="182"/>
                    </a:lnTo>
                    <a:lnTo>
                      <a:pt x="91" y="183"/>
                    </a:lnTo>
                    <a:lnTo>
                      <a:pt x="94" y="186"/>
                    </a:lnTo>
                    <a:lnTo>
                      <a:pt x="96" y="186"/>
                    </a:lnTo>
                    <a:lnTo>
                      <a:pt x="99" y="182"/>
                    </a:lnTo>
                    <a:lnTo>
                      <a:pt x="99" y="180"/>
                    </a:lnTo>
                    <a:lnTo>
                      <a:pt x="94" y="151"/>
                    </a:lnTo>
                    <a:lnTo>
                      <a:pt x="94" y="135"/>
                    </a:lnTo>
                    <a:lnTo>
                      <a:pt x="92" y="129"/>
                    </a:lnTo>
                    <a:lnTo>
                      <a:pt x="92" y="127"/>
                    </a:lnTo>
                    <a:lnTo>
                      <a:pt x="91" y="126"/>
                    </a:lnTo>
                    <a:lnTo>
                      <a:pt x="91" y="125"/>
                    </a:lnTo>
                    <a:lnTo>
                      <a:pt x="92" y="125"/>
                    </a:lnTo>
                    <a:lnTo>
                      <a:pt x="94" y="122"/>
                    </a:lnTo>
                    <a:lnTo>
                      <a:pt x="95" y="122"/>
                    </a:lnTo>
                    <a:lnTo>
                      <a:pt x="101" y="119"/>
                    </a:lnTo>
                    <a:lnTo>
                      <a:pt x="120" y="106"/>
                    </a:lnTo>
                    <a:lnTo>
                      <a:pt x="123" y="104"/>
                    </a:lnTo>
                    <a:lnTo>
                      <a:pt x="124" y="101"/>
                    </a:lnTo>
                    <a:lnTo>
                      <a:pt x="125" y="101"/>
                    </a:lnTo>
                    <a:lnTo>
                      <a:pt x="127" y="99"/>
                    </a:lnTo>
                    <a:lnTo>
                      <a:pt x="127" y="98"/>
                    </a:lnTo>
                    <a:lnTo>
                      <a:pt x="125" y="96"/>
                    </a:lnTo>
                    <a:lnTo>
                      <a:pt x="125" y="94"/>
                    </a:lnTo>
                    <a:lnTo>
                      <a:pt x="124" y="92"/>
                    </a:lnTo>
                    <a:lnTo>
                      <a:pt x="125" y="91"/>
                    </a:lnTo>
                    <a:lnTo>
                      <a:pt x="125" y="88"/>
                    </a:lnTo>
                    <a:lnTo>
                      <a:pt x="127" y="87"/>
                    </a:lnTo>
                    <a:lnTo>
                      <a:pt x="127" y="84"/>
                    </a:lnTo>
                    <a:lnTo>
                      <a:pt x="123" y="73"/>
                    </a:lnTo>
                    <a:lnTo>
                      <a:pt x="118" y="65"/>
                    </a:lnTo>
                    <a:lnTo>
                      <a:pt x="113" y="62"/>
                    </a:lnTo>
                    <a:lnTo>
                      <a:pt x="111" y="62"/>
                    </a:lnTo>
                    <a:lnTo>
                      <a:pt x="109" y="63"/>
                    </a:lnTo>
                    <a:lnTo>
                      <a:pt x="106" y="65"/>
                    </a:lnTo>
                    <a:lnTo>
                      <a:pt x="102" y="65"/>
                    </a:lnTo>
                    <a:lnTo>
                      <a:pt x="95" y="67"/>
                    </a:lnTo>
                    <a:lnTo>
                      <a:pt x="94" y="67"/>
                    </a:lnTo>
                    <a:lnTo>
                      <a:pt x="85" y="60"/>
                    </a:lnTo>
                    <a:lnTo>
                      <a:pt x="78" y="56"/>
                    </a:lnTo>
                    <a:lnTo>
                      <a:pt x="73" y="56"/>
                    </a:lnTo>
                    <a:lnTo>
                      <a:pt x="68" y="55"/>
                    </a:lnTo>
                    <a:lnTo>
                      <a:pt x="63" y="52"/>
                    </a:lnTo>
                    <a:lnTo>
                      <a:pt x="57" y="48"/>
                    </a:lnTo>
                    <a:lnTo>
                      <a:pt x="36" y="39"/>
                    </a:lnTo>
                    <a:lnTo>
                      <a:pt x="25" y="25"/>
                    </a:lnTo>
                    <a:lnTo>
                      <a:pt x="25" y="24"/>
                    </a:lnTo>
                    <a:lnTo>
                      <a:pt x="28" y="22"/>
                    </a:lnTo>
                    <a:lnTo>
                      <a:pt x="29" y="22"/>
                    </a:lnTo>
                    <a:lnTo>
                      <a:pt x="32" y="20"/>
                    </a:lnTo>
                    <a:lnTo>
                      <a:pt x="35" y="14"/>
                    </a:lnTo>
                    <a:lnTo>
                      <a:pt x="35" y="8"/>
                    </a:lnTo>
                    <a:lnTo>
                      <a:pt x="32" y="8"/>
                    </a:lnTo>
                    <a:lnTo>
                      <a:pt x="28" y="4"/>
                    </a:lnTo>
                    <a:lnTo>
                      <a:pt x="20" y="0"/>
                    </a:lnTo>
                    <a:lnTo>
                      <a:pt x="3" y="3"/>
                    </a:lnTo>
                    <a:lnTo>
                      <a:pt x="0" y="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99" name="Freeform 5453">
                <a:extLst>
                  <a:ext uri="{FF2B5EF4-FFF2-40B4-BE49-F238E27FC236}">
                    <a16:creationId xmlns:a16="http://schemas.microsoft.com/office/drawing/2014/main" id="{025BF4DC-4AF9-0009-D68A-98AA7CA28B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9" y="2728"/>
                <a:ext cx="51" cy="15"/>
              </a:xfrm>
              <a:custGeom>
                <a:avLst/>
                <a:gdLst>
                  <a:gd name="T0" fmla="*/ 204 w 204"/>
                  <a:gd name="T1" fmla="*/ 24 h 56"/>
                  <a:gd name="T2" fmla="*/ 202 w 204"/>
                  <a:gd name="T3" fmla="*/ 24 h 56"/>
                  <a:gd name="T4" fmla="*/ 180 w 204"/>
                  <a:gd name="T5" fmla="*/ 18 h 56"/>
                  <a:gd name="T6" fmla="*/ 166 w 204"/>
                  <a:gd name="T7" fmla="*/ 11 h 56"/>
                  <a:gd name="T8" fmla="*/ 160 w 204"/>
                  <a:gd name="T9" fmla="*/ 11 h 56"/>
                  <a:gd name="T10" fmla="*/ 154 w 204"/>
                  <a:gd name="T11" fmla="*/ 14 h 56"/>
                  <a:gd name="T12" fmla="*/ 152 w 204"/>
                  <a:gd name="T13" fmla="*/ 17 h 56"/>
                  <a:gd name="T14" fmla="*/ 149 w 204"/>
                  <a:gd name="T15" fmla="*/ 18 h 56"/>
                  <a:gd name="T16" fmla="*/ 135 w 204"/>
                  <a:gd name="T17" fmla="*/ 31 h 56"/>
                  <a:gd name="T18" fmla="*/ 132 w 204"/>
                  <a:gd name="T19" fmla="*/ 32 h 56"/>
                  <a:gd name="T20" fmla="*/ 131 w 204"/>
                  <a:gd name="T21" fmla="*/ 32 h 56"/>
                  <a:gd name="T22" fmla="*/ 130 w 204"/>
                  <a:gd name="T23" fmla="*/ 31 h 56"/>
                  <a:gd name="T24" fmla="*/ 128 w 204"/>
                  <a:gd name="T25" fmla="*/ 31 h 56"/>
                  <a:gd name="T26" fmla="*/ 125 w 204"/>
                  <a:gd name="T27" fmla="*/ 32 h 56"/>
                  <a:gd name="T28" fmla="*/ 124 w 204"/>
                  <a:gd name="T29" fmla="*/ 32 h 56"/>
                  <a:gd name="T30" fmla="*/ 121 w 204"/>
                  <a:gd name="T31" fmla="*/ 28 h 56"/>
                  <a:gd name="T32" fmla="*/ 121 w 204"/>
                  <a:gd name="T33" fmla="*/ 27 h 56"/>
                  <a:gd name="T34" fmla="*/ 118 w 204"/>
                  <a:gd name="T35" fmla="*/ 6 h 56"/>
                  <a:gd name="T36" fmla="*/ 111 w 204"/>
                  <a:gd name="T37" fmla="*/ 0 h 56"/>
                  <a:gd name="T38" fmla="*/ 101 w 204"/>
                  <a:gd name="T39" fmla="*/ 3 h 56"/>
                  <a:gd name="T40" fmla="*/ 100 w 204"/>
                  <a:gd name="T41" fmla="*/ 3 h 56"/>
                  <a:gd name="T42" fmla="*/ 100 w 204"/>
                  <a:gd name="T43" fmla="*/ 6 h 56"/>
                  <a:gd name="T44" fmla="*/ 92 w 204"/>
                  <a:gd name="T45" fmla="*/ 8 h 56"/>
                  <a:gd name="T46" fmla="*/ 83 w 204"/>
                  <a:gd name="T47" fmla="*/ 8 h 56"/>
                  <a:gd name="T48" fmla="*/ 78 w 204"/>
                  <a:gd name="T49" fmla="*/ 10 h 56"/>
                  <a:gd name="T50" fmla="*/ 71 w 204"/>
                  <a:gd name="T51" fmla="*/ 13 h 56"/>
                  <a:gd name="T52" fmla="*/ 70 w 204"/>
                  <a:gd name="T53" fmla="*/ 13 h 56"/>
                  <a:gd name="T54" fmla="*/ 40 w 204"/>
                  <a:gd name="T55" fmla="*/ 34 h 56"/>
                  <a:gd name="T56" fmla="*/ 39 w 204"/>
                  <a:gd name="T57" fmla="*/ 32 h 56"/>
                  <a:gd name="T58" fmla="*/ 37 w 204"/>
                  <a:gd name="T59" fmla="*/ 32 h 56"/>
                  <a:gd name="T60" fmla="*/ 37 w 204"/>
                  <a:gd name="T61" fmla="*/ 34 h 56"/>
                  <a:gd name="T62" fmla="*/ 36 w 204"/>
                  <a:gd name="T63" fmla="*/ 34 h 56"/>
                  <a:gd name="T64" fmla="*/ 36 w 204"/>
                  <a:gd name="T65" fmla="*/ 36 h 56"/>
                  <a:gd name="T66" fmla="*/ 37 w 204"/>
                  <a:gd name="T67" fmla="*/ 39 h 56"/>
                  <a:gd name="T68" fmla="*/ 32 w 204"/>
                  <a:gd name="T69" fmla="*/ 49 h 56"/>
                  <a:gd name="T70" fmla="*/ 18 w 204"/>
                  <a:gd name="T71" fmla="*/ 56 h 56"/>
                  <a:gd name="T72" fmla="*/ 15 w 204"/>
                  <a:gd name="T73" fmla="*/ 56 h 56"/>
                  <a:gd name="T74" fmla="*/ 13 w 204"/>
                  <a:gd name="T75" fmla="*/ 55 h 56"/>
                  <a:gd name="T76" fmla="*/ 9 w 204"/>
                  <a:gd name="T77" fmla="*/ 53 h 56"/>
                  <a:gd name="T78" fmla="*/ 5 w 204"/>
                  <a:gd name="T79" fmla="*/ 50 h 56"/>
                  <a:gd name="T80" fmla="*/ 5 w 204"/>
                  <a:gd name="T81" fmla="*/ 49 h 56"/>
                  <a:gd name="T82" fmla="*/ 0 w 204"/>
                  <a:gd name="T83" fmla="*/ 46 h 56"/>
                  <a:gd name="T84" fmla="*/ 0 w 204"/>
                  <a:gd name="T85" fmla="*/ 45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04" h="56">
                    <a:moveTo>
                      <a:pt x="204" y="24"/>
                    </a:moveTo>
                    <a:lnTo>
                      <a:pt x="202" y="24"/>
                    </a:lnTo>
                    <a:lnTo>
                      <a:pt x="180" y="18"/>
                    </a:lnTo>
                    <a:lnTo>
                      <a:pt x="166" y="11"/>
                    </a:lnTo>
                    <a:lnTo>
                      <a:pt x="160" y="11"/>
                    </a:lnTo>
                    <a:lnTo>
                      <a:pt x="154" y="14"/>
                    </a:lnTo>
                    <a:lnTo>
                      <a:pt x="152" y="17"/>
                    </a:lnTo>
                    <a:lnTo>
                      <a:pt x="149" y="18"/>
                    </a:lnTo>
                    <a:lnTo>
                      <a:pt x="135" y="31"/>
                    </a:lnTo>
                    <a:lnTo>
                      <a:pt x="132" y="32"/>
                    </a:lnTo>
                    <a:lnTo>
                      <a:pt x="131" y="32"/>
                    </a:lnTo>
                    <a:lnTo>
                      <a:pt x="130" y="31"/>
                    </a:lnTo>
                    <a:lnTo>
                      <a:pt x="128" y="31"/>
                    </a:lnTo>
                    <a:lnTo>
                      <a:pt x="125" y="32"/>
                    </a:lnTo>
                    <a:lnTo>
                      <a:pt x="124" y="32"/>
                    </a:lnTo>
                    <a:lnTo>
                      <a:pt x="121" y="28"/>
                    </a:lnTo>
                    <a:lnTo>
                      <a:pt x="121" y="27"/>
                    </a:lnTo>
                    <a:lnTo>
                      <a:pt x="118" y="6"/>
                    </a:lnTo>
                    <a:lnTo>
                      <a:pt x="111" y="0"/>
                    </a:lnTo>
                    <a:lnTo>
                      <a:pt x="101" y="3"/>
                    </a:lnTo>
                    <a:lnTo>
                      <a:pt x="100" y="3"/>
                    </a:lnTo>
                    <a:lnTo>
                      <a:pt x="100" y="6"/>
                    </a:lnTo>
                    <a:lnTo>
                      <a:pt x="92" y="8"/>
                    </a:lnTo>
                    <a:lnTo>
                      <a:pt x="83" y="8"/>
                    </a:lnTo>
                    <a:lnTo>
                      <a:pt x="78" y="10"/>
                    </a:lnTo>
                    <a:lnTo>
                      <a:pt x="71" y="13"/>
                    </a:lnTo>
                    <a:lnTo>
                      <a:pt x="70" y="13"/>
                    </a:lnTo>
                    <a:lnTo>
                      <a:pt x="40" y="34"/>
                    </a:lnTo>
                    <a:lnTo>
                      <a:pt x="39" y="32"/>
                    </a:lnTo>
                    <a:lnTo>
                      <a:pt x="37" y="32"/>
                    </a:lnTo>
                    <a:lnTo>
                      <a:pt x="37" y="34"/>
                    </a:lnTo>
                    <a:lnTo>
                      <a:pt x="36" y="34"/>
                    </a:lnTo>
                    <a:lnTo>
                      <a:pt x="36" y="36"/>
                    </a:lnTo>
                    <a:lnTo>
                      <a:pt x="37" y="39"/>
                    </a:lnTo>
                    <a:lnTo>
                      <a:pt x="32" y="49"/>
                    </a:lnTo>
                    <a:lnTo>
                      <a:pt x="18" y="56"/>
                    </a:lnTo>
                    <a:lnTo>
                      <a:pt x="15" y="56"/>
                    </a:lnTo>
                    <a:lnTo>
                      <a:pt x="13" y="55"/>
                    </a:lnTo>
                    <a:lnTo>
                      <a:pt x="9" y="53"/>
                    </a:lnTo>
                    <a:lnTo>
                      <a:pt x="5" y="50"/>
                    </a:lnTo>
                    <a:lnTo>
                      <a:pt x="5" y="49"/>
                    </a:lnTo>
                    <a:lnTo>
                      <a:pt x="0" y="46"/>
                    </a:lnTo>
                    <a:lnTo>
                      <a:pt x="0" y="4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00" name="Freeform 5454">
                <a:extLst>
                  <a:ext uri="{FF2B5EF4-FFF2-40B4-BE49-F238E27FC236}">
                    <a16:creationId xmlns:a16="http://schemas.microsoft.com/office/drawing/2014/main" id="{D3CA81B1-C123-B2AE-71C1-8AEA4C76E6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4" y="2721"/>
                <a:ext cx="15" cy="19"/>
              </a:xfrm>
              <a:custGeom>
                <a:avLst/>
                <a:gdLst>
                  <a:gd name="T0" fmla="*/ 60 w 60"/>
                  <a:gd name="T1" fmla="*/ 76 h 76"/>
                  <a:gd name="T2" fmla="*/ 47 w 60"/>
                  <a:gd name="T3" fmla="*/ 65 h 76"/>
                  <a:gd name="T4" fmla="*/ 43 w 60"/>
                  <a:gd name="T5" fmla="*/ 58 h 76"/>
                  <a:gd name="T6" fmla="*/ 41 w 60"/>
                  <a:gd name="T7" fmla="*/ 56 h 76"/>
                  <a:gd name="T8" fmla="*/ 27 w 60"/>
                  <a:gd name="T9" fmla="*/ 37 h 76"/>
                  <a:gd name="T10" fmla="*/ 20 w 60"/>
                  <a:gd name="T11" fmla="*/ 20 h 76"/>
                  <a:gd name="T12" fmla="*/ 12 w 60"/>
                  <a:gd name="T13" fmla="*/ 9 h 76"/>
                  <a:gd name="T14" fmla="*/ 0 w 60"/>
                  <a:gd name="T15" fmla="*/ 0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0" h="76">
                    <a:moveTo>
                      <a:pt x="60" y="76"/>
                    </a:moveTo>
                    <a:lnTo>
                      <a:pt x="47" y="65"/>
                    </a:lnTo>
                    <a:lnTo>
                      <a:pt x="43" y="58"/>
                    </a:lnTo>
                    <a:lnTo>
                      <a:pt x="41" y="56"/>
                    </a:lnTo>
                    <a:lnTo>
                      <a:pt x="27" y="37"/>
                    </a:lnTo>
                    <a:lnTo>
                      <a:pt x="20" y="20"/>
                    </a:lnTo>
                    <a:lnTo>
                      <a:pt x="12" y="9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01" name="Freeform 5455">
                <a:extLst>
                  <a:ext uri="{FF2B5EF4-FFF2-40B4-BE49-F238E27FC236}">
                    <a16:creationId xmlns:a16="http://schemas.microsoft.com/office/drawing/2014/main" id="{32BCF2E1-AC19-0D31-C106-D19ACED830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9" y="2740"/>
                <a:ext cx="30" cy="92"/>
              </a:xfrm>
              <a:custGeom>
                <a:avLst/>
                <a:gdLst>
                  <a:gd name="T0" fmla="*/ 117 w 119"/>
                  <a:gd name="T1" fmla="*/ 1 h 371"/>
                  <a:gd name="T2" fmla="*/ 106 w 119"/>
                  <a:gd name="T3" fmla="*/ 13 h 371"/>
                  <a:gd name="T4" fmla="*/ 93 w 119"/>
                  <a:gd name="T5" fmla="*/ 19 h 371"/>
                  <a:gd name="T6" fmla="*/ 70 w 119"/>
                  <a:gd name="T7" fmla="*/ 23 h 371"/>
                  <a:gd name="T8" fmla="*/ 71 w 119"/>
                  <a:gd name="T9" fmla="*/ 26 h 371"/>
                  <a:gd name="T10" fmla="*/ 75 w 119"/>
                  <a:gd name="T11" fmla="*/ 37 h 371"/>
                  <a:gd name="T12" fmla="*/ 75 w 119"/>
                  <a:gd name="T13" fmla="*/ 74 h 371"/>
                  <a:gd name="T14" fmla="*/ 79 w 119"/>
                  <a:gd name="T15" fmla="*/ 95 h 371"/>
                  <a:gd name="T16" fmla="*/ 82 w 119"/>
                  <a:gd name="T17" fmla="*/ 116 h 371"/>
                  <a:gd name="T18" fmla="*/ 93 w 119"/>
                  <a:gd name="T19" fmla="*/ 133 h 371"/>
                  <a:gd name="T20" fmla="*/ 98 w 119"/>
                  <a:gd name="T21" fmla="*/ 131 h 371"/>
                  <a:gd name="T22" fmla="*/ 99 w 119"/>
                  <a:gd name="T23" fmla="*/ 134 h 371"/>
                  <a:gd name="T24" fmla="*/ 100 w 119"/>
                  <a:gd name="T25" fmla="*/ 145 h 371"/>
                  <a:gd name="T26" fmla="*/ 96 w 119"/>
                  <a:gd name="T27" fmla="*/ 147 h 371"/>
                  <a:gd name="T28" fmla="*/ 102 w 119"/>
                  <a:gd name="T29" fmla="*/ 152 h 371"/>
                  <a:gd name="T30" fmla="*/ 100 w 119"/>
                  <a:gd name="T31" fmla="*/ 157 h 371"/>
                  <a:gd name="T32" fmla="*/ 106 w 119"/>
                  <a:gd name="T33" fmla="*/ 174 h 371"/>
                  <a:gd name="T34" fmla="*/ 107 w 119"/>
                  <a:gd name="T35" fmla="*/ 184 h 371"/>
                  <a:gd name="T36" fmla="*/ 102 w 119"/>
                  <a:gd name="T37" fmla="*/ 184 h 371"/>
                  <a:gd name="T38" fmla="*/ 99 w 119"/>
                  <a:gd name="T39" fmla="*/ 183 h 371"/>
                  <a:gd name="T40" fmla="*/ 85 w 119"/>
                  <a:gd name="T41" fmla="*/ 178 h 371"/>
                  <a:gd name="T42" fmla="*/ 68 w 119"/>
                  <a:gd name="T43" fmla="*/ 197 h 371"/>
                  <a:gd name="T44" fmla="*/ 71 w 119"/>
                  <a:gd name="T45" fmla="*/ 198 h 371"/>
                  <a:gd name="T46" fmla="*/ 81 w 119"/>
                  <a:gd name="T47" fmla="*/ 220 h 371"/>
                  <a:gd name="T48" fmla="*/ 102 w 119"/>
                  <a:gd name="T49" fmla="*/ 234 h 371"/>
                  <a:gd name="T50" fmla="*/ 103 w 119"/>
                  <a:gd name="T51" fmla="*/ 239 h 371"/>
                  <a:gd name="T52" fmla="*/ 106 w 119"/>
                  <a:gd name="T53" fmla="*/ 246 h 371"/>
                  <a:gd name="T54" fmla="*/ 103 w 119"/>
                  <a:gd name="T55" fmla="*/ 260 h 371"/>
                  <a:gd name="T56" fmla="*/ 99 w 119"/>
                  <a:gd name="T57" fmla="*/ 262 h 371"/>
                  <a:gd name="T58" fmla="*/ 77 w 119"/>
                  <a:gd name="T59" fmla="*/ 267 h 371"/>
                  <a:gd name="T60" fmla="*/ 74 w 119"/>
                  <a:gd name="T61" fmla="*/ 265 h 371"/>
                  <a:gd name="T62" fmla="*/ 68 w 119"/>
                  <a:gd name="T63" fmla="*/ 264 h 371"/>
                  <a:gd name="T64" fmla="*/ 67 w 119"/>
                  <a:gd name="T65" fmla="*/ 262 h 371"/>
                  <a:gd name="T66" fmla="*/ 68 w 119"/>
                  <a:gd name="T67" fmla="*/ 267 h 371"/>
                  <a:gd name="T68" fmla="*/ 67 w 119"/>
                  <a:gd name="T69" fmla="*/ 275 h 371"/>
                  <a:gd name="T70" fmla="*/ 63 w 119"/>
                  <a:gd name="T71" fmla="*/ 276 h 371"/>
                  <a:gd name="T72" fmla="*/ 54 w 119"/>
                  <a:gd name="T73" fmla="*/ 301 h 371"/>
                  <a:gd name="T74" fmla="*/ 53 w 119"/>
                  <a:gd name="T75" fmla="*/ 304 h 371"/>
                  <a:gd name="T76" fmla="*/ 33 w 119"/>
                  <a:gd name="T77" fmla="*/ 307 h 371"/>
                  <a:gd name="T78" fmla="*/ 18 w 119"/>
                  <a:gd name="T79" fmla="*/ 314 h 371"/>
                  <a:gd name="T80" fmla="*/ 14 w 119"/>
                  <a:gd name="T81" fmla="*/ 308 h 371"/>
                  <a:gd name="T82" fmla="*/ 7 w 119"/>
                  <a:gd name="T83" fmla="*/ 313 h 371"/>
                  <a:gd name="T84" fmla="*/ 2 w 119"/>
                  <a:gd name="T85" fmla="*/ 318 h 371"/>
                  <a:gd name="T86" fmla="*/ 0 w 119"/>
                  <a:gd name="T87" fmla="*/ 328 h 371"/>
                  <a:gd name="T88" fmla="*/ 4 w 119"/>
                  <a:gd name="T89" fmla="*/ 366 h 3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19" h="371">
                    <a:moveTo>
                      <a:pt x="119" y="0"/>
                    </a:moveTo>
                    <a:lnTo>
                      <a:pt x="117" y="1"/>
                    </a:lnTo>
                    <a:lnTo>
                      <a:pt x="112" y="8"/>
                    </a:lnTo>
                    <a:lnTo>
                      <a:pt x="106" y="13"/>
                    </a:lnTo>
                    <a:lnTo>
                      <a:pt x="98" y="18"/>
                    </a:lnTo>
                    <a:lnTo>
                      <a:pt x="93" y="19"/>
                    </a:lnTo>
                    <a:lnTo>
                      <a:pt x="72" y="23"/>
                    </a:lnTo>
                    <a:lnTo>
                      <a:pt x="70" y="23"/>
                    </a:lnTo>
                    <a:lnTo>
                      <a:pt x="70" y="25"/>
                    </a:lnTo>
                    <a:lnTo>
                      <a:pt x="71" y="2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61"/>
                    </a:lnTo>
                    <a:lnTo>
                      <a:pt x="75" y="74"/>
                    </a:lnTo>
                    <a:lnTo>
                      <a:pt x="77" y="90"/>
                    </a:lnTo>
                    <a:lnTo>
                      <a:pt x="79" y="95"/>
                    </a:lnTo>
                    <a:lnTo>
                      <a:pt x="81" y="100"/>
                    </a:lnTo>
                    <a:lnTo>
                      <a:pt x="82" y="116"/>
                    </a:lnTo>
                    <a:lnTo>
                      <a:pt x="91" y="130"/>
                    </a:lnTo>
                    <a:lnTo>
                      <a:pt x="93" y="133"/>
                    </a:lnTo>
                    <a:lnTo>
                      <a:pt x="95" y="133"/>
                    </a:lnTo>
                    <a:lnTo>
                      <a:pt x="98" y="131"/>
                    </a:lnTo>
                    <a:lnTo>
                      <a:pt x="98" y="133"/>
                    </a:lnTo>
                    <a:lnTo>
                      <a:pt x="99" y="134"/>
                    </a:lnTo>
                    <a:lnTo>
                      <a:pt x="100" y="141"/>
                    </a:lnTo>
                    <a:lnTo>
                      <a:pt x="100" y="145"/>
                    </a:lnTo>
                    <a:lnTo>
                      <a:pt x="98" y="145"/>
                    </a:lnTo>
                    <a:lnTo>
                      <a:pt x="96" y="147"/>
                    </a:lnTo>
                    <a:lnTo>
                      <a:pt x="98" y="147"/>
                    </a:lnTo>
                    <a:lnTo>
                      <a:pt x="102" y="152"/>
                    </a:lnTo>
                    <a:lnTo>
                      <a:pt x="102" y="156"/>
                    </a:lnTo>
                    <a:lnTo>
                      <a:pt x="100" y="157"/>
                    </a:lnTo>
                    <a:lnTo>
                      <a:pt x="105" y="171"/>
                    </a:lnTo>
                    <a:lnTo>
                      <a:pt x="106" y="174"/>
                    </a:lnTo>
                    <a:lnTo>
                      <a:pt x="107" y="176"/>
                    </a:lnTo>
                    <a:lnTo>
                      <a:pt x="107" y="184"/>
                    </a:lnTo>
                    <a:lnTo>
                      <a:pt x="106" y="186"/>
                    </a:lnTo>
                    <a:lnTo>
                      <a:pt x="102" y="184"/>
                    </a:lnTo>
                    <a:lnTo>
                      <a:pt x="99" y="184"/>
                    </a:lnTo>
                    <a:lnTo>
                      <a:pt x="99" y="183"/>
                    </a:lnTo>
                    <a:lnTo>
                      <a:pt x="88" y="178"/>
                    </a:lnTo>
                    <a:lnTo>
                      <a:pt x="85" y="178"/>
                    </a:lnTo>
                    <a:lnTo>
                      <a:pt x="71" y="193"/>
                    </a:lnTo>
                    <a:lnTo>
                      <a:pt x="68" y="197"/>
                    </a:lnTo>
                    <a:lnTo>
                      <a:pt x="67" y="198"/>
                    </a:lnTo>
                    <a:lnTo>
                      <a:pt x="71" y="198"/>
                    </a:lnTo>
                    <a:lnTo>
                      <a:pt x="78" y="208"/>
                    </a:lnTo>
                    <a:lnTo>
                      <a:pt x="81" y="220"/>
                    </a:lnTo>
                    <a:lnTo>
                      <a:pt x="82" y="222"/>
                    </a:lnTo>
                    <a:lnTo>
                      <a:pt x="102" y="234"/>
                    </a:lnTo>
                    <a:lnTo>
                      <a:pt x="103" y="234"/>
                    </a:lnTo>
                    <a:lnTo>
                      <a:pt x="103" y="239"/>
                    </a:lnTo>
                    <a:lnTo>
                      <a:pt x="105" y="241"/>
                    </a:lnTo>
                    <a:lnTo>
                      <a:pt x="106" y="246"/>
                    </a:lnTo>
                    <a:lnTo>
                      <a:pt x="106" y="254"/>
                    </a:lnTo>
                    <a:lnTo>
                      <a:pt x="103" y="260"/>
                    </a:lnTo>
                    <a:lnTo>
                      <a:pt x="100" y="261"/>
                    </a:lnTo>
                    <a:lnTo>
                      <a:pt x="99" y="262"/>
                    </a:lnTo>
                    <a:lnTo>
                      <a:pt x="92" y="265"/>
                    </a:lnTo>
                    <a:lnTo>
                      <a:pt x="77" y="267"/>
                    </a:lnTo>
                    <a:lnTo>
                      <a:pt x="75" y="267"/>
                    </a:lnTo>
                    <a:lnTo>
                      <a:pt x="74" y="265"/>
                    </a:lnTo>
                    <a:lnTo>
                      <a:pt x="71" y="264"/>
                    </a:lnTo>
                    <a:lnTo>
                      <a:pt x="68" y="264"/>
                    </a:lnTo>
                    <a:lnTo>
                      <a:pt x="68" y="262"/>
                    </a:lnTo>
                    <a:lnTo>
                      <a:pt x="67" y="262"/>
                    </a:lnTo>
                    <a:lnTo>
                      <a:pt x="67" y="264"/>
                    </a:lnTo>
                    <a:lnTo>
                      <a:pt x="68" y="267"/>
                    </a:lnTo>
                    <a:lnTo>
                      <a:pt x="68" y="271"/>
                    </a:lnTo>
                    <a:lnTo>
                      <a:pt x="67" y="275"/>
                    </a:lnTo>
                    <a:lnTo>
                      <a:pt x="65" y="276"/>
                    </a:lnTo>
                    <a:lnTo>
                      <a:pt x="63" y="276"/>
                    </a:lnTo>
                    <a:lnTo>
                      <a:pt x="57" y="281"/>
                    </a:lnTo>
                    <a:lnTo>
                      <a:pt x="54" y="301"/>
                    </a:lnTo>
                    <a:lnTo>
                      <a:pt x="54" y="306"/>
                    </a:lnTo>
                    <a:lnTo>
                      <a:pt x="53" y="304"/>
                    </a:lnTo>
                    <a:lnTo>
                      <a:pt x="42" y="304"/>
                    </a:lnTo>
                    <a:lnTo>
                      <a:pt x="33" y="307"/>
                    </a:lnTo>
                    <a:lnTo>
                      <a:pt x="22" y="317"/>
                    </a:lnTo>
                    <a:lnTo>
                      <a:pt x="18" y="314"/>
                    </a:lnTo>
                    <a:lnTo>
                      <a:pt x="18" y="313"/>
                    </a:lnTo>
                    <a:lnTo>
                      <a:pt x="14" y="308"/>
                    </a:lnTo>
                    <a:lnTo>
                      <a:pt x="8" y="311"/>
                    </a:lnTo>
                    <a:lnTo>
                      <a:pt x="7" y="313"/>
                    </a:lnTo>
                    <a:lnTo>
                      <a:pt x="5" y="315"/>
                    </a:lnTo>
                    <a:lnTo>
                      <a:pt x="2" y="318"/>
                    </a:lnTo>
                    <a:lnTo>
                      <a:pt x="1" y="321"/>
                    </a:lnTo>
                    <a:lnTo>
                      <a:pt x="0" y="328"/>
                    </a:lnTo>
                    <a:lnTo>
                      <a:pt x="0" y="329"/>
                    </a:lnTo>
                    <a:lnTo>
                      <a:pt x="4" y="366"/>
                    </a:lnTo>
                    <a:lnTo>
                      <a:pt x="4" y="37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02" name="Freeform 5456">
                <a:extLst>
                  <a:ext uri="{FF2B5EF4-FFF2-40B4-BE49-F238E27FC236}">
                    <a16:creationId xmlns:a16="http://schemas.microsoft.com/office/drawing/2014/main" id="{950F50C6-830E-179E-873C-0C70FE6BE6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4" y="2657"/>
                <a:ext cx="34" cy="23"/>
              </a:xfrm>
              <a:custGeom>
                <a:avLst/>
                <a:gdLst>
                  <a:gd name="T0" fmla="*/ 133 w 133"/>
                  <a:gd name="T1" fmla="*/ 90 h 92"/>
                  <a:gd name="T2" fmla="*/ 130 w 133"/>
                  <a:gd name="T3" fmla="*/ 89 h 92"/>
                  <a:gd name="T4" fmla="*/ 123 w 133"/>
                  <a:gd name="T5" fmla="*/ 82 h 92"/>
                  <a:gd name="T6" fmla="*/ 122 w 133"/>
                  <a:gd name="T7" fmla="*/ 82 h 92"/>
                  <a:gd name="T8" fmla="*/ 122 w 133"/>
                  <a:gd name="T9" fmla="*/ 83 h 92"/>
                  <a:gd name="T10" fmla="*/ 120 w 133"/>
                  <a:gd name="T11" fmla="*/ 83 h 92"/>
                  <a:gd name="T12" fmla="*/ 119 w 133"/>
                  <a:gd name="T13" fmla="*/ 86 h 92"/>
                  <a:gd name="T14" fmla="*/ 98 w 133"/>
                  <a:gd name="T15" fmla="*/ 86 h 92"/>
                  <a:gd name="T16" fmla="*/ 87 w 133"/>
                  <a:gd name="T17" fmla="*/ 92 h 92"/>
                  <a:gd name="T18" fmla="*/ 84 w 133"/>
                  <a:gd name="T19" fmla="*/ 92 h 92"/>
                  <a:gd name="T20" fmla="*/ 84 w 133"/>
                  <a:gd name="T21" fmla="*/ 90 h 92"/>
                  <a:gd name="T22" fmla="*/ 81 w 133"/>
                  <a:gd name="T23" fmla="*/ 75 h 92"/>
                  <a:gd name="T24" fmla="*/ 81 w 133"/>
                  <a:gd name="T25" fmla="*/ 74 h 92"/>
                  <a:gd name="T26" fmla="*/ 87 w 133"/>
                  <a:gd name="T27" fmla="*/ 68 h 92"/>
                  <a:gd name="T28" fmla="*/ 92 w 133"/>
                  <a:gd name="T29" fmla="*/ 57 h 92"/>
                  <a:gd name="T30" fmla="*/ 94 w 133"/>
                  <a:gd name="T31" fmla="*/ 56 h 92"/>
                  <a:gd name="T32" fmla="*/ 94 w 133"/>
                  <a:gd name="T33" fmla="*/ 47 h 92"/>
                  <a:gd name="T34" fmla="*/ 91 w 133"/>
                  <a:gd name="T35" fmla="*/ 40 h 92"/>
                  <a:gd name="T36" fmla="*/ 91 w 133"/>
                  <a:gd name="T37" fmla="*/ 37 h 92"/>
                  <a:gd name="T38" fmla="*/ 88 w 133"/>
                  <a:gd name="T39" fmla="*/ 36 h 92"/>
                  <a:gd name="T40" fmla="*/ 73 w 133"/>
                  <a:gd name="T41" fmla="*/ 28 h 92"/>
                  <a:gd name="T42" fmla="*/ 66 w 133"/>
                  <a:gd name="T43" fmla="*/ 26 h 92"/>
                  <a:gd name="T44" fmla="*/ 52 w 133"/>
                  <a:gd name="T45" fmla="*/ 26 h 92"/>
                  <a:gd name="T46" fmla="*/ 38 w 133"/>
                  <a:gd name="T47" fmla="*/ 15 h 92"/>
                  <a:gd name="T48" fmla="*/ 38 w 133"/>
                  <a:gd name="T49" fmla="*/ 7 h 92"/>
                  <a:gd name="T50" fmla="*/ 36 w 133"/>
                  <a:gd name="T51" fmla="*/ 3 h 92"/>
                  <a:gd name="T52" fmla="*/ 27 w 133"/>
                  <a:gd name="T53" fmla="*/ 0 h 92"/>
                  <a:gd name="T54" fmla="*/ 25 w 133"/>
                  <a:gd name="T55" fmla="*/ 0 h 92"/>
                  <a:gd name="T56" fmla="*/ 14 w 133"/>
                  <a:gd name="T57" fmla="*/ 8 h 92"/>
                  <a:gd name="T58" fmla="*/ 4 w 133"/>
                  <a:gd name="T59" fmla="*/ 18 h 92"/>
                  <a:gd name="T60" fmla="*/ 0 w 133"/>
                  <a:gd name="T61" fmla="*/ 25 h 92"/>
                  <a:gd name="T62" fmla="*/ 0 w 133"/>
                  <a:gd name="T63" fmla="*/ 28 h 92"/>
                  <a:gd name="T64" fmla="*/ 2 w 133"/>
                  <a:gd name="T65" fmla="*/ 32 h 92"/>
                  <a:gd name="T66" fmla="*/ 3 w 133"/>
                  <a:gd name="T67" fmla="*/ 33 h 92"/>
                  <a:gd name="T68" fmla="*/ 3 w 133"/>
                  <a:gd name="T69" fmla="*/ 35 h 92"/>
                  <a:gd name="T70" fmla="*/ 4 w 133"/>
                  <a:gd name="T71" fmla="*/ 36 h 92"/>
                  <a:gd name="T72" fmla="*/ 12 w 133"/>
                  <a:gd name="T73" fmla="*/ 44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33" h="92">
                    <a:moveTo>
                      <a:pt x="133" y="90"/>
                    </a:moveTo>
                    <a:lnTo>
                      <a:pt x="130" y="89"/>
                    </a:lnTo>
                    <a:lnTo>
                      <a:pt x="123" y="82"/>
                    </a:lnTo>
                    <a:lnTo>
                      <a:pt x="122" y="82"/>
                    </a:lnTo>
                    <a:lnTo>
                      <a:pt x="122" y="83"/>
                    </a:lnTo>
                    <a:lnTo>
                      <a:pt x="120" y="83"/>
                    </a:lnTo>
                    <a:lnTo>
                      <a:pt x="119" y="86"/>
                    </a:lnTo>
                    <a:lnTo>
                      <a:pt x="98" y="86"/>
                    </a:lnTo>
                    <a:lnTo>
                      <a:pt x="87" y="92"/>
                    </a:lnTo>
                    <a:lnTo>
                      <a:pt x="84" y="92"/>
                    </a:lnTo>
                    <a:lnTo>
                      <a:pt x="84" y="90"/>
                    </a:lnTo>
                    <a:lnTo>
                      <a:pt x="81" y="75"/>
                    </a:lnTo>
                    <a:lnTo>
                      <a:pt x="81" y="74"/>
                    </a:lnTo>
                    <a:lnTo>
                      <a:pt x="87" y="68"/>
                    </a:lnTo>
                    <a:lnTo>
                      <a:pt x="92" y="57"/>
                    </a:lnTo>
                    <a:lnTo>
                      <a:pt x="94" y="56"/>
                    </a:lnTo>
                    <a:lnTo>
                      <a:pt x="94" y="47"/>
                    </a:lnTo>
                    <a:lnTo>
                      <a:pt x="91" y="40"/>
                    </a:lnTo>
                    <a:lnTo>
                      <a:pt x="91" y="37"/>
                    </a:lnTo>
                    <a:lnTo>
                      <a:pt x="88" y="36"/>
                    </a:lnTo>
                    <a:lnTo>
                      <a:pt x="73" y="28"/>
                    </a:lnTo>
                    <a:lnTo>
                      <a:pt x="66" y="26"/>
                    </a:lnTo>
                    <a:lnTo>
                      <a:pt x="52" y="26"/>
                    </a:lnTo>
                    <a:lnTo>
                      <a:pt x="38" y="15"/>
                    </a:lnTo>
                    <a:lnTo>
                      <a:pt x="38" y="7"/>
                    </a:lnTo>
                    <a:lnTo>
                      <a:pt x="36" y="3"/>
                    </a:lnTo>
                    <a:lnTo>
                      <a:pt x="27" y="0"/>
                    </a:lnTo>
                    <a:lnTo>
                      <a:pt x="25" y="0"/>
                    </a:lnTo>
                    <a:lnTo>
                      <a:pt x="14" y="8"/>
                    </a:lnTo>
                    <a:lnTo>
                      <a:pt x="4" y="18"/>
                    </a:lnTo>
                    <a:lnTo>
                      <a:pt x="0" y="25"/>
                    </a:lnTo>
                    <a:lnTo>
                      <a:pt x="0" y="28"/>
                    </a:lnTo>
                    <a:lnTo>
                      <a:pt x="2" y="32"/>
                    </a:lnTo>
                    <a:lnTo>
                      <a:pt x="3" y="33"/>
                    </a:lnTo>
                    <a:lnTo>
                      <a:pt x="3" y="35"/>
                    </a:lnTo>
                    <a:lnTo>
                      <a:pt x="4" y="36"/>
                    </a:lnTo>
                    <a:lnTo>
                      <a:pt x="12" y="4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03" name="Freeform 5457">
                <a:extLst>
                  <a:ext uri="{FF2B5EF4-FFF2-40B4-BE49-F238E27FC236}">
                    <a16:creationId xmlns:a16="http://schemas.microsoft.com/office/drawing/2014/main" id="{41991649-71E4-D32A-CBDB-96A73EC6DC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7" y="2679"/>
                <a:ext cx="48" cy="82"/>
              </a:xfrm>
              <a:custGeom>
                <a:avLst/>
                <a:gdLst>
                  <a:gd name="T0" fmla="*/ 2 w 190"/>
                  <a:gd name="T1" fmla="*/ 0 h 326"/>
                  <a:gd name="T2" fmla="*/ 0 w 190"/>
                  <a:gd name="T3" fmla="*/ 0 h 326"/>
                  <a:gd name="T4" fmla="*/ 0 w 190"/>
                  <a:gd name="T5" fmla="*/ 6 h 326"/>
                  <a:gd name="T6" fmla="*/ 3 w 190"/>
                  <a:gd name="T7" fmla="*/ 10 h 326"/>
                  <a:gd name="T8" fmla="*/ 25 w 190"/>
                  <a:gd name="T9" fmla="*/ 31 h 326"/>
                  <a:gd name="T10" fmla="*/ 21 w 190"/>
                  <a:gd name="T11" fmla="*/ 43 h 326"/>
                  <a:gd name="T12" fmla="*/ 27 w 190"/>
                  <a:gd name="T13" fmla="*/ 63 h 326"/>
                  <a:gd name="T14" fmla="*/ 28 w 190"/>
                  <a:gd name="T15" fmla="*/ 66 h 326"/>
                  <a:gd name="T16" fmla="*/ 30 w 190"/>
                  <a:gd name="T17" fmla="*/ 66 h 326"/>
                  <a:gd name="T18" fmla="*/ 37 w 190"/>
                  <a:gd name="T19" fmla="*/ 67 h 326"/>
                  <a:gd name="T20" fmla="*/ 38 w 190"/>
                  <a:gd name="T21" fmla="*/ 73 h 326"/>
                  <a:gd name="T22" fmla="*/ 52 w 190"/>
                  <a:gd name="T23" fmla="*/ 72 h 326"/>
                  <a:gd name="T24" fmla="*/ 58 w 190"/>
                  <a:gd name="T25" fmla="*/ 69 h 326"/>
                  <a:gd name="T26" fmla="*/ 59 w 190"/>
                  <a:gd name="T27" fmla="*/ 72 h 326"/>
                  <a:gd name="T28" fmla="*/ 59 w 190"/>
                  <a:gd name="T29" fmla="*/ 73 h 326"/>
                  <a:gd name="T30" fmla="*/ 65 w 190"/>
                  <a:gd name="T31" fmla="*/ 98 h 326"/>
                  <a:gd name="T32" fmla="*/ 69 w 190"/>
                  <a:gd name="T33" fmla="*/ 108 h 326"/>
                  <a:gd name="T34" fmla="*/ 72 w 190"/>
                  <a:gd name="T35" fmla="*/ 108 h 326"/>
                  <a:gd name="T36" fmla="*/ 72 w 190"/>
                  <a:gd name="T37" fmla="*/ 111 h 326"/>
                  <a:gd name="T38" fmla="*/ 70 w 190"/>
                  <a:gd name="T39" fmla="*/ 111 h 326"/>
                  <a:gd name="T40" fmla="*/ 70 w 190"/>
                  <a:gd name="T41" fmla="*/ 121 h 326"/>
                  <a:gd name="T42" fmla="*/ 69 w 190"/>
                  <a:gd name="T43" fmla="*/ 122 h 326"/>
                  <a:gd name="T44" fmla="*/ 76 w 190"/>
                  <a:gd name="T45" fmla="*/ 140 h 326"/>
                  <a:gd name="T46" fmla="*/ 85 w 190"/>
                  <a:gd name="T47" fmla="*/ 151 h 326"/>
                  <a:gd name="T48" fmla="*/ 98 w 190"/>
                  <a:gd name="T49" fmla="*/ 163 h 326"/>
                  <a:gd name="T50" fmla="*/ 104 w 190"/>
                  <a:gd name="T51" fmla="*/ 170 h 326"/>
                  <a:gd name="T52" fmla="*/ 116 w 190"/>
                  <a:gd name="T53" fmla="*/ 181 h 326"/>
                  <a:gd name="T54" fmla="*/ 119 w 190"/>
                  <a:gd name="T55" fmla="*/ 182 h 326"/>
                  <a:gd name="T56" fmla="*/ 125 w 190"/>
                  <a:gd name="T57" fmla="*/ 188 h 326"/>
                  <a:gd name="T58" fmla="*/ 129 w 190"/>
                  <a:gd name="T59" fmla="*/ 192 h 326"/>
                  <a:gd name="T60" fmla="*/ 136 w 190"/>
                  <a:gd name="T61" fmla="*/ 199 h 326"/>
                  <a:gd name="T62" fmla="*/ 136 w 190"/>
                  <a:gd name="T63" fmla="*/ 200 h 326"/>
                  <a:gd name="T64" fmla="*/ 123 w 190"/>
                  <a:gd name="T65" fmla="*/ 213 h 326"/>
                  <a:gd name="T66" fmla="*/ 122 w 190"/>
                  <a:gd name="T67" fmla="*/ 213 h 326"/>
                  <a:gd name="T68" fmla="*/ 122 w 190"/>
                  <a:gd name="T69" fmla="*/ 216 h 326"/>
                  <a:gd name="T70" fmla="*/ 120 w 190"/>
                  <a:gd name="T71" fmla="*/ 232 h 326"/>
                  <a:gd name="T72" fmla="*/ 115 w 190"/>
                  <a:gd name="T73" fmla="*/ 244 h 326"/>
                  <a:gd name="T74" fmla="*/ 113 w 190"/>
                  <a:gd name="T75" fmla="*/ 254 h 326"/>
                  <a:gd name="T76" fmla="*/ 119 w 190"/>
                  <a:gd name="T77" fmla="*/ 263 h 326"/>
                  <a:gd name="T78" fmla="*/ 120 w 190"/>
                  <a:gd name="T79" fmla="*/ 266 h 326"/>
                  <a:gd name="T80" fmla="*/ 120 w 190"/>
                  <a:gd name="T81" fmla="*/ 274 h 326"/>
                  <a:gd name="T82" fmla="*/ 119 w 190"/>
                  <a:gd name="T83" fmla="*/ 276 h 326"/>
                  <a:gd name="T84" fmla="*/ 122 w 190"/>
                  <a:gd name="T85" fmla="*/ 276 h 326"/>
                  <a:gd name="T86" fmla="*/ 123 w 190"/>
                  <a:gd name="T87" fmla="*/ 277 h 326"/>
                  <a:gd name="T88" fmla="*/ 125 w 190"/>
                  <a:gd name="T89" fmla="*/ 277 h 326"/>
                  <a:gd name="T90" fmla="*/ 137 w 190"/>
                  <a:gd name="T91" fmla="*/ 278 h 326"/>
                  <a:gd name="T92" fmla="*/ 144 w 190"/>
                  <a:gd name="T93" fmla="*/ 277 h 326"/>
                  <a:gd name="T94" fmla="*/ 150 w 190"/>
                  <a:gd name="T95" fmla="*/ 277 h 326"/>
                  <a:gd name="T96" fmla="*/ 152 w 190"/>
                  <a:gd name="T97" fmla="*/ 274 h 326"/>
                  <a:gd name="T98" fmla="*/ 162 w 190"/>
                  <a:gd name="T99" fmla="*/ 271 h 326"/>
                  <a:gd name="T100" fmla="*/ 164 w 190"/>
                  <a:gd name="T101" fmla="*/ 271 h 326"/>
                  <a:gd name="T102" fmla="*/ 165 w 190"/>
                  <a:gd name="T103" fmla="*/ 276 h 326"/>
                  <a:gd name="T104" fmla="*/ 165 w 190"/>
                  <a:gd name="T105" fmla="*/ 277 h 326"/>
                  <a:gd name="T106" fmla="*/ 164 w 190"/>
                  <a:gd name="T107" fmla="*/ 283 h 326"/>
                  <a:gd name="T108" fmla="*/ 172 w 190"/>
                  <a:gd name="T109" fmla="*/ 294 h 326"/>
                  <a:gd name="T110" fmla="*/ 180 w 190"/>
                  <a:gd name="T111" fmla="*/ 295 h 326"/>
                  <a:gd name="T112" fmla="*/ 183 w 190"/>
                  <a:gd name="T113" fmla="*/ 295 h 326"/>
                  <a:gd name="T114" fmla="*/ 188 w 190"/>
                  <a:gd name="T115" fmla="*/ 314 h 326"/>
                  <a:gd name="T116" fmla="*/ 188 w 190"/>
                  <a:gd name="T117" fmla="*/ 319 h 326"/>
                  <a:gd name="T118" fmla="*/ 189 w 190"/>
                  <a:gd name="T119" fmla="*/ 322 h 326"/>
                  <a:gd name="T120" fmla="*/ 189 w 190"/>
                  <a:gd name="T121" fmla="*/ 326 h 326"/>
                  <a:gd name="T122" fmla="*/ 190 w 190"/>
                  <a:gd name="T123" fmla="*/ 326 h 3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90" h="326">
                    <a:moveTo>
                      <a:pt x="2" y="0"/>
                    </a:moveTo>
                    <a:lnTo>
                      <a:pt x="0" y="0"/>
                    </a:lnTo>
                    <a:lnTo>
                      <a:pt x="0" y="6"/>
                    </a:lnTo>
                    <a:lnTo>
                      <a:pt x="3" y="10"/>
                    </a:lnTo>
                    <a:lnTo>
                      <a:pt x="25" y="31"/>
                    </a:lnTo>
                    <a:lnTo>
                      <a:pt x="21" y="43"/>
                    </a:lnTo>
                    <a:lnTo>
                      <a:pt x="27" y="63"/>
                    </a:lnTo>
                    <a:lnTo>
                      <a:pt x="28" y="66"/>
                    </a:lnTo>
                    <a:lnTo>
                      <a:pt x="30" y="66"/>
                    </a:lnTo>
                    <a:lnTo>
                      <a:pt x="37" y="67"/>
                    </a:lnTo>
                    <a:lnTo>
                      <a:pt x="38" y="73"/>
                    </a:lnTo>
                    <a:lnTo>
                      <a:pt x="52" y="72"/>
                    </a:lnTo>
                    <a:lnTo>
                      <a:pt x="58" y="69"/>
                    </a:lnTo>
                    <a:lnTo>
                      <a:pt x="59" y="72"/>
                    </a:lnTo>
                    <a:lnTo>
                      <a:pt x="59" y="73"/>
                    </a:lnTo>
                    <a:lnTo>
                      <a:pt x="65" y="98"/>
                    </a:lnTo>
                    <a:lnTo>
                      <a:pt x="69" y="108"/>
                    </a:lnTo>
                    <a:lnTo>
                      <a:pt x="72" y="108"/>
                    </a:lnTo>
                    <a:lnTo>
                      <a:pt x="72" y="111"/>
                    </a:lnTo>
                    <a:lnTo>
                      <a:pt x="70" y="111"/>
                    </a:lnTo>
                    <a:lnTo>
                      <a:pt x="70" y="121"/>
                    </a:lnTo>
                    <a:lnTo>
                      <a:pt x="69" y="122"/>
                    </a:lnTo>
                    <a:lnTo>
                      <a:pt x="76" y="140"/>
                    </a:lnTo>
                    <a:lnTo>
                      <a:pt x="85" y="151"/>
                    </a:lnTo>
                    <a:lnTo>
                      <a:pt x="98" y="163"/>
                    </a:lnTo>
                    <a:lnTo>
                      <a:pt x="104" y="170"/>
                    </a:lnTo>
                    <a:lnTo>
                      <a:pt x="116" y="181"/>
                    </a:lnTo>
                    <a:lnTo>
                      <a:pt x="119" y="182"/>
                    </a:lnTo>
                    <a:lnTo>
                      <a:pt x="125" y="188"/>
                    </a:lnTo>
                    <a:lnTo>
                      <a:pt x="129" y="192"/>
                    </a:lnTo>
                    <a:lnTo>
                      <a:pt x="136" y="199"/>
                    </a:lnTo>
                    <a:lnTo>
                      <a:pt x="136" y="200"/>
                    </a:lnTo>
                    <a:lnTo>
                      <a:pt x="123" y="213"/>
                    </a:lnTo>
                    <a:lnTo>
                      <a:pt x="122" y="213"/>
                    </a:lnTo>
                    <a:lnTo>
                      <a:pt x="122" y="216"/>
                    </a:lnTo>
                    <a:lnTo>
                      <a:pt x="120" y="232"/>
                    </a:lnTo>
                    <a:lnTo>
                      <a:pt x="115" y="244"/>
                    </a:lnTo>
                    <a:lnTo>
                      <a:pt x="113" y="254"/>
                    </a:lnTo>
                    <a:lnTo>
                      <a:pt x="119" y="263"/>
                    </a:lnTo>
                    <a:lnTo>
                      <a:pt x="120" y="266"/>
                    </a:lnTo>
                    <a:lnTo>
                      <a:pt x="120" y="274"/>
                    </a:lnTo>
                    <a:lnTo>
                      <a:pt x="119" y="276"/>
                    </a:lnTo>
                    <a:lnTo>
                      <a:pt x="122" y="276"/>
                    </a:lnTo>
                    <a:lnTo>
                      <a:pt x="123" y="277"/>
                    </a:lnTo>
                    <a:lnTo>
                      <a:pt x="125" y="277"/>
                    </a:lnTo>
                    <a:lnTo>
                      <a:pt x="137" y="278"/>
                    </a:lnTo>
                    <a:lnTo>
                      <a:pt x="144" y="277"/>
                    </a:lnTo>
                    <a:lnTo>
                      <a:pt x="150" y="277"/>
                    </a:lnTo>
                    <a:lnTo>
                      <a:pt x="152" y="274"/>
                    </a:lnTo>
                    <a:lnTo>
                      <a:pt x="162" y="271"/>
                    </a:lnTo>
                    <a:lnTo>
                      <a:pt x="164" y="271"/>
                    </a:lnTo>
                    <a:lnTo>
                      <a:pt x="165" y="276"/>
                    </a:lnTo>
                    <a:lnTo>
                      <a:pt x="165" y="277"/>
                    </a:lnTo>
                    <a:lnTo>
                      <a:pt x="164" y="283"/>
                    </a:lnTo>
                    <a:lnTo>
                      <a:pt x="172" y="294"/>
                    </a:lnTo>
                    <a:lnTo>
                      <a:pt x="180" y="295"/>
                    </a:lnTo>
                    <a:lnTo>
                      <a:pt x="183" y="295"/>
                    </a:lnTo>
                    <a:lnTo>
                      <a:pt x="188" y="314"/>
                    </a:lnTo>
                    <a:lnTo>
                      <a:pt x="188" y="319"/>
                    </a:lnTo>
                    <a:lnTo>
                      <a:pt x="189" y="322"/>
                    </a:lnTo>
                    <a:lnTo>
                      <a:pt x="189" y="326"/>
                    </a:lnTo>
                    <a:lnTo>
                      <a:pt x="190" y="32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04" name="Freeform 5458">
                <a:extLst>
                  <a:ext uri="{FF2B5EF4-FFF2-40B4-BE49-F238E27FC236}">
                    <a16:creationId xmlns:a16="http://schemas.microsoft.com/office/drawing/2014/main" id="{5F1C22BD-4003-9B8D-434E-F4901A9700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8" y="2657"/>
                <a:ext cx="90" cy="22"/>
              </a:xfrm>
              <a:custGeom>
                <a:avLst/>
                <a:gdLst>
                  <a:gd name="T0" fmla="*/ 359 w 363"/>
                  <a:gd name="T1" fmla="*/ 5 h 91"/>
                  <a:gd name="T2" fmla="*/ 357 w 363"/>
                  <a:gd name="T3" fmla="*/ 8 h 91"/>
                  <a:gd name="T4" fmla="*/ 356 w 363"/>
                  <a:gd name="T5" fmla="*/ 12 h 91"/>
                  <a:gd name="T6" fmla="*/ 350 w 363"/>
                  <a:gd name="T7" fmla="*/ 14 h 91"/>
                  <a:gd name="T8" fmla="*/ 349 w 363"/>
                  <a:gd name="T9" fmla="*/ 11 h 91"/>
                  <a:gd name="T10" fmla="*/ 347 w 363"/>
                  <a:gd name="T11" fmla="*/ 9 h 91"/>
                  <a:gd name="T12" fmla="*/ 328 w 363"/>
                  <a:gd name="T13" fmla="*/ 0 h 91"/>
                  <a:gd name="T14" fmla="*/ 311 w 363"/>
                  <a:gd name="T15" fmla="*/ 27 h 91"/>
                  <a:gd name="T16" fmla="*/ 290 w 363"/>
                  <a:gd name="T17" fmla="*/ 27 h 91"/>
                  <a:gd name="T18" fmla="*/ 280 w 363"/>
                  <a:gd name="T19" fmla="*/ 31 h 91"/>
                  <a:gd name="T20" fmla="*/ 279 w 363"/>
                  <a:gd name="T21" fmla="*/ 33 h 91"/>
                  <a:gd name="T22" fmla="*/ 272 w 363"/>
                  <a:gd name="T23" fmla="*/ 41 h 91"/>
                  <a:gd name="T24" fmla="*/ 271 w 363"/>
                  <a:gd name="T25" fmla="*/ 48 h 91"/>
                  <a:gd name="T26" fmla="*/ 255 w 363"/>
                  <a:gd name="T27" fmla="*/ 67 h 91"/>
                  <a:gd name="T28" fmla="*/ 251 w 363"/>
                  <a:gd name="T29" fmla="*/ 72 h 91"/>
                  <a:gd name="T30" fmla="*/ 248 w 363"/>
                  <a:gd name="T31" fmla="*/ 76 h 91"/>
                  <a:gd name="T32" fmla="*/ 227 w 363"/>
                  <a:gd name="T33" fmla="*/ 62 h 91"/>
                  <a:gd name="T34" fmla="*/ 200 w 363"/>
                  <a:gd name="T35" fmla="*/ 57 h 91"/>
                  <a:gd name="T36" fmla="*/ 198 w 363"/>
                  <a:gd name="T37" fmla="*/ 55 h 91"/>
                  <a:gd name="T38" fmla="*/ 200 w 363"/>
                  <a:gd name="T39" fmla="*/ 37 h 91"/>
                  <a:gd name="T40" fmla="*/ 195 w 363"/>
                  <a:gd name="T41" fmla="*/ 29 h 91"/>
                  <a:gd name="T42" fmla="*/ 188 w 363"/>
                  <a:gd name="T43" fmla="*/ 33 h 91"/>
                  <a:gd name="T44" fmla="*/ 174 w 363"/>
                  <a:gd name="T45" fmla="*/ 27 h 91"/>
                  <a:gd name="T46" fmla="*/ 170 w 363"/>
                  <a:gd name="T47" fmla="*/ 37 h 91"/>
                  <a:gd name="T48" fmla="*/ 155 w 363"/>
                  <a:gd name="T49" fmla="*/ 51 h 91"/>
                  <a:gd name="T50" fmla="*/ 145 w 363"/>
                  <a:gd name="T51" fmla="*/ 47 h 91"/>
                  <a:gd name="T52" fmla="*/ 134 w 363"/>
                  <a:gd name="T53" fmla="*/ 45 h 91"/>
                  <a:gd name="T54" fmla="*/ 128 w 363"/>
                  <a:gd name="T55" fmla="*/ 50 h 91"/>
                  <a:gd name="T56" fmla="*/ 127 w 363"/>
                  <a:gd name="T57" fmla="*/ 60 h 91"/>
                  <a:gd name="T58" fmla="*/ 121 w 363"/>
                  <a:gd name="T59" fmla="*/ 55 h 91"/>
                  <a:gd name="T60" fmla="*/ 111 w 363"/>
                  <a:gd name="T61" fmla="*/ 60 h 91"/>
                  <a:gd name="T62" fmla="*/ 109 w 363"/>
                  <a:gd name="T63" fmla="*/ 68 h 91"/>
                  <a:gd name="T64" fmla="*/ 113 w 363"/>
                  <a:gd name="T65" fmla="*/ 86 h 91"/>
                  <a:gd name="T66" fmla="*/ 100 w 363"/>
                  <a:gd name="T67" fmla="*/ 87 h 91"/>
                  <a:gd name="T68" fmla="*/ 89 w 363"/>
                  <a:gd name="T69" fmla="*/ 82 h 91"/>
                  <a:gd name="T70" fmla="*/ 79 w 363"/>
                  <a:gd name="T71" fmla="*/ 83 h 91"/>
                  <a:gd name="T72" fmla="*/ 67 w 363"/>
                  <a:gd name="T73" fmla="*/ 86 h 91"/>
                  <a:gd name="T74" fmla="*/ 64 w 363"/>
                  <a:gd name="T75" fmla="*/ 82 h 91"/>
                  <a:gd name="T76" fmla="*/ 54 w 363"/>
                  <a:gd name="T77" fmla="*/ 74 h 91"/>
                  <a:gd name="T78" fmla="*/ 43 w 363"/>
                  <a:gd name="T79" fmla="*/ 79 h 91"/>
                  <a:gd name="T80" fmla="*/ 29 w 363"/>
                  <a:gd name="T81" fmla="*/ 83 h 91"/>
                  <a:gd name="T82" fmla="*/ 28 w 363"/>
                  <a:gd name="T83" fmla="*/ 82 h 91"/>
                  <a:gd name="T84" fmla="*/ 25 w 363"/>
                  <a:gd name="T85" fmla="*/ 69 h 91"/>
                  <a:gd name="T86" fmla="*/ 4 w 363"/>
                  <a:gd name="T87" fmla="*/ 90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363" h="91">
                    <a:moveTo>
                      <a:pt x="363" y="5"/>
                    </a:moveTo>
                    <a:lnTo>
                      <a:pt x="359" y="5"/>
                    </a:lnTo>
                    <a:lnTo>
                      <a:pt x="359" y="7"/>
                    </a:lnTo>
                    <a:lnTo>
                      <a:pt x="357" y="8"/>
                    </a:lnTo>
                    <a:lnTo>
                      <a:pt x="357" y="9"/>
                    </a:lnTo>
                    <a:lnTo>
                      <a:pt x="356" y="12"/>
                    </a:lnTo>
                    <a:lnTo>
                      <a:pt x="351" y="14"/>
                    </a:lnTo>
                    <a:lnTo>
                      <a:pt x="350" y="14"/>
                    </a:lnTo>
                    <a:lnTo>
                      <a:pt x="350" y="12"/>
                    </a:lnTo>
                    <a:lnTo>
                      <a:pt x="349" y="11"/>
                    </a:lnTo>
                    <a:lnTo>
                      <a:pt x="349" y="9"/>
                    </a:lnTo>
                    <a:lnTo>
                      <a:pt x="347" y="9"/>
                    </a:lnTo>
                    <a:lnTo>
                      <a:pt x="346" y="8"/>
                    </a:lnTo>
                    <a:lnTo>
                      <a:pt x="328" y="0"/>
                    </a:lnTo>
                    <a:lnTo>
                      <a:pt x="321" y="7"/>
                    </a:lnTo>
                    <a:lnTo>
                      <a:pt x="311" y="27"/>
                    </a:lnTo>
                    <a:lnTo>
                      <a:pt x="304" y="29"/>
                    </a:lnTo>
                    <a:lnTo>
                      <a:pt x="290" y="27"/>
                    </a:lnTo>
                    <a:lnTo>
                      <a:pt x="284" y="30"/>
                    </a:lnTo>
                    <a:lnTo>
                      <a:pt x="280" y="31"/>
                    </a:lnTo>
                    <a:lnTo>
                      <a:pt x="279" y="31"/>
                    </a:lnTo>
                    <a:lnTo>
                      <a:pt x="279" y="33"/>
                    </a:lnTo>
                    <a:lnTo>
                      <a:pt x="275" y="34"/>
                    </a:lnTo>
                    <a:lnTo>
                      <a:pt x="272" y="41"/>
                    </a:lnTo>
                    <a:lnTo>
                      <a:pt x="272" y="44"/>
                    </a:lnTo>
                    <a:lnTo>
                      <a:pt x="271" y="48"/>
                    </a:lnTo>
                    <a:lnTo>
                      <a:pt x="257" y="67"/>
                    </a:lnTo>
                    <a:lnTo>
                      <a:pt x="255" y="67"/>
                    </a:lnTo>
                    <a:lnTo>
                      <a:pt x="253" y="69"/>
                    </a:lnTo>
                    <a:lnTo>
                      <a:pt x="251" y="72"/>
                    </a:lnTo>
                    <a:lnTo>
                      <a:pt x="251" y="75"/>
                    </a:lnTo>
                    <a:lnTo>
                      <a:pt x="248" y="76"/>
                    </a:lnTo>
                    <a:lnTo>
                      <a:pt x="244" y="72"/>
                    </a:lnTo>
                    <a:lnTo>
                      <a:pt x="227" y="62"/>
                    </a:lnTo>
                    <a:lnTo>
                      <a:pt x="215" y="62"/>
                    </a:lnTo>
                    <a:lnTo>
                      <a:pt x="200" y="57"/>
                    </a:lnTo>
                    <a:lnTo>
                      <a:pt x="200" y="55"/>
                    </a:lnTo>
                    <a:lnTo>
                      <a:pt x="198" y="55"/>
                    </a:lnTo>
                    <a:lnTo>
                      <a:pt x="200" y="51"/>
                    </a:lnTo>
                    <a:lnTo>
                      <a:pt x="200" y="37"/>
                    </a:lnTo>
                    <a:lnTo>
                      <a:pt x="197" y="30"/>
                    </a:lnTo>
                    <a:lnTo>
                      <a:pt x="195" y="29"/>
                    </a:lnTo>
                    <a:lnTo>
                      <a:pt x="193" y="29"/>
                    </a:lnTo>
                    <a:lnTo>
                      <a:pt x="188" y="33"/>
                    </a:lnTo>
                    <a:lnTo>
                      <a:pt x="180" y="30"/>
                    </a:lnTo>
                    <a:lnTo>
                      <a:pt x="174" y="27"/>
                    </a:lnTo>
                    <a:lnTo>
                      <a:pt x="170" y="29"/>
                    </a:lnTo>
                    <a:lnTo>
                      <a:pt x="170" y="37"/>
                    </a:lnTo>
                    <a:lnTo>
                      <a:pt x="167" y="43"/>
                    </a:lnTo>
                    <a:lnTo>
                      <a:pt x="155" y="51"/>
                    </a:lnTo>
                    <a:lnTo>
                      <a:pt x="153" y="51"/>
                    </a:lnTo>
                    <a:lnTo>
                      <a:pt x="145" y="47"/>
                    </a:lnTo>
                    <a:lnTo>
                      <a:pt x="138" y="45"/>
                    </a:lnTo>
                    <a:lnTo>
                      <a:pt x="134" y="45"/>
                    </a:lnTo>
                    <a:lnTo>
                      <a:pt x="130" y="48"/>
                    </a:lnTo>
                    <a:lnTo>
                      <a:pt x="128" y="50"/>
                    </a:lnTo>
                    <a:lnTo>
                      <a:pt x="128" y="57"/>
                    </a:lnTo>
                    <a:lnTo>
                      <a:pt x="127" y="60"/>
                    </a:lnTo>
                    <a:lnTo>
                      <a:pt x="127" y="61"/>
                    </a:lnTo>
                    <a:lnTo>
                      <a:pt x="121" y="55"/>
                    </a:lnTo>
                    <a:lnTo>
                      <a:pt x="120" y="55"/>
                    </a:lnTo>
                    <a:lnTo>
                      <a:pt x="111" y="60"/>
                    </a:lnTo>
                    <a:lnTo>
                      <a:pt x="110" y="62"/>
                    </a:lnTo>
                    <a:lnTo>
                      <a:pt x="109" y="68"/>
                    </a:lnTo>
                    <a:lnTo>
                      <a:pt x="109" y="71"/>
                    </a:lnTo>
                    <a:lnTo>
                      <a:pt x="113" y="86"/>
                    </a:lnTo>
                    <a:lnTo>
                      <a:pt x="113" y="87"/>
                    </a:lnTo>
                    <a:lnTo>
                      <a:pt x="100" y="87"/>
                    </a:lnTo>
                    <a:lnTo>
                      <a:pt x="95" y="86"/>
                    </a:lnTo>
                    <a:lnTo>
                      <a:pt x="89" y="82"/>
                    </a:lnTo>
                    <a:lnTo>
                      <a:pt x="85" y="82"/>
                    </a:lnTo>
                    <a:lnTo>
                      <a:pt x="79" y="83"/>
                    </a:lnTo>
                    <a:lnTo>
                      <a:pt x="73" y="86"/>
                    </a:lnTo>
                    <a:lnTo>
                      <a:pt x="67" y="86"/>
                    </a:lnTo>
                    <a:lnTo>
                      <a:pt x="64" y="83"/>
                    </a:lnTo>
                    <a:lnTo>
                      <a:pt x="64" y="82"/>
                    </a:lnTo>
                    <a:lnTo>
                      <a:pt x="58" y="75"/>
                    </a:lnTo>
                    <a:lnTo>
                      <a:pt x="54" y="74"/>
                    </a:lnTo>
                    <a:lnTo>
                      <a:pt x="49" y="78"/>
                    </a:lnTo>
                    <a:lnTo>
                      <a:pt x="43" y="79"/>
                    </a:lnTo>
                    <a:lnTo>
                      <a:pt x="30" y="82"/>
                    </a:lnTo>
                    <a:lnTo>
                      <a:pt x="29" y="83"/>
                    </a:lnTo>
                    <a:lnTo>
                      <a:pt x="28" y="83"/>
                    </a:lnTo>
                    <a:lnTo>
                      <a:pt x="28" y="82"/>
                    </a:lnTo>
                    <a:lnTo>
                      <a:pt x="25" y="71"/>
                    </a:lnTo>
                    <a:lnTo>
                      <a:pt x="25" y="69"/>
                    </a:lnTo>
                    <a:lnTo>
                      <a:pt x="14" y="79"/>
                    </a:lnTo>
                    <a:lnTo>
                      <a:pt x="4" y="90"/>
                    </a:lnTo>
                    <a:lnTo>
                      <a:pt x="0" y="9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05" name="Freeform 5459">
                <a:extLst>
                  <a:ext uri="{FF2B5EF4-FFF2-40B4-BE49-F238E27FC236}">
                    <a16:creationId xmlns:a16="http://schemas.microsoft.com/office/drawing/2014/main" id="{B26C689E-90ED-F812-1365-D4007245A7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3" y="2668"/>
                <a:ext cx="31" cy="66"/>
              </a:xfrm>
              <a:custGeom>
                <a:avLst/>
                <a:gdLst>
                  <a:gd name="T0" fmla="*/ 99 w 122"/>
                  <a:gd name="T1" fmla="*/ 6 h 266"/>
                  <a:gd name="T2" fmla="*/ 102 w 122"/>
                  <a:gd name="T3" fmla="*/ 13 h 266"/>
                  <a:gd name="T4" fmla="*/ 120 w 122"/>
                  <a:gd name="T5" fmla="*/ 23 h 266"/>
                  <a:gd name="T6" fmla="*/ 122 w 122"/>
                  <a:gd name="T7" fmla="*/ 24 h 266"/>
                  <a:gd name="T8" fmla="*/ 116 w 122"/>
                  <a:gd name="T9" fmla="*/ 26 h 266"/>
                  <a:gd name="T10" fmla="*/ 112 w 122"/>
                  <a:gd name="T11" fmla="*/ 34 h 266"/>
                  <a:gd name="T12" fmla="*/ 106 w 122"/>
                  <a:gd name="T13" fmla="*/ 38 h 266"/>
                  <a:gd name="T14" fmla="*/ 90 w 122"/>
                  <a:gd name="T15" fmla="*/ 52 h 266"/>
                  <a:gd name="T16" fmla="*/ 86 w 122"/>
                  <a:gd name="T17" fmla="*/ 66 h 266"/>
                  <a:gd name="T18" fmla="*/ 87 w 122"/>
                  <a:gd name="T19" fmla="*/ 77 h 266"/>
                  <a:gd name="T20" fmla="*/ 88 w 122"/>
                  <a:gd name="T21" fmla="*/ 79 h 266"/>
                  <a:gd name="T22" fmla="*/ 87 w 122"/>
                  <a:gd name="T23" fmla="*/ 83 h 266"/>
                  <a:gd name="T24" fmla="*/ 84 w 122"/>
                  <a:gd name="T25" fmla="*/ 84 h 266"/>
                  <a:gd name="T26" fmla="*/ 79 w 122"/>
                  <a:gd name="T27" fmla="*/ 83 h 266"/>
                  <a:gd name="T28" fmla="*/ 77 w 122"/>
                  <a:gd name="T29" fmla="*/ 80 h 266"/>
                  <a:gd name="T30" fmla="*/ 74 w 122"/>
                  <a:gd name="T31" fmla="*/ 79 h 266"/>
                  <a:gd name="T32" fmla="*/ 66 w 122"/>
                  <a:gd name="T33" fmla="*/ 77 h 266"/>
                  <a:gd name="T34" fmla="*/ 56 w 122"/>
                  <a:gd name="T35" fmla="*/ 87 h 266"/>
                  <a:gd name="T36" fmla="*/ 48 w 122"/>
                  <a:gd name="T37" fmla="*/ 89 h 266"/>
                  <a:gd name="T38" fmla="*/ 36 w 122"/>
                  <a:gd name="T39" fmla="*/ 82 h 266"/>
                  <a:gd name="T40" fmla="*/ 29 w 122"/>
                  <a:gd name="T41" fmla="*/ 83 h 266"/>
                  <a:gd name="T42" fmla="*/ 24 w 122"/>
                  <a:gd name="T43" fmla="*/ 91 h 266"/>
                  <a:gd name="T44" fmla="*/ 21 w 122"/>
                  <a:gd name="T45" fmla="*/ 116 h 266"/>
                  <a:gd name="T46" fmla="*/ 23 w 122"/>
                  <a:gd name="T47" fmla="*/ 130 h 266"/>
                  <a:gd name="T48" fmla="*/ 24 w 122"/>
                  <a:gd name="T49" fmla="*/ 146 h 266"/>
                  <a:gd name="T50" fmla="*/ 0 w 122"/>
                  <a:gd name="T51" fmla="*/ 195 h 266"/>
                  <a:gd name="T52" fmla="*/ 5 w 122"/>
                  <a:gd name="T53" fmla="*/ 197 h 266"/>
                  <a:gd name="T54" fmla="*/ 12 w 122"/>
                  <a:gd name="T55" fmla="*/ 202 h 266"/>
                  <a:gd name="T56" fmla="*/ 16 w 122"/>
                  <a:gd name="T57" fmla="*/ 204 h 266"/>
                  <a:gd name="T58" fmla="*/ 20 w 122"/>
                  <a:gd name="T59" fmla="*/ 210 h 266"/>
                  <a:gd name="T60" fmla="*/ 21 w 122"/>
                  <a:gd name="T61" fmla="*/ 213 h 266"/>
                  <a:gd name="T62" fmla="*/ 19 w 122"/>
                  <a:gd name="T63" fmla="*/ 223 h 266"/>
                  <a:gd name="T64" fmla="*/ 14 w 122"/>
                  <a:gd name="T65" fmla="*/ 228 h 266"/>
                  <a:gd name="T66" fmla="*/ 13 w 122"/>
                  <a:gd name="T67" fmla="*/ 242 h 266"/>
                  <a:gd name="T68" fmla="*/ 14 w 122"/>
                  <a:gd name="T69" fmla="*/ 249 h 266"/>
                  <a:gd name="T70" fmla="*/ 21 w 122"/>
                  <a:gd name="T71" fmla="*/ 259 h 266"/>
                  <a:gd name="T72" fmla="*/ 24 w 122"/>
                  <a:gd name="T73" fmla="*/ 264 h 2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2" h="266">
                    <a:moveTo>
                      <a:pt x="96" y="0"/>
                    </a:moveTo>
                    <a:lnTo>
                      <a:pt x="99" y="6"/>
                    </a:lnTo>
                    <a:lnTo>
                      <a:pt x="102" y="9"/>
                    </a:lnTo>
                    <a:lnTo>
                      <a:pt x="102" y="13"/>
                    </a:lnTo>
                    <a:lnTo>
                      <a:pt x="108" y="19"/>
                    </a:lnTo>
                    <a:lnTo>
                      <a:pt x="120" y="23"/>
                    </a:lnTo>
                    <a:lnTo>
                      <a:pt x="120" y="24"/>
                    </a:lnTo>
                    <a:lnTo>
                      <a:pt x="122" y="24"/>
                    </a:lnTo>
                    <a:lnTo>
                      <a:pt x="120" y="26"/>
                    </a:lnTo>
                    <a:lnTo>
                      <a:pt x="116" y="26"/>
                    </a:lnTo>
                    <a:lnTo>
                      <a:pt x="116" y="33"/>
                    </a:lnTo>
                    <a:lnTo>
                      <a:pt x="112" y="34"/>
                    </a:lnTo>
                    <a:lnTo>
                      <a:pt x="109" y="34"/>
                    </a:lnTo>
                    <a:lnTo>
                      <a:pt x="106" y="38"/>
                    </a:lnTo>
                    <a:lnTo>
                      <a:pt x="96" y="45"/>
                    </a:lnTo>
                    <a:lnTo>
                      <a:pt x="90" y="52"/>
                    </a:lnTo>
                    <a:lnTo>
                      <a:pt x="86" y="62"/>
                    </a:lnTo>
                    <a:lnTo>
                      <a:pt x="86" y="66"/>
                    </a:lnTo>
                    <a:lnTo>
                      <a:pt x="88" y="76"/>
                    </a:lnTo>
                    <a:lnTo>
                      <a:pt x="87" y="77"/>
                    </a:lnTo>
                    <a:lnTo>
                      <a:pt x="87" y="79"/>
                    </a:lnTo>
                    <a:lnTo>
                      <a:pt x="88" y="79"/>
                    </a:lnTo>
                    <a:lnTo>
                      <a:pt x="88" y="82"/>
                    </a:lnTo>
                    <a:lnTo>
                      <a:pt x="87" y="83"/>
                    </a:lnTo>
                    <a:lnTo>
                      <a:pt x="86" y="83"/>
                    </a:lnTo>
                    <a:lnTo>
                      <a:pt x="84" y="84"/>
                    </a:lnTo>
                    <a:lnTo>
                      <a:pt x="80" y="86"/>
                    </a:lnTo>
                    <a:lnTo>
                      <a:pt x="79" y="83"/>
                    </a:lnTo>
                    <a:lnTo>
                      <a:pt x="79" y="82"/>
                    </a:lnTo>
                    <a:lnTo>
                      <a:pt x="77" y="80"/>
                    </a:lnTo>
                    <a:lnTo>
                      <a:pt x="76" y="80"/>
                    </a:lnTo>
                    <a:lnTo>
                      <a:pt x="74" y="79"/>
                    </a:lnTo>
                    <a:lnTo>
                      <a:pt x="72" y="77"/>
                    </a:lnTo>
                    <a:lnTo>
                      <a:pt x="66" y="77"/>
                    </a:lnTo>
                    <a:lnTo>
                      <a:pt x="63" y="79"/>
                    </a:lnTo>
                    <a:lnTo>
                      <a:pt x="56" y="87"/>
                    </a:lnTo>
                    <a:lnTo>
                      <a:pt x="53" y="89"/>
                    </a:lnTo>
                    <a:lnTo>
                      <a:pt x="48" y="89"/>
                    </a:lnTo>
                    <a:lnTo>
                      <a:pt x="45" y="86"/>
                    </a:lnTo>
                    <a:lnTo>
                      <a:pt x="36" y="82"/>
                    </a:lnTo>
                    <a:lnTo>
                      <a:pt x="34" y="82"/>
                    </a:lnTo>
                    <a:lnTo>
                      <a:pt x="29" y="83"/>
                    </a:lnTo>
                    <a:lnTo>
                      <a:pt x="27" y="87"/>
                    </a:lnTo>
                    <a:lnTo>
                      <a:pt x="24" y="91"/>
                    </a:lnTo>
                    <a:lnTo>
                      <a:pt x="20" y="108"/>
                    </a:lnTo>
                    <a:lnTo>
                      <a:pt x="21" y="116"/>
                    </a:lnTo>
                    <a:lnTo>
                      <a:pt x="21" y="128"/>
                    </a:lnTo>
                    <a:lnTo>
                      <a:pt x="23" y="130"/>
                    </a:lnTo>
                    <a:lnTo>
                      <a:pt x="24" y="143"/>
                    </a:lnTo>
                    <a:lnTo>
                      <a:pt x="24" y="146"/>
                    </a:lnTo>
                    <a:lnTo>
                      <a:pt x="14" y="158"/>
                    </a:lnTo>
                    <a:lnTo>
                      <a:pt x="0" y="195"/>
                    </a:lnTo>
                    <a:lnTo>
                      <a:pt x="2" y="197"/>
                    </a:lnTo>
                    <a:lnTo>
                      <a:pt x="5" y="197"/>
                    </a:lnTo>
                    <a:lnTo>
                      <a:pt x="6" y="199"/>
                    </a:lnTo>
                    <a:lnTo>
                      <a:pt x="12" y="202"/>
                    </a:lnTo>
                    <a:lnTo>
                      <a:pt x="13" y="202"/>
                    </a:lnTo>
                    <a:lnTo>
                      <a:pt x="16" y="204"/>
                    </a:lnTo>
                    <a:lnTo>
                      <a:pt x="17" y="204"/>
                    </a:lnTo>
                    <a:lnTo>
                      <a:pt x="20" y="210"/>
                    </a:lnTo>
                    <a:lnTo>
                      <a:pt x="20" y="213"/>
                    </a:lnTo>
                    <a:lnTo>
                      <a:pt x="21" y="213"/>
                    </a:lnTo>
                    <a:lnTo>
                      <a:pt x="20" y="216"/>
                    </a:lnTo>
                    <a:lnTo>
                      <a:pt x="19" y="223"/>
                    </a:lnTo>
                    <a:lnTo>
                      <a:pt x="14" y="227"/>
                    </a:lnTo>
                    <a:lnTo>
                      <a:pt x="14" y="228"/>
                    </a:lnTo>
                    <a:lnTo>
                      <a:pt x="13" y="232"/>
                    </a:lnTo>
                    <a:lnTo>
                      <a:pt x="13" y="242"/>
                    </a:lnTo>
                    <a:lnTo>
                      <a:pt x="14" y="246"/>
                    </a:lnTo>
                    <a:lnTo>
                      <a:pt x="14" y="249"/>
                    </a:lnTo>
                    <a:lnTo>
                      <a:pt x="19" y="253"/>
                    </a:lnTo>
                    <a:lnTo>
                      <a:pt x="21" y="259"/>
                    </a:lnTo>
                    <a:lnTo>
                      <a:pt x="23" y="260"/>
                    </a:lnTo>
                    <a:lnTo>
                      <a:pt x="24" y="264"/>
                    </a:lnTo>
                    <a:lnTo>
                      <a:pt x="26" y="26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06" name="Freeform 5460">
                <a:extLst>
                  <a:ext uri="{FF2B5EF4-FFF2-40B4-BE49-F238E27FC236}">
                    <a16:creationId xmlns:a16="http://schemas.microsoft.com/office/drawing/2014/main" id="{0C263AD3-777B-5EF9-C648-4E5636E58D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9" y="2734"/>
                <a:ext cx="96" cy="52"/>
              </a:xfrm>
              <a:custGeom>
                <a:avLst/>
                <a:gdLst>
                  <a:gd name="T0" fmla="*/ 380 w 381"/>
                  <a:gd name="T1" fmla="*/ 107 h 207"/>
                  <a:gd name="T2" fmla="*/ 377 w 381"/>
                  <a:gd name="T3" fmla="*/ 111 h 207"/>
                  <a:gd name="T4" fmla="*/ 355 w 381"/>
                  <a:gd name="T5" fmla="*/ 144 h 207"/>
                  <a:gd name="T6" fmla="*/ 346 w 381"/>
                  <a:gd name="T7" fmla="*/ 145 h 207"/>
                  <a:gd name="T8" fmla="*/ 324 w 381"/>
                  <a:gd name="T9" fmla="*/ 154 h 207"/>
                  <a:gd name="T10" fmla="*/ 319 w 381"/>
                  <a:gd name="T11" fmla="*/ 159 h 207"/>
                  <a:gd name="T12" fmla="*/ 310 w 381"/>
                  <a:gd name="T13" fmla="*/ 162 h 207"/>
                  <a:gd name="T14" fmla="*/ 307 w 381"/>
                  <a:gd name="T15" fmla="*/ 163 h 207"/>
                  <a:gd name="T16" fmla="*/ 297 w 381"/>
                  <a:gd name="T17" fmla="*/ 178 h 207"/>
                  <a:gd name="T18" fmla="*/ 289 w 381"/>
                  <a:gd name="T19" fmla="*/ 177 h 207"/>
                  <a:gd name="T20" fmla="*/ 290 w 381"/>
                  <a:gd name="T21" fmla="*/ 162 h 207"/>
                  <a:gd name="T22" fmla="*/ 285 w 381"/>
                  <a:gd name="T23" fmla="*/ 161 h 207"/>
                  <a:gd name="T24" fmla="*/ 283 w 381"/>
                  <a:gd name="T25" fmla="*/ 162 h 207"/>
                  <a:gd name="T26" fmla="*/ 281 w 381"/>
                  <a:gd name="T27" fmla="*/ 184 h 207"/>
                  <a:gd name="T28" fmla="*/ 276 w 381"/>
                  <a:gd name="T29" fmla="*/ 191 h 207"/>
                  <a:gd name="T30" fmla="*/ 274 w 381"/>
                  <a:gd name="T31" fmla="*/ 194 h 207"/>
                  <a:gd name="T32" fmla="*/ 260 w 381"/>
                  <a:gd name="T33" fmla="*/ 195 h 207"/>
                  <a:gd name="T34" fmla="*/ 247 w 381"/>
                  <a:gd name="T35" fmla="*/ 199 h 207"/>
                  <a:gd name="T36" fmla="*/ 243 w 381"/>
                  <a:gd name="T37" fmla="*/ 207 h 207"/>
                  <a:gd name="T38" fmla="*/ 243 w 381"/>
                  <a:gd name="T39" fmla="*/ 202 h 207"/>
                  <a:gd name="T40" fmla="*/ 236 w 381"/>
                  <a:gd name="T41" fmla="*/ 188 h 207"/>
                  <a:gd name="T42" fmla="*/ 223 w 381"/>
                  <a:gd name="T43" fmla="*/ 177 h 207"/>
                  <a:gd name="T44" fmla="*/ 221 w 381"/>
                  <a:gd name="T45" fmla="*/ 190 h 207"/>
                  <a:gd name="T46" fmla="*/ 209 w 381"/>
                  <a:gd name="T47" fmla="*/ 199 h 207"/>
                  <a:gd name="T48" fmla="*/ 201 w 381"/>
                  <a:gd name="T49" fmla="*/ 187 h 207"/>
                  <a:gd name="T50" fmla="*/ 187 w 381"/>
                  <a:gd name="T51" fmla="*/ 176 h 207"/>
                  <a:gd name="T52" fmla="*/ 184 w 381"/>
                  <a:gd name="T53" fmla="*/ 169 h 207"/>
                  <a:gd name="T54" fmla="*/ 183 w 381"/>
                  <a:gd name="T55" fmla="*/ 158 h 207"/>
                  <a:gd name="T56" fmla="*/ 179 w 381"/>
                  <a:gd name="T57" fmla="*/ 141 h 207"/>
                  <a:gd name="T58" fmla="*/ 170 w 381"/>
                  <a:gd name="T59" fmla="*/ 135 h 207"/>
                  <a:gd name="T60" fmla="*/ 168 w 381"/>
                  <a:gd name="T61" fmla="*/ 134 h 207"/>
                  <a:gd name="T62" fmla="*/ 161 w 381"/>
                  <a:gd name="T63" fmla="*/ 131 h 207"/>
                  <a:gd name="T64" fmla="*/ 144 w 381"/>
                  <a:gd name="T65" fmla="*/ 120 h 207"/>
                  <a:gd name="T66" fmla="*/ 131 w 381"/>
                  <a:gd name="T67" fmla="*/ 121 h 207"/>
                  <a:gd name="T68" fmla="*/ 129 w 381"/>
                  <a:gd name="T69" fmla="*/ 120 h 207"/>
                  <a:gd name="T70" fmla="*/ 127 w 381"/>
                  <a:gd name="T71" fmla="*/ 117 h 207"/>
                  <a:gd name="T72" fmla="*/ 126 w 381"/>
                  <a:gd name="T73" fmla="*/ 102 h 207"/>
                  <a:gd name="T74" fmla="*/ 120 w 381"/>
                  <a:gd name="T75" fmla="*/ 87 h 207"/>
                  <a:gd name="T76" fmla="*/ 117 w 381"/>
                  <a:gd name="T77" fmla="*/ 81 h 207"/>
                  <a:gd name="T78" fmla="*/ 102 w 381"/>
                  <a:gd name="T79" fmla="*/ 70 h 207"/>
                  <a:gd name="T80" fmla="*/ 98 w 381"/>
                  <a:gd name="T81" fmla="*/ 58 h 207"/>
                  <a:gd name="T82" fmla="*/ 94 w 381"/>
                  <a:gd name="T83" fmla="*/ 57 h 207"/>
                  <a:gd name="T84" fmla="*/ 81 w 381"/>
                  <a:gd name="T85" fmla="*/ 54 h 207"/>
                  <a:gd name="T86" fmla="*/ 66 w 381"/>
                  <a:gd name="T87" fmla="*/ 35 h 207"/>
                  <a:gd name="T88" fmla="*/ 60 w 381"/>
                  <a:gd name="T89" fmla="*/ 31 h 207"/>
                  <a:gd name="T90" fmla="*/ 56 w 381"/>
                  <a:gd name="T91" fmla="*/ 19 h 207"/>
                  <a:gd name="T92" fmla="*/ 57 w 381"/>
                  <a:gd name="T93" fmla="*/ 17 h 207"/>
                  <a:gd name="T94" fmla="*/ 56 w 381"/>
                  <a:gd name="T95" fmla="*/ 17 h 207"/>
                  <a:gd name="T96" fmla="*/ 34 w 381"/>
                  <a:gd name="T97" fmla="*/ 4 h 207"/>
                  <a:gd name="T98" fmla="*/ 29 w 381"/>
                  <a:gd name="T99" fmla="*/ 1 h 207"/>
                  <a:gd name="T100" fmla="*/ 11 w 381"/>
                  <a:gd name="T101" fmla="*/ 1 h 207"/>
                  <a:gd name="T102" fmla="*/ 2 w 381"/>
                  <a:gd name="T103" fmla="*/ 8 h 207"/>
                  <a:gd name="T104" fmla="*/ 0 w 381"/>
                  <a:gd name="T105" fmla="*/ 1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81" h="207">
                    <a:moveTo>
                      <a:pt x="381" y="106"/>
                    </a:moveTo>
                    <a:lnTo>
                      <a:pt x="380" y="107"/>
                    </a:lnTo>
                    <a:lnTo>
                      <a:pt x="379" y="111"/>
                    </a:lnTo>
                    <a:lnTo>
                      <a:pt x="377" y="111"/>
                    </a:lnTo>
                    <a:lnTo>
                      <a:pt x="369" y="118"/>
                    </a:lnTo>
                    <a:lnTo>
                      <a:pt x="355" y="144"/>
                    </a:lnTo>
                    <a:lnTo>
                      <a:pt x="353" y="145"/>
                    </a:lnTo>
                    <a:lnTo>
                      <a:pt x="346" y="145"/>
                    </a:lnTo>
                    <a:lnTo>
                      <a:pt x="328" y="149"/>
                    </a:lnTo>
                    <a:lnTo>
                      <a:pt x="324" y="154"/>
                    </a:lnTo>
                    <a:lnTo>
                      <a:pt x="323" y="156"/>
                    </a:lnTo>
                    <a:lnTo>
                      <a:pt x="319" y="159"/>
                    </a:lnTo>
                    <a:lnTo>
                      <a:pt x="311" y="162"/>
                    </a:lnTo>
                    <a:lnTo>
                      <a:pt x="310" y="162"/>
                    </a:lnTo>
                    <a:lnTo>
                      <a:pt x="307" y="161"/>
                    </a:lnTo>
                    <a:lnTo>
                      <a:pt x="307" y="163"/>
                    </a:lnTo>
                    <a:lnTo>
                      <a:pt x="299" y="177"/>
                    </a:lnTo>
                    <a:lnTo>
                      <a:pt x="297" y="178"/>
                    </a:lnTo>
                    <a:lnTo>
                      <a:pt x="297" y="177"/>
                    </a:lnTo>
                    <a:lnTo>
                      <a:pt x="289" y="177"/>
                    </a:lnTo>
                    <a:lnTo>
                      <a:pt x="290" y="174"/>
                    </a:lnTo>
                    <a:lnTo>
                      <a:pt x="290" y="162"/>
                    </a:lnTo>
                    <a:lnTo>
                      <a:pt x="289" y="162"/>
                    </a:lnTo>
                    <a:lnTo>
                      <a:pt x="285" y="161"/>
                    </a:lnTo>
                    <a:lnTo>
                      <a:pt x="283" y="161"/>
                    </a:lnTo>
                    <a:lnTo>
                      <a:pt x="283" y="162"/>
                    </a:lnTo>
                    <a:lnTo>
                      <a:pt x="281" y="173"/>
                    </a:lnTo>
                    <a:lnTo>
                      <a:pt x="281" y="184"/>
                    </a:lnTo>
                    <a:lnTo>
                      <a:pt x="278" y="190"/>
                    </a:lnTo>
                    <a:lnTo>
                      <a:pt x="276" y="191"/>
                    </a:lnTo>
                    <a:lnTo>
                      <a:pt x="275" y="194"/>
                    </a:lnTo>
                    <a:lnTo>
                      <a:pt x="274" y="194"/>
                    </a:lnTo>
                    <a:lnTo>
                      <a:pt x="272" y="195"/>
                    </a:lnTo>
                    <a:lnTo>
                      <a:pt x="260" y="195"/>
                    </a:lnTo>
                    <a:lnTo>
                      <a:pt x="253" y="194"/>
                    </a:lnTo>
                    <a:lnTo>
                      <a:pt x="247" y="199"/>
                    </a:lnTo>
                    <a:lnTo>
                      <a:pt x="244" y="204"/>
                    </a:lnTo>
                    <a:lnTo>
                      <a:pt x="243" y="207"/>
                    </a:lnTo>
                    <a:lnTo>
                      <a:pt x="242" y="207"/>
                    </a:lnTo>
                    <a:lnTo>
                      <a:pt x="243" y="202"/>
                    </a:lnTo>
                    <a:lnTo>
                      <a:pt x="243" y="199"/>
                    </a:lnTo>
                    <a:lnTo>
                      <a:pt x="236" y="188"/>
                    </a:lnTo>
                    <a:lnTo>
                      <a:pt x="225" y="177"/>
                    </a:lnTo>
                    <a:lnTo>
                      <a:pt x="223" y="177"/>
                    </a:lnTo>
                    <a:lnTo>
                      <a:pt x="223" y="184"/>
                    </a:lnTo>
                    <a:lnTo>
                      <a:pt x="221" y="190"/>
                    </a:lnTo>
                    <a:lnTo>
                      <a:pt x="211" y="201"/>
                    </a:lnTo>
                    <a:lnTo>
                      <a:pt x="209" y="199"/>
                    </a:lnTo>
                    <a:lnTo>
                      <a:pt x="209" y="197"/>
                    </a:lnTo>
                    <a:lnTo>
                      <a:pt x="201" y="187"/>
                    </a:lnTo>
                    <a:lnTo>
                      <a:pt x="193" y="178"/>
                    </a:lnTo>
                    <a:lnTo>
                      <a:pt x="187" y="176"/>
                    </a:lnTo>
                    <a:lnTo>
                      <a:pt x="183" y="169"/>
                    </a:lnTo>
                    <a:lnTo>
                      <a:pt x="184" y="169"/>
                    </a:lnTo>
                    <a:lnTo>
                      <a:pt x="183" y="168"/>
                    </a:lnTo>
                    <a:lnTo>
                      <a:pt x="183" y="158"/>
                    </a:lnTo>
                    <a:lnTo>
                      <a:pt x="180" y="144"/>
                    </a:lnTo>
                    <a:lnTo>
                      <a:pt x="179" y="141"/>
                    </a:lnTo>
                    <a:lnTo>
                      <a:pt x="177" y="141"/>
                    </a:lnTo>
                    <a:lnTo>
                      <a:pt x="170" y="135"/>
                    </a:lnTo>
                    <a:lnTo>
                      <a:pt x="169" y="134"/>
                    </a:lnTo>
                    <a:lnTo>
                      <a:pt x="168" y="134"/>
                    </a:lnTo>
                    <a:lnTo>
                      <a:pt x="168" y="135"/>
                    </a:lnTo>
                    <a:lnTo>
                      <a:pt x="161" y="131"/>
                    </a:lnTo>
                    <a:lnTo>
                      <a:pt x="151" y="121"/>
                    </a:lnTo>
                    <a:lnTo>
                      <a:pt x="144" y="120"/>
                    </a:lnTo>
                    <a:lnTo>
                      <a:pt x="133" y="120"/>
                    </a:lnTo>
                    <a:lnTo>
                      <a:pt x="131" y="121"/>
                    </a:lnTo>
                    <a:lnTo>
                      <a:pt x="130" y="121"/>
                    </a:lnTo>
                    <a:lnTo>
                      <a:pt x="129" y="120"/>
                    </a:lnTo>
                    <a:lnTo>
                      <a:pt x="129" y="117"/>
                    </a:lnTo>
                    <a:lnTo>
                      <a:pt x="127" y="117"/>
                    </a:lnTo>
                    <a:lnTo>
                      <a:pt x="127" y="114"/>
                    </a:lnTo>
                    <a:lnTo>
                      <a:pt x="126" y="102"/>
                    </a:lnTo>
                    <a:lnTo>
                      <a:pt x="122" y="92"/>
                    </a:lnTo>
                    <a:lnTo>
                      <a:pt x="120" y="87"/>
                    </a:lnTo>
                    <a:lnTo>
                      <a:pt x="120" y="84"/>
                    </a:lnTo>
                    <a:lnTo>
                      <a:pt x="117" y="81"/>
                    </a:lnTo>
                    <a:lnTo>
                      <a:pt x="102" y="71"/>
                    </a:lnTo>
                    <a:lnTo>
                      <a:pt x="102" y="70"/>
                    </a:lnTo>
                    <a:lnTo>
                      <a:pt x="101" y="68"/>
                    </a:lnTo>
                    <a:lnTo>
                      <a:pt x="98" y="58"/>
                    </a:lnTo>
                    <a:lnTo>
                      <a:pt x="98" y="57"/>
                    </a:lnTo>
                    <a:lnTo>
                      <a:pt x="94" y="57"/>
                    </a:lnTo>
                    <a:lnTo>
                      <a:pt x="88" y="54"/>
                    </a:lnTo>
                    <a:lnTo>
                      <a:pt x="81" y="54"/>
                    </a:lnTo>
                    <a:lnTo>
                      <a:pt x="81" y="51"/>
                    </a:lnTo>
                    <a:lnTo>
                      <a:pt x="66" y="35"/>
                    </a:lnTo>
                    <a:lnTo>
                      <a:pt x="63" y="34"/>
                    </a:lnTo>
                    <a:lnTo>
                      <a:pt x="60" y="31"/>
                    </a:lnTo>
                    <a:lnTo>
                      <a:pt x="57" y="25"/>
                    </a:lnTo>
                    <a:lnTo>
                      <a:pt x="56" y="19"/>
                    </a:lnTo>
                    <a:lnTo>
                      <a:pt x="56" y="18"/>
                    </a:lnTo>
                    <a:lnTo>
                      <a:pt x="57" y="17"/>
                    </a:lnTo>
                    <a:lnTo>
                      <a:pt x="56" y="15"/>
                    </a:lnTo>
                    <a:lnTo>
                      <a:pt x="56" y="17"/>
                    </a:lnTo>
                    <a:lnTo>
                      <a:pt x="52" y="14"/>
                    </a:lnTo>
                    <a:lnTo>
                      <a:pt x="34" y="4"/>
                    </a:lnTo>
                    <a:lnTo>
                      <a:pt x="31" y="1"/>
                    </a:lnTo>
                    <a:lnTo>
                      <a:pt x="29" y="1"/>
                    </a:lnTo>
                    <a:lnTo>
                      <a:pt x="25" y="0"/>
                    </a:lnTo>
                    <a:lnTo>
                      <a:pt x="11" y="1"/>
                    </a:lnTo>
                    <a:lnTo>
                      <a:pt x="5" y="4"/>
                    </a:lnTo>
                    <a:lnTo>
                      <a:pt x="2" y="8"/>
                    </a:lnTo>
                    <a:lnTo>
                      <a:pt x="0" y="7"/>
                    </a:lnTo>
                    <a:lnTo>
                      <a:pt x="0" y="1"/>
                    </a:lnTo>
                    <a:lnTo>
                      <a:pt x="2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07" name="Freeform 5461">
                <a:extLst>
                  <a:ext uri="{FF2B5EF4-FFF2-40B4-BE49-F238E27FC236}">
                    <a16:creationId xmlns:a16="http://schemas.microsoft.com/office/drawing/2014/main" id="{C7F0B800-A51E-8D18-A148-9D049F632E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2" y="2528"/>
                <a:ext cx="67" cy="71"/>
              </a:xfrm>
              <a:custGeom>
                <a:avLst/>
                <a:gdLst>
                  <a:gd name="T0" fmla="*/ 264 w 266"/>
                  <a:gd name="T1" fmla="*/ 0 h 283"/>
                  <a:gd name="T2" fmla="*/ 251 w 266"/>
                  <a:gd name="T3" fmla="*/ 6 h 283"/>
                  <a:gd name="T4" fmla="*/ 234 w 266"/>
                  <a:gd name="T5" fmla="*/ 10 h 283"/>
                  <a:gd name="T6" fmla="*/ 233 w 266"/>
                  <a:gd name="T7" fmla="*/ 12 h 283"/>
                  <a:gd name="T8" fmla="*/ 234 w 266"/>
                  <a:gd name="T9" fmla="*/ 26 h 283"/>
                  <a:gd name="T10" fmla="*/ 213 w 266"/>
                  <a:gd name="T11" fmla="*/ 44 h 283"/>
                  <a:gd name="T12" fmla="*/ 202 w 266"/>
                  <a:gd name="T13" fmla="*/ 47 h 283"/>
                  <a:gd name="T14" fmla="*/ 184 w 266"/>
                  <a:gd name="T15" fmla="*/ 48 h 283"/>
                  <a:gd name="T16" fmla="*/ 153 w 266"/>
                  <a:gd name="T17" fmla="*/ 57 h 283"/>
                  <a:gd name="T18" fmla="*/ 138 w 266"/>
                  <a:gd name="T19" fmla="*/ 44 h 283"/>
                  <a:gd name="T20" fmla="*/ 121 w 266"/>
                  <a:gd name="T21" fmla="*/ 47 h 283"/>
                  <a:gd name="T22" fmla="*/ 107 w 266"/>
                  <a:gd name="T23" fmla="*/ 59 h 283"/>
                  <a:gd name="T24" fmla="*/ 96 w 266"/>
                  <a:gd name="T25" fmla="*/ 61 h 283"/>
                  <a:gd name="T26" fmla="*/ 94 w 266"/>
                  <a:gd name="T27" fmla="*/ 69 h 283"/>
                  <a:gd name="T28" fmla="*/ 97 w 266"/>
                  <a:gd name="T29" fmla="*/ 70 h 283"/>
                  <a:gd name="T30" fmla="*/ 79 w 266"/>
                  <a:gd name="T31" fmla="*/ 94 h 283"/>
                  <a:gd name="T32" fmla="*/ 84 w 266"/>
                  <a:gd name="T33" fmla="*/ 105 h 283"/>
                  <a:gd name="T34" fmla="*/ 87 w 266"/>
                  <a:gd name="T35" fmla="*/ 110 h 283"/>
                  <a:gd name="T36" fmla="*/ 93 w 266"/>
                  <a:gd name="T37" fmla="*/ 107 h 283"/>
                  <a:gd name="T38" fmla="*/ 92 w 266"/>
                  <a:gd name="T39" fmla="*/ 103 h 283"/>
                  <a:gd name="T40" fmla="*/ 104 w 266"/>
                  <a:gd name="T41" fmla="*/ 98 h 283"/>
                  <a:gd name="T42" fmla="*/ 120 w 266"/>
                  <a:gd name="T43" fmla="*/ 103 h 283"/>
                  <a:gd name="T44" fmla="*/ 124 w 266"/>
                  <a:gd name="T45" fmla="*/ 110 h 283"/>
                  <a:gd name="T46" fmla="*/ 115 w 266"/>
                  <a:gd name="T47" fmla="*/ 117 h 283"/>
                  <a:gd name="T48" fmla="*/ 113 w 266"/>
                  <a:gd name="T49" fmla="*/ 130 h 283"/>
                  <a:gd name="T50" fmla="*/ 120 w 266"/>
                  <a:gd name="T51" fmla="*/ 133 h 283"/>
                  <a:gd name="T52" fmla="*/ 125 w 266"/>
                  <a:gd name="T53" fmla="*/ 137 h 283"/>
                  <a:gd name="T54" fmla="*/ 129 w 266"/>
                  <a:gd name="T55" fmla="*/ 141 h 283"/>
                  <a:gd name="T56" fmla="*/ 128 w 266"/>
                  <a:gd name="T57" fmla="*/ 146 h 283"/>
                  <a:gd name="T58" fmla="*/ 111 w 266"/>
                  <a:gd name="T59" fmla="*/ 161 h 283"/>
                  <a:gd name="T60" fmla="*/ 101 w 266"/>
                  <a:gd name="T61" fmla="*/ 170 h 283"/>
                  <a:gd name="T62" fmla="*/ 99 w 266"/>
                  <a:gd name="T63" fmla="*/ 193 h 283"/>
                  <a:gd name="T64" fmla="*/ 103 w 266"/>
                  <a:gd name="T65" fmla="*/ 210 h 283"/>
                  <a:gd name="T66" fmla="*/ 82 w 266"/>
                  <a:gd name="T67" fmla="*/ 206 h 283"/>
                  <a:gd name="T68" fmla="*/ 79 w 266"/>
                  <a:gd name="T69" fmla="*/ 204 h 283"/>
                  <a:gd name="T70" fmla="*/ 68 w 266"/>
                  <a:gd name="T71" fmla="*/ 201 h 283"/>
                  <a:gd name="T72" fmla="*/ 65 w 266"/>
                  <a:gd name="T73" fmla="*/ 203 h 283"/>
                  <a:gd name="T74" fmla="*/ 61 w 266"/>
                  <a:gd name="T75" fmla="*/ 208 h 283"/>
                  <a:gd name="T76" fmla="*/ 51 w 266"/>
                  <a:gd name="T77" fmla="*/ 230 h 283"/>
                  <a:gd name="T78" fmla="*/ 40 w 266"/>
                  <a:gd name="T79" fmla="*/ 239 h 283"/>
                  <a:gd name="T80" fmla="*/ 13 w 266"/>
                  <a:gd name="T81" fmla="*/ 242 h 283"/>
                  <a:gd name="T82" fmla="*/ 15 w 266"/>
                  <a:gd name="T83" fmla="*/ 255 h 2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66" h="283">
                    <a:moveTo>
                      <a:pt x="266" y="0"/>
                    </a:moveTo>
                    <a:lnTo>
                      <a:pt x="264" y="0"/>
                    </a:lnTo>
                    <a:lnTo>
                      <a:pt x="259" y="2"/>
                    </a:lnTo>
                    <a:lnTo>
                      <a:pt x="251" y="6"/>
                    </a:lnTo>
                    <a:lnTo>
                      <a:pt x="242" y="7"/>
                    </a:lnTo>
                    <a:lnTo>
                      <a:pt x="234" y="10"/>
                    </a:lnTo>
                    <a:lnTo>
                      <a:pt x="231" y="10"/>
                    </a:lnTo>
                    <a:lnTo>
                      <a:pt x="233" y="12"/>
                    </a:lnTo>
                    <a:lnTo>
                      <a:pt x="234" y="21"/>
                    </a:lnTo>
                    <a:lnTo>
                      <a:pt x="234" y="26"/>
                    </a:lnTo>
                    <a:lnTo>
                      <a:pt x="228" y="33"/>
                    </a:lnTo>
                    <a:lnTo>
                      <a:pt x="213" y="44"/>
                    </a:lnTo>
                    <a:lnTo>
                      <a:pt x="205" y="47"/>
                    </a:lnTo>
                    <a:lnTo>
                      <a:pt x="202" y="47"/>
                    </a:lnTo>
                    <a:lnTo>
                      <a:pt x="195" y="44"/>
                    </a:lnTo>
                    <a:lnTo>
                      <a:pt x="184" y="48"/>
                    </a:lnTo>
                    <a:lnTo>
                      <a:pt x="170" y="61"/>
                    </a:lnTo>
                    <a:lnTo>
                      <a:pt x="153" y="57"/>
                    </a:lnTo>
                    <a:lnTo>
                      <a:pt x="150" y="55"/>
                    </a:lnTo>
                    <a:lnTo>
                      <a:pt x="138" y="44"/>
                    </a:lnTo>
                    <a:lnTo>
                      <a:pt x="124" y="45"/>
                    </a:lnTo>
                    <a:lnTo>
                      <a:pt x="121" y="47"/>
                    </a:lnTo>
                    <a:lnTo>
                      <a:pt x="113" y="55"/>
                    </a:lnTo>
                    <a:lnTo>
                      <a:pt x="107" y="59"/>
                    </a:lnTo>
                    <a:lnTo>
                      <a:pt x="100" y="62"/>
                    </a:lnTo>
                    <a:lnTo>
                      <a:pt x="96" y="61"/>
                    </a:lnTo>
                    <a:lnTo>
                      <a:pt x="94" y="62"/>
                    </a:lnTo>
                    <a:lnTo>
                      <a:pt x="94" y="69"/>
                    </a:lnTo>
                    <a:lnTo>
                      <a:pt x="97" y="69"/>
                    </a:lnTo>
                    <a:lnTo>
                      <a:pt x="97" y="70"/>
                    </a:lnTo>
                    <a:lnTo>
                      <a:pt x="93" y="84"/>
                    </a:lnTo>
                    <a:lnTo>
                      <a:pt x="79" y="94"/>
                    </a:lnTo>
                    <a:lnTo>
                      <a:pt x="82" y="105"/>
                    </a:lnTo>
                    <a:lnTo>
                      <a:pt x="84" y="105"/>
                    </a:lnTo>
                    <a:lnTo>
                      <a:pt x="87" y="108"/>
                    </a:lnTo>
                    <a:lnTo>
                      <a:pt x="87" y="110"/>
                    </a:lnTo>
                    <a:lnTo>
                      <a:pt x="92" y="110"/>
                    </a:lnTo>
                    <a:lnTo>
                      <a:pt x="93" y="107"/>
                    </a:lnTo>
                    <a:lnTo>
                      <a:pt x="92" y="105"/>
                    </a:lnTo>
                    <a:lnTo>
                      <a:pt x="92" y="103"/>
                    </a:lnTo>
                    <a:lnTo>
                      <a:pt x="93" y="98"/>
                    </a:lnTo>
                    <a:lnTo>
                      <a:pt x="104" y="98"/>
                    </a:lnTo>
                    <a:lnTo>
                      <a:pt x="113" y="97"/>
                    </a:lnTo>
                    <a:lnTo>
                      <a:pt x="120" y="103"/>
                    </a:lnTo>
                    <a:lnTo>
                      <a:pt x="122" y="108"/>
                    </a:lnTo>
                    <a:lnTo>
                      <a:pt x="124" y="110"/>
                    </a:lnTo>
                    <a:lnTo>
                      <a:pt x="122" y="110"/>
                    </a:lnTo>
                    <a:lnTo>
                      <a:pt x="115" y="117"/>
                    </a:lnTo>
                    <a:lnTo>
                      <a:pt x="110" y="128"/>
                    </a:lnTo>
                    <a:lnTo>
                      <a:pt x="113" y="130"/>
                    </a:lnTo>
                    <a:lnTo>
                      <a:pt x="114" y="132"/>
                    </a:lnTo>
                    <a:lnTo>
                      <a:pt x="120" y="133"/>
                    </a:lnTo>
                    <a:lnTo>
                      <a:pt x="125" y="136"/>
                    </a:lnTo>
                    <a:lnTo>
                      <a:pt x="125" y="137"/>
                    </a:lnTo>
                    <a:lnTo>
                      <a:pt x="128" y="139"/>
                    </a:lnTo>
                    <a:lnTo>
                      <a:pt x="129" y="141"/>
                    </a:lnTo>
                    <a:lnTo>
                      <a:pt x="129" y="144"/>
                    </a:lnTo>
                    <a:lnTo>
                      <a:pt x="128" y="146"/>
                    </a:lnTo>
                    <a:lnTo>
                      <a:pt x="118" y="150"/>
                    </a:lnTo>
                    <a:lnTo>
                      <a:pt x="111" y="161"/>
                    </a:lnTo>
                    <a:lnTo>
                      <a:pt x="106" y="167"/>
                    </a:lnTo>
                    <a:lnTo>
                      <a:pt x="101" y="170"/>
                    </a:lnTo>
                    <a:lnTo>
                      <a:pt x="99" y="171"/>
                    </a:lnTo>
                    <a:lnTo>
                      <a:pt x="99" y="193"/>
                    </a:lnTo>
                    <a:lnTo>
                      <a:pt x="103" y="208"/>
                    </a:lnTo>
                    <a:lnTo>
                      <a:pt x="103" y="210"/>
                    </a:lnTo>
                    <a:lnTo>
                      <a:pt x="92" y="210"/>
                    </a:lnTo>
                    <a:lnTo>
                      <a:pt x="82" y="206"/>
                    </a:lnTo>
                    <a:lnTo>
                      <a:pt x="80" y="204"/>
                    </a:lnTo>
                    <a:lnTo>
                      <a:pt x="79" y="204"/>
                    </a:lnTo>
                    <a:lnTo>
                      <a:pt x="69" y="203"/>
                    </a:lnTo>
                    <a:lnTo>
                      <a:pt x="68" y="201"/>
                    </a:lnTo>
                    <a:lnTo>
                      <a:pt x="67" y="201"/>
                    </a:lnTo>
                    <a:lnTo>
                      <a:pt x="65" y="203"/>
                    </a:lnTo>
                    <a:lnTo>
                      <a:pt x="62" y="204"/>
                    </a:lnTo>
                    <a:lnTo>
                      <a:pt x="61" y="208"/>
                    </a:lnTo>
                    <a:lnTo>
                      <a:pt x="53" y="224"/>
                    </a:lnTo>
                    <a:lnTo>
                      <a:pt x="51" y="230"/>
                    </a:lnTo>
                    <a:lnTo>
                      <a:pt x="48" y="237"/>
                    </a:lnTo>
                    <a:lnTo>
                      <a:pt x="40" y="239"/>
                    </a:lnTo>
                    <a:lnTo>
                      <a:pt x="30" y="239"/>
                    </a:lnTo>
                    <a:lnTo>
                      <a:pt x="13" y="242"/>
                    </a:lnTo>
                    <a:lnTo>
                      <a:pt x="15" y="248"/>
                    </a:lnTo>
                    <a:lnTo>
                      <a:pt x="15" y="255"/>
                    </a:lnTo>
                    <a:lnTo>
                      <a:pt x="0" y="28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08" name="Freeform 5462">
                <a:extLst>
                  <a:ext uri="{FF2B5EF4-FFF2-40B4-BE49-F238E27FC236}">
                    <a16:creationId xmlns:a16="http://schemas.microsoft.com/office/drawing/2014/main" id="{825470AE-F715-B6CA-97E7-239CBAED47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5" y="2597"/>
                <a:ext cx="47" cy="17"/>
              </a:xfrm>
              <a:custGeom>
                <a:avLst/>
                <a:gdLst>
                  <a:gd name="T0" fmla="*/ 0 w 189"/>
                  <a:gd name="T1" fmla="*/ 32 h 66"/>
                  <a:gd name="T2" fmla="*/ 8 w 189"/>
                  <a:gd name="T3" fmla="*/ 38 h 66"/>
                  <a:gd name="T4" fmla="*/ 10 w 189"/>
                  <a:gd name="T5" fmla="*/ 38 h 66"/>
                  <a:gd name="T6" fmla="*/ 14 w 189"/>
                  <a:gd name="T7" fmla="*/ 42 h 66"/>
                  <a:gd name="T8" fmla="*/ 15 w 189"/>
                  <a:gd name="T9" fmla="*/ 46 h 66"/>
                  <a:gd name="T10" fmla="*/ 24 w 189"/>
                  <a:gd name="T11" fmla="*/ 59 h 66"/>
                  <a:gd name="T12" fmla="*/ 33 w 189"/>
                  <a:gd name="T13" fmla="*/ 64 h 66"/>
                  <a:gd name="T14" fmla="*/ 35 w 189"/>
                  <a:gd name="T15" fmla="*/ 66 h 66"/>
                  <a:gd name="T16" fmla="*/ 38 w 189"/>
                  <a:gd name="T17" fmla="*/ 63 h 66"/>
                  <a:gd name="T18" fmla="*/ 39 w 189"/>
                  <a:gd name="T19" fmla="*/ 60 h 66"/>
                  <a:gd name="T20" fmla="*/ 42 w 189"/>
                  <a:gd name="T21" fmla="*/ 59 h 66"/>
                  <a:gd name="T22" fmla="*/ 43 w 189"/>
                  <a:gd name="T23" fmla="*/ 56 h 66"/>
                  <a:gd name="T24" fmla="*/ 45 w 189"/>
                  <a:gd name="T25" fmla="*/ 54 h 66"/>
                  <a:gd name="T26" fmla="*/ 40 w 189"/>
                  <a:gd name="T27" fmla="*/ 54 h 66"/>
                  <a:gd name="T28" fmla="*/ 36 w 189"/>
                  <a:gd name="T29" fmla="*/ 42 h 66"/>
                  <a:gd name="T30" fmla="*/ 31 w 189"/>
                  <a:gd name="T31" fmla="*/ 32 h 66"/>
                  <a:gd name="T32" fmla="*/ 33 w 189"/>
                  <a:gd name="T33" fmla="*/ 31 h 66"/>
                  <a:gd name="T34" fmla="*/ 38 w 189"/>
                  <a:gd name="T35" fmla="*/ 27 h 66"/>
                  <a:gd name="T36" fmla="*/ 45 w 189"/>
                  <a:gd name="T37" fmla="*/ 22 h 66"/>
                  <a:gd name="T38" fmla="*/ 49 w 189"/>
                  <a:gd name="T39" fmla="*/ 21 h 66"/>
                  <a:gd name="T40" fmla="*/ 49 w 189"/>
                  <a:gd name="T41" fmla="*/ 20 h 66"/>
                  <a:gd name="T42" fmla="*/ 56 w 189"/>
                  <a:gd name="T43" fmla="*/ 14 h 66"/>
                  <a:gd name="T44" fmla="*/ 63 w 189"/>
                  <a:gd name="T45" fmla="*/ 10 h 66"/>
                  <a:gd name="T46" fmla="*/ 64 w 189"/>
                  <a:gd name="T47" fmla="*/ 10 h 66"/>
                  <a:gd name="T48" fmla="*/ 70 w 189"/>
                  <a:gd name="T49" fmla="*/ 8 h 66"/>
                  <a:gd name="T50" fmla="*/ 75 w 189"/>
                  <a:gd name="T51" fmla="*/ 8 h 66"/>
                  <a:gd name="T52" fmla="*/ 81 w 189"/>
                  <a:gd name="T53" fmla="*/ 6 h 66"/>
                  <a:gd name="T54" fmla="*/ 82 w 189"/>
                  <a:gd name="T55" fmla="*/ 6 h 66"/>
                  <a:gd name="T56" fmla="*/ 93 w 189"/>
                  <a:gd name="T57" fmla="*/ 0 h 66"/>
                  <a:gd name="T58" fmla="*/ 95 w 189"/>
                  <a:gd name="T59" fmla="*/ 0 h 66"/>
                  <a:gd name="T60" fmla="*/ 109 w 189"/>
                  <a:gd name="T61" fmla="*/ 7 h 66"/>
                  <a:gd name="T62" fmla="*/ 115 w 189"/>
                  <a:gd name="T63" fmla="*/ 8 h 66"/>
                  <a:gd name="T64" fmla="*/ 145 w 189"/>
                  <a:gd name="T65" fmla="*/ 8 h 66"/>
                  <a:gd name="T66" fmla="*/ 160 w 189"/>
                  <a:gd name="T67" fmla="*/ 1 h 66"/>
                  <a:gd name="T68" fmla="*/ 187 w 189"/>
                  <a:gd name="T69" fmla="*/ 6 h 66"/>
                  <a:gd name="T70" fmla="*/ 189 w 189"/>
                  <a:gd name="T71" fmla="*/ 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89" h="66">
                    <a:moveTo>
                      <a:pt x="0" y="32"/>
                    </a:moveTo>
                    <a:lnTo>
                      <a:pt x="8" y="38"/>
                    </a:lnTo>
                    <a:lnTo>
                      <a:pt x="10" y="38"/>
                    </a:lnTo>
                    <a:lnTo>
                      <a:pt x="14" y="42"/>
                    </a:lnTo>
                    <a:lnTo>
                      <a:pt x="15" y="46"/>
                    </a:lnTo>
                    <a:lnTo>
                      <a:pt x="24" y="59"/>
                    </a:lnTo>
                    <a:lnTo>
                      <a:pt x="33" y="64"/>
                    </a:lnTo>
                    <a:lnTo>
                      <a:pt x="35" y="66"/>
                    </a:lnTo>
                    <a:lnTo>
                      <a:pt x="38" y="63"/>
                    </a:lnTo>
                    <a:lnTo>
                      <a:pt x="39" y="60"/>
                    </a:lnTo>
                    <a:lnTo>
                      <a:pt x="42" y="59"/>
                    </a:lnTo>
                    <a:lnTo>
                      <a:pt x="43" y="56"/>
                    </a:lnTo>
                    <a:lnTo>
                      <a:pt x="45" y="54"/>
                    </a:lnTo>
                    <a:lnTo>
                      <a:pt x="40" y="54"/>
                    </a:lnTo>
                    <a:lnTo>
                      <a:pt x="36" y="42"/>
                    </a:lnTo>
                    <a:lnTo>
                      <a:pt x="31" y="32"/>
                    </a:lnTo>
                    <a:lnTo>
                      <a:pt x="33" y="31"/>
                    </a:lnTo>
                    <a:lnTo>
                      <a:pt x="38" y="27"/>
                    </a:lnTo>
                    <a:lnTo>
                      <a:pt x="45" y="22"/>
                    </a:lnTo>
                    <a:lnTo>
                      <a:pt x="49" y="21"/>
                    </a:lnTo>
                    <a:lnTo>
                      <a:pt x="49" y="20"/>
                    </a:lnTo>
                    <a:lnTo>
                      <a:pt x="56" y="14"/>
                    </a:lnTo>
                    <a:lnTo>
                      <a:pt x="63" y="10"/>
                    </a:lnTo>
                    <a:lnTo>
                      <a:pt x="64" y="10"/>
                    </a:lnTo>
                    <a:lnTo>
                      <a:pt x="70" y="8"/>
                    </a:lnTo>
                    <a:lnTo>
                      <a:pt x="75" y="8"/>
                    </a:lnTo>
                    <a:lnTo>
                      <a:pt x="81" y="6"/>
                    </a:lnTo>
                    <a:lnTo>
                      <a:pt x="82" y="6"/>
                    </a:lnTo>
                    <a:lnTo>
                      <a:pt x="93" y="0"/>
                    </a:lnTo>
                    <a:lnTo>
                      <a:pt x="95" y="0"/>
                    </a:lnTo>
                    <a:lnTo>
                      <a:pt x="109" y="7"/>
                    </a:lnTo>
                    <a:lnTo>
                      <a:pt x="115" y="8"/>
                    </a:lnTo>
                    <a:lnTo>
                      <a:pt x="145" y="8"/>
                    </a:lnTo>
                    <a:lnTo>
                      <a:pt x="160" y="1"/>
                    </a:lnTo>
                    <a:lnTo>
                      <a:pt x="187" y="6"/>
                    </a:lnTo>
                    <a:lnTo>
                      <a:pt x="189" y="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09" name="Freeform 5463">
                <a:extLst>
                  <a:ext uri="{FF2B5EF4-FFF2-40B4-BE49-F238E27FC236}">
                    <a16:creationId xmlns:a16="http://schemas.microsoft.com/office/drawing/2014/main" id="{ABA26231-F55C-A15C-DBE0-2BB93B846D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0" y="2599"/>
                <a:ext cx="25" cy="58"/>
              </a:xfrm>
              <a:custGeom>
                <a:avLst/>
                <a:gdLst>
                  <a:gd name="T0" fmla="*/ 46 w 99"/>
                  <a:gd name="T1" fmla="*/ 2 h 232"/>
                  <a:gd name="T2" fmla="*/ 39 w 99"/>
                  <a:gd name="T3" fmla="*/ 11 h 232"/>
                  <a:gd name="T4" fmla="*/ 32 w 99"/>
                  <a:gd name="T5" fmla="*/ 25 h 232"/>
                  <a:gd name="T6" fmla="*/ 53 w 99"/>
                  <a:gd name="T7" fmla="*/ 33 h 232"/>
                  <a:gd name="T8" fmla="*/ 58 w 99"/>
                  <a:gd name="T9" fmla="*/ 39 h 232"/>
                  <a:gd name="T10" fmla="*/ 67 w 99"/>
                  <a:gd name="T11" fmla="*/ 44 h 232"/>
                  <a:gd name="T12" fmla="*/ 68 w 99"/>
                  <a:gd name="T13" fmla="*/ 47 h 232"/>
                  <a:gd name="T14" fmla="*/ 72 w 99"/>
                  <a:gd name="T15" fmla="*/ 61 h 232"/>
                  <a:gd name="T16" fmla="*/ 68 w 99"/>
                  <a:gd name="T17" fmla="*/ 64 h 232"/>
                  <a:gd name="T18" fmla="*/ 65 w 99"/>
                  <a:gd name="T19" fmla="*/ 78 h 232"/>
                  <a:gd name="T20" fmla="*/ 68 w 99"/>
                  <a:gd name="T21" fmla="*/ 81 h 232"/>
                  <a:gd name="T22" fmla="*/ 78 w 99"/>
                  <a:gd name="T23" fmla="*/ 89 h 232"/>
                  <a:gd name="T24" fmla="*/ 82 w 99"/>
                  <a:gd name="T25" fmla="*/ 100 h 232"/>
                  <a:gd name="T26" fmla="*/ 87 w 99"/>
                  <a:gd name="T27" fmla="*/ 118 h 232"/>
                  <a:gd name="T28" fmla="*/ 99 w 99"/>
                  <a:gd name="T29" fmla="*/ 127 h 232"/>
                  <a:gd name="T30" fmla="*/ 96 w 99"/>
                  <a:gd name="T31" fmla="*/ 131 h 232"/>
                  <a:gd name="T32" fmla="*/ 55 w 99"/>
                  <a:gd name="T33" fmla="*/ 134 h 232"/>
                  <a:gd name="T34" fmla="*/ 48 w 99"/>
                  <a:gd name="T35" fmla="*/ 125 h 232"/>
                  <a:gd name="T36" fmla="*/ 34 w 99"/>
                  <a:gd name="T37" fmla="*/ 117 h 232"/>
                  <a:gd name="T38" fmla="*/ 32 w 99"/>
                  <a:gd name="T39" fmla="*/ 128 h 232"/>
                  <a:gd name="T40" fmla="*/ 29 w 99"/>
                  <a:gd name="T41" fmla="*/ 132 h 232"/>
                  <a:gd name="T42" fmla="*/ 11 w 99"/>
                  <a:gd name="T43" fmla="*/ 124 h 232"/>
                  <a:gd name="T44" fmla="*/ 0 w 99"/>
                  <a:gd name="T45" fmla="*/ 132 h 232"/>
                  <a:gd name="T46" fmla="*/ 4 w 99"/>
                  <a:gd name="T47" fmla="*/ 141 h 232"/>
                  <a:gd name="T48" fmla="*/ 4 w 99"/>
                  <a:gd name="T49" fmla="*/ 162 h 232"/>
                  <a:gd name="T50" fmla="*/ 10 w 99"/>
                  <a:gd name="T51" fmla="*/ 182 h 232"/>
                  <a:gd name="T52" fmla="*/ 11 w 99"/>
                  <a:gd name="T53" fmla="*/ 188 h 232"/>
                  <a:gd name="T54" fmla="*/ 17 w 99"/>
                  <a:gd name="T55" fmla="*/ 184 h 232"/>
                  <a:gd name="T56" fmla="*/ 31 w 99"/>
                  <a:gd name="T57" fmla="*/ 177 h 232"/>
                  <a:gd name="T58" fmla="*/ 32 w 99"/>
                  <a:gd name="T59" fmla="*/ 181 h 232"/>
                  <a:gd name="T60" fmla="*/ 45 w 99"/>
                  <a:gd name="T61" fmla="*/ 212 h 232"/>
                  <a:gd name="T62" fmla="*/ 61 w 99"/>
                  <a:gd name="T63" fmla="*/ 226 h 232"/>
                  <a:gd name="T64" fmla="*/ 63 w 99"/>
                  <a:gd name="T65" fmla="*/ 232 h 2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99" h="232">
                    <a:moveTo>
                      <a:pt x="48" y="0"/>
                    </a:moveTo>
                    <a:lnTo>
                      <a:pt x="46" y="2"/>
                    </a:lnTo>
                    <a:lnTo>
                      <a:pt x="46" y="4"/>
                    </a:lnTo>
                    <a:lnTo>
                      <a:pt x="39" y="11"/>
                    </a:lnTo>
                    <a:lnTo>
                      <a:pt x="32" y="23"/>
                    </a:lnTo>
                    <a:lnTo>
                      <a:pt x="32" y="25"/>
                    </a:lnTo>
                    <a:lnTo>
                      <a:pt x="35" y="25"/>
                    </a:lnTo>
                    <a:lnTo>
                      <a:pt x="53" y="33"/>
                    </a:lnTo>
                    <a:lnTo>
                      <a:pt x="55" y="35"/>
                    </a:lnTo>
                    <a:lnTo>
                      <a:pt x="58" y="39"/>
                    </a:lnTo>
                    <a:lnTo>
                      <a:pt x="65" y="44"/>
                    </a:lnTo>
                    <a:lnTo>
                      <a:pt x="67" y="44"/>
                    </a:lnTo>
                    <a:lnTo>
                      <a:pt x="67" y="47"/>
                    </a:lnTo>
                    <a:lnTo>
                      <a:pt x="68" y="47"/>
                    </a:lnTo>
                    <a:lnTo>
                      <a:pt x="70" y="48"/>
                    </a:lnTo>
                    <a:lnTo>
                      <a:pt x="72" y="61"/>
                    </a:lnTo>
                    <a:lnTo>
                      <a:pt x="71" y="61"/>
                    </a:lnTo>
                    <a:lnTo>
                      <a:pt x="68" y="64"/>
                    </a:lnTo>
                    <a:lnTo>
                      <a:pt x="65" y="69"/>
                    </a:lnTo>
                    <a:lnTo>
                      <a:pt x="65" y="78"/>
                    </a:lnTo>
                    <a:lnTo>
                      <a:pt x="67" y="82"/>
                    </a:lnTo>
                    <a:lnTo>
                      <a:pt x="68" y="81"/>
                    </a:lnTo>
                    <a:lnTo>
                      <a:pt x="74" y="83"/>
                    </a:lnTo>
                    <a:lnTo>
                      <a:pt x="78" y="89"/>
                    </a:lnTo>
                    <a:lnTo>
                      <a:pt x="81" y="95"/>
                    </a:lnTo>
                    <a:lnTo>
                      <a:pt x="82" y="100"/>
                    </a:lnTo>
                    <a:lnTo>
                      <a:pt x="82" y="106"/>
                    </a:lnTo>
                    <a:lnTo>
                      <a:pt x="87" y="118"/>
                    </a:lnTo>
                    <a:lnTo>
                      <a:pt x="98" y="125"/>
                    </a:lnTo>
                    <a:lnTo>
                      <a:pt x="99" y="127"/>
                    </a:lnTo>
                    <a:lnTo>
                      <a:pt x="98" y="128"/>
                    </a:lnTo>
                    <a:lnTo>
                      <a:pt x="96" y="131"/>
                    </a:lnTo>
                    <a:lnTo>
                      <a:pt x="81" y="129"/>
                    </a:lnTo>
                    <a:lnTo>
                      <a:pt x="55" y="134"/>
                    </a:lnTo>
                    <a:lnTo>
                      <a:pt x="52" y="134"/>
                    </a:lnTo>
                    <a:lnTo>
                      <a:pt x="48" y="125"/>
                    </a:lnTo>
                    <a:lnTo>
                      <a:pt x="46" y="124"/>
                    </a:lnTo>
                    <a:lnTo>
                      <a:pt x="34" y="117"/>
                    </a:lnTo>
                    <a:lnTo>
                      <a:pt x="32" y="118"/>
                    </a:lnTo>
                    <a:lnTo>
                      <a:pt x="32" y="128"/>
                    </a:lnTo>
                    <a:lnTo>
                      <a:pt x="31" y="131"/>
                    </a:lnTo>
                    <a:lnTo>
                      <a:pt x="29" y="132"/>
                    </a:lnTo>
                    <a:lnTo>
                      <a:pt x="19" y="124"/>
                    </a:lnTo>
                    <a:lnTo>
                      <a:pt x="11" y="124"/>
                    </a:lnTo>
                    <a:lnTo>
                      <a:pt x="0" y="129"/>
                    </a:lnTo>
                    <a:lnTo>
                      <a:pt x="0" y="132"/>
                    </a:lnTo>
                    <a:lnTo>
                      <a:pt x="4" y="139"/>
                    </a:lnTo>
                    <a:lnTo>
                      <a:pt x="4" y="141"/>
                    </a:lnTo>
                    <a:lnTo>
                      <a:pt x="5" y="152"/>
                    </a:lnTo>
                    <a:lnTo>
                      <a:pt x="4" y="162"/>
                    </a:lnTo>
                    <a:lnTo>
                      <a:pt x="4" y="167"/>
                    </a:lnTo>
                    <a:lnTo>
                      <a:pt x="10" y="182"/>
                    </a:lnTo>
                    <a:lnTo>
                      <a:pt x="11" y="185"/>
                    </a:lnTo>
                    <a:lnTo>
                      <a:pt x="11" y="188"/>
                    </a:lnTo>
                    <a:lnTo>
                      <a:pt x="12" y="188"/>
                    </a:lnTo>
                    <a:lnTo>
                      <a:pt x="17" y="184"/>
                    </a:lnTo>
                    <a:lnTo>
                      <a:pt x="28" y="179"/>
                    </a:lnTo>
                    <a:lnTo>
                      <a:pt x="31" y="177"/>
                    </a:lnTo>
                    <a:lnTo>
                      <a:pt x="31" y="179"/>
                    </a:lnTo>
                    <a:lnTo>
                      <a:pt x="32" y="181"/>
                    </a:lnTo>
                    <a:lnTo>
                      <a:pt x="45" y="202"/>
                    </a:lnTo>
                    <a:lnTo>
                      <a:pt x="45" y="212"/>
                    </a:lnTo>
                    <a:lnTo>
                      <a:pt x="56" y="220"/>
                    </a:lnTo>
                    <a:lnTo>
                      <a:pt x="61" y="226"/>
                    </a:lnTo>
                    <a:lnTo>
                      <a:pt x="63" y="227"/>
                    </a:lnTo>
                    <a:lnTo>
                      <a:pt x="63" y="232"/>
                    </a:lnTo>
                    <a:lnTo>
                      <a:pt x="64" y="23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10" name="Freeform 5464">
                <a:extLst>
                  <a:ext uri="{FF2B5EF4-FFF2-40B4-BE49-F238E27FC236}">
                    <a16:creationId xmlns:a16="http://schemas.microsoft.com/office/drawing/2014/main" id="{A7FF0AF0-72A0-3340-E60B-77A0889588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4" y="2536"/>
                <a:ext cx="43" cy="9"/>
              </a:xfrm>
              <a:custGeom>
                <a:avLst/>
                <a:gdLst>
                  <a:gd name="T0" fmla="*/ 172 w 172"/>
                  <a:gd name="T1" fmla="*/ 39 h 39"/>
                  <a:gd name="T2" fmla="*/ 162 w 172"/>
                  <a:gd name="T3" fmla="*/ 39 h 39"/>
                  <a:gd name="T4" fmla="*/ 156 w 172"/>
                  <a:gd name="T5" fmla="*/ 38 h 39"/>
                  <a:gd name="T6" fmla="*/ 142 w 172"/>
                  <a:gd name="T7" fmla="*/ 30 h 39"/>
                  <a:gd name="T8" fmla="*/ 138 w 172"/>
                  <a:gd name="T9" fmla="*/ 27 h 39"/>
                  <a:gd name="T10" fmla="*/ 123 w 172"/>
                  <a:gd name="T11" fmla="*/ 23 h 39"/>
                  <a:gd name="T12" fmla="*/ 119 w 172"/>
                  <a:gd name="T13" fmla="*/ 23 h 39"/>
                  <a:gd name="T14" fmla="*/ 116 w 172"/>
                  <a:gd name="T15" fmla="*/ 21 h 39"/>
                  <a:gd name="T16" fmla="*/ 113 w 172"/>
                  <a:gd name="T17" fmla="*/ 23 h 39"/>
                  <a:gd name="T18" fmla="*/ 112 w 172"/>
                  <a:gd name="T19" fmla="*/ 23 h 39"/>
                  <a:gd name="T20" fmla="*/ 109 w 172"/>
                  <a:gd name="T21" fmla="*/ 26 h 39"/>
                  <a:gd name="T22" fmla="*/ 106 w 172"/>
                  <a:gd name="T23" fmla="*/ 27 h 39"/>
                  <a:gd name="T24" fmla="*/ 101 w 172"/>
                  <a:gd name="T25" fmla="*/ 34 h 39"/>
                  <a:gd name="T26" fmla="*/ 101 w 172"/>
                  <a:gd name="T27" fmla="*/ 35 h 39"/>
                  <a:gd name="T28" fmla="*/ 91 w 172"/>
                  <a:gd name="T29" fmla="*/ 35 h 39"/>
                  <a:gd name="T30" fmla="*/ 85 w 172"/>
                  <a:gd name="T31" fmla="*/ 36 h 39"/>
                  <a:gd name="T32" fmla="*/ 78 w 172"/>
                  <a:gd name="T33" fmla="*/ 35 h 39"/>
                  <a:gd name="T34" fmla="*/ 70 w 172"/>
                  <a:gd name="T35" fmla="*/ 30 h 39"/>
                  <a:gd name="T36" fmla="*/ 67 w 172"/>
                  <a:gd name="T37" fmla="*/ 27 h 39"/>
                  <a:gd name="T38" fmla="*/ 63 w 172"/>
                  <a:gd name="T39" fmla="*/ 21 h 39"/>
                  <a:gd name="T40" fmla="*/ 61 w 172"/>
                  <a:gd name="T41" fmla="*/ 20 h 39"/>
                  <a:gd name="T42" fmla="*/ 49 w 172"/>
                  <a:gd name="T43" fmla="*/ 17 h 39"/>
                  <a:gd name="T44" fmla="*/ 48 w 172"/>
                  <a:gd name="T45" fmla="*/ 16 h 39"/>
                  <a:gd name="T46" fmla="*/ 45 w 172"/>
                  <a:gd name="T47" fmla="*/ 14 h 39"/>
                  <a:gd name="T48" fmla="*/ 39 w 172"/>
                  <a:gd name="T49" fmla="*/ 10 h 39"/>
                  <a:gd name="T50" fmla="*/ 35 w 172"/>
                  <a:gd name="T51" fmla="*/ 4 h 39"/>
                  <a:gd name="T52" fmla="*/ 35 w 172"/>
                  <a:gd name="T53" fmla="*/ 2 h 39"/>
                  <a:gd name="T54" fmla="*/ 34 w 172"/>
                  <a:gd name="T55" fmla="*/ 0 h 39"/>
                  <a:gd name="T56" fmla="*/ 25 w 172"/>
                  <a:gd name="T57" fmla="*/ 0 h 39"/>
                  <a:gd name="T58" fmla="*/ 14 w 172"/>
                  <a:gd name="T59" fmla="*/ 6 h 39"/>
                  <a:gd name="T60" fmla="*/ 13 w 172"/>
                  <a:gd name="T61" fmla="*/ 6 h 39"/>
                  <a:gd name="T62" fmla="*/ 11 w 172"/>
                  <a:gd name="T63" fmla="*/ 7 h 39"/>
                  <a:gd name="T64" fmla="*/ 11 w 172"/>
                  <a:gd name="T65" fmla="*/ 9 h 39"/>
                  <a:gd name="T66" fmla="*/ 10 w 172"/>
                  <a:gd name="T67" fmla="*/ 14 h 39"/>
                  <a:gd name="T68" fmla="*/ 7 w 172"/>
                  <a:gd name="T69" fmla="*/ 17 h 39"/>
                  <a:gd name="T70" fmla="*/ 7 w 172"/>
                  <a:gd name="T71" fmla="*/ 16 h 39"/>
                  <a:gd name="T72" fmla="*/ 4 w 172"/>
                  <a:gd name="T73" fmla="*/ 16 h 39"/>
                  <a:gd name="T74" fmla="*/ 0 w 172"/>
                  <a:gd name="T75" fmla="*/ 11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72" h="39">
                    <a:moveTo>
                      <a:pt x="172" y="39"/>
                    </a:moveTo>
                    <a:lnTo>
                      <a:pt x="162" y="39"/>
                    </a:lnTo>
                    <a:lnTo>
                      <a:pt x="156" y="38"/>
                    </a:lnTo>
                    <a:lnTo>
                      <a:pt x="142" y="30"/>
                    </a:lnTo>
                    <a:lnTo>
                      <a:pt x="138" y="27"/>
                    </a:lnTo>
                    <a:lnTo>
                      <a:pt x="123" y="23"/>
                    </a:lnTo>
                    <a:lnTo>
                      <a:pt x="119" y="23"/>
                    </a:lnTo>
                    <a:lnTo>
                      <a:pt x="116" y="21"/>
                    </a:lnTo>
                    <a:lnTo>
                      <a:pt x="113" y="23"/>
                    </a:lnTo>
                    <a:lnTo>
                      <a:pt x="112" y="23"/>
                    </a:lnTo>
                    <a:lnTo>
                      <a:pt x="109" y="26"/>
                    </a:lnTo>
                    <a:lnTo>
                      <a:pt x="106" y="27"/>
                    </a:lnTo>
                    <a:lnTo>
                      <a:pt x="101" y="34"/>
                    </a:lnTo>
                    <a:lnTo>
                      <a:pt x="101" y="35"/>
                    </a:lnTo>
                    <a:lnTo>
                      <a:pt x="91" y="35"/>
                    </a:lnTo>
                    <a:lnTo>
                      <a:pt x="85" y="36"/>
                    </a:lnTo>
                    <a:lnTo>
                      <a:pt x="78" y="35"/>
                    </a:lnTo>
                    <a:lnTo>
                      <a:pt x="70" y="30"/>
                    </a:lnTo>
                    <a:lnTo>
                      <a:pt x="67" y="27"/>
                    </a:lnTo>
                    <a:lnTo>
                      <a:pt x="63" y="21"/>
                    </a:lnTo>
                    <a:lnTo>
                      <a:pt x="61" y="20"/>
                    </a:lnTo>
                    <a:lnTo>
                      <a:pt x="49" y="17"/>
                    </a:lnTo>
                    <a:lnTo>
                      <a:pt x="48" y="16"/>
                    </a:lnTo>
                    <a:lnTo>
                      <a:pt x="45" y="14"/>
                    </a:lnTo>
                    <a:lnTo>
                      <a:pt x="39" y="10"/>
                    </a:lnTo>
                    <a:lnTo>
                      <a:pt x="35" y="4"/>
                    </a:lnTo>
                    <a:lnTo>
                      <a:pt x="35" y="2"/>
                    </a:lnTo>
                    <a:lnTo>
                      <a:pt x="34" y="0"/>
                    </a:lnTo>
                    <a:lnTo>
                      <a:pt x="25" y="0"/>
                    </a:lnTo>
                    <a:lnTo>
                      <a:pt x="14" y="6"/>
                    </a:lnTo>
                    <a:lnTo>
                      <a:pt x="13" y="6"/>
                    </a:lnTo>
                    <a:lnTo>
                      <a:pt x="11" y="7"/>
                    </a:lnTo>
                    <a:lnTo>
                      <a:pt x="11" y="9"/>
                    </a:lnTo>
                    <a:lnTo>
                      <a:pt x="10" y="14"/>
                    </a:lnTo>
                    <a:lnTo>
                      <a:pt x="7" y="17"/>
                    </a:lnTo>
                    <a:lnTo>
                      <a:pt x="7" y="16"/>
                    </a:lnTo>
                    <a:lnTo>
                      <a:pt x="4" y="16"/>
                    </a:lnTo>
                    <a:lnTo>
                      <a:pt x="0" y="1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11" name="Freeform 5465">
                <a:extLst>
                  <a:ext uri="{FF2B5EF4-FFF2-40B4-BE49-F238E27FC236}">
                    <a16:creationId xmlns:a16="http://schemas.microsoft.com/office/drawing/2014/main" id="{F5FAF6E5-8FBE-D27C-F4C0-D049D5239E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4" y="2545"/>
                <a:ext cx="19" cy="60"/>
              </a:xfrm>
              <a:custGeom>
                <a:avLst/>
                <a:gdLst>
                  <a:gd name="T0" fmla="*/ 54 w 76"/>
                  <a:gd name="T1" fmla="*/ 0 h 239"/>
                  <a:gd name="T2" fmla="*/ 50 w 76"/>
                  <a:gd name="T3" fmla="*/ 9 h 239"/>
                  <a:gd name="T4" fmla="*/ 50 w 76"/>
                  <a:gd name="T5" fmla="*/ 11 h 239"/>
                  <a:gd name="T6" fmla="*/ 53 w 76"/>
                  <a:gd name="T7" fmla="*/ 17 h 239"/>
                  <a:gd name="T8" fmla="*/ 55 w 76"/>
                  <a:gd name="T9" fmla="*/ 20 h 239"/>
                  <a:gd name="T10" fmla="*/ 69 w 76"/>
                  <a:gd name="T11" fmla="*/ 27 h 239"/>
                  <a:gd name="T12" fmla="*/ 76 w 76"/>
                  <a:gd name="T13" fmla="*/ 33 h 239"/>
                  <a:gd name="T14" fmla="*/ 75 w 76"/>
                  <a:gd name="T15" fmla="*/ 34 h 239"/>
                  <a:gd name="T16" fmla="*/ 65 w 76"/>
                  <a:gd name="T17" fmla="*/ 56 h 239"/>
                  <a:gd name="T18" fmla="*/ 65 w 76"/>
                  <a:gd name="T19" fmla="*/ 58 h 239"/>
                  <a:gd name="T20" fmla="*/ 57 w 76"/>
                  <a:gd name="T21" fmla="*/ 63 h 239"/>
                  <a:gd name="T22" fmla="*/ 45 w 76"/>
                  <a:gd name="T23" fmla="*/ 63 h 239"/>
                  <a:gd name="T24" fmla="*/ 41 w 76"/>
                  <a:gd name="T25" fmla="*/ 64 h 239"/>
                  <a:gd name="T26" fmla="*/ 40 w 76"/>
                  <a:gd name="T27" fmla="*/ 66 h 239"/>
                  <a:gd name="T28" fmla="*/ 37 w 76"/>
                  <a:gd name="T29" fmla="*/ 67 h 239"/>
                  <a:gd name="T30" fmla="*/ 37 w 76"/>
                  <a:gd name="T31" fmla="*/ 69 h 239"/>
                  <a:gd name="T32" fmla="*/ 40 w 76"/>
                  <a:gd name="T33" fmla="*/ 80 h 239"/>
                  <a:gd name="T34" fmla="*/ 38 w 76"/>
                  <a:gd name="T35" fmla="*/ 93 h 239"/>
                  <a:gd name="T36" fmla="*/ 38 w 76"/>
                  <a:gd name="T37" fmla="*/ 115 h 239"/>
                  <a:gd name="T38" fmla="*/ 34 w 76"/>
                  <a:gd name="T39" fmla="*/ 122 h 239"/>
                  <a:gd name="T40" fmla="*/ 33 w 76"/>
                  <a:gd name="T41" fmla="*/ 123 h 239"/>
                  <a:gd name="T42" fmla="*/ 27 w 76"/>
                  <a:gd name="T43" fmla="*/ 129 h 239"/>
                  <a:gd name="T44" fmla="*/ 26 w 76"/>
                  <a:gd name="T45" fmla="*/ 130 h 239"/>
                  <a:gd name="T46" fmla="*/ 23 w 76"/>
                  <a:gd name="T47" fmla="*/ 130 h 239"/>
                  <a:gd name="T48" fmla="*/ 30 w 76"/>
                  <a:gd name="T49" fmla="*/ 158 h 239"/>
                  <a:gd name="T50" fmla="*/ 31 w 76"/>
                  <a:gd name="T51" fmla="*/ 161 h 239"/>
                  <a:gd name="T52" fmla="*/ 31 w 76"/>
                  <a:gd name="T53" fmla="*/ 165 h 239"/>
                  <a:gd name="T54" fmla="*/ 30 w 76"/>
                  <a:gd name="T55" fmla="*/ 165 h 239"/>
                  <a:gd name="T56" fmla="*/ 29 w 76"/>
                  <a:gd name="T57" fmla="*/ 168 h 239"/>
                  <a:gd name="T58" fmla="*/ 29 w 76"/>
                  <a:gd name="T59" fmla="*/ 169 h 239"/>
                  <a:gd name="T60" fmla="*/ 27 w 76"/>
                  <a:gd name="T61" fmla="*/ 169 h 239"/>
                  <a:gd name="T62" fmla="*/ 24 w 76"/>
                  <a:gd name="T63" fmla="*/ 171 h 239"/>
                  <a:gd name="T64" fmla="*/ 16 w 76"/>
                  <a:gd name="T65" fmla="*/ 168 h 239"/>
                  <a:gd name="T66" fmla="*/ 15 w 76"/>
                  <a:gd name="T67" fmla="*/ 168 h 239"/>
                  <a:gd name="T68" fmla="*/ 15 w 76"/>
                  <a:gd name="T69" fmla="*/ 169 h 239"/>
                  <a:gd name="T70" fmla="*/ 2 w 76"/>
                  <a:gd name="T71" fmla="*/ 201 h 239"/>
                  <a:gd name="T72" fmla="*/ 1 w 76"/>
                  <a:gd name="T73" fmla="*/ 213 h 239"/>
                  <a:gd name="T74" fmla="*/ 0 w 76"/>
                  <a:gd name="T75" fmla="*/ 217 h 239"/>
                  <a:gd name="T76" fmla="*/ 0 w 76"/>
                  <a:gd name="T77" fmla="*/ 218 h 239"/>
                  <a:gd name="T78" fmla="*/ 1 w 76"/>
                  <a:gd name="T79" fmla="*/ 220 h 239"/>
                  <a:gd name="T80" fmla="*/ 5 w 76"/>
                  <a:gd name="T81" fmla="*/ 238 h 239"/>
                  <a:gd name="T82" fmla="*/ 5 w 76"/>
                  <a:gd name="T83" fmla="*/ 239 h 2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76" h="239">
                    <a:moveTo>
                      <a:pt x="54" y="0"/>
                    </a:moveTo>
                    <a:lnTo>
                      <a:pt x="50" y="9"/>
                    </a:lnTo>
                    <a:lnTo>
                      <a:pt x="50" y="11"/>
                    </a:lnTo>
                    <a:lnTo>
                      <a:pt x="53" y="17"/>
                    </a:lnTo>
                    <a:lnTo>
                      <a:pt x="55" y="20"/>
                    </a:lnTo>
                    <a:lnTo>
                      <a:pt x="69" y="27"/>
                    </a:lnTo>
                    <a:lnTo>
                      <a:pt x="76" y="33"/>
                    </a:lnTo>
                    <a:lnTo>
                      <a:pt x="75" y="34"/>
                    </a:lnTo>
                    <a:lnTo>
                      <a:pt x="65" y="56"/>
                    </a:lnTo>
                    <a:lnTo>
                      <a:pt x="65" y="58"/>
                    </a:lnTo>
                    <a:lnTo>
                      <a:pt x="57" y="63"/>
                    </a:lnTo>
                    <a:lnTo>
                      <a:pt x="45" y="63"/>
                    </a:lnTo>
                    <a:lnTo>
                      <a:pt x="41" y="64"/>
                    </a:lnTo>
                    <a:lnTo>
                      <a:pt x="40" y="66"/>
                    </a:lnTo>
                    <a:lnTo>
                      <a:pt x="37" y="67"/>
                    </a:lnTo>
                    <a:lnTo>
                      <a:pt x="37" y="69"/>
                    </a:lnTo>
                    <a:lnTo>
                      <a:pt x="40" y="80"/>
                    </a:lnTo>
                    <a:lnTo>
                      <a:pt x="38" y="93"/>
                    </a:lnTo>
                    <a:lnTo>
                      <a:pt x="38" y="115"/>
                    </a:lnTo>
                    <a:lnTo>
                      <a:pt x="34" y="122"/>
                    </a:lnTo>
                    <a:lnTo>
                      <a:pt x="33" y="123"/>
                    </a:lnTo>
                    <a:lnTo>
                      <a:pt x="27" y="129"/>
                    </a:lnTo>
                    <a:lnTo>
                      <a:pt x="26" y="130"/>
                    </a:lnTo>
                    <a:lnTo>
                      <a:pt x="23" y="130"/>
                    </a:lnTo>
                    <a:lnTo>
                      <a:pt x="30" y="158"/>
                    </a:lnTo>
                    <a:lnTo>
                      <a:pt x="31" y="161"/>
                    </a:lnTo>
                    <a:lnTo>
                      <a:pt x="31" y="165"/>
                    </a:lnTo>
                    <a:lnTo>
                      <a:pt x="30" y="165"/>
                    </a:lnTo>
                    <a:lnTo>
                      <a:pt x="29" y="168"/>
                    </a:lnTo>
                    <a:lnTo>
                      <a:pt x="29" y="169"/>
                    </a:lnTo>
                    <a:lnTo>
                      <a:pt x="27" y="169"/>
                    </a:lnTo>
                    <a:lnTo>
                      <a:pt x="24" y="171"/>
                    </a:lnTo>
                    <a:lnTo>
                      <a:pt x="16" y="168"/>
                    </a:lnTo>
                    <a:lnTo>
                      <a:pt x="15" y="168"/>
                    </a:lnTo>
                    <a:lnTo>
                      <a:pt x="15" y="169"/>
                    </a:lnTo>
                    <a:lnTo>
                      <a:pt x="2" y="201"/>
                    </a:lnTo>
                    <a:lnTo>
                      <a:pt x="1" y="213"/>
                    </a:lnTo>
                    <a:lnTo>
                      <a:pt x="0" y="217"/>
                    </a:lnTo>
                    <a:lnTo>
                      <a:pt x="0" y="218"/>
                    </a:lnTo>
                    <a:lnTo>
                      <a:pt x="1" y="220"/>
                    </a:lnTo>
                    <a:lnTo>
                      <a:pt x="5" y="238"/>
                    </a:lnTo>
                    <a:lnTo>
                      <a:pt x="5" y="23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12" name="Freeform 5466">
                <a:extLst>
                  <a:ext uri="{FF2B5EF4-FFF2-40B4-BE49-F238E27FC236}">
                    <a16:creationId xmlns:a16="http://schemas.microsoft.com/office/drawing/2014/main" id="{5FB5AE84-0577-CF28-8ED9-0AE78064E4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3" y="2537"/>
                <a:ext cx="1" cy="2"/>
              </a:xfrm>
              <a:custGeom>
                <a:avLst/>
                <a:gdLst>
                  <a:gd name="T0" fmla="*/ 5 w 5"/>
                  <a:gd name="T1" fmla="*/ 7 h 7"/>
                  <a:gd name="T2" fmla="*/ 1 w 5"/>
                  <a:gd name="T3" fmla="*/ 2 h 7"/>
                  <a:gd name="T4" fmla="*/ 0 w 5"/>
                  <a:gd name="T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7">
                    <a:moveTo>
                      <a:pt x="5" y="7"/>
                    </a:moveTo>
                    <a:lnTo>
                      <a:pt x="1" y="2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13" name="Line 5467">
                <a:extLst>
                  <a:ext uri="{FF2B5EF4-FFF2-40B4-BE49-F238E27FC236}">
                    <a16:creationId xmlns:a16="http://schemas.microsoft.com/office/drawing/2014/main" id="{B03F062D-9E1F-0A95-7072-2939CF8CF1A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443" y="2537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14" name="Freeform 5468">
                <a:extLst>
                  <a:ext uri="{FF2B5EF4-FFF2-40B4-BE49-F238E27FC236}">
                    <a16:creationId xmlns:a16="http://schemas.microsoft.com/office/drawing/2014/main" id="{CA7F848F-9766-26AC-4179-623E707426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7" y="2602"/>
                <a:ext cx="58" cy="30"/>
              </a:xfrm>
              <a:custGeom>
                <a:avLst/>
                <a:gdLst>
                  <a:gd name="T0" fmla="*/ 233 w 233"/>
                  <a:gd name="T1" fmla="*/ 14 h 123"/>
                  <a:gd name="T2" fmla="*/ 229 w 233"/>
                  <a:gd name="T3" fmla="*/ 17 h 123"/>
                  <a:gd name="T4" fmla="*/ 228 w 233"/>
                  <a:gd name="T5" fmla="*/ 17 h 123"/>
                  <a:gd name="T6" fmla="*/ 222 w 233"/>
                  <a:gd name="T7" fmla="*/ 14 h 123"/>
                  <a:gd name="T8" fmla="*/ 208 w 233"/>
                  <a:gd name="T9" fmla="*/ 11 h 123"/>
                  <a:gd name="T10" fmla="*/ 191 w 233"/>
                  <a:gd name="T11" fmla="*/ 11 h 123"/>
                  <a:gd name="T12" fmla="*/ 180 w 233"/>
                  <a:gd name="T13" fmla="*/ 13 h 123"/>
                  <a:gd name="T14" fmla="*/ 173 w 233"/>
                  <a:gd name="T15" fmla="*/ 13 h 123"/>
                  <a:gd name="T16" fmla="*/ 163 w 233"/>
                  <a:gd name="T17" fmla="*/ 2 h 123"/>
                  <a:gd name="T18" fmla="*/ 163 w 233"/>
                  <a:gd name="T19" fmla="*/ 0 h 123"/>
                  <a:gd name="T20" fmla="*/ 159 w 233"/>
                  <a:gd name="T21" fmla="*/ 4 h 123"/>
                  <a:gd name="T22" fmla="*/ 158 w 233"/>
                  <a:gd name="T23" fmla="*/ 7 h 123"/>
                  <a:gd name="T24" fmla="*/ 138 w 233"/>
                  <a:gd name="T25" fmla="*/ 25 h 123"/>
                  <a:gd name="T26" fmla="*/ 123 w 233"/>
                  <a:gd name="T27" fmla="*/ 25 h 123"/>
                  <a:gd name="T28" fmla="*/ 123 w 233"/>
                  <a:gd name="T29" fmla="*/ 27 h 123"/>
                  <a:gd name="T30" fmla="*/ 120 w 233"/>
                  <a:gd name="T31" fmla="*/ 38 h 123"/>
                  <a:gd name="T32" fmla="*/ 120 w 233"/>
                  <a:gd name="T33" fmla="*/ 50 h 123"/>
                  <a:gd name="T34" fmla="*/ 117 w 233"/>
                  <a:gd name="T35" fmla="*/ 52 h 123"/>
                  <a:gd name="T36" fmla="*/ 114 w 233"/>
                  <a:gd name="T37" fmla="*/ 52 h 123"/>
                  <a:gd name="T38" fmla="*/ 109 w 233"/>
                  <a:gd name="T39" fmla="*/ 50 h 123"/>
                  <a:gd name="T40" fmla="*/ 107 w 233"/>
                  <a:gd name="T41" fmla="*/ 50 h 123"/>
                  <a:gd name="T42" fmla="*/ 107 w 233"/>
                  <a:gd name="T43" fmla="*/ 48 h 123"/>
                  <a:gd name="T44" fmla="*/ 103 w 233"/>
                  <a:gd name="T45" fmla="*/ 43 h 123"/>
                  <a:gd name="T46" fmla="*/ 101 w 233"/>
                  <a:gd name="T47" fmla="*/ 43 h 123"/>
                  <a:gd name="T48" fmla="*/ 100 w 233"/>
                  <a:gd name="T49" fmla="*/ 45 h 123"/>
                  <a:gd name="T50" fmla="*/ 100 w 233"/>
                  <a:gd name="T51" fmla="*/ 46 h 123"/>
                  <a:gd name="T52" fmla="*/ 96 w 233"/>
                  <a:gd name="T53" fmla="*/ 50 h 123"/>
                  <a:gd name="T54" fmla="*/ 93 w 233"/>
                  <a:gd name="T55" fmla="*/ 56 h 123"/>
                  <a:gd name="T56" fmla="*/ 91 w 233"/>
                  <a:gd name="T57" fmla="*/ 59 h 123"/>
                  <a:gd name="T58" fmla="*/ 85 w 233"/>
                  <a:gd name="T59" fmla="*/ 62 h 123"/>
                  <a:gd name="T60" fmla="*/ 84 w 233"/>
                  <a:gd name="T61" fmla="*/ 62 h 123"/>
                  <a:gd name="T62" fmla="*/ 82 w 233"/>
                  <a:gd name="T63" fmla="*/ 66 h 123"/>
                  <a:gd name="T64" fmla="*/ 86 w 233"/>
                  <a:gd name="T65" fmla="*/ 71 h 123"/>
                  <a:gd name="T66" fmla="*/ 95 w 233"/>
                  <a:gd name="T67" fmla="*/ 77 h 123"/>
                  <a:gd name="T68" fmla="*/ 98 w 233"/>
                  <a:gd name="T69" fmla="*/ 77 h 123"/>
                  <a:gd name="T70" fmla="*/ 103 w 233"/>
                  <a:gd name="T71" fmla="*/ 81 h 123"/>
                  <a:gd name="T72" fmla="*/ 103 w 233"/>
                  <a:gd name="T73" fmla="*/ 88 h 123"/>
                  <a:gd name="T74" fmla="*/ 98 w 233"/>
                  <a:gd name="T75" fmla="*/ 97 h 123"/>
                  <a:gd name="T76" fmla="*/ 92 w 233"/>
                  <a:gd name="T77" fmla="*/ 105 h 123"/>
                  <a:gd name="T78" fmla="*/ 79 w 233"/>
                  <a:gd name="T79" fmla="*/ 94 h 123"/>
                  <a:gd name="T80" fmla="*/ 75 w 233"/>
                  <a:gd name="T81" fmla="*/ 94 h 123"/>
                  <a:gd name="T82" fmla="*/ 72 w 233"/>
                  <a:gd name="T83" fmla="*/ 95 h 123"/>
                  <a:gd name="T84" fmla="*/ 70 w 233"/>
                  <a:gd name="T85" fmla="*/ 98 h 123"/>
                  <a:gd name="T86" fmla="*/ 70 w 233"/>
                  <a:gd name="T87" fmla="*/ 100 h 123"/>
                  <a:gd name="T88" fmla="*/ 65 w 233"/>
                  <a:gd name="T89" fmla="*/ 105 h 123"/>
                  <a:gd name="T90" fmla="*/ 44 w 233"/>
                  <a:gd name="T91" fmla="*/ 119 h 123"/>
                  <a:gd name="T92" fmla="*/ 33 w 233"/>
                  <a:gd name="T93" fmla="*/ 119 h 123"/>
                  <a:gd name="T94" fmla="*/ 22 w 233"/>
                  <a:gd name="T95" fmla="*/ 123 h 123"/>
                  <a:gd name="T96" fmla="*/ 8 w 233"/>
                  <a:gd name="T97" fmla="*/ 123 h 123"/>
                  <a:gd name="T98" fmla="*/ 7 w 233"/>
                  <a:gd name="T99" fmla="*/ 122 h 123"/>
                  <a:gd name="T100" fmla="*/ 5 w 233"/>
                  <a:gd name="T101" fmla="*/ 122 h 123"/>
                  <a:gd name="T102" fmla="*/ 1 w 233"/>
                  <a:gd name="T103" fmla="*/ 117 h 123"/>
                  <a:gd name="T104" fmla="*/ 0 w 233"/>
                  <a:gd name="T105" fmla="*/ 117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33" h="123">
                    <a:moveTo>
                      <a:pt x="233" y="14"/>
                    </a:moveTo>
                    <a:lnTo>
                      <a:pt x="229" y="17"/>
                    </a:lnTo>
                    <a:lnTo>
                      <a:pt x="228" y="17"/>
                    </a:lnTo>
                    <a:lnTo>
                      <a:pt x="222" y="14"/>
                    </a:lnTo>
                    <a:lnTo>
                      <a:pt x="208" y="11"/>
                    </a:lnTo>
                    <a:lnTo>
                      <a:pt x="191" y="11"/>
                    </a:lnTo>
                    <a:lnTo>
                      <a:pt x="180" y="13"/>
                    </a:lnTo>
                    <a:lnTo>
                      <a:pt x="173" y="13"/>
                    </a:lnTo>
                    <a:lnTo>
                      <a:pt x="163" y="2"/>
                    </a:lnTo>
                    <a:lnTo>
                      <a:pt x="163" y="0"/>
                    </a:lnTo>
                    <a:lnTo>
                      <a:pt x="159" y="4"/>
                    </a:lnTo>
                    <a:lnTo>
                      <a:pt x="158" y="7"/>
                    </a:lnTo>
                    <a:lnTo>
                      <a:pt x="138" y="25"/>
                    </a:lnTo>
                    <a:lnTo>
                      <a:pt x="123" y="25"/>
                    </a:lnTo>
                    <a:lnTo>
                      <a:pt x="123" y="27"/>
                    </a:lnTo>
                    <a:lnTo>
                      <a:pt x="120" y="38"/>
                    </a:lnTo>
                    <a:lnTo>
                      <a:pt x="120" y="50"/>
                    </a:lnTo>
                    <a:lnTo>
                      <a:pt x="117" y="52"/>
                    </a:lnTo>
                    <a:lnTo>
                      <a:pt x="114" y="52"/>
                    </a:lnTo>
                    <a:lnTo>
                      <a:pt x="109" y="50"/>
                    </a:lnTo>
                    <a:lnTo>
                      <a:pt x="107" y="50"/>
                    </a:lnTo>
                    <a:lnTo>
                      <a:pt x="107" y="48"/>
                    </a:lnTo>
                    <a:lnTo>
                      <a:pt x="103" y="43"/>
                    </a:lnTo>
                    <a:lnTo>
                      <a:pt x="101" y="43"/>
                    </a:lnTo>
                    <a:lnTo>
                      <a:pt x="100" y="45"/>
                    </a:lnTo>
                    <a:lnTo>
                      <a:pt x="100" y="46"/>
                    </a:lnTo>
                    <a:lnTo>
                      <a:pt x="96" y="50"/>
                    </a:lnTo>
                    <a:lnTo>
                      <a:pt x="93" y="56"/>
                    </a:lnTo>
                    <a:lnTo>
                      <a:pt x="91" y="59"/>
                    </a:lnTo>
                    <a:lnTo>
                      <a:pt x="85" y="62"/>
                    </a:lnTo>
                    <a:lnTo>
                      <a:pt x="84" y="62"/>
                    </a:lnTo>
                    <a:lnTo>
                      <a:pt x="82" y="66"/>
                    </a:lnTo>
                    <a:lnTo>
                      <a:pt x="86" y="71"/>
                    </a:lnTo>
                    <a:lnTo>
                      <a:pt x="95" y="77"/>
                    </a:lnTo>
                    <a:lnTo>
                      <a:pt x="98" y="77"/>
                    </a:lnTo>
                    <a:lnTo>
                      <a:pt x="103" y="81"/>
                    </a:lnTo>
                    <a:lnTo>
                      <a:pt x="103" y="88"/>
                    </a:lnTo>
                    <a:lnTo>
                      <a:pt x="98" y="97"/>
                    </a:lnTo>
                    <a:lnTo>
                      <a:pt x="92" y="105"/>
                    </a:lnTo>
                    <a:lnTo>
                      <a:pt x="79" y="94"/>
                    </a:lnTo>
                    <a:lnTo>
                      <a:pt x="75" y="94"/>
                    </a:lnTo>
                    <a:lnTo>
                      <a:pt x="72" y="95"/>
                    </a:lnTo>
                    <a:lnTo>
                      <a:pt x="70" y="98"/>
                    </a:lnTo>
                    <a:lnTo>
                      <a:pt x="70" y="100"/>
                    </a:lnTo>
                    <a:lnTo>
                      <a:pt x="65" y="105"/>
                    </a:lnTo>
                    <a:lnTo>
                      <a:pt x="44" y="119"/>
                    </a:lnTo>
                    <a:lnTo>
                      <a:pt x="33" y="119"/>
                    </a:lnTo>
                    <a:lnTo>
                      <a:pt x="22" y="123"/>
                    </a:lnTo>
                    <a:lnTo>
                      <a:pt x="8" y="123"/>
                    </a:lnTo>
                    <a:lnTo>
                      <a:pt x="7" y="122"/>
                    </a:lnTo>
                    <a:lnTo>
                      <a:pt x="5" y="122"/>
                    </a:lnTo>
                    <a:lnTo>
                      <a:pt x="1" y="117"/>
                    </a:lnTo>
                    <a:lnTo>
                      <a:pt x="0" y="11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15" name="Freeform 5469">
                <a:extLst>
                  <a:ext uri="{FF2B5EF4-FFF2-40B4-BE49-F238E27FC236}">
                    <a16:creationId xmlns:a16="http://schemas.microsoft.com/office/drawing/2014/main" id="{433C3EB7-6D39-1027-63C1-7BF2E5F681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4" y="2721"/>
                <a:ext cx="25" cy="43"/>
              </a:xfrm>
              <a:custGeom>
                <a:avLst/>
                <a:gdLst>
                  <a:gd name="T0" fmla="*/ 98 w 99"/>
                  <a:gd name="T1" fmla="*/ 170 h 170"/>
                  <a:gd name="T2" fmla="*/ 95 w 99"/>
                  <a:gd name="T3" fmla="*/ 169 h 170"/>
                  <a:gd name="T4" fmla="*/ 94 w 99"/>
                  <a:gd name="T5" fmla="*/ 166 h 170"/>
                  <a:gd name="T6" fmla="*/ 94 w 99"/>
                  <a:gd name="T7" fmla="*/ 163 h 170"/>
                  <a:gd name="T8" fmla="*/ 92 w 99"/>
                  <a:gd name="T9" fmla="*/ 148 h 170"/>
                  <a:gd name="T10" fmla="*/ 88 w 99"/>
                  <a:gd name="T11" fmla="*/ 147 h 170"/>
                  <a:gd name="T12" fmla="*/ 87 w 99"/>
                  <a:gd name="T13" fmla="*/ 145 h 170"/>
                  <a:gd name="T14" fmla="*/ 82 w 99"/>
                  <a:gd name="T15" fmla="*/ 142 h 170"/>
                  <a:gd name="T16" fmla="*/ 82 w 99"/>
                  <a:gd name="T17" fmla="*/ 141 h 170"/>
                  <a:gd name="T18" fmla="*/ 88 w 99"/>
                  <a:gd name="T19" fmla="*/ 118 h 170"/>
                  <a:gd name="T20" fmla="*/ 91 w 99"/>
                  <a:gd name="T21" fmla="*/ 117 h 170"/>
                  <a:gd name="T22" fmla="*/ 96 w 99"/>
                  <a:gd name="T23" fmla="*/ 111 h 170"/>
                  <a:gd name="T24" fmla="*/ 96 w 99"/>
                  <a:gd name="T25" fmla="*/ 107 h 170"/>
                  <a:gd name="T26" fmla="*/ 92 w 99"/>
                  <a:gd name="T27" fmla="*/ 102 h 170"/>
                  <a:gd name="T28" fmla="*/ 92 w 99"/>
                  <a:gd name="T29" fmla="*/ 100 h 170"/>
                  <a:gd name="T30" fmla="*/ 96 w 99"/>
                  <a:gd name="T31" fmla="*/ 96 h 170"/>
                  <a:gd name="T32" fmla="*/ 99 w 99"/>
                  <a:gd name="T33" fmla="*/ 95 h 170"/>
                  <a:gd name="T34" fmla="*/ 98 w 99"/>
                  <a:gd name="T35" fmla="*/ 89 h 170"/>
                  <a:gd name="T36" fmla="*/ 75 w 99"/>
                  <a:gd name="T37" fmla="*/ 65 h 170"/>
                  <a:gd name="T38" fmla="*/ 60 w 99"/>
                  <a:gd name="T39" fmla="*/ 63 h 170"/>
                  <a:gd name="T40" fmla="*/ 59 w 99"/>
                  <a:gd name="T41" fmla="*/ 63 h 170"/>
                  <a:gd name="T42" fmla="*/ 57 w 99"/>
                  <a:gd name="T43" fmla="*/ 64 h 170"/>
                  <a:gd name="T44" fmla="*/ 57 w 99"/>
                  <a:gd name="T45" fmla="*/ 60 h 170"/>
                  <a:gd name="T46" fmla="*/ 51 w 99"/>
                  <a:gd name="T47" fmla="*/ 44 h 170"/>
                  <a:gd name="T48" fmla="*/ 46 w 99"/>
                  <a:gd name="T49" fmla="*/ 37 h 170"/>
                  <a:gd name="T50" fmla="*/ 46 w 99"/>
                  <a:gd name="T51" fmla="*/ 36 h 170"/>
                  <a:gd name="T52" fmla="*/ 44 w 99"/>
                  <a:gd name="T53" fmla="*/ 35 h 170"/>
                  <a:gd name="T54" fmla="*/ 44 w 99"/>
                  <a:gd name="T55" fmla="*/ 33 h 170"/>
                  <a:gd name="T56" fmla="*/ 46 w 99"/>
                  <a:gd name="T57" fmla="*/ 33 h 170"/>
                  <a:gd name="T58" fmla="*/ 46 w 99"/>
                  <a:gd name="T59" fmla="*/ 30 h 170"/>
                  <a:gd name="T60" fmla="*/ 44 w 99"/>
                  <a:gd name="T61" fmla="*/ 30 h 170"/>
                  <a:gd name="T62" fmla="*/ 36 w 99"/>
                  <a:gd name="T63" fmla="*/ 29 h 170"/>
                  <a:gd name="T64" fmla="*/ 22 w 99"/>
                  <a:gd name="T65" fmla="*/ 29 h 170"/>
                  <a:gd name="T66" fmla="*/ 22 w 99"/>
                  <a:gd name="T67" fmla="*/ 28 h 170"/>
                  <a:gd name="T68" fmla="*/ 17 w 99"/>
                  <a:gd name="T69" fmla="*/ 18 h 170"/>
                  <a:gd name="T70" fmla="*/ 15 w 99"/>
                  <a:gd name="T71" fmla="*/ 17 h 170"/>
                  <a:gd name="T72" fmla="*/ 4 w 99"/>
                  <a:gd name="T73" fmla="*/ 0 h 170"/>
                  <a:gd name="T74" fmla="*/ 0 w 99"/>
                  <a:gd name="T75" fmla="*/ 0 h 1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99" h="170">
                    <a:moveTo>
                      <a:pt x="98" y="170"/>
                    </a:moveTo>
                    <a:lnTo>
                      <a:pt x="95" y="169"/>
                    </a:lnTo>
                    <a:lnTo>
                      <a:pt x="94" y="166"/>
                    </a:lnTo>
                    <a:lnTo>
                      <a:pt x="94" y="163"/>
                    </a:lnTo>
                    <a:lnTo>
                      <a:pt x="92" y="148"/>
                    </a:lnTo>
                    <a:lnTo>
                      <a:pt x="88" y="147"/>
                    </a:lnTo>
                    <a:lnTo>
                      <a:pt x="87" y="145"/>
                    </a:lnTo>
                    <a:lnTo>
                      <a:pt x="82" y="142"/>
                    </a:lnTo>
                    <a:lnTo>
                      <a:pt x="82" y="141"/>
                    </a:lnTo>
                    <a:lnTo>
                      <a:pt x="88" y="118"/>
                    </a:lnTo>
                    <a:lnTo>
                      <a:pt x="91" y="117"/>
                    </a:lnTo>
                    <a:lnTo>
                      <a:pt x="96" y="111"/>
                    </a:lnTo>
                    <a:lnTo>
                      <a:pt x="96" y="107"/>
                    </a:lnTo>
                    <a:lnTo>
                      <a:pt x="92" y="102"/>
                    </a:lnTo>
                    <a:lnTo>
                      <a:pt x="92" y="100"/>
                    </a:lnTo>
                    <a:lnTo>
                      <a:pt x="96" y="96"/>
                    </a:lnTo>
                    <a:lnTo>
                      <a:pt x="99" y="95"/>
                    </a:lnTo>
                    <a:lnTo>
                      <a:pt x="98" y="89"/>
                    </a:lnTo>
                    <a:lnTo>
                      <a:pt x="75" y="65"/>
                    </a:lnTo>
                    <a:lnTo>
                      <a:pt x="60" y="63"/>
                    </a:lnTo>
                    <a:lnTo>
                      <a:pt x="59" y="63"/>
                    </a:lnTo>
                    <a:lnTo>
                      <a:pt x="57" y="64"/>
                    </a:lnTo>
                    <a:lnTo>
                      <a:pt x="57" y="60"/>
                    </a:lnTo>
                    <a:lnTo>
                      <a:pt x="51" y="44"/>
                    </a:lnTo>
                    <a:lnTo>
                      <a:pt x="46" y="37"/>
                    </a:lnTo>
                    <a:lnTo>
                      <a:pt x="46" y="36"/>
                    </a:lnTo>
                    <a:lnTo>
                      <a:pt x="44" y="35"/>
                    </a:lnTo>
                    <a:lnTo>
                      <a:pt x="44" y="33"/>
                    </a:lnTo>
                    <a:lnTo>
                      <a:pt x="46" y="33"/>
                    </a:lnTo>
                    <a:lnTo>
                      <a:pt x="46" y="30"/>
                    </a:lnTo>
                    <a:lnTo>
                      <a:pt x="44" y="30"/>
                    </a:lnTo>
                    <a:lnTo>
                      <a:pt x="36" y="29"/>
                    </a:lnTo>
                    <a:lnTo>
                      <a:pt x="22" y="29"/>
                    </a:lnTo>
                    <a:lnTo>
                      <a:pt x="22" y="28"/>
                    </a:lnTo>
                    <a:lnTo>
                      <a:pt x="17" y="18"/>
                    </a:lnTo>
                    <a:lnTo>
                      <a:pt x="15" y="17"/>
                    </a:lnTo>
                    <a:lnTo>
                      <a:pt x="4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16" name="Freeform 5470">
                <a:extLst>
                  <a:ext uri="{FF2B5EF4-FFF2-40B4-BE49-F238E27FC236}">
                    <a16:creationId xmlns:a16="http://schemas.microsoft.com/office/drawing/2014/main" id="{65B54A37-3837-5FB2-2D13-79EFCDF682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4" y="2764"/>
                <a:ext cx="16" cy="17"/>
              </a:xfrm>
              <a:custGeom>
                <a:avLst/>
                <a:gdLst>
                  <a:gd name="T0" fmla="*/ 0 w 62"/>
                  <a:gd name="T1" fmla="*/ 70 h 70"/>
                  <a:gd name="T2" fmla="*/ 0 w 62"/>
                  <a:gd name="T3" fmla="*/ 67 h 70"/>
                  <a:gd name="T4" fmla="*/ 2 w 62"/>
                  <a:gd name="T5" fmla="*/ 66 h 70"/>
                  <a:gd name="T6" fmla="*/ 5 w 62"/>
                  <a:gd name="T7" fmla="*/ 60 h 70"/>
                  <a:gd name="T8" fmla="*/ 14 w 62"/>
                  <a:gd name="T9" fmla="*/ 48 h 70"/>
                  <a:gd name="T10" fmla="*/ 20 w 62"/>
                  <a:gd name="T11" fmla="*/ 44 h 70"/>
                  <a:gd name="T12" fmla="*/ 36 w 62"/>
                  <a:gd name="T13" fmla="*/ 46 h 70"/>
                  <a:gd name="T14" fmla="*/ 46 w 62"/>
                  <a:gd name="T15" fmla="*/ 46 h 70"/>
                  <a:gd name="T16" fmla="*/ 46 w 62"/>
                  <a:gd name="T17" fmla="*/ 35 h 70"/>
                  <a:gd name="T18" fmla="*/ 43 w 62"/>
                  <a:gd name="T19" fmla="*/ 35 h 70"/>
                  <a:gd name="T20" fmla="*/ 39 w 62"/>
                  <a:gd name="T21" fmla="*/ 38 h 70"/>
                  <a:gd name="T22" fmla="*/ 38 w 62"/>
                  <a:gd name="T23" fmla="*/ 38 h 70"/>
                  <a:gd name="T24" fmla="*/ 36 w 62"/>
                  <a:gd name="T25" fmla="*/ 35 h 70"/>
                  <a:gd name="T26" fmla="*/ 36 w 62"/>
                  <a:gd name="T27" fmla="*/ 34 h 70"/>
                  <a:gd name="T28" fmla="*/ 34 w 62"/>
                  <a:gd name="T29" fmla="*/ 27 h 70"/>
                  <a:gd name="T30" fmla="*/ 38 w 62"/>
                  <a:gd name="T31" fmla="*/ 21 h 70"/>
                  <a:gd name="T32" fmla="*/ 41 w 62"/>
                  <a:gd name="T33" fmla="*/ 18 h 70"/>
                  <a:gd name="T34" fmla="*/ 41 w 62"/>
                  <a:gd name="T35" fmla="*/ 20 h 70"/>
                  <a:gd name="T36" fmla="*/ 59 w 62"/>
                  <a:gd name="T37" fmla="*/ 13 h 70"/>
                  <a:gd name="T38" fmla="*/ 60 w 62"/>
                  <a:gd name="T39" fmla="*/ 11 h 70"/>
                  <a:gd name="T40" fmla="*/ 62 w 62"/>
                  <a:gd name="T41" fmla="*/ 11 h 70"/>
                  <a:gd name="T42" fmla="*/ 59 w 62"/>
                  <a:gd name="T43" fmla="*/ 3 h 70"/>
                  <a:gd name="T44" fmla="*/ 59 w 62"/>
                  <a:gd name="T45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62" h="70">
                    <a:moveTo>
                      <a:pt x="0" y="70"/>
                    </a:moveTo>
                    <a:lnTo>
                      <a:pt x="0" y="67"/>
                    </a:lnTo>
                    <a:lnTo>
                      <a:pt x="2" y="66"/>
                    </a:lnTo>
                    <a:lnTo>
                      <a:pt x="5" y="60"/>
                    </a:lnTo>
                    <a:lnTo>
                      <a:pt x="14" y="48"/>
                    </a:lnTo>
                    <a:lnTo>
                      <a:pt x="20" y="44"/>
                    </a:lnTo>
                    <a:lnTo>
                      <a:pt x="36" y="46"/>
                    </a:lnTo>
                    <a:lnTo>
                      <a:pt x="46" y="46"/>
                    </a:lnTo>
                    <a:lnTo>
                      <a:pt x="46" y="35"/>
                    </a:lnTo>
                    <a:lnTo>
                      <a:pt x="43" y="35"/>
                    </a:lnTo>
                    <a:lnTo>
                      <a:pt x="39" y="38"/>
                    </a:lnTo>
                    <a:lnTo>
                      <a:pt x="38" y="38"/>
                    </a:lnTo>
                    <a:lnTo>
                      <a:pt x="36" y="35"/>
                    </a:lnTo>
                    <a:lnTo>
                      <a:pt x="36" y="34"/>
                    </a:lnTo>
                    <a:lnTo>
                      <a:pt x="34" y="27"/>
                    </a:lnTo>
                    <a:lnTo>
                      <a:pt x="38" y="21"/>
                    </a:lnTo>
                    <a:lnTo>
                      <a:pt x="41" y="18"/>
                    </a:lnTo>
                    <a:lnTo>
                      <a:pt x="41" y="20"/>
                    </a:lnTo>
                    <a:lnTo>
                      <a:pt x="59" y="13"/>
                    </a:lnTo>
                    <a:lnTo>
                      <a:pt x="60" y="11"/>
                    </a:lnTo>
                    <a:lnTo>
                      <a:pt x="62" y="11"/>
                    </a:lnTo>
                    <a:lnTo>
                      <a:pt x="59" y="3"/>
                    </a:lnTo>
                    <a:lnTo>
                      <a:pt x="59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17" name="Freeform 5471">
                <a:extLst>
                  <a:ext uri="{FF2B5EF4-FFF2-40B4-BE49-F238E27FC236}">
                    <a16:creationId xmlns:a16="http://schemas.microsoft.com/office/drawing/2014/main" id="{785D75AD-F701-D608-08F7-0753F8CE5E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9" y="2763"/>
                <a:ext cx="65" cy="38"/>
              </a:xfrm>
              <a:custGeom>
                <a:avLst/>
                <a:gdLst>
                  <a:gd name="T0" fmla="*/ 257 w 260"/>
                  <a:gd name="T1" fmla="*/ 139 h 152"/>
                  <a:gd name="T2" fmla="*/ 253 w 260"/>
                  <a:gd name="T3" fmla="*/ 142 h 152"/>
                  <a:gd name="T4" fmla="*/ 251 w 260"/>
                  <a:gd name="T5" fmla="*/ 145 h 152"/>
                  <a:gd name="T6" fmla="*/ 250 w 260"/>
                  <a:gd name="T7" fmla="*/ 151 h 152"/>
                  <a:gd name="T8" fmla="*/ 245 w 260"/>
                  <a:gd name="T9" fmla="*/ 152 h 152"/>
                  <a:gd name="T10" fmla="*/ 230 w 260"/>
                  <a:gd name="T11" fmla="*/ 144 h 152"/>
                  <a:gd name="T12" fmla="*/ 220 w 260"/>
                  <a:gd name="T13" fmla="*/ 138 h 152"/>
                  <a:gd name="T14" fmla="*/ 219 w 260"/>
                  <a:gd name="T15" fmla="*/ 116 h 152"/>
                  <a:gd name="T16" fmla="*/ 212 w 260"/>
                  <a:gd name="T17" fmla="*/ 110 h 152"/>
                  <a:gd name="T18" fmla="*/ 213 w 260"/>
                  <a:gd name="T19" fmla="*/ 109 h 152"/>
                  <a:gd name="T20" fmla="*/ 212 w 260"/>
                  <a:gd name="T21" fmla="*/ 106 h 152"/>
                  <a:gd name="T22" fmla="*/ 184 w 260"/>
                  <a:gd name="T23" fmla="*/ 64 h 152"/>
                  <a:gd name="T24" fmla="*/ 166 w 260"/>
                  <a:gd name="T25" fmla="*/ 52 h 152"/>
                  <a:gd name="T26" fmla="*/ 162 w 260"/>
                  <a:gd name="T27" fmla="*/ 55 h 152"/>
                  <a:gd name="T28" fmla="*/ 157 w 260"/>
                  <a:gd name="T29" fmla="*/ 61 h 152"/>
                  <a:gd name="T30" fmla="*/ 155 w 260"/>
                  <a:gd name="T31" fmla="*/ 56 h 152"/>
                  <a:gd name="T32" fmla="*/ 150 w 260"/>
                  <a:gd name="T33" fmla="*/ 46 h 152"/>
                  <a:gd name="T34" fmla="*/ 125 w 260"/>
                  <a:gd name="T35" fmla="*/ 32 h 152"/>
                  <a:gd name="T36" fmla="*/ 127 w 260"/>
                  <a:gd name="T37" fmla="*/ 19 h 152"/>
                  <a:gd name="T38" fmla="*/ 130 w 260"/>
                  <a:gd name="T39" fmla="*/ 18 h 152"/>
                  <a:gd name="T40" fmla="*/ 145 w 260"/>
                  <a:gd name="T41" fmla="*/ 7 h 152"/>
                  <a:gd name="T42" fmla="*/ 128 w 260"/>
                  <a:gd name="T43" fmla="*/ 5 h 152"/>
                  <a:gd name="T44" fmla="*/ 120 w 260"/>
                  <a:gd name="T45" fmla="*/ 10 h 152"/>
                  <a:gd name="T46" fmla="*/ 102 w 260"/>
                  <a:gd name="T47" fmla="*/ 21 h 152"/>
                  <a:gd name="T48" fmla="*/ 92 w 260"/>
                  <a:gd name="T49" fmla="*/ 22 h 152"/>
                  <a:gd name="T50" fmla="*/ 88 w 260"/>
                  <a:gd name="T51" fmla="*/ 22 h 152"/>
                  <a:gd name="T52" fmla="*/ 81 w 260"/>
                  <a:gd name="T53" fmla="*/ 26 h 152"/>
                  <a:gd name="T54" fmla="*/ 74 w 260"/>
                  <a:gd name="T55" fmla="*/ 31 h 152"/>
                  <a:gd name="T56" fmla="*/ 72 w 260"/>
                  <a:gd name="T57" fmla="*/ 35 h 152"/>
                  <a:gd name="T58" fmla="*/ 70 w 260"/>
                  <a:gd name="T59" fmla="*/ 36 h 152"/>
                  <a:gd name="T60" fmla="*/ 61 w 260"/>
                  <a:gd name="T61" fmla="*/ 24 h 152"/>
                  <a:gd name="T62" fmla="*/ 47 w 260"/>
                  <a:gd name="T63" fmla="*/ 28 h 152"/>
                  <a:gd name="T64" fmla="*/ 39 w 260"/>
                  <a:gd name="T65" fmla="*/ 4 h 152"/>
                  <a:gd name="T66" fmla="*/ 19 w 260"/>
                  <a:gd name="T67" fmla="*/ 3 h 152"/>
                  <a:gd name="T68" fmla="*/ 18 w 260"/>
                  <a:gd name="T69" fmla="*/ 0 h 152"/>
                  <a:gd name="T70" fmla="*/ 1 w 260"/>
                  <a:gd name="T71" fmla="*/ 3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60" h="152">
                    <a:moveTo>
                      <a:pt x="260" y="138"/>
                    </a:moveTo>
                    <a:lnTo>
                      <a:pt x="257" y="139"/>
                    </a:lnTo>
                    <a:lnTo>
                      <a:pt x="255" y="141"/>
                    </a:lnTo>
                    <a:lnTo>
                      <a:pt x="253" y="142"/>
                    </a:lnTo>
                    <a:lnTo>
                      <a:pt x="253" y="144"/>
                    </a:lnTo>
                    <a:lnTo>
                      <a:pt x="251" y="145"/>
                    </a:lnTo>
                    <a:lnTo>
                      <a:pt x="251" y="148"/>
                    </a:lnTo>
                    <a:lnTo>
                      <a:pt x="250" y="151"/>
                    </a:lnTo>
                    <a:lnTo>
                      <a:pt x="250" y="152"/>
                    </a:lnTo>
                    <a:lnTo>
                      <a:pt x="245" y="152"/>
                    </a:lnTo>
                    <a:lnTo>
                      <a:pt x="234" y="147"/>
                    </a:lnTo>
                    <a:lnTo>
                      <a:pt x="230" y="144"/>
                    </a:lnTo>
                    <a:lnTo>
                      <a:pt x="223" y="141"/>
                    </a:lnTo>
                    <a:lnTo>
                      <a:pt x="220" y="138"/>
                    </a:lnTo>
                    <a:lnTo>
                      <a:pt x="220" y="127"/>
                    </a:lnTo>
                    <a:lnTo>
                      <a:pt x="219" y="116"/>
                    </a:lnTo>
                    <a:lnTo>
                      <a:pt x="217" y="115"/>
                    </a:lnTo>
                    <a:lnTo>
                      <a:pt x="212" y="110"/>
                    </a:lnTo>
                    <a:lnTo>
                      <a:pt x="212" y="109"/>
                    </a:lnTo>
                    <a:lnTo>
                      <a:pt x="213" y="109"/>
                    </a:lnTo>
                    <a:lnTo>
                      <a:pt x="212" y="108"/>
                    </a:lnTo>
                    <a:lnTo>
                      <a:pt x="212" y="106"/>
                    </a:lnTo>
                    <a:lnTo>
                      <a:pt x="202" y="72"/>
                    </a:lnTo>
                    <a:lnTo>
                      <a:pt x="184" y="64"/>
                    </a:lnTo>
                    <a:lnTo>
                      <a:pt x="169" y="52"/>
                    </a:lnTo>
                    <a:lnTo>
                      <a:pt x="166" y="52"/>
                    </a:lnTo>
                    <a:lnTo>
                      <a:pt x="163" y="55"/>
                    </a:lnTo>
                    <a:lnTo>
                      <a:pt x="162" y="55"/>
                    </a:lnTo>
                    <a:lnTo>
                      <a:pt x="157" y="60"/>
                    </a:lnTo>
                    <a:lnTo>
                      <a:pt x="157" y="61"/>
                    </a:lnTo>
                    <a:lnTo>
                      <a:pt x="156" y="57"/>
                    </a:lnTo>
                    <a:lnTo>
                      <a:pt x="155" y="56"/>
                    </a:lnTo>
                    <a:lnTo>
                      <a:pt x="152" y="48"/>
                    </a:lnTo>
                    <a:lnTo>
                      <a:pt x="150" y="46"/>
                    </a:lnTo>
                    <a:lnTo>
                      <a:pt x="128" y="35"/>
                    </a:lnTo>
                    <a:lnTo>
                      <a:pt x="125" y="32"/>
                    </a:lnTo>
                    <a:lnTo>
                      <a:pt x="125" y="25"/>
                    </a:lnTo>
                    <a:lnTo>
                      <a:pt x="127" y="19"/>
                    </a:lnTo>
                    <a:lnTo>
                      <a:pt x="128" y="18"/>
                    </a:lnTo>
                    <a:lnTo>
                      <a:pt x="130" y="18"/>
                    </a:lnTo>
                    <a:lnTo>
                      <a:pt x="137" y="15"/>
                    </a:lnTo>
                    <a:lnTo>
                      <a:pt x="145" y="7"/>
                    </a:lnTo>
                    <a:lnTo>
                      <a:pt x="145" y="5"/>
                    </a:lnTo>
                    <a:lnTo>
                      <a:pt x="128" y="5"/>
                    </a:lnTo>
                    <a:lnTo>
                      <a:pt x="124" y="7"/>
                    </a:lnTo>
                    <a:lnTo>
                      <a:pt x="120" y="10"/>
                    </a:lnTo>
                    <a:lnTo>
                      <a:pt x="117" y="12"/>
                    </a:lnTo>
                    <a:lnTo>
                      <a:pt x="102" y="21"/>
                    </a:lnTo>
                    <a:lnTo>
                      <a:pt x="100" y="22"/>
                    </a:lnTo>
                    <a:lnTo>
                      <a:pt x="92" y="22"/>
                    </a:lnTo>
                    <a:lnTo>
                      <a:pt x="89" y="21"/>
                    </a:lnTo>
                    <a:lnTo>
                      <a:pt x="88" y="22"/>
                    </a:lnTo>
                    <a:lnTo>
                      <a:pt x="86" y="22"/>
                    </a:lnTo>
                    <a:lnTo>
                      <a:pt x="81" y="26"/>
                    </a:lnTo>
                    <a:lnTo>
                      <a:pt x="78" y="28"/>
                    </a:lnTo>
                    <a:lnTo>
                      <a:pt x="74" y="31"/>
                    </a:lnTo>
                    <a:lnTo>
                      <a:pt x="72" y="34"/>
                    </a:lnTo>
                    <a:lnTo>
                      <a:pt x="72" y="35"/>
                    </a:lnTo>
                    <a:lnTo>
                      <a:pt x="71" y="35"/>
                    </a:lnTo>
                    <a:lnTo>
                      <a:pt x="70" y="36"/>
                    </a:lnTo>
                    <a:lnTo>
                      <a:pt x="65" y="25"/>
                    </a:lnTo>
                    <a:lnTo>
                      <a:pt x="61" y="24"/>
                    </a:lnTo>
                    <a:lnTo>
                      <a:pt x="53" y="28"/>
                    </a:lnTo>
                    <a:lnTo>
                      <a:pt x="47" y="28"/>
                    </a:lnTo>
                    <a:lnTo>
                      <a:pt x="46" y="26"/>
                    </a:lnTo>
                    <a:lnTo>
                      <a:pt x="39" y="4"/>
                    </a:lnTo>
                    <a:lnTo>
                      <a:pt x="23" y="5"/>
                    </a:lnTo>
                    <a:lnTo>
                      <a:pt x="19" y="3"/>
                    </a:lnTo>
                    <a:lnTo>
                      <a:pt x="18" y="3"/>
                    </a:lnTo>
                    <a:lnTo>
                      <a:pt x="18" y="0"/>
                    </a:lnTo>
                    <a:lnTo>
                      <a:pt x="13" y="0"/>
                    </a:lnTo>
                    <a:lnTo>
                      <a:pt x="1" y="3"/>
                    </a:lnTo>
                    <a:lnTo>
                      <a:pt x="0" y="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18" name="Freeform 5472">
                <a:extLst>
                  <a:ext uri="{FF2B5EF4-FFF2-40B4-BE49-F238E27FC236}">
                    <a16:creationId xmlns:a16="http://schemas.microsoft.com/office/drawing/2014/main" id="{CD46DA82-288D-2F97-1AE8-3FE8F3BC54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2" y="2705"/>
                <a:ext cx="46" cy="92"/>
              </a:xfrm>
              <a:custGeom>
                <a:avLst/>
                <a:gdLst>
                  <a:gd name="T0" fmla="*/ 126 w 180"/>
                  <a:gd name="T1" fmla="*/ 0 h 370"/>
                  <a:gd name="T2" fmla="*/ 121 w 180"/>
                  <a:gd name="T3" fmla="*/ 29 h 370"/>
                  <a:gd name="T4" fmla="*/ 110 w 180"/>
                  <a:gd name="T5" fmla="*/ 84 h 370"/>
                  <a:gd name="T6" fmla="*/ 99 w 180"/>
                  <a:gd name="T7" fmla="*/ 92 h 370"/>
                  <a:gd name="T8" fmla="*/ 69 w 180"/>
                  <a:gd name="T9" fmla="*/ 95 h 370"/>
                  <a:gd name="T10" fmla="*/ 68 w 180"/>
                  <a:gd name="T11" fmla="*/ 96 h 370"/>
                  <a:gd name="T12" fmla="*/ 64 w 180"/>
                  <a:gd name="T13" fmla="*/ 98 h 370"/>
                  <a:gd name="T14" fmla="*/ 57 w 180"/>
                  <a:gd name="T15" fmla="*/ 110 h 370"/>
                  <a:gd name="T16" fmla="*/ 56 w 180"/>
                  <a:gd name="T17" fmla="*/ 117 h 370"/>
                  <a:gd name="T18" fmla="*/ 53 w 180"/>
                  <a:gd name="T19" fmla="*/ 120 h 370"/>
                  <a:gd name="T20" fmla="*/ 47 w 180"/>
                  <a:gd name="T21" fmla="*/ 123 h 370"/>
                  <a:gd name="T22" fmla="*/ 43 w 180"/>
                  <a:gd name="T23" fmla="*/ 117 h 370"/>
                  <a:gd name="T24" fmla="*/ 35 w 180"/>
                  <a:gd name="T25" fmla="*/ 119 h 370"/>
                  <a:gd name="T26" fmla="*/ 32 w 180"/>
                  <a:gd name="T27" fmla="*/ 123 h 370"/>
                  <a:gd name="T28" fmla="*/ 30 w 180"/>
                  <a:gd name="T29" fmla="*/ 126 h 370"/>
                  <a:gd name="T30" fmla="*/ 39 w 180"/>
                  <a:gd name="T31" fmla="*/ 163 h 370"/>
                  <a:gd name="T32" fmla="*/ 49 w 180"/>
                  <a:gd name="T33" fmla="*/ 166 h 370"/>
                  <a:gd name="T34" fmla="*/ 50 w 180"/>
                  <a:gd name="T35" fmla="*/ 169 h 370"/>
                  <a:gd name="T36" fmla="*/ 47 w 180"/>
                  <a:gd name="T37" fmla="*/ 172 h 370"/>
                  <a:gd name="T38" fmla="*/ 38 w 180"/>
                  <a:gd name="T39" fmla="*/ 183 h 370"/>
                  <a:gd name="T40" fmla="*/ 28 w 180"/>
                  <a:gd name="T41" fmla="*/ 193 h 370"/>
                  <a:gd name="T42" fmla="*/ 26 w 180"/>
                  <a:gd name="T43" fmla="*/ 201 h 370"/>
                  <a:gd name="T44" fmla="*/ 22 w 180"/>
                  <a:gd name="T45" fmla="*/ 207 h 370"/>
                  <a:gd name="T46" fmla="*/ 21 w 180"/>
                  <a:gd name="T47" fmla="*/ 221 h 370"/>
                  <a:gd name="T48" fmla="*/ 14 w 180"/>
                  <a:gd name="T49" fmla="*/ 228 h 370"/>
                  <a:gd name="T50" fmla="*/ 7 w 180"/>
                  <a:gd name="T51" fmla="*/ 221 h 370"/>
                  <a:gd name="T52" fmla="*/ 1 w 180"/>
                  <a:gd name="T53" fmla="*/ 222 h 370"/>
                  <a:gd name="T54" fmla="*/ 0 w 180"/>
                  <a:gd name="T55" fmla="*/ 235 h 370"/>
                  <a:gd name="T56" fmla="*/ 33 w 180"/>
                  <a:gd name="T57" fmla="*/ 261 h 370"/>
                  <a:gd name="T58" fmla="*/ 38 w 180"/>
                  <a:gd name="T59" fmla="*/ 271 h 370"/>
                  <a:gd name="T60" fmla="*/ 39 w 180"/>
                  <a:gd name="T61" fmla="*/ 282 h 370"/>
                  <a:gd name="T62" fmla="*/ 39 w 180"/>
                  <a:gd name="T63" fmla="*/ 287 h 370"/>
                  <a:gd name="T64" fmla="*/ 43 w 180"/>
                  <a:gd name="T65" fmla="*/ 295 h 370"/>
                  <a:gd name="T66" fmla="*/ 46 w 180"/>
                  <a:gd name="T67" fmla="*/ 302 h 370"/>
                  <a:gd name="T68" fmla="*/ 49 w 180"/>
                  <a:gd name="T69" fmla="*/ 309 h 370"/>
                  <a:gd name="T70" fmla="*/ 50 w 180"/>
                  <a:gd name="T71" fmla="*/ 310 h 370"/>
                  <a:gd name="T72" fmla="*/ 52 w 180"/>
                  <a:gd name="T73" fmla="*/ 313 h 370"/>
                  <a:gd name="T74" fmla="*/ 53 w 180"/>
                  <a:gd name="T75" fmla="*/ 321 h 370"/>
                  <a:gd name="T76" fmla="*/ 56 w 180"/>
                  <a:gd name="T77" fmla="*/ 326 h 370"/>
                  <a:gd name="T78" fmla="*/ 57 w 180"/>
                  <a:gd name="T79" fmla="*/ 327 h 370"/>
                  <a:gd name="T80" fmla="*/ 59 w 180"/>
                  <a:gd name="T81" fmla="*/ 331 h 370"/>
                  <a:gd name="T82" fmla="*/ 60 w 180"/>
                  <a:gd name="T83" fmla="*/ 340 h 370"/>
                  <a:gd name="T84" fmla="*/ 57 w 180"/>
                  <a:gd name="T85" fmla="*/ 345 h 370"/>
                  <a:gd name="T86" fmla="*/ 45 w 180"/>
                  <a:gd name="T87" fmla="*/ 367 h 3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80" h="370">
                    <a:moveTo>
                      <a:pt x="180" y="0"/>
                    </a:moveTo>
                    <a:lnTo>
                      <a:pt x="126" y="0"/>
                    </a:lnTo>
                    <a:lnTo>
                      <a:pt x="126" y="2"/>
                    </a:lnTo>
                    <a:lnTo>
                      <a:pt x="121" y="29"/>
                    </a:lnTo>
                    <a:lnTo>
                      <a:pt x="121" y="39"/>
                    </a:lnTo>
                    <a:lnTo>
                      <a:pt x="110" y="84"/>
                    </a:lnTo>
                    <a:lnTo>
                      <a:pt x="105" y="87"/>
                    </a:lnTo>
                    <a:lnTo>
                      <a:pt x="99" y="92"/>
                    </a:lnTo>
                    <a:lnTo>
                      <a:pt x="90" y="92"/>
                    </a:lnTo>
                    <a:lnTo>
                      <a:pt x="69" y="95"/>
                    </a:lnTo>
                    <a:lnTo>
                      <a:pt x="68" y="95"/>
                    </a:lnTo>
                    <a:lnTo>
                      <a:pt x="68" y="96"/>
                    </a:lnTo>
                    <a:lnTo>
                      <a:pt x="65" y="98"/>
                    </a:lnTo>
                    <a:lnTo>
                      <a:pt x="64" y="98"/>
                    </a:lnTo>
                    <a:lnTo>
                      <a:pt x="59" y="103"/>
                    </a:lnTo>
                    <a:lnTo>
                      <a:pt x="57" y="110"/>
                    </a:lnTo>
                    <a:lnTo>
                      <a:pt x="56" y="115"/>
                    </a:lnTo>
                    <a:lnTo>
                      <a:pt x="56" y="117"/>
                    </a:lnTo>
                    <a:lnTo>
                      <a:pt x="54" y="120"/>
                    </a:lnTo>
                    <a:lnTo>
                      <a:pt x="53" y="120"/>
                    </a:lnTo>
                    <a:lnTo>
                      <a:pt x="50" y="123"/>
                    </a:lnTo>
                    <a:lnTo>
                      <a:pt x="47" y="123"/>
                    </a:lnTo>
                    <a:lnTo>
                      <a:pt x="45" y="122"/>
                    </a:lnTo>
                    <a:lnTo>
                      <a:pt x="43" y="117"/>
                    </a:lnTo>
                    <a:lnTo>
                      <a:pt x="42" y="117"/>
                    </a:lnTo>
                    <a:lnTo>
                      <a:pt x="35" y="119"/>
                    </a:lnTo>
                    <a:lnTo>
                      <a:pt x="32" y="122"/>
                    </a:lnTo>
                    <a:lnTo>
                      <a:pt x="32" y="123"/>
                    </a:lnTo>
                    <a:lnTo>
                      <a:pt x="30" y="124"/>
                    </a:lnTo>
                    <a:lnTo>
                      <a:pt x="30" y="126"/>
                    </a:lnTo>
                    <a:lnTo>
                      <a:pt x="36" y="159"/>
                    </a:lnTo>
                    <a:lnTo>
                      <a:pt x="39" y="163"/>
                    </a:lnTo>
                    <a:lnTo>
                      <a:pt x="43" y="166"/>
                    </a:lnTo>
                    <a:lnTo>
                      <a:pt x="49" y="166"/>
                    </a:lnTo>
                    <a:lnTo>
                      <a:pt x="49" y="168"/>
                    </a:lnTo>
                    <a:lnTo>
                      <a:pt x="50" y="169"/>
                    </a:lnTo>
                    <a:lnTo>
                      <a:pt x="49" y="169"/>
                    </a:lnTo>
                    <a:lnTo>
                      <a:pt x="47" y="172"/>
                    </a:lnTo>
                    <a:lnTo>
                      <a:pt x="46" y="172"/>
                    </a:lnTo>
                    <a:lnTo>
                      <a:pt x="38" y="183"/>
                    </a:lnTo>
                    <a:lnTo>
                      <a:pt x="32" y="187"/>
                    </a:lnTo>
                    <a:lnTo>
                      <a:pt x="28" y="193"/>
                    </a:lnTo>
                    <a:lnTo>
                      <a:pt x="26" y="200"/>
                    </a:lnTo>
                    <a:lnTo>
                      <a:pt x="26" y="201"/>
                    </a:lnTo>
                    <a:lnTo>
                      <a:pt x="25" y="201"/>
                    </a:lnTo>
                    <a:lnTo>
                      <a:pt x="22" y="207"/>
                    </a:lnTo>
                    <a:lnTo>
                      <a:pt x="22" y="214"/>
                    </a:lnTo>
                    <a:lnTo>
                      <a:pt x="21" y="221"/>
                    </a:lnTo>
                    <a:lnTo>
                      <a:pt x="15" y="228"/>
                    </a:lnTo>
                    <a:lnTo>
                      <a:pt x="14" y="228"/>
                    </a:lnTo>
                    <a:lnTo>
                      <a:pt x="9" y="225"/>
                    </a:lnTo>
                    <a:lnTo>
                      <a:pt x="7" y="221"/>
                    </a:lnTo>
                    <a:lnTo>
                      <a:pt x="2" y="221"/>
                    </a:lnTo>
                    <a:lnTo>
                      <a:pt x="1" y="222"/>
                    </a:lnTo>
                    <a:lnTo>
                      <a:pt x="0" y="229"/>
                    </a:lnTo>
                    <a:lnTo>
                      <a:pt x="0" y="235"/>
                    </a:lnTo>
                    <a:lnTo>
                      <a:pt x="30" y="260"/>
                    </a:lnTo>
                    <a:lnTo>
                      <a:pt x="33" y="261"/>
                    </a:lnTo>
                    <a:lnTo>
                      <a:pt x="33" y="263"/>
                    </a:lnTo>
                    <a:lnTo>
                      <a:pt x="38" y="271"/>
                    </a:lnTo>
                    <a:lnTo>
                      <a:pt x="39" y="277"/>
                    </a:lnTo>
                    <a:lnTo>
                      <a:pt x="39" y="282"/>
                    </a:lnTo>
                    <a:lnTo>
                      <a:pt x="38" y="285"/>
                    </a:lnTo>
                    <a:lnTo>
                      <a:pt x="39" y="287"/>
                    </a:lnTo>
                    <a:lnTo>
                      <a:pt x="43" y="293"/>
                    </a:lnTo>
                    <a:lnTo>
                      <a:pt x="43" y="295"/>
                    </a:lnTo>
                    <a:lnTo>
                      <a:pt x="45" y="297"/>
                    </a:lnTo>
                    <a:lnTo>
                      <a:pt x="46" y="302"/>
                    </a:lnTo>
                    <a:lnTo>
                      <a:pt x="47" y="304"/>
                    </a:lnTo>
                    <a:lnTo>
                      <a:pt x="49" y="309"/>
                    </a:lnTo>
                    <a:lnTo>
                      <a:pt x="49" y="310"/>
                    </a:lnTo>
                    <a:lnTo>
                      <a:pt x="50" y="310"/>
                    </a:lnTo>
                    <a:lnTo>
                      <a:pt x="52" y="311"/>
                    </a:lnTo>
                    <a:lnTo>
                      <a:pt x="52" y="313"/>
                    </a:lnTo>
                    <a:lnTo>
                      <a:pt x="53" y="318"/>
                    </a:lnTo>
                    <a:lnTo>
                      <a:pt x="53" y="321"/>
                    </a:lnTo>
                    <a:lnTo>
                      <a:pt x="54" y="326"/>
                    </a:lnTo>
                    <a:lnTo>
                      <a:pt x="56" y="326"/>
                    </a:lnTo>
                    <a:lnTo>
                      <a:pt x="56" y="327"/>
                    </a:lnTo>
                    <a:lnTo>
                      <a:pt x="57" y="327"/>
                    </a:lnTo>
                    <a:lnTo>
                      <a:pt x="57" y="330"/>
                    </a:lnTo>
                    <a:lnTo>
                      <a:pt x="59" y="331"/>
                    </a:lnTo>
                    <a:lnTo>
                      <a:pt x="59" y="333"/>
                    </a:lnTo>
                    <a:lnTo>
                      <a:pt x="60" y="340"/>
                    </a:lnTo>
                    <a:lnTo>
                      <a:pt x="59" y="341"/>
                    </a:lnTo>
                    <a:lnTo>
                      <a:pt x="57" y="345"/>
                    </a:lnTo>
                    <a:lnTo>
                      <a:pt x="50" y="352"/>
                    </a:lnTo>
                    <a:lnTo>
                      <a:pt x="45" y="367"/>
                    </a:lnTo>
                    <a:lnTo>
                      <a:pt x="45" y="37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19" name="Freeform 5473">
                <a:extLst>
                  <a:ext uri="{FF2B5EF4-FFF2-40B4-BE49-F238E27FC236}">
                    <a16:creationId xmlns:a16="http://schemas.microsoft.com/office/drawing/2014/main" id="{5C2B0395-F342-7A56-5093-DE7866C1BA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6" y="2657"/>
                <a:ext cx="12" cy="48"/>
              </a:xfrm>
              <a:custGeom>
                <a:avLst/>
                <a:gdLst>
                  <a:gd name="T0" fmla="*/ 0 w 45"/>
                  <a:gd name="T1" fmla="*/ 0 h 192"/>
                  <a:gd name="T2" fmla="*/ 3 w 45"/>
                  <a:gd name="T3" fmla="*/ 12 h 192"/>
                  <a:gd name="T4" fmla="*/ 6 w 45"/>
                  <a:gd name="T5" fmla="*/ 20 h 192"/>
                  <a:gd name="T6" fmla="*/ 6 w 45"/>
                  <a:gd name="T7" fmla="*/ 33 h 192"/>
                  <a:gd name="T8" fmla="*/ 11 w 45"/>
                  <a:gd name="T9" fmla="*/ 51 h 192"/>
                  <a:gd name="T10" fmla="*/ 11 w 45"/>
                  <a:gd name="T11" fmla="*/ 53 h 192"/>
                  <a:gd name="T12" fmla="*/ 13 w 45"/>
                  <a:gd name="T13" fmla="*/ 69 h 192"/>
                  <a:gd name="T14" fmla="*/ 13 w 45"/>
                  <a:gd name="T15" fmla="*/ 71 h 192"/>
                  <a:gd name="T16" fmla="*/ 14 w 45"/>
                  <a:gd name="T17" fmla="*/ 71 h 192"/>
                  <a:gd name="T18" fmla="*/ 21 w 45"/>
                  <a:gd name="T19" fmla="*/ 74 h 192"/>
                  <a:gd name="T20" fmla="*/ 24 w 45"/>
                  <a:gd name="T21" fmla="*/ 76 h 192"/>
                  <a:gd name="T22" fmla="*/ 25 w 45"/>
                  <a:gd name="T23" fmla="*/ 79 h 192"/>
                  <a:gd name="T24" fmla="*/ 25 w 45"/>
                  <a:gd name="T25" fmla="*/ 82 h 192"/>
                  <a:gd name="T26" fmla="*/ 32 w 45"/>
                  <a:gd name="T27" fmla="*/ 96 h 192"/>
                  <a:gd name="T28" fmla="*/ 44 w 45"/>
                  <a:gd name="T29" fmla="*/ 101 h 192"/>
                  <a:gd name="T30" fmla="*/ 45 w 45"/>
                  <a:gd name="T31" fmla="*/ 104 h 192"/>
                  <a:gd name="T32" fmla="*/ 44 w 45"/>
                  <a:gd name="T33" fmla="*/ 105 h 192"/>
                  <a:gd name="T34" fmla="*/ 39 w 45"/>
                  <a:gd name="T35" fmla="*/ 113 h 192"/>
                  <a:gd name="T36" fmla="*/ 35 w 45"/>
                  <a:gd name="T37" fmla="*/ 117 h 192"/>
                  <a:gd name="T38" fmla="*/ 34 w 45"/>
                  <a:gd name="T39" fmla="*/ 117 h 192"/>
                  <a:gd name="T40" fmla="*/ 28 w 45"/>
                  <a:gd name="T41" fmla="*/ 118 h 192"/>
                  <a:gd name="T42" fmla="*/ 25 w 45"/>
                  <a:gd name="T43" fmla="*/ 120 h 192"/>
                  <a:gd name="T44" fmla="*/ 17 w 45"/>
                  <a:gd name="T45" fmla="*/ 129 h 192"/>
                  <a:gd name="T46" fmla="*/ 17 w 45"/>
                  <a:gd name="T47" fmla="*/ 131 h 192"/>
                  <a:gd name="T48" fmla="*/ 18 w 45"/>
                  <a:gd name="T49" fmla="*/ 131 h 192"/>
                  <a:gd name="T50" fmla="*/ 25 w 45"/>
                  <a:gd name="T51" fmla="*/ 136 h 192"/>
                  <a:gd name="T52" fmla="*/ 35 w 45"/>
                  <a:gd name="T53" fmla="*/ 149 h 192"/>
                  <a:gd name="T54" fmla="*/ 38 w 45"/>
                  <a:gd name="T55" fmla="*/ 156 h 192"/>
                  <a:gd name="T56" fmla="*/ 41 w 45"/>
                  <a:gd name="T57" fmla="*/ 170 h 192"/>
                  <a:gd name="T58" fmla="*/ 41 w 45"/>
                  <a:gd name="T59" fmla="*/ 175 h 192"/>
                  <a:gd name="T60" fmla="*/ 42 w 45"/>
                  <a:gd name="T61" fmla="*/ 185 h 192"/>
                  <a:gd name="T62" fmla="*/ 42 w 45"/>
                  <a:gd name="T63" fmla="*/ 187 h 192"/>
                  <a:gd name="T64" fmla="*/ 44 w 45"/>
                  <a:gd name="T65" fmla="*/ 188 h 192"/>
                  <a:gd name="T66" fmla="*/ 45 w 45"/>
                  <a:gd name="T67" fmla="*/ 192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45" h="192">
                    <a:moveTo>
                      <a:pt x="0" y="0"/>
                    </a:moveTo>
                    <a:lnTo>
                      <a:pt x="3" y="12"/>
                    </a:lnTo>
                    <a:lnTo>
                      <a:pt x="6" y="20"/>
                    </a:lnTo>
                    <a:lnTo>
                      <a:pt x="6" y="33"/>
                    </a:lnTo>
                    <a:lnTo>
                      <a:pt x="11" y="51"/>
                    </a:lnTo>
                    <a:lnTo>
                      <a:pt x="11" y="53"/>
                    </a:lnTo>
                    <a:lnTo>
                      <a:pt x="13" y="69"/>
                    </a:lnTo>
                    <a:lnTo>
                      <a:pt x="13" y="71"/>
                    </a:lnTo>
                    <a:lnTo>
                      <a:pt x="14" y="71"/>
                    </a:lnTo>
                    <a:lnTo>
                      <a:pt x="21" y="74"/>
                    </a:lnTo>
                    <a:lnTo>
                      <a:pt x="24" y="76"/>
                    </a:lnTo>
                    <a:lnTo>
                      <a:pt x="25" y="79"/>
                    </a:lnTo>
                    <a:lnTo>
                      <a:pt x="25" y="82"/>
                    </a:lnTo>
                    <a:lnTo>
                      <a:pt x="32" y="96"/>
                    </a:lnTo>
                    <a:lnTo>
                      <a:pt x="44" y="101"/>
                    </a:lnTo>
                    <a:lnTo>
                      <a:pt x="45" y="104"/>
                    </a:lnTo>
                    <a:lnTo>
                      <a:pt x="44" y="105"/>
                    </a:lnTo>
                    <a:lnTo>
                      <a:pt x="39" y="113"/>
                    </a:lnTo>
                    <a:lnTo>
                      <a:pt x="35" y="117"/>
                    </a:lnTo>
                    <a:lnTo>
                      <a:pt x="34" y="117"/>
                    </a:lnTo>
                    <a:lnTo>
                      <a:pt x="28" y="118"/>
                    </a:lnTo>
                    <a:lnTo>
                      <a:pt x="25" y="120"/>
                    </a:lnTo>
                    <a:lnTo>
                      <a:pt x="17" y="129"/>
                    </a:lnTo>
                    <a:lnTo>
                      <a:pt x="17" y="131"/>
                    </a:lnTo>
                    <a:lnTo>
                      <a:pt x="18" y="131"/>
                    </a:lnTo>
                    <a:lnTo>
                      <a:pt x="25" y="136"/>
                    </a:lnTo>
                    <a:lnTo>
                      <a:pt x="35" y="149"/>
                    </a:lnTo>
                    <a:lnTo>
                      <a:pt x="38" y="156"/>
                    </a:lnTo>
                    <a:lnTo>
                      <a:pt x="41" y="170"/>
                    </a:lnTo>
                    <a:lnTo>
                      <a:pt x="41" y="175"/>
                    </a:lnTo>
                    <a:lnTo>
                      <a:pt x="42" y="185"/>
                    </a:lnTo>
                    <a:lnTo>
                      <a:pt x="42" y="187"/>
                    </a:lnTo>
                    <a:lnTo>
                      <a:pt x="44" y="188"/>
                    </a:lnTo>
                    <a:lnTo>
                      <a:pt x="45" y="19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20" name="Freeform 5474">
                <a:extLst>
                  <a:ext uri="{FF2B5EF4-FFF2-40B4-BE49-F238E27FC236}">
                    <a16:creationId xmlns:a16="http://schemas.microsoft.com/office/drawing/2014/main" id="{B02F7EA4-7053-A69D-5EA6-14CFD83CF7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8" y="2776"/>
                <a:ext cx="61" cy="33"/>
              </a:xfrm>
              <a:custGeom>
                <a:avLst/>
                <a:gdLst>
                  <a:gd name="T0" fmla="*/ 230 w 243"/>
                  <a:gd name="T1" fmla="*/ 24 h 133"/>
                  <a:gd name="T2" fmla="*/ 222 w 243"/>
                  <a:gd name="T3" fmla="*/ 22 h 133"/>
                  <a:gd name="T4" fmla="*/ 208 w 243"/>
                  <a:gd name="T5" fmla="*/ 17 h 133"/>
                  <a:gd name="T6" fmla="*/ 201 w 243"/>
                  <a:gd name="T7" fmla="*/ 4 h 133"/>
                  <a:gd name="T8" fmla="*/ 196 w 243"/>
                  <a:gd name="T9" fmla="*/ 0 h 133"/>
                  <a:gd name="T10" fmla="*/ 189 w 243"/>
                  <a:gd name="T11" fmla="*/ 4 h 133"/>
                  <a:gd name="T12" fmla="*/ 173 w 243"/>
                  <a:gd name="T13" fmla="*/ 15 h 133"/>
                  <a:gd name="T14" fmla="*/ 165 w 243"/>
                  <a:gd name="T15" fmla="*/ 24 h 133"/>
                  <a:gd name="T16" fmla="*/ 159 w 243"/>
                  <a:gd name="T17" fmla="*/ 29 h 133"/>
                  <a:gd name="T18" fmla="*/ 152 w 243"/>
                  <a:gd name="T19" fmla="*/ 36 h 133"/>
                  <a:gd name="T20" fmla="*/ 147 w 243"/>
                  <a:gd name="T21" fmla="*/ 38 h 133"/>
                  <a:gd name="T22" fmla="*/ 141 w 243"/>
                  <a:gd name="T23" fmla="*/ 45 h 133"/>
                  <a:gd name="T24" fmla="*/ 140 w 243"/>
                  <a:gd name="T25" fmla="*/ 53 h 133"/>
                  <a:gd name="T26" fmla="*/ 117 w 243"/>
                  <a:gd name="T27" fmla="*/ 50 h 133"/>
                  <a:gd name="T28" fmla="*/ 110 w 243"/>
                  <a:gd name="T29" fmla="*/ 35 h 133"/>
                  <a:gd name="T30" fmla="*/ 105 w 243"/>
                  <a:gd name="T31" fmla="*/ 26 h 133"/>
                  <a:gd name="T32" fmla="*/ 100 w 243"/>
                  <a:gd name="T33" fmla="*/ 29 h 133"/>
                  <a:gd name="T34" fmla="*/ 99 w 243"/>
                  <a:gd name="T35" fmla="*/ 31 h 133"/>
                  <a:gd name="T36" fmla="*/ 99 w 243"/>
                  <a:gd name="T37" fmla="*/ 42 h 133"/>
                  <a:gd name="T38" fmla="*/ 96 w 243"/>
                  <a:gd name="T39" fmla="*/ 53 h 133"/>
                  <a:gd name="T40" fmla="*/ 108 w 243"/>
                  <a:gd name="T41" fmla="*/ 69 h 133"/>
                  <a:gd name="T42" fmla="*/ 110 w 243"/>
                  <a:gd name="T43" fmla="*/ 84 h 133"/>
                  <a:gd name="T44" fmla="*/ 109 w 243"/>
                  <a:gd name="T45" fmla="*/ 95 h 133"/>
                  <a:gd name="T46" fmla="*/ 100 w 243"/>
                  <a:gd name="T47" fmla="*/ 98 h 133"/>
                  <a:gd name="T48" fmla="*/ 99 w 243"/>
                  <a:gd name="T49" fmla="*/ 99 h 133"/>
                  <a:gd name="T50" fmla="*/ 80 w 243"/>
                  <a:gd name="T51" fmla="*/ 103 h 133"/>
                  <a:gd name="T52" fmla="*/ 76 w 243"/>
                  <a:gd name="T53" fmla="*/ 101 h 133"/>
                  <a:gd name="T54" fmla="*/ 74 w 243"/>
                  <a:gd name="T55" fmla="*/ 102 h 133"/>
                  <a:gd name="T56" fmla="*/ 71 w 243"/>
                  <a:gd name="T57" fmla="*/ 112 h 133"/>
                  <a:gd name="T58" fmla="*/ 66 w 243"/>
                  <a:gd name="T59" fmla="*/ 116 h 133"/>
                  <a:gd name="T60" fmla="*/ 20 w 243"/>
                  <a:gd name="T61" fmla="*/ 129 h 133"/>
                  <a:gd name="T62" fmla="*/ 10 w 243"/>
                  <a:gd name="T63" fmla="*/ 126 h 133"/>
                  <a:gd name="T64" fmla="*/ 3 w 243"/>
                  <a:gd name="T65" fmla="*/ 129 h 133"/>
                  <a:gd name="T66" fmla="*/ 2 w 243"/>
                  <a:gd name="T67" fmla="*/ 131 h 133"/>
                  <a:gd name="T68" fmla="*/ 2 w 243"/>
                  <a:gd name="T69" fmla="*/ 133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3" h="133">
                    <a:moveTo>
                      <a:pt x="243" y="31"/>
                    </a:moveTo>
                    <a:lnTo>
                      <a:pt x="230" y="24"/>
                    </a:lnTo>
                    <a:lnTo>
                      <a:pt x="225" y="22"/>
                    </a:lnTo>
                    <a:lnTo>
                      <a:pt x="222" y="22"/>
                    </a:lnTo>
                    <a:lnTo>
                      <a:pt x="217" y="21"/>
                    </a:lnTo>
                    <a:lnTo>
                      <a:pt x="208" y="17"/>
                    </a:lnTo>
                    <a:lnTo>
                      <a:pt x="204" y="12"/>
                    </a:lnTo>
                    <a:lnTo>
                      <a:pt x="201" y="4"/>
                    </a:lnTo>
                    <a:lnTo>
                      <a:pt x="198" y="2"/>
                    </a:lnTo>
                    <a:lnTo>
                      <a:pt x="196" y="0"/>
                    </a:lnTo>
                    <a:lnTo>
                      <a:pt x="190" y="4"/>
                    </a:lnTo>
                    <a:lnTo>
                      <a:pt x="189" y="4"/>
                    </a:lnTo>
                    <a:lnTo>
                      <a:pt x="179" y="14"/>
                    </a:lnTo>
                    <a:lnTo>
                      <a:pt x="173" y="15"/>
                    </a:lnTo>
                    <a:lnTo>
                      <a:pt x="166" y="19"/>
                    </a:lnTo>
                    <a:lnTo>
                      <a:pt x="165" y="24"/>
                    </a:lnTo>
                    <a:lnTo>
                      <a:pt x="163" y="26"/>
                    </a:lnTo>
                    <a:lnTo>
                      <a:pt x="159" y="29"/>
                    </a:lnTo>
                    <a:lnTo>
                      <a:pt x="155" y="33"/>
                    </a:lnTo>
                    <a:lnTo>
                      <a:pt x="152" y="36"/>
                    </a:lnTo>
                    <a:lnTo>
                      <a:pt x="150" y="38"/>
                    </a:lnTo>
                    <a:lnTo>
                      <a:pt x="147" y="38"/>
                    </a:lnTo>
                    <a:lnTo>
                      <a:pt x="147" y="35"/>
                    </a:lnTo>
                    <a:lnTo>
                      <a:pt x="141" y="45"/>
                    </a:lnTo>
                    <a:lnTo>
                      <a:pt x="140" y="52"/>
                    </a:lnTo>
                    <a:lnTo>
                      <a:pt x="140" y="53"/>
                    </a:lnTo>
                    <a:lnTo>
                      <a:pt x="138" y="56"/>
                    </a:lnTo>
                    <a:lnTo>
                      <a:pt x="117" y="50"/>
                    </a:lnTo>
                    <a:lnTo>
                      <a:pt x="113" y="45"/>
                    </a:lnTo>
                    <a:lnTo>
                      <a:pt x="110" y="35"/>
                    </a:lnTo>
                    <a:lnTo>
                      <a:pt x="108" y="29"/>
                    </a:lnTo>
                    <a:lnTo>
                      <a:pt x="105" y="26"/>
                    </a:lnTo>
                    <a:lnTo>
                      <a:pt x="105" y="25"/>
                    </a:lnTo>
                    <a:lnTo>
                      <a:pt x="100" y="29"/>
                    </a:lnTo>
                    <a:lnTo>
                      <a:pt x="99" y="29"/>
                    </a:lnTo>
                    <a:lnTo>
                      <a:pt x="99" y="31"/>
                    </a:lnTo>
                    <a:lnTo>
                      <a:pt x="98" y="35"/>
                    </a:lnTo>
                    <a:lnTo>
                      <a:pt x="99" y="42"/>
                    </a:lnTo>
                    <a:lnTo>
                      <a:pt x="99" y="50"/>
                    </a:lnTo>
                    <a:lnTo>
                      <a:pt x="96" y="53"/>
                    </a:lnTo>
                    <a:lnTo>
                      <a:pt x="105" y="69"/>
                    </a:lnTo>
                    <a:lnTo>
                      <a:pt x="108" y="69"/>
                    </a:lnTo>
                    <a:lnTo>
                      <a:pt x="110" y="74"/>
                    </a:lnTo>
                    <a:lnTo>
                      <a:pt x="110" y="84"/>
                    </a:lnTo>
                    <a:lnTo>
                      <a:pt x="109" y="92"/>
                    </a:lnTo>
                    <a:lnTo>
                      <a:pt x="109" y="95"/>
                    </a:lnTo>
                    <a:lnTo>
                      <a:pt x="106" y="98"/>
                    </a:lnTo>
                    <a:lnTo>
                      <a:pt x="100" y="98"/>
                    </a:lnTo>
                    <a:lnTo>
                      <a:pt x="100" y="99"/>
                    </a:lnTo>
                    <a:lnTo>
                      <a:pt x="99" y="99"/>
                    </a:lnTo>
                    <a:lnTo>
                      <a:pt x="99" y="103"/>
                    </a:lnTo>
                    <a:lnTo>
                      <a:pt x="80" y="103"/>
                    </a:lnTo>
                    <a:lnTo>
                      <a:pt x="77" y="101"/>
                    </a:lnTo>
                    <a:lnTo>
                      <a:pt x="76" y="101"/>
                    </a:lnTo>
                    <a:lnTo>
                      <a:pt x="76" y="102"/>
                    </a:lnTo>
                    <a:lnTo>
                      <a:pt x="74" y="102"/>
                    </a:lnTo>
                    <a:lnTo>
                      <a:pt x="74" y="106"/>
                    </a:lnTo>
                    <a:lnTo>
                      <a:pt x="71" y="112"/>
                    </a:lnTo>
                    <a:lnTo>
                      <a:pt x="67" y="116"/>
                    </a:lnTo>
                    <a:lnTo>
                      <a:pt x="66" y="116"/>
                    </a:lnTo>
                    <a:lnTo>
                      <a:pt x="32" y="124"/>
                    </a:lnTo>
                    <a:lnTo>
                      <a:pt x="20" y="129"/>
                    </a:lnTo>
                    <a:lnTo>
                      <a:pt x="11" y="127"/>
                    </a:lnTo>
                    <a:lnTo>
                      <a:pt x="10" y="126"/>
                    </a:lnTo>
                    <a:lnTo>
                      <a:pt x="9" y="126"/>
                    </a:lnTo>
                    <a:lnTo>
                      <a:pt x="3" y="129"/>
                    </a:lnTo>
                    <a:lnTo>
                      <a:pt x="2" y="130"/>
                    </a:lnTo>
                    <a:lnTo>
                      <a:pt x="2" y="131"/>
                    </a:lnTo>
                    <a:lnTo>
                      <a:pt x="0" y="131"/>
                    </a:lnTo>
                    <a:lnTo>
                      <a:pt x="2" y="13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21" name="Freeform 5475">
                <a:extLst>
                  <a:ext uri="{FF2B5EF4-FFF2-40B4-BE49-F238E27FC236}">
                    <a16:creationId xmlns:a16="http://schemas.microsoft.com/office/drawing/2014/main" id="{DB380767-CE5C-59C6-A9E4-E480C0A7CA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3" y="2784"/>
                <a:ext cx="12" cy="40"/>
              </a:xfrm>
              <a:custGeom>
                <a:avLst/>
                <a:gdLst>
                  <a:gd name="T0" fmla="*/ 26 w 50"/>
                  <a:gd name="T1" fmla="*/ 0 h 160"/>
                  <a:gd name="T2" fmla="*/ 26 w 50"/>
                  <a:gd name="T3" fmla="*/ 1 h 160"/>
                  <a:gd name="T4" fmla="*/ 20 w 50"/>
                  <a:gd name="T5" fmla="*/ 35 h 160"/>
                  <a:gd name="T6" fmla="*/ 20 w 50"/>
                  <a:gd name="T7" fmla="*/ 36 h 160"/>
                  <a:gd name="T8" fmla="*/ 22 w 50"/>
                  <a:gd name="T9" fmla="*/ 36 h 160"/>
                  <a:gd name="T10" fmla="*/ 23 w 50"/>
                  <a:gd name="T11" fmla="*/ 38 h 160"/>
                  <a:gd name="T12" fmla="*/ 34 w 50"/>
                  <a:gd name="T13" fmla="*/ 46 h 160"/>
                  <a:gd name="T14" fmla="*/ 46 w 50"/>
                  <a:gd name="T15" fmla="*/ 63 h 160"/>
                  <a:gd name="T16" fmla="*/ 50 w 50"/>
                  <a:gd name="T17" fmla="*/ 71 h 160"/>
                  <a:gd name="T18" fmla="*/ 50 w 50"/>
                  <a:gd name="T19" fmla="*/ 72 h 160"/>
                  <a:gd name="T20" fmla="*/ 48 w 50"/>
                  <a:gd name="T21" fmla="*/ 71 h 160"/>
                  <a:gd name="T22" fmla="*/ 39 w 50"/>
                  <a:gd name="T23" fmla="*/ 71 h 160"/>
                  <a:gd name="T24" fmla="*/ 36 w 50"/>
                  <a:gd name="T25" fmla="*/ 75 h 160"/>
                  <a:gd name="T26" fmla="*/ 36 w 50"/>
                  <a:gd name="T27" fmla="*/ 78 h 160"/>
                  <a:gd name="T28" fmla="*/ 34 w 50"/>
                  <a:gd name="T29" fmla="*/ 82 h 160"/>
                  <a:gd name="T30" fmla="*/ 30 w 50"/>
                  <a:gd name="T31" fmla="*/ 85 h 160"/>
                  <a:gd name="T32" fmla="*/ 25 w 50"/>
                  <a:gd name="T33" fmla="*/ 86 h 160"/>
                  <a:gd name="T34" fmla="*/ 19 w 50"/>
                  <a:gd name="T35" fmla="*/ 86 h 160"/>
                  <a:gd name="T36" fmla="*/ 16 w 50"/>
                  <a:gd name="T37" fmla="*/ 89 h 160"/>
                  <a:gd name="T38" fmla="*/ 15 w 50"/>
                  <a:gd name="T39" fmla="*/ 92 h 160"/>
                  <a:gd name="T40" fmla="*/ 15 w 50"/>
                  <a:gd name="T41" fmla="*/ 93 h 160"/>
                  <a:gd name="T42" fmla="*/ 16 w 50"/>
                  <a:gd name="T43" fmla="*/ 95 h 160"/>
                  <a:gd name="T44" fmla="*/ 18 w 50"/>
                  <a:gd name="T45" fmla="*/ 98 h 160"/>
                  <a:gd name="T46" fmla="*/ 18 w 50"/>
                  <a:gd name="T47" fmla="*/ 108 h 160"/>
                  <a:gd name="T48" fmla="*/ 16 w 50"/>
                  <a:gd name="T49" fmla="*/ 108 h 160"/>
                  <a:gd name="T50" fmla="*/ 12 w 50"/>
                  <a:gd name="T51" fmla="*/ 132 h 160"/>
                  <a:gd name="T52" fmla="*/ 11 w 50"/>
                  <a:gd name="T53" fmla="*/ 134 h 160"/>
                  <a:gd name="T54" fmla="*/ 11 w 50"/>
                  <a:gd name="T55" fmla="*/ 135 h 160"/>
                  <a:gd name="T56" fmla="*/ 9 w 50"/>
                  <a:gd name="T57" fmla="*/ 139 h 160"/>
                  <a:gd name="T58" fmla="*/ 0 w 50"/>
                  <a:gd name="T59" fmla="*/ 148 h 160"/>
                  <a:gd name="T60" fmla="*/ 0 w 50"/>
                  <a:gd name="T61" fmla="*/ 149 h 160"/>
                  <a:gd name="T62" fmla="*/ 3 w 50"/>
                  <a:gd name="T63" fmla="*/ 153 h 160"/>
                  <a:gd name="T64" fmla="*/ 5 w 50"/>
                  <a:gd name="T65" fmla="*/ 159 h 160"/>
                  <a:gd name="T66" fmla="*/ 8 w 50"/>
                  <a:gd name="T67" fmla="*/ 160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50" h="160">
                    <a:moveTo>
                      <a:pt x="26" y="0"/>
                    </a:moveTo>
                    <a:lnTo>
                      <a:pt x="26" y="1"/>
                    </a:lnTo>
                    <a:lnTo>
                      <a:pt x="20" y="35"/>
                    </a:lnTo>
                    <a:lnTo>
                      <a:pt x="20" y="36"/>
                    </a:lnTo>
                    <a:lnTo>
                      <a:pt x="22" y="36"/>
                    </a:lnTo>
                    <a:lnTo>
                      <a:pt x="23" y="38"/>
                    </a:lnTo>
                    <a:lnTo>
                      <a:pt x="34" y="46"/>
                    </a:lnTo>
                    <a:lnTo>
                      <a:pt x="46" y="63"/>
                    </a:lnTo>
                    <a:lnTo>
                      <a:pt x="50" y="71"/>
                    </a:lnTo>
                    <a:lnTo>
                      <a:pt x="50" y="72"/>
                    </a:lnTo>
                    <a:lnTo>
                      <a:pt x="48" y="71"/>
                    </a:lnTo>
                    <a:lnTo>
                      <a:pt x="39" y="71"/>
                    </a:lnTo>
                    <a:lnTo>
                      <a:pt x="36" y="75"/>
                    </a:lnTo>
                    <a:lnTo>
                      <a:pt x="36" y="78"/>
                    </a:lnTo>
                    <a:lnTo>
                      <a:pt x="34" y="82"/>
                    </a:lnTo>
                    <a:lnTo>
                      <a:pt x="30" y="85"/>
                    </a:lnTo>
                    <a:lnTo>
                      <a:pt x="25" y="86"/>
                    </a:lnTo>
                    <a:lnTo>
                      <a:pt x="19" y="86"/>
                    </a:lnTo>
                    <a:lnTo>
                      <a:pt x="16" y="89"/>
                    </a:lnTo>
                    <a:lnTo>
                      <a:pt x="15" y="92"/>
                    </a:lnTo>
                    <a:lnTo>
                      <a:pt x="15" y="93"/>
                    </a:lnTo>
                    <a:lnTo>
                      <a:pt x="16" y="95"/>
                    </a:lnTo>
                    <a:lnTo>
                      <a:pt x="18" y="98"/>
                    </a:lnTo>
                    <a:lnTo>
                      <a:pt x="18" y="108"/>
                    </a:lnTo>
                    <a:lnTo>
                      <a:pt x="16" y="108"/>
                    </a:lnTo>
                    <a:lnTo>
                      <a:pt x="12" y="132"/>
                    </a:lnTo>
                    <a:lnTo>
                      <a:pt x="11" y="134"/>
                    </a:lnTo>
                    <a:lnTo>
                      <a:pt x="11" y="135"/>
                    </a:lnTo>
                    <a:lnTo>
                      <a:pt x="9" y="139"/>
                    </a:lnTo>
                    <a:lnTo>
                      <a:pt x="0" y="148"/>
                    </a:lnTo>
                    <a:lnTo>
                      <a:pt x="0" y="149"/>
                    </a:lnTo>
                    <a:lnTo>
                      <a:pt x="3" y="153"/>
                    </a:lnTo>
                    <a:lnTo>
                      <a:pt x="5" y="159"/>
                    </a:lnTo>
                    <a:lnTo>
                      <a:pt x="8" y="16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22" name="Freeform 5476">
                <a:extLst>
                  <a:ext uri="{FF2B5EF4-FFF2-40B4-BE49-F238E27FC236}">
                    <a16:creationId xmlns:a16="http://schemas.microsoft.com/office/drawing/2014/main" id="{0DE23637-08A2-D5CC-E9DE-A1731513B4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4" y="2818"/>
                <a:ext cx="53" cy="16"/>
              </a:xfrm>
              <a:custGeom>
                <a:avLst/>
                <a:gdLst>
                  <a:gd name="T0" fmla="*/ 1 w 211"/>
                  <a:gd name="T1" fmla="*/ 22 h 64"/>
                  <a:gd name="T2" fmla="*/ 4 w 211"/>
                  <a:gd name="T3" fmla="*/ 25 h 64"/>
                  <a:gd name="T4" fmla="*/ 8 w 211"/>
                  <a:gd name="T5" fmla="*/ 28 h 64"/>
                  <a:gd name="T6" fmla="*/ 15 w 211"/>
                  <a:gd name="T7" fmla="*/ 27 h 64"/>
                  <a:gd name="T8" fmla="*/ 21 w 211"/>
                  <a:gd name="T9" fmla="*/ 24 h 64"/>
                  <a:gd name="T10" fmla="*/ 47 w 211"/>
                  <a:gd name="T11" fmla="*/ 1 h 64"/>
                  <a:gd name="T12" fmla="*/ 64 w 211"/>
                  <a:gd name="T13" fmla="*/ 3 h 64"/>
                  <a:gd name="T14" fmla="*/ 67 w 211"/>
                  <a:gd name="T15" fmla="*/ 4 h 64"/>
                  <a:gd name="T16" fmla="*/ 68 w 211"/>
                  <a:gd name="T17" fmla="*/ 14 h 64"/>
                  <a:gd name="T18" fmla="*/ 67 w 211"/>
                  <a:gd name="T19" fmla="*/ 20 h 64"/>
                  <a:gd name="T20" fmla="*/ 68 w 211"/>
                  <a:gd name="T21" fmla="*/ 39 h 64"/>
                  <a:gd name="T22" fmla="*/ 71 w 211"/>
                  <a:gd name="T23" fmla="*/ 43 h 64"/>
                  <a:gd name="T24" fmla="*/ 72 w 211"/>
                  <a:gd name="T25" fmla="*/ 45 h 64"/>
                  <a:gd name="T26" fmla="*/ 84 w 211"/>
                  <a:gd name="T27" fmla="*/ 46 h 64"/>
                  <a:gd name="T28" fmla="*/ 89 w 211"/>
                  <a:gd name="T29" fmla="*/ 43 h 64"/>
                  <a:gd name="T30" fmla="*/ 92 w 211"/>
                  <a:gd name="T31" fmla="*/ 39 h 64"/>
                  <a:gd name="T32" fmla="*/ 103 w 211"/>
                  <a:gd name="T33" fmla="*/ 25 h 64"/>
                  <a:gd name="T34" fmla="*/ 112 w 211"/>
                  <a:gd name="T35" fmla="*/ 28 h 64"/>
                  <a:gd name="T36" fmla="*/ 113 w 211"/>
                  <a:gd name="T37" fmla="*/ 32 h 64"/>
                  <a:gd name="T38" fmla="*/ 112 w 211"/>
                  <a:gd name="T39" fmla="*/ 37 h 64"/>
                  <a:gd name="T40" fmla="*/ 109 w 211"/>
                  <a:gd name="T41" fmla="*/ 42 h 64"/>
                  <a:gd name="T42" fmla="*/ 106 w 211"/>
                  <a:gd name="T43" fmla="*/ 46 h 64"/>
                  <a:gd name="T44" fmla="*/ 107 w 211"/>
                  <a:gd name="T45" fmla="*/ 52 h 64"/>
                  <a:gd name="T46" fmla="*/ 110 w 211"/>
                  <a:gd name="T47" fmla="*/ 60 h 64"/>
                  <a:gd name="T48" fmla="*/ 144 w 211"/>
                  <a:gd name="T49" fmla="*/ 63 h 64"/>
                  <a:gd name="T50" fmla="*/ 156 w 211"/>
                  <a:gd name="T51" fmla="*/ 64 h 64"/>
                  <a:gd name="T52" fmla="*/ 159 w 211"/>
                  <a:gd name="T53" fmla="*/ 63 h 64"/>
                  <a:gd name="T54" fmla="*/ 155 w 211"/>
                  <a:gd name="T55" fmla="*/ 47 h 64"/>
                  <a:gd name="T56" fmla="*/ 153 w 211"/>
                  <a:gd name="T57" fmla="*/ 39 h 64"/>
                  <a:gd name="T58" fmla="*/ 155 w 211"/>
                  <a:gd name="T59" fmla="*/ 34 h 64"/>
                  <a:gd name="T60" fmla="*/ 156 w 211"/>
                  <a:gd name="T61" fmla="*/ 32 h 64"/>
                  <a:gd name="T62" fmla="*/ 162 w 211"/>
                  <a:gd name="T63" fmla="*/ 28 h 64"/>
                  <a:gd name="T64" fmla="*/ 175 w 211"/>
                  <a:gd name="T65" fmla="*/ 24 h 64"/>
                  <a:gd name="T66" fmla="*/ 183 w 211"/>
                  <a:gd name="T67" fmla="*/ 29 h 64"/>
                  <a:gd name="T68" fmla="*/ 189 w 211"/>
                  <a:gd name="T69" fmla="*/ 31 h 64"/>
                  <a:gd name="T70" fmla="*/ 201 w 211"/>
                  <a:gd name="T71" fmla="*/ 34 h 64"/>
                  <a:gd name="T72" fmla="*/ 206 w 211"/>
                  <a:gd name="T73" fmla="*/ 32 h 64"/>
                  <a:gd name="T74" fmla="*/ 209 w 211"/>
                  <a:gd name="T75" fmla="*/ 31 h 64"/>
                  <a:gd name="T76" fmla="*/ 211 w 211"/>
                  <a:gd name="T77" fmla="*/ 28 h 64"/>
                  <a:gd name="T78" fmla="*/ 209 w 211"/>
                  <a:gd name="T79" fmla="*/ 24 h 64"/>
                  <a:gd name="T80" fmla="*/ 206 w 211"/>
                  <a:gd name="T81" fmla="*/ 18 h 64"/>
                  <a:gd name="T82" fmla="*/ 201 w 211"/>
                  <a:gd name="T83" fmla="*/ 14 h 64"/>
                  <a:gd name="T84" fmla="*/ 198 w 211"/>
                  <a:gd name="T85" fmla="*/ 11 h 64"/>
                  <a:gd name="T86" fmla="*/ 197 w 211"/>
                  <a:gd name="T87" fmla="*/ 6 h 64"/>
                  <a:gd name="T88" fmla="*/ 198 w 211"/>
                  <a:gd name="T89" fmla="*/ 1 h 64"/>
                  <a:gd name="T90" fmla="*/ 201 w 211"/>
                  <a:gd name="T91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11" h="64">
                    <a:moveTo>
                      <a:pt x="0" y="22"/>
                    </a:moveTo>
                    <a:lnTo>
                      <a:pt x="1" y="22"/>
                    </a:lnTo>
                    <a:lnTo>
                      <a:pt x="1" y="24"/>
                    </a:lnTo>
                    <a:lnTo>
                      <a:pt x="4" y="25"/>
                    </a:lnTo>
                    <a:lnTo>
                      <a:pt x="5" y="27"/>
                    </a:lnTo>
                    <a:lnTo>
                      <a:pt x="8" y="28"/>
                    </a:lnTo>
                    <a:lnTo>
                      <a:pt x="11" y="28"/>
                    </a:lnTo>
                    <a:lnTo>
                      <a:pt x="15" y="27"/>
                    </a:lnTo>
                    <a:lnTo>
                      <a:pt x="17" y="25"/>
                    </a:lnTo>
                    <a:lnTo>
                      <a:pt x="21" y="24"/>
                    </a:lnTo>
                    <a:lnTo>
                      <a:pt x="29" y="18"/>
                    </a:lnTo>
                    <a:lnTo>
                      <a:pt x="47" y="1"/>
                    </a:lnTo>
                    <a:lnTo>
                      <a:pt x="60" y="1"/>
                    </a:lnTo>
                    <a:lnTo>
                      <a:pt x="64" y="3"/>
                    </a:lnTo>
                    <a:lnTo>
                      <a:pt x="67" y="3"/>
                    </a:lnTo>
                    <a:lnTo>
                      <a:pt x="67" y="4"/>
                    </a:lnTo>
                    <a:lnTo>
                      <a:pt x="68" y="6"/>
                    </a:lnTo>
                    <a:lnTo>
                      <a:pt x="68" y="14"/>
                    </a:lnTo>
                    <a:lnTo>
                      <a:pt x="67" y="17"/>
                    </a:lnTo>
                    <a:lnTo>
                      <a:pt x="67" y="20"/>
                    </a:lnTo>
                    <a:lnTo>
                      <a:pt x="68" y="24"/>
                    </a:lnTo>
                    <a:lnTo>
                      <a:pt x="68" y="39"/>
                    </a:lnTo>
                    <a:lnTo>
                      <a:pt x="70" y="40"/>
                    </a:lnTo>
                    <a:lnTo>
                      <a:pt x="71" y="43"/>
                    </a:lnTo>
                    <a:lnTo>
                      <a:pt x="71" y="45"/>
                    </a:lnTo>
                    <a:lnTo>
                      <a:pt x="72" y="45"/>
                    </a:lnTo>
                    <a:lnTo>
                      <a:pt x="74" y="46"/>
                    </a:lnTo>
                    <a:lnTo>
                      <a:pt x="84" y="46"/>
                    </a:lnTo>
                    <a:lnTo>
                      <a:pt x="88" y="45"/>
                    </a:lnTo>
                    <a:lnTo>
                      <a:pt x="89" y="43"/>
                    </a:lnTo>
                    <a:lnTo>
                      <a:pt x="91" y="43"/>
                    </a:lnTo>
                    <a:lnTo>
                      <a:pt x="92" y="39"/>
                    </a:lnTo>
                    <a:lnTo>
                      <a:pt x="96" y="32"/>
                    </a:lnTo>
                    <a:lnTo>
                      <a:pt x="103" y="25"/>
                    </a:lnTo>
                    <a:lnTo>
                      <a:pt x="109" y="25"/>
                    </a:lnTo>
                    <a:lnTo>
                      <a:pt x="112" y="28"/>
                    </a:lnTo>
                    <a:lnTo>
                      <a:pt x="112" y="31"/>
                    </a:lnTo>
                    <a:lnTo>
                      <a:pt x="113" y="32"/>
                    </a:lnTo>
                    <a:lnTo>
                      <a:pt x="113" y="35"/>
                    </a:lnTo>
                    <a:lnTo>
                      <a:pt x="112" y="37"/>
                    </a:lnTo>
                    <a:lnTo>
                      <a:pt x="112" y="39"/>
                    </a:lnTo>
                    <a:lnTo>
                      <a:pt x="109" y="42"/>
                    </a:lnTo>
                    <a:lnTo>
                      <a:pt x="107" y="45"/>
                    </a:lnTo>
                    <a:lnTo>
                      <a:pt x="106" y="46"/>
                    </a:lnTo>
                    <a:lnTo>
                      <a:pt x="106" y="47"/>
                    </a:lnTo>
                    <a:lnTo>
                      <a:pt x="107" y="52"/>
                    </a:lnTo>
                    <a:lnTo>
                      <a:pt x="107" y="54"/>
                    </a:lnTo>
                    <a:lnTo>
                      <a:pt x="110" y="60"/>
                    </a:lnTo>
                    <a:lnTo>
                      <a:pt x="120" y="63"/>
                    </a:lnTo>
                    <a:lnTo>
                      <a:pt x="144" y="63"/>
                    </a:lnTo>
                    <a:lnTo>
                      <a:pt x="155" y="64"/>
                    </a:lnTo>
                    <a:lnTo>
                      <a:pt x="156" y="64"/>
                    </a:lnTo>
                    <a:lnTo>
                      <a:pt x="158" y="63"/>
                    </a:lnTo>
                    <a:lnTo>
                      <a:pt x="159" y="63"/>
                    </a:lnTo>
                    <a:lnTo>
                      <a:pt x="159" y="57"/>
                    </a:lnTo>
                    <a:lnTo>
                      <a:pt x="155" y="47"/>
                    </a:lnTo>
                    <a:lnTo>
                      <a:pt x="155" y="45"/>
                    </a:lnTo>
                    <a:lnTo>
                      <a:pt x="153" y="39"/>
                    </a:lnTo>
                    <a:lnTo>
                      <a:pt x="153" y="35"/>
                    </a:lnTo>
                    <a:lnTo>
                      <a:pt x="155" y="34"/>
                    </a:lnTo>
                    <a:lnTo>
                      <a:pt x="155" y="32"/>
                    </a:lnTo>
                    <a:lnTo>
                      <a:pt x="156" y="32"/>
                    </a:lnTo>
                    <a:lnTo>
                      <a:pt x="156" y="31"/>
                    </a:lnTo>
                    <a:lnTo>
                      <a:pt x="162" y="28"/>
                    </a:lnTo>
                    <a:lnTo>
                      <a:pt x="168" y="24"/>
                    </a:lnTo>
                    <a:lnTo>
                      <a:pt x="175" y="24"/>
                    </a:lnTo>
                    <a:lnTo>
                      <a:pt x="180" y="27"/>
                    </a:lnTo>
                    <a:lnTo>
                      <a:pt x="183" y="29"/>
                    </a:lnTo>
                    <a:lnTo>
                      <a:pt x="186" y="31"/>
                    </a:lnTo>
                    <a:lnTo>
                      <a:pt x="189" y="31"/>
                    </a:lnTo>
                    <a:lnTo>
                      <a:pt x="191" y="32"/>
                    </a:lnTo>
                    <a:lnTo>
                      <a:pt x="201" y="34"/>
                    </a:lnTo>
                    <a:lnTo>
                      <a:pt x="205" y="34"/>
                    </a:lnTo>
                    <a:lnTo>
                      <a:pt x="206" y="32"/>
                    </a:lnTo>
                    <a:lnTo>
                      <a:pt x="208" y="32"/>
                    </a:lnTo>
                    <a:lnTo>
                      <a:pt x="209" y="31"/>
                    </a:lnTo>
                    <a:lnTo>
                      <a:pt x="209" y="29"/>
                    </a:lnTo>
                    <a:lnTo>
                      <a:pt x="211" y="28"/>
                    </a:lnTo>
                    <a:lnTo>
                      <a:pt x="211" y="27"/>
                    </a:lnTo>
                    <a:lnTo>
                      <a:pt x="209" y="24"/>
                    </a:lnTo>
                    <a:lnTo>
                      <a:pt x="208" y="18"/>
                    </a:lnTo>
                    <a:lnTo>
                      <a:pt x="206" y="18"/>
                    </a:lnTo>
                    <a:lnTo>
                      <a:pt x="204" y="15"/>
                    </a:lnTo>
                    <a:lnTo>
                      <a:pt x="201" y="14"/>
                    </a:lnTo>
                    <a:lnTo>
                      <a:pt x="201" y="13"/>
                    </a:lnTo>
                    <a:lnTo>
                      <a:pt x="198" y="11"/>
                    </a:lnTo>
                    <a:lnTo>
                      <a:pt x="198" y="8"/>
                    </a:lnTo>
                    <a:lnTo>
                      <a:pt x="197" y="6"/>
                    </a:lnTo>
                    <a:lnTo>
                      <a:pt x="198" y="3"/>
                    </a:lnTo>
                    <a:lnTo>
                      <a:pt x="198" y="1"/>
                    </a:lnTo>
                    <a:lnTo>
                      <a:pt x="201" y="1"/>
                    </a:lnTo>
                    <a:lnTo>
                      <a:pt x="201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23" name="Freeform 5477">
                <a:extLst>
                  <a:ext uri="{FF2B5EF4-FFF2-40B4-BE49-F238E27FC236}">
                    <a16:creationId xmlns:a16="http://schemas.microsoft.com/office/drawing/2014/main" id="{A8155D85-766B-E26A-475C-DA2CB1D1FD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9" y="2824"/>
                <a:ext cx="41" cy="65"/>
              </a:xfrm>
              <a:custGeom>
                <a:avLst/>
                <a:gdLst>
                  <a:gd name="T0" fmla="*/ 141 w 163"/>
                  <a:gd name="T1" fmla="*/ 3 h 259"/>
                  <a:gd name="T2" fmla="*/ 142 w 163"/>
                  <a:gd name="T3" fmla="*/ 15 h 259"/>
                  <a:gd name="T4" fmla="*/ 141 w 163"/>
                  <a:gd name="T5" fmla="*/ 20 h 259"/>
                  <a:gd name="T6" fmla="*/ 138 w 163"/>
                  <a:gd name="T7" fmla="*/ 23 h 259"/>
                  <a:gd name="T8" fmla="*/ 136 w 163"/>
                  <a:gd name="T9" fmla="*/ 37 h 259"/>
                  <a:gd name="T10" fmla="*/ 124 w 163"/>
                  <a:gd name="T11" fmla="*/ 52 h 259"/>
                  <a:gd name="T12" fmla="*/ 120 w 163"/>
                  <a:gd name="T13" fmla="*/ 59 h 259"/>
                  <a:gd name="T14" fmla="*/ 131 w 163"/>
                  <a:gd name="T15" fmla="*/ 69 h 259"/>
                  <a:gd name="T16" fmla="*/ 138 w 163"/>
                  <a:gd name="T17" fmla="*/ 85 h 259"/>
                  <a:gd name="T18" fmla="*/ 137 w 163"/>
                  <a:gd name="T19" fmla="*/ 99 h 259"/>
                  <a:gd name="T20" fmla="*/ 133 w 163"/>
                  <a:gd name="T21" fmla="*/ 105 h 259"/>
                  <a:gd name="T22" fmla="*/ 134 w 163"/>
                  <a:gd name="T23" fmla="*/ 129 h 259"/>
                  <a:gd name="T24" fmla="*/ 127 w 163"/>
                  <a:gd name="T25" fmla="*/ 152 h 259"/>
                  <a:gd name="T26" fmla="*/ 126 w 163"/>
                  <a:gd name="T27" fmla="*/ 154 h 259"/>
                  <a:gd name="T28" fmla="*/ 141 w 163"/>
                  <a:gd name="T29" fmla="*/ 172 h 259"/>
                  <a:gd name="T30" fmla="*/ 162 w 163"/>
                  <a:gd name="T31" fmla="*/ 175 h 259"/>
                  <a:gd name="T32" fmla="*/ 163 w 163"/>
                  <a:gd name="T33" fmla="*/ 176 h 259"/>
                  <a:gd name="T34" fmla="*/ 155 w 163"/>
                  <a:gd name="T35" fmla="*/ 182 h 259"/>
                  <a:gd name="T36" fmla="*/ 153 w 163"/>
                  <a:gd name="T37" fmla="*/ 189 h 259"/>
                  <a:gd name="T38" fmla="*/ 155 w 163"/>
                  <a:gd name="T39" fmla="*/ 195 h 259"/>
                  <a:gd name="T40" fmla="*/ 156 w 163"/>
                  <a:gd name="T41" fmla="*/ 207 h 259"/>
                  <a:gd name="T42" fmla="*/ 148 w 163"/>
                  <a:gd name="T43" fmla="*/ 233 h 259"/>
                  <a:gd name="T44" fmla="*/ 145 w 163"/>
                  <a:gd name="T45" fmla="*/ 246 h 259"/>
                  <a:gd name="T46" fmla="*/ 148 w 163"/>
                  <a:gd name="T47" fmla="*/ 259 h 259"/>
                  <a:gd name="T48" fmla="*/ 145 w 163"/>
                  <a:gd name="T49" fmla="*/ 257 h 259"/>
                  <a:gd name="T50" fmla="*/ 134 w 163"/>
                  <a:gd name="T51" fmla="*/ 250 h 259"/>
                  <a:gd name="T52" fmla="*/ 128 w 163"/>
                  <a:gd name="T53" fmla="*/ 245 h 259"/>
                  <a:gd name="T54" fmla="*/ 119 w 163"/>
                  <a:gd name="T55" fmla="*/ 226 h 259"/>
                  <a:gd name="T56" fmla="*/ 120 w 163"/>
                  <a:gd name="T57" fmla="*/ 224 h 259"/>
                  <a:gd name="T58" fmla="*/ 127 w 163"/>
                  <a:gd name="T59" fmla="*/ 219 h 259"/>
                  <a:gd name="T60" fmla="*/ 126 w 163"/>
                  <a:gd name="T61" fmla="*/ 197 h 259"/>
                  <a:gd name="T62" fmla="*/ 123 w 163"/>
                  <a:gd name="T63" fmla="*/ 192 h 259"/>
                  <a:gd name="T64" fmla="*/ 103 w 163"/>
                  <a:gd name="T65" fmla="*/ 183 h 259"/>
                  <a:gd name="T66" fmla="*/ 75 w 163"/>
                  <a:gd name="T67" fmla="*/ 166 h 259"/>
                  <a:gd name="T68" fmla="*/ 73 w 163"/>
                  <a:gd name="T69" fmla="*/ 173 h 259"/>
                  <a:gd name="T70" fmla="*/ 56 w 163"/>
                  <a:gd name="T71" fmla="*/ 211 h 259"/>
                  <a:gd name="T72" fmla="*/ 54 w 163"/>
                  <a:gd name="T73" fmla="*/ 215 h 259"/>
                  <a:gd name="T74" fmla="*/ 47 w 163"/>
                  <a:gd name="T75" fmla="*/ 213 h 259"/>
                  <a:gd name="T76" fmla="*/ 19 w 163"/>
                  <a:gd name="T77" fmla="*/ 202 h 259"/>
                  <a:gd name="T78" fmla="*/ 0 w 163"/>
                  <a:gd name="T79" fmla="*/ 231 h 2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63" h="259">
                    <a:moveTo>
                      <a:pt x="141" y="0"/>
                    </a:moveTo>
                    <a:lnTo>
                      <a:pt x="141" y="3"/>
                    </a:lnTo>
                    <a:lnTo>
                      <a:pt x="142" y="5"/>
                    </a:lnTo>
                    <a:lnTo>
                      <a:pt x="142" y="15"/>
                    </a:lnTo>
                    <a:lnTo>
                      <a:pt x="141" y="18"/>
                    </a:lnTo>
                    <a:lnTo>
                      <a:pt x="141" y="20"/>
                    </a:lnTo>
                    <a:lnTo>
                      <a:pt x="138" y="21"/>
                    </a:lnTo>
                    <a:lnTo>
                      <a:pt x="138" y="23"/>
                    </a:lnTo>
                    <a:lnTo>
                      <a:pt x="136" y="35"/>
                    </a:lnTo>
                    <a:lnTo>
                      <a:pt x="136" y="37"/>
                    </a:lnTo>
                    <a:lnTo>
                      <a:pt x="127" y="45"/>
                    </a:lnTo>
                    <a:lnTo>
                      <a:pt x="124" y="52"/>
                    </a:lnTo>
                    <a:lnTo>
                      <a:pt x="124" y="53"/>
                    </a:lnTo>
                    <a:lnTo>
                      <a:pt x="120" y="59"/>
                    </a:lnTo>
                    <a:lnTo>
                      <a:pt x="126" y="65"/>
                    </a:lnTo>
                    <a:lnTo>
                      <a:pt x="131" y="69"/>
                    </a:lnTo>
                    <a:lnTo>
                      <a:pt x="138" y="77"/>
                    </a:lnTo>
                    <a:lnTo>
                      <a:pt x="138" y="85"/>
                    </a:lnTo>
                    <a:lnTo>
                      <a:pt x="136" y="95"/>
                    </a:lnTo>
                    <a:lnTo>
                      <a:pt x="137" y="99"/>
                    </a:lnTo>
                    <a:lnTo>
                      <a:pt x="137" y="101"/>
                    </a:lnTo>
                    <a:lnTo>
                      <a:pt x="133" y="105"/>
                    </a:lnTo>
                    <a:lnTo>
                      <a:pt x="131" y="112"/>
                    </a:lnTo>
                    <a:lnTo>
                      <a:pt x="134" y="129"/>
                    </a:lnTo>
                    <a:lnTo>
                      <a:pt x="128" y="150"/>
                    </a:lnTo>
                    <a:lnTo>
                      <a:pt x="127" y="152"/>
                    </a:lnTo>
                    <a:lnTo>
                      <a:pt x="126" y="152"/>
                    </a:lnTo>
                    <a:lnTo>
                      <a:pt x="126" y="154"/>
                    </a:lnTo>
                    <a:lnTo>
                      <a:pt x="137" y="169"/>
                    </a:lnTo>
                    <a:lnTo>
                      <a:pt x="141" y="172"/>
                    </a:lnTo>
                    <a:lnTo>
                      <a:pt x="146" y="172"/>
                    </a:lnTo>
                    <a:lnTo>
                      <a:pt x="162" y="175"/>
                    </a:lnTo>
                    <a:lnTo>
                      <a:pt x="163" y="175"/>
                    </a:lnTo>
                    <a:lnTo>
                      <a:pt x="163" y="176"/>
                    </a:lnTo>
                    <a:lnTo>
                      <a:pt x="162" y="176"/>
                    </a:lnTo>
                    <a:lnTo>
                      <a:pt x="155" y="182"/>
                    </a:lnTo>
                    <a:lnTo>
                      <a:pt x="155" y="183"/>
                    </a:lnTo>
                    <a:lnTo>
                      <a:pt x="153" y="189"/>
                    </a:lnTo>
                    <a:lnTo>
                      <a:pt x="153" y="192"/>
                    </a:lnTo>
                    <a:lnTo>
                      <a:pt x="155" y="195"/>
                    </a:lnTo>
                    <a:lnTo>
                      <a:pt x="156" y="200"/>
                    </a:lnTo>
                    <a:lnTo>
                      <a:pt x="156" y="207"/>
                    </a:lnTo>
                    <a:lnTo>
                      <a:pt x="155" y="217"/>
                    </a:lnTo>
                    <a:lnTo>
                      <a:pt x="148" y="233"/>
                    </a:lnTo>
                    <a:lnTo>
                      <a:pt x="145" y="243"/>
                    </a:lnTo>
                    <a:lnTo>
                      <a:pt x="145" y="246"/>
                    </a:lnTo>
                    <a:lnTo>
                      <a:pt x="148" y="253"/>
                    </a:lnTo>
                    <a:lnTo>
                      <a:pt x="148" y="259"/>
                    </a:lnTo>
                    <a:lnTo>
                      <a:pt x="146" y="259"/>
                    </a:lnTo>
                    <a:lnTo>
                      <a:pt x="145" y="257"/>
                    </a:lnTo>
                    <a:lnTo>
                      <a:pt x="137" y="253"/>
                    </a:lnTo>
                    <a:lnTo>
                      <a:pt x="134" y="250"/>
                    </a:lnTo>
                    <a:lnTo>
                      <a:pt x="133" y="247"/>
                    </a:lnTo>
                    <a:lnTo>
                      <a:pt x="128" y="245"/>
                    </a:lnTo>
                    <a:lnTo>
                      <a:pt x="123" y="236"/>
                    </a:lnTo>
                    <a:lnTo>
                      <a:pt x="119" y="226"/>
                    </a:lnTo>
                    <a:lnTo>
                      <a:pt x="120" y="225"/>
                    </a:lnTo>
                    <a:lnTo>
                      <a:pt x="120" y="224"/>
                    </a:lnTo>
                    <a:lnTo>
                      <a:pt x="124" y="219"/>
                    </a:lnTo>
                    <a:lnTo>
                      <a:pt x="127" y="219"/>
                    </a:lnTo>
                    <a:lnTo>
                      <a:pt x="127" y="209"/>
                    </a:lnTo>
                    <a:lnTo>
                      <a:pt x="126" y="197"/>
                    </a:lnTo>
                    <a:lnTo>
                      <a:pt x="124" y="196"/>
                    </a:lnTo>
                    <a:lnTo>
                      <a:pt x="123" y="192"/>
                    </a:lnTo>
                    <a:lnTo>
                      <a:pt x="120" y="192"/>
                    </a:lnTo>
                    <a:lnTo>
                      <a:pt x="103" y="183"/>
                    </a:lnTo>
                    <a:lnTo>
                      <a:pt x="76" y="165"/>
                    </a:lnTo>
                    <a:lnTo>
                      <a:pt x="75" y="166"/>
                    </a:lnTo>
                    <a:lnTo>
                      <a:pt x="73" y="171"/>
                    </a:lnTo>
                    <a:lnTo>
                      <a:pt x="73" y="173"/>
                    </a:lnTo>
                    <a:lnTo>
                      <a:pt x="63" y="192"/>
                    </a:lnTo>
                    <a:lnTo>
                      <a:pt x="56" y="211"/>
                    </a:lnTo>
                    <a:lnTo>
                      <a:pt x="54" y="213"/>
                    </a:lnTo>
                    <a:lnTo>
                      <a:pt x="54" y="215"/>
                    </a:lnTo>
                    <a:lnTo>
                      <a:pt x="53" y="213"/>
                    </a:lnTo>
                    <a:lnTo>
                      <a:pt x="47" y="213"/>
                    </a:lnTo>
                    <a:lnTo>
                      <a:pt x="43" y="210"/>
                    </a:lnTo>
                    <a:lnTo>
                      <a:pt x="19" y="202"/>
                    </a:lnTo>
                    <a:lnTo>
                      <a:pt x="1" y="225"/>
                    </a:lnTo>
                    <a:lnTo>
                      <a:pt x="0" y="23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24" name="Freeform 5478">
                <a:extLst>
                  <a:ext uri="{FF2B5EF4-FFF2-40B4-BE49-F238E27FC236}">
                    <a16:creationId xmlns:a16="http://schemas.microsoft.com/office/drawing/2014/main" id="{B39878DF-9265-1650-E38E-95B89AC69B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2797"/>
                <a:ext cx="15" cy="13"/>
              </a:xfrm>
              <a:custGeom>
                <a:avLst/>
                <a:gdLst>
                  <a:gd name="T0" fmla="*/ 60 w 60"/>
                  <a:gd name="T1" fmla="*/ 49 h 50"/>
                  <a:gd name="T2" fmla="*/ 58 w 60"/>
                  <a:gd name="T3" fmla="*/ 50 h 50"/>
                  <a:gd name="T4" fmla="*/ 24 w 60"/>
                  <a:gd name="T5" fmla="*/ 46 h 50"/>
                  <a:gd name="T6" fmla="*/ 20 w 60"/>
                  <a:gd name="T7" fmla="*/ 33 h 50"/>
                  <a:gd name="T8" fmla="*/ 20 w 60"/>
                  <a:gd name="T9" fmla="*/ 31 h 50"/>
                  <a:gd name="T10" fmla="*/ 24 w 60"/>
                  <a:gd name="T11" fmla="*/ 22 h 50"/>
                  <a:gd name="T12" fmla="*/ 24 w 60"/>
                  <a:gd name="T13" fmla="*/ 19 h 50"/>
                  <a:gd name="T14" fmla="*/ 26 w 60"/>
                  <a:gd name="T15" fmla="*/ 14 h 50"/>
                  <a:gd name="T16" fmla="*/ 26 w 60"/>
                  <a:gd name="T17" fmla="*/ 8 h 50"/>
                  <a:gd name="T18" fmla="*/ 24 w 60"/>
                  <a:gd name="T19" fmla="*/ 5 h 50"/>
                  <a:gd name="T20" fmla="*/ 24 w 60"/>
                  <a:gd name="T21" fmla="*/ 2 h 50"/>
                  <a:gd name="T22" fmla="*/ 23 w 60"/>
                  <a:gd name="T23" fmla="*/ 2 h 50"/>
                  <a:gd name="T24" fmla="*/ 22 w 60"/>
                  <a:gd name="T25" fmla="*/ 1 h 50"/>
                  <a:gd name="T26" fmla="*/ 20 w 60"/>
                  <a:gd name="T27" fmla="*/ 1 h 50"/>
                  <a:gd name="T28" fmla="*/ 8 w 60"/>
                  <a:gd name="T29" fmla="*/ 0 h 50"/>
                  <a:gd name="T30" fmla="*/ 1 w 60"/>
                  <a:gd name="T31" fmla="*/ 0 h 50"/>
                  <a:gd name="T32" fmla="*/ 0 w 60"/>
                  <a:gd name="T33" fmla="*/ 1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0" h="50">
                    <a:moveTo>
                      <a:pt x="60" y="49"/>
                    </a:moveTo>
                    <a:lnTo>
                      <a:pt x="58" y="50"/>
                    </a:lnTo>
                    <a:lnTo>
                      <a:pt x="24" y="46"/>
                    </a:lnTo>
                    <a:lnTo>
                      <a:pt x="20" y="33"/>
                    </a:lnTo>
                    <a:lnTo>
                      <a:pt x="20" y="31"/>
                    </a:lnTo>
                    <a:lnTo>
                      <a:pt x="24" y="22"/>
                    </a:lnTo>
                    <a:lnTo>
                      <a:pt x="24" y="19"/>
                    </a:lnTo>
                    <a:lnTo>
                      <a:pt x="26" y="14"/>
                    </a:lnTo>
                    <a:lnTo>
                      <a:pt x="26" y="8"/>
                    </a:lnTo>
                    <a:lnTo>
                      <a:pt x="24" y="5"/>
                    </a:lnTo>
                    <a:lnTo>
                      <a:pt x="24" y="2"/>
                    </a:lnTo>
                    <a:lnTo>
                      <a:pt x="23" y="2"/>
                    </a:lnTo>
                    <a:lnTo>
                      <a:pt x="22" y="1"/>
                    </a:lnTo>
                    <a:lnTo>
                      <a:pt x="20" y="1"/>
                    </a:lnTo>
                    <a:lnTo>
                      <a:pt x="8" y="0"/>
                    </a:lnTo>
                    <a:lnTo>
                      <a:pt x="1" y="0"/>
                    </a:lnTo>
                    <a:lnTo>
                      <a:pt x="0" y="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25" name="Freeform 5479">
                <a:extLst>
                  <a:ext uri="{FF2B5EF4-FFF2-40B4-BE49-F238E27FC236}">
                    <a16:creationId xmlns:a16="http://schemas.microsoft.com/office/drawing/2014/main" id="{4E928F0E-F7A5-FC27-1F05-A15DD9B640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9" y="2809"/>
                <a:ext cx="19" cy="71"/>
              </a:xfrm>
              <a:custGeom>
                <a:avLst/>
                <a:gdLst>
                  <a:gd name="T0" fmla="*/ 75 w 76"/>
                  <a:gd name="T1" fmla="*/ 282 h 282"/>
                  <a:gd name="T2" fmla="*/ 67 w 76"/>
                  <a:gd name="T3" fmla="*/ 275 h 282"/>
                  <a:gd name="T4" fmla="*/ 55 w 76"/>
                  <a:gd name="T5" fmla="*/ 273 h 282"/>
                  <a:gd name="T6" fmla="*/ 29 w 76"/>
                  <a:gd name="T7" fmla="*/ 258 h 282"/>
                  <a:gd name="T8" fmla="*/ 22 w 76"/>
                  <a:gd name="T9" fmla="*/ 250 h 282"/>
                  <a:gd name="T10" fmla="*/ 21 w 76"/>
                  <a:gd name="T11" fmla="*/ 244 h 282"/>
                  <a:gd name="T12" fmla="*/ 26 w 76"/>
                  <a:gd name="T13" fmla="*/ 243 h 282"/>
                  <a:gd name="T14" fmla="*/ 27 w 76"/>
                  <a:gd name="T15" fmla="*/ 240 h 282"/>
                  <a:gd name="T16" fmla="*/ 26 w 76"/>
                  <a:gd name="T17" fmla="*/ 230 h 282"/>
                  <a:gd name="T18" fmla="*/ 21 w 76"/>
                  <a:gd name="T19" fmla="*/ 227 h 282"/>
                  <a:gd name="T20" fmla="*/ 24 w 76"/>
                  <a:gd name="T21" fmla="*/ 223 h 282"/>
                  <a:gd name="T22" fmla="*/ 31 w 76"/>
                  <a:gd name="T23" fmla="*/ 217 h 282"/>
                  <a:gd name="T24" fmla="*/ 36 w 76"/>
                  <a:gd name="T25" fmla="*/ 208 h 282"/>
                  <a:gd name="T26" fmla="*/ 31 w 76"/>
                  <a:gd name="T27" fmla="*/ 201 h 282"/>
                  <a:gd name="T28" fmla="*/ 34 w 76"/>
                  <a:gd name="T29" fmla="*/ 185 h 282"/>
                  <a:gd name="T30" fmla="*/ 31 w 76"/>
                  <a:gd name="T31" fmla="*/ 184 h 282"/>
                  <a:gd name="T32" fmla="*/ 27 w 76"/>
                  <a:gd name="T33" fmla="*/ 187 h 282"/>
                  <a:gd name="T34" fmla="*/ 14 w 76"/>
                  <a:gd name="T35" fmla="*/ 180 h 282"/>
                  <a:gd name="T36" fmla="*/ 12 w 76"/>
                  <a:gd name="T37" fmla="*/ 169 h 282"/>
                  <a:gd name="T38" fmla="*/ 21 w 76"/>
                  <a:gd name="T39" fmla="*/ 160 h 282"/>
                  <a:gd name="T40" fmla="*/ 26 w 76"/>
                  <a:gd name="T41" fmla="*/ 148 h 282"/>
                  <a:gd name="T42" fmla="*/ 27 w 76"/>
                  <a:gd name="T43" fmla="*/ 142 h 282"/>
                  <a:gd name="T44" fmla="*/ 36 w 76"/>
                  <a:gd name="T45" fmla="*/ 127 h 282"/>
                  <a:gd name="T46" fmla="*/ 60 w 76"/>
                  <a:gd name="T47" fmla="*/ 110 h 282"/>
                  <a:gd name="T48" fmla="*/ 65 w 76"/>
                  <a:gd name="T49" fmla="*/ 109 h 282"/>
                  <a:gd name="T50" fmla="*/ 62 w 76"/>
                  <a:gd name="T51" fmla="*/ 104 h 282"/>
                  <a:gd name="T52" fmla="*/ 57 w 76"/>
                  <a:gd name="T53" fmla="*/ 96 h 282"/>
                  <a:gd name="T54" fmla="*/ 46 w 76"/>
                  <a:gd name="T55" fmla="*/ 82 h 282"/>
                  <a:gd name="T56" fmla="*/ 50 w 76"/>
                  <a:gd name="T57" fmla="*/ 71 h 282"/>
                  <a:gd name="T58" fmla="*/ 46 w 76"/>
                  <a:gd name="T59" fmla="*/ 65 h 282"/>
                  <a:gd name="T60" fmla="*/ 37 w 76"/>
                  <a:gd name="T61" fmla="*/ 56 h 282"/>
                  <a:gd name="T62" fmla="*/ 36 w 76"/>
                  <a:gd name="T63" fmla="*/ 43 h 282"/>
                  <a:gd name="T64" fmla="*/ 34 w 76"/>
                  <a:gd name="T65" fmla="*/ 40 h 282"/>
                  <a:gd name="T66" fmla="*/ 18 w 76"/>
                  <a:gd name="T67" fmla="*/ 29 h 282"/>
                  <a:gd name="T68" fmla="*/ 15 w 76"/>
                  <a:gd name="T69" fmla="*/ 25 h 282"/>
                  <a:gd name="T70" fmla="*/ 21 w 76"/>
                  <a:gd name="T71" fmla="*/ 22 h 282"/>
                  <a:gd name="T72" fmla="*/ 24 w 76"/>
                  <a:gd name="T73" fmla="*/ 18 h 282"/>
                  <a:gd name="T74" fmla="*/ 11 w 76"/>
                  <a:gd name="T75" fmla="*/ 4 h 282"/>
                  <a:gd name="T76" fmla="*/ 1 w 76"/>
                  <a:gd name="T77" fmla="*/ 0 h 2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76" h="282">
                    <a:moveTo>
                      <a:pt x="76" y="282"/>
                    </a:moveTo>
                    <a:lnTo>
                      <a:pt x="75" y="282"/>
                    </a:lnTo>
                    <a:lnTo>
                      <a:pt x="71" y="279"/>
                    </a:lnTo>
                    <a:lnTo>
                      <a:pt x="67" y="275"/>
                    </a:lnTo>
                    <a:lnTo>
                      <a:pt x="57" y="275"/>
                    </a:lnTo>
                    <a:lnTo>
                      <a:pt x="55" y="273"/>
                    </a:lnTo>
                    <a:lnTo>
                      <a:pt x="33" y="261"/>
                    </a:lnTo>
                    <a:lnTo>
                      <a:pt x="29" y="258"/>
                    </a:lnTo>
                    <a:lnTo>
                      <a:pt x="26" y="255"/>
                    </a:lnTo>
                    <a:lnTo>
                      <a:pt x="22" y="250"/>
                    </a:lnTo>
                    <a:lnTo>
                      <a:pt x="21" y="248"/>
                    </a:lnTo>
                    <a:lnTo>
                      <a:pt x="21" y="244"/>
                    </a:lnTo>
                    <a:lnTo>
                      <a:pt x="22" y="244"/>
                    </a:lnTo>
                    <a:lnTo>
                      <a:pt x="26" y="243"/>
                    </a:lnTo>
                    <a:lnTo>
                      <a:pt x="26" y="241"/>
                    </a:lnTo>
                    <a:lnTo>
                      <a:pt x="27" y="240"/>
                    </a:lnTo>
                    <a:lnTo>
                      <a:pt x="27" y="233"/>
                    </a:lnTo>
                    <a:lnTo>
                      <a:pt x="26" y="230"/>
                    </a:lnTo>
                    <a:lnTo>
                      <a:pt x="22" y="227"/>
                    </a:lnTo>
                    <a:lnTo>
                      <a:pt x="21" y="227"/>
                    </a:lnTo>
                    <a:lnTo>
                      <a:pt x="22" y="226"/>
                    </a:lnTo>
                    <a:lnTo>
                      <a:pt x="24" y="223"/>
                    </a:lnTo>
                    <a:lnTo>
                      <a:pt x="27" y="220"/>
                    </a:lnTo>
                    <a:lnTo>
                      <a:pt x="31" y="217"/>
                    </a:lnTo>
                    <a:lnTo>
                      <a:pt x="36" y="209"/>
                    </a:lnTo>
                    <a:lnTo>
                      <a:pt x="36" y="208"/>
                    </a:lnTo>
                    <a:lnTo>
                      <a:pt x="34" y="208"/>
                    </a:lnTo>
                    <a:lnTo>
                      <a:pt x="31" y="201"/>
                    </a:lnTo>
                    <a:lnTo>
                      <a:pt x="31" y="191"/>
                    </a:lnTo>
                    <a:lnTo>
                      <a:pt x="34" y="185"/>
                    </a:lnTo>
                    <a:lnTo>
                      <a:pt x="34" y="183"/>
                    </a:lnTo>
                    <a:lnTo>
                      <a:pt x="31" y="184"/>
                    </a:lnTo>
                    <a:lnTo>
                      <a:pt x="27" y="185"/>
                    </a:lnTo>
                    <a:lnTo>
                      <a:pt x="27" y="187"/>
                    </a:lnTo>
                    <a:lnTo>
                      <a:pt x="26" y="185"/>
                    </a:lnTo>
                    <a:lnTo>
                      <a:pt x="14" y="180"/>
                    </a:lnTo>
                    <a:lnTo>
                      <a:pt x="12" y="170"/>
                    </a:lnTo>
                    <a:lnTo>
                      <a:pt x="12" y="169"/>
                    </a:lnTo>
                    <a:lnTo>
                      <a:pt x="15" y="164"/>
                    </a:lnTo>
                    <a:lnTo>
                      <a:pt x="21" y="160"/>
                    </a:lnTo>
                    <a:lnTo>
                      <a:pt x="24" y="156"/>
                    </a:lnTo>
                    <a:lnTo>
                      <a:pt x="26" y="148"/>
                    </a:lnTo>
                    <a:lnTo>
                      <a:pt x="26" y="145"/>
                    </a:lnTo>
                    <a:lnTo>
                      <a:pt x="27" y="142"/>
                    </a:lnTo>
                    <a:lnTo>
                      <a:pt x="31" y="137"/>
                    </a:lnTo>
                    <a:lnTo>
                      <a:pt x="36" y="127"/>
                    </a:lnTo>
                    <a:lnTo>
                      <a:pt x="38" y="124"/>
                    </a:lnTo>
                    <a:lnTo>
                      <a:pt x="60" y="110"/>
                    </a:lnTo>
                    <a:lnTo>
                      <a:pt x="64" y="109"/>
                    </a:lnTo>
                    <a:lnTo>
                      <a:pt x="65" y="109"/>
                    </a:lnTo>
                    <a:lnTo>
                      <a:pt x="64" y="106"/>
                    </a:lnTo>
                    <a:lnTo>
                      <a:pt x="62" y="104"/>
                    </a:lnTo>
                    <a:lnTo>
                      <a:pt x="62" y="103"/>
                    </a:lnTo>
                    <a:lnTo>
                      <a:pt x="57" y="96"/>
                    </a:lnTo>
                    <a:lnTo>
                      <a:pt x="51" y="93"/>
                    </a:lnTo>
                    <a:lnTo>
                      <a:pt x="46" y="82"/>
                    </a:lnTo>
                    <a:lnTo>
                      <a:pt x="51" y="82"/>
                    </a:lnTo>
                    <a:lnTo>
                      <a:pt x="50" y="71"/>
                    </a:lnTo>
                    <a:lnTo>
                      <a:pt x="48" y="68"/>
                    </a:lnTo>
                    <a:lnTo>
                      <a:pt x="46" y="65"/>
                    </a:lnTo>
                    <a:lnTo>
                      <a:pt x="41" y="64"/>
                    </a:lnTo>
                    <a:lnTo>
                      <a:pt x="37" y="56"/>
                    </a:lnTo>
                    <a:lnTo>
                      <a:pt x="37" y="44"/>
                    </a:lnTo>
                    <a:lnTo>
                      <a:pt x="36" y="43"/>
                    </a:lnTo>
                    <a:lnTo>
                      <a:pt x="36" y="42"/>
                    </a:lnTo>
                    <a:lnTo>
                      <a:pt x="34" y="40"/>
                    </a:lnTo>
                    <a:lnTo>
                      <a:pt x="31" y="39"/>
                    </a:lnTo>
                    <a:lnTo>
                      <a:pt x="18" y="29"/>
                    </a:lnTo>
                    <a:lnTo>
                      <a:pt x="15" y="26"/>
                    </a:lnTo>
                    <a:lnTo>
                      <a:pt x="15" y="25"/>
                    </a:lnTo>
                    <a:lnTo>
                      <a:pt x="19" y="23"/>
                    </a:lnTo>
                    <a:lnTo>
                      <a:pt x="21" y="22"/>
                    </a:lnTo>
                    <a:lnTo>
                      <a:pt x="26" y="22"/>
                    </a:lnTo>
                    <a:lnTo>
                      <a:pt x="24" y="18"/>
                    </a:lnTo>
                    <a:lnTo>
                      <a:pt x="12" y="4"/>
                    </a:lnTo>
                    <a:lnTo>
                      <a:pt x="11" y="4"/>
                    </a:lnTo>
                    <a:lnTo>
                      <a:pt x="5" y="1"/>
                    </a:lnTo>
                    <a:lnTo>
                      <a:pt x="1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26" name="Line 5480">
                <a:extLst>
                  <a:ext uri="{FF2B5EF4-FFF2-40B4-BE49-F238E27FC236}">
                    <a16:creationId xmlns:a16="http://schemas.microsoft.com/office/drawing/2014/main" id="{E8ACA12F-B39C-2709-5716-049CF3F637D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39" y="288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27" name="Freeform 5481">
                <a:extLst>
                  <a:ext uri="{FF2B5EF4-FFF2-40B4-BE49-F238E27FC236}">
                    <a16:creationId xmlns:a16="http://schemas.microsoft.com/office/drawing/2014/main" id="{CA5B506B-7C73-56F4-789C-38C055116F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3" y="2882"/>
                <a:ext cx="17" cy="24"/>
              </a:xfrm>
              <a:custGeom>
                <a:avLst/>
                <a:gdLst>
                  <a:gd name="T0" fmla="*/ 6 w 70"/>
                  <a:gd name="T1" fmla="*/ 94 h 94"/>
                  <a:gd name="T2" fmla="*/ 6 w 70"/>
                  <a:gd name="T3" fmla="*/ 91 h 94"/>
                  <a:gd name="T4" fmla="*/ 0 w 70"/>
                  <a:gd name="T5" fmla="*/ 80 h 94"/>
                  <a:gd name="T6" fmla="*/ 0 w 70"/>
                  <a:gd name="T7" fmla="*/ 78 h 94"/>
                  <a:gd name="T8" fmla="*/ 1 w 70"/>
                  <a:gd name="T9" fmla="*/ 78 h 94"/>
                  <a:gd name="T10" fmla="*/ 6 w 70"/>
                  <a:gd name="T11" fmla="*/ 81 h 94"/>
                  <a:gd name="T12" fmla="*/ 14 w 70"/>
                  <a:gd name="T13" fmla="*/ 82 h 94"/>
                  <a:gd name="T14" fmla="*/ 25 w 70"/>
                  <a:gd name="T15" fmla="*/ 88 h 94"/>
                  <a:gd name="T16" fmla="*/ 26 w 70"/>
                  <a:gd name="T17" fmla="*/ 91 h 94"/>
                  <a:gd name="T18" fmla="*/ 33 w 70"/>
                  <a:gd name="T19" fmla="*/ 91 h 94"/>
                  <a:gd name="T20" fmla="*/ 38 w 70"/>
                  <a:gd name="T21" fmla="*/ 88 h 94"/>
                  <a:gd name="T22" fmla="*/ 49 w 70"/>
                  <a:gd name="T23" fmla="*/ 84 h 94"/>
                  <a:gd name="T24" fmla="*/ 52 w 70"/>
                  <a:gd name="T25" fmla="*/ 81 h 94"/>
                  <a:gd name="T26" fmla="*/ 53 w 70"/>
                  <a:gd name="T27" fmla="*/ 75 h 94"/>
                  <a:gd name="T28" fmla="*/ 53 w 70"/>
                  <a:gd name="T29" fmla="*/ 73 h 94"/>
                  <a:gd name="T30" fmla="*/ 57 w 70"/>
                  <a:gd name="T31" fmla="*/ 54 h 94"/>
                  <a:gd name="T32" fmla="*/ 66 w 70"/>
                  <a:gd name="T33" fmla="*/ 36 h 94"/>
                  <a:gd name="T34" fmla="*/ 68 w 70"/>
                  <a:gd name="T35" fmla="*/ 22 h 94"/>
                  <a:gd name="T36" fmla="*/ 67 w 70"/>
                  <a:gd name="T37" fmla="*/ 12 h 94"/>
                  <a:gd name="T38" fmla="*/ 70 w 70"/>
                  <a:gd name="T39" fmla="*/ 0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0" h="94">
                    <a:moveTo>
                      <a:pt x="6" y="94"/>
                    </a:moveTo>
                    <a:lnTo>
                      <a:pt x="6" y="91"/>
                    </a:lnTo>
                    <a:lnTo>
                      <a:pt x="0" y="80"/>
                    </a:lnTo>
                    <a:lnTo>
                      <a:pt x="0" y="78"/>
                    </a:lnTo>
                    <a:lnTo>
                      <a:pt x="1" y="78"/>
                    </a:lnTo>
                    <a:lnTo>
                      <a:pt x="6" y="81"/>
                    </a:lnTo>
                    <a:lnTo>
                      <a:pt x="14" y="82"/>
                    </a:lnTo>
                    <a:lnTo>
                      <a:pt x="25" y="88"/>
                    </a:lnTo>
                    <a:lnTo>
                      <a:pt x="26" y="91"/>
                    </a:lnTo>
                    <a:lnTo>
                      <a:pt x="33" y="91"/>
                    </a:lnTo>
                    <a:lnTo>
                      <a:pt x="38" y="88"/>
                    </a:lnTo>
                    <a:lnTo>
                      <a:pt x="49" y="84"/>
                    </a:lnTo>
                    <a:lnTo>
                      <a:pt x="52" y="81"/>
                    </a:lnTo>
                    <a:lnTo>
                      <a:pt x="53" y="75"/>
                    </a:lnTo>
                    <a:lnTo>
                      <a:pt x="53" y="73"/>
                    </a:lnTo>
                    <a:lnTo>
                      <a:pt x="57" y="54"/>
                    </a:lnTo>
                    <a:lnTo>
                      <a:pt x="66" y="36"/>
                    </a:lnTo>
                    <a:lnTo>
                      <a:pt x="68" y="22"/>
                    </a:lnTo>
                    <a:lnTo>
                      <a:pt x="67" y="12"/>
                    </a:lnTo>
                    <a:lnTo>
                      <a:pt x="7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28" name="Line 5482">
                <a:extLst>
                  <a:ext uri="{FF2B5EF4-FFF2-40B4-BE49-F238E27FC236}">
                    <a16:creationId xmlns:a16="http://schemas.microsoft.com/office/drawing/2014/main" id="{ED4D251D-37B7-D93E-2023-512C28BF34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538" y="2880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29" name="Line 5483">
                <a:extLst>
                  <a:ext uri="{FF2B5EF4-FFF2-40B4-BE49-F238E27FC236}">
                    <a16:creationId xmlns:a16="http://schemas.microsoft.com/office/drawing/2014/main" id="{A7E95184-4F6C-C78B-82B7-BB7D71D3E64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538" y="2880"/>
                <a:ext cx="2" cy="2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30" name="Freeform 5484">
                <a:extLst>
                  <a:ext uri="{FF2B5EF4-FFF2-40B4-BE49-F238E27FC236}">
                    <a16:creationId xmlns:a16="http://schemas.microsoft.com/office/drawing/2014/main" id="{A6AC51CE-D1B6-FAE6-CF51-8F3AAC41AB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2" y="2862"/>
                <a:ext cx="72" cy="72"/>
              </a:xfrm>
              <a:custGeom>
                <a:avLst/>
                <a:gdLst>
                  <a:gd name="T0" fmla="*/ 288 w 289"/>
                  <a:gd name="T1" fmla="*/ 7 h 286"/>
                  <a:gd name="T2" fmla="*/ 271 w 289"/>
                  <a:gd name="T3" fmla="*/ 0 h 286"/>
                  <a:gd name="T4" fmla="*/ 267 w 289"/>
                  <a:gd name="T5" fmla="*/ 18 h 286"/>
                  <a:gd name="T6" fmla="*/ 250 w 289"/>
                  <a:gd name="T7" fmla="*/ 52 h 286"/>
                  <a:gd name="T8" fmla="*/ 229 w 289"/>
                  <a:gd name="T9" fmla="*/ 38 h 286"/>
                  <a:gd name="T10" fmla="*/ 226 w 289"/>
                  <a:gd name="T11" fmla="*/ 43 h 286"/>
                  <a:gd name="T12" fmla="*/ 225 w 289"/>
                  <a:gd name="T13" fmla="*/ 52 h 286"/>
                  <a:gd name="T14" fmla="*/ 221 w 289"/>
                  <a:gd name="T15" fmla="*/ 59 h 286"/>
                  <a:gd name="T16" fmla="*/ 208 w 289"/>
                  <a:gd name="T17" fmla="*/ 61 h 286"/>
                  <a:gd name="T18" fmla="*/ 200 w 289"/>
                  <a:gd name="T19" fmla="*/ 64 h 286"/>
                  <a:gd name="T20" fmla="*/ 194 w 289"/>
                  <a:gd name="T21" fmla="*/ 85 h 286"/>
                  <a:gd name="T22" fmla="*/ 190 w 289"/>
                  <a:gd name="T23" fmla="*/ 91 h 286"/>
                  <a:gd name="T24" fmla="*/ 186 w 289"/>
                  <a:gd name="T25" fmla="*/ 92 h 286"/>
                  <a:gd name="T26" fmla="*/ 170 w 289"/>
                  <a:gd name="T27" fmla="*/ 102 h 286"/>
                  <a:gd name="T28" fmla="*/ 169 w 289"/>
                  <a:gd name="T29" fmla="*/ 105 h 286"/>
                  <a:gd name="T30" fmla="*/ 139 w 289"/>
                  <a:gd name="T31" fmla="*/ 108 h 286"/>
                  <a:gd name="T32" fmla="*/ 119 w 289"/>
                  <a:gd name="T33" fmla="*/ 106 h 286"/>
                  <a:gd name="T34" fmla="*/ 98 w 289"/>
                  <a:gd name="T35" fmla="*/ 110 h 286"/>
                  <a:gd name="T36" fmla="*/ 94 w 289"/>
                  <a:gd name="T37" fmla="*/ 116 h 286"/>
                  <a:gd name="T38" fmla="*/ 91 w 289"/>
                  <a:gd name="T39" fmla="*/ 120 h 286"/>
                  <a:gd name="T40" fmla="*/ 82 w 289"/>
                  <a:gd name="T41" fmla="*/ 126 h 286"/>
                  <a:gd name="T42" fmla="*/ 73 w 289"/>
                  <a:gd name="T43" fmla="*/ 128 h 286"/>
                  <a:gd name="T44" fmla="*/ 69 w 289"/>
                  <a:gd name="T45" fmla="*/ 126 h 286"/>
                  <a:gd name="T46" fmla="*/ 70 w 289"/>
                  <a:gd name="T47" fmla="*/ 141 h 286"/>
                  <a:gd name="T48" fmla="*/ 67 w 289"/>
                  <a:gd name="T49" fmla="*/ 161 h 286"/>
                  <a:gd name="T50" fmla="*/ 77 w 289"/>
                  <a:gd name="T51" fmla="*/ 183 h 286"/>
                  <a:gd name="T52" fmla="*/ 72 w 289"/>
                  <a:gd name="T53" fmla="*/ 195 h 286"/>
                  <a:gd name="T54" fmla="*/ 69 w 289"/>
                  <a:gd name="T55" fmla="*/ 197 h 286"/>
                  <a:gd name="T56" fmla="*/ 42 w 289"/>
                  <a:gd name="T57" fmla="*/ 223 h 286"/>
                  <a:gd name="T58" fmla="*/ 27 w 289"/>
                  <a:gd name="T59" fmla="*/ 237 h 286"/>
                  <a:gd name="T60" fmla="*/ 17 w 289"/>
                  <a:gd name="T61" fmla="*/ 246 h 286"/>
                  <a:gd name="T62" fmla="*/ 3 w 289"/>
                  <a:gd name="T63" fmla="*/ 261 h 286"/>
                  <a:gd name="T64" fmla="*/ 10 w 289"/>
                  <a:gd name="T65" fmla="*/ 283 h 2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89" h="286">
                    <a:moveTo>
                      <a:pt x="289" y="7"/>
                    </a:moveTo>
                    <a:lnTo>
                      <a:pt x="288" y="7"/>
                    </a:lnTo>
                    <a:lnTo>
                      <a:pt x="273" y="1"/>
                    </a:lnTo>
                    <a:lnTo>
                      <a:pt x="271" y="0"/>
                    </a:lnTo>
                    <a:lnTo>
                      <a:pt x="268" y="0"/>
                    </a:lnTo>
                    <a:lnTo>
                      <a:pt x="267" y="18"/>
                    </a:lnTo>
                    <a:lnTo>
                      <a:pt x="252" y="52"/>
                    </a:lnTo>
                    <a:lnTo>
                      <a:pt x="250" y="52"/>
                    </a:lnTo>
                    <a:lnTo>
                      <a:pt x="236" y="41"/>
                    </a:lnTo>
                    <a:lnTo>
                      <a:pt x="229" y="38"/>
                    </a:lnTo>
                    <a:lnTo>
                      <a:pt x="229" y="39"/>
                    </a:lnTo>
                    <a:lnTo>
                      <a:pt x="226" y="43"/>
                    </a:lnTo>
                    <a:lnTo>
                      <a:pt x="226" y="48"/>
                    </a:lnTo>
                    <a:lnTo>
                      <a:pt x="225" y="52"/>
                    </a:lnTo>
                    <a:lnTo>
                      <a:pt x="221" y="57"/>
                    </a:lnTo>
                    <a:lnTo>
                      <a:pt x="221" y="59"/>
                    </a:lnTo>
                    <a:lnTo>
                      <a:pt x="216" y="61"/>
                    </a:lnTo>
                    <a:lnTo>
                      <a:pt x="208" y="61"/>
                    </a:lnTo>
                    <a:lnTo>
                      <a:pt x="206" y="63"/>
                    </a:lnTo>
                    <a:lnTo>
                      <a:pt x="200" y="64"/>
                    </a:lnTo>
                    <a:lnTo>
                      <a:pt x="194" y="70"/>
                    </a:lnTo>
                    <a:lnTo>
                      <a:pt x="194" y="85"/>
                    </a:lnTo>
                    <a:lnTo>
                      <a:pt x="193" y="86"/>
                    </a:lnTo>
                    <a:lnTo>
                      <a:pt x="190" y="91"/>
                    </a:lnTo>
                    <a:lnTo>
                      <a:pt x="187" y="92"/>
                    </a:lnTo>
                    <a:lnTo>
                      <a:pt x="186" y="92"/>
                    </a:lnTo>
                    <a:lnTo>
                      <a:pt x="170" y="101"/>
                    </a:lnTo>
                    <a:lnTo>
                      <a:pt x="170" y="102"/>
                    </a:lnTo>
                    <a:lnTo>
                      <a:pt x="169" y="102"/>
                    </a:lnTo>
                    <a:lnTo>
                      <a:pt x="169" y="105"/>
                    </a:lnTo>
                    <a:lnTo>
                      <a:pt x="166" y="105"/>
                    </a:lnTo>
                    <a:lnTo>
                      <a:pt x="139" y="108"/>
                    </a:lnTo>
                    <a:lnTo>
                      <a:pt x="127" y="108"/>
                    </a:lnTo>
                    <a:lnTo>
                      <a:pt x="119" y="106"/>
                    </a:lnTo>
                    <a:lnTo>
                      <a:pt x="110" y="106"/>
                    </a:lnTo>
                    <a:lnTo>
                      <a:pt x="98" y="110"/>
                    </a:lnTo>
                    <a:lnTo>
                      <a:pt x="94" y="115"/>
                    </a:lnTo>
                    <a:lnTo>
                      <a:pt x="94" y="116"/>
                    </a:lnTo>
                    <a:lnTo>
                      <a:pt x="92" y="117"/>
                    </a:lnTo>
                    <a:lnTo>
                      <a:pt x="91" y="120"/>
                    </a:lnTo>
                    <a:lnTo>
                      <a:pt x="88" y="123"/>
                    </a:lnTo>
                    <a:lnTo>
                      <a:pt x="82" y="126"/>
                    </a:lnTo>
                    <a:lnTo>
                      <a:pt x="77" y="126"/>
                    </a:lnTo>
                    <a:lnTo>
                      <a:pt x="73" y="128"/>
                    </a:lnTo>
                    <a:lnTo>
                      <a:pt x="70" y="128"/>
                    </a:lnTo>
                    <a:lnTo>
                      <a:pt x="69" y="126"/>
                    </a:lnTo>
                    <a:lnTo>
                      <a:pt x="69" y="137"/>
                    </a:lnTo>
                    <a:lnTo>
                      <a:pt x="70" y="141"/>
                    </a:lnTo>
                    <a:lnTo>
                      <a:pt x="67" y="159"/>
                    </a:lnTo>
                    <a:lnTo>
                      <a:pt x="67" y="161"/>
                    </a:lnTo>
                    <a:lnTo>
                      <a:pt x="74" y="173"/>
                    </a:lnTo>
                    <a:lnTo>
                      <a:pt x="77" y="183"/>
                    </a:lnTo>
                    <a:lnTo>
                      <a:pt x="77" y="186"/>
                    </a:lnTo>
                    <a:lnTo>
                      <a:pt x="72" y="195"/>
                    </a:lnTo>
                    <a:lnTo>
                      <a:pt x="70" y="195"/>
                    </a:lnTo>
                    <a:lnTo>
                      <a:pt x="69" y="197"/>
                    </a:lnTo>
                    <a:lnTo>
                      <a:pt x="65" y="199"/>
                    </a:lnTo>
                    <a:lnTo>
                      <a:pt x="42" y="223"/>
                    </a:lnTo>
                    <a:lnTo>
                      <a:pt x="39" y="225"/>
                    </a:lnTo>
                    <a:lnTo>
                      <a:pt x="27" y="237"/>
                    </a:lnTo>
                    <a:lnTo>
                      <a:pt x="17" y="244"/>
                    </a:lnTo>
                    <a:lnTo>
                      <a:pt x="17" y="246"/>
                    </a:lnTo>
                    <a:lnTo>
                      <a:pt x="15" y="246"/>
                    </a:lnTo>
                    <a:lnTo>
                      <a:pt x="3" y="261"/>
                    </a:lnTo>
                    <a:lnTo>
                      <a:pt x="0" y="271"/>
                    </a:lnTo>
                    <a:lnTo>
                      <a:pt x="10" y="283"/>
                    </a:lnTo>
                    <a:lnTo>
                      <a:pt x="10" y="28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31" name="Freeform 5485">
                <a:extLst>
                  <a:ext uri="{FF2B5EF4-FFF2-40B4-BE49-F238E27FC236}">
                    <a16:creationId xmlns:a16="http://schemas.microsoft.com/office/drawing/2014/main" id="{24E0E957-249B-1DF6-A736-F1C662782F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9" y="2781"/>
                <a:ext cx="12" cy="43"/>
              </a:xfrm>
              <a:custGeom>
                <a:avLst/>
                <a:gdLst>
                  <a:gd name="T0" fmla="*/ 19 w 47"/>
                  <a:gd name="T1" fmla="*/ 0 h 170"/>
                  <a:gd name="T2" fmla="*/ 19 w 47"/>
                  <a:gd name="T3" fmla="*/ 1 h 170"/>
                  <a:gd name="T4" fmla="*/ 23 w 47"/>
                  <a:gd name="T5" fmla="*/ 4 h 170"/>
                  <a:gd name="T6" fmla="*/ 26 w 47"/>
                  <a:gd name="T7" fmla="*/ 8 h 170"/>
                  <a:gd name="T8" fmla="*/ 26 w 47"/>
                  <a:gd name="T9" fmla="*/ 14 h 170"/>
                  <a:gd name="T10" fmla="*/ 12 w 47"/>
                  <a:gd name="T11" fmla="*/ 31 h 170"/>
                  <a:gd name="T12" fmla="*/ 12 w 47"/>
                  <a:gd name="T13" fmla="*/ 32 h 170"/>
                  <a:gd name="T14" fmla="*/ 11 w 47"/>
                  <a:gd name="T15" fmla="*/ 41 h 170"/>
                  <a:gd name="T16" fmla="*/ 11 w 47"/>
                  <a:gd name="T17" fmla="*/ 49 h 170"/>
                  <a:gd name="T18" fmla="*/ 12 w 47"/>
                  <a:gd name="T19" fmla="*/ 54 h 170"/>
                  <a:gd name="T20" fmla="*/ 12 w 47"/>
                  <a:gd name="T21" fmla="*/ 58 h 170"/>
                  <a:gd name="T22" fmla="*/ 14 w 47"/>
                  <a:gd name="T23" fmla="*/ 63 h 170"/>
                  <a:gd name="T24" fmla="*/ 15 w 47"/>
                  <a:gd name="T25" fmla="*/ 63 h 170"/>
                  <a:gd name="T26" fmla="*/ 16 w 47"/>
                  <a:gd name="T27" fmla="*/ 64 h 170"/>
                  <a:gd name="T28" fmla="*/ 19 w 47"/>
                  <a:gd name="T29" fmla="*/ 64 h 170"/>
                  <a:gd name="T30" fmla="*/ 29 w 47"/>
                  <a:gd name="T31" fmla="*/ 70 h 170"/>
                  <a:gd name="T32" fmla="*/ 31 w 47"/>
                  <a:gd name="T33" fmla="*/ 74 h 170"/>
                  <a:gd name="T34" fmla="*/ 34 w 47"/>
                  <a:gd name="T35" fmla="*/ 77 h 170"/>
                  <a:gd name="T36" fmla="*/ 37 w 47"/>
                  <a:gd name="T37" fmla="*/ 81 h 170"/>
                  <a:gd name="T38" fmla="*/ 41 w 47"/>
                  <a:gd name="T39" fmla="*/ 84 h 170"/>
                  <a:gd name="T40" fmla="*/ 47 w 47"/>
                  <a:gd name="T41" fmla="*/ 87 h 170"/>
                  <a:gd name="T42" fmla="*/ 44 w 47"/>
                  <a:gd name="T43" fmla="*/ 95 h 170"/>
                  <a:gd name="T44" fmla="*/ 40 w 47"/>
                  <a:gd name="T45" fmla="*/ 103 h 170"/>
                  <a:gd name="T46" fmla="*/ 40 w 47"/>
                  <a:gd name="T47" fmla="*/ 105 h 170"/>
                  <a:gd name="T48" fmla="*/ 31 w 47"/>
                  <a:gd name="T49" fmla="*/ 120 h 170"/>
                  <a:gd name="T50" fmla="*/ 31 w 47"/>
                  <a:gd name="T51" fmla="*/ 121 h 170"/>
                  <a:gd name="T52" fmla="*/ 8 w 47"/>
                  <a:gd name="T53" fmla="*/ 113 h 170"/>
                  <a:gd name="T54" fmla="*/ 7 w 47"/>
                  <a:gd name="T55" fmla="*/ 118 h 170"/>
                  <a:gd name="T56" fmla="*/ 7 w 47"/>
                  <a:gd name="T57" fmla="*/ 121 h 170"/>
                  <a:gd name="T58" fmla="*/ 5 w 47"/>
                  <a:gd name="T59" fmla="*/ 121 h 170"/>
                  <a:gd name="T60" fmla="*/ 2 w 47"/>
                  <a:gd name="T61" fmla="*/ 128 h 170"/>
                  <a:gd name="T62" fmla="*/ 0 w 47"/>
                  <a:gd name="T63" fmla="*/ 140 h 170"/>
                  <a:gd name="T64" fmla="*/ 0 w 47"/>
                  <a:gd name="T65" fmla="*/ 142 h 170"/>
                  <a:gd name="T66" fmla="*/ 1 w 47"/>
                  <a:gd name="T67" fmla="*/ 149 h 170"/>
                  <a:gd name="T68" fmla="*/ 9 w 47"/>
                  <a:gd name="T69" fmla="*/ 161 h 170"/>
                  <a:gd name="T70" fmla="*/ 12 w 47"/>
                  <a:gd name="T71" fmla="*/ 163 h 170"/>
                  <a:gd name="T72" fmla="*/ 11 w 47"/>
                  <a:gd name="T73" fmla="*/ 165 h 170"/>
                  <a:gd name="T74" fmla="*/ 9 w 47"/>
                  <a:gd name="T75" fmla="*/ 168 h 170"/>
                  <a:gd name="T76" fmla="*/ 7 w 47"/>
                  <a:gd name="T77" fmla="*/ 169 h 170"/>
                  <a:gd name="T78" fmla="*/ 5 w 47"/>
                  <a:gd name="T79" fmla="*/ 169 h 170"/>
                  <a:gd name="T80" fmla="*/ 4 w 47"/>
                  <a:gd name="T81" fmla="*/ 170 h 1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47" h="170">
                    <a:moveTo>
                      <a:pt x="19" y="0"/>
                    </a:moveTo>
                    <a:lnTo>
                      <a:pt x="19" y="1"/>
                    </a:lnTo>
                    <a:lnTo>
                      <a:pt x="23" y="4"/>
                    </a:lnTo>
                    <a:lnTo>
                      <a:pt x="26" y="8"/>
                    </a:lnTo>
                    <a:lnTo>
                      <a:pt x="26" y="14"/>
                    </a:lnTo>
                    <a:lnTo>
                      <a:pt x="12" y="31"/>
                    </a:lnTo>
                    <a:lnTo>
                      <a:pt x="12" y="32"/>
                    </a:lnTo>
                    <a:lnTo>
                      <a:pt x="11" y="41"/>
                    </a:lnTo>
                    <a:lnTo>
                      <a:pt x="11" y="49"/>
                    </a:lnTo>
                    <a:lnTo>
                      <a:pt x="12" y="54"/>
                    </a:lnTo>
                    <a:lnTo>
                      <a:pt x="12" y="58"/>
                    </a:lnTo>
                    <a:lnTo>
                      <a:pt x="14" y="63"/>
                    </a:lnTo>
                    <a:lnTo>
                      <a:pt x="15" y="63"/>
                    </a:lnTo>
                    <a:lnTo>
                      <a:pt x="16" y="64"/>
                    </a:lnTo>
                    <a:lnTo>
                      <a:pt x="19" y="64"/>
                    </a:lnTo>
                    <a:lnTo>
                      <a:pt x="29" y="70"/>
                    </a:lnTo>
                    <a:lnTo>
                      <a:pt x="31" y="74"/>
                    </a:lnTo>
                    <a:lnTo>
                      <a:pt x="34" y="77"/>
                    </a:lnTo>
                    <a:lnTo>
                      <a:pt x="37" y="81"/>
                    </a:lnTo>
                    <a:lnTo>
                      <a:pt x="41" y="84"/>
                    </a:lnTo>
                    <a:lnTo>
                      <a:pt x="47" y="87"/>
                    </a:lnTo>
                    <a:lnTo>
                      <a:pt x="44" y="95"/>
                    </a:lnTo>
                    <a:lnTo>
                      <a:pt x="40" y="103"/>
                    </a:lnTo>
                    <a:lnTo>
                      <a:pt x="40" y="105"/>
                    </a:lnTo>
                    <a:lnTo>
                      <a:pt x="31" y="120"/>
                    </a:lnTo>
                    <a:lnTo>
                      <a:pt x="31" y="121"/>
                    </a:lnTo>
                    <a:lnTo>
                      <a:pt x="8" y="113"/>
                    </a:lnTo>
                    <a:lnTo>
                      <a:pt x="7" y="118"/>
                    </a:lnTo>
                    <a:lnTo>
                      <a:pt x="7" y="121"/>
                    </a:lnTo>
                    <a:lnTo>
                      <a:pt x="5" y="121"/>
                    </a:lnTo>
                    <a:lnTo>
                      <a:pt x="2" y="128"/>
                    </a:lnTo>
                    <a:lnTo>
                      <a:pt x="0" y="140"/>
                    </a:lnTo>
                    <a:lnTo>
                      <a:pt x="0" y="142"/>
                    </a:lnTo>
                    <a:lnTo>
                      <a:pt x="1" y="149"/>
                    </a:lnTo>
                    <a:lnTo>
                      <a:pt x="9" y="161"/>
                    </a:lnTo>
                    <a:lnTo>
                      <a:pt x="12" y="163"/>
                    </a:lnTo>
                    <a:lnTo>
                      <a:pt x="11" y="165"/>
                    </a:lnTo>
                    <a:lnTo>
                      <a:pt x="9" y="168"/>
                    </a:lnTo>
                    <a:lnTo>
                      <a:pt x="7" y="169"/>
                    </a:lnTo>
                    <a:lnTo>
                      <a:pt x="5" y="169"/>
                    </a:lnTo>
                    <a:lnTo>
                      <a:pt x="4" y="17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32" name="Line 5486">
                <a:extLst>
                  <a:ext uri="{FF2B5EF4-FFF2-40B4-BE49-F238E27FC236}">
                    <a16:creationId xmlns:a16="http://schemas.microsoft.com/office/drawing/2014/main" id="{0FA8652F-39B2-7862-623A-8828A8D93A6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420" y="2824"/>
                <a:ext cx="0" cy="0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33" name="Line 5487">
                <a:extLst>
                  <a:ext uri="{FF2B5EF4-FFF2-40B4-BE49-F238E27FC236}">
                    <a16:creationId xmlns:a16="http://schemas.microsoft.com/office/drawing/2014/main" id="{4FE7D7E7-F3AC-A173-637D-45DC95120CB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420" y="2824"/>
                <a:ext cx="1" cy="0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34" name="Line 5488">
                <a:extLst>
                  <a:ext uri="{FF2B5EF4-FFF2-40B4-BE49-F238E27FC236}">
                    <a16:creationId xmlns:a16="http://schemas.microsoft.com/office/drawing/2014/main" id="{E376F5E8-5C58-67DA-FB85-8A237C5B569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420" y="2824"/>
                <a:ext cx="1" cy="0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35" name="Freeform 5489">
                <a:extLst>
                  <a:ext uri="{FF2B5EF4-FFF2-40B4-BE49-F238E27FC236}">
                    <a16:creationId xmlns:a16="http://schemas.microsoft.com/office/drawing/2014/main" id="{E52F1201-9037-8F59-1021-FE60FCC6E6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1" y="2824"/>
                <a:ext cx="33" cy="64"/>
              </a:xfrm>
              <a:custGeom>
                <a:avLst/>
                <a:gdLst>
                  <a:gd name="T0" fmla="*/ 0 w 133"/>
                  <a:gd name="T1" fmla="*/ 0 h 253"/>
                  <a:gd name="T2" fmla="*/ 6 w 133"/>
                  <a:gd name="T3" fmla="*/ 16 h 253"/>
                  <a:gd name="T4" fmla="*/ 6 w 133"/>
                  <a:gd name="T5" fmla="*/ 18 h 253"/>
                  <a:gd name="T6" fmla="*/ 7 w 133"/>
                  <a:gd name="T7" fmla="*/ 18 h 253"/>
                  <a:gd name="T8" fmla="*/ 18 w 133"/>
                  <a:gd name="T9" fmla="*/ 25 h 253"/>
                  <a:gd name="T10" fmla="*/ 25 w 133"/>
                  <a:gd name="T11" fmla="*/ 25 h 253"/>
                  <a:gd name="T12" fmla="*/ 32 w 133"/>
                  <a:gd name="T13" fmla="*/ 26 h 253"/>
                  <a:gd name="T14" fmla="*/ 38 w 133"/>
                  <a:gd name="T15" fmla="*/ 23 h 253"/>
                  <a:gd name="T16" fmla="*/ 39 w 133"/>
                  <a:gd name="T17" fmla="*/ 25 h 253"/>
                  <a:gd name="T18" fmla="*/ 50 w 133"/>
                  <a:gd name="T19" fmla="*/ 30 h 253"/>
                  <a:gd name="T20" fmla="*/ 55 w 133"/>
                  <a:gd name="T21" fmla="*/ 30 h 253"/>
                  <a:gd name="T22" fmla="*/ 77 w 133"/>
                  <a:gd name="T23" fmla="*/ 39 h 253"/>
                  <a:gd name="T24" fmla="*/ 78 w 133"/>
                  <a:gd name="T25" fmla="*/ 39 h 253"/>
                  <a:gd name="T26" fmla="*/ 76 w 133"/>
                  <a:gd name="T27" fmla="*/ 47 h 253"/>
                  <a:gd name="T28" fmla="*/ 76 w 133"/>
                  <a:gd name="T29" fmla="*/ 60 h 253"/>
                  <a:gd name="T30" fmla="*/ 78 w 133"/>
                  <a:gd name="T31" fmla="*/ 72 h 253"/>
                  <a:gd name="T32" fmla="*/ 78 w 133"/>
                  <a:gd name="T33" fmla="*/ 97 h 253"/>
                  <a:gd name="T34" fmla="*/ 77 w 133"/>
                  <a:gd name="T35" fmla="*/ 99 h 253"/>
                  <a:gd name="T36" fmla="*/ 77 w 133"/>
                  <a:gd name="T37" fmla="*/ 106 h 253"/>
                  <a:gd name="T38" fmla="*/ 80 w 133"/>
                  <a:gd name="T39" fmla="*/ 110 h 253"/>
                  <a:gd name="T40" fmla="*/ 81 w 133"/>
                  <a:gd name="T41" fmla="*/ 111 h 253"/>
                  <a:gd name="T42" fmla="*/ 83 w 133"/>
                  <a:gd name="T43" fmla="*/ 110 h 253"/>
                  <a:gd name="T44" fmla="*/ 85 w 133"/>
                  <a:gd name="T45" fmla="*/ 110 h 253"/>
                  <a:gd name="T46" fmla="*/ 86 w 133"/>
                  <a:gd name="T47" fmla="*/ 111 h 253"/>
                  <a:gd name="T48" fmla="*/ 89 w 133"/>
                  <a:gd name="T49" fmla="*/ 113 h 253"/>
                  <a:gd name="T50" fmla="*/ 92 w 133"/>
                  <a:gd name="T51" fmla="*/ 113 h 253"/>
                  <a:gd name="T52" fmla="*/ 96 w 133"/>
                  <a:gd name="T53" fmla="*/ 111 h 253"/>
                  <a:gd name="T54" fmla="*/ 101 w 133"/>
                  <a:gd name="T55" fmla="*/ 118 h 253"/>
                  <a:gd name="T56" fmla="*/ 110 w 133"/>
                  <a:gd name="T57" fmla="*/ 146 h 253"/>
                  <a:gd name="T58" fmla="*/ 112 w 133"/>
                  <a:gd name="T59" fmla="*/ 153 h 253"/>
                  <a:gd name="T60" fmla="*/ 112 w 133"/>
                  <a:gd name="T61" fmla="*/ 156 h 253"/>
                  <a:gd name="T62" fmla="*/ 113 w 133"/>
                  <a:gd name="T63" fmla="*/ 155 h 253"/>
                  <a:gd name="T64" fmla="*/ 127 w 133"/>
                  <a:gd name="T65" fmla="*/ 155 h 253"/>
                  <a:gd name="T66" fmla="*/ 131 w 133"/>
                  <a:gd name="T67" fmla="*/ 157 h 253"/>
                  <a:gd name="T68" fmla="*/ 133 w 133"/>
                  <a:gd name="T69" fmla="*/ 160 h 253"/>
                  <a:gd name="T70" fmla="*/ 126 w 133"/>
                  <a:gd name="T71" fmla="*/ 174 h 253"/>
                  <a:gd name="T72" fmla="*/ 112 w 133"/>
                  <a:gd name="T73" fmla="*/ 188 h 253"/>
                  <a:gd name="T74" fmla="*/ 110 w 133"/>
                  <a:gd name="T75" fmla="*/ 188 h 253"/>
                  <a:gd name="T76" fmla="*/ 102 w 133"/>
                  <a:gd name="T77" fmla="*/ 193 h 253"/>
                  <a:gd name="T78" fmla="*/ 102 w 133"/>
                  <a:gd name="T79" fmla="*/ 194 h 253"/>
                  <a:gd name="T80" fmla="*/ 103 w 133"/>
                  <a:gd name="T81" fmla="*/ 194 h 253"/>
                  <a:gd name="T82" fmla="*/ 109 w 133"/>
                  <a:gd name="T83" fmla="*/ 197 h 253"/>
                  <a:gd name="T84" fmla="*/ 112 w 133"/>
                  <a:gd name="T85" fmla="*/ 200 h 253"/>
                  <a:gd name="T86" fmla="*/ 112 w 133"/>
                  <a:gd name="T87" fmla="*/ 205 h 253"/>
                  <a:gd name="T88" fmla="*/ 105 w 133"/>
                  <a:gd name="T89" fmla="*/ 220 h 253"/>
                  <a:gd name="T90" fmla="*/ 102 w 133"/>
                  <a:gd name="T91" fmla="*/ 224 h 253"/>
                  <a:gd name="T92" fmla="*/ 101 w 133"/>
                  <a:gd name="T93" fmla="*/ 227 h 253"/>
                  <a:gd name="T94" fmla="*/ 101 w 133"/>
                  <a:gd name="T95" fmla="*/ 234 h 253"/>
                  <a:gd name="T96" fmla="*/ 99 w 133"/>
                  <a:gd name="T97" fmla="*/ 238 h 253"/>
                  <a:gd name="T98" fmla="*/ 99 w 133"/>
                  <a:gd name="T99" fmla="*/ 241 h 253"/>
                  <a:gd name="T100" fmla="*/ 98 w 133"/>
                  <a:gd name="T101" fmla="*/ 243 h 253"/>
                  <a:gd name="T102" fmla="*/ 98 w 133"/>
                  <a:gd name="T103" fmla="*/ 247 h 253"/>
                  <a:gd name="T104" fmla="*/ 99 w 133"/>
                  <a:gd name="T105" fmla="*/ 251 h 253"/>
                  <a:gd name="T106" fmla="*/ 99 w 133"/>
                  <a:gd name="T107" fmla="*/ 253 h 2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33" h="253">
                    <a:moveTo>
                      <a:pt x="0" y="0"/>
                    </a:moveTo>
                    <a:lnTo>
                      <a:pt x="6" y="16"/>
                    </a:lnTo>
                    <a:lnTo>
                      <a:pt x="6" y="18"/>
                    </a:lnTo>
                    <a:lnTo>
                      <a:pt x="7" y="18"/>
                    </a:lnTo>
                    <a:lnTo>
                      <a:pt x="18" y="25"/>
                    </a:lnTo>
                    <a:lnTo>
                      <a:pt x="25" y="25"/>
                    </a:lnTo>
                    <a:lnTo>
                      <a:pt x="32" y="26"/>
                    </a:lnTo>
                    <a:lnTo>
                      <a:pt x="38" y="23"/>
                    </a:lnTo>
                    <a:lnTo>
                      <a:pt x="39" y="25"/>
                    </a:lnTo>
                    <a:lnTo>
                      <a:pt x="50" y="30"/>
                    </a:lnTo>
                    <a:lnTo>
                      <a:pt x="55" y="30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6" y="47"/>
                    </a:lnTo>
                    <a:lnTo>
                      <a:pt x="76" y="60"/>
                    </a:lnTo>
                    <a:lnTo>
                      <a:pt x="78" y="72"/>
                    </a:lnTo>
                    <a:lnTo>
                      <a:pt x="78" y="97"/>
                    </a:lnTo>
                    <a:lnTo>
                      <a:pt x="77" y="99"/>
                    </a:lnTo>
                    <a:lnTo>
                      <a:pt x="77" y="106"/>
                    </a:lnTo>
                    <a:lnTo>
                      <a:pt x="80" y="110"/>
                    </a:lnTo>
                    <a:lnTo>
                      <a:pt x="81" y="111"/>
                    </a:lnTo>
                    <a:lnTo>
                      <a:pt x="83" y="110"/>
                    </a:lnTo>
                    <a:lnTo>
                      <a:pt x="85" y="110"/>
                    </a:lnTo>
                    <a:lnTo>
                      <a:pt x="86" y="111"/>
                    </a:lnTo>
                    <a:lnTo>
                      <a:pt x="89" y="113"/>
                    </a:lnTo>
                    <a:lnTo>
                      <a:pt x="92" y="113"/>
                    </a:lnTo>
                    <a:lnTo>
                      <a:pt x="96" y="111"/>
                    </a:lnTo>
                    <a:lnTo>
                      <a:pt x="101" y="118"/>
                    </a:lnTo>
                    <a:lnTo>
                      <a:pt x="110" y="146"/>
                    </a:lnTo>
                    <a:lnTo>
                      <a:pt x="112" y="153"/>
                    </a:lnTo>
                    <a:lnTo>
                      <a:pt x="112" y="156"/>
                    </a:lnTo>
                    <a:lnTo>
                      <a:pt x="113" y="155"/>
                    </a:lnTo>
                    <a:lnTo>
                      <a:pt x="127" y="155"/>
                    </a:lnTo>
                    <a:lnTo>
                      <a:pt x="131" y="157"/>
                    </a:lnTo>
                    <a:lnTo>
                      <a:pt x="133" y="160"/>
                    </a:lnTo>
                    <a:lnTo>
                      <a:pt x="126" y="174"/>
                    </a:lnTo>
                    <a:lnTo>
                      <a:pt x="112" y="188"/>
                    </a:lnTo>
                    <a:lnTo>
                      <a:pt x="110" y="188"/>
                    </a:lnTo>
                    <a:lnTo>
                      <a:pt x="102" y="193"/>
                    </a:lnTo>
                    <a:lnTo>
                      <a:pt x="102" y="194"/>
                    </a:lnTo>
                    <a:lnTo>
                      <a:pt x="103" y="194"/>
                    </a:lnTo>
                    <a:lnTo>
                      <a:pt x="109" y="197"/>
                    </a:lnTo>
                    <a:lnTo>
                      <a:pt x="112" y="200"/>
                    </a:lnTo>
                    <a:lnTo>
                      <a:pt x="112" y="205"/>
                    </a:lnTo>
                    <a:lnTo>
                      <a:pt x="105" y="220"/>
                    </a:lnTo>
                    <a:lnTo>
                      <a:pt x="102" y="224"/>
                    </a:lnTo>
                    <a:lnTo>
                      <a:pt x="101" y="227"/>
                    </a:lnTo>
                    <a:lnTo>
                      <a:pt x="101" y="234"/>
                    </a:lnTo>
                    <a:lnTo>
                      <a:pt x="99" y="238"/>
                    </a:lnTo>
                    <a:lnTo>
                      <a:pt x="99" y="241"/>
                    </a:lnTo>
                    <a:lnTo>
                      <a:pt x="98" y="243"/>
                    </a:lnTo>
                    <a:lnTo>
                      <a:pt x="98" y="247"/>
                    </a:lnTo>
                    <a:lnTo>
                      <a:pt x="99" y="251"/>
                    </a:lnTo>
                    <a:lnTo>
                      <a:pt x="99" y="25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36" name="Freeform 5490">
                <a:extLst>
                  <a:ext uri="{FF2B5EF4-FFF2-40B4-BE49-F238E27FC236}">
                    <a16:creationId xmlns:a16="http://schemas.microsoft.com/office/drawing/2014/main" id="{BC28898D-669D-A580-4692-182BAE8DAE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5" y="2877"/>
                <a:ext cx="53" cy="47"/>
              </a:xfrm>
              <a:custGeom>
                <a:avLst/>
                <a:gdLst>
                  <a:gd name="T0" fmla="*/ 2 w 211"/>
                  <a:gd name="T1" fmla="*/ 42 h 188"/>
                  <a:gd name="T2" fmla="*/ 27 w 211"/>
                  <a:gd name="T3" fmla="*/ 40 h 188"/>
                  <a:gd name="T4" fmla="*/ 57 w 211"/>
                  <a:gd name="T5" fmla="*/ 39 h 188"/>
                  <a:gd name="T6" fmla="*/ 69 w 211"/>
                  <a:gd name="T7" fmla="*/ 34 h 188"/>
                  <a:gd name="T8" fmla="*/ 81 w 211"/>
                  <a:gd name="T9" fmla="*/ 36 h 188"/>
                  <a:gd name="T10" fmla="*/ 85 w 211"/>
                  <a:gd name="T11" fmla="*/ 26 h 188"/>
                  <a:gd name="T12" fmla="*/ 88 w 211"/>
                  <a:gd name="T13" fmla="*/ 22 h 188"/>
                  <a:gd name="T14" fmla="*/ 109 w 211"/>
                  <a:gd name="T15" fmla="*/ 33 h 188"/>
                  <a:gd name="T16" fmla="*/ 116 w 211"/>
                  <a:gd name="T17" fmla="*/ 30 h 188"/>
                  <a:gd name="T18" fmla="*/ 116 w 211"/>
                  <a:gd name="T19" fmla="*/ 29 h 188"/>
                  <a:gd name="T20" fmla="*/ 114 w 211"/>
                  <a:gd name="T21" fmla="*/ 23 h 188"/>
                  <a:gd name="T22" fmla="*/ 116 w 211"/>
                  <a:gd name="T23" fmla="*/ 16 h 188"/>
                  <a:gd name="T24" fmla="*/ 129 w 211"/>
                  <a:gd name="T25" fmla="*/ 2 h 188"/>
                  <a:gd name="T26" fmla="*/ 131 w 211"/>
                  <a:gd name="T27" fmla="*/ 0 h 188"/>
                  <a:gd name="T28" fmla="*/ 136 w 211"/>
                  <a:gd name="T29" fmla="*/ 4 h 188"/>
                  <a:gd name="T30" fmla="*/ 147 w 211"/>
                  <a:gd name="T31" fmla="*/ 8 h 188"/>
                  <a:gd name="T32" fmla="*/ 161 w 211"/>
                  <a:gd name="T33" fmla="*/ 15 h 188"/>
                  <a:gd name="T34" fmla="*/ 171 w 211"/>
                  <a:gd name="T35" fmla="*/ 23 h 188"/>
                  <a:gd name="T36" fmla="*/ 174 w 211"/>
                  <a:gd name="T37" fmla="*/ 32 h 188"/>
                  <a:gd name="T38" fmla="*/ 172 w 211"/>
                  <a:gd name="T39" fmla="*/ 34 h 188"/>
                  <a:gd name="T40" fmla="*/ 171 w 211"/>
                  <a:gd name="T41" fmla="*/ 43 h 188"/>
                  <a:gd name="T42" fmla="*/ 167 w 211"/>
                  <a:gd name="T43" fmla="*/ 53 h 188"/>
                  <a:gd name="T44" fmla="*/ 175 w 211"/>
                  <a:gd name="T45" fmla="*/ 58 h 188"/>
                  <a:gd name="T46" fmla="*/ 198 w 211"/>
                  <a:gd name="T47" fmla="*/ 61 h 188"/>
                  <a:gd name="T48" fmla="*/ 197 w 211"/>
                  <a:gd name="T49" fmla="*/ 64 h 188"/>
                  <a:gd name="T50" fmla="*/ 194 w 211"/>
                  <a:gd name="T51" fmla="*/ 65 h 188"/>
                  <a:gd name="T52" fmla="*/ 189 w 211"/>
                  <a:gd name="T53" fmla="*/ 72 h 188"/>
                  <a:gd name="T54" fmla="*/ 187 w 211"/>
                  <a:gd name="T55" fmla="*/ 85 h 188"/>
                  <a:gd name="T56" fmla="*/ 178 w 211"/>
                  <a:gd name="T57" fmla="*/ 89 h 188"/>
                  <a:gd name="T58" fmla="*/ 176 w 211"/>
                  <a:gd name="T59" fmla="*/ 90 h 188"/>
                  <a:gd name="T60" fmla="*/ 178 w 211"/>
                  <a:gd name="T61" fmla="*/ 116 h 188"/>
                  <a:gd name="T62" fmla="*/ 158 w 211"/>
                  <a:gd name="T63" fmla="*/ 130 h 188"/>
                  <a:gd name="T64" fmla="*/ 158 w 211"/>
                  <a:gd name="T65" fmla="*/ 142 h 188"/>
                  <a:gd name="T66" fmla="*/ 167 w 211"/>
                  <a:gd name="T67" fmla="*/ 162 h 188"/>
                  <a:gd name="T68" fmla="*/ 171 w 211"/>
                  <a:gd name="T69" fmla="*/ 159 h 188"/>
                  <a:gd name="T70" fmla="*/ 178 w 211"/>
                  <a:gd name="T71" fmla="*/ 156 h 188"/>
                  <a:gd name="T72" fmla="*/ 181 w 211"/>
                  <a:gd name="T73" fmla="*/ 169 h 188"/>
                  <a:gd name="T74" fmla="*/ 178 w 211"/>
                  <a:gd name="T75" fmla="*/ 174 h 188"/>
                  <a:gd name="T76" fmla="*/ 183 w 211"/>
                  <a:gd name="T77" fmla="*/ 183 h 188"/>
                  <a:gd name="T78" fmla="*/ 193 w 211"/>
                  <a:gd name="T79" fmla="*/ 184 h 188"/>
                  <a:gd name="T80" fmla="*/ 200 w 211"/>
                  <a:gd name="T81" fmla="*/ 187 h 188"/>
                  <a:gd name="T82" fmla="*/ 211 w 211"/>
                  <a:gd name="T83" fmla="*/ 188 h 1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11" h="188">
                    <a:moveTo>
                      <a:pt x="0" y="42"/>
                    </a:moveTo>
                    <a:lnTo>
                      <a:pt x="2" y="42"/>
                    </a:lnTo>
                    <a:lnTo>
                      <a:pt x="7" y="40"/>
                    </a:lnTo>
                    <a:lnTo>
                      <a:pt x="27" y="40"/>
                    </a:lnTo>
                    <a:lnTo>
                      <a:pt x="42" y="44"/>
                    </a:lnTo>
                    <a:lnTo>
                      <a:pt x="57" y="39"/>
                    </a:lnTo>
                    <a:lnTo>
                      <a:pt x="63" y="34"/>
                    </a:lnTo>
                    <a:lnTo>
                      <a:pt x="69" y="34"/>
                    </a:lnTo>
                    <a:lnTo>
                      <a:pt x="76" y="36"/>
                    </a:lnTo>
                    <a:lnTo>
                      <a:pt x="81" y="36"/>
                    </a:lnTo>
                    <a:lnTo>
                      <a:pt x="85" y="34"/>
                    </a:lnTo>
                    <a:lnTo>
                      <a:pt x="85" y="26"/>
                    </a:lnTo>
                    <a:lnTo>
                      <a:pt x="87" y="22"/>
                    </a:lnTo>
                    <a:lnTo>
                      <a:pt x="88" y="22"/>
                    </a:lnTo>
                    <a:lnTo>
                      <a:pt x="108" y="33"/>
                    </a:lnTo>
                    <a:lnTo>
                      <a:pt x="109" y="33"/>
                    </a:lnTo>
                    <a:lnTo>
                      <a:pt x="115" y="32"/>
                    </a:lnTo>
                    <a:lnTo>
                      <a:pt x="116" y="30"/>
                    </a:lnTo>
                    <a:lnTo>
                      <a:pt x="119" y="30"/>
                    </a:lnTo>
                    <a:lnTo>
                      <a:pt x="116" y="29"/>
                    </a:lnTo>
                    <a:lnTo>
                      <a:pt x="115" y="25"/>
                    </a:lnTo>
                    <a:lnTo>
                      <a:pt x="114" y="23"/>
                    </a:lnTo>
                    <a:lnTo>
                      <a:pt x="115" y="18"/>
                    </a:lnTo>
                    <a:lnTo>
                      <a:pt x="116" y="16"/>
                    </a:lnTo>
                    <a:lnTo>
                      <a:pt x="116" y="15"/>
                    </a:lnTo>
                    <a:lnTo>
                      <a:pt x="129" y="2"/>
                    </a:lnTo>
                    <a:lnTo>
                      <a:pt x="130" y="2"/>
                    </a:lnTo>
                    <a:lnTo>
                      <a:pt x="131" y="0"/>
                    </a:lnTo>
                    <a:lnTo>
                      <a:pt x="131" y="2"/>
                    </a:lnTo>
                    <a:lnTo>
                      <a:pt x="136" y="4"/>
                    </a:lnTo>
                    <a:lnTo>
                      <a:pt x="140" y="6"/>
                    </a:lnTo>
                    <a:lnTo>
                      <a:pt x="147" y="8"/>
                    </a:lnTo>
                    <a:lnTo>
                      <a:pt x="151" y="11"/>
                    </a:lnTo>
                    <a:lnTo>
                      <a:pt x="161" y="15"/>
                    </a:lnTo>
                    <a:lnTo>
                      <a:pt x="168" y="20"/>
                    </a:lnTo>
                    <a:lnTo>
                      <a:pt x="171" y="23"/>
                    </a:lnTo>
                    <a:lnTo>
                      <a:pt x="171" y="26"/>
                    </a:lnTo>
                    <a:lnTo>
                      <a:pt x="174" y="32"/>
                    </a:lnTo>
                    <a:lnTo>
                      <a:pt x="174" y="33"/>
                    </a:lnTo>
                    <a:lnTo>
                      <a:pt x="172" y="34"/>
                    </a:lnTo>
                    <a:lnTo>
                      <a:pt x="172" y="36"/>
                    </a:lnTo>
                    <a:lnTo>
                      <a:pt x="171" y="43"/>
                    </a:lnTo>
                    <a:lnTo>
                      <a:pt x="167" y="49"/>
                    </a:lnTo>
                    <a:lnTo>
                      <a:pt x="167" y="53"/>
                    </a:lnTo>
                    <a:lnTo>
                      <a:pt x="168" y="53"/>
                    </a:lnTo>
                    <a:lnTo>
                      <a:pt x="175" y="58"/>
                    </a:lnTo>
                    <a:lnTo>
                      <a:pt x="176" y="58"/>
                    </a:lnTo>
                    <a:lnTo>
                      <a:pt x="198" y="61"/>
                    </a:lnTo>
                    <a:lnTo>
                      <a:pt x="200" y="61"/>
                    </a:lnTo>
                    <a:lnTo>
                      <a:pt x="197" y="64"/>
                    </a:lnTo>
                    <a:lnTo>
                      <a:pt x="196" y="64"/>
                    </a:lnTo>
                    <a:lnTo>
                      <a:pt x="194" y="65"/>
                    </a:lnTo>
                    <a:lnTo>
                      <a:pt x="193" y="65"/>
                    </a:lnTo>
                    <a:lnTo>
                      <a:pt x="189" y="72"/>
                    </a:lnTo>
                    <a:lnTo>
                      <a:pt x="187" y="79"/>
                    </a:lnTo>
                    <a:lnTo>
                      <a:pt x="187" y="85"/>
                    </a:lnTo>
                    <a:lnTo>
                      <a:pt x="183" y="87"/>
                    </a:lnTo>
                    <a:lnTo>
                      <a:pt x="178" y="89"/>
                    </a:lnTo>
                    <a:lnTo>
                      <a:pt x="176" y="89"/>
                    </a:lnTo>
                    <a:lnTo>
                      <a:pt x="176" y="90"/>
                    </a:lnTo>
                    <a:lnTo>
                      <a:pt x="178" y="100"/>
                    </a:lnTo>
                    <a:lnTo>
                      <a:pt x="178" y="116"/>
                    </a:lnTo>
                    <a:lnTo>
                      <a:pt x="174" y="121"/>
                    </a:lnTo>
                    <a:lnTo>
                      <a:pt x="158" y="130"/>
                    </a:lnTo>
                    <a:lnTo>
                      <a:pt x="152" y="136"/>
                    </a:lnTo>
                    <a:lnTo>
                      <a:pt x="158" y="142"/>
                    </a:lnTo>
                    <a:lnTo>
                      <a:pt x="167" y="160"/>
                    </a:lnTo>
                    <a:lnTo>
                      <a:pt x="167" y="162"/>
                    </a:lnTo>
                    <a:lnTo>
                      <a:pt x="169" y="159"/>
                    </a:lnTo>
                    <a:lnTo>
                      <a:pt x="171" y="159"/>
                    </a:lnTo>
                    <a:lnTo>
                      <a:pt x="176" y="156"/>
                    </a:lnTo>
                    <a:lnTo>
                      <a:pt x="178" y="156"/>
                    </a:lnTo>
                    <a:lnTo>
                      <a:pt x="181" y="164"/>
                    </a:lnTo>
                    <a:lnTo>
                      <a:pt x="181" y="169"/>
                    </a:lnTo>
                    <a:lnTo>
                      <a:pt x="179" y="173"/>
                    </a:lnTo>
                    <a:lnTo>
                      <a:pt x="178" y="174"/>
                    </a:lnTo>
                    <a:lnTo>
                      <a:pt x="179" y="180"/>
                    </a:lnTo>
                    <a:lnTo>
                      <a:pt x="183" y="183"/>
                    </a:lnTo>
                    <a:lnTo>
                      <a:pt x="189" y="183"/>
                    </a:lnTo>
                    <a:lnTo>
                      <a:pt x="193" y="184"/>
                    </a:lnTo>
                    <a:lnTo>
                      <a:pt x="194" y="184"/>
                    </a:lnTo>
                    <a:lnTo>
                      <a:pt x="200" y="187"/>
                    </a:lnTo>
                    <a:lnTo>
                      <a:pt x="201" y="188"/>
                    </a:lnTo>
                    <a:lnTo>
                      <a:pt x="211" y="18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37" name="Freeform 5491">
                <a:extLst>
                  <a:ext uri="{FF2B5EF4-FFF2-40B4-BE49-F238E27FC236}">
                    <a16:creationId xmlns:a16="http://schemas.microsoft.com/office/drawing/2014/main" id="{496AAF69-B6F8-8568-ACC9-F7973F61C8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0" y="2906"/>
                <a:ext cx="24" cy="19"/>
              </a:xfrm>
              <a:custGeom>
                <a:avLst/>
                <a:gdLst>
                  <a:gd name="T0" fmla="*/ 0 w 97"/>
                  <a:gd name="T1" fmla="*/ 74 h 74"/>
                  <a:gd name="T2" fmla="*/ 1 w 97"/>
                  <a:gd name="T3" fmla="*/ 74 h 74"/>
                  <a:gd name="T4" fmla="*/ 4 w 97"/>
                  <a:gd name="T5" fmla="*/ 69 h 74"/>
                  <a:gd name="T6" fmla="*/ 7 w 97"/>
                  <a:gd name="T7" fmla="*/ 51 h 74"/>
                  <a:gd name="T8" fmla="*/ 11 w 97"/>
                  <a:gd name="T9" fmla="*/ 43 h 74"/>
                  <a:gd name="T10" fmla="*/ 16 w 97"/>
                  <a:gd name="T11" fmla="*/ 44 h 74"/>
                  <a:gd name="T12" fmla="*/ 28 w 97"/>
                  <a:gd name="T13" fmla="*/ 44 h 74"/>
                  <a:gd name="T14" fmla="*/ 39 w 97"/>
                  <a:gd name="T15" fmla="*/ 41 h 74"/>
                  <a:gd name="T16" fmla="*/ 42 w 97"/>
                  <a:gd name="T17" fmla="*/ 40 h 74"/>
                  <a:gd name="T18" fmla="*/ 46 w 97"/>
                  <a:gd name="T19" fmla="*/ 36 h 74"/>
                  <a:gd name="T20" fmla="*/ 46 w 97"/>
                  <a:gd name="T21" fmla="*/ 34 h 74"/>
                  <a:gd name="T22" fmla="*/ 47 w 97"/>
                  <a:gd name="T23" fmla="*/ 33 h 74"/>
                  <a:gd name="T24" fmla="*/ 50 w 97"/>
                  <a:gd name="T25" fmla="*/ 33 h 74"/>
                  <a:gd name="T26" fmla="*/ 50 w 97"/>
                  <a:gd name="T27" fmla="*/ 31 h 74"/>
                  <a:gd name="T28" fmla="*/ 53 w 97"/>
                  <a:gd name="T29" fmla="*/ 31 h 74"/>
                  <a:gd name="T30" fmla="*/ 56 w 97"/>
                  <a:gd name="T31" fmla="*/ 29 h 74"/>
                  <a:gd name="T32" fmla="*/ 59 w 97"/>
                  <a:gd name="T33" fmla="*/ 27 h 74"/>
                  <a:gd name="T34" fmla="*/ 61 w 97"/>
                  <a:gd name="T35" fmla="*/ 27 h 74"/>
                  <a:gd name="T36" fmla="*/ 64 w 97"/>
                  <a:gd name="T37" fmla="*/ 24 h 74"/>
                  <a:gd name="T38" fmla="*/ 69 w 97"/>
                  <a:gd name="T39" fmla="*/ 23 h 74"/>
                  <a:gd name="T40" fmla="*/ 69 w 97"/>
                  <a:gd name="T41" fmla="*/ 20 h 74"/>
                  <a:gd name="T42" fmla="*/ 70 w 97"/>
                  <a:gd name="T43" fmla="*/ 19 h 74"/>
                  <a:gd name="T44" fmla="*/ 70 w 97"/>
                  <a:gd name="T45" fmla="*/ 15 h 74"/>
                  <a:gd name="T46" fmla="*/ 71 w 97"/>
                  <a:gd name="T47" fmla="*/ 14 h 74"/>
                  <a:gd name="T48" fmla="*/ 74 w 97"/>
                  <a:gd name="T49" fmla="*/ 9 h 74"/>
                  <a:gd name="T50" fmla="*/ 76 w 97"/>
                  <a:gd name="T51" fmla="*/ 8 h 74"/>
                  <a:gd name="T52" fmla="*/ 90 w 97"/>
                  <a:gd name="T53" fmla="*/ 1 h 74"/>
                  <a:gd name="T54" fmla="*/ 92 w 97"/>
                  <a:gd name="T55" fmla="*/ 1 h 74"/>
                  <a:gd name="T56" fmla="*/ 95 w 97"/>
                  <a:gd name="T57" fmla="*/ 0 h 74"/>
                  <a:gd name="T58" fmla="*/ 97 w 97"/>
                  <a:gd name="T59" fmla="*/ 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97" h="74">
                    <a:moveTo>
                      <a:pt x="0" y="74"/>
                    </a:moveTo>
                    <a:lnTo>
                      <a:pt x="1" y="74"/>
                    </a:lnTo>
                    <a:lnTo>
                      <a:pt x="4" y="69"/>
                    </a:lnTo>
                    <a:lnTo>
                      <a:pt x="7" y="51"/>
                    </a:lnTo>
                    <a:lnTo>
                      <a:pt x="11" y="43"/>
                    </a:lnTo>
                    <a:lnTo>
                      <a:pt x="16" y="44"/>
                    </a:lnTo>
                    <a:lnTo>
                      <a:pt x="28" y="44"/>
                    </a:lnTo>
                    <a:lnTo>
                      <a:pt x="39" y="41"/>
                    </a:lnTo>
                    <a:lnTo>
                      <a:pt x="42" y="40"/>
                    </a:lnTo>
                    <a:lnTo>
                      <a:pt x="46" y="36"/>
                    </a:lnTo>
                    <a:lnTo>
                      <a:pt x="46" y="34"/>
                    </a:lnTo>
                    <a:lnTo>
                      <a:pt x="47" y="33"/>
                    </a:lnTo>
                    <a:lnTo>
                      <a:pt x="50" y="33"/>
                    </a:lnTo>
                    <a:lnTo>
                      <a:pt x="50" y="31"/>
                    </a:lnTo>
                    <a:lnTo>
                      <a:pt x="53" y="31"/>
                    </a:lnTo>
                    <a:lnTo>
                      <a:pt x="56" y="29"/>
                    </a:lnTo>
                    <a:lnTo>
                      <a:pt x="59" y="27"/>
                    </a:lnTo>
                    <a:lnTo>
                      <a:pt x="61" y="27"/>
                    </a:lnTo>
                    <a:lnTo>
                      <a:pt x="64" y="24"/>
                    </a:lnTo>
                    <a:lnTo>
                      <a:pt x="69" y="23"/>
                    </a:lnTo>
                    <a:lnTo>
                      <a:pt x="69" y="20"/>
                    </a:lnTo>
                    <a:lnTo>
                      <a:pt x="70" y="19"/>
                    </a:lnTo>
                    <a:lnTo>
                      <a:pt x="70" y="15"/>
                    </a:lnTo>
                    <a:lnTo>
                      <a:pt x="71" y="14"/>
                    </a:lnTo>
                    <a:lnTo>
                      <a:pt x="74" y="9"/>
                    </a:lnTo>
                    <a:lnTo>
                      <a:pt x="76" y="8"/>
                    </a:lnTo>
                    <a:lnTo>
                      <a:pt x="90" y="1"/>
                    </a:lnTo>
                    <a:lnTo>
                      <a:pt x="92" y="1"/>
                    </a:lnTo>
                    <a:lnTo>
                      <a:pt x="95" y="0"/>
                    </a:lnTo>
                    <a:lnTo>
                      <a:pt x="97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38" name="Freeform 5492">
                <a:extLst>
                  <a:ext uri="{FF2B5EF4-FFF2-40B4-BE49-F238E27FC236}">
                    <a16:creationId xmlns:a16="http://schemas.microsoft.com/office/drawing/2014/main" id="{4029932E-E35B-1521-04EC-6EF4AEF911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0" y="2925"/>
                <a:ext cx="19" cy="41"/>
              </a:xfrm>
              <a:custGeom>
                <a:avLst/>
                <a:gdLst>
                  <a:gd name="T0" fmla="*/ 46 w 76"/>
                  <a:gd name="T1" fmla="*/ 166 h 166"/>
                  <a:gd name="T2" fmla="*/ 52 w 76"/>
                  <a:gd name="T3" fmla="*/ 156 h 166"/>
                  <a:gd name="T4" fmla="*/ 60 w 76"/>
                  <a:gd name="T5" fmla="*/ 146 h 166"/>
                  <a:gd name="T6" fmla="*/ 67 w 76"/>
                  <a:gd name="T7" fmla="*/ 141 h 166"/>
                  <a:gd name="T8" fmla="*/ 73 w 76"/>
                  <a:gd name="T9" fmla="*/ 139 h 166"/>
                  <a:gd name="T10" fmla="*/ 73 w 76"/>
                  <a:gd name="T11" fmla="*/ 141 h 166"/>
                  <a:gd name="T12" fmla="*/ 76 w 76"/>
                  <a:gd name="T13" fmla="*/ 141 h 166"/>
                  <a:gd name="T14" fmla="*/ 76 w 76"/>
                  <a:gd name="T15" fmla="*/ 139 h 166"/>
                  <a:gd name="T16" fmla="*/ 73 w 76"/>
                  <a:gd name="T17" fmla="*/ 131 h 166"/>
                  <a:gd name="T18" fmla="*/ 70 w 76"/>
                  <a:gd name="T19" fmla="*/ 125 h 166"/>
                  <a:gd name="T20" fmla="*/ 70 w 76"/>
                  <a:gd name="T21" fmla="*/ 122 h 166"/>
                  <a:gd name="T22" fmla="*/ 69 w 76"/>
                  <a:gd name="T23" fmla="*/ 117 h 166"/>
                  <a:gd name="T24" fmla="*/ 63 w 76"/>
                  <a:gd name="T25" fmla="*/ 106 h 166"/>
                  <a:gd name="T26" fmla="*/ 63 w 76"/>
                  <a:gd name="T27" fmla="*/ 104 h 166"/>
                  <a:gd name="T28" fmla="*/ 61 w 76"/>
                  <a:gd name="T29" fmla="*/ 103 h 166"/>
                  <a:gd name="T30" fmla="*/ 61 w 76"/>
                  <a:gd name="T31" fmla="*/ 101 h 166"/>
                  <a:gd name="T32" fmla="*/ 63 w 76"/>
                  <a:gd name="T33" fmla="*/ 97 h 166"/>
                  <a:gd name="T34" fmla="*/ 63 w 76"/>
                  <a:gd name="T35" fmla="*/ 93 h 166"/>
                  <a:gd name="T36" fmla="*/ 64 w 76"/>
                  <a:gd name="T37" fmla="*/ 90 h 166"/>
                  <a:gd name="T38" fmla="*/ 66 w 76"/>
                  <a:gd name="T39" fmla="*/ 83 h 166"/>
                  <a:gd name="T40" fmla="*/ 66 w 76"/>
                  <a:gd name="T41" fmla="*/ 80 h 166"/>
                  <a:gd name="T42" fmla="*/ 67 w 76"/>
                  <a:gd name="T43" fmla="*/ 79 h 166"/>
                  <a:gd name="T44" fmla="*/ 74 w 76"/>
                  <a:gd name="T45" fmla="*/ 55 h 166"/>
                  <a:gd name="T46" fmla="*/ 76 w 76"/>
                  <a:gd name="T47" fmla="*/ 53 h 166"/>
                  <a:gd name="T48" fmla="*/ 76 w 76"/>
                  <a:gd name="T49" fmla="*/ 48 h 166"/>
                  <a:gd name="T50" fmla="*/ 74 w 76"/>
                  <a:gd name="T51" fmla="*/ 44 h 166"/>
                  <a:gd name="T52" fmla="*/ 74 w 76"/>
                  <a:gd name="T53" fmla="*/ 41 h 166"/>
                  <a:gd name="T54" fmla="*/ 66 w 76"/>
                  <a:gd name="T55" fmla="*/ 30 h 166"/>
                  <a:gd name="T56" fmla="*/ 64 w 76"/>
                  <a:gd name="T57" fmla="*/ 30 h 166"/>
                  <a:gd name="T58" fmla="*/ 63 w 76"/>
                  <a:gd name="T59" fmla="*/ 32 h 166"/>
                  <a:gd name="T60" fmla="*/ 56 w 76"/>
                  <a:gd name="T61" fmla="*/ 32 h 166"/>
                  <a:gd name="T62" fmla="*/ 47 w 76"/>
                  <a:gd name="T63" fmla="*/ 30 h 166"/>
                  <a:gd name="T64" fmla="*/ 32 w 76"/>
                  <a:gd name="T65" fmla="*/ 26 h 166"/>
                  <a:gd name="T66" fmla="*/ 20 w 76"/>
                  <a:gd name="T67" fmla="*/ 19 h 166"/>
                  <a:gd name="T68" fmla="*/ 11 w 76"/>
                  <a:gd name="T69" fmla="*/ 16 h 166"/>
                  <a:gd name="T70" fmla="*/ 3 w 76"/>
                  <a:gd name="T71" fmla="*/ 12 h 166"/>
                  <a:gd name="T72" fmla="*/ 0 w 76"/>
                  <a:gd name="T73" fmla="*/ 1 h 166"/>
                  <a:gd name="T74" fmla="*/ 0 w 76"/>
                  <a:gd name="T75" fmla="*/ 0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76" h="166">
                    <a:moveTo>
                      <a:pt x="46" y="166"/>
                    </a:moveTo>
                    <a:lnTo>
                      <a:pt x="52" y="156"/>
                    </a:lnTo>
                    <a:lnTo>
                      <a:pt x="60" y="146"/>
                    </a:lnTo>
                    <a:lnTo>
                      <a:pt x="67" y="141"/>
                    </a:lnTo>
                    <a:lnTo>
                      <a:pt x="73" y="139"/>
                    </a:lnTo>
                    <a:lnTo>
                      <a:pt x="73" y="141"/>
                    </a:lnTo>
                    <a:lnTo>
                      <a:pt x="76" y="141"/>
                    </a:lnTo>
                    <a:lnTo>
                      <a:pt x="76" y="139"/>
                    </a:lnTo>
                    <a:lnTo>
                      <a:pt x="73" y="131"/>
                    </a:lnTo>
                    <a:lnTo>
                      <a:pt x="70" y="125"/>
                    </a:lnTo>
                    <a:lnTo>
                      <a:pt x="70" y="122"/>
                    </a:lnTo>
                    <a:lnTo>
                      <a:pt x="69" y="117"/>
                    </a:lnTo>
                    <a:lnTo>
                      <a:pt x="63" y="106"/>
                    </a:lnTo>
                    <a:lnTo>
                      <a:pt x="63" y="104"/>
                    </a:lnTo>
                    <a:lnTo>
                      <a:pt x="61" y="103"/>
                    </a:lnTo>
                    <a:lnTo>
                      <a:pt x="61" y="101"/>
                    </a:lnTo>
                    <a:lnTo>
                      <a:pt x="63" y="97"/>
                    </a:lnTo>
                    <a:lnTo>
                      <a:pt x="63" y="93"/>
                    </a:lnTo>
                    <a:lnTo>
                      <a:pt x="64" y="90"/>
                    </a:lnTo>
                    <a:lnTo>
                      <a:pt x="66" y="83"/>
                    </a:lnTo>
                    <a:lnTo>
                      <a:pt x="66" y="80"/>
                    </a:lnTo>
                    <a:lnTo>
                      <a:pt x="67" y="79"/>
                    </a:lnTo>
                    <a:lnTo>
                      <a:pt x="74" y="55"/>
                    </a:lnTo>
                    <a:lnTo>
                      <a:pt x="76" y="53"/>
                    </a:lnTo>
                    <a:lnTo>
                      <a:pt x="76" y="48"/>
                    </a:lnTo>
                    <a:lnTo>
                      <a:pt x="74" y="44"/>
                    </a:lnTo>
                    <a:lnTo>
                      <a:pt x="74" y="41"/>
                    </a:lnTo>
                    <a:lnTo>
                      <a:pt x="66" y="30"/>
                    </a:lnTo>
                    <a:lnTo>
                      <a:pt x="64" y="30"/>
                    </a:lnTo>
                    <a:lnTo>
                      <a:pt x="63" y="32"/>
                    </a:lnTo>
                    <a:lnTo>
                      <a:pt x="56" y="32"/>
                    </a:lnTo>
                    <a:lnTo>
                      <a:pt x="47" y="30"/>
                    </a:lnTo>
                    <a:lnTo>
                      <a:pt x="32" y="26"/>
                    </a:lnTo>
                    <a:lnTo>
                      <a:pt x="20" y="19"/>
                    </a:lnTo>
                    <a:lnTo>
                      <a:pt x="11" y="16"/>
                    </a:lnTo>
                    <a:lnTo>
                      <a:pt x="3" y="12"/>
                    </a:lnTo>
                    <a:lnTo>
                      <a:pt x="0" y="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39" name="Freeform 5493">
                <a:extLst>
                  <a:ext uri="{FF2B5EF4-FFF2-40B4-BE49-F238E27FC236}">
                    <a16:creationId xmlns:a16="http://schemas.microsoft.com/office/drawing/2014/main" id="{63372779-C31C-3A08-8759-0DCA68FE63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8" y="2924"/>
                <a:ext cx="2" cy="1"/>
              </a:xfrm>
              <a:custGeom>
                <a:avLst/>
                <a:gdLst>
                  <a:gd name="T0" fmla="*/ 0 w 7"/>
                  <a:gd name="T1" fmla="*/ 0 h 2"/>
                  <a:gd name="T2" fmla="*/ 6 w 7"/>
                  <a:gd name="T3" fmla="*/ 2 h 2"/>
                  <a:gd name="T4" fmla="*/ 7 w 7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" h="2">
                    <a:moveTo>
                      <a:pt x="0" y="0"/>
                    </a:moveTo>
                    <a:lnTo>
                      <a:pt x="6" y="2"/>
                    </a:lnTo>
                    <a:lnTo>
                      <a:pt x="7" y="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40" name="Line 5494">
                <a:extLst>
                  <a:ext uri="{FF2B5EF4-FFF2-40B4-BE49-F238E27FC236}">
                    <a16:creationId xmlns:a16="http://schemas.microsoft.com/office/drawing/2014/main" id="{950D22EA-A486-9694-46A2-A8BF3F7C943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498" y="2924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41" name="Freeform 5495">
                <a:extLst>
                  <a:ext uri="{FF2B5EF4-FFF2-40B4-BE49-F238E27FC236}">
                    <a16:creationId xmlns:a16="http://schemas.microsoft.com/office/drawing/2014/main" id="{C09AD8E1-CFA6-D737-5EFB-CF7581D288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0" y="2976"/>
                <a:ext cx="63" cy="13"/>
              </a:xfrm>
              <a:custGeom>
                <a:avLst/>
                <a:gdLst>
                  <a:gd name="T0" fmla="*/ 254 w 254"/>
                  <a:gd name="T1" fmla="*/ 42 h 53"/>
                  <a:gd name="T2" fmla="*/ 254 w 254"/>
                  <a:gd name="T3" fmla="*/ 41 h 53"/>
                  <a:gd name="T4" fmla="*/ 253 w 254"/>
                  <a:gd name="T5" fmla="*/ 39 h 53"/>
                  <a:gd name="T6" fmla="*/ 248 w 254"/>
                  <a:gd name="T7" fmla="*/ 28 h 53"/>
                  <a:gd name="T8" fmla="*/ 248 w 254"/>
                  <a:gd name="T9" fmla="*/ 25 h 53"/>
                  <a:gd name="T10" fmla="*/ 241 w 254"/>
                  <a:gd name="T11" fmla="*/ 27 h 53"/>
                  <a:gd name="T12" fmla="*/ 236 w 254"/>
                  <a:gd name="T13" fmla="*/ 25 h 53"/>
                  <a:gd name="T14" fmla="*/ 215 w 254"/>
                  <a:gd name="T15" fmla="*/ 27 h 53"/>
                  <a:gd name="T16" fmla="*/ 201 w 254"/>
                  <a:gd name="T17" fmla="*/ 32 h 53"/>
                  <a:gd name="T18" fmla="*/ 198 w 254"/>
                  <a:gd name="T19" fmla="*/ 34 h 53"/>
                  <a:gd name="T20" fmla="*/ 197 w 254"/>
                  <a:gd name="T21" fmla="*/ 35 h 53"/>
                  <a:gd name="T22" fmla="*/ 200 w 254"/>
                  <a:gd name="T23" fmla="*/ 38 h 53"/>
                  <a:gd name="T24" fmla="*/ 201 w 254"/>
                  <a:gd name="T25" fmla="*/ 41 h 53"/>
                  <a:gd name="T26" fmla="*/ 201 w 254"/>
                  <a:gd name="T27" fmla="*/ 45 h 53"/>
                  <a:gd name="T28" fmla="*/ 195 w 254"/>
                  <a:gd name="T29" fmla="*/ 52 h 53"/>
                  <a:gd name="T30" fmla="*/ 193 w 254"/>
                  <a:gd name="T31" fmla="*/ 53 h 53"/>
                  <a:gd name="T32" fmla="*/ 188 w 254"/>
                  <a:gd name="T33" fmla="*/ 52 h 53"/>
                  <a:gd name="T34" fmla="*/ 180 w 254"/>
                  <a:gd name="T35" fmla="*/ 48 h 53"/>
                  <a:gd name="T36" fmla="*/ 179 w 254"/>
                  <a:gd name="T37" fmla="*/ 48 h 53"/>
                  <a:gd name="T38" fmla="*/ 170 w 254"/>
                  <a:gd name="T39" fmla="*/ 39 h 53"/>
                  <a:gd name="T40" fmla="*/ 169 w 254"/>
                  <a:gd name="T41" fmla="*/ 36 h 53"/>
                  <a:gd name="T42" fmla="*/ 169 w 254"/>
                  <a:gd name="T43" fmla="*/ 34 h 53"/>
                  <a:gd name="T44" fmla="*/ 172 w 254"/>
                  <a:gd name="T45" fmla="*/ 31 h 53"/>
                  <a:gd name="T46" fmla="*/ 167 w 254"/>
                  <a:gd name="T47" fmla="*/ 24 h 53"/>
                  <a:gd name="T48" fmla="*/ 159 w 254"/>
                  <a:gd name="T49" fmla="*/ 15 h 53"/>
                  <a:gd name="T50" fmla="*/ 158 w 254"/>
                  <a:gd name="T51" fmla="*/ 15 h 53"/>
                  <a:gd name="T52" fmla="*/ 158 w 254"/>
                  <a:gd name="T53" fmla="*/ 17 h 53"/>
                  <a:gd name="T54" fmla="*/ 156 w 254"/>
                  <a:gd name="T55" fmla="*/ 17 h 53"/>
                  <a:gd name="T56" fmla="*/ 155 w 254"/>
                  <a:gd name="T57" fmla="*/ 18 h 53"/>
                  <a:gd name="T58" fmla="*/ 148 w 254"/>
                  <a:gd name="T59" fmla="*/ 18 h 53"/>
                  <a:gd name="T60" fmla="*/ 142 w 254"/>
                  <a:gd name="T61" fmla="*/ 21 h 53"/>
                  <a:gd name="T62" fmla="*/ 138 w 254"/>
                  <a:gd name="T63" fmla="*/ 27 h 53"/>
                  <a:gd name="T64" fmla="*/ 138 w 254"/>
                  <a:gd name="T65" fmla="*/ 28 h 53"/>
                  <a:gd name="T66" fmla="*/ 133 w 254"/>
                  <a:gd name="T67" fmla="*/ 34 h 53"/>
                  <a:gd name="T68" fmla="*/ 114 w 254"/>
                  <a:gd name="T69" fmla="*/ 34 h 53"/>
                  <a:gd name="T70" fmla="*/ 110 w 254"/>
                  <a:gd name="T71" fmla="*/ 36 h 53"/>
                  <a:gd name="T72" fmla="*/ 107 w 254"/>
                  <a:gd name="T73" fmla="*/ 35 h 53"/>
                  <a:gd name="T74" fmla="*/ 105 w 254"/>
                  <a:gd name="T75" fmla="*/ 35 h 53"/>
                  <a:gd name="T76" fmla="*/ 103 w 254"/>
                  <a:gd name="T77" fmla="*/ 34 h 53"/>
                  <a:gd name="T78" fmla="*/ 102 w 254"/>
                  <a:gd name="T79" fmla="*/ 28 h 53"/>
                  <a:gd name="T80" fmla="*/ 102 w 254"/>
                  <a:gd name="T81" fmla="*/ 21 h 53"/>
                  <a:gd name="T82" fmla="*/ 99 w 254"/>
                  <a:gd name="T83" fmla="*/ 17 h 53"/>
                  <a:gd name="T84" fmla="*/ 98 w 254"/>
                  <a:gd name="T85" fmla="*/ 14 h 53"/>
                  <a:gd name="T86" fmla="*/ 93 w 254"/>
                  <a:gd name="T87" fmla="*/ 10 h 53"/>
                  <a:gd name="T88" fmla="*/ 85 w 254"/>
                  <a:gd name="T89" fmla="*/ 10 h 53"/>
                  <a:gd name="T90" fmla="*/ 80 w 254"/>
                  <a:gd name="T91" fmla="*/ 8 h 53"/>
                  <a:gd name="T92" fmla="*/ 78 w 254"/>
                  <a:gd name="T93" fmla="*/ 7 h 53"/>
                  <a:gd name="T94" fmla="*/ 78 w 254"/>
                  <a:gd name="T95" fmla="*/ 6 h 53"/>
                  <a:gd name="T96" fmla="*/ 77 w 254"/>
                  <a:gd name="T97" fmla="*/ 6 h 53"/>
                  <a:gd name="T98" fmla="*/ 73 w 254"/>
                  <a:gd name="T99" fmla="*/ 0 h 53"/>
                  <a:gd name="T100" fmla="*/ 71 w 254"/>
                  <a:gd name="T101" fmla="*/ 0 h 53"/>
                  <a:gd name="T102" fmla="*/ 70 w 254"/>
                  <a:gd name="T103" fmla="*/ 3 h 53"/>
                  <a:gd name="T104" fmla="*/ 68 w 254"/>
                  <a:gd name="T105" fmla="*/ 3 h 53"/>
                  <a:gd name="T106" fmla="*/ 67 w 254"/>
                  <a:gd name="T107" fmla="*/ 6 h 53"/>
                  <a:gd name="T108" fmla="*/ 53 w 254"/>
                  <a:gd name="T109" fmla="*/ 14 h 53"/>
                  <a:gd name="T110" fmla="*/ 33 w 254"/>
                  <a:gd name="T111" fmla="*/ 31 h 53"/>
                  <a:gd name="T112" fmla="*/ 23 w 254"/>
                  <a:gd name="T113" fmla="*/ 42 h 53"/>
                  <a:gd name="T114" fmla="*/ 22 w 254"/>
                  <a:gd name="T115" fmla="*/ 42 h 53"/>
                  <a:gd name="T116" fmla="*/ 13 w 254"/>
                  <a:gd name="T117" fmla="*/ 38 h 53"/>
                  <a:gd name="T118" fmla="*/ 0 w 254"/>
                  <a:gd name="T119" fmla="*/ 25 h 53"/>
                  <a:gd name="T120" fmla="*/ 1 w 254"/>
                  <a:gd name="T121" fmla="*/ 21 h 53"/>
                  <a:gd name="T122" fmla="*/ 3 w 254"/>
                  <a:gd name="T123" fmla="*/ 21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54" h="53">
                    <a:moveTo>
                      <a:pt x="254" y="42"/>
                    </a:moveTo>
                    <a:lnTo>
                      <a:pt x="254" y="41"/>
                    </a:lnTo>
                    <a:lnTo>
                      <a:pt x="253" y="39"/>
                    </a:lnTo>
                    <a:lnTo>
                      <a:pt x="248" y="28"/>
                    </a:lnTo>
                    <a:lnTo>
                      <a:pt x="248" y="25"/>
                    </a:lnTo>
                    <a:lnTo>
                      <a:pt x="241" y="27"/>
                    </a:lnTo>
                    <a:lnTo>
                      <a:pt x="236" y="25"/>
                    </a:lnTo>
                    <a:lnTo>
                      <a:pt x="215" y="27"/>
                    </a:lnTo>
                    <a:lnTo>
                      <a:pt x="201" y="32"/>
                    </a:lnTo>
                    <a:lnTo>
                      <a:pt x="198" y="34"/>
                    </a:lnTo>
                    <a:lnTo>
                      <a:pt x="197" y="35"/>
                    </a:lnTo>
                    <a:lnTo>
                      <a:pt x="200" y="38"/>
                    </a:lnTo>
                    <a:lnTo>
                      <a:pt x="201" y="41"/>
                    </a:lnTo>
                    <a:lnTo>
                      <a:pt x="201" y="45"/>
                    </a:lnTo>
                    <a:lnTo>
                      <a:pt x="195" y="52"/>
                    </a:lnTo>
                    <a:lnTo>
                      <a:pt x="193" y="53"/>
                    </a:lnTo>
                    <a:lnTo>
                      <a:pt x="188" y="52"/>
                    </a:lnTo>
                    <a:lnTo>
                      <a:pt x="180" y="48"/>
                    </a:lnTo>
                    <a:lnTo>
                      <a:pt x="179" y="48"/>
                    </a:lnTo>
                    <a:lnTo>
                      <a:pt x="170" y="39"/>
                    </a:lnTo>
                    <a:lnTo>
                      <a:pt x="169" y="36"/>
                    </a:lnTo>
                    <a:lnTo>
                      <a:pt x="169" y="34"/>
                    </a:lnTo>
                    <a:lnTo>
                      <a:pt x="172" y="31"/>
                    </a:lnTo>
                    <a:lnTo>
                      <a:pt x="167" y="24"/>
                    </a:lnTo>
                    <a:lnTo>
                      <a:pt x="159" y="15"/>
                    </a:lnTo>
                    <a:lnTo>
                      <a:pt x="158" y="15"/>
                    </a:lnTo>
                    <a:lnTo>
                      <a:pt x="158" y="17"/>
                    </a:lnTo>
                    <a:lnTo>
                      <a:pt x="156" y="17"/>
                    </a:lnTo>
                    <a:lnTo>
                      <a:pt x="155" y="18"/>
                    </a:lnTo>
                    <a:lnTo>
                      <a:pt x="148" y="18"/>
                    </a:lnTo>
                    <a:lnTo>
                      <a:pt x="142" y="21"/>
                    </a:lnTo>
                    <a:lnTo>
                      <a:pt x="138" y="27"/>
                    </a:lnTo>
                    <a:lnTo>
                      <a:pt x="138" y="28"/>
                    </a:lnTo>
                    <a:lnTo>
                      <a:pt x="133" y="34"/>
                    </a:lnTo>
                    <a:lnTo>
                      <a:pt x="114" y="34"/>
                    </a:lnTo>
                    <a:lnTo>
                      <a:pt x="110" y="36"/>
                    </a:lnTo>
                    <a:lnTo>
                      <a:pt x="107" y="35"/>
                    </a:lnTo>
                    <a:lnTo>
                      <a:pt x="105" y="35"/>
                    </a:lnTo>
                    <a:lnTo>
                      <a:pt x="103" y="34"/>
                    </a:lnTo>
                    <a:lnTo>
                      <a:pt x="102" y="28"/>
                    </a:lnTo>
                    <a:lnTo>
                      <a:pt x="102" y="21"/>
                    </a:lnTo>
                    <a:lnTo>
                      <a:pt x="99" y="17"/>
                    </a:lnTo>
                    <a:lnTo>
                      <a:pt x="98" y="14"/>
                    </a:lnTo>
                    <a:lnTo>
                      <a:pt x="93" y="10"/>
                    </a:lnTo>
                    <a:lnTo>
                      <a:pt x="85" y="10"/>
                    </a:lnTo>
                    <a:lnTo>
                      <a:pt x="80" y="8"/>
                    </a:lnTo>
                    <a:lnTo>
                      <a:pt x="78" y="7"/>
                    </a:lnTo>
                    <a:lnTo>
                      <a:pt x="78" y="6"/>
                    </a:lnTo>
                    <a:lnTo>
                      <a:pt x="77" y="6"/>
                    </a:lnTo>
                    <a:lnTo>
                      <a:pt x="73" y="0"/>
                    </a:lnTo>
                    <a:lnTo>
                      <a:pt x="71" y="0"/>
                    </a:lnTo>
                    <a:lnTo>
                      <a:pt x="70" y="3"/>
                    </a:lnTo>
                    <a:lnTo>
                      <a:pt x="68" y="3"/>
                    </a:lnTo>
                    <a:lnTo>
                      <a:pt x="67" y="6"/>
                    </a:lnTo>
                    <a:lnTo>
                      <a:pt x="53" y="14"/>
                    </a:lnTo>
                    <a:lnTo>
                      <a:pt x="33" y="31"/>
                    </a:lnTo>
                    <a:lnTo>
                      <a:pt x="23" y="42"/>
                    </a:lnTo>
                    <a:lnTo>
                      <a:pt x="22" y="42"/>
                    </a:lnTo>
                    <a:lnTo>
                      <a:pt x="13" y="38"/>
                    </a:lnTo>
                    <a:lnTo>
                      <a:pt x="0" y="25"/>
                    </a:lnTo>
                    <a:lnTo>
                      <a:pt x="1" y="21"/>
                    </a:lnTo>
                    <a:lnTo>
                      <a:pt x="3" y="2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42" name="Freeform 5496">
                <a:extLst>
                  <a:ext uri="{FF2B5EF4-FFF2-40B4-BE49-F238E27FC236}">
                    <a16:creationId xmlns:a16="http://schemas.microsoft.com/office/drawing/2014/main" id="{3010C91D-8C96-C010-AD0C-EEC14FC8A1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3" y="2964"/>
                <a:ext cx="27" cy="27"/>
              </a:xfrm>
              <a:custGeom>
                <a:avLst/>
                <a:gdLst>
                  <a:gd name="T0" fmla="*/ 0 w 107"/>
                  <a:gd name="T1" fmla="*/ 89 h 107"/>
                  <a:gd name="T2" fmla="*/ 0 w 107"/>
                  <a:gd name="T3" fmla="*/ 90 h 107"/>
                  <a:gd name="T4" fmla="*/ 1 w 107"/>
                  <a:gd name="T5" fmla="*/ 92 h 107"/>
                  <a:gd name="T6" fmla="*/ 10 w 107"/>
                  <a:gd name="T7" fmla="*/ 96 h 107"/>
                  <a:gd name="T8" fmla="*/ 11 w 107"/>
                  <a:gd name="T9" fmla="*/ 96 h 107"/>
                  <a:gd name="T10" fmla="*/ 25 w 107"/>
                  <a:gd name="T11" fmla="*/ 99 h 107"/>
                  <a:gd name="T12" fmla="*/ 32 w 107"/>
                  <a:gd name="T13" fmla="*/ 103 h 107"/>
                  <a:gd name="T14" fmla="*/ 38 w 107"/>
                  <a:gd name="T15" fmla="*/ 105 h 107"/>
                  <a:gd name="T16" fmla="*/ 40 w 107"/>
                  <a:gd name="T17" fmla="*/ 107 h 107"/>
                  <a:gd name="T18" fmla="*/ 46 w 107"/>
                  <a:gd name="T19" fmla="*/ 107 h 107"/>
                  <a:gd name="T20" fmla="*/ 52 w 107"/>
                  <a:gd name="T21" fmla="*/ 105 h 107"/>
                  <a:gd name="T22" fmla="*/ 53 w 107"/>
                  <a:gd name="T23" fmla="*/ 102 h 107"/>
                  <a:gd name="T24" fmla="*/ 53 w 107"/>
                  <a:gd name="T25" fmla="*/ 100 h 107"/>
                  <a:gd name="T26" fmla="*/ 50 w 107"/>
                  <a:gd name="T27" fmla="*/ 90 h 107"/>
                  <a:gd name="T28" fmla="*/ 57 w 107"/>
                  <a:gd name="T29" fmla="*/ 76 h 107"/>
                  <a:gd name="T30" fmla="*/ 59 w 107"/>
                  <a:gd name="T31" fmla="*/ 76 h 107"/>
                  <a:gd name="T32" fmla="*/ 60 w 107"/>
                  <a:gd name="T33" fmla="*/ 72 h 107"/>
                  <a:gd name="T34" fmla="*/ 64 w 107"/>
                  <a:gd name="T35" fmla="*/ 76 h 107"/>
                  <a:gd name="T36" fmla="*/ 73 w 107"/>
                  <a:gd name="T37" fmla="*/ 82 h 107"/>
                  <a:gd name="T38" fmla="*/ 81 w 107"/>
                  <a:gd name="T39" fmla="*/ 79 h 107"/>
                  <a:gd name="T40" fmla="*/ 99 w 107"/>
                  <a:gd name="T41" fmla="*/ 79 h 107"/>
                  <a:gd name="T42" fmla="*/ 105 w 107"/>
                  <a:gd name="T43" fmla="*/ 76 h 107"/>
                  <a:gd name="T44" fmla="*/ 106 w 107"/>
                  <a:gd name="T45" fmla="*/ 76 h 107"/>
                  <a:gd name="T46" fmla="*/ 107 w 107"/>
                  <a:gd name="T47" fmla="*/ 74 h 107"/>
                  <a:gd name="T48" fmla="*/ 106 w 107"/>
                  <a:gd name="T49" fmla="*/ 67 h 107"/>
                  <a:gd name="T50" fmla="*/ 99 w 107"/>
                  <a:gd name="T51" fmla="*/ 53 h 107"/>
                  <a:gd name="T52" fmla="*/ 99 w 107"/>
                  <a:gd name="T53" fmla="*/ 50 h 107"/>
                  <a:gd name="T54" fmla="*/ 90 w 107"/>
                  <a:gd name="T55" fmla="*/ 40 h 107"/>
                  <a:gd name="T56" fmla="*/ 83 w 107"/>
                  <a:gd name="T57" fmla="*/ 36 h 107"/>
                  <a:gd name="T58" fmla="*/ 83 w 107"/>
                  <a:gd name="T59" fmla="*/ 29 h 107"/>
                  <a:gd name="T60" fmla="*/ 84 w 107"/>
                  <a:gd name="T61" fmla="*/ 23 h 107"/>
                  <a:gd name="T62" fmla="*/ 87 w 107"/>
                  <a:gd name="T63" fmla="*/ 18 h 107"/>
                  <a:gd name="T64" fmla="*/ 87 w 107"/>
                  <a:gd name="T65" fmla="*/ 16 h 107"/>
                  <a:gd name="T66" fmla="*/ 85 w 107"/>
                  <a:gd name="T67" fmla="*/ 9 h 107"/>
                  <a:gd name="T68" fmla="*/ 84 w 107"/>
                  <a:gd name="T69" fmla="*/ 9 h 107"/>
                  <a:gd name="T70" fmla="*/ 83 w 107"/>
                  <a:gd name="T71" fmla="*/ 7 h 107"/>
                  <a:gd name="T72" fmla="*/ 83 w 107"/>
                  <a:gd name="T73" fmla="*/ 5 h 107"/>
                  <a:gd name="T74" fmla="*/ 80 w 107"/>
                  <a:gd name="T75" fmla="*/ 5 h 107"/>
                  <a:gd name="T76" fmla="*/ 80 w 107"/>
                  <a:gd name="T77" fmla="*/ 4 h 107"/>
                  <a:gd name="T78" fmla="*/ 85 w 107"/>
                  <a:gd name="T79" fmla="*/ 1 h 107"/>
                  <a:gd name="T80" fmla="*/ 85 w 107"/>
                  <a:gd name="T81" fmla="*/ 0 h 107"/>
                  <a:gd name="T82" fmla="*/ 87 w 107"/>
                  <a:gd name="T83" fmla="*/ 0 h 107"/>
                  <a:gd name="T84" fmla="*/ 90 w 107"/>
                  <a:gd name="T85" fmla="*/ 1 h 107"/>
                  <a:gd name="T86" fmla="*/ 91 w 107"/>
                  <a:gd name="T87" fmla="*/ 1 h 107"/>
                  <a:gd name="T88" fmla="*/ 102 w 107"/>
                  <a:gd name="T89" fmla="*/ 2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07" h="107">
                    <a:moveTo>
                      <a:pt x="0" y="89"/>
                    </a:moveTo>
                    <a:lnTo>
                      <a:pt x="0" y="90"/>
                    </a:lnTo>
                    <a:lnTo>
                      <a:pt x="1" y="92"/>
                    </a:lnTo>
                    <a:lnTo>
                      <a:pt x="10" y="96"/>
                    </a:lnTo>
                    <a:lnTo>
                      <a:pt x="11" y="96"/>
                    </a:lnTo>
                    <a:lnTo>
                      <a:pt x="25" y="99"/>
                    </a:lnTo>
                    <a:lnTo>
                      <a:pt x="32" y="103"/>
                    </a:lnTo>
                    <a:lnTo>
                      <a:pt x="38" y="105"/>
                    </a:lnTo>
                    <a:lnTo>
                      <a:pt x="40" y="107"/>
                    </a:lnTo>
                    <a:lnTo>
                      <a:pt x="46" y="107"/>
                    </a:lnTo>
                    <a:lnTo>
                      <a:pt x="52" y="105"/>
                    </a:lnTo>
                    <a:lnTo>
                      <a:pt x="53" y="102"/>
                    </a:lnTo>
                    <a:lnTo>
                      <a:pt x="53" y="100"/>
                    </a:lnTo>
                    <a:lnTo>
                      <a:pt x="50" y="90"/>
                    </a:lnTo>
                    <a:lnTo>
                      <a:pt x="57" y="76"/>
                    </a:lnTo>
                    <a:lnTo>
                      <a:pt x="59" y="76"/>
                    </a:lnTo>
                    <a:lnTo>
                      <a:pt x="60" y="72"/>
                    </a:lnTo>
                    <a:lnTo>
                      <a:pt x="64" y="76"/>
                    </a:lnTo>
                    <a:lnTo>
                      <a:pt x="73" y="82"/>
                    </a:lnTo>
                    <a:lnTo>
                      <a:pt x="81" y="79"/>
                    </a:lnTo>
                    <a:lnTo>
                      <a:pt x="99" y="79"/>
                    </a:lnTo>
                    <a:lnTo>
                      <a:pt x="105" y="76"/>
                    </a:lnTo>
                    <a:lnTo>
                      <a:pt x="106" y="76"/>
                    </a:lnTo>
                    <a:lnTo>
                      <a:pt x="107" y="74"/>
                    </a:lnTo>
                    <a:lnTo>
                      <a:pt x="106" y="67"/>
                    </a:lnTo>
                    <a:lnTo>
                      <a:pt x="99" y="53"/>
                    </a:lnTo>
                    <a:lnTo>
                      <a:pt x="99" y="50"/>
                    </a:lnTo>
                    <a:lnTo>
                      <a:pt x="90" y="40"/>
                    </a:lnTo>
                    <a:lnTo>
                      <a:pt x="83" y="36"/>
                    </a:lnTo>
                    <a:lnTo>
                      <a:pt x="83" y="29"/>
                    </a:lnTo>
                    <a:lnTo>
                      <a:pt x="84" y="23"/>
                    </a:lnTo>
                    <a:lnTo>
                      <a:pt x="87" y="18"/>
                    </a:lnTo>
                    <a:lnTo>
                      <a:pt x="87" y="16"/>
                    </a:lnTo>
                    <a:lnTo>
                      <a:pt x="85" y="9"/>
                    </a:lnTo>
                    <a:lnTo>
                      <a:pt x="84" y="9"/>
                    </a:lnTo>
                    <a:lnTo>
                      <a:pt x="83" y="7"/>
                    </a:lnTo>
                    <a:lnTo>
                      <a:pt x="83" y="5"/>
                    </a:lnTo>
                    <a:lnTo>
                      <a:pt x="80" y="5"/>
                    </a:lnTo>
                    <a:lnTo>
                      <a:pt x="80" y="4"/>
                    </a:lnTo>
                    <a:lnTo>
                      <a:pt x="85" y="1"/>
                    </a:lnTo>
                    <a:lnTo>
                      <a:pt x="85" y="0"/>
                    </a:lnTo>
                    <a:lnTo>
                      <a:pt x="87" y="0"/>
                    </a:lnTo>
                    <a:lnTo>
                      <a:pt x="90" y="1"/>
                    </a:lnTo>
                    <a:lnTo>
                      <a:pt x="91" y="1"/>
                    </a:lnTo>
                    <a:lnTo>
                      <a:pt x="102" y="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43" name="Freeform 5497">
                <a:extLst>
                  <a:ext uri="{FF2B5EF4-FFF2-40B4-BE49-F238E27FC236}">
                    <a16:creationId xmlns:a16="http://schemas.microsoft.com/office/drawing/2014/main" id="{29FCB471-3C82-6F96-E4C3-B29B2DC87B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7" y="2987"/>
                <a:ext cx="16" cy="71"/>
              </a:xfrm>
              <a:custGeom>
                <a:avLst/>
                <a:gdLst>
                  <a:gd name="T0" fmla="*/ 35 w 66"/>
                  <a:gd name="T1" fmla="*/ 282 h 284"/>
                  <a:gd name="T2" fmla="*/ 37 w 66"/>
                  <a:gd name="T3" fmla="*/ 278 h 284"/>
                  <a:gd name="T4" fmla="*/ 31 w 66"/>
                  <a:gd name="T5" fmla="*/ 265 h 284"/>
                  <a:gd name="T6" fmla="*/ 16 w 66"/>
                  <a:gd name="T7" fmla="*/ 263 h 284"/>
                  <a:gd name="T8" fmla="*/ 2 w 66"/>
                  <a:gd name="T9" fmla="*/ 265 h 284"/>
                  <a:gd name="T10" fmla="*/ 3 w 66"/>
                  <a:gd name="T11" fmla="*/ 263 h 284"/>
                  <a:gd name="T12" fmla="*/ 24 w 66"/>
                  <a:gd name="T13" fmla="*/ 254 h 284"/>
                  <a:gd name="T14" fmla="*/ 42 w 66"/>
                  <a:gd name="T15" fmla="*/ 246 h 284"/>
                  <a:gd name="T16" fmla="*/ 35 w 66"/>
                  <a:gd name="T17" fmla="*/ 242 h 284"/>
                  <a:gd name="T18" fmla="*/ 29 w 66"/>
                  <a:gd name="T19" fmla="*/ 222 h 284"/>
                  <a:gd name="T20" fmla="*/ 20 w 66"/>
                  <a:gd name="T21" fmla="*/ 197 h 284"/>
                  <a:gd name="T22" fmla="*/ 19 w 66"/>
                  <a:gd name="T23" fmla="*/ 176 h 284"/>
                  <a:gd name="T24" fmla="*/ 14 w 66"/>
                  <a:gd name="T25" fmla="*/ 174 h 284"/>
                  <a:gd name="T26" fmla="*/ 3 w 66"/>
                  <a:gd name="T27" fmla="*/ 158 h 284"/>
                  <a:gd name="T28" fmla="*/ 7 w 66"/>
                  <a:gd name="T29" fmla="*/ 147 h 284"/>
                  <a:gd name="T30" fmla="*/ 6 w 66"/>
                  <a:gd name="T31" fmla="*/ 138 h 284"/>
                  <a:gd name="T32" fmla="*/ 12 w 66"/>
                  <a:gd name="T33" fmla="*/ 123 h 284"/>
                  <a:gd name="T34" fmla="*/ 7 w 66"/>
                  <a:gd name="T35" fmla="*/ 120 h 284"/>
                  <a:gd name="T36" fmla="*/ 6 w 66"/>
                  <a:gd name="T37" fmla="*/ 117 h 284"/>
                  <a:gd name="T38" fmla="*/ 3 w 66"/>
                  <a:gd name="T39" fmla="*/ 112 h 284"/>
                  <a:gd name="T40" fmla="*/ 17 w 66"/>
                  <a:gd name="T41" fmla="*/ 91 h 284"/>
                  <a:gd name="T42" fmla="*/ 24 w 66"/>
                  <a:gd name="T43" fmla="*/ 78 h 284"/>
                  <a:gd name="T44" fmla="*/ 17 w 66"/>
                  <a:gd name="T45" fmla="*/ 60 h 284"/>
                  <a:gd name="T46" fmla="*/ 10 w 66"/>
                  <a:gd name="T47" fmla="*/ 47 h 284"/>
                  <a:gd name="T48" fmla="*/ 12 w 66"/>
                  <a:gd name="T49" fmla="*/ 42 h 284"/>
                  <a:gd name="T50" fmla="*/ 19 w 66"/>
                  <a:gd name="T51" fmla="*/ 35 h 284"/>
                  <a:gd name="T52" fmla="*/ 30 w 66"/>
                  <a:gd name="T53" fmla="*/ 25 h 284"/>
                  <a:gd name="T54" fmla="*/ 31 w 66"/>
                  <a:gd name="T55" fmla="*/ 24 h 284"/>
                  <a:gd name="T56" fmla="*/ 46 w 66"/>
                  <a:gd name="T57" fmla="*/ 31 h 284"/>
                  <a:gd name="T58" fmla="*/ 53 w 66"/>
                  <a:gd name="T59" fmla="*/ 28 h 284"/>
                  <a:gd name="T60" fmla="*/ 58 w 66"/>
                  <a:gd name="T61" fmla="*/ 18 h 284"/>
                  <a:gd name="T62" fmla="*/ 59 w 66"/>
                  <a:gd name="T63" fmla="*/ 14 h 284"/>
                  <a:gd name="T64" fmla="*/ 65 w 66"/>
                  <a:gd name="T65" fmla="*/ 0 h 2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66" h="284">
                    <a:moveTo>
                      <a:pt x="35" y="284"/>
                    </a:moveTo>
                    <a:lnTo>
                      <a:pt x="35" y="282"/>
                    </a:lnTo>
                    <a:lnTo>
                      <a:pt x="37" y="279"/>
                    </a:lnTo>
                    <a:lnTo>
                      <a:pt x="37" y="278"/>
                    </a:lnTo>
                    <a:lnTo>
                      <a:pt x="35" y="267"/>
                    </a:lnTo>
                    <a:lnTo>
                      <a:pt x="31" y="265"/>
                    </a:lnTo>
                    <a:lnTo>
                      <a:pt x="19" y="263"/>
                    </a:lnTo>
                    <a:lnTo>
                      <a:pt x="16" y="263"/>
                    </a:lnTo>
                    <a:lnTo>
                      <a:pt x="5" y="265"/>
                    </a:lnTo>
                    <a:lnTo>
                      <a:pt x="2" y="265"/>
                    </a:lnTo>
                    <a:lnTo>
                      <a:pt x="2" y="263"/>
                    </a:lnTo>
                    <a:lnTo>
                      <a:pt x="3" y="263"/>
                    </a:lnTo>
                    <a:lnTo>
                      <a:pt x="14" y="254"/>
                    </a:lnTo>
                    <a:lnTo>
                      <a:pt x="24" y="254"/>
                    </a:lnTo>
                    <a:lnTo>
                      <a:pt x="42" y="247"/>
                    </a:lnTo>
                    <a:lnTo>
                      <a:pt x="42" y="246"/>
                    </a:lnTo>
                    <a:lnTo>
                      <a:pt x="39" y="246"/>
                    </a:lnTo>
                    <a:lnTo>
                      <a:pt x="35" y="242"/>
                    </a:lnTo>
                    <a:lnTo>
                      <a:pt x="31" y="236"/>
                    </a:lnTo>
                    <a:lnTo>
                      <a:pt x="29" y="222"/>
                    </a:lnTo>
                    <a:lnTo>
                      <a:pt x="23" y="207"/>
                    </a:lnTo>
                    <a:lnTo>
                      <a:pt x="20" y="197"/>
                    </a:lnTo>
                    <a:lnTo>
                      <a:pt x="20" y="189"/>
                    </a:lnTo>
                    <a:lnTo>
                      <a:pt x="19" y="176"/>
                    </a:lnTo>
                    <a:lnTo>
                      <a:pt x="19" y="174"/>
                    </a:lnTo>
                    <a:lnTo>
                      <a:pt x="14" y="174"/>
                    </a:lnTo>
                    <a:lnTo>
                      <a:pt x="13" y="173"/>
                    </a:lnTo>
                    <a:lnTo>
                      <a:pt x="3" y="158"/>
                    </a:lnTo>
                    <a:lnTo>
                      <a:pt x="3" y="155"/>
                    </a:lnTo>
                    <a:lnTo>
                      <a:pt x="7" y="147"/>
                    </a:lnTo>
                    <a:lnTo>
                      <a:pt x="6" y="147"/>
                    </a:lnTo>
                    <a:lnTo>
                      <a:pt x="6" y="138"/>
                    </a:lnTo>
                    <a:lnTo>
                      <a:pt x="12" y="126"/>
                    </a:lnTo>
                    <a:lnTo>
                      <a:pt x="12" y="123"/>
                    </a:lnTo>
                    <a:lnTo>
                      <a:pt x="13" y="120"/>
                    </a:lnTo>
                    <a:lnTo>
                      <a:pt x="7" y="120"/>
                    </a:lnTo>
                    <a:lnTo>
                      <a:pt x="6" y="119"/>
                    </a:lnTo>
                    <a:lnTo>
                      <a:pt x="6" y="117"/>
                    </a:lnTo>
                    <a:lnTo>
                      <a:pt x="3" y="114"/>
                    </a:lnTo>
                    <a:lnTo>
                      <a:pt x="3" y="112"/>
                    </a:lnTo>
                    <a:lnTo>
                      <a:pt x="0" y="106"/>
                    </a:lnTo>
                    <a:lnTo>
                      <a:pt x="17" y="91"/>
                    </a:lnTo>
                    <a:lnTo>
                      <a:pt x="23" y="83"/>
                    </a:lnTo>
                    <a:lnTo>
                      <a:pt x="24" y="78"/>
                    </a:lnTo>
                    <a:lnTo>
                      <a:pt x="19" y="66"/>
                    </a:lnTo>
                    <a:lnTo>
                      <a:pt x="17" y="60"/>
                    </a:lnTo>
                    <a:lnTo>
                      <a:pt x="14" y="53"/>
                    </a:lnTo>
                    <a:lnTo>
                      <a:pt x="10" y="47"/>
                    </a:lnTo>
                    <a:lnTo>
                      <a:pt x="10" y="43"/>
                    </a:lnTo>
                    <a:lnTo>
                      <a:pt x="12" y="42"/>
                    </a:lnTo>
                    <a:lnTo>
                      <a:pt x="16" y="36"/>
                    </a:lnTo>
                    <a:lnTo>
                      <a:pt x="19" y="35"/>
                    </a:lnTo>
                    <a:lnTo>
                      <a:pt x="20" y="33"/>
                    </a:lnTo>
                    <a:lnTo>
                      <a:pt x="30" y="25"/>
                    </a:lnTo>
                    <a:lnTo>
                      <a:pt x="30" y="24"/>
                    </a:lnTo>
                    <a:lnTo>
                      <a:pt x="31" y="24"/>
                    </a:lnTo>
                    <a:lnTo>
                      <a:pt x="38" y="27"/>
                    </a:lnTo>
                    <a:lnTo>
                      <a:pt x="46" y="31"/>
                    </a:lnTo>
                    <a:lnTo>
                      <a:pt x="49" y="31"/>
                    </a:lnTo>
                    <a:lnTo>
                      <a:pt x="53" y="28"/>
                    </a:lnTo>
                    <a:lnTo>
                      <a:pt x="56" y="24"/>
                    </a:lnTo>
                    <a:lnTo>
                      <a:pt x="58" y="18"/>
                    </a:lnTo>
                    <a:lnTo>
                      <a:pt x="59" y="18"/>
                    </a:lnTo>
                    <a:lnTo>
                      <a:pt x="59" y="14"/>
                    </a:lnTo>
                    <a:lnTo>
                      <a:pt x="60" y="6"/>
                    </a:lnTo>
                    <a:lnTo>
                      <a:pt x="65" y="0"/>
                    </a:lnTo>
                    <a:lnTo>
                      <a:pt x="66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44" name="Freeform 5498">
                <a:extLst>
                  <a:ext uri="{FF2B5EF4-FFF2-40B4-BE49-F238E27FC236}">
                    <a16:creationId xmlns:a16="http://schemas.microsoft.com/office/drawing/2014/main" id="{349AF8F5-7FA6-2BBE-8FB3-A97A775F35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5" y="2934"/>
                <a:ext cx="9" cy="4"/>
              </a:xfrm>
              <a:custGeom>
                <a:avLst/>
                <a:gdLst>
                  <a:gd name="T0" fmla="*/ 36 w 36"/>
                  <a:gd name="T1" fmla="*/ 0 h 17"/>
                  <a:gd name="T2" fmla="*/ 33 w 36"/>
                  <a:gd name="T3" fmla="*/ 2 h 17"/>
                  <a:gd name="T4" fmla="*/ 32 w 36"/>
                  <a:gd name="T5" fmla="*/ 7 h 17"/>
                  <a:gd name="T6" fmla="*/ 33 w 36"/>
                  <a:gd name="T7" fmla="*/ 10 h 17"/>
                  <a:gd name="T8" fmla="*/ 36 w 36"/>
                  <a:gd name="T9" fmla="*/ 14 h 17"/>
                  <a:gd name="T10" fmla="*/ 36 w 36"/>
                  <a:gd name="T11" fmla="*/ 17 h 17"/>
                  <a:gd name="T12" fmla="*/ 21 w 36"/>
                  <a:gd name="T13" fmla="*/ 17 h 17"/>
                  <a:gd name="T14" fmla="*/ 9 w 36"/>
                  <a:gd name="T15" fmla="*/ 14 h 17"/>
                  <a:gd name="T16" fmla="*/ 1 w 36"/>
                  <a:gd name="T17" fmla="*/ 10 h 17"/>
                  <a:gd name="T18" fmla="*/ 0 w 36"/>
                  <a:gd name="T19" fmla="*/ 9 h 17"/>
                  <a:gd name="T20" fmla="*/ 0 w 36"/>
                  <a:gd name="T21" fmla="*/ 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6" h="17">
                    <a:moveTo>
                      <a:pt x="36" y="0"/>
                    </a:moveTo>
                    <a:lnTo>
                      <a:pt x="33" y="2"/>
                    </a:lnTo>
                    <a:lnTo>
                      <a:pt x="32" y="7"/>
                    </a:lnTo>
                    <a:lnTo>
                      <a:pt x="33" y="10"/>
                    </a:lnTo>
                    <a:lnTo>
                      <a:pt x="36" y="14"/>
                    </a:lnTo>
                    <a:lnTo>
                      <a:pt x="36" y="17"/>
                    </a:lnTo>
                    <a:lnTo>
                      <a:pt x="21" y="17"/>
                    </a:lnTo>
                    <a:lnTo>
                      <a:pt x="9" y="14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0" y="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45" name="Freeform 5499">
                <a:extLst>
                  <a:ext uri="{FF2B5EF4-FFF2-40B4-BE49-F238E27FC236}">
                    <a16:creationId xmlns:a16="http://schemas.microsoft.com/office/drawing/2014/main" id="{5A41C69C-6E00-34D8-D7D4-653B8806A9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4" y="2933"/>
                <a:ext cx="28" cy="17"/>
              </a:xfrm>
              <a:custGeom>
                <a:avLst/>
                <a:gdLst>
                  <a:gd name="T0" fmla="*/ 0 w 110"/>
                  <a:gd name="T1" fmla="*/ 3 h 70"/>
                  <a:gd name="T2" fmla="*/ 1 w 110"/>
                  <a:gd name="T3" fmla="*/ 3 h 70"/>
                  <a:gd name="T4" fmla="*/ 4 w 110"/>
                  <a:gd name="T5" fmla="*/ 2 h 70"/>
                  <a:gd name="T6" fmla="*/ 14 w 110"/>
                  <a:gd name="T7" fmla="*/ 0 h 70"/>
                  <a:gd name="T8" fmla="*/ 21 w 110"/>
                  <a:gd name="T9" fmla="*/ 3 h 70"/>
                  <a:gd name="T10" fmla="*/ 22 w 110"/>
                  <a:gd name="T11" fmla="*/ 3 h 70"/>
                  <a:gd name="T12" fmla="*/ 26 w 110"/>
                  <a:gd name="T13" fmla="*/ 6 h 70"/>
                  <a:gd name="T14" fmla="*/ 26 w 110"/>
                  <a:gd name="T15" fmla="*/ 7 h 70"/>
                  <a:gd name="T16" fmla="*/ 28 w 110"/>
                  <a:gd name="T17" fmla="*/ 10 h 70"/>
                  <a:gd name="T18" fmla="*/ 28 w 110"/>
                  <a:gd name="T19" fmla="*/ 14 h 70"/>
                  <a:gd name="T20" fmla="*/ 29 w 110"/>
                  <a:gd name="T21" fmla="*/ 16 h 70"/>
                  <a:gd name="T22" fmla="*/ 31 w 110"/>
                  <a:gd name="T23" fmla="*/ 16 h 70"/>
                  <a:gd name="T24" fmla="*/ 35 w 110"/>
                  <a:gd name="T25" fmla="*/ 19 h 70"/>
                  <a:gd name="T26" fmla="*/ 38 w 110"/>
                  <a:gd name="T27" fmla="*/ 19 h 70"/>
                  <a:gd name="T28" fmla="*/ 39 w 110"/>
                  <a:gd name="T29" fmla="*/ 17 h 70"/>
                  <a:gd name="T30" fmla="*/ 39 w 110"/>
                  <a:gd name="T31" fmla="*/ 14 h 70"/>
                  <a:gd name="T32" fmla="*/ 40 w 110"/>
                  <a:gd name="T33" fmla="*/ 14 h 70"/>
                  <a:gd name="T34" fmla="*/ 43 w 110"/>
                  <a:gd name="T35" fmla="*/ 13 h 70"/>
                  <a:gd name="T36" fmla="*/ 45 w 110"/>
                  <a:gd name="T37" fmla="*/ 13 h 70"/>
                  <a:gd name="T38" fmla="*/ 47 w 110"/>
                  <a:gd name="T39" fmla="*/ 14 h 70"/>
                  <a:gd name="T40" fmla="*/ 50 w 110"/>
                  <a:gd name="T41" fmla="*/ 14 h 70"/>
                  <a:gd name="T42" fmla="*/ 52 w 110"/>
                  <a:gd name="T43" fmla="*/ 16 h 70"/>
                  <a:gd name="T44" fmla="*/ 52 w 110"/>
                  <a:gd name="T45" fmla="*/ 19 h 70"/>
                  <a:gd name="T46" fmla="*/ 47 w 110"/>
                  <a:gd name="T47" fmla="*/ 27 h 70"/>
                  <a:gd name="T48" fmla="*/ 59 w 110"/>
                  <a:gd name="T49" fmla="*/ 34 h 70"/>
                  <a:gd name="T50" fmla="*/ 63 w 110"/>
                  <a:gd name="T51" fmla="*/ 35 h 70"/>
                  <a:gd name="T52" fmla="*/ 67 w 110"/>
                  <a:gd name="T53" fmla="*/ 34 h 70"/>
                  <a:gd name="T54" fmla="*/ 68 w 110"/>
                  <a:gd name="T55" fmla="*/ 37 h 70"/>
                  <a:gd name="T56" fmla="*/ 64 w 110"/>
                  <a:gd name="T57" fmla="*/ 58 h 70"/>
                  <a:gd name="T58" fmla="*/ 63 w 110"/>
                  <a:gd name="T59" fmla="*/ 59 h 70"/>
                  <a:gd name="T60" fmla="*/ 64 w 110"/>
                  <a:gd name="T61" fmla="*/ 59 h 70"/>
                  <a:gd name="T62" fmla="*/ 67 w 110"/>
                  <a:gd name="T63" fmla="*/ 62 h 70"/>
                  <a:gd name="T64" fmla="*/ 70 w 110"/>
                  <a:gd name="T65" fmla="*/ 65 h 70"/>
                  <a:gd name="T66" fmla="*/ 72 w 110"/>
                  <a:gd name="T67" fmla="*/ 66 h 70"/>
                  <a:gd name="T68" fmla="*/ 82 w 110"/>
                  <a:gd name="T69" fmla="*/ 66 h 70"/>
                  <a:gd name="T70" fmla="*/ 91 w 110"/>
                  <a:gd name="T71" fmla="*/ 67 h 70"/>
                  <a:gd name="T72" fmla="*/ 95 w 110"/>
                  <a:gd name="T73" fmla="*/ 69 h 70"/>
                  <a:gd name="T74" fmla="*/ 100 w 110"/>
                  <a:gd name="T75" fmla="*/ 69 h 70"/>
                  <a:gd name="T76" fmla="*/ 110 w 110"/>
                  <a:gd name="T77" fmla="*/ 7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10" h="70">
                    <a:moveTo>
                      <a:pt x="0" y="3"/>
                    </a:moveTo>
                    <a:lnTo>
                      <a:pt x="1" y="3"/>
                    </a:lnTo>
                    <a:lnTo>
                      <a:pt x="4" y="2"/>
                    </a:lnTo>
                    <a:lnTo>
                      <a:pt x="14" y="0"/>
                    </a:lnTo>
                    <a:lnTo>
                      <a:pt x="21" y="3"/>
                    </a:lnTo>
                    <a:lnTo>
                      <a:pt x="22" y="3"/>
                    </a:lnTo>
                    <a:lnTo>
                      <a:pt x="26" y="6"/>
                    </a:lnTo>
                    <a:lnTo>
                      <a:pt x="26" y="7"/>
                    </a:lnTo>
                    <a:lnTo>
                      <a:pt x="28" y="10"/>
                    </a:lnTo>
                    <a:lnTo>
                      <a:pt x="28" y="14"/>
                    </a:lnTo>
                    <a:lnTo>
                      <a:pt x="29" y="16"/>
                    </a:lnTo>
                    <a:lnTo>
                      <a:pt x="31" y="16"/>
                    </a:lnTo>
                    <a:lnTo>
                      <a:pt x="35" y="19"/>
                    </a:lnTo>
                    <a:lnTo>
                      <a:pt x="38" y="19"/>
                    </a:lnTo>
                    <a:lnTo>
                      <a:pt x="39" y="17"/>
                    </a:lnTo>
                    <a:lnTo>
                      <a:pt x="39" y="14"/>
                    </a:lnTo>
                    <a:lnTo>
                      <a:pt x="40" y="14"/>
                    </a:lnTo>
                    <a:lnTo>
                      <a:pt x="43" y="13"/>
                    </a:lnTo>
                    <a:lnTo>
                      <a:pt x="45" y="13"/>
                    </a:lnTo>
                    <a:lnTo>
                      <a:pt x="47" y="14"/>
                    </a:lnTo>
                    <a:lnTo>
                      <a:pt x="50" y="14"/>
                    </a:lnTo>
                    <a:lnTo>
                      <a:pt x="52" y="16"/>
                    </a:lnTo>
                    <a:lnTo>
                      <a:pt x="52" y="19"/>
                    </a:lnTo>
                    <a:lnTo>
                      <a:pt x="47" y="27"/>
                    </a:lnTo>
                    <a:lnTo>
                      <a:pt x="59" y="34"/>
                    </a:lnTo>
                    <a:lnTo>
                      <a:pt x="63" y="35"/>
                    </a:lnTo>
                    <a:lnTo>
                      <a:pt x="67" y="34"/>
                    </a:lnTo>
                    <a:lnTo>
                      <a:pt x="68" y="37"/>
                    </a:lnTo>
                    <a:lnTo>
                      <a:pt x="64" y="58"/>
                    </a:lnTo>
                    <a:lnTo>
                      <a:pt x="63" y="59"/>
                    </a:lnTo>
                    <a:lnTo>
                      <a:pt x="64" y="59"/>
                    </a:lnTo>
                    <a:lnTo>
                      <a:pt x="67" y="62"/>
                    </a:lnTo>
                    <a:lnTo>
                      <a:pt x="70" y="65"/>
                    </a:lnTo>
                    <a:lnTo>
                      <a:pt x="72" y="66"/>
                    </a:lnTo>
                    <a:lnTo>
                      <a:pt x="82" y="66"/>
                    </a:lnTo>
                    <a:lnTo>
                      <a:pt x="91" y="67"/>
                    </a:lnTo>
                    <a:lnTo>
                      <a:pt x="95" y="69"/>
                    </a:lnTo>
                    <a:lnTo>
                      <a:pt x="100" y="69"/>
                    </a:lnTo>
                    <a:lnTo>
                      <a:pt x="110" y="7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46" name="Freeform 5500">
                <a:extLst>
                  <a:ext uri="{FF2B5EF4-FFF2-40B4-BE49-F238E27FC236}">
                    <a16:creationId xmlns:a16="http://schemas.microsoft.com/office/drawing/2014/main" id="{7F8C1489-A685-98A5-6DDC-5FDFA00EDB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4" y="2905"/>
                <a:ext cx="43" cy="30"/>
              </a:xfrm>
              <a:custGeom>
                <a:avLst/>
                <a:gdLst>
                  <a:gd name="T0" fmla="*/ 166 w 170"/>
                  <a:gd name="T1" fmla="*/ 122 h 122"/>
                  <a:gd name="T2" fmla="*/ 167 w 170"/>
                  <a:gd name="T3" fmla="*/ 113 h 122"/>
                  <a:gd name="T4" fmla="*/ 170 w 170"/>
                  <a:gd name="T5" fmla="*/ 109 h 122"/>
                  <a:gd name="T6" fmla="*/ 170 w 170"/>
                  <a:gd name="T7" fmla="*/ 104 h 122"/>
                  <a:gd name="T8" fmla="*/ 168 w 170"/>
                  <a:gd name="T9" fmla="*/ 101 h 122"/>
                  <a:gd name="T10" fmla="*/ 164 w 170"/>
                  <a:gd name="T11" fmla="*/ 88 h 122"/>
                  <a:gd name="T12" fmla="*/ 153 w 170"/>
                  <a:gd name="T13" fmla="*/ 87 h 122"/>
                  <a:gd name="T14" fmla="*/ 137 w 170"/>
                  <a:gd name="T15" fmla="*/ 77 h 122"/>
                  <a:gd name="T16" fmla="*/ 136 w 170"/>
                  <a:gd name="T17" fmla="*/ 77 h 122"/>
                  <a:gd name="T18" fmla="*/ 134 w 170"/>
                  <a:gd name="T19" fmla="*/ 74 h 122"/>
                  <a:gd name="T20" fmla="*/ 129 w 170"/>
                  <a:gd name="T21" fmla="*/ 72 h 122"/>
                  <a:gd name="T22" fmla="*/ 128 w 170"/>
                  <a:gd name="T23" fmla="*/ 70 h 122"/>
                  <a:gd name="T24" fmla="*/ 120 w 170"/>
                  <a:gd name="T25" fmla="*/ 66 h 122"/>
                  <a:gd name="T26" fmla="*/ 114 w 170"/>
                  <a:gd name="T27" fmla="*/ 65 h 122"/>
                  <a:gd name="T28" fmla="*/ 113 w 170"/>
                  <a:gd name="T29" fmla="*/ 65 h 122"/>
                  <a:gd name="T30" fmla="*/ 90 w 170"/>
                  <a:gd name="T31" fmla="*/ 55 h 122"/>
                  <a:gd name="T32" fmla="*/ 87 w 170"/>
                  <a:gd name="T33" fmla="*/ 52 h 122"/>
                  <a:gd name="T34" fmla="*/ 87 w 170"/>
                  <a:gd name="T35" fmla="*/ 51 h 122"/>
                  <a:gd name="T36" fmla="*/ 67 w 170"/>
                  <a:gd name="T37" fmla="*/ 21 h 122"/>
                  <a:gd name="T38" fmla="*/ 67 w 170"/>
                  <a:gd name="T39" fmla="*/ 20 h 122"/>
                  <a:gd name="T40" fmla="*/ 46 w 170"/>
                  <a:gd name="T41" fmla="*/ 0 h 122"/>
                  <a:gd name="T42" fmla="*/ 39 w 170"/>
                  <a:gd name="T43" fmla="*/ 3 h 122"/>
                  <a:gd name="T44" fmla="*/ 36 w 170"/>
                  <a:gd name="T45" fmla="*/ 10 h 122"/>
                  <a:gd name="T46" fmla="*/ 23 w 170"/>
                  <a:gd name="T47" fmla="*/ 10 h 122"/>
                  <a:gd name="T48" fmla="*/ 12 w 170"/>
                  <a:gd name="T49" fmla="*/ 6 h 122"/>
                  <a:gd name="T50" fmla="*/ 6 w 170"/>
                  <a:gd name="T51" fmla="*/ 5 h 122"/>
                  <a:gd name="T52" fmla="*/ 0 w 170"/>
                  <a:gd name="T53" fmla="*/ 5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70" h="122">
                    <a:moveTo>
                      <a:pt x="166" y="122"/>
                    </a:moveTo>
                    <a:lnTo>
                      <a:pt x="167" y="113"/>
                    </a:lnTo>
                    <a:lnTo>
                      <a:pt x="170" y="109"/>
                    </a:lnTo>
                    <a:lnTo>
                      <a:pt x="170" y="104"/>
                    </a:lnTo>
                    <a:lnTo>
                      <a:pt x="168" y="101"/>
                    </a:lnTo>
                    <a:lnTo>
                      <a:pt x="164" y="88"/>
                    </a:lnTo>
                    <a:lnTo>
                      <a:pt x="153" y="87"/>
                    </a:lnTo>
                    <a:lnTo>
                      <a:pt x="137" y="77"/>
                    </a:lnTo>
                    <a:lnTo>
                      <a:pt x="136" y="77"/>
                    </a:lnTo>
                    <a:lnTo>
                      <a:pt x="134" y="74"/>
                    </a:lnTo>
                    <a:lnTo>
                      <a:pt x="129" y="72"/>
                    </a:lnTo>
                    <a:lnTo>
                      <a:pt x="128" y="70"/>
                    </a:lnTo>
                    <a:lnTo>
                      <a:pt x="120" y="66"/>
                    </a:lnTo>
                    <a:lnTo>
                      <a:pt x="114" y="65"/>
                    </a:lnTo>
                    <a:lnTo>
                      <a:pt x="113" y="65"/>
                    </a:lnTo>
                    <a:lnTo>
                      <a:pt x="90" y="55"/>
                    </a:lnTo>
                    <a:lnTo>
                      <a:pt x="87" y="52"/>
                    </a:lnTo>
                    <a:lnTo>
                      <a:pt x="87" y="51"/>
                    </a:lnTo>
                    <a:lnTo>
                      <a:pt x="67" y="21"/>
                    </a:lnTo>
                    <a:lnTo>
                      <a:pt x="67" y="20"/>
                    </a:lnTo>
                    <a:lnTo>
                      <a:pt x="46" y="0"/>
                    </a:lnTo>
                    <a:lnTo>
                      <a:pt x="39" y="3"/>
                    </a:lnTo>
                    <a:lnTo>
                      <a:pt x="36" y="10"/>
                    </a:lnTo>
                    <a:lnTo>
                      <a:pt x="23" y="10"/>
                    </a:lnTo>
                    <a:lnTo>
                      <a:pt x="12" y="6"/>
                    </a:lnTo>
                    <a:lnTo>
                      <a:pt x="6" y="5"/>
                    </a:lnTo>
                    <a:lnTo>
                      <a:pt x="0" y="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47" name="Freeform 5501">
                <a:extLst>
                  <a:ext uri="{FF2B5EF4-FFF2-40B4-BE49-F238E27FC236}">
                    <a16:creationId xmlns:a16="http://schemas.microsoft.com/office/drawing/2014/main" id="{4DCF6860-3018-9D32-915D-D05951C6F4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5" y="2935"/>
                <a:ext cx="30" cy="79"/>
              </a:xfrm>
              <a:custGeom>
                <a:avLst/>
                <a:gdLst>
                  <a:gd name="T0" fmla="*/ 120 w 122"/>
                  <a:gd name="T1" fmla="*/ 0 h 314"/>
                  <a:gd name="T2" fmla="*/ 119 w 122"/>
                  <a:gd name="T3" fmla="*/ 7 h 314"/>
                  <a:gd name="T4" fmla="*/ 117 w 122"/>
                  <a:gd name="T5" fmla="*/ 17 h 314"/>
                  <a:gd name="T6" fmla="*/ 110 w 122"/>
                  <a:gd name="T7" fmla="*/ 22 h 314"/>
                  <a:gd name="T8" fmla="*/ 101 w 122"/>
                  <a:gd name="T9" fmla="*/ 24 h 314"/>
                  <a:gd name="T10" fmla="*/ 84 w 122"/>
                  <a:gd name="T11" fmla="*/ 26 h 314"/>
                  <a:gd name="T12" fmla="*/ 78 w 122"/>
                  <a:gd name="T13" fmla="*/ 34 h 314"/>
                  <a:gd name="T14" fmla="*/ 76 w 122"/>
                  <a:gd name="T15" fmla="*/ 37 h 314"/>
                  <a:gd name="T16" fmla="*/ 73 w 122"/>
                  <a:gd name="T17" fmla="*/ 36 h 314"/>
                  <a:gd name="T18" fmla="*/ 66 w 122"/>
                  <a:gd name="T19" fmla="*/ 42 h 314"/>
                  <a:gd name="T20" fmla="*/ 57 w 122"/>
                  <a:gd name="T21" fmla="*/ 53 h 314"/>
                  <a:gd name="T22" fmla="*/ 42 w 122"/>
                  <a:gd name="T23" fmla="*/ 71 h 314"/>
                  <a:gd name="T24" fmla="*/ 39 w 122"/>
                  <a:gd name="T25" fmla="*/ 70 h 314"/>
                  <a:gd name="T26" fmla="*/ 38 w 122"/>
                  <a:gd name="T27" fmla="*/ 56 h 314"/>
                  <a:gd name="T28" fmla="*/ 16 w 122"/>
                  <a:gd name="T29" fmla="*/ 47 h 314"/>
                  <a:gd name="T30" fmla="*/ 0 w 122"/>
                  <a:gd name="T31" fmla="*/ 56 h 314"/>
                  <a:gd name="T32" fmla="*/ 17 w 122"/>
                  <a:gd name="T33" fmla="*/ 88 h 314"/>
                  <a:gd name="T34" fmla="*/ 36 w 122"/>
                  <a:gd name="T35" fmla="*/ 118 h 314"/>
                  <a:gd name="T36" fmla="*/ 42 w 122"/>
                  <a:gd name="T37" fmla="*/ 125 h 314"/>
                  <a:gd name="T38" fmla="*/ 43 w 122"/>
                  <a:gd name="T39" fmla="*/ 149 h 314"/>
                  <a:gd name="T40" fmla="*/ 32 w 122"/>
                  <a:gd name="T41" fmla="*/ 173 h 314"/>
                  <a:gd name="T42" fmla="*/ 35 w 122"/>
                  <a:gd name="T43" fmla="*/ 174 h 314"/>
                  <a:gd name="T44" fmla="*/ 48 w 122"/>
                  <a:gd name="T45" fmla="*/ 180 h 314"/>
                  <a:gd name="T46" fmla="*/ 49 w 122"/>
                  <a:gd name="T47" fmla="*/ 185 h 314"/>
                  <a:gd name="T48" fmla="*/ 50 w 122"/>
                  <a:gd name="T49" fmla="*/ 211 h 314"/>
                  <a:gd name="T50" fmla="*/ 49 w 122"/>
                  <a:gd name="T51" fmla="*/ 219 h 314"/>
                  <a:gd name="T52" fmla="*/ 50 w 122"/>
                  <a:gd name="T53" fmla="*/ 223 h 314"/>
                  <a:gd name="T54" fmla="*/ 50 w 122"/>
                  <a:gd name="T55" fmla="*/ 232 h 314"/>
                  <a:gd name="T56" fmla="*/ 55 w 122"/>
                  <a:gd name="T57" fmla="*/ 245 h 314"/>
                  <a:gd name="T58" fmla="*/ 57 w 122"/>
                  <a:gd name="T59" fmla="*/ 257 h 314"/>
                  <a:gd name="T60" fmla="*/ 62 w 122"/>
                  <a:gd name="T61" fmla="*/ 259 h 314"/>
                  <a:gd name="T62" fmla="*/ 67 w 122"/>
                  <a:gd name="T63" fmla="*/ 258 h 314"/>
                  <a:gd name="T64" fmla="*/ 71 w 122"/>
                  <a:gd name="T65" fmla="*/ 257 h 314"/>
                  <a:gd name="T66" fmla="*/ 77 w 122"/>
                  <a:gd name="T67" fmla="*/ 255 h 314"/>
                  <a:gd name="T68" fmla="*/ 78 w 122"/>
                  <a:gd name="T69" fmla="*/ 261 h 314"/>
                  <a:gd name="T70" fmla="*/ 81 w 122"/>
                  <a:gd name="T71" fmla="*/ 265 h 314"/>
                  <a:gd name="T72" fmla="*/ 92 w 122"/>
                  <a:gd name="T73" fmla="*/ 268 h 314"/>
                  <a:gd name="T74" fmla="*/ 96 w 122"/>
                  <a:gd name="T75" fmla="*/ 281 h 3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22" h="314">
                    <a:moveTo>
                      <a:pt x="122" y="0"/>
                    </a:moveTo>
                    <a:lnTo>
                      <a:pt x="120" y="0"/>
                    </a:lnTo>
                    <a:lnTo>
                      <a:pt x="120" y="3"/>
                    </a:lnTo>
                    <a:lnTo>
                      <a:pt x="119" y="7"/>
                    </a:lnTo>
                    <a:lnTo>
                      <a:pt x="119" y="11"/>
                    </a:lnTo>
                    <a:lnTo>
                      <a:pt x="117" y="17"/>
                    </a:lnTo>
                    <a:lnTo>
                      <a:pt x="115" y="19"/>
                    </a:lnTo>
                    <a:lnTo>
                      <a:pt x="110" y="22"/>
                    </a:lnTo>
                    <a:lnTo>
                      <a:pt x="106" y="22"/>
                    </a:lnTo>
                    <a:lnTo>
                      <a:pt x="101" y="24"/>
                    </a:lnTo>
                    <a:lnTo>
                      <a:pt x="90" y="24"/>
                    </a:lnTo>
                    <a:lnTo>
                      <a:pt x="84" y="26"/>
                    </a:lnTo>
                    <a:lnTo>
                      <a:pt x="80" y="32"/>
                    </a:lnTo>
                    <a:lnTo>
                      <a:pt x="78" y="34"/>
                    </a:lnTo>
                    <a:lnTo>
                      <a:pt x="77" y="34"/>
                    </a:lnTo>
                    <a:lnTo>
                      <a:pt x="76" y="37"/>
                    </a:lnTo>
                    <a:lnTo>
                      <a:pt x="76" y="36"/>
                    </a:lnTo>
                    <a:lnTo>
                      <a:pt x="73" y="36"/>
                    </a:lnTo>
                    <a:lnTo>
                      <a:pt x="70" y="37"/>
                    </a:lnTo>
                    <a:lnTo>
                      <a:pt x="66" y="42"/>
                    </a:lnTo>
                    <a:lnTo>
                      <a:pt x="62" y="44"/>
                    </a:lnTo>
                    <a:lnTo>
                      <a:pt x="57" y="53"/>
                    </a:lnTo>
                    <a:lnTo>
                      <a:pt x="48" y="63"/>
                    </a:lnTo>
                    <a:lnTo>
                      <a:pt x="42" y="71"/>
                    </a:lnTo>
                    <a:lnTo>
                      <a:pt x="41" y="72"/>
                    </a:lnTo>
                    <a:lnTo>
                      <a:pt x="39" y="70"/>
                    </a:lnTo>
                    <a:lnTo>
                      <a:pt x="38" y="63"/>
                    </a:lnTo>
                    <a:lnTo>
                      <a:pt x="38" y="56"/>
                    </a:lnTo>
                    <a:lnTo>
                      <a:pt x="18" y="49"/>
                    </a:lnTo>
                    <a:lnTo>
                      <a:pt x="16" y="47"/>
                    </a:lnTo>
                    <a:lnTo>
                      <a:pt x="2" y="54"/>
                    </a:lnTo>
                    <a:lnTo>
                      <a:pt x="0" y="56"/>
                    </a:lnTo>
                    <a:lnTo>
                      <a:pt x="0" y="57"/>
                    </a:lnTo>
                    <a:lnTo>
                      <a:pt x="17" y="88"/>
                    </a:lnTo>
                    <a:lnTo>
                      <a:pt x="28" y="102"/>
                    </a:lnTo>
                    <a:lnTo>
                      <a:pt x="36" y="118"/>
                    </a:lnTo>
                    <a:lnTo>
                      <a:pt x="41" y="123"/>
                    </a:lnTo>
                    <a:lnTo>
                      <a:pt x="42" y="125"/>
                    </a:lnTo>
                    <a:lnTo>
                      <a:pt x="43" y="127"/>
                    </a:lnTo>
                    <a:lnTo>
                      <a:pt x="43" y="149"/>
                    </a:lnTo>
                    <a:lnTo>
                      <a:pt x="35" y="170"/>
                    </a:lnTo>
                    <a:lnTo>
                      <a:pt x="32" y="173"/>
                    </a:lnTo>
                    <a:lnTo>
                      <a:pt x="33" y="173"/>
                    </a:lnTo>
                    <a:lnTo>
                      <a:pt x="35" y="174"/>
                    </a:lnTo>
                    <a:lnTo>
                      <a:pt x="42" y="178"/>
                    </a:lnTo>
                    <a:lnTo>
                      <a:pt x="48" y="180"/>
                    </a:lnTo>
                    <a:lnTo>
                      <a:pt x="50" y="181"/>
                    </a:lnTo>
                    <a:lnTo>
                      <a:pt x="49" y="185"/>
                    </a:lnTo>
                    <a:lnTo>
                      <a:pt x="50" y="191"/>
                    </a:lnTo>
                    <a:lnTo>
                      <a:pt x="50" y="211"/>
                    </a:lnTo>
                    <a:lnTo>
                      <a:pt x="48" y="215"/>
                    </a:lnTo>
                    <a:lnTo>
                      <a:pt x="49" y="219"/>
                    </a:lnTo>
                    <a:lnTo>
                      <a:pt x="50" y="221"/>
                    </a:lnTo>
                    <a:lnTo>
                      <a:pt x="50" y="223"/>
                    </a:lnTo>
                    <a:lnTo>
                      <a:pt x="49" y="225"/>
                    </a:lnTo>
                    <a:lnTo>
                      <a:pt x="50" y="232"/>
                    </a:lnTo>
                    <a:lnTo>
                      <a:pt x="50" y="240"/>
                    </a:lnTo>
                    <a:lnTo>
                      <a:pt x="55" y="245"/>
                    </a:lnTo>
                    <a:lnTo>
                      <a:pt x="57" y="252"/>
                    </a:lnTo>
                    <a:lnTo>
                      <a:pt x="57" y="257"/>
                    </a:lnTo>
                    <a:lnTo>
                      <a:pt x="60" y="258"/>
                    </a:lnTo>
                    <a:lnTo>
                      <a:pt x="62" y="259"/>
                    </a:lnTo>
                    <a:lnTo>
                      <a:pt x="63" y="259"/>
                    </a:lnTo>
                    <a:lnTo>
                      <a:pt x="67" y="258"/>
                    </a:lnTo>
                    <a:lnTo>
                      <a:pt x="70" y="257"/>
                    </a:lnTo>
                    <a:lnTo>
                      <a:pt x="71" y="257"/>
                    </a:lnTo>
                    <a:lnTo>
                      <a:pt x="71" y="255"/>
                    </a:lnTo>
                    <a:lnTo>
                      <a:pt x="77" y="255"/>
                    </a:lnTo>
                    <a:lnTo>
                      <a:pt x="78" y="259"/>
                    </a:lnTo>
                    <a:lnTo>
                      <a:pt x="78" y="261"/>
                    </a:lnTo>
                    <a:lnTo>
                      <a:pt x="80" y="264"/>
                    </a:lnTo>
                    <a:lnTo>
                      <a:pt x="81" y="265"/>
                    </a:lnTo>
                    <a:lnTo>
                      <a:pt x="88" y="268"/>
                    </a:lnTo>
                    <a:lnTo>
                      <a:pt x="92" y="268"/>
                    </a:lnTo>
                    <a:lnTo>
                      <a:pt x="93" y="269"/>
                    </a:lnTo>
                    <a:lnTo>
                      <a:pt x="96" y="281"/>
                    </a:lnTo>
                    <a:lnTo>
                      <a:pt x="96" y="31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48" name="Freeform 5502">
                <a:extLst>
                  <a:ext uri="{FF2B5EF4-FFF2-40B4-BE49-F238E27FC236}">
                    <a16:creationId xmlns:a16="http://schemas.microsoft.com/office/drawing/2014/main" id="{966EE6E1-A00C-0F29-6820-88618A1D91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2" y="2929"/>
                <a:ext cx="43" cy="21"/>
              </a:xfrm>
              <a:custGeom>
                <a:avLst/>
                <a:gdLst>
                  <a:gd name="T0" fmla="*/ 0 w 174"/>
                  <a:gd name="T1" fmla="*/ 85 h 85"/>
                  <a:gd name="T2" fmla="*/ 10 w 174"/>
                  <a:gd name="T3" fmla="*/ 68 h 85"/>
                  <a:gd name="T4" fmla="*/ 12 w 174"/>
                  <a:gd name="T5" fmla="*/ 68 h 85"/>
                  <a:gd name="T6" fmla="*/ 14 w 174"/>
                  <a:gd name="T7" fmla="*/ 66 h 85"/>
                  <a:gd name="T8" fmla="*/ 13 w 174"/>
                  <a:gd name="T9" fmla="*/ 64 h 85"/>
                  <a:gd name="T10" fmla="*/ 14 w 174"/>
                  <a:gd name="T11" fmla="*/ 64 h 85"/>
                  <a:gd name="T12" fmla="*/ 27 w 174"/>
                  <a:gd name="T13" fmla="*/ 60 h 85"/>
                  <a:gd name="T14" fmla="*/ 36 w 174"/>
                  <a:gd name="T15" fmla="*/ 60 h 85"/>
                  <a:gd name="T16" fmla="*/ 39 w 174"/>
                  <a:gd name="T17" fmla="*/ 56 h 85"/>
                  <a:gd name="T18" fmla="*/ 38 w 174"/>
                  <a:gd name="T19" fmla="*/ 53 h 85"/>
                  <a:gd name="T20" fmla="*/ 38 w 174"/>
                  <a:gd name="T21" fmla="*/ 41 h 85"/>
                  <a:gd name="T22" fmla="*/ 42 w 174"/>
                  <a:gd name="T23" fmla="*/ 32 h 85"/>
                  <a:gd name="T24" fmla="*/ 34 w 174"/>
                  <a:gd name="T25" fmla="*/ 22 h 85"/>
                  <a:gd name="T26" fmla="*/ 31 w 174"/>
                  <a:gd name="T27" fmla="*/ 21 h 85"/>
                  <a:gd name="T28" fmla="*/ 31 w 174"/>
                  <a:gd name="T29" fmla="*/ 14 h 85"/>
                  <a:gd name="T30" fmla="*/ 32 w 174"/>
                  <a:gd name="T31" fmla="*/ 14 h 85"/>
                  <a:gd name="T32" fmla="*/ 34 w 174"/>
                  <a:gd name="T33" fmla="*/ 15 h 85"/>
                  <a:gd name="T34" fmla="*/ 38 w 174"/>
                  <a:gd name="T35" fmla="*/ 15 h 85"/>
                  <a:gd name="T36" fmla="*/ 43 w 174"/>
                  <a:gd name="T37" fmla="*/ 10 h 85"/>
                  <a:gd name="T38" fmla="*/ 43 w 174"/>
                  <a:gd name="T39" fmla="*/ 7 h 85"/>
                  <a:gd name="T40" fmla="*/ 42 w 174"/>
                  <a:gd name="T41" fmla="*/ 7 h 85"/>
                  <a:gd name="T42" fmla="*/ 42 w 174"/>
                  <a:gd name="T43" fmla="*/ 4 h 85"/>
                  <a:gd name="T44" fmla="*/ 41 w 174"/>
                  <a:gd name="T45" fmla="*/ 4 h 85"/>
                  <a:gd name="T46" fmla="*/ 45 w 174"/>
                  <a:gd name="T47" fmla="*/ 3 h 85"/>
                  <a:gd name="T48" fmla="*/ 52 w 174"/>
                  <a:gd name="T49" fmla="*/ 3 h 85"/>
                  <a:gd name="T50" fmla="*/ 62 w 174"/>
                  <a:gd name="T51" fmla="*/ 8 h 85"/>
                  <a:gd name="T52" fmla="*/ 62 w 174"/>
                  <a:gd name="T53" fmla="*/ 10 h 85"/>
                  <a:gd name="T54" fmla="*/ 63 w 174"/>
                  <a:gd name="T55" fmla="*/ 11 h 85"/>
                  <a:gd name="T56" fmla="*/ 62 w 174"/>
                  <a:gd name="T57" fmla="*/ 14 h 85"/>
                  <a:gd name="T58" fmla="*/ 63 w 174"/>
                  <a:gd name="T59" fmla="*/ 17 h 85"/>
                  <a:gd name="T60" fmla="*/ 66 w 174"/>
                  <a:gd name="T61" fmla="*/ 20 h 85"/>
                  <a:gd name="T62" fmla="*/ 101 w 174"/>
                  <a:gd name="T63" fmla="*/ 21 h 85"/>
                  <a:gd name="T64" fmla="*/ 101 w 174"/>
                  <a:gd name="T65" fmla="*/ 20 h 85"/>
                  <a:gd name="T66" fmla="*/ 102 w 174"/>
                  <a:gd name="T67" fmla="*/ 15 h 85"/>
                  <a:gd name="T68" fmla="*/ 106 w 174"/>
                  <a:gd name="T69" fmla="*/ 14 h 85"/>
                  <a:gd name="T70" fmla="*/ 108 w 174"/>
                  <a:gd name="T71" fmla="*/ 15 h 85"/>
                  <a:gd name="T72" fmla="*/ 108 w 174"/>
                  <a:gd name="T73" fmla="*/ 17 h 85"/>
                  <a:gd name="T74" fmla="*/ 109 w 174"/>
                  <a:gd name="T75" fmla="*/ 17 h 85"/>
                  <a:gd name="T76" fmla="*/ 112 w 174"/>
                  <a:gd name="T77" fmla="*/ 15 h 85"/>
                  <a:gd name="T78" fmla="*/ 113 w 174"/>
                  <a:gd name="T79" fmla="*/ 14 h 85"/>
                  <a:gd name="T80" fmla="*/ 113 w 174"/>
                  <a:gd name="T81" fmla="*/ 11 h 85"/>
                  <a:gd name="T82" fmla="*/ 112 w 174"/>
                  <a:gd name="T83" fmla="*/ 10 h 85"/>
                  <a:gd name="T84" fmla="*/ 113 w 174"/>
                  <a:gd name="T85" fmla="*/ 10 h 85"/>
                  <a:gd name="T86" fmla="*/ 115 w 174"/>
                  <a:gd name="T87" fmla="*/ 8 h 85"/>
                  <a:gd name="T88" fmla="*/ 118 w 174"/>
                  <a:gd name="T89" fmla="*/ 4 h 85"/>
                  <a:gd name="T90" fmla="*/ 119 w 174"/>
                  <a:gd name="T91" fmla="*/ 0 h 85"/>
                  <a:gd name="T92" fmla="*/ 123 w 174"/>
                  <a:gd name="T93" fmla="*/ 0 h 85"/>
                  <a:gd name="T94" fmla="*/ 132 w 174"/>
                  <a:gd name="T95" fmla="*/ 3 h 85"/>
                  <a:gd name="T96" fmla="*/ 134 w 174"/>
                  <a:gd name="T97" fmla="*/ 4 h 85"/>
                  <a:gd name="T98" fmla="*/ 136 w 174"/>
                  <a:gd name="T99" fmla="*/ 6 h 85"/>
                  <a:gd name="T100" fmla="*/ 139 w 174"/>
                  <a:gd name="T101" fmla="*/ 7 h 85"/>
                  <a:gd name="T102" fmla="*/ 163 w 174"/>
                  <a:gd name="T103" fmla="*/ 27 h 85"/>
                  <a:gd name="T104" fmla="*/ 170 w 174"/>
                  <a:gd name="T105" fmla="*/ 39 h 85"/>
                  <a:gd name="T106" fmla="*/ 170 w 174"/>
                  <a:gd name="T107" fmla="*/ 41 h 85"/>
                  <a:gd name="T108" fmla="*/ 174 w 174"/>
                  <a:gd name="T109" fmla="*/ 38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74" h="85">
                    <a:moveTo>
                      <a:pt x="0" y="85"/>
                    </a:moveTo>
                    <a:lnTo>
                      <a:pt x="10" y="68"/>
                    </a:lnTo>
                    <a:lnTo>
                      <a:pt x="12" y="68"/>
                    </a:lnTo>
                    <a:lnTo>
                      <a:pt x="14" y="66"/>
                    </a:lnTo>
                    <a:lnTo>
                      <a:pt x="13" y="64"/>
                    </a:lnTo>
                    <a:lnTo>
                      <a:pt x="14" y="64"/>
                    </a:lnTo>
                    <a:lnTo>
                      <a:pt x="27" y="60"/>
                    </a:lnTo>
                    <a:lnTo>
                      <a:pt x="36" y="60"/>
                    </a:lnTo>
                    <a:lnTo>
                      <a:pt x="39" y="56"/>
                    </a:lnTo>
                    <a:lnTo>
                      <a:pt x="38" y="53"/>
                    </a:lnTo>
                    <a:lnTo>
                      <a:pt x="38" y="41"/>
                    </a:lnTo>
                    <a:lnTo>
                      <a:pt x="42" y="32"/>
                    </a:lnTo>
                    <a:lnTo>
                      <a:pt x="34" y="22"/>
                    </a:lnTo>
                    <a:lnTo>
                      <a:pt x="31" y="21"/>
                    </a:lnTo>
                    <a:lnTo>
                      <a:pt x="31" y="14"/>
                    </a:lnTo>
                    <a:lnTo>
                      <a:pt x="32" y="14"/>
                    </a:lnTo>
                    <a:lnTo>
                      <a:pt x="34" y="15"/>
                    </a:lnTo>
                    <a:lnTo>
                      <a:pt x="38" y="15"/>
                    </a:lnTo>
                    <a:lnTo>
                      <a:pt x="43" y="10"/>
                    </a:lnTo>
                    <a:lnTo>
                      <a:pt x="43" y="7"/>
                    </a:lnTo>
                    <a:lnTo>
                      <a:pt x="42" y="7"/>
                    </a:lnTo>
                    <a:lnTo>
                      <a:pt x="42" y="4"/>
                    </a:lnTo>
                    <a:lnTo>
                      <a:pt x="41" y="4"/>
                    </a:lnTo>
                    <a:lnTo>
                      <a:pt x="45" y="3"/>
                    </a:lnTo>
                    <a:lnTo>
                      <a:pt x="52" y="3"/>
                    </a:lnTo>
                    <a:lnTo>
                      <a:pt x="62" y="8"/>
                    </a:lnTo>
                    <a:lnTo>
                      <a:pt x="62" y="10"/>
                    </a:lnTo>
                    <a:lnTo>
                      <a:pt x="63" y="11"/>
                    </a:lnTo>
                    <a:lnTo>
                      <a:pt x="62" y="14"/>
                    </a:lnTo>
                    <a:lnTo>
                      <a:pt x="63" y="17"/>
                    </a:lnTo>
                    <a:lnTo>
                      <a:pt x="66" y="20"/>
                    </a:lnTo>
                    <a:lnTo>
                      <a:pt x="101" y="21"/>
                    </a:lnTo>
                    <a:lnTo>
                      <a:pt x="101" y="20"/>
                    </a:lnTo>
                    <a:lnTo>
                      <a:pt x="102" y="15"/>
                    </a:lnTo>
                    <a:lnTo>
                      <a:pt x="106" y="14"/>
                    </a:lnTo>
                    <a:lnTo>
                      <a:pt x="108" y="15"/>
                    </a:lnTo>
                    <a:lnTo>
                      <a:pt x="108" y="17"/>
                    </a:lnTo>
                    <a:lnTo>
                      <a:pt x="109" y="17"/>
                    </a:lnTo>
                    <a:lnTo>
                      <a:pt x="112" y="15"/>
                    </a:lnTo>
                    <a:lnTo>
                      <a:pt x="113" y="14"/>
                    </a:lnTo>
                    <a:lnTo>
                      <a:pt x="113" y="11"/>
                    </a:lnTo>
                    <a:lnTo>
                      <a:pt x="112" y="10"/>
                    </a:lnTo>
                    <a:lnTo>
                      <a:pt x="113" y="10"/>
                    </a:lnTo>
                    <a:lnTo>
                      <a:pt x="115" y="8"/>
                    </a:lnTo>
                    <a:lnTo>
                      <a:pt x="118" y="4"/>
                    </a:lnTo>
                    <a:lnTo>
                      <a:pt x="119" y="0"/>
                    </a:lnTo>
                    <a:lnTo>
                      <a:pt x="123" y="0"/>
                    </a:lnTo>
                    <a:lnTo>
                      <a:pt x="132" y="3"/>
                    </a:lnTo>
                    <a:lnTo>
                      <a:pt x="134" y="4"/>
                    </a:lnTo>
                    <a:lnTo>
                      <a:pt x="136" y="6"/>
                    </a:lnTo>
                    <a:lnTo>
                      <a:pt x="139" y="7"/>
                    </a:lnTo>
                    <a:lnTo>
                      <a:pt x="163" y="27"/>
                    </a:lnTo>
                    <a:lnTo>
                      <a:pt x="170" y="39"/>
                    </a:lnTo>
                    <a:lnTo>
                      <a:pt x="170" y="41"/>
                    </a:lnTo>
                    <a:lnTo>
                      <a:pt x="174" y="3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49" name="Freeform 5503">
                <a:extLst>
                  <a:ext uri="{FF2B5EF4-FFF2-40B4-BE49-F238E27FC236}">
                    <a16:creationId xmlns:a16="http://schemas.microsoft.com/office/drawing/2014/main" id="{992E0895-F325-400F-0C4D-69E87C55F0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2" y="2950"/>
                <a:ext cx="56" cy="76"/>
              </a:xfrm>
              <a:custGeom>
                <a:avLst/>
                <a:gdLst>
                  <a:gd name="T0" fmla="*/ 0 w 223"/>
                  <a:gd name="T1" fmla="*/ 2 h 302"/>
                  <a:gd name="T2" fmla="*/ 32 w 223"/>
                  <a:gd name="T3" fmla="*/ 23 h 302"/>
                  <a:gd name="T4" fmla="*/ 34 w 223"/>
                  <a:gd name="T5" fmla="*/ 25 h 302"/>
                  <a:gd name="T6" fmla="*/ 39 w 223"/>
                  <a:gd name="T7" fmla="*/ 42 h 302"/>
                  <a:gd name="T8" fmla="*/ 38 w 223"/>
                  <a:gd name="T9" fmla="*/ 43 h 302"/>
                  <a:gd name="T10" fmla="*/ 36 w 223"/>
                  <a:gd name="T11" fmla="*/ 46 h 302"/>
                  <a:gd name="T12" fmla="*/ 36 w 223"/>
                  <a:gd name="T13" fmla="*/ 50 h 302"/>
                  <a:gd name="T14" fmla="*/ 48 w 223"/>
                  <a:gd name="T15" fmla="*/ 53 h 302"/>
                  <a:gd name="T16" fmla="*/ 53 w 223"/>
                  <a:gd name="T17" fmla="*/ 52 h 302"/>
                  <a:gd name="T18" fmla="*/ 60 w 223"/>
                  <a:gd name="T19" fmla="*/ 60 h 302"/>
                  <a:gd name="T20" fmla="*/ 67 w 223"/>
                  <a:gd name="T21" fmla="*/ 62 h 302"/>
                  <a:gd name="T22" fmla="*/ 69 w 223"/>
                  <a:gd name="T23" fmla="*/ 64 h 302"/>
                  <a:gd name="T24" fmla="*/ 76 w 223"/>
                  <a:gd name="T25" fmla="*/ 70 h 302"/>
                  <a:gd name="T26" fmla="*/ 88 w 223"/>
                  <a:gd name="T27" fmla="*/ 83 h 302"/>
                  <a:gd name="T28" fmla="*/ 115 w 223"/>
                  <a:gd name="T29" fmla="*/ 84 h 302"/>
                  <a:gd name="T30" fmla="*/ 118 w 223"/>
                  <a:gd name="T31" fmla="*/ 80 h 302"/>
                  <a:gd name="T32" fmla="*/ 119 w 223"/>
                  <a:gd name="T33" fmla="*/ 67 h 302"/>
                  <a:gd name="T34" fmla="*/ 132 w 223"/>
                  <a:gd name="T35" fmla="*/ 62 h 302"/>
                  <a:gd name="T36" fmla="*/ 143 w 223"/>
                  <a:gd name="T37" fmla="*/ 60 h 302"/>
                  <a:gd name="T38" fmla="*/ 148 w 223"/>
                  <a:gd name="T39" fmla="*/ 70 h 302"/>
                  <a:gd name="T40" fmla="*/ 147 w 223"/>
                  <a:gd name="T41" fmla="*/ 74 h 302"/>
                  <a:gd name="T42" fmla="*/ 141 w 223"/>
                  <a:gd name="T43" fmla="*/ 81 h 302"/>
                  <a:gd name="T44" fmla="*/ 143 w 223"/>
                  <a:gd name="T45" fmla="*/ 93 h 302"/>
                  <a:gd name="T46" fmla="*/ 150 w 223"/>
                  <a:gd name="T47" fmla="*/ 94 h 302"/>
                  <a:gd name="T48" fmla="*/ 153 w 223"/>
                  <a:gd name="T49" fmla="*/ 88 h 302"/>
                  <a:gd name="T50" fmla="*/ 158 w 223"/>
                  <a:gd name="T51" fmla="*/ 84 h 302"/>
                  <a:gd name="T52" fmla="*/ 162 w 223"/>
                  <a:gd name="T53" fmla="*/ 83 h 302"/>
                  <a:gd name="T54" fmla="*/ 169 w 223"/>
                  <a:gd name="T55" fmla="*/ 84 h 302"/>
                  <a:gd name="T56" fmla="*/ 175 w 223"/>
                  <a:gd name="T57" fmla="*/ 91 h 302"/>
                  <a:gd name="T58" fmla="*/ 169 w 223"/>
                  <a:gd name="T59" fmla="*/ 101 h 302"/>
                  <a:gd name="T60" fmla="*/ 168 w 223"/>
                  <a:gd name="T61" fmla="*/ 105 h 302"/>
                  <a:gd name="T62" fmla="*/ 166 w 223"/>
                  <a:gd name="T63" fmla="*/ 110 h 302"/>
                  <a:gd name="T64" fmla="*/ 175 w 223"/>
                  <a:gd name="T65" fmla="*/ 124 h 302"/>
                  <a:gd name="T66" fmla="*/ 179 w 223"/>
                  <a:gd name="T67" fmla="*/ 127 h 302"/>
                  <a:gd name="T68" fmla="*/ 183 w 223"/>
                  <a:gd name="T69" fmla="*/ 137 h 302"/>
                  <a:gd name="T70" fmla="*/ 186 w 223"/>
                  <a:gd name="T71" fmla="*/ 145 h 302"/>
                  <a:gd name="T72" fmla="*/ 189 w 223"/>
                  <a:gd name="T73" fmla="*/ 154 h 302"/>
                  <a:gd name="T74" fmla="*/ 187 w 223"/>
                  <a:gd name="T75" fmla="*/ 164 h 302"/>
                  <a:gd name="T76" fmla="*/ 207 w 223"/>
                  <a:gd name="T77" fmla="*/ 169 h 302"/>
                  <a:gd name="T78" fmla="*/ 203 w 223"/>
                  <a:gd name="T79" fmla="*/ 176 h 302"/>
                  <a:gd name="T80" fmla="*/ 199 w 223"/>
                  <a:gd name="T81" fmla="*/ 184 h 302"/>
                  <a:gd name="T82" fmla="*/ 189 w 223"/>
                  <a:gd name="T83" fmla="*/ 197 h 302"/>
                  <a:gd name="T84" fmla="*/ 186 w 223"/>
                  <a:gd name="T85" fmla="*/ 198 h 302"/>
                  <a:gd name="T86" fmla="*/ 175 w 223"/>
                  <a:gd name="T87" fmla="*/ 201 h 302"/>
                  <a:gd name="T88" fmla="*/ 166 w 223"/>
                  <a:gd name="T89" fmla="*/ 215 h 302"/>
                  <a:gd name="T90" fmla="*/ 168 w 223"/>
                  <a:gd name="T91" fmla="*/ 228 h 302"/>
                  <a:gd name="T92" fmla="*/ 165 w 223"/>
                  <a:gd name="T93" fmla="*/ 242 h 302"/>
                  <a:gd name="T94" fmla="*/ 180 w 223"/>
                  <a:gd name="T95" fmla="*/ 253 h 302"/>
                  <a:gd name="T96" fmla="*/ 214 w 223"/>
                  <a:gd name="T97" fmla="*/ 263 h 302"/>
                  <a:gd name="T98" fmla="*/ 223 w 223"/>
                  <a:gd name="T99" fmla="*/ 270 h 302"/>
                  <a:gd name="T100" fmla="*/ 211 w 223"/>
                  <a:gd name="T101" fmla="*/ 282 h 302"/>
                  <a:gd name="T102" fmla="*/ 203 w 223"/>
                  <a:gd name="T103" fmla="*/ 289 h 302"/>
                  <a:gd name="T104" fmla="*/ 176 w 223"/>
                  <a:gd name="T105" fmla="*/ 302 h 3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23" h="302">
                    <a:moveTo>
                      <a:pt x="0" y="0"/>
                    </a:moveTo>
                    <a:lnTo>
                      <a:pt x="0" y="2"/>
                    </a:lnTo>
                    <a:lnTo>
                      <a:pt x="3" y="4"/>
                    </a:lnTo>
                    <a:lnTo>
                      <a:pt x="32" y="23"/>
                    </a:lnTo>
                    <a:lnTo>
                      <a:pt x="34" y="24"/>
                    </a:lnTo>
                    <a:lnTo>
                      <a:pt x="34" y="25"/>
                    </a:lnTo>
                    <a:lnTo>
                      <a:pt x="38" y="38"/>
                    </a:lnTo>
                    <a:lnTo>
                      <a:pt x="39" y="42"/>
                    </a:lnTo>
                    <a:lnTo>
                      <a:pt x="39" y="43"/>
                    </a:lnTo>
                    <a:lnTo>
                      <a:pt x="38" y="43"/>
                    </a:lnTo>
                    <a:lnTo>
                      <a:pt x="36" y="45"/>
                    </a:lnTo>
                    <a:lnTo>
                      <a:pt x="36" y="46"/>
                    </a:lnTo>
                    <a:lnTo>
                      <a:pt x="35" y="48"/>
                    </a:lnTo>
                    <a:lnTo>
                      <a:pt x="36" y="50"/>
                    </a:lnTo>
                    <a:lnTo>
                      <a:pt x="45" y="52"/>
                    </a:lnTo>
                    <a:lnTo>
                      <a:pt x="48" y="53"/>
                    </a:lnTo>
                    <a:lnTo>
                      <a:pt x="52" y="53"/>
                    </a:lnTo>
                    <a:lnTo>
                      <a:pt x="53" y="52"/>
                    </a:lnTo>
                    <a:lnTo>
                      <a:pt x="53" y="57"/>
                    </a:lnTo>
                    <a:lnTo>
                      <a:pt x="60" y="60"/>
                    </a:lnTo>
                    <a:lnTo>
                      <a:pt x="63" y="60"/>
                    </a:lnTo>
                    <a:lnTo>
                      <a:pt x="67" y="62"/>
                    </a:lnTo>
                    <a:lnTo>
                      <a:pt x="69" y="63"/>
                    </a:lnTo>
                    <a:lnTo>
                      <a:pt x="69" y="64"/>
                    </a:lnTo>
                    <a:lnTo>
                      <a:pt x="70" y="64"/>
                    </a:lnTo>
                    <a:lnTo>
                      <a:pt x="76" y="70"/>
                    </a:lnTo>
                    <a:lnTo>
                      <a:pt x="81" y="74"/>
                    </a:lnTo>
                    <a:lnTo>
                      <a:pt x="88" y="83"/>
                    </a:lnTo>
                    <a:lnTo>
                      <a:pt x="95" y="85"/>
                    </a:lnTo>
                    <a:lnTo>
                      <a:pt x="115" y="84"/>
                    </a:lnTo>
                    <a:lnTo>
                      <a:pt x="115" y="83"/>
                    </a:lnTo>
                    <a:lnTo>
                      <a:pt x="118" y="80"/>
                    </a:lnTo>
                    <a:lnTo>
                      <a:pt x="118" y="71"/>
                    </a:lnTo>
                    <a:lnTo>
                      <a:pt x="119" y="67"/>
                    </a:lnTo>
                    <a:lnTo>
                      <a:pt x="130" y="62"/>
                    </a:lnTo>
                    <a:lnTo>
                      <a:pt x="132" y="62"/>
                    </a:lnTo>
                    <a:lnTo>
                      <a:pt x="133" y="60"/>
                    </a:lnTo>
                    <a:lnTo>
                      <a:pt x="143" y="60"/>
                    </a:lnTo>
                    <a:lnTo>
                      <a:pt x="146" y="63"/>
                    </a:lnTo>
                    <a:lnTo>
                      <a:pt x="148" y="70"/>
                    </a:lnTo>
                    <a:lnTo>
                      <a:pt x="148" y="71"/>
                    </a:lnTo>
                    <a:lnTo>
                      <a:pt x="147" y="74"/>
                    </a:lnTo>
                    <a:lnTo>
                      <a:pt x="143" y="78"/>
                    </a:lnTo>
                    <a:lnTo>
                      <a:pt x="141" y="81"/>
                    </a:lnTo>
                    <a:lnTo>
                      <a:pt x="141" y="88"/>
                    </a:lnTo>
                    <a:lnTo>
                      <a:pt x="143" y="93"/>
                    </a:lnTo>
                    <a:lnTo>
                      <a:pt x="148" y="95"/>
                    </a:lnTo>
                    <a:lnTo>
                      <a:pt x="150" y="94"/>
                    </a:lnTo>
                    <a:lnTo>
                      <a:pt x="151" y="90"/>
                    </a:lnTo>
                    <a:lnTo>
                      <a:pt x="153" y="88"/>
                    </a:lnTo>
                    <a:lnTo>
                      <a:pt x="156" y="87"/>
                    </a:lnTo>
                    <a:lnTo>
                      <a:pt x="158" y="84"/>
                    </a:lnTo>
                    <a:lnTo>
                      <a:pt x="161" y="84"/>
                    </a:lnTo>
                    <a:lnTo>
                      <a:pt x="162" y="83"/>
                    </a:lnTo>
                    <a:lnTo>
                      <a:pt x="165" y="84"/>
                    </a:lnTo>
                    <a:lnTo>
                      <a:pt x="169" y="84"/>
                    </a:lnTo>
                    <a:lnTo>
                      <a:pt x="175" y="90"/>
                    </a:lnTo>
                    <a:lnTo>
                      <a:pt x="175" y="91"/>
                    </a:lnTo>
                    <a:lnTo>
                      <a:pt x="173" y="91"/>
                    </a:lnTo>
                    <a:lnTo>
                      <a:pt x="169" y="101"/>
                    </a:lnTo>
                    <a:lnTo>
                      <a:pt x="169" y="102"/>
                    </a:lnTo>
                    <a:lnTo>
                      <a:pt x="168" y="105"/>
                    </a:lnTo>
                    <a:lnTo>
                      <a:pt x="166" y="108"/>
                    </a:lnTo>
                    <a:lnTo>
                      <a:pt x="166" y="110"/>
                    </a:lnTo>
                    <a:lnTo>
                      <a:pt x="170" y="119"/>
                    </a:lnTo>
                    <a:lnTo>
                      <a:pt x="175" y="124"/>
                    </a:lnTo>
                    <a:lnTo>
                      <a:pt x="178" y="127"/>
                    </a:lnTo>
                    <a:lnTo>
                      <a:pt x="179" y="127"/>
                    </a:lnTo>
                    <a:lnTo>
                      <a:pt x="179" y="129"/>
                    </a:lnTo>
                    <a:lnTo>
                      <a:pt x="183" y="137"/>
                    </a:lnTo>
                    <a:lnTo>
                      <a:pt x="185" y="143"/>
                    </a:lnTo>
                    <a:lnTo>
                      <a:pt x="186" y="145"/>
                    </a:lnTo>
                    <a:lnTo>
                      <a:pt x="186" y="147"/>
                    </a:lnTo>
                    <a:lnTo>
                      <a:pt x="189" y="154"/>
                    </a:lnTo>
                    <a:lnTo>
                      <a:pt x="187" y="157"/>
                    </a:lnTo>
                    <a:lnTo>
                      <a:pt x="187" y="164"/>
                    </a:lnTo>
                    <a:lnTo>
                      <a:pt x="200" y="169"/>
                    </a:lnTo>
                    <a:lnTo>
                      <a:pt x="207" y="169"/>
                    </a:lnTo>
                    <a:lnTo>
                      <a:pt x="207" y="171"/>
                    </a:lnTo>
                    <a:lnTo>
                      <a:pt x="203" y="176"/>
                    </a:lnTo>
                    <a:lnTo>
                      <a:pt x="203" y="179"/>
                    </a:lnTo>
                    <a:lnTo>
                      <a:pt x="199" y="184"/>
                    </a:lnTo>
                    <a:lnTo>
                      <a:pt x="196" y="190"/>
                    </a:lnTo>
                    <a:lnTo>
                      <a:pt x="189" y="197"/>
                    </a:lnTo>
                    <a:lnTo>
                      <a:pt x="189" y="198"/>
                    </a:lnTo>
                    <a:lnTo>
                      <a:pt x="186" y="198"/>
                    </a:lnTo>
                    <a:lnTo>
                      <a:pt x="183" y="201"/>
                    </a:lnTo>
                    <a:lnTo>
                      <a:pt x="175" y="201"/>
                    </a:lnTo>
                    <a:lnTo>
                      <a:pt x="170" y="206"/>
                    </a:lnTo>
                    <a:lnTo>
                      <a:pt x="166" y="215"/>
                    </a:lnTo>
                    <a:lnTo>
                      <a:pt x="168" y="227"/>
                    </a:lnTo>
                    <a:lnTo>
                      <a:pt x="168" y="228"/>
                    </a:lnTo>
                    <a:lnTo>
                      <a:pt x="165" y="234"/>
                    </a:lnTo>
                    <a:lnTo>
                      <a:pt x="165" y="242"/>
                    </a:lnTo>
                    <a:lnTo>
                      <a:pt x="169" y="246"/>
                    </a:lnTo>
                    <a:lnTo>
                      <a:pt x="180" y="253"/>
                    </a:lnTo>
                    <a:lnTo>
                      <a:pt x="197" y="256"/>
                    </a:lnTo>
                    <a:lnTo>
                      <a:pt x="214" y="263"/>
                    </a:lnTo>
                    <a:lnTo>
                      <a:pt x="223" y="268"/>
                    </a:lnTo>
                    <a:lnTo>
                      <a:pt x="223" y="270"/>
                    </a:lnTo>
                    <a:lnTo>
                      <a:pt x="222" y="270"/>
                    </a:lnTo>
                    <a:lnTo>
                      <a:pt x="211" y="282"/>
                    </a:lnTo>
                    <a:lnTo>
                      <a:pt x="208" y="285"/>
                    </a:lnTo>
                    <a:lnTo>
                      <a:pt x="203" y="289"/>
                    </a:lnTo>
                    <a:lnTo>
                      <a:pt x="176" y="299"/>
                    </a:lnTo>
                    <a:lnTo>
                      <a:pt x="176" y="30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50" name="Line 5504">
                <a:extLst>
                  <a:ext uri="{FF2B5EF4-FFF2-40B4-BE49-F238E27FC236}">
                    <a16:creationId xmlns:a16="http://schemas.microsoft.com/office/drawing/2014/main" id="{D1EA2CBE-8EE4-7BE5-3488-7C234518791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08" y="2965"/>
                <a:ext cx="3" cy="1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51" name="Freeform 5505">
                <a:extLst>
                  <a:ext uri="{FF2B5EF4-FFF2-40B4-BE49-F238E27FC236}">
                    <a16:creationId xmlns:a16="http://schemas.microsoft.com/office/drawing/2014/main" id="{3BF7121A-BAFF-42DA-F63B-D1F58968FA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9" y="2993"/>
                <a:ext cx="87" cy="35"/>
              </a:xfrm>
              <a:custGeom>
                <a:avLst/>
                <a:gdLst>
                  <a:gd name="T0" fmla="*/ 347 w 348"/>
                  <a:gd name="T1" fmla="*/ 133 h 141"/>
                  <a:gd name="T2" fmla="*/ 345 w 348"/>
                  <a:gd name="T3" fmla="*/ 137 h 141"/>
                  <a:gd name="T4" fmla="*/ 344 w 348"/>
                  <a:gd name="T5" fmla="*/ 141 h 141"/>
                  <a:gd name="T6" fmla="*/ 308 w 348"/>
                  <a:gd name="T7" fmla="*/ 127 h 141"/>
                  <a:gd name="T8" fmla="*/ 304 w 348"/>
                  <a:gd name="T9" fmla="*/ 119 h 141"/>
                  <a:gd name="T10" fmla="*/ 297 w 348"/>
                  <a:gd name="T11" fmla="*/ 116 h 141"/>
                  <a:gd name="T12" fmla="*/ 294 w 348"/>
                  <a:gd name="T13" fmla="*/ 115 h 141"/>
                  <a:gd name="T14" fmla="*/ 287 w 348"/>
                  <a:gd name="T15" fmla="*/ 119 h 141"/>
                  <a:gd name="T16" fmla="*/ 284 w 348"/>
                  <a:gd name="T17" fmla="*/ 120 h 141"/>
                  <a:gd name="T18" fmla="*/ 260 w 348"/>
                  <a:gd name="T19" fmla="*/ 113 h 141"/>
                  <a:gd name="T20" fmla="*/ 259 w 348"/>
                  <a:gd name="T21" fmla="*/ 112 h 141"/>
                  <a:gd name="T22" fmla="*/ 273 w 348"/>
                  <a:gd name="T23" fmla="*/ 105 h 141"/>
                  <a:gd name="T24" fmla="*/ 275 w 348"/>
                  <a:gd name="T25" fmla="*/ 97 h 141"/>
                  <a:gd name="T26" fmla="*/ 264 w 348"/>
                  <a:gd name="T27" fmla="*/ 95 h 141"/>
                  <a:gd name="T28" fmla="*/ 242 w 348"/>
                  <a:gd name="T29" fmla="*/ 95 h 141"/>
                  <a:gd name="T30" fmla="*/ 238 w 348"/>
                  <a:gd name="T31" fmla="*/ 92 h 141"/>
                  <a:gd name="T32" fmla="*/ 230 w 348"/>
                  <a:gd name="T33" fmla="*/ 101 h 141"/>
                  <a:gd name="T34" fmla="*/ 215 w 348"/>
                  <a:gd name="T35" fmla="*/ 105 h 141"/>
                  <a:gd name="T36" fmla="*/ 214 w 348"/>
                  <a:gd name="T37" fmla="*/ 101 h 141"/>
                  <a:gd name="T38" fmla="*/ 213 w 348"/>
                  <a:gd name="T39" fmla="*/ 97 h 141"/>
                  <a:gd name="T40" fmla="*/ 204 w 348"/>
                  <a:gd name="T41" fmla="*/ 92 h 141"/>
                  <a:gd name="T42" fmla="*/ 203 w 348"/>
                  <a:gd name="T43" fmla="*/ 85 h 141"/>
                  <a:gd name="T44" fmla="*/ 201 w 348"/>
                  <a:gd name="T45" fmla="*/ 78 h 141"/>
                  <a:gd name="T46" fmla="*/ 188 w 348"/>
                  <a:gd name="T47" fmla="*/ 73 h 141"/>
                  <a:gd name="T48" fmla="*/ 172 w 348"/>
                  <a:gd name="T49" fmla="*/ 60 h 141"/>
                  <a:gd name="T50" fmla="*/ 165 w 348"/>
                  <a:gd name="T51" fmla="*/ 42 h 141"/>
                  <a:gd name="T52" fmla="*/ 160 w 348"/>
                  <a:gd name="T53" fmla="*/ 41 h 141"/>
                  <a:gd name="T54" fmla="*/ 161 w 348"/>
                  <a:gd name="T55" fmla="*/ 34 h 141"/>
                  <a:gd name="T56" fmla="*/ 148 w 348"/>
                  <a:gd name="T57" fmla="*/ 31 h 141"/>
                  <a:gd name="T58" fmla="*/ 146 w 348"/>
                  <a:gd name="T59" fmla="*/ 29 h 141"/>
                  <a:gd name="T60" fmla="*/ 126 w 348"/>
                  <a:gd name="T61" fmla="*/ 14 h 141"/>
                  <a:gd name="T62" fmla="*/ 115 w 348"/>
                  <a:gd name="T63" fmla="*/ 0 h 141"/>
                  <a:gd name="T64" fmla="*/ 112 w 348"/>
                  <a:gd name="T65" fmla="*/ 10 h 141"/>
                  <a:gd name="T66" fmla="*/ 111 w 348"/>
                  <a:gd name="T67" fmla="*/ 11 h 141"/>
                  <a:gd name="T68" fmla="*/ 104 w 348"/>
                  <a:gd name="T69" fmla="*/ 15 h 141"/>
                  <a:gd name="T70" fmla="*/ 98 w 348"/>
                  <a:gd name="T71" fmla="*/ 18 h 141"/>
                  <a:gd name="T72" fmla="*/ 87 w 348"/>
                  <a:gd name="T73" fmla="*/ 25 h 141"/>
                  <a:gd name="T74" fmla="*/ 73 w 348"/>
                  <a:gd name="T75" fmla="*/ 27 h 141"/>
                  <a:gd name="T76" fmla="*/ 69 w 348"/>
                  <a:gd name="T77" fmla="*/ 38 h 141"/>
                  <a:gd name="T78" fmla="*/ 58 w 348"/>
                  <a:gd name="T79" fmla="*/ 41 h 141"/>
                  <a:gd name="T80" fmla="*/ 69 w 348"/>
                  <a:gd name="T81" fmla="*/ 55 h 141"/>
                  <a:gd name="T82" fmla="*/ 72 w 348"/>
                  <a:gd name="T83" fmla="*/ 59 h 141"/>
                  <a:gd name="T84" fmla="*/ 47 w 348"/>
                  <a:gd name="T85" fmla="*/ 77 h 141"/>
                  <a:gd name="T86" fmla="*/ 42 w 348"/>
                  <a:gd name="T87" fmla="*/ 75 h 141"/>
                  <a:gd name="T88" fmla="*/ 33 w 348"/>
                  <a:gd name="T89" fmla="*/ 74 h 141"/>
                  <a:gd name="T90" fmla="*/ 2 w 348"/>
                  <a:gd name="T91" fmla="*/ 84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348" h="141">
                    <a:moveTo>
                      <a:pt x="348" y="133"/>
                    </a:moveTo>
                    <a:lnTo>
                      <a:pt x="347" y="133"/>
                    </a:lnTo>
                    <a:lnTo>
                      <a:pt x="347" y="136"/>
                    </a:lnTo>
                    <a:lnTo>
                      <a:pt x="345" y="137"/>
                    </a:lnTo>
                    <a:lnTo>
                      <a:pt x="345" y="141"/>
                    </a:lnTo>
                    <a:lnTo>
                      <a:pt x="344" y="141"/>
                    </a:lnTo>
                    <a:lnTo>
                      <a:pt x="341" y="140"/>
                    </a:lnTo>
                    <a:lnTo>
                      <a:pt x="308" y="127"/>
                    </a:lnTo>
                    <a:lnTo>
                      <a:pt x="304" y="120"/>
                    </a:lnTo>
                    <a:lnTo>
                      <a:pt x="304" y="119"/>
                    </a:lnTo>
                    <a:lnTo>
                      <a:pt x="302" y="119"/>
                    </a:lnTo>
                    <a:lnTo>
                      <a:pt x="297" y="116"/>
                    </a:lnTo>
                    <a:lnTo>
                      <a:pt x="295" y="115"/>
                    </a:lnTo>
                    <a:lnTo>
                      <a:pt x="294" y="115"/>
                    </a:lnTo>
                    <a:lnTo>
                      <a:pt x="288" y="118"/>
                    </a:lnTo>
                    <a:lnTo>
                      <a:pt x="287" y="119"/>
                    </a:lnTo>
                    <a:lnTo>
                      <a:pt x="285" y="119"/>
                    </a:lnTo>
                    <a:lnTo>
                      <a:pt x="284" y="120"/>
                    </a:lnTo>
                    <a:lnTo>
                      <a:pt x="274" y="122"/>
                    </a:lnTo>
                    <a:lnTo>
                      <a:pt x="260" y="113"/>
                    </a:lnTo>
                    <a:lnTo>
                      <a:pt x="259" y="113"/>
                    </a:lnTo>
                    <a:lnTo>
                      <a:pt x="259" y="112"/>
                    </a:lnTo>
                    <a:lnTo>
                      <a:pt x="266" y="108"/>
                    </a:lnTo>
                    <a:lnTo>
                      <a:pt x="273" y="105"/>
                    </a:lnTo>
                    <a:lnTo>
                      <a:pt x="273" y="102"/>
                    </a:lnTo>
                    <a:lnTo>
                      <a:pt x="275" y="97"/>
                    </a:lnTo>
                    <a:lnTo>
                      <a:pt x="275" y="95"/>
                    </a:lnTo>
                    <a:lnTo>
                      <a:pt x="264" y="95"/>
                    </a:lnTo>
                    <a:lnTo>
                      <a:pt x="255" y="97"/>
                    </a:lnTo>
                    <a:lnTo>
                      <a:pt x="242" y="95"/>
                    </a:lnTo>
                    <a:lnTo>
                      <a:pt x="238" y="91"/>
                    </a:lnTo>
                    <a:lnTo>
                      <a:pt x="238" y="92"/>
                    </a:lnTo>
                    <a:lnTo>
                      <a:pt x="234" y="95"/>
                    </a:lnTo>
                    <a:lnTo>
                      <a:pt x="230" y="101"/>
                    </a:lnTo>
                    <a:lnTo>
                      <a:pt x="225" y="105"/>
                    </a:lnTo>
                    <a:lnTo>
                      <a:pt x="215" y="105"/>
                    </a:lnTo>
                    <a:lnTo>
                      <a:pt x="214" y="102"/>
                    </a:lnTo>
                    <a:lnTo>
                      <a:pt x="214" y="101"/>
                    </a:lnTo>
                    <a:lnTo>
                      <a:pt x="213" y="99"/>
                    </a:lnTo>
                    <a:lnTo>
                      <a:pt x="213" y="97"/>
                    </a:lnTo>
                    <a:lnTo>
                      <a:pt x="210" y="94"/>
                    </a:lnTo>
                    <a:lnTo>
                      <a:pt x="204" y="92"/>
                    </a:lnTo>
                    <a:lnTo>
                      <a:pt x="204" y="87"/>
                    </a:lnTo>
                    <a:lnTo>
                      <a:pt x="203" y="85"/>
                    </a:lnTo>
                    <a:lnTo>
                      <a:pt x="203" y="84"/>
                    </a:lnTo>
                    <a:lnTo>
                      <a:pt x="201" y="78"/>
                    </a:lnTo>
                    <a:lnTo>
                      <a:pt x="196" y="73"/>
                    </a:lnTo>
                    <a:lnTo>
                      <a:pt x="188" y="73"/>
                    </a:lnTo>
                    <a:lnTo>
                      <a:pt x="175" y="63"/>
                    </a:lnTo>
                    <a:lnTo>
                      <a:pt x="172" y="60"/>
                    </a:lnTo>
                    <a:lnTo>
                      <a:pt x="169" y="55"/>
                    </a:lnTo>
                    <a:lnTo>
                      <a:pt x="165" y="42"/>
                    </a:lnTo>
                    <a:lnTo>
                      <a:pt x="164" y="41"/>
                    </a:lnTo>
                    <a:lnTo>
                      <a:pt x="160" y="41"/>
                    </a:lnTo>
                    <a:lnTo>
                      <a:pt x="161" y="39"/>
                    </a:lnTo>
                    <a:lnTo>
                      <a:pt x="161" y="34"/>
                    </a:lnTo>
                    <a:lnTo>
                      <a:pt x="158" y="34"/>
                    </a:lnTo>
                    <a:lnTo>
                      <a:pt x="148" y="31"/>
                    </a:lnTo>
                    <a:lnTo>
                      <a:pt x="146" y="31"/>
                    </a:lnTo>
                    <a:lnTo>
                      <a:pt x="146" y="29"/>
                    </a:lnTo>
                    <a:lnTo>
                      <a:pt x="139" y="22"/>
                    </a:lnTo>
                    <a:lnTo>
                      <a:pt x="126" y="14"/>
                    </a:lnTo>
                    <a:lnTo>
                      <a:pt x="117" y="0"/>
                    </a:lnTo>
                    <a:lnTo>
                      <a:pt x="115" y="0"/>
                    </a:lnTo>
                    <a:lnTo>
                      <a:pt x="115" y="2"/>
                    </a:lnTo>
                    <a:lnTo>
                      <a:pt x="112" y="10"/>
                    </a:lnTo>
                    <a:lnTo>
                      <a:pt x="112" y="11"/>
                    </a:lnTo>
                    <a:lnTo>
                      <a:pt x="111" y="11"/>
                    </a:lnTo>
                    <a:lnTo>
                      <a:pt x="108" y="14"/>
                    </a:lnTo>
                    <a:lnTo>
                      <a:pt x="104" y="15"/>
                    </a:lnTo>
                    <a:lnTo>
                      <a:pt x="102" y="15"/>
                    </a:lnTo>
                    <a:lnTo>
                      <a:pt x="98" y="18"/>
                    </a:lnTo>
                    <a:lnTo>
                      <a:pt x="94" y="22"/>
                    </a:lnTo>
                    <a:lnTo>
                      <a:pt x="87" y="25"/>
                    </a:lnTo>
                    <a:lnTo>
                      <a:pt x="74" y="25"/>
                    </a:lnTo>
                    <a:lnTo>
                      <a:pt x="73" y="27"/>
                    </a:lnTo>
                    <a:lnTo>
                      <a:pt x="72" y="37"/>
                    </a:lnTo>
                    <a:lnTo>
                      <a:pt x="69" y="38"/>
                    </a:lnTo>
                    <a:lnTo>
                      <a:pt x="63" y="38"/>
                    </a:lnTo>
                    <a:lnTo>
                      <a:pt x="58" y="41"/>
                    </a:lnTo>
                    <a:lnTo>
                      <a:pt x="58" y="44"/>
                    </a:lnTo>
                    <a:lnTo>
                      <a:pt x="69" y="55"/>
                    </a:lnTo>
                    <a:lnTo>
                      <a:pt x="70" y="58"/>
                    </a:lnTo>
                    <a:lnTo>
                      <a:pt x="72" y="59"/>
                    </a:lnTo>
                    <a:lnTo>
                      <a:pt x="70" y="59"/>
                    </a:lnTo>
                    <a:lnTo>
                      <a:pt x="47" y="77"/>
                    </a:lnTo>
                    <a:lnTo>
                      <a:pt x="44" y="77"/>
                    </a:lnTo>
                    <a:lnTo>
                      <a:pt x="42" y="75"/>
                    </a:lnTo>
                    <a:lnTo>
                      <a:pt x="38" y="74"/>
                    </a:lnTo>
                    <a:lnTo>
                      <a:pt x="33" y="74"/>
                    </a:lnTo>
                    <a:lnTo>
                      <a:pt x="5" y="82"/>
                    </a:lnTo>
                    <a:lnTo>
                      <a:pt x="2" y="84"/>
                    </a:lnTo>
                    <a:lnTo>
                      <a:pt x="0" y="8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52" name="Freeform 5506">
                <a:extLst>
                  <a:ext uri="{FF2B5EF4-FFF2-40B4-BE49-F238E27FC236}">
                    <a16:creationId xmlns:a16="http://schemas.microsoft.com/office/drawing/2014/main" id="{967AB8E8-2912-A43E-BC1F-74F77091C2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6" y="3014"/>
                <a:ext cx="4" cy="10"/>
              </a:xfrm>
              <a:custGeom>
                <a:avLst/>
                <a:gdLst>
                  <a:gd name="T0" fmla="*/ 13 w 16"/>
                  <a:gd name="T1" fmla="*/ 0 h 42"/>
                  <a:gd name="T2" fmla="*/ 12 w 16"/>
                  <a:gd name="T3" fmla="*/ 3 h 42"/>
                  <a:gd name="T4" fmla="*/ 7 w 16"/>
                  <a:gd name="T5" fmla="*/ 5 h 42"/>
                  <a:gd name="T6" fmla="*/ 0 w 16"/>
                  <a:gd name="T7" fmla="*/ 15 h 42"/>
                  <a:gd name="T8" fmla="*/ 0 w 16"/>
                  <a:gd name="T9" fmla="*/ 17 h 42"/>
                  <a:gd name="T10" fmla="*/ 12 w 16"/>
                  <a:gd name="T11" fmla="*/ 25 h 42"/>
                  <a:gd name="T12" fmla="*/ 16 w 16"/>
                  <a:gd name="T13" fmla="*/ 38 h 42"/>
                  <a:gd name="T14" fmla="*/ 16 w 16"/>
                  <a:gd name="T15" fmla="*/ 4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42">
                    <a:moveTo>
                      <a:pt x="13" y="0"/>
                    </a:moveTo>
                    <a:lnTo>
                      <a:pt x="12" y="3"/>
                    </a:lnTo>
                    <a:lnTo>
                      <a:pt x="7" y="5"/>
                    </a:lnTo>
                    <a:lnTo>
                      <a:pt x="0" y="15"/>
                    </a:lnTo>
                    <a:lnTo>
                      <a:pt x="0" y="17"/>
                    </a:lnTo>
                    <a:lnTo>
                      <a:pt x="12" y="25"/>
                    </a:lnTo>
                    <a:lnTo>
                      <a:pt x="16" y="38"/>
                    </a:lnTo>
                    <a:lnTo>
                      <a:pt x="16" y="4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53" name="Freeform 5507">
                <a:extLst>
                  <a:ext uri="{FF2B5EF4-FFF2-40B4-BE49-F238E27FC236}">
                    <a16:creationId xmlns:a16="http://schemas.microsoft.com/office/drawing/2014/main" id="{9EDB15A1-EF9F-F241-74F1-638B77E970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0" y="2827"/>
                <a:ext cx="58" cy="36"/>
              </a:xfrm>
              <a:custGeom>
                <a:avLst/>
                <a:gdLst>
                  <a:gd name="T0" fmla="*/ 0 w 232"/>
                  <a:gd name="T1" fmla="*/ 20 h 144"/>
                  <a:gd name="T2" fmla="*/ 3 w 232"/>
                  <a:gd name="T3" fmla="*/ 20 h 144"/>
                  <a:gd name="T4" fmla="*/ 20 w 232"/>
                  <a:gd name="T5" fmla="*/ 15 h 144"/>
                  <a:gd name="T6" fmla="*/ 21 w 232"/>
                  <a:gd name="T7" fmla="*/ 12 h 144"/>
                  <a:gd name="T8" fmla="*/ 31 w 232"/>
                  <a:gd name="T9" fmla="*/ 3 h 144"/>
                  <a:gd name="T10" fmla="*/ 42 w 232"/>
                  <a:gd name="T11" fmla="*/ 0 h 144"/>
                  <a:gd name="T12" fmla="*/ 45 w 232"/>
                  <a:gd name="T13" fmla="*/ 0 h 144"/>
                  <a:gd name="T14" fmla="*/ 46 w 232"/>
                  <a:gd name="T15" fmla="*/ 10 h 144"/>
                  <a:gd name="T16" fmla="*/ 45 w 232"/>
                  <a:gd name="T17" fmla="*/ 15 h 144"/>
                  <a:gd name="T18" fmla="*/ 46 w 232"/>
                  <a:gd name="T19" fmla="*/ 17 h 144"/>
                  <a:gd name="T20" fmla="*/ 55 w 232"/>
                  <a:gd name="T21" fmla="*/ 26 h 144"/>
                  <a:gd name="T22" fmla="*/ 57 w 232"/>
                  <a:gd name="T23" fmla="*/ 26 h 144"/>
                  <a:gd name="T24" fmla="*/ 57 w 232"/>
                  <a:gd name="T25" fmla="*/ 24 h 144"/>
                  <a:gd name="T26" fmla="*/ 63 w 232"/>
                  <a:gd name="T27" fmla="*/ 19 h 144"/>
                  <a:gd name="T28" fmla="*/ 68 w 232"/>
                  <a:gd name="T29" fmla="*/ 17 h 144"/>
                  <a:gd name="T30" fmla="*/ 73 w 232"/>
                  <a:gd name="T31" fmla="*/ 20 h 144"/>
                  <a:gd name="T32" fmla="*/ 75 w 232"/>
                  <a:gd name="T33" fmla="*/ 23 h 144"/>
                  <a:gd name="T34" fmla="*/ 75 w 232"/>
                  <a:gd name="T35" fmla="*/ 29 h 144"/>
                  <a:gd name="T36" fmla="*/ 81 w 232"/>
                  <a:gd name="T37" fmla="*/ 38 h 144"/>
                  <a:gd name="T38" fmla="*/ 98 w 232"/>
                  <a:gd name="T39" fmla="*/ 57 h 144"/>
                  <a:gd name="T40" fmla="*/ 101 w 232"/>
                  <a:gd name="T41" fmla="*/ 58 h 144"/>
                  <a:gd name="T42" fmla="*/ 102 w 232"/>
                  <a:gd name="T43" fmla="*/ 69 h 144"/>
                  <a:gd name="T44" fmla="*/ 98 w 232"/>
                  <a:gd name="T45" fmla="*/ 84 h 144"/>
                  <a:gd name="T46" fmla="*/ 96 w 232"/>
                  <a:gd name="T47" fmla="*/ 86 h 144"/>
                  <a:gd name="T48" fmla="*/ 101 w 232"/>
                  <a:gd name="T49" fmla="*/ 90 h 144"/>
                  <a:gd name="T50" fmla="*/ 116 w 232"/>
                  <a:gd name="T51" fmla="*/ 100 h 144"/>
                  <a:gd name="T52" fmla="*/ 123 w 232"/>
                  <a:gd name="T53" fmla="*/ 98 h 144"/>
                  <a:gd name="T54" fmla="*/ 123 w 232"/>
                  <a:gd name="T55" fmla="*/ 96 h 144"/>
                  <a:gd name="T56" fmla="*/ 124 w 232"/>
                  <a:gd name="T57" fmla="*/ 96 h 144"/>
                  <a:gd name="T58" fmla="*/ 124 w 232"/>
                  <a:gd name="T59" fmla="*/ 93 h 144"/>
                  <a:gd name="T60" fmla="*/ 128 w 232"/>
                  <a:gd name="T61" fmla="*/ 87 h 144"/>
                  <a:gd name="T62" fmla="*/ 135 w 232"/>
                  <a:gd name="T63" fmla="*/ 97 h 144"/>
                  <a:gd name="T64" fmla="*/ 137 w 232"/>
                  <a:gd name="T65" fmla="*/ 101 h 144"/>
                  <a:gd name="T66" fmla="*/ 137 w 232"/>
                  <a:gd name="T67" fmla="*/ 104 h 144"/>
                  <a:gd name="T68" fmla="*/ 138 w 232"/>
                  <a:gd name="T69" fmla="*/ 108 h 144"/>
                  <a:gd name="T70" fmla="*/ 144 w 232"/>
                  <a:gd name="T71" fmla="*/ 107 h 144"/>
                  <a:gd name="T72" fmla="*/ 145 w 232"/>
                  <a:gd name="T73" fmla="*/ 105 h 144"/>
                  <a:gd name="T74" fmla="*/ 145 w 232"/>
                  <a:gd name="T75" fmla="*/ 104 h 144"/>
                  <a:gd name="T76" fmla="*/ 155 w 232"/>
                  <a:gd name="T77" fmla="*/ 114 h 144"/>
                  <a:gd name="T78" fmla="*/ 156 w 232"/>
                  <a:gd name="T79" fmla="*/ 114 h 144"/>
                  <a:gd name="T80" fmla="*/ 159 w 232"/>
                  <a:gd name="T81" fmla="*/ 115 h 144"/>
                  <a:gd name="T82" fmla="*/ 172 w 232"/>
                  <a:gd name="T83" fmla="*/ 120 h 144"/>
                  <a:gd name="T84" fmla="*/ 179 w 232"/>
                  <a:gd name="T85" fmla="*/ 120 h 144"/>
                  <a:gd name="T86" fmla="*/ 183 w 232"/>
                  <a:gd name="T87" fmla="*/ 118 h 144"/>
                  <a:gd name="T88" fmla="*/ 186 w 232"/>
                  <a:gd name="T89" fmla="*/ 118 h 144"/>
                  <a:gd name="T90" fmla="*/ 190 w 232"/>
                  <a:gd name="T91" fmla="*/ 117 h 144"/>
                  <a:gd name="T92" fmla="*/ 194 w 232"/>
                  <a:gd name="T93" fmla="*/ 112 h 144"/>
                  <a:gd name="T94" fmla="*/ 207 w 232"/>
                  <a:gd name="T95" fmla="*/ 105 h 144"/>
                  <a:gd name="T96" fmla="*/ 223 w 232"/>
                  <a:gd name="T97" fmla="*/ 100 h 144"/>
                  <a:gd name="T98" fmla="*/ 223 w 232"/>
                  <a:gd name="T99" fmla="*/ 101 h 144"/>
                  <a:gd name="T100" fmla="*/ 225 w 232"/>
                  <a:gd name="T101" fmla="*/ 101 h 144"/>
                  <a:gd name="T102" fmla="*/ 225 w 232"/>
                  <a:gd name="T103" fmla="*/ 111 h 144"/>
                  <a:gd name="T104" fmla="*/ 223 w 232"/>
                  <a:gd name="T105" fmla="*/ 111 h 144"/>
                  <a:gd name="T106" fmla="*/ 223 w 232"/>
                  <a:gd name="T107" fmla="*/ 117 h 144"/>
                  <a:gd name="T108" fmla="*/ 225 w 232"/>
                  <a:gd name="T109" fmla="*/ 117 h 144"/>
                  <a:gd name="T110" fmla="*/ 225 w 232"/>
                  <a:gd name="T111" fmla="*/ 125 h 144"/>
                  <a:gd name="T112" fmla="*/ 226 w 232"/>
                  <a:gd name="T113" fmla="*/ 131 h 144"/>
                  <a:gd name="T114" fmla="*/ 226 w 232"/>
                  <a:gd name="T115" fmla="*/ 135 h 144"/>
                  <a:gd name="T116" fmla="*/ 229 w 232"/>
                  <a:gd name="T117" fmla="*/ 140 h 144"/>
                  <a:gd name="T118" fmla="*/ 229 w 232"/>
                  <a:gd name="T119" fmla="*/ 142 h 144"/>
                  <a:gd name="T120" fmla="*/ 232 w 232"/>
                  <a:gd name="T121" fmla="*/ 144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32" h="144">
                    <a:moveTo>
                      <a:pt x="0" y="20"/>
                    </a:moveTo>
                    <a:lnTo>
                      <a:pt x="3" y="20"/>
                    </a:lnTo>
                    <a:lnTo>
                      <a:pt x="20" y="15"/>
                    </a:lnTo>
                    <a:lnTo>
                      <a:pt x="21" y="12"/>
                    </a:lnTo>
                    <a:lnTo>
                      <a:pt x="31" y="3"/>
                    </a:lnTo>
                    <a:lnTo>
                      <a:pt x="42" y="0"/>
                    </a:lnTo>
                    <a:lnTo>
                      <a:pt x="45" y="0"/>
                    </a:lnTo>
                    <a:lnTo>
                      <a:pt x="46" y="10"/>
                    </a:lnTo>
                    <a:lnTo>
                      <a:pt x="45" y="15"/>
                    </a:lnTo>
                    <a:lnTo>
                      <a:pt x="46" y="17"/>
                    </a:lnTo>
                    <a:lnTo>
                      <a:pt x="55" y="26"/>
                    </a:lnTo>
                    <a:lnTo>
                      <a:pt x="57" y="26"/>
                    </a:lnTo>
                    <a:lnTo>
                      <a:pt x="57" y="24"/>
                    </a:lnTo>
                    <a:lnTo>
                      <a:pt x="63" y="19"/>
                    </a:lnTo>
                    <a:lnTo>
                      <a:pt x="68" y="17"/>
                    </a:lnTo>
                    <a:lnTo>
                      <a:pt x="73" y="20"/>
                    </a:lnTo>
                    <a:lnTo>
                      <a:pt x="75" y="23"/>
                    </a:lnTo>
                    <a:lnTo>
                      <a:pt x="75" y="29"/>
                    </a:lnTo>
                    <a:lnTo>
                      <a:pt x="81" y="38"/>
                    </a:lnTo>
                    <a:lnTo>
                      <a:pt x="98" y="57"/>
                    </a:lnTo>
                    <a:lnTo>
                      <a:pt x="101" y="58"/>
                    </a:lnTo>
                    <a:lnTo>
                      <a:pt x="102" y="69"/>
                    </a:lnTo>
                    <a:lnTo>
                      <a:pt x="98" y="84"/>
                    </a:lnTo>
                    <a:lnTo>
                      <a:pt x="96" y="86"/>
                    </a:lnTo>
                    <a:lnTo>
                      <a:pt x="101" y="90"/>
                    </a:lnTo>
                    <a:lnTo>
                      <a:pt x="116" y="100"/>
                    </a:lnTo>
                    <a:lnTo>
                      <a:pt x="123" y="98"/>
                    </a:lnTo>
                    <a:lnTo>
                      <a:pt x="123" y="96"/>
                    </a:lnTo>
                    <a:lnTo>
                      <a:pt x="124" y="96"/>
                    </a:lnTo>
                    <a:lnTo>
                      <a:pt x="124" y="93"/>
                    </a:lnTo>
                    <a:lnTo>
                      <a:pt x="128" y="87"/>
                    </a:lnTo>
                    <a:lnTo>
                      <a:pt x="135" y="97"/>
                    </a:lnTo>
                    <a:lnTo>
                      <a:pt x="137" y="101"/>
                    </a:lnTo>
                    <a:lnTo>
                      <a:pt x="137" y="104"/>
                    </a:lnTo>
                    <a:lnTo>
                      <a:pt x="138" y="108"/>
                    </a:lnTo>
                    <a:lnTo>
                      <a:pt x="144" y="107"/>
                    </a:lnTo>
                    <a:lnTo>
                      <a:pt x="145" y="105"/>
                    </a:lnTo>
                    <a:lnTo>
                      <a:pt x="145" y="104"/>
                    </a:lnTo>
                    <a:lnTo>
                      <a:pt x="155" y="114"/>
                    </a:lnTo>
                    <a:lnTo>
                      <a:pt x="156" y="114"/>
                    </a:lnTo>
                    <a:lnTo>
                      <a:pt x="159" y="115"/>
                    </a:lnTo>
                    <a:lnTo>
                      <a:pt x="172" y="120"/>
                    </a:lnTo>
                    <a:lnTo>
                      <a:pt x="179" y="120"/>
                    </a:lnTo>
                    <a:lnTo>
                      <a:pt x="183" y="118"/>
                    </a:lnTo>
                    <a:lnTo>
                      <a:pt x="186" y="118"/>
                    </a:lnTo>
                    <a:lnTo>
                      <a:pt x="190" y="117"/>
                    </a:lnTo>
                    <a:lnTo>
                      <a:pt x="194" y="112"/>
                    </a:lnTo>
                    <a:lnTo>
                      <a:pt x="207" y="105"/>
                    </a:lnTo>
                    <a:lnTo>
                      <a:pt x="223" y="100"/>
                    </a:lnTo>
                    <a:lnTo>
                      <a:pt x="223" y="101"/>
                    </a:lnTo>
                    <a:lnTo>
                      <a:pt x="225" y="101"/>
                    </a:lnTo>
                    <a:lnTo>
                      <a:pt x="225" y="111"/>
                    </a:lnTo>
                    <a:lnTo>
                      <a:pt x="223" y="111"/>
                    </a:lnTo>
                    <a:lnTo>
                      <a:pt x="223" y="117"/>
                    </a:lnTo>
                    <a:lnTo>
                      <a:pt x="225" y="117"/>
                    </a:lnTo>
                    <a:lnTo>
                      <a:pt x="225" y="125"/>
                    </a:lnTo>
                    <a:lnTo>
                      <a:pt x="226" y="131"/>
                    </a:lnTo>
                    <a:lnTo>
                      <a:pt x="226" y="135"/>
                    </a:lnTo>
                    <a:lnTo>
                      <a:pt x="229" y="140"/>
                    </a:lnTo>
                    <a:lnTo>
                      <a:pt x="229" y="142"/>
                    </a:lnTo>
                    <a:lnTo>
                      <a:pt x="232" y="14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54" name="Freeform 5508">
                <a:extLst>
                  <a:ext uri="{FF2B5EF4-FFF2-40B4-BE49-F238E27FC236}">
                    <a16:creationId xmlns:a16="http://schemas.microsoft.com/office/drawing/2014/main" id="{047935D0-3925-8A8E-FF1E-B3DF467021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8" y="2863"/>
                <a:ext cx="48" cy="34"/>
              </a:xfrm>
              <a:custGeom>
                <a:avLst/>
                <a:gdLst>
                  <a:gd name="T0" fmla="*/ 0 w 191"/>
                  <a:gd name="T1" fmla="*/ 2 h 135"/>
                  <a:gd name="T2" fmla="*/ 4 w 191"/>
                  <a:gd name="T3" fmla="*/ 7 h 135"/>
                  <a:gd name="T4" fmla="*/ 10 w 191"/>
                  <a:gd name="T5" fmla="*/ 11 h 135"/>
                  <a:gd name="T6" fmla="*/ 11 w 191"/>
                  <a:gd name="T7" fmla="*/ 12 h 135"/>
                  <a:gd name="T8" fmla="*/ 11 w 191"/>
                  <a:gd name="T9" fmla="*/ 11 h 135"/>
                  <a:gd name="T10" fmla="*/ 17 w 191"/>
                  <a:gd name="T11" fmla="*/ 2 h 135"/>
                  <a:gd name="T12" fmla="*/ 17 w 191"/>
                  <a:gd name="T13" fmla="*/ 1 h 135"/>
                  <a:gd name="T14" fmla="*/ 20 w 191"/>
                  <a:gd name="T15" fmla="*/ 0 h 135"/>
                  <a:gd name="T16" fmla="*/ 22 w 191"/>
                  <a:gd name="T17" fmla="*/ 0 h 135"/>
                  <a:gd name="T18" fmla="*/ 29 w 191"/>
                  <a:gd name="T19" fmla="*/ 2 h 135"/>
                  <a:gd name="T20" fmla="*/ 33 w 191"/>
                  <a:gd name="T21" fmla="*/ 7 h 135"/>
                  <a:gd name="T22" fmla="*/ 36 w 191"/>
                  <a:gd name="T23" fmla="*/ 7 h 135"/>
                  <a:gd name="T24" fmla="*/ 46 w 191"/>
                  <a:gd name="T25" fmla="*/ 14 h 135"/>
                  <a:gd name="T26" fmla="*/ 53 w 191"/>
                  <a:gd name="T27" fmla="*/ 22 h 135"/>
                  <a:gd name="T28" fmla="*/ 57 w 191"/>
                  <a:gd name="T29" fmla="*/ 32 h 135"/>
                  <a:gd name="T30" fmla="*/ 57 w 191"/>
                  <a:gd name="T31" fmla="*/ 38 h 135"/>
                  <a:gd name="T32" fmla="*/ 56 w 191"/>
                  <a:gd name="T33" fmla="*/ 40 h 135"/>
                  <a:gd name="T34" fmla="*/ 57 w 191"/>
                  <a:gd name="T35" fmla="*/ 53 h 135"/>
                  <a:gd name="T36" fmla="*/ 57 w 191"/>
                  <a:gd name="T37" fmla="*/ 56 h 135"/>
                  <a:gd name="T38" fmla="*/ 60 w 191"/>
                  <a:gd name="T39" fmla="*/ 60 h 135"/>
                  <a:gd name="T40" fmla="*/ 64 w 191"/>
                  <a:gd name="T41" fmla="*/ 67 h 135"/>
                  <a:gd name="T42" fmla="*/ 80 w 191"/>
                  <a:gd name="T43" fmla="*/ 81 h 135"/>
                  <a:gd name="T44" fmla="*/ 85 w 191"/>
                  <a:gd name="T45" fmla="*/ 81 h 135"/>
                  <a:gd name="T46" fmla="*/ 87 w 191"/>
                  <a:gd name="T47" fmla="*/ 82 h 135"/>
                  <a:gd name="T48" fmla="*/ 88 w 191"/>
                  <a:gd name="T49" fmla="*/ 82 h 135"/>
                  <a:gd name="T50" fmla="*/ 96 w 191"/>
                  <a:gd name="T51" fmla="*/ 85 h 135"/>
                  <a:gd name="T52" fmla="*/ 102 w 191"/>
                  <a:gd name="T53" fmla="*/ 89 h 135"/>
                  <a:gd name="T54" fmla="*/ 107 w 191"/>
                  <a:gd name="T55" fmla="*/ 92 h 135"/>
                  <a:gd name="T56" fmla="*/ 111 w 191"/>
                  <a:gd name="T57" fmla="*/ 100 h 135"/>
                  <a:gd name="T58" fmla="*/ 119 w 191"/>
                  <a:gd name="T59" fmla="*/ 103 h 135"/>
                  <a:gd name="T60" fmla="*/ 119 w 191"/>
                  <a:gd name="T61" fmla="*/ 105 h 135"/>
                  <a:gd name="T62" fmla="*/ 127 w 191"/>
                  <a:gd name="T63" fmla="*/ 110 h 135"/>
                  <a:gd name="T64" fmla="*/ 131 w 191"/>
                  <a:gd name="T65" fmla="*/ 116 h 135"/>
                  <a:gd name="T66" fmla="*/ 133 w 191"/>
                  <a:gd name="T67" fmla="*/ 121 h 135"/>
                  <a:gd name="T68" fmla="*/ 135 w 191"/>
                  <a:gd name="T69" fmla="*/ 128 h 135"/>
                  <a:gd name="T70" fmla="*/ 140 w 191"/>
                  <a:gd name="T71" fmla="*/ 132 h 135"/>
                  <a:gd name="T72" fmla="*/ 144 w 191"/>
                  <a:gd name="T73" fmla="*/ 134 h 135"/>
                  <a:gd name="T74" fmla="*/ 147 w 191"/>
                  <a:gd name="T75" fmla="*/ 134 h 135"/>
                  <a:gd name="T76" fmla="*/ 147 w 191"/>
                  <a:gd name="T77" fmla="*/ 135 h 135"/>
                  <a:gd name="T78" fmla="*/ 148 w 191"/>
                  <a:gd name="T79" fmla="*/ 135 h 135"/>
                  <a:gd name="T80" fmla="*/ 148 w 191"/>
                  <a:gd name="T81" fmla="*/ 134 h 135"/>
                  <a:gd name="T82" fmla="*/ 167 w 191"/>
                  <a:gd name="T83" fmla="*/ 107 h 135"/>
                  <a:gd name="T84" fmla="*/ 169 w 191"/>
                  <a:gd name="T85" fmla="*/ 102 h 135"/>
                  <a:gd name="T86" fmla="*/ 173 w 191"/>
                  <a:gd name="T87" fmla="*/ 95 h 135"/>
                  <a:gd name="T88" fmla="*/ 181 w 191"/>
                  <a:gd name="T89" fmla="*/ 83 h 135"/>
                  <a:gd name="T90" fmla="*/ 190 w 191"/>
                  <a:gd name="T91" fmla="*/ 76 h 135"/>
                  <a:gd name="T92" fmla="*/ 191 w 191"/>
                  <a:gd name="T93" fmla="*/ 76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91" h="135">
                    <a:moveTo>
                      <a:pt x="0" y="2"/>
                    </a:moveTo>
                    <a:lnTo>
                      <a:pt x="4" y="7"/>
                    </a:lnTo>
                    <a:lnTo>
                      <a:pt x="10" y="11"/>
                    </a:lnTo>
                    <a:lnTo>
                      <a:pt x="11" y="12"/>
                    </a:lnTo>
                    <a:lnTo>
                      <a:pt x="11" y="11"/>
                    </a:lnTo>
                    <a:lnTo>
                      <a:pt x="17" y="2"/>
                    </a:lnTo>
                    <a:lnTo>
                      <a:pt x="17" y="1"/>
                    </a:lnTo>
                    <a:lnTo>
                      <a:pt x="20" y="0"/>
                    </a:lnTo>
                    <a:lnTo>
                      <a:pt x="22" y="0"/>
                    </a:lnTo>
                    <a:lnTo>
                      <a:pt x="29" y="2"/>
                    </a:lnTo>
                    <a:lnTo>
                      <a:pt x="33" y="7"/>
                    </a:lnTo>
                    <a:lnTo>
                      <a:pt x="36" y="7"/>
                    </a:lnTo>
                    <a:lnTo>
                      <a:pt x="46" y="14"/>
                    </a:lnTo>
                    <a:lnTo>
                      <a:pt x="53" y="22"/>
                    </a:lnTo>
                    <a:lnTo>
                      <a:pt x="57" y="32"/>
                    </a:lnTo>
                    <a:lnTo>
                      <a:pt x="57" y="38"/>
                    </a:lnTo>
                    <a:lnTo>
                      <a:pt x="56" y="40"/>
                    </a:lnTo>
                    <a:lnTo>
                      <a:pt x="57" y="53"/>
                    </a:lnTo>
                    <a:lnTo>
                      <a:pt x="57" y="56"/>
                    </a:lnTo>
                    <a:lnTo>
                      <a:pt x="60" y="60"/>
                    </a:lnTo>
                    <a:lnTo>
                      <a:pt x="64" y="67"/>
                    </a:lnTo>
                    <a:lnTo>
                      <a:pt x="80" y="81"/>
                    </a:lnTo>
                    <a:lnTo>
                      <a:pt x="85" y="81"/>
                    </a:lnTo>
                    <a:lnTo>
                      <a:pt x="87" y="82"/>
                    </a:lnTo>
                    <a:lnTo>
                      <a:pt x="88" y="82"/>
                    </a:lnTo>
                    <a:lnTo>
                      <a:pt x="96" y="85"/>
                    </a:lnTo>
                    <a:lnTo>
                      <a:pt x="102" y="89"/>
                    </a:lnTo>
                    <a:lnTo>
                      <a:pt x="107" y="92"/>
                    </a:lnTo>
                    <a:lnTo>
                      <a:pt x="111" y="100"/>
                    </a:lnTo>
                    <a:lnTo>
                      <a:pt x="119" y="103"/>
                    </a:lnTo>
                    <a:lnTo>
                      <a:pt x="119" y="105"/>
                    </a:lnTo>
                    <a:lnTo>
                      <a:pt x="127" y="110"/>
                    </a:lnTo>
                    <a:lnTo>
                      <a:pt x="131" y="116"/>
                    </a:lnTo>
                    <a:lnTo>
                      <a:pt x="133" y="121"/>
                    </a:lnTo>
                    <a:lnTo>
                      <a:pt x="135" y="128"/>
                    </a:lnTo>
                    <a:lnTo>
                      <a:pt x="140" y="132"/>
                    </a:lnTo>
                    <a:lnTo>
                      <a:pt x="144" y="134"/>
                    </a:lnTo>
                    <a:lnTo>
                      <a:pt x="147" y="134"/>
                    </a:lnTo>
                    <a:lnTo>
                      <a:pt x="147" y="135"/>
                    </a:lnTo>
                    <a:lnTo>
                      <a:pt x="148" y="135"/>
                    </a:lnTo>
                    <a:lnTo>
                      <a:pt x="148" y="134"/>
                    </a:lnTo>
                    <a:lnTo>
                      <a:pt x="167" y="107"/>
                    </a:lnTo>
                    <a:lnTo>
                      <a:pt x="169" y="102"/>
                    </a:lnTo>
                    <a:lnTo>
                      <a:pt x="173" y="95"/>
                    </a:lnTo>
                    <a:lnTo>
                      <a:pt x="181" y="83"/>
                    </a:lnTo>
                    <a:lnTo>
                      <a:pt x="190" y="76"/>
                    </a:lnTo>
                    <a:lnTo>
                      <a:pt x="191" y="7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55" name="Freeform 5509">
                <a:extLst>
                  <a:ext uri="{FF2B5EF4-FFF2-40B4-BE49-F238E27FC236}">
                    <a16:creationId xmlns:a16="http://schemas.microsoft.com/office/drawing/2014/main" id="{459E816E-6459-BD15-B1B9-AF2580D2B9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9" y="2863"/>
                <a:ext cx="29" cy="72"/>
              </a:xfrm>
              <a:custGeom>
                <a:avLst/>
                <a:gdLst>
                  <a:gd name="T0" fmla="*/ 113 w 116"/>
                  <a:gd name="T1" fmla="*/ 2 h 288"/>
                  <a:gd name="T2" fmla="*/ 96 w 116"/>
                  <a:gd name="T3" fmla="*/ 13 h 288"/>
                  <a:gd name="T4" fmla="*/ 69 w 116"/>
                  <a:gd name="T5" fmla="*/ 23 h 288"/>
                  <a:gd name="T6" fmla="*/ 67 w 116"/>
                  <a:gd name="T7" fmla="*/ 26 h 288"/>
                  <a:gd name="T8" fmla="*/ 64 w 116"/>
                  <a:gd name="T9" fmla="*/ 28 h 288"/>
                  <a:gd name="T10" fmla="*/ 74 w 116"/>
                  <a:gd name="T11" fmla="*/ 44 h 288"/>
                  <a:gd name="T12" fmla="*/ 89 w 116"/>
                  <a:gd name="T13" fmla="*/ 47 h 288"/>
                  <a:gd name="T14" fmla="*/ 95 w 116"/>
                  <a:gd name="T15" fmla="*/ 58 h 288"/>
                  <a:gd name="T16" fmla="*/ 98 w 116"/>
                  <a:gd name="T17" fmla="*/ 59 h 288"/>
                  <a:gd name="T18" fmla="*/ 96 w 116"/>
                  <a:gd name="T19" fmla="*/ 62 h 288"/>
                  <a:gd name="T20" fmla="*/ 92 w 116"/>
                  <a:gd name="T21" fmla="*/ 65 h 288"/>
                  <a:gd name="T22" fmla="*/ 74 w 116"/>
                  <a:gd name="T23" fmla="*/ 84 h 288"/>
                  <a:gd name="T24" fmla="*/ 77 w 116"/>
                  <a:gd name="T25" fmla="*/ 88 h 288"/>
                  <a:gd name="T26" fmla="*/ 71 w 116"/>
                  <a:gd name="T27" fmla="*/ 93 h 288"/>
                  <a:gd name="T28" fmla="*/ 69 w 116"/>
                  <a:gd name="T29" fmla="*/ 100 h 288"/>
                  <a:gd name="T30" fmla="*/ 60 w 116"/>
                  <a:gd name="T31" fmla="*/ 104 h 288"/>
                  <a:gd name="T32" fmla="*/ 59 w 116"/>
                  <a:gd name="T33" fmla="*/ 101 h 288"/>
                  <a:gd name="T34" fmla="*/ 57 w 116"/>
                  <a:gd name="T35" fmla="*/ 97 h 288"/>
                  <a:gd name="T36" fmla="*/ 50 w 116"/>
                  <a:gd name="T37" fmla="*/ 91 h 288"/>
                  <a:gd name="T38" fmla="*/ 39 w 116"/>
                  <a:gd name="T39" fmla="*/ 97 h 288"/>
                  <a:gd name="T40" fmla="*/ 38 w 116"/>
                  <a:gd name="T41" fmla="*/ 101 h 288"/>
                  <a:gd name="T42" fmla="*/ 35 w 116"/>
                  <a:gd name="T43" fmla="*/ 107 h 288"/>
                  <a:gd name="T44" fmla="*/ 33 w 116"/>
                  <a:gd name="T45" fmla="*/ 108 h 288"/>
                  <a:gd name="T46" fmla="*/ 24 w 116"/>
                  <a:gd name="T47" fmla="*/ 129 h 288"/>
                  <a:gd name="T48" fmla="*/ 2 w 116"/>
                  <a:gd name="T49" fmla="*/ 141 h 288"/>
                  <a:gd name="T50" fmla="*/ 0 w 116"/>
                  <a:gd name="T51" fmla="*/ 143 h 288"/>
                  <a:gd name="T52" fmla="*/ 14 w 116"/>
                  <a:gd name="T53" fmla="*/ 157 h 288"/>
                  <a:gd name="T54" fmla="*/ 15 w 116"/>
                  <a:gd name="T55" fmla="*/ 168 h 288"/>
                  <a:gd name="T56" fmla="*/ 14 w 116"/>
                  <a:gd name="T57" fmla="*/ 172 h 288"/>
                  <a:gd name="T58" fmla="*/ 10 w 116"/>
                  <a:gd name="T59" fmla="*/ 178 h 288"/>
                  <a:gd name="T60" fmla="*/ 7 w 116"/>
                  <a:gd name="T61" fmla="*/ 201 h 288"/>
                  <a:gd name="T62" fmla="*/ 8 w 116"/>
                  <a:gd name="T63" fmla="*/ 207 h 288"/>
                  <a:gd name="T64" fmla="*/ 19 w 116"/>
                  <a:gd name="T65" fmla="*/ 216 h 288"/>
                  <a:gd name="T66" fmla="*/ 31 w 116"/>
                  <a:gd name="T67" fmla="*/ 224 h 288"/>
                  <a:gd name="T68" fmla="*/ 33 w 116"/>
                  <a:gd name="T69" fmla="*/ 221 h 288"/>
                  <a:gd name="T70" fmla="*/ 36 w 116"/>
                  <a:gd name="T71" fmla="*/ 218 h 288"/>
                  <a:gd name="T72" fmla="*/ 64 w 116"/>
                  <a:gd name="T73" fmla="*/ 199 h 288"/>
                  <a:gd name="T74" fmla="*/ 69 w 116"/>
                  <a:gd name="T75" fmla="*/ 199 h 288"/>
                  <a:gd name="T76" fmla="*/ 81 w 116"/>
                  <a:gd name="T77" fmla="*/ 204 h 288"/>
                  <a:gd name="T78" fmla="*/ 82 w 116"/>
                  <a:gd name="T79" fmla="*/ 207 h 288"/>
                  <a:gd name="T80" fmla="*/ 88 w 116"/>
                  <a:gd name="T81" fmla="*/ 223 h 288"/>
                  <a:gd name="T82" fmla="*/ 92 w 116"/>
                  <a:gd name="T83" fmla="*/ 235 h 288"/>
                  <a:gd name="T84" fmla="*/ 93 w 116"/>
                  <a:gd name="T85" fmla="*/ 252 h 288"/>
                  <a:gd name="T86" fmla="*/ 95 w 116"/>
                  <a:gd name="T87" fmla="*/ 263 h 288"/>
                  <a:gd name="T88" fmla="*/ 100 w 116"/>
                  <a:gd name="T89" fmla="*/ 263 h 288"/>
                  <a:gd name="T90" fmla="*/ 103 w 116"/>
                  <a:gd name="T91" fmla="*/ 266 h 288"/>
                  <a:gd name="T92" fmla="*/ 75 w 116"/>
                  <a:gd name="T93" fmla="*/ 273 h 288"/>
                  <a:gd name="T94" fmla="*/ 70 w 116"/>
                  <a:gd name="T95" fmla="*/ 280 h 288"/>
                  <a:gd name="T96" fmla="*/ 67 w 116"/>
                  <a:gd name="T97" fmla="*/ 287 h 288"/>
                  <a:gd name="T98" fmla="*/ 54 w 116"/>
                  <a:gd name="T99" fmla="*/ 288 h 2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16" h="288">
                    <a:moveTo>
                      <a:pt x="116" y="0"/>
                    </a:moveTo>
                    <a:lnTo>
                      <a:pt x="113" y="2"/>
                    </a:lnTo>
                    <a:lnTo>
                      <a:pt x="102" y="10"/>
                    </a:lnTo>
                    <a:lnTo>
                      <a:pt x="96" y="13"/>
                    </a:lnTo>
                    <a:lnTo>
                      <a:pt x="70" y="23"/>
                    </a:lnTo>
                    <a:lnTo>
                      <a:pt x="69" y="23"/>
                    </a:lnTo>
                    <a:lnTo>
                      <a:pt x="69" y="24"/>
                    </a:lnTo>
                    <a:lnTo>
                      <a:pt x="67" y="26"/>
                    </a:lnTo>
                    <a:lnTo>
                      <a:pt x="66" y="28"/>
                    </a:lnTo>
                    <a:lnTo>
                      <a:pt x="64" y="28"/>
                    </a:lnTo>
                    <a:lnTo>
                      <a:pt x="64" y="36"/>
                    </a:lnTo>
                    <a:lnTo>
                      <a:pt x="74" y="44"/>
                    </a:lnTo>
                    <a:lnTo>
                      <a:pt x="86" y="44"/>
                    </a:lnTo>
                    <a:lnTo>
                      <a:pt x="89" y="47"/>
                    </a:lnTo>
                    <a:lnTo>
                      <a:pt x="95" y="56"/>
                    </a:lnTo>
                    <a:lnTo>
                      <a:pt x="95" y="58"/>
                    </a:lnTo>
                    <a:lnTo>
                      <a:pt x="96" y="58"/>
                    </a:lnTo>
                    <a:lnTo>
                      <a:pt x="98" y="59"/>
                    </a:lnTo>
                    <a:lnTo>
                      <a:pt x="96" y="60"/>
                    </a:lnTo>
                    <a:lnTo>
                      <a:pt x="96" y="62"/>
                    </a:lnTo>
                    <a:lnTo>
                      <a:pt x="93" y="62"/>
                    </a:lnTo>
                    <a:lnTo>
                      <a:pt x="92" y="65"/>
                    </a:lnTo>
                    <a:lnTo>
                      <a:pt x="78" y="77"/>
                    </a:lnTo>
                    <a:lnTo>
                      <a:pt x="74" y="84"/>
                    </a:lnTo>
                    <a:lnTo>
                      <a:pt x="74" y="87"/>
                    </a:lnTo>
                    <a:lnTo>
                      <a:pt x="77" y="88"/>
                    </a:lnTo>
                    <a:lnTo>
                      <a:pt x="77" y="90"/>
                    </a:lnTo>
                    <a:lnTo>
                      <a:pt x="71" y="93"/>
                    </a:lnTo>
                    <a:lnTo>
                      <a:pt x="69" y="97"/>
                    </a:lnTo>
                    <a:lnTo>
                      <a:pt x="69" y="100"/>
                    </a:lnTo>
                    <a:lnTo>
                      <a:pt x="70" y="104"/>
                    </a:lnTo>
                    <a:lnTo>
                      <a:pt x="60" y="104"/>
                    </a:lnTo>
                    <a:lnTo>
                      <a:pt x="59" y="103"/>
                    </a:lnTo>
                    <a:lnTo>
                      <a:pt x="59" y="101"/>
                    </a:lnTo>
                    <a:lnTo>
                      <a:pt x="57" y="100"/>
                    </a:lnTo>
                    <a:lnTo>
                      <a:pt x="57" y="97"/>
                    </a:lnTo>
                    <a:lnTo>
                      <a:pt x="54" y="91"/>
                    </a:lnTo>
                    <a:lnTo>
                      <a:pt x="50" y="91"/>
                    </a:lnTo>
                    <a:lnTo>
                      <a:pt x="40" y="96"/>
                    </a:lnTo>
                    <a:lnTo>
                      <a:pt x="39" y="97"/>
                    </a:lnTo>
                    <a:lnTo>
                      <a:pt x="39" y="98"/>
                    </a:lnTo>
                    <a:lnTo>
                      <a:pt x="38" y="101"/>
                    </a:lnTo>
                    <a:lnTo>
                      <a:pt x="38" y="104"/>
                    </a:lnTo>
                    <a:lnTo>
                      <a:pt x="35" y="107"/>
                    </a:lnTo>
                    <a:lnTo>
                      <a:pt x="35" y="105"/>
                    </a:lnTo>
                    <a:lnTo>
                      <a:pt x="33" y="108"/>
                    </a:lnTo>
                    <a:lnTo>
                      <a:pt x="26" y="118"/>
                    </a:lnTo>
                    <a:lnTo>
                      <a:pt x="24" y="129"/>
                    </a:lnTo>
                    <a:lnTo>
                      <a:pt x="17" y="136"/>
                    </a:lnTo>
                    <a:lnTo>
                      <a:pt x="2" y="141"/>
                    </a:lnTo>
                    <a:lnTo>
                      <a:pt x="0" y="141"/>
                    </a:lnTo>
                    <a:lnTo>
                      <a:pt x="0" y="143"/>
                    </a:lnTo>
                    <a:lnTo>
                      <a:pt x="11" y="153"/>
                    </a:lnTo>
                    <a:lnTo>
                      <a:pt x="14" y="157"/>
                    </a:lnTo>
                    <a:lnTo>
                      <a:pt x="14" y="164"/>
                    </a:lnTo>
                    <a:lnTo>
                      <a:pt x="15" y="168"/>
                    </a:lnTo>
                    <a:lnTo>
                      <a:pt x="15" y="171"/>
                    </a:lnTo>
                    <a:lnTo>
                      <a:pt x="14" y="172"/>
                    </a:lnTo>
                    <a:lnTo>
                      <a:pt x="12" y="175"/>
                    </a:lnTo>
                    <a:lnTo>
                      <a:pt x="10" y="178"/>
                    </a:lnTo>
                    <a:lnTo>
                      <a:pt x="7" y="196"/>
                    </a:lnTo>
                    <a:lnTo>
                      <a:pt x="7" y="201"/>
                    </a:lnTo>
                    <a:lnTo>
                      <a:pt x="8" y="203"/>
                    </a:lnTo>
                    <a:lnTo>
                      <a:pt x="8" y="207"/>
                    </a:lnTo>
                    <a:lnTo>
                      <a:pt x="18" y="213"/>
                    </a:lnTo>
                    <a:lnTo>
                      <a:pt x="19" y="216"/>
                    </a:lnTo>
                    <a:lnTo>
                      <a:pt x="25" y="224"/>
                    </a:lnTo>
                    <a:lnTo>
                      <a:pt x="31" y="224"/>
                    </a:lnTo>
                    <a:lnTo>
                      <a:pt x="33" y="223"/>
                    </a:lnTo>
                    <a:lnTo>
                      <a:pt x="33" y="221"/>
                    </a:lnTo>
                    <a:lnTo>
                      <a:pt x="35" y="218"/>
                    </a:lnTo>
                    <a:lnTo>
                      <a:pt x="36" y="218"/>
                    </a:lnTo>
                    <a:lnTo>
                      <a:pt x="63" y="200"/>
                    </a:lnTo>
                    <a:lnTo>
                      <a:pt x="64" y="199"/>
                    </a:lnTo>
                    <a:lnTo>
                      <a:pt x="67" y="197"/>
                    </a:lnTo>
                    <a:lnTo>
                      <a:pt x="69" y="199"/>
                    </a:lnTo>
                    <a:lnTo>
                      <a:pt x="79" y="203"/>
                    </a:lnTo>
                    <a:lnTo>
                      <a:pt x="81" y="204"/>
                    </a:lnTo>
                    <a:lnTo>
                      <a:pt x="79" y="206"/>
                    </a:lnTo>
                    <a:lnTo>
                      <a:pt x="82" y="207"/>
                    </a:lnTo>
                    <a:lnTo>
                      <a:pt x="88" y="218"/>
                    </a:lnTo>
                    <a:lnTo>
                      <a:pt x="88" y="223"/>
                    </a:lnTo>
                    <a:lnTo>
                      <a:pt x="89" y="231"/>
                    </a:lnTo>
                    <a:lnTo>
                      <a:pt x="92" y="235"/>
                    </a:lnTo>
                    <a:lnTo>
                      <a:pt x="96" y="249"/>
                    </a:lnTo>
                    <a:lnTo>
                      <a:pt x="93" y="252"/>
                    </a:lnTo>
                    <a:lnTo>
                      <a:pt x="93" y="256"/>
                    </a:lnTo>
                    <a:lnTo>
                      <a:pt x="95" y="263"/>
                    </a:lnTo>
                    <a:lnTo>
                      <a:pt x="100" y="264"/>
                    </a:lnTo>
                    <a:lnTo>
                      <a:pt x="100" y="263"/>
                    </a:lnTo>
                    <a:lnTo>
                      <a:pt x="103" y="263"/>
                    </a:lnTo>
                    <a:lnTo>
                      <a:pt x="103" y="266"/>
                    </a:lnTo>
                    <a:lnTo>
                      <a:pt x="102" y="269"/>
                    </a:lnTo>
                    <a:lnTo>
                      <a:pt x="75" y="273"/>
                    </a:lnTo>
                    <a:lnTo>
                      <a:pt x="74" y="276"/>
                    </a:lnTo>
                    <a:lnTo>
                      <a:pt x="70" y="280"/>
                    </a:lnTo>
                    <a:lnTo>
                      <a:pt x="70" y="281"/>
                    </a:lnTo>
                    <a:lnTo>
                      <a:pt x="67" y="287"/>
                    </a:lnTo>
                    <a:lnTo>
                      <a:pt x="62" y="288"/>
                    </a:lnTo>
                    <a:lnTo>
                      <a:pt x="54" y="28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56" name="Freeform 5510">
                <a:extLst>
                  <a:ext uri="{FF2B5EF4-FFF2-40B4-BE49-F238E27FC236}">
                    <a16:creationId xmlns:a16="http://schemas.microsoft.com/office/drawing/2014/main" id="{97C3D486-6655-CE87-E9BA-D7CC4B6725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6" y="2814"/>
                <a:ext cx="134" cy="68"/>
              </a:xfrm>
              <a:custGeom>
                <a:avLst/>
                <a:gdLst>
                  <a:gd name="T0" fmla="*/ 2 w 538"/>
                  <a:gd name="T1" fmla="*/ 259 h 273"/>
                  <a:gd name="T2" fmla="*/ 11 w 538"/>
                  <a:gd name="T3" fmla="*/ 243 h 273"/>
                  <a:gd name="T4" fmla="*/ 32 w 538"/>
                  <a:gd name="T5" fmla="*/ 251 h 273"/>
                  <a:gd name="T6" fmla="*/ 48 w 538"/>
                  <a:gd name="T7" fmla="*/ 247 h 273"/>
                  <a:gd name="T8" fmla="*/ 76 w 538"/>
                  <a:gd name="T9" fmla="*/ 239 h 273"/>
                  <a:gd name="T10" fmla="*/ 69 w 538"/>
                  <a:gd name="T11" fmla="*/ 222 h 273"/>
                  <a:gd name="T12" fmla="*/ 88 w 538"/>
                  <a:gd name="T13" fmla="*/ 176 h 273"/>
                  <a:gd name="T14" fmla="*/ 97 w 538"/>
                  <a:gd name="T15" fmla="*/ 175 h 273"/>
                  <a:gd name="T16" fmla="*/ 138 w 538"/>
                  <a:gd name="T17" fmla="*/ 177 h 273"/>
                  <a:gd name="T18" fmla="*/ 136 w 538"/>
                  <a:gd name="T19" fmla="*/ 173 h 273"/>
                  <a:gd name="T20" fmla="*/ 145 w 538"/>
                  <a:gd name="T21" fmla="*/ 135 h 273"/>
                  <a:gd name="T22" fmla="*/ 155 w 538"/>
                  <a:gd name="T23" fmla="*/ 144 h 273"/>
                  <a:gd name="T24" fmla="*/ 177 w 538"/>
                  <a:gd name="T25" fmla="*/ 128 h 273"/>
                  <a:gd name="T26" fmla="*/ 170 w 538"/>
                  <a:gd name="T27" fmla="*/ 109 h 273"/>
                  <a:gd name="T28" fmla="*/ 183 w 538"/>
                  <a:gd name="T29" fmla="*/ 93 h 273"/>
                  <a:gd name="T30" fmla="*/ 200 w 538"/>
                  <a:gd name="T31" fmla="*/ 72 h 273"/>
                  <a:gd name="T32" fmla="*/ 236 w 538"/>
                  <a:gd name="T33" fmla="*/ 89 h 273"/>
                  <a:gd name="T34" fmla="*/ 242 w 538"/>
                  <a:gd name="T35" fmla="*/ 89 h 273"/>
                  <a:gd name="T36" fmla="*/ 258 w 538"/>
                  <a:gd name="T37" fmla="*/ 100 h 273"/>
                  <a:gd name="T38" fmla="*/ 273 w 538"/>
                  <a:gd name="T39" fmla="*/ 112 h 273"/>
                  <a:gd name="T40" fmla="*/ 285 w 538"/>
                  <a:gd name="T41" fmla="*/ 98 h 273"/>
                  <a:gd name="T42" fmla="*/ 304 w 538"/>
                  <a:gd name="T43" fmla="*/ 102 h 273"/>
                  <a:gd name="T44" fmla="*/ 325 w 538"/>
                  <a:gd name="T45" fmla="*/ 93 h 273"/>
                  <a:gd name="T46" fmla="*/ 330 w 538"/>
                  <a:gd name="T47" fmla="*/ 93 h 273"/>
                  <a:gd name="T48" fmla="*/ 333 w 538"/>
                  <a:gd name="T49" fmla="*/ 102 h 273"/>
                  <a:gd name="T50" fmla="*/ 345 w 538"/>
                  <a:gd name="T51" fmla="*/ 106 h 273"/>
                  <a:gd name="T52" fmla="*/ 369 w 538"/>
                  <a:gd name="T53" fmla="*/ 105 h 273"/>
                  <a:gd name="T54" fmla="*/ 362 w 538"/>
                  <a:gd name="T55" fmla="*/ 64 h 273"/>
                  <a:gd name="T56" fmla="*/ 381 w 538"/>
                  <a:gd name="T57" fmla="*/ 74 h 273"/>
                  <a:gd name="T58" fmla="*/ 398 w 538"/>
                  <a:gd name="T59" fmla="*/ 78 h 273"/>
                  <a:gd name="T60" fmla="*/ 391 w 538"/>
                  <a:gd name="T61" fmla="*/ 64 h 273"/>
                  <a:gd name="T62" fmla="*/ 409 w 538"/>
                  <a:gd name="T63" fmla="*/ 68 h 273"/>
                  <a:gd name="T64" fmla="*/ 429 w 538"/>
                  <a:gd name="T65" fmla="*/ 64 h 273"/>
                  <a:gd name="T66" fmla="*/ 440 w 538"/>
                  <a:gd name="T67" fmla="*/ 57 h 273"/>
                  <a:gd name="T68" fmla="*/ 446 w 538"/>
                  <a:gd name="T69" fmla="*/ 50 h 273"/>
                  <a:gd name="T70" fmla="*/ 461 w 538"/>
                  <a:gd name="T71" fmla="*/ 50 h 273"/>
                  <a:gd name="T72" fmla="*/ 474 w 538"/>
                  <a:gd name="T73" fmla="*/ 33 h 273"/>
                  <a:gd name="T74" fmla="*/ 478 w 538"/>
                  <a:gd name="T75" fmla="*/ 26 h 273"/>
                  <a:gd name="T76" fmla="*/ 474 w 538"/>
                  <a:gd name="T77" fmla="*/ 1 h 273"/>
                  <a:gd name="T78" fmla="*/ 481 w 538"/>
                  <a:gd name="T79" fmla="*/ 1 h 273"/>
                  <a:gd name="T80" fmla="*/ 498 w 538"/>
                  <a:gd name="T81" fmla="*/ 7 h 273"/>
                  <a:gd name="T82" fmla="*/ 507 w 538"/>
                  <a:gd name="T83" fmla="*/ 19 h 273"/>
                  <a:gd name="T84" fmla="*/ 504 w 538"/>
                  <a:gd name="T85" fmla="*/ 31 h 273"/>
                  <a:gd name="T86" fmla="*/ 495 w 538"/>
                  <a:gd name="T87" fmla="*/ 38 h 273"/>
                  <a:gd name="T88" fmla="*/ 486 w 538"/>
                  <a:gd name="T89" fmla="*/ 46 h 273"/>
                  <a:gd name="T90" fmla="*/ 507 w 538"/>
                  <a:gd name="T91" fmla="*/ 43 h 273"/>
                  <a:gd name="T92" fmla="*/ 514 w 538"/>
                  <a:gd name="T93" fmla="*/ 32 h 273"/>
                  <a:gd name="T94" fmla="*/ 518 w 538"/>
                  <a:gd name="T95" fmla="*/ 24 h 273"/>
                  <a:gd name="T96" fmla="*/ 524 w 538"/>
                  <a:gd name="T97" fmla="*/ 32 h 273"/>
                  <a:gd name="T98" fmla="*/ 538 w 538"/>
                  <a:gd name="T99" fmla="*/ 25 h 2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538" h="273">
                    <a:moveTo>
                      <a:pt x="0" y="273"/>
                    </a:moveTo>
                    <a:lnTo>
                      <a:pt x="0" y="265"/>
                    </a:lnTo>
                    <a:lnTo>
                      <a:pt x="2" y="264"/>
                    </a:lnTo>
                    <a:lnTo>
                      <a:pt x="2" y="259"/>
                    </a:lnTo>
                    <a:lnTo>
                      <a:pt x="4" y="255"/>
                    </a:lnTo>
                    <a:lnTo>
                      <a:pt x="9" y="242"/>
                    </a:lnTo>
                    <a:lnTo>
                      <a:pt x="10" y="242"/>
                    </a:lnTo>
                    <a:lnTo>
                      <a:pt x="11" y="243"/>
                    </a:lnTo>
                    <a:lnTo>
                      <a:pt x="20" y="255"/>
                    </a:lnTo>
                    <a:lnTo>
                      <a:pt x="27" y="255"/>
                    </a:lnTo>
                    <a:lnTo>
                      <a:pt x="30" y="251"/>
                    </a:lnTo>
                    <a:lnTo>
                      <a:pt x="32" y="251"/>
                    </a:lnTo>
                    <a:lnTo>
                      <a:pt x="32" y="250"/>
                    </a:lnTo>
                    <a:lnTo>
                      <a:pt x="36" y="249"/>
                    </a:lnTo>
                    <a:lnTo>
                      <a:pt x="41" y="249"/>
                    </a:lnTo>
                    <a:lnTo>
                      <a:pt x="48" y="247"/>
                    </a:lnTo>
                    <a:lnTo>
                      <a:pt x="62" y="247"/>
                    </a:lnTo>
                    <a:lnTo>
                      <a:pt x="63" y="249"/>
                    </a:lnTo>
                    <a:lnTo>
                      <a:pt x="66" y="249"/>
                    </a:lnTo>
                    <a:lnTo>
                      <a:pt x="76" y="239"/>
                    </a:lnTo>
                    <a:lnTo>
                      <a:pt x="74" y="236"/>
                    </a:lnTo>
                    <a:lnTo>
                      <a:pt x="73" y="229"/>
                    </a:lnTo>
                    <a:lnTo>
                      <a:pt x="71" y="225"/>
                    </a:lnTo>
                    <a:lnTo>
                      <a:pt x="69" y="222"/>
                    </a:lnTo>
                    <a:lnTo>
                      <a:pt x="71" y="212"/>
                    </a:lnTo>
                    <a:lnTo>
                      <a:pt x="87" y="183"/>
                    </a:lnTo>
                    <a:lnTo>
                      <a:pt x="88" y="177"/>
                    </a:lnTo>
                    <a:lnTo>
                      <a:pt x="88" y="176"/>
                    </a:lnTo>
                    <a:lnTo>
                      <a:pt x="90" y="175"/>
                    </a:lnTo>
                    <a:lnTo>
                      <a:pt x="90" y="173"/>
                    </a:lnTo>
                    <a:lnTo>
                      <a:pt x="92" y="173"/>
                    </a:lnTo>
                    <a:lnTo>
                      <a:pt x="97" y="175"/>
                    </a:lnTo>
                    <a:lnTo>
                      <a:pt x="112" y="175"/>
                    </a:lnTo>
                    <a:lnTo>
                      <a:pt x="126" y="172"/>
                    </a:lnTo>
                    <a:lnTo>
                      <a:pt x="131" y="176"/>
                    </a:lnTo>
                    <a:lnTo>
                      <a:pt x="138" y="177"/>
                    </a:lnTo>
                    <a:lnTo>
                      <a:pt x="140" y="177"/>
                    </a:lnTo>
                    <a:lnTo>
                      <a:pt x="140" y="176"/>
                    </a:lnTo>
                    <a:lnTo>
                      <a:pt x="137" y="173"/>
                    </a:lnTo>
                    <a:lnTo>
                      <a:pt x="136" y="173"/>
                    </a:lnTo>
                    <a:lnTo>
                      <a:pt x="134" y="160"/>
                    </a:lnTo>
                    <a:lnTo>
                      <a:pt x="143" y="144"/>
                    </a:lnTo>
                    <a:lnTo>
                      <a:pt x="147" y="138"/>
                    </a:lnTo>
                    <a:lnTo>
                      <a:pt x="145" y="135"/>
                    </a:lnTo>
                    <a:lnTo>
                      <a:pt x="145" y="134"/>
                    </a:lnTo>
                    <a:lnTo>
                      <a:pt x="150" y="137"/>
                    </a:lnTo>
                    <a:lnTo>
                      <a:pt x="154" y="142"/>
                    </a:lnTo>
                    <a:lnTo>
                      <a:pt x="155" y="144"/>
                    </a:lnTo>
                    <a:lnTo>
                      <a:pt x="155" y="145"/>
                    </a:lnTo>
                    <a:lnTo>
                      <a:pt x="166" y="142"/>
                    </a:lnTo>
                    <a:lnTo>
                      <a:pt x="172" y="138"/>
                    </a:lnTo>
                    <a:lnTo>
                      <a:pt x="177" y="128"/>
                    </a:lnTo>
                    <a:lnTo>
                      <a:pt x="177" y="114"/>
                    </a:lnTo>
                    <a:lnTo>
                      <a:pt x="172" y="112"/>
                    </a:lnTo>
                    <a:lnTo>
                      <a:pt x="170" y="112"/>
                    </a:lnTo>
                    <a:lnTo>
                      <a:pt x="170" y="109"/>
                    </a:lnTo>
                    <a:lnTo>
                      <a:pt x="172" y="106"/>
                    </a:lnTo>
                    <a:lnTo>
                      <a:pt x="175" y="103"/>
                    </a:lnTo>
                    <a:lnTo>
                      <a:pt x="179" y="96"/>
                    </a:lnTo>
                    <a:lnTo>
                      <a:pt x="183" y="93"/>
                    </a:lnTo>
                    <a:lnTo>
                      <a:pt x="184" y="92"/>
                    </a:lnTo>
                    <a:lnTo>
                      <a:pt x="184" y="91"/>
                    </a:lnTo>
                    <a:lnTo>
                      <a:pt x="196" y="74"/>
                    </a:lnTo>
                    <a:lnTo>
                      <a:pt x="200" y="72"/>
                    </a:lnTo>
                    <a:lnTo>
                      <a:pt x="204" y="77"/>
                    </a:lnTo>
                    <a:lnTo>
                      <a:pt x="205" y="77"/>
                    </a:lnTo>
                    <a:lnTo>
                      <a:pt x="224" y="88"/>
                    </a:lnTo>
                    <a:lnTo>
                      <a:pt x="236" y="89"/>
                    </a:lnTo>
                    <a:lnTo>
                      <a:pt x="239" y="89"/>
                    </a:lnTo>
                    <a:lnTo>
                      <a:pt x="240" y="88"/>
                    </a:lnTo>
                    <a:lnTo>
                      <a:pt x="240" y="89"/>
                    </a:lnTo>
                    <a:lnTo>
                      <a:pt x="242" y="89"/>
                    </a:lnTo>
                    <a:lnTo>
                      <a:pt x="253" y="92"/>
                    </a:lnTo>
                    <a:lnTo>
                      <a:pt x="257" y="98"/>
                    </a:lnTo>
                    <a:lnTo>
                      <a:pt x="257" y="99"/>
                    </a:lnTo>
                    <a:lnTo>
                      <a:pt x="258" y="100"/>
                    </a:lnTo>
                    <a:lnTo>
                      <a:pt x="263" y="106"/>
                    </a:lnTo>
                    <a:lnTo>
                      <a:pt x="265" y="107"/>
                    </a:lnTo>
                    <a:lnTo>
                      <a:pt x="271" y="112"/>
                    </a:lnTo>
                    <a:lnTo>
                      <a:pt x="273" y="112"/>
                    </a:lnTo>
                    <a:lnTo>
                      <a:pt x="273" y="110"/>
                    </a:lnTo>
                    <a:lnTo>
                      <a:pt x="275" y="106"/>
                    </a:lnTo>
                    <a:lnTo>
                      <a:pt x="276" y="105"/>
                    </a:lnTo>
                    <a:lnTo>
                      <a:pt x="285" y="98"/>
                    </a:lnTo>
                    <a:lnTo>
                      <a:pt x="291" y="100"/>
                    </a:lnTo>
                    <a:lnTo>
                      <a:pt x="295" y="103"/>
                    </a:lnTo>
                    <a:lnTo>
                      <a:pt x="302" y="102"/>
                    </a:lnTo>
                    <a:lnTo>
                      <a:pt x="304" y="102"/>
                    </a:lnTo>
                    <a:lnTo>
                      <a:pt x="309" y="96"/>
                    </a:lnTo>
                    <a:lnTo>
                      <a:pt x="323" y="92"/>
                    </a:lnTo>
                    <a:lnTo>
                      <a:pt x="325" y="92"/>
                    </a:lnTo>
                    <a:lnTo>
                      <a:pt x="325" y="93"/>
                    </a:lnTo>
                    <a:lnTo>
                      <a:pt x="327" y="95"/>
                    </a:lnTo>
                    <a:lnTo>
                      <a:pt x="328" y="95"/>
                    </a:lnTo>
                    <a:lnTo>
                      <a:pt x="328" y="93"/>
                    </a:lnTo>
                    <a:lnTo>
                      <a:pt x="330" y="93"/>
                    </a:lnTo>
                    <a:lnTo>
                      <a:pt x="330" y="95"/>
                    </a:lnTo>
                    <a:lnTo>
                      <a:pt x="331" y="98"/>
                    </a:lnTo>
                    <a:lnTo>
                      <a:pt x="333" y="99"/>
                    </a:lnTo>
                    <a:lnTo>
                      <a:pt x="333" y="102"/>
                    </a:lnTo>
                    <a:lnTo>
                      <a:pt x="335" y="102"/>
                    </a:lnTo>
                    <a:lnTo>
                      <a:pt x="337" y="103"/>
                    </a:lnTo>
                    <a:lnTo>
                      <a:pt x="337" y="105"/>
                    </a:lnTo>
                    <a:lnTo>
                      <a:pt x="345" y="106"/>
                    </a:lnTo>
                    <a:lnTo>
                      <a:pt x="347" y="107"/>
                    </a:lnTo>
                    <a:lnTo>
                      <a:pt x="358" y="107"/>
                    </a:lnTo>
                    <a:lnTo>
                      <a:pt x="366" y="106"/>
                    </a:lnTo>
                    <a:lnTo>
                      <a:pt x="369" y="105"/>
                    </a:lnTo>
                    <a:lnTo>
                      <a:pt x="369" y="86"/>
                    </a:lnTo>
                    <a:lnTo>
                      <a:pt x="361" y="64"/>
                    </a:lnTo>
                    <a:lnTo>
                      <a:pt x="361" y="63"/>
                    </a:lnTo>
                    <a:lnTo>
                      <a:pt x="362" y="64"/>
                    </a:lnTo>
                    <a:lnTo>
                      <a:pt x="371" y="65"/>
                    </a:lnTo>
                    <a:lnTo>
                      <a:pt x="374" y="67"/>
                    </a:lnTo>
                    <a:lnTo>
                      <a:pt x="378" y="70"/>
                    </a:lnTo>
                    <a:lnTo>
                      <a:pt x="381" y="74"/>
                    </a:lnTo>
                    <a:lnTo>
                      <a:pt x="384" y="77"/>
                    </a:lnTo>
                    <a:lnTo>
                      <a:pt x="388" y="79"/>
                    </a:lnTo>
                    <a:lnTo>
                      <a:pt x="393" y="79"/>
                    </a:lnTo>
                    <a:lnTo>
                      <a:pt x="398" y="78"/>
                    </a:lnTo>
                    <a:lnTo>
                      <a:pt x="400" y="75"/>
                    </a:lnTo>
                    <a:lnTo>
                      <a:pt x="400" y="72"/>
                    </a:lnTo>
                    <a:lnTo>
                      <a:pt x="391" y="67"/>
                    </a:lnTo>
                    <a:lnTo>
                      <a:pt x="391" y="64"/>
                    </a:lnTo>
                    <a:lnTo>
                      <a:pt x="393" y="64"/>
                    </a:lnTo>
                    <a:lnTo>
                      <a:pt x="398" y="65"/>
                    </a:lnTo>
                    <a:lnTo>
                      <a:pt x="401" y="65"/>
                    </a:lnTo>
                    <a:lnTo>
                      <a:pt x="409" y="68"/>
                    </a:lnTo>
                    <a:lnTo>
                      <a:pt x="411" y="70"/>
                    </a:lnTo>
                    <a:lnTo>
                      <a:pt x="423" y="78"/>
                    </a:lnTo>
                    <a:lnTo>
                      <a:pt x="426" y="75"/>
                    </a:lnTo>
                    <a:lnTo>
                      <a:pt x="429" y="64"/>
                    </a:lnTo>
                    <a:lnTo>
                      <a:pt x="433" y="60"/>
                    </a:lnTo>
                    <a:lnTo>
                      <a:pt x="434" y="58"/>
                    </a:lnTo>
                    <a:lnTo>
                      <a:pt x="437" y="57"/>
                    </a:lnTo>
                    <a:lnTo>
                      <a:pt x="440" y="57"/>
                    </a:lnTo>
                    <a:lnTo>
                      <a:pt x="440" y="58"/>
                    </a:lnTo>
                    <a:lnTo>
                      <a:pt x="444" y="55"/>
                    </a:lnTo>
                    <a:lnTo>
                      <a:pt x="444" y="53"/>
                    </a:lnTo>
                    <a:lnTo>
                      <a:pt x="446" y="50"/>
                    </a:lnTo>
                    <a:lnTo>
                      <a:pt x="451" y="45"/>
                    </a:lnTo>
                    <a:lnTo>
                      <a:pt x="457" y="49"/>
                    </a:lnTo>
                    <a:lnTo>
                      <a:pt x="460" y="50"/>
                    </a:lnTo>
                    <a:lnTo>
                      <a:pt x="461" y="50"/>
                    </a:lnTo>
                    <a:lnTo>
                      <a:pt x="464" y="46"/>
                    </a:lnTo>
                    <a:lnTo>
                      <a:pt x="467" y="43"/>
                    </a:lnTo>
                    <a:lnTo>
                      <a:pt x="471" y="35"/>
                    </a:lnTo>
                    <a:lnTo>
                      <a:pt x="474" y="33"/>
                    </a:lnTo>
                    <a:lnTo>
                      <a:pt x="476" y="33"/>
                    </a:lnTo>
                    <a:lnTo>
                      <a:pt x="479" y="35"/>
                    </a:lnTo>
                    <a:lnTo>
                      <a:pt x="479" y="28"/>
                    </a:lnTo>
                    <a:lnTo>
                      <a:pt x="478" y="26"/>
                    </a:lnTo>
                    <a:lnTo>
                      <a:pt x="475" y="25"/>
                    </a:lnTo>
                    <a:lnTo>
                      <a:pt x="475" y="14"/>
                    </a:lnTo>
                    <a:lnTo>
                      <a:pt x="474" y="8"/>
                    </a:lnTo>
                    <a:lnTo>
                      <a:pt x="474" y="1"/>
                    </a:lnTo>
                    <a:lnTo>
                      <a:pt x="475" y="0"/>
                    </a:lnTo>
                    <a:lnTo>
                      <a:pt x="476" y="0"/>
                    </a:lnTo>
                    <a:lnTo>
                      <a:pt x="479" y="1"/>
                    </a:lnTo>
                    <a:lnTo>
                      <a:pt x="481" y="1"/>
                    </a:lnTo>
                    <a:lnTo>
                      <a:pt x="493" y="4"/>
                    </a:lnTo>
                    <a:lnTo>
                      <a:pt x="497" y="4"/>
                    </a:lnTo>
                    <a:lnTo>
                      <a:pt x="497" y="7"/>
                    </a:lnTo>
                    <a:lnTo>
                      <a:pt x="498" y="7"/>
                    </a:lnTo>
                    <a:lnTo>
                      <a:pt x="498" y="10"/>
                    </a:lnTo>
                    <a:lnTo>
                      <a:pt x="501" y="15"/>
                    </a:lnTo>
                    <a:lnTo>
                      <a:pt x="503" y="17"/>
                    </a:lnTo>
                    <a:lnTo>
                      <a:pt x="507" y="19"/>
                    </a:lnTo>
                    <a:lnTo>
                      <a:pt x="507" y="21"/>
                    </a:lnTo>
                    <a:lnTo>
                      <a:pt x="508" y="22"/>
                    </a:lnTo>
                    <a:lnTo>
                      <a:pt x="508" y="28"/>
                    </a:lnTo>
                    <a:lnTo>
                      <a:pt x="504" y="31"/>
                    </a:lnTo>
                    <a:lnTo>
                      <a:pt x="498" y="31"/>
                    </a:lnTo>
                    <a:lnTo>
                      <a:pt x="497" y="32"/>
                    </a:lnTo>
                    <a:lnTo>
                      <a:pt x="497" y="33"/>
                    </a:lnTo>
                    <a:lnTo>
                      <a:pt x="495" y="38"/>
                    </a:lnTo>
                    <a:lnTo>
                      <a:pt x="495" y="40"/>
                    </a:lnTo>
                    <a:lnTo>
                      <a:pt x="492" y="43"/>
                    </a:lnTo>
                    <a:lnTo>
                      <a:pt x="488" y="46"/>
                    </a:lnTo>
                    <a:lnTo>
                      <a:pt x="486" y="46"/>
                    </a:lnTo>
                    <a:lnTo>
                      <a:pt x="489" y="47"/>
                    </a:lnTo>
                    <a:lnTo>
                      <a:pt x="501" y="47"/>
                    </a:lnTo>
                    <a:lnTo>
                      <a:pt x="504" y="46"/>
                    </a:lnTo>
                    <a:lnTo>
                      <a:pt x="507" y="43"/>
                    </a:lnTo>
                    <a:lnTo>
                      <a:pt x="508" y="38"/>
                    </a:lnTo>
                    <a:lnTo>
                      <a:pt x="510" y="35"/>
                    </a:lnTo>
                    <a:lnTo>
                      <a:pt x="511" y="33"/>
                    </a:lnTo>
                    <a:lnTo>
                      <a:pt x="514" y="32"/>
                    </a:lnTo>
                    <a:lnTo>
                      <a:pt x="515" y="31"/>
                    </a:lnTo>
                    <a:lnTo>
                      <a:pt x="517" y="28"/>
                    </a:lnTo>
                    <a:lnTo>
                      <a:pt x="517" y="24"/>
                    </a:lnTo>
                    <a:lnTo>
                      <a:pt x="518" y="24"/>
                    </a:lnTo>
                    <a:lnTo>
                      <a:pt x="522" y="28"/>
                    </a:lnTo>
                    <a:lnTo>
                      <a:pt x="522" y="29"/>
                    </a:lnTo>
                    <a:lnTo>
                      <a:pt x="524" y="29"/>
                    </a:lnTo>
                    <a:lnTo>
                      <a:pt x="524" y="32"/>
                    </a:lnTo>
                    <a:lnTo>
                      <a:pt x="529" y="26"/>
                    </a:lnTo>
                    <a:lnTo>
                      <a:pt x="531" y="26"/>
                    </a:lnTo>
                    <a:lnTo>
                      <a:pt x="536" y="25"/>
                    </a:lnTo>
                    <a:lnTo>
                      <a:pt x="538" y="2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57" name="Freeform 5511">
                <a:extLst>
                  <a:ext uri="{FF2B5EF4-FFF2-40B4-BE49-F238E27FC236}">
                    <a16:creationId xmlns:a16="http://schemas.microsoft.com/office/drawing/2014/main" id="{E1B3BB0B-12A5-0463-C7A1-696D26EE18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0" y="2882"/>
                <a:ext cx="29" cy="89"/>
              </a:xfrm>
              <a:custGeom>
                <a:avLst/>
                <a:gdLst>
                  <a:gd name="T0" fmla="*/ 44 w 116"/>
                  <a:gd name="T1" fmla="*/ 17 h 354"/>
                  <a:gd name="T2" fmla="*/ 44 w 116"/>
                  <a:gd name="T3" fmla="*/ 51 h 354"/>
                  <a:gd name="T4" fmla="*/ 45 w 116"/>
                  <a:gd name="T5" fmla="*/ 52 h 354"/>
                  <a:gd name="T6" fmla="*/ 41 w 116"/>
                  <a:gd name="T7" fmla="*/ 53 h 354"/>
                  <a:gd name="T8" fmla="*/ 33 w 116"/>
                  <a:gd name="T9" fmla="*/ 59 h 354"/>
                  <a:gd name="T10" fmla="*/ 34 w 116"/>
                  <a:gd name="T11" fmla="*/ 60 h 354"/>
                  <a:gd name="T12" fmla="*/ 54 w 116"/>
                  <a:gd name="T13" fmla="*/ 83 h 354"/>
                  <a:gd name="T14" fmla="*/ 52 w 116"/>
                  <a:gd name="T15" fmla="*/ 86 h 354"/>
                  <a:gd name="T16" fmla="*/ 37 w 116"/>
                  <a:gd name="T17" fmla="*/ 89 h 354"/>
                  <a:gd name="T18" fmla="*/ 31 w 116"/>
                  <a:gd name="T19" fmla="*/ 96 h 354"/>
                  <a:gd name="T20" fmla="*/ 23 w 116"/>
                  <a:gd name="T21" fmla="*/ 107 h 354"/>
                  <a:gd name="T22" fmla="*/ 23 w 116"/>
                  <a:gd name="T23" fmla="*/ 130 h 354"/>
                  <a:gd name="T24" fmla="*/ 30 w 116"/>
                  <a:gd name="T25" fmla="*/ 153 h 354"/>
                  <a:gd name="T26" fmla="*/ 28 w 116"/>
                  <a:gd name="T27" fmla="*/ 158 h 354"/>
                  <a:gd name="T28" fmla="*/ 13 w 116"/>
                  <a:gd name="T29" fmla="*/ 178 h 354"/>
                  <a:gd name="T30" fmla="*/ 14 w 116"/>
                  <a:gd name="T31" fmla="*/ 183 h 354"/>
                  <a:gd name="T32" fmla="*/ 12 w 116"/>
                  <a:gd name="T33" fmla="*/ 195 h 354"/>
                  <a:gd name="T34" fmla="*/ 10 w 116"/>
                  <a:gd name="T35" fmla="*/ 203 h 354"/>
                  <a:gd name="T36" fmla="*/ 13 w 116"/>
                  <a:gd name="T37" fmla="*/ 204 h 354"/>
                  <a:gd name="T38" fmla="*/ 21 w 116"/>
                  <a:gd name="T39" fmla="*/ 210 h 354"/>
                  <a:gd name="T40" fmla="*/ 48 w 116"/>
                  <a:gd name="T41" fmla="*/ 203 h 354"/>
                  <a:gd name="T42" fmla="*/ 57 w 116"/>
                  <a:gd name="T43" fmla="*/ 196 h 354"/>
                  <a:gd name="T44" fmla="*/ 66 w 116"/>
                  <a:gd name="T45" fmla="*/ 189 h 354"/>
                  <a:gd name="T46" fmla="*/ 98 w 116"/>
                  <a:gd name="T47" fmla="*/ 192 h 354"/>
                  <a:gd name="T48" fmla="*/ 102 w 116"/>
                  <a:gd name="T49" fmla="*/ 193 h 354"/>
                  <a:gd name="T50" fmla="*/ 107 w 116"/>
                  <a:gd name="T51" fmla="*/ 196 h 354"/>
                  <a:gd name="T52" fmla="*/ 115 w 116"/>
                  <a:gd name="T53" fmla="*/ 206 h 354"/>
                  <a:gd name="T54" fmla="*/ 116 w 116"/>
                  <a:gd name="T55" fmla="*/ 214 h 354"/>
                  <a:gd name="T56" fmla="*/ 107 w 116"/>
                  <a:gd name="T57" fmla="*/ 221 h 354"/>
                  <a:gd name="T58" fmla="*/ 97 w 116"/>
                  <a:gd name="T59" fmla="*/ 225 h 354"/>
                  <a:gd name="T60" fmla="*/ 90 w 116"/>
                  <a:gd name="T61" fmla="*/ 259 h 354"/>
                  <a:gd name="T62" fmla="*/ 84 w 116"/>
                  <a:gd name="T63" fmla="*/ 264 h 354"/>
                  <a:gd name="T64" fmla="*/ 80 w 116"/>
                  <a:gd name="T65" fmla="*/ 274 h 354"/>
                  <a:gd name="T66" fmla="*/ 67 w 116"/>
                  <a:gd name="T67" fmla="*/ 277 h 354"/>
                  <a:gd name="T68" fmla="*/ 38 w 116"/>
                  <a:gd name="T69" fmla="*/ 281 h 354"/>
                  <a:gd name="T70" fmla="*/ 35 w 116"/>
                  <a:gd name="T71" fmla="*/ 283 h 354"/>
                  <a:gd name="T72" fmla="*/ 20 w 116"/>
                  <a:gd name="T73" fmla="*/ 288 h 354"/>
                  <a:gd name="T74" fmla="*/ 6 w 116"/>
                  <a:gd name="T75" fmla="*/ 319 h 354"/>
                  <a:gd name="T76" fmla="*/ 12 w 116"/>
                  <a:gd name="T77" fmla="*/ 330 h 354"/>
                  <a:gd name="T78" fmla="*/ 13 w 116"/>
                  <a:gd name="T79" fmla="*/ 343 h 354"/>
                  <a:gd name="T80" fmla="*/ 6 w 116"/>
                  <a:gd name="T81" fmla="*/ 354 h 3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16" h="354">
                    <a:moveTo>
                      <a:pt x="24" y="0"/>
                    </a:moveTo>
                    <a:lnTo>
                      <a:pt x="44" y="17"/>
                    </a:lnTo>
                    <a:lnTo>
                      <a:pt x="42" y="33"/>
                    </a:lnTo>
                    <a:lnTo>
                      <a:pt x="44" y="51"/>
                    </a:lnTo>
                    <a:lnTo>
                      <a:pt x="44" y="52"/>
                    </a:lnTo>
                    <a:lnTo>
                      <a:pt x="45" y="52"/>
                    </a:lnTo>
                    <a:lnTo>
                      <a:pt x="42" y="53"/>
                    </a:lnTo>
                    <a:lnTo>
                      <a:pt x="41" y="53"/>
                    </a:lnTo>
                    <a:lnTo>
                      <a:pt x="33" y="58"/>
                    </a:lnTo>
                    <a:lnTo>
                      <a:pt x="33" y="59"/>
                    </a:lnTo>
                    <a:lnTo>
                      <a:pt x="34" y="59"/>
                    </a:lnTo>
                    <a:lnTo>
                      <a:pt x="34" y="60"/>
                    </a:lnTo>
                    <a:lnTo>
                      <a:pt x="51" y="77"/>
                    </a:lnTo>
                    <a:lnTo>
                      <a:pt x="54" y="83"/>
                    </a:lnTo>
                    <a:lnTo>
                      <a:pt x="52" y="84"/>
                    </a:lnTo>
                    <a:lnTo>
                      <a:pt x="52" y="86"/>
                    </a:lnTo>
                    <a:lnTo>
                      <a:pt x="49" y="86"/>
                    </a:lnTo>
                    <a:lnTo>
                      <a:pt x="37" y="89"/>
                    </a:lnTo>
                    <a:lnTo>
                      <a:pt x="33" y="94"/>
                    </a:lnTo>
                    <a:lnTo>
                      <a:pt x="31" y="96"/>
                    </a:lnTo>
                    <a:lnTo>
                      <a:pt x="30" y="96"/>
                    </a:lnTo>
                    <a:lnTo>
                      <a:pt x="23" y="107"/>
                    </a:lnTo>
                    <a:lnTo>
                      <a:pt x="21" y="119"/>
                    </a:lnTo>
                    <a:lnTo>
                      <a:pt x="23" y="130"/>
                    </a:lnTo>
                    <a:lnTo>
                      <a:pt x="30" y="149"/>
                    </a:lnTo>
                    <a:lnTo>
                      <a:pt x="30" y="153"/>
                    </a:lnTo>
                    <a:lnTo>
                      <a:pt x="28" y="157"/>
                    </a:lnTo>
                    <a:lnTo>
                      <a:pt x="28" y="158"/>
                    </a:lnTo>
                    <a:lnTo>
                      <a:pt x="17" y="171"/>
                    </a:lnTo>
                    <a:lnTo>
                      <a:pt x="13" y="178"/>
                    </a:lnTo>
                    <a:lnTo>
                      <a:pt x="13" y="182"/>
                    </a:lnTo>
                    <a:lnTo>
                      <a:pt x="14" y="183"/>
                    </a:lnTo>
                    <a:lnTo>
                      <a:pt x="14" y="189"/>
                    </a:lnTo>
                    <a:lnTo>
                      <a:pt x="12" y="195"/>
                    </a:lnTo>
                    <a:lnTo>
                      <a:pt x="10" y="200"/>
                    </a:lnTo>
                    <a:lnTo>
                      <a:pt x="10" y="203"/>
                    </a:lnTo>
                    <a:lnTo>
                      <a:pt x="12" y="204"/>
                    </a:lnTo>
                    <a:lnTo>
                      <a:pt x="13" y="204"/>
                    </a:lnTo>
                    <a:lnTo>
                      <a:pt x="16" y="207"/>
                    </a:lnTo>
                    <a:lnTo>
                      <a:pt x="21" y="210"/>
                    </a:lnTo>
                    <a:lnTo>
                      <a:pt x="42" y="206"/>
                    </a:lnTo>
                    <a:lnTo>
                      <a:pt x="48" y="203"/>
                    </a:lnTo>
                    <a:lnTo>
                      <a:pt x="54" y="199"/>
                    </a:lnTo>
                    <a:lnTo>
                      <a:pt x="57" y="196"/>
                    </a:lnTo>
                    <a:lnTo>
                      <a:pt x="63" y="192"/>
                    </a:lnTo>
                    <a:lnTo>
                      <a:pt x="66" y="189"/>
                    </a:lnTo>
                    <a:lnTo>
                      <a:pt x="69" y="189"/>
                    </a:lnTo>
                    <a:lnTo>
                      <a:pt x="98" y="192"/>
                    </a:lnTo>
                    <a:lnTo>
                      <a:pt x="100" y="192"/>
                    </a:lnTo>
                    <a:lnTo>
                      <a:pt x="102" y="193"/>
                    </a:lnTo>
                    <a:lnTo>
                      <a:pt x="104" y="195"/>
                    </a:lnTo>
                    <a:lnTo>
                      <a:pt x="107" y="196"/>
                    </a:lnTo>
                    <a:lnTo>
                      <a:pt x="115" y="204"/>
                    </a:lnTo>
                    <a:lnTo>
                      <a:pt x="115" y="206"/>
                    </a:lnTo>
                    <a:lnTo>
                      <a:pt x="116" y="207"/>
                    </a:lnTo>
                    <a:lnTo>
                      <a:pt x="116" y="214"/>
                    </a:lnTo>
                    <a:lnTo>
                      <a:pt x="114" y="217"/>
                    </a:lnTo>
                    <a:lnTo>
                      <a:pt x="107" y="221"/>
                    </a:lnTo>
                    <a:lnTo>
                      <a:pt x="101" y="223"/>
                    </a:lnTo>
                    <a:lnTo>
                      <a:pt x="97" y="225"/>
                    </a:lnTo>
                    <a:lnTo>
                      <a:pt x="91" y="231"/>
                    </a:lnTo>
                    <a:lnTo>
                      <a:pt x="90" y="259"/>
                    </a:lnTo>
                    <a:lnTo>
                      <a:pt x="88" y="262"/>
                    </a:lnTo>
                    <a:lnTo>
                      <a:pt x="84" y="264"/>
                    </a:lnTo>
                    <a:lnTo>
                      <a:pt x="81" y="273"/>
                    </a:lnTo>
                    <a:lnTo>
                      <a:pt x="80" y="274"/>
                    </a:lnTo>
                    <a:lnTo>
                      <a:pt x="80" y="277"/>
                    </a:lnTo>
                    <a:lnTo>
                      <a:pt x="67" y="277"/>
                    </a:lnTo>
                    <a:lnTo>
                      <a:pt x="40" y="280"/>
                    </a:lnTo>
                    <a:lnTo>
                      <a:pt x="38" y="281"/>
                    </a:lnTo>
                    <a:lnTo>
                      <a:pt x="37" y="281"/>
                    </a:lnTo>
                    <a:lnTo>
                      <a:pt x="35" y="283"/>
                    </a:lnTo>
                    <a:lnTo>
                      <a:pt x="33" y="283"/>
                    </a:lnTo>
                    <a:lnTo>
                      <a:pt x="20" y="288"/>
                    </a:lnTo>
                    <a:lnTo>
                      <a:pt x="5" y="307"/>
                    </a:lnTo>
                    <a:lnTo>
                      <a:pt x="6" y="319"/>
                    </a:lnTo>
                    <a:lnTo>
                      <a:pt x="9" y="322"/>
                    </a:lnTo>
                    <a:lnTo>
                      <a:pt x="12" y="330"/>
                    </a:lnTo>
                    <a:lnTo>
                      <a:pt x="13" y="338"/>
                    </a:lnTo>
                    <a:lnTo>
                      <a:pt x="13" y="343"/>
                    </a:lnTo>
                    <a:lnTo>
                      <a:pt x="12" y="347"/>
                    </a:lnTo>
                    <a:lnTo>
                      <a:pt x="6" y="354"/>
                    </a:lnTo>
                    <a:lnTo>
                      <a:pt x="0" y="35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58" name="Freeform 5512">
                <a:extLst>
                  <a:ext uri="{FF2B5EF4-FFF2-40B4-BE49-F238E27FC236}">
                    <a16:creationId xmlns:a16="http://schemas.microsoft.com/office/drawing/2014/main" id="{50BC9BC9-825E-D15C-AFEC-B96CC0C249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5" y="2818"/>
                <a:ext cx="23" cy="17"/>
              </a:xfrm>
              <a:custGeom>
                <a:avLst/>
                <a:gdLst>
                  <a:gd name="T0" fmla="*/ 92 w 92"/>
                  <a:gd name="T1" fmla="*/ 67 h 67"/>
                  <a:gd name="T2" fmla="*/ 91 w 92"/>
                  <a:gd name="T3" fmla="*/ 67 h 67"/>
                  <a:gd name="T4" fmla="*/ 89 w 92"/>
                  <a:gd name="T5" fmla="*/ 65 h 67"/>
                  <a:gd name="T6" fmla="*/ 87 w 92"/>
                  <a:gd name="T7" fmla="*/ 61 h 67"/>
                  <a:gd name="T8" fmla="*/ 87 w 92"/>
                  <a:gd name="T9" fmla="*/ 54 h 67"/>
                  <a:gd name="T10" fmla="*/ 85 w 92"/>
                  <a:gd name="T11" fmla="*/ 51 h 67"/>
                  <a:gd name="T12" fmla="*/ 84 w 92"/>
                  <a:gd name="T13" fmla="*/ 47 h 67"/>
                  <a:gd name="T14" fmla="*/ 78 w 92"/>
                  <a:gd name="T15" fmla="*/ 41 h 67"/>
                  <a:gd name="T16" fmla="*/ 55 w 92"/>
                  <a:gd name="T17" fmla="*/ 28 h 67"/>
                  <a:gd name="T18" fmla="*/ 46 w 92"/>
                  <a:gd name="T19" fmla="*/ 30 h 67"/>
                  <a:gd name="T20" fmla="*/ 42 w 92"/>
                  <a:gd name="T21" fmla="*/ 33 h 67"/>
                  <a:gd name="T22" fmla="*/ 34 w 92"/>
                  <a:gd name="T23" fmla="*/ 33 h 67"/>
                  <a:gd name="T24" fmla="*/ 29 w 92"/>
                  <a:gd name="T25" fmla="*/ 32 h 67"/>
                  <a:gd name="T26" fmla="*/ 27 w 92"/>
                  <a:gd name="T27" fmla="*/ 32 h 67"/>
                  <a:gd name="T28" fmla="*/ 19 w 92"/>
                  <a:gd name="T29" fmla="*/ 29 h 67"/>
                  <a:gd name="T30" fmla="*/ 18 w 92"/>
                  <a:gd name="T31" fmla="*/ 28 h 67"/>
                  <a:gd name="T32" fmla="*/ 17 w 92"/>
                  <a:gd name="T33" fmla="*/ 28 h 67"/>
                  <a:gd name="T34" fmla="*/ 17 w 92"/>
                  <a:gd name="T35" fmla="*/ 26 h 67"/>
                  <a:gd name="T36" fmla="*/ 15 w 92"/>
                  <a:gd name="T37" fmla="*/ 22 h 67"/>
                  <a:gd name="T38" fmla="*/ 15 w 92"/>
                  <a:gd name="T39" fmla="*/ 12 h 67"/>
                  <a:gd name="T40" fmla="*/ 14 w 92"/>
                  <a:gd name="T41" fmla="*/ 7 h 67"/>
                  <a:gd name="T42" fmla="*/ 14 w 92"/>
                  <a:gd name="T43" fmla="*/ 2 h 67"/>
                  <a:gd name="T44" fmla="*/ 11 w 92"/>
                  <a:gd name="T45" fmla="*/ 0 h 67"/>
                  <a:gd name="T46" fmla="*/ 1 w 92"/>
                  <a:gd name="T47" fmla="*/ 0 h 67"/>
                  <a:gd name="T48" fmla="*/ 1 w 92"/>
                  <a:gd name="T49" fmla="*/ 1 h 67"/>
                  <a:gd name="T50" fmla="*/ 0 w 92"/>
                  <a:gd name="T51" fmla="*/ 1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92" h="67">
                    <a:moveTo>
                      <a:pt x="92" y="67"/>
                    </a:moveTo>
                    <a:lnTo>
                      <a:pt x="91" y="67"/>
                    </a:lnTo>
                    <a:lnTo>
                      <a:pt x="89" y="65"/>
                    </a:lnTo>
                    <a:lnTo>
                      <a:pt x="87" y="61"/>
                    </a:lnTo>
                    <a:lnTo>
                      <a:pt x="87" y="54"/>
                    </a:lnTo>
                    <a:lnTo>
                      <a:pt x="85" y="51"/>
                    </a:lnTo>
                    <a:lnTo>
                      <a:pt x="84" y="47"/>
                    </a:lnTo>
                    <a:lnTo>
                      <a:pt x="78" y="41"/>
                    </a:lnTo>
                    <a:lnTo>
                      <a:pt x="55" y="28"/>
                    </a:lnTo>
                    <a:lnTo>
                      <a:pt x="46" y="30"/>
                    </a:lnTo>
                    <a:lnTo>
                      <a:pt x="42" y="33"/>
                    </a:lnTo>
                    <a:lnTo>
                      <a:pt x="34" y="33"/>
                    </a:lnTo>
                    <a:lnTo>
                      <a:pt x="29" y="32"/>
                    </a:lnTo>
                    <a:lnTo>
                      <a:pt x="27" y="32"/>
                    </a:lnTo>
                    <a:lnTo>
                      <a:pt x="19" y="29"/>
                    </a:lnTo>
                    <a:lnTo>
                      <a:pt x="18" y="28"/>
                    </a:lnTo>
                    <a:lnTo>
                      <a:pt x="17" y="28"/>
                    </a:lnTo>
                    <a:lnTo>
                      <a:pt x="17" y="26"/>
                    </a:lnTo>
                    <a:lnTo>
                      <a:pt x="15" y="22"/>
                    </a:lnTo>
                    <a:lnTo>
                      <a:pt x="15" y="12"/>
                    </a:lnTo>
                    <a:lnTo>
                      <a:pt x="14" y="7"/>
                    </a:lnTo>
                    <a:lnTo>
                      <a:pt x="14" y="2"/>
                    </a:lnTo>
                    <a:lnTo>
                      <a:pt x="11" y="0"/>
                    </a:lnTo>
                    <a:lnTo>
                      <a:pt x="1" y="0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59" name="Freeform 5513">
                <a:extLst>
                  <a:ext uri="{FF2B5EF4-FFF2-40B4-BE49-F238E27FC236}">
                    <a16:creationId xmlns:a16="http://schemas.microsoft.com/office/drawing/2014/main" id="{7999A720-73AB-2837-5E7F-2852938F5F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8" y="2832"/>
                <a:ext cx="12" cy="3"/>
              </a:xfrm>
              <a:custGeom>
                <a:avLst/>
                <a:gdLst>
                  <a:gd name="T0" fmla="*/ 49 w 49"/>
                  <a:gd name="T1" fmla="*/ 0 h 9"/>
                  <a:gd name="T2" fmla="*/ 43 w 49"/>
                  <a:gd name="T3" fmla="*/ 0 h 9"/>
                  <a:gd name="T4" fmla="*/ 43 w 49"/>
                  <a:gd name="T5" fmla="*/ 2 h 9"/>
                  <a:gd name="T6" fmla="*/ 40 w 49"/>
                  <a:gd name="T7" fmla="*/ 2 h 9"/>
                  <a:gd name="T8" fmla="*/ 37 w 49"/>
                  <a:gd name="T9" fmla="*/ 4 h 9"/>
                  <a:gd name="T10" fmla="*/ 14 w 49"/>
                  <a:gd name="T11" fmla="*/ 9 h 9"/>
                  <a:gd name="T12" fmla="*/ 0 w 49"/>
                  <a:gd name="T13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9" h="9">
                    <a:moveTo>
                      <a:pt x="49" y="0"/>
                    </a:moveTo>
                    <a:lnTo>
                      <a:pt x="43" y="0"/>
                    </a:lnTo>
                    <a:lnTo>
                      <a:pt x="43" y="2"/>
                    </a:lnTo>
                    <a:lnTo>
                      <a:pt x="40" y="2"/>
                    </a:lnTo>
                    <a:lnTo>
                      <a:pt x="37" y="4"/>
                    </a:lnTo>
                    <a:lnTo>
                      <a:pt x="14" y="9"/>
                    </a:lnTo>
                    <a:lnTo>
                      <a:pt x="0" y="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60" name="Freeform 5514">
                <a:extLst>
                  <a:ext uri="{FF2B5EF4-FFF2-40B4-BE49-F238E27FC236}">
                    <a16:creationId xmlns:a16="http://schemas.microsoft.com/office/drawing/2014/main" id="{166B2632-24FB-E3AE-A4EE-B4F140D7CE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7" y="2835"/>
                <a:ext cx="11" cy="29"/>
              </a:xfrm>
              <a:custGeom>
                <a:avLst/>
                <a:gdLst>
                  <a:gd name="T0" fmla="*/ 42 w 42"/>
                  <a:gd name="T1" fmla="*/ 0 h 117"/>
                  <a:gd name="T2" fmla="*/ 41 w 42"/>
                  <a:gd name="T3" fmla="*/ 1 h 117"/>
                  <a:gd name="T4" fmla="*/ 10 w 42"/>
                  <a:gd name="T5" fmla="*/ 14 h 117"/>
                  <a:gd name="T6" fmla="*/ 9 w 42"/>
                  <a:gd name="T7" fmla="*/ 14 h 117"/>
                  <a:gd name="T8" fmla="*/ 6 w 42"/>
                  <a:gd name="T9" fmla="*/ 16 h 117"/>
                  <a:gd name="T10" fmla="*/ 0 w 42"/>
                  <a:gd name="T11" fmla="*/ 26 h 117"/>
                  <a:gd name="T12" fmla="*/ 0 w 42"/>
                  <a:gd name="T13" fmla="*/ 28 h 117"/>
                  <a:gd name="T14" fmla="*/ 5 w 42"/>
                  <a:gd name="T15" fmla="*/ 29 h 117"/>
                  <a:gd name="T16" fmla="*/ 10 w 42"/>
                  <a:gd name="T17" fmla="*/ 29 h 117"/>
                  <a:gd name="T18" fmla="*/ 13 w 42"/>
                  <a:gd name="T19" fmla="*/ 30 h 117"/>
                  <a:gd name="T20" fmla="*/ 13 w 42"/>
                  <a:gd name="T21" fmla="*/ 35 h 117"/>
                  <a:gd name="T22" fmla="*/ 9 w 42"/>
                  <a:gd name="T23" fmla="*/ 41 h 117"/>
                  <a:gd name="T24" fmla="*/ 7 w 42"/>
                  <a:gd name="T25" fmla="*/ 41 h 117"/>
                  <a:gd name="T26" fmla="*/ 6 w 42"/>
                  <a:gd name="T27" fmla="*/ 44 h 117"/>
                  <a:gd name="T28" fmla="*/ 3 w 42"/>
                  <a:gd name="T29" fmla="*/ 48 h 117"/>
                  <a:gd name="T30" fmla="*/ 3 w 42"/>
                  <a:gd name="T31" fmla="*/ 51 h 117"/>
                  <a:gd name="T32" fmla="*/ 5 w 42"/>
                  <a:gd name="T33" fmla="*/ 53 h 117"/>
                  <a:gd name="T34" fmla="*/ 5 w 42"/>
                  <a:gd name="T35" fmla="*/ 55 h 117"/>
                  <a:gd name="T36" fmla="*/ 6 w 42"/>
                  <a:gd name="T37" fmla="*/ 57 h 117"/>
                  <a:gd name="T38" fmla="*/ 15 w 42"/>
                  <a:gd name="T39" fmla="*/ 61 h 117"/>
                  <a:gd name="T40" fmla="*/ 17 w 42"/>
                  <a:gd name="T41" fmla="*/ 61 h 117"/>
                  <a:gd name="T42" fmla="*/ 18 w 42"/>
                  <a:gd name="T43" fmla="*/ 62 h 117"/>
                  <a:gd name="T44" fmla="*/ 20 w 42"/>
                  <a:gd name="T45" fmla="*/ 62 h 117"/>
                  <a:gd name="T46" fmla="*/ 25 w 42"/>
                  <a:gd name="T47" fmla="*/ 71 h 117"/>
                  <a:gd name="T48" fmla="*/ 34 w 42"/>
                  <a:gd name="T49" fmla="*/ 74 h 117"/>
                  <a:gd name="T50" fmla="*/ 37 w 42"/>
                  <a:gd name="T51" fmla="*/ 72 h 117"/>
                  <a:gd name="T52" fmla="*/ 37 w 42"/>
                  <a:gd name="T53" fmla="*/ 76 h 117"/>
                  <a:gd name="T54" fmla="*/ 34 w 42"/>
                  <a:gd name="T55" fmla="*/ 89 h 117"/>
                  <a:gd name="T56" fmla="*/ 31 w 42"/>
                  <a:gd name="T57" fmla="*/ 95 h 117"/>
                  <a:gd name="T58" fmla="*/ 29 w 42"/>
                  <a:gd name="T59" fmla="*/ 107 h 117"/>
                  <a:gd name="T60" fmla="*/ 29 w 42"/>
                  <a:gd name="T61" fmla="*/ 111 h 117"/>
                  <a:gd name="T62" fmla="*/ 28 w 42"/>
                  <a:gd name="T63" fmla="*/ 115 h 117"/>
                  <a:gd name="T64" fmla="*/ 28 w 42"/>
                  <a:gd name="T65" fmla="*/ 117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42" h="117">
                    <a:moveTo>
                      <a:pt x="42" y="0"/>
                    </a:moveTo>
                    <a:lnTo>
                      <a:pt x="41" y="1"/>
                    </a:lnTo>
                    <a:lnTo>
                      <a:pt x="10" y="14"/>
                    </a:lnTo>
                    <a:lnTo>
                      <a:pt x="9" y="14"/>
                    </a:lnTo>
                    <a:lnTo>
                      <a:pt x="6" y="16"/>
                    </a:lnTo>
                    <a:lnTo>
                      <a:pt x="0" y="26"/>
                    </a:lnTo>
                    <a:lnTo>
                      <a:pt x="0" y="28"/>
                    </a:lnTo>
                    <a:lnTo>
                      <a:pt x="5" y="29"/>
                    </a:lnTo>
                    <a:lnTo>
                      <a:pt x="10" y="29"/>
                    </a:lnTo>
                    <a:lnTo>
                      <a:pt x="13" y="30"/>
                    </a:lnTo>
                    <a:lnTo>
                      <a:pt x="13" y="35"/>
                    </a:lnTo>
                    <a:lnTo>
                      <a:pt x="9" y="41"/>
                    </a:lnTo>
                    <a:lnTo>
                      <a:pt x="7" y="41"/>
                    </a:lnTo>
                    <a:lnTo>
                      <a:pt x="6" y="44"/>
                    </a:lnTo>
                    <a:lnTo>
                      <a:pt x="3" y="48"/>
                    </a:lnTo>
                    <a:lnTo>
                      <a:pt x="3" y="51"/>
                    </a:lnTo>
                    <a:lnTo>
                      <a:pt x="5" y="53"/>
                    </a:lnTo>
                    <a:lnTo>
                      <a:pt x="5" y="55"/>
                    </a:lnTo>
                    <a:lnTo>
                      <a:pt x="6" y="57"/>
                    </a:lnTo>
                    <a:lnTo>
                      <a:pt x="15" y="61"/>
                    </a:lnTo>
                    <a:lnTo>
                      <a:pt x="17" y="61"/>
                    </a:lnTo>
                    <a:lnTo>
                      <a:pt x="18" y="62"/>
                    </a:lnTo>
                    <a:lnTo>
                      <a:pt x="20" y="62"/>
                    </a:lnTo>
                    <a:lnTo>
                      <a:pt x="25" y="71"/>
                    </a:lnTo>
                    <a:lnTo>
                      <a:pt x="34" y="74"/>
                    </a:lnTo>
                    <a:lnTo>
                      <a:pt x="37" y="72"/>
                    </a:lnTo>
                    <a:lnTo>
                      <a:pt x="37" y="76"/>
                    </a:lnTo>
                    <a:lnTo>
                      <a:pt x="34" y="89"/>
                    </a:lnTo>
                    <a:lnTo>
                      <a:pt x="31" y="95"/>
                    </a:lnTo>
                    <a:lnTo>
                      <a:pt x="29" y="107"/>
                    </a:lnTo>
                    <a:lnTo>
                      <a:pt x="29" y="111"/>
                    </a:lnTo>
                    <a:lnTo>
                      <a:pt x="28" y="115"/>
                    </a:lnTo>
                    <a:lnTo>
                      <a:pt x="28" y="11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61" name="Freeform 5515">
                <a:extLst>
                  <a:ext uri="{FF2B5EF4-FFF2-40B4-BE49-F238E27FC236}">
                    <a16:creationId xmlns:a16="http://schemas.microsoft.com/office/drawing/2014/main" id="{CB48E7B6-7158-B1F4-4140-1A484BEA3D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3" y="2864"/>
                <a:ext cx="18" cy="69"/>
              </a:xfrm>
              <a:custGeom>
                <a:avLst/>
                <a:gdLst>
                  <a:gd name="T0" fmla="*/ 52 w 73"/>
                  <a:gd name="T1" fmla="*/ 268 h 275"/>
                  <a:gd name="T2" fmla="*/ 41 w 73"/>
                  <a:gd name="T3" fmla="*/ 258 h 275"/>
                  <a:gd name="T4" fmla="*/ 38 w 73"/>
                  <a:gd name="T5" fmla="*/ 259 h 275"/>
                  <a:gd name="T6" fmla="*/ 31 w 73"/>
                  <a:gd name="T7" fmla="*/ 257 h 275"/>
                  <a:gd name="T8" fmla="*/ 27 w 73"/>
                  <a:gd name="T9" fmla="*/ 258 h 275"/>
                  <a:gd name="T10" fmla="*/ 21 w 73"/>
                  <a:gd name="T11" fmla="*/ 267 h 275"/>
                  <a:gd name="T12" fmla="*/ 20 w 73"/>
                  <a:gd name="T13" fmla="*/ 264 h 275"/>
                  <a:gd name="T14" fmla="*/ 18 w 73"/>
                  <a:gd name="T15" fmla="*/ 251 h 275"/>
                  <a:gd name="T16" fmla="*/ 27 w 73"/>
                  <a:gd name="T17" fmla="*/ 246 h 275"/>
                  <a:gd name="T18" fmla="*/ 29 w 73"/>
                  <a:gd name="T19" fmla="*/ 232 h 275"/>
                  <a:gd name="T20" fmla="*/ 48 w 73"/>
                  <a:gd name="T21" fmla="*/ 230 h 275"/>
                  <a:gd name="T22" fmla="*/ 53 w 73"/>
                  <a:gd name="T23" fmla="*/ 226 h 275"/>
                  <a:gd name="T24" fmla="*/ 55 w 73"/>
                  <a:gd name="T25" fmla="*/ 215 h 275"/>
                  <a:gd name="T26" fmla="*/ 53 w 73"/>
                  <a:gd name="T27" fmla="*/ 191 h 275"/>
                  <a:gd name="T28" fmla="*/ 57 w 73"/>
                  <a:gd name="T29" fmla="*/ 190 h 275"/>
                  <a:gd name="T30" fmla="*/ 58 w 73"/>
                  <a:gd name="T31" fmla="*/ 188 h 275"/>
                  <a:gd name="T32" fmla="*/ 61 w 73"/>
                  <a:gd name="T33" fmla="*/ 184 h 275"/>
                  <a:gd name="T34" fmla="*/ 63 w 73"/>
                  <a:gd name="T35" fmla="*/ 183 h 275"/>
                  <a:gd name="T36" fmla="*/ 63 w 73"/>
                  <a:gd name="T37" fmla="*/ 162 h 275"/>
                  <a:gd name="T38" fmla="*/ 57 w 73"/>
                  <a:gd name="T39" fmla="*/ 155 h 275"/>
                  <a:gd name="T40" fmla="*/ 58 w 73"/>
                  <a:gd name="T41" fmla="*/ 147 h 275"/>
                  <a:gd name="T42" fmla="*/ 73 w 73"/>
                  <a:gd name="T43" fmla="*/ 127 h 275"/>
                  <a:gd name="T44" fmla="*/ 71 w 73"/>
                  <a:gd name="T45" fmla="*/ 117 h 275"/>
                  <a:gd name="T46" fmla="*/ 50 w 73"/>
                  <a:gd name="T47" fmla="*/ 72 h 275"/>
                  <a:gd name="T48" fmla="*/ 48 w 73"/>
                  <a:gd name="T49" fmla="*/ 67 h 275"/>
                  <a:gd name="T50" fmla="*/ 34 w 73"/>
                  <a:gd name="T51" fmla="*/ 64 h 275"/>
                  <a:gd name="T52" fmla="*/ 22 w 73"/>
                  <a:gd name="T53" fmla="*/ 58 h 275"/>
                  <a:gd name="T54" fmla="*/ 24 w 73"/>
                  <a:gd name="T55" fmla="*/ 56 h 275"/>
                  <a:gd name="T56" fmla="*/ 14 w 73"/>
                  <a:gd name="T57" fmla="*/ 54 h 275"/>
                  <a:gd name="T58" fmla="*/ 1 w 73"/>
                  <a:gd name="T59" fmla="*/ 49 h 275"/>
                  <a:gd name="T60" fmla="*/ 1 w 73"/>
                  <a:gd name="T61" fmla="*/ 31 h 275"/>
                  <a:gd name="T62" fmla="*/ 3 w 73"/>
                  <a:gd name="T63" fmla="*/ 25 h 275"/>
                  <a:gd name="T64" fmla="*/ 14 w 73"/>
                  <a:gd name="T65" fmla="*/ 10 h 275"/>
                  <a:gd name="T66" fmla="*/ 10 w 73"/>
                  <a:gd name="T67" fmla="*/ 3 h 2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73" h="275">
                    <a:moveTo>
                      <a:pt x="52" y="275"/>
                    </a:moveTo>
                    <a:lnTo>
                      <a:pt x="52" y="268"/>
                    </a:lnTo>
                    <a:lnTo>
                      <a:pt x="43" y="259"/>
                    </a:lnTo>
                    <a:lnTo>
                      <a:pt x="41" y="258"/>
                    </a:lnTo>
                    <a:lnTo>
                      <a:pt x="39" y="258"/>
                    </a:lnTo>
                    <a:lnTo>
                      <a:pt x="38" y="259"/>
                    </a:lnTo>
                    <a:lnTo>
                      <a:pt x="35" y="259"/>
                    </a:lnTo>
                    <a:lnTo>
                      <a:pt x="31" y="257"/>
                    </a:lnTo>
                    <a:lnTo>
                      <a:pt x="28" y="258"/>
                    </a:lnTo>
                    <a:lnTo>
                      <a:pt x="27" y="258"/>
                    </a:lnTo>
                    <a:lnTo>
                      <a:pt x="25" y="261"/>
                    </a:lnTo>
                    <a:lnTo>
                      <a:pt x="21" y="267"/>
                    </a:lnTo>
                    <a:lnTo>
                      <a:pt x="21" y="265"/>
                    </a:lnTo>
                    <a:lnTo>
                      <a:pt x="20" y="264"/>
                    </a:lnTo>
                    <a:lnTo>
                      <a:pt x="20" y="259"/>
                    </a:lnTo>
                    <a:lnTo>
                      <a:pt x="18" y="251"/>
                    </a:lnTo>
                    <a:lnTo>
                      <a:pt x="24" y="246"/>
                    </a:lnTo>
                    <a:lnTo>
                      <a:pt x="27" y="246"/>
                    </a:lnTo>
                    <a:lnTo>
                      <a:pt x="29" y="239"/>
                    </a:lnTo>
                    <a:lnTo>
                      <a:pt x="29" y="232"/>
                    </a:lnTo>
                    <a:lnTo>
                      <a:pt x="31" y="230"/>
                    </a:lnTo>
                    <a:lnTo>
                      <a:pt x="48" y="230"/>
                    </a:lnTo>
                    <a:lnTo>
                      <a:pt x="53" y="229"/>
                    </a:lnTo>
                    <a:lnTo>
                      <a:pt x="53" y="226"/>
                    </a:lnTo>
                    <a:lnTo>
                      <a:pt x="55" y="223"/>
                    </a:lnTo>
                    <a:lnTo>
                      <a:pt x="55" y="215"/>
                    </a:lnTo>
                    <a:lnTo>
                      <a:pt x="50" y="207"/>
                    </a:lnTo>
                    <a:lnTo>
                      <a:pt x="53" y="191"/>
                    </a:lnTo>
                    <a:lnTo>
                      <a:pt x="55" y="190"/>
                    </a:lnTo>
                    <a:lnTo>
                      <a:pt x="57" y="190"/>
                    </a:lnTo>
                    <a:lnTo>
                      <a:pt x="57" y="188"/>
                    </a:lnTo>
                    <a:lnTo>
                      <a:pt x="58" y="188"/>
                    </a:lnTo>
                    <a:lnTo>
                      <a:pt x="58" y="187"/>
                    </a:lnTo>
                    <a:lnTo>
                      <a:pt x="61" y="184"/>
                    </a:lnTo>
                    <a:lnTo>
                      <a:pt x="61" y="183"/>
                    </a:lnTo>
                    <a:lnTo>
                      <a:pt x="63" y="183"/>
                    </a:lnTo>
                    <a:lnTo>
                      <a:pt x="65" y="170"/>
                    </a:lnTo>
                    <a:lnTo>
                      <a:pt x="63" y="162"/>
                    </a:lnTo>
                    <a:lnTo>
                      <a:pt x="61" y="161"/>
                    </a:lnTo>
                    <a:lnTo>
                      <a:pt x="57" y="155"/>
                    </a:lnTo>
                    <a:lnTo>
                      <a:pt x="57" y="147"/>
                    </a:lnTo>
                    <a:lnTo>
                      <a:pt x="58" y="147"/>
                    </a:lnTo>
                    <a:lnTo>
                      <a:pt x="63" y="137"/>
                    </a:lnTo>
                    <a:lnTo>
                      <a:pt x="73" y="127"/>
                    </a:lnTo>
                    <a:lnTo>
                      <a:pt x="73" y="123"/>
                    </a:lnTo>
                    <a:lnTo>
                      <a:pt x="71" y="117"/>
                    </a:lnTo>
                    <a:lnTo>
                      <a:pt x="53" y="86"/>
                    </a:lnTo>
                    <a:lnTo>
                      <a:pt x="50" y="72"/>
                    </a:lnTo>
                    <a:lnTo>
                      <a:pt x="50" y="71"/>
                    </a:lnTo>
                    <a:lnTo>
                      <a:pt x="48" y="67"/>
                    </a:lnTo>
                    <a:lnTo>
                      <a:pt x="43" y="64"/>
                    </a:lnTo>
                    <a:lnTo>
                      <a:pt x="34" y="64"/>
                    </a:lnTo>
                    <a:lnTo>
                      <a:pt x="24" y="60"/>
                    </a:lnTo>
                    <a:lnTo>
                      <a:pt x="22" y="58"/>
                    </a:lnTo>
                    <a:lnTo>
                      <a:pt x="24" y="57"/>
                    </a:lnTo>
                    <a:lnTo>
                      <a:pt x="24" y="56"/>
                    </a:lnTo>
                    <a:lnTo>
                      <a:pt x="22" y="54"/>
                    </a:lnTo>
                    <a:lnTo>
                      <a:pt x="14" y="54"/>
                    </a:lnTo>
                    <a:lnTo>
                      <a:pt x="7" y="52"/>
                    </a:lnTo>
                    <a:lnTo>
                      <a:pt x="1" y="49"/>
                    </a:lnTo>
                    <a:lnTo>
                      <a:pt x="0" y="35"/>
                    </a:lnTo>
                    <a:lnTo>
                      <a:pt x="1" y="31"/>
                    </a:lnTo>
                    <a:lnTo>
                      <a:pt x="1" y="28"/>
                    </a:lnTo>
                    <a:lnTo>
                      <a:pt x="3" y="25"/>
                    </a:lnTo>
                    <a:lnTo>
                      <a:pt x="11" y="15"/>
                    </a:lnTo>
                    <a:lnTo>
                      <a:pt x="14" y="10"/>
                    </a:lnTo>
                    <a:lnTo>
                      <a:pt x="15" y="8"/>
                    </a:lnTo>
                    <a:lnTo>
                      <a:pt x="10" y="3"/>
                    </a:lnTo>
                    <a:lnTo>
                      <a:pt x="4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62" name="Freeform 5516">
                <a:extLst>
                  <a:ext uri="{FF2B5EF4-FFF2-40B4-BE49-F238E27FC236}">
                    <a16:creationId xmlns:a16="http://schemas.microsoft.com/office/drawing/2014/main" id="{095C70AF-1E96-0A30-9CF6-FA863EF3A9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6" y="2925"/>
                <a:ext cx="47" cy="13"/>
              </a:xfrm>
              <a:custGeom>
                <a:avLst/>
                <a:gdLst>
                  <a:gd name="T0" fmla="*/ 185 w 185"/>
                  <a:gd name="T1" fmla="*/ 43 h 53"/>
                  <a:gd name="T2" fmla="*/ 180 w 185"/>
                  <a:gd name="T3" fmla="*/ 43 h 53"/>
                  <a:gd name="T4" fmla="*/ 174 w 185"/>
                  <a:gd name="T5" fmla="*/ 49 h 53"/>
                  <a:gd name="T6" fmla="*/ 171 w 185"/>
                  <a:gd name="T7" fmla="*/ 53 h 53"/>
                  <a:gd name="T8" fmla="*/ 167 w 185"/>
                  <a:gd name="T9" fmla="*/ 53 h 53"/>
                  <a:gd name="T10" fmla="*/ 166 w 185"/>
                  <a:gd name="T11" fmla="*/ 52 h 53"/>
                  <a:gd name="T12" fmla="*/ 162 w 185"/>
                  <a:gd name="T13" fmla="*/ 49 h 53"/>
                  <a:gd name="T14" fmla="*/ 160 w 185"/>
                  <a:gd name="T15" fmla="*/ 49 h 53"/>
                  <a:gd name="T16" fmla="*/ 157 w 185"/>
                  <a:gd name="T17" fmla="*/ 43 h 53"/>
                  <a:gd name="T18" fmla="*/ 155 w 185"/>
                  <a:gd name="T19" fmla="*/ 40 h 53"/>
                  <a:gd name="T20" fmla="*/ 153 w 185"/>
                  <a:gd name="T21" fmla="*/ 40 h 53"/>
                  <a:gd name="T22" fmla="*/ 149 w 185"/>
                  <a:gd name="T23" fmla="*/ 42 h 53"/>
                  <a:gd name="T24" fmla="*/ 148 w 185"/>
                  <a:gd name="T25" fmla="*/ 42 h 53"/>
                  <a:gd name="T26" fmla="*/ 148 w 185"/>
                  <a:gd name="T27" fmla="*/ 43 h 53"/>
                  <a:gd name="T28" fmla="*/ 146 w 185"/>
                  <a:gd name="T29" fmla="*/ 40 h 53"/>
                  <a:gd name="T30" fmla="*/ 148 w 185"/>
                  <a:gd name="T31" fmla="*/ 36 h 53"/>
                  <a:gd name="T32" fmla="*/ 148 w 185"/>
                  <a:gd name="T33" fmla="*/ 35 h 53"/>
                  <a:gd name="T34" fmla="*/ 149 w 185"/>
                  <a:gd name="T35" fmla="*/ 35 h 53"/>
                  <a:gd name="T36" fmla="*/ 149 w 185"/>
                  <a:gd name="T37" fmla="*/ 33 h 53"/>
                  <a:gd name="T38" fmla="*/ 152 w 185"/>
                  <a:gd name="T39" fmla="*/ 29 h 53"/>
                  <a:gd name="T40" fmla="*/ 155 w 185"/>
                  <a:gd name="T41" fmla="*/ 28 h 53"/>
                  <a:gd name="T42" fmla="*/ 157 w 185"/>
                  <a:gd name="T43" fmla="*/ 25 h 53"/>
                  <a:gd name="T44" fmla="*/ 159 w 185"/>
                  <a:gd name="T45" fmla="*/ 22 h 53"/>
                  <a:gd name="T46" fmla="*/ 160 w 185"/>
                  <a:gd name="T47" fmla="*/ 21 h 53"/>
                  <a:gd name="T48" fmla="*/ 145 w 185"/>
                  <a:gd name="T49" fmla="*/ 4 h 53"/>
                  <a:gd name="T50" fmla="*/ 142 w 185"/>
                  <a:gd name="T51" fmla="*/ 15 h 53"/>
                  <a:gd name="T52" fmla="*/ 127 w 185"/>
                  <a:gd name="T53" fmla="*/ 28 h 53"/>
                  <a:gd name="T54" fmla="*/ 124 w 185"/>
                  <a:gd name="T55" fmla="*/ 28 h 53"/>
                  <a:gd name="T56" fmla="*/ 118 w 185"/>
                  <a:gd name="T57" fmla="*/ 26 h 53"/>
                  <a:gd name="T58" fmla="*/ 114 w 185"/>
                  <a:gd name="T59" fmla="*/ 26 h 53"/>
                  <a:gd name="T60" fmla="*/ 106 w 185"/>
                  <a:gd name="T61" fmla="*/ 21 h 53"/>
                  <a:gd name="T62" fmla="*/ 103 w 185"/>
                  <a:gd name="T63" fmla="*/ 16 h 53"/>
                  <a:gd name="T64" fmla="*/ 100 w 185"/>
                  <a:gd name="T65" fmla="*/ 7 h 53"/>
                  <a:gd name="T66" fmla="*/ 96 w 185"/>
                  <a:gd name="T67" fmla="*/ 3 h 53"/>
                  <a:gd name="T68" fmla="*/ 92 w 185"/>
                  <a:gd name="T69" fmla="*/ 0 h 53"/>
                  <a:gd name="T70" fmla="*/ 88 w 185"/>
                  <a:gd name="T71" fmla="*/ 0 h 53"/>
                  <a:gd name="T72" fmla="*/ 81 w 185"/>
                  <a:gd name="T73" fmla="*/ 3 h 53"/>
                  <a:gd name="T74" fmla="*/ 81 w 185"/>
                  <a:gd name="T75" fmla="*/ 4 h 53"/>
                  <a:gd name="T76" fmla="*/ 79 w 185"/>
                  <a:gd name="T77" fmla="*/ 6 h 53"/>
                  <a:gd name="T78" fmla="*/ 78 w 185"/>
                  <a:gd name="T79" fmla="*/ 8 h 53"/>
                  <a:gd name="T80" fmla="*/ 79 w 185"/>
                  <a:gd name="T81" fmla="*/ 11 h 53"/>
                  <a:gd name="T82" fmla="*/ 79 w 185"/>
                  <a:gd name="T83" fmla="*/ 12 h 53"/>
                  <a:gd name="T84" fmla="*/ 75 w 185"/>
                  <a:gd name="T85" fmla="*/ 18 h 53"/>
                  <a:gd name="T86" fmla="*/ 72 w 185"/>
                  <a:gd name="T87" fmla="*/ 29 h 53"/>
                  <a:gd name="T88" fmla="*/ 72 w 185"/>
                  <a:gd name="T89" fmla="*/ 49 h 53"/>
                  <a:gd name="T90" fmla="*/ 68 w 185"/>
                  <a:gd name="T91" fmla="*/ 49 h 53"/>
                  <a:gd name="T92" fmla="*/ 56 w 185"/>
                  <a:gd name="T93" fmla="*/ 42 h 53"/>
                  <a:gd name="T94" fmla="*/ 40 w 185"/>
                  <a:gd name="T95" fmla="*/ 42 h 53"/>
                  <a:gd name="T96" fmla="*/ 37 w 185"/>
                  <a:gd name="T97" fmla="*/ 43 h 53"/>
                  <a:gd name="T98" fmla="*/ 36 w 185"/>
                  <a:gd name="T99" fmla="*/ 45 h 53"/>
                  <a:gd name="T100" fmla="*/ 36 w 185"/>
                  <a:gd name="T101" fmla="*/ 47 h 53"/>
                  <a:gd name="T102" fmla="*/ 29 w 185"/>
                  <a:gd name="T103" fmla="*/ 50 h 53"/>
                  <a:gd name="T104" fmla="*/ 23 w 185"/>
                  <a:gd name="T105" fmla="*/ 49 h 53"/>
                  <a:gd name="T106" fmla="*/ 19 w 185"/>
                  <a:gd name="T107" fmla="*/ 42 h 53"/>
                  <a:gd name="T108" fmla="*/ 11 w 185"/>
                  <a:gd name="T109" fmla="*/ 39 h 53"/>
                  <a:gd name="T110" fmla="*/ 5 w 185"/>
                  <a:gd name="T111" fmla="*/ 40 h 53"/>
                  <a:gd name="T112" fmla="*/ 5 w 185"/>
                  <a:gd name="T113" fmla="*/ 33 h 53"/>
                  <a:gd name="T114" fmla="*/ 0 w 185"/>
                  <a:gd name="T115" fmla="*/ 32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85" h="53">
                    <a:moveTo>
                      <a:pt x="185" y="43"/>
                    </a:moveTo>
                    <a:lnTo>
                      <a:pt x="180" y="43"/>
                    </a:lnTo>
                    <a:lnTo>
                      <a:pt x="174" y="49"/>
                    </a:lnTo>
                    <a:lnTo>
                      <a:pt x="171" y="53"/>
                    </a:lnTo>
                    <a:lnTo>
                      <a:pt x="167" y="53"/>
                    </a:lnTo>
                    <a:lnTo>
                      <a:pt x="166" y="52"/>
                    </a:lnTo>
                    <a:lnTo>
                      <a:pt x="162" y="49"/>
                    </a:lnTo>
                    <a:lnTo>
                      <a:pt x="160" y="49"/>
                    </a:lnTo>
                    <a:lnTo>
                      <a:pt x="157" y="43"/>
                    </a:lnTo>
                    <a:lnTo>
                      <a:pt x="155" y="40"/>
                    </a:lnTo>
                    <a:lnTo>
                      <a:pt x="153" y="40"/>
                    </a:lnTo>
                    <a:lnTo>
                      <a:pt x="149" y="42"/>
                    </a:lnTo>
                    <a:lnTo>
                      <a:pt x="148" y="42"/>
                    </a:lnTo>
                    <a:lnTo>
                      <a:pt x="148" y="43"/>
                    </a:lnTo>
                    <a:lnTo>
                      <a:pt x="146" y="40"/>
                    </a:lnTo>
                    <a:lnTo>
                      <a:pt x="148" y="36"/>
                    </a:lnTo>
                    <a:lnTo>
                      <a:pt x="148" y="35"/>
                    </a:lnTo>
                    <a:lnTo>
                      <a:pt x="149" y="35"/>
                    </a:lnTo>
                    <a:lnTo>
                      <a:pt x="149" y="33"/>
                    </a:lnTo>
                    <a:lnTo>
                      <a:pt x="152" y="29"/>
                    </a:lnTo>
                    <a:lnTo>
                      <a:pt x="155" y="28"/>
                    </a:lnTo>
                    <a:lnTo>
                      <a:pt x="157" y="25"/>
                    </a:lnTo>
                    <a:lnTo>
                      <a:pt x="159" y="22"/>
                    </a:lnTo>
                    <a:lnTo>
                      <a:pt x="160" y="21"/>
                    </a:lnTo>
                    <a:lnTo>
                      <a:pt x="145" y="4"/>
                    </a:lnTo>
                    <a:lnTo>
                      <a:pt x="142" y="15"/>
                    </a:lnTo>
                    <a:lnTo>
                      <a:pt x="127" y="28"/>
                    </a:lnTo>
                    <a:lnTo>
                      <a:pt x="124" y="28"/>
                    </a:lnTo>
                    <a:lnTo>
                      <a:pt x="118" y="26"/>
                    </a:lnTo>
                    <a:lnTo>
                      <a:pt x="114" y="26"/>
                    </a:lnTo>
                    <a:lnTo>
                      <a:pt x="106" y="21"/>
                    </a:lnTo>
                    <a:lnTo>
                      <a:pt x="103" y="16"/>
                    </a:lnTo>
                    <a:lnTo>
                      <a:pt x="100" y="7"/>
                    </a:lnTo>
                    <a:lnTo>
                      <a:pt x="96" y="3"/>
                    </a:lnTo>
                    <a:lnTo>
                      <a:pt x="92" y="0"/>
                    </a:lnTo>
                    <a:lnTo>
                      <a:pt x="88" y="0"/>
                    </a:lnTo>
                    <a:lnTo>
                      <a:pt x="81" y="3"/>
                    </a:lnTo>
                    <a:lnTo>
                      <a:pt x="81" y="4"/>
                    </a:lnTo>
                    <a:lnTo>
                      <a:pt x="79" y="6"/>
                    </a:lnTo>
                    <a:lnTo>
                      <a:pt x="78" y="8"/>
                    </a:lnTo>
                    <a:lnTo>
                      <a:pt x="79" y="11"/>
                    </a:lnTo>
                    <a:lnTo>
                      <a:pt x="79" y="12"/>
                    </a:lnTo>
                    <a:lnTo>
                      <a:pt x="75" y="18"/>
                    </a:lnTo>
                    <a:lnTo>
                      <a:pt x="72" y="29"/>
                    </a:lnTo>
                    <a:lnTo>
                      <a:pt x="72" y="49"/>
                    </a:lnTo>
                    <a:lnTo>
                      <a:pt x="68" y="49"/>
                    </a:lnTo>
                    <a:lnTo>
                      <a:pt x="56" y="42"/>
                    </a:lnTo>
                    <a:lnTo>
                      <a:pt x="40" y="42"/>
                    </a:lnTo>
                    <a:lnTo>
                      <a:pt x="37" y="43"/>
                    </a:lnTo>
                    <a:lnTo>
                      <a:pt x="36" y="45"/>
                    </a:lnTo>
                    <a:lnTo>
                      <a:pt x="36" y="47"/>
                    </a:lnTo>
                    <a:lnTo>
                      <a:pt x="29" y="50"/>
                    </a:lnTo>
                    <a:lnTo>
                      <a:pt x="23" y="49"/>
                    </a:lnTo>
                    <a:lnTo>
                      <a:pt x="19" y="42"/>
                    </a:lnTo>
                    <a:lnTo>
                      <a:pt x="11" y="39"/>
                    </a:lnTo>
                    <a:lnTo>
                      <a:pt x="5" y="40"/>
                    </a:lnTo>
                    <a:lnTo>
                      <a:pt x="5" y="33"/>
                    </a:lnTo>
                    <a:lnTo>
                      <a:pt x="0" y="3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63" name="Freeform 5517">
                <a:extLst>
                  <a:ext uri="{FF2B5EF4-FFF2-40B4-BE49-F238E27FC236}">
                    <a16:creationId xmlns:a16="http://schemas.microsoft.com/office/drawing/2014/main" id="{5578ABEC-43B3-820E-1F4B-3DEF2D1898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8" y="2935"/>
                <a:ext cx="62" cy="36"/>
              </a:xfrm>
              <a:custGeom>
                <a:avLst/>
                <a:gdLst>
                  <a:gd name="T0" fmla="*/ 239 w 247"/>
                  <a:gd name="T1" fmla="*/ 127 h 140"/>
                  <a:gd name="T2" fmla="*/ 218 w 247"/>
                  <a:gd name="T3" fmla="*/ 91 h 140"/>
                  <a:gd name="T4" fmla="*/ 211 w 247"/>
                  <a:gd name="T5" fmla="*/ 90 h 140"/>
                  <a:gd name="T6" fmla="*/ 207 w 247"/>
                  <a:gd name="T7" fmla="*/ 87 h 140"/>
                  <a:gd name="T8" fmla="*/ 203 w 247"/>
                  <a:gd name="T9" fmla="*/ 90 h 140"/>
                  <a:gd name="T10" fmla="*/ 199 w 247"/>
                  <a:gd name="T11" fmla="*/ 112 h 140"/>
                  <a:gd name="T12" fmla="*/ 189 w 247"/>
                  <a:gd name="T13" fmla="*/ 109 h 140"/>
                  <a:gd name="T14" fmla="*/ 182 w 247"/>
                  <a:gd name="T15" fmla="*/ 106 h 140"/>
                  <a:gd name="T16" fmla="*/ 180 w 247"/>
                  <a:gd name="T17" fmla="*/ 102 h 140"/>
                  <a:gd name="T18" fmla="*/ 179 w 247"/>
                  <a:gd name="T19" fmla="*/ 101 h 140"/>
                  <a:gd name="T20" fmla="*/ 180 w 247"/>
                  <a:gd name="T21" fmla="*/ 94 h 140"/>
                  <a:gd name="T22" fmla="*/ 172 w 247"/>
                  <a:gd name="T23" fmla="*/ 91 h 140"/>
                  <a:gd name="T24" fmla="*/ 167 w 247"/>
                  <a:gd name="T25" fmla="*/ 93 h 140"/>
                  <a:gd name="T26" fmla="*/ 161 w 247"/>
                  <a:gd name="T27" fmla="*/ 88 h 140"/>
                  <a:gd name="T28" fmla="*/ 158 w 247"/>
                  <a:gd name="T29" fmla="*/ 83 h 140"/>
                  <a:gd name="T30" fmla="*/ 144 w 247"/>
                  <a:gd name="T31" fmla="*/ 78 h 140"/>
                  <a:gd name="T32" fmla="*/ 140 w 247"/>
                  <a:gd name="T33" fmla="*/ 77 h 140"/>
                  <a:gd name="T34" fmla="*/ 133 w 247"/>
                  <a:gd name="T35" fmla="*/ 69 h 140"/>
                  <a:gd name="T36" fmla="*/ 134 w 247"/>
                  <a:gd name="T37" fmla="*/ 63 h 140"/>
                  <a:gd name="T38" fmla="*/ 133 w 247"/>
                  <a:gd name="T39" fmla="*/ 57 h 140"/>
                  <a:gd name="T40" fmla="*/ 131 w 247"/>
                  <a:gd name="T41" fmla="*/ 60 h 140"/>
                  <a:gd name="T42" fmla="*/ 129 w 247"/>
                  <a:gd name="T43" fmla="*/ 62 h 140"/>
                  <a:gd name="T44" fmla="*/ 95 w 247"/>
                  <a:gd name="T45" fmla="*/ 63 h 140"/>
                  <a:gd name="T46" fmla="*/ 100 w 247"/>
                  <a:gd name="T47" fmla="*/ 70 h 140"/>
                  <a:gd name="T48" fmla="*/ 90 w 247"/>
                  <a:gd name="T49" fmla="*/ 83 h 140"/>
                  <a:gd name="T50" fmla="*/ 84 w 247"/>
                  <a:gd name="T51" fmla="*/ 84 h 140"/>
                  <a:gd name="T52" fmla="*/ 81 w 247"/>
                  <a:gd name="T53" fmla="*/ 77 h 140"/>
                  <a:gd name="T54" fmla="*/ 80 w 247"/>
                  <a:gd name="T55" fmla="*/ 76 h 140"/>
                  <a:gd name="T56" fmla="*/ 79 w 247"/>
                  <a:gd name="T57" fmla="*/ 74 h 140"/>
                  <a:gd name="T58" fmla="*/ 71 w 247"/>
                  <a:gd name="T59" fmla="*/ 73 h 140"/>
                  <a:gd name="T60" fmla="*/ 50 w 247"/>
                  <a:gd name="T61" fmla="*/ 76 h 140"/>
                  <a:gd name="T62" fmla="*/ 43 w 247"/>
                  <a:gd name="T63" fmla="*/ 71 h 140"/>
                  <a:gd name="T64" fmla="*/ 42 w 247"/>
                  <a:gd name="T65" fmla="*/ 70 h 140"/>
                  <a:gd name="T66" fmla="*/ 33 w 247"/>
                  <a:gd name="T67" fmla="*/ 69 h 140"/>
                  <a:gd name="T68" fmla="*/ 31 w 247"/>
                  <a:gd name="T69" fmla="*/ 67 h 140"/>
                  <a:gd name="T70" fmla="*/ 13 w 247"/>
                  <a:gd name="T71" fmla="*/ 55 h 140"/>
                  <a:gd name="T72" fmla="*/ 2 w 247"/>
                  <a:gd name="T73" fmla="*/ 50 h 140"/>
                  <a:gd name="T74" fmla="*/ 0 w 247"/>
                  <a:gd name="T75" fmla="*/ 46 h 140"/>
                  <a:gd name="T76" fmla="*/ 17 w 247"/>
                  <a:gd name="T77" fmla="*/ 20 h 140"/>
                  <a:gd name="T78" fmla="*/ 23 w 247"/>
                  <a:gd name="T79" fmla="*/ 7 h 140"/>
                  <a:gd name="T80" fmla="*/ 23 w 247"/>
                  <a:gd name="T81" fmla="*/ 4 h 140"/>
                  <a:gd name="T82" fmla="*/ 20 w 247"/>
                  <a:gd name="T83" fmla="*/ 3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47" h="140">
                    <a:moveTo>
                      <a:pt x="247" y="140"/>
                    </a:moveTo>
                    <a:lnTo>
                      <a:pt x="239" y="127"/>
                    </a:lnTo>
                    <a:lnTo>
                      <a:pt x="229" y="108"/>
                    </a:lnTo>
                    <a:lnTo>
                      <a:pt x="218" y="91"/>
                    </a:lnTo>
                    <a:lnTo>
                      <a:pt x="214" y="90"/>
                    </a:lnTo>
                    <a:lnTo>
                      <a:pt x="211" y="90"/>
                    </a:lnTo>
                    <a:lnTo>
                      <a:pt x="210" y="88"/>
                    </a:lnTo>
                    <a:lnTo>
                      <a:pt x="207" y="87"/>
                    </a:lnTo>
                    <a:lnTo>
                      <a:pt x="206" y="87"/>
                    </a:lnTo>
                    <a:lnTo>
                      <a:pt x="203" y="90"/>
                    </a:lnTo>
                    <a:lnTo>
                      <a:pt x="199" y="101"/>
                    </a:lnTo>
                    <a:lnTo>
                      <a:pt x="199" y="112"/>
                    </a:lnTo>
                    <a:lnTo>
                      <a:pt x="194" y="112"/>
                    </a:lnTo>
                    <a:lnTo>
                      <a:pt x="189" y="109"/>
                    </a:lnTo>
                    <a:lnTo>
                      <a:pt x="187" y="109"/>
                    </a:lnTo>
                    <a:lnTo>
                      <a:pt x="182" y="106"/>
                    </a:lnTo>
                    <a:lnTo>
                      <a:pt x="180" y="105"/>
                    </a:lnTo>
                    <a:lnTo>
                      <a:pt x="180" y="102"/>
                    </a:lnTo>
                    <a:lnTo>
                      <a:pt x="179" y="102"/>
                    </a:lnTo>
                    <a:lnTo>
                      <a:pt x="179" y="101"/>
                    </a:lnTo>
                    <a:lnTo>
                      <a:pt x="180" y="98"/>
                    </a:lnTo>
                    <a:lnTo>
                      <a:pt x="180" y="94"/>
                    </a:lnTo>
                    <a:lnTo>
                      <a:pt x="176" y="91"/>
                    </a:lnTo>
                    <a:lnTo>
                      <a:pt x="172" y="91"/>
                    </a:lnTo>
                    <a:lnTo>
                      <a:pt x="172" y="93"/>
                    </a:lnTo>
                    <a:lnTo>
                      <a:pt x="167" y="93"/>
                    </a:lnTo>
                    <a:lnTo>
                      <a:pt x="165" y="91"/>
                    </a:lnTo>
                    <a:lnTo>
                      <a:pt x="161" y="88"/>
                    </a:lnTo>
                    <a:lnTo>
                      <a:pt x="158" y="84"/>
                    </a:lnTo>
                    <a:lnTo>
                      <a:pt x="158" y="83"/>
                    </a:lnTo>
                    <a:lnTo>
                      <a:pt x="146" y="80"/>
                    </a:lnTo>
                    <a:lnTo>
                      <a:pt x="144" y="78"/>
                    </a:lnTo>
                    <a:lnTo>
                      <a:pt x="141" y="77"/>
                    </a:lnTo>
                    <a:lnTo>
                      <a:pt x="140" y="77"/>
                    </a:lnTo>
                    <a:lnTo>
                      <a:pt x="134" y="69"/>
                    </a:lnTo>
                    <a:lnTo>
                      <a:pt x="133" y="69"/>
                    </a:lnTo>
                    <a:lnTo>
                      <a:pt x="133" y="66"/>
                    </a:lnTo>
                    <a:lnTo>
                      <a:pt x="134" y="63"/>
                    </a:lnTo>
                    <a:lnTo>
                      <a:pt x="134" y="59"/>
                    </a:lnTo>
                    <a:lnTo>
                      <a:pt x="133" y="57"/>
                    </a:lnTo>
                    <a:lnTo>
                      <a:pt x="133" y="59"/>
                    </a:lnTo>
                    <a:lnTo>
                      <a:pt x="131" y="60"/>
                    </a:lnTo>
                    <a:lnTo>
                      <a:pt x="130" y="60"/>
                    </a:lnTo>
                    <a:lnTo>
                      <a:pt x="129" y="62"/>
                    </a:lnTo>
                    <a:lnTo>
                      <a:pt x="95" y="62"/>
                    </a:lnTo>
                    <a:lnTo>
                      <a:pt x="95" y="63"/>
                    </a:lnTo>
                    <a:lnTo>
                      <a:pt x="97" y="64"/>
                    </a:lnTo>
                    <a:lnTo>
                      <a:pt x="100" y="70"/>
                    </a:lnTo>
                    <a:lnTo>
                      <a:pt x="98" y="73"/>
                    </a:lnTo>
                    <a:lnTo>
                      <a:pt x="90" y="83"/>
                    </a:lnTo>
                    <a:lnTo>
                      <a:pt x="87" y="84"/>
                    </a:lnTo>
                    <a:lnTo>
                      <a:pt x="84" y="84"/>
                    </a:lnTo>
                    <a:lnTo>
                      <a:pt x="84" y="83"/>
                    </a:lnTo>
                    <a:lnTo>
                      <a:pt x="81" y="77"/>
                    </a:lnTo>
                    <a:lnTo>
                      <a:pt x="81" y="76"/>
                    </a:lnTo>
                    <a:lnTo>
                      <a:pt x="80" y="76"/>
                    </a:lnTo>
                    <a:lnTo>
                      <a:pt x="80" y="74"/>
                    </a:lnTo>
                    <a:lnTo>
                      <a:pt x="79" y="74"/>
                    </a:lnTo>
                    <a:lnTo>
                      <a:pt x="74" y="73"/>
                    </a:lnTo>
                    <a:lnTo>
                      <a:pt x="71" y="73"/>
                    </a:lnTo>
                    <a:lnTo>
                      <a:pt x="62" y="76"/>
                    </a:lnTo>
                    <a:lnTo>
                      <a:pt x="50" y="76"/>
                    </a:lnTo>
                    <a:lnTo>
                      <a:pt x="46" y="74"/>
                    </a:lnTo>
                    <a:lnTo>
                      <a:pt x="43" y="71"/>
                    </a:lnTo>
                    <a:lnTo>
                      <a:pt x="43" y="70"/>
                    </a:lnTo>
                    <a:lnTo>
                      <a:pt x="42" y="70"/>
                    </a:lnTo>
                    <a:lnTo>
                      <a:pt x="39" y="71"/>
                    </a:lnTo>
                    <a:lnTo>
                      <a:pt x="33" y="69"/>
                    </a:lnTo>
                    <a:lnTo>
                      <a:pt x="31" y="69"/>
                    </a:lnTo>
                    <a:lnTo>
                      <a:pt x="31" y="67"/>
                    </a:lnTo>
                    <a:lnTo>
                      <a:pt x="23" y="59"/>
                    </a:lnTo>
                    <a:lnTo>
                      <a:pt x="13" y="55"/>
                    </a:lnTo>
                    <a:lnTo>
                      <a:pt x="6" y="55"/>
                    </a:lnTo>
                    <a:lnTo>
                      <a:pt x="2" y="50"/>
                    </a:lnTo>
                    <a:lnTo>
                      <a:pt x="0" y="48"/>
                    </a:lnTo>
                    <a:lnTo>
                      <a:pt x="0" y="46"/>
                    </a:lnTo>
                    <a:lnTo>
                      <a:pt x="3" y="38"/>
                    </a:lnTo>
                    <a:lnTo>
                      <a:pt x="17" y="20"/>
                    </a:lnTo>
                    <a:lnTo>
                      <a:pt x="23" y="10"/>
                    </a:lnTo>
                    <a:lnTo>
                      <a:pt x="23" y="7"/>
                    </a:lnTo>
                    <a:lnTo>
                      <a:pt x="24" y="6"/>
                    </a:lnTo>
                    <a:lnTo>
                      <a:pt x="23" y="4"/>
                    </a:lnTo>
                    <a:lnTo>
                      <a:pt x="20" y="4"/>
                    </a:lnTo>
                    <a:lnTo>
                      <a:pt x="20" y="3"/>
                    </a:lnTo>
                    <a:lnTo>
                      <a:pt x="18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64" name="Freeform 5518">
                <a:extLst>
                  <a:ext uri="{FF2B5EF4-FFF2-40B4-BE49-F238E27FC236}">
                    <a16:creationId xmlns:a16="http://schemas.microsoft.com/office/drawing/2014/main" id="{81CAAE0E-8EE2-16F6-11E9-EF5B36ECFF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5" y="2937"/>
                <a:ext cx="4" cy="2"/>
              </a:xfrm>
              <a:custGeom>
                <a:avLst/>
                <a:gdLst>
                  <a:gd name="T0" fmla="*/ 0 w 15"/>
                  <a:gd name="T1" fmla="*/ 9 h 9"/>
                  <a:gd name="T2" fmla="*/ 12 w 15"/>
                  <a:gd name="T3" fmla="*/ 2 h 9"/>
                  <a:gd name="T4" fmla="*/ 15 w 15"/>
                  <a:gd name="T5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" h="9">
                    <a:moveTo>
                      <a:pt x="0" y="9"/>
                    </a:moveTo>
                    <a:lnTo>
                      <a:pt x="12" y="2"/>
                    </a:lnTo>
                    <a:lnTo>
                      <a:pt x="15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65" name="Freeform 5519">
                <a:extLst>
                  <a:ext uri="{FF2B5EF4-FFF2-40B4-BE49-F238E27FC236}">
                    <a16:creationId xmlns:a16="http://schemas.microsoft.com/office/drawing/2014/main" id="{DA713320-015A-4EC5-4104-EA0E1D26EE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9" y="2933"/>
                <a:ext cx="7" cy="4"/>
              </a:xfrm>
              <a:custGeom>
                <a:avLst/>
                <a:gdLst>
                  <a:gd name="T0" fmla="*/ 0 w 28"/>
                  <a:gd name="T1" fmla="*/ 15 h 15"/>
                  <a:gd name="T2" fmla="*/ 3 w 28"/>
                  <a:gd name="T3" fmla="*/ 7 h 15"/>
                  <a:gd name="T4" fmla="*/ 3 w 28"/>
                  <a:gd name="T5" fmla="*/ 4 h 15"/>
                  <a:gd name="T6" fmla="*/ 5 w 28"/>
                  <a:gd name="T7" fmla="*/ 1 h 15"/>
                  <a:gd name="T8" fmla="*/ 11 w 28"/>
                  <a:gd name="T9" fmla="*/ 0 h 15"/>
                  <a:gd name="T10" fmla="*/ 25 w 28"/>
                  <a:gd name="T11" fmla="*/ 1 h 15"/>
                  <a:gd name="T12" fmla="*/ 26 w 28"/>
                  <a:gd name="T13" fmla="*/ 1 h 15"/>
                  <a:gd name="T14" fmla="*/ 28 w 28"/>
                  <a:gd name="T1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8" h="15">
                    <a:moveTo>
                      <a:pt x="0" y="15"/>
                    </a:moveTo>
                    <a:lnTo>
                      <a:pt x="3" y="7"/>
                    </a:lnTo>
                    <a:lnTo>
                      <a:pt x="3" y="4"/>
                    </a:lnTo>
                    <a:lnTo>
                      <a:pt x="5" y="1"/>
                    </a:lnTo>
                    <a:lnTo>
                      <a:pt x="11" y="0"/>
                    </a:lnTo>
                    <a:lnTo>
                      <a:pt x="25" y="1"/>
                    </a:lnTo>
                    <a:lnTo>
                      <a:pt x="26" y="1"/>
                    </a:lnTo>
                    <a:lnTo>
                      <a:pt x="28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66" name="Line 5520">
                <a:extLst>
                  <a:ext uri="{FF2B5EF4-FFF2-40B4-BE49-F238E27FC236}">
                    <a16:creationId xmlns:a16="http://schemas.microsoft.com/office/drawing/2014/main" id="{59A24EA6-FC02-CF47-87C2-E2C9FDFF8B8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645" y="2937"/>
                <a:ext cx="4" cy="2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67" name="Freeform 5521">
                <a:extLst>
                  <a:ext uri="{FF2B5EF4-FFF2-40B4-BE49-F238E27FC236}">
                    <a16:creationId xmlns:a16="http://schemas.microsoft.com/office/drawing/2014/main" id="{89A7CB67-1D27-39BA-53F1-A433703AE2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9" y="2978"/>
                <a:ext cx="79" cy="83"/>
              </a:xfrm>
              <a:custGeom>
                <a:avLst/>
                <a:gdLst>
                  <a:gd name="T0" fmla="*/ 23 w 315"/>
                  <a:gd name="T1" fmla="*/ 327 h 332"/>
                  <a:gd name="T2" fmla="*/ 48 w 315"/>
                  <a:gd name="T3" fmla="*/ 327 h 332"/>
                  <a:gd name="T4" fmla="*/ 58 w 315"/>
                  <a:gd name="T5" fmla="*/ 310 h 332"/>
                  <a:gd name="T6" fmla="*/ 68 w 315"/>
                  <a:gd name="T7" fmla="*/ 293 h 332"/>
                  <a:gd name="T8" fmla="*/ 41 w 315"/>
                  <a:gd name="T9" fmla="*/ 251 h 332"/>
                  <a:gd name="T10" fmla="*/ 51 w 315"/>
                  <a:gd name="T11" fmla="*/ 251 h 332"/>
                  <a:gd name="T12" fmla="*/ 64 w 315"/>
                  <a:gd name="T13" fmla="*/ 253 h 332"/>
                  <a:gd name="T14" fmla="*/ 72 w 315"/>
                  <a:gd name="T15" fmla="*/ 243 h 332"/>
                  <a:gd name="T16" fmla="*/ 71 w 315"/>
                  <a:gd name="T17" fmla="*/ 236 h 332"/>
                  <a:gd name="T18" fmla="*/ 78 w 315"/>
                  <a:gd name="T19" fmla="*/ 205 h 332"/>
                  <a:gd name="T20" fmla="*/ 67 w 315"/>
                  <a:gd name="T21" fmla="*/ 184 h 332"/>
                  <a:gd name="T22" fmla="*/ 64 w 315"/>
                  <a:gd name="T23" fmla="*/ 183 h 332"/>
                  <a:gd name="T24" fmla="*/ 51 w 315"/>
                  <a:gd name="T25" fmla="*/ 175 h 332"/>
                  <a:gd name="T26" fmla="*/ 41 w 315"/>
                  <a:gd name="T27" fmla="*/ 159 h 332"/>
                  <a:gd name="T28" fmla="*/ 32 w 315"/>
                  <a:gd name="T29" fmla="*/ 146 h 332"/>
                  <a:gd name="T30" fmla="*/ 19 w 315"/>
                  <a:gd name="T31" fmla="*/ 148 h 332"/>
                  <a:gd name="T32" fmla="*/ 13 w 315"/>
                  <a:gd name="T33" fmla="*/ 155 h 332"/>
                  <a:gd name="T34" fmla="*/ 9 w 315"/>
                  <a:gd name="T35" fmla="*/ 165 h 332"/>
                  <a:gd name="T36" fmla="*/ 4 w 315"/>
                  <a:gd name="T37" fmla="*/ 156 h 332"/>
                  <a:gd name="T38" fmla="*/ 4 w 315"/>
                  <a:gd name="T39" fmla="*/ 154 h 332"/>
                  <a:gd name="T40" fmla="*/ 4 w 315"/>
                  <a:gd name="T41" fmla="*/ 141 h 332"/>
                  <a:gd name="T42" fmla="*/ 13 w 315"/>
                  <a:gd name="T43" fmla="*/ 134 h 332"/>
                  <a:gd name="T44" fmla="*/ 16 w 315"/>
                  <a:gd name="T45" fmla="*/ 126 h 332"/>
                  <a:gd name="T46" fmla="*/ 11 w 315"/>
                  <a:gd name="T47" fmla="*/ 119 h 332"/>
                  <a:gd name="T48" fmla="*/ 11 w 315"/>
                  <a:gd name="T49" fmla="*/ 112 h 332"/>
                  <a:gd name="T50" fmla="*/ 47 w 315"/>
                  <a:gd name="T51" fmla="*/ 102 h 332"/>
                  <a:gd name="T52" fmla="*/ 58 w 315"/>
                  <a:gd name="T53" fmla="*/ 112 h 332"/>
                  <a:gd name="T54" fmla="*/ 61 w 315"/>
                  <a:gd name="T55" fmla="*/ 108 h 332"/>
                  <a:gd name="T56" fmla="*/ 72 w 315"/>
                  <a:gd name="T57" fmla="*/ 79 h 332"/>
                  <a:gd name="T58" fmla="*/ 94 w 315"/>
                  <a:gd name="T59" fmla="*/ 71 h 332"/>
                  <a:gd name="T60" fmla="*/ 99 w 315"/>
                  <a:gd name="T61" fmla="*/ 74 h 332"/>
                  <a:gd name="T62" fmla="*/ 116 w 315"/>
                  <a:gd name="T63" fmla="*/ 84 h 332"/>
                  <a:gd name="T64" fmla="*/ 125 w 315"/>
                  <a:gd name="T65" fmla="*/ 94 h 332"/>
                  <a:gd name="T66" fmla="*/ 130 w 315"/>
                  <a:gd name="T67" fmla="*/ 98 h 332"/>
                  <a:gd name="T68" fmla="*/ 138 w 315"/>
                  <a:gd name="T69" fmla="*/ 95 h 332"/>
                  <a:gd name="T70" fmla="*/ 160 w 315"/>
                  <a:gd name="T71" fmla="*/ 72 h 332"/>
                  <a:gd name="T72" fmla="*/ 166 w 315"/>
                  <a:gd name="T73" fmla="*/ 43 h 332"/>
                  <a:gd name="T74" fmla="*/ 177 w 315"/>
                  <a:gd name="T75" fmla="*/ 46 h 332"/>
                  <a:gd name="T76" fmla="*/ 188 w 315"/>
                  <a:gd name="T77" fmla="*/ 55 h 332"/>
                  <a:gd name="T78" fmla="*/ 194 w 315"/>
                  <a:gd name="T79" fmla="*/ 64 h 332"/>
                  <a:gd name="T80" fmla="*/ 224 w 315"/>
                  <a:gd name="T81" fmla="*/ 67 h 332"/>
                  <a:gd name="T82" fmla="*/ 241 w 315"/>
                  <a:gd name="T83" fmla="*/ 72 h 332"/>
                  <a:gd name="T84" fmla="*/ 243 w 315"/>
                  <a:gd name="T85" fmla="*/ 82 h 332"/>
                  <a:gd name="T86" fmla="*/ 228 w 315"/>
                  <a:gd name="T87" fmla="*/ 101 h 332"/>
                  <a:gd name="T88" fmla="*/ 234 w 315"/>
                  <a:gd name="T89" fmla="*/ 109 h 332"/>
                  <a:gd name="T90" fmla="*/ 237 w 315"/>
                  <a:gd name="T91" fmla="*/ 115 h 332"/>
                  <a:gd name="T92" fmla="*/ 245 w 315"/>
                  <a:gd name="T93" fmla="*/ 95 h 332"/>
                  <a:gd name="T94" fmla="*/ 250 w 315"/>
                  <a:gd name="T95" fmla="*/ 88 h 332"/>
                  <a:gd name="T96" fmla="*/ 298 w 315"/>
                  <a:gd name="T97" fmla="*/ 72 h 332"/>
                  <a:gd name="T98" fmla="*/ 311 w 315"/>
                  <a:gd name="T99" fmla="*/ 55 h 332"/>
                  <a:gd name="T100" fmla="*/ 315 w 315"/>
                  <a:gd name="T101" fmla="*/ 52 h 332"/>
                  <a:gd name="T102" fmla="*/ 311 w 315"/>
                  <a:gd name="T103" fmla="*/ 41 h 332"/>
                  <a:gd name="T104" fmla="*/ 308 w 315"/>
                  <a:gd name="T105" fmla="*/ 1 h 3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15" h="332">
                    <a:moveTo>
                      <a:pt x="0" y="321"/>
                    </a:moveTo>
                    <a:lnTo>
                      <a:pt x="15" y="326"/>
                    </a:lnTo>
                    <a:lnTo>
                      <a:pt x="23" y="327"/>
                    </a:lnTo>
                    <a:lnTo>
                      <a:pt x="34" y="332"/>
                    </a:lnTo>
                    <a:lnTo>
                      <a:pt x="39" y="332"/>
                    </a:lnTo>
                    <a:lnTo>
                      <a:pt x="48" y="327"/>
                    </a:lnTo>
                    <a:lnTo>
                      <a:pt x="55" y="316"/>
                    </a:lnTo>
                    <a:lnTo>
                      <a:pt x="55" y="314"/>
                    </a:lnTo>
                    <a:lnTo>
                      <a:pt x="58" y="310"/>
                    </a:lnTo>
                    <a:lnTo>
                      <a:pt x="65" y="303"/>
                    </a:lnTo>
                    <a:lnTo>
                      <a:pt x="65" y="302"/>
                    </a:lnTo>
                    <a:lnTo>
                      <a:pt x="68" y="293"/>
                    </a:lnTo>
                    <a:lnTo>
                      <a:pt x="68" y="290"/>
                    </a:lnTo>
                    <a:lnTo>
                      <a:pt x="53" y="265"/>
                    </a:lnTo>
                    <a:lnTo>
                      <a:pt x="41" y="251"/>
                    </a:lnTo>
                    <a:lnTo>
                      <a:pt x="44" y="250"/>
                    </a:lnTo>
                    <a:lnTo>
                      <a:pt x="47" y="250"/>
                    </a:lnTo>
                    <a:lnTo>
                      <a:pt x="51" y="251"/>
                    </a:lnTo>
                    <a:lnTo>
                      <a:pt x="57" y="251"/>
                    </a:lnTo>
                    <a:lnTo>
                      <a:pt x="61" y="253"/>
                    </a:lnTo>
                    <a:lnTo>
                      <a:pt x="64" y="253"/>
                    </a:lnTo>
                    <a:lnTo>
                      <a:pt x="70" y="251"/>
                    </a:lnTo>
                    <a:lnTo>
                      <a:pt x="76" y="247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1" y="239"/>
                    </a:lnTo>
                    <a:lnTo>
                      <a:pt x="71" y="236"/>
                    </a:lnTo>
                    <a:lnTo>
                      <a:pt x="70" y="229"/>
                    </a:lnTo>
                    <a:lnTo>
                      <a:pt x="70" y="219"/>
                    </a:lnTo>
                    <a:lnTo>
                      <a:pt x="78" y="205"/>
                    </a:lnTo>
                    <a:lnTo>
                      <a:pt x="79" y="204"/>
                    </a:lnTo>
                    <a:lnTo>
                      <a:pt x="79" y="202"/>
                    </a:lnTo>
                    <a:lnTo>
                      <a:pt x="67" y="184"/>
                    </a:lnTo>
                    <a:lnTo>
                      <a:pt x="65" y="184"/>
                    </a:lnTo>
                    <a:lnTo>
                      <a:pt x="65" y="182"/>
                    </a:lnTo>
                    <a:lnTo>
                      <a:pt x="64" y="183"/>
                    </a:lnTo>
                    <a:lnTo>
                      <a:pt x="55" y="179"/>
                    </a:lnTo>
                    <a:lnTo>
                      <a:pt x="53" y="175"/>
                    </a:lnTo>
                    <a:lnTo>
                      <a:pt x="51" y="175"/>
                    </a:lnTo>
                    <a:lnTo>
                      <a:pt x="51" y="173"/>
                    </a:lnTo>
                    <a:lnTo>
                      <a:pt x="50" y="170"/>
                    </a:lnTo>
                    <a:lnTo>
                      <a:pt x="41" y="159"/>
                    </a:lnTo>
                    <a:lnTo>
                      <a:pt x="34" y="152"/>
                    </a:lnTo>
                    <a:lnTo>
                      <a:pt x="33" y="148"/>
                    </a:lnTo>
                    <a:lnTo>
                      <a:pt x="32" y="146"/>
                    </a:lnTo>
                    <a:lnTo>
                      <a:pt x="32" y="142"/>
                    </a:lnTo>
                    <a:lnTo>
                      <a:pt x="22" y="148"/>
                    </a:lnTo>
                    <a:lnTo>
                      <a:pt x="19" y="148"/>
                    </a:lnTo>
                    <a:lnTo>
                      <a:pt x="18" y="149"/>
                    </a:lnTo>
                    <a:lnTo>
                      <a:pt x="18" y="151"/>
                    </a:lnTo>
                    <a:lnTo>
                      <a:pt x="13" y="155"/>
                    </a:lnTo>
                    <a:lnTo>
                      <a:pt x="13" y="161"/>
                    </a:lnTo>
                    <a:lnTo>
                      <a:pt x="11" y="165"/>
                    </a:lnTo>
                    <a:lnTo>
                      <a:pt x="9" y="165"/>
                    </a:lnTo>
                    <a:lnTo>
                      <a:pt x="9" y="163"/>
                    </a:lnTo>
                    <a:lnTo>
                      <a:pt x="5" y="159"/>
                    </a:lnTo>
                    <a:lnTo>
                      <a:pt x="4" y="156"/>
                    </a:lnTo>
                    <a:lnTo>
                      <a:pt x="3" y="156"/>
                    </a:lnTo>
                    <a:lnTo>
                      <a:pt x="3" y="154"/>
                    </a:lnTo>
                    <a:lnTo>
                      <a:pt x="4" y="154"/>
                    </a:lnTo>
                    <a:lnTo>
                      <a:pt x="4" y="152"/>
                    </a:lnTo>
                    <a:lnTo>
                      <a:pt x="3" y="146"/>
                    </a:lnTo>
                    <a:lnTo>
                      <a:pt x="4" y="141"/>
                    </a:lnTo>
                    <a:lnTo>
                      <a:pt x="5" y="138"/>
                    </a:lnTo>
                    <a:lnTo>
                      <a:pt x="9" y="135"/>
                    </a:lnTo>
                    <a:lnTo>
                      <a:pt x="13" y="134"/>
                    </a:lnTo>
                    <a:lnTo>
                      <a:pt x="13" y="132"/>
                    </a:lnTo>
                    <a:lnTo>
                      <a:pt x="16" y="131"/>
                    </a:lnTo>
                    <a:lnTo>
                      <a:pt x="16" y="126"/>
                    </a:lnTo>
                    <a:lnTo>
                      <a:pt x="15" y="122"/>
                    </a:lnTo>
                    <a:lnTo>
                      <a:pt x="13" y="122"/>
                    </a:lnTo>
                    <a:lnTo>
                      <a:pt x="11" y="119"/>
                    </a:lnTo>
                    <a:lnTo>
                      <a:pt x="9" y="119"/>
                    </a:lnTo>
                    <a:lnTo>
                      <a:pt x="9" y="113"/>
                    </a:lnTo>
                    <a:lnTo>
                      <a:pt x="11" y="112"/>
                    </a:lnTo>
                    <a:lnTo>
                      <a:pt x="12" y="112"/>
                    </a:lnTo>
                    <a:lnTo>
                      <a:pt x="34" y="103"/>
                    </a:lnTo>
                    <a:lnTo>
                      <a:pt x="47" y="102"/>
                    </a:lnTo>
                    <a:lnTo>
                      <a:pt x="51" y="103"/>
                    </a:lnTo>
                    <a:lnTo>
                      <a:pt x="51" y="105"/>
                    </a:lnTo>
                    <a:lnTo>
                      <a:pt x="58" y="112"/>
                    </a:lnTo>
                    <a:lnTo>
                      <a:pt x="60" y="109"/>
                    </a:lnTo>
                    <a:lnTo>
                      <a:pt x="61" y="109"/>
                    </a:lnTo>
                    <a:lnTo>
                      <a:pt x="61" y="108"/>
                    </a:lnTo>
                    <a:lnTo>
                      <a:pt x="68" y="98"/>
                    </a:lnTo>
                    <a:lnTo>
                      <a:pt x="68" y="92"/>
                    </a:lnTo>
                    <a:lnTo>
                      <a:pt x="72" y="79"/>
                    </a:lnTo>
                    <a:lnTo>
                      <a:pt x="72" y="77"/>
                    </a:lnTo>
                    <a:lnTo>
                      <a:pt x="85" y="71"/>
                    </a:lnTo>
                    <a:lnTo>
                      <a:pt x="94" y="71"/>
                    </a:lnTo>
                    <a:lnTo>
                      <a:pt x="97" y="72"/>
                    </a:lnTo>
                    <a:lnTo>
                      <a:pt x="97" y="74"/>
                    </a:lnTo>
                    <a:lnTo>
                      <a:pt x="99" y="74"/>
                    </a:lnTo>
                    <a:lnTo>
                      <a:pt x="100" y="78"/>
                    </a:lnTo>
                    <a:lnTo>
                      <a:pt x="108" y="84"/>
                    </a:lnTo>
                    <a:lnTo>
                      <a:pt x="116" y="84"/>
                    </a:lnTo>
                    <a:lnTo>
                      <a:pt x="118" y="85"/>
                    </a:lnTo>
                    <a:lnTo>
                      <a:pt x="123" y="89"/>
                    </a:lnTo>
                    <a:lnTo>
                      <a:pt x="125" y="94"/>
                    </a:lnTo>
                    <a:lnTo>
                      <a:pt x="127" y="95"/>
                    </a:lnTo>
                    <a:lnTo>
                      <a:pt x="128" y="98"/>
                    </a:lnTo>
                    <a:lnTo>
                      <a:pt x="130" y="98"/>
                    </a:lnTo>
                    <a:lnTo>
                      <a:pt x="130" y="96"/>
                    </a:lnTo>
                    <a:lnTo>
                      <a:pt x="132" y="96"/>
                    </a:lnTo>
                    <a:lnTo>
                      <a:pt x="138" y="95"/>
                    </a:lnTo>
                    <a:lnTo>
                      <a:pt x="146" y="95"/>
                    </a:lnTo>
                    <a:lnTo>
                      <a:pt x="159" y="78"/>
                    </a:lnTo>
                    <a:lnTo>
                      <a:pt x="160" y="72"/>
                    </a:lnTo>
                    <a:lnTo>
                      <a:pt x="164" y="46"/>
                    </a:lnTo>
                    <a:lnTo>
                      <a:pt x="164" y="42"/>
                    </a:lnTo>
                    <a:lnTo>
                      <a:pt x="166" y="43"/>
                    </a:lnTo>
                    <a:lnTo>
                      <a:pt x="168" y="45"/>
                    </a:lnTo>
                    <a:lnTo>
                      <a:pt x="173" y="45"/>
                    </a:lnTo>
                    <a:lnTo>
                      <a:pt x="177" y="46"/>
                    </a:lnTo>
                    <a:lnTo>
                      <a:pt x="180" y="46"/>
                    </a:lnTo>
                    <a:lnTo>
                      <a:pt x="180" y="48"/>
                    </a:lnTo>
                    <a:lnTo>
                      <a:pt x="188" y="55"/>
                    </a:lnTo>
                    <a:lnTo>
                      <a:pt x="192" y="63"/>
                    </a:lnTo>
                    <a:lnTo>
                      <a:pt x="192" y="64"/>
                    </a:lnTo>
                    <a:lnTo>
                      <a:pt x="194" y="64"/>
                    </a:lnTo>
                    <a:lnTo>
                      <a:pt x="197" y="63"/>
                    </a:lnTo>
                    <a:lnTo>
                      <a:pt x="207" y="59"/>
                    </a:lnTo>
                    <a:lnTo>
                      <a:pt x="224" y="67"/>
                    </a:lnTo>
                    <a:lnTo>
                      <a:pt x="227" y="68"/>
                    </a:lnTo>
                    <a:lnTo>
                      <a:pt x="234" y="68"/>
                    </a:lnTo>
                    <a:lnTo>
                      <a:pt x="241" y="72"/>
                    </a:lnTo>
                    <a:lnTo>
                      <a:pt x="244" y="78"/>
                    </a:lnTo>
                    <a:lnTo>
                      <a:pt x="244" y="82"/>
                    </a:lnTo>
                    <a:lnTo>
                      <a:pt x="243" y="82"/>
                    </a:lnTo>
                    <a:lnTo>
                      <a:pt x="240" y="84"/>
                    </a:lnTo>
                    <a:lnTo>
                      <a:pt x="228" y="96"/>
                    </a:lnTo>
                    <a:lnTo>
                      <a:pt x="228" y="101"/>
                    </a:lnTo>
                    <a:lnTo>
                      <a:pt x="227" y="102"/>
                    </a:lnTo>
                    <a:lnTo>
                      <a:pt x="227" y="109"/>
                    </a:lnTo>
                    <a:lnTo>
                      <a:pt x="234" y="109"/>
                    </a:lnTo>
                    <a:lnTo>
                      <a:pt x="236" y="110"/>
                    </a:lnTo>
                    <a:lnTo>
                      <a:pt x="237" y="113"/>
                    </a:lnTo>
                    <a:lnTo>
                      <a:pt x="237" y="115"/>
                    </a:lnTo>
                    <a:lnTo>
                      <a:pt x="238" y="115"/>
                    </a:lnTo>
                    <a:lnTo>
                      <a:pt x="247" y="96"/>
                    </a:lnTo>
                    <a:lnTo>
                      <a:pt x="245" y="95"/>
                    </a:lnTo>
                    <a:lnTo>
                      <a:pt x="245" y="94"/>
                    </a:lnTo>
                    <a:lnTo>
                      <a:pt x="247" y="91"/>
                    </a:lnTo>
                    <a:lnTo>
                      <a:pt x="250" y="88"/>
                    </a:lnTo>
                    <a:lnTo>
                      <a:pt x="252" y="88"/>
                    </a:lnTo>
                    <a:lnTo>
                      <a:pt x="268" y="92"/>
                    </a:lnTo>
                    <a:lnTo>
                      <a:pt x="298" y="72"/>
                    </a:lnTo>
                    <a:lnTo>
                      <a:pt x="304" y="56"/>
                    </a:lnTo>
                    <a:lnTo>
                      <a:pt x="307" y="56"/>
                    </a:lnTo>
                    <a:lnTo>
                      <a:pt x="311" y="55"/>
                    </a:lnTo>
                    <a:lnTo>
                      <a:pt x="312" y="53"/>
                    </a:lnTo>
                    <a:lnTo>
                      <a:pt x="314" y="53"/>
                    </a:lnTo>
                    <a:lnTo>
                      <a:pt x="315" y="52"/>
                    </a:lnTo>
                    <a:lnTo>
                      <a:pt x="314" y="50"/>
                    </a:lnTo>
                    <a:lnTo>
                      <a:pt x="312" y="48"/>
                    </a:lnTo>
                    <a:lnTo>
                      <a:pt x="311" y="41"/>
                    </a:lnTo>
                    <a:lnTo>
                      <a:pt x="311" y="32"/>
                    </a:lnTo>
                    <a:lnTo>
                      <a:pt x="307" y="15"/>
                    </a:lnTo>
                    <a:lnTo>
                      <a:pt x="308" y="1"/>
                    </a:lnTo>
                    <a:lnTo>
                      <a:pt x="308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68" name="Freeform 5522">
                <a:extLst>
                  <a:ext uri="{FF2B5EF4-FFF2-40B4-BE49-F238E27FC236}">
                    <a16:creationId xmlns:a16="http://schemas.microsoft.com/office/drawing/2014/main" id="{7090BB54-D88D-71BE-D2C7-D5CCDAB3E4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0" y="2971"/>
                <a:ext cx="6" cy="7"/>
              </a:xfrm>
              <a:custGeom>
                <a:avLst/>
                <a:gdLst>
                  <a:gd name="T0" fmla="*/ 24 w 24"/>
                  <a:gd name="T1" fmla="*/ 32 h 32"/>
                  <a:gd name="T2" fmla="*/ 14 w 24"/>
                  <a:gd name="T3" fmla="*/ 20 h 32"/>
                  <a:gd name="T4" fmla="*/ 14 w 24"/>
                  <a:gd name="T5" fmla="*/ 18 h 32"/>
                  <a:gd name="T6" fmla="*/ 13 w 24"/>
                  <a:gd name="T7" fmla="*/ 17 h 32"/>
                  <a:gd name="T8" fmla="*/ 12 w 24"/>
                  <a:gd name="T9" fmla="*/ 17 h 32"/>
                  <a:gd name="T10" fmla="*/ 9 w 24"/>
                  <a:gd name="T11" fmla="*/ 15 h 32"/>
                  <a:gd name="T12" fmla="*/ 7 w 24"/>
                  <a:gd name="T13" fmla="*/ 15 h 32"/>
                  <a:gd name="T14" fmla="*/ 7 w 24"/>
                  <a:gd name="T15" fmla="*/ 14 h 32"/>
                  <a:gd name="T16" fmla="*/ 5 w 24"/>
                  <a:gd name="T17" fmla="*/ 13 h 32"/>
                  <a:gd name="T18" fmla="*/ 2 w 24"/>
                  <a:gd name="T19" fmla="*/ 10 h 32"/>
                  <a:gd name="T20" fmla="*/ 0 w 24"/>
                  <a:gd name="T21" fmla="*/ 3 h 32"/>
                  <a:gd name="T22" fmla="*/ 0 w 24"/>
                  <a:gd name="T23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4" h="32">
                    <a:moveTo>
                      <a:pt x="24" y="32"/>
                    </a:moveTo>
                    <a:lnTo>
                      <a:pt x="14" y="20"/>
                    </a:lnTo>
                    <a:lnTo>
                      <a:pt x="14" y="18"/>
                    </a:lnTo>
                    <a:lnTo>
                      <a:pt x="13" y="17"/>
                    </a:lnTo>
                    <a:lnTo>
                      <a:pt x="12" y="17"/>
                    </a:lnTo>
                    <a:lnTo>
                      <a:pt x="9" y="15"/>
                    </a:lnTo>
                    <a:lnTo>
                      <a:pt x="7" y="15"/>
                    </a:lnTo>
                    <a:lnTo>
                      <a:pt x="7" y="14"/>
                    </a:lnTo>
                    <a:lnTo>
                      <a:pt x="5" y="13"/>
                    </a:lnTo>
                    <a:lnTo>
                      <a:pt x="2" y="10"/>
                    </a:lnTo>
                    <a:lnTo>
                      <a:pt x="0" y="3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69" name="Freeform 5523">
                <a:extLst>
                  <a:ext uri="{FF2B5EF4-FFF2-40B4-BE49-F238E27FC236}">
                    <a16:creationId xmlns:a16="http://schemas.microsoft.com/office/drawing/2014/main" id="{3FF37DB6-5C0D-82D3-DDCC-5A50694205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6" y="2973"/>
                <a:ext cx="42" cy="50"/>
              </a:xfrm>
              <a:custGeom>
                <a:avLst/>
                <a:gdLst>
                  <a:gd name="T0" fmla="*/ 0 w 170"/>
                  <a:gd name="T1" fmla="*/ 19 h 198"/>
                  <a:gd name="T2" fmla="*/ 6 w 170"/>
                  <a:gd name="T3" fmla="*/ 13 h 198"/>
                  <a:gd name="T4" fmla="*/ 17 w 170"/>
                  <a:gd name="T5" fmla="*/ 11 h 198"/>
                  <a:gd name="T6" fmla="*/ 35 w 170"/>
                  <a:gd name="T7" fmla="*/ 13 h 198"/>
                  <a:gd name="T8" fmla="*/ 38 w 170"/>
                  <a:gd name="T9" fmla="*/ 7 h 198"/>
                  <a:gd name="T10" fmla="*/ 41 w 170"/>
                  <a:gd name="T11" fmla="*/ 3 h 198"/>
                  <a:gd name="T12" fmla="*/ 46 w 170"/>
                  <a:gd name="T13" fmla="*/ 4 h 198"/>
                  <a:gd name="T14" fmla="*/ 55 w 170"/>
                  <a:gd name="T15" fmla="*/ 4 h 198"/>
                  <a:gd name="T16" fmla="*/ 52 w 170"/>
                  <a:gd name="T17" fmla="*/ 19 h 198"/>
                  <a:gd name="T18" fmla="*/ 53 w 170"/>
                  <a:gd name="T19" fmla="*/ 33 h 198"/>
                  <a:gd name="T20" fmla="*/ 64 w 170"/>
                  <a:gd name="T21" fmla="*/ 38 h 198"/>
                  <a:gd name="T22" fmla="*/ 74 w 170"/>
                  <a:gd name="T23" fmla="*/ 59 h 198"/>
                  <a:gd name="T24" fmla="*/ 67 w 170"/>
                  <a:gd name="T25" fmla="*/ 71 h 198"/>
                  <a:gd name="T26" fmla="*/ 66 w 170"/>
                  <a:gd name="T27" fmla="*/ 71 h 198"/>
                  <a:gd name="T28" fmla="*/ 64 w 170"/>
                  <a:gd name="T29" fmla="*/ 71 h 198"/>
                  <a:gd name="T30" fmla="*/ 67 w 170"/>
                  <a:gd name="T31" fmla="*/ 78 h 198"/>
                  <a:gd name="T32" fmla="*/ 69 w 170"/>
                  <a:gd name="T33" fmla="*/ 80 h 198"/>
                  <a:gd name="T34" fmla="*/ 73 w 170"/>
                  <a:gd name="T35" fmla="*/ 85 h 198"/>
                  <a:gd name="T36" fmla="*/ 77 w 170"/>
                  <a:gd name="T37" fmla="*/ 95 h 198"/>
                  <a:gd name="T38" fmla="*/ 73 w 170"/>
                  <a:gd name="T39" fmla="*/ 124 h 198"/>
                  <a:gd name="T40" fmla="*/ 76 w 170"/>
                  <a:gd name="T41" fmla="*/ 126 h 198"/>
                  <a:gd name="T42" fmla="*/ 77 w 170"/>
                  <a:gd name="T43" fmla="*/ 130 h 198"/>
                  <a:gd name="T44" fmla="*/ 81 w 170"/>
                  <a:gd name="T45" fmla="*/ 136 h 198"/>
                  <a:gd name="T46" fmla="*/ 105 w 170"/>
                  <a:gd name="T47" fmla="*/ 144 h 198"/>
                  <a:gd name="T48" fmla="*/ 109 w 170"/>
                  <a:gd name="T49" fmla="*/ 143 h 198"/>
                  <a:gd name="T50" fmla="*/ 113 w 170"/>
                  <a:gd name="T51" fmla="*/ 145 h 198"/>
                  <a:gd name="T52" fmla="*/ 112 w 170"/>
                  <a:gd name="T53" fmla="*/ 147 h 198"/>
                  <a:gd name="T54" fmla="*/ 119 w 170"/>
                  <a:gd name="T55" fmla="*/ 156 h 198"/>
                  <a:gd name="T56" fmla="*/ 143 w 170"/>
                  <a:gd name="T57" fmla="*/ 162 h 198"/>
                  <a:gd name="T58" fmla="*/ 152 w 170"/>
                  <a:gd name="T59" fmla="*/ 166 h 198"/>
                  <a:gd name="T60" fmla="*/ 169 w 170"/>
                  <a:gd name="T61" fmla="*/ 183 h 198"/>
                  <a:gd name="T62" fmla="*/ 161 w 170"/>
                  <a:gd name="T63" fmla="*/ 194 h 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70" h="198">
                    <a:moveTo>
                      <a:pt x="0" y="21"/>
                    </a:moveTo>
                    <a:lnTo>
                      <a:pt x="0" y="19"/>
                    </a:lnTo>
                    <a:lnTo>
                      <a:pt x="3" y="14"/>
                    </a:lnTo>
                    <a:lnTo>
                      <a:pt x="6" y="13"/>
                    </a:lnTo>
                    <a:lnTo>
                      <a:pt x="11" y="11"/>
                    </a:lnTo>
                    <a:lnTo>
                      <a:pt x="17" y="11"/>
                    </a:lnTo>
                    <a:lnTo>
                      <a:pt x="32" y="14"/>
                    </a:lnTo>
                    <a:lnTo>
                      <a:pt x="35" y="13"/>
                    </a:lnTo>
                    <a:lnTo>
                      <a:pt x="36" y="9"/>
                    </a:lnTo>
                    <a:lnTo>
                      <a:pt x="38" y="7"/>
                    </a:lnTo>
                    <a:lnTo>
                      <a:pt x="38" y="0"/>
                    </a:lnTo>
                    <a:lnTo>
                      <a:pt x="41" y="3"/>
                    </a:lnTo>
                    <a:lnTo>
                      <a:pt x="41" y="4"/>
                    </a:lnTo>
                    <a:lnTo>
                      <a:pt x="46" y="4"/>
                    </a:lnTo>
                    <a:lnTo>
                      <a:pt x="46" y="3"/>
                    </a:lnTo>
                    <a:lnTo>
                      <a:pt x="55" y="4"/>
                    </a:lnTo>
                    <a:lnTo>
                      <a:pt x="55" y="13"/>
                    </a:lnTo>
                    <a:lnTo>
                      <a:pt x="52" y="19"/>
                    </a:lnTo>
                    <a:lnTo>
                      <a:pt x="53" y="28"/>
                    </a:lnTo>
                    <a:lnTo>
                      <a:pt x="53" y="33"/>
                    </a:lnTo>
                    <a:lnTo>
                      <a:pt x="59" y="38"/>
                    </a:lnTo>
                    <a:lnTo>
                      <a:pt x="64" y="38"/>
                    </a:lnTo>
                    <a:lnTo>
                      <a:pt x="70" y="46"/>
                    </a:lnTo>
                    <a:lnTo>
                      <a:pt x="74" y="59"/>
                    </a:lnTo>
                    <a:lnTo>
                      <a:pt x="70" y="70"/>
                    </a:lnTo>
                    <a:lnTo>
                      <a:pt x="67" y="71"/>
                    </a:lnTo>
                    <a:lnTo>
                      <a:pt x="67" y="73"/>
                    </a:lnTo>
                    <a:lnTo>
                      <a:pt x="66" y="71"/>
                    </a:lnTo>
                    <a:lnTo>
                      <a:pt x="66" y="70"/>
                    </a:lnTo>
                    <a:lnTo>
                      <a:pt x="64" y="71"/>
                    </a:lnTo>
                    <a:lnTo>
                      <a:pt x="64" y="74"/>
                    </a:lnTo>
                    <a:lnTo>
                      <a:pt x="67" y="78"/>
                    </a:lnTo>
                    <a:lnTo>
                      <a:pt x="67" y="80"/>
                    </a:lnTo>
                    <a:lnTo>
                      <a:pt x="69" y="80"/>
                    </a:lnTo>
                    <a:lnTo>
                      <a:pt x="70" y="84"/>
                    </a:lnTo>
                    <a:lnTo>
                      <a:pt x="73" y="85"/>
                    </a:lnTo>
                    <a:lnTo>
                      <a:pt x="74" y="85"/>
                    </a:lnTo>
                    <a:lnTo>
                      <a:pt x="77" y="95"/>
                    </a:lnTo>
                    <a:lnTo>
                      <a:pt x="77" y="100"/>
                    </a:lnTo>
                    <a:lnTo>
                      <a:pt x="73" y="124"/>
                    </a:lnTo>
                    <a:lnTo>
                      <a:pt x="74" y="124"/>
                    </a:lnTo>
                    <a:lnTo>
                      <a:pt x="76" y="126"/>
                    </a:lnTo>
                    <a:lnTo>
                      <a:pt x="76" y="129"/>
                    </a:lnTo>
                    <a:lnTo>
                      <a:pt x="77" y="130"/>
                    </a:lnTo>
                    <a:lnTo>
                      <a:pt x="77" y="131"/>
                    </a:lnTo>
                    <a:lnTo>
                      <a:pt x="81" y="136"/>
                    </a:lnTo>
                    <a:lnTo>
                      <a:pt x="90" y="140"/>
                    </a:lnTo>
                    <a:lnTo>
                      <a:pt x="105" y="144"/>
                    </a:lnTo>
                    <a:lnTo>
                      <a:pt x="109" y="144"/>
                    </a:lnTo>
                    <a:lnTo>
                      <a:pt x="109" y="143"/>
                    </a:lnTo>
                    <a:lnTo>
                      <a:pt x="112" y="143"/>
                    </a:lnTo>
                    <a:lnTo>
                      <a:pt x="113" y="145"/>
                    </a:lnTo>
                    <a:lnTo>
                      <a:pt x="113" y="147"/>
                    </a:lnTo>
                    <a:lnTo>
                      <a:pt x="112" y="147"/>
                    </a:lnTo>
                    <a:lnTo>
                      <a:pt x="116" y="153"/>
                    </a:lnTo>
                    <a:lnTo>
                      <a:pt x="119" y="156"/>
                    </a:lnTo>
                    <a:lnTo>
                      <a:pt x="130" y="160"/>
                    </a:lnTo>
                    <a:lnTo>
                      <a:pt x="143" y="162"/>
                    </a:lnTo>
                    <a:lnTo>
                      <a:pt x="147" y="163"/>
                    </a:lnTo>
                    <a:lnTo>
                      <a:pt x="152" y="166"/>
                    </a:lnTo>
                    <a:lnTo>
                      <a:pt x="170" y="183"/>
                    </a:lnTo>
                    <a:lnTo>
                      <a:pt x="169" y="183"/>
                    </a:lnTo>
                    <a:lnTo>
                      <a:pt x="161" y="193"/>
                    </a:lnTo>
                    <a:lnTo>
                      <a:pt x="161" y="194"/>
                    </a:lnTo>
                    <a:lnTo>
                      <a:pt x="158" y="19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70" name="Freeform 5524">
                <a:extLst>
                  <a:ext uri="{FF2B5EF4-FFF2-40B4-BE49-F238E27FC236}">
                    <a16:creationId xmlns:a16="http://schemas.microsoft.com/office/drawing/2014/main" id="{BD3BB7B0-B06E-A693-6FBE-D5CD82AD85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2" y="2574"/>
                <a:ext cx="50" cy="29"/>
              </a:xfrm>
              <a:custGeom>
                <a:avLst/>
                <a:gdLst>
                  <a:gd name="T0" fmla="*/ 171 w 200"/>
                  <a:gd name="T1" fmla="*/ 119 h 119"/>
                  <a:gd name="T2" fmla="*/ 171 w 200"/>
                  <a:gd name="T3" fmla="*/ 108 h 119"/>
                  <a:gd name="T4" fmla="*/ 174 w 200"/>
                  <a:gd name="T5" fmla="*/ 105 h 119"/>
                  <a:gd name="T6" fmla="*/ 178 w 200"/>
                  <a:gd name="T7" fmla="*/ 102 h 119"/>
                  <a:gd name="T8" fmla="*/ 182 w 200"/>
                  <a:gd name="T9" fmla="*/ 101 h 119"/>
                  <a:gd name="T10" fmla="*/ 178 w 200"/>
                  <a:gd name="T11" fmla="*/ 96 h 119"/>
                  <a:gd name="T12" fmla="*/ 174 w 200"/>
                  <a:gd name="T13" fmla="*/ 93 h 119"/>
                  <a:gd name="T14" fmla="*/ 172 w 200"/>
                  <a:gd name="T15" fmla="*/ 93 h 119"/>
                  <a:gd name="T16" fmla="*/ 172 w 200"/>
                  <a:gd name="T17" fmla="*/ 92 h 119"/>
                  <a:gd name="T18" fmla="*/ 174 w 200"/>
                  <a:gd name="T19" fmla="*/ 92 h 119"/>
                  <a:gd name="T20" fmla="*/ 186 w 200"/>
                  <a:gd name="T21" fmla="*/ 98 h 119"/>
                  <a:gd name="T22" fmla="*/ 188 w 200"/>
                  <a:gd name="T23" fmla="*/ 95 h 119"/>
                  <a:gd name="T24" fmla="*/ 188 w 200"/>
                  <a:gd name="T25" fmla="*/ 92 h 119"/>
                  <a:gd name="T26" fmla="*/ 190 w 200"/>
                  <a:gd name="T27" fmla="*/ 92 h 119"/>
                  <a:gd name="T28" fmla="*/ 192 w 200"/>
                  <a:gd name="T29" fmla="*/ 85 h 119"/>
                  <a:gd name="T30" fmla="*/ 199 w 200"/>
                  <a:gd name="T31" fmla="*/ 67 h 119"/>
                  <a:gd name="T32" fmla="*/ 200 w 200"/>
                  <a:gd name="T33" fmla="*/ 60 h 119"/>
                  <a:gd name="T34" fmla="*/ 200 w 200"/>
                  <a:gd name="T35" fmla="*/ 48 h 119"/>
                  <a:gd name="T36" fmla="*/ 193 w 200"/>
                  <a:gd name="T37" fmla="*/ 46 h 119"/>
                  <a:gd name="T38" fmla="*/ 186 w 200"/>
                  <a:gd name="T39" fmla="*/ 41 h 119"/>
                  <a:gd name="T40" fmla="*/ 178 w 200"/>
                  <a:gd name="T41" fmla="*/ 29 h 119"/>
                  <a:gd name="T42" fmla="*/ 174 w 200"/>
                  <a:gd name="T43" fmla="*/ 18 h 119"/>
                  <a:gd name="T44" fmla="*/ 174 w 200"/>
                  <a:gd name="T45" fmla="*/ 17 h 119"/>
                  <a:gd name="T46" fmla="*/ 172 w 200"/>
                  <a:gd name="T47" fmla="*/ 17 h 119"/>
                  <a:gd name="T48" fmla="*/ 168 w 200"/>
                  <a:gd name="T49" fmla="*/ 18 h 119"/>
                  <a:gd name="T50" fmla="*/ 167 w 200"/>
                  <a:gd name="T51" fmla="*/ 18 h 119"/>
                  <a:gd name="T52" fmla="*/ 165 w 200"/>
                  <a:gd name="T53" fmla="*/ 17 h 119"/>
                  <a:gd name="T54" fmla="*/ 153 w 200"/>
                  <a:gd name="T55" fmla="*/ 19 h 119"/>
                  <a:gd name="T56" fmla="*/ 151 w 200"/>
                  <a:gd name="T57" fmla="*/ 21 h 119"/>
                  <a:gd name="T58" fmla="*/ 150 w 200"/>
                  <a:gd name="T59" fmla="*/ 21 h 119"/>
                  <a:gd name="T60" fmla="*/ 147 w 200"/>
                  <a:gd name="T61" fmla="*/ 22 h 119"/>
                  <a:gd name="T62" fmla="*/ 144 w 200"/>
                  <a:gd name="T63" fmla="*/ 21 h 119"/>
                  <a:gd name="T64" fmla="*/ 141 w 200"/>
                  <a:gd name="T65" fmla="*/ 18 h 119"/>
                  <a:gd name="T66" fmla="*/ 136 w 200"/>
                  <a:gd name="T67" fmla="*/ 6 h 119"/>
                  <a:gd name="T68" fmla="*/ 133 w 200"/>
                  <a:gd name="T69" fmla="*/ 3 h 119"/>
                  <a:gd name="T70" fmla="*/ 127 w 200"/>
                  <a:gd name="T71" fmla="*/ 0 h 119"/>
                  <a:gd name="T72" fmla="*/ 119 w 200"/>
                  <a:gd name="T73" fmla="*/ 4 h 119"/>
                  <a:gd name="T74" fmla="*/ 109 w 200"/>
                  <a:gd name="T75" fmla="*/ 17 h 119"/>
                  <a:gd name="T76" fmla="*/ 101 w 200"/>
                  <a:gd name="T77" fmla="*/ 17 h 119"/>
                  <a:gd name="T78" fmla="*/ 93 w 200"/>
                  <a:gd name="T79" fmla="*/ 21 h 119"/>
                  <a:gd name="T80" fmla="*/ 90 w 200"/>
                  <a:gd name="T81" fmla="*/ 24 h 119"/>
                  <a:gd name="T82" fmla="*/ 88 w 200"/>
                  <a:gd name="T83" fmla="*/ 31 h 119"/>
                  <a:gd name="T84" fmla="*/ 84 w 200"/>
                  <a:gd name="T85" fmla="*/ 29 h 119"/>
                  <a:gd name="T86" fmla="*/ 83 w 200"/>
                  <a:gd name="T87" fmla="*/ 29 h 119"/>
                  <a:gd name="T88" fmla="*/ 77 w 200"/>
                  <a:gd name="T89" fmla="*/ 26 h 119"/>
                  <a:gd name="T90" fmla="*/ 72 w 200"/>
                  <a:gd name="T91" fmla="*/ 26 h 119"/>
                  <a:gd name="T92" fmla="*/ 60 w 200"/>
                  <a:gd name="T93" fmla="*/ 28 h 119"/>
                  <a:gd name="T94" fmla="*/ 52 w 200"/>
                  <a:gd name="T95" fmla="*/ 25 h 119"/>
                  <a:gd name="T96" fmla="*/ 48 w 200"/>
                  <a:gd name="T97" fmla="*/ 22 h 119"/>
                  <a:gd name="T98" fmla="*/ 47 w 200"/>
                  <a:gd name="T99" fmla="*/ 22 h 119"/>
                  <a:gd name="T100" fmla="*/ 44 w 200"/>
                  <a:gd name="T101" fmla="*/ 19 h 119"/>
                  <a:gd name="T102" fmla="*/ 44 w 200"/>
                  <a:gd name="T103" fmla="*/ 18 h 119"/>
                  <a:gd name="T104" fmla="*/ 35 w 200"/>
                  <a:gd name="T105" fmla="*/ 15 h 119"/>
                  <a:gd name="T106" fmla="*/ 33 w 200"/>
                  <a:gd name="T107" fmla="*/ 15 h 119"/>
                  <a:gd name="T108" fmla="*/ 17 w 200"/>
                  <a:gd name="T109" fmla="*/ 21 h 119"/>
                  <a:gd name="T110" fmla="*/ 16 w 200"/>
                  <a:gd name="T111" fmla="*/ 22 h 119"/>
                  <a:gd name="T112" fmla="*/ 14 w 200"/>
                  <a:gd name="T113" fmla="*/ 22 h 119"/>
                  <a:gd name="T114" fmla="*/ 6 w 200"/>
                  <a:gd name="T115" fmla="*/ 33 h 119"/>
                  <a:gd name="T116" fmla="*/ 0 w 200"/>
                  <a:gd name="T117" fmla="*/ 36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00" h="119">
                    <a:moveTo>
                      <a:pt x="171" y="119"/>
                    </a:moveTo>
                    <a:lnTo>
                      <a:pt x="171" y="108"/>
                    </a:lnTo>
                    <a:lnTo>
                      <a:pt x="174" y="105"/>
                    </a:lnTo>
                    <a:lnTo>
                      <a:pt x="178" y="102"/>
                    </a:lnTo>
                    <a:lnTo>
                      <a:pt x="182" y="101"/>
                    </a:lnTo>
                    <a:lnTo>
                      <a:pt x="178" y="96"/>
                    </a:lnTo>
                    <a:lnTo>
                      <a:pt x="174" y="93"/>
                    </a:lnTo>
                    <a:lnTo>
                      <a:pt x="172" y="93"/>
                    </a:lnTo>
                    <a:lnTo>
                      <a:pt x="172" y="92"/>
                    </a:lnTo>
                    <a:lnTo>
                      <a:pt x="174" y="92"/>
                    </a:lnTo>
                    <a:lnTo>
                      <a:pt x="186" y="98"/>
                    </a:lnTo>
                    <a:lnTo>
                      <a:pt x="188" y="95"/>
                    </a:lnTo>
                    <a:lnTo>
                      <a:pt x="188" y="92"/>
                    </a:lnTo>
                    <a:lnTo>
                      <a:pt x="190" y="92"/>
                    </a:lnTo>
                    <a:lnTo>
                      <a:pt x="192" y="85"/>
                    </a:lnTo>
                    <a:lnTo>
                      <a:pt x="199" y="67"/>
                    </a:lnTo>
                    <a:lnTo>
                      <a:pt x="200" y="60"/>
                    </a:lnTo>
                    <a:lnTo>
                      <a:pt x="200" y="48"/>
                    </a:lnTo>
                    <a:lnTo>
                      <a:pt x="193" y="46"/>
                    </a:lnTo>
                    <a:lnTo>
                      <a:pt x="186" y="41"/>
                    </a:lnTo>
                    <a:lnTo>
                      <a:pt x="178" y="29"/>
                    </a:lnTo>
                    <a:lnTo>
                      <a:pt x="174" y="18"/>
                    </a:lnTo>
                    <a:lnTo>
                      <a:pt x="174" y="17"/>
                    </a:lnTo>
                    <a:lnTo>
                      <a:pt x="172" y="17"/>
                    </a:lnTo>
                    <a:lnTo>
                      <a:pt x="168" y="18"/>
                    </a:lnTo>
                    <a:lnTo>
                      <a:pt x="167" y="18"/>
                    </a:lnTo>
                    <a:lnTo>
                      <a:pt x="165" y="17"/>
                    </a:lnTo>
                    <a:lnTo>
                      <a:pt x="153" y="19"/>
                    </a:lnTo>
                    <a:lnTo>
                      <a:pt x="151" y="21"/>
                    </a:lnTo>
                    <a:lnTo>
                      <a:pt x="150" y="21"/>
                    </a:lnTo>
                    <a:lnTo>
                      <a:pt x="147" y="22"/>
                    </a:lnTo>
                    <a:lnTo>
                      <a:pt x="144" y="21"/>
                    </a:lnTo>
                    <a:lnTo>
                      <a:pt x="141" y="18"/>
                    </a:lnTo>
                    <a:lnTo>
                      <a:pt x="136" y="6"/>
                    </a:lnTo>
                    <a:lnTo>
                      <a:pt x="133" y="3"/>
                    </a:lnTo>
                    <a:lnTo>
                      <a:pt x="127" y="0"/>
                    </a:lnTo>
                    <a:lnTo>
                      <a:pt x="119" y="4"/>
                    </a:lnTo>
                    <a:lnTo>
                      <a:pt x="109" y="17"/>
                    </a:lnTo>
                    <a:lnTo>
                      <a:pt x="101" y="17"/>
                    </a:lnTo>
                    <a:lnTo>
                      <a:pt x="93" y="21"/>
                    </a:lnTo>
                    <a:lnTo>
                      <a:pt x="90" y="24"/>
                    </a:lnTo>
                    <a:lnTo>
                      <a:pt x="88" y="31"/>
                    </a:lnTo>
                    <a:lnTo>
                      <a:pt x="84" y="29"/>
                    </a:lnTo>
                    <a:lnTo>
                      <a:pt x="83" y="29"/>
                    </a:lnTo>
                    <a:lnTo>
                      <a:pt x="77" y="26"/>
                    </a:lnTo>
                    <a:lnTo>
                      <a:pt x="72" y="26"/>
                    </a:lnTo>
                    <a:lnTo>
                      <a:pt x="60" y="28"/>
                    </a:lnTo>
                    <a:lnTo>
                      <a:pt x="52" y="25"/>
                    </a:lnTo>
                    <a:lnTo>
                      <a:pt x="48" y="22"/>
                    </a:lnTo>
                    <a:lnTo>
                      <a:pt x="47" y="22"/>
                    </a:lnTo>
                    <a:lnTo>
                      <a:pt x="44" y="19"/>
                    </a:lnTo>
                    <a:lnTo>
                      <a:pt x="44" y="18"/>
                    </a:lnTo>
                    <a:lnTo>
                      <a:pt x="35" y="15"/>
                    </a:lnTo>
                    <a:lnTo>
                      <a:pt x="33" y="15"/>
                    </a:lnTo>
                    <a:lnTo>
                      <a:pt x="17" y="21"/>
                    </a:lnTo>
                    <a:lnTo>
                      <a:pt x="16" y="22"/>
                    </a:lnTo>
                    <a:lnTo>
                      <a:pt x="14" y="22"/>
                    </a:lnTo>
                    <a:lnTo>
                      <a:pt x="6" y="33"/>
                    </a:lnTo>
                    <a:lnTo>
                      <a:pt x="0" y="3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71" name="Freeform 5525">
                <a:extLst>
                  <a:ext uri="{FF2B5EF4-FFF2-40B4-BE49-F238E27FC236}">
                    <a16:creationId xmlns:a16="http://schemas.microsoft.com/office/drawing/2014/main" id="{DC939443-7F3E-AC2B-6B76-17145F9349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8" y="2595"/>
                <a:ext cx="57" cy="30"/>
              </a:xfrm>
              <a:custGeom>
                <a:avLst/>
                <a:gdLst>
                  <a:gd name="T0" fmla="*/ 0 w 225"/>
                  <a:gd name="T1" fmla="*/ 14 h 120"/>
                  <a:gd name="T2" fmla="*/ 1 w 225"/>
                  <a:gd name="T3" fmla="*/ 21 h 120"/>
                  <a:gd name="T4" fmla="*/ 15 w 225"/>
                  <a:gd name="T5" fmla="*/ 53 h 120"/>
                  <a:gd name="T6" fmla="*/ 18 w 225"/>
                  <a:gd name="T7" fmla="*/ 58 h 120"/>
                  <a:gd name="T8" fmla="*/ 22 w 225"/>
                  <a:gd name="T9" fmla="*/ 63 h 120"/>
                  <a:gd name="T10" fmla="*/ 25 w 225"/>
                  <a:gd name="T11" fmla="*/ 67 h 120"/>
                  <a:gd name="T12" fmla="*/ 26 w 225"/>
                  <a:gd name="T13" fmla="*/ 69 h 120"/>
                  <a:gd name="T14" fmla="*/ 29 w 225"/>
                  <a:gd name="T15" fmla="*/ 76 h 120"/>
                  <a:gd name="T16" fmla="*/ 29 w 225"/>
                  <a:gd name="T17" fmla="*/ 81 h 120"/>
                  <a:gd name="T18" fmla="*/ 31 w 225"/>
                  <a:gd name="T19" fmla="*/ 81 h 120"/>
                  <a:gd name="T20" fmla="*/ 52 w 225"/>
                  <a:gd name="T21" fmla="*/ 85 h 120"/>
                  <a:gd name="T22" fmla="*/ 64 w 225"/>
                  <a:gd name="T23" fmla="*/ 91 h 120"/>
                  <a:gd name="T24" fmla="*/ 72 w 225"/>
                  <a:gd name="T25" fmla="*/ 97 h 120"/>
                  <a:gd name="T26" fmla="*/ 76 w 225"/>
                  <a:gd name="T27" fmla="*/ 98 h 120"/>
                  <a:gd name="T28" fmla="*/ 92 w 225"/>
                  <a:gd name="T29" fmla="*/ 108 h 120"/>
                  <a:gd name="T30" fmla="*/ 96 w 225"/>
                  <a:gd name="T31" fmla="*/ 115 h 120"/>
                  <a:gd name="T32" fmla="*/ 114 w 225"/>
                  <a:gd name="T33" fmla="*/ 120 h 120"/>
                  <a:gd name="T34" fmla="*/ 117 w 225"/>
                  <a:gd name="T35" fmla="*/ 120 h 120"/>
                  <a:gd name="T36" fmla="*/ 117 w 225"/>
                  <a:gd name="T37" fmla="*/ 119 h 120"/>
                  <a:gd name="T38" fmla="*/ 120 w 225"/>
                  <a:gd name="T39" fmla="*/ 118 h 120"/>
                  <a:gd name="T40" fmla="*/ 121 w 225"/>
                  <a:gd name="T41" fmla="*/ 116 h 120"/>
                  <a:gd name="T42" fmla="*/ 121 w 225"/>
                  <a:gd name="T43" fmla="*/ 115 h 120"/>
                  <a:gd name="T44" fmla="*/ 120 w 225"/>
                  <a:gd name="T45" fmla="*/ 113 h 120"/>
                  <a:gd name="T46" fmla="*/ 120 w 225"/>
                  <a:gd name="T47" fmla="*/ 109 h 120"/>
                  <a:gd name="T48" fmla="*/ 121 w 225"/>
                  <a:gd name="T49" fmla="*/ 105 h 120"/>
                  <a:gd name="T50" fmla="*/ 132 w 225"/>
                  <a:gd name="T51" fmla="*/ 101 h 120"/>
                  <a:gd name="T52" fmla="*/ 141 w 225"/>
                  <a:gd name="T53" fmla="*/ 101 h 120"/>
                  <a:gd name="T54" fmla="*/ 141 w 225"/>
                  <a:gd name="T55" fmla="*/ 99 h 120"/>
                  <a:gd name="T56" fmla="*/ 146 w 225"/>
                  <a:gd name="T57" fmla="*/ 99 h 120"/>
                  <a:gd name="T58" fmla="*/ 153 w 225"/>
                  <a:gd name="T59" fmla="*/ 97 h 120"/>
                  <a:gd name="T60" fmla="*/ 160 w 225"/>
                  <a:gd name="T61" fmla="*/ 92 h 120"/>
                  <a:gd name="T62" fmla="*/ 162 w 225"/>
                  <a:gd name="T63" fmla="*/ 91 h 120"/>
                  <a:gd name="T64" fmla="*/ 163 w 225"/>
                  <a:gd name="T65" fmla="*/ 88 h 120"/>
                  <a:gd name="T66" fmla="*/ 167 w 225"/>
                  <a:gd name="T67" fmla="*/ 85 h 120"/>
                  <a:gd name="T68" fmla="*/ 169 w 225"/>
                  <a:gd name="T69" fmla="*/ 85 h 120"/>
                  <a:gd name="T70" fmla="*/ 169 w 225"/>
                  <a:gd name="T71" fmla="*/ 84 h 120"/>
                  <a:gd name="T72" fmla="*/ 170 w 225"/>
                  <a:gd name="T73" fmla="*/ 78 h 120"/>
                  <a:gd name="T74" fmla="*/ 176 w 225"/>
                  <a:gd name="T75" fmla="*/ 71 h 120"/>
                  <a:gd name="T76" fmla="*/ 177 w 225"/>
                  <a:gd name="T77" fmla="*/ 71 h 120"/>
                  <a:gd name="T78" fmla="*/ 177 w 225"/>
                  <a:gd name="T79" fmla="*/ 64 h 120"/>
                  <a:gd name="T80" fmla="*/ 170 w 225"/>
                  <a:gd name="T81" fmla="*/ 42 h 120"/>
                  <a:gd name="T82" fmla="*/ 183 w 225"/>
                  <a:gd name="T83" fmla="*/ 31 h 120"/>
                  <a:gd name="T84" fmla="*/ 183 w 225"/>
                  <a:gd name="T85" fmla="*/ 30 h 120"/>
                  <a:gd name="T86" fmla="*/ 187 w 225"/>
                  <a:gd name="T87" fmla="*/ 30 h 120"/>
                  <a:gd name="T88" fmla="*/ 195 w 225"/>
                  <a:gd name="T89" fmla="*/ 32 h 120"/>
                  <a:gd name="T90" fmla="*/ 198 w 225"/>
                  <a:gd name="T91" fmla="*/ 32 h 120"/>
                  <a:gd name="T92" fmla="*/ 202 w 225"/>
                  <a:gd name="T93" fmla="*/ 30 h 120"/>
                  <a:gd name="T94" fmla="*/ 208 w 225"/>
                  <a:gd name="T95" fmla="*/ 24 h 120"/>
                  <a:gd name="T96" fmla="*/ 209 w 225"/>
                  <a:gd name="T97" fmla="*/ 24 h 120"/>
                  <a:gd name="T98" fmla="*/ 209 w 225"/>
                  <a:gd name="T99" fmla="*/ 23 h 120"/>
                  <a:gd name="T100" fmla="*/ 208 w 225"/>
                  <a:gd name="T101" fmla="*/ 21 h 120"/>
                  <a:gd name="T102" fmla="*/ 208 w 225"/>
                  <a:gd name="T103" fmla="*/ 18 h 120"/>
                  <a:gd name="T104" fmla="*/ 209 w 225"/>
                  <a:gd name="T105" fmla="*/ 14 h 120"/>
                  <a:gd name="T106" fmla="*/ 209 w 225"/>
                  <a:gd name="T107" fmla="*/ 13 h 120"/>
                  <a:gd name="T108" fmla="*/ 211 w 225"/>
                  <a:gd name="T109" fmla="*/ 11 h 120"/>
                  <a:gd name="T110" fmla="*/ 215 w 225"/>
                  <a:gd name="T111" fmla="*/ 6 h 120"/>
                  <a:gd name="T112" fmla="*/ 216 w 225"/>
                  <a:gd name="T113" fmla="*/ 4 h 120"/>
                  <a:gd name="T114" fmla="*/ 219 w 225"/>
                  <a:gd name="T115" fmla="*/ 4 h 120"/>
                  <a:gd name="T116" fmla="*/ 222 w 225"/>
                  <a:gd name="T117" fmla="*/ 3 h 120"/>
                  <a:gd name="T118" fmla="*/ 223 w 225"/>
                  <a:gd name="T119" fmla="*/ 1 h 120"/>
                  <a:gd name="T120" fmla="*/ 223 w 225"/>
                  <a:gd name="T121" fmla="*/ 0 h 120"/>
                  <a:gd name="T122" fmla="*/ 225 w 225"/>
                  <a:gd name="T123" fmla="*/ 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25" h="120">
                    <a:moveTo>
                      <a:pt x="0" y="14"/>
                    </a:moveTo>
                    <a:lnTo>
                      <a:pt x="1" y="21"/>
                    </a:lnTo>
                    <a:lnTo>
                      <a:pt x="15" y="53"/>
                    </a:lnTo>
                    <a:lnTo>
                      <a:pt x="18" y="58"/>
                    </a:lnTo>
                    <a:lnTo>
                      <a:pt x="22" y="63"/>
                    </a:lnTo>
                    <a:lnTo>
                      <a:pt x="25" y="67"/>
                    </a:lnTo>
                    <a:lnTo>
                      <a:pt x="26" y="69"/>
                    </a:lnTo>
                    <a:lnTo>
                      <a:pt x="29" y="76"/>
                    </a:lnTo>
                    <a:lnTo>
                      <a:pt x="29" y="81"/>
                    </a:lnTo>
                    <a:lnTo>
                      <a:pt x="31" y="81"/>
                    </a:lnTo>
                    <a:lnTo>
                      <a:pt x="52" y="85"/>
                    </a:lnTo>
                    <a:lnTo>
                      <a:pt x="64" y="91"/>
                    </a:lnTo>
                    <a:lnTo>
                      <a:pt x="72" y="97"/>
                    </a:lnTo>
                    <a:lnTo>
                      <a:pt x="76" y="98"/>
                    </a:lnTo>
                    <a:lnTo>
                      <a:pt x="92" y="108"/>
                    </a:lnTo>
                    <a:lnTo>
                      <a:pt x="96" y="115"/>
                    </a:lnTo>
                    <a:lnTo>
                      <a:pt x="114" y="120"/>
                    </a:lnTo>
                    <a:lnTo>
                      <a:pt x="117" y="120"/>
                    </a:lnTo>
                    <a:lnTo>
                      <a:pt x="117" y="119"/>
                    </a:lnTo>
                    <a:lnTo>
                      <a:pt x="120" y="118"/>
                    </a:lnTo>
                    <a:lnTo>
                      <a:pt x="121" y="116"/>
                    </a:lnTo>
                    <a:lnTo>
                      <a:pt x="121" y="115"/>
                    </a:lnTo>
                    <a:lnTo>
                      <a:pt x="120" y="113"/>
                    </a:lnTo>
                    <a:lnTo>
                      <a:pt x="120" y="109"/>
                    </a:lnTo>
                    <a:lnTo>
                      <a:pt x="121" y="105"/>
                    </a:lnTo>
                    <a:lnTo>
                      <a:pt x="132" y="101"/>
                    </a:lnTo>
                    <a:lnTo>
                      <a:pt x="141" y="101"/>
                    </a:lnTo>
                    <a:lnTo>
                      <a:pt x="141" y="99"/>
                    </a:lnTo>
                    <a:lnTo>
                      <a:pt x="146" y="99"/>
                    </a:lnTo>
                    <a:lnTo>
                      <a:pt x="153" y="97"/>
                    </a:lnTo>
                    <a:lnTo>
                      <a:pt x="160" y="92"/>
                    </a:lnTo>
                    <a:lnTo>
                      <a:pt x="162" y="91"/>
                    </a:lnTo>
                    <a:lnTo>
                      <a:pt x="163" y="88"/>
                    </a:lnTo>
                    <a:lnTo>
                      <a:pt x="167" y="85"/>
                    </a:lnTo>
                    <a:lnTo>
                      <a:pt x="169" y="85"/>
                    </a:lnTo>
                    <a:lnTo>
                      <a:pt x="169" y="84"/>
                    </a:lnTo>
                    <a:lnTo>
                      <a:pt x="170" y="78"/>
                    </a:lnTo>
                    <a:lnTo>
                      <a:pt x="176" y="71"/>
                    </a:lnTo>
                    <a:lnTo>
                      <a:pt x="177" y="71"/>
                    </a:lnTo>
                    <a:lnTo>
                      <a:pt x="177" y="64"/>
                    </a:lnTo>
                    <a:lnTo>
                      <a:pt x="170" y="42"/>
                    </a:lnTo>
                    <a:lnTo>
                      <a:pt x="183" y="31"/>
                    </a:lnTo>
                    <a:lnTo>
                      <a:pt x="183" y="30"/>
                    </a:lnTo>
                    <a:lnTo>
                      <a:pt x="187" y="30"/>
                    </a:lnTo>
                    <a:lnTo>
                      <a:pt x="195" y="32"/>
                    </a:lnTo>
                    <a:lnTo>
                      <a:pt x="198" y="32"/>
                    </a:lnTo>
                    <a:lnTo>
                      <a:pt x="202" y="30"/>
                    </a:lnTo>
                    <a:lnTo>
                      <a:pt x="208" y="24"/>
                    </a:lnTo>
                    <a:lnTo>
                      <a:pt x="209" y="24"/>
                    </a:lnTo>
                    <a:lnTo>
                      <a:pt x="209" y="23"/>
                    </a:lnTo>
                    <a:lnTo>
                      <a:pt x="208" y="21"/>
                    </a:lnTo>
                    <a:lnTo>
                      <a:pt x="208" y="18"/>
                    </a:lnTo>
                    <a:lnTo>
                      <a:pt x="209" y="14"/>
                    </a:lnTo>
                    <a:lnTo>
                      <a:pt x="209" y="13"/>
                    </a:lnTo>
                    <a:lnTo>
                      <a:pt x="211" y="11"/>
                    </a:lnTo>
                    <a:lnTo>
                      <a:pt x="215" y="6"/>
                    </a:lnTo>
                    <a:lnTo>
                      <a:pt x="216" y="4"/>
                    </a:lnTo>
                    <a:lnTo>
                      <a:pt x="219" y="4"/>
                    </a:lnTo>
                    <a:lnTo>
                      <a:pt x="222" y="3"/>
                    </a:lnTo>
                    <a:lnTo>
                      <a:pt x="223" y="1"/>
                    </a:lnTo>
                    <a:lnTo>
                      <a:pt x="223" y="0"/>
                    </a:lnTo>
                    <a:lnTo>
                      <a:pt x="225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72" name="Freeform 5526">
                <a:extLst>
                  <a:ext uri="{FF2B5EF4-FFF2-40B4-BE49-F238E27FC236}">
                    <a16:creationId xmlns:a16="http://schemas.microsoft.com/office/drawing/2014/main" id="{395881B4-F6C0-1F5A-9C0F-E28B6E93CA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5" y="2598"/>
                <a:ext cx="23" cy="7"/>
              </a:xfrm>
              <a:custGeom>
                <a:avLst/>
                <a:gdLst>
                  <a:gd name="T0" fmla="*/ 95 w 95"/>
                  <a:gd name="T1" fmla="*/ 0 h 28"/>
                  <a:gd name="T2" fmla="*/ 92 w 95"/>
                  <a:gd name="T3" fmla="*/ 0 h 28"/>
                  <a:gd name="T4" fmla="*/ 86 w 95"/>
                  <a:gd name="T5" fmla="*/ 3 h 28"/>
                  <a:gd name="T6" fmla="*/ 71 w 95"/>
                  <a:gd name="T7" fmla="*/ 3 h 28"/>
                  <a:gd name="T8" fmla="*/ 43 w 95"/>
                  <a:gd name="T9" fmla="*/ 13 h 28"/>
                  <a:gd name="T10" fmla="*/ 39 w 95"/>
                  <a:gd name="T11" fmla="*/ 16 h 28"/>
                  <a:gd name="T12" fmla="*/ 36 w 95"/>
                  <a:gd name="T13" fmla="*/ 17 h 28"/>
                  <a:gd name="T14" fmla="*/ 37 w 95"/>
                  <a:gd name="T15" fmla="*/ 17 h 28"/>
                  <a:gd name="T16" fmla="*/ 37 w 95"/>
                  <a:gd name="T17" fmla="*/ 23 h 28"/>
                  <a:gd name="T18" fmla="*/ 36 w 95"/>
                  <a:gd name="T19" fmla="*/ 25 h 28"/>
                  <a:gd name="T20" fmla="*/ 32 w 95"/>
                  <a:gd name="T21" fmla="*/ 28 h 28"/>
                  <a:gd name="T22" fmla="*/ 29 w 95"/>
                  <a:gd name="T23" fmla="*/ 28 h 28"/>
                  <a:gd name="T24" fmla="*/ 26 w 95"/>
                  <a:gd name="T25" fmla="*/ 27 h 28"/>
                  <a:gd name="T26" fmla="*/ 23 w 95"/>
                  <a:gd name="T27" fmla="*/ 24 h 28"/>
                  <a:gd name="T28" fmla="*/ 17 w 95"/>
                  <a:gd name="T29" fmla="*/ 21 h 28"/>
                  <a:gd name="T30" fmla="*/ 13 w 95"/>
                  <a:gd name="T31" fmla="*/ 18 h 28"/>
                  <a:gd name="T32" fmla="*/ 1 w 95"/>
                  <a:gd name="T33" fmla="*/ 20 h 28"/>
                  <a:gd name="T34" fmla="*/ 0 w 95"/>
                  <a:gd name="T35" fmla="*/ 2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95" h="28">
                    <a:moveTo>
                      <a:pt x="95" y="0"/>
                    </a:moveTo>
                    <a:lnTo>
                      <a:pt x="92" y="0"/>
                    </a:lnTo>
                    <a:lnTo>
                      <a:pt x="86" y="3"/>
                    </a:lnTo>
                    <a:lnTo>
                      <a:pt x="71" y="3"/>
                    </a:lnTo>
                    <a:lnTo>
                      <a:pt x="43" y="13"/>
                    </a:lnTo>
                    <a:lnTo>
                      <a:pt x="39" y="16"/>
                    </a:lnTo>
                    <a:lnTo>
                      <a:pt x="36" y="17"/>
                    </a:lnTo>
                    <a:lnTo>
                      <a:pt x="37" y="17"/>
                    </a:lnTo>
                    <a:lnTo>
                      <a:pt x="37" y="23"/>
                    </a:lnTo>
                    <a:lnTo>
                      <a:pt x="36" y="25"/>
                    </a:lnTo>
                    <a:lnTo>
                      <a:pt x="32" y="28"/>
                    </a:lnTo>
                    <a:lnTo>
                      <a:pt x="29" y="28"/>
                    </a:lnTo>
                    <a:lnTo>
                      <a:pt x="26" y="27"/>
                    </a:lnTo>
                    <a:lnTo>
                      <a:pt x="23" y="24"/>
                    </a:lnTo>
                    <a:lnTo>
                      <a:pt x="17" y="21"/>
                    </a:lnTo>
                    <a:lnTo>
                      <a:pt x="13" y="18"/>
                    </a:lnTo>
                    <a:lnTo>
                      <a:pt x="1" y="20"/>
                    </a:lnTo>
                    <a:lnTo>
                      <a:pt x="0" y="2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73" name="Freeform 5527">
                <a:extLst>
                  <a:ext uri="{FF2B5EF4-FFF2-40B4-BE49-F238E27FC236}">
                    <a16:creationId xmlns:a16="http://schemas.microsoft.com/office/drawing/2014/main" id="{24BE66AA-852A-DC87-B744-FF3C558781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9" y="2601"/>
                <a:ext cx="56" cy="103"/>
              </a:xfrm>
              <a:custGeom>
                <a:avLst/>
                <a:gdLst>
                  <a:gd name="T0" fmla="*/ 10 w 221"/>
                  <a:gd name="T1" fmla="*/ 410 h 412"/>
                  <a:gd name="T2" fmla="*/ 20 w 221"/>
                  <a:gd name="T3" fmla="*/ 398 h 412"/>
                  <a:gd name="T4" fmla="*/ 30 w 221"/>
                  <a:gd name="T5" fmla="*/ 377 h 412"/>
                  <a:gd name="T6" fmla="*/ 45 w 221"/>
                  <a:gd name="T7" fmla="*/ 365 h 412"/>
                  <a:gd name="T8" fmla="*/ 77 w 221"/>
                  <a:gd name="T9" fmla="*/ 341 h 412"/>
                  <a:gd name="T10" fmla="*/ 80 w 221"/>
                  <a:gd name="T11" fmla="*/ 337 h 412"/>
                  <a:gd name="T12" fmla="*/ 81 w 221"/>
                  <a:gd name="T13" fmla="*/ 333 h 412"/>
                  <a:gd name="T14" fmla="*/ 84 w 221"/>
                  <a:gd name="T15" fmla="*/ 326 h 412"/>
                  <a:gd name="T16" fmla="*/ 94 w 221"/>
                  <a:gd name="T17" fmla="*/ 307 h 412"/>
                  <a:gd name="T18" fmla="*/ 95 w 221"/>
                  <a:gd name="T19" fmla="*/ 299 h 412"/>
                  <a:gd name="T20" fmla="*/ 98 w 221"/>
                  <a:gd name="T21" fmla="*/ 301 h 412"/>
                  <a:gd name="T22" fmla="*/ 94 w 221"/>
                  <a:gd name="T23" fmla="*/ 281 h 412"/>
                  <a:gd name="T24" fmla="*/ 101 w 221"/>
                  <a:gd name="T25" fmla="*/ 250 h 412"/>
                  <a:gd name="T26" fmla="*/ 94 w 221"/>
                  <a:gd name="T27" fmla="*/ 245 h 412"/>
                  <a:gd name="T28" fmla="*/ 92 w 221"/>
                  <a:gd name="T29" fmla="*/ 231 h 412"/>
                  <a:gd name="T30" fmla="*/ 78 w 221"/>
                  <a:gd name="T31" fmla="*/ 228 h 412"/>
                  <a:gd name="T32" fmla="*/ 80 w 221"/>
                  <a:gd name="T33" fmla="*/ 220 h 412"/>
                  <a:gd name="T34" fmla="*/ 94 w 221"/>
                  <a:gd name="T35" fmla="*/ 217 h 412"/>
                  <a:gd name="T36" fmla="*/ 112 w 221"/>
                  <a:gd name="T37" fmla="*/ 189 h 412"/>
                  <a:gd name="T38" fmla="*/ 116 w 221"/>
                  <a:gd name="T39" fmla="*/ 179 h 412"/>
                  <a:gd name="T40" fmla="*/ 123 w 221"/>
                  <a:gd name="T41" fmla="*/ 170 h 412"/>
                  <a:gd name="T42" fmla="*/ 124 w 221"/>
                  <a:gd name="T43" fmla="*/ 161 h 412"/>
                  <a:gd name="T44" fmla="*/ 124 w 221"/>
                  <a:gd name="T45" fmla="*/ 157 h 412"/>
                  <a:gd name="T46" fmla="*/ 119 w 221"/>
                  <a:gd name="T47" fmla="*/ 148 h 412"/>
                  <a:gd name="T48" fmla="*/ 120 w 221"/>
                  <a:gd name="T49" fmla="*/ 144 h 412"/>
                  <a:gd name="T50" fmla="*/ 123 w 221"/>
                  <a:gd name="T51" fmla="*/ 143 h 412"/>
                  <a:gd name="T52" fmla="*/ 127 w 221"/>
                  <a:gd name="T53" fmla="*/ 150 h 412"/>
                  <a:gd name="T54" fmla="*/ 147 w 221"/>
                  <a:gd name="T55" fmla="*/ 123 h 412"/>
                  <a:gd name="T56" fmla="*/ 168 w 221"/>
                  <a:gd name="T57" fmla="*/ 116 h 412"/>
                  <a:gd name="T58" fmla="*/ 171 w 221"/>
                  <a:gd name="T59" fmla="*/ 118 h 412"/>
                  <a:gd name="T60" fmla="*/ 187 w 221"/>
                  <a:gd name="T61" fmla="*/ 129 h 412"/>
                  <a:gd name="T62" fmla="*/ 197 w 221"/>
                  <a:gd name="T63" fmla="*/ 130 h 412"/>
                  <a:gd name="T64" fmla="*/ 210 w 221"/>
                  <a:gd name="T65" fmla="*/ 136 h 412"/>
                  <a:gd name="T66" fmla="*/ 219 w 221"/>
                  <a:gd name="T67" fmla="*/ 125 h 412"/>
                  <a:gd name="T68" fmla="*/ 221 w 221"/>
                  <a:gd name="T69" fmla="*/ 118 h 412"/>
                  <a:gd name="T70" fmla="*/ 218 w 221"/>
                  <a:gd name="T71" fmla="*/ 113 h 412"/>
                  <a:gd name="T72" fmla="*/ 214 w 221"/>
                  <a:gd name="T73" fmla="*/ 108 h 412"/>
                  <a:gd name="T74" fmla="*/ 194 w 221"/>
                  <a:gd name="T75" fmla="*/ 94 h 412"/>
                  <a:gd name="T76" fmla="*/ 182 w 221"/>
                  <a:gd name="T77" fmla="*/ 79 h 412"/>
                  <a:gd name="T78" fmla="*/ 159 w 221"/>
                  <a:gd name="T79" fmla="*/ 77 h 412"/>
                  <a:gd name="T80" fmla="*/ 155 w 221"/>
                  <a:gd name="T81" fmla="*/ 80 h 412"/>
                  <a:gd name="T82" fmla="*/ 145 w 221"/>
                  <a:gd name="T83" fmla="*/ 77 h 412"/>
                  <a:gd name="T84" fmla="*/ 131 w 221"/>
                  <a:gd name="T85" fmla="*/ 70 h 412"/>
                  <a:gd name="T86" fmla="*/ 120 w 221"/>
                  <a:gd name="T87" fmla="*/ 67 h 412"/>
                  <a:gd name="T88" fmla="*/ 116 w 221"/>
                  <a:gd name="T89" fmla="*/ 55 h 412"/>
                  <a:gd name="T90" fmla="*/ 127 w 221"/>
                  <a:gd name="T91" fmla="*/ 48 h 412"/>
                  <a:gd name="T92" fmla="*/ 134 w 221"/>
                  <a:gd name="T93" fmla="*/ 49 h 412"/>
                  <a:gd name="T94" fmla="*/ 144 w 221"/>
                  <a:gd name="T95" fmla="*/ 45 h 412"/>
                  <a:gd name="T96" fmla="*/ 145 w 221"/>
                  <a:gd name="T97" fmla="*/ 34 h 412"/>
                  <a:gd name="T98" fmla="*/ 137 w 221"/>
                  <a:gd name="T99" fmla="*/ 21 h 412"/>
                  <a:gd name="T100" fmla="*/ 134 w 221"/>
                  <a:gd name="T101" fmla="*/ 17 h 412"/>
                  <a:gd name="T102" fmla="*/ 137 w 221"/>
                  <a:gd name="T103" fmla="*/ 9 h 412"/>
                  <a:gd name="T104" fmla="*/ 150 w 221"/>
                  <a:gd name="T105" fmla="*/ 16 h 412"/>
                  <a:gd name="T106" fmla="*/ 154 w 221"/>
                  <a:gd name="T107" fmla="*/ 21 h 412"/>
                  <a:gd name="T108" fmla="*/ 175 w 221"/>
                  <a:gd name="T109" fmla="*/ 31 h 412"/>
                  <a:gd name="T110" fmla="*/ 179 w 221"/>
                  <a:gd name="T111" fmla="*/ 24 h 412"/>
                  <a:gd name="T112" fmla="*/ 180 w 221"/>
                  <a:gd name="T113" fmla="*/ 12 h 412"/>
                  <a:gd name="T114" fmla="*/ 186 w 221"/>
                  <a:gd name="T115" fmla="*/ 5 h 412"/>
                  <a:gd name="T116" fmla="*/ 200 w 221"/>
                  <a:gd name="T117" fmla="*/ 0 h 412"/>
                  <a:gd name="T118" fmla="*/ 203 w 221"/>
                  <a:gd name="T119" fmla="*/ 3 h 412"/>
                  <a:gd name="T120" fmla="*/ 217 w 221"/>
                  <a:gd name="T121" fmla="*/ 7 h 4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21" h="412">
                    <a:moveTo>
                      <a:pt x="0" y="412"/>
                    </a:moveTo>
                    <a:lnTo>
                      <a:pt x="10" y="410"/>
                    </a:lnTo>
                    <a:lnTo>
                      <a:pt x="17" y="404"/>
                    </a:lnTo>
                    <a:lnTo>
                      <a:pt x="20" y="398"/>
                    </a:lnTo>
                    <a:lnTo>
                      <a:pt x="21" y="393"/>
                    </a:lnTo>
                    <a:lnTo>
                      <a:pt x="30" y="377"/>
                    </a:lnTo>
                    <a:lnTo>
                      <a:pt x="31" y="377"/>
                    </a:lnTo>
                    <a:lnTo>
                      <a:pt x="45" y="365"/>
                    </a:lnTo>
                    <a:lnTo>
                      <a:pt x="74" y="344"/>
                    </a:lnTo>
                    <a:lnTo>
                      <a:pt x="77" y="341"/>
                    </a:lnTo>
                    <a:lnTo>
                      <a:pt x="78" y="338"/>
                    </a:lnTo>
                    <a:lnTo>
                      <a:pt x="80" y="337"/>
                    </a:lnTo>
                    <a:lnTo>
                      <a:pt x="80" y="334"/>
                    </a:lnTo>
                    <a:lnTo>
                      <a:pt x="81" y="333"/>
                    </a:lnTo>
                    <a:lnTo>
                      <a:pt x="83" y="328"/>
                    </a:lnTo>
                    <a:lnTo>
                      <a:pt x="84" y="326"/>
                    </a:lnTo>
                    <a:lnTo>
                      <a:pt x="84" y="324"/>
                    </a:lnTo>
                    <a:lnTo>
                      <a:pt x="94" y="307"/>
                    </a:lnTo>
                    <a:lnTo>
                      <a:pt x="94" y="305"/>
                    </a:lnTo>
                    <a:lnTo>
                      <a:pt x="95" y="299"/>
                    </a:lnTo>
                    <a:lnTo>
                      <a:pt x="95" y="301"/>
                    </a:lnTo>
                    <a:lnTo>
                      <a:pt x="98" y="301"/>
                    </a:lnTo>
                    <a:lnTo>
                      <a:pt x="98" y="288"/>
                    </a:lnTo>
                    <a:lnTo>
                      <a:pt x="94" y="281"/>
                    </a:lnTo>
                    <a:lnTo>
                      <a:pt x="101" y="254"/>
                    </a:lnTo>
                    <a:lnTo>
                      <a:pt x="101" y="250"/>
                    </a:lnTo>
                    <a:lnTo>
                      <a:pt x="95" y="247"/>
                    </a:lnTo>
                    <a:lnTo>
                      <a:pt x="94" y="245"/>
                    </a:lnTo>
                    <a:lnTo>
                      <a:pt x="94" y="237"/>
                    </a:lnTo>
                    <a:lnTo>
                      <a:pt x="92" y="231"/>
                    </a:lnTo>
                    <a:lnTo>
                      <a:pt x="87" y="228"/>
                    </a:lnTo>
                    <a:lnTo>
                      <a:pt x="78" y="228"/>
                    </a:lnTo>
                    <a:lnTo>
                      <a:pt x="78" y="224"/>
                    </a:lnTo>
                    <a:lnTo>
                      <a:pt x="80" y="220"/>
                    </a:lnTo>
                    <a:lnTo>
                      <a:pt x="85" y="220"/>
                    </a:lnTo>
                    <a:lnTo>
                      <a:pt x="94" y="217"/>
                    </a:lnTo>
                    <a:lnTo>
                      <a:pt x="99" y="204"/>
                    </a:lnTo>
                    <a:lnTo>
                      <a:pt x="112" y="189"/>
                    </a:lnTo>
                    <a:lnTo>
                      <a:pt x="115" y="179"/>
                    </a:lnTo>
                    <a:lnTo>
                      <a:pt x="116" y="179"/>
                    </a:lnTo>
                    <a:lnTo>
                      <a:pt x="117" y="176"/>
                    </a:lnTo>
                    <a:lnTo>
                      <a:pt x="123" y="170"/>
                    </a:lnTo>
                    <a:lnTo>
                      <a:pt x="124" y="167"/>
                    </a:lnTo>
                    <a:lnTo>
                      <a:pt x="124" y="161"/>
                    </a:lnTo>
                    <a:lnTo>
                      <a:pt x="126" y="161"/>
                    </a:lnTo>
                    <a:lnTo>
                      <a:pt x="124" y="157"/>
                    </a:lnTo>
                    <a:lnTo>
                      <a:pt x="120" y="148"/>
                    </a:lnTo>
                    <a:lnTo>
                      <a:pt x="119" y="148"/>
                    </a:lnTo>
                    <a:lnTo>
                      <a:pt x="119" y="147"/>
                    </a:lnTo>
                    <a:lnTo>
                      <a:pt x="120" y="144"/>
                    </a:lnTo>
                    <a:lnTo>
                      <a:pt x="122" y="143"/>
                    </a:lnTo>
                    <a:lnTo>
                      <a:pt x="123" y="143"/>
                    </a:lnTo>
                    <a:lnTo>
                      <a:pt x="123" y="146"/>
                    </a:lnTo>
                    <a:lnTo>
                      <a:pt x="127" y="150"/>
                    </a:lnTo>
                    <a:lnTo>
                      <a:pt x="140" y="144"/>
                    </a:lnTo>
                    <a:lnTo>
                      <a:pt x="147" y="123"/>
                    </a:lnTo>
                    <a:lnTo>
                      <a:pt x="161" y="118"/>
                    </a:lnTo>
                    <a:lnTo>
                      <a:pt x="168" y="116"/>
                    </a:lnTo>
                    <a:lnTo>
                      <a:pt x="169" y="116"/>
                    </a:lnTo>
                    <a:lnTo>
                      <a:pt x="171" y="118"/>
                    </a:lnTo>
                    <a:lnTo>
                      <a:pt x="183" y="123"/>
                    </a:lnTo>
                    <a:lnTo>
                      <a:pt x="187" y="129"/>
                    </a:lnTo>
                    <a:lnTo>
                      <a:pt x="193" y="130"/>
                    </a:lnTo>
                    <a:lnTo>
                      <a:pt x="197" y="130"/>
                    </a:lnTo>
                    <a:lnTo>
                      <a:pt x="208" y="136"/>
                    </a:lnTo>
                    <a:lnTo>
                      <a:pt x="210" y="136"/>
                    </a:lnTo>
                    <a:lnTo>
                      <a:pt x="210" y="134"/>
                    </a:lnTo>
                    <a:lnTo>
                      <a:pt x="219" y="125"/>
                    </a:lnTo>
                    <a:lnTo>
                      <a:pt x="221" y="119"/>
                    </a:lnTo>
                    <a:lnTo>
                      <a:pt x="221" y="118"/>
                    </a:lnTo>
                    <a:lnTo>
                      <a:pt x="219" y="113"/>
                    </a:lnTo>
                    <a:lnTo>
                      <a:pt x="218" y="113"/>
                    </a:lnTo>
                    <a:lnTo>
                      <a:pt x="217" y="111"/>
                    </a:lnTo>
                    <a:lnTo>
                      <a:pt x="214" y="108"/>
                    </a:lnTo>
                    <a:lnTo>
                      <a:pt x="198" y="98"/>
                    </a:lnTo>
                    <a:lnTo>
                      <a:pt x="194" y="94"/>
                    </a:lnTo>
                    <a:lnTo>
                      <a:pt x="190" y="87"/>
                    </a:lnTo>
                    <a:lnTo>
                      <a:pt x="182" y="79"/>
                    </a:lnTo>
                    <a:lnTo>
                      <a:pt x="169" y="76"/>
                    </a:lnTo>
                    <a:lnTo>
                      <a:pt x="159" y="77"/>
                    </a:lnTo>
                    <a:lnTo>
                      <a:pt x="157" y="79"/>
                    </a:lnTo>
                    <a:lnTo>
                      <a:pt x="155" y="80"/>
                    </a:lnTo>
                    <a:lnTo>
                      <a:pt x="151" y="80"/>
                    </a:lnTo>
                    <a:lnTo>
                      <a:pt x="145" y="77"/>
                    </a:lnTo>
                    <a:lnTo>
                      <a:pt x="141" y="73"/>
                    </a:lnTo>
                    <a:lnTo>
                      <a:pt x="131" y="70"/>
                    </a:lnTo>
                    <a:lnTo>
                      <a:pt x="122" y="70"/>
                    </a:lnTo>
                    <a:lnTo>
                      <a:pt x="120" y="67"/>
                    </a:lnTo>
                    <a:lnTo>
                      <a:pt x="120" y="66"/>
                    </a:lnTo>
                    <a:lnTo>
                      <a:pt x="116" y="55"/>
                    </a:lnTo>
                    <a:lnTo>
                      <a:pt x="117" y="46"/>
                    </a:lnTo>
                    <a:lnTo>
                      <a:pt x="127" y="48"/>
                    </a:lnTo>
                    <a:lnTo>
                      <a:pt x="130" y="48"/>
                    </a:lnTo>
                    <a:lnTo>
                      <a:pt x="134" y="49"/>
                    </a:lnTo>
                    <a:lnTo>
                      <a:pt x="136" y="49"/>
                    </a:lnTo>
                    <a:lnTo>
                      <a:pt x="144" y="45"/>
                    </a:lnTo>
                    <a:lnTo>
                      <a:pt x="147" y="41"/>
                    </a:lnTo>
                    <a:lnTo>
                      <a:pt x="145" y="34"/>
                    </a:lnTo>
                    <a:lnTo>
                      <a:pt x="145" y="33"/>
                    </a:lnTo>
                    <a:lnTo>
                      <a:pt x="137" y="21"/>
                    </a:lnTo>
                    <a:lnTo>
                      <a:pt x="136" y="20"/>
                    </a:lnTo>
                    <a:lnTo>
                      <a:pt x="134" y="17"/>
                    </a:lnTo>
                    <a:lnTo>
                      <a:pt x="134" y="16"/>
                    </a:lnTo>
                    <a:lnTo>
                      <a:pt x="137" y="9"/>
                    </a:lnTo>
                    <a:lnTo>
                      <a:pt x="137" y="10"/>
                    </a:lnTo>
                    <a:lnTo>
                      <a:pt x="150" y="16"/>
                    </a:lnTo>
                    <a:lnTo>
                      <a:pt x="152" y="19"/>
                    </a:lnTo>
                    <a:lnTo>
                      <a:pt x="154" y="21"/>
                    </a:lnTo>
                    <a:lnTo>
                      <a:pt x="169" y="30"/>
                    </a:lnTo>
                    <a:lnTo>
                      <a:pt x="175" y="31"/>
                    </a:lnTo>
                    <a:lnTo>
                      <a:pt x="177" y="28"/>
                    </a:lnTo>
                    <a:lnTo>
                      <a:pt x="179" y="24"/>
                    </a:lnTo>
                    <a:lnTo>
                      <a:pt x="179" y="16"/>
                    </a:lnTo>
                    <a:lnTo>
                      <a:pt x="180" y="12"/>
                    </a:lnTo>
                    <a:lnTo>
                      <a:pt x="180" y="10"/>
                    </a:lnTo>
                    <a:lnTo>
                      <a:pt x="186" y="5"/>
                    </a:lnTo>
                    <a:lnTo>
                      <a:pt x="196" y="0"/>
                    </a:lnTo>
                    <a:lnTo>
                      <a:pt x="200" y="0"/>
                    </a:lnTo>
                    <a:lnTo>
                      <a:pt x="203" y="2"/>
                    </a:lnTo>
                    <a:lnTo>
                      <a:pt x="203" y="3"/>
                    </a:lnTo>
                    <a:lnTo>
                      <a:pt x="208" y="7"/>
                    </a:lnTo>
                    <a:lnTo>
                      <a:pt x="217" y="7"/>
                    </a:lnTo>
                    <a:lnTo>
                      <a:pt x="221" y="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74" name="Freeform 5528">
                <a:extLst>
                  <a:ext uri="{FF2B5EF4-FFF2-40B4-BE49-F238E27FC236}">
                    <a16:creationId xmlns:a16="http://schemas.microsoft.com/office/drawing/2014/main" id="{76463A72-30AB-E81B-8059-F77CE305C3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7" y="2538"/>
                <a:ext cx="57" cy="21"/>
              </a:xfrm>
              <a:custGeom>
                <a:avLst/>
                <a:gdLst>
                  <a:gd name="T0" fmla="*/ 0 w 226"/>
                  <a:gd name="T1" fmla="*/ 4 h 84"/>
                  <a:gd name="T2" fmla="*/ 19 w 226"/>
                  <a:gd name="T3" fmla="*/ 0 h 84"/>
                  <a:gd name="T4" fmla="*/ 39 w 226"/>
                  <a:gd name="T5" fmla="*/ 3 h 84"/>
                  <a:gd name="T6" fmla="*/ 43 w 226"/>
                  <a:gd name="T7" fmla="*/ 3 h 84"/>
                  <a:gd name="T8" fmla="*/ 43 w 226"/>
                  <a:gd name="T9" fmla="*/ 6 h 84"/>
                  <a:gd name="T10" fmla="*/ 40 w 226"/>
                  <a:gd name="T11" fmla="*/ 13 h 84"/>
                  <a:gd name="T12" fmla="*/ 33 w 226"/>
                  <a:gd name="T13" fmla="*/ 42 h 84"/>
                  <a:gd name="T14" fmla="*/ 38 w 226"/>
                  <a:gd name="T15" fmla="*/ 42 h 84"/>
                  <a:gd name="T16" fmla="*/ 42 w 226"/>
                  <a:gd name="T17" fmla="*/ 38 h 84"/>
                  <a:gd name="T18" fmla="*/ 54 w 226"/>
                  <a:gd name="T19" fmla="*/ 32 h 84"/>
                  <a:gd name="T20" fmla="*/ 67 w 226"/>
                  <a:gd name="T21" fmla="*/ 29 h 84"/>
                  <a:gd name="T22" fmla="*/ 72 w 226"/>
                  <a:gd name="T23" fmla="*/ 29 h 84"/>
                  <a:gd name="T24" fmla="*/ 72 w 226"/>
                  <a:gd name="T25" fmla="*/ 31 h 84"/>
                  <a:gd name="T26" fmla="*/ 74 w 226"/>
                  <a:gd name="T27" fmla="*/ 31 h 84"/>
                  <a:gd name="T28" fmla="*/ 82 w 226"/>
                  <a:gd name="T29" fmla="*/ 45 h 84"/>
                  <a:gd name="T30" fmla="*/ 95 w 226"/>
                  <a:gd name="T31" fmla="*/ 53 h 84"/>
                  <a:gd name="T32" fmla="*/ 102 w 226"/>
                  <a:gd name="T33" fmla="*/ 56 h 84"/>
                  <a:gd name="T34" fmla="*/ 112 w 226"/>
                  <a:gd name="T35" fmla="*/ 56 h 84"/>
                  <a:gd name="T36" fmla="*/ 121 w 226"/>
                  <a:gd name="T37" fmla="*/ 53 h 84"/>
                  <a:gd name="T38" fmla="*/ 125 w 226"/>
                  <a:gd name="T39" fmla="*/ 46 h 84"/>
                  <a:gd name="T40" fmla="*/ 134 w 226"/>
                  <a:gd name="T41" fmla="*/ 38 h 84"/>
                  <a:gd name="T42" fmla="*/ 136 w 226"/>
                  <a:gd name="T43" fmla="*/ 32 h 84"/>
                  <a:gd name="T44" fmla="*/ 138 w 226"/>
                  <a:gd name="T45" fmla="*/ 24 h 84"/>
                  <a:gd name="T46" fmla="*/ 135 w 226"/>
                  <a:gd name="T47" fmla="*/ 21 h 84"/>
                  <a:gd name="T48" fmla="*/ 136 w 226"/>
                  <a:gd name="T49" fmla="*/ 20 h 84"/>
                  <a:gd name="T50" fmla="*/ 138 w 226"/>
                  <a:gd name="T51" fmla="*/ 20 h 84"/>
                  <a:gd name="T52" fmla="*/ 142 w 226"/>
                  <a:gd name="T53" fmla="*/ 23 h 84"/>
                  <a:gd name="T54" fmla="*/ 143 w 226"/>
                  <a:gd name="T55" fmla="*/ 23 h 84"/>
                  <a:gd name="T56" fmla="*/ 145 w 226"/>
                  <a:gd name="T57" fmla="*/ 27 h 84"/>
                  <a:gd name="T58" fmla="*/ 145 w 226"/>
                  <a:gd name="T59" fmla="*/ 29 h 84"/>
                  <a:gd name="T60" fmla="*/ 143 w 226"/>
                  <a:gd name="T61" fmla="*/ 34 h 84"/>
                  <a:gd name="T62" fmla="*/ 145 w 226"/>
                  <a:gd name="T63" fmla="*/ 42 h 84"/>
                  <a:gd name="T64" fmla="*/ 145 w 226"/>
                  <a:gd name="T65" fmla="*/ 56 h 84"/>
                  <a:gd name="T66" fmla="*/ 146 w 226"/>
                  <a:gd name="T67" fmla="*/ 66 h 84"/>
                  <a:gd name="T68" fmla="*/ 145 w 226"/>
                  <a:gd name="T69" fmla="*/ 67 h 84"/>
                  <a:gd name="T70" fmla="*/ 149 w 226"/>
                  <a:gd name="T71" fmla="*/ 67 h 84"/>
                  <a:gd name="T72" fmla="*/ 155 w 226"/>
                  <a:gd name="T73" fmla="*/ 66 h 84"/>
                  <a:gd name="T74" fmla="*/ 166 w 226"/>
                  <a:gd name="T75" fmla="*/ 66 h 84"/>
                  <a:gd name="T76" fmla="*/ 176 w 226"/>
                  <a:gd name="T77" fmla="*/ 67 h 84"/>
                  <a:gd name="T78" fmla="*/ 177 w 226"/>
                  <a:gd name="T79" fmla="*/ 69 h 84"/>
                  <a:gd name="T80" fmla="*/ 179 w 226"/>
                  <a:gd name="T81" fmla="*/ 69 h 84"/>
                  <a:gd name="T82" fmla="*/ 179 w 226"/>
                  <a:gd name="T83" fmla="*/ 70 h 84"/>
                  <a:gd name="T84" fmla="*/ 187 w 226"/>
                  <a:gd name="T85" fmla="*/ 81 h 84"/>
                  <a:gd name="T86" fmla="*/ 188 w 226"/>
                  <a:gd name="T87" fmla="*/ 83 h 84"/>
                  <a:gd name="T88" fmla="*/ 189 w 226"/>
                  <a:gd name="T89" fmla="*/ 83 h 84"/>
                  <a:gd name="T90" fmla="*/ 194 w 226"/>
                  <a:gd name="T91" fmla="*/ 84 h 84"/>
                  <a:gd name="T92" fmla="*/ 195 w 226"/>
                  <a:gd name="T93" fmla="*/ 84 h 84"/>
                  <a:gd name="T94" fmla="*/ 213 w 226"/>
                  <a:gd name="T95" fmla="*/ 77 h 84"/>
                  <a:gd name="T96" fmla="*/ 225 w 226"/>
                  <a:gd name="T97" fmla="*/ 79 h 84"/>
                  <a:gd name="T98" fmla="*/ 226 w 226"/>
                  <a:gd name="T99" fmla="*/ 79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26" h="84">
                    <a:moveTo>
                      <a:pt x="0" y="4"/>
                    </a:moveTo>
                    <a:lnTo>
                      <a:pt x="19" y="0"/>
                    </a:lnTo>
                    <a:lnTo>
                      <a:pt x="39" y="3"/>
                    </a:lnTo>
                    <a:lnTo>
                      <a:pt x="43" y="3"/>
                    </a:lnTo>
                    <a:lnTo>
                      <a:pt x="43" y="6"/>
                    </a:lnTo>
                    <a:lnTo>
                      <a:pt x="40" y="13"/>
                    </a:lnTo>
                    <a:lnTo>
                      <a:pt x="33" y="42"/>
                    </a:lnTo>
                    <a:lnTo>
                      <a:pt x="38" y="42"/>
                    </a:lnTo>
                    <a:lnTo>
                      <a:pt x="42" y="38"/>
                    </a:lnTo>
                    <a:lnTo>
                      <a:pt x="54" y="32"/>
                    </a:lnTo>
                    <a:lnTo>
                      <a:pt x="67" y="29"/>
                    </a:lnTo>
                    <a:lnTo>
                      <a:pt x="72" y="29"/>
                    </a:lnTo>
                    <a:lnTo>
                      <a:pt x="72" y="31"/>
                    </a:lnTo>
                    <a:lnTo>
                      <a:pt x="74" y="31"/>
                    </a:lnTo>
                    <a:lnTo>
                      <a:pt x="82" y="45"/>
                    </a:lnTo>
                    <a:lnTo>
                      <a:pt x="95" y="53"/>
                    </a:lnTo>
                    <a:lnTo>
                      <a:pt x="102" y="56"/>
                    </a:lnTo>
                    <a:lnTo>
                      <a:pt x="112" y="56"/>
                    </a:lnTo>
                    <a:lnTo>
                      <a:pt x="121" y="53"/>
                    </a:lnTo>
                    <a:lnTo>
                      <a:pt x="125" y="46"/>
                    </a:lnTo>
                    <a:lnTo>
                      <a:pt x="134" y="38"/>
                    </a:lnTo>
                    <a:lnTo>
                      <a:pt x="136" y="32"/>
                    </a:lnTo>
                    <a:lnTo>
                      <a:pt x="138" y="24"/>
                    </a:lnTo>
                    <a:lnTo>
                      <a:pt x="135" y="21"/>
                    </a:lnTo>
                    <a:lnTo>
                      <a:pt x="136" y="20"/>
                    </a:lnTo>
                    <a:lnTo>
                      <a:pt x="138" y="20"/>
                    </a:lnTo>
                    <a:lnTo>
                      <a:pt x="142" y="23"/>
                    </a:lnTo>
                    <a:lnTo>
                      <a:pt x="143" y="23"/>
                    </a:lnTo>
                    <a:lnTo>
                      <a:pt x="145" y="27"/>
                    </a:lnTo>
                    <a:lnTo>
                      <a:pt x="145" y="29"/>
                    </a:lnTo>
                    <a:lnTo>
                      <a:pt x="143" y="34"/>
                    </a:lnTo>
                    <a:lnTo>
                      <a:pt x="145" y="42"/>
                    </a:lnTo>
                    <a:lnTo>
                      <a:pt x="145" y="56"/>
                    </a:lnTo>
                    <a:lnTo>
                      <a:pt x="146" y="66"/>
                    </a:lnTo>
                    <a:lnTo>
                      <a:pt x="145" y="67"/>
                    </a:lnTo>
                    <a:lnTo>
                      <a:pt x="149" y="67"/>
                    </a:lnTo>
                    <a:lnTo>
                      <a:pt x="155" y="66"/>
                    </a:lnTo>
                    <a:lnTo>
                      <a:pt x="166" y="66"/>
                    </a:lnTo>
                    <a:lnTo>
                      <a:pt x="176" y="67"/>
                    </a:lnTo>
                    <a:lnTo>
                      <a:pt x="177" y="69"/>
                    </a:lnTo>
                    <a:lnTo>
                      <a:pt x="179" y="69"/>
                    </a:lnTo>
                    <a:lnTo>
                      <a:pt x="179" y="70"/>
                    </a:lnTo>
                    <a:lnTo>
                      <a:pt x="187" y="81"/>
                    </a:lnTo>
                    <a:lnTo>
                      <a:pt x="188" y="83"/>
                    </a:lnTo>
                    <a:lnTo>
                      <a:pt x="189" y="83"/>
                    </a:lnTo>
                    <a:lnTo>
                      <a:pt x="194" y="84"/>
                    </a:lnTo>
                    <a:lnTo>
                      <a:pt x="195" y="84"/>
                    </a:lnTo>
                    <a:lnTo>
                      <a:pt x="213" y="77"/>
                    </a:lnTo>
                    <a:lnTo>
                      <a:pt x="225" y="79"/>
                    </a:lnTo>
                    <a:lnTo>
                      <a:pt x="226" y="7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75" name="Freeform 5529">
                <a:extLst>
                  <a:ext uri="{FF2B5EF4-FFF2-40B4-BE49-F238E27FC236}">
                    <a16:creationId xmlns:a16="http://schemas.microsoft.com/office/drawing/2014/main" id="{A61315D3-8933-780E-82B5-7D63E20E92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1" y="2557"/>
                <a:ext cx="11" cy="25"/>
              </a:xfrm>
              <a:custGeom>
                <a:avLst/>
                <a:gdLst>
                  <a:gd name="T0" fmla="*/ 44 w 44"/>
                  <a:gd name="T1" fmla="*/ 101 h 101"/>
                  <a:gd name="T2" fmla="*/ 44 w 44"/>
                  <a:gd name="T3" fmla="*/ 100 h 101"/>
                  <a:gd name="T4" fmla="*/ 43 w 44"/>
                  <a:gd name="T5" fmla="*/ 98 h 101"/>
                  <a:gd name="T6" fmla="*/ 36 w 44"/>
                  <a:gd name="T7" fmla="*/ 93 h 101"/>
                  <a:gd name="T8" fmla="*/ 26 w 44"/>
                  <a:gd name="T9" fmla="*/ 84 h 101"/>
                  <a:gd name="T10" fmla="*/ 26 w 44"/>
                  <a:gd name="T11" fmla="*/ 78 h 101"/>
                  <a:gd name="T12" fmla="*/ 18 w 44"/>
                  <a:gd name="T13" fmla="*/ 67 h 101"/>
                  <a:gd name="T14" fmla="*/ 4 w 44"/>
                  <a:gd name="T15" fmla="*/ 54 h 101"/>
                  <a:gd name="T16" fmla="*/ 1 w 44"/>
                  <a:gd name="T17" fmla="*/ 54 h 101"/>
                  <a:gd name="T18" fmla="*/ 1 w 44"/>
                  <a:gd name="T19" fmla="*/ 48 h 101"/>
                  <a:gd name="T20" fmla="*/ 0 w 44"/>
                  <a:gd name="T21" fmla="*/ 40 h 101"/>
                  <a:gd name="T22" fmla="*/ 0 w 44"/>
                  <a:gd name="T23" fmla="*/ 27 h 101"/>
                  <a:gd name="T24" fmla="*/ 1 w 44"/>
                  <a:gd name="T25" fmla="*/ 26 h 101"/>
                  <a:gd name="T26" fmla="*/ 5 w 44"/>
                  <a:gd name="T27" fmla="*/ 23 h 101"/>
                  <a:gd name="T28" fmla="*/ 11 w 44"/>
                  <a:gd name="T29" fmla="*/ 15 h 101"/>
                  <a:gd name="T30" fmla="*/ 12 w 44"/>
                  <a:gd name="T31" fmla="*/ 15 h 101"/>
                  <a:gd name="T32" fmla="*/ 14 w 44"/>
                  <a:gd name="T33" fmla="*/ 7 h 101"/>
                  <a:gd name="T34" fmla="*/ 12 w 44"/>
                  <a:gd name="T35" fmla="*/ 5 h 101"/>
                  <a:gd name="T36" fmla="*/ 12 w 44"/>
                  <a:gd name="T37" fmla="*/ 2 h 101"/>
                  <a:gd name="T38" fmla="*/ 11 w 44"/>
                  <a:gd name="T39" fmla="*/ 0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4" h="101">
                    <a:moveTo>
                      <a:pt x="44" y="101"/>
                    </a:moveTo>
                    <a:lnTo>
                      <a:pt x="44" y="100"/>
                    </a:lnTo>
                    <a:lnTo>
                      <a:pt x="43" y="98"/>
                    </a:lnTo>
                    <a:lnTo>
                      <a:pt x="36" y="93"/>
                    </a:lnTo>
                    <a:lnTo>
                      <a:pt x="26" y="84"/>
                    </a:lnTo>
                    <a:lnTo>
                      <a:pt x="26" y="78"/>
                    </a:lnTo>
                    <a:lnTo>
                      <a:pt x="18" y="67"/>
                    </a:lnTo>
                    <a:lnTo>
                      <a:pt x="4" y="54"/>
                    </a:lnTo>
                    <a:lnTo>
                      <a:pt x="1" y="54"/>
                    </a:lnTo>
                    <a:lnTo>
                      <a:pt x="1" y="48"/>
                    </a:lnTo>
                    <a:lnTo>
                      <a:pt x="0" y="40"/>
                    </a:lnTo>
                    <a:lnTo>
                      <a:pt x="0" y="27"/>
                    </a:lnTo>
                    <a:lnTo>
                      <a:pt x="1" y="26"/>
                    </a:lnTo>
                    <a:lnTo>
                      <a:pt x="5" y="23"/>
                    </a:lnTo>
                    <a:lnTo>
                      <a:pt x="11" y="15"/>
                    </a:lnTo>
                    <a:lnTo>
                      <a:pt x="12" y="15"/>
                    </a:lnTo>
                    <a:lnTo>
                      <a:pt x="14" y="7"/>
                    </a:lnTo>
                    <a:lnTo>
                      <a:pt x="12" y="5"/>
                    </a:lnTo>
                    <a:lnTo>
                      <a:pt x="12" y="2"/>
                    </a:lnTo>
                    <a:lnTo>
                      <a:pt x="11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76" name="Freeform 5530">
                <a:extLst>
                  <a:ext uri="{FF2B5EF4-FFF2-40B4-BE49-F238E27FC236}">
                    <a16:creationId xmlns:a16="http://schemas.microsoft.com/office/drawing/2014/main" id="{FA40C7EF-20BE-AC8E-50B6-679024FB2E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3" y="2539"/>
                <a:ext cx="59" cy="68"/>
              </a:xfrm>
              <a:custGeom>
                <a:avLst/>
                <a:gdLst>
                  <a:gd name="T0" fmla="*/ 216 w 237"/>
                  <a:gd name="T1" fmla="*/ 13 h 273"/>
                  <a:gd name="T2" fmla="*/ 213 w 237"/>
                  <a:gd name="T3" fmla="*/ 27 h 273"/>
                  <a:gd name="T4" fmla="*/ 210 w 237"/>
                  <a:gd name="T5" fmla="*/ 31 h 273"/>
                  <a:gd name="T6" fmla="*/ 202 w 237"/>
                  <a:gd name="T7" fmla="*/ 56 h 273"/>
                  <a:gd name="T8" fmla="*/ 200 w 237"/>
                  <a:gd name="T9" fmla="*/ 59 h 273"/>
                  <a:gd name="T10" fmla="*/ 194 w 237"/>
                  <a:gd name="T11" fmla="*/ 90 h 273"/>
                  <a:gd name="T12" fmla="*/ 188 w 237"/>
                  <a:gd name="T13" fmla="*/ 109 h 273"/>
                  <a:gd name="T14" fmla="*/ 189 w 237"/>
                  <a:gd name="T15" fmla="*/ 112 h 273"/>
                  <a:gd name="T16" fmla="*/ 196 w 237"/>
                  <a:gd name="T17" fmla="*/ 118 h 273"/>
                  <a:gd name="T18" fmla="*/ 216 w 237"/>
                  <a:gd name="T19" fmla="*/ 129 h 273"/>
                  <a:gd name="T20" fmla="*/ 224 w 237"/>
                  <a:gd name="T21" fmla="*/ 135 h 273"/>
                  <a:gd name="T22" fmla="*/ 232 w 237"/>
                  <a:gd name="T23" fmla="*/ 136 h 273"/>
                  <a:gd name="T24" fmla="*/ 231 w 237"/>
                  <a:gd name="T25" fmla="*/ 140 h 273"/>
                  <a:gd name="T26" fmla="*/ 234 w 237"/>
                  <a:gd name="T27" fmla="*/ 147 h 273"/>
                  <a:gd name="T28" fmla="*/ 237 w 237"/>
                  <a:gd name="T29" fmla="*/ 161 h 273"/>
                  <a:gd name="T30" fmla="*/ 232 w 237"/>
                  <a:gd name="T31" fmla="*/ 173 h 273"/>
                  <a:gd name="T32" fmla="*/ 188 w 237"/>
                  <a:gd name="T33" fmla="*/ 178 h 273"/>
                  <a:gd name="T34" fmla="*/ 179 w 237"/>
                  <a:gd name="T35" fmla="*/ 188 h 273"/>
                  <a:gd name="T36" fmla="*/ 175 w 237"/>
                  <a:gd name="T37" fmla="*/ 193 h 273"/>
                  <a:gd name="T38" fmla="*/ 170 w 237"/>
                  <a:gd name="T39" fmla="*/ 173 h 273"/>
                  <a:gd name="T40" fmla="*/ 150 w 237"/>
                  <a:gd name="T41" fmla="*/ 169 h 273"/>
                  <a:gd name="T42" fmla="*/ 144 w 237"/>
                  <a:gd name="T43" fmla="*/ 171 h 273"/>
                  <a:gd name="T44" fmla="*/ 131 w 237"/>
                  <a:gd name="T45" fmla="*/ 169 h 273"/>
                  <a:gd name="T46" fmla="*/ 129 w 237"/>
                  <a:gd name="T47" fmla="*/ 168 h 273"/>
                  <a:gd name="T48" fmla="*/ 128 w 237"/>
                  <a:gd name="T49" fmla="*/ 165 h 273"/>
                  <a:gd name="T50" fmla="*/ 125 w 237"/>
                  <a:gd name="T51" fmla="*/ 164 h 273"/>
                  <a:gd name="T52" fmla="*/ 124 w 237"/>
                  <a:gd name="T53" fmla="*/ 162 h 273"/>
                  <a:gd name="T54" fmla="*/ 107 w 237"/>
                  <a:gd name="T55" fmla="*/ 144 h 273"/>
                  <a:gd name="T56" fmla="*/ 94 w 237"/>
                  <a:gd name="T57" fmla="*/ 146 h 273"/>
                  <a:gd name="T58" fmla="*/ 76 w 237"/>
                  <a:gd name="T59" fmla="*/ 140 h 273"/>
                  <a:gd name="T60" fmla="*/ 73 w 237"/>
                  <a:gd name="T61" fmla="*/ 136 h 273"/>
                  <a:gd name="T62" fmla="*/ 70 w 237"/>
                  <a:gd name="T63" fmla="*/ 125 h 273"/>
                  <a:gd name="T64" fmla="*/ 52 w 237"/>
                  <a:gd name="T65" fmla="*/ 115 h 273"/>
                  <a:gd name="T66" fmla="*/ 41 w 237"/>
                  <a:gd name="T67" fmla="*/ 112 h 273"/>
                  <a:gd name="T68" fmla="*/ 31 w 237"/>
                  <a:gd name="T69" fmla="*/ 113 h 273"/>
                  <a:gd name="T70" fmla="*/ 14 w 237"/>
                  <a:gd name="T71" fmla="*/ 118 h 273"/>
                  <a:gd name="T72" fmla="*/ 19 w 237"/>
                  <a:gd name="T73" fmla="*/ 130 h 273"/>
                  <a:gd name="T74" fmla="*/ 24 w 237"/>
                  <a:gd name="T75" fmla="*/ 142 h 273"/>
                  <a:gd name="T76" fmla="*/ 33 w 237"/>
                  <a:gd name="T77" fmla="*/ 149 h 273"/>
                  <a:gd name="T78" fmla="*/ 34 w 237"/>
                  <a:gd name="T79" fmla="*/ 172 h 273"/>
                  <a:gd name="T80" fmla="*/ 31 w 237"/>
                  <a:gd name="T81" fmla="*/ 182 h 273"/>
                  <a:gd name="T82" fmla="*/ 33 w 237"/>
                  <a:gd name="T83" fmla="*/ 214 h 273"/>
                  <a:gd name="T84" fmla="*/ 22 w 237"/>
                  <a:gd name="T85" fmla="*/ 226 h 273"/>
                  <a:gd name="T86" fmla="*/ 14 w 237"/>
                  <a:gd name="T87" fmla="*/ 236 h 273"/>
                  <a:gd name="T88" fmla="*/ 26 w 237"/>
                  <a:gd name="T89" fmla="*/ 250 h 273"/>
                  <a:gd name="T90" fmla="*/ 14 w 237"/>
                  <a:gd name="T91" fmla="*/ 269 h 273"/>
                  <a:gd name="T92" fmla="*/ 0 w 237"/>
                  <a:gd name="T93" fmla="*/ 273 h 2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37" h="273">
                    <a:moveTo>
                      <a:pt x="216" y="0"/>
                    </a:moveTo>
                    <a:lnTo>
                      <a:pt x="216" y="13"/>
                    </a:lnTo>
                    <a:lnTo>
                      <a:pt x="214" y="24"/>
                    </a:lnTo>
                    <a:lnTo>
                      <a:pt x="213" y="27"/>
                    </a:lnTo>
                    <a:lnTo>
                      <a:pt x="213" y="28"/>
                    </a:lnTo>
                    <a:lnTo>
                      <a:pt x="210" y="31"/>
                    </a:lnTo>
                    <a:lnTo>
                      <a:pt x="209" y="31"/>
                    </a:lnTo>
                    <a:lnTo>
                      <a:pt x="202" y="56"/>
                    </a:lnTo>
                    <a:lnTo>
                      <a:pt x="200" y="56"/>
                    </a:lnTo>
                    <a:lnTo>
                      <a:pt x="200" y="59"/>
                    </a:lnTo>
                    <a:lnTo>
                      <a:pt x="198" y="59"/>
                    </a:lnTo>
                    <a:lnTo>
                      <a:pt x="194" y="90"/>
                    </a:lnTo>
                    <a:lnTo>
                      <a:pt x="188" y="105"/>
                    </a:lnTo>
                    <a:lnTo>
                      <a:pt x="188" y="109"/>
                    </a:lnTo>
                    <a:lnTo>
                      <a:pt x="189" y="111"/>
                    </a:lnTo>
                    <a:lnTo>
                      <a:pt x="189" y="112"/>
                    </a:lnTo>
                    <a:lnTo>
                      <a:pt x="195" y="116"/>
                    </a:lnTo>
                    <a:lnTo>
                      <a:pt x="196" y="118"/>
                    </a:lnTo>
                    <a:lnTo>
                      <a:pt x="213" y="126"/>
                    </a:lnTo>
                    <a:lnTo>
                      <a:pt x="216" y="129"/>
                    </a:lnTo>
                    <a:lnTo>
                      <a:pt x="217" y="129"/>
                    </a:lnTo>
                    <a:lnTo>
                      <a:pt x="224" y="135"/>
                    </a:lnTo>
                    <a:lnTo>
                      <a:pt x="231" y="136"/>
                    </a:lnTo>
                    <a:lnTo>
                      <a:pt x="232" y="136"/>
                    </a:lnTo>
                    <a:lnTo>
                      <a:pt x="231" y="137"/>
                    </a:lnTo>
                    <a:lnTo>
                      <a:pt x="231" y="140"/>
                    </a:lnTo>
                    <a:lnTo>
                      <a:pt x="232" y="144"/>
                    </a:lnTo>
                    <a:lnTo>
                      <a:pt x="234" y="147"/>
                    </a:lnTo>
                    <a:lnTo>
                      <a:pt x="237" y="150"/>
                    </a:lnTo>
                    <a:lnTo>
                      <a:pt x="237" y="161"/>
                    </a:lnTo>
                    <a:lnTo>
                      <a:pt x="234" y="175"/>
                    </a:lnTo>
                    <a:lnTo>
                      <a:pt x="232" y="173"/>
                    </a:lnTo>
                    <a:lnTo>
                      <a:pt x="217" y="173"/>
                    </a:lnTo>
                    <a:lnTo>
                      <a:pt x="188" y="178"/>
                    </a:lnTo>
                    <a:lnTo>
                      <a:pt x="185" y="179"/>
                    </a:lnTo>
                    <a:lnTo>
                      <a:pt x="179" y="188"/>
                    </a:lnTo>
                    <a:lnTo>
                      <a:pt x="178" y="195"/>
                    </a:lnTo>
                    <a:lnTo>
                      <a:pt x="175" y="193"/>
                    </a:lnTo>
                    <a:lnTo>
                      <a:pt x="168" y="185"/>
                    </a:lnTo>
                    <a:lnTo>
                      <a:pt x="170" y="173"/>
                    </a:lnTo>
                    <a:lnTo>
                      <a:pt x="151" y="168"/>
                    </a:lnTo>
                    <a:lnTo>
                      <a:pt x="150" y="169"/>
                    </a:lnTo>
                    <a:lnTo>
                      <a:pt x="149" y="169"/>
                    </a:lnTo>
                    <a:lnTo>
                      <a:pt x="144" y="171"/>
                    </a:lnTo>
                    <a:lnTo>
                      <a:pt x="133" y="171"/>
                    </a:lnTo>
                    <a:lnTo>
                      <a:pt x="131" y="169"/>
                    </a:lnTo>
                    <a:lnTo>
                      <a:pt x="129" y="169"/>
                    </a:lnTo>
                    <a:lnTo>
                      <a:pt x="129" y="168"/>
                    </a:lnTo>
                    <a:lnTo>
                      <a:pt x="128" y="166"/>
                    </a:lnTo>
                    <a:lnTo>
                      <a:pt x="128" y="165"/>
                    </a:lnTo>
                    <a:lnTo>
                      <a:pt x="126" y="164"/>
                    </a:lnTo>
                    <a:lnTo>
                      <a:pt x="125" y="164"/>
                    </a:lnTo>
                    <a:lnTo>
                      <a:pt x="125" y="162"/>
                    </a:lnTo>
                    <a:lnTo>
                      <a:pt x="124" y="162"/>
                    </a:lnTo>
                    <a:lnTo>
                      <a:pt x="107" y="146"/>
                    </a:lnTo>
                    <a:lnTo>
                      <a:pt x="107" y="144"/>
                    </a:lnTo>
                    <a:lnTo>
                      <a:pt x="100" y="144"/>
                    </a:lnTo>
                    <a:lnTo>
                      <a:pt x="94" y="146"/>
                    </a:lnTo>
                    <a:lnTo>
                      <a:pt x="84" y="144"/>
                    </a:lnTo>
                    <a:lnTo>
                      <a:pt x="76" y="140"/>
                    </a:lnTo>
                    <a:lnTo>
                      <a:pt x="74" y="139"/>
                    </a:lnTo>
                    <a:lnTo>
                      <a:pt x="73" y="136"/>
                    </a:lnTo>
                    <a:lnTo>
                      <a:pt x="73" y="128"/>
                    </a:lnTo>
                    <a:lnTo>
                      <a:pt x="70" y="125"/>
                    </a:lnTo>
                    <a:lnTo>
                      <a:pt x="54" y="116"/>
                    </a:lnTo>
                    <a:lnTo>
                      <a:pt x="52" y="115"/>
                    </a:lnTo>
                    <a:lnTo>
                      <a:pt x="50" y="115"/>
                    </a:lnTo>
                    <a:lnTo>
                      <a:pt x="41" y="112"/>
                    </a:lnTo>
                    <a:lnTo>
                      <a:pt x="36" y="112"/>
                    </a:lnTo>
                    <a:lnTo>
                      <a:pt x="31" y="113"/>
                    </a:lnTo>
                    <a:lnTo>
                      <a:pt x="19" y="113"/>
                    </a:lnTo>
                    <a:lnTo>
                      <a:pt x="14" y="118"/>
                    </a:lnTo>
                    <a:lnTo>
                      <a:pt x="14" y="122"/>
                    </a:lnTo>
                    <a:lnTo>
                      <a:pt x="19" y="130"/>
                    </a:lnTo>
                    <a:lnTo>
                      <a:pt x="20" y="137"/>
                    </a:lnTo>
                    <a:lnTo>
                      <a:pt x="24" y="142"/>
                    </a:lnTo>
                    <a:lnTo>
                      <a:pt x="27" y="143"/>
                    </a:lnTo>
                    <a:lnTo>
                      <a:pt x="33" y="149"/>
                    </a:lnTo>
                    <a:lnTo>
                      <a:pt x="37" y="161"/>
                    </a:lnTo>
                    <a:lnTo>
                      <a:pt x="34" y="172"/>
                    </a:lnTo>
                    <a:lnTo>
                      <a:pt x="31" y="175"/>
                    </a:lnTo>
                    <a:lnTo>
                      <a:pt x="31" y="182"/>
                    </a:lnTo>
                    <a:lnTo>
                      <a:pt x="33" y="185"/>
                    </a:lnTo>
                    <a:lnTo>
                      <a:pt x="33" y="214"/>
                    </a:lnTo>
                    <a:lnTo>
                      <a:pt x="29" y="224"/>
                    </a:lnTo>
                    <a:lnTo>
                      <a:pt x="22" y="226"/>
                    </a:lnTo>
                    <a:lnTo>
                      <a:pt x="14" y="233"/>
                    </a:lnTo>
                    <a:lnTo>
                      <a:pt x="14" y="236"/>
                    </a:lnTo>
                    <a:lnTo>
                      <a:pt x="16" y="241"/>
                    </a:lnTo>
                    <a:lnTo>
                      <a:pt x="26" y="250"/>
                    </a:lnTo>
                    <a:lnTo>
                      <a:pt x="26" y="255"/>
                    </a:lnTo>
                    <a:lnTo>
                      <a:pt x="14" y="269"/>
                    </a:lnTo>
                    <a:lnTo>
                      <a:pt x="3" y="271"/>
                    </a:lnTo>
                    <a:lnTo>
                      <a:pt x="0" y="27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77" name="Freeform 5531">
                <a:extLst>
                  <a:ext uri="{FF2B5EF4-FFF2-40B4-BE49-F238E27FC236}">
                    <a16:creationId xmlns:a16="http://schemas.microsoft.com/office/drawing/2014/main" id="{18BE76D5-11CB-9DEF-1507-A4B860663E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9" y="2582"/>
                <a:ext cx="63" cy="50"/>
              </a:xfrm>
              <a:custGeom>
                <a:avLst/>
                <a:gdLst>
                  <a:gd name="T0" fmla="*/ 251 w 252"/>
                  <a:gd name="T1" fmla="*/ 0 h 199"/>
                  <a:gd name="T2" fmla="*/ 244 w 252"/>
                  <a:gd name="T3" fmla="*/ 6 h 199"/>
                  <a:gd name="T4" fmla="*/ 237 w 252"/>
                  <a:gd name="T5" fmla="*/ 16 h 199"/>
                  <a:gd name="T6" fmla="*/ 236 w 252"/>
                  <a:gd name="T7" fmla="*/ 26 h 199"/>
                  <a:gd name="T8" fmla="*/ 232 w 252"/>
                  <a:gd name="T9" fmla="*/ 33 h 199"/>
                  <a:gd name="T10" fmla="*/ 220 w 252"/>
                  <a:gd name="T11" fmla="*/ 41 h 199"/>
                  <a:gd name="T12" fmla="*/ 211 w 252"/>
                  <a:gd name="T13" fmla="*/ 42 h 199"/>
                  <a:gd name="T14" fmla="*/ 199 w 252"/>
                  <a:gd name="T15" fmla="*/ 41 h 199"/>
                  <a:gd name="T16" fmla="*/ 196 w 252"/>
                  <a:gd name="T17" fmla="*/ 40 h 199"/>
                  <a:gd name="T18" fmla="*/ 187 w 252"/>
                  <a:gd name="T19" fmla="*/ 52 h 199"/>
                  <a:gd name="T20" fmla="*/ 182 w 252"/>
                  <a:gd name="T21" fmla="*/ 46 h 199"/>
                  <a:gd name="T22" fmla="*/ 165 w 252"/>
                  <a:gd name="T23" fmla="*/ 31 h 199"/>
                  <a:gd name="T24" fmla="*/ 155 w 252"/>
                  <a:gd name="T25" fmla="*/ 17 h 199"/>
                  <a:gd name="T26" fmla="*/ 149 w 252"/>
                  <a:gd name="T27" fmla="*/ 16 h 199"/>
                  <a:gd name="T28" fmla="*/ 142 w 252"/>
                  <a:gd name="T29" fmla="*/ 20 h 199"/>
                  <a:gd name="T30" fmla="*/ 124 w 252"/>
                  <a:gd name="T31" fmla="*/ 23 h 199"/>
                  <a:gd name="T32" fmla="*/ 113 w 252"/>
                  <a:gd name="T33" fmla="*/ 27 h 199"/>
                  <a:gd name="T34" fmla="*/ 103 w 252"/>
                  <a:gd name="T35" fmla="*/ 28 h 199"/>
                  <a:gd name="T36" fmla="*/ 98 w 252"/>
                  <a:gd name="T37" fmla="*/ 37 h 199"/>
                  <a:gd name="T38" fmla="*/ 85 w 252"/>
                  <a:gd name="T39" fmla="*/ 55 h 199"/>
                  <a:gd name="T40" fmla="*/ 79 w 252"/>
                  <a:gd name="T41" fmla="*/ 72 h 199"/>
                  <a:gd name="T42" fmla="*/ 78 w 252"/>
                  <a:gd name="T43" fmla="*/ 87 h 199"/>
                  <a:gd name="T44" fmla="*/ 85 w 252"/>
                  <a:gd name="T45" fmla="*/ 88 h 199"/>
                  <a:gd name="T46" fmla="*/ 86 w 252"/>
                  <a:gd name="T47" fmla="*/ 94 h 199"/>
                  <a:gd name="T48" fmla="*/ 82 w 252"/>
                  <a:gd name="T49" fmla="*/ 97 h 199"/>
                  <a:gd name="T50" fmla="*/ 79 w 252"/>
                  <a:gd name="T51" fmla="*/ 100 h 199"/>
                  <a:gd name="T52" fmla="*/ 75 w 252"/>
                  <a:gd name="T53" fmla="*/ 109 h 199"/>
                  <a:gd name="T54" fmla="*/ 58 w 252"/>
                  <a:gd name="T55" fmla="*/ 118 h 199"/>
                  <a:gd name="T56" fmla="*/ 44 w 252"/>
                  <a:gd name="T57" fmla="*/ 126 h 199"/>
                  <a:gd name="T58" fmla="*/ 22 w 252"/>
                  <a:gd name="T59" fmla="*/ 140 h 199"/>
                  <a:gd name="T60" fmla="*/ 21 w 252"/>
                  <a:gd name="T61" fmla="*/ 147 h 199"/>
                  <a:gd name="T62" fmla="*/ 23 w 252"/>
                  <a:gd name="T63" fmla="*/ 161 h 199"/>
                  <a:gd name="T64" fmla="*/ 31 w 252"/>
                  <a:gd name="T65" fmla="*/ 167 h 199"/>
                  <a:gd name="T66" fmla="*/ 40 w 252"/>
                  <a:gd name="T67" fmla="*/ 174 h 199"/>
                  <a:gd name="T68" fmla="*/ 47 w 252"/>
                  <a:gd name="T69" fmla="*/ 187 h 199"/>
                  <a:gd name="T70" fmla="*/ 35 w 252"/>
                  <a:gd name="T71" fmla="*/ 196 h 199"/>
                  <a:gd name="T72" fmla="*/ 33 w 252"/>
                  <a:gd name="T73" fmla="*/ 199 h 199"/>
                  <a:gd name="T74" fmla="*/ 28 w 252"/>
                  <a:gd name="T75" fmla="*/ 194 h 199"/>
                  <a:gd name="T76" fmla="*/ 19 w 252"/>
                  <a:gd name="T77" fmla="*/ 187 h 199"/>
                  <a:gd name="T78" fmla="*/ 2 w 252"/>
                  <a:gd name="T79" fmla="*/ 180 h 199"/>
                  <a:gd name="T80" fmla="*/ 5 w 252"/>
                  <a:gd name="T81" fmla="*/ 187 h 199"/>
                  <a:gd name="T82" fmla="*/ 0 w 252"/>
                  <a:gd name="T83" fmla="*/ 197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52" h="199">
                    <a:moveTo>
                      <a:pt x="252" y="0"/>
                    </a:moveTo>
                    <a:lnTo>
                      <a:pt x="251" y="0"/>
                    </a:lnTo>
                    <a:lnTo>
                      <a:pt x="248" y="2"/>
                    </a:lnTo>
                    <a:lnTo>
                      <a:pt x="244" y="6"/>
                    </a:lnTo>
                    <a:lnTo>
                      <a:pt x="237" y="14"/>
                    </a:lnTo>
                    <a:lnTo>
                      <a:pt x="237" y="16"/>
                    </a:lnTo>
                    <a:lnTo>
                      <a:pt x="236" y="19"/>
                    </a:lnTo>
                    <a:lnTo>
                      <a:pt x="236" y="26"/>
                    </a:lnTo>
                    <a:lnTo>
                      <a:pt x="234" y="27"/>
                    </a:lnTo>
                    <a:lnTo>
                      <a:pt x="232" y="33"/>
                    </a:lnTo>
                    <a:lnTo>
                      <a:pt x="230" y="34"/>
                    </a:lnTo>
                    <a:lnTo>
                      <a:pt x="220" y="41"/>
                    </a:lnTo>
                    <a:lnTo>
                      <a:pt x="215" y="42"/>
                    </a:lnTo>
                    <a:lnTo>
                      <a:pt x="211" y="42"/>
                    </a:lnTo>
                    <a:lnTo>
                      <a:pt x="206" y="41"/>
                    </a:lnTo>
                    <a:lnTo>
                      <a:pt x="199" y="41"/>
                    </a:lnTo>
                    <a:lnTo>
                      <a:pt x="198" y="40"/>
                    </a:lnTo>
                    <a:lnTo>
                      <a:pt x="196" y="40"/>
                    </a:lnTo>
                    <a:lnTo>
                      <a:pt x="188" y="52"/>
                    </a:lnTo>
                    <a:lnTo>
                      <a:pt x="187" y="52"/>
                    </a:lnTo>
                    <a:lnTo>
                      <a:pt x="184" y="49"/>
                    </a:lnTo>
                    <a:lnTo>
                      <a:pt x="182" y="46"/>
                    </a:lnTo>
                    <a:lnTo>
                      <a:pt x="166" y="31"/>
                    </a:lnTo>
                    <a:lnTo>
                      <a:pt x="165" y="31"/>
                    </a:lnTo>
                    <a:lnTo>
                      <a:pt x="156" y="20"/>
                    </a:lnTo>
                    <a:lnTo>
                      <a:pt x="155" y="17"/>
                    </a:lnTo>
                    <a:lnTo>
                      <a:pt x="152" y="17"/>
                    </a:lnTo>
                    <a:lnTo>
                      <a:pt x="149" y="16"/>
                    </a:lnTo>
                    <a:lnTo>
                      <a:pt x="145" y="16"/>
                    </a:lnTo>
                    <a:lnTo>
                      <a:pt x="142" y="20"/>
                    </a:lnTo>
                    <a:lnTo>
                      <a:pt x="141" y="21"/>
                    </a:lnTo>
                    <a:lnTo>
                      <a:pt x="124" y="23"/>
                    </a:lnTo>
                    <a:lnTo>
                      <a:pt x="114" y="26"/>
                    </a:lnTo>
                    <a:lnTo>
                      <a:pt x="113" y="27"/>
                    </a:lnTo>
                    <a:lnTo>
                      <a:pt x="110" y="28"/>
                    </a:lnTo>
                    <a:lnTo>
                      <a:pt x="103" y="28"/>
                    </a:lnTo>
                    <a:lnTo>
                      <a:pt x="102" y="30"/>
                    </a:lnTo>
                    <a:lnTo>
                      <a:pt x="98" y="37"/>
                    </a:lnTo>
                    <a:lnTo>
                      <a:pt x="92" y="42"/>
                    </a:lnTo>
                    <a:lnTo>
                      <a:pt x="85" y="55"/>
                    </a:lnTo>
                    <a:lnTo>
                      <a:pt x="81" y="70"/>
                    </a:lnTo>
                    <a:lnTo>
                      <a:pt x="79" y="72"/>
                    </a:lnTo>
                    <a:lnTo>
                      <a:pt x="76" y="80"/>
                    </a:lnTo>
                    <a:lnTo>
                      <a:pt x="78" y="87"/>
                    </a:lnTo>
                    <a:lnTo>
                      <a:pt x="85" y="87"/>
                    </a:lnTo>
                    <a:lnTo>
                      <a:pt x="85" y="88"/>
                    </a:lnTo>
                    <a:lnTo>
                      <a:pt x="86" y="90"/>
                    </a:lnTo>
                    <a:lnTo>
                      <a:pt x="86" y="94"/>
                    </a:lnTo>
                    <a:lnTo>
                      <a:pt x="84" y="98"/>
                    </a:lnTo>
                    <a:lnTo>
                      <a:pt x="82" y="97"/>
                    </a:lnTo>
                    <a:lnTo>
                      <a:pt x="81" y="97"/>
                    </a:lnTo>
                    <a:lnTo>
                      <a:pt x="79" y="100"/>
                    </a:lnTo>
                    <a:lnTo>
                      <a:pt x="79" y="107"/>
                    </a:lnTo>
                    <a:lnTo>
                      <a:pt x="75" y="109"/>
                    </a:lnTo>
                    <a:lnTo>
                      <a:pt x="62" y="113"/>
                    </a:lnTo>
                    <a:lnTo>
                      <a:pt x="58" y="118"/>
                    </a:lnTo>
                    <a:lnTo>
                      <a:pt x="53" y="122"/>
                    </a:lnTo>
                    <a:lnTo>
                      <a:pt x="44" y="126"/>
                    </a:lnTo>
                    <a:lnTo>
                      <a:pt x="23" y="139"/>
                    </a:lnTo>
                    <a:lnTo>
                      <a:pt x="22" y="140"/>
                    </a:lnTo>
                    <a:lnTo>
                      <a:pt x="22" y="141"/>
                    </a:lnTo>
                    <a:lnTo>
                      <a:pt x="21" y="147"/>
                    </a:lnTo>
                    <a:lnTo>
                      <a:pt x="21" y="153"/>
                    </a:lnTo>
                    <a:lnTo>
                      <a:pt x="23" y="161"/>
                    </a:lnTo>
                    <a:lnTo>
                      <a:pt x="26" y="164"/>
                    </a:lnTo>
                    <a:lnTo>
                      <a:pt x="31" y="167"/>
                    </a:lnTo>
                    <a:lnTo>
                      <a:pt x="43" y="172"/>
                    </a:lnTo>
                    <a:lnTo>
                      <a:pt x="40" y="174"/>
                    </a:lnTo>
                    <a:lnTo>
                      <a:pt x="46" y="179"/>
                    </a:lnTo>
                    <a:lnTo>
                      <a:pt x="47" y="187"/>
                    </a:lnTo>
                    <a:lnTo>
                      <a:pt x="35" y="194"/>
                    </a:lnTo>
                    <a:lnTo>
                      <a:pt x="35" y="196"/>
                    </a:lnTo>
                    <a:lnTo>
                      <a:pt x="36" y="199"/>
                    </a:lnTo>
                    <a:lnTo>
                      <a:pt x="33" y="199"/>
                    </a:lnTo>
                    <a:lnTo>
                      <a:pt x="29" y="196"/>
                    </a:lnTo>
                    <a:lnTo>
                      <a:pt x="28" y="194"/>
                    </a:lnTo>
                    <a:lnTo>
                      <a:pt x="25" y="193"/>
                    </a:lnTo>
                    <a:lnTo>
                      <a:pt x="19" y="187"/>
                    </a:lnTo>
                    <a:lnTo>
                      <a:pt x="7" y="180"/>
                    </a:lnTo>
                    <a:lnTo>
                      <a:pt x="2" y="180"/>
                    </a:lnTo>
                    <a:lnTo>
                      <a:pt x="2" y="182"/>
                    </a:lnTo>
                    <a:lnTo>
                      <a:pt x="5" y="187"/>
                    </a:lnTo>
                    <a:lnTo>
                      <a:pt x="5" y="193"/>
                    </a:lnTo>
                    <a:lnTo>
                      <a:pt x="0" y="19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78" name="Freeform 5532">
                <a:extLst>
                  <a:ext uri="{FF2B5EF4-FFF2-40B4-BE49-F238E27FC236}">
                    <a16:creationId xmlns:a16="http://schemas.microsoft.com/office/drawing/2014/main" id="{90A25264-DE9E-A161-8978-B724547186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3" y="2607"/>
                <a:ext cx="56" cy="25"/>
              </a:xfrm>
              <a:custGeom>
                <a:avLst/>
                <a:gdLst>
                  <a:gd name="T0" fmla="*/ 223 w 223"/>
                  <a:gd name="T1" fmla="*/ 100 h 100"/>
                  <a:gd name="T2" fmla="*/ 221 w 223"/>
                  <a:gd name="T3" fmla="*/ 99 h 100"/>
                  <a:gd name="T4" fmla="*/ 220 w 223"/>
                  <a:gd name="T5" fmla="*/ 99 h 100"/>
                  <a:gd name="T6" fmla="*/ 221 w 223"/>
                  <a:gd name="T7" fmla="*/ 97 h 100"/>
                  <a:gd name="T8" fmla="*/ 218 w 223"/>
                  <a:gd name="T9" fmla="*/ 92 h 100"/>
                  <a:gd name="T10" fmla="*/ 214 w 223"/>
                  <a:gd name="T11" fmla="*/ 88 h 100"/>
                  <a:gd name="T12" fmla="*/ 209 w 223"/>
                  <a:gd name="T13" fmla="*/ 86 h 100"/>
                  <a:gd name="T14" fmla="*/ 204 w 223"/>
                  <a:gd name="T15" fmla="*/ 83 h 100"/>
                  <a:gd name="T16" fmla="*/ 175 w 223"/>
                  <a:gd name="T17" fmla="*/ 60 h 100"/>
                  <a:gd name="T18" fmla="*/ 172 w 223"/>
                  <a:gd name="T19" fmla="*/ 58 h 100"/>
                  <a:gd name="T20" fmla="*/ 171 w 223"/>
                  <a:gd name="T21" fmla="*/ 58 h 100"/>
                  <a:gd name="T22" fmla="*/ 164 w 223"/>
                  <a:gd name="T23" fmla="*/ 56 h 100"/>
                  <a:gd name="T24" fmla="*/ 158 w 223"/>
                  <a:gd name="T25" fmla="*/ 56 h 100"/>
                  <a:gd name="T26" fmla="*/ 157 w 223"/>
                  <a:gd name="T27" fmla="*/ 57 h 100"/>
                  <a:gd name="T28" fmla="*/ 156 w 223"/>
                  <a:gd name="T29" fmla="*/ 57 h 100"/>
                  <a:gd name="T30" fmla="*/ 150 w 223"/>
                  <a:gd name="T31" fmla="*/ 54 h 100"/>
                  <a:gd name="T32" fmla="*/ 144 w 223"/>
                  <a:gd name="T33" fmla="*/ 54 h 100"/>
                  <a:gd name="T34" fmla="*/ 136 w 223"/>
                  <a:gd name="T35" fmla="*/ 56 h 100"/>
                  <a:gd name="T36" fmla="*/ 131 w 223"/>
                  <a:gd name="T37" fmla="*/ 65 h 100"/>
                  <a:gd name="T38" fmla="*/ 133 w 223"/>
                  <a:gd name="T39" fmla="*/ 65 h 100"/>
                  <a:gd name="T40" fmla="*/ 135 w 223"/>
                  <a:gd name="T41" fmla="*/ 67 h 100"/>
                  <a:gd name="T42" fmla="*/ 133 w 223"/>
                  <a:gd name="T43" fmla="*/ 68 h 100"/>
                  <a:gd name="T44" fmla="*/ 129 w 223"/>
                  <a:gd name="T45" fmla="*/ 70 h 100"/>
                  <a:gd name="T46" fmla="*/ 124 w 223"/>
                  <a:gd name="T47" fmla="*/ 71 h 100"/>
                  <a:gd name="T48" fmla="*/ 122 w 223"/>
                  <a:gd name="T49" fmla="*/ 71 h 100"/>
                  <a:gd name="T50" fmla="*/ 119 w 223"/>
                  <a:gd name="T51" fmla="*/ 70 h 100"/>
                  <a:gd name="T52" fmla="*/ 119 w 223"/>
                  <a:gd name="T53" fmla="*/ 67 h 100"/>
                  <a:gd name="T54" fmla="*/ 115 w 223"/>
                  <a:gd name="T55" fmla="*/ 63 h 100"/>
                  <a:gd name="T56" fmla="*/ 108 w 223"/>
                  <a:gd name="T57" fmla="*/ 58 h 100"/>
                  <a:gd name="T58" fmla="*/ 105 w 223"/>
                  <a:gd name="T59" fmla="*/ 61 h 100"/>
                  <a:gd name="T60" fmla="*/ 98 w 223"/>
                  <a:gd name="T61" fmla="*/ 63 h 100"/>
                  <a:gd name="T62" fmla="*/ 96 w 223"/>
                  <a:gd name="T63" fmla="*/ 60 h 100"/>
                  <a:gd name="T64" fmla="*/ 89 w 223"/>
                  <a:gd name="T65" fmla="*/ 56 h 100"/>
                  <a:gd name="T66" fmla="*/ 89 w 223"/>
                  <a:gd name="T67" fmla="*/ 54 h 100"/>
                  <a:gd name="T68" fmla="*/ 87 w 223"/>
                  <a:gd name="T69" fmla="*/ 54 h 100"/>
                  <a:gd name="T70" fmla="*/ 86 w 223"/>
                  <a:gd name="T71" fmla="*/ 53 h 100"/>
                  <a:gd name="T72" fmla="*/ 82 w 223"/>
                  <a:gd name="T73" fmla="*/ 53 h 100"/>
                  <a:gd name="T74" fmla="*/ 70 w 223"/>
                  <a:gd name="T75" fmla="*/ 50 h 100"/>
                  <a:gd name="T76" fmla="*/ 64 w 223"/>
                  <a:gd name="T77" fmla="*/ 57 h 100"/>
                  <a:gd name="T78" fmla="*/ 67 w 223"/>
                  <a:gd name="T79" fmla="*/ 60 h 100"/>
                  <a:gd name="T80" fmla="*/ 69 w 223"/>
                  <a:gd name="T81" fmla="*/ 65 h 100"/>
                  <a:gd name="T82" fmla="*/ 69 w 223"/>
                  <a:gd name="T83" fmla="*/ 71 h 100"/>
                  <a:gd name="T84" fmla="*/ 61 w 223"/>
                  <a:gd name="T85" fmla="*/ 82 h 100"/>
                  <a:gd name="T86" fmla="*/ 59 w 223"/>
                  <a:gd name="T87" fmla="*/ 83 h 100"/>
                  <a:gd name="T88" fmla="*/ 58 w 223"/>
                  <a:gd name="T89" fmla="*/ 83 h 100"/>
                  <a:gd name="T90" fmla="*/ 58 w 223"/>
                  <a:gd name="T91" fmla="*/ 78 h 100"/>
                  <a:gd name="T92" fmla="*/ 51 w 223"/>
                  <a:gd name="T93" fmla="*/ 51 h 100"/>
                  <a:gd name="T94" fmla="*/ 34 w 223"/>
                  <a:gd name="T95" fmla="*/ 50 h 100"/>
                  <a:gd name="T96" fmla="*/ 24 w 223"/>
                  <a:gd name="T97" fmla="*/ 46 h 100"/>
                  <a:gd name="T98" fmla="*/ 19 w 223"/>
                  <a:gd name="T99" fmla="*/ 42 h 100"/>
                  <a:gd name="T100" fmla="*/ 19 w 223"/>
                  <a:gd name="T101" fmla="*/ 40 h 100"/>
                  <a:gd name="T102" fmla="*/ 17 w 223"/>
                  <a:gd name="T103" fmla="*/ 39 h 100"/>
                  <a:gd name="T104" fmla="*/ 14 w 223"/>
                  <a:gd name="T105" fmla="*/ 39 h 100"/>
                  <a:gd name="T106" fmla="*/ 12 w 223"/>
                  <a:gd name="T107" fmla="*/ 28 h 100"/>
                  <a:gd name="T108" fmla="*/ 12 w 223"/>
                  <a:gd name="T109" fmla="*/ 21 h 100"/>
                  <a:gd name="T110" fmla="*/ 6 w 223"/>
                  <a:gd name="T111" fmla="*/ 11 h 100"/>
                  <a:gd name="T112" fmla="*/ 3 w 223"/>
                  <a:gd name="T113" fmla="*/ 8 h 100"/>
                  <a:gd name="T114" fmla="*/ 2 w 223"/>
                  <a:gd name="T115" fmla="*/ 1 h 100"/>
                  <a:gd name="T116" fmla="*/ 0 w 223"/>
                  <a:gd name="T117" fmla="*/ 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23" h="100">
                    <a:moveTo>
                      <a:pt x="223" y="100"/>
                    </a:moveTo>
                    <a:lnTo>
                      <a:pt x="221" y="99"/>
                    </a:lnTo>
                    <a:lnTo>
                      <a:pt x="220" y="99"/>
                    </a:lnTo>
                    <a:lnTo>
                      <a:pt x="221" y="97"/>
                    </a:lnTo>
                    <a:lnTo>
                      <a:pt x="218" y="92"/>
                    </a:lnTo>
                    <a:lnTo>
                      <a:pt x="214" y="88"/>
                    </a:lnTo>
                    <a:lnTo>
                      <a:pt x="209" y="86"/>
                    </a:lnTo>
                    <a:lnTo>
                      <a:pt x="204" y="83"/>
                    </a:lnTo>
                    <a:lnTo>
                      <a:pt x="175" y="60"/>
                    </a:lnTo>
                    <a:lnTo>
                      <a:pt x="172" y="58"/>
                    </a:lnTo>
                    <a:lnTo>
                      <a:pt x="171" y="58"/>
                    </a:lnTo>
                    <a:lnTo>
                      <a:pt x="164" y="56"/>
                    </a:lnTo>
                    <a:lnTo>
                      <a:pt x="158" y="56"/>
                    </a:lnTo>
                    <a:lnTo>
                      <a:pt x="157" y="57"/>
                    </a:lnTo>
                    <a:lnTo>
                      <a:pt x="156" y="57"/>
                    </a:lnTo>
                    <a:lnTo>
                      <a:pt x="150" y="54"/>
                    </a:lnTo>
                    <a:lnTo>
                      <a:pt x="144" y="54"/>
                    </a:lnTo>
                    <a:lnTo>
                      <a:pt x="136" y="56"/>
                    </a:lnTo>
                    <a:lnTo>
                      <a:pt x="131" y="65"/>
                    </a:lnTo>
                    <a:lnTo>
                      <a:pt x="133" y="65"/>
                    </a:lnTo>
                    <a:lnTo>
                      <a:pt x="135" y="67"/>
                    </a:lnTo>
                    <a:lnTo>
                      <a:pt x="133" y="68"/>
                    </a:lnTo>
                    <a:lnTo>
                      <a:pt x="129" y="70"/>
                    </a:lnTo>
                    <a:lnTo>
                      <a:pt x="124" y="71"/>
                    </a:lnTo>
                    <a:lnTo>
                      <a:pt x="122" y="71"/>
                    </a:lnTo>
                    <a:lnTo>
                      <a:pt x="119" y="70"/>
                    </a:lnTo>
                    <a:lnTo>
                      <a:pt x="119" y="67"/>
                    </a:lnTo>
                    <a:lnTo>
                      <a:pt x="115" y="63"/>
                    </a:lnTo>
                    <a:lnTo>
                      <a:pt x="108" y="58"/>
                    </a:lnTo>
                    <a:lnTo>
                      <a:pt x="105" y="61"/>
                    </a:lnTo>
                    <a:lnTo>
                      <a:pt x="98" y="63"/>
                    </a:lnTo>
                    <a:lnTo>
                      <a:pt x="96" y="60"/>
                    </a:lnTo>
                    <a:lnTo>
                      <a:pt x="89" y="56"/>
                    </a:lnTo>
                    <a:lnTo>
                      <a:pt x="89" y="54"/>
                    </a:lnTo>
                    <a:lnTo>
                      <a:pt x="87" y="54"/>
                    </a:lnTo>
                    <a:lnTo>
                      <a:pt x="86" y="53"/>
                    </a:lnTo>
                    <a:lnTo>
                      <a:pt x="82" y="53"/>
                    </a:lnTo>
                    <a:lnTo>
                      <a:pt x="70" y="50"/>
                    </a:lnTo>
                    <a:lnTo>
                      <a:pt x="64" y="57"/>
                    </a:lnTo>
                    <a:lnTo>
                      <a:pt x="67" y="60"/>
                    </a:lnTo>
                    <a:lnTo>
                      <a:pt x="69" y="65"/>
                    </a:lnTo>
                    <a:lnTo>
                      <a:pt x="69" y="71"/>
                    </a:lnTo>
                    <a:lnTo>
                      <a:pt x="61" y="82"/>
                    </a:lnTo>
                    <a:lnTo>
                      <a:pt x="59" y="83"/>
                    </a:lnTo>
                    <a:lnTo>
                      <a:pt x="58" y="83"/>
                    </a:lnTo>
                    <a:lnTo>
                      <a:pt x="58" y="78"/>
                    </a:lnTo>
                    <a:lnTo>
                      <a:pt x="51" y="51"/>
                    </a:lnTo>
                    <a:lnTo>
                      <a:pt x="34" y="50"/>
                    </a:lnTo>
                    <a:lnTo>
                      <a:pt x="24" y="46"/>
                    </a:lnTo>
                    <a:lnTo>
                      <a:pt x="19" y="42"/>
                    </a:lnTo>
                    <a:lnTo>
                      <a:pt x="19" y="40"/>
                    </a:lnTo>
                    <a:lnTo>
                      <a:pt x="17" y="39"/>
                    </a:lnTo>
                    <a:lnTo>
                      <a:pt x="14" y="39"/>
                    </a:lnTo>
                    <a:lnTo>
                      <a:pt x="12" y="28"/>
                    </a:lnTo>
                    <a:lnTo>
                      <a:pt x="12" y="21"/>
                    </a:lnTo>
                    <a:lnTo>
                      <a:pt x="6" y="11"/>
                    </a:lnTo>
                    <a:lnTo>
                      <a:pt x="3" y="8"/>
                    </a:lnTo>
                    <a:lnTo>
                      <a:pt x="2" y="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79" name="Freeform 5533">
                <a:extLst>
                  <a:ext uri="{FF2B5EF4-FFF2-40B4-BE49-F238E27FC236}">
                    <a16:creationId xmlns:a16="http://schemas.microsoft.com/office/drawing/2014/main" id="{C122F998-2C1B-93F1-3E11-16A7CA32EA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8" y="2632"/>
                <a:ext cx="11" cy="5"/>
              </a:xfrm>
              <a:custGeom>
                <a:avLst/>
                <a:gdLst>
                  <a:gd name="T0" fmla="*/ 42 w 42"/>
                  <a:gd name="T1" fmla="*/ 0 h 21"/>
                  <a:gd name="T2" fmla="*/ 36 w 42"/>
                  <a:gd name="T3" fmla="*/ 9 h 21"/>
                  <a:gd name="T4" fmla="*/ 28 w 42"/>
                  <a:gd name="T5" fmla="*/ 0 h 21"/>
                  <a:gd name="T6" fmla="*/ 25 w 42"/>
                  <a:gd name="T7" fmla="*/ 0 h 21"/>
                  <a:gd name="T8" fmla="*/ 21 w 42"/>
                  <a:gd name="T9" fmla="*/ 2 h 21"/>
                  <a:gd name="T10" fmla="*/ 8 w 42"/>
                  <a:gd name="T11" fmla="*/ 7 h 21"/>
                  <a:gd name="T12" fmla="*/ 5 w 42"/>
                  <a:gd name="T13" fmla="*/ 10 h 21"/>
                  <a:gd name="T14" fmla="*/ 1 w 42"/>
                  <a:gd name="T15" fmla="*/ 10 h 21"/>
                  <a:gd name="T16" fmla="*/ 0 w 42"/>
                  <a:gd name="T17" fmla="*/ 11 h 21"/>
                  <a:gd name="T18" fmla="*/ 0 w 42"/>
                  <a:gd name="T19" fmla="*/ 13 h 21"/>
                  <a:gd name="T20" fmla="*/ 1 w 42"/>
                  <a:gd name="T21" fmla="*/ 14 h 21"/>
                  <a:gd name="T22" fmla="*/ 1 w 42"/>
                  <a:gd name="T23" fmla="*/ 18 h 21"/>
                  <a:gd name="T24" fmla="*/ 3 w 42"/>
                  <a:gd name="T25" fmla="*/ 20 h 21"/>
                  <a:gd name="T26" fmla="*/ 1 w 42"/>
                  <a:gd name="T27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2" h="21">
                    <a:moveTo>
                      <a:pt x="42" y="0"/>
                    </a:moveTo>
                    <a:lnTo>
                      <a:pt x="36" y="9"/>
                    </a:lnTo>
                    <a:lnTo>
                      <a:pt x="28" y="0"/>
                    </a:lnTo>
                    <a:lnTo>
                      <a:pt x="25" y="0"/>
                    </a:lnTo>
                    <a:lnTo>
                      <a:pt x="21" y="2"/>
                    </a:lnTo>
                    <a:lnTo>
                      <a:pt x="8" y="7"/>
                    </a:lnTo>
                    <a:lnTo>
                      <a:pt x="5" y="10"/>
                    </a:lnTo>
                    <a:lnTo>
                      <a:pt x="1" y="10"/>
                    </a:lnTo>
                    <a:lnTo>
                      <a:pt x="0" y="11"/>
                    </a:lnTo>
                    <a:lnTo>
                      <a:pt x="0" y="13"/>
                    </a:lnTo>
                    <a:lnTo>
                      <a:pt x="1" y="14"/>
                    </a:lnTo>
                    <a:lnTo>
                      <a:pt x="1" y="18"/>
                    </a:lnTo>
                    <a:lnTo>
                      <a:pt x="3" y="20"/>
                    </a:lnTo>
                    <a:lnTo>
                      <a:pt x="1" y="2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80" name="Freeform 5534">
                <a:extLst>
                  <a:ext uri="{FF2B5EF4-FFF2-40B4-BE49-F238E27FC236}">
                    <a16:creationId xmlns:a16="http://schemas.microsoft.com/office/drawing/2014/main" id="{632D1DBB-E4F4-961C-FF26-C1D73415AE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2" y="2651"/>
                <a:ext cx="47" cy="53"/>
              </a:xfrm>
              <a:custGeom>
                <a:avLst/>
                <a:gdLst>
                  <a:gd name="T0" fmla="*/ 0 w 190"/>
                  <a:gd name="T1" fmla="*/ 0 h 211"/>
                  <a:gd name="T2" fmla="*/ 1 w 190"/>
                  <a:gd name="T3" fmla="*/ 0 h 211"/>
                  <a:gd name="T4" fmla="*/ 11 w 190"/>
                  <a:gd name="T5" fmla="*/ 3 h 211"/>
                  <a:gd name="T6" fmla="*/ 20 w 190"/>
                  <a:gd name="T7" fmla="*/ 19 h 211"/>
                  <a:gd name="T8" fmla="*/ 25 w 190"/>
                  <a:gd name="T9" fmla="*/ 22 h 211"/>
                  <a:gd name="T10" fmla="*/ 36 w 190"/>
                  <a:gd name="T11" fmla="*/ 22 h 211"/>
                  <a:gd name="T12" fmla="*/ 39 w 190"/>
                  <a:gd name="T13" fmla="*/ 17 h 211"/>
                  <a:gd name="T14" fmla="*/ 43 w 190"/>
                  <a:gd name="T15" fmla="*/ 13 h 211"/>
                  <a:gd name="T16" fmla="*/ 54 w 190"/>
                  <a:gd name="T17" fmla="*/ 9 h 211"/>
                  <a:gd name="T18" fmla="*/ 56 w 190"/>
                  <a:gd name="T19" fmla="*/ 9 h 211"/>
                  <a:gd name="T20" fmla="*/ 58 w 190"/>
                  <a:gd name="T21" fmla="*/ 10 h 211"/>
                  <a:gd name="T22" fmla="*/ 60 w 190"/>
                  <a:gd name="T23" fmla="*/ 12 h 211"/>
                  <a:gd name="T24" fmla="*/ 65 w 190"/>
                  <a:gd name="T25" fmla="*/ 16 h 211"/>
                  <a:gd name="T26" fmla="*/ 67 w 190"/>
                  <a:gd name="T27" fmla="*/ 19 h 211"/>
                  <a:gd name="T28" fmla="*/ 67 w 190"/>
                  <a:gd name="T29" fmla="*/ 22 h 211"/>
                  <a:gd name="T30" fmla="*/ 71 w 190"/>
                  <a:gd name="T31" fmla="*/ 33 h 211"/>
                  <a:gd name="T32" fmla="*/ 75 w 190"/>
                  <a:gd name="T33" fmla="*/ 34 h 211"/>
                  <a:gd name="T34" fmla="*/ 80 w 190"/>
                  <a:gd name="T35" fmla="*/ 39 h 211"/>
                  <a:gd name="T36" fmla="*/ 87 w 190"/>
                  <a:gd name="T37" fmla="*/ 42 h 211"/>
                  <a:gd name="T38" fmla="*/ 91 w 190"/>
                  <a:gd name="T39" fmla="*/ 42 h 211"/>
                  <a:gd name="T40" fmla="*/ 91 w 190"/>
                  <a:gd name="T41" fmla="*/ 44 h 211"/>
                  <a:gd name="T42" fmla="*/ 94 w 190"/>
                  <a:gd name="T43" fmla="*/ 46 h 211"/>
                  <a:gd name="T44" fmla="*/ 96 w 190"/>
                  <a:gd name="T45" fmla="*/ 48 h 211"/>
                  <a:gd name="T46" fmla="*/ 99 w 190"/>
                  <a:gd name="T47" fmla="*/ 48 h 211"/>
                  <a:gd name="T48" fmla="*/ 103 w 190"/>
                  <a:gd name="T49" fmla="*/ 49 h 211"/>
                  <a:gd name="T50" fmla="*/ 107 w 190"/>
                  <a:gd name="T51" fmla="*/ 49 h 211"/>
                  <a:gd name="T52" fmla="*/ 110 w 190"/>
                  <a:gd name="T53" fmla="*/ 52 h 211"/>
                  <a:gd name="T54" fmla="*/ 111 w 190"/>
                  <a:gd name="T55" fmla="*/ 55 h 211"/>
                  <a:gd name="T56" fmla="*/ 114 w 190"/>
                  <a:gd name="T57" fmla="*/ 59 h 211"/>
                  <a:gd name="T58" fmla="*/ 125 w 190"/>
                  <a:gd name="T59" fmla="*/ 89 h 211"/>
                  <a:gd name="T60" fmla="*/ 125 w 190"/>
                  <a:gd name="T61" fmla="*/ 94 h 211"/>
                  <a:gd name="T62" fmla="*/ 142 w 190"/>
                  <a:gd name="T63" fmla="*/ 84 h 211"/>
                  <a:gd name="T64" fmla="*/ 148 w 190"/>
                  <a:gd name="T65" fmla="*/ 84 h 211"/>
                  <a:gd name="T66" fmla="*/ 148 w 190"/>
                  <a:gd name="T67" fmla="*/ 86 h 211"/>
                  <a:gd name="T68" fmla="*/ 149 w 190"/>
                  <a:gd name="T69" fmla="*/ 87 h 211"/>
                  <a:gd name="T70" fmla="*/ 154 w 190"/>
                  <a:gd name="T71" fmla="*/ 94 h 211"/>
                  <a:gd name="T72" fmla="*/ 158 w 190"/>
                  <a:gd name="T73" fmla="*/ 98 h 211"/>
                  <a:gd name="T74" fmla="*/ 161 w 190"/>
                  <a:gd name="T75" fmla="*/ 98 h 211"/>
                  <a:gd name="T76" fmla="*/ 161 w 190"/>
                  <a:gd name="T77" fmla="*/ 105 h 211"/>
                  <a:gd name="T78" fmla="*/ 162 w 190"/>
                  <a:gd name="T79" fmla="*/ 106 h 211"/>
                  <a:gd name="T80" fmla="*/ 163 w 190"/>
                  <a:gd name="T81" fmla="*/ 111 h 211"/>
                  <a:gd name="T82" fmla="*/ 166 w 190"/>
                  <a:gd name="T83" fmla="*/ 111 h 211"/>
                  <a:gd name="T84" fmla="*/ 166 w 190"/>
                  <a:gd name="T85" fmla="*/ 112 h 211"/>
                  <a:gd name="T86" fmla="*/ 171 w 190"/>
                  <a:gd name="T87" fmla="*/ 123 h 211"/>
                  <a:gd name="T88" fmla="*/ 187 w 190"/>
                  <a:gd name="T89" fmla="*/ 167 h 211"/>
                  <a:gd name="T90" fmla="*/ 184 w 190"/>
                  <a:gd name="T91" fmla="*/ 190 h 211"/>
                  <a:gd name="T92" fmla="*/ 190 w 190"/>
                  <a:gd name="T93" fmla="*/ 211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90" h="211">
                    <a:moveTo>
                      <a:pt x="0" y="0"/>
                    </a:moveTo>
                    <a:lnTo>
                      <a:pt x="1" y="0"/>
                    </a:lnTo>
                    <a:lnTo>
                      <a:pt x="11" y="3"/>
                    </a:lnTo>
                    <a:lnTo>
                      <a:pt x="20" y="19"/>
                    </a:lnTo>
                    <a:lnTo>
                      <a:pt x="25" y="22"/>
                    </a:lnTo>
                    <a:lnTo>
                      <a:pt x="36" y="22"/>
                    </a:lnTo>
                    <a:lnTo>
                      <a:pt x="39" y="17"/>
                    </a:lnTo>
                    <a:lnTo>
                      <a:pt x="43" y="13"/>
                    </a:lnTo>
                    <a:lnTo>
                      <a:pt x="54" y="9"/>
                    </a:lnTo>
                    <a:lnTo>
                      <a:pt x="56" y="9"/>
                    </a:lnTo>
                    <a:lnTo>
                      <a:pt x="58" y="10"/>
                    </a:lnTo>
                    <a:lnTo>
                      <a:pt x="60" y="12"/>
                    </a:lnTo>
                    <a:lnTo>
                      <a:pt x="65" y="16"/>
                    </a:lnTo>
                    <a:lnTo>
                      <a:pt x="67" y="19"/>
                    </a:lnTo>
                    <a:lnTo>
                      <a:pt x="67" y="22"/>
                    </a:lnTo>
                    <a:lnTo>
                      <a:pt x="71" y="33"/>
                    </a:lnTo>
                    <a:lnTo>
                      <a:pt x="75" y="34"/>
                    </a:lnTo>
                    <a:lnTo>
                      <a:pt x="80" y="39"/>
                    </a:lnTo>
                    <a:lnTo>
                      <a:pt x="87" y="42"/>
                    </a:lnTo>
                    <a:lnTo>
                      <a:pt x="91" y="42"/>
                    </a:lnTo>
                    <a:lnTo>
                      <a:pt x="91" y="44"/>
                    </a:lnTo>
                    <a:lnTo>
                      <a:pt x="94" y="46"/>
                    </a:lnTo>
                    <a:lnTo>
                      <a:pt x="96" y="48"/>
                    </a:lnTo>
                    <a:lnTo>
                      <a:pt x="99" y="48"/>
                    </a:lnTo>
                    <a:lnTo>
                      <a:pt x="103" y="49"/>
                    </a:lnTo>
                    <a:lnTo>
                      <a:pt x="107" y="49"/>
                    </a:lnTo>
                    <a:lnTo>
                      <a:pt x="110" y="52"/>
                    </a:lnTo>
                    <a:lnTo>
                      <a:pt x="111" y="55"/>
                    </a:lnTo>
                    <a:lnTo>
                      <a:pt x="114" y="59"/>
                    </a:lnTo>
                    <a:lnTo>
                      <a:pt x="125" y="89"/>
                    </a:lnTo>
                    <a:lnTo>
                      <a:pt x="125" y="94"/>
                    </a:lnTo>
                    <a:lnTo>
                      <a:pt x="142" y="84"/>
                    </a:lnTo>
                    <a:lnTo>
                      <a:pt x="148" y="84"/>
                    </a:lnTo>
                    <a:lnTo>
                      <a:pt x="148" y="86"/>
                    </a:lnTo>
                    <a:lnTo>
                      <a:pt x="149" y="87"/>
                    </a:lnTo>
                    <a:lnTo>
                      <a:pt x="154" y="94"/>
                    </a:lnTo>
                    <a:lnTo>
                      <a:pt x="158" y="98"/>
                    </a:lnTo>
                    <a:lnTo>
                      <a:pt x="161" y="98"/>
                    </a:lnTo>
                    <a:lnTo>
                      <a:pt x="161" y="105"/>
                    </a:lnTo>
                    <a:lnTo>
                      <a:pt x="162" y="106"/>
                    </a:lnTo>
                    <a:lnTo>
                      <a:pt x="163" y="111"/>
                    </a:lnTo>
                    <a:lnTo>
                      <a:pt x="166" y="111"/>
                    </a:lnTo>
                    <a:lnTo>
                      <a:pt x="166" y="112"/>
                    </a:lnTo>
                    <a:lnTo>
                      <a:pt x="171" y="123"/>
                    </a:lnTo>
                    <a:lnTo>
                      <a:pt x="187" y="167"/>
                    </a:lnTo>
                    <a:lnTo>
                      <a:pt x="184" y="190"/>
                    </a:lnTo>
                    <a:lnTo>
                      <a:pt x="190" y="21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81" name="Freeform 5535">
                <a:extLst>
                  <a:ext uri="{FF2B5EF4-FFF2-40B4-BE49-F238E27FC236}">
                    <a16:creationId xmlns:a16="http://schemas.microsoft.com/office/drawing/2014/main" id="{F20CB56A-51A8-6D88-66FC-B728F817DA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4" y="2636"/>
                <a:ext cx="18" cy="15"/>
              </a:xfrm>
              <a:custGeom>
                <a:avLst/>
                <a:gdLst>
                  <a:gd name="T0" fmla="*/ 18 w 70"/>
                  <a:gd name="T1" fmla="*/ 5 h 62"/>
                  <a:gd name="T2" fmla="*/ 17 w 70"/>
                  <a:gd name="T3" fmla="*/ 5 h 62"/>
                  <a:gd name="T4" fmla="*/ 17 w 70"/>
                  <a:gd name="T5" fmla="*/ 7 h 62"/>
                  <a:gd name="T6" fmla="*/ 14 w 70"/>
                  <a:gd name="T7" fmla="*/ 4 h 62"/>
                  <a:gd name="T8" fmla="*/ 13 w 70"/>
                  <a:gd name="T9" fmla="*/ 4 h 62"/>
                  <a:gd name="T10" fmla="*/ 8 w 70"/>
                  <a:gd name="T11" fmla="*/ 0 h 62"/>
                  <a:gd name="T12" fmla="*/ 1 w 70"/>
                  <a:gd name="T13" fmla="*/ 7 h 62"/>
                  <a:gd name="T14" fmla="*/ 1 w 70"/>
                  <a:gd name="T15" fmla="*/ 8 h 62"/>
                  <a:gd name="T16" fmla="*/ 0 w 70"/>
                  <a:gd name="T17" fmla="*/ 9 h 62"/>
                  <a:gd name="T18" fmla="*/ 1 w 70"/>
                  <a:gd name="T19" fmla="*/ 9 h 62"/>
                  <a:gd name="T20" fmla="*/ 3 w 70"/>
                  <a:gd name="T21" fmla="*/ 12 h 62"/>
                  <a:gd name="T22" fmla="*/ 3 w 70"/>
                  <a:gd name="T23" fmla="*/ 22 h 62"/>
                  <a:gd name="T24" fmla="*/ 7 w 70"/>
                  <a:gd name="T25" fmla="*/ 29 h 62"/>
                  <a:gd name="T26" fmla="*/ 10 w 70"/>
                  <a:gd name="T27" fmla="*/ 31 h 62"/>
                  <a:gd name="T28" fmla="*/ 11 w 70"/>
                  <a:gd name="T29" fmla="*/ 31 h 62"/>
                  <a:gd name="T30" fmla="*/ 17 w 70"/>
                  <a:gd name="T31" fmla="*/ 33 h 62"/>
                  <a:gd name="T32" fmla="*/ 22 w 70"/>
                  <a:gd name="T33" fmla="*/ 33 h 62"/>
                  <a:gd name="T34" fmla="*/ 28 w 70"/>
                  <a:gd name="T35" fmla="*/ 34 h 62"/>
                  <a:gd name="T36" fmla="*/ 43 w 70"/>
                  <a:gd name="T37" fmla="*/ 44 h 62"/>
                  <a:gd name="T38" fmla="*/ 52 w 70"/>
                  <a:gd name="T39" fmla="*/ 46 h 62"/>
                  <a:gd name="T40" fmla="*/ 64 w 70"/>
                  <a:gd name="T41" fmla="*/ 54 h 62"/>
                  <a:gd name="T42" fmla="*/ 66 w 70"/>
                  <a:gd name="T43" fmla="*/ 54 h 62"/>
                  <a:gd name="T44" fmla="*/ 66 w 70"/>
                  <a:gd name="T45" fmla="*/ 55 h 62"/>
                  <a:gd name="T46" fmla="*/ 70 w 70"/>
                  <a:gd name="T47" fmla="*/ 61 h 62"/>
                  <a:gd name="T48" fmla="*/ 70 w 70"/>
                  <a:gd name="T49" fmla="*/ 62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70" h="62">
                    <a:moveTo>
                      <a:pt x="18" y="5"/>
                    </a:moveTo>
                    <a:lnTo>
                      <a:pt x="17" y="5"/>
                    </a:lnTo>
                    <a:lnTo>
                      <a:pt x="17" y="7"/>
                    </a:lnTo>
                    <a:lnTo>
                      <a:pt x="14" y="4"/>
                    </a:lnTo>
                    <a:lnTo>
                      <a:pt x="13" y="4"/>
                    </a:lnTo>
                    <a:lnTo>
                      <a:pt x="8" y="0"/>
                    </a:lnTo>
                    <a:lnTo>
                      <a:pt x="1" y="7"/>
                    </a:lnTo>
                    <a:lnTo>
                      <a:pt x="1" y="8"/>
                    </a:lnTo>
                    <a:lnTo>
                      <a:pt x="0" y="9"/>
                    </a:lnTo>
                    <a:lnTo>
                      <a:pt x="1" y="9"/>
                    </a:lnTo>
                    <a:lnTo>
                      <a:pt x="3" y="12"/>
                    </a:lnTo>
                    <a:lnTo>
                      <a:pt x="3" y="22"/>
                    </a:lnTo>
                    <a:lnTo>
                      <a:pt x="7" y="29"/>
                    </a:lnTo>
                    <a:lnTo>
                      <a:pt x="10" y="31"/>
                    </a:lnTo>
                    <a:lnTo>
                      <a:pt x="11" y="31"/>
                    </a:lnTo>
                    <a:lnTo>
                      <a:pt x="17" y="33"/>
                    </a:lnTo>
                    <a:lnTo>
                      <a:pt x="22" y="33"/>
                    </a:lnTo>
                    <a:lnTo>
                      <a:pt x="28" y="34"/>
                    </a:lnTo>
                    <a:lnTo>
                      <a:pt x="43" y="44"/>
                    </a:lnTo>
                    <a:lnTo>
                      <a:pt x="52" y="46"/>
                    </a:lnTo>
                    <a:lnTo>
                      <a:pt x="64" y="54"/>
                    </a:lnTo>
                    <a:lnTo>
                      <a:pt x="66" y="54"/>
                    </a:lnTo>
                    <a:lnTo>
                      <a:pt x="66" y="55"/>
                    </a:lnTo>
                    <a:lnTo>
                      <a:pt x="70" y="61"/>
                    </a:lnTo>
                    <a:lnTo>
                      <a:pt x="70" y="6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82" name="Freeform 5536">
                <a:extLst>
                  <a:ext uri="{FF2B5EF4-FFF2-40B4-BE49-F238E27FC236}">
                    <a16:creationId xmlns:a16="http://schemas.microsoft.com/office/drawing/2014/main" id="{7D11EC1F-E469-5FB3-FCA7-AE966F623A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3" y="2647"/>
                <a:ext cx="49" cy="46"/>
              </a:xfrm>
              <a:custGeom>
                <a:avLst/>
                <a:gdLst>
                  <a:gd name="T0" fmla="*/ 190 w 193"/>
                  <a:gd name="T1" fmla="*/ 17 h 180"/>
                  <a:gd name="T2" fmla="*/ 178 w 193"/>
                  <a:gd name="T3" fmla="*/ 31 h 180"/>
                  <a:gd name="T4" fmla="*/ 144 w 193"/>
                  <a:gd name="T5" fmla="*/ 28 h 180"/>
                  <a:gd name="T6" fmla="*/ 127 w 193"/>
                  <a:gd name="T7" fmla="*/ 31 h 180"/>
                  <a:gd name="T8" fmla="*/ 117 w 193"/>
                  <a:gd name="T9" fmla="*/ 32 h 180"/>
                  <a:gd name="T10" fmla="*/ 98 w 193"/>
                  <a:gd name="T11" fmla="*/ 30 h 180"/>
                  <a:gd name="T12" fmla="*/ 88 w 193"/>
                  <a:gd name="T13" fmla="*/ 24 h 180"/>
                  <a:gd name="T14" fmla="*/ 80 w 193"/>
                  <a:gd name="T15" fmla="*/ 6 h 180"/>
                  <a:gd name="T16" fmla="*/ 78 w 193"/>
                  <a:gd name="T17" fmla="*/ 1 h 180"/>
                  <a:gd name="T18" fmla="*/ 78 w 193"/>
                  <a:gd name="T19" fmla="*/ 0 h 180"/>
                  <a:gd name="T20" fmla="*/ 74 w 193"/>
                  <a:gd name="T21" fmla="*/ 1 h 180"/>
                  <a:gd name="T22" fmla="*/ 57 w 193"/>
                  <a:gd name="T23" fmla="*/ 7 h 180"/>
                  <a:gd name="T24" fmla="*/ 46 w 193"/>
                  <a:gd name="T25" fmla="*/ 4 h 180"/>
                  <a:gd name="T26" fmla="*/ 43 w 193"/>
                  <a:gd name="T27" fmla="*/ 10 h 180"/>
                  <a:gd name="T28" fmla="*/ 36 w 193"/>
                  <a:gd name="T29" fmla="*/ 38 h 180"/>
                  <a:gd name="T30" fmla="*/ 35 w 193"/>
                  <a:gd name="T31" fmla="*/ 54 h 180"/>
                  <a:gd name="T32" fmla="*/ 31 w 193"/>
                  <a:gd name="T33" fmla="*/ 59 h 180"/>
                  <a:gd name="T34" fmla="*/ 23 w 193"/>
                  <a:gd name="T35" fmla="*/ 71 h 180"/>
                  <a:gd name="T36" fmla="*/ 45 w 193"/>
                  <a:gd name="T37" fmla="*/ 75 h 180"/>
                  <a:gd name="T38" fmla="*/ 50 w 193"/>
                  <a:gd name="T39" fmla="*/ 88 h 180"/>
                  <a:gd name="T40" fmla="*/ 59 w 193"/>
                  <a:gd name="T41" fmla="*/ 94 h 180"/>
                  <a:gd name="T42" fmla="*/ 70 w 193"/>
                  <a:gd name="T43" fmla="*/ 97 h 180"/>
                  <a:gd name="T44" fmla="*/ 73 w 193"/>
                  <a:gd name="T45" fmla="*/ 98 h 180"/>
                  <a:gd name="T46" fmla="*/ 78 w 193"/>
                  <a:gd name="T47" fmla="*/ 106 h 180"/>
                  <a:gd name="T48" fmla="*/ 77 w 193"/>
                  <a:gd name="T49" fmla="*/ 111 h 180"/>
                  <a:gd name="T50" fmla="*/ 63 w 193"/>
                  <a:gd name="T51" fmla="*/ 119 h 180"/>
                  <a:gd name="T52" fmla="*/ 56 w 193"/>
                  <a:gd name="T53" fmla="*/ 133 h 180"/>
                  <a:gd name="T54" fmla="*/ 53 w 193"/>
                  <a:gd name="T55" fmla="*/ 161 h 180"/>
                  <a:gd name="T56" fmla="*/ 46 w 193"/>
                  <a:gd name="T57" fmla="*/ 161 h 180"/>
                  <a:gd name="T58" fmla="*/ 39 w 193"/>
                  <a:gd name="T59" fmla="*/ 171 h 180"/>
                  <a:gd name="T60" fmla="*/ 42 w 193"/>
                  <a:gd name="T61" fmla="*/ 176 h 180"/>
                  <a:gd name="T62" fmla="*/ 43 w 193"/>
                  <a:gd name="T63" fmla="*/ 180 h 180"/>
                  <a:gd name="T64" fmla="*/ 31 w 193"/>
                  <a:gd name="T65" fmla="*/ 176 h 180"/>
                  <a:gd name="T66" fmla="*/ 16 w 193"/>
                  <a:gd name="T67" fmla="*/ 161 h 180"/>
                  <a:gd name="T68" fmla="*/ 9 w 193"/>
                  <a:gd name="T69" fmla="*/ 159 h 180"/>
                  <a:gd name="T70" fmla="*/ 6 w 193"/>
                  <a:gd name="T71" fmla="*/ 164 h 1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93" h="180">
                    <a:moveTo>
                      <a:pt x="193" y="15"/>
                    </a:moveTo>
                    <a:lnTo>
                      <a:pt x="190" y="17"/>
                    </a:lnTo>
                    <a:lnTo>
                      <a:pt x="189" y="18"/>
                    </a:lnTo>
                    <a:lnTo>
                      <a:pt x="178" y="31"/>
                    </a:lnTo>
                    <a:lnTo>
                      <a:pt x="173" y="31"/>
                    </a:lnTo>
                    <a:lnTo>
                      <a:pt x="144" y="28"/>
                    </a:lnTo>
                    <a:lnTo>
                      <a:pt x="140" y="28"/>
                    </a:lnTo>
                    <a:lnTo>
                      <a:pt x="127" y="31"/>
                    </a:lnTo>
                    <a:lnTo>
                      <a:pt x="123" y="32"/>
                    </a:lnTo>
                    <a:lnTo>
                      <a:pt x="117" y="32"/>
                    </a:lnTo>
                    <a:lnTo>
                      <a:pt x="102" y="28"/>
                    </a:lnTo>
                    <a:lnTo>
                      <a:pt x="98" y="30"/>
                    </a:lnTo>
                    <a:lnTo>
                      <a:pt x="94" y="28"/>
                    </a:lnTo>
                    <a:lnTo>
                      <a:pt x="88" y="24"/>
                    </a:lnTo>
                    <a:lnTo>
                      <a:pt x="85" y="13"/>
                    </a:lnTo>
                    <a:lnTo>
                      <a:pt x="80" y="6"/>
                    </a:lnTo>
                    <a:lnTo>
                      <a:pt x="78" y="4"/>
                    </a:lnTo>
                    <a:lnTo>
                      <a:pt x="78" y="1"/>
                    </a:lnTo>
                    <a:lnTo>
                      <a:pt x="80" y="1"/>
                    </a:lnTo>
                    <a:lnTo>
                      <a:pt x="78" y="0"/>
                    </a:lnTo>
                    <a:lnTo>
                      <a:pt x="77" y="0"/>
                    </a:lnTo>
                    <a:lnTo>
                      <a:pt x="74" y="1"/>
                    </a:lnTo>
                    <a:lnTo>
                      <a:pt x="66" y="7"/>
                    </a:lnTo>
                    <a:lnTo>
                      <a:pt x="57" y="7"/>
                    </a:lnTo>
                    <a:lnTo>
                      <a:pt x="48" y="4"/>
                    </a:lnTo>
                    <a:lnTo>
                      <a:pt x="46" y="4"/>
                    </a:lnTo>
                    <a:lnTo>
                      <a:pt x="46" y="7"/>
                    </a:lnTo>
                    <a:lnTo>
                      <a:pt x="43" y="10"/>
                    </a:lnTo>
                    <a:lnTo>
                      <a:pt x="38" y="24"/>
                    </a:lnTo>
                    <a:lnTo>
                      <a:pt x="36" y="38"/>
                    </a:lnTo>
                    <a:lnTo>
                      <a:pt x="36" y="45"/>
                    </a:lnTo>
                    <a:lnTo>
                      <a:pt x="35" y="54"/>
                    </a:lnTo>
                    <a:lnTo>
                      <a:pt x="32" y="56"/>
                    </a:lnTo>
                    <a:lnTo>
                      <a:pt x="31" y="59"/>
                    </a:lnTo>
                    <a:lnTo>
                      <a:pt x="29" y="60"/>
                    </a:lnTo>
                    <a:lnTo>
                      <a:pt x="23" y="71"/>
                    </a:lnTo>
                    <a:lnTo>
                      <a:pt x="33" y="75"/>
                    </a:lnTo>
                    <a:lnTo>
                      <a:pt x="45" y="75"/>
                    </a:lnTo>
                    <a:lnTo>
                      <a:pt x="45" y="82"/>
                    </a:lnTo>
                    <a:lnTo>
                      <a:pt x="50" y="88"/>
                    </a:lnTo>
                    <a:lnTo>
                      <a:pt x="56" y="92"/>
                    </a:lnTo>
                    <a:lnTo>
                      <a:pt x="59" y="94"/>
                    </a:lnTo>
                    <a:lnTo>
                      <a:pt x="64" y="94"/>
                    </a:lnTo>
                    <a:lnTo>
                      <a:pt x="70" y="97"/>
                    </a:lnTo>
                    <a:lnTo>
                      <a:pt x="71" y="97"/>
                    </a:lnTo>
                    <a:lnTo>
                      <a:pt x="73" y="98"/>
                    </a:lnTo>
                    <a:lnTo>
                      <a:pt x="77" y="104"/>
                    </a:lnTo>
                    <a:lnTo>
                      <a:pt x="78" y="106"/>
                    </a:lnTo>
                    <a:lnTo>
                      <a:pt x="78" y="111"/>
                    </a:lnTo>
                    <a:lnTo>
                      <a:pt x="77" y="111"/>
                    </a:lnTo>
                    <a:lnTo>
                      <a:pt x="67" y="119"/>
                    </a:lnTo>
                    <a:lnTo>
                      <a:pt x="63" y="119"/>
                    </a:lnTo>
                    <a:lnTo>
                      <a:pt x="60" y="123"/>
                    </a:lnTo>
                    <a:lnTo>
                      <a:pt x="56" y="133"/>
                    </a:lnTo>
                    <a:lnTo>
                      <a:pt x="53" y="157"/>
                    </a:lnTo>
                    <a:lnTo>
                      <a:pt x="53" y="161"/>
                    </a:lnTo>
                    <a:lnTo>
                      <a:pt x="52" y="162"/>
                    </a:lnTo>
                    <a:lnTo>
                      <a:pt x="46" y="161"/>
                    </a:lnTo>
                    <a:lnTo>
                      <a:pt x="43" y="164"/>
                    </a:lnTo>
                    <a:lnTo>
                      <a:pt x="39" y="171"/>
                    </a:lnTo>
                    <a:lnTo>
                      <a:pt x="39" y="173"/>
                    </a:lnTo>
                    <a:lnTo>
                      <a:pt x="42" y="176"/>
                    </a:lnTo>
                    <a:lnTo>
                      <a:pt x="43" y="179"/>
                    </a:lnTo>
                    <a:lnTo>
                      <a:pt x="43" y="180"/>
                    </a:lnTo>
                    <a:lnTo>
                      <a:pt x="42" y="180"/>
                    </a:lnTo>
                    <a:lnTo>
                      <a:pt x="31" y="176"/>
                    </a:lnTo>
                    <a:lnTo>
                      <a:pt x="18" y="166"/>
                    </a:lnTo>
                    <a:lnTo>
                      <a:pt x="16" y="161"/>
                    </a:lnTo>
                    <a:lnTo>
                      <a:pt x="13" y="159"/>
                    </a:lnTo>
                    <a:lnTo>
                      <a:pt x="9" y="159"/>
                    </a:lnTo>
                    <a:lnTo>
                      <a:pt x="9" y="162"/>
                    </a:lnTo>
                    <a:lnTo>
                      <a:pt x="6" y="164"/>
                    </a:lnTo>
                    <a:lnTo>
                      <a:pt x="0" y="16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83" name="Freeform 5537">
                <a:extLst>
                  <a:ext uri="{FF2B5EF4-FFF2-40B4-BE49-F238E27FC236}">
                    <a16:creationId xmlns:a16="http://schemas.microsoft.com/office/drawing/2014/main" id="{1ADE2D5F-B03B-EB87-31C4-6C98C2ED1A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3" y="2704"/>
                <a:ext cx="116" cy="51"/>
              </a:xfrm>
              <a:custGeom>
                <a:avLst/>
                <a:gdLst>
                  <a:gd name="T0" fmla="*/ 453 w 462"/>
                  <a:gd name="T1" fmla="*/ 9 h 203"/>
                  <a:gd name="T2" fmla="*/ 435 w 462"/>
                  <a:gd name="T3" fmla="*/ 10 h 203"/>
                  <a:gd name="T4" fmla="*/ 433 w 462"/>
                  <a:gd name="T5" fmla="*/ 17 h 203"/>
                  <a:gd name="T6" fmla="*/ 420 w 462"/>
                  <a:gd name="T7" fmla="*/ 34 h 203"/>
                  <a:gd name="T8" fmla="*/ 388 w 462"/>
                  <a:gd name="T9" fmla="*/ 59 h 203"/>
                  <a:gd name="T10" fmla="*/ 368 w 462"/>
                  <a:gd name="T11" fmla="*/ 63 h 203"/>
                  <a:gd name="T12" fmla="*/ 353 w 462"/>
                  <a:gd name="T13" fmla="*/ 77 h 203"/>
                  <a:gd name="T14" fmla="*/ 336 w 462"/>
                  <a:gd name="T15" fmla="*/ 74 h 203"/>
                  <a:gd name="T16" fmla="*/ 333 w 462"/>
                  <a:gd name="T17" fmla="*/ 77 h 203"/>
                  <a:gd name="T18" fmla="*/ 336 w 462"/>
                  <a:gd name="T19" fmla="*/ 83 h 203"/>
                  <a:gd name="T20" fmla="*/ 308 w 462"/>
                  <a:gd name="T21" fmla="*/ 102 h 203"/>
                  <a:gd name="T22" fmla="*/ 282 w 462"/>
                  <a:gd name="T23" fmla="*/ 115 h 203"/>
                  <a:gd name="T24" fmla="*/ 265 w 462"/>
                  <a:gd name="T25" fmla="*/ 119 h 203"/>
                  <a:gd name="T26" fmla="*/ 258 w 462"/>
                  <a:gd name="T27" fmla="*/ 125 h 203"/>
                  <a:gd name="T28" fmla="*/ 254 w 462"/>
                  <a:gd name="T29" fmla="*/ 141 h 203"/>
                  <a:gd name="T30" fmla="*/ 238 w 462"/>
                  <a:gd name="T31" fmla="*/ 147 h 203"/>
                  <a:gd name="T32" fmla="*/ 219 w 462"/>
                  <a:gd name="T33" fmla="*/ 139 h 203"/>
                  <a:gd name="T34" fmla="*/ 202 w 462"/>
                  <a:gd name="T35" fmla="*/ 140 h 203"/>
                  <a:gd name="T36" fmla="*/ 184 w 462"/>
                  <a:gd name="T37" fmla="*/ 144 h 203"/>
                  <a:gd name="T38" fmla="*/ 178 w 462"/>
                  <a:gd name="T39" fmla="*/ 146 h 203"/>
                  <a:gd name="T40" fmla="*/ 171 w 462"/>
                  <a:gd name="T41" fmla="*/ 151 h 203"/>
                  <a:gd name="T42" fmla="*/ 169 w 462"/>
                  <a:gd name="T43" fmla="*/ 162 h 203"/>
                  <a:gd name="T44" fmla="*/ 156 w 462"/>
                  <a:gd name="T45" fmla="*/ 169 h 203"/>
                  <a:gd name="T46" fmla="*/ 148 w 462"/>
                  <a:gd name="T47" fmla="*/ 166 h 203"/>
                  <a:gd name="T48" fmla="*/ 150 w 462"/>
                  <a:gd name="T49" fmla="*/ 158 h 203"/>
                  <a:gd name="T50" fmla="*/ 148 w 462"/>
                  <a:gd name="T51" fmla="*/ 158 h 203"/>
                  <a:gd name="T52" fmla="*/ 131 w 462"/>
                  <a:gd name="T53" fmla="*/ 168 h 203"/>
                  <a:gd name="T54" fmla="*/ 125 w 462"/>
                  <a:gd name="T55" fmla="*/ 166 h 203"/>
                  <a:gd name="T56" fmla="*/ 120 w 462"/>
                  <a:gd name="T57" fmla="*/ 171 h 203"/>
                  <a:gd name="T58" fmla="*/ 108 w 462"/>
                  <a:gd name="T59" fmla="*/ 178 h 203"/>
                  <a:gd name="T60" fmla="*/ 96 w 462"/>
                  <a:gd name="T61" fmla="*/ 172 h 203"/>
                  <a:gd name="T62" fmla="*/ 95 w 462"/>
                  <a:gd name="T63" fmla="*/ 172 h 203"/>
                  <a:gd name="T64" fmla="*/ 90 w 462"/>
                  <a:gd name="T65" fmla="*/ 178 h 203"/>
                  <a:gd name="T66" fmla="*/ 93 w 462"/>
                  <a:gd name="T67" fmla="*/ 190 h 203"/>
                  <a:gd name="T68" fmla="*/ 96 w 462"/>
                  <a:gd name="T69" fmla="*/ 196 h 203"/>
                  <a:gd name="T70" fmla="*/ 95 w 462"/>
                  <a:gd name="T71" fmla="*/ 199 h 203"/>
                  <a:gd name="T72" fmla="*/ 92 w 462"/>
                  <a:gd name="T73" fmla="*/ 200 h 203"/>
                  <a:gd name="T74" fmla="*/ 78 w 462"/>
                  <a:gd name="T75" fmla="*/ 203 h 203"/>
                  <a:gd name="T76" fmla="*/ 50 w 462"/>
                  <a:gd name="T77" fmla="*/ 199 h 203"/>
                  <a:gd name="T78" fmla="*/ 38 w 462"/>
                  <a:gd name="T79" fmla="*/ 179 h 203"/>
                  <a:gd name="T80" fmla="*/ 38 w 462"/>
                  <a:gd name="T81" fmla="*/ 178 h 203"/>
                  <a:gd name="T82" fmla="*/ 35 w 462"/>
                  <a:gd name="T83" fmla="*/ 175 h 203"/>
                  <a:gd name="T84" fmla="*/ 33 w 462"/>
                  <a:gd name="T85" fmla="*/ 169 h 203"/>
                  <a:gd name="T86" fmla="*/ 30 w 462"/>
                  <a:gd name="T87" fmla="*/ 162 h 203"/>
                  <a:gd name="T88" fmla="*/ 16 w 462"/>
                  <a:gd name="T89" fmla="*/ 156 h 203"/>
                  <a:gd name="T90" fmla="*/ 1 w 462"/>
                  <a:gd name="T91" fmla="*/ 157 h 2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462" h="203">
                    <a:moveTo>
                      <a:pt x="462" y="0"/>
                    </a:moveTo>
                    <a:lnTo>
                      <a:pt x="453" y="9"/>
                    </a:lnTo>
                    <a:lnTo>
                      <a:pt x="450" y="10"/>
                    </a:lnTo>
                    <a:lnTo>
                      <a:pt x="435" y="10"/>
                    </a:lnTo>
                    <a:lnTo>
                      <a:pt x="433" y="12"/>
                    </a:lnTo>
                    <a:lnTo>
                      <a:pt x="433" y="17"/>
                    </a:lnTo>
                    <a:lnTo>
                      <a:pt x="431" y="19"/>
                    </a:lnTo>
                    <a:lnTo>
                      <a:pt x="420" y="34"/>
                    </a:lnTo>
                    <a:lnTo>
                      <a:pt x="412" y="51"/>
                    </a:lnTo>
                    <a:lnTo>
                      <a:pt x="388" y="59"/>
                    </a:lnTo>
                    <a:lnTo>
                      <a:pt x="386" y="59"/>
                    </a:lnTo>
                    <a:lnTo>
                      <a:pt x="368" y="63"/>
                    </a:lnTo>
                    <a:lnTo>
                      <a:pt x="363" y="66"/>
                    </a:lnTo>
                    <a:lnTo>
                      <a:pt x="353" y="77"/>
                    </a:lnTo>
                    <a:lnTo>
                      <a:pt x="340" y="74"/>
                    </a:lnTo>
                    <a:lnTo>
                      <a:pt x="336" y="74"/>
                    </a:lnTo>
                    <a:lnTo>
                      <a:pt x="333" y="76"/>
                    </a:lnTo>
                    <a:lnTo>
                      <a:pt x="333" y="77"/>
                    </a:lnTo>
                    <a:lnTo>
                      <a:pt x="337" y="81"/>
                    </a:lnTo>
                    <a:lnTo>
                      <a:pt x="336" y="83"/>
                    </a:lnTo>
                    <a:lnTo>
                      <a:pt x="328" y="87"/>
                    </a:lnTo>
                    <a:lnTo>
                      <a:pt x="308" y="102"/>
                    </a:lnTo>
                    <a:lnTo>
                      <a:pt x="301" y="102"/>
                    </a:lnTo>
                    <a:lnTo>
                      <a:pt x="282" y="115"/>
                    </a:lnTo>
                    <a:lnTo>
                      <a:pt x="268" y="118"/>
                    </a:lnTo>
                    <a:lnTo>
                      <a:pt x="265" y="119"/>
                    </a:lnTo>
                    <a:lnTo>
                      <a:pt x="259" y="123"/>
                    </a:lnTo>
                    <a:lnTo>
                      <a:pt x="258" y="125"/>
                    </a:lnTo>
                    <a:lnTo>
                      <a:pt x="257" y="138"/>
                    </a:lnTo>
                    <a:lnTo>
                      <a:pt x="254" y="141"/>
                    </a:lnTo>
                    <a:lnTo>
                      <a:pt x="241" y="147"/>
                    </a:lnTo>
                    <a:lnTo>
                      <a:pt x="238" y="147"/>
                    </a:lnTo>
                    <a:lnTo>
                      <a:pt x="229" y="144"/>
                    </a:lnTo>
                    <a:lnTo>
                      <a:pt x="219" y="139"/>
                    </a:lnTo>
                    <a:lnTo>
                      <a:pt x="203" y="139"/>
                    </a:lnTo>
                    <a:lnTo>
                      <a:pt x="202" y="140"/>
                    </a:lnTo>
                    <a:lnTo>
                      <a:pt x="189" y="144"/>
                    </a:lnTo>
                    <a:lnTo>
                      <a:pt x="184" y="144"/>
                    </a:lnTo>
                    <a:lnTo>
                      <a:pt x="181" y="146"/>
                    </a:lnTo>
                    <a:lnTo>
                      <a:pt x="178" y="146"/>
                    </a:lnTo>
                    <a:lnTo>
                      <a:pt x="173" y="148"/>
                    </a:lnTo>
                    <a:lnTo>
                      <a:pt x="171" y="151"/>
                    </a:lnTo>
                    <a:lnTo>
                      <a:pt x="171" y="156"/>
                    </a:lnTo>
                    <a:lnTo>
                      <a:pt x="169" y="162"/>
                    </a:lnTo>
                    <a:lnTo>
                      <a:pt x="160" y="168"/>
                    </a:lnTo>
                    <a:lnTo>
                      <a:pt x="156" y="169"/>
                    </a:lnTo>
                    <a:lnTo>
                      <a:pt x="152" y="169"/>
                    </a:lnTo>
                    <a:lnTo>
                      <a:pt x="148" y="166"/>
                    </a:lnTo>
                    <a:lnTo>
                      <a:pt x="149" y="164"/>
                    </a:lnTo>
                    <a:lnTo>
                      <a:pt x="150" y="158"/>
                    </a:lnTo>
                    <a:lnTo>
                      <a:pt x="152" y="156"/>
                    </a:lnTo>
                    <a:lnTo>
                      <a:pt x="148" y="158"/>
                    </a:lnTo>
                    <a:lnTo>
                      <a:pt x="138" y="168"/>
                    </a:lnTo>
                    <a:lnTo>
                      <a:pt x="131" y="168"/>
                    </a:lnTo>
                    <a:lnTo>
                      <a:pt x="129" y="166"/>
                    </a:lnTo>
                    <a:lnTo>
                      <a:pt x="125" y="166"/>
                    </a:lnTo>
                    <a:lnTo>
                      <a:pt x="121" y="171"/>
                    </a:lnTo>
                    <a:lnTo>
                      <a:pt x="120" y="171"/>
                    </a:lnTo>
                    <a:lnTo>
                      <a:pt x="115" y="176"/>
                    </a:lnTo>
                    <a:lnTo>
                      <a:pt x="108" y="178"/>
                    </a:lnTo>
                    <a:lnTo>
                      <a:pt x="100" y="176"/>
                    </a:lnTo>
                    <a:lnTo>
                      <a:pt x="96" y="172"/>
                    </a:lnTo>
                    <a:lnTo>
                      <a:pt x="96" y="171"/>
                    </a:lnTo>
                    <a:lnTo>
                      <a:pt x="95" y="172"/>
                    </a:lnTo>
                    <a:lnTo>
                      <a:pt x="92" y="176"/>
                    </a:lnTo>
                    <a:lnTo>
                      <a:pt x="90" y="178"/>
                    </a:lnTo>
                    <a:lnTo>
                      <a:pt x="90" y="180"/>
                    </a:lnTo>
                    <a:lnTo>
                      <a:pt x="93" y="190"/>
                    </a:lnTo>
                    <a:lnTo>
                      <a:pt x="96" y="193"/>
                    </a:lnTo>
                    <a:lnTo>
                      <a:pt x="96" y="196"/>
                    </a:lnTo>
                    <a:lnTo>
                      <a:pt x="95" y="197"/>
                    </a:lnTo>
                    <a:lnTo>
                      <a:pt x="95" y="199"/>
                    </a:lnTo>
                    <a:lnTo>
                      <a:pt x="93" y="200"/>
                    </a:lnTo>
                    <a:lnTo>
                      <a:pt x="92" y="200"/>
                    </a:lnTo>
                    <a:lnTo>
                      <a:pt x="81" y="203"/>
                    </a:lnTo>
                    <a:lnTo>
                      <a:pt x="78" y="203"/>
                    </a:lnTo>
                    <a:lnTo>
                      <a:pt x="61" y="201"/>
                    </a:lnTo>
                    <a:lnTo>
                      <a:pt x="50" y="199"/>
                    </a:lnTo>
                    <a:lnTo>
                      <a:pt x="45" y="194"/>
                    </a:lnTo>
                    <a:lnTo>
                      <a:pt x="38" y="179"/>
                    </a:lnTo>
                    <a:lnTo>
                      <a:pt x="36" y="179"/>
                    </a:lnTo>
                    <a:lnTo>
                      <a:pt x="38" y="178"/>
                    </a:lnTo>
                    <a:lnTo>
                      <a:pt x="38" y="175"/>
                    </a:lnTo>
                    <a:lnTo>
                      <a:pt x="35" y="175"/>
                    </a:lnTo>
                    <a:lnTo>
                      <a:pt x="35" y="173"/>
                    </a:lnTo>
                    <a:lnTo>
                      <a:pt x="33" y="169"/>
                    </a:lnTo>
                    <a:lnTo>
                      <a:pt x="33" y="168"/>
                    </a:lnTo>
                    <a:lnTo>
                      <a:pt x="30" y="162"/>
                    </a:lnTo>
                    <a:lnTo>
                      <a:pt x="26" y="158"/>
                    </a:lnTo>
                    <a:lnTo>
                      <a:pt x="16" y="156"/>
                    </a:lnTo>
                    <a:lnTo>
                      <a:pt x="11" y="156"/>
                    </a:lnTo>
                    <a:lnTo>
                      <a:pt x="1" y="157"/>
                    </a:lnTo>
                    <a:lnTo>
                      <a:pt x="0" y="15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84" name="Freeform 5538">
                <a:extLst>
                  <a:ext uri="{FF2B5EF4-FFF2-40B4-BE49-F238E27FC236}">
                    <a16:creationId xmlns:a16="http://schemas.microsoft.com/office/drawing/2014/main" id="{D9635612-5E88-EE8D-4DBE-1805661064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5" y="2714"/>
                <a:ext cx="57" cy="119"/>
              </a:xfrm>
              <a:custGeom>
                <a:avLst/>
                <a:gdLst>
                  <a:gd name="T0" fmla="*/ 69 w 226"/>
                  <a:gd name="T1" fmla="*/ 474 h 479"/>
                  <a:gd name="T2" fmla="*/ 63 w 226"/>
                  <a:gd name="T3" fmla="*/ 458 h 479"/>
                  <a:gd name="T4" fmla="*/ 59 w 226"/>
                  <a:gd name="T5" fmla="*/ 436 h 479"/>
                  <a:gd name="T6" fmla="*/ 62 w 226"/>
                  <a:gd name="T7" fmla="*/ 419 h 479"/>
                  <a:gd name="T8" fmla="*/ 60 w 226"/>
                  <a:gd name="T9" fmla="*/ 404 h 479"/>
                  <a:gd name="T10" fmla="*/ 70 w 226"/>
                  <a:gd name="T11" fmla="*/ 394 h 479"/>
                  <a:gd name="T12" fmla="*/ 72 w 226"/>
                  <a:gd name="T13" fmla="*/ 383 h 479"/>
                  <a:gd name="T14" fmla="*/ 72 w 226"/>
                  <a:gd name="T15" fmla="*/ 373 h 479"/>
                  <a:gd name="T16" fmla="*/ 84 w 226"/>
                  <a:gd name="T17" fmla="*/ 351 h 479"/>
                  <a:gd name="T18" fmla="*/ 95 w 226"/>
                  <a:gd name="T19" fmla="*/ 345 h 479"/>
                  <a:gd name="T20" fmla="*/ 96 w 226"/>
                  <a:gd name="T21" fmla="*/ 328 h 479"/>
                  <a:gd name="T22" fmla="*/ 91 w 226"/>
                  <a:gd name="T23" fmla="*/ 331 h 479"/>
                  <a:gd name="T24" fmla="*/ 92 w 226"/>
                  <a:gd name="T25" fmla="*/ 334 h 479"/>
                  <a:gd name="T26" fmla="*/ 87 w 226"/>
                  <a:gd name="T27" fmla="*/ 333 h 479"/>
                  <a:gd name="T28" fmla="*/ 81 w 226"/>
                  <a:gd name="T29" fmla="*/ 327 h 479"/>
                  <a:gd name="T30" fmla="*/ 76 w 226"/>
                  <a:gd name="T31" fmla="*/ 334 h 479"/>
                  <a:gd name="T32" fmla="*/ 74 w 226"/>
                  <a:gd name="T33" fmla="*/ 331 h 479"/>
                  <a:gd name="T34" fmla="*/ 73 w 226"/>
                  <a:gd name="T35" fmla="*/ 327 h 479"/>
                  <a:gd name="T36" fmla="*/ 72 w 226"/>
                  <a:gd name="T37" fmla="*/ 334 h 479"/>
                  <a:gd name="T38" fmla="*/ 67 w 226"/>
                  <a:gd name="T39" fmla="*/ 341 h 479"/>
                  <a:gd name="T40" fmla="*/ 43 w 226"/>
                  <a:gd name="T41" fmla="*/ 343 h 479"/>
                  <a:gd name="T42" fmla="*/ 45 w 226"/>
                  <a:gd name="T43" fmla="*/ 340 h 479"/>
                  <a:gd name="T44" fmla="*/ 31 w 226"/>
                  <a:gd name="T45" fmla="*/ 340 h 479"/>
                  <a:gd name="T46" fmla="*/ 27 w 226"/>
                  <a:gd name="T47" fmla="*/ 330 h 479"/>
                  <a:gd name="T48" fmla="*/ 27 w 226"/>
                  <a:gd name="T49" fmla="*/ 316 h 479"/>
                  <a:gd name="T50" fmla="*/ 21 w 226"/>
                  <a:gd name="T51" fmla="*/ 319 h 479"/>
                  <a:gd name="T52" fmla="*/ 18 w 226"/>
                  <a:gd name="T53" fmla="*/ 313 h 479"/>
                  <a:gd name="T54" fmla="*/ 25 w 226"/>
                  <a:gd name="T55" fmla="*/ 306 h 479"/>
                  <a:gd name="T56" fmla="*/ 31 w 226"/>
                  <a:gd name="T57" fmla="*/ 305 h 479"/>
                  <a:gd name="T58" fmla="*/ 24 w 226"/>
                  <a:gd name="T59" fmla="*/ 288 h 479"/>
                  <a:gd name="T60" fmla="*/ 12 w 226"/>
                  <a:gd name="T61" fmla="*/ 281 h 479"/>
                  <a:gd name="T62" fmla="*/ 2 w 226"/>
                  <a:gd name="T63" fmla="*/ 270 h 479"/>
                  <a:gd name="T64" fmla="*/ 3 w 226"/>
                  <a:gd name="T65" fmla="*/ 263 h 479"/>
                  <a:gd name="T66" fmla="*/ 17 w 226"/>
                  <a:gd name="T67" fmla="*/ 249 h 479"/>
                  <a:gd name="T68" fmla="*/ 21 w 226"/>
                  <a:gd name="T69" fmla="*/ 241 h 479"/>
                  <a:gd name="T70" fmla="*/ 10 w 226"/>
                  <a:gd name="T71" fmla="*/ 235 h 479"/>
                  <a:gd name="T72" fmla="*/ 3 w 226"/>
                  <a:gd name="T73" fmla="*/ 227 h 479"/>
                  <a:gd name="T74" fmla="*/ 9 w 226"/>
                  <a:gd name="T75" fmla="*/ 211 h 479"/>
                  <a:gd name="T76" fmla="*/ 20 w 226"/>
                  <a:gd name="T77" fmla="*/ 190 h 479"/>
                  <a:gd name="T78" fmla="*/ 41 w 226"/>
                  <a:gd name="T79" fmla="*/ 178 h 479"/>
                  <a:gd name="T80" fmla="*/ 59 w 226"/>
                  <a:gd name="T81" fmla="*/ 168 h 479"/>
                  <a:gd name="T82" fmla="*/ 66 w 226"/>
                  <a:gd name="T83" fmla="*/ 150 h 479"/>
                  <a:gd name="T84" fmla="*/ 89 w 226"/>
                  <a:gd name="T85" fmla="*/ 143 h 479"/>
                  <a:gd name="T86" fmla="*/ 98 w 226"/>
                  <a:gd name="T87" fmla="*/ 114 h 479"/>
                  <a:gd name="T88" fmla="*/ 115 w 226"/>
                  <a:gd name="T89" fmla="*/ 100 h 479"/>
                  <a:gd name="T90" fmla="*/ 127 w 226"/>
                  <a:gd name="T91" fmla="*/ 77 h 479"/>
                  <a:gd name="T92" fmla="*/ 154 w 226"/>
                  <a:gd name="T93" fmla="*/ 67 h 479"/>
                  <a:gd name="T94" fmla="*/ 168 w 226"/>
                  <a:gd name="T95" fmla="*/ 62 h 479"/>
                  <a:gd name="T96" fmla="*/ 172 w 226"/>
                  <a:gd name="T97" fmla="*/ 52 h 479"/>
                  <a:gd name="T98" fmla="*/ 183 w 226"/>
                  <a:gd name="T99" fmla="*/ 44 h 479"/>
                  <a:gd name="T100" fmla="*/ 203 w 226"/>
                  <a:gd name="T101" fmla="*/ 26 h 479"/>
                  <a:gd name="T102" fmla="*/ 219 w 226"/>
                  <a:gd name="T103" fmla="*/ 10 h 479"/>
                  <a:gd name="T104" fmla="*/ 226 w 226"/>
                  <a:gd name="T105" fmla="*/ 0 h 4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26" h="479">
                    <a:moveTo>
                      <a:pt x="73" y="479"/>
                    </a:moveTo>
                    <a:lnTo>
                      <a:pt x="73" y="478"/>
                    </a:lnTo>
                    <a:lnTo>
                      <a:pt x="69" y="474"/>
                    </a:lnTo>
                    <a:lnTo>
                      <a:pt x="65" y="464"/>
                    </a:lnTo>
                    <a:lnTo>
                      <a:pt x="63" y="463"/>
                    </a:lnTo>
                    <a:lnTo>
                      <a:pt x="63" y="458"/>
                    </a:lnTo>
                    <a:lnTo>
                      <a:pt x="65" y="455"/>
                    </a:lnTo>
                    <a:lnTo>
                      <a:pt x="65" y="453"/>
                    </a:lnTo>
                    <a:lnTo>
                      <a:pt x="59" y="436"/>
                    </a:lnTo>
                    <a:lnTo>
                      <a:pt x="59" y="433"/>
                    </a:lnTo>
                    <a:lnTo>
                      <a:pt x="60" y="431"/>
                    </a:lnTo>
                    <a:lnTo>
                      <a:pt x="62" y="419"/>
                    </a:lnTo>
                    <a:lnTo>
                      <a:pt x="62" y="414"/>
                    </a:lnTo>
                    <a:lnTo>
                      <a:pt x="60" y="407"/>
                    </a:lnTo>
                    <a:lnTo>
                      <a:pt x="60" y="404"/>
                    </a:lnTo>
                    <a:lnTo>
                      <a:pt x="65" y="400"/>
                    </a:lnTo>
                    <a:lnTo>
                      <a:pt x="67" y="395"/>
                    </a:lnTo>
                    <a:lnTo>
                      <a:pt x="70" y="394"/>
                    </a:lnTo>
                    <a:lnTo>
                      <a:pt x="70" y="393"/>
                    </a:lnTo>
                    <a:lnTo>
                      <a:pt x="72" y="388"/>
                    </a:lnTo>
                    <a:lnTo>
                      <a:pt x="72" y="383"/>
                    </a:lnTo>
                    <a:lnTo>
                      <a:pt x="73" y="380"/>
                    </a:lnTo>
                    <a:lnTo>
                      <a:pt x="73" y="378"/>
                    </a:lnTo>
                    <a:lnTo>
                      <a:pt x="72" y="373"/>
                    </a:lnTo>
                    <a:lnTo>
                      <a:pt x="72" y="368"/>
                    </a:lnTo>
                    <a:lnTo>
                      <a:pt x="79" y="355"/>
                    </a:lnTo>
                    <a:lnTo>
                      <a:pt x="84" y="351"/>
                    </a:lnTo>
                    <a:lnTo>
                      <a:pt x="88" y="348"/>
                    </a:lnTo>
                    <a:lnTo>
                      <a:pt x="92" y="348"/>
                    </a:lnTo>
                    <a:lnTo>
                      <a:pt x="95" y="345"/>
                    </a:lnTo>
                    <a:lnTo>
                      <a:pt x="99" y="343"/>
                    </a:lnTo>
                    <a:lnTo>
                      <a:pt x="99" y="334"/>
                    </a:lnTo>
                    <a:lnTo>
                      <a:pt x="96" y="328"/>
                    </a:lnTo>
                    <a:lnTo>
                      <a:pt x="95" y="328"/>
                    </a:lnTo>
                    <a:lnTo>
                      <a:pt x="92" y="331"/>
                    </a:lnTo>
                    <a:lnTo>
                      <a:pt x="91" y="331"/>
                    </a:lnTo>
                    <a:lnTo>
                      <a:pt x="91" y="333"/>
                    </a:lnTo>
                    <a:lnTo>
                      <a:pt x="92" y="333"/>
                    </a:lnTo>
                    <a:lnTo>
                      <a:pt x="92" y="334"/>
                    </a:lnTo>
                    <a:lnTo>
                      <a:pt x="94" y="335"/>
                    </a:lnTo>
                    <a:lnTo>
                      <a:pt x="88" y="335"/>
                    </a:lnTo>
                    <a:lnTo>
                      <a:pt x="87" y="333"/>
                    </a:lnTo>
                    <a:lnTo>
                      <a:pt x="84" y="330"/>
                    </a:lnTo>
                    <a:lnTo>
                      <a:pt x="84" y="327"/>
                    </a:lnTo>
                    <a:lnTo>
                      <a:pt x="81" y="327"/>
                    </a:lnTo>
                    <a:lnTo>
                      <a:pt x="79" y="328"/>
                    </a:lnTo>
                    <a:lnTo>
                      <a:pt x="79" y="333"/>
                    </a:lnTo>
                    <a:lnTo>
                      <a:pt x="76" y="334"/>
                    </a:lnTo>
                    <a:lnTo>
                      <a:pt x="74" y="334"/>
                    </a:lnTo>
                    <a:lnTo>
                      <a:pt x="73" y="333"/>
                    </a:lnTo>
                    <a:lnTo>
                      <a:pt x="74" y="331"/>
                    </a:lnTo>
                    <a:lnTo>
                      <a:pt x="76" y="328"/>
                    </a:lnTo>
                    <a:lnTo>
                      <a:pt x="76" y="327"/>
                    </a:lnTo>
                    <a:lnTo>
                      <a:pt x="73" y="327"/>
                    </a:lnTo>
                    <a:lnTo>
                      <a:pt x="73" y="328"/>
                    </a:lnTo>
                    <a:lnTo>
                      <a:pt x="70" y="333"/>
                    </a:lnTo>
                    <a:lnTo>
                      <a:pt x="72" y="334"/>
                    </a:lnTo>
                    <a:lnTo>
                      <a:pt x="72" y="337"/>
                    </a:lnTo>
                    <a:lnTo>
                      <a:pt x="70" y="340"/>
                    </a:lnTo>
                    <a:lnTo>
                      <a:pt x="67" y="341"/>
                    </a:lnTo>
                    <a:lnTo>
                      <a:pt x="56" y="345"/>
                    </a:lnTo>
                    <a:lnTo>
                      <a:pt x="49" y="347"/>
                    </a:lnTo>
                    <a:lnTo>
                      <a:pt x="43" y="343"/>
                    </a:lnTo>
                    <a:lnTo>
                      <a:pt x="43" y="341"/>
                    </a:lnTo>
                    <a:lnTo>
                      <a:pt x="45" y="341"/>
                    </a:lnTo>
                    <a:lnTo>
                      <a:pt x="45" y="340"/>
                    </a:lnTo>
                    <a:lnTo>
                      <a:pt x="35" y="340"/>
                    </a:lnTo>
                    <a:lnTo>
                      <a:pt x="32" y="341"/>
                    </a:lnTo>
                    <a:lnTo>
                      <a:pt x="31" y="340"/>
                    </a:lnTo>
                    <a:lnTo>
                      <a:pt x="28" y="335"/>
                    </a:lnTo>
                    <a:lnTo>
                      <a:pt x="28" y="333"/>
                    </a:lnTo>
                    <a:lnTo>
                      <a:pt x="27" y="330"/>
                    </a:lnTo>
                    <a:lnTo>
                      <a:pt x="28" y="327"/>
                    </a:lnTo>
                    <a:lnTo>
                      <a:pt x="28" y="316"/>
                    </a:lnTo>
                    <a:lnTo>
                      <a:pt x="27" y="316"/>
                    </a:lnTo>
                    <a:lnTo>
                      <a:pt x="21" y="321"/>
                    </a:lnTo>
                    <a:lnTo>
                      <a:pt x="20" y="321"/>
                    </a:lnTo>
                    <a:lnTo>
                      <a:pt x="21" y="319"/>
                    </a:lnTo>
                    <a:lnTo>
                      <a:pt x="21" y="315"/>
                    </a:lnTo>
                    <a:lnTo>
                      <a:pt x="20" y="313"/>
                    </a:lnTo>
                    <a:lnTo>
                      <a:pt x="18" y="313"/>
                    </a:lnTo>
                    <a:lnTo>
                      <a:pt x="18" y="312"/>
                    </a:lnTo>
                    <a:lnTo>
                      <a:pt x="20" y="311"/>
                    </a:lnTo>
                    <a:lnTo>
                      <a:pt x="25" y="306"/>
                    </a:lnTo>
                    <a:lnTo>
                      <a:pt x="27" y="306"/>
                    </a:lnTo>
                    <a:lnTo>
                      <a:pt x="28" y="305"/>
                    </a:lnTo>
                    <a:lnTo>
                      <a:pt x="31" y="305"/>
                    </a:lnTo>
                    <a:lnTo>
                      <a:pt x="29" y="302"/>
                    </a:lnTo>
                    <a:lnTo>
                      <a:pt x="28" y="292"/>
                    </a:lnTo>
                    <a:lnTo>
                      <a:pt x="24" y="288"/>
                    </a:lnTo>
                    <a:lnTo>
                      <a:pt x="17" y="288"/>
                    </a:lnTo>
                    <a:lnTo>
                      <a:pt x="13" y="282"/>
                    </a:lnTo>
                    <a:lnTo>
                      <a:pt x="12" y="281"/>
                    </a:lnTo>
                    <a:lnTo>
                      <a:pt x="7" y="278"/>
                    </a:lnTo>
                    <a:lnTo>
                      <a:pt x="3" y="274"/>
                    </a:lnTo>
                    <a:lnTo>
                      <a:pt x="2" y="270"/>
                    </a:lnTo>
                    <a:lnTo>
                      <a:pt x="2" y="268"/>
                    </a:lnTo>
                    <a:lnTo>
                      <a:pt x="3" y="264"/>
                    </a:lnTo>
                    <a:lnTo>
                      <a:pt x="3" y="263"/>
                    </a:lnTo>
                    <a:lnTo>
                      <a:pt x="7" y="257"/>
                    </a:lnTo>
                    <a:lnTo>
                      <a:pt x="13" y="251"/>
                    </a:lnTo>
                    <a:lnTo>
                      <a:pt x="17" y="249"/>
                    </a:lnTo>
                    <a:lnTo>
                      <a:pt x="18" y="248"/>
                    </a:lnTo>
                    <a:lnTo>
                      <a:pt x="21" y="242"/>
                    </a:lnTo>
                    <a:lnTo>
                      <a:pt x="21" y="241"/>
                    </a:lnTo>
                    <a:lnTo>
                      <a:pt x="18" y="232"/>
                    </a:lnTo>
                    <a:lnTo>
                      <a:pt x="17" y="232"/>
                    </a:lnTo>
                    <a:lnTo>
                      <a:pt x="10" y="235"/>
                    </a:lnTo>
                    <a:lnTo>
                      <a:pt x="6" y="235"/>
                    </a:lnTo>
                    <a:lnTo>
                      <a:pt x="0" y="232"/>
                    </a:lnTo>
                    <a:lnTo>
                      <a:pt x="3" y="227"/>
                    </a:lnTo>
                    <a:lnTo>
                      <a:pt x="3" y="221"/>
                    </a:lnTo>
                    <a:lnTo>
                      <a:pt x="9" y="215"/>
                    </a:lnTo>
                    <a:lnTo>
                      <a:pt x="9" y="211"/>
                    </a:lnTo>
                    <a:lnTo>
                      <a:pt x="12" y="203"/>
                    </a:lnTo>
                    <a:lnTo>
                      <a:pt x="20" y="192"/>
                    </a:lnTo>
                    <a:lnTo>
                      <a:pt x="20" y="190"/>
                    </a:lnTo>
                    <a:lnTo>
                      <a:pt x="25" y="190"/>
                    </a:lnTo>
                    <a:lnTo>
                      <a:pt x="36" y="184"/>
                    </a:lnTo>
                    <a:lnTo>
                      <a:pt x="41" y="178"/>
                    </a:lnTo>
                    <a:lnTo>
                      <a:pt x="43" y="175"/>
                    </a:lnTo>
                    <a:lnTo>
                      <a:pt x="58" y="170"/>
                    </a:lnTo>
                    <a:lnTo>
                      <a:pt x="59" y="168"/>
                    </a:lnTo>
                    <a:lnTo>
                      <a:pt x="59" y="165"/>
                    </a:lnTo>
                    <a:lnTo>
                      <a:pt x="63" y="150"/>
                    </a:lnTo>
                    <a:lnTo>
                      <a:pt x="66" y="150"/>
                    </a:lnTo>
                    <a:lnTo>
                      <a:pt x="69" y="148"/>
                    </a:lnTo>
                    <a:lnTo>
                      <a:pt x="70" y="148"/>
                    </a:lnTo>
                    <a:lnTo>
                      <a:pt x="89" y="143"/>
                    </a:lnTo>
                    <a:lnTo>
                      <a:pt x="89" y="129"/>
                    </a:lnTo>
                    <a:lnTo>
                      <a:pt x="94" y="119"/>
                    </a:lnTo>
                    <a:lnTo>
                      <a:pt x="98" y="114"/>
                    </a:lnTo>
                    <a:lnTo>
                      <a:pt x="105" y="107"/>
                    </a:lnTo>
                    <a:lnTo>
                      <a:pt x="106" y="107"/>
                    </a:lnTo>
                    <a:lnTo>
                      <a:pt x="115" y="100"/>
                    </a:lnTo>
                    <a:lnTo>
                      <a:pt x="125" y="83"/>
                    </a:lnTo>
                    <a:lnTo>
                      <a:pt x="125" y="81"/>
                    </a:lnTo>
                    <a:lnTo>
                      <a:pt x="127" y="77"/>
                    </a:lnTo>
                    <a:lnTo>
                      <a:pt x="129" y="77"/>
                    </a:lnTo>
                    <a:lnTo>
                      <a:pt x="134" y="73"/>
                    </a:lnTo>
                    <a:lnTo>
                      <a:pt x="154" y="67"/>
                    </a:lnTo>
                    <a:lnTo>
                      <a:pt x="159" y="67"/>
                    </a:lnTo>
                    <a:lnTo>
                      <a:pt x="165" y="65"/>
                    </a:lnTo>
                    <a:lnTo>
                      <a:pt x="168" y="62"/>
                    </a:lnTo>
                    <a:lnTo>
                      <a:pt x="169" y="62"/>
                    </a:lnTo>
                    <a:lnTo>
                      <a:pt x="169" y="60"/>
                    </a:lnTo>
                    <a:lnTo>
                      <a:pt x="172" y="52"/>
                    </a:lnTo>
                    <a:lnTo>
                      <a:pt x="176" y="47"/>
                    </a:lnTo>
                    <a:lnTo>
                      <a:pt x="179" y="45"/>
                    </a:lnTo>
                    <a:lnTo>
                      <a:pt x="183" y="44"/>
                    </a:lnTo>
                    <a:lnTo>
                      <a:pt x="186" y="42"/>
                    </a:lnTo>
                    <a:lnTo>
                      <a:pt x="200" y="30"/>
                    </a:lnTo>
                    <a:lnTo>
                      <a:pt x="203" y="26"/>
                    </a:lnTo>
                    <a:lnTo>
                      <a:pt x="213" y="16"/>
                    </a:lnTo>
                    <a:lnTo>
                      <a:pt x="219" y="12"/>
                    </a:lnTo>
                    <a:lnTo>
                      <a:pt x="219" y="10"/>
                    </a:lnTo>
                    <a:lnTo>
                      <a:pt x="221" y="9"/>
                    </a:lnTo>
                    <a:lnTo>
                      <a:pt x="226" y="2"/>
                    </a:lnTo>
                    <a:lnTo>
                      <a:pt x="226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85" name="Freeform 5539">
                <a:extLst>
                  <a:ext uri="{FF2B5EF4-FFF2-40B4-BE49-F238E27FC236}">
                    <a16:creationId xmlns:a16="http://schemas.microsoft.com/office/drawing/2014/main" id="{A264C598-114B-C22A-3470-4B787A5A96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2" y="2714"/>
                <a:ext cx="15" cy="14"/>
              </a:xfrm>
              <a:custGeom>
                <a:avLst/>
                <a:gdLst>
                  <a:gd name="T0" fmla="*/ 57 w 63"/>
                  <a:gd name="T1" fmla="*/ 56 h 56"/>
                  <a:gd name="T2" fmla="*/ 63 w 63"/>
                  <a:gd name="T3" fmla="*/ 40 h 56"/>
                  <a:gd name="T4" fmla="*/ 63 w 63"/>
                  <a:gd name="T5" fmla="*/ 38 h 56"/>
                  <a:gd name="T6" fmla="*/ 60 w 63"/>
                  <a:gd name="T7" fmla="*/ 35 h 56"/>
                  <a:gd name="T8" fmla="*/ 59 w 63"/>
                  <a:gd name="T9" fmla="*/ 33 h 56"/>
                  <a:gd name="T10" fmla="*/ 45 w 63"/>
                  <a:gd name="T11" fmla="*/ 19 h 56"/>
                  <a:gd name="T12" fmla="*/ 35 w 63"/>
                  <a:gd name="T13" fmla="*/ 12 h 56"/>
                  <a:gd name="T14" fmla="*/ 14 w 63"/>
                  <a:gd name="T15" fmla="*/ 2 h 56"/>
                  <a:gd name="T16" fmla="*/ 7 w 63"/>
                  <a:gd name="T17" fmla="*/ 2 h 56"/>
                  <a:gd name="T18" fmla="*/ 2 w 63"/>
                  <a:gd name="T19" fmla="*/ 0 h 56"/>
                  <a:gd name="T20" fmla="*/ 0 w 63"/>
                  <a:gd name="T21" fmla="*/ 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3" h="56">
                    <a:moveTo>
                      <a:pt x="57" y="56"/>
                    </a:moveTo>
                    <a:lnTo>
                      <a:pt x="63" y="40"/>
                    </a:lnTo>
                    <a:lnTo>
                      <a:pt x="63" y="38"/>
                    </a:lnTo>
                    <a:lnTo>
                      <a:pt x="60" y="35"/>
                    </a:lnTo>
                    <a:lnTo>
                      <a:pt x="59" y="33"/>
                    </a:lnTo>
                    <a:lnTo>
                      <a:pt x="45" y="19"/>
                    </a:lnTo>
                    <a:lnTo>
                      <a:pt x="35" y="12"/>
                    </a:lnTo>
                    <a:lnTo>
                      <a:pt x="14" y="2"/>
                    </a:lnTo>
                    <a:lnTo>
                      <a:pt x="7" y="2"/>
                    </a:ln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86" name="Freeform 5540">
                <a:extLst>
                  <a:ext uri="{FF2B5EF4-FFF2-40B4-BE49-F238E27FC236}">
                    <a16:creationId xmlns:a16="http://schemas.microsoft.com/office/drawing/2014/main" id="{63608A4B-CE74-5E16-CD16-8E696819CF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0" y="2728"/>
                <a:ext cx="16" cy="57"/>
              </a:xfrm>
              <a:custGeom>
                <a:avLst/>
                <a:gdLst>
                  <a:gd name="T0" fmla="*/ 7 w 64"/>
                  <a:gd name="T1" fmla="*/ 229 h 229"/>
                  <a:gd name="T2" fmla="*/ 7 w 64"/>
                  <a:gd name="T3" fmla="*/ 228 h 229"/>
                  <a:gd name="T4" fmla="*/ 0 w 64"/>
                  <a:gd name="T5" fmla="*/ 203 h 229"/>
                  <a:gd name="T6" fmla="*/ 0 w 64"/>
                  <a:gd name="T7" fmla="*/ 196 h 229"/>
                  <a:gd name="T8" fmla="*/ 2 w 64"/>
                  <a:gd name="T9" fmla="*/ 192 h 229"/>
                  <a:gd name="T10" fmla="*/ 4 w 64"/>
                  <a:gd name="T11" fmla="*/ 175 h 229"/>
                  <a:gd name="T12" fmla="*/ 14 w 64"/>
                  <a:gd name="T13" fmla="*/ 157 h 229"/>
                  <a:gd name="T14" fmla="*/ 17 w 64"/>
                  <a:gd name="T15" fmla="*/ 148 h 229"/>
                  <a:gd name="T16" fmla="*/ 17 w 64"/>
                  <a:gd name="T17" fmla="*/ 147 h 229"/>
                  <a:gd name="T18" fmla="*/ 19 w 64"/>
                  <a:gd name="T19" fmla="*/ 141 h 229"/>
                  <a:gd name="T20" fmla="*/ 19 w 64"/>
                  <a:gd name="T21" fmla="*/ 140 h 229"/>
                  <a:gd name="T22" fmla="*/ 17 w 64"/>
                  <a:gd name="T23" fmla="*/ 140 h 229"/>
                  <a:gd name="T24" fmla="*/ 13 w 64"/>
                  <a:gd name="T25" fmla="*/ 134 h 229"/>
                  <a:gd name="T26" fmla="*/ 13 w 64"/>
                  <a:gd name="T27" fmla="*/ 130 h 229"/>
                  <a:gd name="T28" fmla="*/ 11 w 64"/>
                  <a:gd name="T29" fmla="*/ 126 h 229"/>
                  <a:gd name="T30" fmla="*/ 11 w 64"/>
                  <a:gd name="T31" fmla="*/ 111 h 229"/>
                  <a:gd name="T32" fmla="*/ 16 w 64"/>
                  <a:gd name="T33" fmla="*/ 106 h 229"/>
                  <a:gd name="T34" fmla="*/ 30 w 64"/>
                  <a:gd name="T35" fmla="*/ 83 h 229"/>
                  <a:gd name="T36" fmla="*/ 33 w 64"/>
                  <a:gd name="T37" fmla="*/ 63 h 229"/>
                  <a:gd name="T38" fmla="*/ 33 w 64"/>
                  <a:gd name="T39" fmla="*/ 61 h 229"/>
                  <a:gd name="T40" fmla="*/ 34 w 64"/>
                  <a:gd name="T41" fmla="*/ 55 h 229"/>
                  <a:gd name="T42" fmla="*/ 35 w 64"/>
                  <a:gd name="T43" fmla="*/ 53 h 229"/>
                  <a:gd name="T44" fmla="*/ 37 w 64"/>
                  <a:gd name="T45" fmla="*/ 51 h 229"/>
                  <a:gd name="T46" fmla="*/ 38 w 64"/>
                  <a:gd name="T47" fmla="*/ 46 h 229"/>
                  <a:gd name="T48" fmla="*/ 38 w 64"/>
                  <a:gd name="T49" fmla="*/ 45 h 229"/>
                  <a:gd name="T50" fmla="*/ 37 w 64"/>
                  <a:gd name="T51" fmla="*/ 44 h 229"/>
                  <a:gd name="T52" fmla="*/ 37 w 64"/>
                  <a:gd name="T53" fmla="*/ 39 h 229"/>
                  <a:gd name="T54" fmla="*/ 40 w 64"/>
                  <a:gd name="T55" fmla="*/ 32 h 229"/>
                  <a:gd name="T56" fmla="*/ 40 w 64"/>
                  <a:gd name="T57" fmla="*/ 31 h 229"/>
                  <a:gd name="T58" fmla="*/ 52 w 64"/>
                  <a:gd name="T59" fmla="*/ 17 h 229"/>
                  <a:gd name="T60" fmla="*/ 64 w 64"/>
                  <a:gd name="T61" fmla="*/ 0 h 2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64" h="229">
                    <a:moveTo>
                      <a:pt x="7" y="229"/>
                    </a:moveTo>
                    <a:lnTo>
                      <a:pt x="7" y="228"/>
                    </a:lnTo>
                    <a:lnTo>
                      <a:pt x="0" y="203"/>
                    </a:lnTo>
                    <a:lnTo>
                      <a:pt x="0" y="196"/>
                    </a:lnTo>
                    <a:lnTo>
                      <a:pt x="2" y="192"/>
                    </a:lnTo>
                    <a:lnTo>
                      <a:pt x="4" y="175"/>
                    </a:lnTo>
                    <a:lnTo>
                      <a:pt x="14" y="157"/>
                    </a:lnTo>
                    <a:lnTo>
                      <a:pt x="17" y="148"/>
                    </a:lnTo>
                    <a:lnTo>
                      <a:pt x="17" y="147"/>
                    </a:lnTo>
                    <a:lnTo>
                      <a:pt x="19" y="141"/>
                    </a:lnTo>
                    <a:lnTo>
                      <a:pt x="19" y="140"/>
                    </a:lnTo>
                    <a:lnTo>
                      <a:pt x="17" y="140"/>
                    </a:lnTo>
                    <a:lnTo>
                      <a:pt x="13" y="134"/>
                    </a:lnTo>
                    <a:lnTo>
                      <a:pt x="13" y="130"/>
                    </a:lnTo>
                    <a:lnTo>
                      <a:pt x="11" y="126"/>
                    </a:lnTo>
                    <a:lnTo>
                      <a:pt x="11" y="111"/>
                    </a:lnTo>
                    <a:lnTo>
                      <a:pt x="16" y="106"/>
                    </a:lnTo>
                    <a:lnTo>
                      <a:pt x="30" y="83"/>
                    </a:lnTo>
                    <a:lnTo>
                      <a:pt x="33" y="63"/>
                    </a:lnTo>
                    <a:lnTo>
                      <a:pt x="33" y="61"/>
                    </a:lnTo>
                    <a:lnTo>
                      <a:pt x="34" y="55"/>
                    </a:lnTo>
                    <a:lnTo>
                      <a:pt x="35" y="53"/>
                    </a:lnTo>
                    <a:lnTo>
                      <a:pt x="37" y="51"/>
                    </a:lnTo>
                    <a:lnTo>
                      <a:pt x="38" y="46"/>
                    </a:lnTo>
                    <a:lnTo>
                      <a:pt x="38" y="45"/>
                    </a:lnTo>
                    <a:lnTo>
                      <a:pt x="37" y="44"/>
                    </a:lnTo>
                    <a:lnTo>
                      <a:pt x="37" y="39"/>
                    </a:lnTo>
                    <a:lnTo>
                      <a:pt x="40" y="32"/>
                    </a:lnTo>
                    <a:lnTo>
                      <a:pt x="40" y="31"/>
                    </a:lnTo>
                    <a:lnTo>
                      <a:pt x="52" y="17"/>
                    </a:lnTo>
                    <a:lnTo>
                      <a:pt x="64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87" name="Freeform 5541">
                <a:extLst>
                  <a:ext uri="{FF2B5EF4-FFF2-40B4-BE49-F238E27FC236}">
                    <a16:creationId xmlns:a16="http://schemas.microsoft.com/office/drawing/2014/main" id="{07CB8BA8-F8F5-692D-F175-A703CE724F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9" y="2704"/>
                <a:ext cx="14" cy="10"/>
              </a:xfrm>
              <a:custGeom>
                <a:avLst/>
                <a:gdLst>
                  <a:gd name="T0" fmla="*/ 50 w 54"/>
                  <a:gd name="T1" fmla="*/ 39 h 39"/>
                  <a:gd name="T2" fmla="*/ 50 w 54"/>
                  <a:gd name="T3" fmla="*/ 37 h 39"/>
                  <a:gd name="T4" fmla="*/ 52 w 54"/>
                  <a:gd name="T5" fmla="*/ 21 h 39"/>
                  <a:gd name="T6" fmla="*/ 53 w 54"/>
                  <a:gd name="T7" fmla="*/ 20 h 39"/>
                  <a:gd name="T8" fmla="*/ 53 w 54"/>
                  <a:gd name="T9" fmla="*/ 19 h 39"/>
                  <a:gd name="T10" fmla="*/ 54 w 54"/>
                  <a:gd name="T11" fmla="*/ 17 h 39"/>
                  <a:gd name="T12" fmla="*/ 54 w 54"/>
                  <a:gd name="T13" fmla="*/ 16 h 39"/>
                  <a:gd name="T14" fmla="*/ 45 w 54"/>
                  <a:gd name="T15" fmla="*/ 0 h 39"/>
                  <a:gd name="T16" fmla="*/ 42 w 54"/>
                  <a:gd name="T17" fmla="*/ 0 h 39"/>
                  <a:gd name="T18" fmla="*/ 38 w 54"/>
                  <a:gd name="T19" fmla="*/ 3 h 39"/>
                  <a:gd name="T20" fmla="*/ 32 w 54"/>
                  <a:gd name="T21" fmla="*/ 7 h 39"/>
                  <a:gd name="T22" fmla="*/ 25 w 54"/>
                  <a:gd name="T23" fmla="*/ 10 h 39"/>
                  <a:gd name="T24" fmla="*/ 21 w 54"/>
                  <a:gd name="T25" fmla="*/ 13 h 39"/>
                  <a:gd name="T26" fmla="*/ 20 w 54"/>
                  <a:gd name="T27" fmla="*/ 13 h 39"/>
                  <a:gd name="T28" fmla="*/ 13 w 54"/>
                  <a:gd name="T29" fmla="*/ 12 h 39"/>
                  <a:gd name="T30" fmla="*/ 4 w 54"/>
                  <a:gd name="T31" fmla="*/ 6 h 39"/>
                  <a:gd name="T32" fmla="*/ 0 w 54"/>
                  <a:gd name="T33" fmla="*/ 2 h 39"/>
                  <a:gd name="T34" fmla="*/ 0 w 54"/>
                  <a:gd name="T35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54" h="39">
                    <a:moveTo>
                      <a:pt x="50" y="39"/>
                    </a:moveTo>
                    <a:lnTo>
                      <a:pt x="50" y="37"/>
                    </a:lnTo>
                    <a:lnTo>
                      <a:pt x="52" y="21"/>
                    </a:lnTo>
                    <a:lnTo>
                      <a:pt x="53" y="20"/>
                    </a:lnTo>
                    <a:lnTo>
                      <a:pt x="53" y="19"/>
                    </a:lnTo>
                    <a:lnTo>
                      <a:pt x="54" y="17"/>
                    </a:lnTo>
                    <a:lnTo>
                      <a:pt x="54" y="16"/>
                    </a:lnTo>
                    <a:lnTo>
                      <a:pt x="45" y="0"/>
                    </a:lnTo>
                    <a:lnTo>
                      <a:pt x="42" y="0"/>
                    </a:lnTo>
                    <a:lnTo>
                      <a:pt x="38" y="3"/>
                    </a:lnTo>
                    <a:lnTo>
                      <a:pt x="32" y="7"/>
                    </a:lnTo>
                    <a:lnTo>
                      <a:pt x="25" y="10"/>
                    </a:lnTo>
                    <a:lnTo>
                      <a:pt x="21" y="13"/>
                    </a:lnTo>
                    <a:lnTo>
                      <a:pt x="20" y="13"/>
                    </a:lnTo>
                    <a:lnTo>
                      <a:pt x="13" y="12"/>
                    </a:lnTo>
                    <a:lnTo>
                      <a:pt x="4" y="6"/>
                    </a:ln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88" name="Line 5542">
                <a:extLst>
                  <a:ext uri="{FF2B5EF4-FFF2-40B4-BE49-F238E27FC236}">
                    <a16:creationId xmlns:a16="http://schemas.microsoft.com/office/drawing/2014/main" id="{E192BF80-7D03-DD40-FA56-4C10B44F840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79" y="2704"/>
                <a:ext cx="0" cy="0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89" name="Freeform 5543">
                <a:extLst>
                  <a:ext uri="{FF2B5EF4-FFF2-40B4-BE49-F238E27FC236}">
                    <a16:creationId xmlns:a16="http://schemas.microsoft.com/office/drawing/2014/main" id="{3763E748-C9B3-8E75-39F6-6A89B23948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9" y="2607"/>
                <a:ext cx="44" cy="45"/>
              </a:xfrm>
              <a:custGeom>
                <a:avLst/>
                <a:gdLst>
                  <a:gd name="T0" fmla="*/ 174 w 174"/>
                  <a:gd name="T1" fmla="*/ 0 h 181"/>
                  <a:gd name="T2" fmla="*/ 161 w 174"/>
                  <a:gd name="T3" fmla="*/ 0 h 181"/>
                  <a:gd name="T4" fmla="*/ 150 w 174"/>
                  <a:gd name="T5" fmla="*/ 3 h 181"/>
                  <a:gd name="T6" fmla="*/ 147 w 174"/>
                  <a:gd name="T7" fmla="*/ 4 h 181"/>
                  <a:gd name="T8" fmla="*/ 145 w 174"/>
                  <a:gd name="T9" fmla="*/ 4 h 181"/>
                  <a:gd name="T10" fmla="*/ 144 w 174"/>
                  <a:gd name="T11" fmla="*/ 5 h 181"/>
                  <a:gd name="T12" fmla="*/ 134 w 174"/>
                  <a:gd name="T13" fmla="*/ 22 h 181"/>
                  <a:gd name="T14" fmla="*/ 134 w 174"/>
                  <a:gd name="T15" fmla="*/ 23 h 181"/>
                  <a:gd name="T16" fmla="*/ 131 w 174"/>
                  <a:gd name="T17" fmla="*/ 28 h 181"/>
                  <a:gd name="T18" fmla="*/ 131 w 174"/>
                  <a:gd name="T19" fmla="*/ 29 h 181"/>
                  <a:gd name="T20" fmla="*/ 128 w 174"/>
                  <a:gd name="T21" fmla="*/ 36 h 181"/>
                  <a:gd name="T22" fmla="*/ 114 w 174"/>
                  <a:gd name="T23" fmla="*/ 61 h 181"/>
                  <a:gd name="T24" fmla="*/ 106 w 174"/>
                  <a:gd name="T25" fmla="*/ 65 h 181"/>
                  <a:gd name="T26" fmla="*/ 98 w 174"/>
                  <a:gd name="T27" fmla="*/ 67 h 181"/>
                  <a:gd name="T28" fmla="*/ 91 w 174"/>
                  <a:gd name="T29" fmla="*/ 64 h 181"/>
                  <a:gd name="T30" fmla="*/ 90 w 174"/>
                  <a:gd name="T31" fmla="*/ 63 h 181"/>
                  <a:gd name="T32" fmla="*/ 85 w 174"/>
                  <a:gd name="T33" fmla="*/ 63 h 181"/>
                  <a:gd name="T34" fmla="*/ 75 w 174"/>
                  <a:gd name="T35" fmla="*/ 74 h 181"/>
                  <a:gd name="T36" fmla="*/ 75 w 174"/>
                  <a:gd name="T37" fmla="*/ 75 h 181"/>
                  <a:gd name="T38" fmla="*/ 74 w 174"/>
                  <a:gd name="T39" fmla="*/ 77 h 181"/>
                  <a:gd name="T40" fmla="*/ 75 w 174"/>
                  <a:gd name="T41" fmla="*/ 78 h 181"/>
                  <a:gd name="T42" fmla="*/ 75 w 174"/>
                  <a:gd name="T43" fmla="*/ 80 h 181"/>
                  <a:gd name="T44" fmla="*/ 74 w 174"/>
                  <a:gd name="T45" fmla="*/ 86 h 181"/>
                  <a:gd name="T46" fmla="*/ 74 w 174"/>
                  <a:gd name="T47" fmla="*/ 90 h 181"/>
                  <a:gd name="T48" fmla="*/ 71 w 174"/>
                  <a:gd name="T49" fmla="*/ 96 h 181"/>
                  <a:gd name="T50" fmla="*/ 71 w 174"/>
                  <a:gd name="T51" fmla="*/ 99 h 181"/>
                  <a:gd name="T52" fmla="*/ 70 w 174"/>
                  <a:gd name="T53" fmla="*/ 100 h 181"/>
                  <a:gd name="T54" fmla="*/ 67 w 174"/>
                  <a:gd name="T55" fmla="*/ 102 h 181"/>
                  <a:gd name="T56" fmla="*/ 66 w 174"/>
                  <a:gd name="T57" fmla="*/ 102 h 181"/>
                  <a:gd name="T58" fmla="*/ 63 w 174"/>
                  <a:gd name="T59" fmla="*/ 103 h 181"/>
                  <a:gd name="T60" fmla="*/ 56 w 174"/>
                  <a:gd name="T61" fmla="*/ 103 h 181"/>
                  <a:gd name="T62" fmla="*/ 54 w 174"/>
                  <a:gd name="T63" fmla="*/ 104 h 181"/>
                  <a:gd name="T64" fmla="*/ 52 w 174"/>
                  <a:gd name="T65" fmla="*/ 106 h 181"/>
                  <a:gd name="T66" fmla="*/ 52 w 174"/>
                  <a:gd name="T67" fmla="*/ 107 h 181"/>
                  <a:gd name="T68" fmla="*/ 46 w 174"/>
                  <a:gd name="T69" fmla="*/ 116 h 181"/>
                  <a:gd name="T70" fmla="*/ 46 w 174"/>
                  <a:gd name="T71" fmla="*/ 120 h 181"/>
                  <a:gd name="T72" fmla="*/ 47 w 174"/>
                  <a:gd name="T73" fmla="*/ 121 h 181"/>
                  <a:gd name="T74" fmla="*/ 47 w 174"/>
                  <a:gd name="T75" fmla="*/ 124 h 181"/>
                  <a:gd name="T76" fmla="*/ 49 w 174"/>
                  <a:gd name="T77" fmla="*/ 135 h 181"/>
                  <a:gd name="T78" fmla="*/ 49 w 174"/>
                  <a:gd name="T79" fmla="*/ 138 h 181"/>
                  <a:gd name="T80" fmla="*/ 47 w 174"/>
                  <a:gd name="T81" fmla="*/ 138 h 181"/>
                  <a:gd name="T82" fmla="*/ 43 w 174"/>
                  <a:gd name="T83" fmla="*/ 140 h 181"/>
                  <a:gd name="T84" fmla="*/ 42 w 174"/>
                  <a:gd name="T85" fmla="*/ 140 h 181"/>
                  <a:gd name="T86" fmla="*/ 28 w 174"/>
                  <a:gd name="T87" fmla="*/ 149 h 181"/>
                  <a:gd name="T88" fmla="*/ 25 w 174"/>
                  <a:gd name="T89" fmla="*/ 153 h 181"/>
                  <a:gd name="T90" fmla="*/ 24 w 174"/>
                  <a:gd name="T91" fmla="*/ 155 h 181"/>
                  <a:gd name="T92" fmla="*/ 23 w 174"/>
                  <a:gd name="T93" fmla="*/ 157 h 181"/>
                  <a:gd name="T94" fmla="*/ 13 w 174"/>
                  <a:gd name="T95" fmla="*/ 167 h 181"/>
                  <a:gd name="T96" fmla="*/ 7 w 174"/>
                  <a:gd name="T97" fmla="*/ 170 h 181"/>
                  <a:gd name="T98" fmla="*/ 0 w 174"/>
                  <a:gd name="T99" fmla="*/ 180 h 181"/>
                  <a:gd name="T100" fmla="*/ 0 w 174"/>
                  <a:gd name="T101" fmla="*/ 181 h 1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74" h="181">
                    <a:moveTo>
                      <a:pt x="174" y="0"/>
                    </a:moveTo>
                    <a:lnTo>
                      <a:pt x="161" y="0"/>
                    </a:lnTo>
                    <a:lnTo>
                      <a:pt x="150" y="3"/>
                    </a:lnTo>
                    <a:lnTo>
                      <a:pt x="147" y="4"/>
                    </a:lnTo>
                    <a:lnTo>
                      <a:pt x="145" y="4"/>
                    </a:lnTo>
                    <a:lnTo>
                      <a:pt x="144" y="5"/>
                    </a:lnTo>
                    <a:lnTo>
                      <a:pt x="134" y="22"/>
                    </a:lnTo>
                    <a:lnTo>
                      <a:pt x="134" y="23"/>
                    </a:lnTo>
                    <a:lnTo>
                      <a:pt x="131" y="28"/>
                    </a:lnTo>
                    <a:lnTo>
                      <a:pt x="131" y="29"/>
                    </a:lnTo>
                    <a:lnTo>
                      <a:pt x="128" y="36"/>
                    </a:lnTo>
                    <a:lnTo>
                      <a:pt x="114" y="61"/>
                    </a:lnTo>
                    <a:lnTo>
                      <a:pt x="106" y="65"/>
                    </a:lnTo>
                    <a:lnTo>
                      <a:pt x="98" y="67"/>
                    </a:lnTo>
                    <a:lnTo>
                      <a:pt x="91" y="64"/>
                    </a:lnTo>
                    <a:lnTo>
                      <a:pt x="90" y="63"/>
                    </a:lnTo>
                    <a:lnTo>
                      <a:pt x="85" y="63"/>
                    </a:lnTo>
                    <a:lnTo>
                      <a:pt x="75" y="74"/>
                    </a:lnTo>
                    <a:lnTo>
                      <a:pt x="75" y="75"/>
                    </a:lnTo>
                    <a:lnTo>
                      <a:pt x="74" y="77"/>
                    </a:lnTo>
                    <a:lnTo>
                      <a:pt x="75" y="78"/>
                    </a:lnTo>
                    <a:lnTo>
                      <a:pt x="75" y="80"/>
                    </a:lnTo>
                    <a:lnTo>
                      <a:pt x="74" y="86"/>
                    </a:lnTo>
                    <a:lnTo>
                      <a:pt x="74" y="90"/>
                    </a:lnTo>
                    <a:lnTo>
                      <a:pt x="71" y="96"/>
                    </a:lnTo>
                    <a:lnTo>
                      <a:pt x="71" y="99"/>
                    </a:lnTo>
                    <a:lnTo>
                      <a:pt x="70" y="100"/>
                    </a:lnTo>
                    <a:lnTo>
                      <a:pt x="67" y="102"/>
                    </a:lnTo>
                    <a:lnTo>
                      <a:pt x="66" y="102"/>
                    </a:lnTo>
                    <a:lnTo>
                      <a:pt x="63" y="103"/>
                    </a:lnTo>
                    <a:lnTo>
                      <a:pt x="56" y="103"/>
                    </a:lnTo>
                    <a:lnTo>
                      <a:pt x="54" y="104"/>
                    </a:lnTo>
                    <a:lnTo>
                      <a:pt x="52" y="106"/>
                    </a:lnTo>
                    <a:lnTo>
                      <a:pt x="52" y="107"/>
                    </a:lnTo>
                    <a:lnTo>
                      <a:pt x="46" y="116"/>
                    </a:lnTo>
                    <a:lnTo>
                      <a:pt x="46" y="120"/>
                    </a:lnTo>
                    <a:lnTo>
                      <a:pt x="47" y="121"/>
                    </a:lnTo>
                    <a:lnTo>
                      <a:pt x="47" y="124"/>
                    </a:lnTo>
                    <a:lnTo>
                      <a:pt x="49" y="135"/>
                    </a:lnTo>
                    <a:lnTo>
                      <a:pt x="49" y="138"/>
                    </a:lnTo>
                    <a:lnTo>
                      <a:pt x="47" y="138"/>
                    </a:lnTo>
                    <a:lnTo>
                      <a:pt x="43" y="140"/>
                    </a:lnTo>
                    <a:lnTo>
                      <a:pt x="42" y="140"/>
                    </a:lnTo>
                    <a:lnTo>
                      <a:pt x="28" y="149"/>
                    </a:lnTo>
                    <a:lnTo>
                      <a:pt x="25" y="153"/>
                    </a:lnTo>
                    <a:lnTo>
                      <a:pt x="24" y="155"/>
                    </a:lnTo>
                    <a:lnTo>
                      <a:pt x="23" y="157"/>
                    </a:lnTo>
                    <a:lnTo>
                      <a:pt x="13" y="167"/>
                    </a:lnTo>
                    <a:lnTo>
                      <a:pt x="7" y="170"/>
                    </a:lnTo>
                    <a:lnTo>
                      <a:pt x="0" y="180"/>
                    </a:lnTo>
                    <a:lnTo>
                      <a:pt x="0" y="18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90" name="Freeform 5544">
                <a:extLst>
                  <a:ext uri="{FF2B5EF4-FFF2-40B4-BE49-F238E27FC236}">
                    <a16:creationId xmlns:a16="http://schemas.microsoft.com/office/drawing/2014/main" id="{8CE82E84-FBA5-C8EE-FB9B-71E8D79393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7" y="2530"/>
                <a:ext cx="47" cy="121"/>
              </a:xfrm>
              <a:custGeom>
                <a:avLst/>
                <a:gdLst>
                  <a:gd name="T0" fmla="*/ 138 w 191"/>
                  <a:gd name="T1" fmla="*/ 480 h 482"/>
                  <a:gd name="T2" fmla="*/ 140 w 191"/>
                  <a:gd name="T3" fmla="*/ 477 h 482"/>
                  <a:gd name="T4" fmla="*/ 162 w 191"/>
                  <a:gd name="T5" fmla="*/ 444 h 482"/>
                  <a:gd name="T6" fmla="*/ 174 w 191"/>
                  <a:gd name="T7" fmla="*/ 416 h 482"/>
                  <a:gd name="T8" fmla="*/ 174 w 191"/>
                  <a:gd name="T9" fmla="*/ 410 h 482"/>
                  <a:gd name="T10" fmla="*/ 183 w 191"/>
                  <a:gd name="T11" fmla="*/ 408 h 482"/>
                  <a:gd name="T12" fmla="*/ 191 w 191"/>
                  <a:gd name="T13" fmla="*/ 401 h 482"/>
                  <a:gd name="T14" fmla="*/ 183 w 191"/>
                  <a:gd name="T15" fmla="*/ 394 h 482"/>
                  <a:gd name="T16" fmla="*/ 186 w 191"/>
                  <a:gd name="T17" fmla="*/ 363 h 482"/>
                  <a:gd name="T18" fmla="*/ 191 w 191"/>
                  <a:gd name="T19" fmla="*/ 349 h 482"/>
                  <a:gd name="T20" fmla="*/ 179 w 191"/>
                  <a:gd name="T21" fmla="*/ 332 h 482"/>
                  <a:gd name="T22" fmla="*/ 178 w 191"/>
                  <a:gd name="T23" fmla="*/ 327 h 482"/>
                  <a:gd name="T24" fmla="*/ 165 w 191"/>
                  <a:gd name="T25" fmla="*/ 311 h 482"/>
                  <a:gd name="T26" fmla="*/ 159 w 191"/>
                  <a:gd name="T27" fmla="*/ 281 h 482"/>
                  <a:gd name="T28" fmla="*/ 141 w 191"/>
                  <a:gd name="T29" fmla="*/ 264 h 482"/>
                  <a:gd name="T30" fmla="*/ 136 w 191"/>
                  <a:gd name="T31" fmla="*/ 251 h 482"/>
                  <a:gd name="T32" fmla="*/ 134 w 191"/>
                  <a:gd name="T33" fmla="*/ 247 h 482"/>
                  <a:gd name="T34" fmla="*/ 143 w 191"/>
                  <a:gd name="T35" fmla="*/ 249 h 482"/>
                  <a:gd name="T36" fmla="*/ 134 w 191"/>
                  <a:gd name="T37" fmla="*/ 237 h 482"/>
                  <a:gd name="T38" fmla="*/ 126 w 191"/>
                  <a:gd name="T39" fmla="*/ 216 h 482"/>
                  <a:gd name="T40" fmla="*/ 129 w 191"/>
                  <a:gd name="T41" fmla="*/ 208 h 482"/>
                  <a:gd name="T42" fmla="*/ 126 w 191"/>
                  <a:gd name="T43" fmla="*/ 204 h 482"/>
                  <a:gd name="T44" fmla="*/ 120 w 191"/>
                  <a:gd name="T45" fmla="*/ 195 h 482"/>
                  <a:gd name="T46" fmla="*/ 127 w 191"/>
                  <a:gd name="T47" fmla="*/ 182 h 482"/>
                  <a:gd name="T48" fmla="*/ 137 w 191"/>
                  <a:gd name="T49" fmla="*/ 182 h 482"/>
                  <a:gd name="T50" fmla="*/ 141 w 191"/>
                  <a:gd name="T51" fmla="*/ 155 h 482"/>
                  <a:gd name="T52" fmla="*/ 140 w 191"/>
                  <a:gd name="T53" fmla="*/ 132 h 482"/>
                  <a:gd name="T54" fmla="*/ 136 w 191"/>
                  <a:gd name="T55" fmla="*/ 127 h 482"/>
                  <a:gd name="T56" fmla="*/ 134 w 191"/>
                  <a:gd name="T57" fmla="*/ 95 h 482"/>
                  <a:gd name="T58" fmla="*/ 141 w 191"/>
                  <a:gd name="T59" fmla="*/ 78 h 482"/>
                  <a:gd name="T60" fmla="*/ 99 w 191"/>
                  <a:gd name="T61" fmla="*/ 77 h 482"/>
                  <a:gd name="T62" fmla="*/ 97 w 191"/>
                  <a:gd name="T63" fmla="*/ 85 h 482"/>
                  <a:gd name="T64" fmla="*/ 88 w 191"/>
                  <a:gd name="T65" fmla="*/ 91 h 482"/>
                  <a:gd name="T66" fmla="*/ 83 w 191"/>
                  <a:gd name="T67" fmla="*/ 91 h 482"/>
                  <a:gd name="T68" fmla="*/ 81 w 191"/>
                  <a:gd name="T69" fmla="*/ 82 h 482"/>
                  <a:gd name="T70" fmla="*/ 92 w 191"/>
                  <a:gd name="T71" fmla="*/ 61 h 482"/>
                  <a:gd name="T72" fmla="*/ 92 w 191"/>
                  <a:gd name="T73" fmla="*/ 58 h 482"/>
                  <a:gd name="T74" fmla="*/ 80 w 191"/>
                  <a:gd name="T75" fmla="*/ 61 h 482"/>
                  <a:gd name="T76" fmla="*/ 30 w 191"/>
                  <a:gd name="T77" fmla="*/ 39 h 482"/>
                  <a:gd name="T78" fmla="*/ 28 w 191"/>
                  <a:gd name="T79" fmla="*/ 36 h 482"/>
                  <a:gd name="T80" fmla="*/ 31 w 191"/>
                  <a:gd name="T81" fmla="*/ 31 h 482"/>
                  <a:gd name="T82" fmla="*/ 28 w 191"/>
                  <a:gd name="T83" fmla="*/ 17 h 482"/>
                  <a:gd name="T84" fmla="*/ 9 w 191"/>
                  <a:gd name="T85" fmla="*/ 1 h 482"/>
                  <a:gd name="T86" fmla="*/ 0 w 191"/>
                  <a:gd name="T87" fmla="*/ 0 h 4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91" h="482">
                    <a:moveTo>
                      <a:pt x="131" y="482"/>
                    </a:moveTo>
                    <a:lnTo>
                      <a:pt x="136" y="482"/>
                    </a:lnTo>
                    <a:lnTo>
                      <a:pt x="138" y="480"/>
                    </a:lnTo>
                    <a:lnTo>
                      <a:pt x="138" y="479"/>
                    </a:lnTo>
                    <a:lnTo>
                      <a:pt x="140" y="479"/>
                    </a:lnTo>
                    <a:lnTo>
                      <a:pt x="140" y="477"/>
                    </a:lnTo>
                    <a:lnTo>
                      <a:pt x="148" y="463"/>
                    </a:lnTo>
                    <a:lnTo>
                      <a:pt x="157" y="455"/>
                    </a:lnTo>
                    <a:lnTo>
                      <a:pt x="162" y="444"/>
                    </a:lnTo>
                    <a:lnTo>
                      <a:pt x="166" y="431"/>
                    </a:lnTo>
                    <a:lnTo>
                      <a:pt x="174" y="417"/>
                    </a:lnTo>
                    <a:lnTo>
                      <a:pt x="174" y="416"/>
                    </a:lnTo>
                    <a:lnTo>
                      <a:pt x="175" y="413"/>
                    </a:lnTo>
                    <a:lnTo>
                      <a:pt x="175" y="412"/>
                    </a:lnTo>
                    <a:lnTo>
                      <a:pt x="174" y="410"/>
                    </a:lnTo>
                    <a:lnTo>
                      <a:pt x="175" y="409"/>
                    </a:lnTo>
                    <a:lnTo>
                      <a:pt x="179" y="409"/>
                    </a:lnTo>
                    <a:lnTo>
                      <a:pt x="183" y="408"/>
                    </a:lnTo>
                    <a:lnTo>
                      <a:pt x="186" y="408"/>
                    </a:lnTo>
                    <a:lnTo>
                      <a:pt x="189" y="405"/>
                    </a:lnTo>
                    <a:lnTo>
                      <a:pt x="191" y="401"/>
                    </a:lnTo>
                    <a:lnTo>
                      <a:pt x="191" y="398"/>
                    </a:lnTo>
                    <a:lnTo>
                      <a:pt x="187" y="398"/>
                    </a:lnTo>
                    <a:lnTo>
                      <a:pt x="183" y="394"/>
                    </a:lnTo>
                    <a:lnTo>
                      <a:pt x="182" y="389"/>
                    </a:lnTo>
                    <a:lnTo>
                      <a:pt x="186" y="376"/>
                    </a:lnTo>
                    <a:lnTo>
                      <a:pt x="186" y="363"/>
                    </a:lnTo>
                    <a:lnTo>
                      <a:pt x="189" y="353"/>
                    </a:lnTo>
                    <a:lnTo>
                      <a:pt x="191" y="350"/>
                    </a:lnTo>
                    <a:lnTo>
                      <a:pt x="191" y="349"/>
                    </a:lnTo>
                    <a:lnTo>
                      <a:pt x="187" y="343"/>
                    </a:lnTo>
                    <a:lnTo>
                      <a:pt x="181" y="338"/>
                    </a:lnTo>
                    <a:lnTo>
                      <a:pt x="179" y="332"/>
                    </a:lnTo>
                    <a:lnTo>
                      <a:pt x="179" y="331"/>
                    </a:lnTo>
                    <a:lnTo>
                      <a:pt x="178" y="328"/>
                    </a:lnTo>
                    <a:lnTo>
                      <a:pt x="178" y="327"/>
                    </a:lnTo>
                    <a:lnTo>
                      <a:pt x="169" y="322"/>
                    </a:lnTo>
                    <a:lnTo>
                      <a:pt x="166" y="317"/>
                    </a:lnTo>
                    <a:lnTo>
                      <a:pt x="165" y="311"/>
                    </a:lnTo>
                    <a:lnTo>
                      <a:pt x="155" y="299"/>
                    </a:lnTo>
                    <a:lnTo>
                      <a:pt x="154" y="297"/>
                    </a:lnTo>
                    <a:lnTo>
                      <a:pt x="159" y="281"/>
                    </a:lnTo>
                    <a:lnTo>
                      <a:pt x="159" y="278"/>
                    </a:lnTo>
                    <a:lnTo>
                      <a:pt x="148" y="271"/>
                    </a:lnTo>
                    <a:lnTo>
                      <a:pt x="141" y="264"/>
                    </a:lnTo>
                    <a:lnTo>
                      <a:pt x="140" y="264"/>
                    </a:lnTo>
                    <a:lnTo>
                      <a:pt x="140" y="262"/>
                    </a:lnTo>
                    <a:lnTo>
                      <a:pt x="136" y="251"/>
                    </a:lnTo>
                    <a:lnTo>
                      <a:pt x="136" y="250"/>
                    </a:lnTo>
                    <a:lnTo>
                      <a:pt x="134" y="249"/>
                    </a:lnTo>
                    <a:lnTo>
                      <a:pt x="134" y="247"/>
                    </a:lnTo>
                    <a:lnTo>
                      <a:pt x="136" y="246"/>
                    </a:lnTo>
                    <a:lnTo>
                      <a:pt x="137" y="246"/>
                    </a:lnTo>
                    <a:lnTo>
                      <a:pt x="143" y="249"/>
                    </a:lnTo>
                    <a:lnTo>
                      <a:pt x="144" y="244"/>
                    </a:lnTo>
                    <a:lnTo>
                      <a:pt x="141" y="242"/>
                    </a:lnTo>
                    <a:lnTo>
                      <a:pt x="134" y="237"/>
                    </a:lnTo>
                    <a:lnTo>
                      <a:pt x="127" y="229"/>
                    </a:lnTo>
                    <a:lnTo>
                      <a:pt x="124" y="218"/>
                    </a:lnTo>
                    <a:lnTo>
                      <a:pt x="126" y="216"/>
                    </a:lnTo>
                    <a:lnTo>
                      <a:pt x="126" y="214"/>
                    </a:lnTo>
                    <a:lnTo>
                      <a:pt x="127" y="209"/>
                    </a:lnTo>
                    <a:lnTo>
                      <a:pt x="129" y="208"/>
                    </a:lnTo>
                    <a:lnTo>
                      <a:pt x="129" y="205"/>
                    </a:lnTo>
                    <a:lnTo>
                      <a:pt x="127" y="205"/>
                    </a:lnTo>
                    <a:lnTo>
                      <a:pt x="126" y="204"/>
                    </a:lnTo>
                    <a:lnTo>
                      <a:pt x="124" y="204"/>
                    </a:lnTo>
                    <a:lnTo>
                      <a:pt x="122" y="199"/>
                    </a:lnTo>
                    <a:lnTo>
                      <a:pt x="120" y="195"/>
                    </a:lnTo>
                    <a:lnTo>
                      <a:pt x="123" y="188"/>
                    </a:lnTo>
                    <a:lnTo>
                      <a:pt x="123" y="186"/>
                    </a:lnTo>
                    <a:lnTo>
                      <a:pt x="127" y="182"/>
                    </a:lnTo>
                    <a:lnTo>
                      <a:pt x="129" y="182"/>
                    </a:lnTo>
                    <a:lnTo>
                      <a:pt x="131" y="183"/>
                    </a:lnTo>
                    <a:lnTo>
                      <a:pt x="137" y="182"/>
                    </a:lnTo>
                    <a:lnTo>
                      <a:pt x="140" y="179"/>
                    </a:lnTo>
                    <a:lnTo>
                      <a:pt x="141" y="175"/>
                    </a:lnTo>
                    <a:lnTo>
                      <a:pt x="141" y="155"/>
                    </a:lnTo>
                    <a:lnTo>
                      <a:pt x="144" y="144"/>
                    </a:lnTo>
                    <a:lnTo>
                      <a:pt x="144" y="142"/>
                    </a:lnTo>
                    <a:lnTo>
                      <a:pt x="140" y="132"/>
                    </a:lnTo>
                    <a:lnTo>
                      <a:pt x="140" y="131"/>
                    </a:lnTo>
                    <a:lnTo>
                      <a:pt x="138" y="131"/>
                    </a:lnTo>
                    <a:lnTo>
                      <a:pt x="136" y="127"/>
                    </a:lnTo>
                    <a:lnTo>
                      <a:pt x="133" y="109"/>
                    </a:lnTo>
                    <a:lnTo>
                      <a:pt x="133" y="101"/>
                    </a:lnTo>
                    <a:lnTo>
                      <a:pt x="134" y="95"/>
                    </a:lnTo>
                    <a:lnTo>
                      <a:pt x="137" y="92"/>
                    </a:lnTo>
                    <a:lnTo>
                      <a:pt x="143" y="79"/>
                    </a:lnTo>
                    <a:lnTo>
                      <a:pt x="141" y="78"/>
                    </a:lnTo>
                    <a:lnTo>
                      <a:pt x="130" y="78"/>
                    </a:lnTo>
                    <a:lnTo>
                      <a:pt x="105" y="74"/>
                    </a:lnTo>
                    <a:lnTo>
                      <a:pt x="99" y="77"/>
                    </a:lnTo>
                    <a:lnTo>
                      <a:pt x="98" y="81"/>
                    </a:lnTo>
                    <a:lnTo>
                      <a:pt x="97" y="84"/>
                    </a:lnTo>
                    <a:lnTo>
                      <a:pt x="97" y="85"/>
                    </a:lnTo>
                    <a:lnTo>
                      <a:pt x="95" y="86"/>
                    </a:lnTo>
                    <a:lnTo>
                      <a:pt x="90" y="91"/>
                    </a:lnTo>
                    <a:lnTo>
                      <a:pt x="88" y="91"/>
                    </a:lnTo>
                    <a:lnTo>
                      <a:pt x="85" y="92"/>
                    </a:lnTo>
                    <a:lnTo>
                      <a:pt x="84" y="92"/>
                    </a:lnTo>
                    <a:lnTo>
                      <a:pt x="83" y="91"/>
                    </a:lnTo>
                    <a:lnTo>
                      <a:pt x="83" y="84"/>
                    </a:lnTo>
                    <a:lnTo>
                      <a:pt x="81" y="84"/>
                    </a:lnTo>
                    <a:lnTo>
                      <a:pt x="81" y="82"/>
                    </a:lnTo>
                    <a:lnTo>
                      <a:pt x="90" y="65"/>
                    </a:lnTo>
                    <a:lnTo>
                      <a:pt x="91" y="64"/>
                    </a:lnTo>
                    <a:lnTo>
                      <a:pt x="92" y="61"/>
                    </a:lnTo>
                    <a:lnTo>
                      <a:pt x="94" y="60"/>
                    </a:lnTo>
                    <a:lnTo>
                      <a:pt x="94" y="58"/>
                    </a:lnTo>
                    <a:lnTo>
                      <a:pt x="92" y="58"/>
                    </a:lnTo>
                    <a:lnTo>
                      <a:pt x="90" y="60"/>
                    </a:lnTo>
                    <a:lnTo>
                      <a:pt x="88" y="60"/>
                    </a:lnTo>
                    <a:lnTo>
                      <a:pt x="80" y="61"/>
                    </a:lnTo>
                    <a:lnTo>
                      <a:pt x="44" y="52"/>
                    </a:lnTo>
                    <a:lnTo>
                      <a:pt x="32" y="45"/>
                    </a:lnTo>
                    <a:lnTo>
                      <a:pt x="30" y="39"/>
                    </a:lnTo>
                    <a:lnTo>
                      <a:pt x="30" y="38"/>
                    </a:lnTo>
                    <a:lnTo>
                      <a:pt x="28" y="38"/>
                    </a:lnTo>
                    <a:lnTo>
                      <a:pt x="28" y="36"/>
                    </a:lnTo>
                    <a:lnTo>
                      <a:pt x="30" y="35"/>
                    </a:lnTo>
                    <a:lnTo>
                      <a:pt x="30" y="33"/>
                    </a:lnTo>
                    <a:lnTo>
                      <a:pt x="31" y="31"/>
                    </a:lnTo>
                    <a:lnTo>
                      <a:pt x="31" y="28"/>
                    </a:lnTo>
                    <a:lnTo>
                      <a:pt x="30" y="17"/>
                    </a:lnTo>
                    <a:lnTo>
                      <a:pt x="28" y="17"/>
                    </a:lnTo>
                    <a:lnTo>
                      <a:pt x="27" y="14"/>
                    </a:lnTo>
                    <a:lnTo>
                      <a:pt x="24" y="11"/>
                    </a:lnTo>
                    <a:lnTo>
                      <a:pt x="9" y="1"/>
                    </a:lnTo>
                    <a:lnTo>
                      <a:pt x="3" y="1"/>
                    </a:ln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91" name="Freeform 5545">
                <a:extLst>
                  <a:ext uri="{FF2B5EF4-FFF2-40B4-BE49-F238E27FC236}">
                    <a16:creationId xmlns:a16="http://schemas.microsoft.com/office/drawing/2014/main" id="{3F7FB61D-5960-7466-1F05-86FBF9607B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9" y="2637"/>
                <a:ext cx="0" cy="1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2 h 2"/>
                  <a:gd name="T4" fmla="*/ 2 w 2"/>
                  <a:gd name="T5" fmla="*/ 2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0" y="2"/>
                    </a:ln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92" name="Freeform 5546">
                <a:extLst>
                  <a:ext uri="{FF2B5EF4-FFF2-40B4-BE49-F238E27FC236}">
                    <a16:creationId xmlns:a16="http://schemas.microsoft.com/office/drawing/2014/main" id="{32F12B78-2BA5-CAE8-F5D8-86D67997B3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3" y="2527"/>
                <a:ext cx="34" cy="20"/>
              </a:xfrm>
              <a:custGeom>
                <a:avLst/>
                <a:gdLst>
                  <a:gd name="T0" fmla="*/ 0 w 135"/>
                  <a:gd name="T1" fmla="*/ 82 h 82"/>
                  <a:gd name="T2" fmla="*/ 1 w 135"/>
                  <a:gd name="T3" fmla="*/ 82 h 82"/>
                  <a:gd name="T4" fmla="*/ 2 w 135"/>
                  <a:gd name="T5" fmla="*/ 78 h 82"/>
                  <a:gd name="T6" fmla="*/ 7 w 135"/>
                  <a:gd name="T7" fmla="*/ 73 h 82"/>
                  <a:gd name="T8" fmla="*/ 7 w 135"/>
                  <a:gd name="T9" fmla="*/ 57 h 82"/>
                  <a:gd name="T10" fmla="*/ 8 w 135"/>
                  <a:gd name="T11" fmla="*/ 53 h 82"/>
                  <a:gd name="T12" fmla="*/ 15 w 135"/>
                  <a:gd name="T13" fmla="*/ 47 h 82"/>
                  <a:gd name="T14" fmla="*/ 28 w 135"/>
                  <a:gd name="T15" fmla="*/ 41 h 82"/>
                  <a:gd name="T16" fmla="*/ 38 w 135"/>
                  <a:gd name="T17" fmla="*/ 34 h 82"/>
                  <a:gd name="T18" fmla="*/ 46 w 135"/>
                  <a:gd name="T19" fmla="*/ 23 h 82"/>
                  <a:gd name="T20" fmla="*/ 46 w 135"/>
                  <a:gd name="T21" fmla="*/ 19 h 82"/>
                  <a:gd name="T22" fmla="*/ 52 w 135"/>
                  <a:gd name="T23" fmla="*/ 19 h 82"/>
                  <a:gd name="T24" fmla="*/ 58 w 135"/>
                  <a:gd name="T25" fmla="*/ 15 h 82"/>
                  <a:gd name="T26" fmla="*/ 62 w 135"/>
                  <a:gd name="T27" fmla="*/ 9 h 82"/>
                  <a:gd name="T28" fmla="*/ 64 w 135"/>
                  <a:gd name="T29" fmla="*/ 0 h 82"/>
                  <a:gd name="T30" fmla="*/ 68 w 135"/>
                  <a:gd name="T31" fmla="*/ 0 h 82"/>
                  <a:gd name="T32" fmla="*/ 74 w 135"/>
                  <a:gd name="T33" fmla="*/ 4 h 82"/>
                  <a:gd name="T34" fmla="*/ 79 w 135"/>
                  <a:gd name="T35" fmla="*/ 9 h 82"/>
                  <a:gd name="T36" fmla="*/ 79 w 135"/>
                  <a:gd name="T37" fmla="*/ 12 h 82"/>
                  <a:gd name="T38" fmla="*/ 84 w 135"/>
                  <a:gd name="T39" fmla="*/ 27 h 82"/>
                  <a:gd name="T40" fmla="*/ 91 w 135"/>
                  <a:gd name="T41" fmla="*/ 26 h 82"/>
                  <a:gd name="T42" fmla="*/ 98 w 135"/>
                  <a:gd name="T43" fmla="*/ 30 h 82"/>
                  <a:gd name="T44" fmla="*/ 99 w 135"/>
                  <a:gd name="T45" fmla="*/ 33 h 82"/>
                  <a:gd name="T46" fmla="*/ 100 w 135"/>
                  <a:gd name="T47" fmla="*/ 34 h 82"/>
                  <a:gd name="T48" fmla="*/ 100 w 135"/>
                  <a:gd name="T49" fmla="*/ 36 h 82"/>
                  <a:gd name="T50" fmla="*/ 103 w 135"/>
                  <a:gd name="T51" fmla="*/ 36 h 82"/>
                  <a:gd name="T52" fmla="*/ 109 w 135"/>
                  <a:gd name="T53" fmla="*/ 34 h 82"/>
                  <a:gd name="T54" fmla="*/ 114 w 135"/>
                  <a:gd name="T55" fmla="*/ 32 h 82"/>
                  <a:gd name="T56" fmla="*/ 114 w 135"/>
                  <a:gd name="T57" fmla="*/ 30 h 82"/>
                  <a:gd name="T58" fmla="*/ 120 w 135"/>
                  <a:gd name="T59" fmla="*/ 19 h 82"/>
                  <a:gd name="T60" fmla="*/ 120 w 135"/>
                  <a:gd name="T61" fmla="*/ 18 h 82"/>
                  <a:gd name="T62" fmla="*/ 122 w 135"/>
                  <a:gd name="T63" fmla="*/ 15 h 82"/>
                  <a:gd name="T64" fmla="*/ 128 w 135"/>
                  <a:gd name="T65" fmla="*/ 13 h 82"/>
                  <a:gd name="T66" fmla="*/ 134 w 135"/>
                  <a:gd name="T67" fmla="*/ 15 h 82"/>
                  <a:gd name="T68" fmla="*/ 135 w 135"/>
                  <a:gd name="T69" fmla="*/ 15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35" h="82">
                    <a:moveTo>
                      <a:pt x="0" y="82"/>
                    </a:moveTo>
                    <a:lnTo>
                      <a:pt x="1" y="82"/>
                    </a:lnTo>
                    <a:lnTo>
                      <a:pt x="2" y="78"/>
                    </a:lnTo>
                    <a:lnTo>
                      <a:pt x="7" y="73"/>
                    </a:lnTo>
                    <a:lnTo>
                      <a:pt x="7" y="57"/>
                    </a:lnTo>
                    <a:lnTo>
                      <a:pt x="8" y="53"/>
                    </a:lnTo>
                    <a:lnTo>
                      <a:pt x="15" y="47"/>
                    </a:lnTo>
                    <a:lnTo>
                      <a:pt x="28" y="41"/>
                    </a:lnTo>
                    <a:lnTo>
                      <a:pt x="38" y="34"/>
                    </a:lnTo>
                    <a:lnTo>
                      <a:pt x="46" y="23"/>
                    </a:lnTo>
                    <a:lnTo>
                      <a:pt x="46" y="19"/>
                    </a:lnTo>
                    <a:lnTo>
                      <a:pt x="52" y="19"/>
                    </a:lnTo>
                    <a:lnTo>
                      <a:pt x="58" y="15"/>
                    </a:lnTo>
                    <a:lnTo>
                      <a:pt x="62" y="9"/>
                    </a:lnTo>
                    <a:lnTo>
                      <a:pt x="64" y="0"/>
                    </a:lnTo>
                    <a:lnTo>
                      <a:pt x="68" y="0"/>
                    </a:lnTo>
                    <a:lnTo>
                      <a:pt x="74" y="4"/>
                    </a:lnTo>
                    <a:lnTo>
                      <a:pt x="79" y="9"/>
                    </a:lnTo>
                    <a:lnTo>
                      <a:pt x="79" y="12"/>
                    </a:lnTo>
                    <a:lnTo>
                      <a:pt x="84" y="27"/>
                    </a:lnTo>
                    <a:lnTo>
                      <a:pt x="91" y="26"/>
                    </a:lnTo>
                    <a:lnTo>
                      <a:pt x="98" y="30"/>
                    </a:lnTo>
                    <a:lnTo>
                      <a:pt x="99" y="33"/>
                    </a:lnTo>
                    <a:lnTo>
                      <a:pt x="100" y="34"/>
                    </a:lnTo>
                    <a:lnTo>
                      <a:pt x="100" y="36"/>
                    </a:lnTo>
                    <a:lnTo>
                      <a:pt x="103" y="36"/>
                    </a:lnTo>
                    <a:lnTo>
                      <a:pt x="109" y="34"/>
                    </a:lnTo>
                    <a:lnTo>
                      <a:pt x="114" y="32"/>
                    </a:lnTo>
                    <a:lnTo>
                      <a:pt x="114" y="30"/>
                    </a:lnTo>
                    <a:lnTo>
                      <a:pt x="120" y="19"/>
                    </a:lnTo>
                    <a:lnTo>
                      <a:pt x="120" y="18"/>
                    </a:lnTo>
                    <a:lnTo>
                      <a:pt x="122" y="15"/>
                    </a:lnTo>
                    <a:lnTo>
                      <a:pt x="128" y="13"/>
                    </a:lnTo>
                    <a:lnTo>
                      <a:pt x="134" y="15"/>
                    </a:lnTo>
                    <a:lnTo>
                      <a:pt x="135" y="1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93" name="Freeform 5547">
                <a:extLst>
                  <a:ext uri="{FF2B5EF4-FFF2-40B4-BE49-F238E27FC236}">
                    <a16:creationId xmlns:a16="http://schemas.microsoft.com/office/drawing/2014/main" id="{AB0C9F3B-D521-1B81-EA9C-A395345EC3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2" y="2533"/>
                <a:ext cx="15" cy="9"/>
              </a:xfrm>
              <a:custGeom>
                <a:avLst/>
                <a:gdLst>
                  <a:gd name="T0" fmla="*/ 0 w 61"/>
                  <a:gd name="T1" fmla="*/ 8 h 35"/>
                  <a:gd name="T2" fmla="*/ 3 w 61"/>
                  <a:gd name="T3" fmla="*/ 8 h 35"/>
                  <a:gd name="T4" fmla="*/ 5 w 61"/>
                  <a:gd name="T5" fmla="*/ 7 h 35"/>
                  <a:gd name="T6" fmla="*/ 8 w 61"/>
                  <a:gd name="T7" fmla="*/ 7 h 35"/>
                  <a:gd name="T8" fmla="*/ 11 w 61"/>
                  <a:gd name="T9" fmla="*/ 4 h 35"/>
                  <a:gd name="T10" fmla="*/ 11 w 61"/>
                  <a:gd name="T11" fmla="*/ 1 h 35"/>
                  <a:gd name="T12" fmla="*/ 9 w 61"/>
                  <a:gd name="T13" fmla="*/ 0 h 35"/>
                  <a:gd name="T14" fmla="*/ 11 w 61"/>
                  <a:gd name="T15" fmla="*/ 0 h 35"/>
                  <a:gd name="T16" fmla="*/ 23 w 61"/>
                  <a:gd name="T17" fmla="*/ 3 h 35"/>
                  <a:gd name="T18" fmla="*/ 37 w 61"/>
                  <a:gd name="T19" fmla="*/ 8 h 35"/>
                  <a:gd name="T20" fmla="*/ 40 w 61"/>
                  <a:gd name="T21" fmla="*/ 11 h 35"/>
                  <a:gd name="T22" fmla="*/ 40 w 61"/>
                  <a:gd name="T23" fmla="*/ 13 h 35"/>
                  <a:gd name="T24" fmla="*/ 44 w 61"/>
                  <a:gd name="T25" fmla="*/ 13 h 35"/>
                  <a:gd name="T26" fmla="*/ 46 w 61"/>
                  <a:gd name="T27" fmla="*/ 11 h 35"/>
                  <a:gd name="T28" fmla="*/ 47 w 61"/>
                  <a:gd name="T29" fmla="*/ 13 h 35"/>
                  <a:gd name="T30" fmla="*/ 50 w 61"/>
                  <a:gd name="T31" fmla="*/ 20 h 35"/>
                  <a:gd name="T32" fmla="*/ 61 w 61"/>
                  <a:gd name="T33" fmla="*/ 3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1" h="35">
                    <a:moveTo>
                      <a:pt x="0" y="8"/>
                    </a:moveTo>
                    <a:lnTo>
                      <a:pt x="3" y="8"/>
                    </a:lnTo>
                    <a:lnTo>
                      <a:pt x="5" y="7"/>
                    </a:lnTo>
                    <a:lnTo>
                      <a:pt x="8" y="7"/>
                    </a:lnTo>
                    <a:lnTo>
                      <a:pt x="11" y="4"/>
                    </a:lnTo>
                    <a:lnTo>
                      <a:pt x="11" y="1"/>
                    </a:lnTo>
                    <a:lnTo>
                      <a:pt x="9" y="0"/>
                    </a:lnTo>
                    <a:lnTo>
                      <a:pt x="11" y="0"/>
                    </a:lnTo>
                    <a:lnTo>
                      <a:pt x="23" y="3"/>
                    </a:lnTo>
                    <a:lnTo>
                      <a:pt x="37" y="8"/>
                    </a:lnTo>
                    <a:lnTo>
                      <a:pt x="40" y="11"/>
                    </a:lnTo>
                    <a:lnTo>
                      <a:pt x="40" y="13"/>
                    </a:lnTo>
                    <a:lnTo>
                      <a:pt x="44" y="13"/>
                    </a:lnTo>
                    <a:lnTo>
                      <a:pt x="46" y="11"/>
                    </a:lnTo>
                    <a:lnTo>
                      <a:pt x="47" y="13"/>
                    </a:lnTo>
                    <a:lnTo>
                      <a:pt x="50" y="20"/>
                    </a:lnTo>
                    <a:lnTo>
                      <a:pt x="61" y="3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94" name="Freeform 5548">
                <a:extLst>
                  <a:ext uri="{FF2B5EF4-FFF2-40B4-BE49-F238E27FC236}">
                    <a16:creationId xmlns:a16="http://schemas.microsoft.com/office/drawing/2014/main" id="{C20B5731-9198-AB58-D0A8-BC906512EE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7" y="2542"/>
                <a:ext cx="6" cy="5"/>
              </a:xfrm>
              <a:custGeom>
                <a:avLst/>
                <a:gdLst>
                  <a:gd name="T0" fmla="*/ 0 w 24"/>
                  <a:gd name="T1" fmla="*/ 0 h 21"/>
                  <a:gd name="T2" fmla="*/ 7 w 24"/>
                  <a:gd name="T3" fmla="*/ 7 h 21"/>
                  <a:gd name="T4" fmla="*/ 24 w 24"/>
                  <a:gd name="T5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4" h="21">
                    <a:moveTo>
                      <a:pt x="0" y="0"/>
                    </a:moveTo>
                    <a:lnTo>
                      <a:pt x="7" y="7"/>
                    </a:lnTo>
                    <a:lnTo>
                      <a:pt x="24" y="2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95" name="Line 5549">
                <a:extLst>
                  <a:ext uri="{FF2B5EF4-FFF2-40B4-BE49-F238E27FC236}">
                    <a16:creationId xmlns:a16="http://schemas.microsoft.com/office/drawing/2014/main" id="{7EF7C019-6437-6477-1AC3-16EDB30F347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837" y="2542"/>
                <a:ext cx="6" cy="5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96" name="Freeform 5550">
                <a:extLst>
                  <a:ext uri="{FF2B5EF4-FFF2-40B4-BE49-F238E27FC236}">
                    <a16:creationId xmlns:a16="http://schemas.microsoft.com/office/drawing/2014/main" id="{75482935-229B-F92D-D4B5-1D8E8A765E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9" y="2646"/>
                <a:ext cx="17" cy="7"/>
              </a:xfrm>
              <a:custGeom>
                <a:avLst/>
                <a:gdLst>
                  <a:gd name="T0" fmla="*/ 65 w 65"/>
                  <a:gd name="T1" fmla="*/ 22 h 26"/>
                  <a:gd name="T2" fmla="*/ 63 w 65"/>
                  <a:gd name="T3" fmla="*/ 19 h 26"/>
                  <a:gd name="T4" fmla="*/ 63 w 65"/>
                  <a:gd name="T5" fmla="*/ 18 h 26"/>
                  <a:gd name="T6" fmla="*/ 60 w 65"/>
                  <a:gd name="T7" fmla="*/ 18 h 26"/>
                  <a:gd name="T8" fmla="*/ 60 w 65"/>
                  <a:gd name="T9" fmla="*/ 19 h 26"/>
                  <a:gd name="T10" fmla="*/ 59 w 65"/>
                  <a:gd name="T11" fmla="*/ 19 h 26"/>
                  <a:gd name="T12" fmla="*/ 58 w 65"/>
                  <a:gd name="T13" fmla="*/ 22 h 26"/>
                  <a:gd name="T14" fmla="*/ 55 w 65"/>
                  <a:gd name="T15" fmla="*/ 25 h 26"/>
                  <a:gd name="T16" fmla="*/ 52 w 65"/>
                  <a:gd name="T17" fmla="*/ 25 h 26"/>
                  <a:gd name="T18" fmla="*/ 50 w 65"/>
                  <a:gd name="T19" fmla="*/ 26 h 26"/>
                  <a:gd name="T20" fmla="*/ 48 w 65"/>
                  <a:gd name="T21" fmla="*/ 25 h 26"/>
                  <a:gd name="T22" fmla="*/ 40 w 65"/>
                  <a:gd name="T23" fmla="*/ 25 h 26"/>
                  <a:gd name="T24" fmla="*/ 35 w 65"/>
                  <a:gd name="T25" fmla="*/ 21 h 26"/>
                  <a:gd name="T26" fmla="*/ 35 w 65"/>
                  <a:gd name="T27" fmla="*/ 1 h 26"/>
                  <a:gd name="T28" fmla="*/ 34 w 65"/>
                  <a:gd name="T29" fmla="*/ 0 h 26"/>
                  <a:gd name="T30" fmla="*/ 31 w 65"/>
                  <a:gd name="T31" fmla="*/ 0 h 26"/>
                  <a:gd name="T32" fmla="*/ 28 w 65"/>
                  <a:gd name="T33" fmla="*/ 1 h 26"/>
                  <a:gd name="T34" fmla="*/ 27 w 65"/>
                  <a:gd name="T35" fmla="*/ 3 h 26"/>
                  <a:gd name="T36" fmla="*/ 27 w 65"/>
                  <a:gd name="T37" fmla="*/ 4 h 26"/>
                  <a:gd name="T38" fmla="*/ 19 w 65"/>
                  <a:gd name="T39" fmla="*/ 18 h 26"/>
                  <a:gd name="T40" fmla="*/ 16 w 65"/>
                  <a:gd name="T41" fmla="*/ 21 h 26"/>
                  <a:gd name="T42" fmla="*/ 5 w 65"/>
                  <a:gd name="T43" fmla="*/ 21 h 26"/>
                  <a:gd name="T44" fmla="*/ 0 w 65"/>
                  <a:gd name="T45" fmla="*/ 17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65" h="26">
                    <a:moveTo>
                      <a:pt x="65" y="22"/>
                    </a:moveTo>
                    <a:lnTo>
                      <a:pt x="63" y="19"/>
                    </a:lnTo>
                    <a:lnTo>
                      <a:pt x="63" y="18"/>
                    </a:lnTo>
                    <a:lnTo>
                      <a:pt x="60" y="18"/>
                    </a:lnTo>
                    <a:lnTo>
                      <a:pt x="60" y="19"/>
                    </a:lnTo>
                    <a:lnTo>
                      <a:pt x="59" y="19"/>
                    </a:lnTo>
                    <a:lnTo>
                      <a:pt x="58" y="22"/>
                    </a:lnTo>
                    <a:lnTo>
                      <a:pt x="55" y="25"/>
                    </a:lnTo>
                    <a:lnTo>
                      <a:pt x="52" y="25"/>
                    </a:lnTo>
                    <a:lnTo>
                      <a:pt x="50" y="26"/>
                    </a:lnTo>
                    <a:lnTo>
                      <a:pt x="48" y="25"/>
                    </a:lnTo>
                    <a:lnTo>
                      <a:pt x="40" y="25"/>
                    </a:lnTo>
                    <a:lnTo>
                      <a:pt x="35" y="21"/>
                    </a:lnTo>
                    <a:lnTo>
                      <a:pt x="35" y="1"/>
                    </a:lnTo>
                    <a:lnTo>
                      <a:pt x="34" y="0"/>
                    </a:lnTo>
                    <a:lnTo>
                      <a:pt x="31" y="0"/>
                    </a:lnTo>
                    <a:lnTo>
                      <a:pt x="28" y="1"/>
                    </a:lnTo>
                    <a:lnTo>
                      <a:pt x="27" y="3"/>
                    </a:lnTo>
                    <a:lnTo>
                      <a:pt x="27" y="4"/>
                    </a:lnTo>
                    <a:lnTo>
                      <a:pt x="19" y="18"/>
                    </a:lnTo>
                    <a:lnTo>
                      <a:pt x="16" y="21"/>
                    </a:lnTo>
                    <a:lnTo>
                      <a:pt x="5" y="21"/>
                    </a:lnTo>
                    <a:lnTo>
                      <a:pt x="0" y="1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97" name="Freeform 5551">
                <a:extLst>
                  <a:ext uri="{FF2B5EF4-FFF2-40B4-BE49-F238E27FC236}">
                    <a16:creationId xmlns:a16="http://schemas.microsoft.com/office/drawing/2014/main" id="{CA80901F-B909-B709-F7A7-448964B087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3" y="2648"/>
                <a:ext cx="26" cy="8"/>
              </a:xfrm>
              <a:custGeom>
                <a:avLst/>
                <a:gdLst>
                  <a:gd name="T0" fmla="*/ 106 w 106"/>
                  <a:gd name="T1" fmla="*/ 10 h 31"/>
                  <a:gd name="T2" fmla="*/ 90 w 106"/>
                  <a:gd name="T3" fmla="*/ 7 h 31"/>
                  <a:gd name="T4" fmla="*/ 87 w 106"/>
                  <a:gd name="T5" fmla="*/ 7 h 31"/>
                  <a:gd name="T6" fmla="*/ 83 w 106"/>
                  <a:gd name="T7" fmla="*/ 5 h 31"/>
                  <a:gd name="T8" fmla="*/ 81 w 106"/>
                  <a:gd name="T9" fmla="*/ 4 h 31"/>
                  <a:gd name="T10" fmla="*/ 76 w 106"/>
                  <a:gd name="T11" fmla="*/ 1 h 31"/>
                  <a:gd name="T12" fmla="*/ 74 w 106"/>
                  <a:gd name="T13" fmla="*/ 0 h 31"/>
                  <a:gd name="T14" fmla="*/ 70 w 106"/>
                  <a:gd name="T15" fmla="*/ 4 h 31"/>
                  <a:gd name="T16" fmla="*/ 70 w 106"/>
                  <a:gd name="T17" fmla="*/ 10 h 31"/>
                  <a:gd name="T18" fmla="*/ 72 w 106"/>
                  <a:gd name="T19" fmla="*/ 18 h 31"/>
                  <a:gd name="T20" fmla="*/ 72 w 106"/>
                  <a:gd name="T21" fmla="*/ 19 h 31"/>
                  <a:gd name="T22" fmla="*/ 70 w 106"/>
                  <a:gd name="T23" fmla="*/ 21 h 31"/>
                  <a:gd name="T24" fmla="*/ 70 w 106"/>
                  <a:gd name="T25" fmla="*/ 24 h 31"/>
                  <a:gd name="T26" fmla="*/ 69 w 106"/>
                  <a:gd name="T27" fmla="*/ 25 h 31"/>
                  <a:gd name="T28" fmla="*/ 66 w 106"/>
                  <a:gd name="T29" fmla="*/ 25 h 31"/>
                  <a:gd name="T30" fmla="*/ 55 w 106"/>
                  <a:gd name="T31" fmla="*/ 27 h 31"/>
                  <a:gd name="T32" fmla="*/ 51 w 106"/>
                  <a:gd name="T33" fmla="*/ 28 h 31"/>
                  <a:gd name="T34" fmla="*/ 45 w 106"/>
                  <a:gd name="T35" fmla="*/ 28 h 31"/>
                  <a:gd name="T36" fmla="*/ 45 w 106"/>
                  <a:gd name="T37" fmla="*/ 27 h 31"/>
                  <a:gd name="T38" fmla="*/ 44 w 106"/>
                  <a:gd name="T39" fmla="*/ 27 h 31"/>
                  <a:gd name="T40" fmla="*/ 39 w 106"/>
                  <a:gd name="T41" fmla="*/ 22 h 31"/>
                  <a:gd name="T42" fmla="*/ 39 w 106"/>
                  <a:gd name="T43" fmla="*/ 21 h 31"/>
                  <a:gd name="T44" fmla="*/ 23 w 106"/>
                  <a:gd name="T45" fmla="*/ 12 h 31"/>
                  <a:gd name="T46" fmla="*/ 16 w 106"/>
                  <a:gd name="T47" fmla="*/ 12 h 31"/>
                  <a:gd name="T48" fmla="*/ 14 w 106"/>
                  <a:gd name="T49" fmla="*/ 14 h 31"/>
                  <a:gd name="T50" fmla="*/ 13 w 106"/>
                  <a:gd name="T51" fmla="*/ 14 h 31"/>
                  <a:gd name="T52" fmla="*/ 10 w 106"/>
                  <a:gd name="T53" fmla="*/ 17 h 31"/>
                  <a:gd name="T54" fmla="*/ 10 w 106"/>
                  <a:gd name="T55" fmla="*/ 21 h 31"/>
                  <a:gd name="T56" fmla="*/ 0 w 106"/>
                  <a:gd name="T57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06" h="31">
                    <a:moveTo>
                      <a:pt x="106" y="10"/>
                    </a:moveTo>
                    <a:lnTo>
                      <a:pt x="90" y="7"/>
                    </a:lnTo>
                    <a:lnTo>
                      <a:pt x="87" y="7"/>
                    </a:lnTo>
                    <a:lnTo>
                      <a:pt x="83" y="5"/>
                    </a:lnTo>
                    <a:lnTo>
                      <a:pt x="81" y="4"/>
                    </a:lnTo>
                    <a:lnTo>
                      <a:pt x="76" y="1"/>
                    </a:lnTo>
                    <a:lnTo>
                      <a:pt x="74" y="0"/>
                    </a:lnTo>
                    <a:lnTo>
                      <a:pt x="70" y="4"/>
                    </a:lnTo>
                    <a:lnTo>
                      <a:pt x="70" y="10"/>
                    </a:lnTo>
                    <a:lnTo>
                      <a:pt x="72" y="18"/>
                    </a:lnTo>
                    <a:lnTo>
                      <a:pt x="72" y="19"/>
                    </a:lnTo>
                    <a:lnTo>
                      <a:pt x="70" y="21"/>
                    </a:lnTo>
                    <a:lnTo>
                      <a:pt x="70" y="24"/>
                    </a:lnTo>
                    <a:lnTo>
                      <a:pt x="69" y="25"/>
                    </a:lnTo>
                    <a:lnTo>
                      <a:pt x="66" y="25"/>
                    </a:lnTo>
                    <a:lnTo>
                      <a:pt x="55" y="27"/>
                    </a:lnTo>
                    <a:lnTo>
                      <a:pt x="51" y="28"/>
                    </a:lnTo>
                    <a:lnTo>
                      <a:pt x="45" y="28"/>
                    </a:lnTo>
                    <a:lnTo>
                      <a:pt x="45" y="27"/>
                    </a:lnTo>
                    <a:lnTo>
                      <a:pt x="44" y="27"/>
                    </a:lnTo>
                    <a:lnTo>
                      <a:pt x="39" y="22"/>
                    </a:lnTo>
                    <a:lnTo>
                      <a:pt x="39" y="21"/>
                    </a:lnTo>
                    <a:lnTo>
                      <a:pt x="23" y="12"/>
                    </a:lnTo>
                    <a:lnTo>
                      <a:pt x="16" y="12"/>
                    </a:lnTo>
                    <a:lnTo>
                      <a:pt x="14" y="14"/>
                    </a:lnTo>
                    <a:lnTo>
                      <a:pt x="13" y="14"/>
                    </a:lnTo>
                    <a:lnTo>
                      <a:pt x="10" y="17"/>
                    </a:lnTo>
                    <a:lnTo>
                      <a:pt x="10" y="21"/>
                    </a:lnTo>
                    <a:lnTo>
                      <a:pt x="0" y="3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98" name="Freeform 5552">
                <a:extLst>
                  <a:ext uri="{FF2B5EF4-FFF2-40B4-BE49-F238E27FC236}">
                    <a16:creationId xmlns:a16="http://schemas.microsoft.com/office/drawing/2014/main" id="{1B071FDD-8401-0E38-F2E8-1C462BF400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8" y="2656"/>
                <a:ext cx="5" cy="2"/>
              </a:xfrm>
              <a:custGeom>
                <a:avLst/>
                <a:gdLst>
                  <a:gd name="T0" fmla="*/ 0 w 19"/>
                  <a:gd name="T1" fmla="*/ 8 h 8"/>
                  <a:gd name="T2" fmla="*/ 1 w 19"/>
                  <a:gd name="T3" fmla="*/ 8 h 8"/>
                  <a:gd name="T4" fmla="*/ 19 w 19"/>
                  <a:gd name="T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" h="8">
                    <a:moveTo>
                      <a:pt x="0" y="8"/>
                    </a:moveTo>
                    <a:lnTo>
                      <a:pt x="1" y="8"/>
                    </a:lnTo>
                    <a:lnTo>
                      <a:pt x="19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99" name="Line 5553">
                <a:extLst>
                  <a:ext uri="{FF2B5EF4-FFF2-40B4-BE49-F238E27FC236}">
                    <a16:creationId xmlns:a16="http://schemas.microsoft.com/office/drawing/2014/main" id="{24C4DF2B-A6E4-2995-4958-C11CEACA7C7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878" y="2656"/>
                <a:ext cx="5" cy="2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00" name="Freeform 5554">
                <a:extLst>
                  <a:ext uri="{FF2B5EF4-FFF2-40B4-BE49-F238E27FC236}">
                    <a16:creationId xmlns:a16="http://schemas.microsoft.com/office/drawing/2014/main" id="{69663931-B2EC-C780-5BF0-4FB9D9A4A8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5" y="2759"/>
                <a:ext cx="49" cy="13"/>
              </a:xfrm>
              <a:custGeom>
                <a:avLst/>
                <a:gdLst>
                  <a:gd name="T0" fmla="*/ 197 w 197"/>
                  <a:gd name="T1" fmla="*/ 13 h 53"/>
                  <a:gd name="T2" fmla="*/ 185 w 197"/>
                  <a:gd name="T3" fmla="*/ 13 h 53"/>
                  <a:gd name="T4" fmla="*/ 179 w 197"/>
                  <a:gd name="T5" fmla="*/ 8 h 53"/>
                  <a:gd name="T6" fmla="*/ 176 w 197"/>
                  <a:gd name="T7" fmla="*/ 1 h 53"/>
                  <a:gd name="T8" fmla="*/ 176 w 197"/>
                  <a:gd name="T9" fmla="*/ 0 h 53"/>
                  <a:gd name="T10" fmla="*/ 175 w 197"/>
                  <a:gd name="T11" fmla="*/ 0 h 53"/>
                  <a:gd name="T12" fmla="*/ 162 w 197"/>
                  <a:gd name="T13" fmla="*/ 1 h 53"/>
                  <a:gd name="T14" fmla="*/ 129 w 197"/>
                  <a:gd name="T15" fmla="*/ 12 h 53"/>
                  <a:gd name="T16" fmla="*/ 127 w 197"/>
                  <a:gd name="T17" fmla="*/ 13 h 53"/>
                  <a:gd name="T18" fmla="*/ 126 w 197"/>
                  <a:gd name="T19" fmla="*/ 13 h 53"/>
                  <a:gd name="T20" fmla="*/ 126 w 197"/>
                  <a:gd name="T21" fmla="*/ 12 h 53"/>
                  <a:gd name="T22" fmla="*/ 118 w 197"/>
                  <a:gd name="T23" fmla="*/ 12 h 53"/>
                  <a:gd name="T24" fmla="*/ 103 w 197"/>
                  <a:gd name="T25" fmla="*/ 15 h 53"/>
                  <a:gd name="T26" fmla="*/ 95 w 197"/>
                  <a:gd name="T27" fmla="*/ 18 h 53"/>
                  <a:gd name="T28" fmla="*/ 83 w 197"/>
                  <a:gd name="T29" fmla="*/ 29 h 53"/>
                  <a:gd name="T30" fmla="*/ 81 w 197"/>
                  <a:gd name="T31" fmla="*/ 32 h 53"/>
                  <a:gd name="T32" fmla="*/ 80 w 197"/>
                  <a:gd name="T33" fmla="*/ 32 h 53"/>
                  <a:gd name="T34" fmla="*/ 74 w 197"/>
                  <a:gd name="T35" fmla="*/ 36 h 53"/>
                  <a:gd name="T36" fmla="*/ 66 w 197"/>
                  <a:gd name="T37" fmla="*/ 39 h 53"/>
                  <a:gd name="T38" fmla="*/ 60 w 197"/>
                  <a:gd name="T39" fmla="*/ 44 h 53"/>
                  <a:gd name="T40" fmla="*/ 56 w 197"/>
                  <a:gd name="T41" fmla="*/ 50 h 53"/>
                  <a:gd name="T42" fmla="*/ 55 w 197"/>
                  <a:gd name="T43" fmla="*/ 53 h 53"/>
                  <a:gd name="T44" fmla="*/ 46 w 197"/>
                  <a:gd name="T45" fmla="*/ 53 h 53"/>
                  <a:gd name="T46" fmla="*/ 42 w 197"/>
                  <a:gd name="T47" fmla="*/ 49 h 53"/>
                  <a:gd name="T48" fmla="*/ 43 w 197"/>
                  <a:gd name="T49" fmla="*/ 39 h 53"/>
                  <a:gd name="T50" fmla="*/ 43 w 197"/>
                  <a:gd name="T51" fmla="*/ 33 h 53"/>
                  <a:gd name="T52" fmla="*/ 42 w 197"/>
                  <a:gd name="T53" fmla="*/ 26 h 53"/>
                  <a:gd name="T54" fmla="*/ 42 w 197"/>
                  <a:gd name="T55" fmla="*/ 20 h 53"/>
                  <a:gd name="T56" fmla="*/ 27 w 197"/>
                  <a:gd name="T57" fmla="*/ 8 h 53"/>
                  <a:gd name="T58" fmla="*/ 25 w 197"/>
                  <a:gd name="T59" fmla="*/ 5 h 53"/>
                  <a:gd name="T60" fmla="*/ 25 w 197"/>
                  <a:gd name="T61" fmla="*/ 8 h 53"/>
                  <a:gd name="T62" fmla="*/ 7 w 197"/>
                  <a:gd name="T63" fmla="*/ 5 h 53"/>
                  <a:gd name="T64" fmla="*/ 6 w 197"/>
                  <a:gd name="T65" fmla="*/ 5 h 53"/>
                  <a:gd name="T66" fmla="*/ 1 w 197"/>
                  <a:gd name="T67" fmla="*/ 7 h 53"/>
                  <a:gd name="T68" fmla="*/ 0 w 197"/>
                  <a:gd name="T69" fmla="*/ 8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97" h="53">
                    <a:moveTo>
                      <a:pt x="197" y="13"/>
                    </a:moveTo>
                    <a:lnTo>
                      <a:pt x="185" y="13"/>
                    </a:lnTo>
                    <a:lnTo>
                      <a:pt x="179" y="8"/>
                    </a:lnTo>
                    <a:lnTo>
                      <a:pt x="176" y="1"/>
                    </a:lnTo>
                    <a:lnTo>
                      <a:pt x="176" y="0"/>
                    </a:lnTo>
                    <a:lnTo>
                      <a:pt x="175" y="0"/>
                    </a:lnTo>
                    <a:lnTo>
                      <a:pt x="162" y="1"/>
                    </a:lnTo>
                    <a:lnTo>
                      <a:pt x="129" y="12"/>
                    </a:lnTo>
                    <a:lnTo>
                      <a:pt x="127" y="13"/>
                    </a:lnTo>
                    <a:lnTo>
                      <a:pt x="126" y="13"/>
                    </a:lnTo>
                    <a:lnTo>
                      <a:pt x="126" y="12"/>
                    </a:lnTo>
                    <a:lnTo>
                      <a:pt x="118" y="12"/>
                    </a:lnTo>
                    <a:lnTo>
                      <a:pt x="103" y="15"/>
                    </a:lnTo>
                    <a:lnTo>
                      <a:pt x="95" y="18"/>
                    </a:lnTo>
                    <a:lnTo>
                      <a:pt x="83" y="29"/>
                    </a:lnTo>
                    <a:lnTo>
                      <a:pt x="81" y="32"/>
                    </a:lnTo>
                    <a:lnTo>
                      <a:pt x="80" y="32"/>
                    </a:lnTo>
                    <a:lnTo>
                      <a:pt x="74" y="36"/>
                    </a:lnTo>
                    <a:lnTo>
                      <a:pt x="66" y="39"/>
                    </a:lnTo>
                    <a:lnTo>
                      <a:pt x="60" y="44"/>
                    </a:lnTo>
                    <a:lnTo>
                      <a:pt x="56" y="50"/>
                    </a:lnTo>
                    <a:lnTo>
                      <a:pt x="55" y="53"/>
                    </a:lnTo>
                    <a:lnTo>
                      <a:pt x="46" y="53"/>
                    </a:lnTo>
                    <a:lnTo>
                      <a:pt x="42" y="49"/>
                    </a:lnTo>
                    <a:lnTo>
                      <a:pt x="43" y="39"/>
                    </a:lnTo>
                    <a:lnTo>
                      <a:pt x="43" y="33"/>
                    </a:lnTo>
                    <a:lnTo>
                      <a:pt x="42" y="26"/>
                    </a:lnTo>
                    <a:lnTo>
                      <a:pt x="42" y="20"/>
                    </a:lnTo>
                    <a:lnTo>
                      <a:pt x="27" y="8"/>
                    </a:lnTo>
                    <a:lnTo>
                      <a:pt x="25" y="5"/>
                    </a:lnTo>
                    <a:lnTo>
                      <a:pt x="25" y="8"/>
                    </a:lnTo>
                    <a:lnTo>
                      <a:pt x="7" y="5"/>
                    </a:lnTo>
                    <a:lnTo>
                      <a:pt x="6" y="5"/>
                    </a:lnTo>
                    <a:lnTo>
                      <a:pt x="1" y="7"/>
                    </a:lnTo>
                    <a:lnTo>
                      <a:pt x="0" y="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01" name="Freeform 5555">
                <a:extLst>
                  <a:ext uri="{FF2B5EF4-FFF2-40B4-BE49-F238E27FC236}">
                    <a16:creationId xmlns:a16="http://schemas.microsoft.com/office/drawing/2014/main" id="{2363786A-7FDC-EC40-2E54-513F067FF1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4" y="2714"/>
                <a:ext cx="35" cy="48"/>
              </a:xfrm>
              <a:custGeom>
                <a:avLst/>
                <a:gdLst>
                  <a:gd name="T0" fmla="*/ 141 w 141"/>
                  <a:gd name="T1" fmla="*/ 7 h 194"/>
                  <a:gd name="T2" fmla="*/ 140 w 141"/>
                  <a:gd name="T3" fmla="*/ 7 h 194"/>
                  <a:gd name="T4" fmla="*/ 133 w 141"/>
                  <a:gd name="T5" fmla="*/ 3 h 194"/>
                  <a:gd name="T6" fmla="*/ 117 w 141"/>
                  <a:gd name="T7" fmla="*/ 0 h 194"/>
                  <a:gd name="T8" fmla="*/ 108 w 141"/>
                  <a:gd name="T9" fmla="*/ 0 h 194"/>
                  <a:gd name="T10" fmla="*/ 103 w 141"/>
                  <a:gd name="T11" fmla="*/ 2 h 194"/>
                  <a:gd name="T12" fmla="*/ 98 w 141"/>
                  <a:gd name="T13" fmla="*/ 7 h 194"/>
                  <a:gd name="T14" fmla="*/ 87 w 141"/>
                  <a:gd name="T15" fmla="*/ 12 h 194"/>
                  <a:gd name="T16" fmla="*/ 78 w 141"/>
                  <a:gd name="T17" fmla="*/ 20 h 194"/>
                  <a:gd name="T18" fmla="*/ 73 w 141"/>
                  <a:gd name="T19" fmla="*/ 27 h 194"/>
                  <a:gd name="T20" fmla="*/ 64 w 141"/>
                  <a:gd name="T21" fmla="*/ 27 h 194"/>
                  <a:gd name="T22" fmla="*/ 59 w 141"/>
                  <a:gd name="T23" fmla="*/ 30 h 194"/>
                  <a:gd name="T24" fmla="*/ 55 w 141"/>
                  <a:gd name="T25" fmla="*/ 34 h 194"/>
                  <a:gd name="T26" fmla="*/ 52 w 141"/>
                  <a:gd name="T27" fmla="*/ 41 h 194"/>
                  <a:gd name="T28" fmla="*/ 48 w 141"/>
                  <a:gd name="T29" fmla="*/ 41 h 194"/>
                  <a:gd name="T30" fmla="*/ 46 w 141"/>
                  <a:gd name="T31" fmla="*/ 44 h 194"/>
                  <a:gd name="T32" fmla="*/ 46 w 141"/>
                  <a:gd name="T33" fmla="*/ 48 h 194"/>
                  <a:gd name="T34" fmla="*/ 49 w 141"/>
                  <a:gd name="T35" fmla="*/ 48 h 194"/>
                  <a:gd name="T36" fmla="*/ 50 w 141"/>
                  <a:gd name="T37" fmla="*/ 49 h 194"/>
                  <a:gd name="T38" fmla="*/ 50 w 141"/>
                  <a:gd name="T39" fmla="*/ 51 h 194"/>
                  <a:gd name="T40" fmla="*/ 49 w 141"/>
                  <a:gd name="T41" fmla="*/ 52 h 194"/>
                  <a:gd name="T42" fmla="*/ 48 w 141"/>
                  <a:gd name="T43" fmla="*/ 52 h 194"/>
                  <a:gd name="T44" fmla="*/ 43 w 141"/>
                  <a:gd name="T45" fmla="*/ 51 h 194"/>
                  <a:gd name="T46" fmla="*/ 43 w 141"/>
                  <a:gd name="T47" fmla="*/ 55 h 194"/>
                  <a:gd name="T48" fmla="*/ 46 w 141"/>
                  <a:gd name="T49" fmla="*/ 60 h 194"/>
                  <a:gd name="T50" fmla="*/ 48 w 141"/>
                  <a:gd name="T51" fmla="*/ 66 h 194"/>
                  <a:gd name="T52" fmla="*/ 48 w 141"/>
                  <a:gd name="T53" fmla="*/ 67 h 194"/>
                  <a:gd name="T54" fmla="*/ 50 w 141"/>
                  <a:gd name="T55" fmla="*/ 70 h 194"/>
                  <a:gd name="T56" fmla="*/ 55 w 141"/>
                  <a:gd name="T57" fmla="*/ 73 h 194"/>
                  <a:gd name="T58" fmla="*/ 60 w 141"/>
                  <a:gd name="T59" fmla="*/ 79 h 194"/>
                  <a:gd name="T60" fmla="*/ 62 w 141"/>
                  <a:gd name="T61" fmla="*/ 83 h 194"/>
                  <a:gd name="T62" fmla="*/ 62 w 141"/>
                  <a:gd name="T63" fmla="*/ 87 h 194"/>
                  <a:gd name="T64" fmla="*/ 64 w 141"/>
                  <a:gd name="T65" fmla="*/ 102 h 194"/>
                  <a:gd name="T66" fmla="*/ 69 w 141"/>
                  <a:gd name="T67" fmla="*/ 114 h 194"/>
                  <a:gd name="T68" fmla="*/ 70 w 141"/>
                  <a:gd name="T69" fmla="*/ 114 h 194"/>
                  <a:gd name="T70" fmla="*/ 70 w 141"/>
                  <a:gd name="T71" fmla="*/ 115 h 194"/>
                  <a:gd name="T72" fmla="*/ 71 w 141"/>
                  <a:gd name="T73" fmla="*/ 115 h 194"/>
                  <a:gd name="T74" fmla="*/ 90 w 141"/>
                  <a:gd name="T75" fmla="*/ 136 h 194"/>
                  <a:gd name="T76" fmla="*/ 101 w 141"/>
                  <a:gd name="T77" fmla="*/ 143 h 194"/>
                  <a:gd name="T78" fmla="*/ 101 w 141"/>
                  <a:gd name="T79" fmla="*/ 150 h 194"/>
                  <a:gd name="T80" fmla="*/ 99 w 141"/>
                  <a:gd name="T81" fmla="*/ 154 h 194"/>
                  <a:gd name="T82" fmla="*/ 99 w 141"/>
                  <a:gd name="T83" fmla="*/ 158 h 194"/>
                  <a:gd name="T84" fmla="*/ 95 w 141"/>
                  <a:gd name="T85" fmla="*/ 168 h 194"/>
                  <a:gd name="T86" fmla="*/ 92 w 141"/>
                  <a:gd name="T87" fmla="*/ 172 h 194"/>
                  <a:gd name="T88" fmla="*/ 90 w 141"/>
                  <a:gd name="T89" fmla="*/ 172 h 194"/>
                  <a:gd name="T90" fmla="*/ 90 w 141"/>
                  <a:gd name="T91" fmla="*/ 178 h 194"/>
                  <a:gd name="T92" fmla="*/ 80 w 141"/>
                  <a:gd name="T93" fmla="*/ 178 h 194"/>
                  <a:gd name="T94" fmla="*/ 48 w 141"/>
                  <a:gd name="T95" fmla="*/ 182 h 194"/>
                  <a:gd name="T96" fmla="*/ 36 w 141"/>
                  <a:gd name="T97" fmla="*/ 179 h 194"/>
                  <a:gd name="T98" fmla="*/ 31 w 141"/>
                  <a:gd name="T99" fmla="*/ 179 h 194"/>
                  <a:gd name="T100" fmla="*/ 29 w 141"/>
                  <a:gd name="T101" fmla="*/ 181 h 194"/>
                  <a:gd name="T102" fmla="*/ 29 w 141"/>
                  <a:gd name="T103" fmla="*/ 182 h 194"/>
                  <a:gd name="T104" fmla="*/ 28 w 141"/>
                  <a:gd name="T105" fmla="*/ 184 h 194"/>
                  <a:gd name="T106" fmla="*/ 28 w 141"/>
                  <a:gd name="T107" fmla="*/ 185 h 194"/>
                  <a:gd name="T108" fmla="*/ 26 w 141"/>
                  <a:gd name="T109" fmla="*/ 185 h 194"/>
                  <a:gd name="T110" fmla="*/ 25 w 141"/>
                  <a:gd name="T111" fmla="*/ 186 h 194"/>
                  <a:gd name="T112" fmla="*/ 17 w 141"/>
                  <a:gd name="T113" fmla="*/ 190 h 194"/>
                  <a:gd name="T114" fmla="*/ 7 w 141"/>
                  <a:gd name="T115" fmla="*/ 192 h 194"/>
                  <a:gd name="T116" fmla="*/ 0 w 141"/>
                  <a:gd name="T117" fmla="*/ 194 h 1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41" h="194">
                    <a:moveTo>
                      <a:pt x="141" y="7"/>
                    </a:moveTo>
                    <a:lnTo>
                      <a:pt x="140" y="7"/>
                    </a:lnTo>
                    <a:lnTo>
                      <a:pt x="133" y="3"/>
                    </a:lnTo>
                    <a:lnTo>
                      <a:pt x="117" y="0"/>
                    </a:lnTo>
                    <a:lnTo>
                      <a:pt x="108" y="0"/>
                    </a:lnTo>
                    <a:lnTo>
                      <a:pt x="103" y="2"/>
                    </a:lnTo>
                    <a:lnTo>
                      <a:pt x="98" y="7"/>
                    </a:lnTo>
                    <a:lnTo>
                      <a:pt x="87" y="12"/>
                    </a:lnTo>
                    <a:lnTo>
                      <a:pt x="78" y="20"/>
                    </a:lnTo>
                    <a:lnTo>
                      <a:pt x="73" y="27"/>
                    </a:lnTo>
                    <a:lnTo>
                      <a:pt x="64" y="27"/>
                    </a:lnTo>
                    <a:lnTo>
                      <a:pt x="59" y="30"/>
                    </a:lnTo>
                    <a:lnTo>
                      <a:pt x="55" y="34"/>
                    </a:lnTo>
                    <a:lnTo>
                      <a:pt x="52" y="41"/>
                    </a:lnTo>
                    <a:lnTo>
                      <a:pt x="48" y="41"/>
                    </a:lnTo>
                    <a:lnTo>
                      <a:pt x="46" y="44"/>
                    </a:lnTo>
                    <a:lnTo>
                      <a:pt x="46" y="48"/>
                    </a:lnTo>
                    <a:lnTo>
                      <a:pt x="49" y="48"/>
                    </a:lnTo>
                    <a:lnTo>
                      <a:pt x="50" y="49"/>
                    </a:lnTo>
                    <a:lnTo>
                      <a:pt x="50" y="51"/>
                    </a:lnTo>
                    <a:lnTo>
                      <a:pt x="49" y="52"/>
                    </a:lnTo>
                    <a:lnTo>
                      <a:pt x="48" y="52"/>
                    </a:lnTo>
                    <a:lnTo>
                      <a:pt x="43" y="51"/>
                    </a:lnTo>
                    <a:lnTo>
                      <a:pt x="43" y="55"/>
                    </a:lnTo>
                    <a:lnTo>
                      <a:pt x="46" y="60"/>
                    </a:lnTo>
                    <a:lnTo>
                      <a:pt x="48" y="66"/>
                    </a:lnTo>
                    <a:lnTo>
                      <a:pt x="48" y="67"/>
                    </a:lnTo>
                    <a:lnTo>
                      <a:pt x="50" y="70"/>
                    </a:lnTo>
                    <a:lnTo>
                      <a:pt x="55" y="73"/>
                    </a:lnTo>
                    <a:lnTo>
                      <a:pt x="60" y="79"/>
                    </a:lnTo>
                    <a:lnTo>
                      <a:pt x="62" y="83"/>
                    </a:lnTo>
                    <a:lnTo>
                      <a:pt x="62" y="87"/>
                    </a:lnTo>
                    <a:lnTo>
                      <a:pt x="64" y="102"/>
                    </a:lnTo>
                    <a:lnTo>
                      <a:pt x="69" y="114"/>
                    </a:lnTo>
                    <a:lnTo>
                      <a:pt x="70" y="114"/>
                    </a:lnTo>
                    <a:lnTo>
                      <a:pt x="70" y="115"/>
                    </a:lnTo>
                    <a:lnTo>
                      <a:pt x="71" y="115"/>
                    </a:lnTo>
                    <a:lnTo>
                      <a:pt x="90" y="136"/>
                    </a:lnTo>
                    <a:lnTo>
                      <a:pt x="101" y="143"/>
                    </a:lnTo>
                    <a:lnTo>
                      <a:pt x="101" y="150"/>
                    </a:lnTo>
                    <a:lnTo>
                      <a:pt x="99" y="154"/>
                    </a:lnTo>
                    <a:lnTo>
                      <a:pt x="99" y="158"/>
                    </a:lnTo>
                    <a:lnTo>
                      <a:pt x="95" y="168"/>
                    </a:lnTo>
                    <a:lnTo>
                      <a:pt x="92" y="172"/>
                    </a:lnTo>
                    <a:lnTo>
                      <a:pt x="90" y="172"/>
                    </a:lnTo>
                    <a:lnTo>
                      <a:pt x="90" y="178"/>
                    </a:lnTo>
                    <a:lnTo>
                      <a:pt x="80" y="178"/>
                    </a:lnTo>
                    <a:lnTo>
                      <a:pt x="48" y="182"/>
                    </a:lnTo>
                    <a:lnTo>
                      <a:pt x="36" y="179"/>
                    </a:lnTo>
                    <a:lnTo>
                      <a:pt x="31" y="179"/>
                    </a:lnTo>
                    <a:lnTo>
                      <a:pt x="29" y="181"/>
                    </a:lnTo>
                    <a:lnTo>
                      <a:pt x="29" y="182"/>
                    </a:lnTo>
                    <a:lnTo>
                      <a:pt x="28" y="184"/>
                    </a:lnTo>
                    <a:lnTo>
                      <a:pt x="28" y="185"/>
                    </a:lnTo>
                    <a:lnTo>
                      <a:pt x="26" y="185"/>
                    </a:lnTo>
                    <a:lnTo>
                      <a:pt x="25" y="186"/>
                    </a:lnTo>
                    <a:lnTo>
                      <a:pt x="17" y="190"/>
                    </a:lnTo>
                    <a:lnTo>
                      <a:pt x="7" y="192"/>
                    </a:lnTo>
                    <a:lnTo>
                      <a:pt x="0" y="19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02" name="Freeform 5556">
                <a:extLst>
                  <a:ext uri="{FF2B5EF4-FFF2-40B4-BE49-F238E27FC236}">
                    <a16:creationId xmlns:a16="http://schemas.microsoft.com/office/drawing/2014/main" id="{A9913DD0-B4AF-5F16-344D-D7BF743197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4" y="2762"/>
                <a:ext cx="16" cy="58"/>
              </a:xfrm>
              <a:custGeom>
                <a:avLst/>
                <a:gdLst>
                  <a:gd name="T0" fmla="*/ 66 w 66"/>
                  <a:gd name="T1" fmla="*/ 231 h 231"/>
                  <a:gd name="T2" fmla="*/ 66 w 66"/>
                  <a:gd name="T3" fmla="*/ 227 h 231"/>
                  <a:gd name="T4" fmla="*/ 38 w 66"/>
                  <a:gd name="T5" fmla="*/ 186 h 231"/>
                  <a:gd name="T6" fmla="*/ 38 w 66"/>
                  <a:gd name="T7" fmla="*/ 185 h 231"/>
                  <a:gd name="T8" fmla="*/ 36 w 66"/>
                  <a:gd name="T9" fmla="*/ 181 h 231"/>
                  <a:gd name="T10" fmla="*/ 25 w 66"/>
                  <a:gd name="T11" fmla="*/ 160 h 231"/>
                  <a:gd name="T12" fmla="*/ 25 w 66"/>
                  <a:gd name="T13" fmla="*/ 144 h 231"/>
                  <a:gd name="T14" fmla="*/ 26 w 66"/>
                  <a:gd name="T15" fmla="*/ 143 h 231"/>
                  <a:gd name="T16" fmla="*/ 29 w 66"/>
                  <a:gd name="T17" fmla="*/ 136 h 231"/>
                  <a:gd name="T18" fmla="*/ 36 w 66"/>
                  <a:gd name="T19" fmla="*/ 130 h 231"/>
                  <a:gd name="T20" fmla="*/ 45 w 66"/>
                  <a:gd name="T21" fmla="*/ 129 h 231"/>
                  <a:gd name="T22" fmla="*/ 56 w 66"/>
                  <a:gd name="T23" fmla="*/ 119 h 231"/>
                  <a:gd name="T24" fmla="*/ 56 w 66"/>
                  <a:gd name="T25" fmla="*/ 118 h 231"/>
                  <a:gd name="T26" fmla="*/ 50 w 66"/>
                  <a:gd name="T27" fmla="*/ 107 h 231"/>
                  <a:gd name="T28" fmla="*/ 34 w 66"/>
                  <a:gd name="T29" fmla="*/ 86 h 231"/>
                  <a:gd name="T30" fmla="*/ 29 w 66"/>
                  <a:gd name="T31" fmla="*/ 84 h 231"/>
                  <a:gd name="T32" fmla="*/ 23 w 66"/>
                  <a:gd name="T33" fmla="*/ 79 h 231"/>
                  <a:gd name="T34" fmla="*/ 18 w 66"/>
                  <a:gd name="T35" fmla="*/ 79 h 231"/>
                  <a:gd name="T36" fmla="*/ 17 w 66"/>
                  <a:gd name="T37" fmla="*/ 76 h 231"/>
                  <a:gd name="T38" fmla="*/ 17 w 66"/>
                  <a:gd name="T39" fmla="*/ 70 h 231"/>
                  <a:gd name="T40" fmla="*/ 16 w 66"/>
                  <a:gd name="T41" fmla="*/ 65 h 231"/>
                  <a:gd name="T42" fmla="*/ 20 w 66"/>
                  <a:gd name="T43" fmla="*/ 52 h 231"/>
                  <a:gd name="T44" fmla="*/ 21 w 66"/>
                  <a:gd name="T45" fmla="*/ 45 h 231"/>
                  <a:gd name="T46" fmla="*/ 21 w 66"/>
                  <a:gd name="T47" fmla="*/ 40 h 231"/>
                  <a:gd name="T48" fmla="*/ 20 w 66"/>
                  <a:gd name="T49" fmla="*/ 37 h 231"/>
                  <a:gd name="T50" fmla="*/ 14 w 66"/>
                  <a:gd name="T51" fmla="*/ 31 h 231"/>
                  <a:gd name="T52" fmla="*/ 0 w 66"/>
                  <a:gd name="T53" fmla="*/ 2 h 231"/>
                  <a:gd name="T54" fmla="*/ 0 w 66"/>
                  <a:gd name="T55" fmla="*/ 0 h 2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66" h="231">
                    <a:moveTo>
                      <a:pt x="66" y="231"/>
                    </a:moveTo>
                    <a:lnTo>
                      <a:pt x="66" y="227"/>
                    </a:lnTo>
                    <a:lnTo>
                      <a:pt x="38" y="186"/>
                    </a:lnTo>
                    <a:lnTo>
                      <a:pt x="38" y="185"/>
                    </a:lnTo>
                    <a:lnTo>
                      <a:pt x="36" y="181"/>
                    </a:lnTo>
                    <a:lnTo>
                      <a:pt x="25" y="160"/>
                    </a:lnTo>
                    <a:lnTo>
                      <a:pt x="25" y="144"/>
                    </a:lnTo>
                    <a:lnTo>
                      <a:pt x="26" y="143"/>
                    </a:lnTo>
                    <a:lnTo>
                      <a:pt x="29" y="136"/>
                    </a:lnTo>
                    <a:lnTo>
                      <a:pt x="36" y="130"/>
                    </a:lnTo>
                    <a:lnTo>
                      <a:pt x="45" y="129"/>
                    </a:lnTo>
                    <a:lnTo>
                      <a:pt x="56" y="119"/>
                    </a:lnTo>
                    <a:lnTo>
                      <a:pt x="56" y="118"/>
                    </a:lnTo>
                    <a:lnTo>
                      <a:pt x="50" y="107"/>
                    </a:lnTo>
                    <a:lnTo>
                      <a:pt x="34" y="86"/>
                    </a:lnTo>
                    <a:lnTo>
                      <a:pt x="29" y="84"/>
                    </a:lnTo>
                    <a:lnTo>
                      <a:pt x="23" y="79"/>
                    </a:lnTo>
                    <a:lnTo>
                      <a:pt x="18" y="79"/>
                    </a:lnTo>
                    <a:lnTo>
                      <a:pt x="17" y="76"/>
                    </a:lnTo>
                    <a:lnTo>
                      <a:pt x="17" y="70"/>
                    </a:lnTo>
                    <a:lnTo>
                      <a:pt x="16" y="65"/>
                    </a:lnTo>
                    <a:lnTo>
                      <a:pt x="20" y="52"/>
                    </a:lnTo>
                    <a:lnTo>
                      <a:pt x="21" y="45"/>
                    </a:lnTo>
                    <a:lnTo>
                      <a:pt x="21" y="40"/>
                    </a:lnTo>
                    <a:lnTo>
                      <a:pt x="20" y="37"/>
                    </a:lnTo>
                    <a:lnTo>
                      <a:pt x="14" y="31"/>
                    </a:ln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03" name="Freeform 5557">
                <a:extLst>
                  <a:ext uri="{FF2B5EF4-FFF2-40B4-BE49-F238E27FC236}">
                    <a16:creationId xmlns:a16="http://schemas.microsoft.com/office/drawing/2014/main" id="{B929CBC1-95FB-D6BD-AD81-B9E65C301A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9" y="2652"/>
                <a:ext cx="54" cy="37"/>
              </a:xfrm>
              <a:custGeom>
                <a:avLst/>
                <a:gdLst>
                  <a:gd name="T0" fmla="*/ 215 w 215"/>
                  <a:gd name="T1" fmla="*/ 144 h 146"/>
                  <a:gd name="T2" fmla="*/ 210 w 215"/>
                  <a:gd name="T3" fmla="*/ 141 h 146"/>
                  <a:gd name="T4" fmla="*/ 205 w 215"/>
                  <a:gd name="T5" fmla="*/ 134 h 146"/>
                  <a:gd name="T6" fmla="*/ 204 w 215"/>
                  <a:gd name="T7" fmla="*/ 129 h 146"/>
                  <a:gd name="T8" fmla="*/ 208 w 215"/>
                  <a:gd name="T9" fmla="*/ 115 h 146"/>
                  <a:gd name="T10" fmla="*/ 208 w 215"/>
                  <a:gd name="T11" fmla="*/ 102 h 146"/>
                  <a:gd name="T12" fmla="*/ 193 w 215"/>
                  <a:gd name="T13" fmla="*/ 90 h 146"/>
                  <a:gd name="T14" fmla="*/ 177 w 215"/>
                  <a:gd name="T15" fmla="*/ 87 h 146"/>
                  <a:gd name="T16" fmla="*/ 172 w 215"/>
                  <a:gd name="T17" fmla="*/ 77 h 146"/>
                  <a:gd name="T18" fmla="*/ 171 w 215"/>
                  <a:gd name="T19" fmla="*/ 79 h 146"/>
                  <a:gd name="T20" fmla="*/ 169 w 215"/>
                  <a:gd name="T21" fmla="*/ 76 h 146"/>
                  <a:gd name="T22" fmla="*/ 166 w 215"/>
                  <a:gd name="T23" fmla="*/ 64 h 146"/>
                  <a:gd name="T24" fmla="*/ 161 w 215"/>
                  <a:gd name="T25" fmla="*/ 56 h 146"/>
                  <a:gd name="T26" fmla="*/ 158 w 215"/>
                  <a:gd name="T27" fmla="*/ 53 h 146"/>
                  <a:gd name="T28" fmla="*/ 152 w 215"/>
                  <a:gd name="T29" fmla="*/ 52 h 146"/>
                  <a:gd name="T30" fmla="*/ 131 w 215"/>
                  <a:gd name="T31" fmla="*/ 50 h 146"/>
                  <a:gd name="T32" fmla="*/ 124 w 215"/>
                  <a:gd name="T33" fmla="*/ 48 h 146"/>
                  <a:gd name="T34" fmla="*/ 121 w 215"/>
                  <a:gd name="T35" fmla="*/ 49 h 146"/>
                  <a:gd name="T36" fmla="*/ 116 w 215"/>
                  <a:gd name="T37" fmla="*/ 45 h 146"/>
                  <a:gd name="T38" fmla="*/ 114 w 215"/>
                  <a:gd name="T39" fmla="*/ 41 h 146"/>
                  <a:gd name="T40" fmla="*/ 114 w 215"/>
                  <a:gd name="T41" fmla="*/ 36 h 146"/>
                  <a:gd name="T42" fmla="*/ 116 w 215"/>
                  <a:gd name="T43" fmla="*/ 28 h 146"/>
                  <a:gd name="T44" fmla="*/ 112 w 215"/>
                  <a:gd name="T45" fmla="*/ 14 h 146"/>
                  <a:gd name="T46" fmla="*/ 102 w 215"/>
                  <a:gd name="T47" fmla="*/ 20 h 146"/>
                  <a:gd name="T48" fmla="*/ 83 w 215"/>
                  <a:gd name="T49" fmla="*/ 17 h 146"/>
                  <a:gd name="T50" fmla="*/ 75 w 215"/>
                  <a:gd name="T51" fmla="*/ 16 h 146"/>
                  <a:gd name="T52" fmla="*/ 66 w 215"/>
                  <a:gd name="T53" fmla="*/ 12 h 146"/>
                  <a:gd name="T54" fmla="*/ 56 w 215"/>
                  <a:gd name="T55" fmla="*/ 13 h 146"/>
                  <a:gd name="T56" fmla="*/ 49 w 215"/>
                  <a:gd name="T57" fmla="*/ 14 h 146"/>
                  <a:gd name="T58" fmla="*/ 46 w 215"/>
                  <a:gd name="T59" fmla="*/ 13 h 146"/>
                  <a:gd name="T60" fmla="*/ 39 w 215"/>
                  <a:gd name="T61" fmla="*/ 16 h 146"/>
                  <a:gd name="T62" fmla="*/ 11 w 215"/>
                  <a:gd name="T63" fmla="*/ 4 h 146"/>
                  <a:gd name="T64" fmla="*/ 0 w 215"/>
                  <a:gd name="T65" fmla="*/ 0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15" h="146">
                    <a:moveTo>
                      <a:pt x="215" y="146"/>
                    </a:moveTo>
                    <a:lnTo>
                      <a:pt x="215" y="144"/>
                    </a:lnTo>
                    <a:lnTo>
                      <a:pt x="214" y="143"/>
                    </a:lnTo>
                    <a:lnTo>
                      <a:pt x="210" y="141"/>
                    </a:lnTo>
                    <a:lnTo>
                      <a:pt x="208" y="141"/>
                    </a:lnTo>
                    <a:lnTo>
                      <a:pt x="205" y="134"/>
                    </a:lnTo>
                    <a:lnTo>
                      <a:pt x="205" y="133"/>
                    </a:lnTo>
                    <a:lnTo>
                      <a:pt x="204" y="129"/>
                    </a:lnTo>
                    <a:lnTo>
                      <a:pt x="204" y="123"/>
                    </a:lnTo>
                    <a:lnTo>
                      <a:pt x="208" y="115"/>
                    </a:lnTo>
                    <a:lnTo>
                      <a:pt x="210" y="106"/>
                    </a:lnTo>
                    <a:lnTo>
                      <a:pt x="208" y="102"/>
                    </a:lnTo>
                    <a:lnTo>
                      <a:pt x="197" y="94"/>
                    </a:lnTo>
                    <a:lnTo>
                      <a:pt x="193" y="90"/>
                    </a:lnTo>
                    <a:lnTo>
                      <a:pt x="188" y="87"/>
                    </a:lnTo>
                    <a:lnTo>
                      <a:pt x="177" y="87"/>
                    </a:lnTo>
                    <a:lnTo>
                      <a:pt x="177" y="77"/>
                    </a:lnTo>
                    <a:lnTo>
                      <a:pt x="172" y="77"/>
                    </a:lnTo>
                    <a:lnTo>
                      <a:pt x="172" y="79"/>
                    </a:lnTo>
                    <a:lnTo>
                      <a:pt x="171" y="79"/>
                    </a:lnTo>
                    <a:lnTo>
                      <a:pt x="169" y="77"/>
                    </a:lnTo>
                    <a:lnTo>
                      <a:pt x="169" y="76"/>
                    </a:lnTo>
                    <a:lnTo>
                      <a:pt x="171" y="74"/>
                    </a:lnTo>
                    <a:lnTo>
                      <a:pt x="166" y="64"/>
                    </a:lnTo>
                    <a:lnTo>
                      <a:pt x="166" y="63"/>
                    </a:lnTo>
                    <a:lnTo>
                      <a:pt x="161" y="56"/>
                    </a:lnTo>
                    <a:lnTo>
                      <a:pt x="161" y="55"/>
                    </a:lnTo>
                    <a:lnTo>
                      <a:pt x="158" y="53"/>
                    </a:lnTo>
                    <a:lnTo>
                      <a:pt x="157" y="53"/>
                    </a:lnTo>
                    <a:lnTo>
                      <a:pt x="152" y="52"/>
                    </a:lnTo>
                    <a:lnTo>
                      <a:pt x="137" y="52"/>
                    </a:lnTo>
                    <a:lnTo>
                      <a:pt x="131" y="50"/>
                    </a:lnTo>
                    <a:lnTo>
                      <a:pt x="126" y="48"/>
                    </a:lnTo>
                    <a:lnTo>
                      <a:pt x="124" y="48"/>
                    </a:lnTo>
                    <a:lnTo>
                      <a:pt x="124" y="49"/>
                    </a:lnTo>
                    <a:lnTo>
                      <a:pt x="121" y="49"/>
                    </a:lnTo>
                    <a:lnTo>
                      <a:pt x="119" y="46"/>
                    </a:lnTo>
                    <a:lnTo>
                      <a:pt x="116" y="45"/>
                    </a:lnTo>
                    <a:lnTo>
                      <a:pt x="114" y="43"/>
                    </a:lnTo>
                    <a:lnTo>
                      <a:pt x="114" y="41"/>
                    </a:lnTo>
                    <a:lnTo>
                      <a:pt x="113" y="39"/>
                    </a:lnTo>
                    <a:lnTo>
                      <a:pt x="114" y="36"/>
                    </a:lnTo>
                    <a:lnTo>
                      <a:pt x="116" y="35"/>
                    </a:lnTo>
                    <a:lnTo>
                      <a:pt x="116" y="28"/>
                    </a:lnTo>
                    <a:lnTo>
                      <a:pt x="114" y="17"/>
                    </a:lnTo>
                    <a:lnTo>
                      <a:pt x="112" y="14"/>
                    </a:lnTo>
                    <a:lnTo>
                      <a:pt x="109" y="14"/>
                    </a:lnTo>
                    <a:lnTo>
                      <a:pt x="102" y="20"/>
                    </a:lnTo>
                    <a:lnTo>
                      <a:pt x="91" y="21"/>
                    </a:lnTo>
                    <a:lnTo>
                      <a:pt x="83" y="17"/>
                    </a:lnTo>
                    <a:lnTo>
                      <a:pt x="81" y="17"/>
                    </a:lnTo>
                    <a:lnTo>
                      <a:pt x="75" y="16"/>
                    </a:lnTo>
                    <a:lnTo>
                      <a:pt x="70" y="16"/>
                    </a:lnTo>
                    <a:lnTo>
                      <a:pt x="66" y="12"/>
                    </a:lnTo>
                    <a:lnTo>
                      <a:pt x="61" y="9"/>
                    </a:lnTo>
                    <a:lnTo>
                      <a:pt x="56" y="13"/>
                    </a:lnTo>
                    <a:lnTo>
                      <a:pt x="53" y="16"/>
                    </a:lnTo>
                    <a:lnTo>
                      <a:pt x="49" y="14"/>
                    </a:lnTo>
                    <a:lnTo>
                      <a:pt x="47" y="13"/>
                    </a:lnTo>
                    <a:lnTo>
                      <a:pt x="46" y="13"/>
                    </a:lnTo>
                    <a:lnTo>
                      <a:pt x="42" y="16"/>
                    </a:lnTo>
                    <a:lnTo>
                      <a:pt x="39" y="16"/>
                    </a:lnTo>
                    <a:lnTo>
                      <a:pt x="25" y="14"/>
                    </a:lnTo>
                    <a:lnTo>
                      <a:pt x="11" y="4"/>
                    </a:ln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04" name="Freeform 5558">
                <a:extLst>
                  <a:ext uri="{FF2B5EF4-FFF2-40B4-BE49-F238E27FC236}">
                    <a16:creationId xmlns:a16="http://schemas.microsoft.com/office/drawing/2014/main" id="{0D28EB28-1E0F-8A33-B95C-40DF031F20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3" y="2689"/>
                <a:ext cx="0" cy="0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0 h 1"/>
                  <a:gd name="T4" fmla="*/ 0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2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05" name="Freeform 5559">
                <a:extLst>
                  <a:ext uri="{FF2B5EF4-FFF2-40B4-BE49-F238E27FC236}">
                    <a16:creationId xmlns:a16="http://schemas.microsoft.com/office/drawing/2014/main" id="{3DAB4C30-8D12-186A-2D87-D041C5390A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3" y="2689"/>
                <a:ext cx="0" cy="0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1"/>
                    </a:lnTo>
                    <a:lnTo>
                      <a:pt x="1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06" name="Line 5560">
                <a:extLst>
                  <a:ext uri="{FF2B5EF4-FFF2-40B4-BE49-F238E27FC236}">
                    <a16:creationId xmlns:a16="http://schemas.microsoft.com/office/drawing/2014/main" id="{6745B84C-03F7-18DC-8213-6BAF1C3DC59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983" y="2689"/>
                <a:ext cx="0" cy="0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07" name="Freeform 5561">
                <a:extLst>
                  <a:ext uri="{FF2B5EF4-FFF2-40B4-BE49-F238E27FC236}">
                    <a16:creationId xmlns:a16="http://schemas.microsoft.com/office/drawing/2014/main" id="{62A034BB-BE5E-F0FA-98D4-408DE59D5B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6" y="2652"/>
                <a:ext cx="3" cy="1"/>
              </a:xfrm>
              <a:custGeom>
                <a:avLst/>
                <a:gdLst>
                  <a:gd name="T0" fmla="*/ 15 w 15"/>
                  <a:gd name="T1" fmla="*/ 0 h 4"/>
                  <a:gd name="T2" fmla="*/ 14 w 15"/>
                  <a:gd name="T3" fmla="*/ 2 h 4"/>
                  <a:gd name="T4" fmla="*/ 5 w 15"/>
                  <a:gd name="T5" fmla="*/ 4 h 4"/>
                  <a:gd name="T6" fmla="*/ 2 w 15"/>
                  <a:gd name="T7" fmla="*/ 4 h 4"/>
                  <a:gd name="T8" fmla="*/ 1 w 15"/>
                  <a:gd name="T9" fmla="*/ 3 h 4"/>
                  <a:gd name="T10" fmla="*/ 0 w 15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" h="4">
                    <a:moveTo>
                      <a:pt x="15" y="0"/>
                    </a:moveTo>
                    <a:lnTo>
                      <a:pt x="14" y="2"/>
                    </a:lnTo>
                    <a:lnTo>
                      <a:pt x="5" y="4"/>
                    </a:lnTo>
                    <a:lnTo>
                      <a:pt x="2" y="4"/>
                    </a:lnTo>
                    <a:lnTo>
                      <a:pt x="1" y="3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08" name="Freeform 5562">
                <a:extLst>
                  <a:ext uri="{FF2B5EF4-FFF2-40B4-BE49-F238E27FC236}">
                    <a16:creationId xmlns:a16="http://schemas.microsoft.com/office/drawing/2014/main" id="{50D40FB5-DDFF-C000-B20D-84929B4F17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9" y="2652"/>
                <a:ext cx="20" cy="63"/>
              </a:xfrm>
              <a:custGeom>
                <a:avLst/>
                <a:gdLst>
                  <a:gd name="T0" fmla="*/ 0 w 79"/>
                  <a:gd name="T1" fmla="*/ 254 h 254"/>
                  <a:gd name="T2" fmla="*/ 3 w 79"/>
                  <a:gd name="T3" fmla="*/ 254 h 254"/>
                  <a:gd name="T4" fmla="*/ 3 w 79"/>
                  <a:gd name="T5" fmla="*/ 253 h 254"/>
                  <a:gd name="T6" fmla="*/ 2 w 79"/>
                  <a:gd name="T7" fmla="*/ 250 h 254"/>
                  <a:gd name="T8" fmla="*/ 2 w 79"/>
                  <a:gd name="T9" fmla="*/ 243 h 254"/>
                  <a:gd name="T10" fmla="*/ 3 w 79"/>
                  <a:gd name="T11" fmla="*/ 243 h 254"/>
                  <a:gd name="T12" fmla="*/ 5 w 79"/>
                  <a:gd name="T13" fmla="*/ 240 h 254"/>
                  <a:gd name="T14" fmla="*/ 7 w 79"/>
                  <a:gd name="T15" fmla="*/ 237 h 254"/>
                  <a:gd name="T16" fmla="*/ 7 w 79"/>
                  <a:gd name="T17" fmla="*/ 236 h 254"/>
                  <a:gd name="T18" fmla="*/ 10 w 79"/>
                  <a:gd name="T19" fmla="*/ 231 h 254"/>
                  <a:gd name="T20" fmla="*/ 10 w 79"/>
                  <a:gd name="T21" fmla="*/ 225 h 254"/>
                  <a:gd name="T22" fmla="*/ 9 w 79"/>
                  <a:gd name="T23" fmla="*/ 221 h 254"/>
                  <a:gd name="T24" fmla="*/ 9 w 79"/>
                  <a:gd name="T25" fmla="*/ 204 h 254"/>
                  <a:gd name="T26" fmla="*/ 10 w 79"/>
                  <a:gd name="T27" fmla="*/ 204 h 254"/>
                  <a:gd name="T28" fmla="*/ 13 w 79"/>
                  <a:gd name="T29" fmla="*/ 199 h 254"/>
                  <a:gd name="T30" fmla="*/ 17 w 79"/>
                  <a:gd name="T31" fmla="*/ 196 h 254"/>
                  <a:gd name="T32" fmla="*/ 18 w 79"/>
                  <a:gd name="T33" fmla="*/ 196 h 254"/>
                  <a:gd name="T34" fmla="*/ 13 w 79"/>
                  <a:gd name="T35" fmla="*/ 170 h 254"/>
                  <a:gd name="T36" fmla="*/ 13 w 79"/>
                  <a:gd name="T37" fmla="*/ 162 h 254"/>
                  <a:gd name="T38" fmla="*/ 12 w 79"/>
                  <a:gd name="T39" fmla="*/ 161 h 254"/>
                  <a:gd name="T40" fmla="*/ 10 w 79"/>
                  <a:gd name="T41" fmla="*/ 157 h 254"/>
                  <a:gd name="T42" fmla="*/ 9 w 79"/>
                  <a:gd name="T43" fmla="*/ 155 h 254"/>
                  <a:gd name="T44" fmla="*/ 14 w 79"/>
                  <a:gd name="T45" fmla="*/ 155 h 254"/>
                  <a:gd name="T46" fmla="*/ 20 w 79"/>
                  <a:gd name="T47" fmla="*/ 157 h 254"/>
                  <a:gd name="T48" fmla="*/ 31 w 79"/>
                  <a:gd name="T49" fmla="*/ 157 h 254"/>
                  <a:gd name="T50" fmla="*/ 41 w 79"/>
                  <a:gd name="T51" fmla="*/ 150 h 254"/>
                  <a:gd name="T52" fmla="*/ 46 w 79"/>
                  <a:gd name="T53" fmla="*/ 144 h 254"/>
                  <a:gd name="T54" fmla="*/ 49 w 79"/>
                  <a:gd name="T55" fmla="*/ 140 h 254"/>
                  <a:gd name="T56" fmla="*/ 50 w 79"/>
                  <a:gd name="T57" fmla="*/ 136 h 254"/>
                  <a:gd name="T58" fmla="*/ 52 w 79"/>
                  <a:gd name="T59" fmla="*/ 134 h 254"/>
                  <a:gd name="T60" fmla="*/ 52 w 79"/>
                  <a:gd name="T61" fmla="*/ 127 h 254"/>
                  <a:gd name="T62" fmla="*/ 50 w 79"/>
                  <a:gd name="T63" fmla="*/ 123 h 254"/>
                  <a:gd name="T64" fmla="*/ 55 w 79"/>
                  <a:gd name="T65" fmla="*/ 115 h 254"/>
                  <a:gd name="T66" fmla="*/ 69 w 79"/>
                  <a:gd name="T67" fmla="*/ 115 h 254"/>
                  <a:gd name="T68" fmla="*/ 69 w 79"/>
                  <a:gd name="T69" fmla="*/ 113 h 254"/>
                  <a:gd name="T70" fmla="*/ 72 w 79"/>
                  <a:gd name="T71" fmla="*/ 113 h 254"/>
                  <a:gd name="T72" fmla="*/ 73 w 79"/>
                  <a:gd name="T73" fmla="*/ 112 h 254"/>
                  <a:gd name="T74" fmla="*/ 74 w 79"/>
                  <a:gd name="T75" fmla="*/ 112 h 254"/>
                  <a:gd name="T76" fmla="*/ 76 w 79"/>
                  <a:gd name="T77" fmla="*/ 110 h 254"/>
                  <a:gd name="T78" fmla="*/ 77 w 79"/>
                  <a:gd name="T79" fmla="*/ 106 h 254"/>
                  <a:gd name="T80" fmla="*/ 79 w 79"/>
                  <a:gd name="T81" fmla="*/ 105 h 254"/>
                  <a:gd name="T82" fmla="*/ 79 w 79"/>
                  <a:gd name="T83" fmla="*/ 102 h 254"/>
                  <a:gd name="T84" fmla="*/ 77 w 79"/>
                  <a:gd name="T85" fmla="*/ 102 h 254"/>
                  <a:gd name="T86" fmla="*/ 69 w 79"/>
                  <a:gd name="T87" fmla="*/ 95 h 254"/>
                  <a:gd name="T88" fmla="*/ 62 w 79"/>
                  <a:gd name="T89" fmla="*/ 93 h 254"/>
                  <a:gd name="T90" fmla="*/ 50 w 79"/>
                  <a:gd name="T91" fmla="*/ 81 h 254"/>
                  <a:gd name="T92" fmla="*/ 43 w 79"/>
                  <a:gd name="T93" fmla="*/ 79 h 254"/>
                  <a:gd name="T94" fmla="*/ 39 w 79"/>
                  <a:gd name="T95" fmla="*/ 76 h 254"/>
                  <a:gd name="T96" fmla="*/ 36 w 79"/>
                  <a:gd name="T97" fmla="*/ 52 h 254"/>
                  <a:gd name="T98" fmla="*/ 28 w 79"/>
                  <a:gd name="T99" fmla="*/ 41 h 254"/>
                  <a:gd name="T100" fmla="*/ 27 w 79"/>
                  <a:gd name="T101" fmla="*/ 41 h 254"/>
                  <a:gd name="T102" fmla="*/ 27 w 79"/>
                  <a:gd name="T103" fmla="*/ 39 h 254"/>
                  <a:gd name="T104" fmla="*/ 25 w 79"/>
                  <a:gd name="T105" fmla="*/ 38 h 254"/>
                  <a:gd name="T106" fmla="*/ 25 w 79"/>
                  <a:gd name="T107" fmla="*/ 33 h 254"/>
                  <a:gd name="T108" fmla="*/ 29 w 79"/>
                  <a:gd name="T109" fmla="*/ 21 h 254"/>
                  <a:gd name="T110" fmla="*/ 31 w 79"/>
                  <a:gd name="T111" fmla="*/ 14 h 254"/>
                  <a:gd name="T112" fmla="*/ 29 w 79"/>
                  <a:gd name="T113" fmla="*/ 7 h 254"/>
                  <a:gd name="T114" fmla="*/ 28 w 79"/>
                  <a:gd name="T115" fmla="*/ 6 h 254"/>
                  <a:gd name="T116" fmla="*/ 25 w 79"/>
                  <a:gd name="T117" fmla="*/ 4 h 254"/>
                  <a:gd name="T118" fmla="*/ 25 w 79"/>
                  <a:gd name="T119" fmla="*/ 2 h 254"/>
                  <a:gd name="T120" fmla="*/ 27 w 79"/>
                  <a:gd name="T121" fmla="*/ 0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79" h="254">
                    <a:moveTo>
                      <a:pt x="0" y="254"/>
                    </a:moveTo>
                    <a:lnTo>
                      <a:pt x="3" y="254"/>
                    </a:lnTo>
                    <a:lnTo>
                      <a:pt x="3" y="253"/>
                    </a:lnTo>
                    <a:lnTo>
                      <a:pt x="2" y="250"/>
                    </a:lnTo>
                    <a:lnTo>
                      <a:pt x="2" y="243"/>
                    </a:lnTo>
                    <a:lnTo>
                      <a:pt x="3" y="243"/>
                    </a:lnTo>
                    <a:lnTo>
                      <a:pt x="5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10" y="231"/>
                    </a:lnTo>
                    <a:lnTo>
                      <a:pt x="10" y="225"/>
                    </a:lnTo>
                    <a:lnTo>
                      <a:pt x="9" y="221"/>
                    </a:lnTo>
                    <a:lnTo>
                      <a:pt x="9" y="204"/>
                    </a:lnTo>
                    <a:lnTo>
                      <a:pt x="10" y="204"/>
                    </a:lnTo>
                    <a:lnTo>
                      <a:pt x="13" y="199"/>
                    </a:lnTo>
                    <a:lnTo>
                      <a:pt x="17" y="196"/>
                    </a:lnTo>
                    <a:lnTo>
                      <a:pt x="18" y="196"/>
                    </a:lnTo>
                    <a:lnTo>
                      <a:pt x="13" y="170"/>
                    </a:lnTo>
                    <a:lnTo>
                      <a:pt x="13" y="162"/>
                    </a:lnTo>
                    <a:lnTo>
                      <a:pt x="12" y="161"/>
                    </a:lnTo>
                    <a:lnTo>
                      <a:pt x="10" y="157"/>
                    </a:lnTo>
                    <a:lnTo>
                      <a:pt x="9" y="155"/>
                    </a:lnTo>
                    <a:lnTo>
                      <a:pt x="14" y="155"/>
                    </a:lnTo>
                    <a:lnTo>
                      <a:pt x="20" y="157"/>
                    </a:lnTo>
                    <a:lnTo>
                      <a:pt x="31" y="157"/>
                    </a:lnTo>
                    <a:lnTo>
                      <a:pt x="41" y="150"/>
                    </a:lnTo>
                    <a:lnTo>
                      <a:pt x="46" y="144"/>
                    </a:lnTo>
                    <a:lnTo>
                      <a:pt x="49" y="140"/>
                    </a:lnTo>
                    <a:lnTo>
                      <a:pt x="50" y="136"/>
                    </a:lnTo>
                    <a:lnTo>
                      <a:pt x="52" y="134"/>
                    </a:lnTo>
                    <a:lnTo>
                      <a:pt x="52" y="127"/>
                    </a:lnTo>
                    <a:lnTo>
                      <a:pt x="50" y="123"/>
                    </a:lnTo>
                    <a:lnTo>
                      <a:pt x="55" y="115"/>
                    </a:lnTo>
                    <a:lnTo>
                      <a:pt x="69" y="115"/>
                    </a:lnTo>
                    <a:lnTo>
                      <a:pt x="69" y="113"/>
                    </a:lnTo>
                    <a:lnTo>
                      <a:pt x="72" y="113"/>
                    </a:lnTo>
                    <a:lnTo>
                      <a:pt x="73" y="112"/>
                    </a:lnTo>
                    <a:lnTo>
                      <a:pt x="74" y="112"/>
                    </a:lnTo>
                    <a:lnTo>
                      <a:pt x="76" y="110"/>
                    </a:lnTo>
                    <a:lnTo>
                      <a:pt x="77" y="106"/>
                    </a:lnTo>
                    <a:lnTo>
                      <a:pt x="79" y="105"/>
                    </a:lnTo>
                    <a:lnTo>
                      <a:pt x="79" y="102"/>
                    </a:lnTo>
                    <a:lnTo>
                      <a:pt x="77" y="102"/>
                    </a:lnTo>
                    <a:lnTo>
                      <a:pt x="69" y="95"/>
                    </a:lnTo>
                    <a:lnTo>
                      <a:pt x="62" y="93"/>
                    </a:lnTo>
                    <a:lnTo>
                      <a:pt x="50" y="81"/>
                    </a:lnTo>
                    <a:lnTo>
                      <a:pt x="43" y="79"/>
                    </a:lnTo>
                    <a:lnTo>
                      <a:pt x="39" y="76"/>
                    </a:lnTo>
                    <a:lnTo>
                      <a:pt x="36" y="52"/>
                    </a:lnTo>
                    <a:lnTo>
                      <a:pt x="28" y="41"/>
                    </a:lnTo>
                    <a:lnTo>
                      <a:pt x="27" y="41"/>
                    </a:lnTo>
                    <a:lnTo>
                      <a:pt x="27" y="39"/>
                    </a:lnTo>
                    <a:lnTo>
                      <a:pt x="25" y="38"/>
                    </a:lnTo>
                    <a:lnTo>
                      <a:pt x="25" y="33"/>
                    </a:lnTo>
                    <a:lnTo>
                      <a:pt x="29" y="21"/>
                    </a:lnTo>
                    <a:lnTo>
                      <a:pt x="31" y="14"/>
                    </a:lnTo>
                    <a:lnTo>
                      <a:pt x="29" y="7"/>
                    </a:lnTo>
                    <a:lnTo>
                      <a:pt x="28" y="6"/>
                    </a:lnTo>
                    <a:lnTo>
                      <a:pt x="25" y="4"/>
                    </a:lnTo>
                    <a:lnTo>
                      <a:pt x="25" y="2"/>
                    </a:lnTo>
                    <a:lnTo>
                      <a:pt x="27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09" name="Freeform 5563">
                <a:extLst>
                  <a:ext uri="{FF2B5EF4-FFF2-40B4-BE49-F238E27FC236}">
                    <a16:creationId xmlns:a16="http://schemas.microsoft.com/office/drawing/2014/main" id="{F3F08FF0-BDC7-22FB-7C63-C7A8068A90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9" y="2712"/>
                <a:ext cx="45" cy="31"/>
              </a:xfrm>
              <a:custGeom>
                <a:avLst/>
                <a:gdLst>
                  <a:gd name="T0" fmla="*/ 178 w 182"/>
                  <a:gd name="T1" fmla="*/ 123 h 123"/>
                  <a:gd name="T2" fmla="*/ 179 w 182"/>
                  <a:gd name="T3" fmla="*/ 120 h 123"/>
                  <a:gd name="T4" fmla="*/ 182 w 182"/>
                  <a:gd name="T5" fmla="*/ 116 h 123"/>
                  <a:gd name="T6" fmla="*/ 182 w 182"/>
                  <a:gd name="T7" fmla="*/ 103 h 123"/>
                  <a:gd name="T8" fmla="*/ 178 w 182"/>
                  <a:gd name="T9" fmla="*/ 93 h 123"/>
                  <a:gd name="T10" fmla="*/ 176 w 182"/>
                  <a:gd name="T11" fmla="*/ 96 h 123"/>
                  <a:gd name="T12" fmla="*/ 176 w 182"/>
                  <a:gd name="T13" fmla="*/ 98 h 123"/>
                  <a:gd name="T14" fmla="*/ 173 w 182"/>
                  <a:gd name="T15" fmla="*/ 100 h 123"/>
                  <a:gd name="T16" fmla="*/ 168 w 182"/>
                  <a:gd name="T17" fmla="*/ 103 h 123"/>
                  <a:gd name="T18" fmla="*/ 162 w 182"/>
                  <a:gd name="T19" fmla="*/ 103 h 123"/>
                  <a:gd name="T20" fmla="*/ 158 w 182"/>
                  <a:gd name="T21" fmla="*/ 102 h 123"/>
                  <a:gd name="T22" fmla="*/ 141 w 182"/>
                  <a:gd name="T23" fmla="*/ 95 h 123"/>
                  <a:gd name="T24" fmla="*/ 137 w 182"/>
                  <a:gd name="T25" fmla="*/ 92 h 123"/>
                  <a:gd name="T26" fmla="*/ 136 w 182"/>
                  <a:gd name="T27" fmla="*/ 92 h 123"/>
                  <a:gd name="T28" fmla="*/ 130 w 182"/>
                  <a:gd name="T29" fmla="*/ 82 h 123"/>
                  <a:gd name="T30" fmla="*/ 122 w 182"/>
                  <a:gd name="T31" fmla="*/ 60 h 123"/>
                  <a:gd name="T32" fmla="*/ 122 w 182"/>
                  <a:gd name="T33" fmla="*/ 54 h 123"/>
                  <a:gd name="T34" fmla="*/ 120 w 182"/>
                  <a:gd name="T35" fmla="*/ 49 h 123"/>
                  <a:gd name="T36" fmla="*/ 113 w 182"/>
                  <a:gd name="T37" fmla="*/ 33 h 123"/>
                  <a:gd name="T38" fmla="*/ 113 w 182"/>
                  <a:gd name="T39" fmla="*/ 32 h 123"/>
                  <a:gd name="T40" fmla="*/ 108 w 182"/>
                  <a:gd name="T41" fmla="*/ 32 h 123"/>
                  <a:gd name="T42" fmla="*/ 105 w 182"/>
                  <a:gd name="T43" fmla="*/ 28 h 123"/>
                  <a:gd name="T44" fmla="*/ 103 w 182"/>
                  <a:gd name="T45" fmla="*/ 26 h 123"/>
                  <a:gd name="T46" fmla="*/ 99 w 182"/>
                  <a:gd name="T47" fmla="*/ 17 h 123"/>
                  <a:gd name="T48" fmla="*/ 102 w 182"/>
                  <a:gd name="T49" fmla="*/ 8 h 123"/>
                  <a:gd name="T50" fmla="*/ 109 w 182"/>
                  <a:gd name="T51" fmla="*/ 7 h 123"/>
                  <a:gd name="T52" fmla="*/ 110 w 182"/>
                  <a:gd name="T53" fmla="*/ 7 h 123"/>
                  <a:gd name="T54" fmla="*/ 110 w 182"/>
                  <a:gd name="T55" fmla="*/ 3 h 123"/>
                  <a:gd name="T56" fmla="*/ 108 w 182"/>
                  <a:gd name="T57" fmla="*/ 0 h 123"/>
                  <a:gd name="T58" fmla="*/ 91 w 182"/>
                  <a:gd name="T59" fmla="*/ 0 h 123"/>
                  <a:gd name="T60" fmla="*/ 89 w 182"/>
                  <a:gd name="T61" fmla="*/ 1 h 123"/>
                  <a:gd name="T62" fmla="*/ 89 w 182"/>
                  <a:gd name="T63" fmla="*/ 7 h 123"/>
                  <a:gd name="T64" fmla="*/ 92 w 182"/>
                  <a:gd name="T65" fmla="*/ 10 h 123"/>
                  <a:gd name="T66" fmla="*/ 92 w 182"/>
                  <a:gd name="T67" fmla="*/ 14 h 123"/>
                  <a:gd name="T68" fmla="*/ 91 w 182"/>
                  <a:gd name="T69" fmla="*/ 15 h 123"/>
                  <a:gd name="T70" fmla="*/ 77 w 182"/>
                  <a:gd name="T71" fmla="*/ 22 h 123"/>
                  <a:gd name="T72" fmla="*/ 73 w 182"/>
                  <a:gd name="T73" fmla="*/ 22 h 123"/>
                  <a:gd name="T74" fmla="*/ 59 w 182"/>
                  <a:gd name="T75" fmla="*/ 24 h 123"/>
                  <a:gd name="T76" fmla="*/ 53 w 182"/>
                  <a:gd name="T77" fmla="*/ 24 h 123"/>
                  <a:gd name="T78" fmla="*/ 46 w 182"/>
                  <a:gd name="T79" fmla="*/ 19 h 123"/>
                  <a:gd name="T80" fmla="*/ 31 w 182"/>
                  <a:gd name="T81" fmla="*/ 15 h 123"/>
                  <a:gd name="T82" fmla="*/ 29 w 182"/>
                  <a:gd name="T83" fmla="*/ 14 h 123"/>
                  <a:gd name="T84" fmla="*/ 29 w 182"/>
                  <a:gd name="T85" fmla="*/ 12 h 123"/>
                  <a:gd name="T86" fmla="*/ 28 w 182"/>
                  <a:gd name="T87" fmla="*/ 12 h 123"/>
                  <a:gd name="T88" fmla="*/ 24 w 182"/>
                  <a:gd name="T89" fmla="*/ 11 h 123"/>
                  <a:gd name="T90" fmla="*/ 12 w 182"/>
                  <a:gd name="T91" fmla="*/ 11 h 123"/>
                  <a:gd name="T92" fmla="*/ 9 w 182"/>
                  <a:gd name="T93" fmla="*/ 12 h 123"/>
                  <a:gd name="T94" fmla="*/ 2 w 182"/>
                  <a:gd name="T95" fmla="*/ 14 h 123"/>
                  <a:gd name="T96" fmla="*/ 0 w 182"/>
                  <a:gd name="T97" fmla="*/ 14 h 123"/>
                  <a:gd name="T98" fmla="*/ 0 w 182"/>
                  <a:gd name="T99" fmla="*/ 12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82" h="123">
                    <a:moveTo>
                      <a:pt x="178" y="123"/>
                    </a:moveTo>
                    <a:lnTo>
                      <a:pt x="179" y="120"/>
                    </a:lnTo>
                    <a:lnTo>
                      <a:pt x="182" y="116"/>
                    </a:lnTo>
                    <a:lnTo>
                      <a:pt x="182" y="103"/>
                    </a:lnTo>
                    <a:lnTo>
                      <a:pt x="178" y="93"/>
                    </a:lnTo>
                    <a:lnTo>
                      <a:pt x="176" y="96"/>
                    </a:lnTo>
                    <a:lnTo>
                      <a:pt x="176" y="98"/>
                    </a:lnTo>
                    <a:lnTo>
                      <a:pt x="173" y="100"/>
                    </a:lnTo>
                    <a:lnTo>
                      <a:pt x="168" y="103"/>
                    </a:lnTo>
                    <a:lnTo>
                      <a:pt x="162" y="103"/>
                    </a:lnTo>
                    <a:lnTo>
                      <a:pt x="158" y="102"/>
                    </a:lnTo>
                    <a:lnTo>
                      <a:pt x="141" y="95"/>
                    </a:lnTo>
                    <a:lnTo>
                      <a:pt x="137" y="92"/>
                    </a:lnTo>
                    <a:lnTo>
                      <a:pt x="136" y="92"/>
                    </a:lnTo>
                    <a:lnTo>
                      <a:pt x="130" y="82"/>
                    </a:lnTo>
                    <a:lnTo>
                      <a:pt x="122" y="60"/>
                    </a:lnTo>
                    <a:lnTo>
                      <a:pt x="122" y="54"/>
                    </a:lnTo>
                    <a:lnTo>
                      <a:pt x="120" y="49"/>
                    </a:lnTo>
                    <a:lnTo>
                      <a:pt x="113" y="33"/>
                    </a:lnTo>
                    <a:lnTo>
                      <a:pt x="113" y="32"/>
                    </a:lnTo>
                    <a:lnTo>
                      <a:pt x="108" y="32"/>
                    </a:lnTo>
                    <a:lnTo>
                      <a:pt x="105" y="28"/>
                    </a:lnTo>
                    <a:lnTo>
                      <a:pt x="103" y="26"/>
                    </a:lnTo>
                    <a:lnTo>
                      <a:pt x="99" y="17"/>
                    </a:lnTo>
                    <a:lnTo>
                      <a:pt x="102" y="8"/>
                    </a:lnTo>
                    <a:lnTo>
                      <a:pt x="109" y="7"/>
                    </a:lnTo>
                    <a:lnTo>
                      <a:pt x="110" y="7"/>
                    </a:lnTo>
                    <a:lnTo>
                      <a:pt x="110" y="3"/>
                    </a:lnTo>
                    <a:lnTo>
                      <a:pt x="108" y="0"/>
                    </a:lnTo>
                    <a:lnTo>
                      <a:pt x="91" y="0"/>
                    </a:lnTo>
                    <a:lnTo>
                      <a:pt x="89" y="1"/>
                    </a:lnTo>
                    <a:lnTo>
                      <a:pt x="89" y="7"/>
                    </a:lnTo>
                    <a:lnTo>
                      <a:pt x="92" y="10"/>
                    </a:lnTo>
                    <a:lnTo>
                      <a:pt x="92" y="14"/>
                    </a:lnTo>
                    <a:lnTo>
                      <a:pt x="91" y="15"/>
                    </a:lnTo>
                    <a:lnTo>
                      <a:pt x="77" y="22"/>
                    </a:lnTo>
                    <a:lnTo>
                      <a:pt x="73" y="22"/>
                    </a:lnTo>
                    <a:lnTo>
                      <a:pt x="59" y="24"/>
                    </a:lnTo>
                    <a:lnTo>
                      <a:pt x="53" y="24"/>
                    </a:lnTo>
                    <a:lnTo>
                      <a:pt x="46" y="19"/>
                    </a:lnTo>
                    <a:lnTo>
                      <a:pt x="31" y="15"/>
                    </a:lnTo>
                    <a:lnTo>
                      <a:pt x="29" y="14"/>
                    </a:lnTo>
                    <a:lnTo>
                      <a:pt x="29" y="12"/>
                    </a:lnTo>
                    <a:lnTo>
                      <a:pt x="28" y="12"/>
                    </a:lnTo>
                    <a:lnTo>
                      <a:pt x="24" y="11"/>
                    </a:lnTo>
                    <a:lnTo>
                      <a:pt x="12" y="11"/>
                    </a:lnTo>
                    <a:lnTo>
                      <a:pt x="9" y="12"/>
                    </a:lnTo>
                    <a:lnTo>
                      <a:pt x="2" y="14"/>
                    </a:lnTo>
                    <a:lnTo>
                      <a:pt x="0" y="14"/>
                    </a:lnTo>
                    <a:lnTo>
                      <a:pt x="0" y="1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10" name="Freeform 5564">
                <a:extLst>
                  <a:ext uri="{FF2B5EF4-FFF2-40B4-BE49-F238E27FC236}">
                    <a16:creationId xmlns:a16="http://schemas.microsoft.com/office/drawing/2014/main" id="{B1B3D225-7FA1-5F5C-3808-DB7C162338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1" y="2743"/>
                <a:ext cx="104" cy="110"/>
              </a:xfrm>
              <a:custGeom>
                <a:avLst/>
                <a:gdLst>
                  <a:gd name="T0" fmla="*/ 401 w 416"/>
                  <a:gd name="T1" fmla="*/ 421 h 437"/>
                  <a:gd name="T2" fmla="*/ 405 w 416"/>
                  <a:gd name="T3" fmla="*/ 409 h 437"/>
                  <a:gd name="T4" fmla="*/ 409 w 416"/>
                  <a:gd name="T5" fmla="*/ 395 h 437"/>
                  <a:gd name="T6" fmla="*/ 413 w 416"/>
                  <a:gd name="T7" fmla="*/ 360 h 437"/>
                  <a:gd name="T8" fmla="*/ 380 w 416"/>
                  <a:gd name="T9" fmla="*/ 331 h 437"/>
                  <a:gd name="T10" fmla="*/ 355 w 416"/>
                  <a:gd name="T11" fmla="*/ 317 h 437"/>
                  <a:gd name="T12" fmla="*/ 335 w 416"/>
                  <a:gd name="T13" fmla="*/ 307 h 437"/>
                  <a:gd name="T14" fmla="*/ 330 w 416"/>
                  <a:gd name="T15" fmla="*/ 292 h 437"/>
                  <a:gd name="T16" fmla="*/ 314 w 416"/>
                  <a:gd name="T17" fmla="*/ 293 h 437"/>
                  <a:gd name="T18" fmla="*/ 316 w 416"/>
                  <a:gd name="T19" fmla="*/ 310 h 437"/>
                  <a:gd name="T20" fmla="*/ 306 w 416"/>
                  <a:gd name="T21" fmla="*/ 328 h 437"/>
                  <a:gd name="T22" fmla="*/ 289 w 416"/>
                  <a:gd name="T23" fmla="*/ 331 h 437"/>
                  <a:gd name="T24" fmla="*/ 285 w 416"/>
                  <a:gd name="T25" fmla="*/ 334 h 437"/>
                  <a:gd name="T26" fmla="*/ 271 w 416"/>
                  <a:gd name="T27" fmla="*/ 324 h 437"/>
                  <a:gd name="T28" fmla="*/ 252 w 416"/>
                  <a:gd name="T29" fmla="*/ 331 h 437"/>
                  <a:gd name="T30" fmla="*/ 232 w 416"/>
                  <a:gd name="T31" fmla="*/ 321 h 437"/>
                  <a:gd name="T32" fmla="*/ 249 w 416"/>
                  <a:gd name="T33" fmla="*/ 297 h 437"/>
                  <a:gd name="T34" fmla="*/ 242 w 416"/>
                  <a:gd name="T35" fmla="*/ 270 h 437"/>
                  <a:gd name="T36" fmla="*/ 217 w 416"/>
                  <a:gd name="T37" fmla="*/ 265 h 437"/>
                  <a:gd name="T38" fmla="*/ 193 w 416"/>
                  <a:gd name="T39" fmla="*/ 260 h 437"/>
                  <a:gd name="T40" fmla="*/ 179 w 416"/>
                  <a:gd name="T41" fmla="*/ 264 h 437"/>
                  <a:gd name="T42" fmla="*/ 173 w 416"/>
                  <a:gd name="T43" fmla="*/ 255 h 437"/>
                  <a:gd name="T44" fmla="*/ 164 w 416"/>
                  <a:gd name="T45" fmla="*/ 254 h 437"/>
                  <a:gd name="T46" fmla="*/ 152 w 416"/>
                  <a:gd name="T47" fmla="*/ 262 h 437"/>
                  <a:gd name="T48" fmla="*/ 145 w 416"/>
                  <a:gd name="T49" fmla="*/ 262 h 437"/>
                  <a:gd name="T50" fmla="*/ 140 w 416"/>
                  <a:gd name="T51" fmla="*/ 255 h 437"/>
                  <a:gd name="T52" fmla="*/ 125 w 416"/>
                  <a:gd name="T53" fmla="*/ 253 h 437"/>
                  <a:gd name="T54" fmla="*/ 115 w 416"/>
                  <a:gd name="T55" fmla="*/ 250 h 437"/>
                  <a:gd name="T56" fmla="*/ 115 w 416"/>
                  <a:gd name="T57" fmla="*/ 257 h 437"/>
                  <a:gd name="T58" fmla="*/ 113 w 416"/>
                  <a:gd name="T59" fmla="*/ 265 h 437"/>
                  <a:gd name="T60" fmla="*/ 95 w 416"/>
                  <a:gd name="T61" fmla="*/ 280 h 437"/>
                  <a:gd name="T62" fmla="*/ 99 w 416"/>
                  <a:gd name="T63" fmla="*/ 272 h 437"/>
                  <a:gd name="T64" fmla="*/ 94 w 416"/>
                  <a:gd name="T65" fmla="*/ 244 h 437"/>
                  <a:gd name="T66" fmla="*/ 98 w 416"/>
                  <a:gd name="T67" fmla="*/ 229 h 437"/>
                  <a:gd name="T68" fmla="*/ 91 w 416"/>
                  <a:gd name="T69" fmla="*/ 222 h 437"/>
                  <a:gd name="T70" fmla="*/ 70 w 416"/>
                  <a:gd name="T71" fmla="*/ 206 h 437"/>
                  <a:gd name="T72" fmla="*/ 48 w 416"/>
                  <a:gd name="T73" fmla="*/ 206 h 437"/>
                  <a:gd name="T74" fmla="*/ 24 w 416"/>
                  <a:gd name="T75" fmla="*/ 208 h 437"/>
                  <a:gd name="T76" fmla="*/ 6 w 416"/>
                  <a:gd name="T77" fmla="*/ 176 h 437"/>
                  <a:gd name="T78" fmla="*/ 10 w 416"/>
                  <a:gd name="T79" fmla="*/ 163 h 437"/>
                  <a:gd name="T80" fmla="*/ 10 w 416"/>
                  <a:gd name="T81" fmla="*/ 150 h 437"/>
                  <a:gd name="T82" fmla="*/ 0 w 416"/>
                  <a:gd name="T83" fmla="*/ 150 h 437"/>
                  <a:gd name="T84" fmla="*/ 24 w 416"/>
                  <a:gd name="T85" fmla="*/ 141 h 437"/>
                  <a:gd name="T86" fmla="*/ 34 w 416"/>
                  <a:gd name="T87" fmla="*/ 114 h 437"/>
                  <a:gd name="T88" fmla="*/ 25 w 416"/>
                  <a:gd name="T89" fmla="*/ 83 h 437"/>
                  <a:gd name="T90" fmla="*/ 49 w 416"/>
                  <a:gd name="T91" fmla="*/ 61 h 437"/>
                  <a:gd name="T92" fmla="*/ 66 w 416"/>
                  <a:gd name="T93" fmla="*/ 61 h 437"/>
                  <a:gd name="T94" fmla="*/ 70 w 416"/>
                  <a:gd name="T95" fmla="*/ 40 h 437"/>
                  <a:gd name="T96" fmla="*/ 84 w 416"/>
                  <a:gd name="T97" fmla="*/ 33 h 437"/>
                  <a:gd name="T98" fmla="*/ 75 w 416"/>
                  <a:gd name="T99" fmla="*/ 19 h 4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416" h="437">
                    <a:moveTo>
                      <a:pt x="408" y="437"/>
                    </a:moveTo>
                    <a:lnTo>
                      <a:pt x="408" y="434"/>
                    </a:lnTo>
                    <a:lnTo>
                      <a:pt x="405" y="430"/>
                    </a:lnTo>
                    <a:lnTo>
                      <a:pt x="401" y="421"/>
                    </a:lnTo>
                    <a:lnTo>
                      <a:pt x="401" y="414"/>
                    </a:lnTo>
                    <a:lnTo>
                      <a:pt x="402" y="414"/>
                    </a:lnTo>
                    <a:lnTo>
                      <a:pt x="402" y="412"/>
                    </a:lnTo>
                    <a:lnTo>
                      <a:pt x="405" y="409"/>
                    </a:lnTo>
                    <a:lnTo>
                      <a:pt x="406" y="409"/>
                    </a:lnTo>
                    <a:lnTo>
                      <a:pt x="408" y="407"/>
                    </a:lnTo>
                    <a:lnTo>
                      <a:pt x="409" y="401"/>
                    </a:lnTo>
                    <a:lnTo>
                      <a:pt x="409" y="395"/>
                    </a:lnTo>
                    <a:lnTo>
                      <a:pt x="416" y="368"/>
                    </a:lnTo>
                    <a:lnTo>
                      <a:pt x="416" y="361"/>
                    </a:lnTo>
                    <a:lnTo>
                      <a:pt x="415" y="360"/>
                    </a:lnTo>
                    <a:lnTo>
                      <a:pt x="413" y="360"/>
                    </a:lnTo>
                    <a:lnTo>
                      <a:pt x="411" y="357"/>
                    </a:lnTo>
                    <a:lnTo>
                      <a:pt x="404" y="337"/>
                    </a:lnTo>
                    <a:lnTo>
                      <a:pt x="389" y="331"/>
                    </a:lnTo>
                    <a:lnTo>
                      <a:pt x="380" y="331"/>
                    </a:lnTo>
                    <a:lnTo>
                      <a:pt x="374" y="327"/>
                    </a:lnTo>
                    <a:lnTo>
                      <a:pt x="369" y="321"/>
                    </a:lnTo>
                    <a:lnTo>
                      <a:pt x="358" y="318"/>
                    </a:lnTo>
                    <a:lnTo>
                      <a:pt x="355" y="317"/>
                    </a:lnTo>
                    <a:lnTo>
                      <a:pt x="351" y="317"/>
                    </a:lnTo>
                    <a:lnTo>
                      <a:pt x="334" y="321"/>
                    </a:lnTo>
                    <a:lnTo>
                      <a:pt x="334" y="320"/>
                    </a:lnTo>
                    <a:lnTo>
                      <a:pt x="335" y="307"/>
                    </a:lnTo>
                    <a:lnTo>
                      <a:pt x="338" y="303"/>
                    </a:lnTo>
                    <a:lnTo>
                      <a:pt x="335" y="300"/>
                    </a:lnTo>
                    <a:lnTo>
                      <a:pt x="334" y="297"/>
                    </a:lnTo>
                    <a:lnTo>
                      <a:pt x="330" y="292"/>
                    </a:lnTo>
                    <a:lnTo>
                      <a:pt x="323" y="289"/>
                    </a:lnTo>
                    <a:lnTo>
                      <a:pt x="319" y="287"/>
                    </a:lnTo>
                    <a:lnTo>
                      <a:pt x="317" y="290"/>
                    </a:lnTo>
                    <a:lnTo>
                      <a:pt x="314" y="293"/>
                    </a:lnTo>
                    <a:lnTo>
                      <a:pt x="313" y="296"/>
                    </a:lnTo>
                    <a:lnTo>
                      <a:pt x="312" y="297"/>
                    </a:lnTo>
                    <a:lnTo>
                      <a:pt x="313" y="299"/>
                    </a:lnTo>
                    <a:lnTo>
                      <a:pt x="316" y="310"/>
                    </a:lnTo>
                    <a:lnTo>
                      <a:pt x="313" y="322"/>
                    </a:lnTo>
                    <a:lnTo>
                      <a:pt x="313" y="325"/>
                    </a:lnTo>
                    <a:lnTo>
                      <a:pt x="312" y="327"/>
                    </a:lnTo>
                    <a:lnTo>
                      <a:pt x="306" y="328"/>
                    </a:lnTo>
                    <a:lnTo>
                      <a:pt x="305" y="328"/>
                    </a:lnTo>
                    <a:lnTo>
                      <a:pt x="296" y="324"/>
                    </a:lnTo>
                    <a:lnTo>
                      <a:pt x="291" y="327"/>
                    </a:lnTo>
                    <a:lnTo>
                      <a:pt x="289" y="331"/>
                    </a:lnTo>
                    <a:lnTo>
                      <a:pt x="288" y="331"/>
                    </a:lnTo>
                    <a:lnTo>
                      <a:pt x="288" y="332"/>
                    </a:lnTo>
                    <a:lnTo>
                      <a:pt x="286" y="334"/>
                    </a:lnTo>
                    <a:lnTo>
                      <a:pt x="285" y="334"/>
                    </a:lnTo>
                    <a:lnTo>
                      <a:pt x="281" y="331"/>
                    </a:lnTo>
                    <a:lnTo>
                      <a:pt x="279" y="331"/>
                    </a:lnTo>
                    <a:lnTo>
                      <a:pt x="275" y="327"/>
                    </a:lnTo>
                    <a:lnTo>
                      <a:pt x="271" y="324"/>
                    </a:lnTo>
                    <a:lnTo>
                      <a:pt x="267" y="324"/>
                    </a:lnTo>
                    <a:lnTo>
                      <a:pt x="265" y="327"/>
                    </a:lnTo>
                    <a:lnTo>
                      <a:pt x="261" y="329"/>
                    </a:lnTo>
                    <a:lnTo>
                      <a:pt x="252" y="331"/>
                    </a:lnTo>
                    <a:lnTo>
                      <a:pt x="247" y="331"/>
                    </a:lnTo>
                    <a:lnTo>
                      <a:pt x="245" y="328"/>
                    </a:lnTo>
                    <a:lnTo>
                      <a:pt x="238" y="325"/>
                    </a:lnTo>
                    <a:lnTo>
                      <a:pt x="232" y="321"/>
                    </a:lnTo>
                    <a:lnTo>
                      <a:pt x="232" y="317"/>
                    </a:lnTo>
                    <a:lnTo>
                      <a:pt x="236" y="306"/>
                    </a:lnTo>
                    <a:lnTo>
                      <a:pt x="239" y="301"/>
                    </a:lnTo>
                    <a:lnTo>
                      <a:pt x="249" y="297"/>
                    </a:lnTo>
                    <a:lnTo>
                      <a:pt x="254" y="289"/>
                    </a:lnTo>
                    <a:lnTo>
                      <a:pt x="254" y="287"/>
                    </a:lnTo>
                    <a:lnTo>
                      <a:pt x="247" y="270"/>
                    </a:lnTo>
                    <a:lnTo>
                      <a:pt x="242" y="270"/>
                    </a:lnTo>
                    <a:lnTo>
                      <a:pt x="239" y="273"/>
                    </a:lnTo>
                    <a:lnTo>
                      <a:pt x="235" y="276"/>
                    </a:lnTo>
                    <a:lnTo>
                      <a:pt x="232" y="277"/>
                    </a:lnTo>
                    <a:lnTo>
                      <a:pt x="217" y="265"/>
                    </a:lnTo>
                    <a:lnTo>
                      <a:pt x="214" y="262"/>
                    </a:lnTo>
                    <a:lnTo>
                      <a:pt x="207" y="258"/>
                    </a:lnTo>
                    <a:lnTo>
                      <a:pt x="195" y="258"/>
                    </a:lnTo>
                    <a:lnTo>
                      <a:pt x="193" y="260"/>
                    </a:lnTo>
                    <a:lnTo>
                      <a:pt x="192" y="260"/>
                    </a:lnTo>
                    <a:lnTo>
                      <a:pt x="189" y="262"/>
                    </a:lnTo>
                    <a:lnTo>
                      <a:pt x="186" y="262"/>
                    </a:lnTo>
                    <a:lnTo>
                      <a:pt x="179" y="264"/>
                    </a:lnTo>
                    <a:lnTo>
                      <a:pt x="176" y="261"/>
                    </a:lnTo>
                    <a:lnTo>
                      <a:pt x="176" y="260"/>
                    </a:lnTo>
                    <a:lnTo>
                      <a:pt x="175" y="255"/>
                    </a:lnTo>
                    <a:lnTo>
                      <a:pt x="173" y="255"/>
                    </a:lnTo>
                    <a:lnTo>
                      <a:pt x="171" y="254"/>
                    </a:lnTo>
                    <a:lnTo>
                      <a:pt x="168" y="254"/>
                    </a:lnTo>
                    <a:lnTo>
                      <a:pt x="166" y="253"/>
                    </a:lnTo>
                    <a:lnTo>
                      <a:pt x="164" y="254"/>
                    </a:lnTo>
                    <a:lnTo>
                      <a:pt x="155" y="261"/>
                    </a:lnTo>
                    <a:lnTo>
                      <a:pt x="154" y="261"/>
                    </a:lnTo>
                    <a:lnTo>
                      <a:pt x="154" y="262"/>
                    </a:lnTo>
                    <a:lnTo>
                      <a:pt x="152" y="262"/>
                    </a:lnTo>
                    <a:lnTo>
                      <a:pt x="150" y="264"/>
                    </a:lnTo>
                    <a:lnTo>
                      <a:pt x="148" y="264"/>
                    </a:lnTo>
                    <a:lnTo>
                      <a:pt x="147" y="262"/>
                    </a:lnTo>
                    <a:lnTo>
                      <a:pt x="145" y="262"/>
                    </a:lnTo>
                    <a:lnTo>
                      <a:pt x="141" y="260"/>
                    </a:lnTo>
                    <a:lnTo>
                      <a:pt x="141" y="258"/>
                    </a:lnTo>
                    <a:lnTo>
                      <a:pt x="140" y="257"/>
                    </a:lnTo>
                    <a:lnTo>
                      <a:pt x="140" y="255"/>
                    </a:lnTo>
                    <a:lnTo>
                      <a:pt x="138" y="254"/>
                    </a:lnTo>
                    <a:lnTo>
                      <a:pt x="133" y="251"/>
                    </a:lnTo>
                    <a:lnTo>
                      <a:pt x="131" y="253"/>
                    </a:lnTo>
                    <a:lnTo>
                      <a:pt x="125" y="253"/>
                    </a:lnTo>
                    <a:lnTo>
                      <a:pt x="123" y="251"/>
                    </a:lnTo>
                    <a:lnTo>
                      <a:pt x="122" y="251"/>
                    </a:lnTo>
                    <a:lnTo>
                      <a:pt x="118" y="250"/>
                    </a:lnTo>
                    <a:lnTo>
                      <a:pt x="115" y="250"/>
                    </a:lnTo>
                    <a:lnTo>
                      <a:pt x="113" y="251"/>
                    </a:lnTo>
                    <a:lnTo>
                      <a:pt x="113" y="255"/>
                    </a:lnTo>
                    <a:lnTo>
                      <a:pt x="115" y="255"/>
                    </a:lnTo>
                    <a:lnTo>
                      <a:pt x="115" y="257"/>
                    </a:lnTo>
                    <a:lnTo>
                      <a:pt x="116" y="257"/>
                    </a:lnTo>
                    <a:lnTo>
                      <a:pt x="118" y="258"/>
                    </a:lnTo>
                    <a:lnTo>
                      <a:pt x="118" y="261"/>
                    </a:lnTo>
                    <a:lnTo>
                      <a:pt x="113" y="265"/>
                    </a:lnTo>
                    <a:lnTo>
                      <a:pt x="112" y="265"/>
                    </a:lnTo>
                    <a:lnTo>
                      <a:pt x="109" y="268"/>
                    </a:lnTo>
                    <a:lnTo>
                      <a:pt x="102" y="273"/>
                    </a:lnTo>
                    <a:lnTo>
                      <a:pt x="95" y="280"/>
                    </a:lnTo>
                    <a:lnTo>
                      <a:pt x="92" y="280"/>
                    </a:lnTo>
                    <a:lnTo>
                      <a:pt x="92" y="279"/>
                    </a:lnTo>
                    <a:lnTo>
                      <a:pt x="94" y="272"/>
                    </a:lnTo>
                    <a:lnTo>
                      <a:pt x="99" y="272"/>
                    </a:lnTo>
                    <a:lnTo>
                      <a:pt x="101" y="270"/>
                    </a:lnTo>
                    <a:lnTo>
                      <a:pt x="99" y="260"/>
                    </a:lnTo>
                    <a:lnTo>
                      <a:pt x="99" y="251"/>
                    </a:lnTo>
                    <a:lnTo>
                      <a:pt x="94" y="244"/>
                    </a:lnTo>
                    <a:lnTo>
                      <a:pt x="94" y="237"/>
                    </a:lnTo>
                    <a:lnTo>
                      <a:pt x="97" y="234"/>
                    </a:lnTo>
                    <a:lnTo>
                      <a:pt x="98" y="230"/>
                    </a:lnTo>
                    <a:lnTo>
                      <a:pt x="98" y="229"/>
                    </a:lnTo>
                    <a:lnTo>
                      <a:pt x="97" y="227"/>
                    </a:lnTo>
                    <a:lnTo>
                      <a:pt x="95" y="227"/>
                    </a:lnTo>
                    <a:lnTo>
                      <a:pt x="92" y="225"/>
                    </a:lnTo>
                    <a:lnTo>
                      <a:pt x="91" y="222"/>
                    </a:lnTo>
                    <a:lnTo>
                      <a:pt x="91" y="217"/>
                    </a:lnTo>
                    <a:lnTo>
                      <a:pt x="90" y="217"/>
                    </a:lnTo>
                    <a:lnTo>
                      <a:pt x="71" y="208"/>
                    </a:lnTo>
                    <a:lnTo>
                      <a:pt x="70" y="206"/>
                    </a:lnTo>
                    <a:lnTo>
                      <a:pt x="68" y="201"/>
                    </a:lnTo>
                    <a:lnTo>
                      <a:pt x="68" y="198"/>
                    </a:lnTo>
                    <a:lnTo>
                      <a:pt x="63" y="198"/>
                    </a:lnTo>
                    <a:lnTo>
                      <a:pt x="48" y="206"/>
                    </a:lnTo>
                    <a:lnTo>
                      <a:pt x="46" y="208"/>
                    </a:lnTo>
                    <a:lnTo>
                      <a:pt x="41" y="208"/>
                    </a:lnTo>
                    <a:lnTo>
                      <a:pt x="31" y="209"/>
                    </a:lnTo>
                    <a:lnTo>
                      <a:pt x="24" y="208"/>
                    </a:lnTo>
                    <a:lnTo>
                      <a:pt x="7" y="197"/>
                    </a:lnTo>
                    <a:lnTo>
                      <a:pt x="3" y="193"/>
                    </a:lnTo>
                    <a:lnTo>
                      <a:pt x="0" y="188"/>
                    </a:lnTo>
                    <a:lnTo>
                      <a:pt x="6" y="176"/>
                    </a:lnTo>
                    <a:lnTo>
                      <a:pt x="8" y="173"/>
                    </a:lnTo>
                    <a:lnTo>
                      <a:pt x="8" y="172"/>
                    </a:lnTo>
                    <a:lnTo>
                      <a:pt x="10" y="167"/>
                    </a:lnTo>
                    <a:lnTo>
                      <a:pt x="10" y="163"/>
                    </a:lnTo>
                    <a:lnTo>
                      <a:pt x="17" y="156"/>
                    </a:lnTo>
                    <a:lnTo>
                      <a:pt x="15" y="153"/>
                    </a:lnTo>
                    <a:lnTo>
                      <a:pt x="14" y="152"/>
                    </a:lnTo>
                    <a:lnTo>
                      <a:pt x="10" y="150"/>
                    </a:lnTo>
                    <a:lnTo>
                      <a:pt x="8" y="149"/>
                    </a:lnTo>
                    <a:lnTo>
                      <a:pt x="6" y="152"/>
                    </a:lnTo>
                    <a:lnTo>
                      <a:pt x="3" y="153"/>
                    </a:lnTo>
                    <a:lnTo>
                      <a:pt x="0" y="150"/>
                    </a:lnTo>
                    <a:lnTo>
                      <a:pt x="0" y="149"/>
                    </a:lnTo>
                    <a:lnTo>
                      <a:pt x="10" y="143"/>
                    </a:lnTo>
                    <a:lnTo>
                      <a:pt x="17" y="143"/>
                    </a:lnTo>
                    <a:lnTo>
                      <a:pt x="24" y="141"/>
                    </a:lnTo>
                    <a:lnTo>
                      <a:pt x="28" y="133"/>
                    </a:lnTo>
                    <a:lnTo>
                      <a:pt x="32" y="121"/>
                    </a:lnTo>
                    <a:lnTo>
                      <a:pt x="32" y="120"/>
                    </a:lnTo>
                    <a:lnTo>
                      <a:pt x="34" y="114"/>
                    </a:lnTo>
                    <a:lnTo>
                      <a:pt x="32" y="109"/>
                    </a:lnTo>
                    <a:lnTo>
                      <a:pt x="32" y="106"/>
                    </a:lnTo>
                    <a:lnTo>
                      <a:pt x="25" y="86"/>
                    </a:lnTo>
                    <a:lnTo>
                      <a:pt x="25" y="83"/>
                    </a:lnTo>
                    <a:lnTo>
                      <a:pt x="35" y="74"/>
                    </a:lnTo>
                    <a:lnTo>
                      <a:pt x="37" y="74"/>
                    </a:lnTo>
                    <a:lnTo>
                      <a:pt x="37" y="75"/>
                    </a:lnTo>
                    <a:lnTo>
                      <a:pt x="49" y="61"/>
                    </a:lnTo>
                    <a:lnTo>
                      <a:pt x="56" y="60"/>
                    </a:lnTo>
                    <a:lnTo>
                      <a:pt x="59" y="63"/>
                    </a:lnTo>
                    <a:lnTo>
                      <a:pt x="64" y="63"/>
                    </a:lnTo>
                    <a:lnTo>
                      <a:pt x="66" y="61"/>
                    </a:lnTo>
                    <a:lnTo>
                      <a:pt x="67" y="56"/>
                    </a:lnTo>
                    <a:lnTo>
                      <a:pt x="67" y="50"/>
                    </a:lnTo>
                    <a:lnTo>
                      <a:pt x="66" y="44"/>
                    </a:lnTo>
                    <a:lnTo>
                      <a:pt x="70" y="40"/>
                    </a:lnTo>
                    <a:lnTo>
                      <a:pt x="74" y="37"/>
                    </a:lnTo>
                    <a:lnTo>
                      <a:pt x="78" y="40"/>
                    </a:lnTo>
                    <a:lnTo>
                      <a:pt x="81" y="37"/>
                    </a:lnTo>
                    <a:lnTo>
                      <a:pt x="84" y="33"/>
                    </a:lnTo>
                    <a:lnTo>
                      <a:pt x="84" y="30"/>
                    </a:lnTo>
                    <a:lnTo>
                      <a:pt x="78" y="30"/>
                    </a:lnTo>
                    <a:lnTo>
                      <a:pt x="77" y="29"/>
                    </a:lnTo>
                    <a:lnTo>
                      <a:pt x="75" y="19"/>
                    </a:lnTo>
                    <a:lnTo>
                      <a:pt x="77" y="14"/>
                    </a:lnTo>
                    <a:lnTo>
                      <a:pt x="80" y="9"/>
                    </a:lnTo>
                    <a:lnTo>
                      <a:pt x="9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11" name="Freeform 5565">
                <a:extLst>
                  <a:ext uri="{FF2B5EF4-FFF2-40B4-BE49-F238E27FC236}">
                    <a16:creationId xmlns:a16="http://schemas.microsoft.com/office/drawing/2014/main" id="{FB56F86E-5307-760C-AA5E-9A4CAE2009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0" y="2820"/>
                <a:ext cx="20" cy="96"/>
              </a:xfrm>
              <a:custGeom>
                <a:avLst/>
                <a:gdLst>
                  <a:gd name="T0" fmla="*/ 7 w 77"/>
                  <a:gd name="T1" fmla="*/ 0 h 384"/>
                  <a:gd name="T2" fmla="*/ 12 w 77"/>
                  <a:gd name="T3" fmla="*/ 7 h 384"/>
                  <a:gd name="T4" fmla="*/ 14 w 77"/>
                  <a:gd name="T5" fmla="*/ 13 h 384"/>
                  <a:gd name="T6" fmla="*/ 28 w 77"/>
                  <a:gd name="T7" fmla="*/ 42 h 384"/>
                  <a:gd name="T8" fmla="*/ 50 w 77"/>
                  <a:gd name="T9" fmla="*/ 57 h 384"/>
                  <a:gd name="T10" fmla="*/ 61 w 77"/>
                  <a:gd name="T11" fmla="*/ 63 h 384"/>
                  <a:gd name="T12" fmla="*/ 64 w 77"/>
                  <a:gd name="T13" fmla="*/ 70 h 384"/>
                  <a:gd name="T14" fmla="*/ 61 w 77"/>
                  <a:gd name="T15" fmla="*/ 71 h 384"/>
                  <a:gd name="T16" fmla="*/ 63 w 77"/>
                  <a:gd name="T17" fmla="*/ 88 h 384"/>
                  <a:gd name="T18" fmla="*/ 64 w 77"/>
                  <a:gd name="T19" fmla="*/ 98 h 384"/>
                  <a:gd name="T20" fmla="*/ 67 w 77"/>
                  <a:gd name="T21" fmla="*/ 102 h 384"/>
                  <a:gd name="T22" fmla="*/ 68 w 77"/>
                  <a:gd name="T23" fmla="*/ 105 h 384"/>
                  <a:gd name="T24" fmla="*/ 67 w 77"/>
                  <a:gd name="T25" fmla="*/ 114 h 384"/>
                  <a:gd name="T26" fmla="*/ 64 w 77"/>
                  <a:gd name="T27" fmla="*/ 117 h 384"/>
                  <a:gd name="T28" fmla="*/ 65 w 77"/>
                  <a:gd name="T29" fmla="*/ 120 h 384"/>
                  <a:gd name="T30" fmla="*/ 63 w 77"/>
                  <a:gd name="T31" fmla="*/ 134 h 384"/>
                  <a:gd name="T32" fmla="*/ 61 w 77"/>
                  <a:gd name="T33" fmla="*/ 137 h 384"/>
                  <a:gd name="T34" fmla="*/ 44 w 77"/>
                  <a:gd name="T35" fmla="*/ 141 h 384"/>
                  <a:gd name="T36" fmla="*/ 40 w 77"/>
                  <a:gd name="T37" fmla="*/ 140 h 384"/>
                  <a:gd name="T38" fmla="*/ 44 w 77"/>
                  <a:gd name="T39" fmla="*/ 169 h 384"/>
                  <a:gd name="T40" fmla="*/ 46 w 77"/>
                  <a:gd name="T41" fmla="*/ 180 h 384"/>
                  <a:gd name="T42" fmla="*/ 43 w 77"/>
                  <a:gd name="T43" fmla="*/ 200 h 384"/>
                  <a:gd name="T44" fmla="*/ 18 w 77"/>
                  <a:gd name="T45" fmla="*/ 248 h 384"/>
                  <a:gd name="T46" fmla="*/ 15 w 77"/>
                  <a:gd name="T47" fmla="*/ 262 h 384"/>
                  <a:gd name="T48" fmla="*/ 14 w 77"/>
                  <a:gd name="T49" fmla="*/ 268 h 384"/>
                  <a:gd name="T50" fmla="*/ 24 w 77"/>
                  <a:gd name="T51" fmla="*/ 277 h 384"/>
                  <a:gd name="T52" fmla="*/ 26 w 77"/>
                  <a:gd name="T53" fmla="*/ 278 h 384"/>
                  <a:gd name="T54" fmla="*/ 37 w 77"/>
                  <a:gd name="T55" fmla="*/ 274 h 384"/>
                  <a:gd name="T56" fmla="*/ 40 w 77"/>
                  <a:gd name="T57" fmla="*/ 268 h 384"/>
                  <a:gd name="T58" fmla="*/ 43 w 77"/>
                  <a:gd name="T59" fmla="*/ 265 h 384"/>
                  <a:gd name="T60" fmla="*/ 50 w 77"/>
                  <a:gd name="T61" fmla="*/ 268 h 384"/>
                  <a:gd name="T62" fmla="*/ 56 w 77"/>
                  <a:gd name="T63" fmla="*/ 281 h 384"/>
                  <a:gd name="T64" fmla="*/ 57 w 77"/>
                  <a:gd name="T65" fmla="*/ 285 h 384"/>
                  <a:gd name="T66" fmla="*/ 74 w 77"/>
                  <a:gd name="T67" fmla="*/ 308 h 384"/>
                  <a:gd name="T68" fmla="*/ 77 w 77"/>
                  <a:gd name="T69" fmla="*/ 313 h 384"/>
                  <a:gd name="T70" fmla="*/ 58 w 77"/>
                  <a:gd name="T71" fmla="*/ 335 h 384"/>
                  <a:gd name="T72" fmla="*/ 60 w 77"/>
                  <a:gd name="T73" fmla="*/ 337 h 384"/>
                  <a:gd name="T74" fmla="*/ 65 w 77"/>
                  <a:gd name="T75" fmla="*/ 344 h 384"/>
                  <a:gd name="T76" fmla="*/ 70 w 77"/>
                  <a:gd name="T77" fmla="*/ 352 h 384"/>
                  <a:gd name="T78" fmla="*/ 63 w 77"/>
                  <a:gd name="T79" fmla="*/ 377 h 384"/>
                  <a:gd name="T80" fmla="*/ 65 w 77"/>
                  <a:gd name="T81" fmla="*/ 380 h 384"/>
                  <a:gd name="T82" fmla="*/ 72 w 77"/>
                  <a:gd name="T83" fmla="*/ 381 h 3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77" h="384">
                    <a:moveTo>
                      <a:pt x="0" y="0"/>
                    </a:moveTo>
                    <a:lnTo>
                      <a:pt x="7" y="0"/>
                    </a:lnTo>
                    <a:lnTo>
                      <a:pt x="11" y="4"/>
                    </a:lnTo>
                    <a:lnTo>
                      <a:pt x="12" y="7"/>
                    </a:lnTo>
                    <a:lnTo>
                      <a:pt x="12" y="13"/>
                    </a:lnTo>
                    <a:lnTo>
                      <a:pt x="14" y="13"/>
                    </a:lnTo>
                    <a:lnTo>
                      <a:pt x="14" y="14"/>
                    </a:lnTo>
                    <a:lnTo>
                      <a:pt x="28" y="42"/>
                    </a:lnTo>
                    <a:lnTo>
                      <a:pt x="30" y="45"/>
                    </a:lnTo>
                    <a:lnTo>
                      <a:pt x="50" y="57"/>
                    </a:lnTo>
                    <a:lnTo>
                      <a:pt x="57" y="60"/>
                    </a:lnTo>
                    <a:lnTo>
                      <a:pt x="61" y="63"/>
                    </a:lnTo>
                    <a:lnTo>
                      <a:pt x="64" y="67"/>
                    </a:lnTo>
                    <a:lnTo>
                      <a:pt x="64" y="70"/>
                    </a:lnTo>
                    <a:lnTo>
                      <a:pt x="63" y="70"/>
                    </a:lnTo>
                    <a:lnTo>
                      <a:pt x="61" y="71"/>
                    </a:lnTo>
                    <a:lnTo>
                      <a:pt x="61" y="88"/>
                    </a:lnTo>
                    <a:lnTo>
                      <a:pt x="63" y="88"/>
                    </a:lnTo>
                    <a:lnTo>
                      <a:pt x="64" y="89"/>
                    </a:lnTo>
                    <a:lnTo>
                      <a:pt x="64" y="98"/>
                    </a:lnTo>
                    <a:lnTo>
                      <a:pt x="65" y="99"/>
                    </a:lnTo>
                    <a:lnTo>
                      <a:pt x="67" y="102"/>
                    </a:lnTo>
                    <a:lnTo>
                      <a:pt x="67" y="105"/>
                    </a:lnTo>
                    <a:lnTo>
                      <a:pt x="68" y="105"/>
                    </a:lnTo>
                    <a:lnTo>
                      <a:pt x="68" y="113"/>
                    </a:lnTo>
                    <a:lnTo>
                      <a:pt x="67" y="114"/>
                    </a:lnTo>
                    <a:lnTo>
                      <a:pt x="65" y="117"/>
                    </a:lnTo>
                    <a:lnTo>
                      <a:pt x="64" y="117"/>
                    </a:lnTo>
                    <a:lnTo>
                      <a:pt x="64" y="119"/>
                    </a:lnTo>
                    <a:lnTo>
                      <a:pt x="65" y="120"/>
                    </a:lnTo>
                    <a:lnTo>
                      <a:pt x="65" y="123"/>
                    </a:lnTo>
                    <a:lnTo>
                      <a:pt x="63" y="134"/>
                    </a:lnTo>
                    <a:lnTo>
                      <a:pt x="63" y="135"/>
                    </a:lnTo>
                    <a:lnTo>
                      <a:pt x="61" y="137"/>
                    </a:lnTo>
                    <a:lnTo>
                      <a:pt x="58" y="138"/>
                    </a:lnTo>
                    <a:lnTo>
                      <a:pt x="44" y="141"/>
                    </a:lnTo>
                    <a:lnTo>
                      <a:pt x="43" y="140"/>
                    </a:lnTo>
                    <a:lnTo>
                      <a:pt x="40" y="140"/>
                    </a:lnTo>
                    <a:lnTo>
                      <a:pt x="40" y="155"/>
                    </a:lnTo>
                    <a:lnTo>
                      <a:pt x="44" y="169"/>
                    </a:lnTo>
                    <a:lnTo>
                      <a:pt x="46" y="170"/>
                    </a:lnTo>
                    <a:lnTo>
                      <a:pt x="46" y="180"/>
                    </a:lnTo>
                    <a:lnTo>
                      <a:pt x="43" y="190"/>
                    </a:lnTo>
                    <a:lnTo>
                      <a:pt x="43" y="200"/>
                    </a:lnTo>
                    <a:lnTo>
                      <a:pt x="37" y="224"/>
                    </a:lnTo>
                    <a:lnTo>
                      <a:pt x="18" y="248"/>
                    </a:lnTo>
                    <a:lnTo>
                      <a:pt x="15" y="255"/>
                    </a:lnTo>
                    <a:lnTo>
                      <a:pt x="15" y="262"/>
                    </a:lnTo>
                    <a:lnTo>
                      <a:pt x="14" y="265"/>
                    </a:lnTo>
                    <a:lnTo>
                      <a:pt x="14" y="268"/>
                    </a:lnTo>
                    <a:lnTo>
                      <a:pt x="22" y="274"/>
                    </a:lnTo>
                    <a:lnTo>
                      <a:pt x="24" y="277"/>
                    </a:lnTo>
                    <a:lnTo>
                      <a:pt x="24" y="278"/>
                    </a:lnTo>
                    <a:lnTo>
                      <a:pt x="26" y="278"/>
                    </a:lnTo>
                    <a:lnTo>
                      <a:pt x="30" y="277"/>
                    </a:lnTo>
                    <a:lnTo>
                      <a:pt x="37" y="274"/>
                    </a:lnTo>
                    <a:lnTo>
                      <a:pt x="40" y="270"/>
                    </a:lnTo>
                    <a:lnTo>
                      <a:pt x="40" y="268"/>
                    </a:lnTo>
                    <a:lnTo>
                      <a:pt x="42" y="268"/>
                    </a:lnTo>
                    <a:lnTo>
                      <a:pt x="43" y="265"/>
                    </a:lnTo>
                    <a:lnTo>
                      <a:pt x="47" y="265"/>
                    </a:lnTo>
                    <a:lnTo>
                      <a:pt x="50" y="268"/>
                    </a:lnTo>
                    <a:lnTo>
                      <a:pt x="54" y="279"/>
                    </a:lnTo>
                    <a:lnTo>
                      <a:pt x="56" y="281"/>
                    </a:lnTo>
                    <a:lnTo>
                      <a:pt x="56" y="284"/>
                    </a:lnTo>
                    <a:lnTo>
                      <a:pt x="57" y="285"/>
                    </a:lnTo>
                    <a:lnTo>
                      <a:pt x="70" y="304"/>
                    </a:lnTo>
                    <a:lnTo>
                      <a:pt x="74" y="308"/>
                    </a:lnTo>
                    <a:lnTo>
                      <a:pt x="74" y="310"/>
                    </a:lnTo>
                    <a:lnTo>
                      <a:pt x="77" y="313"/>
                    </a:lnTo>
                    <a:lnTo>
                      <a:pt x="75" y="313"/>
                    </a:lnTo>
                    <a:lnTo>
                      <a:pt x="58" y="335"/>
                    </a:lnTo>
                    <a:lnTo>
                      <a:pt x="60" y="335"/>
                    </a:lnTo>
                    <a:lnTo>
                      <a:pt x="60" y="337"/>
                    </a:lnTo>
                    <a:lnTo>
                      <a:pt x="63" y="338"/>
                    </a:lnTo>
                    <a:lnTo>
                      <a:pt x="65" y="344"/>
                    </a:lnTo>
                    <a:lnTo>
                      <a:pt x="70" y="349"/>
                    </a:lnTo>
                    <a:lnTo>
                      <a:pt x="70" y="352"/>
                    </a:lnTo>
                    <a:lnTo>
                      <a:pt x="63" y="359"/>
                    </a:lnTo>
                    <a:lnTo>
                      <a:pt x="63" y="377"/>
                    </a:lnTo>
                    <a:lnTo>
                      <a:pt x="64" y="377"/>
                    </a:lnTo>
                    <a:lnTo>
                      <a:pt x="65" y="380"/>
                    </a:lnTo>
                    <a:lnTo>
                      <a:pt x="70" y="384"/>
                    </a:lnTo>
                    <a:lnTo>
                      <a:pt x="72" y="381"/>
                    </a:lnTo>
                    <a:lnTo>
                      <a:pt x="72" y="38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12" name="Freeform 5566">
                <a:extLst>
                  <a:ext uri="{FF2B5EF4-FFF2-40B4-BE49-F238E27FC236}">
                    <a16:creationId xmlns:a16="http://schemas.microsoft.com/office/drawing/2014/main" id="{F895F1AC-8CE4-B237-13DA-D3F4336C5A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0" y="2925"/>
                <a:ext cx="19" cy="26"/>
              </a:xfrm>
              <a:custGeom>
                <a:avLst/>
                <a:gdLst>
                  <a:gd name="T0" fmla="*/ 71 w 76"/>
                  <a:gd name="T1" fmla="*/ 0 h 107"/>
                  <a:gd name="T2" fmla="*/ 73 w 76"/>
                  <a:gd name="T3" fmla="*/ 0 h 107"/>
                  <a:gd name="T4" fmla="*/ 76 w 76"/>
                  <a:gd name="T5" fmla="*/ 9 h 107"/>
                  <a:gd name="T6" fmla="*/ 76 w 76"/>
                  <a:gd name="T7" fmla="*/ 17 h 107"/>
                  <a:gd name="T8" fmla="*/ 73 w 76"/>
                  <a:gd name="T9" fmla="*/ 20 h 107"/>
                  <a:gd name="T10" fmla="*/ 70 w 76"/>
                  <a:gd name="T11" fmla="*/ 22 h 107"/>
                  <a:gd name="T12" fmla="*/ 67 w 76"/>
                  <a:gd name="T13" fmla="*/ 22 h 107"/>
                  <a:gd name="T14" fmla="*/ 66 w 76"/>
                  <a:gd name="T15" fmla="*/ 20 h 107"/>
                  <a:gd name="T16" fmla="*/ 60 w 76"/>
                  <a:gd name="T17" fmla="*/ 20 h 107"/>
                  <a:gd name="T18" fmla="*/ 59 w 76"/>
                  <a:gd name="T19" fmla="*/ 22 h 107"/>
                  <a:gd name="T20" fmla="*/ 56 w 76"/>
                  <a:gd name="T21" fmla="*/ 26 h 107"/>
                  <a:gd name="T22" fmla="*/ 59 w 76"/>
                  <a:gd name="T23" fmla="*/ 30 h 107"/>
                  <a:gd name="T24" fmla="*/ 62 w 76"/>
                  <a:gd name="T25" fmla="*/ 30 h 107"/>
                  <a:gd name="T26" fmla="*/ 62 w 76"/>
                  <a:gd name="T27" fmla="*/ 32 h 107"/>
                  <a:gd name="T28" fmla="*/ 64 w 76"/>
                  <a:gd name="T29" fmla="*/ 34 h 107"/>
                  <a:gd name="T30" fmla="*/ 60 w 76"/>
                  <a:gd name="T31" fmla="*/ 40 h 107"/>
                  <a:gd name="T32" fmla="*/ 57 w 76"/>
                  <a:gd name="T33" fmla="*/ 43 h 107"/>
                  <a:gd name="T34" fmla="*/ 53 w 76"/>
                  <a:gd name="T35" fmla="*/ 53 h 107"/>
                  <a:gd name="T36" fmla="*/ 48 w 76"/>
                  <a:gd name="T37" fmla="*/ 50 h 107"/>
                  <a:gd name="T38" fmla="*/ 45 w 76"/>
                  <a:gd name="T39" fmla="*/ 44 h 107"/>
                  <a:gd name="T40" fmla="*/ 35 w 76"/>
                  <a:gd name="T41" fmla="*/ 44 h 107"/>
                  <a:gd name="T42" fmla="*/ 25 w 76"/>
                  <a:gd name="T43" fmla="*/ 43 h 107"/>
                  <a:gd name="T44" fmla="*/ 21 w 76"/>
                  <a:gd name="T45" fmla="*/ 43 h 107"/>
                  <a:gd name="T46" fmla="*/ 21 w 76"/>
                  <a:gd name="T47" fmla="*/ 44 h 107"/>
                  <a:gd name="T48" fmla="*/ 20 w 76"/>
                  <a:gd name="T49" fmla="*/ 44 h 107"/>
                  <a:gd name="T50" fmla="*/ 2 w 76"/>
                  <a:gd name="T51" fmla="*/ 77 h 107"/>
                  <a:gd name="T52" fmla="*/ 0 w 76"/>
                  <a:gd name="T53" fmla="*/ 79 h 107"/>
                  <a:gd name="T54" fmla="*/ 2 w 76"/>
                  <a:gd name="T55" fmla="*/ 80 h 107"/>
                  <a:gd name="T56" fmla="*/ 2 w 76"/>
                  <a:gd name="T57" fmla="*/ 85 h 107"/>
                  <a:gd name="T58" fmla="*/ 4 w 76"/>
                  <a:gd name="T59" fmla="*/ 90 h 107"/>
                  <a:gd name="T60" fmla="*/ 7 w 76"/>
                  <a:gd name="T61" fmla="*/ 101 h 107"/>
                  <a:gd name="T62" fmla="*/ 11 w 76"/>
                  <a:gd name="T63" fmla="*/ 104 h 107"/>
                  <a:gd name="T64" fmla="*/ 17 w 76"/>
                  <a:gd name="T65" fmla="*/ 107 h 107"/>
                  <a:gd name="T66" fmla="*/ 28 w 76"/>
                  <a:gd name="T67" fmla="*/ 107 h 107"/>
                  <a:gd name="T68" fmla="*/ 28 w 76"/>
                  <a:gd name="T69" fmla="*/ 106 h 107"/>
                  <a:gd name="T70" fmla="*/ 27 w 76"/>
                  <a:gd name="T71" fmla="*/ 106 h 107"/>
                  <a:gd name="T72" fmla="*/ 24 w 76"/>
                  <a:gd name="T73" fmla="*/ 104 h 107"/>
                  <a:gd name="T74" fmla="*/ 23 w 76"/>
                  <a:gd name="T75" fmla="*/ 99 h 107"/>
                  <a:gd name="T76" fmla="*/ 23 w 76"/>
                  <a:gd name="T77" fmla="*/ 96 h 107"/>
                  <a:gd name="T78" fmla="*/ 27 w 76"/>
                  <a:gd name="T79" fmla="*/ 87 h 107"/>
                  <a:gd name="T80" fmla="*/ 30 w 76"/>
                  <a:gd name="T81" fmla="*/ 86 h 107"/>
                  <a:gd name="T82" fmla="*/ 41 w 76"/>
                  <a:gd name="T83" fmla="*/ 90 h 107"/>
                  <a:gd name="T84" fmla="*/ 42 w 76"/>
                  <a:gd name="T85" fmla="*/ 97 h 107"/>
                  <a:gd name="T86" fmla="*/ 44 w 76"/>
                  <a:gd name="T87" fmla="*/ 97 h 107"/>
                  <a:gd name="T88" fmla="*/ 47 w 76"/>
                  <a:gd name="T89" fmla="*/ 99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76" h="107">
                    <a:moveTo>
                      <a:pt x="71" y="0"/>
                    </a:moveTo>
                    <a:lnTo>
                      <a:pt x="73" y="0"/>
                    </a:lnTo>
                    <a:lnTo>
                      <a:pt x="76" y="9"/>
                    </a:lnTo>
                    <a:lnTo>
                      <a:pt x="76" y="17"/>
                    </a:lnTo>
                    <a:lnTo>
                      <a:pt x="73" y="20"/>
                    </a:lnTo>
                    <a:lnTo>
                      <a:pt x="70" y="22"/>
                    </a:lnTo>
                    <a:lnTo>
                      <a:pt x="67" y="22"/>
                    </a:lnTo>
                    <a:lnTo>
                      <a:pt x="66" y="20"/>
                    </a:lnTo>
                    <a:lnTo>
                      <a:pt x="60" y="20"/>
                    </a:lnTo>
                    <a:lnTo>
                      <a:pt x="59" y="22"/>
                    </a:lnTo>
                    <a:lnTo>
                      <a:pt x="56" y="26"/>
                    </a:lnTo>
                    <a:lnTo>
                      <a:pt x="59" y="30"/>
                    </a:lnTo>
                    <a:lnTo>
                      <a:pt x="62" y="30"/>
                    </a:lnTo>
                    <a:lnTo>
                      <a:pt x="62" y="32"/>
                    </a:lnTo>
                    <a:lnTo>
                      <a:pt x="64" y="34"/>
                    </a:lnTo>
                    <a:lnTo>
                      <a:pt x="60" y="40"/>
                    </a:lnTo>
                    <a:lnTo>
                      <a:pt x="57" y="43"/>
                    </a:lnTo>
                    <a:lnTo>
                      <a:pt x="53" y="53"/>
                    </a:lnTo>
                    <a:lnTo>
                      <a:pt x="48" y="50"/>
                    </a:lnTo>
                    <a:lnTo>
                      <a:pt x="45" y="44"/>
                    </a:lnTo>
                    <a:lnTo>
                      <a:pt x="35" y="44"/>
                    </a:lnTo>
                    <a:lnTo>
                      <a:pt x="25" y="43"/>
                    </a:lnTo>
                    <a:lnTo>
                      <a:pt x="21" y="43"/>
                    </a:lnTo>
                    <a:lnTo>
                      <a:pt x="21" y="44"/>
                    </a:lnTo>
                    <a:lnTo>
                      <a:pt x="20" y="44"/>
                    </a:lnTo>
                    <a:lnTo>
                      <a:pt x="2" y="77"/>
                    </a:lnTo>
                    <a:lnTo>
                      <a:pt x="0" y="79"/>
                    </a:lnTo>
                    <a:lnTo>
                      <a:pt x="2" y="80"/>
                    </a:lnTo>
                    <a:lnTo>
                      <a:pt x="2" y="85"/>
                    </a:lnTo>
                    <a:lnTo>
                      <a:pt x="4" y="90"/>
                    </a:lnTo>
                    <a:lnTo>
                      <a:pt x="7" y="101"/>
                    </a:lnTo>
                    <a:lnTo>
                      <a:pt x="11" y="104"/>
                    </a:lnTo>
                    <a:lnTo>
                      <a:pt x="17" y="107"/>
                    </a:lnTo>
                    <a:lnTo>
                      <a:pt x="28" y="107"/>
                    </a:lnTo>
                    <a:lnTo>
                      <a:pt x="28" y="106"/>
                    </a:lnTo>
                    <a:lnTo>
                      <a:pt x="27" y="106"/>
                    </a:lnTo>
                    <a:lnTo>
                      <a:pt x="24" y="104"/>
                    </a:lnTo>
                    <a:lnTo>
                      <a:pt x="23" y="99"/>
                    </a:lnTo>
                    <a:lnTo>
                      <a:pt x="23" y="96"/>
                    </a:lnTo>
                    <a:lnTo>
                      <a:pt x="27" y="87"/>
                    </a:lnTo>
                    <a:lnTo>
                      <a:pt x="30" y="86"/>
                    </a:lnTo>
                    <a:lnTo>
                      <a:pt x="41" y="90"/>
                    </a:lnTo>
                    <a:lnTo>
                      <a:pt x="42" y="97"/>
                    </a:lnTo>
                    <a:lnTo>
                      <a:pt x="44" y="97"/>
                    </a:lnTo>
                    <a:lnTo>
                      <a:pt x="47" y="9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13" name="Freeform 5567">
                <a:extLst>
                  <a:ext uri="{FF2B5EF4-FFF2-40B4-BE49-F238E27FC236}">
                    <a16:creationId xmlns:a16="http://schemas.microsoft.com/office/drawing/2014/main" id="{CECE0E75-F1CC-08D0-624F-E330A758B2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6" y="2949"/>
                <a:ext cx="26" cy="22"/>
              </a:xfrm>
              <a:custGeom>
                <a:avLst/>
                <a:gdLst>
                  <a:gd name="T0" fmla="*/ 103 w 103"/>
                  <a:gd name="T1" fmla="*/ 0 h 85"/>
                  <a:gd name="T2" fmla="*/ 100 w 103"/>
                  <a:gd name="T3" fmla="*/ 2 h 85"/>
                  <a:gd name="T4" fmla="*/ 83 w 103"/>
                  <a:gd name="T5" fmla="*/ 11 h 85"/>
                  <a:gd name="T6" fmla="*/ 81 w 103"/>
                  <a:gd name="T7" fmla="*/ 12 h 85"/>
                  <a:gd name="T8" fmla="*/ 72 w 103"/>
                  <a:gd name="T9" fmla="*/ 16 h 85"/>
                  <a:gd name="T10" fmla="*/ 56 w 103"/>
                  <a:gd name="T11" fmla="*/ 36 h 85"/>
                  <a:gd name="T12" fmla="*/ 56 w 103"/>
                  <a:gd name="T13" fmla="*/ 38 h 85"/>
                  <a:gd name="T14" fmla="*/ 55 w 103"/>
                  <a:gd name="T15" fmla="*/ 39 h 85"/>
                  <a:gd name="T16" fmla="*/ 55 w 103"/>
                  <a:gd name="T17" fmla="*/ 48 h 85"/>
                  <a:gd name="T18" fmla="*/ 56 w 103"/>
                  <a:gd name="T19" fmla="*/ 51 h 85"/>
                  <a:gd name="T20" fmla="*/ 55 w 103"/>
                  <a:gd name="T21" fmla="*/ 57 h 85"/>
                  <a:gd name="T22" fmla="*/ 53 w 103"/>
                  <a:gd name="T23" fmla="*/ 58 h 85"/>
                  <a:gd name="T24" fmla="*/ 52 w 103"/>
                  <a:gd name="T25" fmla="*/ 58 h 85"/>
                  <a:gd name="T26" fmla="*/ 52 w 103"/>
                  <a:gd name="T27" fmla="*/ 65 h 85"/>
                  <a:gd name="T28" fmla="*/ 49 w 103"/>
                  <a:gd name="T29" fmla="*/ 78 h 85"/>
                  <a:gd name="T30" fmla="*/ 48 w 103"/>
                  <a:gd name="T31" fmla="*/ 81 h 85"/>
                  <a:gd name="T32" fmla="*/ 48 w 103"/>
                  <a:gd name="T33" fmla="*/ 82 h 85"/>
                  <a:gd name="T34" fmla="*/ 46 w 103"/>
                  <a:gd name="T35" fmla="*/ 82 h 85"/>
                  <a:gd name="T36" fmla="*/ 45 w 103"/>
                  <a:gd name="T37" fmla="*/ 85 h 85"/>
                  <a:gd name="T38" fmla="*/ 42 w 103"/>
                  <a:gd name="T39" fmla="*/ 85 h 85"/>
                  <a:gd name="T40" fmla="*/ 34 w 103"/>
                  <a:gd name="T41" fmla="*/ 78 h 85"/>
                  <a:gd name="T42" fmla="*/ 31 w 103"/>
                  <a:gd name="T43" fmla="*/ 72 h 85"/>
                  <a:gd name="T44" fmla="*/ 27 w 103"/>
                  <a:gd name="T45" fmla="*/ 67 h 85"/>
                  <a:gd name="T46" fmla="*/ 12 w 103"/>
                  <a:gd name="T47" fmla="*/ 67 h 85"/>
                  <a:gd name="T48" fmla="*/ 7 w 103"/>
                  <a:gd name="T49" fmla="*/ 62 h 85"/>
                  <a:gd name="T50" fmla="*/ 5 w 103"/>
                  <a:gd name="T51" fmla="*/ 61 h 85"/>
                  <a:gd name="T52" fmla="*/ 0 w 103"/>
                  <a:gd name="T53" fmla="*/ 62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03" h="85">
                    <a:moveTo>
                      <a:pt x="103" y="0"/>
                    </a:moveTo>
                    <a:lnTo>
                      <a:pt x="100" y="2"/>
                    </a:lnTo>
                    <a:lnTo>
                      <a:pt x="83" y="11"/>
                    </a:lnTo>
                    <a:lnTo>
                      <a:pt x="81" y="12"/>
                    </a:lnTo>
                    <a:lnTo>
                      <a:pt x="72" y="16"/>
                    </a:lnTo>
                    <a:lnTo>
                      <a:pt x="56" y="36"/>
                    </a:lnTo>
                    <a:lnTo>
                      <a:pt x="56" y="38"/>
                    </a:lnTo>
                    <a:lnTo>
                      <a:pt x="55" y="39"/>
                    </a:lnTo>
                    <a:lnTo>
                      <a:pt x="55" y="48"/>
                    </a:lnTo>
                    <a:lnTo>
                      <a:pt x="56" y="51"/>
                    </a:lnTo>
                    <a:lnTo>
                      <a:pt x="55" y="57"/>
                    </a:lnTo>
                    <a:lnTo>
                      <a:pt x="53" y="58"/>
                    </a:lnTo>
                    <a:lnTo>
                      <a:pt x="52" y="58"/>
                    </a:lnTo>
                    <a:lnTo>
                      <a:pt x="52" y="65"/>
                    </a:lnTo>
                    <a:lnTo>
                      <a:pt x="49" y="78"/>
                    </a:lnTo>
                    <a:lnTo>
                      <a:pt x="48" y="81"/>
                    </a:lnTo>
                    <a:lnTo>
                      <a:pt x="48" y="82"/>
                    </a:lnTo>
                    <a:lnTo>
                      <a:pt x="46" y="82"/>
                    </a:lnTo>
                    <a:lnTo>
                      <a:pt x="45" y="85"/>
                    </a:lnTo>
                    <a:lnTo>
                      <a:pt x="42" y="85"/>
                    </a:lnTo>
                    <a:lnTo>
                      <a:pt x="34" y="78"/>
                    </a:lnTo>
                    <a:lnTo>
                      <a:pt x="31" y="72"/>
                    </a:lnTo>
                    <a:lnTo>
                      <a:pt x="27" y="67"/>
                    </a:lnTo>
                    <a:lnTo>
                      <a:pt x="12" y="67"/>
                    </a:lnTo>
                    <a:lnTo>
                      <a:pt x="7" y="62"/>
                    </a:lnTo>
                    <a:lnTo>
                      <a:pt x="5" y="61"/>
                    </a:lnTo>
                    <a:lnTo>
                      <a:pt x="0" y="6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14" name="Freeform 5568">
                <a:extLst>
                  <a:ext uri="{FF2B5EF4-FFF2-40B4-BE49-F238E27FC236}">
                    <a16:creationId xmlns:a16="http://schemas.microsoft.com/office/drawing/2014/main" id="{87DE5382-5661-11B8-9BD4-3A36DEF88E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5" y="2960"/>
                <a:ext cx="91" cy="65"/>
              </a:xfrm>
              <a:custGeom>
                <a:avLst/>
                <a:gdLst>
                  <a:gd name="T0" fmla="*/ 362 w 364"/>
                  <a:gd name="T1" fmla="*/ 25 h 259"/>
                  <a:gd name="T2" fmla="*/ 346 w 364"/>
                  <a:gd name="T3" fmla="*/ 13 h 259"/>
                  <a:gd name="T4" fmla="*/ 334 w 364"/>
                  <a:gd name="T5" fmla="*/ 5 h 259"/>
                  <a:gd name="T6" fmla="*/ 320 w 364"/>
                  <a:gd name="T7" fmla="*/ 13 h 259"/>
                  <a:gd name="T8" fmla="*/ 309 w 364"/>
                  <a:gd name="T9" fmla="*/ 34 h 259"/>
                  <a:gd name="T10" fmla="*/ 304 w 364"/>
                  <a:gd name="T11" fmla="*/ 64 h 259"/>
                  <a:gd name="T12" fmla="*/ 299 w 364"/>
                  <a:gd name="T13" fmla="*/ 68 h 259"/>
                  <a:gd name="T14" fmla="*/ 288 w 364"/>
                  <a:gd name="T15" fmla="*/ 79 h 259"/>
                  <a:gd name="T16" fmla="*/ 283 w 364"/>
                  <a:gd name="T17" fmla="*/ 75 h 259"/>
                  <a:gd name="T18" fmla="*/ 253 w 364"/>
                  <a:gd name="T19" fmla="*/ 54 h 259"/>
                  <a:gd name="T20" fmla="*/ 264 w 364"/>
                  <a:gd name="T21" fmla="*/ 47 h 259"/>
                  <a:gd name="T22" fmla="*/ 260 w 364"/>
                  <a:gd name="T23" fmla="*/ 36 h 259"/>
                  <a:gd name="T24" fmla="*/ 239 w 364"/>
                  <a:gd name="T25" fmla="*/ 26 h 259"/>
                  <a:gd name="T26" fmla="*/ 219 w 364"/>
                  <a:gd name="T27" fmla="*/ 19 h 259"/>
                  <a:gd name="T28" fmla="*/ 213 w 364"/>
                  <a:gd name="T29" fmla="*/ 27 h 259"/>
                  <a:gd name="T30" fmla="*/ 212 w 364"/>
                  <a:gd name="T31" fmla="*/ 39 h 259"/>
                  <a:gd name="T32" fmla="*/ 206 w 364"/>
                  <a:gd name="T33" fmla="*/ 60 h 259"/>
                  <a:gd name="T34" fmla="*/ 208 w 364"/>
                  <a:gd name="T35" fmla="*/ 65 h 259"/>
                  <a:gd name="T36" fmla="*/ 197 w 364"/>
                  <a:gd name="T37" fmla="*/ 67 h 259"/>
                  <a:gd name="T38" fmla="*/ 175 w 364"/>
                  <a:gd name="T39" fmla="*/ 67 h 259"/>
                  <a:gd name="T40" fmla="*/ 170 w 364"/>
                  <a:gd name="T41" fmla="*/ 63 h 259"/>
                  <a:gd name="T42" fmla="*/ 172 w 364"/>
                  <a:gd name="T43" fmla="*/ 47 h 259"/>
                  <a:gd name="T44" fmla="*/ 160 w 364"/>
                  <a:gd name="T45" fmla="*/ 37 h 259"/>
                  <a:gd name="T46" fmla="*/ 148 w 364"/>
                  <a:gd name="T47" fmla="*/ 32 h 259"/>
                  <a:gd name="T48" fmla="*/ 142 w 364"/>
                  <a:gd name="T49" fmla="*/ 36 h 259"/>
                  <a:gd name="T50" fmla="*/ 137 w 364"/>
                  <a:gd name="T51" fmla="*/ 47 h 259"/>
                  <a:gd name="T52" fmla="*/ 134 w 364"/>
                  <a:gd name="T53" fmla="*/ 51 h 259"/>
                  <a:gd name="T54" fmla="*/ 127 w 364"/>
                  <a:gd name="T55" fmla="*/ 54 h 259"/>
                  <a:gd name="T56" fmla="*/ 112 w 364"/>
                  <a:gd name="T57" fmla="*/ 51 h 259"/>
                  <a:gd name="T58" fmla="*/ 109 w 364"/>
                  <a:gd name="T59" fmla="*/ 56 h 259"/>
                  <a:gd name="T60" fmla="*/ 110 w 364"/>
                  <a:gd name="T61" fmla="*/ 63 h 259"/>
                  <a:gd name="T62" fmla="*/ 119 w 364"/>
                  <a:gd name="T63" fmla="*/ 80 h 259"/>
                  <a:gd name="T64" fmla="*/ 110 w 364"/>
                  <a:gd name="T65" fmla="*/ 87 h 259"/>
                  <a:gd name="T66" fmla="*/ 105 w 364"/>
                  <a:gd name="T67" fmla="*/ 82 h 259"/>
                  <a:gd name="T68" fmla="*/ 102 w 364"/>
                  <a:gd name="T69" fmla="*/ 75 h 259"/>
                  <a:gd name="T70" fmla="*/ 103 w 364"/>
                  <a:gd name="T71" fmla="*/ 61 h 259"/>
                  <a:gd name="T72" fmla="*/ 100 w 364"/>
                  <a:gd name="T73" fmla="*/ 57 h 259"/>
                  <a:gd name="T74" fmla="*/ 93 w 364"/>
                  <a:gd name="T75" fmla="*/ 53 h 259"/>
                  <a:gd name="T76" fmla="*/ 84 w 364"/>
                  <a:gd name="T77" fmla="*/ 50 h 259"/>
                  <a:gd name="T78" fmla="*/ 79 w 364"/>
                  <a:gd name="T79" fmla="*/ 51 h 259"/>
                  <a:gd name="T80" fmla="*/ 78 w 364"/>
                  <a:gd name="T81" fmla="*/ 56 h 259"/>
                  <a:gd name="T82" fmla="*/ 75 w 364"/>
                  <a:gd name="T83" fmla="*/ 63 h 259"/>
                  <a:gd name="T84" fmla="*/ 77 w 364"/>
                  <a:gd name="T85" fmla="*/ 87 h 259"/>
                  <a:gd name="T86" fmla="*/ 74 w 364"/>
                  <a:gd name="T87" fmla="*/ 89 h 259"/>
                  <a:gd name="T88" fmla="*/ 66 w 364"/>
                  <a:gd name="T89" fmla="*/ 89 h 259"/>
                  <a:gd name="T90" fmla="*/ 69 w 364"/>
                  <a:gd name="T91" fmla="*/ 104 h 259"/>
                  <a:gd name="T92" fmla="*/ 91 w 364"/>
                  <a:gd name="T93" fmla="*/ 125 h 259"/>
                  <a:gd name="T94" fmla="*/ 81 w 364"/>
                  <a:gd name="T95" fmla="*/ 140 h 259"/>
                  <a:gd name="T96" fmla="*/ 92 w 364"/>
                  <a:gd name="T97" fmla="*/ 160 h 259"/>
                  <a:gd name="T98" fmla="*/ 59 w 364"/>
                  <a:gd name="T99" fmla="*/ 197 h 259"/>
                  <a:gd name="T100" fmla="*/ 57 w 364"/>
                  <a:gd name="T101" fmla="*/ 251 h 259"/>
                  <a:gd name="T102" fmla="*/ 57 w 364"/>
                  <a:gd name="T103" fmla="*/ 255 h 259"/>
                  <a:gd name="T104" fmla="*/ 52 w 364"/>
                  <a:gd name="T105" fmla="*/ 258 h 2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64" h="259">
                    <a:moveTo>
                      <a:pt x="364" y="20"/>
                    </a:moveTo>
                    <a:lnTo>
                      <a:pt x="364" y="22"/>
                    </a:lnTo>
                    <a:lnTo>
                      <a:pt x="362" y="25"/>
                    </a:lnTo>
                    <a:lnTo>
                      <a:pt x="360" y="25"/>
                    </a:lnTo>
                    <a:lnTo>
                      <a:pt x="349" y="16"/>
                    </a:lnTo>
                    <a:lnTo>
                      <a:pt x="346" y="13"/>
                    </a:lnTo>
                    <a:lnTo>
                      <a:pt x="337" y="0"/>
                    </a:lnTo>
                    <a:lnTo>
                      <a:pt x="334" y="0"/>
                    </a:lnTo>
                    <a:lnTo>
                      <a:pt x="334" y="5"/>
                    </a:lnTo>
                    <a:lnTo>
                      <a:pt x="331" y="5"/>
                    </a:lnTo>
                    <a:lnTo>
                      <a:pt x="327" y="9"/>
                    </a:lnTo>
                    <a:lnTo>
                      <a:pt x="320" y="13"/>
                    </a:lnTo>
                    <a:lnTo>
                      <a:pt x="316" y="18"/>
                    </a:lnTo>
                    <a:lnTo>
                      <a:pt x="306" y="23"/>
                    </a:lnTo>
                    <a:lnTo>
                      <a:pt x="309" y="34"/>
                    </a:lnTo>
                    <a:lnTo>
                      <a:pt x="311" y="40"/>
                    </a:lnTo>
                    <a:lnTo>
                      <a:pt x="309" y="44"/>
                    </a:lnTo>
                    <a:lnTo>
                      <a:pt x="304" y="64"/>
                    </a:lnTo>
                    <a:lnTo>
                      <a:pt x="304" y="67"/>
                    </a:lnTo>
                    <a:lnTo>
                      <a:pt x="302" y="67"/>
                    </a:lnTo>
                    <a:lnTo>
                      <a:pt x="299" y="68"/>
                    </a:lnTo>
                    <a:lnTo>
                      <a:pt x="293" y="75"/>
                    </a:lnTo>
                    <a:lnTo>
                      <a:pt x="290" y="76"/>
                    </a:lnTo>
                    <a:lnTo>
                      <a:pt x="288" y="79"/>
                    </a:lnTo>
                    <a:lnTo>
                      <a:pt x="286" y="79"/>
                    </a:lnTo>
                    <a:lnTo>
                      <a:pt x="285" y="76"/>
                    </a:lnTo>
                    <a:lnTo>
                      <a:pt x="283" y="75"/>
                    </a:lnTo>
                    <a:lnTo>
                      <a:pt x="282" y="75"/>
                    </a:lnTo>
                    <a:lnTo>
                      <a:pt x="267" y="67"/>
                    </a:lnTo>
                    <a:lnTo>
                      <a:pt x="253" y="54"/>
                    </a:lnTo>
                    <a:lnTo>
                      <a:pt x="253" y="51"/>
                    </a:lnTo>
                    <a:lnTo>
                      <a:pt x="260" y="50"/>
                    </a:lnTo>
                    <a:lnTo>
                      <a:pt x="264" y="47"/>
                    </a:lnTo>
                    <a:lnTo>
                      <a:pt x="264" y="43"/>
                    </a:lnTo>
                    <a:lnTo>
                      <a:pt x="263" y="37"/>
                    </a:lnTo>
                    <a:lnTo>
                      <a:pt x="260" y="36"/>
                    </a:lnTo>
                    <a:lnTo>
                      <a:pt x="258" y="36"/>
                    </a:lnTo>
                    <a:lnTo>
                      <a:pt x="257" y="37"/>
                    </a:lnTo>
                    <a:lnTo>
                      <a:pt x="239" y="26"/>
                    </a:lnTo>
                    <a:lnTo>
                      <a:pt x="232" y="20"/>
                    </a:lnTo>
                    <a:lnTo>
                      <a:pt x="226" y="19"/>
                    </a:lnTo>
                    <a:lnTo>
                      <a:pt x="219" y="19"/>
                    </a:lnTo>
                    <a:lnTo>
                      <a:pt x="212" y="20"/>
                    </a:lnTo>
                    <a:lnTo>
                      <a:pt x="211" y="25"/>
                    </a:lnTo>
                    <a:lnTo>
                      <a:pt x="213" y="27"/>
                    </a:lnTo>
                    <a:lnTo>
                      <a:pt x="213" y="30"/>
                    </a:lnTo>
                    <a:lnTo>
                      <a:pt x="212" y="34"/>
                    </a:lnTo>
                    <a:lnTo>
                      <a:pt x="212" y="39"/>
                    </a:lnTo>
                    <a:lnTo>
                      <a:pt x="208" y="40"/>
                    </a:lnTo>
                    <a:lnTo>
                      <a:pt x="201" y="47"/>
                    </a:lnTo>
                    <a:lnTo>
                      <a:pt x="206" y="60"/>
                    </a:lnTo>
                    <a:lnTo>
                      <a:pt x="209" y="63"/>
                    </a:lnTo>
                    <a:lnTo>
                      <a:pt x="209" y="64"/>
                    </a:lnTo>
                    <a:lnTo>
                      <a:pt x="208" y="65"/>
                    </a:lnTo>
                    <a:lnTo>
                      <a:pt x="206" y="65"/>
                    </a:lnTo>
                    <a:lnTo>
                      <a:pt x="198" y="67"/>
                    </a:lnTo>
                    <a:lnTo>
                      <a:pt x="197" y="67"/>
                    </a:lnTo>
                    <a:lnTo>
                      <a:pt x="186" y="68"/>
                    </a:lnTo>
                    <a:lnTo>
                      <a:pt x="179" y="68"/>
                    </a:lnTo>
                    <a:lnTo>
                      <a:pt x="175" y="67"/>
                    </a:lnTo>
                    <a:lnTo>
                      <a:pt x="173" y="64"/>
                    </a:lnTo>
                    <a:lnTo>
                      <a:pt x="172" y="63"/>
                    </a:lnTo>
                    <a:lnTo>
                      <a:pt x="170" y="63"/>
                    </a:lnTo>
                    <a:lnTo>
                      <a:pt x="170" y="61"/>
                    </a:lnTo>
                    <a:lnTo>
                      <a:pt x="172" y="60"/>
                    </a:lnTo>
                    <a:lnTo>
                      <a:pt x="172" y="47"/>
                    </a:lnTo>
                    <a:lnTo>
                      <a:pt x="169" y="43"/>
                    </a:lnTo>
                    <a:lnTo>
                      <a:pt x="163" y="40"/>
                    </a:lnTo>
                    <a:lnTo>
                      <a:pt x="160" y="37"/>
                    </a:lnTo>
                    <a:lnTo>
                      <a:pt x="158" y="33"/>
                    </a:lnTo>
                    <a:lnTo>
                      <a:pt x="158" y="32"/>
                    </a:lnTo>
                    <a:lnTo>
                      <a:pt x="148" y="32"/>
                    </a:lnTo>
                    <a:lnTo>
                      <a:pt x="144" y="34"/>
                    </a:lnTo>
                    <a:lnTo>
                      <a:pt x="142" y="34"/>
                    </a:lnTo>
                    <a:lnTo>
                      <a:pt x="142" y="36"/>
                    </a:lnTo>
                    <a:lnTo>
                      <a:pt x="138" y="41"/>
                    </a:lnTo>
                    <a:lnTo>
                      <a:pt x="138" y="44"/>
                    </a:lnTo>
                    <a:lnTo>
                      <a:pt x="137" y="47"/>
                    </a:lnTo>
                    <a:lnTo>
                      <a:pt x="136" y="48"/>
                    </a:lnTo>
                    <a:lnTo>
                      <a:pt x="136" y="50"/>
                    </a:lnTo>
                    <a:lnTo>
                      <a:pt x="134" y="51"/>
                    </a:lnTo>
                    <a:lnTo>
                      <a:pt x="133" y="51"/>
                    </a:lnTo>
                    <a:lnTo>
                      <a:pt x="129" y="53"/>
                    </a:lnTo>
                    <a:lnTo>
                      <a:pt x="127" y="54"/>
                    </a:lnTo>
                    <a:lnTo>
                      <a:pt x="122" y="54"/>
                    </a:lnTo>
                    <a:lnTo>
                      <a:pt x="115" y="51"/>
                    </a:lnTo>
                    <a:lnTo>
                      <a:pt x="112" y="51"/>
                    </a:lnTo>
                    <a:lnTo>
                      <a:pt x="110" y="53"/>
                    </a:lnTo>
                    <a:lnTo>
                      <a:pt x="110" y="54"/>
                    </a:lnTo>
                    <a:lnTo>
                      <a:pt x="109" y="56"/>
                    </a:lnTo>
                    <a:lnTo>
                      <a:pt x="109" y="60"/>
                    </a:lnTo>
                    <a:lnTo>
                      <a:pt x="110" y="61"/>
                    </a:lnTo>
                    <a:lnTo>
                      <a:pt x="110" y="63"/>
                    </a:lnTo>
                    <a:lnTo>
                      <a:pt x="116" y="68"/>
                    </a:lnTo>
                    <a:lnTo>
                      <a:pt x="119" y="75"/>
                    </a:lnTo>
                    <a:lnTo>
                      <a:pt x="119" y="80"/>
                    </a:lnTo>
                    <a:lnTo>
                      <a:pt x="116" y="86"/>
                    </a:lnTo>
                    <a:lnTo>
                      <a:pt x="113" y="87"/>
                    </a:lnTo>
                    <a:lnTo>
                      <a:pt x="110" y="87"/>
                    </a:lnTo>
                    <a:lnTo>
                      <a:pt x="106" y="83"/>
                    </a:lnTo>
                    <a:lnTo>
                      <a:pt x="105" y="83"/>
                    </a:lnTo>
                    <a:lnTo>
                      <a:pt x="105" y="82"/>
                    </a:lnTo>
                    <a:lnTo>
                      <a:pt x="103" y="80"/>
                    </a:lnTo>
                    <a:lnTo>
                      <a:pt x="103" y="76"/>
                    </a:lnTo>
                    <a:lnTo>
                      <a:pt x="102" y="75"/>
                    </a:lnTo>
                    <a:lnTo>
                      <a:pt x="102" y="67"/>
                    </a:lnTo>
                    <a:lnTo>
                      <a:pt x="103" y="65"/>
                    </a:lnTo>
                    <a:lnTo>
                      <a:pt x="103" y="61"/>
                    </a:lnTo>
                    <a:lnTo>
                      <a:pt x="102" y="60"/>
                    </a:lnTo>
                    <a:lnTo>
                      <a:pt x="102" y="58"/>
                    </a:lnTo>
                    <a:lnTo>
                      <a:pt x="100" y="57"/>
                    </a:lnTo>
                    <a:lnTo>
                      <a:pt x="98" y="56"/>
                    </a:lnTo>
                    <a:lnTo>
                      <a:pt x="96" y="54"/>
                    </a:lnTo>
                    <a:lnTo>
                      <a:pt x="93" y="53"/>
                    </a:lnTo>
                    <a:lnTo>
                      <a:pt x="92" y="51"/>
                    </a:lnTo>
                    <a:lnTo>
                      <a:pt x="88" y="51"/>
                    </a:lnTo>
                    <a:lnTo>
                      <a:pt x="84" y="50"/>
                    </a:lnTo>
                    <a:lnTo>
                      <a:pt x="82" y="50"/>
                    </a:lnTo>
                    <a:lnTo>
                      <a:pt x="81" y="51"/>
                    </a:lnTo>
                    <a:lnTo>
                      <a:pt x="79" y="51"/>
                    </a:lnTo>
                    <a:lnTo>
                      <a:pt x="79" y="53"/>
                    </a:lnTo>
                    <a:lnTo>
                      <a:pt x="78" y="54"/>
                    </a:lnTo>
                    <a:lnTo>
                      <a:pt x="78" y="56"/>
                    </a:lnTo>
                    <a:lnTo>
                      <a:pt x="77" y="56"/>
                    </a:lnTo>
                    <a:lnTo>
                      <a:pt x="77" y="60"/>
                    </a:lnTo>
                    <a:lnTo>
                      <a:pt x="75" y="63"/>
                    </a:lnTo>
                    <a:lnTo>
                      <a:pt x="75" y="73"/>
                    </a:lnTo>
                    <a:lnTo>
                      <a:pt x="77" y="76"/>
                    </a:lnTo>
                    <a:lnTo>
                      <a:pt x="77" y="87"/>
                    </a:lnTo>
                    <a:lnTo>
                      <a:pt x="75" y="87"/>
                    </a:lnTo>
                    <a:lnTo>
                      <a:pt x="75" y="89"/>
                    </a:lnTo>
                    <a:lnTo>
                      <a:pt x="74" y="89"/>
                    </a:lnTo>
                    <a:lnTo>
                      <a:pt x="71" y="90"/>
                    </a:lnTo>
                    <a:lnTo>
                      <a:pt x="69" y="90"/>
                    </a:lnTo>
                    <a:lnTo>
                      <a:pt x="66" y="89"/>
                    </a:lnTo>
                    <a:lnTo>
                      <a:pt x="66" y="99"/>
                    </a:lnTo>
                    <a:lnTo>
                      <a:pt x="67" y="103"/>
                    </a:lnTo>
                    <a:lnTo>
                      <a:pt x="69" y="104"/>
                    </a:lnTo>
                    <a:lnTo>
                      <a:pt x="78" y="107"/>
                    </a:lnTo>
                    <a:lnTo>
                      <a:pt x="82" y="110"/>
                    </a:lnTo>
                    <a:lnTo>
                      <a:pt x="91" y="125"/>
                    </a:lnTo>
                    <a:lnTo>
                      <a:pt x="91" y="128"/>
                    </a:lnTo>
                    <a:lnTo>
                      <a:pt x="84" y="135"/>
                    </a:lnTo>
                    <a:lnTo>
                      <a:pt x="81" y="140"/>
                    </a:lnTo>
                    <a:lnTo>
                      <a:pt x="85" y="145"/>
                    </a:lnTo>
                    <a:lnTo>
                      <a:pt x="88" y="149"/>
                    </a:lnTo>
                    <a:lnTo>
                      <a:pt x="92" y="160"/>
                    </a:lnTo>
                    <a:lnTo>
                      <a:pt x="99" y="187"/>
                    </a:lnTo>
                    <a:lnTo>
                      <a:pt x="98" y="188"/>
                    </a:lnTo>
                    <a:lnTo>
                      <a:pt x="59" y="197"/>
                    </a:lnTo>
                    <a:lnTo>
                      <a:pt x="56" y="209"/>
                    </a:lnTo>
                    <a:lnTo>
                      <a:pt x="55" y="244"/>
                    </a:lnTo>
                    <a:lnTo>
                      <a:pt x="57" y="251"/>
                    </a:lnTo>
                    <a:lnTo>
                      <a:pt x="60" y="254"/>
                    </a:lnTo>
                    <a:lnTo>
                      <a:pt x="59" y="255"/>
                    </a:lnTo>
                    <a:lnTo>
                      <a:pt x="57" y="255"/>
                    </a:lnTo>
                    <a:lnTo>
                      <a:pt x="56" y="257"/>
                    </a:lnTo>
                    <a:lnTo>
                      <a:pt x="55" y="257"/>
                    </a:lnTo>
                    <a:lnTo>
                      <a:pt x="52" y="258"/>
                    </a:lnTo>
                    <a:lnTo>
                      <a:pt x="22" y="259"/>
                    </a:lnTo>
                    <a:lnTo>
                      <a:pt x="0" y="25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15" name="Freeform 5569">
                <a:extLst>
                  <a:ext uri="{FF2B5EF4-FFF2-40B4-BE49-F238E27FC236}">
                    <a16:creationId xmlns:a16="http://schemas.microsoft.com/office/drawing/2014/main" id="{331F0140-A44E-9769-BBCD-36A9127E07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4" y="2965"/>
                <a:ext cx="19" cy="70"/>
              </a:xfrm>
              <a:custGeom>
                <a:avLst/>
                <a:gdLst>
                  <a:gd name="T0" fmla="*/ 10 w 73"/>
                  <a:gd name="T1" fmla="*/ 274 h 280"/>
                  <a:gd name="T2" fmla="*/ 5 w 73"/>
                  <a:gd name="T3" fmla="*/ 270 h 280"/>
                  <a:gd name="T4" fmla="*/ 6 w 73"/>
                  <a:gd name="T5" fmla="*/ 267 h 280"/>
                  <a:gd name="T6" fmla="*/ 7 w 73"/>
                  <a:gd name="T7" fmla="*/ 266 h 280"/>
                  <a:gd name="T8" fmla="*/ 14 w 73"/>
                  <a:gd name="T9" fmla="*/ 260 h 280"/>
                  <a:gd name="T10" fmla="*/ 14 w 73"/>
                  <a:gd name="T11" fmla="*/ 253 h 280"/>
                  <a:gd name="T12" fmla="*/ 12 w 73"/>
                  <a:gd name="T13" fmla="*/ 253 h 280"/>
                  <a:gd name="T14" fmla="*/ 10 w 73"/>
                  <a:gd name="T15" fmla="*/ 252 h 280"/>
                  <a:gd name="T16" fmla="*/ 7 w 73"/>
                  <a:gd name="T17" fmla="*/ 248 h 280"/>
                  <a:gd name="T18" fmla="*/ 16 w 73"/>
                  <a:gd name="T19" fmla="*/ 245 h 280"/>
                  <a:gd name="T20" fmla="*/ 20 w 73"/>
                  <a:gd name="T21" fmla="*/ 242 h 280"/>
                  <a:gd name="T22" fmla="*/ 23 w 73"/>
                  <a:gd name="T23" fmla="*/ 237 h 280"/>
                  <a:gd name="T24" fmla="*/ 21 w 73"/>
                  <a:gd name="T25" fmla="*/ 231 h 280"/>
                  <a:gd name="T26" fmla="*/ 17 w 73"/>
                  <a:gd name="T27" fmla="*/ 227 h 280"/>
                  <a:gd name="T28" fmla="*/ 19 w 73"/>
                  <a:gd name="T29" fmla="*/ 224 h 280"/>
                  <a:gd name="T30" fmla="*/ 26 w 73"/>
                  <a:gd name="T31" fmla="*/ 224 h 280"/>
                  <a:gd name="T32" fmla="*/ 27 w 73"/>
                  <a:gd name="T33" fmla="*/ 221 h 280"/>
                  <a:gd name="T34" fmla="*/ 27 w 73"/>
                  <a:gd name="T35" fmla="*/ 218 h 280"/>
                  <a:gd name="T36" fmla="*/ 27 w 73"/>
                  <a:gd name="T37" fmla="*/ 216 h 280"/>
                  <a:gd name="T38" fmla="*/ 30 w 73"/>
                  <a:gd name="T39" fmla="*/ 214 h 280"/>
                  <a:gd name="T40" fmla="*/ 37 w 73"/>
                  <a:gd name="T41" fmla="*/ 211 h 280"/>
                  <a:gd name="T42" fmla="*/ 44 w 73"/>
                  <a:gd name="T43" fmla="*/ 217 h 280"/>
                  <a:gd name="T44" fmla="*/ 45 w 73"/>
                  <a:gd name="T45" fmla="*/ 220 h 280"/>
                  <a:gd name="T46" fmla="*/ 47 w 73"/>
                  <a:gd name="T47" fmla="*/ 228 h 280"/>
                  <a:gd name="T48" fmla="*/ 55 w 73"/>
                  <a:gd name="T49" fmla="*/ 230 h 280"/>
                  <a:gd name="T50" fmla="*/ 60 w 73"/>
                  <a:gd name="T51" fmla="*/ 232 h 280"/>
                  <a:gd name="T52" fmla="*/ 62 w 73"/>
                  <a:gd name="T53" fmla="*/ 245 h 280"/>
                  <a:gd name="T54" fmla="*/ 65 w 73"/>
                  <a:gd name="T55" fmla="*/ 246 h 280"/>
                  <a:gd name="T56" fmla="*/ 67 w 73"/>
                  <a:gd name="T57" fmla="*/ 248 h 280"/>
                  <a:gd name="T58" fmla="*/ 69 w 73"/>
                  <a:gd name="T59" fmla="*/ 241 h 280"/>
                  <a:gd name="T60" fmla="*/ 73 w 73"/>
                  <a:gd name="T61" fmla="*/ 231 h 280"/>
                  <a:gd name="T62" fmla="*/ 63 w 73"/>
                  <a:gd name="T63" fmla="*/ 220 h 280"/>
                  <a:gd name="T64" fmla="*/ 51 w 73"/>
                  <a:gd name="T65" fmla="*/ 213 h 280"/>
                  <a:gd name="T66" fmla="*/ 51 w 73"/>
                  <a:gd name="T67" fmla="*/ 196 h 280"/>
                  <a:gd name="T68" fmla="*/ 58 w 73"/>
                  <a:gd name="T69" fmla="*/ 185 h 280"/>
                  <a:gd name="T70" fmla="*/ 63 w 73"/>
                  <a:gd name="T71" fmla="*/ 179 h 280"/>
                  <a:gd name="T72" fmla="*/ 55 w 73"/>
                  <a:gd name="T73" fmla="*/ 172 h 280"/>
                  <a:gd name="T74" fmla="*/ 41 w 73"/>
                  <a:gd name="T75" fmla="*/ 174 h 280"/>
                  <a:gd name="T76" fmla="*/ 38 w 73"/>
                  <a:gd name="T77" fmla="*/ 181 h 280"/>
                  <a:gd name="T78" fmla="*/ 34 w 73"/>
                  <a:gd name="T79" fmla="*/ 179 h 280"/>
                  <a:gd name="T80" fmla="*/ 30 w 73"/>
                  <a:gd name="T81" fmla="*/ 174 h 280"/>
                  <a:gd name="T82" fmla="*/ 27 w 73"/>
                  <a:gd name="T83" fmla="*/ 175 h 280"/>
                  <a:gd name="T84" fmla="*/ 20 w 73"/>
                  <a:gd name="T85" fmla="*/ 160 h 280"/>
                  <a:gd name="T86" fmla="*/ 23 w 73"/>
                  <a:gd name="T87" fmla="*/ 157 h 280"/>
                  <a:gd name="T88" fmla="*/ 9 w 73"/>
                  <a:gd name="T89" fmla="*/ 146 h 280"/>
                  <a:gd name="T90" fmla="*/ 7 w 73"/>
                  <a:gd name="T91" fmla="*/ 144 h 280"/>
                  <a:gd name="T92" fmla="*/ 2 w 73"/>
                  <a:gd name="T93" fmla="*/ 119 h 280"/>
                  <a:gd name="T94" fmla="*/ 3 w 73"/>
                  <a:gd name="T95" fmla="*/ 114 h 280"/>
                  <a:gd name="T96" fmla="*/ 6 w 73"/>
                  <a:gd name="T97" fmla="*/ 94 h 280"/>
                  <a:gd name="T98" fmla="*/ 7 w 73"/>
                  <a:gd name="T99" fmla="*/ 91 h 280"/>
                  <a:gd name="T100" fmla="*/ 19 w 73"/>
                  <a:gd name="T101" fmla="*/ 84 h 280"/>
                  <a:gd name="T102" fmla="*/ 21 w 73"/>
                  <a:gd name="T103" fmla="*/ 77 h 280"/>
                  <a:gd name="T104" fmla="*/ 26 w 73"/>
                  <a:gd name="T105" fmla="*/ 63 h 280"/>
                  <a:gd name="T106" fmla="*/ 19 w 73"/>
                  <a:gd name="T107" fmla="*/ 40 h 280"/>
                  <a:gd name="T108" fmla="*/ 6 w 73"/>
                  <a:gd name="T109" fmla="*/ 14 h 280"/>
                  <a:gd name="T110" fmla="*/ 7 w 73"/>
                  <a:gd name="T111" fmla="*/ 6 h 280"/>
                  <a:gd name="T112" fmla="*/ 9 w 73"/>
                  <a:gd name="T113" fmla="*/ 2 h 2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73" h="280">
                    <a:moveTo>
                      <a:pt x="16" y="280"/>
                    </a:moveTo>
                    <a:lnTo>
                      <a:pt x="10" y="274"/>
                    </a:lnTo>
                    <a:lnTo>
                      <a:pt x="9" y="274"/>
                    </a:lnTo>
                    <a:lnTo>
                      <a:pt x="5" y="270"/>
                    </a:lnTo>
                    <a:lnTo>
                      <a:pt x="5" y="269"/>
                    </a:lnTo>
                    <a:lnTo>
                      <a:pt x="6" y="267"/>
                    </a:lnTo>
                    <a:lnTo>
                      <a:pt x="7" y="267"/>
                    </a:lnTo>
                    <a:lnTo>
                      <a:pt x="7" y="266"/>
                    </a:lnTo>
                    <a:lnTo>
                      <a:pt x="12" y="263"/>
                    </a:lnTo>
                    <a:lnTo>
                      <a:pt x="14" y="260"/>
                    </a:lnTo>
                    <a:lnTo>
                      <a:pt x="16" y="256"/>
                    </a:lnTo>
                    <a:lnTo>
                      <a:pt x="14" y="253"/>
                    </a:lnTo>
                    <a:lnTo>
                      <a:pt x="13" y="252"/>
                    </a:lnTo>
                    <a:lnTo>
                      <a:pt x="12" y="253"/>
                    </a:lnTo>
                    <a:lnTo>
                      <a:pt x="10" y="253"/>
                    </a:lnTo>
                    <a:lnTo>
                      <a:pt x="10" y="252"/>
                    </a:lnTo>
                    <a:lnTo>
                      <a:pt x="9" y="252"/>
                    </a:lnTo>
                    <a:lnTo>
                      <a:pt x="7" y="248"/>
                    </a:lnTo>
                    <a:lnTo>
                      <a:pt x="13" y="245"/>
                    </a:lnTo>
                    <a:lnTo>
                      <a:pt x="16" y="245"/>
                    </a:lnTo>
                    <a:lnTo>
                      <a:pt x="17" y="244"/>
                    </a:lnTo>
                    <a:lnTo>
                      <a:pt x="20" y="242"/>
                    </a:lnTo>
                    <a:lnTo>
                      <a:pt x="23" y="238"/>
                    </a:lnTo>
                    <a:lnTo>
                      <a:pt x="23" y="237"/>
                    </a:lnTo>
                    <a:lnTo>
                      <a:pt x="21" y="232"/>
                    </a:lnTo>
                    <a:lnTo>
                      <a:pt x="21" y="231"/>
                    </a:lnTo>
                    <a:lnTo>
                      <a:pt x="19" y="230"/>
                    </a:lnTo>
                    <a:lnTo>
                      <a:pt x="17" y="227"/>
                    </a:lnTo>
                    <a:lnTo>
                      <a:pt x="17" y="224"/>
                    </a:lnTo>
                    <a:lnTo>
                      <a:pt x="19" y="224"/>
                    </a:lnTo>
                    <a:lnTo>
                      <a:pt x="21" y="225"/>
                    </a:lnTo>
                    <a:lnTo>
                      <a:pt x="26" y="224"/>
                    </a:lnTo>
                    <a:lnTo>
                      <a:pt x="27" y="223"/>
                    </a:lnTo>
                    <a:lnTo>
                      <a:pt x="27" y="221"/>
                    </a:lnTo>
                    <a:lnTo>
                      <a:pt x="30" y="218"/>
                    </a:lnTo>
                    <a:lnTo>
                      <a:pt x="27" y="218"/>
                    </a:lnTo>
                    <a:lnTo>
                      <a:pt x="26" y="217"/>
                    </a:lnTo>
                    <a:lnTo>
                      <a:pt x="27" y="216"/>
                    </a:lnTo>
                    <a:lnTo>
                      <a:pt x="28" y="216"/>
                    </a:lnTo>
                    <a:lnTo>
                      <a:pt x="30" y="214"/>
                    </a:lnTo>
                    <a:lnTo>
                      <a:pt x="34" y="211"/>
                    </a:lnTo>
                    <a:lnTo>
                      <a:pt x="37" y="211"/>
                    </a:lnTo>
                    <a:lnTo>
                      <a:pt x="41" y="214"/>
                    </a:lnTo>
                    <a:lnTo>
                      <a:pt x="44" y="217"/>
                    </a:lnTo>
                    <a:lnTo>
                      <a:pt x="44" y="218"/>
                    </a:lnTo>
                    <a:lnTo>
                      <a:pt x="45" y="220"/>
                    </a:lnTo>
                    <a:lnTo>
                      <a:pt x="45" y="225"/>
                    </a:lnTo>
                    <a:lnTo>
                      <a:pt x="47" y="228"/>
                    </a:lnTo>
                    <a:lnTo>
                      <a:pt x="49" y="230"/>
                    </a:lnTo>
                    <a:lnTo>
                      <a:pt x="55" y="230"/>
                    </a:lnTo>
                    <a:lnTo>
                      <a:pt x="59" y="232"/>
                    </a:lnTo>
                    <a:lnTo>
                      <a:pt x="60" y="232"/>
                    </a:lnTo>
                    <a:lnTo>
                      <a:pt x="62" y="234"/>
                    </a:lnTo>
                    <a:lnTo>
                      <a:pt x="62" y="245"/>
                    </a:lnTo>
                    <a:lnTo>
                      <a:pt x="63" y="246"/>
                    </a:lnTo>
                    <a:lnTo>
                      <a:pt x="65" y="246"/>
                    </a:lnTo>
                    <a:lnTo>
                      <a:pt x="66" y="248"/>
                    </a:lnTo>
                    <a:lnTo>
                      <a:pt x="67" y="248"/>
                    </a:lnTo>
                    <a:lnTo>
                      <a:pt x="67" y="245"/>
                    </a:lnTo>
                    <a:lnTo>
                      <a:pt x="69" y="241"/>
                    </a:lnTo>
                    <a:lnTo>
                      <a:pt x="73" y="234"/>
                    </a:lnTo>
                    <a:lnTo>
                      <a:pt x="73" y="231"/>
                    </a:lnTo>
                    <a:lnTo>
                      <a:pt x="72" y="228"/>
                    </a:lnTo>
                    <a:lnTo>
                      <a:pt x="63" y="220"/>
                    </a:lnTo>
                    <a:lnTo>
                      <a:pt x="58" y="218"/>
                    </a:lnTo>
                    <a:lnTo>
                      <a:pt x="51" y="213"/>
                    </a:lnTo>
                    <a:lnTo>
                      <a:pt x="49" y="204"/>
                    </a:lnTo>
                    <a:lnTo>
                      <a:pt x="51" y="196"/>
                    </a:lnTo>
                    <a:lnTo>
                      <a:pt x="51" y="189"/>
                    </a:lnTo>
                    <a:lnTo>
                      <a:pt x="58" y="185"/>
                    </a:lnTo>
                    <a:lnTo>
                      <a:pt x="59" y="185"/>
                    </a:lnTo>
                    <a:lnTo>
                      <a:pt x="63" y="179"/>
                    </a:lnTo>
                    <a:lnTo>
                      <a:pt x="56" y="174"/>
                    </a:lnTo>
                    <a:lnTo>
                      <a:pt x="55" y="172"/>
                    </a:lnTo>
                    <a:lnTo>
                      <a:pt x="44" y="172"/>
                    </a:lnTo>
                    <a:lnTo>
                      <a:pt x="41" y="174"/>
                    </a:lnTo>
                    <a:lnTo>
                      <a:pt x="40" y="179"/>
                    </a:lnTo>
                    <a:lnTo>
                      <a:pt x="38" y="181"/>
                    </a:lnTo>
                    <a:lnTo>
                      <a:pt x="35" y="179"/>
                    </a:lnTo>
                    <a:lnTo>
                      <a:pt x="34" y="179"/>
                    </a:lnTo>
                    <a:lnTo>
                      <a:pt x="30" y="175"/>
                    </a:lnTo>
                    <a:lnTo>
                      <a:pt x="30" y="174"/>
                    </a:lnTo>
                    <a:lnTo>
                      <a:pt x="28" y="175"/>
                    </a:lnTo>
                    <a:lnTo>
                      <a:pt x="27" y="175"/>
                    </a:lnTo>
                    <a:lnTo>
                      <a:pt x="24" y="171"/>
                    </a:lnTo>
                    <a:lnTo>
                      <a:pt x="20" y="160"/>
                    </a:lnTo>
                    <a:lnTo>
                      <a:pt x="20" y="158"/>
                    </a:lnTo>
                    <a:lnTo>
                      <a:pt x="23" y="157"/>
                    </a:lnTo>
                    <a:lnTo>
                      <a:pt x="17" y="150"/>
                    </a:lnTo>
                    <a:lnTo>
                      <a:pt x="9" y="146"/>
                    </a:lnTo>
                    <a:lnTo>
                      <a:pt x="9" y="144"/>
                    </a:lnTo>
                    <a:lnTo>
                      <a:pt x="7" y="144"/>
                    </a:lnTo>
                    <a:lnTo>
                      <a:pt x="0" y="126"/>
                    </a:lnTo>
                    <a:lnTo>
                      <a:pt x="2" y="119"/>
                    </a:lnTo>
                    <a:lnTo>
                      <a:pt x="3" y="118"/>
                    </a:lnTo>
                    <a:lnTo>
                      <a:pt x="3" y="114"/>
                    </a:lnTo>
                    <a:lnTo>
                      <a:pt x="5" y="111"/>
                    </a:lnTo>
                    <a:lnTo>
                      <a:pt x="6" y="94"/>
                    </a:lnTo>
                    <a:lnTo>
                      <a:pt x="7" y="94"/>
                    </a:lnTo>
                    <a:lnTo>
                      <a:pt x="7" y="91"/>
                    </a:lnTo>
                    <a:lnTo>
                      <a:pt x="13" y="87"/>
                    </a:lnTo>
                    <a:lnTo>
                      <a:pt x="19" y="84"/>
                    </a:lnTo>
                    <a:lnTo>
                      <a:pt x="20" y="83"/>
                    </a:lnTo>
                    <a:lnTo>
                      <a:pt x="21" y="77"/>
                    </a:lnTo>
                    <a:lnTo>
                      <a:pt x="24" y="72"/>
                    </a:lnTo>
                    <a:lnTo>
                      <a:pt x="26" y="63"/>
                    </a:lnTo>
                    <a:lnTo>
                      <a:pt x="26" y="58"/>
                    </a:lnTo>
                    <a:lnTo>
                      <a:pt x="19" y="40"/>
                    </a:lnTo>
                    <a:lnTo>
                      <a:pt x="7" y="20"/>
                    </a:lnTo>
                    <a:lnTo>
                      <a:pt x="6" y="14"/>
                    </a:lnTo>
                    <a:lnTo>
                      <a:pt x="7" y="7"/>
                    </a:lnTo>
                    <a:lnTo>
                      <a:pt x="7" y="6"/>
                    </a:lnTo>
                    <a:lnTo>
                      <a:pt x="9" y="5"/>
                    </a:lnTo>
                    <a:lnTo>
                      <a:pt x="9" y="2"/>
                    </a:lnTo>
                    <a:lnTo>
                      <a:pt x="7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16" name="Freeform 5570">
                <a:extLst>
                  <a:ext uri="{FF2B5EF4-FFF2-40B4-BE49-F238E27FC236}">
                    <a16:creationId xmlns:a16="http://schemas.microsoft.com/office/drawing/2014/main" id="{7568E71A-3F80-2993-601F-F5708E0696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1" y="2874"/>
                <a:ext cx="30" cy="39"/>
              </a:xfrm>
              <a:custGeom>
                <a:avLst/>
                <a:gdLst>
                  <a:gd name="T0" fmla="*/ 0 w 119"/>
                  <a:gd name="T1" fmla="*/ 157 h 157"/>
                  <a:gd name="T2" fmla="*/ 2 w 119"/>
                  <a:gd name="T3" fmla="*/ 156 h 157"/>
                  <a:gd name="T4" fmla="*/ 2 w 119"/>
                  <a:gd name="T5" fmla="*/ 145 h 157"/>
                  <a:gd name="T6" fmla="*/ 3 w 119"/>
                  <a:gd name="T7" fmla="*/ 144 h 157"/>
                  <a:gd name="T8" fmla="*/ 4 w 119"/>
                  <a:gd name="T9" fmla="*/ 141 h 157"/>
                  <a:gd name="T10" fmla="*/ 7 w 119"/>
                  <a:gd name="T11" fmla="*/ 141 h 157"/>
                  <a:gd name="T12" fmla="*/ 13 w 119"/>
                  <a:gd name="T13" fmla="*/ 146 h 157"/>
                  <a:gd name="T14" fmla="*/ 16 w 119"/>
                  <a:gd name="T15" fmla="*/ 146 h 157"/>
                  <a:gd name="T16" fmla="*/ 20 w 119"/>
                  <a:gd name="T17" fmla="*/ 144 h 157"/>
                  <a:gd name="T18" fmla="*/ 21 w 119"/>
                  <a:gd name="T19" fmla="*/ 142 h 157"/>
                  <a:gd name="T20" fmla="*/ 28 w 119"/>
                  <a:gd name="T21" fmla="*/ 132 h 157"/>
                  <a:gd name="T22" fmla="*/ 28 w 119"/>
                  <a:gd name="T23" fmla="*/ 127 h 157"/>
                  <a:gd name="T24" fmla="*/ 27 w 119"/>
                  <a:gd name="T25" fmla="*/ 124 h 157"/>
                  <a:gd name="T26" fmla="*/ 27 w 119"/>
                  <a:gd name="T27" fmla="*/ 121 h 157"/>
                  <a:gd name="T28" fmla="*/ 25 w 119"/>
                  <a:gd name="T29" fmla="*/ 114 h 157"/>
                  <a:gd name="T30" fmla="*/ 25 w 119"/>
                  <a:gd name="T31" fmla="*/ 111 h 157"/>
                  <a:gd name="T32" fmla="*/ 27 w 119"/>
                  <a:gd name="T33" fmla="*/ 110 h 157"/>
                  <a:gd name="T34" fmla="*/ 27 w 119"/>
                  <a:gd name="T35" fmla="*/ 109 h 157"/>
                  <a:gd name="T36" fmla="*/ 30 w 119"/>
                  <a:gd name="T37" fmla="*/ 106 h 157"/>
                  <a:gd name="T38" fmla="*/ 32 w 119"/>
                  <a:gd name="T39" fmla="*/ 101 h 157"/>
                  <a:gd name="T40" fmla="*/ 38 w 119"/>
                  <a:gd name="T41" fmla="*/ 87 h 157"/>
                  <a:gd name="T42" fmla="*/ 40 w 119"/>
                  <a:gd name="T43" fmla="*/ 78 h 157"/>
                  <a:gd name="T44" fmla="*/ 48 w 119"/>
                  <a:gd name="T45" fmla="*/ 71 h 157"/>
                  <a:gd name="T46" fmla="*/ 65 w 119"/>
                  <a:gd name="T47" fmla="*/ 57 h 157"/>
                  <a:gd name="T48" fmla="*/ 66 w 119"/>
                  <a:gd name="T49" fmla="*/ 50 h 157"/>
                  <a:gd name="T50" fmla="*/ 77 w 119"/>
                  <a:gd name="T51" fmla="*/ 41 h 157"/>
                  <a:gd name="T52" fmla="*/ 87 w 119"/>
                  <a:gd name="T53" fmla="*/ 36 h 157"/>
                  <a:gd name="T54" fmla="*/ 88 w 119"/>
                  <a:gd name="T55" fmla="*/ 34 h 157"/>
                  <a:gd name="T56" fmla="*/ 91 w 119"/>
                  <a:gd name="T57" fmla="*/ 34 h 157"/>
                  <a:gd name="T58" fmla="*/ 94 w 119"/>
                  <a:gd name="T59" fmla="*/ 32 h 157"/>
                  <a:gd name="T60" fmla="*/ 100 w 119"/>
                  <a:gd name="T61" fmla="*/ 29 h 157"/>
                  <a:gd name="T62" fmla="*/ 105 w 119"/>
                  <a:gd name="T63" fmla="*/ 23 h 157"/>
                  <a:gd name="T64" fmla="*/ 105 w 119"/>
                  <a:gd name="T65" fmla="*/ 22 h 157"/>
                  <a:gd name="T66" fmla="*/ 109 w 119"/>
                  <a:gd name="T67" fmla="*/ 20 h 157"/>
                  <a:gd name="T68" fmla="*/ 117 w 119"/>
                  <a:gd name="T69" fmla="*/ 16 h 157"/>
                  <a:gd name="T70" fmla="*/ 117 w 119"/>
                  <a:gd name="T71" fmla="*/ 10 h 157"/>
                  <a:gd name="T72" fmla="*/ 119 w 119"/>
                  <a:gd name="T73" fmla="*/ 5 h 157"/>
                  <a:gd name="T74" fmla="*/ 119 w 119"/>
                  <a:gd name="T75" fmla="*/ 0 h 157"/>
                  <a:gd name="T76" fmla="*/ 117 w 119"/>
                  <a:gd name="T77" fmla="*/ 0 h 157"/>
                  <a:gd name="T78" fmla="*/ 113 w 119"/>
                  <a:gd name="T79" fmla="*/ 4 h 157"/>
                  <a:gd name="T80" fmla="*/ 113 w 119"/>
                  <a:gd name="T81" fmla="*/ 7 h 157"/>
                  <a:gd name="T82" fmla="*/ 112 w 119"/>
                  <a:gd name="T83" fmla="*/ 10 h 157"/>
                  <a:gd name="T84" fmla="*/ 105 w 119"/>
                  <a:gd name="T85" fmla="*/ 11 h 157"/>
                  <a:gd name="T86" fmla="*/ 101 w 119"/>
                  <a:gd name="T87" fmla="*/ 11 h 157"/>
                  <a:gd name="T88" fmla="*/ 100 w 119"/>
                  <a:gd name="T89" fmla="*/ 8 h 157"/>
                  <a:gd name="T90" fmla="*/ 101 w 119"/>
                  <a:gd name="T91" fmla="*/ 5 h 157"/>
                  <a:gd name="T92" fmla="*/ 107 w 119"/>
                  <a:gd name="T93" fmla="*/ 0 h 157"/>
                  <a:gd name="T94" fmla="*/ 108 w 119"/>
                  <a:gd name="T95" fmla="*/ 0 h 1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9" h="157">
                    <a:moveTo>
                      <a:pt x="0" y="157"/>
                    </a:moveTo>
                    <a:lnTo>
                      <a:pt x="2" y="156"/>
                    </a:lnTo>
                    <a:lnTo>
                      <a:pt x="2" y="145"/>
                    </a:lnTo>
                    <a:lnTo>
                      <a:pt x="3" y="144"/>
                    </a:lnTo>
                    <a:lnTo>
                      <a:pt x="4" y="141"/>
                    </a:lnTo>
                    <a:lnTo>
                      <a:pt x="7" y="141"/>
                    </a:lnTo>
                    <a:lnTo>
                      <a:pt x="13" y="146"/>
                    </a:lnTo>
                    <a:lnTo>
                      <a:pt x="16" y="146"/>
                    </a:lnTo>
                    <a:lnTo>
                      <a:pt x="20" y="144"/>
                    </a:lnTo>
                    <a:lnTo>
                      <a:pt x="21" y="142"/>
                    </a:lnTo>
                    <a:lnTo>
                      <a:pt x="28" y="132"/>
                    </a:lnTo>
                    <a:lnTo>
                      <a:pt x="28" y="127"/>
                    </a:lnTo>
                    <a:lnTo>
                      <a:pt x="27" y="124"/>
                    </a:lnTo>
                    <a:lnTo>
                      <a:pt x="27" y="121"/>
                    </a:lnTo>
                    <a:lnTo>
                      <a:pt x="25" y="114"/>
                    </a:lnTo>
                    <a:lnTo>
                      <a:pt x="25" y="111"/>
                    </a:lnTo>
                    <a:lnTo>
                      <a:pt x="27" y="110"/>
                    </a:lnTo>
                    <a:lnTo>
                      <a:pt x="27" y="109"/>
                    </a:lnTo>
                    <a:lnTo>
                      <a:pt x="30" y="106"/>
                    </a:lnTo>
                    <a:lnTo>
                      <a:pt x="32" y="101"/>
                    </a:lnTo>
                    <a:lnTo>
                      <a:pt x="38" y="87"/>
                    </a:lnTo>
                    <a:lnTo>
                      <a:pt x="40" y="78"/>
                    </a:lnTo>
                    <a:lnTo>
                      <a:pt x="48" y="71"/>
                    </a:lnTo>
                    <a:lnTo>
                      <a:pt x="65" y="57"/>
                    </a:lnTo>
                    <a:lnTo>
                      <a:pt x="66" y="50"/>
                    </a:lnTo>
                    <a:lnTo>
                      <a:pt x="77" y="41"/>
                    </a:lnTo>
                    <a:lnTo>
                      <a:pt x="87" y="36"/>
                    </a:lnTo>
                    <a:lnTo>
                      <a:pt x="88" y="34"/>
                    </a:lnTo>
                    <a:lnTo>
                      <a:pt x="91" y="34"/>
                    </a:lnTo>
                    <a:lnTo>
                      <a:pt x="94" y="32"/>
                    </a:lnTo>
                    <a:lnTo>
                      <a:pt x="100" y="29"/>
                    </a:lnTo>
                    <a:lnTo>
                      <a:pt x="105" y="23"/>
                    </a:lnTo>
                    <a:lnTo>
                      <a:pt x="105" y="22"/>
                    </a:lnTo>
                    <a:lnTo>
                      <a:pt x="109" y="20"/>
                    </a:lnTo>
                    <a:lnTo>
                      <a:pt x="117" y="16"/>
                    </a:lnTo>
                    <a:lnTo>
                      <a:pt x="117" y="10"/>
                    </a:lnTo>
                    <a:lnTo>
                      <a:pt x="119" y="5"/>
                    </a:lnTo>
                    <a:lnTo>
                      <a:pt x="119" y="0"/>
                    </a:lnTo>
                    <a:lnTo>
                      <a:pt x="117" y="0"/>
                    </a:lnTo>
                    <a:lnTo>
                      <a:pt x="113" y="4"/>
                    </a:lnTo>
                    <a:lnTo>
                      <a:pt x="113" y="7"/>
                    </a:lnTo>
                    <a:lnTo>
                      <a:pt x="112" y="10"/>
                    </a:lnTo>
                    <a:lnTo>
                      <a:pt x="105" y="11"/>
                    </a:lnTo>
                    <a:lnTo>
                      <a:pt x="101" y="11"/>
                    </a:lnTo>
                    <a:lnTo>
                      <a:pt x="100" y="8"/>
                    </a:lnTo>
                    <a:lnTo>
                      <a:pt x="101" y="5"/>
                    </a:lnTo>
                    <a:lnTo>
                      <a:pt x="107" y="0"/>
                    </a:lnTo>
                    <a:lnTo>
                      <a:pt x="108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17" name="Freeform 5571">
                <a:extLst>
                  <a:ext uri="{FF2B5EF4-FFF2-40B4-BE49-F238E27FC236}">
                    <a16:creationId xmlns:a16="http://schemas.microsoft.com/office/drawing/2014/main" id="{AA3F78F5-BA35-CA18-B693-F660595833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8" y="2903"/>
                <a:ext cx="43" cy="11"/>
              </a:xfrm>
              <a:custGeom>
                <a:avLst/>
                <a:gdLst>
                  <a:gd name="T0" fmla="*/ 0 w 173"/>
                  <a:gd name="T1" fmla="*/ 0 h 47"/>
                  <a:gd name="T2" fmla="*/ 3 w 173"/>
                  <a:gd name="T3" fmla="*/ 3 h 47"/>
                  <a:gd name="T4" fmla="*/ 4 w 173"/>
                  <a:gd name="T5" fmla="*/ 6 h 47"/>
                  <a:gd name="T6" fmla="*/ 6 w 173"/>
                  <a:gd name="T7" fmla="*/ 6 h 47"/>
                  <a:gd name="T8" fmla="*/ 6 w 173"/>
                  <a:gd name="T9" fmla="*/ 17 h 47"/>
                  <a:gd name="T10" fmla="*/ 3 w 173"/>
                  <a:gd name="T11" fmla="*/ 22 h 47"/>
                  <a:gd name="T12" fmla="*/ 0 w 173"/>
                  <a:gd name="T13" fmla="*/ 25 h 47"/>
                  <a:gd name="T14" fmla="*/ 4 w 173"/>
                  <a:gd name="T15" fmla="*/ 29 h 47"/>
                  <a:gd name="T16" fmla="*/ 10 w 173"/>
                  <a:gd name="T17" fmla="*/ 35 h 47"/>
                  <a:gd name="T18" fmla="*/ 17 w 173"/>
                  <a:gd name="T19" fmla="*/ 37 h 47"/>
                  <a:gd name="T20" fmla="*/ 21 w 173"/>
                  <a:gd name="T21" fmla="*/ 42 h 47"/>
                  <a:gd name="T22" fmla="*/ 29 w 173"/>
                  <a:gd name="T23" fmla="*/ 43 h 47"/>
                  <a:gd name="T24" fmla="*/ 43 w 173"/>
                  <a:gd name="T25" fmla="*/ 43 h 47"/>
                  <a:gd name="T26" fmla="*/ 45 w 173"/>
                  <a:gd name="T27" fmla="*/ 42 h 47"/>
                  <a:gd name="T28" fmla="*/ 53 w 173"/>
                  <a:gd name="T29" fmla="*/ 36 h 47"/>
                  <a:gd name="T30" fmla="*/ 59 w 173"/>
                  <a:gd name="T31" fmla="*/ 27 h 47"/>
                  <a:gd name="T32" fmla="*/ 80 w 173"/>
                  <a:gd name="T33" fmla="*/ 35 h 47"/>
                  <a:gd name="T34" fmla="*/ 83 w 173"/>
                  <a:gd name="T35" fmla="*/ 35 h 47"/>
                  <a:gd name="T36" fmla="*/ 92 w 173"/>
                  <a:gd name="T37" fmla="*/ 32 h 47"/>
                  <a:gd name="T38" fmla="*/ 93 w 173"/>
                  <a:gd name="T39" fmla="*/ 33 h 47"/>
                  <a:gd name="T40" fmla="*/ 95 w 173"/>
                  <a:gd name="T41" fmla="*/ 33 h 47"/>
                  <a:gd name="T42" fmla="*/ 120 w 173"/>
                  <a:gd name="T43" fmla="*/ 42 h 47"/>
                  <a:gd name="T44" fmla="*/ 124 w 173"/>
                  <a:gd name="T45" fmla="*/ 44 h 47"/>
                  <a:gd name="T46" fmla="*/ 126 w 173"/>
                  <a:gd name="T47" fmla="*/ 46 h 47"/>
                  <a:gd name="T48" fmla="*/ 129 w 173"/>
                  <a:gd name="T49" fmla="*/ 47 h 47"/>
                  <a:gd name="T50" fmla="*/ 133 w 173"/>
                  <a:gd name="T51" fmla="*/ 47 h 47"/>
                  <a:gd name="T52" fmla="*/ 144 w 173"/>
                  <a:gd name="T53" fmla="*/ 39 h 47"/>
                  <a:gd name="T54" fmla="*/ 144 w 173"/>
                  <a:gd name="T55" fmla="*/ 36 h 47"/>
                  <a:gd name="T56" fmla="*/ 143 w 173"/>
                  <a:gd name="T57" fmla="*/ 35 h 47"/>
                  <a:gd name="T58" fmla="*/ 144 w 173"/>
                  <a:gd name="T59" fmla="*/ 33 h 47"/>
                  <a:gd name="T60" fmla="*/ 144 w 173"/>
                  <a:gd name="T61" fmla="*/ 32 h 47"/>
                  <a:gd name="T62" fmla="*/ 145 w 173"/>
                  <a:gd name="T63" fmla="*/ 32 h 47"/>
                  <a:gd name="T64" fmla="*/ 147 w 173"/>
                  <a:gd name="T65" fmla="*/ 29 h 47"/>
                  <a:gd name="T66" fmla="*/ 152 w 173"/>
                  <a:gd name="T67" fmla="*/ 29 h 47"/>
                  <a:gd name="T68" fmla="*/ 154 w 173"/>
                  <a:gd name="T69" fmla="*/ 32 h 47"/>
                  <a:gd name="T70" fmla="*/ 173 w 173"/>
                  <a:gd name="T71" fmla="*/ 4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73" h="47">
                    <a:moveTo>
                      <a:pt x="0" y="0"/>
                    </a:moveTo>
                    <a:lnTo>
                      <a:pt x="3" y="3"/>
                    </a:lnTo>
                    <a:lnTo>
                      <a:pt x="4" y="6"/>
                    </a:lnTo>
                    <a:lnTo>
                      <a:pt x="6" y="6"/>
                    </a:lnTo>
                    <a:lnTo>
                      <a:pt x="6" y="17"/>
                    </a:lnTo>
                    <a:lnTo>
                      <a:pt x="3" y="22"/>
                    </a:lnTo>
                    <a:lnTo>
                      <a:pt x="0" y="25"/>
                    </a:lnTo>
                    <a:lnTo>
                      <a:pt x="4" y="29"/>
                    </a:lnTo>
                    <a:lnTo>
                      <a:pt x="10" y="35"/>
                    </a:lnTo>
                    <a:lnTo>
                      <a:pt x="17" y="37"/>
                    </a:lnTo>
                    <a:lnTo>
                      <a:pt x="21" y="42"/>
                    </a:lnTo>
                    <a:lnTo>
                      <a:pt x="29" y="43"/>
                    </a:lnTo>
                    <a:lnTo>
                      <a:pt x="43" y="43"/>
                    </a:lnTo>
                    <a:lnTo>
                      <a:pt x="45" y="42"/>
                    </a:lnTo>
                    <a:lnTo>
                      <a:pt x="53" y="36"/>
                    </a:lnTo>
                    <a:lnTo>
                      <a:pt x="59" y="27"/>
                    </a:lnTo>
                    <a:lnTo>
                      <a:pt x="80" y="35"/>
                    </a:lnTo>
                    <a:lnTo>
                      <a:pt x="83" y="35"/>
                    </a:lnTo>
                    <a:lnTo>
                      <a:pt x="92" y="32"/>
                    </a:lnTo>
                    <a:lnTo>
                      <a:pt x="93" y="33"/>
                    </a:lnTo>
                    <a:lnTo>
                      <a:pt x="95" y="33"/>
                    </a:lnTo>
                    <a:lnTo>
                      <a:pt x="120" y="42"/>
                    </a:lnTo>
                    <a:lnTo>
                      <a:pt x="124" y="44"/>
                    </a:lnTo>
                    <a:lnTo>
                      <a:pt x="126" y="46"/>
                    </a:lnTo>
                    <a:lnTo>
                      <a:pt x="129" y="47"/>
                    </a:lnTo>
                    <a:lnTo>
                      <a:pt x="133" y="47"/>
                    </a:lnTo>
                    <a:lnTo>
                      <a:pt x="144" y="39"/>
                    </a:lnTo>
                    <a:lnTo>
                      <a:pt x="144" y="36"/>
                    </a:lnTo>
                    <a:lnTo>
                      <a:pt x="143" y="35"/>
                    </a:lnTo>
                    <a:lnTo>
                      <a:pt x="144" y="33"/>
                    </a:lnTo>
                    <a:lnTo>
                      <a:pt x="144" y="32"/>
                    </a:lnTo>
                    <a:lnTo>
                      <a:pt x="145" y="32"/>
                    </a:lnTo>
                    <a:lnTo>
                      <a:pt x="147" y="29"/>
                    </a:lnTo>
                    <a:lnTo>
                      <a:pt x="152" y="29"/>
                    </a:lnTo>
                    <a:lnTo>
                      <a:pt x="154" y="32"/>
                    </a:lnTo>
                    <a:lnTo>
                      <a:pt x="173" y="4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18" name="Freeform 5572">
                <a:extLst>
                  <a:ext uri="{FF2B5EF4-FFF2-40B4-BE49-F238E27FC236}">
                    <a16:creationId xmlns:a16="http://schemas.microsoft.com/office/drawing/2014/main" id="{585DB532-8158-E514-5CF0-8D7332445C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1" y="2913"/>
                <a:ext cx="14" cy="24"/>
              </a:xfrm>
              <a:custGeom>
                <a:avLst/>
                <a:gdLst>
                  <a:gd name="T0" fmla="*/ 56 w 56"/>
                  <a:gd name="T1" fmla="*/ 97 h 97"/>
                  <a:gd name="T2" fmla="*/ 50 w 56"/>
                  <a:gd name="T3" fmla="*/ 94 h 97"/>
                  <a:gd name="T4" fmla="*/ 49 w 56"/>
                  <a:gd name="T5" fmla="*/ 95 h 97"/>
                  <a:gd name="T6" fmla="*/ 48 w 56"/>
                  <a:gd name="T7" fmla="*/ 94 h 97"/>
                  <a:gd name="T8" fmla="*/ 40 w 56"/>
                  <a:gd name="T9" fmla="*/ 72 h 97"/>
                  <a:gd name="T10" fmla="*/ 52 w 56"/>
                  <a:gd name="T11" fmla="*/ 54 h 97"/>
                  <a:gd name="T12" fmla="*/ 52 w 56"/>
                  <a:gd name="T13" fmla="*/ 51 h 97"/>
                  <a:gd name="T14" fmla="*/ 50 w 56"/>
                  <a:gd name="T15" fmla="*/ 49 h 97"/>
                  <a:gd name="T16" fmla="*/ 46 w 56"/>
                  <a:gd name="T17" fmla="*/ 40 h 97"/>
                  <a:gd name="T18" fmla="*/ 32 w 56"/>
                  <a:gd name="T19" fmla="*/ 27 h 97"/>
                  <a:gd name="T20" fmla="*/ 30 w 56"/>
                  <a:gd name="T21" fmla="*/ 26 h 97"/>
                  <a:gd name="T22" fmla="*/ 28 w 56"/>
                  <a:gd name="T23" fmla="*/ 26 h 97"/>
                  <a:gd name="T24" fmla="*/ 27 w 56"/>
                  <a:gd name="T25" fmla="*/ 23 h 97"/>
                  <a:gd name="T26" fmla="*/ 24 w 56"/>
                  <a:gd name="T27" fmla="*/ 20 h 97"/>
                  <a:gd name="T28" fmla="*/ 24 w 56"/>
                  <a:gd name="T29" fmla="*/ 19 h 97"/>
                  <a:gd name="T30" fmla="*/ 23 w 56"/>
                  <a:gd name="T31" fmla="*/ 17 h 97"/>
                  <a:gd name="T32" fmla="*/ 21 w 56"/>
                  <a:gd name="T33" fmla="*/ 3 h 97"/>
                  <a:gd name="T34" fmla="*/ 14 w 56"/>
                  <a:gd name="T35" fmla="*/ 3 h 97"/>
                  <a:gd name="T36" fmla="*/ 11 w 56"/>
                  <a:gd name="T37" fmla="*/ 4 h 97"/>
                  <a:gd name="T38" fmla="*/ 9 w 56"/>
                  <a:gd name="T39" fmla="*/ 4 h 97"/>
                  <a:gd name="T40" fmla="*/ 3 w 56"/>
                  <a:gd name="T41" fmla="*/ 2 h 97"/>
                  <a:gd name="T42" fmla="*/ 2 w 56"/>
                  <a:gd name="T43" fmla="*/ 2 h 97"/>
                  <a:gd name="T44" fmla="*/ 0 w 56"/>
                  <a:gd name="T45" fmla="*/ 0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6" h="97">
                    <a:moveTo>
                      <a:pt x="56" y="97"/>
                    </a:moveTo>
                    <a:lnTo>
                      <a:pt x="50" y="94"/>
                    </a:lnTo>
                    <a:lnTo>
                      <a:pt x="49" y="95"/>
                    </a:lnTo>
                    <a:lnTo>
                      <a:pt x="48" y="94"/>
                    </a:lnTo>
                    <a:lnTo>
                      <a:pt x="40" y="72"/>
                    </a:lnTo>
                    <a:lnTo>
                      <a:pt x="52" y="54"/>
                    </a:lnTo>
                    <a:lnTo>
                      <a:pt x="52" y="51"/>
                    </a:lnTo>
                    <a:lnTo>
                      <a:pt x="50" y="49"/>
                    </a:lnTo>
                    <a:lnTo>
                      <a:pt x="46" y="40"/>
                    </a:lnTo>
                    <a:lnTo>
                      <a:pt x="32" y="27"/>
                    </a:lnTo>
                    <a:lnTo>
                      <a:pt x="30" y="26"/>
                    </a:lnTo>
                    <a:lnTo>
                      <a:pt x="28" y="26"/>
                    </a:lnTo>
                    <a:lnTo>
                      <a:pt x="27" y="23"/>
                    </a:lnTo>
                    <a:lnTo>
                      <a:pt x="24" y="20"/>
                    </a:lnTo>
                    <a:lnTo>
                      <a:pt x="24" y="19"/>
                    </a:lnTo>
                    <a:lnTo>
                      <a:pt x="23" y="17"/>
                    </a:lnTo>
                    <a:lnTo>
                      <a:pt x="21" y="3"/>
                    </a:lnTo>
                    <a:lnTo>
                      <a:pt x="14" y="3"/>
                    </a:lnTo>
                    <a:lnTo>
                      <a:pt x="11" y="4"/>
                    </a:lnTo>
                    <a:lnTo>
                      <a:pt x="9" y="4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19" name="Freeform 5573">
                <a:extLst>
                  <a:ext uri="{FF2B5EF4-FFF2-40B4-BE49-F238E27FC236}">
                    <a16:creationId xmlns:a16="http://schemas.microsoft.com/office/drawing/2014/main" id="{2A9EDCD3-440C-2975-7009-FB091741CE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2" y="2903"/>
                <a:ext cx="18" cy="62"/>
              </a:xfrm>
              <a:custGeom>
                <a:avLst/>
                <a:gdLst>
                  <a:gd name="T0" fmla="*/ 55 w 70"/>
                  <a:gd name="T1" fmla="*/ 250 h 250"/>
                  <a:gd name="T2" fmla="*/ 53 w 70"/>
                  <a:gd name="T3" fmla="*/ 241 h 250"/>
                  <a:gd name="T4" fmla="*/ 53 w 70"/>
                  <a:gd name="T5" fmla="*/ 240 h 250"/>
                  <a:gd name="T6" fmla="*/ 59 w 70"/>
                  <a:gd name="T7" fmla="*/ 225 h 250"/>
                  <a:gd name="T8" fmla="*/ 65 w 70"/>
                  <a:gd name="T9" fmla="*/ 218 h 250"/>
                  <a:gd name="T10" fmla="*/ 62 w 70"/>
                  <a:gd name="T11" fmla="*/ 209 h 250"/>
                  <a:gd name="T12" fmla="*/ 60 w 70"/>
                  <a:gd name="T13" fmla="*/ 208 h 250"/>
                  <a:gd name="T14" fmla="*/ 55 w 70"/>
                  <a:gd name="T15" fmla="*/ 197 h 250"/>
                  <a:gd name="T16" fmla="*/ 45 w 70"/>
                  <a:gd name="T17" fmla="*/ 186 h 250"/>
                  <a:gd name="T18" fmla="*/ 38 w 70"/>
                  <a:gd name="T19" fmla="*/ 174 h 250"/>
                  <a:gd name="T20" fmla="*/ 33 w 70"/>
                  <a:gd name="T21" fmla="*/ 167 h 250"/>
                  <a:gd name="T22" fmla="*/ 26 w 70"/>
                  <a:gd name="T23" fmla="*/ 162 h 250"/>
                  <a:gd name="T24" fmla="*/ 19 w 70"/>
                  <a:gd name="T25" fmla="*/ 166 h 250"/>
                  <a:gd name="T26" fmla="*/ 12 w 70"/>
                  <a:gd name="T27" fmla="*/ 162 h 250"/>
                  <a:gd name="T28" fmla="*/ 10 w 70"/>
                  <a:gd name="T29" fmla="*/ 162 h 250"/>
                  <a:gd name="T30" fmla="*/ 9 w 70"/>
                  <a:gd name="T31" fmla="*/ 161 h 250"/>
                  <a:gd name="T32" fmla="*/ 9 w 70"/>
                  <a:gd name="T33" fmla="*/ 159 h 250"/>
                  <a:gd name="T34" fmla="*/ 7 w 70"/>
                  <a:gd name="T35" fmla="*/ 158 h 250"/>
                  <a:gd name="T36" fmla="*/ 5 w 70"/>
                  <a:gd name="T37" fmla="*/ 154 h 250"/>
                  <a:gd name="T38" fmla="*/ 0 w 70"/>
                  <a:gd name="T39" fmla="*/ 154 h 250"/>
                  <a:gd name="T40" fmla="*/ 2 w 70"/>
                  <a:gd name="T41" fmla="*/ 152 h 250"/>
                  <a:gd name="T42" fmla="*/ 2 w 70"/>
                  <a:gd name="T43" fmla="*/ 142 h 250"/>
                  <a:gd name="T44" fmla="*/ 3 w 70"/>
                  <a:gd name="T45" fmla="*/ 142 h 250"/>
                  <a:gd name="T46" fmla="*/ 3 w 70"/>
                  <a:gd name="T47" fmla="*/ 141 h 250"/>
                  <a:gd name="T48" fmla="*/ 6 w 70"/>
                  <a:gd name="T49" fmla="*/ 137 h 250"/>
                  <a:gd name="T50" fmla="*/ 9 w 70"/>
                  <a:gd name="T51" fmla="*/ 134 h 250"/>
                  <a:gd name="T52" fmla="*/ 20 w 70"/>
                  <a:gd name="T53" fmla="*/ 134 h 250"/>
                  <a:gd name="T54" fmla="*/ 27 w 70"/>
                  <a:gd name="T55" fmla="*/ 138 h 250"/>
                  <a:gd name="T56" fmla="*/ 57 w 70"/>
                  <a:gd name="T57" fmla="*/ 147 h 250"/>
                  <a:gd name="T58" fmla="*/ 69 w 70"/>
                  <a:gd name="T59" fmla="*/ 142 h 250"/>
                  <a:gd name="T60" fmla="*/ 70 w 70"/>
                  <a:gd name="T61" fmla="*/ 141 h 250"/>
                  <a:gd name="T62" fmla="*/ 69 w 70"/>
                  <a:gd name="T63" fmla="*/ 141 h 250"/>
                  <a:gd name="T64" fmla="*/ 27 w 70"/>
                  <a:gd name="T65" fmla="*/ 92 h 250"/>
                  <a:gd name="T66" fmla="*/ 23 w 70"/>
                  <a:gd name="T67" fmla="*/ 84 h 250"/>
                  <a:gd name="T68" fmla="*/ 21 w 70"/>
                  <a:gd name="T69" fmla="*/ 82 h 250"/>
                  <a:gd name="T70" fmla="*/ 21 w 70"/>
                  <a:gd name="T71" fmla="*/ 81 h 250"/>
                  <a:gd name="T72" fmla="*/ 23 w 70"/>
                  <a:gd name="T73" fmla="*/ 80 h 250"/>
                  <a:gd name="T74" fmla="*/ 26 w 70"/>
                  <a:gd name="T75" fmla="*/ 75 h 250"/>
                  <a:gd name="T76" fmla="*/ 27 w 70"/>
                  <a:gd name="T77" fmla="*/ 73 h 250"/>
                  <a:gd name="T78" fmla="*/ 27 w 70"/>
                  <a:gd name="T79" fmla="*/ 67 h 250"/>
                  <a:gd name="T80" fmla="*/ 21 w 70"/>
                  <a:gd name="T81" fmla="*/ 59 h 250"/>
                  <a:gd name="T82" fmla="*/ 17 w 70"/>
                  <a:gd name="T83" fmla="*/ 63 h 250"/>
                  <a:gd name="T84" fmla="*/ 16 w 70"/>
                  <a:gd name="T85" fmla="*/ 63 h 250"/>
                  <a:gd name="T86" fmla="*/ 13 w 70"/>
                  <a:gd name="T87" fmla="*/ 61 h 250"/>
                  <a:gd name="T88" fmla="*/ 7 w 70"/>
                  <a:gd name="T89" fmla="*/ 56 h 250"/>
                  <a:gd name="T90" fmla="*/ 7 w 70"/>
                  <a:gd name="T91" fmla="*/ 54 h 250"/>
                  <a:gd name="T92" fmla="*/ 6 w 70"/>
                  <a:gd name="T93" fmla="*/ 50 h 250"/>
                  <a:gd name="T94" fmla="*/ 7 w 70"/>
                  <a:gd name="T95" fmla="*/ 49 h 250"/>
                  <a:gd name="T96" fmla="*/ 10 w 70"/>
                  <a:gd name="T97" fmla="*/ 47 h 250"/>
                  <a:gd name="T98" fmla="*/ 12 w 70"/>
                  <a:gd name="T99" fmla="*/ 47 h 250"/>
                  <a:gd name="T100" fmla="*/ 19 w 70"/>
                  <a:gd name="T101" fmla="*/ 36 h 250"/>
                  <a:gd name="T102" fmla="*/ 19 w 70"/>
                  <a:gd name="T103" fmla="*/ 33 h 250"/>
                  <a:gd name="T104" fmla="*/ 17 w 70"/>
                  <a:gd name="T105" fmla="*/ 25 h 250"/>
                  <a:gd name="T106" fmla="*/ 14 w 70"/>
                  <a:gd name="T107" fmla="*/ 21 h 250"/>
                  <a:gd name="T108" fmla="*/ 13 w 70"/>
                  <a:gd name="T109" fmla="*/ 18 h 250"/>
                  <a:gd name="T110" fmla="*/ 13 w 70"/>
                  <a:gd name="T111" fmla="*/ 17 h 250"/>
                  <a:gd name="T112" fmla="*/ 9 w 70"/>
                  <a:gd name="T113" fmla="*/ 13 h 250"/>
                  <a:gd name="T114" fmla="*/ 9 w 70"/>
                  <a:gd name="T115" fmla="*/ 11 h 250"/>
                  <a:gd name="T116" fmla="*/ 12 w 70"/>
                  <a:gd name="T117" fmla="*/ 8 h 250"/>
                  <a:gd name="T118" fmla="*/ 14 w 70"/>
                  <a:gd name="T119" fmla="*/ 8 h 250"/>
                  <a:gd name="T120" fmla="*/ 21 w 70"/>
                  <a:gd name="T121" fmla="*/ 4 h 250"/>
                  <a:gd name="T122" fmla="*/ 24 w 70"/>
                  <a:gd name="T123" fmla="*/ 1 h 250"/>
                  <a:gd name="T124" fmla="*/ 24 w 70"/>
                  <a:gd name="T125" fmla="*/ 0 h 2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70" h="250">
                    <a:moveTo>
                      <a:pt x="55" y="250"/>
                    </a:moveTo>
                    <a:lnTo>
                      <a:pt x="53" y="241"/>
                    </a:lnTo>
                    <a:lnTo>
                      <a:pt x="53" y="240"/>
                    </a:lnTo>
                    <a:lnTo>
                      <a:pt x="59" y="225"/>
                    </a:lnTo>
                    <a:lnTo>
                      <a:pt x="65" y="218"/>
                    </a:lnTo>
                    <a:lnTo>
                      <a:pt x="62" y="209"/>
                    </a:lnTo>
                    <a:lnTo>
                      <a:pt x="60" y="208"/>
                    </a:lnTo>
                    <a:lnTo>
                      <a:pt x="55" y="197"/>
                    </a:lnTo>
                    <a:lnTo>
                      <a:pt x="45" y="186"/>
                    </a:lnTo>
                    <a:lnTo>
                      <a:pt x="38" y="174"/>
                    </a:lnTo>
                    <a:lnTo>
                      <a:pt x="33" y="167"/>
                    </a:lnTo>
                    <a:lnTo>
                      <a:pt x="26" y="162"/>
                    </a:lnTo>
                    <a:lnTo>
                      <a:pt x="19" y="166"/>
                    </a:lnTo>
                    <a:lnTo>
                      <a:pt x="12" y="162"/>
                    </a:lnTo>
                    <a:lnTo>
                      <a:pt x="10" y="162"/>
                    </a:lnTo>
                    <a:lnTo>
                      <a:pt x="9" y="161"/>
                    </a:lnTo>
                    <a:lnTo>
                      <a:pt x="9" y="159"/>
                    </a:lnTo>
                    <a:lnTo>
                      <a:pt x="7" y="158"/>
                    </a:lnTo>
                    <a:lnTo>
                      <a:pt x="5" y="154"/>
                    </a:lnTo>
                    <a:lnTo>
                      <a:pt x="0" y="154"/>
                    </a:lnTo>
                    <a:lnTo>
                      <a:pt x="2" y="152"/>
                    </a:lnTo>
                    <a:lnTo>
                      <a:pt x="2" y="142"/>
                    </a:lnTo>
                    <a:lnTo>
                      <a:pt x="3" y="142"/>
                    </a:lnTo>
                    <a:lnTo>
                      <a:pt x="3" y="141"/>
                    </a:lnTo>
                    <a:lnTo>
                      <a:pt x="6" y="137"/>
                    </a:lnTo>
                    <a:lnTo>
                      <a:pt x="9" y="134"/>
                    </a:lnTo>
                    <a:lnTo>
                      <a:pt x="20" y="134"/>
                    </a:lnTo>
                    <a:lnTo>
                      <a:pt x="27" y="138"/>
                    </a:lnTo>
                    <a:lnTo>
                      <a:pt x="57" y="147"/>
                    </a:lnTo>
                    <a:lnTo>
                      <a:pt x="69" y="142"/>
                    </a:lnTo>
                    <a:lnTo>
                      <a:pt x="70" y="141"/>
                    </a:lnTo>
                    <a:lnTo>
                      <a:pt x="69" y="141"/>
                    </a:lnTo>
                    <a:lnTo>
                      <a:pt x="27" y="92"/>
                    </a:lnTo>
                    <a:lnTo>
                      <a:pt x="23" y="84"/>
                    </a:lnTo>
                    <a:lnTo>
                      <a:pt x="21" y="82"/>
                    </a:lnTo>
                    <a:lnTo>
                      <a:pt x="21" y="81"/>
                    </a:lnTo>
                    <a:lnTo>
                      <a:pt x="23" y="80"/>
                    </a:lnTo>
                    <a:lnTo>
                      <a:pt x="26" y="75"/>
                    </a:lnTo>
                    <a:lnTo>
                      <a:pt x="27" y="73"/>
                    </a:lnTo>
                    <a:lnTo>
                      <a:pt x="27" y="67"/>
                    </a:lnTo>
                    <a:lnTo>
                      <a:pt x="21" y="59"/>
                    </a:lnTo>
                    <a:lnTo>
                      <a:pt x="17" y="63"/>
                    </a:lnTo>
                    <a:lnTo>
                      <a:pt x="16" y="63"/>
                    </a:lnTo>
                    <a:lnTo>
                      <a:pt x="13" y="61"/>
                    </a:lnTo>
                    <a:lnTo>
                      <a:pt x="7" y="56"/>
                    </a:lnTo>
                    <a:lnTo>
                      <a:pt x="7" y="54"/>
                    </a:lnTo>
                    <a:lnTo>
                      <a:pt x="6" y="50"/>
                    </a:lnTo>
                    <a:lnTo>
                      <a:pt x="7" y="49"/>
                    </a:lnTo>
                    <a:lnTo>
                      <a:pt x="10" y="47"/>
                    </a:lnTo>
                    <a:lnTo>
                      <a:pt x="12" y="47"/>
                    </a:lnTo>
                    <a:lnTo>
                      <a:pt x="19" y="36"/>
                    </a:lnTo>
                    <a:lnTo>
                      <a:pt x="19" y="33"/>
                    </a:lnTo>
                    <a:lnTo>
                      <a:pt x="17" y="25"/>
                    </a:lnTo>
                    <a:lnTo>
                      <a:pt x="14" y="21"/>
                    </a:lnTo>
                    <a:lnTo>
                      <a:pt x="13" y="18"/>
                    </a:lnTo>
                    <a:lnTo>
                      <a:pt x="13" y="17"/>
                    </a:lnTo>
                    <a:lnTo>
                      <a:pt x="9" y="13"/>
                    </a:lnTo>
                    <a:lnTo>
                      <a:pt x="9" y="11"/>
                    </a:lnTo>
                    <a:lnTo>
                      <a:pt x="12" y="8"/>
                    </a:lnTo>
                    <a:lnTo>
                      <a:pt x="14" y="8"/>
                    </a:lnTo>
                    <a:lnTo>
                      <a:pt x="21" y="4"/>
                    </a:lnTo>
                    <a:lnTo>
                      <a:pt x="24" y="1"/>
                    </a:lnTo>
                    <a:lnTo>
                      <a:pt x="24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20" name="Freeform 5574">
                <a:extLst>
                  <a:ext uri="{FF2B5EF4-FFF2-40B4-BE49-F238E27FC236}">
                    <a16:creationId xmlns:a16="http://schemas.microsoft.com/office/drawing/2014/main" id="{FDDBDFE3-8BF7-3C4C-B85E-73A088477A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8" y="2901"/>
                <a:ext cx="40" cy="24"/>
              </a:xfrm>
              <a:custGeom>
                <a:avLst/>
                <a:gdLst>
                  <a:gd name="T0" fmla="*/ 0 w 161"/>
                  <a:gd name="T1" fmla="*/ 95 h 95"/>
                  <a:gd name="T2" fmla="*/ 2 w 161"/>
                  <a:gd name="T3" fmla="*/ 93 h 95"/>
                  <a:gd name="T4" fmla="*/ 9 w 161"/>
                  <a:gd name="T5" fmla="*/ 88 h 95"/>
                  <a:gd name="T6" fmla="*/ 13 w 161"/>
                  <a:gd name="T7" fmla="*/ 83 h 95"/>
                  <a:gd name="T8" fmla="*/ 17 w 161"/>
                  <a:gd name="T9" fmla="*/ 83 h 95"/>
                  <a:gd name="T10" fmla="*/ 17 w 161"/>
                  <a:gd name="T11" fmla="*/ 82 h 95"/>
                  <a:gd name="T12" fmla="*/ 16 w 161"/>
                  <a:gd name="T13" fmla="*/ 81 h 95"/>
                  <a:gd name="T14" fmla="*/ 16 w 161"/>
                  <a:gd name="T15" fmla="*/ 79 h 95"/>
                  <a:gd name="T16" fmla="*/ 14 w 161"/>
                  <a:gd name="T17" fmla="*/ 78 h 95"/>
                  <a:gd name="T18" fmla="*/ 13 w 161"/>
                  <a:gd name="T19" fmla="*/ 78 h 95"/>
                  <a:gd name="T20" fmla="*/ 7 w 161"/>
                  <a:gd name="T21" fmla="*/ 69 h 95"/>
                  <a:gd name="T22" fmla="*/ 7 w 161"/>
                  <a:gd name="T23" fmla="*/ 68 h 95"/>
                  <a:gd name="T24" fmla="*/ 6 w 161"/>
                  <a:gd name="T25" fmla="*/ 65 h 95"/>
                  <a:gd name="T26" fmla="*/ 6 w 161"/>
                  <a:gd name="T27" fmla="*/ 51 h 95"/>
                  <a:gd name="T28" fmla="*/ 5 w 161"/>
                  <a:gd name="T29" fmla="*/ 48 h 95"/>
                  <a:gd name="T30" fmla="*/ 3 w 161"/>
                  <a:gd name="T31" fmla="*/ 47 h 95"/>
                  <a:gd name="T32" fmla="*/ 3 w 161"/>
                  <a:gd name="T33" fmla="*/ 44 h 95"/>
                  <a:gd name="T34" fmla="*/ 2 w 161"/>
                  <a:gd name="T35" fmla="*/ 44 h 95"/>
                  <a:gd name="T36" fmla="*/ 16 w 161"/>
                  <a:gd name="T37" fmla="*/ 30 h 95"/>
                  <a:gd name="T38" fmla="*/ 29 w 161"/>
                  <a:gd name="T39" fmla="*/ 23 h 95"/>
                  <a:gd name="T40" fmla="*/ 36 w 161"/>
                  <a:gd name="T41" fmla="*/ 23 h 95"/>
                  <a:gd name="T42" fmla="*/ 44 w 161"/>
                  <a:gd name="T43" fmla="*/ 28 h 95"/>
                  <a:gd name="T44" fmla="*/ 58 w 161"/>
                  <a:gd name="T45" fmla="*/ 30 h 95"/>
                  <a:gd name="T46" fmla="*/ 59 w 161"/>
                  <a:gd name="T47" fmla="*/ 28 h 95"/>
                  <a:gd name="T48" fmla="*/ 66 w 161"/>
                  <a:gd name="T49" fmla="*/ 23 h 95"/>
                  <a:gd name="T50" fmla="*/ 67 w 161"/>
                  <a:gd name="T51" fmla="*/ 22 h 95"/>
                  <a:gd name="T52" fmla="*/ 67 w 161"/>
                  <a:gd name="T53" fmla="*/ 19 h 95"/>
                  <a:gd name="T54" fmla="*/ 69 w 161"/>
                  <a:gd name="T55" fmla="*/ 18 h 95"/>
                  <a:gd name="T56" fmla="*/ 74 w 161"/>
                  <a:gd name="T57" fmla="*/ 14 h 95"/>
                  <a:gd name="T58" fmla="*/ 77 w 161"/>
                  <a:gd name="T59" fmla="*/ 14 h 95"/>
                  <a:gd name="T60" fmla="*/ 81 w 161"/>
                  <a:gd name="T61" fmla="*/ 15 h 95"/>
                  <a:gd name="T62" fmla="*/ 86 w 161"/>
                  <a:gd name="T63" fmla="*/ 15 h 95"/>
                  <a:gd name="T64" fmla="*/ 87 w 161"/>
                  <a:gd name="T65" fmla="*/ 14 h 95"/>
                  <a:gd name="T66" fmla="*/ 87 w 161"/>
                  <a:gd name="T67" fmla="*/ 12 h 95"/>
                  <a:gd name="T68" fmla="*/ 103 w 161"/>
                  <a:gd name="T69" fmla="*/ 5 h 95"/>
                  <a:gd name="T70" fmla="*/ 108 w 161"/>
                  <a:gd name="T71" fmla="*/ 4 h 95"/>
                  <a:gd name="T72" fmla="*/ 118 w 161"/>
                  <a:gd name="T73" fmla="*/ 7 h 95"/>
                  <a:gd name="T74" fmla="*/ 126 w 161"/>
                  <a:gd name="T75" fmla="*/ 12 h 95"/>
                  <a:gd name="T76" fmla="*/ 127 w 161"/>
                  <a:gd name="T77" fmla="*/ 12 h 95"/>
                  <a:gd name="T78" fmla="*/ 129 w 161"/>
                  <a:gd name="T79" fmla="*/ 11 h 95"/>
                  <a:gd name="T80" fmla="*/ 150 w 161"/>
                  <a:gd name="T81" fmla="*/ 1 h 95"/>
                  <a:gd name="T82" fmla="*/ 150 w 161"/>
                  <a:gd name="T83" fmla="*/ 0 h 95"/>
                  <a:gd name="T84" fmla="*/ 154 w 161"/>
                  <a:gd name="T85" fmla="*/ 0 h 95"/>
                  <a:gd name="T86" fmla="*/ 158 w 161"/>
                  <a:gd name="T87" fmla="*/ 5 h 95"/>
                  <a:gd name="T88" fmla="*/ 160 w 161"/>
                  <a:gd name="T89" fmla="*/ 8 h 95"/>
                  <a:gd name="T90" fmla="*/ 161 w 161"/>
                  <a:gd name="T91" fmla="*/ 8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61" h="95">
                    <a:moveTo>
                      <a:pt x="0" y="95"/>
                    </a:moveTo>
                    <a:lnTo>
                      <a:pt x="2" y="93"/>
                    </a:lnTo>
                    <a:lnTo>
                      <a:pt x="9" y="88"/>
                    </a:lnTo>
                    <a:lnTo>
                      <a:pt x="13" y="83"/>
                    </a:lnTo>
                    <a:lnTo>
                      <a:pt x="17" y="83"/>
                    </a:lnTo>
                    <a:lnTo>
                      <a:pt x="17" y="82"/>
                    </a:lnTo>
                    <a:lnTo>
                      <a:pt x="16" y="81"/>
                    </a:lnTo>
                    <a:lnTo>
                      <a:pt x="16" y="79"/>
                    </a:lnTo>
                    <a:lnTo>
                      <a:pt x="14" y="78"/>
                    </a:lnTo>
                    <a:lnTo>
                      <a:pt x="13" y="78"/>
                    </a:lnTo>
                    <a:lnTo>
                      <a:pt x="7" y="69"/>
                    </a:lnTo>
                    <a:lnTo>
                      <a:pt x="7" y="68"/>
                    </a:lnTo>
                    <a:lnTo>
                      <a:pt x="6" y="65"/>
                    </a:lnTo>
                    <a:lnTo>
                      <a:pt x="6" y="51"/>
                    </a:lnTo>
                    <a:lnTo>
                      <a:pt x="5" y="48"/>
                    </a:lnTo>
                    <a:lnTo>
                      <a:pt x="3" y="47"/>
                    </a:lnTo>
                    <a:lnTo>
                      <a:pt x="3" y="44"/>
                    </a:lnTo>
                    <a:lnTo>
                      <a:pt x="2" y="44"/>
                    </a:lnTo>
                    <a:lnTo>
                      <a:pt x="16" y="30"/>
                    </a:lnTo>
                    <a:lnTo>
                      <a:pt x="29" y="23"/>
                    </a:lnTo>
                    <a:lnTo>
                      <a:pt x="36" y="23"/>
                    </a:lnTo>
                    <a:lnTo>
                      <a:pt x="44" y="28"/>
                    </a:lnTo>
                    <a:lnTo>
                      <a:pt x="58" y="30"/>
                    </a:lnTo>
                    <a:lnTo>
                      <a:pt x="59" y="28"/>
                    </a:lnTo>
                    <a:lnTo>
                      <a:pt x="66" y="23"/>
                    </a:lnTo>
                    <a:lnTo>
                      <a:pt x="67" y="22"/>
                    </a:lnTo>
                    <a:lnTo>
                      <a:pt x="67" y="19"/>
                    </a:lnTo>
                    <a:lnTo>
                      <a:pt x="69" y="18"/>
                    </a:lnTo>
                    <a:lnTo>
                      <a:pt x="74" y="14"/>
                    </a:lnTo>
                    <a:lnTo>
                      <a:pt x="77" y="14"/>
                    </a:lnTo>
                    <a:lnTo>
                      <a:pt x="81" y="15"/>
                    </a:lnTo>
                    <a:lnTo>
                      <a:pt x="86" y="15"/>
                    </a:lnTo>
                    <a:lnTo>
                      <a:pt x="87" y="14"/>
                    </a:lnTo>
                    <a:lnTo>
                      <a:pt x="87" y="12"/>
                    </a:lnTo>
                    <a:lnTo>
                      <a:pt x="103" y="5"/>
                    </a:lnTo>
                    <a:lnTo>
                      <a:pt x="108" y="4"/>
                    </a:lnTo>
                    <a:lnTo>
                      <a:pt x="118" y="7"/>
                    </a:lnTo>
                    <a:lnTo>
                      <a:pt x="126" y="12"/>
                    </a:lnTo>
                    <a:lnTo>
                      <a:pt x="127" y="12"/>
                    </a:lnTo>
                    <a:lnTo>
                      <a:pt x="129" y="11"/>
                    </a:lnTo>
                    <a:lnTo>
                      <a:pt x="150" y="1"/>
                    </a:lnTo>
                    <a:lnTo>
                      <a:pt x="150" y="0"/>
                    </a:lnTo>
                    <a:lnTo>
                      <a:pt x="154" y="0"/>
                    </a:lnTo>
                    <a:lnTo>
                      <a:pt x="158" y="5"/>
                    </a:lnTo>
                    <a:lnTo>
                      <a:pt x="160" y="8"/>
                    </a:lnTo>
                    <a:lnTo>
                      <a:pt x="161" y="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21" name="Freeform 5575">
                <a:extLst>
                  <a:ext uri="{FF2B5EF4-FFF2-40B4-BE49-F238E27FC236}">
                    <a16:creationId xmlns:a16="http://schemas.microsoft.com/office/drawing/2014/main" id="{C01F849F-19C8-29D1-6E16-BE73BB13C2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4" y="2920"/>
                <a:ext cx="4" cy="5"/>
              </a:xfrm>
              <a:custGeom>
                <a:avLst/>
                <a:gdLst>
                  <a:gd name="T0" fmla="*/ 0 w 16"/>
                  <a:gd name="T1" fmla="*/ 0 h 20"/>
                  <a:gd name="T2" fmla="*/ 7 w 16"/>
                  <a:gd name="T3" fmla="*/ 7 h 20"/>
                  <a:gd name="T4" fmla="*/ 16 w 16"/>
                  <a:gd name="T5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20">
                    <a:moveTo>
                      <a:pt x="0" y="0"/>
                    </a:moveTo>
                    <a:lnTo>
                      <a:pt x="7" y="7"/>
                    </a:lnTo>
                    <a:lnTo>
                      <a:pt x="16" y="2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22" name="Line 5576">
                <a:extLst>
                  <a:ext uri="{FF2B5EF4-FFF2-40B4-BE49-F238E27FC236}">
                    <a16:creationId xmlns:a16="http://schemas.microsoft.com/office/drawing/2014/main" id="{32C70AC6-2F1D-B6B2-8D68-A71B78008D7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18" y="2916"/>
                <a:ext cx="6" cy="4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23" name="Freeform 5577">
                <a:extLst>
                  <a:ext uri="{FF2B5EF4-FFF2-40B4-BE49-F238E27FC236}">
                    <a16:creationId xmlns:a16="http://schemas.microsoft.com/office/drawing/2014/main" id="{B0DC551A-A1BC-2FD0-6730-2CE7DF18D1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8" y="2916"/>
                <a:ext cx="6" cy="4"/>
              </a:xfrm>
              <a:custGeom>
                <a:avLst/>
                <a:gdLst>
                  <a:gd name="T0" fmla="*/ 0 w 23"/>
                  <a:gd name="T1" fmla="*/ 0 h 15"/>
                  <a:gd name="T2" fmla="*/ 9 w 23"/>
                  <a:gd name="T3" fmla="*/ 7 h 15"/>
                  <a:gd name="T4" fmla="*/ 23 w 23"/>
                  <a:gd name="T5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3" h="15">
                    <a:moveTo>
                      <a:pt x="0" y="0"/>
                    </a:moveTo>
                    <a:lnTo>
                      <a:pt x="9" y="7"/>
                    </a:lnTo>
                    <a:lnTo>
                      <a:pt x="23" y="1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24" name="Freeform 5578">
                <a:extLst>
                  <a:ext uri="{FF2B5EF4-FFF2-40B4-BE49-F238E27FC236}">
                    <a16:creationId xmlns:a16="http://schemas.microsoft.com/office/drawing/2014/main" id="{46FBA211-461C-5FE8-3DA5-ECE963B151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2" y="2944"/>
                <a:ext cx="25" cy="33"/>
              </a:xfrm>
              <a:custGeom>
                <a:avLst/>
                <a:gdLst>
                  <a:gd name="T0" fmla="*/ 0 w 100"/>
                  <a:gd name="T1" fmla="*/ 20 h 133"/>
                  <a:gd name="T2" fmla="*/ 12 w 100"/>
                  <a:gd name="T3" fmla="*/ 4 h 133"/>
                  <a:gd name="T4" fmla="*/ 13 w 100"/>
                  <a:gd name="T5" fmla="*/ 0 h 133"/>
                  <a:gd name="T6" fmla="*/ 15 w 100"/>
                  <a:gd name="T7" fmla="*/ 0 h 133"/>
                  <a:gd name="T8" fmla="*/ 15 w 100"/>
                  <a:gd name="T9" fmla="*/ 1 h 133"/>
                  <a:gd name="T10" fmla="*/ 16 w 100"/>
                  <a:gd name="T11" fmla="*/ 3 h 133"/>
                  <a:gd name="T12" fmla="*/ 16 w 100"/>
                  <a:gd name="T13" fmla="*/ 6 h 133"/>
                  <a:gd name="T14" fmla="*/ 17 w 100"/>
                  <a:gd name="T15" fmla="*/ 6 h 133"/>
                  <a:gd name="T16" fmla="*/ 20 w 100"/>
                  <a:gd name="T17" fmla="*/ 8 h 133"/>
                  <a:gd name="T18" fmla="*/ 24 w 100"/>
                  <a:gd name="T19" fmla="*/ 17 h 133"/>
                  <a:gd name="T20" fmla="*/ 24 w 100"/>
                  <a:gd name="T21" fmla="*/ 39 h 133"/>
                  <a:gd name="T22" fmla="*/ 19 w 100"/>
                  <a:gd name="T23" fmla="*/ 52 h 133"/>
                  <a:gd name="T24" fmla="*/ 17 w 100"/>
                  <a:gd name="T25" fmla="*/ 53 h 133"/>
                  <a:gd name="T26" fmla="*/ 16 w 100"/>
                  <a:gd name="T27" fmla="*/ 53 h 133"/>
                  <a:gd name="T28" fmla="*/ 16 w 100"/>
                  <a:gd name="T29" fmla="*/ 55 h 133"/>
                  <a:gd name="T30" fmla="*/ 17 w 100"/>
                  <a:gd name="T31" fmla="*/ 56 h 133"/>
                  <a:gd name="T32" fmla="*/ 17 w 100"/>
                  <a:gd name="T33" fmla="*/ 62 h 133"/>
                  <a:gd name="T34" fmla="*/ 16 w 100"/>
                  <a:gd name="T35" fmla="*/ 60 h 133"/>
                  <a:gd name="T36" fmla="*/ 15 w 100"/>
                  <a:gd name="T37" fmla="*/ 62 h 133"/>
                  <a:gd name="T38" fmla="*/ 16 w 100"/>
                  <a:gd name="T39" fmla="*/ 62 h 133"/>
                  <a:gd name="T40" fmla="*/ 17 w 100"/>
                  <a:gd name="T41" fmla="*/ 71 h 133"/>
                  <a:gd name="T42" fmla="*/ 20 w 100"/>
                  <a:gd name="T43" fmla="*/ 73 h 133"/>
                  <a:gd name="T44" fmla="*/ 20 w 100"/>
                  <a:gd name="T45" fmla="*/ 74 h 133"/>
                  <a:gd name="T46" fmla="*/ 22 w 100"/>
                  <a:gd name="T47" fmla="*/ 75 h 133"/>
                  <a:gd name="T48" fmla="*/ 24 w 100"/>
                  <a:gd name="T49" fmla="*/ 75 h 133"/>
                  <a:gd name="T50" fmla="*/ 30 w 100"/>
                  <a:gd name="T51" fmla="*/ 78 h 133"/>
                  <a:gd name="T52" fmla="*/ 34 w 100"/>
                  <a:gd name="T53" fmla="*/ 82 h 133"/>
                  <a:gd name="T54" fmla="*/ 38 w 100"/>
                  <a:gd name="T55" fmla="*/ 88 h 133"/>
                  <a:gd name="T56" fmla="*/ 41 w 100"/>
                  <a:gd name="T57" fmla="*/ 88 h 133"/>
                  <a:gd name="T58" fmla="*/ 48 w 100"/>
                  <a:gd name="T59" fmla="*/ 91 h 133"/>
                  <a:gd name="T60" fmla="*/ 58 w 100"/>
                  <a:gd name="T61" fmla="*/ 101 h 133"/>
                  <a:gd name="T62" fmla="*/ 64 w 100"/>
                  <a:gd name="T63" fmla="*/ 110 h 133"/>
                  <a:gd name="T64" fmla="*/ 76 w 100"/>
                  <a:gd name="T65" fmla="*/ 122 h 133"/>
                  <a:gd name="T66" fmla="*/ 76 w 100"/>
                  <a:gd name="T67" fmla="*/ 130 h 133"/>
                  <a:gd name="T68" fmla="*/ 80 w 100"/>
                  <a:gd name="T69" fmla="*/ 133 h 133"/>
                  <a:gd name="T70" fmla="*/ 86 w 100"/>
                  <a:gd name="T71" fmla="*/ 125 h 133"/>
                  <a:gd name="T72" fmla="*/ 97 w 100"/>
                  <a:gd name="T73" fmla="*/ 129 h 133"/>
                  <a:gd name="T74" fmla="*/ 100 w 100"/>
                  <a:gd name="T75" fmla="*/ 129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00" h="133">
                    <a:moveTo>
                      <a:pt x="0" y="20"/>
                    </a:moveTo>
                    <a:lnTo>
                      <a:pt x="12" y="4"/>
                    </a:lnTo>
                    <a:lnTo>
                      <a:pt x="13" y="0"/>
                    </a:lnTo>
                    <a:lnTo>
                      <a:pt x="15" y="0"/>
                    </a:lnTo>
                    <a:lnTo>
                      <a:pt x="15" y="1"/>
                    </a:lnTo>
                    <a:lnTo>
                      <a:pt x="16" y="3"/>
                    </a:lnTo>
                    <a:lnTo>
                      <a:pt x="16" y="6"/>
                    </a:lnTo>
                    <a:lnTo>
                      <a:pt x="17" y="6"/>
                    </a:lnTo>
                    <a:lnTo>
                      <a:pt x="20" y="8"/>
                    </a:lnTo>
                    <a:lnTo>
                      <a:pt x="24" y="17"/>
                    </a:lnTo>
                    <a:lnTo>
                      <a:pt x="24" y="39"/>
                    </a:lnTo>
                    <a:lnTo>
                      <a:pt x="19" y="52"/>
                    </a:lnTo>
                    <a:lnTo>
                      <a:pt x="17" y="53"/>
                    </a:lnTo>
                    <a:lnTo>
                      <a:pt x="16" y="53"/>
                    </a:lnTo>
                    <a:lnTo>
                      <a:pt x="16" y="55"/>
                    </a:lnTo>
                    <a:lnTo>
                      <a:pt x="17" y="56"/>
                    </a:lnTo>
                    <a:lnTo>
                      <a:pt x="17" y="62"/>
                    </a:lnTo>
                    <a:lnTo>
                      <a:pt x="16" y="60"/>
                    </a:lnTo>
                    <a:lnTo>
                      <a:pt x="15" y="62"/>
                    </a:lnTo>
                    <a:lnTo>
                      <a:pt x="16" y="62"/>
                    </a:lnTo>
                    <a:lnTo>
                      <a:pt x="17" y="71"/>
                    </a:lnTo>
                    <a:lnTo>
                      <a:pt x="20" y="73"/>
                    </a:lnTo>
                    <a:lnTo>
                      <a:pt x="20" y="74"/>
                    </a:lnTo>
                    <a:lnTo>
                      <a:pt x="22" y="75"/>
                    </a:lnTo>
                    <a:lnTo>
                      <a:pt x="24" y="75"/>
                    </a:lnTo>
                    <a:lnTo>
                      <a:pt x="30" y="78"/>
                    </a:lnTo>
                    <a:lnTo>
                      <a:pt x="34" y="82"/>
                    </a:lnTo>
                    <a:lnTo>
                      <a:pt x="38" y="88"/>
                    </a:lnTo>
                    <a:lnTo>
                      <a:pt x="41" y="88"/>
                    </a:lnTo>
                    <a:lnTo>
                      <a:pt x="48" y="91"/>
                    </a:lnTo>
                    <a:lnTo>
                      <a:pt x="58" y="101"/>
                    </a:lnTo>
                    <a:lnTo>
                      <a:pt x="64" y="110"/>
                    </a:lnTo>
                    <a:lnTo>
                      <a:pt x="76" y="122"/>
                    </a:lnTo>
                    <a:lnTo>
                      <a:pt x="76" y="130"/>
                    </a:lnTo>
                    <a:lnTo>
                      <a:pt x="80" y="133"/>
                    </a:lnTo>
                    <a:lnTo>
                      <a:pt x="86" y="125"/>
                    </a:lnTo>
                    <a:lnTo>
                      <a:pt x="97" y="129"/>
                    </a:lnTo>
                    <a:lnTo>
                      <a:pt x="100" y="12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25" name="Freeform 5579">
                <a:extLst>
                  <a:ext uri="{FF2B5EF4-FFF2-40B4-BE49-F238E27FC236}">
                    <a16:creationId xmlns:a16="http://schemas.microsoft.com/office/drawing/2014/main" id="{4ECAA467-C2D9-3D47-3806-D76501B3C5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5" y="2965"/>
                <a:ext cx="11" cy="6"/>
              </a:xfrm>
              <a:custGeom>
                <a:avLst/>
                <a:gdLst>
                  <a:gd name="T0" fmla="*/ 0 w 45"/>
                  <a:gd name="T1" fmla="*/ 21 h 21"/>
                  <a:gd name="T2" fmla="*/ 7 w 45"/>
                  <a:gd name="T3" fmla="*/ 15 h 21"/>
                  <a:gd name="T4" fmla="*/ 17 w 45"/>
                  <a:gd name="T5" fmla="*/ 1 h 21"/>
                  <a:gd name="T6" fmla="*/ 23 w 45"/>
                  <a:gd name="T7" fmla="*/ 1 h 21"/>
                  <a:gd name="T8" fmla="*/ 23 w 45"/>
                  <a:gd name="T9" fmla="*/ 3 h 21"/>
                  <a:gd name="T10" fmla="*/ 21 w 45"/>
                  <a:gd name="T11" fmla="*/ 4 h 21"/>
                  <a:gd name="T12" fmla="*/ 21 w 45"/>
                  <a:gd name="T13" fmla="*/ 5 h 21"/>
                  <a:gd name="T14" fmla="*/ 25 w 45"/>
                  <a:gd name="T15" fmla="*/ 10 h 21"/>
                  <a:gd name="T16" fmla="*/ 27 w 45"/>
                  <a:gd name="T17" fmla="*/ 10 h 21"/>
                  <a:gd name="T18" fmla="*/ 28 w 45"/>
                  <a:gd name="T19" fmla="*/ 11 h 21"/>
                  <a:gd name="T20" fmla="*/ 30 w 45"/>
                  <a:gd name="T21" fmla="*/ 10 h 21"/>
                  <a:gd name="T22" fmla="*/ 33 w 45"/>
                  <a:gd name="T23" fmla="*/ 8 h 21"/>
                  <a:gd name="T24" fmla="*/ 35 w 45"/>
                  <a:gd name="T25" fmla="*/ 8 h 21"/>
                  <a:gd name="T26" fmla="*/ 35 w 45"/>
                  <a:gd name="T27" fmla="*/ 7 h 21"/>
                  <a:gd name="T28" fmla="*/ 36 w 45"/>
                  <a:gd name="T29" fmla="*/ 5 h 21"/>
                  <a:gd name="T30" fmla="*/ 36 w 45"/>
                  <a:gd name="T31" fmla="*/ 3 h 21"/>
                  <a:gd name="T32" fmla="*/ 38 w 45"/>
                  <a:gd name="T33" fmla="*/ 1 h 21"/>
                  <a:gd name="T34" fmla="*/ 42 w 45"/>
                  <a:gd name="T35" fmla="*/ 0 h 21"/>
                  <a:gd name="T36" fmla="*/ 45 w 45"/>
                  <a:gd name="T3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45" h="21">
                    <a:moveTo>
                      <a:pt x="0" y="21"/>
                    </a:moveTo>
                    <a:lnTo>
                      <a:pt x="7" y="15"/>
                    </a:lnTo>
                    <a:lnTo>
                      <a:pt x="17" y="1"/>
                    </a:lnTo>
                    <a:lnTo>
                      <a:pt x="23" y="1"/>
                    </a:lnTo>
                    <a:lnTo>
                      <a:pt x="23" y="3"/>
                    </a:lnTo>
                    <a:lnTo>
                      <a:pt x="21" y="4"/>
                    </a:lnTo>
                    <a:lnTo>
                      <a:pt x="21" y="5"/>
                    </a:lnTo>
                    <a:lnTo>
                      <a:pt x="25" y="10"/>
                    </a:lnTo>
                    <a:lnTo>
                      <a:pt x="27" y="10"/>
                    </a:lnTo>
                    <a:lnTo>
                      <a:pt x="28" y="11"/>
                    </a:lnTo>
                    <a:lnTo>
                      <a:pt x="30" y="10"/>
                    </a:lnTo>
                    <a:lnTo>
                      <a:pt x="33" y="8"/>
                    </a:lnTo>
                    <a:lnTo>
                      <a:pt x="35" y="8"/>
                    </a:lnTo>
                    <a:lnTo>
                      <a:pt x="35" y="7"/>
                    </a:lnTo>
                    <a:lnTo>
                      <a:pt x="36" y="5"/>
                    </a:lnTo>
                    <a:lnTo>
                      <a:pt x="36" y="3"/>
                    </a:lnTo>
                    <a:lnTo>
                      <a:pt x="38" y="1"/>
                    </a:lnTo>
                    <a:lnTo>
                      <a:pt x="42" y="0"/>
                    </a:lnTo>
                    <a:lnTo>
                      <a:pt x="45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26" name="Freeform 5580">
                <a:extLst>
                  <a:ext uri="{FF2B5EF4-FFF2-40B4-BE49-F238E27FC236}">
                    <a16:creationId xmlns:a16="http://schemas.microsoft.com/office/drawing/2014/main" id="{7170EBD0-CDF4-FC01-C505-FC7E387B1C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7" y="2971"/>
                <a:ext cx="14" cy="6"/>
              </a:xfrm>
              <a:custGeom>
                <a:avLst/>
                <a:gdLst>
                  <a:gd name="T0" fmla="*/ 0 w 57"/>
                  <a:gd name="T1" fmla="*/ 21 h 25"/>
                  <a:gd name="T2" fmla="*/ 5 w 57"/>
                  <a:gd name="T3" fmla="*/ 22 h 25"/>
                  <a:gd name="T4" fmla="*/ 8 w 57"/>
                  <a:gd name="T5" fmla="*/ 25 h 25"/>
                  <a:gd name="T6" fmla="*/ 15 w 57"/>
                  <a:gd name="T7" fmla="*/ 21 h 25"/>
                  <a:gd name="T8" fmla="*/ 18 w 57"/>
                  <a:gd name="T9" fmla="*/ 21 h 25"/>
                  <a:gd name="T10" fmla="*/ 18 w 57"/>
                  <a:gd name="T11" fmla="*/ 19 h 25"/>
                  <a:gd name="T12" fmla="*/ 17 w 57"/>
                  <a:gd name="T13" fmla="*/ 12 h 25"/>
                  <a:gd name="T14" fmla="*/ 17 w 57"/>
                  <a:gd name="T15" fmla="*/ 11 h 25"/>
                  <a:gd name="T16" fmla="*/ 22 w 57"/>
                  <a:gd name="T17" fmla="*/ 8 h 25"/>
                  <a:gd name="T18" fmla="*/ 27 w 57"/>
                  <a:gd name="T19" fmla="*/ 5 h 25"/>
                  <a:gd name="T20" fmla="*/ 49 w 57"/>
                  <a:gd name="T21" fmla="*/ 0 h 25"/>
                  <a:gd name="T22" fmla="*/ 57 w 57"/>
                  <a:gd name="T23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7" h="25">
                    <a:moveTo>
                      <a:pt x="0" y="21"/>
                    </a:moveTo>
                    <a:lnTo>
                      <a:pt x="5" y="22"/>
                    </a:lnTo>
                    <a:lnTo>
                      <a:pt x="8" y="25"/>
                    </a:lnTo>
                    <a:lnTo>
                      <a:pt x="15" y="21"/>
                    </a:lnTo>
                    <a:lnTo>
                      <a:pt x="18" y="21"/>
                    </a:lnTo>
                    <a:lnTo>
                      <a:pt x="18" y="19"/>
                    </a:lnTo>
                    <a:lnTo>
                      <a:pt x="17" y="12"/>
                    </a:lnTo>
                    <a:lnTo>
                      <a:pt x="17" y="11"/>
                    </a:lnTo>
                    <a:lnTo>
                      <a:pt x="22" y="8"/>
                    </a:lnTo>
                    <a:lnTo>
                      <a:pt x="27" y="5"/>
                    </a:lnTo>
                    <a:lnTo>
                      <a:pt x="49" y="0"/>
                    </a:lnTo>
                    <a:lnTo>
                      <a:pt x="57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27" name="Freeform 5581">
                <a:extLst>
                  <a:ext uri="{FF2B5EF4-FFF2-40B4-BE49-F238E27FC236}">
                    <a16:creationId xmlns:a16="http://schemas.microsoft.com/office/drawing/2014/main" id="{DEDA3852-A00F-E93F-9DA7-1D96B6B919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4" y="2977"/>
                <a:ext cx="30" cy="49"/>
              </a:xfrm>
              <a:custGeom>
                <a:avLst/>
                <a:gdLst>
                  <a:gd name="T0" fmla="*/ 90 w 117"/>
                  <a:gd name="T1" fmla="*/ 0 h 199"/>
                  <a:gd name="T2" fmla="*/ 90 w 117"/>
                  <a:gd name="T3" fmla="*/ 4 h 199"/>
                  <a:gd name="T4" fmla="*/ 88 w 117"/>
                  <a:gd name="T5" fmla="*/ 6 h 199"/>
                  <a:gd name="T6" fmla="*/ 90 w 117"/>
                  <a:gd name="T7" fmla="*/ 13 h 199"/>
                  <a:gd name="T8" fmla="*/ 94 w 117"/>
                  <a:gd name="T9" fmla="*/ 22 h 199"/>
                  <a:gd name="T10" fmla="*/ 112 w 117"/>
                  <a:gd name="T11" fmla="*/ 40 h 199"/>
                  <a:gd name="T12" fmla="*/ 111 w 117"/>
                  <a:gd name="T13" fmla="*/ 41 h 199"/>
                  <a:gd name="T14" fmla="*/ 105 w 117"/>
                  <a:gd name="T15" fmla="*/ 49 h 199"/>
                  <a:gd name="T16" fmla="*/ 104 w 117"/>
                  <a:gd name="T17" fmla="*/ 50 h 199"/>
                  <a:gd name="T18" fmla="*/ 104 w 117"/>
                  <a:gd name="T19" fmla="*/ 54 h 199"/>
                  <a:gd name="T20" fmla="*/ 98 w 117"/>
                  <a:gd name="T21" fmla="*/ 60 h 199"/>
                  <a:gd name="T22" fmla="*/ 98 w 117"/>
                  <a:gd name="T23" fmla="*/ 65 h 199"/>
                  <a:gd name="T24" fmla="*/ 101 w 117"/>
                  <a:gd name="T25" fmla="*/ 72 h 199"/>
                  <a:gd name="T26" fmla="*/ 101 w 117"/>
                  <a:gd name="T27" fmla="*/ 73 h 199"/>
                  <a:gd name="T28" fmla="*/ 103 w 117"/>
                  <a:gd name="T29" fmla="*/ 73 h 199"/>
                  <a:gd name="T30" fmla="*/ 108 w 117"/>
                  <a:gd name="T31" fmla="*/ 75 h 199"/>
                  <a:gd name="T32" fmla="*/ 112 w 117"/>
                  <a:gd name="T33" fmla="*/ 75 h 199"/>
                  <a:gd name="T34" fmla="*/ 112 w 117"/>
                  <a:gd name="T35" fmla="*/ 78 h 199"/>
                  <a:gd name="T36" fmla="*/ 114 w 117"/>
                  <a:gd name="T37" fmla="*/ 80 h 199"/>
                  <a:gd name="T38" fmla="*/ 114 w 117"/>
                  <a:gd name="T39" fmla="*/ 89 h 199"/>
                  <a:gd name="T40" fmla="*/ 112 w 117"/>
                  <a:gd name="T41" fmla="*/ 96 h 199"/>
                  <a:gd name="T42" fmla="*/ 112 w 117"/>
                  <a:gd name="T43" fmla="*/ 102 h 199"/>
                  <a:gd name="T44" fmla="*/ 117 w 117"/>
                  <a:gd name="T45" fmla="*/ 117 h 199"/>
                  <a:gd name="T46" fmla="*/ 114 w 117"/>
                  <a:gd name="T47" fmla="*/ 120 h 199"/>
                  <a:gd name="T48" fmla="*/ 107 w 117"/>
                  <a:gd name="T49" fmla="*/ 118 h 199"/>
                  <a:gd name="T50" fmla="*/ 104 w 117"/>
                  <a:gd name="T51" fmla="*/ 118 h 199"/>
                  <a:gd name="T52" fmla="*/ 100 w 117"/>
                  <a:gd name="T53" fmla="*/ 123 h 199"/>
                  <a:gd name="T54" fmla="*/ 98 w 117"/>
                  <a:gd name="T55" fmla="*/ 123 h 199"/>
                  <a:gd name="T56" fmla="*/ 98 w 117"/>
                  <a:gd name="T57" fmla="*/ 128 h 199"/>
                  <a:gd name="T58" fmla="*/ 97 w 117"/>
                  <a:gd name="T59" fmla="*/ 130 h 199"/>
                  <a:gd name="T60" fmla="*/ 97 w 117"/>
                  <a:gd name="T61" fmla="*/ 131 h 199"/>
                  <a:gd name="T62" fmla="*/ 93 w 117"/>
                  <a:gd name="T63" fmla="*/ 131 h 199"/>
                  <a:gd name="T64" fmla="*/ 83 w 117"/>
                  <a:gd name="T65" fmla="*/ 125 h 199"/>
                  <a:gd name="T66" fmla="*/ 79 w 117"/>
                  <a:gd name="T67" fmla="*/ 116 h 199"/>
                  <a:gd name="T68" fmla="*/ 74 w 117"/>
                  <a:gd name="T69" fmla="*/ 110 h 199"/>
                  <a:gd name="T70" fmla="*/ 70 w 117"/>
                  <a:gd name="T71" fmla="*/ 109 h 199"/>
                  <a:gd name="T72" fmla="*/ 58 w 117"/>
                  <a:gd name="T73" fmla="*/ 107 h 199"/>
                  <a:gd name="T74" fmla="*/ 52 w 117"/>
                  <a:gd name="T75" fmla="*/ 107 h 199"/>
                  <a:gd name="T76" fmla="*/ 48 w 117"/>
                  <a:gd name="T77" fmla="*/ 110 h 199"/>
                  <a:gd name="T78" fmla="*/ 47 w 117"/>
                  <a:gd name="T79" fmla="*/ 116 h 199"/>
                  <a:gd name="T80" fmla="*/ 44 w 117"/>
                  <a:gd name="T81" fmla="*/ 118 h 199"/>
                  <a:gd name="T82" fmla="*/ 41 w 117"/>
                  <a:gd name="T83" fmla="*/ 118 h 199"/>
                  <a:gd name="T84" fmla="*/ 28 w 117"/>
                  <a:gd name="T85" fmla="*/ 121 h 199"/>
                  <a:gd name="T86" fmla="*/ 26 w 117"/>
                  <a:gd name="T87" fmla="*/ 121 h 199"/>
                  <a:gd name="T88" fmla="*/ 20 w 117"/>
                  <a:gd name="T89" fmla="*/ 118 h 199"/>
                  <a:gd name="T90" fmla="*/ 21 w 117"/>
                  <a:gd name="T91" fmla="*/ 116 h 199"/>
                  <a:gd name="T92" fmla="*/ 19 w 117"/>
                  <a:gd name="T93" fmla="*/ 114 h 199"/>
                  <a:gd name="T94" fmla="*/ 9 w 117"/>
                  <a:gd name="T95" fmla="*/ 120 h 199"/>
                  <a:gd name="T96" fmla="*/ 0 w 117"/>
                  <a:gd name="T97" fmla="*/ 118 h 199"/>
                  <a:gd name="T98" fmla="*/ 0 w 117"/>
                  <a:gd name="T99" fmla="*/ 121 h 199"/>
                  <a:gd name="T100" fmla="*/ 2 w 117"/>
                  <a:gd name="T101" fmla="*/ 128 h 199"/>
                  <a:gd name="T102" fmla="*/ 2 w 117"/>
                  <a:gd name="T103" fmla="*/ 131 h 199"/>
                  <a:gd name="T104" fmla="*/ 3 w 117"/>
                  <a:gd name="T105" fmla="*/ 142 h 199"/>
                  <a:gd name="T106" fmla="*/ 6 w 117"/>
                  <a:gd name="T107" fmla="*/ 149 h 199"/>
                  <a:gd name="T108" fmla="*/ 9 w 117"/>
                  <a:gd name="T109" fmla="*/ 153 h 199"/>
                  <a:gd name="T110" fmla="*/ 14 w 117"/>
                  <a:gd name="T111" fmla="*/ 157 h 199"/>
                  <a:gd name="T112" fmla="*/ 20 w 117"/>
                  <a:gd name="T113" fmla="*/ 160 h 199"/>
                  <a:gd name="T114" fmla="*/ 24 w 117"/>
                  <a:gd name="T115" fmla="*/ 166 h 199"/>
                  <a:gd name="T116" fmla="*/ 27 w 117"/>
                  <a:gd name="T117" fmla="*/ 173 h 199"/>
                  <a:gd name="T118" fmla="*/ 41 w 117"/>
                  <a:gd name="T119" fmla="*/ 190 h 199"/>
                  <a:gd name="T120" fmla="*/ 44 w 117"/>
                  <a:gd name="T121" fmla="*/ 192 h 199"/>
                  <a:gd name="T122" fmla="*/ 47 w 117"/>
                  <a:gd name="T123" fmla="*/ 199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17" h="199">
                    <a:moveTo>
                      <a:pt x="90" y="0"/>
                    </a:moveTo>
                    <a:lnTo>
                      <a:pt x="90" y="4"/>
                    </a:lnTo>
                    <a:lnTo>
                      <a:pt x="88" y="6"/>
                    </a:lnTo>
                    <a:lnTo>
                      <a:pt x="90" y="13"/>
                    </a:lnTo>
                    <a:lnTo>
                      <a:pt x="94" y="22"/>
                    </a:lnTo>
                    <a:lnTo>
                      <a:pt x="112" y="40"/>
                    </a:lnTo>
                    <a:lnTo>
                      <a:pt x="111" y="41"/>
                    </a:lnTo>
                    <a:lnTo>
                      <a:pt x="105" y="49"/>
                    </a:lnTo>
                    <a:lnTo>
                      <a:pt x="104" y="50"/>
                    </a:lnTo>
                    <a:lnTo>
                      <a:pt x="104" y="54"/>
                    </a:lnTo>
                    <a:lnTo>
                      <a:pt x="98" y="60"/>
                    </a:lnTo>
                    <a:lnTo>
                      <a:pt x="98" y="65"/>
                    </a:lnTo>
                    <a:lnTo>
                      <a:pt x="101" y="72"/>
                    </a:lnTo>
                    <a:lnTo>
                      <a:pt x="101" y="73"/>
                    </a:lnTo>
                    <a:lnTo>
                      <a:pt x="103" y="73"/>
                    </a:lnTo>
                    <a:lnTo>
                      <a:pt x="108" y="75"/>
                    </a:lnTo>
                    <a:lnTo>
                      <a:pt x="112" y="75"/>
                    </a:lnTo>
                    <a:lnTo>
                      <a:pt x="112" y="78"/>
                    </a:lnTo>
                    <a:lnTo>
                      <a:pt x="114" y="80"/>
                    </a:lnTo>
                    <a:lnTo>
                      <a:pt x="114" y="89"/>
                    </a:lnTo>
                    <a:lnTo>
                      <a:pt x="112" y="96"/>
                    </a:lnTo>
                    <a:lnTo>
                      <a:pt x="112" y="102"/>
                    </a:lnTo>
                    <a:lnTo>
                      <a:pt x="117" y="117"/>
                    </a:lnTo>
                    <a:lnTo>
                      <a:pt x="114" y="120"/>
                    </a:lnTo>
                    <a:lnTo>
                      <a:pt x="107" y="118"/>
                    </a:lnTo>
                    <a:lnTo>
                      <a:pt x="104" y="118"/>
                    </a:lnTo>
                    <a:lnTo>
                      <a:pt x="100" y="123"/>
                    </a:lnTo>
                    <a:lnTo>
                      <a:pt x="98" y="123"/>
                    </a:lnTo>
                    <a:lnTo>
                      <a:pt x="98" y="128"/>
                    </a:lnTo>
                    <a:lnTo>
                      <a:pt x="97" y="130"/>
                    </a:lnTo>
                    <a:lnTo>
                      <a:pt x="97" y="131"/>
                    </a:lnTo>
                    <a:lnTo>
                      <a:pt x="93" y="131"/>
                    </a:lnTo>
                    <a:lnTo>
                      <a:pt x="83" y="125"/>
                    </a:lnTo>
                    <a:lnTo>
                      <a:pt x="79" y="116"/>
                    </a:lnTo>
                    <a:lnTo>
                      <a:pt x="74" y="110"/>
                    </a:lnTo>
                    <a:lnTo>
                      <a:pt x="70" y="109"/>
                    </a:lnTo>
                    <a:lnTo>
                      <a:pt x="58" y="107"/>
                    </a:lnTo>
                    <a:lnTo>
                      <a:pt x="52" y="107"/>
                    </a:lnTo>
                    <a:lnTo>
                      <a:pt x="48" y="110"/>
                    </a:lnTo>
                    <a:lnTo>
                      <a:pt x="47" y="116"/>
                    </a:lnTo>
                    <a:lnTo>
                      <a:pt x="44" y="118"/>
                    </a:lnTo>
                    <a:lnTo>
                      <a:pt x="41" y="118"/>
                    </a:lnTo>
                    <a:lnTo>
                      <a:pt x="28" y="121"/>
                    </a:lnTo>
                    <a:lnTo>
                      <a:pt x="26" y="121"/>
                    </a:lnTo>
                    <a:lnTo>
                      <a:pt x="20" y="118"/>
                    </a:lnTo>
                    <a:lnTo>
                      <a:pt x="21" y="116"/>
                    </a:lnTo>
                    <a:lnTo>
                      <a:pt x="19" y="114"/>
                    </a:lnTo>
                    <a:lnTo>
                      <a:pt x="9" y="120"/>
                    </a:lnTo>
                    <a:lnTo>
                      <a:pt x="0" y="118"/>
                    </a:lnTo>
                    <a:lnTo>
                      <a:pt x="0" y="121"/>
                    </a:lnTo>
                    <a:lnTo>
                      <a:pt x="2" y="128"/>
                    </a:lnTo>
                    <a:lnTo>
                      <a:pt x="2" y="131"/>
                    </a:lnTo>
                    <a:lnTo>
                      <a:pt x="3" y="142"/>
                    </a:lnTo>
                    <a:lnTo>
                      <a:pt x="6" y="149"/>
                    </a:lnTo>
                    <a:lnTo>
                      <a:pt x="9" y="153"/>
                    </a:lnTo>
                    <a:lnTo>
                      <a:pt x="14" y="157"/>
                    </a:lnTo>
                    <a:lnTo>
                      <a:pt x="20" y="160"/>
                    </a:lnTo>
                    <a:lnTo>
                      <a:pt x="24" y="166"/>
                    </a:lnTo>
                    <a:lnTo>
                      <a:pt x="27" y="173"/>
                    </a:lnTo>
                    <a:lnTo>
                      <a:pt x="41" y="190"/>
                    </a:lnTo>
                    <a:lnTo>
                      <a:pt x="44" y="192"/>
                    </a:lnTo>
                    <a:lnTo>
                      <a:pt x="47" y="19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28" name="Line 5582">
                <a:extLst>
                  <a:ext uri="{FF2B5EF4-FFF2-40B4-BE49-F238E27FC236}">
                    <a16:creationId xmlns:a16="http://schemas.microsoft.com/office/drawing/2014/main" id="{1E8DACFF-6901-8A8F-F1B4-0858A154632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961" y="2971"/>
                <a:ext cx="4" cy="0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29" name="Freeform 5583">
                <a:extLst>
                  <a:ext uri="{FF2B5EF4-FFF2-40B4-BE49-F238E27FC236}">
                    <a16:creationId xmlns:a16="http://schemas.microsoft.com/office/drawing/2014/main" id="{6FBE32A7-EEC6-7EEB-3901-D339DB5DB1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3" y="2965"/>
                <a:ext cx="21" cy="72"/>
              </a:xfrm>
              <a:custGeom>
                <a:avLst/>
                <a:gdLst>
                  <a:gd name="T0" fmla="*/ 52 w 86"/>
                  <a:gd name="T1" fmla="*/ 285 h 286"/>
                  <a:gd name="T2" fmla="*/ 51 w 86"/>
                  <a:gd name="T3" fmla="*/ 268 h 286"/>
                  <a:gd name="T4" fmla="*/ 59 w 86"/>
                  <a:gd name="T5" fmla="*/ 251 h 286"/>
                  <a:gd name="T6" fmla="*/ 57 w 86"/>
                  <a:gd name="T7" fmla="*/ 229 h 286"/>
                  <a:gd name="T8" fmla="*/ 48 w 86"/>
                  <a:gd name="T9" fmla="*/ 228 h 286"/>
                  <a:gd name="T10" fmla="*/ 34 w 86"/>
                  <a:gd name="T11" fmla="*/ 212 h 286"/>
                  <a:gd name="T12" fmla="*/ 27 w 86"/>
                  <a:gd name="T13" fmla="*/ 198 h 286"/>
                  <a:gd name="T14" fmla="*/ 23 w 86"/>
                  <a:gd name="T15" fmla="*/ 195 h 286"/>
                  <a:gd name="T16" fmla="*/ 14 w 86"/>
                  <a:gd name="T17" fmla="*/ 199 h 286"/>
                  <a:gd name="T18" fmla="*/ 12 w 86"/>
                  <a:gd name="T19" fmla="*/ 195 h 286"/>
                  <a:gd name="T20" fmla="*/ 31 w 86"/>
                  <a:gd name="T21" fmla="*/ 187 h 286"/>
                  <a:gd name="T22" fmla="*/ 45 w 86"/>
                  <a:gd name="T23" fmla="*/ 180 h 286"/>
                  <a:gd name="T24" fmla="*/ 70 w 86"/>
                  <a:gd name="T25" fmla="*/ 173 h 286"/>
                  <a:gd name="T26" fmla="*/ 82 w 86"/>
                  <a:gd name="T27" fmla="*/ 161 h 286"/>
                  <a:gd name="T28" fmla="*/ 86 w 86"/>
                  <a:gd name="T29" fmla="*/ 155 h 286"/>
                  <a:gd name="T30" fmla="*/ 84 w 86"/>
                  <a:gd name="T31" fmla="*/ 145 h 286"/>
                  <a:gd name="T32" fmla="*/ 83 w 86"/>
                  <a:gd name="T33" fmla="*/ 142 h 286"/>
                  <a:gd name="T34" fmla="*/ 82 w 86"/>
                  <a:gd name="T35" fmla="*/ 137 h 286"/>
                  <a:gd name="T36" fmla="*/ 70 w 86"/>
                  <a:gd name="T37" fmla="*/ 131 h 286"/>
                  <a:gd name="T38" fmla="*/ 57 w 86"/>
                  <a:gd name="T39" fmla="*/ 130 h 286"/>
                  <a:gd name="T40" fmla="*/ 27 w 86"/>
                  <a:gd name="T41" fmla="*/ 117 h 286"/>
                  <a:gd name="T42" fmla="*/ 31 w 86"/>
                  <a:gd name="T43" fmla="*/ 109 h 286"/>
                  <a:gd name="T44" fmla="*/ 38 w 86"/>
                  <a:gd name="T45" fmla="*/ 105 h 286"/>
                  <a:gd name="T46" fmla="*/ 37 w 86"/>
                  <a:gd name="T47" fmla="*/ 88 h 286"/>
                  <a:gd name="T48" fmla="*/ 31 w 86"/>
                  <a:gd name="T49" fmla="*/ 81 h 286"/>
                  <a:gd name="T50" fmla="*/ 17 w 86"/>
                  <a:gd name="T51" fmla="*/ 70 h 286"/>
                  <a:gd name="T52" fmla="*/ 9 w 86"/>
                  <a:gd name="T53" fmla="*/ 57 h 286"/>
                  <a:gd name="T54" fmla="*/ 0 w 86"/>
                  <a:gd name="T55" fmla="*/ 51 h 286"/>
                  <a:gd name="T56" fmla="*/ 3 w 86"/>
                  <a:gd name="T57" fmla="*/ 35 h 286"/>
                  <a:gd name="T58" fmla="*/ 7 w 86"/>
                  <a:gd name="T59" fmla="*/ 36 h 286"/>
                  <a:gd name="T60" fmla="*/ 12 w 86"/>
                  <a:gd name="T61" fmla="*/ 50 h 286"/>
                  <a:gd name="T62" fmla="*/ 22 w 86"/>
                  <a:gd name="T63" fmla="*/ 54 h 286"/>
                  <a:gd name="T64" fmla="*/ 24 w 86"/>
                  <a:gd name="T65" fmla="*/ 49 h 286"/>
                  <a:gd name="T66" fmla="*/ 22 w 86"/>
                  <a:gd name="T67" fmla="*/ 43 h 286"/>
                  <a:gd name="T68" fmla="*/ 26 w 86"/>
                  <a:gd name="T69" fmla="*/ 41 h 286"/>
                  <a:gd name="T70" fmla="*/ 31 w 86"/>
                  <a:gd name="T71" fmla="*/ 39 h 286"/>
                  <a:gd name="T72" fmla="*/ 29 w 86"/>
                  <a:gd name="T73" fmla="*/ 32 h 286"/>
                  <a:gd name="T74" fmla="*/ 27 w 86"/>
                  <a:gd name="T75" fmla="*/ 26 h 286"/>
                  <a:gd name="T76" fmla="*/ 12 w 86"/>
                  <a:gd name="T77" fmla="*/ 1 h 2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86" h="286">
                    <a:moveTo>
                      <a:pt x="52" y="286"/>
                    </a:moveTo>
                    <a:lnTo>
                      <a:pt x="52" y="285"/>
                    </a:lnTo>
                    <a:lnTo>
                      <a:pt x="50" y="272"/>
                    </a:lnTo>
                    <a:lnTo>
                      <a:pt x="51" y="268"/>
                    </a:lnTo>
                    <a:lnTo>
                      <a:pt x="52" y="267"/>
                    </a:lnTo>
                    <a:lnTo>
                      <a:pt x="59" y="251"/>
                    </a:lnTo>
                    <a:lnTo>
                      <a:pt x="59" y="235"/>
                    </a:lnTo>
                    <a:lnTo>
                      <a:pt x="57" y="229"/>
                    </a:lnTo>
                    <a:lnTo>
                      <a:pt x="52" y="228"/>
                    </a:lnTo>
                    <a:lnTo>
                      <a:pt x="48" y="228"/>
                    </a:lnTo>
                    <a:lnTo>
                      <a:pt x="40" y="219"/>
                    </a:lnTo>
                    <a:lnTo>
                      <a:pt x="34" y="212"/>
                    </a:lnTo>
                    <a:lnTo>
                      <a:pt x="31" y="204"/>
                    </a:lnTo>
                    <a:lnTo>
                      <a:pt x="27" y="198"/>
                    </a:lnTo>
                    <a:lnTo>
                      <a:pt x="24" y="195"/>
                    </a:lnTo>
                    <a:lnTo>
                      <a:pt x="23" y="195"/>
                    </a:lnTo>
                    <a:lnTo>
                      <a:pt x="19" y="199"/>
                    </a:lnTo>
                    <a:lnTo>
                      <a:pt x="14" y="199"/>
                    </a:lnTo>
                    <a:lnTo>
                      <a:pt x="13" y="197"/>
                    </a:lnTo>
                    <a:lnTo>
                      <a:pt x="12" y="195"/>
                    </a:lnTo>
                    <a:lnTo>
                      <a:pt x="13" y="194"/>
                    </a:lnTo>
                    <a:lnTo>
                      <a:pt x="31" y="187"/>
                    </a:lnTo>
                    <a:lnTo>
                      <a:pt x="33" y="187"/>
                    </a:lnTo>
                    <a:lnTo>
                      <a:pt x="45" y="180"/>
                    </a:lnTo>
                    <a:lnTo>
                      <a:pt x="55" y="180"/>
                    </a:lnTo>
                    <a:lnTo>
                      <a:pt x="70" y="173"/>
                    </a:lnTo>
                    <a:lnTo>
                      <a:pt x="74" y="168"/>
                    </a:lnTo>
                    <a:lnTo>
                      <a:pt x="82" y="161"/>
                    </a:lnTo>
                    <a:lnTo>
                      <a:pt x="84" y="159"/>
                    </a:lnTo>
                    <a:lnTo>
                      <a:pt x="86" y="155"/>
                    </a:lnTo>
                    <a:lnTo>
                      <a:pt x="86" y="151"/>
                    </a:lnTo>
                    <a:lnTo>
                      <a:pt x="84" y="145"/>
                    </a:lnTo>
                    <a:lnTo>
                      <a:pt x="84" y="144"/>
                    </a:lnTo>
                    <a:lnTo>
                      <a:pt x="83" y="142"/>
                    </a:lnTo>
                    <a:lnTo>
                      <a:pt x="82" y="139"/>
                    </a:lnTo>
                    <a:lnTo>
                      <a:pt x="82" y="137"/>
                    </a:lnTo>
                    <a:lnTo>
                      <a:pt x="80" y="137"/>
                    </a:lnTo>
                    <a:lnTo>
                      <a:pt x="70" y="131"/>
                    </a:lnTo>
                    <a:lnTo>
                      <a:pt x="62" y="130"/>
                    </a:lnTo>
                    <a:lnTo>
                      <a:pt x="57" y="130"/>
                    </a:lnTo>
                    <a:lnTo>
                      <a:pt x="34" y="113"/>
                    </a:lnTo>
                    <a:lnTo>
                      <a:pt x="27" y="117"/>
                    </a:lnTo>
                    <a:lnTo>
                      <a:pt x="27" y="116"/>
                    </a:lnTo>
                    <a:lnTo>
                      <a:pt x="31" y="109"/>
                    </a:lnTo>
                    <a:lnTo>
                      <a:pt x="37" y="106"/>
                    </a:lnTo>
                    <a:lnTo>
                      <a:pt x="38" y="105"/>
                    </a:lnTo>
                    <a:lnTo>
                      <a:pt x="38" y="92"/>
                    </a:lnTo>
                    <a:lnTo>
                      <a:pt x="37" y="88"/>
                    </a:lnTo>
                    <a:lnTo>
                      <a:pt x="33" y="84"/>
                    </a:lnTo>
                    <a:lnTo>
                      <a:pt x="31" y="81"/>
                    </a:lnTo>
                    <a:lnTo>
                      <a:pt x="27" y="78"/>
                    </a:lnTo>
                    <a:lnTo>
                      <a:pt x="17" y="70"/>
                    </a:lnTo>
                    <a:lnTo>
                      <a:pt x="10" y="60"/>
                    </a:lnTo>
                    <a:lnTo>
                      <a:pt x="9" y="57"/>
                    </a:lnTo>
                    <a:lnTo>
                      <a:pt x="2" y="54"/>
                    </a:lnTo>
                    <a:lnTo>
                      <a:pt x="0" y="51"/>
                    </a:lnTo>
                    <a:lnTo>
                      <a:pt x="0" y="43"/>
                    </a:lnTo>
                    <a:lnTo>
                      <a:pt x="3" y="35"/>
                    </a:lnTo>
                    <a:lnTo>
                      <a:pt x="5" y="34"/>
                    </a:lnTo>
                    <a:lnTo>
                      <a:pt x="7" y="36"/>
                    </a:lnTo>
                    <a:lnTo>
                      <a:pt x="7" y="38"/>
                    </a:lnTo>
                    <a:lnTo>
                      <a:pt x="12" y="50"/>
                    </a:lnTo>
                    <a:lnTo>
                      <a:pt x="13" y="50"/>
                    </a:lnTo>
                    <a:lnTo>
                      <a:pt x="22" y="54"/>
                    </a:lnTo>
                    <a:lnTo>
                      <a:pt x="24" y="51"/>
                    </a:lnTo>
                    <a:lnTo>
                      <a:pt x="24" y="49"/>
                    </a:lnTo>
                    <a:lnTo>
                      <a:pt x="20" y="43"/>
                    </a:lnTo>
                    <a:lnTo>
                      <a:pt x="22" y="43"/>
                    </a:lnTo>
                    <a:lnTo>
                      <a:pt x="23" y="42"/>
                    </a:lnTo>
                    <a:lnTo>
                      <a:pt x="26" y="41"/>
                    </a:lnTo>
                    <a:lnTo>
                      <a:pt x="31" y="41"/>
                    </a:lnTo>
                    <a:lnTo>
                      <a:pt x="31" y="39"/>
                    </a:lnTo>
                    <a:lnTo>
                      <a:pt x="29" y="35"/>
                    </a:lnTo>
                    <a:lnTo>
                      <a:pt x="29" y="32"/>
                    </a:lnTo>
                    <a:lnTo>
                      <a:pt x="27" y="31"/>
                    </a:lnTo>
                    <a:lnTo>
                      <a:pt x="27" y="26"/>
                    </a:lnTo>
                    <a:lnTo>
                      <a:pt x="23" y="17"/>
                    </a:lnTo>
                    <a:lnTo>
                      <a:pt x="12" y="1"/>
                    </a:lnTo>
                    <a:lnTo>
                      <a:pt x="12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30" name="Freeform 5584">
                <a:extLst>
                  <a:ext uri="{FF2B5EF4-FFF2-40B4-BE49-F238E27FC236}">
                    <a16:creationId xmlns:a16="http://schemas.microsoft.com/office/drawing/2014/main" id="{23763BF7-7238-38EF-7568-D5DECA5B65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2" y="3003"/>
                <a:ext cx="58" cy="32"/>
              </a:xfrm>
              <a:custGeom>
                <a:avLst/>
                <a:gdLst>
                  <a:gd name="T0" fmla="*/ 231 w 231"/>
                  <a:gd name="T1" fmla="*/ 10 h 130"/>
                  <a:gd name="T2" fmla="*/ 225 w 231"/>
                  <a:gd name="T3" fmla="*/ 4 h 130"/>
                  <a:gd name="T4" fmla="*/ 225 w 231"/>
                  <a:gd name="T5" fmla="*/ 0 h 130"/>
                  <a:gd name="T6" fmla="*/ 221 w 231"/>
                  <a:gd name="T7" fmla="*/ 0 h 130"/>
                  <a:gd name="T8" fmla="*/ 221 w 231"/>
                  <a:gd name="T9" fmla="*/ 7 h 130"/>
                  <a:gd name="T10" fmla="*/ 219 w 231"/>
                  <a:gd name="T11" fmla="*/ 8 h 130"/>
                  <a:gd name="T12" fmla="*/ 218 w 231"/>
                  <a:gd name="T13" fmla="*/ 17 h 130"/>
                  <a:gd name="T14" fmla="*/ 214 w 231"/>
                  <a:gd name="T15" fmla="*/ 14 h 130"/>
                  <a:gd name="T16" fmla="*/ 212 w 231"/>
                  <a:gd name="T17" fmla="*/ 11 h 130"/>
                  <a:gd name="T18" fmla="*/ 208 w 231"/>
                  <a:gd name="T19" fmla="*/ 8 h 130"/>
                  <a:gd name="T20" fmla="*/ 204 w 231"/>
                  <a:gd name="T21" fmla="*/ 8 h 130"/>
                  <a:gd name="T22" fmla="*/ 200 w 231"/>
                  <a:gd name="T23" fmla="*/ 12 h 130"/>
                  <a:gd name="T24" fmla="*/ 201 w 231"/>
                  <a:gd name="T25" fmla="*/ 17 h 130"/>
                  <a:gd name="T26" fmla="*/ 201 w 231"/>
                  <a:gd name="T27" fmla="*/ 18 h 130"/>
                  <a:gd name="T28" fmla="*/ 194 w 231"/>
                  <a:gd name="T29" fmla="*/ 21 h 130"/>
                  <a:gd name="T30" fmla="*/ 191 w 231"/>
                  <a:gd name="T31" fmla="*/ 21 h 130"/>
                  <a:gd name="T32" fmla="*/ 187 w 231"/>
                  <a:gd name="T33" fmla="*/ 22 h 130"/>
                  <a:gd name="T34" fmla="*/ 185 w 231"/>
                  <a:gd name="T35" fmla="*/ 22 h 130"/>
                  <a:gd name="T36" fmla="*/ 183 w 231"/>
                  <a:gd name="T37" fmla="*/ 26 h 130"/>
                  <a:gd name="T38" fmla="*/ 183 w 231"/>
                  <a:gd name="T39" fmla="*/ 29 h 130"/>
                  <a:gd name="T40" fmla="*/ 186 w 231"/>
                  <a:gd name="T41" fmla="*/ 39 h 130"/>
                  <a:gd name="T42" fmla="*/ 198 w 231"/>
                  <a:gd name="T43" fmla="*/ 44 h 130"/>
                  <a:gd name="T44" fmla="*/ 200 w 231"/>
                  <a:gd name="T45" fmla="*/ 46 h 130"/>
                  <a:gd name="T46" fmla="*/ 197 w 231"/>
                  <a:gd name="T47" fmla="*/ 50 h 130"/>
                  <a:gd name="T48" fmla="*/ 197 w 231"/>
                  <a:gd name="T49" fmla="*/ 60 h 130"/>
                  <a:gd name="T50" fmla="*/ 183 w 231"/>
                  <a:gd name="T51" fmla="*/ 68 h 130"/>
                  <a:gd name="T52" fmla="*/ 175 w 231"/>
                  <a:gd name="T53" fmla="*/ 78 h 130"/>
                  <a:gd name="T54" fmla="*/ 148 w 231"/>
                  <a:gd name="T55" fmla="*/ 79 h 130"/>
                  <a:gd name="T56" fmla="*/ 141 w 231"/>
                  <a:gd name="T57" fmla="*/ 81 h 130"/>
                  <a:gd name="T58" fmla="*/ 131 w 231"/>
                  <a:gd name="T59" fmla="*/ 81 h 130"/>
                  <a:gd name="T60" fmla="*/ 124 w 231"/>
                  <a:gd name="T61" fmla="*/ 78 h 130"/>
                  <a:gd name="T62" fmla="*/ 122 w 231"/>
                  <a:gd name="T63" fmla="*/ 77 h 130"/>
                  <a:gd name="T64" fmla="*/ 120 w 231"/>
                  <a:gd name="T65" fmla="*/ 74 h 130"/>
                  <a:gd name="T66" fmla="*/ 120 w 231"/>
                  <a:gd name="T67" fmla="*/ 71 h 130"/>
                  <a:gd name="T68" fmla="*/ 118 w 231"/>
                  <a:gd name="T69" fmla="*/ 68 h 130"/>
                  <a:gd name="T70" fmla="*/ 105 w 231"/>
                  <a:gd name="T71" fmla="*/ 68 h 130"/>
                  <a:gd name="T72" fmla="*/ 96 w 231"/>
                  <a:gd name="T73" fmla="*/ 74 h 130"/>
                  <a:gd name="T74" fmla="*/ 95 w 231"/>
                  <a:gd name="T75" fmla="*/ 74 h 130"/>
                  <a:gd name="T76" fmla="*/ 82 w 231"/>
                  <a:gd name="T77" fmla="*/ 58 h 130"/>
                  <a:gd name="T78" fmla="*/ 73 w 231"/>
                  <a:gd name="T79" fmla="*/ 36 h 130"/>
                  <a:gd name="T80" fmla="*/ 67 w 231"/>
                  <a:gd name="T81" fmla="*/ 29 h 130"/>
                  <a:gd name="T82" fmla="*/ 60 w 231"/>
                  <a:gd name="T83" fmla="*/ 36 h 130"/>
                  <a:gd name="T84" fmla="*/ 45 w 231"/>
                  <a:gd name="T85" fmla="*/ 26 h 130"/>
                  <a:gd name="T86" fmla="*/ 43 w 231"/>
                  <a:gd name="T87" fmla="*/ 26 h 130"/>
                  <a:gd name="T88" fmla="*/ 45 w 231"/>
                  <a:gd name="T89" fmla="*/ 28 h 130"/>
                  <a:gd name="T90" fmla="*/ 46 w 231"/>
                  <a:gd name="T91" fmla="*/ 33 h 130"/>
                  <a:gd name="T92" fmla="*/ 45 w 231"/>
                  <a:gd name="T93" fmla="*/ 39 h 130"/>
                  <a:gd name="T94" fmla="*/ 28 w 231"/>
                  <a:gd name="T95" fmla="*/ 61 h 130"/>
                  <a:gd name="T96" fmla="*/ 27 w 231"/>
                  <a:gd name="T97" fmla="*/ 68 h 130"/>
                  <a:gd name="T98" fmla="*/ 24 w 231"/>
                  <a:gd name="T99" fmla="*/ 75 h 130"/>
                  <a:gd name="T100" fmla="*/ 24 w 231"/>
                  <a:gd name="T101" fmla="*/ 78 h 130"/>
                  <a:gd name="T102" fmla="*/ 28 w 231"/>
                  <a:gd name="T103" fmla="*/ 92 h 130"/>
                  <a:gd name="T104" fmla="*/ 28 w 231"/>
                  <a:gd name="T105" fmla="*/ 93 h 130"/>
                  <a:gd name="T106" fmla="*/ 29 w 231"/>
                  <a:gd name="T107" fmla="*/ 93 h 130"/>
                  <a:gd name="T108" fmla="*/ 27 w 231"/>
                  <a:gd name="T109" fmla="*/ 96 h 130"/>
                  <a:gd name="T110" fmla="*/ 25 w 231"/>
                  <a:gd name="T111" fmla="*/ 96 h 130"/>
                  <a:gd name="T112" fmla="*/ 4 w 231"/>
                  <a:gd name="T113" fmla="*/ 110 h 130"/>
                  <a:gd name="T114" fmla="*/ 0 w 231"/>
                  <a:gd name="T115" fmla="*/ 130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31" h="130">
                    <a:moveTo>
                      <a:pt x="231" y="10"/>
                    </a:moveTo>
                    <a:lnTo>
                      <a:pt x="225" y="4"/>
                    </a:lnTo>
                    <a:lnTo>
                      <a:pt x="225" y="0"/>
                    </a:lnTo>
                    <a:lnTo>
                      <a:pt x="221" y="0"/>
                    </a:lnTo>
                    <a:lnTo>
                      <a:pt x="221" y="7"/>
                    </a:lnTo>
                    <a:lnTo>
                      <a:pt x="219" y="8"/>
                    </a:lnTo>
                    <a:lnTo>
                      <a:pt x="218" y="17"/>
                    </a:lnTo>
                    <a:lnTo>
                      <a:pt x="214" y="14"/>
                    </a:lnTo>
                    <a:lnTo>
                      <a:pt x="212" y="11"/>
                    </a:lnTo>
                    <a:lnTo>
                      <a:pt x="208" y="8"/>
                    </a:lnTo>
                    <a:lnTo>
                      <a:pt x="204" y="8"/>
                    </a:lnTo>
                    <a:lnTo>
                      <a:pt x="200" y="12"/>
                    </a:lnTo>
                    <a:lnTo>
                      <a:pt x="201" y="17"/>
                    </a:lnTo>
                    <a:lnTo>
                      <a:pt x="201" y="18"/>
                    </a:lnTo>
                    <a:lnTo>
                      <a:pt x="194" y="21"/>
                    </a:lnTo>
                    <a:lnTo>
                      <a:pt x="191" y="21"/>
                    </a:lnTo>
                    <a:lnTo>
                      <a:pt x="187" y="22"/>
                    </a:lnTo>
                    <a:lnTo>
                      <a:pt x="185" y="22"/>
                    </a:lnTo>
                    <a:lnTo>
                      <a:pt x="183" y="26"/>
                    </a:lnTo>
                    <a:lnTo>
                      <a:pt x="183" y="29"/>
                    </a:lnTo>
                    <a:lnTo>
                      <a:pt x="186" y="39"/>
                    </a:lnTo>
                    <a:lnTo>
                      <a:pt x="198" y="44"/>
                    </a:lnTo>
                    <a:lnTo>
                      <a:pt x="200" y="46"/>
                    </a:lnTo>
                    <a:lnTo>
                      <a:pt x="197" y="50"/>
                    </a:lnTo>
                    <a:lnTo>
                      <a:pt x="197" y="60"/>
                    </a:lnTo>
                    <a:lnTo>
                      <a:pt x="183" y="68"/>
                    </a:lnTo>
                    <a:lnTo>
                      <a:pt x="175" y="78"/>
                    </a:lnTo>
                    <a:lnTo>
                      <a:pt x="148" y="79"/>
                    </a:lnTo>
                    <a:lnTo>
                      <a:pt x="141" y="81"/>
                    </a:lnTo>
                    <a:lnTo>
                      <a:pt x="131" y="81"/>
                    </a:lnTo>
                    <a:lnTo>
                      <a:pt x="124" y="78"/>
                    </a:lnTo>
                    <a:lnTo>
                      <a:pt x="122" y="77"/>
                    </a:lnTo>
                    <a:lnTo>
                      <a:pt x="120" y="74"/>
                    </a:lnTo>
                    <a:lnTo>
                      <a:pt x="120" y="71"/>
                    </a:lnTo>
                    <a:lnTo>
                      <a:pt x="118" y="68"/>
                    </a:lnTo>
                    <a:lnTo>
                      <a:pt x="105" y="68"/>
                    </a:lnTo>
                    <a:lnTo>
                      <a:pt x="96" y="74"/>
                    </a:lnTo>
                    <a:lnTo>
                      <a:pt x="95" y="74"/>
                    </a:lnTo>
                    <a:lnTo>
                      <a:pt x="82" y="58"/>
                    </a:lnTo>
                    <a:lnTo>
                      <a:pt x="73" y="36"/>
                    </a:lnTo>
                    <a:lnTo>
                      <a:pt x="67" y="29"/>
                    </a:lnTo>
                    <a:lnTo>
                      <a:pt x="60" y="36"/>
                    </a:lnTo>
                    <a:lnTo>
                      <a:pt x="45" y="26"/>
                    </a:lnTo>
                    <a:lnTo>
                      <a:pt x="43" y="26"/>
                    </a:lnTo>
                    <a:lnTo>
                      <a:pt x="45" y="28"/>
                    </a:lnTo>
                    <a:lnTo>
                      <a:pt x="46" y="33"/>
                    </a:lnTo>
                    <a:lnTo>
                      <a:pt x="45" y="39"/>
                    </a:lnTo>
                    <a:lnTo>
                      <a:pt x="28" y="61"/>
                    </a:lnTo>
                    <a:lnTo>
                      <a:pt x="27" y="68"/>
                    </a:lnTo>
                    <a:lnTo>
                      <a:pt x="24" y="75"/>
                    </a:lnTo>
                    <a:lnTo>
                      <a:pt x="24" y="78"/>
                    </a:lnTo>
                    <a:lnTo>
                      <a:pt x="28" y="92"/>
                    </a:lnTo>
                    <a:lnTo>
                      <a:pt x="28" y="93"/>
                    </a:lnTo>
                    <a:lnTo>
                      <a:pt x="29" y="93"/>
                    </a:lnTo>
                    <a:lnTo>
                      <a:pt x="27" y="96"/>
                    </a:lnTo>
                    <a:lnTo>
                      <a:pt x="25" y="96"/>
                    </a:lnTo>
                    <a:lnTo>
                      <a:pt x="4" y="110"/>
                    </a:lnTo>
                    <a:lnTo>
                      <a:pt x="0" y="13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31" name="Freeform 5585">
                <a:extLst>
                  <a:ext uri="{FF2B5EF4-FFF2-40B4-BE49-F238E27FC236}">
                    <a16:creationId xmlns:a16="http://schemas.microsoft.com/office/drawing/2014/main" id="{F1BA6547-6E8F-8794-4DE9-D08D576939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2" y="2780"/>
                <a:ext cx="84" cy="133"/>
              </a:xfrm>
              <a:custGeom>
                <a:avLst/>
                <a:gdLst>
                  <a:gd name="T0" fmla="*/ 326 w 337"/>
                  <a:gd name="T1" fmla="*/ 529 h 532"/>
                  <a:gd name="T2" fmla="*/ 316 w 337"/>
                  <a:gd name="T3" fmla="*/ 517 h 532"/>
                  <a:gd name="T4" fmla="*/ 312 w 337"/>
                  <a:gd name="T5" fmla="*/ 507 h 532"/>
                  <a:gd name="T6" fmla="*/ 301 w 337"/>
                  <a:gd name="T7" fmla="*/ 493 h 532"/>
                  <a:gd name="T8" fmla="*/ 284 w 337"/>
                  <a:gd name="T9" fmla="*/ 474 h 532"/>
                  <a:gd name="T10" fmla="*/ 282 w 337"/>
                  <a:gd name="T11" fmla="*/ 450 h 532"/>
                  <a:gd name="T12" fmla="*/ 277 w 337"/>
                  <a:gd name="T13" fmla="*/ 419 h 532"/>
                  <a:gd name="T14" fmla="*/ 264 w 337"/>
                  <a:gd name="T15" fmla="*/ 379 h 532"/>
                  <a:gd name="T16" fmla="*/ 275 w 337"/>
                  <a:gd name="T17" fmla="*/ 342 h 532"/>
                  <a:gd name="T18" fmla="*/ 266 w 337"/>
                  <a:gd name="T19" fmla="*/ 333 h 532"/>
                  <a:gd name="T20" fmla="*/ 249 w 337"/>
                  <a:gd name="T21" fmla="*/ 326 h 532"/>
                  <a:gd name="T22" fmla="*/ 246 w 337"/>
                  <a:gd name="T23" fmla="*/ 322 h 532"/>
                  <a:gd name="T24" fmla="*/ 264 w 337"/>
                  <a:gd name="T25" fmla="*/ 316 h 532"/>
                  <a:gd name="T26" fmla="*/ 277 w 337"/>
                  <a:gd name="T27" fmla="*/ 313 h 532"/>
                  <a:gd name="T28" fmla="*/ 275 w 337"/>
                  <a:gd name="T29" fmla="*/ 288 h 532"/>
                  <a:gd name="T30" fmla="*/ 266 w 337"/>
                  <a:gd name="T31" fmla="*/ 270 h 532"/>
                  <a:gd name="T32" fmla="*/ 242 w 337"/>
                  <a:gd name="T33" fmla="*/ 280 h 532"/>
                  <a:gd name="T34" fmla="*/ 227 w 337"/>
                  <a:gd name="T35" fmla="*/ 278 h 532"/>
                  <a:gd name="T36" fmla="*/ 213 w 337"/>
                  <a:gd name="T37" fmla="*/ 263 h 532"/>
                  <a:gd name="T38" fmla="*/ 207 w 337"/>
                  <a:gd name="T39" fmla="*/ 248 h 532"/>
                  <a:gd name="T40" fmla="*/ 203 w 337"/>
                  <a:gd name="T41" fmla="*/ 229 h 532"/>
                  <a:gd name="T42" fmla="*/ 200 w 337"/>
                  <a:gd name="T43" fmla="*/ 224 h 532"/>
                  <a:gd name="T44" fmla="*/ 188 w 337"/>
                  <a:gd name="T45" fmla="*/ 191 h 532"/>
                  <a:gd name="T46" fmla="*/ 176 w 337"/>
                  <a:gd name="T47" fmla="*/ 154 h 532"/>
                  <a:gd name="T48" fmla="*/ 178 w 337"/>
                  <a:gd name="T49" fmla="*/ 118 h 532"/>
                  <a:gd name="T50" fmla="*/ 174 w 337"/>
                  <a:gd name="T51" fmla="*/ 122 h 532"/>
                  <a:gd name="T52" fmla="*/ 168 w 337"/>
                  <a:gd name="T53" fmla="*/ 126 h 532"/>
                  <a:gd name="T54" fmla="*/ 133 w 337"/>
                  <a:gd name="T55" fmla="*/ 126 h 532"/>
                  <a:gd name="T56" fmla="*/ 93 w 337"/>
                  <a:gd name="T57" fmla="*/ 133 h 532"/>
                  <a:gd name="T58" fmla="*/ 83 w 337"/>
                  <a:gd name="T59" fmla="*/ 143 h 532"/>
                  <a:gd name="T60" fmla="*/ 81 w 337"/>
                  <a:gd name="T61" fmla="*/ 150 h 532"/>
                  <a:gd name="T62" fmla="*/ 69 w 337"/>
                  <a:gd name="T63" fmla="*/ 150 h 532"/>
                  <a:gd name="T64" fmla="*/ 66 w 337"/>
                  <a:gd name="T65" fmla="*/ 133 h 532"/>
                  <a:gd name="T66" fmla="*/ 77 w 337"/>
                  <a:gd name="T67" fmla="*/ 97 h 532"/>
                  <a:gd name="T68" fmla="*/ 74 w 337"/>
                  <a:gd name="T69" fmla="*/ 90 h 532"/>
                  <a:gd name="T70" fmla="*/ 70 w 337"/>
                  <a:gd name="T71" fmla="*/ 70 h 532"/>
                  <a:gd name="T72" fmla="*/ 72 w 337"/>
                  <a:gd name="T73" fmla="*/ 47 h 532"/>
                  <a:gd name="T74" fmla="*/ 27 w 337"/>
                  <a:gd name="T75" fmla="*/ 0 h 532"/>
                  <a:gd name="T76" fmla="*/ 26 w 337"/>
                  <a:gd name="T77" fmla="*/ 3 h 532"/>
                  <a:gd name="T78" fmla="*/ 14 w 337"/>
                  <a:gd name="T79" fmla="*/ 11 h 532"/>
                  <a:gd name="T80" fmla="*/ 12 w 337"/>
                  <a:gd name="T81" fmla="*/ 18 h 532"/>
                  <a:gd name="T82" fmla="*/ 9 w 337"/>
                  <a:gd name="T83" fmla="*/ 30 h 532"/>
                  <a:gd name="T84" fmla="*/ 0 w 337"/>
                  <a:gd name="T85" fmla="*/ 21 h 5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337" h="532">
                    <a:moveTo>
                      <a:pt x="337" y="532"/>
                    </a:moveTo>
                    <a:lnTo>
                      <a:pt x="328" y="532"/>
                    </a:lnTo>
                    <a:lnTo>
                      <a:pt x="326" y="529"/>
                    </a:lnTo>
                    <a:lnTo>
                      <a:pt x="326" y="528"/>
                    </a:lnTo>
                    <a:lnTo>
                      <a:pt x="323" y="525"/>
                    </a:lnTo>
                    <a:lnTo>
                      <a:pt x="316" y="517"/>
                    </a:lnTo>
                    <a:lnTo>
                      <a:pt x="313" y="514"/>
                    </a:lnTo>
                    <a:lnTo>
                      <a:pt x="311" y="513"/>
                    </a:lnTo>
                    <a:lnTo>
                      <a:pt x="312" y="507"/>
                    </a:lnTo>
                    <a:lnTo>
                      <a:pt x="312" y="506"/>
                    </a:lnTo>
                    <a:lnTo>
                      <a:pt x="309" y="505"/>
                    </a:lnTo>
                    <a:lnTo>
                      <a:pt x="301" y="493"/>
                    </a:lnTo>
                    <a:lnTo>
                      <a:pt x="294" y="481"/>
                    </a:lnTo>
                    <a:lnTo>
                      <a:pt x="287" y="474"/>
                    </a:lnTo>
                    <a:lnTo>
                      <a:pt x="284" y="474"/>
                    </a:lnTo>
                    <a:lnTo>
                      <a:pt x="282" y="472"/>
                    </a:lnTo>
                    <a:lnTo>
                      <a:pt x="284" y="462"/>
                    </a:lnTo>
                    <a:lnTo>
                      <a:pt x="282" y="450"/>
                    </a:lnTo>
                    <a:lnTo>
                      <a:pt x="275" y="436"/>
                    </a:lnTo>
                    <a:lnTo>
                      <a:pt x="277" y="426"/>
                    </a:lnTo>
                    <a:lnTo>
                      <a:pt x="277" y="419"/>
                    </a:lnTo>
                    <a:lnTo>
                      <a:pt x="263" y="382"/>
                    </a:lnTo>
                    <a:lnTo>
                      <a:pt x="263" y="380"/>
                    </a:lnTo>
                    <a:lnTo>
                      <a:pt x="264" y="379"/>
                    </a:lnTo>
                    <a:lnTo>
                      <a:pt x="274" y="363"/>
                    </a:lnTo>
                    <a:lnTo>
                      <a:pt x="277" y="354"/>
                    </a:lnTo>
                    <a:lnTo>
                      <a:pt x="275" y="342"/>
                    </a:lnTo>
                    <a:lnTo>
                      <a:pt x="274" y="340"/>
                    </a:lnTo>
                    <a:lnTo>
                      <a:pt x="268" y="334"/>
                    </a:lnTo>
                    <a:lnTo>
                      <a:pt x="266" y="333"/>
                    </a:lnTo>
                    <a:lnTo>
                      <a:pt x="263" y="334"/>
                    </a:lnTo>
                    <a:lnTo>
                      <a:pt x="253" y="331"/>
                    </a:lnTo>
                    <a:lnTo>
                      <a:pt x="249" y="326"/>
                    </a:lnTo>
                    <a:lnTo>
                      <a:pt x="248" y="326"/>
                    </a:lnTo>
                    <a:lnTo>
                      <a:pt x="248" y="322"/>
                    </a:lnTo>
                    <a:lnTo>
                      <a:pt x="246" y="322"/>
                    </a:lnTo>
                    <a:lnTo>
                      <a:pt x="246" y="320"/>
                    </a:lnTo>
                    <a:lnTo>
                      <a:pt x="256" y="313"/>
                    </a:lnTo>
                    <a:lnTo>
                      <a:pt x="264" y="316"/>
                    </a:lnTo>
                    <a:lnTo>
                      <a:pt x="270" y="320"/>
                    </a:lnTo>
                    <a:lnTo>
                      <a:pt x="273" y="319"/>
                    </a:lnTo>
                    <a:lnTo>
                      <a:pt x="277" y="313"/>
                    </a:lnTo>
                    <a:lnTo>
                      <a:pt x="278" y="302"/>
                    </a:lnTo>
                    <a:lnTo>
                      <a:pt x="277" y="291"/>
                    </a:lnTo>
                    <a:lnTo>
                      <a:pt x="275" y="288"/>
                    </a:lnTo>
                    <a:lnTo>
                      <a:pt x="275" y="287"/>
                    </a:lnTo>
                    <a:lnTo>
                      <a:pt x="271" y="278"/>
                    </a:lnTo>
                    <a:lnTo>
                      <a:pt x="266" y="270"/>
                    </a:lnTo>
                    <a:lnTo>
                      <a:pt x="264" y="268"/>
                    </a:lnTo>
                    <a:lnTo>
                      <a:pt x="259" y="264"/>
                    </a:lnTo>
                    <a:lnTo>
                      <a:pt x="242" y="280"/>
                    </a:lnTo>
                    <a:lnTo>
                      <a:pt x="239" y="281"/>
                    </a:lnTo>
                    <a:lnTo>
                      <a:pt x="238" y="282"/>
                    </a:lnTo>
                    <a:lnTo>
                      <a:pt x="227" y="278"/>
                    </a:lnTo>
                    <a:lnTo>
                      <a:pt x="224" y="278"/>
                    </a:lnTo>
                    <a:lnTo>
                      <a:pt x="220" y="274"/>
                    </a:lnTo>
                    <a:lnTo>
                      <a:pt x="213" y="263"/>
                    </a:lnTo>
                    <a:lnTo>
                      <a:pt x="211" y="259"/>
                    </a:lnTo>
                    <a:lnTo>
                      <a:pt x="208" y="252"/>
                    </a:lnTo>
                    <a:lnTo>
                      <a:pt x="207" y="248"/>
                    </a:lnTo>
                    <a:lnTo>
                      <a:pt x="206" y="246"/>
                    </a:lnTo>
                    <a:lnTo>
                      <a:pt x="204" y="231"/>
                    </a:lnTo>
                    <a:lnTo>
                      <a:pt x="203" y="229"/>
                    </a:lnTo>
                    <a:lnTo>
                      <a:pt x="201" y="227"/>
                    </a:lnTo>
                    <a:lnTo>
                      <a:pt x="201" y="225"/>
                    </a:lnTo>
                    <a:lnTo>
                      <a:pt x="200" y="224"/>
                    </a:lnTo>
                    <a:lnTo>
                      <a:pt x="200" y="222"/>
                    </a:lnTo>
                    <a:lnTo>
                      <a:pt x="196" y="204"/>
                    </a:lnTo>
                    <a:lnTo>
                      <a:pt x="188" y="191"/>
                    </a:lnTo>
                    <a:lnTo>
                      <a:pt x="181" y="165"/>
                    </a:lnTo>
                    <a:lnTo>
                      <a:pt x="178" y="160"/>
                    </a:lnTo>
                    <a:lnTo>
                      <a:pt x="176" y="154"/>
                    </a:lnTo>
                    <a:lnTo>
                      <a:pt x="181" y="124"/>
                    </a:lnTo>
                    <a:lnTo>
                      <a:pt x="181" y="119"/>
                    </a:lnTo>
                    <a:lnTo>
                      <a:pt x="178" y="118"/>
                    </a:lnTo>
                    <a:lnTo>
                      <a:pt x="176" y="118"/>
                    </a:lnTo>
                    <a:lnTo>
                      <a:pt x="174" y="121"/>
                    </a:lnTo>
                    <a:lnTo>
                      <a:pt x="174" y="122"/>
                    </a:lnTo>
                    <a:lnTo>
                      <a:pt x="172" y="124"/>
                    </a:lnTo>
                    <a:lnTo>
                      <a:pt x="171" y="124"/>
                    </a:lnTo>
                    <a:lnTo>
                      <a:pt x="168" y="126"/>
                    </a:lnTo>
                    <a:lnTo>
                      <a:pt x="167" y="126"/>
                    </a:lnTo>
                    <a:lnTo>
                      <a:pt x="165" y="124"/>
                    </a:lnTo>
                    <a:lnTo>
                      <a:pt x="133" y="126"/>
                    </a:lnTo>
                    <a:lnTo>
                      <a:pt x="115" y="121"/>
                    </a:lnTo>
                    <a:lnTo>
                      <a:pt x="108" y="121"/>
                    </a:lnTo>
                    <a:lnTo>
                      <a:pt x="93" y="133"/>
                    </a:lnTo>
                    <a:lnTo>
                      <a:pt x="88" y="137"/>
                    </a:lnTo>
                    <a:lnTo>
                      <a:pt x="84" y="140"/>
                    </a:lnTo>
                    <a:lnTo>
                      <a:pt x="83" y="143"/>
                    </a:lnTo>
                    <a:lnTo>
                      <a:pt x="83" y="144"/>
                    </a:lnTo>
                    <a:lnTo>
                      <a:pt x="81" y="147"/>
                    </a:lnTo>
                    <a:lnTo>
                      <a:pt x="81" y="150"/>
                    </a:lnTo>
                    <a:lnTo>
                      <a:pt x="70" y="154"/>
                    </a:lnTo>
                    <a:lnTo>
                      <a:pt x="69" y="153"/>
                    </a:lnTo>
                    <a:lnTo>
                      <a:pt x="69" y="150"/>
                    </a:lnTo>
                    <a:lnTo>
                      <a:pt x="67" y="147"/>
                    </a:lnTo>
                    <a:lnTo>
                      <a:pt x="66" y="139"/>
                    </a:lnTo>
                    <a:lnTo>
                      <a:pt x="66" y="133"/>
                    </a:lnTo>
                    <a:lnTo>
                      <a:pt x="67" y="116"/>
                    </a:lnTo>
                    <a:lnTo>
                      <a:pt x="72" y="109"/>
                    </a:lnTo>
                    <a:lnTo>
                      <a:pt x="77" y="97"/>
                    </a:lnTo>
                    <a:lnTo>
                      <a:pt x="79" y="95"/>
                    </a:lnTo>
                    <a:lnTo>
                      <a:pt x="77" y="95"/>
                    </a:lnTo>
                    <a:lnTo>
                      <a:pt x="74" y="90"/>
                    </a:lnTo>
                    <a:lnTo>
                      <a:pt x="72" y="77"/>
                    </a:lnTo>
                    <a:lnTo>
                      <a:pt x="70" y="74"/>
                    </a:lnTo>
                    <a:lnTo>
                      <a:pt x="70" y="70"/>
                    </a:lnTo>
                    <a:lnTo>
                      <a:pt x="76" y="57"/>
                    </a:lnTo>
                    <a:lnTo>
                      <a:pt x="74" y="55"/>
                    </a:lnTo>
                    <a:lnTo>
                      <a:pt x="72" y="47"/>
                    </a:lnTo>
                    <a:lnTo>
                      <a:pt x="55" y="24"/>
                    </a:lnTo>
                    <a:lnTo>
                      <a:pt x="30" y="2"/>
                    </a:lnTo>
                    <a:lnTo>
                      <a:pt x="27" y="0"/>
                    </a:lnTo>
                    <a:lnTo>
                      <a:pt x="27" y="2"/>
                    </a:lnTo>
                    <a:lnTo>
                      <a:pt x="26" y="2"/>
                    </a:lnTo>
                    <a:lnTo>
                      <a:pt x="26" y="3"/>
                    </a:lnTo>
                    <a:lnTo>
                      <a:pt x="21" y="6"/>
                    </a:lnTo>
                    <a:lnTo>
                      <a:pt x="17" y="7"/>
                    </a:lnTo>
                    <a:lnTo>
                      <a:pt x="14" y="11"/>
                    </a:lnTo>
                    <a:lnTo>
                      <a:pt x="12" y="17"/>
                    </a:lnTo>
                    <a:lnTo>
                      <a:pt x="13" y="18"/>
                    </a:lnTo>
                    <a:lnTo>
                      <a:pt x="12" y="18"/>
                    </a:lnTo>
                    <a:lnTo>
                      <a:pt x="12" y="23"/>
                    </a:lnTo>
                    <a:lnTo>
                      <a:pt x="10" y="28"/>
                    </a:lnTo>
                    <a:lnTo>
                      <a:pt x="9" y="30"/>
                    </a:lnTo>
                    <a:lnTo>
                      <a:pt x="7" y="30"/>
                    </a:lnTo>
                    <a:lnTo>
                      <a:pt x="2" y="24"/>
                    </a:lnTo>
                    <a:lnTo>
                      <a:pt x="0" y="2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32" name="Freeform 5586">
                <a:extLst>
                  <a:ext uri="{FF2B5EF4-FFF2-40B4-BE49-F238E27FC236}">
                    <a16:creationId xmlns:a16="http://schemas.microsoft.com/office/drawing/2014/main" id="{AA9B9177-0E85-D93A-1C8C-450F1A9624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4" y="2785"/>
                <a:ext cx="38" cy="48"/>
              </a:xfrm>
              <a:custGeom>
                <a:avLst/>
                <a:gdLst>
                  <a:gd name="T0" fmla="*/ 153 w 153"/>
                  <a:gd name="T1" fmla="*/ 0 h 194"/>
                  <a:gd name="T2" fmla="*/ 152 w 153"/>
                  <a:gd name="T3" fmla="*/ 0 h 194"/>
                  <a:gd name="T4" fmla="*/ 149 w 153"/>
                  <a:gd name="T5" fmla="*/ 3 h 194"/>
                  <a:gd name="T6" fmla="*/ 149 w 153"/>
                  <a:gd name="T7" fmla="*/ 5 h 194"/>
                  <a:gd name="T8" fmla="*/ 146 w 153"/>
                  <a:gd name="T9" fmla="*/ 20 h 194"/>
                  <a:gd name="T10" fmla="*/ 138 w 153"/>
                  <a:gd name="T11" fmla="*/ 39 h 194"/>
                  <a:gd name="T12" fmla="*/ 138 w 153"/>
                  <a:gd name="T13" fmla="*/ 41 h 194"/>
                  <a:gd name="T14" fmla="*/ 135 w 153"/>
                  <a:gd name="T15" fmla="*/ 42 h 194"/>
                  <a:gd name="T16" fmla="*/ 134 w 153"/>
                  <a:gd name="T17" fmla="*/ 42 h 194"/>
                  <a:gd name="T18" fmla="*/ 123 w 153"/>
                  <a:gd name="T19" fmla="*/ 48 h 194"/>
                  <a:gd name="T20" fmla="*/ 107 w 153"/>
                  <a:gd name="T21" fmla="*/ 39 h 194"/>
                  <a:gd name="T22" fmla="*/ 102 w 153"/>
                  <a:gd name="T23" fmla="*/ 46 h 194"/>
                  <a:gd name="T24" fmla="*/ 95 w 153"/>
                  <a:gd name="T25" fmla="*/ 58 h 194"/>
                  <a:gd name="T26" fmla="*/ 82 w 153"/>
                  <a:gd name="T27" fmla="*/ 72 h 194"/>
                  <a:gd name="T28" fmla="*/ 78 w 153"/>
                  <a:gd name="T29" fmla="*/ 83 h 194"/>
                  <a:gd name="T30" fmla="*/ 75 w 153"/>
                  <a:gd name="T31" fmla="*/ 98 h 194"/>
                  <a:gd name="T32" fmla="*/ 74 w 153"/>
                  <a:gd name="T33" fmla="*/ 101 h 194"/>
                  <a:gd name="T34" fmla="*/ 73 w 153"/>
                  <a:gd name="T35" fmla="*/ 101 h 194"/>
                  <a:gd name="T36" fmla="*/ 66 w 153"/>
                  <a:gd name="T37" fmla="*/ 106 h 194"/>
                  <a:gd name="T38" fmla="*/ 59 w 153"/>
                  <a:gd name="T39" fmla="*/ 106 h 194"/>
                  <a:gd name="T40" fmla="*/ 52 w 153"/>
                  <a:gd name="T41" fmla="*/ 101 h 194"/>
                  <a:gd name="T42" fmla="*/ 50 w 153"/>
                  <a:gd name="T43" fmla="*/ 101 h 194"/>
                  <a:gd name="T44" fmla="*/ 47 w 153"/>
                  <a:gd name="T45" fmla="*/ 100 h 194"/>
                  <a:gd name="T46" fmla="*/ 45 w 153"/>
                  <a:gd name="T47" fmla="*/ 100 h 194"/>
                  <a:gd name="T48" fmla="*/ 42 w 153"/>
                  <a:gd name="T49" fmla="*/ 101 h 194"/>
                  <a:gd name="T50" fmla="*/ 40 w 153"/>
                  <a:gd name="T51" fmla="*/ 101 h 194"/>
                  <a:gd name="T52" fmla="*/ 40 w 153"/>
                  <a:gd name="T53" fmla="*/ 103 h 194"/>
                  <a:gd name="T54" fmla="*/ 37 w 153"/>
                  <a:gd name="T55" fmla="*/ 109 h 194"/>
                  <a:gd name="T56" fmla="*/ 33 w 153"/>
                  <a:gd name="T57" fmla="*/ 112 h 194"/>
                  <a:gd name="T58" fmla="*/ 29 w 153"/>
                  <a:gd name="T59" fmla="*/ 127 h 194"/>
                  <a:gd name="T60" fmla="*/ 25 w 153"/>
                  <a:gd name="T61" fmla="*/ 136 h 194"/>
                  <a:gd name="T62" fmla="*/ 18 w 153"/>
                  <a:gd name="T63" fmla="*/ 146 h 194"/>
                  <a:gd name="T64" fmla="*/ 14 w 153"/>
                  <a:gd name="T65" fmla="*/ 150 h 194"/>
                  <a:gd name="T66" fmla="*/ 11 w 153"/>
                  <a:gd name="T67" fmla="*/ 151 h 194"/>
                  <a:gd name="T68" fmla="*/ 8 w 153"/>
                  <a:gd name="T69" fmla="*/ 151 h 194"/>
                  <a:gd name="T70" fmla="*/ 6 w 153"/>
                  <a:gd name="T71" fmla="*/ 153 h 194"/>
                  <a:gd name="T72" fmla="*/ 6 w 153"/>
                  <a:gd name="T73" fmla="*/ 157 h 194"/>
                  <a:gd name="T74" fmla="*/ 7 w 153"/>
                  <a:gd name="T75" fmla="*/ 161 h 194"/>
                  <a:gd name="T76" fmla="*/ 11 w 153"/>
                  <a:gd name="T77" fmla="*/ 162 h 194"/>
                  <a:gd name="T78" fmla="*/ 15 w 153"/>
                  <a:gd name="T79" fmla="*/ 165 h 194"/>
                  <a:gd name="T80" fmla="*/ 18 w 153"/>
                  <a:gd name="T81" fmla="*/ 173 h 194"/>
                  <a:gd name="T82" fmla="*/ 18 w 153"/>
                  <a:gd name="T83" fmla="*/ 176 h 194"/>
                  <a:gd name="T84" fmla="*/ 15 w 153"/>
                  <a:gd name="T85" fmla="*/ 185 h 194"/>
                  <a:gd name="T86" fmla="*/ 4 w 153"/>
                  <a:gd name="T87" fmla="*/ 193 h 194"/>
                  <a:gd name="T88" fmla="*/ 1 w 153"/>
                  <a:gd name="T89" fmla="*/ 193 h 194"/>
                  <a:gd name="T90" fmla="*/ 0 w 153"/>
                  <a:gd name="T91" fmla="*/ 194 h 1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53" h="194">
                    <a:moveTo>
                      <a:pt x="153" y="0"/>
                    </a:moveTo>
                    <a:lnTo>
                      <a:pt x="152" y="0"/>
                    </a:lnTo>
                    <a:lnTo>
                      <a:pt x="149" y="3"/>
                    </a:lnTo>
                    <a:lnTo>
                      <a:pt x="149" y="5"/>
                    </a:lnTo>
                    <a:lnTo>
                      <a:pt x="146" y="20"/>
                    </a:lnTo>
                    <a:lnTo>
                      <a:pt x="138" y="39"/>
                    </a:lnTo>
                    <a:lnTo>
                      <a:pt x="138" y="41"/>
                    </a:lnTo>
                    <a:lnTo>
                      <a:pt x="135" y="42"/>
                    </a:lnTo>
                    <a:lnTo>
                      <a:pt x="134" y="42"/>
                    </a:lnTo>
                    <a:lnTo>
                      <a:pt x="123" y="48"/>
                    </a:lnTo>
                    <a:lnTo>
                      <a:pt x="107" y="39"/>
                    </a:lnTo>
                    <a:lnTo>
                      <a:pt x="102" y="46"/>
                    </a:lnTo>
                    <a:lnTo>
                      <a:pt x="95" y="58"/>
                    </a:lnTo>
                    <a:lnTo>
                      <a:pt x="82" y="72"/>
                    </a:lnTo>
                    <a:lnTo>
                      <a:pt x="78" y="83"/>
                    </a:lnTo>
                    <a:lnTo>
                      <a:pt x="75" y="98"/>
                    </a:lnTo>
                    <a:lnTo>
                      <a:pt x="74" y="101"/>
                    </a:lnTo>
                    <a:lnTo>
                      <a:pt x="73" y="101"/>
                    </a:lnTo>
                    <a:lnTo>
                      <a:pt x="66" y="106"/>
                    </a:lnTo>
                    <a:lnTo>
                      <a:pt x="59" y="106"/>
                    </a:lnTo>
                    <a:lnTo>
                      <a:pt x="52" y="101"/>
                    </a:lnTo>
                    <a:lnTo>
                      <a:pt x="50" y="101"/>
                    </a:lnTo>
                    <a:lnTo>
                      <a:pt x="47" y="100"/>
                    </a:lnTo>
                    <a:lnTo>
                      <a:pt x="45" y="100"/>
                    </a:lnTo>
                    <a:lnTo>
                      <a:pt x="42" y="101"/>
                    </a:lnTo>
                    <a:lnTo>
                      <a:pt x="40" y="101"/>
                    </a:lnTo>
                    <a:lnTo>
                      <a:pt x="40" y="103"/>
                    </a:lnTo>
                    <a:lnTo>
                      <a:pt x="37" y="109"/>
                    </a:lnTo>
                    <a:lnTo>
                      <a:pt x="33" y="112"/>
                    </a:lnTo>
                    <a:lnTo>
                      <a:pt x="29" y="127"/>
                    </a:lnTo>
                    <a:lnTo>
                      <a:pt x="25" y="136"/>
                    </a:lnTo>
                    <a:lnTo>
                      <a:pt x="18" y="146"/>
                    </a:lnTo>
                    <a:lnTo>
                      <a:pt x="14" y="150"/>
                    </a:lnTo>
                    <a:lnTo>
                      <a:pt x="11" y="151"/>
                    </a:lnTo>
                    <a:lnTo>
                      <a:pt x="8" y="151"/>
                    </a:lnTo>
                    <a:lnTo>
                      <a:pt x="6" y="153"/>
                    </a:lnTo>
                    <a:lnTo>
                      <a:pt x="6" y="157"/>
                    </a:lnTo>
                    <a:lnTo>
                      <a:pt x="7" y="161"/>
                    </a:lnTo>
                    <a:lnTo>
                      <a:pt x="11" y="162"/>
                    </a:lnTo>
                    <a:lnTo>
                      <a:pt x="15" y="165"/>
                    </a:lnTo>
                    <a:lnTo>
                      <a:pt x="18" y="173"/>
                    </a:lnTo>
                    <a:lnTo>
                      <a:pt x="18" y="176"/>
                    </a:lnTo>
                    <a:lnTo>
                      <a:pt x="15" y="185"/>
                    </a:lnTo>
                    <a:lnTo>
                      <a:pt x="4" y="193"/>
                    </a:lnTo>
                    <a:lnTo>
                      <a:pt x="1" y="193"/>
                    </a:lnTo>
                    <a:lnTo>
                      <a:pt x="0" y="19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33" name="Freeform 5587">
                <a:extLst>
                  <a:ext uri="{FF2B5EF4-FFF2-40B4-BE49-F238E27FC236}">
                    <a16:creationId xmlns:a16="http://schemas.microsoft.com/office/drawing/2014/main" id="{EA8361EC-36DE-604A-4FBE-DF31CA7C5B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3" y="2833"/>
                <a:ext cx="12" cy="20"/>
              </a:xfrm>
              <a:custGeom>
                <a:avLst/>
                <a:gdLst>
                  <a:gd name="T0" fmla="*/ 42 w 46"/>
                  <a:gd name="T1" fmla="*/ 0 h 76"/>
                  <a:gd name="T2" fmla="*/ 41 w 46"/>
                  <a:gd name="T3" fmla="*/ 0 h 76"/>
                  <a:gd name="T4" fmla="*/ 41 w 46"/>
                  <a:gd name="T5" fmla="*/ 2 h 76"/>
                  <a:gd name="T6" fmla="*/ 46 w 46"/>
                  <a:gd name="T7" fmla="*/ 17 h 76"/>
                  <a:gd name="T8" fmla="*/ 45 w 46"/>
                  <a:gd name="T9" fmla="*/ 44 h 76"/>
                  <a:gd name="T10" fmla="*/ 43 w 46"/>
                  <a:gd name="T11" fmla="*/ 51 h 76"/>
                  <a:gd name="T12" fmla="*/ 41 w 46"/>
                  <a:gd name="T13" fmla="*/ 53 h 76"/>
                  <a:gd name="T14" fmla="*/ 41 w 46"/>
                  <a:gd name="T15" fmla="*/ 55 h 76"/>
                  <a:gd name="T16" fmla="*/ 39 w 46"/>
                  <a:gd name="T17" fmla="*/ 55 h 76"/>
                  <a:gd name="T18" fmla="*/ 34 w 46"/>
                  <a:gd name="T19" fmla="*/ 59 h 76"/>
                  <a:gd name="T20" fmla="*/ 28 w 46"/>
                  <a:gd name="T21" fmla="*/ 66 h 76"/>
                  <a:gd name="T22" fmla="*/ 22 w 46"/>
                  <a:gd name="T23" fmla="*/ 66 h 76"/>
                  <a:gd name="T24" fmla="*/ 19 w 46"/>
                  <a:gd name="T25" fmla="*/ 63 h 76"/>
                  <a:gd name="T26" fmla="*/ 17 w 46"/>
                  <a:gd name="T27" fmla="*/ 62 h 76"/>
                  <a:gd name="T28" fmla="*/ 15 w 46"/>
                  <a:gd name="T29" fmla="*/ 62 h 76"/>
                  <a:gd name="T30" fmla="*/ 12 w 46"/>
                  <a:gd name="T31" fmla="*/ 63 h 76"/>
                  <a:gd name="T32" fmla="*/ 11 w 46"/>
                  <a:gd name="T33" fmla="*/ 63 h 76"/>
                  <a:gd name="T34" fmla="*/ 1 w 46"/>
                  <a:gd name="T35" fmla="*/ 74 h 76"/>
                  <a:gd name="T36" fmla="*/ 1 w 46"/>
                  <a:gd name="T37" fmla="*/ 76 h 76"/>
                  <a:gd name="T38" fmla="*/ 0 w 46"/>
                  <a:gd name="T39" fmla="*/ 7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6" h="76">
                    <a:moveTo>
                      <a:pt x="42" y="0"/>
                    </a:moveTo>
                    <a:lnTo>
                      <a:pt x="41" y="0"/>
                    </a:lnTo>
                    <a:lnTo>
                      <a:pt x="41" y="2"/>
                    </a:lnTo>
                    <a:lnTo>
                      <a:pt x="46" y="17"/>
                    </a:lnTo>
                    <a:lnTo>
                      <a:pt x="45" y="44"/>
                    </a:lnTo>
                    <a:lnTo>
                      <a:pt x="43" y="51"/>
                    </a:lnTo>
                    <a:lnTo>
                      <a:pt x="41" y="53"/>
                    </a:lnTo>
                    <a:lnTo>
                      <a:pt x="41" y="55"/>
                    </a:lnTo>
                    <a:lnTo>
                      <a:pt x="39" y="55"/>
                    </a:lnTo>
                    <a:lnTo>
                      <a:pt x="34" y="59"/>
                    </a:lnTo>
                    <a:lnTo>
                      <a:pt x="28" y="66"/>
                    </a:lnTo>
                    <a:lnTo>
                      <a:pt x="22" y="66"/>
                    </a:lnTo>
                    <a:lnTo>
                      <a:pt x="19" y="63"/>
                    </a:lnTo>
                    <a:lnTo>
                      <a:pt x="17" y="62"/>
                    </a:lnTo>
                    <a:lnTo>
                      <a:pt x="15" y="62"/>
                    </a:lnTo>
                    <a:lnTo>
                      <a:pt x="12" y="63"/>
                    </a:lnTo>
                    <a:lnTo>
                      <a:pt x="11" y="63"/>
                    </a:lnTo>
                    <a:lnTo>
                      <a:pt x="1" y="74"/>
                    </a:lnTo>
                    <a:lnTo>
                      <a:pt x="1" y="76"/>
                    </a:lnTo>
                    <a:lnTo>
                      <a:pt x="0" y="7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34" name="Freeform 5588">
                <a:extLst>
                  <a:ext uri="{FF2B5EF4-FFF2-40B4-BE49-F238E27FC236}">
                    <a16:creationId xmlns:a16="http://schemas.microsoft.com/office/drawing/2014/main" id="{C559520E-B82B-44C1-4099-3938F03C35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9" y="2856"/>
                <a:ext cx="97" cy="98"/>
              </a:xfrm>
              <a:custGeom>
                <a:avLst/>
                <a:gdLst>
                  <a:gd name="T0" fmla="*/ 39 w 388"/>
                  <a:gd name="T1" fmla="*/ 33 h 392"/>
                  <a:gd name="T2" fmla="*/ 54 w 388"/>
                  <a:gd name="T3" fmla="*/ 35 h 392"/>
                  <a:gd name="T4" fmla="*/ 74 w 388"/>
                  <a:gd name="T5" fmla="*/ 4 h 392"/>
                  <a:gd name="T6" fmla="*/ 82 w 388"/>
                  <a:gd name="T7" fmla="*/ 0 h 392"/>
                  <a:gd name="T8" fmla="*/ 105 w 388"/>
                  <a:gd name="T9" fmla="*/ 15 h 392"/>
                  <a:gd name="T10" fmla="*/ 105 w 388"/>
                  <a:gd name="T11" fmla="*/ 32 h 392"/>
                  <a:gd name="T12" fmla="*/ 93 w 388"/>
                  <a:gd name="T13" fmla="*/ 68 h 392"/>
                  <a:gd name="T14" fmla="*/ 72 w 388"/>
                  <a:gd name="T15" fmla="*/ 81 h 392"/>
                  <a:gd name="T16" fmla="*/ 59 w 388"/>
                  <a:gd name="T17" fmla="*/ 121 h 392"/>
                  <a:gd name="T18" fmla="*/ 26 w 388"/>
                  <a:gd name="T19" fmla="*/ 140 h 392"/>
                  <a:gd name="T20" fmla="*/ 30 w 388"/>
                  <a:gd name="T21" fmla="*/ 170 h 392"/>
                  <a:gd name="T22" fmla="*/ 28 w 388"/>
                  <a:gd name="T23" fmla="*/ 181 h 392"/>
                  <a:gd name="T24" fmla="*/ 36 w 388"/>
                  <a:gd name="T25" fmla="*/ 191 h 392"/>
                  <a:gd name="T26" fmla="*/ 49 w 388"/>
                  <a:gd name="T27" fmla="*/ 191 h 392"/>
                  <a:gd name="T28" fmla="*/ 60 w 388"/>
                  <a:gd name="T29" fmla="*/ 194 h 392"/>
                  <a:gd name="T30" fmla="*/ 76 w 388"/>
                  <a:gd name="T31" fmla="*/ 190 h 392"/>
                  <a:gd name="T32" fmla="*/ 63 w 388"/>
                  <a:gd name="T33" fmla="*/ 181 h 392"/>
                  <a:gd name="T34" fmla="*/ 67 w 388"/>
                  <a:gd name="T35" fmla="*/ 177 h 392"/>
                  <a:gd name="T36" fmla="*/ 63 w 388"/>
                  <a:gd name="T37" fmla="*/ 157 h 392"/>
                  <a:gd name="T38" fmla="*/ 74 w 388"/>
                  <a:gd name="T39" fmla="*/ 157 h 392"/>
                  <a:gd name="T40" fmla="*/ 85 w 388"/>
                  <a:gd name="T41" fmla="*/ 164 h 392"/>
                  <a:gd name="T42" fmla="*/ 92 w 388"/>
                  <a:gd name="T43" fmla="*/ 174 h 392"/>
                  <a:gd name="T44" fmla="*/ 90 w 388"/>
                  <a:gd name="T45" fmla="*/ 209 h 392"/>
                  <a:gd name="T46" fmla="*/ 107 w 388"/>
                  <a:gd name="T47" fmla="*/ 219 h 392"/>
                  <a:gd name="T48" fmla="*/ 93 w 388"/>
                  <a:gd name="T49" fmla="*/ 231 h 392"/>
                  <a:gd name="T50" fmla="*/ 66 w 388"/>
                  <a:gd name="T51" fmla="*/ 234 h 392"/>
                  <a:gd name="T52" fmla="*/ 66 w 388"/>
                  <a:gd name="T53" fmla="*/ 244 h 392"/>
                  <a:gd name="T54" fmla="*/ 37 w 388"/>
                  <a:gd name="T55" fmla="*/ 247 h 392"/>
                  <a:gd name="T56" fmla="*/ 46 w 388"/>
                  <a:gd name="T57" fmla="*/ 271 h 392"/>
                  <a:gd name="T58" fmla="*/ 66 w 388"/>
                  <a:gd name="T59" fmla="*/ 294 h 392"/>
                  <a:gd name="T60" fmla="*/ 78 w 388"/>
                  <a:gd name="T61" fmla="*/ 297 h 392"/>
                  <a:gd name="T62" fmla="*/ 113 w 388"/>
                  <a:gd name="T63" fmla="*/ 275 h 392"/>
                  <a:gd name="T64" fmla="*/ 146 w 388"/>
                  <a:gd name="T65" fmla="*/ 254 h 392"/>
                  <a:gd name="T66" fmla="*/ 181 w 388"/>
                  <a:gd name="T67" fmla="*/ 248 h 392"/>
                  <a:gd name="T68" fmla="*/ 222 w 388"/>
                  <a:gd name="T69" fmla="*/ 258 h 392"/>
                  <a:gd name="T70" fmla="*/ 247 w 388"/>
                  <a:gd name="T71" fmla="*/ 269 h 392"/>
                  <a:gd name="T72" fmla="*/ 251 w 388"/>
                  <a:gd name="T73" fmla="*/ 258 h 392"/>
                  <a:gd name="T74" fmla="*/ 254 w 388"/>
                  <a:gd name="T75" fmla="*/ 271 h 392"/>
                  <a:gd name="T76" fmla="*/ 270 w 388"/>
                  <a:gd name="T77" fmla="*/ 276 h 392"/>
                  <a:gd name="T78" fmla="*/ 250 w 388"/>
                  <a:gd name="T79" fmla="*/ 299 h 392"/>
                  <a:gd name="T80" fmla="*/ 254 w 388"/>
                  <a:gd name="T81" fmla="*/ 314 h 392"/>
                  <a:gd name="T82" fmla="*/ 278 w 388"/>
                  <a:gd name="T83" fmla="*/ 293 h 392"/>
                  <a:gd name="T84" fmla="*/ 293 w 388"/>
                  <a:gd name="T85" fmla="*/ 290 h 392"/>
                  <a:gd name="T86" fmla="*/ 308 w 388"/>
                  <a:gd name="T87" fmla="*/ 291 h 392"/>
                  <a:gd name="T88" fmla="*/ 311 w 388"/>
                  <a:gd name="T89" fmla="*/ 278 h 392"/>
                  <a:gd name="T90" fmla="*/ 318 w 388"/>
                  <a:gd name="T91" fmla="*/ 274 h 392"/>
                  <a:gd name="T92" fmla="*/ 324 w 388"/>
                  <a:gd name="T93" fmla="*/ 289 h 392"/>
                  <a:gd name="T94" fmla="*/ 313 w 388"/>
                  <a:gd name="T95" fmla="*/ 299 h 392"/>
                  <a:gd name="T96" fmla="*/ 313 w 388"/>
                  <a:gd name="T97" fmla="*/ 314 h 392"/>
                  <a:gd name="T98" fmla="*/ 336 w 388"/>
                  <a:gd name="T99" fmla="*/ 317 h 392"/>
                  <a:gd name="T100" fmla="*/ 347 w 388"/>
                  <a:gd name="T101" fmla="*/ 339 h 392"/>
                  <a:gd name="T102" fmla="*/ 321 w 388"/>
                  <a:gd name="T103" fmla="*/ 361 h 392"/>
                  <a:gd name="T104" fmla="*/ 313 w 388"/>
                  <a:gd name="T105" fmla="*/ 385 h 392"/>
                  <a:gd name="T106" fmla="*/ 340 w 388"/>
                  <a:gd name="T107" fmla="*/ 367 h 392"/>
                  <a:gd name="T108" fmla="*/ 354 w 388"/>
                  <a:gd name="T109" fmla="*/ 363 h 392"/>
                  <a:gd name="T110" fmla="*/ 368 w 388"/>
                  <a:gd name="T111" fmla="*/ 382 h 392"/>
                  <a:gd name="T112" fmla="*/ 381 w 388"/>
                  <a:gd name="T113" fmla="*/ 385 h 3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388" h="392">
                    <a:moveTo>
                      <a:pt x="0" y="70"/>
                    </a:moveTo>
                    <a:lnTo>
                      <a:pt x="11" y="66"/>
                    </a:lnTo>
                    <a:lnTo>
                      <a:pt x="19" y="57"/>
                    </a:lnTo>
                    <a:lnTo>
                      <a:pt x="39" y="33"/>
                    </a:lnTo>
                    <a:lnTo>
                      <a:pt x="40" y="33"/>
                    </a:lnTo>
                    <a:lnTo>
                      <a:pt x="46" y="30"/>
                    </a:lnTo>
                    <a:lnTo>
                      <a:pt x="50" y="32"/>
                    </a:lnTo>
                    <a:lnTo>
                      <a:pt x="54" y="35"/>
                    </a:lnTo>
                    <a:lnTo>
                      <a:pt x="60" y="33"/>
                    </a:lnTo>
                    <a:lnTo>
                      <a:pt x="66" y="29"/>
                    </a:lnTo>
                    <a:lnTo>
                      <a:pt x="67" y="15"/>
                    </a:lnTo>
                    <a:lnTo>
                      <a:pt x="74" y="4"/>
                    </a:lnTo>
                    <a:lnTo>
                      <a:pt x="75" y="3"/>
                    </a:lnTo>
                    <a:lnTo>
                      <a:pt x="75" y="1"/>
                    </a:lnTo>
                    <a:lnTo>
                      <a:pt x="76" y="1"/>
                    </a:lnTo>
                    <a:lnTo>
                      <a:pt x="82" y="0"/>
                    </a:lnTo>
                    <a:lnTo>
                      <a:pt x="89" y="0"/>
                    </a:lnTo>
                    <a:lnTo>
                      <a:pt x="92" y="1"/>
                    </a:lnTo>
                    <a:lnTo>
                      <a:pt x="97" y="1"/>
                    </a:lnTo>
                    <a:lnTo>
                      <a:pt x="105" y="15"/>
                    </a:lnTo>
                    <a:lnTo>
                      <a:pt x="107" y="25"/>
                    </a:lnTo>
                    <a:lnTo>
                      <a:pt x="109" y="26"/>
                    </a:lnTo>
                    <a:lnTo>
                      <a:pt x="109" y="28"/>
                    </a:lnTo>
                    <a:lnTo>
                      <a:pt x="105" y="32"/>
                    </a:lnTo>
                    <a:lnTo>
                      <a:pt x="103" y="46"/>
                    </a:lnTo>
                    <a:lnTo>
                      <a:pt x="103" y="51"/>
                    </a:lnTo>
                    <a:lnTo>
                      <a:pt x="95" y="70"/>
                    </a:lnTo>
                    <a:lnTo>
                      <a:pt x="93" y="68"/>
                    </a:lnTo>
                    <a:lnTo>
                      <a:pt x="90" y="68"/>
                    </a:lnTo>
                    <a:lnTo>
                      <a:pt x="74" y="74"/>
                    </a:lnTo>
                    <a:lnTo>
                      <a:pt x="72" y="75"/>
                    </a:lnTo>
                    <a:lnTo>
                      <a:pt x="72" y="81"/>
                    </a:lnTo>
                    <a:lnTo>
                      <a:pt x="75" y="97"/>
                    </a:lnTo>
                    <a:lnTo>
                      <a:pt x="71" y="109"/>
                    </a:lnTo>
                    <a:lnTo>
                      <a:pt x="60" y="118"/>
                    </a:lnTo>
                    <a:lnTo>
                      <a:pt x="59" y="121"/>
                    </a:lnTo>
                    <a:lnTo>
                      <a:pt x="52" y="127"/>
                    </a:lnTo>
                    <a:lnTo>
                      <a:pt x="28" y="137"/>
                    </a:lnTo>
                    <a:lnTo>
                      <a:pt x="26" y="138"/>
                    </a:lnTo>
                    <a:lnTo>
                      <a:pt x="26" y="140"/>
                    </a:lnTo>
                    <a:lnTo>
                      <a:pt x="25" y="141"/>
                    </a:lnTo>
                    <a:lnTo>
                      <a:pt x="23" y="145"/>
                    </a:lnTo>
                    <a:lnTo>
                      <a:pt x="23" y="149"/>
                    </a:lnTo>
                    <a:lnTo>
                      <a:pt x="30" y="170"/>
                    </a:lnTo>
                    <a:lnTo>
                      <a:pt x="29" y="171"/>
                    </a:lnTo>
                    <a:lnTo>
                      <a:pt x="29" y="173"/>
                    </a:lnTo>
                    <a:lnTo>
                      <a:pt x="28" y="176"/>
                    </a:lnTo>
                    <a:lnTo>
                      <a:pt x="28" y="181"/>
                    </a:lnTo>
                    <a:lnTo>
                      <a:pt x="29" y="183"/>
                    </a:lnTo>
                    <a:lnTo>
                      <a:pt x="30" y="183"/>
                    </a:lnTo>
                    <a:lnTo>
                      <a:pt x="35" y="187"/>
                    </a:lnTo>
                    <a:lnTo>
                      <a:pt x="36" y="191"/>
                    </a:lnTo>
                    <a:lnTo>
                      <a:pt x="40" y="195"/>
                    </a:lnTo>
                    <a:lnTo>
                      <a:pt x="45" y="197"/>
                    </a:lnTo>
                    <a:lnTo>
                      <a:pt x="47" y="194"/>
                    </a:lnTo>
                    <a:lnTo>
                      <a:pt x="49" y="191"/>
                    </a:lnTo>
                    <a:lnTo>
                      <a:pt x="52" y="190"/>
                    </a:lnTo>
                    <a:lnTo>
                      <a:pt x="53" y="190"/>
                    </a:lnTo>
                    <a:lnTo>
                      <a:pt x="56" y="193"/>
                    </a:lnTo>
                    <a:lnTo>
                      <a:pt x="60" y="194"/>
                    </a:lnTo>
                    <a:lnTo>
                      <a:pt x="64" y="193"/>
                    </a:lnTo>
                    <a:lnTo>
                      <a:pt x="67" y="191"/>
                    </a:lnTo>
                    <a:lnTo>
                      <a:pt x="72" y="191"/>
                    </a:lnTo>
                    <a:lnTo>
                      <a:pt x="76" y="190"/>
                    </a:lnTo>
                    <a:lnTo>
                      <a:pt x="78" y="188"/>
                    </a:lnTo>
                    <a:lnTo>
                      <a:pt x="76" y="184"/>
                    </a:lnTo>
                    <a:lnTo>
                      <a:pt x="74" y="181"/>
                    </a:lnTo>
                    <a:lnTo>
                      <a:pt x="63" y="181"/>
                    </a:lnTo>
                    <a:lnTo>
                      <a:pt x="61" y="180"/>
                    </a:lnTo>
                    <a:lnTo>
                      <a:pt x="61" y="179"/>
                    </a:lnTo>
                    <a:lnTo>
                      <a:pt x="63" y="179"/>
                    </a:lnTo>
                    <a:lnTo>
                      <a:pt x="67" y="177"/>
                    </a:lnTo>
                    <a:lnTo>
                      <a:pt x="68" y="174"/>
                    </a:lnTo>
                    <a:lnTo>
                      <a:pt x="68" y="170"/>
                    </a:lnTo>
                    <a:lnTo>
                      <a:pt x="63" y="159"/>
                    </a:lnTo>
                    <a:lnTo>
                      <a:pt x="63" y="157"/>
                    </a:lnTo>
                    <a:lnTo>
                      <a:pt x="64" y="155"/>
                    </a:lnTo>
                    <a:lnTo>
                      <a:pt x="66" y="155"/>
                    </a:lnTo>
                    <a:lnTo>
                      <a:pt x="68" y="156"/>
                    </a:lnTo>
                    <a:lnTo>
                      <a:pt x="74" y="157"/>
                    </a:lnTo>
                    <a:lnTo>
                      <a:pt x="76" y="159"/>
                    </a:lnTo>
                    <a:lnTo>
                      <a:pt x="81" y="163"/>
                    </a:lnTo>
                    <a:lnTo>
                      <a:pt x="83" y="164"/>
                    </a:lnTo>
                    <a:lnTo>
                      <a:pt x="85" y="164"/>
                    </a:lnTo>
                    <a:lnTo>
                      <a:pt x="86" y="166"/>
                    </a:lnTo>
                    <a:lnTo>
                      <a:pt x="89" y="170"/>
                    </a:lnTo>
                    <a:lnTo>
                      <a:pt x="92" y="173"/>
                    </a:lnTo>
                    <a:lnTo>
                      <a:pt x="92" y="174"/>
                    </a:lnTo>
                    <a:lnTo>
                      <a:pt x="81" y="197"/>
                    </a:lnTo>
                    <a:lnTo>
                      <a:pt x="79" y="201"/>
                    </a:lnTo>
                    <a:lnTo>
                      <a:pt x="81" y="202"/>
                    </a:lnTo>
                    <a:lnTo>
                      <a:pt x="90" y="209"/>
                    </a:lnTo>
                    <a:lnTo>
                      <a:pt x="102" y="212"/>
                    </a:lnTo>
                    <a:lnTo>
                      <a:pt x="106" y="212"/>
                    </a:lnTo>
                    <a:lnTo>
                      <a:pt x="109" y="214"/>
                    </a:lnTo>
                    <a:lnTo>
                      <a:pt x="107" y="219"/>
                    </a:lnTo>
                    <a:lnTo>
                      <a:pt x="107" y="220"/>
                    </a:lnTo>
                    <a:lnTo>
                      <a:pt x="106" y="229"/>
                    </a:lnTo>
                    <a:lnTo>
                      <a:pt x="103" y="231"/>
                    </a:lnTo>
                    <a:lnTo>
                      <a:pt x="93" y="231"/>
                    </a:lnTo>
                    <a:lnTo>
                      <a:pt x="85" y="229"/>
                    </a:lnTo>
                    <a:lnTo>
                      <a:pt x="75" y="229"/>
                    </a:lnTo>
                    <a:lnTo>
                      <a:pt x="72" y="230"/>
                    </a:lnTo>
                    <a:lnTo>
                      <a:pt x="66" y="234"/>
                    </a:lnTo>
                    <a:lnTo>
                      <a:pt x="66" y="241"/>
                    </a:lnTo>
                    <a:lnTo>
                      <a:pt x="67" y="241"/>
                    </a:lnTo>
                    <a:lnTo>
                      <a:pt x="67" y="244"/>
                    </a:lnTo>
                    <a:lnTo>
                      <a:pt x="66" y="244"/>
                    </a:lnTo>
                    <a:lnTo>
                      <a:pt x="61" y="248"/>
                    </a:lnTo>
                    <a:lnTo>
                      <a:pt x="56" y="250"/>
                    </a:lnTo>
                    <a:lnTo>
                      <a:pt x="40" y="250"/>
                    </a:lnTo>
                    <a:lnTo>
                      <a:pt x="37" y="247"/>
                    </a:lnTo>
                    <a:lnTo>
                      <a:pt x="32" y="247"/>
                    </a:lnTo>
                    <a:lnTo>
                      <a:pt x="29" y="250"/>
                    </a:lnTo>
                    <a:lnTo>
                      <a:pt x="29" y="253"/>
                    </a:lnTo>
                    <a:lnTo>
                      <a:pt x="46" y="271"/>
                    </a:lnTo>
                    <a:lnTo>
                      <a:pt x="59" y="290"/>
                    </a:lnTo>
                    <a:lnTo>
                      <a:pt x="60" y="290"/>
                    </a:lnTo>
                    <a:lnTo>
                      <a:pt x="63" y="293"/>
                    </a:lnTo>
                    <a:lnTo>
                      <a:pt x="66" y="294"/>
                    </a:lnTo>
                    <a:lnTo>
                      <a:pt x="75" y="297"/>
                    </a:lnTo>
                    <a:lnTo>
                      <a:pt x="76" y="297"/>
                    </a:lnTo>
                    <a:lnTo>
                      <a:pt x="76" y="299"/>
                    </a:lnTo>
                    <a:lnTo>
                      <a:pt x="78" y="297"/>
                    </a:lnTo>
                    <a:lnTo>
                      <a:pt x="85" y="282"/>
                    </a:lnTo>
                    <a:lnTo>
                      <a:pt x="96" y="276"/>
                    </a:lnTo>
                    <a:lnTo>
                      <a:pt x="105" y="276"/>
                    </a:lnTo>
                    <a:lnTo>
                      <a:pt x="113" y="275"/>
                    </a:lnTo>
                    <a:lnTo>
                      <a:pt x="114" y="274"/>
                    </a:lnTo>
                    <a:lnTo>
                      <a:pt x="121" y="265"/>
                    </a:lnTo>
                    <a:lnTo>
                      <a:pt x="124" y="262"/>
                    </a:lnTo>
                    <a:lnTo>
                      <a:pt x="146" y="254"/>
                    </a:lnTo>
                    <a:lnTo>
                      <a:pt x="176" y="251"/>
                    </a:lnTo>
                    <a:lnTo>
                      <a:pt x="176" y="250"/>
                    </a:lnTo>
                    <a:lnTo>
                      <a:pt x="179" y="248"/>
                    </a:lnTo>
                    <a:lnTo>
                      <a:pt x="181" y="248"/>
                    </a:lnTo>
                    <a:lnTo>
                      <a:pt x="190" y="251"/>
                    </a:lnTo>
                    <a:lnTo>
                      <a:pt x="197" y="258"/>
                    </a:lnTo>
                    <a:lnTo>
                      <a:pt x="209" y="260"/>
                    </a:lnTo>
                    <a:lnTo>
                      <a:pt x="222" y="258"/>
                    </a:lnTo>
                    <a:lnTo>
                      <a:pt x="229" y="262"/>
                    </a:lnTo>
                    <a:lnTo>
                      <a:pt x="240" y="272"/>
                    </a:lnTo>
                    <a:lnTo>
                      <a:pt x="241" y="272"/>
                    </a:lnTo>
                    <a:lnTo>
                      <a:pt x="247" y="269"/>
                    </a:lnTo>
                    <a:lnTo>
                      <a:pt x="253" y="264"/>
                    </a:lnTo>
                    <a:lnTo>
                      <a:pt x="250" y="261"/>
                    </a:lnTo>
                    <a:lnTo>
                      <a:pt x="251" y="260"/>
                    </a:lnTo>
                    <a:lnTo>
                      <a:pt x="251" y="258"/>
                    </a:lnTo>
                    <a:lnTo>
                      <a:pt x="255" y="258"/>
                    </a:lnTo>
                    <a:lnTo>
                      <a:pt x="257" y="262"/>
                    </a:lnTo>
                    <a:lnTo>
                      <a:pt x="254" y="264"/>
                    </a:lnTo>
                    <a:lnTo>
                      <a:pt x="254" y="271"/>
                    </a:lnTo>
                    <a:lnTo>
                      <a:pt x="258" y="271"/>
                    </a:lnTo>
                    <a:lnTo>
                      <a:pt x="267" y="268"/>
                    </a:lnTo>
                    <a:lnTo>
                      <a:pt x="270" y="274"/>
                    </a:lnTo>
                    <a:lnTo>
                      <a:pt x="270" y="276"/>
                    </a:lnTo>
                    <a:lnTo>
                      <a:pt x="262" y="283"/>
                    </a:lnTo>
                    <a:lnTo>
                      <a:pt x="257" y="287"/>
                    </a:lnTo>
                    <a:lnTo>
                      <a:pt x="253" y="293"/>
                    </a:lnTo>
                    <a:lnTo>
                      <a:pt x="250" y="299"/>
                    </a:lnTo>
                    <a:lnTo>
                      <a:pt x="247" y="310"/>
                    </a:lnTo>
                    <a:lnTo>
                      <a:pt x="247" y="313"/>
                    </a:lnTo>
                    <a:lnTo>
                      <a:pt x="254" y="315"/>
                    </a:lnTo>
                    <a:lnTo>
                      <a:pt x="254" y="314"/>
                    </a:lnTo>
                    <a:lnTo>
                      <a:pt x="257" y="311"/>
                    </a:lnTo>
                    <a:lnTo>
                      <a:pt x="267" y="297"/>
                    </a:lnTo>
                    <a:lnTo>
                      <a:pt x="273" y="294"/>
                    </a:lnTo>
                    <a:lnTo>
                      <a:pt x="278" y="293"/>
                    </a:lnTo>
                    <a:lnTo>
                      <a:pt x="282" y="289"/>
                    </a:lnTo>
                    <a:lnTo>
                      <a:pt x="286" y="287"/>
                    </a:lnTo>
                    <a:lnTo>
                      <a:pt x="287" y="287"/>
                    </a:lnTo>
                    <a:lnTo>
                      <a:pt x="293" y="290"/>
                    </a:lnTo>
                    <a:lnTo>
                      <a:pt x="293" y="291"/>
                    </a:lnTo>
                    <a:lnTo>
                      <a:pt x="299" y="294"/>
                    </a:lnTo>
                    <a:lnTo>
                      <a:pt x="306" y="293"/>
                    </a:lnTo>
                    <a:lnTo>
                      <a:pt x="308" y="291"/>
                    </a:lnTo>
                    <a:lnTo>
                      <a:pt x="310" y="291"/>
                    </a:lnTo>
                    <a:lnTo>
                      <a:pt x="313" y="283"/>
                    </a:lnTo>
                    <a:lnTo>
                      <a:pt x="313" y="281"/>
                    </a:lnTo>
                    <a:lnTo>
                      <a:pt x="311" y="278"/>
                    </a:lnTo>
                    <a:lnTo>
                      <a:pt x="310" y="276"/>
                    </a:lnTo>
                    <a:lnTo>
                      <a:pt x="311" y="275"/>
                    </a:lnTo>
                    <a:lnTo>
                      <a:pt x="314" y="274"/>
                    </a:lnTo>
                    <a:lnTo>
                      <a:pt x="318" y="274"/>
                    </a:lnTo>
                    <a:lnTo>
                      <a:pt x="320" y="275"/>
                    </a:lnTo>
                    <a:lnTo>
                      <a:pt x="321" y="278"/>
                    </a:lnTo>
                    <a:lnTo>
                      <a:pt x="321" y="286"/>
                    </a:lnTo>
                    <a:lnTo>
                      <a:pt x="324" y="289"/>
                    </a:lnTo>
                    <a:lnTo>
                      <a:pt x="324" y="290"/>
                    </a:lnTo>
                    <a:lnTo>
                      <a:pt x="322" y="291"/>
                    </a:lnTo>
                    <a:lnTo>
                      <a:pt x="317" y="294"/>
                    </a:lnTo>
                    <a:lnTo>
                      <a:pt x="313" y="299"/>
                    </a:lnTo>
                    <a:lnTo>
                      <a:pt x="311" y="304"/>
                    </a:lnTo>
                    <a:lnTo>
                      <a:pt x="311" y="310"/>
                    </a:lnTo>
                    <a:lnTo>
                      <a:pt x="313" y="311"/>
                    </a:lnTo>
                    <a:lnTo>
                      <a:pt x="313" y="314"/>
                    </a:lnTo>
                    <a:lnTo>
                      <a:pt x="317" y="313"/>
                    </a:lnTo>
                    <a:lnTo>
                      <a:pt x="324" y="313"/>
                    </a:lnTo>
                    <a:lnTo>
                      <a:pt x="334" y="317"/>
                    </a:lnTo>
                    <a:lnTo>
                      <a:pt x="336" y="317"/>
                    </a:lnTo>
                    <a:lnTo>
                      <a:pt x="342" y="322"/>
                    </a:lnTo>
                    <a:lnTo>
                      <a:pt x="340" y="322"/>
                    </a:lnTo>
                    <a:lnTo>
                      <a:pt x="347" y="335"/>
                    </a:lnTo>
                    <a:lnTo>
                      <a:pt x="347" y="339"/>
                    </a:lnTo>
                    <a:lnTo>
                      <a:pt x="346" y="342"/>
                    </a:lnTo>
                    <a:lnTo>
                      <a:pt x="338" y="346"/>
                    </a:lnTo>
                    <a:lnTo>
                      <a:pt x="329" y="356"/>
                    </a:lnTo>
                    <a:lnTo>
                      <a:pt x="321" y="361"/>
                    </a:lnTo>
                    <a:lnTo>
                      <a:pt x="315" y="367"/>
                    </a:lnTo>
                    <a:lnTo>
                      <a:pt x="310" y="377"/>
                    </a:lnTo>
                    <a:lnTo>
                      <a:pt x="310" y="378"/>
                    </a:lnTo>
                    <a:lnTo>
                      <a:pt x="313" y="385"/>
                    </a:lnTo>
                    <a:lnTo>
                      <a:pt x="313" y="387"/>
                    </a:lnTo>
                    <a:lnTo>
                      <a:pt x="314" y="385"/>
                    </a:lnTo>
                    <a:lnTo>
                      <a:pt x="321" y="382"/>
                    </a:lnTo>
                    <a:lnTo>
                      <a:pt x="340" y="367"/>
                    </a:lnTo>
                    <a:lnTo>
                      <a:pt x="340" y="366"/>
                    </a:lnTo>
                    <a:lnTo>
                      <a:pt x="350" y="361"/>
                    </a:lnTo>
                    <a:lnTo>
                      <a:pt x="352" y="361"/>
                    </a:lnTo>
                    <a:lnTo>
                      <a:pt x="354" y="363"/>
                    </a:lnTo>
                    <a:lnTo>
                      <a:pt x="359" y="367"/>
                    </a:lnTo>
                    <a:lnTo>
                      <a:pt x="359" y="377"/>
                    </a:lnTo>
                    <a:lnTo>
                      <a:pt x="367" y="382"/>
                    </a:lnTo>
                    <a:lnTo>
                      <a:pt x="368" y="382"/>
                    </a:lnTo>
                    <a:lnTo>
                      <a:pt x="374" y="384"/>
                    </a:lnTo>
                    <a:lnTo>
                      <a:pt x="378" y="382"/>
                    </a:lnTo>
                    <a:lnTo>
                      <a:pt x="380" y="385"/>
                    </a:lnTo>
                    <a:lnTo>
                      <a:pt x="381" y="385"/>
                    </a:lnTo>
                    <a:lnTo>
                      <a:pt x="387" y="392"/>
                    </a:lnTo>
                    <a:lnTo>
                      <a:pt x="388" y="39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35" name="Freeform 5589">
                <a:extLst>
                  <a:ext uri="{FF2B5EF4-FFF2-40B4-BE49-F238E27FC236}">
                    <a16:creationId xmlns:a16="http://schemas.microsoft.com/office/drawing/2014/main" id="{6F7C1D3F-FC0E-A9DF-BA94-72B24C2049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9" y="2853"/>
                <a:ext cx="4" cy="21"/>
              </a:xfrm>
              <a:custGeom>
                <a:avLst/>
                <a:gdLst>
                  <a:gd name="T0" fmla="*/ 0 w 18"/>
                  <a:gd name="T1" fmla="*/ 84 h 84"/>
                  <a:gd name="T2" fmla="*/ 0 w 18"/>
                  <a:gd name="T3" fmla="*/ 75 h 84"/>
                  <a:gd name="T4" fmla="*/ 1 w 18"/>
                  <a:gd name="T5" fmla="*/ 71 h 84"/>
                  <a:gd name="T6" fmla="*/ 5 w 18"/>
                  <a:gd name="T7" fmla="*/ 68 h 84"/>
                  <a:gd name="T8" fmla="*/ 1 w 18"/>
                  <a:gd name="T9" fmla="*/ 58 h 84"/>
                  <a:gd name="T10" fmla="*/ 0 w 18"/>
                  <a:gd name="T11" fmla="*/ 49 h 84"/>
                  <a:gd name="T12" fmla="*/ 4 w 18"/>
                  <a:gd name="T13" fmla="*/ 37 h 84"/>
                  <a:gd name="T14" fmla="*/ 5 w 18"/>
                  <a:gd name="T15" fmla="*/ 37 h 84"/>
                  <a:gd name="T16" fmla="*/ 9 w 18"/>
                  <a:gd name="T17" fmla="*/ 36 h 84"/>
                  <a:gd name="T18" fmla="*/ 12 w 18"/>
                  <a:gd name="T19" fmla="*/ 31 h 84"/>
                  <a:gd name="T20" fmla="*/ 15 w 18"/>
                  <a:gd name="T21" fmla="*/ 17 h 84"/>
                  <a:gd name="T22" fmla="*/ 15 w 18"/>
                  <a:gd name="T23" fmla="*/ 0 h 84"/>
                  <a:gd name="T24" fmla="*/ 18 w 18"/>
                  <a:gd name="T25" fmla="*/ 0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84">
                    <a:moveTo>
                      <a:pt x="0" y="84"/>
                    </a:moveTo>
                    <a:lnTo>
                      <a:pt x="0" y="75"/>
                    </a:lnTo>
                    <a:lnTo>
                      <a:pt x="1" y="71"/>
                    </a:lnTo>
                    <a:lnTo>
                      <a:pt x="5" y="68"/>
                    </a:lnTo>
                    <a:lnTo>
                      <a:pt x="1" y="58"/>
                    </a:lnTo>
                    <a:lnTo>
                      <a:pt x="0" y="49"/>
                    </a:lnTo>
                    <a:lnTo>
                      <a:pt x="4" y="37"/>
                    </a:lnTo>
                    <a:lnTo>
                      <a:pt x="5" y="37"/>
                    </a:lnTo>
                    <a:lnTo>
                      <a:pt x="9" y="36"/>
                    </a:lnTo>
                    <a:lnTo>
                      <a:pt x="12" y="31"/>
                    </a:lnTo>
                    <a:lnTo>
                      <a:pt x="15" y="17"/>
                    </a:lnTo>
                    <a:lnTo>
                      <a:pt x="15" y="0"/>
                    </a:lnTo>
                    <a:lnTo>
                      <a:pt x="18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36" name="Freeform 5590">
                <a:extLst>
                  <a:ext uri="{FF2B5EF4-FFF2-40B4-BE49-F238E27FC236}">
                    <a16:creationId xmlns:a16="http://schemas.microsoft.com/office/drawing/2014/main" id="{5E1002A6-3907-1A16-D771-A4BCA34CA5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9" y="2937"/>
                <a:ext cx="24" cy="69"/>
              </a:xfrm>
              <a:custGeom>
                <a:avLst/>
                <a:gdLst>
                  <a:gd name="T0" fmla="*/ 82 w 94"/>
                  <a:gd name="T1" fmla="*/ 276 h 276"/>
                  <a:gd name="T2" fmla="*/ 87 w 94"/>
                  <a:gd name="T3" fmla="*/ 266 h 276"/>
                  <a:gd name="T4" fmla="*/ 87 w 94"/>
                  <a:gd name="T5" fmla="*/ 260 h 276"/>
                  <a:gd name="T6" fmla="*/ 93 w 94"/>
                  <a:gd name="T7" fmla="*/ 235 h 276"/>
                  <a:gd name="T8" fmla="*/ 91 w 94"/>
                  <a:gd name="T9" fmla="*/ 227 h 276"/>
                  <a:gd name="T10" fmla="*/ 90 w 94"/>
                  <a:gd name="T11" fmla="*/ 223 h 276"/>
                  <a:gd name="T12" fmla="*/ 87 w 94"/>
                  <a:gd name="T13" fmla="*/ 220 h 276"/>
                  <a:gd name="T14" fmla="*/ 86 w 94"/>
                  <a:gd name="T15" fmla="*/ 220 h 276"/>
                  <a:gd name="T16" fmla="*/ 86 w 94"/>
                  <a:gd name="T17" fmla="*/ 218 h 276"/>
                  <a:gd name="T18" fmla="*/ 87 w 94"/>
                  <a:gd name="T19" fmla="*/ 217 h 276"/>
                  <a:gd name="T20" fmla="*/ 84 w 94"/>
                  <a:gd name="T21" fmla="*/ 199 h 276"/>
                  <a:gd name="T22" fmla="*/ 80 w 94"/>
                  <a:gd name="T23" fmla="*/ 193 h 276"/>
                  <a:gd name="T24" fmla="*/ 77 w 94"/>
                  <a:gd name="T25" fmla="*/ 179 h 276"/>
                  <a:gd name="T26" fmla="*/ 77 w 94"/>
                  <a:gd name="T27" fmla="*/ 165 h 276"/>
                  <a:gd name="T28" fmla="*/ 82 w 94"/>
                  <a:gd name="T29" fmla="*/ 157 h 276"/>
                  <a:gd name="T30" fmla="*/ 83 w 94"/>
                  <a:gd name="T31" fmla="*/ 153 h 276"/>
                  <a:gd name="T32" fmla="*/ 87 w 94"/>
                  <a:gd name="T33" fmla="*/ 150 h 276"/>
                  <a:gd name="T34" fmla="*/ 91 w 94"/>
                  <a:gd name="T35" fmla="*/ 146 h 276"/>
                  <a:gd name="T36" fmla="*/ 93 w 94"/>
                  <a:gd name="T37" fmla="*/ 139 h 276"/>
                  <a:gd name="T38" fmla="*/ 93 w 94"/>
                  <a:gd name="T39" fmla="*/ 137 h 276"/>
                  <a:gd name="T40" fmla="*/ 94 w 94"/>
                  <a:gd name="T41" fmla="*/ 136 h 276"/>
                  <a:gd name="T42" fmla="*/ 94 w 94"/>
                  <a:gd name="T43" fmla="*/ 127 h 276"/>
                  <a:gd name="T44" fmla="*/ 93 w 94"/>
                  <a:gd name="T45" fmla="*/ 127 h 276"/>
                  <a:gd name="T46" fmla="*/ 91 w 94"/>
                  <a:gd name="T47" fmla="*/ 129 h 276"/>
                  <a:gd name="T48" fmla="*/ 83 w 94"/>
                  <a:gd name="T49" fmla="*/ 130 h 276"/>
                  <a:gd name="T50" fmla="*/ 63 w 94"/>
                  <a:gd name="T51" fmla="*/ 123 h 276"/>
                  <a:gd name="T52" fmla="*/ 56 w 94"/>
                  <a:gd name="T53" fmla="*/ 123 h 276"/>
                  <a:gd name="T54" fmla="*/ 55 w 94"/>
                  <a:gd name="T55" fmla="*/ 125 h 276"/>
                  <a:gd name="T56" fmla="*/ 55 w 94"/>
                  <a:gd name="T57" fmla="*/ 122 h 276"/>
                  <a:gd name="T58" fmla="*/ 52 w 94"/>
                  <a:gd name="T59" fmla="*/ 119 h 276"/>
                  <a:gd name="T60" fmla="*/ 49 w 94"/>
                  <a:gd name="T61" fmla="*/ 111 h 276"/>
                  <a:gd name="T62" fmla="*/ 48 w 94"/>
                  <a:gd name="T63" fmla="*/ 98 h 276"/>
                  <a:gd name="T64" fmla="*/ 51 w 94"/>
                  <a:gd name="T65" fmla="*/ 91 h 276"/>
                  <a:gd name="T66" fmla="*/ 51 w 94"/>
                  <a:gd name="T67" fmla="*/ 86 h 276"/>
                  <a:gd name="T68" fmla="*/ 49 w 94"/>
                  <a:gd name="T69" fmla="*/ 79 h 276"/>
                  <a:gd name="T70" fmla="*/ 46 w 94"/>
                  <a:gd name="T71" fmla="*/ 74 h 276"/>
                  <a:gd name="T72" fmla="*/ 45 w 94"/>
                  <a:gd name="T73" fmla="*/ 70 h 276"/>
                  <a:gd name="T74" fmla="*/ 44 w 94"/>
                  <a:gd name="T75" fmla="*/ 69 h 276"/>
                  <a:gd name="T76" fmla="*/ 42 w 94"/>
                  <a:gd name="T77" fmla="*/ 69 h 276"/>
                  <a:gd name="T78" fmla="*/ 42 w 94"/>
                  <a:gd name="T79" fmla="*/ 66 h 276"/>
                  <a:gd name="T80" fmla="*/ 31 w 94"/>
                  <a:gd name="T81" fmla="*/ 48 h 276"/>
                  <a:gd name="T82" fmla="*/ 20 w 94"/>
                  <a:gd name="T83" fmla="*/ 44 h 276"/>
                  <a:gd name="T84" fmla="*/ 19 w 94"/>
                  <a:gd name="T85" fmla="*/ 41 h 276"/>
                  <a:gd name="T86" fmla="*/ 19 w 94"/>
                  <a:gd name="T87" fmla="*/ 37 h 276"/>
                  <a:gd name="T88" fmla="*/ 17 w 94"/>
                  <a:gd name="T89" fmla="*/ 34 h 276"/>
                  <a:gd name="T90" fmla="*/ 16 w 94"/>
                  <a:gd name="T91" fmla="*/ 32 h 276"/>
                  <a:gd name="T92" fmla="*/ 9 w 94"/>
                  <a:gd name="T93" fmla="*/ 29 h 276"/>
                  <a:gd name="T94" fmla="*/ 7 w 94"/>
                  <a:gd name="T95" fmla="*/ 29 h 276"/>
                  <a:gd name="T96" fmla="*/ 7 w 94"/>
                  <a:gd name="T97" fmla="*/ 27 h 276"/>
                  <a:gd name="T98" fmla="*/ 9 w 94"/>
                  <a:gd name="T99" fmla="*/ 23 h 276"/>
                  <a:gd name="T100" fmla="*/ 9 w 94"/>
                  <a:gd name="T101" fmla="*/ 21 h 276"/>
                  <a:gd name="T102" fmla="*/ 10 w 94"/>
                  <a:gd name="T103" fmla="*/ 20 h 276"/>
                  <a:gd name="T104" fmla="*/ 6 w 94"/>
                  <a:gd name="T105" fmla="*/ 16 h 276"/>
                  <a:gd name="T106" fmla="*/ 2 w 94"/>
                  <a:gd name="T107" fmla="*/ 7 h 276"/>
                  <a:gd name="T108" fmla="*/ 0 w 94"/>
                  <a:gd name="T109" fmla="*/ 6 h 276"/>
                  <a:gd name="T110" fmla="*/ 0 w 94"/>
                  <a:gd name="T111" fmla="*/ 0 h 2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94" h="276">
                    <a:moveTo>
                      <a:pt x="82" y="276"/>
                    </a:moveTo>
                    <a:lnTo>
                      <a:pt x="87" y="266"/>
                    </a:lnTo>
                    <a:lnTo>
                      <a:pt x="87" y="260"/>
                    </a:lnTo>
                    <a:lnTo>
                      <a:pt x="93" y="235"/>
                    </a:lnTo>
                    <a:lnTo>
                      <a:pt x="91" y="227"/>
                    </a:lnTo>
                    <a:lnTo>
                      <a:pt x="90" y="223"/>
                    </a:lnTo>
                    <a:lnTo>
                      <a:pt x="87" y="220"/>
                    </a:lnTo>
                    <a:lnTo>
                      <a:pt x="86" y="220"/>
                    </a:lnTo>
                    <a:lnTo>
                      <a:pt x="86" y="218"/>
                    </a:lnTo>
                    <a:lnTo>
                      <a:pt x="87" y="217"/>
                    </a:lnTo>
                    <a:lnTo>
                      <a:pt x="84" y="199"/>
                    </a:lnTo>
                    <a:lnTo>
                      <a:pt x="80" y="193"/>
                    </a:lnTo>
                    <a:lnTo>
                      <a:pt x="77" y="179"/>
                    </a:lnTo>
                    <a:lnTo>
                      <a:pt x="77" y="165"/>
                    </a:lnTo>
                    <a:lnTo>
                      <a:pt x="82" y="157"/>
                    </a:lnTo>
                    <a:lnTo>
                      <a:pt x="83" y="153"/>
                    </a:lnTo>
                    <a:lnTo>
                      <a:pt x="87" y="150"/>
                    </a:lnTo>
                    <a:lnTo>
                      <a:pt x="91" y="146"/>
                    </a:lnTo>
                    <a:lnTo>
                      <a:pt x="93" y="139"/>
                    </a:lnTo>
                    <a:lnTo>
                      <a:pt x="93" y="137"/>
                    </a:lnTo>
                    <a:lnTo>
                      <a:pt x="94" y="136"/>
                    </a:lnTo>
                    <a:lnTo>
                      <a:pt x="94" y="127"/>
                    </a:lnTo>
                    <a:lnTo>
                      <a:pt x="93" y="127"/>
                    </a:lnTo>
                    <a:lnTo>
                      <a:pt x="91" y="129"/>
                    </a:lnTo>
                    <a:lnTo>
                      <a:pt x="83" y="130"/>
                    </a:lnTo>
                    <a:lnTo>
                      <a:pt x="63" y="123"/>
                    </a:lnTo>
                    <a:lnTo>
                      <a:pt x="56" y="123"/>
                    </a:lnTo>
                    <a:lnTo>
                      <a:pt x="55" y="125"/>
                    </a:lnTo>
                    <a:lnTo>
                      <a:pt x="55" y="122"/>
                    </a:lnTo>
                    <a:lnTo>
                      <a:pt x="52" y="119"/>
                    </a:lnTo>
                    <a:lnTo>
                      <a:pt x="49" y="111"/>
                    </a:lnTo>
                    <a:lnTo>
                      <a:pt x="48" y="98"/>
                    </a:lnTo>
                    <a:lnTo>
                      <a:pt x="51" y="91"/>
                    </a:lnTo>
                    <a:lnTo>
                      <a:pt x="51" y="86"/>
                    </a:lnTo>
                    <a:lnTo>
                      <a:pt x="49" y="79"/>
                    </a:lnTo>
                    <a:lnTo>
                      <a:pt x="46" y="74"/>
                    </a:lnTo>
                    <a:lnTo>
                      <a:pt x="45" y="70"/>
                    </a:lnTo>
                    <a:lnTo>
                      <a:pt x="44" y="69"/>
                    </a:lnTo>
                    <a:lnTo>
                      <a:pt x="42" y="69"/>
                    </a:lnTo>
                    <a:lnTo>
                      <a:pt x="42" y="66"/>
                    </a:lnTo>
                    <a:lnTo>
                      <a:pt x="31" y="48"/>
                    </a:lnTo>
                    <a:lnTo>
                      <a:pt x="20" y="44"/>
                    </a:lnTo>
                    <a:lnTo>
                      <a:pt x="19" y="41"/>
                    </a:lnTo>
                    <a:lnTo>
                      <a:pt x="19" y="37"/>
                    </a:lnTo>
                    <a:lnTo>
                      <a:pt x="17" y="34"/>
                    </a:lnTo>
                    <a:lnTo>
                      <a:pt x="16" y="32"/>
                    </a:lnTo>
                    <a:lnTo>
                      <a:pt x="9" y="29"/>
                    </a:lnTo>
                    <a:lnTo>
                      <a:pt x="7" y="29"/>
                    </a:lnTo>
                    <a:lnTo>
                      <a:pt x="7" y="27"/>
                    </a:lnTo>
                    <a:lnTo>
                      <a:pt x="9" y="23"/>
                    </a:lnTo>
                    <a:lnTo>
                      <a:pt x="9" y="21"/>
                    </a:lnTo>
                    <a:lnTo>
                      <a:pt x="10" y="20"/>
                    </a:lnTo>
                    <a:lnTo>
                      <a:pt x="6" y="16"/>
                    </a:lnTo>
                    <a:lnTo>
                      <a:pt x="2" y="7"/>
                    </a:lnTo>
                    <a:lnTo>
                      <a:pt x="0" y="6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37" name="Line 5591">
                <a:extLst>
                  <a:ext uri="{FF2B5EF4-FFF2-40B4-BE49-F238E27FC236}">
                    <a16:creationId xmlns:a16="http://schemas.microsoft.com/office/drawing/2014/main" id="{F7CB1987-AD60-4739-5866-318813A57D7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025" y="2937"/>
                <a:ext cx="4" cy="0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38" name="Freeform 5592">
                <a:extLst>
                  <a:ext uri="{FF2B5EF4-FFF2-40B4-BE49-F238E27FC236}">
                    <a16:creationId xmlns:a16="http://schemas.microsoft.com/office/drawing/2014/main" id="{06EF4F6C-4C2A-1BF6-0E2D-564C163CE6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3" y="2997"/>
                <a:ext cx="16" cy="18"/>
              </a:xfrm>
              <a:custGeom>
                <a:avLst/>
                <a:gdLst>
                  <a:gd name="T0" fmla="*/ 31 w 63"/>
                  <a:gd name="T1" fmla="*/ 10 h 73"/>
                  <a:gd name="T2" fmla="*/ 35 w 63"/>
                  <a:gd name="T3" fmla="*/ 11 h 73"/>
                  <a:gd name="T4" fmla="*/ 38 w 63"/>
                  <a:gd name="T5" fmla="*/ 13 h 73"/>
                  <a:gd name="T6" fmla="*/ 43 w 63"/>
                  <a:gd name="T7" fmla="*/ 14 h 73"/>
                  <a:gd name="T8" fmla="*/ 49 w 63"/>
                  <a:gd name="T9" fmla="*/ 17 h 73"/>
                  <a:gd name="T10" fmla="*/ 63 w 63"/>
                  <a:gd name="T11" fmla="*/ 28 h 73"/>
                  <a:gd name="T12" fmla="*/ 62 w 63"/>
                  <a:gd name="T13" fmla="*/ 31 h 73"/>
                  <a:gd name="T14" fmla="*/ 57 w 63"/>
                  <a:gd name="T15" fmla="*/ 37 h 73"/>
                  <a:gd name="T16" fmla="*/ 53 w 63"/>
                  <a:gd name="T17" fmla="*/ 45 h 73"/>
                  <a:gd name="T18" fmla="*/ 50 w 63"/>
                  <a:gd name="T19" fmla="*/ 48 h 73"/>
                  <a:gd name="T20" fmla="*/ 50 w 63"/>
                  <a:gd name="T21" fmla="*/ 49 h 73"/>
                  <a:gd name="T22" fmla="*/ 46 w 63"/>
                  <a:gd name="T23" fmla="*/ 57 h 73"/>
                  <a:gd name="T24" fmla="*/ 45 w 63"/>
                  <a:gd name="T25" fmla="*/ 57 h 73"/>
                  <a:gd name="T26" fmla="*/ 38 w 63"/>
                  <a:gd name="T27" fmla="*/ 66 h 73"/>
                  <a:gd name="T28" fmla="*/ 35 w 63"/>
                  <a:gd name="T29" fmla="*/ 67 h 73"/>
                  <a:gd name="T30" fmla="*/ 34 w 63"/>
                  <a:gd name="T31" fmla="*/ 67 h 73"/>
                  <a:gd name="T32" fmla="*/ 24 w 63"/>
                  <a:gd name="T33" fmla="*/ 73 h 73"/>
                  <a:gd name="T34" fmla="*/ 17 w 63"/>
                  <a:gd name="T35" fmla="*/ 63 h 73"/>
                  <a:gd name="T36" fmla="*/ 12 w 63"/>
                  <a:gd name="T37" fmla="*/ 48 h 73"/>
                  <a:gd name="T38" fmla="*/ 13 w 63"/>
                  <a:gd name="T39" fmla="*/ 45 h 73"/>
                  <a:gd name="T40" fmla="*/ 10 w 63"/>
                  <a:gd name="T41" fmla="*/ 40 h 73"/>
                  <a:gd name="T42" fmla="*/ 9 w 63"/>
                  <a:gd name="T43" fmla="*/ 40 h 73"/>
                  <a:gd name="T44" fmla="*/ 5 w 63"/>
                  <a:gd name="T45" fmla="*/ 35 h 73"/>
                  <a:gd name="T46" fmla="*/ 3 w 63"/>
                  <a:gd name="T47" fmla="*/ 35 h 73"/>
                  <a:gd name="T48" fmla="*/ 0 w 63"/>
                  <a:gd name="T49" fmla="*/ 31 h 73"/>
                  <a:gd name="T50" fmla="*/ 0 w 63"/>
                  <a:gd name="T51" fmla="*/ 24 h 73"/>
                  <a:gd name="T52" fmla="*/ 20 w 63"/>
                  <a:gd name="T53" fmla="*/ 0 h 73"/>
                  <a:gd name="T54" fmla="*/ 31 w 63"/>
                  <a:gd name="T55" fmla="*/ 10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63" h="73">
                    <a:moveTo>
                      <a:pt x="31" y="10"/>
                    </a:moveTo>
                    <a:lnTo>
                      <a:pt x="35" y="11"/>
                    </a:lnTo>
                    <a:lnTo>
                      <a:pt x="38" y="13"/>
                    </a:lnTo>
                    <a:lnTo>
                      <a:pt x="43" y="14"/>
                    </a:lnTo>
                    <a:lnTo>
                      <a:pt x="49" y="17"/>
                    </a:lnTo>
                    <a:lnTo>
                      <a:pt x="63" y="28"/>
                    </a:lnTo>
                    <a:lnTo>
                      <a:pt x="62" y="31"/>
                    </a:lnTo>
                    <a:lnTo>
                      <a:pt x="57" y="37"/>
                    </a:lnTo>
                    <a:lnTo>
                      <a:pt x="53" y="45"/>
                    </a:lnTo>
                    <a:lnTo>
                      <a:pt x="50" y="48"/>
                    </a:lnTo>
                    <a:lnTo>
                      <a:pt x="50" y="49"/>
                    </a:lnTo>
                    <a:lnTo>
                      <a:pt x="46" y="57"/>
                    </a:lnTo>
                    <a:lnTo>
                      <a:pt x="45" y="57"/>
                    </a:lnTo>
                    <a:lnTo>
                      <a:pt x="38" y="66"/>
                    </a:lnTo>
                    <a:lnTo>
                      <a:pt x="35" y="67"/>
                    </a:lnTo>
                    <a:lnTo>
                      <a:pt x="34" y="67"/>
                    </a:lnTo>
                    <a:lnTo>
                      <a:pt x="24" y="73"/>
                    </a:lnTo>
                    <a:lnTo>
                      <a:pt x="17" y="63"/>
                    </a:lnTo>
                    <a:lnTo>
                      <a:pt x="12" y="48"/>
                    </a:lnTo>
                    <a:lnTo>
                      <a:pt x="13" y="45"/>
                    </a:lnTo>
                    <a:lnTo>
                      <a:pt x="10" y="40"/>
                    </a:lnTo>
                    <a:lnTo>
                      <a:pt x="9" y="40"/>
                    </a:lnTo>
                    <a:lnTo>
                      <a:pt x="5" y="35"/>
                    </a:lnTo>
                    <a:lnTo>
                      <a:pt x="3" y="35"/>
                    </a:lnTo>
                    <a:lnTo>
                      <a:pt x="0" y="31"/>
                    </a:lnTo>
                    <a:lnTo>
                      <a:pt x="0" y="24"/>
                    </a:lnTo>
                    <a:lnTo>
                      <a:pt x="20" y="0"/>
                    </a:lnTo>
                    <a:lnTo>
                      <a:pt x="31" y="1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39" name="Freeform 5593">
                <a:extLst>
                  <a:ext uri="{FF2B5EF4-FFF2-40B4-BE49-F238E27FC236}">
                    <a16:creationId xmlns:a16="http://schemas.microsoft.com/office/drawing/2014/main" id="{E10E5CC2-8D2A-82C4-A4DC-569C2D721E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0" y="3006"/>
                <a:ext cx="20" cy="39"/>
              </a:xfrm>
              <a:custGeom>
                <a:avLst/>
                <a:gdLst>
                  <a:gd name="T0" fmla="*/ 74 w 81"/>
                  <a:gd name="T1" fmla="*/ 157 h 157"/>
                  <a:gd name="T2" fmla="*/ 71 w 81"/>
                  <a:gd name="T3" fmla="*/ 156 h 157"/>
                  <a:gd name="T4" fmla="*/ 71 w 81"/>
                  <a:gd name="T5" fmla="*/ 152 h 157"/>
                  <a:gd name="T6" fmla="*/ 74 w 81"/>
                  <a:gd name="T7" fmla="*/ 134 h 157"/>
                  <a:gd name="T8" fmla="*/ 75 w 81"/>
                  <a:gd name="T9" fmla="*/ 131 h 157"/>
                  <a:gd name="T10" fmla="*/ 75 w 81"/>
                  <a:gd name="T11" fmla="*/ 127 h 157"/>
                  <a:gd name="T12" fmla="*/ 74 w 81"/>
                  <a:gd name="T13" fmla="*/ 122 h 157"/>
                  <a:gd name="T14" fmla="*/ 75 w 81"/>
                  <a:gd name="T15" fmla="*/ 121 h 157"/>
                  <a:gd name="T16" fmla="*/ 76 w 81"/>
                  <a:gd name="T17" fmla="*/ 121 h 157"/>
                  <a:gd name="T18" fmla="*/ 78 w 81"/>
                  <a:gd name="T19" fmla="*/ 120 h 157"/>
                  <a:gd name="T20" fmla="*/ 78 w 81"/>
                  <a:gd name="T21" fmla="*/ 118 h 157"/>
                  <a:gd name="T22" fmla="*/ 79 w 81"/>
                  <a:gd name="T23" fmla="*/ 117 h 157"/>
                  <a:gd name="T24" fmla="*/ 79 w 81"/>
                  <a:gd name="T25" fmla="*/ 114 h 157"/>
                  <a:gd name="T26" fmla="*/ 81 w 81"/>
                  <a:gd name="T27" fmla="*/ 113 h 157"/>
                  <a:gd name="T28" fmla="*/ 69 w 81"/>
                  <a:gd name="T29" fmla="*/ 104 h 157"/>
                  <a:gd name="T30" fmla="*/ 61 w 81"/>
                  <a:gd name="T31" fmla="*/ 107 h 157"/>
                  <a:gd name="T32" fmla="*/ 48 w 81"/>
                  <a:gd name="T33" fmla="*/ 104 h 157"/>
                  <a:gd name="T34" fmla="*/ 40 w 81"/>
                  <a:gd name="T35" fmla="*/ 93 h 157"/>
                  <a:gd name="T36" fmla="*/ 33 w 81"/>
                  <a:gd name="T37" fmla="*/ 78 h 157"/>
                  <a:gd name="T38" fmla="*/ 33 w 81"/>
                  <a:gd name="T39" fmla="*/ 72 h 157"/>
                  <a:gd name="T40" fmla="*/ 37 w 81"/>
                  <a:gd name="T41" fmla="*/ 68 h 157"/>
                  <a:gd name="T42" fmla="*/ 37 w 81"/>
                  <a:gd name="T43" fmla="*/ 61 h 157"/>
                  <a:gd name="T44" fmla="*/ 34 w 81"/>
                  <a:gd name="T45" fmla="*/ 61 h 157"/>
                  <a:gd name="T46" fmla="*/ 34 w 81"/>
                  <a:gd name="T47" fmla="*/ 46 h 157"/>
                  <a:gd name="T48" fmla="*/ 37 w 81"/>
                  <a:gd name="T49" fmla="*/ 27 h 157"/>
                  <a:gd name="T50" fmla="*/ 38 w 81"/>
                  <a:gd name="T51" fmla="*/ 24 h 157"/>
                  <a:gd name="T52" fmla="*/ 34 w 81"/>
                  <a:gd name="T53" fmla="*/ 24 h 157"/>
                  <a:gd name="T54" fmla="*/ 29 w 81"/>
                  <a:gd name="T55" fmla="*/ 19 h 157"/>
                  <a:gd name="T56" fmla="*/ 21 w 81"/>
                  <a:gd name="T57" fmla="*/ 12 h 157"/>
                  <a:gd name="T58" fmla="*/ 11 w 81"/>
                  <a:gd name="T59" fmla="*/ 5 h 157"/>
                  <a:gd name="T60" fmla="*/ 1 w 81"/>
                  <a:gd name="T61" fmla="*/ 1 h 157"/>
                  <a:gd name="T62" fmla="*/ 0 w 81"/>
                  <a:gd name="T63" fmla="*/ 1 h 157"/>
                  <a:gd name="T64" fmla="*/ 0 w 81"/>
                  <a:gd name="T65" fmla="*/ 0 h 1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81" h="157">
                    <a:moveTo>
                      <a:pt x="74" y="157"/>
                    </a:moveTo>
                    <a:lnTo>
                      <a:pt x="71" y="156"/>
                    </a:lnTo>
                    <a:lnTo>
                      <a:pt x="71" y="152"/>
                    </a:lnTo>
                    <a:lnTo>
                      <a:pt x="74" y="134"/>
                    </a:lnTo>
                    <a:lnTo>
                      <a:pt x="75" y="131"/>
                    </a:lnTo>
                    <a:lnTo>
                      <a:pt x="75" y="127"/>
                    </a:lnTo>
                    <a:lnTo>
                      <a:pt x="74" y="122"/>
                    </a:lnTo>
                    <a:lnTo>
                      <a:pt x="75" y="121"/>
                    </a:lnTo>
                    <a:lnTo>
                      <a:pt x="76" y="121"/>
                    </a:lnTo>
                    <a:lnTo>
                      <a:pt x="78" y="120"/>
                    </a:lnTo>
                    <a:lnTo>
                      <a:pt x="78" y="118"/>
                    </a:lnTo>
                    <a:lnTo>
                      <a:pt x="79" y="117"/>
                    </a:lnTo>
                    <a:lnTo>
                      <a:pt x="79" y="114"/>
                    </a:lnTo>
                    <a:lnTo>
                      <a:pt x="81" y="113"/>
                    </a:lnTo>
                    <a:lnTo>
                      <a:pt x="69" y="104"/>
                    </a:lnTo>
                    <a:lnTo>
                      <a:pt x="61" y="107"/>
                    </a:lnTo>
                    <a:lnTo>
                      <a:pt x="48" y="104"/>
                    </a:lnTo>
                    <a:lnTo>
                      <a:pt x="40" y="93"/>
                    </a:lnTo>
                    <a:lnTo>
                      <a:pt x="33" y="78"/>
                    </a:lnTo>
                    <a:lnTo>
                      <a:pt x="33" y="72"/>
                    </a:lnTo>
                    <a:lnTo>
                      <a:pt x="37" y="68"/>
                    </a:lnTo>
                    <a:lnTo>
                      <a:pt x="37" y="61"/>
                    </a:lnTo>
                    <a:lnTo>
                      <a:pt x="34" y="61"/>
                    </a:lnTo>
                    <a:lnTo>
                      <a:pt x="34" y="46"/>
                    </a:lnTo>
                    <a:lnTo>
                      <a:pt x="37" y="27"/>
                    </a:lnTo>
                    <a:lnTo>
                      <a:pt x="38" y="24"/>
                    </a:lnTo>
                    <a:lnTo>
                      <a:pt x="34" y="24"/>
                    </a:lnTo>
                    <a:lnTo>
                      <a:pt x="29" y="19"/>
                    </a:lnTo>
                    <a:lnTo>
                      <a:pt x="21" y="12"/>
                    </a:lnTo>
                    <a:lnTo>
                      <a:pt x="11" y="5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40" name="Freeform 5594">
                <a:extLst>
                  <a:ext uri="{FF2B5EF4-FFF2-40B4-BE49-F238E27FC236}">
                    <a16:creationId xmlns:a16="http://schemas.microsoft.com/office/drawing/2014/main" id="{9FE8753F-6536-6A33-C9AE-4FE0C29A96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1" y="2954"/>
                <a:ext cx="52" cy="97"/>
              </a:xfrm>
              <a:custGeom>
                <a:avLst/>
                <a:gdLst>
                  <a:gd name="T0" fmla="*/ 130 w 206"/>
                  <a:gd name="T1" fmla="*/ 10 h 387"/>
                  <a:gd name="T2" fmla="*/ 130 w 206"/>
                  <a:gd name="T3" fmla="*/ 34 h 387"/>
                  <a:gd name="T4" fmla="*/ 137 w 206"/>
                  <a:gd name="T5" fmla="*/ 56 h 387"/>
                  <a:gd name="T6" fmla="*/ 127 w 206"/>
                  <a:gd name="T7" fmla="*/ 74 h 387"/>
                  <a:gd name="T8" fmla="*/ 129 w 206"/>
                  <a:gd name="T9" fmla="*/ 79 h 387"/>
                  <a:gd name="T10" fmla="*/ 133 w 206"/>
                  <a:gd name="T11" fmla="*/ 79 h 387"/>
                  <a:gd name="T12" fmla="*/ 140 w 206"/>
                  <a:gd name="T13" fmla="*/ 77 h 387"/>
                  <a:gd name="T14" fmla="*/ 146 w 206"/>
                  <a:gd name="T15" fmla="*/ 77 h 387"/>
                  <a:gd name="T16" fmla="*/ 150 w 206"/>
                  <a:gd name="T17" fmla="*/ 84 h 387"/>
                  <a:gd name="T18" fmla="*/ 154 w 206"/>
                  <a:gd name="T19" fmla="*/ 87 h 387"/>
                  <a:gd name="T20" fmla="*/ 159 w 206"/>
                  <a:gd name="T21" fmla="*/ 87 h 387"/>
                  <a:gd name="T22" fmla="*/ 158 w 206"/>
                  <a:gd name="T23" fmla="*/ 79 h 387"/>
                  <a:gd name="T24" fmla="*/ 161 w 206"/>
                  <a:gd name="T25" fmla="*/ 73 h 387"/>
                  <a:gd name="T26" fmla="*/ 166 w 206"/>
                  <a:gd name="T27" fmla="*/ 77 h 387"/>
                  <a:gd name="T28" fmla="*/ 180 w 206"/>
                  <a:gd name="T29" fmla="*/ 102 h 387"/>
                  <a:gd name="T30" fmla="*/ 187 w 206"/>
                  <a:gd name="T31" fmla="*/ 102 h 387"/>
                  <a:gd name="T32" fmla="*/ 191 w 206"/>
                  <a:gd name="T33" fmla="*/ 90 h 387"/>
                  <a:gd name="T34" fmla="*/ 196 w 206"/>
                  <a:gd name="T35" fmla="*/ 86 h 387"/>
                  <a:gd name="T36" fmla="*/ 201 w 206"/>
                  <a:gd name="T37" fmla="*/ 86 h 387"/>
                  <a:gd name="T38" fmla="*/ 204 w 206"/>
                  <a:gd name="T39" fmla="*/ 88 h 387"/>
                  <a:gd name="T40" fmla="*/ 201 w 206"/>
                  <a:gd name="T41" fmla="*/ 101 h 387"/>
                  <a:gd name="T42" fmla="*/ 204 w 206"/>
                  <a:gd name="T43" fmla="*/ 109 h 387"/>
                  <a:gd name="T44" fmla="*/ 194 w 206"/>
                  <a:gd name="T45" fmla="*/ 119 h 387"/>
                  <a:gd name="T46" fmla="*/ 197 w 206"/>
                  <a:gd name="T47" fmla="*/ 123 h 387"/>
                  <a:gd name="T48" fmla="*/ 200 w 206"/>
                  <a:gd name="T49" fmla="*/ 126 h 387"/>
                  <a:gd name="T50" fmla="*/ 196 w 206"/>
                  <a:gd name="T51" fmla="*/ 141 h 387"/>
                  <a:gd name="T52" fmla="*/ 193 w 206"/>
                  <a:gd name="T53" fmla="*/ 144 h 387"/>
                  <a:gd name="T54" fmla="*/ 191 w 206"/>
                  <a:gd name="T55" fmla="*/ 141 h 387"/>
                  <a:gd name="T56" fmla="*/ 186 w 206"/>
                  <a:gd name="T57" fmla="*/ 126 h 387"/>
                  <a:gd name="T58" fmla="*/ 180 w 206"/>
                  <a:gd name="T59" fmla="*/ 126 h 387"/>
                  <a:gd name="T60" fmla="*/ 179 w 206"/>
                  <a:gd name="T61" fmla="*/ 140 h 387"/>
                  <a:gd name="T62" fmla="*/ 182 w 206"/>
                  <a:gd name="T63" fmla="*/ 148 h 387"/>
                  <a:gd name="T64" fmla="*/ 177 w 206"/>
                  <a:gd name="T65" fmla="*/ 154 h 387"/>
                  <a:gd name="T66" fmla="*/ 165 w 206"/>
                  <a:gd name="T67" fmla="*/ 151 h 387"/>
                  <a:gd name="T68" fmla="*/ 143 w 206"/>
                  <a:gd name="T69" fmla="*/ 168 h 387"/>
                  <a:gd name="T70" fmla="*/ 123 w 206"/>
                  <a:gd name="T71" fmla="*/ 166 h 387"/>
                  <a:gd name="T72" fmla="*/ 112 w 206"/>
                  <a:gd name="T73" fmla="*/ 180 h 387"/>
                  <a:gd name="T74" fmla="*/ 120 w 206"/>
                  <a:gd name="T75" fmla="*/ 190 h 387"/>
                  <a:gd name="T76" fmla="*/ 99 w 206"/>
                  <a:gd name="T77" fmla="*/ 207 h 387"/>
                  <a:gd name="T78" fmla="*/ 95 w 206"/>
                  <a:gd name="T79" fmla="*/ 213 h 387"/>
                  <a:gd name="T80" fmla="*/ 91 w 206"/>
                  <a:gd name="T81" fmla="*/ 201 h 387"/>
                  <a:gd name="T82" fmla="*/ 78 w 206"/>
                  <a:gd name="T83" fmla="*/ 194 h 387"/>
                  <a:gd name="T84" fmla="*/ 55 w 206"/>
                  <a:gd name="T85" fmla="*/ 206 h 387"/>
                  <a:gd name="T86" fmla="*/ 45 w 206"/>
                  <a:gd name="T87" fmla="*/ 201 h 387"/>
                  <a:gd name="T88" fmla="*/ 21 w 206"/>
                  <a:gd name="T89" fmla="*/ 194 h 387"/>
                  <a:gd name="T90" fmla="*/ 9 w 206"/>
                  <a:gd name="T91" fmla="*/ 220 h 387"/>
                  <a:gd name="T92" fmla="*/ 13 w 206"/>
                  <a:gd name="T93" fmla="*/ 242 h 387"/>
                  <a:gd name="T94" fmla="*/ 21 w 206"/>
                  <a:gd name="T95" fmla="*/ 267 h 387"/>
                  <a:gd name="T96" fmla="*/ 2 w 206"/>
                  <a:gd name="T97" fmla="*/ 347 h 387"/>
                  <a:gd name="T98" fmla="*/ 3 w 206"/>
                  <a:gd name="T99" fmla="*/ 359 h 3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06" h="387">
                    <a:moveTo>
                      <a:pt x="137" y="0"/>
                    </a:moveTo>
                    <a:lnTo>
                      <a:pt x="133" y="4"/>
                    </a:lnTo>
                    <a:lnTo>
                      <a:pt x="130" y="10"/>
                    </a:lnTo>
                    <a:lnTo>
                      <a:pt x="133" y="20"/>
                    </a:lnTo>
                    <a:lnTo>
                      <a:pt x="133" y="27"/>
                    </a:lnTo>
                    <a:lnTo>
                      <a:pt x="130" y="34"/>
                    </a:lnTo>
                    <a:lnTo>
                      <a:pt x="133" y="42"/>
                    </a:lnTo>
                    <a:lnTo>
                      <a:pt x="137" y="49"/>
                    </a:lnTo>
                    <a:lnTo>
                      <a:pt x="137" y="56"/>
                    </a:lnTo>
                    <a:lnTo>
                      <a:pt x="133" y="62"/>
                    </a:lnTo>
                    <a:lnTo>
                      <a:pt x="129" y="74"/>
                    </a:lnTo>
                    <a:lnTo>
                      <a:pt x="127" y="74"/>
                    </a:lnTo>
                    <a:lnTo>
                      <a:pt x="127" y="76"/>
                    </a:lnTo>
                    <a:lnTo>
                      <a:pt x="129" y="77"/>
                    </a:lnTo>
                    <a:lnTo>
                      <a:pt x="129" y="79"/>
                    </a:lnTo>
                    <a:lnTo>
                      <a:pt x="130" y="79"/>
                    </a:lnTo>
                    <a:lnTo>
                      <a:pt x="131" y="80"/>
                    </a:lnTo>
                    <a:lnTo>
                      <a:pt x="133" y="79"/>
                    </a:lnTo>
                    <a:lnTo>
                      <a:pt x="136" y="79"/>
                    </a:lnTo>
                    <a:lnTo>
                      <a:pt x="138" y="77"/>
                    </a:lnTo>
                    <a:lnTo>
                      <a:pt x="140" y="77"/>
                    </a:lnTo>
                    <a:lnTo>
                      <a:pt x="140" y="76"/>
                    </a:lnTo>
                    <a:lnTo>
                      <a:pt x="141" y="76"/>
                    </a:lnTo>
                    <a:lnTo>
                      <a:pt x="146" y="77"/>
                    </a:lnTo>
                    <a:lnTo>
                      <a:pt x="148" y="77"/>
                    </a:lnTo>
                    <a:lnTo>
                      <a:pt x="150" y="80"/>
                    </a:lnTo>
                    <a:lnTo>
                      <a:pt x="150" y="84"/>
                    </a:lnTo>
                    <a:lnTo>
                      <a:pt x="152" y="86"/>
                    </a:lnTo>
                    <a:lnTo>
                      <a:pt x="152" y="87"/>
                    </a:lnTo>
                    <a:lnTo>
                      <a:pt x="154" y="87"/>
                    </a:lnTo>
                    <a:lnTo>
                      <a:pt x="155" y="88"/>
                    </a:lnTo>
                    <a:lnTo>
                      <a:pt x="158" y="88"/>
                    </a:lnTo>
                    <a:lnTo>
                      <a:pt x="159" y="87"/>
                    </a:lnTo>
                    <a:lnTo>
                      <a:pt x="161" y="87"/>
                    </a:lnTo>
                    <a:lnTo>
                      <a:pt x="161" y="81"/>
                    </a:lnTo>
                    <a:lnTo>
                      <a:pt x="158" y="79"/>
                    </a:lnTo>
                    <a:lnTo>
                      <a:pt x="156" y="76"/>
                    </a:lnTo>
                    <a:lnTo>
                      <a:pt x="156" y="73"/>
                    </a:lnTo>
                    <a:lnTo>
                      <a:pt x="161" y="73"/>
                    </a:lnTo>
                    <a:lnTo>
                      <a:pt x="163" y="74"/>
                    </a:lnTo>
                    <a:lnTo>
                      <a:pt x="163" y="76"/>
                    </a:lnTo>
                    <a:lnTo>
                      <a:pt x="166" y="77"/>
                    </a:lnTo>
                    <a:lnTo>
                      <a:pt x="179" y="91"/>
                    </a:lnTo>
                    <a:lnTo>
                      <a:pt x="179" y="101"/>
                    </a:lnTo>
                    <a:lnTo>
                      <a:pt x="180" y="102"/>
                    </a:lnTo>
                    <a:lnTo>
                      <a:pt x="180" y="103"/>
                    </a:lnTo>
                    <a:lnTo>
                      <a:pt x="186" y="103"/>
                    </a:lnTo>
                    <a:lnTo>
                      <a:pt x="187" y="102"/>
                    </a:lnTo>
                    <a:lnTo>
                      <a:pt x="187" y="101"/>
                    </a:lnTo>
                    <a:lnTo>
                      <a:pt x="189" y="99"/>
                    </a:lnTo>
                    <a:lnTo>
                      <a:pt x="191" y="90"/>
                    </a:lnTo>
                    <a:lnTo>
                      <a:pt x="191" y="87"/>
                    </a:lnTo>
                    <a:lnTo>
                      <a:pt x="193" y="87"/>
                    </a:lnTo>
                    <a:lnTo>
                      <a:pt x="196" y="86"/>
                    </a:lnTo>
                    <a:lnTo>
                      <a:pt x="197" y="86"/>
                    </a:lnTo>
                    <a:lnTo>
                      <a:pt x="199" y="84"/>
                    </a:lnTo>
                    <a:lnTo>
                      <a:pt x="201" y="86"/>
                    </a:lnTo>
                    <a:lnTo>
                      <a:pt x="203" y="86"/>
                    </a:lnTo>
                    <a:lnTo>
                      <a:pt x="203" y="87"/>
                    </a:lnTo>
                    <a:lnTo>
                      <a:pt x="204" y="88"/>
                    </a:lnTo>
                    <a:lnTo>
                      <a:pt x="204" y="90"/>
                    </a:lnTo>
                    <a:lnTo>
                      <a:pt x="203" y="91"/>
                    </a:lnTo>
                    <a:lnTo>
                      <a:pt x="201" y="101"/>
                    </a:lnTo>
                    <a:lnTo>
                      <a:pt x="206" y="106"/>
                    </a:lnTo>
                    <a:lnTo>
                      <a:pt x="206" y="108"/>
                    </a:lnTo>
                    <a:lnTo>
                      <a:pt x="204" y="109"/>
                    </a:lnTo>
                    <a:lnTo>
                      <a:pt x="200" y="110"/>
                    </a:lnTo>
                    <a:lnTo>
                      <a:pt x="194" y="117"/>
                    </a:lnTo>
                    <a:lnTo>
                      <a:pt x="194" y="119"/>
                    </a:lnTo>
                    <a:lnTo>
                      <a:pt x="196" y="122"/>
                    </a:lnTo>
                    <a:lnTo>
                      <a:pt x="197" y="122"/>
                    </a:lnTo>
                    <a:lnTo>
                      <a:pt x="197" y="123"/>
                    </a:lnTo>
                    <a:lnTo>
                      <a:pt x="199" y="123"/>
                    </a:lnTo>
                    <a:lnTo>
                      <a:pt x="199" y="124"/>
                    </a:lnTo>
                    <a:lnTo>
                      <a:pt x="200" y="126"/>
                    </a:lnTo>
                    <a:lnTo>
                      <a:pt x="200" y="130"/>
                    </a:lnTo>
                    <a:lnTo>
                      <a:pt x="197" y="133"/>
                    </a:lnTo>
                    <a:lnTo>
                      <a:pt x="196" y="141"/>
                    </a:lnTo>
                    <a:lnTo>
                      <a:pt x="194" y="141"/>
                    </a:lnTo>
                    <a:lnTo>
                      <a:pt x="194" y="143"/>
                    </a:lnTo>
                    <a:lnTo>
                      <a:pt x="193" y="144"/>
                    </a:lnTo>
                    <a:lnTo>
                      <a:pt x="193" y="143"/>
                    </a:lnTo>
                    <a:lnTo>
                      <a:pt x="191" y="143"/>
                    </a:lnTo>
                    <a:lnTo>
                      <a:pt x="191" y="141"/>
                    </a:lnTo>
                    <a:lnTo>
                      <a:pt x="187" y="127"/>
                    </a:lnTo>
                    <a:lnTo>
                      <a:pt x="187" y="126"/>
                    </a:lnTo>
                    <a:lnTo>
                      <a:pt x="186" y="126"/>
                    </a:lnTo>
                    <a:lnTo>
                      <a:pt x="186" y="124"/>
                    </a:lnTo>
                    <a:lnTo>
                      <a:pt x="184" y="124"/>
                    </a:lnTo>
                    <a:lnTo>
                      <a:pt x="180" y="126"/>
                    </a:lnTo>
                    <a:lnTo>
                      <a:pt x="179" y="126"/>
                    </a:lnTo>
                    <a:lnTo>
                      <a:pt x="176" y="129"/>
                    </a:lnTo>
                    <a:lnTo>
                      <a:pt x="179" y="140"/>
                    </a:lnTo>
                    <a:lnTo>
                      <a:pt x="179" y="143"/>
                    </a:lnTo>
                    <a:lnTo>
                      <a:pt x="180" y="143"/>
                    </a:lnTo>
                    <a:lnTo>
                      <a:pt x="182" y="148"/>
                    </a:lnTo>
                    <a:lnTo>
                      <a:pt x="186" y="155"/>
                    </a:lnTo>
                    <a:lnTo>
                      <a:pt x="180" y="154"/>
                    </a:lnTo>
                    <a:lnTo>
                      <a:pt x="177" y="154"/>
                    </a:lnTo>
                    <a:lnTo>
                      <a:pt x="173" y="150"/>
                    </a:lnTo>
                    <a:lnTo>
                      <a:pt x="170" y="150"/>
                    </a:lnTo>
                    <a:lnTo>
                      <a:pt x="165" y="151"/>
                    </a:lnTo>
                    <a:lnTo>
                      <a:pt x="156" y="157"/>
                    </a:lnTo>
                    <a:lnTo>
                      <a:pt x="148" y="165"/>
                    </a:lnTo>
                    <a:lnTo>
                      <a:pt x="143" y="168"/>
                    </a:lnTo>
                    <a:lnTo>
                      <a:pt x="133" y="169"/>
                    </a:lnTo>
                    <a:lnTo>
                      <a:pt x="129" y="169"/>
                    </a:lnTo>
                    <a:lnTo>
                      <a:pt x="123" y="166"/>
                    </a:lnTo>
                    <a:lnTo>
                      <a:pt x="120" y="170"/>
                    </a:lnTo>
                    <a:lnTo>
                      <a:pt x="113" y="177"/>
                    </a:lnTo>
                    <a:lnTo>
                      <a:pt x="112" y="180"/>
                    </a:lnTo>
                    <a:lnTo>
                      <a:pt x="116" y="187"/>
                    </a:lnTo>
                    <a:lnTo>
                      <a:pt x="120" y="187"/>
                    </a:lnTo>
                    <a:lnTo>
                      <a:pt x="120" y="190"/>
                    </a:lnTo>
                    <a:lnTo>
                      <a:pt x="117" y="193"/>
                    </a:lnTo>
                    <a:lnTo>
                      <a:pt x="108" y="199"/>
                    </a:lnTo>
                    <a:lnTo>
                      <a:pt x="99" y="207"/>
                    </a:lnTo>
                    <a:lnTo>
                      <a:pt x="99" y="211"/>
                    </a:lnTo>
                    <a:lnTo>
                      <a:pt x="98" y="213"/>
                    </a:lnTo>
                    <a:lnTo>
                      <a:pt x="95" y="213"/>
                    </a:lnTo>
                    <a:lnTo>
                      <a:pt x="94" y="211"/>
                    </a:lnTo>
                    <a:lnTo>
                      <a:pt x="94" y="207"/>
                    </a:lnTo>
                    <a:lnTo>
                      <a:pt x="91" y="201"/>
                    </a:lnTo>
                    <a:lnTo>
                      <a:pt x="85" y="197"/>
                    </a:lnTo>
                    <a:lnTo>
                      <a:pt x="78" y="196"/>
                    </a:lnTo>
                    <a:lnTo>
                      <a:pt x="78" y="194"/>
                    </a:lnTo>
                    <a:lnTo>
                      <a:pt x="77" y="194"/>
                    </a:lnTo>
                    <a:lnTo>
                      <a:pt x="71" y="196"/>
                    </a:lnTo>
                    <a:lnTo>
                      <a:pt x="55" y="206"/>
                    </a:lnTo>
                    <a:lnTo>
                      <a:pt x="52" y="206"/>
                    </a:lnTo>
                    <a:lnTo>
                      <a:pt x="46" y="204"/>
                    </a:lnTo>
                    <a:lnTo>
                      <a:pt x="45" y="201"/>
                    </a:lnTo>
                    <a:lnTo>
                      <a:pt x="34" y="197"/>
                    </a:lnTo>
                    <a:lnTo>
                      <a:pt x="28" y="193"/>
                    </a:lnTo>
                    <a:lnTo>
                      <a:pt x="21" y="194"/>
                    </a:lnTo>
                    <a:lnTo>
                      <a:pt x="6" y="207"/>
                    </a:lnTo>
                    <a:lnTo>
                      <a:pt x="11" y="215"/>
                    </a:lnTo>
                    <a:lnTo>
                      <a:pt x="9" y="220"/>
                    </a:lnTo>
                    <a:lnTo>
                      <a:pt x="7" y="228"/>
                    </a:lnTo>
                    <a:lnTo>
                      <a:pt x="7" y="233"/>
                    </a:lnTo>
                    <a:lnTo>
                      <a:pt x="13" y="242"/>
                    </a:lnTo>
                    <a:lnTo>
                      <a:pt x="22" y="250"/>
                    </a:lnTo>
                    <a:lnTo>
                      <a:pt x="22" y="263"/>
                    </a:lnTo>
                    <a:lnTo>
                      <a:pt x="21" y="267"/>
                    </a:lnTo>
                    <a:lnTo>
                      <a:pt x="6" y="284"/>
                    </a:lnTo>
                    <a:lnTo>
                      <a:pt x="4" y="292"/>
                    </a:lnTo>
                    <a:lnTo>
                      <a:pt x="2" y="347"/>
                    </a:lnTo>
                    <a:lnTo>
                      <a:pt x="0" y="349"/>
                    </a:lnTo>
                    <a:lnTo>
                      <a:pt x="0" y="352"/>
                    </a:lnTo>
                    <a:lnTo>
                      <a:pt x="3" y="359"/>
                    </a:lnTo>
                    <a:lnTo>
                      <a:pt x="6" y="38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41" name="Freeform 5595">
                <a:extLst>
                  <a:ext uri="{FF2B5EF4-FFF2-40B4-BE49-F238E27FC236}">
                    <a16:creationId xmlns:a16="http://schemas.microsoft.com/office/drawing/2014/main" id="{A7F63C32-2EC5-B630-B100-DA2D6FBC15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6" y="2913"/>
                <a:ext cx="15" cy="19"/>
              </a:xfrm>
              <a:custGeom>
                <a:avLst/>
                <a:gdLst>
                  <a:gd name="T0" fmla="*/ 61 w 61"/>
                  <a:gd name="T1" fmla="*/ 77 h 77"/>
                  <a:gd name="T2" fmla="*/ 50 w 61"/>
                  <a:gd name="T3" fmla="*/ 64 h 77"/>
                  <a:gd name="T4" fmla="*/ 43 w 61"/>
                  <a:gd name="T5" fmla="*/ 49 h 77"/>
                  <a:gd name="T6" fmla="*/ 42 w 61"/>
                  <a:gd name="T7" fmla="*/ 48 h 77"/>
                  <a:gd name="T8" fmla="*/ 42 w 61"/>
                  <a:gd name="T9" fmla="*/ 45 h 77"/>
                  <a:gd name="T10" fmla="*/ 41 w 61"/>
                  <a:gd name="T11" fmla="*/ 44 h 77"/>
                  <a:gd name="T12" fmla="*/ 39 w 61"/>
                  <a:gd name="T13" fmla="*/ 40 h 77"/>
                  <a:gd name="T14" fmla="*/ 38 w 61"/>
                  <a:gd name="T15" fmla="*/ 40 h 77"/>
                  <a:gd name="T16" fmla="*/ 27 w 61"/>
                  <a:gd name="T17" fmla="*/ 26 h 77"/>
                  <a:gd name="T18" fmla="*/ 15 w 61"/>
                  <a:gd name="T19" fmla="*/ 17 h 77"/>
                  <a:gd name="T20" fmla="*/ 7 w 61"/>
                  <a:gd name="T21" fmla="*/ 4 h 77"/>
                  <a:gd name="T22" fmla="*/ 1 w 61"/>
                  <a:gd name="T23" fmla="*/ 0 h 77"/>
                  <a:gd name="T24" fmla="*/ 0 w 61"/>
                  <a:gd name="T25" fmla="*/ 0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1" h="77">
                    <a:moveTo>
                      <a:pt x="61" y="77"/>
                    </a:moveTo>
                    <a:lnTo>
                      <a:pt x="50" y="64"/>
                    </a:lnTo>
                    <a:lnTo>
                      <a:pt x="43" y="49"/>
                    </a:lnTo>
                    <a:lnTo>
                      <a:pt x="42" y="48"/>
                    </a:lnTo>
                    <a:lnTo>
                      <a:pt x="42" y="45"/>
                    </a:lnTo>
                    <a:lnTo>
                      <a:pt x="41" y="44"/>
                    </a:lnTo>
                    <a:lnTo>
                      <a:pt x="39" y="40"/>
                    </a:lnTo>
                    <a:lnTo>
                      <a:pt x="38" y="40"/>
                    </a:lnTo>
                    <a:lnTo>
                      <a:pt x="27" y="26"/>
                    </a:lnTo>
                    <a:lnTo>
                      <a:pt x="15" y="17"/>
                    </a:lnTo>
                    <a:lnTo>
                      <a:pt x="7" y="4"/>
                    </a:lnTo>
                    <a:lnTo>
                      <a:pt x="1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42" name="Freeform 5596">
                <a:extLst>
                  <a:ext uri="{FF2B5EF4-FFF2-40B4-BE49-F238E27FC236}">
                    <a16:creationId xmlns:a16="http://schemas.microsoft.com/office/drawing/2014/main" id="{DB23D29B-E719-51E4-52E3-E599858E6F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6" y="2932"/>
                <a:ext cx="56" cy="30"/>
              </a:xfrm>
              <a:custGeom>
                <a:avLst/>
                <a:gdLst>
                  <a:gd name="T0" fmla="*/ 0 w 225"/>
                  <a:gd name="T1" fmla="*/ 86 h 120"/>
                  <a:gd name="T2" fmla="*/ 19 w 225"/>
                  <a:gd name="T3" fmla="*/ 57 h 120"/>
                  <a:gd name="T4" fmla="*/ 21 w 225"/>
                  <a:gd name="T5" fmla="*/ 55 h 120"/>
                  <a:gd name="T6" fmla="*/ 25 w 225"/>
                  <a:gd name="T7" fmla="*/ 57 h 120"/>
                  <a:gd name="T8" fmla="*/ 26 w 225"/>
                  <a:gd name="T9" fmla="*/ 58 h 120"/>
                  <a:gd name="T10" fmla="*/ 28 w 225"/>
                  <a:gd name="T11" fmla="*/ 58 h 120"/>
                  <a:gd name="T12" fmla="*/ 45 w 225"/>
                  <a:gd name="T13" fmla="*/ 50 h 120"/>
                  <a:gd name="T14" fmla="*/ 52 w 225"/>
                  <a:gd name="T15" fmla="*/ 50 h 120"/>
                  <a:gd name="T16" fmla="*/ 57 w 225"/>
                  <a:gd name="T17" fmla="*/ 51 h 120"/>
                  <a:gd name="T18" fmla="*/ 60 w 225"/>
                  <a:gd name="T19" fmla="*/ 55 h 120"/>
                  <a:gd name="T20" fmla="*/ 60 w 225"/>
                  <a:gd name="T21" fmla="*/ 58 h 120"/>
                  <a:gd name="T22" fmla="*/ 57 w 225"/>
                  <a:gd name="T23" fmla="*/ 60 h 120"/>
                  <a:gd name="T24" fmla="*/ 56 w 225"/>
                  <a:gd name="T25" fmla="*/ 60 h 120"/>
                  <a:gd name="T26" fmla="*/ 56 w 225"/>
                  <a:gd name="T27" fmla="*/ 61 h 120"/>
                  <a:gd name="T28" fmla="*/ 59 w 225"/>
                  <a:gd name="T29" fmla="*/ 71 h 120"/>
                  <a:gd name="T30" fmla="*/ 60 w 225"/>
                  <a:gd name="T31" fmla="*/ 81 h 120"/>
                  <a:gd name="T32" fmla="*/ 69 w 225"/>
                  <a:gd name="T33" fmla="*/ 93 h 120"/>
                  <a:gd name="T34" fmla="*/ 71 w 225"/>
                  <a:gd name="T35" fmla="*/ 95 h 120"/>
                  <a:gd name="T36" fmla="*/ 76 w 225"/>
                  <a:gd name="T37" fmla="*/ 96 h 120"/>
                  <a:gd name="T38" fmla="*/ 77 w 225"/>
                  <a:gd name="T39" fmla="*/ 96 h 120"/>
                  <a:gd name="T40" fmla="*/ 81 w 225"/>
                  <a:gd name="T41" fmla="*/ 99 h 120"/>
                  <a:gd name="T42" fmla="*/ 81 w 225"/>
                  <a:gd name="T43" fmla="*/ 105 h 120"/>
                  <a:gd name="T44" fmla="*/ 73 w 225"/>
                  <a:gd name="T45" fmla="*/ 120 h 120"/>
                  <a:gd name="T46" fmla="*/ 76 w 225"/>
                  <a:gd name="T47" fmla="*/ 120 h 120"/>
                  <a:gd name="T48" fmla="*/ 84 w 225"/>
                  <a:gd name="T49" fmla="*/ 117 h 120"/>
                  <a:gd name="T50" fmla="*/ 86 w 225"/>
                  <a:gd name="T51" fmla="*/ 114 h 120"/>
                  <a:gd name="T52" fmla="*/ 113 w 225"/>
                  <a:gd name="T53" fmla="*/ 89 h 120"/>
                  <a:gd name="T54" fmla="*/ 113 w 225"/>
                  <a:gd name="T55" fmla="*/ 86 h 120"/>
                  <a:gd name="T56" fmla="*/ 117 w 225"/>
                  <a:gd name="T57" fmla="*/ 76 h 120"/>
                  <a:gd name="T58" fmla="*/ 122 w 225"/>
                  <a:gd name="T59" fmla="*/ 74 h 120"/>
                  <a:gd name="T60" fmla="*/ 127 w 225"/>
                  <a:gd name="T61" fmla="*/ 72 h 120"/>
                  <a:gd name="T62" fmla="*/ 133 w 225"/>
                  <a:gd name="T63" fmla="*/ 72 h 120"/>
                  <a:gd name="T64" fmla="*/ 137 w 225"/>
                  <a:gd name="T65" fmla="*/ 75 h 120"/>
                  <a:gd name="T66" fmla="*/ 141 w 225"/>
                  <a:gd name="T67" fmla="*/ 76 h 120"/>
                  <a:gd name="T68" fmla="*/ 148 w 225"/>
                  <a:gd name="T69" fmla="*/ 72 h 120"/>
                  <a:gd name="T70" fmla="*/ 149 w 225"/>
                  <a:gd name="T71" fmla="*/ 71 h 120"/>
                  <a:gd name="T72" fmla="*/ 152 w 225"/>
                  <a:gd name="T73" fmla="*/ 69 h 120"/>
                  <a:gd name="T74" fmla="*/ 153 w 225"/>
                  <a:gd name="T75" fmla="*/ 68 h 120"/>
                  <a:gd name="T76" fmla="*/ 155 w 225"/>
                  <a:gd name="T77" fmla="*/ 64 h 120"/>
                  <a:gd name="T78" fmla="*/ 156 w 225"/>
                  <a:gd name="T79" fmla="*/ 62 h 120"/>
                  <a:gd name="T80" fmla="*/ 162 w 225"/>
                  <a:gd name="T81" fmla="*/ 53 h 120"/>
                  <a:gd name="T82" fmla="*/ 167 w 225"/>
                  <a:gd name="T83" fmla="*/ 47 h 120"/>
                  <a:gd name="T84" fmla="*/ 169 w 225"/>
                  <a:gd name="T85" fmla="*/ 47 h 120"/>
                  <a:gd name="T86" fmla="*/ 170 w 225"/>
                  <a:gd name="T87" fmla="*/ 45 h 120"/>
                  <a:gd name="T88" fmla="*/ 182 w 225"/>
                  <a:gd name="T89" fmla="*/ 30 h 120"/>
                  <a:gd name="T90" fmla="*/ 186 w 225"/>
                  <a:gd name="T91" fmla="*/ 29 h 120"/>
                  <a:gd name="T92" fmla="*/ 194 w 225"/>
                  <a:gd name="T93" fmla="*/ 29 h 120"/>
                  <a:gd name="T94" fmla="*/ 197 w 225"/>
                  <a:gd name="T95" fmla="*/ 30 h 120"/>
                  <a:gd name="T96" fmla="*/ 205 w 225"/>
                  <a:gd name="T97" fmla="*/ 30 h 120"/>
                  <a:gd name="T98" fmla="*/ 207 w 225"/>
                  <a:gd name="T99" fmla="*/ 29 h 120"/>
                  <a:gd name="T100" fmla="*/ 207 w 225"/>
                  <a:gd name="T101" fmla="*/ 28 h 120"/>
                  <a:gd name="T102" fmla="*/ 204 w 225"/>
                  <a:gd name="T103" fmla="*/ 25 h 120"/>
                  <a:gd name="T104" fmla="*/ 204 w 225"/>
                  <a:gd name="T105" fmla="*/ 23 h 120"/>
                  <a:gd name="T106" fmla="*/ 201 w 225"/>
                  <a:gd name="T107" fmla="*/ 21 h 120"/>
                  <a:gd name="T108" fmla="*/ 200 w 225"/>
                  <a:gd name="T109" fmla="*/ 18 h 120"/>
                  <a:gd name="T110" fmla="*/ 200 w 225"/>
                  <a:gd name="T111" fmla="*/ 14 h 120"/>
                  <a:gd name="T112" fmla="*/ 203 w 225"/>
                  <a:gd name="T113" fmla="*/ 5 h 120"/>
                  <a:gd name="T114" fmla="*/ 210 w 225"/>
                  <a:gd name="T115" fmla="*/ 1 h 120"/>
                  <a:gd name="T116" fmla="*/ 212 w 225"/>
                  <a:gd name="T117" fmla="*/ 1 h 120"/>
                  <a:gd name="T118" fmla="*/ 222 w 225"/>
                  <a:gd name="T119" fmla="*/ 2 h 120"/>
                  <a:gd name="T120" fmla="*/ 223 w 225"/>
                  <a:gd name="T121" fmla="*/ 2 h 120"/>
                  <a:gd name="T122" fmla="*/ 223 w 225"/>
                  <a:gd name="T123" fmla="*/ 1 h 120"/>
                  <a:gd name="T124" fmla="*/ 225 w 225"/>
                  <a:gd name="T125" fmla="*/ 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25" h="120">
                    <a:moveTo>
                      <a:pt x="0" y="86"/>
                    </a:moveTo>
                    <a:lnTo>
                      <a:pt x="19" y="57"/>
                    </a:lnTo>
                    <a:lnTo>
                      <a:pt x="21" y="55"/>
                    </a:lnTo>
                    <a:lnTo>
                      <a:pt x="25" y="57"/>
                    </a:lnTo>
                    <a:lnTo>
                      <a:pt x="26" y="58"/>
                    </a:lnTo>
                    <a:lnTo>
                      <a:pt x="28" y="58"/>
                    </a:lnTo>
                    <a:lnTo>
                      <a:pt x="45" y="50"/>
                    </a:lnTo>
                    <a:lnTo>
                      <a:pt x="52" y="50"/>
                    </a:lnTo>
                    <a:lnTo>
                      <a:pt x="57" y="51"/>
                    </a:lnTo>
                    <a:lnTo>
                      <a:pt x="60" y="55"/>
                    </a:lnTo>
                    <a:lnTo>
                      <a:pt x="60" y="58"/>
                    </a:lnTo>
                    <a:lnTo>
                      <a:pt x="57" y="60"/>
                    </a:lnTo>
                    <a:lnTo>
                      <a:pt x="56" y="60"/>
                    </a:lnTo>
                    <a:lnTo>
                      <a:pt x="56" y="61"/>
                    </a:lnTo>
                    <a:lnTo>
                      <a:pt x="59" y="71"/>
                    </a:lnTo>
                    <a:lnTo>
                      <a:pt x="60" y="81"/>
                    </a:lnTo>
                    <a:lnTo>
                      <a:pt x="69" y="93"/>
                    </a:lnTo>
                    <a:lnTo>
                      <a:pt x="71" y="95"/>
                    </a:lnTo>
                    <a:lnTo>
                      <a:pt x="76" y="96"/>
                    </a:lnTo>
                    <a:lnTo>
                      <a:pt x="77" y="96"/>
                    </a:lnTo>
                    <a:lnTo>
                      <a:pt x="81" y="99"/>
                    </a:lnTo>
                    <a:lnTo>
                      <a:pt x="81" y="105"/>
                    </a:lnTo>
                    <a:lnTo>
                      <a:pt x="73" y="120"/>
                    </a:lnTo>
                    <a:lnTo>
                      <a:pt x="76" y="120"/>
                    </a:lnTo>
                    <a:lnTo>
                      <a:pt x="84" y="117"/>
                    </a:lnTo>
                    <a:lnTo>
                      <a:pt x="86" y="114"/>
                    </a:lnTo>
                    <a:lnTo>
                      <a:pt x="113" y="89"/>
                    </a:lnTo>
                    <a:lnTo>
                      <a:pt x="113" y="86"/>
                    </a:lnTo>
                    <a:lnTo>
                      <a:pt x="117" y="76"/>
                    </a:lnTo>
                    <a:lnTo>
                      <a:pt x="122" y="74"/>
                    </a:lnTo>
                    <a:lnTo>
                      <a:pt x="127" y="72"/>
                    </a:lnTo>
                    <a:lnTo>
                      <a:pt x="133" y="72"/>
                    </a:lnTo>
                    <a:lnTo>
                      <a:pt x="137" y="75"/>
                    </a:lnTo>
                    <a:lnTo>
                      <a:pt x="141" y="76"/>
                    </a:lnTo>
                    <a:lnTo>
                      <a:pt x="148" y="72"/>
                    </a:lnTo>
                    <a:lnTo>
                      <a:pt x="149" y="71"/>
                    </a:lnTo>
                    <a:lnTo>
                      <a:pt x="152" y="69"/>
                    </a:lnTo>
                    <a:lnTo>
                      <a:pt x="153" y="68"/>
                    </a:lnTo>
                    <a:lnTo>
                      <a:pt x="155" y="64"/>
                    </a:lnTo>
                    <a:lnTo>
                      <a:pt x="156" y="62"/>
                    </a:lnTo>
                    <a:lnTo>
                      <a:pt x="162" y="53"/>
                    </a:lnTo>
                    <a:lnTo>
                      <a:pt x="167" y="47"/>
                    </a:lnTo>
                    <a:lnTo>
                      <a:pt x="169" y="47"/>
                    </a:lnTo>
                    <a:lnTo>
                      <a:pt x="170" y="45"/>
                    </a:lnTo>
                    <a:lnTo>
                      <a:pt x="182" y="30"/>
                    </a:lnTo>
                    <a:lnTo>
                      <a:pt x="186" y="29"/>
                    </a:lnTo>
                    <a:lnTo>
                      <a:pt x="194" y="29"/>
                    </a:lnTo>
                    <a:lnTo>
                      <a:pt x="197" y="30"/>
                    </a:lnTo>
                    <a:lnTo>
                      <a:pt x="205" y="30"/>
                    </a:lnTo>
                    <a:lnTo>
                      <a:pt x="207" y="29"/>
                    </a:lnTo>
                    <a:lnTo>
                      <a:pt x="207" y="28"/>
                    </a:lnTo>
                    <a:lnTo>
                      <a:pt x="204" y="25"/>
                    </a:lnTo>
                    <a:lnTo>
                      <a:pt x="204" y="23"/>
                    </a:lnTo>
                    <a:lnTo>
                      <a:pt x="201" y="21"/>
                    </a:lnTo>
                    <a:lnTo>
                      <a:pt x="200" y="18"/>
                    </a:lnTo>
                    <a:lnTo>
                      <a:pt x="200" y="14"/>
                    </a:lnTo>
                    <a:lnTo>
                      <a:pt x="203" y="5"/>
                    </a:lnTo>
                    <a:lnTo>
                      <a:pt x="210" y="1"/>
                    </a:lnTo>
                    <a:lnTo>
                      <a:pt x="212" y="1"/>
                    </a:lnTo>
                    <a:lnTo>
                      <a:pt x="222" y="2"/>
                    </a:lnTo>
                    <a:lnTo>
                      <a:pt x="223" y="2"/>
                    </a:lnTo>
                    <a:lnTo>
                      <a:pt x="223" y="1"/>
                    </a:lnTo>
                    <a:lnTo>
                      <a:pt x="225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43" name="Line 5597">
                <a:extLst>
                  <a:ext uri="{FF2B5EF4-FFF2-40B4-BE49-F238E27FC236}">
                    <a16:creationId xmlns:a16="http://schemas.microsoft.com/office/drawing/2014/main" id="{A069EFFE-1099-04D5-B531-16B38AA2A2E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4191" y="2932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44" name="Line 5598">
                <a:extLst>
                  <a:ext uri="{FF2B5EF4-FFF2-40B4-BE49-F238E27FC236}">
                    <a16:creationId xmlns:a16="http://schemas.microsoft.com/office/drawing/2014/main" id="{47802989-F218-0AC3-1E76-FC1DFFDDF7F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192" y="2932"/>
                <a:ext cx="0" cy="1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45" name="Line 5599">
                <a:extLst>
                  <a:ext uri="{FF2B5EF4-FFF2-40B4-BE49-F238E27FC236}">
                    <a16:creationId xmlns:a16="http://schemas.microsoft.com/office/drawing/2014/main" id="{B6D52A17-4FCE-4275-EDA1-911598D37EA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4191" y="2932"/>
                <a:ext cx="1" cy="0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46" name="Freeform 5600">
                <a:extLst>
                  <a:ext uri="{FF2B5EF4-FFF2-40B4-BE49-F238E27FC236}">
                    <a16:creationId xmlns:a16="http://schemas.microsoft.com/office/drawing/2014/main" id="{30BC818F-B90D-132A-B14E-6F32391B2E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2" y="2933"/>
                <a:ext cx="9" cy="8"/>
              </a:xfrm>
              <a:custGeom>
                <a:avLst/>
                <a:gdLst>
                  <a:gd name="T0" fmla="*/ 35 w 35"/>
                  <a:gd name="T1" fmla="*/ 32 h 32"/>
                  <a:gd name="T2" fmla="*/ 31 w 35"/>
                  <a:gd name="T3" fmla="*/ 24 h 32"/>
                  <a:gd name="T4" fmla="*/ 25 w 35"/>
                  <a:gd name="T5" fmla="*/ 18 h 32"/>
                  <a:gd name="T6" fmla="*/ 11 w 35"/>
                  <a:gd name="T7" fmla="*/ 10 h 32"/>
                  <a:gd name="T8" fmla="*/ 1 w 35"/>
                  <a:gd name="T9" fmla="*/ 6 h 32"/>
                  <a:gd name="T10" fmla="*/ 1 w 35"/>
                  <a:gd name="T11" fmla="*/ 4 h 32"/>
                  <a:gd name="T12" fmla="*/ 0 w 35"/>
                  <a:gd name="T13" fmla="*/ 4 h 32"/>
                  <a:gd name="T14" fmla="*/ 0 w 35"/>
                  <a:gd name="T15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5" h="32">
                    <a:moveTo>
                      <a:pt x="35" y="32"/>
                    </a:moveTo>
                    <a:lnTo>
                      <a:pt x="31" y="24"/>
                    </a:lnTo>
                    <a:lnTo>
                      <a:pt x="25" y="18"/>
                    </a:lnTo>
                    <a:lnTo>
                      <a:pt x="11" y="10"/>
                    </a:lnTo>
                    <a:lnTo>
                      <a:pt x="1" y="6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47" name="Freeform 5601">
                <a:extLst>
                  <a:ext uri="{FF2B5EF4-FFF2-40B4-BE49-F238E27FC236}">
                    <a16:creationId xmlns:a16="http://schemas.microsoft.com/office/drawing/2014/main" id="{89C10E4D-2157-4B4A-E331-F10EB3CEDF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2931"/>
                <a:ext cx="20" cy="10"/>
              </a:xfrm>
              <a:custGeom>
                <a:avLst/>
                <a:gdLst>
                  <a:gd name="T0" fmla="*/ 0 w 81"/>
                  <a:gd name="T1" fmla="*/ 40 h 40"/>
                  <a:gd name="T2" fmla="*/ 4 w 81"/>
                  <a:gd name="T3" fmla="*/ 36 h 40"/>
                  <a:gd name="T4" fmla="*/ 10 w 81"/>
                  <a:gd name="T5" fmla="*/ 33 h 40"/>
                  <a:gd name="T6" fmla="*/ 16 w 81"/>
                  <a:gd name="T7" fmla="*/ 22 h 40"/>
                  <a:gd name="T8" fmla="*/ 17 w 81"/>
                  <a:gd name="T9" fmla="*/ 11 h 40"/>
                  <a:gd name="T10" fmla="*/ 24 w 81"/>
                  <a:gd name="T11" fmla="*/ 0 h 40"/>
                  <a:gd name="T12" fmla="*/ 46 w 81"/>
                  <a:gd name="T13" fmla="*/ 0 h 40"/>
                  <a:gd name="T14" fmla="*/ 53 w 81"/>
                  <a:gd name="T15" fmla="*/ 7 h 40"/>
                  <a:gd name="T16" fmla="*/ 66 w 81"/>
                  <a:gd name="T17" fmla="*/ 14 h 40"/>
                  <a:gd name="T18" fmla="*/ 67 w 81"/>
                  <a:gd name="T19" fmla="*/ 12 h 40"/>
                  <a:gd name="T20" fmla="*/ 81 w 81"/>
                  <a:gd name="T21" fmla="*/ 9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1" h="40">
                    <a:moveTo>
                      <a:pt x="0" y="40"/>
                    </a:moveTo>
                    <a:lnTo>
                      <a:pt x="4" y="36"/>
                    </a:lnTo>
                    <a:lnTo>
                      <a:pt x="10" y="33"/>
                    </a:lnTo>
                    <a:lnTo>
                      <a:pt x="16" y="22"/>
                    </a:lnTo>
                    <a:lnTo>
                      <a:pt x="17" y="11"/>
                    </a:lnTo>
                    <a:lnTo>
                      <a:pt x="24" y="0"/>
                    </a:lnTo>
                    <a:lnTo>
                      <a:pt x="46" y="0"/>
                    </a:lnTo>
                    <a:lnTo>
                      <a:pt x="53" y="7"/>
                    </a:lnTo>
                    <a:lnTo>
                      <a:pt x="66" y="14"/>
                    </a:lnTo>
                    <a:lnTo>
                      <a:pt x="67" y="12"/>
                    </a:lnTo>
                    <a:lnTo>
                      <a:pt x="81" y="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48" name="Freeform 5602">
                <a:extLst>
                  <a:ext uri="{FF2B5EF4-FFF2-40B4-BE49-F238E27FC236}">
                    <a16:creationId xmlns:a16="http://schemas.microsoft.com/office/drawing/2014/main" id="{E01349EA-304E-93B8-F8A8-51299D7CD2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0" y="3048"/>
                <a:ext cx="59" cy="43"/>
              </a:xfrm>
              <a:custGeom>
                <a:avLst/>
                <a:gdLst>
                  <a:gd name="T0" fmla="*/ 0 w 232"/>
                  <a:gd name="T1" fmla="*/ 11 h 172"/>
                  <a:gd name="T2" fmla="*/ 2 w 232"/>
                  <a:gd name="T3" fmla="*/ 11 h 172"/>
                  <a:gd name="T4" fmla="*/ 2 w 232"/>
                  <a:gd name="T5" fmla="*/ 10 h 172"/>
                  <a:gd name="T6" fmla="*/ 5 w 232"/>
                  <a:gd name="T7" fmla="*/ 9 h 172"/>
                  <a:gd name="T8" fmla="*/ 5 w 232"/>
                  <a:gd name="T9" fmla="*/ 7 h 172"/>
                  <a:gd name="T10" fmla="*/ 12 w 232"/>
                  <a:gd name="T11" fmla="*/ 6 h 172"/>
                  <a:gd name="T12" fmla="*/ 17 w 232"/>
                  <a:gd name="T13" fmla="*/ 6 h 172"/>
                  <a:gd name="T14" fmla="*/ 31 w 232"/>
                  <a:gd name="T15" fmla="*/ 4 h 172"/>
                  <a:gd name="T16" fmla="*/ 37 w 232"/>
                  <a:gd name="T17" fmla="*/ 3 h 172"/>
                  <a:gd name="T18" fmla="*/ 38 w 232"/>
                  <a:gd name="T19" fmla="*/ 2 h 172"/>
                  <a:gd name="T20" fmla="*/ 48 w 232"/>
                  <a:gd name="T21" fmla="*/ 2 h 172"/>
                  <a:gd name="T22" fmla="*/ 51 w 232"/>
                  <a:gd name="T23" fmla="*/ 0 h 172"/>
                  <a:gd name="T24" fmla="*/ 58 w 232"/>
                  <a:gd name="T25" fmla="*/ 0 h 172"/>
                  <a:gd name="T26" fmla="*/ 59 w 232"/>
                  <a:gd name="T27" fmla="*/ 2 h 172"/>
                  <a:gd name="T28" fmla="*/ 70 w 232"/>
                  <a:gd name="T29" fmla="*/ 9 h 172"/>
                  <a:gd name="T30" fmla="*/ 72 w 232"/>
                  <a:gd name="T31" fmla="*/ 11 h 172"/>
                  <a:gd name="T32" fmla="*/ 76 w 232"/>
                  <a:gd name="T33" fmla="*/ 16 h 172"/>
                  <a:gd name="T34" fmla="*/ 77 w 232"/>
                  <a:gd name="T35" fmla="*/ 16 h 172"/>
                  <a:gd name="T36" fmla="*/ 79 w 232"/>
                  <a:gd name="T37" fmla="*/ 17 h 172"/>
                  <a:gd name="T38" fmla="*/ 79 w 232"/>
                  <a:gd name="T39" fmla="*/ 18 h 172"/>
                  <a:gd name="T40" fmla="*/ 82 w 232"/>
                  <a:gd name="T41" fmla="*/ 24 h 172"/>
                  <a:gd name="T42" fmla="*/ 82 w 232"/>
                  <a:gd name="T43" fmla="*/ 25 h 172"/>
                  <a:gd name="T44" fmla="*/ 86 w 232"/>
                  <a:gd name="T45" fmla="*/ 30 h 172"/>
                  <a:gd name="T46" fmla="*/ 120 w 232"/>
                  <a:gd name="T47" fmla="*/ 47 h 172"/>
                  <a:gd name="T48" fmla="*/ 126 w 232"/>
                  <a:gd name="T49" fmla="*/ 48 h 172"/>
                  <a:gd name="T50" fmla="*/ 127 w 232"/>
                  <a:gd name="T51" fmla="*/ 49 h 172"/>
                  <a:gd name="T52" fmla="*/ 129 w 232"/>
                  <a:gd name="T53" fmla="*/ 49 h 172"/>
                  <a:gd name="T54" fmla="*/ 133 w 232"/>
                  <a:gd name="T55" fmla="*/ 55 h 172"/>
                  <a:gd name="T56" fmla="*/ 134 w 232"/>
                  <a:gd name="T57" fmla="*/ 55 h 172"/>
                  <a:gd name="T58" fmla="*/ 146 w 232"/>
                  <a:gd name="T59" fmla="*/ 67 h 172"/>
                  <a:gd name="T60" fmla="*/ 157 w 232"/>
                  <a:gd name="T61" fmla="*/ 85 h 172"/>
                  <a:gd name="T62" fmla="*/ 160 w 232"/>
                  <a:gd name="T63" fmla="*/ 88 h 172"/>
                  <a:gd name="T64" fmla="*/ 161 w 232"/>
                  <a:gd name="T65" fmla="*/ 88 h 172"/>
                  <a:gd name="T66" fmla="*/ 164 w 232"/>
                  <a:gd name="T67" fmla="*/ 91 h 172"/>
                  <a:gd name="T68" fmla="*/ 165 w 232"/>
                  <a:gd name="T69" fmla="*/ 91 h 172"/>
                  <a:gd name="T70" fmla="*/ 173 w 232"/>
                  <a:gd name="T71" fmla="*/ 92 h 172"/>
                  <a:gd name="T72" fmla="*/ 182 w 232"/>
                  <a:gd name="T73" fmla="*/ 95 h 172"/>
                  <a:gd name="T74" fmla="*/ 186 w 232"/>
                  <a:gd name="T75" fmla="*/ 99 h 172"/>
                  <a:gd name="T76" fmla="*/ 187 w 232"/>
                  <a:gd name="T77" fmla="*/ 102 h 172"/>
                  <a:gd name="T78" fmla="*/ 189 w 232"/>
                  <a:gd name="T79" fmla="*/ 104 h 172"/>
                  <a:gd name="T80" fmla="*/ 196 w 232"/>
                  <a:gd name="T81" fmla="*/ 109 h 172"/>
                  <a:gd name="T82" fmla="*/ 209 w 232"/>
                  <a:gd name="T83" fmla="*/ 109 h 172"/>
                  <a:gd name="T84" fmla="*/ 210 w 232"/>
                  <a:gd name="T85" fmla="*/ 111 h 172"/>
                  <a:gd name="T86" fmla="*/ 214 w 232"/>
                  <a:gd name="T87" fmla="*/ 114 h 172"/>
                  <a:gd name="T88" fmla="*/ 214 w 232"/>
                  <a:gd name="T89" fmla="*/ 117 h 172"/>
                  <a:gd name="T90" fmla="*/ 211 w 232"/>
                  <a:gd name="T91" fmla="*/ 127 h 172"/>
                  <a:gd name="T92" fmla="*/ 210 w 232"/>
                  <a:gd name="T93" fmla="*/ 129 h 172"/>
                  <a:gd name="T94" fmla="*/ 207 w 232"/>
                  <a:gd name="T95" fmla="*/ 133 h 172"/>
                  <a:gd name="T96" fmla="*/ 206 w 232"/>
                  <a:gd name="T97" fmla="*/ 138 h 172"/>
                  <a:gd name="T98" fmla="*/ 204 w 232"/>
                  <a:gd name="T99" fmla="*/ 140 h 172"/>
                  <a:gd name="T100" fmla="*/ 204 w 232"/>
                  <a:gd name="T101" fmla="*/ 141 h 172"/>
                  <a:gd name="T102" fmla="*/ 206 w 232"/>
                  <a:gd name="T103" fmla="*/ 143 h 172"/>
                  <a:gd name="T104" fmla="*/ 213 w 232"/>
                  <a:gd name="T105" fmla="*/ 143 h 172"/>
                  <a:gd name="T106" fmla="*/ 217 w 232"/>
                  <a:gd name="T107" fmla="*/ 140 h 172"/>
                  <a:gd name="T108" fmla="*/ 223 w 232"/>
                  <a:gd name="T109" fmla="*/ 140 h 172"/>
                  <a:gd name="T110" fmla="*/ 228 w 232"/>
                  <a:gd name="T111" fmla="*/ 147 h 172"/>
                  <a:gd name="T112" fmla="*/ 231 w 232"/>
                  <a:gd name="T113" fmla="*/ 150 h 172"/>
                  <a:gd name="T114" fmla="*/ 232 w 232"/>
                  <a:gd name="T115" fmla="*/ 152 h 172"/>
                  <a:gd name="T116" fmla="*/ 232 w 232"/>
                  <a:gd name="T117" fmla="*/ 157 h 172"/>
                  <a:gd name="T118" fmla="*/ 231 w 232"/>
                  <a:gd name="T119" fmla="*/ 157 h 172"/>
                  <a:gd name="T120" fmla="*/ 227 w 232"/>
                  <a:gd name="T121" fmla="*/ 167 h 172"/>
                  <a:gd name="T122" fmla="*/ 228 w 232"/>
                  <a:gd name="T123" fmla="*/ 171 h 172"/>
                  <a:gd name="T124" fmla="*/ 228 w 232"/>
                  <a:gd name="T125" fmla="*/ 172 h 1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32" h="172">
                    <a:moveTo>
                      <a:pt x="0" y="11"/>
                    </a:moveTo>
                    <a:lnTo>
                      <a:pt x="2" y="11"/>
                    </a:lnTo>
                    <a:lnTo>
                      <a:pt x="2" y="10"/>
                    </a:lnTo>
                    <a:lnTo>
                      <a:pt x="5" y="9"/>
                    </a:lnTo>
                    <a:lnTo>
                      <a:pt x="5" y="7"/>
                    </a:lnTo>
                    <a:lnTo>
                      <a:pt x="12" y="6"/>
                    </a:lnTo>
                    <a:lnTo>
                      <a:pt x="17" y="6"/>
                    </a:lnTo>
                    <a:lnTo>
                      <a:pt x="31" y="4"/>
                    </a:lnTo>
                    <a:lnTo>
                      <a:pt x="37" y="3"/>
                    </a:lnTo>
                    <a:lnTo>
                      <a:pt x="38" y="2"/>
                    </a:lnTo>
                    <a:lnTo>
                      <a:pt x="48" y="2"/>
                    </a:lnTo>
                    <a:lnTo>
                      <a:pt x="51" y="0"/>
                    </a:lnTo>
                    <a:lnTo>
                      <a:pt x="58" y="0"/>
                    </a:lnTo>
                    <a:lnTo>
                      <a:pt x="59" y="2"/>
                    </a:lnTo>
                    <a:lnTo>
                      <a:pt x="70" y="9"/>
                    </a:lnTo>
                    <a:lnTo>
                      <a:pt x="72" y="11"/>
                    </a:lnTo>
                    <a:lnTo>
                      <a:pt x="76" y="16"/>
                    </a:lnTo>
                    <a:lnTo>
                      <a:pt x="77" y="16"/>
                    </a:lnTo>
                    <a:lnTo>
                      <a:pt x="79" y="17"/>
                    </a:lnTo>
                    <a:lnTo>
                      <a:pt x="79" y="18"/>
                    </a:lnTo>
                    <a:lnTo>
                      <a:pt x="82" y="24"/>
                    </a:lnTo>
                    <a:lnTo>
                      <a:pt x="82" y="25"/>
                    </a:lnTo>
                    <a:lnTo>
                      <a:pt x="86" y="30"/>
                    </a:lnTo>
                    <a:lnTo>
                      <a:pt x="120" y="47"/>
                    </a:lnTo>
                    <a:lnTo>
                      <a:pt x="126" y="48"/>
                    </a:lnTo>
                    <a:lnTo>
                      <a:pt x="127" y="49"/>
                    </a:lnTo>
                    <a:lnTo>
                      <a:pt x="129" y="49"/>
                    </a:lnTo>
                    <a:lnTo>
                      <a:pt x="133" y="55"/>
                    </a:lnTo>
                    <a:lnTo>
                      <a:pt x="134" y="55"/>
                    </a:lnTo>
                    <a:lnTo>
                      <a:pt x="146" y="67"/>
                    </a:lnTo>
                    <a:lnTo>
                      <a:pt x="157" y="85"/>
                    </a:lnTo>
                    <a:lnTo>
                      <a:pt x="160" y="88"/>
                    </a:lnTo>
                    <a:lnTo>
                      <a:pt x="161" y="88"/>
                    </a:lnTo>
                    <a:lnTo>
                      <a:pt x="164" y="91"/>
                    </a:lnTo>
                    <a:lnTo>
                      <a:pt x="165" y="91"/>
                    </a:lnTo>
                    <a:lnTo>
                      <a:pt x="173" y="92"/>
                    </a:lnTo>
                    <a:lnTo>
                      <a:pt x="182" y="95"/>
                    </a:lnTo>
                    <a:lnTo>
                      <a:pt x="186" y="99"/>
                    </a:lnTo>
                    <a:lnTo>
                      <a:pt x="187" y="102"/>
                    </a:lnTo>
                    <a:lnTo>
                      <a:pt x="189" y="104"/>
                    </a:lnTo>
                    <a:lnTo>
                      <a:pt x="196" y="109"/>
                    </a:lnTo>
                    <a:lnTo>
                      <a:pt x="209" y="109"/>
                    </a:lnTo>
                    <a:lnTo>
                      <a:pt x="210" y="111"/>
                    </a:lnTo>
                    <a:lnTo>
                      <a:pt x="214" y="114"/>
                    </a:lnTo>
                    <a:lnTo>
                      <a:pt x="214" y="117"/>
                    </a:lnTo>
                    <a:lnTo>
                      <a:pt x="211" y="127"/>
                    </a:lnTo>
                    <a:lnTo>
                      <a:pt x="210" y="129"/>
                    </a:lnTo>
                    <a:lnTo>
                      <a:pt x="207" y="133"/>
                    </a:lnTo>
                    <a:lnTo>
                      <a:pt x="206" y="138"/>
                    </a:lnTo>
                    <a:lnTo>
                      <a:pt x="204" y="140"/>
                    </a:lnTo>
                    <a:lnTo>
                      <a:pt x="204" y="141"/>
                    </a:lnTo>
                    <a:lnTo>
                      <a:pt x="206" y="143"/>
                    </a:lnTo>
                    <a:lnTo>
                      <a:pt x="213" y="143"/>
                    </a:lnTo>
                    <a:lnTo>
                      <a:pt x="217" y="140"/>
                    </a:lnTo>
                    <a:lnTo>
                      <a:pt x="223" y="140"/>
                    </a:lnTo>
                    <a:lnTo>
                      <a:pt x="228" y="147"/>
                    </a:lnTo>
                    <a:lnTo>
                      <a:pt x="231" y="150"/>
                    </a:lnTo>
                    <a:lnTo>
                      <a:pt x="232" y="152"/>
                    </a:lnTo>
                    <a:lnTo>
                      <a:pt x="232" y="157"/>
                    </a:lnTo>
                    <a:lnTo>
                      <a:pt x="231" y="157"/>
                    </a:lnTo>
                    <a:lnTo>
                      <a:pt x="227" y="167"/>
                    </a:lnTo>
                    <a:lnTo>
                      <a:pt x="228" y="171"/>
                    </a:lnTo>
                    <a:lnTo>
                      <a:pt x="228" y="17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49" name="Freeform 5603">
                <a:extLst>
                  <a:ext uri="{FF2B5EF4-FFF2-40B4-BE49-F238E27FC236}">
                    <a16:creationId xmlns:a16="http://schemas.microsoft.com/office/drawing/2014/main" id="{B040A3A8-B65B-0E41-0E38-426AF27B11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2" y="3051"/>
                <a:ext cx="78" cy="75"/>
              </a:xfrm>
              <a:custGeom>
                <a:avLst/>
                <a:gdLst>
                  <a:gd name="T0" fmla="*/ 4 w 316"/>
                  <a:gd name="T1" fmla="*/ 285 h 298"/>
                  <a:gd name="T2" fmla="*/ 0 w 316"/>
                  <a:gd name="T3" fmla="*/ 274 h 298"/>
                  <a:gd name="T4" fmla="*/ 20 w 316"/>
                  <a:gd name="T5" fmla="*/ 247 h 298"/>
                  <a:gd name="T6" fmla="*/ 64 w 316"/>
                  <a:gd name="T7" fmla="*/ 218 h 298"/>
                  <a:gd name="T8" fmla="*/ 61 w 316"/>
                  <a:gd name="T9" fmla="*/ 207 h 298"/>
                  <a:gd name="T10" fmla="*/ 65 w 316"/>
                  <a:gd name="T11" fmla="*/ 206 h 298"/>
                  <a:gd name="T12" fmla="*/ 82 w 316"/>
                  <a:gd name="T13" fmla="*/ 213 h 298"/>
                  <a:gd name="T14" fmla="*/ 108 w 316"/>
                  <a:gd name="T15" fmla="*/ 200 h 298"/>
                  <a:gd name="T16" fmla="*/ 118 w 316"/>
                  <a:gd name="T17" fmla="*/ 206 h 298"/>
                  <a:gd name="T18" fmla="*/ 128 w 316"/>
                  <a:gd name="T19" fmla="*/ 218 h 298"/>
                  <a:gd name="T20" fmla="*/ 135 w 316"/>
                  <a:gd name="T21" fmla="*/ 217 h 298"/>
                  <a:gd name="T22" fmla="*/ 118 w 316"/>
                  <a:gd name="T23" fmla="*/ 179 h 298"/>
                  <a:gd name="T24" fmla="*/ 129 w 316"/>
                  <a:gd name="T25" fmla="*/ 167 h 298"/>
                  <a:gd name="T26" fmla="*/ 164 w 316"/>
                  <a:gd name="T27" fmla="*/ 151 h 298"/>
                  <a:gd name="T28" fmla="*/ 167 w 316"/>
                  <a:gd name="T29" fmla="*/ 141 h 298"/>
                  <a:gd name="T30" fmla="*/ 165 w 316"/>
                  <a:gd name="T31" fmla="*/ 129 h 298"/>
                  <a:gd name="T32" fmla="*/ 177 w 316"/>
                  <a:gd name="T33" fmla="*/ 111 h 298"/>
                  <a:gd name="T34" fmla="*/ 182 w 316"/>
                  <a:gd name="T35" fmla="*/ 116 h 298"/>
                  <a:gd name="T36" fmla="*/ 194 w 316"/>
                  <a:gd name="T37" fmla="*/ 129 h 298"/>
                  <a:gd name="T38" fmla="*/ 199 w 316"/>
                  <a:gd name="T39" fmla="*/ 129 h 298"/>
                  <a:gd name="T40" fmla="*/ 209 w 316"/>
                  <a:gd name="T41" fmla="*/ 126 h 298"/>
                  <a:gd name="T42" fmla="*/ 212 w 316"/>
                  <a:gd name="T43" fmla="*/ 161 h 298"/>
                  <a:gd name="T44" fmla="*/ 241 w 316"/>
                  <a:gd name="T45" fmla="*/ 183 h 298"/>
                  <a:gd name="T46" fmla="*/ 240 w 316"/>
                  <a:gd name="T47" fmla="*/ 206 h 298"/>
                  <a:gd name="T48" fmla="*/ 248 w 316"/>
                  <a:gd name="T49" fmla="*/ 214 h 298"/>
                  <a:gd name="T50" fmla="*/ 261 w 316"/>
                  <a:gd name="T51" fmla="*/ 216 h 298"/>
                  <a:gd name="T52" fmla="*/ 266 w 316"/>
                  <a:gd name="T53" fmla="*/ 218 h 298"/>
                  <a:gd name="T54" fmla="*/ 277 w 316"/>
                  <a:gd name="T55" fmla="*/ 217 h 298"/>
                  <a:gd name="T56" fmla="*/ 304 w 316"/>
                  <a:gd name="T57" fmla="*/ 180 h 298"/>
                  <a:gd name="T58" fmla="*/ 293 w 316"/>
                  <a:gd name="T59" fmla="*/ 133 h 298"/>
                  <a:gd name="T60" fmla="*/ 273 w 316"/>
                  <a:gd name="T61" fmla="*/ 109 h 298"/>
                  <a:gd name="T62" fmla="*/ 255 w 316"/>
                  <a:gd name="T63" fmla="*/ 101 h 298"/>
                  <a:gd name="T64" fmla="*/ 235 w 316"/>
                  <a:gd name="T65" fmla="*/ 101 h 298"/>
                  <a:gd name="T66" fmla="*/ 234 w 316"/>
                  <a:gd name="T67" fmla="*/ 91 h 298"/>
                  <a:gd name="T68" fmla="*/ 241 w 316"/>
                  <a:gd name="T69" fmla="*/ 87 h 298"/>
                  <a:gd name="T70" fmla="*/ 234 w 316"/>
                  <a:gd name="T71" fmla="*/ 74 h 298"/>
                  <a:gd name="T72" fmla="*/ 224 w 316"/>
                  <a:gd name="T73" fmla="*/ 70 h 298"/>
                  <a:gd name="T74" fmla="*/ 230 w 316"/>
                  <a:gd name="T75" fmla="*/ 60 h 298"/>
                  <a:gd name="T76" fmla="*/ 237 w 316"/>
                  <a:gd name="T77" fmla="*/ 55 h 298"/>
                  <a:gd name="T78" fmla="*/ 240 w 316"/>
                  <a:gd name="T79" fmla="*/ 59 h 298"/>
                  <a:gd name="T80" fmla="*/ 242 w 316"/>
                  <a:gd name="T81" fmla="*/ 60 h 298"/>
                  <a:gd name="T82" fmla="*/ 245 w 316"/>
                  <a:gd name="T83" fmla="*/ 58 h 298"/>
                  <a:gd name="T84" fmla="*/ 252 w 316"/>
                  <a:gd name="T85" fmla="*/ 48 h 298"/>
                  <a:gd name="T86" fmla="*/ 268 w 316"/>
                  <a:gd name="T87" fmla="*/ 56 h 298"/>
                  <a:gd name="T88" fmla="*/ 277 w 316"/>
                  <a:gd name="T89" fmla="*/ 60 h 298"/>
                  <a:gd name="T90" fmla="*/ 284 w 316"/>
                  <a:gd name="T91" fmla="*/ 53 h 298"/>
                  <a:gd name="T92" fmla="*/ 276 w 316"/>
                  <a:gd name="T93" fmla="*/ 38 h 298"/>
                  <a:gd name="T94" fmla="*/ 273 w 316"/>
                  <a:gd name="T95" fmla="*/ 42 h 298"/>
                  <a:gd name="T96" fmla="*/ 270 w 316"/>
                  <a:gd name="T97" fmla="*/ 33 h 298"/>
                  <a:gd name="T98" fmla="*/ 270 w 316"/>
                  <a:gd name="T99" fmla="*/ 14 h 298"/>
                  <a:gd name="T100" fmla="*/ 284 w 316"/>
                  <a:gd name="T101" fmla="*/ 20 h 298"/>
                  <a:gd name="T102" fmla="*/ 288 w 316"/>
                  <a:gd name="T103" fmla="*/ 36 h 298"/>
                  <a:gd name="T104" fmla="*/ 297 w 316"/>
                  <a:gd name="T105" fmla="*/ 46 h 298"/>
                  <a:gd name="T106" fmla="*/ 300 w 316"/>
                  <a:gd name="T107" fmla="*/ 41 h 298"/>
                  <a:gd name="T108" fmla="*/ 305 w 316"/>
                  <a:gd name="T109" fmla="*/ 36 h 298"/>
                  <a:gd name="T110" fmla="*/ 302 w 316"/>
                  <a:gd name="T111" fmla="*/ 27 h 298"/>
                  <a:gd name="T112" fmla="*/ 307 w 316"/>
                  <a:gd name="T113" fmla="*/ 16 h 298"/>
                  <a:gd name="T114" fmla="*/ 316 w 316"/>
                  <a:gd name="T115" fmla="*/ 7 h 2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16" h="298">
                    <a:moveTo>
                      <a:pt x="9" y="298"/>
                    </a:moveTo>
                    <a:lnTo>
                      <a:pt x="7" y="290"/>
                    </a:lnTo>
                    <a:lnTo>
                      <a:pt x="4" y="285"/>
                    </a:lnTo>
                    <a:lnTo>
                      <a:pt x="1" y="283"/>
                    </a:lnTo>
                    <a:lnTo>
                      <a:pt x="1" y="280"/>
                    </a:lnTo>
                    <a:lnTo>
                      <a:pt x="0" y="274"/>
                    </a:lnTo>
                    <a:lnTo>
                      <a:pt x="2" y="269"/>
                    </a:lnTo>
                    <a:lnTo>
                      <a:pt x="11" y="256"/>
                    </a:lnTo>
                    <a:lnTo>
                      <a:pt x="20" y="247"/>
                    </a:lnTo>
                    <a:lnTo>
                      <a:pt x="54" y="227"/>
                    </a:lnTo>
                    <a:lnTo>
                      <a:pt x="62" y="218"/>
                    </a:lnTo>
                    <a:lnTo>
                      <a:pt x="64" y="218"/>
                    </a:lnTo>
                    <a:lnTo>
                      <a:pt x="64" y="214"/>
                    </a:lnTo>
                    <a:lnTo>
                      <a:pt x="61" y="211"/>
                    </a:lnTo>
                    <a:lnTo>
                      <a:pt x="61" y="207"/>
                    </a:lnTo>
                    <a:lnTo>
                      <a:pt x="62" y="207"/>
                    </a:lnTo>
                    <a:lnTo>
                      <a:pt x="62" y="206"/>
                    </a:lnTo>
                    <a:lnTo>
                      <a:pt x="65" y="206"/>
                    </a:lnTo>
                    <a:lnTo>
                      <a:pt x="71" y="207"/>
                    </a:lnTo>
                    <a:lnTo>
                      <a:pt x="72" y="209"/>
                    </a:lnTo>
                    <a:lnTo>
                      <a:pt x="82" y="213"/>
                    </a:lnTo>
                    <a:lnTo>
                      <a:pt x="97" y="206"/>
                    </a:lnTo>
                    <a:lnTo>
                      <a:pt x="103" y="201"/>
                    </a:lnTo>
                    <a:lnTo>
                      <a:pt x="108" y="200"/>
                    </a:lnTo>
                    <a:lnTo>
                      <a:pt x="113" y="203"/>
                    </a:lnTo>
                    <a:lnTo>
                      <a:pt x="115" y="206"/>
                    </a:lnTo>
                    <a:lnTo>
                      <a:pt x="118" y="206"/>
                    </a:lnTo>
                    <a:lnTo>
                      <a:pt x="122" y="209"/>
                    </a:lnTo>
                    <a:lnTo>
                      <a:pt x="124" y="214"/>
                    </a:lnTo>
                    <a:lnTo>
                      <a:pt x="128" y="218"/>
                    </a:lnTo>
                    <a:lnTo>
                      <a:pt x="131" y="220"/>
                    </a:lnTo>
                    <a:lnTo>
                      <a:pt x="134" y="217"/>
                    </a:lnTo>
                    <a:lnTo>
                      <a:pt x="135" y="217"/>
                    </a:lnTo>
                    <a:lnTo>
                      <a:pt x="134" y="216"/>
                    </a:lnTo>
                    <a:lnTo>
                      <a:pt x="122" y="186"/>
                    </a:lnTo>
                    <a:lnTo>
                      <a:pt x="118" y="179"/>
                    </a:lnTo>
                    <a:lnTo>
                      <a:pt x="124" y="176"/>
                    </a:lnTo>
                    <a:lnTo>
                      <a:pt x="128" y="170"/>
                    </a:lnTo>
                    <a:lnTo>
                      <a:pt x="129" y="167"/>
                    </a:lnTo>
                    <a:lnTo>
                      <a:pt x="141" y="163"/>
                    </a:lnTo>
                    <a:lnTo>
                      <a:pt x="149" y="164"/>
                    </a:lnTo>
                    <a:lnTo>
                      <a:pt x="164" y="151"/>
                    </a:lnTo>
                    <a:lnTo>
                      <a:pt x="168" y="146"/>
                    </a:lnTo>
                    <a:lnTo>
                      <a:pt x="168" y="143"/>
                    </a:lnTo>
                    <a:lnTo>
                      <a:pt x="167" y="141"/>
                    </a:lnTo>
                    <a:lnTo>
                      <a:pt x="167" y="139"/>
                    </a:lnTo>
                    <a:lnTo>
                      <a:pt x="165" y="136"/>
                    </a:lnTo>
                    <a:lnTo>
                      <a:pt x="165" y="129"/>
                    </a:lnTo>
                    <a:lnTo>
                      <a:pt x="168" y="122"/>
                    </a:lnTo>
                    <a:lnTo>
                      <a:pt x="171" y="119"/>
                    </a:lnTo>
                    <a:lnTo>
                      <a:pt x="177" y="111"/>
                    </a:lnTo>
                    <a:lnTo>
                      <a:pt x="181" y="112"/>
                    </a:lnTo>
                    <a:lnTo>
                      <a:pt x="182" y="113"/>
                    </a:lnTo>
                    <a:lnTo>
                      <a:pt x="182" y="116"/>
                    </a:lnTo>
                    <a:lnTo>
                      <a:pt x="187" y="123"/>
                    </a:lnTo>
                    <a:lnTo>
                      <a:pt x="191" y="127"/>
                    </a:lnTo>
                    <a:lnTo>
                      <a:pt x="194" y="129"/>
                    </a:lnTo>
                    <a:lnTo>
                      <a:pt x="195" y="130"/>
                    </a:lnTo>
                    <a:lnTo>
                      <a:pt x="198" y="130"/>
                    </a:lnTo>
                    <a:lnTo>
                      <a:pt x="199" y="129"/>
                    </a:lnTo>
                    <a:lnTo>
                      <a:pt x="202" y="127"/>
                    </a:lnTo>
                    <a:lnTo>
                      <a:pt x="206" y="126"/>
                    </a:lnTo>
                    <a:lnTo>
                      <a:pt x="209" y="126"/>
                    </a:lnTo>
                    <a:lnTo>
                      <a:pt x="209" y="127"/>
                    </a:lnTo>
                    <a:lnTo>
                      <a:pt x="212" y="149"/>
                    </a:lnTo>
                    <a:lnTo>
                      <a:pt x="212" y="161"/>
                    </a:lnTo>
                    <a:lnTo>
                      <a:pt x="221" y="170"/>
                    </a:lnTo>
                    <a:lnTo>
                      <a:pt x="230" y="175"/>
                    </a:lnTo>
                    <a:lnTo>
                      <a:pt x="241" y="183"/>
                    </a:lnTo>
                    <a:lnTo>
                      <a:pt x="245" y="190"/>
                    </a:lnTo>
                    <a:lnTo>
                      <a:pt x="241" y="204"/>
                    </a:lnTo>
                    <a:lnTo>
                      <a:pt x="240" y="206"/>
                    </a:lnTo>
                    <a:lnTo>
                      <a:pt x="240" y="216"/>
                    </a:lnTo>
                    <a:lnTo>
                      <a:pt x="248" y="216"/>
                    </a:lnTo>
                    <a:lnTo>
                      <a:pt x="248" y="214"/>
                    </a:lnTo>
                    <a:lnTo>
                      <a:pt x="256" y="214"/>
                    </a:lnTo>
                    <a:lnTo>
                      <a:pt x="259" y="216"/>
                    </a:lnTo>
                    <a:lnTo>
                      <a:pt x="261" y="216"/>
                    </a:lnTo>
                    <a:lnTo>
                      <a:pt x="263" y="217"/>
                    </a:lnTo>
                    <a:lnTo>
                      <a:pt x="266" y="217"/>
                    </a:lnTo>
                    <a:lnTo>
                      <a:pt x="266" y="218"/>
                    </a:lnTo>
                    <a:lnTo>
                      <a:pt x="276" y="224"/>
                    </a:lnTo>
                    <a:lnTo>
                      <a:pt x="277" y="225"/>
                    </a:lnTo>
                    <a:lnTo>
                      <a:pt x="277" y="217"/>
                    </a:lnTo>
                    <a:lnTo>
                      <a:pt x="279" y="217"/>
                    </a:lnTo>
                    <a:lnTo>
                      <a:pt x="282" y="209"/>
                    </a:lnTo>
                    <a:lnTo>
                      <a:pt x="304" y="180"/>
                    </a:lnTo>
                    <a:lnTo>
                      <a:pt x="304" y="176"/>
                    </a:lnTo>
                    <a:lnTo>
                      <a:pt x="294" y="154"/>
                    </a:lnTo>
                    <a:lnTo>
                      <a:pt x="293" y="133"/>
                    </a:lnTo>
                    <a:lnTo>
                      <a:pt x="279" y="116"/>
                    </a:lnTo>
                    <a:lnTo>
                      <a:pt x="273" y="111"/>
                    </a:lnTo>
                    <a:lnTo>
                      <a:pt x="273" y="109"/>
                    </a:lnTo>
                    <a:lnTo>
                      <a:pt x="269" y="106"/>
                    </a:lnTo>
                    <a:lnTo>
                      <a:pt x="266" y="104"/>
                    </a:lnTo>
                    <a:lnTo>
                      <a:pt x="255" y="101"/>
                    </a:lnTo>
                    <a:lnTo>
                      <a:pt x="254" y="101"/>
                    </a:lnTo>
                    <a:lnTo>
                      <a:pt x="247" y="106"/>
                    </a:lnTo>
                    <a:lnTo>
                      <a:pt x="235" y="101"/>
                    </a:lnTo>
                    <a:lnTo>
                      <a:pt x="228" y="96"/>
                    </a:lnTo>
                    <a:lnTo>
                      <a:pt x="228" y="94"/>
                    </a:lnTo>
                    <a:lnTo>
                      <a:pt x="234" y="91"/>
                    </a:lnTo>
                    <a:lnTo>
                      <a:pt x="235" y="90"/>
                    </a:lnTo>
                    <a:lnTo>
                      <a:pt x="238" y="90"/>
                    </a:lnTo>
                    <a:lnTo>
                      <a:pt x="241" y="87"/>
                    </a:lnTo>
                    <a:lnTo>
                      <a:pt x="240" y="87"/>
                    </a:lnTo>
                    <a:lnTo>
                      <a:pt x="238" y="81"/>
                    </a:lnTo>
                    <a:lnTo>
                      <a:pt x="234" y="74"/>
                    </a:lnTo>
                    <a:lnTo>
                      <a:pt x="231" y="72"/>
                    </a:lnTo>
                    <a:lnTo>
                      <a:pt x="224" y="72"/>
                    </a:lnTo>
                    <a:lnTo>
                      <a:pt x="224" y="70"/>
                    </a:lnTo>
                    <a:lnTo>
                      <a:pt x="223" y="70"/>
                    </a:lnTo>
                    <a:lnTo>
                      <a:pt x="221" y="65"/>
                    </a:lnTo>
                    <a:lnTo>
                      <a:pt x="230" y="60"/>
                    </a:lnTo>
                    <a:lnTo>
                      <a:pt x="234" y="56"/>
                    </a:lnTo>
                    <a:lnTo>
                      <a:pt x="235" y="56"/>
                    </a:lnTo>
                    <a:lnTo>
                      <a:pt x="237" y="55"/>
                    </a:lnTo>
                    <a:lnTo>
                      <a:pt x="238" y="55"/>
                    </a:lnTo>
                    <a:lnTo>
                      <a:pt x="240" y="56"/>
                    </a:lnTo>
                    <a:lnTo>
                      <a:pt x="240" y="59"/>
                    </a:lnTo>
                    <a:lnTo>
                      <a:pt x="241" y="59"/>
                    </a:lnTo>
                    <a:lnTo>
                      <a:pt x="241" y="60"/>
                    </a:lnTo>
                    <a:lnTo>
                      <a:pt x="242" y="60"/>
                    </a:lnTo>
                    <a:lnTo>
                      <a:pt x="244" y="59"/>
                    </a:lnTo>
                    <a:lnTo>
                      <a:pt x="245" y="59"/>
                    </a:lnTo>
                    <a:lnTo>
                      <a:pt x="245" y="58"/>
                    </a:lnTo>
                    <a:lnTo>
                      <a:pt x="247" y="55"/>
                    </a:lnTo>
                    <a:lnTo>
                      <a:pt x="248" y="51"/>
                    </a:lnTo>
                    <a:lnTo>
                      <a:pt x="252" y="48"/>
                    </a:lnTo>
                    <a:lnTo>
                      <a:pt x="261" y="51"/>
                    </a:lnTo>
                    <a:lnTo>
                      <a:pt x="265" y="53"/>
                    </a:lnTo>
                    <a:lnTo>
                      <a:pt x="268" y="56"/>
                    </a:lnTo>
                    <a:lnTo>
                      <a:pt x="275" y="59"/>
                    </a:lnTo>
                    <a:lnTo>
                      <a:pt x="276" y="59"/>
                    </a:lnTo>
                    <a:lnTo>
                      <a:pt x="277" y="60"/>
                    </a:lnTo>
                    <a:lnTo>
                      <a:pt x="280" y="59"/>
                    </a:lnTo>
                    <a:lnTo>
                      <a:pt x="282" y="59"/>
                    </a:lnTo>
                    <a:lnTo>
                      <a:pt x="284" y="53"/>
                    </a:lnTo>
                    <a:lnTo>
                      <a:pt x="284" y="45"/>
                    </a:lnTo>
                    <a:lnTo>
                      <a:pt x="277" y="38"/>
                    </a:lnTo>
                    <a:lnTo>
                      <a:pt x="276" y="38"/>
                    </a:lnTo>
                    <a:lnTo>
                      <a:pt x="275" y="41"/>
                    </a:lnTo>
                    <a:lnTo>
                      <a:pt x="275" y="42"/>
                    </a:lnTo>
                    <a:lnTo>
                      <a:pt x="273" y="42"/>
                    </a:lnTo>
                    <a:lnTo>
                      <a:pt x="272" y="41"/>
                    </a:lnTo>
                    <a:lnTo>
                      <a:pt x="270" y="37"/>
                    </a:lnTo>
                    <a:lnTo>
                      <a:pt x="270" y="33"/>
                    </a:lnTo>
                    <a:lnTo>
                      <a:pt x="269" y="27"/>
                    </a:lnTo>
                    <a:lnTo>
                      <a:pt x="269" y="17"/>
                    </a:lnTo>
                    <a:lnTo>
                      <a:pt x="270" y="14"/>
                    </a:lnTo>
                    <a:lnTo>
                      <a:pt x="276" y="9"/>
                    </a:lnTo>
                    <a:lnTo>
                      <a:pt x="279" y="10"/>
                    </a:lnTo>
                    <a:lnTo>
                      <a:pt x="284" y="20"/>
                    </a:lnTo>
                    <a:lnTo>
                      <a:pt x="287" y="30"/>
                    </a:lnTo>
                    <a:lnTo>
                      <a:pt x="287" y="34"/>
                    </a:lnTo>
                    <a:lnTo>
                      <a:pt x="288" y="36"/>
                    </a:lnTo>
                    <a:lnTo>
                      <a:pt x="290" y="38"/>
                    </a:lnTo>
                    <a:lnTo>
                      <a:pt x="294" y="45"/>
                    </a:lnTo>
                    <a:lnTo>
                      <a:pt x="297" y="46"/>
                    </a:lnTo>
                    <a:lnTo>
                      <a:pt x="298" y="46"/>
                    </a:lnTo>
                    <a:lnTo>
                      <a:pt x="300" y="42"/>
                    </a:lnTo>
                    <a:lnTo>
                      <a:pt x="300" y="41"/>
                    </a:lnTo>
                    <a:lnTo>
                      <a:pt x="301" y="38"/>
                    </a:lnTo>
                    <a:lnTo>
                      <a:pt x="304" y="37"/>
                    </a:lnTo>
                    <a:lnTo>
                      <a:pt x="305" y="36"/>
                    </a:lnTo>
                    <a:lnTo>
                      <a:pt x="305" y="31"/>
                    </a:lnTo>
                    <a:lnTo>
                      <a:pt x="304" y="31"/>
                    </a:lnTo>
                    <a:lnTo>
                      <a:pt x="302" y="27"/>
                    </a:lnTo>
                    <a:lnTo>
                      <a:pt x="302" y="23"/>
                    </a:lnTo>
                    <a:lnTo>
                      <a:pt x="305" y="19"/>
                    </a:lnTo>
                    <a:lnTo>
                      <a:pt x="307" y="16"/>
                    </a:lnTo>
                    <a:lnTo>
                      <a:pt x="311" y="12"/>
                    </a:lnTo>
                    <a:lnTo>
                      <a:pt x="315" y="9"/>
                    </a:lnTo>
                    <a:lnTo>
                      <a:pt x="316" y="7"/>
                    </a:lnTo>
                    <a:lnTo>
                      <a:pt x="316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50" name="Freeform 5604">
                <a:extLst>
                  <a:ext uri="{FF2B5EF4-FFF2-40B4-BE49-F238E27FC236}">
                    <a16:creationId xmlns:a16="http://schemas.microsoft.com/office/drawing/2014/main" id="{EDFCFC7D-2173-F9AD-C9EA-E5CE2BF26B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8" y="3051"/>
                <a:ext cx="2" cy="0"/>
              </a:xfrm>
              <a:custGeom>
                <a:avLst/>
                <a:gdLst>
                  <a:gd name="T0" fmla="*/ 10 w 10"/>
                  <a:gd name="T1" fmla="*/ 0 h 2"/>
                  <a:gd name="T2" fmla="*/ 9 w 10"/>
                  <a:gd name="T3" fmla="*/ 0 h 2"/>
                  <a:gd name="T4" fmla="*/ 0 w 10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2">
                    <a:moveTo>
                      <a:pt x="10" y="0"/>
                    </a:moveTo>
                    <a:lnTo>
                      <a:pt x="9" y="0"/>
                    </a:lnTo>
                    <a:lnTo>
                      <a:pt x="0" y="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51" name="Freeform 5605">
                <a:extLst>
                  <a:ext uri="{FF2B5EF4-FFF2-40B4-BE49-F238E27FC236}">
                    <a16:creationId xmlns:a16="http://schemas.microsoft.com/office/drawing/2014/main" id="{AF67FDAF-1FEA-1A85-3AE3-CEC407595C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3" y="3049"/>
                <a:ext cx="25" cy="3"/>
              </a:xfrm>
              <a:custGeom>
                <a:avLst/>
                <a:gdLst>
                  <a:gd name="T0" fmla="*/ 101 w 101"/>
                  <a:gd name="T1" fmla="*/ 11 h 14"/>
                  <a:gd name="T2" fmla="*/ 85 w 101"/>
                  <a:gd name="T3" fmla="*/ 14 h 14"/>
                  <a:gd name="T4" fmla="*/ 67 w 101"/>
                  <a:gd name="T5" fmla="*/ 9 h 14"/>
                  <a:gd name="T6" fmla="*/ 64 w 101"/>
                  <a:gd name="T7" fmla="*/ 7 h 14"/>
                  <a:gd name="T8" fmla="*/ 61 w 101"/>
                  <a:gd name="T9" fmla="*/ 7 h 14"/>
                  <a:gd name="T10" fmla="*/ 49 w 101"/>
                  <a:gd name="T11" fmla="*/ 1 h 14"/>
                  <a:gd name="T12" fmla="*/ 44 w 101"/>
                  <a:gd name="T13" fmla="*/ 1 h 14"/>
                  <a:gd name="T14" fmla="*/ 43 w 101"/>
                  <a:gd name="T15" fmla="*/ 0 h 14"/>
                  <a:gd name="T16" fmla="*/ 42 w 101"/>
                  <a:gd name="T17" fmla="*/ 0 h 14"/>
                  <a:gd name="T18" fmla="*/ 36 w 101"/>
                  <a:gd name="T19" fmla="*/ 1 h 14"/>
                  <a:gd name="T20" fmla="*/ 15 w 101"/>
                  <a:gd name="T21" fmla="*/ 2 h 14"/>
                  <a:gd name="T22" fmla="*/ 0 w 101"/>
                  <a:gd name="T23" fmla="*/ 8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01" h="14">
                    <a:moveTo>
                      <a:pt x="101" y="11"/>
                    </a:moveTo>
                    <a:lnTo>
                      <a:pt x="85" y="14"/>
                    </a:lnTo>
                    <a:lnTo>
                      <a:pt x="67" y="9"/>
                    </a:lnTo>
                    <a:lnTo>
                      <a:pt x="64" y="7"/>
                    </a:lnTo>
                    <a:lnTo>
                      <a:pt x="61" y="7"/>
                    </a:lnTo>
                    <a:lnTo>
                      <a:pt x="49" y="1"/>
                    </a:lnTo>
                    <a:lnTo>
                      <a:pt x="44" y="1"/>
                    </a:lnTo>
                    <a:lnTo>
                      <a:pt x="43" y="0"/>
                    </a:lnTo>
                    <a:lnTo>
                      <a:pt x="42" y="0"/>
                    </a:lnTo>
                    <a:lnTo>
                      <a:pt x="36" y="1"/>
                    </a:lnTo>
                    <a:lnTo>
                      <a:pt x="15" y="2"/>
                    </a:lnTo>
                    <a:lnTo>
                      <a:pt x="0" y="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52" name="Line 5606">
                <a:extLst>
                  <a:ext uri="{FF2B5EF4-FFF2-40B4-BE49-F238E27FC236}">
                    <a16:creationId xmlns:a16="http://schemas.microsoft.com/office/drawing/2014/main" id="{B7372E1A-5E2E-7CB4-8354-1E901610D90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128" y="3051"/>
                <a:ext cx="2" cy="0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53" name="Freeform 5607">
                <a:extLst>
                  <a:ext uri="{FF2B5EF4-FFF2-40B4-BE49-F238E27FC236}">
                    <a16:creationId xmlns:a16="http://schemas.microsoft.com/office/drawing/2014/main" id="{9863FD9E-7964-4480-3820-C583FFFA3A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3" y="3086"/>
                <a:ext cx="59" cy="56"/>
              </a:xfrm>
              <a:custGeom>
                <a:avLst/>
                <a:gdLst>
                  <a:gd name="T0" fmla="*/ 219 w 239"/>
                  <a:gd name="T1" fmla="*/ 22 h 226"/>
                  <a:gd name="T2" fmla="*/ 216 w 239"/>
                  <a:gd name="T3" fmla="*/ 18 h 226"/>
                  <a:gd name="T4" fmla="*/ 213 w 239"/>
                  <a:gd name="T5" fmla="*/ 12 h 226"/>
                  <a:gd name="T6" fmla="*/ 210 w 239"/>
                  <a:gd name="T7" fmla="*/ 2 h 226"/>
                  <a:gd name="T8" fmla="*/ 202 w 239"/>
                  <a:gd name="T9" fmla="*/ 2 h 226"/>
                  <a:gd name="T10" fmla="*/ 201 w 239"/>
                  <a:gd name="T11" fmla="*/ 10 h 226"/>
                  <a:gd name="T12" fmla="*/ 189 w 239"/>
                  <a:gd name="T13" fmla="*/ 14 h 226"/>
                  <a:gd name="T14" fmla="*/ 188 w 239"/>
                  <a:gd name="T15" fmla="*/ 22 h 226"/>
                  <a:gd name="T16" fmla="*/ 192 w 239"/>
                  <a:gd name="T17" fmla="*/ 31 h 226"/>
                  <a:gd name="T18" fmla="*/ 202 w 239"/>
                  <a:gd name="T19" fmla="*/ 46 h 226"/>
                  <a:gd name="T20" fmla="*/ 205 w 239"/>
                  <a:gd name="T21" fmla="*/ 55 h 226"/>
                  <a:gd name="T22" fmla="*/ 206 w 239"/>
                  <a:gd name="T23" fmla="*/ 60 h 226"/>
                  <a:gd name="T24" fmla="*/ 224 w 239"/>
                  <a:gd name="T25" fmla="*/ 62 h 226"/>
                  <a:gd name="T26" fmla="*/ 239 w 239"/>
                  <a:gd name="T27" fmla="*/ 78 h 226"/>
                  <a:gd name="T28" fmla="*/ 217 w 239"/>
                  <a:gd name="T29" fmla="*/ 106 h 226"/>
                  <a:gd name="T30" fmla="*/ 213 w 239"/>
                  <a:gd name="T31" fmla="*/ 120 h 226"/>
                  <a:gd name="T32" fmla="*/ 184 w 239"/>
                  <a:gd name="T33" fmla="*/ 121 h 226"/>
                  <a:gd name="T34" fmla="*/ 175 w 239"/>
                  <a:gd name="T35" fmla="*/ 128 h 226"/>
                  <a:gd name="T36" fmla="*/ 178 w 239"/>
                  <a:gd name="T37" fmla="*/ 135 h 226"/>
                  <a:gd name="T38" fmla="*/ 174 w 239"/>
                  <a:gd name="T39" fmla="*/ 146 h 226"/>
                  <a:gd name="T40" fmla="*/ 153 w 239"/>
                  <a:gd name="T41" fmla="*/ 130 h 226"/>
                  <a:gd name="T42" fmla="*/ 141 w 239"/>
                  <a:gd name="T43" fmla="*/ 120 h 226"/>
                  <a:gd name="T44" fmla="*/ 125 w 239"/>
                  <a:gd name="T45" fmla="*/ 125 h 226"/>
                  <a:gd name="T46" fmla="*/ 119 w 239"/>
                  <a:gd name="T47" fmla="*/ 121 h 226"/>
                  <a:gd name="T48" fmla="*/ 111 w 239"/>
                  <a:gd name="T49" fmla="*/ 114 h 226"/>
                  <a:gd name="T50" fmla="*/ 108 w 239"/>
                  <a:gd name="T51" fmla="*/ 113 h 226"/>
                  <a:gd name="T52" fmla="*/ 101 w 239"/>
                  <a:gd name="T53" fmla="*/ 114 h 226"/>
                  <a:gd name="T54" fmla="*/ 72 w 239"/>
                  <a:gd name="T55" fmla="*/ 115 h 226"/>
                  <a:gd name="T56" fmla="*/ 75 w 239"/>
                  <a:gd name="T57" fmla="*/ 121 h 226"/>
                  <a:gd name="T58" fmla="*/ 86 w 239"/>
                  <a:gd name="T59" fmla="*/ 135 h 226"/>
                  <a:gd name="T60" fmla="*/ 83 w 239"/>
                  <a:gd name="T61" fmla="*/ 142 h 226"/>
                  <a:gd name="T62" fmla="*/ 76 w 239"/>
                  <a:gd name="T63" fmla="*/ 139 h 226"/>
                  <a:gd name="T64" fmla="*/ 74 w 239"/>
                  <a:gd name="T65" fmla="*/ 138 h 226"/>
                  <a:gd name="T66" fmla="*/ 55 w 239"/>
                  <a:gd name="T67" fmla="*/ 131 h 226"/>
                  <a:gd name="T68" fmla="*/ 48 w 239"/>
                  <a:gd name="T69" fmla="*/ 141 h 226"/>
                  <a:gd name="T70" fmla="*/ 44 w 239"/>
                  <a:gd name="T71" fmla="*/ 158 h 226"/>
                  <a:gd name="T72" fmla="*/ 44 w 239"/>
                  <a:gd name="T73" fmla="*/ 166 h 226"/>
                  <a:gd name="T74" fmla="*/ 47 w 239"/>
                  <a:gd name="T75" fmla="*/ 178 h 226"/>
                  <a:gd name="T76" fmla="*/ 33 w 239"/>
                  <a:gd name="T77" fmla="*/ 182 h 226"/>
                  <a:gd name="T78" fmla="*/ 34 w 239"/>
                  <a:gd name="T79" fmla="*/ 187 h 226"/>
                  <a:gd name="T80" fmla="*/ 40 w 239"/>
                  <a:gd name="T81" fmla="*/ 194 h 226"/>
                  <a:gd name="T82" fmla="*/ 27 w 239"/>
                  <a:gd name="T83" fmla="*/ 206 h 226"/>
                  <a:gd name="T84" fmla="*/ 22 w 239"/>
                  <a:gd name="T85" fmla="*/ 216 h 226"/>
                  <a:gd name="T86" fmla="*/ 15 w 239"/>
                  <a:gd name="T87" fmla="*/ 225 h 226"/>
                  <a:gd name="T88" fmla="*/ 4 w 239"/>
                  <a:gd name="T89" fmla="*/ 226 h 226"/>
                  <a:gd name="T90" fmla="*/ 0 w 239"/>
                  <a:gd name="T91" fmla="*/ 224 h 2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39" h="226">
                    <a:moveTo>
                      <a:pt x="220" y="22"/>
                    </a:moveTo>
                    <a:lnTo>
                      <a:pt x="219" y="22"/>
                    </a:lnTo>
                    <a:lnTo>
                      <a:pt x="217" y="21"/>
                    </a:lnTo>
                    <a:lnTo>
                      <a:pt x="216" y="18"/>
                    </a:lnTo>
                    <a:lnTo>
                      <a:pt x="215" y="14"/>
                    </a:lnTo>
                    <a:lnTo>
                      <a:pt x="213" y="12"/>
                    </a:lnTo>
                    <a:lnTo>
                      <a:pt x="213" y="11"/>
                    </a:lnTo>
                    <a:lnTo>
                      <a:pt x="210" y="2"/>
                    </a:lnTo>
                    <a:lnTo>
                      <a:pt x="203" y="0"/>
                    </a:lnTo>
                    <a:lnTo>
                      <a:pt x="202" y="2"/>
                    </a:lnTo>
                    <a:lnTo>
                      <a:pt x="201" y="8"/>
                    </a:lnTo>
                    <a:lnTo>
                      <a:pt x="201" y="10"/>
                    </a:lnTo>
                    <a:lnTo>
                      <a:pt x="191" y="14"/>
                    </a:lnTo>
                    <a:lnTo>
                      <a:pt x="189" y="14"/>
                    </a:lnTo>
                    <a:lnTo>
                      <a:pt x="188" y="17"/>
                    </a:lnTo>
                    <a:lnTo>
                      <a:pt x="188" y="22"/>
                    </a:lnTo>
                    <a:lnTo>
                      <a:pt x="189" y="24"/>
                    </a:lnTo>
                    <a:lnTo>
                      <a:pt x="192" y="31"/>
                    </a:lnTo>
                    <a:lnTo>
                      <a:pt x="195" y="34"/>
                    </a:lnTo>
                    <a:lnTo>
                      <a:pt x="202" y="46"/>
                    </a:lnTo>
                    <a:lnTo>
                      <a:pt x="202" y="47"/>
                    </a:lnTo>
                    <a:lnTo>
                      <a:pt x="205" y="55"/>
                    </a:lnTo>
                    <a:lnTo>
                      <a:pt x="206" y="58"/>
                    </a:lnTo>
                    <a:lnTo>
                      <a:pt x="206" y="60"/>
                    </a:lnTo>
                    <a:lnTo>
                      <a:pt x="212" y="60"/>
                    </a:lnTo>
                    <a:lnTo>
                      <a:pt x="224" y="62"/>
                    </a:lnTo>
                    <a:lnTo>
                      <a:pt x="230" y="71"/>
                    </a:lnTo>
                    <a:lnTo>
                      <a:pt x="239" y="78"/>
                    </a:lnTo>
                    <a:lnTo>
                      <a:pt x="237" y="85"/>
                    </a:lnTo>
                    <a:lnTo>
                      <a:pt x="217" y="106"/>
                    </a:lnTo>
                    <a:lnTo>
                      <a:pt x="215" y="113"/>
                    </a:lnTo>
                    <a:lnTo>
                      <a:pt x="213" y="120"/>
                    </a:lnTo>
                    <a:lnTo>
                      <a:pt x="213" y="122"/>
                    </a:lnTo>
                    <a:lnTo>
                      <a:pt x="184" y="121"/>
                    </a:lnTo>
                    <a:lnTo>
                      <a:pt x="178" y="127"/>
                    </a:lnTo>
                    <a:lnTo>
                      <a:pt x="175" y="128"/>
                    </a:lnTo>
                    <a:lnTo>
                      <a:pt x="175" y="130"/>
                    </a:lnTo>
                    <a:lnTo>
                      <a:pt x="178" y="135"/>
                    </a:lnTo>
                    <a:lnTo>
                      <a:pt x="179" y="144"/>
                    </a:lnTo>
                    <a:lnTo>
                      <a:pt x="174" y="146"/>
                    </a:lnTo>
                    <a:lnTo>
                      <a:pt x="167" y="144"/>
                    </a:lnTo>
                    <a:lnTo>
                      <a:pt x="153" y="130"/>
                    </a:lnTo>
                    <a:lnTo>
                      <a:pt x="150" y="124"/>
                    </a:lnTo>
                    <a:lnTo>
                      <a:pt x="141" y="120"/>
                    </a:lnTo>
                    <a:lnTo>
                      <a:pt x="132" y="125"/>
                    </a:lnTo>
                    <a:lnTo>
                      <a:pt x="125" y="125"/>
                    </a:lnTo>
                    <a:lnTo>
                      <a:pt x="124" y="124"/>
                    </a:lnTo>
                    <a:lnTo>
                      <a:pt x="119" y="121"/>
                    </a:lnTo>
                    <a:lnTo>
                      <a:pt x="112" y="114"/>
                    </a:lnTo>
                    <a:lnTo>
                      <a:pt x="111" y="114"/>
                    </a:lnTo>
                    <a:lnTo>
                      <a:pt x="110" y="113"/>
                    </a:lnTo>
                    <a:lnTo>
                      <a:pt x="108" y="113"/>
                    </a:lnTo>
                    <a:lnTo>
                      <a:pt x="104" y="111"/>
                    </a:lnTo>
                    <a:lnTo>
                      <a:pt x="101" y="114"/>
                    </a:lnTo>
                    <a:lnTo>
                      <a:pt x="90" y="115"/>
                    </a:lnTo>
                    <a:lnTo>
                      <a:pt x="72" y="115"/>
                    </a:lnTo>
                    <a:lnTo>
                      <a:pt x="72" y="117"/>
                    </a:lnTo>
                    <a:lnTo>
                      <a:pt x="75" y="121"/>
                    </a:lnTo>
                    <a:lnTo>
                      <a:pt x="83" y="130"/>
                    </a:lnTo>
                    <a:lnTo>
                      <a:pt x="86" y="135"/>
                    </a:lnTo>
                    <a:lnTo>
                      <a:pt x="86" y="141"/>
                    </a:lnTo>
                    <a:lnTo>
                      <a:pt x="83" y="142"/>
                    </a:lnTo>
                    <a:lnTo>
                      <a:pt x="81" y="142"/>
                    </a:lnTo>
                    <a:lnTo>
                      <a:pt x="76" y="139"/>
                    </a:lnTo>
                    <a:lnTo>
                      <a:pt x="75" y="139"/>
                    </a:lnTo>
                    <a:lnTo>
                      <a:pt x="74" y="138"/>
                    </a:lnTo>
                    <a:lnTo>
                      <a:pt x="59" y="131"/>
                    </a:lnTo>
                    <a:lnTo>
                      <a:pt x="55" y="131"/>
                    </a:lnTo>
                    <a:lnTo>
                      <a:pt x="50" y="139"/>
                    </a:lnTo>
                    <a:lnTo>
                      <a:pt x="48" y="141"/>
                    </a:lnTo>
                    <a:lnTo>
                      <a:pt x="45" y="155"/>
                    </a:lnTo>
                    <a:lnTo>
                      <a:pt x="44" y="158"/>
                    </a:lnTo>
                    <a:lnTo>
                      <a:pt x="40" y="162"/>
                    </a:lnTo>
                    <a:lnTo>
                      <a:pt x="44" y="166"/>
                    </a:lnTo>
                    <a:lnTo>
                      <a:pt x="47" y="177"/>
                    </a:lnTo>
                    <a:lnTo>
                      <a:pt x="47" y="178"/>
                    </a:lnTo>
                    <a:lnTo>
                      <a:pt x="38" y="178"/>
                    </a:lnTo>
                    <a:lnTo>
                      <a:pt x="33" y="182"/>
                    </a:lnTo>
                    <a:lnTo>
                      <a:pt x="33" y="184"/>
                    </a:lnTo>
                    <a:lnTo>
                      <a:pt x="34" y="187"/>
                    </a:lnTo>
                    <a:lnTo>
                      <a:pt x="38" y="191"/>
                    </a:lnTo>
                    <a:lnTo>
                      <a:pt x="40" y="194"/>
                    </a:lnTo>
                    <a:lnTo>
                      <a:pt x="38" y="197"/>
                    </a:lnTo>
                    <a:lnTo>
                      <a:pt x="27" y="206"/>
                    </a:lnTo>
                    <a:lnTo>
                      <a:pt x="22" y="212"/>
                    </a:lnTo>
                    <a:lnTo>
                      <a:pt x="22" y="216"/>
                    </a:lnTo>
                    <a:lnTo>
                      <a:pt x="21" y="218"/>
                    </a:lnTo>
                    <a:lnTo>
                      <a:pt x="15" y="225"/>
                    </a:lnTo>
                    <a:lnTo>
                      <a:pt x="13" y="226"/>
                    </a:lnTo>
                    <a:lnTo>
                      <a:pt x="4" y="226"/>
                    </a:lnTo>
                    <a:lnTo>
                      <a:pt x="2" y="225"/>
                    </a:lnTo>
                    <a:lnTo>
                      <a:pt x="0" y="22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54" name="Freeform 5608">
                <a:extLst>
                  <a:ext uri="{FF2B5EF4-FFF2-40B4-BE49-F238E27FC236}">
                    <a16:creationId xmlns:a16="http://schemas.microsoft.com/office/drawing/2014/main" id="{9DF20CD4-0951-8DE1-1721-1F1C79E7E3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2" y="3141"/>
                <a:ext cx="1" cy="1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0 h 2"/>
                  <a:gd name="T4" fmla="*/ 0 w 1"/>
                  <a:gd name="T5" fmla="*/ 1 h 2"/>
                  <a:gd name="T6" fmla="*/ 1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55" name="Freeform 5609">
                <a:extLst>
                  <a:ext uri="{FF2B5EF4-FFF2-40B4-BE49-F238E27FC236}">
                    <a16:creationId xmlns:a16="http://schemas.microsoft.com/office/drawing/2014/main" id="{4FD50245-D3F6-D8A7-38E2-E5FEF12CE2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2" y="3142"/>
                <a:ext cx="64" cy="47"/>
              </a:xfrm>
              <a:custGeom>
                <a:avLst/>
                <a:gdLst>
                  <a:gd name="T0" fmla="*/ 246 w 255"/>
                  <a:gd name="T1" fmla="*/ 3 h 189"/>
                  <a:gd name="T2" fmla="*/ 248 w 255"/>
                  <a:gd name="T3" fmla="*/ 30 h 189"/>
                  <a:gd name="T4" fmla="*/ 247 w 255"/>
                  <a:gd name="T5" fmla="*/ 33 h 189"/>
                  <a:gd name="T6" fmla="*/ 244 w 255"/>
                  <a:gd name="T7" fmla="*/ 48 h 189"/>
                  <a:gd name="T8" fmla="*/ 243 w 255"/>
                  <a:gd name="T9" fmla="*/ 52 h 189"/>
                  <a:gd name="T10" fmla="*/ 239 w 255"/>
                  <a:gd name="T11" fmla="*/ 54 h 189"/>
                  <a:gd name="T12" fmla="*/ 227 w 255"/>
                  <a:gd name="T13" fmla="*/ 52 h 189"/>
                  <a:gd name="T14" fmla="*/ 229 w 255"/>
                  <a:gd name="T15" fmla="*/ 44 h 189"/>
                  <a:gd name="T16" fmla="*/ 227 w 255"/>
                  <a:gd name="T17" fmla="*/ 41 h 189"/>
                  <a:gd name="T18" fmla="*/ 209 w 255"/>
                  <a:gd name="T19" fmla="*/ 35 h 189"/>
                  <a:gd name="T20" fmla="*/ 195 w 255"/>
                  <a:gd name="T21" fmla="*/ 33 h 189"/>
                  <a:gd name="T22" fmla="*/ 186 w 255"/>
                  <a:gd name="T23" fmla="*/ 26 h 189"/>
                  <a:gd name="T24" fmla="*/ 172 w 255"/>
                  <a:gd name="T25" fmla="*/ 17 h 189"/>
                  <a:gd name="T26" fmla="*/ 169 w 255"/>
                  <a:gd name="T27" fmla="*/ 19 h 189"/>
                  <a:gd name="T28" fmla="*/ 167 w 255"/>
                  <a:gd name="T29" fmla="*/ 23 h 189"/>
                  <a:gd name="T30" fmla="*/ 169 w 255"/>
                  <a:gd name="T31" fmla="*/ 27 h 189"/>
                  <a:gd name="T32" fmla="*/ 176 w 255"/>
                  <a:gd name="T33" fmla="*/ 28 h 189"/>
                  <a:gd name="T34" fmla="*/ 179 w 255"/>
                  <a:gd name="T35" fmla="*/ 37 h 189"/>
                  <a:gd name="T36" fmla="*/ 174 w 255"/>
                  <a:gd name="T37" fmla="*/ 47 h 189"/>
                  <a:gd name="T38" fmla="*/ 156 w 255"/>
                  <a:gd name="T39" fmla="*/ 40 h 189"/>
                  <a:gd name="T40" fmla="*/ 141 w 255"/>
                  <a:gd name="T41" fmla="*/ 16 h 189"/>
                  <a:gd name="T42" fmla="*/ 110 w 255"/>
                  <a:gd name="T43" fmla="*/ 38 h 189"/>
                  <a:gd name="T44" fmla="*/ 109 w 255"/>
                  <a:gd name="T45" fmla="*/ 47 h 189"/>
                  <a:gd name="T46" fmla="*/ 107 w 255"/>
                  <a:gd name="T47" fmla="*/ 48 h 189"/>
                  <a:gd name="T48" fmla="*/ 98 w 255"/>
                  <a:gd name="T49" fmla="*/ 52 h 189"/>
                  <a:gd name="T50" fmla="*/ 83 w 255"/>
                  <a:gd name="T51" fmla="*/ 63 h 189"/>
                  <a:gd name="T52" fmla="*/ 81 w 255"/>
                  <a:gd name="T53" fmla="*/ 77 h 189"/>
                  <a:gd name="T54" fmla="*/ 74 w 255"/>
                  <a:gd name="T55" fmla="*/ 95 h 189"/>
                  <a:gd name="T56" fmla="*/ 72 w 255"/>
                  <a:gd name="T57" fmla="*/ 118 h 189"/>
                  <a:gd name="T58" fmla="*/ 74 w 255"/>
                  <a:gd name="T59" fmla="*/ 132 h 189"/>
                  <a:gd name="T60" fmla="*/ 81 w 255"/>
                  <a:gd name="T61" fmla="*/ 153 h 189"/>
                  <a:gd name="T62" fmla="*/ 93 w 255"/>
                  <a:gd name="T63" fmla="*/ 164 h 189"/>
                  <a:gd name="T64" fmla="*/ 95 w 255"/>
                  <a:gd name="T65" fmla="*/ 171 h 189"/>
                  <a:gd name="T66" fmla="*/ 93 w 255"/>
                  <a:gd name="T67" fmla="*/ 175 h 189"/>
                  <a:gd name="T68" fmla="*/ 92 w 255"/>
                  <a:gd name="T69" fmla="*/ 178 h 189"/>
                  <a:gd name="T70" fmla="*/ 78 w 255"/>
                  <a:gd name="T71" fmla="*/ 188 h 189"/>
                  <a:gd name="T72" fmla="*/ 72 w 255"/>
                  <a:gd name="T73" fmla="*/ 185 h 189"/>
                  <a:gd name="T74" fmla="*/ 66 w 255"/>
                  <a:gd name="T75" fmla="*/ 165 h 189"/>
                  <a:gd name="T76" fmla="*/ 61 w 255"/>
                  <a:gd name="T77" fmla="*/ 162 h 189"/>
                  <a:gd name="T78" fmla="*/ 59 w 255"/>
                  <a:gd name="T79" fmla="*/ 158 h 189"/>
                  <a:gd name="T80" fmla="*/ 57 w 255"/>
                  <a:gd name="T81" fmla="*/ 150 h 189"/>
                  <a:gd name="T82" fmla="*/ 61 w 255"/>
                  <a:gd name="T83" fmla="*/ 144 h 189"/>
                  <a:gd name="T84" fmla="*/ 63 w 255"/>
                  <a:gd name="T85" fmla="*/ 136 h 189"/>
                  <a:gd name="T86" fmla="*/ 59 w 255"/>
                  <a:gd name="T87" fmla="*/ 125 h 189"/>
                  <a:gd name="T88" fmla="*/ 52 w 255"/>
                  <a:gd name="T89" fmla="*/ 122 h 189"/>
                  <a:gd name="T90" fmla="*/ 50 w 255"/>
                  <a:gd name="T91" fmla="*/ 121 h 189"/>
                  <a:gd name="T92" fmla="*/ 57 w 255"/>
                  <a:gd name="T93" fmla="*/ 116 h 189"/>
                  <a:gd name="T94" fmla="*/ 60 w 255"/>
                  <a:gd name="T95" fmla="*/ 112 h 189"/>
                  <a:gd name="T96" fmla="*/ 61 w 255"/>
                  <a:gd name="T97" fmla="*/ 108 h 189"/>
                  <a:gd name="T98" fmla="*/ 57 w 255"/>
                  <a:gd name="T99" fmla="*/ 105 h 189"/>
                  <a:gd name="T100" fmla="*/ 54 w 255"/>
                  <a:gd name="T101" fmla="*/ 91 h 189"/>
                  <a:gd name="T102" fmla="*/ 39 w 255"/>
                  <a:gd name="T103" fmla="*/ 87 h 189"/>
                  <a:gd name="T104" fmla="*/ 29 w 255"/>
                  <a:gd name="T105" fmla="*/ 86 h 189"/>
                  <a:gd name="T106" fmla="*/ 16 w 255"/>
                  <a:gd name="T107" fmla="*/ 88 h 189"/>
                  <a:gd name="T108" fmla="*/ 12 w 255"/>
                  <a:gd name="T109" fmla="*/ 91 h 189"/>
                  <a:gd name="T110" fmla="*/ 7 w 255"/>
                  <a:gd name="T111" fmla="*/ 95 h 189"/>
                  <a:gd name="T112" fmla="*/ 1 w 255"/>
                  <a:gd name="T113" fmla="*/ 93 h 1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55" h="189">
                    <a:moveTo>
                      <a:pt x="242" y="0"/>
                    </a:moveTo>
                    <a:lnTo>
                      <a:pt x="246" y="3"/>
                    </a:lnTo>
                    <a:lnTo>
                      <a:pt x="255" y="11"/>
                    </a:lnTo>
                    <a:lnTo>
                      <a:pt x="248" y="30"/>
                    </a:lnTo>
                    <a:lnTo>
                      <a:pt x="248" y="31"/>
                    </a:lnTo>
                    <a:lnTo>
                      <a:pt x="247" y="33"/>
                    </a:lnTo>
                    <a:lnTo>
                      <a:pt x="247" y="42"/>
                    </a:lnTo>
                    <a:lnTo>
                      <a:pt x="244" y="48"/>
                    </a:lnTo>
                    <a:lnTo>
                      <a:pt x="244" y="51"/>
                    </a:lnTo>
                    <a:lnTo>
                      <a:pt x="243" y="52"/>
                    </a:lnTo>
                    <a:lnTo>
                      <a:pt x="241" y="52"/>
                    </a:lnTo>
                    <a:lnTo>
                      <a:pt x="239" y="54"/>
                    </a:lnTo>
                    <a:lnTo>
                      <a:pt x="234" y="54"/>
                    </a:lnTo>
                    <a:lnTo>
                      <a:pt x="227" y="52"/>
                    </a:lnTo>
                    <a:lnTo>
                      <a:pt x="227" y="47"/>
                    </a:lnTo>
                    <a:lnTo>
                      <a:pt x="229" y="44"/>
                    </a:lnTo>
                    <a:lnTo>
                      <a:pt x="229" y="42"/>
                    </a:lnTo>
                    <a:lnTo>
                      <a:pt x="227" y="41"/>
                    </a:lnTo>
                    <a:lnTo>
                      <a:pt x="225" y="40"/>
                    </a:lnTo>
                    <a:lnTo>
                      <a:pt x="209" y="35"/>
                    </a:lnTo>
                    <a:lnTo>
                      <a:pt x="206" y="37"/>
                    </a:lnTo>
                    <a:lnTo>
                      <a:pt x="195" y="33"/>
                    </a:lnTo>
                    <a:lnTo>
                      <a:pt x="188" y="28"/>
                    </a:lnTo>
                    <a:lnTo>
                      <a:pt x="186" y="26"/>
                    </a:lnTo>
                    <a:lnTo>
                      <a:pt x="176" y="21"/>
                    </a:lnTo>
                    <a:lnTo>
                      <a:pt x="172" y="17"/>
                    </a:lnTo>
                    <a:lnTo>
                      <a:pt x="170" y="17"/>
                    </a:lnTo>
                    <a:lnTo>
                      <a:pt x="169" y="19"/>
                    </a:lnTo>
                    <a:lnTo>
                      <a:pt x="169" y="20"/>
                    </a:lnTo>
                    <a:lnTo>
                      <a:pt x="167" y="23"/>
                    </a:lnTo>
                    <a:lnTo>
                      <a:pt x="167" y="24"/>
                    </a:lnTo>
                    <a:lnTo>
                      <a:pt x="169" y="27"/>
                    </a:lnTo>
                    <a:lnTo>
                      <a:pt x="172" y="30"/>
                    </a:lnTo>
                    <a:lnTo>
                      <a:pt x="176" y="28"/>
                    </a:lnTo>
                    <a:lnTo>
                      <a:pt x="177" y="31"/>
                    </a:lnTo>
                    <a:lnTo>
                      <a:pt x="179" y="37"/>
                    </a:lnTo>
                    <a:lnTo>
                      <a:pt x="179" y="38"/>
                    </a:lnTo>
                    <a:lnTo>
                      <a:pt x="174" y="47"/>
                    </a:lnTo>
                    <a:lnTo>
                      <a:pt x="169" y="54"/>
                    </a:lnTo>
                    <a:lnTo>
                      <a:pt x="156" y="40"/>
                    </a:lnTo>
                    <a:lnTo>
                      <a:pt x="142" y="17"/>
                    </a:lnTo>
                    <a:lnTo>
                      <a:pt x="141" y="16"/>
                    </a:lnTo>
                    <a:lnTo>
                      <a:pt x="110" y="37"/>
                    </a:lnTo>
                    <a:lnTo>
                      <a:pt x="110" y="38"/>
                    </a:lnTo>
                    <a:lnTo>
                      <a:pt x="109" y="42"/>
                    </a:lnTo>
                    <a:lnTo>
                      <a:pt x="109" y="47"/>
                    </a:lnTo>
                    <a:lnTo>
                      <a:pt x="107" y="47"/>
                    </a:lnTo>
                    <a:lnTo>
                      <a:pt x="107" y="48"/>
                    </a:lnTo>
                    <a:lnTo>
                      <a:pt x="105" y="48"/>
                    </a:lnTo>
                    <a:lnTo>
                      <a:pt x="98" y="52"/>
                    </a:lnTo>
                    <a:lnTo>
                      <a:pt x="89" y="54"/>
                    </a:lnTo>
                    <a:lnTo>
                      <a:pt x="83" y="63"/>
                    </a:lnTo>
                    <a:lnTo>
                      <a:pt x="81" y="73"/>
                    </a:lnTo>
                    <a:lnTo>
                      <a:pt x="81" y="77"/>
                    </a:lnTo>
                    <a:lnTo>
                      <a:pt x="78" y="83"/>
                    </a:lnTo>
                    <a:lnTo>
                      <a:pt x="74" y="95"/>
                    </a:lnTo>
                    <a:lnTo>
                      <a:pt x="74" y="112"/>
                    </a:lnTo>
                    <a:lnTo>
                      <a:pt x="72" y="118"/>
                    </a:lnTo>
                    <a:lnTo>
                      <a:pt x="72" y="129"/>
                    </a:lnTo>
                    <a:lnTo>
                      <a:pt x="74" y="132"/>
                    </a:lnTo>
                    <a:lnTo>
                      <a:pt x="78" y="147"/>
                    </a:lnTo>
                    <a:lnTo>
                      <a:pt x="81" y="153"/>
                    </a:lnTo>
                    <a:lnTo>
                      <a:pt x="86" y="157"/>
                    </a:lnTo>
                    <a:lnTo>
                      <a:pt x="93" y="164"/>
                    </a:lnTo>
                    <a:lnTo>
                      <a:pt x="96" y="168"/>
                    </a:lnTo>
                    <a:lnTo>
                      <a:pt x="95" y="171"/>
                    </a:lnTo>
                    <a:lnTo>
                      <a:pt x="93" y="172"/>
                    </a:lnTo>
                    <a:lnTo>
                      <a:pt x="93" y="175"/>
                    </a:lnTo>
                    <a:lnTo>
                      <a:pt x="92" y="176"/>
                    </a:lnTo>
                    <a:lnTo>
                      <a:pt x="92" y="178"/>
                    </a:lnTo>
                    <a:lnTo>
                      <a:pt x="83" y="181"/>
                    </a:lnTo>
                    <a:lnTo>
                      <a:pt x="78" y="188"/>
                    </a:lnTo>
                    <a:lnTo>
                      <a:pt x="75" y="189"/>
                    </a:lnTo>
                    <a:lnTo>
                      <a:pt x="72" y="185"/>
                    </a:lnTo>
                    <a:lnTo>
                      <a:pt x="72" y="182"/>
                    </a:lnTo>
                    <a:lnTo>
                      <a:pt x="66" y="165"/>
                    </a:lnTo>
                    <a:lnTo>
                      <a:pt x="61" y="164"/>
                    </a:lnTo>
                    <a:lnTo>
                      <a:pt x="61" y="162"/>
                    </a:lnTo>
                    <a:lnTo>
                      <a:pt x="59" y="160"/>
                    </a:lnTo>
                    <a:lnTo>
                      <a:pt x="59" y="158"/>
                    </a:lnTo>
                    <a:lnTo>
                      <a:pt x="57" y="154"/>
                    </a:lnTo>
                    <a:lnTo>
                      <a:pt x="57" y="150"/>
                    </a:lnTo>
                    <a:lnTo>
                      <a:pt x="59" y="148"/>
                    </a:lnTo>
                    <a:lnTo>
                      <a:pt x="61" y="144"/>
                    </a:lnTo>
                    <a:lnTo>
                      <a:pt x="63" y="139"/>
                    </a:lnTo>
                    <a:lnTo>
                      <a:pt x="63" y="136"/>
                    </a:lnTo>
                    <a:lnTo>
                      <a:pt x="61" y="129"/>
                    </a:lnTo>
                    <a:lnTo>
                      <a:pt x="59" y="125"/>
                    </a:lnTo>
                    <a:lnTo>
                      <a:pt x="54" y="125"/>
                    </a:lnTo>
                    <a:lnTo>
                      <a:pt x="52" y="122"/>
                    </a:lnTo>
                    <a:lnTo>
                      <a:pt x="50" y="122"/>
                    </a:lnTo>
                    <a:lnTo>
                      <a:pt x="50" y="121"/>
                    </a:lnTo>
                    <a:lnTo>
                      <a:pt x="54" y="116"/>
                    </a:lnTo>
                    <a:lnTo>
                      <a:pt x="57" y="116"/>
                    </a:lnTo>
                    <a:lnTo>
                      <a:pt x="60" y="114"/>
                    </a:lnTo>
                    <a:lnTo>
                      <a:pt x="60" y="112"/>
                    </a:lnTo>
                    <a:lnTo>
                      <a:pt x="61" y="111"/>
                    </a:lnTo>
                    <a:lnTo>
                      <a:pt x="61" y="108"/>
                    </a:lnTo>
                    <a:lnTo>
                      <a:pt x="60" y="108"/>
                    </a:lnTo>
                    <a:lnTo>
                      <a:pt x="57" y="105"/>
                    </a:lnTo>
                    <a:lnTo>
                      <a:pt x="54" y="98"/>
                    </a:lnTo>
                    <a:lnTo>
                      <a:pt x="54" y="91"/>
                    </a:lnTo>
                    <a:lnTo>
                      <a:pt x="56" y="87"/>
                    </a:lnTo>
                    <a:lnTo>
                      <a:pt x="39" y="87"/>
                    </a:lnTo>
                    <a:lnTo>
                      <a:pt x="35" y="86"/>
                    </a:lnTo>
                    <a:lnTo>
                      <a:pt x="29" y="86"/>
                    </a:lnTo>
                    <a:lnTo>
                      <a:pt x="21" y="87"/>
                    </a:lnTo>
                    <a:lnTo>
                      <a:pt x="16" y="88"/>
                    </a:lnTo>
                    <a:lnTo>
                      <a:pt x="14" y="91"/>
                    </a:lnTo>
                    <a:lnTo>
                      <a:pt x="12" y="91"/>
                    </a:lnTo>
                    <a:lnTo>
                      <a:pt x="8" y="95"/>
                    </a:lnTo>
                    <a:lnTo>
                      <a:pt x="7" y="95"/>
                    </a:lnTo>
                    <a:lnTo>
                      <a:pt x="5" y="94"/>
                    </a:lnTo>
                    <a:lnTo>
                      <a:pt x="1" y="93"/>
                    </a:lnTo>
                    <a:lnTo>
                      <a:pt x="0" y="9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56" name="Freeform 5610">
                <a:extLst>
                  <a:ext uri="{FF2B5EF4-FFF2-40B4-BE49-F238E27FC236}">
                    <a16:creationId xmlns:a16="http://schemas.microsoft.com/office/drawing/2014/main" id="{B7F2A177-3F58-D36D-82A5-5F757802B4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0" y="3083"/>
                <a:ext cx="20" cy="16"/>
              </a:xfrm>
              <a:custGeom>
                <a:avLst/>
                <a:gdLst>
                  <a:gd name="T0" fmla="*/ 0 w 79"/>
                  <a:gd name="T1" fmla="*/ 39 h 65"/>
                  <a:gd name="T2" fmla="*/ 0 w 79"/>
                  <a:gd name="T3" fmla="*/ 28 h 65"/>
                  <a:gd name="T4" fmla="*/ 3 w 79"/>
                  <a:gd name="T5" fmla="*/ 25 h 65"/>
                  <a:gd name="T6" fmla="*/ 5 w 79"/>
                  <a:gd name="T7" fmla="*/ 25 h 65"/>
                  <a:gd name="T8" fmla="*/ 7 w 79"/>
                  <a:gd name="T9" fmla="*/ 27 h 65"/>
                  <a:gd name="T10" fmla="*/ 8 w 79"/>
                  <a:gd name="T11" fmla="*/ 27 h 65"/>
                  <a:gd name="T12" fmla="*/ 11 w 79"/>
                  <a:gd name="T13" fmla="*/ 28 h 65"/>
                  <a:gd name="T14" fmla="*/ 17 w 79"/>
                  <a:gd name="T15" fmla="*/ 32 h 65"/>
                  <a:gd name="T16" fmla="*/ 18 w 79"/>
                  <a:gd name="T17" fmla="*/ 39 h 65"/>
                  <a:gd name="T18" fmla="*/ 22 w 79"/>
                  <a:gd name="T19" fmla="*/ 49 h 65"/>
                  <a:gd name="T20" fmla="*/ 22 w 79"/>
                  <a:gd name="T21" fmla="*/ 51 h 65"/>
                  <a:gd name="T22" fmla="*/ 25 w 79"/>
                  <a:gd name="T23" fmla="*/ 54 h 65"/>
                  <a:gd name="T24" fmla="*/ 26 w 79"/>
                  <a:gd name="T25" fmla="*/ 54 h 65"/>
                  <a:gd name="T26" fmla="*/ 28 w 79"/>
                  <a:gd name="T27" fmla="*/ 56 h 65"/>
                  <a:gd name="T28" fmla="*/ 36 w 79"/>
                  <a:gd name="T29" fmla="*/ 53 h 65"/>
                  <a:gd name="T30" fmla="*/ 40 w 79"/>
                  <a:gd name="T31" fmla="*/ 58 h 65"/>
                  <a:gd name="T32" fmla="*/ 45 w 79"/>
                  <a:gd name="T33" fmla="*/ 63 h 65"/>
                  <a:gd name="T34" fmla="*/ 53 w 79"/>
                  <a:gd name="T35" fmla="*/ 65 h 65"/>
                  <a:gd name="T36" fmla="*/ 54 w 79"/>
                  <a:gd name="T37" fmla="*/ 60 h 65"/>
                  <a:gd name="T38" fmla="*/ 57 w 79"/>
                  <a:gd name="T39" fmla="*/ 56 h 65"/>
                  <a:gd name="T40" fmla="*/ 58 w 79"/>
                  <a:gd name="T41" fmla="*/ 54 h 65"/>
                  <a:gd name="T42" fmla="*/ 60 w 79"/>
                  <a:gd name="T43" fmla="*/ 51 h 65"/>
                  <a:gd name="T44" fmla="*/ 65 w 79"/>
                  <a:gd name="T45" fmla="*/ 51 h 65"/>
                  <a:gd name="T46" fmla="*/ 65 w 79"/>
                  <a:gd name="T47" fmla="*/ 54 h 65"/>
                  <a:gd name="T48" fmla="*/ 68 w 79"/>
                  <a:gd name="T49" fmla="*/ 54 h 65"/>
                  <a:gd name="T50" fmla="*/ 68 w 79"/>
                  <a:gd name="T51" fmla="*/ 56 h 65"/>
                  <a:gd name="T52" fmla="*/ 72 w 79"/>
                  <a:gd name="T53" fmla="*/ 54 h 65"/>
                  <a:gd name="T54" fmla="*/ 77 w 79"/>
                  <a:gd name="T55" fmla="*/ 49 h 65"/>
                  <a:gd name="T56" fmla="*/ 79 w 79"/>
                  <a:gd name="T57" fmla="*/ 35 h 65"/>
                  <a:gd name="T58" fmla="*/ 79 w 79"/>
                  <a:gd name="T59" fmla="*/ 24 h 65"/>
                  <a:gd name="T60" fmla="*/ 78 w 79"/>
                  <a:gd name="T61" fmla="*/ 17 h 65"/>
                  <a:gd name="T62" fmla="*/ 78 w 79"/>
                  <a:gd name="T63" fmla="*/ 14 h 65"/>
                  <a:gd name="T64" fmla="*/ 77 w 79"/>
                  <a:gd name="T65" fmla="*/ 11 h 65"/>
                  <a:gd name="T66" fmla="*/ 74 w 79"/>
                  <a:gd name="T67" fmla="*/ 8 h 65"/>
                  <a:gd name="T68" fmla="*/ 74 w 79"/>
                  <a:gd name="T69" fmla="*/ 7 h 65"/>
                  <a:gd name="T70" fmla="*/ 65 w 79"/>
                  <a:gd name="T71" fmla="*/ 1 h 65"/>
                  <a:gd name="T72" fmla="*/ 64 w 79"/>
                  <a:gd name="T73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79" h="65">
                    <a:moveTo>
                      <a:pt x="0" y="39"/>
                    </a:moveTo>
                    <a:lnTo>
                      <a:pt x="0" y="28"/>
                    </a:lnTo>
                    <a:lnTo>
                      <a:pt x="3" y="25"/>
                    </a:lnTo>
                    <a:lnTo>
                      <a:pt x="5" y="25"/>
                    </a:lnTo>
                    <a:lnTo>
                      <a:pt x="7" y="27"/>
                    </a:lnTo>
                    <a:lnTo>
                      <a:pt x="8" y="27"/>
                    </a:lnTo>
                    <a:lnTo>
                      <a:pt x="11" y="28"/>
                    </a:lnTo>
                    <a:lnTo>
                      <a:pt x="17" y="32"/>
                    </a:lnTo>
                    <a:lnTo>
                      <a:pt x="18" y="39"/>
                    </a:lnTo>
                    <a:lnTo>
                      <a:pt x="22" y="49"/>
                    </a:lnTo>
                    <a:lnTo>
                      <a:pt x="22" y="51"/>
                    </a:lnTo>
                    <a:lnTo>
                      <a:pt x="25" y="54"/>
                    </a:lnTo>
                    <a:lnTo>
                      <a:pt x="26" y="54"/>
                    </a:lnTo>
                    <a:lnTo>
                      <a:pt x="28" y="56"/>
                    </a:lnTo>
                    <a:lnTo>
                      <a:pt x="36" y="53"/>
                    </a:lnTo>
                    <a:lnTo>
                      <a:pt x="40" y="58"/>
                    </a:lnTo>
                    <a:lnTo>
                      <a:pt x="45" y="63"/>
                    </a:lnTo>
                    <a:lnTo>
                      <a:pt x="53" y="65"/>
                    </a:lnTo>
                    <a:lnTo>
                      <a:pt x="54" y="60"/>
                    </a:lnTo>
                    <a:lnTo>
                      <a:pt x="57" y="56"/>
                    </a:lnTo>
                    <a:lnTo>
                      <a:pt x="58" y="54"/>
                    </a:lnTo>
                    <a:lnTo>
                      <a:pt x="60" y="51"/>
                    </a:lnTo>
                    <a:lnTo>
                      <a:pt x="65" y="51"/>
                    </a:lnTo>
                    <a:lnTo>
                      <a:pt x="65" y="54"/>
                    </a:lnTo>
                    <a:lnTo>
                      <a:pt x="68" y="54"/>
                    </a:lnTo>
                    <a:lnTo>
                      <a:pt x="68" y="56"/>
                    </a:lnTo>
                    <a:lnTo>
                      <a:pt x="72" y="54"/>
                    </a:lnTo>
                    <a:lnTo>
                      <a:pt x="77" y="49"/>
                    </a:lnTo>
                    <a:lnTo>
                      <a:pt x="79" y="35"/>
                    </a:lnTo>
                    <a:lnTo>
                      <a:pt x="79" y="24"/>
                    </a:lnTo>
                    <a:lnTo>
                      <a:pt x="78" y="17"/>
                    </a:lnTo>
                    <a:lnTo>
                      <a:pt x="78" y="14"/>
                    </a:lnTo>
                    <a:lnTo>
                      <a:pt x="77" y="11"/>
                    </a:lnTo>
                    <a:lnTo>
                      <a:pt x="74" y="8"/>
                    </a:lnTo>
                    <a:lnTo>
                      <a:pt x="74" y="7"/>
                    </a:lnTo>
                    <a:lnTo>
                      <a:pt x="65" y="1"/>
                    </a:lnTo>
                    <a:lnTo>
                      <a:pt x="64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57" name="Freeform 5611">
                <a:extLst>
                  <a:ext uri="{FF2B5EF4-FFF2-40B4-BE49-F238E27FC236}">
                    <a16:creationId xmlns:a16="http://schemas.microsoft.com/office/drawing/2014/main" id="{2D195A6E-8C74-9990-F7D7-E6ECA6A319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9" y="3084"/>
                <a:ext cx="11" cy="9"/>
              </a:xfrm>
              <a:custGeom>
                <a:avLst/>
                <a:gdLst>
                  <a:gd name="T0" fmla="*/ 0 w 45"/>
                  <a:gd name="T1" fmla="*/ 0 h 34"/>
                  <a:gd name="T2" fmla="*/ 7 w 45"/>
                  <a:gd name="T3" fmla="*/ 9 h 34"/>
                  <a:gd name="T4" fmla="*/ 10 w 45"/>
                  <a:gd name="T5" fmla="*/ 12 h 34"/>
                  <a:gd name="T6" fmla="*/ 13 w 45"/>
                  <a:gd name="T7" fmla="*/ 19 h 34"/>
                  <a:gd name="T8" fmla="*/ 16 w 45"/>
                  <a:gd name="T9" fmla="*/ 23 h 34"/>
                  <a:gd name="T10" fmla="*/ 17 w 45"/>
                  <a:gd name="T11" fmla="*/ 23 h 34"/>
                  <a:gd name="T12" fmla="*/ 38 w 45"/>
                  <a:gd name="T13" fmla="*/ 34 h 34"/>
                  <a:gd name="T14" fmla="*/ 45 w 45"/>
                  <a:gd name="T15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5" h="34">
                    <a:moveTo>
                      <a:pt x="0" y="0"/>
                    </a:moveTo>
                    <a:lnTo>
                      <a:pt x="7" y="9"/>
                    </a:lnTo>
                    <a:lnTo>
                      <a:pt x="10" y="12"/>
                    </a:lnTo>
                    <a:lnTo>
                      <a:pt x="13" y="19"/>
                    </a:lnTo>
                    <a:lnTo>
                      <a:pt x="16" y="23"/>
                    </a:lnTo>
                    <a:lnTo>
                      <a:pt x="17" y="23"/>
                    </a:lnTo>
                    <a:lnTo>
                      <a:pt x="38" y="34"/>
                    </a:lnTo>
                    <a:lnTo>
                      <a:pt x="45" y="3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58" name="Freeform 5612">
                <a:extLst>
                  <a:ext uri="{FF2B5EF4-FFF2-40B4-BE49-F238E27FC236}">
                    <a16:creationId xmlns:a16="http://schemas.microsoft.com/office/drawing/2014/main" id="{6851C1B6-E609-14E0-334E-0BB8F2C78B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6" y="3093"/>
                <a:ext cx="59" cy="92"/>
              </a:xfrm>
              <a:custGeom>
                <a:avLst/>
                <a:gdLst>
                  <a:gd name="T0" fmla="*/ 28 w 237"/>
                  <a:gd name="T1" fmla="*/ 359 h 367"/>
                  <a:gd name="T2" fmla="*/ 24 w 237"/>
                  <a:gd name="T3" fmla="*/ 346 h 367"/>
                  <a:gd name="T4" fmla="*/ 19 w 237"/>
                  <a:gd name="T5" fmla="*/ 341 h 367"/>
                  <a:gd name="T6" fmla="*/ 0 w 237"/>
                  <a:gd name="T7" fmla="*/ 309 h 367"/>
                  <a:gd name="T8" fmla="*/ 1 w 237"/>
                  <a:gd name="T9" fmla="*/ 304 h 367"/>
                  <a:gd name="T10" fmla="*/ 4 w 237"/>
                  <a:gd name="T11" fmla="*/ 309 h 367"/>
                  <a:gd name="T12" fmla="*/ 7 w 237"/>
                  <a:gd name="T13" fmla="*/ 310 h 367"/>
                  <a:gd name="T14" fmla="*/ 12 w 237"/>
                  <a:gd name="T15" fmla="*/ 309 h 367"/>
                  <a:gd name="T16" fmla="*/ 14 w 237"/>
                  <a:gd name="T17" fmla="*/ 307 h 367"/>
                  <a:gd name="T18" fmla="*/ 21 w 237"/>
                  <a:gd name="T19" fmla="*/ 295 h 367"/>
                  <a:gd name="T20" fmla="*/ 26 w 237"/>
                  <a:gd name="T21" fmla="*/ 282 h 367"/>
                  <a:gd name="T22" fmla="*/ 32 w 237"/>
                  <a:gd name="T23" fmla="*/ 278 h 367"/>
                  <a:gd name="T24" fmla="*/ 35 w 237"/>
                  <a:gd name="T25" fmla="*/ 272 h 367"/>
                  <a:gd name="T26" fmla="*/ 49 w 237"/>
                  <a:gd name="T27" fmla="*/ 239 h 367"/>
                  <a:gd name="T28" fmla="*/ 52 w 237"/>
                  <a:gd name="T29" fmla="*/ 240 h 367"/>
                  <a:gd name="T30" fmla="*/ 53 w 237"/>
                  <a:gd name="T31" fmla="*/ 243 h 367"/>
                  <a:gd name="T32" fmla="*/ 59 w 237"/>
                  <a:gd name="T33" fmla="*/ 246 h 367"/>
                  <a:gd name="T34" fmla="*/ 72 w 237"/>
                  <a:gd name="T35" fmla="*/ 242 h 367"/>
                  <a:gd name="T36" fmla="*/ 71 w 237"/>
                  <a:gd name="T37" fmla="*/ 239 h 367"/>
                  <a:gd name="T38" fmla="*/ 71 w 237"/>
                  <a:gd name="T39" fmla="*/ 233 h 367"/>
                  <a:gd name="T40" fmla="*/ 85 w 237"/>
                  <a:gd name="T41" fmla="*/ 236 h 367"/>
                  <a:gd name="T42" fmla="*/ 99 w 237"/>
                  <a:gd name="T43" fmla="*/ 235 h 367"/>
                  <a:gd name="T44" fmla="*/ 98 w 237"/>
                  <a:gd name="T45" fmla="*/ 233 h 367"/>
                  <a:gd name="T46" fmla="*/ 96 w 237"/>
                  <a:gd name="T47" fmla="*/ 232 h 367"/>
                  <a:gd name="T48" fmla="*/ 93 w 237"/>
                  <a:gd name="T49" fmla="*/ 225 h 367"/>
                  <a:gd name="T50" fmla="*/ 92 w 237"/>
                  <a:gd name="T51" fmla="*/ 221 h 367"/>
                  <a:gd name="T52" fmla="*/ 93 w 237"/>
                  <a:gd name="T53" fmla="*/ 208 h 367"/>
                  <a:gd name="T54" fmla="*/ 116 w 237"/>
                  <a:gd name="T55" fmla="*/ 176 h 367"/>
                  <a:gd name="T56" fmla="*/ 113 w 237"/>
                  <a:gd name="T57" fmla="*/ 162 h 367"/>
                  <a:gd name="T58" fmla="*/ 113 w 237"/>
                  <a:gd name="T59" fmla="*/ 136 h 367"/>
                  <a:gd name="T60" fmla="*/ 116 w 237"/>
                  <a:gd name="T61" fmla="*/ 113 h 367"/>
                  <a:gd name="T62" fmla="*/ 141 w 237"/>
                  <a:gd name="T63" fmla="*/ 142 h 367"/>
                  <a:gd name="T64" fmla="*/ 146 w 237"/>
                  <a:gd name="T65" fmla="*/ 144 h 367"/>
                  <a:gd name="T66" fmla="*/ 148 w 237"/>
                  <a:gd name="T67" fmla="*/ 141 h 367"/>
                  <a:gd name="T68" fmla="*/ 149 w 237"/>
                  <a:gd name="T69" fmla="*/ 129 h 367"/>
                  <a:gd name="T70" fmla="*/ 146 w 237"/>
                  <a:gd name="T71" fmla="*/ 108 h 367"/>
                  <a:gd name="T72" fmla="*/ 155 w 237"/>
                  <a:gd name="T73" fmla="*/ 108 h 367"/>
                  <a:gd name="T74" fmla="*/ 169 w 237"/>
                  <a:gd name="T75" fmla="*/ 109 h 367"/>
                  <a:gd name="T76" fmla="*/ 196 w 237"/>
                  <a:gd name="T77" fmla="*/ 110 h 367"/>
                  <a:gd name="T78" fmla="*/ 205 w 237"/>
                  <a:gd name="T79" fmla="*/ 109 h 367"/>
                  <a:gd name="T80" fmla="*/ 204 w 237"/>
                  <a:gd name="T81" fmla="*/ 106 h 367"/>
                  <a:gd name="T82" fmla="*/ 205 w 237"/>
                  <a:gd name="T83" fmla="*/ 105 h 367"/>
                  <a:gd name="T84" fmla="*/ 225 w 237"/>
                  <a:gd name="T85" fmla="*/ 95 h 367"/>
                  <a:gd name="T86" fmla="*/ 236 w 237"/>
                  <a:gd name="T87" fmla="*/ 88 h 367"/>
                  <a:gd name="T88" fmla="*/ 237 w 237"/>
                  <a:gd name="T89" fmla="*/ 81 h 367"/>
                  <a:gd name="T90" fmla="*/ 235 w 237"/>
                  <a:gd name="T91" fmla="*/ 55 h 367"/>
                  <a:gd name="T92" fmla="*/ 229 w 237"/>
                  <a:gd name="T93" fmla="*/ 43 h 367"/>
                  <a:gd name="T94" fmla="*/ 218 w 237"/>
                  <a:gd name="T95" fmla="*/ 31 h 367"/>
                  <a:gd name="T96" fmla="*/ 216 w 237"/>
                  <a:gd name="T97" fmla="*/ 28 h 367"/>
                  <a:gd name="T98" fmla="*/ 223 w 237"/>
                  <a:gd name="T99" fmla="*/ 22 h 367"/>
                  <a:gd name="T100" fmla="*/ 228 w 237"/>
                  <a:gd name="T101" fmla="*/ 11 h 367"/>
                  <a:gd name="T102" fmla="*/ 222 w 237"/>
                  <a:gd name="T103" fmla="*/ 7 h 367"/>
                  <a:gd name="T104" fmla="*/ 218 w 237"/>
                  <a:gd name="T105" fmla="*/ 0 h 3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37" h="367">
                    <a:moveTo>
                      <a:pt x="43" y="367"/>
                    </a:moveTo>
                    <a:lnTo>
                      <a:pt x="28" y="359"/>
                    </a:lnTo>
                    <a:lnTo>
                      <a:pt x="28" y="352"/>
                    </a:lnTo>
                    <a:lnTo>
                      <a:pt x="24" y="346"/>
                    </a:lnTo>
                    <a:lnTo>
                      <a:pt x="21" y="341"/>
                    </a:lnTo>
                    <a:lnTo>
                      <a:pt x="19" y="341"/>
                    </a:lnTo>
                    <a:lnTo>
                      <a:pt x="10" y="328"/>
                    </a:lnTo>
                    <a:lnTo>
                      <a:pt x="0" y="309"/>
                    </a:lnTo>
                    <a:lnTo>
                      <a:pt x="0" y="307"/>
                    </a:lnTo>
                    <a:lnTo>
                      <a:pt x="1" y="304"/>
                    </a:lnTo>
                    <a:lnTo>
                      <a:pt x="3" y="307"/>
                    </a:lnTo>
                    <a:lnTo>
                      <a:pt x="4" y="309"/>
                    </a:lnTo>
                    <a:lnTo>
                      <a:pt x="7" y="309"/>
                    </a:lnTo>
                    <a:lnTo>
                      <a:pt x="7" y="310"/>
                    </a:lnTo>
                    <a:lnTo>
                      <a:pt x="11" y="310"/>
                    </a:lnTo>
                    <a:lnTo>
                      <a:pt x="12" y="309"/>
                    </a:lnTo>
                    <a:lnTo>
                      <a:pt x="14" y="309"/>
                    </a:lnTo>
                    <a:lnTo>
                      <a:pt x="14" y="307"/>
                    </a:lnTo>
                    <a:lnTo>
                      <a:pt x="15" y="306"/>
                    </a:lnTo>
                    <a:lnTo>
                      <a:pt x="21" y="295"/>
                    </a:lnTo>
                    <a:lnTo>
                      <a:pt x="22" y="288"/>
                    </a:lnTo>
                    <a:lnTo>
                      <a:pt x="26" y="282"/>
                    </a:lnTo>
                    <a:lnTo>
                      <a:pt x="31" y="278"/>
                    </a:lnTo>
                    <a:lnTo>
                      <a:pt x="32" y="278"/>
                    </a:lnTo>
                    <a:lnTo>
                      <a:pt x="32" y="276"/>
                    </a:lnTo>
                    <a:lnTo>
                      <a:pt x="35" y="272"/>
                    </a:lnTo>
                    <a:lnTo>
                      <a:pt x="49" y="240"/>
                    </a:lnTo>
                    <a:lnTo>
                      <a:pt x="49" y="239"/>
                    </a:lnTo>
                    <a:lnTo>
                      <a:pt x="52" y="237"/>
                    </a:lnTo>
                    <a:lnTo>
                      <a:pt x="52" y="240"/>
                    </a:lnTo>
                    <a:lnTo>
                      <a:pt x="53" y="242"/>
                    </a:lnTo>
                    <a:lnTo>
                      <a:pt x="53" y="243"/>
                    </a:lnTo>
                    <a:lnTo>
                      <a:pt x="56" y="246"/>
                    </a:lnTo>
                    <a:lnTo>
                      <a:pt x="59" y="246"/>
                    </a:lnTo>
                    <a:lnTo>
                      <a:pt x="67" y="244"/>
                    </a:lnTo>
                    <a:lnTo>
                      <a:pt x="72" y="242"/>
                    </a:lnTo>
                    <a:lnTo>
                      <a:pt x="71" y="240"/>
                    </a:lnTo>
                    <a:lnTo>
                      <a:pt x="71" y="239"/>
                    </a:lnTo>
                    <a:lnTo>
                      <a:pt x="70" y="235"/>
                    </a:lnTo>
                    <a:lnTo>
                      <a:pt x="71" y="233"/>
                    </a:lnTo>
                    <a:lnTo>
                      <a:pt x="78" y="233"/>
                    </a:lnTo>
                    <a:lnTo>
                      <a:pt x="85" y="236"/>
                    </a:lnTo>
                    <a:lnTo>
                      <a:pt x="98" y="236"/>
                    </a:lnTo>
                    <a:lnTo>
                      <a:pt x="99" y="235"/>
                    </a:lnTo>
                    <a:lnTo>
                      <a:pt x="101" y="232"/>
                    </a:lnTo>
                    <a:lnTo>
                      <a:pt x="98" y="233"/>
                    </a:lnTo>
                    <a:lnTo>
                      <a:pt x="98" y="232"/>
                    </a:lnTo>
                    <a:lnTo>
                      <a:pt x="96" y="232"/>
                    </a:lnTo>
                    <a:lnTo>
                      <a:pt x="96" y="230"/>
                    </a:lnTo>
                    <a:lnTo>
                      <a:pt x="93" y="225"/>
                    </a:lnTo>
                    <a:lnTo>
                      <a:pt x="93" y="222"/>
                    </a:lnTo>
                    <a:lnTo>
                      <a:pt x="92" y="221"/>
                    </a:lnTo>
                    <a:lnTo>
                      <a:pt x="92" y="218"/>
                    </a:lnTo>
                    <a:lnTo>
                      <a:pt x="93" y="208"/>
                    </a:lnTo>
                    <a:lnTo>
                      <a:pt x="113" y="182"/>
                    </a:lnTo>
                    <a:lnTo>
                      <a:pt x="116" y="176"/>
                    </a:lnTo>
                    <a:lnTo>
                      <a:pt x="117" y="170"/>
                    </a:lnTo>
                    <a:lnTo>
                      <a:pt x="113" y="162"/>
                    </a:lnTo>
                    <a:lnTo>
                      <a:pt x="115" y="161"/>
                    </a:lnTo>
                    <a:lnTo>
                      <a:pt x="113" y="136"/>
                    </a:lnTo>
                    <a:lnTo>
                      <a:pt x="116" y="115"/>
                    </a:lnTo>
                    <a:lnTo>
                      <a:pt x="116" y="113"/>
                    </a:lnTo>
                    <a:lnTo>
                      <a:pt x="139" y="141"/>
                    </a:lnTo>
                    <a:lnTo>
                      <a:pt x="141" y="142"/>
                    </a:lnTo>
                    <a:lnTo>
                      <a:pt x="145" y="144"/>
                    </a:lnTo>
                    <a:lnTo>
                      <a:pt x="146" y="144"/>
                    </a:lnTo>
                    <a:lnTo>
                      <a:pt x="146" y="142"/>
                    </a:lnTo>
                    <a:lnTo>
                      <a:pt x="148" y="141"/>
                    </a:lnTo>
                    <a:lnTo>
                      <a:pt x="149" y="137"/>
                    </a:lnTo>
                    <a:lnTo>
                      <a:pt x="149" y="129"/>
                    </a:lnTo>
                    <a:lnTo>
                      <a:pt x="144" y="113"/>
                    </a:lnTo>
                    <a:lnTo>
                      <a:pt x="146" y="108"/>
                    </a:lnTo>
                    <a:lnTo>
                      <a:pt x="151" y="106"/>
                    </a:lnTo>
                    <a:lnTo>
                      <a:pt x="155" y="108"/>
                    </a:lnTo>
                    <a:lnTo>
                      <a:pt x="163" y="108"/>
                    </a:lnTo>
                    <a:lnTo>
                      <a:pt x="169" y="109"/>
                    </a:lnTo>
                    <a:lnTo>
                      <a:pt x="194" y="109"/>
                    </a:lnTo>
                    <a:lnTo>
                      <a:pt x="196" y="110"/>
                    </a:lnTo>
                    <a:lnTo>
                      <a:pt x="199" y="109"/>
                    </a:lnTo>
                    <a:lnTo>
                      <a:pt x="205" y="109"/>
                    </a:lnTo>
                    <a:lnTo>
                      <a:pt x="205" y="106"/>
                    </a:lnTo>
                    <a:lnTo>
                      <a:pt x="204" y="106"/>
                    </a:lnTo>
                    <a:lnTo>
                      <a:pt x="204" y="105"/>
                    </a:lnTo>
                    <a:lnTo>
                      <a:pt x="205" y="105"/>
                    </a:lnTo>
                    <a:lnTo>
                      <a:pt x="216" y="95"/>
                    </a:lnTo>
                    <a:lnTo>
                      <a:pt x="225" y="95"/>
                    </a:lnTo>
                    <a:lnTo>
                      <a:pt x="230" y="92"/>
                    </a:lnTo>
                    <a:lnTo>
                      <a:pt x="236" y="88"/>
                    </a:lnTo>
                    <a:lnTo>
                      <a:pt x="236" y="82"/>
                    </a:lnTo>
                    <a:lnTo>
                      <a:pt x="237" y="81"/>
                    </a:lnTo>
                    <a:lnTo>
                      <a:pt x="236" y="77"/>
                    </a:lnTo>
                    <a:lnTo>
                      <a:pt x="235" y="55"/>
                    </a:lnTo>
                    <a:lnTo>
                      <a:pt x="232" y="48"/>
                    </a:lnTo>
                    <a:lnTo>
                      <a:pt x="229" y="43"/>
                    </a:lnTo>
                    <a:lnTo>
                      <a:pt x="221" y="35"/>
                    </a:lnTo>
                    <a:lnTo>
                      <a:pt x="218" y="31"/>
                    </a:lnTo>
                    <a:lnTo>
                      <a:pt x="218" y="29"/>
                    </a:lnTo>
                    <a:lnTo>
                      <a:pt x="216" y="28"/>
                    </a:lnTo>
                    <a:lnTo>
                      <a:pt x="216" y="25"/>
                    </a:lnTo>
                    <a:lnTo>
                      <a:pt x="223" y="22"/>
                    </a:lnTo>
                    <a:lnTo>
                      <a:pt x="229" y="17"/>
                    </a:lnTo>
                    <a:lnTo>
                      <a:pt x="228" y="11"/>
                    </a:lnTo>
                    <a:lnTo>
                      <a:pt x="223" y="7"/>
                    </a:lnTo>
                    <a:lnTo>
                      <a:pt x="222" y="7"/>
                    </a:lnTo>
                    <a:lnTo>
                      <a:pt x="219" y="2"/>
                    </a:lnTo>
                    <a:lnTo>
                      <a:pt x="218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59" name="Line 5613">
                <a:extLst>
                  <a:ext uri="{FF2B5EF4-FFF2-40B4-BE49-F238E27FC236}">
                    <a16:creationId xmlns:a16="http://schemas.microsoft.com/office/drawing/2014/main" id="{720B2949-DB5F-3BA6-F393-9B5B0DEB0F2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196" y="3082"/>
                <a:ext cx="3" cy="2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60" name="Freeform 5614">
                <a:extLst>
                  <a:ext uri="{FF2B5EF4-FFF2-40B4-BE49-F238E27FC236}">
                    <a16:creationId xmlns:a16="http://schemas.microsoft.com/office/drawing/2014/main" id="{BE654A03-780B-5801-F866-438EB235A0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3081"/>
                <a:ext cx="8" cy="15"/>
              </a:xfrm>
              <a:custGeom>
                <a:avLst/>
                <a:gdLst>
                  <a:gd name="T0" fmla="*/ 0 w 34"/>
                  <a:gd name="T1" fmla="*/ 41 h 59"/>
                  <a:gd name="T2" fmla="*/ 3 w 34"/>
                  <a:gd name="T3" fmla="*/ 48 h 59"/>
                  <a:gd name="T4" fmla="*/ 4 w 34"/>
                  <a:gd name="T5" fmla="*/ 50 h 59"/>
                  <a:gd name="T6" fmla="*/ 4 w 34"/>
                  <a:gd name="T7" fmla="*/ 51 h 59"/>
                  <a:gd name="T8" fmla="*/ 3 w 34"/>
                  <a:gd name="T9" fmla="*/ 53 h 59"/>
                  <a:gd name="T10" fmla="*/ 2 w 34"/>
                  <a:gd name="T11" fmla="*/ 56 h 59"/>
                  <a:gd name="T12" fmla="*/ 2 w 34"/>
                  <a:gd name="T13" fmla="*/ 58 h 59"/>
                  <a:gd name="T14" fmla="*/ 3 w 34"/>
                  <a:gd name="T15" fmla="*/ 59 h 59"/>
                  <a:gd name="T16" fmla="*/ 4 w 34"/>
                  <a:gd name="T17" fmla="*/ 58 h 59"/>
                  <a:gd name="T18" fmla="*/ 10 w 34"/>
                  <a:gd name="T19" fmla="*/ 56 h 59"/>
                  <a:gd name="T20" fmla="*/ 11 w 34"/>
                  <a:gd name="T21" fmla="*/ 55 h 59"/>
                  <a:gd name="T22" fmla="*/ 12 w 34"/>
                  <a:gd name="T23" fmla="*/ 55 h 59"/>
                  <a:gd name="T24" fmla="*/ 15 w 34"/>
                  <a:gd name="T25" fmla="*/ 45 h 59"/>
                  <a:gd name="T26" fmla="*/ 18 w 34"/>
                  <a:gd name="T27" fmla="*/ 29 h 59"/>
                  <a:gd name="T28" fmla="*/ 27 w 34"/>
                  <a:gd name="T29" fmla="*/ 17 h 59"/>
                  <a:gd name="T30" fmla="*/ 25 w 34"/>
                  <a:gd name="T31" fmla="*/ 13 h 59"/>
                  <a:gd name="T32" fmla="*/ 25 w 34"/>
                  <a:gd name="T33" fmla="*/ 12 h 59"/>
                  <a:gd name="T34" fmla="*/ 24 w 34"/>
                  <a:gd name="T35" fmla="*/ 12 h 59"/>
                  <a:gd name="T36" fmla="*/ 24 w 34"/>
                  <a:gd name="T37" fmla="*/ 5 h 59"/>
                  <a:gd name="T38" fmla="*/ 29 w 34"/>
                  <a:gd name="T39" fmla="*/ 2 h 59"/>
                  <a:gd name="T40" fmla="*/ 29 w 34"/>
                  <a:gd name="T41" fmla="*/ 0 h 59"/>
                  <a:gd name="T42" fmla="*/ 31 w 34"/>
                  <a:gd name="T43" fmla="*/ 2 h 59"/>
                  <a:gd name="T44" fmla="*/ 34 w 34"/>
                  <a:gd name="T45" fmla="*/ 3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34" h="59">
                    <a:moveTo>
                      <a:pt x="0" y="41"/>
                    </a:moveTo>
                    <a:lnTo>
                      <a:pt x="3" y="48"/>
                    </a:lnTo>
                    <a:lnTo>
                      <a:pt x="4" y="50"/>
                    </a:lnTo>
                    <a:lnTo>
                      <a:pt x="4" y="51"/>
                    </a:lnTo>
                    <a:lnTo>
                      <a:pt x="3" y="53"/>
                    </a:lnTo>
                    <a:lnTo>
                      <a:pt x="2" y="56"/>
                    </a:lnTo>
                    <a:lnTo>
                      <a:pt x="2" y="58"/>
                    </a:lnTo>
                    <a:lnTo>
                      <a:pt x="3" y="59"/>
                    </a:lnTo>
                    <a:lnTo>
                      <a:pt x="4" y="58"/>
                    </a:lnTo>
                    <a:lnTo>
                      <a:pt x="10" y="56"/>
                    </a:lnTo>
                    <a:lnTo>
                      <a:pt x="11" y="55"/>
                    </a:lnTo>
                    <a:lnTo>
                      <a:pt x="12" y="55"/>
                    </a:lnTo>
                    <a:lnTo>
                      <a:pt x="15" y="45"/>
                    </a:lnTo>
                    <a:lnTo>
                      <a:pt x="18" y="29"/>
                    </a:lnTo>
                    <a:lnTo>
                      <a:pt x="27" y="17"/>
                    </a:lnTo>
                    <a:lnTo>
                      <a:pt x="25" y="13"/>
                    </a:lnTo>
                    <a:lnTo>
                      <a:pt x="25" y="12"/>
                    </a:lnTo>
                    <a:lnTo>
                      <a:pt x="24" y="12"/>
                    </a:lnTo>
                    <a:lnTo>
                      <a:pt x="24" y="5"/>
                    </a:lnTo>
                    <a:lnTo>
                      <a:pt x="29" y="2"/>
                    </a:lnTo>
                    <a:lnTo>
                      <a:pt x="29" y="0"/>
                    </a:lnTo>
                    <a:lnTo>
                      <a:pt x="31" y="2"/>
                    </a:lnTo>
                    <a:lnTo>
                      <a:pt x="34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61" name="Freeform 5615">
                <a:extLst>
                  <a:ext uri="{FF2B5EF4-FFF2-40B4-BE49-F238E27FC236}">
                    <a16:creationId xmlns:a16="http://schemas.microsoft.com/office/drawing/2014/main" id="{86B833D3-63BF-A1E2-2F16-01A6562640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6" y="3082"/>
                <a:ext cx="3" cy="2"/>
              </a:xfrm>
              <a:custGeom>
                <a:avLst/>
                <a:gdLst>
                  <a:gd name="T0" fmla="*/ 0 w 12"/>
                  <a:gd name="T1" fmla="*/ 0 h 11"/>
                  <a:gd name="T2" fmla="*/ 4 w 12"/>
                  <a:gd name="T3" fmla="*/ 4 h 11"/>
                  <a:gd name="T4" fmla="*/ 12 w 12"/>
                  <a:gd name="T5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11">
                    <a:moveTo>
                      <a:pt x="0" y="0"/>
                    </a:moveTo>
                    <a:lnTo>
                      <a:pt x="4" y="4"/>
                    </a:lnTo>
                    <a:lnTo>
                      <a:pt x="12" y="1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62" name="Freeform 5616">
                <a:extLst>
                  <a:ext uri="{FF2B5EF4-FFF2-40B4-BE49-F238E27FC236}">
                    <a16:creationId xmlns:a16="http://schemas.microsoft.com/office/drawing/2014/main" id="{56965AD2-370C-9DAC-BF87-E1A340A29A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8" y="3033"/>
                <a:ext cx="35" cy="18"/>
              </a:xfrm>
              <a:custGeom>
                <a:avLst/>
                <a:gdLst>
                  <a:gd name="T0" fmla="*/ 138 w 138"/>
                  <a:gd name="T1" fmla="*/ 71 h 72"/>
                  <a:gd name="T2" fmla="*/ 138 w 138"/>
                  <a:gd name="T3" fmla="*/ 72 h 72"/>
                  <a:gd name="T4" fmla="*/ 131 w 138"/>
                  <a:gd name="T5" fmla="*/ 72 h 72"/>
                  <a:gd name="T6" fmla="*/ 101 w 138"/>
                  <a:gd name="T7" fmla="*/ 67 h 72"/>
                  <a:gd name="T8" fmla="*/ 101 w 138"/>
                  <a:gd name="T9" fmla="*/ 65 h 72"/>
                  <a:gd name="T10" fmla="*/ 107 w 138"/>
                  <a:gd name="T11" fmla="*/ 61 h 72"/>
                  <a:gd name="T12" fmla="*/ 111 w 138"/>
                  <a:gd name="T13" fmla="*/ 54 h 72"/>
                  <a:gd name="T14" fmla="*/ 113 w 138"/>
                  <a:gd name="T15" fmla="*/ 50 h 72"/>
                  <a:gd name="T16" fmla="*/ 114 w 138"/>
                  <a:gd name="T17" fmla="*/ 49 h 72"/>
                  <a:gd name="T18" fmla="*/ 114 w 138"/>
                  <a:gd name="T19" fmla="*/ 42 h 72"/>
                  <a:gd name="T20" fmla="*/ 108 w 138"/>
                  <a:gd name="T21" fmla="*/ 29 h 72"/>
                  <a:gd name="T22" fmla="*/ 101 w 138"/>
                  <a:gd name="T23" fmla="*/ 19 h 72"/>
                  <a:gd name="T24" fmla="*/ 98 w 138"/>
                  <a:gd name="T25" fmla="*/ 17 h 72"/>
                  <a:gd name="T26" fmla="*/ 97 w 138"/>
                  <a:gd name="T27" fmla="*/ 14 h 72"/>
                  <a:gd name="T28" fmla="*/ 93 w 138"/>
                  <a:gd name="T29" fmla="*/ 12 h 72"/>
                  <a:gd name="T30" fmla="*/ 72 w 138"/>
                  <a:gd name="T31" fmla="*/ 0 h 72"/>
                  <a:gd name="T32" fmla="*/ 71 w 138"/>
                  <a:gd name="T33" fmla="*/ 1 h 72"/>
                  <a:gd name="T34" fmla="*/ 61 w 138"/>
                  <a:gd name="T35" fmla="*/ 5 h 72"/>
                  <a:gd name="T36" fmla="*/ 53 w 138"/>
                  <a:gd name="T37" fmla="*/ 12 h 72"/>
                  <a:gd name="T38" fmla="*/ 48 w 138"/>
                  <a:gd name="T39" fmla="*/ 15 h 72"/>
                  <a:gd name="T40" fmla="*/ 44 w 138"/>
                  <a:gd name="T41" fmla="*/ 15 h 72"/>
                  <a:gd name="T42" fmla="*/ 37 w 138"/>
                  <a:gd name="T43" fmla="*/ 18 h 72"/>
                  <a:gd name="T44" fmla="*/ 29 w 138"/>
                  <a:gd name="T45" fmla="*/ 24 h 72"/>
                  <a:gd name="T46" fmla="*/ 26 w 138"/>
                  <a:gd name="T47" fmla="*/ 29 h 72"/>
                  <a:gd name="T48" fmla="*/ 22 w 138"/>
                  <a:gd name="T49" fmla="*/ 31 h 72"/>
                  <a:gd name="T50" fmla="*/ 14 w 138"/>
                  <a:gd name="T51" fmla="*/ 28 h 72"/>
                  <a:gd name="T52" fmla="*/ 5 w 138"/>
                  <a:gd name="T53" fmla="*/ 28 h 72"/>
                  <a:gd name="T54" fmla="*/ 4 w 138"/>
                  <a:gd name="T55" fmla="*/ 29 h 72"/>
                  <a:gd name="T56" fmla="*/ 1 w 138"/>
                  <a:gd name="T57" fmla="*/ 46 h 72"/>
                  <a:gd name="T58" fmla="*/ 0 w 138"/>
                  <a:gd name="T59" fmla="*/ 47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38" h="72">
                    <a:moveTo>
                      <a:pt x="138" y="71"/>
                    </a:moveTo>
                    <a:lnTo>
                      <a:pt x="138" y="72"/>
                    </a:lnTo>
                    <a:lnTo>
                      <a:pt x="131" y="72"/>
                    </a:lnTo>
                    <a:lnTo>
                      <a:pt x="101" y="67"/>
                    </a:lnTo>
                    <a:lnTo>
                      <a:pt x="101" y="65"/>
                    </a:lnTo>
                    <a:lnTo>
                      <a:pt x="107" y="61"/>
                    </a:lnTo>
                    <a:lnTo>
                      <a:pt x="111" y="54"/>
                    </a:lnTo>
                    <a:lnTo>
                      <a:pt x="113" y="50"/>
                    </a:lnTo>
                    <a:lnTo>
                      <a:pt x="114" y="49"/>
                    </a:lnTo>
                    <a:lnTo>
                      <a:pt x="114" y="42"/>
                    </a:lnTo>
                    <a:lnTo>
                      <a:pt x="108" y="29"/>
                    </a:lnTo>
                    <a:lnTo>
                      <a:pt x="101" y="19"/>
                    </a:lnTo>
                    <a:lnTo>
                      <a:pt x="98" y="17"/>
                    </a:lnTo>
                    <a:lnTo>
                      <a:pt x="97" y="14"/>
                    </a:lnTo>
                    <a:lnTo>
                      <a:pt x="93" y="12"/>
                    </a:lnTo>
                    <a:lnTo>
                      <a:pt x="72" y="0"/>
                    </a:lnTo>
                    <a:lnTo>
                      <a:pt x="71" y="1"/>
                    </a:lnTo>
                    <a:lnTo>
                      <a:pt x="61" y="5"/>
                    </a:lnTo>
                    <a:lnTo>
                      <a:pt x="53" y="12"/>
                    </a:lnTo>
                    <a:lnTo>
                      <a:pt x="48" y="15"/>
                    </a:lnTo>
                    <a:lnTo>
                      <a:pt x="44" y="15"/>
                    </a:lnTo>
                    <a:lnTo>
                      <a:pt x="37" y="18"/>
                    </a:lnTo>
                    <a:lnTo>
                      <a:pt x="29" y="24"/>
                    </a:lnTo>
                    <a:lnTo>
                      <a:pt x="26" y="29"/>
                    </a:lnTo>
                    <a:lnTo>
                      <a:pt x="22" y="31"/>
                    </a:lnTo>
                    <a:lnTo>
                      <a:pt x="14" y="28"/>
                    </a:lnTo>
                    <a:lnTo>
                      <a:pt x="5" y="28"/>
                    </a:lnTo>
                    <a:lnTo>
                      <a:pt x="4" y="29"/>
                    </a:lnTo>
                    <a:lnTo>
                      <a:pt x="1" y="46"/>
                    </a:lnTo>
                    <a:lnTo>
                      <a:pt x="0" y="4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63" name="Freeform 5617">
                <a:extLst>
                  <a:ext uri="{FF2B5EF4-FFF2-40B4-BE49-F238E27FC236}">
                    <a16:creationId xmlns:a16="http://schemas.microsoft.com/office/drawing/2014/main" id="{FCE3CB9A-CC0C-F3E0-0209-D147FEDE73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1" y="3045"/>
                <a:ext cx="36" cy="34"/>
              </a:xfrm>
              <a:custGeom>
                <a:avLst/>
                <a:gdLst>
                  <a:gd name="T0" fmla="*/ 10 w 144"/>
                  <a:gd name="T1" fmla="*/ 119 h 136"/>
                  <a:gd name="T2" fmla="*/ 20 w 144"/>
                  <a:gd name="T3" fmla="*/ 116 h 136"/>
                  <a:gd name="T4" fmla="*/ 23 w 144"/>
                  <a:gd name="T5" fmla="*/ 105 h 136"/>
                  <a:gd name="T6" fmla="*/ 9 w 144"/>
                  <a:gd name="T7" fmla="*/ 92 h 136"/>
                  <a:gd name="T8" fmla="*/ 23 w 144"/>
                  <a:gd name="T9" fmla="*/ 74 h 136"/>
                  <a:gd name="T10" fmla="*/ 14 w 144"/>
                  <a:gd name="T11" fmla="*/ 70 h 136"/>
                  <a:gd name="T12" fmla="*/ 5 w 144"/>
                  <a:gd name="T13" fmla="*/ 74 h 136"/>
                  <a:gd name="T14" fmla="*/ 9 w 144"/>
                  <a:gd name="T15" fmla="*/ 58 h 136"/>
                  <a:gd name="T16" fmla="*/ 19 w 144"/>
                  <a:gd name="T17" fmla="*/ 58 h 136"/>
                  <a:gd name="T18" fmla="*/ 23 w 144"/>
                  <a:gd name="T19" fmla="*/ 58 h 136"/>
                  <a:gd name="T20" fmla="*/ 36 w 144"/>
                  <a:gd name="T21" fmla="*/ 62 h 136"/>
                  <a:gd name="T22" fmla="*/ 51 w 144"/>
                  <a:gd name="T23" fmla="*/ 46 h 136"/>
                  <a:gd name="T24" fmla="*/ 66 w 144"/>
                  <a:gd name="T25" fmla="*/ 42 h 136"/>
                  <a:gd name="T26" fmla="*/ 69 w 144"/>
                  <a:gd name="T27" fmla="*/ 53 h 136"/>
                  <a:gd name="T28" fmla="*/ 65 w 144"/>
                  <a:gd name="T29" fmla="*/ 59 h 136"/>
                  <a:gd name="T30" fmla="*/ 73 w 144"/>
                  <a:gd name="T31" fmla="*/ 69 h 136"/>
                  <a:gd name="T32" fmla="*/ 84 w 144"/>
                  <a:gd name="T33" fmla="*/ 78 h 136"/>
                  <a:gd name="T34" fmla="*/ 74 w 144"/>
                  <a:gd name="T35" fmla="*/ 81 h 136"/>
                  <a:gd name="T36" fmla="*/ 66 w 144"/>
                  <a:gd name="T37" fmla="*/ 81 h 136"/>
                  <a:gd name="T38" fmla="*/ 52 w 144"/>
                  <a:gd name="T39" fmla="*/ 85 h 136"/>
                  <a:gd name="T40" fmla="*/ 55 w 144"/>
                  <a:gd name="T41" fmla="*/ 92 h 136"/>
                  <a:gd name="T42" fmla="*/ 63 w 144"/>
                  <a:gd name="T43" fmla="*/ 102 h 136"/>
                  <a:gd name="T44" fmla="*/ 79 w 144"/>
                  <a:gd name="T45" fmla="*/ 109 h 136"/>
                  <a:gd name="T46" fmla="*/ 84 w 144"/>
                  <a:gd name="T47" fmla="*/ 101 h 136"/>
                  <a:gd name="T48" fmla="*/ 91 w 144"/>
                  <a:gd name="T49" fmla="*/ 98 h 136"/>
                  <a:gd name="T50" fmla="*/ 94 w 144"/>
                  <a:gd name="T51" fmla="*/ 106 h 136"/>
                  <a:gd name="T52" fmla="*/ 94 w 144"/>
                  <a:gd name="T53" fmla="*/ 98 h 136"/>
                  <a:gd name="T54" fmla="*/ 90 w 144"/>
                  <a:gd name="T55" fmla="*/ 91 h 136"/>
                  <a:gd name="T56" fmla="*/ 76 w 144"/>
                  <a:gd name="T57" fmla="*/ 83 h 136"/>
                  <a:gd name="T58" fmla="*/ 88 w 144"/>
                  <a:gd name="T59" fmla="*/ 83 h 136"/>
                  <a:gd name="T60" fmla="*/ 96 w 144"/>
                  <a:gd name="T61" fmla="*/ 78 h 136"/>
                  <a:gd name="T62" fmla="*/ 105 w 144"/>
                  <a:gd name="T63" fmla="*/ 76 h 136"/>
                  <a:gd name="T64" fmla="*/ 107 w 144"/>
                  <a:gd name="T65" fmla="*/ 80 h 136"/>
                  <a:gd name="T66" fmla="*/ 114 w 144"/>
                  <a:gd name="T67" fmla="*/ 88 h 136"/>
                  <a:gd name="T68" fmla="*/ 122 w 144"/>
                  <a:gd name="T69" fmla="*/ 95 h 136"/>
                  <a:gd name="T70" fmla="*/ 129 w 144"/>
                  <a:gd name="T71" fmla="*/ 87 h 136"/>
                  <a:gd name="T72" fmla="*/ 129 w 144"/>
                  <a:gd name="T73" fmla="*/ 80 h 136"/>
                  <a:gd name="T74" fmla="*/ 129 w 144"/>
                  <a:gd name="T75" fmla="*/ 74 h 136"/>
                  <a:gd name="T76" fmla="*/ 133 w 144"/>
                  <a:gd name="T77" fmla="*/ 61 h 136"/>
                  <a:gd name="T78" fmla="*/ 115 w 144"/>
                  <a:gd name="T79" fmla="*/ 63 h 136"/>
                  <a:gd name="T80" fmla="*/ 107 w 144"/>
                  <a:gd name="T81" fmla="*/ 66 h 136"/>
                  <a:gd name="T82" fmla="*/ 111 w 144"/>
                  <a:gd name="T83" fmla="*/ 58 h 136"/>
                  <a:gd name="T84" fmla="*/ 119 w 144"/>
                  <a:gd name="T85" fmla="*/ 55 h 136"/>
                  <a:gd name="T86" fmla="*/ 125 w 144"/>
                  <a:gd name="T87" fmla="*/ 55 h 136"/>
                  <a:gd name="T88" fmla="*/ 139 w 144"/>
                  <a:gd name="T89" fmla="*/ 45 h 136"/>
                  <a:gd name="T90" fmla="*/ 144 w 144"/>
                  <a:gd name="T91" fmla="*/ 37 h 136"/>
                  <a:gd name="T92" fmla="*/ 129 w 144"/>
                  <a:gd name="T93" fmla="*/ 10 h 136"/>
                  <a:gd name="T94" fmla="*/ 112 w 144"/>
                  <a:gd name="T95" fmla="*/ 6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44" h="136">
                    <a:moveTo>
                      <a:pt x="0" y="136"/>
                    </a:moveTo>
                    <a:lnTo>
                      <a:pt x="9" y="125"/>
                    </a:lnTo>
                    <a:lnTo>
                      <a:pt x="9" y="123"/>
                    </a:lnTo>
                    <a:lnTo>
                      <a:pt x="10" y="119"/>
                    </a:lnTo>
                    <a:lnTo>
                      <a:pt x="10" y="118"/>
                    </a:lnTo>
                    <a:lnTo>
                      <a:pt x="12" y="118"/>
                    </a:lnTo>
                    <a:lnTo>
                      <a:pt x="12" y="116"/>
                    </a:lnTo>
                    <a:lnTo>
                      <a:pt x="20" y="116"/>
                    </a:lnTo>
                    <a:lnTo>
                      <a:pt x="21" y="118"/>
                    </a:lnTo>
                    <a:lnTo>
                      <a:pt x="24" y="115"/>
                    </a:lnTo>
                    <a:lnTo>
                      <a:pt x="24" y="106"/>
                    </a:lnTo>
                    <a:lnTo>
                      <a:pt x="23" y="105"/>
                    </a:lnTo>
                    <a:lnTo>
                      <a:pt x="14" y="102"/>
                    </a:lnTo>
                    <a:lnTo>
                      <a:pt x="10" y="99"/>
                    </a:lnTo>
                    <a:lnTo>
                      <a:pt x="9" y="97"/>
                    </a:lnTo>
                    <a:lnTo>
                      <a:pt x="9" y="92"/>
                    </a:lnTo>
                    <a:lnTo>
                      <a:pt x="10" y="92"/>
                    </a:lnTo>
                    <a:lnTo>
                      <a:pt x="13" y="84"/>
                    </a:lnTo>
                    <a:lnTo>
                      <a:pt x="19" y="77"/>
                    </a:lnTo>
                    <a:lnTo>
                      <a:pt x="23" y="74"/>
                    </a:lnTo>
                    <a:lnTo>
                      <a:pt x="23" y="73"/>
                    </a:lnTo>
                    <a:lnTo>
                      <a:pt x="19" y="69"/>
                    </a:lnTo>
                    <a:lnTo>
                      <a:pt x="17" y="69"/>
                    </a:lnTo>
                    <a:lnTo>
                      <a:pt x="14" y="70"/>
                    </a:lnTo>
                    <a:lnTo>
                      <a:pt x="12" y="73"/>
                    </a:lnTo>
                    <a:lnTo>
                      <a:pt x="12" y="76"/>
                    </a:lnTo>
                    <a:lnTo>
                      <a:pt x="7" y="77"/>
                    </a:lnTo>
                    <a:lnTo>
                      <a:pt x="5" y="74"/>
                    </a:lnTo>
                    <a:lnTo>
                      <a:pt x="2" y="66"/>
                    </a:lnTo>
                    <a:lnTo>
                      <a:pt x="7" y="59"/>
                    </a:lnTo>
                    <a:lnTo>
                      <a:pt x="7" y="58"/>
                    </a:lnTo>
                    <a:lnTo>
                      <a:pt x="9" y="58"/>
                    </a:lnTo>
                    <a:lnTo>
                      <a:pt x="10" y="56"/>
                    </a:lnTo>
                    <a:lnTo>
                      <a:pt x="17" y="53"/>
                    </a:lnTo>
                    <a:lnTo>
                      <a:pt x="19" y="53"/>
                    </a:lnTo>
                    <a:lnTo>
                      <a:pt x="19" y="58"/>
                    </a:lnTo>
                    <a:lnTo>
                      <a:pt x="21" y="61"/>
                    </a:lnTo>
                    <a:lnTo>
                      <a:pt x="21" y="62"/>
                    </a:lnTo>
                    <a:lnTo>
                      <a:pt x="23" y="62"/>
                    </a:lnTo>
                    <a:lnTo>
                      <a:pt x="23" y="58"/>
                    </a:lnTo>
                    <a:lnTo>
                      <a:pt x="24" y="56"/>
                    </a:lnTo>
                    <a:lnTo>
                      <a:pt x="27" y="55"/>
                    </a:lnTo>
                    <a:lnTo>
                      <a:pt x="30" y="56"/>
                    </a:lnTo>
                    <a:lnTo>
                      <a:pt x="36" y="62"/>
                    </a:lnTo>
                    <a:lnTo>
                      <a:pt x="38" y="62"/>
                    </a:lnTo>
                    <a:lnTo>
                      <a:pt x="40" y="61"/>
                    </a:lnTo>
                    <a:lnTo>
                      <a:pt x="45" y="51"/>
                    </a:lnTo>
                    <a:lnTo>
                      <a:pt x="51" y="46"/>
                    </a:lnTo>
                    <a:lnTo>
                      <a:pt x="63" y="44"/>
                    </a:lnTo>
                    <a:lnTo>
                      <a:pt x="63" y="42"/>
                    </a:lnTo>
                    <a:lnTo>
                      <a:pt x="65" y="44"/>
                    </a:lnTo>
                    <a:lnTo>
                      <a:pt x="66" y="42"/>
                    </a:lnTo>
                    <a:lnTo>
                      <a:pt x="66" y="45"/>
                    </a:lnTo>
                    <a:lnTo>
                      <a:pt x="67" y="46"/>
                    </a:lnTo>
                    <a:lnTo>
                      <a:pt x="67" y="52"/>
                    </a:lnTo>
                    <a:lnTo>
                      <a:pt x="69" y="53"/>
                    </a:lnTo>
                    <a:lnTo>
                      <a:pt x="69" y="55"/>
                    </a:lnTo>
                    <a:lnTo>
                      <a:pt x="66" y="56"/>
                    </a:lnTo>
                    <a:lnTo>
                      <a:pt x="65" y="58"/>
                    </a:lnTo>
                    <a:lnTo>
                      <a:pt x="65" y="59"/>
                    </a:lnTo>
                    <a:lnTo>
                      <a:pt x="70" y="59"/>
                    </a:lnTo>
                    <a:lnTo>
                      <a:pt x="72" y="62"/>
                    </a:lnTo>
                    <a:lnTo>
                      <a:pt x="72" y="66"/>
                    </a:lnTo>
                    <a:lnTo>
                      <a:pt x="73" y="69"/>
                    </a:lnTo>
                    <a:lnTo>
                      <a:pt x="74" y="70"/>
                    </a:lnTo>
                    <a:lnTo>
                      <a:pt x="83" y="74"/>
                    </a:lnTo>
                    <a:lnTo>
                      <a:pt x="83" y="76"/>
                    </a:lnTo>
                    <a:lnTo>
                      <a:pt x="84" y="78"/>
                    </a:lnTo>
                    <a:lnTo>
                      <a:pt x="84" y="80"/>
                    </a:lnTo>
                    <a:lnTo>
                      <a:pt x="81" y="80"/>
                    </a:lnTo>
                    <a:lnTo>
                      <a:pt x="76" y="81"/>
                    </a:lnTo>
                    <a:lnTo>
                      <a:pt x="74" y="81"/>
                    </a:lnTo>
                    <a:lnTo>
                      <a:pt x="74" y="83"/>
                    </a:lnTo>
                    <a:lnTo>
                      <a:pt x="73" y="84"/>
                    </a:lnTo>
                    <a:lnTo>
                      <a:pt x="72" y="84"/>
                    </a:lnTo>
                    <a:lnTo>
                      <a:pt x="66" y="81"/>
                    </a:lnTo>
                    <a:lnTo>
                      <a:pt x="58" y="81"/>
                    </a:lnTo>
                    <a:lnTo>
                      <a:pt x="57" y="83"/>
                    </a:lnTo>
                    <a:lnTo>
                      <a:pt x="55" y="83"/>
                    </a:lnTo>
                    <a:lnTo>
                      <a:pt x="52" y="85"/>
                    </a:lnTo>
                    <a:lnTo>
                      <a:pt x="52" y="88"/>
                    </a:lnTo>
                    <a:lnTo>
                      <a:pt x="54" y="88"/>
                    </a:lnTo>
                    <a:lnTo>
                      <a:pt x="54" y="91"/>
                    </a:lnTo>
                    <a:lnTo>
                      <a:pt x="55" y="92"/>
                    </a:lnTo>
                    <a:lnTo>
                      <a:pt x="55" y="94"/>
                    </a:lnTo>
                    <a:lnTo>
                      <a:pt x="58" y="94"/>
                    </a:lnTo>
                    <a:lnTo>
                      <a:pt x="63" y="92"/>
                    </a:lnTo>
                    <a:lnTo>
                      <a:pt x="63" y="102"/>
                    </a:lnTo>
                    <a:lnTo>
                      <a:pt x="65" y="105"/>
                    </a:lnTo>
                    <a:lnTo>
                      <a:pt x="65" y="108"/>
                    </a:lnTo>
                    <a:lnTo>
                      <a:pt x="66" y="109"/>
                    </a:lnTo>
                    <a:lnTo>
                      <a:pt x="79" y="109"/>
                    </a:lnTo>
                    <a:lnTo>
                      <a:pt x="80" y="106"/>
                    </a:lnTo>
                    <a:lnTo>
                      <a:pt x="81" y="105"/>
                    </a:lnTo>
                    <a:lnTo>
                      <a:pt x="81" y="102"/>
                    </a:lnTo>
                    <a:lnTo>
                      <a:pt x="84" y="101"/>
                    </a:lnTo>
                    <a:lnTo>
                      <a:pt x="86" y="99"/>
                    </a:lnTo>
                    <a:lnTo>
                      <a:pt x="87" y="97"/>
                    </a:lnTo>
                    <a:lnTo>
                      <a:pt x="87" y="94"/>
                    </a:lnTo>
                    <a:lnTo>
                      <a:pt x="91" y="98"/>
                    </a:lnTo>
                    <a:lnTo>
                      <a:pt x="91" y="99"/>
                    </a:lnTo>
                    <a:lnTo>
                      <a:pt x="93" y="102"/>
                    </a:lnTo>
                    <a:lnTo>
                      <a:pt x="93" y="105"/>
                    </a:lnTo>
                    <a:lnTo>
                      <a:pt x="94" y="106"/>
                    </a:lnTo>
                    <a:lnTo>
                      <a:pt x="100" y="106"/>
                    </a:lnTo>
                    <a:lnTo>
                      <a:pt x="100" y="105"/>
                    </a:lnTo>
                    <a:lnTo>
                      <a:pt x="97" y="101"/>
                    </a:lnTo>
                    <a:lnTo>
                      <a:pt x="94" y="98"/>
                    </a:lnTo>
                    <a:lnTo>
                      <a:pt x="94" y="97"/>
                    </a:lnTo>
                    <a:lnTo>
                      <a:pt x="91" y="95"/>
                    </a:lnTo>
                    <a:lnTo>
                      <a:pt x="90" y="94"/>
                    </a:lnTo>
                    <a:lnTo>
                      <a:pt x="90" y="91"/>
                    </a:lnTo>
                    <a:lnTo>
                      <a:pt x="84" y="88"/>
                    </a:lnTo>
                    <a:lnTo>
                      <a:pt x="74" y="88"/>
                    </a:lnTo>
                    <a:lnTo>
                      <a:pt x="76" y="85"/>
                    </a:lnTo>
                    <a:lnTo>
                      <a:pt x="76" y="83"/>
                    </a:lnTo>
                    <a:lnTo>
                      <a:pt x="80" y="81"/>
                    </a:lnTo>
                    <a:lnTo>
                      <a:pt x="83" y="81"/>
                    </a:lnTo>
                    <a:lnTo>
                      <a:pt x="86" y="80"/>
                    </a:lnTo>
                    <a:lnTo>
                      <a:pt x="88" y="83"/>
                    </a:lnTo>
                    <a:lnTo>
                      <a:pt x="90" y="81"/>
                    </a:lnTo>
                    <a:lnTo>
                      <a:pt x="94" y="81"/>
                    </a:lnTo>
                    <a:lnTo>
                      <a:pt x="96" y="80"/>
                    </a:lnTo>
                    <a:lnTo>
                      <a:pt x="96" y="78"/>
                    </a:lnTo>
                    <a:lnTo>
                      <a:pt x="97" y="77"/>
                    </a:lnTo>
                    <a:lnTo>
                      <a:pt x="100" y="80"/>
                    </a:lnTo>
                    <a:lnTo>
                      <a:pt x="104" y="76"/>
                    </a:lnTo>
                    <a:lnTo>
                      <a:pt x="105" y="76"/>
                    </a:lnTo>
                    <a:lnTo>
                      <a:pt x="107" y="77"/>
                    </a:lnTo>
                    <a:lnTo>
                      <a:pt x="107" y="78"/>
                    </a:lnTo>
                    <a:lnTo>
                      <a:pt x="105" y="78"/>
                    </a:lnTo>
                    <a:lnTo>
                      <a:pt x="107" y="80"/>
                    </a:lnTo>
                    <a:lnTo>
                      <a:pt x="107" y="81"/>
                    </a:lnTo>
                    <a:lnTo>
                      <a:pt x="108" y="83"/>
                    </a:lnTo>
                    <a:lnTo>
                      <a:pt x="111" y="88"/>
                    </a:lnTo>
                    <a:lnTo>
                      <a:pt x="114" y="88"/>
                    </a:lnTo>
                    <a:lnTo>
                      <a:pt x="117" y="90"/>
                    </a:lnTo>
                    <a:lnTo>
                      <a:pt x="118" y="90"/>
                    </a:lnTo>
                    <a:lnTo>
                      <a:pt x="122" y="94"/>
                    </a:lnTo>
                    <a:lnTo>
                      <a:pt x="122" y="95"/>
                    </a:lnTo>
                    <a:lnTo>
                      <a:pt x="124" y="94"/>
                    </a:lnTo>
                    <a:lnTo>
                      <a:pt x="125" y="94"/>
                    </a:lnTo>
                    <a:lnTo>
                      <a:pt x="130" y="88"/>
                    </a:lnTo>
                    <a:lnTo>
                      <a:pt x="129" y="87"/>
                    </a:lnTo>
                    <a:lnTo>
                      <a:pt x="129" y="85"/>
                    </a:lnTo>
                    <a:lnTo>
                      <a:pt x="126" y="84"/>
                    </a:lnTo>
                    <a:lnTo>
                      <a:pt x="126" y="81"/>
                    </a:lnTo>
                    <a:lnTo>
                      <a:pt x="129" y="80"/>
                    </a:lnTo>
                    <a:lnTo>
                      <a:pt x="126" y="77"/>
                    </a:lnTo>
                    <a:lnTo>
                      <a:pt x="126" y="76"/>
                    </a:lnTo>
                    <a:lnTo>
                      <a:pt x="129" y="76"/>
                    </a:lnTo>
                    <a:lnTo>
                      <a:pt x="129" y="74"/>
                    </a:lnTo>
                    <a:lnTo>
                      <a:pt x="132" y="73"/>
                    </a:lnTo>
                    <a:lnTo>
                      <a:pt x="132" y="67"/>
                    </a:lnTo>
                    <a:lnTo>
                      <a:pt x="133" y="66"/>
                    </a:lnTo>
                    <a:lnTo>
                      <a:pt x="133" y="61"/>
                    </a:lnTo>
                    <a:lnTo>
                      <a:pt x="132" y="62"/>
                    </a:lnTo>
                    <a:lnTo>
                      <a:pt x="130" y="62"/>
                    </a:lnTo>
                    <a:lnTo>
                      <a:pt x="125" y="63"/>
                    </a:lnTo>
                    <a:lnTo>
                      <a:pt x="115" y="63"/>
                    </a:lnTo>
                    <a:lnTo>
                      <a:pt x="114" y="62"/>
                    </a:lnTo>
                    <a:lnTo>
                      <a:pt x="111" y="62"/>
                    </a:lnTo>
                    <a:lnTo>
                      <a:pt x="108" y="66"/>
                    </a:lnTo>
                    <a:lnTo>
                      <a:pt x="107" y="66"/>
                    </a:lnTo>
                    <a:lnTo>
                      <a:pt x="107" y="63"/>
                    </a:lnTo>
                    <a:lnTo>
                      <a:pt x="108" y="63"/>
                    </a:lnTo>
                    <a:lnTo>
                      <a:pt x="110" y="62"/>
                    </a:lnTo>
                    <a:lnTo>
                      <a:pt x="111" y="58"/>
                    </a:lnTo>
                    <a:lnTo>
                      <a:pt x="112" y="55"/>
                    </a:lnTo>
                    <a:lnTo>
                      <a:pt x="114" y="53"/>
                    </a:lnTo>
                    <a:lnTo>
                      <a:pt x="119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6"/>
                    </a:lnTo>
                    <a:lnTo>
                      <a:pt x="124" y="56"/>
                    </a:lnTo>
                    <a:lnTo>
                      <a:pt x="125" y="55"/>
                    </a:lnTo>
                    <a:lnTo>
                      <a:pt x="132" y="55"/>
                    </a:lnTo>
                    <a:lnTo>
                      <a:pt x="133" y="53"/>
                    </a:lnTo>
                    <a:lnTo>
                      <a:pt x="136" y="48"/>
                    </a:lnTo>
                    <a:lnTo>
                      <a:pt x="139" y="45"/>
                    </a:lnTo>
                    <a:lnTo>
                      <a:pt x="140" y="45"/>
                    </a:lnTo>
                    <a:lnTo>
                      <a:pt x="140" y="39"/>
                    </a:lnTo>
                    <a:lnTo>
                      <a:pt x="141" y="38"/>
                    </a:lnTo>
                    <a:lnTo>
                      <a:pt x="144" y="37"/>
                    </a:lnTo>
                    <a:lnTo>
                      <a:pt x="143" y="35"/>
                    </a:lnTo>
                    <a:lnTo>
                      <a:pt x="139" y="25"/>
                    </a:lnTo>
                    <a:lnTo>
                      <a:pt x="130" y="11"/>
                    </a:lnTo>
                    <a:lnTo>
                      <a:pt x="129" y="10"/>
                    </a:lnTo>
                    <a:lnTo>
                      <a:pt x="121" y="6"/>
                    </a:lnTo>
                    <a:lnTo>
                      <a:pt x="115" y="4"/>
                    </a:lnTo>
                    <a:lnTo>
                      <a:pt x="114" y="6"/>
                    </a:lnTo>
                    <a:lnTo>
                      <a:pt x="112" y="6"/>
                    </a:lnTo>
                    <a:lnTo>
                      <a:pt x="110" y="2"/>
                    </a:lnTo>
                    <a:lnTo>
                      <a:pt x="11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64" name="Freeform 5618">
                <a:extLst>
                  <a:ext uri="{FF2B5EF4-FFF2-40B4-BE49-F238E27FC236}">
                    <a16:creationId xmlns:a16="http://schemas.microsoft.com/office/drawing/2014/main" id="{0CC37CEF-1A7A-CD7E-73CD-B3E83964DC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2" y="3035"/>
                <a:ext cx="49" cy="44"/>
              </a:xfrm>
              <a:custGeom>
                <a:avLst/>
                <a:gdLst>
                  <a:gd name="T0" fmla="*/ 190 w 195"/>
                  <a:gd name="T1" fmla="*/ 170 h 173"/>
                  <a:gd name="T2" fmla="*/ 176 w 195"/>
                  <a:gd name="T3" fmla="*/ 165 h 173"/>
                  <a:gd name="T4" fmla="*/ 178 w 195"/>
                  <a:gd name="T5" fmla="*/ 156 h 173"/>
                  <a:gd name="T6" fmla="*/ 168 w 195"/>
                  <a:gd name="T7" fmla="*/ 145 h 173"/>
                  <a:gd name="T8" fmla="*/ 148 w 195"/>
                  <a:gd name="T9" fmla="*/ 152 h 173"/>
                  <a:gd name="T10" fmla="*/ 118 w 195"/>
                  <a:gd name="T11" fmla="*/ 129 h 173"/>
                  <a:gd name="T12" fmla="*/ 119 w 195"/>
                  <a:gd name="T13" fmla="*/ 124 h 173"/>
                  <a:gd name="T14" fmla="*/ 113 w 195"/>
                  <a:gd name="T15" fmla="*/ 113 h 173"/>
                  <a:gd name="T16" fmla="*/ 109 w 195"/>
                  <a:gd name="T17" fmla="*/ 111 h 173"/>
                  <a:gd name="T18" fmla="*/ 122 w 195"/>
                  <a:gd name="T19" fmla="*/ 100 h 173"/>
                  <a:gd name="T20" fmla="*/ 126 w 195"/>
                  <a:gd name="T21" fmla="*/ 93 h 173"/>
                  <a:gd name="T22" fmla="*/ 119 w 195"/>
                  <a:gd name="T23" fmla="*/ 89 h 173"/>
                  <a:gd name="T24" fmla="*/ 116 w 195"/>
                  <a:gd name="T25" fmla="*/ 82 h 173"/>
                  <a:gd name="T26" fmla="*/ 110 w 195"/>
                  <a:gd name="T27" fmla="*/ 71 h 173"/>
                  <a:gd name="T28" fmla="*/ 109 w 195"/>
                  <a:gd name="T29" fmla="*/ 69 h 173"/>
                  <a:gd name="T30" fmla="*/ 106 w 195"/>
                  <a:gd name="T31" fmla="*/ 69 h 173"/>
                  <a:gd name="T32" fmla="*/ 96 w 195"/>
                  <a:gd name="T33" fmla="*/ 68 h 173"/>
                  <a:gd name="T34" fmla="*/ 91 w 195"/>
                  <a:gd name="T35" fmla="*/ 64 h 173"/>
                  <a:gd name="T36" fmla="*/ 89 w 195"/>
                  <a:gd name="T37" fmla="*/ 57 h 173"/>
                  <a:gd name="T38" fmla="*/ 82 w 195"/>
                  <a:gd name="T39" fmla="*/ 54 h 173"/>
                  <a:gd name="T40" fmla="*/ 70 w 195"/>
                  <a:gd name="T41" fmla="*/ 53 h 173"/>
                  <a:gd name="T42" fmla="*/ 66 w 195"/>
                  <a:gd name="T43" fmla="*/ 50 h 173"/>
                  <a:gd name="T44" fmla="*/ 67 w 195"/>
                  <a:gd name="T45" fmla="*/ 44 h 173"/>
                  <a:gd name="T46" fmla="*/ 68 w 195"/>
                  <a:gd name="T47" fmla="*/ 39 h 173"/>
                  <a:gd name="T48" fmla="*/ 66 w 195"/>
                  <a:gd name="T49" fmla="*/ 25 h 173"/>
                  <a:gd name="T50" fmla="*/ 63 w 195"/>
                  <a:gd name="T51" fmla="*/ 23 h 173"/>
                  <a:gd name="T52" fmla="*/ 61 w 195"/>
                  <a:gd name="T53" fmla="*/ 25 h 173"/>
                  <a:gd name="T54" fmla="*/ 55 w 195"/>
                  <a:gd name="T55" fmla="*/ 32 h 173"/>
                  <a:gd name="T56" fmla="*/ 42 w 195"/>
                  <a:gd name="T57" fmla="*/ 28 h 173"/>
                  <a:gd name="T58" fmla="*/ 39 w 195"/>
                  <a:gd name="T59" fmla="*/ 12 h 173"/>
                  <a:gd name="T60" fmla="*/ 27 w 195"/>
                  <a:gd name="T61" fmla="*/ 18 h 173"/>
                  <a:gd name="T62" fmla="*/ 25 w 195"/>
                  <a:gd name="T63" fmla="*/ 22 h 173"/>
                  <a:gd name="T64" fmla="*/ 24 w 195"/>
                  <a:gd name="T65" fmla="*/ 25 h 173"/>
                  <a:gd name="T66" fmla="*/ 20 w 195"/>
                  <a:gd name="T67" fmla="*/ 23 h 173"/>
                  <a:gd name="T68" fmla="*/ 17 w 195"/>
                  <a:gd name="T69" fmla="*/ 21 h 173"/>
                  <a:gd name="T70" fmla="*/ 14 w 195"/>
                  <a:gd name="T71" fmla="*/ 16 h 173"/>
                  <a:gd name="T72" fmla="*/ 3 w 195"/>
                  <a:gd name="T73" fmla="*/ 1 h 173"/>
                  <a:gd name="T74" fmla="*/ 0 w 195"/>
                  <a:gd name="T75" fmla="*/ 0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95" h="173">
                    <a:moveTo>
                      <a:pt x="195" y="173"/>
                    </a:moveTo>
                    <a:lnTo>
                      <a:pt x="190" y="170"/>
                    </a:lnTo>
                    <a:lnTo>
                      <a:pt x="176" y="170"/>
                    </a:lnTo>
                    <a:lnTo>
                      <a:pt x="176" y="165"/>
                    </a:lnTo>
                    <a:lnTo>
                      <a:pt x="179" y="160"/>
                    </a:lnTo>
                    <a:lnTo>
                      <a:pt x="178" y="156"/>
                    </a:lnTo>
                    <a:lnTo>
                      <a:pt x="170" y="146"/>
                    </a:lnTo>
                    <a:lnTo>
                      <a:pt x="168" y="145"/>
                    </a:lnTo>
                    <a:lnTo>
                      <a:pt x="152" y="152"/>
                    </a:lnTo>
                    <a:lnTo>
                      <a:pt x="148" y="152"/>
                    </a:lnTo>
                    <a:lnTo>
                      <a:pt x="118" y="134"/>
                    </a:lnTo>
                    <a:lnTo>
                      <a:pt x="118" y="129"/>
                    </a:lnTo>
                    <a:lnTo>
                      <a:pt x="119" y="128"/>
                    </a:lnTo>
                    <a:lnTo>
                      <a:pt x="119" y="124"/>
                    </a:lnTo>
                    <a:lnTo>
                      <a:pt x="118" y="118"/>
                    </a:lnTo>
                    <a:lnTo>
                      <a:pt x="113" y="113"/>
                    </a:lnTo>
                    <a:lnTo>
                      <a:pt x="110" y="113"/>
                    </a:lnTo>
                    <a:lnTo>
                      <a:pt x="109" y="111"/>
                    </a:lnTo>
                    <a:lnTo>
                      <a:pt x="116" y="104"/>
                    </a:lnTo>
                    <a:lnTo>
                      <a:pt x="122" y="100"/>
                    </a:lnTo>
                    <a:lnTo>
                      <a:pt x="126" y="98"/>
                    </a:lnTo>
                    <a:lnTo>
                      <a:pt x="126" y="93"/>
                    </a:lnTo>
                    <a:lnTo>
                      <a:pt x="122" y="90"/>
                    </a:lnTo>
                    <a:lnTo>
                      <a:pt x="119" y="89"/>
                    </a:lnTo>
                    <a:lnTo>
                      <a:pt x="118" y="85"/>
                    </a:lnTo>
                    <a:lnTo>
                      <a:pt x="116" y="82"/>
                    </a:lnTo>
                    <a:lnTo>
                      <a:pt x="115" y="78"/>
                    </a:lnTo>
                    <a:lnTo>
                      <a:pt x="110" y="71"/>
                    </a:lnTo>
                    <a:lnTo>
                      <a:pt x="110" y="69"/>
                    </a:lnTo>
                    <a:lnTo>
                      <a:pt x="109" y="69"/>
                    </a:lnTo>
                    <a:lnTo>
                      <a:pt x="108" y="68"/>
                    </a:lnTo>
                    <a:lnTo>
                      <a:pt x="106" y="69"/>
                    </a:lnTo>
                    <a:lnTo>
                      <a:pt x="101" y="69"/>
                    </a:lnTo>
                    <a:lnTo>
                      <a:pt x="96" y="68"/>
                    </a:lnTo>
                    <a:lnTo>
                      <a:pt x="94" y="67"/>
                    </a:lnTo>
                    <a:lnTo>
                      <a:pt x="91" y="64"/>
                    </a:lnTo>
                    <a:lnTo>
                      <a:pt x="91" y="57"/>
                    </a:lnTo>
                    <a:lnTo>
                      <a:pt x="89" y="57"/>
                    </a:lnTo>
                    <a:lnTo>
                      <a:pt x="88" y="55"/>
                    </a:lnTo>
                    <a:lnTo>
                      <a:pt x="82" y="54"/>
                    </a:lnTo>
                    <a:lnTo>
                      <a:pt x="75" y="54"/>
                    </a:lnTo>
                    <a:lnTo>
                      <a:pt x="70" y="53"/>
                    </a:lnTo>
                    <a:lnTo>
                      <a:pt x="68" y="53"/>
                    </a:lnTo>
                    <a:lnTo>
                      <a:pt x="66" y="50"/>
                    </a:lnTo>
                    <a:lnTo>
                      <a:pt x="66" y="48"/>
                    </a:lnTo>
                    <a:lnTo>
                      <a:pt x="67" y="44"/>
                    </a:lnTo>
                    <a:lnTo>
                      <a:pt x="67" y="43"/>
                    </a:lnTo>
                    <a:lnTo>
                      <a:pt x="68" y="39"/>
                    </a:lnTo>
                    <a:lnTo>
                      <a:pt x="68" y="33"/>
                    </a:lnTo>
                    <a:lnTo>
                      <a:pt x="66" y="25"/>
                    </a:lnTo>
                    <a:lnTo>
                      <a:pt x="63" y="25"/>
                    </a:lnTo>
                    <a:lnTo>
                      <a:pt x="63" y="23"/>
                    </a:lnTo>
                    <a:lnTo>
                      <a:pt x="61" y="23"/>
                    </a:lnTo>
                    <a:lnTo>
                      <a:pt x="61" y="25"/>
                    </a:lnTo>
                    <a:lnTo>
                      <a:pt x="60" y="30"/>
                    </a:lnTo>
                    <a:lnTo>
                      <a:pt x="55" y="32"/>
                    </a:lnTo>
                    <a:lnTo>
                      <a:pt x="43" y="28"/>
                    </a:lnTo>
                    <a:lnTo>
                      <a:pt x="42" y="28"/>
                    </a:lnTo>
                    <a:lnTo>
                      <a:pt x="39" y="22"/>
                    </a:lnTo>
                    <a:lnTo>
                      <a:pt x="39" y="12"/>
                    </a:lnTo>
                    <a:lnTo>
                      <a:pt x="38" y="12"/>
                    </a:lnTo>
                    <a:lnTo>
                      <a:pt x="27" y="18"/>
                    </a:lnTo>
                    <a:lnTo>
                      <a:pt x="27" y="19"/>
                    </a:lnTo>
                    <a:lnTo>
                      <a:pt x="25" y="22"/>
                    </a:lnTo>
                    <a:lnTo>
                      <a:pt x="24" y="23"/>
                    </a:lnTo>
                    <a:lnTo>
                      <a:pt x="24" y="25"/>
                    </a:lnTo>
                    <a:lnTo>
                      <a:pt x="22" y="25"/>
                    </a:lnTo>
                    <a:lnTo>
                      <a:pt x="20" y="23"/>
                    </a:lnTo>
                    <a:lnTo>
                      <a:pt x="18" y="23"/>
                    </a:lnTo>
                    <a:lnTo>
                      <a:pt x="17" y="21"/>
                    </a:lnTo>
                    <a:lnTo>
                      <a:pt x="14" y="18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3" y="1"/>
                    </a:lnTo>
                    <a:lnTo>
                      <a:pt x="1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65" name="Freeform 5619">
                <a:extLst>
                  <a:ext uri="{FF2B5EF4-FFF2-40B4-BE49-F238E27FC236}">
                    <a16:creationId xmlns:a16="http://schemas.microsoft.com/office/drawing/2014/main" id="{24AF58E3-166A-2A65-EE07-8916FD91F0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0" y="3079"/>
                <a:ext cx="11" cy="51"/>
              </a:xfrm>
              <a:custGeom>
                <a:avLst/>
                <a:gdLst>
                  <a:gd name="T0" fmla="*/ 34 w 46"/>
                  <a:gd name="T1" fmla="*/ 205 h 205"/>
                  <a:gd name="T2" fmla="*/ 34 w 46"/>
                  <a:gd name="T3" fmla="*/ 203 h 205"/>
                  <a:gd name="T4" fmla="*/ 31 w 46"/>
                  <a:gd name="T5" fmla="*/ 201 h 205"/>
                  <a:gd name="T6" fmla="*/ 31 w 46"/>
                  <a:gd name="T7" fmla="*/ 198 h 205"/>
                  <a:gd name="T8" fmla="*/ 29 w 46"/>
                  <a:gd name="T9" fmla="*/ 194 h 205"/>
                  <a:gd name="T10" fmla="*/ 24 w 46"/>
                  <a:gd name="T11" fmla="*/ 188 h 205"/>
                  <a:gd name="T12" fmla="*/ 21 w 46"/>
                  <a:gd name="T13" fmla="*/ 187 h 205"/>
                  <a:gd name="T14" fmla="*/ 19 w 46"/>
                  <a:gd name="T15" fmla="*/ 186 h 205"/>
                  <a:gd name="T16" fmla="*/ 21 w 46"/>
                  <a:gd name="T17" fmla="*/ 181 h 205"/>
                  <a:gd name="T18" fmla="*/ 21 w 46"/>
                  <a:gd name="T19" fmla="*/ 180 h 205"/>
                  <a:gd name="T20" fmla="*/ 22 w 46"/>
                  <a:gd name="T21" fmla="*/ 180 h 205"/>
                  <a:gd name="T22" fmla="*/ 25 w 46"/>
                  <a:gd name="T23" fmla="*/ 174 h 205"/>
                  <a:gd name="T24" fmla="*/ 22 w 46"/>
                  <a:gd name="T25" fmla="*/ 165 h 205"/>
                  <a:gd name="T26" fmla="*/ 21 w 46"/>
                  <a:gd name="T27" fmla="*/ 162 h 205"/>
                  <a:gd name="T28" fmla="*/ 18 w 46"/>
                  <a:gd name="T29" fmla="*/ 162 h 205"/>
                  <a:gd name="T30" fmla="*/ 17 w 46"/>
                  <a:gd name="T31" fmla="*/ 160 h 205"/>
                  <a:gd name="T32" fmla="*/ 12 w 46"/>
                  <a:gd name="T33" fmla="*/ 163 h 205"/>
                  <a:gd name="T34" fmla="*/ 5 w 46"/>
                  <a:gd name="T35" fmla="*/ 165 h 205"/>
                  <a:gd name="T36" fmla="*/ 1 w 46"/>
                  <a:gd name="T37" fmla="*/ 162 h 205"/>
                  <a:gd name="T38" fmla="*/ 0 w 46"/>
                  <a:gd name="T39" fmla="*/ 158 h 205"/>
                  <a:gd name="T40" fmla="*/ 4 w 46"/>
                  <a:gd name="T41" fmla="*/ 155 h 205"/>
                  <a:gd name="T42" fmla="*/ 5 w 46"/>
                  <a:gd name="T43" fmla="*/ 153 h 205"/>
                  <a:gd name="T44" fmla="*/ 10 w 46"/>
                  <a:gd name="T45" fmla="*/ 152 h 205"/>
                  <a:gd name="T46" fmla="*/ 12 w 46"/>
                  <a:gd name="T47" fmla="*/ 150 h 205"/>
                  <a:gd name="T48" fmla="*/ 18 w 46"/>
                  <a:gd name="T49" fmla="*/ 145 h 205"/>
                  <a:gd name="T50" fmla="*/ 19 w 46"/>
                  <a:gd name="T51" fmla="*/ 141 h 205"/>
                  <a:gd name="T52" fmla="*/ 19 w 46"/>
                  <a:gd name="T53" fmla="*/ 136 h 205"/>
                  <a:gd name="T54" fmla="*/ 27 w 46"/>
                  <a:gd name="T55" fmla="*/ 132 h 205"/>
                  <a:gd name="T56" fmla="*/ 25 w 46"/>
                  <a:gd name="T57" fmla="*/ 126 h 205"/>
                  <a:gd name="T58" fmla="*/ 22 w 46"/>
                  <a:gd name="T59" fmla="*/ 120 h 205"/>
                  <a:gd name="T60" fmla="*/ 7 w 46"/>
                  <a:gd name="T61" fmla="*/ 110 h 205"/>
                  <a:gd name="T62" fmla="*/ 11 w 46"/>
                  <a:gd name="T63" fmla="*/ 103 h 205"/>
                  <a:gd name="T64" fmla="*/ 18 w 46"/>
                  <a:gd name="T65" fmla="*/ 95 h 205"/>
                  <a:gd name="T66" fmla="*/ 28 w 46"/>
                  <a:gd name="T67" fmla="*/ 75 h 205"/>
                  <a:gd name="T68" fmla="*/ 28 w 46"/>
                  <a:gd name="T69" fmla="*/ 72 h 205"/>
                  <a:gd name="T70" fmla="*/ 31 w 46"/>
                  <a:gd name="T71" fmla="*/ 64 h 205"/>
                  <a:gd name="T72" fmla="*/ 34 w 46"/>
                  <a:gd name="T73" fmla="*/ 62 h 205"/>
                  <a:gd name="T74" fmla="*/ 34 w 46"/>
                  <a:gd name="T75" fmla="*/ 57 h 205"/>
                  <a:gd name="T76" fmla="*/ 31 w 46"/>
                  <a:gd name="T77" fmla="*/ 40 h 205"/>
                  <a:gd name="T78" fmla="*/ 32 w 46"/>
                  <a:gd name="T79" fmla="*/ 36 h 205"/>
                  <a:gd name="T80" fmla="*/ 35 w 46"/>
                  <a:gd name="T81" fmla="*/ 33 h 205"/>
                  <a:gd name="T82" fmla="*/ 40 w 46"/>
                  <a:gd name="T83" fmla="*/ 30 h 205"/>
                  <a:gd name="T84" fmla="*/ 42 w 46"/>
                  <a:gd name="T85" fmla="*/ 30 h 205"/>
                  <a:gd name="T86" fmla="*/ 46 w 46"/>
                  <a:gd name="T87" fmla="*/ 16 h 205"/>
                  <a:gd name="T88" fmla="*/ 46 w 46"/>
                  <a:gd name="T89" fmla="*/ 2 h 205"/>
                  <a:gd name="T90" fmla="*/ 44 w 46"/>
                  <a:gd name="T91" fmla="*/ 0 h 2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46" h="205">
                    <a:moveTo>
                      <a:pt x="34" y="205"/>
                    </a:moveTo>
                    <a:lnTo>
                      <a:pt x="34" y="203"/>
                    </a:lnTo>
                    <a:lnTo>
                      <a:pt x="31" y="201"/>
                    </a:lnTo>
                    <a:lnTo>
                      <a:pt x="31" y="198"/>
                    </a:lnTo>
                    <a:lnTo>
                      <a:pt x="29" y="194"/>
                    </a:lnTo>
                    <a:lnTo>
                      <a:pt x="24" y="188"/>
                    </a:lnTo>
                    <a:lnTo>
                      <a:pt x="21" y="187"/>
                    </a:lnTo>
                    <a:lnTo>
                      <a:pt x="19" y="186"/>
                    </a:lnTo>
                    <a:lnTo>
                      <a:pt x="21" y="181"/>
                    </a:lnTo>
                    <a:lnTo>
                      <a:pt x="21" y="180"/>
                    </a:lnTo>
                    <a:lnTo>
                      <a:pt x="22" y="180"/>
                    </a:lnTo>
                    <a:lnTo>
                      <a:pt x="25" y="174"/>
                    </a:lnTo>
                    <a:lnTo>
                      <a:pt x="22" y="165"/>
                    </a:lnTo>
                    <a:lnTo>
                      <a:pt x="21" y="162"/>
                    </a:lnTo>
                    <a:lnTo>
                      <a:pt x="18" y="162"/>
                    </a:lnTo>
                    <a:lnTo>
                      <a:pt x="17" y="160"/>
                    </a:lnTo>
                    <a:lnTo>
                      <a:pt x="12" y="163"/>
                    </a:lnTo>
                    <a:lnTo>
                      <a:pt x="5" y="165"/>
                    </a:lnTo>
                    <a:lnTo>
                      <a:pt x="1" y="162"/>
                    </a:lnTo>
                    <a:lnTo>
                      <a:pt x="0" y="158"/>
                    </a:lnTo>
                    <a:lnTo>
                      <a:pt x="4" y="155"/>
                    </a:lnTo>
                    <a:lnTo>
                      <a:pt x="5" y="153"/>
                    </a:lnTo>
                    <a:lnTo>
                      <a:pt x="10" y="152"/>
                    </a:lnTo>
                    <a:lnTo>
                      <a:pt x="12" y="150"/>
                    </a:lnTo>
                    <a:lnTo>
                      <a:pt x="18" y="145"/>
                    </a:lnTo>
                    <a:lnTo>
                      <a:pt x="19" y="141"/>
                    </a:lnTo>
                    <a:lnTo>
                      <a:pt x="19" y="136"/>
                    </a:lnTo>
                    <a:lnTo>
                      <a:pt x="27" y="132"/>
                    </a:lnTo>
                    <a:lnTo>
                      <a:pt x="25" y="126"/>
                    </a:lnTo>
                    <a:lnTo>
                      <a:pt x="22" y="120"/>
                    </a:lnTo>
                    <a:lnTo>
                      <a:pt x="7" y="110"/>
                    </a:lnTo>
                    <a:lnTo>
                      <a:pt x="11" y="103"/>
                    </a:lnTo>
                    <a:lnTo>
                      <a:pt x="18" y="95"/>
                    </a:lnTo>
                    <a:lnTo>
                      <a:pt x="28" y="75"/>
                    </a:lnTo>
                    <a:lnTo>
                      <a:pt x="28" y="72"/>
                    </a:lnTo>
                    <a:lnTo>
                      <a:pt x="31" y="64"/>
                    </a:lnTo>
                    <a:lnTo>
                      <a:pt x="34" y="62"/>
                    </a:lnTo>
                    <a:lnTo>
                      <a:pt x="34" y="57"/>
                    </a:lnTo>
                    <a:lnTo>
                      <a:pt x="31" y="40"/>
                    </a:lnTo>
                    <a:lnTo>
                      <a:pt x="32" y="36"/>
                    </a:lnTo>
                    <a:lnTo>
                      <a:pt x="35" y="33"/>
                    </a:lnTo>
                    <a:lnTo>
                      <a:pt x="40" y="30"/>
                    </a:lnTo>
                    <a:lnTo>
                      <a:pt x="42" y="30"/>
                    </a:lnTo>
                    <a:lnTo>
                      <a:pt x="46" y="16"/>
                    </a:lnTo>
                    <a:lnTo>
                      <a:pt x="46" y="2"/>
                    </a:lnTo>
                    <a:lnTo>
                      <a:pt x="44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66" name="Freeform 5620">
                <a:extLst>
                  <a:ext uri="{FF2B5EF4-FFF2-40B4-BE49-F238E27FC236}">
                    <a16:creationId xmlns:a16="http://schemas.microsoft.com/office/drawing/2014/main" id="{BE251DE3-B129-DA43-E350-D63F413255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8" y="3126"/>
                <a:ext cx="16" cy="4"/>
              </a:xfrm>
              <a:custGeom>
                <a:avLst/>
                <a:gdLst>
                  <a:gd name="T0" fmla="*/ 62 w 62"/>
                  <a:gd name="T1" fmla="*/ 0 h 18"/>
                  <a:gd name="T2" fmla="*/ 61 w 62"/>
                  <a:gd name="T3" fmla="*/ 1 h 18"/>
                  <a:gd name="T4" fmla="*/ 60 w 62"/>
                  <a:gd name="T5" fmla="*/ 1 h 18"/>
                  <a:gd name="T6" fmla="*/ 43 w 62"/>
                  <a:gd name="T7" fmla="*/ 4 h 18"/>
                  <a:gd name="T8" fmla="*/ 38 w 62"/>
                  <a:gd name="T9" fmla="*/ 9 h 18"/>
                  <a:gd name="T10" fmla="*/ 30 w 62"/>
                  <a:gd name="T11" fmla="*/ 11 h 18"/>
                  <a:gd name="T12" fmla="*/ 23 w 62"/>
                  <a:gd name="T13" fmla="*/ 7 h 18"/>
                  <a:gd name="T14" fmla="*/ 19 w 62"/>
                  <a:gd name="T15" fmla="*/ 4 h 18"/>
                  <a:gd name="T16" fmla="*/ 13 w 62"/>
                  <a:gd name="T17" fmla="*/ 6 h 18"/>
                  <a:gd name="T18" fmla="*/ 10 w 62"/>
                  <a:gd name="T19" fmla="*/ 9 h 18"/>
                  <a:gd name="T20" fmla="*/ 10 w 62"/>
                  <a:gd name="T21" fmla="*/ 11 h 18"/>
                  <a:gd name="T22" fmla="*/ 1 w 62"/>
                  <a:gd name="T23" fmla="*/ 16 h 18"/>
                  <a:gd name="T24" fmla="*/ 0 w 62"/>
                  <a:gd name="T25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2" h="18">
                    <a:moveTo>
                      <a:pt x="62" y="0"/>
                    </a:moveTo>
                    <a:lnTo>
                      <a:pt x="61" y="1"/>
                    </a:lnTo>
                    <a:lnTo>
                      <a:pt x="60" y="1"/>
                    </a:lnTo>
                    <a:lnTo>
                      <a:pt x="43" y="4"/>
                    </a:lnTo>
                    <a:lnTo>
                      <a:pt x="38" y="9"/>
                    </a:lnTo>
                    <a:lnTo>
                      <a:pt x="30" y="11"/>
                    </a:lnTo>
                    <a:lnTo>
                      <a:pt x="23" y="7"/>
                    </a:lnTo>
                    <a:lnTo>
                      <a:pt x="19" y="4"/>
                    </a:lnTo>
                    <a:lnTo>
                      <a:pt x="13" y="6"/>
                    </a:lnTo>
                    <a:lnTo>
                      <a:pt x="10" y="9"/>
                    </a:lnTo>
                    <a:lnTo>
                      <a:pt x="10" y="11"/>
                    </a:lnTo>
                    <a:lnTo>
                      <a:pt x="1" y="16"/>
                    </a:lnTo>
                    <a:lnTo>
                      <a:pt x="0" y="1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67" name="Freeform 5621">
                <a:extLst>
                  <a:ext uri="{FF2B5EF4-FFF2-40B4-BE49-F238E27FC236}">
                    <a16:creationId xmlns:a16="http://schemas.microsoft.com/office/drawing/2014/main" id="{8F669C98-9173-82ED-5DAA-98097A7553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3" y="3130"/>
                <a:ext cx="56" cy="28"/>
              </a:xfrm>
              <a:custGeom>
                <a:avLst/>
                <a:gdLst>
                  <a:gd name="T0" fmla="*/ 6 w 225"/>
                  <a:gd name="T1" fmla="*/ 112 h 113"/>
                  <a:gd name="T2" fmla="*/ 13 w 225"/>
                  <a:gd name="T3" fmla="*/ 109 h 113"/>
                  <a:gd name="T4" fmla="*/ 18 w 225"/>
                  <a:gd name="T5" fmla="*/ 103 h 113"/>
                  <a:gd name="T6" fmla="*/ 17 w 225"/>
                  <a:gd name="T7" fmla="*/ 98 h 113"/>
                  <a:gd name="T8" fmla="*/ 18 w 225"/>
                  <a:gd name="T9" fmla="*/ 95 h 113"/>
                  <a:gd name="T10" fmla="*/ 17 w 225"/>
                  <a:gd name="T11" fmla="*/ 85 h 113"/>
                  <a:gd name="T12" fmla="*/ 9 w 225"/>
                  <a:gd name="T13" fmla="*/ 78 h 113"/>
                  <a:gd name="T14" fmla="*/ 0 w 225"/>
                  <a:gd name="T15" fmla="*/ 70 h 113"/>
                  <a:gd name="T16" fmla="*/ 6 w 225"/>
                  <a:gd name="T17" fmla="*/ 67 h 113"/>
                  <a:gd name="T18" fmla="*/ 13 w 225"/>
                  <a:gd name="T19" fmla="*/ 70 h 113"/>
                  <a:gd name="T20" fmla="*/ 21 w 225"/>
                  <a:gd name="T21" fmla="*/ 71 h 113"/>
                  <a:gd name="T22" fmla="*/ 29 w 225"/>
                  <a:gd name="T23" fmla="*/ 74 h 113"/>
                  <a:gd name="T24" fmla="*/ 35 w 225"/>
                  <a:gd name="T25" fmla="*/ 73 h 113"/>
                  <a:gd name="T26" fmla="*/ 33 w 225"/>
                  <a:gd name="T27" fmla="*/ 80 h 113"/>
                  <a:gd name="T28" fmla="*/ 38 w 225"/>
                  <a:gd name="T29" fmla="*/ 87 h 113"/>
                  <a:gd name="T30" fmla="*/ 41 w 225"/>
                  <a:gd name="T31" fmla="*/ 85 h 113"/>
                  <a:gd name="T32" fmla="*/ 39 w 225"/>
                  <a:gd name="T33" fmla="*/ 82 h 113"/>
                  <a:gd name="T34" fmla="*/ 41 w 225"/>
                  <a:gd name="T35" fmla="*/ 81 h 113"/>
                  <a:gd name="T36" fmla="*/ 42 w 225"/>
                  <a:gd name="T37" fmla="*/ 82 h 113"/>
                  <a:gd name="T38" fmla="*/ 46 w 225"/>
                  <a:gd name="T39" fmla="*/ 84 h 113"/>
                  <a:gd name="T40" fmla="*/ 52 w 225"/>
                  <a:gd name="T41" fmla="*/ 88 h 113"/>
                  <a:gd name="T42" fmla="*/ 59 w 225"/>
                  <a:gd name="T43" fmla="*/ 94 h 113"/>
                  <a:gd name="T44" fmla="*/ 66 w 225"/>
                  <a:gd name="T45" fmla="*/ 91 h 113"/>
                  <a:gd name="T46" fmla="*/ 74 w 225"/>
                  <a:gd name="T47" fmla="*/ 84 h 113"/>
                  <a:gd name="T48" fmla="*/ 73 w 225"/>
                  <a:gd name="T49" fmla="*/ 81 h 113"/>
                  <a:gd name="T50" fmla="*/ 83 w 225"/>
                  <a:gd name="T51" fmla="*/ 68 h 113"/>
                  <a:gd name="T52" fmla="*/ 85 w 225"/>
                  <a:gd name="T53" fmla="*/ 50 h 113"/>
                  <a:gd name="T54" fmla="*/ 81 w 225"/>
                  <a:gd name="T55" fmla="*/ 43 h 113"/>
                  <a:gd name="T56" fmla="*/ 92 w 225"/>
                  <a:gd name="T57" fmla="*/ 34 h 113"/>
                  <a:gd name="T58" fmla="*/ 94 w 225"/>
                  <a:gd name="T59" fmla="*/ 25 h 113"/>
                  <a:gd name="T60" fmla="*/ 87 w 225"/>
                  <a:gd name="T61" fmla="*/ 21 h 113"/>
                  <a:gd name="T62" fmla="*/ 83 w 225"/>
                  <a:gd name="T63" fmla="*/ 18 h 113"/>
                  <a:gd name="T64" fmla="*/ 84 w 225"/>
                  <a:gd name="T65" fmla="*/ 14 h 113"/>
                  <a:gd name="T66" fmla="*/ 92 w 225"/>
                  <a:gd name="T67" fmla="*/ 8 h 113"/>
                  <a:gd name="T68" fmla="*/ 112 w 225"/>
                  <a:gd name="T69" fmla="*/ 7 h 113"/>
                  <a:gd name="T70" fmla="*/ 123 w 225"/>
                  <a:gd name="T71" fmla="*/ 10 h 113"/>
                  <a:gd name="T72" fmla="*/ 126 w 225"/>
                  <a:gd name="T73" fmla="*/ 18 h 113"/>
                  <a:gd name="T74" fmla="*/ 127 w 225"/>
                  <a:gd name="T75" fmla="*/ 20 h 113"/>
                  <a:gd name="T76" fmla="*/ 126 w 225"/>
                  <a:gd name="T77" fmla="*/ 27 h 113"/>
                  <a:gd name="T78" fmla="*/ 127 w 225"/>
                  <a:gd name="T79" fmla="*/ 38 h 113"/>
                  <a:gd name="T80" fmla="*/ 130 w 225"/>
                  <a:gd name="T81" fmla="*/ 39 h 113"/>
                  <a:gd name="T82" fmla="*/ 131 w 225"/>
                  <a:gd name="T83" fmla="*/ 36 h 113"/>
                  <a:gd name="T84" fmla="*/ 133 w 225"/>
                  <a:gd name="T85" fmla="*/ 34 h 113"/>
                  <a:gd name="T86" fmla="*/ 131 w 225"/>
                  <a:gd name="T87" fmla="*/ 32 h 113"/>
                  <a:gd name="T88" fmla="*/ 129 w 225"/>
                  <a:gd name="T89" fmla="*/ 29 h 113"/>
                  <a:gd name="T90" fmla="*/ 130 w 225"/>
                  <a:gd name="T91" fmla="*/ 27 h 113"/>
                  <a:gd name="T92" fmla="*/ 134 w 225"/>
                  <a:gd name="T93" fmla="*/ 20 h 113"/>
                  <a:gd name="T94" fmla="*/ 147 w 225"/>
                  <a:gd name="T95" fmla="*/ 17 h 113"/>
                  <a:gd name="T96" fmla="*/ 182 w 225"/>
                  <a:gd name="T97" fmla="*/ 15 h 113"/>
                  <a:gd name="T98" fmla="*/ 183 w 225"/>
                  <a:gd name="T99" fmla="*/ 11 h 113"/>
                  <a:gd name="T100" fmla="*/ 184 w 225"/>
                  <a:gd name="T101" fmla="*/ 0 h 113"/>
                  <a:gd name="T102" fmla="*/ 198 w 225"/>
                  <a:gd name="T103" fmla="*/ 8 h 113"/>
                  <a:gd name="T104" fmla="*/ 201 w 225"/>
                  <a:gd name="T105" fmla="*/ 11 h 113"/>
                  <a:gd name="T106" fmla="*/ 214 w 225"/>
                  <a:gd name="T107" fmla="*/ 10 h 113"/>
                  <a:gd name="T108" fmla="*/ 225 w 225"/>
                  <a:gd name="T109" fmla="*/ 3 h 113"/>
                  <a:gd name="T110" fmla="*/ 220 w 225"/>
                  <a:gd name="T111" fmla="*/ 0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25" h="113">
                    <a:moveTo>
                      <a:pt x="4" y="113"/>
                    </a:moveTo>
                    <a:lnTo>
                      <a:pt x="6" y="112"/>
                    </a:lnTo>
                    <a:lnTo>
                      <a:pt x="7" y="112"/>
                    </a:lnTo>
                    <a:lnTo>
                      <a:pt x="13" y="109"/>
                    </a:lnTo>
                    <a:lnTo>
                      <a:pt x="20" y="105"/>
                    </a:lnTo>
                    <a:lnTo>
                      <a:pt x="18" y="103"/>
                    </a:lnTo>
                    <a:lnTo>
                      <a:pt x="18" y="101"/>
                    </a:lnTo>
                    <a:lnTo>
                      <a:pt x="17" y="98"/>
                    </a:lnTo>
                    <a:lnTo>
                      <a:pt x="17" y="95"/>
                    </a:lnTo>
                    <a:lnTo>
                      <a:pt x="18" y="95"/>
                    </a:lnTo>
                    <a:lnTo>
                      <a:pt x="20" y="89"/>
                    </a:lnTo>
                    <a:lnTo>
                      <a:pt x="17" y="85"/>
                    </a:lnTo>
                    <a:lnTo>
                      <a:pt x="13" y="82"/>
                    </a:lnTo>
                    <a:lnTo>
                      <a:pt x="9" y="78"/>
                    </a:lnTo>
                    <a:lnTo>
                      <a:pt x="6" y="74"/>
                    </a:lnTo>
                    <a:lnTo>
                      <a:pt x="0" y="70"/>
                    </a:lnTo>
                    <a:lnTo>
                      <a:pt x="3" y="67"/>
                    </a:lnTo>
                    <a:lnTo>
                      <a:pt x="6" y="67"/>
                    </a:lnTo>
                    <a:lnTo>
                      <a:pt x="11" y="68"/>
                    </a:lnTo>
                    <a:lnTo>
                      <a:pt x="13" y="70"/>
                    </a:lnTo>
                    <a:lnTo>
                      <a:pt x="18" y="70"/>
                    </a:lnTo>
                    <a:lnTo>
                      <a:pt x="21" y="71"/>
                    </a:lnTo>
                    <a:lnTo>
                      <a:pt x="28" y="75"/>
                    </a:lnTo>
                    <a:lnTo>
                      <a:pt x="29" y="74"/>
                    </a:lnTo>
                    <a:lnTo>
                      <a:pt x="29" y="73"/>
                    </a:lnTo>
                    <a:lnTo>
                      <a:pt x="35" y="73"/>
                    </a:lnTo>
                    <a:lnTo>
                      <a:pt x="35" y="77"/>
                    </a:lnTo>
                    <a:lnTo>
                      <a:pt x="33" y="80"/>
                    </a:lnTo>
                    <a:lnTo>
                      <a:pt x="33" y="84"/>
                    </a:lnTo>
                    <a:lnTo>
                      <a:pt x="38" y="87"/>
                    </a:lnTo>
                    <a:lnTo>
                      <a:pt x="39" y="87"/>
                    </a:lnTo>
                    <a:lnTo>
                      <a:pt x="41" y="85"/>
                    </a:lnTo>
                    <a:lnTo>
                      <a:pt x="39" y="84"/>
                    </a:lnTo>
                    <a:lnTo>
                      <a:pt x="39" y="82"/>
                    </a:lnTo>
                    <a:lnTo>
                      <a:pt x="41" y="82"/>
                    </a:lnTo>
                    <a:lnTo>
                      <a:pt x="41" y="81"/>
                    </a:lnTo>
                    <a:lnTo>
                      <a:pt x="42" y="81"/>
                    </a:lnTo>
                    <a:lnTo>
                      <a:pt x="42" y="82"/>
                    </a:lnTo>
                    <a:lnTo>
                      <a:pt x="45" y="82"/>
                    </a:lnTo>
                    <a:lnTo>
                      <a:pt x="46" y="84"/>
                    </a:lnTo>
                    <a:lnTo>
                      <a:pt x="46" y="85"/>
                    </a:lnTo>
                    <a:lnTo>
                      <a:pt x="52" y="88"/>
                    </a:lnTo>
                    <a:lnTo>
                      <a:pt x="56" y="94"/>
                    </a:lnTo>
                    <a:lnTo>
                      <a:pt x="59" y="94"/>
                    </a:lnTo>
                    <a:lnTo>
                      <a:pt x="64" y="89"/>
                    </a:lnTo>
                    <a:lnTo>
                      <a:pt x="66" y="91"/>
                    </a:lnTo>
                    <a:lnTo>
                      <a:pt x="73" y="87"/>
                    </a:lnTo>
                    <a:lnTo>
                      <a:pt x="74" y="84"/>
                    </a:lnTo>
                    <a:lnTo>
                      <a:pt x="74" y="81"/>
                    </a:lnTo>
                    <a:lnTo>
                      <a:pt x="73" y="81"/>
                    </a:lnTo>
                    <a:lnTo>
                      <a:pt x="78" y="75"/>
                    </a:lnTo>
                    <a:lnTo>
                      <a:pt x="83" y="68"/>
                    </a:lnTo>
                    <a:lnTo>
                      <a:pt x="85" y="57"/>
                    </a:lnTo>
                    <a:lnTo>
                      <a:pt x="85" y="50"/>
                    </a:lnTo>
                    <a:lnTo>
                      <a:pt x="84" y="45"/>
                    </a:lnTo>
                    <a:lnTo>
                      <a:pt x="81" y="43"/>
                    </a:lnTo>
                    <a:lnTo>
                      <a:pt x="85" y="36"/>
                    </a:lnTo>
                    <a:lnTo>
                      <a:pt x="92" y="34"/>
                    </a:lnTo>
                    <a:lnTo>
                      <a:pt x="96" y="29"/>
                    </a:lnTo>
                    <a:lnTo>
                      <a:pt x="94" y="25"/>
                    </a:lnTo>
                    <a:lnTo>
                      <a:pt x="88" y="21"/>
                    </a:lnTo>
                    <a:lnTo>
                      <a:pt x="87" y="21"/>
                    </a:lnTo>
                    <a:lnTo>
                      <a:pt x="84" y="20"/>
                    </a:lnTo>
                    <a:lnTo>
                      <a:pt x="83" y="18"/>
                    </a:lnTo>
                    <a:lnTo>
                      <a:pt x="83" y="15"/>
                    </a:lnTo>
                    <a:lnTo>
                      <a:pt x="84" y="14"/>
                    </a:lnTo>
                    <a:lnTo>
                      <a:pt x="88" y="11"/>
                    </a:lnTo>
                    <a:lnTo>
                      <a:pt x="92" y="8"/>
                    </a:lnTo>
                    <a:lnTo>
                      <a:pt x="99" y="8"/>
                    </a:lnTo>
                    <a:lnTo>
                      <a:pt x="112" y="7"/>
                    </a:lnTo>
                    <a:lnTo>
                      <a:pt x="116" y="7"/>
                    </a:lnTo>
                    <a:lnTo>
                      <a:pt x="123" y="10"/>
                    </a:lnTo>
                    <a:lnTo>
                      <a:pt x="126" y="17"/>
                    </a:lnTo>
                    <a:lnTo>
                      <a:pt x="126" y="18"/>
                    </a:lnTo>
                    <a:lnTo>
                      <a:pt x="127" y="18"/>
                    </a:lnTo>
                    <a:lnTo>
                      <a:pt x="127" y="20"/>
                    </a:lnTo>
                    <a:lnTo>
                      <a:pt x="126" y="20"/>
                    </a:lnTo>
                    <a:lnTo>
                      <a:pt x="126" y="27"/>
                    </a:lnTo>
                    <a:lnTo>
                      <a:pt x="124" y="34"/>
                    </a:lnTo>
                    <a:lnTo>
                      <a:pt x="127" y="38"/>
                    </a:lnTo>
                    <a:lnTo>
                      <a:pt x="129" y="39"/>
                    </a:lnTo>
                    <a:lnTo>
                      <a:pt x="130" y="39"/>
                    </a:lnTo>
                    <a:lnTo>
                      <a:pt x="131" y="38"/>
                    </a:lnTo>
                    <a:lnTo>
                      <a:pt x="131" y="36"/>
                    </a:lnTo>
                    <a:lnTo>
                      <a:pt x="133" y="35"/>
                    </a:lnTo>
                    <a:lnTo>
                      <a:pt x="133" y="34"/>
                    </a:lnTo>
                    <a:lnTo>
                      <a:pt x="131" y="34"/>
                    </a:lnTo>
                    <a:lnTo>
                      <a:pt x="131" y="32"/>
                    </a:lnTo>
                    <a:lnTo>
                      <a:pt x="130" y="29"/>
                    </a:lnTo>
                    <a:lnTo>
                      <a:pt x="129" y="29"/>
                    </a:lnTo>
                    <a:lnTo>
                      <a:pt x="129" y="28"/>
                    </a:lnTo>
                    <a:lnTo>
                      <a:pt x="130" y="27"/>
                    </a:lnTo>
                    <a:lnTo>
                      <a:pt x="130" y="25"/>
                    </a:lnTo>
                    <a:lnTo>
                      <a:pt x="134" y="20"/>
                    </a:lnTo>
                    <a:lnTo>
                      <a:pt x="144" y="20"/>
                    </a:lnTo>
                    <a:lnTo>
                      <a:pt x="147" y="17"/>
                    </a:lnTo>
                    <a:lnTo>
                      <a:pt x="182" y="17"/>
                    </a:lnTo>
                    <a:lnTo>
                      <a:pt x="182" y="15"/>
                    </a:lnTo>
                    <a:lnTo>
                      <a:pt x="183" y="13"/>
                    </a:lnTo>
                    <a:lnTo>
                      <a:pt x="183" y="11"/>
                    </a:lnTo>
                    <a:lnTo>
                      <a:pt x="184" y="8"/>
                    </a:lnTo>
                    <a:lnTo>
                      <a:pt x="184" y="0"/>
                    </a:lnTo>
                    <a:lnTo>
                      <a:pt x="193" y="3"/>
                    </a:lnTo>
                    <a:lnTo>
                      <a:pt x="198" y="8"/>
                    </a:lnTo>
                    <a:lnTo>
                      <a:pt x="198" y="10"/>
                    </a:lnTo>
                    <a:lnTo>
                      <a:pt x="201" y="11"/>
                    </a:lnTo>
                    <a:lnTo>
                      <a:pt x="213" y="10"/>
                    </a:lnTo>
                    <a:lnTo>
                      <a:pt x="214" y="10"/>
                    </a:lnTo>
                    <a:lnTo>
                      <a:pt x="220" y="7"/>
                    </a:lnTo>
                    <a:lnTo>
                      <a:pt x="225" y="3"/>
                    </a:lnTo>
                    <a:lnTo>
                      <a:pt x="222" y="3"/>
                    </a:lnTo>
                    <a:lnTo>
                      <a:pt x="22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68" name="Freeform 5622">
                <a:extLst>
                  <a:ext uri="{FF2B5EF4-FFF2-40B4-BE49-F238E27FC236}">
                    <a16:creationId xmlns:a16="http://schemas.microsoft.com/office/drawing/2014/main" id="{009C79E5-2CBC-EB41-05A5-58A9DAF2F0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4" y="3126"/>
                <a:ext cx="19" cy="38"/>
              </a:xfrm>
              <a:custGeom>
                <a:avLst/>
                <a:gdLst>
                  <a:gd name="T0" fmla="*/ 73 w 78"/>
                  <a:gd name="T1" fmla="*/ 156 h 156"/>
                  <a:gd name="T2" fmla="*/ 77 w 78"/>
                  <a:gd name="T3" fmla="*/ 144 h 156"/>
                  <a:gd name="T4" fmla="*/ 77 w 78"/>
                  <a:gd name="T5" fmla="*/ 130 h 156"/>
                  <a:gd name="T6" fmla="*/ 78 w 78"/>
                  <a:gd name="T7" fmla="*/ 127 h 156"/>
                  <a:gd name="T8" fmla="*/ 77 w 78"/>
                  <a:gd name="T9" fmla="*/ 127 h 156"/>
                  <a:gd name="T10" fmla="*/ 77 w 78"/>
                  <a:gd name="T11" fmla="*/ 126 h 156"/>
                  <a:gd name="T12" fmla="*/ 74 w 78"/>
                  <a:gd name="T13" fmla="*/ 126 h 156"/>
                  <a:gd name="T14" fmla="*/ 65 w 78"/>
                  <a:gd name="T15" fmla="*/ 121 h 156"/>
                  <a:gd name="T16" fmla="*/ 62 w 78"/>
                  <a:gd name="T17" fmla="*/ 121 h 156"/>
                  <a:gd name="T18" fmla="*/ 59 w 78"/>
                  <a:gd name="T19" fmla="*/ 119 h 156"/>
                  <a:gd name="T20" fmla="*/ 63 w 78"/>
                  <a:gd name="T21" fmla="*/ 119 h 156"/>
                  <a:gd name="T22" fmla="*/ 67 w 78"/>
                  <a:gd name="T23" fmla="*/ 112 h 156"/>
                  <a:gd name="T24" fmla="*/ 66 w 78"/>
                  <a:gd name="T25" fmla="*/ 107 h 156"/>
                  <a:gd name="T26" fmla="*/ 62 w 78"/>
                  <a:gd name="T27" fmla="*/ 105 h 156"/>
                  <a:gd name="T28" fmla="*/ 59 w 78"/>
                  <a:gd name="T29" fmla="*/ 105 h 156"/>
                  <a:gd name="T30" fmla="*/ 56 w 78"/>
                  <a:gd name="T31" fmla="*/ 102 h 156"/>
                  <a:gd name="T32" fmla="*/ 55 w 78"/>
                  <a:gd name="T33" fmla="*/ 102 h 156"/>
                  <a:gd name="T34" fmla="*/ 55 w 78"/>
                  <a:gd name="T35" fmla="*/ 98 h 156"/>
                  <a:gd name="T36" fmla="*/ 63 w 78"/>
                  <a:gd name="T37" fmla="*/ 89 h 156"/>
                  <a:gd name="T38" fmla="*/ 69 w 78"/>
                  <a:gd name="T39" fmla="*/ 88 h 156"/>
                  <a:gd name="T40" fmla="*/ 74 w 78"/>
                  <a:gd name="T41" fmla="*/ 88 h 156"/>
                  <a:gd name="T42" fmla="*/ 77 w 78"/>
                  <a:gd name="T43" fmla="*/ 86 h 156"/>
                  <a:gd name="T44" fmla="*/ 74 w 78"/>
                  <a:gd name="T45" fmla="*/ 86 h 156"/>
                  <a:gd name="T46" fmla="*/ 74 w 78"/>
                  <a:gd name="T47" fmla="*/ 84 h 156"/>
                  <a:gd name="T48" fmla="*/ 73 w 78"/>
                  <a:gd name="T49" fmla="*/ 79 h 156"/>
                  <a:gd name="T50" fmla="*/ 69 w 78"/>
                  <a:gd name="T51" fmla="*/ 75 h 156"/>
                  <a:gd name="T52" fmla="*/ 66 w 78"/>
                  <a:gd name="T53" fmla="*/ 75 h 156"/>
                  <a:gd name="T54" fmla="*/ 60 w 78"/>
                  <a:gd name="T55" fmla="*/ 76 h 156"/>
                  <a:gd name="T56" fmla="*/ 52 w 78"/>
                  <a:gd name="T57" fmla="*/ 76 h 156"/>
                  <a:gd name="T58" fmla="*/ 52 w 78"/>
                  <a:gd name="T59" fmla="*/ 73 h 156"/>
                  <a:gd name="T60" fmla="*/ 53 w 78"/>
                  <a:gd name="T61" fmla="*/ 71 h 156"/>
                  <a:gd name="T62" fmla="*/ 53 w 78"/>
                  <a:gd name="T63" fmla="*/ 68 h 156"/>
                  <a:gd name="T64" fmla="*/ 55 w 78"/>
                  <a:gd name="T65" fmla="*/ 68 h 156"/>
                  <a:gd name="T66" fmla="*/ 55 w 78"/>
                  <a:gd name="T67" fmla="*/ 66 h 156"/>
                  <a:gd name="T68" fmla="*/ 53 w 78"/>
                  <a:gd name="T69" fmla="*/ 61 h 156"/>
                  <a:gd name="T70" fmla="*/ 53 w 78"/>
                  <a:gd name="T71" fmla="*/ 60 h 156"/>
                  <a:gd name="T72" fmla="*/ 51 w 78"/>
                  <a:gd name="T73" fmla="*/ 53 h 156"/>
                  <a:gd name="T74" fmla="*/ 49 w 78"/>
                  <a:gd name="T75" fmla="*/ 52 h 156"/>
                  <a:gd name="T76" fmla="*/ 46 w 78"/>
                  <a:gd name="T77" fmla="*/ 47 h 156"/>
                  <a:gd name="T78" fmla="*/ 44 w 78"/>
                  <a:gd name="T79" fmla="*/ 45 h 156"/>
                  <a:gd name="T80" fmla="*/ 39 w 78"/>
                  <a:gd name="T81" fmla="*/ 36 h 156"/>
                  <a:gd name="T82" fmla="*/ 41 w 78"/>
                  <a:gd name="T83" fmla="*/ 25 h 156"/>
                  <a:gd name="T84" fmla="*/ 51 w 78"/>
                  <a:gd name="T85" fmla="*/ 19 h 156"/>
                  <a:gd name="T86" fmla="*/ 62 w 78"/>
                  <a:gd name="T87" fmla="*/ 15 h 156"/>
                  <a:gd name="T88" fmla="*/ 65 w 78"/>
                  <a:gd name="T89" fmla="*/ 12 h 156"/>
                  <a:gd name="T90" fmla="*/ 65 w 78"/>
                  <a:gd name="T91" fmla="*/ 1 h 156"/>
                  <a:gd name="T92" fmla="*/ 63 w 78"/>
                  <a:gd name="T93" fmla="*/ 1 h 156"/>
                  <a:gd name="T94" fmla="*/ 63 w 78"/>
                  <a:gd name="T95" fmla="*/ 0 h 156"/>
                  <a:gd name="T96" fmla="*/ 62 w 78"/>
                  <a:gd name="T97" fmla="*/ 0 h 156"/>
                  <a:gd name="T98" fmla="*/ 51 w 78"/>
                  <a:gd name="T99" fmla="*/ 6 h 156"/>
                  <a:gd name="T100" fmla="*/ 39 w 78"/>
                  <a:gd name="T101" fmla="*/ 9 h 156"/>
                  <a:gd name="T102" fmla="*/ 27 w 78"/>
                  <a:gd name="T103" fmla="*/ 19 h 156"/>
                  <a:gd name="T104" fmla="*/ 21 w 78"/>
                  <a:gd name="T105" fmla="*/ 19 h 156"/>
                  <a:gd name="T106" fmla="*/ 3 w 78"/>
                  <a:gd name="T107" fmla="*/ 3 h 156"/>
                  <a:gd name="T108" fmla="*/ 2 w 78"/>
                  <a:gd name="T109" fmla="*/ 0 h 156"/>
                  <a:gd name="T110" fmla="*/ 0 w 78"/>
                  <a:gd name="T111" fmla="*/ 0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78" h="156">
                    <a:moveTo>
                      <a:pt x="73" y="156"/>
                    </a:moveTo>
                    <a:lnTo>
                      <a:pt x="77" y="144"/>
                    </a:lnTo>
                    <a:lnTo>
                      <a:pt x="77" y="130"/>
                    </a:lnTo>
                    <a:lnTo>
                      <a:pt x="78" y="127"/>
                    </a:lnTo>
                    <a:lnTo>
                      <a:pt x="77" y="127"/>
                    </a:lnTo>
                    <a:lnTo>
                      <a:pt x="77" y="126"/>
                    </a:lnTo>
                    <a:lnTo>
                      <a:pt x="74" y="126"/>
                    </a:lnTo>
                    <a:lnTo>
                      <a:pt x="65" y="121"/>
                    </a:lnTo>
                    <a:lnTo>
                      <a:pt x="62" y="121"/>
                    </a:lnTo>
                    <a:lnTo>
                      <a:pt x="59" y="119"/>
                    </a:lnTo>
                    <a:lnTo>
                      <a:pt x="63" y="119"/>
                    </a:lnTo>
                    <a:lnTo>
                      <a:pt x="67" y="112"/>
                    </a:lnTo>
                    <a:lnTo>
                      <a:pt x="66" y="107"/>
                    </a:lnTo>
                    <a:lnTo>
                      <a:pt x="62" y="105"/>
                    </a:lnTo>
                    <a:lnTo>
                      <a:pt x="59" y="105"/>
                    </a:lnTo>
                    <a:lnTo>
                      <a:pt x="56" y="102"/>
                    </a:lnTo>
                    <a:lnTo>
                      <a:pt x="55" y="102"/>
                    </a:lnTo>
                    <a:lnTo>
                      <a:pt x="55" y="98"/>
                    </a:lnTo>
                    <a:lnTo>
                      <a:pt x="63" y="89"/>
                    </a:lnTo>
                    <a:lnTo>
                      <a:pt x="69" y="88"/>
                    </a:lnTo>
                    <a:lnTo>
                      <a:pt x="74" y="88"/>
                    </a:lnTo>
                    <a:lnTo>
                      <a:pt x="77" y="86"/>
                    </a:lnTo>
                    <a:lnTo>
                      <a:pt x="74" y="86"/>
                    </a:lnTo>
                    <a:lnTo>
                      <a:pt x="74" y="84"/>
                    </a:lnTo>
                    <a:lnTo>
                      <a:pt x="73" y="79"/>
                    </a:lnTo>
                    <a:lnTo>
                      <a:pt x="69" y="75"/>
                    </a:lnTo>
                    <a:lnTo>
                      <a:pt x="66" y="75"/>
                    </a:lnTo>
                    <a:lnTo>
                      <a:pt x="60" y="76"/>
                    </a:lnTo>
                    <a:lnTo>
                      <a:pt x="52" y="76"/>
                    </a:lnTo>
                    <a:lnTo>
                      <a:pt x="52" y="73"/>
                    </a:lnTo>
                    <a:lnTo>
                      <a:pt x="53" y="71"/>
                    </a:lnTo>
                    <a:lnTo>
                      <a:pt x="53" y="68"/>
                    </a:lnTo>
                    <a:lnTo>
                      <a:pt x="55" y="68"/>
                    </a:lnTo>
                    <a:lnTo>
                      <a:pt x="55" y="66"/>
                    </a:lnTo>
                    <a:lnTo>
                      <a:pt x="53" y="61"/>
                    </a:lnTo>
                    <a:lnTo>
                      <a:pt x="53" y="60"/>
                    </a:lnTo>
                    <a:lnTo>
                      <a:pt x="51" y="53"/>
                    </a:lnTo>
                    <a:lnTo>
                      <a:pt x="49" y="52"/>
                    </a:lnTo>
                    <a:lnTo>
                      <a:pt x="46" y="47"/>
                    </a:lnTo>
                    <a:lnTo>
                      <a:pt x="44" y="45"/>
                    </a:lnTo>
                    <a:lnTo>
                      <a:pt x="39" y="36"/>
                    </a:lnTo>
                    <a:lnTo>
                      <a:pt x="41" y="25"/>
                    </a:lnTo>
                    <a:lnTo>
                      <a:pt x="51" y="19"/>
                    </a:lnTo>
                    <a:lnTo>
                      <a:pt x="62" y="15"/>
                    </a:lnTo>
                    <a:lnTo>
                      <a:pt x="65" y="12"/>
                    </a:lnTo>
                    <a:lnTo>
                      <a:pt x="65" y="1"/>
                    </a:lnTo>
                    <a:lnTo>
                      <a:pt x="63" y="1"/>
                    </a:lnTo>
                    <a:lnTo>
                      <a:pt x="63" y="0"/>
                    </a:lnTo>
                    <a:lnTo>
                      <a:pt x="62" y="0"/>
                    </a:lnTo>
                    <a:lnTo>
                      <a:pt x="51" y="6"/>
                    </a:lnTo>
                    <a:lnTo>
                      <a:pt x="39" y="9"/>
                    </a:lnTo>
                    <a:lnTo>
                      <a:pt x="27" y="19"/>
                    </a:lnTo>
                    <a:lnTo>
                      <a:pt x="21" y="19"/>
                    </a:lnTo>
                    <a:lnTo>
                      <a:pt x="3" y="3"/>
                    </a:ln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69" name="Freeform 5623">
                <a:extLst>
                  <a:ext uri="{FF2B5EF4-FFF2-40B4-BE49-F238E27FC236}">
                    <a16:creationId xmlns:a16="http://schemas.microsoft.com/office/drawing/2014/main" id="{BA1A57DA-7DAA-F5BE-361D-35A4BB359D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6" y="3185"/>
                <a:ext cx="101" cy="24"/>
              </a:xfrm>
              <a:custGeom>
                <a:avLst/>
                <a:gdLst>
                  <a:gd name="T0" fmla="*/ 395 w 402"/>
                  <a:gd name="T1" fmla="*/ 3 h 98"/>
                  <a:gd name="T2" fmla="*/ 380 w 402"/>
                  <a:gd name="T3" fmla="*/ 23 h 98"/>
                  <a:gd name="T4" fmla="*/ 374 w 402"/>
                  <a:gd name="T5" fmla="*/ 62 h 98"/>
                  <a:gd name="T6" fmla="*/ 359 w 402"/>
                  <a:gd name="T7" fmla="*/ 66 h 98"/>
                  <a:gd name="T8" fmla="*/ 342 w 402"/>
                  <a:gd name="T9" fmla="*/ 70 h 98"/>
                  <a:gd name="T10" fmla="*/ 340 w 402"/>
                  <a:gd name="T11" fmla="*/ 69 h 98"/>
                  <a:gd name="T12" fmla="*/ 323 w 402"/>
                  <a:gd name="T13" fmla="*/ 60 h 98"/>
                  <a:gd name="T14" fmla="*/ 310 w 402"/>
                  <a:gd name="T15" fmla="*/ 60 h 98"/>
                  <a:gd name="T16" fmla="*/ 297 w 402"/>
                  <a:gd name="T17" fmla="*/ 71 h 98"/>
                  <a:gd name="T18" fmla="*/ 288 w 402"/>
                  <a:gd name="T19" fmla="*/ 66 h 98"/>
                  <a:gd name="T20" fmla="*/ 285 w 402"/>
                  <a:gd name="T21" fmla="*/ 60 h 98"/>
                  <a:gd name="T22" fmla="*/ 274 w 402"/>
                  <a:gd name="T23" fmla="*/ 59 h 98"/>
                  <a:gd name="T24" fmla="*/ 268 w 402"/>
                  <a:gd name="T25" fmla="*/ 63 h 98"/>
                  <a:gd name="T26" fmla="*/ 267 w 402"/>
                  <a:gd name="T27" fmla="*/ 66 h 98"/>
                  <a:gd name="T28" fmla="*/ 264 w 402"/>
                  <a:gd name="T29" fmla="*/ 69 h 98"/>
                  <a:gd name="T30" fmla="*/ 257 w 402"/>
                  <a:gd name="T31" fmla="*/ 70 h 98"/>
                  <a:gd name="T32" fmla="*/ 256 w 402"/>
                  <a:gd name="T33" fmla="*/ 66 h 98"/>
                  <a:gd name="T34" fmla="*/ 257 w 402"/>
                  <a:gd name="T35" fmla="*/ 62 h 98"/>
                  <a:gd name="T36" fmla="*/ 258 w 402"/>
                  <a:gd name="T37" fmla="*/ 60 h 98"/>
                  <a:gd name="T38" fmla="*/ 264 w 402"/>
                  <a:gd name="T39" fmla="*/ 59 h 98"/>
                  <a:gd name="T40" fmla="*/ 264 w 402"/>
                  <a:gd name="T41" fmla="*/ 56 h 98"/>
                  <a:gd name="T42" fmla="*/ 260 w 402"/>
                  <a:gd name="T43" fmla="*/ 55 h 98"/>
                  <a:gd name="T44" fmla="*/ 257 w 402"/>
                  <a:gd name="T45" fmla="*/ 56 h 98"/>
                  <a:gd name="T46" fmla="*/ 254 w 402"/>
                  <a:gd name="T47" fmla="*/ 59 h 98"/>
                  <a:gd name="T48" fmla="*/ 249 w 402"/>
                  <a:gd name="T49" fmla="*/ 62 h 98"/>
                  <a:gd name="T50" fmla="*/ 237 w 402"/>
                  <a:gd name="T51" fmla="*/ 63 h 98"/>
                  <a:gd name="T52" fmla="*/ 226 w 402"/>
                  <a:gd name="T53" fmla="*/ 60 h 98"/>
                  <a:gd name="T54" fmla="*/ 211 w 402"/>
                  <a:gd name="T55" fmla="*/ 50 h 98"/>
                  <a:gd name="T56" fmla="*/ 150 w 402"/>
                  <a:gd name="T57" fmla="*/ 73 h 98"/>
                  <a:gd name="T58" fmla="*/ 145 w 402"/>
                  <a:gd name="T59" fmla="*/ 79 h 98"/>
                  <a:gd name="T60" fmla="*/ 150 w 402"/>
                  <a:gd name="T61" fmla="*/ 90 h 98"/>
                  <a:gd name="T62" fmla="*/ 145 w 402"/>
                  <a:gd name="T63" fmla="*/ 91 h 98"/>
                  <a:gd name="T64" fmla="*/ 141 w 402"/>
                  <a:gd name="T65" fmla="*/ 88 h 98"/>
                  <a:gd name="T66" fmla="*/ 134 w 402"/>
                  <a:gd name="T67" fmla="*/ 83 h 98"/>
                  <a:gd name="T68" fmla="*/ 133 w 402"/>
                  <a:gd name="T69" fmla="*/ 81 h 98"/>
                  <a:gd name="T70" fmla="*/ 138 w 402"/>
                  <a:gd name="T71" fmla="*/ 63 h 98"/>
                  <a:gd name="T72" fmla="*/ 137 w 402"/>
                  <a:gd name="T73" fmla="*/ 57 h 98"/>
                  <a:gd name="T74" fmla="*/ 133 w 402"/>
                  <a:gd name="T75" fmla="*/ 59 h 98"/>
                  <a:gd name="T76" fmla="*/ 124 w 402"/>
                  <a:gd name="T77" fmla="*/ 63 h 98"/>
                  <a:gd name="T78" fmla="*/ 120 w 402"/>
                  <a:gd name="T79" fmla="*/ 66 h 98"/>
                  <a:gd name="T80" fmla="*/ 117 w 402"/>
                  <a:gd name="T81" fmla="*/ 77 h 98"/>
                  <a:gd name="T82" fmla="*/ 105 w 402"/>
                  <a:gd name="T83" fmla="*/ 77 h 98"/>
                  <a:gd name="T84" fmla="*/ 96 w 402"/>
                  <a:gd name="T85" fmla="*/ 79 h 98"/>
                  <a:gd name="T86" fmla="*/ 91 w 402"/>
                  <a:gd name="T87" fmla="*/ 87 h 98"/>
                  <a:gd name="T88" fmla="*/ 78 w 402"/>
                  <a:gd name="T89" fmla="*/ 97 h 98"/>
                  <a:gd name="T90" fmla="*/ 55 w 402"/>
                  <a:gd name="T91" fmla="*/ 73 h 98"/>
                  <a:gd name="T92" fmla="*/ 45 w 402"/>
                  <a:gd name="T93" fmla="*/ 74 h 98"/>
                  <a:gd name="T94" fmla="*/ 39 w 402"/>
                  <a:gd name="T95" fmla="*/ 76 h 98"/>
                  <a:gd name="T96" fmla="*/ 32 w 402"/>
                  <a:gd name="T97" fmla="*/ 77 h 98"/>
                  <a:gd name="T98" fmla="*/ 31 w 402"/>
                  <a:gd name="T99" fmla="*/ 79 h 98"/>
                  <a:gd name="T100" fmla="*/ 29 w 402"/>
                  <a:gd name="T101" fmla="*/ 81 h 98"/>
                  <a:gd name="T102" fmla="*/ 31 w 402"/>
                  <a:gd name="T103" fmla="*/ 83 h 98"/>
                  <a:gd name="T104" fmla="*/ 32 w 402"/>
                  <a:gd name="T105" fmla="*/ 86 h 98"/>
                  <a:gd name="T106" fmla="*/ 35 w 402"/>
                  <a:gd name="T107" fmla="*/ 87 h 98"/>
                  <a:gd name="T108" fmla="*/ 33 w 402"/>
                  <a:gd name="T109" fmla="*/ 94 h 98"/>
                  <a:gd name="T110" fmla="*/ 25 w 402"/>
                  <a:gd name="T111" fmla="*/ 93 h 98"/>
                  <a:gd name="T112" fmla="*/ 20 w 402"/>
                  <a:gd name="T113" fmla="*/ 86 h 98"/>
                  <a:gd name="T114" fmla="*/ 10 w 402"/>
                  <a:gd name="T115" fmla="*/ 83 h 98"/>
                  <a:gd name="T116" fmla="*/ 3 w 402"/>
                  <a:gd name="T117" fmla="*/ 86 h 98"/>
                  <a:gd name="T118" fmla="*/ 4 w 402"/>
                  <a:gd name="T119" fmla="*/ 88 h 98"/>
                  <a:gd name="T120" fmla="*/ 0 w 402"/>
                  <a:gd name="T121" fmla="*/ 91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02" h="98">
                    <a:moveTo>
                      <a:pt x="402" y="0"/>
                    </a:moveTo>
                    <a:lnTo>
                      <a:pt x="395" y="3"/>
                    </a:lnTo>
                    <a:lnTo>
                      <a:pt x="390" y="9"/>
                    </a:lnTo>
                    <a:lnTo>
                      <a:pt x="380" y="23"/>
                    </a:lnTo>
                    <a:lnTo>
                      <a:pt x="380" y="48"/>
                    </a:lnTo>
                    <a:lnTo>
                      <a:pt x="374" y="62"/>
                    </a:lnTo>
                    <a:lnTo>
                      <a:pt x="371" y="63"/>
                    </a:lnTo>
                    <a:lnTo>
                      <a:pt x="359" y="66"/>
                    </a:lnTo>
                    <a:lnTo>
                      <a:pt x="351" y="69"/>
                    </a:lnTo>
                    <a:lnTo>
                      <a:pt x="342" y="70"/>
                    </a:lnTo>
                    <a:lnTo>
                      <a:pt x="341" y="69"/>
                    </a:lnTo>
                    <a:lnTo>
                      <a:pt x="340" y="69"/>
                    </a:lnTo>
                    <a:lnTo>
                      <a:pt x="332" y="64"/>
                    </a:lnTo>
                    <a:lnTo>
                      <a:pt x="323" y="60"/>
                    </a:lnTo>
                    <a:lnTo>
                      <a:pt x="314" y="59"/>
                    </a:lnTo>
                    <a:lnTo>
                      <a:pt x="310" y="60"/>
                    </a:lnTo>
                    <a:lnTo>
                      <a:pt x="306" y="63"/>
                    </a:lnTo>
                    <a:lnTo>
                      <a:pt x="297" y="71"/>
                    </a:lnTo>
                    <a:lnTo>
                      <a:pt x="291" y="71"/>
                    </a:lnTo>
                    <a:lnTo>
                      <a:pt x="288" y="66"/>
                    </a:lnTo>
                    <a:lnTo>
                      <a:pt x="288" y="62"/>
                    </a:lnTo>
                    <a:lnTo>
                      <a:pt x="285" y="60"/>
                    </a:lnTo>
                    <a:lnTo>
                      <a:pt x="279" y="59"/>
                    </a:lnTo>
                    <a:lnTo>
                      <a:pt x="274" y="59"/>
                    </a:lnTo>
                    <a:lnTo>
                      <a:pt x="270" y="63"/>
                    </a:lnTo>
                    <a:lnTo>
                      <a:pt x="268" y="63"/>
                    </a:lnTo>
                    <a:lnTo>
                      <a:pt x="268" y="66"/>
                    </a:lnTo>
                    <a:lnTo>
                      <a:pt x="267" y="66"/>
                    </a:lnTo>
                    <a:lnTo>
                      <a:pt x="267" y="67"/>
                    </a:lnTo>
                    <a:lnTo>
                      <a:pt x="264" y="69"/>
                    </a:lnTo>
                    <a:lnTo>
                      <a:pt x="263" y="69"/>
                    </a:lnTo>
                    <a:lnTo>
                      <a:pt x="257" y="70"/>
                    </a:lnTo>
                    <a:lnTo>
                      <a:pt x="256" y="70"/>
                    </a:lnTo>
                    <a:lnTo>
                      <a:pt x="256" y="66"/>
                    </a:lnTo>
                    <a:lnTo>
                      <a:pt x="257" y="64"/>
                    </a:lnTo>
                    <a:lnTo>
                      <a:pt x="257" y="62"/>
                    </a:lnTo>
                    <a:lnTo>
                      <a:pt x="258" y="62"/>
                    </a:lnTo>
                    <a:lnTo>
                      <a:pt x="258" y="60"/>
                    </a:lnTo>
                    <a:lnTo>
                      <a:pt x="264" y="60"/>
                    </a:lnTo>
                    <a:lnTo>
                      <a:pt x="264" y="59"/>
                    </a:lnTo>
                    <a:lnTo>
                      <a:pt x="265" y="59"/>
                    </a:lnTo>
                    <a:lnTo>
                      <a:pt x="264" y="56"/>
                    </a:lnTo>
                    <a:lnTo>
                      <a:pt x="263" y="56"/>
                    </a:lnTo>
                    <a:lnTo>
                      <a:pt x="260" y="55"/>
                    </a:lnTo>
                    <a:lnTo>
                      <a:pt x="258" y="55"/>
                    </a:lnTo>
                    <a:lnTo>
                      <a:pt x="257" y="56"/>
                    </a:lnTo>
                    <a:lnTo>
                      <a:pt x="254" y="57"/>
                    </a:lnTo>
                    <a:lnTo>
                      <a:pt x="254" y="59"/>
                    </a:lnTo>
                    <a:lnTo>
                      <a:pt x="251" y="59"/>
                    </a:lnTo>
                    <a:lnTo>
                      <a:pt x="249" y="62"/>
                    </a:lnTo>
                    <a:lnTo>
                      <a:pt x="244" y="63"/>
                    </a:lnTo>
                    <a:lnTo>
                      <a:pt x="237" y="63"/>
                    </a:lnTo>
                    <a:lnTo>
                      <a:pt x="235" y="62"/>
                    </a:lnTo>
                    <a:lnTo>
                      <a:pt x="226" y="60"/>
                    </a:lnTo>
                    <a:lnTo>
                      <a:pt x="214" y="53"/>
                    </a:lnTo>
                    <a:lnTo>
                      <a:pt x="211" y="50"/>
                    </a:lnTo>
                    <a:lnTo>
                      <a:pt x="207" y="50"/>
                    </a:lnTo>
                    <a:lnTo>
                      <a:pt x="150" y="73"/>
                    </a:lnTo>
                    <a:lnTo>
                      <a:pt x="145" y="77"/>
                    </a:lnTo>
                    <a:lnTo>
                      <a:pt x="145" y="79"/>
                    </a:lnTo>
                    <a:lnTo>
                      <a:pt x="148" y="81"/>
                    </a:lnTo>
                    <a:lnTo>
                      <a:pt x="150" y="90"/>
                    </a:lnTo>
                    <a:lnTo>
                      <a:pt x="148" y="90"/>
                    </a:lnTo>
                    <a:lnTo>
                      <a:pt x="145" y="91"/>
                    </a:lnTo>
                    <a:lnTo>
                      <a:pt x="144" y="91"/>
                    </a:lnTo>
                    <a:lnTo>
                      <a:pt x="141" y="88"/>
                    </a:lnTo>
                    <a:lnTo>
                      <a:pt x="140" y="88"/>
                    </a:lnTo>
                    <a:lnTo>
                      <a:pt x="134" y="83"/>
                    </a:lnTo>
                    <a:lnTo>
                      <a:pt x="133" y="83"/>
                    </a:lnTo>
                    <a:lnTo>
                      <a:pt x="133" y="81"/>
                    </a:lnTo>
                    <a:lnTo>
                      <a:pt x="136" y="74"/>
                    </a:lnTo>
                    <a:lnTo>
                      <a:pt x="138" y="63"/>
                    </a:lnTo>
                    <a:lnTo>
                      <a:pt x="138" y="60"/>
                    </a:lnTo>
                    <a:lnTo>
                      <a:pt x="137" y="57"/>
                    </a:lnTo>
                    <a:lnTo>
                      <a:pt x="136" y="57"/>
                    </a:lnTo>
                    <a:lnTo>
                      <a:pt x="133" y="59"/>
                    </a:lnTo>
                    <a:lnTo>
                      <a:pt x="131" y="59"/>
                    </a:lnTo>
                    <a:lnTo>
                      <a:pt x="124" y="63"/>
                    </a:lnTo>
                    <a:lnTo>
                      <a:pt x="122" y="66"/>
                    </a:lnTo>
                    <a:lnTo>
                      <a:pt x="120" y="66"/>
                    </a:lnTo>
                    <a:lnTo>
                      <a:pt x="120" y="71"/>
                    </a:lnTo>
                    <a:lnTo>
                      <a:pt x="117" y="77"/>
                    </a:lnTo>
                    <a:lnTo>
                      <a:pt x="112" y="80"/>
                    </a:lnTo>
                    <a:lnTo>
                      <a:pt x="105" y="77"/>
                    </a:lnTo>
                    <a:lnTo>
                      <a:pt x="102" y="77"/>
                    </a:lnTo>
                    <a:lnTo>
                      <a:pt x="96" y="79"/>
                    </a:lnTo>
                    <a:lnTo>
                      <a:pt x="95" y="80"/>
                    </a:lnTo>
                    <a:lnTo>
                      <a:pt x="91" y="87"/>
                    </a:lnTo>
                    <a:lnTo>
                      <a:pt x="80" y="98"/>
                    </a:lnTo>
                    <a:lnTo>
                      <a:pt x="78" y="97"/>
                    </a:lnTo>
                    <a:lnTo>
                      <a:pt x="67" y="80"/>
                    </a:lnTo>
                    <a:lnTo>
                      <a:pt x="55" y="73"/>
                    </a:lnTo>
                    <a:lnTo>
                      <a:pt x="49" y="73"/>
                    </a:lnTo>
                    <a:lnTo>
                      <a:pt x="45" y="74"/>
                    </a:lnTo>
                    <a:lnTo>
                      <a:pt x="40" y="74"/>
                    </a:lnTo>
                    <a:lnTo>
                      <a:pt x="39" y="76"/>
                    </a:lnTo>
                    <a:lnTo>
                      <a:pt x="35" y="77"/>
                    </a:lnTo>
                    <a:lnTo>
                      <a:pt x="32" y="77"/>
                    </a:lnTo>
                    <a:lnTo>
                      <a:pt x="32" y="79"/>
                    </a:lnTo>
                    <a:lnTo>
                      <a:pt x="31" y="79"/>
                    </a:lnTo>
                    <a:lnTo>
                      <a:pt x="29" y="80"/>
                    </a:lnTo>
                    <a:lnTo>
                      <a:pt x="29" y="81"/>
                    </a:lnTo>
                    <a:lnTo>
                      <a:pt x="31" y="81"/>
                    </a:lnTo>
                    <a:lnTo>
                      <a:pt x="31" y="83"/>
                    </a:lnTo>
                    <a:lnTo>
                      <a:pt x="32" y="84"/>
                    </a:lnTo>
                    <a:lnTo>
                      <a:pt x="32" y="86"/>
                    </a:lnTo>
                    <a:lnTo>
                      <a:pt x="33" y="86"/>
                    </a:lnTo>
                    <a:lnTo>
                      <a:pt x="35" y="87"/>
                    </a:lnTo>
                    <a:lnTo>
                      <a:pt x="35" y="93"/>
                    </a:lnTo>
                    <a:lnTo>
                      <a:pt x="33" y="94"/>
                    </a:lnTo>
                    <a:lnTo>
                      <a:pt x="28" y="94"/>
                    </a:lnTo>
                    <a:lnTo>
                      <a:pt x="25" y="93"/>
                    </a:lnTo>
                    <a:lnTo>
                      <a:pt x="25" y="91"/>
                    </a:lnTo>
                    <a:lnTo>
                      <a:pt x="20" y="86"/>
                    </a:lnTo>
                    <a:lnTo>
                      <a:pt x="18" y="86"/>
                    </a:lnTo>
                    <a:lnTo>
                      <a:pt x="10" y="83"/>
                    </a:lnTo>
                    <a:lnTo>
                      <a:pt x="7" y="83"/>
                    </a:lnTo>
                    <a:lnTo>
                      <a:pt x="3" y="86"/>
                    </a:lnTo>
                    <a:lnTo>
                      <a:pt x="3" y="87"/>
                    </a:lnTo>
                    <a:lnTo>
                      <a:pt x="4" y="88"/>
                    </a:lnTo>
                    <a:lnTo>
                      <a:pt x="3" y="88"/>
                    </a:lnTo>
                    <a:lnTo>
                      <a:pt x="0" y="9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70" name="Freeform 5624">
                <a:extLst>
                  <a:ext uri="{FF2B5EF4-FFF2-40B4-BE49-F238E27FC236}">
                    <a16:creationId xmlns:a16="http://schemas.microsoft.com/office/drawing/2014/main" id="{859F98B6-C2D0-84D2-051A-D88C0B159D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4" y="3164"/>
                <a:ext cx="28" cy="44"/>
              </a:xfrm>
              <a:custGeom>
                <a:avLst/>
                <a:gdLst>
                  <a:gd name="T0" fmla="*/ 112 w 112"/>
                  <a:gd name="T1" fmla="*/ 0 h 172"/>
                  <a:gd name="T2" fmla="*/ 99 w 112"/>
                  <a:gd name="T3" fmla="*/ 4 h 172"/>
                  <a:gd name="T4" fmla="*/ 88 w 112"/>
                  <a:gd name="T5" fmla="*/ 10 h 172"/>
                  <a:gd name="T6" fmla="*/ 75 w 112"/>
                  <a:gd name="T7" fmla="*/ 20 h 172"/>
                  <a:gd name="T8" fmla="*/ 71 w 112"/>
                  <a:gd name="T9" fmla="*/ 21 h 172"/>
                  <a:gd name="T10" fmla="*/ 52 w 112"/>
                  <a:gd name="T11" fmla="*/ 25 h 172"/>
                  <a:gd name="T12" fmla="*/ 52 w 112"/>
                  <a:gd name="T13" fmla="*/ 27 h 172"/>
                  <a:gd name="T14" fmla="*/ 50 w 112"/>
                  <a:gd name="T15" fmla="*/ 27 h 172"/>
                  <a:gd name="T16" fmla="*/ 49 w 112"/>
                  <a:gd name="T17" fmla="*/ 30 h 172"/>
                  <a:gd name="T18" fmla="*/ 49 w 112"/>
                  <a:gd name="T19" fmla="*/ 32 h 172"/>
                  <a:gd name="T20" fmla="*/ 46 w 112"/>
                  <a:gd name="T21" fmla="*/ 35 h 172"/>
                  <a:gd name="T22" fmla="*/ 44 w 112"/>
                  <a:gd name="T23" fmla="*/ 38 h 172"/>
                  <a:gd name="T24" fmla="*/ 38 w 112"/>
                  <a:gd name="T25" fmla="*/ 37 h 172"/>
                  <a:gd name="T26" fmla="*/ 31 w 112"/>
                  <a:gd name="T27" fmla="*/ 37 h 172"/>
                  <a:gd name="T28" fmla="*/ 21 w 112"/>
                  <a:gd name="T29" fmla="*/ 39 h 172"/>
                  <a:gd name="T30" fmla="*/ 15 w 112"/>
                  <a:gd name="T31" fmla="*/ 39 h 172"/>
                  <a:gd name="T32" fmla="*/ 13 w 112"/>
                  <a:gd name="T33" fmla="*/ 37 h 172"/>
                  <a:gd name="T34" fmla="*/ 7 w 112"/>
                  <a:gd name="T35" fmla="*/ 42 h 172"/>
                  <a:gd name="T36" fmla="*/ 3 w 112"/>
                  <a:gd name="T37" fmla="*/ 49 h 172"/>
                  <a:gd name="T38" fmla="*/ 0 w 112"/>
                  <a:gd name="T39" fmla="*/ 59 h 172"/>
                  <a:gd name="T40" fmla="*/ 1 w 112"/>
                  <a:gd name="T41" fmla="*/ 60 h 172"/>
                  <a:gd name="T42" fmla="*/ 8 w 112"/>
                  <a:gd name="T43" fmla="*/ 60 h 172"/>
                  <a:gd name="T44" fmla="*/ 11 w 112"/>
                  <a:gd name="T45" fmla="*/ 62 h 172"/>
                  <a:gd name="T46" fmla="*/ 13 w 112"/>
                  <a:gd name="T47" fmla="*/ 66 h 172"/>
                  <a:gd name="T48" fmla="*/ 15 w 112"/>
                  <a:gd name="T49" fmla="*/ 67 h 172"/>
                  <a:gd name="T50" fmla="*/ 15 w 112"/>
                  <a:gd name="T51" fmla="*/ 69 h 172"/>
                  <a:gd name="T52" fmla="*/ 25 w 112"/>
                  <a:gd name="T53" fmla="*/ 69 h 172"/>
                  <a:gd name="T54" fmla="*/ 27 w 112"/>
                  <a:gd name="T55" fmla="*/ 70 h 172"/>
                  <a:gd name="T56" fmla="*/ 27 w 112"/>
                  <a:gd name="T57" fmla="*/ 71 h 172"/>
                  <a:gd name="T58" fmla="*/ 32 w 112"/>
                  <a:gd name="T59" fmla="*/ 70 h 172"/>
                  <a:gd name="T60" fmla="*/ 42 w 112"/>
                  <a:gd name="T61" fmla="*/ 73 h 172"/>
                  <a:gd name="T62" fmla="*/ 45 w 112"/>
                  <a:gd name="T63" fmla="*/ 73 h 172"/>
                  <a:gd name="T64" fmla="*/ 46 w 112"/>
                  <a:gd name="T65" fmla="*/ 74 h 172"/>
                  <a:gd name="T66" fmla="*/ 52 w 112"/>
                  <a:gd name="T67" fmla="*/ 80 h 172"/>
                  <a:gd name="T68" fmla="*/ 53 w 112"/>
                  <a:gd name="T69" fmla="*/ 81 h 172"/>
                  <a:gd name="T70" fmla="*/ 53 w 112"/>
                  <a:gd name="T71" fmla="*/ 84 h 172"/>
                  <a:gd name="T72" fmla="*/ 52 w 112"/>
                  <a:gd name="T73" fmla="*/ 85 h 172"/>
                  <a:gd name="T74" fmla="*/ 52 w 112"/>
                  <a:gd name="T75" fmla="*/ 87 h 172"/>
                  <a:gd name="T76" fmla="*/ 50 w 112"/>
                  <a:gd name="T77" fmla="*/ 88 h 172"/>
                  <a:gd name="T78" fmla="*/ 50 w 112"/>
                  <a:gd name="T79" fmla="*/ 97 h 172"/>
                  <a:gd name="T80" fmla="*/ 52 w 112"/>
                  <a:gd name="T81" fmla="*/ 97 h 172"/>
                  <a:gd name="T82" fmla="*/ 52 w 112"/>
                  <a:gd name="T83" fmla="*/ 98 h 172"/>
                  <a:gd name="T84" fmla="*/ 57 w 112"/>
                  <a:gd name="T85" fmla="*/ 104 h 172"/>
                  <a:gd name="T86" fmla="*/ 46 w 112"/>
                  <a:gd name="T87" fmla="*/ 130 h 172"/>
                  <a:gd name="T88" fmla="*/ 46 w 112"/>
                  <a:gd name="T89" fmla="*/ 131 h 172"/>
                  <a:gd name="T90" fmla="*/ 45 w 112"/>
                  <a:gd name="T91" fmla="*/ 133 h 172"/>
                  <a:gd name="T92" fmla="*/ 45 w 112"/>
                  <a:gd name="T93" fmla="*/ 134 h 172"/>
                  <a:gd name="T94" fmla="*/ 54 w 112"/>
                  <a:gd name="T95" fmla="*/ 152 h 172"/>
                  <a:gd name="T96" fmla="*/ 64 w 112"/>
                  <a:gd name="T97" fmla="*/ 164 h 172"/>
                  <a:gd name="T98" fmla="*/ 71 w 112"/>
                  <a:gd name="T99" fmla="*/ 168 h 172"/>
                  <a:gd name="T100" fmla="*/ 78 w 112"/>
                  <a:gd name="T101" fmla="*/ 167 h 172"/>
                  <a:gd name="T102" fmla="*/ 87 w 112"/>
                  <a:gd name="T103" fmla="*/ 169 h 172"/>
                  <a:gd name="T104" fmla="*/ 88 w 112"/>
                  <a:gd name="T105" fmla="*/ 171 h 172"/>
                  <a:gd name="T106" fmla="*/ 88 w 112"/>
                  <a:gd name="T107" fmla="*/ 172 h 1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12" h="172">
                    <a:moveTo>
                      <a:pt x="112" y="0"/>
                    </a:moveTo>
                    <a:lnTo>
                      <a:pt x="99" y="4"/>
                    </a:lnTo>
                    <a:lnTo>
                      <a:pt x="88" y="10"/>
                    </a:lnTo>
                    <a:lnTo>
                      <a:pt x="75" y="20"/>
                    </a:lnTo>
                    <a:lnTo>
                      <a:pt x="71" y="21"/>
                    </a:lnTo>
                    <a:lnTo>
                      <a:pt x="52" y="25"/>
                    </a:lnTo>
                    <a:lnTo>
                      <a:pt x="52" y="27"/>
                    </a:lnTo>
                    <a:lnTo>
                      <a:pt x="50" y="27"/>
                    </a:lnTo>
                    <a:lnTo>
                      <a:pt x="49" y="30"/>
                    </a:lnTo>
                    <a:lnTo>
                      <a:pt x="49" y="32"/>
                    </a:lnTo>
                    <a:lnTo>
                      <a:pt x="46" y="35"/>
                    </a:lnTo>
                    <a:lnTo>
                      <a:pt x="44" y="38"/>
                    </a:lnTo>
                    <a:lnTo>
                      <a:pt x="38" y="37"/>
                    </a:lnTo>
                    <a:lnTo>
                      <a:pt x="31" y="37"/>
                    </a:lnTo>
                    <a:lnTo>
                      <a:pt x="21" y="39"/>
                    </a:lnTo>
                    <a:lnTo>
                      <a:pt x="15" y="39"/>
                    </a:lnTo>
                    <a:lnTo>
                      <a:pt x="13" y="37"/>
                    </a:lnTo>
                    <a:lnTo>
                      <a:pt x="7" y="42"/>
                    </a:lnTo>
                    <a:lnTo>
                      <a:pt x="3" y="49"/>
                    </a:lnTo>
                    <a:lnTo>
                      <a:pt x="0" y="59"/>
                    </a:lnTo>
                    <a:lnTo>
                      <a:pt x="1" y="60"/>
                    </a:lnTo>
                    <a:lnTo>
                      <a:pt x="8" y="60"/>
                    </a:lnTo>
                    <a:lnTo>
                      <a:pt x="11" y="62"/>
                    </a:lnTo>
                    <a:lnTo>
                      <a:pt x="13" y="66"/>
                    </a:lnTo>
                    <a:lnTo>
                      <a:pt x="15" y="67"/>
                    </a:lnTo>
                    <a:lnTo>
                      <a:pt x="15" y="69"/>
                    </a:lnTo>
                    <a:lnTo>
                      <a:pt x="25" y="69"/>
                    </a:lnTo>
                    <a:lnTo>
                      <a:pt x="27" y="70"/>
                    </a:lnTo>
                    <a:lnTo>
                      <a:pt x="27" y="71"/>
                    </a:lnTo>
                    <a:lnTo>
                      <a:pt x="32" y="70"/>
                    </a:lnTo>
                    <a:lnTo>
                      <a:pt x="42" y="73"/>
                    </a:lnTo>
                    <a:lnTo>
                      <a:pt x="45" y="73"/>
                    </a:lnTo>
                    <a:lnTo>
                      <a:pt x="46" y="74"/>
                    </a:lnTo>
                    <a:lnTo>
                      <a:pt x="52" y="80"/>
                    </a:lnTo>
                    <a:lnTo>
                      <a:pt x="53" y="81"/>
                    </a:lnTo>
                    <a:lnTo>
                      <a:pt x="53" y="84"/>
                    </a:lnTo>
                    <a:lnTo>
                      <a:pt x="52" y="85"/>
                    </a:lnTo>
                    <a:lnTo>
                      <a:pt x="52" y="87"/>
                    </a:lnTo>
                    <a:lnTo>
                      <a:pt x="50" y="88"/>
                    </a:lnTo>
                    <a:lnTo>
                      <a:pt x="50" y="97"/>
                    </a:lnTo>
                    <a:lnTo>
                      <a:pt x="52" y="97"/>
                    </a:lnTo>
                    <a:lnTo>
                      <a:pt x="52" y="98"/>
                    </a:lnTo>
                    <a:lnTo>
                      <a:pt x="57" y="104"/>
                    </a:lnTo>
                    <a:lnTo>
                      <a:pt x="46" y="130"/>
                    </a:lnTo>
                    <a:lnTo>
                      <a:pt x="46" y="131"/>
                    </a:lnTo>
                    <a:lnTo>
                      <a:pt x="45" y="133"/>
                    </a:lnTo>
                    <a:lnTo>
                      <a:pt x="45" y="134"/>
                    </a:lnTo>
                    <a:lnTo>
                      <a:pt x="54" y="152"/>
                    </a:lnTo>
                    <a:lnTo>
                      <a:pt x="64" y="164"/>
                    </a:lnTo>
                    <a:lnTo>
                      <a:pt x="71" y="168"/>
                    </a:lnTo>
                    <a:lnTo>
                      <a:pt x="78" y="167"/>
                    </a:lnTo>
                    <a:lnTo>
                      <a:pt x="87" y="169"/>
                    </a:lnTo>
                    <a:lnTo>
                      <a:pt x="88" y="171"/>
                    </a:lnTo>
                    <a:lnTo>
                      <a:pt x="88" y="17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71" name="Freeform 5625">
                <a:extLst>
                  <a:ext uri="{FF2B5EF4-FFF2-40B4-BE49-F238E27FC236}">
                    <a16:creationId xmlns:a16="http://schemas.microsoft.com/office/drawing/2014/main" id="{26AE3C45-B7F8-6FB0-68D5-13F569361B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2" y="3208"/>
                <a:ext cx="42" cy="23"/>
              </a:xfrm>
              <a:custGeom>
                <a:avLst/>
                <a:gdLst>
                  <a:gd name="T0" fmla="*/ 137 w 170"/>
                  <a:gd name="T1" fmla="*/ 0 h 93"/>
                  <a:gd name="T2" fmla="*/ 137 w 170"/>
                  <a:gd name="T3" fmla="*/ 2 h 93"/>
                  <a:gd name="T4" fmla="*/ 141 w 170"/>
                  <a:gd name="T5" fmla="*/ 6 h 93"/>
                  <a:gd name="T6" fmla="*/ 150 w 170"/>
                  <a:gd name="T7" fmla="*/ 18 h 93"/>
                  <a:gd name="T8" fmla="*/ 153 w 170"/>
                  <a:gd name="T9" fmla="*/ 19 h 93"/>
                  <a:gd name="T10" fmla="*/ 155 w 170"/>
                  <a:gd name="T11" fmla="*/ 19 h 93"/>
                  <a:gd name="T12" fmla="*/ 157 w 170"/>
                  <a:gd name="T13" fmla="*/ 18 h 93"/>
                  <a:gd name="T14" fmla="*/ 162 w 170"/>
                  <a:gd name="T15" fmla="*/ 22 h 93"/>
                  <a:gd name="T16" fmla="*/ 166 w 170"/>
                  <a:gd name="T17" fmla="*/ 28 h 93"/>
                  <a:gd name="T18" fmla="*/ 162 w 170"/>
                  <a:gd name="T19" fmla="*/ 39 h 93"/>
                  <a:gd name="T20" fmla="*/ 165 w 170"/>
                  <a:gd name="T21" fmla="*/ 46 h 93"/>
                  <a:gd name="T22" fmla="*/ 168 w 170"/>
                  <a:gd name="T23" fmla="*/ 52 h 93"/>
                  <a:gd name="T24" fmla="*/ 169 w 170"/>
                  <a:gd name="T25" fmla="*/ 53 h 93"/>
                  <a:gd name="T26" fmla="*/ 170 w 170"/>
                  <a:gd name="T27" fmla="*/ 59 h 93"/>
                  <a:gd name="T28" fmla="*/ 169 w 170"/>
                  <a:gd name="T29" fmla="*/ 57 h 93"/>
                  <a:gd name="T30" fmla="*/ 166 w 170"/>
                  <a:gd name="T31" fmla="*/ 57 h 93"/>
                  <a:gd name="T32" fmla="*/ 157 w 170"/>
                  <a:gd name="T33" fmla="*/ 62 h 93"/>
                  <a:gd name="T34" fmla="*/ 141 w 170"/>
                  <a:gd name="T35" fmla="*/ 56 h 93"/>
                  <a:gd name="T36" fmla="*/ 124 w 170"/>
                  <a:gd name="T37" fmla="*/ 55 h 93"/>
                  <a:gd name="T38" fmla="*/ 122 w 170"/>
                  <a:gd name="T39" fmla="*/ 52 h 93"/>
                  <a:gd name="T40" fmla="*/ 122 w 170"/>
                  <a:gd name="T41" fmla="*/ 50 h 93"/>
                  <a:gd name="T42" fmla="*/ 123 w 170"/>
                  <a:gd name="T43" fmla="*/ 50 h 93"/>
                  <a:gd name="T44" fmla="*/ 123 w 170"/>
                  <a:gd name="T45" fmla="*/ 49 h 93"/>
                  <a:gd name="T46" fmla="*/ 127 w 170"/>
                  <a:gd name="T47" fmla="*/ 45 h 93"/>
                  <a:gd name="T48" fmla="*/ 129 w 170"/>
                  <a:gd name="T49" fmla="*/ 45 h 93"/>
                  <a:gd name="T50" fmla="*/ 129 w 170"/>
                  <a:gd name="T51" fmla="*/ 43 h 93"/>
                  <a:gd name="T52" fmla="*/ 130 w 170"/>
                  <a:gd name="T53" fmla="*/ 42 h 93"/>
                  <a:gd name="T54" fmla="*/ 132 w 170"/>
                  <a:gd name="T55" fmla="*/ 33 h 93"/>
                  <a:gd name="T56" fmla="*/ 132 w 170"/>
                  <a:gd name="T57" fmla="*/ 29 h 93"/>
                  <a:gd name="T58" fmla="*/ 127 w 170"/>
                  <a:gd name="T59" fmla="*/ 26 h 93"/>
                  <a:gd name="T60" fmla="*/ 126 w 170"/>
                  <a:gd name="T61" fmla="*/ 26 h 93"/>
                  <a:gd name="T62" fmla="*/ 126 w 170"/>
                  <a:gd name="T63" fmla="*/ 25 h 93"/>
                  <a:gd name="T64" fmla="*/ 110 w 170"/>
                  <a:gd name="T65" fmla="*/ 25 h 93"/>
                  <a:gd name="T66" fmla="*/ 105 w 170"/>
                  <a:gd name="T67" fmla="*/ 26 h 93"/>
                  <a:gd name="T68" fmla="*/ 99 w 170"/>
                  <a:gd name="T69" fmla="*/ 26 h 93"/>
                  <a:gd name="T70" fmla="*/ 80 w 170"/>
                  <a:gd name="T71" fmla="*/ 24 h 93"/>
                  <a:gd name="T72" fmla="*/ 73 w 170"/>
                  <a:gd name="T73" fmla="*/ 28 h 93"/>
                  <a:gd name="T74" fmla="*/ 67 w 170"/>
                  <a:gd name="T75" fmla="*/ 29 h 93"/>
                  <a:gd name="T76" fmla="*/ 49 w 170"/>
                  <a:gd name="T77" fmla="*/ 24 h 93"/>
                  <a:gd name="T78" fmla="*/ 46 w 170"/>
                  <a:gd name="T79" fmla="*/ 24 h 93"/>
                  <a:gd name="T80" fmla="*/ 42 w 170"/>
                  <a:gd name="T81" fmla="*/ 28 h 93"/>
                  <a:gd name="T82" fmla="*/ 36 w 170"/>
                  <a:gd name="T83" fmla="*/ 31 h 93"/>
                  <a:gd name="T84" fmla="*/ 32 w 170"/>
                  <a:gd name="T85" fmla="*/ 35 h 93"/>
                  <a:gd name="T86" fmla="*/ 17 w 170"/>
                  <a:gd name="T87" fmla="*/ 42 h 93"/>
                  <a:gd name="T88" fmla="*/ 13 w 170"/>
                  <a:gd name="T89" fmla="*/ 46 h 93"/>
                  <a:gd name="T90" fmla="*/ 10 w 170"/>
                  <a:gd name="T91" fmla="*/ 50 h 93"/>
                  <a:gd name="T92" fmla="*/ 10 w 170"/>
                  <a:gd name="T93" fmla="*/ 52 h 93"/>
                  <a:gd name="T94" fmla="*/ 9 w 170"/>
                  <a:gd name="T95" fmla="*/ 52 h 93"/>
                  <a:gd name="T96" fmla="*/ 7 w 170"/>
                  <a:gd name="T97" fmla="*/ 53 h 93"/>
                  <a:gd name="T98" fmla="*/ 6 w 170"/>
                  <a:gd name="T99" fmla="*/ 53 h 93"/>
                  <a:gd name="T100" fmla="*/ 6 w 170"/>
                  <a:gd name="T101" fmla="*/ 56 h 93"/>
                  <a:gd name="T102" fmla="*/ 4 w 170"/>
                  <a:gd name="T103" fmla="*/ 56 h 93"/>
                  <a:gd name="T104" fmla="*/ 4 w 170"/>
                  <a:gd name="T105" fmla="*/ 59 h 93"/>
                  <a:gd name="T106" fmla="*/ 6 w 170"/>
                  <a:gd name="T107" fmla="*/ 63 h 93"/>
                  <a:gd name="T108" fmla="*/ 16 w 170"/>
                  <a:gd name="T109" fmla="*/ 63 h 93"/>
                  <a:gd name="T110" fmla="*/ 14 w 170"/>
                  <a:gd name="T111" fmla="*/ 64 h 93"/>
                  <a:gd name="T112" fmla="*/ 9 w 170"/>
                  <a:gd name="T113" fmla="*/ 67 h 93"/>
                  <a:gd name="T114" fmla="*/ 3 w 170"/>
                  <a:gd name="T115" fmla="*/ 73 h 93"/>
                  <a:gd name="T116" fmla="*/ 3 w 170"/>
                  <a:gd name="T117" fmla="*/ 89 h 93"/>
                  <a:gd name="T118" fmla="*/ 0 w 170"/>
                  <a:gd name="T119" fmla="*/ 93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70" h="93">
                    <a:moveTo>
                      <a:pt x="137" y="0"/>
                    </a:moveTo>
                    <a:lnTo>
                      <a:pt x="137" y="2"/>
                    </a:lnTo>
                    <a:lnTo>
                      <a:pt x="141" y="6"/>
                    </a:lnTo>
                    <a:lnTo>
                      <a:pt x="150" y="18"/>
                    </a:lnTo>
                    <a:lnTo>
                      <a:pt x="153" y="19"/>
                    </a:lnTo>
                    <a:lnTo>
                      <a:pt x="155" y="19"/>
                    </a:lnTo>
                    <a:lnTo>
                      <a:pt x="157" y="18"/>
                    </a:lnTo>
                    <a:lnTo>
                      <a:pt x="162" y="22"/>
                    </a:lnTo>
                    <a:lnTo>
                      <a:pt x="166" y="28"/>
                    </a:lnTo>
                    <a:lnTo>
                      <a:pt x="162" y="39"/>
                    </a:lnTo>
                    <a:lnTo>
                      <a:pt x="165" y="46"/>
                    </a:lnTo>
                    <a:lnTo>
                      <a:pt x="168" y="52"/>
                    </a:lnTo>
                    <a:lnTo>
                      <a:pt x="169" y="53"/>
                    </a:lnTo>
                    <a:lnTo>
                      <a:pt x="170" y="59"/>
                    </a:lnTo>
                    <a:lnTo>
                      <a:pt x="169" y="57"/>
                    </a:lnTo>
                    <a:lnTo>
                      <a:pt x="166" y="57"/>
                    </a:lnTo>
                    <a:lnTo>
                      <a:pt x="157" y="62"/>
                    </a:lnTo>
                    <a:lnTo>
                      <a:pt x="141" y="56"/>
                    </a:lnTo>
                    <a:lnTo>
                      <a:pt x="124" y="55"/>
                    </a:lnTo>
                    <a:lnTo>
                      <a:pt x="122" y="52"/>
                    </a:lnTo>
                    <a:lnTo>
                      <a:pt x="122" y="50"/>
                    </a:lnTo>
                    <a:lnTo>
                      <a:pt x="123" y="50"/>
                    </a:lnTo>
                    <a:lnTo>
                      <a:pt x="123" y="49"/>
                    </a:lnTo>
                    <a:lnTo>
                      <a:pt x="127" y="45"/>
                    </a:lnTo>
                    <a:lnTo>
                      <a:pt x="129" y="45"/>
                    </a:lnTo>
                    <a:lnTo>
                      <a:pt x="129" y="43"/>
                    </a:lnTo>
                    <a:lnTo>
                      <a:pt x="130" y="42"/>
                    </a:lnTo>
                    <a:lnTo>
                      <a:pt x="132" y="33"/>
                    </a:lnTo>
                    <a:lnTo>
                      <a:pt x="132" y="29"/>
                    </a:lnTo>
                    <a:lnTo>
                      <a:pt x="127" y="26"/>
                    </a:lnTo>
                    <a:lnTo>
                      <a:pt x="126" y="26"/>
                    </a:lnTo>
                    <a:lnTo>
                      <a:pt x="126" y="25"/>
                    </a:lnTo>
                    <a:lnTo>
                      <a:pt x="110" y="25"/>
                    </a:lnTo>
                    <a:lnTo>
                      <a:pt x="105" y="26"/>
                    </a:lnTo>
                    <a:lnTo>
                      <a:pt x="99" y="26"/>
                    </a:lnTo>
                    <a:lnTo>
                      <a:pt x="80" y="24"/>
                    </a:lnTo>
                    <a:lnTo>
                      <a:pt x="73" y="28"/>
                    </a:lnTo>
                    <a:lnTo>
                      <a:pt x="67" y="29"/>
                    </a:lnTo>
                    <a:lnTo>
                      <a:pt x="49" y="24"/>
                    </a:lnTo>
                    <a:lnTo>
                      <a:pt x="46" y="24"/>
                    </a:lnTo>
                    <a:lnTo>
                      <a:pt x="42" y="28"/>
                    </a:lnTo>
                    <a:lnTo>
                      <a:pt x="36" y="31"/>
                    </a:lnTo>
                    <a:lnTo>
                      <a:pt x="32" y="35"/>
                    </a:lnTo>
                    <a:lnTo>
                      <a:pt x="17" y="42"/>
                    </a:lnTo>
                    <a:lnTo>
                      <a:pt x="13" y="46"/>
                    </a:lnTo>
                    <a:lnTo>
                      <a:pt x="10" y="50"/>
                    </a:lnTo>
                    <a:lnTo>
                      <a:pt x="10" y="52"/>
                    </a:lnTo>
                    <a:lnTo>
                      <a:pt x="9" y="52"/>
                    </a:lnTo>
                    <a:lnTo>
                      <a:pt x="7" y="53"/>
                    </a:lnTo>
                    <a:lnTo>
                      <a:pt x="6" y="53"/>
                    </a:lnTo>
                    <a:lnTo>
                      <a:pt x="6" y="56"/>
                    </a:lnTo>
                    <a:lnTo>
                      <a:pt x="4" y="56"/>
                    </a:lnTo>
                    <a:lnTo>
                      <a:pt x="4" y="59"/>
                    </a:lnTo>
                    <a:lnTo>
                      <a:pt x="6" y="63"/>
                    </a:lnTo>
                    <a:lnTo>
                      <a:pt x="16" y="63"/>
                    </a:lnTo>
                    <a:lnTo>
                      <a:pt x="14" y="64"/>
                    </a:lnTo>
                    <a:lnTo>
                      <a:pt x="9" y="67"/>
                    </a:lnTo>
                    <a:lnTo>
                      <a:pt x="3" y="73"/>
                    </a:lnTo>
                    <a:lnTo>
                      <a:pt x="3" y="89"/>
                    </a:lnTo>
                    <a:lnTo>
                      <a:pt x="0" y="9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72" name="Freeform 5626">
                <a:extLst>
                  <a:ext uri="{FF2B5EF4-FFF2-40B4-BE49-F238E27FC236}">
                    <a16:creationId xmlns:a16="http://schemas.microsoft.com/office/drawing/2014/main" id="{CECDCB1C-134D-8888-F856-2DA0BDB3B4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4" y="3158"/>
                <a:ext cx="44" cy="67"/>
              </a:xfrm>
              <a:custGeom>
                <a:avLst/>
                <a:gdLst>
                  <a:gd name="T0" fmla="*/ 141 w 175"/>
                  <a:gd name="T1" fmla="*/ 257 h 268"/>
                  <a:gd name="T2" fmla="*/ 149 w 175"/>
                  <a:gd name="T3" fmla="*/ 252 h 268"/>
                  <a:gd name="T4" fmla="*/ 157 w 175"/>
                  <a:gd name="T5" fmla="*/ 247 h 268"/>
                  <a:gd name="T6" fmla="*/ 164 w 175"/>
                  <a:gd name="T7" fmla="*/ 246 h 268"/>
                  <a:gd name="T8" fmla="*/ 169 w 175"/>
                  <a:gd name="T9" fmla="*/ 237 h 268"/>
                  <a:gd name="T10" fmla="*/ 173 w 175"/>
                  <a:gd name="T11" fmla="*/ 226 h 268"/>
                  <a:gd name="T12" fmla="*/ 172 w 175"/>
                  <a:gd name="T13" fmla="*/ 219 h 268"/>
                  <a:gd name="T14" fmla="*/ 173 w 175"/>
                  <a:gd name="T15" fmla="*/ 215 h 268"/>
                  <a:gd name="T16" fmla="*/ 173 w 175"/>
                  <a:gd name="T17" fmla="*/ 206 h 268"/>
                  <a:gd name="T18" fmla="*/ 172 w 175"/>
                  <a:gd name="T19" fmla="*/ 204 h 268"/>
                  <a:gd name="T20" fmla="*/ 169 w 175"/>
                  <a:gd name="T21" fmla="*/ 203 h 268"/>
                  <a:gd name="T22" fmla="*/ 162 w 175"/>
                  <a:gd name="T23" fmla="*/ 199 h 268"/>
                  <a:gd name="T24" fmla="*/ 157 w 175"/>
                  <a:gd name="T25" fmla="*/ 197 h 268"/>
                  <a:gd name="T26" fmla="*/ 143 w 175"/>
                  <a:gd name="T27" fmla="*/ 187 h 268"/>
                  <a:gd name="T28" fmla="*/ 139 w 175"/>
                  <a:gd name="T29" fmla="*/ 182 h 268"/>
                  <a:gd name="T30" fmla="*/ 136 w 175"/>
                  <a:gd name="T31" fmla="*/ 179 h 268"/>
                  <a:gd name="T32" fmla="*/ 133 w 175"/>
                  <a:gd name="T33" fmla="*/ 166 h 268"/>
                  <a:gd name="T34" fmla="*/ 133 w 175"/>
                  <a:gd name="T35" fmla="*/ 165 h 268"/>
                  <a:gd name="T36" fmla="*/ 137 w 175"/>
                  <a:gd name="T37" fmla="*/ 161 h 268"/>
                  <a:gd name="T38" fmla="*/ 136 w 175"/>
                  <a:gd name="T39" fmla="*/ 151 h 268"/>
                  <a:gd name="T40" fmla="*/ 130 w 175"/>
                  <a:gd name="T41" fmla="*/ 136 h 268"/>
                  <a:gd name="T42" fmla="*/ 116 w 175"/>
                  <a:gd name="T43" fmla="*/ 120 h 268"/>
                  <a:gd name="T44" fmla="*/ 108 w 175"/>
                  <a:gd name="T45" fmla="*/ 115 h 268"/>
                  <a:gd name="T46" fmla="*/ 105 w 175"/>
                  <a:gd name="T47" fmla="*/ 116 h 268"/>
                  <a:gd name="T48" fmla="*/ 104 w 175"/>
                  <a:gd name="T49" fmla="*/ 115 h 268"/>
                  <a:gd name="T50" fmla="*/ 97 w 175"/>
                  <a:gd name="T51" fmla="*/ 108 h 268"/>
                  <a:gd name="T52" fmla="*/ 92 w 175"/>
                  <a:gd name="T53" fmla="*/ 82 h 268"/>
                  <a:gd name="T54" fmla="*/ 92 w 175"/>
                  <a:gd name="T55" fmla="*/ 80 h 268"/>
                  <a:gd name="T56" fmla="*/ 73 w 175"/>
                  <a:gd name="T57" fmla="*/ 74 h 268"/>
                  <a:gd name="T58" fmla="*/ 42 w 175"/>
                  <a:gd name="T59" fmla="*/ 73 h 268"/>
                  <a:gd name="T60" fmla="*/ 34 w 175"/>
                  <a:gd name="T61" fmla="*/ 72 h 268"/>
                  <a:gd name="T62" fmla="*/ 31 w 175"/>
                  <a:gd name="T63" fmla="*/ 70 h 268"/>
                  <a:gd name="T64" fmla="*/ 29 w 175"/>
                  <a:gd name="T65" fmla="*/ 49 h 268"/>
                  <a:gd name="T66" fmla="*/ 0 w 175"/>
                  <a:gd name="T67" fmla="*/ 2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75" h="268">
                    <a:moveTo>
                      <a:pt x="141" y="268"/>
                    </a:moveTo>
                    <a:lnTo>
                      <a:pt x="141" y="257"/>
                    </a:lnTo>
                    <a:lnTo>
                      <a:pt x="147" y="252"/>
                    </a:lnTo>
                    <a:lnTo>
                      <a:pt x="149" y="252"/>
                    </a:lnTo>
                    <a:lnTo>
                      <a:pt x="150" y="250"/>
                    </a:lnTo>
                    <a:lnTo>
                      <a:pt x="157" y="247"/>
                    </a:lnTo>
                    <a:lnTo>
                      <a:pt x="161" y="247"/>
                    </a:lnTo>
                    <a:lnTo>
                      <a:pt x="164" y="246"/>
                    </a:lnTo>
                    <a:lnTo>
                      <a:pt x="169" y="239"/>
                    </a:lnTo>
                    <a:lnTo>
                      <a:pt x="169" y="237"/>
                    </a:lnTo>
                    <a:lnTo>
                      <a:pt x="172" y="228"/>
                    </a:lnTo>
                    <a:lnTo>
                      <a:pt x="173" y="226"/>
                    </a:lnTo>
                    <a:lnTo>
                      <a:pt x="173" y="219"/>
                    </a:lnTo>
                    <a:lnTo>
                      <a:pt x="172" y="219"/>
                    </a:lnTo>
                    <a:lnTo>
                      <a:pt x="172" y="215"/>
                    </a:lnTo>
                    <a:lnTo>
                      <a:pt x="173" y="215"/>
                    </a:lnTo>
                    <a:lnTo>
                      <a:pt x="175" y="211"/>
                    </a:lnTo>
                    <a:lnTo>
                      <a:pt x="173" y="206"/>
                    </a:lnTo>
                    <a:lnTo>
                      <a:pt x="173" y="204"/>
                    </a:lnTo>
                    <a:lnTo>
                      <a:pt x="172" y="204"/>
                    </a:lnTo>
                    <a:lnTo>
                      <a:pt x="171" y="203"/>
                    </a:lnTo>
                    <a:lnTo>
                      <a:pt x="169" y="203"/>
                    </a:lnTo>
                    <a:lnTo>
                      <a:pt x="164" y="200"/>
                    </a:lnTo>
                    <a:lnTo>
                      <a:pt x="162" y="199"/>
                    </a:lnTo>
                    <a:lnTo>
                      <a:pt x="159" y="199"/>
                    </a:lnTo>
                    <a:lnTo>
                      <a:pt x="157" y="197"/>
                    </a:lnTo>
                    <a:lnTo>
                      <a:pt x="144" y="189"/>
                    </a:lnTo>
                    <a:lnTo>
                      <a:pt x="143" y="187"/>
                    </a:lnTo>
                    <a:lnTo>
                      <a:pt x="143" y="185"/>
                    </a:lnTo>
                    <a:lnTo>
                      <a:pt x="139" y="182"/>
                    </a:lnTo>
                    <a:lnTo>
                      <a:pt x="139" y="180"/>
                    </a:lnTo>
                    <a:lnTo>
                      <a:pt x="136" y="179"/>
                    </a:lnTo>
                    <a:lnTo>
                      <a:pt x="136" y="176"/>
                    </a:lnTo>
                    <a:lnTo>
                      <a:pt x="133" y="166"/>
                    </a:lnTo>
                    <a:lnTo>
                      <a:pt x="132" y="165"/>
                    </a:lnTo>
                    <a:lnTo>
                      <a:pt x="133" y="165"/>
                    </a:lnTo>
                    <a:lnTo>
                      <a:pt x="136" y="163"/>
                    </a:lnTo>
                    <a:lnTo>
                      <a:pt x="137" y="161"/>
                    </a:lnTo>
                    <a:lnTo>
                      <a:pt x="137" y="151"/>
                    </a:lnTo>
                    <a:lnTo>
                      <a:pt x="136" y="151"/>
                    </a:lnTo>
                    <a:lnTo>
                      <a:pt x="130" y="145"/>
                    </a:lnTo>
                    <a:lnTo>
                      <a:pt x="130" y="136"/>
                    </a:lnTo>
                    <a:lnTo>
                      <a:pt x="123" y="126"/>
                    </a:lnTo>
                    <a:lnTo>
                      <a:pt x="116" y="120"/>
                    </a:lnTo>
                    <a:lnTo>
                      <a:pt x="113" y="117"/>
                    </a:lnTo>
                    <a:lnTo>
                      <a:pt x="108" y="115"/>
                    </a:lnTo>
                    <a:lnTo>
                      <a:pt x="106" y="115"/>
                    </a:lnTo>
                    <a:lnTo>
                      <a:pt x="105" y="116"/>
                    </a:lnTo>
                    <a:lnTo>
                      <a:pt x="104" y="116"/>
                    </a:lnTo>
                    <a:lnTo>
                      <a:pt x="104" y="115"/>
                    </a:lnTo>
                    <a:lnTo>
                      <a:pt x="99" y="112"/>
                    </a:lnTo>
                    <a:lnTo>
                      <a:pt x="97" y="108"/>
                    </a:lnTo>
                    <a:lnTo>
                      <a:pt x="92" y="84"/>
                    </a:lnTo>
                    <a:lnTo>
                      <a:pt x="92" y="82"/>
                    </a:lnTo>
                    <a:lnTo>
                      <a:pt x="94" y="81"/>
                    </a:lnTo>
                    <a:lnTo>
                      <a:pt x="92" y="80"/>
                    </a:lnTo>
                    <a:lnTo>
                      <a:pt x="77" y="76"/>
                    </a:lnTo>
                    <a:lnTo>
                      <a:pt x="73" y="74"/>
                    </a:lnTo>
                    <a:lnTo>
                      <a:pt x="46" y="74"/>
                    </a:lnTo>
                    <a:lnTo>
                      <a:pt x="42" y="73"/>
                    </a:lnTo>
                    <a:lnTo>
                      <a:pt x="38" y="73"/>
                    </a:lnTo>
                    <a:lnTo>
                      <a:pt x="34" y="72"/>
                    </a:lnTo>
                    <a:lnTo>
                      <a:pt x="32" y="72"/>
                    </a:lnTo>
                    <a:lnTo>
                      <a:pt x="31" y="70"/>
                    </a:lnTo>
                    <a:lnTo>
                      <a:pt x="28" y="70"/>
                    </a:lnTo>
                    <a:lnTo>
                      <a:pt x="29" y="49"/>
                    </a:lnTo>
                    <a:lnTo>
                      <a:pt x="27" y="41"/>
                    </a:ln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73" name="Freeform 5627">
                <a:extLst>
                  <a:ext uri="{FF2B5EF4-FFF2-40B4-BE49-F238E27FC236}">
                    <a16:creationId xmlns:a16="http://schemas.microsoft.com/office/drawing/2014/main" id="{6979CE1B-BBFC-2612-2471-A741EEB148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0" y="3225"/>
                <a:ext cx="12" cy="6"/>
              </a:xfrm>
              <a:custGeom>
                <a:avLst/>
                <a:gdLst>
                  <a:gd name="T0" fmla="*/ 49 w 49"/>
                  <a:gd name="T1" fmla="*/ 23 h 23"/>
                  <a:gd name="T2" fmla="*/ 48 w 49"/>
                  <a:gd name="T3" fmla="*/ 23 h 23"/>
                  <a:gd name="T4" fmla="*/ 46 w 49"/>
                  <a:gd name="T5" fmla="*/ 22 h 23"/>
                  <a:gd name="T6" fmla="*/ 41 w 49"/>
                  <a:gd name="T7" fmla="*/ 18 h 23"/>
                  <a:gd name="T8" fmla="*/ 21 w 49"/>
                  <a:gd name="T9" fmla="*/ 7 h 23"/>
                  <a:gd name="T10" fmla="*/ 10 w 49"/>
                  <a:gd name="T11" fmla="*/ 0 h 23"/>
                  <a:gd name="T12" fmla="*/ 0 w 49"/>
                  <a:gd name="T13" fmla="*/ 3 h 23"/>
                  <a:gd name="T14" fmla="*/ 0 w 49"/>
                  <a:gd name="T15" fmla="*/ 1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9" h="23">
                    <a:moveTo>
                      <a:pt x="49" y="23"/>
                    </a:moveTo>
                    <a:lnTo>
                      <a:pt x="48" y="23"/>
                    </a:lnTo>
                    <a:lnTo>
                      <a:pt x="46" y="22"/>
                    </a:lnTo>
                    <a:lnTo>
                      <a:pt x="41" y="18"/>
                    </a:lnTo>
                    <a:lnTo>
                      <a:pt x="21" y="7"/>
                    </a:lnTo>
                    <a:lnTo>
                      <a:pt x="10" y="0"/>
                    </a:lnTo>
                    <a:lnTo>
                      <a:pt x="0" y="3"/>
                    </a:lnTo>
                    <a:lnTo>
                      <a:pt x="0" y="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74" name="Freeform 5628">
                <a:extLst>
                  <a:ext uri="{FF2B5EF4-FFF2-40B4-BE49-F238E27FC236}">
                    <a16:creationId xmlns:a16="http://schemas.microsoft.com/office/drawing/2014/main" id="{750047AC-CD4B-5301-3B6F-4B47B96414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2" y="3231"/>
                <a:ext cx="6" cy="12"/>
              </a:xfrm>
              <a:custGeom>
                <a:avLst/>
                <a:gdLst>
                  <a:gd name="T0" fmla="*/ 0 w 24"/>
                  <a:gd name="T1" fmla="*/ 0 h 47"/>
                  <a:gd name="T2" fmla="*/ 2 w 24"/>
                  <a:gd name="T3" fmla="*/ 0 h 47"/>
                  <a:gd name="T4" fmla="*/ 2 w 24"/>
                  <a:gd name="T5" fmla="*/ 3 h 47"/>
                  <a:gd name="T6" fmla="*/ 0 w 24"/>
                  <a:gd name="T7" fmla="*/ 5 h 47"/>
                  <a:gd name="T8" fmla="*/ 0 w 24"/>
                  <a:gd name="T9" fmla="*/ 8 h 47"/>
                  <a:gd name="T10" fmla="*/ 2 w 24"/>
                  <a:gd name="T11" fmla="*/ 12 h 47"/>
                  <a:gd name="T12" fmla="*/ 4 w 24"/>
                  <a:gd name="T13" fmla="*/ 15 h 47"/>
                  <a:gd name="T14" fmla="*/ 10 w 24"/>
                  <a:gd name="T15" fmla="*/ 12 h 47"/>
                  <a:gd name="T16" fmla="*/ 16 w 24"/>
                  <a:gd name="T17" fmla="*/ 15 h 47"/>
                  <a:gd name="T18" fmla="*/ 23 w 24"/>
                  <a:gd name="T19" fmla="*/ 23 h 47"/>
                  <a:gd name="T20" fmla="*/ 24 w 24"/>
                  <a:gd name="T21" fmla="*/ 27 h 47"/>
                  <a:gd name="T22" fmla="*/ 24 w 24"/>
                  <a:gd name="T23" fmla="*/ 33 h 47"/>
                  <a:gd name="T24" fmla="*/ 23 w 24"/>
                  <a:gd name="T25" fmla="*/ 37 h 47"/>
                  <a:gd name="T26" fmla="*/ 20 w 24"/>
                  <a:gd name="T27" fmla="*/ 41 h 47"/>
                  <a:gd name="T28" fmla="*/ 20 w 24"/>
                  <a:gd name="T29" fmla="*/ 47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4" h="47">
                    <a:moveTo>
                      <a:pt x="0" y="0"/>
                    </a:moveTo>
                    <a:lnTo>
                      <a:pt x="2" y="0"/>
                    </a:lnTo>
                    <a:lnTo>
                      <a:pt x="2" y="3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12"/>
                    </a:lnTo>
                    <a:lnTo>
                      <a:pt x="4" y="15"/>
                    </a:lnTo>
                    <a:lnTo>
                      <a:pt x="10" y="12"/>
                    </a:lnTo>
                    <a:lnTo>
                      <a:pt x="16" y="15"/>
                    </a:lnTo>
                    <a:lnTo>
                      <a:pt x="23" y="23"/>
                    </a:lnTo>
                    <a:lnTo>
                      <a:pt x="24" y="27"/>
                    </a:lnTo>
                    <a:lnTo>
                      <a:pt x="24" y="33"/>
                    </a:lnTo>
                    <a:lnTo>
                      <a:pt x="23" y="37"/>
                    </a:lnTo>
                    <a:lnTo>
                      <a:pt x="20" y="41"/>
                    </a:lnTo>
                    <a:lnTo>
                      <a:pt x="20" y="4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75" name="Freeform 5629">
                <a:extLst>
                  <a:ext uri="{FF2B5EF4-FFF2-40B4-BE49-F238E27FC236}">
                    <a16:creationId xmlns:a16="http://schemas.microsoft.com/office/drawing/2014/main" id="{CAF18D94-4B00-1EE9-F9E2-8573759651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7" y="3238"/>
                <a:ext cx="149" cy="34"/>
              </a:xfrm>
              <a:custGeom>
                <a:avLst/>
                <a:gdLst>
                  <a:gd name="T0" fmla="*/ 3 w 595"/>
                  <a:gd name="T1" fmla="*/ 25 h 135"/>
                  <a:gd name="T2" fmla="*/ 16 w 595"/>
                  <a:gd name="T3" fmla="*/ 22 h 135"/>
                  <a:gd name="T4" fmla="*/ 39 w 595"/>
                  <a:gd name="T5" fmla="*/ 10 h 135"/>
                  <a:gd name="T6" fmla="*/ 57 w 595"/>
                  <a:gd name="T7" fmla="*/ 21 h 135"/>
                  <a:gd name="T8" fmla="*/ 73 w 595"/>
                  <a:gd name="T9" fmla="*/ 30 h 135"/>
                  <a:gd name="T10" fmla="*/ 82 w 595"/>
                  <a:gd name="T11" fmla="*/ 32 h 135"/>
                  <a:gd name="T12" fmla="*/ 89 w 595"/>
                  <a:gd name="T13" fmla="*/ 32 h 135"/>
                  <a:gd name="T14" fmla="*/ 92 w 595"/>
                  <a:gd name="T15" fmla="*/ 28 h 135"/>
                  <a:gd name="T16" fmla="*/ 130 w 595"/>
                  <a:gd name="T17" fmla="*/ 7 h 135"/>
                  <a:gd name="T18" fmla="*/ 145 w 595"/>
                  <a:gd name="T19" fmla="*/ 4 h 135"/>
                  <a:gd name="T20" fmla="*/ 153 w 595"/>
                  <a:gd name="T21" fmla="*/ 17 h 135"/>
                  <a:gd name="T22" fmla="*/ 173 w 595"/>
                  <a:gd name="T23" fmla="*/ 45 h 135"/>
                  <a:gd name="T24" fmla="*/ 180 w 595"/>
                  <a:gd name="T25" fmla="*/ 52 h 135"/>
                  <a:gd name="T26" fmla="*/ 191 w 595"/>
                  <a:gd name="T27" fmla="*/ 54 h 135"/>
                  <a:gd name="T28" fmla="*/ 197 w 595"/>
                  <a:gd name="T29" fmla="*/ 43 h 135"/>
                  <a:gd name="T30" fmla="*/ 207 w 595"/>
                  <a:gd name="T31" fmla="*/ 36 h 135"/>
                  <a:gd name="T32" fmla="*/ 212 w 595"/>
                  <a:gd name="T33" fmla="*/ 35 h 135"/>
                  <a:gd name="T34" fmla="*/ 224 w 595"/>
                  <a:gd name="T35" fmla="*/ 20 h 135"/>
                  <a:gd name="T36" fmla="*/ 237 w 595"/>
                  <a:gd name="T37" fmla="*/ 4 h 135"/>
                  <a:gd name="T38" fmla="*/ 250 w 595"/>
                  <a:gd name="T39" fmla="*/ 13 h 135"/>
                  <a:gd name="T40" fmla="*/ 261 w 595"/>
                  <a:gd name="T41" fmla="*/ 15 h 135"/>
                  <a:gd name="T42" fmla="*/ 301 w 595"/>
                  <a:gd name="T43" fmla="*/ 26 h 135"/>
                  <a:gd name="T44" fmla="*/ 329 w 595"/>
                  <a:gd name="T45" fmla="*/ 35 h 135"/>
                  <a:gd name="T46" fmla="*/ 364 w 595"/>
                  <a:gd name="T47" fmla="*/ 38 h 135"/>
                  <a:gd name="T48" fmla="*/ 391 w 595"/>
                  <a:gd name="T49" fmla="*/ 22 h 135"/>
                  <a:gd name="T50" fmla="*/ 414 w 595"/>
                  <a:gd name="T51" fmla="*/ 22 h 135"/>
                  <a:gd name="T52" fmla="*/ 427 w 595"/>
                  <a:gd name="T53" fmla="*/ 15 h 135"/>
                  <a:gd name="T54" fmla="*/ 434 w 595"/>
                  <a:gd name="T55" fmla="*/ 28 h 135"/>
                  <a:gd name="T56" fmla="*/ 434 w 595"/>
                  <a:gd name="T57" fmla="*/ 35 h 135"/>
                  <a:gd name="T58" fmla="*/ 464 w 595"/>
                  <a:gd name="T59" fmla="*/ 64 h 135"/>
                  <a:gd name="T60" fmla="*/ 483 w 595"/>
                  <a:gd name="T61" fmla="*/ 67 h 135"/>
                  <a:gd name="T62" fmla="*/ 495 w 595"/>
                  <a:gd name="T63" fmla="*/ 74 h 135"/>
                  <a:gd name="T64" fmla="*/ 517 w 595"/>
                  <a:gd name="T65" fmla="*/ 84 h 135"/>
                  <a:gd name="T66" fmla="*/ 515 w 595"/>
                  <a:gd name="T67" fmla="*/ 103 h 135"/>
                  <a:gd name="T68" fmla="*/ 517 w 595"/>
                  <a:gd name="T69" fmla="*/ 117 h 135"/>
                  <a:gd name="T70" fmla="*/ 517 w 595"/>
                  <a:gd name="T71" fmla="*/ 121 h 135"/>
                  <a:gd name="T72" fmla="*/ 524 w 595"/>
                  <a:gd name="T73" fmla="*/ 131 h 135"/>
                  <a:gd name="T74" fmla="*/ 528 w 595"/>
                  <a:gd name="T75" fmla="*/ 128 h 135"/>
                  <a:gd name="T76" fmla="*/ 536 w 595"/>
                  <a:gd name="T77" fmla="*/ 121 h 135"/>
                  <a:gd name="T78" fmla="*/ 540 w 595"/>
                  <a:gd name="T79" fmla="*/ 121 h 135"/>
                  <a:gd name="T80" fmla="*/ 539 w 595"/>
                  <a:gd name="T81" fmla="*/ 131 h 135"/>
                  <a:gd name="T82" fmla="*/ 546 w 595"/>
                  <a:gd name="T83" fmla="*/ 135 h 135"/>
                  <a:gd name="T84" fmla="*/ 550 w 595"/>
                  <a:gd name="T85" fmla="*/ 134 h 135"/>
                  <a:gd name="T86" fmla="*/ 554 w 595"/>
                  <a:gd name="T87" fmla="*/ 130 h 135"/>
                  <a:gd name="T88" fmla="*/ 571 w 595"/>
                  <a:gd name="T89" fmla="*/ 109 h 135"/>
                  <a:gd name="T90" fmla="*/ 595 w 595"/>
                  <a:gd name="T91" fmla="*/ 105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595" h="135">
                    <a:moveTo>
                      <a:pt x="0" y="17"/>
                    </a:moveTo>
                    <a:lnTo>
                      <a:pt x="1" y="18"/>
                    </a:lnTo>
                    <a:lnTo>
                      <a:pt x="3" y="25"/>
                    </a:lnTo>
                    <a:lnTo>
                      <a:pt x="4" y="26"/>
                    </a:lnTo>
                    <a:lnTo>
                      <a:pt x="11" y="26"/>
                    </a:lnTo>
                    <a:lnTo>
                      <a:pt x="16" y="22"/>
                    </a:lnTo>
                    <a:lnTo>
                      <a:pt x="29" y="8"/>
                    </a:lnTo>
                    <a:lnTo>
                      <a:pt x="35" y="10"/>
                    </a:lnTo>
                    <a:lnTo>
                      <a:pt x="39" y="10"/>
                    </a:lnTo>
                    <a:lnTo>
                      <a:pt x="43" y="13"/>
                    </a:lnTo>
                    <a:lnTo>
                      <a:pt x="49" y="15"/>
                    </a:lnTo>
                    <a:lnTo>
                      <a:pt x="57" y="21"/>
                    </a:lnTo>
                    <a:lnTo>
                      <a:pt x="63" y="29"/>
                    </a:lnTo>
                    <a:lnTo>
                      <a:pt x="67" y="29"/>
                    </a:lnTo>
                    <a:lnTo>
                      <a:pt x="73" y="30"/>
                    </a:lnTo>
                    <a:lnTo>
                      <a:pt x="79" y="30"/>
                    </a:lnTo>
                    <a:lnTo>
                      <a:pt x="81" y="32"/>
                    </a:lnTo>
                    <a:lnTo>
                      <a:pt x="82" y="32"/>
                    </a:lnTo>
                    <a:lnTo>
                      <a:pt x="83" y="30"/>
                    </a:lnTo>
                    <a:lnTo>
                      <a:pt x="86" y="30"/>
                    </a:lnTo>
                    <a:lnTo>
                      <a:pt x="89" y="32"/>
                    </a:lnTo>
                    <a:lnTo>
                      <a:pt x="90" y="32"/>
                    </a:lnTo>
                    <a:lnTo>
                      <a:pt x="92" y="29"/>
                    </a:lnTo>
                    <a:lnTo>
                      <a:pt x="92" y="28"/>
                    </a:lnTo>
                    <a:lnTo>
                      <a:pt x="90" y="15"/>
                    </a:lnTo>
                    <a:lnTo>
                      <a:pt x="117" y="15"/>
                    </a:lnTo>
                    <a:lnTo>
                      <a:pt x="130" y="7"/>
                    </a:lnTo>
                    <a:lnTo>
                      <a:pt x="135" y="0"/>
                    </a:lnTo>
                    <a:lnTo>
                      <a:pt x="142" y="3"/>
                    </a:lnTo>
                    <a:lnTo>
                      <a:pt x="145" y="4"/>
                    </a:lnTo>
                    <a:lnTo>
                      <a:pt x="145" y="6"/>
                    </a:lnTo>
                    <a:lnTo>
                      <a:pt x="149" y="13"/>
                    </a:lnTo>
                    <a:lnTo>
                      <a:pt x="153" y="17"/>
                    </a:lnTo>
                    <a:lnTo>
                      <a:pt x="159" y="20"/>
                    </a:lnTo>
                    <a:lnTo>
                      <a:pt x="170" y="38"/>
                    </a:lnTo>
                    <a:lnTo>
                      <a:pt x="173" y="45"/>
                    </a:lnTo>
                    <a:lnTo>
                      <a:pt x="173" y="46"/>
                    </a:lnTo>
                    <a:lnTo>
                      <a:pt x="177" y="50"/>
                    </a:lnTo>
                    <a:lnTo>
                      <a:pt x="180" y="52"/>
                    </a:lnTo>
                    <a:lnTo>
                      <a:pt x="181" y="52"/>
                    </a:lnTo>
                    <a:lnTo>
                      <a:pt x="187" y="54"/>
                    </a:lnTo>
                    <a:lnTo>
                      <a:pt x="191" y="54"/>
                    </a:lnTo>
                    <a:lnTo>
                      <a:pt x="193" y="56"/>
                    </a:lnTo>
                    <a:lnTo>
                      <a:pt x="193" y="54"/>
                    </a:lnTo>
                    <a:lnTo>
                      <a:pt x="197" y="43"/>
                    </a:lnTo>
                    <a:lnTo>
                      <a:pt x="200" y="39"/>
                    </a:lnTo>
                    <a:lnTo>
                      <a:pt x="205" y="35"/>
                    </a:lnTo>
                    <a:lnTo>
                      <a:pt x="207" y="36"/>
                    </a:lnTo>
                    <a:lnTo>
                      <a:pt x="208" y="36"/>
                    </a:lnTo>
                    <a:lnTo>
                      <a:pt x="208" y="35"/>
                    </a:lnTo>
                    <a:lnTo>
                      <a:pt x="212" y="35"/>
                    </a:lnTo>
                    <a:lnTo>
                      <a:pt x="216" y="32"/>
                    </a:lnTo>
                    <a:lnTo>
                      <a:pt x="217" y="32"/>
                    </a:lnTo>
                    <a:lnTo>
                      <a:pt x="224" y="20"/>
                    </a:lnTo>
                    <a:lnTo>
                      <a:pt x="226" y="8"/>
                    </a:lnTo>
                    <a:lnTo>
                      <a:pt x="230" y="6"/>
                    </a:lnTo>
                    <a:lnTo>
                      <a:pt x="237" y="4"/>
                    </a:lnTo>
                    <a:lnTo>
                      <a:pt x="246" y="4"/>
                    </a:lnTo>
                    <a:lnTo>
                      <a:pt x="246" y="7"/>
                    </a:lnTo>
                    <a:lnTo>
                      <a:pt x="250" y="13"/>
                    </a:lnTo>
                    <a:lnTo>
                      <a:pt x="251" y="14"/>
                    </a:lnTo>
                    <a:lnTo>
                      <a:pt x="255" y="15"/>
                    </a:lnTo>
                    <a:lnTo>
                      <a:pt x="261" y="15"/>
                    </a:lnTo>
                    <a:lnTo>
                      <a:pt x="283" y="20"/>
                    </a:lnTo>
                    <a:lnTo>
                      <a:pt x="293" y="25"/>
                    </a:lnTo>
                    <a:lnTo>
                      <a:pt x="301" y="26"/>
                    </a:lnTo>
                    <a:lnTo>
                      <a:pt x="307" y="25"/>
                    </a:lnTo>
                    <a:lnTo>
                      <a:pt x="327" y="36"/>
                    </a:lnTo>
                    <a:lnTo>
                      <a:pt x="329" y="35"/>
                    </a:lnTo>
                    <a:lnTo>
                      <a:pt x="336" y="35"/>
                    </a:lnTo>
                    <a:lnTo>
                      <a:pt x="352" y="38"/>
                    </a:lnTo>
                    <a:lnTo>
                      <a:pt x="364" y="38"/>
                    </a:lnTo>
                    <a:lnTo>
                      <a:pt x="375" y="33"/>
                    </a:lnTo>
                    <a:lnTo>
                      <a:pt x="389" y="22"/>
                    </a:lnTo>
                    <a:lnTo>
                      <a:pt x="391" y="22"/>
                    </a:lnTo>
                    <a:lnTo>
                      <a:pt x="396" y="21"/>
                    </a:lnTo>
                    <a:lnTo>
                      <a:pt x="414" y="21"/>
                    </a:lnTo>
                    <a:lnTo>
                      <a:pt x="414" y="22"/>
                    </a:lnTo>
                    <a:lnTo>
                      <a:pt x="419" y="21"/>
                    </a:lnTo>
                    <a:lnTo>
                      <a:pt x="427" y="17"/>
                    </a:lnTo>
                    <a:lnTo>
                      <a:pt x="427" y="15"/>
                    </a:lnTo>
                    <a:lnTo>
                      <a:pt x="430" y="17"/>
                    </a:lnTo>
                    <a:lnTo>
                      <a:pt x="430" y="22"/>
                    </a:lnTo>
                    <a:lnTo>
                      <a:pt x="434" y="28"/>
                    </a:lnTo>
                    <a:lnTo>
                      <a:pt x="435" y="30"/>
                    </a:lnTo>
                    <a:lnTo>
                      <a:pt x="435" y="32"/>
                    </a:lnTo>
                    <a:lnTo>
                      <a:pt x="434" y="35"/>
                    </a:lnTo>
                    <a:lnTo>
                      <a:pt x="440" y="46"/>
                    </a:lnTo>
                    <a:lnTo>
                      <a:pt x="452" y="60"/>
                    </a:lnTo>
                    <a:lnTo>
                      <a:pt x="464" y="64"/>
                    </a:lnTo>
                    <a:lnTo>
                      <a:pt x="477" y="66"/>
                    </a:lnTo>
                    <a:lnTo>
                      <a:pt x="480" y="67"/>
                    </a:lnTo>
                    <a:lnTo>
                      <a:pt x="483" y="67"/>
                    </a:lnTo>
                    <a:lnTo>
                      <a:pt x="486" y="68"/>
                    </a:lnTo>
                    <a:lnTo>
                      <a:pt x="494" y="74"/>
                    </a:lnTo>
                    <a:lnTo>
                      <a:pt x="495" y="74"/>
                    </a:lnTo>
                    <a:lnTo>
                      <a:pt x="498" y="77"/>
                    </a:lnTo>
                    <a:lnTo>
                      <a:pt x="507" y="81"/>
                    </a:lnTo>
                    <a:lnTo>
                      <a:pt x="517" y="84"/>
                    </a:lnTo>
                    <a:lnTo>
                      <a:pt x="518" y="84"/>
                    </a:lnTo>
                    <a:lnTo>
                      <a:pt x="518" y="87"/>
                    </a:lnTo>
                    <a:lnTo>
                      <a:pt x="515" y="103"/>
                    </a:lnTo>
                    <a:lnTo>
                      <a:pt x="515" y="116"/>
                    </a:lnTo>
                    <a:lnTo>
                      <a:pt x="517" y="116"/>
                    </a:lnTo>
                    <a:lnTo>
                      <a:pt x="517" y="117"/>
                    </a:lnTo>
                    <a:lnTo>
                      <a:pt x="515" y="120"/>
                    </a:lnTo>
                    <a:lnTo>
                      <a:pt x="515" y="121"/>
                    </a:lnTo>
                    <a:lnTo>
                      <a:pt x="517" y="121"/>
                    </a:lnTo>
                    <a:lnTo>
                      <a:pt x="518" y="127"/>
                    </a:lnTo>
                    <a:lnTo>
                      <a:pt x="521" y="130"/>
                    </a:lnTo>
                    <a:lnTo>
                      <a:pt x="524" y="131"/>
                    </a:lnTo>
                    <a:lnTo>
                      <a:pt x="525" y="133"/>
                    </a:lnTo>
                    <a:lnTo>
                      <a:pt x="526" y="133"/>
                    </a:lnTo>
                    <a:lnTo>
                      <a:pt x="528" y="128"/>
                    </a:lnTo>
                    <a:lnTo>
                      <a:pt x="529" y="126"/>
                    </a:lnTo>
                    <a:lnTo>
                      <a:pt x="531" y="124"/>
                    </a:lnTo>
                    <a:lnTo>
                      <a:pt x="536" y="121"/>
                    </a:lnTo>
                    <a:lnTo>
                      <a:pt x="538" y="120"/>
                    </a:lnTo>
                    <a:lnTo>
                      <a:pt x="539" y="120"/>
                    </a:lnTo>
                    <a:lnTo>
                      <a:pt x="540" y="121"/>
                    </a:lnTo>
                    <a:lnTo>
                      <a:pt x="540" y="123"/>
                    </a:lnTo>
                    <a:lnTo>
                      <a:pt x="539" y="126"/>
                    </a:lnTo>
                    <a:lnTo>
                      <a:pt x="539" y="131"/>
                    </a:lnTo>
                    <a:lnTo>
                      <a:pt x="540" y="134"/>
                    </a:lnTo>
                    <a:lnTo>
                      <a:pt x="544" y="134"/>
                    </a:lnTo>
                    <a:lnTo>
                      <a:pt x="546" y="135"/>
                    </a:lnTo>
                    <a:lnTo>
                      <a:pt x="548" y="135"/>
                    </a:lnTo>
                    <a:lnTo>
                      <a:pt x="548" y="134"/>
                    </a:lnTo>
                    <a:lnTo>
                      <a:pt x="550" y="134"/>
                    </a:lnTo>
                    <a:lnTo>
                      <a:pt x="551" y="133"/>
                    </a:lnTo>
                    <a:lnTo>
                      <a:pt x="554" y="131"/>
                    </a:lnTo>
                    <a:lnTo>
                      <a:pt x="554" y="130"/>
                    </a:lnTo>
                    <a:lnTo>
                      <a:pt x="562" y="114"/>
                    </a:lnTo>
                    <a:lnTo>
                      <a:pt x="564" y="113"/>
                    </a:lnTo>
                    <a:lnTo>
                      <a:pt x="571" y="109"/>
                    </a:lnTo>
                    <a:lnTo>
                      <a:pt x="577" y="109"/>
                    </a:lnTo>
                    <a:lnTo>
                      <a:pt x="593" y="105"/>
                    </a:lnTo>
                    <a:lnTo>
                      <a:pt x="595" y="10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76" name="Freeform 5630">
                <a:extLst>
                  <a:ext uri="{FF2B5EF4-FFF2-40B4-BE49-F238E27FC236}">
                    <a16:creationId xmlns:a16="http://schemas.microsoft.com/office/drawing/2014/main" id="{368BB96C-BBAB-4385-3FEE-A9D52A967B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6" y="3243"/>
                <a:ext cx="10" cy="27"/>
              </a:xfrm>
              <a:custGeom>
                <a:avLst/>
                <a:gdLst>
                  <a:gd name="T0" fmla="*/ 3 w 39"/>
                  <a:gd name="T1" fmla="*/ 0 h 110"/>
                  <a:gd name="T2" fmla="*/ 3 w 39"/>
                  <a:gd name="T3" fmla="*/ 4 h 110"/>
                  <a:gd name="T4" fmla="*/ 2 w 39"/>
                  <a:gd name="T5" fmla="*/ 4 h 110"/>
                  <a:gd name="T6" fmla="*/ 2 w 39"/>
                  <a:gd name="T7" fmla="*/ 9 h 110"/>
                  <a:gd name="T8" fmla="*/ 0 w 39"/>
                  <a:gd name="T9" fmla="*/ 11 h 110"/>
                  <a:gd name="T10" fmla="*/ 0 w 39"/>
                  <a:gd name="T11" fmla="*/ 26 h 110"/>
                  <a:gd name="T12" fmla="*/ 2 w 39"/>
                  <a:gd name="T13" fmla="*/ 29 h 110"/>
                  <a:gd name="T14" fmla="*/ 9 w 39"/>
                  <a:gd name="T15" fmla="*/ 36 h 110"/>
                  <a:gd name="T16" fmla="*/ 18 w 39"/>
                  <a:gd name="T17" fmla="*/ 39 h 110"/>
                  <a:gd name="T18" fmla="*/ 35 w 39"/>
                  <a:gd name="T19" fmla="*/ 47 h 110"/>
                  <a:gd name="T20" fmla="*/ 36 w 39"/>
                  <a:gd name="T21" fmla="*/ 47 h 110"/>
                  <a:gd name="T22" fmla="*/ 36 w 39"/>
                  <a:gd name="T23" fmla="*/ 49 h 110"/>
                  <a:gd name="T24" fmla="*/ 38 w 39"/>
                  <a:gd name="T25" fmla="*/ 50 h 110"/>
                  <a:gd name="T26" fmla="*/ 39 w 39"/>
                  <a:gd name="T27" fmla="*/ 50 h 110"/>
                  <a:gd name="T28" fmla="*/ 39 w 39"/>
                  <a:gd name="T29" fmla="*/ 57 h 110"/>
                  <a:gd name="T30" fmla="*/ 38 w 39"/>
                  <a:gd name="T31" fmla="*/ 57 h 110"/>
                  <a:gd name="T32" fmla="*/ 24 w 39"/>
                  <a:gd name="T33" fmla="*/ 70 h 110"/>
                  <a:gd name="T34" fmla="*/ 19 w 39"/>
                  <a:gd name="T35" fmla="*/ 71 h 110"/>
                  <a:gd name="T36" fmla="*/ 18 w 39"/>
                  <a:gd name="T37" fmla="*/ 75 h 110"/>
                  <a:gd name="T38" fmla="*/ 18 w 39"/>
                  <a:gd name="T39" fmla="*/ 81 h 110"/>
                  <a:gd name="T40" fmla="*/ 19 w 39"/>
                  <a:gd name="T41" fmla="*/ 89 h 110"/>
                  <a:gd name="T42" fmla="*/ 19 w 39"/>
                  <a:gd name="T43" fmla="*/ 97 h 110"/>
                  <a:gd name="T44" fmla="*/ 18 w 39"/>
                  <a:gd name="T45" fmla="*/ 100 h 110"/>
                  <a:gd name="T46" fmla="*/ 18 w 39"/>
                  <a:gd name="T47" fmla="*/ 103 h 110"/>
                  <a:gd name="T48" fmla="*/ 17 w 39"/>
                  <a:gd name="T49" fmla="*/ 107 h 110"/>
                  <a:gd name="T50" fmla="*/ 17 w 39"/>
                  <a:gd name="T51" fmla="*/ 110 h 110"/>
                  <a:gd name="T52" fmla="*/ 15 w 39"/>
                  <a:gd name="T53" fmla="*/ 110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39" h="110">
                    <a:moveTo>
                      <a:pt x="3" y="0"/>
                    </a:moveTo>
                    <a:lnTo>
                      <a:pt x="3" y="4"/>
                    </a:lnTo>
                    <a:lnTo>
                      <a:pt x="2" y="4"/>
                    </a:lnTo>
                    <a:lnTo>
                      <a:pt x="2" y="9"/>
                    </a:lnTo>
                    <a:lnTo>
                      <a:pt x="0" y="11"/>
                    </a:lnTo>
                    <a:lnTo>
                      <a:pt x="0" y="26"/>
                    </a:lnTo>
                    <a:lnTo>
                      <a:pt x="2" y="29"/>
                    </a:lnTo>
                    <a:lnTo>
                      <a:pt x="9" y="36"/>
                    </a:lnTo>
                    <a:lnTo>
                      <a:pt x="18" y="39"/>
                    </a:lnTo>
                    <a:lnTo>
                      <a:pt x="35" y="47"/>
                    </a:lnTo>
                    <a:lnTo>
                      <a:pt x="36" y="47"/>
                    </a:lnTo>
                    <a:lnTo>
                      <a:pt x="36" y="49"/>
                    </a:lnTo>
                    <a:lnTo>
                      <a:pt x="38" y="50"/>
                    </a:lnTo>
                    <a:lnTo>
                      <a:pt x="39" y="50"/>
                    </a:lnTo>
                    <a:lnTo>
                      <a:pt x="39" y="57"/>
                    </a:lnTo>
                    <a:lnTo>
                      <a:pt x="38" y="57"/>
                    </a:lnTo>
                    <a:lnTo>
                      <a:pt x="24" y="70"/>
                    </a:lnTo>
                    <a:lnTo>
                      <a:pt x="19" y="71"/>
                    </a:lnTo>
                    <a:lnTo>
                      <a:pt x="18" y="75"/>
                    </a:lnTo>
                    <a:lnTo>
                      <a:pt x="18" y="81"/>
                    </a:lnTo>
                    <a:lnTo>
                      <a:pt x="19" y="89"/>
                    </a:lnTo>
                    <a:lnTo>
                      <a:pt x="19" y="97"/>
                    </a:lnTo>
                    <a:lnTo>
                      <a:pt x="18" y="100"/>
                    </a:lnTo>
                    <a:lnTo>
                      <a:pt x="18" y="103"/>
                    </a:lnTo>
                    <a:lnTo>
                      <a:pt x="17" y="107"/>
                    </a:lnTo>
                    <a:lnTo>
                      <a:pt x="17" y="110"/>
                    </a:lnTo>
                    <a:lnTo>
                      <a:pt x="15" y="11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77" name="Freeform 5631">
                <a:extLst>
                  <a:ext uri="{FF2B5EF4-FFF2-40B4-BE49-F238E27FC236}">
                    <a16:creationId xmlns:a16="http://schemas.microsoft.com/office/drawing/2014/main" id="{E7839765-328F-BE91-E708-741BD23D13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5" y="3160"/>
                <a:ext cx="72" cy="33"/>
              </a:xfrm>
              <a:custGeom>
                <a:avLst/>
                <a:gdLst>
                  <a:gd name="T0" fmla="*/ 267 w 288"/>
                  <a:gd name="T1" fmla="*/ 19 h 131"/>
                  <a:gd name="T2" fmla="*/ 260 w 288"/>
                  <a:gd name="T3" fmla="*/ 18 h 131"/>
                  <a:gd name="T4" fmla="*/ 253 w 288"/>
                  <a:gd name="T5" fmla="*/ 19 h 131"/>
                  <a:gd name="T6" fmla="*/ 250 w 288"/>
                  <a:gd name="T7" fmla="*/ 23 h 131"/>
                  <a:gd name="T8" fmla="*/ 253 w 288"/>
                  <a:gd name="T9" fmla="*/ 33 h 131"/>
                  <a:gd name="T10" fmla="*/ 252 w 288"/>
                  <a:gd name="T11" fmla="*/ 46 h 131"/>
                  <a:gd name="T12" fmla="*/ 261 w 288"/>
                  <a:gd name="T13" fmla="*/ 44 h 131"/>
                  <a:gd name="T14" fmla="*/ 264 w 288"/>
                  <a:gd name="T15" fmla="*/ 76 h 131"/>
                  <a:gd name="T16" fmla="*/ 263 w 288"/>
                  <a:gd name="T17" fmla="*/ 89 h 131"/>
                  <a:gd name="T18" fmla="*/ 245 w 288"/>
                  <a:gd name="T19" fmla="*/ 100 h 131"/>
                  <a:gd name="T20" fmla="*/ 235 w 288"/>
                  <a:gd name="T21" fmla="*/ 102 h 131"/>
                  <a:gd name="T22" fmla="*/ 231 w 288"/>
                  <a:gd name="T23" fmla="*/ 100 h 131"/>
                  <a:gd name="T24" fmla="*/ 217 w 288"/>
                  <a:gd name="T25" fmla="*/ 93 h 131"/>
                  <a:gd name="T26" fmla="*/ 199 w 288"/>
                  <a:gd name="T27" fmla="*/ 79 h 131"/>
                  <a:gd name="T28" fmla="*/ 187 w 288"/>
                  <a:gd name="T29" fmla="*/ 75 h 131"/>
                  <a:gd name="T30" fmla="*/ 180 w 288"/>
                  <a:gd name="T31" fmla="*/ 95 h 131"/>
                  <a:gd name="T32" fmla="*/ 168 w 288"/>
                  <a:gd name="T33" fmla="*/ 111 h 131"/>
                  <a:gd name="T34" fmla="*/ 164 w 288"/>
                  <a:gd name="T35" fmla="*/ 117 h 131"/>
                  <a:gd name="T36" fmla="*/ 143 w 288"/>
                  <a:gd name="T37" fmla="*/ 130 h 131"/>
                  <a:gd name="T38" fmla="*/ 118 w 288"/>
                  <a:gd name="T39" fmla="*/ 119 h 131"/>
                  <a:gd name="T40" fmla="*/ 112 w 288"/>
                  <a:gd name="T41" fmla="*/ 117 h 131"/>
                  <a:gd name="T42" fmla="*/ 101 w 288"/>
                  <a:gd name="T43" fmla="*/ 111 h 131"/>
                  <a:gd name="T44" fmla="*/ 94 w 288"/>
                  <a:gd name="T45" fmla="*/ 110 h 131"/>
                  <a:gd name="T46" fmla="*/ 88 w 288"/>
                  <a:gd name="T47" fmla="*/ 109 h 131"/>
                  <a:gd name="T48" fmla="*/ 87 w 288"/>
                  <a:gd name="T49" fmla="*/ 107 h 131"/>
                  <a:gd name="T50" fmla="*/ 83 w 288"/>
                  <a:gd name="T51" fmla="*/ 88 h 131"/>
                  <a:gd name="T52" fmla="*/ 72 w 288"/>
                  <a:gd name="T53" fmla="*/ 89 h 131"/>
                  <a:gd name="T54" fmla="*/ 70 w 288"/>
                  <a:gd name="T55" fmla="*/ 104 h 131"/>
                  <a:gd name="T56" fmla="*/ 59 w 288"/>
                  <a:gd name="T57" fmla="*/ 111 h 131"/>
                  <a:gd name="T58" fmla="*/ 50 w 288"/>
                  <a:gd name="T59" fmla="*/ 110 h 131"/>
                  <a:gd name="T60" fmla="*/ 48 w 288"/>
                  <a:gd name="T61" fmla="*/ 99 h 131"/>
                  <a:gd name="T62" fmla="*/ 24 w 288"/>
                  <a:gd name="T63" fmla="*/ 89 h 131"/>
                  <a:gd name="T64" fmla="*/ 20 w 288"/>
                  <a:gd name="T65" fmla="*/ 90 h 131"/>
                  <a:gd name="T66" fmla="*/ 19 w 288"/>
                  <a:gd name="T67" fmla="*/ 97 h 131"/>
                  <a:gd name="T68" fmla="*/ 7 w 288"/>
                  <a:gd name="T69" fmla="*/ 109 h 131"/>
                  <a:gd name="T70" fmla="*/ 2 w 288"/>
                  <a:gd name="T71" fmla="*/ 111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88" h="131">
                    <a:moveTo>
                      <a:pt x="288" y="0"/>
                    </a:moveTo>
                    <a:lnTo>
                      <a:pt x="267" y="19"/>
                    </a:lnTo>
                    <a:lnTo>
                      <a:pt x="264" y="21"/>
                    </a:lnTo>
                    <a:lnTo>
                      <a:pt x="260" y="18"/>
                    </a:lnTo>
                    <a:lnTo>
                      <a:pt x="256" y="18"/>
                    </a:lnTo>
                    <a:lnTo>
                      <a:pt x="253" y="19"/>
                    </a:lnTo>
                    <a:lnTo>
                      <a:pt x="252" y="22"/>
                    </a:lnTo>
                    <a:lnTo>
                      <a:pt x="250" y="23"/>
                    </a:lnTo>
                    <a:lnTo>
                      <a:pt x="252" y="25"/>
                    </a:lnTo>
                    <a:lnTo>
                      <a:pt x="253" y="33"/>
                    </a:lnTo>
                    <a:lnTo>
                      <a:pt x="252" y="39"/>
                    </a:lnTo>
                    <a:lnTo>
                      <a:pt x="252" y="46"/>
                    </a:lnTo>
                    <a:lnTo>
                      <a:pt x="257" y="44"/>
                    </a:lnTo>
                    <a:lnTo>
                      <a:pt x="261" y="44"/>
                    </a:lnTo>
                    <a:lnTo>
                      <a:pt x="267" y="56"/>
                    </a:lnTo>
                    <a:lnTo>
                      <a:pt x="264" y="76"/>
                    </a:lnTo>
                    <a:lnTo>
                      <a:pt x="264" y="85"/>
                    </a:lnTo>
                    <a:lnTo>
                      <a:pt x="263" y="89"/>
                    </a:lnTo>
                    <a:lnTo>
                      <a:pt x="257" y="93"/>
                    </a:lnTo>
                    <a:lnTo>
                      <a:pt x="245" y="100"/>
                    </a:lnTo>
                    <a:lnTo>
                      <a:pt x="238" y="100"/>
                    </a:lnTo>
                    <a:lnTo>
                      <a:pt x="235" y="102"/>
                    </a:lnTo>
                    <a:lnTo>
                      <a:pt x="232" y="102"/>
                    </a:lnTo>
                    <a:lnTo>
                      <a:pt x="231" y="100"/>
                    </a:lnTo>
                    <a:lnTo>
                      <a:pt x="218" y="93"/>
                    </a:lnTo>
                    <a:lnTo>
                      <a:pt x="217" y="93"/>
                    </a:lnTo>
                    <a:lnTo>
                      <a:pt x="200" y="81"/>
                    </a:lnTo>
                    <a:lnTo>
                      <a:pt x="199" y="79"/>
                    </a:lnTo>
                    <a:lnTo>
                      <a:pt x="190" y="75"/>
                    </a:lnTo>
                    <a:lnTo>
                      <a:pt x="187" y="75"/>
                    </a:lnTo>
                    <a:lnTo>
                      <a:pt x="187" y="88"/>
                    </a:lnTo>
                    <a:lnTo>
                      <a:pt x="180" y="95"/>
                    </a:lnTo>
                    <a:lnTo>
                      <a:pt x="171" y="109"/>
                    </a:lnTo>
                    <a:lnTo>
                      <a:pt x="168" y="111"/>
                    </a:lnTo>
                    <a:lnTo>
                      <a:pt x="165" y="116"/>
                    </a:lnTo>
                    <a:lnTo>
                      <a:pt x="164" y="117"/>
                    </a:lnTo>
                    <a:lnTo>
                      <a:pt x="158" y="131"/>
                    </a:lnTo>
                    <a:lnTo>
                      <a:pt x="143" y="130"/>
                    </a:lnTo>
                    <a:lnTo>
                      <a:pt x="137" y="128"/>
                    </a:lnTo>
                    <a:lnTo>
                      <a:pt x="118" y="119"/>
                    </a:lnTo>
                    <a:lnTo>
                      <a:pt x="116" y="119"/>
                    </a:lnTo>
                    <a:lnTo>
                      <a:pt x="112" y="117"/>
                    </a:lnTo>
                    <a:lnTo>
                      <a:pt x="112" y="116"/>
                    </a:lnTo>
                    <a:lnTo>
                      <a:pt x="101" y="111"/>
                    </a:lnTo>
                    <a:lnTo>
                      <a:pt x="98" y="111"/>
                    </a:lnTo>
                    <a:lnTo>
                      <a:pt x="94" y="110"/>
                    </a:lnTo>
                    <a:lnTo>
                      <a:pt x="90" y="110"/>
                    </a:lnTo>
                    <a:lnTo>
                      <a:pt x="88" y="109"/>
                    </a:lnTo>
                    <a:lnTo>
                      <a:pt x="87" y="109"/>
                    </a:lnTo>
                    <a:lnTo>
                      <a:pt x="87" y="107"/>
                    </a:lnTo>
                    <a:lnTo>
                      <a:pt x="83" y="93"/>
                    </a:lnTo>
                    <a:lnTo>
                      <a:pt x="83" y="88"/>
                    </a:lnTo>
                    <a:lnTo>
                      <a:pt x="74" y="88"/>
                    </a:lnTo>
                    <a:lnTo>
                      <a:pt x="72" y="89"/>
                    </a:lnTo>
                    <a:lnTo>
                      <a:pt x="70" y="93"/>
                    </a:lnTo>
                    <a:lnTo>
                      <a:pt x="70" y="104"/>
                    </a:lnTo>
                    <a:lnTo>
                      <a:pt x="66" y="109"/>
                    </a:lnTo>
                    <a:lnTo>
                      <a:pt x="59" y="111"/>
                    </a:lnTo>
                    <a:lnTo>
                      <a:pt x="56" y="111"/>
                    </a:lnTo>
                    <a:lnTo>
                      <a:pt x="50" y="110"/>
                    </a:lnTo>
                    <a:lnTo>
                      <a:pt x="50" y="103"/>
                    </a:lnTo>
                    <a:lnTo>
                      <a:pt x="48" y="99"/>
                    </a:lnTo>
                    <a:lnTo>
                      <a:pt x="34" y="90"/>
                    </a:lnTo>
                    <a:lnTo>
                      <a:pt x="24" y="89"/>
                    </a:lnTo>
                    <a:lnTo>
                      <a:pt x="21" y="90"/>
                    </a:lnTo>
                    <a:lnTo>
                      <a:pt x="20" y="90"/>
                    </a:lnTo>
                    <a:lnTo>
                      <a:pt x="20" y="93"/>
                    </a:lnTo>
                    <a:lnTo>
                      <a:pt x="19" y="97"/>
                    </a:lnTo>
                    <a:lnTo>
                      <a:pt x="13" y="104"/>
                    </a:lnTo>
                    <a:lnTo>
                      <a:pt x="7" y="109"/>
                    </a:lnTo>
                    <a:lnTo>
                      <a:pt x="6" y="109"/>
                    </a:lnTo>
                    <a:lnTo>
                      <a:pt x="2" y="111"/>
                    </a:lnTo>
                    <a:lnTo>
                      <a:pt x="0" y="11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</p:grpSp>
        <p:grpSp>
          <p:nvGrpSpPr>
            <p:cNvPr id="34" name="Group 5833">
              <a:extLst>
                <a:ext uri="{FF2B5EF4-FFF2-40B4-BE49-F238E27FC236}">
                  <a16:creationId xmlns:a16="http://schemas.microsoft.com/office/drawing/2014/main" id="{DE1F9D37-EE12-5308-0F1D-20CDA46E708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15" y="3018"/>
              <a:ext cx="861" cy="586"/>
              <a:chOff x="3415" y="3018"/>
              <a:chExt cx="861" cy="586"/>
            </a:xfrm>
          </p:grpSpPr>
          <p:sp>
            <p:nvSpPr>
              <p:cNvPr id="978" name="Freeform 5633">
                <a:extLst>
                  <a:ext uri="{FF2B5EF4-FFF2-40B4-BE49-F238E27FC236}">
                    <a16:creationId xmlns:a16="http://schemas.microsoft.com/office/drawing/2014/main" id="{9ACEA750-8E6B-D480-5C5D-3637B2CDB0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4" y="3188"/>
                <a:ext cx="33" cy="76"/>
              </a:xfrm>
              <a:custGeom>
                <a:avLst/>
                <a:gdLst>
                  <a:gd name="T0" fmla="*/ 86 w 132"/>
                  <a:gd name="T1" fmla="*/ 278 h 306"/>
                  <a:gd name="T2" fmla="*/ 79 w 132"/>
                  <a:gd name="T3" fmla="*/ 265 h 306"/>
                  <a:gd name="T4" fmla="*/ 80 w 132"/>
                  <a:gd name="T5" fmla="*/ 257 h 306"/>
                  <a:gd name="T6" fmla="*/ 84 w 132"/>
                  <a:gd name="T7" fmla="*/ 250 h 306"/>
                  <a:gd name="T8" fmla="*/ 94 w 132"/>
                  <a:gd name="T9" fmla="*/ 248 h 306"/>
                  <a:gd name="T10" fmla="*/ 97 w 132"/>
                  <a:gd name="T11" fmla="*/ 247 h 306"/>
                  <a:gd name="T12" fmla="*/ 105 w 132"/>
                  <a:gd name="T13" fmla="*/ 241 h 306"/>
                  <a:gd name="T14" fmla="*/ 109 w 132"/>
                  <a:gd name="T15" fmla="*/ 231 h 306"/>
                  <a:gd name="T16" fmla="*/ 83 w 132"/>
                  <a:gd name="T17" fmla="*/ 211 h 306"/>
                  <a:gd name="T18" fmla="*/ 82 w 132"/>
                  <a:gd name="T19" fmla="*/ 204 h 306"/>
                  <a:gd name="T20" fmla="*/ 79 w 132"/>
                  <a:gd name="T21" fmla="*/ 198 h 306"/>
                  <a:gd name="T22" fmla="*/ 69 w 132"/>
                  <a:gd name="T23" fmla="*/ 197 h 306"/>
                  <a:gd name="T24" fmla="*/ 45 w 132"/>
                  <a:gd name="T25" fmla="*/ 197 h 306"/>
                  <a:gd name="T26" fmla="*/ 37 w 132"/>
                  <a:gd name="T27" fmla="*/ 205 h 306"/>
                  <a:gd name="T28" fmla="*/ 38 w 132"/>
                  <a:gd name="T29" fmla="*/ 207 h 306"/>
                  <a:gd name="T30" fmla="*/ 37 w 132"/>
                  <a:gd name="T31" fmla="*/ 208 h 306"/>
                  <a:gd name="T32" fmla="*/ 30 w 132"/>
                  <a:gd name="T33" fmla="*/ 201 h 306"/>
                  <a:gd name="T34" fmla="*/ 31 w 132"/>
                  <a:gd name="T35" fmla="*/ 193 h 306"/>
                  <a:gd name="T36" fmla="*/ 34 w 132"/>
                  <a:gd name="T37" fmla="*/ 190 h 306"/>
                  <a:gd name="T38" fmla="*/ 37 w 132"/>
                  <a:gd name="T39" fmla="*/ 186 h 306"/>
                  <a:gd name="T40" fmla="*/ 31 w 132"/>
                  <a:gd name="T41" fmla="*/ 183 h 306"/>
                  <a:gd name="T42" fmla="*/ 24 w 132"/>
                  <a:gd name="T43" fmla="*/ 181 h 306"/>
                  <a:gd name="T44" fmla="*/ 16 w 132"/>
                  <a:gd name="T45" fmla="*/ 184 h 306"/>
                  <a:gd name="T46" fmla="*/ 3 w 132"/>
                  <a:gd name="T47" fmla="*/ 188 h 306"/>
                  <a:gd name="T48" fmla="*/ 2 w 132"/>
                  <a:gd name="T49" fmla="*/ 186 h 306"/>
                  <a:gd name="T50" fmla="*/ 0 w 132"/>
                  <a:gd name="T51" fmla="*/ 179 h 306"/>
                  <a:gd name="T52" fmla="*/ 6 w 132"/>
                  <a:gd name="T53" fmla="*/ 167 h 306"/>
                  <a:gd name="T54" fmla="*/ 29 w 132"/>
                  <a:gd name="T55" fmla="*/ 169 h 306"/>
                  <a:gd name="T56" fmla="*/ 46 w 132"/>
                  <a:gd name="T57" fmla="*/ 164 h 306"/>
                  <a:gd name="T58" fmla="*/ 60 w 132"/>
                  <a:gd name="T59" fmla="*/ 151 h 306"/>
                  <a:gd name="T60" fmla="*/ 62 w 132"/>
                  <a:gd name="T61" fmla="*/ 137 h 306"/>
                  <a:gd name="T62" fmla="*/ 84 w 132"/>
                  <a:gd name="T63" fmla="*/ 141 h 306"/>
                  <a:gd name="T64" fmla="*/ 86 w 132"/>
                  <a:gd name="T65" fmla="*/ 145 h 306"/>
                  <a:gd name="T66" fmla="*/ 89 w 132"/>
                  <a:gd name="T67" fmla="*/ 144 h 306"/>
                  <a:gd name="T68" fmla="*/ 94 w 132"/>
                  <a:gd name="T69" fmla="*/ 135 h 306"/>
                  <a:gd name="T70" fmla="*/ 98 w 132"/>
                  <a:gd name="T71" fmla="*/ 135 h 306"/>
                  <a:gd name="T72" fmla="*/ 101 w 132"/>
                  <a:gd name="T73" fmla="*/ 144 h 306"/>
                  <a:gd name="T74" fmla="*/ 108 w 132"/>
                  <a:gd name="T75" fmla="*/ 148 h 306"/>
                  <a:gd name="T76" fmla="*/ 121 w 132"/>
                  <a:gd name="T77" fmla="*/ 147 h 306"/>
                  <a:gd name="T78" fmla="*/ 123 w 132"/>
                  <a:gd name="T79" fmla="*/ 145 h 306"/>
                  <a:gd name="T80" fmla="*/ 129 w 132"/>
                  <a:gd name="T81" fmla="*/ 138 h 306"/>
                  <a:gd name="T82" fmla="*/ 128 w 132"/>
                  <a:gd name="T83" fmla="*/ 133 h 306"/>
                  <a:gd name="T84" fmla="*/ 116 w 132"/>
                  <a:gd name="T85" fmla="*/ 118 h 306"/>
                  <a:gd name="T86" fmla="*/ 115 w 132"/>
                  <a:gd name="T87" fmla="*/ 109 h 306"/>
                  <a:gd name="T88" fmla="*/ 130 w 132"/>
                  <a:gd name="T89" fmla="*/ 92 h 306"/>
                  <a:gd name="T90" fmla="*/ 128 w 132"/>
                  <a:gd name="T91" fmla="*/ 74 h 306"/>
                  <a:gd name="T92" fmla="*/ 113 w 132"/>
                  <a:gd name="T93" fmla="*/ 77 h 306"/>
                  <a:gd name="T94" fmla="*/ 112 w 132"/>
                  <a:gd name="T95" fmla="*/ 61 h 306"/>
                  <a:gd name="T96" fmla="*/ 106 w 132"/>
                  <a:gd name="T97" fmla="*/ 40 h 306"/>
                  <a:gd name="T98" fmla="*/ 123 w 132"/>
                  <a:gd name="T99" fmla="*/ 20 h 306"/>
                  <a:gd name="T100" fmla="*/ 129 w 132"/>
                  <a:gd name="T101" fmla="*/ 18 h 306"/>
                  <a:gd name="T102" fmla="*/ 132 w 132"/>
                  <a:gd name="T103" fmla="*/ 10 h 306"/>
                  <a:gd name="T104" fmla="*/ 125 w 132"/>
                  <a:gd name="T105" fmla="*/ 1 h 3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32" h="306">
                    <a:moveTo>
                      <a:pt x="86" y="306"/>
                    </a:moveTo>
                    <a:lnTo>
                      <a:pt x="86" y="278"/>
                    </a:lnTo>
                    <a:lnTo>
                      <a:pt x="80" y="267"/>
                    </a:lnTo>
                    <a:lnTo>
                      <a:pt x="79" y="265"/>
                    </a:lnTo>
                    <a:lnTo>
                      <a:pt x="79" y="262"/>
                    </a:lnTo>
                    <a:lnTo>
                      <a:pt x="80" y="257"/>
                    </a:lnTo>
                    <a:lnTo>
                      <a:pt x="80" y="254"/>
                    </a:lnTo>
                    <a:lnTo>
                      <a:pt x="84" y="250"/>
                    </a:lnTo>
                    <a:lnTo>
                      <a:pt x="90" y="250"/>
                    </a:lnTo>
                    <a:lnTo>
                      <a:pt x="94" y="248"/>
                    </a:lnTo>
                    <a:lnTo>
                      <a:pt x="96" y="248"/>
                    </a:lnTo>
                    <a:lnTo>
                      <a:pt x="97" y="247"/>
                    </a:lnTo>
                    <a:lnTo>
                      <a:pt x="102" y="244"/>
                    </a:lnTo>
                    <a:lnTo>
                      <a:pt x="105" y="241"/>
                    </a:lnTo>
                    <a:lnTo>
                      <a:pt x="108" y="233"/>
                    </a:lnTo>
                    <a:lnTo>
                      <a:pt x="109" y="231"/>
                    </a:lnTo>
                    <a:lnTo>
                      <a:pt x="108" y="229"/>
                    </a:lnTo>
                    <a:lnTo>
                      <a:pt x="83" y="211"/>
                    </a:lnTo>
                    <a:lnTo>
                      <a:pt x="83" y="205"/>
                    </a:lnTo>
                    <a:lnTo>
                      <a:pt x="82" y="204"/>
                    </a:lnTo>
                    <a:lnTo>
                      <a:pt x="80" y="200"/>
                    </a:lnTo>
                    <a:lnTo>
                      <a:pt x="79" y="198"/>
                    </a:lnTo>
                    <a:lnTo>
                      <a:pt x="75" y="198"/>
                    </a:lnTo>
                    <a:lnTo>
                      <a:pt x="69" y="197"/>
                    </a:lnTo>
                    <a:lnTo>
                      <a:pt x="55" y="195"/>
                    </a:lnTo>
                    <a:lnTo>
                      <a:pt x="45" y="197"/>
                    </a:lnTo>
                    <a:lnTo>
                      <a:pt x="38" y="201"/>
                    </a:lnTo>
                    <a:lnTo>
                      <a:pt x="37" y="205"/>
                    </a:lnTo>
                    <a:lnTo>
                      <a:pt x="37" y="207"/>
                    </a:lnTo>
                    <a:lnTo>
                      <a:pt x="38" y="207"/>
                    </a:lnTo>
                    <a:lnTo>
                      <a:pt x="39" y="208"/>
                    </a:lnTo>
                    <a:lnTo>
                      <a:pt x="37" y="208"/>
                    </a:lnTo>
                    <a:lnTo>
                      <a:pt x="35" y="207"/>
                    </a:lnTo>
                    <a:lnTo>
                      <a:pt x="30" y="201"/>
                    </a:lnTo>
                    <a:lnTo>
                      <a:pt x="30" y="198"/>
                    </a:lnTo>
                    <a:lnTo>
                      <a:pt x="31" y="193"/>
                    </a:lnTo>
                    <a:lnTo>
                      <a:pt x="31" y="190"/>
                    </a:lnTo>
                    <a:lnTo>
                      <a:pt x="34" y="190"/>
                    </a:lnTo>
                    <a:lnTo>
                      <a:pt x="35" y="187"/>
                    </a:lnTo>
                    <a:lnTo>
                      <a:pt x="37" y="186"/>
                    </a:lnTo>
                    <a:lnTo>
                      <a:pt x="35" y="183"/>
                    </a:lnTo>
                    <a:lnTo>
                      <a:pt x="31" y="183"/>
                    </a:lnTo>
                    <a:lnTo>
                      <a:pt x="29" y="181"/>
                    </a:lnTo>
                    <a:lnTo>
                      <a:pt x="24" y="181"/>
                    </a:lnTo>
                    <a:lnTo>
                      <a:pt x="17" y="184"/>
                    </a:lnTo>
                    <a:lnTo>
                      <a:pt x="16" y="184"/>
                    </a:lnTo>
                    <a:lnTo>
                      <a:pt x="13" y="186"/>
                    </a:lnTo>
                    <a:lnTo>
                      <a:pt x="3" y="188"/>
                    </a:lnTo>
                    <a:lnTo>
                      <a:pt x="2" y="187"/>
                    </a:lnTo>
                    <a:lnTo>
                      <a:pt x="2" y="186"/>
                    </a:lnTo>
                    <a:lnTo>
                      <a:pt x="0" y="183"/>
                    </a:lnTo>
                    <a:lnTo>
                      <a:pt x="0" y="179"/>
                    </a:lnTo>
                    <a:lnTo>
                      <a:pt x="2" y="173"/>
                    </a:lnTo>
                    <a:lnTo>
                      <a:pt x="6" y="167"/>
                    </a:lnTo>
                    <a:lnTo>
                      <a:pt x="8" y="166"/>
                    </a:lnTo>
                    <a:lnTo>
                      <a:pt x="29" y="169"/>
                    </a:lnTo>
                    <a:lnTo>
                      <a:pt x="35" y="169"/>
                    </a:lnTo>
                    <a:lnTo>
                      <a:pt x="46" y="164"/>
                    </a:lnTo>
                    <a:lnTo>
                      <a:pt x="55" y="159"/>
                    </a:lnTo>
                    <a:lnTo>
                      <a:pt x="60" y="151"/>
                    </a:lnTo>
                    <a:lnTo>
                      <a:pt x="62" y="138"/>
                    </a:lnTo>
                    <a:lnTo>
                      <a:pt x="62" y="137"/>
                    </a:lnTo>
                    <a:lnTo>
                      <a:pt x="69" y="141"/>
                    </a:lnTo>
                    <a:lnTo>
                      <a:pt x="84" y="141"/>
                    </a:lnTo>
                    <a:lnTo>
                      <a:pt x="84" y="142"/>
                    </a:lnTo>
                    <a:lnTo>
                      <a:pt x="86" y="145"/>
                    </a:lnTo>
                    <a:lnTo>
                      <a:pt x="87" y="145"/>
                    </a:lnTo>
                    <a:lnTo>
                      <a:pt x="89" y="144"/>
                    </a:lnTo>
                    <a:lnTo>
                      <a:pt x="93" y="138"/>
                    </a:lnTo>
                    <a:lnTo>
                      <a:pt x="94" y="135"/>
                    </a:lnTo>
                    <a:lnTo>
                      <a:pt x="94" y="133"/>
                    </a:lnTo>
                    <a:lnTo>
                      <a:pt x="98" y="135"/>
                    </a:lnTo>
                    <a:lnTo>
                      <a:pt x="101" y="141"/>
                    </a:lnTo>
                    <a:lnTo>
                      <a:pt x="101" y="144"/>
                    </a:lnTo>
                    <a:lnTo>
                      <a:pt x="102" y="145"/>
                    </a:lnTo>
                    <a:lnTo>
                      <a:pt x="108" y="148"/>
                    </a:lnTo>
                    <a:lnTo>
                      <a:pt x="113" y="149"/>
                    </a:lnTo>
                    <a:lnTo>
                      <a:pt x="121" y="147"/>
                    </a:lnTo>
                    <a:lnTo>
                      <a:pt x="123" y="147"/>
                    </a:lnTo>
                    <a:lnTo>
                      <a:pt x="123" y="145"/>
                    </a:lnTo>
                    <a:lnTo>
                      <a:pt x="128" y="141"/>
                    </a:lnTo>
                    <a:lnTo>
                      <a:pt x="129" y="138"/>
                    </a:lnTo>
                    <a:lnTo>
                      <a:pt x="129" y="137"/>
                    </a:lnTo>
                    <a:lnTo>
                      <a:pt x="128" y="133"/>
                    </a:lnTo>
                    <a:lnTo>
                      <a:pt x="123" y="126"/>
                    </a:lnTo>
                    <a:lnTo>
                      <a:pt x="116" y="118"/>
                    </a:lnTo>
                    <a:lnTo>
                      <a:pt x="115" y="114"/>
                    </a:lnTo>
                    <a:lnTo>
                      <a:pt x="115" y="109"/>
                    </a:lnTo>
                    <a:lnTo>
                      <a:pt x="121" y="95"/>
                    </a:lnTo>
                    <a:lnTo>
                      <a:pt x="130" y="92"/>
                    </a:lnTo>
                    <a:lnTo>
                      <a:pt x="130" y="77"/>
                    </a:lnTo>
                    <a:lnTo>
                      <a:pt x="128" y="74"/>
                    </a:lnTo>
                    <a:lnTo>
                      <a:pt x="123" y="74"/>
                    </a:lnTo>
                    <a:lnTo>
                      <a:pt x="113" y="77"/>
                    </a:lnTo>
                    <a:lnTo>
                      <a:pt x="111" y="75"/>
                    </a:lnTo>
                    <a:lnTo>
                      <a:pt x="112" y="61"/>
                    </a:lnTo>
                    <a:lnTo>
                      <a:pt x="109" y="54"/>
                    </a:lnTo>
                    <a:lnTo>
                      <a:pt x="106" y="40"/>
                    </a:lnTo>
                    <a:lnTo>
                      <a:pt x="112" y="26"/>
                    </a:lnTo>
                    <a:lnTo>
                      <a:pt x="123" y="20"/>
                    </a:lnTo>
                    <a:lnTo>
                      <a:pt x="128" y="20"/>
                    </a:lnTo>
                    <a:lnTo>
                      <a:pt x="129" y="18"/>
                    </a:lnTo>
                    <a:lnTo>
                      <a:pt x="132" y="13"/>
                    </a:lnTo>
                    <a:lnTo>
                      <a:pt x="132" y="10"/>
                    </a:lnTo>
                    <a:lnTo>
                      <a:pt x="126" y="1"/>
                    </a:lnTo>
                    <a:lnTo>
                      <a:pt x="125" y="1"/>
                    </a:lnTo>
                    <a:lnTo>
                      <a:pt x="123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79" name="Freeform 5634">
                <a:extLst>
                  <a:ext uri="{FF2B5EF4-FFF2-40B4-BE49-F238E27FC236}">
                    <a16:creationId xmlns:a16="http://schemas.microsoft.com/office/drawing/2014/main" id="{78074635-7DE2-1AE7-601E-D0D4161A35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7" y="3184"/>
                <a:ext cx="28" cy="9"/>
              </a:xfrm>
              <a:custGeom>
                <a:avLst/>
                <a:gdLst>
                  <a:gd name="T0" fmla="*/ 113 w 113"/>
                  <a:gd name="T1" fmla="*/ 14 h 32"/>
                  <a:gd name="T2" fmla="*/ 102 w 113"/>
                  <a:gd name="T3" fmla="*/ 22 h 32"/>
                  <a:gd name="T4" fmla="*/ 103 w 113"/>
                  <a:gd name="T5" fmla="*/ 25 h 32"/>
                  <a:gd name="T6" fmla="*/ 98 w 113"/>
                  <a:gd name="T7" fmla="*/ 31 h 32"/>
                  <a:gd name="T8" fmla="*/ 96 w 113"/>
                  <a:gd name="T9" fmla="*/ 31 h 32"/>
                  <a:gd name="T10" fmla="*/ 95 w 113"/>
                  <a:gd name="T11" fmla="*/ 32 h 32"/>
                  <a:gd name="T12" fmla="*/ 94 w 113"/>
                  <a:gd name="T13" fmla="*/ 32 h 32"/>
                  <a:gd name="T14" fmla="*/ 94 w 113"/>
                  <a:gd name="T15" fmla="*/ 31 h 32"/>
                  <a:gd name="T16" fmla="*/ 88 w 113"/>
                  <a:gd name="T17" fmla="*/ 28 h 32"/>
                  <a:gd name="T18" fmla="*/ 87 w 113"/>
                  <a:gd name="T19" fmla="*/ 27 h 32"/>
                  <a:gd name="T20" fmla="*/ 77 w 113"/>
                  <a:gd name="T21" fmla="*/ 21 h 32"/>
                  <a:gd name="T22" fmla="*/ 60 w 113"/>
                  <a:gd name="T23" fmla="*/ 15 h 32"/>
                  <a:gd name="T24" fmla="*/ 59 w 113"/>
                  <a:gd name="T25" fmla="*/ 15 h 32"/>
                  <a:gd name="T26" fmla="*/ 24 w 113"/>
                  <a:gd name="T27" fmla="*/ 1 h 32"/>
                  <a:gd name="T28" fmla="*/ 21 w 113"/>
                  <a:gd name="T29" fmla="*/ 1 h 32"/>
                  <a:gd name="T30" fmla="*/ 14 w 113"/>
                  <a:gd name="T31" fmla="*/ 3 h 32"/>
                  <a:gd name="T32" fmla="*/ 13 w 113"/>
                  <a:gd name="T33" fmla="*/ 3 h 32"/>
                  <a:gd name="T34" fmla="*/ 12 w 113"/>
                  <a:gd name="T35" fmla="*/ 4 h 32"/>
                  <a:gd name="T36" fmla="*/ 12 w 113"/>
                  <a:gd name="T37" fmla="*/ 5 h 32"/>
                  <a:gd name="T38" fmla="*/ 13 w 113"/>
                  <a:gd name="T39" fmla="*/ 5 h 32"/>
                  <a:gd name="T40" fmla="*/ 13 w 113"/>
                  <a:gd name="T41" fmla="*/ 8 h 32"/>
                  <a:gd name="T42" fmla="*/ 9 w 113"/>
                  <a:gd name="T43" fmla="*/ 8 h 32"/>
                  <a:gd name="T44" fmla="*/ 9 w 113"/>
                  <a:gd name="T45" fmla="*/ 1 h 32"/>
                  <a:gd name="T46" fmla="*/ 5 w 113"/>
                  <a:gd name="T47" fmla="*/ 0 h 32"/>
                  <a:gd name="T48" fmla="*/ 2 w 113"/>
                  <a:gd name="T49" fmla="*/ 1 h 32"/>
                  <a:gd name="T50" fmla="*/ 0 w 113"/>
                  <a:gd name="T51" fmla="*/ 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13" h="32">
                    <a:moveTo>
                      <a:pt x="113" y="14"/>
                    </a:moveTo>
                    <a:lnTo>
                      <a:pt x="102" y="22"/>
                    </a:lnTo>
                    <a:lnTo>
                      <a:pt x="103" y="25"/>
                    </a:lnTo>
                    <a:lnTo>
                      <a:pt x="98" y="31"/>
                    </a:lnTo>
                    <a:lnTo>
                      <a:pt x="96" y="31"/>
                    </a:lnTo>
                    <a:lnTo>
                      <a:pt x="95" y="32"/>
                    </a:lnTo>
                    <a:lnTo>
                      <a:pt x="94" y="32"/>
                    </a:lnTo>
                    <a:lnTo>
                      <a:pt x="94" y="31"/>
                    </a:lnTo>
                    <a:lnTo>
                      <a:pt x="88" y="28"/>
                    </a:lnTo>
                    <a:lnTo>
                      <a:pt x="87" y="27"/>
                    </a:lnTo>
                    <a:lnTo>
                      <a:pt x="77" y="21"/>
                    </a:lnTo>
                    <a:lnTo>
                      <a:pt x="60" y="15"/>
                    </a:lnTo>
                    <a:lnTo>
                      <a:pt x="59" y="15"/>
                    </a:lnTo>
                    <a:lnTo>
                      <a:pt x="24" y="1"/>
                    </a:lnTo>
                    <a:lnTo>
                      <a:pt x="21" y="1"/>
                    </a:lnTo>
                    <a:lnTo>
                      <a:pt x="14" y="3"/>
                    </a:lnTo>
                    <a:lnTo>
                      <a:pt x="13" y="3"/>
                    </a:lnTo>
                    <a:lnTo>
                      <a:pt x="12" y="4"/>
                    </a:lnTo>
                    <a:lnTo>
                      <a:pt x="12" y="5"/>
                    </a:lnTo>
                    <a:lnTo>
                      <a:pt x="13" y="5"/>
                    </a:lnTo>
                    <a:lnTo>
                      <a:pt x="13" y="8"/>
                    </a:lnTo>
                    <a:lnTo>
                      <a:pt x="9" y="8"/>
                    </a:lnTo>
                    <a:lnTo>
                      <a:pt x="9" y="1"/>
                    </a:lnTo>
                    <a:lnTo>
                      <a:pt x="5" y="0"/>
                    </a:lnTo>
                    <a:lnTo>
                      <a:pt x="2" y="1"/>
                    </a:lnTo>
                    <a:lnTo>
                      <a:pt x="0" y="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80" name="Freeform 5635">
                <a:extLst>
                  <a:ext uri="{FF2B5EF4-FFF2-40B4-BE49-F238E27FC236}">
                    <a16:creationId xmlns:a16="http://schemas.microsoft.com/office/drawing/2014/main" id="{DA11545C-0B95-5BD3-EB51-D38B985F4F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6" y="3264"/>
                <a:ext cx="17" cy="11"/>
              </a:xfrm>
              <a:custGeom>
                <a:avLst/>
                <a:gdLst>
                  <a:gd name="T0" fmla="*/ 0 w 70"/>
                  <a:gd name="T1" fmla="*/ 2 h 45"/>
                  <a:gd name="T2" fmla="*/ 8 w 70"/>
                  <a:gd name="T3" fmla="*/ 2 h 45"/>
                  <a:gd name="T4" fmla="*/ 11 w 70"/>
                  <a:gd name="T5" fmla="*/ 0 h 45"/>
                  <a:gd name="T6" fmla="*/ 20 w 70"/>
                  <a:gd name="T7" fmla="*/ 2 h 45"/>
                  <a:gd name="T8" fmla="*/ 32 w 70"/>
                  <a:gd name="T9" fmla="*/ 2 h 45"/>
                  <a:gd name="T10" fmla="*/ 56 w 70"/>
                  <a:gd name="T11" fmla="*/ 18 h 45"/>
                  <a:gd name="T12" fmla="*/ 61 w 70"/>
                  <a:gd name="T13" fmla="*/ 20 h 45"/>
                  <a:gd name="T14" fmla="*/ 63 w 70"/>
                  <a:gd name="T15" fmla="*/ 20 h 45"/>
                  <a:gd name="T16" fmla="*/ 64 w 70"/>
                  <a:gd name="T17" fmla="*/ 21 h 45"/>
                  <a:gd name="T18" fmla="*/ 65 w 70"/>
                  <a:gd name="T19" fmla="*/ 28 h 45"/>
                  <a:gd name="T20" fmla="*/ 65 w 70"/>
                  <a:gd name="T21" fmla="*/ 31 h 45"/>
                  <a:gd name="T22" fmla="*/ 61 w 70"/>
                  <a:gd name="T23" fmla="*/ 35 h 45"/>
                  <a:gd name="T24" fmla="*/ 63 w 70"/>
                  <a:gd name="T25" fmla="*/ 37 h 45"/>
                  <a:gd name="T26" fmla="*/ 65 w 70"/>
                  <a:gd name="T27" fmla="*/ 42 h 45"/>
                  <a:gd name="T28" fmla="*/ 67 w 70"/>
                  <a:gd name="T29" fmla="*/ 44 h 45"/>
                  <a:gd name="T30" fmla="*/ 70 w 70"/>
                  <a:gd name="T31" fmla="*/ 45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70" h="45">
                    <a:moveTo>
                      <a:pt x="0" y="2"/>
                    </a:moveTo>
                    <a:lnTo>
                      <a:pt x="8" y="2"/>
                    </a:lnTo>
                    <a:lnTo>
                      <a:pt x="11" y="0"/>
                    </a:lnTo>
                    <a:lnTo>
                      <a:pt x="20" y="2"/>
                    </a:lnTo>
                    <a:lnTo>
                      <a:pt x="32" y="2"/>
                    </a:lnTo>
                    <a:lnTo>
                      <a:pt x="56" y="18"/>
                    </a:lnTo>
                    <a:lnTo>
                      <a:pt x="61" y="20"/>
                    </a:lnTo>
                    <a:lnTo>
                      <a:pt x="63" y="20"/>
                    </a:lnTo>
                    <a:lnTo>
                      <a:pt x="64" y="21"/>
                    </a:lnTo>
                    <a:lnTo>
                      <a:pt x="65" y="28"/>
                    </a:lnTo>
                    <a:lnTo>
                      <a:pt x="65" y="31"/>
                    </a:lnTo>
                    <a:lnTo>
                      <a:pt x="61" y="35"/>
                    </a:lnTo>
                    <a:lnTo>
                      <a:pt x="63" y="37"/>
                    </a:lnTo>
                    <a:lnTo>
                      <a:pt x="65" y="42"/>
                    </a:lnTo>
                    <a:lnTo>
                      <a:pt x="67" y="44"/>
                    </a:lnTo>
                    <a:lnTo>
                      <a:pt x="70" y="4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81" name="Freeform 5636">
                <a:extLst>
                  <a:ext uri="{FF2B5EF4-FFF2-40B4-BE49-F238E27FC236}">
                    <a16:creationId xmlns:a16="http://schemas.microsoft.com/office/drawing/2014/main" id="{817C6E44-8340-CA29-CCDB-9A6C118FDA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3" y="3028"/>
                <a:ext cx="33" cy="10"/>
              </a:xfrm>
              <a:custGeom>
                <a:avLst/>
                <a:gdLst>
                  <a:gd name="T0" fmla="*/ 134 w 134"/>
                  <a:gd name="T1" fmla="*/ 35 h 38"/>
                  <a:gd name="T2" fmla="*/ 133 w 134"/>
                  <a:gd name="T3" fmla="*/ 38 h 38"/>
                  <a:gd name="T4" fmla="*/ 130 w 134"/>
                  <a:gd name="T5" fmla="*/ 38 h 38"/>
                  <a:gd name="T6" fmla="*/ 115 w 134"/>
                  <a:gd name="T7" fmla="*/ 28 h 38"/>
                  <a:gd name="T8" fmla="*/ 104 w 134"/>
                  <a:gd name="T9" fmla="*/ 27 h 38"/>
                  <a:gd name="T10" fmla="*/ 94 w 134"/>
                  <a:gd name="T11" fmla="*/ 31 h 38"/>
                  <a:gd name="T12" fmla="*/ 87 w 134"/>
                  <a:gd name="T13" fmla="*/ 27 h 38"/>
                  <a:gd name="T14" fmla="*/ 77 w 134"/>
                  <a:gd name="T15" fmla="*/ 16 h 38"/>
                  <a:gd name="T16" fmla="*/ 77 w 134"/>
                  <a:gd name="T17" fmla="*/ 14 h 38"/>
                  <a:gd name="T18" fmla="*/ 60 w 134"/>
                  <a:gd name="T19" fmla="*/ 1 h 38"/>
                  <a:gd name="T20" fmla="*/ 55 w 134"/>
                  <a:gd name="T21" fmla="*/ 0 h 38"/>
                  <a:gd name="T22" fmla="*/ 53 w 134"/>
                  <a:gd name="T23" fmla="*/ 0 h 38"/>
                  <a:gd name="T24" fmla="*/ 53 w 134"/>
                  <a:gd name="T25" fmla="*/ 1 h 38"/>
                  <a:gd name="T26" fmla="*/ 49 w 134"/>
                  <a:gd name="T27" fmla="*/ 4 h 38"/>
                  <a:gd name="T28" fmla="*/ 45 w 134"/>
                  <a:gd name="T29" fmla="*/ 10 h 38"/>
                  <a:gd name="T30" fmla="*/ 44 w 134"/>
                  <a:gd name="T31" fmla="*/ 13 h 38"/>
                  <a:gd name="T32" fmla="*/ 42 w 134"/>
                  <a:gd name="T33" fmla="*/ 13 h 38"/>
                  <a:gd name="T34" fmla="*/ 41 w 134"/>
                  <a:gd name="T35" fmla="*/ 14 h 38"/>
                  <a:gd name="T36" fmla="*/ 37 w 134"/>
                  <a:gd name="T37" fmla="*/ 15 h 38"/>
                  <a:gd name="T38" fmla="*/ 34 w 134"/>
                  <a:gd name="T39" fmla="*/ 16 h 38"/>
                  <a:gd name="T40" fmla="*/ 32 w 134"/>
                  <a:gd name="T41" fmla="*/ 16 h 38"/>
                  <a:gd name="T42" fmla="*/ 29 w 134"/>
                  <a:gd name="T43" fmla="*/ 14 h 38"/>
                  <a:gd name="T44" fmla="*/ 27 w 134"/>
                  <a:gd name="T45" fmla="*/ 14 h 38"/>
                  <a:gd name="T46" fmla="*/ 20 w 134"/>
                  <a:gd name="T47" fmla="*/ 11 h 38"/>
                  <a:gd name="T48" fmla="*/ 20 w 134"/>
                  <a:gd name="T49" fmla="*/ 17 h 38"/>
                  <a:gd name="T50" fmla="*/ 21 w 134"/>
                  <a:gd name="T51" fmla="*/ 20 h 38"/>
                  <a:gd name="T52" fmla="*/ 24 w 134"/>
                  <a:gd name="T53" fmla="*/ 23 h 38"/>
                  <a:gd name="T54" fmla="*/ 24 w 134"/>
                  <a:gd name="T55" fmla="*/ 25 h 38"/>
                  <a:gd name="T56" fmla="*/ 22 w 134"/>
                  <a:gd name="T57" fmla="*/ 25 h 38"/>
                  <a:gd name="T58" fmla="*/ 18 w 134"/>
                  <a:gd name="T59" fmla="*/ 24 h 38"/>
                  <a:gd name="T60" fmla="*/ 12 w 134"/>
                  <a:gd name="T61" fmla="*/ 18 h 38"/>
                  <a:gd name="T62" fmla="*/ 10 w 134"/>
                  <a:gd name="T63" fmla="*/ 18 h 38"/>
                  <a:gd name="T64" fmla="*/ 2 w 134"/>
                  <a:gd name="T65" fmla="*/ 14 h 38"/>
                  <a:gd name="T66" fmla="*/ 0 w 134"/>
                  <a:gd name="T67" fmla="*/ 13 h 38"/>
                  <a:gd name="T68" fmla="*/ 0 w 134"/>
                  <a:gd name="T69" fmla="*/ 17 h 38"/>
                  <a:gd name="T70" fmla="*/ 2 w 134"/>
                  <a:gd name="T71" fmla="*/ 23 h 38"/>
                  <a:gd name="T72" fmla="*/ 2 w 134"/>
                  <a:gd name="T73" fmla="*/ 28 h 38"/>
                  <a:gd name="T74" fmla="*/ 0 w 134"/>
                  <a:gd name="T75" fmla="*/ 30 h 38"/>
                  <a:gd name="T76" fmla="*/ 2 w 134"/>
                  <a:gd name="T77" fmla="*/ 31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34" h="38">
                    <a:moveTo>
                      <a:pt x="134" y="35"/>
                    </a:moveTo>
                    <a:lnTo>
                      <a:pt x="133" y="38"/>
                    </a:lnTo>
                    <a:lnTo>
                      <a:pt x="130" y="38"/>
                    </a:lnTo>
                    <a:lnTo>
                      <a:pt x="115" y="28"/>
                    </a:lnTo>
                    <a:lnTo>
                      <a:pt x="104" y="27"/>
                    </a:lnTo>
                    <a:lnTo>
                      <a:pt x="94" y="31"/>
                    </a:lnTo>
                    <a:lnTo>
                      <a:pt x="87" y="27"/>
                    </a:lnTo>
                    <a:lnTo>
                      <a:pt x="77" y="16"/>
                    </a:lnTo>
                    <a:lnTo>
                      <a:pt x="77" y="14"/>
                    </a:lnTo>
                    <a:lnTo>
                      <a:pt x="60" y="1"/>
                    </a:lnTo>
                    <a:lnTo>
                      <a:pt x="55" y="0"/>
                    </a:lnTo>
                    <a:lnTo>
                      <a:pt x="53" y="0"/>
                    </a:lnTo>
                    <a:lnTo>
                      <a:pt x="53" y="1"/>
                    </a:lnTo>
                    <a:lnTo>
                      <a:pt x="49" y="4"/>
                    </a:lnTo>
                    <a:lnTo>
                      <a:pt x="45" y="10"/>
                    </a:lnTo>
                    <a:lnTo>
                      <a:pt x="44" y="13"/>
                    </a:lnTo>
                    <a:lnTo>
                      <a:pt x="42" y="13"/>
                    </a:lnTo>
                    <a:lnTo>
                      <a:pt x="41" y="14"/>
                    </a:lnTo>
                    <a:lnTo>
                      <a:pt x="37" y="15"/>
                    </a:lnTo>
                    <a:lnTo>
                      <a:pt x="34" y="16"/>
                    </a:lnTo>
                    <a:lnTo>
                      <a:pt x="32" y="16"/>
                    </a:lnTo>
                    <a:lnTo>
                      <a:pt x="29" y="14"/>
                    </a:lnTo>
                    <a:lnTo>
                      <a:pt x="27" y="14"/>
                    </a:lnTo>
                    <a:lnTo>
                      <a:pt x="20" y="11"/>
                    </a:lnTo>
                    <a:lnTo>
                      <a:pt x="20" y="17"/>
                    </a:lnTo>
                    <a:lnTo>
                      <a:pt x="21" y="20"/>
                    </a:lnTo>
                    <a:lnTo>
                      <a:pt x="24" y="23"/>
                    </a:lnTo>
                    <a:lnTo>
                      <a:pt x="24" y="25"/>
                    </a:lnTo>
                    <a:lnTo>
                      <a:pt x="22" y="25"/>
                    </a:lnTo>
                    <a:lnTo>
                      <a:pt x="18" y="24"/>
                    </a:lnTo>
                    <a:lnTo>
                      <a:pt x="12" y="18"/>
                    </a:lnTo>
                    <a:lnTo>
                      <a:pt x="10" y="18"/>
                    </a:lnTo>
                    <a:lnTo>
                      <a:pt x="2" y="14"/>
                    </a:lnTo>
                    <a:lnTo>
                      <a:pt x="0" y="13"/>
                    </a:lnTo>
                    <a:lnTo>
                      <a:pt x="0" y="17"/>
                    </a:lnTo>
                    <a:lnTo>
                      <a:pt x="2" y="23"/>
                    </a:lnTo>
                    <a:lnTo>
                      <a:pt x="2" y="28"/>
                    </a:lnTo>
                    <a:lnTo>
                      <a:pt x="0" y="30"/>
                    </a:lnTo>
                    <a:lnTo>
                      <a:pt x="2" y="3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82" name="Freeform 5637">
                <a:extLst>
                  <a:ext uri="{FF2B5EF4-FFF2-40B4-BE49-F238E27FC236}">
                    <a16:creationId xmlns:a16="http://schemas.microsoft.com/office/drawing/2014/main" id="{AC52EACE-8407-2702-D93A-D3CEF82BC2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6" y="3035"/>
                <a:ext cx="6" cy="3"/>
              </a:xfrm>
              <a:custGeom>
                <a:avLst/>
                <a:gdLst>
                  <a:gd name="T0" fmla="*/ 24 w 24"/>
                  <a:gd name="T1" fmla="*/ 0 h 9"/>
                  <a:gd name="T2" fmla="*/ 24 w 24"/>
                  <a:gd name="T3" fmla="*/ 1 h 9"/>
                  <a:gd name="T4" fmla="*/ 22 w 24"/>
                  <a:gd name="T5" fmla="*/ 1 h 9"/>
                  <a:gd name="T6" fmla="*/ 21 w 24"/>
                  <a:gd name="T7" fmla="*/ 2 h 9"/>
                  <a:gd name="T8" fmla="*/ 21 w 24"/>
                  <a:gd name="T9" fmla="*/ 5 h 9"/>
                  <a:gd name="T10" fmla="*/ 17 w 24"/>
                  <a:gd name="T11" fmla="*/ 9 h 9"/>
                  <a:gd name="T12" fmla="*/ 13 w 24"/>
                  <a:gd name="T13" fmla="*/ 9 h 9"/>
                  <a:gd name="T14" fmla="*/ 7 w 24"/>
                  <a:gd name="T15" fmla="*/ 7 h 9"/>
                  <a:gd name="T16" fmla="*/ 2 w 24"/>
                  <a:gd name="T17" fmla="*/ 5 h 9"/>
                  <a:gd name="T18" fmla="*/ 0 w 24"/>
                  <a:gd name="T1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4" h="9">
                    <a:moveTo>
                      <a:pt x="24" y="0"/>
                    </a:moveTo>
                    <a:lnTo>
                      <a:pt x="24" y="1"/>
                    </a:lnTo>
                    <a:lnTo>
                      <a:pt x="22" y="1"/>
                    </a:lnTo>
                    <a:lnTo>
                      <a:pt x="21" y="2"/>
                    </a:lnTo>
                    <a:lnTo>
                      <a:pt x="21" y="5"/>
                    </a:lnTo>
                    <a:lnTo>
                      <a:pt x="17" y="9"/>
                    </a:lnTo>
                    <a:lnTo>
                      <a:pt x="13" y="9"/>
                    </a:lnTo>
                    <a:lnTo>
                      <a:pt x="7" y="7"/>
                    </a:lnTo>
                    <a:lnTo>
                      <a:pt x="2" y="5"/>
                    </a:lnTo>
                    <a:lnTo>
                      <a:pt x="0" y="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83" name="Freeform 5638">
                <a:extLst>
                  <a:ext uri="{FF2B5EF4-FFF2-40B4-BE49-F238E27FC236}">
                    <a16:creationId xmlns:a16="http://schemas.microsoft.com/office/drawing/2014/main" id="{873FB9AA-FE20-51B6-137A-9B4B9F6BC7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7" y="3036"/>
                <a:ext cx="16" cy="63"/>
              </a:xfrm>
              <a:custGeom>
                <a:avLst/>
                <a:gdLst>
                  <a:gd name="T0" fmla="*/ 63 w 63"/>
                  <a:gd name="T1" fmla="*/ 0 h 253"/>
                  <a:gd name="T2" fmla="*/ 63 w 63"/>
                  <a:gd name="T3" fmla="*/ 7 h 253"/>
                  <a:gd name="T4" fmla="*/ 60 w 63"/>
                  <a:gd name="T5" fmla="*/ 15 h 253"/>
                  <a:gd name="T6" fmla="*/ 59 w 63"/>
                  <a:gd name="T7" fmla="*/ 39 h 253"/>
                  <a:gd name="T8" fmla="*/ 56 w 63"/>
                  <a:gd name="T9" fmla="*/ 45 h 253"/>
                  <a:gd name="T10" fmla="*/ 54 w 63"/>
                  <a:gd name="T11" fmla="*/ 46 h 253"/>
                  <a:gd name="T12" fmla="*/ 37 w 63"/>
                  <a:gd name="T13" fmla="*/ 81 h 253"/>
                  <a:gd name="T14" fmla="*/ 32 w 63"/>
                  <a:gd name="T15" fmla="*/ 89 h 253"/>
                  <a:gd name="T16" fmla="*/ 30 w 63"/>
                  <a:gd name="T17" fmla="*/ 98 h 253"/>
                  <a:gd name="T18" fmla="*/ 32 w 63"/>
                  <a:gd name="T19" fmla="*/ 114 h 253"/>
                  <a:gd name="T20" fmla="*/ 32 w 63"/>
                  <a:gd name="T21" fmla="*/ 119 h 253"/>
                  <a:gd name="T22" fmla="*/ 26 w 63"/>
                  <a:gd name="T23" fmla="*/ 124 h 253"/>
                  <a:gd name="T24" fmla="*/ 21 w 63"/>
                  <a:gd name="T25" fmla="*/ 128 h 253"/>
                  <a:gd name="T26" fmla="*/ 21 w 63"/>
                  <a:gd name="T27" fmla="*/ 130 h 253"/>
                  <a:gd name="T28" fmla="*/ 19 w 63"/>
                  <a:gd name="T29" fmla="*/ 135 h 253"/>
                  <a:gd name="T30" fmla="*/ 19 w 63"/>
                  <a:gd name="T31" fmla="*/ 144 h 253"/>
                  <a:gd name="T32" fmla="*/ 18 w 63"/>
                  <a:gd name="T33" fmla="*/ 145 h 253"/>
                  <a:gd name="T34" fmla="*/ 16 w 63"/>
                  <a:gd name="T35" fmla="*/ 148 h 253"/>
                  <a:gd name="T36" fmla="*/ 7 w 63"/>
                  <a:gd name="T37" fmla="*/ 214 h 253"/>
                  <a:gd name="T38" fmla="*/ 7 w 63"/>
                  <a:gd name="T39" fmla="*/ 219 h 253"/>
                  <a:gd name="T40" fmla="*/ 8 w 63"/>
                  <a:gd name="T41" fmla="*/ 221 h 253"/>
                  <a:gd name="T42" fmla="*/ 8 w 63"/>
                  <a:gd name="T43" fmla="*/ 240 h 253"/>
                  <a:gd name="T44" fmla="*/ 6 w 63"/>
                  <a:gd name="T45" fmla="*/ 246 h 253"/>
                  <a:gd name="T46" fmla="*/ 0 w 63"/>
                  <a:gd name="T47" fmla="*/ 253 h 2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63" h="253">
                    <a:moveTo>
                      <a:pt x="63" y="0"/>
                    </a:moveTo>
                    <a:lnTo>
                      <a:pt x="63" y="7"/>
                    </a:lnTo>
                    <a:lnTo>
                      <a:pt x="60" y="15"/>
                    </a:lnTo>
                    <a:lnTo>
                      <a:pt x="59" y="39"/>
                    </a:lnTo>
                    <a:lnTo>
                      <a:pt x="56" y="45"/>
                    </a:lnTo>
                    <a:lnTo>
                      <a:pt x="54" y="46"/>
                    </a:lnTo>
                    <a:lnTo>
                      <a:pt x="37" y="81"/>
                    </a:lnTo>
                    <a:lnTo>
                      <a:pt x="32" y="89"/>
                    </a:lnTo>
                    <a:lnTo>
                      <a:pt x="30" y="98"/>
                    </a:lnTo>
                    <a:lnTo>
                      <a:pt x="32" y="114"/>
                    </a:lnTo>
                    <a:lnTo>
                      <a:pt x="32" y="119"/>
                    </a:lnTo>
                    <a:lnTo>
                      <a:pt x="26" y="124"/>
                    </a:lnTo>
                    <a:lnTo>
                      <a:pt x="21" y="128"/>
                    </a:lnTo>
                    <a:lnTo>
                      <a:pt x="21" y="130"/>
                    </a:lnTo>
                    <a:lnTo>
                      <a:pt x="19" y="135"/>
                    </a:lnTo>
                    <a:lnTo>
                      <a:pt x="19" y="144"/>
                    </a:lnTo>
                    <a:lnTo>
                      <a:pt x="18" y="145"/>
                    </a:lnTo>
                    <a:lnTo>
                      <a:pt x="16" y="148"/>
                    </a:lnTo>
                    <a:lnTo>
                      <a:pt x="7" y="214"/>
                    </a:lnTo>
                    <a:lnTo>
                      <a:pt x="7" y="219"/>
                    </a:lnTo>
                    <a:lnTo>
                      <a:pt x="8" y="221"/>
                    </a:lnTo>
                    <a:lnTo>
                      <a:pt x="8" y="240"/>
                    </a:lnTo>
                    <a:lnTo>
                      <a:pt x="6" y="246"/>
                    </a:lnTo>
                    <a:lnTo>
                      <a:pt x="0" y="25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84" name="Freeform 5639">
                <a:extLst>
                  <a:ext uri="{FF2B5EF4-FFF2-40B4-BE49-F238E27FC236}">
                    <a16:creationId xmlns:a16="http://schemas.microsoft.com/office/drawing/2014/main" id="{289904AF-782F-0F4E-62D8-E30E4B0083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3026"/>
                <a:ext cx="17" cy="10"/>
              </a:xfrm>
              <a:custGeom>
                <a:avLst/>
                <a:gdLst>
                  <a:gd name="T0" fmla="*/ 67 w 67"/>
                  <a:gd name="T1" fmla="*/ 38 h 38"/>
                  <a:gd name="T2" fmla="*/ 56 w 67"/>
                  <a:gd name="T3" fmla="*/ 38 h 38"/>
                  <a:gd name="T4" fmla="*/ 48 w 67"/>
                  <a:gd name="T5" fmla="*/ 37 h 38"/>
                  <a:gd name="T6" fmla="*/ 40 w 67"/>
                  <a:gd name="T7" fmla="*/ 38 h 38"/>
                  <a:gd name="T8" fmla="*/ 36 w 67"/>
                  <a:gd name="T9" fmla="*/ 37 h 38"/>
                  <a:gd name="T10" fmla="*/ 34 w 67"/>
                  <a:gd name="T11" fmla="*/ 35 h 38"/>
                  <a:gd name="T12" fmla="*/ 27 w 67"/>
                  <a:gd name="T13" fmla="*/ 30 h 38"/>
                  <a:gd name="T14" fmla="*/ 25 w 67"/>
                  <a:gd name="T15" fmla="*/ 27 h 38"/>
                  <a:gd name="T16" fmla="*/ 25 w 67"/>
                  <a:gd name="T17" fmla="*/ 23 h 38"/>
                  <a:gd name="T18" fmla="*/ 22 w 67"/>
                  <a:gd name="T19" fmla="*/ 20 h 38"/>
                  <a:gd name="T20" fmla="*/ 16 w 67"/>
                  <a:gd name="T21" fmla="*/ 18 h 38"/>
                  <a:gd name="T22" fmla="*/ 11 w 67"/>
                  <a:gd name="T23" fmla="*/ 18 h 38"/>
                  <a:gd name="T24" fmla="*/ 4 w 67"/>
                  <a:gd name="T25" fmla="*/ 20 h 38"/>
                  <a:gd name="T26" fmla="*/ 1 w 67"/>
                  <a:gd name="T27" fmla="*/ 20 h 38"/>
                  <a:gd name="T28" fmla="*/ 1 w 67"/>
                  <a:gd name="T29" fmla="*/ 17 h 38"/>
                  <a:gd name="T30" fmla="*/ 5 w 67"/>
                  <a:gd name="T31" fmla="*/ 10 h 38"/>
                  <a:gd name="T32" fmla="*/ 7 w 67"/>
                  <a:gd name="T33" fmla="*/ 6 h 38"/>
                  <a:gd name="T34" fmla="*/ 4 w 67"/>
                  <a:gd name="T35" fmla="*/ 2 h 38"/>
                  <a:gd name="T36" fmla="*/ 0 w 67"/>
                  <a:gd name="T37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67" h="38">
                    <a:moveTo>
                      <a:pt x="67" y="38"/>
                    </a:moveTo>
                    <a:lnTo>
                      <a:pt x="56" y="38"/>
                    </a:lnTo>
                    <a:lnTo>
                      <a:pt x="48" y="37"/>
                    </a:lnTo>
                    <a:lnTo>
                      <a:pt x="40" y="38"/>
                    </a:lnTo>
                    <a:lnTo>
                      <a:pt x="36" y="37"/>
                    </a:lnTo>
                    <a:lnTo>
                      <a:pt x="34" y="35"/>
                    </a:lnTo>
                    <a:lnTo>
                      <a:pt x="27" y="30"/>
                    </a:lnTo>
                    <a:lnTo>
                      <a:pt x="25" y="27"/>
                    </a:lnTo>
                    <a:lnTo>
                      <a:pt x="25" y="23"/>
                    </a:lnTo>
                    <a:lnTo>
                      <a:pt x="22" y="20"/>
                    </a:lnTo>
                    <a:lnTo>
                      <a:pt x="16" y="18"/>
                    </a:lnTo>
                    <a:lnTo>
                      <a:pt x="11" y="18"/>
                    </a:lnTo>
                    <a:lnTo>
                      <a:pt x="4" y="20"/>
                    </a:lnTo>
                    <a:lnTo>
                      <a:pt x="1" y="20"/>
                    </a:lnTo>
                    <a:lnTo>
                      <a:pt x="1" y="17"/>
                    </a:lnTo>
                    <a:lnTo>
                      <a:pt x="5" y="10"/>
                    </a:lnTo>
                    <a:lnTo>
                      <a:pt x="7" y="6"/>
                    </a:lnTo>
                    <a:lnTo>
                      <a:pt x="4" y="2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85" name="Freeform 5640">
                <a:extLst>
                  <a:ext uri="{FF2B5EF4-FFF2-40B4-BE49-F238E27FC236}">
                    <a16:creationId xmlns:a16="http://schemas.microsoft.com/office/drawing/2014/main" id="{56D15DCB-C2BB-B9C8-CCA3-AB968F5617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9" y="3024"/>
                <a:ext cx="37" cy="20"/>
              </a:xfrm>
              <a:custGeom>
                <a:avLst/>
                <a:gdLst>
                  <a:gd name="T0" fmla="*/ 151 w 151"/>
                  <a:gd name="T1" fmla="*/ 8 h 81"/>
                  <a:gd name="T2" fmla="*/ 148 w 151"/>
                  <a:gd name="T3" fmla="*/ 8 h 81"/>
                  <a:gd name="T4" fmla="*/ 134 w 151"/>
                  <a:gd name="T5" fmla="*/ 3 h 81"/>
                  <a:gd name="T6" fmla="*/ 114 w 151"/>
                  <a:gd name="T7" fmla="*/ 0 h 81"/>
                  <a:gd name="T8" fmla="*/ 113 w 151"/>
                  <a:gd name="T9" fmla="*/ 0 h 81"/>
                  <a:gd name="T10" fmla="*/ 109 w 151"/>
                  <a:gd name="T11" fmla="*/ 7 h 81"/>
                  <a:gd name="T12" fmla="*/ 116 w 151"/>
                  <a:gd name="T13" fmla="*/ 15 h 81"/>
                  <a:gd name="T14" fmla="*/ 121 w 151"/>
                  <a:gd name="T15" fmla="*/ 28 h 81"/>
                  <a:gd name="T16" fmla="*/ 117 w 151"/>
                  <a:gd name="T17" fmla="*/ 42 h 81"/>
                  <a:gd name="T18" fmla="*/ 116 w 151"/>
                  <a:gd name="T19" fmla="*/ 54 h 81"/>
                  <a:gd name="T20" fmla="*/ 106 w 151"/>
                  <a:gd name="T21" fmla="*/ 54 h 81"/>
                  <a:gd name="T22" fmla="*/ 103 w 151"/>
                  <a:gd name="T23" fmla="*/ 53 h 81"/>
                  <a:gd name="T24" fmla="*/ 102 w 151"/>
                  <a:gd name="T25" fmla="*/ 53 h 81"/>
                  <a:gd name="T26" fmla="*/ 102 w 151"/>
                  <a:gd name="T27" fmla="*/ 60 h 81"/>
                  <a:gd name="T28" fmla="*/ 103 w 151"/>
                  <a:gd name="T29" fmla="*/ 61 h 81"/>
                  <a:gd name="T30" fmla="*/ 109 w 151"/>
                  <a:gd name="T31" fmla="*/ 74 h 81"/>
                  <a:gd name="T32" fmla="*/ 109 w 151"/>
                  <a:gd name="T33" fmla="*/ 81 h 81"/>
                  <a:gd name="T34" fmla="*/ 100 w 151"/>
                  <a:gd name="T35" fmla="*/ 77 h 81"/>
                  <a:gd name="T36" fmla="*/ 96 w 151"/>
                  <a:gd name="T37" fmla="*/ 77 h 81"/>
                  <a:gd name="T38" fmla="*/ 96 w 151"/>
                  <a:gd name="T39" fmla="*/ 75 h 81"/>
                  <a:gd name="T40" fmla="*/ 95 w 151"/>
                  <a:gd name="T41" fmla="*/ 75 h 81"/>
                  <a:gd name="T42" fmla="*/ 95 w 151"/>
                  <a:gd name="T43" fmla="*/ 74 h 81"/>
                  <a:gd name="T44" fmla="*/ 92 w 151"/>
                  <a:gd name="T45" fmla="*/ 71 h 81"/>
                  <a:gd name="T46" fmla="*/ 92 w 151"/>
                  <a:gd name="T47" fmla="*/ 70 h 81"/>
                  <a:gd name="T48" fmla="*/ 87 w 151"/>
                  <a:gd name="T49" fmla="*/ 64 h 81"/>
                  <a:gd name="T50" fmla="*/ 85 w 151"/>
                  <a:gd name="T51" fmla="*/ 64 h 81"/>
                  <a:gd name="T52" fmla="*/ 84 w 151"/>
                  <a:gd name="T53" fmla="*/ 61 h 81"/>
                  <a:gd name="T54" fmla="*/ 82 w 151"/>
                  <a:gd name="T55" fmla="*/ 61 h 81"/>
                  <a:gd name="T56" fmla="*/ 77 w 151"/>
                  <a:gd name="T57" fmla="*/ 60 h 81"/>
                  <a:gd name="T58" fmla="*/ 71 w 151"/>
                  <a:gd name="T59" fmla="*/ 57 h 81"/>
                  <a:gd name="T60" fmla="*/ 70 w 151"/>
                  <a:gd name="T61" fmla="*/ 56 h 81"/>
                  <a:gd name="T62" fmla="*/ 68 w 151"/>
                  <a:gd name="T63" fmla="*/ 53 h 81"/>
                  <a:gd name="T64" fmla="*/ 68 w 151"/>
                  <a:gd name="T65" fmla="*/ 43 h 81"/>
                  <a:gd name="T66" fmla="*/ 67 w 151"/>
                  <a:gd name="T67" fmla="*/ 40 h 81"/>
                  <a:gd name="T68" fmla="*/ 65 w 151"/>
                  <a:gd name="T69" fmla="*/ 40 h 81"/>
                  <a:gd name="T70" fmla="*/ 58 w 151"/>
                  <a:gd name="T71" fmla="*/ 38 h 81"/>
                  <a:gd name="T72" fmla="*/ 54 w 151"/>
                  <a:gd name="T73" fmla="*/ 38 h 81"/>
                  <a:gd name="T74" fmla="*/ 49 w 151"/>
                  <a:gd name="T75" fmla="*/ 39 h 81"/>
                  <a:gd name="T76" fmla="*/ 47 w 151"/>
                  <a:gd name="T77" fmla="*/ 40 h 81"/>
                  <a:gd name="T78" fmla="*/ 43 w 151"/>
                  <a:gd name="T79" fmla="*/ 43 h 81"/>
                  <a:gd name="T80" fmla="*/ 42 w 151"/>
                  <a:gd name="T81" fmla="*/ 50 h 81"/>
                  <a:gd name="T82" fmla="*/ 35 w 151"/>
                  <a:gd name="T83" fmla="*/ 54 h 81"/>
                  <a:gd name="T84" fmla="*/ 27 w 151"/>
                  <a:gd name="T85" fmla="*/ 49 h 81"/>
                  <a:gd name="T86" fmla="*/ 24 w 151"/>
                  <a:gd name="T87" fmla="*/ 43 h 81"/>
                  <a:gd name="T88" fmla="*/ 19 w 151"/>
                  <a:gd name="T89" fmla="*/ 42 h 81"/>
                  <a:gd name="T90" fmla="*/ 14 w 151"/>
                  <a:gd name="T91" fmla="*/ 39 h 81"/>
                  <a:gd name="T92" fmla="*/ 10 w 151"/>
                  <a:gd name="T93" fmla="*/ 39 h 81"/>
                  <a:gd name="T94" fmla="*/ 3 w 151"/>
                  <a:gd name="T95" fmla="*/ 40 h 81"/>
                  <a:gd name="T96" fmla="*/ 0 w 151"/>
                  <a:gd name="T97" fmla="*/ 40 h 81"/>
                  <a:gd name="T98" fmla="*/ 0 w 151"/>
                  <a:gd name="T99" fmla="*/ 42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51" h="81">
                    <a:moveTo>
                      <a:pt x="151" y="8"/>
                    </a:moveTo>
                    <a:lnTo>
                      <a:pt x="148" y="8"/>
                    </a:lnTo>
                    <a:lnTo>
                      <a:pt x="134" y="3"/>
                    </a:lnTo>
                    <a:lnTo>
                      <a:pt x="114" y="0"/>
                    </a:lnTo>
                    <a:lnTo>
                      <a:pt x="113" y="0"/>
                    </a:lnTo>
                    <a:lnTo>
                      <a:pt x="109" y="7"/>
                    </a:lnTo>
                    <a:lnTo>
                      <a:pt x="116" y="15"/>
                    </a:lnTo>
                    <a:lnTo>
                      <a:pt x="121" y="28"/>
                    </a:lnTo>
                    <a:lnTo>
                      <a:pt x="117" y="42"/>
                    </a:lnTo>
                    <a:lnTo>
                      <a:pt x="116" y="54"/>
                    </a:lnTo>
                    <a:lnTo>
                      <a:pt x="106" y="54"/>
                    </a:lnTo>
                    <a:lnTo>
                      <a:pt x="103" y="53"/>
                    </a:lnTo>
                    <a:lnTo>
                      <a:pt x="102" y="53"/>
                    </a:lnTo>
                    <a:lnTo>
                      <a:pt x="102" y="60"/>
                    </a:lnTo>
                    <a:lnTo>
                      <a:pt x="103" y="61"/>
                    </a:lnTo>
                    <a:lnTo>
                      <a:pt x="109" y="74"/>
                    </a:lnTo>
                    <a:lnTo>
                      <a:pt x="109" y="81"/>
                    </a:lnTo>
                    <a:lnTo>
                      <a:pt x="100" y="77"/>
                    </a:lnTo>
                    <a:lnTo>
                      <a:pt x="96" y="77"/>
                    </a:lnTo>
                    <a:lnTo>
                      <a:pt x="96" y="75"/>
                    </a:lnTo>
                    <a:lnTo>
                      <a:pt x="95" y="75"/>
                    </a:lnTo>
                    <a:lnTo>
                      <a:pt x="95" y="74"/>
                    </a:lnTo>
                    <a:lnTo>
                      <a:pt x="92" y="71"/>
                    </a:lnTo>
                    <a:lnTo>
                      <a:pt x="92" y="70"/>
                    </a:lnTo>
                    <a:lnTo>
                      <a:pt x="87" y="64"/>
                    </a:lnTo>
                    <a:lnTo>
                      <a:pt x="85" y="64"/>
                    </a:lnTo>
                    <a:lnTo>
                      <a:pt x="84" y="61"/>
                    </a:lnTo>
                    <a:lnTo>
                      <a:pt x="82" y="61"/>
                    </a:lnTo>
                    <a:lnTo>
                      <a:pt x="77" y="60"/>
                    </a:lnTo>
                    <a:lnTo>
                      <a:pt x="71" y="57"/>
                    </a:lnTo>
                    <a:lnTo>
                      <a:pt x="70" y="56"/>
                    </a:lnTo>
                    <a:lnTo>
                      <a:pt x="68" y="53"/>
                    </a:lnTo>
                    <a:lnTo>
                      <a:pt x="68" y="43"/>
                    </a:lnTo>
                    <a:lnTo>
                      <a:pt x="67" y="40"/>
                    </a:lnTo>
                    <a:lnTo>
                      <a:pt x="65" y="40"/>
                    </a:lnTo>
                    <a:lnTo>
                      <a:pt x="58" y="38"/>
                    </a:lnTo>
                    <a:lnTo>
                      <a:pt x="54" y="38"/>
                    </a:lnTo>
                    <a:lnTo>
                      <a:pt x="49" y="39"/>
                    </a:lnTo>
                    <a:lnTo>
                      <a:pt x="47" y="40"/>
                    </a:lnTo>
                    <a:lnTo>
                      <a:pt x="43" y="43"/>
                    </a:lnTo>
                    <a:lnTo>
                      <a:pt x="42" y="50"/>
                    </a:lnTo>
                    <a:lnTo>
                      <a:pt x="35" y="54"/>
                    </a:lnTo>
                    <a:lnTo>
                      <a:pt x="27" y="49"/>
                    </a:lnTo>
                    <a:lnTo>
                      <a:pt x="24" y="43"/>
                    </a:lnTo>
                    <a:lnTo>
                      <a:pt x="19" y="42"/>
                    </a:lnTo>
                    <a:lnTo>
                      <a:pt x="14" y="39"/>
                    </a:lnTo>
                    <a:lnTo>
                      <a:pt x="10" y="39"/>
                    </a:lnTo>
                    <a:lnTo>
                      <a:pt x="3" y="40"/>
                    </a:lnTo>
                    <a:lnTo>
                      <a:pt x="0" y="40"/>
                    </a:lnTo>
                    <a:lnTo>
                      <a:pt x="0" y="4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86" name="Freeform 5641">
                <a:extLst>
                  <a:ext uri="{FF2B5EF4-FFF2-40B4-BE49-F238E27FC236}">
                    <a16:creationId xmlns:a16="http://schemas.microsoft.com/office/drawing/2014/main" id="{467D9CDD-7EDC-3EB9-057C-3CF15B20DE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5" y="3099"/>
                <a:ext cx="23" cy="25"/>
              </a:xfrm>
              <a:custGeom>
                <a:avLst/>
                <a:gdLst>
                  <a:gd name="T0" fmla="*/ 56 w 91"/>
                  <a:gd name="T1" fmla="*/ 0 h 99"/>
                  <a:gd name="T2" fmla="*/ 67 w 91"/>
                  <a:gd name="T3" fmla="*/ 2 h 99"/>
                  <a:gd name="T4" fmla="*/ 70 w 91"/>
                  <a:gd name="T5" fmla="*/ 14 h 99"/>
                  <a:gd name="T6" fmla="*/ 78 w 91"/>
                  <a:gd name="T7" fmla="*/ 28 h 99"/>
                  <a:gd name="T8" fmla="*/ 81 w 91"/>
                  <a:gd name="T9" fmla="*/ 31 h 99"/>
                  <a:gd name="T10" fmla="*/ 83 w 91"/>
                  <a:gd name="T11" fmla="*/ 31 h 99"/>
                  <a:gd name="T12" fmla="*/ 85 w 91"/>
                  <a:gd name="T13" fmla="*/ 33 h 99"/>
                  <a:gd name="T14" fmla="*/ 87 w 91"/>
                  <a:gd name="T15" fmla="*/ 33 h 99"/>
                  <a:gd name="T16" fmla="*/ 87 w 91"/>
                  <a:gd name="T17" fmla="*/ 36 h 99"/>
                  <a:gd name="T18" fmla="*/ 91 w 91"/>
                  <a:gd name="T19" fmla="*/ 42 h 99"/>
                  <a:gd name="T20" fmla="*/ 91 w 91"/>
                  <a:gd name="T21" fmla="*/ 50 h 99"/>
                  <a:gd name="T22" fmla="*/ 81 w 91"/>
                  <a:gd name="T23" fmla="*/ 55 h 99"/>
                  <a:gd name="T24" fmla="*/ 80 w 91"/>
                  <a:gd name="T25" fmla="*/ 64 h 99"/>
                  <a:gd name="T26" fmla="*/ 78 w 91"/>
                  <a:gd name="T27" fmla="*/ 65 h 99"/>
                  <a:gd name="T28" fmla="*/ 78 w 91"/>
                  <a:gd name="T29" fmla="*/ 64 h 99"/>
                  <a:gd name="T30" fmla="*/ 77 w 91"/>
                  <a:gd name="T31" fmla="*/ 64 h 99"/>
                  <a:gd name="T32" fmla="*/ 71 w 91"/>
                  <a:gd name="T33" fmla="*/ 62 h 99"/>
                  <a:gd name="T34" fmla="*/ 67 w 91"/>
                  <a:gd name="T35" fmla="*/ 64 h 99"/>
                  <a:gd name="T36" fmla="*/ 60 w 91"/>
                  <a:gd name="T37" fmla="*/ 69 h 99"/>
                  <a:gd name="T38" fmla="*/ 56 w 91"/>
                  <a:gd name="T39" fmla="*/ 72 h 99"/>
                  <a:gd name="T40" fmla="*/ 52 w 91"/>
                  <a:gd name="T41" fmla="*/ 78 h 99"/>
                  <a:gd name="T42" fmla="*/ 51 w 91"/>
                  <a:gd name="T43" fmla="*/ 79 h 99"/>
                  <a:gd name="T44" fmla="*/ 48 w 91"/>
                  <a:gd name="T45" fmla="*/ 77 h 99"/>
                  <a:gd name="T46" fmla="*/ 44 w 91"/>
                  <a:gd name="T47" fmla="*/ 75 h 99"/>
                  <a:gd name="T48" fmla="*/ 37 w 91"/>
                  <a:gd name="T49" fmla="*/ 77 h 99"/>
                  <a:gd name="T50" fmla="*/ 31 w 91"/>
                  <a:gd name="T51" fmla="*/ 81 h 99"/>
                  <a:gd name="T52" fmla="*/ 18 w 91"/>
                  <a:gd name="T53" fmla="*/ 81 h 99"/>
                  <a:gd name="T54" fmla="*/ 17 w 91"/>
                  <a:gd name="T55" fmla="*/ 82 h 99"/>
                  <a:gd name="T56" fmla="*/ 17 w 91"/>
                  <a:gd name="T57" fmla="*/ 85 h 99"/>
                  <a:gd name="T58" fmla="*/ 13 w 91"/>
                  <a:gd name="T59" fmla="*/ 89 h 99"/>
                  <a:gd name="T60" fmla="*/ 4 w 91"/>
                  <a:gd name="T61" fmla="*/ 91 h 99"/>
                  <a:gd name="T62" fmla="*/ 2 w 91"/>
                  <a:gd name="T63" fmla="*/ 91 h 99"/>
                  <a:gd name="T64" fmla="*/ 0 w 91"/>
                  <a:gd name="T65" fmla="*/ 92 h 99"/>
                  <a:gd name="T66" fmla="*/ 0 w 91"/>
                  <a:gd name="T67" fmla="*/ 98 h 99"/>
                  <a:gd name="T68" fmla="*/ 2 w 91"/>
                  <a:gd name="T69" fmla="*/ 99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91" h="99">
                    <a:moveTo>
                      <a:pt x="56" y="0"/>
                    </a:moveTo>
                    <a:lnTo>
                      <a:pt x="67" y="2"/>
                    </a:lnTo>
                    <a:lnTo>
                      <a:pt x="70" y="14"/>
                    </a:lnTo>
                    <a:lnTo>
                      <a:pt x="78" y="28"/>
                    </a:lnTo>
                    <a:lnTo>
                      <a:pt x="81" y="31"/>
                    </a:lnTo>
                    <a:lnTo>
                      <a:pt x="83" y="31"/>
                    </a:lnTo>
                    <a:lnTo>
                      <a:pt x="85" y="33"/>
                    </a:lnTo>
                    <a:lnTo>
                      <a:pt x="87" y="33"/>
                    </a:lnTo>
                    <a:lnTo>
                      <a:pt x="87" y="36"/>
                    </a:lnTo>
                    <a:lnTo>
                      <a:pt x="91" y="42"/>
                    </a:lnTo>
                    <a:lnTo>
                      <a:pt x="91" y="50"/>
                    </a:lnTo>
                    <a:lnTo>
                      <a:pt x="81" y="55"/>
                    </a:lnTo>
                    <a:lnTo>
                      <a:pt x="80" y="64"/>
                    </a:lnTo>
                    <a:lnTo>
                      <a:pt x="78" y="65"/>
                    </a:lnTo>
                    <a:lnTo>
                      <a:pt x="78" y="64"/>
                    </a:lnTo>
                    <a:lnTo>
                      <a:pt x="77" y="64"/>
                    </a:lnTo>
                    <a:lnTo>
                      <a:pt x="71" y="62"/>
                    </a:lnTo>
                    <a:lnTo>
                      <a:pt x="67" y="64"/>
                    </a:lnTo>
                    <a:lnTo>
                      <a:pt x="60" y="69"/>
                    </a:lnTo>
                    <a:lnTo>
                      <a:pt x="56" y="72"/>
                    </a:lnTo>
                    <a:lnTo>
                      <a:pt x="52" y="78"/>
                    </a:lnTo>
                    <a:lnTo>
                      <a:pt x="51" y="79"/>
                    </a:lnTo>
                    <a:lnTo>
                      <a:pt x="48" y="77"/>
                    </a:lnTo>
                    <a:lnTo>
                      <a:pt x="44" y="75"/>
                    </a:lnTo>
                    <a:lnTo>
                      <a:pt x="37" y="77"/>
                    </a:lnTo>
                    <a:lnTo>
                      <a:pt x="31" y="81"/>
                    </a:lnTo>
                    <a:lnTo>
                      <a:pt x="18" y="81"/>
                    </a:lnTo>
                    <a:lnTo>
                      <a:pt x="17" y="82"/>
                    </a:lnTo>
                    <a:lnTo>
                      <a:pt x="17" y="85"/>
                    </a:lnTo>
                    <a:lnTo>
                      <a:pt x="13" y="89"/>
                    </a:lnTo>
                    <a:lnTo>
                      <a:pt x="4" y="91"/>
                    </a:lnTo>
                    <a:lnTo>
                      <a:pt x="2" y="91"/>
                    </a:lnTo>
                    <a:lnTo>
                      <a:pt x="0" y="92"/>
                    </a:lnTo>
                    <a:lnTo>
                      <a:pt x="0" y="98"/>
                    </a:lnTo>
                    <a:lnTo>
                      <a:pt x="2" y="9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87" name="Line 5642">
                <a:extLst>
                  <a:ext uri="{FF2B5EF4-FFF2-40B4-BE49-F238E27FC236}">
                    <a16:creationId xmlns:a16="http://schemas.microsoft.com/office/drawing/2014/main" id="{C348003A-6FA2-85FD-F006-B34A1C0463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37" y="3099"/>
                <a:ext cx="2" cy="0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88" name="Freeform 5643">
                <a:extLst>
                  <a:ext uri="{FF2B5EF4-FFF2-40B4-BE49-F238E27FC236}">
                    <a16:creationId xmlns:a16="http://schemas.microsoft.com/office/drawing/2014/main" id="{BC4CB20D-751E-40CA-F3D0-5B6D059A2E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7" y="3124"/>
                <a:ext cx="57" cy="31"/>
              </a:xfrm>
              <a:custGeom>
                <a:avLst/>
                <a:gdLst>
                  <a:gd name="T0" fmla="*/ 226 w 229"/>
                  <a:gd name="T1" fmla="*/ 124 h 127"/>
                  <a:gd name="T2" fmla="*/ 223 w 229"/>
                  <a:gd name="T3" fmla="*/ 120 h 127"/>
                  <a:gd name="T4" fmla="*/ 220 w 229"/>
                  <a:gd name="T5" fmla="*/ 118 h 127"/>
                  <a:gd name="T6" fmla="*/ 206 w 229"/>
                  <a:gd name="T7" fmla="*/ 107 h 127"/>
                  <a:gd name="T8" fmla="*/ 196 w 229"/>
                  <a:gd name="T9" fmla="*/ 93 h 127"/>
                  <a:gd name="T10" fmla="*/ 189 w 229"/>
                  <a:gd name="T11" fmla="*/ 86 h 127"/>
                  <a:gd name="T12" fmla="*/ 178 w 229"/>
                  <a:gd name="T13" fmla="*/ 87 h 127"/>
                  <a:gd name="T14" fmla="*/ 173 w 229"/>
                  <a:gd name="T15" fmla="*/ 92 h 127"/>
                  <a:gd name="T16" fmla="*/ 172 w 229"/>
                  <a:gd name="T17" fmla="*/ 94 h 127"/>
                  <a:gd name="T18" fmla="*/ 169 w 229"/>
                  <a:gd name="T19" fmla="*/ 96 h 127"/>
                  <a:gd name="T20" fmla="*/ 163 w 229"/>
                  <a:gd name="T21" fmla="*/ 97 h 127"/>
                  <a:gd name="T22" fmla="*/ 162 w 229"/>
                  <a:gd name="T23" fmla="*/ 93 h 127"/>
                  <a:gd name="T24" fmla="*/ 146 w 229"/>
                  <a:gd name="T25" fmla="*/ 90 h 127"/>
                  <a:gd name="T26" fmla="*/ 141 w 229"/>
                  <a:gd name="T27" fmla="*/ 84 h 127"/>
                  <a:gd name="T28" fmla="*/ 150 w 229"/>
                  <a:gd name="T29" fmla="*/ 69 h 127"/>
                  <a:gd name="T30" fmla="*/ 151 w 229"/>
                  <a:gd name="T31" fmla="*/ 61 h 127"/>
                  <a:gd name="T32" fmla="*/ 147 w 229"/>
                  <a:gd name="T33" fmla="*/ 57 h 127"/>
                  <a:gd name="T34" fmla="*/ 134 w 229"/>
                  <a:gd name="T35" fmla="*/ 47 h 127"/>
                  <a:gd name="T36" fmla="*/ 124 w 229"/>
                  <a:gd name="T37" fmla="*/ 47 h 127"/>
                  <a:gd name="T38" fmla="*/ 101 w 229"/>
                  <a:gd name="T39" fmla="*/ 51 h 127"/>
                  <a:gd name="T40" fmla="*/ 76 w 229"/>
                  <a:gd name="T41" fmla="*/ 67 h 127"/>
                  <a:gd name="T42" fmla="*/ 66 w 229"/>
                  <a:gd name="T43" fmla="*/ 64 h 127"/>
                  <a:gd name="T44" fmla="*/ 57 w 229"/>
                  <a:gd name="T45" fmla="*/ 58 h 127"/>
                  <a:gd name="T46" fmla="*/ 42 w 229"/>
                  <a:gd name="T47" fmla="*/ 60 h 127"/>
                  <a:gd name="T48" fmla="*/ 36 w 229"/>
                  <a:gd name="T49" fmla="*/ 61 h 127"/>
                  <a:gd name="T50" fmla="*/ 34 w 229"/>
                  <a:gd name="T51" fmla="*/ 60 h 127"/>
                  <a:gd name="T52" fmla="*/ 13 w 229"/>
                  <a:gd name="T53" fmla="*/ 60 h 127"/>
                  <a:gd name="T54" fmla="*/ 0 w 229"/>
                  <a:gd name="T55" fmla="*/ 57 h 127"/>
                  <a:gd name="T56" fmla="*/ 2 w 229"/>
                  <a:gd name="T57" fmla="*/ 53 h 127"/>
                  <a:gd name="T58" fmla="*/ 17 w 229"/>
                  <a:gd name="T59" fmla="*/ 44 h 127"/>
                  <a:gd name="T60" fmla="*/ 31 w 229"/>
                  <a:gd name="T61" fmla="*/ 47 h 127"/>
                  <a:gd name="T62" fmla="*/ 45 w 229"/>
                  <a:gd name="T63" fmla="*/ 40 h 127"/>
                  <a:gd name="T64" fmla="*/ 67 w 229"/>
                  <a:gd name="T65" fmla="*/ 30 h 127"/>
                  <a:gd name="T66" fmla="*/ 72 w 229"/>
                  <a:gd name="T67" fmla="*/ 27 h 127"/>
                  <a:gd name="T68" fmla="*/ 73 w 229"/>
                  <a:gd name="T69" fmla="*/ 20 h 127"/>
                  <a:gd name="T70" fmla="*/ 55 w 229"/>
                  <a:gd name="T71" fmla="*/ 8 h 127"/>
                  <a:gd name="T72" fmla="*/ 35 w 229"/>
                  <a:gd name="T73" fmla="*/ 0 h 127"/>
                  <a:gd name="T74" fmla="*/ 34 w 229"/>
                  <a:gd name="T75" fmla="*/ 1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229" h="127">
                    <a:moveTo>
                      <a:pt x="229" y="127"/>
                    </a:moveTo>
                    <a:lnTo>
                      <a:pt x="226" y="124"/>
                    </a:lnTo>
                    <a:lnTo>
                      <a:pt x="226" y="121"/>
                    </a:lnTo>
                    <a:lnTo>
                      <a:pt x="223" y="120"/>
                    </a:lnTo>
                    <a:lnTo>
                      <a:pt x="223" y="118"/>
                    </a:lnTo>
                    <a:lnTo>
                      <a:pt x="220" y="118"/>
                    </a:lnTo>
                    <a:lnTo>
                      <a:pt x="210" y="111"/>
                    </a:lnTo>
                    <a:lnTo>
                      <a:pt x="206" y="107"/>
                    </a:lnTo>
                    <a:lnTo>
                      <a:pt x="197" y="94"/>
                    </a:lnTo>
                    <a:lnTo>
                      <a:pt x="196" y="93"/>
                    </a:lnTo>
                    <a:lnTo>
                      <a:pt x="196" y="89"/>
                    </a:lnTo>
                    <a:lnTo>
                      <a:pt x="189" y="86"/>
                    </a:lnTo>
                    <a:lnTo>
                      <a:pt x="185" y="86"/>
                    </a:lnTo>
                    <a:lnTo>
                      <a:pt x="178" y="87"/>
                    </a:lnTo>
                    <a:lnTo>
                      <a:pt x="177" y="87"/>
                    </a:lnTo>
                    <a:lnTo>
                      <a:pt x="173" y="92"/>
                    </a:lnTo>
                    <a:lnTo>
                      <a:pt x="172" y="92"/>
                    </a:lnTo>
                    <a:lnTo>
                      <a:pt x="172" y="94"/>
                    </a:lnTo>
                    <a:lnTo>
                      <a:pt x="170" y="96"/>
                    </a:lnTo>
                    <a:lnTo>
                      <a:pt x="169" y="96"/>
                    </a:lnTo>
                    <a:lnTo>
                      <a:pt x="165" y="97"/>
                    </a:lnTo>
                    <a:lnTo>
                      <a:pt x="163" y="97"/>
                    </a:lnTo>
                    <a:lnTo>
                      <a:pt x="162" y="96"/>
                    </a:lnTo>
                    <a:lnTo>
                      <a:pt x="162" y="93"/>
                    </a:lnTo>
                    <a:lnTo>
                      <a:pt x="153" y="89"/>
                    </a:lnTo>
                    <a:lnTo>
                      <a:pt x="146" y="90"/>
                    </a:lnTo>
                    <a:lnTo>
                      <a:pt x="141" y="89"/>
                    </a:lnTo>
                    <a:lnTo>
                      <a:pt x="141" y="84"/>
                    </a:lnTo>
                    <a:lnTo>
                      <a:pt x="150" y="72"/>
                    </a:lnTo>
                    <a:lnTo>
                      <a:pt x="150" y="69"/>
                    </a:lnTo>
                    <a:lnTo>
                      <a:pt x="151" y="67"/>
                    </a:lnTo>
                    <a:lnTo>
                      <a:pt x="151" y="61"/>
                    </a:lnTo>
                    <a:lnTo>
                      <a:pt x="148" y="57"/>
                    </a:lnTo>
                    <a:lnTo>
                      <a:pt x="147" y="57"/>
                    </a:lnTo>
                    <a:lnTo>
                      <a:pt x="136" y="48"/>
                    </a:lnTo>
                    <a:lnTo>
                      <a:pt x="134" y="47"/>
                    </a:lnTo>
                    <a:lnTo>
                      <a:pt x="126" y="48"/>
                    </a:lnTo>
                    <a:lnTo>
                      <a:pt x="124" y="47"/>
                    </a:lnTo>
                    <a:lnTo>
                      <a:pt x="116" y="46"/>
                    </a:lnTo>
                    <a:lnTo>
                      <a:pt x="101" y="51"/>
                    </a:lnTo>
                    <a:lnTo>
                      <a:pt x="92" y="58"/>
                    </a:lnTo>
                    <a:lnTo>
                      <a:pt x="76" y="67"/>
                    </a:lnTo>
                    <a:lnTo>
                      <a:pt x="66" y="67"/>
                    </a:lnTo>
                    <a:lnTo>
                      <a:pt x="66" y="64"/>
                    </a:lnTo>
                    <a:lnTo>
                      <a:pt x="63" y="61"/>
                    </a:lnTo>
                    <a:lnTo>
                      <a:pt x="57" y="58"/>
                    </a:lnTo>
                    <a:lnTo>
                      <a:pt x="48" y="58"/>
                    </a:lnTo>
                    <a:lnTo>
                      <a:pt x="42" y="60"/>
                    </a:lnTo>
                    <a:lnTo>
                      <a:pt x="39" y="60"/>
                    </a:lnTo>
                    <a:lnTo>
                      <a:pt x="36" y="61"/>
                    </a:lnTo>
                    <a:lnTo>
                      <a:pt x="35" y="61"/>
                    </a:lnTo>
                    <a:lnTo>
                      <a:pt x="34" y="60"/>
                    </a:lnTo>
                    <a:lnTo>
                      <a:pt x="27" y="58"/>
                    </a:lnTo>
                    <a:lnTo>
                      <a:pt x="13" y="60"/>
                    </a:lnTo>
                    <a:lnTo>
                      <a:pt x="3" y="60"/>
                    </a:lnTo>
                    <a:lnTo>
                      <a:pt x="0" y="57"/>
                    </a:lnTo>
                    <a:lnTo>
                      <a:pt x="0" y="53"/>
                    </a:lnTo>
                    <a:lnTo>
                      <a:pt x="2" y="53"/>
                    </a:lnTo>
                    <a:lnTo>
                      <a:pt x="12" y="44"/>
                    </a:lnTo>
                    <a:lnTo>
                      <a:pt x="17" y="44"/>
                    </a:lnTo>
                    <a:lnTo>
                      <a:pt x="27" y="47"/>
                    </a:lnTo>
                    <a:lnTo>
                      <a:pt x="31" y="47"/>
                    </a:lnTo>
                    <a:lnTo>
                      <a:pt x="41" y="46"/>
                    </a:lnTo>
                    <a:lnTo>
                      <a:pt x="45" y="40"/>
                    </a:lnTo>
                    <a:lnTo>
                      <a:pt x="55" y="34"/>
                    </a:lnTo>
                    <a:lnTo>
                      <a:pt x="67" y="30"/>
                    </a:lnTo>
                    <a:lnTo>
                      <a:pt x="69" y="29"/>
                    </a:lnTo>
                    <a:lnTo>
                      <a:pt x="72" y="27"/>
                    </a:lnTo>
                    <a:lnTo>
                      <a:pt x="74" y="23"/>
                    </a:lnTo>
                    <a:lnTo>
                      <a:pt x="73" y="20"/>
                    </a:lnTo>
                    <a:lnTo>
                      <a:pt x="66" y="17"/>
                    </a:lnTo>
                    <a:lnTo>
                      <a:pt x="55" y="8"/>
                    </a:lnTo>
                    <a:lnTo>
                      <a:pt x="42" y="2"/>
                    </a:lnTo>
                    <a:lnTo>
                      <a:pt x="35" y="0"/>
                    </a:lnTo>
                    <a:lnTo>
                      <a:pt x="34" y="0"/>
                    </a:lnTo>
                    <a:lnTo>
                      <a:pt x="34" y="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89" name="Freeform 5644">
                <a:extLst>
                  <a:ext uri="{FF2B5EF4-FFF2-40B4-BE49-F238E27FC236}">
                    <a16:creationId xmlns:a16="http://schemas.microsoft.com/office/drawing/2014/main" id="{85A02206-6CEF-EF0C-8AC6-5CF1D70A49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6" y="3110"/>
                <a:ext cx="30" cy="18"/>
              </a:xfrm>
              <a:custGeom>
                <a:avLst/>
                <a:gdLst>
                  <a:gd name="T0" fmla="*/ 119 w 119"/>
                  <a:gd name="T1" fmla="*/ 56 h 72"/>
                  <a:gd name="T2" fmla="*/ 119 w 119"/>
                  <a:gd name="T3" fmla="*/ 57 h 72"/>
                  <a:gd name="T4" fmla="*/ 106 w 119"/>
                  <a:gd name="T5" fmla="*/ 69 h 72"/>
                  <a:gd name="T6" fmla="*/ 104 w 119"/>
                  <a:gd name="T7" fmla="*/ 70 h 72"/>
                  <a:gd name="T8" fmla="*/ 101 w 119"/>
                  <a:gd name="T9" fmla="*/ 70 h 72"/>
                  <a:gd name="T10" fmla="*/ 99 w 119"/>
                  <a:gd name="T11" fmla="*/ 72 h 72"/>
                  <a:gd name="T12" fmla="*/ 99 w 119"/>
                  <a:gd name="T13" fmla="*/ 70 h 72"/>
                  <a:gd name="T14" fmla="*/ 98 w 119"/>
                  <a:gd name="T15" fmla="*/ 70 h 72"/>
                  <a:gd name="T16" fmla="*/ 94 w 119"/>
                  <a:gd name="T17" fmla="*/ 63 h 72"/>
                  <a:gd name="T18" fmla="*/ 88 w 119"/>
                  <a:gd name="T19" fmla="*/ 50 h 72"/>
                  <a:gd name="T20" fmla="*/ 88 w 119"/>
                  <a:gd name="T21" fmla="*/ 43 h 72"/>
                  <a:gd name="T22" fmla="*/ 87 w 119"/>
                  <a:gd name="T23" fmla="*/ 41 h 72"/>
                  <a:gd name="T24" fmla="*/ 85 w 119"/>
                  <a:gd name="T25" fmla="*/ 41 h 72"/>
                  <a:gd name="T26" fmla="*/ 80 w 119"/>
                  <a:gd name="T27" fmla="*/ 38 h 72"/>
                  <a:gd name="T28" fmla="*/ 78 w 119"/>
                  <a:gd name="T29" fmla="*/ 36 h 72"/>
                  <a:gd name="T30" fmla="*/ 77 w 119"/>
                  <a:gd name="T31" fmla="*/ 36 h 72"/>
                  <a:gd name="T32" fmla="*/ 73 w 119"/>
                  <a:gd name="T33" fmla="*/ 38 h 72"/>
                  <a:gd name="T34" fmla="*/ 66 w 119"/>
                  <a:gd name="T35" fmla="*/ 42 h 72"/>
                  <a:gd name="T36" fmla="*/ 63 w 119"/>
                  <a:gd name="T37" fmla="*/ 42 h 72"/>
                  <a:gd name="T38" fmla="*/ 57 w 119"/>
                  <a:gd name="T39" fmla="*/ 41 h 72"/>
                  <a:gd name="T40" fmla="*/ 56 w 119"/>
                  <a:gd name="T41" fmla="*/ 39 h 72"/>
                  <a:gd name="T42" fmla="*/ 52 w 119"/>
                  <a:gd name="T43" fmla="*/ 17 h 72"/>
                  <a:gd name="T44" fmla="*/ 50 w 119"/>
                  <a:gd name="T45" fmla="*/ 11 h 72"/>
                  <a:gd name="T46" fmla="*/ 50 w 119"/>
                  <a:gd name="T47" fmla="*/ 7 h 72"/>
                  <a:gd name="T48" fmla="*/ 47 w 119"/>
                  <a:gd name="T49" fmla="*/ 2 h 72"/>
                  <a:gd name="T50" fmla="*/ 46 w 119"/>
                  <a:gd name="T51" fmla="*/ 2 h 72"/>
                  <a:gd name="T52" fmla="*/ 45 w 119"/>
                  <a:gd name="T53" fmla="*/ 0 h 72"/>
                  <a:gd name="T54" fmla="*/ 28 w 119"/>
                  <a:gd name="T55" fmla="*/ 0 h 72"/>
                  <a:gd name="T56" fmla="*/ 22 w 119"/>
                  <a:gd name="T57" fmla="*/ 8 h 72"/>
                  <a:gd name="T58" fmla="*/ 10 w 119"/>
                  <a:gd name="T59" fmla="*/ 10 h 72"/>
                  <a:gd name="T60" fmla="*/ 0 w 119"/>
                  <a:gd name="T61" fmla="*/ 10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19" h="72">
                    <a:moveTo>
                      <a:pt x="119" y="56"/>
                    </a:moveTo>
                    <a:lnTo>
                      <a:pt x="119" y="57"/>
                    </a:lnTo>
                    <a:lnTo>
                      <a:pt x="106" y="69"/>
                    </a:lnTo>
                    <a:lnTo>
                      <a:pt x="104" y="70"/>
                    </a:lnTo>
                    <a:lnTo>
                      <a:pt x="101" y="70"/>
                    </a:lnTo>
                    <a:lnTo>
                      <a:pt x="99" y="72"/>
                    </a:lnTo>
                    <a:lnTo>
                      <a:pt x="99" y="70"/>
                    </a:lnTo>
                    <a:lnTo>
                      <a:pt x="98" y="70"/>
                    </a:lnTo>
                    <a:lnTo>
                      <a:pt x="94" y="63"/>
                    </a:lnTo>
                    <a:lnTo>
                      <a:pt x="88" y="50"/>
                    </a:lnTo>
                    <a:lnTo>
                      <a:pt x="88" y="43"/>
                    </a:lnTo>
                    <a:lnTo>
                      <a:pt x="87" y="41"/>
                    </a:lnTo>
                    <a:lnTo>
                      <a:pt x="85" y="41"/>
                    </a:lnTo>
                    <a:lnTo>
                      <a:pt x="80" y="38"/>
                    </a:lnTo>
                    <a:lnTo>
                      <a:pt x="78" y="36"/>
                    </a:lnTo>
                    <a:lnTo>
                      <a:pt x="77" y="36"/>
                    </a:lnTo>
                    <a:lnTo>
                      <a:pt x="73" y="38"/>
                    </a:lnTo>
                    <a:lnTo>
                      <a:pt x="66" y="42"/>
                    </a:lnTo>
                    <a:lnTo>
                      <a:pt x="63" y="42"/>
                    </a:lnTo>
                    <a:lnTo>
                      <a:pt x="57" y="41"/>
                    </a:lnTo>
                    <a:lnTo>
                      <a:pt x="56" y="39"/>
                    </a:lnTo>
                    <a:lnTo>
                      <a:pt x="52" y="17"/>
                    </a:lnTo>
                    <a:lnTo>
                      <a:pt x="50" y="11"/>
                    </a:lnTo>
                    <a:lnTo>
                      <a:pt x="50" y="7"/>
                    </a:lnTo>
                    <a:lnTo>
                      <a:pt x="47" y="2"/>
                    </a:lnTo>
                    <a:lnTo>
                      <a:pt x="46" y="2"/>
                    </a:lnTo>
                    <a:lnTo>
                      <a:pt x="45" y="0"/>
                    </a:lnTo>
                    <a:lnTo>
                      <a:pt x="28" y="0"/>
                    </a:lnTo>
                    <a:lnTo>
                      <a:pt x="22" y="8"/>
                    </a:lnTo>
                    <a:lnTo>
                      <a:pt x="10" y="10"/>
                    </a:lnTo>
                    <a:lnTo>
                      <a:pt x="0" y="1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90" name="Freeform 5645">
                <a:extLst>
                  <a:ext uri="{FF2B5EF4-FFF2-40B4-BE49-F238E27FC236}">
                    <a16:creationId xmlns:a16="http://schemas.microsoft.com/office/drawing/2014/main" id="{601FF9EC-152F-68C3-95D3-596F58ABD9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3" y="3035"/>
                <a:ext cx="23" cy="77"/>
              </a:xfrm>
              <a:custGeom>
                <a:avLst/>
                <a:gdLst>
                  <a:gd name="T0" fmla="*/ 54 w 93"/>
                  <a:gd name="T1" fmla="*/ 303 h 310"/>
                  <a:gd name="T2" fmla="*/ 62 w 93"/>
                  <a:gd name="T3" fmla="*/ 296 h 310"/>
                  <a:gd name="T4" fmla="*/ 64 w 93"/>
                  <a:gd name="T5" fmla="*/ 285 h 310"/>
                  <a:gd name="T6" fmla="*/ 81 w 93"/>
                  <a:gd name="T7" fmla="*/ 243 h 310"/>
                  <a:gd name="T8" fmla="*/ 93 w 93"/>
                  <a:gd name="T9" fmla="*/ 223 h 310"/>
                  <a:gd name="T10" fmla="*/ 85 w 93"/>
                  <a:gd name="T11" fmla="*/ 219 h 310"/>
                  <a:gd name="T12" fmla="*/ 72 w 93"/>
                  <a:gd name="T13" fmla="*/ 212 h 310"/>
                  <a:gd name="T14" fmla="*/ 65 w 93"/>
                  <a:gd name="T15" fmla="*/ 215 h 310"/>
                  <a:gd name="T16" fmla="*/ 62 w 93"/>
                  <a:gd name="T17" fmla="*/ 228 h 310"/>
                  <a:gd name="T18" fmla="*/ 58 w 93"/>
                  <a:gd name="T19" fmla="*/ 230 h 310"/>
                  <a:gd name="T20" fmla="*/ 54 w 93"/>
                  <a:gd name="T21" fmla="*/ 226 h 310"/>
                  <a:gd name="T22" fmla="*/ 33 w 93"/>
                  <a:gd name="T23" fmla="*/ 221 h 310"/>
                  <a:gd name="T24" fmla="*/ 30 w 93"/>
                  <a:gd name="T25" fmla="*/ 216 h 310"/>
                  <a:gd name="T26" fmla="*/ 22 w 93"/>
                  <a:gd name="T27" fmla="*/ 208 h 310"/>
                  <a:gd name="T28" fmla="*/ 26 w 93"/>
                  <a:gd name="T29" fmla="*/ 201 h 310"/>
                  <a:gd name="T30" fmla="*/ 25 w 93"/>
                  <a:gd name="T31" fmla="*/ 190 h 310"/>
                  <a:gd name="T32" fmla="*/ 22 w 93"/>
                  <a:gd name="T33" fmla="*/ 177 h 310"/>
                  <a:gd name="T34" fmla="*/ 15 w 93"/>
                  <a:gd name="T35" fmla="*/ 169 h 310"/>
                  <a:gd name="T36" fmla="*/ 2 w 93"/>
                  <a:gd name="T37" fmla="*/ 165 h 310"/>
                  <a:gd name="T38" fmla="*/ 0 w 93"/>
                  <a:gd name="T39" fmla="*/ 161 h 310"/>
                  <a:gd name="T40" fmla="*/ 1 w 93"/>
                  <a:gd name="T41" fmla="*/ 149 h 310"/>
                  <a:gd name="T42" fmla="*/ 2 w 93"/>
                  <a:gd name="T43" fmla="*/ 148 h 310"/>
                  <a:gd name="T44" fmla="*/ 5 w 93"/>
                  <a:gd name="T45" fmla="*/ 149 h 310"/>
                  <a:gd name="T46" fmla="*/ 8 w 93"/>
                  <a:gd name="T47" fmla="*/ 144 h 310"/>
                  <a:gd name="T48" fmla="*/ 19 w 93"/>
                  <a:gd name="T49" fmla="*/ 124 h 310"/>
                  <a:gd name="T50" fmla="*/ 26 w 93"/>
                  <a:gd name="T51" fmla="*/ 135 h 310"/>
                  <a:gd name="T52" fmla="*/ 44 w 93"/>
                  <a:gd name="T53" fmla="*/ 135 h 310"/>
                  <a:gd name="T54" fmla="*/ 46 w 93"/>
                  <a:gd name="T55" fmla="*/ 130 h 310"/>
                  <a:gd name="T56" fmla="*/ 47 w 93"/>
                  <a:gd name="T57" fmla="*/ 116 h 310"/>
                  <a:gd name="T58" fmla="*/ 55 w 93"/>
                  <a:gd name="T59" fmla="*/ 109 h 310"/>
                  <a:gd name="T60" fmla="*/ 57 w 93"/>
                  <a:gd name="T61" fmla="*/ 102 h 310"/>
                  <a:gd name="T62" fmla="*/ 51 w 93"/>
                  <a:gd name="T63" fmla="*/ 91 h 310"/>
                  <a:gd name="T64" fmla="*/ 57 w 93"/>
                  <a:gd name="T65" fmla="*/ 82 h 310"/>
                  <a:gd name="T66" fmla="*/ 53 w 93"/>
                  <a:gd name="T67" fmla="*/ 67 h 310"/>
                  <a:gd name="T68" fmla="*/ 22 w 93"/>
                  <a:gd name="T69" fmla="*/ 32 h 310"/>
                  <a:gd name="T70" fmla="*/ 14 w 93"/>
                  <a:gd name="T71" fmla="*/ 19 h 310"/>
                  <a:gd name="T72" fmla="*/ 16 w 93"/>
                  <a:gd name="T73" fmla="*/ 11 h 310"/>
                  <a:gd name="T74" fmla="*/ 30 w 93"/>
                  <a:gd name="T75" fmla="*/ 10 h 310"/>
                  <a:gd name="T76" fmla="*/ 48 w 93"/>
                  <a:gd name="T77" fmla="*/ 18 h 310"/>
                  <a:gd name="T78" fmla="*/ 61 w 93"/>
                  <a:gd name="T79" fmla="*/ 7 h 310"/>
                  <a:gd name="T80" fmla="*/ 62 w 93"/>
                  <a:gd name="T81" fmla="*/ 0 h 3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3" h="310">
                    <a:moveTo>
                      <a:pt x="54" y="310"/>
                    </a:moveTo>
                    <a:lnTo>
                      <a:pt x="54" y="303"/>
                    </a:lnTo>
                    <a:lnTo>
                      <a:pt x="55" y="302"/>
                    </a:lnTo>
                    <a:lnTo>
                      <a:pt x="62" y="296"/>
                    </a:lnTo>
                    <a:lnTo>
                      <a:pt x="64" y="290"/>
                    </a:lnTo>
                    <a:lnTo>
                      <a:pt x="64" y="285"/>
                    </a:lnTo>
                    <a:lnTo>
                      <a:pt x="72" y="258"/>
                    </a:lnTo>
                    <a:lnTo>
                      <a:pt x="81" y="243"/>
                    </a:lnTo>
                    <a:lnTo>
                      <a:pt x="91" y="229"/>
                    </a:lnTo>
                    <a:lnTo>
                      <a:pt x="93" y="223"/>
                    </a:lnTo>
                    <a:lnTo>
                      <a:pt x="89" y="219"/>
                    </a:lnTo>
                    <a:lnTo>
                      <a:pt x="85" y="219"/>
                    </a:lnTo>
                    <a:lnTo>
                      <a:pt x="74" y="214"/>
                    </a:lnTo>
                    <a:lnTo>
                      <a:pt x="72" y="212"/>
                    </a:lnTo>
                    <a:lnTo>
                      <a:pt x="67" y="212"/>
                    </a:lnTo>
                    <a:lnTo>
                      <a:pt x="65" y="215"/>
                    </a:lnTo>
                    <a:lnTo>
                      <a:pt x="64" y="223"/>
                    </a:lnTo>
                    <a:lnTo>
                      <a:pt x="62" y="228"/>
                    </a:lnTo>
                    <a:lnTo>
                      <a:pt x="60" y="232"/>
                    </a:lnTo>
                    <a:lnTo>
                      <a:pt x="58" y="230"/>
                    </a:lnTo>
                    <a:lnTo>
                      <a:pt x="55" y="229"/>
                    </a:lnTo>
                    <a:lnTo>
                      <a:pt x="54" y="226"/>
                    </a:lnTo>
                    <a:lnTo>
                      <a:pt x="46" y="221"/>
                    </a:lnTo>
                    <a:lnTo>
                      <a:pt x="33" y="221"/>
                    </a:lnTo>
                    <a:lnTo>
                      <a:pt x="31" y="219"/>
                    </a:lnTo>
                    <a:lnTo>
                      <a:pt x="30" y="216"/>
                    </a:lnTo>
                    <a:lnTo>
                      <a:pt x="30" y="211"/>
                    </a:lnTo>
                    <a:lnTo>
                      <a:pt x="22" y="208"/>
                    </a:lnTo>
                    <a:lnTo>
                      <a:pt x="23" y="206"/>
                    </a:lnTo>
                    <a:lnTo>
                      <a:pt x="26" y="201"/>
                    </a:lnTo>
                    <a:lnTo>
                      <a:pt x="26" y="190"/>
                    </a:lnTo>
                    <a:lnTo>
                      <a:pt x="25" y="190"/>
                    </a:lnTo>
                    <a:lnTo>
                      <a:pt x="22" y="184"/>
                    </a:lnTo>
                    <a:lnTo>
                      <a:pt x="22" y="177"/>
                    </a:lnTo>
                    <a:lnTo>
                      <a:pt x="19" y="173"/>
                    </a:lnTo>
                    <a:lnTo>
                      <a:pt x="15" y="169"/>
                    </a:lnTo>
                    <a:lnTo>
                      <a:pt x="8" y="168"/>
                    </a:lnTo>
                    <a:lnTo>
                      <a:pt x="2" y="165"/>
                    </a:lnTo>
                    <a:lnTo>
                      <a:pt x="1" y="163"/>
                    </a:lnTo>
                    <a:lnTo>
                      <a:pt x="0" y="161"/>
                    </a:lnTo>
                    <a:lnTo>
                      <a:pt x="0" y="149"/>
                    </a:lnTo>
                    <a:lnTo>
                      <a:pt x="1" y="149"/>
                    </a:lnTo>
                    <a:lnTo>
                      <a:pt x="1" y="148"/>
                    </a:lnTo>
                    <a:lnTo>
                      <a:pt x="2" y="148"/>
                    </a:lnTo>
                    <a:lnTo>
                      <a:pt x="2" y="149"/>
                    </a:lnTo>
                    <a:lnTo>
                      <a:pt x="5" y="149"/>
                    </a:lnTo>
                    <a:lnTo>
                      <a:pt x="7" y="148"/>
                    </a:lnTo>
                    <a:lnTo>
                      <a:pt x="8" y="144"/>
                    </a:lnTo>
                    <a:lnTo>
                      <a:pt x="9" y="134"/>
                    </a:lnTo>
                    <a:lnTo>
                      <a:pt x="19" y="124"/>
                    </a:lnTo>
                    <a:lnTo>
                      <a:pt x="21" y="124"/>
                    </a:lnTo>
                    <a:lnTo>
                      <a:pt x="26" y="135"/>
                    </a:lnTo>
                    <a:lnTo>
                      <a:pt x="37" y="137"/>
                    </a:lnTo>
                    <a:lnTo>
                      <a:pt x="44" y="135"/>
                    </a:lnTo>
                    <a:lnTo>
                      <a:pt x="46" y="132"/>
                    </a:lnTo>
                    <a:lnTo>
                      <a:pt x="46" y="130"/>
                    </a:lnTo>
                    <a:lnTo>
                      <a:pt x="44" y="123"/>
                    </a:lnTo>
                    <a:lnTo>
                      <a:pt x="47" y="116"/>
                    </a:lnTo>
                    <a:lnTo>
                      <a:pt x="53" y="113"/>
                    </a:lnTo>
                    <a:lnTo>
                      <a:pt x="55" y="109"/>
                    </a:lnTo>
                    <a:lnTo>
                      <a:pt x="57" y="107"/>
                    </a:lnTo>
                    <a:lnTo>
                      <a:pt x="57" y="102"/>
                    </a:lnTo>
                    <a:lnTo>
                      <a:pt x="54" y="95"/>
                    </a:lnTo>
                    <a:lnTo>
                      <a:pt x="51" y="91"/>
                    </a:lnTo>
                    <a:lnTo>
                      <a:pt x="51" y="86"/>
                    </a:lnTo>
                    <a:lnTo>
                      <a:pt x="57" y="82"/>
                    </a:lnTo>
                    <a:lnTo>
                      <a:pt x="61" y="82"/>
                    </a:lnTo>
                    <a:lnTo>
                      <a:pt x="53" y="67"/>
                    </a:lnTo>
                    <a:lnTo>
                      <a:pt x="39" y="54"/>
                    </a:lnTo>
                    <a:lnTo>
                      <a:pt x="22" y="32"/>
                    </a:lnTo>
                    <a:lnTo>
                      <a:pt x="16" y="22"/>
                    </a:lnTo>
                    <a:lnTo>
                      <a:pt x="14" y="19"/>
                    </a:lnTo>
                    <a:lnTo>
                      <a:pt x="16" y="12"/>
                    </a:lnTo>
                    <a:lnTo>
                      <a:pt x="16" y="11"/>
                    </a:lnTo>
                    <a:lnTo>
                      <a:pt x="19" y="11"/>
                    </a:lnTo>
                    <a:lnTo>
                      <a:pt x="30" y="10"/>
                    </a:lnTo>
                    <a:lnTo>
                      <a:pt x="43" y="11"/>
                    </a:lnTo>
                    <a:lnTo>
                      <a:pt x="48" y="18"/>
                    </a:lnTo>
                    <a:lnTo>
                      <a:pt x="58" y="12"/>
                    </a:lnTo>
                    <a:lnTo>
                      <a:pt x="61" y="7"/>
                    </a:lnTo>
                    <a:lnTo>
                      <a:pt x="62" y="1"/>
                    </a:lnTo>
                    <a:lnTo>
                      <a:pt x="62" y="0"/>
                    </a:lnTo>
                    <a:lnTo>
                      <a:pt x="64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91" name="Freeform 5646">
                <a:extLst>
                  <a:ext uri="{FF2B5EF4-FFF2-40B4-BE49-F238E27FC236}">
                    <a16:creationId xmlns:a16="http://schemas.microsoft.com/office/drawing/2014/main" id="{0C84907B-1A38-62C0-C6AC-05C0F7C896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1" y="3046"/>
                <a:ext cx="48" cy="86"/>
              </a:xfrm>
              <a:custGeom>
                <a:avLst/>
                <a:gdLst>
                  <a:gd name="T0" fmla="*/ 2 w 192"/>
                  <a:gd name="T1" fmla="*/ 9 h 344"/>
                  <a:gd name="T2" fmla="*/ 9 w 192"/>
                  <a:gd name="T3" fmla="*/ 13 h 344"/>
                  <a:gd name="T4" fmla="*/ 19 w 192"/>
                  <a:gd name="T5" fmla="*/ 10 h 344"/>
                  <a:gd name="T6" fmla="*/ 43 w 192"/>
                  <a:gd name="T7" fmla="*/ 2 h 344"/>
                  <a:gd name="T8" fmla="*/ 47 w 192"/>
                  <a:gd name="T9" fmla="*/ 7 h 344"/>
                  <a:gd name="T10" fmla="*/ 43 w 192"/>
                  <a:gd name="T11" fmla="*/ 10 h 344"/>
                  <a:gd name="T12" fmla="*/ 22 w 192"/>
                  <a:gd name="T13" fmla="*/ 23 h 344"/>
                  <a:gd name="T14" fmla="*/ 15 w 192"/>
                  <a:gd name="T15" fmla="*/ 32 h 344"/>
                  <a:gd name="T16" fmla="*/ 19 w 192"/>
                  <a:gd name="T17" fmla="*/ 41 h 344"/>
                  <a:gd name="T18" fmla="*/ 39 w 192"/>
                  <a:gd name="T19" fmla="*/ 63 h 344"/>
                  <a:gd name="T20" fmla="*/ 33 w 192"/>
                  <a:gd name="T21" fmla="*/ 77 h 344"/>
                  <a:gd name="T22" fmla="*/ 31 w 192"/>
                  <a:gd name="T23" fmla="*/ 88 h 344"/>
                  <a:gd name="T24" fmla="*/ 57 w 192"/>
                  <a:gd name="T25" fmla="*/ 105 h 344"/>
                  <a:gd name="T26" fmla="*/ 74 w 192"/>
                  <a:gd name="T27" fmla="*/ 106 h 344"/>
                  <a:gd name="T28" fmla="*/ 93 w 192"/>
                  <a:gd name="T29" fmla="*/ 105 h 344"/>
                  <a:gd name="T30" fmla="*/ 112 w 192"/>
                  <a:gd name="T31" fmla="*/ 106 h 344"/>
                  <a:gd name="T32" fmla="*/ 118 w 192"/>
                  <a:gd name="T33" fmla="*/ 104 h 344"/>
                  <a:gd name="T34" fmla="*/ 156 w 192"/>
                  <a:gd name="T35" fmla="*/ 115 h 344"/>
                  <a:gd name="T36" fmla="*/ 148 w 192"/>
                  <a:gd name="T37" fmla="*/ 143 h 344"/>
                  <a:gd name="T38" fmla="*/ 145 w 192"/>
                  <a:gd name="T39" fmla="*/ 176 h 344"/>
                  <a:gd name="T40" fmla="*/ 132 w 192"/>
                  <a:gd name="T41" fmla="*/ 176 h 344"/>
                  <a:gd name="T42" fmla="*/ 124 w 192"/>
                  <a:gd name="T43" fmla="*/ 168 h 344"/>
                  <a:gd name="T44" fmla="*/ 121 w 192"/>
                  <a:gd name="T45" fmla="*/ 168 h 344"/>
                  <a:gd name="T46" fmla="*/ 114 w 192"/>
                  <a:gd name="T47" fmla="*/ 172 h 344"/>
                  <a:gd name="T48" fmla="*/ 67 w 192"/>
                  <a:gd name="T49" fmla="*/ 232 h 344"/>
                  <a:gd name="T50" fmla="*/ 60 w 192"/>
                  <a:gd name="T51" fmla="*/ 229 h 344"/>
                  <a:gd name="T52" fmla="*/ 53 w 192"/>
                  <a:gd name="T53" fmla="*/ 229 h 344"/>
                  <a:gd name="T54" fmla="*/ 54 w 192"/>
                  <a:gd name="T55" fmla="*/ 239 h 344"/>
                  <a:gd name="T56" fmla="*/ 71 w 192"/>
                  <a:gd name="T57" fmla="*/ 265 h 344"/>
                  <a:gd name="T58" fmla="*/ 81 w 192"/>
                  <a:gd name="T59" fmla="*/ 279 h 344"/>
                  <a:gd name="T60" fmla="*/ 92 w 192"/>
                  <a:gd name="T61" fmla="*/ 275 h 344"/>
                  <a:gd name="T62" fmla="*/ 93 w 192"/>
                  <a:gd name="T63" fmla="*/ 271 h 344"/>
                  <a:gd name="T64" fmla="*/ 106 w 192"/>
                  <a:gd name="T65" fmla="*/ 277 h 344"/>
                  <a:gd name="T66" fmla="*/ 103 w 192"/>
                  <a:gd name="T67" fmla="*/ 292 h 344"/>
                  <a:gd name="T68" fmla="*/ 117 w 192"/>
                  <a:gd name="T69" fmla="*/ 306 h 344"/>
                  <a:gd name="T70" fmla="*/ 128 w 192"/>
                  <a:gd name="T71" fmla="*/ 282 h 344"/>
                  <a:gd name="T72" fmla="*/ 148 w 192"/>
                  <a:gd name="T73" fmla="*/ 284 h 344"/>
                  <a:gd name="T74" fmla="*/ 166 w 192"/>
                  <a:gd name="T75" fmla="*/ 295 h 344"/>
                  <a:gd name="T76" fmla="*/ 158 w 192"/>
                  <a:gd name="T77" fmla="*/ 302 h 344"/>
                  <a:gd name="T78" fmla="*/ 170 w 192"/>
                  <a:gd name="T79" fmla="*/ 323 h 344"/>
                  <a:gd name="T80" fmla="*/ 192 w 192"/>
                  <a:gd name="T81" fmla="*/ 327 h 344"/>
                  <a:gd name="T82" fmla="*/ 182 w 192"/>
                  <a:gd name="T83" fmla="*/ 335 h 3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92" h="344">
                    <a:moveTo>
                      <a:pt x="0" y="4"/>
                    </a:moveTo>
                    <a:lnTo>
                      <a:pt x="1" y="6"/>
                    </a:lnTo>
                    <a:lnTo>
                      <a:pt x="2" y="9"/>
                    </a:lnTo>
                    <a:lnTo>
                      <a:pt x="2" y="10"/>
                    </a:lnTo>
                    <a:lnTo>
                      <a:pt x="4" y="10"/>
                    </a:lnTo>
                    <a:lnTo>
                      <a:pt x="9" y="13"/>
                    </a:lnTo>
                    <a:lnTo>
                      <a:pt x="16" y="11"/>
                    </a:lnTo>
                    <a:lnTo>
                      <a:pt x="18" y="11"/>
                    </a:lnTo>
                    <a:lnTo>
                      <a:pt x="19" y="10"/>
                    </a:lnTo>
                    <a:lnTo>
                      <a:pt x="40" y="0"/>
                    </a:lnTo>
                    <a:lnTo>
                      <a:pt x="43" y="0"/>
                    </a:lnTo>
                    <a:lnTo>
                      <a:pt x="43" y="2"/>
                    </a:lnTo>
                    <a:lnTo>
                      <a:pt x="45" y="3"/>
                    </a:lnTo>
                    <a:lnTo>
                      <a:pt x="46" y="6"/>
                    </a:lnTo>
                    <a:lnTo>
                      <a:pt x="47" y="7"/>
                    </a:lnTo>
                    <a:lnTo>
                      <a:pt x="47" y="9"/>
                    </a:lnTo>
                    <a:lnTo>
                      <a:pt x="45" y="11"/>
                    </a:lnTo>
                    <a:lnTo>
                      <a:pt x="43" y="10"/>
                    </a:lnTo>
                    <a:lnTo>
                      <a:pt x="40" y="9"/>
                    </a:lnTo>
                    <a:lnTo>
                      <a:pt x="38" y="9"/>
                    </a:lnTo>
                    <a:lnTo>
                      <a:pt x="22" y="23"/>
                    </a:lnTo>
                    <a:lnTo>
                      <a:pt x="21" y="23"/>
                    </a:lnTo>
                    <a:lnTo>
                      <a:pt x="16" y="31"/>
                    </a:lnTo>
                    <a:lnTo>
                      <a:pt x="15" y="32"/>
                    </a:lnTo>
                    <a:lnTo>
                      <a:pt x="15" y="35"/>
                    </a:lnTo>
                    <a:lnTo>
                      <a:pt x="16" y="38"/>
                    </a:lnTo>
                    <a:lnTo>
                      <a:pt x="19" y="41"/>
                    </a:lnTo>
                    <a:lnTo>
                      <a:pt x="23" y="42"/>
                    </a:lnTo>
                    <a:lnTo>
                      <a:pt x="38" y="59"/>
                    </a:lnTo>
                    <a:lnTo>
                      <a:pt x="39" y="63"/>
                    </a:lnTo>
                    <a:lnTo>
                      <a:pt x="42" y="66"/>
                    </a:lnTo>
                    <a:lnTo>
                      <a:pt x="39" y="69"/>
                    </a:lnTo>
                    <a:lnTo>
                      <a:pt x="33" y="77"/>
                    </a:lnTo>
                    <a:lnTo>
                      <a:pt x="25" y="85"/>
                    </a:lnTo>
                    <a:lnTo>
                      <a:pt x="25" y="87"/>
                    </a:lnTo>
                    <a:lnTo>
                      <a:pt x="31" y="88"/>
                    </a:lnTo>
                    <a:lnTo>
                      <a:pt x="47" y="98"/>
                    </a:lnTo>
                    <a:lnTo>
                      <a:pt x="55" y="105"/>
                    </a:lnTo>
                    <a:lnTo>
                      <a:pt x="57" y="105"/>
                    </a:lnTo>
                    <a:lnTo>
                      <a:pt x="67" y="109"/>
                    </a:lnTo>
                    <a:lnTo>
                      <a:pt x="69" y="109"/>
                    </a:lnTo>
                    <a:lnTo>
                      <a:pt x="74" y="106"/>
                    </a:lnTo>
                    <a:lnTo>
                      <a:pt x="76" y="106"/>
                    </a:lnTo>
                    <a:lnTo>
                      <a:pt x="81" y="105"/>
                    </a:lnTo>
                    <a:lnTo>
                      <a:pt x="93" y="105"/>
                    </a:lnTo>
                    <a:lnTo>
                      <a:pt x="106" y="108"/>
                    </a:lnTo>
                    <a:lnTo>
                      <a:pt x="110" y="108"/>
                    </a:lnTo>
                    <a:lnTo>
                      <a:pt x="112" y="106"/>
                    </a:lnTo>
                    <a:lnTo>
                      <a:pt x="117" y="106"/>
                    </a:lnTo>
                    <a:lnTo>
                      <a:pt x="117" y="105"/>
                    </a:lnTo>
                    <a:lnTo>
                      <a:pt x="118" y="104"/>
                    </a:lnTo>
                    <a:lnTo>
                      <a:pt x="120" y="105"/>
                    </a:lnTo>
                    <a:lnTo>
                      <a:pt x="145" y="111"/>
                    </a:lnTo>
                    <a:lnTo>
                      <a:pt x="156" y="115"/>
                    </a:lnTo>
                    <a:lnTo>
                      <a:pt x="156" y="122"/>
                    </a:lnTo>
                    <a:lnTo>
                      <a:pt x="155" y="124"/>
                    </a:lnTo>
                    <a:lnTo>
                      <a:pt x="148" y="143"/>
                    </a:lnTo>
                    <a:lnTo>
                      <a:pt x="143" y="168"/>
                    </a:lnTo>
                    <a:lnTo>
                      <a:pt x="143" y="175"/>
                    </a:lnTo>
                    <a:lnTo>
                      <a:pt x="145" y="176"/>
                    </a:lnTo>
                    <a:lnTo>
                      <a:pt x="142" y="178"/>
                    </a:lnTo>
                    <a:lnTo>
                      <a:pt x="142" y="179"/>
                    </a:lnTo>
                    <a:lnTo>
                      <a:pt x="132" y="176"/>
                    </a:lnTo>
                    <a:lnTo>
                      <a:pt x="127" y="171"/>
                    </a:lnTo>
                    <a:lnTo>
                      <a:pt x="124" y="169"/>
                    </a:lnTo>
                    <a:lnTo>
                      <a:pt x="124" y="168"/>
                    </a:lnTo>
                    <a:lnTo>
                      <a:pt x="122" y="168"/>
                    </a:lnTo>
                    <a:lnTo>
                      <a:pt x="121" y="167"/>
                    </a:lnTo>
                    <a:lnTo>
                      <a:pt x="121" y="168"/>
                    </a:lnTo>
                    <a:lnTo>
                      <a:pt x="120" y="169"/>
                    </a:lnTo>
                    <a:lnTo>
                      <a:pt x="118" y="172"/>
                    </a:lnTo>
                    <a:lnTo>
                      <a:pt x="114" y="172"/>
                    </a:lnTo>
                    <a:lnTo>
                      <a:pt x="109" y="174"/>
                    </a:lnTo>
                    <a:lnTo>
                      <a:pt x="71" y="234"/>
                    </a:lnTo>
                    <a:lnTo>
                      <a:pt x="67" y="232"/>
                    </a:lnTo>
                    <a:lnTo>
                      <a:pt x="64" y="232"/>
                    </a:lnTo>
                    <a:lnTo>
                      <a:pt x="61" y="231"/>
                    </a:lnTo>
                    <a:lnTo>
                      <a:pt x="60" y="229"/>
                    </a:lnTo>
                    <a:lnTo>
                      <a:pt x="57" y="228"/>
                    </a:lnTo>
                    <a:lnTo>
                      <a:pt x="53" y="228"/>
                    </a:lnTo>
                    <a:lnTo>
                      <a:pt x="53" y="229"/>
                    </a:lnTo>
                    <a:lnTo>
                      <a:pt x="51" y="232"/>
                    </a:lnTo>
                    <a:lnTo>
                      <a:pt x="51" y="238"/>
                    </a:lnTo>
                    <a:lnTo>
                      <a:pt x="54" y="239"/>
                    </a:lnTo>
                    <a:lnTo>
                      <a:pt x="67" y="243"/>
                    </a:lnTo>
                    <a:lnTo>
                      <a:pt x="71" y="252"/>
                    </a:lnTo>
                    <a:lnTo>
                      <a:pt x="71" y="265"/>
                    </a:lnTo>
                    <a:lnTo>
                      <a:pt x="78" y="278"/>
                    </a:lnTo>
                    <a:lnTo>
                      <a:pt x="81" y="278"/>
                    </a:lnTo>
                    <a:lnTo>
                      <a:pt x="81" y="279"/>
                    </a:lnTo>
                    <a:lnTo>
                      <a:pt x="89" y="277"/>
                    </a:lnTo>
                    <a:lnTo>
                      <a:pt x="91" y="277"/>
                    </a:lnTo>
                    <a:lnTo>
                      <a:pt x="92" y="275"/>
                    </a:lnTo>
                    <a:lnTo>
                      <a:pt x="95" y="274"/>
                    </a:lnTo>
                    <a:lnTo>
                      <a:pt x="93" y="272"/>
                    </a:lnTo>
                    <a:lnTo>
                      <a:pt x="93" y="271"/>
                    </a:lnTo>
                    <a:lnTo>
                      <a:pt x="95" y="271"/>
                    </a:lnTo>
                    <a:lnTo>
                      <a:pt x="99" y="270"/>
                    </a:lnTo>
                    <a:lnTo>
                      <a:pt x="106" y="277"/>
                    </a:lnTo>
                    <a:lnTo>
                      <a:pt x="107" y="285"/>
                    </a:lnTo>
                    <a:lnTo>
                      <a:pt x="107" y="288"/>
                    </a:lnTo>
                    <a:lnTo>
                      <a:pt x="103" y="292"/>
                    </a:lnTo>
                    <a:lnTo>
                      <a:pt x="105" y="296"/>
                    </a:lnTo>
                    <a:lnTo>
                      <a:pt x="114" y="306"/>
                    </a:lnTo>
                    <a:lnTo>
                      <a:pt x="117" y="306"/>
                    </a:lnTo>
                    <a:lnTo>
                      <a:pt x="117" y="305"/>
                    </a:lnTo>
                    <a:lnTo>
                      <a:pt x="121" y="287"/>
                    </a:lnTo>
                    <a:lnTo>
                      <a:pt x="128" y="282"/>
                    </a:lnTo>
                    <a:lnTo>
                      <a:pt x="134" y="281"/>
                    </a:lnTo>
                    <a:lnTo>
                      <a:pt x="139" y="281"/>
                    </a:lnTo>
                    <a:lnTo>
                      <a:pt x="148" y="284"/>
                    </a:lnTo>
                    <a:lnTo>
                      <a:pt x="155" y="285"/>
                    </a:lnTo>
                    <a:lnTo>
                      <a:pt x="162" y="289"/>
                    </a:lnTo>
                    <a:lnTo>
                      <a:pt x="166" y="295"/>
                    </a:lnTo>
                    <a:lnTo>
                      <a:pt x="166" y="296"/>
                    </a:lnTo>
                    <a:lnTo>
                      <a:pt x="159" y="302"/>
                    </a:lnTo>
                    <a:lnTo>
                      <a:pt x="158" y="302"/>
                    </a:lnTo>
                    <a:lnTo>
                      <a:pt x="158" y="313"/>
                    </a:lnTo>
                    <a:lnTo>
                      <a:pt x="162" y="320"/>
                    </a:lnTo>
                    <a:lnTo>
                      <a:pt x="170" y="323"/>
                    </a:lnTo>
                    <a:lnTo>
                      <a:pt x="188" y="325"/>
                    </a:lnTo>
                    <a:lnTo>
                      <a:pt x="189" y="327"/>
                    </a:lnTo>
                    <a:lnTo>
                      <a:pt x="192" y="327"/>
                    </a:lnTo>
                    <a:lnTo>
                      <a:pt x="189" y="331"/>
                    </a:lnTo>
                    <a:lnTo>
                      <a:pt x="184" y="335"/>
                    </a:lnTo>
                    <a:lnTo>
                      <a:pt x="182" y="335"/>
                    </a:lnTo>
                    <a:lnTo>
                      <a:pt x="179" y="339"/>
                    </a:lnTo>
                    <a:lnTo>
                      <a:pt x="179" y="34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92" name="Freeform 5647">
                <a:extLst>
                  <a:ext uri="{FF2B5EF4-FFF2-40B4-BE49-F238E27FC236}">
                    <a16:creationId xmlns:a16="http://schemas.microsoft.com/office/drawing/2014/main" id="{24A453D4-50C9-4E98-EEF9-AEAA247115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9" y="3126"/>
                <a:ext cx="107" cy="29"/>
              </a:xfrm>
              <a:custGeom>
                <a:avLst/>
                <a:gdLst>
                  <a:gd name="T0" fmla="*/ 422 w 429"/>
                  <a:gd name="T1" fmla="*/ 29 h 119"/>
                  <a:gd name="T2" fmla="*/ 422 w 429"/>
                  <a:gd name="T3" fmla="*/ 23 h 119"/>
                  <a:gd name="T4" fmla="*/ 422 w 429"/>
                  <a:gd name="T5" fmla="*/ 16 h 119"/>
                  <a:gd name="T6" fmla="*/ 416 w 429"/>
                  <a:gd name="T7" fmla="*/ 18 h 119"/>
                  <a:gd name="T8" fmla="*/ 415 w 429"/>
                  <a:gd name="T9" fmla="*/ 23 h 119"/>
                  <a:gd name="T10" fmla="*/ 415 w 429"/>
                  <a:gd name="T11" fmla="*/ 31 h 119"/>
                  <a:gd name="T12" fmla="*/ 409 w 429"/>
                  <a:gd name="T13" fmla="*/ 36 h 119"/>
                  <a:gd name="T14" fmla="*/ 403 w 429"/>
                  <a:gd name="T15" fmla="*/ 40 h 119"/>
                  <a:gd name="T16" fmla="*/ 382 w 429"/>
                  <a:gd name="T17" fmla="*/ 26 h 119"/>
                  <a:gd name="T18" fmla="*/ 371 w 429"/>
                  <a:gd name="T19" fmla="*/ 33 h 119"/>
                  <a:gd name="T20" fmla="*/ 364 w 429"/>
                  <a:gd name="T21" fmla="*/ 31 h 119"/>
                  <a:gd name="T22" fmla="*/ 360 w 429"/>
                  <a:gd name="T23" fmla="*/ 21 h 119"/>
                  <a:gd name="T24" fmla="*/ 356 w 429"/>
                  <a:gd name="T25" fmla="*/ 18 h 119"/>
                  <a:gd name="T26" fmla="*/ 338 w 429"/>
                  <a:gd name="T27" fmla="*/ 1 h 119"/>
                  <a:gd name="T28" fmla="*/ 328 w 429"/>
                  <a:gd name="T29" fmla="*/ 0 h 119"/>
                  <a:gd name="T30" fmla="*/ 318 w 429"/>
                  <a:gd name="T31" fmla="*/ 4 h 119"/>
                  <a:gd name="T32" fmla="*/ 305 w 429"/>
                  <a:gd name="T33" fmla="*/ 15 h 119"/>
                  <a:gd name="T34" fmla="*/ 321 w 429"/>
                  <a:gd name="T35" fmla="*/ 25 h 119"/>
                  <a:gd name="T36" fmla="*/ 333 w 429"/>
                  <a:gd name="T37" fmla="*/ 40 h 119"/>
                  <a:gd name="T38" fmla="*/ 335 w 429"/>
                  <a:gd name="T39" fmla="*/ 43 h 119"/>
                  <a:gd name="T40" fmla="*/ 333 w 429"/>
                  <a:gd name="T41" fmla="*/ 47 h 119"/>
                  <a:gd name="T42" fmla="*/ 329 w 429"/>
                  <a:gd name="T43" fmla="*/ 53 h 119"/>
                  <a:gd name="T44" fmla="*/ 318 w 429"/>
                  <a:gd name="T45" fmla="*/ 61 h 119"/>
                  <a:gd name="T46" fmla="*/ 303 w 429"/>
                  <a:gd name="T47" fmla="*/ 42 h 119"/>
                  <a:gd name="T48" fmla="*/ 269 w 429"/>
                  <a:gd name="T49" fmla="*/ 36 h 119"/>
                  <a:gd name="T50" fmla="*/ 264 w 429"/>
                  <a:gd name="T51" fmla="*/ 36 h 119"/>
                  <a:gd name="T52" fmla="*/ 259 w 429"/>
                  <a:gd name="T53" fmla="*/ 40 h 119"/>
                  <a:gd name="T54" fmla="*/ 255 w 429"/>
                  <a:gd name="T55" fmla="*/ 47 h 119"/>
                  <a:gd name="T56" fmla="*/ 248 w 429"/>
                  <a:gd name="T57" fmla="*/ 52 h 119"/>
                  <a:gd name="T58" fmla="*/ 248 w 429"/>
                  <a:gd name="T59" fmla="*/ 67 h 119"/>
                  <a:gd name="T60" fmla="*/ 234 w 429"/>
                  <a:gd name="T61" fmla="*/ 91 h 119"/>
                  <a:gd name="T62" fmla="*/ 229 w 429"/>
                  <a:gd name="T63" fmla="*/ 100 h 119"/>
                  <a:gd name="T64" fmla="*/ 230 w 429"/>
                  <a:gd name="T65" fmla="*/ 109 h 119"/>
                  <a:gd name="T66" fmla="*/ 215 w 429"/>
                  <a:gd name="T67" fmla="*/ 99 h 119"/>
                  <a:gd name="T68" fmla="*/ 212 w 429"/>
                  <a:gd name="T69" fmla="*/ 91 h 119"/>
                  <a:gd name="T70" fmla="*/ 191 w 429"/>
                  <a:gd name="T71" fmla="*/ 66 h 119"/>
                  <a:gd name="T72" fmla="*/ 176 w 429"/>
                  <a:gd name="T73" fmla="*/ 88 h 119"/>
                  <a:gd name="T74" fmla="*/ 165 w 429"/>
                  <a:gd name="T75" fmla="*/ 96 h 119"/>
                  <a:gd name="T76" fmla="*/ 174 w 429"/>
                  <a:gd name="T77" fmla="*/ 113 h 119"/>
                  <a:gd name="T78" fmla="*/ 159 w 429"/>
                  <a:gd name="T79" fmla="*/ 116 h 119"/>
                  <a:gd name="T80" fmla="*/ 142 w 429"/>
                  <a:gd name="T81" fmla="*/ 109 h 119"/>
                  <a:gd name="T82" fmla="*/ 135 w 429"/>
                  <a:gd name="T83" fmla="*/ 98 h 119"/>
                  <a:gd name="T84" fmla="*/ 113 w 429"/>
                  <a:gd name="T85" fmla="*/ 84 h 119"/>
                  <a:gd name="T86" fmla="*/ 82 w 429"/>
                  <a:gd name="T87" fmla="*/ 79 h 119"/>
                  <a:gd name="T88" fmla="*/ 68 w 429"/>
                  <a:gd name="T89" fmla="*/ 84 h 119"/>
                  <a:gd name="T90" fmla="*/ 18 w 429"/>
                  <a:gd name="T91" fmla="*/ 82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429" h="119">
                    <a:moveTo>
                      <a:pt x="429" y="28"/>
                    </a:moveTo>
                    <a:lnTo>
                      <a:pt x="426" y="29"/>
                    </a:lnTo>
                    <a:lnTo>
                      <a:pt x="422" y="29"/>
                    </a:lnTo>
                    <a:lnTo>
                      <a:pt x="420" y="28"/>
                    </a:lnTo>
                    <a:lnTo>
                      <a:pt x="420" y="23"/>
                    </a:lnTo>
                    <a:lnTo>
                      <a:pt x="422" y="23"/>
                    </a:lnTo>
                    <a:lnTo>
                      <a:pt x="423" y="21"/>
                    </a:lnTo>
                    <a:lnTo>
                      <a:pt x="423" y="16"/>
                    </a:lnTo>
                    <a:lnTo>
                      <a:pt x="422" y="16"/>
                    </a:lnTo>
                    <a:lnTo>
                      <a:pt x="422" y="15"/>
                    </a:lnTo>
                    <a:lnTo>
                      <a:pt x="419" y="15"/>
                    </a:lnTo>
                    <a:lnTo>
                      <a:pt x="416" y="18"/>
                    </a:lnTo>
                    <a:lnTo>
                      <a:pt x="416" y="21"/>
                    </a:lnTo>
                    <a:lnTo>
                      <a:pt x="415" y="22"/>
                    </a:lnTo>
                    <a:lnTo>
                      <a:pt x="415" y="23"/>
                    </a:lnTo>
                    <a:lnTo>
                      <a:pt x="416" y="26"/>
                    </a:lnTo>
                    <a:lnTo>
                      <a:pt x="416" y="31"/>
                    </a:lnTo>
                    <a:lnTo>
                      <a:pt x="415" y="31"/>
                    </a:lnTo>
                    <a:lnTo>
                      <a:pt x="415" y="32"/>
                    </a:lnTo>
                    <a:lnTo>
                      <a:pt x="412" y="35"/>
                    </a:lnTo>
                    <a:lnTo>
                      <a:pt x="409" y="36"/>
                    </a:lnTo>
                    <a:lnTo>
                      <a:pt x="406" y="39"/>
                    </a:lnTo>
                    <a:lnTo>
                      <a:pt x="403" y="39"/>
                    </a:lnTo>
                    <a:lnTo>
                      <a:pt x="403" y="40"/>
                    </a:lnTo>
                    <a:lnTo>
                      <a:pt x="402" y="40"/>
                    </a:lnTo>
                    <a:lnTo>
                      <a:pt x="402" y="39"/>
                    </a:lnTo>
                    <a:lnTo>
                      <a:pt x="382" y="26"/>
                    </a:lnTo>
                    <a:lnTo>
                      <a:pt x="374" y="32"/>
                    </a:lnTo>
                    <a:lnTo>
                      <a:pt x="372" y="32"/>
                    </a:lnTo>
                    <a:lnTo>
                      <a:pt x="371" y="33"/>
                    </a:lnTo>
                    <a:lnTo>
                      <a:pt x="370" y="33"/>
                    </a:lnTo>
                    <a:lnTo>
                      <a:pt x="370" y="32"/>
                    </a:lnTo>
                    <a:lnTo>
                      <a:pt x="364" y="31"/>
                    </a:lnTo>
                    <a:lnTo>
                      <a:pt x="363" y="31"/>
                    </a:lnTo>
                    <a:lnTo>
                      <a:pt x="360" y="28"/>
                    </a:lnTo>
                    <a:lnTo>
                      <a:pt x="360" y="21"/>
                    </a:lnTo>
                    <a:lnTo>
                      <a:pt x="359" y="21"/>
                    </a:lnTo>
                    <a:lnTo>
                      <a:pt x="359" y="19"/>
                    </a:lnTo>
                    <a:lnTo>
                      <a:pt x="356" y="18"/>
                    </a:lnTo>
                    <a:lnTo>
                      <a:pt x="353" y="15"/>
                    </a:lnTo>
                    <a:lnTo>
                      <a:pt x="339" y="3"/>
                    </a:lnTo>
                    <a:lnTo>
                      <a:pt x="338" y="1"/>
                    </a:lnTo>
                    <a:lnTo>
                      <a:pt x="336" y="1"/>
                    </a:lnTo>
                    <a:lnTo>
                      <a:pt x="329" y="0"/>
                    </a:lnTo>
                    <a:lnTo>
                      <a:pt x="328" y="0"/>
                    </a:lnTo>
                    <a:lnTo>
                      <a:pt x="324" y="1"/>
                    </a:lnTo>
                    <a:lnTo>
                      <a:pt x="322" y="1"/>
                    </a:lnTo>
                    <a:lnTo>
                      <a:pt x="318" y="4"/>
                    </a:lnTo>
                    <a:lnTo>
                      <a:pt x="311" y="7"/>
                    </a:lnTo>
                    <a:lnTo>
                      <a:pt x="308" y="11"/>
                    </a:lnTo>
                    <a:lnTo>
                      <a:pt x="305" y="15"/>
                    </a:lnTo>
                    <a:lnTo>
                      <a:pt x="305" y="19"/>
                    </a:lnTo>
                    <a:lnTo>
                      <a:pt x="311" y="19"/>
                    </a:lnTo>
                    <a:lnTo>
                      <a:pt x="321" y="25"/>
                    </a:lnTo>
                    <a:lnTo>
                      <a:pt x="324" y="28"/>
                    </a:lnTo>
                    <a:lnTo>
                      <a:pt x="326" y="33"/>
                    </a:lnTo>
                    <a:lnTo>
                      <a:pt x="333" y="40"/>
                    </a:lnTo>
                    <a:lnTo>
                      <a:pt x="336" y="40"/>
                    </a:lnTo>
                    <a:lnTo>
                      <a:pt x="336" y="43"/>
                    </a:lnTo>
                    <a:lnTo>
                      <a:pt x="335" y="43"/>
                    </a:lnTo>
                    <a:lnTo>
                      <a:pt x="335" y="46"/>
                    </a:lnTo>
                    <a:lnTo>
                      <a:pt x="333" y="46"/>
                    </a:lnTo>
                    <a:lnTo>
                      <a:pt x="333" y="47"/>
                    </a:lnTo>
                    <a:lnTo>
                      <a:pt x="331" y="50"/>
                    </a:lnTo>
                    <a:lnTo>
                      <a:pt x="329" y="50"/>
                    </a:lnTo>
                    <a:lnTo>
                      <a:pt x="329" y="53"/>
                    </a:lnTo>
                    <a:lnTo>
                      <a:pt x="321" y="60"/>
                    </a:lnTo>
                    <a:lnTo>
                      <a:pt x="319" y="61"/>
                    </a:lnTo>
                    <a:lnTo>
                      <a:pt x="318" y="61"/>
                    </a:lnTo>
                    <a:lnTo>
                      <a:pt x="310" y="54"/>
                    </a:lnTo>
                    <a:lnTo>
                      <a:pt x="307" y="43"/>
                    </a:lnTo>
                    <a:lnTo>
                      <a:pt x="303" y="42"/>
                    </a:lnTo>
                    <a:lnTo>
                      <a:pt x="286" y="46"/>
                    </a:lnTo>
                    <a:lnTo>
                      <a:pt x="271" y="38"/>
                    </a:lnTo>
                    <a:lnTo>
                      <a:pt x="269" y="36"/>
                    </a:lnTo>
                    <a:lnTo>
                      <a:pt x="268" y="36"/>
                    </a:lnTo>
                    <a:lnTo>
                      <a:pt x="265" y="35"/>
                    </a:lnTo>
                    <a:lnTo>
                      <a:pt x="264" y="36"/>
                    </a:lnTo>
                    <a:lnTo>
                      <a:pt x="262" y="36"/>
                    </a:lnTo>
                    <a:lnTo>
                      <a:pt x="259" y="39"/>
                    </a:lnTo>
                    <a:lnTo>
                      <a:pt x="259" y="40"/>
                    </a:lnTo>
                    <a:lnTo>
                      <a:pt x="258" y="42"/>
                    </a:lnTo>
                    <a:lnTo>
                      <a:pt x="258" y="45"/>
                    </a:lnTo>
                    <a:lnTo>
                      <a:pt x="255" y="47"/>
                    </a:lnTo>
                    <a:lnTo>
                      <a:pt x="254" y="47"/>
                    </a:lnTo>
                    <a:lnTo>
                      <a:pt x="248" y="50"/>
                    </a:lnTo>
                    <a:lnTo>
                      <a:pt x="248" y="52"/>
                    </a:lnTo>
                    <a:lnTo>
                      <a:pt x="251" y="54"/>
                    </a:lnTo>
                    <a:lnTo>
                      <a:pt x="251" y="60"/>
                    </a:lnTo>
                    <a:lnTo>
                      <a:pt x="248" y="67"/>
                    </a:lnTo>
                    <a:lnTo>
                      <a:pt x="243" y="75"/>
                    </a:lnTo>
                    <a:lnTo>
                      <a:pt x="236" y="89"/>
                    </a:lnTo>
                    <a:lnTo>
                      <a:pt x="234" y="91"/>
                    </a:lnTo>
                    <a:lnTo>
                      <a:pt x="233" y="91"/>
                    </a:lnTo>
                    <a:lnTo>
                      <a:pt x="233" y="93"/>
                    </a:lnTo>
                    <a:lnTo>
                      <a:pt x="229" y="100"/>
                    </a:lnTo>
                    <a:lnTo>
                      <a:pt x="229" y="105"/>
                    </a:lnTo>
                    <a:lnTo>
                      <a:pt x="230" y="107"/>
                    </a:lnTo>
                    <a:lnTo>
                      <a:pt x="230" y="109"/>
                    </a:lnTo>
                    <a:lnTo>
                      <a:pt x="229" y="107"/>
                    </a:lnTo>
                    <a:lnTo>
                      <a:pt x="222" y="102"/>
                    </a:lnTo>
                    <a:lnTo>
                      <a:pt x="215" y="99"/>
                    </a:lnTo>
                    <a:lnTo>
                      <a:pt x="215" y="96"/>
                    </a:lnTo>
                    <a:lnTo>
                      <a:pt x="213" y="95"/>
                    </a:lnTo>
                    <a:lnTo>
                      <a:pt x="212" y="91"/>
                    </a:lnTo>
                    <a:lnTo>
                      <a:pt x="208" y="88"/>
                    </a:lnTo>
                    <a:lnTo>
                      <a:pt x="202" y="82"/>
                    </a:lnTo>
                    <a:lnTo>
                      <a:pt x="191" y="66"/>
                    </a:lnTo>
                    <a:lnTo>
                      <a:pt x="188" y="71"/>
                    </a:lnTo>
                    <a:lnTo>
                      <a:pt x="188" y="73"/>
                    </a:lnTo>
                    <a:lnTo>
                      <a:pt x="176" y="88"/>
                    </a:lnTo>
                    <a:lnTo>
                      <a:pt x="171" y="89"/>
                    </a:lnTo>
                    <a:lnTo>
                      <a:pt x="169" y="92"/>
                    </a:lnTo>
                    <a:lnTo>
                      <a:pt x="165" y="96"/>
                    </a:lnTo>
                    <a:lnTo>
                      <a:pt x="167" y="105"/>
                    </a:lnTo>
                    <a:lnTo>
                      <a:pt x="174" y="112"/>
                    </a:lnTo>
                    <a:lnTo>
                      <a:pt x="174" y="113"/>
                    </a:lnTo>
                    <a:lnTo>
                      <a:pt x="173" y="113"/>
                    </a:lnTo>
                    <a:lnTo>
                      <a:pt x="169" y="116"/>
                    </a:lnTo>
                    <a:lnTo>
                      <a:pt x="159" y="116"/>
                    </a:lnTo>
                    <a:lnTo>
                      <a:pt x="153" y="119"/>
                    </a:lnTo>
                    <a:lnTo>
                      <a:pt x="152" y="119"/>
                    </a:lnTo>
                    <a:lnTo>
                      <a:pt x="142" y="109"/>
                    </a:lnTo>
                    <a:lnTo>
                      <a:pt x="142" y="107"/>
                    </a:lnTo>
                    <a:lnTo>
                      <a:pt x="138" y="100"/>
                    </a:lnTo>
                    <a:lnTo>
                      <a:pt x="135" y="98"/>
                    </a:lnTo>
                    <a:lnTo>
                      <a:pt x="120" y="96"/>
                    </a:lnTo>
                    <a:lnTo>
                      <a:pt x="116" y="85"/>
                    </a:lnTo>
                    <a:lnTo>
                      <a:pt x="113" y="84"/>
                    </a:lnTo>
                    <a:lnTo>
                      <a:pt x="106" y="85"/>
                    </a:lnTo>
                    <a:lnTo>
                      <a:pt x="89" y="85"/>
                    </a:lnTo>
                    <a:lnTo>
                      <a:pt x="82" y="79"/>
                    </a:lnTo>
                    <a:lnTo>
                      <a:pt x="82" y="85"/>
                    </a:lnTo>
                    <a:lnTo>
                      <a:pt x="71" y="85"/>
                    </a:lnTo>
                    <a:lnTo>
                      <a:pt x="68" y="84"/>
                    </a:lnTo>
                    <a:lnTo>
                      <a:pt x="31" y="85"/>
                    </a:lnTo>
                    <a:lnTo>
                      <a:pt x="29" y="84"/>
                    </a:lnTo>
                    <a:lnTo>
                      <a:pt x="18" y="82"/>
                    </a:lnTo>
                    <a:lnTo>
                      <a:pt x="10" y="82"/>
                    </a:lnTo>
                    <a:lnTo>
                      <a:pt x="0" y="8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93" name="Freeform 5648">
                <a:extLst>
                  <a:ext uri="{FF2B5EF4-FFF2-40B4-BE49-F238E27FC236}">
                    <a16:creationId xmlns:a16="http://schemas.microsoft.com/office/drawing/2014/main" id="{6B783143-4A51-BE7D-7850-55EA83244D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6" y="3132"/>
                <a:ext cx="4" cy="0"/>
              </a:xfrm>
              <a:custGeom>
                <a:avLst/>
                <a:gdLst>
                  <a:gd name="T0" fmla="*/ 17 w 17"/>
                  <a:gd name="T1" fmla="*/ 0 h 3"/>
                  <a:gd name="T2" fmla="*/ 16 w 17"/>
                  <a:gd name="T3" fmla="*/ 0 h 3"/>
                  <a:gd name="T4" fmla="*/ 15 w 17"/>
                  <a:gd name="T5" fmla="*/ 1 h 3"/>
                  <a:gd name="T6" fmla="*/ 0 w 17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7" h="3">
                    <a:moveTo>
                      <a:pt x="17" y="0"/>
                    </a:moveTo>
                    <a:lnTo>
                      <a:pt x="16" y="0"/>
                    </a:lnTo>
                    <a:lnTo>
                      <a:pt x="15" y="1"/>
                    </a:lnTo>
                    <a:lnTo>
                      <a:pt x="0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94" name="Freeform 5649">
                <a:extLst>
                  <a:ext uri="{FF2B5EF4-FFF2-40B4-BE49-F238E27FC236}">
                    <a16:creationId xmlns:a16="http://schemas.microsoft.com/office/drawing/2014/main" id="{D7B88CCF-861D-6F3F-B64B-68FB55FDC7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0" y="3132"/>
                <a:ext cx="23" cy="73"/>
              </a:xfrm>
              <a:custGeom>
                <a:avLst/>
                <a:gdLst>
                  <a:gd name="T0" fmla="*/ 5 w 91"/>
                  <a:gd name="T1" fmla="*/ 289 h 291"/>
                  <a:gd name="T2" fmla="*/ 7 w 91"/>
                  <a:gd name="T3" fmla="*/ 276 h 291"/>
                  <a:gd name="T4" fmla="*/ 2 w 91"/>
                  <a:gd name="T5" fmla="*/ 267 h 291"/>
                  <a:gd name="T6" fmla="*/ 5 w 91"/>
                  <a:gd name="T7" fmla="*/ 242 h 291"/>
                  <a:gd name="T8" fmla="*/ 7 w 91"/>
                  <a:gd name="T9" fmla="*/ 235 h 291"/>
                  <a:gd name="T10" fmla="*/ 5 w 91"/>
                  <a:gd name="T11" fmla="*/ 215 h 291"/>
                  <a:gd name="T12" fmla="*/ 7 w 91"/>
                  <a:gd name="T13" fmla="*/ 205 h 291"/>
                  <a:gd name="T14" fmla="*/ 28 w 91"/>
                  <a:gd name="T15" fmla="*/ 188 h 291"/>
                  <a:gd name="T16" fmla="*/ 33 w 91"/>
                  <a:gd name="T17" fmla="*/ 187 h 291"/>
                  <a:gd name="T18" fmla="*/ 36 w 91"/>
                  <a:gd name="T19" fmla="*/ 182 h 291"/>
                  <a:gd name="T20" fmla="*/ 35 w 91"/>
                  <a:gd name="T21" fmla="*/ 179 h 291"/>
                  <a:gd name="T22" fmla="*/ 28 w 91"/>
                  <a:gd name="T23" fmla="*/ 170 h 291"/>
                  <a:gd name="T24" fmla="*/ 32 w 91"/>
                  <a:gd name="T25" fmla="*/ 172 h 291"/>
                  <a:gd name="T26" fmla="*/ 36 w 91"/>
                  <a:gd name="T27" fmla="*/ 178 h 291"/>
                  <a:gd name="T28" fmla="*/ 43 w 91"/>
                  <a:gd name="T29" fmla="*/ 176 h 291"/>
                  <a:gd name="T30" fmla="*/ 63 w 91"/>
                  <a:gd name="T31" fmla="*/ 170 h 291"/>
                  <a:gd name="T32" fmla="*/ 72 w 91"/>
                  <a:gd name="T33" fmla="*/ 148 h 291"/>
                  <a:gd name="T34" fmla="*/ 80 w 91"/>
                  <a:gd name="T35" fmla="*/ 118 h 291"/>
                  <a:gd name="T36" fmla="*/ 52 w 91"/>
                  <a:gd name="T37" fmla="*/ 110 h 291"/>
                  <a:gd name="T38" fmla="*/ 50 w 91"/>
                  <a:gd name="T39" fmla="*/ 109 h 291"/>
                  <a:gd name="T40" fmla="*/ 36 w 91"/>
                  <a:gd name="T41" fmla="*/ 94 h 291"/>
                  <a:gd name="T42" fmla="*/ 43 w 91"/>
                  <a:gd name="T43" fmla="*/ 92 h 291"/>
                  <a:gd name="T44" fmla="*/ 57 w 91"/>
                  <a:gd name="T45" fmla="*/ 81 h 291"/>
                  <a:gd name="T46" fmla="*/ 53 w 91"/>
                  <a:gd name="T47" fmla="*/ 73 h 291"/>
                  <a:gd name="T48" fmla="*/ 42 w 91"/>
                  <a:gd name="T49" fmla="*/ 48 h 291"/>
                  <a:gd name="T50" fmla="*/ 53 w 91"/>
                  <a:gd name="T51" fmla="*/ 25 h 291"/>
                  <a:gd name="T52" fmla="*/ 47 w 91"/>
                  <a:gd name="T53" fmla="*/ 18 h 291"/>
                  <a:gd name="T54" fmla="*/ 42 w 91"/>
                  <a:gd name="T55" fmla="*/ 17 h 291"/>
                  <a:gd name="T56" fmla="*/ 40 w 91"/>
                  <a:gd name="T57" fmla="*/ 18 h 291"/>
                  <a:gd name="T58" fmla="*/ 28 w 91"/>
                  <a:gd name="T59" fmla="*/ 21 h 291"/>
                  <a:gd name="T60" fmla="*/ 19 w 91"/>
                  <a:gd name="T61" fmla="*/ 18 h 291"/>
                  <a:gd name="T62" fmla="*/ 17 w 91"/>
                  <a:gd name="T63" fmla="*/ 18 h 291"/>
                  <a:gd name="T64" fmla="*/ 11 w 91"/>
                  <a:gd name="T65" fmla="*/ 17 h 291"/>
                  <a:gd name="T66" fmla="*/ 5 w 91"/>
                  <a:gd name="T67" fmla="*/ 13 h 291"/>
                  <a:gd name="T68" fmla="*/ 2 w 91"/>
                  <a:gd name="T69" fmla="*/ 0 h 2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91" h="291">
                    <a:moveTo>
                      <a:pt x="5" y="291"/>
                    </a:moveTo>
                    <a:lnTo>
                      <a:pt x="5" y="289"/>
                    </a:lnTo>
                    <a:lnTo>
                      <a:pt x="7" y="285"/>
                    </a:lnTo>
                    <a:lnTo>
                      <a:pt x="7" y="276"/>
                    </a:lnTo>
                    <a:lnTo>
                      <a:pt x="4" y="271"/>
                    </a:lnTo>
                    <a:lnTo>
                      <a:pt x="2" y="267"/>
                    </a:lnTo>
                    <a:lnTo>
                      <a:pt x="0" y="251"/>
                    </a:lnTo>
                    <a:lnTo>
                      <a:pt x="5" y="242"/>
                    </a:lnTo>
                    <a:lnTo>
                      <a:pt x="5" y="240"/>
                    </a:lnTo>
                    <a:lnTo>
                      <a:pt x="7" y="235"/>
                    </a:lnTo>
                    <a:lnTo>
                      <a:pt x="4" y="218"/>
                    </a:lnTo>
                    <a:lnTo>
                      <a:pt x="5" y="215"/>
                    </a:lnTo>
                    <a:lnTo>
                      <a:pt x="7" y="214"/>
                    </a:lnTo>
                    <a:lnTo>
                      <a:pt x="7" y="205"/>
                    </a:lnTo>
                    <a:lnTo>
                      <a:pt x="14" y="198"/>
                    </a:lnTo>
                    <a:lnTo>
                      <a:pt x="28" y="188"/>
                    </a:lnTo>
                    <a:lnTo>
                      <a:pt x="29" y="187"/>
                    </a:lnTo>
                    <a:lnTo>
                      <a:pt x="33" y="187"/>
                    </a:lnTo>
                    <a:lnTo>
                      <a:pt x="35" y="184"/>
                    </a:lnTo>
                    <a:lnTo>
                      <a:pt x="36" y="182"/>
                    </a:lnTo>
                    <a:lnTo>
                      <a:pt x="35" y="180"/>
                    </a:lnTo>
                    <a:lnTo>
                      <a:pt x="35" y="179"/>
                    </a:lnTo>
                    <a:lnTo>
                      <a:pt x="28" y="172"/>
                    </a:lnTo>
                    <a:lnTo>
                      <a:pt x="28" y="170"/>
                    </a:lnTo>
                    <a:lnTo>
                      <a:pt x="32" y="170"/>
                    </a:lnTo>
                    <a:lnTo>
                      <a:pt x="32" y="172"/>
                    </a:lnTo>
                    <a:lnTo>
                      <a:pt x="35" y="175"/>
                    </a:lnTo>
                    <a:lnTo>
                      <a:pt x="36" y="178"/>
                    </a:lnTo>
                    <a:lnTo>
                      <a:pt x="43" y="178"/>
                    </a:lnTo>
                    <a:lnTo>
                      <a:pt x="43" y="176"/>
                    </a:lnTo>
                    <a:lnTo>
                      <a:pt x="28" y="162"/>
                    </a:lnTo>
                    <a:lnTo>
                      <a:pt x="63" y="170"/>
                    </a:lnTo>
                    <a:lnTo>
                      <a:pt x="59" y="155"/>
                    </a:lnTo>
                    <a:lnTo>
                      <a:pt x="72" y="148"/>
                    </a:lnTo>
                    <a:lnTo>
                      <a:pt x="91" y="132"/>
                    </a:lnTo>
                    <a:lnTo>
                      <a:pt x="80" y="118"/>
                    </a:lnTo>
                    <a:lnTo>
                      <a:pt x="49" y="112"/>
                    </a:lnTo>
                    <a:lnTo>
                      <a:pt x="52" y="110"/>
                    </a:lnTo>
                    <a:lnTo>
                      <a:pt x="52" y="109"/>
                    </a:lnTo>
                    <a:lnTo>
                      <a:pt x="50" y="109"/>
                    </a:lnTo>
                    <a:lnTo>
                      <a:pt x="38" y="96"/>
                    </a:lnTo>
                    <a:lnTo>
                      <a:pt x="36" y="94"/>
                    </a:lnTo>
                    <a:lnTo>
                      <a:pt x="42" y="94"/>
                    </a:lnTo>
                    <a:lnTo>
                      <a:pt x="43" y="92"/>
                    </a:lnTo>
                    <a:lnTo>
                      <a:pt x="46" y="91"/>
                    </a:lnTo>
                    <a:lnTo>
                      <a:pt x="57" y="81"/>
                    </a:lnTo>
                    <a:lnTo>
                      <a:pt x="60" y="75"/>
                    </a:lnTo>
                    <a:lnTo>
                      <a:pt x="53" y="73"/>
                    </a:lnTo>
                    <a:lnTo>
                      <a:pt x="45" y="63"/>
                    </a:lnTo>
                    <a:lnTo>
                      <a:pt x="42" y="48"/>
                    </a:lnTo>
                    <a:lnTo>
                      <a:pt x="52" y="25"/>
                    </a:lnTo>
                    <a:lnTo>
                      <a:pt x="53" y="25"/>
                    </a:lnTo>
                    <a:lnTo>
                      <a:pt x="53" y="24"/>
                    </a:lnTo>
                    <a:lnTo>
                      <a:pt x="47" y="18"/>
                    </a:lnTo>
                    <a:lnTo>
                      <a:pt x="45" y="17"/>
                    </a:lnTo>
                    <a:lnTo>
                      <a:pt x="42" y="17"/>
                    </a:lnTo>
                    <a:lnTo>
                      <a:pt x="42" y="18"/>
                    </a:lnTo>
                    <a:lnTo>
                      <a:pt x="40" y="18"/>
                    </a:lnTo>
                    <a:lnTo>
                      <a:pt x="35" y="21"/>
                    </a:lnTo>
                    <a:lnTo>
                      <a:pt x="28" y="21"/>
                    </a:lnTo>
                    <a:lnTo>
                      <a:pt x="22" y="20"/>
                    </a:lnTo>
                    <a:lnTo>
                      <a:pt x="19" y="18"/>
                    </a:lnTo>
                    <a:lnTo>
                      <a:pt x="18" y="17"/>
                    </a:lnTo>
                    <a:lnTo>
                      <a:pt x="17" y="18"/>
                    </a:lnTo>
                    <a:lnTo>
                      <a:pt x="14" y="18"/>
                    </a:lnTo>
                    <a:lnTo>
                      <a:pt x="11" y="17"/>
                    </a:lnTo>
                    <a:lnTo>
                      <a:pt x="10" y="15"/>
                    </a:lnTo>
                    <a:lnTo>
                      <a:pt x="5" y="13"/>
                    </a:lnTo>
                    <a:lnTo>
                      <a:pt x="2" y="8"/>
                    </a:lnTo>
                    <a:lnTo>
                      <a:pt x="2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95" name="Freeform 5650">
                <a:extLst>
                  <a:ext uri="{FF2B5EF4-FFF2-40B4-BE49-F238E27FC236}">
                    <a16:creationId xmlns:a16="http://schemas.microsoft.com/office/drawing/2014/main" id="{2646CFAE-9746-2D79-9CD5-27A2781012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0" y="3112"/>
                <a:ext cx="36" cy="20"/>
              </a:xfrm>
              <a:custGeom>
                <a:avLst/>
                <a:gdLst>
                  <a:gd name="T0" fmla="*/ 0 w 143"/>
                  <a:gd name="T1" fmla="*/ 78 h 78"/>
                  <a:gd name="T2" fmla="*/ 2 w 143"/>
                  <a:gd name="T3" fmla="*/ 78 h 78"/>
                  <a:gd name="T4" fmla="*/ 5 w 143"/>
                  <a:gd name="T5" fmla="*/ 76 h 78"/>
                  <a:gd name="T6" fmla="*/ 22 w 143"/>
                  <a:gd name="T7" fmla="*/ 72 h 78"/>
                  <a:gd name="T8" fmla="*/ 24 w 143"/>
                  <a:gd name="T9" fmla="*/ 72 h 78"/>
                  <a:gd name="T10" fmla="*/ 27 w 143"/>
                  <a:gd name="T11" fmla="*/ 71 h 78"/>
                  <a:gd name="T12" fmla="*/ 29 w 143"/>
                  <a:gd name="T13" fmla="*/ 71 h 78"/>
                  <a:gd name="T14" fmla="*/ 34 w 143"/>
                  <a:gd name="T15" fmla="*/ 68 h 78"/>
                  <a:gd name="T16" fmla="*/ 34 w 143"/>
                  <a:gd name="T17" fmla="*/ 67 h 78"/>
                  <a:gd name="T18" fmla="*/ 36 w 143"/>
                  <a:gd name="T19" fmla="*/ 67 h 78"/>
                  <a:gd name="T20" fmla="*/ 36 w 143"/>
                  <a:gd name="T21" fmla="*/ 59 h 78"/>
                  <a:gd name="T22" fmla="*/ 34 w 143"/>
                  <a:gd name="T23" fmla="*/ 59 h 78"/>
                  <a:gd name="T24" fmla="*/ 33 w 143"/>
                  <a:gd name="T25" fmla="*/ 57 h 78"/>
                  <a:gd name="T26" fmla="*/ 36 w 143"/>
                  <a:gd name="T27" fmla="*/ 52 h 78"/>
                  <a:gd name="T28" fmla="*/ 40 w 143"/>
                  <a:gd name="T29" fmla="*/ 47 h 78"/>
                  <a:gd name="T30" fmla="*/ 59 w 143"/>
                  <a:gd name="T31" fmla="*/ 42 h 78"/>
                  <a:gd name="T32" fmla="*/ 70 w 143"/>
                  <a:gd name="T33" fmla="*/ 40 h 78"/>
                  <a:gd name="T34" fmla="*/ 73 w 143"/>
                  <a:gd name="T35" fmla="*/ 40 h 78"/>
                  <a:gd name="T36" fmla="*/ 75 w 143"/>
                  <a:gd name="T37" fmla="*/ 39 h 78"/>
                  <a:gd name="T38" fmla="*/ 73 w 143"/>
                  <a:gd name="T39" fmla="*/ 38 h 78"/>
                  <a:gd name="T40" fmla="*/ 73 w 143"/>
                  <a:gd name="T41" fmla="*/ 33 h 78"/>
                  <a:gd name="T42" fmla="*/ 72 w 143"/>
                  <a:gd name="T43" fmla="*/ 32 h 78"/>
                  <a:gd name="T44" fmla="*/ 72 w 143"/>
                  <a:gd name="T45" fmla="*/ 31 h 78"/>
                  <a:gd name="T46" fmla="*/ 65 w 143"/>
                  <a:gd name="T47" fmla="*/ 22 h 78"/>
                  <a:gd name="T48" fmla="*/ 62 w 143"/>
                  <a:gd name="T49" fmla="*/ 16 h 78"/>
                  <a:gd name="T50" fmla="*/ 62 w 143"/>
                  <a:gd name="T51" fmla="*/ 14 h 78"/>
                  <a:gd name="T52" fmla="*/ 63 w 143"/>
                  <a:gd name="T53" fmla="*/ 14 h 78"/>
                  <a:gd name="T54" fmla="*/ 63 w 143"/>
                  <a:gd name="T55" fmla="*/ 12 h 78"/>
                  <a:gd name="T56" fmla="*/ 69 w 143"/>
                  <a:gd name="T57" fmla="*/ 9 h 78"/>
                  <a:gd name="T58" fmla="*/ 84 w 143"/>
                  <a:gd name="T59" fmla="*/ 9 h 78"/>
                  <a:gd name="T60" fmla="*/ 84 w 143"/>
                  <a:gd name="T61" fmla="*/ 11 h 78"/>
                  <a:gd name="T62" fmla="*/ 86 w 143"/>
                  <a:gd name="T63" fmla="*/ 11 h 78"/>
                  <a:gd name="T64" fmla="*/ 86 w 143"/>
                  <a:gd name="T65" fmla="*/ 18 h 78"/>
                  <a:gd name="T66" fmla="*/ 87 w 143"/>
                  <a:gd name="T67" fmla="*/ 22 h 78"/>
                  <a:gd name="T68" fmla="*/ 96 w 143"/>
                  <a:gd name="T69" fmla="*/ 26 h 78"/>
                  <a:gd name="T70" fmla="*/ 96 w 143"/>
                  <a:gd name="T71" fmla="*/ 28 h 78"/>
                  <a:gd name="T72" fmla="*/ 101 w 143"/>
                  <a:gd name="T73" fmla="*/ 28 h 78"/>
                  <a:gd name="T74" fmla="*/ 101 w 143"/>
                  <a:gd name="T75" fmla="*/ 26 h 78"/>
                  <a:gd name="T76" fmla="*/ 103 w 143"/>
                  <a:gd name="T77" fmla="*/ 26 h 78"/>
                  <a:gd name="T78" fmla="*/ 103 w 143"/>
                  <a:gd name="T79" fmla="*/ 22 h 78"/>
                  <a:gd name="T80" fmla="*/ 107 w 143"/>
                  <a:gd name="T81" fmla="*/ 18 h 78"/>
                  <a:gd name="T82" fmla="*/ 114 w 143"/>
                  <a:gd name="T83" fmla="*/ 14 h 78"/>
                  <a:gd name="T84" fmla="*/ 119 w 143"/>
                  <a:gd name="T85" fmla="*/ 14 h 78"/>
                  <a:gd name="T86" fmla="*/ 119 w 143"/>
                  <a:gd name="T87" fmla="*/ 16 h 78"/>
                  <a:gd name="T88" fmla="*/ 122 w 143"/>
                  <a:gd name="T89" fmla="*/ 24 h 78"/>
                  <a:gd name="T90" fmla="*/ 120 w 143"/>
                  <a:gd name="T91" fmla="*/ 32 h 78"/>
                  <a:gd name="T92" fmla="*/ 119 w 143"/>
                  <a:gd name="T93" fmla="*/ 35 h 78"/>
                  <a:gd name="T94" fmla="*/ 122 w 143"/>
                  <a:gd name="T95" fmla="*/ 36 h 78"/>
                  <a:gd name="T96" fmla="*/ 129 w 143"/>
                  <a:gd name="T97" fmla="*/ 29 h 78"/>
                  <a:gd name="T98" fmla="*/ 135 w 143"/>
                  <a:gd name="T99" fmla="*/ 26 h 78"/>
                  <a:gd name="T100" fmla="*/ 135 w 143"/>
                  <a:gd name="T101" fmla="*/ 25 h 78"/>
                  <a:gd name="T102" fmla="*/ 136 w 143"/>
                  <a:gd name="T103" fmla="*/ 24 h 78"/>
                  <a:gd name="T104" fmla="*/ 136 w 143"/>
                  <a:gd name="T105" fmla="*/ 22 h 78"/>
                  <a:gd name="T106" fmla="*/ 135 w 143"/>
                  <a:gd name="T107" fmla="*/ 21 h 78"/>
                  <a:gd name="T108" fmla="*/ 133 w 143"/>
                  <a:gd name="T109" fmla="*/ 15 h 78"/>
                  <a:gd name="T110" fmla="*/ 129 w 143"/>
                  <a:gd name="T111" fmla="*/ 8 h 78"/>
                  <a:gd name="T112" fmla="*/ 129 w 143"/>
                  <a:gd name="T113" fmla="*/ 7 h 78"/>
                  <a:gd name="T114" fmla="*/ 133 w 143"/>
                  <a:gd name="T115" fmla="*/ 2 h 78"/>
                  <a:gd name="T116" fmla="*/ 139 w 143"/>
                  <a:gd name="T117" fmla="*/ 1 h 78"/>
                  <a:gd name="T118" fmla="*/ 143 w 143"/>
                  <a:gd name="T119" fmla="*/ 1 h 78"/>
                  <a:gd name="T120" fmla="*/ 143 w 143"/>
                  <a:gd name="T121" fmla="*/ 0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43" h="78">
                    <a:moveTo>
                      <a:pt x="0" y="78"/>
                    </a:moveTo>
                    <a:lnTo>
                      <a:pt x="2" y="78"/>
                    </a:lnTo>
                    <a:lnTo>
                      <a:pt x="5" y="76"/>
                    </a:lnTo>
                    <a:lnTo>
                      <a:pt x="22" y="72"/>
                    </a:lnTo>
                    <a:lnTo>
                      <a:pt x="24" y="72"/>
                    </a:lnTo>
                    <a:lnTo>
                      <a:pt x="27" y="71"/>
                    </a:lnTo>
                    <a:lnTo>
                      <a:pt x="29" y="71"/>
                    </a:lnTo>
                    <a:lnTo>
                      <a:pt x="34" y="68"/>
                    </a:lnTo>
                    <a:lnTo>
                      <a:pt x="34" y="67"/>
                    </a:lnTo>
                    <a:lnTo>
                      <a:pt x="36" y="67"/>
                    </a:lnTo>
                    <a:lnTo>
                      <a:pt x="36" y="59"/>
                    </a:lnTo>
                    <a:lnTo>
                      <a:pt x="34" y="59"/>
                    </a:lnTo>
                    <a:lnTo>
                      <a:pt x="33" y="57"/>
                    </a:lnTo>
                    <a:lnTo>
                      <a:pt x="36" y="52"/>
                    </a:lnTo>
                    <a:lnTo>
                      <a:pt x="40" y="47"/>
                    </a:lnTo>
                    <a:lnTo>
                      <a:pt x="59" y="42"/>
                    </a:lnTo>
                    <a:lnTo>
                      <a:pt x="70" y="40"/>
                    </a:lnTo>
                    <a:lnTo>
                      <a:pt x="73" y="40"/>
                    </a:lnTo>
                    <a:lnTo>
                      <a:pt x="75" y="39"/>
                    </a:lnTo>
                    <a:lnTo>
                      <a:pt x="73" y="38"/>
                    </a:lnTo>
                    <a:lnTo>
                      <a:pt x="73" y="33"/>
                    </a:lnTo>
                    <a:lnTo>
                      <a:pt x="72" y="32"/>
                    </a:lnTo>
                    <a:lnTo>
                      <a:pt x="72" y="31"/>
                    </a:lnTo>
                    <a:lnTo>
                      <a:pt x="65" y="22"/>
                    </a:lnTo>
                    <a:lnTo>
                      <a:pt x="62" y="16"/>
                    </a:lnTo>
                    <a:lnTo>
                      <a:pt x="62" y="14"/>
                    </a:lnTo>
                    <a:lnTo>
                      <a:pt x="63" y="14"/>
                    </a:lnTo>
                    <a:lnTo>
                      <a:pt x="63" y="12"/>
                    </a:lnTo>
                    <a:lnTo>
                      <a:pt x="69" y="9"/>
                    </a:lnTo>
                    <a:lnTo>
                      <a:pt x="84" y="9"/>
                    </a:lnTo>
                    <a:lnTo>
                      <a:pt x="84" y="11"/>
                    </a:lnTo>
                    <a:lnTo>
                      <a:pt x="86" y="11"/>
                    </a:lnTo>
                    <a:lnTo>
                      <a:pt x="86" y="18"/>
                    </a:lnTo>
                    <a:lnTo>
                      <a:pt x="87" y="22"/>
                    </a:lnTo>
                    <a:lnTo>
                      <a:pt x="96" y="26"/>
                    </a:lnTo>
                    <a:lnTo>
                      <a:pt x="96" y="28"/>
                    </a:lnTo>
                    <a:lnTo>
                      <a:pt x="101" y="28"/>
                    </a:lnTo>
                    <a:lnTo>
                      <a:pt x="101" y="26"/>
                    </a:lnTo>
                    <a:lnTo>
                      <a:pt x="103" y="26"/>
                    </a:lnTo>
                    <a:lnTo>
                      <a:pt x="103" y="22"/>
                    </a:lnTo>
                    <a:lnTo>
                      <a:pt x="107" y="18"/>
                    </a:lnTo>
                    <a:lnTo>
                      <a:pt x="114" y="14"/>
                    </a:lnTo>
                    <a:lnTo>
                      <a:pt x="119" y="14"/>
                    </a:lnTo>
                    <a:lnTo>
                      <a:pt x="119" y="16"/>
                    </a:lnTo>
                    <a:lnTo>
                      <a:pt x="122" y="24"/>
                    </a:lnTo>
                    <a:lnTo>
                      <a:pt x="120" y="32"/>
                    </a:lnTo>
                    <a:lnTo>
                      <a:pt x="119" y="35"/>
                    </a:lnTo>
                    <a:lnTo>
                      <a:pt x="122" y="36"/>
                    </a:lnTo>
                    <a:lnTo>
                      <a:pt x="129" y="29"/>
                    </a:lnTo>
                    <a:lnTo>
                      <a:pt x="135" y="26"/>
                    </a:lnTo>
                    <a:lnTo>
                      <a:pt x="135" y="25"/>
                    </a:lnTo>
                    <a:lnTo>
                      <a:pt x="136" y="24"/>
                    </a:lnTo>
                    <a:lnTo>
                      <a:pt x="136" y="22"/>
                    </a:lnTo>
                    <a:lnTo>
                      <a:pt x="135" y="21"/>
                    </a:lnTo>
                    <a:lnTo>
                      <a:pt x="133" y="15"/>
                    </a:lnTo>
                    <a:lnTo>
                      <a:pt x="129" y="8"/>
                    </a:lnTo>
                    <a:lnTo>
                      <a:pt x="129" y="7"/>
                    </a:lnTo>
                    <a:lnTo>
                      <a:pt x="133" y="2"/>
                    </a:lnTo>
                    <a:lnTo>
                      <a:pt x="139" y="1"/>
                    </a:lnTo>
                    <a:lnTo>
                      <a:pt x="143" y="1"/>
                    </a:lnTo>
                    <a:lnTo>
                      <a:pt x="143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96" name="Freeform 5651">
                <a:extLst>
                  <a:ext uri="{FF2B5EF4-FFF2-40B4-BE49-F238E27FC236}">
                    <a16:creationId xmlns:a16="http://schemas.microsoft.com/office/drawing/2014/main" id="{8F6011A3-FF8B-FD24-6868-A5E8C0615C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1" y="3205"/>
                <a:ext cx="17" cy="11"/>
              </a:xfrm>
              <a:custGeom>
                <a:avLst/>
                <a:gdLst>
                  <a:gd name="T0" fmla="*/ 57 w 67"/>
                  <a:gd name="T1" fmla="*/ 47 h 47"/>
                  <a:gd name="T2" fmla="*/ 59 w 67"/>
                  <a:gd name="T3" fmla="*/ 45 h 47"/>
                  <a:gd name="T4" fmla="*/ 60 w 67"/>
                  <a:gd name="T5" fmla="*/ 45 h 47"/>
                  <a:gd name="T6" fmla="*/ 65 w 67"/>
                  <a:gd name="T7" fmla="*/ 41 h 47"/>
                  <a:gd name="T8" fmla="*/ 63 w 67"/>
                  <a:gd name="T9" fmla="*/ 40 h 47"/>
                  <a:gd name="T10" fmla="*/ 63 w 67"/>
                  <a:gd name="T11" fmla="*/ 38 h 47"/>
                  <a:gd name="T12" fmla="*/ 56 w 67"/>
                  <a:gd name="T13" fmla="*/ 40 h 47"/>
                  <a:gd name="T14" fmla="*/ 50 w 67"/>
                  <a:gd name="T15" fmla="*/ 38 h 47"/>
                  <a:gd name="T16" fmla="*/ 48 w 67"/>
                  <a:gd name="T17" fmla="*/ 37 h 47"/>
                  <a:gd name="T18" fmla="*/ 48 w 67"/>
                  <a:gd name="T19" fmla="*/ 34 h 47"/>
                  <a:gd name="T20" fmla="*/ 53 w 67"/>
                  <a:gd name="T21" fmla="*/ 26 h 47"/>
                  <a:gd name="T22" fmla="*/ 65 w 67"/>
                  <a:gd name="T23" fmla="*/ 14 h 47"/>
                  <a:gd name="T24" fmla="*/ 67 w 67"/>
                  <a:gd name="T25" fmla="*/ 12 h 47"/>
                  <a:gd name="T26" fmla="*/ 65 w 67"/>
                  <a:gd name="T27" fmla="*/ 12 h 47"/>
                  <a:gd name="T28" fmla="*/ 55 w 67"/>
                  <a:gd name="T29" fmla="*/ 14 h 47"/>
                  <a:gd name="T30" fmla="*/ 52 w 67"/>
                  <a:gd name="T31" fmla="*/ 14 h 47"/>
                  <a:gd name="T32" fmla="*/ 47 w 67"/>
                  <a:gd name="T33" fmla="*/ 7 h 47"/>
                  <a:gd name="T34" fmla="*/ 40 w 67"/>
                  <a:gd name="T35" fmla="*/ 1 h 47"/>
                  <a:gd name="T36" fmla="*/ 38 w 67"/>
                  <a:gd name="T37" fmla="*/ 0 h 47"/>
                  <a:gd name="T38" fmla="*/ 27 w 67"/>
                  <a:gd name="T39" fmla="*/ 0 h 47"/>
                  <a:gd name="T40" fmla="*/ 27 w 67"/>
                  <a:gd name="T41" fmla="*/ 2 h 47"/>
                  <a:gd name="T42" fmla="*/ 28 w 67"/>
                  <a:gd name="T43" fmla="*/ 7 h 47"/>
                  <a:gd name="T44" fmla="*/ 28 w 67"/>
                  <a:gd name="T45" fmla="*/ 8 h 47"/>
                  <a:gd name="T46" fmla="*/ 27 w 67"/>
                  <a:gd name="T47" fmla="*/ 9 h 47"/>
                  <a:gd name="T48" fmla="*/ 26 w 67"/>
                  <a:gd name="T49" fmla="*/ 9 h 47"/>
                  <a:gd name="T50" fmla="*/ 20 w 67"/>
                  <a:gd name="T51" fmla="*/ 5 h 47"/>
                  <a:gd name="T52" fmla="*/ 19 w 67"/>
                  <a:gd name="T53" fmla="*/ 2 h 47"/>
                  <a:gd name="T54" fmla="*/ 19 w 67"/>
                  <a:gd name="T55" fmla="*/ 0 h 47"/>
                  <a:gd name="T56" fmla="*/ 16 w 67"/>
                  <a:gd name="T57" fmla="*/ 0 h 47"/>
                  <a:gd name="T58" fmla="*/ 13 w 67"/>
                  <a:gd name="T59" fmla="*/ 1 h 47"/>
                  <a:gd name="T60" fmla="*/ 10 w 67"/>
                  <a:gd name="T61" fmla="*/ 1 h 47"/>
                  <a:gd name="T62" fmla="*/ 2 w 67"/>
                  <a:gd name="T63" fmla="*/ 0 h 47"/>
                  <a:gd name="T64" fmla="*/ 0 w 67"/>
                  <a:gd name="T65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67" h="47">
                    <a:moveTo>
                      <a:pt x="57" y="47"/>
                    </a:moveTo>
                    <a:lnTo>
                      <a:pt x="59" y="45"/>
                    </a:lnTo>
                    <a:lnTo>
                      <a:pt x="60" y="45"/>
                    </a:lnTo>
                    <a:lnTo>
                      <a:pt x="65" y="41"/>
                    </a:lnTo>
                    <a:lnTo>
                      <a:pt x="63" y="40"/>
                    </a:lnTo>
                    <a:lnTo>
                      <a:pt x="63" y="38"/>
                    </a:lnTo>
                    <a:lnTo>
                      <a:pt x="56" y="40"/>
                    </a:lnTo>
                    <a:lnTo>
                      <a:pt x="50" y="38"/>
                    </a:lnTo>
                    <a:lnTo>
                      <a:pt x="48" y="37"/>
                    </a:lnTo>
                    <a:lnTo>
                      <a:pt x="48" y="34"/>
                    </a:lnTo>
                    <a:lnTo>
                      <a:pt x="53" y="26"/>
                    </a:lnTo>
                    <a:lnTo>
                      <a:pt x="65" y="14"/>
                    </a:lnTo>
                    <a:lnTo>
                      <a:pt x="67" y="12"/>
                    </a:lnTo>
                    <a:lnTo>
                      <a:pt x="65" y="12"/>
                    </a:lnTo>
                    <a:lnTo>
                      <a:pt x="55" y="14"/>
                    </a:lnTo>
                    <a:lnTo>
                      <a:pt x="52" y="14"/>
                    </a:lnTo>
                    <a:lnTo>
                      <a:pt x="47" y="7"/>
                    </a:lnTo>
                    <a:lnTo>
                      <a:pt x="40" y="1"/>
                    </a:lnTo>
                    <a:lnTo>
                      <a:pt x="38" y="0"/>
                    </a:lnTo>
                    <a:lnTo>
                      <a:pt x="27" y="0"/>
                    </a:lnTo>
                    <a:lnTo>
                      <a:pt x="27" y="2"/>
                    </a:lnTo>
                    <a:lnTo>
                      <a:pt x="28" y="7"/>
                    </a:lnTo>
                    <a:lnTo>
                      <a:pt x="28" y="8"/>
                    </a:lnTo>
                    <a:lnTo>
                      <a:pt x="27" y="9"/>
                    </a:lnTo>
                    <a:lnTo>
                      <a:pt x="26" y="9"/>
                    </a:lnTo>
                    <a:lnTo>
                      <a:pt x="20" y="5"/>
                    </a:lnTo>
                    <a:lnTo>
                      <a:pt x="19" y="2"/>
                    </a:lnTo>
                    <a:lnTo>
                      <a:pt x="19" y="0"/>
                    </a:lnTo>
                    <a:lnTo>
                      <a:pt x="16" y="0"/>
                    </a:lnTo>
                    <a:lnTo>
                      <a:pt x="13" y="1"/>
                    </a:lnTo>
                    <a:lnTo>
                      <a:pt x="10" y="1"/>
                    </a:ln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97" name="Freeform 5652">
                <a:extLst>
                  <a:ext uri="{FF2B5EF4-FFF2-40B4-BE49-F238E27FC236}">
                    <a16:creationId xmlns:a16="http://schemas.microsoft.com/office/drawing/2014/main" id="{31502E9C-E392-59D8-FAA4-7483F76F15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3" y="3156"/>
                <a:ext cx="88" cy="51"/>
              </a:xfrm>
              <a:custGeom>
                <a:avLst/>
                <a:gdLst>
                  <a:gd name="T0" fmla="*/ 8 w 354"/>
                  <a:gd name="T1" fmla="*/ 70 h 201"/>
                  <a:gd name="T2" fmla="*/ 30 w 354"/>
                  <a:gd name="T3" fmla="*/ 72 h 201"/>
                  <a:gd name="T4" fmla="*/ 53 w 354"/>
                  <a:gd name="T5" fmla="*/ 70 h 201"/>
                  <a:gd name="T6" fmla="*/ 58 w 354"/>
                  <a:gd name="T7" fmla="*/ 74 h 201"/>
                  <a:gd name="T8" fmla="*/ 65 w 354"/>
                  <a:gd name="T9" fmla="*/ 78 h 201"/>
                  <a:gd name="T10" fmla="*/ 67 w 354"/>
                  <a:gd name="T11" fmla="*/ 81 h 201"/>
                  <a:gd name="T12" fmla="*/ 82 w 354"/>
                  <a:gd name="T13" fmla="*/ 82 h 201"/>
                  <a:gd name="T14" fmla="*/ 100 w 354"/>
                  <a:gd name="T15" fmla="*/ 90 h 201"/>
                  <a:gd name="T16" fmla="*/ 107 w 354"/>
                  <a:gd name="T17" fmla="*/ 86 h 201"/>
                  <a:gd name="T18" fmla="*/ 117 w 354"/>
                  <a:gd name="T19" fmla="*/ 82 h 201"/>
                  <a:gd name="T20" fmla="*/ 114 w 354"/>
                  <a:gd name="T21" fmla="*/ 81 h 201"/>
                  <a:gd name="T22" fmla="*/ 106 w 354"/>
                  <a:gd name="T23" fmla="*/ 75 h 201"/>
                  <a:gd name="T24" fmla="*/ 100 w 354"/>
                  <a:gd name="T25" fmla="*/ 64 h 201"/>
                  <a:gd name="T26" fmla="*/ 107 w 354"/>
                  <a:gd name="T27" fmla="*/ 57 h 201"/>
                  <a:gd name="T28" fmla="*/ 114 w 354"/>
                  <a:gd name="T29" fmla="*/ 58 h 201"/>
                  <a:gd name="T30" fmla="*/ 118 w 354"/>
                  <a:gd name="T31" fmla="*/ 37 h 201"/>
                  <a:gd name="T32" fmla="*/ 120 w 354"/>
                  <a:gd name="T33" fmla="*/ 35 h 201"/>
                  <a:gd name="T34" fmla="*/ 125 w 354"/>
                  <a:gd name="T35" fmla="*/ 15 h 201"/>
                  <a:gd name="T36" fmla="*/ 146 w 354"/>
                  <a:gd name="T37" fmla="*/ 3 h 201"/>
                  <a:gd name="T38" fmla="*/ 149 w 354"/>
                  <a:gd name="T39" fmla="*/ 0 h 201"/>
                  <a:gd name="T40" fmla="*/ 156 w 354"/>
                  <a:gd name="T41" fmla="*/ 4 h 201"/>
                  <a:gd name="T42" fmla="*/ 157 w 354"/>
                  <a:gd name="T43" fmla="*/ 14 h 201"/>
                  <a:gd name="T44" fmla="*/ 162 w 354"/>
                  <a:gd name="T45" fmla="*/ 21 h 201"/>
                  <a:gd name="T46" fmla="*/ 166 w 354"/>
                  <a:gd name="T47" fmla="*/ 26 h 201"/>
                  <a:gd name="T48" fmla="*/ 169 w 354"/>
                  <a:gd name="T49" fmla="*/ 36 h 201"/>
                  <a:gd name="T50" fmla="*/ 176 w 354"/>
                  <a:gd name="T51" fmla="*/ 44 h 201"/>
                  <a:gd name="T52" fmla="*/ 184 w 354"/>
                  <a:gd name="T53" fmla="*/ 37 h 201"/>
                  <a:gd name="T54" fmla="*/ 187 w 354"/>
                  <a:gd name="T55" fmla="*/ 40 h 201"/>
                  <a:gd name="T56" fmla="*/ 191 w 354"/>
                  <a:gd name="T57" fmla="*/ 47 h 201"/>
                  <a:gd name="T58" fmla="*/ 184 w 354"/>
                  <a:gd name="T59" fmla="*/ 51 h 201"/>
                  <a:gd name="T60" fmla="*/ 183 w 354"/>
                  <a:gd name="T61" fmla="*/ 56 h 201"/>
                  <a:gd name="T62" fmla="*/ 184 w 354"/>
                  <a:gd name="T63" fmla="*/ 80 h 201"/>
                  <a:gd name="T64" fmla="*/ 194 w 354"/>
                  <a:gd name="T65" fmla="*/ 92 h 201"/>
                  <a:gd name="T66" fmla="*/ 210 w 354"/>
                  <a:gd name="T67" fmla="*/ 93 h 201"/>
                  <a:gd name="T68" fmla="*/ 212 w 354"/>
                  <a:gd name="T69" fmla="*/ 110 h 201"/>
                  <a:gd name="T70" fmla="*/ 226 w 354"/>
                  <a:gd name="T71" fmla="*/ 132 h 201"/>
                  <a:gd name="T72" fmla="*/ 249 w 354"/>
                  <a:gd name="T73" fmla="*/ 87 h 201"/>
                  <a:gd name="T74" fmla="*/ 258 w 354"/>
                  <a:gd name="T75" fmla="*/ 78 h 201"/>
                  <a:gd name="T76" fmla="*/ 262 w 354"/>
                  <a:gd name="T77" fmla="*/ 80 h 201"/>
                  <a:gd name="T78" fmla="*/ 272 w 354"/>
                  <a:gd name="T79" fmla="*/ 88 h 201"/>
                  <a:gd name="T80" fmla="*/ 276 w 354"/>
                  <a:gd name="T81" fmla="*/ 93 h 201"/>
                  <a:gd name="T82" fmla="*/ 275 w 354"/>
                  <a:gd name="T83" fmla="*/ 97 h 201"/>
                  <a:gd name="T84" fmla="*/ 272 w 354"/>
                  <a:gd name="T85" fmla="*/ 109 h 201"/>
                  <a:gd name="T86" fmla="*/ 272 w 354"/>
                  <a:gd name="T87" fmla="*/ 125 h 201"/>
                  <a:gd name="T88" fmla="*/ 286 w 354"/>
                  <a:gd name="T89" fmla="*/ 134 h 201"/>
                  <a:gd name="T90" fmla="*/ 293 w 354"/>
                  <a:gd name="T91" fmla="*/ 142 h 201"/>
                  <a:gd name="T92" fmla="*/ 296 w 354"/>
                  <a:gd name="T93" fmla="*/ 145 h 201"/>
                  <a:gd name="T94" fmla="*/ 314 w 354"/>
                  <a:gd name="T95" fmla="*/ 194 h 201"/>
                  <a:gd name="T96" fmla="*/ 354 w 354"/>
                  <a:gd name="T97" fmla="*/ 193 h 2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54" h="201">
                    <a:moveTo>
                      <a:pt x="0" y="74"/>
                    </a:moveTo>
                    <a:lnTo>
                      <a:pt x="8" y="70"/>
                    </a:lnTo>
                    <a:lnTo>
                      <a:pt x="12" y="70"/>
                    </a:lnTo>
                    <a:lnTo>
                      <a:pt x="30" y="72"/>
                    </a:lnTo>
                    <a:lnTo>
                      <a:pt x="50" y="68"/>
                    </a:lnTo>
                    <a:lnTo>
                      <a:pt x="53" y="70"/>
                    </a:lnTo>
                    <a:lnTo>
                      <a:pt x="54" y="70"/>
                    </a:lnTo>
                    <a:lnTo>
                      <a:pt x="58" y="74"/>
                    </a:lnTo>
                    <a:lnTo>
                      <a:pt x="64" y="77"/>
                    </a:lnTo>
                    <a:lnTo>
                      <a:pt x="65" y="78"/>
                    </a:lnTo>
                    <a:lnTo>
                      <a:pt x="65" y="80"/>
                    </a:lnTo>
                    <a:lnTo>
                      <a:pt x="67" y="81"/>
                    </a:lnTo>
                    <a:lnTo>
                      <a:pt x="67" y="82"/>
                    </a:lnTo>
                    <a:lnTo>
                      <a:pt x="82" y="82"/>
                    </a:lnTo>
                    <a:lnTo>
                      <a:pt x="97" y="88"/>
                    </a:lnTo>
                    <a:lnTo>
                      <a:pt x="100" y="90"/>
                    </a:lnTo>
                    <a:lnTo>
                      <a:pt x="107" y="92"/>
                    </a:lnTo>
                    <a:lnTo>
                      <a:pt x="107" y="86"/>
                    </a:lnTo>
                    <a:lnTo>
                      <a:pt x="117" y="86"/>
                    </a:lnTo>
                    <a:lnTo>
                      <a:pt x="117" y="82"/>
                    </a:lnTo>
                    <a:lnTo>
                      <a:pt x="116" y="82"/>
                    </a:lnTo>
                    <a:lnTo>
                      <a:pt x="114" y="81"/>
                    </a:lnTo>
                    <a:lnTo>
                      <a:pt x="111" y="80"/>
                    </a:lnTo>
                    <a:lnTo>
                      <a:pt x="106" y="75"/>
                    </a:lnTo>
                    <a:lnTo>
                      <a:pt x="104" y="74"/>
                    </a:lnTo>
                    <a:lnTo>
                      <a:pt x="100" y="64"/>
                    </a:lnTo>
                    <a:lnTo>
                      <a:pt x="103" y="60"/>
                    </a:lnTo>
                    <a:lnTo>
                      <a:pt x="107" y="57"/>
                    </a:lnTo>
                    <a:lnTo>
                      <a:pt x="111" y="57"/>
                    </a:lnTo>
                    <a:lnTo>
                      <a:pt x="114" y="58"/>
                    </a:lnTo>
                    <a:lnTo>
                      <a:pt x="116" y="56"/>
                    </a:lnTo>
                    <a:lnTo>
                      <a:pt x="118" y="37"/>
                    </a:lnTo>
                    <a:lnTo>
                      <a:pt x="118" y="36"/>
                    </a:lnTo>
                    <a:lnTo>
                      <a:pt x="120" y="35"/>
                    </a:lnTo>
                    <a:lnTo>
                      <a:pt x="120" y="29"/>
                    </a:lnTo>
                    <a:lnTo>
                      <a:pt x="125" y="15"/>
                    </a:lnTo>
                    <a:lnTo>
                      <a:pt x="145" y="3"/>
                    </a:lnTo>
                    <a:lnTo>
                      <a:pt x="146" y="3"/>
                    </a:lnTo>
                    <a:lnTo>
                      <a:pt x="148" y="0"/>
                    </a:lnTo>
                    <a:lnTo>
                      <a:pt x="149" y="0"/>
                    </a:lnTo>
                    <a:lnTo>
                      <a:pt x="153" y="3"/>
                    </a:lnTo>
                    <a:lnTo>
                      <a:pt x="156" y="4"/>
                    </a:lnTo>
                    <a:lnTo>
                      <a:pt x="156" y="7"/>
                    </a:lnTo>
                    <a:lnTo>
                      <a:pt x="157" y="14"/>
                    </a:lnTo>
                    <a:lnTo>
                      <a:pt x="160" y="19"/>
                    </a:lnTo>
                    <a:lnTo>
                      <a:pt x="162" y="21"/>
                    </a:lnTo>
                    <a:lnTo>
                      <a:pt x="164" y="25"/>
                    </a:lnTo>
                    <a:lnTo>
                      <a:pt x="166" y="26"/>
                    </a:lnTo>
                    <a:lnTo>
                      <a:pt x="166" y="28"/>
                    </a:lnTo>
                    <a:lnTo>
                      <a:pt x="169" y="36"/>
                    </a:lnTo>
                    <a:lnTo>
                      <a:pt x="174" y="44"/>
                    </a:lnTo>
                    <a:lnTo>
                      <a:pt x="176" y="44"/>
                    </a:lnTo>
                    <a:lnTo>
                      <a:pt x="180" y="37"/>
                    </a:lnTo>
                    <a:lnTo>
                      <a:pt x="184" y="37"/>
                    </a:lnTo>
                    <a:lnTo>
                      <a:pt x="187" y="39"/>
                    </a:lnTo>
                    <a:lnTo>
                      <a:pt x="187" y="40"/>
                    </a:lnTo>
                    <a:lnTo>
                      <a:pt x="188" y="42"/>
                    </a:lnTo>
                    <a:lnTo>
                      <a:pt x="191" y="47"/>
                    </a:lnTo>
                    <a:lnTo>
                      <a:pt x="184" y="50"/>
                    </a:lnTo>
                    <a:lnTo>
                      <a:pt x="184" y="51"/>
                    </a:lnTo>
                    <a:lnTo>
                      <a:pt x="183" y="51"/>
                    </a:lnTo>
                    <a:lnTo>
                      <a:pt x="183" y="56"/>
                    </a:lnTo>
                    <a:lnTo>
                      <a:pt x="181" y="68"/>
                    </a:lnTo>
                    <a:lnTo>
                      <a:pt x="184" y="80"/>
                    </a:lnTo>
                    <a:lnTo>
                      <a:pt x="190" y="86"/>
                    </a:lnTo>
                    <a:lnTo>
                      <a:pt x="194" y="92"/>
                    </a:lnTo>
                    <a:lnTo>
                      <a:pt x="195" y="93"/>
                    </a:lnTo>
                    <a:lnTo>
                      <a:pt x="210" y="93"/>
                    </a:lnTo>
                    <a:lnTo>
                      <a:pt x="189" y="114"/>
                    </a:lnTo>
                    <a:lnTo>
                      <a:pt x="212" y="110"/>
                    </a:lnTo>
                    <a:lnTo>
                      <a:pt x="212" y="128"/>
                    </a:lnTo>
                    <a:lnTo>
                      <a:pt x="226" y="132"/>
                    </a:lnTo>
                    <a:lnTo>
                      <a:pt x="230" y="92"/>
                    </a:lnTo>
                    <a:lnTo>
                      <a:pt x="249" y="87"/>
                    </a:lnTo>
                    <a:lnTo>
                      <a:pt x="258" y="77"/>
                    </a:lnTo>
                    <a:lnTo>
                      <a:pt x="258" y="78"/>
                    </a:lnTo>
                    <a:lnTo>
                      <a:pt x="262" y="78"/>
                    </a:lnTo>
                    <a:lnTo>
                      <a:pt x="262" y="80"/>
                    </a:lnTo>
                    <a:lnTo>
                      <a:pt x="264" y="81"/>
                    </a:lnTo>
                    <a:lnTo>
                      <a:pt x="272" y="88"/>
                    </a:lnTo>
                    <a:lnTo>
                      <a:pt x="277" y="90"/>
                    </a:lnTo>
                    <a:lnTo>
                      <a:pt x="276" y="93"/>
                    </a:lnTo>
                    <a:lnTo>
                      <a:pt x="276" y="95"/>
                    </a:lnTo>
                    <a:lnTo>
                      <a:pt x="275" y="97"/>
                    </a:lnTo>
                    <a:lnTo>
                      <a:pt x="275" y="100"/>
                    </a:lnTo>
                    <a:lnTo>
                      <a:pt x="272" y="109"/>
                    </a:lnTo>
                    <a:lnTo>
                      <a:pt x="269" y="116"/>
                    </a:lnTo>
                    <a:lnTo>
                      <a:pt x="272" y="125"/>
                    </a:lnTo>
                    <a:lnTo>
                      <a:pt x="272" y="127"/>
                    </a:lnTo>
                    <a:lnTo>
                      <a:pt x="286" y="134"/>
                    </a:lnTo>
                    <a:lnTo>
                      <a:pt x="293" y="141"/>
                    </a:lnTo>
                    <a:lnTo>
                      <a:pt x="293" y="142"/>
                    </a:lnTo>
                    <a:lnTo>
                      <a:pt x="294" y="145"/>
                    </a:lnTo>
                    <a:lnTo>
                      <a:pt x="296" y="145"/>
                    </a:lnTo>
                    <a:lnTo>
                      <a:pt x="303" y="148"/>
                    </a:lnTo>
                    <a:lnTo>
                      <a:pt x="314" y="194"/>
                    </a:lnTo>
                    <a:lnTo>
                      <a:pt x="337" y="201"/>
                    </a:lnTo>
                    <a:lnTo>
                      <a:pt x="354" y="19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98" name="Freeform 5653">
                <a:extLst>
                  <a:ext uri="{FF2B5EF4-FFF2-40B4-BE49-F238E27FC236}">
                    <a16:creationId xmlns:a16="http://schemas.microsoft.com/office/drawing/2014/main" id="{EFA0403A-BEA6-38A3-9106-4BD6108043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0" y="3216"/>
                <a:ext cx="23" cy="46"/>
              </a:xfrm>
              <a:custGeom>
                <a:avLst/>
                <a:gdLst>
                  <a:gd name="T0" fmla="*/ 61 w 90"/>
                  <a:gd name="T1" fmla="*/ 0 h 183"/>
                  <a:gd name="T2" fmla="*/ 54 w 90"/>
                  <a:gd name="T3" fmla="*/ 5 h 183"/>
                  <a:gd name="T4" fmla="*/ 57 w 90"/>
                  <a:gd name="T5" fmla="*/ 10 h 183"/>
                  <a:gd name="T6" fmla="*/ 59 w 90"/>
                  <a:gd name="T7" fmla="*/ 14 h 183"/>
                  <a:gd name="T8" fmla="*/ 59 w 90"/>
                  <a:gd name="T9" fmla="*/ 17 h 183"/>
                  <a:gd name="T10" fmla="*/ 57 w 90"/>
                  <a:gd name="T11" fmla="*/ 21 h 183"/>
                  <a:gd name="T12" fmla="*/ 48 w 90"/>
                  <a:gd name="T13" fmla="*/ 27 h 183"/>
                  <a:gd name="T14" fmla="*/ 41 w 90"/>
                  <a:gd name="T15" fmla="*/ 38 h 183"/>
                  <a:gd name="T16" fmla="*/ 31 w 90"/>
                  <a:gd name="T17" fmla="*/ 38 h 183"/>
                  <a:gd name="T18" fmla="*/ 27 w 90"/>
                  <a:gd name="T19" fmla="*/ 35 h 183"/>
                  <a:gd name="T20" fmla="*/ 24 w 90"/>
                  <a:gd name="T21" fmla="*/ 34 h 183"/>
                  <a:gd name="T22" fmla="*/ 27 w 90"/>
                  <a:gd name="T23" fmla="*/ 51 h 183"/>
                  <a:gd name="T24" fmla="*/ 27 w 90"/>
                  <a:gd name="T25" fmla="*/ 60 h 183"/>
                  <a:gd name="T26" fmla="*/ 28 w 90"/>
                  <a:gd name="T27" fmla="*/ 71 h 183"/>
                  <a:gd name="T28" fmla="*/ 28 w 90"/>
                  <a:gd name="T29" fmla="*/ 77 h 183"/>
                  <a:gd name="T30" fmla="*/ 27 w 90"/>
                  <a:gd name="T31" fmla="*/ 77 h 183"/>
                  <a:gd name="T32" fmla="*/ 23 w 90"/>
                  <a:gd name="T33" fmla="*/ 78 h 183"/>
                  <a:gd name="T34" fmla="*/ 21 w 90"/>
                  <a:gd name="T35" fmla="*/ 78 h 183"/>
                  <a:gd name="T36" fmla="*/ 18 w 90"/>
                  <a:gd name="T37" fmla="*/ 80 h 183"/>
                  <a:gd name="T38" fmla="*/ 18 w 90"/>
                  <a:gd name="T39" fmla="*/ 81 h 183"/>
                  <a:gd name="T40" fmla="*/ 17 w 90"/>
                  <a:gd name="T41" fmla="*/ 81 h 183"/>
                  <a:gd name="T42" fmla="*/ 0 w 90"/>
                  <a:gd name="T43" fmla="*/ 101 h 183"/>
                  <a:gd name="T44" fmla="*/ 4 w 90"/>
                  <a:gd name="T45" fmla="*/ 103 h 183"/>
                  <a:gd name="T46" fmla="*/ 6 w 90"/>
                  <a:gd name="T47" fmla="*/ 105 h 183"/>
                  <a:gd name="T48" fmla="*/ 9 w 90"/>
                  <a:gd name="T49" fmla="*/ 106 h 183"/>
                  <a:gd name="T50" fmla="*/ 10 w 90"/>
                  <a:gd name="T51" fmla="*/ 106 h 183"/>
                  <a:gd name="T52" fmla="*/ 11 w 90"/>
                  <a:gd name="T53" fmla="*/ 108 h 183"/>
                  <a:gd name="T54" fmla="*/ 13 w 90"/>
                  <a:gd name="T55" fmla="*/ 106 h 183"/>
                  <a:gd name="T56" fmla="*/ 23 w 90"/>
                  <a:gd name="T57" fmla="*/ 108 h 183"/>
                  <a:gd name="T58" fmla="*/ 24 w 90"/>
                  <a:gd name="T59" fmla="*/ 108 h 183"/>
                  <a:gd name="T60" fmla="*/ 56 w 90"/>
                  <a:gd name="T61" fmla="*/ 113 h 183"/>
                  <a:gd name="T62" fmla="*/ 60 w 90"/>
                  <a:gd name="T63" fmla="*/ 114 h 183"/>
                  <a:gd name="T64" fmla="*/ 60 w 90"/>
                  <a:gd name="T65" fmla="*/ 120 h 183"/>
                  <a:gd name="T66" fmla="*/ 61 w 90"/>
                  <a:gd name="T67" fmla="*/ 121 h 183"/>
                  <a:gd name="T68" fmla="*/ 63 w 90"/>
                  <a:gd name="T69" fmla="*/ 124 h 183"/>
                  <a:gd name="T70" fmla="*/ 59 w 90"/>
                  <a:gd name="T71" fmla="*/ 161 h 183"/>
                  <a:gd name="T72" fmla="*/ 59 w 90"/>
                  <a:gd name="T73" fmla="*/ 162 h 183"/>
                  <a:gd name="T74" fmla="*/ 61 w 90"/>
                  <a:gd name="T75" fmla="*/ 162 h 183"/>
                  <a:gd name="T76" fmla="*/ 67 w 90"/>
                  <a:gd name="T77" fmla="*/ 166 h 183"/>
                  <a:gd name="T78" fmla="*/ 71 w 90"/>
                  <a:gd name="T79" fmla="*/ 173 h 183"/>
                  <a:gd name="T80" fmla="*/ 71 w 90"/>
                  <a:gd name="T81" fmla="*/ 177 h 183"/>
                  <a:gd name="T82" fmla="*/ 84 w 90"/>
                  <a:gd name="T83" fmla="*/ 183 h 183"/>
                  <a:gd name="T84" fmla="*/ 88 w 90"/>
                  <a:gd name="T85" fmla="*/ 181 h 183"/>
                  <a:gd name="T86" fmla="*/ 88 w 90"/>
                  <a:gd name="T87" fmla="*/ 183 h 183"/>
                  <a:gd name="T88" fmla="*/ 90 w 90"/>
                  <a:gd name="T89" fmla="*/ 183 h 1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90" h="183">
                    <a:moveTo>
                      <a:pt x="61" y="0"/>
                    </a:moveTo>
                    <a:lnTo>
                      <a:pt x="54" y="5"/>
                    </a:lnTo>
                    <a:lnTo>
                      <a:pt x="57" y="10"/>
                    </a:lnTo>
                    <a:lnTo>
                      <a:pt x="59" y="14"/>
                    </a:lnTo>
                    <a:lnTo>
                      <a:pt x="59" y="17"/>
                    </a:lnTo>
                    <a:lnTo>
                      <a:pt x="57" y="21"/>
                    </a:lnTo>
                    <a:lnTo>
                      <a:pt x="48" y="27"/>
                    </a:lnTo>
                    <a:lnTo>
                      <a:pt x="41" y="38"/>
                    </a:lnTo>
                    <a:lnTo>
                      <a:pt x="31" y="38"/>
                    </a:lnTo>
                    <a:lnTo>
                      <a:pt x="27" y="35"/>
                    </a:lnTo>
                    <a:lnTo>
                      <a:pt x="24" y="34"/>
                    </a:lnTo>
                    <a:lnTo>
                      <a:pt x="27" y="51"/>
                    </a:lnTo>
                    <a:lnTo>
                      <a:pt x="27" y="60"/>
                    </a:lnTo>
                    <a:lnTo>
                      <a:pt x="28" y="71"/>
                    </a:lnTo>
                    <a:lnTo>
                      <a:pt x="28" y="77"/>
                    </a:lnTo>
                    <a:lnTo>
                      <a:pt x="27" y="77"/>
                    </a:lnTo>
                    <a:lnTo>
                      <a:pt x="23" y="78"/>
                    </a:lnTo>
                    <a:lnTo>
                      <a:pt x="21" y="78"/>
                    </a:lnTo>
                    <a:lnTo>
                      <a:pt x="18" y="80"/>
                    </a:lnTo>
                    <a:lnTo>
                      <a:pt x="18" y="81"/>
                    </a:lnTo>
                    <a:lnTo>
                      <a:pt x="17" y="81"/>
                    </a:lnTo>
                    <a:lnTo>
                      <a:pt x="0" y="101"/>
                    </a:lnTo>
                    <a:lnTo>
                      <a:pt x="4" y="103"/>
                    </a:lnTo>
                    <a:lnTo>
                      <a:pt x="6" y="105"/>
                    </a:lnTo>
                    <a:lnTo>
                      <a:pt x="9" y="106"/>
                    </a:lnTo>
                    <a:lnTo>
                      <a:pt x="10" y="106"/>
                    </a:lnTo>
                    <a:lnTo>
                      <a:pt x="11" y="108"/>
                    </a:lnTo>
                    <a:lnTo>
                      <a:pt x="13" y="106"/>
                    </a:lnTo>
                    <a:lnTo>
                      <a:pt x="23" y="108"/>
                    </a:lnTo>
                    <a:lnTo>
                      <a:pt x="24" y="108"/>
                    </a:lnTo>
                    <a:lnTo>
                      <a:pt x="56" y="113"/>
                    </a:lnTo>
                    <a:lnTo>
                      <a:pt x="60" y="114"/>
                    </a:lnTo>
                    <a:lnTo>
                      <a:pt x="60" y="120"/>
                    </a:lnTo>
                    <a:lnTo>
                      <a:pt x="61" y="121"/>
                    </a:lnTo>
                    <a:lnTo>
                      <a:pt x="63" y="124"/>
                    </a:lnTo>
                    <a:lnTo>
                      <a:pt x="59" y="161"/>
                    </a:lnTo>
                    <a:lnTo>
                      <a:pt x="59" y="162"/>
                    </a:lnTo>
                    <a:lnTo>
                      <a:pt x="61" y="162"/>
                    </a:lnTo>
                    <a:lnTo>
                      <a:pt x="67" y="166"/>
                    </a:lnTo>
                    <a:lnTo>
                      <a:pt x="71" y="173"/>
                    </a:lnTo>
                    <a:lnTo>
                      <a:pt x="71" y="177"/>
                    </a:lnTo>
                    <a:lnTo>
                      <a:pt x="84" y="183"/>
                    </a:lnTo>
                    <a:lnTo>
                      <a:pt x="88" y="181"/>
                    </a:lnTo>
                    <a:lnTo>
                      <a:pt x="88" y="183"/>
                    </a:lnTo>
                    <a:lnTo>
                      <a:pt x="90" y="18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99" name="Freeform 5654">
                <a:extLst>
                  <a:ext uri="{FF2B5EF4-FFF2-40B4-BE49-F238E27FC236}">
                    <a16:creationId xmlns:a16="http://schemas.microsoft.com/office/drawing/2014/main" id="{A32224F3-1904-21E2-7398-52125E4D6F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5" y="3206"/>
                <a:ext cx="51" cy="13"/>
              </a:xfrm>
              <a:custGeom>
                <a:avLst/>
                <a:gdLst>
                  <a:gd name="T0" fmla="*/ 203 w 203"/>
                  <a:gd name="T1" fmla="*/ 0 h 51"/>
                  <a:gd name="T2" fmla="*/ 202 w 203"/>
                  <a:gd name="T3" fmla="*/ 0 h 51"/>
                  <a:gd name="T4" fmla="*/ 196 w 203"/>
                  <a:gd name="T5" fmla="*/ 2 h 51"/>
                  <a:gd name="T6" fmla="*/ 195 w 203"/>
                  <a:gd name="T7" fmla="*/ 4 h 51"/>
                  <a:gd name="T8" fmla="*/ 185 w 203"/>
                  <a:gd name="T9" fmla="*/ 9 h 51"/>
                  <a:gd name="T10" fmla="*/ 184 w 203"/>
                  <a:gd name="T11" fmla="*/ 9 h 51"/>
                  <a:gd name="T12" fmla="*/ 181 w 203"/>
                  <a:gd name="T13" fmla="*/ 11 h 51"/>
                  <a:gd name="T14" fmla="*/ 178 w 203"/>
                  <a:gd name="T15" fmla="*/ 11 h 51"/>
                  <a:gd name="T16" fmla="*/ 175 w 203"/>
                  <a:gd name="T17" fmla="*/ 8 h 51"/>
                  <a:gd name="T18" fmla="*/ 175 w 203"/>
                  <a:gd name="T19" fmla="*/ 7 h 51"/>
                  <a:gd name="T20" fmla="*/ 174 w 203"/>
                  <a:gd name="T21" fmla="*/ 7 h 51"/>
                  <a:gd name="T22" fmla="*/ 174 w 203"/>
                  <a:gd name="T23" fmla="*/ 5 h 51"/>
                  <a:gd name="T24" fmla="*/ 172 w 203"/>
                  <a:gd name="T25" fmla="*/ 4 h 51"/>
                  <a:gd name="T26" fmla="*/ 168 w 203"/>
                  <a:gd name="T27" fmla="*/ 1 h 51"/>
                  <a:gd name="T28" fmla="*/ 167 w 203"/>
                  <a:gd name="T29" fmla="*/ 1 h 51"/>
                  <a:gd name="T30" fmla="*/ 167 w 203"/>
                  <a:gd name="T31" fmla="*/ 2 h 51"/>
                  <a:gd name="T32" fmla="*/ 164 w 203"/>
                  <a:gd name="T33" fmla="*/ 7 h 51"/>
                  <a:gd name="T34" fmla="*/ 164 w 203"/>
                  <a:gd name="T35" fmla="*/ 12 h 51"/>
                  <a:gd name="T36" fmla="*/ 163 w 203"/>
                  <a:gd name="T37" fmla="*/ 19 h 51"/>
                  <a:gd name="T38" fmla="*/ 161 w 203"/>
                  <a:gd name="T39" fmla="*/ 20 h 51"/>
                  <a:gd name="T40" fmla="*/ 160 w 203"/>
                  <a:gd name="T41" fmla="*/ 19 h 51"/>
                  <a:gd name="T42" fmla="*/ 160 w 203"/>
                  <a:gd name="T43" fmla="*/ 16 h 51"/>
                  <a:gd name="T44" fmla="*/ 158 w 203"/>
                  <a:gd name="T45" fmla="*/ 15 h 51"/>
                  <a:gd name="T46" fmla="*/ 157 w 203"/>
                  <a:gd name="T47" fmla="*/ 12 h 51"/>
                  <a:gd name="T48" fmla="*/ 154 w 203"/>
                  <a:gd name="T49" fmla="*/ 9 h 51"/>
                  <a:gd name="T50" fmla="*/ 147 w 203"/>
                  <a:gd name="T51" fmla="*/ 5 h 51"/>
                  <a:gd name="T52" fmla="*/ 146 w 203"/>
                  <a:gd name="T53" fmla="*/ 5 h 51"/>
                  <a:gd name="T54" fmla="*/ 135 w 203"/>
                  <a:gd name="T55" fmla="*/ 24 h 51"/>
                  <a:gd name="T56" fmla="*/ 132 w 203"/>
                  <a:gd name="T57" fmla="*/ 30 h 51"/>
                  <a:gd name="T58" fmla="*/ 105 w 203"/>
                  <a:gd name="T59" fmla="*/ 50 h 51"/>
                  <a:gd name="T60" fmla="*/ 98 w 203"/>
                  <a:gd name="T61" fmla="*/ 51 h 51"/>
                  <a:gd name="T62" fmla="*/ 73 w 203"/>
                  <a:gd name="T63" fmla="*/ 51 h 51"/>
                  <a:gd name="T64" fmla="*/ 73 w 203"/>
                  <a:gd name="T65" fmla="*/ 50 h 51"/>
                  <a:gd name="T66" fmla="*/ 57 w 203"/>
                  <a:gd name="T67" fmla="*/ 38 h 51"/>
                  <a:gd name="T68" fmla="*/ 44 w 203"/>
                  <a:gd name="T69" fmla="*/ 38 h 51"/>
                  <a:gd name="T70" fmla="*/ 23 w 203"/>
                  <a:gd name="T71" fmla="*/ 44 h 51"/>
                  <a:gd name="T72" fmla="*/ 17 w 203"/>
                  <a:gd name="T73" fmla="*/ 47 h 51"/>
                  <a:gd name="T74" fmla="*/ 12 w 203"/>
                  <a:gd name="T75" fmla="*/ 48 h 51"/>
                  <a:gd name="T76" fmla="*/ 6 w 203"/>
                  <a:gd name="T77" fmla="*/ 45 h 51"/>
                  <a:gd name="T78" fmla="*/ 0 w 203"/>
                  <a:gd name="T79" fmla="*/ 4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03" h="51">
                    <a:moveTo>
                      <a:pt x="203" y="0"/>
                    </a:moveTo>
                    <a:lnTo>
                      <a:pt x="202" y="0"/>
                    </a:lnTo>
                    <a:lnTo>
                      <a:pt x="196" y="2"/>
                    </a:lnTo>
                    <a:lnTo>
                      <a:pt x="195" y="4"/>
                    </a:lnTo>
                    <a:lnTo>
                      <a:pt x="185" y="9"/>
                    </a:lnTo>
                    <a:lnTo>
                      <a:pt x="184" y="9"/>
                    </a:lnTo>
                    <a:lnTo>
                      <a:pt x="181" y="11"/>
                    </a:lnTo>
                    <a:lnTo>
                      <a:pt x="178" y="11"/>
                    </a:lnTo>
                    <a:lnTo>
                      <a:pt x="175" y="8"/>
                    </a:lnTo>
                    <a:lnTo>
                      <a:pt x="175" y="7"/>
                    </a:lnTo>
                    <a:lnTo>
                      <a:pt x="174" y="7"/>
                    </a:lnTo>
                    <a:lnTo>
                      <a:pt x="174" y="5"/>
                    </a:lnTo>
                    <a:lnTo>
                      <a:pt x="172" y="4"/>
                    </a:lnTo>
                    <a:lnTo>
                      <a:pt x="168" y="1"/>
                    </a:lnTo>
                    <a:lnTo>
                      <a:pt x="167" y="1"/>
                    </a:lnTo>
                    <a:lnTo>
                      <a:pt x="167" y="2"/>
                    </a:lnTo>
                    <a:lnTo>
                      <a:pt x="164" y="7"/>
                    </a:lnTo>
                    <a:lnTo>
                      <a:pt x="164" y="12"/>
                    </a:lnTo>
                    <a:lnTo>
                      <a:pt x="163" y="19"/>
                    </a:lnTo>
                    <a:lnTo>
                      <a:pt x="161" y="20"/>
                    </a:lnTo>
                    <a:lnTo>
                      <a:pt x="160" y="19"/>
                    </a:lnTo>
                    <a:lnTo>
                      <a:pt x="160" y="16"/>
                    </a:lnTo>
                    <a:lnTo>
                      <a:pt x="158" y="15"/>
                    </a:lnTo>
                    <a:lnTo>
                      <a:pt x="157" y="12"/>
                    </a:lnTo>
                    <a:lnTo>
                      <a:pt x="154" y="9"/>
                    </a:lnTo>
                    <a:lnTo>
                      <a:pt x="147" y="5"/>
                    </a:lnTo>
                    <a:lnTo>
                      <a:pt x="146" y="5"/>
                    </a:lnTo>
                    <a:lnTo>
                      <a:pt x="135" y="24"/>
                    </a:lnTo>
                    <a:lnTo>
                      <a:pt x="132" y="30"/>
                    </a:lnTo>
                    <a:lnTo>
                      <a:pt x="105" y="50"/>
                    </a:lnTo>
                    <a:lnTo>
                      <a:pt x="98" y="51"/>
                    </a:lnTo>
                    <a:lnTo>
                      <a:pt x="73" y="51"/>
                    </a:lnTo>
                    <a:lnTo>
                      <a:pt x="73" y="50"/>
                    </a:lnTo>
                    <a:lnTo>
                      <a:pt x="57" y="38"/>
                    </a:lnTo>
                    <a:lnTo>
                      <a:pt x="44" y="38"/>
                    </a:lnTo>
                    <a:lnTo>
                      <a:pt x="23" y="44"/>
                    </a:lnTo>
                    <a:lnTo>
                      <a:pt x="17" y="47"/>
                    </a:lnTo>
                    <a:lnTo>
                      <a:pt x="12" y="48"/>
                    </a:lnTo>
                    <a:lnTo>
                      <a:pt x="6" y="45"/>
                    </a:lnTo>
                    <a:lnTo>
                      <a:pt x="0" y="4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00" name="Freeform 5655">
                <a:extLst>
                  <a:ext uri="{FF2B5EF4-FFF2-40B4-BE49-F238E27FC236}">
                    <a16:creationId xmlns:a16="http://schemas.microsoft.com/office/drawing/2014/main" id="{AE7905C0-56D3-DE8A-CCE6-8167A2BD56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3" y="3254"/>
                <a:ext cx="53" cy="29"/>
              </a:xfrm>
              <a:custGeom>
                <a:avLst/>
                <a:gdLst>
                  <a:gd name="T0" fmla="*/ 201 w 215"/>
                  <a:gd name="T1" fmla="*/ 55 h 118"/>
                  <a:gd name="T2" fmla="*/ 198 w 215"/>
                  <a:gd name="T3" fmla="*/ 59 h 118"/>
                  <a:gd name="T4" fmla="*/ 195 w 215"/>
                  <a:gd name="T5" fmla="*/ 60 h 118"/>
                  <a:gd name="T6" fmla="*/ 206 w 215"/>
                  <a:gd name="T7" fmla="*/ 87 h 118"/>
                  <a:gd name="T8" fmla="*/ 203 w 215"/>
                  <a:gd name="T9" fmla="*/ 98 h 118"/>
                  <a:gd name="T10" fmla="*/ 199 w 215"/>
                  <a:gd name="T11" fmla="*/ 99 h 118"/>
                  <a:gd name="T12" fmla="*/ 194 w 215"/>
                  <a:gd name="T13" fmla="*/ 94 h 118"/>
                  <a:gd name="T14" fmla="*/ 181 w 215"/>
                  <a:gd name="T15" fmla="*/ 86 h 118"/>
                  <a:gd name="T16" fmla="*/ 173 w 215"/>
                  <a:gd name="T17" fmla="*/ 113 h 118"/>
                  <a:gd name="T18" fmla="*/ 168 w 215"/>
                  <a:gd name="T19" fmla="*/ 115 h 118"/>
                  <a:gd name="T20" fmla="*/ 146 w 215"/>
                  <a:gd name="T21" fmla="*/ 108 h 118"/>
                  <a:gd name="T22" fmla="*/ 138 w 215"/>
                  <a:gd name="T23" fmla="*/ 88 h 118"/>
                  <a:gd name="T24" fmla="*/ 134 w 215"/>
                  <a:gd name="T25" fmla="*/ 84 h 118"/>
                  <a:gd name="T26" fmla="*/ 131 w 215"/>
                  <a:gd name="T27" fmla="*/ 80 h 118"/>
                  <a:gd name="T28" fmla="*/ 128 w 215"/>
                  <a:gd name="T29" fmla="*/ 76 h 118"/>
                  <a:gd name="T30" fmla="*/ 125 w 215"/>
                  <a:gd name="T31" fmla="*/ 48 h 118"/>
                  <a:gd name="T32" fmla="*/ 127 w 215"/>
                  <a:gd name="T33" fmla="*/ 44 h 118"/>
                  <a:gd name="T34" fmla="*/ 134 w 215"/>
                  <a:gd name="T35" fmla="*/ 38 h 118"/>
                  <a:gd name="T36" fmla="*/ 139 w 215"/>
                  <a:gd name="T37" fmla="*/ 41 h 118"/>
                  <a:gd name="T38" fmla="*/ 141 w 215"/>
                  <a:gd name="T39" fmla="*/ 39 h 118"/>
                  <a:gd name="T40" fmla="*/ 142 w 215"/>
                  <a:gd name="T41" fmla="*/ 28 h 118"/>
                  <a:gd name="T42" fmla="*/ 113 w 215"/>
                  <a:gd name="T43" fmla="*/ 19 h 118"/>
                  <a:gd name="T44" fmla="*/ 99 w 215"/>
                  <a:gd name="T45" fmla="*/ 0 h 118"/>
                  <a:gd name="T46" fmla="*/ 92 w 215"/>
                  <a:gd name="T47" fmla="*/ 5 h 118"/>
                  <a:gd name="T48" fmla="*/ 89 w 215"/>
                  <a:gd name="T49" fmla="*/ 10 h 118"/>
                  <a:gd name="T50" fmla="*/ 83 w 215"/>
                  <a:gd name="T51" fmla="*/ 12 h 118"/>
                  <a:gd name="T52" fmla="*/ 68 w 215"/>
                  <a:gd name="T53" fmla="*/ 10 h 118"/>
                  <a:gd name="T54" fmla="*/ 69 w 215"/>
                  <a:gd name="T55" fmla="*/ 13 h 118"/>
                  <a:gd name="T56" fmla="*/ 71 w 215"/>
                  <a:gd name="T57" fmla="*/ 16 h 118"/>
                  <a:gd name="T58" fmla="*/ 57 w 215"/>
                  <a:gd name="T59" fmla="*/ 17 h 118"/>
                  <a:gd name="T60" fmla="*/ 44 w 215"/>
                  <a:gd name="T61" fmla="*/ 13 h 118"/>
                  <a:gd name="T62" fmla="*/ 30 w 215"/>
                  <a:gd name="T63" fmla="*/ 19 h 118"/>
                  <a:gd name="T64" fmla="*/ 5 w 215"/>
                  <a:gd name="T65" fmla="*/ 21 h 118"/>
                  <a:gd name="T66" fmla="*/ 0 w 215"/>
                  <a:gd name="T67" fmla="*/ 34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15" h="118">
                    <a:moveTo>
                      <a:pt x="215" y="44"/>
                    </a:moveTo>
                    <a:lnTo>
                      <a:pt x="201" y="55"/>
                    </a:lnTo>
                    <a:lnTo>
                      <a:pt x="201" y="56"/>
                    </a:lnTo>
                    <a:lnTo>
                      <a:pt x="198" y="59"/>
                    </a:lnTo>
                    <a:lnTo>
                      <a:pt x="195" y="59"/>
                    </a:lnTo>
                    <a:lnTo>
                      <a:pt x="195" y="60"/>
                    </a:lnTo>
                    <a:lnTo>
                      <a:pt x="202" y="72"/>
                    </a:lnTo>
                    <a:lnTo>
                      <a:pt x="206" y="87"/>
                    </a:lnTo>
                    <a:lnTo>
                      <a:pt x="206" y="91"/>
                    </a:lnTo>
                    <a:lnTo>
                      <a:pt x="203" y="98"/>
                    </a:lnTo>
                    <a:lnTo>
                      <a:pt x="201" y="99"/>
                    </a:lnTo>
                    <a:lnTo>
                      <a:pt x="199" y="99"/>
                    </a:lnTo>
                    <a:lnTo>
                      <a:pt x="195" y="98"/>
                    </a:lnTo>
                    <a:lnTo>
                      <a:pt x="194" y="94"/>
                    </a:lnTo>
                    <a:lnTo>
                      <a:pt x="188" y="88"/>
                    </a:lnTo>
                    <a:lnTo>
                      <a:pt x="181" y="86"/>
                    </a:lnTo>
                    <a:lnTo>
                      <a:pt x="171" y="102"/>
                    </a:lnTo>
                    <a:lnTo>
                      <a:pt x="173" y="113"/>
                    </a:lnTo>
                    <a:lnTo>
                      <a:pt x="171" y="115"/>
                    </a:lnTo>
                    <a:lnTo>
                      <a:pt x="168" y="115"/>
                    </a:lnTo>
                    <a:lnTo>
                      <a:pt x="156" y="118"/>
                    </a:lnTo>
                    <a:lnTo>
                      <a:pt x="146" y="108"/>
                    </a:lnTo>
                    <a:lnTo>
                      <a:pt x="139" y="88"/>
                    </a:lnTo>
                    <a:lnTo>
                      <a:pt x="138" y="88"/>
                    </a:lnTo>
                    <a:lnTo>
                      <a:pt x="134" y="86"/>
                    </a:lnTo>
                    <a:lnTo>
                      <a:pt x="134" y="84"/>
                    </a:lnTo>
                    <a:lnTo>
                      <a:pt x="131" y="81"/>
                    </a:lnTo>
                    <a:lnTo>
                      <a:pt x="131" y="80"/>
                    </a:lnTo>
                    <a:lnTo>
                      <a:pt x="128" y="77"/>
                    </a:lnTo>
                    <a:lnTo>
                      <a:pt x="128" y="76"/>
                    </a:lnTo>
                    <a:lnTo>
                      <a:pt x="125" y="67"/>
                    </a:lnTo>
                    <a:lnTo>
                      <a:pt x="125" y="48"/>
                    </a:lnTo>
                    <a:lnTo>
                      <a:pt x="127" y="46"/>
                    </a:lnTo>
                    <a:lnTo>
                      <a:pt x="127" y="44"/>
                    </a:lnTo>
                    <a:lnTo>
                      <a:pt x="128" y="42"/>
                    </a:lnTo>
                    <a:lnTo>
                      <a:pt x="134" y="38"/>
                    </a:lnTo>
                    <a:lnTo>
                      <a:pt x="138" y="39"/>
                    </a:lnTo>
                    <a:lnTo>
                      <a:pt x="139" y="41"/>
                    </a:lnTo>
                    <a:lnTo>
                      <a:pt x="141" y="41"/>
                    </a:lnTo>
                    <a:lnTo>
                      <a:pt x="141" y="39"/>
                    </a:lnTo>
                    <a:lnTo>
                      <a:pt x="142" y="35"/>
                    </a:lnTo>
                    <a:lnTo>
                      <a:pt x="142" y="28"/>
                    </a:lnTo>
                    <a:lnTo>
                      <a:pt x="134" y="28"/>
                    </a:lnTo>
                    <a:lnTo>
                      <a:pt x="113" y="19"/>
                    </a:lnTo>
                    <a:lnTo>
                      <a:pt x="99" y="2"/>
                    </a:lnTo>
                    <a:lnTo>
                      <a:pt x="99" y="0"/>
                    </a:lnTo>
                    <a:lnTo>
                      <a:pt x="97" y="0"/>
                    </a:lnTo>
                    <a:lnTo>
                      <a:pt x="92" y="5"/>
                    </a:lnTo>
                    <a:lnTo>
                      <a:pt x="92" y="6"/>
                    </a:lnTo>
                    <a:lnTo>
                      <a:pt x="89" y="10"/>
                    </a:lnTo>
                    <a:lnTo>
                      <a:pt x="86" y="12"/>
                    </a:lnTo>
                    <a:lnTo>
                      <a:pt x="83" y="12"/>
                    </a:lnTo>
                    <a:lnTo>
                      <a:pt x="71" y="5"/>
                    </a:lnTo>
                    <a:lnTo>
                      <a:pt x="68" y="10"/>
                    </a:lnTo>
                    <a:lnTo>
                      <a:pt x="68" y="12"/>
                    </a:lnTo>
                    <a:lnTo>
                      <a:pt x="69" y="13"/>
                    </a:lnTo>
                    <a:lnTo>
                      <a:pt x="69" y="14"/>
                    </a:lnTo>
                    <a:lnTo>
                      <a:pt x="71" y="16"/>
                    </a:lnTo>
                    <a:lnTo>
                      <a:pt x="71" y="17"/>
                    </a:lnTo>
                    <a:lnTo>
                      <a:pt x="57" y="17"/>
                    </a:lnTo>
                    <a:lnTo>
                      <a:pt x="51" y="14"/>
                    </a:lnTo>
                    <a:lnTo>
                      <a:pt x="44" y="13"/>
                    </a:lnTo>
                    <a:lnTo>
                      <a:pt x="36" y="14"/>
                    </a:lnTo>
                    <a:lnTo>
                      <a:pt x="30" y="19"/>
                    </a:lnTo>
                    <a:lnTo>
                      <a:pt x="26" y="20"/>
                    </a:lnTo>
                    <a:lnTo>
                      <a:pt x="5" y="21"/>
                    </a:lnTo>
                    <a:lnTo>
                      <a:pt x="0" y="32"/>
                    </a:lnTo>
                    <a:lnTo>
                      <a:pt x="0" y="3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01" name="Freeform 5656">
                <a:extLst>
                  <a:ext uri="{FF2B5EF4-FFF2-40B4-BE49-F238E27FC236}">
                    <a16:creationId xmlns:a16="http://schemas.microsoft.com/office/drawing/2014/main" id="{C7951693-9BB2-F38A-4E16-32E44CED0C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4" y="3262"/>
                <a:ext cx="9" cy="31"/>
              </a:xfrm>
              <a:custGeom>
                <a:avLst/>
                <a:gdLst>
                  <a:gd name="T0" fmla="*/ 33 w 35"/>
                  <a:gd name="T1" fmla="*/ 0 h 122"/>
                  <a:gd name="T2" fmla="*/ 31 w 35"/>
                  <a:gd name="T3" fmla="*/ 3 h 122"/>
                  <a:gd name="T4" fmla="*/ 31 w 35"/>
                  <a:gd name="T5" fmla="*/ 7 h 122"/>
                  <a:gd name="T6" fmla="*/ 34 w 35"/>
                  <a:gd name="T7" fmla="*/ 12 h 122"/>
                  <a:gd name="T8" fmla="*/ 33 w 35"/>
                  <a:gd name="T9" fmla="*/ 15 h 122"/>
                  <a:gd name="T10" fmla="*/ 30 w 35"/>
                  <a:gd name="T11" fmla="*/ 19 h 122"/>
                  <a:gd name="T12" fmla="*/ 17 w 35"/>
                  <a:gd name="T13" fmla="*/ 32 h 122"/>
                  <a:gd name="T14" fmla="*/ 0 w 35"/>
                  <a:gd name="T15" fmla="*/ 43 h 122"/>
                  <a:gd name="T16" fmla="*/ 0 w 35"/>
                  <a:gd name="T17" fmla="*/ 45 h 122"/>
                  <a:gd name="T18" fmla="*/ 9 w 35"/>
                  <a:gd name="T19" fmla="*/ 56 h 122"/>
                  <a:gd name="T20" fmla="*/ 14 w 35"/>
                  <a:gd name="T21" fmla="*/ 74 h 122"/>
                  <a:gd name="T22" fmla="*/ 14 w 35"/>
                  <a:gd name="T23" fmla="*/ 75 h 122"/>
                  <a:gd name="T24" fmla="*/ 19 w 35"/>
                  <a:gd name="T25" fmla="*/ 81 h 122"/>
                  <a:gd name="T26" fmla="*/ 19 w 35"/>
                  <a:gd name="T27" fmla="*/ 82 h 122"/>
                  <a:gd name="T28" fmla="*/ 21 w 35"/>
                  <a:gd name="T29" fmla="*/ 85 h 122"/>
                  <a:gd name="T30" fmla="*/ 21 w 35"/>
                  <a:gd name="T31" fmla="*/ 91 h 122"/>
                  <a:gd name="T32" fmla="*/ 24 w 35"/>
                  <a:gd name="T33" fmla="*/ 93 h 122"/>
                  <a:gd name="T34" fmla="*/ 26 w 35"/>
                  <a:gd name="T35" fmla="*/ 93 h 122"/>
                  <a:gd name="T36" fmla="*/ 26 w 35"/>
                  <a:gd name="T37" fmla="*/ 96 h 122"/>
                  <a:gd name="T38" fmla="*/ 24 w 35"/>
                  <a:gd name="T39" fmla="*/ 98 h 122"/>
                  <a:gd name="T40" fmla="*/ 23 w 35"/>
                  <a:gd name="T41" fmla="*/ 98 h 122"/>
                  <a:gd name="T42" fmla="*/ 23 w 35"/>
                  <a:gd name="T43" fmla="*/ 99 h 122"/>
                  <a:gd name="T44" fmla="*/ 21 w 35"/>
                  <a:gd name="T45" fmla="*/ 102 h 122"/>
                  <a:gd name="T46" fmla="*/ 23 w 35"/>
                  <a:gd name="T47" fmla="*/ 103 h 122"/>
                  <a:gd name="T48" fmla="*/ 23 w 35"/>
                  <a:gd name="T49" fmla="*/ 105 h 122"/>
                  <a:gd name="T50" fmla="*/ 27 w 35"/>
                  <a:gd name="T51" fmla="*/ 113 h 122"/>
                  <a:gd name="T52" fmla="*/ 28 w 35"/>
                  <a:gd name="T53" fmla="*/ 113 h 122"/>
                  <a:gd name="T54" fmla="*/ 31 w 35"/>
                  <a:gd name="T55" fmla="*/ 116 h 122"/>
                  <a:gd name="T56" fmla="*/ 34 w 35"/>
                  <a:gd name="T57" fmla="*/ 117 h 122"/>
                  <a:gd name="T58" fmla="*/ 35 w 35"/>
                  <a:gd name="T59" fmla="*/ 119 h 122"/>
                  <a:gd name="T60" fmla="*/ 35 w 35"/>
                  <a:gd name="T61" fmla="*/ 122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5" h="122">
                    <a:moveTo>
                      <a:pt x="33" y="0"/>
                    </a:moveTo>
                    <a:lnTo>
                      <a:pt x="31" y="3"/>
                    </a:lnTo>
                    <a:lnTo>
                      <a:pt x="31" y="7"/>
                    </a:lnTo>
                    <a:lnTo>
                      <a:pt x="34" y="12"/>
                    </a:lnTo>
                    <a:lnTo>
                      <a:pt x="33" y="15"/>
                    </a:lnTo>
                    <a:lnTo>
                      <a:pt x="30" y="19"/>
                    </a:lnTo>
                    <a:lnTo>
                      <a:pt x="17" y="32"/>
                    </a:lnTo>
                    <a:lnTo>
                      <a:pt x="0" y="43"/>
                    </a:lnTo>
                    <a:lnTo>
                      <a:pt x="0" y="45"/>
                    </a:lnTo>
                    <a:lnTo>
                      <a:pt x="9" y="56"/>
                    </a:lnTo>
                    <a:lnTo>
                      <a:pt x="14" y="74"/>
                    </a:lnTo>
                    <a:lnTo>
                      <a:pt x="14" y="75"/>
                    </a:lnTo>
                    <a:lnTo>
                      <a:pt x="19" y="81"/>
                    </a:lnTo>
                    <a:lnTo>
                      <a:pt x="19" y="82"/>
                    </a:lnTo>
                    <a:lnTo>
                      <a:pt x="21" y="85"/>
                    </a:lnTo>
                    <a:lnTo>
                      <a:pt x="21" y="91"/>
                    </a:lnTo>
                    <a:lnTo>
                      <a:pt x="24" y="93"/>
                    </a:lnTo>
                    <a:lnTo>
                      <a:pt x="26" y="93"/>
                    </a:lnTo>
                    <a:lnTo>
                      <a:pt x="26" y="96"/>
                    </a:lnTo>
                    <a:lnTo>
                      <a:pt x="24" y="98"/>
                    </a:lnTo>
                    <a:lnTo>
                      <a:pt x="23" y="98"/>
                    </a:lnTo>
                    <a:lnTo>
                      <a:pt x="23" y="99"/>
                    </a:lnTo>
                    <a:lnTo>
                      <a:pt x="21" y="102"/>
                    </a:lnTo>
                    <a:lnTo>
                      <a:pt x="23" y="103"/>
                    </a:lnTo>
                    <a:lnTo>
                      <a:pt x="23" y="105"/>
                    </a:lnTo>
                    <a:lnTo>
                      <a:pt x="27" y="113"/>
                    </a:lnTo>
                    <a:lnTo>
                      <a:pt x="28" y="113"/>
                    </a:lnTo>
                    <a:lnTo>
                      <a:pt x="31" y="116"/>
                    </a:lnTo>
                    <a:lnTo>
                      <a:pt x="34" y="117"/>
                    </a:lnTo>
                    <a:lnTo>
                      <a:pt x="35" y="119"/>
                    </a:lnTo>
                    <a:lnTo>
                      <a:pt x="35" y="12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02" name="Freeform 5657">
                <a:extLst>
                  <a:ext uri="{FF2B5EF4-FFF2-40B4-BE49-F238E27FC236}">
                    <a16:creationId xmlns:a16="http://schemas.microsoft.com/office/drawing/2014/main" id="{413A0801-5BAD-7DEC-C2F0-B0F30293D5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4" y="3155"/>
                <a:ext cx="10" cy="4"/>
              </a:xfrm>
              <a:custGeom>
                <a:avLst/>
                <a:gdLst>
                  <a:gd name="T0" fmla="*/ 39 w 39"/>
                  <a:gd name="T1" fmla="*/ 12 h 14"/>
                  <a:gd name="T2" fmla="*/ 38 w 39"/>
                  <a:gd name="T3" fmla="*/ 14 h 14"/>
                  <a:gd name="T4" fmla="*/ 35 w 39"/>
                  <a:gd name="T5" fmla="*/ 14 h 14"/>
                  <a:gd name="T6" fmla="*/ 6 w 39"/>
                  <a:gd name="T7" fmla="*/ 1 h 14"/>
                  <a:gd name="T8" fmla="*/ 0 w 39"/>
                  <a:gd name="T9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9" h="14">
                    <a:moveTo>
                      <a:pt x="39" y="12"/>
                    </a:moveTo>
                    <a:lnTo>
                      <a:pt x="38" y="14"/>
                    </a:lnTo>
                    <a:lnTo>
                      <a:pt x="35" y="14"/>
                    </a:lnTo>
                    <a:lnTo>
                      <a:pt x="6" y="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03" name="Freeform 5658">
                <a:extLst>
                  <a:ext uri="{FF2B5EF4-FFF2-40B4-BE49-F238E27FC236}">
                    <a16:creationId xmlns:a16="http://schemas.microsoft.com/office/drawing/2014/main" id="{2C31D019-E791-09BD-BEF0-3AB365BB65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6" y="3155"/>
                <a:ext cx="48" cy="51"/>
              </a:xfrm>
              <a:custGeom>
                <a:avLst/>
                <a:gdLst>
                  <a:gd name="T0" fmla="*/ 194 w 194"/>
                  <a:gd name="T1" fmla="*/ 4 h 204"/>
                  <a:gd name="T2" fmla="*/ 186 w 194"/>
                  <a:gd name="T3" fmla="*/ 27 h 204"/>
                  <a:gd name="T4" fmla="*/ 180 w 194"/>
                  <a:gd name="T5" fmla="*/ 32 h 204"/>
                  <a:gd name="T6" fmla="*/ 176 w 194"/>
                  <a:gd name="T7" fmla="*/ 37 h 204"/>
                  <a:gd name="T8" fmla="*/ 175 w 194"/>
                  <a:gd name="T9" fmla="*/ 39 h 204"/>
                  <a:gd name="T10" fmla="*/ 168 w 194"/>
                  <a:gd name="T11" fmla="*/ 47 h 204"/>
                  <a:gd name="T12" fmla="*/ 161 w 194"/>
                  <a:gd name="T13" fmla="*/ 71 h 204"/>
                  <a:gd name="T14" fmla="*/ 171 w 194"/>
                  <a:gd name="T15" fmla="*/ 81 h 204"/>
                  <a:gd name="T16" fmla="*/ 176 w 194"/>
                  <a:gd name="T17" fmla="*/ 88 h 204"/>
                  <a:gd name="T18" fmla="*/ 173 w 194"/>
                  <a:gd name="T19" fmla="*/ 94 h 204"/>
                  <a:gd name="T20" fmla="*/ 169 w 194"/>
                  <a:gd name="T21" fmla="*/ 96 h 204"/>
                  <a:gd name="T22" fmla="*/ 162 w 194"/>
                  <a:gd name="T23" fmla="*/ 86 h 204"/>
                  <a:gd name="T24" fmla="*/ 155 w 194"/>
                  <a:gd name="T25" fmla="*/ 88 h 204"/>
                  <a:gd name="T26" fmla="*/ 154 w 194"/>
                  <a:gd name="T27" fmla="*/ 92 h 204"/>
                  <a:gd name="T28" fmla="*/ 155 w 194"/>
                  <a:gd name="T29" fmla="*/ 97 h 204"/>
                  <a:gd name="T30" fmla="*/ 154 w 194"/>
                  <a:gd name="T31" fmla="*/ 107 h 204"/>
                  <a:gd name="T32" fmla="*/ 148 w 194"/>
                  <a:gd name="T33" fmla="*/ 118 h 204"/>
                  <a:gd name="T34" fmla="*/ 145 w 194"/>
                  <a:gd name="T35" fmla="*/ 120 h 204"/>
                  <a:gd name="T36" fmla="*/ 137 w 194"/>
                  <a:gd name="T37" fmla="*/ 127 h 204"/>
                  <a:gd name="T38" fmla="*/ 128 w 194"/>
                  <a:gd name="T39" fmla="*/ 132 h 204"/>
                  <a:gd name="T40" fmla="*/ 104 w 194"/>
                  <a:gd name="T41" fmla="*/ 118 h 204"/>
                  <a:gd name="T42" fmla="*/ 87 w 194"/>
                  <a:gd name="T43" fmla="*/ 118 h 204"/>
                  <a:gd name="T44" fmla="*/ 71 w 194"/>
                  <a:gd name="T45" fmla="*/ 113 h 204"/>
                  <a:gd name="T46" fmla="*/ 70 w 194"/>
                  <a:gd name="T47" fmla="*/ 115 h 204"/>
                  <a:gd name="T48" fmla="*/ 70 w 194"/>
                  <a:gd name="T49" fmla="*/ 117 h 204"/>
                  <a:gd name="T50" fmla="*/ 68 w 194"/>
                  <a:gd name="T51" fmla="*/ 118 h 204"/>
                  <a:gd name="T52" fmla="*/ 78 w 194"/>
                  <a:gd name="T53" fmla="*/ 142 h 204"/>
                  <a:gd name="T54" fmla="*/ 81 w 194"/>
                  <a:gd name="T55" fmla="*/ 151 h 204"/>
                  <a:gd name="T56" fmla="*/ 61 w 194"/>
                  <a:gd name="T57" fmla="*/ 157 h 204"/>
                  <a:gd name="T58" fmla="*/ 37 w 194"/>
                  <a:gd name="T59" fmla="*/ 167 h 204"/>
                  <a:gd name="T60" fmla="*/ 35 w 194"/>
                  <a:gd name="T61" fmla="*/ 168 h 204"/>
                  <a:gd name="T62" fmla="*/ 39 w 194"/>
                  <a:gd name="T63" fmla="*/ 180 h 204"/>
                  <a:gd name="T64" fmla="*/ 38 w 194"/>
                  <a:gd name="T65" fmla="*/ 191 h 204"/>
                  <a:gd name="T66" fmla="*/ 31 w 194"/>
                  <a:gd name="T67" fmla="*/ 197 h 204"/>
                  <a:gd name="T68" fmla="*/ 3 w 194"/>
                  <a:gd name="T69" fmla="*/ 199 h 204"/>
                  <a:gd name="T70" fmla="*/ 0 w 194"/>
                  <a:gd name="T71" fmla="*/ 204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94" h="204">
                    <a:moveTo>
                      <a:pt x="194" y="0"/>
                    </a:moveTo>
                    <a:lnTo>
                      <a:pt x="194" y="4"/>
                    </a:lnTo>
                    <a:lnTo>
                      <a:pt x="186" y="26"/>
                    </a:lnTo>
                    <a:lnTo>
                      <a:pt x="186" y="27"/>
                    </a:lnTo>
                    <a:lnTo>
                      <a:pt x="182" y="32"/>
                    </a:lnTo>
                    <a:lnTo>
                      <a:pt x="180" y="32"/>
                    </a:lnTo>
                    <a:lnTo>
                      <a:pt x="178" y="34"/>
                    </a:lnTo>
                    <a:lnTo>
                      <a:pt x="176" y="37"/>
                    </a:lnTo>
                    <a:lnTo>
                      <a:pt x="176" y="39"/>
                    </a:lnTo>
                    <a:lnTo>
                      <a:pt x="175" y="39"/>
                    </a:lnTo>
                    <a:lnTo>
                      <a:pt x="169" y="44"/>
                    </a:lnTo>
                    <a:lnTo>
                      <a:pt x="168" y="47"/>
                    </a:lnTo>
                    <a:lnTo>
                      <a:pt x="162" y="69"/>
                    </a:lnTo>
                    <a:lnTo>
                      <a:pt x="161" y="71"/>
                    </a:lnTo>
                    <a:lnTo>
                      <a:pt x="162" y="71"/>
                    </a:lnTo>
                    <a:lnTo>
                      <a:pt x="171" y="81"/>
                    </a:lnTo>
                    <a:lnTo>
                      <a:pt x="175" y="84"/>
                    </a:lnTo>
                    <a:lnTo>
                      <a:pt x="176" y="88"/>
                    </a:lnTo>
                    <a:lnTo>
                      <a:pt x="176" y="93"/>
                    </a:lnTo>
                    <a:lnTo>
                      <a:pt x="173" y="94"/>
                    </a:lnTo>
                    <a:lnTo>
                      <a:pt x="173" y="97"/>
                    </a:lnTo>
                    <a:lnTo>
                      <a:pt x="169" y="96"/>
                    </a:lnTo>
                    <a:lnTo>
                      <a:pt x="164" y="90"/>
                    </a:lnTo>
                    <a:lnTo>
                      <a:pt x="162" y="86"/>
                    </a:lnTo>
                    <a:lnTo>
                      <a:pt x="161" y="85"/>
                    </a:lnTo>
                    <a:lnTo>
                      <a:pt x="155" y="88"/>
                    </a:lnTo>
                    <a:lnTo>
                      <a:pt x="154" y="88"/>
                    </a:lnTo>
                    <a:lnTo>
                      <a:pt x="154" y="92"/>
                    </a:lnTo>
                    <a:lnTo>
                      <a:pt x="155" y="93"/>
                    </a:lnTo>
                    <a:lnTo>
                      <a:pt x="155" y="97"/>
                    </a:lnTo>
                    <a:lnTo>
                      <a:pt x="154" y="104"/>
                    </a:lnTo>
                    <a:lnTo>
                      <a:pt x="154" y="107"/>
                    </a:lnTo>
                    <a:lnTo>
                      <a:pt x="148" y="117"/>
                    </a:lnTo>
                    <a:lnTo>
                      <a:pt x="148" y="118"/>
                    </a:lnTo>
                    <a:lnTo>
                      <a:pt x="147" y="120"/>
                    </a:lnTo>
                    <a:lnTo>
                      <a:pt x="145" y="120"/>
                    </a:lnTo>
                    <a:lnTo>
                      <a:pt x="140" y="122"/>
                    </a:lnTo>
                    <a:lnTo>
                      <a:pt x="137" y="127"/>
                    </a:lnTo>
                    <a:lnTo>
                      <a:pt x="134" y="132"/>
                    </a:lnTo>
                    <a:lnTo>
                      <a:pt x="128" y="132"/>
                    </a:lnTo>
                    <a:lnTo>
                      <a:pt x="123" y="128"/>
                    </a:lnTo>
                    <a:lnTo>
                      <a:pt x="104" y="118"/>
                    </a:lnTo>
                    <a:lnTo>
                      <a:pt x="92" y="115"/>
                    </a:lnTo>
                    <a:lnTo>
                      <a:pt x="87" y="118"/>
                    </a:lnTo>
                    <a:lnTo>
                      <a:pt x="71" y="114"/>
                    </a:lnTo>
                    <a:lnTo>
                      <a:pt x="71" y="113"/>
                    </a:lnTo>
                    <a:lnTo>
                      <a:pt x="70" y="113"/>
                    </a:lnTo>
                    <a:lnTo>
                      <a:pt x="70" y="115"/>
                    </a:lnTo>
                    <a:lnTo>
                      <a:pt x="68" y="115"/>
                    </a:lnTo>
                    <a:lnTo>
                      <a:pt x="70" y="117"/>
                    </a:lnTo>
                    <a:lnTo>
                      <a:pt x="70" y="118"/>
                    </a:lnTo>
                    <a:lnTo>
                      <a:pt x="68" y="118"/>
                    </a:lnTo>
                    <a:lnTo>
                      <a:pt x="68" y="121"/>
                    </a:lnTo>
                    <a:lnTo>
                      <a:pt x="78" y="142"/>
                    </a:lnTo>
                    <a:lnTo>
                      <a:pt x="84" y="149"/>
                    </a:lnTo>
                    <a:lnTo>
                      <a:pt x="81" y="151"/>
                    </a:lnTo>
                    <a:lnTo>
                      <a:pt x="64" y="155"/>
                    </a:lnTo>
                    <a:lnTo>
                      <a:pt x="61" y="157"/>
                    </a:lnTo>
                    <a:lnTo>
                      <a:pt x="44" y="160"/>
                    </a:lnTo>
                    <a:lnTo>
                      <a:pt x="37" y="167"/>
                    </a:lnTo>
                    <a:lnTo>
                      <a:pt x="37" y="168"/>
                    </a:lnTo>
                    <a:lnTo>
                      <a:pt x="35" y="168"/>
                    </a:lnTo>
                    <a:lnTo>
                      <a:pt x="35" y="173"/>
                    </a:lnTo>
                    <a:lnTo>
                      <a:pt x="39" y="180"/>
                    </a:lnTo>
                    <a:lnTo>
                      <a:pt x="39" y="185"/>
                    </a:lnTo>
                    <a:lnTo>
                      <a:pt x="38" y="191"/>
                    </a:lnTo>
                    <a:lnTo>
                      <a:pt x="32" y="197"/>
                    </a:lnTo>
                    <a:lnTo>
                      <a:pt x="31" y="197"/>
                    </a:lnTo>
                    <a:lnTo>
                      <a:pt x="22" y="199"/>
                    </a:lnTo>
                    <a:lnTo>
                      <a:pt x="3" y="199"/>
                    </a:lnTo>
                    <a:lnTo>
                      <a:pt x="0" y="202"/>
                    </a:lnTo>
                    <a:lnTo>
                      <a:pt x="0" y="20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04" name="Freeform 5659">
                <a:extLst>
                  <a:ext uri="{FF2B5EF4-FFF2-40B4-BE49-F238E27FC236}">
                    <a16:creationId xmlns:a16="http://schemas.microsoft.com/office/drawing/2014/main" id="{2F5F238C-B063-CAF3-D45E-DE466254CB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2" y="3220"/>
                <a:ext cx="78" cy="11"/>
              </a:xfrm>
              <a:custGeom>
                <a:avLst/>
                <a:gdLst>
                  <a:gd name="T0" fmla="*/ 310 w 311"/>
                  <a:gd name="T1" fmla="*/ 25 h 47"/>
                  <a:gd name="T2" fmla="*/ 292 w 311"/>
                  <a:gd name="T3" fmla="*/ 32 h 47"/>
                  <a:gd name="T4" fmla="*/ 283 w 311"/>
                  <a:gd name="T5" fmla="*/ 28 h 47"/>
                  <a:gd name="T6" fmla="*/ 274 w 311"/>
                  <a:gd name="T7" fmla="*/ 22 h 47"/>
                  <a:gd name="T8" fmla="*/ 264 w 311"/>
                  <a:gd name="T9" fmla="*/ 21 h 47"/>
                  <a:gd name="T10" fmla="*/ 254 w 311"/>
                  <a:gd name="T11" fmla="*/ 18 h 47"/>
                  <a:gd name="T12" fmla="*/ 244 w 311"/>
                  <a:gd name="T13" fmla="*/ 13 h 47"/>
                  <a:gd name="T14" fmla="*/ 228 w 311"/>
                  <a:gd name="T15" fmla="*/ 8 h 47"/>
                  <a:gd name="T16" fmla="*/ 222 w 311"/>
                  <a:gd name="T17" fmla="*/ 6 h 47"/>
                  <a:gd name="T18" fmla="*/ 219 w 311"/>
                  <a:gd name="T19" fmla="*/ 10 h 47"/>
                  <a:gd name="T20" fmla="*/ 216 w 311"/>
                  <a:gd name="T21" fmla="*/ 15 h 47"/>
                  <a:gd name="T22" fmla="*/ 214 w 311"/>
                  <a:gd name="T23" fmla="*/ 18 h 47"/>
                  <a:gd name="T24" fmla="*/ 208 w 311"/>
                  <a:gd name="T25" fmla="*/ 17 h 47"/>
                  <a:gd name="T26" fmla="*/ 207 w 311"/>
                  <a:gd name="T27" fmla="*/ 13 h 47"/>
                  <a:gd name="T28" fmla="*/ 199 w 311"/>
                  <a:gd name="T29" fmla="*/ 11 h 47"/>
                  <a:gd name="T30" fmla="*/ 192 w 311"/>
                  <a:gd name="T31" fmla="*/ 20 h 47"/>
                  <a:gd name="T32" fmla="*/ 190 w 311"/>
                  <a:gd name="T33" fmla="*/ 28 h 47"/>
                  <a:gd name="T34" fmla="*/ 186 w 311"/>
                  <a:gd name="T35" fmla="*/ 40 h 47"/>
                  <a:gd name="T36" fmla="*/ 183 w 311"/>
                  <a:gd name="T37" fmla="*/ 43 h 47"/>
                  <a:gd name="T38" fmla="*/ 177 w 311"/>
                  <a:gd name="T39" fmla="*/ 46 h 47"/>
                  <a:gd name="T40" fmla="*/ 175 w 311"/>
                  <a:gd name="T41" fmla="*/ 43 h 47"/>
                  <a:gd name="T42" fmla="*/ 180 w 311"/>
                  <a:gd name="T43" fmla="*/ 24 h 47"/>
                  <a:gd name="T44" fmla="*/ 177 w 311"/>
                  <a:gd name="T45" fmla="*/ 21 h 47"/>
                  <a:gd name="T46" fmla="*/ 165 w 311"/>
                  <a:gd name="T47" fmla="*/ 24 h 47"/>
                  <a:gd name="T48" fmla="*/ 161 w 311"/>
                  <a:gd name="T49" fmla="*/ 28 h 47"/>
                  <a:gd name="T50" fmla="*/ 156 w 311"/>
                  <a:gd name="T51" fmla="*/ 20 h 47"/>
                  <a:gd name="T52" fmla="*/ 163 w 311"/>
                  <a:gd name="T53" fmla="*/ 13 h 47"/>
                  <a:gd name="T54" fmla="*/ 162 w 311"/>
                  <a:gd name="T55" fmla="*/ 6 h 47"/>
                  <a:gd name="T56" fmla="*/ 154 w 311"/>
                  <a:gd name="T57" fmla="*/ 6 h 47"/>
                  <a:gd name="T58" fmla="*/ 134 w 311"/>
                  <a:gd name="T59" fmla="*/ 27 h 47"/>
                  <a:gd name="T60" fmla="*/ 122 w 311"/>
                  <a:gd name="T61" fmla="*/ 35 h 47"/>
                  <a:gd name="T62" fmla="*/ 112 w 311"/>
                  <a:gd name="T63" fmla="*/ 44 h 47"/>
                  <a:gd name="T64" fmla="*/ 94 w 311"/>
                  <a:gd name="T65" fmla="*/ 43 h 47"/>
                  <a:gd name="T66" fmla="*/ 80 w 311"/>
                  <a:gd name="T67" fmla="*/ 44 h 47"/>
                  <a:gd name="T68" fmla="*/ 57 w 311"/>
                  <a:gd name="T69" fmla="*/ 44 h 47"/>
                  <a:gd name="T70" fmla="*/ 50 w 311"/>
                  <a:gd name="T71" fmla="*/ 43 h 47"/>
                  <a:gd name="T72" fmla="*/ 53 w 311"/>
                  <a:gd name="T73" fmla="*/ 35 h 47"/>
                  <a:gd name="T74" fmla="*/ 60 w 311"/>
                  <a:gd name="T75" fmla="*/ 28 h 47"/>
                  <a:gd name="T76" fmla="*/ 56 w 311"/>
                  <a:gd name="T77" fmla="*/ 24 h 47"/>
                  <a:gd name="T78" fmla="*/ 42 w 311"/>
                  <a:gd name="T79" fmla="*/ 27 h 47"/>
                  <a:gd name="T80" fmla="*/ 39 w 311"/>
                  <a:gd name="T81" fmla="*/ 42 h 47"/>
                  <a:gd name="T82" fmla="*/ 36 w 311"/>
                  <a:gd name="T83" fmla="*/ 46 h 47"/>
                  <a:gd name="T84" fmla="*/ 31 w 311"/>
                  <a:gd name="T85" fmla="*/ 44 h 47"/>
                  <a:gd name="T86" fmla="*/ 29 w 311"/>
                  <a:gd name="T87" fmla="*/ 35 h 47"/>
                  <a:gd name="T88" fmla="*/ 29 w 311"/>
                  <a:gd name="T89" fmla="*/ 27 h 47"/>
                  <a:gd name="T90" fmla="*/ 32 w 311"/>
                  <a:gd name="T91" fmla="*/ 22 h 47"/>
                  <a:gd name="T92" fmla="*/ 28 w 311"/>
                  <a:gd name="T93" fmla="*/ 18 h 47"/>
                  <a:gd name="T94" fmla="*/ 24 w 311"/>
                  <a:gd name="T95" fmla="*/ 24 h 47"/>
                  <a:gd name="T96" fmla="*/ 15 w 311"/>
                  <a:gd name="T97" fmla="*/ 40 h 47"/>
                  <a:gd name="T98" fmla="*/ 12 w 311"/>
                  <a:gd name="T99" fmla="*/ 43 h 47"/>
                  <a:gd name="T100" fmla="*/ 0 w 311"/>
                  <a:gd name="T101" fmla="*/ 47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311" h="47">
                    <a:moveTo>
                      <a:pt x="311" y="22"/>
                    </a:moveTo>
                    <a:lnTo>
                      <a:pt x="310" y="24"/>
                    </a:lnTo>
                    <a:lnTo>
                      <a:pt x="310" y="25"/>
                    </a:lnTo>
                    <a:lnTo>
                      <a:pt x="306" y="27"/>
                    </a:lnTo>
                    <a:lnTo>
                      <a:pt x="304" y="27"/>
                    </a:lnTo>
                    <a:lnTo>
                      <a:pt x="292" y="32"/>
                    </a:lnTo>
                    <a:lnTo>
                      <a:pt x="289" y="32"/>
                    </a:lnTo>
                    <a:lnTo>
                      <a:pt x="285" y="29"/>
                    </a:lnTo>
                    <a:lnTo>
                      <a:pt x="283" y="28"/>
                    </a:lnTo>
                    <a:lnTo>
                      <a:pt x="278" y="25"/>
                    </a:lnTo>
                    <a:lnTo>
                      <a:pt x="276" y="24"/>
                    </a:lnTo>
                    <a:lnTo>
                      <a:pt x="274" y="22"/>
                    </a:lnTo>
                    <a:lnTo>
                      <a:pt x="269" y="22"/>
                    </a:lnTo>
                    <a:lnTo>
                      <a:pt x="265" y="21"/>
                    </a:lnTo>
                    <a:lnTo>
                      <a:pt x="264" y="21"/>
                    </a:lnTo>
                    <a:lnTo>
                      <a:pt x="261" y="20"/>
                    </a:lnTo>
                    <a:lnTo>
                      <a:pt x="258" y="20"/>
                    </a:lnTo>
                    <a:lnTo>
                      <a:pt x="254" y="18"/>
                    </a:lnTo>
                    <a:lnTo>
                      <a:pt x="250" y="15"/>
                    </a:lnTo>
                    <a:lnTo>
                      <a:pt x="246" y="14"/>
                    </a:lnTo>
                    <a:lnTo>
                      <a:pt x="244" y="13"/>
                    </a:lnTo>
                    <a:lnTo>
                      <a:pt x="242" y="13"/>
                    </a:lnTo>
                    <a:lnTo>
                      <a:pt x="235" y="11"/>
                    </a:lnTo>
                    <a:lnTo>
                      <a:pt x="228" y="8"/>
                    </a:lnTo>
                    <a:lnTo>
                      <a:pt x="226" y="7"/>
                    </a:lnTo>
                    <a:lnTo>
                      <a:pt x="226" y="6"/>
                    </a:lnTo>
                    <a:lnTo>
                      <a:pt x="222" y="6"/>
                    </a:lnTo>
                    <a:lnTo>
                      <a:pt x="221" y="7"/>
                    </a:lnTo>
                    <a:lnTo>
                      <a:pt x="221" y="8"/>
                    </a:lnTo>
                    <a:lnTo>
                      <a:pt x="219" y="10"/>
                    </a:lnTo>
                    <a:lnTo>
                      <a:pt x="218" y="13"/>
                    </a:lnTo>
                    <a:lnTo>
                      <a:pt x="218" y="14"/>
                    </a:lnTo>
                    <a:lnTo>
                      <a:pt x="216" y="15"/>
                    </a:lnTo>
                    <a:lnTo>
                      <a:pt x="216" y="17"/>
                    </a:lnTo>
                    <a:lnTo>
                      <a:pt x="215" y="17"/>
                    </a:lnTo>
                    <a:lnTo>
                      <a:pt x="214" y="18"/>
                    </a:lnTo>
                    <a:lnTo>
                      <a:pt x="211" y="18"/>
                    </a:lnTo>
                    <a:lnTo>
                      <a:pt x="209" y="17"/>
                    </a:lnTo>
                    <a:lnTo>
                      <a:pt x="208" y="17"/>
                    </a:lnTo>
                    <a:lnTo>
                      <a:pt x="208" y="15"/>
                    </a:lnTo>
                    <a:lnTo>
                      <a:pt x="207" y="15"/>
                    </a:lnTo>
                    <a:lnTo>
                      <a:pt x="207" y="13"/>
                    </a:lnTo>
                    <a:lnTo>
                      <a:pt x="204" y="10"/>
                    </a:lnTo>
                    <a:lnTo>
                      <a:pt x="201" y="11"/>
                    </a:lnTo>
                    <a:lnTo>
                      <a:pt x="199" y="11"/>
                    </a:lnTo>
                    <a:lnTo>
                      <a:pt x="194" y="17"/>
                    </a:lnTo>
                    <a:lnTo>
                      <a:pt x="194" y="18"/>
                    </a:lnTo>
                    <a:lnTo>
                      <a:pt x="192" y="20"/>
                    </a:lnTo>
                    <a:lnTo>
                      <a:pt x="192" y="24"/>
                    </a:lnTo>
                    <a:lnTo>
                      <a:pt x="190" y="27"/>
                    </a:lnTo>
                    <a:lnTo>
                      <a:pt x="190" y="28"/>
                    </a:lnTo>
                    <a:lnTo>
                      <a:pt x="189" y="32"/>
                    </a:lnTo>
                    <a:lnTo>
                      <a:pt x="187" y="37"/>
                    </a:lnTo>
                    <a:lnTo>
                      <a:pt x="186" y="40"/>
                    </a:lnTo>
                    <a:lnTo>
                      <a:pt x="186" y="42"/>
                    </a:lnTo>
                    <a:lnTo>
                      <a:pt x="184" y="43"/>
                    </a:lnTo>
                    <a:lnTo>
                      <a:pt x="183" y="43"/>
                    </a:lnTo>
                    <a:lnTo>
                      <a:pt x="182" y="44"/>
                    </a:lnTo>
                    <a:lnTo>
                      <a:pt x="179" y="44"/>
                    </a:lnTo>
                    <a:lnTo>
                      <a:pt x="177" y="46"/>
                    </a:lnTo>
                    <a:lnTo>
                      <a:pt x="176" y="46"/>
                    </a:lnTo>
                    <a:lnTo>
                      <a:pt x="176" y="44"/>
                    </a:lnTo>
                    <a:lnTo>
                      <a:pt x="175" y="43"/>
                    </a:lnTo>
                    <a:lnTo>
                      <a:pt x="175" y="36"/>
                    </a:lnTo>
                    <a:lnTo>
                      <a:pt x="180" y="29"/>
                    </a:lnTo>
                    <a:lnTo>
                      <a:pt x="180" y="24"/>
                    </a:lnTo>
                    <a:lnTo>
                      <a:pt x="179" y="22"/>
                    </a:lnTo>
                    <a:lnTo>
                      <a:pt x="177" y="22"/>
                    </a:lnTo>
                    <a:lnTo>
                      <a:pt x="177" y="21"/>
                    </a:lnTo>
                    <a:lnTo>
                      <a:pt x="170" y="21"/>
                    </a:lnTo>
                    <a:lnTo>
                      <a:pt x="169" y="22"/>
                    </a:lnTo>
                    <a:lnTo>
                      <a:pt x="165" y="24"/>
                    </a:lnTo>
                    <a:lnTo>
                      <a:pt x="162" y="27"/>
                    </a:lnTo>
                    <a:lnTo>
                      <a:pt x="161" y="27"/>
                    </a:lnTo>
                    <a:lnTo>
                      <a:pt x="161" y="28"/>
                    </a:lnTo>
                    <a:lnTo>
                      <a:pt x="159" y="28"/>
                    </a:lnTo>
                    <a:lnTo>
                      <a:pt x="156" y="25"/>
                    </a:lnTo>
                    <a:lnTo>
                      <a:pt x="156" y="20"/>
                    </a:lnTo>
                    <a:lnTo>
                      <a:pt x="158" y="20"/>
                    </a:lnTo>
                    <a:lnTo>
                      <a:pt x="163" y="14"/>
                    </a:lnTo>
                    <a:lnTo>
                      <a:pt x="163" y="13"/>
                    </a:lnTo>
                    <a:lnTo>
                      <a:pt x="165" y="11"/>
                    </a:lnTo>
                    <a:lnTo>
                      <a:pt x="165" y="8"/>
                    </a:lnTo>
                    <a:lnTo>
                      <a:pt x="162" y="6"/>
                    </a:lnTo>
                    <a:lnTo>
                      <a:pt x="161" y="3"/>
                    </a:lnTo>
                    <a:lnTo>
                      <a:pt x="158" y="0"/>
                    </a:lnTo>
                    <a:lnTo>
                      <a:pt x="154" y="6"/>
                    </a:lnTo>
                    <a:lnTo>
                      <a:pt x="152" y="14"/>
                    </a:lnTo>
                    <a:lnTo>
                      <a:pt x="141" y="25"/>
                    </a:lnTo>
                    <a:lnTo>
                      <a:pt x="134" y="27"/>
                    </a:lnTo>
                    <a:lnTo>
                      <a:pt x="131" y="28"/>
                    </a:lnTo>
                    <a:lnTo>
                      <a:pt x="130" y="28"/>
                    </a:lnTo>
                    <a:lnTo>
                      <a:pt x="122" y="35"/>
                    </a:lnTo>
                    <a:lnTo>
                      <a:pt x="120" y="37"/>
                    </a:lnTo>
                    <a:lnTo>
                      <a:pt x="115" y="43"/>
                    </a:lnTo>
                    <a:lnTo>
                      <a:pt x="112" y="44"/>
                    </a:lnTo>
                    <a:lnTo>
                      <a:pt x="110" y="46"/>
                    </a:lnTo>
                    <a:lnTo>
                      <a:pt x="105" y="46"/>
                    </a:lnTo>
                    <a:lnTo>
                      <a:pt x="94" y="43"/>
                    </a:lnTo>
                    <a:lnTo>
                      <a:pt x="92" y="43"/>
                    </a:lnTo>
                    <a:lnTo>
                      <a:pt x="92" y="44"/>
                    </a:lnTo>
                    <a:lnTo>
                      <a:pt x="80" y="44"/>
                    </a:lnTo>
                    <a:lnTo>
                      <a:pt x="78" y="43"/>
                    </a:lnTo>
                    <a:lnTo>
                      <a:pt x="60" y="43"/>
                    </a:lnTo>
                    <a:lnTo>
                      <a:pt x="57" y="44"/>
                    </a:lnTo>
                    <a:lnTo>
                      <a:pt x="53" y="44"/>
                    </a:lnTo>
                    <a:lnTo>
                      <a:pt x="52" y="43"/>
                    </a:lnTo>
                    <a:lnTo>
                      <a:pt x="50" y="43"/>
                    </a:lnTo>
                    <a:lnTo>
                      <a:pt x="50" y="40"/>
                    </a:lnTo>
                    <a:lnTo>
                      <a:pt x="53" y="36"/>
                    </a:lnTo>
                    <a:lnTo>
                      <a:pt x="53" y="35"/>
                    </a:lnTo>
                    <a:lnTo>
                      <a:pt x="57" y="29"/>
                    </a:lnTo>
                    <a:lnTo>
                      <a:pt x="57" y="28"/>
                    </a:lnTo>
                    <a:lnTo>
                      <a:pt x="60" y="28"/>
                    </a:lnTo>
                    <a:lnTo>
                      <a:pt x="60" y="25"/>
                    </a:lnTo>
                    <a:lnTo>
                      <a:pt x="57" y="24"/>
                    </a:lnTo>
                    <a:lnTo>
                      <a:pt x="56" y="24"/>
                    </a:lnTo>
                    <a:lnTo>
                      <a:pt x="49" y="25"/>
                    </a:lnTo>
                    <a:lnTo>
                      <a:pt x="43" y="25"/>
                    </a:lnTo>
                    <a:lnTo>
                      <a:pt x="42" y="27"/>
                    </a:lnTo>
                    <a:lnTo>
                      <a:pt x="41" y="29"/>
                    </a:lnTo>
                    <a:lnTo>
                      <a:pt x="39" y="29"/>
                    </a:lnTo>
                    <a:lnTo>
                      <a:pt x="39" y="42"/>
                    </a:lnTo>
                    <a:lnTo>
                      <a:pt x="38" y="43"/>
                    </a:lnTo>
                    <a:lnTo>
                      <a:pt x="38" y="44"/>
                    </a:lnTo>
                    <a:lnTo>
                      <a:pt x="36" y="46"/>
                    </a:lnTo>
                    <a:lnTo>
                      <a:pt x="32" y="46"/>
                    </a:lnTo>
                    <a:lnTo>
                      <a:pt x="32" y="44"/>
                    </a:lnTo>
                    <a:lnTo>
                      <a:pt x="31" y="44"/>
                    </a:lnTo>
                    <a:lnTo>
                      <a:pt x="31" y="42"/>
                    </a:lnTo>
                    <a:lnTo>
                      <a:pt x="29" y="37"/>
                    </a:lnTo>
                    <a:lnTo>
                      <a:pt x="29" y="35"/>
                    </a:lnTo>
                    <a:lnTo>
                      <a:pt x="28" y="32"/>
                    </a:lnTo>
                    <a:lnTo>
                      <a:pt x="28" y="27"/>
                    </a:lnTo>
                    <a:lnTo>
                      <a:pt x="29" y="27"/>
                    </a:lnTo>
                    <a:lnTo>
                      <a:pt x="29" y="25"/>
                    </a:lnTo>
                    <a:lnTo>
                      <a:pt x="32" y="24"/>
                    </a:lnTo>
                    <a:lnTo>
                      <a:pt x="32" y="22"/>
                    </a:lnTo>
                    <a:lnTo>
                      <a:pt x="34" y="22"/>
                    </a:lnTo>
                    <a:lnTo>
                      <a:pt x="34" y="18"/>
                    </a:lnTo>
                    <a:lnTo>
                      <a:pt x="28" y="18"/>
                    </a:lnTo>
                    <a:lnTo>
                      <a:pt x="26" y="20"/>
                    </a:lnTo>
                    <a:lnTo>
                      <a:pt x="26" y="21"/>
                    </a:lnTo>
                    <a:lnTo>
                      <a:pt x="24" y="24"/>
                    </a:lnTo>
                    <a:lnTo>
                      <a:pt x="24" y="25"/>
                    </a:lnTo>
                    <a:lnTo>
                      <a:pt x="22" y="28"/>
                    </a:lnTo>
                    <a:lnTo>
                      <a:pt x="15" y="40"/>
                    </a:lnTo>
                    <a:lnTo>
                      <a:pt x="15" y="42"/>
                    </a:lnTo>
                    <a:lnTo>
                      <a:pt x="14" y="43"/>
                    </a:lnTo>
                    <a:lnTo>
                      <a:pt x="12" y="43"/>
                    </a:lnTo>
                    <a:lnTo>
                      <a:pt x="10" y="44"/>
                    </a:lnTo>
                    <a:lnTo>
                      <a:pt x="3" y="46"/>
                    </a:lnTo>
                    <a:lnTo>
                      <a:pt x="0" y="4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05" name="Freeform 5660">
                <a:extLst>
                  <a:ext uri="{FF2B5EF4-FFF2-40B4-BE49-F238E27FC236}">
                    <a16:creationId xmlns:a16="http://schemas.microsoft.com/office/drawing/2014/main" id="{90887F23-06BE-208A-D740-FED71DF889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3231"/>
                <a:ext cx="9" cy="33"/>
              </a:xfrm>
              <a:custGeom>
                <a:avLst/>
                <a:gdLst>
                  <a:gd name="T0" fmla="*/ 24 w 38"/>
                  <a:gd name="T1" fmla="*/ 0 h 129"/>
                  <a:gd name="T2" fmla="*/ 28 w 38"/>
                  <a:gd name="T3" fmla="*/ 10 h 129"/>
                  <a:gd name="T4" fmla="*/ 38 w 38"/>
                  <a:gd name="T5" fmla="*/ 24 h 129"/>
                  <a:gd name="T6" fmla="*/ 36 w 38"/>
                  <a:gd name="T7" fmla="*/ 24 h 129"/>
                  <a:gd name="T8" fmla="*/ 36 w 38"/>
                  <a:gd name="T9" fmla="*/ 26 h 129"/>
                  <a:gd name="T10" fmla="*/ 35 w 38"/>
                  <a:gd name="T11" fmla="*/ 28 h 129"/>
                  <a:gd name="T12" fmla="*/ 29 w 38"/>
                  <a:gd name="T13" fmla="*/ 28 h 129"/>
                  <a:gd name="T14" fmla="*/ 25 w 38"/>
                  <a:gd name="T15" fmla="*/ 27 h 129"/>
                  <a:gd name="T16" fmla="*/ 24 w 38"/>
                  <a:gd name="T17" fmla="*/ 26 h 129"/>
                  <a:gd name="T18" fmla="*/ 12 w 38"/>
                  <a:gd name="T19" fmla="*/ 26 h 129"/>
                  <a:gd name="T20" fmla="*/ 6 w 38"/>
                  <a:gd name="T21" fmla="*/ 28 h 129"/>
                  <a:gd name="T22" fmla="*/ 5 w 38"/>
                  <a:gd name="T23" fmla="*/ 30 h 129"/>
                  <a:gd name="T24" fmla="*/ 3 w 38"/>
                  <a:gd name="T25" fmla="*/ 33 h 129"/>
                  <a:gd name="T26" fmla="*/ 0 w 38"/>
                  <a:gd name="T27" fmla="*/ 42 h 129"/>
                  <a:gd name="T28" fmla="*/ 0 w 38"/>
                  <a:gd name="T29" fmla="*/ 44 h 129"/>
                  <a:gd name="T30" fmla="*/ 2 w 38"/>
                  <a:gd name="T31" fmla="*/ 45 h 129"/>
                  <a:gd name="T32" fmla="*/ 3 w 38"/>
                  <a:gd name="T33" fmla="*/ 45 h 129"/>
                  <a:gd name="T34" fmla="*/ 3 w 38"/>
                  <a:gd name="T35" fmla="*/ 57 h 129"/>
                  <a:gd name="T36" fmla="*/ 9 w 38"/>
                  <a:gd name="T37" fmla="*/ 84 h 129"/>
                  <a:gd name="T38" fmla="*/ 18 w 38"/>
                  <a:gd name="T39" fmla="*/ 95 h 129"/>
                  <a:gd name="T40" fmla="*/ 22 w 38"/>
                  <a:gd name="T41" fmla="*/ 105 h 129"/>
                  <a:gd name="T42" fmla="*/ 20 w 38"/>
                  <a:gd name="T43" fmla="*/ 108 h 129"/>
                  <a:gd name="T44" fmla="*/ 18 w 38"/>
                  <a:gd name="T45" fmla="*/ 111 h 129"/>
                  <a:gd name="T46" fmla="*/ 14 w 38"/>
                  <a:gd name="T47" fmla="*/ 122 h 129"/>
                  <a:gd name="T48" fmla="*/ 14 w 38"/>
                  <a:gd name="T49" fmla="*/ 125 h 129"/>
                  <a:gd name="T50" fmla="*/ 17 w 38"/>
                  <a:gd name="T51" fmla="*/ 127 h 129"/>
                  <a:gd name="T52" fmla="*/ 17 w 38"/>
                  <a:gd name="T53" fmla="*/ 129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38" h="129">
                    <a:moveTo>
                      <a:pt x="24" y="0"/>
                    </a:moveTo>
                    <a:lnTo>
                      <a:pt x="28" y="10"/>
                    </a:lnTo>
                    <a:lnTo>
                      <a:pt x="38" y="24"/>
                    </a:lnTo>
                    <a:lnTo>
                      <a:pt x="36" y="24"/>
                    </a:lnTo>
                    <a:lnTo>
                      <a:pt x="36" y="26"/>
                    </a:lnTo>
                    <a:lnTo>
                      <a:pt x="35" y="28"/>
                    </a:lnTo>
                    <a:lnTo>
                      <a:pt x="29" y="28"/>
                    </a:lnTo>
                    <a:lnTo>
                      <a:pt x="25" y="27"/>
                    </a:lnTo>
                    <a:lnTo>
                      <a:pt x="24" y="26"/>
                    </a:lnTo>
                    <a:lnTo>
                      <a:pt x="12" y="26"/>
                    </a:lnTo>
                    <a:lnTo>
                      <a:pt x="6" y="28"/>
                    </a:lnTo>
                    <a:lnTo>
                      <a:pt x="5" y="30"/>
                    </a:lnTo>
                    <a:lnTo>
                      <a:pt x="3" y="33"/>
                    </a:lnTo>
                    <a:lnTo>
                      <a:pt x="0" y="42"/>
                    </a:lnTo>
                    <a:lnTo>
                      <a:pt x="0" y="44"/>
                    </a:lnTo>
                    <a:lnTo>
                      <a:pt x="2" y="45"/>
                    </a:lnTo>
                    <a:lnTo>
                      <a:pt x="3" y="45"/>
                    </a:lnTo>
                    <a:lnTo>
                      <a:pt x="3" y="57"/>
                    </a:lnTo>
                    <a:lnTo>
                      <a:pt x="9" y="84"/>
                    </a:lnTo>
                    <a:lnTo>
                      <a:pt x="18" y="95"/>
                    </a:lnTo>
                    <a:lnTo>
                      <a:pt x="22" y="105"/>
                    </a:lnTo>
                    <a:lnTo>
                      <a:pt x="20" y="108"/>
                    </a:lnTo>
                    <a:lnTo>
                      <a:pt x="18" y="111"/>
                    </a:lnTo>
                    <a:lnTo>
                      <a:pt x="14" y="122"/>
                    </a:lnTo>
                    <a:lnTo>
                      <a:pt x="14" y="125"/>
                    </a:lnTo>
                    <a:lnTo>
                      <a:pt x="17" y="127"/>
                    </a:lnTo>
                    <a:lnTo>
                      <a:pt x="17" y="12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06" name="Freeform 5661">
                <a:extLst>
                  <a:ext uri="{FF2B5EF4-FFF2-40B4-BE49-F238E27FC236}">
                    <a16:creationId xmlns:a16="http://schemas.microsoft.com/office/drawing/2014/main" id="{3F495362-7A1F-141A-905C-60129901BB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6" y="3206"/>
                <a:ext cx="16" cy="25"/>
              </a:xfrm>
              <a:custGeom>
                <a:avLst/>
                <a:gdLst>
                  <a:gd name="T0" fmla="*/ 0 w 64"/>
                  <a:gd name="T1" fmla="*/ 0 h 101"/>
                  <a:gd name="T2" fmla="*/ 1 w 64"/>
                  <a:gd name="T3" fmla="*/ 2 h 101"/>
                  <a:gd name="T4" fmla="*/ 4 w 64"/>
                  <a:gd name="T5" fmla="*/ 5 h 101"/>
                  <a:gd name="T6" fmla="*/ 8 w 64"/>
                  <a:gd name="T7" fmla="*/ 15 h 101"/>
                  <a:gd name="T8" fmla="*/ 10 w 64"/>
                  <a:gd name="T9" fmla="*/ 15 h 101"/>
                  <a:gd name="T10" fmla="*/ 14 w 64"/>
                  <a:gd name="T11" fmla="*/ 22 h 101"/>
                  <a:gd name="T12" fmla="*/ 25 w 64"/>
                  <a:gd name="T13" fmla="*/ 26 h 101"/>
                  <a:gd name="T14" fmla="*/ 27 w 64"/>
                  <a:gd name="T15" fmla="*/ 27 h 101"/>
                  <a:gd name="T16" fmla="*/ 29 w 64"/>
                  <a:gd name="T17" fmla="*/ 27 h 101"/>
                  <a:gd name="T18" fmla="*/ 31 w 64"/>
                  <a:gd name="T19" fmla="*/ 29 h 101"/>
                  <a:gd name="T20" fmla="*/ 34 w 64"/>
                  <a:gd name="T21" fmla="*/ 27 h 101"/>
                  <a:gd name="T22" fmla="*/ 34 w 64"/>
                  <a:gd name="T23" fmla="*/ 26 h 101"/>
                  <a:gd name="T24" fmla="*/ 35 w 64"/>
                  <a:gd name="T25" fmla="*/ 24 h 101"/>
                  <a:gd name="T26" fmla="*/ 39 w 64"/>
                  <a:gd name="T27" fmla="*/ 15 h 101"/>
                  <a:gd name="T28" fmla="*/ 41 w 64"/>
                  <a:gd name="T29" fmla="*/ 9 h 101"/>
                  <a:gd name="T30" fmla="*/ 41 w 64"/>
                  <a:gd name="T31" fmla="*/ 8 h 101"/>
                  <a:gd name="T32" fmla="*/ 42 w 64"/>
                  <a:gd name="T33" fmla="*/ 8 h 101"/>
                  <a:gd name="T34" fmla="*/ 44 w 64"/>
                  <a:gd name="T35" fmla="*/ 9 h 101"/>
                  <a:gd name="T36" fmla="*/ 57 w 64"/>
                  <a:gd name="T37" fmla="*/ 16 h 101"/>
                  <a:gd name="T38" fmla="*/ 61 w 64"/>
                  <a:gd name="T39" fmla="*/ 22 h 101"/>
                  <a:gd name="T40" fmla="*/ 60 w 64"/>
                  <a:gd name="T41" fmla="*/ 23 h 101"/>
                  <a:gd name="T42" fmla="*/ 61 w 64"/>
                  <a:gd name="T43" fmla="*/ 23 h 101"/>
                  <a:gd name="T44" fmla="*/ 64 w 64"/>
                  <a:gd name="T45" fmla="*/ 24 h 101"/>
                  <a:gd name="T46" fmla="*/ 63 w 64"/>
                  <a:gd name="T47" fmla="*/ 26 h 101"/>
                  <a:gd name="T48" fmla="*/ 63 w 64"/>
                  <a:gd name="T49" fmla="*/ 27 h 101"/>
                  <a:gd name="T50" fmla="*/ 60 w 64"/>
                  <a:gd name="T51" fmla="*/ 31 h 101"/>
                  <a:gd name="T52" fmla="*/ 56 w 64"/>
                  <a:gd name="T53" fmla="*/ 33 h 101"/>
                  <a:gd name="T54" fmla="*/ 53 w 64"/>
                  <a:gd name="T55" fmla="*/ 33 h 101"/>
                  <a:gd name="T56" fmla="*/ 42 w 64"/>
                  <a:gd name="T57" fmla="*/ 44 h 101"/>
                  <a:gd name="T58" fmla="*/ 41 w 64"/>
                  <a:gd name="T59" fmla="*/ 51 h 101"/>
                  <a:gd name="T60" fmla="*/ 41 w 64"/>
                  <a:gd name="T61" fmla="*/ 58 h 101"/>
                  <a:gd name="T62" fmla="*/ 39 w 64"/>
                  <a:gd name="T63" fmla="*/ 64 h 101"/>
                  <a:gd name="T64" fmla="*/ 37 w 64"/>
                  <a:gd name="T65" fmla="*/ 68 h 101"/>
                  <a:gd name="T66" fmla="*/ 35 w 64"/>
                  <a:gd name="T67" fmla="*/ 68 h 101"/>
                  <a:gd name="T68" fmla="*/ 34 w 64"/>
                  <a:gd name="T69" fmla="*/ 69 h 101"/>
                  <a:gd name="T70" fmla="*/ 34 w 64"/>
                  <a:gd name="T71" fmla="*/ 74 h 101"/>
                  <a:gd name="T72" fmla="*/ 37 w 64"/>
                  <a:gd name="T73" fmla="*/ 76 h 101"/>
                  <a:gd name="T74" fmla="*/ 46 w 64"/>
                  <a:gd name="T75" fmla="*/ 90 h 101"/>
                  <a:gd name="T76" fmla="*/ 52 w 64"/>
                  <a:gd name="T77" fmla="*/ 96 h 101"/>
                  <a:gd name="T78" fmla="*/ 53 w 64"/>
                  <a:gd name="T79" fmla="*/ 98 h 101"/>
                  <a:gd name="T80" fmla="*/ 56 w 64"/>
                  <a:gd name="T81" fmla="*/ 100 h 101"/>
                  <a:gd name="T82" fmla="*/ 57 w 64"/>
                  <a:gd name="T83" fmla="*/ 100 h 101"/>
                  <a:gd name="T84" fmla="*/ 59 w 64"/>
                  <a:gd name="T85" fmla="*/ 101 h 101"/>
                  <a:gd name="T86" fmla="*/ 63 w 64"/>
                  <a:gd name="T87" fmla="*/ 101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64" h="101">
                    <a:moveTo>
                      <a:pt x="0" y="0"/>
                    </a:moveTo>
                    <a:lnTo>
                      <a:pt x="1" y="2"/>
                    </a:lnTo>
                    <a:lnTo>
                      <a:pt x="4" y="5"/>
                    </a:lnTo>
                    <a:lnTo>
                      <a:pt x="8" y="15"/>
                    </a:lnTo>
                    <a:lnTo>
                      <a:pt x="10" y="15"/>
                    </a:lnTo>
                    <a:lnTo>
                      <a:pt x="14" y="22"/>
                    </a:lnTo>
                    <a:lnTo>
                      <a:pt x="25" y="26"/>
                    </a:lnTo>
                    <a:lnTo>
                      <a:pt x="27" y="27"/>
                    </a:lnTo>
                    <a:lnTo>
                      <a:pt x="29" y="27"/>
                    </a:lnTo>
                    <a:lnTo>
                      <a:pt x="31" y="29"/>
                    </a:lnTo>
                    <a:lnTo>
                      <a:pt x="34" y="27"/>
                    </a:lnTo>
                    <a:lnTo>
                      <a:pt x="34" y="26"/>
                    </a:lnTo>
                    <a:lnTo>
                      <a:pt x="35" y="24"/>
                    </a:lnTo>
                    <a:lnTo>
                      <a:pt x="39" y="15"/>
                    </a:lnTo>
                    <a:lnTo>
                      <a:pt x="41" y="9"/>
                    </a:lnTo>
                    <a:lnTo>
                      <a:pt x="41" y="8"/>
                    </a:lnTo>
                    <a:lnTo>
                      <a:pt x="42" y="8"/>
                    </a:lnTo>
                    <a:lnTo>
                      <a:pt x="44" y="9"/>
                    </a:lnTo>
                    <a:lnTo>
                      <a:pt x="57" y="16"/>
                    </a:lnTo>
                    <a:lnTo>
                      <a:pt x="61" y="22"/>
                    </a:lnTo>
                    <a:lnTo>
                      <a:pt x="60" y="23"/>
                    </a:lnTo>
                    <a:lnTo>
                      <a:pt x="61" y="23"/>
                    </a:lnTo>
                    <a:lnTo>
                      <a:pt x="64" y="24"/>
                    </a:lnTo>
                    <a:lnTo>
                      <a:pt x="63" y="26"/>
                    </a:lnTo>
                    <a:lnTo>
                      <a:pt x="63" y="27"/>
                    </a:lnTo>
                    <a:lnTo>
                      <a:pt x="60" y="31"/>
                    </a:lnTo>
                    <a:lnTo>
                      <a:pt x="56" y="33"/>
                    </a:lnTo>
                    <a:lnTo>
                      <a:pt x="53" y="33"/>
                    </a:lnTo>
                    <a:lnTo>
                      <a:pt x="42" y="44"/>
                    </a:lnTo>
                    <a:lnTo>
                      <a:pt x="41" y="51"/>
                    </a:lnTo>
                    <a:lnTo>
                      <a:pt x="41" y="58"/>
                    </a:lnTo>
                    <a:lnTo>
                      <a:pt x="39" y="64"/>
                    </a:lnTo>
                    <a:lnTo>
                      <a:pt x="37" y="68"/>
                    </a:lnTo>
                    <a:lnTo>
                      <a:pt x="35" y="68"/>
                    </a:lnTo>
                    <a:lnTo>
                      <a:pt x="34" y="69"/>
                    </a:lnTo>
                    <a:lnTo>
                      <a:pt x="34" y="74"/>
                    </a:lnTo>
                    <a:lnTo>
                      <a:pt x="37" y="76"/>
                    </a:lnTo>
                    <a:lnTo>
                      <a:pt x="46" y="90"/>
                    </a:lnTo>
                    <a:lnTo>
                      <a:pt x="52" y="96"/>
                    </a:lnTo>
                    <a:lnTo>
                      <a:pt x="53" y="98"/>
                    </a:lnTo>
                    <a:lnTo>
                      <a:pt x="56" y="100"/>
                    </a:lnTo>
                    <a:lnTo>
                      <a:pt x="57" y="100"/>
                    </a:lnTo>
                    <a:lnTo>
                      <a:pt x="59" y="101"/>
                    </a:lnTo>
                    <a:lnTo>
                      <a:pt x="63" y="10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07" name="Line 5662">
                <a:extLst>
                  <a:ext uri="{FF2B5EF4-FFF2-40B4-BE49-F238E27FC236}">
                    <a16:creationId xmlns:a16="http://schemas.microsoft.com/office/drawing/2014/main" id="{BF1FC7FF-F455-431C-E64B-5C2FF2798AB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940" y="3263"/>
                <a:ext cx="3" cy="1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08" name="Line 5663">
                <a:extLst>
                  <a:ext uri="{FF2B5EF4-FFF2-40B4-BE49-F238E27FC236}">
                    <a16:creationId xmlns:a16="http://schemas.microsoft.com/office/drawing/2014/main" id="{8E34B0E6-3B8E-5511-0831-49CFC907C90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936" y="3263"/>
                <a:ext cx="7" cy="1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09" name="Line 5664">
                <a:extLst>
                  <a:ext uri="{FF2B5EF4-FFF2-40B4-BE49-F238E27FC236}">
                    <a16:creationId xmlns:a16="http://schemas.microsoft.com/office/drawing/2014/main" id="{BBE455F0-069A-441E-8D91-486DBB48389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936" y="3264"/>
                <a:ext cx="4" cy="0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10" name="Freeform 5665">
                <a:extLst>
                  <a:ext uri="{FF2B5EF4-FFF2-40B4-BE49-F238E27FC236}">
                    <a16:creationId xmlns:a16="http://schemas.microsoft.com/office/drawing/2014/main" id="{1890C718-7785-AF13-E05F-4435A15515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3" y="3259"/>
                <a:ext cx="18" cy="4"/>
              </a:xfrm>
              <a:custGeom>
                <a:avLst/>
                <a:gdLst>
                  <a:gd name="T0" fmla="*/ 0 w 74"/>
                  <a:gd name="T1" fmla="*/ 18 h 18"/>
                  <a:gd name="T2" fmla="*/ 14 w 74"/>
                  <a:gd name="T3" fmla="*/ 18 h 18"/>
                  <a:gd name="T4" fmla="*/ 22 w 74"/>
                  <a:gd name="T5" fmla="*/ 17 h 18"/>
                  <a:gd name="T6" fmla="*/ 37 w 74"/>
                  <a:gd name="T7" fmla="*/ 11 h 18"/>
                  <a:gd name="T8" fmla="*/ 42 w 74"/>
                  <a:gd name="T9" fmla="*/ 10 h 18"/>
                  <a:gd name="T10" fmla="*/ 48 w 74"/>
                  <a:gd name="T11" fmla="*/ 5 h 18"/>
                  <a:gd name="T12" fmla="*/ 53 w 74"/>
                  <a:gd name="T13" fmla="*/ 2 h 18"/>
                  <a:gd name="T14" fmla="*/ 56 w 74"/>
                  <a:gd name="T15" fmla="*/ 0 h 18"/>
                  <a:gd name="T16" fmla="*/ 63 w 74"/>
                  <a:gd name="T17" fmla="*/ 0 h 18"/>
                  <a:gd name="T18" fmla="*/ 67 w 74"/>
                  <a:gd name="T19" fmla="*/ 2 h 18"/>
                  <a:gd name="T20" fmla="*/ 68 w 74"/>
                  <a:gd name="T21" fmla="*/ 2 h 18"/>
                  <a:gd name="T22" fmla="*/ 74 w 74"/>
                  <a:gd name="T23" fmla="*/ 5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4" h="18">
                    <a:moveTo>
                      <a:pt x="0" y="18"/>
                    </a:moveTo>
                    <a:lnTo>
                      <a:pt x="14" y="18"/>
                    </a:lnTo>
                    <a:lnTo>
                      <a:pt x="22" y="17"/>
                    </a:lnTo>
                    <a:lnTo>
                      <a:pt x="37" y="11"/>
                    </a:lnTo>
                    <a:lnTo>
                      <a:pt x="42" y="10"/>
                    </a:lnTo>
                    <a:lnTo>
                      <a:pt x="48" y="5"/>
                    </a:lnTo>
                    <a:lnTo>
                      <a:pt x="53" y="2"/>
                    </a:lnTo>
                    <a:lnTo>
                      <a:pt x="56" y="0"/>
                    </a:lnTo>
                    <a:lnTo>
                      <a:pt x="63" y="0"/>
                    </a:lnTo>
                    <a:lnTo>
                      <a:pt x="67" y="2"/>
                    </a:lnTo>
                    <a:lnTo>
                      <a:pt x="68" y="2"/>
                    </a:lnTo>
                    <a:lnTo>
                      <a:pt x="74" y="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11" name="Freeform 5666">
                <a:extLst>
                  <a:ext uri="{FF2B5EF4-FFF2-40B4-BE49-F238E27FC236}">
                    <a16:creationId xmlns:a16="http://schemas.microsoft.com/office/drawing/2014/main" id="{3C1AF345-2779-745C-296F-FCEBB46347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6" y="3264"/>
                <a:ext cx="31" cy="35"/>
              </a:xfrm>
              <a:custGeom>
                <a:avLst/>
                <a:gdLst>
                  <a:gd name="T0" fmla="*/ 123 w 123"/>
                  <a:gd name="T1" fmla="*/ 138 h 138"/>
                  <a:gd name="T2" fmla="*/ 122 w 123"/>
                  <a:gd name="T3" fmla="*/ 136 h 138"/>
                  <a:gd name="T4" fmla="*/ 111 w 123"/>
                  <a:gd name="T5" fmla="*/ 132 h 138"/>
                  <a:gd name="T6" fmla="*/ 106 w 123"/>
                  <a:gd name="T7" fmla="*/ 132 h 138"/>
                  <a:gd name="T8" fmla="*/ 102 w 123"/>
                  <a:gd name="T9" fmla="*/ 128 h 138"/>
                  <a:gd name="T10" fmla="*/ 101 w 123"/>
                  <a:gd name="T11" fmla="*/ 128 h 138"/>
                  <a:gd name="T12" fmla="*/ 75 w 123"/>
                  <a:gd name="T13" fmla="*/ 109 h 138"/>
                  <a:gd name="T14" fmla="*/ 74 w 123"/>
                  <a:gd name="T15" fmla="*/ 107 h 138"/>
                  <a:gd name="T16" fmla="*/ 71 w 123"/>
                  <a:gd name="T17" fmla="*/ 106 h 138"/>
                  <a:gd name="T18" fmla="*/ 59 w 123"/>
                  <a:gd name="T19" fmla="*/ 106 h 138"/>
                  <a:gd name="T20" fmla="*/ 59 w 123"/>
                  <a:gd name="T21" fmla="*/ 105 h 138"/>
                  <a:gd name="T22" fmla="*/ 53 w 123"/>
                  <a:gd name="T23" fmla="*/ 97 h 138"/>
                  <a:gd name="T24" fmla="*/ 51 w 123"/>
                  <a:gd name="T25" fmla="*/ 95 h 138"/>
                  <a:gd name="T26" fmla="*/ 48 w 123"/>
                  <a:gd name="T27" fmla="*/ 93 h 138"/>
                  <a:gd name="T28" fmla="*/ 46 w 123"/>
                  <a:gd name="T29" fmla="*/ 93 h 138"/>
                  <a:gd name="T30" fmla="*/ 46 w 123"/>
                  <a:gd name="T31" fmla="*/ 89 h 138"/>
                  <a:gd name="T32" fmla="*/ 51 w 123"/>
                  <a:gd name="T33" fmla="*/ 82 h 138"/>
                  <a:gd name="T34" fmla="*/ 51 w 123"/>
                  <a:gd name="T35" fmla="*/ 81 h 138"/>
                  <a:gd name="T36" fmla="*/ 53 w 123"/>
                  <a:gd name="T37" fmla="*/ 78 h 138"/>
                  <a:gd name="T38" fmla="*/ 53 w 123"/>
                  <a:gd name="T39" fmla="*/ 75 h 138"/>
                  <a:gd name="T40" fmla="*/ 52 w 123"/>
                  <a:gd name="T41" fmla="*/ 75 h 138"/>
                  <a:gd name="T42" fmla="*/ 27 w 123"/>
                  <a:gd name="T43" fmla="*/ 58 h 138"/>
                  <a:gd name="T44" fmla="*/ 17 w 123"/>
                  <a:gd name="T45" fmla="*/ 54 h 138"/>
                  <a:gd name="T46" fmla="*/ 15 w 123"/>
                  <a:gd name="T47" fmla="*/ 54 h 138"/>
                  <a:gd name="T48" fmla="*/ 15 w 123"/>
                  <a:gd name="T49" fmla="*/ 50 h 138"/>
                  <a:gd name="T50" fmla="*/ 14 w 123"/>
                  <a:gd name="T51" fmla="*/ 44 h 138"/>
                  <a:gd name="T52" fmla="*/ 11 w 123"/>
                  <a:gd name="T53" fmla="*/ 42 h 138"/>
                  <a:gd name="T54" fmla="*/ 7 w 123"/>
                  <a:gd name="T55" fmla="*/ 40 h 138"/>
                  <a:gd name="T56" fmla="*/ 0 w 123"/>
                  <a:gd name="T57" fmla="*/ 35 h 138"/>
                  <a:gd name="T58" fmla="*/ 0 w 123"/>
                  <a:gd name="T59" fmla="*/ 32 h 138"/>
                  <a:gd name="T60" fmla="*/ 3 w 123"/>
                  <a:gd name="T61" fmla="*/ 29 h 138"/>
                  <a:gd name="T62" fmla="*/ 8 w 123"/>
                  <a:gd name="T63" fmla="*/ 23 h 138"/>
                  <a:gd name="T64" fmla="*/ 14 w 123"/>
                  <a:gd name="T65" fmla="*/ 19 h 138"/>
                  <a:gd name="T66" fmla="*/ 15 w 123"/>
                  <a:gd name="T67" fmla="*/ 18 h 138"/>
                  <a:gd name="T68" fmla="*/ 20 w 123"/>
                  <a:gd name="T69" fmla="*/ 16 h 138"/>
                  <a:gd name="T70" fmla="*/ 21 w 123"/>
                  <a:gd name="T71" fmla="*/ 16 h 138"/>
                  <a:gd name="T72" fmla="*/ 22 w 123"/>
                  <a:gd name="T73" fmla="*/ 15 h 138"/>
                  <a:gd name="T74" fmla="*/ 28 w 123"/>
                  <a:gd name="T75" fmla="*/ 15 h 138"/>
                  <a:gd name="T76" fmla="*/ 28 w 123"/>
                  <a:gd name="T77" fmla="*/ 14 h 138"/>
                  <a:gd name="T78" fmla="*/ 31 w 123"/>
                  <a:gd name="T79" fmla="*/ 11 h 138"/>
                  <a:gd name="T80" fmla="*/ 30 w 123"/>
                  <a:gd name="T81" fmla="*/ 7 h 138"/>
                  <a:gd name="T82" fmla="*/ 30 w 123"/>
                  <a:gd name="T83" fmla="*/ 4 h 138"/>
                  <a:gd name="T84" fmla="*/ 28 w 123"/>
                  <a:gd name="T85" fmla="*/ 0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23" h="138">
                    <a:moveTo>
                      <a:pt x="123" y="138"/>
                    </a:moveTo>
                    <a:lnTo>
                      <a:pt x="122" y="136"/>
                    </a:lnTo>
                    <a:lnTo>
                      <a:pt x="111" y="132"/>
                    </a:lnTo>
                    <a:lnTo>
                      <a:pt x="106" y="132"/>
                    </a:lnTo>
                    <a:lnTo>
                      <a:pt x="102" y="128"/>
                    </a:lnTo>
                    <a:lnTo>
                      <a:pt x="101" y="128"/>
                    </a:lnTo>
                    <a:lnTo>
                      <a:pt x="75" y="109"/>
                    </a:lnTo>
                    <a:lnTo>
                      <a:pt x="74" y="107"/>
                    </a:lnTo>
                    <a:lnTo>
                      <a:pt x="71" y="106"/>
                    </a:lnTo>
                    <a:lnTo>
                      <a:pt x="59" y="106"/>
                    </a:lnTo>
                    <a:lnTo>
                      <a:pt x="59" y="105"/>
                    </a:lnTo>
                    <a:lnTo>
                      <a:pt x="53" y="97"/>
                    </a:lnTo>
                    <a:lnTo>
                      <a:pt x="51" y="95"/>
                    </a:lnTo>
                    <a:lnTo>
                      <a:pt x="48" y="93"/>
                    </a:lnTo>
                    <a:lnTo>
                      <a:pt x="46" y="93"/>
                    </a:lnTo>
                    <a:lnTo>
                      <a:pt x="46" y="89"/>
                    </a:lnTo>
                    <a:lnTo>
                      <a:pt x="51" y="82"/>
                    </a:lnTo>
                    <a:lnTo>
                      <a:pt x="51" y="81"/>
                    </a:lnTo>
                    <a:lnTo>
                      <a:pt x="53" y="78"/>
                    </a:lnTo>
                    <a:lnTo>
                      <a:pt x="53" y="75"/>
                    </a:lnTo>
                    <a:lnTo>
                      <a:pt x="52" y="75"/>
                    </a:lnTo>
                    <a:lnTo>
                      <a:pt x="27" y="58"/>
                    </a:lnTo>
                    <a:lnTo>
                      <a:pt x="17" y="54"/>
                    </a:lnTo>
                    <a:lnTo>
                      <a:pt x="15" y="54"/>
                    </a:lnTo>
                    <a:lnTo>
                      <a:pt x="15" y="50"/>
                    </a:lnTo>
                    <a:lnTo>
                      <a:pt x="14" y="44"/>
                    </a:lnTo>
                    <a:lnTo>
                      <a:pt x="11" y="42"/>
                    </a:lnTo>
                    <a:lnTo>
                      <a:pt x="7" y="40"/>
                    </a:lnTo>
                    <a:lnTo>
                      <a:pt x="0" y="35"/>
                    </a:lnTo>
                    <a:lnTo>
                      <a:pt x="0" y="32"/>
                    </a:lnTo>
                    <a:lnTo>
                      <a:pt x="3" y="29"/>
                    </a:lnTo>
                    <a:lnTo>
                      <a:pt x="8" y="23"/>
                    </a:lnTo>
                    <a:lnTo>
                      <a:pt x="14" y="19"/>
                    </a:lnTo>
                    <a:lnTo>
                      <a:pt x="15" y="18"/>
                    </a:lnTo>
                    <a:lnTo>
                      <a:pt x="20" y="16"/>
                    </a:lnTo>
                    <a:lnTo>
                      <a:pt x="21" y="16"/>
                    </a:lnTo>
                    <a:lnTo>
                      <a:pt x="22" y="15"/>
                    </a:lnTo>
                    <a:lnTo>
                      <a:pt x="28" y="15"/>
                    </a:lnTo>
                    <a:lnTo>
                      <a:pt x="28" y="14"/>
                    </a:lnTo>
                    <a:lnTo>
                      <a:pt x="31" y="11"/>
                    </a:lnTo>
                    <a:lnTo>
                      <a:pt x="30" y="7"/>
                    </a:lnTo>
                    <a:lnTo>
                      <a:pt x="30" y="4"/>
                    </a:lnTo>
                    <a:lnTo>
                      <a:pt x="28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12" name="Line 5667">
                <a:extLst>
                  <a:ext uri="{FF2B5EF4-FFF2-40B4-BE49-F238E27FC236}">
                    <a16:creationId xmlns:a16="http://schemas.microsoft.com/office/drawing/2014/main" id="{1D8D5875-0032-29B6-B7A3-1B91628FEE3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961" y="3260"/>
                <a:ext cx="2" cy="4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13" name="Freeform 5668">
                <a:extLst>
                  <a:ext uri="{FF2B5EF4-FFF2-40B4-BE49-F238E27FC236}">
                    <a16:creationId xmlns:a16="http://schemas.microsoft.com/office/drawing/2014/main" id="{FCECC8FD-828F-F7BA-0A00-70B2602BB3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7" y="3270"/>
                <a:ext cx="53" cy="36"/>
              </a:xfrm>
              <a:custGeom>
                <a:avLst/>
                <a:gdLst>
                  <a:gd name="T0" fmla="*/ 212 w 212"/>
                  <a:gd name="T1" fmla="*/ 0 h 144"/>
                  <a:gd name="T2" fmla="*/ 179 w 212"/>
                  <a:gd name="T3" fmla="*/ 0 h 144"/>
                  <a:gd name="T4" fmla="*/ 170 w 212"/>
                  <a:gd name="T5" fmla="*/ 4 h 144"/>
                  <a:gd name="T6" fmla="*/ 154 w 212"/>
                  <a:gd name="T7" fmla="*/ 17 h 144"/>
                  <a:gd name="T8" fmla="*/ 151 w 212"/>
                  <a:gd name="T9" fmla="*/ 18 h 144"/>
                  <a:gd name="T10" fmla="*/ 145 w 212"/>
                  <a:gd name="T11" fmla="*/ 22 h 144"/>
                  <a:gd name="T12" fmla="*/ 130 w 212"/>
                  <a:gd name="T13" fmla="*/ 27 h 144"/>
                  <a:gd name="T14" fmla="*/ 126 w 212"/>
                  <a:gd name="T15" fmla="*/ 35 h 144"/>
                  <a:gd name="T16" fmla="*/ 130 w 212"/>
                  <a:gd name="T17" fmla="*/ 47 h 144"/>
                  <a:gd name="T18" fmla="*/ 129 w 212"/>
                  <a:gd name="T19" fmla="*/ 53 h 144"/>
                  <a:gd name="T20" fmla="*/ 122 w 212"/>
                  <a:gd name="T21" fmla="*/ 66 h 144"/>
                  <a:gd name="T22" fmla="*/ 113 w 212"/>
                  <a:gd name="T23" fmla="*/ 68 h 144"/>
                  <a:gd name="T24" fmla="*/ 112 w 212"/>
                  <a:gd name="T25" fmla="*/ 68 h 144"/>
                  <a:gd name="T26" fmla="*/ 109 w 212"/>
                  <a:gd name="T27" fmla="*/ 70 h 144"/>
                  <a:gd name="T28" fmla="*/ 109 w 212"/>
                  <a:gd name="T29" fmla="*/ 71 h 144"/>
                  <a:gd name="T30" fmla="*/ 108 w 212"/>
                  <a:gd name="T31" fmla="*/ 81 h 144"/>
                  <a:gd name="T32" fmla="*/ 108 w 212"/>
                  <a:gd name="T33" fmla="*/ 87 h 144"/>
                  <a:gd name="T34" fmla="*/ 106 w 212"/>
                  <a:gd name="T35" fmla="*/ 100 h 144"/>
                  <a:gd name="T36" fmla="*/ 106 w 212"/>
                  <a:gd name="T37" fmla="*/ 105 h 144"/>
                  <a:gd name="T38" fmla="*/ 108 w 212"/>
                  <a:gd name="T39" fmla="*/ 106 h 144"/>
                  <a:gd name="T40" fmla="*/ 110 w 212"/>
                  <a:gd name="T41" fmla="*/ 106 h 144"/>
                  <a:gd name="T42" fmla="*/ 112 w 212"/>
                  <a:gd name="T43" fmla="*/ 114 h 144"/>
                  <a:gd name="T44" fmla="*/ 113 w 212"/>
                  <a:gd name="T45" fmla="*/ 119 h 144"/>
                  <a:gd name="T46" fmla="*/ 113 w 212"/>
                  <a:gd name="T47" fmla="*/ 124 h 144"/>
                  <a:gd name="T48" fmla="*/ 103 w 212"/>
                  <a:gd name="T49" fmla="*/ 131 h 144"/>
                  <a:gd name="T50" fmla="*/ 102 w 212"/>
                  <a:gd name="T51" fmla="*/ 131 h 144"/>
                  <a:gd name="T52" fmla="*/ 101 w 212"/>
                  <a:gd name="T53" fmla="*/ 134 h 144"/>
                  <a:gd name="T54" fmla="*/ 101 w 212"/>
                  <a:gd name="T55" fmla="*/ 137 h 144"/>
                  <a:gd name="T56" fmla="*/ 102 w 212"/>
                  <a:gd name="T57" fmla="*/ 137 h 144"/>
                  <a:gd name="T58" fmla="*/ 106 w 212"/>
                  <a:gd name="T59" fmla="*/ 143 h 144"/>
                  <a:gd name="T60" fmla="*/ 108 w 212"/>
                  <a:gd name="T61" fmla="*/ 144 h 144"/>
                  <a:gd name="T62" fmla="*/ 106 w 212"/>
                  <a:gd name="T63" fmla="*/ 144 h 144"/>
                  <a:gd name="T64" fmla="*/ 101 w 212"/>
                  <a:gd name="T65" fmla="*/ 141 h 144"/>
                  <a:gd name="T66" fmla="*/ 96 w 212"/>
                  <a:gd name="T67" fmla="*/ 138 h 144"/>
                  <a:gd name="T68" fmla="*/ 92 w 212"/>
                  <a:gd name="T69" fmla="*/ 134 h 144"/>
                  <a:gd name="T70" fmla="*/ 67 w 212"/>
                  <a:gd name="T71" fmla="*/ 116 h 144"/>
                  <a:gd name="T72" fmla="*/ 63 w 212"/>
                  <a:gd name="T73" fmla="*/ 116 h 144"/>
                  <a:gd name="T74" fmla="*/ 53 w 212"/>
                  <a:gd name="T75" fmla="*/ 113 h 144"/>
                  <a:gd name="T76" fmla="*/ 50 w 212"/>
                  <a:gd name="T77" fmla="*/ 110 h 144"/>
                  <a:gd name="T78" fmla="*/ 45 w 212"/>
                  <a:gd name="T79" fmla="*/ 113 h 144"/>
                  <a:gd name="T80" fmla="*/ 39 w 212"/>
                  <a:gd name="T81" fmla="*/ 119 h 144"/>
                  <a:gd name="T82" fmla="*/ 36 w 212"/>
                  <a:gd name="T83" fmla="*/ 124 h 144"/>
                  <a:gd name="T84" fmla="*/ 32 w 212"/>
                  <a:gd name="T85" fmla="*/ 127 h 144"/>
                  <a:gd name="T86" fmla="*/ 21 w 212"/>
                  <a:gd name="T87" fmla="*/ 128 h 144"/>
                  <a:gd name="T88" fmla="*/ 10 w 212"/>
                  <a:gd name="T89" fmla="*/ 120 h 144"/>
                  <a:gd name="T90" fmla="*/ 2 w 212"/>
                  <a:gd name="T91" fmla="*/ 116 h 144"/>
                  <a:gd name="T92" fmla="*/ 0 w 212"/>
                  <a:gd name="T93" fmla="*/ 116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12" h="144">
                    <a:moveTo>
                      <a:pt x="212" y="0"/>
                    </a:moveTo>
                    <a:lnTo>
                      <a:pt x="179" y="0"/>
                    </a:lnTo>
                    <a:lnTo>
                      <a:pt x="170" y="4"/>
                    </a:lnTo>
                    <a:lnTo>
                      <a:pt x="154" y="17"/>
                    </a:lnTo>
                    <a:lnTo>
                      <a:pt x="151" y="18"/>
                    </a:lnTo>
                    <a:lnTo>
                      <a:pt x="145" y="22"/>
                    </a:lnTo>
                    <a:lnTo>
                      <a:pt x="130" y="27"/>
                    </a:lnTo>
                    <a:lnTo>
                      <a:pt x="126" y="35"/>
                    </a:lnTo>
                    <a:lnTo>
                      <a:pt x="130" y="47"/>
                    </a:lnTo>
                    <a:lnTo>
                      <a:pt x="129" y="53"/>
                    </a:lnTo>
                    <a:lnTo>
                      <a:pt x="122" y="66"/>
                    </a:lnTo>
                    <a:lnTo>
                      <a:pt x="113" y="68"/>
                    </a:lnTo>
                    <a:lnTo>
                      <a:pt x="112" y="68"/>
                    </a:lnTo>
                    <a:lnTo>
                      <a:pt x="109" y="70"/>
                    </a:lnTo>
                    <a:lnTo>
                      <a:pt x="109" y="71"/>
                    </a:lnTo>
                    <a:lnTo>
                      <a:pt x="108" y="81"/>
                    </a:lnTo>
                    <a:lnTo>
                      <a:pt x="108" y="87"/>
                    </a:lnTo>
                    <a:lnTo>
                      <a:pt x="106" y="100"/>
                    </a:lnTo>
                    <a:lnTo>
                      <a:pt x="106" y="105"/>
                    </a:lnTo>
                    <a:lnTo>
                      <a:pt x="108" y="106"/>
                    </a:lnTo>
                    <a:lnTo>
                      <a:pt x="110" y="106"/>
                    </a:lnTo>
                    <a:lnTo>
                      <a:pt x="112" y="114"/>
                    </a:lnTo>
                    <a:lnTo>
                      <a:pt x="113" y="119"/>
                    </a:lnTo>
                    <a:lnTo>
                      <a:pt x="113" y="124"/>
                    </a:lnTo>
                    <a:lnTo>
                      <a:pt x="103" y="131"/>
                    </a:lnTo>
                    <a:lnTo>
                      <a:pt x="102" y="131"/>
                    </a:lnTo>
                    <a:lnTo>
                      <a:pt x="101" y="134"/>
                    </a:lnTo>
                    <a:lnTo>
                      <a:pt x="101" y="137"/>
                    </a:lnTo>
                    <a:lnTo>
                      <a:pt x="102" y="137"/>
                    </a:lnTo>
                    <a:lnTo>
                      <a:pt x="106" y="143"/>
                    </a:lnTo>
                    <a:lnTo>
                      <a:pt x="108" y="144"/>
                    </a:lnTo>
                    <a:lnTo>
                      <a:pt x="106" y="144"/>
                    </a:lnTo>
                    <a:lnTo>
                      <a:pt x="101" y="141"/>
                    </a:lnTo>
                    <a:lnTo>
                      <a:pt x="96" y="138"/>
                    </a:lnTo>
                    <a:lnTo>
                      <a:pt x="92" y="134"/>
                    </a:lnTo>
                    <a:lnTo>
                      <a:pt x="67" y="116"/>
                    </a:lnTo>
                    <a:lnTo>
                      <a:pt x="63" y="116"/>
                    </a:lnTo>
                    <a:lnTo>
                      <a:pt x="53" y="113"/>
                    </a:lnTo>
                    <a:lnTo>
                      <a:pt x="50" y="110"/>
                    </a:lnTo>
                    <a:lnTo>
                      <a:pt x="45" y="113"/>
                    </a:lnTo>
                    <a:lnTo>
                      <a:pt x="39" y="119"/>
                    </a:lnTo>
                    <a:lnTo>
                      <a:pt x="36" y="124"/>
                    </a:lnTo>
                    <a:lnTo>
                      <a:pt x="32" y="127"/>
                    </a:lnTo>
                    <a:lnTo>
                      <a:pt x="21" y="128"/>
                    </a:lnTo>
                    <a:lnTo>
                      <a:pt x="10" y="120"/>
                    </a:lnTo>
                    <a:lnTo>
                      <a:pt x="2" y="116"/>
                    </a:lnTo>
                    <a:lnTo>
                      <a:pt x="0" y="11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14" name="Freeform 5669">
                <a:extLst>
                  <a:ext uri="{FF2B5EF4-FFF2-40B4-BE49-F238E27FC236}">
                    <a16:creationId xmlns:a16="http://schemas.microsoft.com/office/drawing/2014/main" id="{6FD65F2F-E5C8-4CEA-87EE-955888B541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2" y="3299"/>
                <a:ext cx="59" cy="47"/>
              </a:xfrm>
              <a:custGeom>
                <a:avLst/>
                <a:gdLst>
                  <a:gd name="T0" fmla="*/ 26 w 237"/>
                  <a:gd name="T1" fmla="*/ 128 h 190"/>
                  <a:gd name="T2" fmla="*/ 32 w 237"/>
                  <a:gd name="T3" fmla="*/ 137 h 190"/>
                  <a:gd name="T4" fmla="*/ 34 w 237"/>
                  <a:gd name="T5" fmla="*/ 140 h 190"/>
                  <a:gd name="T6" fmla="*/ 38 w 237"/>
                  <a:gd name="T7" fmla="*/ 144 h 190"/>
                  <a:gd name="T8" fmla="*/ 60 w 237"/>
                  <a:gd name="T9" fmla="*/ 138 h 190"/>
                  <a:gd name="T10" fmla="*/ 64 w 237"/>
                  <a:gd name="T11" fmla="*/ 144 h 190"/>
                  <a:gd name="T12" fmla="*/ 67 w 237"/>
                  <a:gd name="T13" fmla="*/ 149 h 190"/>
                  <a:gd name="T14" fmla="*/ 69 w 237"/>
                  <a:gd name="T15" fmla="*/ 158 h 190"/>
                  <a:gd name="T16" fmla="*/ 70 w 237"/>
                  <a:gd name="T17" fmla="*/ 163 h 190"/>
                  <a:gd name="T18" fmla="*/ 83 w 237"/>
                  <a:gd name="T19" fmla="*/ 173 h 190"/>
                  <a:gd name="T20" fmla="*/ 99 w 237"/>
                  <a:gd name="T21" fmla="*/ 176 h 190"/>
                  <a:gd name="T22" fmla="*/ 118 w 237"/>
                  <a:gd name="T23" fmla="*/ 184 h 190"/>
                  <a:gd name="T24" fmla="*/ 119 w 237"/>
                  <a:gd name="T25" fmla="*/ 185 h 190"/>
                  <a:gd name="T26" fmla="*/ 120 w 237"/>
                  <a:gd name="T27" fmla="*/ 188 h 190"/>
                  <a:gd name="T28" fmla="*/ 123 w 237"/>
                  <a:gd name="T29" fmla="*/ 190 h 190"/>
                  <a:gd name="T30" fmla="*/ 130 w 237"/>
                  <a:gd name="T31" fmla="*/ 188 h 190"/>
                  <a:gd name="T32" fmla="*/ 146 w 237"/>
                  <a:gd name="T33" fmla="*/ 188 h 190"/>
                  <a:gd name="T34" fmla="*/ 160 w 237"/>
                  <a:gd name="T35" fmla="*/ 179 h 190"/>
                  <a:gd name="T36" fmla="*/ 175 w 237"/>
                  <a:gd name="T37" fmla="*/ 188 h 190"/>
                  <a:gd name="T38" fmla="*/ 187 w 237"/>
                  <a:gd name="T39" fmla="*/ 184 h 190"/>
                  <a:gd name="T40" fmla="*/ 203 w 237"/>
                  <a:gd name="T41" fmla="*/ 183 h 190"/>
                  <a:gd name="T42" fmla="*/ 215 w 237"/>
                  <a:gd name="T43" fmla="*/ 179 h 190"/>
                  <a:gd name="T44" fmla="*/ 220 w 237"/>
                  <a:gd name="T45" fmla="*/ 169 h 190"/>
                  <a:gd name="T46" fmla="*/ 215 w 237"/>
                  <a:gd name="T47" fmla="*/ 158 h 190"/>
                  <a:gd name="T48" fmla="*/ 214 w 237"/>
                  <a:gd name="T49" fmla="*/ 155 h 190"/>
                  <a:gd name="T50" fmla="*/ 211 w 237"/>
                  <a:gd name="T51" fmla="*/ 130 h 190"/>
                  <a:gd name="T52" fmla="*/ 217 w 237"/>
                  <a:gd name="T53" fmla="*/ 116 h 190"/>
                  <a:gd name="T54" fmla="*/ 214 w 237"/>
                  <a:gd name="T55" fmla="*/ 106 h 190"/>
                  <a:gd name="T56" fmla="*/ 208 w 237"/>
                  <a:gd name="T57" fmla="*/ 98 h 190"/>
                  <a:gd name="T58" fmla="*/ 207 w 237"/>
                  <a:gd name="T59" fmla="*/ 95 h 190"/>
                  <a:gd name="T60" fmla="*/ 206 w 237"/>
                  <a:gd name="T61" fmla="*/ 87 h 190"/>
                  <a:gd name="T62" fmla="*/ 210 w 237"/>
                  <a:gd name="T63" fmla="*/ 84 h 190"/>
                  <a:gd name="T64" fmla="*/ 227 w 237"/>
                  <a:gd name="T65" fmla="*/ 79 h 190"/>
                  <a:gd name="T66" fmla="*/ 237 w 237"/>
                  <a:gd name="T67" fmla="*/ 51 h 190"/>
                  <a:gd name="T68" fmla="*/ 225 w 237"/>
                  <a:gd name="T69" fmla="*/ 38 h 190"/>
                  <a:gd name="T70" fmla="*/ 197 w 237"/>
                  <a:gd name="T71" fmla="*/ 28 h 190"/>
                  <a:gd name="T72" fmla="*/ 207 w 237"/>
                  <a:gd name="T73" fmla="*/ 21 h 190"/>
                  <a:gd name="T74" fmla="*/ 215 w 237"/>
                  <a:gd name="T75" fmla="*/ 5 h 190"/>
                  <a:gd name="T76" fmla="*/ 218 w 237"/>
                  <a:gd name="T77" fmla="*/ 0 h 1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37" h="190">
                    <a:moveTo>
                      <a:pt x="0" y="108"/>
                    </a:moveTo>
                    <a:lnTo>
                      <a:pt x="26" y="128"/>
                    </a:lnTo>
                    <a:lnTo>
                      <a:pt x="28" y="131"/>
                    </a:lnTo>
                    <a:lnTo>
                      <a:pt x="32" y="137"/>
                    </a:lnTo>
                    <a:lnTo>
                      <a:pt x="34" y="138"/>
                    </a:lnTo>
                    <a:lnTo>
                      <a:pt x="34" y="140"/>
                    </a:lnTo>
                    <a:lnTo>
                      <a:pt x="38" y="142"/>
                    </a:lnTo>
                    <a:lnTo>
                      <a:pt x="38" y="144"/>
                    </a:lnTo>
                    <a:lnTo>
                      <a:pt x="39" y="144"/>
                    </a:lnTo>
                    <a:lnTo>
                      <a:pt x="60" y="138"/>
                    </a:lnTo>
                    <a:lnTo>
                      <a:pt x="64" y="142"/>
                    </a:lnTo>
                    <a:lnTo>
                      <a:pt x="64" y="144"/>
                    </a:lnTo>
                    <a:lnTo>
                      <a:pt x="67" y="148"/>
                    </a:lnTo>
                    <a:lnTo>
                      <a:pt x="67" y="149"/>
                    </a:lnTo>
                    <a:lnTo>
                      <a:pt x="69" y="151"/>
                    </a:lnTo>
                    <a:lnTo>
                      <a:pt x="69" y="158"/>
                    </a:lnTo>
                    <a:lnTo>
                      <a:pt x="70" y="161"/>
                    </a:lnTo>
                    <a:lnTo>
                      <a:pt x="70" y="163"/>
                    </a:lnTo>
                    <a:lnTo>
                      <a:pt x="76" y="169"/>
                    </a:lnTo>
                    <a:lnTo>
                      <a:pt x="83" y="173"/>
                    </a:lnTo>
                    <a:lnTo>
                      <a:pt x="95" y="176"/>
                    </a:lnTo>
                    <a:lnTo>
                      <a:pt x="99" y="176"/>
                    </a:lnTo>
                    <a:lnTo>
                      <a:pt x="112" y="179"/>
                    </a:lnTo>
                    <a:lnTo>
                      <a:pt x="118" y="184"/>
                    </a:lnTo>
                    <a:lnTo>
                      <a:pt x="120" y="185"/>
                    </a:lnTo>
                    <a:lnTo>
                      <a:pt x="119" y="185"/>
                    </a:lnTo>
                    <a:lnTo>
                      <a:pt x="119" y="187"/>
                    </a:lnTo>
                    <a:lnTo>
                      <a:pt x="120" y="188"/>
                    </a:lnTo>
                    <a:lnTo>
                      <a:pt x="122" y="188"/>
                    </a:lnTo>
                    <a:lnTo>
                      <a:pt x="123" y="190"/>
                    </a:lnTo>
                    <a:lnTo>
                      <a:pt x="129" y="190"/>
                    </a:lnTo>
                    <a:lnTo>
                      <a:pt x="130" y="188"/>
                    </a:lnTo>
                    <a:lnTo>
                      <a:pt x="133" y="187"/>
                    </a:lnTo>
                    <a:lnTo>
                      <a:pt x="146" y="188"/>
                    </a:lnTo>
                    <a:lnTo>
                      <a:pt x="155" y="187"/>
                    </a:lnTo>
                    <a:lnTo>
                      <a:pt x="160" y="179"/>
                    </a:lnTo>
                    <a:lnTo>
                      <a:pt x="172" y="184"/>
                    </a:lnTo>
                    <a:lnTo>
                      <a:pt x="175" y="188"/>
                    </a:lnTo>
                    <a:lnTo>
                      <a:pt x="182" y="188"/>
                    </a:lnTo>
                    <a:lnTo>
                      <a:pt x="187" y="184"/>
                    </a:lnTo>
                    <a:lnTo>
                      <a:pt x="194" y="183"/>
                    </a:lnTo>
                    <a:lnTo>
                      <a:pt x="203" y="183"/>
                    </a:lnTo>
                    <a:lnTo>
                      <a:pt x="211" y="184"/>
                    </a:lnTo>
                    <a:lnTo>
                      <a:pt x="215" y="179"/>
                    </a:lnTo>
                    <a:lnTo>
                      <a:pt x="215" y="177"/>
                    </a:lnTo>
                    <a:lnTo>
                      <a:pt x="220" y="169"/>
                    </a:lnTo>
                    <a:lnTo>
                      <a:pt x="218" y="161"/>
                    </a:lnTo>
                    <a:lnTo>
                      <a:pt x="215" y="158"/>
                    </a:lnTo>
                    <a:lnTo>
                      <a:pt x="215" y="156"/>
                    </a:lnTo>
                    <a:lnTo>
                      <a:pt x="214" y="155"/>
                    </a:lnTo>
                    <a:lnTo>
                      <a:pt x="211" y="147"/>
                    </a:lnTo>
                    <a:lnTo>
                      <a:pt x="211" y="130"/>
                    </a:lnTo>
                    <a:lnTo>
                      <a:pt x="215" y="118"/>
                    </a:lnTo>
                    <a:lnTo>
                      <a:pt x="217" y="116"/>
                    </a:lnTo>
                    <a:lnTo>
                      <a:pt x="217" y="113"/>
                    </a:lnTo>
                    <a:lnTo>
                      <a:pt x="214" y="106"/>
                    </a:lnTo>
                    <a:lnTo>
                      <a:pt x="208" y="99"/>
                    </a:lnTo>
                    <a:lnTo>
                      <a:pt x="208" y="98"/>
                    </a:lnTo>
                    <a:lnTo>
                      <a:pt x="207" y="96"/>
                    </a:lnTo>
                    <a:lnTo>
                      <a:pt x="207" y="95"/>
                    </a:lnTo>
                    <a:lnTo>
                      <a:pt x="206" y="94"/>
                    </a:lnTo>
                    <a:lnTo>
                      <a:pt x="206" y="87"/>
                    </a:lnTo>
                    <a:lnTo>
                      <a:pt x="207" y="85"/>
                    </a:lnTo>
                    <a:lnTo>
                      <a:pt x="210" y="84"/>
                    </a:lnTo>
                    <a:lnTo>
                      <a:pt x="211" y="84"/>
                    </a:lnTo>
                    <a:lnTo>
                      <a:pt x="227" y="79"/>
                    </a:lnTo>
                    <a:lnTo>
                      <a:pt x="228" y="79"/>
                    </a:lnTo>
                    <a:lnTo>
                      <a:pt x="237" y="51"/>
                    </a:lnTo>
                    <a:lnTo>
                      <a:pt x="237" y="46"/>
                    </a:lnTo>
                    <a:lnTo>
                      <a:pt x="225" y="38"/>
                    </a:lnTo>
                    <a:lnTo>
                      <a:pt x="197" y="29"/>
                    </a:lnTo>
                    <a:lnTo>
                      <a:pt x="197" y="28"/>
                    </a:lnTo>
                    <a:lnTo>
                      <a:pt x="206" y="22"/>
                    </a:lnTo>
                    <a:lnTo>
                      <a:pt x="207" y="21"/>
                    </a:lnTo>
                    <a:lnTo>
                      <a:pt x="211" y="15"/>
                    </a:lnTo>
                    <a:lnTo>
                      <a:pt x="215" y="5"/>
                    </a:lnTo>
                    <a:lnTo>
                      <a:pt x="217" y="0"/>
                    </a:lnTo>
                    <a:lnTo>
                      <a:pt x="218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15" name="Freeform 5670">
                <a:extLst>
                  <a:ext uri="{FF2B5EF4-FFF2-40B4-BE49-F238E27FC236}">
                    <a16:creationId xmlns:a16="http://schemas.microsoft.com/office/drawing/2014/main" id="{34087D12-556D-9B2D-9984-2E432165D2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9" y="3282"/>
                <a:ext cx="41" cy="67"/>
              </a:xfrm>
              <a:custGeom>
                <a:avLst/>
                <a:gdLst>
                  <a:gd name="T0" fmla="*/ 129 w 165"/>
                  <a:gd name="T1" fmla="*/ 7 h 266"/>
                  <a:gd name="T2" fmla="*/ 125 w 165"/>
                  <a:gd name="T3" fmla="*/ 14 h 266"/>
                  <a:gd name="T4" fmla="*/ 115 w 165"/>
                  <a:gd name="T5" fmla="*/ 16 h 266"/>
                  <a:gd name="T6" fmla="*/ 113 w 165"/>
                  <a:gd name="T7" fmla="*/ 14 h 266"/>
                  <a:gd name="T8" fmla="*/ 108 w 165"/>
                  <a:gd name="T9" fmla="*/ 13 h 266"/>
                  <a:gd name="T10" fmla="*/ 99 w 165"/>
                  <a:gd name="T11" fmla="*/ 11 h 266"/>
                  <a:gd name="T12" fmla="*/ 89 w 165"/>
                  <a:gd name="T13" fmla="*/ 27 h 266"/>
                  <a:gd name="T14" fmla="*/ 85 w 165"/>
                  <a:gd name="T15" fmla="*/ 30 h 266"/>
                  <a:gd name="T16" fmla="*/ 76 w 165"/>
                  <a:gd name="T17" fmla="*/ 28 h 266"/>
                  <a:gd name="T18" fmla="*/ 77 w 165"/>
                  <a:gd name="T19" fmla="*/ 34 h 266"/>
                  <a:gd name="T20" fmla="*/ 84 w 165"/>
                  <a:gd name="T21" fmla="*/ 41 h 266"/>
                  <a:gd name="T22" fmla="*/ 98 w 165"/>
                  <a:gd name="T23" fmla="*/ 40 h 266"/>
                  <a:gd name="T24" fmla="*/ 106 w 165"/>
                  <a:gd name="T25" fmla="*/ 41 h 266"/>
                  <a:gd name="T26" fmla="*/ 112 w 165"/>
                  <a:gd name="T27" fmla="*/ 45 h 266"/>
                  <a:gd name="T28" fmla="*/ 117 w 165"/>
                  <a:gd name="T29" fmla="*/ 50 h 266"/>
                  <a:gd name="T30" fmla="*/ 126 w 165"/>
                  <a:gd name="T31" fmla="*/ 49 h 266"/>
                  <a:gd name="T32" fmla="*/ 127 w 165"/>
                  <a:gd name="T33" fmla="*/ 59 h 266"/>
                  <a:gd name="T34" fmla="*/ 125 w 165"/>
                  <a:gd name="T35" fmla="*/ 62 h 266"/>
                  <a:gd name="T36" fmla="*/ 88 w 165"/>
                  <a:gd name="T37" fmla="*/ 71 h 266"/>
                  <a:gd name="T38" fmla="*/ 70 w 165"/>
                  <a:gd name="T39" fmla="*/ 85 h 266"/>
                  <a:gd name="T40" fmla="*/ 73 w 165"/>
                  <a:gd name="T41" fmla="*/ 88 h 266"/>
                  <a:gd name="T42" fmla="*/ 73 w 165"/>
                  <a:gd name="T43" fmla="*/ 105 h 266"/>
                  <a:gd name="T44" fmla="*/ 72 w 165"/>
                  <a:gd name="T45" fmla="*/ 120 h 266"/>
                  <a:gd name="T46" fmla="*/ 62 w 165"/>
                  <a:gd name="T47" fmla="*/ 134 h 266"/>
                  <a:gd name="T48" fmla="*/ 60 w 165"/>
                  <a:gd name="T49" fmla="*/ 138 h 266"/>
                  <a:gd name="T50" fmla="*/ 67 w 165"/>
                  <a:gd name="T51" fmla="*/ 137 h 266"/>
                  <a:gd name="T52" fmla="*/ 74 w 165"/>
                  <a:gd name="T53" fmla="*/ 141 h 266"/>
                  <a:gd name="T54" fmla="*/ 59 w 165"/>
                  <a:gd name="T55" fmla="*/ 144 h 266"/>
                  <a:gd name="T56" fmla="*/ 53 w 165"/>
                  <a:gd name="T57" fmla="*/ 141 h 266"/>
                  <a:gd name="T58" fmla="*/ 49 w 165"/>
                  <a:gd name="T59" fmla="*/ 138 h 266"/>
                  <a:gd name="T60" fmla="*/ 46 w 165"/>
                  <a:gd name="T61" fmla="*/ 140 h 266"/>
                  <a:gd name="T62" fmla="*/ 49 w 165"/>
                  <a:gd name="T63" fmla="*/ 153 h 266"/>
                  <a:gd name="T64" fmla="*/ 55 w 165"/>
                  <a:gd name="T65" fmla="*/ 148 h 266"/>
                  <a:gd name="T66" fmla="*/ 57 w 165"/>
                  <a:gd name="T67" fmla="*/ 150 h 266"/>
                  <a:gd name="T68" fmla="*/ 60 w 165"/>
                  <a:gd name="T69" fmla="*/ 155 h 266"/>
                  <a:gd name="T70" fmla="*/ 59 w 165"/>
                  <a:gd name="T71" fmla="*/ 168 h 266"/>
                  <a:gd name="T72" fmla="*/ 62 w 165"/>
                  <a:gd name="T73" fmla="*/ 178 h 266"/>
                  <a:gd name="T74" fmla="*/ 60 w 165"/>
                  <a:gd name="T75" fmla="*/ 184 h 266"/>
                  <a:gd name="T76" fmla="*/ 55 w 165"/>
                  <a:gd name="T77" fmla="*/ 197 h 266"/>
                  <a:gd name="T78" fmla="*/ 42 w 165"/>
                  <a:gd name="T79" fmla="*/ 198 h 266"/>
                  <a:gd name="T80" fmla="*/ 28 w 165"/>
                  <a:gd name="T81" fmla="*/ 190 h 266"/>
                  <a:gd name="T82" fmla="*/ 16 w 165"/>
                  <a:gd name="T83" fmla="*/ 186 h 266"/>
                  <a:gd name="T84" fmla="*/ 0 w 165"/>
                  <a:gd name="T85" fmla="*/ 194 h 266"/>
                  <a:gd name="T86" fmla="*/ 2 w 165"/>
                  <a:gd name="T87" fmla="*/ 208 h 266"/>
                  <a:gd name="T88" fmla="*/ 0 w 165"/>
                  <a:gd name="T89" fmla="*/ 218 h 266"/>
                  <a:gd name="T90" fmla="*/ 6 w 165"/>
                  <a:gd name="T91" fmla="*/ 228 h 266"/>
                  <a:gd name="T92" fmla="*/ 20 w 165"/>
                  <a:gd name="T93" fmla="*/ 234 h 266"/>
                  <a:gd name="T94" fmla="*/ 32 w 165"/>
                  <a:gd name="T95" fmla="*/ 242 h 266"/>
                  <a:gd name="T96" fmla="*/ 52 w 165"/>
                  <a:gd name="T97" fmla="*/ 246 h 266"/>
                  <a:gd name="T98" fmla="*/ 59 w 165"/>
                  <a:gd name="T99" fmla="*/ 250 h 266"/>
                  <a:gd name="T100" fmla="*/ 77 w 165"/>
                  <a:gd name="T101" fmla="*/ 250 h 266"/>
                  <a:gd name="T102" fmla="*/ 91 w 165"/>
                  <a:gd name="T103" fmla="*/ 235 h 266"/>
                  <a:gd name="T104" fmla="*/ 96 w 165"/>
                  <a:gd name="T105" fmla="*/ 227 h 266"/>
                  <a:gd name="T106" fmla="*/ 99 w 165"/>
                  <a:gd name="T107" fmla="*/ 225 h 266"/>
                  <a:gd name="T108" fmla="*/ 103 w 165"/>
                  <a:gd name="T109" fmla="*/ 228 h 266"/>
                  <a:gd name="T110" fmla="*/ 117 w 165"/>
                  <a:gd name="T111" fmla="*/ 231 h 266"/>
                  <a:gd name="T112" fmla="*/ 119 w 165"/>
                  <a:gd name="T113" fmla="*/ 234 h 266"/>
                  <a:gd name="T114" fmla="*/ 141 w 165"/>
                  <a:gd name="T115" fmla="*/ 231 h 266"/>
                  <a:gd name="T116" fmla="*/ 148 w 165"/>
                  <a:gd name="T117" fmla="*/ 245 h 266"/>
                  <a:gd name="T118" fmla="*/ 154 w 165"/>
                  <a:gd name="T119" fmla="*/ 245 h 266"/>
                  <a:gd name="T120" fmla="*/ 162 w 165"/>
                  <a:gd name="T121" fmla="*/ 251 h 266"/>
                  <a:gd name="T122" fmla="*/ 165 w 165"/>
                  <a:gd name="T123" fmla="*/ 258 h 266"/>
                  <a:gd name="T124" fmla="*/ 155 w 165"/>
                  <a:gd name="T125" fmla="*/ 266 h 2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65" h="266">
                    <a:moveTo>
                      <a:pt x="129" y="0"/>
                    </a:moveTo>
                    <a:lnTo>
                      <a:pt x="129" y="7"/>
                    </a:lnTo>
                    <a:lnTo>
                      <a:pt x="127" y="7"/>
                    </a:lnTo>
                    <a:lnTo>
                      <a:pt x="125" y="14"/>
                    </a:lnTo>
                    <a:lnTo>
                      <a:pt x="119" y="16"/>
                    </a:lnTo>
                    <a:lnTo>
                      <a:pt x="115" y="16"/>
                    </a:lnTo>
                    <a:lnTo>
                      <a:pt x="115" y="14"/>
                    </a:lnTo>
                    <a:lnTo>
                      <a:pt x="113" y="14"/>
                    </a:lnTo>
                    <a:lnTo>
                      <a:pt x="110" y="13"/>
                    </a:lnTo>
                    <a:lnTo>
                      <a:pt x="108" y="13"/>
                    </a:lnTo>
                    <a:lnTo>
                      <a:pt x="101" y="11"/>
                    </a:lnTo>
                    <a:lnTo>
                      <a:pt x="99" y="11"/>
                    </a:lnTo>
                    <a:lnTo>
                      <a:pt x="89" y="21"/>
                    </a:lnTo>
                    <a:lnTo>
                      <a:pt x="89" y="27"/>
                    </a:lnTo>
                    <a:lnTo>
                      <a:pt x="87" y="28"/>
                    </a:lnTo>
                    <a:lnTo>
                      <a:pt x="85" y="30"/>
                    </a:lnTo>
                    <a:lnTo>
                      <a:pt x="79" y="30"/>
                    </a:lnTo>
                    <a:lnTo>
                      <a:pt x="76" y="28"/>
                    </a:lnTo>
                    <a:lnTo>
                      <a:pt x="76" y="31"/>
                    </a:lnTo>
                    <a:lnTo>
                      <a:pt x="77" y="34"/>
                    </a:lnTo>
                    <a:lnTo>
                      <a:pt x="79" y="35"/>
                    </a:lnTo>
                    <a:lnTo>
                      <a:pt x="84" y="41"/>
                    </a:lnTo>
                    <a:lnTo>
                      <a:pt x="92" y="40"/>
                    </a:lnTo>
                    <a:lnTo>
                      <a:pt x="98" y="40"/>
                    </a:lnTo>
                    <a:lnTo>
                      <a:pt x="101" y="41"/>
                    </a:lnTo>
                    <a:lnTo>
                      <a:pt x="106" y="41"/>
                    </a:lnTo>
                    <a:lnTo>
                      <a:pt x="110" y="44"/>
                    </a:lnTo>
                    <a:lnTo>
                      <a:pt x="112" y="45"/>
                    </a:lnTo>
                    <a:lnTo>
                      <a:pt x="116" y="49"/>
                    </a:lnTo>
                    <a:lnTo>
                      <a:pt x="117" y="50"/>
                    </a:lnTo>
                    <a:lnTo>
                      <a:pt x="125" y="50"/>
                    </a:lnTo>
                    <a:lnTo>
                      <a:pt x="126" y="49"/>
                    </a:lnTo>
                    <a:lnTo>
                      <a:pt x="126" y="52"/>
                    </a:lnTo>
                    <a:lnTo>
                      <a:pt x="127" y="59"/>
                    </a:lnTo>
                    <a:lnTo>
                      <a:pt x="127" y="62"/>
                    </a:lnTo>
                    <a:lnTo>
                      <a:pt x="125" y="62"/>
                    </a:lnTo>
                    <a:lnTo>
                      <a:pt x="106" y="64"/>
                    </a:lnTo>
                    <a:lnTo>
                      <a:pt x="88" y="71"/>
                    </a:lnTo>
                    <a:lnTo>
                      <a:pt x="72" y="84"/>
                    </a:lnTo>
                    <a:lnTo>
                      <a:pt x="70" y="85"/>
                    </a:lnTo>
                    <a:lnTo>
                      <a:pt x="72" y="85"/>
                    </a:lnTo>
                    <a:lnTo>
                      <a:pt x="73" y="88"/>
                    </a:lnTo>
                    <a:lnTo>
                      <a:pt x="74" y="100"/>
                    </a:lnTo>
                    <a:lnTo>
                      <a:pt x="73" y="105"/>
                    </a:lnTo>
                    <a:lnTo>
                      <a:pt x="73" y="111"/>
                    </a:lnTo>
                    <a:lnTo>
                      <a:pt x="72" y="120"/>
                    </a:lnTo>
                    <a:lnTo>
                      <a:pt x="63" y="129"/>
                    </a:lnTo>
                    <a:lnTo>
                      <a:pt x="62" y="134"/>
                    </a:lnTo>
                    <a:lnTo>
                      <a:pt x="60" y="137"/>
                    </a:lnTo>
                    <a:lnTo>
                      <a:pt x="60" y="138"/>
                    </a:lnTo>
                    <a:lnTo>
                      <a:pt x="64" y="138"/>
                    </a:lnTo>
                    <a:lnTo>
                      <a:pt x="67" y="137"/>
                    </a:lnTo>
                    <a:lnTo>
                      <a:pt x="70" y="137"/>
                    </a:lnTo>
                    <a:lnTo>
                      <a:pt x="74" y="141"/>
                    </a:lnTo>
                    <a:lnTo>
                      <a:pt x="70" y="144"/>
                    </a:lnTo>
                    <a:lnTo>
                      <a:pt x="59" y="144"/>
                    </a:lnTo>
                    <a:lnTo>
                      <a:pt x="57" y="143"/>
                    </a:lnTo>
                    <a:lnTo>
                      <a:pt x="53" y="141"/>
                    </a:lnTo>
                    <a:lnTo>
                      <a:pt x="52" y="140"/>
                    </a:lnTo>
                    <a:lnTo>
                      <a:pt x="49" y="138"/>
                    </a:lnTo>
                    <a:lnTo>
                      <a:pt x="48" y="138"/>
                    </a:lnTo>
                    <a:lnTo>
                      <a:pt x="46" y="140"/>
                    </a:lnTo>
                    <a:lnTo>
                      <a:pt x="46" y="148"/>
                    </a:lnTo>
                    <a:lnTo>
                      <a:pt x="49" y="153"/>
                    </a:lnTo>
                    <a:lnTo>
                      <a:pt x="52" y="150"/>
                    </a:lnTo>
                    <a:lnTo>
                      <a:pt x="55" y="148"/>
                    </a:lnTo>
                    <a:lnTo>
                      <a:pt x="57" y="148"/>
                    </a:lnTo>
                    <a:lnTo>
                      <a:pt x="57" y="150"/>
                    </a:lnTo>
                    <a:lnTo>
                      <a:pt x="59" y="150"/>
                    </a:lnTo>
                    <a:lnTo>
                      <a:pt x="60" y="155"/>
                    </a:lnTo>
                    <a:lnTo>
                      <a:pt x="59" y="157"/>
                    </a:lnTo>
                    <a:lnTo>
                      <a:pt x="59" y="168"/>
                    </a:lnTo>
                    <a:lnTo>
                      <a:pt x="60" y="175"/>
                    </a:lnTo>
                    <a:lnTo>
                      <a:pt x="62" y="178"/>
                    </a:lnTo>
                    <a:lnTo>
                      <a:pt x="62" y="179"/>
                    </a:lnTo>
                    <a:lnTo>
                      <a:pt x="60" y="184"/>
                    </a:lnTo>
                    <a:lnTo>
                      <a:pt x="59" y="191"/>
                    </a:lnTo>
                    <a:lnTo>
                      <a:pt x="55" y="197"/>
                    </a:lnTo>
                    <a:lnTo>
                      <a:pt x="46" y="200"/>
                    </a:lnTo>
                    <a:lnTo>
                      <a:pt x="42" y="198"/>
                    </a:lnTo>
                    <a:lnTo>
                      <a:pt x="34" y="197"/>
                    </a:lnTo>
                    <a:lnTo>
                      <a:pt x="28" y="190"/>
                    </a:lnTo>
                    <a:lnTo>
                      <a:pt x="22" y="187"/>
                    </a:lnTo>
                    <a:lnTo>
                      <a:pt x="16" y="186"/>
                    </a:lnTo>
                    <a:lnTo>
                      <a:pt x="6" y="187"/>
                    </a:lnTo>
                    <a:lnTo>
                      <a:pt x="0" y="194"/>
                    </a:lnTo>
                    <a:lnTo>
                      <a:pt x="0" y="204"/>
                    </a:lnTo>
                    <a:lnTo>
                      <a:pt x="2" y="208"/>
                    </a:lnTo>
                    <a:lnTo>
                      <a:pt x="2" y="213"/>
                    </a:lnTo>
                    <a:lnTo>
                      <a:pt x="0" y="218"/>
                    </a:lnTo>
                    <a:lnTo>
                      <a:pt x="0" y="222"/>
                    </a:lnTo>
                    <a:lnTo>
                      <a:pt x="6" y="228"/>
                    </a:lnTo>
                    <a:lnTo>
                      <a:pt x="12" y="232"/>
                    </a:lnTo>
                    <a:lnTo>
                      <a:pt x="20" y="234"/>
                    </a:lnTo>
                    <a:lnTo>
                      <a:pt x="20" y="235"/>
                    </a:lnTo>
                    <a:lnTo>
                      <a:pt x="32" y="242"/>
                    </a:lnTo>
                    <a:lnTo>
                      <a:pt x="48" y="246"/>
                    </a:lnTo>
                    <a:lnTo>
                      <a:pt x="52" y="246"/>
                    </a:lnTo>
                    <a:lnTo>
                      <a:pt x="53" y="249"/>
                    </a:lnTo>
                    <a:lnTo>
                      <a:pt x="59" y="250"/>
                    </a:lnTo>
                    <a:lnTo>
                      <a:pt x="60" y="251"/>
                    </a:lnTo>
                    <a:lnTo>
                      <a:pt x="77" y="250"/>
                    </a:lnTo>
                    <a:lnTo>
                      <a:pt x="85" y="243"/>
                    </a:lnTo>
                    <a:lnTo>
                      <a:pt x="91" y="235"/>
                    </a:lnTo>
                    <a:lnTo>
                      <a:pt x="95" y="227"/>
                    </a:lnTo>
                    <a:lnTo>
                      <a:pt x="96" y="227"/>
                    </a:lnTo>
                    <a:lnTo>
                      <a:pt x="96" y="225"/>
                    </a:lnTo>
                    <a:lnTo>
                      <a:pt x="99" y="225"/>
                    </a:lnTo>
                    <a:lnTo>
                      <a:pt x="101" y="229"/>
                    </a:lnTo>
                    <a:lnTo>
                      <a:pt x="103" y="228"/>
                    </a:lnTo>
                    <a:lnTo>
                      <a:pt x="112" y="228"/>
                    </a:lnTo>
                    <a:lnTo>
                      <a:pt x="117" y="231"/>
                    </a:lnTo>
                    <a:lnTo>
                      <a:pt x="117" y="232"/>
                    </a:lnTo>
                    <a:lnTo>
                      <a:pt x="119" y="234"/>
                    </a:lnTo>
                    <a:lnTo>
                      <a:pt x="132" y="234"/>
                    </a:lnTo>
                    <a:lnTo>
                      <a:pt x="141" y="231"/>
                    </a:lnTo>
                    <a:lnTo>
                      <a:pt x="148" y="236"/>
                    </a:lnTo>
                    <a:lnTo>
                      <a:pt x="148" y="245"/>
                    </a:lnTo>
                    <a:lnTo>
                      <a:pt x="152" y="243"/>
                    </a:lnTo>
                    <a:lnTo>
                      <a:pt x="154" y="245"/>
                    </a:lnTo>
                    <a:lnTo>
                      <a:pt x="155" y="249"/>
                    </a:lnTo>
                    <a:lnTo>
                      <a:pt x="162" y="251"/>
                    </a:lnTo>
                    <a:lnTo>
                      <a:pt x="165" y="257"/>
                    </a:lnTo>
                    <a:lnTo>
                      <a:pt x="165" y="258"/>
                    </a:lnTo>
                    <a:lnTo>
                      <a:pt x="162" y="261"/>
                    </a:lnTo>
                    <a:lnTo>
                      <a:pt x="155" y="26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16" name="Freeform 5671">
                <a:extLst>
                  <a:ext uri="{FF2B5EF4-FFF2-40B4-BE49-F238E27FC236}">
                    <a16:creationId xmlns:a16="http://schemas.microsoft.com/office/drawing/2014/main" id="{03A2FC07-B4E2-5558-8EBE-CA4B88971B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3" y="3291"/>
                <a:ext cx="49" cy="35"/>
              </a:xfrm>
              <a:custGeom>
                <a:avLst/>
                <a:gdLst>
                  <a:gd name="T0" fmla="*/ 0 w 197"/>
                  <a:gd name="T1" fmla="*/ 5 h 139"/>
                  <a:gd name="T2" fmla="*/ 2 w 197"/>
                  <a:gd name="T3" fmla="*/ 3 h 139"/>
                  <a:gd name="T4" fmla="*/ 3 w 197"/>
                  <a:gd name="T5" fmla="*/ 3 h 139"/>
                  <a:gd name="T6" fmla="*/ 3 w 197"/>
                  <a:gd name="T7" fmla="*/ 0 h 139"/>
                  <a:gd name="T8" fmla="*/ 6 w 197"/>
                  <a:gd name="T9" fmla="*/ 2 h 139"/>
                  <a:gd name="T10" fmla="*/ 21 w 197"/>
                  <a:gd name="T11" fmla="*/ 14 h 139"/>
                  <a:gd name="T12" fmla="*/ 34 w 197"/>
                  <a:gd name="T13" fmla="*/ 31 h 139"/>
                  <a:gd name="T14" fmla="*/ 38 w 197"/>
                  <a:gd name="T15" fmla="*/ 35 h 139"/>
                  <a:gd name="T16" fmla="*/ 41 w 197"/>
                  <a:gd name="T17" fmla="*/ 35 h 139"/>
                  <a:gd name="T18" fmla="*/ 48 w 197"/>
                  <a:gd name="T19" fmla="*/ 32 h 139"/>
                  <a:gd name="T20" fmla="*/ 49 w 197"/>
                  <a:gd name="T21" fmla="*/ 31 h 139"/>
                  <a:gd name="T22" fmla="*/ 49 w 197"/>
                  <a:gd name="T23" fmla="*/ 29 h 139"/>
                  <a:gd name="T24" fmla="*/ 52 w 197"/>
                  <a:gd name="T25" fmla="*/ 27 h 139"/>
                  <a:gd name="T26" fmla="*/ 72 w 197"/>
                  <a:gd name="T27" fmla="*/ 27 h 139"/>
                  <a:gd name="T28" fmla="*/ 73 w 197"/>
                  <a:gd name="T29" fmla="*/ 28 h 139"/>
                  <a:gd name="T30" fmla="*/ 83 w 197"/>
                  <a:gd name="T31" fmla="*/ 28 h 139"/>
                  <a:gd name="T32" fmla="*/ 86 w 197"/>
                  <a:gd name="T33" fmla="*/ 27 h 139"/>
                  <a:gd name="T34" fmla="*/ 99 w 197"/>
                  <a:gd name="T35" fmla="*/ 32 h 139"/>
                  <a:gd name="T36" fmla="*/ 101 w 197"/>
                  <a:gd name="T37" fmla="*/ 34 h 139"/>
                  <a:gd name="T38" fmla="*/ 101 w 197"/>
                  <a:gd name="T39" fmla="*/ 35 h 139"/>
                  <a:gd name="T40" fmla="*/ 106 w 197"/>
                  <a:gd name="T41" fmla="*/ 48 h 139"/>
                  <a:gd name="T42" fmla="*/ 106 w 197"/>
                  <a:gd name="T43" fmla="*/ 49 h 139"/>
                  <a:gd name="T44" fmla="*/ 108 w 197"/>
                  <a:gd name="T45" fmla="*/ 49 h 139"/>
                  <a:gd name="T46" fmla="*/ 126 w 197"/>
                  <a:gd name="T47" fmla="*/ 56 h 139"/>
                  <a:gd name="T48" fmla="*/ 127 w 197"/>
                  <a:gd name="T49" fmla="*/ 56 h 139"/>
                  <a:gd name="T50" fmla="*/ 141 w 197"/>
                  <a:gd name="T51" fmla="*/ 63 h 139"/>
                  <a:gd name="T52" fmla="*/ 147 w 197"/>
                  <a:gd name="T53" fmla="*/ 65 h 139"/>
                  <a:gd name="T54" fmla="*/ 151 w 197"/>
                  <a:gd name="T55" fmla="*/ 63 h 139"/>
                  <a:gd name="T56" fmla="*/ 154 w 197"/>
                  <a:gd name="T57" fmla="*/ 58 h 139"/>
                  <a:gd name="T58" fmla="*/ 164 w 197"/>
                  <a:gd name="T59" fmla="*/ 49 h 139"/>
                  <a:gd name="T60" fmla="*/ 176 w 197"/>
                  <a:gd name="T61" fmla="*/ 48 h 139"/>
                  <a:gd name="T62" fmla="*/ 178 w 197"/>
                  <a:gd name="T63" fmla="*/ 48 h 139"/>
                  <a:gd name="T64" fmla="*/ 178 w 197"/>
                  <a:gd name="T65" fmla="*/ 49 h 139"/>
                  <a:gd name="T66" fmla="*/ 180 w 197"/>
                  <a:gd name="T67" fmla="*/ 53 h 139"/>
                  <a:gd name="T68" fmla="*/ 182 w 197"/>
                  <a:gd name="T69" fmla="*/ 55 h 139"/>
                  <a:gd name="T70" fmla="*/ 180 w 197"/>
                  <a:gd name="T71" fmla="*/ 56 h 139"/>
                  <a:gd name="T72" fmla="*/ 180 w 197"/>
                  <a:gd name="T73" fmla="*/ 81 h 139"/>
                  <a:gd name="T74" fmla="*/ 182 w 197"/>
                  <a:gd name="T75" fmla="*/ 89 h 139"/>
                  <a:gd name="T76" fmla="*/ 182 w 197"/>
                  <a:gd name="T77" fmla="*/ 95 h 139"/>
                  <a:gd name="T78" fmla="*/ 192 w 197"/>
                  <a:gd name="T79" fmla="*/ 132 h 139"/>
                  <a:gd name="T80" fmla="*/ 196 w 197"/>
                  <a:gd name="T81" fmla="*/ 137 h 139"/>
                  <a:gd name="T82" fmla="*/ 197 w 197"/>
                  <a:gd name="T83" fmla="*/ 137 h 139"/>
                  <a:gd name="T84" fmla="*/ 197 w 197"/>
                  <a:gd name="T85" fmla="*/ 139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97" h="139">
                    <a:moveTo>
                      <a:pt x="0" y="5"/>
                    </a:moveTo>
                    <a:lnTo>
                      <a:pt x="2" y="3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6" y="2"/>
                    </a:lnTo>
                    <a:lnTo>
                      <a:pt x="21" y="14"/>
                    </a:lnTo>
                    <a:lnTo>
                      <a:pt x="34" y="31"/>
                    </a:lnTo>
                    <a:lnTo>
                      <a:pt x="38" y="35"/>
                    </a:lnTo>
                    <a:lnTo>
                      <a:pt x="41" y="35"/>
                    </a:lnTo>
                    <a:lnTo>
                      <a:pt x="48" y="32"/>
                    </a:lnTo>
                    <a:lnTo>
                      <a:pt x="49" y="31"/>
                    </a:lnTo>
                    <a:lnTo>
                      <a:pt x="49" y="29"/>
                    </a:lnTo>
                    <a:lnTo>
                      <a:pt x="52" y="27"/>
                    </a:lnTo>
                    <a:lnTo>
                      <a:pt x="72" y="27"/>
                    </a:lnTo>
                    <a:lnTo>
                      <a:pt x="73" y="28"/>
                    </a:lnTo>
                    <a:lnTo>
                      <a:pt x="83" y="28"/>
                    </a:lnTo>
                    <a:lnTo>
                      <a:pt x="86" y="27"/>
                    </a:lnTo>
                    <a:lnTo>
                      <a:pt x="99" y="32"/>
                    </a:lnTo>
                    <a:lnTo>
                      <a:pt x="101" y="34"/>
                    </a:lnTo>
                    <a:lnTo>
                      <a:pt x="101" y="35"/>
                    </a:lnTo>
                    <a:lnTo>
                      <a:pt x="106" y="48"/>
                    </a:lnTo>
                    <a:lnTo>
                      <a:pt x="106" y="49"/>
                    </a:lnTo>
                    <a:lnTo>
                      <a:pt x="108" y="49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41" y="63"/>
                    </a:lnTo>
                    <a:lnTo>
                      <a:pt x="147" y="65"/>
                    </a:lnTo>
                    <a:lnTo>
                      <a:pt x="151" y="63"/>
                    </a:lnTo>
                    <a:lnTo>
                      <a:pt x="154" y="58"/>
                    </a:lnTo>
                    <a:lnTo>
                      <a:pt x="164" y="49"/>
                    </a:lnTo>
                    <a:lnTo>
                      <a:pt x="176" y="48"/>
                    </a:lnTo>
                    <a:lnTo>
                      <a:pt x="178" y="48"/>
                    </a:lnTo>
                    <a:lnTo>
                      <a:pt x="178" y="49"/>
                    </a:lnTo>
                    <a:lnTo>
                      <a:pt x="180" y="53"/>
                    </a:lnTo>
                    <a:lnTo>
                      <a:pt x="182" y="55"/>
                    </a:lnTo>
                    <a:lnTo>
                      <a:pt x="180" y="56"/>
                    </a:lnTo>
                    <a:lnTo>
                      <a:pt x="180" y="81"/>
                    </a:lnTo>
                    <a:lnTo>
                      <a:pt x="182" y="89"/>
                    </a:lnTo>
                    <a:lnTo>
                      <a:pt x="182" y="95"/>
                    </a:lnTo>
                    <a:lnTo>
                      <a:pt x="192" y="132"/>
                    </a:lnTo>
                    <a:lnTo>
                      <a:pt x="196" y="137"/>
                    </a:lnTo>
                    <a:lnTo>
                      <a:pt x="197" y="137"/>
                    </a:lnTo>
                    <a:lnTo>
                      <a:pt x="197" y="13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17" name="Freeform 5672">
                <a:extLst>
                  <a:ext uri="{FF2B5EF4-FFF2-40B4-BE49-F238E27FC236}">
                    <a16:creationId xmlns:a16="http://schemas.microsoft.com/office/drawing/2014/main" id="{DA553D7B-EED2-42D6-B4C7-D7A0796D3D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3" y="3326"/>
                <a:ext cx="9" cy="24"/>
              </a:xfrm>
              <a:custGeom>
                <a:avLst/>
                <a:gdLst>
                  <a:gd name="T0" fmla="*/ 22 w 39"/>
                  <a:gd name="T1" fmla="*/ 96 h 96"/>
                  <a:gd name="T2" fmla="*/ 22 w 39"/>
                  <a:gd name="T3" fmla="*/ 93 h 96"/>
                  <a:gd name="T4" fmla="*/ 15 w 39"/>
                  <a:gd name="T5" fmla="*/ 77 h 96"/>
                  <a:gd name="T6" fmla="*/ 17 w 39"/>
                  <a:gd name="T7" fmla="*/ 76 h 96"/>
                  <a:gd name="T8" fmla="*/ 24 w 39"/>
                  <a:gd name="T9" fmla="*/ 72 h 96"/>
                  <a:gd name="T10" fmla="*/ 22 w 39"/>
                  <a:gd name="T11" fmla="*/ 65 h 96"/>
                  <a:gd name="T12" fmla="*/ 17 w 39"/>
                  <a:gd name="T13" fmla="*/ 58 h 96"/>
                  <a:gd name="T14" fmla="*/ 15 w 39"/>
                  <a:gd name="T15" fmla="*/ 57 h 96"/>
                  <a:gd name="T16" fmla="*/ 14 w 39"/>
                  <a:gd name="T17" fmla="*/ 57 h 96"/>
                  <a:gd name="T18" fmla="*/ 0 w 39"/>
                  <a:gd name="T19" fmla="*/ 54 h 96"/>
                  <a:gd name="T20" fmla="*/ 0 w 39"/>
                  <a:gd name="T21" fmla="*/ 51 h 96"/>
                  <a:gd name="T22" fmla="*/ 3 w 39"/>
                  <a:gd name="T23" fmla="*/ 48 h 96"/>
                  <a:gd name="T24" fmla="*/ 7 w 39"/>
                  <a:gd name="T25" fmla="*/ 29 h 96"/>
                  <a:gd name="T26" fmla="*/ 13 w 39"/>
                  <a:gd name="T27" fmla="*/ 19 h 96"/>
                  <a:gd name="T28" fmla="*/ 22 w 39"/>
                  <a:gd name="T29" fmla="*/ 15 h 96"/>
                  <a:gd name="T30" fmla="*/ 38 w 39"/>
                  <a:gd name="T31" fmla="*/ 2 h 96"/>
                  <a:gd name="T32" fmla="*/ 38 w 39"/>
                  <a:gd name="T33" fmla="*/ 1 h 96"/>
                  <a:gd name="T34" fmla="*/ 39 w 39"/>
                  <a:gd name="T35" fmla="*/ 0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9" h="96">
                    <a:moveTo>
                      <a:pt x="22" y="96"/>
                    </a:moveTo>
                    <a:lnTo>
                      <a:pt x="22" y="93"/>
                    </a:lnTo>
                    <a:lnTo>
                      <a:pt x="15" y="77"/>
                    </a:lnTo>
                    <a:lnTo>
                      <a:pt x="17" y="76"/>
                    </a:lnTo>
                    <a:lnTo>
                      <a:pt x="24" y="72"/>
                    </a:lnTo>
                    <a:lnTo>
                      <a:pt x="22" y="65"/>
                    </a:lnTo>
                    <a:lnTo>
                      <a:pt x="17" y="58"/>
                    </a:lnTo>
                    <a:lnTo>
                      <a:pt x="15" y="57"/>
                    </a:lnTo>
                    <a:lnTo>
                      <a:pt x="14" y="57"/>
                    </a:lnTo>
                    <a:lnTo>
                      <a:pt x="0" y="54"/>
                    </a:lnTo>
                    <a:lnTo>
                      <a:pt x="0" y="51"/>
                    </a:lnTo>
                    <a:lnTo>
                      <a:pt x="3" y="48"/>
                    </a:lnTo>
                    <a:lnTo>
                      <a:pt x="7" y="29"/>
                    </a:lnTo>
                    <a:lnTo>
                      <a:pt x="13" y="19"/>
                    </a:lnTo>
                    <a:lnTo>
                      <a:pt x="22" y="15"/>
                    </a:lnTo>
                    <a:lnTo>
                      <a:pt x="38" y="2"/>
                    </a:lnTo>
                    <a:lnTo>
                      <a:pt x="38" y="1"/>
                    </a:lnTo>
                    <a:lnTo>
                      <a:pt x="39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18" name="Freeform 5673">
                <a:extLst>
                  <a:ext uri="{FF2B5EF4-FFF2-40B4-BE49-F238E27FC236}">
                    <a16:creationId xmlns:a16="http://schemas.microsoft.com/office/drawing/2014/main" id="{D30B5E51-7E5F-471C-EC5D-F9EF480F48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8" y="3348"/>
                <a:ext cx="77" cy="48"/>
              </a:xfrm>
              <a:custGeom>
                <a:avLst/>
                <a:gdLst>
                  <a:gd name="T0" fmla="*/ 305 w 306"/>
                  <a:gd name="T1" fmla="*/ 190 h 192"/>
                  <a:gd name="T2" fmla="*/ 304 w 306"/>
                  <a:gd name="T3" fmla="*/ 192 h 192"/>
                  <a:gd name="T4" fmla="*/ 291 w 306"/>
                  <a:gd name="T5" fmla="*/ 188 h 192"/>
                  <a:gd name="T6" fmla="*/ 288 w 306"/>
                  <a:gd name="T7" fmla="*/ 183 h 192"/>
                  <a:gd name="T8" fmla="*/ 277 w 306"/>
                  <a:gd name="T9" fmla="*/ 185 h 192"/>
                  <a:gd name="T10" fmla="*/ 267 w 306"/>
                  <a:gd name="T11" fmla="*/ 190 h 192"/>
                  <a:gd name="T12" fmla="*/ 259 w 306"/>
                  <a:gd name="T13" fmla="*/ 191 h 192"/>
                  <a:gd name="T14" fmla="*/ 257 w 306"/>
                  <a:gd name="T15" fmla="*/ 190 h 192"/>
                  <a:gd name="T16" fmla="*/ 254 w 306"/>
                  <a:gd name="T17" fmla="*/ 183 h 192"/>
                  <a:gd name="T18" fmla="*/ 253 w 306"/>
                  <a:gd name="T19" fmla="*/ 180 h 192"/>
                  <a:gd name="T20" fmla="*/ 254 w 306"/>
                  <a:gd name="T21" fmla="*/ 175 h 192"/>
                  <a:gd name="T22" fmla="*/ 237 w 306"/>
                  <a:gd name="T23" fmla="*/ 159 h 192"/>
                  <a:gd name="T24" fmla="*/ 238 w 306"/>
                  <a:gd name="T25" fmla="*/ 155 h 192"/>
                  <a:gd name="T26" fmla="*/ 247 w 306"/>
                  <a:gd name="T27" fmla="*/ 149 h 192"/>
                  <a:gd name="T28" fmla="*/ 253 w 306"/>
                  <a:gd name="T29" fmla="*/ 138 h 192"/>
                  <a:gd name="T30" fmla="*/ 263 w 306"/>
                  <a:gd name="T31" fmla="*/ 139 h 192"/>
                  <a:gd name="T32" fmla="*/ 256 w 306"/>
                  <a:gd name="T33" fmla="*/ 123 h 192"/>
                  <a:gd name="T34" fmla="*/ 254 w 306"/>
                  <a:gd name="T35" fmla="*/ 118 h 192"/>
                  <a:gd name="T36" fmla="*/ 247 w 306"/>
                  <a:gd name="T37" fmla="*/ 116 h 192"/>
                  <a:gd name="T38" fmla="*/ 238 w 306"/>
                  <a:gd name="T39" fmla="*/ 116 h 192"/>
                  <a:gd name="T40" fmla="*/ 235 w 306"/>
                  <a:gd name="T41" fmla="*/ 128 h 192"/>
                  <a:gd name="T42" fmla="*/ 221 w 306"/>
                  <a:gd name="T43" fmla="*/ 137 h 192"/>
                  <a:gd name="T44" fmla="*/ 213 w 306"/>
                  <a:gd name="T45" fmla="*/ 146 h 192"/>
                  <a:gd name="T46" fmla="*/ 211 w 306"/>
                  <a:gd name="T47" fmla="*/ 132 h 192"/>
                  <a:gd name="T48" fmla="*/ 207 w 306"/>
                  <a:gd name="T49" fmla="*/ 131 h 192"/>
                  <a:gd name="T50" fmla="*/ 204 w 306"/>
                  <a:gd name="T51" fmla="*/ 135 h 192"/>
                  <a:gd name="T52" fmla="*/ 187 w 306"/>
                  <a:gd name="T53" fmla="*/ 131 h 192"/>
                  <a:gd name="T54" fmla="*/ 153 w 306"/>
                  <a:gd name="T55" fmla="*/ 128 h 192"/>
                  <a:gd name="T56" fmla="*/ 146 w 306"/>
                  <a:gd name="T57" fmla="*/ 127 h 192"/>
                  <a:gd name="T58" fmla="*/ 134 w 306"/>
                  <a:gd name="T59" fmla="*/ 118 h 192"/>
                  <a:gd name="T60" fmla="*/ 119 w 306"/>
                  <a:gd name="T61" fmla="*/ 107 h 192"/>
                  <a:gd name="T62" fmla="*/ 108 w 306"/>
                  <a:gd name="T63" fmla="*/ 92 h 192"/>
                  <a:gd name="T64" fmla="*/ 107 w 306"/>
                  <a:gd name="T65" fmla="*/ 91 h 192"/>
                  <a:gd name="T66" fmla="*/ 72 w 306"/>
                  <a:gd name="T67" fmla="*/ 63 h 192"/>
                  <a:gd name="T68" fmla="*/ 70 w 306"/>
                  <a:gd name="T69" fmla="*/ 46 h 192"/>
                  <a:gd name="T70" fmla="*/ 69 w 306"/>
                  <a:gd name="T71" fmla="*/ 38 h 192"/>
                  <a:gd name="T72" fmla="*/ 45 w 306"/>
                  <a:gd name="T73" fmla="*/ 15 h 192"/>
                  <a:gd name="T74" fmla="*/ 27 w 306"/>
                  <a:gd name="T75" fmla="*/ 7 h 192"/>
                  <a:gd name="T76" fmla="*/ 19 w 306"/>
                  <a:gd name="T77" fmla="*/ 0 h 192"/>
                  <a:gd name="T78" fmla="*/ 7 w 306"/>
                  <a:gd name="T79" fmla="*/ 8 h 192"/>
                  <a:gd name="T80" fmla="*/ 2 w 306"/>
                  <a:gd name="T81" fmla="*/ 7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306" h="192">
                    <a:moveTo>
                      <a:pt x="306" y="190"/>
                    </a:moveTo>
                    <a:lnTo>
                      <a:pt x="305" y="190"/>
                    </a:lnTo>
                    <a:lnTo>
                      <a:pt x="304" y="191"/>
                    </a:lnTo>
                    <a:lnTo>
                      <a:pt x="304" y="192"/>
                    </a:lnTo>
                    <a:lnTo>
                      <a:pt x="298" y="192"/>
                    </a:lnTo>
                    <a:lnTo>
                      <a:pt x="291" y="188"/>
                    </a:lnTo>
                    <a:lnTo>
                      <a:pt x="288" y="185"/>
                    </a:lnTo>
                    <a:lnTo>
                      <a:pt x="288" y="183"/>
                    </a:lnTo>
                    <a:lnTo>
                      <a:pt x="278" y="183"/>
                    </a:lnTo>
                    <a:lnTo>
                      <a:pt x="277" y="185"/>
                    </a:lnTo>
                    <a:lnTo>
                      <a:pt x="274" y="185"/>
                    </a:lnTo>
                    <a:lnTo>
                      <a:pt x="267" y="190"/>
                    </a:lnTo>
                    <a:lnTo>
                      <a:pt x="262" y="191"/>
                    </a:lnTo>
                    <a:lnTo>
                      <a:pt x="259" y="191"/>
                    </a:lnTo>
                    <a:lnTo>
                      <a:pt x="259" y="190"/>
                    </a:lnTo>
                    <a:lnTo>
                      <a:pt x="257" y="190"/>
                    </a:lnTo>
                    <a:lnTo>
                      <a:pt x="254" y="185"/>
                    </a:lnTo>
                    <a:lnTo>
                      <a:pt x="254" y="183"/>
                    </a:lnTo>
                    <a:lnTo>
                      <a:pt x="253" y="182"/>
                    </a:lnTo>
                    <a:lnTo>
                      <a:pt x="253" y="180"/>
                    </a:lnTo>
                    <a:lnTo>
                      <a:pt x="254" y="179"/>
                    </a:lnTo>
                    <a:lnTo>
                      <a:pt x="254" y="175"/>
                    </a:lnTo>
                    <a:lnTo>
                      <a:pt x="252" y="169"/>
                    </a:lnTo>
                    <a:lnTo>
                      <a:pt x="237" y="159"/>
                    </a:lnTo>
                    <a:lnTo>
                      <a:pt x="235" y="158"/>
                    </a:lnTo>
                    <a:lnTo>
                      <a:pt x="238" y="155"/>
                    </a:lnTo>
                    <a:lnTo>
                      <a:pt x="242" y="153"/>
                    </a:lnTo>
                    <a:lnTo>
                      <a:pt x="247" y="149"/>
                    </a:lnTo>
                    <a:lnTo>
                      <a:pt x="247" y="145"/>
                    </a:lnTo>
                    <a:lnTo>
                      <a:pt x="253" y="138"/>
                    </a:lnTo>
                    <a:lnTo>
                      <a:pt x="257" y="139"/>
                    </a:lnTo>
                    <a:lnTo>
                      <a:pt x="263" y="139"/>
                    </a:lnTo>
                    <a:lnTo>
                      <a:pt x="267" y="135"/>
                    </a:lnTo>
                    <a:lnTo>
                      <a:pt x="256" y="123"/>
                    </a:lnTo>
                    <a:lnTo>
                      <a:pt x="256" y="121"/>
                    </a:lnTo>
                    <a:lnTo>
                      <a:pt x="254" y="118"/>
                    </a:lnTo>
                    <a:lnTo>
                      <a:pt x="250" y="116"/>
                    </a:lnTo>
                    <a:lnTo>
                      <a:pt x="247" y="116"/>
                    </a:lnTo>
                    <a:lnTo>
                      <a:pt x="239" y="115"/>
                    </a:lnTo>
                    <a:lnTo>
                      <a:pt x="238" y="116"/>
                    </a:lnTo>
                    <a:lnTo>
                      <a:pt x="238" y="118"/>
                    </a:lnTo>
                    <a:lnTo>
                      <a:pt x="235" y="128"/>
                    </a:lnTo>
                    <a:lnTo>
                      <a:pt x="232" y="131"/>
                    </a:lnTo>
                    <a:lnTo>
                      <a:pt x="221" y="137"/>
                    </a:lnTo>
                    <a:lnTo>
                      <a:pt x="216" y="145"/>
                    </a:lnTo>
                    <a:lnTo>
                      <a:pt x="213" y="146"/>
                    </a:lnTo>
                    <a:lnTo>
                      <a:pt x="213" y="135"/>
                    </a:lnTo>
                    <a:lnTo>
                      <a:pt x="211" y="132"/>
                    </a:lnTo>
                    <a:lnTo>
                      <a:pt x="207" y="130"/>
                    </a:lnTo>
                    <a:lnTo>
                      <a:pt x="207" y="131"/>
                    </a:lnTo>
                    <a:lnTo>
                      <a:pt x="206" y="134"/>
                    </a:lnTo>
                    <a:lnTo>
                      <a:pt x="204" y="135"/>
                    </a:lnTo>
                    <a:lnTo>
                      <a:pt x="196" y="135"/>
                    </a:lnTo>
                    <a:lnTo>
                      <a:pt x="187" y="131"/>
                    </a:lnTo>
                    <a:lnTo>
                      <a:pt x="161" y="128"/>
                    </a:lnTo>
                    <a:lnTo>
                      <a:pt x="153" y="128"/>
                    </a:lnTo>
                    <a:lnTo>
                      <a:pt x="147" y="127"/>
                    </a:lnTo>
                    <a:lnTo>
                      <a:pt x="146" y="127"/>
                    </a:lnTo>
                    <a:lnTo>
                      <a:pt x="146" y="118"/>
                    </a:lnTo>
                    <a:lnTo>
                      <a:pt x="134" y="118"/>
                    </a:lnTo>
                    <a:lnTo>
                      <a:pt x="125" y="115"/>
                    </a:lnTo>
                    <a:lnTo>
                      <a:pt x="119" y="107"/>
                    </a:lnTo>
                    <a:lnTo>
                      <a:pt x="112" y="96"/>
                    </a:lnTo>
                    <a:lnTo>
                      <a:pt x="108" y="92"/>
                    </a:lnTo>
                    <a:lnTo>
                      <a:pt x="108" y="91"/>
                    </a:lnTo>
                    <a:lnTo>
                      <a:pt x="107" y="91"/>
                    </a:lnTo>
                    <a:lnTo>
                      <a:pt x="103" y="86"/>
                    </a:lnTo>
                    <a:lnTo>
                      <a:pt x="72" y="63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69" y="40"/>
                    </a:lnTo>
                    <a:lnTo>
                      <a:pt x="69" y="38"/>
                    </a:lnTo>
                    <a:lnTo>
                      <a:pt x="63" y="26"/>
                    </a:lnTo>
                    <a:lnTo>
                      <a:pt x="45" y="15"/>
                    </a:lnTo>
                    <a:lnTo>
                      <a:pt x="41" y="15"/>
                    </a:lnTo>
                    <a:lnTo>
                      <a:pt x="27" y="7"/>
                    </a:lnTo>
                    <a:lnTo>
                      <a:pt x="24" y="5"/>
                    </a:lnTo>
                    <a:lnTo>
                      <a:pt x="19" y="0"/>
                    </a:lnTo>
                    <a:lnTo>
                      <a:pt x="13" y="5"/>
                    </a:lnTo>
                    <a:lnTo>
                      <a:pt x="7" y="8"/>
                    </a:lnTo>
                    <a:lnTo>
                      <a:pt x="5" y="8"/>
                    </a:lnTo>
                    <a:lnTo>
                      <a:pt x="2" y="7"/>
                    </a:lnTo>
                    <a:lnTo>
                      <a:pt x="0" y="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19" name="Freeform 5674">
                <a:extLst>
                  <a:ext uri="{FF2B5EF4-FFF2-40B4-BE49-F238E27FC236}">
                    <a16:creationId xmlns:a16="http://schemas.microsoft.com/office/drawing/2014/main" id="{C250F034-99FB-0A63-DED8-71261638A3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7" y="3350"/>
                <a:ext cx="21" cy="26"/>
              </a:xfrm>
              <a:custGeom>
                <a:avLst/>
                <a:gdLst>
                  <a:gd name="T0" fmla="*/ 19 w 83"/>
                  <a:gd name="T1" fmla="*/ 105 h 105"/>
                  <a:gd name="T2" fmla="*/ 19 w 83"/>
                  <a:gd name="T3" fmla="*/ 102 h 105"/>
                  <a:gd name="T4" fmla="*/ 11 w 83"/>
                  <a:gd name="T5" fmla="*/ 86 h 105"/>
                  <a:gd name="T6" fmla="*/ 5 w 83"/>
                  <a:gd name="T7" fmla="*/ 82 h 105"/>
                  <a:gd name="T8" fmla="*/ 2 w 83"/>
                  <a:gd name="T9" fmla="*/ 78 h 105"/>
                  <a:gd name="T10" fmla="*/ 0 w 83"/>
                  <a:gd name="T11" fmla="*/ 77 h 105"/>
                  <a:gd name="T12" fmla="*/ 0 w 83"/>
                  <a:gd name="T13" fmla="*/ 75 h 105"/>
                  <a:gd name="T14" fmla="*/ 8 w 83"/>
                  <a:gd name="T15" fmla="*/ 65 h 105"/>
                  <a:gd name="T16" fmla="*/ 8 w 83"/>
                  <a:gd name="T17" fmla="*/ 63 h 105"/>
                  <a:gd name="T18" fmla="*/ 9 w 83"/>
                  <a:gd name="T19" fmla="*/ 63 h 105"/>
                  <a:gd name="T20" fmla="*/ 11 w 83"/>
                  <a:gd name="T21" fmla="*/ 61 h 105"/>
                  <a:gd name="T22" fmla="*/ 12 w 83"/>
                  <a:gd name="T23" fmla="*/ 61 h 105"/>
                  <a:gd name="T24" fmla="*/ 15 w 83"/>
                  <a:gd name="T25" fmla="*/ 60 h 105"/>
                  <a:gd name="T26" fmla="*/ 22 w 83"/>
                  <a:gd name="T27" fmla="*/ 58 h 105"/>
                  <a:gd name="T28" fmla="*/ 26 w 83"/>
                  <a:gd name="T29" fmla="*/ 57 h 105"/>
                  <a:gd name="T30" fmla="*/ 28 w 83"/>
                  <a:gd name="T31" fmla="*/ 57 h 105"/>
                  <a:gd name="T32" fmla="*/ 28 w 83"/>
                  <a:gd name="T33" fmla="*/ 56 h 105"/>
                  <a:gd name="T34" fmla="*/ 25 w 83"/>
                  <a:gd name="T35" fmla="*/ 46 h 105"/>
                  <a:gd name="T36" fmla="*/ 23 w 83"/>
                  <a:gd name="T37" fmla="*/ 42 h 105"/>
                  <a:gd name="T38" fmla="*/ 19 w 83"/>
                  <a:gd name="T39" fmla="*/ 38 h 105"/>
                  <a:gd name="T40" fmla="*/ 1 w 83"/>
                  <a:gd name="T41" fmla="*/ 31 h 105"/>
                  <a:gd name="T42" fmla="*/ 1 w 83"/>
                  <a:gd name="T43" fmla="*/ 26 h 105"/>
                  <a:gd name="T44" fmla="*/ 19 w 83"/>
                  <a:gd name="T45" fmla="*/ 0 h 105"/>
                  <a:gd name="T46" fmla="*/ 21 w 83"/>
                  <a:gd name="T47" fmla="*/ 0 h 105"/>
                  <a:gd name="T48" fmla="*/ 23 w 83"/>
                  <a:gd name="T49" fmla="*/ 3 h 105"/>
                  <a:gd name="T50" fmla="*/ 26 w 83"/>
                  <a:gd name="T51" fmla="*/ 3 h 105"/>
                  <a:gd name="T52" fmla="*/ 30 w 83"/>
                  <a:gd name="T53" fmla="*/ 0 h 105"/>
                  <a:gd name="T54" fmla="*/ 32 w 83"/>
                  <a:gd name="T55" fmla="*/ 0 h 105"/>
                  <a:gd name="T56" fmla="*/ 35 w 83"/>
                  <a:gd name="T57" fmla="*/ 7 h 105"/>
                  <a:gd name="T58" fmla="*/ 39 w 83"/>
                  <a:gd name="T59" fmla="*/ 12 h 105"/>
                  <a:gd name="T60" fmla="*/ 44 w 83"/>
                  <a:gd name="T61" fmla="*/ 8 h 105"/>
                  <a:gd name="T62" fmla="*/ 50 w 83"/>
                  <a:gd name="T63" fmla="*/ 7 h 105"/>
                  <a:gd name="T64" fmla="*/ 52 w 83"/>
                  <a:gd name="T65" fmla="*/ 8 h 105"/>
                  <a:gd name="T66" fmla="*/ 54 w 83"/>
                  <a:gd name="T67" fmla="*/ 12 h 105"/>
                  <a:gd name="T68" fmla="*/ 65 w 83"/>
                  <a:gd name="T69" fmla="*/ 19 h 105"/>
                  <a:gd name="T70" fmla="*/ 69 w 83"/>
                  <a:gd name="T71" fmla="*/ 19 h 105"/>
                  <a:gd name="T72" fmla="*/ 74 w 83"/>
                  <a:gd name="T73" fmla="*/ 18 h 105"/>
                  <a:gd name="T74" fmla="*/ 75 w 83"/>
                  <a:gd name="T75" fmla="*/ 8 h 105"/>
                  <a:gd name="T76" fmla="*/ 82 w 83"/>
                  <a:gd name="T77" fmla="*/ 3 h 105"/>
                  <a:gd name="T78" fmla="*/ 83 w 83"/>
                  <a:gd name="T79" fmla="*/ 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83" h="105">
                    <a:moveTo>
                      <a:pt x="19" y="105"/>
                    </a:moveTo>
                    <a:lnTo>
                      <a:pt x="19" y="102"/>
                    </a:lnTo>
                    <a:lnTo>
                      <a:pt x="11" y="86"/>
                    </a:lnTo>
                    <a:lnTo>
                      <a:pt x="5" y="82"/>
                    </a:lnTo>
                    <a:lnTo>
                      <a:pt x="2" y="78"/>
                    </a:lnTo>
                    <a:lnTo>
                      <a:pt x="0" y="77"/>
                    </a:lnTo>
                    <a:lnTo>
                      <a:pt x="0" y="75"/>
                    </a:lnTo>
                    <a:lnTo>
                      <a:pt x="8" y="65"/>
                    </a:lnTo>
                    <a:lnTo>
                      <a:pt x="8" y="63"/>
                    </a:lnTo>
                    <a:lnTo>
                      <a:pt x="9" y="63"/>
                    </a:lnTo>
                    <a:lnTo>
                      <a:pt x="11" y="61"/>
                    </a:lnTo>
                    <a:lnTo>
                      <a:pt x="12" y="61"/>
                    </a:lnTo>
                    <a:lnTo>
                      <a:pt x="15" y="60"/>
                    </a:lnTo>
                    <a:lnTo>
                      <a:pt x="22" y="58"/>
                    </a:lnTo>
                    <a:lnTo>
                      <a:pt x="26" y="57"/>
                    </a:lnTo>
                    <a:lnTo>
                      <a:pt x="28" y="57"/>
                    </a:lnTo>
                    <a:lnTo>
                      <a:pt x="28" y="56"/>
                    </a:lnTo>
                    <a:lnTo>
                      <a:pt x="25" y="46"/>
                    </a:lnTo>
                    <a:lnTo>
                      <a:pt x="23" y="42"/>
                    </a:lnTo>
                    <a:lnTo>
                      <a:pt x="19" y="38"/>
                    </a:lnTo>
                    <a:lnTo>
                      <a:pt x="1" y="31"/>
                    </a:lnTo>
                    <a:lnTo>
                      <a:pt x="1" y="26"/>
                    </a:lnTo>
                    <a:lnTo>
                      <a:pt x="19" y="0"/>
                    </a:lnTo>
                    <a:lnTo>
                      <a:pt x="21" y="0"/>
                    </a:lnTo>
                    <a:lnTo>
                      <a:pt x="23" y="3"/>
                    </a:lnTo>
                    <a:lnTo>
                      <a:pt x="26" y="3"/>
                    </a:lnTo>
                    <a:lnTo>
                      <a:pt x="30" y="0"/>
                    </a:lnTo>
                    <a:lnTo>
                      <a:pt x="32" y="0"/>
                    </a:lnTo>
                    <a:lnTo>
                      <a:pt x="35" y="7"/>
                    </a:lnTo>
                    <a:lnTo>
                      <a:pt x="39" y="12"/>
                    </a:lnTo>
                    <a:lnTo>
                      <a:pt x="44" y="8"/>
                    </a:lnTo>
                    <a:lnTo>
                      <a:pt x="50" y="7"/>
                    </a:lnTo>
                    <a:lnTo>
                      <a:pt x="52" y="8"/>
                    </a:lnTo>
                    <a:lnTo>
                      <a:pt x="54" y="12"/>
                    </a:lnTo>
                    <a:lnTo>
                      <a:pt x="65" y="19"/>
                    </a:lnTo>
                    <a:lnTo>
                      <a:pt x="69" y="19"/>
                    </a:lnTo>
                    <a:lnTo>
                      <a:pt x="74" y="18"/>
                    </a:lnTo>
                    <a:lnTo>
                      <a:pt x="75" y="8"/>
                    </a:lnTo>
                    <a:lnTo>
                      <a:pt x="82" y="3"/>
                    </a:lnTo>
                    <a:lnTo>
                      <a:pt x="83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20" name="Freeform 5675">
                <a:extLst>
                  <a:ext uri="{FF2B5EF4-FFF2-40B4-BE49-F238E27FC236}">
                    <a16:creationId xmlns:a16="http://schemas.microsoft.com/office/drawing/2014/main" id="{4EF4CD8C-90AF-E550-44B3-7FEC4C6DCD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2" y="3376"/>
                <a:ext cx="28" cy="66"/>
              </a:xfrm>
              <a:custGeom>
                <a:avLst/>
                <a:gdLst>
                  <a:gd name="T0" fmla="*/ 109 w 112"/>
                  <a:gd name="T1" fmla="*/ 264 h 264"/>
                  <a:gd name="T2" fmla="*/ 112 w 112"/>
                  <a:gd name="T3" fmla="*/ 261 h 264"/>
                  <a:gd name="T4" fmla="*/ 97 w 112"/>
                  <a:gd name="T5" fmla="*/ 202 h 264"/>
                  <a:gd name="T6" fmla="*/ 88 w 112"/>
                  <a:gd name="T7" fmla="*/ 178 h 264"/>
                  <a:gd name="T8" fmla="*/ 88 w 112"/>
                  <a:gd name="T9" fmla="*/ 177 h 264"/>
                  <a:gd name="T10" fmla="*/ 87 w 112"/>
                  <a:gd name="T11" fmla="*/ 177 h 264"/>
                  <a:gd name="T12" fmla="*/ 87 w 112"/>
                  <a:gd name="T13" fmla="*/ 175 h 264"/>
                  <a:gd name="T14" fmla="*/ 76 w 112"/>
                  <a:gd name="T15" fmla="*/ 167 h 264"/>
                  <a:gd name="T16" fmla="*/ 74 w 112"/>
                  <a:gd name="T17" fmla="*/ 167 h 264"/>
                  <a:gd name="T18" fmla="*/ 71 w 112"/>
                  <a:gd name="T19" fmla="*/ 164 h 264"/>
                  <a:gd name="T20" fmla="*/ 66 w 112"/>
                  <a:gd name="T21" fmla="*/ 164 h 264"/>
                  <a:gd name="T22" fmla="*/ 63 w 112"/>
                  <a:gd name="T23" fmla="*/ 167 h 264"/>
                  <a:gd name="T24" fmla="*/ 60 w 112"/>
                  <a:gd name="T25" fmla="*/ 174 h 264"/>
                  <a:gd name="T26" fmla="*/ 59 w 112"/>
                  <a:gd name="T27" fmla="*/ 175 h 264"/>
                  <a:gd name="T28" fmla="*/ 57 w 112"/>
                  <a:gd name="T29" fmla="*/ 175 h 264"/>
                  <a:gd name="T30" fmla="*/ 55 w 112"/>
                  <a:gd name="T31" fmla="*/ 174 h 264"/>
                  <a:gd name="T32" fmla="*/ 50 w 112"/>
                  <a:gd name="T33" fmla="*/ 171 h 264"/>
                  <a:gd name="T34" fmla="*/ 49 w 112"/>
                  <a:gd name="T35" fmla="*/ 171 h 264"/>
                  <a:gd name="T36" fmla="*/ 49 w 112"/>
                  <a:gd name="T37" fmla="*/ 168 h 264"/>
                  <a:gd name="T38" fmla="*/ 52 w 112"/>
                  <a:gd name="T39" fmla="*/ 163 h 264"/>
                  <a:gd name="T40" fmla="*/ 50 w 112"/>
                  <a:gd name="T41" fmla="*/ 142 h 264"/>
                  <a:gd name="T42" fmla="*/ 60 w 112"/>
                  <a:gd name="T43" fmla="*/ 117 h 264"/>
                  <a:gd name="T44" fmla="*/ 60 w 112"/>
                  <a:gd name="T45" fmla="*/ 111 h 264"/>
                  <a:gd name="T46" fmla="*/ 55 w 112"/>
                  <a:gd name="T47" fmla="*/ 104 h 264"/>
                  <a:gd name="T48" fmla="*/ 53 w 112"/>
                  <a:gd name="T49" fmla="*/ 104 h 264"/>
                  <a:gd name="T50" fmla="*/ 49 w 112"/>
                  <a:gd name="T51" fmla="*/ 103 h 264"/>
                  <a:gd name="T52" fmla="*/ 48 w 112"/>
                  <a:gd name="T53" fmla="*/ 104 h 264"/>
                  <a:gd name="T54" fmla="*/ 48 w 112"/>
                  <a:gd name="T55" fmla="*/ 103 h 264"/>
                  <a:gd name="T56" fmla="*/ 49 w 112"/>
                  <a:gd name="T57" fmla="*/ 100 h 264"/>
                  <a:gd name="T58" fmla="*/ 53 w 112"/>
                  <a:gd name="T59" fmla="*/ 96 h 264"/>
                  <a:gd name="T60" fmla="*/ 50 w 112"/>
                  <a:gd name="T61" fmla="*/ 89 h 264"/>
                  <a:gd name="T62" fmla="*/ 45 w 112"/>
                  <a:gd name="T63" fmla="*/ 85 h 264"/>
                  <a:gd name="T64" fmla="*/ 24 w 112"/>
                  <a:gd name="T65" fmla="*/ 73 h 264"/>
                  <a:gd name="T66" fmla="*/ 23 w 112"/>
                  <a:gd name="T67" fmla="*/ 73 h 264"/>
                  <a:gd name="T68" fmla="*/ 28 w 112"/>
                  <a:gd name="T69" fmla="*/ 61 h 264"/>
                  <a:gd name="T70" fmla="*/ 37 w 112"/>
                  <a:gd name="T71" fmla="*/ 55 h 264"/>
                  <a:gd name="T72" fmla="*/ 42 w 112"/>
                  <a:gd name="T73" fmla="*/ 54 h 264"/>
                  <a:gd name="T74" fmla="*/ 45 w 112"/>
                  <a:gd name="T75" fmla="*/ 53 h 264"/>
                  <a:gd name="T76" fmla="*/ 45 w 112"/>
                  <a:gd name="T77" fmla="*/ 51 h 264"/>
                  <a:gd name="T78" fmla="*/ 50 w 112"/>
                  <a:gd name="T79" fmla="*/ 44 h 264"/>
                  <a:gd name="T80" fmla="*/ 50 w 112"/>
                  <a:gd name="T81" fmla="*/ 43 h 264"/>
                  <a:gd name="T82" fmla="*/ 49 w 112"/>
                  <a:gd name="T83" fmla="*/ 43 h 264"/>
                  <a:gd name="T84" fmla="*/ 48 w 112"/>
                  <a:gd name="T85" fmla="*/ 40 h 264"/>
                  <a:gd name="T86" fmla="*/ 48 w 112"/>
                  <a:gd name="T87" fmla="*/ 36 h 264"/>
                  <a:gd name="T88" fmla="*/ 41 w 112"/>
                  <a:gd name="T89" fmla="*/ 32 h 264"/>
                  <a:gd name="T90" fmla="*/ 38 w 112"/>
                  <a:gd name="T91" fmla="*/ 32 h 264"/>
                  <a:gd name="T92" fmla="*/ 25 w 112"/>
                  <a:gd name="T93" fmla="*/ 34 h 264"/>
                  <a:gd name="T94" fmla="*/ 24 w 112"/>
                  <a:gd name="T95" fmla="*/ 34 h 264"/>
                  <a:gd name="T96" fmla="*/ 18 w 112"/>
                  <a:gd name="T97" fmla="*/ 37 h 264"/>
                  <a:gd name="T98" fmla="*/ 18 w 112"/>
                  <a:gd name="T99" fmla="*/ 39 h 264"/>
                  <a:gd name="T100" fmla="*/ 13 w 112"/>
                  <a:gd name="T101" fmla="*/ 34 h 264"/>
                  <a:gd name="T102" fmla="*/ 9 w 112"/>
                  <a:gd name="T103" fmla="*/ 26 h 264"/>
                  <a:gd name="T104" fmla="*/ 9 w 112"/>
                  <a:gd name="T105" fmla="*/ 12 h 264"/>
                  <a:gd name="T106" fmla="*/ 10 w 112"/>
                  <a:gd name="T107" fmla="*/ 6 h 264"/>
                  <a:gd name="T108" fmla="*/ 2 w 112"/>
                  <a:gd name="T109" fmla="*/ 0 h 264"/>
                  <a:gd name="T110" fmla="*/ 0 w 112"/>
                  <a:gd name="T111" fmla="*/ 0 h 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12" h="264">
                    <a:moveTo>
                      <a:pt x="109" y="264"/>
                    </a:moveTo>
                    <a:lnTo>
                      <a:pt x="112" y="261"/>
                    </a:lnTo>
                    <a:lnTo>
                      <a:pt x="97" y="202"/>
                    </a:lnTo>
                    <a:lnTo>
                      <a:pt x="88" y="178"/>
                    </a:lnTo>
                    <a:lnTo>
                      <a:pt x="88" y="177"/>
                    </a:lnTo>
                    <a:lnTo>
                      <a:pt x="87" y="177"/>
                    </a:lnTo>
                    <a:lnTo>
                      <a:pt x="87" y="175"/>
                    </a:lnTo>
                    <a:lnTo>
                      <a:pt x="76" y="167"/>
                    </a:lnTo>
                    <a:lnTo>
                      <a:pt x="74" y="167"/>
                    </a:lnTo>
                    <a:lnTo>
                      <a:pt x="71" y="164"/>
                    </a:lnTo>
                    <a:lnTo>
                      <a:pt x="66" y="164"/>
                    </a:lnTo>
                    <a:lnTo>
                      <a:pt x="63" y="167"/>
                    </a:lnTo>
                    <a:lnTo>
                      <a:pt x="60" y="174"/>
                    </a:lnTo>
                    <a:lnTo>
                      <a:pt x="59" y="175"/>
                    </a:lnTo>
                    <a:lnTo>
                      <a:pt x="57" y="175"/>
                    </a:lnTo>
                    <a:lnTo>
                      <a:pt x="55" y="174"/>
                    </a:lnTo>
                    <a:lnTo>
                      <a:pt x="50" y="171"/>
                    </a:lnTo>
                    <a:lnTo>
                      <a:pt x="49" y="171"/>
                    </a:lnTo>
                    <a:lnTo>
                      <a:pt x="49" y="168"/>
                    </a:lnTo>
                    <a:lnTo>
                      <a:pt x="52" y="163"/>
                    </a:lnTo>
                    <a:lnTo>
                      <a:pt x="50" y="142"/>
                    </a:lnTo>
                    <a:lnTo>
                      <a:pt x="60" y="117"/>
                    </a:lnTo>
                    <a:lnTo>
                      <a:pt x="60" y="111"/>
                    </a:lnTo>
                    <a:lnTo>
                      <a:pt x="55" y="104"/>
                    </a:lnTo>
                    <a:lnTo>
                      <a:pt x="53" y="104"/>
                    </a:lnTo>
                    <a:lnTo>
                      <a:pt x="49" y="103"/>
                    </a:lnTo>
                    <a:lnTo>
                      <a:pt x="48" y="104"/>
                    </a:lnTo>
                    <a:lnTo>
                      <a:pt x="48" y="103"/>
                    </a:lnTo>
                    <a:lnTo>
                      <a:pt x="49" y="100"/>
                    </a:lnTo>
                    <a:lnTo>
                      <a:pt x="53" y="96"/>
                    </a:lnTo>
                    <a:lnTo>
                      <a:pt x="50" y="89"/>
                    </a:lnTo>
                    <a:lnTo>
                      <a:pt x="45" y="85"/>
                    </a:lnTo>
                    <a:lnTo>
                      <a:pt x="24" y="73"/>
                    </a:lnTo>
                    <a:lnTo>
                      <a:pt x="23" y="73"/>
                    </a:lnTo>
                    <a:lnTo>
                      <a:pt x="28" y="61"/>
                    </a:lnTo>
                    <a:lnTo>
                      <a:pt x="37" y="55"/>
                    </a:lnTo>
                    <a:lnTo>
                      <a:pt x="42" y="54"/>
                    </a:lnTo>
                    <a:lnTo>
                      <a:pt x="45" y="53"/>
                    </a:lnTo>
                    <a:lnTo>
                      <a:pt x="45" y="51"/>
                    </a:lnTo>
                    <a:lnTo>
                      <a:pt x="50" y="44"/>
                    </a:lnTo>
                    <a:lnTo>
                      <a:pt x="50" y="43"/>
                    </a:lnTo>
                    <a:lnTo>
                      <a:pt x="49" y="43"/>
                    </a:lnTo>
                    <a:lnTo>
                      <a:pt x="48" y="40"/>
                    </a:lnTo>
                    <a:lnTo>
                      <a:pt x="48" y="36"/>
                    </a:lnTo>
                    <a:lnTo>
                      <a:pt x="41" y="32"/>
                    </a:lnTo>
                    <a:lnTo>
                      <a:pt x="38" y="32"/>
                    </a:lnTo>
                    <a:lnTo>
                      <a:pt x="25" y="34"/>
                    </a:lnTo>
                    <a:lnTo>
                      <a:pt x="24" y="34"/>
                    </a:lnTo>
                    <a:lnTo>
                      <a:pt x="18" y="37"/>
                    </a:lnTo>
                    <a:lnTo>
                      <a:pt x="18" y="39"/>
                    </a:lnTo>
                    <a:lnTo>
                      <a:pt x="13" y="34"/>
                    </a:lnTo>
                    <a:lnTo>
                      <a:pt x="9" y="26"/>
                    </a:lnTo>
                    <a:lnTo>
                      <a:pt x="9" y="12"/>
                    </a:lnTo>
                    <a:lnTo>
                      <a:pt x="10" y="6"/>
                    </a:ln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21" name="Freeform 5676">
                <a:extLst>
                  <a:ext uri="{FF2B5EF4-FFF2-40B4-BE49-F238E27FC236}">
                    <a16:creationId xmlns:a16="http://schemas.microsoft.com/office/drawing/2014/main" id="{08E7BBD3-8368-32D8-B0C2-B3EC4A4379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3" y="3391"/>
                <a:ext cx="19" cy="15"/>
              </a:xfrm>
              <a:custGeom>
                <a:avLst/>
                <a:gdLst>
                  <a:gd name="T0" fmla="*/ 73 w 73"/>
                  <a:gd name="T1" fmla="*/ 61 h 61"/>
                  <a:gd name="T2" fmla="*/ 71 w 73"/>
                  <a:gd name="T3" fmla="*/ 61 h 61"/>
                  <a:gd name="T4" fmla="*/ 58 w 73"/>
                  <a:gd name="T5" fmla="*/ 56 h 61"/>
                  <a:gd name="T6" fmla="*/ 47 w 73"/>
                  <a:gd name="T7" fmla="*/ 56 h 61"/>
                  <a:gd name="T8" fmla="*/ 42 w 73"/>
                  <a:gd name="T9" fmla="*/ 53 h 61"/>
                  <a:gd name="T10" fmla="*/ 40 w 73"/>
                  <a:gd name="T11" fmla="*/ 53 h 61"/>
                  <a:gd name="T12" fmla="*/ 42 w 73"/>
                  <a:gd name="T13" fmla="*/ 51 h 61"/>
                  <a:gd name="T14" fmla="*/ 42 w 73"/>
                  <a:gd name="T15" fmla="*/ 50 h 61"/>
                  <a:gd name="T16" fmla="*/ 46 w 73"/>
                  <a:gd name="T17" fmla="*/ 37 h 61"/>
                  <a:gd name="T18" fmla="*/ 46 w 73"/>
                  <a:gd name="T19" fmla="*/ 29 h 61"/>
                  <a:gd name="T20" fmla="*/ 37 w 73"/>
                  <a:gd name="T21" fmla="*/ 13 h 61"/>
                  <a:gd name="T22" fmla="*/ 36 w 73"/>
                  <a:gd name="T23" fmla="*/ 11 h 61"/>
                  <a:gd name="T24" fmla="*/ 26 w 73"/>
                  <a:gd name="T25" fmla="*/ 4 h 61"/>
                  <a:gd name="T26" fmla="*/ 23 w 73"/>
                  <a:gd name="T27" fmla="*/ 1 h 61"/>
                  <a:gd name="T28" fmla="*/ 23 w 73"/>
                  <a:gd name="T29" fmla="*/ 0 h 61"/>
                  <a:gd name="T30" fmla="*/ 4 w 73"/>
                  <a:gd name="T31" fmla="*/ 3 h 61"/>
                  <a:gd name="T32" fmla="*/ 1 w 73"/>
                  <a:gd name="T33" fmla="*/ 8 h 61"/>
                  <a:gd name="T34" fmla="*/ 0 w 73"/>
                  <a:gd name="T35" fmla="*/ 10 h 61"/>
                  <a:gd name="T36" fmla="*/ 1 w 73"/>
                  <a:gd name="T37" fmla="*/ 13 h 61"/>
                  <a:gd name="T38" fmla="*/ 1 w 73"/>
                  <a:gd name="T39" fmla="*/ 16 h 61"/>
                  <a:gd name="T40" fmla="*/ 3 w 73"/>
                  <a:gd name="T41" fmla="*/ 18 h 61"/>
                  <a:gd name="T42" fmla="*/ 4 w 73"/>
                  <a:gd name="T43" fmla="*/ 18 h 61"/>
                  <a:gd name="T44" fmla="*/ 4 w 73"/>
                  <a:gd name="T45" fmla="*/ 19 h 61"/>
                  <a:gd name="T46" fmla="*/ 5 w 73"/>
                  <a:gd name="T47" fmla="*/ 21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73" h="61">
                    <a:moveTo>
                      <a:pt x="73" y="61"/>
                    </a:moveTo>
                    <a:lnTo>
                      <a:pt x="71" y="61"/>
                    </a:lnTo>
                    <a:lnTo>
                      <a:pt x="58" y="56"/>
                    </a:lnTo>
                    <a:lnTo>
                      <a:pt x="47" y="56"/>
                    </a:lnTo>
                    <a:lnTo>
                      <a:pt x="42" y="53"/>
                    </a:lnTo>
                    <a:lnTo>
                      <a:pt x="40" y="53"/>
                    </a:lnTo>
                    <a:lnTo>
                      <a:pt x="42" y="51"/>
                    </a:lnTo>
                    <a:lnTo>
                      <a:pt x="42" y="50"/>
                    </a:lnTo>
                    <a:lnTo>
                      <a:pt x="46" y="37"/>
                    </a:lnTo>
                    <a:lnTo>
                      <a:pt x="46" y="29"/>
                    </a:lnTo>
                    <a:lnTo>
                      <a:pt x="37" y="13"/>
                    </a:lnTo>
                    <a:lnTo>
                      <a:pt x="36" y="11"/>
                    </a:lnTo>
                    <a:lnTo>
                      <a:pt x="26" y="4"/>
                    </a:lnTo>
                    <a:lnTo>
                      <a:pt x="23" y="1"/>
                    </a:lnTo>
                    <a:lnTo>
                      <a:pt x="23" y="0"/>
                    </a:lnTo>
                    <a:lnTo>
                      <a:pt x="4" y="3"/>
                    </a:lnTo>
                    <a:lnTo>
                      <a:pt x="1" y="8"/>
                    </a:lnTo>
                    <a:lnTo>
                      <a:pt x="0" y="10"/>
                    </a:lnTo>
                    <a:lnTo>
                      <a:pt x="1" y="13"/>
                    </a:lnTo>
                    <a:lnTo>
                      <a:pt x="1" y="16"/>
                    </a:lnTo>
                    <a:lnTo>
                      <a:pt x="3" y="18"/>
                    </a:lnTo>
                    <a:lnTo>
                      <a:pt x="4" y="18"/>
                    </a:lnTo>
                    <a:lnTo>
                      <a:pt x="4" y="19"/>
                    </a:lnTo>
                    <a:lnTo>
                      <a:pt x="5" y="2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22" name="Freeform 5677">
                <a:extLst>
                  <a:ext uri="{FF2B5EF4-FFF2-40B4-BE49-F238E27FC236}">
                    <a16:creationId xmlns:a16="http://schemas.microsoft.com/office/drawing/2014/main" id="{1F8FACCD-61F2-2D5D-344D-36A1CC035E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6" y="3293"/>
                <a:ext cx="67" cy="34"/>
              </a:xfrm>
              <a:custGeom>
                <a:avLst/>
                <a:gdLst>
                  <a:gd name="T0" fmla="*/ 269 w 269"/>
                  <a:gd name="T1" fmla="*/ 1 h 138"/>
                  <a:gd name="T2" fmla="*/ 261 w 269"/>
                  <a:gd name="T3" fmla="*/ 8 h 138"/>
                  <a:gd name="T4" fmla="*/ 237 w 269"/>
                  <a:gd name="T5" fmla="*/ 19 h 138"/>
                  <a:gd name="T6" fmla="*/ 236 w 269"/>
                  <a:gd name="T7" fmla="*/ 29 h 138"/>
                  <a:gd name="T8" fmla="*/ 243 w 269"/>
                  <a:gd name="T9" fmla="*/ 33 h 138"/>
                  <a:gd name="T10" fmla="*/ 248 w 269"/>
                  <a:gd name="T11" fmla="*/ 40 h 138"/>
                  <a:gd name="T12" fmla="*/ 241 w 269"/>
                  <a:gd name="T13" fmla="*/ 50 h 138"/>
                  <a:gd name="T14" fmla="*/ 233 w 269"/>
                  <a:gd name="T15" fmla="*/ 53 h 138"/>
                  <a:gd name="T16" fmla="*/ 225 w 269"/>
                  <a:gd name="T17" fmla="*/ 80 h 138"/>
                  <a:gd name="T18" fmla="*/ 221 w 269"/>
                  <a:gd name="T19" fmla="*/ 93 h 138"/>
                  <a:gd name="T20" fmla="*/ 216 w 269"/>
                  <a:gd name="T21" fmla="*/ 98 h 138"/>
                  <a:gd name="T22" fmla="*/ 215 w 269"/>
                  <a:gd name="T23" fmla="*/ 121 h 138"/>
                  <a:gd name="T24" fmla="*/ 205 w 269"/>
                  <a:gd name="T25" fmla="*/ 132 h 138"/>
                  <a:gd name="T26" fmla="*/ 198 w 269"/>
                  <a:gd name="T27" fmla="*/ 134 h 138"/>
                  <a:gd name="T28" fmla="*/ 194 w 269"/>
                  <a:gd name="T29" fmla="*/ 132 h 138"/>
                  <a:gd name="T30" fmla="*/ 187 w 269"/>
                  <a:gd name="T31" fmla="*/ 134 h 138"/>
                  <a:gd name="T32" fmla="*/ 177 w 269"/>
                  <a:gd name="T33" fmla="*/ 136 h 138"/>
                  <a:gd name="T34" fmla="*/ 169 w 269"/>
                  <a:gd name="T35" fmla="*/ 125 h 138"/>
                  <a:gd name="T36" fmla="*/ 166 w 269"/>
                  <a:gd name="T37" fmla="*/ 121 h 138"/>
                  <a:gd name="T38" fmla="*/ 151 w 269"/>
                  <a:gd name="T39" fmla="*/ 113 h 138"/>
                  <a:gd name="T40" fmla="*/ 137 w 269"/>
                  <a:gd name="T41" fmla="*/ 108 h 138"/>
                  <a:gd name="T42" fmla="*/ 123 w 269"/>
                  <a:gd name="T43" fmla="*/ 104 h 138"/>
                  <a:gd name="T44" fmla="*/ 116 w 269"/>
                  <a:gd name="T45" fmla="*/ 103 h 138"/>
                  <a:gd name="T46" fmla="*/ 117 w 269"/>
                  <a:gd name="T47" fmla="*/ 104 h 138"/>
                  <a:gd name="T48" fmla="*/ 120 w 269"/>
                  <a:gd name="T49" fmla="*/ 107 h 138"/>
                  <a:gd name="T50" fmla="*/ 125 w 269"/>
                  <a:gd name="T51" fmla="*/ 114 h 138"/>
                  <a:gd name="T52" fmla="*/ 127 w 269"/>
                  <a:gd name="T53" fmla="*/ 117 h 138"/>
                  <a:gd name="T54" fmla="*/ 131 w 269"/>
                  <a:gd name="T55" fmla="*/ 129 h 138"/>
                  <a:gd name="T56" fmla="*/ 118 w 269"/>
                  <a:gd name="T57" fmla="*/ 128 h 138"/>
                  <a:gd name="T58" fmla="*/ 117 w 269"/>
                  <a:gd name="T59" fmla="*/ 114 h 138"/>
                  <a:gd name="T60" fmla="*/ 113 w 269"/>
                  <a:gd name="T61" fmla="*/ 107 h 138"/>
                  <a:gd name="T62" fmla="*/ 102 w 269"/>
                  <a:gd name="T63" fmla="*/ 104 h 138"/>
                  <a:gd name="T64" fmla="*/ 71 w 269"/>
                  <a:gd name="T65" fmla="*/ 114 h 138"/>
                  <a:gd name="T66" fmla="*/ 70 w 269"/>
                  <a:gd name="T67" fmla="*/ 120 h 138"/>
                  <a:gd name="T68" fmla="*/ 67 w 269"/>
                  <a:gd name="T69" fmla="*/ 121 h 138"/>
                  <a:gd name="T70" fmla="*/ 64 w 269"/>
                  <a:gd name="T71" fmla="*/ 128 h 138"/>
                  <a:gd name="T72" fmla="*/ 58 w 269"/>
                  <a:gd name="T73" fmla="*/ 136 h 138"/>
                  <a:gd name="T74" fmla="*/ 51 w 269"/>
                  <a:gd name="T75" fmla="*/ 135 h 138"/>
                  <a:gd name="T76" fmla="*/ 37 w 269"/>
                  <a:gd name="T77" fmla="*/ 132 h 138"/>
                  <a:gd name="T78" fmla="*/ 27 w 269"/>
                  <a:gd name="T79" fmla="*/ 134 h 138"/>
                  <a:gd name="T80" fmla="*/ 15 w 269"/>
                  <a:gd name="T81" fmla="*/ 131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69" h="138">
                    <a:moveTo>
                      <a:pt x="269" y="0"/>
                    </a:moveTo>
                    <a:lnTo>
                      <a:pt x="269" y="1"/>
                    </a:lnTo>
                    <a:lnTo>
                      <a:pt x="265" y="8"/>
                    </a:lnTo>
                    <a:lnTo>
                      <a:pt x="261" y="8"/>
                    </a:lnTo>
                    <a:lnTo>
                      <a:pt x="238" y="17"/>
                    </a:lnTo>
                    <a:lnTo>
                      <a:pt x="237" y="19"/>
                    </a:lnTo>
                    <a:lnTo>
                      <a:pt x="236" y="27"/>
                    </a:lnTo>
                    <a:lnTo>
                      <a:pt x="236" y="29"/>
                    </a:lnTo>
                    <a:lnTo>
                      <a:pt x="241" y="33"/>
                    </a:lnTo>
                    <a:lnTo>
                      <a:pt x="243" y="33"/>
                    </a:lnTo>
                    <a:lnTo>
                      <a:pt x="248" y="38"/>
                    </a:lnTo>
                    <a:lnTo>
                      <a:pt x="248" y="40"/>
                    </a:lnTo>
                    <a:lnTo>
                      <a:pt x="243" y="48"/>
                    </a:lnTo>
                    <a:lnTo>
                      <a:pt x="241" y="50"/>
                    </a:lnTo>
                    <a:lnTo>
                      <a:pt x="237" y="50"/>
                    </a:lnTo>
                    <a:lnTo>
                      <a:pt x="233" y="53"/>
                    </a:lnTo>
                    <a:lnTo>
                      <a:pt x="228" y="57"/>
                    </a:lnTo>
                    <a:lnTo>
                      <a:pt x="225" y="80"/>
                    </a:lnTo>
                    <a:lnTo>
                      <a:pt x="221" y="90"/>
                    </a:lnTo>
                    <a:lnTo>
                      <a:pt x="221" y="93"/>
                    </a:lnTo>
                    <a:lnTo>
                      <a:pt x="219" y="96"/>
                    </a:lnTo>
                    <a:lnTo>
                      <a:pt x="216" y="98"/>
                    </a:lnTo>
                    <a:lnTo>
                      <a:pt x="215" y="104"/>
                    </a:lnTo>
                    <a:lnTo>
                      <a:pt x="215" y="121"/>
                    </a:lnTo>
                    <a:lnTo>
                      <a:pt x="207" y="132"/>
                    </a:lnTo>
                    <a:lnTo>
                      <a:pt x="205" y="132"/>
                    </a:lnTo>
                    <a:lnTo>
                      <a:pt x="204" y="134"/>
                    </a:lnTo>
                    <a:lnTo>
                      <a:pt x="198" y="134"/>
                    </a:lnTo>
                    <a:lnTo>
                      <a:pt x="195" y="132"/>
                    </a:lnTo>
                    <a:lnTo>
                      <a:pt x="194" y="132"/>
                    </a:lnTo>
                    <a:lnTo>
                      <a:pt x="190" y="134"/>
                    </a:lnTo>
                    <a:lnTo>
                      <a:pt x="187" y="134"/>
                    </a:lnTo>
                    <a:lnTo>
                      <a:pt x="181" y="136"/>
                    </a:lnTo>
                    <a:lnTo>
                      <a:pt x="177" y="136"/>
                    </a:lnTo>
                    <a:lnTo>
                      <a:pt x="171" y="131"/>
                    </a:lnTo>
                    <a:lnTo>
                      <a:pt x="169" y="125"/>
                    </a:lnTo>
                    <a:lnTo>
                      <a:pt x="169" y="122"/>
                    </a:lnTo>
                    <a:lnTo>
                      <a:pt x="166" y="121"/>
                    </a:lnTo>
                    <a:lnTo>
                      <a:pt x="159" y="115"/>
                    </a:lnTo>
                    <a:lnTo>
                      <a:pt x="151" y="113"/>
                    </a:lnTo>
                    <a:lnTo>
                      <a:pt x="142" y="108"/>
                    </a:lnTo>
                    <a:lnTo>
                      <a:pt x="137" y="108"/>
                    </a:lnTo>
                    <a:lnTo>
                      <a:pt x="128" y="107"/>
                    </a:lnTo>
                    <a:lnTo>
                      <a:pt x="123" y="104"/>
                    </a:lnTo>
                    <a:lnTo>
                      <a:pt x="117" y="103"/>
                    </a:lnTo>
                    <a:lnTo>
                      <a:pt x="116" y="103"/>
                    </a:lnTo>
                    <a:lnTo>
                      <a:pt x="116" y="104"/>
                    </a:lnTo>
                    <a:lnTo>
                      <a:pt x="117" y="104"/>
                    </a:lnTo>
                    <a:lnTo>
                      <a:pt x="117" y="105"/>
                    </a:lnTo>
                    <a:lnTo>
                      <a:pt x="120" y="107"/>
                    </a:lnTo>
                    <a:lnTo>
                      <a:pt x="125" y="113"/>
                    </a:lnTo>
                    <a:lnTo>
                      <a:pt x="125" y="114"/>
                    </a:lnTo>
                    <a:lnTo>
                      <a:pt x="127" y="114"/>
                    </a:lnTo>
                    <a:lnTo>
                      <a:pt x="127" y="117"/>
                    </a:lnTo>
                    <a:lnTo>
                      <a:pt x="130" y="127"/>
                    </a:lnTo>
                    <a:lnTo>
                      <a:pt x="131" y="129"/>
                    </a:lnTo>
                    <a:lnTo>
                      <a:pt x="118" y="129"/>
                    </a:lnTo>
                    <a:lnTo>
                      <a:pt x="118" y="128"/>
                    </a:lnTo>
                    <a:lnTo>
                      <a:pt x="117" y="115"/>
                    </a:lnTo>
                    <a:lnTo>
                      <a:pt x="117" y="114"/>
                    </a:lnTo>
                    <a:lnTo>
                      <a:pt x="116" y="113"/>
                    </a:lnTo>
                    <a:lnTo>
                      <a:pt x="113" y="107"/>
                    </a:lnTo>
                    <a:lnTo>
                      <a:pt x="107" y="104"/>
                    </a:lnTo>
                    <a:lnTo>
                      <a:pt x="102" y="104"/>
                    </a:lnTo>
                    <a:lnTo>
                      <a:pt x="95" y="105"/>
                    </a:lnTo>
                    <a:lnTo>
                      <a:pt x="71" y="114"/>
                    </a:lnTo>
                    <a:lnTo>
                      <a:pt x="71" y="115"/>
                    </a:lnTo>
                    <a:lnTo>
                      <a:pt x="70" y="120"/>
                    </a:lnTo>
                    <a:lnTo>
                      <a:pt x="68" y="121"/>
                    </a:lnTo>
                    <a:lnTo>
                      <a:pt x="67" y="121"/>
                    </a:lnTo>
                    <a:lnTo>
                      <a:pt x="65" y="122"/>
                    </a:lnTo>
                    <a:lnTo>
                      <a:pt x="64" y="128"/>
                    </a:lnTo>
                    <a:lnTo>
                      <a:pt x="60" y="136"/>
                    </a:lnTo>
                    <a:lnTo>
                      <a:pt x="58" y="136"/>
                    </a:lnTo>
                    <a:lnTo>
                      <a:pt x="57" y="138"/>
                    </a:lnTo>
                    <a:lnTo>
                      <a:pt x="51" y="135"/>
                    </a:lnTo>
                    <a:lnTo>
                      <a:pt x="49" y="132"/>
                    </a:lnTo>
                    <a:lnTo>
                      <a:pt x="37" y="132"/>
                    </a:lnTo>
                    <a:lnTo>
                      <a:pt x="28" y="134"/>
                    </a:lnTo>
                    <a:lnTo>
                      <a:pt x="27" y="134"/>
                    </a:lnTo>
                    <a:lnTo>
                      <a:pt x="22" y="132"/>
                    </a:lnTo>
                    <a:lnTo>
                      <a:pt x="15" y="131"/>
                    </a:lnTo>
                    <a:lnTo>
                      <a:pt x="0" y="13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23" name="Freeform 5678">
                <a:extLst>
                  <a:ext uri="{FF2B5EF4-FFF2-40B4-BE49-F238E27FC236}">
                    <a16:creationId xmlns:a16="http://schemas.microsoft.com/office/drawing/2014/main" id="{F28B19AA-0EB5-974F-DE78-45F4527940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4" y="3294"/>
                <a:ext cx="72" cy="31"/>
              </a:xfrm>
              <a:custGeom>
                <a:avLst/>
                <a:gdLst>
                  <a:gd name="T0" fmla="*/ 288 w 289"/>
                  <a:gd name="T1" fmla="*/ 123 h 123"/>
                  <a:gd name="T2" fmla="*/ 288 w 289"/>
                  <a:gd name="T3" fmla="*/ 114 h 123"/>
                  <a:gd name="T4" fmla="*/ 289 w 289"/>
                  <a:gd name="T5" fmla="*/ 110 h 123"/>
                  <a:gd name="T6" fmla="*/ 288 w 289"/>
                  <a:gd name="T7" fmla="*/ 106 h 123"/>
                  <a:gd name="T8" fmla="*/ 268 w 289"/>
                  <a:gd name="T9" fmla="*/ 82 h 123"/>
                  <a:gd name="T10" fmla="*/ 261 w 289"/>
                  <a:gd name="T11" fmla="*/ 69 h 123"/>
                  <a:gd name="T12" fmla="*/ 258 w 289"/>
                  <a:gd name="T13" fmla="*/ 67 h 123"/>
                  <a:gd name="T14" fmla="*/ 250 w 289"/>
                  <a:gd name="T15" fmla="*/ 64 h 123"/>
                  <a:gd name="T16" fmla="*/ 248 w 289"/>
                  <a:gd name="T17" fmla="*/ 64 h 123"/>
                  <a:gd name="T18" fmla="*/ 243 w 289"/>
                  <a:gd name="T19" fmla="*/ 69 h 123"/>
                  <a:gd name="T20" fmla="*/ 243 w 289"/>
                  <a:gd name="T21" fmla="*/ 72 h 123"/>
                  <a:gd name="T22" fmla="*/ 238 w 289"/>
                  <a:gd name="T23" fmla="*/ 74 h 123"/>
                  <a:gd name="T24" fmla="*/ 231 w 289"/>
                  <a:gd name="T25" fmla="*/ 74 h 123"/>
                  <a:gd name="T26" fmla="*/ 224 w 289"/>
                  <a:gd name="T27" fmla="*/ 71 h 123"/>
                  <a:gd name="T28" fmla="*/ 210 w 289"/>
                  <a:gd name="T29" fmla="*/ 76 h 123"/>
                  <a:gd name="T30" fmla="*/ 207 w 289"/>
                  <a:gd name="T31" fmla="*/ 76 h 123"/>
                  <a:gd name="T32" fmla="*/ 207 w 289"/>
                  <a:gd name="T33" fmla="*/ 79 h 123"/>
                  <a:gd name="T34" fmla="*/ 205 w 289"/>
                  <a:gd name="T35" fmla="*/ 82 h 123"/>
                  <a:gd name="T36" fmla="*/ 201 w 289"/>
                  <a:gd name="T37" fmla="*/ 88 h 123"/>
                  <a:gd name="T38" fmla="*/ 194 w 289"/>
                  <a:gd name="T39" fmla="*/ 89 h 123"/>
                  <a:gd name="T40" fmla="*/ 178 w 289"/>
                  <a:gd name="T41" fmla="*/ 89 h 123"/>
                  <a:gd name="T42" fmla="*/ 159 w 289"/>
                  <a:gd name="T43" fmla="*/ 72 h 123"/>
                  <a:gd name="T44" fmla="*/ 151 w 289"/>
                  <a:gd name="T45" fmla="*/ 69 h 123"/>
                  <a:gd name="T46" fmla="*/ 145 w 289"/>
                  <a:gd name="T47" fmla="*/ 63 h 123"/>
                  <a:gd name="T48" fmla="*/ 145 w 289"/>
                  <a:gd name="T49" fmla="*/ 56 h 123"/>
                  <a:gd name="T50" fmla="*/ 148 w 289"/>
                  <a:gd name="T51" fmla="*/ 53 h 123"/>
                  <a:gd name="T52" fmla="*/ 150 w 289"/>
                  <a:gd name="T53" fmla="*/ 50 h 123"/>
                  <a:gd name="T54" fmla="*/ 152 w 289"/>
                  <a:gd name="T55" fmla="*/ 47 h 123"/>
                  <a:gd name="T56" fmla="*/ 152 w 289"/>
                  <a:gd name="T57" fmla="*/ 42 h 123"/>
                  <a:gd name="T58" fmla="*/ 150 w 289"/>
                  <a:gd name="T59" fmla="*/ 36 h 123"/>
                  <a:gd name="T60" fmla="*/ 136 w 289"/>
                  <a:gd name="T61" fmla="*/ 30 h 123"/>
                  <a:gd name="T62" fmla="*/ 133 w 289"/>
                  <a:gd name="T63" fmla="*/ 30 h 123"/>
                  <a:gd name="T64" fmla="*/ 109 w 289"/>
                  <a:gd name="T65" fmla="*/ 25 h 123"/>
                  <a:gd name="T66" fmla="*/ 81 w 289"/>
                  <a:gd name="T67" fmla="*/ 25 h 123"/>
                  <a:gd name="T68" fmla="*/ 60 w 289"/>
                  <a:gd name="T69" fmla="*/ 18 h 123"/>
                  <a:gd name="T70" fmla="*/ 41 w 289"/>
                  <a:gd name="T71" fmla="*/ 5 h 123"/>
                  <a:gd name="T72" fmla="*/ 42 w 289"/>
                  <a:gd name="T73" fmla="*/ 2 h 123"/>
                  <a:gd name="T74" fmla="*/ 42 w 289"/>
                  <a:gd name="T75" fmla="*/ 1 h 123"/>
                  <a:gd name="T76" fmla="*/ 41 w 289"/>
                  <a:gd name="T77" fmla="*/ 0 h 123"/>
                  <a:gd name="T78" fmla="*/ 34 w 289"/>
                  <a:gd name="T79" fmla="*/ 0 h 123"/>
                  <a:gd name="T80" fmla="*/ 31 w 289"/>
                  <a:gd name="T81" fmla="*/ 1 h 123"/>
                  <a:gd name="T82" fmla="*/ 17 w 289"/>
                  <a:gd name="T83" fmla="*/ 1 h 123"/>
                  <a:gd name="T84" fmla="*/ 16 w 289"/>
                  <a:gd name="T85" fmla="*/ 2 h 123"/>
                  <a:gd name="T86" fmla="*/ 14 w 289"/>
                  <a:gd name="T87" fmla="*/ 2 h 123"/>
                  <a:gd name="T88" fmla="*/ 11 w 289"/>
                  <a:gd name="T89" fmla="*/ 5 h 123"/>
                  <a:gd name="T90" fmla="*/ 7 w 289"/>
                  <a:gd name="T91" fmla="*/ 8 h 123"/>
                  <a:gd name="T92" fmla="*/ 6 w 289"/>
                  <a:gd name="T93" fmla="*/ 9 h 123"/>
                  <a:gd name="T94" fmla="*/ 6 w 289"/>
                  <a:gd name="T95" fmla="*/ 11 h 123"/>
                  <a:gd name="T96" fmla="*/ 1 w 289"/>
                  <a:gd name="T97" fmla="*/ 15 h 123"/>
                  <a:gd name="T98" fmla="*/ 0 w 289"/>
                  <a:gd name="T99" fmla="*/ 15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89" h="123">
                    <a:moveTo>
                      <a:pt x="288" y="123"/>
                    </a:moveTo>
                    <a:lnTo>
                      <a:pt x="288" y="114"/>
                    </a:lnTo>
                    <a:lnTo>
                      <a:pt x="289" y="110"/>
                    </a:lnTo>
                    <a:lnTo>
                      <a:pt x="288" y="106"/>
                    </a:lnTo>
                    <a:lnTo>
                      <a:pt x="268" y="82"/>
                    </a:lnTo>
                    <a:lnTo>
                      <a:pt x="261" y="69"/>
                    </a:lnTo>
                    <a:lnTo>
                      <a:pt x="258" y="67"/>
                    </a:lnTo>
                    <a:lnTo>
                      <a:pt x="250" y="64"/>
                    </a:lnTo>
                    <a:lnTo>
                      <a:pt x="248" y="64"/>
                    </a:lnTo>
                    <a:lnTo>
                      <a:pt x="243" y="69"/>
                    </a:lnTo>
                    <a:lnTo>
                      <a:pt x="243" y="72"/>
                    </a:lnTo>
                    <a:lnTo>
                      <a:pt x="238" y="74"/>
                    </a:lnTo>
                    <a:lnTo>
                      <a:pt x="231" y="74"/>
                    </a:lnTo>
                    <a:lnTo>
                      <a:pt x="224" y="71"/>
                    </a:lnTo>
                    <a:lnTo>
                      <a:pt x="210" y="76"/>
                    </a:lnTo>
                    <a:lnTo>
                      <a:pt x="207" y="76"/>
                    </a:lnTo>
                    <a:lnTo>
                      <a:pt x="207" y="79"/>
                    </a:lnTo>
                    <a:lnTo>
                      <a:pt x="205" y="82"/>
                    </a:lnTo>
                    <a:lnTo>
                      <a:pt x="201" y="88"/>
                    </a:lnTo>
                    <a:lnTo>
                      <a:pt x="194" y="89"/>
                    </a:lnTo>
                    <a:lnTo>
                      <a:pt x="178" y="89"/>
                    </a:lnTo>
                    <a:lnTo>
                      <a:pt x="159" y="72"/>
                    </a:lnTo>
                    <a:lnTo>
                      <a:pt x="151" y="69"/>
                    </a:lnTo>
                    <a:lnTo>
                      <a:pt x="145" y="63"/>
                    </a:lnTo>
                    <a:lnTo>
                      <a:pt x="145" y="56"/>
                    </a:lnTo>
                    <a:lnTo>
                      <a:pt x="148" y="53"/>
                    </a:lnTo>
                    <a:lnTo>
                      <a:pt x="150" y="50"/>
                    </a:lnTo>
                    <a:lnTo>
                      <a:pt x="152" y="47"/>
                    </a:lnTo>
                    <a:lnTo>
                      <a:pt x="152" y="42"/>
                    </a:lnTo>
                    <a:lnTo>
                      <a:pt x="150" y="36"/>
                    </a:lnTo>
                    <a:lnTo>
                      <a:pt x="136" y="30"/>
                    </a:lnTo>
                    <a:lnTo>
                      <a:pt x="133" y="30"/>
                    </a:lnTo>
                    <a:lnTo>
                      <a:pt x="109" y="25"/>
                    </a:lnTo>
                    <a:lnTo>
                      <a:pt x="81" y="25"/>
                    </a:lnTo>
                    <a:lnTo>
                      <a:pt x="60" y="18"/>
                    </a:lnTo>
                    <a:lnTo>
                      <a:pt x="41" y="5"/>
                    </a:lnTo>
                    <a:lnTo>
                      <a:pt x="42" y="2"/>
                    </a:lnTo>
                    <a:lnTo>
                      <a:pt x="42" y="1"/>
                    </a:lnTo>
                    <a:lnTo>
                      <a:pt x="41" y="0"/>
                    </a:lnTo>
                    <a:lnTo>
                      <a:pt x="34" y="0"/>
                    </a:lnTo>
                    <a:lnTo>
                      <a:pt x="31" y="1"/>
                    </a:lnTo>
                    <a:lnTo>
                      <a:pt x="17" y="1"/>
                    </a:lnTo>
                    <a:lnTo>
                      <a:pt x="16" y="2"/>
                    </a:lnTo>
                    <a:lnTo>
                      <a:pt x="14" y="2"/>
                    </a:lnTo>
                    <a:lnTo>
                      <a:pt x="11" y="5"/>
                    </a:lnTo>
                    <a:lnTo>
                      <a:pt x="7" y="8"/>
                    </a:lnTo>
                    <a:lnTo>
                      <a:pt x="6" y="9"/>
                    </a:lnTo>
                    <a:lnTo>
                      <a:pt x="6" y="11"/>
                    </a:lnTo>
                    <a:lnTo>
                      <a:pt x="1" y="15"/>
                    </a:lnTo>
                    <a:lnTo>
                      <a:pt x="0" y="1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24" name="Freeform 5679">
                <a:extLst>
                  <a:ext uri="{FF2B5EF4-FFF2-40B4-BE49-F238E27FC236}">
                    <a16:creationId xmlns:a16="http://schemas.microsoft.com/office/drawing/2014/main" id="{B6F12C96-0551-A462-027C-F7083F539B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0" y="3325"/>
                <a:ext cx="17" cy="41"/>
              </a:xfrm>
              <a:custGeom>
                <a:avLst/>
                <a:gdLst>
                  <a:gd name="T0" fmla="*/ 23 w 67"/>
                  <a:gd name="T1" fmla="*/ 0 h 163"/>
                  <a:gd name="T2" fmla="*/ 13 w 67"/>
                  <a:gd name="T3" fmla="*/ 0 h 163"/>
                  <a:gd name="T4" fmla="*/ 6 w 67"/>
                  <a:gd name="T5" fmla="*/ 7 h 163"/>
                  <a:gd name="T6" fmla="*/ 0 w 67"/>
                  <a:gd name="T7" fmla="*/ 18 h 163"/>
                  <a:gd name="T8" fmla="*/ 0 w 67"/>
                  <a:gd name="T9" fmla="*/ 19 h 163"/>
                  <a:gd name="T10" fmla="*/ 2 w 67"/>
                  <a:gd name="T11" fmla="*/ 19 h 163"/>
                  <a:gd name="T12" fmla="*/ 6 w 67"/>
                  <a:gd name="T13" fmla="*/ 20 h 163"/>
                  <a:gd name="T14" fmla="*/ 9 w 67"/>
                  <a:gd name="T15" fmla="*/ 20 h 163"/>
                  <a:gd name="T16" fmla="*/ 13 w 67"/>
                  <a:gd name="T17" fmla="*/ 26 h 163"/>
                  <a:gd name="T18" fmla="*/ 14 w 67"/>
                  <a:gd name="T19" fmla="*/ 36 h 163"/>
                  <a:gd name="T20" fmla="*/ 16 w 67"/>
                  <a:gd name="T21" fmla="*/ 37 h 163"/>
                  <a:gd name="T22" fmla="*/ 17 w 67"/>
                  <a:gd name="T23" fmla="*/ 37 h 163"/>
                  <a:gd name="T24" fmla="*/ 19 w 67"/>
                  <a:gd name="T25" fmla="*/ 39 h 163"/>
                  <a:gd name="T26" fmla="*/ 19 w 67"/>
                  <a:gd name="T27" fmla="*/ 40 h 163"/>
                  <a:gd name="T28" fmla="*/ 23 w 67"/>
                  <a:gd name="T29" fmla="*/ 53 h 163"/>
                  <a:gd name="T30" fmla="*/ 24 w 67"/>
                  <a:gd name="T31" fmla="*/ 61 h 163"/>
                  <a:gd name="T32" fmla="*/ 24 w 67"/>
                  <a:gd name="T33" fmla="*/ 65 h 163"/>
                  <a:gd name="T34" fmla="*/ 26 w 67"/>
                  <a:gd name="T35" fmla="*/ 67 h 163"/>
                  <a:gd name="T36" fmla="*/ 26 w 67"/>
                  <a:gd name="T37" fmla="*/ 68 h 163"/>
                  <a:gd name="T38" fmla="*/ 30 w 67"/>
                  <a:gd name="T39" fmla="*/ 68 h 163"/>
                  <a:gd name="T40" fmla="*/ 38 w 67"/>
                  <a:gd name="T41" fmla="*/ 63 h 163"/>
                  <a:gd name="T42" fmla="*/ 41 w 67"/>
                  <a:gd name="T43" fmla="*/ 60 h 163"/>
                  <a:gd name="T44" fmla="*/ 43 w 67"/>
                  <a:gd name="T45" fmla="*/ 61 h 163"/>
                  <a:gd name="T46" fmla="*/ 55 w 67"/>
                  <a:gd name="T47" fmla="*/ 65 h 163"/>
                  <a:gd name="T48" fmla="*/ 60 w 67"/>
                  <a:gd name="T49" fmla="*/ 71 h 163"/>
                  <a:gd name="T50" fmla="*/ 62 w 67"/>
                  <a:gd name="T51" fmla="*/ 74 h 163"/>
                  <a:gd name="T52" fmla="*/ 66 w 67"/>
                  <a:gd name="T53" fmla="*/ 92 h 163"/>
                  <a:gd name="T54" fmla="*/ 67 w 67"/>
                  <a:gd name="T55" fmla="*/ 93 h 163"/>
                  <a:gd name="T56" fmla="*/ 62 w 67"/>
                  <a:gd name="T57" fmla="*/ 97 h 163"/>
                  <a:gd name="T58" fmla="*/ 56 w 67"/>
                  <a:gd name="T59" fmla="*/ 100 h 163"/>
                  <a:gd name="T60" fmla="*/ 55 w 67"/>
                  <a:gd name="T61" fmla="*/ 100 h 163"/>
                  <a:gd name="T62" fmla="*/ 43 w 67"/>
                  <a:gd name="T63" fmla="*/ 97 h 163"/>
                  <a:gd name="T64" fmla="*/ 37 w 67"/>
                  <a:gd name="T65" fmla="*/ 95 h 163"/>
                  <a:gd name="T66" fmla="*/ 36 w 67"/>
                  <a:gd name="T67" fmla="*/ 92 h 163"/>
                  <a:gd name="T68" fmla="*/ 34 w 67"/>
                  <a:gd name="T69" fmla="*/ 90 h 163"/>
                  <a:gd name="T70" fmla="*/ 33 w 67"/>
                  <a:gd name="T71" fmla="*/ 92 h 163"/>
                  <a:gd name="T72" fmla="*/ 26 w 67"/>
                  <a:gd name="T73" fmla="*/ 95 h 163"/>
                  <a:gd name="T74" fmla="*/ 26 w 67"/>
                  <a:gd name="T75" fmla="*/ 97 h 163"/>
                  <a:gd name="T76" fmla="*/ 28 w 67"/>
                  <a:gd name="T77" fmla="*/ 102 h 163"/>
                  <a:gd name="T78" fmla="*/ 34 w 67"/>
                  <a:gd name="T79" fmla="*/ 107 h 163"/>
                  <a:gd name="T80" fmla="*/ 36 w 67"/>
                  <a:gd name="T81" fmla="*/ 110 h 163"/>
                  <a:gd name="T82" fmla="*/ 36 w 67"/>
                  <a:gd name="T83" fmla="*/ 116 h 163"/>
                  <a:gd name="T84" fmla="*/ 33 w 67"/>
                  <a:gd name="T85" fmla="*/ 118 h 163"/>
                  <a:gd name="T86" fmla="*/ 24 w 67"/>
                  <a:gd name="T87" fmla="*/ 114 h 163"/>
                  <a:gd name="T88" fmla="*/ 23 w 67"/>
                  <a:gd name="T89" fmla="*/ 114 h 163"/>
                  <a:gd name="T90" fmla="*/ 23 w 67"/>
                  <a:gd name="T91" fmla="*/ 116 h 163"/>
                  <a:gd name="T92" fmla="*/ 12 w 67"/>
                  <a:gd name="T93" fmla="*/ 134 h 163"/>
                  <a:gd name="T94" fmla="*/ 5 w 67"/>
                  <a:gd name="T95" fmla="*/ 150 h 163"/>
                  <a:gd name="T96" fmla="*/ 17 w 67"/>
                  <a:gd name="T97" fmla="*/ 153 h 163"/>
                  <a:gd name="T98" fmla="*/ 34 w 67"/>
                  <a:gd name="T99" fmla="*/ 162 h 163"/>
                  <a:gd name="T100" fmla="*/ 36 w 67"/>
                  <a:gd name="T101" fmla="*/ 162 h 163"/>
                  <a:gd name="T102" fmla="*/ 36 w 67"/>
                  <a:gd name="T103" fmla="*/ 163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67" h="163">
                    <a:moveTo>
                      <a:pt x="23" y="0"/>
                    </a:moveTo>
                    <a:lnTo>
                      <a:pt x="13" y="0"/>
                    </a:lnTo>
                    <a:lnTo>
                      <a:pt x="6" y="7"/>
                    </a:lnTo>
                    <a:lnTo>
                      <a:pt x="0" y="18"/>
                    </a:lnTo>
                    <a:lnTo>
                      <a:pt x="0" y="19"/>
                    </a:lnTo>
                    <a:lnTo>
                      <a:pt x="2" y="19"/>
                    </a:lnTo>
                    <a:lnTo>
                      <a:pt x="6" y="20"/>
                    </a:lnTo>
                    <a:lnTo>
                      <a:pt x="9" y="20"/>
                    </a:lnTo>
                    <a:lnTo>
                      <a:pt x="13" y="26"/>
                    </a:lnTo>
                    <a:lnTo>
                      <a:pt x="14" y="36"/>
                    </a:lnTo>
                    <a:lnTo>
                      <a:pt x="16" y="37"/>
                    </a:lnTo>
                    <a:lnTo>
                      <a:pt x="17" y="37"/>
                    </a:lnTo>
                    <a:lnTo>
                      <a:pt x="19" y="39"/>
                    </a:lnTo>
                    <a:lnTo>
                      <a:pt x="19" y="40"/>
                    </a:lnTo>
                    <a:lnTo>
                      <a:pt x="23" y="53"/>
                    </a:lnTo>
                    <a:lnTo>
                      <a:pt x="24" y="61"/>
                    </a:lnTo>
                    <a:lnTo>
                      <a:pt x="24" y="65"/>
                    </a:lnTo>
                    <a:lnTo>
                      <a:pt x="26" y="67"/>
                    </a:lnTo>
                    <a:lnTo>
                      <a:pt x="26" y="68"/>
                    </a:lnTo>
                    <a:lnTo>
                      <a:pt x="30" y="68"/>
                    </a:lnTo>
                    <a:lnTo>
                      <a:pt x="38" y="63"/>
                    </a:lnTo>
                    <a:lnTo>
                      <a:pt x="41" y="60"/>
                    </a:lnTo>
                    <a:lnTo>
                      <a:pt x="43" y="61"/>
                    </a:lnTo>
                    <a:lnTo>
                      <a:pt x="55" y="65"/>
                    </a:lnTo>
                    <a:lnTo>
                      <a:pt x="60" y="71"/>
                    </a:lnTo>
                    <a:lnTo>
                      <a:pt x="62" y="74"/>
                    </a:lnTo>
                    <a:lnTo>
                      <a:pt x="66" y="92"/>
                    </a:lnTo>
                    <a:lnTo>
                      <a:pt x="67" y="93"/>
                    </a:lnTo>
                    <a:lnTo>
                      <a:pt x="62" y="97"/>
                    </a:lnTo>
                    <a:lnTo>
                      <a:pt x="56" y="100"/>
                    </a:lnTo>
                    <a:lnTo>
                      <a:pt x="55" y="100"/>
                    </a:lnTo>
                    <a:lnTo>
                      <a:pt x="43" y="97"/>
                    </a:lnTo>
                    <a:lnTo>
                      <a:pt x="37" y="95"/>
                    </a:lnTo>
                    <a:lnTo>
                      <a:pt x="36" y="92"/>
                    </a:lnTo>
                    <a:lnTo>
                      <a:pt x="34" y="90"/>
                    </a:lnTo>
                    <a:lnTo>
                      <a:pt x="33" y="92"/>
                    </a:lnTo>
                    <a:lnTo>
                      <a:pt x="26" y="95"/>
                    </a:lnTo>
                    <a:lnTo>
                      <a:pt x="26" y="97"/>
                    </a:lnTo>
                    <a:lnTo>
                      <a:pt x="28" y="102"/>
                    </a:lnTo>
                    <a:lnTo>
                      <a:pt x="34" y="107"/>
                    </a:lnTo>
                    <a:lnTo>
                      <a:pt x="36" y="110"/>
                    </a:lnTo>
                    <a:lnTo>
                      <a:pt x="36" y="116"/>
                    </a:lnTo>
                    <a:lnTo>
                      <a:pt x="33" y="118"/>
                    </a:lnTo>
                    <a:lnTo>
                      <a:pt x="24" y="114"/>
                    </a:lnTo>
                    <a:lnTo>
                      <a:pt x="23" y="114"/>
                    </a:lnTo>
                    <a:lnTo>
                      <a:pt x="23" y="116"/>
                    </a:lnTo>
                    <a:lnTo>
                      <a:pt x="12" y="134"/>
                    </a:lnTo>
                    <a:lnTo>
                      <a:pt x="5" y="150"/>
                    </a:lnTo>
                    <a:lnTo>
                      <a:pt x="17" y="153"/>
                    </a:lnTo>
                    <a:lnTo>
                      <a:pt x="34" y="162"/>
                    </a:lnTo>
                    <a:lnTo>
                      <a:pt x="36" y="162"/>
                    </a:lnTo>
                    <a:lnTo>
                      <a:pt x="36" y="16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25" name="Freeform 5680">
                <a:extLst>
                  <a:ext uri="{FF2B5EF4-FFF2-40B4-BE49-F238E27FC236}">
                    <a16:creationId xmlns:a16="http://schemas.microsoft.com/office/drawing/2014/main" id="{334D009E-7685-0B61-09E2-E851DB25F0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9" y="3363"/>
                <a:ext cx="93" cy="19"/>
              </a:xfrm>
              <a:custGeom>
                <a:avLst/>
                <a:gdLst>
                  <a:gd name="T0" fmla="*/ 1 w 372"/>
                  <a:gd name="T1" fmla="*/ 12 h 77"/>
                  <a:gd name="T2" fmla="*/ 5 w 372"/>
                  <a:gd name="T3" fmla="*/ 19 h 77"/>
                  <a:gd name="T4" fmla="*/ 11 w 372"/>
                  <a:gd name="T5" fmla="*/ 26 h 77"/>
                  <a:gd name="T6" fmla="*/ 15 w 372"/>
                  <a:gd name="T7" fmla="*/ 36 h 77"/>
                  <a:gd name="T8" fmla="*/ 37 w 372"/>
                  <a:gd name="T9" fmla="*/ 50 h 77"/>
                  <a:gd name="T10" fmla="*/ 50 w 372"/>
                  <a:gd name="T11" fmla="*/ 61 h 77"/>
                  <a:gd name="T12" fmla="*/ 55 w 372"/>
                  <a:gd name="T13" fmla="*/ 64 h 77"/>
                  <a:gd name="T14" fmla="*/ 60 w 372"/>
                  <a:gd name="T15" fmla="*/ 60 h 77"/>
                  <a:gd name="T16" fmla="*/ 69 w 372"/>
                  <a:gd name="T17" fmla="*/ 32 h 77"/>
                  <a:gd name="T18" fmla="*/ 76 w 372"/>
                  <a:gd name="T19" fmla="*/ 26 h 77"/>
                  <a:gd name="T20" fmla="*/ 87 w 372"/>
                  <a:gd name="T21" fmla="*/ 29 h 77"/>
                  <a:gd name="T22" fmla="*/ 94 w 372"/>
                  <a:gd name="T23" fmla="*/ 47 h 77"/>
                  <a:gd name="T24" fmla="*/ 96 w 372"/>
                  <a:gd name="T25" fmla="*/ 52 h 77"/>
                  <a:gd name="T26" fmla="*/ 100 w 372"/>
                  <a:gd name="T27" fmla="*/ 56 h 77"/>
                  <a:gd name="T28" fmla="*/ 110 w 372"/>
                  <a:gd name="T29" fmla="*/ 55 h 77"/>
                  <a:gd name="T30" fmla="*/ 124 w 372"/>
                  <a:gd name="T31" fmla="*/ 65 h 77"/>
                  <a:gd name="T32" fmla="*/ 129 w 372"/>
                  <a:gd name="T33" fmla="*/ 63 h 77"/>
                  <a:gd name="T34" fmla="*/ 132 w 372"/>
                  <a:gd name="T35" fmla="*/ 53 h 77"/>
                  <a:gd name="T36" fmla="*/ 128 w 372"/>
                  <a:gd name="T37" fmla="*/ 43 h 77"/>
                  <a:gd name="T38" fmla="*/ 127 w 372"/>
                  <a:gd name="T39" fmla="*/ 42 h 77"/>
                  <a:gd name="T40" fmla="*/ 131 w 372"/>
                  <a:gd name="T41" fmla="*/ 39 h 77"/>
                  <a:gd name="T42" fmla="*/ 142 w 372"/>
                  <a:gd name="T43" fmla="*/ 38 h 77"/>
                  <a:gd name="T44" fmla="*/ 146 w 372"/>
                  <a:gd name="T45" fmla="*/ 35 h 77"/>
                  <a:gd name="T46" fmla="*/ 170 w 372"/>
                  <a:gd name="T47" fmla="*/ 1 h 77"/>
                  <a:gd name="T48" fmla="*/ 174 w 372"/>
                  <a:gd name="T49" fmla="*/ 7 h 77"/>
                  <a:gd name="T50" fmla="*/ 184 w 372"/>
                  <a:gd name="T51" fmla="*/ 15 h 77"/>
                  <a:gd name="T52" fmla="*/ 187 w 372"/>
                  <a:gd name="T53" fmla="*/ 17 h 77"/>
                  <a:gd name="T54" fmla="*/ 188 w 372"/>
                  <a:gd name="T55" fmla="*/ 19 h 77"/>
                  <a:gd name="T56" fmla="*/ 189 w 372"/>
                  <a:gd name="T57" fmla="*/ 29 h 77"/>
                  <a:gd name="T58" fmla="*/ 192 w 372"/>
                  <a:gd name="T59" fmla="*/ 31 h 77"/>
                  <a:gd name="T60" fmla="*/ 201 w 372"/>
                  <a:gd name="T61" fmla="*/ 32 h 77"/>
                  <a:gd name="T62" fmla="*/ 208 w 372"/>
                  <a:gd name="T63" fmla="*/ 19 h 77"/>
                  <a:gd name="T64" fmla="*/ 215 w 372"/>
                  <a:gd name="T65" fmla="*/ 11 h 77"/>
                  <a:gd name="T66" fmla="*/ 213 w 372"/>
                  <a:gd name="T67" fmla="*/ 4 h 77"/>
                  <a:gd name="T68" fmla="*/ 220 w 372"/>
                  <a:gd name="T69" fmla="*/ 0 h 77"/>
                  <a:gd name="T70" fmla="*/ 223 w 372"/>
                  <a:gd name="T71" fmla="*/ 4 h 77"/>
                  <a:gd name="T72" fmla="*/ 231 w 372"/>
                  <a:gd name="T73" fmla="*/ 14 h 77"/>
                  <a:gd name="T74" fmla="*/ 247 w 372"/>
                  <a:gd name="T75" fmla="*/ 26 h 77"/>
                  <a:gd name="T76" fmla="*/ 272 w 372"/>
                  <a:gd name="T77" fmla="*/ 31 h 77"/>
                  <a:gd name="T78" fmla="*/ 276 w 372"/>
                  <a:gd name="T79" fmla="*/ 32 h 77"/>
                  <a:gd name="T80" fmla="*/ 300 w 372"/>
                  <a:gd name="T81" fmla="*/ 35 h 77"/>
                  <a:gd name="T82" fmla="*/ 305 w 372"/>
                  <a:gd name="T83" fmla="*/ 32 h 77"/>
                  <a:gd name="T84" fmla="*/ 308 w 372"/>
                  <a:gd name="T85" fmla="*/ 31 h 77"/>
                  <a:gd name="T86" fmla="*/ 311 w 372"/>
                  <a:gd name="T87" fmla="*/ 32 h 77"/>
                  <a:gd name="T88" fmla="*/ 315 w 372"/>
                  <a:gd name="T89" fmla="*/ 46 h 77"/>
                  <a:gd name="T90" fmla="*/ 314 w 372"/>
                  <a:gd name="T91" fmla="*/ 49 h 77"/>
                  <a:gd name="T92" fmla="*/ 312 w 372"/>
                  <a:gd name="T93" fmla="*/ 56 h 77"/>
                  <a:gd name="T94" fmla="*/ 314 w 372"/>
                  <a:gd name="T95" fmla="*/ 65 h 77"/>
                  <a:gd name="T96" fmla="*/ 316 w 372"/>
                  <a:gd name="T97" fmla="*/ 70 h 77"/>
                  <a:gd name="T98" fmla="*/ 319 w 372"/>
                  <a:gd name="T99" fmla="*/ 72 h 77"/>
                  <a:gd name="T100" fmla="*/ 325 w 372"/>
                  <a:gd name="T101" fmla="*/ 75 h 77"/>
                  <a:gd name="T102" fmla="*/ 332 w 372"/>
                  <a:gd name="T103" fmla="*/ 77 h 77"/>
                  <a:gd name="T104" fmla="*/ 343 w 372"/>
                  <a:gd name="T105" fmla="*/ 75 h 77"/>
                  <a:gd name="T106" fmla="*/ 355 w 372"/>
                  <a:gd name="T107" fmla="*/ 68 h 77"/>
                  <a:gd name="T108" fmla="*/ 371 w 372"/>
                  <a:gd name="T109" fmla="*/ 52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72" h="77">
                    <a:moveTo>
                      <a:pt x="0" y="11"/>
                    </a:moveTo>
                    <a:lnTo>
                      <a:pt x="1" y="12"/>
                    </a:lnTo>
                    <a:lnTo>
                      <a:pt x="2" y="15"/>
                    </a:lnTo>
                    <a:lnTo>
                      <a:pt x="5" y="19"/>
                    </a:lnTo>
                    <a:lnTo>
                      <a:pt x="8" y="21"/>
                    </a:lnTo>
                    <a:lnTo>
                      <a:pt x="11" y="26"/>
                    </a:lnTo>
                    <a:lnTo>
                      <a:pt x="11" y="28"/>
                    </a:lnTo>
                    <a:lnTo>
                      <a:pt x="15" y="36"/>
                    </a:lnTo>
                    <a:lnTo>
                      <a:pt x="20" y="40"/>
                    </a:lnTo>
                    <a:lnTo>
                      <a:pt x="37" y="50"/>
                    </a:lnTo>
                    <a:lnTo>
                      <a:pt x="48" y="61"/>
                    </a:lnTo>
                    <a:lnTo>
                      <a:pt x="50" y="61"/>
                    </a:lnTo>
                    <a:lnTo>
                      <a:pt x="54" y="63"/>
                    </a:lnTo>
                    <a:lnTo>
                      <a:pt x="55" y="64"/>
                    </a:lnTo>
                    <a:lnTo>
                      <a:pt x="57" y="64"/>
                    </a:lnTo>
                    <a:lnTo>
                      <a:pt x="60" y="60"/>
                    </a:lnTo>
                    <a:lnTo>
                      <a:pt x="69" y="33"/>
                    </a:lnTo>
                    <a:lnTo>
                      <a:pt x="69" y="32"/>
                    </a:lnTo>
                    <a:lnTo>
                      <a:pt x="71" y="31"/>
                    </a:lnTo>
                    <a:lnTo>
                      <a:pt x="76" y="26"/>
                    </a:lnTo>
                    <a:lnTo>
                      <a:pt x="82" y="26"/>
                    </a:lnTo>
                    <a:lnTo>
                      <a:pt x="87" y="29"/>
                    </a:lnTo>
                    <a:lnTo>
                      <a:pt x="93" y="35"/>
                    </a:lnTo>
                    <a:lnTo>
                      <a:pt x="94" y="47"/>
                    </a:lnTo>
                    <a:lnTo>
                      <a:pt x="94" y="52"/>
                    </a:lnTo>
                    <a:lnTo>
                      <a:pt x="96" y="52"/>
                    </a:lnTo>
                    <a:lnTo>
                      <a:pt x="96" y="53"/>
                    </a:lnTo>
                    <a:lnTo>
                      <a:pt x="100" y="56"/>
                    </a:lnTo>
                    <a:lnTo>
                      <a:pt x="104" y="58"/>
                    </a:lnTo>
                    <a:lnTo>
                      <a:pt x="110" y="55"/>
                    </a:lnTo>
                    <a:lnTo>
                      <a:pt x="118" y="63"/>
                    </a:lnTo>
                    <a:lnTo>
                      <a:pt x="124" y="65"/>
                    </a:lnTo>
                    <a:lnTo>
                      <a:pt x="125" y="64"/>
                    </a:lnTo>
                    <a:lnTo>
                      <a:pt x="129" y="63"/>
                    </a:lnTo>
                    <a:lnTo>
                      <a:pt x="129" y="61"/>
                    </a:lnTo>
                    <a:lnTo>
                      <a:pt x="132" y="53"/>
                    </a:lnTo>
                    <a:lnTo>
                      <a:pt x="128" y="45"/>
                    </a:lnTo>
                    <a:lnTo>
                      <a:pt x="128" y="43"/>
                    </a:lnTo>
                    <a:lnTo>
                      <a:pt x="127" y="43"/>
                    </a:lnTo>
                    <a:lnTo>
                      <a:pt x="127" y="42"/>
                    </a:lnTo>
                    <a:lnTo>
                      <a:pt x="128" y="40"/>
                    </a:lnTo>
                    <a:lnTo>
                      <a:pt x="131" y="39"/>
                    </a:lnTo>
                    <a:lnTo>
                      <a:pt x="138" y="39"/>
                    </a:lnTo>
                    <a:lnTo>
                      <a:pt x="142" y="38"/>
                    </a:lnTo>
                    <a:lnTo>
                      <a:pt x="143" y="38"/>
                    </a:lnTo>
                    <a:lnTo>
                      <a:pt x="146" y="35"/>
                    </a:lnTo>
                    <a:lnTo>
                      <a:pt x="161" y="18"/>
                    </a:lnTo>
                    <a:lnTo>
                      <a:pt x="170" y="1"/>
                    </a:lnTo>
                    <a:lnTo>
                      <a:pt x="174" y="5"/>
                    </a:lnTo>
                    <a:lnTo>
                      <a:pt x="174" y="7"/>
                    </a:lnTo>
                    <a:lnTo>
                      <a:pt x="181" y="14"/>
                    </a:lnTo>
                    <a:lnTo>
                      <a:pt x="184" y="15"/>
                    </a:lnTo>
                    <a:lnTo>
                      <a:pt x="187" y="15"/>
                    </a:lnTo>
                    <a:lnTo>
                      <a:pt x="187" y="17"/>
                    </a:lnTo>
                    <a:lnTo>
                      <a:pt x="188" y="18"/>
                    </a:lnTo>
                    <a:lnTo>
                      <a:pt x="188" y="19"/>
                    </a:lnTo>
                    <a:lnTo>
                      <a:pt x="189" y="24"/>
                    </a:lnTo>
                    <a:lnTo>
                      <a:pt x="189" y="29"/>
                    </a:lnTo>
                    <a:lnTo>
                      <a:pt x="191" y="31"/>
                    </a:lnTo>
                    <a:lnTo>
                      <a:pt x="192" y="31"/>
                    </a:lnTo>
                    <a:lnTo>
                      <a:pt x="196" y="32"/>
                    </a:lnTo>
                    <a:lnTo>
                      <a:pt x="201" y="32"/>
                    </a:lnTo>
                    <a:lnTo>
                      <a:pt x="202" y="28"/>
                    </a:lnTo>
                    <a:lnTo>
                      <a:pt x="208" y="19"/>
                    </a:lnTo>
                    <a:lnTo>
                      <a:pt x="209" y="19"/>
                    </a:lnTo>
                    <a:lnTo>
                      <a:pt x="215" y="11"/>
                    </a:lnTo>
                    <a:lnTo>
                      <a:pt x="213" y="10"/>
                    </a:lnTo>
                    <a:lnTo>
                      <a:pt x="213" y="4"/>
                    </a:lnTo>
                    <a:lnTo>
                      <a:pt x="218" y="1"/>
                    </a:lnTo>
                    <a:lnTo>
                      <a:pt x="220" y="0"/>
                    </a:lnTo>
                    <a:lnTo>
                      <a:pt x="220" y="1"/>
                    </a:lnTo>
                    <a:lnTo>
                      <a:pt x="223" y="4"/>
                    </a:lnTo>
                    <a:lnTo>
                      <a:pt x="228" y="11"/>
                    </a:lnTo>
                    <a:lnTo>
                      <a:pt x="231" y="14"/>
                    </a:lnTo>
                    <a:lnTo>
                      <a:pt x="245" y="25"/>
                    </a:lnTo>
                    <a:lnTo>
                      <a:pt x="247" y="26"/>
                    </a:lnTo>
                    <a:lnTo>
                      <a:pt x="259" y="31"/>
                    </a:lnTo>
                    <a:lnTo>
                      <a:pt x="272" y="31"/>
                    </a:lnTo>
                    <a:lnTo>
                      <a:pt x="273" y="32"/>
                    </a:lnTo>
                    <a:lnTo>
                      <a:pt x="276" y="32"/>
                    </a:lnTo>
                    <a:lnTo>
                      <a:pt x="284" y="36"/>
                    </a:lnTo>
                    <a:lnTo>
                      <a:pt x="300" y="35"/>
                    </a:lnTo>
                    <a:lnTo>
                      <a:pt x="304" y="32"/>
                    </a:lnTo>
                    <a:lnTo>
                      <a:pt x="305" y="32"/>
                    </a:lnTo>
                    <a:lnTo>
                      <a:pt x="307" y="31"/>
                    </a:lnTo>
                    <a:lnTo>
                      <a:pt x="308" y="31"/>
                    </a:lnTo>
                    <a:lnTo>
                      <a:pt x="309" y="32"/>
                    </a:lnTo>
                    <a:lnTo>
                      <a:pt x="311" y="32"/>
                    </a:lnTo>
                    <a:lnTo>
                      <a:pt x="312" y="33"/>
                    </a:lnTo>
                    <a:lnTo>
                      <a:pt x="315" y="46"/>
                    </a:lnTo>
                    <a:lnTo>
                      <a:pt x="315" y="47"/>
                    </a:lnTo>
                    <a:lnTo>
                      <a:pt x="314" y="49"/>
                    </a:lnTo>
                    <a:lnTo>
                      <a:pt x="314" y="50"/>
                    </a:lnTo>
                    <a:lnTo>
                      <a:pt x="312" y="56"/>
                    </a:lnTo>
                    <a:lnTo>
                      <a:pt x="312" y="64"/>
                    </a:lnTo>
                    <a:lnTo>
                      <a:pt x="314" y="65"/>
                    </a:lnTo>
                    <a:lnTo>
                      <a:pt x="314" y="67"/>
                    </a:lnTo>
                    <a:lnTo>
                      <a:pt x="316" y="70"/>
                    </a:lnTo>
                    <a:lnTo>
                      <a:pt x="316" y="71"/>
                    </a:lnTo>
                    <a:lnTo>
                      <a:pt x="319" y="72"/>
                    </a:lnTo>
                    <a:lnTo>
                      <a:pt x="321" y="74"/>
                    </a:lnTo>
                    <a:lnTo>
                      <a:pt x="325" y="75"/>
                    </a:lnTo>
                    <a:lnTo>
                      <a:pt x="326" y="75"/>
                    </a:lnTo>
                    <a:lnTo>
                      <a:pt x="332" y="77"/>
                    </a:lnTo>
                    <a:lnTo>
                      <a:pt x="336" y="77"/>
                    </a:lnTo>
                    <a:lnTo>
                      <a:pt x="343" y="75"/>
                    </a:lnTo>
                    <a:lnTo>
                      <a:pt x="353" y="71"/>
                    </a:lnTo>
                    <a:lnTo>
                      <a:pt x="355" y="68"/>
                    </a:lnTo>
                    <a:lnTo>
                      <a:pt x="358" y="64"/>
                    </a:lnTo>
                    <a:lnTo>
                      <a:pt x="371" y="52"/>
                    </a:lnTo>
                    <a:lnTo>
                      <a:pt x="372" y="5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26" name="Freeform 5681">
                <a:extLst>
                  <a:ext uri="{FF2B5EF4-FFF2-40B4-BE49-F238E27FC236}">
                    <a16:creationId xmlns:a16="http://schemas.microsoft.com/office/drawing/2014/main" id="{9BCE6A04-80EB-F341-CDD1-039D7FDE32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8" y="3366"/>
                <a:ext cx="31" cy="19"/>
              </a:xfrm>
              <a:custGeom>
                <a:avLst/>
                <a:gdLst>
                  <a:gd name="T0" fmla="*/ 123 w 123"/>
                  <a:gd name="T1" fmla="*/ 0 h 77"/>
                  <a:gd name="T2" fmla="*/ 123 w 123"/>
                  <a:gd name="T3" fmla="*/ 1 h 77"/>
                  <a:gd name="T4" fmla="*/ 117 w 123"/>
                  <a:gd name="T5" fmla="*/ 18 h 77"/>
                  <a:gd name="T6" fmla="*/ 113 w 123"/>
                  <a:gd name="T7" fmla="*/ 22 h 77"/>
                  <a:gd name="T8" fmla="*/ 111 w 123"/>
                  <a:gd name="T9" fmla="*/ 21 h 77"/>
                  <a:gd name="T10" fmla="*/ 106 w 123"/>
                  <a:gd name="T11" fmla="*/ 21 h 77"/>
                  <a:gd name="T12" fmla="*/ 100 w 123"/>
                  <a:gd name="T13" fmla="*/ 22 h 77"/>
                  <a:gd name="T14" fmla="*/ 89 w 123"/>
                  <a:gd name="T15" fmla="*/ 29 h 77"/>
                  <a:gd name="T16" fmla="*/ 86 w 123"/>
                  <a:gd name="T17" fmla="*/ 29 h 77"/>
                  <a:gd name="T18" fmla="*/ 82 w 123"/>
                  <a:gd name="T19" fmla="*/ 28 h 77"/>
                  <a:gd name="T20" fmla="*/ 76 w 123"/>
                  <a:gd name="T21" fmla="*/ 25 h 77"/>
                  <a:gd name="T22" fmla="*/ 64 w 123"/>
                  <a:gd name="T23" fmla="*/ 21 h 77"/>
                  <a:gd name="T24" fmla="*/ 60 w 123"/>
                  <a:gd name="T25" fmla="*/ 18 h 77"/>
                  <a:gd name="T26" fmla="*/ 58 w 123"/>
                  <a:gd name="T27" fmla="*/ 18 h 77"/>
                  <a:gd name="T28" fmla="*/ 57 w 123"/>
                  <a:gd name="T29" fmla="*/ 32 h 77"/>
                  <a:gd name="T30" fmla="*/ 57 w 123"/>
                  <a:gd name="T31" fmla="*/ 34 h 77"/>
                  <a:gd name="T32" fmla="*/ 55 w 123"/>
                  <a:gd name="T33" fmla="*/ 35 h 77"/>
                  <a:gd name="T34" fmla="*/ 50 w 123"/>
                  <a:gd name="T35" fmla="*/ 31 h 77"/>
                  <a:gd name="T36" fmla="*/ 19 w 123"/>
                  <a:gd name="T37" fmla="*/ 31 h 77"/>
                  <a:gd name="T38" fmla="*/ 9 w 123"/>
                  <a:gd name="T39" fmla="*/ 28 h 77"/>
                  <a:gd name="T40" fmla="*/ 2 w 123"/>
                  <a:gd name="T41" fmla="*/ 25 h 77"/>
                  <a:gd name="T42" fmla="*/ 2 w 123"/>
                  <a:gd name="T43" fmla="*/ 24 h 77"/>
                  <a:gd name="T44" fmla="*/ 1 w 123"/>
                  <a:gd name="T45" fmla="*/ 24 h 77"/>
                  <a:gd name="T46" fmla="*/ 1 w 123"/>
                  <a:gd name="T47" fmla="*/ 25 h 77"/>
                  <a:gd name="T48" fmla="*/ 0 w 123"/>
                  <a:gd name="T49" fmla="*/ 25 h 77"/>
                  <a:gd name="T50" fmla="*/ 0 w 123"/>
                  <a:gd name="T51" fmla="*/ 31 h 77"/>
                  <a:gd name="T52" fmla="*/ 1 w 123"/>
                  <a:gd name="T53" fmla="*/ 31 h 77"/>
                  <a:gd name="T54" fmla="*/ 2 w 123"/>
                  <a:gd name="T55" fmla="*/ 32 h 77"/>
                  <a:gd name="T56" fmla="*/ 4 w 123"/>
                  <a:gd name="T57" fmla="*/ 32 h 77"/>
                  <a:gd name="T58" fmla="*/ 5 w 123"/>
                  <a:gd name="T59" fmla="*/ 34 h 77"/>
                  <a:gd name="T60" fmla="*/ 5 w 123"/>
                  <a:gd name="T61" fmla="*/ 35 h 77"/>
                  <a:gd name="T62" fmla="*/ 9 w 123"/>
                  <a:gd name="T63" fmla="*/ 39 h 77"/>
                  <a:gd name="T64" fmla="*/ 12 w 123"/>
                  <a:gd name="T65" fmla="*/ 49 h 77"/>
                  <a:gd name="T66" fmla="*/ 11 w 123"/>
                  <a:gd name="T67" fmla="*/ 50 h 77"/>
                  <a:gd name="T68" fmla="*/ 11 w 123"/>
                  <a:gd name="T69" fmla="*/ 52 h 77"/>
                  <a:gd name="T70" fmla="*/ 1 w 123"/>
                  <a:gd name="T71" fmla="*/ 74 h 77"/>
                  <a:gd name="T72" fmla="*/ 1 w 123"/>
                  <a:gd name="T73" fmla="*/ 77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3" h="77">
                    <a:moveTo>
                      <a:pt x="123" y="0"/>
                    </a:moveTo>
                    <a:lnTo>
                      <a:pt x="123" y="1"/>
                    </a:lnTo>
                    <a:lnTo>
                      <a:pt x="117" y="18"/>
                    </a:lnTo>
                    <a:lnTo>
                      <a:pt x="113" y="22"/>
                    </a:lnTo>
                    <a:lnTo>
                      <a:pt x="111" y="21"/>
                    </a:lnTo>
                    <a:lnTo>
                      <a:pt x="106" y="21"/>
                    </a:lnTo>
                    <a:lnTo>
                      <a:pt x="100" y="22"/>
                    </a:lnTo>
                    <a:lnTo>
                      <a:pt x="89" y="29"/>
                    </a:lnTo>
                    <a:lnTo>
                      <a:pt x="86" y="29"/>
                    </a:lnTo>
                    <a:lnTo>
                      <a:pt x="82" y="28"/>
                    </a:lnTo>
                    <a:lnTo>
                      <a:pt x="76" y="25"/>
                    </a:lnTo>
                    <a:lnTo>
                      <a:pt x="64" y="21"/>
                    </a:lnTo>
                    <a:lnTo>
                      <a:pt x="60" y="18"/>
                    </a:lnTo>
                    <a:lnTo>
                      <a:pt x="58" y="18"/>
                    </a:lnTo>
                    <a:lnTo>
                      <a:pt x="57" y="32"/>
                    </a:lnTo>
                    <a:lnTo>
                      <a:pt x="57" y="34"/>
                    </a:lnTo>
                    <a:lnTo>
                      <a:pt x="55" y="35"/>
                    </a:lnTo>
                    <a:lnTo>
                      <a:pt x="50" y="31"/>
                    </a:lnTo>
                    <a:lnTo>
                      <a:pt x="19" y="31"/>
                    </a:lnTo>
                    <a:lnTo>
                      <a:pt x="9" y="28"/>
                    </a:lnTo>
                    <a:lnTo>
                      <a:pt x="2" y="25"/>
                    </a:lnTo>
                    <a:lnTo>
                      <a:pt x="2" y="24"/>
                    </a:lnTo>
                    <a:lnTo>
                      <a:pt x="1" y="24"/>
                    </a:lnTo>
                    <a:lnTo>
                      <a:pt x="1" y="25"/>
                    </a:lnTo>
                    <a:lnTo>
                      <a:pt x="0" y="25"/>
                    </a:lnTo>
                    <a:lnTo>
                      <a:pt x="0" y="31"/>
                    </a:lnTo>
                    <a:lnTo>
                      <a:pt x="1" y="31"/>
                    </a:lnTo>
                    <a:lnTo>
                      <a:pt x="2" y="32"/>
                    </a:lnTo>
                    <a:lnTo>
                      <a:pt x="4" y="32"/>
                    </a:lnTo>
                    <a:lnTo>
                      <a:pt x="5" y="34"/>
                    </a:lnTo>
                    <a:lnTo>
                      <a:pt x="5" y="35"/>
                    </a:lnTo>
                    <a:lnTo>
                      <a:pt x="9" y="39"/>
                    </a:lnTo>
                    <a:lnTo>
                      <a:pt x="12" y="49"/>
                    </a:lnTo>
                    <a:lnTo>
                      <a:pt x="11" y="50"/>
                    </a:lnTo>
                    <a:lnTo>
                      <a:pt x="11" y="52"/>
                    </a:lnTo>
                    <a:lnTo>
                      <a:pt x="1" y="74"/>
                    </a:lnTo>
                    <a:lnTo>
                      <a:pt x="1" y="7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27" name="Freeform 5682">
                <a:extLst>
                  <a:ext uri="{FF2B5EF4-FFF2-40B4-BE49-F238E27FC236}">
                    <a16:creationId xmlns:a16="http://schemas.microsoft.com/office/drawing/2014/main" id="{39B594A4-EBDB-2793-8409-3C0CF6B6AE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9" y="3403"/>
                <a:ext cx="115" cy="49"/>
              </a:xfrm>
              <a:custGeom>
                <a:avLst/>
                <a:gdLst>
                  <a:gd name="T0" fmla="*/ 459 w 459"/>
                  <a:gd name="T1" fmla="*/ 187 h 196"/>
                  <a:gd name="T2" fmla="*/ 443 w 459"/>
                  <a:gd name="T3" fmla="*/ 174 h 196"/>
                  <a:gd name="T4" fmla="*/ 429 w 459"/>
                  <a:gd name="T5" fmla="*/ 173 h 196"/>
                  <a:gd name="T6" fmla="*/ 428 w 459"/>
                  <a:gd name="T7" fmla="*/ 174 h 196"/>
                  <a:gd name="T8" fmla="*/ 424 w 459"/>
                  <a:gd name="T9" fmla="*/ 177 h 196"/>
                  <a:gd name="T10" fmla="*/ 414 w 459"/>
                  <a:gd name="T11" fmla="*/ 183 h 196"/>
                  <a:gd name="T12" fmla="*/ 409 w 459"/>
                  <a:gd name="T13" fmla="*/ 176 h 196"/>
                  <a:gd name="T14" fmla="*/ 407 w 459"/>
                  <a:gd name="T15" fmla="*/ 166 h 196"/>
                  <a:gd name="T16" fmla="*/ 403 w 459"/>
                  <a:gd name="T17" fmla="*/ 167 h 196"/>
                  <a:gd name="T18" fmla="*/ 378 w 459"/>
                  <a:gd name="T19" fmla="*/ 170 h 196"/>
                  <a:gd name="T20" fmla="*/ 374 w 459"/>
                  <a:gd name="T21" fmla="*/ 176 h 196"/>
                  <a:gd name="T22" fmla="*/ 361 w 459"/>
                  <a:gd name="T23" fmla="*/ 196 h 196"/>
                  <a:gd name="T24" fmla="*/ 357 w 459"/>
                  <a:gd name="T25" fmla="*/ 187 h 196"/>
                  <a:gd name="T26" fmla="*/ 354 w 459"/>
                  <a:gd name="T27" fmla="*/ 170 h 196"/>
                  <a:gd name="T28" fmla="*/ 345 w 459"/>
                  <a:gd name="T29" fmla="*/ 167 h 196"/>
                  <a:gd name="T30" fmla="*/ 330 w 459"/>
                  <a:gd name="T31" fmla="*/ 174 h 196"/>
                  <a:gd name="T32" fmla="*/ 332 w 459"/>
                  <a:gd name="T33" fmla="*/ 180 h 196"/>
                  <a:gd name="T34" fmla="*/ 330 w 459"/>
                  <a:gd name="T35" fmla="*/ 184 h 196"/>
                  <a:gd name="T36" fmla="*/ 316 w 459"/>
                  <a:gd name="T37" fmla="*/ 180 h 196"/>
                  <a:gd name="T38" fmla="*/ 300 w 459"/>
                  <a:gd name="T39" fmla="*/ 121 h 196"/>
                  <a:gd name="T40" fmla="*/ 294 w 459"/>
                  <a:gd name="T41" fmla="*/ 106 h 196"/>
                  <a:gd name="T42" fmla="*/ 291 w 459"/>
                  <a:gd name="T43" fmla="*/ 105 h 196"/>
                  <a:gd name="T44" fmla="*/ 285 w 459"/>
                  <a:gd name="T45" fmla="*/ 95 h 196"/>
                  <a:gd name="T46" fmla="*/ 270 w 459"/>
                  <a:gd name="T47" fmla="*/ 110 h 196"/>
                  <a:gd name="T48" fmla="*/ 268 w 459"/>
                  <a:gd name="T49" fmla="*/ 109 h 196"/>
                  <a:gd name="T50" fmla="*/ 252 w 459"/>
                  <a:gd name="T51" fmla="*/ 105 h 196"/>
                  <a:gd name="T52" fmla="*/ 235 w 459"/>
                  <a:gd name="T53" fmla="*/ 91 h 196"/>
                  <a:gd name="T54" fmla="*/ 216 w 459"/>
                  <a:gd name="T55" fmla="*/ 81 h 196"/>
                  <a:gd name="T56" fmla="*/ 218 w 459"/>
                  <a:gd name="T57" fmla="*/ 76 h 196"/>
                  <a:gd name="T58" fmla="*/ 234 w 459"/>
                  <a:gd name="T59" fmla="*/ 74 h 196"/>
                  <a:gd name="T60" fmla="*/ 252 w 459"/>
                  <a:gd name="T61" fmla="*/ 63 h 196"/>
                  <a:gd name="T62" fmla="*/ 266 w 459"/>
                  <a:gd name="T63" fmla="*/ 63 h 196"/>
                  <a:gd name="T64" fmla="*/ 276 w 459"/>
                  <a:gd name="T65" fmla="*/ 50 h 196"/>
                  <a:gd name="T66" fmla="*/ 254 w 459"/>
                  <a:gd name="T67" fmla="*/ 16 h 196"/>
                  <a:gd name="T68" fmla="*/ 248 w 459"/>
                  <a:gd name="T69" fmla="*/ 14 h 196"/>
                  <a:gd name="T70" fmla="*/ 225 w 459"/>
                  <a:gd name="T71" fmla="*/ 3 h 196"/>
                  <a:gd name="T72" fmla="*/ 221 w 459"/>
                  <a:gd name="T73" fmla="*/ 1 h 196"/>
                  <a:gd name="T74" fmla="*/ 191 w 459"/>
                  <a:gd name="T75" fmla="*/ 28 h 196"/>
                  <a:gd name="T76" fmla="*/ 187 w 459"/>
                  <a:gd name="T77" fmla="*/ 21 h 196"/>
                  <a:gd name="T78" fmla="*/ 174 w 459"/>
                  <a:gd name="T79" fmla="*/ 10 h 196"/>
                  <a:gd name="T80" fmla="*/ 168 w 459"/>
                  <a:gd name="T81" fmla="*/ 8 h 196"/>
                  <a:gd name="T82" fmla="*/ 161 w 459"/>
                  <a:gd name="T83" fmla="*/ 10 h 196"/>
                  <a:gd name="T84" fmla="*/ 143 w 459"/>
                  <a:gd name="T85" fmla="*/ 27 h 196"/>
                  <a:gd name="T86" fmla="*/ 141 w 459"/>
                  <a:gd name="T87" fmla="*/ 25 h 196"/>
                  <a:gd name="T88" fmla="*/ 139 w 459"/>
                  <a:gd name="T89" fmla="*/ 20 h 196"/>
                  <a:gd name="T90" fmla="*/ 108 w 459"/>
                  <a:gd name="T91" fmla="*/ 27 h 196"/>
                  <a:gd name="T92" fmla="*/ 104 w 459"/>
                  <a:gd name="T93" fmla="*/ 36 h 196"/>
                  <a:gd name="T94" fmla="*/ 98 w 459"/>
                  <a:gd name="T95" fmla="*/ 40 h 196"/>
                  <a:gd name="T96" fmla="*/ 96 w 459"/>
                  <a:gd name="T97" fmla="*/ 36 h 196"/>
                  <a:gd name="T98" fmla="*/ 94 w 459"/>
                  <a:gd name="T99" fmla="*/ 35 h 196"/>
                  <a:gd name="T100" fmla="*/ 93 w 459"/>
                  <a:gd name="T101" fmla="*/ 35 h 196"/>
                  <a:gd name="T102" fmla="*/ 82 w 459"/>
                  <a:gd name="T103" fmla="*/ 43 h 196"/>
                  <a:gd name="T104" fmla="*/ 69 w 459"/>
                  <a:gd name="T105" fmla="*/ 45 h 196"/>
                  <a:gd name="T106" fmla="*/ 61 w 459"/>
                  <a:gd name="T107" fmla="*/ 52 h 196"/>
                  <a:gd name="T108" fmla="*/ 52 w 459"/>
                  <a:gd name="T109" fmla="*/ 50 h 196"/>
                  <a:gd name="T110" fmla="*/ 48 w 459"/>
                  <a:gd name="T111" fmla="*/ 49 h 196"/>
                  <a:gd name="T112" fmla="*/ 47 w 459"/>
                  <a:gd name="T113" fmla="*/ 45 h 196"/>
                  <a:gd name="T114" fmla="*/ 45 w 459"/>
                  <a:gd name="T115" fmla="*/ 40 h 196"/>
                  <a:gd name="T116" fmla="*/ 36 w 459"/>
                  <a:gd name="T117" fmla="*/ 45 h 196"/>
                  <a:gd name="T118" fmla="*/ 24 w 459"/>
                  <a:gd name="T119" fmla="*/ 40 h 196"/>
                  <a:gd name="T120" fmla="*/ 11 w 459"/>
                  <a:gd name="T121" fmla="*/ 40 h 196"/>
                  <a:gd name="T122" fmla="*/ 2 w 459"/>
                  <a:gd name="T123" fmla="*/ 52 h 196"/>
                  <a:gd name="T124" fmla="*/ 1 w 459"/>
                  <a:gd name="T125" fmla="*/ 50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59" h="196">
                    <a:moveTo>
                      <a:pt x="459" y="189"/>
                    </a:moveTo>
                    <a:lnTo>
                      <a:pt x="459" y="187"/>
                    </a:lnTo>
                    <a:lnTo>
                      <a:pt x="457" y="184"/>
                    </a:lnTo>
                    <a:lnTo>
                      <a:pt x="443" y="174"/>
                    </a:lnTo>
                    <a:lnTo>
                      <a:pt x="431" y="173"/>
                    </a:lnTo>
                    <a:lnTo>
                      <a:pt x="429" y="173"/>
                    </a:lnTo>
                    <a:lnTo>
                      <a:pt x="429" y="174"/>
                    </a:lnTo>
                    <a:lnTo>
                      <a:pt x="428" y="174"/>
                    </a:lnTo>
                    <a:lnTo>
                      <a:pt x="428" y="176"/>
                    </a:lnTo>
                    <a:lnTo>
                      <a:pt x="424" y="177"/>
                    </a:lnTo>
                    <a:lnTo>
                      <a:pt x="418" y="180"/>
                    </a:lnTo>
                    <a:lnTo>
                      <a:pt x="414" y="183"/>
                    </a:lnTo>
                    <a:lnTo>
                      <a:pt x="410" y="180"/>
                    </a:lnTo>
                    <a:lnTo>
                      <a:pt x="409" y="176"/>
                    </a:lnTo>
                    <a:lnTo>
                      <a:pt x="409" y="173"/>
                    </a:lnTo>
                    <a:lnTo>
                      <a:pt x="407" y="166"/>
                    </a:lnTo>
                    <a:lnTo>
                      <a:pt x="406" y="166"/>
                    </a:lnTo>
                    <a:lnTo>
                      <a:pt x="403" y="167"/>
                    </a:lnTo>
                    <a:lnTo>
                      <a:pt x="378" y="169"/>
                    </a:lnTo>
                    <a:lnTo>
                      <a:pt x="378" y="170"/>
                    </a:lnTo>
                    <a:lnTo>
                      <a:pt x="375" y="173"/>
                    </a:lnTo>
                    <a:lnTo>
                      <a:pt x="374" y="176"/>
                    </a:lnTo>
                    <a:lnTo>
                      <a:pt x="364" y="190"/>
                    </a:lnTo>
                    <a:lnTo>
                      <a:pt x="361" y="196"/>
                    </a:lnTo>
                    <a:lnTo>
                      <a:pt x="358" y="191"/>
                    </a:lnTo>
                    <a:lnTo>
                      <a:pt x="357" y="187"/>
                    </a:lnTo>
                    <a:lnTo>
                      <a:pt x="357" y="173"/>
                    </a:lnTo>
                    <a:lnTo>
                      <a:pt x="354" y="170"/>
                    </a:lnTo>
                    <a:lnTo>
                      <a:pt x="349" y="167"/>
                    </a:lnTo>
                    <a:lnTo>
                      <a:pt x="345" y="167"/>
                    </a:lnTo>
                    <a:lnTo>
                      <a:pt x="332" y="172"/>
                    </a:lnTo>
                    <a:lnTo>
                      <a:pt x="330" y="174"/>
                    </a:lnTo>
                    <a:lnTo>
                      <a:pt x="330" y="179"/>
                    </a:lnTo>
                    <a:lnTo>
                      <a:pt x="332" y="180"/>
                    </a:lnTo>
                    <a:lnTo>
                      <a:pt x="332" y="184"/>
                    </a:lnTo>
                    <a:lnTo>
                      <a:pt x="330" y="184"/>
                    </a:lnTo>
                    <a:lnTo>
                      <a:pt x="329" y="186"/>
                    </a:lnTo>
                    <a:lnTo>
                      <a:pt x="316" y="180"/>
                    </a:lnTo>
                    <a:lnTo>
                      <a:pt x="305" y="167"/>
                    </a:lnTo>
                    <a:lnTo>
                      <a:pt x="300" y="121"/>
                    </a:lnTo>
                    <a:lnTo>
                      <a:pt x="298" y="116"/>
                    </a:lnTo>
                    <a:lnTo>
                      <a:pt x="294" y="106"/>
                    </a:lnTo>
                    <a:lnTo>
                      <a:pt x="293" y="106"/>
                    </a:lnTo>
                    <a:lnTo>
                      <a:pt x="291" y="105"/>
                    </a:lnTo>
                    <a:lnTo>
                      <a:pt x="285" y="94"/>
                    </a:lnTo>
                    <a:lnTo>
                      <a:pt x="285" y="95"/>
                    </a:lnTo>
                    <a:lnTo>
                      <a:pt x="279" y="100"/>
                    </a:lnTo>
                    <a:lnTo>
                      <a:pt x="270" y="110"/>
                    </a:lnTo>
                    <a:lnTo>
                      <a:pt x="268" y="110"/>
                    </a:lnTo>
                    <a:lnTo>
                      <a:pt x="268" y="109"/>
                    </a:lnTo>
                    <a:lnTo>
                      <a:pt x="252" y="109"/>
                    </a:lnTo>
                    <a:lnTo>
                      <a:pt x="252" y="105"/>
                    </a:lnTo>
                    <a:lnTo>
                      <a:pt x="248" y="105"/>
                    </a:lnTo>
                    <a:lnTo>
                      <a:pt x="235" y="91"/>
                    </a:lnTo>
                    <a:lnTo>
                      <a:pt x="221" y="81"/>
                    </a:lnTo>
                    <a:lnTo>
                      <a:pt x="216" y="81"/>
                    </a:lnTo>
                    <a:lnTo>
                      <a:pt x="216" y="80"/>
                    </a:lnTo>
                    <a:lnTo>
                      <a:pt x="218" y="76"/>
                    </a:lnTo>
                    <a:lnTo>
                      <a:pt x="227" y="76"/>
                    </a:lnTo>
                    <a:lnTo>
                      <a:pt x="234" y="74"/>
                    </a:lnTo>
                    <a:lnTo>
                      <a:pt x="245" y="68"/>
                    </a:lnTo>
                    <a:lnTo>
                      <a:pt x="252" y="63"/>
                    </a:lnTo>
                    <a:lnTo>
                      <a:pt x="258" y="61"/>
                    </a:lnTo>
                    <a:lnTo>
                      <a:pt x="266" y="63"/>
                    </a:lnTo>
                    <a:lnTo>
                      <a:pt x="277" y="60"/>
                    </a:lnTo>
                    <a:lnTo>
                      <a:pt x="276" y="50"/>
                    </a:lnTo>
                    <a:lnTo>
                      <a:pt x="276" y="47"/>
                    </a:lnTo>
                    <a:lnTo>
                      <a:pt x="254" y="16"/>
                    </a:lnTo>
                    <a:lnTo>
                      <a:pt x="251" y="14"/>
                    </a:lnTo>
                    <a:lnTo>
                      <a:pt x="248" y="14"/>
                    </a:lnTo>
                    <a:lnTo>
                      <a:pt x="237" y="10"/>
                    </a:lnTo>
                    <a:lnTo>
                      <a:pt x="225" y="3"/>
                    </a:lnTo>
                    <a:lnTo>
                      <a:pt x="223" y="0"/>
                    </a:lnTo>
                    <a:lnTo>
                      <a:pt x="221" y="1"/>
                    </a:lnTo>
                    <a:lnTo>
                      <a:pt x="220" y="1"/>
                    </a:lnTo>
                    <a:lnTo>
                      <a:pt x="191" y="28"/>
                    </a:lnTo>
                    <a:lnTo>
                      <a:pt x="189" y="27"/>
                    </a:lnTo>
                    <a:lnTo>
                      <a:pt x="187" y="21"/>
                    </a:lnTo>
                    <a:lnTo>
                      <a:pt x="184" y="20"/>
                    </a:lnTo>
                    <a:lnTo>
                      <a:pt x="174" y="10"/>
                    </a:lnTo>
                    <a:lnTo>
                      <a:pt x="171" y="10"/>
                    </a:lnTo>
                    <a:lnTo>
                      <a:pt x="168" y="8"/>
                    </a:lnTo>
                    <a:lnTo>
                      <a:pt x="164" y="7"/>
                    </a:lnTo>
                    <a:lnTo>
                      <a:pt x="161" y="10"/>
                    </a:lnTo>
                    <a:lnTo>
                      <a:pt x="154" y="21"/>
                    </a:lnTo>
                    <a:lnTo>
                      <a:pt x="143" y="27"/>
                    </a:lnTo>
                    <a:lnTo>
                      <a:pt x="142" y="27"/>
                    </a:lnTo>
                    <a:lnTo>
                      <a:pt x="141" y="25"/>
                    </a:lnTo>
                    <a:lnTo>
                      <a:pt x="141" y="24"/>
                    </a:lnTo>
                    <a:lnTo>
                      <a:pt x="139" y="20"/>
                    </a:lnTo>
                    <a:lnTo>
                      <a:pt x="115" y="24"/>
                    </a:lnTo>
                    <a:lnTo>
                      <a:pt x="108" y="27"/>
                    </a:lnTo>
                    <a:lnTo>
                      <a:pt x="104" y="35"/>
                    </a:lnTo>
                    <a:lnTo>
                      <a:pt x="104" y="36"/>
                    </a:lnTo>
                    <a:lnTo>
                      <a:pt x="100" y="39"/>
                    </a:lnTo>
                    <a:lnTo>
                      <a:pt x="98" y="40"/>
                    </a:lnTo>
                    <a:lnTo>
                      <a:pt x="98" y="39"/>
                    </a:lnTo>
                    <a:lnTo>
                      <a:pt x="96" y="36"/>
                    </a:lnTo>
                    <a:lnTo>
                      <a:pt x="96" y="35"/>
                    </a:lnTo>
                    <a:lnTo>
                      <a:pt x="94" y="35"/>
                    </a:lnTo>
                    <a:lnTo>
                      <a:pt x="93" y="33"/>
                    </a:lnTo>
                    <a:lnTo>
                      <a:pt x="93" y="35"/>
                    </a:lnTo>
                    <a:lnTo>
                      <a:pt x="87" y="40"/>
                    </a:lnTo>
                    <a:lnTo>
                      <a:pt x="82" y="43"/>
                    </a:lnTo>
                    <a:lnTo>
                      <a:pt x="76" y="43"/>
                    </a:lnTo>
                    <a:lnTo>
                      <a:pt x="69" y="45"/>
                    </a:lnTo>
                    <a:lnTo>
                      <a:pt x="64" y="47"/>
                    </a:lnTo>
                    <a:lnTo>
                      <a:pt x="61" y="52"/>
                    </a:lnTo>
                    <a:lnTo>
                      <a:pt x="57" y="52"/>
                    </a:lnTo>
                    <a:lnTo>
                      <a:pt x="52" y="50"/>
                    </a:lnTo>
                    <a:lnTo>
                      <a:pt x="50" y="50"/>
                    </a:lnTo>
                    <a:lnTo>
                      <a:pt x="48" y="49"/>
                    </a:lnTo>
                    <a:lnTo>
                      <a:pt x="48" y="47"/>
                    </a:lnTo>
                    <a:lnTo>
                      <a:pt x="47" y="45"/>
                    </a:lnTo>
                    <a:lnTo>
                      <a:pt x="45" y="43"/>
                    </a:lnTo>
                    <a:lnTo>
                      <a:pt x="45" y="40"/>
                    </a:lnTo>
                    <a:lnTo>
                      <a:pt x="40" y="40"/>
                    </a:lnTo>
                    <a:lnTo>
                      <a:pt x="36" y="45"/>
                    </a:lnTo>
                    <a:lnTo>
                      <a:pt x="34" y="45"/>
                    </a:lnTo>
                    <a:lnTo>
                      <a:pt x="24" y="40"/>
                    </a:lnTo>
                    <a:lnTo>
                      <a:pt x="15" y="38"/>
                    </a:lnTo>
                    <a:lnTo>
                      <a:pt x="11" y="40"/>
                    </a:lnTo>
                    <a:lnTo>
                      <a:pt x="4" y="47"/>
                    </a:lnTo>
                    <a:lnTo>
                      <a:pt x="2" y="52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0" y="5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28" name="Freeform 5683">
                <a:extLst>
                  <a:ext uri="{FF2B5EF4-FFF2-40B4-BE49-F238E27FC236}">
                    <a16:creationId xmlns:a16="http://schemas.microsoft.com/office/drawing/2014/main" id="{C8C30DAF-6C78-542B-9C66-D8DD9BB766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9" y="3385"/>
                <a:ext cx="30" cy="30"/>
              </a:xfrm>
              <a:custGeom>
                <a:avLst/>
                <a:gdLst>
                  <a:gd name="T0" fmla="*/ 122 w 122"/>
                  <a:gd name="T1" fmla="*/ 121 h 121"/>
                  <a:gd name="T2" fmla="*/ 114 w 122"/>
                  <a:gd name="T3" fmla="*/ 114 h 121"/>
                  <a:gd name="T4" fmla="*/ 114 w 122"/>
                  <a:gd name="T5" fmla="*/ 106 h 121"/>
                  <a:gd name="T6" fmla="*/ 112 w 122"/>
                  <a:gd name="T7" fmla="*/ 98 h 121"/>
                  <a:gd name="T8" fmla="*/ 109 w 122"/>
                  <a:gd name="T9" fmla="*/ 95 h 121"/>
                  <a:gd name="T10" fmla="*/ 105 w 122"/>
                  <a:gd name="T11" fmla="*/ 94 h 121"/>
                  <a:gd name="T12" fmla="*/ 100 w 122"/>
                  <a:gd name="T13" fmla="*/ 89 h 121"/>
                  <a:gd name="T14" fmla="*/ 102 w 122"/>
                  <a:gd name="T15" fmla="*/ 87 h 121"/>
                  <a:gd name="T16" fmla="*/ 103 w 122"/>
                  <a:gd name="T17" fmla="*/ 85 h 121"/>
                  <a:gd name="T18" fmla="*/ 103 w 122"/>
                  <a:gd name="T19" fmla="*/ 84 h 121"/>
                  <a:gd name="T20" fmla="*/ 105 w 122"/>
                  <a:gd name="T21" fmla="*/ 84 h 121"/>
                  <a:gd name="T22" fmla="*/ 109 w 122"/>
                  <a:gd name="T23" fmla="*/ 82 h 121"/>
                  <a:gd name="T24" fmla="*/ 112 w 122"/>
                  <a:gd name="T25" fmla="*/ 79 h 121"/>
                  <a:gd name="T26" fmla="*/ 113 w 122"/>
                  <a:gd name="T27" fmla="*/ 79 h 121"/>
                  <a:gd name="T28" fmla="*/ 112 w 122"/>
                  <a:gd name="T29" fmla="*/ 78 h 121"/>
                  <a:gd name="T30" fmla="*/ 107 w 122"/>
                  <a:gd name="T31" fmla="*/ 77 h 121"/>
                  <a:gd name="T32" fmla="*/ 77 w 122"/>
                  <a:gd name="T33" fmla="*/ 63 h 121"/>
                  <a:gd name="T34" fmla="*/ 75 w 122"/>
                  <a:gd name="T35" fmla="*/ 63 h 121"/>
                  <a:gd name="T36" fmla="*/ 74 w 122"/>
                  <a:gd name="T37" fmla="*/ 29 h 121"/>
                  <a:gd name="T38" fmla="*/ 71 w 122"/>
                  <a:gd name="T39" fmla="*/ 28 h 121"/>
                  <a:gd name="T40" fmla="*/ 63 w 122"/>
                  <a:gd name="T41" fmla="*/ 21 h 121"/>
                  <a:gd name="T42" fmla="*/ 60 w 122"/>
                  <a:gd name="T43" fmla="*/ 17 h 121"/>
                  <a:gd name="T44" fmla="*/ 59 w 122"/>
                  <a:gd name="T45" fmla="*/ 15 h 121"/>
                  <a:gd name="T46" fmla="*/ 60 w 122"/>
                  <a:gd name="T47" fmla="*/ 14 h 121"/>
                  <a:gd name="T48" fmla="*/ 38 w 122"/>
                  <a:gd name="T49" fmla="*/ 4 h 121"/>
                  <a:gd name="T50" fmla="*/ 36 w 122"/>
                  <a:gd name="T51" fmla="*/ 5 h 121"/>
                  <a:gd name="T52" fmla="*/ 24 w 122"/>
                  <a:gd name="T53" fmla="*/ 8 h 121"/>
                  <a:gd name="T54" fmla="*/ 12 w 122"/>
                  <a:gd name="T55" fmla="*/ 4 h 121"/>
                  <a:gd name="T56" fmla="*/ 10 w 122"/>
                  <a:gd name="T57" fmla="*/ 3 h 121"/>
                  <a:gd name="T58" fmla="*/ 8 w 122"/>
                  <a:gd name="T59" fmla="*/ 1 h 121"/>
                  <a:gd name="T60" fmla="*/ 4 w 122"/>
                  <a:gd name="T61" fmla="*/ 1 h 121"/>
                  <a:gd name="T62" fmla="*/ 4 w 122"/>
                  <a:gd name="T63" fmla="*/ 0 h 121"/>
                  <a:gd name="T64" fmla="*/ 0 w 122"/>
                  <a:gd name="T65" fmla="*/ 0 h 1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22" h="121">
                    <a:moveTo>
                      <a:pt x="122" y="121"/>
                    </a:moveTo>
                    <a:lnTo>
                      <a:pt x="114" y="114"/>
                    </a:lnTo>
                    <a:lnTo>
                      <a:pt x="114" y="106"/>
                    </a:lnTo>
                    <a:lnTo>
                      <a:pt x="112" y="98"/>
                    </a:lnTo>
                    <a:lnTo>
                      <a:pt x="109" y="95"/>
                    </a:lnTo>
                    <a:lnTo>
                      <a:pt x="105" y="94"/>
                    </a:lnTo>
                    <a:lnTo>
                      <a:pt x="100" y="89"/>
                    </a:lnTo>
                    <a:lnTo>
                      <a:pt x="102" y="87"/>
                    </a:lnTo>
                    <a:lnTo>
                      <a:pt x="103" y="85"/>
                    </a:lnTo>
                    <a:lnTo>
                      <a:pt x="103" y="84"/>
                    </a:lnTo>
                    <a:lnTo>
                      <a:pt x="105" y="84"/>
                    </a:lnTo>
                    <a:lnTo>
                      <a:pt x="109" y="82"/>
                    </a:lnTo>
                    <a:lnTo>
                      <a:pt x="112" y="79"/>
                    </a:lnTo>
                    <a:lnTo>
                      <a:pt x="113" y="79"/>
                    </a:lnTo>
                    <a:lnTo>
                      <a:pt x="112" y="78"/>
                    </a:lnTo>
                    <a:lnTo>
                      <a:pt x="107" y="77"/>
                    </a:lnTo>
                    <a:lnTo>
                      <a:pt x="77" y="63"/>
                    </a:lnTo>
                    <a:lnTo>
                      <a:pt x="75" y="63"/>
                    </a:lnTo>
                    <a:lnTo>
                      <a:pt x="74" y="29"/>
                    </a:lnTo>
                    <a:lnTo>
                      <a:pt x="71" y="28"/>
                    </a:lnTo>
                    <a:lnTo>
                      <a:pt x="63" y="21"/>
                    </a:lnTo>
                    <a:lnTo>
                      <a:pt x="60" y="17"/>
                    </a:lnTo>
                    <a:lnTo>
                      <a:pt x="59" y="15"/>
                    </a:lnTo>
                    <a:lnTo>
                      <a:pt x="60" y="14"/>
                    </a:lnTo>
                    <a:lnTo>
                      <a:pt x="38" y="4"/>
                    </a:lnTo>
                    <a:lnTo>
                      <a:pt x="36" y="5"/>
                    </a:lnTo>
                    <a:lnTo>
                      <a:pt x="24" y="8"/>
                    </a:lnTo>
                    <a:lnTo>
                      <a:pt x="12" y="4"/>
                    </a:lnTo>
                    <a:lnTo>
                      <a:pt x="10" y="3"/>
                    </a:lnTo>
                    <a:lnTo>
                      <a:pt x="8" y="1"/>
                    </a:lnTo>
                    <a:lnTo>
                      <a:pt x="4" y="1"/>
                    </a:lnTo>
                    <a:lnTo>
                      <a:pt x="4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29" name="Freeform 5684">
                <a:extLst>
                  <a:ext uri="{FF2B5EF4-FFF2-40B4-BE49-F238E27FC236}">
                    <a16:creationId xmlns:a16="http://schemas.microsoft.com/office/drawing/2014/main" id="{6D53045A-BD2B-FD05-E4F8-802F6C56C8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1" y="3415"/>
                <a:ext cx="38" cy="48"/>
              </a:xfrm>
              <a:custGeom>
                <a:avLst/>
                <a:gdLst>
                  <a:gd name="T0" fmla="*/ 150 w 151"/>
                  <a:gd name="T1" fmla="*/ 3 h 190"/>
                  <a:gd name="T2" fmla="*/ 151 w 151"/>
                  <a:gd name="T3" fmla="*/ 9 h 190"/>
                  <a:gd name="T4" fmla="*/ 144 w 151"/>
                  <a:gd name="T5" fmla="*/ 17 h 190"/>
                  <a:gd name="T6" fmla="*/ 126 w 151"/>
                  <a:gd name="T7" fmla="*/ 24 h 190"/>
                  <a:gd name="T8" fmla="*/ 117 w 151"/>
                  <a:gd name="T9" fmla="*/ 23 h 190"/>
                  <a:gd name="T10" fmla="*/ 116 w 151"/>
                  <a:gd name="T11" fmla="*/ 24 h 190"/>
                  <a:gd name="T12" fmla="*/ 107 w 151"/>
                  <a:gd name="T13" fmla="*/ 23 h 190"/>
                  <a:gd name="T14" fmla="*/ 105 w 151"/>
                  <a:gd name="T15" fmla="*/ 18 h 190"/>
                  <a:gd name="T16" fmla="*/ 92 w 151"/>
                  <a:gd name="T17" fmla="*/ 11 h 190"/>
                  <a:gd name="T18" fmla="*/ 88 w 151"/>
                  <a:gd name="T19" fmla="*/ 7 h 190"/>
                  <a:gd name="T20" fmla="*/ 84 w 151"/>
                  <a:gd name="T21" fmla="*/ 10 h 190"/>
                  <a:gd name="T22" fmla="*/ 85 w 151"/>
                  <a:gd name="T23" fmla="*/ 23 h 190"/>
                  <a:gd name="T24" fmla="*/ 84 w 151"/>
                  <a:gd name="T25" fmla="*/ 30 h 190"/>
                  <a:gd name="T26" fmla="*/ 88 w 151"/>
                  <a:gd name="T27" fmla="*/ 35 h 190"/>
                  <a:gd name="T28" fmla="*/ 89 w 151"/>
                  <a:gd name="T29" fmla="*/ 48 h 190"/>
                  <a:gd name="T30" fmla="*/ 78 w 151"/>
                  <a:gd name="T31" fmla="*/ 56 h 190"/>
                  <a:gd name="T32" fmla="*/ 67 w 151"/>
                  <a:gd name="T33" fmla="*/ 57 h 190"/>
                  <a:gd name="T34" fmla="*/ 60 w 151"/>
                  <a:gd name="T35" fmla="*/ 62 h 190"/>
                  <a:gd name="T36" fmla="*/ 56 w 151"/>
                  <a:gd name="T37" fmla="*/ 64 h 190"/>
                  <a:gd name="T38" fmla="*/ 42 w 151"/>
                  <a:gd name="T39" fmla="*/ 67 h 190"/>
                  <a:gd name="T40" fmla="*/ 24 w 151"/>
                  <a:gd name="T41" fmla="*/ 69 h 190"/>
                  <a:gd name="T42" fmla="*/ 21 w 151"/>
                  <a:gd name="T43" fmla="*/ 74 h 190"/>
                  <a:gd name="T44" fmla="*/ 18 w 151"/>
                  <a:gd name="T45" fmla="*/ 76 h 190"/>
                  <a:gd name="T46" fmla="*/ 7 w 151"/>
                  <a:gd name="T47" fmla="*/ 88 h 190"/>
                  <a:gd name="T48" fmla="*/ 4 w 151"/>
                  <a:gd name="T49" fmla="*/ 95 h 190"/>
                  <a:gd name="T50" fmla="*/ 1 w 151"/>
                  <a:gd name="T51" fmla="*/ 102 h 190"/>
                  <a:gd name="T52" fmla="*/ 0 w 151"/>
                  <a:gd name="T53" fmla="*/ 116 h 190"/>
                  <a:gd name="T54" fmla="*/ 3 w 151"/>
                  <a:gd name="T55" fmla="*/ 123 h 190"/>
                  <a:gd name="T56" fmla="*/ 11 w 151"/>
                  <a:gd name="T57" fmla="*/ 126 h 190"/>
                  <a:gd name="T58" fmla="*/ 43 w 151"/>
                  <a:gd name="T59" fmla="*/ 146 h 190"/>
                  <a:gd name="T60" fmla="*/ 39 w 151"/>
                  <a:gd name="T61" fmla="*/ 155 h 190"/>
                  <a:gd name="T62" fmla="*/ 25 w 151"/>
                  <a:gd name="T63" fmla="*/ 161 h 190"/>
                  <a:gd name="T64" fmla="*/ 24 w 151"/>
                  <a:gd name="T65" fmla="*/ 168 h 190"/>
                  <a:gd name="T66" fmla="*/ 38 w 151"/>
                  <a:gd name="T67" fmla="*/ 175 h 190"/>
                  <a:gd name="T68" fmla="*/ 54 w 151"/>
                  <a:gd name="T69" fmla="*/ 190 h 1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51" h="190">
                    <a:moveTo>
                      <a:pt x="150" y="0"/>
                    </a:moveTo>
                    <a:lnTo>
                      <a:pt x="150" y="3"/>
                    </a:lnTo>
                    <a:lnTo>
                      <a:pt x="151" y="7"/>
                    </a:lnTo>
                    <a:lnTo>
                      <a:pt x="151" y="9"/>
                    </a:lnTo>
                    <a:lnTo>
                      <a:pt x="150" y="11"/>
                    </a:lnTo>
                    <a:lnTo>
                      <a:pt x="144" y="17"/>
                    </a:lnTo>
                    <a:lnTo>
                      <a:pt x="128" y="24"/>
                    </a:lnTo>
                    <a:lnTo>
                      <a:pt x="126" y="24"/>
                    </a:lnTo>
                    <a:lnTo>
                      <a:pt x="126" y="26"/>
                    </a:lnTo>
                    <a:lnTo>
                      <a:pt x="117" y="23"/>
                    </a:lnTo>
                    <a:lnTo>
                      <a:pt x="117" y="24"/>
                    </a:lnTo>
                    <a:lnTo>
                      <a:pt x="116" y="24"/>
                    </a:lnTo>
                    <a:lnTo>
                      <a:pt x="112" y="26"/>
                    </a:lnTo>
                    <a:lnTo>
                      <a:pt x="107" y="23"/>
                    </a:lnTo>
                    <a:lnTo>
                      <a:pt x="107" y="21"/>
                    </a:lnTo>
                    <a:lnTo>
                      <a:pt x="105" y="18"/>
                    </a:lnTo>
                    <a:lnTo>
                      <a:pt x="95" y="14"/>
                    </a:lnTo>
                    <a:lnTo>
                      <a:pt x="92" y="11"/>
                    </a:lnTo>
                    <a:lnTo>
                      <a:pt x="91" y="9"/>
                    </a:lnTo>
                    <a:lnTo>
                      <a:pt x="88" y="7"/>
                    </a:lnTo>
                    <a:lnTo>
                      <a:pt x="84" y="3"/>
                    </a:lnTo>
                    <a:lnTo>
                      <a:pt x="84" y="10"/>
                    </a:lnTo>
                    <a:lnTo>
                      <a:pt x="87" y="18"/>
                    </a:lnTo>
                    <a:lnTo>
                      <a:pt x="85" y="23"/>
                    </a:lnTo>
                    <a:lnTo>
                      <a:pt x="84" y="24"/>
                    </a:lnTo>
                    <a:lnTo>
                      <a:pt x="84" y="30"/>
                    </a:lnTo>
                    <a:lnTo>
                      <a:pt x="85" y="33"/>
                    </a:lnTo>
                    <a:lnTo>
                      <a:pt x="88" y="35"/>
                    </a:lnTo>
                    <a:lnTo>
                      <a:pt x="91" y="41"/>
                    </a:lnTo>
                    <a:lnTo>
                      <a:pt x="89" y="48"/>
                    </a:lnTo>
                    <a:lnTo>
                      <a:pt x="84" y="53"/>
                    </a:lnTo>
                    <a:lnTo>
                      <a:pt x="78" y="56"/>
                    </a:lnTo>
                    <a:lnTo>
                      <a:pt x="73" y="56"/>
                    </a:lnTo>
                    <a:lnTo>
                      <a:pt x="67" y="57"/>
                    </a:lnTo>
                    <a:lnTo>
                      <a:pt x="63" y="60"/>
                    </a:lnTo>
                    <a:lnTo>
                      <a:pt x="60" y="62"/>
                    </a:lnTo>
                    <a:lnTo>
                      <a:pt x="60" y="63"/>
                    </a:lnTo>
                    <a:lnTo>
                      <a:pt x="56" y="64"/>
                    </a:lnTo>
                    <a:lnTo>
                      <a:pt x="54" y="66"/>
                    </a:lnTo>
                    <a:lnTo>
                      <a:pt x="42" y="67"/>
                    </a:lnTo>
                    <a:lnTo>
                      <a:pt x="31" y="66"/>
                    </a:lnTo>
                    <a:lnTo>
                      <a:pt x="24" y="69"/>
                    </a:lnTo>
                    <a:lnTo>
                      <a:pt x="21" y="71"/>
                    </a:lnTo>
                    <a:lnTo>
                      <a:pt x="21" y="74"/>
                    </a:lnTo>
                    <a:lnTo>
                      <a:pt x="20" y="76"/>
                    </a:lnTo>
                    <a:lnTo>
                      <a:pt x="18" y="76"/>
                    </a:lnTo>
                    <a:lnTo>
                      <a:pt x="17" y="77"/>
                    </a:lnTo>
                    <a:lnTo>
                      <a:pt x="7" y="88"/>
                    </a:lnTo>
                    <a:lnTo>
                      <a:pt x="4" y="93"/>
                    </a:lnTo>
                    <a:lnTo>
                      <a:pt x="4" y="95"/>
                    </a:lnTo>
                    <a:lnTo>
                      <a:pt x="3" y="97"/>
                    </a:lnTo>
                    <a:lnTo>
                      <a:pt x="1" y="102"/>
                    </a:lnTo>
                    <a:lnTo>
                      <a:pt x="1" y="107"/>
                    </a:lnTo>
                    <a:lnTo>
                      <a:pt x="0" y="116"/>
                    </a:lnTo>
                    <a:lnTo>
                      <a:pt x="3" y="122"/>
                    </a:lnTo>
                    <a:lnTo>
                      <a:pt x="3" y="123"/>
                    </a:lnTo>
                    <a:lnTo>
                      <a:pt x="7" y="123"/>
                    </a:lnTo>
                    <a:lnTo>
                      <a:pt x="11" y="126"/>
                    </a:lnTo>
                    <a:lnTo>
                      <a:pt x="22" y="136"/>
                    </a:lnTo>
                    <a:lnTo>
                      <a:pt x="43" y="146"/>
                    </a:lnTo>
                    <a:lnTo>
                      <a:pt x="43" y="148"/>
                    </a:lnTo>
                    <a:lnTo>
                      <a:pt x="39" y="155"/>
                    </a:lnTo>
                    <a:lnTo>
                      <a:pt x="38" y="155"/>
                    </a:lnTo>
                    <a:lnTo>
                      <a:pt x="25" y="161"/>
                    </a:lnTo>
                    <a:lnTo>
                      <a:pt x="24" y="162"/>
                    </a:lnTo>
                    <a:lnTo>
                      <a:pt x="24" y="168"/>
                    </a:lnTo>
                    <a:lnTo>
                      <a:pt x="36" y="175"/>
                    </a:lnTo>
                    <a:lnTo>
                      <a:pt x="38" y="175"/>
                    </a:lnTo>
                    <a:lnTo>
                      <a:pt x="53" y="189"/>
                    </a:lnTo>
                    <a:lnTo>
                      <a:pt x="54" y="19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30" name="Freeform 5685">
                <a:extLst>
                  <a:ext uri="{FF2B5EF4-FFF2-40B4-BE49-F238E27FC236}">
                    <a16:creationId xmlns:a16="http://schemas.microsoft.com/office/drawing/2014/main" id="{D3DB5A53-FB77-2252-BED9-74DBBC3C1B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5" y="3448"/>
                <a:ext cx="95" cy="26"/>
              </a:xfrm>
              <a:custGeom>
                <a:avLst/>
                <a:gdLst>
                  <a:gd name="T0" fmla="*/ 381 w 381"/>
                  <a:gd name="T1" fmla="*/ 92 h 105"/>
                  <a:gd name="T2" fmla="*/ 375 w 381"/>
                  <a:gd name="T3" fmla="*/ 91 h 105"/>
                  <a:gd name="T4" fmla="*/ 359 w 381"/>
                  <a:gd name="T5" fmla="*/ 94 h 105"/>
                  <a:gd name="T6" fmla="*/ 358 w 381"/>
                  <a:gd name="T7" fmla="*/ 92 h 105"/>
                  <a:gd name="T8" fmla="*/ 352 w 381"/>
                  <a:gd name="T9" fmla="*/ 85 h 105"/>
                  <a:gd name="T10" fmla="*/ 348 w 381"/>
                  <a:gd name="T11" fmla="*/ 88 h 105"/>
                  <a:gd name="T12" fmla="*/ 336 w 381"/>
                  <a:gd name="T13" fmla="*/ 91 h 105"/>
                  <a:gd name="T14" fmla="*/ 327 w 381"/>
                  <a:gd name="T15" fmla="*/ 95 h 105"/>
                  <a:gd name="T16" fmla="*/ 308 w 381"/>
                  <a:gd name="T17" fmla="*/ 99 h 105"/>
                  <a:gd name="T18" fmla="*/ 298 w 381"/>
                  <a:gd name="T19" fmla="*/ 98 h 105"/>
                  <a:gd name="T20" fmla="*/ 287 w 381"/>
                  <a:gd name="T21" fmla="*/ 88 h 105"/>
                  <a:gd name="T22" fmla="*/ 285 w 381"/>
                  <a:gd name="T23" fmla="*/ 91 h 105"/>
                  <a:gd name="T24" fmla="*/ 281 w 381"/>
                  <a:gd name="T25" fmla="*/ 97 h 105"/>
                  <a:gd name="T26" fmla="*/ 280 w 381"/>
                  <a:gd name="T27" fmla="*/ 84 h 105"/>
                  <a:gd name="T28" fmla="*/ 281 w 381"/>
                  <a:gd name="T29" fmla="*/ 81 h 105"/>
                  <a:gd name="T30" fmla="*/ 283 w 381"/>
                  <a:gd name="T31" fmla="*/ 74 h 105"/>
                  <a:gd name="T32" fmla="*/ 277 w 381"/>
                  <a:gd name="T33" fmla="*/ 67 h 105"/>
                  <a:gd name="T34" fmla="*/ 271 w 381"/>
                  <a:gd name="T35" fmla="*/ 56 h 105"/>
                  <a:gd name="T36" fmla="*/ 267 w 381"/>
                  <a:gd name="T37" fmla="*/ 39 h 105"/>
                  <a:gd name="T38" fmla="*/ 254 w 381"/>
                  <a:gd name="T39" fmla="*/ 56 h 105"/>
                  <a:gd name="T40" fmla="*/ 234 w 381"/>
                  <a:gd name="T41" fmla="*/ 61 h 105"/>
                  <a:gd name="T42" fmla="*/ 227 w 381"/>
                  <a:gd name="T43" fmla="*/ 67 h 105"/>
                  <a:gd name="T44" fmla="*/ 224 w 381"/>
                  <a:gd name="T45" fmla="*/ 69 h 105"/>
                  <a:gd name="T46" fmla="*/ 217 w 381"/>
                  <a:gd name="T47" fmla="*/ 60 h 105"/>
                  <a:gd name="T48" fmla="*/ 216 w 381"/>
                  <a:gd name="T49" fmla="*/ 56 h 105"/>
                  <a:gd name="T50" fmla="*/ 199 w 381"/>
                  <a:gd name="T51" fmla="*/ 49 h 105"/>
                  <a:gd name="T52" fmla="*/ 197 w 381"/>
                  <a:gd name="T53" fmla="*/ 51 h 105"/>
                  <a:gd name="T54" fmla="*/ 196 w 381"/>
                  <a:gd name="T55" fmla="*/ 54 h 105"/>
                  <a:gd name="T56" fmla="*/ 192 w 381"/>
                  <a:gd name="T57" fmla="*/ 45 h 105"/>
                  <a:gd name="T58" fmla="*/ 193 w 381"/>
                  <a:gd name="T59" fmla="*/ 39 h 105"/>
                  <a:gd name="T60" fmla="*/ 186 w 381"/>
                  <a:gd name="T61" fmla="*/ 35 h 105"/>
                  <a:gd name="T62" fmla="*/ 178 w 381"/>
                  <a:gd name="T63" fmla="*/ 39 h 105"/>
                  <a:gd name="T64" fmla="*/ 171 w 381"/>
                  <a:gd name="T65" fmla="*/ 45 h 105"/>
                  <a:gd name="T66" fmla="*/ 154 w 381"/>
                  <a:gd name="T67" fmla="*/ 39 h 105"/>
                  <a:gd name="T68" fmla="*/ 139 w 381"/>
                  <a:gd name="T69" fmla="*/ 42 h 105"/>
                  <a:gd name="T70" fmla="*/ 136 w 381"/>
                  <a:gd name="T71" fmla="*/ 49 h 105"/>
                  <a:gd name="T72" fmla="*/ 132 w 381"/>
                  <a:gd name="T73" fmla="*/ 64 h 105"/>
                  <a:gd name="T74" fmla="*/ 125 w 381"/>
                  <a:gd name="T75" fmla="*/ 69 h 105"/>
                  <a:gd name="T76" fmla="*/ 122 w 381"/>
                  <a:gd name="T77" fmla="*/ 73 h 105"/>
                  <a:gd name="T78" fmla="*/ 123 w 381"/>
                  <a:gd name="T79" fmla="*/ 83 h 105"/>
                  <a:gd name="T80" fmla="*/ 120 w 381"/>
                  <a:gd name="T81" fmla="*/ 87 h 105"/>
                  <a:gd name="T82" fmla="*/ 103 w 381"/>
                  <a:gd name="T83" fmla="*/ 85 h 105"/>
                  <a:gd name="T84" fmla="*/ 110 w 381"/>
                  <a:gd name="T85" fmla="*/ 71 h 105"/>
                  <a:gd name="T86" fmla="*/ 111 w 381"/>
                  <a:gd name="T87" fmla="*/ 63 h 105"/>
                  <a:gd name="T88" fmla="*/ 105 w 381"/>
                  <a:gd name="T89" fmla="*/ 51 h 105"/>
                  <a:gd name="T90" fmla="*/ 103 w 381"/>
                  <a:gd name="T91" fmla="*/ 46 h 105"/>
                  <a:gd name="T92" fmla="*/ 76 w 381"/>
                  <a:gd name="T93" fmla="*/ 21 h 105"/>
                  <a:gd name="T94" fmla="*/ 77 w 381"/>
                  <a:gd name="T95" fmla="*/ 17 h 105"/>
                  <a:gd name="T96" fmla="*/ 73 w 381"/>
                  <a:gd name="T97" fmla="*/ 11 h 105"/>
                  <a:gd name="T98" fmla="*/ 56 w 381"/>
                  <a:gd name="T99" fmla="*/ 1 h 105"/>
                  <a:gd name="T100" fmla="*/ 55 w 381"/>
                  <a:gd name="T101" fmla="*/ 1 h 105"/>
                  <a:gd name="T102" fmla="*/ 52 w 381"/>
                  <a:gd name="T103" fmla="*/ 7 h 105"/>
                  <a:gd name="T104" fmla="*/ 49 w 381"/>
                  <a:gd name="T105" fmla="*/ 13 h 105"/>
                  <a:gd name="T106" fmla="*/ 35 w 381"/>
                  <a:gd name="T107" fmla="*/ 20 h 105"/>
                  <a:gd name="T108" fmla="*/ 40 w 381"/>
                  <a:gd name="T109" fmla="*/ 25 h 105"/>
                  <a:gd name="T110" fmla="*/ 38 w 381"/>
                  <a:gd name="T111" fmla="*/ 34 h 105"/>
                  <a:gd name="T112" fmla="*/ 35 w 381"/>
                  <a:gd name="T113" fmla="*/ 38 h 105"/>
                  <a:gd name="T114" fmla="*/ 34 w 381"/>
                  <a:gd name="T115" fmla="*/ 44 h 105"/>
                  <a:gd name="T116" fmla="*/ 14 w 381"/>
                  <a:gd name="T117" fmla="*/ 45 h 105"/>
                  <a:gd name="T118" fmla="*/ 10 w 381"/>
                  <a:gd name="T119" fmla="*/ 48 h 105"/>
                  <a:gd name="T120" fmla="*/ 7 w 381"/>
                  <a:gd name="T121" fmla="*/ 51 h 105"/>
                  <a:gd name="T122" fmla="*/ 0 w 381"/>
                  <a:gd name="T123" fmla="*/ 6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81" h="105">
                    <a:moveTo>
                      <a:pt x="381" y="94"/>
                    </a:moveTo>
                    <a:lnTo>
                      <a:pt x="381" y="92"/>
                    </a:lnTo>
                    <a:lnTo>
                      <a:pt x="380" y="92"/>
                    </a:lnTo>
                    <a:lnTo>
                      <a:pt x="375" y="91"/>
                    </a:lnTo>
                    <a:lnTo>
                      <a:pt x="364" y="90"/>
                    </a:lnTo>
                    <a:lnTo>
                      <a:pt x="359" y="94"/>
                    </a:lnTo>
                    <a:lnTo>
                      <a:pt x="359" y="92"/>
                    </a:lnTo>
                    <a:lnTo>
                      <a:pt x="358" y="92"/>
                    </a:lnTo>
                    <a:lnTo>
                      <a:pt x="358" y="90"/>
                    </a:lnTo>
                    <a:lnTo>
                      <a:pt x="352" y="85"/>
                    </a:lnTo>
                    <a:lnTo>
                      <a:pt x="351" y="85"/>
                    </a:lnTo>
                    <a:lnTo>
                      <a:pt x="348" y="88"/>
                    </a:lnTo>
                    <a:lnTo>
                      <a:pt x="337" y="92"/>
                    </a:lnTo>
                    <a:lnTo>
                      <a:pt x="336" y="91"/>
                    </a:lnTo>
                    <a:lnTo>
                      <a:pt x="331" y="91"/>
                    </a:lnTo>
                    <a:lnTo>
                      <a:pt x="327" y="95"/>
                    </a:lnTo>
                    <a:lnTo>
                      <a:pt x="320" y="105"/>
                    </a:lnTo>
                    <a:lnTo>
                      <a:pt x="308" y="99"/>
                    </a:lnTo>
                    <a:lnTo>
                      <a:pt x="302" y="99"/>
                    </a:lnTo>
                    <a:lnTo>
                      <a:pt x="298" y="98"/>
                    </a:lnTo>
                    <a:lnTo>
                      <a:pt x="288" y="88"/>
                    </a:lnTo>
                    <a:lnTo>
                      <a:pt x="287" y="88"/>
                    </a:lnTo>
                    <a:lnTo>
                      <a:pt x="287" y="91"/>
                    </a:lnTo>
                    <a:lnTo>
                      <a:pt x="285" y="91"/>
                    </a:lnTo>
                    <a:lnTo>
                      <a:pt x="285" y="95"/>
                    </a:lnTo>
                    <a:lnTo>
                      <a:pt x="281" y="97"/>
                    </a:lnTo>
                    <a:lnTo>
                      <a:pt x="280" y="94"/>
                    </a:lnTo>
                    <a:lnTo>
                      <a:pt x="280" y="84"/>
                    </a:lnTo>
                    <a:lnTo>
                      <a:pt x="281" y="83"/>
                    </a:lnTo>
                    <a:lnTo>
                      <a:pt x="281" y="81"/>
                    </a:lnTo>
                    <a:lnTo>
                      <a:pt x="283" y="81"/>
                    </a:lnTo>
                    <a:lnTo>
                      <a:pt x="283" y="74"/>
                    </a:lnTo>
                    <a:lnTo>
                      <a:pt x="281" y="69"/>
                    </a:lnTo>
                    <a:lnTo>
                      <a:pt x="277" y="67"/>
                    </a:lnTo>
                    <a:lnTo>
                      <a:pt x="274" y="64"/>
                    </a:lnTo>
                    <a:lnTo>
                      <a:pt x="271" y="56"/>
                    </a:lnTo>
                    <a:lnTo>
                      <a:pt x="271" y="53"/>
                    </a:lnTo>
                    <a:lnTo>
                      <a:pt x="267" y="39"/>
                    </a:lnTo>
                    <a:lnTo>
                      <a:pt x="263" y="44"/>
                    </a:lnTo>
                    <a:lnTo>
                      <a:pt x="254" y="56"/>
                    </a:lnTo>
                    <a:lnTo>
                      <a:pt x="245" y="57"/>
                    </a:lnTo>
                    <a:lnTo>
                      <a:pt x="234" y="61"/>
                    </a:lnTo>
                    <a:lnTo>
                      <a:pt x="231" y="63"/>
                    </a:lnTo>
                    <a:lnTo>
                      <a:pt x="227" y="67"/>
                    </a:lnTo>
                    <a:lnTo>
                      <a:pt x="225" y="67"/>
                    </a:lnTo>
                    <a:lnTo>
                      <a:pt x="224" y="69"/>
                    </a:lnTo>
                    <a:lnTo>
                      <a:pt x="218" y="61"/>
                    </a:lnTo>
                    <a:lnTo>
                      <a:pt x="217" y="60"/>
                    </a:lnTo>
                    <a:lnTo>
                      <a:pt x="217" y="57"/>
                    </a:lnTo>
                    <a:lnTo>
                      <a:pt x="216" y="56"/>
                    </a:lnTo>
                    <a:lnTo>
                      <a:pt x="207" y="48"/>
                    </a:lnTo>
                    <a:lnTo>
                      <a:pt x="199" y="49"/>
                    </a:lnTo>
                    <a:lnTo>
                      <a:pt x="199" y="51"/>
                    </a:lnTo>
                    <a:lnTo>
                      <a:pt x="197" y="51"/>
                    </a:lnTo>
                    <a:lnTo>
                      <a:pt x="196" y="53"/>
                    </a:lnTo>
                    <a:lnTo>
                      <a:pt x="196" y="54"/>
                    </a:lnTo>
                    <a:lnTo>
                      <a:pt x="194" y="53"/>
                    </a:lnTo>
                    <a:lnTo>
                      <a:pt x="192" y="45"/>
                    </a:lnTo>
                    <a:lnTo>
                      <a:pt x="193" y="42"/>
                    </a:lnTo>
                    <a:lnTo>
                      <a:pt x="193" y="39"/>
                    </a:lnTo>
                    <a:lnTo>
                      <a:pt x="190" y="39"/>
                    </a:lnTo>
                    <a:lnTo>
                      <a:pt x="186" y="35"/>
                    </a:lnTo>
                    <a:lnTo>
                      <a:pt x="183" y="35"/>
                    </a:lnTo>
                    <a:lnTo>
                      <a:pt x="178" y="39"/>
                    </a:lnTo>
                    <a:lnTo>
                      <a:pt x="174" y="45"/>
                    </a:lnTo>
                    <a:lnTo>
                      <a:pt x="171" y="45"/>
                    </a:lnTo>
                    <a:lnTo>
                      <a:pt x="161" y="41"/>
                    </a:lnTo>
                    <a:lnTo>
                      <a:pt x="154" y="39"/>
                    </a:lnTo>
                    <a:lnTo>
                      <a:pt x="147" y="39"/>
                    </a:lnTo>
                    <a:lnTo>
                      <a:pt x="139" y="42"/>
                    </a:lnTo>
                    <a:lnTo>
                      <a:pt x="134" y="45"/>
                    </a:lnTo>
                    <a:lnTo>
                      <a:pt x="136" y="49"/>
                    </a:lnTo>
                    <a:lnTo>
                      <a:pt x="136" y="57"/>
                    </a:lnTo>
                    <a:lnTo>
                      <a:pt x="132" y="64"/>
                    </a:lnTo>
                    <a:lnTo>
                      <a:pt x="127" y="69"/>
                    </a:lnTo>
                    <a:lnTo>
                      <a:pt x="125" y="69"/>
                    </a:lnTo>
                    <a:lnTo>
                      <a:pt x="122" y="70"/>
                    </a:lnTo>
                    <a:lnTo>
                      <a:pt x="122" y="73"/>
                    </a:lnTo>
                    <a:lnTo>
                      <a:pt x="127" y="78"/>
                    </a:lnTo>
                    <a:lnTo>
                      <a:pt x="123" y="83"/>
                    </a:lnTo>
                    <a:lnTo>
                      <a:pt x="123" y="85"/>
                    </a:lnTo>
                    <a:lnTo>
                      <a:pt x="120" y="87"/>
                    </a:lnTo>
                    <a:lnTo>
                      <a:pt x="103" y="87"/>
                    </a:lnTo>
                    <a:lnTo>
                      <a:pt x="103" y="85"/>
                    </a:lnTo>
                    <a:lnTo>
                      <a:pt x="105" y="78"/>
                    </a:lnTo>
                    <a:lnTo>
                      <a:pt x="110" y="71"/>
                    </a:lnTo>
                    <a:lnTo>
                      <a:pt x="112" y="69"/>
                    </a:lnTo>
                    <a:lnTo>
                      <a:pt x="111" y="63"/>
                    </a:lnTo>
                    <a:lnTo>
                      <a:pt x="105" y="56"/>
                    </a:lnTo>
                    <a:lnTo>
                      <a:pt x="105" y="51"/>
                    </a:lnTo>
                    <a:lnTo>
                      <a:pt x="104" y="46"/>
                    </a:lnTo>
                    <a:lnTo>
                      <a:pt x="103" y="46"/>
                    </a:lnTo>
                    <a:lnTo>
                      <a:pt x="87" y="35"/>
                    </a:lnTo>
                    <a:lnTo>
                      <a:pt x="76" y="21"/>
                    </a:lnTo>
                    <a:lnTo>
                      <a:pt x="76" y="20"/>
                    </a:lnTo>
                    <a:lnTo>
                      <a:pt x="77" y="17"/>
                    </a:lnTo>
                    <a:lnTo>
                      <a:pt x="77" y="16"/>
                    </a:lnTo>
                    <a:lnTo>
                      <a:pt x="73" y="11"/>
                    </a:lnTo>
                    <a:lnTo>
                      <a:pt x="63" y="4"/>
                    </a:lnTo>
                    <a:lnTo>
                      <a:pt x="56" y="1"/>
                    </a:lnTo>
                    <a:lnTo>
                      <a:pt x="55" y="0"/>
                    </a:lnTo>
                    <a:lnTo>
                      <a:pt x="55" y="1"/>
                    </a:lnTo>
                    <a:lnTo>
                      <a:pt x="53" y="1"/>
                    </a:lnTo>
                    <a:lnTo>
                      <a:pt x="52" y="7"/>
                    </a:lnTo>
                    <a:lnTo>
                      <a:pt x="52" y="9"/>
                    </a:lnTo>
                    <a:lnTo>
                      <a:pt x="49" y="13"/>
                    </a:lnTo>
                    <a:lnTo>
                      <a:pt x="48" y="13"/>
                    </a:lnTo>
                    <a:lnTo>
                      <a:pt x="35" y="20"/>
                    </a:lnTo>
                    <a:lnTo>
                      <a:pt x="34" y="21"/>
                    </a:lnTo>
                    <a:lnTo>
                      <a:pt x="40" y="25"/>
                    </a:lnTo>
                    <a:lnTo>
                      <a:pt x="40" y="31"/>
                    </a:lnTo>
                    <a:lnTo>
                      <a:pt x="38" y="34"/>
                    </a:lnTo>
                    <a:lnTo>
                      <a:pt x="38" y="35"/>
                    </a:lnTo>
                    <a:lnTo>
                      <a:pt x="35" y="38"/>
                    </a:lnTo>
                    <a:lnTo>
                      <a:pt x="37" y="38"/>
                    </a:lnTo>
                    <a:lnTo>
                      <a:pt x="34" y="44"/>
                    </a:lnTo>
                    <a:lnTo>
                      <a:pt x="27" y="48"/>
                    </a:lnTo>
                    <a:lnTo>
                      <a:pt x="14" y="45"/>
                    </a:lnTo>
                    <a:lnTo>
                      <a:pt x="13" y="45"/>
                    </a:lnTo>
                    <a:lnTo>
                      <a:pt x="10" y="48"/>
                    </a:lnTo>
                    <a:lnTo>
                      <a:pt x="9" y="48"/>
                    </a:lnTo>
                    <a:lnTo>
                      <a:pt x="7" y="51"/>
                    </a:lnTo>
                    <a:lnTo>
                      <a:pt x="2" y="59"/>
                    </a:lnTo>
                    <a:lnTo>
                      <a:pt x="0" y="6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31" name="Freeform 5686">
                <a:extLst>
                  <a:ext uri="{FF2B5EF4-FFF2-40B4-BE49-F238E27FC236}">
                    <a16:creationId xmlns:a16="http://schemas.microsoft.com/office/drawing/2014/main" id="{378B85CC-256D-1F52-97C6-501B31DD69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0" y="3450"/>
                <a:ext cx="44" cy="27"/>
              </a:xfrm>
              <a:custGeom>
                <a:avLst/>
                <a:gdLst>
                  <a:gd name="T0" fmla="*/ 174 w 174"/>
                  <a:gd name="T1" fmla="*/ 0 h 106"/>
                  <a:gd name="T2" fmla="*/ 174 w 174"/>
                  <a:gd name="T3" fmla="*/ 4 h 106"/>
                  <a:gd name="T4" fmla="*/ 172 w 174"/>
                  <a:gd name="T5" fmla="*/ 5 h 106"/>
                  <a:gd name="T6" fmla="*/ 171 w 174"/>
                  <a:gd name="T7" fmla="*/ 5 h 106"/>
                  <a:gd name="T8" fmla="*/ 167 w 174"/>
                  <a:gd name="T9" fmla="*/ 9 h 106"/>
                  <a:gd name="T10" fmla="*/ 153 w 174"/>
                  <a:gd name="T11" fmla="*/ 19 h 106"/>
                  <a:gd name="T12" fmla="*/ 150 w 174"/>
                  <a:gd name="T13" fmla="*/ 29 h 106"/>
                  <a:gd name="T14" fmla="*/ 150 w 174"/>
                  <a:gd name="T15" fmla="*/ 40 h 106"/>
                  <a:gd name="T16" fmla="*/ 157 w 174"/>
                  <a:gd name="T17" fmla="*/ 54 h 106"/>
                  <a:gd name="T18" fmla="*/ 158 w 174"/>
                  <a:gd name="T19" fmla="*/ 55 h 106"/>
                  <a:gd name="T20" fmla="*/ 158 w 174"/>
                  <a:gd name="T21" fmla="*/ 65 h 106"/>
                  <a:gd name="T22" fmla="*/ 150 w 174"/>
                  <a:gd name="T23" fmla="*/ 88 h 106"/>
                  <a:gd name="T24" fmla="*/ 144 w 174"/>
                  <a:gd name="T25" fmla="*/ 96 h 106"/>
                  <a:gd name="T26" fmla="*/ 140 w 174"/>
                  <a:gd name="T27" fmla="*/ 104 h 106"/>
                  <a:gd name="T28" fmla="*/ 140 w 174"/>
                  <a:gd name="T29" fmla="*/ 106 h 106"/>
                  <a:gd name="T30" fmla="*/ 139 w 174"/>
                  <a:gd name="T31" fmla="*/ 106 h 106"/>
                  <a:gd name="T32" fmla="*/ 122 w 174"/>
                  <a:gd name="T33" fmla="*/ 99 h 106"/>
                  <a:gd name="T34" fmla="*/ 111 w 174"/>
                  <a:gd name="T35" fmla="*/ 90 h 106"/>
                  <a:gd name="T36" fmla="*/ 104 w 174"/>
                  <a:gd name="T37" fmla="*/ 86 h 106"/>
                  <a:gd name="T38" fmla="*/ 101 w 174"/>
                  <a:gd name="T39" fmla="*/ 83 h 106"/>
                  <a:gd name="T40" fmla="*/ 91 w 174"/>
                  <a:gd name="T41" fmla="*/ 67 h 106"/>
                  <a:gd name="T42" fmla="*/ 89 w 174"/>
                  <a:gd name="T43" fmla="*/ 57 h 106"/>
                  <a:gd name="T44" fmla="*/ 82 w 174"/>
                  <a:gd name="T45" fmla="*/ 45 h 106"/>
                  <a:gd name="T46" fmla="*/ 68 w 174"/>
                  <a:gd name="T47" fmla="*/ 48 h 106"/>
                  <a:gd name="T48" fmla="*/ 62 w 174"/>
                  <a:gd name="T49" fmla="*/ 51 h 106"/>
                  <a:gd name="T50" fmla="*/ 44 w 174"/>
                  <a:gd name="T51" fmla="*/ 67 h 106"/>
                  <a:gd name="T52" fmla="*/ 43 w 174"/>
                  <a:gd name="T53" fmla="*/ 68 h 106"/>
                  <a:gd name="T54" fmla="*/ 38 w 174"/>
                  <a:gd name="T55" fmla="*/ 69 h 106"/>
                  <a:gd name="T56" fmla="*/ 36 w 174"/>
                  <a:gd name="T57" fmla="*/ 71 h 106"/>
                  <a:gd name="T58" fmla="*/ 34 w 174"/>
                  <a:gd name="T59" fmla="*/ 69 h 106"/>
                  <a:gd name="T60" fmla="*/ 33 w 174"/>
                  <a:gd name="T61" fmla="*/ 69 h 106"/>
                  <a:gd name="T62" fmla="*/ 33 w 174"/>
                  <a:gd name="T63" fmla="*/ 68 h 106"/>
                  <a:gd name="T64" fmla="*/ 31 w 174"/>
                  <a:gd name="T65" fmla="*/ 69 h 106"/>
                  <a:gd name="T66" fmla="*/ 5 w 174"/>
                  <a:gd name="T67" fmla="*/ 81 h 106"/>
                  <a:gd name="T68" fmla="*/ 3 w 174"/>
                  <a:gd name="T69" fmla="*/ 81 h 106"/>
                  <a:gd name="T70" fmla="*/ 3 w 174"/>
                  <a:gd name="T71" fmla="*/ 82 h 106"/>
                  <a:gd name="T72" fmla="*/ 0 w 174"/>
                  <a:gd name="T73" fmla="*/ 85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74" h="106">
                    <a:moveTo>
                      <a:pt x="174" y="0"/>
                    </a:moveTo>
                    <a:lnTo>
                      <a:pt x="174" y="4"/>
                    </a:lnTo>
                    <a:lnTo>
                      <a:pt x="172" y="5"/>
                    </a:lnTo>
                    <a:lnTo>
                      <a:pt x="171" y="5"/>
                    </a:lnTo>
                    <a:lnTo>
                      <a:pt x="167" y="9"/>
                    </a:lnTo>
                    <a:lnTo>
                      <a:pt x="153" y="19"/>
                    </a:lnTo>
                    <a:lnTo>
                      <a:pt x="150" y="29"/>
                    </a:lnTo>
                    <a:lnTo>
                      <a:pt x="150" y="40"/>
                    </a:lnTo>
                    <a:lnTo>
                      <a:pt x="157" y="54"/>
                    </a:lnTo>
                    <a:lnTo>
                      <a:pt x="158" y="55"/>
                    </a:lnTo>
                    <a:lnTo>
                      <a:pt x="158" y="65"/>
                    </a:lnTo>
                    <a:lnTo>
                      <a:pt x="150" y="88"/>
                    </a:lnTo>
                    <a:lnTo>
                      <a:pt x="144" y="96"/>
                    </a:lnTo>
                    <a:lnTo>
                      <a:pt x="140" y="104"/>
                    </a:lnTo>
                    <a:lnTo>
                      <a:pt x="140" y="106"/>
                    </a:lnTo>
                    <a:lnTo>
                      <a:pt x="139" y="106"/>
                    </a:lnTo>
                    <a:lnTo>
                      <a:pt x="122" y="99"/>
                    </a:lnTo>
                    <a:lnTo>
                      <a:pt x="111" y="90"/>
                    </a:lnTo>
                    <a:lnTo>
                      <a:pt x="104" y="86"/>
                    </a:lnTo>
                    <a:lnTo>
                      <a:pt x="101" y="83"/>
                    </a:lnTo>
                    <a:lnTo>
                      <a:pt x="91" y="67"/>
                    </a:lnTo>
                    <a:lnTo>
                      <a:pt x="89" y="57"/>
                    </a:lnTo>
                    <a:lnTo>
                      <a:pt x="82" y="45"/>
                    </a:lnTo>
                    <a:lnTo>
                      <a:pt x="68" y="48"/>
                    </a:lnTo>
                    <a:lnTo>
                      <a:pt x="62" y="51"/>
                    </a:lnTo>
                    <a:lnTo>
                      <a:pt x="44" y="67"/>
                    </a:lnTo>
                    <a:lnTo>
                      <a:pt x="43" y="68"/>
                    </a:lnTo>
                    <a:lnTo>
                      <a:pt x="38" y="69"/>
                    </a:lnTo>
                    <a:lnTo>
                      <a:pt x="36" y="71"/>
                    </a:lnTo>
                    <a:lnTo>
                      <a:pt x="34" y="69"/>
                    </a:lnTo>
                    <a:lnTo>
                      <a:pt x="33" y="69"/>
                    </a:lnTo>
                    <a:lnTo>
                      <a:pt x="33" y="68"/>
                    </a:lnTo>
                    <a:lnTo>
                      <a:pt x="31" y="69"/>
                    </a:lnTo>
                    <a:lnTo>
                      <a:pt x="5" y="81"/>
                    </a:lnTo>
                    <a:lnTo>
                      <a:pt x="3" y="81"/>
                    </a:lnTo>
                    <a:lnTo>
                      <a:pt x="3" y="82"/>
                    </a:lnTo>
                    <a:lnTo>
                      <a:pt x="0" y="8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32" name="Freeform 5687">
                <a:extLst>
                  <a:ext uri="{FF2B5EF4-FFF2-40B4-BE49-F238E27FC236}">
                    <a16:creationId xmlns:a16="http://schemas.microsoft.com/office/drawing/2014/main" id="{AB6C58F5-5F8A-42FA-2644-BA4DF80D89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0" y="3472"/>
                <a:ext cx="7" cy="23"/>
              </a:xfrm>
              <a:custGeom>
                <a:avLst/>
                <a:gdLst>
                  <a:gd name="T0" fmla="*/ 13 w 26"/>
                  <a:gd name="T1" fmla="*/ 95 h 95"/>
                  <a:gd name="T2" fmla="*/ 13 w 26"/>
                  <a:gd name="T3" fmla="*/ 92 h 95"/>
                  <a:gd name="T4" fmla="*/ 16 w 26"/>
                  <a:gd name="T5" fmla="*/ 81 h 95"/>
                  <a:gd name="T6" fmla="*/ 20 w 26"/>
                  <a:gd name="T7" fmla="*/ 74 h 95"/>
                  <a:gd name="T8" fmla="*/ 26 w 26"/>
                  <a:gd name="T9" fmla="*/ 51 h 95"/>
                  <a:gd name="T10" fmla="*/ 23 w 26"/>
                  <a:gd name="T11" fmla="*/ 40 h 95"/>
                  <a:gd name="T12" fmla="*/ 23 w 26"/>
                  <a:gd name="T13" fmla="*/ 39 h 95"/>
                  <a:gd name="T14" fmla="*/ 9 w 26"/>
                  <a:gd name="T15" fmla="*/ 21 h 95"/>
                  <a:gd name="T16" fmla="*/ 0 w 26"/>
                  <a:gd name="T17" fmla="*/ 5 h 95"/>
                  <a:gd name="T18" fmla="*/ 0 w 26"/>
                  <a:gd name="T19" fmla="*/ 0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6" h="95">
                    <a:moveTo>
                      <a:pt x="13" y="95"/>
                    </a:moveTo>
                    <a:lnTo>
                      <a:pt x="13" y="92"/>
                    </a:lnTo>
                    <a:lnTo>
                      <a:pt x="16" y="81"/>
                    </a:lnTo>
                    <a:lnTo>
                      <a:pt x="20" y="74"/>
                    </a:lnTo>
                    <a:lnTo>
                      <a:pt x="26" y="51"/>
                    </a:lnTo>
                    <a:lnTo>
                      <a:pt x="23" y="40"/>
                    </a:lnTo>
                    <a:lnTo>
                      <a:pt x="23" y="39"/>
                    </a:lnTo>
                    <a:lnTo>
                      <a:pt x="9" y="21"/>
                    </a:lnTo>
                    <a:lnTo>
                      <a:pt x="0" y="5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33" name="Freeform 5688">
                <a:extLst>
                  <a:ext uri="{FF2B5EF4-FFF2-40B4-BE49-F238E27FC236}">
                    <a16:creationId xmlns:a16="http://schemas.microsoft.com/office/drawing/2014/main" id="{C4DEC852-2339-B777-B5B9-21C72FB469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6" y="3495"/>
                <a:ext cx="137" cy="57"/>
              </a:xfrm>
              <a:custGeom>
                <a:avLst/>
                <a:gdLst>
                  <a:gd name="T0" fmla="*/ 27 w 550"/>
                  <a:gd name="T1" fmla="*/ 112 h 228"/>
                  <a:gd name="T2" fmla="*/ 42 w 550"/>
                  <a:gd name="T3" fmla="*/ 126 h 228"/>
                  <a:gd name="T4" fmla="*/ 48 w 550"/>
                  <a:gd name="T5" fmla="*/ 144 h 228"/>
                  <a:gd name="T6" fmla="*/ 66 w 550"/>
                  <a:gd name="T7" fmla="*/ 151 h 228"/>
                  <a:gd name="T8" fmla="*/ 80 w 550"/>
                  <a:gd name="T9" fmla="*/ 154 h 228"/>
                  <a:gd name="T10" fmla="*/ 75 w 550"/>
                  <a:gd name="T11" fmla="*/ 169 h 228"/>
                  <a:gd name="T12" fmla="*/ 84 w 550"/>
                  <a:gd name="T13" fmla="*/ 174 h 228"/>
                  <a:gd name="T14" fmla="*/ 101 w 550"/>
                  <a:gd name="T15" fmla="*/ 185 h 228"/>
                  <a:gd name="T16" fmla="*/ 115 w 550"/>
                  <a:gd name="T17" fmla="*/ 176 h 228"/>
                  <a:gd name="T18" fmla="*/ 124 w 550"/>
                  <a:gd name="T19" fmla="*/ 181 h 228"/>
                  <a:gd name="T20" fmla="*/ 162 w 550"/>
                  <a:gd name="T21" fmla="*/ 189 h 228"/>
                  <a:gd name="T22" fmla="*/ 165 w 550"/>
                  <a:gd name="T23" fmla="*/ 192 h 228"/>
                  <a:gd name="T24" fmla="*/ 163 w 550"/>
                  <a:gd name="T25" fmla="*/ 204 h 228"/>
                  <a:gd name="T26" fmla="*/ 163 w 550"/>
                  <a:gd name="T27" fmla="*/ 208 h 228"/>
                  <a:gd name="T28" fmla="*/ 172 w 550"/>
                  <a:gd name="T29" fmla="*/ 212 h 228"/>
                  <a:gd name="T30" fmla="*/ 215 w 550"/>
                  <a:gd name="T31" fmla="*/ 228 h 228"/>
                  <a:gd name="T32" fmla="*/ 215 w 550"/>
                  <a:gd name="T33" fmla="*/ 221 h 228"/>
                  <a:gd name="T34" fmla="*/ 208 w 550"/>
                  <a:gd name="T35" fmla="*/ 218 h 228"/>
                  <a:gd name="T36" fmla="*/ 211 w 550"/>
                  <a:gd name="T37" fmla="*/ 212 h 228"/>
                  <a:gd name="T38" fmla="*/ 219 w 550"/>
                  <a:gd name="T39" fmla="*/ 196 h 228"/>
                  <a:gd name="T40" fmla="*/ 215 w 550"/>
                  <a:gd name="T41" fmla="*/ 183 h 228"/>
                  <a:gd name="T42" fmla="*/ 205 w 550"/>
                  <a:gd name="T43" fmla="*/ 168 h 228"/>
                  <a:gd name="T44" fmla="*/ 232 w 550"/>
                  <a:gd name="T45" fmla="*/ 183 h 228"/>
                  <a:gd name="T46" fmla="*/ 249 w 550"/>
                  <a:gd name="T47" fmla="*/ 190 h 228"/>
                  <a:gd name="T48" fmla="*/ 256 w 550"/>
                  <a:gd name="T49" fmla="*/ 189 h 228"/>
                  <a:gd name="T50" fmla="*/ 279 w 550"/>
                  <a:gd name="T51" fmla="*/ 147 h 228"/>
                  <a:gd name="T52" fmla="*/ 289 w 550"/>
                  <a:gd name="T53" fmla="*/ 145 h 228"/>
                  <a:gd name="T54" fmla="*/ 293 w 550"/>
                  <a:gd name="T55" fmla="*/ 148 h 228"/>
                  <a:gd name="T56" fmla="*/ 302 w 550"/>
                  <a:gd name="T57" fmla="*/ 155 h 228"/>
                  <a:gd name="T58" fmla="*/ 317 w 550"/>
                  <a:gd name="T59" fmla="*/ 169 h 228"/>
                  <a:gd name="T60" fmla="*/ 333 w 550"/>
                  <a:gd name="T61" fmla="*/ 174 h 228"/>
                  <a:gd name="T62" fmla="*/ 348 w 550"/>
                  <a:gd name="T63" fmla="*/ 171 h 228"/>
                  <a:gd name="T64" fmla="*/ 356 w 550"/>
                  <a:gd name="T65" fmla="*/ 159 h 228"/>
                  <a:gd name="T66" fmla="*/ 363 w 550"/>
                  <a:gd name="T67" fmla="*/ 174 h 228"/>
                  <a:gd name="T68" fmla="*/ 376 w 550"/>
                  <a:gd name="T69" fmla="*/ 176 h 228"/>
                  <a:gd name="T70" fmla="*/ 406 w 550"/>
                  <a:gd name="T71" fmla="*/ 111 h 228"/>
                  <a:gd name="T72" fmla="*/ 420 w 550"/>
                  <a:gd name="T73" fmla="*/ 101 h 228"/>
                  <a:gd name="T74" fmla="*/ 446 w 550"/>
                  <a:gd name="T75" fmla="*/ 108 h 228"/>
                  <a:gd name="T76" fmla="*/ 454 w 550"/>
                  <a:gd name="T77" fmla="*/ 111 h 228"/>
                  <a:gd name="T78" fmla="*/ 482 w 550"/>
                  <a:gd name="T79" fmla="*/ 105 h 228"/>
                  <a:gd name="T80" fmla="*/ 508 w 550"/>
                  <a:gd name="T81" fmla="*/ 83 h 228"/>
                  <a:gd name="T82" fmla="*/ 514 w 550"/>
                  <a:gd name="T83" fmla="*/ 78 h 228"/>
                  <a:gd name="T84" fmla="*/ 517 w 550"/>
                  <a:gd name="T85" fmla="*/ 70 h 228"/>
                  <a:gd name="T86" fmla="*/ 515 w 550"/>
                  <a:gd name="T87" fmla="*/ 63 h 228"/>
                  <a:gd name="T88" fmla="*/ 499 w 550"/>
                  <a:gd name="T89" fmla="*/ 31 h 228"/>
                  <a:gd name="T90" fmla="*/ 506 w 550"/>
                  <a:gd name="T91" fmla="*/ 18 h 228"/>
                  <a:gd name="T92" fmla="*/ 515 w 550"/>
                  <a:gd name="T93" fmla="*/ 13 h 228"/>
                  <a:gd name="T94" fmla="*/ 527 w 550"/>
                  <a:gd name="T95" fmla="*/ 9 h 228"/>
                  <a:gd name="T96" fmla="*/ 531 w 550"/>
                  <a:gd name="T97" fmla="*/ 9 h 228"/>
                  <a:gd name="T98" fmla="*/ 550 w 550"/>
                  <a:gd name="T99" fmla="*/ 2 h 2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550" h="228">
                    <a:moveTo>
                      <a:pt x="0" y="101"/>
                    </a:moveTo>
                    <a:lnTo>
                      <a:pt x="7" y="101"/>
                    </a:lnTo>
                    <a:lnTo>
                      <a:pt x="27" y="112"/>
                    </a:lnTo>
                    <a:lnTo>
                      <a:pt x="45" y="116"/>
                    </a:lnTo>
                    <a:lnTo>
                      <a:pt x="46" y="118"/>
                    </a:lnTo>
                    <a:lnTo>
                      <a:pt x="42" y="126"/>
                    </a:lnTo>
                    <a:lnTo>
                      <a:pt x="43" y="130"/>
                    </a:lnTo>
                    <a:lnTo>
                      <a:pt x="46" y="137"/>
                    </a:lnTo>
                    <a:lnTo>
                      <a:pt x="48" y="144"/>
                    </a:lnTo>
                    <a:lnTo>
                      <a:pt x="57" y="150"/>
                    </a:lnTo>
                    <a:lnTo>
                      <a:pt x="60" y="150"/>
                    </a:lnTo>
                    <a:lnTo>
                      <a:pt x="66" y="151"/>
                    </a:lnTo>
                    <a:lnTo>
                      <a:pt x="72" y="151"/>
                    </a:lnTo>
                    <a:lnTo>
                      <a:pt x="77" y="152"/>
                    </a:lnTo>
                    <a:lnTo>
                      <a:pt x="80" y="154"/>
                    </a:lnTo>
                    <a:lnTo>
                      <a:pt x="80" y="155"/>
                    </a:lnTo>
                    <a:lnTo>
                      <a:pt x="77" y="161"/>
                    </a:lnTo>
                    <a:lnTo>
                      <a:pt x="75" y="169"/>
                    </a:lnTo>
                    <a:lnTo>
                      <a:pt x="75" y="171"/>
                    </a:lnTo>
                    <a:lnTo>
                      <a:pt x="81" y="171"/>
                    </a:lnTo>
                    <a:lnTo>
                      <a:pt x="84" y="174"/>
                    </a:lnTo>
                    <a:lnTo>
                      <a:pt x="91" y="178"/>
                    </a:lnTo>
                    <a:lnTo>
                      <a:pt x="99" y="185"/>
                    </a:lnTo>
                    <a:lnTo>
                      <a:pt x="101" y="185"/>
                    </a:lnTo>
                    <a:lnTo>
                      <a:pt x="105" y="176"/>
                    </a:lnTo>
                    <a:lnTo>
                      <a:pt x="109" y="175"/>
                    </a:lnTo>
                    <a:lnTo>
                      <a:pt x="115" y="176"/>
                    </a:lnTo>
                    <a:lnTo>
                      <a:pt x="117" y="178"/>
                    </a:lnTo>
                    <a:lnTo>
                      <a:pt x="119" y="179"/>
                    </a:lnTo>
                    <a:lnTo>
                      <a:pt x="124" y="181"/>
                    </a:lnTo>
                    <a:lnTo>
                      <a:pt x="133" y="181"/>
                    </a:lnTo>
                    <a:lnTo>
                      <a:pt x="141" y="182"/>
                    </a:lnTo>
                    <a:lnTo>
                      <a:pt x="162" y="189"/>
                    </a:lnTo>
                    <a:lnTo>
                      <a:pt x="163" y="190"/>
                    </a:lnTo>
                    <a:lnTo>
                      <a:pt x="165" y="190"/>
                    </a:lnTo>
                    <a:lnTo>
                      <a:pt x="165" y="192"/>
                    </a:lnTo>
                    <a:lnTo>
                      <a:pt x="166" y="192"/>
                    </a:lnTo>
                    <a:lnTo>
                      <a:pt x="166" y="197"/>
                    </a:lnTo>
                    <a:lnTo>
                      <a:pt x="163" y="204"/>
                    </a:lnTo>
                    <a:lnTo>
                      <a:pt x="162" y="205"/>
                    </a:lnTo>
                    <a:lnTo>
                      <a:pt x="162" y="207"/>
                    </a:lnTo>
                    <a:lnTo>
                      <a:pt x="163" y="208"/>
                    </a:lnTo>
                    <a:lnTo>
                      <a:pt x="165" y="208"/>
                    </a:lnTo>
                    <a:lnTo>
                      <a:pt x="170" y="211"/>
                    </a:lnTo>
                    <a:lnTo>
                      <a:pt x="172" y="212"/>
                    </a:lnTo>
                    <a:lnTo>
                      <a:pt x="214" y="227"/>
                    </a:lnTo>
                    <a:lnTo>
                      <a:pt x="215" y="227"/>
                    </a:lnTo>
                    <a:lnTo>
                      <a:pt x="215" y="228"/>
                    </a:lnTo>
                    <a:lnTo>
                      <a:pt x="218" y="225"/>
                    </a:lnTo>
                    <a:lnTo>
                      <a:pt x="216" y="221"/>
                    </a:lnTo>
                    <a:lnTo>
                      <a:pt x="215" y="221"/>
                    </a:lnTo>
                    <a:lnTo>
                      <a:pt x="214" y="219"/>
                    </a:lnTo>
                    <a:lnTo>
                      <a:pt x="212" y="219"/>
                    </a:lnTo>
                    <a:lnTo>
                      <a:pt x="208" y="218"/>
                    </a:lnTo>
                    <a:lnTo>
                      <a:pt x="207" y="217"/>
                    </a:lnTo>
                    <a:lnTo>
                      <a:pt x="207" y="214"/>
                    </a:lnTo>
                    <a:lnTo>
                      <a:pt x="211" y="212"/>
                    </a:lnTo>
                    <a:lnTo>
                      <a:pt x="214" y="212"/>
                    </a:lnTo>
                    <a:lnTo>
                      <a:pt x="214" y="211"/>
                    </a:lnTo>
                    <a:lnTo>
                      <a:pt x="219" y="196"/>
                    </a:lnTo>
                    <a:lnTo>
                      <a:pt x="219" y="192"/>
                    </a:lnTo>
                    <a:lnTo>
                      <a:pt x="216" y="185"/>
                    </a:lnTo>
                    <a:lnTo>
                      <a:pt x="215" y="183"/>
                    </a:lnTo>
                    <a:lnTo>
                      <a:pt x="201" y="174"/>
                    </a:lnTo>
                    <a:lnTo>
                      <a:pt x="201" y="172"/>
                    </a:lnTo>
                    <a:lnTo>
                      <a:pt x="205" y="168"/>
                    </a:lnTo>
                    <a:lnTo>
                      <a:pt x="216" y="164"/>
                    </a:lnTo>
                    <a:lnTo>
                      <a:pt x="229" y="182"/>
                    </a:lnTo>
                    <a:lnTo>
                      <a:pt x="232" y="183"/>
                    </a:lnTo>
                    <a:lnTo>
                      <a:pt x="233" y="185"/>
                    </a:lnTo>
                    <a:lnTo>
                      <a:pt x="239" y="188"/>
                    </a:lnTo>
                    <a:lnTo>
                      <a:pt x="249" y="190"/>
                    </a:lnTo>
                    <a:lnTo>
                      <a:pt x="253" y="190"/>
                    </a:lnTo>
                    <a:lnTo>
                      <a:pt x="254" y="189"/>
                    </a:lnTo>
                    <a:lnTo>
                      <a:pt x="256" y="189"/>
                    </a:lnTo>
                    <a:lnTo>
                      <a:pt x="263" y="178"/>
                    </a:lnTo>
                    <a:lnTo>
                      <a:pt x="267" y="162"/>
                    </a:lnTo>
                    <a:lnTo>
                      <a:pt x="279" y="147"/>
                    </a:lnTo>
                    <a:lnTo>
                      <a:pt x="279" y="144"/>
                    </a:lnTo>
                    <a:lnTo>
                      <a:pt x="283" y="144"/>
                    </a:lnTo>
                    <a:lnTo>
                      <a:pt x="289" y="145"/>
                    </a:lnTo>
                    <a:lnTo>
                      <a:pt x="292" y="147"/>
                    </a:lnTo>
                    <a:lnTo>
                      <a:pt x="293" y="147"/>
                    </a:lnTo>
                    <a:lnTo>
                      <a:pt x="293" y="148"/>
                    </a:lnTo>
                    <a:lnTo>
                      <a:pt x="295" y="150"/>
                    </a:lnTo>
                    <a:lnTo>
                      <a:pt x="299" y="152"/>
                    </a:lnTo>
                    <a:lnTo>
                      <a:pt x="302" y="155"/>
                    </a:lnTo>
                    <a:lnTo>
                      <a:pt x="302" y="157"/>
                    </a:lnTo>
                    <a:lnTo>
                      <a:pt x="307" y="164"/>
                    </a:lnTo>
                    <a:lnTo>
                      <a:pt x="317" y="169"/>
                    </a:lnTo>
                    <a:lnTo>
                      <a:pt x="321" y="169"/>
                    </a:lnTo>
                    <a:lnTo>
                      <a:pt x="323" y="171"/>
                    </a:lnTo>
                    <a:lnTo>
                      <a:pt x="333" y="174"/>
                    </a:lnTo>
                    <a:lnTo>
                      <a:pt x="343" y="172"/>
                    </a:lnTo>
                    <a:lnTo>
                      <a:pt x="346" y="172"/>
                    </a:lnTo>
                    <a:lnTo>
                      <a:pt x="348" y="171"/>
                    </a:lnTo>
                    <a:lnTo>
                      <a:pt x="349" y="171"/>
                    </a:lnTo>
                    <a:lnTo>
                      <a:pt x="352" y="168"/>
                    </a:lnTo>
                    <a:lnTo>
                      <a:pt x="356" y="159"/>
                    </a:lnTo>
                    <a:lnTo>
                      <a:pt x="356" y="164"/>
                    </a:lnTo>
                    <a:lnTo>
                      <a:pt x="359" y="169"/>
                    </a:lnTo>
                    <a:lnTo>
                      <a:pt x="363" y="174"/>
                    </a:lnTo>
                    <a:lnTo>
                      <a:pt x="374" y="178"/>
                    </a:lnTo>
                    <a:lnTo>
                      <a:pt x="376" y="178"/>
                    </a:lnTo>
                    <a:lnTo>
                      <a:pt x="376" y="176"/>
                    </a:lnTo>
                    <a:lnTo>
                      <a:pt x="410" y="151"/>
                    </a:lnTo>
                    <a:lnTo>
                      <a:pt x="406" y="125"/>
                    </a:lnTo>
                    <a:lnTo>
                      <a:pt x="406" y="111"/>
                    </a:lnTo>
                    <a:lnTo>
                      <a:pt x="408" y="109"/>
                    </a:lnTo>
                    <a:lnTo>
                      <a:pt x="415" y="104"/>
                    </a:lnTo>
                    <a:lnTo>
                      <a:pt x="420" y="101"/>
                    </a:lnTo>
                    <a:lnTo>
                      <a:pt x="441" y="105"/>
                    </a:lnTo>
                    <a:lnTo>
                      <a:pt x="443" y="105"/>
                    </a:lnTo>
                    <a:lnTo>
                      <a:pt x="446" y="108"/>
                    </a:lnTo>
                    <a:lnTo>
                      <a:pt x="447" y="108"/>
                    </a:lnTo>
                    <a:lnTo>
                      <a:pt x="448" y="109"/>
                    </a:lnTo>
                    <a:lnTo>
                      <a:pt x="454" y="111"/>
                    </a:lnTo>
                    <a:lnTo>
                      <a:pt x="480" y="111"/>
                    </a:lnTo>
                    <a:lnTo>
                      <a:pt x="480" y="109"/>
                    </a:lnTo>
                    <a:lnTo>
                      <a:pt x="482" y="105"/>
                    </a:lnTo>
                    <a:lnTo>
                      <a:pt x="487" y="101"/>
                    </a:lnTo>
                    <a:lnTo>
                      <a:pt x="497" y="97"/>
                    </a:lnTo>
                    <a:lnTo>
                      <a:pt x="508" y="83"/>
                    </a:lnTo>
                    <a:lnTo>
                      <a:pt x="513" y="81"/>
                    </a:lnTo>
                    <a:lnTo>
                      <a:pt x="514" y="81"/>
                    </a:lnTo>
                    <a:lnTo>
                      <a:pt x="514" y="78"/>
                    </a:lnTo>
                    <a:lnTo>
                      <a:pt x="515" y="78"/>
                    </a:lnTo>
                    <a:lnTo>
                      <a:pt x="515" y="77"/>
                    </a:lnTo>
                    <a:lnTo>
                      <a:pt x="517" y="70"/>
                    </a:lnTo>
                    <a:lnTo>
                      <a:pt x="517" y="69"/>
                    </a:lnTo>
                    <a:lnTo>
                      <a:pt x="515" y="66"/>
                    </a:lnTo>
                    <a:lnTo>
                      <a:pt x="515" y="63"/>
                    </a:lnTo>
                    <a:lnTo>
                      <a:pt x="508" y="48"/>
                    </a:lnTo>
                    <a:lnTo>
                      <a:pt x="499" y="37"/>
                    </a:lnTo>
                    <a:lnTo>
                      <a:pt x="499" y="31"/>
                    </a:lnTo>
                    <a:lnTo>
                      <a:pt x="501" y="25"/>
                    </a:lnTo>
                    <a:lnTo>
                      <a:pt x="501" y="24"/>
                    </a:lnTo>
                    <a:lnTo>
                      <a:pt x="506" y="18"/>
                    </a:lnTo>
                    <a:lnTo>
                      <a:pt x="506" y="17"/>
                    </a:lnTo>
                    <a:lnTo>
                      <a:pt x="510" y="13"/>
                    </a:lnTo>
                    <a:lnTo>
                      <a:pt x="515" y="13"/>
                    </a:lnTo>
                    <a:lnTo>
                      <a:pt x="524" y="11"/>
                    </a:lnTo>
                    <a:lnTo>
                      <a:pt x="525" y="11"/>
                    </a:lnTo>
                    <a:lnTo>
                      <a:pt x="527" y="9"/>
                    </a:lnTo>
                    <a:lnTo>
                      <a:pt x="527" y="7"/>
                    </a:lnTo>
                    <a:lnTo>
                      <a:pt x="529" y="11"/>
                    </a:lnTo>
                    <a:lnTo>
                      <a:pt x="531" y="9"/>
                    </a:lnTo>
                    <a:lnTo>
                      <a:pt x="540" y="0"/>
                    </a:lnTo>
                    <a:lnTo>
                      <a:pt x="542" y="0"/>
                    </a:lnTo>
                    <a:lnTo>
                      <a:pt x="550" y="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34" name="Freeform 5689">
                <a:extLst>
                  <a:ext uri="{FF2B5EF4-FFF2-40B4-BE49-F238E27FC236}">
                    <a16:creationId xmlns:a16="http://schemas.microsoft.com/office/drawing/2014/main" id="{CC8896E7-01B5-1542-AB87-8D7536AE4D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5" y="3454"/>
                <a:ext cx="104" cy="61"/>
              </a:xfrm>
              <a:custGeom>
                <a:avLst/>
                <a:gdLst>
                  <a:gd name="T0" fmla="*/ 416 w 416"/>
                  <a:gd name="T1" fmla="*/ 4 h 243"/>
                  <a:gd name="T2" fmla="*/ 401 w 416"/>
                  <a:gd name="T3" fmla="*/ 54 h 243"/>
                  <a:gd name="T4" fmla="*/ 402 w 416"/>
                  <a:gd name="T5" fmla="*/ 60 h 243"/>
                  <a:gd name="T6" fmla="*/ 412 w 416"/>
                  <a:gd name="T7" fmla="*/ 67 h 243"/>
                  <a:gd name="T8" fmla="*/ 401 w 416"/>
                  <a:gd name="T9" fmla="*/ 68 h 243"/>
                  <a:gd name="T10" fmla="*/ 383 w 416"/>
                  <a:gd name="T11" fmla="*/ 96 h 243"/>
                  <a:gd name="T12" fmla="*/ 377 w 416"/>
                  <a:gd name="T13" fmla="*/ 105 h 243"/>
                  <a:gd name="T14" fmla="*/ 383 w 416"/>
                  <a:gd name="T15" fmla="*/ 131 h 243"/>
                  <a:gd name="T16" fmla="*/ 390 w 416"/>
                  <a:gd name="T17" fmla="*/ 138 h 243"/>
                  <a:gd name="T18" fmla="*/ 399 w 416"/>
                  <a:gd name="T19" fmla="*/ 157 h 243"/>
                  <a:gd name="T20" fmla="*/ 376 w 416"/>
                  <a:gd name="T21" fmla="*/ 181 h 243"/>
                  <a:gd name="T22" fmla="*/ 369 w 416"/>
                  <a:gd name="T23" fmla="*/ 177 h 243"/>
                  <a:gd name="T24" fmla="*/ 363 w 416"/>
                  <a:gd name="T25" fmla="*/ 167 h 243"/>
                  <a:gd name="T26" fmla="*/ 362 w 416"/>
                  <a:gd name="T27" fmla="*/ 165 h 243"/>
                  <a:gd name="T28" fmla="*/ 362 w 416"/>
                  <a:gd name="T29" fmla="*/ 152 h 243"/>
                  <a:gd name="T30" fmla="*/ 352 w 416"/>
                  <a:gd name="T31" fmla="*/ 152 h 243"/>
                  <a:gd name="T32" fmla="*/ 314 w 416"/>
                  <a:gd name="T33" fmla="*/ 173 h 243"/>
                  <a:gd name="T34" fmla="*/ 307 w 416"/>
                  <a:gd name="T35" fmla="*/ 177 h 243"/>
                  <a:gd name="T36" fmla="*/ 303 w 416"/>
                  <a:gd name="T37" fmla="*/ 183 h 243"/>
                  <a:gd name="T38" fmla="*/ 310 w 416"/>
                  <a:gd name="T39" fmla="*/ 211 h 243"/>
                  <a:gd name="T40" fmla="*/ 313 w 416"/>
                  <a:gd name="T41" fmla="*/ 214 h 243"/>
                  <a:gd name="T42" fmla="*/ 302 w 416"/>
                  <a:gd name="T43" fmla="*/ 218 h 243"/>
                  <a:gd name="T44" fmla="*/ 297 w 416"/>
                  <a:gd name="T45" fmla="*/ 222 h 243"/>
                  <a:gd name="T46" fmla="*/ 299 w 416"/>
                  <a:gd name="T47" fmla="*/ 226 h 243"/>
                  <a:gd name="T48" fmla="*/ 306 w 416"/>
                  <a:gd name="T49" fmla="*/ 236 h 243"/>
                  <a:gd name="T50" fmla="*/ 304 w 416"/>
                  <a:gd name="T51" fmla="*/ 239 h 243"/>
                  <a:gd name="T52" fmla="*/ 257 w 416"/>
                  <a:gd name="T53" fmla="*/ 233 h 243"/>
                  <a:gd name="T54" fmla="*/ 251 w 416"/>
                  <a:gd name="T55" fmla="*/ 229 h 243"/>
                  <a:gd name="T56" fmla="*/ 237 w 416"/>
                  <a:gd name="T57" fmla="*/ 221 h 243"/>
                  <a:gd name="T58" fmla="*/ 215 w 416"/>
                  <a:gd name="T59" fmla="*/ 211 h 243"/>
                  <a:gd name="T60" fmla="*/ 182 w 416"/>
                  <a:gd name="T61" fmla="*/ 200 h 243"/>
                  <a:gd name="T62" fmla="*/ 167 w 416"/>
                  <a:gd name="T63" fmla="*/ 215 h 243"/>
                  <a:gd name="T64" fmla="*/ 158 w 416"/>
                  <a:gd name="T65" fmla="*/ 209 h 243"/>
                  <a:gd name="T66" fmla="*/ 136 w 416"/>
                  <a:gd name="T67" fmla="*/ 211 h 243"/>
                  <a:gd name="T68" fmla="*/ 127 w 416"/>
                  <a:gd name="T69" fmla="*/ 208 h 243"/>
                  <a:gd name="T70" fmla="*/ 99 w 416"/>
                  <a:gd name="T71" fmla="*/ 198 h 243"/>
                  <a:gd name="T72" fmla="*/ 96 w 416"/>
                  <a:gd name="T73" fmla="*/ 191 h 243"/>
                  <a:gd name="T74" fmla="*/ 95 w 416"/>
                  <a:gd name="T75" fmla="*/ 181 h 243"/>
                  <a:gd name="T76" fmla="*/ 91 w 416"/>
                  <a:gd name="T77" fmla="*/ 176 h 243"/>
                  <a:gd name="T78" fmla="*/ 77 w 416"/>
                  <a:gd name="T79" fmla="*/ 174 h 243"/>
                  <a:gd name="T80" fmla="*/ 74 w 416"/>
                  <a:gd name="T81" fmla="*/ 177 h 243"/>
                  <a:gd name="T82" fmla="*/ 42 w 416"/>
                  <a:gd name="T83" fmla="*/ 170 h 243"/>
                  <a:gd name="T84" fmla="*/ 33 w 416"/>
                  <a:gd name="T85" fmla="*/ 193 h 243"/>
                  <a:gd name="T86" fmla="*/ 24 w 416"/>
                  <a:gd name="T87" fmla="*/ 197 h 243"/>
                  <a:gd name="T88" fmla="*/ 31 w 416"/>
                  <a:gd name="T89" fmla="*/ 207 h 243"/>
                  <a:gd name="T90" fmla="*/ 19 w 416"/>
                  <a:gd name="T91" fmla="*/ 209 h 243"/>
                  <a:gd name="T92" fmla="*/ 17 w 416"/>
                  <a:gd name="T93" fmla="*/ 212 h 243"/>
                  <a:gd name="T94" fmla="*/ 6 w 416"/>
                  <a:gd name="T95" fmla="*/ 222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16" h="243">
                    <a:moveTo>
                      <a:pt x="415" y="0"/>
                    </a:moveTo>
                    <a:lnTo>
                      <a:pt x="415" y="3"/>
                    </a:lnTo>
                    <a:lnTo>
                      <a:pt x="416" y="4"/>
                    </a:lnTo>
                    <a:lnTo>
                      <a:pt x="415" y="17"/>
                    </a:lnTo>
                    <a:lnTo>
                      <a:pt x="409" y="40"/>
                    </a:lnTo>
                    <a:lnTo>
                      <a:pt x="401" y="54"/>
                    </a:lnTo>
                    <a:lnTo>
                      <a:pt x="399" y="56"/>
                    </a:lnTo>
                    <a:lnTo>
                      <a:pt x="402" y="59"/>
                    </a:lnTo>
                    <a:lnTo>
                      <a:pt x="402" y="60"/>
                    </a:lnTo>
                    <a:lnTo>
                      <a:pt x="404" y="63"/>
                    </a:lnTo>
                    <a:lnTo>
                      <a:pt x="406" y="64"/>
                    </a:lnTo>
                    <a:lnTo>
                      <a:pt x="412" y="67"/>
                    </a:lnTo>
                    <a:lnTo>
                      <a:pt x="413" y="68"/>
                    </a:lnTo>
                    <a:lnTo>
                      <a:pt x="413" y="70"/>
                    </a:lnTo>
                    <a:lnTo>
                      <a:pt x="401" y="68"/>
                    </a:lnTo>
                    <a:lnTo>
                      <a:pt x="397" y="70"/>
                    </a:lnTo>
                    <a:lnTo>
                      <a:pt x="383" y="94"/>
                    </a:lnTo>
                    <a:lnTo>
                      <a:pt x="383" y="96"/>
                    </a:lnTo>
                    <a:lnTo>
                      <a:pt x="380" y="99"/>
                    </a:lnTo>
                    <a:lnTo>
                      <a:pt x="380" y="100"/>
                    </a:lnTo>
                    <a:lnTo>
                      <a:pt x="377" y="105"/>
                    </a:lnTo>
                    <a:lnTo>
                      <a:pt x="374" y="107"/>
                    </a:lnTo>
                    <a:lnTo>
                      <a:pt x="376" y="109"/>
                    </a:lnTo>
                    <a:lnTo>
                      <a:pt x="383" y="131"/>
                    </a:lnTo>
                    <a:lnTo>
                      <a:pt x="383" y="133"/>
                    </a:lnTo>
                    <a:lnTo>
                      <a:pt x="384" y="134"/>
                    </a:lnTo>
                    <a:lnTo>
                      <a:pt x="390" y="138"/>
                    </a:lnTo>
                    <a:lnTo>
                      <a:pt x="392" y="144"/>
                    </a:lnTo>
                    <a:lnTo>
                      <a:pt x="395" y="148"/>
                    </a:lnTo>
                    <a:lnTo>
                      <a:pt x="399" y="157"/>
                    </a:lnTo>
                    <a:lnTo>
                      <a:pt x="391" y="166"/>
                    </a:lnTo>
                    <a:lnTo>
                      <a:pt x="380" y="174"/>
                    </a:lnTo>
                    <a:lnTo>
                      <a:pt x="376" y="181"/>
                    </a:lnTo>
                    <a:lnTo>
                      <a:pt x="376" y="183"/>
                    </a:lnTo>
                    <a:lnTo>
                      <a:pt x="374" y="183"/>
                    </a:lnTo>
                    <a:lnTo>
                      <a:pt x="369" y="177"/>
                    </a:lnTo>
                    <a:lnTo>
                      <a:pt x="369" y="176"/>
                    </a:lnTo>
                    <a:lnTo>
                      <a:pt x="367" y="174"/>
                    </a:lnTo>
                    <a:lnTo>
                      <a:pt x="363" y="167"/>
                    </a:lnTo>
                    <a:lnTo>
                      <a:pt x="363" y="166"/>
                    </a:lnTo>
                    <a:lnTo>
                      <a:pt x="362" y="166"/>
                    </a:lnTo>
                    <a:lnTo>
                      <a:pt x="362" y="165"/>
                    </a:lnTo>
                    <a:lnTo>
                      <a:pt x="367" y="152"/>
                    </a:lnTo>
                    <a:lnTo>
                      <a:pt x="367" y="151"/>
                    </a:lnTo>
                    <a:lnTo>
                      <a:pt x="362" y="152"/>
                    </a:lnTo>
                    <a:lnTo>
                      <a:pt x="360" y="154"/>
                    </a:lnTo>
                    <a:lnTo>
                      <a:pt x="353" y="152"/>
                    </a:lnTo>
                    <a:lnTo>
                      <a:pt x="352" y="152"/>
                    </a:lnTo>
                    <a:lnTo>
                      <a:pt x="332" y="162"/>
                    </a:lnTo>
                    <a:lnTo>
                      <a:pt x="316" y="174"/>
                    </a:lnTo>
                    <a:lnTo>
                      <a:pt x="314" y="173"/>
                    </a:lnTo>
                    <a:lnTo>
                      <a:pt x="313" y="173"/>
                    </a:lnTo>
                    <a:lnTo>
                      <a:pt x="311" y="174"/>
                    </a:lnTo>
                    <a:lnTo>
                      <a:pt x="307" y="177"/>
                    </a:lnTo>
                    <a:lnTo>
                      <a:pt x="304" y="181"/>
                    </a:lnTo>
                    <a:lnTo>
                      <a:pt x="303" y="181"/>
                    </a:lnTo>
                    <a:lnTo>
                      <a:pt x="303" y="183"/>
                    </a:lnTo>
                    <a:lnTo>
                      <a:pt x="300" y="193"/>
                    </a:lnTo>
                    <a:lnTo>
                      <a:pt x="304" y="204"/>
                    </a:lnTo>
                    <a:lnTo>
                      <a:pt x="310" y="211"/>
                    </a:lnTo>
                    <a:lnTo>
                      <a:pt x="311" y="212"/>
                    </a:lnTo>
                    <a:lnTo>
                      <a:pt x="313" y="212"/>
                    </a:lnTo>
                    <a:lnTo>
                      <a:pt x="313" y="214"/>
                    </a:lnTo>
                    <a:lnTo>
                      <a:pt x="314" y="215"/>
                    </a:lnTo>
                    <a:lnTo>
                      <a:pt x="314" y="217"/>
                    </a:lnTo>
                    <a:lnTo>
                      <a:pt x="302" y="218"/>
                    </a:lnTo>
                    <a:lnTo>
                      <a:pt x="299" y="219"/>
                    </a:lnTo>
                    <a:lnTo>
                      <a:pt x="299" y="221"/>
                    </a:lnTo>
                    <a:lnTo>
                      <a:pt x="297" y="222"/>
                    </a:lnTo>
                    <a:lnTo>
                      <a:pt x="297" y="224"/>
                    </a:lnTo>
                    <a:lnTo>
                      <a:pt x="299" y="225"/>
                    </a:lnTo>
                    <a:lnTo>
                      <a:pt x="299" y="226"/>
                    </a:lnTo>
                    <a:lnTo>
                      <a:pt x="302" y="230"/>
                    </a:lnTo>
                    <a:lnTo>
                      <a:pt x="302" y="232"/>
                    </a:lnTo>
                    <a:lnTo>
                      <a:pt x="306" y="236"/>
                    </a:lnTo>
                    <a:lnTo>
                      <a:pt x="307" y="236"/>
                    </a:lnTo>
                    <a:lnTo>
                      <a:pt x="309" y="237"/>
                    </a:lnTo>
                    <a:lnTo>
                      <a:pt x="304" y="239"/>
                    </a:lnTo>
                    <a:lnTo>
                      <a:pt x="285" y="243"/>
                    </a:lnTo>
                    <a:lnTo>
                      <a:pt x="263" y="234"/>
                    </a:lnTo>
                    <a:lnTo>
                      <a:pt x="257" y="233"/>
                    </a:lnTo>
                    <a:lnTo>
                      <a:pt x="257" y="232"/>
                    </a:lnTo>
                    <a:lnTo>
                      <a:pt x="253" y="230"/>
                    </a:lnTo>
                    <a:lnTo>
                      <a:pt x="251" y="229"/>
                    </a:lnTo>
                    <a:lnTo>
                      <a:pt x="251" y="226"/>
                    </a:lnTo>
                    <a:lnTo>
                      <a:pt x="249" y="226"/>
                    </a:lnTo>
                    <a:lnTo>
                      <a:pt x="237" y="221"/>
                    </a:lnTo>
                    <a:lnTo>
                      <a:pt x="236" y="221"/>
                    </a:lnTo>
                    <a:lnTo>
                      <a:pt x="233" y="218"/>
                    </a:lnTo>
                    <a:lnTo>
                      <a:pt x="215" y="211"/>
                    </a:lnTo>
                    <a:lnTo>
                      <a:pt x="201" y="214"/>
                    </a:lnTo>
                    <a:lnTo>
                      <a:pt x="191" y="208"/>
                    </a:lnTo>
                    <a:lnTo>
                      <a:pt x="182" y="200"/>
                    </a:lnTo>
                    <a:lnTo>
                      <a:pt x="180" y="201"/>
                    </a:lnTo>
                    <a:lnTo>
                      <a:pt x="172" y="215"/>
                    </a:lnTo>
                    <a:lnTo>
                      <a:pt x="167" y="215"/>
                    </a:lnTo>
                    <a:lnTo>
                      <a:pt x="163" y="214"/>
                    </a:lnTo>
                    <a:lnTo>
                      <a:pt x="159" y="211"/>
                    </a:lnTo>
                    <a:lnTo>
                      <a:pt x="158" y="209"/>
                    </a:lnTo>
                    <a:lnTo>
                      <a:pt x="155" y="208"/>
                    </a:lnTo>
                    <a:lnTo>
                      <a:pt x="146" y="208"/>
                    </a:lnTo>
                    <a:lnTo>
                      <a:pt x="136" y="211"/>
                    </a:lnTo>
                    <a:lnTo>
                      <a:pt x="133" y="211"/>
                    </a:lnTo>
                    <a:lnTo>
                      <a:pt x="131" y="209"/>
                    </a:lnTo>
                    <a:lnTo>
                      <a:pt x="127" y="208"/>
                    </a:lnTo>
                    <a:lnTo>
                      <a:pt x="120" y="204"/>
                    </a:lnTo>
                    <a:lnTo>
                      <a:pt x="110" y="202"/>
                    </a:lnTo>
                    <a:lnTo>
                      <a:pt x="99" y="198"/>
                    </a:lnTo>
                    <a:lnTo>
                      <a:pt x="98" y="197"/>
                    </a:lnTo>
                    <a:lnTo>
                      <a:pt x="96" y="194"/>
                    </a:lnTo>
                    <a:lnTo>
                      <a:pt x="96" y="191"/>
                    </a:lnTo>
                    <a:lnTo>
                      <a:pt x="98" y="186"/>
                    </a:lnTo>
                    <a:lnTo>
                      <a:pt x="98" y="184"/>
                    </a:lnTo>
                    <a:lnTo>
                      <a:pt x="95" y="181"/>
                    </a:lnTo>
                    <a:lnTo>
                      <a:pt x="92" y="177"/>
                    </a:lnTo>
                    <a:lnTo>
                      <a:pt x="92" y="176"/>
                    </a:lnTo>
                    <a:lnTo>
                      <a:pt x="91" y="176"/>
                    </a:lnTo>
                    <a:lnTo>
                      <a:pt x="91" y="173"/>
                    </a:lnTo>
                    <a:lnTo>
                      <a:pt x="82" y="170"/>
                    </a:lnTo>
                    <a:lnTo>
                      <a:pt x="77" y="174"/>
                    </a:lnTo>
                    <a:lnTo>
                      <a:pt x="77" y="176"/>
                    </a:lnTo>
                    <a:lnTo>
                      <a:pt x="75" y="177"/>
                    </a:lnTo>
                    <a:lnTo>
                      <a:pt x="74" y="177"/>
                    </a:lnTo>
                    <a:lnTo>
                      <a:pt x="62" y="163"/>
                    </a:lnTo>
                    <a:lnTo>
                      <a:pt x="46" y="163"/>
                    </a:lnTo>
                    <a:lnTo>
                      <a:pt x="42" y="170"/>
                    </a:lnTo>
                    <a:lnTo>
                      <a:pt x="38" y="188"/>
                    </a:lnTo>
                    <a:lnTo>
                      <a:pt x="35" y="193"/>
                    </a:lnTo>
                    <a:lnTo>
                      <a:pt x="33" y="193"/>
                    </a:lnTo>
                    <a:lnTo>
                      <a:pt x="31" y="194"/>
                    </a:lnTo>
                    <a:lnTo>
                      <a:pt x="25" y="195"/>
                    </a:lnTo>
                    <a:lnTo>
                      <a:pt x="24" y="197"/>
                    </a:lnTo>
                    <a:lnTo>
                      <a:pt x="24" y="198"/>
                    </a:lnTo>
                    <a:lnTo>
                      <a:pt x="29" y="204"/>
                    </a:lnTo>
                    <a:lnTo>
                      <a:pt x="31" y="207"/>
                    </a:lnTo>
                    <a:lnTo>
                      <a:pt x="36" y="207"/>
                    </a:lnTo>
                    <a:lnTo>
                      <a:pt x="31" y="212"/>
                    </a:lnTo>
                    <a:lnTo>
                      <a:pt x="19" y="209"/>
                    </a:lnTo>
                    <a:lnTo>
                      <a:pt x="19" y="211"/>
                    </a:lnTo>
                    <a:lnTo>
                      <a:pt x="18" y="212"/>
                    </a:lnTo>
                    <a:lnTo>
                      <a:pt x="17" y="212"/>
                    </a:lnTo>
                    <a:lnTo>
                      <a:pt x="15" y="218"/>
                    </a:lnTo>
                    <a:lnTo>
                      <a:pt x="15" y="221"/>
                    </a:lnTo>
                    <a:lnTo>
                      <a:pt x="6" y="222"/>
                    </a:lnTo>
                    <a:lnTo>
                      <a:pt x="0" y="22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35" name="Freeform 5690">
                <a:extLst>
                  <a:ext uri="{FF2B5EF4-FFF2-40B4-BE49-F238E27FC236}">
                    <a16:creationId xmlns:a16="http://schemas.microsoft.com/office/drawing/2014/main" id="{C003338A-7F16-352A-F362-294994A08B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3" y="3495"/>
                <a:ext cx="12" cy="14"/>
              </a:xfrm>
              <a:custGeom>
                <a:avLst/>
                <a:gdLst>
                  <a:gd name="T0" fmla="*/ 45 w 45"/>
                  <a:gd name="T1" fmla="*/ 56 h 56"/>
                  <a:gd name="T2" fmla="*/ 45 w 45"/>
                  <a:gd name="T3" fmla="*/ 54 h 56"/>
                  <a:gd name="T4" fmla="*/ 34 w 45"/>
                  <a:gd name="T5" fmla="*/ 35 h 56"/>
                  <a:gd name="T6" fmla="*/ 30 w 45"/>
                  <a:gd name="T7" fmla="*/ 32 h 56"/>
                  <a:gd name="T8" fmla="*/ 24 w 45"/>
                  <a:gd name="T9" fmla="*/ 26 h 56"/>
                  <a:gd name="T10" fmla="*/ 21 w 45"/>
                  <a:gd name="T11" fmla="*/ 26 h 56"/>
                  <a:gd name="T12" fmla="*/ 20 w 45"/>
                  <a:gd name="T13" fmla="*/ 22 h 56"/>
                  <a:gd name="T14" fmla="*/ 20 w 45"/>
                  <a:gd name="T15" fmla="*/ 11 h 56"/>
                  <a:gd name="T16" fmla="*/ 21 w 45"/>
                  <a:gd name="T17" fmla="*/ 5 h 56"/>
                  <a:gd name="T18" fmla="*/ 18 w 45"/>
                  <a:gd name="T19" fmla="*/ 4 h 56"/>
                  <a:gd name="T20" fmla="*/ 17 w 45"/>
                  <a:gd name="T21" fmla="*/ 4 h 56"/>
                  <a:gd name="T22" fmla="*/ 10 w 45"/>
                  <a:gd name="T23" fmla="*/ 1 h 56"/>
                  <a:gd name="T24" fmla="*/ 0 w 45"/>
                  <a:gd name="T25" fmla="*/ 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5" h="56">
                    <a:moveTo>
                      <a:pt x="45" y="56"/>
                    </a:moveTo>
                    <a:lnTo>
                      <a:pt x="45" y="54"/>
                    </a:lnTo>
                    <a:lnTo>
                      <a:pt x="34" y="35"/>
                    </a:lnTo>
                    <a:lnTo>
                      <a:pt x="30" y="32"/>
                    </a:lnTo>
                    <a:lnTo>
                      <a:pt x="24" y="26"/>
                    </a:lnTo>
                    <a:lnTo>
                      <a:pt x="21" y="26"/>
                    </a:lnTo>
                    <a:lnTo>
                      <a:pt x="20" y="22"/>
                    </a:lnTo>
                    <a:lnTo>
                      <a:pt x="20" y="11"/>
                    </a:lnTo>
                    <a:lnTo>
                      <a:pt x="21" y="5"/>
                    </a:lnTo>
                    <a:lnTo>
                      <a:pt x="18" y="4"/>
                    </a:lnTo>
                    <a:lnTo>
                      <a:pt x="17" y="4"/>
                    </a:lnTo>
                    <a:lnTo>
                      <a:pt x="10" y="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36" name="Freeform 5691">
                <a:extLst>
                  <a:ext uri="{FF2B5EF4-FFF2-40B4-BE49-F238E27FC236}">
                    <a16:creationId xmlns:a16="http://schemas.microsoft.com/office/drawing/2014/main" id="{290F466F-3F50-E3B1-68C5-EE72A92EEA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4" y="3509"/>
                <a:ext cx="29" cy="67"/>
              </a:xfrm>
              <a:custGeom>
                <a:avLst/>
                <a:gdLst>
                  <a:gd name="T0" fmla="*/ 43 w 114"/>
                  <a:gd name="T1" fmla="*/ 0 h 265"/>
                  <a:gd name="T2" fmla="*/ 43 w 114"/>
                  <a:gd name="T3" fmla="*/ 1 h 265"/>
                  <a:gd name="T4" fmla="*/ 40 w 114"/>
                  <a:gd name="T5" fmla="*/ 3 h 265"/>
                  <a:gd name="T6" fmla="*/ 37 w 114"/>
                  <a:gd name="T7" fmla="*/ 3 h 265"/>
                  <a:gd name="T8" fmla="*/ 23 w 114"/>
                  <a:gd name="T9" fmla="*/ 16 h 265"/>
                  <a:gd name="T10" fmla="*/ 23 w 114"/>
                  <a:gd name="T11" fmla="*/ 19 h 265"/>
                  <a:gd name="T12" fmla="*/ 22 w 114"/>
                  <a:gd name="T13" fmla="*/ 19 h 265"/>
                  <a:gd name="T14" fmla="*/ 12 w 114"/>
                  <a:gd name="T15" fmla="*/ 25 h 265"/>
                  <a:gd name="T16" fmla="*/ 2 w 114"/>
                  <a:gd name="T17" fmla="*/ 34 h 265"/>
                  <a:gd name="T18" fmla="*/ 1 w 114"/>
                  <a:gd name="T19" fmla="*/ 37 h 265"/>
                  <a:gd name="T20" fmla="*/ 0 w 114"/>
                  <a:gd name="T21" fmla="*/ 39 h 265"/>
                  <a:gd name="T22" fmla="*/ 1 w 114"/>
                  <a:gd name="T23" fmla="*/ 39 h 265"/>
                  <a:gd name="T24" fmla="*/ 1 w 114"/>
                  <a:gd name="T25" fmla="*/ 40 h 265"/>
                  <a:gd name="T26" fmla="*/ 7 w 114"/>
                  <a:gd name="T27" fmla="*/ 50 h 265"/>
                  <a:gd name="T28" fmla="*/ 8 w 114"/>
                  <a:gd name="T29" fmla="*/ 70 h 265"/>
                  <a:gd name="T30" fmla="*/ 16 w 114"/>
                  <a:gd name="T31" fmla="*/ 76 h 265"/>
                  <a:gd name="T32" fmla="*/ 18 w 114"/>
                  <a:gd name="T33" fmla="*/ 78 h 265"/>
                  <a:gd name="T34" fmla="*/ 18 w 114"/>
                  <a:gd name="T35" fmla="*/ 79 h 265"/>
                  <a:gd name="T36" fmla="*/ 16 w 114"/>
                  <a:gd name="T37" fmla="*/ 80 h 265"/>
                  <a:gd name="T38" fmla="*/ 15 w 114"/>
                  <a:gd name="T39" fmla="*/ 92 h 265"/>
                  <a:gd name="T40" fmla="*/ 18 w 114"/>
                  <a:gd name="T41" fmla="*/ 97 h 265"/>
                  <a:gd name="T42" fmla="*/ 21 w 114"/>
                  <a:gd name="T43" fmla="*/ 101 h 265"/>
                  <a:gd name="T44" fmla="*/ 22 w 114"/>
                  <a:gd name="T45" fmla="*/ 103 h 265"/>
                  <a:gd name="T46" fmla="*/ 26 w 114"/>
                  <a:gd name="T47" fmla="*/ 103 h 265"/>
                  <a:gd name="T48" fmla="*/ 28 w 114"/>
                  <a:gd name="T49" fmla="*/ 107 h 265"/>
                  <a:gd name="T50" fmla="*/ 29 w 114"/>
                  <a:gd name="T51" fmla="*/ 116 h 265"/>
                  <a:gd name="T52" fmla="*/ 29 w 114"/>
                  <a:gd name="T53" fmla="*/ 117 h 265"/>
                  <a:gd name="T54" fmla="*/ 25 w 114"/>
                  <a:gd name="T55" fmla="*/ 124 h 265"/>
                  <a:gd name="T56" fmla="*/ 30 w 114"/>
                  <a:gd name="T57" fmla="*/ 124 h 265"/>
                  <a:gd name="T58" fmla="*/ 83 w 114"/>
                  <a:gd name="T59" fmla="*/ 130 h 265"/>
                  <a:gd name="T60" fmla="*/ 85 w 114"/>
                  <a:gd name="T61" fmla="*/ 135 h 265"/>
                  <a:gd name="T62" fmla="*/ 85 w 114"/>
                  <a:gd name="T63" fmla="*/ 137 h 265"/>
                  <a:gd name="T64" fmla="*/ 86 w 114"/>
                  <a:gd name="T65" fmla="*/ 138 h 265"/>
                  <a:gd name="T66" fmla="*/ 85 w 114"/>
                  <a:gd name="T67" fmla="*/ 139 h 265"/>
                  <a:gd name="T68" fmla="*/ 89 w 114"/>
                  <a:gd name="T69" fmla="*/ 150 h 265"/>
                  <a:gd name="T70" fmla="*/ 89 w 114"/>
                  <a:gd name="T71" fmla="*/ 152 h 265"/>
                  <a:gd name="T72" fmla="*/ 88 w 114"/>
                  <a:gd name="T73" fmla="*/ 156 h 265"/>
                  <a:gd name="T74" fmla="*/ 88 w 114"/>
                  <a:gd name="T75" fmla="*/ 159 h 265"/>
                  <a:gd name="T76" fmla="*/ 85 w 114"/>
                  <a:gd name="T77" fmla="*/ 173 h 265"/>
                  <a:gd name="T78" fmla="*/ 74 w 114"/>
                  <a:gd name="T79" fmla="*/ 192 h 265"/>
                  <a:gd name="T80" fmla="*/ 72 w 114"/>
                  <a:gd name="T81" fmla="*/ 210 h 265"/>
                  <a:gd name="T82" fmla="*/ 71 w 114"/>
                  <a:gd name="T83" fmla="*/ 217 h 265"/>
                  <a:gd name="T84" fmla="*/ 75 w 114"/>
                  <a:gd name="T85" fmla="*/ 238 h 265"/>
                  <a:gd name="T86" fmla="*/ 79 w 114"/>
                  <a:gd name="T87" fmla="*/ 243 h 265"/>
                  <a:gd name="T88" fmla="*/ 95 w 114"/>
                  <a:gd name="T89" fmla="*/ 252 h 265"/>
                  <a:gd name="T90" fmla="*/ 97 w 114"/>
                  <a:gd name="T91" fmla="*/ 259 h 265"/>
                  <a:gd name="T92" fmla="*/ 103 w 114"/>
                  <a:gd name="T93" fmla="*/ 264 h 265"/>
                  <a:gd name="T94" fmla="*/ 109 w 114"/>
                  <a:gd name="T95" fmla="*/ 265 h 265"/>
                  <a:gd name="T96" fmla="*/ 112 w 114"/>
                  <a:gd name="T97" fmla="*/ 265 h 265"/>
                  <a:gd name="T98" fmla="*/ 112 w 114"/>
                  <a:gd name="T99" fmla="*/ 264 h 265"/>
                  <a:gd name="T100" fmla="*/ 114 w 114"/>
                  <a:gd name="T101" fmla="*/ 265 h 2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14" h="265">
                    <a:moveTo>
                      <a:pt x="43" y="0"/>
                    </a:moveTo>
                    <a:lnTo>
                      <a:pt x="43" y="1"/>
                    </a:lnTo>
                    <a:lnTo>
                      <a:pt x="40" y="3"/>
                    </a:lnTo>
                    <a:lnTo>
                      <a:pt x="37" y="3"/>
                    </a:lnTo>
                    <a:lnTo>
                      <a:pt x="23" y="16"/>
                    </a:lnTo>
                    <a:lnTo>
                      <a:pt x="23" y="19"/>
                    </a:lnTo>
                    <a:lnTo>
                      <a:pt x="22" y="19"/>
                    </a:lnTo>
                    <a:lnTo>
                      <a:pt x="12" y="25"/>
                    </a:lnTo>
                    <a:lnTo>
                      <a:pt x="2" y="34"/>
                    </a:lnTo>
                    <a:lnTo>
                      <a:pt x="1" y="37"/>
                    </a:lnTo>
                    <a:lnTo>
                      <a:pt x="0" y="39"/>
                    </a:lnTo>
                    <a:lnTo>
                      <a:pt x="1" y="39"/>
                    </a:lnTo>
                    <a:lnTo>
                      <a:pt x="1" y="40"/>
                    </a:lnTo>
                    <a:lnTo>
                      <a:pt x="7" y="50"/>
                    </a:lnTo>
                    <a:lnTo>
                      <a:pt x="8" y="70"/>
                    </a:lnTo>
                    <a:lnTo>
                      <a:pt x="16" y="76"/>
                    </a:lnTo>
                    <a:lnTo>
                      <a:pt x="18" y="78"/>
                    </a:lnTo>
                    <a:lnTo>
                      <a:pt x="18" y="79"/>
                    </a:lnTo>
                    <a:lnTo>
                      <a:pt x="16" y="80"/>
                    </a:lnTo>
                    <a:lnTo>
                      <a:pt x="15" y="92"/>
                    </a:lnTo>
                    <a:lnTo>
                      <a:pt x="18" y="97"/>
                    </a:lnTo>
                    <a:lnTo>
                      <a:pt x="21" y="101"/>
                    </a:lnTo>
                    <a:lnTo>
                      <a:pt x="22" y="103"/>
                    </a:lnTo>
                    <a:lnTo>
                      <a:pt x="26" y="103"/>
                    </a:lnTo>
                    <a:lnTo>
                      <a:pt x="28" y="107"/>
                    </a:lnTo>
                    <a:lnTo>
                      <a:pt x="29" y="116"/>
                    </a:lnTo>
                    <a:lnTo>
                      <a:pt x="29" y="117"/>
                    </a:lnTo>
                    <a:lnTo>
                      <a:pt x="25" y="124"/>
                    </a:lnTo>
                    <a:lnTo>
                      <a:pt x="30" y="124"/>
                    </a:lnTo>
                    <a:lnTo>
                      <a:pt x="83" y="130"/>
                    </a:lnTo>
                    <a:lnTo>
                      <a:pt x="85" y="135"/>
                    </a:lnTo>
                    <a:lnTo>
                      <a:pt x="85" y="137"/>
                    </a:lnTo>
                    <a:lnTo>
                      <a:pt x="86" y="138"/>
                    </a:lnTo>
                    <a:lnTo>
                      <a:pt x="85" y="139"/>
                    </a:lnTo>
                    <a:lnTo>
                      <a:pt x="89" y="150"/>
                    </a:lnTo>
                    <a:lnTo>
                      <a:pt x="89" y="152"/>
                    </a:lnTo>
                    <a:lnTo>
                      <a:pt x="88" y="156"/>
                    </a:lnTo>
                    <a:lnTo>
                      <a:pt x="88" y="159"/>
                    </a:lnTo>
                    <a:lnTo>
                      <a:pt x="85" y="173"/>
                    </a:lnTo>
                    <a:lnTo>
                      <a:pt x="74" y="192"/>
                    </a:lnTo>
                    <a:lnTo>
                      <a:pt x="72" y="210"/>
                    </a:lnTo>
                    <a:lnTo>
                      <a:pt x="71" y="217"/>
                    </a:lnTo>
                    <a:lnTo>
                      <a:pt x="75" y="238"/>
                    </a:lnTo>
                    <a:lnTo>
                      <a:pt x="79" y="243"/>
                    </a:lnTo>
                    <a:lnTo>
                      <a:pt x="95" y="252"/>
                    </a:lnTo>
                    <a:lnTo>
                      <a:pt x="97" y="259"/>
                    </a:lnTo>
                    <a:lnTo>
                      <a:pt x="103" y="264"/>
                    </a:lnTo>
                    <a:lnTo>
                      <a:pt x="109" y="265"/>
                    </a:lnTo>
                    <a:lnTo>
                      <a:pt x="112" y="265"/>
                    </a:lnTo>
                    <a:lnTo>
                      <a:pt x="112" y="264"/>
                    </a:lnTo>
                    <a:lnTo>
                      <a:pt x="114" y="26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37" name="Freeform 5692">
                <a:extLst>
                  <a:ext uri="{FF2B5EF4-FFF2-40B4-BE49-F238E27FC236}">
                    <a16:creationId xmlns:a16="http://schemas.microsoft.com/office/drawing/2014/main" id="{5ED4A212-86C9-8C50-8955-24D17293B0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2" y="3396"/>
                <a:ext cx="43" cy="57"/>
              </a:xfrm>
              <a:custGeom>
                <a:avLst/>
                <a:gdLst>
                  <a:gd name="T0" fmla="*/ 92 w 170"/>
                  <a:gd name="T1" fmla="*/ 4 h 230"/>
                  <a:gd name="T2" fmla="*/ 94 w 170"/>
                  <a:gd name="T3" fmla="*/ 11 h 230"/>
                  <a:gd name="T4" fmla="*/ 88 w 170"/>
                  <a:gd name="T5" fmla="*/ 19 h 230"/>
                  <a:gd name="T6" fmla="*/ 85 w 170"/>
                  <a:gd name="T7" fmla="*/ 28 h 230"/>
                  <a:gd name="T8" fmla="*/ 81 w 170"/>
                  <a:gd name="T9" fmla="*/ 29 h 230"/>
                  <a:gd name="T10" fmla="*/ 81 w 170"/>
                  <a:gd name="T11" fmla="*/ 45 h 230"/>
                  <a:gd name="T12" fmla="*/ 84 w 170"/>
                  <a:gd name="T13" fmla="*/ 56 h 230"/>
                  <a:gd name="T14" fmla="*/ 85 w 170"/>
                  <a:gd name="T15" fmla="*/ 69 h 230"/>
                  <a:gd name="T16" fmla="*/ 81 w 170"/>
                  <a:gd name="T17" fmla="*/ 78 h 230"/>
                  <a:gd name="T18" fmla="*/ 80 w 170"/>
                  <a:gd name="T19" fmla="*/ 79 h 230"/>
                  <a:gd name="T20" fmla="*/ 81 w 170"/>
                  <a:gd name="T21" fmla="*/ 83 h 230"/>
                  <a:gd name="T22" fmla="*/ 80 w 170"/>
                  <a:gd name="T23" fmla="*/ 85 h 230"/>
                  <a:gd name="T24" fmla="*/ 70 w 170"/>
                  <a:gd name="T25" fmla="*/ 93 h 230"/>
                  <a:gd name="T26" fmla="*/ 56 w 170"/>
                  <a:gd name="T27" fmla="*/ 96 h 230"/>
                  <a:gd name="T28" fmla="*/ 45 w 170"/>
                  <a:gd name="T29" fmla="*/ 100 h 230"/>
                  <a:gd name="T30" fmla="*/ 40 w 170"/>
                  <a:gd name="T31" fmla="*/ 103 h 230"/>
                  <a:gd name="T32" fmla="*/ 13 w 170"/>
                  <a:gd name="T33" fmla="*/ 113 h 230"/>
                  <a:gd name="T34" fmla="*/ 1 w 170"/>
                  <a:gd name="T35" fmla="*/ 112 h 230"/>
                  <a:gd name="T36" fmla="*/ 0 w 170"/>
                  <a:gd name="T37" fmla="*/ 112 h 230"/>
                  <a:gd name="T38" fmla="*/ 32 w 170"/>
                  <a:gd name="T39" fmla="*/ 131 h 230"/>
                  <a:gd name="T40" fmla="*/ 37 w 170"/>
                  <a:gd name="T41" fmla="*/ 129 h 230"/>
                  <a:gd name="T42" fmla="*/ 74 w 170"/>
                  <a:gd name="T43" fmla="*/ 131 h 230"/>
                  <a:gd name="T44" fmla="*/ 84 w 170"/>
                  <a:gd name="T45" fmla="*/ 134 h 230"/>
                  <a:gd name="T46" fmla="*/ 87 w 170"/>
                  <a:gd name="T47" fmla="*/ 135 h 230"/>
                  <a:gd name="T48" fmla="*/ 92 w 170"/>
                  <a:gd name="T49" fmla="*/ 139 h 230"/>
                  <a:gd name="T50" fmla="*/ 117 w 170"/>
                  <a:gd name="T51" fmla="*/ 145 h 230"/>
                  <a:gd name="T52" fmla="*/ 165 w 170"/>
                  <a:gd name="T53" fmla="*/ 163 h 230"/>
                  <a:gd name="T54" fmla="*/ 170 w 170"/>
                  <a:gd name="T55" fmla="*/ 162 h 230"/>
                  <a:gd name="T56" fmla="*/ 169 w 170"/>
                  <a:gd name="T57" fmla="*/ 169 h 230"/>
                  <a:gd name="T58" fmla="*/ 165 w 170"/>
                  <a:gd name="T59" fmla="*/ 195 h 230"/>
                  <a:gd name="T60" fmla="*/ 151 w 170"/>
                  <a:gd name="T61" fmla="*/ 210 h 230"/>
                  <a:gd name="T62" fmla="*/ 141 w 170"/>
                  <a:gd name="T63" fmla="*/ 220 h 230"/>
                  <a:gd name="T64" fmla="*/ 137 w 170"/>
                  <a:gd name="T65" fmla="*/ 226 h 2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70" h="230">
                    <a:moveTo>
                      <a:pt x="89" y="0"/>
                    </a:moveTo>
                    <a:lnTo>
                      <a:pt x="92" y="4"/>
                    </a:lnTo>
                    <a:lnTo>
                      <a:pt x="94" y="7"/>
                    </a:lnTo>
                    <a:lnTo>
                      <a:pt x="94" y="11"/>
                    </a:lnTo>
                    <a:lnTo>
                      <a:pt x="91" y="16"/>
                    </a:lnTo>
                    <a:lnTo>
                      <a:pt x="88" y="19"/>
                    </a:lnTo>
                    <a:lnTo>
                      <a:pt x="88" y="22"/>
                    </a:lnTo>
                    <a:lnTo>
                      <a:pt x="85" y="28"/>
                    </a:lnTo>
                    <a:lnTo>
                      <a:pt x="85" y="29"/>
                    </a:lnTo>
                    <a:lnTo>
                      <a:pt x="81" y="29"/>
                    </a:lnTo>
                    <a:lnTo>
                      <a:pt x="80" y="42"/>
                    </a:lnTo>
                    <a:lnTo>
                      <a:pt x="81" y="45"/>
                    </a:lnTo>
                    <a:lnTo>
                      <a:pt x="81" y="50"/>
                    </a:lnTo>
                    <a:lnTo>
                      <a:pt x="84" y="56"/>
                    </a:lnTo>
                    <a:lnTo>
                      <a:pt x="85" y="64"/>
                    </a:lnTo>
                    <a:lnTo>
                      <a:pt x="85" y="69"/>
                    </a:lnTo>
                    <a:lnTo>
                      <a:pt x="84" y="74"/>
                    </a:lnTo>
                    <a:lnTo>
                      <a:pt x="81" y="78"/>
                    </a:lnTo>
                    <a:lnTo>
                      <a:pt x="81" y="79"/>
                    </a:lnTo>
                    <a:lnTo>
                      <a:pt x="80" y="79"/>
                    </a:lnTo>
                    <a:lnTo>
                      <a:pt x="80" y="81"/>
                    </a:lnTo>
                    <a:lnTo>
                      <a:pt x="81" y="83"/>
                    </a:lnTo>
                    <a:lnTo>
                      <a:pt x="81" y="85"/>
                    </a:lnTo>
                    <a:lnTo>
                      <a:pt x="80" y="85"/>
                    </a:lnTo>
                    <a:lnTo>
                      <a:pt x="80" y="88"/>
                    </a:lnTo>
                    <a:lnTo>
                      <a:pt x="70" y="93"/>
                    </a:lnTo>
                    <a:lnTo>
                      <a:pt x="60" y="96"/>
                    </a:lnTo>
                    <a:lnTo>
                      <a:pt x="56" y="96"/>
                    </a:lnTo>
                    <a:lnTo>
                      <a:pt x="50" y="99"/>
                    </a:lnTo>
                    <a:lnTo>
                      <a:pt x="45" y="100"/>
                    </a:lnTo>
                    <a:lnTo>
                      <a:pt x="42" y="102"/>
                    </a:lnTo>
                    <a:lnTo>
                      <a:pt x="40" y="103"/>
                    </a:lnTo>
                    <a:lnTo>
                      <a:pt x="24" y="110"/>
                    </a:lnTo>
                    <a:lnTo>
                      <a:pt x="13" y="113"/>
                    </a:lnTo>
                    <a:lnTo>
                      <a:pt x="10" y="113"/>
                    </a:lnTo>
                    <a:lnTo>
                      <a:pt x="1" y="112"/>
                    </a:lnTo>
                    <a:lnTo>
                      <a:pt x="1" y="110"/>
                    </a:lnTo>
                    <a:lnTo>
                      <a:pt x="0" y="112"/>
                    </a:lnTo>
                    <a:lnTo>
                      <a:pt x="4" y="119"/>
                    </a:lnTo>
                    <a:lnTo>
                      <a:pt x="32" y="131"/>
                    </a:lnTo>
                    <a:lnTo>
                      <a:pt x="36" y="131"/>
                    </a:lnTo>
                    <a:lnTo>
                      <a:pt x="37" y="129"/>
                    </a:lnTo>
                    <a:lnTo>
                      <a:pt x="71" y="129"/>
                    </a:lnTo>
                    <a:lnTo>
                      <a:pt x="74" y="131"/>
                    </a:lnTo>
                    <a:lnTo>
                      <a:pt x="77" y="131"/>
                    </a:lnTo>
                    <a:lnTo>
                      <a:pt x="84" y="134"/>
                    </a:lnTo>
                    <a:lnTo>
                      <a:pt x="85" y="135"/>
                    </a:lnTo>
                    <a:lnTo>
                      <a:pt x="87" y="135"/>
                    </a:lnTo>
                    <a:lnTo>
                      <a:pt x="87" y="136"/>
                    </a:lnTo>
                    <a:lnTo>
                      <a:pt x="92" y="139"/>
                    </a:lnTo>
                    <a:lnTo>
                      <a:pt x="105" y="143"/>
                    </a:lnTo>
                    <a:lnTo>
                      <a:pt x="117" y="145"/>
                    </a:lnTo>
                    <a:lnTo>
                      <a:pt x="127" y="150"/>
                    </a:lnTo>
                    <a:lnTo>
                      <a:pt x="165" y="163"/>
                    </a:lnTo>
                    <a:lnTo>
                      <a:pt x="166" y="162"/>
                    </a:lnTo>
                    <a:lnTo>
                      <a:pt x="170" y="162"/>
                    </a:lnTo>
                    <a:lnTo>
                      <a:pt x="170" y="163"/>
                    </a:lnTo>
                    <a:lnTo>
                      <a:pt x="169" y="169"/>
                    </a:lnTo>
                    <a:lnTo>
                      <a:pt x="169" y="177"/>
                    </a:lnTo>
                    <a:lnTo>
                      <a:pt x="165" y="195"/>
                    </a:lnTo>
                    <a:lnTo>
                      <a:pt x="155" y="201"/>
                    </a:lnTo>
                    <a:lnTo>
                      <a:pt x="151" y="210"/>
                    </a:lnTo>
                    <a:lnTo>
                      <a:pt x="145" y="219"/>
                    </a:lnTo>
                    <a:lnTo>
                      <a:pt x="141" y="220"/>
                    </a:lnTo>
                    <a:lnTo>
                      <a:pt x="138" y="223"/>
                    </a:lnTo>
                    <a:lnTo>
                      <a:pt x="137" y="226"/>
                    </a:lnTo>
                    <a:lnTo>
                      <a:pt x="137" y="23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38" name="Freeform 5693">
                <a:extLst>
                  <a:ext uri="{FF2B5EF4-FFF2-40B4-BE49-F238E27FC236}">
                    <a16:creationId xmlns:a16="http://schemas.microsoft.com/office/drawing/2014/main" id="{90785970-1E0F-5DE2-1692-B3AAFABFB3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9" y="3442"/>
                <a:ext cx="69" cy="19"/>
              </a:xfrm>
              <a:custGeom>
                <a:avLst/>
                <a:gdLst>
                  <a:gd name="T0" fmla="*/ 277 w 277"/>
                  <a:gd name="T1" fmla="*/ 47 h 77"/>
                  <a:gd name="T2" fmla="*/ 275 w 277"/>
                  <a:gd name="T3" fmla="*/ 47 h 77"/>
                  <a:gd name="T4" fmla="*/ 261 w 277"/>
                  <a:gd name="T5" fmla="*/ 51 h 77"/>
                  <a:gd name="T6" fmla="*/ 247 w 277"/>
                  <a:gd name="T7" fmla="*/ 51 h 77"/>
                  <a:gd name="T8" fmla="*/ 238 w 277"/>
                  <a:gd name="T9" fmla="*/ 48 h 77"/>
                  <a:gd name="T10" fmla="*/ 229 w 277"/>
                  <a:gd name="T11" fmla="*/ 47 h 77"/>
                  <a:gd name="T12" fmla="*/ 221 w 277"/>
                  <a:gd name="T13" fmla="*/ 50 h 77"/>
                  <a:gd name="T14" fmla="*/ 219 w 277"/>
                  <a:gd name="T15" fmla="*/ 50 h 77"/>
                  <a:gd name="T16" fmla="*/ 219 w 277"/>
                  <a:gd name="T17" fmla="*/ 51 h 77"/>
                  <a:gd name="T18" fmla="*/ 215 w 277"/>
                  <a:gd name="T19" fmla="*/ 55 h 77"/>
                  <a:gd name="T20" fmla="*/ 214 w 277"/>
                  <a:gd name="T21" fmla="*/ 58 h 77"/>
                  <a:gd name="T22" fmla="*/ 211 w 277"/>
                  <a:gd name="T23" fmla="*/ 60 h 77"/>
                  <a:gd name="T24" fmla="*/ 202 w 277"/>
                  <a:gd name="T25" fmla="*/ 62 h 77"/>
                  <a:gd name="T26" fmla="*/ 200 w 277"/>
                  <a:gd name="T27" fmla="*/ 64 h 77"/>
                  <a:gd name="T28" fmla="*/ 197 w 277"/>
                  <a:gd name="T29" fmla="*/ 64 h 77"/>
                  <a:gd name="T30" fmla="*/ 194 w 277"/>
                  <a:gd name="T31" fmla="*/ 65 h 77"/>
                  <a:gd name="T32" fmla="*/ 193 w 277"/>
                  <a:gd name="T33" fmla="*/ 74 h 77"/>
                  <a:gd name="T34" fmla="*/ 194 w 277"/>
                  <a:gd name="T35" fmla="*/ 76 h 77"/>
                  <a:gd name="T36" fmla="*/ 192 w 277"/>
                  <a:gd name="T37" fmla="*/ 76 h 77"/>
                  <a:gd name="T38" fmla="*/ 190 w 277"/>
                  <a:gd name="T39" fmla="*/ 77 h 77"/>
                  <a:gd name="T40" fmla="*/ 175 w 277"/>
                  <a:gd name="T41" fmla="*/ 76 h 77"/>
                  <a:gd name="T42" fmla="*/ 164 w 277"/>
                  <a:gd name="T43" fmla="*/ 71 h 77"/>
                  <a:gd name="T44" fmla="*/ 162 w 277"/>
                  <a:gd name="T45" fmla="*/ 69 h 77"/>
                  <a:gd name="T46" fmla="*/ 161 w 277"/>
                  <a:gd name="T47" fmla="*/ 69 h 77"/>
                  <a:gd name="T48" fmla="*/ 159 w 277"/>
                  <a:gd name="T49" fmla="*/ 68 h 77"/>
                  <a:gd name="T50" fmla="*/ 144 w 277"/>
                  <a:gd name="T51" fmla="*/ 68 h 77"/>
                  <a:gd name="T52" fmla="*/ 126 w 277"/>
                  <a:gd name="T53" fmla="*/ 57 h 77"/>
                  <a:gd name="T54" fmla="*/ 123 w 277"/>
                  <a:gd name="T55" fmla="*/ 53 h 77"/>
                  <a:gd name="T56" fmla="*/ 122 w 277"/>
                  <a:gd name="T57" fmla="*/ 53 h 77"/>
                  <a:gd name="T58" fmla="*/ 119 w 277"/>
                  <a:gd name="T59" fmla="*/ 51 h 77"/>
                  <a:gd name="T60" fmla="*/ 116 w 277"/>
                  <a:gd name="T61" fmla="*/ 51 h 77"/>
                  <a:gd name="T62" fmla="*/ 94 w 277"/>
                  <a:gd name="T63" fmla="*/ 40 h 77"/>
                  <a:gd name="T64" fmla="*/ 89 w 277"/>
                  <a:gd name="T65" fmla="*/ 40 h 77"/>
                  <a:gd name="T66" fmla="*/ 81 w 277"/>
                  <a:gd name="T67" fmla="*/ 37 h 77"/>
                  <a:gd name="T68" fmla="*/ 75 w 277"/>
                  <a:gd name="T69" fmla="*/ 37 h 77"/>
                  <a:gd name="T70" fmla="*/ 73 w 277"/>
                  <a:gd name="T71" fmla="*/ 36 h 77"/>
                  <a:gd name="T72" fmla="*/ 71 w 277"/>
                  <a:gd name="T73" fmla="*/ 34 h 77"/>
                  <a:gd name="T74" fmla="*/ 67 w 277"/>
                  <a:gd name="T75" fmla="*/ 33 h 77"/>
                  <a:gd name="T76" fmla="*/ 67 w 277"/>
                  <a:gd name="T77" fmla="*/ 32 h 77"/>
                  <a:gd name="T78" fmla="*/ 66 w 277"/>
                  <a:gd name="T79" fmla="*/ 30 h 77"/>
                  <a:gd name="T80" fmla="*/ 66 w 277"/>
                  <a:gd name="T81" fmla="*/ 29 h 77"/>
                  <a:gd name="T82" fmla="*/ 63 w 277"/>
                  <a:gd name="T83" fmla="*/ 24 h 77"/>
                  <a:gd name="T84" fmla="*/ 62 w 277"/>
                  <a:gd name="T85" fmla="*/ 23 h 77"/>
                  <a:gd name="T86" fmla="*/ 59 w 277"/>
                  <a:gd name="T87" fmla="*/ 23 h 77"/>
                  <a:gd name="T88" fmla="*/ 56 w 277"/>
                  <a:gd name="T89" fmla="*/ 24 h 77"/>
                  <a:gd name="T90" fmla="*/ 55 w 277"/>
                  <a:gd name="T91" fmla="*/ 24 h 77"/>
                  <a:gd name="T92" fmla="*/ 55 w 277"/>
                  <a:gd name="T93" fmla="*/ 26 h 77"/>
                  <a:gd name="T94" fmla="*/ 49 w 277"/>
                  <a:gd name="T95" fmla="*/ 29 h 77"/>
                  <a:gd name="T96" fmla="*/ 48 w 277"/>
                  <a:gd name="T97" fmla="*/ 30 h 77"/>
                  <a:gd name="T98" fmla="*/ 46 w 277"/>
                  <a:gd name="T99" fmla="*/ 30 h 77"/>
                  <a:gd name="T100" fmla="*/ 32 w 277"/>
                  <a:gd name="T101" fmla="*/ 34 h 77"/>
                  <a:gd name="T102" fmla="*/ 28 w 277"/>
                  <a:gd name="T103" fmla="*/ 32 h 77"/>
                  <a:gd name="T104" fmla="*/ 21 w 277"/>
                  <a:gd name="T105" fmla="*/ 23 h 77"/>
                  <a:gd name="T106" fmla="*/ 11 w 277"/>
                  <a:gd name="T107" fmla="*/ 15 h 77"/>
                  <a:gd name="T108" fmla="*/ 10 w 277"/>
                  <a:gd name="T109" fmla="*/ 13 h 77"/>
                  <a:gd name="T110" fmla="*/ 8 w 277"/>
                  <a:gd name="T111" fmla="*/ 5 h 77"/>
                  <a:gd name="T112" fmla="*/ 3 w 277"/>
                  <a:gd name="T113" fmla="*/ 1 h 77"/>
                  <a:gd name="T114" fmla="*/ 0 w 277"/>
                  <a:gd name="T115" fmla="*/ 0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77" h="77">
                    <a:moveTo>
                      <a:pt x="277" y="47"/>
                    </a:moveTo>
                    <a:lnTo>
                      <a:pt x="275" y="47"/>
                    </a:lnTo>
                    <a:lnTo>
                      <a:pt x="261" y="51"/>
                    </a:lnTo>
                    <a:lnTo>
                      <a:pt x="247" y="51"/>
                    </a:lnTo>
                    <a:lnTo>
                      <a:pt x="238" y="48"/>
                    </a:lnTo>
                    <a:lnTo>
                      <a:pt x="229" y="47"/>
                    </a:lnTo>
                    <a:lnTo>
                      <a:pt x="221" y="50"/>
                    </a:lnTo>
                    <a:lnTo>
                      <a:pt x="219" y="50"/>
                    </a:lnTo>
                    <a:lnTo>
                      <a:pt x="219" y="51"/>
                    </a:lnTo>
                    <a:lnTo>
                      <a:pt x="215" y="55"/>
                    </a:lnTo>
                    <a:lnTo>
                      <a:pt x="214" y="58"/>
                    </a:lnTo>
                    <a:lnTo>
                      <a:pt x="211" y="60"/>
                    </a:lnTo>
                    <a:lnTo>
                      <a:pt x="202" y="62"/>
                    </a:lnTo>
                    <a:lnTo>
                      <a:pt x="200" y="64"/>
                    </a:lnTo>
                    <a:lnTo>
                      <a:pt x="197" y="64"/>
                    </a:lnTo>
                    <a:lnTo>
                      <a:pt x="194" y="65"/>
                    </a:lnTo>
                    <a:lnTo>
                      <a:pt x="193" y="74"/>
                    </a:lnTo>
                    <a:lnTo>
                      <a:pt x="194" y="76"/>
                    </a:lnTo>
                    <a:lnTo>
                      <a:pt x="192" y="76"/>
                    </a:lnTo>
                    <a:lnTo>
                      <a:pt x="190" y="77"/>
                    </a:lnTo>
                    <a:lnTo>
                      <a:pt x="175" y="76"/>
                    </a:lnTo>
                    <a:lnTo>
                      <a:pt x="164" y="71"/>
                    </a:lnTo>
                    <a:lnTo>
                      <a:pt x="162" y="69"/>
                    </a:lnTo>
                    <a:lnTo>
                      <a:pt x="161" y="69"/>
                    </a:lnTo>
                    <a:lnTo>
                      <a:pt x="159" y="68"/>
                    </a:lnTo>
                    <a:lnTo>
                      <a:pt x="144" y="68"/>
                    </a:lnTo>
                    <a:lnTo>
                      <a:pt x="126" y="57"/>
                    </a:lnTo>
                    <a:lnTo>
                      <a:pt x="123" y="53"/>
                    </a:lnTo>
                    <a:lnTo>
                      <a:pt x="122" y="53"/>
                    </a:lnTo>
                    <a:lnTo>
                      <a:pt x="119" y="51"/>
                    </a:lnTo>
                    <a:lnTo>
                      <a:pt x="116" y="51"/>
                    </a:lnTo>
                    <a:lnTo>
                      <a:pt x="94" y="40"/>
                    </a:lnTo>
                    <a:lnTo>
                      <a:pt x="89" y="40"/>
                    </a:lnTo>
                    <a:lnTo>
                      <a:pt x="81" y="37"/>
                    </a:lnTo>
                    <a:lnTo>
                      <a:pt x="75" y="37"/>
                    </a:lnTo>
                    <a:lnTo>
                      <a:pt x="73" y="36"/>
                    </a:lnTo>
                    <a:lnTo>
                      <a:pt x="71" y="34"/>
                    </a:lnTo>
                    <a:lnTo>
                      <a:pt x="67" y="33"/>
                    </a:lnTo>
                    <a:lnTo>
                      <a:pt x="67" y="32"/>
                    </a:lnTo>
                    <a:lnTo>
                      <a:pt x="66" y="30"/>
                    </a:lnTo>
                    <a:lnTo>
                      <a:pt x="66" y="29"/>
                    </a:lnTo>
                    <a:lnTo>
                      <a:pt x="63" y="24"/>
                    </a:lnTo>
                    <a:lnTo>
                      <a:pt x="62" y="23"/>
                    </a:lnTo>
                    <a:lnTo>
                      <a:pt x="59" y="23"/>
                    </a:lnTo>
                    <a:lnTo>
                      <a:pt x="56" y="24"/>
                    </a:lnTo>
                    <a:lnTo>
                      <a:pt x="55" y="24"/>
                    </a:lnTo>
                    <a:lnTo>
                      <a:pt x="55" y="26"/>
                    </a:lnTo>
                    <a:lnTo>
                      <a:pt x="49" y="29"/>
                    </a:lnTo>
                    <a:lnTo>
                      <a:pt x="48" y="30"/>
                    </a:lnTo>
                    <a:lnTo>
                      <a:pt x="46" y="30"/>
                    </a:lnTo>
                    <a:lnTo>
                      <a:pt x="32" y="34"/>
                    </a:lnTo>
                    <a:lnTo>
                      <a:pt x="28" y="32"/>
                    </a:lnTo>
                    <a:lnTo>
                      <a:pt x="21" y="23"/>
                    </a:lnTo>
                    <a:lnTo>
                      <a:pt x="11" y="15"/>
                    </a:lnTo>
                    <a:lnTo>
                      <a:pt x="10" y="13"/>
                    </a:lnTo>
                    <a:lnTo>
                      <a:pt x="8" y="5"/>
                    </a:lnTo>
                    <a:lnTo>
                      <a:pt x="3" y="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39" name="Freeform 5694">
                <a:extLst>
                  <a:ext uri="{FF2B5EF4-FFF2-40B4-BE49-F238E27FC236}">
                    <a16:creationId xmlns:a16="http://schemas.microsoft.com/office/drawing/2014/main" id="{933C0A9F-FF00-466E-87C8-E3B69DAFBD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8" y="3454"/>
                <a:ext cx="7" cy="0"/>
              </a:xfrm>
              <a:custGeom>
                <a:avLst/>
                <a:gdLst>
                  <a:gd name="T0" fmla="*/ 24 w 24"/>
                  <a:gd name="T1" fmla="*/ 0 h 2"/>
                  <a:gd name="T2" fmla="*/ 4 w 24"/>
                  <a:gd name="T3" fmla="*/ 1 h 2"/>
                  <a:gd name="T4" fmla="*/ 2 w 24"/>
                  <a:gd name="T5" fmla="*/ 2 h 2"/>
                  <a:gd name="T6" fmla="*/ 0 w 24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4" h="2">
                    <a:moveTo>
                      <a:pt x="24" y="0"/>
                    </a:moveTo>
                    <a:lnTo>
                      <a:pt x="4" y="1"/>
                    </a:lnTo>
                    <a:lnTo>
                      <a:pt x="2" y="2"/>
                    </a:lnTo>
                    <a:lnTo>
                      <a:pt x="0" y="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40" name="Line 5695">
                <a:extLst>
                  <a:ext uri="{FF2B5EF4-FFF2-40B4-BE49-F238E27FC236}">
                    <a16:creationId xmlns:a16="http://schemas.microsoft.com/office/drawing/2014/main" id="{49297A31-C7B7-D2FD-6FAA-DB0B9C28CED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17" y="3453"/>
                <a:ext cx="1" cy="0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41" name="Line 5696">
                <a:extLst>
                  <a:ext uri="{FF2B5EF4-FFF2-40B4-BE49-F238E27FC236}">
                    <a16:creationId xmlns:a16="http://schemas.microsoft.com/office/drawing/2014/main" id="{EAF549DB-FED6-8457-FB70-2EF67F92EF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015" y="3453"/>
                <a:ext cx="3" cy="1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42" name="Freeform 5697">
                <a:extLst>
                  <a:ext uri="{FF2B5EF4-FFF2-40B4-BE49-F238E27FC236}">
                    <a16:creationId xmlns:a16="http://schemas.microsoft.com/office/drawing/2014/main" id="{26AA73B8-45EF-1DA2-EEC0-AAE76E129D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8" y="3453"/>
                <a:ext cx="22" cy="7"/>
              </a:xfrm>
              <a:custGeom>
                <a:avLst/>
                <a:gdLst>
                  <a:gd name="T0" fmla="*/ 0 w 91"/>
                  <a:gd name="T1" fmla="*/ 0 h 28"/>
                  <a:gd name="T2" fmla="*/ 0 w 91"/>
                  <a:gd name="T3" fmla="*/ 6 h 28"/>
                  <a:gd name="T4" fmla="*/ 28 w 91"/>
                  <a:gd name="T5" fmla="*/ 24 h 28"/>
                  <a:gd name="T6" fmla="*/ 52 w 91"/>
                  <a:gd name="T7" fmla="*/ 24 h 28"/>
                  <a:gd name="T8" fmla="*/ 60 w 91"/>
                  <a:gd name="T9" fmla="*/ 23 h 28"/>
                  <a:gd name="T10" fmla="*/ 71 w 91"/>
                  <a:gd name="T11" fmla="*/ 23 h 28"/>
                  <a:gd name="T12" fmla="*/ 77 w 91"/>
                  <a:gd name="T13" fmla="*/ 25 h 28"/>
                  <a:gd name="T14" fmla="*/ 80 w 91"/>
                  <a:gd name="T15" fmla="*/ 28 h 28"/>
                  <a:gd name="T16" fmla="*/ 89 w 91"/>
                  <a:gd name="T17" fmla="*/ 27 h 28"/>
                  <a:gd name="T18" fmla="*/ 89 w 91"/>
                  <a:gd name="T19" fmla="*/ 25 h 28"/>
                  <a:gd name="T20" fmla="*/ 91 w 91"/>
                  <a:gd name="T21" fmla="*/ 25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1" h="28">
                    <a:moveTo>
                      <a:pt x="0" y="0"/>
                    </a:moveTo>
                    <a:lnTo>
                      <a:pt x="0" y="6"/>
                    </a:lnTo>
                    <a:lnTo>
                      <a:pt x="28" y="24"/>
                    </a:lnTo>
                    <a:lnTo>
                      <a:pt x="52" y="24"/>
                    </a:lnTo>
                    <a:lnTo>
                      <a:pt x="60" y="23"/>
                    </a:lnTo>
                    <a:lnTo>
                      <a:pt x="71" y="23"/>
                    </a:lnTo>
                    <a:lnTo>
                      <a:pt x="77" y="25"/>
                    </a:lnTo>
                    <a:lnTo>
                      <a:pt x="80" y="28"/>
                    </a:lnTo>
                    <a:lnTo>
                      <a:pt x="89" y="27"/>
                    </a:lnTo>
                    <a:lnTo>
                      <a:pt x="89" y="25"/>
                    </a:lnTo>
                    <a:lnTo>
                      <a:pt x="91" y="2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43" name="Line 5698">
                <a:extLst>
                  <a:ext uri="{FF2B5EF4-FFF2-40B4-BE49-F238E27FC236}">
                    <a16:creationId xmlns:a16="http://schemas.microsoft.com/office/drawing/2014/main" id="{2A99C5F7-7546-D3A8-5526-A09FB8BB7BB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015" y="3453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44" name="Freeform 5699">
                <a:extLst>
                  <a:ext uri="{FF2B5EF4-FFF2-40B4-BE49-F238E27FC236}">
                    <a16:creationId xmlns:a16="http://schemas.microsoft.com/office/drawing/2014/main" id="{DB22C377-E7D0-3ECF-AFAA-62AB20915E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4" y="3442"/>
                <a:ext cx="5" cy="8"/>
              </a:xfrm>
              <a:custGeom>
                <a:avLst/>
                <a:gdLst>
                  <a:gd name="T0" fmla="*/ 22 w 22"/>
                  <a:gd name="T1" fmla="*/ 0 h 32"/>
                  <a:gd name="T2" fmla="*/ 22 w 22"/>
                  <a:gd name="T3" fmla="*/ 2 h 32"/>
                  <a:gd name="T4" fmla="*/ 13 w 22"/>
                  <a:gd name="T5" fmla="*/ 20 h 32"/>
                  <a:gd name="T6" fmla="*/ 1 w 22"/>
                  <a:gd name="T7" fmla="*/ 32 h 32"/>
                  <a:gd name="T8" fmla="*/ 0 w 22"/>
                  <a:gd name="T9" fmla="*/ 3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" h="32">
                    <a:moveTo>
                      <a:pt x="22" y="0"/>
                    </a:moveTo>
                    <a:lnTo>
                      <a:pt x="22" y="2"/>
                    </a:lnTo>
                    <a:lnTo>
                      <a:pt x="13" y="20"/>
                    </a:lnTo>
                    <a:lnTo>
                      <a:pt x="1" y="32"/>
                    </a:lnTo>
                    <a:lnTo>
                      <a:pt x="0" y="3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45" name="Freeform 5700">
                <a:extLst>
                  <a:ext uri="{FF2B5EF4-FFF2-40B4-BE49-F238E27FC236}">
                    <a16:creationId xmlns:a16="http://schemas.microsoft.com/office/drawing/2014/main" id="{AAD43518-831D-FEAE-6733-A1D516193F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5" y="3275"/>
                <a:ext cx="26" cy="10"/>
              </a:xfrm>
              <a:custGeom>
                <a:avLst/>
                <a:gdLst>
                  <a:gd name="T0" fmla="*/ 103 w 103"/>
                  <a:gd name="T1" fmla="*/ 39 h 39"/>
                  <a:gd name="T2" fmla="*/ 100 w 103"/>
                  <a:gd name="T3" fmla="*/ 39 h 39"/>
                  <a:gd name="T4" fmla="*/ 86 w 103"/>
                  <a:gd name="T5" fmla="*/ 35 h 39"/>
                  <a:gd name="T6" fmla="*/ 79 w 103"/>
                  <a:gd name="T7" fmla="*/ 33 h 39"/>
                  <a:gd name="T8" fmla="*/ 75 w 103"/>
                  <a:gd name="T9" fmla="*/ 33 h 39"/>
                  <a:gd name="T10" fmla="*/ 69 w 103"/>
                  <a:gd name="T11" fmla="*/ 31 h 39"/>
                  <a:gd name="T12" fmla="*/ 67 w 103"/>
                  <a:gd name="T13" fmla="*/ 29 h 39"/>
                  <a:gd name="T14" fmla="*/ 66 w 103"/>
                  <a:gd name="T15" fmla="*/ 29 h 39"/>
                  <a:gd name="T16" fmla="*/ 63 w 103"/>
                  <a:gd name="T17" fmla="*/ 26 h 39"/>
                  <a:gd name="T18" fmla="*/ 57 w 103"/>
                  <a:gd name="T19" fmla="*/ 19 h 39"/>
                  <a:gd name="T20" fmla="*/ 56 w 103"/>
                  <a:gd name="T21" fmla="*/ 17 h 39"/>
                  <a:gd name="T22" fmla="*/ 21 w 103"/>
                  <a:gd name="T23" fmla="*/ 0 h 39"/>
                  <a:gd name="T24" fmla="*/ 12 w 103"/>
                  <a:gd name="T25" fmla="*/ 0 h 39"/>
                  <a:gd name="T26" fmla="*/ 9 w 103"/>
                  <a:gd name="T27" fmla="*/ 1 h 39"/>
                  <a:gd name="T28" fmla="*/ 0 w 103"/>
                  <a:gd name="T29" fmla="*/ 1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03" h="39">
                    <a:moveTo>
                      <a:pt x="103" y="39"/>
                    </a:moveTo>
                    <a:lnTo>
                      <a:pt x="100" y="39"/>
                    </a:lnTo>
                    <a:lnTo>
                      <a:pt x="86" y="35"/>
                    </a:lnTo>
                    <a:lnTo>
                      <a:pt x="79" y="33"/>
                    </a:lnTo>
                    <a:lnTo>
                      <a:pt x="75" y="33"/>
                    </a:lnTo>
                    <a:lnTo>
                      <a:pt x="69" y="31"/>
                    </a:lnTo>
                    <a:lnTo>
                      <a:pt x="67" y="29"/>
                    </a:lnTo>
                    <a:lnTo>
                      <a:pt x="66" y="29"/>
                    </a:lnTo>
                    <a:lnTo>
                      <a:pt x="63" y="26"/>
                    </a:lnTo>
                    <a:lnTo>
                      <a:pt x="57" y="19"/>
                    </a:lnTo>
                    <a:lnTo>
                      <a:pt x="56" y="17"/>
                    </a:lnTo>
                    <a:lnTo>
                      <a:pt x="21" y="0"/>
                    </a:lnTo>
                    <a:lnTo>
                      <a:pt x="12" y="0"/>
                    </a:lnTo>
                    <a:lnTo>
                      <a:pt x="9" y="1"/>
                    </a:lnTo>
                    <a:lnTo>
                      <a:pt x="0" y="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46" name="Freeform 5701">
                <a:extLst>
                  <a:ext uri="{FF2B5EF4-FFF2-40B4-BE49-F238E27FC236}">
                    <a16:creationId xmlns:a16="http://schemas.microsoft.com/office/drawing/2014/main" id="{28FD0C47-93E5-4DEA-7C58-7EB6AD9CAA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3" y="3275"/>
                <a:ext cx="34" cy="65"/>
              </a:xfrm>
              <a:custGeom>
                <a:avLst/>
                <a:gdLst>
                  <a:gd name="T0" fmla="*/ 116 w 133"/>
                  <a:gd name="T1" fmla="*/ 0 h 257"/>
                  <a:gd name="T2" fmla="*/ 112 w 133"/>
                  <a:gd name="T3" fmla="*/ 4 h 257"/>
                  <a:gd name="T4" fmla="*/ 111 w 133"/>
                  <a:gd name="T5" fmla="*/ 10 h 257"/>
                  <a:gd name="T6" fmla="*/ 113 w 133"/>
                  <a:gd name="T7" fmla="*/ 35 h 257"/>
                  <a:gd name="T8" fmla="*/ 102 w 133"/>
                  <a:gd name="T9" fmla="*/ 50 h 257"/>
                  <a:gd name="T10" fmla="*/ 101 w 133"/>
                  <a:gd name="T11" fmla="*/ 53 h 257"/>
                  <a:gd name="T12" fmla="*/ 97 w 133"/>
                  <a:gd name="T13" fmla="*/ 56 h 257"/>
                  <a:gd name="T14" fmla="*/ 98 w 133"/>
                  <a:gd name="T15" fmla="*/ 66 h 257"/>
                  <a:gd name="T16" fmla="*/ 102 w 133"/>
                  <a:gd name="T17" fmla="*/ 71 h 257"/>
                  <a:gd name="T18" fmla="*/ 105 w 133"/>
                  <a:gd name="T19" fmla="*/ 78 h 257"/>
                  <a:gd name="T20" fmla="*/ 108 w 133"/>
                  <a:gd name="T21" fmla="*/ 88 h 257"/>
                  <a:gd name="T22" fmla="*/ 106 w 133"/>
                  <a:gd name="T23" fmla="*/ 95 h 257"/>
                  <a:gd name="T24" fmla="*/ 126 w 133"/>
                  <a:gd name="T25" fmla="*/ 114 h 257"/>
                  <a:gd name="T26" fmla="*/ 130 w 133"/>
                  <a:gd name="T27" fmla="*/ 116 h 257"/>
                  <a:gd name="T28" fmla="*/ 133 w 133"/>
                  <a:gd name="T29" fmla="*/ 120 h 257"/>
                  <a:gd name="T30" fmla="*/ 128 w 133"/>
                  <a:gd name="T31" fmla="*/ 126 h 257"/>
                  <a:gd name="T32" fmla="*/ 123 w 133"/>
                  <a:gd name="T33" fmla="*/ 131 h 257"/>
                  <a:gd name="T34" fmla="*/ 122 w 133"/>
                  <a:gd name="T35" fmla="*/ 141 h 257"/>
                  <a:gd name="T36" fmla="*/ 111 w 133"/>
                  <a:gd name="T37" fmla="*/ 145 h 257"/>
                  <a:gd name="T38" fmla="*/ 106 w 133"/>
                  <a:gd name="T39" fmla="*/ 144 h 257"/>
                  <a:gd name="T40" fmla="*/ 102 w 133"/>
                  <a:gd name="T41" fmla="*/ 160 h 257"/>
                  <a:gd name="T42" fmla="*/ 104 w 133"/>
                  <a:gd name="T43" fmla="*/ 167 h 257"/>
                  <a:gd name="T44" fmla="*/ 105 w 133"/>
                  <a:gd name="T45" fmla="*/ 179 h 257"/>
                  <a:gd name="T46" fmla="*/ 105 w 133"/>
                  <a:gd name="T47" fmla="*/ 204 h 257"/>
                  <a:gd name="T48" fmla="*/ 109 w 133"/>
                  <a:gd name="T49" fmla="*/ 219 h 257"/>
                  <a:gd name="T50" fmla="*/ 116 w 133"/>
                  <a:gd name="T51" fmla="*/ 223 h 257"/>
                  <a:gd name="T52" fmla="*/ 122 w 133"/>
                  <a:gd name="T53" fmla="*/ 230 h 257"/>
                  <a:gd name="T54" fmla="*/ 122 w 133"/>
                  <a:gd name="T55" fmla="*/ 232 h 257"/>
                  <a:gd name="T56" fmla="*/ 112 w 133"/>
                  <a:gd name="T57" fmla="*/ 242 h 257"/>
                  <a:gd name="T58" fmla="*/ 111 w 133"/>
                  <a:gd name="T59" fmla="*/ 256 h 257"/>
                  <a:gd name="T60" fmla="*/ 90 w 133"/>
                  <a:gd name="T61" fmla="*/ 249 h 257"/>
                  <a:gd name="T62" fmla="*/ 75 w 133"/>
                  <a:gd name="T63" fmla="*/ 257 h 257"/>
                  <a:gd name="T64" fmla="*/ 58 w 133"/>
                  <a:gd name="T65" fmla="*/ 251 h 257"/>
                  <a:gd name="T66" fmla="*/ 51 w 133"/>
                  <a:gd name="T67" fmla="*/ 243 h 257"/>
                  <a:gd name="T68" fmla="*/ 14 w 133"/>
                  <a:gd name="T69" fmla="*/ 227 h 257"/>
                  <a:gd name="T70" fmla="*/ 0 w 133"/>
                  <a:gd name="T71" fmla="*/ 235 h 2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33" h="257">
                    <a:moveTo>
                      <a:pt x="118" y="0"/>
                    </a:moveTo>
                    <a:lnTo>
                      <a:pt x="116" y="0"/>
                    </a:lnTo>
                    <a:lnTo>
                      <a:pt x="112" y="3"/>
                    </a:lnTo>
                    <a:lnTo>
                      <a:pt x="112" y="4"/>
                    </a:lnTo>
                    <a:lnTo>
                      <a:pt x="111" y="7"/>
                    </a:lnTo>
                    <a:lnTo>
                      <a:pt x="111" y="10"/>
                    </a:lnTo>
                    <a:lnTo>
                      <a:pt x="109" y="24"/>
                    </a:lnTo>
                    <a:lnTo>
                      <a:pt x="113" y="35"/>
                    </a:lnTo>
                    <a:lnTo>
                      <a:pt x="111" y="46"/>
                    </a:lnTo>
                    <a:lnTo>
                      <a:pt x="102" y="50"/>
                    </a:lnTo>
                    <a:lnTo>
                      <a:pt x="101" y="52"/>
                    </a:lnTo>
                    <a:lnTo>
                      <a:pt x="101" y="53"/>
                    </a:lnTo>
                    <a:lnTo>
                      <a:pt x="98" y="56"/>
                    </a:lnTo>
                    <a:lnTo>
                      <a:pt x="97" y="56"/>
                    </a:lnTo>
                    <a:lnTo>
                      <a:pt x="97" y="66"/>
                    </a:lnTo>
                    <a:lnTo>
                      <a:pt x="98" y="66"/>
                    </a:lnTo>
                    <a:lnTo>
                      <a:pt x="98" y="67"/>
                    </a:lnTo>
                    <a:lnTo>
                      <a:pt x="102" y="71"/>
                    </a:lnTo>
                    <a:lnTo>
                      <a:pt x="105" y="77"/>
                    </a:lnTo>
                    <a:lnTo>
                      <a:pt x="105" y="78"/>
                    </a:lnTo>
                    <a:lnTo>
                      <a:pt x="106" y="78"/>
                    </a:lnTo>
                    <a:lnTo>
                      <a:pt x="108" y="88"/>
                    </a:lnTo>
                    <a:lnTo>
                      <a:pt x="108" y="93"/>
                    </a:lnTo>
                    <a:lnTo>
                      <a:pt x="106" y="95"/>
                    </a:lnTo>
                    <a:lnTo>
                      <a:pt x="118" y="110"/>
                    </a:lnTo>
                    <a:lnTo>
                      <a:pt x="126" y="114"/>
                    </a:lnTo>
                    <a:lnTo>
                      <a:pt x="128" y="116"/>
                    </a:lnTo>
                    <a:lnTo>
                      <a:pt x="130" y="116"/>
                    </a:lnTo>
                    <a:lnTo>
                      <a:pt x="131" y="117"/>
                    </a:lnTo>
                    <a:lnTo>
                      <a:pt x="133" y="120"/>
                    </a:lnTo>
                    <a:lnTo>
                      <a:pt x="130" y="123"/>
                    </a:lnTo>
                    <a:lnTo>
                      <a:pt x="128" y="126"/>
                    </a:lnTo>
                    <a:lnTo>
                      <a:pt x="123" y="130"/>
                    </a:lnTo>
                    <a:lnTo>
                      <a:pt x="123" y="131"/>
                    </a:lnTo>
                    <a:lnTo>
                      <a:pt x="122" y="133"/>
                    </a:lnTo>
                    <a:lnTo>
                      <a:pt x="122" y="141"/>
                    </a:lnTo>
                    <a:lnTo>
                      <a:pt x="115" y="145"/>
                    </a:lnTo>
                    <a:lnTo>
                      <a:pt x="111" y="145"/>
                    </a:lnTo>
                    <a:lnTo>
                      <a:pt x="109" y="144"/>
                    </a:lnTo>
                    <a:lnTo>
                      <a:pt x="106" y="144"/>
                    </a:lnTo>
                    <a:lnTo>
                      <a:pt x="106" y="145"/>
                    </a:lnTo>
                    <a:lnTo>
                      <a:pt x="102" y="160"/>
                    </a:lnTo>
                    <a:lnTo>
                      <a:pt x="102" y="166"/>
                    </a:lnTo>
                    <a:lnTo>
                      <a:pt x="104" y="167"/>
                    </a:lnTo>
                    <a:lnTo>
                      <a:pt x="105" y="173"/>
                    </a:lnTo>
                    <a:lnTo>
                      <a:pt x="105" y="179"/>
                    </a:lnTo>
                    <a:lnTo>
                      <a:pt x="104" y="189"/>
                    </a:lnTo>
                    <a:lnTo>
                      <a:pt x="105" y="204"/>
                    </a:lnTo>
                    <a:lnTo>
                      <a:pt x="106" y="212"/>
                    </a:lnTo>
                    <a:lnTo>
                      <a:pt x="109" y="219"/>
                    </a:lnTo>
                    <a:lnTo>
                      <a:pt x="111" y="220"/>
                    </a:lnTo>
                    <a:lnTo>
                      <a:pt x="116" y="223"/>
                    </a:lnTo>
                    <a:lnTo>
                      <a:pt x="122" y="227"/>
                    </a:lnTo>
                    <a:lnTo>
                      <a:pt x="122" y="230"/>
                    </a:lnTo>
                    <a:lnTo>
                      <a:pt x="123" y="230"/>
                    </a:lnTo>
                    <a:lnTo>
                      <a:pt x="122" y="232"/>
                    </a:lnTo>
                    <a:lnTo>
                      <a:pt x="113" y="239"/>
                    </a:lnTo>
                    <a:lnTo>
                      <a:pt x="112" y="242"/>
                    </a:lnTo>
                    <a:lnTo>
                      <a:pt x="112" y="256"/>
                    </a:lnTo>
                    <a:lnTo>
                      <a:pt x="111" y="256"/>
                    </a:lnTo>
                    <a:lnTo>
                      <a:pt x="109" y="254"/>
                    </a:lnTo>
                    <a:lnTo>
                      <a:pt x="90" y="249"/>
                    </a:lnTo>
                    <a:lnTo>
                      <a:pt x="78" y="257"/>
                    </a:lnTo>
                    <a:lnTo>
                      <a:pt x="75" y="257"/>
                    </a:lnTo>
                    <a:lnTo>
                      <a:pt x="66" y="254"/>
                    </a:lnTo>
                    <a:lnTo>
                      <a:pt x="58" y="251"/>
                    </a:lnTo>
                    <a:lnTo>
                      <a:pt x="56" y="250"/>
                    </a:lnTo>
                    <a:lnTo>
                      <a:pt x="51" y="243"/>
                    </a:lnTo>
                    <a:lnTo>
                      <a:pt x="38" y="236"/>
                    </a:lnTo>
                    <a:lnTo>
                      <a:pt x="14" y="227"/>
                    </a:lnTo>
                    <a:lnTo>
                      <a:pt x="3" y="235"/>
                    </a:lnTo>
                    <a:lnTo>
                      <a:pt x="0" y="23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47" name="Freeform 5702">
                <a:extLst>
                  <a:ext uri="{FF2B5EF4-FFF2-40B4-BE49-F238E27FC236}">
                    <a16:creationId xmlns:a16="http://schemas.microsoft.com/office/drawing/2014/main" id="{E200799D-FE5C-E7A8-07DD-9C116ABDA3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3" y="3275"/>
                <a:ext cx="2" cy="1"/>
              </a:xfrm>
              <a:custGeom>
                <a:avLst/>
                <a:gdLst>
                  <a:gd name="T0" fmla="*/ 8 w 8"/>
                  <a:gd name="T1" fmla="*/ 1 h 1"/>
                  <a:gd name="T2" fmla="*/ 5 w 8"/>
                  <a:gd name="T3" fmla="*/ 0 h 1"/>
                  <a:gd name="T4" fmla="*/ 0 w 8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1">
                    <a:moveTo>
                      <a:pt x="8" y="1"/>
                    </a:moveTo>
                    <a:lnTo>
                      <a:pt x="5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48" name="Line 5703">
                <a:extLst>
                  <a:ext uri="{FF2B5EF4-FFF2-40B4-BE49-F238E27FC236}">
                    <a16:creationId xmlns:a16="http://schemas.microsoft.com/office/drawing/2014/main" id="{49FAE03E-AD0E-6C69-C936-AD5425CB0E7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4203" y="3275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49" name="Freeform 5704">
                <a:extLst>
                  <a:ext uri="{FF2B5EF4-FFF2-40B4-BE49-F238E27FC236}">
                    <a16:creationId xmlns:a16="http://schemas.microsoft.com/office/drawing/2014/main" id="{9DD756DE-A123-681F-732B-2E9D364AE9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1" y="3282"/>
                <a:ext cx="122" cy="58"/>
              </a:xfrm>
              <a:custGeom>
                <a:avLst/>
                <a:gdLst>
                  <a:gd name="T0" fmla="*/ 490 w 491"/>
                  <a:gd name="T1" fmla="*/ 207 h 230"/>
                  <a:gd name="T2" fmla="*/ 469 w 491"/>
                  <a:gd name="T3" fmla="*/ 215 h 230"/>
                  <a:gd name="T4" fmla="*/ 466 w 491"/>
                  <a:gd name="T5" fmla="*/ 221 h 230"/>
                  <a:gd name="T6" fmla="*/ 453 w 491"/>
                  <a:gd name="T7" fmla="*/ 228 h 230"/>
                  <a:gd name="T8" fmla="*/ 442 w 491"/>
                  <a:gd name="T9" fmla="*/ 230 h 230"/>
                  <a:gd name="T10" fmla="*/ 439 w 491"/>
                  <a:gd name="T11" fmla="*/ 225 h 230"/>
                  <a:gd name="T12" fmla="*/ 442 w 491"/>
                  <a:gd name="T13" fmla="*/ 222 h 230"/>
                  <a:gd name="T14" fmla="*/ 441 w 491"/>
                  <a:gd name="T15" fmla="*/ 219 h 230"/>
                  <a:gd name="T16" fmla="*/ 439 w 491"/>
                  <a:gd name="T17" fmla="*/ 218 h 230"/>
                  <a:gd name="T18" fmla="*/ 427 w 491"/>
                  <a:gd name="T19" fmla="*/ 202 h 230"/>
                  <a:gd name="T20" fmla="*/ 423 w 491"/>
                  <a:gd name="T21" fmla="*/ 151 h 230"/>
                  <a:gd name="T22" fmla="*/ 408 w 491"/>
                  <a:gd name="T23" fmla="*/ 145 h 230"/>
                  <a:gd name="T24" fmla="*/ 396 w 491"/>
                  <a:gd name="T25" fmla="*/ 139 h 230"/>
                  <a:gd name="T26" fmla="*/ 386 w 491"/>
                  <a:gd name="T27" fmla="*/ 142 h 230"/>
                  <a:gd name="T28" fmla="*/ 356 w 491"/>
                  <a:gd name="T29" fmla="*/ 142 h 230"/>
                  <a:gd name="T30" fmla="*/ 345 w 491"/>
                  <a:gd name="T31" fmla="*/ 128 h 230"/>
                  <a:gd name="T32" fmla="*/ 336 w 491"/>
                  <a:gd name="T33" fmla="*/ 128 h 230"/>
                  <a:gd name="T34" fmla="*/ 307 w 491"/>
                  <a:gd name="T35" fmla="*/ 121 h 230"/>
                  <a:gd name="T36" fmla="*/ 298 w 491"/>
                  <a:gd name="T37" fmla="*/ 106 h 230"/>
                  <a:gd name="T38" fmla="*/ 282 w 491"/>
                  <a:gd name="T39" fmla="*/ 103 h 230"/>
                  <a:gd name="T40" fmla="*/ 273 w 491"/>
                  <a:gd name="T41" fmla="*/ 106 h 230"/>
                  <a:gd name="T42" fmla="*/ 266 w 491"/>
                  <a:gd name="T43" fmla="*/ 112 h 230"/>
                  <a:gd name="T44" fmla="*/ 251 w 491"/>
                  <a:gd name="T45" fmla="*/ 120 h 230"/>
                  <a:gd name="T46" fmla="*/ 247 w 491"/>
                  <a:gd name="T47" fmla="*/ 123 h 230"/>
                  <a:gd name="T48" fmla="*/ 245 w 491"/>
                  <a:gd name="T49" fmla="*/ 127 h 230"/>
                  <a:gd name="T50" fmla="*/ 243 w 491"/>
                  <a:gd name="T51" fmla="*/ 139 h 230"/>
                  <a:gd name="T52" fmla="*/ 233 w 491"/>
                  <a:gd name="T53" fmla="*/ 149 h 230"/>
                  <a:gd name="T54" fmla="*/ 190 w 491"/>
                  <a:gd name="T55" fmla="*/ 162 h 230"/>
                  <a:gd name="T56" fmla="*/ 178 w 491"/>
                  <a:gd name="T57" fmla="*/ 158 h 230"/>
                  <a:gd name="T58" fmla="*/ 166 w 491"/>
                  <a:gd name="T59" fmla="*/ 145 h 230"/>
                  <a:gd name="T60" fmla="*/ 145 w 491"/>
                  <a:gd name="T61" fmla="*/ 137 h 230"/>
                  <a:gd name="T62" fmla="*/ 128 w 491"/>
                  <a:gd name="T63" fmla="*/ 138 h 230"/>
                  <a:gd name="T64" fmla="*/ 127 w 491"/>
                  <a:gd name="T65" fmla="*/ 137 h 230"/>
                  <a:gd name="T66" fmla="*/ 113 w 491"/>
                  <a:gd name="T67" fmla="*/ 135 h 230"/>
                  <a:gd name="T68" fmla="*/ 110 w 491"/>
                  <a:gd name="T69" fmla="*/ 135 h 230"/>
                  <a:gd name="T70" fmla="*/ 90 w 491"/>
                  <a:gd name="T71" fmla="*/ 121 h 230"/>
                  <a:gd name="T72" fmla="*/ 78 w 491"/>
                  <a:gd name="T73" fmla="*/ 106 h 230"/>
                  <a:gd name="T74" fmla="*/ 75 w 491"/>
                  <a:gd name="T75" fmla="*/ 99 h 230"/>
                  <a:gd name="T76" fmla="*/ 43 w 491"/>
                  <a:gd name="T77" fmla="*/ 71 h 230"/>
                  <a:gd name="T78" fmla="*/ 39 w 491"/>
                  <a:gd name="T79" fmla="*/ 58 h 230"/>
                  <a:gd name="T80" fmla="*/ 18 w 491"/>
                  <a:gd name="T81" fmla="*/ 34 h 230"/>
                  <a:gd name="T82" fmla="*/ 4 w 491"/>
                  <a:gd name="T83" fmla="*/ 3 h 230"/>
                  <a:gd name="T84" fmla="*/ 3 w 491"/>
                  <a:gd name="T85" fmla="*/ 1 h 230"/>
                  <a:gd name="T86" fmla="*/ 1 w 491"/>
                  <a:gd name="T87" fmla="*/ 0 h 2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491" h="230">
                    <a:moveTo>
                      <a:pt x="491" y="207"/>
                    </a:moveTo>
                    <a:lnTo>
                      <a:pt x="490" y="207"/>
                    </a:lnTo>
                    <a:lnTo>
                      <a:pt x="472" y="216"/>
                    </a:lnTo>
                    <a:lnTo>
                      <a:pt x="469" y="215"/>
                    </a:lnTo>
                    <a:lnTo>
                      <a:pt x="469" y="216"/>
                    </a:lnTo>
                    <a:lnTo>
                      <a:pt x="466" y="221"/>
                    </a:lnTo>
                    <a:lnTo>
                      <a:pt x="455" y="228"/>
                    </a:lnTo>
                    <a:lnTo>
                      <a:pt x="453" y="228"/>
                    </a:lnTo>
                    <a:lnTo>
                      <a:pt x="446" y="230"/>
                    </a:lnTo>
                    <a:lnTo>
                      <a:pt x="442" y="230"/>
                    </a:lnTo>
                    <a:lnTo>
                      <a:pt x="439" y="226"/>
                    </a:lnTo>
                    <a:lnTo>
                      <a:pt x="439" y="225"/>
                    </a:lnTo>
                    <a:lnTo>
                      <a:pt x="441" y="225"/>
                    </a:lnTo>
                    <a:lnTo>
                      <a:pt x="442" y="222"/>
                    </a:lnTo>
                    <a:lnTo>
                      <a:pt x="442" y="219"/>
                    </a:lnTo>
                    <a:lnTo>
                      <a:pt x="441" y="219"/>
                    </a:lnTo>
                    <a:lnTo>
                      <a:pt x="441" y="218"/>
                    </a:lnTo>
                    <a:lnTo>
                      <a:pt x="439" y="218"/>
                    </a:lnTo>
                    <a:lnTo>
                      <a:pt x="432" y="212"/>
                    </a:lnTo>
                    <a:lnTo>
                      <a:pt x="427" y="202"/>
                    </a:lnTo>
                    <a:lnTo>
                      <a:pt x="421" y="152"/>
                    </a:lnTo>
                    <a:lnTo>
                      <a:pt x="423" y="151"/>
                    </a:lnTo>
                    <a:lnTo>
                      <a:pt x="420" y="149"/>
                    </a:lnTo>
                    <a:lnTo>
                      <a:pt x="408" y="145"/>
                    </a:lnTo>
                    <a:lnTo>
                      <a:pt x="398" y="139"/>
                    </a:lnTo>
                    <a:lnTo>
                      <a:pt x="396" y="139"/>
                    </a:lnTo>
                    <a:lnTo>
                      <a:pt x="395" y="141"/>
                    </a:lnTo>
                    <a:lnTo>
                      <a:pt x="386" y="142"/>
                    </a:lnTo>
                    <a:lnTo>
                      <a:pt x="382" y="141"/>
                    </a:lnTo>
                    <a:lnTo>
                      <a:pt x="356" y="142"/>
                    </a:lnTo>
                    <a:lnTo>
                      <a:pt x="356" y="141"/>
                    </a:lnTo>
                    <a:lnTo>
                      <a:pt x="345" y="128"/>
                    </a:lnTo>
                    <a:lnTo>
                      <a:pt x="339" y="127"/>
                    </a:lnTo>
                    <a:lnTo>
                      <a:pt x="336" y="128"/>
                    </a:lnTo>
                    <a:lnTo>
                      <a:pt x="331" y="128"/>
                    </a:lnTo>
                    <a:lnTo>
                      <a:pt x="307" y="121"/>
                    </a:lnTo>
                    <a:lnTo>
                      <a:pt x="298" y="109"/>
                    </a:lnTo>
                    <a:lnTo>
                      <a:pt x="298" y="106"/>
                    </a:lnTo>
                    <a:lnTo>
                      <a:pt x="296" y="103"/>
                    </a:lnTo>
                    <a:lnTo>
                      <a:pt x="282" y="103"/>
                    </a:lnTo>
                    <a:lnTo>
                      <a:pt x="275" y="106"/>
                    </a:lnTo>
                    <a:lnTo>
                      <a:pt x="273" y="106"/>
                    </a:lnTo>
                    <a:lnTo>
                      <a:pt x="271" y="109"/>
                    </a:lnTo>
                    <a:lnTo>
                      <a:pt x="266" y="112"/>
                    </a:lnTo>
                    <a:lnTo>
                      <a:pt x="264" y="116"/>
                    </a:lnTo>
                    <a:lnTo>
                      <a:pt x="251" y="120"/>
                    </a:lnTo>
                    <a:lnTo>
                      <a:pt x="250" y="120"/>
                    </a:lnTo>
                    <a:lnTo>
                      <a:pt x="247" y="123"/>
                    </a:lnTo>
                    <a:lnTo>
                      <a:pt x="245" y="125"/>
                    </a:lnTo>
                    <a:lnTo>
                      <a:pt x="245" y="127"/>
                    </a:lnTo>
                    <a:lnTo>
                      <a:pt x="243" y="135"/>
                    </a:lnTo>
                    <a:lnTo>
                      <a:pt x="243" y="139"/>
                    </a:lnTo>
                    <a:lnTo>
                      <a:pt x="240" y="148"/>
                    </a:lnTo>
                    <a:lnTo>
                      <a:pt x="233" y="149"/>
                    </a:lnTo>
                    <a:lnTo>
                      <a:pt x="230" y="149"/>
                    </a:lnTo>
                    <a:lnTo>
                      <a:pt x="190" y="162"/>
                    </a:lnTo>
                    <a:lnTo>
                      <a:pt x="183" y="162"/>
                    </a:lnTo>
                    <a:lnTo>
                      <a:pt x="178" y="158"/>
                    </a:lnTo>
                    <a:lnTo>
                      <a:pt x="176" y="154"/>
                    </a:lnTo>
                    <a:lnTo>
                      <a:pt x="166" y="145"/>
                    </a:lnTo>
                    <a:lnTo>
                      <a:pt x="146" y="137"/>
                    </a:lnTo>
                    <a:lnTo>
                      <a:pt x="145" y="137"/>
                    </a:lnTo>
                    <a:lnTo>
                      <a:pt x="144" y="138"/>
                    </a:lnTo>
                    <a:lnTo>
                      <a:pt x="128" y="138"/>
                    </a:lnTo>
                    <a:lnTo>
                      <a:pt x="128" y="137"/>
                    </a:lnTo>
                    <a:lnTo>
                      <a:pt x="127" y="137"/>
                    </a:lnTo>
                    <a:lnTo>
                      <a:pt x="127" y="135"/>
                    </a:lnTo>
                    <a:lnTo>
                      <a:pt x="113" y="135"/>
                    </a:lnTo>
                    <a:lnTo>
                      <a:pt x="110" y="137"/>
                    </a:lnTo>
                    <a:lnTo>
                      <a:pt x="110" y="135"/>
                    </a:lnTo>
                    <a:lnTo>
                      <a:pt x="101" y="127"/>
                    </a:lnTo>
                    <a:lnTo>
                      <a:pt x="90" y="121"/>
                    </a:lnTo>
                    <a:lnTo>
                      <a:pt x="82" y="113"/>
                    </a:lnTo>
                    <a:lnTo>
                      <a:pt x="78" y="106"/>
                    </a:lnTo>
                    <a:lnTo>
                      <a:pt x="78" y="101"/>
                    </a:lnTo>
                    <a:lnTo>
                      <a:pt x="75" y="99"/>
                    </a:lnTo>
                    <a:lnTo>
                      <a:pt x="44" y="71"/>
                    </a:lnTo>
                    <a:lnTo>
                      <a:pt x="43" y="71"/>
                    </a:lnTo>
                    <a:lnTo>
                      <a:pt x="43" y="70"/>
                    </a:lnTo>
                    <a:lnTo>
                      <a:pt x="39" y="58"/>
                    </a:lnTo>
                    <a:lnTo>
                      <a:pt x="33" y="50"/>
                    </a:lnTo>
                    <a:lnTo>
                      <a:pt x="18" y="34"/>
                    </a:lnTo>
                    <a:lnTo>
                      <a:pt x="4" y="5"/>
                    </a:lnTo>
                    <a:lnTo>
                      <a:pt x="4" y="3"/>
                    </a:lnTo>
                    <a:lnTo>
                      <a:pt x="3" y="3"/>
                    </a:lnTo>
                    <a:lnTo>
                      <a:pt x="3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50" name="Freeform 5705">
                <a:extLst>
                  <a:ext uri="{FF2B5EF4-FFF2-40B4-BE49-F238E27FC236}">
                    <a16:creationId xmlns:a16="http://schemas.microsoft.com/office/drawing/2014/main" id="{D1E673F1-CD90-A2D9-BBD5-2EC96BB29E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3" y="3334"/>
                <a:ext cx="28" cy="46"/>
              </a:xfrm>
              <a:custGeom>
                <a:avLst/>
                <a:gdLst>
                  <a:gd name="T0" fmla="*/ 0 w 109"/>
                  <a:gd name="T1" fmla="*/ 0 h 185"/>
                  <a:gd name="T2" fmla="*/ 0 w 109"/>
                  <a:gd name="T3" fmla="*/ 1 h 185"/>
                  <a:gd name="T4" fmla="*/ 15 w 109"/>
                  <a:gd name="T5" fmla="*/ 35 h 185"/>
                  <a:gd name="T6" fmla="*/ 14 w 109"/>
                  <a:gd name="T7" fmla="*/ 37 h 185"/>
                  <a:gd name="T8" fmla="*/ 14 w 109"/>
                  <a:gd name="T9" fmla="*/ 43 h 185"/>
                  <a:gd name="T10" fmla="*/ 20 w 109"/>
                  <a:gd name="T11" fmla="*/ 50 h 185"/>
                  <a:gd name="T12" fmla="*/ 21 w 109"/>
                  <a:gd name="T13" fmla="*/ 51 h 185"/>
                  <a:gd name="T14" fmla="*/ 24 w 109"/>
                  <a:gd name="T15" fmla="*/ 51 h 185"/>
                  <a:gd name="T16" fmla="*/ 28 w 109"/>
                  <a:gd name="T17" fmla="*/ 54 h 185"/>
                  <a:gd name="T18" fmla="*/ 37 w 109"/>
                  <a:gd name="T19" fmla="*/ 64 h 185"/>
                  <a:gd name="T20" fmla="*/ 59 w 109"/>
                  <a:gd name="T21" fmla="*/ 67 h 185"/>
                  <a:gd name="T22" fmla="*/ 60 w 109"/>
                  <a:gd name="T23" fmla="*/ 67 h 185"/>
                  <a:gd name="T24" fmla="*/ 60 w 109"/>
                  <a:gd name="T25" fmla="*/ 68 h 185"/>
                  <a:gd name="T26" fmla="*/ 55 w 109"/>
                  <a:gd name="T27" fmla="*/ 75 h 185"/>
                  <a:gd name="T28" fmla="*/ 53 w 109"/>
                  <a:gd name="T29" fmla="*/ 75 h 185"/>
                  <a:gd name="T30" fmla="*/ 53 w 109"/>
                  <a:gd name="T31" fmla="*/ 76 h 185"/>
                  <a:gd name="T32" fmla="*/ 52 w 109"/>
                  <a:gd name="T33" fmla="*/ 78 h 185"/>
                  <a:gd name="T34" fmla="*/ 51 w 109"/>
                  <a:gd name="T35" fmla="*/ 81 h 185"/>
                  <a:gd name="T36" fmla="*/ 51 w 109"/>
                  <a:gd name="T37" fmla="*/ 85 h 185"/>
                  <a:gd name="T38" fmla="*/ 53 w 109"/>
                  <a:gd name="T39" fmla="*/ 83 h 185"/>
                  <a:gd name="T40" fmla="*/ 55 w 109"/>
                  <a:gd name="T41" fmla="*/ 83 h 185"/>
                  <a:gd name="T42" fmla="*/ 56 w 109"/>
                  <a:gd name="T43" fmla="*/ 82 h 185"/>
                  <a:gd name="T44" fmla="*/ 66 w 109"/>
                  <a:gd name="T45" fmla="*/ 85 h 185"/>
                  <a:gd name="T46" fmla="*/ 67 w 109"/>
                  <a:gd name="T47" fmla="*/ 86 h 185"/>
                  <a:gd name="T48" fmla="*/ 70 w 109"/>
                  <a:gd name="T49" fmla="*/ 90 h 185"/>
                  <a:gd name="T50" fmla="*/ 70 w 109"/>
                  <a:gd name="T51" fmla="*/ 92 h 185"/>
                  <a:gd name="T52" fmla="*/ 78 w 109"/>
                  <a:gd name="T53" fmla="*/ 100 h 185"/>
                  <a:gd name="T54" fmla="*/ 78 w 109"/>
                  <a:gd name="T55" fmla="*/ 107 h 185"/>
                  <a:gd name="T56" fmla="*/ 75 w 109"/>
                  <a:gd name="T57" fmla="*/ 110 h 185"/>
                  <a:gd name="T58" fmla="*/ 74 w 109"/>
                  <a:gd name="T59" fmla="*/ 112 h 185"/>
                  <a:gd name="T60" fmla="*/ 74 w 109"/>
                  <a:gd name="T61" fmla="*/ 121 h 185"/>
                  <a:gd name="T62" fmla="*/ 75 w 109"/>
                  <a:gd name="T63" fmla="*/ 122 h 185"/>
                  <a:gd name="T64" fmla="*/ 77 w 109"/>
                  <a:gd name="T65" fmla="*/ 131 h 185"/>
                  <a:gd name="T66" fmla="*/ 77 w 109"/>
                  <a:gd name="T67" fmla="*/ 134 h 185"/>
                  <a:gd name="T68" fmla="*/ 80 w 109"/>
                  <a:gd name="T69" fmla="*/ 134 h 185"/>
                  <a:gd name="T70" fmla="*/ 85 w 109"/>
                  <a:gd name="T71" fmla="*/ 132 h 185"/>
                  <a:gd name="T72" fmla="*/ 92 w 109"/>
                  <a:gd name="T73" fmla="*/ 129 h 185"/>
                  <a:gd name="T74" fmla="*/ 92 w 109"/>
                  <a:gd name="T75" fmla="*/ 125 h 185"/>
                  <a:gd name="T76" fmla="*/ 94 w 109"/>
                  <a:gd name="T77" fmla="*/ 121 h 185"/>
                  <a:gd name="T78" fmla="*/ 95 w 109"/>
                  <a:gd name="T79" fmla="*/ 120 h 185"/>
                  <a:gd name="T80" fmla="*/ 97 w 109"/>
                  <a:gd name="T81" fmla="*/ 117 h 185"/>
                  <a:gd name="T82" fmla="*/ 102 w 109"/>
                  <a:gd name="T83" fmla="*/ 117 h 185"/>
                  <a:gd name="T84" fmla="*/ 105 w 109"/>
                  <a:gd name="T85" fmla="*/ 118 h 185"/>
                  <a:gd name="T86" fmla="*/ 109 w 109"/>
                  <a:gd name="T87" fmla="*/ 118 h 185"/>
                  <a:gd name="T88" fmla="*/ 109 w 109"/>
                  <a:gd name="T89" fmla="*/ 120 h 185"/>
                  <a:gd name="T90" fmla="*/ 108 w 109"/>
                  <a:gd name="T91" fmla="*/ 120 h 185"/>
                  <a:gd name="T92" fmla="*/ 104 w 109"/>
                  <a:gd name="T93" fmla="*/ 122 h 185"/>
                  <a:gd name="T94" fmla="*/ 102 w 109"/>
                  <a:gd name="T95" fmla="*/ 124 h 185"/>
                  <a:gd name="T96" fmla="*/ 102 w 109"/>
                  <a:gd name="T97" fmla="*/ 134 h 185"/>
                  <a:gd name="T98" fmla="*/ 104 w 109"/>
                  <a:gd name="T99" fmla="*/ 138 h 185"/>
                  <a:gd name="T100" fmla="*/ 105 w 109"/>
                  <a:gd name="T101" fmla="*/ 146 h 185"/>
                  <a:gd name="T102" fmla="*/ 97 w 109"/>
                  <a:gd name="T103" fmla="*/ 157 h 185"/>
                  <a:gd name="T104" fmla="*/ 95 w 109"/>
                  <a:gd name="T105" fmla="*/ 160 h 185"/>
                  <a:gd name="T106" fmla="*/ 94 w 109"/>
                  <a:gd name="T107" fmla="*/ 159 h 185"/>
                  <a:gd name="T108" fmla="*/ 92 w 109"/>
                  <a:gd name="T109" fmla="*/ 159 h 185"/>
                  <a:gd name="T110" fmla="*/ 90 w 109"/>
                  <a:gd name="T111" fmla="*/ 157 h 185"/>
                  <a:gd name="T112" fmla="*/ 84 w 109"/>
                  <a:gd name="T113" fmla="*/ 160 h 185"/>
                  <a:gd name="T114" fmla="*/ 73 w 109"/>
                  <a:gd name="T115" fmla="*/ 164 h 185"/>
                  <a:gd name="T116" fmla="*/ 70 w 109"/>
                  <a:gd name="T117" fmla="*/ 167 h 185"/>
                  <a:gd name="T118" fmla="*/ 67 w 109"/>
                  <a:gd name="T119" fmla="*/ 172 h 185"/>
                  <a:gd name="T120" fmla="*/ 67 w 109"/>
                  <a:gd name="T121" fmla="*/ 184 h 185"/>
                  <a:gd name="T122" fmla="*/ 66 w 109"/>
                  <a:gd name="T123" fmla="*/ 185 h 1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09" h="185">
                    <a:moveTo>
                      <a:pt x="0" y="0"/>
                    </a:moveTo>
                    <a:lnTo>
                      <a:pt x="0" y="1"/>
                    </a:lnTo>
                    <a:lnTo>
                      <a:pt x="15" y="35"/>
                    </a:lnTo>
                    <a:lnTo>
                      <a:pt x="14" y="37"/>
                    </a:lnTo>
                    <a:lnTo>
                      <a:pt x="14" y="43"/>
                    </a:lnTo>
                    <a:lnTo>
                      <a:pt x="20" y="50"/>
                    </a:lnTo>
                    <a:lnTo>
                      <a:pt x="21" y="51"/>
                    </a:lnTo>
                    <a:lnTo>
                      <a:pt x="24" y="51"/>
                    </a:lnTo>
                    <a:lnTo>
                      <a:pt x="28" y="54"/>
                    </a:lnTo>
                    <a:lnTo>
                      <a:pt x="37" y="64"/>
                    </a:lnTo>
                    <a:lnTo>
                      <a:pt x="59" y="67"/>
                    </a:lnTo>
                    <a:lnTo>
                      <a:pt x="60" y="67"/>
                    </a:lnTo>
                    <a:lnTo>
                      <a:pt x="60" y="68"/>
                    </a:lnTo>
                    <a:lnTo>
                      <a:pt x="55" y="75"/>
                    </a:lnTo>
                    <a:lnTo>
                      <a:pt x="53" y="75"/>
                    </a:lnTo>
                    <a:lnTo>
                      <a:pt x="53" y="76"/>
                    </a:lnTo>
                    <a:lnTo>
                      <a:pt x="52" y="78"/>
                    </a:lnTo>
                    <a:lnTo>
                      <a:pt x="51" y="81"/>
                    </a:lnTo>
                    <a:lnTo>
                      <a:pt x="51" y="85"/>
                    </a:lnTo>
                    <a:lnTo>
                      <a:pt x="53" y="83"/>
                    </a:lnTo>
                    <a:lnTo>
                      <a:pt x="55" y="83"/>
                    </a:lnTo>
                    <a:lnTo>
                      <a:pt x="56" y="82"/>
                    </a:lnTo>
                    <a:lnTo>
                      <a:pt x="66" y="85"/>
                    </a:lnTo>
                    <a:lnTo>
                      <a:pt x="67" y="86"/>
                    </a:lnTo>
                    <a:lnTo>
                      <a:pt x="70" y="90"/>
                    </a:lnTo>
                    <a:lnTo>
                      <a:pt x="70" y="92"/>
                    </a:lnTo>
                    <a:lnTo>
                      <a:pt x="78" y="100"/>
                    </a:lnTo>
                    <a:lnTo>
                      <a:pt x="78" y="107"/>
                    </a:lnTo>
                    <a:lnTo>
                      <a:pt x="75" y="110"/>
                    </a:lnTo>
                    <a:lnTo>
                      <a:pt x="74" y="112"/>
                    </a:lnTo>
                    <a:lnTo>
                      <a:pt x="74" y="121"/>
                    </a:lnTo>
                    <a:lnTo>
                      <a:pt x="75" y="122"/>
                    </a:lnTo>
                    <a:lnTo>
                      <a:pt x="77" y="131"/>
                    </a:lnTo>
                    <a:lnTo>
                      <a:pt x="77" y="134"/>
                    </a:lnTo>
                    <a:lnTo>
                      <a:pt x="80" y="134"/>
                    </a:lnTo>
                    <a:lnTo>
                      <a:pt x="85" y="132"/>
                    </a:lnTo>
                    <a:lnTo>
                      <a:pt x="92" y="129"/>
                    </a:lnTo>
                    <a:lnTo>
                      <a:pt x="92" y="125"/>
                    </a:lnTo>
                    <a:lnTo>
                      <a:pt x="94" y="121"/>
                    </a:lnTo>
                    <a:lnTo>
                      <a:pt x="95" y="120"/>
                    </a:lnTo>
                    <a:lnTo>
                      <a:pt x="97" y="117"/>
                    </a:lnTo>
                    <a:lnTo>
                      <a:pt x="102" y="117"/>
                    </a:lnTo>
                    <a:lnTo>
                      <a:pt x="105" y="118"/>
                    </a:lnTo>
                    <a:lnTo>
                      <a:pt x="109" y="118"/>
                    </a:lnTo>
                    <a:lnTo>
                      <a:pt x="109" y="120"/>
                    </a:lnTo>
                    <a:lnTo>
                      <a:pt x="108" y="120"/>
                    </a:lnTo>
                    <a:lnTo>
                      <a:pt x="104" y="122"/>
                    </a:lnTo>
                    <a:lnTo>
                      <a:pt x="102" y="124"/>
                    </a:lnTo>
                    <a:lnTo>
                      <a:pt x="102" y="134"/>
                    </a:lnTo>
                    <a:lnTo>
                      <a:pt x="104" y="138"/>
                    </a:lnTo>
                    <a:lnTo>
                      <a:pt x="105" y="146"/>
                    </a:lnTo>
                    <a:lnTo>
                      <a:pt x="97" y="157"/>
                    </a:lnTo>
                    <a:lnTo>
                      <a:pt x="95" y="160"/>
                    </a:lnTo>
                    <a:lnTo>
                      <a:pt x="94" y="159"/>
                    </a:lnTo>
                    <a:lnTo>
                      <a:pt x="92" y="159"/>
                    </a:lnTo>
                    <a:lnTo>
                      <a:pt x="90" y="157"/>
                    </a:lnTo>
                    <a:lnTo>
                      <a:pt x="84" y="160"/>
                    </a:lnTo>
                    <a:lnTo>
                      <a:pt x="73" y="164"/>
                    </a:lnTo>
                    <a:lnTo>
                      <a:pt x="70" y="167"/>
                    </a:lnTo>
                    <a:lnTo>
                      <a:pt x="67" y="172"/>
                    </a:lnTo>
                    <a:lnTo>
                      <a:pt x="67" y="184"/>
                    </a:lnTo>
                    <a:lnTo>
                      <a:pt x="66" y="18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51" name="Freeform 5706">
                <a:extLst>
                  <a:ext uri="{FF2B5EF4-FFF2-40B4-BE49-F238E27FC236}">
                    <a16:creationId xmlns:a16="http://schemas.microsoft.com/office/drawing/2014/main" id="{F01B9FAB-BD30-7E44-6202-EC9C42EAFE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0" y="3378"/>
                <a:ext cx="120" cy="42"/>
              </a:xfrm>
              <a:custGeom>
                <a:avLst/>
                <a:gdLst>
                  <a:gd name="T0" fmla="*/ 471 w 479"/>
                  <a:gd name="T1" fmla="*/ 13 h 168"/>
                  <a:gd name="T2" fmla="*/ 445 w 479"/>
                  <a:gd name="T3" fmla="*/ 21 h 168"/>
                  <a:gd name="T4" fmla="*/ 417 w 479"/>
                  <a:gd name="T5" fmla="*/ 23 h 168"/>
                  <a:gd name="T6" fmla="*/ 405 w 479"/>
                  <a:gd name="T7" fmla="*/ 16 h 168"/>
                  <a:gd name="T8" fmla="*/ 401 w 479"/>
                  <a:gd name="T9" fmla="*/ 23 h 168"/>
                  <a:gd name="T10" fmla="*/ 402 w 479"/>
                  <a:gd name="T11" fmla="*/ 37 h 168"/>
                  <a:gd name="T12" fmla="*/ 397 w 479"/>
                  <a:gd name="T13" fmla="*/ 42 h 168"/>
                  <a:gd name="T14" fmla="*/ 385 w 479"/>
                  <a:gd name="T15" fmla="*/ 35 h 168"/>
                  <a:gd name="T16" fmla="*/ 383 w 479"/>
                  <a:gd name="T17" fmla="*/ 31 h 168"/>
                  <a:gd name="T18" fmla="*/ 380 w 479"/>
                  <a:gd name="T19" fmla="*/ 12 h 168"/>
                  <a:gd name="T20" fmla="*/ 380 w 479"/>
                  <a:gd name="T21" fmla="*/ 3 h 168"/>
                  <a:gd name="T22" fmla="*/ 371 w 479"/>
                  <a:gd name="T23" fmla="*/ 2 h 168"/>
                  <a:gd name="T24" fmla="*/ 356 w 479"/>
                  <a:gd name="T25" fmla="*/ 12 h 168"/>
                  <a:gd name="T26" fmla="*/ 361 w 479"/>
                  <a:gd name="T27" fmla="*/ 26 h 168"/>
                  <a:gd name="T28" fmla="*/ 338 w 479"/>
                  <a:gd name="T29" fmla="*/ 24 h 168"/>
                  <a:gd name="T30" fmla="*/ 331 w 479"/>
                  <a:gd name="T31" fmla="*/ 21 h 168"/>
                  <a:gd name="T32" fmla="*/ 323 w 479"/>
                  <a:gd name="T33" fmla="*/ 10 h 168"/>
                  <a:gd name="T34" fmla="*/ 280 w 479"/>
                  <a:gd name="T35" fmla="*/ 10 h 168"/>
                  <a:gd name="T36" fmla="*/ 258 w 479"/>
                  <a:gd name="T37" fmla="*/ 7 h 168"/>
                  <a:gd name="T38" fmla="*/ 250 w 479"/>
                  <a:gd name="T39" fmla="*/ 14 h 168"/>
                  <a:gd name="T40" fmla="*/ 251 w 479"/>
                  <a:gd name="T41" fmla="*/ 17 h 168"/>
                  <a:gd name="T42" fmla="*/ 268 w 479"/>
                  <a:gd name="T43" fmla="*/ 30 h 168"/>
                  <a:gd name="T44" fmla="*/ 279 w 479"/>
                  <a:gd name="T45" fmla="*/ 45 h 168"/>
                  <a:gd name="T46" fmla="*/ 262 w 479"/>
                  <a:gd name="T47" fmla="*/ 57 h 168"/>
                  <a:gd name="T48" fmla="*/ 233 w 479"/>
                  <a:gd name="T49" fmla="*/ 65 h 168"/>
                  <a:gd name="T50" fmla="*/ 222 w 479"/>
                  <a:gd name="T51" fmla="*/ 69 h 168"/>
                  <a:gd name="T52" fmla="*/ 213 w 479"/>
                  <a:gd name="T53" fmla="*/ 77 h 168"/>
                  <a:gd name="T54" fmla="*/ 195 w 479"/>
                  <a:gd name="T55" fmla="*/ 79 h 168"/>
                  <a:gd name="T56" fmla="*/ 179 w 479"/>
                  <a:gd name="T57" fmla="*/ 94 h 168"/>
                  <a:gd name="T58" fmla="*/ 176 w 479"/>
                  <a:gd name="T59" fmla="*/ 98 h 168"/>
                  <a:gd name="T60" fmla="*/ 158 w 479"/>
                  <a:gd name="T61" fmla="*/ 94 h 168"/>
                  <a:gd name="T62" fmla="*/ 146 w 479"/>
                  <a:gd name="T63" fmla="*/ 88 h 168"/>
                  <a:gd name="T64" fmla="*/ 135 w 479"/>
                  <a:gd name="T65" fmla="*/ 94 h 168"/>
                  <a:gd name="T66" fmla="*/ 134 w 479"/>
                  <a:gd name="T67" fmla="*/ 100 h 168"/>
                  <a:gd name="T68" fmla="*/ 121 w 479"/>
                  <a:gd name="T69" fmla="*/ 109 h 168"/>
                  <a:gd name="T70" fmla="*/ 127 w 479"/>
                  <a:gd name="T71" fmla="*/ 134 h 168"/>
                  <a:gd name="T72" fmla="*/ 98 w 479"/>
                  <a:gd name="T73" fmla="*/ 144 h 168"/>
                  <a:gd name="T74" fmla="*/ 76 w 479"/>
                  <a:gd name="T75" fmla="*/ 148 h 168"/>
                  <a:gd name="T76" fmla="*/ 49 w 479"/>
                  <a:gd name="T77" fmla="*/ 165 h 168"/>
                  <a:gd name="T78" fmla="*/ 38 w 479"/>
                  <a:gd name="T79" fmla="*/ 167 h 168"/>
                  <a:gd name="T80" fmla="*/ 23 w 479"/>
                  <a:gd name="T81" fmla="*/ 167 h 168"/>
                  <a:gd name="T82" fmla="*/ 12 w 479"/>
                  <a:gd name="T83" fmla="*/ 162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479" h="168">
                    <a:moveTo>
                      <a:pt x="479" y="10"/>
                    </a:moveTo>
                    <a:lnTo>
                      <a:pt x="473" y="10"/>
                    </a:lnTo>
                    <a:lnTo>
                      <a:pt x="471" y="13"/>
                    </a:lnTo>
                    <a:lnTo>
                      <a:pt x="458" y="19"/>
                    </a:lnTo>
                    <a:lnTo>
                      <a:pt x="457" y="19"/>
                    </a:lnTo>
                    <a:lnTo>
                      <a:pt x="445" y="21"/>
                    </a:lnTo>
                    <a:lnTo>
                      <a:pt x="433" y="21"/>
                    </a:lnTo>
                    <a:lnTo>
                      <a:pt x="427" y="23"/>
                    </a:lnTo>
                    <a:lnTo>
                      <a:pt x="417" y="23"/>
                    </a:lnTo>
                    <a:lnTo>
                      <a:pt x="413" y="13"/>
                    </a:lnTo>
                    <a:lnTo>
                      <a:pt x="409" y="13"/>
                    </a:lnTo>
                    <a:lnTo>
                      <a:pt x="405" y="16"/>
                    </a:lnTo>
                    <a:lnTo>
                      <a:pt x="405" y="17"/>
                    </a:lnTo>
                    <a:lnTo>
                      <a:pt x="402" y="20"/>
                    </a:lnTo>
                    <a:lnTo>
                      <a:pt x="401" y="23"/>
                    </a:lnTo>
                    <a:lnTo>
                      <a:pt x="401" y="27"/>
                    </a:lnTo>
                    <a:lnTo>
                      <a:pt x="402" y="31"/>
                    </a:lnTo>
                    <a:lnTo>
                      <a:pt x="402" y="37"/>
                    </a:lnTo>
                    <a:lnTo>
                      <a:pt x="399" y="41"/>
                    </a:lnTo>
                    <a:lnTo>
                      <a:pt x="398" y="42"/>
                    </a:lnTo>
                    <a:lnTo>
                      <a:pt x="397" y="42"/>
                    </a:lnTo>
                    <a:lnTo>
                      <a:pt x="394" y="41"/>
                    </a:lnTo>
                    <a:lnTo>
                      <a:pt x="387" y="34"/>
                    </a:lnTo>
                    <a:lnTo>
                      <a:pt x="385" y="35"/>
                    </a:lnTo>
                    <a:lnTo>
                      <a:pt x="384" y="35"/>
                    </a:lnTo>
                    <a:lnTo>
                      <a:pt x="383" y="34"/>
                    </a:lnTo>
                    <a:lnTo>
                      <a:pt x="383" y="31"/>
                    </a:lnTo>
                    <a:lnTo>
                      <a:pt x="381" y="27"/>
                    </a:lnTo>
                    <a:lnTo>
                      <a:pt x="380" y="20"/>
                    </a:lnTo>
                    <a:lnTo>
                      <a:pt x="380" y="12"/>
                    </a:lnTo>
                    <a:lnTo>
                      <a:pt x="383" y="6"/>
                    </a:lnTo>
                    <a:lnTo>
                      <a:pt x="381" y="3"/>
                    </a:lnTo>
                    <a:lnTo>
                      <a:pt x="380" y="3"/>
                    </a:lnTo>
                    <a:lnTo>
                      <a:pt x="380" y="0"/>
                    </a:lnTo>
                    <a:lnTo>
                      <a:pt x="378" y="0"/>
                    </a:lnTo>
                    <a:lnTo>
                      <a:pt x="371" y="2"/>
                    </a:lnTo>
                    <a:lnTo>
                      <a:pt x="368" y="2"/>
                    </a:lnTo>
                    <a:lnTo>
                      <a:pt x="364" y="3"/>
                    </a:lnTo>
                    <a:lnTo>
                      <a:pt x="356" y="12"/>
                    </a:lnTo>
                    <a:lnTo>
                      <a:pt x="357" y="19"/>
                    </a:lnTo>
                    <a:lnTo>
                      <a:pt x="360" y="24"/>
                    </a:lnTo>
                    <a:lnTo>
                      <a:pt x="361" y="26"/>
                    </a:lnTo>
                    <a:lnTo>
                      <a:pt x="346" y="26"/>
                    </a:lnTo>
                    <a:lnTo>
                      <a:pt x="339" y="24"/>
                    </a:lnTo>
                    <a:lnTo>
                      <a:pt x="338" y="24"/>
                    </a:lnTo>
                    <a:lnTo>
                      <a:pt x="335" y="23"/>
                    </a:lnTo>
                    <a:lnTo>
                      <a:pt x="334" y="21"/>
                    </a:lnTo>
                    <a:lnTo>
                      <a:pt x="331" y="21"/>
                    </a:lnTo>
                    <a:lnTo>
                      <a:pt x="328" y="19"/>
                    </a:lnTo>
                    <a:lnTo>
                      <a:pt x="328" y="17"/>
                    </a:lnTo>
                    <a:lnTo>
                      <a:pt x="323" y="10"/>
                    </a:lnTo>
                    <a:lnTo>
                      <a:pt x="317" y="6"/>
                    </a:lnTo>
                    <a:lnTo>
                      <a:pt x="299" y="10"/>
                    </a:lnTo>
                    <a:lnTo>
                      <a:pt x="280" y="10"/>
                    </a:lnTo>
                    <a:lnTo>
                      <a:pt x="271" y="9"/>
                    </a:lnTo>
                    <a:lnTo>
                      <a:pt x="270" y="7"/>
                    </a:lnTo>
                    <a:lnTo>
                      <a:pt x="258" y="7"/>
                    </a:lnTo>
                    <a:lnTo>
                      <a:pt x="253" y="12"/>
                    </a:lnTo>
                    <a:lnTo>
                      <a:pt x="251" y="12"/>
                    </a:lnTo>
                    <a:lnTo>
                      <a:pt x="250" y="14"/>
                    </a:lnTo>
                    <a:lnTo>
                      <a:pt x="248" y="16"/>
                    </a:lnTo>
                    <a:lnTo>
                      <a:pt x="248" y="17"/>
                    </a:lnTo>
                    <a:lnTo>
                      <a:pt x="251" y="17"/>
                    </a:lnTo>
                    <a:lnTo>
                      <a:pt x="262" y="26"/>
                    </a:lnTo>
                    <a:lnTo>
                      <a:pt x="265" y="27"/>
                    </a:lnTo>
                    <a:lnTo>
                      <a:pt x="268" y="30"/>
                    </a:lnTo>
                    <a:lnTo>
                      <a:pt x="272" y="35"/>
                    </a:lnTo>
                    <a:lnTo>
                      <a:pt x="274" y="40"/>
                    </a:lnTo>
                    <a:lnTo>
                      <a:pt x="279" y="45"/>
                    </a:lnTo>
                    <a:lnTo>
                      <a:pt x="272" y="48"/>
                    </a:lnTo>
                    <a:lnTo>
                      <a:pt x="276" y="64"/>
                    </a:lnTo>
                    <a:lnTo>
                      <a:pt x="262" y="57"/>
                    </a:lnTo>
                    <a:lnTo>
                      <a:pt x="253" y="57"/>
                    </a:lnTo>
                    <a:lnTo>
                      <a:pt x="234" y="62"/>
                    </a:lnTo>
                    <a:lnTo>
                      <a:pt x="233" y="65"/>
                    </a:lnTo>
                    <a:lnTo>
                      <a:pt x="233" y="67"/>
                    </a:lnTo>
                    <a:lnTo>
                      <a:pt x="229" y="67"/>
                    </a:lnTo>
                    <a:lnTo>
                      <a:pt x="222" y="69"/>
                    </a:lnTo>
                    <a:lnTo>
                      <a:pt x="209" y="69"/>
                    </a:lnTo>
                    <a:lnTo>
                      <a:pt x="212" y="77"/>
                    </a:lnTo>
                    <a:lnTo>
                      <a:pt x="213" y="77"/>
                    </a:lnTo>
                    <a:lnTo>
                      <a:pt x="201" y="80"/>
                    </a:lnTo>
                    <a:lnTo>
                      <a:pt x="198" y="80"/>
                    </a:lnTo>
                    <a:lnTo>
                      <a:pt x="195" y="79"/>
                    </a:lnTo>
                    <a:lnTo>
                      <a:pt x="194" y="77"/>
                    </a:lnTo>
                    <a:lnTo>
                      <a:pt x="186" y="70"/>
                    </a:lnTo>
                    <a:lnTo>
                      <a:pt x="179" y="94"/>
                    </a:lnTo>
                    <a:lnTo>
                      <a:pt x="177" y="97"/>
                    </a:lnTo>
                    <a:lnTo>
                      <a:pt x="177" y="100"/>
                    </a:lnTo>
                    <a:lnTo>
                      <a:pt x="176" y="98"/>
                    </a:lnTo>
                    <a:lnTo>
                      <a:pt x="169" y="98"/>
                    </a:lnTo>
                    <a:lnTo>
                      <a:pt x="163" y="95"/>
                    </a:lnTo>
                    <a:lnTo>
                      <a:pt x="158" y="94"/>
                    </a:lnTo>
                    <a:lnTo>
                      <a:pt x="149" y="90"/>
                    </a:lnTo>
                    <a:lnTo>
                      <a:pt x="148" y="88"/>
                    </a:lnTo>
                    <a:lnTo>
                      <a:pt x="146" y="88"/>
                    </a:lnTo>
                    <a:lnTo>
                      <a:pt x="140" y="87"/>
                    </a:lnTo>
                    <a:lnTo>
                      <a:pt x="138" y="87"/>
                    </a:lnTo>
                    <a:lnTo>
                      <a:pt x="135" y="94"/>
                    </a:lnTo>
                    <a:lnTo>
                      <a:pt x="135" y="95"/>
                    </a:lnTo>
                    <a:lnTo>
                      <a:pt x="134" y="98"/>
                    </a:lnTo>
                    <a:lnTo>
                      <a:pt x="134" y="100"/>
                    </a:lnTo>
                    <a:lnTo>
                      <a:pt x="131" y="107"/>
                    </a:lnTo>
                    <a:lnTo>
                      <a:pt x="124" y="109"/>
                    </a:lnTo>
                    <a:lnTo>
                      <a:pt x="121" y="109"/>
                    </a:lnTo>
                    <a:lnTo>
                      <a:pt x="121" y="111"/>
                    </a:lnTo>
                    <a:lnTo>
                      <a:pt x="127" y="122"/>
                    </a:lnTo>
                    <a:lnTo>
                      <a:pt x="127" y="134"/>
                    </a:lnTo>
                    <a:lnTo>
                      <a:pt x="119" y="134"/>
                    </a:lnTo>
                    <a:lnTo>
                      <a:pt x="102" y="143"/>
                    </a:lnTo>
                    <a:lnTo>
                      <a:pt x="98" y="144"/>
                    </a:lnTo>
                    <a:lnTo>
                      <a:pt x="93" y="144"/>
                    </a:lnTo>
                    <a:lnTo>
                      <a:pt x="79" y="147"/>
                    </a:lnTo>
                    <a:lnTo>
                      <a:pt x="76" y="148"/>
                    </a:lnTo>
                    <a:lnTo>
                      <a:pt x="74" y="148"/>
                    </a:lnTo>
                    <a:lnTo>
                      <a:pt x="60" y="154"/>
                    </a:lnTo>
                    <a:lnTo>
                      <a:pt x="49" y="165"/>
                    </a:lnTo>
                    <a:lnTo>
                      <a:pt x="46" y="165"/>
                    </a:lnTo>
                    <a:lnTo>
                      <a:pt x="42" y="167"/>
                    </a:lnTo>
                    <a:lnTo>
                      <a:pt x="38" y="167"/>
                    </a:lnTo>
                    <a:lnTo>
                      <a:pt x="32" y="168"/>
                    </a:lnTo>
                    <a:lnTo>
                      <a:pt x="26" y="168"/>
                    </a:lnTo>
                    <a:lnTo>
                      <a:pt x="23" y="167"/>
                    </a:lnTo>
                    <a:lnTo>
                      <a:pt x="18" y="167"/>
                    </a:lnTo>
                    <a:lnTo>
                      <a:pt x="15" y="164"/>
                    </a:lnTo>
                    <a:lnTo>
                      <a:pt x="12" y="162"/>
                    </a:lnTo>
                    <a:lnTo>
                      <a:pt x="3" y="161"/>
                    </a:lnTo>
                    <a:lnTo>
                      <a:pt x="0" y="16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52" name="Freeform 5707">
                <a:extLst>
                  <a:ext uri="{FF2B5EF4-FFF2-40B4-BE49-F238E27FC236}">
                    <a16:creationId xmlns:a16="http://schemas.microsoft.com/office/drawing/2014/main" id="{8A39E0B8-0445-B3F9-F87A-811A28AF6B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4" y="3380"/>
                <a:ext cx="16" cy="23"/>
              </a:xfrm>
              <a:custGeom>
                <a:avLst/>
                <a:gdLst>
                  <a:gd name="T0" fmla="*/ 25 w 65"/>
                  <a:gd name="T1" fmla="*/ 0 h 91"/>
                  <a:gd name="T2" fmla="*/ 26 w 65"/>
                  <a:gd name="T3" fmla="*/ 0 h 91"/>
                  <a:gd name="T4" fmla="*/ 26 w 65"/>
                  <a:gd name="T5" fmla="*/ 6 h 91"/>
                  <a:gd name="T6" fmla="*/ 27 w 65"/>
                  <a:gd name="T7" fmla="*/ 16 h 91"/>
                  <a:gd name="T8" fmla="*/ 30 w 65"/>
                  <a:gd name="T9" fmla="*/ 28 h 91"/>
                  <a:gd name="T10" fmla="*/ 30 w 65"/>
                  <a:gd name="T11" fmla="*/ 32 h 91"/>
                  <a:gd name="T12" fmla="*/ 32 w 65"/>
                  <a:gd name="T13" fmla="*/ 38 h 91"/>
                  <a:gd name="T14" fmla="*/ 33 w 65"/>
                  <a:gd name="T15" fmla="*/ 39 h 91"/>
                  <a:gd name="T16" fmla="*/ 33 w 65"/>
                  <a:gd name="T17" fmla="*/ 41 h 91"/>
                  <a:gd name="T18" fmla="*/ 32 w 65"/>
                  <a:gd name="T19" fmla="*/ 42 h 91"/>
                  <a:gd name="T20" fmla="*/ 29 w 65"/>
                  <a:gd name="T21" fmla="*/ 48 h 91"/>
                  <a:gd name="T22" fmla="*/ 27 w 65"/>
                  <a:gd name="T23" fmla="*/ 49 h 91"/>
                  <a:gd name="T24" fmla="*/ 27 w 65"/>
                  <a:gd name="T25" fmla="*/ 52 h 91"/>
                  <a:gd name="T26" fmla="*/ 26 w 65"/>
                  <a:gd name="T27" fmla="*/ 52 h 91"/>
                  <a:gd name="T28" fmla="*/ 22 w 65"/>
                  <a:gd name="T29" fmla="*/ 55 h 91"/>
                  <a:gd name="T30" fmla="*/ 14 w 65"/>
                  <a:gd name="T31" fmla="*/ 55 h 91"/>
                  <a:gd name="T32" fmla="*/ 10 w 65"/>
                  <a:gd name="T33" fmla="*/ 52 h 91"/>
                  <a:gd name="T34" fmla="*/ 4 w 65"/>
                  <a:gd name="T35" fmla="*/ 51 h 91"/>
                  <a:gd name="T36" fmla="*/ 1 w 65"/>
                  <a:gd name="T37" fmla="*/ 52 h 91"/>
                  <a:gd name="T38" fmla="*/ 1 w 65"/>
                  <a:gd name="T39" fmla="*/ 57 h 91"/>
                  <a:gd name="T40" fmla="*/ 0 w 65"/>
                  <a:gd name="T41" fmla="*/ 60 h 91"/>
                  <a:gd name="T42" fmla="*/ 1 w 65"/>
                  <a:gd name="T43" fmla="*/ 66 h 91"/>
                  <a:gd name="T44" fmla="*/ 4 w 65"/>
                  <a:gd name="T45" fmla="*/ 71 h 91"/>
                  <a:gd name="T46" fmla="*/ 8 w 65"/>
                  <a:gd name="T47" fmla="*/ 76 h 91"/>
                  <a:gd name="T48" fmla="*/ 17 w 65"/>
                  <a:gd name="T49" fmla="*/ 80 h 91"/>
                  <a:gd name="T50" fmla="*/ 22 w 65"/>
                  <a:gd name="T51" fmla="*/ 80 h 91"/>
                  <a:gd name="T52" fmla="*/ 25 w 65"/>
                  <a:gd name="T53" fmla="*/ 78 h 91"/>
                  <a:gd name="T54" fmla="*/ 26 w 65"/>
                  <a:gd name="T55" fmla="*/ 77 h 91"/>
                  <a:gd name="T56" fmla="*/ 26 w 65"/>
                  <a:gd name="T57" fmla="*/ 76 h 91"/>
                  <a:gd name="T58" fmla="*/ 39 w 65"/>
                  <a:gd name="T59" fmla="*/ 73 h 91"/>
                  <a:gd name="T60" fmla="*/ 43 w 65"/>
                  <a:gd name="T61" fmla="*/ 73 h 91"/>
                  <a:gd name="T62" fmla="*/ 49 w 65"/>
                  <a:gd name="T63" fmla="*/ 71 h 91"/>
                  <a:gd name="T64" fmla="*/ 54 w 65"/>
                  <a:gd name="T65" fmla="*/ 69 h 91"/>
                  <a:gd name="T66" fmla="*/ 60 w 65"/>
                  <a:gd name="T67" fmla="*/ 69 h 91"/>
                  <a:gd name="T68" fmla="*/ 65 w 65"/>
                  <a:gd name="T69" fmla="*/ 74 h 91"/>
                  <a:gd name="T70" fmla="*/ 65 w 65"/>
                  <a:gd name="T71" fmla="*/ 80 h 91"/>
                  <a:gd name="T72" fmla="*/ 64 w 65"/>
                  <a:gd name="T73" fmla="*/ 83 h 91"/>
                  <a:gd name="T74" fmla="*/ 64 w 65"/>
                  <a:gd name="T75" fmla="*/ 90 h 91"/>
                  <a:gd name="T76" fmla="*/ 65 w 65"/>
                  <a:gd name="T77" fmla="*/ 91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65" h="91">
                    <a:moveTo>
                      <a:pt x="25" y="0"/>
                    </a:moveTo>
                    <a:lnTo>
                      <a:pt x="26" y="0"/>
                    </a:lnTo>
                    <a:lnTo>
                      <a:pt x="26" y="6"/>
                    </a:lnTo>
                    <a:lnTo>
                      <a:pt x="27" y="16"/>
                    </a:lnTo>
                    <a:lnTo>
                      <a:pt x="30" y="28"/>
                    </a:lnTo>
                    <a:lnTo>
                      <a:pt x="30" y="32"/>
                    </a:lnTo>
                    <a:lnTo>
                      <a:pt x="32" y="38"/>
                    </a:lnTo>
                    <a:lnTo>
                      <a:pt x="33" y="39"/>
                    </a:lnTo>
                    <a:lnTo>
                      <a:pt x="33" y="41"/>
                    </a:lnTo>
                    <a:lnTo>
                      <a:pt x="32" y="42"/>
                    </a:lnTo>
                    <a:lnTo>
                      <a:pt x="29" y="48"/>
                    </a:lnTo>
                    <a:lnTo>
                      <a:pt x="27" y="49"/>
                    </a:lnTo>
                    <a:lnTo>
                      <a:pt x="27" y="52"/>
                    </a:lnTo>
                    <a:lnTo>
                      <a:pt x="26" y="52"/>
                    </a:lnTo>
                    <a:lnTo>
                      <a:pt x="22" y="55"/>
                    </a:lnTo>
                    <a:lnTo>
                      <a:pt x="14" y="55"/>
                    </a:lnTo>
                    <a:lnTo>
                      <a:pt x="10" y="52"/>
                    </a:lnTo>
                    <a:lnTo>
                      <a:pt x="4" y="51"/>
                    </a:lnTo>
                    <a:lnTo>
                      <a:pt x="1" y="52"/>
                    </a:lnTo>
                    <a:lnTo>
                      <a:pt x="1" y="57"/>
                    </a:lnTo>
                    <a:lnTo>
                      <a:pt x="0" y="60"/>
                    </a:lnTo>
                    <a:lnTo>
                      <a:pt x="1" y="66"/>
                    </a:lnTo>
                    <a:lnTo>
                      <a:pt x="4" y="71"/>
                    </a:lnTo>
                    <a:lnTo>
                      <a:pt x="8" y="76"/>
                    </a:lnTo>
                    <a:lnTo>
                      <a:pt x="17" y="80"/>
                    </a:lnTo>
                    <a:lnTo>
                      <a:pt x="22" y="80"/>
                    </a:lnTo>
                    <a:lnTo>
                      <a:pt x="25" y="78"/>
                    </a:lnTo>
                    <a:lnTo>
                      <a:pt x="26" y="77"/>
                    </a:lnTo>
                    <a:lnTo>
                      <a:pt x="26" y="76"/>
                    </a:lnTo>
                    <a:lnTo>
                      <a:pt x="39" y="73"/>
                    </a:lnTo>
                    <a:lnTo>
                      <a:pt x="43" y="73"/>
                    </a:lnTo>
                    <a:lnTo>
                      <a:pt x="49" y="71"/>
                    </a:lnTo>
                    <a:lnTo>
                      <a:pt x="54" y="69"/>
                    </a:lnTo>
                    <a:lnTo>
                      <a:pt x="60" y="69"/>
                    </a:lnTo>
                    <a:lnTo>
                      <a:pt x="65" y="74"/>
                    </a:lnTo>
                    <a:lnTo>
                      <a:pt x="65" y="80"/>
                    </a:lnTo>
                    <a:lnTo>
                      <a:pt x="64" y="83"/>
                    </a:lnTo>
                    <a:lnTo>
                      <a:pt x="64" y="90"/>
                    </a:lnTo>
                    <a:lnTo>
                      <a:pt x="65" y="9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53" name="Freeform 5708">
                <a:extLst>
                  <a:ext uri="{FF2B5EF4-FFF2-40B4-BE49-F238E27FC236}">
                    <a16:creationId xmlns:a16="http://schemas.microsoft.com/office/drawing/2014/main" id="{566791E4-69CE-DC95-D3DA-A3D91DEF13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0" y="3383"/>
                <a:ext cx="76" cy="20"/>
              </a:xfrm>
              <a:custGeom>
                <a:avLst/>
                <a:gdLst>
                  <a:gd name="T0" fmla="*/ 0 w 306"/>
                  <a:gd name="T1" fmla="*/ 81 h 81"/>
                  <a:gd name="T2" fmla="*/ 2 w 306"/>
                  <a:gd name="T3" fmla="*/ 81 h 81"/>
                  <a:gd name="T4" fmla="*/ 2 w 306"/>
                  <a:gd name="T5" fmla="*/ 80 h 81"/>
                  <a:gd name="T6" fmla="*/ 5 w 306"/>
                  <a:gd name="T7" fmla="*/ 78 h 81"/>
                  <a:gd name="T8" fmla="*/ 7 w 306"/>
                  <a:gd name="T9" fmla="*/ 74 h 81"/>
                  <a:gd name="T10" fmla="*/ 9 w 306"/>
                  <a:gd name="T11" fmla="*/ 73 h 81"/>
                  <a:gd name="T12" fmla="*/ 10 w 306"/>
                  <a:gd name="T13" fmla="*/ 73 h 81"/>
                  <a:gd name="T14" fmla="*/ 20 w 306"/>
                  <a:gd name="T15" fmla="*/ 71 h 81"/>
                  <a:gd name="T16" fmla="*/ 32 w 306"/>
                  <a:gd name="T17" fmla="*/ 71 h 81"/>
                  <a:gd name="T18" fmla="*/ 38 w 306"/>
                  <a:gd name="T19" fmla="*/ 70 h 81"/>
                  <a:gd name="T20" fmla="*/ 41 w 306"/>
                  <a:gd name="T21" fmla="*/ 68 h 81"/>
                  <a:gd name="T22" fmla="*/ 44 w 306"/>
                  <a:gd name="T23" fmla="*/ 68 h 81"/>
                  <a:gd name="T24" fmla="*/ 58 w 306"/>
                  <a:gd name="T25" fmla="*/ 63 h 81"/>
                  <a:gd name="T26" fmla="*/ 60 w 306"/>
                  <a:gd name="T27" fmla="*/ 63 h 81"/>
                  <a:gd name="T28" fmla="*/ 63 w 306"/>
                  <a:gd name="T29" fmla="*/ 61 h 81"/>
                  <a:gd name="T30" fmla="*/ 69 w 306"/>
                  <a:gd name="T31" fmla="*/ 61 h 81"/>
                  <a:gd name="T32" fmla="*/ 86 w 306"/>
                  <a:gd name="T33" fmla="*/ 52 h 81"/>
                  <a:gd name="T34" fmla="*/ 87 w 306"/>
                  <a:gd name="T35" fmla="*/ 52 h 81"/>
                  <a:gd name="T36" fmla="*/ 95 w 306"/>
                  <a:gd name="T37" fmla="*/ 44 h 81"/>
                  <a:gd name="T38" fmla="*/ 97 w 306"/>
                  <a:gd name="T39" fmla="*/ 44 h 81"/>
                  <a:gd name="T40" fmla="*/ 98 w 306"/>
                  <a:gd name="T41" fmla="*/ 45 h 81"/>
                  <a:gd name="T42" fmla="*/ 102 w 306"/>
                  <a:gd name="T43" fmla="*/ 45 h 81"/>
                  <a:gd name="T44" fmla="*/ 111 w 306"/>
                  <a:gd name="T45" fmla="*/ 39 h 81"/>
                  <a:gd name="T46" fmla="*/ 115 w 306"/>
                  <a:gd name="T47" fmla="*/ 35 h 81"/>
                  <a:gd name="T48" fmla="*/ 118 w 306"/>
                  <a:gd name="T49" fmla="*/ 21 h 81"/>
                  <a:gd name="T50" fmla="*/ 118 w 306"/>
                  <a:gd name="T51" fmla="*/ 17 h 81"/>
                  <a:gd name="T52" fmla="*/ 119 w 306"/>
                  <a:gd name="T53" fmla="*/ 17 h 81"/>
                  <a:gd name="T54" fmla="*/ 123 w 306"/>
                  <a:gd name="T55" fmla="*/ 13 h 81"/>
                  <a:gd name="T56" fmla="*/ 127 w 306"/>
                  <a:gd name="T57" fmla="*/ 11 h 81"/>
                  <a:gd name="T58" fmla="*/ 129 w 306"/>
                  <a:gd name="T59" fmla="*/ 10 h 81"/>
                  <a:gd name="T60" fmla="*/ 133 w 306"/>
                  <a:gd name="T61" fmla="*/ 8 h 81"/>
                  <a:gd name="T62" fmla="*/ 143 w 306"/>
                  <a:gd name="T63" fmla="*/ 8 h 81"/>
                  <a:gd name="T64" fmla="*/ 168 w 306"/>
                  <a:gd name="T65" fmla="*/ 0 h 81"/>
                  <a:gd name="T66" fmla="*/ 183 w 306"/>
                  <a:gd name="T67" fmla="*/ 3 h 81"/>
                  <a:gd name="T68" fmla="*/ 186 w 306"/>
                  <a:gd name="T69" fmla="*/ 3 h 81"/>
                  <a:gd name="T70" fmla="*/ 197 w 306"/>
                  <a:gd name="T71" fmla="*/ 11 h 81"/>
                  <a:gd name="T72" fmla="*/ 206 w 306"/>
                  <a:gd name="T73" fmla="*/ 29 h 81"/>
                  <a:gd name="T74" fmla="*/ 207 w 306"/>
                  <a:gd name="T75" fmla="*/ 34 h 81"/>
                  <a:gd name="T76" fmla="*/ 210 w 306"/>
                  <a:gd name="T77" fmla="*/ 34 h 81"/>
                  <a:gd name="T78" fmla="*/ 217 w 306"/>
                  <a:gd name="T79" fmla="*/ 35 h 81"/>
                  <a:gd name="T80" fmla="*/ 220 w 306"/>
                  <a:gd name="T81" fmla="*/ 37 h 81"/>
                  <a:gd name="T82" fmla="*/ 222 w 306"/>
                  <a:gd name="T83" fmla="*/ 35 h 81"/>
                  <a:gd name="T84" fmla="*/ 222 w 306"/>
                  <a:gd name="T85" fmla="*/ 28 h 81"/>
                  <a:gd name="T86" fmla="*/ 225 w 306"/>
                  <a:gd name="T87" fmla="*/ 25 h 81"/>
                  <a:gd name="T88" fmla="*/ 229 w 306"/>
                  <a:gd name="T89" fmla="*/ 22 h 81"/>
                  <a:gd name="T90" fmla="*/ 239 w 306"/>
                  <a:gd name="T91" fmla="*/ 22 h 81"/>
                  <a:gd name="T92" fmla="*/ 271 w 306"/>
                  <a:gd name="T93" fmla="*/ 44 h 81"/>
                  <a:gd name="T94" fmla="*/ 273 w 306"/>
                  <a:gd name="T95" fmla="*/ 44 h 81"/>
                  <a:gd name="T96" fmla="*/ 283 w 306"/>
                  <a:gd name="T97" fmla="*/ 32 h 81"/>
                  <a:gd name="T98" fmla="*/ 281 w 306"/>
                  <a:gd name="T99" fmla="*/ 22 h 81"/>
                  <a:gd name="T100" fmla="*/ 281 w 306"/>
                  <a:gd name="T101" fmla="*/ 15 h 81"/>
                  <a:gd name="T102" fmla="*/ 289 w 306"/>
                  <a:gd name="T103" fmla="*/ 10 h 81"/>
                  <a:gd name="T104" fmla="*/ 291 w 306"/>
                  <a:gd name="T105" fmla="*/ 10 h 81"/>
                  <a:gd name="T106" fmla="*/ 303 w 306"/>
                  <a:gd name="T107" fmla="*/ 6 h 81"/>
                  <a:gd name="T108" fmla="*/ 306 w 306"/>
                  <a:gd name="T109" fmla="*/ 4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06" h="81">
                    <a:moveTo>
                      <a:pt x="0" y="81"/>
                    </a:moveTo>
                    <a:lnTo>
                      <a:pt x="2" y="81"/>
                    </a:lnTo>
                    <a:lnTo>
                      <a:pt x="2" y="80"/>
                    </a:lnTo>
                    <a:lnTo>
                      <a:pt x="5" y="78"/>
                    </a:lnTo>
                    <a:lnTo>
                      <a:pt x="7" y="74"/>
                    </a:lnTo>
                    <a:lnTo>
                      <a:pt x="9" y="73"/>
                    </a:lnTo>
                    <a:lnTo>
                      <a:pt x="10" y="73"/>
                    </a:lnTo>
                    <a:lnTo>
                      <a:pt x="20" y="71"/>
                    </a:lnTo>
                    <a:lnTo>
                      <a:pt x="32" y="71"/>
                    </a:lnTo>
                    <a:lnTo>
                      <a:pt x="38" y="70"/>
                    </a:lnTo>
                    <a:lnTo>
                      <a:pt x="41" y="68"/>
                    </a:lnTo>
                    <a:lnTo>
                      <a:pt x="44" y="68"/>
                    </a:lnTo>
                    <a:lnTo>
                      <a:pt x="58" y="63"/>
                    </a:lnTo>
                    <a:lnTo>
                      <a:pt x="60" y="63"/>
                    </a:lnTo>
                    <a:lnTo>
                      <a:pt x="63" y="61"/>
                    </a:lnTo>
                    <a:lnTo>
                      <a:pt x="69" y="61"/>
                    </a:lnTo>
                    <a:lnTo>
                      <a:pt x="86" y="52"/>
                    </a:lnTo>
                    <a:lnTo>
                      <a:pt x="87" y="52"/>
                    </a:lnTo>
                    <a:lnTo>
                      <a:pt x="95" y="44"/>
                    </a:lnTo>
                    <a:lnTo>
                      <a:pt x="97" y="44"/>
                    </a:lnTo>
                    <a:lnTo>
                      <a:pt x="98" y="45"/>
                    </a:lnTo>
                    <a:lnTo>
                      <a:pt x="102" y="45"/>
                    </a:lnTo>
                    <a:lnTo>
                      <a:pt x="111" y="39"/>
                    </a:lnTo>
                    <a:lnTo>
                      <a:pt x="115" y="35"/>
                    </a:lnTo>
                    <a:lnTo>
                      <a:pt x="118" y="21"/>
                    </a:lnTo>
                    <a:lnTo>
                      <a:pt x="118" y="17"/>
                    </a:lnTo>
                    <a:lnTo>
                      <a:pt x="119" y="17"/>
                    </a:lnTo>
                    <a:lnTo>
                      <a:pt x="123" y="13"/>
                    </a:lnTo>
                    <a:lnTo>
                      <a:pt x="127" y="11"/>
                    </a:lnTo>
                    <a:lnTo>
                      <a:pt x="129" y="10"/>
                    </a:lnTo>
                    <a:lnTo>
                      <a:pt x="133" y="8"/>
                    </a:lnTo>
                    <a:lnTo>
                      <a:pt x="143" y="8"/>
                    </a:lnTo>
                    <a:lnTo>
                      <a:pt x="168" y="0"/>
                    </a:lnTo>
                    <a:lnTo>
                      <a:pt x="183" y="3"/>
                    </a:lnTo>
                    <a:lnTo>
                      <a:pt x="186" y="3"/>
                    </a:lnTo>
                    <a:lnTo>
                      <a:pt x="197" y="11"/>
                    </a:lnTo>
                    <a:lnTo>
                      <a:pt x="206" y="29"/>
                    </a:lnTo>
                    <a:lnTo>
                      <a:pt x="207" y="34"/>
                    </a:lnTo>
                    <a:lnTo>
                      <a:pt x="210" y="34"/>
                    </a:lnTo>
                    <a:lnTo>
                      <a:pt x="217" y="35"/>
                    </a:lnTo>
                    <a:lnTo>
                      <a:pt x="220" y="37"/>
                    </a:lnTo>
                    <a:lnTo>
                      <a:pt x="222" y="35"/>
                    </a:lnTo>
                    <a:lnTo>
                      <a:pt x="222" y="28"/>
                    </a:lnTo>
                    <a:lnTo>
                      <a:pt x="225" y="25"/>
                    </a:lnTo>
                    <a:lnTo>
                      <a:pt x="229" y="22"/>
                    </a:lnTo>
                    <a:lnTo>
                      <a:pt x="239" y="22"/>
                    </a:lnTo>
                    <a:lnTo>
                      <a:pt x="271" y="44"/>
                    </a:lnTo>
                    <a:lnTo>
                      <a:pt x="273" y="44"/>
                    </a:lnTo>
                    <a:lnTo>
                      <a:pt x="283" y="32"/>
                    </a:lnTo>
                    <a:lnTo>
                      <a:pt x="281" y="22"/>
                    </a:lnTo>
                    <a:lnTo>
                      <a:pt x="281" y="15"/>
                    </a:lnTo>
                    <a:lnTo>
                      <a:pt x="289" y="10"/>
                    </a:lnTo>
                    <a:lnTo>
                      <a:pt x="291" y="10"/>
                    </a:lnTo>
                    <a:lnTo>
                      <a:pt x="303" y="6"/>
                    </a:lnTo>
                    <a:lnTo>
                      <a:pt x="306" y="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54" name="Freeform 5709">
                <a:extLst>
                  <a:ext uri="{FF2B5EF4-FFF2-40B4-BE49-F238E27FC236}">
                    <a16:creationId xmlns:a16="http://schemas.microsoft.com/office/drawing/2014/main" id="{552E38E3-A525-222D-0824-55CCE7E64E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0" y="3270"/>
                <a:ext cx="11" cy="13"/>
              </a:xfrm>
              <a:custGeom>
                <a:avLst/>
                <a:gdLst>
                  <a:gd name="T0" fmla="*/ 44 w 44"/>
                  <a:gd name="T1" fmla="*/ 50 h 52"/>
                  <a:gd name="T2" fmla="*/ 41 w 44"/>
                  <a:gd name="T3" fmla="*/ 50 h 52"/>
                  <a:gd name="T4" fmla="*/ 38 w 44"/>
                  <a:gd name="T5" fmla="*/ 52 h 52"/>
                  <a:gd name="T6" fmla="*/ 37 w 44"/>
                  <a:gd name="T7" fmla="*/ 52 h 52"/>
                  <a:gd name="T8" fmla="*/ 37 w 44"/>
                  <a:gd name="T9" fmla="*/ 50 h 52"/>
                  <a:gd name="T10" fmla="*/ 34 w 44"/>
                  <a:gd name="T11" fmla="*/ 49 h 52"/>
                  <a:gd name="T12" fmla="*/ 25 w 44"/>
                  <a:gd name="T13" fmla="*/ 35 h 52"/>
                  <a:gd name="T14" fmla="*/ 23 w 44"/>
                  <a:gd name="T15" fmla="*/ 27 h 52"/>
                  <a:gd name="T16" fmla="*/ 11 w 44"/>
                  <a:gd name="T17" fmla="*/ 15 h 52"/>
                  <a:gd name="T18" fmla="*/ 7 w 44"/>
                  <a:gd name="T19" fmla="*/ 13 h 52"/>
                  <a:gd name="T20" fmla="*/ 3 w 44"/>
                  <a:gd name="T21" fmla="*/ 8 h 52"/>
                  <a:gd name="T22" fmla="*/ 2 w 44"/>
                  <a:gd name="T23" fmla="*/ 4 h 52"/>
                  <a:gd name="T24" fmla="*/ 0 w 44"/>
                  <a:gd name="T25" fmla="*/ 1 h 52"/>
                  <a:gd name="T26" fmla="*/ 0 w 44"/>
                  <a:gd name="T27" fmla="*/ 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4" h="52">
                    <a:moveTo>
                      <a:pt x="44" y="50"/>
                    </a:moveTo>
                    <a:lnTo>
                      <a:pt x="41" y="50"/>
                    </a:lnTo>
                    <a:lnTo>
                      <a:pt x="38" y="52"/>
                    </a:lnTo>
                    <a:lnTo>
                      <a:pt x="37" y="52"/>
                    </a:lnTo>
                    <a:lnTo>
                      <a:pt x="37" y="50"/>
                    </a:lnTo>
                    <a:lnTo>
                      <a:pt x="34" y="49"/>
                    </a:lnTo>
                    <a:lnTo>
                      <a:pt x="25" y="35"/>
                    </a:lnTo>
                    <a:lnTo>
                      <a:pt x="23" y="27"/>
                    </a:lnTo>
                    <a:lnTo>
                      <a:pt x="11" y="15"/>
                    </a:lnTo>
                    <a:lnTo>
                      <a:pt x="7" y="13"/>
                    </a:lnTo>
                    <a:lnTo>
                      <a:pt x="3" y="8"/>
                    </a:lnTo>
                    <a:lnTo>
                      <a:pt x="2" y="4"/>
                    </a:lnTo>
                    <a:lnTo>
                      <a:pt x="0" y="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55" name="Freeform 5710">
                <a:extLst>
                  <a:ext uri="{FF2B5EF4-FFF2-40B4-BE49-F238E27FC236}">
                    <a16:creationId xmlns:a16="http://schemas.microsoft.com/office/drawing/2014/main" id="{6B9C92FF-BC30-4805-7192-74CBAA11F9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6" y="3347"/>
                <a:ext cx="1" cy="2"/>
              </a:xfrm>
              <a:custGeom>
                <a:avLst/>
                <a:gdLst>
                  <a:gd name="T0" fmla="*/ 7 w 7"/>
                  <a:gd name="T1" fmla="*/ 6 h 6"/>
                  <a:gd name="T2" fmla="*/ 7 w 7"/>
                  <a:gd name="T3" fmla="*/ 4 h 6"/>
                  <a:gd name="T4" fmla="*/ 3 w 7"/>
                  <a:gd name="T5" fmla="*/ 1 h 6"/>
                  <a:gd name="T6" fmla="*/ 3 w 7"/>
                  <a:gd name="T7" fmla="*/ 0 h 6"/>
                  <a:gd name="T8" fmla="*/ 0 w 7"/>
                  <a:gd name="T9" fmla="*/ 0 h 6"/>
                  <a:gd name="T10" fmla="*/ 0 w 7"/>
                  <a:gd name="T11" fmla="*/ 1 h 6"/>
                  <a:gd name="T12" fmla="*/ 6 w 7"/>
                  <a:gd name="T13" fmla="*/ 4 h 6"/>
                  <a:gd name="T14" fmla="*/ 7 w 7"/>
                  <a:gd name="T15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6">
                    <a:moveTo>
                      <a:pt x="7" y="6"/>
                    </a:moveTo>
                    <a:lnTo>
                      <a:pt x="7" y="4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6" y="4"/>
                    </a:lnTo>
                    <a:lnTo>
                      <a:pt x="7" y="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56" name="Freeform 5711">
                <a:extLst>
                  <a:ext uri="{FF2B5EF4-FFF2-40B4-BE49-F238E27FC236}">
                    <a16:creationId xmlns:a16="http://schemas.microsoft.com/office/drawing/2014/main" id="{78F0BAAC-4B91-7027-97EE-5BC709C697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2" y="3349"/>
                <a:ext cx="41" cy="57"/>
              </a:xfrm>
              <a:custGeom>
                <a:avLst/>
                <a:gdLst>
                  <a:gd name="T0" fmla="*/ 143 w 167"/>
                  <a:gd name="T1" fmla="*/ 0 h 227"/>
                  <a:gd name="T2" fmla="*/ 149 w 167"/>
                  <a:gd name="T3" fmla="*/ 5 h 227"/>
                  <a:gd name="T4" fmla="*/ 154 w 167"/>
                  <a:gd name="T5" fmla="*/ 9 h 227"/>
                  <a:gd name="T6" fmla="*/ 157 w 167"/>
                  <a:gd name="T7" fmla="*/ 11 h 227"/>
                  <a:gd name="T8" fmla="*/ 160 w 167"/>
                  <a:gd name="T9" fmla="*/ 14 h 227"/>
                  <a:gd name="T10" fmla="*/ 167 w 167"/>
                  <a:gd name="T11" fmla="*/ 16 h 227"/>
                  <a:gd name="T12" fmla="*/ 167 w 167"/>
                  <a:gd name="T13" fmla="*/ 18 h 227"/>
                  <a:gd name="T14" fmla="*/ 160 w 167"/>
                  <a:gd name="T15" fmla="*/ 21 h 227"/>
                  <a:gd name="T16" fmla="*/ 153 w 167"/>
                  <a:gd name="T17" fmla="*/ 32 h 227"/>
                  <a:gd name="T18" fmla="*/ 153 w 167"/>
                  <a:gd name="T19" fmla="*/ 42 h 227"/>
                  <a:gd name="T20" fmla="*/ 154 w 167"/>
                  <a:gd name="T21" fmla="*/ 52 h 227"/>
                  <a:gd name="T22" fmla="*/ 154 w 167"/>
                  <a:gd name="T23" fmla="*/ 54 h 227"/>
                  <a:gd name="T24" fmla="*/ 149 w 167"/>
                  <a:gd name="T25" fmla="*/ 60 h 227"/>
                  <a:gd name="T26" fmla="*/ 131 w 167"/>
                  <a:gd name="T27" fmla="*/ 72 h 227"/>
                  <a:gd name="T28" fmla="*/ 129 w 167"/>
                  <a:gd name="T29" fmla="*/ 74 h 227"/>
                  <a:gd name="T30" fmla="*/ 121 w 167"/>
                  <a:gd name="T31" fmla="*/ 78 h 227"/>
                  <a:gd name="T32" fmla="*/ 118 w 167"/>
                  <a:gd name="T33" fmla="*/ 75 h 227"/>
                  <a:gd name="T34" fmla="*/ 101 w 167"/>
                  <a:gd name="T35" fmla="*/ 62 h 227"/>
                  <a:gd name="T36" fmla="*/ 100 w 167"/>
                  <a:gd name="T37" fmla="*/ 64 h 227"/>
                  <a:gd name="T38" fmla="*/ 98 w 167"/>
                  <a:gd name="T39" fmla="*/ 67 h 227"/>
                  <a:gd name="T40" fmla="*/ 98 w 167"/>
                  <a:gd name="T41" fmla="*/ 71 h 227"/>
                  <a:gd name="T42" fmla="*/ 97 w 167"/>
                  <a:gd name="T43" fmla="*/ 72 h 227"/>
                  <a:gd name="T44" fmla="*/ 94 w 167"/>
                  <a:gd name="T45" fmla="*/ 85 h 227"/>
                  <a:gd name="T46" fmla="*/ 82 w 167"/>
                  <a:gd name="T47" fmla="*/ 113 h 227"/>
                  <a:gd name="T48" fmla="*/ 82 w 167"/>
                  <a:gd name="T49" fmla="*/ 115 h 227"/>
                  <a:gd name="T50" fmla="*/ 79 w 167"/>
                  <a:gd name="T51" fmla="*/ 118 h 227"/>
                  <a:gd name="T52" fmla="*/ 75 w 167"/>
                  <a:gd name="T53" fmla="*/ 121 h 227"/>
                  <a:gd name="T54" fmla="*/ 75 w 167"/>
                  <a:gd name="T55" fmla="*/ 120 h 227"/>
                  <a:gd name="T56" fmla="*/ 73 w 167"/>
                  <a:gd name="T57" fmla="*/ 120 h 227"/>
                  <a:gd name="T58" fmla="*/ 68 w 167"/>
                  <a:gd name="T59" fmla="*/ 118 h 227"/>
                  <a:gd name="T60" fmla="*/ 65 w 167"/>
                  <a:gd name="T61" fmla="*/ 118 h 227"/>
                  <a:gd name="T62" fmla="*/ 47 w 167"/>
                  <a:gd name="T63" fmla="*/ 121 h 227"/>
                  <a:gd name="T64" fmla="*/ 45 w 167"/>
                  <a:gd name="T65" fmla="*/ 121 h 227"/>
                  <a:gd name="T66" fmla="*/ 45 w 167"/>
                  <a:gd name="T67" fmla="*/ 125 h 227"/>
                  <a:gd name="T68" fmla="*/ 47 w 167"/>
                  <a:gd name="T69" fmla="*/ 131 h 227"/>
                  <a:gd name="T70" fmla="*/ 45 w 167"/>
                  <a:gd name="T71" fmla="*/ 143 h 227"/>
                  <a:gd name="T72" fmla="*/ 45 w 167"/>
                  <a:gd name="T73" fmla="*/ 145 h 227"/>
                  <a:gd name="T74" fmla="*/ 44 w 167"/>
                  <a:gd name="T75" fmla="*/ 146 h 227"/>
                  <a:gd name="T76" fmla="*/ 43 w 167"/>
                  <a:gd name="T77" fmla="*/ 146 h 227"/>
                  <a:gd name="T78" fmla="*/ 17 w 167"/>
                  <a:gd name="T79" fmla="*/ 159 h 227"/>
                  <a:gd name="T80" fmla="*/ 17 w 167"/>
                  <a:gd name="T81" fmla="*/ 166 h 227"/>
                  <a:gd name="T82" fmla="*/ 15 w 167"/>
                  <a:gd name="T83" fmla="*/ 166 h 227"/>
                  <a:gd name="T84" fmla="*/ 9 w 167"/>
                  <a:gd name="T85" fmla="*/ 167 h 227"/>
                  <a:gd name="T86" fmla="*/ 2 w 167"/>
                  <a:gd name="T87" fmla="*/ 170 h 227"/>
                  <a:gd name="T88" fmla="*/ 1 w 167"/>
                  <a:gd name="T89" fmla="*/ 174 h 227"/>
                  <a:gd name="T90" fmla="*/ 1 w 167"/>
                  <a:gd name="T91" fmla="*/ 179 h 227"/>
                  <a:gd name="T92" fmla="*/ 6 w 167"/>
                  <a:gd name="T93" fmla="*/ 192 h 227"/>
                  <a:gd name="T94" fmla="*/ 6 w 167"/>
                  <a:gd name="T95" fmla="*/ 206 h 227"/>
                  <a:gd name="T96" fmla="*/ 2 w 167"/>
                  <a:gd name="T97" fmla="*/ 224 h 227"/>
                  <a:gd name="T98" fmla="*/ 1 w 167"/>
                  <a:gd name="T99" fmla="*/ 227 h 227"/>
                  <a:gd name="T100" fmla="*/ 0 w 167"/>
                  <a:gd name="T101" fmla="*/ 227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67" h="227">
                    <a:moveTo>
                      <a:pt x="143" y="0"/>
                    </a:moveTo>
                    <a:lnTo>
                      <a:pt x="149" y="5"/>
                    </a:lnTo>
                    <a:lnTo>
                      <a:pt x="154" y="9"/>
                    </a:lnTo>
                    <a:lnTo>
                      <a:pt x="157" y="11"/>
                    </a:lnTo>
                    <a:lnTo>
                      <a:pt x="160" y="14"/>
                    </a:lnTo>
                    <a:lnTo>
                      <a:pt x="167" y="16"/>
                    </a:lnTo>
                    <a:lnTo>
                      <a:pt x="167" y="18"/>
                    </a:lnTo>
                    <a:lnTo>
                      <a:pt x="160" y="21"/>
                    </a:lnTo>
                    <a:lnTo>
                      <a:pt x="153" y="32"/>
                    </a:lnTo>
                    <a:lnTo>
                      <a:pt x="153" y="42"/>
                    </a:lnTo>
                    <a:lnTo>
                      <a:pt x="154" y="52"/>
                    </a:lnTo>
                    <a:lnTo>
                      <a:pt x="154" y="54"/>
                    </a:lnTo>
                    <a:lnTo>
                      <a:pt x="149" y="60"/>
                    </a:lnTo>
                    <a:lnTo>
                      <a:pt x="131" y="72"/>
                    </a:lnTo>
                    <a:lnTo>
                      <a:pt x="129" y="74"/>
                    </a:lnTo>
                    <a:lnTo>
                      <a:pt x="121" y="78"/>
                    </a:lnTo>
                    <a:lnTo>
                      <a:pt x="118" y="75"/>
                    </a:lnTo>
                    <a:lnTo>
                      <a:pt x="101" y="62"/>
                    </a:lnTo>
                    <a:lnTo>
                      <a:pt x="100" y="64"/>
                    </a:lnTo>
                    <a:lnTo>
                      <a:pt x="98" y="67"/>
                    </a:lnTo>
                    <a:lnTo>
                      <a:pt x="98" y="71"/>
                    </a:lnTo>
                    <a:lnTo>
                      <a:pt x="97" y="72"/>
                    </a:lnTo>
                    <a:lnTo>
                      <a:pt x="94" y="85"/>
                    </a:lnTo>
                    <a:lnTo>
                      <a:pt x="82" y="113"/>
                    </a:lnTo>
                    <a:lnTo>
                      <a:pt x="82" y="115"/>
                    </a:lnTo>
                    <a:lnTo>
                      <a:pt x="79" y="118"/>
                    </a:lnTo>
                    <a:lnTo>
                      <a:pt x="75" y="121"/>
                    </a:lnTo>
                    <a:lnTo>
                      <a:pt x="75" y="120"/>
                    </a:lnTo>
                    <a:lnTo>
                      <a:pt x="73" y="120"/>
                    </a:lnTo>
                    <a:lnTo>
                      <a:pt x="68" y="118"/>
                    </a:lnTo>
                    <a:lnTo>
                      <a:pt x="65" y="118"/>
                    </a:lnTo>
                    <a:lnTo>
                      <a:pt x="47" y="121"/>
                    </a:lnTo>
                    <a:lnTo>
                      <a:pt x="45" y="121"/>
                    </a:lnTo>
                    <a:lnTo>
                      <a:pt x="45" y="125"/>
                    </a:lnTo>
                    <a:lnTo>
                      <a:pt x="47" y="131"/>
                    </a:lnTo>
                    <a:lnTo>
                      <a:pt x="45" y="143"/>
                    </a:lnTo>
                    <a:lnTo>
                      <a:pt x="45" y="145"/>
                    </a:lnTo>
                    <a:lnTo>
                      <a:pt x="44" y="146"/>
                    </a:lnTo>
                    <a:lnTo>
                      <a:pt x="43" y="146"/>
                    </a:lnTo>
                    <a:lnTo>
                      <a:pt x="17" y="159"/>
                    </a:lnTo>
                    <a:lnTo>
                      <a:pt x="17" y="166"/>
                    </a:lnTo>
                    <a:lnTo>
                      <a:pt x="15" y="166"/>
                    </a:lnTo>
                    <a:lnTo>
                      <a:pt x="9" y="167"/>
                    </a:lnTo>
                    <a:lnTo>
                      <a:pt x="2" y="170"/>
                    </a:lnTo>
                    <a:lnTo>
                      <a:pt x="1" y="174"/>
                    </a:lnTo>
                    <a:lnTo>
                      <a:pt x="1" y="179"/>
                    </a:lnTo>
                    <a:lnTo>
                      <a:pt x="6" y="192"/>
                    </a:lnTo>
                    <a:lnTo>
                      <a:pt x="6" y="206"/>
                    </a:lnTo>
                    <a:lnTo>
                      <a:pt x="2" y="224"/>
                    </a:lnTo>
                    <a:lnTo>
                      <a:pt x="1" y="227"/>
                    </a:lnTo>
                    <a:lnTo>
                      <a:pt x="0" y="22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57" name="Freeform 5712">
                <a:extLst>
                  <a:ext uri="{FF2B5EF4-FFF2-40B4-BE49-F238E27FC236}">
                    <a16:creationId xmlns:a16="http://schemas.microsoft.com/office/drawing/2014/main" id="{0D75EE70-CF9C-E33F-7DF8-915B304C5A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0" y="3418"/>
                <a:ext cx="33" cy="42"/>
              </a:xfrm>
              <a:custGeom>
                <a:avLst/>
                <a:gdLst>
                  <a:gd name="T0" fmla="*/ 120 w 132"/>
                  <a:gd name="T1" fmla="*/ 0 h 166"/>
                  <a:gd name="T2" fmla="*/ 121 w 132"/>
                  <a:gd name="T3" fmla="*/ 3 h 166"/>
                  <a:gd name="T4" fmla="*/ 121 w 132"/>
                  <a:gd name="T5" fmla="*/ 24 h 166"/>
                  <a:gd name="T6" fmla="*/ 120 w 132"/>
                  <a:gd name="T7" fmla="*/ 28 h 166"/>
                  <a:gd name="T8" fmla="*/ 116 w 132"/>
                  <a:gd name="T9" fmla="*/ 35 h 166"/>
                  <a:gd name="T10" fmla="*/ 116 w 132"/>
                  <a:gd name="T11" fmla="*/ 46 h 166"/>
                  <a:gd name="T12" fmla="*/ 121 w 132"/>
                  <a:gd name="T13" fmla="*/ 66 h 166"/>
                  <a:gd name="T14" fmla="*/ 132 w 132"/>
                  <a:gd name="T15" fmla="*/ 83 h 166"/>
                  <a:gd name="T16" fmla="*/ 132 w 132"/>
                  <a:gd name="T17" fmla="*/ 85 h 166"/>
                  <a:gd name="T18" fmla="*/ 131 w 132"/>
                  <a:gd name="T19" fmla="*/ 87 h 166"/>
                  <a:gd name="T20" fmla="*/ 128 w 132"/>
                  <a:gd name="T21" fmla="*/ 90 h 166"/>
                  <a:gd name="T22" fmla="*/ 128 w 132"/>
                  <a:gd name="T23" fmla="*/ 91 h 166"/>
                  <a:gd name="T24" fmla="*/ 127 w 132"/>
                  <a:gd name="T25" fmla="*/ 92 h 166"/>
                  <a:gd name="T26" fmla="*/ 127 w 132"/>
                  <a:gd name="T27" fmla="*/ 95 h 166"/>
                  <a:gd name="T28" fmla="*/ 106 w 132"/>
                  <a:gd name="T29" fmla="*/ 85 h 166"/>
                  <a:gd name="T30" fmla="*/ 99 w 132"/>
                  <a:gd name="T31" fmla="*/ 85 h 166"/>
                  <a:gd name="T32" fmla="*/ 95 w 132"/>
                  <a:gd name="T33" fmla="*/ 88 h 166"/>
                  <a:gd name="T34" fmla="*/ 93 w 132"/>
                  <a:gd name="T35" fmla="*/ 88 h 166"/>
                  <a:gd name="T36" fmla="*/ 93 w 132"/>
                  <a:gd name="T37" fmla="*/ 92 h 166"/>
                  <a:gd name="T38" fmla="*/ 95 w 132"/>
                  <a:gd name="T39" fmla="*/ 94 h 166"/>
                  <a:gd name="T40" fmla="*/ 102 w 132"/>
                  <a:gd name="T41" fmla="*/ 97 h 166"/>
                  <a:gd name="T42" fmla="*/ 103 w 132"/>
                  <a:gd name="T43" fmla="*/ 97 h 166"/>
                  <a:gd name="T44" fmla="*/ 103 w 132"/>
                  <a:gd name="T45" fmla="*/ 102 h 166"/>
                  <a:gd name="T46" fmla="*/ 102 w 132"/>
                  <a:gd name="T47" fmla="*/ 106 h 166"/>
                  <a:gd name="T48" fmla="*/ 96 w 132"/>
                  <a:gd name="T49" fmla="*/ 109 h 166"/>
                  <a:gd name="T50" fmla="*/ 75 w 132"/>
                  <a:gd name="T51" fmla="*/ 130 h 166"/>
                  <a:gd name="T52" fmla="*/ 74 w 132"/>
                  <a:gd name="T53" fmla="*/ 130 h 166"/>
                  <a:gd name="T54" fmla="*/ 69 w 132"/>
                  <a:gd name="T55" fmla="*/ 134 h 166"/>
                  <a:gd name="T56" fmla="*/ 56 w 132"/>
                  <a:gd name="T57" fmla="*/ 136 h 166"/>
                  <a:gd name="T58" fmla="*/ 54 w 132"/>
                  <a:gd name="T59" fmla="*/ 136 h 166"/>
                  <a:gd name="T60" fmla="*/ 54 w 132"/>
                  <a:gd name="T61" fmla="*/ 137 h 166"/>
                  <a:gd name="T62" fmla="*/ 53 w 132"/>
                  <a:gd name="T63" fmla="*/ 141 h 166"/>
                  <a:gd name="T64" fmla="*/ 53 w 132"/>
                  <a:gd name="T65" fmla="*/ 151 h 166"/>
                  <a:gd name="T66" fmla="*/ 52 w 132"/>
                  <a:gd name="T67" fmla="*/ 151 h 166"/>
                  <a:gd name="T68" fmla="*/ 52 w 132"/>
                  <a:gd name="T69" fmla="*/ 152 h 166"/>
                  <a:gd name="T70" fmla="*/ 50 w 132"/>
                  <a:gd name="T71" fmla="*/ 152 h 166"/>
                  <a:gd name="T72" fmla="*/ 49 w 132"/>
                  <a:gd name="T73" fmla="*/ 154 h 166"/>
                  <a:gd name="T74" fmla="*/ 47 w 132"/>
                  <a:gd name="T75" fmla="*/ 154 h 166"/>
                  <a:gd name="T76" fmla="*/ 46 w 132"/>
                  <a:gd name="T77" fmla="*/ 152 h 166"/>
                  <a:gd name="T78" fmla="*/ 46 w 132"/>
                  <a:gd name="T79" fmla="*/ 151 h 166"/>
                  <a:gd name="T80" fmla="*/ 39 w 132"/>
                  <a:gd name="T81" fmla="*/ 152 h 166"/>
                  <a:gd name="T82" fmla="*/ 30 w 132"/>
                  <a:gd name="T83" fmla="*/ 155 h 166"/>
                  <a:gd name="T84" fmla="*/ 29 w 132"/>
                  <a:gd name="T85" fmla="*/ 157 h 166"/>
                  <a:gd name="T86" fmla="*/ 26 w 132"/>
                  <a:gd name="T87" fmla="*/ 158 h 166"/>
                  <a:gd name="T88" fmla="*/ 22 w 132"/>
                  <a:gd name="T89" fmla="*/ 162 h 166"/>
                  <a:gd name="T90" fmla="*/ 5 w 132"/>
                  <a:gd name="T91" fmla="*/ 165 h 166"/>
                  <a:gd name="T92" fmla="*/ 1 w 132"/>
                  <a:gd name="T93" fmla="*/ 165 h 166"/>
                  <a:gd name="T94" fmla="*/ 0 w 132"/>
                  <a:gd name="T95" fmla="*/ 166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32" h="166">
                    <a:moveTo>
                      <a:pt x="120" y="0"/>
                    </a:moveTo>
                    <a:lnTo>
                      <a:pt x="121" y="3"/>
                    </a:lnTo>
                    <a:lnTo>
                      <a:pt x="121" y="24"/>
                    </a:lnTo>
                    <a:lnTo>
                      <a:pt x="120" y="28"/>
                    </a:lnTo>
                    <a:lnTo>
                      <a:pt x="116" y="35"/>
                    </a:lnTo>
                    <a:lnTo>
                      <a:pt x="116" y="46"/>
                    </a:lnTo>
                    <a:lnTo>
                      <a:pt x="121" y="66"/>
                    </a:lnTo>
                    <a:lnTo>
                      <a:pt x="132" y="83"/>
                    </a:lnTo>
                    <a:lnTo>
                      <a:pt x="132" y="85"/>
                    </a:lnTo>
                    <a:lnTo>
                      <a:pt x="131" y="87"/>
                    </a:lnTo>
                    <a:lnTo>
                      <a:pt x="128" y="90"/>
                    </a:lnTo>
                    <a:lnTo>
                      <a:pt x="128" y="91"/>
                    </a:lnTo>
                    <a:lnTo>
                      <a:pt x="127" y="92"/>
                    </a:lnTo>
                    <a:lnTo>
                      <a:pt x="127" y="95"/>
                    </a:lnTo>
                    <a:lnTo>
                      <a:pt x="106" y="85"/>
                    </a:lnTo>
                    <a:lnTo>
                      <a:pt x="99" y="85"/>
                    </a:lnTo>
                    <a:lnTo>
                      <a:pt x="95" y="88"/>
                    </a:lnTo>
                    <a:lnTo>
                      <a:pt x="93" y="88"/>
                    </a:lnTo>
                    <a:lnTo>
                      <a:pt x="93" y="92"/>
                    </a:lnTo>
                    <a:lnTo>
                      <a:pt x="95" y="94"/>
                    </a:lnTo>
                    <a:lnTo>
                      <a:pt x="102" y="97"/>
                    </a:lnTo>
                    <a:lnTo>
                      <a:pt x="103" y="97"/>
                    </a:lnTo>
                    <a:lnTo>
                      <a:pt x="103" y="102"/>
                    </a:lnTo>
                    <a:lnTo>
                      <a:pt x="102" y="106"/>
                    </a:lnTo>
                    <a:lnTo>
                      <a:pt x="96" y="109"/>
                    </a:lnTo>
                    <a:lnTo>
                      <a:pt x="75" y="130"/>
                    </a:lnTo>
                    <a:lnTo>
                      <a:pt x="74" y="130"/>
                    </a:lnTo>
                    <a:lnTo>
                      <a:pt x="69" y="134"/>
                    </a:lnTo>
                    <a:lnTo>
                      <a:pt x="56" y="136"/>
                    </a:lnTo>
                    <a:lnTo>
                      <a:pt x="54" y="136"/>
                    </a:lnTo>
                    <a:lnTo>
                      <a:pt x="54" y="137"/>
                    </a:lnTo>
                    <a:lnTo>
                      <a:pt x="53" y="141"/>
                    </a:lnTo>
                    <a:lnTo>
                      <a:pt x="53" y="151"/>
                    </a:lnTo>
                    <a:lnTo>
                      <a:pt x="52" y="151"/>
                    </a:lnTo>
                    <a:lnTo>
                      <a:pt x="52" y="152"/>
                    </a:lnTo>
                    <a:lnTo>
                      <a:pt x="50" y="152"/>
                    </a:lnTo>
                    <a:lnTo>
                      <a:pt x="49" y="154"/>
                    </a:lnTo>
                    <a:lnTo>
                      <a:pt x="47" y="154"/>
                    </a:lnTo>
                    <a:lnTo>
                      <a:pt x="46" y="152"/>
                    </a:lnTo>
                    <a:lnTo>
                      <a:pt x="46" y="151"/>
                    </a:lnTo>
                    <a:lnTo>
                      <a:pt x="39" y="152"/>
                    </a:lnTo>
                    <a:lnTo>
                      <a:pt x="30" y="155"/>
                    </a:lnTo>
                    <a:lnTo>
                      <a:pt x="29" y="157"/>
                    </a:lnTo>
                    <a:lnTo>
                      <a:pt x="26" y="158"/>
                    </a:lnTo>
                    <a:lnTo>
                      <a:pt x="22" y="162"/>
                    </a:lnTo>
                    <a:lnTo>
                      <a:pt x="5" y="165"/>
                    </a:lnTo>
                    <a:lnTo>
                      <a:pt x="1" y="165"/>
                    </a:lnTo>
                    <a:lnTo>
                      <a:pt x="0" y="16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58" name="Freeform 5713">
                <a:extLst>
                  <a:ext uri="{FF2B5EF4-FFF2-40B4-BE49-F238E27FC236}">
                    <a16:creationId xmlns:a16="http://schemas.microsoft.com/office/drawing/2014/main" id="{8D86214C-CC3D-13CC-E06F-0C6F920DD3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2" y="3406"/>
                <a:ext cx="48" cy="32"/>
              </a:xfrm>
              <a:custGeom>
                <a:avLst/>
                <a:gdLst>
                  <a:gd name="T0" fmla="*/ 195 w 195"/>
                  <a:gd name="T1" fmla="*/ 49 h 130"/>
                  <a:gd name="T2" fmla="*/ 195 w 195"/>
                  <a:gd name="T3" fmla="*/ 48 h 130"/>
                  <a:gd name="T4" fmla="*/ 192 w 195"/>
                  <a:gd name="T5" fmla="*/ 48 h 130"/>
                  <a:gd name="T6" fmla="*/ 192 w 195"/>
                  <a:gd name="T7" fmla="*/ 46 h 130"/>
                  <a:gd name="T8" fmla="*/ 191 w 195"/>
                  <a:gd name="T9" fmla="*/ 46 h 130"/>
                  <a:gd name="T10" fmla="*/ 187 w 195"/>
                  <a:gd name="T11" fmla="*/ 45 h 130"/>
                  <a:gd name="T12" fmla="*/ 184 w 195"/>
                  <a:gd name="T13" fmla="*/ 45 h 130"/>
                  <a:gd name="T14" fmla="*/ 175 w 195"/>
                  <a:gd name="T15" fmla="*/ 48 h 130"/>
                  <a:gd name="T16" fmla="*/ 174 w 195"/>
                  <a:gd name="T17" fmla="*/ 48 h 130"/>
                  <a:gd name="T18" fmla="*/ 165 w 195"/>
                  <a:gd name="T19" fmla="*/ 53 h 130"/>
                  <a:gd name="T20" fmla="*/ 165 w 195"/>
                  <a:gd name="T21" fmla="*/ 55 h 130"/>
                  <a:gd name="T22" fmla="*/ 161 w 195"/>
                  <a:gd name="T23" fmla="*/ 59 h 130"/>
                  <a:gd name="T24" fmla="*/ 157 w 195"/>
                  <a:gd name="T25" fmla="*/ 62 h 130"/>
                  <a:gd name="T26" fmla="*/ 156 w 195"/>
                  <a:gd name="T27" fmla="*/ 62 h 130"/>
                  <a:gd name="T28" fmla="*/ 149 w 195"/>
                  <a:gd name="T29" fmla="*/ 66 h 130"/>
                  <a:gd name="T30" fmla="*/ 135 w 195"/>
                  <a:gd name="T31" fmla="*/ 66 h 130"/>
                  <a:gd name="T32" fmla="*/ 129 w 195"/>
                  <a:gd name="T33" fmla="*/ 73 h 130"/>
                  <a:gd name="T34" fmla="*/ 139 w 195"/>
                  <a:gd name="T35" fmla="*/ 94 h 130"/>
                  <a:gd name="T36" fmla="*/ 142 w 195"/>
                  <a:gd name="T37" fmla="*/ 109 h 130"/>
                  <a:gd name="T38" fmla="*/ 142 w 195"/>
                  <a:gd name="T39" fmla="*/ 119 h 130"/>
                  <a:gd name="T40" fmla="*/ 139 w 195"/>
                  <a:gd name="T41" fmla="*/ 126 h 130"/>
                  <a:gd name="T42" fmla="*/ 136 w 195"/>
                  <a:gd name="T43" fmla="*/ 126 h 130"/>
                  <a:gd name="T44" fmla="*/ 132 w 195"/>
                  <a:gd name="T45" fmla="*/ 130 h 130"/>
                  <a:gd name="T46" fmla="*/ 131 w 195"/>
                  <a:gd name="T47" fmla="*/ 130 h 130"/>
                  <a:gd name="T48" fmla="*/ 127 w 195"/>
                  <a:gd name="T49" fmla="*/ 129 h 130"/>
                  <a:gd name="T50" fmla="*/ 122 w 195"/>
                  <a:gd name="T51" fmla="*/ 126 h 130"/>
                  <a:gd name="T52" fmla="*/ 124 w 195"/>
                  <a:gd name="T53" fmla="*/ 126 h 130"/>
                  <a:gd name="T54" fmla="*/ 124 w 195"/>
                  <a:gd name="T55" fmla="*/ 115 h 130"/>
                  <a:gd name="T56" fmla="*/ 122 w 195"/>
                  <a:gd name="T57" fmla="*/ 112 h 130"/>
                  <a:gd name="T58" fmla="*/ 115 w 195"/>
                  <a:gd name="T59" fmla="*/ 80 h 130"/>
                  <a:gd name="T60" fmla="*/ 115 w 195"/>
                  <a:gd name="T61" fmla="*/ 74 h 130"/>
                  <a:gd name="T62" fmla="*/ 122 w 195"/>
                  <a:gd name="T63" fmla="*/ 67 h 130"/>
                  <a:gd name="T64" fmla="*/ 122 w 195"/>
                  <a:gd name="T65" fmla="*/ 57 h 130"/>
                  <a:gd name="T66" fmla="*/ 121 w 195"/>
                  <a:gd name="T67" fmla="*/ 56 h 130"/>
                  <a:gd name="T68" fmla="*/ 121 w 195"/>
                  <a:gd name="T69" fmla="*/ 53 h 130"/>
                  <a:gd name="T70" fmla="*/ 120 w 195"/>
                  <a:gd name="T71" fmla="*/ 52 h 130"/>
                  <a:gd name="T72" fmla="*/ 117 w 195"/>
                  <a:gd name="T73" fmla="*/ 52 h 130"/>
                  <a:gd name="T74" fmla="*/ 101 w 195"/>
                  <a:gd name="T75" fmla="*/ 50 h 130"/>
                  <a:gd name="T76" fmla="*/ 93 w 195"/>
                  <a:gd name="T77" fmla="*/ 46 h 130"/>
                  <a:gd name="T78" fmla="*/ 73 w 195"/>
                  <a:gd name="T79" fmla="*/ 41 h 130"/>
                  <a:gd name="T80" fmla="*/ 69 w 195"/>
                  <a:gd name="T81" fmla="*/ 39 h 130"/>
                  <a:gd name="T82" fmla="*/ 62 w 195"/>
                  <a:gd name="T83" fmla="*/ 39 h 130"/>
                  <a:gd name="T84" fmla="*/ 54 w 195"/>
                  <a:gd name="T85" fmla="*/ 41 h 130"/>
                  <a:gd name="T86" fmla="*/ 52 w 195"/>
                  <a:gd name="T87" fmla="*/ 41 h 130"/>
                  <a:gd name="T88" fmla="*/ 40 w 195"/>
                  <a:gd name="T89" fmla="*/ 32 h 130"/>
                  <a:gd name="T90" fmla="*/ 36 w 195"/>
                  <a:gd name="T91" fmla="*/ 28 h 130"/>
                  <a:gd name="T92" fmla="*/ 36 w 195"/>
                  <a:gd name="T93" fmla="*/ 27 h 130"/>
                  <a:gd name="T94" fmla="*/ 34 w 195"/>
                  <a:gd name="T95" fmla="*/ 27 h 130"/>
                  <a:gd name="T96" fmla="*/ 34 w 195"/>
                  <a:gd name="T97" fmla="*/ 24 h 130"/>
                  <a:gd name="T98" fmla="*/ 26 w 195"/>
                  <a:gd name="T99" fmla="*/ 9 h 130"/>
                  <a:gd name="T100" fmla="*/ 16 w 195"/>
                  <a:gd name="T101" fmla="*/ 0 h 130"/>
                  <a:gd name="T102" fmla="*/ 9 w 195"/>
                  <a:gd name="T103" fmla="*/ 2 h 130"/>
                  <a:gd name="T104" fmla="*/ 1 w 195"/>
                  <a:gd name="T105" fmla="*/ 2 h 130"/>
                  <a:gd name="T106" fmla="*/ 0 w 195"/>
                  <a:gd name="T107" fmla="*/ 0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95" h="130">
                    <a:moveTo>
                      <a:pt x="195" y="49"/>
                    </a:moveTo>
                    <a:lnTo>
                      <a:pt x="195" y="48"/>
                    </a:lnTo>
                    <a:lnTo>
                      <a:pt x="192" y="48"/>
                    </a:lnTo>
                    <a:lnTo>
                      <a:pt x="192" y="46"/>
                    </a:lnTo>
                    <a:lnTo>
                      <a:pt x="191" y="46"/>
                    </a:lnTo>
                    <a:lnTo>
                      <a:pt x="187" y="45"/>
                    </a:lnTo>
                    <a:lnTo>
                      <a:pt x="184" y="45"/>
                    </a:lnTo>
                    <a:lnTo>
                      <a:pt x="175" y="48"/>
                    </a:lnTo>
                    <a:lnTo>
                      <a:pt x="174" y="48"/>
                    </a:lnTo>
                    <a:lnTo>
                      <a:pt x="165" y="53"/>
                    </a:lnTo>
                    <a:lnTo>
                      <a:pt x="165" y="55"/>
                    </a:lnTo>
                    <a:lnTo>
                      <a:pt x="161" y="59"/>
                    </a:lnTo>
                    <a:lnTo>
                      <a:pt x="157" y="62"/>
                    </a:lnTo>
                    <a:lnTo>
                      <a:pt x="156" y="62"/>
                    </a:lnTo>
                    <a:lnTo>
                      <a:pt x="149" y="66"/>
                    </a:lnTo>
                    <a:lnTo>
                      <a:pt x="135" y="66"/>
                    </a:lnTo>
                    <a:lnTo>
                      <a:pt x="129" y="73"/>
                    </a:lnTo>
                    <a:lnTo>
                      <a:pt x="139" y="94"/>
                    </a:lnTo>
                    <a:lnTo>
                      <a:pt x="142" y="109"/>
                    </a:lnTo>
                    <a:lnTo>
                      <a:pt x="142" y="119"/>
                    </a:lnTo>
                    <a:lnTo>
                      <a:pt x="139" y="126"/>
                    </a:lnTo>
                    <a:lnTo>
                      <a:pt x="136" y="126"/>
                    </a:lnTo>
                    <a:lnTo>
                      <a:pt x="132" y="130"/>
                    </a:lnTo>
                    <a:lnTo>
                      <a:pt x="131" y="130"/>
                    </a:lnTo>
                    <a:lnTo>
                      <a:pt x="127" y="129"/>
                    </a:lnTo>
                    <a:lnTo>
                      <a:pt x="122" y="126"/>
                    </a:lnTo>
                    <a:lnTo>
                      <a:pt x="124" y="126"/>
                    </a:lnTo>
                    <a:lnTo>
                      <a:pt x="124" y="115"/>
                    </a:lnTo>
                    <a:lnTo>
                      <a:pt x="122" y="112"/>
                    </a:lnTo>
                    <a:lnTo>
                      <a:pt x="115" y="80"/>
                    </a:lnTo>
                    <a:lnTo>
                      <a:pt x="115" y="74"/>
                    </a:lnTo>
                    <a:lnTo>
                      <a:pt x="122" y="67"/>
                    </a:lnTo>
                    <a:lnTo>
                      <a:pt x="122" y="57"/>
                    </a:lnTo>
                    <a:lnTo>
                      <a:pt x="121" y="56"/>
                    </a:lnTo>
                    <a:lnTo>
                      <a:pt x="121" y="53"/>
                    </a:lnTo>
                    <a:lnTo>
                      <a:pt x="120" y="52"/>
                    </a:lnTo>
                    <a:lnTo>
                      <a:pt x="117" y="52"/>
                    </a:lnTo>
                    <a:lnTo>
                      <a:pt x="101" y="50"/>
                    </a:lnTo>
                    <a:lnTo>
                      <a:pt x="93" y="46"/>
                    </a:lnTo>
                    <a:lnTo>
                      <a:pt x="73" y="41"/>
                    </a:lnTo>
                    <a:lnTo>
                      <a:pt x="69" y="39"/>
                    </a:lnTo>
                    <a:lnTo>
                      <a:pt x="62" y="39"/>
                    </a:lnTo>
                    <a:lnTo>
                      <a:pt x="54" y="41"/>
                    </a:lnTo>
                    <a:lnTo>
                      <a:pt x="52" y="41"/>
                    </a:lnTo>
                    <a:lnTo>
                      <a:pt x="40" y="32"/>
                    </a:lnTo>
                    <a:lnTo>
                      <a:pt x="36" y="28"/>
                    </a:lnTo>
                    <a:lnTo>
                      <a:pt x="36" y="27"/>
                    </a:lnTo>
                    <a:lnTo>
                      <a:pt x="34" y="27"/>
                    </a:lnTo>
                    <a:lnTo>
                      <a:pt x="34" y="24"/>
                    </a:lnTo>
                    <a:lnTo>
                      <a:pt x="26" y="9"/>
                    </a:lnTo>
                    <a:lnTo>
                      <a:pt x="16" y="0"/>
                    </a:lnTo>
                    <a:lnTo>
                      <a:pt x="9" y="2"/>
                    </a:lnTo>
                    <a:lnTo>
                      <a:pt x="1" y="2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59" name="Freeform 5714">
                <a:extLst>
                  <a:ext uri="{FF2B5EF4-FFF2-40B4-BE49-F238E27FC236}">
                    <a16:creationId xmlns:a16="http://schemas.microsoft.com/office/drawing/2014/main" id="{FFE14484-6110-3246-3600-7612A6F725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1" y="3460"/>
                <a:ext cx="55" cy="67"/>
              </a:xfrm>
              <a:custGeom>
                <a:avLst/>
                <a:gdLst>
                  <a:gd name="T0" fmla="*/ 38 w 221"/>
                  <a:gd name="T1" fmla="*/ 2 h 270"/>
                  <a:gd name="T2" fmla="*/ 52 w 221"/>
                  <a:gd name="T3" fmla="*/ 13 h 270"/>
                  <a:gd name="T4" fmla="*/ 53 w 221"/>
                  <a:gd name="T5" fmla="*/ 14 h 270"/>
                  <a:gd name="T6" fmla="*/ 58 w 221"/>
                  <a:gd name="T7" fmla="*/ 21 h 270"/>
                  <a:gd name="T8" fmla="*/ 72 w 221"/>
                  <a:gd name="T9" fmla="*/ 20 h 270"/>
                  <a:gd name="T10" fmla="*/ 73 w 221"/>
                  <a:gd name="T11" fmla="*/ 27 h 270"/>
                  <a:gd name="T12" fmla="*/ 69 w 221"/>
                  <a:gd name="T13" fmla="*/ 32 h 270"/>
                  <a:gd name="T14" fmla="*/ 63 w 221"/>
                  <a:gd name="T15" fmla="*/ 42 h 270"/>
                  <a:gd name="T16" fmla="*/ 62 w 221"/>
                  <a:gd name="T17" fmla="*/ 44 h 270"/>
                  <a:gd name="T18" fmla="*/ 48 w 221"/>
                  <a:gd name="T19" fmla="*/ 45 h 270"/>
                  <a:gd name="T20" fmla="*/ 44 w 221"/>
                  <a:gd name="T21" fmla="*/ 42 h 270"/>
                  <a:gd name="T22" fmla="*/ 38 w 221"/>
                  <a:gd name="T23" fmla="*/ 44 h 270"/>
                  <a:gd name="T24" fmla="*/ 34 w 221"/>
                  <a:gd name="T25" fmla="*/ 49 h 270"/>
                  <a:gd name="T26" fmla="*/ 24 w 221"/>
                  <a:gd name="T27" fmla="*/ 58 h 270"/>
                  <a:gd name="T28" fmla="*/ 17 w 221"/>
                  <a:gd name="T29" fmla="*/ 83 h 270"/>
                  <a:gd name="T30" fmla="*/ 17 w 221"/>
                  <a:gd name="T31" fmla="*/ 106 h 270"/>
                  <a:gd name="T32" fmla="*/ 6 w 221"/>
                  <a:gd name="T33" fmla="*/ 141 h 270"/>
                  <a:gd name="T34" fmla="*/ 7 w 221"/>
                  <a:gd name="T35" fmla="*/ 144 h 270"/>
                  <a:gd name="T36" fmla="*/ 27 w 221"/>
                  <a:gd name="T37" fmla="*/ 155 h 270"/>
                  <a:gd name="T38" fmla="*/ 48 w 221"/>
                  <a:gd name="T39" fmla="*/ 159 h 270"/>
                  <a:gd name="T40" fmla="*/ 59 w 221"/>
                  <a:gd name="T41" fmla="*/ 162 h 270"/>
                  <a:gd name="T42" fmla="*/ 65 w 221"/>
                  <a:gd name="T43" fmla="*/ 171 h 270"/>
                  <a:gd name="T44" fmla="*/ 69 w 221"/>
                  <a:gd name="T45" fmla="*/ 190 h 270"/>
                  <a:gd name="T46" fmla="*/ 79 w 221"/>
                  <a:gd name="T47" fmla="*/ 197 h 270"/>
                  <a:gd name="T48" fmla="*/ 77 w 221"/>
                  <a:gd name="T49" fmla="*/ 207 h 270"/>
                  <a:gd name="T50" fmla="*/ 82 w 221"/>
                  <a:gd name="T51" fmla="*/ 225 h 270"/>
                  <a:gd name="T52" fmla="*/ 86 w 221"/>
                  <a:gd name="T53" fmla="*/ 228 h 270"/>
                  <a:gd name="T54" fmla="*/ 101 w 221"/>
                  <a:gd name="T55" fmla="*/ 242 h 270"/>
                  <a:gd name="T56" fmla="*/ 102 w 221"/>
                  <a:gd name="T57" fmla="*/ 243 h 270"/>
                  <a:gd name="T58" fmla="*/ 102 w 221"/>
                  <a:gd name="T59" fmla="*/ 249 h 270"/>
                  <a:gd name="T60" fmla="*/ 115 w 221"/>
                  <a:gd name="T61" fmla="*/ 242 h 270"/>
                  <a:gd name="T62" fmla="*/ 119 w 221"/>
                  <a:gd name="T63" fmla="*/ 231 h 270"/>
                  <a:gd name="T64" fmla="*/ 123 w 221"/>
                  <a:gd name="T65" fmla="*/ 226 h 270"/>
                  <a:gd name="T66" fmla="*/ 156 w 221"/>
                  <a:gd name="T67" fmla="*/ 235 h 270"/>
                  <a:gd name="T68" fmla="*/ 164 w 221"/>
                  <a:gd name="T69" fmla="*/ 225 h 270"/>
                  <a:gd name="T70" fmla="*/ 175 w 221"/>
                  <a:gd name="T71" fmla="*/ 219 h 270"/>
                  <a:gd name="T72" fmla="*/ 180 w 221"/>
                  <a:gd name="T73" fmla="*/ 212 h 270"/>
                  <a:gd name="T74" fmla="*/ 183 w 221"/>
                  <a:gd name="T75" fmla="*/ 196 h 270"/>
                  <a:gd name="T76" fmla="*/ 193 w 221"/>
                  <a:gd name="T77" fmla="*/ 192 h 270"/>
                  <a:gd name="T78" fmla="*/ 195 w 221"/>
                  <a:gd name="T79" fmla="*/ 182 h 270"/>
                  <a:gd name="T80" fmla="*/ 202 w 221"/>
                  <a:gd name="T81" fmla="*/ 186 h 270"/>
                  <a:gd name="T82" fmla="*/ 206 w 221"/>
                  <a:gd name="T83" fmla="*/ 190 h 270"/>
                  <a:gd name="T84" fmla="*/ 207 w 221"/>
                  <a:gd name="T85" fmla="*/ 195 h 270"/>
                  <a:gd name="T86" fmla="*/ 210 w 221"/>
                  <a:gd name="T87" fmla="*/ 204 h 270"/>
                  <a:gd name="T88" fmla="*/ 209 w 221"/>
                  <a:gd name="T89" fmla="*/ 215 h 270"/>
                  <a:gd name="T90" fmla="*/ 211 w 221"/>
                  <a:gd name="T91" fmla="*/ 219 h 270"/>
                  <a:gd name="T92" fmla="*/ 216 w 221"/>
                  <a:gd name="T93" fmla="*/ 224 h 270"/>
                  <a:gd name="T94" fmla="*/ 214 w 221"/>
                  <a:gd name="T95" fmla="*/ 243 h 270"/>
                  <a:gd name="T96" fmla="*/ 210 w 221"/>
                  <a:gd name="T97" fmla="*/ 255 h 270"/>
                  <a:gd name="T98" fmla="*/ 213 w 221"/>
                  <a:gd name="T99" fmla="*/ 262 h 270"/>
                  <a:gd name="T100" fmla="*/ 214 w 221"/>
                  <a:gd name="T101" fmla="*/ 264 h 270"/>
                  <a:gd name="T102" fmla="*/ 216 w 221"/>
                  <a:gd name="T103" fmla="*/ 266 h 270"/>
                  <a:gd name="T104" fmla="*/ 220 w 221"/>
                  <a:gd name="T105" fmla="*/ 270 h 2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21" h="270">
                    <a:moveTo>
                      <a:pt x="37" y="0"/>
                    </a:moveTo>
                    <a:lnTo>
                      <a:pt x="38" y="2"/>
                    </a:lnTo>
                    <a:lnTo>
                      <a:pt x="51" y="11"/>
                    </a:lnTo>
                    <a:lnTo>
                      <a:pt x="52" y="13"/>
                    </a:lnTo>
                    <a:lnTo>
                      <a:pt x="52" y="14"/>
                    </a:lnTo>
                    <a:lnTo>
                      <a:pt x="53" y="14"/>
                    </a:lnTo>
                    <a:lnTo>
                      <a:pt x="53" y="20"/>
                    </a:lnTo>
                    <a:lnTo>
                      <a:pt x="58" y="21"/>
                    </a:lnTo>
                    <a:lnTo>
                      <a:pt x="69" y="21"/>
                    </a:lnTo>
                    <a:lnTo>
                      <a:pt x="72" y="20"/>
                    </a:lnTo>
                    <a:lnTo>
                      <a:pt x="73" y="23"/>
                    </a:lnTo>
                    <a:lnTo>
                      <a:pt x="73" y="27"/>
                    </a:lnTo>
                    <a:lnTo>
                      <a:pt x="72" y="28"/>
                    </a:lnTo>
                    <a:lnTo>
                      <a:pt x="69" y="32"/>
                    </a:lnTo>
                    <a:lnTo>
                      <a:pt x="69" y="38"/>
                    </a:lnTo>
                    <a:lnTo>
                      <a:pt x="63" y="42"/>
                    </a:lnTo>
                    <a:lnTo>
                      <a:pt x="63" y="44"/>
                    </a:lnTo>
                    <a:lnTo>
                      <a:pt x="62" y="44"/>
                    </a:lnTo>
                    <a:lnTo>
                      <a:pt x="58" y="45"/>
                    </a:lnTo>
                    <a:lnTo>
                      <a:pt x="48" y="45"/>
                    </a:lnTo>
                    <a:lnTo>
                      <a:pt x="45" y="44"/>
                    </a:lnTo>
                    <a:lnTo>
                      <a:pt x="44" y="42"/>
                    </a:lnTo>
                    <a:lnTo>
                      <a:pt x="39" y="42"/>
                    </a:lnTo>
                    <a:lnTo>
                      <a:pt x="38" y="44"/>
                    </a:lnTo>
                    <a:lnTo>
                      <a:pt x="38" y="45"/>
                    </a:lnTo>
                    <a:lnTo>
                      <a:pt x="34" y="49"/>
                    </a:lnTo>
                    <a:lnTo>
                      <a:pt x="27" y="53"/>
                    </a:lnTo>
                    <a:lnTo>
                      <a:pt x="24" y="58"/>
                    </a:lnTo>
                    <a:lnTo>
                      <a:pt x="22" y="63"/>
                    </a:lnTo>
                    <a:lnTo>
                      <a:pt x="17" y="83"/>
                    </a:lnTo>
                    <a:lnTo>
                      <a:pt x="19" y="91"/>
                    </a:lnTo>
                    <a:lnTo>
                      <a:pt x="17" y="106"/>
                    </a:lnTo>
                    <a:lnTo>
                      <a:pt x="0" y="140"/>
                    </a:lnTo>
                    <a:lnTo>
                      <a:pt x="6" y="141"/>
                    </a:lnTo>
                    <a:lnTo>
                      <a:pt x="7" y="143"/>
                    </a:lnTo>
                    <a:lnTo>
                      <a:pt x="7" y="144"/>
                    </a:lnTo>
                    <a:lnTo>
                      <a:pt x="20" y="155"/>
                    </a:lnTo>
                    <a:lnTo>
                      <a:pt x="27" y="155"/>
                    </a:lnTo>
                    <a:lnTo>
                      <a:pt x="34" y="158"/>
                    </a:lnTo>
                    <a:lnTo>
                      <a:pt x="48" y="159"/>
                    </a:lnTo>
                    <a:lnTo>
                      <a:pt x="55" y="159"/>
                    </a:lnTo>
                    <a:lnTo>
                      <a:pt x="59" y="162"/>
                    </a:lnTo>
                    <a:lnTo>
                      <a:pt x="65" y="169"/>
                    </a:lnTo>
                    <a:lnTo>
                      <a:pt x="65" y="171"/>
                    </a:lnTo>
                    <a:lnTo>
                      <a:pt x="69" y="187"/>
                    </a:lnTo>
                    <a:lnTo>
                      <a:pt x="69" y="190"/>
                    </a:lnTo>
                    <a:lnTo>
                      <a:pt x="76" y="197"/>
                    </a:lnTo>
                    <a:lnTo>
                      <a:pt x="79" y="197"/>
                    </a:lnTo>
                    <a:lnTo>
                      <a:pt x="79" y="199"/>
                    </a:lnTo>
                    <a:lnTo>
                      <a:pt x="77" y="207"/>
                    </a:lnTo>
                    <a:lnTo>
                      <a:pt x="80" y="214"/>
                    </a:lnTo>
                    <a:lnTo>
                      <a:pt x="82" y="225"/>
                    </a:lnTo>
                    <a:lnTo>
                      <a:pt x="80" y="225"/>
                    </a:lnTo>
                    <a:lnTo>
                      <a:pt x="86" y="228"/>
                    </a:lnTo>
                    <a:lnTo>
                      <a:pt x="101" y="240"/>
                    </a:lnTo>
                    <a:lnTo>
                      <a:pt x="101" y="242"/>
                    </a:lnTo>
                    <a:lnTo>
                      <a:pt x="102" y="242"/>
                    </a:lnTo>
                    <a:lnTo>
                      <a:pt x="102" y="243"/>
                    </a:lnTo>
                    <a:lnTo>
                      <a:pt x="104" y="245"/>
                    </a:lnTo>
                    <a:lnTo>
                      <a:pt x="102" y="249"/>
                    </a:lnTo>
                    <a:lnTo>
                      <a:pt x="102" y="250"/>
                    </a:lnTo>
                    <a:lnTo>
                      <a:pt x="115" y="242"/>
                    </a:lnTo>
                    <a:lnTo>
                      <a:pt x="116" y="236"/>
                    </a:lnTo>
                    <a:lnTo>
                      <a:pt x="119" y="231"/>
                    </a:lnTo>
                    <a:lnTo>
                      <a:pt x="120" y="226"/>
                    </a:lnTo>
                    <a:lnTo>
                      <a:pt x="123" y="226"/>
                    </a:lnTo>
                    <a:lnTo>
                      <a:pt x="136" y="232"/>
                    </a:lnTo>
                    <a:lnTo>
                      <a:pt x="156" y="235"/>
                    </a:lnTo>
                    <a:lnTo>
                      <a:pt x="156" y="233"/>
                    </a:lnTo>
                    <a:lnTo>
                      <a:pt x="164" y="225"/>
                    </a:lnTo>
                    <a:lnTo>
                      <a:pt x="169" y="222"/>
                    </a:lnTo>
                    <a:lnTo>
                      <a:pt x="175" y="219"/>
                    </a:lnTo>
                    <a:lnTo>
                      <a:pt x="178" y="217"/>
                    </a:lnTo>
                    <a:lnTo>
                      <a:pt x="180" y="212"/>
                    </a:lnTo>
                    <a:lnTo>
                      <a:pt x="180" y="200"/>
                    </a:lnTo>
                    <a:lnTo>
                      <a:pt x="183" y="196"/>
                    </a:lnTo>
                    <a:lnTo>
                      <a:pt x="187" y="195"/>
                    </a:lnTo>
                    <a:lnTo>
                      <a:pt x="193" y="192"/>
                    </a:lnTo>
                    <a:lnTo>
                      <a:pt x="195" y="192"/>
                    </a:lnTo>
                    <a:lnTo>
                      <a:pt x="195" y="182"/>
                    </a:lnTo>
                    <a:lnTo>
                      <a:pt x="196" y="182"/>
                    </a:lnTo>
                    <a:lnTo>
                      <a:pt x="202" y="186"/>
                    </a:lnTo>
                    <a:lnTo>
                      <a:pt x="203" y="186"/>
                    </a:lnTo>
                    <a:lnTo>
                      <a:pt x="206" y="190"/>
                    </a:lnTo>
                    <a:lnTo>
                      <a:pt x="207" y="193"/>
                    </a:lnTo>
                    <a:lnTo>
                      <a:pt x="207" y="195"/>
                    </a:lnTo>
                    <a:lnTo>
                      <a:pt x="210" y="200"/>
                    </a:lnTo>
                    <a:lnTo>
                      <a:pt x="210" y="204"/>
                    </a:lnTo>
                    <a:lnTo>
                      <a:pt x="209" y="207"/>
                    </a:lnTo>
                    <a:lnTo>
                      <a:pt x="209" y="215"/>
                    </a:lnTo>
                    <a:lnTo>
                      <a:pt x="210" y="219"/>
                    </a:lnTo>
                    <a:lnTo>
                      <a:pt x="211" y="219"/>
                    </a:lnTo>
                    <a:lnTo>
                      <a:pt x="213" y="222"/>
                    </a:lnTo>
                    <a:lnTo>
                      <a:pt x="216" y="224"/>
                    </a:lnTo>
                    <a:lnTo>
                      <a:pt x="216" y="232"/>
                    </a:lnTo>
                    <a:lnTo>
                      <a:pt x="214" y="243"/>
                    </a:lnTo>
                    <a:lnTo>
                      <a:pt x="213" y="249"/>
                    </a:lnTo>
                    <a:lnTo>
                      <a:pt x="210" y="255"/>
                    </a:lnTo>
                    <a:lnTo>
                      <a:pt x="211" y="260"/>
                    </a:lnTo>
                    <a:lnTo>
                      <a:pt x="213" y="262"/>
                    </a:lnTo>
                    <a:lnTo>
                      <a:pt x="213" y="263"/>
                    </a:lnTo>
                    <a:lnTo>
                      <a:pt x="214" y="264"/>
                    </a:lnTo>
                    <a:lnTo>
                      <a:pt x="214" y="266"/>
                    </a:lnTo>
                    <a:lnTo>
                      <a:pt x="216" y="266"/>
                    </a:lnTo>
                    <a:lnTo>
                      <a:pt x="216" y="267"/>
                    </a:lnTo>
                    <a:lnTo>
                      <a:pt x="220" y="270"/>
                    </a:lnTo>
                    <a:lnTo>
                      <a:pt x="221" y="27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60" name="Freeform 5715">
                <a:extLst>
                  <a:ext uri="{FF2B5EF4-FFF2-40B4-BE49-F238E27FC236}">
                    <a16:creationId xmlns:a16="http://schemas.microsoft.com/office/drawing/2014/main" id="{72610983-F6A9-5F37-9121-FED9216DC7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2" y="3478"/>
                <a:ext cx="28" cy="49"/>
              </a:xfrm>
              <a:custGeom>
                <a:avLst/>
                <a:gdLst>
                  <a:gd name="T0" fmla="*/ 110 w 114"/>
                  <a:gd name="T1" fmla="*/ 0 h 195"/>
                  <a:gd name="T2" fmla="*/ 106 w 114"/>
                  <a:gd name="T3" fmla="*/ 2 h 195"/>
                  <a:gd name="T4" fmla="*/ 92 w 114"/>
                  <a:gd name="T5" fmla="*/ 17 h 195"/>
                  <a:gd name="T6" fmla="*/ 91 w 114"/>
                  <a:gd name="T7" fmla="*/ 17 h 195"/>
                  <a:gd name="T8" fmla="*/ 91 w 114"/>
                  <a:gd name="T9" fmla="*/ 18 h 195"/>
                  <a:gd name="T10" fmla="*/ 92 w 114"/>
                  <a:gd name="T11" fmla="*/ 23 h 195"/>
                  <a:gd name="T12" fmla="*/ 110 w 114"/>
                  <a:gd name="T13" fmla="*/ 48 h 195"/>
                  <a:gd name="T14" fmla="*/ 113 w 114"/>
                  <a:gd name="T15" fmla="*/ 58 h 195"/>
                  <a:gd name="T16" fmla="*/ 113 w 114"/>
                  <a:gd name="T17" fmla="*/ 69 h 195"/>
                  <a:gd name="T18" fmla="*/ 114 w 114"/>
                  <a:gd name="T19" fmla="*/ 78 h 195"/>
                  <a:gd name="T20" fmla="*/ 112 w 114"/>
                  <a:gd name="T21" fmla="*/ 88 h 195"/>
                  <a:gd name="T22" fmla="*/ 108 w 114"/>
                  <a:gd name="T23" fmla="*/ 94 h 195"/>
                  <a:gd name="T24" fmla="*/ 108 w 114"/>
                  <a:gd name="T25" fmla="*/ 97 h 195"/>
                  <a:gd name="T26" fmla="*/ 94 w 114"/>
                  <a:gd name="T27" fmla="*/ 101 h 195"/>
                  <a:gd name="T28" fmla="*/ 92 w 114"/>
                  <a:gd name="T29" fmla="*/ 101 h 195"/>
                  <a:gd name="T30" fmla="*/ 81 w 114"/>
                  <a:gd name="T31" fmla="*/ 102 h 195"/>
                  <a:gd name="T32" fmla="*/ 78 w 114"/>
                  <a:gd name="T33" fmla="*/ 102 h 195"/>
                  <a:gd name="T34" fmla="*/ 78 w 114"/>
                  <a:gd name="T35" fmla="*/ 104 h 195"/>
                  <a:gd name="T36" fmla="*/ 77 w 114"/>
                  <a:gd name="T37" fmla="*/ 104 h 195"/>
                  <a:gd name="T38" fmla="*/ 75 w 114"/>
                  <a:gd name="T39" fmla="*/ 105 h 195"/>
                  <a:gd name="T40" fmla="*/ 61 w 114"/>
                  <a:gd name="T41" fmla="*/ 109 h 195"/>
                  <a:gd name="T42" fmla="*/ 45 w 114"/>
                  <a:gd name="T43" fmla="*/ 108 h 195"/>
                  <a:gd name="T44" fmla="*/ 43 w 114"/>
                  <a:gd name="T45" fmla="*/ 106 h 195"/>
                  <a:gd name="T46" fmla="*/ 35 w 114"/>
                  <a:gd name="T47" fmla="*/ 106 h 195"/>
                  <a:gd name="T48" fmla="*/ 29 w 114"/>
                  <a:gd name="T49" fmla="*/ 109 h 195"/>
                  <a:gd name="T50" fmla="*/ 27 w 114"/>
                  <a:gd name="T51" fmla="*/ 113 h 195"/>
                  <a:gd name="T52" fmla="*/ 25 w 114"/>
                  <a:gd name="T53" fmla="*/ 113 h 195"/>
                  <a:gd name="T54" fmla="*/ 25 w 114"/>
                  <a:gd name="T55" fmla="*/ 119 h 195"/>
                  <a:gd name="T56" fmla="*/ 32 w 114"/>
                  <a:gd name="T57" fmla="*/ 126 h 195"/>
                  <a:gd name="T58" fmla="*/ 41 w 114"/>
                  <a:gd name="T59" fmla="*/ 130 h 195"/>
                  <a:gd name="T60" fmla="*/ 43 w 114"/>
                  <a:gd name="T61" fmla="*/ 130 h 195"/>
                  <a:gd name="T62" fmla="*/ 43 w 114"/>
                  <a:gd name="T63" fmla="*/ 133 h 195"/>
                  <a:gd name="T64" fmla="*/ 39 w 114"/>
                  <a:gd name="T65" fmla="*/ 134 h 195"/>
                  <a:gd name="T66" fmla="*/ 38 w 114"/>
                  <a:gd name="T67" fmla="*/ 137 h 195"/>
                  <a:gd name="T68" fmla="*/ 35 w 114"/>
                  <a:gd name="T69" fmla="*/ 140 h 195"/>
                  <a:gd name="T70" fmla="*/ 29 w 114"/>
                  <a:gd name="T71" fmla="*/ 141 h 195"/>
                  <a:gd name="T72" fmla="*/ 29 w 114"/>
                  <a:gd name="T73" fmla="*/ 143 h 195"/>
                  <a:gd name="T74" fmla="*/ 21 w 114"/>
                  <a:gd name="T75" fmla="*/ 148 h 195"/>
                  <a:gd name="T76" fmla="*/ 20 w 114"/>
                  <a:gd name="T77" fmla="*/ 148 h 195"/>
                  <a:gd name="T78" fmla="*/ 20 w 114"/>
                  <a:gd name="T79" fmla="*/ 150 h 195"/>
                  <a:gd name="T80" fmla="*/ 7 w 114"/>
                  <a:gd name="T81" fmla="*/ 161 h 195"/>
                  <a:gd name="T82" fmla="*/ 6 w 114"/>
                  <a:gd name="T83" fmla="*/ 164 h 195"/>
                  <a:gd name="T84" fmla="*/ 3 w 114"/>
                  <a:gd name="T85" fmla="*/ 168 h 195"/>
                  <a:gd name="T86" fmla="*/ 3 w 114"/>
                  <a:gd name="T87" fmla="*/ 169 h 195"/>
                  <a:gd name="T88" fmla="*/ 1 w 114"/>
                  <a:gd name="T89" fmla="*/ 169 h 195"/>
                  <a:gd name="T90" fmla="*/ 1 w 114"/>
                  <a:gd name="T91" fmla="*/ 172 h 195"/>
                  <a:gd name="T92" fmla="*/ 0 w 114"/>
                  <a:gd name="T93" fmla="*/ 175 h 195"/>
                  <a:gd name="T94" fmla="*/ 0 w 114"/>
                  <a:gd name="T95" fmla="*/ 183 h 195"/>
                  <a:gd name="T96" fmla="*/ 1 w 114"/>
                  <a:gd name="T97" fmla="*/ 190 h 195"/>
                  <a:gd name="T98" fmla="*/ 1 w 114"/>
                  <a:gd name="T99" fmla="*/ 195 h 1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14" h="195">
                    <a:moveTo>
                      <a:pt x="110" y="0"/>
                    </a:moveTo>
                    <a:lnTo>
                      <a:pt x="106" y="2"/>
                    </a:lnTo>
                    <a:lnTo>
                      <a:pt x="92" y="17"/>
                    </a:lnTo>
                    <a:lnTo>
                      <a:pt x="91" y="17"/>
                    </a:lnTo>
                    <a:lnTo>
                      <a:pt x="91" y="18"/>
                    </a:lnTo>
                    <a:lnTo>
                      <a:pt x="92" y="23"/>
                    </a:lnTo>
                    <a:lnTo>
                      <a:pt x="110" y="48"/>
                    </a:lnTo>
                    <a:lnTo>
                      <a:pt x="113" y="58"/>
                    </a:lnTo>
                    <a:lnTo>
                      <a:pt x="113" y="69"/>
                    </a:lnTo>
                    <a:lnTo>
                      <a:pt x="114" y="78"/>
                    </a:lnTo>
                    <a:lnTo>
                      <a:pt x="112" y="88"/>
                    </a:lnTo>
                    <a:lnTo>
                      <a:pt x="108" y="94"/>
                    </a:lnTo>
                    <a:lnTo>
                      <a:pt x="108" y="97"/>
                    </a:lnTo>
                    <a:lnTo>
                      <a:pt x="94" y="101"/>
                    </a:lnTo>
                    <a:lnTo>
                      <a:pt x="92" y="101"/>
                    </a:lnTo>
                    <a:lnTo>
                      <a:pt x="81" y="102"/>
                    </a:lnTo>
                    <a:lnTo>
                      <a:pt x="78" y="102"/>
                    </a:lnTo>
                    <a:lnTo>
                      <a:pt x="78" y="104"/>
                    </a:lnTo>
                    <a:lnTo>
                      <a:pt x="77" y="104"/>
                    </a:lnTo>
                    <a:lnTo>
                      <a:pt x="75" y="105"/>
                    </a:lnTo>
                    <a:lnTo>
                      <a:pt x="61" y="109"/>
                    </a:lnTo>
                    <a:lnTo>
                      <a:pt x="45" y="108"/>
                    </a:lnTo>
                    <a:lnTo>
                      <a:pt x="43" y="106"/>
                    </a:lnTo>
                    <a:lnTo>
                      <a:pt x="35" y="106"/>
                    </a:lnTo>
                    <a:lnTo>
                      <a:pt x="29" y="109"/>
                    </a:lnTo>
                    <a:lnTo>
                      <a:pt x="27" y="113"/>
                    </a:lnTo>
                    <a:lnTo>
                      <a:pt x="25" y="113"/>
                    </a:lnTo>
                    <a:lnTo>
                      <a:pt x="25" y="119"/>
                    </a:lnTo>
                    <a:lnTo>
                      <a:pt x="32" y="126"/>
                    </a:lnTo>
                    <a:lnTo>
                      <a:pt x="41" y="130"/>
                    </a:lnTo>
                    <a:lnTo>
                      <a:pt x="43" y="130"/>
                    </a:lnTo>
                    <a:lnTo>
                      <a:pt x="43" y="133"/>
                    </a:lnTo>
                    <a:lnTo>
                      <a:pt x="39" y="134"/>
                    </a:lnTo>
                    <a:lnTo>
                      <a:pt x="38" y="137"/>
                    </a:lnTo>
                    <a:lnTo>
                      <a:pt x="35" y="140"/>
                    </a:lnTo>
                    <a:lnTo>
                      <a:pt x="29" y="141"/>
                    </a:lnTo>
                    <a:lnTo>
                      <a:pt x="29" y="143"/>
                    </a:lnTo>
                    <a:lnTo>
                      <a:pt x="21" y="148"/>
                    </a:lnTo>
                    <a:lnTo>
                      <a:pt x="20" y="148"/>
                    </a:lnTo>
                    <a:lnTo>
                      <a:pt x="20" y="150"/>
                    </a:lnTo>
                    <a:lnTo>
                      <a:pt x="7" y="161"/>
                    </a:lnTo>
                    <a:lnTo>
                      <a:pt x="6" y="164"/>
                    </a:lnTo>
                    <a:lnTo>
                      <a:pt x="3" y="168"/>
                    </a:lnTo>
                    <a:lnTo>
                      <a:pt x="3" y="169"/>
                    </a:lnTo>
                    <a:lnTo>
                      <a:pt x="1" y="169"/>
                    </a:lnTo>
                    <a:lnTo>
                      <a:pt x="1" y="172"/>
                    </a:lnTo>
                    <a:lnTo>
                      <a:pt x="0" y="175"/>
                    </a:lnTo>
                    <a:lnTo>
                      <a:pt x="0" y="183"/>
                    </a:lnTo>
                    <a:lnTo>
                      <a:pt x="1" y="190"/>
                    </a:lnTo>
                    <a:lnTo>
                      <a:pt x="1" y="19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61" name="Freeform 5716">
                <a:extLst>
                  <a:ext uri="{FF2B5EF4-FFF2-40B4-BE49-F238E27FC236}">
                    <a16:creationId xmlns:a16="http://schemas.microsoft.com/office/drawing/2014/main" id="{F533327D-5AC1-7D41-5C19-B018CA49D2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6" y="3403"/>
                <a:ext cx="7" cy="33"/>
              </a:xfrm>
              <a:custGeom>
                <a:avLst/>
                <a:gdLst>
                  <a:gd name="T0" fmla="*/ 14 w 26"/>
                  <a:gd name="T1" fmla="*/ 0 h 133"/>
                  <a:gd name="T2" fmla="*/ 13 w 26"/>
                  <a:gd name="T3" fmla="*/ 1 h 133"/>
                  <a:gd name="T4" fmla="*/ 0 w 26"/>
                  <a:gd name="T5" fmla="*/ 7 h 133"/>
                  <a:gd name="T6" fmla="*/ 0 w 26"/>
                  <a:gd name="T7" fmla="*/ 17 h 133"/>
                  <a:gd name="T8" fmla="*/ 2 w 26"/>
                  <a:gd name="T9" fmla="*/ 20 h 133"/>
                  <a:gd name="T10" fmla="*/ 5 w 26"/>
                  <a:gd name="T11" fmla="*/ 23 h 133"/>
                  <a:gd name="T12" fmla="*/ 9 w 26"/>
                  <a:gd name="T13" fmla="*/ 25 h 133"/>
                  <a:gd name="T14" fmla="*/ 10 w 26"/>
                  <a:gd name="T15" fmla="*/ 25 h 133"/>
                  <a:gd name="T16" fmla="*/ 12 w 26"/>
                  <a:gd name="T17" fmla="*/ 27 h 133"/>
                  <a:gd name="T18" fmla="*/ 14 w 26"/>
                  <a:gd name="T19" fmla="*/ 31 h 133"/>
                  <a:gd name="T20" fmla="*/ 17 w 26"/>
                  <a:gd name="T21" fmla="*/ 39 h 133"/>
                  <a:gd name="T22" fmla="*/ 17 w 26"/>
                  <a:gd name="T23" fmla="*/ 49 h 133"/>
                  <a:gd name="T24" fmla="*/ 12 w 26"/>
                  <a:gd name="T25" fmla="*/ 54 h 133"/>
                  <a:gd name="T26" fmla="*/ 5 w 26"/>
                  <a:gd name="T27" fmla="*/ 68 h 133"/>
                  <a:gd name="T28" fmla="*/ 5 w 26"/>
                  <a:gd name="T29" fmla="*/ 73 h 133"/>
                  <a:gd name="T30" fmla="*/ 7 w 26"/>
                  <a:gd name="T31" fmla="*/ 77 h 133"/>
                  <a:gd name="T32" fmla="*/ 12 w 26"/>
                  <a:gd name="T33" fmla="*/ 87 h 133"/>
                  <a:gd name="T34" fmla="*/ 17 w 26"/>
                  <a:gd name="T35" fmla="*/ 95 h 133"/>
                  <a:gd name="T36" fmla="*/ 21 w 26"/>
                  <a:gd name="T37" fmla="*/ 100 h 133"/>
                  <a:gd name="T38" fmla="*/ 26 w 26"/>
                  <a:gd name="T39" fmla="*/ 117 h 133"/>
                  <a:gd name="T40" fmla="*/ 26 w 26"/>
                  <a:gd name="T41" fmla="*/ 120 h 133"/>
                  <a:gd name="T42" fmla="*/ 23 w 26"/>
                  <a:gd name="T43" fmla="*/ 126 h 133"/>
                  <a:gd name="T44" fmla="*/ 23 w 26"/>
                  <a:gd name="T45" fmla="*/ 129 h 133"/>
                  <a:gd name="T46" fmla="*/ 21 w 26"/>
                  <a:gd name="T47" fmla="*/ 130 h 133"/>
                  <a:gd name="T48" fmla="*/ 20 w 26"/>
                  <a:gd name="T49" fmla="*/ 133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6" h="133">
                    <a:moveTo>
                      <a:pt x="14" y="0"/>
                    </a:moveTo>
                    <a:lnTo>
                      <a:pt x="13" y="1"/>
                    </a:lnTo>
                    <a:lnTo>
                      <a:pt x="0" y="7"/>
                    </a:lnTo>
                    <a:lnTo>
                      <a:pt x="0" y="17"/>
                    </a:lnTo>
                    <a:lnTo>
                      <a:pt x="2" y="20"/>
                    </a:lnTo>
                    <a:lnTo>
                      <a:pt x="5" y="23"/>
                    </a:lnTo>
                    <a:lnTo>
                      <a:pt x="9" y="25"/>
                    </a:lnTo>
                    <a:lnTo>
                      <a:pt x="10" y="25"/>
                    </a:lnTo>
                    <a:lnTo>
                      <a:pt x="12" y="27"/>
                    </a:lnTo>
                    <a:lnTo>
                      <a:pt x="14" y="31"/>
                    </a:lnTo>
                    <a:lnTo>
                      <a:pt x="17" y="39"/>
                    </a:lnTo>
                    <a:lnTo>
                      <a:pt x="17" y="49"/>
                    </a:lnTo>
                    <a:lnTo>
                      <a:pt x="12" y="54"/>
                    </a:lnTo>
                    <a:lnTo>
                      <a:pt x="5" y="68"/>
                    </a:lnTo>
                    <a:lnTo>
                      <a:pt x="5" y="73"/>
                    </a:lnTo>
                    <a:lnTo>
                      <a:pt x="7" y="77"/>
                    </a:lnTo>
                    <a:lnTo>
                      <a:pt x="12" y="87"/>
                    </a:lnTo>
                    <a:lnTo>
                      <a:pt x="17" y="95"/>
                    </a:lnTo>
                    <a:lnTo>
                      <a:pt x="21" y="100"/>
                    </a:lnTo>
                    <a:lnTo>
                      <a:pt x="26" y="117"/>
                    </a:lnTo>
                    <a:lnTo>
                      <a:pt x="26" y="120"/>
                    </a:lnTo>
                    <a:lnTo>
                      <a:pt x="23" y="126"/>
                    </a:lnTo>
                    <a:lnTo>
                      <a:pt x="23" y="129"/>
                    </a:lnTo>
                    <a:lnTo>
                      <a:pt x="21" y="130"/>
                    </a:lnTo>
                    <a:lnTo>
                      <a:pt x="20" y="13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62" name="Freeform 5717">
                <a:extLst>
                  <a:ext uri="{FF2B5EF4-FFF2-40B4-BE49-F238E27FC236}">
                    <a16:creationId xmlns:a16="http://schemas.microsoft.com/office/drawing/2014/main" id="{F2963835-F8D3-4843-6BEA-90EC9B2E51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4" y="3430"/>
                <a:ext cx="68" cy="48"/>
              </a:xfrm>
              <a:custGeom>
                <a:avLst/>
                <a:gdLst>
                  <a:gd name="T0" fmla="*/ 269 w 270"/>
                  <a:gd name="T1" fmla="*/ 23 h 190"/>
                  <a:gd name="T2" fmla="*/ 257 w 270"/>
                  <a:gd name="T3" fmla="*/ 26 h 190"/>
                  <a:gd name="T4" fmla="*/ 246 w 270"/>
                  <a:gd name="T5" fmla="*/ 28 h 190"/>
                  <a:gd name="T6" fmla="*/ 213 w 270"/>
                  <a:gd name="T7" fmla="*/ 17 h 190"/>
                  <a:gd name="T8" fmla="*/ 180 w 270"/>
                  <a:gd name="T9" fmla="*/ 3 h 190"/>
                  <a:gd name="T10" fmla="*/ 179 w 270"/>
                  <a:gd name="T11" fmla="*/ 2 h 190"/>
                  <a:gd name="T12" fmla="*/ 175 w 270"/>
                  <a:gd name="T13" fmla="*/ 6 h 190"/>
                  <a:gd name="T14" fmla="*/ 171 w 270"/>
                  <a:gd name="T15" fmla="*/ 9 h 190"/>
                  <a:gd name="T16" fmla="*/ 154 w 270"/>
                  <a:gd name="T17" fmla="*/ 2 h 190"/>
                  <a:gd name="T18" fmla="*/ 146 w 270"/>
                  <a:gd name="T19" fmla="*/ 3 h 190"/>
                  <a:gd name="T20" fmla="*/ 149 w 270"/>
                  <a:gd name="T21" fmla="*/ 4 h 190"/>
                  <a:gd name="T22" fmla="*/ 144 w 270"/>
                  <a:gd name="T23" fmla="*/ 6 h 190"/>
                  <a:gd name="T24" fmla="*/ 126 w 270"/>
                  <a:gd name="T25" fmla="*/ 7 h 190"/>
                  <a:gd name="T26" fmla="*/ 120 w 270"/>
                  <a:gd name="T27" fmla="*/ 10 h 190"/>
                  <a:gd name="T28" fmla="*/ 105 w 270"/>
                  <a:gd name="T29" fmla="*/ 20 h 190"/>
                  <a:gd name="T30" fmla="*/ 104 w 270"/>
                  <a:gd name="T31" fmla="*/ 23 h 190"/>
                  <a:gd name="T32" fmla="*/ 99 w 270"/>
                  <a:gd name="T33" fmla="*/ 41 h 190"/>
                  <a:gd name="T34" fmla="*/ 90 w 270"/>
                  <a:gd name="T35" fmla="*/ 49 h 190"/>
                  <a:gd name="T36" fmla="*/ 72 w 270"/>
                  <a:gd name="T37" fmla="*/ 59 h 190"/>
                  <a:gd name="T38" fmla="*/ 62 w 270"/>
                  <a:gd name="T39" fmla="*/ 66 h 190"/>
                  <a:gd name="T40" fmla="*/ 48 w 270"/>
                  <a:gd name="T41" fmla="*/ 52 h 190"/>
                  <a:gd name="T42" fmla="*/ 35 w 270"/>
                  <a:gd name="T43" fmla="*/ 45 h 190"/>
                  <a:gd name="T44" fmla="*/ 34 w 270"/>
                  <a:gd name="T45" fmla="*/ 44 h 190"/>
                  <a:gd name="T46" fmla="*/ 21 w 270"/>
                  <a:gd name="T47" fmla="*/ 64 h 190"/>
                  <a:gd name="T48" fmla="*/ 16 w 270"/>
                  <a:gd name="T49" fmla="*/ 90 h 190"/>
                  <a:gd name="T50" fmla="*/ 17 w 270"/>
                  <a:gd name="T51" fmla="*/ 95 h 190"/>
                  <a:gd name="T52" fmla="*/ 16 w 270"/>
                  <a:gd name="T53" fmla="*/ 98 h 190"/>
                  <a:gd name="T54" fmla="*/ 2 w 270"/>
                  <a:gd name="T55" fmla="*/ 114 h 190"/>
                  <a:gd name="T56" fmla="*/ 2 w 270"/>
                  <a:gd name="T57" fmla="*/ 119 h 190"/>
                  <a:gd name="T58" fmla="*/ 15 w 270"/>
                  <a:gd name="T59" fmla="*/ 130 h 190"/>
                  <a:gd name="T60" fmla="*/ 16 w 270"/>
                  <a:gd name="T61" fmla="*/ 131 h 190"/>
                  <a:gd name="T62" fmla="*/ 12 w 270"/>
                  <a:gd name="T63" fmla="*/ 140 h 190"/>
                  <a:gd name="T64" fmla="*/ 17 w 270"/>
                  <a:gd name="T65" fmla="*/ 141 h 190"/>
                  <a:gd name="T66" fmla="*/ 25 w 270"/>
                  <a:gd name="T67" fmla="*/ 154 h 190"/>
                  <a:gd name="T68" fmla="*/ 28 w 270"/>
                  <a:gd name="T69" fmla="*/ 168 h 190"/>
                  <a:gd name="T70" fmla="*/ 27 w 270"/>
                  <a:gd name="T71" fmla="*/ 179 h 190"/>
                  <a:gd name="T72" fmla="*/ 19 w 270"/>
                  <a:gd name="T73" fmla="*/ 190 h 1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70" h="190">
                    <a:moveTo>
                      <a:pt x="270" y="23"/>
                    </a:moveTo>
                    <a:lnTo>
                      <a:pt x="269" y="23"/>
                    </a:lnTo>
                    <a:lnTo>
                      <a:pt x="262" y="24"/>
                    </a:lnTo>
                    <a:lnTo>
                      <a:pt x="257" y="26"/>
                    </a:lnTo>
                    <a:lnTo>
                      <a:pt x="255" y="28"/>
                    </a:lnTo>
                    <a:lnTo>
                      <a:pt x="246" y="28"/>
                    </a:lnTo>
                    <a:lnTo>
                      <a:pt x="226" y="17"/>
                    </a:lnTo>
                    <a:lnTo>
                      <a:pt x="213" y="17"/>
                    </a:lnTo>
                    <a:lnTo>
                      <a:pt x="193" y="13"/>
                    </a:lnTo>
                    <a:lnTo>
                      <a:pt x="180" y="3"/>
                    </a:lnTo>
                    <a:lnTo>
                      <a:pt x="180" y="2"/>
                    </a:lnTo>
                    <a:lnTo>
                      <a:pt x="179" y="2"/>
                    </a:lnTo>
                    <a:lnTo>
                      <a:pt x="179" y="3"/>
                    </a:lnTo>
                    <a:lnTo>
                      <a:pt x="175" y="6"/>
                    </a:lnTo>
                    <a:lnTo>
                      <a:pt x="172" y="9"/>
                    </a:lnTo>
                    <a:lnTo>
                      <a:pt x="171" y="9"/>
                    </a:lnTo>
                    <a:lnTo>
                      <a:pt x="166" y="7"/>
                    </a:lnTo>
                    <a:lnTo>
                      <a:pt x="154" y="2"/>
                    </a:lnTo>
                    <a:lnTo>
                      <a:pt x="146" y="0"/>
                    </a:lnTo>
                    <a:lnTo>
                      <a:pt x="146" y="3"/>
                    </a:lnTo>
                    <a:lnTo>
                      <a:pt x="147" y="3"/>
                    </a:lnTo>
                    <a:lnTo>
                      <a:pt x="149" y="4"/>
                    </a:lnTo>
                    <a:lnTo>
                      <a:pt x="147" y="6"/>
                    </a:lnTo>
                    <a:lnTo>
                      <a:pt x="144" y="6"/>
                    </a:lnTo>
                    <a:lnTo>
                      <a:pt x="142" y="7"/>
                    </a:lnTo>
                    <a:lnTo>
                      <a:pt x="126" y="7"/>
                    </a:lnTo>
                    <a:lnTo>
                      <a:pt x="126" y="9"/>
                    </a:lnTo>
                    <a:lnTo>
                      <a:pt x="120" y="10"/>
                    </a:lnTo>
                    <a:lnTo>
                      <a:pt x="106" y="19"/>
                    </a:lnTo>
                    <a:lnTo>
                      <a:pt x="105" y="20"/>
                    </a:lnTo>
                    <a:lnTo>
                      <a:pt x="105" y="21"/>
                    </a:lnTo>
                    <a:lnTo>
                      <a:pt x="104" y="23"/>
                    </a:lnTo>
                    <a:lnTo>
                      <a:pt x="99" y="30"/>
                    </a:lnTo>
                    <a:lnTo>
                      <a:pt x="99" y="41"/>
                    </a:lnTo>
                    <a:lnTo>
                      <a:pt x="98" y="42"/>
                    </a:lnTo>
                    <a:lnTo>
                      <a:pt x="90" y="49"/>
                    </a:lnTo>
                    <a:lnTo>
                      <a:pt x="88" y="49"/>
                    </a:lnTo>
                    <a:lnTo>
                      <a:pt x="72" y="59"/>
                    </a:lnTo>
                    <a:lnTo>
                      <a:pt x="69" y="62"/>
                    </a:lnTo>
                    <a:lnTo>
                      <a:pt x="62" y="66"/>
                    </a:lnTo>
                    <a:lnTo>
                      <a:pt x="55" y="62"/>
                    </a:lnTo>
                    <a:lnTo>
                      <a:pt x="48" y="52"/>
                    </a:lnTo>
                    <a:lnTo>
                      <a:pt x="44" y="49"/>
                    </a:lnTo>
                    <a:lnTo>
                      <a:pt x="35" y="45"/>
                    </a:lnTo>
                    <a:lnTo>
                      <a:pt x="35" y="44"/>
                    </a:lnTo>
                    <a:lnTo>
                      <a:pt x="34" y="44"/>
                    </a:lnTo>
                    <a:lnTo>
                      <a:pt x="24" y="62"/>
                    </a:lnTo>
                    <a:lnTo>
                      <a:pt x="21" y="64"/>
                    </a:lnTo>
                    <a:lnTo>
                      <a:pt x="16" y="81"/>
                    </a:lnTo>
                    <a:lnTo>
                      <a:pt x="16" y="90"/>
                    </a:lnTo>
                    <a:lnTo>
                      <a:pt x="17" y="94"/>
                    </a:lnTo>
                    <a:lnTo>
                      <a:pt x="17" y="95"/>
                    </a:lnTo>
                    <a:lnTo>
                      <a:pt x="16" y="97"/>
                    </a:lnTo>
                    <a:lnTo>
                      <a:pt x="16" y="98"/>
                    </a:lnTo>
                    <a:lnTo>
                      <a:pt x="10" y="105"/>
                    </a:lnTo>
                    <a:lnTo>
                      <a:pt x="2" y="114"/>
                    </a:lnTo>
                    <a:lnTo>
                      <a:pt x="0" y="116"/>
                    </a:lnTo>
                    <a:lnTo>
                      <a:pt x="2" y="119"/>
                    </a:lnTo>
                    <a:lnTo>
                      <a:pt x="10" y="126"/>
                    </a:lnTo>
                    <a:lnTo>
                      <a:pt x="15" y="130"/>
                    </a:lnTo>
                    <a:lnTo>
                      <a:pt x="15" y="131"/>
                    </a:lnTo>
                    <a:lnTo>
                      <a:pt x="16" y="131"/>
                    </a:lnTo>
                    <a:lnTo>
                      <a:pt x="12" y="139"/>
                    </a:lnTo>
                    <a:lnTo>
                      <a:pt x="12" y="140"/>
                    </a:lnTo>
                    <a:lnTo>
                      <a:pt x="17" y="140"/>
                    </a:lnTo>
                    <a:lnTo>
                      <a:pt x="17" y="141"/>
                    </a:lnTo>
                    <a:lnTo>
                      <a:pt x="23" y="147"/>
                    </a:lnTo>
                    <a:lnTo>
                      <a:pt x="25" y="154"/>
                    </a:lnTo>
                    <a:lnTo>
                      <a:pt x="27" y="165"/>
                    </a:lnTo>
                    <a:lnTo>
                      <a:pt x="28" y="168"/>
                    </a:lnTo>
                    <a:lnTo>
                      <a:pt x="30" y="175"/>
                    </a:lnTo>
                    <a:lnTo>
                      <a:pt x="27" y="179"/>
                    </a:lnTo>
                    <a:lnTo>
                      <a:pt x="24" y="185"/>
                    </a:lnTo>
                    <a:lnTo>
                      <a:pt x="19" y="190"/>
                    </a:lnTo>
                    <a:lnTo>
                      <a:pt x="21" y="19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63" name="Freeform 5718">
                <a:extLst>
                  <a:ext uri="{FF2B5EF4-FFF2-40B4-BE49-F238E27FC236}">
                    <a16:creationId xmlns:a16="http://schemas.microsoft.com/office/drawing/2014/main" id="{574B0577-55EE-A5AB-F1C3-ABA3727684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2" y="3436"/>
                <a:ext cx="15" cy="21"/>
              </a:xfrm>
              <a:custGeom>
                <a:avLst/>
                <a:gdLst>
                  <a:gd name="T0" fmla="*/ 61 w 61"/>
                  <a:gd name="T1" fmla="*/ 81 h 81"/>
                  <a:gd name="T2" fmla="*/ 59 w 61"/>
                  <a:gd name="T3" fmla="*/ 78 h 81"/>
                  <a:gd name="T4" fmla="*/ 57 w 61"/>
                  <a:gd name="T5" fmla="*/ 74 h 81"/>
                  <a:gd name="T6" fmla="*/ 54 w 61"/>
                  <a:gd name="T7" fmla="*/ 71 h 81"/>
                  <a:gd name="T8" fmla="*/ 53 w 61"/>
                  <a:gd name="T9" fmla="*/ 68 h 81"/>
                  <a:gd name="T10" fmla="*/ 40 w 61"/>
                  <a:gd name="T11" fmla="*/ 68 h 81"/>
                  <a:gd name="T12" fmla="*/ 40 w 61"/>
                  <a:gd name="T13" fmla="*/ 70 h 81"/>
                  <a:gd name="T14" fmla="*/ 32 w 61"/>
                  <a:gd name="T15" fmla="*/ 68 h 81"/>
                  <a:gd name="T16" fmla="*/ 26 w 61"/>
                  <a:gd name="T17" fmla="*/ 65 h 81"/>
                  <a:gd name="T18" fmla="*/ 26 w 61"/>
                  <a:gd name="T19" fmla="*/ 64 h 81"/>
                  <a:gd name="T20" fmla="*/ 25 w 61"/>
                  <a:gd name="T21" fmla="*/ 64 h 81"/>
                  <a:gd name="T22" fmla="*/ 23 w 61"/>
                  <a:gd name="T23" fmla="*/ 63 h 81"/>
                  <a:gd name="T24" fmla="*/ 19 w 61"/>
                  <a:gd name="T25" fmla="*/ 56 h 81"/>
                  <a:gd name="T26" fmla="*/ 21 w 61"/>
                  <a:gd name="T27" fmla="*/ 48 h 81"/>
                  <a:gd name="T28" fmla="*/ 18 w 61"/>
                  <a:gd name="T29" fmla="*/ 31 h 81"/>
                  <a:gd name="T30" fmla="*/ 18 w 61"/>
                  <a:gd name="T31" fmla="*/ 21 h 81"/>
                  <a:gd name="T32" fmla="*/ 21 w 61"/>
                  <a:gd name="T33" fmla="*/ 11 h 81"/>
                  <a:gd name="T34" fmla="*/ 21 w 61"/>
                  <a:gd name="T35" fmla="*/ 3 h 81"/>
                  <a:gd name="T36" fmla="*/ 19 w 61"/>
                  <a:gd name="T37" fmla="*/ 3 h 81"/>
                  <a:gd name="T38" fmla="*/ 14 w 61"/>
                  <a:gd name="T39" fmla="*/ 1 h 81"/>
                  <a:gd name="T40" fmla="*/ 3 w 61"/>
                  <a:gd name="T41" fmla="*/ 1 h 81"/>
                  <a:gd name="T42" fmla="*/ 0 w 61"/>
                  <a:gd name="T43" fmla="*/ 0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1" h="81">
                    <a:moveTo>
                      <a:pt x="61" y="81"/>
                    </a:moveTo>
                    <a:lnTo>
                      <a:pt x="59" y="78"/>
                    </a:lnTo>
                    <a:lnTo>
                      <a:pt x="57" y="74"/>
                    </a:lnTo>
                    <a:lnTo>
                      <a:pt x="54" y="71"/>
                    </a:lnTo>
                    <a:lnTo>
                      <a:pt x="53" y="68"/>
                    </a:lnTo>
                    <a:lnTo>
                      <a:pt x="40" y="68"/>
                    </a:lnTo>
                    <a:lnTo>
                      <a:pt x="40" y="70"/>
                    </a:lnTo>
                    <a:lnTo>
                      <a:pt x="32" y="68"/>
                    </a:lnTo>
                    <a:lnTo>
                      <a:pt x="26" y="65"/>
                    </a:lnTo>
                    <a:lnTo>
                      <a:pt x="26" y="64"/>
                    </a:lnTo>
                    <a:lnTo>
                      <a:pt x="25" y="64"/>
                    </a:lnTo>
                    <a:lnTo>
                      <a:pt x="23" y="63"/>
                    </a:lnTo>
                    <a:lnTo>
                      <a:pt x="19" y="56"/>
                    </a:lnTo>
                    <a:lnTo>
                      <a:pt x="21" y="48"/>
                    </a:lnTo>
                    <a:lnTo>
                      <a:pt x="18" y="31"/>
                    </a:lnTo>
                    <a:lnTo>
                      <a:pt x="18" y="21"/>
                    </a:lnTo>
                    <a:lnTo>
                      <a:pt x="21" y="11"/>
                    </a:lnTo>
                    <a:lnTo>
                      <a:pt x="21" y="3"/>
                    </a:lnTo>
                    <a:lnTo>
                      <a:pt x="19" y="3"/>
                    </a:lnTo>
                    <a:lnTo>
                      <a:pt x="14" y="1"/>
                    </a:lnTo>
                    <a:lnTo>
                      <a:pt x="3" y="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64" name="Freeform 5719">
                <a:extLst>
                  <a:ext uri="{FF2B5EF4-FFF2-40B4-BE49-F238E27FC236}">
                    <a16:creationId xmlns:a16="http://schemas.microsoft.com/office/drawing/2014/main" id="{1C580DC5-17B6-3450-1714-4F99F2AC22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2" y="3457"/>
                <a:ext cx="26" cy="67"/>
              </a:xfrm>
              <a:custGeom>
                <a:avLst/>
                <a:gdLst>
                  <a:gd name="T0" fmla="*/ 37 w 105"/>
                  <a:gd name="T1" fmla="*/ 267 h 271"/>
                  <a:gd name="T2" fmla="*/ 63 w 105"/>
                  <a:gd name="T3" fmla="*/ 255 h 271"/>
                  <a:gd name="T4" fmla="*/ 87 w 105"/>
                  <a:gd name="T5" fmla="*/ 241 h 271"/>
                  <a:gd name="T6" fmla="*/ 105 w 105"/>
                  <a:gd name="T7" fmla="*/ 231 h 271"/>
                  <a:gd name="T8" fmla="*/ 101 w 105"/>
                  <a:gd name="T9" fmla="*/ 219 h 271"/>
                  <a:gd name="T10" fmla="*/ 81 w 105"/>
                  <a:gd name="T11" fmla="*/ 212 h 271"/>
                  <a:gd name="T12" fmla="*/ 78 w 105"/>
                  <a:gd name="T13" fmla="*/ 211 h 271"/>
                  <a:gd name="T14" fmla="*/ 80 w 105"/>
                  <a:gd name="T15" fmla="*/ 202 h 271"/>
                  <a:gd name="T16" fmla="*/ 76 w 105"/>
                  <a:gd name="T17" fmla="*/ 187 h 271"/>
                  <a:gd name="T18" fmla="*/ 80 w 105"/>
                  <a:gd name="T19" fmla="*/ 176 h 271"/>
                  <a:gd name="T20" fmla="*/ 81 w 105"/>
                  <a:gd name="T21" fmla="*/ 170 h 271"/>
                  <a:gd name="T22" fmla="*/ 84 w 105"/>
                  <a:gd name="T23" fmla="*/ 167 h 271"/>
                  <a:gd name="T24" fmla="*/ 94 w 105"/>
                  <a:gd name="T25" fmla="*/ 170 h 271"/>
                  <a:gd name="T26" fmla="*/ 101 w 105"/>
                  <a:gd name="T27" fmla="*/ 176 h 271"/>
                  <a:gd name="T28" fmla="*/ 102 w 105"/>
                  <a:gd name="T29" fmla="*/ 169 h 271"/>
                  <a:gd name="T30" fmla="*/ 97 w 105"/>
                  <a:gd name="T31" fmla="*/ 166 h 271"/>
                  <a:gd name="T32" fmla="*/ 70 w 105"/>
                  <a:gd name="T33" fmla="*/ 162 h 271"/>
                  <a:gd name="T34" fmla="*/ 59 w 105"/>
                  <a:gd name="T35" fmla="*/ 166 h 271"/>
                  <a:gd name="T36" fmla="*/ 51 w 105"/>
                  <a:gd name="T37" fmla="*/ 162 h 271"/>
                  <a:gd name="T38" fmla="*/ 54 w 105"/>
                  <a:gd name="T39" fmla="*/ 157 h 271"/>
                  <a:gd name="T40" fmla="*/ 57 w 105"/>
                  <a:gd name="T41" fmla="*/ 148 h 271"/>
                  <a:gd name="T42" fmla="*/ 56 w 105"/>
                  <a:gd name="T43" fmla="*/ 139 h 271"/>
                  <a:gd name="T44" fmla="*/ 54 w 105"/>
                  <a:gd name="T45" fmla="*/ 137 h 271"/>
                  <a:gd name="T46" fmla="*/ 42 w 105"/>
                  <a:gd name="T47" fmla="*/ 134 h 271"/>
                  <a:gd name="T48" fmla="*/ 46 w 105"/>
                  <a:gd name="T49" fmla="*/ 131 h 271"/>
                  <a:gd name="T50" fmla="*/ 49 w 105"/>
                  <a:gd name="T51" fmla="*/ 131 h 271"/>
                  <a:gd name="T52" fmla="*/ 52 w 105"/>
                  <a:gd name="T53" fmla="*/ 132 h 271"/>
                  <a:gd name="T54" fmla="*/ 67 w 105"/>
                  <a:gd name="T55" fmla="*/ 131 h 271"/>
                  <a:gd name="T56" fmla="*/ 70 w 105"/>
                  <a:gd name="T57" fmla="*/ 123 h 271"/>
                  <a:gd name="T58" fmla="*/ 73 w 105"/>
                  <a:gd name="T59" fmla="*/ 120 h 271"/>
                  <a:gd name="T60" fmla="*/ 81 w 105"/>
                  <a:gd name="T61" fmla="*/ 121 h 271"/>
                  <a:gd name="T62" fmla="*/ 80 w 105"/>
                  <a:gd name="T63" fmla="*/ 124 h 271"/>
                  <a:gd name="T64" fmla="*/ 87 w 105"/>
                  <a:gd name="T65" fmla="*/ 138 h 271"/>
                  <a:gd name="T66" fmla="*/ 98 w 105"/>
                  <a:gd name="T67" fmla="*/ 130 h 271"/>
                  <a:gd name="T68" fmla="*/ 101 w 105"/>
                  <a:gd name="T69" fmla="*/ 118 h 271"/>
                  <a:gd name="T70" fmla="*/ 87 w 105"/>
                  <a:gd name="T71" fmla="*/ 116 h 271"/>
                  <a:gd name="T72" fmla="*/ 67 w 105"/>
                  <a:gd name="T73" fmla="*/ 106 h 271"/>
                  <a:gd name="T74" fmla="*/ 54 w 105"/>
                  <a:gd name="T75" fmla="*/ 89 h 271"/>
                  <a:gd name="T76" fmla="*/ 48 w 105"/>
                  <a:gd name="T77" fmla="*/ 72 h 271"/>
                  <a:gd name="T78" fmla="*/ 42 w 105"/>
                  <a:gd name="T79" fmla="*/ 64 h 271"/>
                  <a:gd name="T80" fmla="*/ 30 w 105"/>
                  <a:gd name="T81" fmla="*/ 56 h 271"/>
                  <a:gd name="T82" fmla="*/ 9 w 105"/>
                  <a:gd name="T83" fmla="*/ 50 h 271"/>
                  <a:gd name="T84" fmla="*/ 17 w 105"/>
                  <a:gd name="T85" fmla="*/ 33 h 271"/>
                  <a:gd name="T86" fmla="*/ 34 w 105"/>
                  <a:gd name="T87" fmla="*/ 26 h 271"/>
                  <a:gd name="T88" fmla="*/ 41 w 105"/>
                  <a:gd name="T89" fmla="*/ 27 h 271"/>
                  <a:gd name="T90" fmla="*/ 42 w 105"/>
                  <a:gd name="T91" fmla="*/ 23 h 271"/>
                  <a:gd name="T92" fmla="*/ 67 w 105"/>
                  <a:gd name="T93" fmla="*/ 14 h 271"/>
                  <a:gd name="T94" fmla="*/ 83 w 105"/>
                  <a:gd name="T95" fmla="*/ 12 h 271"/>
                  <a:gd name="T96" fmla="*/ 92 w 105"/>
                  <a:gd name="T97" fmla="*/ 10 h 271"/>
                  <a:gd name="T98" fmla="*/ 99 w 105"/>
                  <a:gd name="T99" fmla="*/ 0 h 2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05" h="271">
                    <a:moveTo>
                      <a:pt x="31" y="271"/>
                    </a:moveTo>
                    <a:lnTo>
                      <a:pt x="37" y="267"/>
                    </a:lnTo>
                    <a:lnTo>
                      <a:pt x="59" y="257"/>
                    </a:lnTo>
                    <a:lnTo>
                      <a:pt x="63" y="255"/>
                    </a:lnTo>
                    <a:lnTo>
                      <a:pt x="69" y="252"/>
                    </a:lnTo>
                    <a:lnTo>
                      <a:pt x="87" y="241"/>
                    </a:lnTo>
                    <a:lnTo>
                      <a:pt x="102" y="234"/>
                    </a:lnTo>
                    <a:lnTo>
                      <a:pt x="105" y="231"/>
                    </a:lnTo>
                    <a:lnTo>
                      <a:pt x="105" y="224"/>
                    </a:lnTo>
                    <a:lnTo>
                      <a:pt x="101" y="219"/>
                    </a:lnTo>
                    <a:lnTo>
                      <a:pt x="99" y="219"/>
                    </a:lnTo>
                    <a:lnTo>
                      <a:pt x="81" y="212"/>
                    </a:lnTo>
                    <a:lnTo>
                      <a:pt x="80" y="211"/>
                    </a:lnTo>
                    <a:lnTo>
                      <a:pt x="78" y="211"/>
                    </a:lnTo>
                    <a:lnTo>
                      <a:pt x="78" y="209"/>
                    </a:lnTo>
                    <a:lnTo>
                      <a:pt x="80" y="202"/>
                    </a:lnTo>
                    <a:lnTo>
                      <a:pt x="73" y="194"/>
                    </a:lnTo>
                    <a:lnTo>
                      <a:pt x="76" y="187"/>
                    </a:lnTo>
                    <a:lnTo>
                      <a:pt x="78" y="183"/>
                    </a:lnTo>
                    <a:lnTo>
                      <a:pt x="80" y="176"/>
                    </a:lnTo>
                    <a:lnTo>
                      <a:pt x="81" y="174"/>
                    </a:lnTo>
                    <a:lnTo>
                      <a:pt x="81" y="170"/>
                    </a:lnTo>
                    <a:lnTo>
                      <a:pt x="83" y="170"/>
                    </a:lnTo>
                    <a:lnTo>
                      <a:pt x="84" y="167"/>
                    </a:lnTo>
                    <a:lnTo>
                      <a:pt x="85" y="166"/>
                    </a:lnTo>
                    <a:lnTo>
                      <a:pt x="94" y="170"/>
                    </a:lnTo>
                    <a:lnTo>
                      <a:pt x="98" y="174"/>
                    </a:lnTo>
                    <a:lnTo>
                      <a:pt x="101" y="176"/>
                    </a:lnTo>
                    <a:lnTo>
                      <a:pt x="102" y="176"/>
                    </a:lnTo>
                    <a:lnTo>
                      <a:pt x="102" y="169"/>
                    </a:lnTo>
                    <a:lnTo>
                      <a:pt x="99" y="169"/>
                    </a:lnTo>
                    <a:lnTo>
                      <a:pt x="97" y="166"/>
                    </a:lnTo>
                    <a:lnTo>
                      <a:pt x="78" y="157"/>
                    </a:lnTo>
                    <a:lnTo>
                      <a:pt x="70" y="162"/>
                    </a:lnTo>
                    <a:lnTo>
                      <a:pt x="66" y="163"/>
                    </a:lnTo>
                    <a:lnTo>
                      <a:pt x="59" y="166"/>
                    </a:lnTo>
                    <a:lnTo>
                      <a:pt x="54" y="163"/>
                    </a:lnTo>
                    <a:lnTo>
                      <a:pt x="51" y="162"/>
                    </a:lnTo>
                    <a:lnTo>
                      <a:pt x="51" y="160"/>
                    </a:lnTo>
                    <a:lnTo>
                      <a:pt x="54" y="157"/>
                    </a:lnTo>
                    <a:lnTo>
                      <a:pt x="54" y="156"/>
                    </a:lnTo>
                    <a:lnTo>
                      <a:pt x="57" y="148"/>
                    </a:lnTo>
                    <a:lnTo>
                      <a:pt x="57" y="144"/>
                    </a:lnTo>
                    <a:lnTo>
                      <a:pt x="56" y="139"/>
                    </a:lnTo>
                    <a:lnTo>
                      <a:pt x="54" y="138"/>
                    </a:lnTo>
                    <a:lnTo>
                      <a:pt x="54" y="137"/>
                    </a:lnTo>
                    <a:lnTo>
                      <a:pt x="45" y="134"/>
                    </a:lnTo>
                    <a:lnTo>
                      <a:pt x="42" y="134"/>
                    </a:lnTo>
                    <a:lnTo>
                      <a:pt x="44" y="132"/>
                    </a:lnTo>
                    <a:lnTo>
                      <a:pt x="46" y="131"/>
                    </a:lnTo>
                    <a:lnTo>
                      <a:pt x="48" y="130"/>
                    </a:lnTo>
                    <a:lnTo>
                      <a:pt x="49" y="131"/>
                    </a:lnTo>
                    <a:lnTo>
                      <a:pt x="51" y="131"/>
                    </a:lnTo>
                    <a:lnTo>
                      <a:pt x="52" y="132"/>
                    </a:lnTo>
                    <a:lnTo>
                      <a:pt x="64" y="132"/>
                    </a:lnTo>
                    <a:lnTo>
                      <a:pt x="67" y="131"/>
                    </a:lnTo>
                    <a:lnTo>
                      <a:pt x="70" y="124"/>
                    </a:lnTo>
                    <a:lnTo>
                      <a:pt x="70" y="123"/>
                    </a:lnTo>
                    <a:lnTo>
                      <a:pt x="71" y="123"/>
                    </a:lnTo>
                    <a:lnTo>
                      <a:pt x="73" y="120"/>
                    </a:lnTo>
                    <a:lnTo>
                      <a:pt x="80" y="121"/>
                    </a:lnTo>
                    <a:lnTo>
                      <a:pt x="81" y="121"/>
                    </a:lnTo>
                    <a:lnTo>
                      <a:pt x="81" y="123"/>
                    </a:lnTo>
                    <a:lnTo>
                      <a:pt x="80" y="124"/>
                    </a:lnTo>
                    <a:lnTo>
                      <a:pt x="83" y="137"/>
                    </a:lnTo>
                    <a:lnTo>
                      <a:pt x="87" y="138"/>
                    </a:lnTo>
                    <a:lnTo>
                      <a:pt x="90" y="137"/>
                    </a:lnTo>
                    <a:lnTo>
                      <a:pt x="98" y="130"/>
                    </a:lnTo>
                    <a:lnTo>
                      <a:pt x="101" y="121"/>
                    </a:lnTo>
                    <a:lnTo>
                      <a:pt x="101" y="118"/>
                    </a:lnTo>
                    <a:lnTo>
                      <a:pt x="97" y="118"/>
                    </a:lnTo>
                    <a:lnTo>
                      <a:pt x="87" y="116"/>
                    </a:lnTo>
                    <a:lnTo>
                      <a:pt x="74" y="114"/>
                    </a:lnTo>
                    <a:lnTo>
                      <a:pt x="67" y="106"/>
                    </a:lnTo>
                    <a:lnTo>
                      <a:pt x="64" y="99"/>
                    </a:lnTo>
                    <a:lnTo>
                      <a:pt x="54" y="89"/>
                    </a:lnTo>
                    <a:lnTo>
                      <a:pt x="48" y="77"/>
                    </a:lnTo>
                    <a:lnTo>
                      <a:pt x="48" y="72"/>
                    </a:lnTo>
                    <a:lnTo>
                      <a:pt x="46" y="68"/>
                    </a:lnTo>
                    <a:lnTo>
                      <a:pt x="42" y="64"/>
                    </a:lnTo>
                    <a:lnTo>
                      <a:pt x="37" y="61"/>
                    </a:lnTo>
                    <a:lnTo>
                      <a:pt x="30" y="56"/>
                    </a:lnTo>
                    <a:lnTo>
                      <a:pt x="21" y="47"/>
                    </a:lnTo>
                    <a:lnTo>
                      <a:pt x="9" y="50"/>
                    </a:lnTo>
                    <a:lnTo>
                      <a:pt x="0" y="43"/>
                    </a:lnTo>
                    <a:lnTo>
                      <a:pt x="17" y="33"/>
                    </a:lnTo>
                    <a:lnTo>
                      <a:pt x="23" y="29"/>
                    </a:lnTo>
                    <a:lnTo>
                      <a:pt x="34" y="26"/>
                    </a:lnTo>
                    <a:lnTo>
                      <a:pt x="35" y="27"/>
                    </a:lnTo>
                    <a:lnTo>
                      <a:pt x="41" y="27"/>
                    </a:lnTo>
                    <a:lnTo>
                      <a:pt x="41" y="25"/>
                    </a:lnTo>
                    <a:lnTo>
                      <a:pt x="42" y="23"/>
                    </a:lnTo>
                    <a:lnTo>
                      <a:pt x="54" y="20"/>
                    </a:lnTo>
                    <a:lnTo>
                      <a:pt x="67" y="14"/>
                    </a:lnTo>
                    <a:lnTo>
                      <a:pt x="77" y="14"/>
                    </a:lnTo>
                    <a:lnTo>
                      <a:pt x="83" y="12"/>
                    </a:lnTo>
                    <a:lnTo>
                      <a:pt x="90" y="12"/>
                    </a:lnTo>
                    <a:lnTo>
                      <a:pt x="92" y="10"/>
                    </a:lnTo>
                    <a:lnTo>
                      <a:pt x="99" y="1"/>
                    </a:lnTo>
                    <a:lnTo>
                      <a:pt x="99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65" name="Freeform 5720">
                <a:extLst>
                  <a:ext uri="{FF2B5EF4-FFF2-40B4-BE49-F238E27FC236}">
                    <a16:creationId xmlns:a16="http://schemas.microsoft.com/office/drawing/2014/main" id="{A67D9B60-D326-A0C5-A1C0-EB14953BEB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7" y="3457"/>
                <a:ext cx="18" cy="18"/>
              </a:xfrm>
              <a:custGeom>
                <a:avLst/>
                <a:gdLst>
                  <a:gd name="T0" fmla="*/ 72 w 72"/>
                  <a:gd name="T1" fmla="*/ 74 h 74"/>
                  <a:gd name="T2" fmla="*/ 72 w 72"/>
                  <a:gd name="T3" fmla="*/ 72 h 74"/>
                  <a:gd name="T4" fmla="*/ 67 w 72"/>
                  <a:gd name="T5" fmla="*/ 70 h 74"/>
                  <a:gd name="T6" fmla="*/ 67 w 72"/>
                  <a:gd name="T7" fmla="*/ 68 h 74"/>
                  <a:gd name="T8" fmla="*/ 62 w 72"/>
                  <a:gd name="T9" fmla="*/ 61 h 74"/>
                  <a:gd name="T10" fmla="*/ 59 w 72"/>
                  <a:gd name="T11" fmla="*/ 60 h 74"/>
                  <a:gd name="T12" fmla="*/ 60 w 72"/>
                  <a:gd name="T13" fmla="*/ 58 h 74"/>
                  <a:gd name="T14" fmla="*/ 58 w 72"/>
                  <a:gd name="T15" fmla="*/ 51 h 74"/>
                  <a:gd name="T16" fmla="*/ 55 w 72"/>
                  <a:gd name="T17" fmla="*/ 51 h 74"/>
                  <a:gd name="T18" fmla="*/ 42 w 72"/>
                  <a:gd name="T19" fmla="*/ 65 h 74"/>
                  <a:gd name="T20" fmla="*/ 41 w 72"/>
                  <a:gd name="T21" fmla="*/ 65 h 74"/>
                  <a:gd name="T22" fmla="*/ 38 w 72"/>
                  <a:gd name="T23" fmla="*/ 67 h 74"/>
                  <a:gd name="T24" fmla="*/ 37 w 72"/>
                  <a:gd name="T25" fmla="*/ 67 h 74"/>
                  <a:gd name="T26" fmla="*/ 34 w 72"/>
                  <a:gd name="T27" fmla="*/ 65 h 74"/>
                  <a:gd name="T28" fmla="*/ 32 w 72"/>
                  <a:gd name="T29" fmla="*/ 65 h 74"/>
                  <a:gd name="T30" fmla="*/ 32 w 72"/>
                  <a:gd name="T31" fmla="*/ 64 h 74"/>
                  <a:gd name="T32" fmla="*/ 30 w 72"/>
                  <a:gd name="T33" fmla="*/ 60 h 74"/>
                  <a:gd name="T34" fmla="*/ 30 w 72"/>
                  <a:gd name="T35" fmla="*/ 58 h 74"/>
                  <a:gd name="T36" fmla="*/ 28 w 72"/>
                  <a:gd name="T37" fmla="*/ 57 h 74"/>
                  <a:gd name="T38" fmla="*/ 27 w 72"/>
                  <a:gd name="T39" fmla="*/ 49 h 74"/>
                  <a:gd name="T40" fmla="*/ 25 w 72"/>
                  <a:gd name="T41" fmla="*/ 46 h 74"/>
                  <a:gd name="T42" fmla="*/ 25 w 72"/>
                  <a:gd name="T43" fmla="*/ 44 h 74"/>
                  <a:gd name="T44" fmla="*/ 24 w 72"/>
                  <a:gd name="T45" fmla="*/ 39 h 74"/>
                  <a:gd name="T46" fmla="*/ 24 w 72"/>
                  <a:gd name="T47" fmla="*/ 37 h 74"/>
                  <a:gd name="T48" fmla="*/ 30 w 72"/>
                  <a:gd name="T49" fmla="*/ 32 h 74"/>
                  <a:gd name="T50" fmla="*/ 34 w 72"/>
                  <a:gd name="T51" fmla="*/ 32 h 74"/>
                  <a:gd name="T52" fmla="*/ 42 w 72"/>
                  <a:gd name="T53" fmla="*/ 30 h 74"/>
                  <a:gd name="T54" fmla="*/ 42 w 72"/>
                  <a:gd name="T55" fmla="*/ 29 h 74"/>
                  <a:gd name="T56" fmla="*/ 39 w 72"/>
                  <a:gd name="T57" fmla="*/ 27 h 74"/>
                  <a:gd name="T58" fmla="*/ 44 w 72"/>
                  <a:gd name="T59" fmla="*/ 23 h 74"/>
                  <a:gd name="T60" fmla="*/ 44 w 72"/>
                  <a:gd name="T61" fmla="*/ 17 h 74"/>
                  <a:gd name="T62" fmla="*/ 42 w 72"/>
                  <a:gd name="T63" fmla="*/ 15 h 74"/>
                  <a:gd name="T64" fmla="*/ 42 w 72"/>
                  <a:gd name="T65" fmla="*/ 14 h 74"/>
                  <a:gd name="T66" fmla="*/ 37 w 72"/>
                  <a:gd name="T67" fmla="*/ 8 h 74"/>
                  <a:gd name="T68" fmla="*/ 28 w 72"/>
                  <a:gd name="T69" fmla="*/ 10 h 74"/>
                  <a:gd name="T70" fmla="*/ 12 w 72"/>
                  <a:gd name="T71" fmla="*/ 5 h 74"/>
                  <a:gd name="T72" fmla="*/ 2 w 72"/>
                  <a:gd name="T73" fmla="*/ 0 h 74"/>
                  <a:gd name="T74" fmla="*/ 0 w 72"/>
                  <a:gd name="T75" fmla="*/ 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72" h="74">
                    <a:moveTo>
                      <a:pt x="72" y="74"/>
                    </a:moveTo>
                    <a:lnTo>
                      <a:pt x="72" y="72"/>
                    </a:lnTo>
                    <a:lnTo>
                      <a:pt x="67" y="70"/>
                    </a:lnTo>
                    <a:lnTo>
                      <a:pt x="67" y="68"/>
                    </a:lnTo>
                    <a:lnTo>
                      <a:pt x="62" y="61"/>
                    </a:lnTo>
                    <a:lnTo>
                      <a:pt x="59" y="60"/>
                    </a:lnTo>
                    <a:lnTo>
                      <a:pt x="60" y="58"/>
                    </a:lnTo>
                    <a:lnTo>
                      <a:pt x="58" y="51"/>
                    </a:lnTo>
                    <a:lnTo>
                      <a:pt x="55" y="51"/>
                    </a:lnTo>
                    <a:lnTo>
                      <a:pt x="42" y="65"/>
                    </a:lnTo>
                    <a:lnTo>
                      <a:pt x="41" y="65"/>
                    </a:lnTo>
                    <a:lnTo>
                      <a:pt x="38" y="67"/>
                    </a:lnTo>
                    <a:lnTo>
                      <a:pt x="37" y="67"/>
                    </a:lnTo>
                    <a:lnTo>
                      <a:pt x="34" y="65"/>
                    </a:lnTo>
                    <a:lnTo>
                      <a:pt x="32" y="65"/>
                    </a:lnTo>
                    <a:lnTo>
                      <a:pt x="32" y="64"/>
                    </a:lnTo>
                    <a:lnTo>
                      <a:pt x="30" y="60"/>
                    </a:lnTo>
                    <a:lnTo>
                      <a:pt x="30" y="58"/>
                    </a:lnTo>
                    <a:lnTo>
                      <a:pt x="28" y="57"/>
                    </a:lnTo>
                    <a:lnTo>
                      <a:pt x="27" y="49"/>
                    </a:lnTo>
                    <a:lnTo>
                      <a:pt x="25" y="46"/>
                    </a:lnTo>
                    <a:lnTo>
                      <a:pt x="25" y="44"/>
                    </a:lnTo>
                    <a:lnTo>
                      <a:pt x="24" y="39"/>
                    </a:lnTo>
                    <a:lnTo>
                      <a:pt x="24" y="37"/>
                    </a:lnTo>
                    <a:lnTo>
                      <a:pt x="30" y="32"/>
                    </a:lnTo>
                    <a:lnTo>
                      <a:pt x="34" y="32"/>
                    </a:lnTo>
                    <a:lnTo>
                      <a:pt x="42" y="30"/>
                    </a:lnTo>
                    <a:lnTo>
                      <a:pt x="42" y="29"/>
                    </a:lnTo>
                    <a:lnTo>
                      <a:pt x="39" y="27"/>
                    </a:lnTo>
                    <a:lnTo>
                      <a:pt x="44" y="23"/>
                    </a:lnTo>
                    <a:lnTo>
                      <a:pt x="44" y="17"/>
                    </a:lnTo>
                    <a:lnTo>
                      <a:pt x="42" y="15"/>
                    </a:lnTo>
                    <a:lnTo>
                      <a:pt x="42" y="14"/>
                    </a:lnTo>
                    <a:lnTo>
                      <a:pt x="37" y="8"/>
                    </a:lnTo>
                    <a:lnTo>
                      <a:pt x="28" y="10"/>
                    </a:lnTo>
                    <a:lnTo>
                      <a:pt x="12" y="5"/>
                    </a:ln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66" name="Freeform 5721">
                <a:extLst>
                  <a:ext uri="{FF2B5EF4-FFF2-40B4-BE49-F238E27FC236}">
                    <a16:creationId xmlns:a16="http://schemas.microsoft.com/office/drawing/2014/main" id="{3AF21CC2-CDD8-1AEB-0979-51847EF7D2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9" y="3478"/>
                <a:ext cx="61" cy="48"/>
              </a:xfrm>
              <a:custGeom>
                <a:avLst/>
                <a:gdLst>
                  <a:gd name="T0" fmla="*/ 2 w 244"/>
                  <a:gd name="T1" fmla="*/ 0 h 192"/>
                  <a:gd name="T2" fmla="*/ 2 w 244"/>
                  <a:gd name="T3" fmla="*/ 2 h 192"/>
                  <a:gd name="T4" fmla="*/ 0 w 244"/>
                  <a:gd name="T5" fmla="*/ 2 h 192"/>
                  <a:gd name="T6" fmla="*/ 0 w 244"/>
                  <a:gd name="T7" fmla="*/ 3 h 192"/>
                  <a:gd name="T8" fmla="*/ 4 w 244"/>
                  <a:gd name="T9" fmla="*/ 4 h 192"/>
                  <a:gd name="T10" fmla="*/ 6 w 244"/>
                  <a:gd name="T11" fmla="*/ 7 h 192"/>
                  <a:gd name="T12" fmla="*/ 6 w 244"/>
                  <a:gd name="T13" fmla="*/ 10 h 192"/>
                  <a:gd name="T14" fmla="*/ 13 w 244"/>
                  <a:gd name="T15" fmla="*/ 23 h 192"/>
                  <a:gd name="T16" fmla="*/ 27 w 244"/>
                  <a:gd name="T17" fmla="*/ 34 h 192"/>
                  <a:gd name="T18" fmla="*/ 27 w 244"/>
                  <a:gd name="T19" fmla="*/ 48 h 192"/>
                  <a:gd name="T20" fmla="*/ 26 w 244"/>
                  <a:gd name="T21" fmla="*/ 51 h 192"/>
                  <a:gd name="T22" fmla="*/ 26 w 244"/>
                  <a:gd name="T23" fmla="*/ 52 h 192"/>
                  <a:gd name="T24" fmla="*/ 27 w 244"/>
                  <a:gd name="T25" fmla="*/ 55 h 192"/>
                  <a:gd name="T26" fmla="*/ 27 w 244"/>
                  <a:gd name="T27" fmla="*/ 56 h 192"/>
                  <a:gd name="T28" fmla="*/ 30 w 244"/>
                  <a:gd name="T29" fmla="*/ 70 h 192"/>
                  <a:gd name="T30" fmla="*/ 27 w 244"/>
                  <a:gd name="T31" fmla="*/ 77 h 192"/>
                  <a:gd name="T32" fmla="*/ 26 w 244"/>
                  <a:gd name="T33" fmla="*/ 77 h 192"/>
                  <a:gd name="T34" fmla="*/ 23 w 244"/>
                  <a:gd name="T35" fmla="*/ 80 h 192"/>
                  <a:gd name="T36" fmla="*/ 23 w 244"/>
                  <a:gd name="T37" fmla="*/ 81 h 192"/>
                  <a:gd name="T38" fmla="*/ 22 w 244"/>
                  <a:gd name="T39" fmla="*/ 84 h 192"/>
                  <a:gd name="T40" fmla="*/ 22 w 244"/>
                  <a:gd name="T41" fmla="*/ 94 h 192"/>
                  <a:gd name="T42" fmla="*/ 23 w 244"/>
                  <a:gd name="T43" fmla="*/ 94 h 192"/>
                  <a:gd name="T44" fmla="*/ 23 w 244"/>
                  <a:gd name="T45" fmla="*/ 95 h 192"/>
                  <a:gd name="T46" fmla="*/ 29 w 244"/>
                  <a:gd name="T47" fmla="*/ 99 h 192"/>
                  <a:gd name="T48" fmla="*/ 30 w 244"/>
                  <a:gd name="T49" fmla="*/ 99 h 192"/>
                  <a:gd name="T50" fmla="*/ 34 w 244"/>
                  <a:gd name="T51" fmla="*/ 102 h 192"/>
                  <a:gd name="T52" fmla="*/ 36 w 244"/>
                  <a:gd name="T53" fmla="*/ 102 h 192"/>
                  <a:gd name="T54" fmla="*/ 50 w 244"/>
                  <a:gd name="T55" fmla="*/ 111 h 192"/>
                  <a:gd name="T56" fmla="*/ 57 w 244"/>
                  <a:gd name="T57" fmla="*/ 111 h 192"/>
                  <a:gd name="T58" fmla="*/ 63 w 244"/>
                  <a:gd name="T59" fmla="*/ 109 h 192"/>
                  <a:gd name="T60" fmla="*/ 68 w 244"/>
                  <a:gd name="T61" fmla="*/ 104 h 192"/>
                  <a:gd name="T62" fmla="*/ 69 w 244"/>
                  <a:gd name="T63" fmla="*/ 102 h 192"/>
                  <a:gd name="T64" fmla="*/ 71 w 244"/>
                  <a:gd name="T65" fmla="*/ 102 h 192"/>
                  <a:gd name="T66" fmla="*/ 100 w 244"/>
                  <a:gd name="T67" fmla="*/ 126 h 192"/>
                  <a:gd name="T68" fmla="*/ 101 w 244"/>
                  <a:gd name="T69" fmla="*/ 128 h 192"/>
                  <a:gd name="T70" fmla="*/ 103 w 244"/>
                  <a:gd name="T71" fmla="*/ 128 h 192"/>
                  <a:gd name="T72" fmla="*/ 114 w 244"/>
                  <a:gd name="T73" fmla="*/ 126 h 192"/>
                  <a:gd name="T74" fmla="*/ 118 w 244"/>
                  <a:gd name="T75" fmla="*/ 126 h 192"/>
                  <a:gd name="T76" fmla="*/ 160 w 244"/>
                  <a:gd name="T77" fmla="*/ 115 h 192"/>
                  <a:gd name="T78" fmla="*/ 163 w 244"/>
                  <a:gd name="T79" fmla="*/ 115 h 192"/>
                  <a:gd name="T80" fmla="*/ 167 w 244"/>
                  <a:gd name="T81" fmla="*/ 113 h 192"/>
                  <a:gd name="T82" fmla="*/ 178 w 244"/>
                  <a:gd name="T83" fmla="*/ 113 h 192"/>
                  <a:gd name="T84" fmla="*/ 178 w 244"/>
                  <a:gd name="T85" fmla="*/ 121 h 192"/>
                  <a:gd name="T86" fmla="*/ 177 w 244"/>
                  <a:gd name="T87" fmla="*/ 130 h 192"/>
                  <a:gd name="T88" fmla="*/ 178 w 244"/>
                  <a:gd name="T89" fmla="*/ 143 h 192"/>
                  <a:gd name="T90" fmla="*/ 178 w 244"/>
                  <a:gd name="T91" fmla="*/ 145 h 192"/>
                  <a:gd name="T92" fmla="*/ 180 w 244"/>
                  <a:gd name="T93" fmla="*/ 147 h 192"/>
                  <a:gd name="T94" fmla="*/ 180 w 244"/>
                  <a:gd name="T95" fmla="*/ 150 h 192"/>
                  <a:gd name="T96" fmla="*/ 178 w 244"/>
                  <a:gd name="T97" fmla="*/ 159 h 192"/>
                  <a:gd name="T98" fmla="*/ 178 w 244"/>
                  <a:gd name="T99" fmla="*/ 169 h 192"/>
                  <a:gd name="T100" fmla="*/ 188 w 244"/>
                  <a:gd name="T101" fmla="*/ 183 h 192"/>
                  <a:gd name="T102" fmla="*/ 188 w 244"/>
                  <a:gd name="T103" fmla="*/ 185 h 192"/>
                  <a:gd name="T104" fmla="*/ 187 w 244"/>
                  <a:gd name="T105" fmla="*/ 188 h 192"/>
                  <a:gd name="T106" fmla="*/ 192 w 244"/>
                  <a:gd name="T107" fmla="*/ 192 h 192"/>
                  <a:gd name="T108" fmla="*/ 199 w 244"/>
                  <a:gd name="T109" fmla="*/ 190 h 192"/>
                  <a:gd name="T110" fmla="*/ 202 w 244"/>
                  <a:gd name="T111" fmla="*/ 188 h 192"/>
                  <a:gd name="T112" fmla="*/ 202 w 244"/>
                  <a:gd name="T113" fmla="*/ 186 h 192"/>
                  <a:gd name="T114" fmla="*/ 205 w 244"/>
                  <a:gd name="T115" fmla="*/ 183 h 192"/>
                  <a:gd name="T116" fmla="*/ 209 w 244"/>
                  <a:gd name="T117" fmla="*/ 181 h 192"/>
                  <a:gd name="T118" fmla="*/ 227 w 244"/>
                  <a:gd name="T119" fmla="*/ 182 h 192"/>
                  <a:gd name="T120" fmla="*/ 243 w 244"/>
                  <a:gd name="T121" fmla="*/ 185 h 192"/>
                  <a:gd name="T122" fmla="*/ 244 w 244"/>
                  <a:gd name="T123" fmla="*/ 185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44" h="192">
                    <a:moveTo>
                      <a:pt x="2" y="0"/>
                    </a:moveTo>
                    <a:lnTo>
                      <a:pt x="2" y="2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4" y="4"/>
                    </a:lnTo>
                    <a:lnTo>
                      <a:pt x="6" y="7"/>
                    </a:lnTo>
                    <a:lnTo>
                      <a:pt x="6" y="10"/>
                    </a:lnTo>
                    <a:lnTo>
                      <a:pt x="13" y="23"/>
                    </a:lnTo>
                    <a:lnTo>
                      <a:pt x="27" y="34"/>
                    </a:lnTo>
                    <a:lnTo>
                      <a:pt x="27" y="48"/>
                    </a:lnTo>
                    <a:lnTo>
                      <a:pt x="26" y="51"/>
                    </a:lnTo>
                    <a:lnTo>
                      <a:pt x="26" y="52"/>
                    </a:lnTo>
                    <a:lnTo>
                      <a:pt x="27" y="55"/>
                    </a:lnTo>
                    <a:lnTo>
                      <a:pt x="27" y="56"/>
                    </a:lnTo>
                    <a:lnTo>
                      <a:pt x="30" y="70"/>
                    </a:lnTo>
                    <a:lnTo>
                      <a:pt x="27" y="77"/>
                    </a:lnTo>
                    <a:lnTo>
                      <a:pt x="26" y="77"/>
                    </a:lnTo>
                    <a:lnTo>
                      <a:pt x="23" y="80"/>
                    </a:lnTo>
                    <a:lnTo>
                      <a:pt x="23" y="81"/>
                    </a:lnTo>
                    <a:lnTo>
                      <a:pt x="22" y="84"/>
                    </a:lnTo>
                    <a:lnTo>
                      <a:pt x="22" y="94"/>
                    </a:lnTo>
                    <a:lnTo>
                      <a:pt x="23" y="94"/>
                    </a:lnTo>
                    <a:lnTo>
                      <a:pt x="23" y="95"/>
                    </a:lnTo>
                    <a:lnTo>
                      <a:pt x="29" y="99"/>
                    </a:lnTo>
                    <a:lnTo>
                      <a:pt x="30" y="99"/>
                    </a:lnTo>
                    <a:lnTo>
                      <a:pt x="34" y="102"/>
                    </a:lnTo>
                    <a:lnTo>
                      <a:pt x="36" y="102"/>
                    </a:lnTo>
                    <a:lnTo>
                      <a:pt x="50" y="111"/>
                    </a:lnTo>
                    <a:lnTo>
                      <a:pt x="57" y="111"/>
                    </a:lnTo>
                    <a:lnTo>
                      <a:pt x="63" y="109"/>
                    </a:lnTo>
                    <a:lnTo>
                      <a:pt x="68" y="104"/>
                    </a:lnTo>
                    <a:lnTo>
                      <a:pt x="69" y="102"/>
                    </a:lnTo>
                    <a:lnTo>
                      <a:pt x="71" y="102"/>
                    </a:lnTo>
                    <a:lnTo>
                      <a:pt x="100" y="126"/>
                    </a:lnTo>
                    <a:lnTo>
                      <a:pt x="101" y="128"/>
                    </a:lnTo>
                    <a:lnTo>
                      <a:pt x="103" y="128"/>
                    </a:lnTo>
                    <a:lnTo>
                      <a:pt x="114" y="126"/>
                    </a:lnTo>
                    <a:lnTo>
                      <a:pt x="118" y="126"/>
                    </a:lnTo>
                    <a:lnTo>
                      <a:pt x="160" y="115"/>
                    </a:lnTo>
                    <a:lnTo>
                      <a:pt x="163" y="115"/>
                    </a:lnTo>
                    <a:lnTo>
                      <a:pt x="167" y="113"/>
                    </a:lnTo>
                    <a:lnTo>
                      <a:pt x="178" y="113"/>
                    </a:lnTo>
                    <a:lnTo>
                      <a:pt x="178" y="121"/>
                    </a:lnTo>
                    <a:lnTo>
                      <a:pt x="177" y="130"/>
                    </a:lnTo>
                    <a:lnTo>
                      <a:pt x="178" y="143"/>
                    </a:lnTo>
                    <a:lnTo>
                      <a:pt x="178" y="145"/>
                    </a:lnTo>
                    <a:lnTo>
                      <a:pt x="180" y="147"/>
                    </a:lnTo>
                    <a:lnTo>
                      <a:pt x="180" y="150"/>
                    </a:lnTo>
                    <a:lnTo>
                      <a:pt x="178" y="159"/>
                    </a:lnTo>
                    <a:lnTo>
                      <a:pt x="178" y="169"/>
                    </a:lnTo>
                    <a:lnTo>
                      <a:pt x="188" y="183"/>
                    </a:lnTo>
                    <a:lnTo>
                      <a:pt x="188" y="185"/>
                    </a:lnTo>
                    <a:lnTo>
                      <a:pt x="187" y="188"/>
                    </a:lnTo>
                    <a:lnTo>
                      <a:pt x="192" y="192"/>
                    </a:lnTo>
                    <a:lnTo>
                      <a:pt x="199" y="190"/>
                    </a:lnTo>
                    <a:lnTo>
                      <a:pt x="202" y="188"/>
                    </a:lnTo>
                    <a:lnTo>
                      <a:pt x="202" y="186"/>
                    </a:lnTo>
                    <a:lnTo>
                      <a:pt x="205" y="183"/>
                    </a:lnTo>
                    <a:lnTo>
                      <a:pt x="209" y="181"/>
                    </a:lnTo>
                    <a:lnTo>
                      <a:pt x="227" y="182"/>
                    </a:lnTo>
                    <a:lnTo>
                      <a:pt x="243" y="185"/>
                    </a:lnTo>
                    <a:lnTo>
                      <a:pt x="244" y="18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67" name="Freeform 5722">
                <a:extLst>
                  <a:ext uri="{FF2B5EF4-FFF2-40B4-BE49-F238E27FC236}">
                    <a16:creationId xmlns:a16="http://schemas.microsoft.com/office/drawing/2014/main" id="{50DE9042-211F-802E-B551-541FEE97B9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4" y="3475"/>
                <a:ext cx="47" cy="70"/>
              </a:xfrm>
              <a:custGeom>
                <a:avLst/>
                <a:gdLst>
                  <a:gd name="T0" fmla="*/ 55 w 188"/>
                  <a:gd name="T1" fmla="*/ 30 h 280"/>
                  <a:gd name="T2" fmla="*/ 63 w 188"/>
                  <a:gd name="T3" fmla="*/ 36 h 280"/>
                  <a:gd name="T4" fmla="*/ 67 w 188"/>
                  <a:gd name="T5" fmla="*/ 43 h 280"/>
                  <a:gd name="T6" fmla="*/ 66 w 188"/>
                  <a:gd name="T7" fmla="*/ 56 h 280"/>
                  <a:gd name="T8" fmla="*/ 49 w 188"/>
                  <a:gd name="T9" fmla="*/ 60 h 280"/>
                  <a:gd name="T10" fmla="*/ 46 w 188"/>
                  <a:gd name="T11" fmla="*/ 65 h 280"/>
                  <a:gd name="T12" fmla="*/ 48 w 188"/>
                  <a:gd name="T13" fmla="*/ 68 h 280"/>
                  <a:gd name="T14" fmla="*/ 46 w 188"/>
                  <a:gd name="T15" fmla="*/ 74 h 280"/>
                  <a:gd name="T16" fmla="*/ 32 w 188"/>
                  <a:gd name="T17" fmla="*/ 70 h 280"/>
                  <a:gd name="T18" fmla="*/ 24 w 188"/>
                  <a:gd name="T19" fmla="*/ 67 h 280"/>
                  <a:gd name="T20" fmla="*/ 23 w 188"/>
                  <a:gd name="T21" fmla="*/ 64 h 280"/>
                  <a:gd name="T22" fmla="*/ 9 w 188"/>
                  <a:gd name="T23" fmla="*/ 54 h 280"/>
                  <a:gd name="T24" fmla="*/ 3 w 188"/>
                  <a:gd name="T25" fmla="*/ 51 h 280"/>
                  <a:gd name="T26" fmla="*/ 0 w 188"/>
                  <a:gd name="T27" fmla="*/ 67 h 280"/>
                  <a:gd name="T28" fmla="*/ 6 w 188"/>
                  <a:gd name="T29" fmla="*/ 78 h 280"/>
                  <a:gd name="T30" fmla="*/ 14 w 188"/>
                  <a:gd name="T31" fmla="*/ 90 h 280"/>
                  <a:gd name="T32" fmla="*/ 24 w 188"/>
                  <a:gd name="T33" fmla="*/ 97 h 280"/>
                  <a:gd name="T34" fmla="*/ 27 w 188"/>
                  <a:gd name="T35" fmla="*/ 104 h 280"/>
                  <a:gd name="T36" fmla="*/ 27 w 188"/>
                  <a:gd name="T37" fmla="*/ 106 h 280"/>
                  <a:gd name="T38" fmla="*/ 37 w 188"/>
                  <a:gd name="T39" fmla="*/ 113 h 280"/>
                  <a:gd name="T40" fmla="*/ 63 w 188"/>
                  <a:gd name="T41" fmla="*/ 140 h 280"/>
                  <a:gd name="T42" fmla="*/ 66 w 188"/>
                  <a:gd name="T43" fmla="*/ 155 h 280"/>
                  <a:gd name="T44" fmla="*/ 83 w 188"/>
                  <a:gd name="T45" fmla="*/ 162 h 280"/>
                  <a:gd name="T46" fmla="*/ 84 w 188"/>
                  <a:gd name="T47" fmla="*/ 164 h 280"/>
                  <a:gd name="T48" fmla="*/ 116 w 188"/>
                  <a:gd name="T49" fmla="*/ 157 h 280"/>
                  <a:gd name="T50" fmla="*/ 127 w 188"/>
                  <a:gd name="T51" fmla="*/ 157 h 280"/>
                  <a:gd name="T52" fmla="*/ 133 w 188"/>
                  <a:gd name="T53" fmla="*/ 164 h 280"/>
                  <a:gd name="T54" fmla="*/ 136 w 188"/>
                  <a:gd name="T55" fmla="*/ 180 h 280"/>
                  <a:gd name="T56" fmla="*/ 140 w 188"/>
                  <a:gd name="T57" fmla="*/ 193 h 280"/>
                  <a:gd name="T58" fmla="*/ 148 w 188"/>
                  <a:gd name="T59" fmla="*/ 200 h 280"/>
                  <a:gd name="T60" fmla="*/ 152 w 188"/>
                  <a:gd name="T61" fmla="*/ 207 h 280"/>
                  <a:gd name="T62" fmla="*/ 159 w 188"/>
                  <a:gd name="T63" fmla="*/ 213 h 280"/>
                  <a:gd name="T64" fmla="*/ 166 w 188"/>
                  <a:gd name="T65" fmla="*/ 215 h 280"/>
                  <a:gd name="T66" fmla="*/ 171 w 188"/>
                  <a:gd name="T67" fmla="*/ 213 h 280"/>
                  <a:gd name="T68" fmla="*/ 172 w 188"/>
                  <a:gd name="T69" fmla="*/ 220 h 280"/>
                  <a:gd name="T70" fmla="*/ 169 w 188"/>
                  <a:gd name="T71" fmla="*/ 231 h 280"/>
                  <a:gd name="T72" fmla="*/ 174 w 188"/>
                  <a:gd name="T73" fmla="*/ 244 h 280"/>
                  <a:gd name="T74" fmla="*/ 183 w 188"/>
                  <a:gd name="T75" fmla="*/ 275 h 280"/>
                  <a:gd name="T76" fmla="*/ 188 w 188"/>
                  <a:gd name="T77" fmla="*/ 280 h 2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88" h="280">
                    <a:moveTo>
                      <a:pt x="44" y="0"/>
                    </a:moveTo>
                    <a:lnTo>
                      <a:pt x="55" y="30"/>
                    </a:lnTo>
                    <a:lnTo>
                      <a:pt x="60" y="32"/>
                    </a:lnTo>
                    <a:lnTo>
                      <a:pt x="63" y="36"/>
                    </a:lnTo>
                    <a:lnTo>
                      <a:pt x="64" y="37"/>
                    </a:lnTo>
                    <a:lnTo>
                      <a:pt x="67" y="43"/>
                    </a:lnTo>
                    <a:lnTo>
                      <a:pt x="67" y="53"/>
                    </a:lnTo>
                    <a:lnTo>
                      <a:pt x="66" y="56"/>
                    </a:lnTo>
                    <a:lnTo>
                      <a:pt x="52" y="58"/>
                    </a:lnTo>
                    <a:lnTo>
                      <a:pt x="49" y="60"/>
                    </a:lnTo>
                    <a:lnTo>
                      <a:pt x="46" y="64"/>
                    </a:lnTo>
                    <a:lnTo>
                      <a:pt x="46" y="65"/>
                    </a:lnTo>
                    <a:lnTo>
                      <a:pt x="48" y="67"/>
                    </a:lnTo>
                    <a:lnTo>
                      <a:pt x="48" y="68"/>
                    </a:lnTo>
                    <a:lnTo>
                      <a:pt x="51" y="70"/>
                    </a:lnTo>
                    <a:lnTo>
                      <a:pt x="46" y="74"/>
                    </a:lnTo>
                    <a:lnTo>
                      <a:pt x="44" y="74"/>
                    </a:lnTo>
                    <a:lnTo>
                      <a:pt x="32" y="70"/>
                    </a:lnTo>
                    <a:lnTo>
                      <a:pt x="31" y="70"/>
                    </a:lnTo>
                    <a:lnTo>
                      <a:pt x="24" y="67"/>
                    </a:lnTo>
                    <a:lnTo>
                      <a:pt x="23" y="65"/>
                    </a:lnTo>
                    <a:lnTo>
                      <a:pt x="23" y="64"/>
                    </a:lnTo>
                    <a:lnTo>
                      <a:pt x="21" y="64"/>
                    </a:lnTo>
                    <a:lnTo>
                      <a:pt x="9" y="54"/>
                    </a:lnTo>
                    <a:lnTo>
                      <a:pt x="6" y="51"/>
                    </a:lnTo>
                    <a:lnTo>
                      <a:pt x="3" y="51"/>
                    </a:lnTo>
                    <a:lnTo>
                      <a:pt x="2" y="54"/>
                    </a:lnTo>
                    <a:lnTo>
                      <a:pt x="0" y="67"/>
                    </a:lnTo>
                    <a:lnTo>
                      <a:pt x="3" y="75"/>
                    </a:lnTo>
                    <a:lnTo>
                      <a:pt x="6" y="78"/>
                    </a:lnTo>
                    <a:lnTo>
                      <a:pt x="11" y="88"/>
                    </a:lnTo>
                    <a:lnTo>
                      <a:pt x="14" y="90"/>
                    </a:lnTo>
                    <a:lnTo>
                      <a:pt x="17" y="92"/>
                    </a:lnTo>
                    <a:lnTo>
                      <a:pt x="24" y="97"/>
                    </a:lnTo>
                    <a:lnTo>
                      <a:pt x="27" y="100"/>
                    </a:lnTo>
                    <a:lnTo>
                      <a:pt x="27" y="104"/>
                    </a:lnTo>
                    <a:lnTo>
                      <a:pt x="25" y="106"/>
                    </a:lnTo>
                    <a:lnTo>
                      <a:pt x="27" y="106"/>
                    </a:lnTo>
                    <a:lnTo>
                      <a:pt x="31" y="107"/>
                    </a:lnTo>
                    <a:lnTo>
                      <a:pt x="37" y="113"/>
                    </a:lnTo>
                    <a:lnTo>
                      <a:pt x="44" y="130"/>
                    </a:lnTo>
                    <a:lnTo>
                      <a:pt x="63" y="140"/>
                    </a:lnTo>
                    <a:lnTo>
                      <a:pt x="66" y="152"/>
                    </a:lnTo>
                    <a:lnTo>
                      <a:pt x="66" y="155"/>
                    </a:lnTo>
                    <a:lnTo>
                      <a:pt x="67" y="155"/>
                    </a:lnTo>
                    <a:lnTo>
                      <a:pt x="83" y="162"/>
                    </a:lnTo>
                    <a:lnTo>
                      <a:pt x="83" y="163"/>
                    </a:lnTo>
                    <a:lnTo>
                      <a:pt x="84" y="164"/>
                    </a:lnTo>
                    <a:lnTo>
                      <a:pt x="108" y="162"/>
                    </a:lnTo>
                    <a:lnTo>
                      <a:pt x="116" y="157"/>
                    </a:lnTo>
                    <a:lnTo>
                      <a:pt x="121" y="156"/>
                    </a:lnTo>
                    <a:lnTo>
                      <a:pt x="127" y="157"/>
                    </a:lnTo>
                    <a:lnTo>
                      <a:pt x="131" y="162"/>
                    </a:lnTo>
                    <a:lnTo>
                      <a:pt x="133" y="164"/>
                    </a:lnTo>
                    <a:lnTo>
                      <a:pt x="136" y="166"/>
                    </a:lnTo>
                    <a:lnTo>
                      <a:pt x="136" y="180"/>
                    </a:lnTo>
                    <a:lnTo>
                      <a:pt x="138" y="193"/>
                    </a:lnTo>
                    <a:lnTo>
                      <a:pt x="140" y="193"/>
                    </a:lnTo>
                    <a:lnTo>
                      <a:pt x="144" y="194"/>
                    </a:lnTo>
                    <a:lnTo>
                      <a:pt x="148" y="200"/>
                    </a:lnTo>
                    <a:lnTo>
                      <a:pt x="151" y="202"/>
                    </a:lnTo>
                    <a:lnTo>
                      <a:pt x="152" y="207"/>
                    </a:lnTo>
                    <a:lnTo>
                      <a:pt x="155" y="213"/>
                    </a:lnTo>
                    <a:lnTo>
                      <a:pt x="159" y="213"/>
                    </a:lnTo>
                    <a:lnTo>
                      <a:pt x="162" y="215"/>
                    </a:lnTo>
                    <a:lnTo>
                      <a:pt x="166" y="215"/>
                    </a:lnTo>
                    <a:lnTo>
                      <a:pt x="169" y="213"/>
                    </a:lnTo>
                    <a:lnTo>
                      <a:pt x="171" y="213"/>
                    </a:lnTo>
                    <a:lnTo>
                      <a:pt x="172" y="215"/>
                    </a:lnTo>
                    <a:lnTo>
                      <a:pt x="172" y="220"/>
                    </a:lnTo>
                    <a:lnTo>
                      <a:pt x="171" y="224"/>
                    </a:lnTo>
                    <a:lnTo>
                      <a:pt x="169" y="231"/>
                    </a:lnTo>
                    <a:lnTo>
                      <a:pt x="174" y="231"/>
                    </a:lnTo>
                    <a:lnTo>
                      <a:pt x="174" y="244"/>
                    </a:lnTo>
                    <a:lnTo>
                      <a:pt x="181" y="272"/>
                    </a:lnTo>
                    <a:lnTo>
                      <a:pt x="183" y="275"/>
                    </a:lnTo>
                    <a:lnTo>
                      <a:pt x="185" y="275"/>
                    </a:lnTo>
                    <a:lnTo>
                      <a:pt x="188" y="28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68" name="Freeform 5723">
                <a:extLst>
                  <a:ext uri="{FF2B5EF4-FFF2-40B4-BE49-F238E27FC236}">
                    <a16:creationId xmlns:a16="http://schemas.microsoft.com/office/drawing/2014/main" id="{1876A6EB-6C9B-6B1F-A376-59E4B96E34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4" y="3023"/>
                <a:ext cx="17" cy="24"/>
              </a:xfrm>
              <a:custGeom>
                <a:avLst/>
                <a:gdLst>
                  <a:gd name="T0" fmla="*/ 43 w 67"/>
                  <a:gd name="T1" fmla="*/ 1 h 100"/>
                  <a:gd name="T2" fmla="*/ 42 w 67"/>
                  <a:gd name="T3" fmla="*/ 1 h 100"/>
                  <a:gd name="T4" fmla="*/ 37 w 67"/>
                  <a:gd name="T5" fmla="*/ 0 h 100"/>
                  <a:gd name="T6" fmla="*/ 30 w 67"/>
                  <a:gd name="T7" fmla="*/ 1 h 100"/>
                  <a:gd name="T8" fmla="*/ 26 w 67"/>
                  <a:gd name="T9" fmla="*/ 4 h 100"/>
                  <a:gd name="T10" fmla="*/ 22 w 67"/>
                  <a:gd name="T11" fmla="*/ 10 h 100"/>
                  <a:gd name="T12" fmla="*/ 18 w 67"/>
                  <a:gd name="T13" fmla="*/ 14 h 100"/>
                  <a:gd name="T14" fmla="*/ 15 w 67"/>
                  <a:gd name="T15" fmla="*/ 15 h 100"/>
                  <a:gd name="T16" fmla="*/ 12 w 67"/>
                  <a:gd name="T17" fmla="*/ 21 h 100"/>
                  <a:gd name="T18" fmla="*/ 7 w 67"/>
                  <a:gd name="T19" fmla="*/ 26 h 100"/>
                  <a:gd name="T20" fmla="*/ 2 w 67"/>
                  <a:gd name="T21" fmla="*/ 29 h 100"/>
                  <a:gd name="T22" fmla="*/ 0 w 67"/>
                  <a:gd name="T23" fmla="*/ 32 h 100"/>
                  <a:gd name="T24" fmla="*/ 8 w 67"/>
                  <a:gd name="T25" fmla="*/ 47 h 100"/>
                  <a:gd name="T26" fmla="*/ 9 w 67"/>
                  <a:gd name="T27" fmla="*/ 49 h 100"/>
                  <a:gd name="T28" fmla="*/ 39 w 67"/>
                  <a:gd name="T29" fmla="*/ 67 h 100"/>
                  <a:gd name="T30" fmla="*/ 40 w 67"/>
                  <a:gd name="T31" fmla="*/ 66 h 100"/>
                  <a:gd name="T32" fmla="*/ 43 w 67"/>
                  <a:gd name="T33" fmla="*/ 66 h 100"/>
                  <a:gd name="T34" fmla="*/ 47 w 67"/>
                  <a:gd name="T35" fmla="*/ 71 h 100"/>
                  <a:gd name="T36" fmla="*/ 62 w 67"/>
                  <a:gd name="T37" fmla="*/ 88 h 100"/>
                  <a:gd name="T38" fmla="*/ 64 w 67"/>
                  <a:gd name="T39" fmla="*/ 88 h 100"/>
                  <a:gd name="T40" fmla="*/ 64 w 67"/>
                  <a:gd name="T41" fmla="*/ 89 h 100"/>
                  <a:gd name="T42" fmla="*/ 67 w 67"/>
                  <a:gd name="T43" fmla="*/ 99 h 100"/>
                  <a:gd name="T44" fmla="*/ 67 w 67"/>
                  <a:gd name="T45" fmla="*/ 10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67" h="100">
                    <a:moveTo>
                      <a:pt x="43" y="1"/>
                    </a:moveTo>
                    <a:lnTo>
                      <a:pt x="42" y="1"/>
                    </a:lnTo>
                    <a:lnTo>
                      <a:pt x="37" y="0"/>
                    </a:lnTo>
                    <a:lnTo>
                      <a:pt x="30" y="1"/>
                    </a:lnTo>
                    <a:lnTo>
                      <a:pt x="26" y="4"/>
                    </a:lnTo>
                    <a:lnTo>
                      <a:pt x="22" y="10"/>
                    </a:lnTo>
                    <a:lnTo>
                      <a:pt x="18" y="14"/>
                    </a:lnTo>
                    <a:lnTo>
                      <a:pt x="15" y="15"/>
                    </a:lnTo>
                    <a:lnTo>
                      <a:pt x="12" y="21"/>
                    </a:lnTo>
                    <a:lnTo>
                      <a:pt x="7" y="26"/>
                    </a:lnTo>
                    <a:lnTo>
                      <a:pt x="2" y="29"/>
                    </a:lnTo>
                    <a:lnTo>
                      <a:pt x="0" y="32"/>
                    </a:lnTo>
                    <a:lnTo>
                      <a:pt x="8" y="47"/>
                    </a:lnTo>
                    <a:lnTo>
                      <a:pt x="9" y="49"/>
                    </a:lnTo>
                    <a:lnTo>
                      <a:pt x="39" y="67"/>
                    </a:lnTo>
                    <a:lnTo>
                      <a:pt x="40" y="66"/>
                    </a:lnTo>
                    <a:lnTo>
                      <a:pt x="43" y="66"/>
                    </a:lnTo>
                    <a:lnTo>
                      <a:pt x="47" y="71"/>
                    </a:lnTo>
                    <a:lnTo>
                      <a:pt x="62" y="88"/>
                    </a:lnTo>
                    <a:lnTo>
                      <a:pt x="64" y="88"/>
                    </a:lnTo>
                    <a:lnTo>
                      <a:pt x="64" y="89"/>
                    </a:lnTo>
                    <a:lnTo>
                      <a:pt x="67" y="99"/>
                    </a:lnTo>
                    <a:lnTo>
                      <a:pt x="67" y="10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69" name="Freeform 5724">
                <a:extLst>
                  <a:ext uri="{FF2B5EF4-FFF2-40B4-BE49-F238E27FC236}">
                    <a16:creationId xmlns:a16="http://schemas.microsoft.com/office/drawing/2014/main" id="{5AB3E4EB-77A8-9D2F-1A51-D59A80408E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0" y="3047"/>
                <a:ext cx="61" cy="24"/>
              </a:xfrm>
              <a:custGeom>
                <a:avLst/>
                <a:gdLst>
                  <a:gd name="T0" fmla="*/ 242 w 245"/>
                  <a:gd name="T1" fmla="*/ 3 h 94"/>
                  <a:gd name="T2" fmla="*/ 225 w 245"/>
                  <a:gd name="T3" fmla="*/ 5 h 94"/>
                  <a:gd name="T4" fmla="*/ 221 w 245"/>
                  <a:gd name="T5" fmla="*/ 10 h 94"/>
                  <a:gd name="T6" fmla="*/ 217 w 245"/>
                  <a:gd name="T7" fmla="*/ 24 h 94"/>
                  <a:gd name="T8" fmla="*/ 196 w 245"/>
                  <a:gd name="T9" fmla="*/ 16 h 94"/>
                  <a:gd name="T10" fmla="*/ 193 w 245"/>
                  <a:gd name="T11" fmla="*/ 12 h 94"/>
                  <a:gd name="T12" fmla="*/ 192 w 245"/>
                  <a:gd name="T13" fmla="*/ 2 h 94"/>
                  <a:gd name="T14" fmla="*/ 180 w 245"/>
                  <a:gd name="T15" fmla="*/ 5 h 94"/>
                  <a:gd name="T16" fmla="*/ 175 w 245"/>
                  <a:gd name="T17" fmla="*/ 10 h 94"/>
                  <a:gd name="T18" fmla="*/ 162 w 245"/>
                  <a:gd name="T19" fmla="*/ 16 h 94"/>
                  <a:gd name="T20" fmla="*/ 164 w 245"/>
                  <a:gd name="T21" fmla="*/ 19 h 94"/>
                  <a:gd name="T22" fmla="*/ 168 w 245"/>
                  <a:gd name="T23" fmla="*/ 24 h 94"/>
                  <a:gd name="T24" fmla="*/ 165 w 245"/>
                  <a:gd name="T25" fmla="*/ 33 h 94"/>
                  <a:gd name="T26" fmla="*/ 150 w 245"/>
                  <a:gd name="T27" fmla="*/ 44 h 94"/>
                  <a:gd name="T28" fmla="*/ 146 w 245"/>
                  <a:gd name="T29" fmla="*/ 41 h 94"/>
                  <a:gd name="T30" fmla="*/ 139 w 245"/>
                  <a:gd name="T31" fmla="*/ 35 h 94"/>
                  <a:gd name="T32" fmla="*/ 130 w 245"/>
                  <a:gd name="T33" fmla="*/ 23 h 94"/>
                  <a:gd name="T34" fmla="*/ 126 w 245"/>
                  <a:gd name="T35" fmla="*/ 20 h 94"/>
                  <a:gd name="T36" fmla="*/ 106 w 245"/>
                  <a:gd name="T37" fmla="*/ 17 h 94"/>
                  <a:gd name="T38" fmla="*/ 102 w 245"/>
                  <a:gd name="T39" fmla="*/ 26 h 94"/>
                  <a:gd name="T40" fmla="*/ 95 w 245"/>
                  <a:gd name="T41" fmla="*/ 33 h 94"/>
                  <a:gd name="T42" fmla="*/ 58 w 245"/>
                  <a:gd name="T43" fmla="*/ 38 h 94"/>
                  <a:gd name="T44" fmla="*/ 53 w 245"/>
                  <a:gd name="T45" fmla="*/ 40 h 94"/>
                  <a:gd name="T46" fmla="*/ 19 w 245"/>
                  <a:gd name="T47" fmla="*/ 67 h 94"/>
                  <a:gd name="T48" fmla="*/ 14 w 245"/>
                  <a:gd name="T49" fmla="*/ 76 h 94"/>
                  <a:gd name="T50" fmla="*/ 13 w 245"/>
                  <a:gd name="T51" fmla="*/ 81 h 94"/>
                  <a:gd name="T52" fmla="*/ 10 w 245"/>
                  <a:gd name="T53" fmla="*/ 83 h 94"/>
                  <a:gd name="T54" fmla="*/ 10 w 245"/>
                  <a:gd name="T55" fmla="*/ 81 h 94"/>
                  <a:gd name="T56" fmla="*/ 9 w 245"/>
                  <a:gd name="T57" fmla="*/ 76 h 94"/>
                  <a:gd name="T58" fmla="*/ 7 w 245"/>
                  <a:gd name="T59" fmla="*/ 74 h 94"/>
                  <a:gd name="T60" fmla="*/ 6 w 245"/>
                  <a:gd name="T61" fmla="*/ 77 h 94"/>
                  <a:gd name="T62" fmla="*/ 3 w 245"/>
                  <a:gd name="T63" fmla="*/ 91 h 94"/>
                  <a:gd name="T64" fmla="*/ 2 w 245"/>
                  <a:gd name="T65" fmla="*/ 9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45" h="94">
                    <a:moveTo>
                      <a:pt x="245" y="0"/>
                    </a:moveTo>
                    <a:lnTo>
                      <a:pt x="242" y="3"/>
                    </a:lnTo>
                    <a:lnTo>
                      <a:pt x="235" y="2"/>
                    </a:lnTo>
                    <a:lnTo>
                      <a:pt x="225" y="5"/>
                    </a:lnTo>
                    <a:lnTo>
                      <a:pt x="223" y="7"/>
                    </a:lnTo>
                    <a:lnTo>
                      <a:pt x="221" y="10"/>
                    </a:lnTo>
                    <a:lnTo>
                      <a:pt x="221" y="12"/>
                    </a:lnTo>
                    <a:lnTo>
                      <a:pt x="217" y="24"/>
                    </a:lnTo>
                    <a:lnTo>
                      <a:pt x="197" y="16"/>
                    </a:lnTo>
                    <a:lnTo>
                      <a:pt x="196" y="16"/>
                    </a:lnTo>
                    <a:lnTo>
                      <a:pt x="196" y="14"/>
                    </a:lnTo>
                    <a:lnTo>
                      <a:pt x="193" y="12"/>
                    </a:lnTo>
                    <a:lnTo>
                      <a:pt x="192" y="9"/>
                    </a:lnTo>
                    <a:lnTo>
                      <a:pt x="192" y="2"/>
                    </a:lnTo>
                    <a:lnTo>
                      <a:pt x="190" y="2"/>
                    </a:lnTo>
                    <a:lnTo>
                      <a:pt x="180" y="5"/>
                    </a:lnTo>
                    <a:lnTo>
                      <a:pt x="178" y="6"/>
                    </a:lnTo>
                    <a:lnTo>
                      <a:pt x="175" y="10"/>
                    </a:lnTo>
                    <a:lnTo>
                      <a:pt x="165" y="16"/>
                    </a:lnTo>
                    <a:lnTo>
                      <a:pt x="162" y="16"/>
                    </a:lnTo>
                    <a:lnTo>
                      <a:pt x="162" y="17"/>
                    </a:lnTo>
                    <a:lnTo>
                      <a:pt x="164" y="19"/>
                    </a:lnTo>
                    <a:lnTo>
                      <a:pt x="165" y="21"/>
                    </a:lnTo>
                    <a:lnTo>
                      <a:pt x="168" y="24"/>
                    </a:lnTo>
                    <a:lnTo>
                      <a:pt x="166" y="31"/>
                    </a:lnTo>
                    <a:lnTo>
                      <a:pt x="165" y="33"/>
                    </a:lnTo>
                    <a:lnTo>
                      <a:pt x="162" y="38"/>
                    </a:lnTo>
                    <a:lnTo>
                      <a:pt x="150" y="44"/>
                    </a:lnTo>
                    <a:lnTo>
                      <a:pt x="148" y="44"/>
                    </a:lnTo>
                    <a:lnTo>
                      <a:pt x="146" y="41"/>
                    </a:lnTo>
                    <a:lnTo>
                      <a:pt x="144" y="41"/>
                    </a:lnTo>
                    <a:lnTo>
                      <a:pt x="139" y="35"/>
                    </a:lnTo>
                    <a:lnTo>
                      <a:pt x="136" y="30"/>
                    </a:lnTo>
                    <a:lnTo>
                      <a:pt x="130" y="23"/>
                    </a:lnTo>
                    <a:lnTo>
                      <a:pt x="127" y="20"/>
                    </a:lnTo>
                    <a:lnTo>
                      <a:pt x="126" y="20"/>
                    </a:lnTo>
                    <a:lnTo>
                      <a:pt x="112" y="19"/>
                    </a:lnTo>
                    <a:lnTo>
                      <a:pt x="106" y="17"/>
                    </a:lnTo>
                    <a:lnTo>
                      <a:pt x="104" y="17"/>
                    </a:lnTo>
                    <a:lnTo>
                      <a:pt x="102" y="26"/>
                    </a:lnTo>
                    <a:lnTo>
                      <a:pt x="99" y="30"/>
                    </a:lnTo>
                    <a:lnTo>
                      <a:pt x="95" y="33"/>
                    </a:lnTo>
                    <a:lnTo>
                      <a:pt x="73" y="41"/>
                    </a:lnTo>
                    <a:lnTo>
                      <a:pt x="58" y="38"/>
                    </a:lnTo>
                    <a:lnTo>
                      <a:pt x="56" y="38"/>
                    </a:lnTo>
                    <a:lnTo>
                      <a:pt x="53" y="40"/>
                    </a:lnTo>
                    <a:lnTo>
                      <a:pt x="26" y="63"/>
                    </a:lnTo>
                    <a:lnTo>
                      <a:pt x="19" y="67"/>
                    </a:lnTo>
                    <a:lnTo>
                      <a:pt x="16" y="67"/>
                    </a:lnTo>
                    <a:lnTo>
                      <a:pt x="14" y="76"/>
                    </a:lnTo>
                    <a:lnTo>
                      <a:pt x="14" y="80"/>
                    </a:lnTo>
                    <a:lnTo>
                      <a:pt x="13" y="81"/>
                    </a:lnTo>
                    <a:lnTo>
                      <a:pt x="13" y="83"/>
                    </a:lnTo>
                    <a:lnTo>
                      <a:pt x="10" y="83"/>
                    </a:lnTo>
                    <a:lnTo>
                      <a:pt x="9" y="81"/>
                    </a:lnTo>
                    <a:lnTo>
                      <a:pt x="10" y="81"/>
                    </a:lnTo>
                    <a:lnTo>
                      <a:pt x="10" y="79"/>
                    </a:lnTo>
                    <a:lnTo>
                      <a:pt x="9" y="76"/>
                    </a:lnTo>
                    <a:lnTo>
                      <a:pt x="7" y="76"/>
                    </a:lnTo>
                    <a:lnTo>
                      <a:pt x="7" y="74"/>
                    </a:lnTo>
                    <a:lnTo>
                      <a:pt x="6" y="76"/>
                    </a:lnTo>
                    <a:lnTo>
                      <a:pt x="6" y="77"/>
                    </a:lnTo>
                    <a:lnTo>
                      <a:pt x="3" y="87"/>
                    </a:lnTo>
                    <a:lnTo>
                      <a:pt x="3" y="91"/>
                    </a:lnTo>
                    <a:lnTo>
                      <a:pt x="2" y="93"/>
                    </a:lnTo>
                    <a:lnTo>
                      <a:pt x="2" y="94"/>
                    </a:lnTo>
                    <a:lnTo>
                      <a:pt x="0" y="9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70" name="Freeform 5725">
                <a:extLst>
                  <a:ext uri="{FF2B5EF4-FFF2-40B4-BE49-F238E27FC236}">
                    <a16:creationId xmlns:a16="http://schemas.microsoft.com/office/drawing/2014/main" id="{1A503CF7-1638-E310-8E40-0B2FBDE6CE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1" y="3062"/>
                <a:ext cx="59" cy="33"/>
              </a:xfrm>
              <a:custGeom>
                <a:avLst/>
                <a:gdLst>
                  <a:gd name="T0" fmla="*/ 237 w 237"/>
                  <a:gd name="T1" fmla="*/ 35 h 132"/>
                  <a:gd name="T2" fmla="*/ 232 w 237"/>
                  <a:gd name="T3" fmla="*/ 15 h 132"/>
                  <a:gd name="T4" fmla="*/ 228 w 237"/>
                  <a:gd name="T5" fmla="*/ 12 h 132"/>
                  <a:gd name="T6" fmla="*/ 223 w 237"/>
                  <a:gd name="T7" fmla="*/ 15 h 132"/>
                  <a:gd name="T8" fmla="*/ 215 w 237"/>
                  <a:gd name="T9" fmla="*/ 12 h 132"/>
                  <a:gd name="T10" fmla="*/ 209 w 237"/>
                  <a:gd name="T11" fmla="*/ 8 h 132"/>
                  <a:gd name="T12" fmla="*/ 205 w 237"/>
                  <a:gd name="T13" fmla="*/ 9 h 132"/>
                  <a:gd name="T14" fmla="*/ 211 w 237"/>
                  <a:gd name="T15" fmla="*/ 22 h 132"/>
                  <a:gd name="T16" fmla="*/ 220 w 237"/>
                  <a:gd name="T17" fmla="*/ 26 h 132"/>
                  <a:gd name="T18" fmla="*/ 229 w 237"/>
                  <a:gd name="T19" fmla="*/ 29 h 132"/>
                  <a:gd name="T20" fmla="*/ 225 w 237"/>
                  <a:gd name="T21" fmla="*/ 42 h 132"/>
                  <a:gd name="T22" fmla="*/ 215 w 237"/>
                  <a:gd name="T23" fmla="*/ 59 h 132"/>
                  <a:gd name="T24" fmla="*/ 206 w 237"/>
                  <a:gd name="T25" fmla="*/ 60 h 132"/>
                  <a:gd name="T26" fmla="*/ 191 w 237"/>
                  <a:gd name="T27" fmla="*/ 52 h 132"/>
                  <a:gd name="T28" fmla="*/ 190 w 237"/>
                  <a:gd name="T29" fmla="*/ 50 h 132"/>
                  <a:gd name="T30" fmla="*/ 183 w 237"/>
                  <a:gd name="T31" fmla="*/ 44 h 132"/>
                  <a:gd name="T32" fmla="*/ 182 w 237"/>
                  <a:gd name="T33" fmla="*/ 43 h 132"/>
                  <a:gd name="T34" fmla="*/ 180 w 237"/>
                  <a:gd name="T35" fmla="*/ 30 h 132"/>
                  <a:gd name="T36" fmla="*/ 183 w 237"/>
                  <a:gd name="T37" fmla="*/ 9 h 132"/>
                  <a:gd name="T38" fmla="*/ 160 w 237"/>
                  <a:gd name="T39" fmla="*/ 8 h 132"/>
                  <a:gd name="T40" fmla="*/ 158 w 237"/>
                  <a:gd name="T41" fmla="*/ 1 h 132"/>
                  <a:gd name="T42" fmla="*/ 146 w 237"/>
                  <a:gd name="T43" fmla="*/ 2 h 132"/>
                  <a:gd name="T44" fmla="*/ 145 w 237"/>
                  <a:gd name="T45" fmla="*/ 7 h 132"/>
                  <a:gd name="T46" fmla="*/ 138 w 237"/>
                  <a:gd name="T47" fmla="*/ 4 h 132"/>
                  <a:gd name="T48" fmla="*/ 135 w 237"/>
                  <a:gd name="T49" fmla="*/ 2 h 132"/>
                  <a:gd name="T50" fmla="*/ 124 w 237"/>
                  <a:gd name="T51" fmla="*/ 1 h 132"/>
                  <a:gd name="T52" fmla="*/ 123 w 237"/>
                  <a:gd name="T53" fmla="*/ 11 h 132"/>
                  <a:gd name="T54" fmla="*/ 124 w 237"/>
                  <a:gd name="T55" fmla="*/ 14 h 132"/>
                  <a:gd name="T56" fmla="*/ 129 w 237"/>
                  <a:gd name="T57" fmla="*/ 33 h 132"/>
                  <a:gd name="T58" fmla="*/ 113 w 237"/>
                  <a:gd name="T59" fmla="*/ 40 h 132"/>
                  <a:gd name="T60" fmla="*/ 116 w 237"/>
                  <a:gd name="T61" fmla="*/ 49 h 132"/>
                  <a:gd name="T62" fmla="*/ 124 w 237"/>
                  <a:gd name="T63" fmla="*/ 50 h 132"/>
                  <a:gd name="T64" fmla="*/ 131 w 237"/>
                  <a:gd name="T65" fmla="*/ 56 h 132"/>
                  <a:gd name="T66" fmla="*/ 135 w 237"/>
                  <a:gd name="T67" fmla="*/ 75 h 132"/>
                  <a:gd name="T68" fmla="*/ 138 w 237"/>
                  <a:gd name="T69" fmla="*/ 83 h 132"/>
                  <a:gd name="T70" fmla="*/ 144 w 237"/>
                  <a:gd name="T71" fmla="*/ 96 h 132"/>
                  <a:gd name="T72" fmla="*/ 127 w 237"/>
                  <a:gd name="T73" fmla="*/ 113 h 132"/>
                  <a:gd name="T74" fmla="*/ 112 w 237"/>
                  <a:gd name="T75" fmla="*/ 123 h 132"/>
                  <a:gd name="T76" fmla="*/ 95 w 237"/>
                  <a:gd name="T77" fmla="*/ 126 h 132"/>
                  <a:gd name="T78" fmla="*/ 85 w 237"/>
                  <a:gd name="T79" fmla="*/ 132 h 132"/>
                  <a:gd name="T80" fmla="*/ 67 w 237"/>
                  <a:gd name="T81" fmla="*/ 116 h 132"/>
                  <a:gd name="T82" fmla="*/ 64 w 237"/>
                  <a:gd name="T83" fmla="*/ 113 h 132"/>
                  <a:gd name="T84" fmla="*/ 55 w 237"/>
                  <a:gd name="T85" fmla="*/ 92 h 132"/>
                  <a:gd name="T86" fmla="*/ 55 w 237"/>
                  <a:gd name="T87" fmla="*/ 82 h 132"/>
                  <a:gd name="T88" fmla="*/ 59 w 237"/>
                  <a:gd name="T89" fmla="*/ 75 h 132"/>
                  <a:gd name="T90" fmla="*/ 49 w 237"/>
                  <a:gd name="T91" fmla="*/ 57 h 132"/>
                  <a:gd name="T92" fmla="*/ 45 w 237"/>
                  <a:gd name="T93" fmla="*/ 49 h 132"/>
                  <a:gd name="T94" fmla="*/ 29 w 237"/>
                  <a:gd name="T95" fmla="*/ 53 h 132"/>
                  <a:gd name="T96" fmla="*/ 17 w 237"/>
                  <a:gd name="T97" fmla="*/ 50 h 132"/>
                  <a:gd name="T98" fmla="*/ 15 w 237"/>
                  <a:gd name="T99" fmla="*/ 42 h 132"/>
                  <a:gd name="T100" fmla="*/ 10 w 237"/>
                  <a:gd name="T101" fmla="*/ 35 h 132"/>
                  <a:gd name="T102" fmla="*/ 0 w 237"/>
                  <a:gd name="T103" fmla="*/ 29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37" h="132">
                    <a:moveTo>
                      <a:pt x="237" y="36"/>
                    </a:moveTo>
                    <a:lnTo>
                      <a:pt x="237" y="35"/>
                    </a:lnTo>
                    <a:lnTo>
                      <a:pt x="232" y="16"/>
                    </a:lnTo>
                    <a:lnTo>
                      <a:pt x="232" y="15"/>
                    </a:lnTo>
                    <a:lnTo>
                      <a:pt x="229" y="12"/>
                    </a:lnTo>
                    <a:lnTo>
                      <a:pt x="228" y="12"/>
                    </a:lnTo>
                    <a:lnTo>
                      <a:pt x="225" y="14"/>
                    </a:lnTo>
                    <a:lnTo>
                      <a:pt x="223" y="15"/>
                    </a:lnTo>
                    <a:lnTo>
                      <a:pt x="222" y="15"/>
                    </a:lnTo>
                    <a:lnTo>
                      <a:pt x="215" y="12"/>
                    </a:lnTo>
                    <a:lnTo>
                      <a:pt x="212" y="11"/>
                    </a:lnTo>
                    <a:lnTo>
                      <a:pt x="209" y="8"/>
                    </a:lnTo>
                    <a:lnTo>
                      <a:pt x="208" y="8"/>
                    </a:lnTo>
                    <a:lnTo>
                      <a:pt x="205" y="9"/>
                    </a:lnTo>
                    <a:lnTo>
                      <a:pt x="204" y="16"/>
                    </a:lnTo>
                    <a:lnTo>
                      <a:pt x="211" y="22"/>
                    </a:lnTo>
                    <a:lnTo>
                      <a:pt x="215" y="25"/>
                    </a:lnTo>
                    <a:lnTo>
                      <a:pt x="220" y="26"/>
                    </a:lnTo>
                    <a:lnTo>
                      <a:pt x="228" y="29"/>
                    </a:lnTo>
                    <a:lnTo>
                      <a:pt x="229" y="29"/>
                    </a:lnTo>
                    <a:lnTo>
                      <a:pt x="229" y="32"/>
                    </a:lnTo>
                    <a:lnTo>
                      <a:pt x="225" y="42"/>
                    </a:lnTo>
                    <a:lnTo>
                      <a:pt x="216" y="57"/>
                    </a:lnTo>
                    <a:lnTo>
                      <a:pt x="215" y="59"/>
                    </a:lnTo>
                    <a:lnTo>
                      <a:pt x="212" y="59"/>
                    </a:lnTo>
                    <a:lnTo>
                      <a:pt x="206" y="60"/>
                    </a:lnTo>
                    <a:lnTo>
                      <a:pt x="204" y="60"/>
                    </a:lnTo>
                    <a:lnTo>
                      <a:pt x="191" y="52"/>
                    </a:lnTo>
                    <a:lnTo>
                      <a:pt x="190" y="52"/>
                    </a:lnTo>
                    <a:lnTo>
                      <a:pt x="190" y="50"/>
                    </a:lnTo>
                    <a:lnTo>
                      <a:pt x="189" y="49"/>
                    </a:lnTo>
                    <a:lnTo>
                      <a:pt x="183" y="44"/>
                    </a:lnTo>
                    <a:lnTo>
                      <a:pt x="182" y="44"/>
                    </a:lnTo>
                    <a:lnTo>
                      <a:pt x="182" y="43"/>
                    </a:lnTo>
                    <a:lnTo>
                      <a:pt x="180" y="39"/>
                    </a:lnTo>
                    <a:lnTo>
                      <a:pt x="180" y="30"/>
                    </a:lnTo>
                    <a:lnTo>
                      <a:pt x="184" y="19"/>
                    </a:lnTo>
                    <a:lnTo>
                      <a:pt x="183" y="9"/>
                    </a:lnTo>
                    <a:lnTo>
                      <a:pt x="169" y="12"/>
                    </a:lnTo>
                    <a:lnTo>
                      <a:pt x="160" y="8"/>
                    </a:lnTo>
                    <a:lnTo>
                      <a:pt x="158" y="4"/>
                    </a:lnTo>
                    <a:lnTo>
                      <a:pt x="158" y="1"/>
                    </a:lnTo>
                    <a:lnTo>
                      <a:pt x="153" y="0"/>
                    </a:lnTo>
                    <a:lnTo>
                      <a:pt x="146" y="2"/>
                    </a:lnTo>
                    <a:lnTo>
                      <a:pt x="146" y="5"/>
                    </a:lnTo>
                    <a:lnTo>
                      <a:pt x="145" y="7"/>
                    </a:lnTo>
                    <a:lnTo>
                      <a:pt x="141" y="5"/>
                    </a:lnTo>
                    <a:lnTo>
                      <a:pt x="138" y="4"/>
                    </a:lnTo>
                    <a:lnTo>
                      <a:pt x="137" y="4"/>
                    </a:lnTo>
                    <a:lnTo>
                      <a:pt x="135" y="2"/>
                    </a:lnTo>
                    <a:lnTo>
                      <a:pt x="131" y="1"/>
                    </a:lnTo>
                    <a:lnTo>
                      <a:pt x="124" y="1"/>
                    </a:lnTo>
                    <a:lnTo>
                      <a:pt x="122" y="7"/>
                    </a:lnTo>
                    <a:lnTo>
                      <a:pt x="123" y="11"/>
                    </a:lnTo>
                    <a:lnTo>
                      <a:pt x="123" y="12"/>
                    </a:lnTo>
                    <a:lnTo>
                      <a:pt x="124" y="14"/>
                    </a:lnTo>
                    <a:lnTo>
                      <a:pt x="134" y="32"/>
                    </a:lnTo>
                    <a:lnTo>
                      <a:pt x="129" y="33"/>
                    </a:lnTo>
                    <a:lnTo>
                      <a:pt x="122" y="37"/>
                    </a:lnTo>
                    <a:lnTo>
                      <a:pt x="113" y="40"/>
                    </a:lnTo>
                    <a:lnTo>
                      <a:pt x="113" y="49"/>
                    </a:lnTo>
                    <a:lnTo>
                      <a:pt x="116" y="49"/>
                    </a:lnTo>
                    <a:lnTo>
                      <a:pt x="119" y="50"/>
                    </a:lnTo>
                    <a:lnTo>
                      <a:pt x="124" y="50"/>
                    </a:lnTo>
                    <a:lnTo>
                      <a:pt x="130" y="56"/>
                    </a:lnTo>
                    <a:lnTo>
                      <a:pt x="131" y="56"/>
                    </a:lnTo>
                    <a:lnTo>
                      <a:pt x="131" y="60"/>
                    </a:lnTo>
                    <a:lnTo>
                      <a:pt x="135" y="75"/>
                    </a:lnTo>
                    <a:lnTo>
                      <a:pt x="137" y="76"/>
                    </a:lnTo>
                    <a:lnTo>
                      <a:pt x="138" y="83"/>
                    </a:lnTo>
                    <a:lnTo>
                      <a:pt x="144" y="95"/>
                    </a:lnTo>
                    <a:lnTo>
                      <a:pt x="144" y="96"/>
                    </a:lnTo>
                    <a:lnTo>
                      <a:pt x="131" y="106"/>
                    </a:lnTo>
                    <a:lnTo>
                      <a:pt x="127" y="113"/>
                    </a:lnTo>
                    <a:lnTo>
                      <a:pt x="120" y="119"/>
                    </a:lnTo>
                    <a:lnTo>
                      <a:pt x="112" y="123"/>
                    </a:lnTo>
                    <a:lnTo>
                      <a:pt x="106" y="123"/>
                    </a:lnTo>
                    <a:lnTo>
                      <a:pt x="95" y="126"/>
                    </a:lnTo>
                    <a:lnTo>
                      <a:pt x="93" y="127"/>
                    </a:lnTo>
                    <a:lnTo>
                      <a:pt x="85" y="132"/>
                    </a:lnTo>
                    <a:lnTo>
                      <a:pt x="81" y="129"/>
                    </a:lnTo>
                    <a:lnTo>
                      <a:pt x="67" y="116"/>
                    </a:lnTo>
                    <a:lnTo>
                      <a:pt x="67" y="114"/>
                    </a:lnTo>
                    <a:lnTo>
                      <a:pt x="64" y="113"/>
                    </a:lnTo>
                    <a:lnTo>
                      <a:pt x="55" y="93"/>
                    </a:lnTo>
                    <a:lnTo>
                      <a:pt x="55" y="92"/>
                    </a:lnTo>
                    <a:lnTo>
                      <a:pt x="53" y="85"/>
                    </a:lnTo>
                    <a:lnTo>
                      <a:pt x="55" y="82"/>
                    </a:lnTo>
                    <a:lnTo>
                      <a:pt x="57" y="81"/>
                    </a:lnTo>
                    <a:lnTo>
                      <a:pt x="59" y="75"/>
                    </a:lnTo>
                    <a:lnTo>
                      <a:pt x="57" y="69"/>
                    </a:lnTo>
                    <a:lnTo>
                      <a:pt x="49" y="57"/>
                    </a:lnTo>
                    <a:lnTo>
                      <a:pt x="45" y="50"/>
                    </a:lnTo>
                    <a:lnTo>
                      <a:pt x="45" y="49"/>
                    </a:lnTo>
                    <a:lnTo>
                      <a:pt x="43" y="49"/>
                    </a:lnTo>
                    <a:lnTo>
                      <a:pt x="29" y="53"/>
                    </a:lnTo>
                    <a:lnTo>
                      <a:pt x="26" y="53"/>
                    </a:lnTo>
                    <a:lnTo>
                      <a:pt x="17" y="50"/>
                    </a:lnTo>
                    <a:lnTo>
                      <a:pt x="17" y="44"/>
                    </a:lnTo>
                    <a:lnTo>
                      <a:pt x="15" y="42"/>
                    </a:lnTo>
                    <a:lnTo>
                      <a:pt x="15" y="40"/>
                    </a:lnTo>
                    <a:lnTo>
                      <a:pt x="10" y="35"/>
                    </a:lnTo>
                    <a:lnTo>
                      <a:pt x="0" y="30"/>
                    </a:lnTo>
                    <a:lnTo>
                      <a:pt x="0" y="2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71" name="Freeform 5726">
                <a:extLst>
                  <a:ext uri="{FF2B5EF4-FFF2-40B4-BE49-F238E27FC236}">
                    <a16:creationId xmlns:a16="http://schemas.microsoft.com/office/drawing/2014/main" id="{D3876E19-97FD-7EAA-9504-864E91A8FA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7" y="3071"/>
                <a:ext cx="16" cy="38"/>
              </a:xfrm>
              <a:custGeom>
                <a:avLst/>
                <a:gdLst>
                  <a:gd name="T0" fmla="*/ 12 w 64"/>
                  <a:gd name="T1" fmla="*/ 0 h 150"/>
                  <a:gd name="T2" fmla="*/ 12 w 64"/>
                  <a:gd name="T3" fmla="*/ 1 h 150"/>
                  <a:gd name="T4" fmla="*/ 11 w 64"/>
                  <a:gd name="T5" fmla="*/ 6 h 150"/>
                  <a:gd name="T6" fmla="*/ 14 w 64"/>
                  <a:gd name="T7" fmla="*/ 8 h 150"/>
                  <a:gd name="T8" fmla="*/ 15 w 64"/>
                  <a:gd name="T9" fmla="*/ 11 h 150"/>
                  <a:gd name="T10" fmla="*/ 17 w 64"/>
                  <a:gd name="T11" fmla="*/ 11 h 150"/>
                  <a:gd name="T12" fmla="*/ 15 w 64"/>
                  <a:gd name="T13" fmla="*/ 13 h 150"/>
                  <a:gd name="T14" fmla="*/ 15 w 64"/>
                  <a:gd name="T15" fmla="*/ 14 h 150"/>
                  <a:gd name="T16" fmla="*/ 7 w 64"/>
                  <a:gd name="T17" fmla="*/ 23 h 150"/>
                  <a:gd name="T18" fmla="*/ 4 w 64"/>
                  <a:gd name="T19" fmla="*/ 24 h 150"/>
                  <a:gd name="T20" fmla="*/ 4 w 64"/>
                  <a:gd name="T21" fmla="*/ 26 h 150"/>
                  <a:gd name="T22" fmla="*/ 3 w 64"/>
                  <a:gd name="T23" fmla="*/ 26 h 150"/>
                  <a:gd name="T24" fmla="*/ 3 w 64"/>
                  <a:gd name="T25" fmla="*/ 32 h 150"/>
                  <a:gd name="T26" fmla="*/ 4 w 64"/>
                  <a:gd name="T27" fmla="*/ 35 h 150"/>
                  <a:gd name="T28" fmla="*/ 4 w 64"/>
                  <a:gd name="T29" fmla="*/ 40 h 150"/>
                  <a:gd name="T30" fmla="*/ 0 w 64"/>
                  <a:gd name="T31" fmla="*/ 49 h 150"/>
                  <a:gd name="T32" fmla="*/ 7 w 64"/>
                  <a:gd name="T33" fmla="*/ 53 h 150"/>
                  <a:gd name="T34" fmla="*/ 10 w 64"/>
                  <a:gd name="T35" fmla="*/ 47 h 150"/>
                  <a:gd name="T36" fmla="*/ 14 w 64"/>
                  <a:gd name="T37" fmla="*/ 46 h 150"/>
                  <a:gd name="T38" fmla="*/ 19 w 64"/>
                  <a:gd name="T39" fmla="*/ 43 h 150"/>
                  <a:gd name="T40" fmla="*/ 21 w 64"/>
                  <a:gd name="T41" fmla="*/ 42 h 150"/>
                  <a:gd name="T42" fmla="*/ 24 w 64"/>
                  <a:gd name="T43" fmla="*/ 42 h 150"/>
                  <a:gd name="T44" fmla="*/ 25 w 64"/>
                  <a:gd name="T45" fmla="*/ 39 h 150"/>
                  <a:gd name="T46" fmla="*/ 31 w 64"/>
                  <a:gd name="T47" fmla="*/ 33 h 150"/>
                  <a:gd name="T48" fmla="*/ 38 w 64"/>
                  <a:gd name="T49" fmla="*/ 33 h 150"/>
                  <a:gd name="T50" fmla="*/ 41 w 64"/>
                  <a:gd name="T51" fmla="*/ 32 h 150"/>
                  <a:gd name="T52" fmla="*/ 41 w 64"/>
                  <a:gd name="T53" fmla="*/ 33 h 150"/>
                  <a:gd name="T54" fmla="*/ 46 w 64"/>
                  <a:gd name="T55" fmla="*/ 47 h 150"/>
                  <a:gd name="T56" fmla="*/ 47 w 64"/>
                  <a:gd name="T57" fmla="*/ 50 h 150"/>
                  <a:gd name="T58" fmla="*/ 47 w 64"/>
                  <a:gd name="T59" fmla="*/ 61 h 150"/>
                  <a:gd name="T60" fmla="*/ 44 w 64"/>
                  <a:gd name="T61" fmla="*/ 70 h 150"/>
                  <a:gd name="T62" fmla="*/ 41 w 64"/>
                  <a:gd name="T63" fmla="*/ 87 h 150"/>
                  <a:gd name="T64" fmla="*/ 44 w 64"/>
                  <a:gd name="T65" fmla="*/ 95 h 150"/>
                  <a:gd name="T66" fmla="*/ 47 w 64"/>
                  <a:gd name="T67" fmla="*/ 98 h 150"/>
                  <a:gd name="T68" fmla="*/ 54 w 64"/>
                  <a:gd name="T69" fmla="*/ 113 h 150"/>
                  <a:gd name="T70" fmla="*/ 54 w 64"/>
                  <a:gd name="T71" fmla="*/ 117 h 150"/>
                  <a:gd name="T72" fmla="*/ 53 w 64"/>
                  <a:gd name="T73" fmla="*/ 123 h 150"/>
                  <a:gd name="T74" fmla="*/ 53 w 64"/>
                  <a:gd name="T75" fmla="*/ 124 h 150"/>
                  <a:gd name="T76" fmla="*/ 51 w 64"/>
                  <a:gd name="T77" fmla="*/ 124 h 150"/>
                  <a:gd name="T78" fmla="*/ 51 w 64"/>
                  <a:gd name="T79" fmla="*/ 126 h 150"/>
                  <a:gd name="T80" fmla="*/ 61 w 64"/>
                  <a:gd name="T81" fmla="*/ 133 h 150"/>
                  <a:gd name="T82" fmla="*/ 64 w 64"/>
                  <a:gd name="T83" fmla="*/ 140 h 150"/>
                  <a:gd name="T84" fmla="*/ 63 w 64"/>
                  <a:gd name="T85" fmla="*/ 143 h 150"/>
                  <a:gd name="T86" fmla="*/ 63 w 64"/>
                  <a:gd name="T87" fmla="*/ 145 h 150"/>
                  <a:gd name="T88" fmla="*/ 64 w 64"/>
                  <a:gd name="T89" fmla="*/ 147 h 150"/>
                  <a:gd name="T90" fmla="*/ 64 w 64"/>
                  <a:gd name="T91" fmla="*/ 150 h 1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4" h="150">
                    <a:moveTo>
                      <a:pt x="12" y="0"/>
                    </a:moveTo>
                    <a:lnTo>
                      <a:pt x="12" y="1"/>
                    </a:lnTo>
                    <a:lnTo>
                      <a:pt x="11" y="6"/>
                    </a:lnTo>
                    <a:lnTo>
                      <a:pt x="14" y="8"/>
                    </a:lnTo>
                    <a:lnTo>
                      <a:pt x="15" y="11"/>
                    </a:lnTo>
                    <a:lnTo>
                      <a:pt x="17" y="11"/>
                    </a:lnTo>
                    <a:lnTo>
                      <a:pt x="15" y="13"/>
                    </a:lnTo>
                    <a:lnTo>
                      <a:pt x="15" y="14"/>
                    </a:lnTo>
                    <a:lnTo>
                      <a:pt x="7" y="23"/>
                    </a:lnTo>
                    <a:lnTo>
                      <a:pt x="4" y="24"/>
                    </a:lnTo>
                    <a:lnTo>
                      <a:pt x="4" y="26"/>
                    </a:lnTo>
                    <a:lnTo>
                      <a:pt x="3" y="26"/>
                    </a:lnTo>
                    <a:lnTo>
                      <a:pt x="3" y="32"/>
                    </a:lnTo>
                    <a:lnTo>
                      <a:pt x="4" y="35"/>
                    </a:lnTo>
                    <a:lnTo>
                      <a:pt x="4" y="40"/>
                    </a:lnTo>
                    <a:lnTo>
                      <a:pt x="0" y="49"/>
                    </a:lnTo>
                    <a:lnTo>
                      <a:pt x="7" y="53"/>
                    </a:lnTo>
                    <a:lnTo>
                      <a:pt x="10" y="47"/>
                    </a:lnTo>
                    <a:lnTo>
                      <a:pt x="14" y="46"/>
                    </a:lnTo>
                    <a:lnTo>
                      <a:pt x="19" y="43"/>
                    </a:lnTo>
                    <a:lnTo>
                      <a:pt x="21" y="42"/>
                    </a:lnTo>
                    <a:lnTo>
                      <a:pt x="24" y="42"/>
                    </a:lnTo>
                    <a:lnTo>
                      <a:pt x="25" y="39"/>
                    </a:lnTo>
                    <a:lnTo>
                      <a:pt x="31" y="33"/>
                    </a:lnTo>
                    <a:lnTo>
                      <a:pt x="38" y="33"/>
                    </a:lnTo>
                    <a:lnTo>
                      <a:pt x="41" y="32"/>
                    </a:lnTo>
                    <a:lnTo>
                      <a:pt x="41" y="33"/>
                    </a:lnTo>
                    <a:lnTo>
                      <a:pt x="46" y="47"/>
                    </a:lnTo>
                    <a:lnTo>
                      <a:pt x="47" y="50"/>
                    </a:lnTo>
                    <a:lnTo>
                      <a:pt x="47" y="61"/>
                    </a:lnTo>
                    <a:lnTo>
                      <a:pt x="44" y="70"/>
                    </a:lnTo>
                    <a:lnTo>
                      <a:pt x="41" y="87"/>
                    </a:lnTo>
                    <a:lnTo>
                      <a:pt x="44" y="95"/>
                    </a:lnTo>
                    <a:lnTo>
                      <a:pt x="47" y="98"/>
                    </a:lnTo>
                    <a:lnTo>
                      <a:pt x="54" y="113"/>
                    </a:lnTo>
                    <a:lnTo>
                      <a:pt x="54" y="117"/>
                    </a:lnTo>
                    <a:lnTo>
                      <a:pt x="53" y="123"/>
                    </a:lnTo>
                    <a:lnTo>
                      <a:pt x="53" y="124"/>
                    </a:lnTo>
                    <a:lnTo>
                      <a:pt x="51" y="124"/>
                    </a:lnTo>
                    <a:lnTo>
                      <a:pt x="51" y="126"/>
                    </a:lnTo>
                    <a:lnTo>
                      <a:pt x="61" y="133"/>
                    </a:lnTo>
                    <a:lnTo>
                      <a:pt x="64" y="140"/>
                    </a:lnTo>
                    <a:lnTo>
                      <a:pt x="63" y="143"/>
                    </a:lnTo>
                    <a:lnTo>
                      <a:pt x="63" y="145"/>
                    </a:lnTo>
                    <a:lnTo>
                      <a:pt x="64" y="147"/>
                    </a:lnTo>
                    <a:lnTo>
                      <a:pt x="64" y="15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72" name="Freeform 5727">
                <a:extLst>
                  <a:ext uri="{FF2B5EF4-FFF2-40B4-BE49-F238E27FC236}">
                    <a16:creationId xmlns:a16="http://schemas.microsoft.com/office/drawing/2014/main" id="{55A6848E-4FB4-BBAF-3D68-608F56B3BA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5" y="3137"/>
                <a:ext cx="67" cy="19"/>
              </a:xfrm>
              <a:custGeom>
                <a:avLst/>
                <a:gdLst>
                  <a:gd name="T0" fmla="*/ 3 w 268"/>
                  <a:gd name="T1" fmla="*/ 52 h 75"/>
                  <a:gd name="T2" fmla="*/ 13 w 268"/>
                  <a:gd name="T3" fmla="*/ 39 h 75"/>
                  <a:gd name="T4" fmla="*/ 14 w 268"/>
                  <a:gd name="T5" fmla="*/ 40 h 75"/>
                  <a:gd name="T6" fmla="*/ 15 w 268"/>
                  <a:gd name="T7" fmla="*/ 43 h 75"/>
                  <a:gd name="T8" fmla="*/ 22 w 268"/>
                  <a:gd name="T9" fmla="*/ 60 h 75"/>
                  <a:gd name="T10" fmla="*/ 21 w 268"/>
                  <a:gd name="T11" fmla="*/ 66 h 75"/>
                  <a:gd name="T12" fmla="*/ 22 w 268"/>
                  <a:gd name="T13" fmla="*/ 71 h 75"/>
                  <a:gd name="T14" fmla="*/ 32 w 268"/>
                  <a:gd name="T15" fmla="*/ 75 h 75"/>
                  <a:gd name="T16" fmla="*/ 39 w 268"/>
                  <a:gd name="T17" fmla="*/ 74 h 75"/>
                  <a:gd name="T18" fmla="*/ 43 w 268"/>
                  <a:gd name="T19" fmla="*/ 71 h 75"/>
                  <a:gd name="T20" fmla="*/ 45 w 268"/>
                  <a:gd name="T21" fmla="*/ 66 h 75"/>
                  <a:gd name="T22" fmla="*/ 48 w 268"/>
                  <a:gd name="T23" fmla="*/ 61 h 75"/>
                  <a:gd name="T24" fmla="*/ 56 w 268"/>
                  <a:gd name="T25" fmla="*/ 59 h 75"/>
                  <a:gd name="T26" fmla="*/ 64 w 268"/>
                  <a:gd name="T27" fmla="*/ 53 h 75"/>
                  <a:gd name="T28" fmla="*/ 73 w 268"/>
                  <a:gd name="T29" fmla="*/ 45 h 75"/>
                  <a:gd name="T30" fmla="*/ 80 w 268"/>
                  <a:gd name="T31" fmla="*/ 56 h 75"/>
                  <a:gd name="T32" fmla="*/ 85 w 268"/>
                  <a:gd name="T33" fmla="*/ 68 h 75"/>
                  <a:gd name="T34" fmla="*/ 103 w 268"/>
                  <a:gd name="T35" fmla="*/ 52 h 75"/>
                  <a:gd name="T36" fmla="*/ 101 w 268"/>
                  <a:gd name="T37" fmla="*/ 50 h 75"/>
                  <a:gd name="T38" fmla="*/ 106 w 268"/>
                  <a:gd name="T39" fmla="*/ 42 h 75"/>
                  <a:gd name="T40" fmla="*/ 119 w 268"/>
                  <a:gd name="T41" fmla="*/ 32 h 75"/>
                  <a:gd name="T42" fmla="*/ 122 w 268"/>
                  <a:gd name="T43" fmla="*/ 22 h 75"/>
                  <a:gd name="T44" fmla="*/ 149 w 268"/>
                  <a:gd name="T45" fmla="*/ 30 h 75"/>
                  <a:gd name="T46" fmla="*/ 159 w 268"/>
                  <a:gd name="T47" fmla="*/ 29 h 75"/>
                  <a:gd name="T48" fmla="*/ 163 w 268"/>
                  <a:gd name="T49" fmla="*/ 30 h 75"/>
                  <a:gd name="T50" fmla="*/ 185 w 268"/>
                  <a:gd name="T51" fmla="*/ 46 h 75"/>
                  <a:gd name="T52" fmla="*/ 190 w 268"/>
                  <a:gd name="T53" fmla="*/ 53 h 75"/>
                  <a:gd name="T54" fmla="*/ 193 w 268"/>
                  <a:gd name="T55" fmla="*/ 50 h 75"/>
                  <a:gd name="T56" fmla="*/ 205 w 268"/>
                  <a:gd name="T57" fmla="*/ 42 h 75"/>
                  <a:gd name="T58" fmla="*/ 214 w 268"/>
                  <a:gd name="T59" fmla="*/ 43 h 75"/>
                  <a:gd name="T60" fmla="*/ 218 w 268"/>
                  <a:gd name="T61" fmla="*/ 40 h 75"/>
                  <a:gd name="T62" fmla="*/ 229 w 268"/>
                  <a:gd name="T63" fmla="*/ 52 h 75"/>
                  <a:gd name="T64" fmla="*/ 236 w 268"/>
                  <a:gd name="T65" fmla="*/ 39 h 75"/>
                  <a:gd name="T66" fmla="*/ 243 w 268"/>
                  <a:gd name="T67" fmla="*/ 30 h 75"/>
                  <a:gd name="T68" fmla="*/ 246 w 268"/>
                  <a:gd name="T69" fmla="*/ 6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68" h="75">
                    <a:moveTo>
                      <a:pt x="0" y="53"/>
                    </a:moveTo>
                    <a:lnTo>
                      <a:pt x="3" y="52"/>
                    </a:lnTo>
                    <a:lnTo>
                      <a:pt x="8" y="43"/>
                    </a:lnTo>
                    <a:lnTo>
                      <a:pt x="13" y="39"/>
                    </a:lnTo>
                    <a:lnTo>
                      <a:pt x="14" y="39"/>
                    </a:lnTo>
                    <a:lnTo>
                      <a:pt x="14" y="40"/>
                    </a:lnTo>
                    <a:lnTo>
                      <a:pt x="15" y="40"/>
                    </a:lnTo>
                    <a:lnTo>
                      <a:pt x="15" y="43"/>
                    </a:lnTo>
                    <a:lnTo>
                      <a:pt x="22" y="56"/>
                    </a:lnTo>
                    <a:lnTo>
                      <a:pt x="22" y="60"/>
                    </a:lnTo>
                    <a:lnTo>
                      <a:pt x="21" y="63"/>
                    </a:lnTo>
                    <a:lnTo>
                      <a:pt x="21" y="66"/>
                    </a:lnTo>
                    <a:lnTo>
                      <a:pt x="22" y="70"/>
                    </a:lnTo>
                    <a:lnTo>
                      <a:pt x="22" y="71"/>
                    </a:lnTo>
                    <a:lnTo>
                      <a:pt x="25" y="74"/>
                    </a:lnTo>
                    <a:lnTo>
                      <a:pt x="32" y="75"/>
                    </a:lnTo>
                    <a:lnTo>
                      <a:pt x="38" y="75"/>
                    </a:lnTo>
                    <a:lnTo>
                      <a:pt x="39" y="74"/>
                    </a:lnTo>
                    <a:lnTo>
                      <a:pt x="41" y="74"/>
                    </a:lnTo>
                    <a:lnTo>
                      <a:pt x="43" y="71"/>
                    </a:lnTo>
                    <a:lnTo>
                      <a:pt x="43" y="66"/>
                    </a:lnTo>
                    <a:lnTo>
                      <a:pt x="45" y="66"/>
                    </a:lnTo>
                    <a:lnTo>
                      <a:pt x="45" y="64"/>
                    </a:lnTo>
                    <a:lnTo>
                      <a:pt x="48" y="61"/>
                    </a:lnTo>
                    <a:lnTo>
                      <a:pt x="49" y="61"/>
                    </a:lnTo>
                    <a:lnTo>
                      <a:pt x="56" y="59"/>
                    </a:lnTo>
                    <a:lnTo>
                      <a:pt x="58" y="59"/>
                    </a:lnTo>
                    <a:lnTo>
                      <a:pt x="64" y="53"/>
                    </a:lnTo>
                    <a:lnTo>
                      <a:pt x="68" y="45"/>
                    </a:lnTo>
                    <a:lnTo>
                      <a:pt x="73" y="45"/>
                    </a:lnTo>
                    <a:lnTo>
                      <a:pt x="75" y="50"/>
                    </a:lnTo>
                    <a:lnTo>
                      <a:pt x="80" y="56"/>
                    </a:lnTo>
                    <a:lnTo>
                      <a:pt x="85" y="66"/>
                    </a:lnTo>
                    <a:lnTo>
                      <a:pt x="85" y="68"/>
                    </a:lnTo>
                    <a:lnTo>
                      <a:pt x="101" y="57"/>
                    </a:lnTo>
                    <a:lnTo>
                      <a:pt x="103" y="52"/>
                    </a:lnTo>
                    <a:lnTo>
                      <a:pt x="102" y="50"/>
                    </a:lnTo>
                    <a:lnTo>
                      <a:pt x="101" y="50"/>
                    </a:lnTo>
                    <a:lnTo>
                      <a:pt x="99" y="49"/>
                    </a:lnTo>
                    <a:lnTo>
                      <a:pt x="106" y="42"/>
                    </a:lnTo>
                    <a:lnTo>
                      <a:pt x="115" y="38"/>
                    </a:lnTo>
                    <a:lnTo>
                      <a:pt x="119" y="32"/>
                    </a:lnTo>
                    <a:lnTo>
                      <a:pt x="122" y="24"/>
                    </a:lnTo>
                    <a:lnTo>
                      <a:pt x="122" y="22"/>
                    </a:lnTo>
                    <a:lnTo>
                      <a:pt x="123" y="22"/>
                    </a:lnTo>
                    <a:lnTo>
                      <a:pt x="149" y="30"/>
                    </a:lnTo>
                    <a:lnTo>
                      <a:pt x="158" y="29"/>
                    </a:lnTo>
                    <a:lnTo>
                      <a:pt x="159" y="29"/>
                    </a:lnTo>
                    <a:lnTo>
                      <a:pt x="161" y="30"/>
                    </a:lnTo>
                    <a:lnTo>
                      <a:pt x="163" y="30"/>
                    </a:lnTo>
                    <a:lnTo>
                      <a:pt x="163" y="32"/>
                    </a:lnTo>
                    <a:lnTo>
                      <a:pt x="185" y="46"/>
                    </a:lnTo>
                    <a:lnTo>
                      <a:pt x="186" y="47"/>
                    </a:lnTo>
                    <a:lnTo>
                      <a:pt x="190" y="53"/>
                    </a:lnTo>
                    <a:lnTo>
                      <a:pt x="190" y="52"/>
                    </a:lnTo>
                    <a:lnTo>
                      <a:pt x="193" y="50"/>
                    </a:lnTo>
                    <a:lnTo>
                      <a:pt x="193" y="49"/>
                    </a:lnTo>
                    <a:lnTo>
                      <a:pt x="205" y="42"/>
                    </a:lnTo>
                    <a:lnTo>
                      <a:pt x="211" y="43"/>
                    </a:lnTo>
                    <a:lnTo>
                      <a:pt x="214" y="43"/>
                    </a:lnTo>
                    <a:lnTo>
                      <a:pt x="216" y="42"/>
                    </a:lnTo>
                    <a:lnTo>
                      <a:pt x="218" y="40"/>
                    </a:lnTo>
                    <a:lnTo>
                      <a:pt x="221" y="42"/>
                    </a:lnTo>
                    <a:lnTo>
                      <a:pt x="229" y="52"/>
                    </a:lnTo>
                    <a:lnTo>
                      <a:pt x="235" y="45"/>
                    </a:lnTo>
                    <a:lnTo>
                      <a:pt x="236" y="39"/>
                    </a:lnTo>
                    <a:lnTo>
                      <a:pt x="239" y="33"/>
                    </a:lnTo>
                    <a:lnTo>
                      <a:pt x="243" y="30"/>
                    </a:lnTo>
                    <a:lnTo>
                      <a:pt x="243" y="11"/>
                    </a:lnTo>
                    <a:lnTo>
                      <a:pt x="246" y="6"/>
                    </a:lnTo>
                    <a:lnTo>
                      <a:pt x="268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73" name="Freeform 5728">
                <a:extLst>
                  <a:ext uri="{FF2B5EF4-FFF2-40B4-BE49-F238E27FC236}">
                    <a16:creationId xmlns:a16="http://schemas.microsoft.com/office/drawing/2014/main" id="{C9EE4482-138E-2DCB-66AA-D8A64B0191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1" y="3114"/>
                <a:ext cx="7" cy="23"/>
              </a:xfrm>
              <a:custGeom>
                <a:avLst/>
                <a:gdLst>
                  <a:gd name="T0" fmla="*/ 3 w 27"/>
                  <a:gd name="T1" fmla="*/ 91 h 91"/>
                  <a:gd name="T2" fmla="*/ 3 w 27"/>
                  <a:gd name="T3" fmla="*/ 90 h 91"/>
                  <a:gd name="T4" fmla="*/ 2 w 27"/>
                  <a:gd name="T5" fmla="*/ 83 h 91"/>
                  <a:gd name="T6" fmla="*/ 3 w 27"/>
                  <a:gd name="T7" fmla="*/ 77 h 91"/>
                  <a:gd name="T8" fmla="*/ 4 w 27"/>
                  <a:gd name="T9" fmla="*/ 67 h 91"/>
                  <a:gd name="T10" fmla="*/ 4 w 27"/>
                  <a:gd name="T11" fmla="*/ 64 h 91"/>
                  <a:gd name="T12" fmla="*/ 3 w 27"/>
                  <a:gd name="T13" fmla="*/ 61 h 91"/>
                  <a:gd name="T14" fmla="*/ 2 w 27"/>
                  <a:gd name="T15" fmla="*/ 60 h 91"/>
                  <a:gd name="T16" fmla="*/ 0 w 27"/>
                  <a:gd name="T17" fmla="*/ 57 h 91"/>
                  <a:gd name="T18" fmla="*/ 3 w 27"/>
                  <a:gd name="T19" fmla="*/ 57 h 91"/>
                  <a:gd name="T20" fmla="*/ 13 w 27"/>
                  <a:gd name="T21" fmla="*/ 60 h 91"/>
                  <a:gd name="T22" fmla="*/ 20 w 27"/>
                  <a:gd name="T23" fmla="*/ 57 h 91"/>
                  <a:gd name="T24" fmla="*/ 21 w 27"/>
                  <a:gd name="T25" fmla="*/ 46 h 91"/>
                  <a:gd name="T26" fmla="*/ 21 w 27"/>
                  <a:gd name="T27" fmla="*/ 38 h 91"/>
                  <a:gd name="T28" fmla="*/ 24 w 27"/>
                  <a:gd name="T29" fmla="*/ 32 h 91"/>
                  <a:gd name="T30" fmla="*/ 24 w 27"/>
                  <a:gd name="T31" fmla="*/ 30 h 91"/>
                  <a:gd name="T32" fmla="*/ 26 w 27"/>
                  <a:gd name="T33" fmla="*/ 28 h 91"/>
                  <a:gd name="T34" fmla="*/ 26 w 27"/>
                  <a:gd name="T35" fmla="*/ 24 h 91"/>
                  <a:gd name="T36" fmla="*/ 27 w 27"/>
                  <a:gd name="T37" fmla="*/ 16 h 91"/>
                  <a:gd name="T38" fmla="*/ 24 w 27"/>
                  <a:gd name="T39" fmla="*/ 6 h 91"/>
                  <a:gd name="T40" fmla="*/ 26 w 27"/>
                  <a:gd name="T41" fmla="*/ 0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7" h="91">
                    <a:moveTo>
                      <a:pt x="3" y="91"/>
                    </a:moveTo>
                    <a:lnTo>
                      <a:pt x="3" y="90"/>
                    </a:lnTo>
                    <a:lnTo>
                      <a:pt x="2" y="83"/>
                    </a:lnTo>
                    <a:lnTo>
                      <a:pt x="3" y="77"/>
                    </a:lnTo>
                    <a:lnTo>
                      <a:pt x="4" y="67"/>
                    </a:lnTo>
                    <a:lnTo>
                      <a:pt x="4" y="64"/>
                    </a:lnTo>
                    <a:lnTo>
                      <a:pt x="3" y="61"/>
                    </a:lnTo>
                    <a:lnTo>
                      <a:pt x="2" y="60"/>
                    </a:lnTo>
                    <a:lnTo>
                      <a:pt x="0" y="57"/>
                    </a:lnTo>
                    <a:lnTo>
                      <a:pt x="3" y="57"/>
                    </a:lnTo>
                    <a:lnTo>
                      <a:pt x="13" y="60"/>
                    </a:lnTo>
                    <a:lnTo>
                      <a:pt x="20" y="57"/>
                    </a:lnTo>
                    <a:lnTo>
                      <a:pt x="21" y="46"/>
                    </a:lnTo>
                    <a:lnTo>
                      <a:pt x="21" y="38"/>
                    </a:lnTo>
                    <a:lnTo>
                      <a:pt x="24" y="32"/>
                    </a:lnTo>
                    <a:lnTo>
                      <a:pt x="24" y="30"/>
                    </a:lnTo>
                    <a:lnTo>
                      <a:pt x="26" y="28"/>
                    </a:lnTo>
                    <a:lnTo>
                      <a:pt x="26" y="24"/>
                    </a:lnTo>
                    <a:lnTo>
                      <a:pt x="27" y="16"/>
                    </a:lnTo>
                    <a:lnTo>
                      <a:pt x="24" y="6"/>
                    </a:lnTo>
                    <a:lnTo>
                      <a:pt x="26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74" name="Freeform 5729">
                <a:extLst>
                  <a:ext uri="{FF2B5EF4-FFF2-40B4-BE49-F238E27FC236}">
                    <a16:creationId xmlns:a16="http://schemas.microsoft.com/office/drawing/2014/main" id="{A22770B2-FEDA-2E3F-4FD6-786DF8FA66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2" y="3135"/>
                <a:ext cx="9" cy="11"/>
              </a:xfrm>
              <a:custGeom>
                <a:avLst/>
                <a:gdLst>
                  <a:gd name="T0" fmla="*/ 27 w 34"/>
                  <a:gd name="T1" fmla="*/ 41 h 41"/>
                  <a:gd name="T2" fmla="*/ 25 w 34"/>
                  <a:gd name="T3" fmla="*/ 39 h 41"/>
                  <a:gd name="T4" fmla="*/ 13 w 34"/>
                  <a:gd name="T5" fmla="*/ 23 h 41"/>
                  <a:gd name="T6" fmla="*/ 15 w 34"/>
                  <a:gd name="T7" fmla="*/ 19 h 41"/>
                  <a:gd name="T8" fmla="*/ 20 w 34"/>
                  <a:gd name="T9" fmla="*/ 16 h 41"/>
                  <a:gd name="T10" fmla="*/ 25 w 34"/>
                  <a:gd name="T11" fmla="*/ 13 h 41"/>
                  <a:gd name="T12" fmla="*/ 31 w 34"/>
                  <a:gd name="T13" fmla="*/ 9 h 41"/>
                  <a:gd name="T14" fmla="*/ 34 w 34"/>
                  <a:gd name="T15" fmla="*/ 5 h 41"/>
                  <a:gd name="T16" fmla="*/ 32 w 34"/>
                  <a:gd name="T17" fmla="*/ 5 h 41"/>
                  <a:gd name="T18" fmla="*/ 18 w 34"/>
                  <a:gd name="T19" fmla="*/ 2 h 41"/>
                  <a:gd name="T20" fmla="*/ 15 w 34"/>
                  <a:gd name="T21" fmla="*/ 0 h 41"/>
                  <a:gd name="T22" fmla="*/ 11 w 34"/>
                  <a:gd name="T23" fmla="*/ 0 h 41"/>
                  <a:gd name="T24" fmla="*/ 8 w 34"/>
                  <a:gd name="T25" fmla="*/ 2 h 41"/>
                  <a:gd name="T26" fmla="*/ 4 w 34"/>
                  <a:gd name="T27" fmla="*/ 2 h 41"/>
                  <a:gd name="T28" fmla="*/ 4 w 34"/>
                  <a:gd name="T29" fmla="*/ 3 h 41"/>
                  <a:gd name="T30" fmla="*/ 3 w 34"/>
                  <a:gd name="T31" fmla="*/ 6 h 41"/>
                  <a:gd name="T32" fmla="*/ 4 w 34"/>
                  <a:gd name="T33" fmla="*/ 6 h 41"/>
                  <a:gd name="T34" fmla="*/ 4 w 34"/>
                  <a:gd name="T35" fmla="*/ 7 h 41"/>
                  <a:gd name="T36" fmla="*/ 3 w 34"/>
                  <a:gd name="T37" fmla="*/ 7 h 41"/>
                  <a:gd name="T38" fmla="*/ 1 w 34"/>
                  <a:gd name="T39" fmla="*/ 6 h 41"/>
                  <a:gd name="T40" fmla="*/ 0 w 34"/>
                  <a:gd name="T41" fmla="*/ 6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4" h="41">
                    <a:moveTo>
                      <a:pt x="27" y="41"/>
                    </a:moveTo>
                    <a:lnTo>
                      <a:pt x="25" y="39"/>
                    </a:lnTo>
                    <a:lnTo>
                      <a:pt x="13" y="23"/>
                    </a:lnTo>
                    <a:lnTo>
                      <a:pt x="15" y="19"/>
                    </a:lnTo>
                    <a:lnTo>
                      <a:pt x="20" y="16"/>
                    </a:lnTo>
                    <a:lnTo>
                      <a:pt x="25" y="13"/>
                    </a:lnTo>
                    <a:lnTo>
                      <a:pt x="31" y="9"/>
                    </a:lnTo>
                    <a:lnTo>
                      <a:pt x="34" y="5"/>
                    </a:lnTo>
                    <a:lnTo>
                      <a:pt x="32" y="5"/>
                    </a:lnTo>
                    <a:lnTo>
                      <a:pt x="18" y="2"/>
                    </a:lnTo>
                    <a:lnTo>
                      <a:pt x="15" y="0"/>
                    </a:lnTo>
                    <a:lnTo>
                      <a:pt x="11" y="0"/>
                    </a:lnTo>
                    <a:lnTo>
                      <a:pt x="8" y="2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3" y="6"/>
                    </a:lnTo>
                    <a:lnTo>
                      <a:pt x="4" y="6"/>
                    </a:lnTo>
                    <a:lnTo>
                      <a:pt x="4" y="7"/>
                    </a:lnTo>
                    <a:lnTo>
                      <a:pt x="3" y="7"/>
                    </a:lnTo>
                    <a:lnTo>
                      <a:pt x="1" y="6"/>
                    </a:lnTo>
                    <a:lnTo>
                      <a:pt x="0" y="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75" name="Freeform 5730">
                <a:extLst>
                  <a:ext uri="{FF2B5EF4-FFF2-40B4-BE49-F238E27FC236}">
                    <a16:creationId xmlns:a16="http://schemas.microsoft.com/office/drawing/2014/main" id="{B3A333A3-CA22-AFFE-E9FB-B1CEF8ABB3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8" y="3109"/>
                <a:ext cx="15" cy="5"/>
              </a:xfrm>
              <a:custGeom>
                <a:avLst/>
                <a:gdLst>
                  <a:gd name="T0" fmla="*/ 61 w 61"/>
                  <a:gd name="T1" fmla="*/ 0 h 23"/>
                  <a:gd name="T2" fmla="*/ 11 w 61"/>
                  <a:gd name="T3" fmla="*/ 20 h 23"/>
                  <a:gd name="T4" fmla="*/ 0 w 61"/>
                  <a:gd name="T5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1" h="23">
                    <a:moveTo>
                      <a:pt x="61" y="0"/>
                    </a:moveTo>
                    <a:lnTo>
                      <a:pt x="11" y="20"/>
                    </a:lnTo>
                    <a:lnTo>
                      <a:pt x="0" y="2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76" name="Line 5731">
                <a:extLst>
                  <a:ext uri="{FF2B5EF4-FFF2-40B4-BE49-F238E27FC236}">
                    <a16:creationId xmlns:a16="http://schemas.microsoft.com/office/drawing/2014/main" id="{C81E71F0-26F2-BB24-6499-784673F049C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748" y="3109"/>
                <a:ext cx="15" cy="5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77" name="Freeform 5732">
                <a:extLst>
                  <a:ext uri="{FF2B5EF4-FFF2-40B4-BE49-F238E27FC236}">
                    <a16:creationId xmlns:a16="http://schemas.microsoft.com/office/drawing/2014/main" id="{6141310B-FC85-CC63-5C27-8D4A08B818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3026"/>
                <a:ext cx="45" cy="30"/>
              </a:xfrm>
              <a:custGeom>
                <a:avLst/>
                <a:gdLst>
                  <a:gd name="T0" fmla="*/ 172 w 180"/>
                  <a:gd name="T1" fmla="*/ 121 h 121"/>
                  <a:gd name="T2" fmla="*/ 169 w 180"/>
                  <a:gd name="T3" fmla="*/ 103 h 121"/>
                  <a:gd name="T4" fmla="*/ 169 w 180"/>
                  <a:gd name="T5" fmla="*/ 100 h 121"/>
                  <a:gd name="T6" fmla="*/ 168 w 180"/>
                  <a:gd name="T7" fmla="*/ 99 h 121"/>
                  <a:gd name="T8" fmla="*/ 168 w 180"/>
                  <a:gd name="T9" fmla="*/ 85 h 121"/>
                  <a:gd name="T10" fmla="*/ 171 w 180"/>
                  <a:gd name="T11" fmla="*/ 78 h 121"/>
                  <a:gd name="T12" fmla="*/ 179 w 180"/>
                  <a:gd name="T13" fmla="*/ 70 h 121"/>
                  <a:gd name="T14" fmla="*/ 180 w 180"/>
                  <a:gd name="T15" fmla="*/ 66 h 121"/>
                  <a:gd name="T16" fmla="*/ 180 w 180"/>
                  <a:gd name="T17" fmla="*/ 59 h 121"/>
                  <a:gd name="T18" fmla="*/ 179 w 180"/>
                  <a:gd name="T19" fmla="*/ 57 h 121"/>
                  <a:gd name="T20" fmla="*/ 176 w 180"/>
                  <a:gd name="T21" fmla="*/ 54 h 121"/>
                  <a:gd name="T22" fmla="*/ 175 w 180"/>
                  <a:gd name="T23" fmla="*/ 54 h 121"/>
                  <a:gd name="T24" fmla="*/ 168 w 180"/>
                  <a:gd name="T25" fmla="*/ 50 h 121"/>
                  <a:gd name="T26" fmla="*/ 157 w 180"/>
                  <a:gd name="T27" fmla="*/ 47 h 121"/>
                  <a:gd name="T28" fmla="*/ 143 w 180"/>
                  <a:gd name="T29" fmla="*/ 47 h 121"/>
                  <a:gd name="T30" fmla="*/ 136 w 180"/>
                  <a:gd name="T31" fmla="*/ 43 h 121"/>
                  <a:gd name="T32" fmla="*/ 136 w 180"/>
                  <a:gd name="T33" fmla="*/ 35 h 121"/>
                  <a:gd name="T34" fmla="*/ 137 w 180"/>
                  <a:gd name="T35" fmla="*/ 31 h 121"/>
                  <a:gd name="T36" fmla="*/ 137 w 180"/>
                  <a:gd name="T37" fmla="*/ 28 h 121"/>
                  <a:gd name="T38" fmla="*/ 133 w 180"/>
                  <a:gd name="T39" fmla="*/ 21 h 121"/>
                  <a:gd name="T40" fmla="*/ 129 w 180"/>
                  <a:gd name="T41" fmla="*/ 16 h 121"/>
                  <a:gd name="T42" fmla="*/ 126 w 180"/>
                  <a:gd name="T43" fmla="*/ 16 h 121"/>
                  <a:gd name="T44" fmla="*/ 123 w 180"/>
                  <a:gd name="T45" fmla="*/ 24 h 121"/>
                  <a:gd name="T46" fmla="*/ 117 w 180"/>
                  <a:gd name="T47" fmla="*/ 29 h 121"/>
                  <a:gd name="T48" fmla="*/ 111 w 180"/>
                  <a:gd name="T49" fmla="*/ 28 h 121"/>
                  <a:gd name="T50" fmla="*/ 105 w 180"/>
                  <a:gd name="T51" fmla="*/ 12 h 121"/>
                  <a:gd name="T52" fmla="*/ 104 w 180"/>
                  <a:gd name="T53" fmla="*/ 11 h 121"/>
                  <a:gd name="T54" fmla="*/ 101 w 180"/>
                  <a:gd name="T55" fmla="*/ 9 h 121"/>
                  <a:gd name="T56" fmla="*/ 99 w 180"/>
                  <a:gd name="T57" fmla="*/ 8 h 121"/>
                  <a:gd name="T58" fmla="*/ 92 w 180"/>
                  <a:gd name="T59" fmla="*/ 7 h 121"/>
                  <a:gd name="T60" fmla="*/ 83 w 180"/>
                  <a:gd name="T61" fmla="*/ 9 h 121"/>
                  <a:gd name="T62" fmla="*/ 80 w 180"/>
                  <a:gd name="T63" fmla="*/ 9 h 121"/>
                  <a:gd name="T64" fmla="*/ 77 w 180"/>
                  <a:gd name="T65" fmla="*/ 11 h 121"/>
                  <a:gd name="T66" fmla="*/ 77 w 180"/>
                  <a:gd name="T67" fmla="*/ 12 h 121"/>
                  <a:gd name="T68" fmla="*/ 76 w 180"/>
                  <a:gd name="T69" fmla="*/ 14 h 121"/>
                  <a:gd name="T70" fmla="*/ 76 w 180"/>
                  <a:gd name="T71" fmla="*/ 15 h 121"/>
                  <a:gd name="T72" fmla="*/ 73 w 180"/>
                  <a:gd name="T73" fmla="*/ 24 h 121"/>
                  <a:gd name="T74" fmla="*/ 71 w 180"/>
                  <a:gd name="T75" fmla="*/ 26 h 121"/>
                  <a:gd name="T76" fmla="*/ 69 w 180"/>
                  <a:gd name="T77" fmla="*/ 28 h 121"/>
                  <a:gd name="T78" fmla="*/ 67 w 180"/>
                  <a:gd name="T79" fmla="*/ 31 h 121"/>
                  <a:gd name="T80" fmla="*/ 63 w 180"/>
                  <a:gd name="T81" fmla="*/ 33 h 121"/>
                  <a:gd name="T82" fmla="*/ 57 w 180"/>
                  <a:gd name="T83" fmla="*/ 35 h 121"/>
                  <a:gd name="T84" fmla="*/ 54 w 180"/>
                  <a:gd name="T85" fmla="*/ 35 h 121"/>
                  <a:gd name="T86" fmla="*/ 53 w 180"/>
                  <a:gd name="T87" fmla="*/ 36 h 121"/>
                  <a:gd name="T88" fmla="*/ 32 w 180"/>
                  <a:gd name="T89" fmla="*/ 46 h 121"/>
                  <a:gd name="T90" fmla="*/ 27 w 180"/>
                  <a:gd name="T91" fmla="*/ 46 h 121"/>
                  <a:gd name="T92" fmla="*/ 24 w 180"/>
                  <a:gd name="T93" fmla="*/ 42 h 121"/>
                  <a:gd name="T94" fmla="*/ 23 w 180"/>
                  <a:gd name="T95" fmla="*/ 39 h 121"/>
                  <a:gd name="T96" fmla="*/ 23 w 180"/>
                  <a:gd name="T97" fmla="*/ 38 h 121"/>
                  <a:gd name="T98" fmla="*/ 30 w 180"/>
                  <a:gd name="T99" fmla="*/ 33 h 121"/>
                  <a:gd name="T100" fmla="*/ 28 w 180"/>
                  <a:gd name="T101" fmla="*/ 29 h 121"/>
                  <a:gd name="T102" fmla="*/ 4 w 180"/>
                  <a:gd name="T103" fmla="*/ 4 h 121"/>
                  <a:gd name="T104" fmla="*/ 0 w 180"/>
                  <a:gd name="T105" fmla="*/ 1 h 121"/>
                  <a:gd name="T106" fmla="*/ 0 w 180"/>
                  <a:gd name="T107" fmla="*/ 0 h 1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80" h="121">
                    <a:moveTo>
                      <a:pt x="172" y="121"/>
                    </a:moveTo>
                    <a:lnTo>
                      <a:pt x="169" y="103"/>
                    </a:lnTo>
                    <a:lnTo>
                      <a:pt x="169" y="100"/>
                    </a:lnTo>
                    <a:lnTo>
                      <a:pt x="168" y="99"/>
                    </a:lnTo>
                    <a:lnTo>
                      <a:pt x="168" y="85"/>
                    </a:lnTo>
                    <a:lnTo>
                      <a:pt x="171" y="78"/>
                    </a:lnTo>
                    <a:lnTo>
                      <a:pt x="179" y="70"/>
                    </a:lnTo>
                    <a:lnTo>
                      <a:pt x="180" y="66"/>
                    </a:lnTo>
                    <a:lnTo>
                      <a:pt x="180" y="59"/>
                    </a:lnTo>
                    <a:lnTo>
                      <a:pt x="179" y="57"/>
                    </a:lnTo>
                    <a:lnTo>
                      <a:pt x="176" y="54"/>
                    </a:lnTo>
                    <a:lnTo>
                      <a:pt x="175" y="54"/>
                    </a:lnTo>
                    <a:lnTo>
                      <a:pt x="168" y="50"/>
                    </a:lnTo>
                    <a:lnTo>
                      <a:pt x="157" y="47"/>
                    </a:lnTo>
                    <a:lnTo>
                      <a:pt x="143" y="47"/>
                    </a:lnTo>
                    <a:lnTo>
                      <a:pt x="136" y="43"/>
                    </a:lnTo>
                    <a:lnTo>
                      <a:pt x="136" y="35"/>
                    </a:lnTo>
                    <a:lnTo>
                      <a:pt x="137" y="31"/>
                    </a:lnTo>
                    <a:lnTo>
                      <a:pt x="137" y="28"/>
                    </a:lnTo>
                    <a:lnTo>
                      <a:pt x="133" y="21"/>
                    </a:lnTo>
                    <a:lnTo>
                      <a:pt x="129" y="16"/>
                    </a:lnTo>
                    <a:lnTo>
                      <a:pt x="126" y="16"/>
                    </a:lnTo>
                    <a:lnTo>
                      <a:pt x="123" y="24"/>
                    </a:lnTo>
                    <a:lnTo>
                      <a:pt x="117" y="29"/>
                    </a:lnTo>
                    <a:lnTo>
                      <a:pt x="111" y="28"/>
                    </a:lnTo>
                    <a:lnTo>
                      <a:pt x="105" y="12"/>
                    </a:lnTo>
                    <a:lnTo>
                      <a:pt x="104" y="11"/>
                    </a:lnTo>
                    <a:lnTo>
                      <a:pt x="101" y="9"/>
                    </a:lnTo>
                    <a:lnTo>
                      <a:pt x="99" y="8"/>
                    </a:lnTo>
                    <a:lnTo>
                      <a:pt x="92" y="7"/>
                    </a:lnTo>
                    <a:lnTo>
                      <a:pt x="83" y="9"/>
                    </a:lnTo>
                    <a:lnTo>
                      <a:pt x="80" y="9"/>
                    </a:lnTo>
                    <a:lnTo>
                      <a:pt x="77" y="11"/>
                    </a:lnTo>
                    <a:lnTo>
                      <a:pt x="77" y="12"/>
                    </a:lnTo>
                    <a:lnTo>
                      <a:pt x="76" y="14"/>
                    </a:lnTo>
                    <a:lnTo>
                      <a:pt x="76" y="15"/>
                    </a:lnTo>
                    <a:lnTo>
                      <a:pt x="73" y="24"/>
                    </a:lnTo>
                    <a:lnTo>
                      <a:pt x="71" y="26"/>
                    </a:lnTo>
                    <a:lnTo>
                      <a:pt x="69" y="28"/>
                    </a:lnTo>
                    <a:lnTo>
                      <a:pt x="67" y="31"/>
                    </a:lnTo>
                    <a:lnTo>
                      <a:pt x="63" y="33"/>
                    </a:lnTo>
                    <a:lnTo>
                      <a:pt x="57" y="35"/>
                    </a:lnTo>
                    <a:lnTo>
                      <a:pt x="54" y="35"/>
                    </a:lnTo>
                    <a:lnTo>
                      <a:pt x="53" y="36"/>
                    </a:lnTo>
                    <a:lnTo>
                      <a:pt x="32" y="46"/>
                    </a:lnTo>
                    <a:lnTo>
                      <a:pt x="27" y="46"/>
                    </a:lnTo>
                    <a:lnTo>
                      <a:pt x="24" y="42"/>
                    </a:lnTo>
                    <a:lnTo>
                      <a:pt x="23" y="39"/>
                    </a:lnTo>
                    <a:lnTo>
                      <a:pt x="23" y="38"/>
                    </a:lnTo>
                    <a:lnTo>
                      <a:pt x="30" y="33"/>
                    </a:lnTo>
                    <a:lnTo>
                      <a:pt x="28" y="29"/>
                    </a:lnTo>
                    <a:lnTo>
                      <a:pt x="4" y="4"/>
                    </a:lnTo>
                    <a:lnTo>
                      <a:pt x="0" y="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78" name="Freeform 5733">
                <a:extLst>
                  <a:ext uri="{FF2B5EF4-FFF2-40B4-BE49-F238E27FC236}">
                    <a16:creationId xmlns:a16="http://schemas.microsoft.com/office/drawing/2014/main" id="{8408C81E-E591-848E-4527-1A3826593F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2" y="3069"/>
                <a:ext cx="39" cy="36"/>
              </a:xfrm>
              <a:custGeom>
                <a:avLst/>
                <a:gdLst>
                  <a:gd name="T0" fmla="*/ 0 w 154"/>
                  <a:gd name="T1" fmla="*/ 143 h 143"/>
                  <a:gd name="T2" fmla="*/ 0 w 154"/>
                  <a:gd name="T3" fmla="*/ 140 h 143"/>
                  <a:gd name="T4" fmla="*/ 5 w 154"/>
                  <a:gd name="T5" fmla="*/ 134 h 143"/>
                  <a:gd name="T6" fmla="*/ 7 w 154"/>
                  <a:gd name="T7" fmla="*/ 128 h 143"/>
                  <a:gd name="T8" fmla="*/ 32 w 154"/>
                  <a:gd name="T9" fmla="*/ 103 h 143"/>
                  <a:gd name="T10" fmla="*/ 44 w 154"/>
                  <a:gd name="T11" fmla="*/ 97 h 143"/>
                  <a:gd name="T12" fmla="*/ 45 w 154"/>
                  <a:gd name="T13" fmla="*/ 95 h 143"/>
                  <a:gd name="T14" fmla="*/ 48 w 154"/>
                  <a:gd name="T15" fmla="*/ 95 h 143"/>
                  <a:gd name="T16" fmla="*/ 48 w 154"/>
                  <a:gd name="T17" fmla="*/ 97 h 143"/>
                  <a:gd name="T18" fmla="*/ 52 w 154"/>
                  <a:gd name="T19" fmla="*/ 92 h 143"/>
                  <a:gd name="T20" fmla="*/ 79 w 154"/>
                  <a:gd name="T21" fmla="*/ 78 h 143"/>
                  <a:gd name="T22" fmla="*/ 84 w 154"/>
                  <a:gd name="T23" fmla="*/ 74 h 143"/>
                  <a:gd name="T24" fmla="*/ 90 w 154"/>
                  <a:gd name="T25" fmla="*/ 74 h 143"/>
                  <a:gd name="T26" fmla="*/ 90 w 154"/>
                  <a:gd name="T27" fmla="*/ 76 h 143"/>
                  <a:gd name="T28" fmla="*/ 91 w 154"/>
                  <a:gd name="T29" fmla="*/ 74 h 143"/>
                  <a:gd name="T30" fmla="*/ 97 w 154"/>
                  <a:gd name="T31" fmla="*/ 71 h 143"/>
                  <a:gd name="T32" fmla="*/ 101 w 154"/>
                  <a:gd name="T33" fmla="*/ 68 h 143"/>
                  <a:gd name="T34" fmla="*/ 108 w 154"/>
                  <a:gd name="T35" fmla="*/ 61 h 143"/>
                  <a:gd name="T36" fmla="*/ 113 w 154"/>
                  <a:gd name="T37" fmla="*/ 57 h 143"/>
                  <a:gd name="T38" fmla="*/ 116 w 154"/>
                  <a:gd name="T39" fmla="*/ 57 h 143"/>
                  <a:gd name="T40" fmla="*/ 123 w 154"/>
                  <a:gd name="T41" fmla="*/ 56 h 143"/>
                  <a:gd name="T42" fmla="*/ 126 w 154"/>
                  <a:gd name="T43" fmla="*/ 54 h 143"/>
                  <a:gd name="T44" fmla="*/ 127 w 154"/>
                  <a:gd name="T45" fmla="*/ 52 h 143"/>
                  <a:gd name="T46" fmla="*/ 127 w 154"/>
                  <a:gd name="T47" fmla="*/ 50 h 143"/>
                  <a:gd name="T48" fmla="*/ 126 w 154"/>
                  <a:gd name="T49" fmla="*/ 45 h 143"/>
                  <a:gd name="T50" fmla="*/ 126 w 154"/>
                  <a:gd name="T51" fmla="*/ 30 h 143"/>
                  <a:gd name="T52" fmla="*/ 130 w 154"/>
                  <a:gd name="T53" fmla="*/ 28 h 143"/>
                  <a:gd name="T54" fmla="*/ 137 w 154"/>
                  <a:gd name="T55" fmla="*/ 30 h 143"/>
                  <a:gd name="T56" fmla="*/ 139 w 154"/>
                  <a:gd name="T57" fmla="*/ 24 h 143"/>
                  <a:gd name="T58" fmla="*/ 147 w 154"/>
                  <a:gd name="T59" fmla="*/ 4 h 143"/>
                  <a:gd name="T60" fmla="*/ 151 w 154"/>
                  <a:gd name="T61" fmla="*/ 0 h 143"/>
                  <a:gd name="T62" fmla="*/ 154 w 154"/>
                  <a:gd name="T63" fmla="*/ 0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54" h="143">
                    <a:moveTo>
                      <a:pt x="0" y="143"/>
                    </a:moveTo>
                    <a:lnTo>
                      <a:pt x="0" y="140"/>
                    </a:lnTo>
                    <a:lnTo>
                      <a:pt x="5" y="134"/>
                    </a:lnTo>
                    <a:lnTo>
                      <a:pt x="7" y="128"/>
                    </a:lnTo>
                    <a:lnTo>
                      <a:pt x="32" y="103"/>
                    </a:lnTo>
                    <a:lnTo>
                      <a:pt x="44" y="97"/>
                    </a:lnTo>
                    <a:lnTo>
                      <a:pt x="45" y="95"/>
                    </a:lnTo>
                    <a:lnTo>
                      <a:pt x="48" y="95"/>
                    </a:lnTo>
                    <a:lnTo>
                      <a:pt x="48" y="97"/>
                    </a:lnTo>
                    <a:lnTo>
                      <a:pt x="52" y="92"/>
                    </a:lnTo>
                    <a:lnTo>
                      <a:pt x="79" y="78"/>
                    </a:lnTo>
                    <a:lnTo>
                      <a:pt x="84" y="74"/>
                    </a:lnTo>
                    <a:lnTo>
                      <a:pt x="90" y="74"/>
                    </a:lnTo>
                    <a:lnTo>
                      <a:pt x="90" y="76"/>
                    </a:lnTo>
                    <a:lnTo>
                      <a:pt x="91" y="74"/>
                    </a:lnTo>
                    <a:lnTo>
                      <a:pt x="97" y="71"/>
                    </a:lnTo>
                    <a:lnTo>
                      <a:pt x="101" y="68"/>
                    </a:lnTo>
                    <a:lnTo>
                      <a:pt x="108" y="61"/>
                    </a:lnTo>
                    <a:lnTo>
                      <a:pt x="113" y="57"/>
                    </a:lnTo>
                    <a:lnTo>
                      <a:pt x="116" y="57"/>
                    </a:lnTo>
                    <a:lnTo>
                      <a:pt x="123" y="56"/>
                    </a:lnTo>
                    <a:lnTo>
                      <a:pt x="126" y="54"/>
                    </a:lnTo>
                    <a:lnTo>
                      <a:pt x="127" y="52"/>
                    </a:lnTo>
                    <a:lnTo>
                      <a:pt x="127" y="50"/>
                    </a:lnTo>
                    <a:lnTo>
                      <a:pt x="126" y="45"/>
                    </a:lnTo>
                    <a:lnTo>
                      <a:pt x="126" y="30"/>
                    </a:lnTo>
                    <a:lnTo>
                      <a:pt x="130" y="28"/>
                    </a:lnTo>
                    <a:lnTo>
                      <a:pt x="137" y="30"/>
                    </a:lnTo>
                    <a:lnTo>
                      <a:pt x="139" y="24"/>
                    </a:lnTo>
                    <a:lnTo>
                      <a:pt x="147" y="4"/>
                    </a:lnTo>
                    <a:lnTo>
                      <a:pt x="151" y="0"/>
                    </a:lnTo>
                    <a:lnTo>
                      <a:pt x="154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79" name="Freeform 5734">
                <a:extLst>
                  <a:ext uri="{FF2B5EF4-FFF2-40B4-BE49-F238E27FC236}">
                    <a16:creationId xmlns:a16="http://schemas.microsoft.com/office/drawing/2014/main" id="{3B8E4A81-0DAF-3F2D-A223-6A264CBAF8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9" y="3056"/>
                <a:ext cx="0" cy="3"/>
              </a:xfrm>
              <a:custGeom>
                <a:avLst/>
                <a:gdLst>
                  <a:gd name="T0" fmla="*/ 1 w 1"/>
                  <a:gd name="T1" fmla="*/ 0 h 10"/>
                  <a:gd name="T2" fmla="*/ 0 w 1"/>
                  <a:gd name="T3" fmla="*/ 7 h 10"/>
                  <a:gd name="T4" fmla="*/ 0 w 1"/>
                  <a:gd name="T5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0">
                    <a:moveTo>
                      <a:pt x="1" y="0"/>
                    </a:moveTo>
                    <a:lnTo>
                      <a:pt x="0" y="7"/>
                    </a:lnTo>
                    <a:lnTo>
                      <a:pt x="0" y="1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80" name="Freeform 5735">
                <a:extLst>
                  <a:ext uri="{FF2B5EF4-FFF2-40B4-BE49-F238E27FC236}">
                    <a16:creationId xmlns:a16="http://schemas.microsoft.com/office/drawing/2014/main" id="{64E708C3-6031-B11F-9BCC-B534DF52D1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9" y="3059"/>
                <a:ext cx="5" cy="10"/>
              </a:xfrm>
              <a:custGeom>
                <a:avLst/>
                <a:gdLst>
                  <a:gd name="T0" fmla="*/ 8 w 23"/>
                  <a:gd name="T1" fmla="*/ 42 h 42"/>
                  <a:gd name="T2" fmla="*/ 18 w 23"/>
                  <a:gd name="T3" fmla="*/ 42 h 42"/>
                  <a:gd name="T4" fmla="*/ 18 w 23"/>
                  <a:gd name="T5" fmla="*/ 41 h 42"/>
                  <a:gd name="T6" fmla="*/ 20 w 23"/>
                  <a:gd name="T7" fmla="*/ 39 h 42"/>
                  <a:gd name="T8" fmla="*/ 22 w 23"/>
                  <a:gd name="T9" fmla="*/ 39 h 42"/>
                  <a:gd name="T10" fmla="*/ 23 w 23"/>
                  <a:gd name="T11" fmla="*/ 38 h 42"/>
                  <a:gd name="T12" fmla="*/ 23 w 23"/>
                  <a:gd name="T13" fmla="*/ 36 h 42"/>
                  <a:gd name="T14" fmla="*/ 16 w 23"/>
                  <a:gd name="T15" fmla="*/ 31 h 42"/>
                  <a:gd name="T16" fmla="*/ 8 w 23"/>
                  <a:gd name="T17" fmla="*/ 22 h 42"/>
                  <a:gd name="T18" fmla="*/ 1 w 23"/>
                  <a:gd name="T19" fmla="*/ 14 h 42"/>
                  <a:gd name="T20" fmla="*/ 1 w 23"/>
                  <a:gd name="T21" fmla="*/ 10 h 42"/>
                  <a:gd name="T22" fmla="*/ 0 w 23"/>
                  <a:gd name="T23" fmla="*/ 5 h 42"/>
                  <a:gd name="T24" fmla="*/ 0 w 23"/>
                  <a:gd name="T25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3" h="42">
                    <a:moveTo>
                      <a:pt x="8" y="42"/>
                    </a:moveTo>
                    <a:lnTo>
                      <a:pt x="18" y="42"/>
                    </a:lnTo>
                    <a:lnTo>
                      <a:pt x="18" y="41"/>
                    </a:lnTo>
                    <a:lnTo>
                      <a:pt x="20" y="39"/>
                    </a:lnTo>
                    <a:lnTo>
                      <a:pt x="22" y="39"/>
                    </a:lnTo>
                    <a:lnTo>
                      <a:pt x="23" y="38"/>
                    </a:lnTo>
                    <a:lnTo>
                      <a:pt x="23" y="36"/>
                    </a:lnTo>
                    <a:lnTo>
                      <a:pt x="16" y="31"/>
                    </a:lnTo>
                    <a:lnTo>
                      <a:pt x="8" y="22"/>
                    </a:lnTo>
                    <a:lnTo>
                      <a:pt x="1" y="14"/>
                    </a:lnTo>
                    <a:lnTo>
                      <a:pt x="1" y="10"/>
                    </a:lnTo>
                    <a:lnTo>
                      <a:pt x="0" y="5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81" name="Line 5736">
                <a:extLst>
                  <a:ext uri="{FF2B5EF4-FFF2-40B4-BE49-F238E27FC236}">
                    <a16:creationId xmlns:a16="http://schemas.microsoft.com/office/drawing/2014/main" id="{71F61270-C141-361C-94D8-9DE3815C672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689" y="3056"/>
                <a:ext cx="0" cy="3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82" name="Freeform 5737">
                <a:extLst>
                  <a:ext uri="{FF2B5EF4-FFF2-40B4-BE49-F238E27FC236}">
                    <a16:creationId xmlns:a16="http://schemas.microsoft.com/office/drawing/2014/main" id="{8D465C2C-CC9A-AC6C-2C6B-92ECD47F0D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0" y="3018"/>
                <a:ext cx="76" cy="64"/>
              </a:xfrm>
              <a:custGeom>
                <a:avLst/>
                <a:gdLst>
                  <a:gd name="T0" fmla="*/ 6 w 303"/>
                  <a:gd name="T1" fmla="*/ 24 h 258"/>
                  <a:gd name="T2" fmla="*/ 23 w 303"/>
                  <a:gd name="T3" fmla="*/ 21 h 258"/>
                  <a:gd name="T4" fmla="*/ 42 w 303"/>
                  <a:gd name="T5" fmla="*/ 5 h 258"/>
                  <a:gd name="T6" fmla="*/ 48 w 303"/>
                  <a:gd name="T7" fmla="*/ 4 h 258"/>
                  <a:gd name="T8" fmla="*/ 62 w 303"/>
                  <a:gd name="T9" fmla="*/ 4 h 258"/>
                  <a:gd name="T10" fmla="*/ 87 w 303"/>
                  <a:gd name="T11" fmla="*/ 0 h 258"/>
                  <a:gd name="T12" fmla="*/ 87 w 303"/>
                  <a:gd name="T13" fmla="*/ 15 h 258"/>
                  <a:gd name="T14" fmla="*/ 91 w 303"/>
                  <a:gd name="T15" fmla="*/ 32 h 258"/>
                  <a:gd name="T16" fmla="*/ 88 w 303"/>
                  <a:gd name="T17" fmla="*/ 40 h 258"/>
                  <a:gd name="T18" fmla="*/ 84 w 303"/>
                  <a:gd name="T19" fmla="*/ 39 h 258"/>
                  <a:gd name="T20" fmla="*/ 74 w 303"/>
                  <a:gd name="T21" fmla="*/ 39 h 258"/>
                  <a:gd name="T22" fmla="*/ 54 w 303"/>
                  <a:gd name="T23" fmla="*/ 48 h 258"/>
                  <a:gd name="T24" fmla="*/ 35 w 303"/>
                  <a:gd name="T25" fmla="*/ 41 h 258"/>
                  <a:gd name="T26" fmla="*/ 37 w 303"/>
                  <a:gd name="T27" fmla="*/ 48 h 258"/>
                  <a:gd name="T28" fmla="*/ 31 w 303"/>
                  <a:gd name="T29" fmla="*/ 64 h 258"/>
                  <a:gd name="T30" fmla="*/ 21 w 303"/>
                  <a:gd name="T31" fmla="*/ 71 h 258"/>
                  <a:gd name="T32" fmla="*/ 28 w 303"/>
                  <a:gd name="T33" fmla="*/ 79 h 258"/>
                  <a:gd name="T34" fmla="*/ 48 w 303"/>
                  <a:gd name="T35" fmla="*/ 84 h 258"/>
                  <a:gd name="T36" fmla="*/ 59 w 303"/>
                  <a:gd name="T37" fmla="*/ 96 h 258"/>
                  <a:gd name="T38" fmla="*/ 55 w 303"/>
                  <a:gd name="T39" fmla="*/ 114 h 258"/>
                  <a:gd name="T40" fmla="*/ 56 w 303"/>
                  <a:gd name="T41" fmla="*/ 125 h 258"/>
                  <a:gd name="T42" fmla="*/ 70 w 303"/>
                  <a:gd name="T43" fmla="*/ 137 h 258"/>
                  <a:gd name="T44" fmla="*/ 80 w 303"/>
                  <a:gd name="T45" fmla="*/ 141 h 258"/>
                  <a:gd name="T46" fmla="*/ 90 w 303"/>
                  <a:gd name="T47" fmla="*/ 137 h 258"/>
                  <a:gd name="T48" fmla="*/ 92 w 303"/>
                  <a:gd name="T49" fmla="*/ 139 h 258"/>
                  <a:gd name="T50" fmla="*/ 102 w 303"/>
                  <a:gd name="T51" fmla="*/ 152 h 258"/>
                  <a:gd name="T52" fmla="*/ 111 w 303"/>
                  <a:gd name="T53" fmla="*/ 152 h 258"/>
                  <a:gd name="T54" fmla="*/ 123 w 303"/>
                  <a:gd name="T55" fmla="*/ 151 h 258"/>
                  <a:gd name="T56" fmla="*/ 127 w 303"/>
                  <a:gd name="T57" fmla="*/ 156 h 258"/>
                  <a:gd name="T58" fmla="*/ 144 w 303"/>
                  <a:gd name="T59" fmla="*/ 151 h 258"/>
                  <a:gd name="T60" fmla="*/ 145 w 303"/>
                  <a:gd name="T61" fmla="*/ 168 h 258"/>
                  <a:gd name="T62" fmla="*/ 143 w 303"/>
                  <a:gd name="T63" fmla="*/ 184 h 258"/>
                  <a:gd name="T64" fmla="*/ 151 w 303"/>
                  <a:gd name="T65" fmla="*/ 194 h 258"/>
                  <a:gd name="T66" fmla="*/ 175 w 303"/>
                  <a:gd name="T67" fmla="*/ 201 h 258"/>
                  <a:gd name="T68" fmla="*/ 179 w 303"/>
                  <a:gd name="T69" fmla="*/ 209 h 258"/>
                  <a:gd name="T70" fmla="*/ 188 w 303"/>
                  <a:gd name="T71" fmla="*/ 228 h 258"/>
                  <a:gd name="T72" fmla="*/ 193 w 303"/>
                  <a:gd name="T73" fmla="*/ 218 h 258"/>
                  <a:gd name="T74" fmla="*/ 203 w 303"/>
                  <a:gd name="T75" fmla="*/ 208 h 258"/>
                  <a:gd name="T76" fmla="*/ 221 w 303"/>
                  <a:gd name="T77" fmla="*/ 215 h 258"/>
                  <a:gd name="T78" fmla="*/ 231 w 303"/>
                  <a:gd name="T79" fmla="*/ 232 h 258"/>
                  <a:gd name="T80" fmla="*/ 235 w 303"/>
                  <a:gd name="T81" fmla="*/ 229 h 258"/>
                  <a:gd name="T82" fmla="*/ 235 w 303"/>
                  <a:gd name="T83" fmla="*/ 216 h 258"/>
                  <a:gd name="T84" fmla="*/ 238 w 303"/>
                  <a:gd name="T85" fmla="*/ 205 h 258"/>
                  <a:gd name="T86" fmla="*/ 242 w 303"/>
                  <a:gd name="T87" fmla="*/ 197 h 258"/>
                  <a:gd name="T88" fmla="*/ 257 w 303"/>
                  <a:gd name="T89" fmla="*/ 205 h 258"/>
                  <a:gd name="T90" fmla="*/ 268 w 303"/>
                  <a:gd name="T91" fmla="*/ 201 h 258"/>
                  <a:gd name="T92" fmla="*/ 291 w 303"/>
                  <a:gd name="T93" fmla="*/ 184 h 258"/>
                  <a:gd name="T94" fmla="*/ 303 w 303"/>
                  <a:gd name="T95" fmla="*/ 184 h 258"/>
                  <a:gd name="T96" fmla="*/ 298 w 303"/>
                  <a:gd name="T97" fmla="*/ 212 h 258"/>
                  <a:gd name="T98" fmla="*/ 291 w 303"/>
                  <a:gd name="T99" fmla="*/ 222 h 258"/>
                  <a:gd name="T100" fmla="*/ 296 w 303"/>
                  <a:gd name="T101" fmla="*/ 228 h 258"/>
                  <a:gd name="T102" fmla="*/ 287 w 303"/>
                  <a:gd name="T103" fmla="*/ 251 h 258"/>
                  <a:gd name="T104" fmla="*/ 281 w 303"/>
                  <a:gd name="T105" fmla="*/ 258 h 2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03" h="258">
                    <a:moveTo>
                      <a:pt x="0" y="25"/>
                    </a:moveTo>
                    <a:lnTo>
                      <a:pt x="3" y="24"/>
                    </a:lnTo>
                    <a:lnTo>
                      <a:pt x="6" y="24"/>
                    </a:lnTo>
                    <a:lnTo>
                      <a:pt x="9" y="22"/>
                    </a:lnTo>
                    <a:lnTo>
                      <a:pt x="18" y="22"/>
                    </a:lnTo>
                    <a:lnTo>
                      <a:pt x="23" y="21"/>
                    </a:lnTo>
                    <a:lnTo>
                      <a:pt x="37" y="10"/>
                    </a:lnTo>
                    <a:lnTo>
                      <a:pt x="39" y="7"/>
                    </a:lnTo>
                    <a:lnTo>
                      <a:pt x="42" y="5"/>
                    </a:lnTo>
                    <a:lnTo>
                      <a:pt x="44" y="5"/>
                    </a:lnTo>
                    <a:lnTo>
                      <a:pt x="45" y="4"/>
                    </a:lnTo>
                    <a:lnTo>
                      <a:pt x="48" y="4"/>
                    </a:lnTo>
                    <a:lnTo>
                      <a:pt x="51" y="1"/>
                    </a:lnTo>
                    <a:lnTo>
                      <a:pt x="55" y="1"/>
                    </a:lnTo>
                    <a:lnTo>
                      <a:pt x="62" y="4"/>
                    </a:lnTo>
                    <a:lnTo>
                      <a:pt x="67" y="4"/>
                    </a:lnTo>
                    <a:lnTo>
                      <a:pt x="85" y="1"/>
                    </a:lnTo>
                    <a:lnTo>
                      <a:pt x="87" y="0"/>
                    </a:lnTo>
                    <a:lnTo>
                      <a:pt x="88" y="0"/>
                    </a:lnTo>
                    <a:lnTo>
                      <a:pt x="88" y="1"/>
                    </a:lnTo>
                    <a:lnTo>
                      <a:pt x="87" y="15"/>
                    </a:lnTo>
                    <a:lnTo>
                      <a:pt x="90" y="25"/>
                    </a:lnTo>
                    <a:lnTo>
                      <a:pt x="91" y="26"/>
                    </a:lnTo>
                    <a:lnTo>
                      <a:pt x="91" y="32"/>
                    </a:lnTo>
                    <a:lnTo>
                      <a:pt x="90" y="33"/>
                    </a:lnTo>
                    <a:lnTo>
                      <a:pt x="90" y="39"/>
                    </a:lnTo>
                    <a:lnTo>
                      <a:pt x="88" y="40"/>
                    </a:lnTo>
                    <a:lnTo>
                      <a:pt x="87" y="40"/>
                    </a:lnTo>
                    <a:lnTo>
                      <a:pt x="85" y="39"/>
                    </a:lnTo>
                    <a:lnTo>
                      <a:pt x="84" y="39"/>
                    </a:lnTo>
                    <a:lnTo>
                      <a:pt x="83" y="36"/>
                    </a:lnTo>
                    <a:lnTo>
                      <a:pt x="80" y="36"/>
                    </a:lnTo>
                    <a:lnTo>
                      <a:pt x="74" y="39"/>
                    </a:lnTo>
                    <a:lnTo>
                      <a:pt x="70" y="39"/>
                    </a:lnTo>
                    <a:lnTo>
                      <a:pt x="60" y="41"/>
                    </a:lnTo>
                    <a:lnTo>
                      <a:pt x="54" y="48"/>
                    </a:lnTo>
                    <a:lnTo>
                      <a:pt x="48" y="48"/>
                    </a:lnTo>
                    <a:lnTo>
                      <a:pt x="44" y="44"/>
                    </a:lnTo>
                    <a:lnTo>
                      <a:pt x="35" y="41"/>
                    </a:lnTo>
                    <a:lnTo>
                      <a:pt x="32" y="41"/>
                    </a:lnTo>
                    <a:lnTo>
                      <a:pt x="35" y="44"/>
                    </a:lnTo>
                    <a:lnTo>
                      <a:pt x="37" y="48"/>
                    </a:lnTo>
                    <a:lnTo>
                      <a:pt x="34" y="60"/>
                    </a:lnTo>
                    <a:lnTo>
                      <a:pt x="32" y="61"/>
                    </a:lnTo>
                    <a:lnTo>
                      <a:pt x="31" y="64"/>
                    </a:lnTo>
                    <a:lnTo>
                      <a:pt x="27" y="67"/>
                    </a:lnTo>
                    <a:lnTo>
                      <a:pt x="21" y="68"/>
                    </a:lnTo>
                    <a:lnTo>
                      <a:pt x="21" y="71"/>
                    </a:lnTo>
                    <a:lnTo>
                      <a:pt x="23" y="74"/>
                    </a:lnTo>
                    <a:lnTo>
                      <a:pt x="27" y="79"/>
                    </a:lnTo>
                    <a:lnTo>
                      <a:pt x="28" y="79"/>
                    </a:lnTo>
                    <a:lnTo>
                      <a:pt x="30" y="81"/>
                    </a:lnTo>
                    <a:lnTo>
                      <a:pt x="42" y="81"/>
                    </a:lnTo>
                    <a:lnTo>
                      <a:pt x="48" y="84"/>
                    </a:lnTo>
                    <a:lnTo>
                      <a:pt x="55" y="92"/>
                    </a:lnTo>
                    <a:lnTo>
                      <a:pt x="56" y="95"/>
                    </a:lnTo>
                    <a:lnTo>
                      <a:pt x="59" y="96"/>
                    </a:lnTo>
                    <a:lnTo>
                      <a:pt x="62" y="98"/>
                    </a:lnTo>
                    <a:lnTo>
                      <a:pt x="62" y="106"/>
                    </a:lnTo>
                    <a:lnTo>
                      <a:pt x="55" y="114"/>
                    </a:lnTo>
                    <a:lnTo>
                      <a:pt x="54" y="118"/>
                    </a:lnTo>
                    <a:lnTo>
                      <a:pt x="55" y="123"/>
                    </a:lnTo>
                    <a:lnTo>
                      <a:pt x="56" y="125"/>
                    </a:lnTo>
                    <a:lnTo>
                      <a:pt x="69" y="134"/>
                    </a:lnTo>
                    <a:lnTo>
                      <a:pt x="70" y="135"/>
                    </a:lnTo>
                    <a:lnTo>
                      <a:pt x="70" y="137"/>
                    </a:lnTo>
                    <a:lnTo>
                      <a:pt x="71" y="137"/>
                    </a:lnTo>
                    <a:lnTo>
                      <a:pt x="71" y="138"/>
                    </a:lnTo>
                    <a:lnTo>
                      <a:pt x="80" y="141"/>
                    </a:lnTo>
                    <a:lnTo>
                      <a:pt x="81" y="141"/>
                    </a:lnTo>
                    <a:lnTo>
                      <a:pt x="83" y="138"/>
                    </a:lnTo>
                    <a:lnTo>
                      <a:pt x="90" y="137"/>
                    </a:lnTo>
                    <a:lnTo>
                      <a:pt x="90" y="138"/>
                    </a:lnTo>
                    <a:lnTo>
                      <a:pt x="91" y="138"/>
                    </a:lnTo>
                    <a:lnTo>
                      <a:pt x="92" y="139"/>
                    </a:lnTo>
                    <a:lnTo>
                      <a:pt x="92" y="141"/>
                    </a:lnTo>
                    <a:lnTo>
                      <a:pt x="98" y="146"/>
                    </a:lnTo>
                    <a:lnTo>
                      <a:pt x="102" y="152"/>
                    </a:lnTo>
                    <a:lnTo>
                      <a:pt x="104" y="153"/>
                    </a:lnTo>
                    <a:lnTo>
                      <a:pt x="108" y="155"/>
                    </a:lnTo>
                    <a:lnTo>
                      <a:pt x="111" y="152"/>
                    </a:lnTo>
                    <a:lnTo>
                      <a:pt x="119" y="149"/>
                    </a:lnTo>
                    <a:lnTo>
                      <a:pt x="121" y="149"/>
                    </a:lnTo>
                    <a:lnTo>
                      <a:pt x="123" y="151"/>
                    </a:lnTo>
                    <a:lnTo>
                      <a:pt x="126" y="152"/>
                    </a:lnTo>
                    <a:lnTo>
                      <a:pt x="127" y="155"/>
                    </a:lnTo>
                    <a:lnTo>
                      <a:pt x="127" y="156"/>
                    </a:lnTo>
                    <a:lnTo>
                      <a:pt x="131" y="159"/>
                    </a:lnTo>
                    <a:lnTo>
                      <a:pt x="136" y="159"/>
                    </a:lnTo>
                    <a:lnTo>
                      <a:pt x="144" y="151"/>
                    </a:lnTo>
                    <a:lnTo>
                      <a:pt x="147" y="151"/>
                    </a:lnTo>
                    <a:lnTo>
                      <a:pt x="147" y="162"/>
                    </a:lnTo>
                    <a:lnTo>
                      <a:pt x="145" y="168"/>
                    </a:lnTo>
                    <a:lnTo>
                      <a:pt x="141" y="178"/>
                    </a:lnTo>
                    <a:lnTo>
                      <a:pt x="141" y="181"/>
                    </a:lnTo>
                    <a:lnTo>
                      <a:pt x="143" y="184"/>
                    </a:lnTo>
                    <a:lnTo>
                      <a:pt x="144" y="188"/>
                    </a:lnTo>
                    <a:lnTo>
                      <a:pt x="148" y="191"/>
                    </a:lnTo>
                    <a:lnTo>
                      <a:pt x="151" y="194"/>
                    </a:lnTo>
                    <a:lnTo>
                      <a:pt x="161" y="199"/>
                    </a:lnTo>
                    <a:lnTo>
                      <a:pt x="172" y="202"/>
                    </a:lnTo>
                    <a:lnTo>
                      <a:pt x="175" y="201"/>
                    </a:lnTo>
                    <a:lnTo>
                      <a:pt x="175" y="202"/>
                    </a:lnTo>
                    <a:lnTo>
                      <a:pt x="176" y="202"/>
                    </a:lnTo>
                    <a:lnTo>
                      <a:pt x="179" y="209"/>
                    </a:lnTo>
                    <a:lnTo>
                      <a:pt x="181" y="211"/>
                    </a:lnTo>
                    <a:lnTo>
                      <a:pt x="186" y="226"/>
                    </a:lnTo>
                    <a:lnTo>
                      <a:pt x="188" y="228"/>
                    </a:lnTo>
                    <a:lnTo>
                      <a:pt x="190" y="225"/>
                    </a:lnTo>
                    <a:lnTo>
                      <a:pt x="190" y="222"/>
                    </a:lnTo>
                    <a:lnTo>
                      <a:pt x="193" y="218"/>
                    </a:lnTo>
                    <a:lnTo>
                      <a:pt x="193" y="212"/>
                    </a:lnTo>
                    <a:lnTo>
                      <a:pt x="197" y="209"/>
                    </a:lnTo>
                    <a:lnTo>
                      <a:pt x="203" y="208"/>
                    </a:lnTo>
                    <a:lnTo>
                      <a:pt x="211" y="212"/>
                    </a:lnTo>
                    <a:lnTo>
                      <a:pt x="219" y="213"/>
                    </a:lnTo>
                    <a:lnTo>
                      <a:pt x="221" y="215"/>
                    </a:lnTo>
                    <a:lnTo>
                      <a:pt x="224" y="223"/>
                    </a:lnTo>
                    <a:lnTo>
                      <a:pt x="225" y="232"/>
                    </a:lnTo>
                    <a:lnTo>
                      <a:pt x="231" y="232"/>
                    </a:lnTo>
                    <a:lnTo>
                      <a:pt x="232" y="230"/>
                    </a:lnTo>
                    <a:lnTo>
                      <a:pt x="234" y="230"/>
                    </a:lnTo>
                    <a:lnTo>
                      <a:pt x="235" y="229"/>
                    </a:lnTo>
                    <a:lnTo>
                      <a:pt x="235" y="223"/>
                    </a:lnTo>
                    <a:lnTo>
                      <a:pt x="234" y="219"/>
                    </a:lnTo>
                    <a:lnTo>
                      <a:pt x="235" y="216"/>
                    </a:lnTo>
                    <a:lnTo>
                      <a:pt x="235" y="213"/>
                    </a:lnTo>
                    <a:lnTo>
                      <a:pt x="236" y="211"/>
                    </a:lnTo>
                    <a:lnTo>
                      <a:pt x="238" y="205"/>
                    </a:lnTo>
                    <a:lnTo>
                      <a:pt x="241" y="199"/>
                    </a:lnTo>
                    <a:lnTo>
                      <a:pt x="241" y="198"/>
                    </a:lnTo>
                    <a:lnTo>
                      <a:pt x="242" y="197"/>
                    </a:lnTo>
                    <a:lnTo>
                      <a:pt x="242" y="198"/>
                    </a:lnTo>
                    <a:lnTo>
                      <a:pt x="249" y="202"/>
                    </a:lnTo>
                    <a:lnTo>
                      <a:pt x="257" y="205"/>
                    </a:lnTo>
                    <a:lnTo>
                      <a:pt x="263" y="205"/>
                    </a:lnTo>
                    <a:lnTo>
                      <a:pt x="265" y="204"/>
                    </a:lnTo>
                    <a:lnTo>
                      <a:pt x="268" y="201"/>
                    </a:lnTo>
                    <a:lnTo>
                      <a:pt x="270" y="197"/>
                    </a:lnTo>
                    <a:lnTo>
                      <a:pt x="277" y="190"/>
                    </a:lnTo>
                    <a:lnTo>
                      <a:pt x="291" y="184"/>
                    </a:lnTo>
                    <a:lnTo>
                      <a:pt x="296" y="183"/>
                    </a:lnTo>
                    <a:lnTo>
                      <a:pt x="301" y="183"/>
                    </a:lnTo>
                    <a:lnTo>
                      <a:pt x="303" y="184"/>
                    </a:lnTo>
                    <a:lnTo>
                      <a:pt x="301" y="194"/>
                    </a:lnTo>
                    <a:lnTo>
                      <a:pt x="301" y="199"/>
                    </a:lnTo>
                    <a:lnTo>
                      <a:pt x="298" y="212"/>
                    </a:lnTo>
                    <a:lnTo>
                      <a:pt x="294" y="216"/>
                    </a:lnTo>
                    <a:lnTo>
                      <a:pt x="294" y="218"/>
                    </a:lnTo>
                    <a:lnTo>
                      <a:pt x="291" y="222"/>
                    </a:lnTo>
                    <a:lnTo>
                      <a:pt x="291" y="226"/>
                    </a:lnTo>
                    <a:lnTo>
                      <a:pt x="295" y="228"/>
                    </a:lnTo>
                    <a:lnTo>
                      <a:pt x="296" y="228"/>
                    </a:lnTo>
                    <a:lnTo>
                      <a:pt x="303" y="230"/>
                    </a:lnTo>
                    <a:lnTo>
                      <a:pt x="303" y="240"/>
                    </a:lnTo>
                    <a:lnTo>
                      <a:pt x="287" y="251"/>
                    </a:lnTo>
                    <a:lnTo>
                      <a:pt x="284" y="257"/>
                    </a:lnTo>
                    <a:lnTo>
                      <a:pt x="282" y="257"/>
                    </a:lnTo>
                    <a:lnTo>
                      <a:pt x="281" y="258"/>
                    </a:lnTo>
                    <a:lnTo>
                      <a:pt x="278" y="25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83" name="Freeform 5738">
                <a:extLst>
                  <a:ext uri="{FF2B5EF4-FFF2-40B4-BE49-F238E27FC236}">
                    <a16:creationId xmlns:a16="http://schemas.microsoft.com/office/drawing/2014/main" id="{800DECA0-F626-CD2D-969B-2746AA8B21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8" y="3082"/>
                <a:ext cx="24" cy="23"/>
              </a:xfrm>
              <a:custGeom>
                <a:avLst/>
                <a:gdLst>
                  <a:gd name="T0" fmla="*/ 4 w 96"/>
                  <a:gd name="T1" fmla="*/ 0 h 90"/>
                  <a:gd name="T2" fmla="*/ 4 w 96"/>
                  <a:gd name="T3" fmla="*/ 1 h 90"/>
                  <a:gd name="T4" fmla="*/ 5 w 96"/>
                  <a:gd name="T5" fmla="*/ 8 h 90"/>
                  <a:gd name="T6" fmla="*/ 5 w 96"/>
                  <a:gd name="T7" fmla="*/ 21 h 90"/>
                  <a:gd name="T8" fmla="*/ 0 w 96"/>
                  <a:gd name="T9" fmla="*/ 30 h 90"/>
                  <a:gd name="T10" fmla="*/ 3 w 96"/>
                  <a:gd name="T11" fmla="*/ 30 h 90"/>
                  <a:gd name="T12" fmla="*/ 28 w 96"/>
                  <a:gd name="T13" fmla="*/ 45 h 90"/>
                  <a:gd name="T14" fmla="*/ 32 w 96"/>
                  <a:gd name="T15" fmla="*/ 45 h 90"/>
                  <a:gd name="T16" fmla="*/ 36 w 96"/>
                  <a:gd name="T17" fmla="*/ 44 h 90"/>
                  <a:gd name="T18" fmla="*/ 49 w 96"/>
                  <a:gd name="T19" fmla="*/ 37 h 90"/>
                  <a:gd name="T20" fmla="*/ 61 w 96"/>
                  <a:gd name="T21" fmla="*/ 39 h 90"/>
                  <a:gd name="T22" fmla="*/ 70 w 96"/>
                  <a:gd name="T23" fmla="*/ 44 h 90"/>
                  <a:gd name="T24" fmla="*/ 80 w 96"/>
                  <a:gd name="T25" fmla="*/ 53 h 90"/>
                  <a:gd name="T26" fmla="*/ 80 w 96"/>
                  <a:gd name="T27" fmla="*/ 57 h 90"/>
                  <a:gd name="T28" fmla="*/ 78 w 96"/>
                  <a:gd name="T29" fmla="*/ 60 h 90"/>
                  <a:gd name="T30" fmla="*/ 94 w 96"/>
                  <a:gd name="T31" fmla="*/ 87 h 90"/>
                  <a:gd name="T32" fmla="*/ 96 w 96"/>
                  <a:gd name="T33" fmla="*/ 90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6" h="90">
                    <a:moveTo>
                      <a:pt x="4" y="0"/>
                    </a:moveTo>
                    <a:lnTo>
                      <a:pt x="4" y="1"/>
                    </a:lnTo>
                    <a:lnTo>
                      <a:pt x="5" y="8"/>
                    </a:lnTo>
                    <a:lnTo>
                      <a:pt x="5" y="21"/>
                    </a:lnTo>
                    <a:lnTo>
                      <a:pt x="0" y="30"/>
                    </a:lnTo>
                    <a:lnTo>
                      <a:pt x="3" y="30"/>
                    </a:lnTo>
                    <a:lnTo>
                      <a:pt x="28" y="45"/>
                    </a:lnTo>
                    <a:lnTo>
                      <a:pt x="32" y="45"/>
                    </a:lnTo>
                    <a:lnTo>
                      <a:pt x="36" y="44"/>
                    </a:lnTo>
                    <a:lnTo>
                      <a:pt x="49" y="37"/>
                    </a:lnTo>
                    <a:lnTo>
                      <a:pt x="61" y="39"/>
                    </a:lnTo>
                    <a:lnTo>
                      <a:pt x="70" y="44"/>
                    </a:lnTo>
                    <a:lnTo>
                      <a:pt x="80" y="53"/>
                    </a:lnTo>
                    <a:lnTo>
                      <a:pt x="80" y="57"/>
                    </a:lnTo>
                    <a:lnTo>
                      <a:pt x="78" y="60"/>
                    </a:lnTo>
                    <a:lnTo>
                      <a:pt x="94" y="87"/>
                    </a:lnTo>
                    <a:lnTo>
                      <a:pt x="96" y="9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84" name="Freeform 5739">
                <a:extLst>
                  <a:ext uri="{FF2B5EF4-FFF2-40B4-BE49-F238E27FC236}">
                    <a16:creationId xmlns:a16="http://schemas.microsoft.com/office/drawing/2014/main" id="{9971F86D-6377-84AD-9E4C-7729856307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4" y="3105"/>
                <a:ext cx="31" cy="45"/>
              </a:xfrm>
              <a:custGeom>
                <a:avLst/>
                <a:gdLst>
                  <a:gd name="T0" fmla="*/ 124 w 124"/>
                  <a:gd name="T1" fmla="*/ 181 h 181"/>
                  <a:gd name="T2" fmla="*/ 124 w 124"/>
                  <a:gd name="T3" fmla="*/ 180 h 181"/>
                  <a:gd name="T4" fmla="*/ 121 w 124"/>
                  <a:gd name="T5" fmla="*/ 177 h 181"/>
                  <a:gd name="T6" fmla="*/ 121 w 124"/>
                  <a:gd name="T7" fmla="*/ 174 h 181"/>
                  <a:gd name="T8" fmla="*/ 117 w 124"/>
                  <a:gd name="T9" fmla="*/ 173 h 181"/>
                  <a:gd name="T10" fmla="*/ 105 w 124"/>
                  <a:gd name="T11" fmla="*/ 158 h 181"/>
                  <a:gd name="T12" fmla="*/ 78 w 124"/>
                  <a:gd name="T13" fmla="*/ 139 h 181"/>
                  <a:gd name="T14" fmla="*/ 70 w 124"/>
                  <a:gd name="T15" fmla="*/ 131 h 181"/>
                  <a:gd name="T16" fmla="*/ 58 w 124"/>
                  <a:gd name="T17" fmla="*/ 125 h 181"/>
                  <a:gd name="T18" fmla="*/ 54 w 124"/>
                  <a:gd name="T19" fmla="*/ 125 h 181"/>
                  <a:gd name="T20" fmla="*/ 35 w 124"/>
                  <a:gd name="T21" fmla="*/ 101 h 181"/>
                  <a:gd name="T22" fmla="*/ 33 w 124"/>
                  <a:gd name="T23" fmla="*/ 100 h 181"/>
                  <a:gd name="T24" fmla="*/ 33 w 124"/>
                  <a:gd name="T25" fmla="*/ 97 h 181"/>
                  <a:gd name="T26" fmla="*/ 35 w 124"/>
                  <a:gd name="T27" fmla="*/ 97 h 181"/>
                  <a:gd name="T28" fmla="*/ 46 w 124"/>
                  <a:gd name="T29" fmla="*/ 88 h 181"/>
                  <a:gd name="T30" fmla="*/ 57 w 124"/>
                  <a:gd name="T31" fmla="*/ 83 h 181"/>
                  <a:gd name="T32" fmla="*/ 60 w 124"/>
                  <a:gd name="T33" fmla="*/ 81 h 181"/>
                  <a:gd name="T34" fmla="*/ 61 w 124"/>
                  <a:gd name="T35" fmla="*/ 81 h 181"/>
                  <a:gd name="T36" fmla="*/ 57 w 124"/>
                  <a:gd name="T37" fmla="*/ 78 h 181"/>
                  <a:gd name="T38" fmla="*/ 46 w 124"/>
                  <a:gd name="T39" fmla="*/ 75 h 181"/>
                  <a:gd name="T40" fmla="*/ 42 w 124"/>
                  <a:gd name="T41" fmla="*/ 71 h 181"/>
                  <a:gd name="T42" fmla="*/ 42 w 124"/>
                  <a:gd name="T43" fmla="*/ 67 h 181"/>
                  <a:gd name="T44" fmla="*/ 46 w 124"/>
                  <a:gd name="T45" fmla="*/ 65 h 181"/>
                  <a:gd name="T46" fmla="*/ 49 w 124"/>
                  <a:gd name="T47" fmla="*/ 64 h 181"/>
                  <a:gd name="T48" fmla="*/ 50 w 124"/>
                  <a:gd name="T49" fmla="*/ 61 h 181"/>
                  <a:gd name="T50" fmla="*/ 52 w 124"/>
                  <a:gd name="T51" fmla="*/ 60 h 181"/>
                  <a:gd name="T52" fmla="*/ 55 w 124"/>
                  <a:gd name="T53" fmla="*/ 54 h 181"/>
                  <a:gd name="T54" fmla="*/ 52 w 124"/>
                  <a:gd name="T55" fmla="*/ 53 h 181"/>
                  <a:gd name="T56" fmla="*/ 50 w 124"/>
                  <a:gd name="T57" fmla="*/ 53 h 181"/>
                  <a:gd name="T58" fmla="*/ 36 w 124"/>
                  <a:gd name="T59" fmla="*/ 48 h 181"/>
                  <a:gd name="T60" fmla="*/ 31 w 124"/>
                  <a:gd name="T61" fmla="*/ 45 h 181"/>
                  <a:gd name="T62" fmla="*/ 15 w 124"/>
                  <a:gd name="T63" fmla="*/ 43 h 181"/>
                  <a:gd name="T64" fmla="*/ 14 w 124"/>
                  <a:gd name="T65" fmla="*/ 43 h 181"/>
                  <a:gd name="T66" fmla="*/ 11 w 124"/>
                  <a:gd name="T67" fmla="*/ 44 h 181"/>
                  <a:gd name="T68" fmla="*/ 8 w 124"/>
                  <a:gd name="T69" fmla="*/ 47 h 181"/>
                  <a:gd name="T70" fmla="*/ 7 w 124"/>
                  <a:gd name="T71" fmla="*/ 47 h 181"/>
                  <a:gd name="T72" fmla="*/ 2 w 124"/>
                  <a:gd name="T73" fmla="*/ 53 h 181"/>
                  <a:gd name="T74" fmla="*/ 1 w 124"/>
                  <a:gd name="T75" fmla="*/ 54 h 181"/>
                  <a:gd name="T76" fmla="*/ 0 w 124"/>
                  <a:gd name="T77" fmla="*/ 54 h 181"/>
                  <a:gd name="T78" fmla="*/ 0 w 124"/>
                  <a:gd name="T79" fmla="*/ 53 h 181"/>
                  <a:gd name="T80" fmla="*/ 1 w 124"/>
                  <a:gd name="T81" fmla="*/ 45 h 181"/>
                  <a:gd name="T82" fmla="*/ 7 w 124"/>
                  <a:gd name="T83" fmla="*/ 33 h 181"/>
                  <a:gd name="T84" fmla="*/ 12 w 124"/>
                  <a:gd name="T85" fmla="*/ 26 h 181"/>
                  <a:gd name="T86" fmla="*/ 12 w 124"/>
                  <a:gd name="T87" fmla="*/ 21 h 181"/>
                  <a:gd name="T88" fmla="*/ 10 w 124"/>
                  <a:gd name="T89" fmla="*/ 19 h 181"/>
                  <a:gd name="T90" fmla="*/ 5 w 124"/>
                  <a:gd name="T91" fmla="*/ 15 h 181"/>
                  <a:gd name="T92" fmla="*/ 5 w 124"/>
                  <a:gd name="T93" fmla="*/ 14 h 181"/>
                  <a:gd name="T94" fmla="*/ 7 w 124"/>
                  <a:gd name="T95" fmla="*/ 11 h 181"/>
                  <a:gd name="T96" fmla="*/ 7 w 124"/>
                  <a:gd name="T97" fmla="*/ 9 h 181"/>
                  <a:gd name="T98" fmla="*/ 10 w 124"/>
                  <a:gd name="T99" fmla="*/ 7 h 181"/>
                  <a:gd name="T100" fmla="*/ 12 w 124"/>
                  <a:gd name="T101" fmla="*/ 5 h 181"/>
                  <a:gd name="T102" fmla="*/ 15 w 124"/>
                  <a:gd name="T103" fmla="*/ 8 h 181"/>
                  <a:gd name="T104" fmla="*/ 17 w 124"/>
                  <a:gd name="T105" fmla="*/ 12 h 181"/>
                  <a:gd name="T106" fmla="*/ 19 w 124"/>
                  <a:gd name="T107" fmla="*/ 15 h 181"/>
                  <a:gd name="T108" fmla="*/ 22 w 124"/>
                  <a:gd name="T109" fmla="*/ 15 h 181"/>
                  <a:gd name="T110" fmla="*/ 22 w 124"/>
                  <a:gd name="T111" fmla="*/ 14 h 181"/>
                  <a:gd name="T112" fmla="*/ 31 w 124"/>
                  <a:gd name="T113" fmla="*/ 5 h 181"/>
                  <a:gd name="T114" fmla="*/ 31 w 124"/>
                  <a:gd name="T115" fmla="*/ 4 h 181"/>
                  <a:gd name="T116" fmla="*/ 32 w 124"/>
                  <a:gd name="T117" fmla="*/ 2 h 181"/>
                  <a:gd name="T118" fmla="*/ 32 w 124"/>
                  <a:gd name="T119" fmla="*/ 0 h 181"/>
                  <a:gd name="T120" fmla="*/ 33 w 124"/>
                  <a:gd name="T121" fmla="*/ 0 h 1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24" h="181">
                    <a:moveTo>
                      <a:pt x="124" y="181"/>
                    </a:moveTo>
                    <a:lnTo>
                      <a:pt x="124" y="180"/>
                    </a:lnTo>
                    <a:lnTo>
                      <a:pt x="121" y="177"/>
                    </a:lnTo>
                    <a:lnTo>
                      <a:pt x="121" y="174"/>
                    </a:lnTo>
                    <a:lnTo>
                      <a:pt x="117" y="173"/>
                    </a:lnTo>
                    <a:lnTo>
                      <a:pt x="105" y="158"/>
                    </a:lnTo>
                    <a:lnTo>
                      <a:pt x="78" y="139"/>
                    </a:lnTo>
                    <a:lnTo>
                      <a:pt x="70" y="131"/>
                    </a:lnTo>
                    <a:lnTo>
                      <a:pt x="58" y="125"/>
                    </a:lnTo>
                    <a:lnTo>
                      <a:pt x="54" y="125"/>
                    </a:lnTo>
                    <a:lnTo>
                      <a:pt x="35" y="101"/>
                    </a:lnTo>
                    <a:lnTo>
                      <a:pt x="33" y="100"/>
                    </a:lnTo>
                    <a:lnTo>
                      <a:pt x="33" y="97"/>
                    </a:lnTo>
                    <a:lnTo>
                      <a:pt x="35" y="97"/>
                    </a:lnTo>
                    <a:lnTo>
                      <a:pt x="46" y="88"/>
                    </a:lnTo>
                    <a:lnTo>
                      <a:pt x="57" y="83"/>
                    </a:lnTo>
                    <a:lnTo>
                      <a:pt x="60" y="81"/>
                    </a:lnTo>
                    <a:lnTo>
                      <a:pt x="61" y="81"/>
                    </a:lnTo>
                    <a:lnTo>
                      <a:pt x="57" y="78"/>
                    </a:lnTo>
                    <a:lnTo>
                      <a:pt x="46" y="75"/>
                    </a:lnTo>
                    <a:lnTo>
                      <a:pt x="42" y="71"/>
                    </a:lnTo>
                    <a:lnTo>
                      <a:pt x="42" y="67"/>
                    </a:lnTo>
                    <a:lnTo>
                      <a:pt x="46" y="65"/>
                    </a:lnTo>
                    <a:lnTo>
                      <a:pt x="49" y="64"/>
                    </a:lnTo>
                    <a:lnTo>
                      <a:pt x="50" y="61"/>
                    </a:lnTo>
                    <a:lnTo>
                      <a:pt x="52" y="60"/>
                    </a:lnTo>
                    <a:lnTo>
                      <a:pt x="55" y="54"/>
                    </a:lnTo>
                    <a:lnTo>
                      <a:pt x="52" y="53"/>
                    </a:lnTo>
                    <a:lnTo>
                      <a:pt x="50" y="53"/>
                    </a:lnTo>
                    <a:lnTo>
                      <a:pt x="36" y="48"/>
                    </a:lnTo>
                    <a:lnTo>
                      <a:pt x="31" y="45"/>
                    </a:lnTo>
                    <a:lnTo>
                      <a:pt x="15" y="43"/>
                    </a:lnTo>
                    <a:lnTo>
                      <a:pt x="14" y="43"/>
                    </a:lnTo>
                    <a:lnTo>
                      <a:pt x="11" y="44"/>
                    </a:lnTo>
                    <a:lnTo>
                      <a:pt x="8" y="47"/>
                    </a:lnTo>
                    <a:lnTo>
                      <a:pt x="7" y="47"/>
                    </a:lnTo>
                    <a:lnTo>
                      <a:pt x="2" y="53"/>
                    </a:lnTo>
                    <a:lnTo>
                      <a:pt x="1" y="54"/>
                    </a:lnTo>
                    <a:lnTo>
                      <a:pt x="0" y="54"/>
                    </a:lnTo>
                    <a:lnTo>
                      <a:pt x="0" y="53"/>
                    </a:lnTo>
                    <a:lnTo>
                      <a:pt x="1" y="45"/>
                    </a:lnTo>
                    <a:lnTo>
                      <a:pt x="7" y="33"/>
                    </a:lnTo>
                    <a:lnTo>
                      <a:pt x="12" y="26"/>
                    </a:lnTo>
                    <a:lnTo>
                      <a:pt x="12" y="21"/>
                    </a:lnTo>
                    <a:lnTo>
                      <a:pt x="10" y="19"/>
                    </a:lnTo>
                    <a:lnTo>
                      <a:pt x="5" y="15"/>
                    </a:lnTo>
                    <a:lnTo>
                      <a:pt x="5" y="14"/>
                    </a:lnTo>
                    <a:lnTo>
                      <a:pt x="7" y="11"/>
                    </a:lnTo>
                    <a:lnTo>
                      <a:pt x="7" y="9"/>
                    </a:lnTo>
                    <a:lnTo>
                      <a:pt x="10" y="7"/>
                    </a:lnTo>
                    <a:lnTo>
                      <a:pt x="12" y="5"/>
                    </a:lnTo>
                    <a:lnTo>
                      <a:pt x="15" y="8"/>
                    </a:lnTo>
                    <a:lnTo>
                      <a:pt x="17" y="12"/>
                    </a:lnTo>
                    <a:lnTo>
                      <a:pt x="19" y="15"/>
                    </a:lnTo>
                    <a:lnTo>
                      <a:pt x="22" y="15"/>
                    </a:lnTo>
                    <a:lnTo>
                      <a:pt x="22" y="14"/>
                    </a:lnTo>
                    <a:lnTo>
                      <a:pt x="31" y="5"/>
                    </a:lnTo>
                    <a:lnTo>
                      <a:pt x="31" y="4"/>
                    </a:lnTo>
                    <a:lnTo>
                      <a:pt x="32" y="2"/>
                    </a:lnTo>
                    <a:lnTo>
                      <a:pt x="32" y="0"/>
                    </a:lnTo>
                    <a:lnTo>
                      <a:pt x="33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85" name="Freeform 5740">
                <a:extLst>
                  <a:ext uri="{FF2B5EF4-FFF2-40B4-BE49-F238E27FC236}">
                    <a16:creationId xmlns:a16="http://schemas.microsoft.com/office/drawing/2014/main" id="{722F024F-96DF-9F94-4C3D-59E098DC99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9" y="3082"/>
                <a:ext cx="30" cy="43"/>
              </a:xfrm>
              <a:custGeom>
                <a:avLst/>
                <a:gdLst>
                  <a:gd name="T0" fmla="*/ 119 w 120"/>
                  <a:gd name="T1" fmla="*/ 0 h 172"/>
                  <a:gd name="T2" fmla="*/ 102 w 120"/>
                  <a:gd name="T3" fmla="*/ 1 h 172"/>
                  <a:gd name="T4" fmla="*/ 97 w 120"/>
                  <a:gd name="T5" fmla="*/ 5 h 172"/>
                  <a:gd name="T6" fmla="*/ 98 w 120"/>
                  <a:gd name="T7" fmla="*/ 8 h 172"/>
                  <a:gd name="T8" fmla="*/ 103 w 120"/>
                  <a:gd name="T9" fmla="*/ 19 h 172"/>
                  <a:gd name="T10" fmla="*/ 98 w 120"/>
                  <a:gd name="T11" fmla="*/ 26 h 172"/>
                  <a:gd name="T12" fmla="*/ 95 w 120"/>
                  <a:gd name="T13" fmla="*/ 29 h 172"/>
                  <a:gd name="T14" fmla="*/ 94 w 120"/>
                  <a:gd name="T15" fmla="*/ 32 h 172"/>
                  <a:gd name="T16" fmla="*/ 92 w 120"/>
                  <a:gd name="T17" fmla="*/ 45 h 172"/>
                  <a:gd name="T18" fmla="*/ 87 w 120"/>
                  <a:gd name="T19" fmla="*/ 51 h 172"/>
                  <a:gd name="T20" fmla="*/ 80 w 120"/>
                  <a:gd name="T21" fmla="*/ 45 h 172"/>
                  <a:gd name="T22" fmla="*/ 74 w 120"/>
                  <a:gd name="T23" fmla="*/ 51 h 172"/>
                  <a:gd name="T24" fmla="*/ 85 w 120"/>
                  <a:gd name="T25" fmla="*/ 61 h 172"/>
                  <a:gd name="T26" fmla="*/ 74 w 120"/>
                  <a:gd name="T27" fmla="*/ 78 h 172"/>
                  <a:gd name="T28" fmla="*/ 66 w 120"/>
                  <a:gd name="T29" fmla="*/ 81 h 172"/>
                  <a:gd name="T30" fmla="*/ 60 w 120"/>
                  <a:gd name="T31" fmla="*/ 85 h 172"/>
                  <a:gd name="T32" fmla="*/ 46 w 120"/>
                  <a:gd name="T33" fmla="*/ 98 h 172"/>
                  <a:gd name="T34" fmla="*/ 45 w 120"/>
                  <a:gd name="T35" fmla="*/ 112 h 172"/>
                  <a:gd name="T36" fmla="*/ 50 w 120"/>
                  <a:gd name="T37" fmla="*/ 113 h 172"/>
                  <a:gd name="T38" fmla="*/ 64 w 120"/>
                  <a:gd name="T39" fmla="*/ 122 h 172"/>
                  <a:gd name="T40" fmla="*/ 69 w 120"/>
                  <a:gd name="T41" fmla="*/ 125 h 172"/>
                  <a:gd name="T42" fmla="*/ 73 w 120"/>
                  <a:gd name="T43" fmla="*/ 128 h 172"/>
                  <a:gd name="T44" fmla="*/ 83 w 120"/>
                  <a:gd name="T45" fmla="*/ 131 h 172"/>
                  <a:gd name="T46" fmla="*/ 85 w 120"/>
                  <a:gd name="T47" fmla="*/ 132 h 172"/>
                  <a:gd name="T48" fmla="*/ 94 w 120"/>
                  <a:gd name="T49" fmla="*/ 148 h 172"/>
                  <a:gd name="T50" fmla="*/ 83 w 120"/>
                  <a:gd name="T51" fmla="*/ 156 h 172"/>
                  <a:gd name="T52" fmla="*/ 80 w 120"/>
                  <a:gd name="T53" fmla="*/ 159 h 172"/>
                  <a:gd name="T54" fmla="*/ 70 w 120"/>
                  <a:gd name="T55" fmla="*/ 151 h 172"/>
                  <a:gd name="T56" fmla="*/ 60 w 120"/>
                  <a:gd name="T57" fmla="*/ 139 h 172"/>
                  <a:gd name="T58" fmla="*/ 53 w 120"/>
                  <a:gd name="T59" fmla="*/ 135 h 172"/>
                  <a:gd name="T60" fmla="*/ 42 w 120"/>
                  <a:gd name="T61" fmla="*/ 142 h 172"/>
                  <a:gd name="T62" fmla="*/ 30 w 120"/>
                  <a:gd name="T63" fmla="*/ 145 h 172"/>
                  <a:gd name="T64" fmla="*/ 14 w 120"/>
                  <a:gd name="T65" fmla="*/ 152 h 172"/>
                  <a:gd name="T66" fmla="*/ 6 w 120"/>
                  <a:gd name="T67" fmla="*/ 165 h 172"/>
                  <a:gd name="T68" fmla="*/ 1 w 120"/>
                  <a:gd name="T69" fmla="*/ 170 h 172"/>
                  <a:gd name="T70" fmla="*/ 0 w 120"/>
                  <a:gd name="T71" fmla="*/ 172 h 1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0" h="172">
                    <a:moveTo>
                      <a:pt x="120" y="1"/>
                    </a:moveTo>
                    <a:lnTo>
                      <a:pt x="119" y="0"/>
                    </a:lnTo>
                    <a:lnTo>
                      <a:pt x="116" y="0"/>
                    </a:lnTo>
                    <a:lnTo>
                      <a:pt x="102" y="1"/>
                    </a:lnTo>
                    <a:lnTo>
                      <a:pt x="97" y="1"/>
                    </a:lnTo>
                    <a:lnTo>
                      <a:pt x="97" y="5"/>
                    </a:lnTo>
                    <a:lnTo>
                      <a:pt x="98" y="7"/>
                    </a:lnTo>
                    <a:lnTo>
                      <a:pt x="98" y="8"/>
                    </a:lnTo>
                    <a:lnTo>
                      <a:pt x="103" y="15"/>
                    </a:lnTo>
                    <a:lnTo>
                      <a:pt x="103" y="19"/>
                    </a:lnTo>
                    <a:lnTo>
                      <a:pt x="99" y="25"/>
                    </a:lnTo>
                    <a:lnTo>
                      <a:pt x="98" y="26"/>
                    </a:lnTo>
                    <a:lnTo>
                      <a:pt x="97" y="29"/>
                    </a:lnTo>
                    <a:lnTo>
                      <a:pt x="95" y="29"/>
                    </a:lnTo>
                    <a:lnTo>
                      <a:pt x="95" y="31"/>
                    </a:lnTo>
                    <a:lnTo>
                      <a:pt x="94" y="32"/>
                    </a:lnTo>
                    <a:lnTo>
                      <a:pt x="94" y="38"/>
                    </a:lnTo>
                    <a:lnTo>
                      <a:pt x="92" y="45"/>
                    </a:lnTo>
                    <a:lnTo>
                      <a:pt x="91" y="50"/>
                    </a:lnTo>
                    <a:lnTo>
                      <a:pt x="87" y="51"/>
                    </a:lnTo>
                    <a:lnTo>
                      <a:pt x="84" y="48"/>
                    </a:lnTo>
                    <a:lnTo>
                      <a:pt x="80" y="45"/>
                    </a:lnTo>
                    <a:lnTo>
                      <a:pt x="74" y="48"/>
                    </a:lnTo>
                    <a:lnTo>
                      <a:pt x="74" y="51"/>
                    </a:lnTo>
                    <a:lnTo>
                      <a:pt x="83" y="57"/>
                    </a:lnTo>
                    <a:lnTo>
                      <a:pt x="85" y="61"/>
                    </a:lnTo>
                    <a:lnTo>
                      <a:pt x="77" y="75"/>
                    </a:lnTo>
                    <a:lnTo>
                      <a:pt x="74" y="78"/>
                    </a:lnTo>
                    <a:lnTo>
                      <a:pt x="69" y="79"/>
                    </a:lnTo>
                    <a:lnTo>
                      <a:pt x="66" y="81"/>
                    </a:lnTo>
                    <a:lnTo>
                      <a:pt x="63" y="84"/>
                    </a:lnTo>
                    <a:lnTo>
                      <a:pt x="60" y="85"/>
                    </a:lnTo>
                    <a:lnTo>
                      <a:pt x="53" y="93"/>
                    </a:lnTo>
                    <a:lnTo>
                      <a:pt x="46" y="98"/>
                    </a:lnTo>
                    <a:lnTo>
                      <a:pt x="43" y="107"/>
                    </a:lnTo>
                    <a:lnTo>
                      <a:pt x="45" y="112"/>
                    </a:lnTo>
                    <a:lnTo>
                      <a:pt x="46" y="112"/>
                    </a:lnTo>
                    <a:lnTo>
                      <a:pt x="50" y="113"/>
                    </a:lnTo>
                    <a:lnTo>
                      <a:pt x="56" y="113"/>
                    </a:lnTo>
                    <a:lnTo>
                      <a:pt x="64" y="122"/>
                    </a:lnTo>
                    <a:lnTo>
                      <a:pt x="66" y="122"/>
                    </a:lnTo>
                    <a:lnTo>
                      <a:pt x="69" y="125"/>
                    </a:lnTo>
                    <a:lnTo>
                      <a:pt x="71" y="127"/>
                    </a:lnTo>
                    <a:lnTo>
                      <a:pt x="73" y="128"/>
                    </a:lnTo>
                    <a:lnTo>
                      <a:pt x="78" y="128"/>
                    </a:lnTo>
                    <a:lnTo>
                      <a:pt x="83" y="131"/>
                    </a:lnTo>
                    <a:lnTo>
                      <a:pt x="84" y="131"/>
                    </a:lnTo>
                    <a:lnTo>
                      <a:pt x="85" y="132"/>
                    </a:lnTo>
                    <a:lnTo>
                      <a:pt x="92" y="141"/>
                    </a:lnTo>
                    <a:lnTo>
                      <a:pt x="94" y="148"/>
                    </a:lnTo>
                    <a:lnTo>
                      <a:pt x="87" y="152"/>
                    </a:lnTo>
                    <a:lnTo>
                      <a:pt x="83" y="156"/>
                    </a:lnTo>
                    <a:lnTo>
                      <a:pt x="81" y="159"/>
                    </a:lnTo>
                    <a:lnTo>
                      <a:pt x="80" y="159"/>
                    </a:lnTo>
                    <a:lnTo>
                      <a:pt x="78" y="158"/>
                    </a:lnTo>
                    <a:lnTo>
                      <a:pt x="70" y="151"/>
                    </a:lnTo>
                    <a:lnTo>
                      <a:pt x="61" y="139"/>
                    </a:lnTo>
                    <a:lnTo>
                      <a:pt x="60" y="139"/>
                    </a:lnTo>
                    <a:lnTo>
                      <a:pt x="54" y="135"/>
                    </a:lnTo>
                    <a:lnTo>
                      <a:pt x="53" y="135"/>
                    </a:lnTo>
                    <a:lnTo>
                      <a:pt x="46" y="136"/>
                    </a:lnTo>
                    <a:lnTo>
                      <a:pt x="42" y="142"/>
                    </a:lnTo>
                    <a:lnTo>
                      <a:pt x="31" y="146"/>
                    </a:lnTo>
                    <a:lnTo>
                      <a:pt x="30" y="145"/>
                    </a:lnTo>
                    <a:lnTo>
                      <a:pt x="21" y="142"/>
                    </a:lnTo>
                    <a:lnTo>
                      <a:pt x="14" y="152"/>
                    </a:lnTo>
                    <a:lnTo>
                      <a:pt x="6" y="160"/>
                    </a:lnTo>
                    <a:lnTo>
                      <a:pt x="6" y="165"/>
                    </a:lnTo>
                    <a:lnTo>
                      <a:pt x="3" y="169"/>
                    </a:lnTo>
                    <a:lnTo>
                      <a:pt x="1" y="170"/>
                    </a:lnTo>
                    <a:lnTo>
                      <a:pt x="0" y="170"/>
                    </a:lnTo>
                    <a:lnTo>
                      <a:pt x="0" y="17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86" name="Freeform 5741">
                <a:extLst>
                  <a:ext uri="{FF2B5EF4-FFF2-40B4-BE49-F238E27FC236}">
                    <a16:creationId xmlns:a16="http://schemas.microsoft.com/office/drawing/2014/main" id="{93F87D54-CF74-7308-C868-63F49E0C04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2" y="3150"/>
                <a:ext cx="3" cy="1"/>
              </a:xfrm>
              <a:custGeom>
                <a:avLst/>
                <a:gdLst>
                  <a:gd name="T0" fmla="*/ 0 w 14"/>
                  <a:gd name="T1" fmla="*/ 3 h 4"/>
                  <a:gd name="T2" fmla="*/ 2 w 14"/>
                  <a:gd name="T3" fmla="*/ 4 h 4"/>
                  <a:gd name="T4" fmla="*/ 13 w 14"/>
                  <a:gd name="T5" fmla="*/ 1 h 4"/>
                  <a:gd name="T6" fmla="*/ 14 w 14"/>
                  <a:gd name="T7" fmla="*/ 1 h 4"/>
                  <a:gd name="T8" fmla="*/ 14 w 14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4">
                    <a:moveTo>
                      <a:pt x="0" y="3"/>
                    </a:moveTo>
                    <a:lnTo>
                      <a:pt x="2" y="4"/>
                    </a:lnTo>
                    <a:lnTo>
                      <a:pt x="13" y="1"/>
                    </a:lnTo>
                    <a:lnTo>
                      <a:pt x="14" y="1"/>
                    </a:lnTo>
                    <a:lnTo>
                      <a:pt x="14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87" name="Freeform 5742">
                <a:extLst>
                  <a:ext uri="{FF2B5EF4-FFF2-40B4-BE49-F238E27FC236}">
                    <a16:creationId xmlns:a16="http://schemas.microsoft.com/office/drawing/2014/main" id="{F6CE7583-5209-44DE-0351-DCD0E98483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7" y="3143"/>
                <a:ext cx="56" cy="28"/>
              </a:xfrm>
              <a:custGeom>
                <a:avLst/>
                <a:gdLst>
                  <a:gd name="T0" fmla="*/ 0 w 225"/>
                  <a:gd name="T1" fmla="*/ 109 h 110"/>
                  <a:gd name="T2" fmla="*/ 22 w 225"/>
                  <a:gd name="T3" fmla="*/ 98 h 110"/>
                  <a:gd name="T4" fmla="*/ 24 w 225"/>
                  <a:gd name="T5" fmla="*/ 94 h 110"/>
                  <a:gd name="T6" fmla="*/ 27 w 225"/>
                  <a:gd name="T7" fmla="*/ 92 h 110"/>
                  <a:gd name="T8" fmla="*/ 32 w 225"/>
                  <a:gd name="T9" fmla="*/ 87 h 110"/>
                  <a:gd name="T10" fmla="*/ 36 w 225"/>
                  <a:gd name="T11" fmla="*/ 85 h 110"/>
                  <a:gd name="T12" fmla="*/ 33 w 225"/>
                  <a:gd name="T13" fmla="*/ 78 h 110"/>
                  <a:gd name="T14" fmla="*/ 21 w 225"/>
                  <a:gd name="T15" fmla="*/ 55 h 110"/>
                  <a:gd name="T16" fmla="*/ 21 w 225"/>
                  <a:gd name="T17" fmla="*/ 52 h 110"/>
                  <a:gd name="T18" fmla="*/ 24 w 225"/>
                  <a:gd name="T19" fmla="*/ 42 h 110"/>
                  <a:gd name="T20" fmla="*/ 22 w 225"/>
                  <a:gd name="T21" fmla="*/ 39 h 110"/>
                  <a:gd name="T22" fmla="*/ 21 w 225"/>
                  <a:gd name="T23" fmla="*/ 34 h 110"/>
                  <a:gd name="T24" fmla="*/ 25 w 225"/>
                  <a:gd name="T25" fmla="*/ 32 h 110"/>
                  <a:gd name="T26" fmla="*/ 28 w 225"/>
                  <a:gd name="T27" fmla="*/ 31 h 110"/>
                  <a:gd name="T28" fmla="*/ 29 w 225"/>
                  <a:gd name="T29" fmla="*/ 32 h 110"/>
                  <a:gd name="T30" fmla="*/ 33 w 225"/>
                  <a:gd name="T31" fmla="*/ 34 h 110"/>
                  <a:gd name="T32" fmla="*/ 35 w 225"/>
                  <a:gd name="T33" fmla="*/ 38 h 110"/>
                  <a:gd name="T34" fmla="*/ 47 w 225"/>
                  <a:gd name="T35" fmla="*/ 46 h 110"/>
                  <a:gd name="T36" fmla="*/ 67 w 225"/>
                  <a:gd name="T37" fmla="*/ 43 h 110"/>
                  <a:gd name="T38" fmla="*/ 78 w 225"/>
                  <a:gd name="T39" fmla="*/ 50 h 110"/>
                  <a:gd name="T40" fmla="*/ 80 w 225"/>
                  <a:gd name="T41" fmla="*/ 53 h 110"/>
                  <a:gd name="T42" fmla="*/ 85 w 225"/>
                  <a:gd name="T43" fmla="*/ 55 h 110"/>
                  <a:gd name="T44" fmla="*/ 87 w 225"/>
                  <a:gd name="T45" fmla="*/ 52 h 110"/>
                  <a:gd name="T46" fmla="*/ 123 w 225"/>
                  <a:gd name="T47" fmla="*/ 48 h 110"/>
                  <a:gd name="T48" fmla="*/ 124 w 225"/>
                  <a:gd name="T49" fmla="*/ 50 h 110"/>
                  <a:gd name="T50" fmla="*/ 135 w 225"/>
                  <a:gd name="T51" fmla="*/ 71 h 110"/>
                  <a:gd name="T52" fmla="*/ 137 w 225"/>
                  <a:gd name="T53" fmla="*/ 63 h 110"/>
                  <a:gd name="T54" fmla="*/ 145 w 225"/>
                  <a:gd name="T55" fmla="*/ 53 h 110"/>
                  <a:gd name="T56" fmla="*/ 156 w 225"/>
                  <a:gd name="T57" fmla="*/ 46 h 110"/>
                  <a:gd name="T58" fmla="*/ 167 w 225"/>
                  <a:gd name="T59" fmla="*/ 43 h 110"/>
                  <a:gd name="T60" fmla="*/ 174 w 225"/>
                  <a:gd name="T61" fmla="*/ 36 h 110"/>
                  <a:gd name="T62" fmla="*/ 174 w 225"/>
                  <a:gd name="T63" fmla="*/ 24 h 110"/>
                  <a:gd name="T64" fmla="*/ 171 w 225"/>
                  <a:gd name="T65" fmla="*/ 20 h 110"/>
                  <a:gd name="T66" fmla="*/ 167 w 225"/>
                  <a:gd name="T67" fmla="*/ 13 h 110"/>
                  <a:gd name="T68" fmla="*/ 177 w 225"/>
                  <a:gd name="T69" fmla="*/ 4 h 110"/>
                  <a:gd name="T70" fmla="*/ 183 w 225"/>
                  <a:gd name="T71" fmla="*/ 4 h 110"/>
                  <a:gd name="T72" fmla="*/ 184 w 225"/>
                  <a:gd name="T73" fmla="*/ 11 h 110"/>
                  <a:gd name="T74" fmla="*/ 187 w 225"/>
                  <a:gd name="T75" fmla="*/ 17 h 110"/>
                  <a:gd name="T76" fmla="*/ 195 w 225"/>
                  <a:gd name="T77" fmla="*/ 24 h 110"/>
                  <a:gd name="T78" fmla="*/ 197 w 225"/>
                  <a:gd name="T79" fmla="*/ 18 h 110"/>
                  <a:gd name="T80" fmla="*/ 200 w 225"/>
                  <a:gd name="T81" fmla="*/ 15 h 110"/>
                  <a:gd name="T82" fmla="*/ 204 w 225"/>
                  <a:gd name="T83" fmla="*/ 13 h 110"/>
                  <a:gd name="T84" fmla="*/ 216 w 225"/>
                  <a:gd name="T85" fmla="*/ 10 h 110"/>
                  <a:gd name="T86" fmla="*/ 225 w 225"/>
                  <a:gd name="T87" fmla="*/ 22 h 110"/>
                  <a:gd name="T88" fmla="*/ 221 w 225"/>
                  <a:gd name="T89" fmla="*/ 29 h 110"/>
                  <a:gd name="T90" fmla="*/ 219 w 225"/>
                  <a:gd name="T91" fmla="*/ 31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25" h="110">
                    <a:moveTo>
                      <a:pt x="0" y="110"/>
                    </a:moveTo>
                    <a:lnTo>
                      <a:pt x="0" y="109"/>
                    </a:lnTo>
                    <a:lnTo>
                      <a:pt x="1" y="109"/>
                    </a:lnTo>
                    <a:lnTo>
                      <a:pt x="22" y="98"/>
                    </a:lnTo>
                    <a:lnTo>
                      <a:pt x="24" y="95"/>
                    </a:lnTo>
                    <a:lnTo>
                      <a:pt x="24" y="94"/>
                    </a:lnTo>
                    <a:lnTo>
                      <a:pt x="25" y="94"/>
                    </a:lnTo>
                    <a:lnTo>
                      <a:pt x="27" y="92"/>
                    </a:lnTo>
                    <a:lnTo>
                      <a:pt x="29" y="88"/>
                    </a:lnTo>
                    <a:lnTo>
                      <a:pt x="32" y="87"/>
                    </a:lnTo>
                    <a:lnTo>
                      <a:pt x="35" y="85"/>
                    </a:lnTo>
                    <a:lnTo>
                      <a:pt x="36" y="85"/>
                    </a:lnTo>
                    <a:lnTo>
                      <a:pt x="35" y="84"/>
                    </a:lnTo>
                    <a:lnTo>
                      <a:pt x="33" y="78"/>
                    </a:lnTo>
                    <a:lnTo>
                      <a:pt x="33" y="74"/>
                    </a:lnTo>
                    <a:lnTo>
                      <a:pt x="21" y="55"/>
                    </a:lnTo>
                    <a:lnTo>
                      <a:pt x="20" y="52"/>
                    </a:lnTo>
                    <a:lnTo>
                      <a:pt x="21" y="52"/>
                    </a:lnTo>
                    <a:lnTo>
                      <a:pt x="24" y="49"/>
                    </a:lnTo>
                    <a:lnTo>
                      <a:pt x="24" y="42"/>
                    </a:lnTo>
                    <a:lnTo>
                      <a:pt x="22" y="41"/>
                    </a:lnTo>
                    <a:lnTo>
                      <a:pt x="22" y="39"/>
                    </a:lnTo>
                    <a:lnTo>
                      <a:pt x="21" y="38"/>
                    </a:lnTo>
                    <a:lnTo>
                      <a:pt x="21" y="34"/>
                    </a:lnTo>
                    <a:lnTo>
                      <a:pt x="22" y="32"/>
                    </a:lnTo>
                    <a:lnTo>
                      <a:pt x="25" y="32"/>
                    </a:lnTo>
                    <a:lnTo>
                      <a:pt x="27" y="31"/>
                    </a:lnTo>
                    <a:lnTo>
                      <a:pt x="28" y="31"/>
                    </a:lnTo>
                    <a:lnTo>
                      <a:pt x="28" y="32"/>
                    </a:lnTo>
                    <a:lnTo>
                      <a:pt x="29" y="32"/>
                    </a:lnTo>
                    <a:lnTo>
                      <a:pt x="32" y="34"/>
                    </a:lnTo>
                    <a:lnTo>
                      <a:pt x="33" y="34"/>
                    </a:lnTo>
                    <a:lnTo>
                      <a:pt x="35" y="36"/>
                    </a:lnTo>
                    <a:lnTo>
                      <a:pt x="35" y="38"/>
                    </a:lnTo>
                    <a:lnTo>
                      <a:pt x="40" y="43"/>
                    </a:lnTo>
                    <a:lnTo>
                      <a:pt x="47" y="46"/>
                    </a:lnTo>
                    <a:lnTo>
                      <a:pt x="67" y="46"/>
                    </a:lnTo>
                    <a:lnTo>
                      <a:pt x="67" y="43"/>
                    </a:lnTo>
                    <a:lnTo>
                      <a:pt x="71" y="45"/>
                    </a:lnTo>
                    <a:lnTo>
                      <a:pt x="78" y="50"/>
                    </a:lnTo>
                    <a:lnTo>
                      <a:pt x="80" y="50"/>
                    </a:lnTo>
                    <a:lnTo>
                      <a:pt x="80" y="53"/>
                    </a:lnTo>
                    <a:lnTo>
                      <a:pt x="81" y="55"/>
                    </a:lnTo>
                    <a:lnTo>
                      <a:pt x="85" y="55"/>
                    </a:lnTo>
                    <a:lnTo>
                      <a:pt x="87" y="53"/>
                    </a:lnTo>
                    <a:lnTo>
                      <a:pt x="87" y="52"/>
                    </a:lnTo>
                    <a:lnTo>
                      <a:pt x="97" y="49"/>
                    </a:lnTo>
                    <a:lnTo>
                      <a:pt x="123" y="48"/>
                    </a:lnTo>
                    <a:lnTo>
                      <a:pt x="124" y="49"/>
                    </a:lnTo>
                    <a:lnTo>
                      <a:pt x="124" y="50"/>
                    </a:lnTo>
                    <a:lnTo>
                      <a:pt x="134" y="71"/>
                    </a:lnTo>
                    <a:lnTo>
                      <a:pt x="135" y="71"/>
                    </a:lnTo>
                    <a:lnTo>
                      <a:pt x="135" y="64"/>
                    </a:lnTo>
                    <a:lnTo>
                      <a:pt x="137" y="63"/>
                    </a:lnTo>
                    <a:lnTo>
                      <a:pt x="138" y="57"/>
                    </a:lnTo>
                    <a:lnTo>
                      <a:pt x="145" y="53"/>
                    </a:lnTo>
                    <a:lnTo>
                      <a:pt x="152" y="48"/>
                    </a:lnTo>
                    <a:lnTo>
                      <a:pt x="156" y="46"/>
                    </a:lnTo>
                    <a:lnTo>
                      <a:pt x="163" y="43"/>
                    </a:lnTo>
                    <a:lnTo>
                      <a:pt x="167" y="43"/>
                    </a:lnTo>
                    <a:lnTo>
                      <a:pt x="171" y="42"/>
                    </a:lnTo>
                    <a:lnTo>
                      <a:pt x="174" y="36"/>
                    </a:lnTo>
                    <a:lnTo>
                      <a:pt x="179" y="31"/>
                    </a:lnTo>
                    <a:lnTo>
                      <a:pt x="174" y="24"/>
                    </a:lnTo>
                    <a:lnTo>
                      <a:pt x="174" y="21"/>
                    </a:lnTo>
                    <a:lnTo>
                      <a:pt x="171" y="20"/>
                    </a:lnTo>
                    <a:lnTo>
                      <a:pt x="167" y="15"/>
                    </a:lnTo>
                    <a:lnTo>
                      <a:pt x="167" y="13"/>
                    </a:lnTo>
                    <a:lnTo>
                      <a:pt x="173" y="7"/>
                    </a:lnTo>
                    <a:lnTo>
                      <a:pt x="177" y="4"/>
                    </a:lnTo>
                    <a:lnTo>
                      <a:pt x="180" y="0"/>
                    </a:lnTo>
                    <a:lnTo>
                      <a:pt x="183" y="4"/>
                    </a:lnTo>
                    <a:lnTo>
                      <a:pt x="184" y="8"/>
                    </a:lnTo>
                    <a:lnTo>
                      <a:pt x="184" y="11"/>
                    </a:lnTo>
                    <a:lnTo>
                      <a:pt x="186" y="15"/>
                    </a:lnTo>
                    <a:lnTo>
                      <a:pt x="187" y="17"/>
                    </a:lnTo>
                    <a:lnTo>
                      <a:pt x="187" y="18"/>
                    </a:lnTo>
                    <a:lnTo>
                      <a:pt x="195" y="24"/>
                    </a:lnTo>
                    <a:lnTo>
                      <a:pt x="197" y="21"/>
                    </a:lnTo>
                    <a:lnTo>
                      <a:pt x="197" y="18"/>
                    </a:lnTo>
                    <a:lnTo>
                      <a:pt x="198" y="18"/>
                    </a:lnTo>
                    <a:lnTo>
                      <a:pt x="200" y="15"/>
                    </a:lnTo>
                    <a:lnTo>
                      <a:pt x="202" y="13"/>
                    </a:lnTo>
                    <a:lnTo>
                      <a:pt x="204" y="13"/>
                    </a:lnTo>
                    <a:lnTo>
                      <a:pt x="212" y="8"/>
                    </a:lnTo>
                    <a:lnTo>
                      <a:pt x="216" y="10"/>
                    </a:lnTo>
                    <a:lnTo>
                      <a:pt x="219" y="13"/>
                    </a:lnTo>
                    <a:lnTo>
                      <a:pt x="225" y="22"/>
                    </a:lnTo>
                    <a:lnTo>
                      <a:pt x="223" y="27"/>
                    </a:lnTo>
                    <a:lnTo>
                      <a:pt x="221" y="29"/>
                    </a:lnTo>
                    <a:lnTo>
                      <a:pt x="219" y="29"/>
                    </a:lnTo>
                    <a:lnTo>
                      <a:pt x="219" y="3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88" name="Freeform 5743">
                <a:extLst>
                  <a:ext uri="{FF2B5EF4-FFF2-40B4-BE49-F238E27FC236}">
                    <a16:creationId xmlns:a16="http://schemas.microsoft.com/office/drawing/2014/main" id="{93B024C5-BA53-6F41-B3D4-2D97063825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7" y="3151"/>
                <a:ext cx="26" cy="72"/>
              </a:xfrm>
              <a:custGeom>
                <a:avLst/>
                <a:gdLst>
                  <a:gd name="T0" fmla="*/ 88 w 106"/>
                  <a:gd name="T1" fmla="*/ 288 h 288"/>
                  <a:gd name="T2" fmla="*/ 88 w 106"/>
                  <a:gd name="T3" fmla="*/ 286 h 288"/>
                  <a:gd name="T4" fmla="*/ 98 w 106"/>
                  <a:gd name="T5" fmla="*/ 282 h 288"/>
                  <a:gd name="T6" fmla="*/ 105 w 106"/>
                  <a:gd name="T7" fmla="*/ 281 h 288"/>
                  <a:gd name="T8" fmla="*/ 106 w 106"/>
                  <a:gd name="T9" fmla="*/ 279 h 288"/>
                  <a:gd name="T10" fmla="*/ 102 w 106"/>
                  <a:gd name="T11" fmla="*/ 275 h 288"/>
                  <a:gd name="T12" fmla="*/ 96 w 106"/>
                  <a:gd name="T13" fmla="*/ 265 h 288"/>
                  <a:gd name="T14" fmla="*/ 88 w 106"/>
                  <a:gd name="T15" fmla="*/ 257 h 288"/>
                  <a:gd name="T16" fmla="*/ 88 w 106"/>
                  <a:gd name="T17" fmla="*/ 248 h 288"/>
                  <a:gd name="T18" fmla="*/ 90 w 106"/>
                  <a:gd name="T19" fmla="*/ 233 h 288"/>
                  <a:gd name="T20" fmla="*/ 95 w 106"/>
                  <a:gd name="T21" fmla="*/ 223 h 288"/>
                  <a:gd name="T22" fmla="*/ 98 w 106"/>
                  <a:gd name="T23" fmla="*/ 222 h 288"/>
                  <a:gd name="T24" fmla="*/ 99 w 106"/>
                  <a:gd name="T25" fmla="*/ 221 h 288"/>
                  <a:gd name="T26" fmla="*/ 98 w 106"/>
                  <a:gd name="T27" fmla="*/ 219 h 288"/>
                  <a:gd name="T28" fmla="*/ 95 w 106"/>
                  <a:gd name="T29" fmla="*/ 219 h 288"/>
                  <a:gd name="T30" fmla="*/ 80 w 106"/>
                  <a:gd name="T31" fmla="*/ 212 h 288"/>
                  <a:gd name="T32" fmla="*/ 78 w 106"/>
                  <a:gd name="T33" fmla="*/ 222 h 288"/>
                  <a:gd name="T34" fmla="*/ 78 w 106"/>
                  <a:gd name="T35" fmla="*/ 223 h 288"/>
                  <a:gd name="T36" fmla="*/ 77 w 106"/>
                  <a:gd name="T37" fmla="*/ 225 h 288"/>
                  <a:gd name="T38" fmla="*/ 67 w 106"/>
                  <a:gd name="T39" fmla="*/ 225 h 288"/>
                  <a:gd name="T40" fmla="*/ 47 w 106"/>
                  <a:gd name="T41" fmla="*/ 215 h 288"/>
                  <a:gd name="T42" fmla="*/ 46 w 106"/>
                  <a:gd name="T43" fmla="*/ 214 h 288"/>
                  <a:gd name="T44" fmla="*/ 43 w 106"/>
                  <a:gd name="T45" fmla="*/ 214 h 288"/>
                  <a:gd name="T46" fmla="*/ 40 w 106"/>
                  <a:gd name="T47" fmla="*/ 211 h 288"/>
                  <a:gd name="T48" fmla="*/ 39 w 106"/>
                  <a:gd name="T49" fmla="*/ 211 h 288"/>
                  <a:gd name="T50" fmla="*/ 35 w 106"/>
                  <a:gd name="T51" fmla="*/ 201 h 288"/>
                  <a:gd name="T52" fmla="*/ 33 w 106"/>
                  <a:gd name="T53" fmla="*/ 199 h 288"/>
                  <a:gd name="T54" fmla="*/ 35 w 106"/>
                  <a:gd name="T55" fmla="*/ 198 h 288"/>
                  <a:gd name="T56" fmla="*/ 35 w 106"/>
                  <a:gd name="T57" fmla="*/ 195 h 288"/>
                  <a:gd name="T58" fmla="*/ 36 w 106"/>
                  <a:gd name="T59" fmla="*/ 194 h 288"/>
                  <a:gd name="T60" fmla="*/ 38 w 106"/>
                  <a:gd name="T61" fmla="*/ 191 h 288"/>
                  <a:gd name="T62" fmla="*/ 33 w 106"/>
                  <a:gd name="T63" fmla="*/ 156 h 288"/>
                  <a:gd name="T64" fmla="*/ 33 w 106"/>
                  <a:gd name="T65" fmla="*/ 148 h 288"/>
                  <a:gd name="T66" fmla="*/ 24 w 106"/>
                  <a:gd name="T67" fmla="*/ 123 h 288"/>
                  <a:gd name="T68" fmla="*/ 22 w 106"/>
                  <a:gd name="T69" fmla="*/ 121 h 288"/>
                  <a:gd name="T70" fmla="*/ 18 w 106"/>
                  <a:gd name="T71" fmla="*/ 102 h 288"/>
                  <a:gd name="T72" fmla="*/ 20 w 106"/>
                  <a:gd name="T73" fmla="*/ 95 h 288"/>
                  <a:gd name="T74" fmla="*/ 24 w 106"/>
                  <a:gd name="T75" fmla="*/ 91 h 288"/>
                  <a:gd name="T76" fmla="*/ 25 w 106"/>
                  <a:gd name="T77" fmla="*/ 91 h 288"/>
                  <a:gd name="T78" fmla="*/ 25 w 106"/>
                  <a:gd name="T79" fmla="*/ 86 h 288"/>
                  <a:gd name="T80" fmla="*/ 21 w 106"/>
                  <a:gd name="T81" fmla="*/ 67 h 288"/>
                  <a:gd name="T82" fmla="*/ 18 w 106"/>
                  <a:gd name="T83" fmla="*/ 58 h 288"/>
                  <a:gd name="T84" fmla="*/ 17 w 106"/>
                  <a:gd name="T85" fmla="*/ 56 h 288"/>
                  <a:gd name="T86" fmla="*/ 15 w 106"/>
                  <a:gd name="T87" fmla="*/ 54 h 288"/>
                  <a:gd name="T88" fmla="*/ 14 w 106"/>
                  <a:gd name="T89" fmla="*/ 51 h 288"/>
                  <a:gd name="T90" fmla="*/ 11 w 106"/>
                  <a:gd name="T91" fmla="*/ 49 h 288"/>
                  <a:gd name="T92" fmla="*/ 11 w 106"/>
                  <a:gd name="T93" fmla="*/ 47 h 288"/>
                  <a:gd name="T94" fmla="*/ 10 w 106"/>
                  <a:gd name="T95" fmla="*/ 47 h 288"/>
                  <a:gd name="T96" fmla="*/ 1 w 106"/>
                  <a:gd name="T97" fmla="*/ 33 h 288"/>
                  <a:gd name="T98" fmla="*/ 0 w 106"/>
                  <a:gd name="T99" fmla="*/ 32 h 288"/>
                  <a:gd name="T100" fmla="*/ 0 w 106"/>
                  <a:gd name="T101" fmla="*/ 29 h 288"/>
                  <a:gd name="T102" fmla="*/ 1 w 106"/>
                  <a:gd name="T103" fmla="*/ 29 h 288"/>
                  <a:gd name="T104" fmla="*/ 1 w 106"/>
                  <a:gd name="T105" fmla="*/ 24 h 288"/>
                  <a:gd name="T106" fmla="*/ 3 w 106"/>
                  <a:gd name="T107" fmla="*/ 15 h 288"/>
                  <a:gd name="T108" fmla="*/ 7 w 106"/>
                  <a:gd name="T109" fmla="*/ 7 h 288"/>
                  <a:gd name="T110" fmla="*/ 10 w 106"/>
                  <a:gd name="T111" fmla="*/ 4 h 288"/>
                  <a:gd name="T112" fmla="*/ 10 w 106"/>
                  <a:gd name="T113" fmla="*/ 3 h 288"/>
                  <a:gd name="T114" fmla="*/ 13 w 106"/>
                  <a:gd name="T115" fmla="*/ 1 h 288"/>
                  <a:gd name="T116" fmla="*/ 14 w 106"/>
                  <a:gd name="T117" fmla="*/ 1 h 288"/>
                  <a:gd name="T118" fmla="*/ 15 w 106"/>
                  <a:gd name="T119" fmla="*/ 0 h 288"/>
                  <a:gd name="T120" fmla="*/ 18 w 106"/>
                  <a:gd name="T121" fmla="*/ 0 h 2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06" h="288">
                    <a:moveTo>
                      <a:pt x="88" y="288"/>
                    </a:moveTo>
                    <a:lnTo>
                      <a:pt x="88" y="286"/>
                    </a:lnTo>
                    <a:lnTo>
                      <a:pt x="98" y="282"/>
                    </a:lnTo>
                    <a:lnTo>
                      <a:pt x="105" y="281"/>
                    </a:lnTo>
                    <a:lnTo>
                      <a:pt x="106" y="279"/>
                    </a:lnTo>
                    <a:lnTo>
                      <a:pt x="102" y="275"/>
                    </a:lnTo>
                    <a:lnTo>
                      <a:pt x="96" y="265"/>
                    </a:lnTo>
                    <a:lnTo>
                      <a:pt x="88" y="257"/>
                    </a:lnTo>
                    <a:lnTo>
                      <a:pt x="88" y="248"/>
                    </a:lnTo>
                    <a:lnTo>
                      <a:pt x="90" y="233"/>
                    </a:lnTo>
                    <a:lnTo>
                      <a:pt x="95" y="223"/>
                    </a:lnTo>
                    <a:lnTo>
                      <a:pt x="98" y="222"/>
                    </a:lnTo>
                    <a:lnTo>
                      <a:pt x="99" y="221"/>
                    </a:lnTo>
                    <a:lnTo>
                      <a:pt x="98" y="219"/>
                    </a:lnTo>
                    <a:lnTo>
                      <a:pt x="95" y="219"/>
                    </a:lnTo>
                    <a:lnTo>
                      <a:pt x="80" y="212"/>
                    </a:lnTo>
                    <a:lnTo>
                      <a:pt x="78" y="222"/>
                    </a:lnTo>
                    <a:lnTo>
                      <a:pt x="78" y="223"/>
                    </a:lnTo>
                    <a:lnTo>
                      <a:pt x="77" y="225"/>
                    </a:lnTo>
                    <a:lnTo>
                      <a:pt x="67" y="225"/>
                    </a:lnTo>
                    <a:lnTo>
                      <a:pt x="47" y="215"/>
                    </a:lnTo>
                    <a:lnTo>
                      <a:pt x="46" y="214"/>
                    </a:lnTo>
                    <a:lnTo>
                      <a:pt x="43" y="214"/>
                    </a:lnTo>
                    <a:lnTo>
                      <a:pt x="40" y="211"/>
                    </a:lnTo>
                    <a:lnTo>
                      <a:pt x="39" y="211"/>
                    </a:lnTo>
                    <a:lnTo>
                      <a:pt x="35" y="201"/>
                    </a:lnTo>
                    <a:lnTo>
                      <a:pt x="33" y="199"/>
                    </a:lnTo>
                    <a:lnTo>
                      <a:pt x="35" y="198"/>
                    </a:lnTo>
                    <a:lnTo>
                      <a:pt x="35" y="195"/>
                    </a:lnTo>
                    <a:lnTo>
                      <a:pt x="36" y="194"/>
                    </a:lnTo>
                    <a:lnTo>
                      <a:pt x="38" y="191"/>
                    </a:lnTo>
                    <a:lnTo>
                      <a:pt x="33" y="156"/>
                    </a:lnTo>
                    <a:lnTo>
                      <a:pt x="33" y="148"/>
                    </a:lnTo>
                    <a:lnTo>
                      <a:pt x="24" y="123"/>
                    </a:lnTo>
                    <a:lnTo>
                      <a:pt x="22" y="121"/>
                    </a:lnTo>
                    <a:lnTo>
                      <a:pt x="18" y="102"/>
                    </a:lnTo>
                    <a:lnTo>
                      <a:pt x="20" y="95"/>
                    </a:lnTo>
                    <a:lnTo>
                      <a:pt x="24" y="91"/>
                    </a:lnTo>
                    <a:lnTo>
                      <a:pt x="25" y="91"/>
                    </a:lnTo>
                    <a:lnTo>
                      <a:pt x="25" y="86"/>
                    </a:lnTo>
                    <a:lnTo>
                      <a:pt x="21" y="67"/>
                    </a:lnTo>
                    <a:lnTo>
                      <a:pt x="18" y="58"/>
                    </a:lnTo>
                    <a:lnTo>
                      <a:pt x="17" y="56"/>
                    </a:lnTo>
                    <a:lnTo>
                      <a:pt x="15" y="54"/>
                    </a:lnTo>
                    <a:lnTo>
                      <a:pt x="14" y="51"/>
                    </a:lnTo>
                    <a:lnTo>
                      <a:pt x="11" y="49"/>
                    </a:lnTo>
                    <a:lnTo>
                      <a:pt x="11" y="47"/>
                    </a:lnTo>
                    <a:lnTo>
                      <a:pt x="10" y="47"/>
                    </a:lnTo>
                    <a:lnTo>
                      <a:pt x="1" y="33"/>
                    </a:lnTo>
                    <a:lnTo>
                      <a:pt x="0" y="32"/>
                    </a:lnTo>
                    <a:lnTo>
                      <a:pt x="0" y="29"/>
                    </a:lnTo>
                    <a:lnTo>
                      <a:pt x="1" y="29"/>
                    </a:lnTo>
                    <a:lnTo>
                      <a:pt x="1" y="24"/>
                    </a:lnTo>
                    <a:lnTo>
                      <a:pt x="3" y="15"/>
                    </a:lnTo>
                    <a:lnTo>
                      <a:pt x="7" y="7"/>
                    </a:lnTo>
                    <a:lnTo>
                      <a:pt x="10" y="4"/>
                    </a:lnTo>
                    <a:lnTo>
                      <a:pt x="10" y="3"/>
                    </a:lnTo>
                    <a:lnTo>
                      <a:pt x="13" y="1"/>
                    </a:lnTo>
                    <a:lnTo>
                      <a:pt x="14" y="1"/>
                    </a:lnTo>
                    <a:lnTo>
                      <a:pt x="15" y="0"/>
                    </a:lnTo>
                    <a:lnTo>
                      <a:pt x="18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89" name="Freeform 5744">
                <a:extLst>
                  <a:ext uri="{FF2B5EF4-FFF2-40B4-BE49-F238E27FC236}">
                    <a16:creationId xmlns:a16="http://schemas.microsoft.com/office/drawing/2014/main" id="{B81268F3-3F68-F28C-8C68-5120B4328C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4" y="3125"/>
                <a:ext cx="33" cy="47"/>
              </a:xfrm>
              <a:custGeom>
                <a:avLst/>
                <a:gdLst>
                  <a:gd name="T0" fmla="*/ 129 w 130"/>
                  <a:gd name="T1" fmla="*/ 182 h 187"/>
                  <a:gd name="T2" fmla="*/ 124 w 130"/>
                  <a:gd name="T3" fmla="*/ 187 h 187"/>
                  <a:gd name="T4" fmla="*/ 117 w 130"/>
                  <a:gd name="T5" fmla="*/ 177 h 187"/>
                  <a:gd name="T6" fmla="*/ 106 w 130"/>
                  <a:gd name="T7" fmla="*/ 164 h 187"/>
                  <a:gd name="T8" fmla="*/ 96 w 130"/>
                  <a:gd name="T9" fmla="*/ 160 h 187"/>
                  <a:gd name="T10" fmla="*/ 95 w 130"/>
                  <a:gd name="T11" fmla="*/ 163 h 187"/>
                  <a:gd name="T12" fmla="*/ 83 w 130"/>
                  <a:gd name="T13" fmla="*/ 163 h 187"/>
                  <a:gd name="T14" fmla="*/ 54 w 130"/>
                  <a:gd name="T15" fmla="*/ 171 h 187"/>
                  <a:gd name="T16" fmla="*/ 43 w 130"/>
                  <a:gd name="T17" fmla="*/ 163 h 187"/>
                  <a:gd name="T18" fmla="*/ 32 w 130"/>
                  <a:gd name="T19" fmla="*/ 156 h 187"/>
                  <a:gd name="T20" fmla="*/ 31 w 130"/>
                  <a:gd name="T21" fmla="*/ 145 h 187"/>
                  <a:gd name="T22" fmla="*/ 29 w 130"/>
                  <a:gd name="T23" fmla="*/ 135 h 187"/>
                  <a:gd name="T24" fmla="*/ 10 w 130"/>
                  <a:gd name="T25" fmla="*/ 127 h 187"/>
                  <a:gd name="T26" fmla="*/ 7 w 130"/>
                  <a:gd name="T27" fmla="*/ 107 h 187"/>
                  <a:gd name="T28" fmla="*/ 13 w 130"/>
                  <a:gd name="T29" fmla="*/ 89 h 187"/>
                  <a:gd name="T30" fmla="*/ 11 w 130"/>
                  <a:gd name="T31" fmla="*/ 77 h 187"/>
                  <a:gd name="T32" fmla="*/ 8 w 130"/>
                  <a:gd name="T33" fmla="*/ 74 h 187"/>
                  <a:gd name="T34" fmla="*/ 13 w 130"/>
                  <a:gd name="T35" fmla="*/ 72 h 187"/>
                  <a:gd name="T36" fmla="*/ 17 w 130"/>
                  <a:gd name="T37" fmla="*/ 71 h 187"/>
                  <a:gd name="T38" fmla="*/ 18 w 130"/>
                  <a:gd name="T39" fmla="*/ 69 h 187"/>
                  <a:gd name="T40" fmla="*/ 28 w 130"/>
                  <a:gd name="T41" fmla="*/ 68 h 187"/>
                  <a:gd name="T42" fmla="*/ 31 w 130"/>
                  <a:gd name="T43" fmla="*/ 68 h 187"/>
                  <a:gd name="T44" fmla="*/ 33 w 130"/>
                  <a:gd name="T45" fmla="*/ 69 h 187"/>
                  <a:gd name="T46" fmla="*/ 32 w 130"/>
                  <a:gd name="T47" fmla="*/ 76 h 187"/>
                  <a:gd name="T48" fmla="*/ 31 w 130"/>
                  <a:gd name="T49" fmla="*/ 79 h 187"/>
                  <a:gd name="T50" fmla="*/ 28 w 130"/>
                  <a:gd name="T51" fmla="*/ 83 h 187"/>
                  <a:gd name="T52" fmla="*/ 25 w 130"/>
                  <a:gd name="T53" fmla="*/ 86 h 187"/>
                  <a:gd name="T54" fmla="*/ 28 w 130"/>
                  <a:gd name="T55" fmla="*/ 92 h 187"/>
                  <a:gd name="T56" fmla="*/ 29 w 130"/>
                  <a:gd name="T57" fmla="*/ 97 h 187"/>
                  <a:gd name="T58" fmla="*/ 32 w 130"/>
                  <a:gd name="T59" fmla="*/ 101 h 187"/>
                  <a:gd name="T60" fmla="*/ 35 w 130"/>
                  <a:gd name="T61" fmla="*/ 106 h 187"/>
                  <a:gd name="T62" fmla="*/ 39 w 130"/>
                  <a:gd name="T63" fmla="*/ 108 h 187"/>
                  <a:gd name="T64" fmla="*/ 45 w 130"/>
                  <a:gd name="T65" fmla="*/ 111 h 187"/>
                  <a:gd name="T66" fmla="*/ 47 w 130"/>
                  <a:gd name="T67" fmla="*/ 113 h 187"/>
                  <a:gd name="T68" fmla="*/ 49 w 130"/>
                  <a:gd name="T69" fmla="*/ 111 h 187"/>
                  <a:gd name="T70" fmla="*/ 50 w 130"/>
                  <a:gd name="T71" fmla="*/ 107 h 187"/>
                  <a:gd name="T72" fmla="*/ 52 w 130"/>
                  <a:gd name="T73" fmla="*/ 104 h 187"/>
                  <a:gd name="T74" fmla="*/ 53 w 130"/>
                  <a:gd name="T75" fmla="*/ 103 h 187"/>
                  <a:gd name="T76" fmla="*/ 57 w 130"/>
                  <a:gd name="T77" fmla="*/ 100 h 187"/>
                  <a:gd name="T78" fmla="*/ 67 w 130"/>
                  <a:gd name="T79" fmla="*/ 96 h 187"/>
                  <a:gd name="T80" fmla="*/ 70 w 130"/>
                  <a:gd name="T81" fmla="*/ 94 h 187"/>
                  <a:gd name="T82" fmla="*/ 68 w 130"/>
                  <a:gd name="T83" fmla="*/ 92 h 187"/>
                  <a:gd name="T84" fmla="*/ 70 w 130"/>
                  <a:gd name="T85" fmla="*/ 89 h 187"/>
                  <a:gd name="T86" fmla="*/ 77 w 130"/>
                  <a:gd name="T87" fmla="*/ 82 h 187"/>
                  <a:gd name="T88" fmla="*/ 81 w 130"/>
                  <a:gd name="T89" fmla="*/ 74 h 187"/>
                  <a:gd name="T90" fmla="*/ 60 w 130"/>
                  <a:gd name="T91" fmla="*/ 61 h 187"/>
                  <a:gd name="T92" fmla="*/ 42 w 130"/>
                  <a:gd name="T93" fmla="*/ 44 h 187"/>
                  <a:gd name="T94" fmla="*/ 42 w 130"/>
                  <a:gd name="T95" fmla="*/ 40 h 187"/>
                  <a:gd name="T96" fmla="*/ 40 w 130"/>
                  <a:gd name="T97" fmla="*/ 37 h 187"/>
                  <a:gd name="T98" fmla="*/ 38 w 130"/>
                  <a:gd name="T99" fmla="*/ 27 h 187"/>
                  <a:gd name="T100" fmla="*/ 43 w 130"/>
                  <a:gd name="T101" fmla="*/ 17 h 1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30" h="187">
                    <a:moveTo>
                      <a:pt x="130" y="182"/>
                    </a:moveTo>
                    <a:lnTo>
                      <a:pt x="129" y="182"/>
                    </a:lnTo>
                    <a:lnTo>
                      <a:pt x="129" y="184"/>
                    </a:lnTo>
                    <a:lnTo>
                      <a:pt x="124" y="187"/>
                    </a:lnTo>
                    <a:lnTo>
                      <a:pt x="124" y="185"/>
                    </a:lnTo>
                    <a:lnTo>
                      <a:pt x="117" y="177"/>
                    </a:lnTo>
                    <a:lnTo>
                      <a:pt x="112" y="173"/>
                    </a:lnTo>
                    <a:lnTo>
                      <a:pt x="106" y="164"/>
                    </a:lnTo>
                    <a:lnTo>
                      <a:pt x="100" y="160"/>
                    </a:lnTo>
                    <a:lnTo>
                      <a:pt x="96" y="160"/>
                    </a:lnTo>
                    <a:lnTo>
                      <a:pt x="95" y="161"/>
                    </a:lnTo>
                    <a:lnTo>
                      <a:pt x="95" y="163"/>
                    </a:lnTo>
                    <a:lnTo>
                      <a:pt x="92" y="161"/>
                    </a:lnTo>
                    <a:lnTo>
                      <a:pt x="83" y="163"/>
                    </a:lnTo>
                    <a:lnTo>
                      <a:pt x="59" y="174"/>
                    </a:lnTo>
                    <a:lnTo>
                      <a:pt x="54" y="171"/>
                    </a:lnTo>
                    <a:lnTo>
                      <a:pt x="49" y="166"/>
                    </a:lnTo>
                    <a:lnTo>
                      <a:pt x="43" y="163"/>
                    </a:lnTo>
                    <a:lnTo>
                      <a:pt x="35" y="163"/>
                    </a:lnTo>
                    <a:lnTo>
                      <a:pt x="32" y="156"/>
                    </a:lnTo>
                    <a:lnTo>
                      <a:pt x="32" y="147"/>
                    </a:lnTo>
                    <a:lnTo>
                      <a:pt x="31" y="145"/>
                    </a:lnTo>
                    <a:lnTo>
                      <a:pt x="31" y="138"/>
                    </a:lnTo>
                    <a:lnTo>
                      <a:pt x="29" y="135"/>
                    </a:lnTo>
                    <a:lnTo>
                      <a:pt x="18" y="129"/>
                    </a:lnTo>
                    <a:lnTo>
                      <a:pt x="10" y="127"/>
                    </a:lnTo>
                    <a:lnTo>
                      <a:pt x="0" y="117"/>
                    </a:lnTo>
                    <a:lnTo>
                      <a:pt x="7" y="107"/>
                    </a:lnTo>
                    <a:lnTo>
                      <a:pt x="7" y="96"/>
                    </a:lnTo>
                    <a:lnTo>
                      <a:pt x="13" y="89"/>
                    </a:lnTo>
                    <a:lnTo>
                      <a:pt x="13" y="83"/>
                    </a:lnTo>
                    <a:lnTo>
                      <a:pt x="11" y="77"/>
                    </a:lnTo>
                    <a:lnTo>
                      <a:pt x="8" y="76"/>
                    </a:lnTo>
                    <a:lnTo>
                      <a:pt x="8" y="74"/>
                    </a:lnTo>
                    <a:lnTo>
                      <a:pt x="10" y="72"/>
                    </a:lnTo>
                    <a:lnTo>
                      <a:pt x="13" y="72"/>
                    </a:lnTo>
                    <a:lnTo>
                      <a:pt x="14" y="71"/>
                    </a:lnTo>
                    <a:lnTo>
                      <a:pt x="17" y="71"/>
                    </a:lnTo>
                    <a:lnTo>
                      <a:pt x="17" y="69"/>
                    </a:lnTo>
                    <a:lnTo>
                      <a:pt x="18" y="69"/>
                    </a:lnTo>
                    <a:lnTo>
                      <a:pt x="24" y="68"/>
                    </a:lnTo>
                    <a:lnTo>
                      <a:pt x="28" y="68"/>
                    </a:lnTo>
                    <a:lnTo>
                      <a:pt x="28" y="67"/>
                    </a:lnTo>
                    <a:lnTo>
                      <a:pt x="31" y="68"/>
                    </a:lnTo>
                    <a:lnTo>
                      <a:pt x="32" y="69"/>
                    </a:lnTo>
                    <a:lnTo>
                      <a:pt x="33" y="69"/>
                    </a:lnTo>
                    <a:lnTo>
                      <a:pt x="33" y="72"/>
                    </a:lnTo>
                    <a:lnTo>
                      <a:pt x="32" y="76"/>
                    </a:lnTo>
                    <a:lnTo>
                      <a:pt x="32" y="77"/>
                    </a:lnTo>
                    <a:lnTo>
                      <a:pt x="31" y="79"/>
                    </a:lnTo>
                    <a:lnTo>
                      <a:pt x="29" y="82"/>
                    </a:lnTo>
                    <a:lnTo>
                      <a:pt x="28" y="83"/>
                    </a:lnTo>
                    <a:lnTo>
                      <a:pt x="28" y="85"/>
                    </a:lnTo>
                    <a:lnTo>
                      <a:pt x="25" y="86"/>
                    </a:lnTo>
                    <a:lnTo>
                      <a:pt x="25" y="90"/>
                    </a:lnTo>
                    <a:lnTo>
                      <a:pt x="28" y="92"/>
                    </a:lnTo>
                    <a:lnTo>
                      <a:pt x="28" y="94"/>
                    </a:lnTo>
                    <a:lnTo>
                      <a:pt x="29" y="97"/>
                    </a:lnTo>
                    <a:lnTo>
                      <a:pt x="31" y="99"/>
                    </a:lnTo>
                    <a:lnTo>
                      <a:pt x="32" y="101"/>
                    </a:lnTo>
                    <a:lnTo>
                      <a:pt x="33" y="103"/>
                    </a:lnTo>
                    <a:lnTo>
                      <a:pt x="35" y="106"/>
                    </a:lnTo>
                    <a:lnTo>
                      <a:pt x="38" y="108"/>
                    </a:lnTo>
                    <a:lnTo>
                      <a:pt x="39" y="108"/>
                    </a:lnTo>
                    <a:lnTo>
                      <a:pt x="40" y="110"/>
                    </a:lnTo>
                    <a:lnTo>
                      <a:pt x="45" y="111"/>
                    </a:lnTo>
                    <a:lnTo>
                      <a:pt x="46" y="113"/>
                    </a:lnTo>
                    <a:lnTo>
                      <a:pt x="47" y="113"/>
                    </a:lnTo>
                    <a:lnTo>
                      <a:pt x="47" y="111"/>
                    </a:lnTo>
                    <a:lnTo>
                      <a:pt x="49" y="111"/>
                    </a:lnTo>
                    <a:lnTo>
                      <a:pt x="50" y="110"/>
                    </a:lnTo>
                    <a:lnTo>
                      <a:pt x="50" y="107"/>
                    </a:lnTo>
                    <a:lnTo>
                      <a:pt x="52" y="106"/>
                    </a:lnTo>
                    <a:lnTo>
                      <a:pt x="52" y="104"/>
                    </a:lnTo>
                    <a:lnTo>
                      <a:pt x="53" y="104"/>
                    </a:lnTo>
                    <a:lnTo>
                      <a:pt x="53" y="103"/>
                    </a:lnTo>
                    <a:lnTo>
                      <a:pt x="54" y="101"/>
                    </a:lnTo>
                    <a:lnTo>
                      <a:pt x="57" y="100"/>
                    </a:lnTo>
                    <a:lnTo>
                      <a:pt x="59" y="100"/>
                    </a:lnTo>
                    <a:lnTo>
                      <a:pt x="67" y="96"/>
                    </a:lnTo>
                    <a:lnTo>
                      <a:pt x="68" y="96"/>
                    </a:lnTo>
                    <a:lnTo>
                      <a:pt x="70" y="94"/>
                    </a:lnTo>
                    <a:lnTo>
                      <a:pt x="70" y="93"/>
                    </a:lnTo>
                    <a:lnTo>
                      <a:pt x="68" y="92"/>
                    </a:lnTo>
                    <a:lnTo>
                      <a:pt x="68" y="89"/>
                    </a:lnTo>
                    <a:lnTo>
                      <a:pt x="70" y="89"/>
                    </a:lnTo>
                    <a:lnTo>
                      <a:pt x="71" y="86"/>
                    </a:lnTo>
                    <a:lnTo>
                      <a:pt x="77" y="82"/>
                    </a:lnTo>
                    <a:lnTo>
                      <a:pt x="83" y="76"/>
                    </a:lnTo>
                    <a:lnTo>
                      <a:pt x="81" y="74"/>
                    </a:lnTo>
                    <a:lnTo>
                      <a:pt x="81" y="72"/>
                    </a:lnTo>
                    <a:lnTo>
                      <a:pt x="60" y="61"/>
                    </a:lnTo>
                    <a:lnTo>
                      <a:pt x="46" y="47"/>
                    </a:lnTo>
                    <a:lnTo>
                      <a:pt x="42" y="44"/>
                    </a:lnTo>
                    <a:lnTo>
                      <a:pt x="40" y="41"/>
                    </a:lnTo>
                    <a:lnTo>
                      <a:pt x="42" y="40"/>
                    </a:lnTo>
                    <a:lnTo>
                      <a:pt x="42" y="39"/>
                    </a:lnTo>
                    <a:lnTo>
                      <a:pt x="40" y="37"/>
                    </a:lnTo>
                    <a:lnTo>
                      <a:pt x="39" y="34"/>
                    </a:lnTo>
                    <a:lnTo>
                      <a:pt x="38" y="27"/>
                    </a:lnTo>
                    <a:lnTo>
                      <a:pt x="40" y="22"/>
                    </a:lnTo>
                    <a:lnTo>
                      <a:pt x="43" y="17"/>
                    </a:lnTo>
                    <a:lnTo>
                      <a:pt x="6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90" name="Freeform 5745">
                <a:extLst>
                  <a:ext uri="{FF2B5EF4-FFF2-40B4-BE49-F238E27FC236}">
                    <a16:creationId xmlns:a16="http://schemas.microsoft.com/office/drawing/2014/main" id="{B5E5C3B8-8BFA-8A14-0001-43C6D194AD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5" y="3171"/>
                <a:ext cx="37" cy="39"/>
              </a:xfrm>
              <a:custGeom>
                <a:avLst/>
                <a:gdLst>
                  <a:gd name="T0" fmla="*/ 10 w 151"/>
                  <a:gd name="T1" fmla="*/ 156 h 156"/>
                  <a:gd name="T2" fmla="*/ 10 w 151"/>
                  <a:gd name="T3" fmla="*/ 153 h 156"/>
                  <a:gd name="T4" fmla="*/ 9 w 151"/>
                  <a:gd name="T5" fmla="*/ 151 h 156"/>
                  <a:gd name="T6" fmla="*/ 9 w 151"/>
                  <a:gd name="T7" fmla="*/ 142 h 156"/>
                  <a:gd name="T8" fmla="*/ 2 w 151"/>
                  <a:gd name="T9" fmla="*/ 123 h 156"/>
                  <a:gd name="T10" fmla="*/ 0 w 151"/>
                  <a:gd name="T11" fmla="*/ 122 h 156"/>
                  <a:gd name="T12" fmla="*/ 2 w 151"/>
                  <a:gd name="T13" fmla="*/ 122 h 156"/>
                  <a:gd name="T14" fmla="*/ 12 w 151"/>
                  <a:gd name="T15" fmla="*/ 116 h 156"/>
                  <a:gd name="T16" fmla="*/ 15 w 151"/>
                  <a:gd name="T17" fmla="*/ 118 h 156"/>
                  <a:gd name="T18" fmla="*/ 30 w 151"/>
                  <a:gd name="T19" fmla="*/ 118 h 156"/>
                  <a:gd name="T20" fmla="*/ 34 w 151"/>
                  <a:gd name="T21" fmla="*/ 109 h 156"/>
                  <a:gd name="T22" fmla="*/ 37 w 151"/>
                  <a:gd name="T23" fmla="*/ 105 h 156"/>
                  <a:gd name="T24" fmla="*/ 48 w 151"/>
                  <a:gd name="T25" fmla="*/ 102 h 156"/>
                  <a:gd name="T26" fmla="*/ 55 w 151"/>
                  <a:gd name="T27" fmla="*/ 102 h 156"/>
                  <a:gd name="T28" fmla="*/ 63 w 151"/>
                  <a:gd name="T29" fmla="*/ 98 h 156"/>
                  <a:gd name="T30" fmla="*/ 75 w 151"/>
                  <a:gd name="T31" fmla="*/ 89 h 156"/>
                  <a:gd name="T32" fmla="*/ 82 w 151"/>
                  <a:gd name="T33" fmla="*/ 76 h 156"/>
                  <a:gd name="T34" fmla="*/ 84 w 151"/>
                  <a:gd name="T35" fmla="*/ 69 h 156"/>
                  <a:gd name="T36" fmla="*/ 87 w 151"/>
                  <a:gd name="T37" fmla="*/ 66 h 156"/>
                  <a:gd name="T38" fmla="*/ 90 w 151"/>
                  <a:gd name="T39" fmla="*/ 66 h 156"/>
                  <a:gd name="T40" fmla="*/ 95 w 151"/>
                  <a:gd name="T41" fmla="*/ 67 h 156"/>
                  <a:gd name="T42" fmla="*/ 97 w 151"/>
                  <a:gd name="T43" fmla="*/ 67 h 156"/>
                  <a:gd name="T44" fmla="*/ 95 w 151"/>
                  <a:gd name="T45" fmla="*/ 60 h 156"/>
                  <a:gd name="T46" fmla="*/ 95 w 151"/>
                  <a:gd name="T47" fmla="*/ 55 h 156"/>
                  <a:gd name="T48" fmla="*/ 98 w 151"/>
                  <a:gd name="T49" fmla="*/ 48 h 156"/>
                  <a:gd name="T50" fmla="*/ 102 w 151"/>
                  <a:gd name="T51" fmla="*/ 53 h 156"/>
                  <a:gd name="T52" fmla="*/ 111 w 151"/>
                  <a:gd name="T53" fmla="*/ 60 h 156"/>
                  <a:gd name="T54" fmla="*/ 115 w 151"/>
                  <a:gd name="T55" fmla="*/ 62 h 156"/>
                  <a:gd name="T56" fmla="*/ 125 w 151"/>
                  <a:gd name="T57" fmla="*/ 59 h 156"/>
                  <a:gd name="T58" fmla="*/ 128 w 151"/>
                  <a:gd name="T59" fmla="*/ 58 h 156"/>
                  <a:gd name="T60" fmla="*/ 133 w 151"/>
                  <a:gd name="T61" fmla="*/ 58 h 156"/>
                  <a:gd name="T62" fmla="*/ 137 w 151"/>
                  <a:gd name="T63" fmla="*/ 56 h 156"/>
                  <a:gd name="T64" fmla="*/ 149 w 151"/>
                  <a:gd name="T65" fmla="*/ 56 h 156"/>
                  <a:gd name="T66" fmla="*/ 149 w 151"/>
                  <a:gd name="T67" fmla="*/ 55 h 156"/>
                  <a:gd name="T68" fmla="*/ 151 w 151"/>
                  <a:gd name="T69" fmla="*/ 49 h 156"/>
                  <a:gd name="T70" fmla="*/ 151 w 151"/>
                  <a:gd name="T71" fmla="*/ 46 h 156"/>
                  <a:gd name="T72" fmla="*/ 149 w 151"/>
                  <a:gd name="T73" fmla="*/ 45 h 156"/>
                  <a:gd name="T74" fmla="*/ 146 w 151"/>
                  <a:gd name="T75" fmla="*/ 34 h 156"/>
                  <a:gd name="T76" fmla="*/ 142 w 151"/>
                  <a:gd name="T77" fmla="*/ 28 h 156"/>
                  <a:gd name="T78" fmla="*/ 142 w 151"/>
                  <a:gd name="T79" fmla="*/ 26 h 156"/>
                  <a:gd name="T80" fmla="*/ 137 w 151"/>
                  <a:gd name="T81" fmla="*/ 23 h 156"/>
                  <a:gd name="T82" fmla="*/ 132 w 151"/>
                  <a:gd name="T83" fmla="*/ 13 h 156"/>
                  <a:gd name="T84" fmla="*/ 130 w 151"/>
                  <a:gd name="T85" fmla="*/ 7 h 156"/>
                  <a:gd name="T86" fmla="*/ 130 w 151"/>
                  <a:gd name="T87" fmla="*/ 5 h 156"/>
                  <a:gd name="T88" fmla="*/ 129 w 151"/>
                  <a:gd name="T89" fmla="*/ 2 h 156"/>
                  <a:gd name="T90" fmla="*/ 129 w 151"/>
                  <a:gd name="T91" fmla="*/ 0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51" h="156">
                    <a:moveTo>
                      <a:pt x="10" y="156"/>
                    </a:moveTo>
                    <a:lnTo>
                      <a:pt x="10" y="153"/>
                    </a:lnTo>
                    <a:lnTo>
                      <a:pt x="9" y="151"/>
                    </a:lnTo>
                    <a:lnTo>
                      <a:pt x="9" y="142"/>
                    </a:lnTo>
                    <a:lnTo>
                      <a:pt x="2" y="123"/>
                    </a:lnTo>
                    <a:lnTo>
                      <a:pt x="0" y="122"/>
                    </a:lnTo>
                    <a:lnTo>
                      <a:pt x="2" y="122"/>
                    </a:lnTo>
                    <a:lnTo>
                      <a:pt x="12" y="116"/>
                    </a:lnTo>
                    <a:lnTo>
                      <a:pt x="15" y="118"/>
                    </a:lnTo>
                    <a:lnTo>
                      <a:pt x="30" y="118"/>
                    </a:lnTo>
                    <a:lnTo>
                      <a:pt x="34" y="109"/>
                    </a:lnTo>
                    <a:lnTo>
                      <a:pt x="37" y="105"/>
                    </a:lnTo>
                    <a:lnTo>
                      <a:pt x="48" y="102"/>
                    </a:lnTo>
                    <a:lnTo>
                      <a:pt x="55" y="102"/>
                    </a:lnTo>
                    <a:lnTo>
                      <a:pt x="63" y="98"/>
                    </a:lnTo>
                    <a:lnTo>
                      <a:pt x="75" y="89"/>
                    </a:lnTo>
                    <a:lnTo>
                      <a:pt x="82" y="76"/>
                    </a:lnTo>
                    <a:lnTo>
                      <a:pt x="84" y="69"/>
                    </a:lnTo>
                    <a:lnTo>
                      <a:pt x="87" y="66"/>
                    </a:lnTo>
                    <a:lnTo>
                      <a:pt x="90" y="66"/>
                    </a:lnTo>
                    <a:lnTo>
                      <a:pt x="95" y="67"/>
                    </a:lnTo>
                    <a:lnTo>
                      <a:pt x="97" y="67"/>
                    </a:lnTo>
                    <a:lnTo>
                      <a:pt x="95" y="60"/>
                    </a:lnTo>
                    <a:lnTo>
                      <a:pt x="95" y="55"/>
                    </a:lnTo>
                    <a:lnTo>
                      <a:pt x="98" y="48"/>
                    </a:lnTo>
                    <a:lnTo>
                      <a:pt x="102" y="53"/>
                    </a:lnTo>
                    <a:lnTo>
                      <a:pt x="111" y="60"/>
                    </a:lnTo>
                    <a:lnTo>
                      <a:pt x="115" y="62"/>
                    </a:lnTo>
                    <a:lnTo>
                      <a:pt x="125" y="59"/>
                    </a:lnTo>
                    <a:lnTo>
                      <a:pt x="128" y="58"/>
                    </a:lnTo>
                    <a:lnTo>
                      <a:pt x="133" y="58"/>
                    </a:lnTo>
                    <a:lnTo>
                      <a:pt x="137" y="56"/>
                    </a:lnTo>
                    <a:lnTo>
                      <a:pt x="149" y="56"/>
                    </a:lnTo>
                    <a:lnTo>
                      <a:pt x="149" y="55"/>
                    </a:lnTo>
                    <a:lnTo>
                      <a:pt x="151" y="49"/>
                    </a:lnTo>
                    <a:lnTo>
                      <a:pt x="151" y="46"/>
                    </a:lnTo>
                    <a:lnTo>
                      <a:pt x="149" y="45"/>
                    </a:lnTo>
                    <a:lnTo>
                      <a:pt x="146" y="34"/>
                    </a:lnTo>
                    <a:lnTo>
                      <a:pt x="142" y="28"/>
                    </a:lnTo>
                    <a:lnTo>
                      <a:pt x="142" y="26"/>
                    </a:lnTo>
                    <a:lnTo>
                      <a:pt x="137" y="23"/>
                    </a:lnTo>
                    <a:lnTo>
                      <a:pt x="132" y="13"/>
                    </a:lnTo>
                    <a:lnTo>
                      <a:pt x="130" y="7"/>
                    </a:lnTo>
                    <a:lnTo>
                      <a:pt x="130" y="5"/>
                    </a:lnTo>
                    <a:lnTo>
                      <a:pt x="129" y="2"/>
                    </a:lnTo>
                    <a:lnTo>
                      <a:pt x="129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91" name="Freeform 5746">
                <a:extLst>
                  <a:ext uri="{FF2B5EF4-FFF2-40B4-BE49-F238E27FC236}">
                    <a16:creationId xmlns:a16="http://schemas.microsoft.com/office/drawing/2014/main" id="{64118D2A-6096-C42D-D6F7-78FD90B952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7" y="3191"/>
                <a:ext cx="102" cy="47"/>
              </a:xfrm>
              <a:custGeom>
                <a:avLst/>
                <a:gdLst>
                  <a:gd name="T0" fmla="*/ 407 w 408"/>
                  <a:gd name="T1" fmla="*/ 132 h 188"/>
                  <a:gd name="T2" fmla="*/ 390 w 408"/>
                  <a:gd name="T3" fmla="*/ 145 h 188"/>
                  <a:gd name="T4" fmla="*/ 376 w 408"/>
                  <a:gd name="T5" fmla="*/ 131 h 188"/>
                  <a:gd name="T6" fmla="*/ 370 w 408"/>
                  <a:gd name="T7" fmla="*/ 127 h 188"/>
                  <a:gd name="T8" fmla="*/ 359 w 408"/>
                  <a:gd name="T9" fmla="*/ 125 h 188"/>
                  <a:gd name="T10" fmla="*/ 352 w 408"/>
                  <a:gd name="T11" fmla="*/ 130 h 188"/>
                  <a:gd name="T12" fmla="*/ 345 w 408"/>
                  <a:gd name="T13" fmla="*/ 139 h 188"/>
                  <a:gd name="T14" fmla="*/ 352 w 408"/>
                  <a:gd name="T15" fmla="*/ 159 h 188"/>
                  <a:gd name="T16" fmla="*/ 347 w 408"/>
                  <a:gd name="T17" fmla="*/ 180 h 188"/>
                  <a:gd name="T18" fmla="*/ 356 w 408"/>
                  <a:gd name="T19" fmla="*/ 183 h 188"/>
                  <a:gd name="T20" fmla="*/ 353 w 408"/>
                  <a:gd name="T21" fmla="*/ 188 h 188"/>
                  <a:gd name="T22" fmla="*/ 293 w 408"/>
                  <a:gd name="T23" fmla="*/ 174 h 188"/>
                  <a:gd name="T24" fmla="*/ 288 w 408"/>
                  <a:gd name="T25" fmla="*/ 173 h 188"/>
                  <a:gd name="T26" fmla="*/ 283 w 408"/>
                  <a:gd name="T27" fmla="*/ 171 h 188"/>
                  <a:gd name="T28" fmla="*/ 271 w 408"/>
                  <a:gd name="T29" fmla="*/ 166 h 188"/>
                  <a:gd name="T30" fmla="*/ 267 w 408"/>
                  <a:gd name="T31" fmla="*/ 164 h 188"/>
                  <a:gd name="T32" fmla="*/ 264 w 408"/>
                  <a:gd name="T33" fmla="*/ 160 h 188"/>
                  <a:gd name="T34" fmla="*/ 263 w 408"/>
                  <a:gd name="T35" fmla="*/ 157 h 188"/>
                  <a:gd name="T36" fmla="*/ 261 w 408"/>
                  <a:gd name="T37" fmla="*/ 153 h 188"/>
                  <a:gd name="T38" fmla="*/ 260 w 408"/>
                  <a:gd name="T39" fmla="*/ 131 h 188"/>
                  <a:gd name="T40" fmla="*/ 259 w 408"/>
                  <a:gd name="T41" fmla="*/ 128 h 188"/>
                  <a:gd name="T42" fmla="*/ 256 w 408"/>
                  <a:gd name="T43" fmla="*/ 123 h 188"/>
                  <a:gd name="T44" fmla="*/ 252 w 408"/>
                  <a:gd name="T45" fmla="*/ 116 h 188"/>
                  <a:gd name="T46" fmla="*/ 250 w 408"/>
                  <a:gd name="T47" fmla="*/ 110 h 188"/>
                  <a:gd name="T48" fmla="*/ 249 w 408"/>
                  <a:gd name="T49" fmla="*/ 107 h 188"/>
                  <a:gd name="T50" fmla="*/ 245 w 408"/>
                  <a:gd name="T51" fmla="*/ 107 h 188"/>
                  <a:gd name="T52" fmla="*/ 240 w 408"/>
                  <a:gd name="T53" fmla="*/ 114 h 188"/>
                  <a:gd name="T54" fmla="*/ 232 w 408"/>
                  <a:gd name="T55" fmla="*/ 125 h 188"/>
                  <a:gd name="T56" fmla="*/ 218 w 408"/>
                  <a:gd name="T57" fmla="*/ 138 h 188"/>
                  <a:gd name="T58" fmla="*/ 204 w 408"/>
                  <a:gd name="T59" fmla="*/ 153 h 188"/>
                  <a:gd name="T60" fmla="*/ 175 w 408"/>
                  <a:gd name="T61" fmla="*/ 138 h 188"/>
                  <a:gd name="T62" fmla="*/ 173 w 408"/>
                  <a:gd name="T63" fmla="*/ 135 h 188"/>
                  <a:gd name="T64" fmla="*/ 152 w 408"/>
                  <a:gd name="T65" fmla="*/ 93 h 188"/>
                  <a:gd name="T66" fmla="*/ 146 w 408"/>
                  <a:gd name="T67" fmla="*/ 83 h 188"/>
                  <a:gd name="T68" fmla="*/ 140 w 408"/>
                  <a:gd name="T69" fmla="*/ 77 h 188"/>
                  <a:gd name="T70" fmla="*/ 139 w 408"/>
                  <a:gd name="T71" fmla="*/ 75 h 188"/>
                  <a:gd name="T72" fmla="*/ 136 w 408"/>
                  <a:gd name="T73" fmla="*/ 63 h 188"/>
                  <a:gd name="T74" fmla="*/ 136 w 408"/>
                  <a:gd name="T75" fmla="*/ 56 h 188"/>
                  <a:gd name="T76" fmla="*/ 113 w 408"/>
                  <a:gd name="T77" fmla="*/ 54 h 188"/>
                  <a:gd name="T78" fmla="*/ 101 w 408"/>
                  <a:gd name="T79" fmla="*/ 41 h 188"/>
                  <a:gd name="T80" fmla="*/ 103 w 408"/>
                  <a:gd name="T81" fmla="*/ 20 h 188"/>
                  <a:gd name="T82" fmla="*/ 92 w 408"/>
                  <a:gd name="T83" fmla="*/ 14 h 188"/>
                  <a:gd name="T84" fmla="*/ 89 w 408"/>
                  <a:gd name="T85" fmla="*/ 5 h 188"/>
                  <a:gd name="T86" fmla="*/ 88 w 408"/>
                  <a:gd name="T87" fmla="*/ 0 h 188"/>
                  <a:gd name="T88" fmla="*/ 87 w 408"/>
                  <a:gd name="T89" fmla="*/ 30 h 188"/>
                  <a:gd name="T90" fmla="*/ 73 w 408"/>
                  <a:gd name="T91" fmla="*/ 39 h 188"/>
                  <a:gd name="T92" fmla="*/ 48 w 408"/>
                  <a:gd name="T93" fmla="*/ 57 h 188"/>
                  <a:gd name="T94" fmla="*/ 59 w 408"/>
                  <a:gd name="T95" fmla="*/ 89 h 188"/>
                  <a:gd name="T96" fmla="*/ 55 w 408"/>
                  <a:gd name="T97" fmla="*/ 92 h 188"/>
                  <a:gd name="T98" fmla="*/ 50 w 408"/>
                  <a:gd name="T99" fmla="*/ 93 h 188"/>
                  <a:gd name="T100" fmla="*/ 38 w 408"/>
                  <a:gd name="T101" fmla="*/ 100 h 188"/>
                  <a:gd name="T102" fmla="*/ 17 w 408"/>
                  <a:gd name="T103" fmla="*/ 103 h 188"/>
                  <a:gd name="T104" fmla="*/ 18 w 408"/>
                  <a:gd name="T105" fmla="*/ 92 h 188"/>
                  <a:gd name="T106" fmla="*/ 13 w 408"/>
                  <a:gd name="T107" fmla="*/ 75 h 188"/>
                  <a:gd name="T108" fmla="*/ 9 w 408"/>
                  <a:gd name="T109" fmla="*/ 74 h 188"/>
                  <a:gd name="T110" fmla="*/ 0 w 408"/>
                  <a:gd name="T111" fmla="*/ 77 h 1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408" h="188">
                    <a:moveTo>
                      <a:pt x="408" y="130"/>
                    </a:moveTo>
                    <a:lnTo>
                      <a:pt x="407" y="132"/>
                    </a:lnTo>
                    <a:lnTo>
                      <a:pt x="397" y="141"/>
                    </a:lnTo>
                    <a:lnTo>
                      <a:pt x="390" y="145"/>
                    </a:lnTo>
                    <a:lnTo>
                      <a:pt x="377" y="134"/>
                    </a:lnTo>
                    <a:lnTo>
                      <a:pt x="376" y="131"/>
                    </a:lnTo>
                    <a:lnTo>
                      <a:pt x="373" y="128"/>
                    </a:lnTo>
                    <a:lnTo>
                      <a:pt x="370" y="127"/>
                    </a:lnTo>
                    <a:lnTo>
                      <a:pt x="370" y="125"/>
                    </a:lnTo>
                    <a:lnTo>
                      <a:pt x="359" y="125"/>
                    </a:lnTo>
                    <a:lnTo>
                      <a:pt x="358" y="127"/>
                    </a:lnTo>
                    <a:lnTo>
                      <a:pt x="352" y="130"/>
                    </a:lnTo>
                    <a:lnTo>
                      <a:pt x="349" y="132"/>
                    </a:lnTo>
                    <a:lnTo>
                      <a:pt x="345" y="139"/>
                    </a:lnTo>
                    <a:lnTo>
                      <a:pt x="345" y="141"/>
                    </a:lnTo>
                    <a:lnTo>
                      <a:pt x="352" y="159"/>
                    </a:lnTo>
                    <a:lnTo>
                      <a:pt x="342" y="176"/>
                    </a:lnTo>
                    <a:lnTo>
                      <a:pt x="347" y="180"/>
                    </a:lnTo>
                    <a:lnTo>
                      <a:pt x="355" y="183"/>
                    </a:lnTo>
                    <a:lnTo>
                      <a:pt x="356" y="183"/>
                    </a:lnTo>
                    <a:lnTo>
                      <a:pt x="355" y="187"/>
                    </a:lnTo>
                    <a:lnTo>
                      <a:pt x="353" y="188"/>
                    </a:lnTo>
                    <a:lnTo>
                      <a:pt x="352" y="188"/>
                    </a:lnTo>
                    <a:lnTo>
                      <a:pt x="293" y="174"/>
                    </a:lnTo>
                    <a:lnTo>
                      <a:pt x="292" y="174"/>
                    </a:lnTo>
                    <a:lnTo>
                      <a:pt x="288" y="173"/>
                    </a:lnTo>
                    <a:lnTo>
                      <a:pt x="285" y="173"/>
                    </a:lnTo>
                    <a:lnTo>
                      <a:pt x="283" y="171"/>
                    </a:lnTo>
                    <a:lnTo>
                      <a:pt x="274" y="169"/>
                    </a:lnTo>
                    <a:lnTo>
                      <a:pt x="271" y="166"/>
                    </a:lnTo>
                    <a:lnTo>
                      <a:pt x="270" y="166"/>
                    </a:lnTo>
                    <a:lnTo>
                      <a:pt x="267" y="164"/>
                    </a:lnTo>
                    <a:lnTo>
                      <a:pt x="266" y="161"/>
                    </a:lnTo>
                    <a:lnTo>
                      <a:pt x="264" y="160"/>
                    </a:lnTo>
                    <a:lnTo>
                      <a:pt x="263" y="160"/>
                    </a:lnTo>
                    <a:lnTo>
                      <a:pt x="263" y="157"/>
                    </a:lnTo>
                    <a:lnTo>
                      <a:pt x="261" y="156"/>
                    </a:lnTo>
                    <a:lnTo>
                      <a:pt x="261" y="153"/>
                    </a:lnTo>
                    <a:lnTo>
                      <a:pt x="260" y="146"/>
                    </a:lnTo>
                    <a:lnTo>
                      <a:pt x="260" y="131"/>
                    </a:lnTo>
                    <a:lnTo>
                      <a:pt x="259" y="130"/>
                    </a:lnTo>
                    <a:lnTo>
                      <a:pt x="259" y="128"/>
                    </a:lnTo>
                    <a:lnTo>
                      <a:pt x="257" y="124"/>
                    </a:lnTo>
                    <a:lnTo>
                      <a:pt x="256" y="123"/>
                    </a:lnTo>
                    <a:lnTo>
                      <a:pt x="253" y="118"/>
                    </a:lnTo>
                    <a:lnTo>
                      <a:pt x="252" y="116"/>
                    </a:lnTo>
                    <a:lnTo>
                      <a:pt x="252" y="114"/>
                    </a:lnTo>
                    <a:lnTo>
                      <a:pt x="250" y="110"/>
                    </a:lnTo>
                    <a:lnTo>
                      <a:pt x="249" y="108"/>
                    </a:lnTo>
                    <a:lnTo>
                      <a:pt x="249" y="107"/>
                    </a:lnTo>
                    <a:lnTo>
                      <a:pt x="247" y="106"/>
                    </a:lnTo>
                    <a:lnTo>
                      <a:pt x="245" y="107"/>
                    </a:lnTo>
                    <a:lnTo>
                      <a:pt x="240" y="111"/>
                    </a:lnTo>
                    <a:lnTo>
                      <a:pt x="240" y="114"/>
                    </a:lnTo>
                    <a:lnTo>
                      <a:pt x="238" y="121"/>
                    </a:lnTo>
                    <a:lnTo>
                      <a:pt x="232" y="125"/>
                    </a:lnTo>
                    <a:lnTo>
                      <a:pt x="222" y="127"/>
                    </a:lnTo>
                    <a:lnTo>
                      <a:pt x="218" y="138"/>
                    </a:lnTo>
                    <a:lnTo>
                      <a:pt x="204" y="152"/>
                    </a:lnTo>
                    <a:lnTo>
                      <a:pt x="204" y="153"/>
                    </a:lnTo>
                    <a:lnTo>
                      <a:pt x="187" y="142"/>
                    </a:lnTo>
                    <a:lnTo>
                      <a:pt x="175" y="138"/>
                    </a:lnTo>
                    <a:lnTo>
                      <a:pt x="173" y="138"/>
                    </a:lnTo>
                    <a:lnTo>
                      <a:pt x="173" y="135"/>
                    </a:lnTo>
                    <a:lnTo>
                      <a:pt x="169" y="120"/>
                    </a:lnTo>
                    <a:lnTo>
                      <a:pt x="152" y="93"/>
                    </a:lnTo>
                    <a:lnTo>
                      <a:pt x="151" y="92"/>
                    </a:lnTo>
                    <a:lnTo>
                      <a:pt x="146" y="83"/>
                    </a:lnTo>
                    <a:lnTo>
                      <a:pt x="141" y="79"/>
                    </a:lnTo>
                    <a:lnTo>
                      <a:pt x="140" y="77"/>
                    </a:lnTo>
                    <a:lnTo>
                      <a:pt x="139" y="77"/>
                    </a:lnTo>
                    <a:lnTo>
                      <a:pt x="139" y="75"/>
                    </a:lnTo>
                    <a:lnTo>
                      <a:pt x="136" y="67"/>
                    </a:lnTo>
                    <a:lnTo>
                      <a:pt x="136" y="63"/>
                    </a:lnTo>
                    <a:lnTo>
                      <a:pt x="139" y="61"/>
                    </a:lnTo>
                    <a:lnTo>
                      <a:pt x="136" y="56"/>
                    </a:lnTo>
                    <a:lnTo>
                      <a:pt x="130" y="54"/>
                    </a:lnTo>
                    <a:lnTo>
                      <a:pt x="113" y="54"/>
                    </a:lnTo>
                    <a:lnTo>
                      <a:pt x="102" y="47"/>
                    </a:lnTo>
                    <a:lnTo>
                      <a:pt x="101" y="41"/>
                    </a:lnTo>
                    <a:lnTo>
                      <a:pt x="105" y="22"/>
                    </a:lnTo>
                    <a:lnTo>
                      <a:pt x="103" y="20"/>
                    </a:lnTo>
                    <a:lnTo>
                      <a:pt x="96" y="16"/>
                    </a:lnTo>
                    <a:lnTo>
                      <a:pt x="92" y="14"/>
                    </a:lnTo>
                    <a:lnTo>
                      <a:pt x="89" y="7"/>
                    </a:lnTo>
                    <a:lnTo>
                      <a:pt x="89" y="5"/>
                    </a:lnTo>
                    <a:lnTo>
                      <a:pt x="88" y="3"/>
                    </a:lnTo>
                    <a:lnTo>
                      <a:pt x="88" y="0"/>
                    </a:lnTo>
                    <a:lnTo>
                      <a:pt x="87" y="0"/>
                    </a:lnTo>
                    <a:lnTo>
                      <a:pt x="87" y="30"/>
                    </a:lnTo>
                    <a:lnTo>
                      <a:pt x="80" y="33"/>
                    </a:lnTo>
                    <a:lnTo>
                      <a:pt x="73" y="39"/>
                    </a:lnTo>
                    <a:lnTo>
                      <a:pt x="65" y="48"/>
                    </a:lnTo>
                    <a:lnTo>
                      <a:pt x="48" y="57"/>
                    </a:lnTo>
                    <a:lnTo>
                      <a:pt x="48" y="63"/>
                    </a:lnTo>
                    <a:lnTo>
                      <a:pt x="59" y="89"/>
                    </a:lnTo>
                    <a:lnTo>
                      <a:pt x="60" y="90"/>
                    </a:lnTo>
                    <a:lnTo>
                      <a:pt x="55" y="92"/>
                    </a:lnTo>
                    <a:lnTo>
                      <a:pt x="52" y="92"/>
                    </a:lnTo>
                    <a:lnTo>
                      <a:pt x="50" y="93"/>
                    </a:lnTo>
                    <a:lnTo>
                      <a:pt x="48" y="93"/>
                    </a:lnTo>
                    <a:lnTo>
                      <a:pt x="38" y="100"/>
                    </a:lnTo>
                    <a:lnTo>
                      <a:pt x="18" y="101"/>
                    </a:lnTo>
                    <a:lnTo>
                      <a:pt x="17" y="103"/>
                    </a:lnTo>
                    <a:lnTo>
                      <a:pt x="17" y="99"/>
                    </a:lnTo>
                    <a:lnTo>
                      <a:pt x="18" y="92"/>
                    </a:lnTo>
                    <a:lnTo>
                      <a:pt x="18" y="87"/>
                    </a:lnTo>
                    <a:lnTo>
                      <a:pt x="13" y="75"/>
                    </a:lnTo>
                    <a:lnTo>
                      <a:pt x="12" y="74"/>
                    </a:lnTo>
                    <a:lnTo>
                      <a:pt x="9" y="74"/>
                    </a:lnTo>
                    <a:lnTo>
                      <a:pt x="6" y="75"/>
                    </a:lnTo>
                    <a:lnTo>
                      <a:pt x="0" y="7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92" name="Freeform 5747">
                <a:extLst>
                  <a:ext uri="{FF2B5EF4-FFF2-40B4-BE49-F238E27FC236}">
                    <a16:creationId xmlns:a16="http://schemas.microsoft.com/office/drawing/2014/main" id="{47A02DFE-C777-FBDD-E632-136F89EFCC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8" y="3245"/>
                <a:ext cx="51" cy="40"/>
              </a:xfrm>
              <a:custGeom>
                <a:avLst/>
                <a:gdLst>
                  <a:gd name="T0" fmla="*/ 7 w 202"/>
                  <a:gd name="T1" fmla="*/ 159 h 159"/>
                  <a:gd name="T2" fmla="*/ 21 w 202"/>
                  <a:gd name="T3" fmla="*/ 158 h 159"/>
                  <a:gd name="T4" fmla="*/ 25 w 202"/>
                  <a:gd name="T5" fmla="*/ 155 h 159"/>
                  <a:gd name="T6" fmla="*/ 41 w 202"/>
                  <a:gd name="T7" fmla="*/ 144 h 159"/>
                  <a:gd name="T8" fmla="*/ 45 w 202"/>
                  <a:gd name="T9" fmla="*/ 143 h 159"/>
                  <a:gd name="T10" fmla="*/ 64 w 202"/>
                  <a:gd name="T11" fmla="*/ 141 h 159"/>
                  <a:gd name="T12" fmla="*/ 81 w 202"/>
                  <a:gd name="T13" fmla="*/ 130 h 159"/>
                  <a:gd name="T14" fmla="*/ 87 w 202"/>
                  <a:gd name="T15" fmla="*/ 122 h 159"/>
                  <a:gd name="T16" fmla="*/ 82 w 202"/>
                  <a:gd name="T17" fmla="*/ 99 h 159"/>
                  <a:gd name="T18" fmla="*/ 78 w 202"/>
                  <a:gd name="T19" fmla="*/ 95 h 159"/>
                  <a:gd name="T20" fmla="*/ 70 w 202"/>
                  <a:gd name="T21" fmla="*/ 92 h 159"/>
                  <a:gd name="T22" fmla="*/ 51 w 202"/>
                  <a:gd name="T23" fmla="*/ 94 h 159"/>
                  <a:gd name="T24" fmla="*/ 48 w 202"/>
                  <a:gd name="T25" fmla="*/ 92 h 159"/>
                  <a:gd name="T26" fmla="*/ 43 w 202"/>
                  <a:gd name="T27" fmla="*/ 91 h 159"/>
                  <a:gd name="T28" fmla="*/ 41 w 202"/>
                  <a:gd name="T29" fmla="*/ 92 h 159"/>
                  <a:gd name="T30" fmla="*/ 32 w 202"/>
                  <a:gd name="T31" fmla="*/ 99 h 159"/>
                  <a:gd name="T32" fmla="*/ 21 w 202"/>
                  <a:gd name="T33" fmla="*/ 94 h 159"/>
                  <a:gd name="T34" fmla="*/ 11 w 202"/>
                  <a:gd name="T35" fmla="*/ 78 h 159"/>
                  <a:gd name="T36" fmla="*/ 0 w 202"/>
                  <a:gd name="T37" fmla="*/ 77 h 159"/>
                  <a:gd name="T38" fmla="*/ 4 w 202"/>
                  <a:gd name="T39" fmla="*/ 74 h 159"/>
                  <a:gd name="T40" fmla="*/ 32 w 202"/>
                  <a:gd name="T41" fmla="*/ 55 h 159"/>
                  <a:gd name="T42" fmla="*/ 42 w 202"/>
                  <a:gd name="T43" fmla="*/ 59 h 159"/>
                  <a:gd name="T44" fmla="*/ 46 w 202"/>
                  <a:gd name="T45" fmla="*/ 67 h 159"/>
                  <a:gd name="T46" fmla="*/ 57 w 202"/>
                  <a:gd name="T47" fmla="*/ 69 h 159"/>
                  <a:gd name="T48" fmla="*/ 71 w 202"/>
                  <a:gd name="T49" fmla="*/ 69 h 159"/>
                  <a:gd name="T50" fmla="*/ 85 w 202"/>
                  <a:gd name="T51" fmla="*/ 69 h 159"/>
                  <a:gd name="T52" fmla="*/ 91 w 202"/>
                  <a:gd name="T53" fmla="*/ 60 h 159"/>
                  <a:gd name="T54" fmla="*/ 81 w 202"/>
                  <a:gd name="T55" fmla="*/ 44 h 159"/>
                  <a:gd name="T56" fmla="*/ 78 w 202"/>
                  <a:gd name="T57" fmla="*/ 41 h 159"/>
                  <a:gd name="T58" fmla="*/ 73 w 202"/>
                  <a:gd name="T59" fmla="*/ 32 h 159"/>
                  <a:gd name="T60" fmla="*/ 82 w 202"/>
                  <a:gd name="T61" fmla="*/ 27 h 159"/>
                  <a:gd name="T62" fmla="*/ 84 w 202"/>
                  <a:gd name="T63" fmla="*/ 24 h 159"/>
                  <a:gd name="T64" fmla="*/ 82 w 202"/>
                  <a:gd name="T65" fmla="*/ 20 h 159"/>
                  <a:gd name="T66" fmla="*/ 81 w 202"/>
                  <a:gd name="T67" fmla="*/ 16 h 159"/>
                  <a:gd name="T68" fmla="*/ 94 w 202"/>
                  <a:gd name="T69" fmla="*/ 0 h 159"/>
                  <a:gd name="T70" fmla="*/ 109 w 202"/>
                  <a:gd name="T71" fmla="*/ 10 h 159"/>
                  <a:gd name="T72" fmla="*/ 134 w 202"/>
                  <a:gd name="T73" fmla="*/ 13 h 159"/>
                  <a:gd name="T74" fmla="*/ 141 w 202"/>
                  <a:gd name="T75" fmla="*/ 10 h 159"/>
                  <a:gd name="T76" fmla="*/ 147 w 202"/>
                  <a:gd name="T77" fmla="*/ 11 h 159"/>
                  <a:gd name="T78" fmla="*/ 158 w 202"/>
                  <a:gd name="T79" fmla="*/ 28 h 159"/>
                  <a:gd name="T80" fmla="*/ 173 w 202"/>
                  <a:gd name="T81" fmla="*/ 35 h 159"/>
                  <a:gd name="T82" fmla="*/ 188 w 202"/>
                  <a:gd name="T83" fmla="*/ 32 h 159"/>
                  <a:gd name="T84" fmla="*/ 201 w 202"/>
                  <a:gd name="T85" fmla="*/ 31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02" h="159">
                    <a:moveTo>
                      <a:pt x="5" y="159"/>
                    </a:moveTo>
                    <a:lnTo>
                      <a:pt x="7" y="159"/>
                    </a:lnTo>
                    <a:lnTo>
                      <a:pt x="8" y="158"/>
                    </a:lnTo>
                    <a:lnTo>
                      <a:pt x="21" y="158"/>
                    </a:lnTo>
                    <a:lnTo>
                      <a:pt x="22" y="157"/>
                    </a:lnTo>
                    <a:lnTo>
                      <a:pt x="25" y="155"/>
                    </a:lnTo>
                    <a:lnTo>
                      <a:pt x="27" y="154"/>
                    </a:lnTo>
                    <a:lnTo>
                      <a:pt x="41" y="144"/>
                    </a:lnTo>
                    <a:lnTo>
                      <a:pt x="42" y="144"/>
                    </a:lnTo>
                    <a:lnTo>
                      <a:pt x="45" y="143"/>
                    </a:lnTo>
                    <a:lnTo>
                      <a:pt x="61" y="141"/>
                    </a:lnTo>
                    <a:lnTo>
                      <a:pt x="64" y="141"/>
                    </a:lnTo>
                    <a:lnTo>
                      <a:pt x="73" y="134"/>
                    </a:lnTo>
                    <a:lnTo>
                      <a:pt x="81" y="130"/>
                    </a:lnTo>
                    <a:lnTo>
                      <a:pt x="85" y="130"/>
                    </a:lnTo>
                    <a:lnTo>
                      <a:pt x="87" y="122"/>
                    </a:lnTo>
                    <a:lnTo>
                      <a:pt x="82" y="106"/>
                    </a:lnTo>
                    <a:lnTo>
                      <a:pt x="82" y="99"/>
                    </a:lnTo>
                    <a:lnTo>
                      <a:pt x="80" y="95"/>
                    </a:lnTo>
                    <a:lnTo>
                      <a:pt x="78" y="95"/>
                    </a:lnTo>
                    <a:lnTo>
                      <a:pt x="71" y="92"/>
                    </a:lnTo>
                    <a:lnTo>
                      <a:pt x="70" y="92"/>
                    </a:lnTo>
                    <a:lnTo>
                      <a:pt x="63" y="94"/>
                    </a:lnTo>
                    <a:lnTo>
                      <a:pt x="51" y="94"/>
                    </a:lnTo>
                    <a:lnTo>
                      <a:pt x="49" y="92"/>
                    </a:lnTo>
                    <a:lnTo>
                      <a:pt x="48" y="92"/>
                    </a:lnTo>
                    <a:lnTo>
                      <a:pt x="45" y="91"/>
                    </a:lnTo>
                    <a:lnTo>
                      <a:pt x="43" y="91"/>
                    </a:lnTo>
                    <a:lnTo>
                      <a:pt x="42" y="92"/>
                    </a:lnTo>
                    <a:lnTo>
                      <a:pt x="41" y="92"/>
                    </a:lnTo>
                    <a:lnTo>
                      <a:pt x="35" y="97"/>
                    </a:lnTo>
                    <a:lnTo>
                      <a:pt x="32" y="99"/>
                    </a:lnTo>
                    <a:lnTo>
                      <a:pt x="27" y="98"/>
                    </a:lnTo>
                    <a:lnTo>
                      <a:pt x="21" y="94"/>
                    </a:lnTo>
                    <a:lnTo>
                      <a:pt x="18" y="85"/>
                    </a:lnTo>
                    <a:lnTo>
                      <a:pt x="11" y="78"/>
                    </a:lnTo>
                    <a:lnTo>
                      <a:pt x="1" y="78"/>
                    </a:lnTo>
                    <a:lnTo>
                      <a:pt x="0" y="77"/>
                    </a:lnTo>
                    <a:lnTo>
                      <a:pt x="4" y="76"/>
                    </a:lnTo>
                    <a:lnTo>
                      <a:pt x="4" y="74"/>
                    </a:lnTo>
                    <a:lnTo>
                      <a:pt x="17" y="64"/>
                    </a:lnTo>
                    <a:lnTo>
                      <a:pt x="32" y="55"/>
                    </a:lnTo>
                    <a:lnTo>
                      <a:pt x="34" y="55"/>
                    </a:lnTo>
                    <a:lnTo>
                      <a:pt x="42" y="59"/>
                    </a:lnTo>
                    <a:lnTo>
                      <a:pt x="46" y="64"/>
                    </a:lnTo>
                    <a:lnTo>
                      <a:pt x="46" y="67"/>
                    </a:lnTo>
                    <a:lnTo>
                      <a:pt x="48" y="69"/>
                    </a:lnTo>
                    <a:lnTo>
                      <a:pt x="57" y="69"/>
                    </a:lnTo>
                    <a:lnTo>
                      <a:pt x="67" y="66"/>
                    </a:lnTo>
                    <a:lnTo>
                      <a:pt x="71" y="69"/>
                    </a:lnTo>
                    <a:lnTo>
                      <a:pt x="78" y="66"/>
                    </a:lnTo>
                    <a:lnTo>
                      <a:pt x="85" y="69"/>
                    </a:lnTo>
                    <a:lnTo>
                      <a:pt x="89" y="64"/>
                    </a:lnTo>
                    <a:lnTo>
                      <a:pt x="91" y="60"/>
                    </a:lnTo>
                    <a:lnTo>
                      <a:pt x="85" y="49"/>
                    </a:lnTo>
                    <a:lnTo>
                      <a:pt x="81" y="44"/>
                    </a:lnTo>
                    <a:lnTo>
                      <a:pt x="81" y="42"/>
                    </a:lnTo>
                    <a:lnTo>
                      <a:pt x="78" y="41"/>
                    </a:lnTo>
                    <a:lnTo>
                      <a:pt x="73" y="35"/>
                    </a:lnTo>
                    <a:lnTo>
                      <a:pt x="73" y="32"/>
                    </a:lnTo>
                    <a:lnTo>
                      <a:pt x="74" y="31"/>
                    </a:lnTo>
                    <a:lnTo>
                      <a:pt x="82" y="27"/>
                    </a:lnTo>
                    <a:lnTo>
                      <a:pt x="82" y="25"/>
                    </a:lnTo>
                    <a:lnTo>
                      <a:pt x="84" y="24"/>
                    </a:lnTo>
                    <a:lnTo>
                      <a:pt x="84" y="21"/>
                    </a:lnTo>
                    <a:lnTo>
                      <a:pt x="82" y="20"/>
                    </a:lnTo>
                    <a:lnTo>
                      <a:pt x="82" y="18"/>
                    </a:lnTo>
                    <a:lnTo>
                      <a:pt x="81" y="16"/>
                    </a:lnTo>
                    <a:lnTo>
                      <a:pt x="82" y="11"/>
                    </a:lnTo>
                    <a:lnTo>
                      <a:pt x="94" y="0"/>
                    </a:lnTo>
                    <a:lnTo>
                      <a:pt x="95" y="1"/>
                    </a:lnTo>
                    <a:lnTo>
                      <a:pt x="109" y="10"/>
                    </a:lnTo>
                    <a:lnTo>
                      <a:pt x="121" y="13"/>
                    </a:lnTo>
                    <a:lnTo>
                      <a:pt x="134" y="13"/>
                    </a:lnTo>
                    <a:lnTo>
                      <a:pt x="135" y="11"/>
                    </a:lnTo>
                    <a:lnTo>
                      <a:pt x="141" y="10"/>
                    </a:lnTo>
                    <a:lnTo>
                      <a:pt x="145" y="10"/>
                    </a:lnTo>
                    <a:lnTo>
                      <a:pt x="147" y="11"/>
                    </a:lnTo>
                    <a:lnTo>
                      <a:pt x="151" y="14"/>
                    </a:lnTo>
                    <a:lnTo>
                      <a:pt x="158" y="28"/>
                    </a:lnTo>
                    <a:lnTo>
                      <a:pt x="163" y="34"/>
                    </a:lnTo>
                    <a:lnTo>
                      <a:pt x="173" y="35"/>
                    </a:lnTo>
                    <a:lnTo>
                      <a:pt x="186" y="32"/>
                    </a:lnTo>
                    <a:lnTo>
                      <a:pt x="188" y="32"/>
                    </a:lnTo>
                    <a:lnTo>
                      <a:pt x="195" y="31"/>
                    </a:lnTo>
                    <a:lnTo>
                      <a:pt x="201" y="31"/>
                    </a:lnTo>
                    <a:lnTo>
                      <a:pt x="202" y="3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93" name="Freeform 5748">
                <a:extLst>
                  <a:ext uri="{FF2B5EF4-FFF2-40B4-BE49-F238E27FC236}">
                    <a16:creationId xmlns:a16="http://schemas.microsoft.com/office/drawing/2014/main" id="{D9D91B2C-8734-E630-8727-6A03768697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8" y="3178"/>
                <a:ext cx="55" cy="56"/>
              </a:xfrm>
              <a:custGeom>
                <a:avLst/>
                <a:gdLst>
                  <a:gd name="T0" fmla="*/ 25 w 221"/>
                  <a:gd name="T1" fmla="*/ 222 h 224"/>
                  <a:gd name="T2" fmla="*/ 40 w 221"/>
                  <a:gd name="T3" fmla="*/ 224 h 224"/>
                  <a:gd name="T4" fmla="*/ 41 w 221"/>
                  <a:gd name="T5" fmla="*/ 221 h 224"/>
                  <a:gd name="T6" fmla="*/ 47 w 221"/>
                  <a:gd name="T7" fmla="*/ 217 h 224"/>
                  <a:gd name="T8" fmla="*/ 48 w 221"/>
                  <a:gd name="T9" fmla="*/ 197 h 224"/>
                  <a:gd name="T10" fmla="*/ 47 w 221"/>
                  <a:gd name="T11" fmla="*/ 189 h 224"/>
                  <a:gd name="T12" fmla="*/ 49 w 221"/>
                  <a:gd name="T13" fmla="*/ 187 h 224"/>
                  <a:gd name="T14" fmla="*/ 54 w 221"/>
                  <a:gd name="T15" fmla="*/ 185 h 224"/>
                  <a:gd name="T16" fmla="*/ 42 w 221"/>
                  <a:gd name="T17" fmla="*/ 178 h 224"/>
                  <a:gd name="T18" fmla="*/ 31 w 221"/>
                  <a:gd name="T19" fmla="*/ 173 h 224"/>
                  <a:gd name="T20" fmla="*/ 3 w 221"/>
                  <a:gd name="T21" fmla="*/ 165 h 224"/>
                  <a:gd name="T22" fmla="*/ 0 w 221"/>
                  <a:gd name="T23" fmla="*/ 147 h 224"/>
                  <a:gd name="T24" fmla="*/ 6 w 221"/>
                  <a:gd name="T25" fmla="*/ 151 h 224"/>
                  <a:gd name="T26" fmla="*/ 17 w 221"/>
                  <a:gd name="T27" fmla="*/ 155 h 224"/>
                  <a:gd name="T28" fmla="*/ 21 w 221"/>
                  <a:gd name="T29" fmla="*/ 141 h 224"/>
                  <a:gd name="T30" fmla="*/ 31 w 221"/>
                  <a:gd name="T31" fmla="*/ 140 h 224"/>
                  <a:gd name="T32" fmla="*/ 37 w 221"/>
                  <a:gd name="T33" fmla="*/ 138 h 224"/>
                  <a:gd name="T34" fmla="*/ 49 w 221"/>
                  <a:gd name="T35" fmla="*/ 140 h 224"/>
                  <a:gd name="T36" fmla="*/ 100 w 221"/>
                  <a:gd name="T37" fmla="*/ 149 h 224"/>
                  <a:gd name="T38" fmla="*/ 112 w 221"/>
                  <a:gd name="T39" fmla="*/ 147 h 224"/>
                  <a:gd name="T40" fmla="*/ 111 w 221"/>
                  <a:gd name="T41" fmla="*/ 141 h 224"/>
                  <a:gd name="T42" fmla="*/ 108 w 221"/>
                  <a:gd name="T43" fmla="*/ 140 h 224"/>
                  <a:gd name="T44" fmla="*/ 111 w 221"/>
                  <a:gd name="T45" fmla="*/ 112 h 224"/>
                  <a:gd name="T46" fmla="*/ 118 w 221"/>
                  <a:gd name="T47" fmla="*/ 106 h 224"/>
                  <a:gd name="T48" fmla="*/ 121 w 221"/>
                  <a:gd name="T49" fmla="*/ 105 h 224"/>
                  <a:gd name="T50" fmla="*/ 131 w 221"/>
                  <a:gd name="T51" fmla="*/ 88 h 224"/>
                  <a:gd name="T52" fmla="*/ 154 w 221"/>
                  <a:gd name="T53" fmla="*/ 89 h 224"/>
                  <a:gd name="T54" fmla="*/ 157 w 221"/>
                  <a:gd name="T55" fmla="*/ 88 h 224"/>
                  <a:gd name="T56" fmla="*/ 160 w 221"/>
                  <a:gd name="T57" fmla="*/ 80 h 224"/>
                  <a:gd name="T58" fmla="*/ 158 w 221"/>
                  <a:gd name="T59" fmla="*/ 75 h 224"/>
                  <a:gd name="T60" fmla="*/ 157 w 221"/>
                  <a:gd name="T61" fmla="*/ 74 h 224"/>
                  <a:gd name="T62" fmla="*/ 152 w 221"/>
                  <a:gd name="T63" fmla="*/ 68 h 224"/>
                  <a:gd name="T64" fmla="*/ 152 w 221"/>
                  <a:gd name="T65" fmla="*/ 55 h 224"/>
                  <a:gd name="T66" fmla="*/ 161 w 221"/>
                  <a:gd name="T67" fmla="*/ 53 h 224"/>
                  <a:gd name="T68" fmla="*/ 176 w 221"/>
                  <a:gd name="T69" fmla="*/ 58 h 224"/>
                  <a:gd name="T70" fmla="*/ 182 w 221"/>
                  <a:gd name="T71" fmla="*/ 42 h 224"/>
                  <a:gd name="T72" fmla="*/ 196 w 221"/>
                  <a:gd name="T73" fmla="*/ 39 h 224"/>
                  <a:gd name="T74" fmla="*/ 204 w 221"/>
                  <a:gd name="T75" fmla="*/ 34 h 224"/>
                  <a:gd name="T76" fmla="*/ 210 w 221"/>
                  <a:gd name="T77" fmla="*/ 14 h 224"/>
                  <a:gd name="T78" fmla="*/ 217 w 221"/>
                  <a:gd name="T79" fmla="*/ 4 h 224"/>
                  <a:gd name="T80" fmla="*/ 220 w 221"/>
                  <a:gd name="T81" fmla="*/ 0 h 2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21" h="224">
                    <a:moveTo>
                      <a:pt x="24" y="222"/>
                    </a:moveTo>
                    <a:lnTo>
                      <a:pt x="25" y="222"/>
                    </a:lnTo>
                    <a:lnTo>
                      <a:pt x="35" y="224"/>
                    </a:lnTo>
                    <a:lnTo>
                      <a:pt x="40" y="224"/>
                    </a:lnTo>
                    <a:lnTo>
                      <a:pt x="41" y="222"/>
                    </a:lnTo>
                    <a:lnTo>
                      <a:pt x="41" y="221"/>
                    </a:lnTo>
                    <a:lnTo>
                      <a:pt x="44" y="221"/>
                    </a:lnTo>
                    <a:lnTo>
                      <a:pt x="47" y="217"/>
                    </a:lnTo>
                    <a:lnTo>
                      <a:pt x="48" y="209"/>
                    </a:lnTo>
                    <a:lnTo>
                      <a:pt x="48" y="197"/>
                    </a:lnTo>
                    <a:lnTo>
                      <a:pt x="47" y="192"/>
                    </a:lnTo>
                    <a:lnTo>
                      <a:pt x="47" y="189"/>
                    </a:lnTo>
                    <a:lnTo>
                      <a:pt x="48" y="189"/>
                    </a:lnTo>
                    <a:lnTo>
                      <a:pt x="49" y="187"/>
                    </a:lnTo>
                    <a:lnTo>
                      <a:pt x="51" y="187"/>
                    </a:lnTo>
                    <a:lnTo>
                      <a:pt x="54" y="185"/>
                    </a:lnTo>
                    <a:lnTo>
                      <a:pt x="52" y="185"/>
                    </a:lnTo>
                    <a:lnTo>
                      <a:pt x="42" y="178"/>
                    </a:lnTo>
                    <a:lnTo>
                      <a:pt x="37" y="175"/>
                    </a:lnTo>
                    <a:lnTo>
                      <a:pt x="31" y="173"/>
                    </a:lnTo>
                    <a:lnTo>
                      <a:pt x="10" y="171"/>
                    </a:lnTo>
                    <a:lnTo>
                      <a:pt x="3" y="165"/>
                    </a:lnTo>
                    <a:lnTo>
                      <a:pt x="0" y="148"/>
                    </a:lnTo>
                    <a:lnTo>
                      <a:pt x="0" y="147"/>
                    </a:lnTo>
                    <a:lnTo>
                      <a:pt x="6" y="149"/>
                    </a:lnTo>
                    <a:lnTo>
                      <a:pt x="6" y="151"/>
                    </a:lnTo>
                    <a:lnTo>
                      <a:pt x="14" y="155"/>
                    </a:lnTo>
                    <a:lnTo>
                      <a:pt x="17" y="155"/>
                    </a:lnTo>
                    <a:lnTo>
                      <a:pt x="21" y="142"/>
                    </a:lnTo>
                    <a:lnTo>
                      <a:pt x="21" y="141"/>
                    </a:lnTo>
                    <a:lnTo>
                      <a:pt x="28" y="141"/>
                    </a:lnTo>
                    <a:lnTo>
                      <a:pt x="31" y="140"/>
                    </a:lnTo>
                    <a:lnTo>
                      <a:pt x="32" y="140"/>
                    </a:lnTo>
                    <a:lnTo>
                      <a:pt x="37" y="138"/>
                    </a:lnTo>
                    <a:lnTo>
                      <a:pt x="40" y="138"/>
                    </a:lnTo>
                    <a:lnTo>
                      <a:pt x="49" y="140"/>
                    </a:lnTo>
                    <a:lnTo>
                      <a:pt x="74" y="148"/>
                    </a:lnTo>
                    <a:lnTo>
                      <a:pt x="100" y="149"/>
                    </a:lnTo>
                    <a:lnTo>
                      <a:pt x="111" y="148"/>
                    </a:lnTo>
                    <a:lnTo>
                      <a:pt x="112" y="147"/>
                    </a:lnTo>
                    <a:lnTo>
                      <a:pt x="112" y="145"/>
                    </a:lnTo>
                    <a:lnTo>
                      <a:pt x="111" y="141"/>
                    </a:lnTo>
                    <a:lnTo>
                      <a:pt x="109" y="140"/>
                    </a:lnTo>
                    <a:lnTo>
                      <a:pt x="108" y="140"/>
                    </a:lnTo>
                    <a:lnTo>
                      <a:pt x="108" y="123"/>
                    </a:lnTo>
                    <a:lnTo>
                      <a:pt x="111" y="112"/>
                    </a:lnTo>
                    <a:lnTo>
                      <a:pt x="115" y="109"/>
                    </a:lnTo>
                    <a:lnTo>
                      <a:pt x="118" y="106"/>
                    </a:lnTo>
                    <a:lnTo>
                      <a:pt x="119" y="106"/>
                    </a:lnTo>
                    <a:lnTo>
                      <a:pt x="121" y="105"/>
                    </a:lnTo>
                    <a:lnTo>
                      <a:pt x="121" y="104"/>
                    </a:lnTo>
                    <a:lnTo>
                      <a:pt x="131" y="88"/>
                    </a:lnTo>
                    <a:lnTo>
                      <a:pt x="133" y="87"/>
                    </a:lnTo>
                    <a:lnTo>
                      <a:pt x="154" y="89"/>
                    </a:lnTo>
                    <a:lnTo>
                      <a:pt x="155" y="89"/>
                    </a:lnTo>
                    <a:lnTo>
                      <a:pt x="157" y="88"/>
                    </a:lnTo>
                    <a:lnTo>
                      <a:pt x="160" y="87"/>
                    </a:lnTo>
                    <a:lnTo>
                      <a:pt x="160" y="80"/>
                    </a:lnTo>
                    <a:lnTo>
                      <a:pt x="158" y="78"/>
                    </a:lnTo>
                    <a:lnTo>
                      <a:pt x="158" y="75"/>
                    </a:lnTo>
                    <a:lnTo>
                      <a:pt x="157" y="75"/>
                    </a:lnTo>
                    <a:lnTo>
                      <a:pt x="157" y="74"/>
                    </a:lnTo>
                    <a:lnTo>
                      <a:pt x="155" y="74"/>
                    </a:lnTo>
                    <a:lnTo>
                      <a:pt x="152" y="68"/>
                    </a:lnTo>
                    <a:lnTo>
                      <a:pt x="150" y="59"/>
                    </a:lnTo>
                    <a:lnTo>
                      <a:pt x="152" y="55"/>
                    </a:lnTo>
                    <a:lnTo>
                      <a:pt x="157" y="53"/>
                    </a:lnTo>
                    <a:lnTo>
                      <a:pt x="161" y="53"/>
                    </a:lnTo>
                    <a:lnTo>
                      <a:pt x="171" y="58"/>
                    </a:lnTo>
                    <a:lnTo>
                      <a:pt x="176" y="58"/>
                    </a:lnTo>
                    <a:lnTo>
                      <a:pt x="178" y="52"/>
                    </a:lnTo>
                    <a:lnTo>
                      <a:pt x="182" y="42"/>
                    </a:lnTo>
                    <a:lnTo>
                      <a:pt x="185" y="39"/>
                    </a:lnTo>
                    <a:lnTo>
                      <a:pt x="196" y="39"/>
                    </a:lnTo>
                    <a:lnTo>
                      <a:pt x="201" y="38"/>
                    </a:lnTo>
                    <a:lnTo>
                      <a:pt x="204" y="34"/>
                    </a:lnTo>
                    <a:lnTo>
                      <a:pt x="210" y="15"/>
                    </a:lnTo>
                    <a:lnTo>
                      <a:pt x="210" y="14"/>
                    </a:lnTo>
                    <a:lnTo>
                      <a:pt x="214" y="7"/>
                    </a:lnTo>
                    <a:lnTo>
                      <a:pt x="217" y="4"/>
                    </a:lnTo>
                    <a:lnTo>
                      <a:pt x="218" y="1"/>
                    </a:lnTo>
                    <a:lnTo>
                      <a:pt x="220" y="0"/>
                    </a:lnTo>
                    <a:lnTo>
                      <a:pt x="221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94" name="Freeform 5749">
                <a:extLst>
                  <a:ext uri="{FF2B5EF4-FFF2-40B4-BE49-F238E27FC236}">
                    <a16:creationId xmlns:a16="http://schemas.microsoft.com/office/drawing/2014/main" id="{3032718B-A2FD-C2B8-7DE0-09F50B9442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9" y="3223"/>
                <a:ext cx="12" cy="16"/>
              </a:xfrm>
              <a:custGeom>
                <a:avLst/>
                <a:gdLst>
                  <a:gd name="T0" fmla="*/ 46 w 46"/>
                  <a:gd name="T1" fmla="*/ 64 h 64"/>
                  <a:gd name="T2" fmla="*/ 38 w 46"/>
                  <a:gd name="T3" fmla="*/ 40 h 64"/>
                  <a:gd name="T4" fmla="*/ 38 w 46"/>
                  <a:gd name="T5" fmla="*/ 36 h 64"/>
                  <a:gd name="T6" fmla="*/ 36 w 46"/>
                  <a:gd name="T7" fmla="*/ 24 h 64"/>
                  <a:gd name="T8" fmla="*/ 32 w 46"/>
                  <a:gd name="T9" fmla="*/ 16 h 64"/>
                  <a:gd name="T10" fmla="*/ 29 w 46"/>
                  <a:gd name="T11" fmla="*/ 14 h 64"/>
                  <a:gd name="T12" fmla="*/ 2 w 46"/>
                  <a:gd name="T13" fmla="*/ 1 h 64"/>
                  <a:gd name="T14" fmla="*/ 0 w 46"/>
                  <a:gd name="T15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6" h="64">
                    <a:moveTo>
                      <a:pt x="46" y="64"/>
                    </a:moveTo>
                    <a:lnTo>
                      <a:pt x="38" y="40"/>
                    </a:lnTo>
                    <a:lnTo>
                      <a:pt x="38" y="36"/>
                    </a:lnTo>
                    <a:lnTo>
                      <a:pt x="36" y="24"/>
                    </a:lnTo>
                    <a:lnTo>
                      <a:pt x="32" y="16"/>
                    </a:lnTo>
                    <a:lnTo>
                      <a:pt x="29" y="14"/>
                    </a:lnTo>
                    <a:lnTo>
                      <a:pt x="2" y="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95" name="Freeform 5750">
                <a:extLst>
                  <a:ext uri="{FF2B5EF4-FFF2-40B4-BE49-F238E27FC236}">
                    <a16:creationId xmlns:a16="http://schemas.microsoft.com/office/drawing/2014/main" id="{584C670A-0018-85D5-6AA7-25EC74777D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1" y="3233"/>
                <a:ext cx="13" cy="7"/>
              </a:xfrm>
              <a:custGeom>
                <a:avLst/>
                <a:gdLst>
                  <a:gd name="T0" fmla="*/ 53 w 53"/>
                  <a:gd name="T1" fmla="*/ 4 h 29"/>
                  <a:gd name="T2" fmla="*/ 52 w 53"/>
                  <a:gd name="T3" fmla="*/ 3 h 29"/>
                  <a:gd name="T4" fmla="*/ 36 w 53"/>
                  <a:gd name="T5" fmla="*/ 0 h 29"/>
                  <a:gd name="T6" fmla="*/ 28 w 53"/>
                  <a:gd name="T7" fmla="*/ 1 h 29"/>
                  <a:gd name="T8" fmla="*/ 23 w 53"/>
                  <a:gd name="T9" fmla="*/ 6 h 29"/>
                  <a:gd name="T10" fmla="*/ 20 w 53"/>
                  <a:gd name="T11" fmla="*/ 17 h 29"/>
                  <a:gd name="T12" fmla="*/ 11 w 53"/>
                  <a:gd name="T13" fmla="*/ 28 h 29"/>
                  <a:gd name="T14" fmla="*/ 11 w 53"/>
                  <a:gd name="T15" fmla="*/ 29 h 29"/>
                  <a:gd name="T16" fmla="*/ 7 w 53"/>
                  <a:gd name="T17" fmla="*/ 27 h 29"/>
                  <a:gd name="T18" fmla="*/ 6 w 53"/>
                  <a:gd name="T19" fmla="*/ 27 h 29"/>
                  <a:gd name="T20" fmla="*/ 4 w 53"/>
                  <a:gd name="T21" fmla="*/ 25 h 29"/>
                  <a:gd name="T22" fmla="*/ 0 w 53"/>
                  <a:gd name="T23" fmla="*/ 24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3" h="29">
                    <a:moveTo>
                      <a:pt x="53" y="4"/>
                    </a:moveTo>
                    <a:lnTo>
                      <a:pt x="52" y="3"/>
                    </a:lnTo>
                    <a:lnTo>
                      <a:pt x="36" y="0"/>
                    </a:lnTo>
                    <a:lnTo>
                      <a:pt x="28" y="1"/>
                    </a:lnTo>
                    <a:lnTo>
                      <a:pt x="23" y="6"/>
                    </a:lnTo>
                    <a:lnTo>
                      <a:pt x="20" y="17"/>
                    </a:lnTo>
                    <a:lnTo>
                      <a:pt x="11" y="28"/>
                    </a:lnTo>
                    <a:lnTo>
                      <a:pt x="11" y="29"/>
                    </a:lnTo>
                    <a:lnTo>
                      <a:pt x="7" y="27"/>
                    </a:lnTo>
                    <a:lnTo>
                      <a:pt x="6" y="27"/>
                    </a:lnTo>
                    <a:lnTo>
                      <a:pt x="4" y="25"/>
                    </a:lnTo>
                    <a:lnTo>
                      <a:pt x="0" y="2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96" name="Freeform 5751">
                <a:extLst>
                  <a:ext uri="{FF2B5EF4-FFF2-40B4-BE49-F238E27FC236}">
                    <a16:creationId xmlns:a16="http://schemas.microsoft.com/office/drawing/2014/main" id="{5B43DA62-4882-42AD-8F92-7CD2882CFD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2" y="3254"/>
                <a:ext cx="30" cy="30"/>
              </a:xfrm>
              <a:custGeom>
                <a:avLst/>
                <a:gdLst>
                  <a:gd name="T0" fmla="*/ 26 w 119"/>
                  <a:gd name="T1" fmla="*/ 0 h 120"/>
                  <a:gd name="T2" fmla="*/ 26 w 119"/>
                  <a:gd name="T3" fmla="*/ 2 h 120"/>
                  <a:gd name="T4" fmla="*/ 25 w 119"/>
                  <a:gd name="T5" fmla="*/ 4 h 120"/>
                  <a:gd name="T6" fmla="*/ 24 w 119"/>
                  <a:gd name="T7" fmla="*/ 4 h 120"/>
                  <a:gd name="T8" fmla="*/ 0 w 119"/>
                  <a:gd name="T9" fmla="*/ 29 h 120"/>
                  <a:gd name="T10" fmla="*/ 0 w 119"/>
                  <a:gd name="T11" fmla="*/ 36 h 120"/>
                  <a:gd name="T12" fmla="*/ 6 w 119"/>
                  <a:gd name="T13" fmla="*/ 36 h 120"/>
                  <a:gd name="T14" fmla="*/ 18 w 119"/>
                  <a:gd name="T15" fmla="*/ 39 h 120"/>
                  <a:gd name="T16" fmla="*/ 19 w 119"/>
                  <a:gd name="T17" fmla="*/ 41 h 120"/>
                  <a:gd name="T18" fmla="*/ 29 w 119"/>
                  <a:gd name="T19" fmla="*/ 48 h 120"/>
                  <a:gd name="T20" fmla="*/ 28 w 119"/>
                  <a:gd name="T21" fmla="*/ 52 h 120"/>
                  <a:gd name="T22" fmla="*/ 28 w 119"/>
                  <a:gd name="T23" fmla="*/ 57 h 120"/>
                  <a:gd name="T24" fmla="*/ 29 w 119"/>
                  <a:gd name="T25" fmla="*/ 59 h 120"/>
                  <a:gd name="T26" fmla="*/ 31 w 119"/>
                  <a:gd name="T27" fmla="*/ 63 h 120"/>
                  <a:gd name="T28" fmla="*/ 32 w 119"/>
                  <a:gd name="T29" fmla="*/ 63 h 120"/>
                  <a:gd name="T30" fmla="*/ 39 w 119"/>
                  <a:gd name="T31" fmla="*/ 70 h 120"/>
                  <a:gd name="T32" fmla="*/ 42 w 119"/>
                  <a:gd name="T33" fmla="*/ 74 h 120"/>
                  <a:gd name="T34" fmla="*/ 42 w 119"/>
                  <a:gd name="T35" fmla="*/ 77 h 120"/>
                  <a:gd name="T36" fmla="*/ 43 w 119"/>
                  <a:gd name="T37" fmla="*/ 80 h 120"/>
                  <a:gd name="T38" fmla="*/ 42 w 119"/>
                  <a:gd name="T39" fmla="*/ 81 h 120"/>
                  <a:gd name="T40" fmla="*/ 40 w 119"/>
                  <a:gd name="T41" fmla="*/ 81 h 120"/>
                  <a:gd name="T42" fmla="*/ 35 w 119"/>
                  <a:gd name="T43" fmla="*/ 87 h 120"/>
                  <a:gd name="T44" fmla="*/ 28 w 119"/>
                  <a:gd name="T45" fmla="*/ 103 h 120"/>
                  <a:gd name="T46" fmla="*/ 28 w 119"/>
                  <a:gd name="T47" fmla="*/ 105 h 120"/>
                  <a:gd name="T48" fmla="*/ 29 w 119"/>
                  <a:gd name="T49" fmla="*/ 105 h 120"/>
                  <a:gd name="T50" fmla="*/ 33 w 119"/>
                  <a:gd name="T51" fmla="*/ 109 h 120"/>
                  <a:gd name="T52" fmla="*/ 35 w 119"/>
                  <a:gd name="T53" fmla="*/ 109 h 120"/>
                  <a:gd name="T54" fmla="*/ 36 w 119"/>
                  <a:gd name="T55" fmla="*/ 113 h 120"/>
                  <a:gd name="T56" fmla="*/ 39 w 119"/>
                  <a:gd name="T57" fmla="*/ 113 h 120"/>
                  <a:gd name="T58" fmla="*/ 49 w 119"/>
                  <a:gd name="T59" fmla="*/ 120 h 120"/>
                  <a:gd name="T60" fmla="*/ 53 w 119"/>
                  <a:gd name="T61" fmla="*/ 112 h 120"/>
                  <a:gd name="T62" fmla="*/ 106 w 119"/>
                  <a:gd name="T63" fmla="*/ 101 h 120"/>
                  <a:gd name="T64" fmla="*/ 106 w 119"/>
                  <a:gd name="T65" fmla="*/ 102 h 120"/>
                  <a:gd name="T66" fmla="*/ 105 w 119"/>
                  <a:gd name="T67" fmla="*/ 103 h 120"/>
                  <a:gd name="T68" fmla="*/ 105 w 119"/>
                  <a:gd name="T69" fmla="*/ 108 h 120"/>
                  <a:gd name="T70" fmla="*/ 106 w 119"/>
                  <a:gd name="T71" fmla="*/ 108 h 120"/>
                  <a:gd name="T72" fmla="*/ 106 w 119"/>
                  <a:gd name="T73" fmla="*/ 109 h 120"/>
                  <a:gd name="T74" fmla="*/ 116 w 119"/>
                  <a:gd name="T75" fmla="*/ 116 h 120"/>
                  <a:gd name="T76" fmla="*/ 119 w 119"/>
                  <a:gd name="T77" fmla="*/ 117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19" h="120">
                    <a:moveTo>
                      <a:pt x="26" y="0"/>
                    </a:moveTo>
                    <a:lnTo>
                      <a:pt x="26" y="2"/>
                    </a:lnTo>
                    <a:lnTo>
                      <a:pt x="25" y="4"/>
                    </a:lnTo>
                    <a:lnTo>
                      <a:pt x="24" y="4"/>
                    </a:lnTo>
                    <a:lnTo>
                      <a:pt x="0" y="29"/>
                    </a:lnTo>
                    <a:lnTo>
                      <a:pt x="0" y="36"/>
                    </a:lnTo>
                    <a:lnTo>
                      <a:pt x="6" y="36"/>
                    </a:lnTo>
                    <a:lnTo>
                      <a:pt x="18" y="39"/>
                    </a:lnTo>
                    <a:lnTo>
                      <a:pt x="19" y="41"/>
                    </a:lnTo>
                    <a:lnTo>
                      <a:pt x="29" y="48"/>
                    </a:lnTo>
                    <a:lnTo>
                      <a:pt x="28" y="52"/>
                    </a:lnTo>
                    <a:lnTo>
                      <a:pt x="28" y="57"/>
                    </a:lnTo>
                    <a:lnTo>
                      <a:pt x="29" y="59"/>
                    </a:lnTo>
                    <a:lnTo>
                      <a:pt x="31" y="63"/>
                    </a:lnTo>
                    <a:lnTo>
                      <a:pt x="32" y="63"/>
                    </a:lnTo>
                    <a:lnTo>
                      <a:pt x="39" y="70"/>
                    </a:lnTo>
                    <a:lnTo>
                      <a:pt x="42" y="74"/>
                    </a:lnTo>
                    <a:lnTo>
                      <a:pt x="42" y="77"/>
                    </a:lnTo>
                    <a:lnTo>
                      <a:pt x="43" y="80"/>
                    </a:lnTo>
                    <a:lnTo>
                      <a:pt x="42" y="81"/>
                    </a:lnTo>
                    <a:lnTo>
                      <a:pt x="40" y="81"/>
                    </a:lnTo>
                    <a:lnTo>
                      <a:pt x="35" y="87"/>
                    </a:lnTo>
                    <a:lnTo>
                      <a:pt x="28" y="103"/>
                    </a:lnTo>
                    <a:lnTo>
                      <a:pt x="28" y="105"/>
                    </a:lnTo>
                    <a:lnTo>
                      <a:pt x="29" y="105"/>
                    </a:lnTo>
                    <a:lnTo>
                      <a:pt x="33" y="109"/>
                    </a:lnTo>
                    <a:lnTo>
                      <a:pt x="35" y="109"/>
                    </a:lnTo>
                    <a:lnTo>
                      <a:pt x="36" y="113"/>
                    </a:lnTo>
                    <a:lnTo>
                      <a:pt x="39" y="113"/>
                    </a:lnTo>
                    <a:lnTo>
                      <a:pt x="49" y="120"/>
                    </a:lnTo>
                    <a:lnTo>
                      <a:pt x="53" y="112"/>
                    </a:lnTo>
                    <a:lnTo>
                      <a:pt x="106" y="101"/>
                    </a:lnTo>
                    <a:lnTo>
                      <a:pt x="106" y="102"/>
                    </a:lnTo>
                    <a:lnTo>
                      <a:pt x="105" y="103"/>
                    </a:lnTo>
                    <a:lnTo>
                      <a:pt x="105" y="108"/>
                    </a:lnTo>
                    <a:lnTo>
                      <a:pt x="106" y="108"/>
                    </a:lnTo>
                    <a:lnTo>
                      <a:pt x="106" y="109"/>
                    </a:lnTo>
                    <a:lnTo>
                      <a:pt x="116" y="116"/>
                    </a:lnTo>
                    <a:lnTo>
                      <a:pt x="119" y="11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97" name="Freeform 5752">
                <a:extLst>
                  <a:ext uri="{FF2B5EF4-FFF2-40B4-BE49-F238E27FC236}">
                    <a16:creationId xmlns:a16="http://schemas.microsoft.com/office/drawing/2014/main" id="{43D3C426-5AAD-DDD3-05D9-9FE3D4C45B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9" y="3238"/>
                <a:ext cx="22" cy="16"/>
              </a:xfrm>
              <a:custGeom>
                <a:avLst/>
                <a:gdLst>
                  <a:gd name="T0" fmla="*/ 0 w 90"/>
                  <a:gd name="T1" fmla="*/ 65 h 65"/>
                  <a:gd name="T2" fmla="*/ 23 w 90"/>
                  <a:gd name="T3" fmla="*/ 26 h 65"/>
                  <a:gd name="T4" fmla="*/ 34 w 90"/>
                  <a:gd name="T5" fmla="*/ 11 h 65"/>
                  <a:gd name="T6" fmla="*/ 34 w 90"/>
                  <a:gd name="T7" fmla="*/ 9 h 65"/>
                  <a:gd name="T8" fmla="*/ 35 w 90"/>
                  <a:gd name="T9" fmla="*/ 7 h 65"/>
                  <a:gd name="T10" fmla="*/ 35 w 90"/>
                  <a:gd name="T11" fmla="*/ 1 h 65"/>
                  <a:gd name="T12" fmla="*/ 37 w 90"/>
                  <a:gd name="T13" fmla="*/ 0 h 65"/>
                  <a:gd name="T14" fmla="*/ 38 w 90"/>
                  <a:gd name="T15" fmla="*/ 0 h 65"/>
                  <a:gd name="T16" fmla="*/ 38 w 90"/>
                  <a:gd name="T17" fmla="*/ 1 h 65"/>
                  <a:gd name="T18" fmla="*/ 45 w 90"/>
                  <a:gd name="T19" fmla="*/ 7 h 65"/>
                  <a:gd name="T20" fmla="*/ 48 w 90"/>
                  <a:gd name="T21" fmla="*/ 7 h 65"/>
                  <a:gd name="T22" fmla="*/ 49 w 90"/>
                  <a:gd name="T23" fmla="*/ 8 h 65"/>
                  <a:gd name="T24" fmla="*/ 52 w 90"/>
                  <a:gd name="T25" fmla="*/ 9 h 65"/>
                  <a:gd name="T26" fmla="*/ 52 w 90"/>
                  <a:gd name="T27" fmla="*/ 11 h 65"/>
                  <a:gd name="T28" fmla="*/ 53 w 90"/>
                  <a:gd name="T29" fmla="*/ 14 h 65"/>
                  <a:gd name="T30" fmla="*/ 55 w 90"/>
                  <a:gd name="T31" fmla="*/ 19 h 65"/>
                  <a:gd name="T32" fmla="*/ 53 w 90"/>
                  <a:gd name="T33" fmla="*/ 22 h 65"/>
                  <a:gd name="T34" fmla="*/ 52 w 90"/>
                  <a:gd name="T35" fmla="*/ 23 h 65"/>
                  <a:gd name="T36" fmla="*/ 52 w 90"/>
                  <a:gd name="T37" fmla="*/ 26 h 65"/>
                  <a:gd name="T38" fmla="*/ 53 w 90"/>
                  <a:gd name="T39" fmla="*/ 30 h 65"/>
                  <a:gd name="T40" fmla="*/ 53 w 90"/>
                  <a:gd name="T41" fmla="*/ 31 h 65"/>
                  <a:gd name="T42" fmla="*/ 59 w 90"/>
                  <a:gd name="T43" fmla="*/ 37 h 65"/>
                  <a:gd name="T44" fmla="*/ 62 w 90"/>
                  <a:gd name="T45" fmla="*/ 36 h 65"/>
                  <a:gd name="T46" fmla="*/ 66 w 90"/>
                  <a:gd name="T47" fmla="*/ 33 h 65"/>
                  <a:gd name="T48" fmla="*/ 69 w 90"/>
                  <a:gd name="T49" fmla="*/ 29 h 65"/>
                  <a:gd name="T50" fmla="*/ 81 w 90"/>
                  <a:gd name="T51" fmla="*/ 16 h 65"/>
                  <a:gd name="T52" fmla="*/ 86 w 90"/>
                  <a:gd name="T53" fmla="*/ 16 h 65"/>
                  <a:gd name="T54" fmla="*/ 90 w 90"/>
                  <a:gd name="T55" fmla="*/ 12 h 65"/>
                  <a:gd name="T56" fmla="*/ 88 w 90"/>
                  <a:gd name="T57" fmla="*/ 9 h 65"/>
                  <a:gd name="T58" fmla="*/ 88 w 90"/>
                  <a:gd name="T59" fmla="*/ 8 h 65"/>
                  <a:gd name="T60" fmla="*/ 87 w 90"/>
                  <a:gd name="T61" fmla="*/ 5 h 65"/>
                  <a:gd name="T62" fmla="*/ 87 w 90"/>
                  <a:gd name="T63" fmla="*/ 4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0" h="65">
                    <a:moveTo>
                      <a:pt x="0" y="65"/>
                    </a:moveTo>
                    <a:lnTo>
                      <a:pt x="23" y="26"/>
                    </a:lnTo>
                    <a:lnTo>
                      <a:pt x="34" y="11"/>
                    </a:lnTo>
                    <a:lnTo>
                      <a:pt x="34" y="9"/>
                    </a:lnTo>
                    <a:lnTo>
                      <a:pt x="35" y="7"/>
                    </a:lnTo>
                    <a:lnTo>
                      <a:pt x="35" y="1"/>
                    </a:lnTo>
                    <a:lnTo>
                      <a:pt x="37" y="0"/>
                    </a:lnTo>
                    <a:lnTo>
                      <a:pt x="38" y="0"/>
                    </a:lnTo>
                    <a:lnTo>
                      <a:pt x="38" y="1"/>
                    </a:lnTo>
                    <a:lnTo>
                      <a:pt x="45" y="7"/>
                    </a:lnTo>
                    <a:lnTo>
                      <a:pt x="48" y="7"/>
                    </a:lnTo>
                    <a:lnTo>
                      <a:pt x="49" y="8"/>
                    </a:lnTo>
                    <a:lnTo>
                      <a:pt x="52" y="9"/>
                    </a:lnTo>
                    <a:lnTo>
                      <a:pt x="52" y="11"/>
                    </a:lnTo>
                    <a:lnTo>
                      <a:pt x="53" y="14"/>
                    </a:lnTo>
                    <a:lnTo>
                      <a:pt x="55" y="19"/>
                    </a:lnTo>
                    <a:lnTo>
                      <a:pt x="53" y="22"/>
                    </a:lnTo>
                    <a:lnTo>
                      <a:pt x="52" y="23"/>
                    </a:lnTo>
                    <a:lnTo>
                      <a:pt x="52" y="26"/>
                    </a:lnTo>
                    <a:lnTo>
                      <a:pt x="53" y="30"/>
                    </a:lnTo>
                    <a:lnTo>
                      <a:pt x="53" y="31"/>
                    </a:lnTo>
                    <a:lnTo>
                      <a:pt x="59" y="37"/>
                    </a:lnTo>
                    <a:lnTo>
                      <a:pt x="62" y="36"/>
                    </a:lnTo>
                    <a:lnTo>
                      <a:pt x="66" y="33"/>
                    </a:lnTo>
                    <a:lnTo>
                      <a:pt x="69" y="29"/>
                    </a:lnTo>
                    <a:lnTo>
                      <a:pt x="81" y="16"/>
                    </a:lnTo>
                    <a:lnTo>
                      <a:pt x="86" y="16"/>
                    </a:lnTo>
                    <a:lnTo>
                      <a:pt x="90" y="12"/>
                    </a:lnTo>
                    <a:lnTo>
                      <a:pt x="88" y="9"/>
                    </a:lnTo>
                    <a:lnTo>
                      <a:pt x="88" y="8"/>
                    </a:lnTo>
                    <a:lnTo>
                      <a:pt x="87" y="5"/>
                    </a:lnTo>
                    <a:lnTo>
                      <a:pt x="87" y="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98" name="Freeform 5753">
                <a:extLst>
                  <a:ext uri="{FF2B5EF4-FFF2-40B4-BE49-F238E27FC236}">
                    <a16:creationId xmlns:a16="http://schemas.microsoft.com/office/drawing/2014/main" id="{C2A0400B-EFC4-4DD3-6266-5D8ACC03BD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1" y="3234"/>
                <a:ext cx="33" cy="64"/>
              </a:xfrm>
              <a:custGeom>
                <a:avLst/>
                <a:gdLst>
                  <a:gd name="T0" fmla="*/ 131 w 131"/>
                  <a:gd name="T1" fmla="*/ 257 h 257"/>
                  <a:gd name="T2" fmla="*/ 127 w 131"/>
                  <a:gd name="T3" fmla="*/ 257 h 257"/>
                  <a:gd name="T4" fmla="*/ 125 w 131"/>
                  <a:gd name="T5" fmla="*/ 256 h 257"/>
                  <a:gd name="T6" fmla="*/ 124 w 131"/>
                  <a:gd name="T7" fmla="*/ 256 h 257"/>
                  <a:gd name="T8" fmla="*/ 120 w 131"/>
                  <a:gd name="T9" fmla="*/ 253 h 257"/>
                  <a:gd name="T10" fmla="*/ 118 w 131"/>
                  <a:gd name="T11" fmla="*/ 250 h 257"/>
                  <a:gd name="T12" fmla="*/ 120 w 131"/>
                  <a:gd name="T13" fmla="*/ 239 h 257"/>
                  <a:gd name="T14" fmla="*/ 124 w 131"/>
                  <a:gd name="T15" fmla="*/ 229 h 257"/>
                  <a:gd name="T16" fmla="*/ 124 w 131"/>
                  <a:gd name="T17" fmla="*/ 218 h 257"/>
                  <a:gd name="T18" fmla="*/ 123 w 131"/>
                  <a:gd name="T19" fmla="*/ 217 h 257"/>
                  <a:gd name="T20" fmla="*/ 123 w 131"/>
                  <a:gd name="T21" fmla="*/ 215 h 257"/>
                  <a:gd name="T22" fmla="*/ 124 w 131"/>
                  <a:gd name="T23" fmla="*/ 214 h 257"/>
                  <a:gd name="T24" fmla="*/ 124 w 131"/>
                  <a:gd name="T25" fmla="*/ 212 h 257"/>
                  <a:gd name="T26" fmla="*/ 120 w 131"/>
                  <a:gd name="T27" fmla="*/ 212 h 257"/>
                  <a:gd name="T28" fmla="*/ 116 w 131"/>
                  <a:gd name="T29" fmla="*/ 211 h 257"/>
                  <a:gd name="T30" fmla="*/ 110 w 131"/>
                  <a:gd name="T31" fmla="*/ 211 h 257"/>
                  <a:gd name="T32" fmla="*/ 106 w 131"/>
                  <a:gd name="T33" fmla="*/ 212 h 257"/>
                  <a:gd name="T34" fmla="*/ 99 w 131"/>
                  <a:gd name="T35" fmla="*/ 211 h 257"/>
                  <a:gd name="T36" fmla="*/ 98 w 131"/>
                  <a:gd name="T37" fmla="*/ 210 h 257"/>
                  <a:gd name="T38" fmla="*/ 98 w 131"/>
                  <a:gd name="T39" fmla="*/ 208 h 257"/>
                  <a:gd name="T40" fmla="*/ 96 w 131"/>
                  <a:gd name="T41" fmla="*/ 207 h 257"/>
                  <a:gd name="T42" fmla="*/ 94 w 131"/>
                  <a:gd name="T43" fmla="*/ 205 h 257"/>
                  <a:gd name="T44" fmla="*/ 64 w 131"/>
                  <a:gd name="T45" fmla="*/ 193 h 257"/>
                  <a:gd name="T46" fmla="*/ 54 w 131"/>
                  <a:gd name="T47" fmla="*/ 184 h 257"/>
                  <a:gd name="T48" fmla="*/ 53 w 131"/>
                  <a:gd name="T49" fmla="*/ 184 h 257"/>
                  <a:gd name="T50" fmla="*/ 53 w 131"/>
                  <a:gd name="T51" fmla="*/ 183 h 257"/>
                  <a:gd name="T52" fmla="*/ 50 w 131"/>
                  <a:gd name="T53" fmla="*/ 182 h 257"/>
                  <a:gd name="T54" fmla="*/ 49 w 131"/>
                  <a:gd name="T55" fmla="*/ 176 h 257"/>
                  <a:gd name="T56" fmla="*/ 57 w 131"/>
                  <a:gd name="T57" fmla="*/ 138 h 257"/>
                  <a:gd name="T58" fmla="*/ 58 w 131"/>
                  <a:gd name="T59" fmla="*/ 136 h 257"/>
                  <a:gd name="T60" fmla="*/ 56 w 131"/>
                  <a:gd name="T61" fmla="*/ 134 h 257"/>
                  <a:gd name="T62" fmla="*/ 41 w 131"/>
                  <a:gd name="T63" fmla="*/ 130 h 257"/>
                  <a:gd name="T64" fmla="*/ 31 w 131"/>
                  <a:gd name="T65" fmla="*/ 124 h 257"/>
                  <a:gd name="T66" fmla="*/ 10 w 131"/>
                  <a:gd name="T67" fmla="*/ 88 h 257"/>
                  <a:gd name="T68" fmla="*/ 10 w 131"/>
                  <a:gd name="T69" fmla="*/ 85 h 257"/>
                  <a:gd name="T70" fmla="*/ 12 w 131"/>
                  <a:gd name="T71" fmla="*/ 85 h 257"/>
                  <a:gd name="T72" fmla="*/ 12 w 131"/>
                  <a:gd name="T73" fmla="*/ 87 h 257"/>
                  <a:gd name="T74" fmla="*/ 19 w 131"/>
                  <a:gd name="T75" fmla="*/ 84 h 257"/>
                  <a:gd name="T76" fmla="*/ 21 w 131"/>
                  <a:gd name="T77" fmla="*/ 83 h 257"/>
                  <a:gd name="T78" fmla="*/ 17 w 131"/>
                  <a:gd name="T79" fmla="*/ 81 h 257"/>
                  <a:gd name="T80" fmla="*/ 11 w 131"/>
                  <a:gd name="T81" fmla="*/ 77 h 257"/>
                  <a:gd name="T82" fmla="*/ 11 w 131"/>
                  <a:gd name="T83" fmla="*/ 73 h 257"/>
                  <a:gd name="T84" fmla="*/ 8 w 131"/>
                  <a:gd name="T85" fmla="*/ 59 h 257"/>
                  <a:gd name="T86" fmla="*/ 4 w 131"/>
                  <a:gd name="T87" fmla="*/ 50 h 257"/>
                  <a:gd name="T88" fmla="*/ 3 w 131"/>
                  <a:gd name="T89" fmla="*/ 49 h 257"/>
                  <a:gd name="T90" fmla="*/ 3 w 131"/>
                  <a:gd name="T91" fmla="*/ 46 h 257"/>
                  <a:gd name="T92" fmla="*/ 1 w 131"/>
                  <a:gd name="T93" fmla="*/ 45 h 257"/>
                  <a:gd name="T94" fmla="*/ 0 w 131"/>
                  <a:gd name="T95" fmla="*/ 27 h 257"/>
                  <a:gd name="T96" fmla="*/ 0 w 131"/>
                  <a:gd name="T97" fmla="*/ 23 h 257"/>
                  <a:gd name="T98" fmla="*/ 11 w 131"/>
                  <a:gd name="T99" fmla="*/ 0 h 2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31" h="257">
                    <a:moveTo>
                      <a:pt x="131" y="257"/>
                    </a:moveTo>
                    <a:lnTo>
                      <a:pt x="127" y="257"/>
                    </a:lnTo>
                    <a:lnTo>
                      <a:pt x="125" y="256"/>
                    </a:lnTo>
                    <a:lnTo>
                      <a:pt x="124" y="256"/>
                    </a:lnTo>
                    <a:lnTo>
                      <a:pt x="120" y="253"/>
                    </a:lnTo>
                    <a:lnTo>
                      <a:pt x="118" y="250"/>
                    </a:lnTo>
                    <a:lnTo>
                      <a:pt x="120" y="239"/>
                    </a:lnTo>
                    <a:lnTo>
                      <a:pt x="124" y="229"/>
                    </a:lnTo>
                    <a:lnTo>
                      <a:pt x="124" y="218"/>
                    </a:lnTo>
                    <a:lnTo>
                      <a:pt x="123" y="217"/>
                    </a:lnTo>
                    <a:lnTo>
                      <a:pt x="123" y="215"/>
                    </a:lnTo>
                    <a:lnTo>
                      <a:pt x="124" y="214"/>
                    </a:lnTo>
                    <a:lnTo>
                      <a:pt x="124" y="212"/>
                    </a:lnTo>
                    <a:lnTo>
                      <a:pt x="120" y="212"/>
                    </a:lnTo>
                    <a:lnTo>
                      <a:pt x="116" y="211"/>
                    </a:lnTo>
                    <a:lnTo>
                      <a:pt x="110" y="211"/>
                    </a:lnTo>
                    <a:lnTo>
                      <a:pt x="106" y="212"/>
                    </a:lnTo>
                    <a:lnTo>
                      <a:pt x="99" y="211"/>
                    </a:lnTo>
                    <a:lnTo>
                      <a:pt x="98" y="210"/>
                    </a:lnTo>
                    <a:lnTo>
                      <a:pt x="98" y="208"/>
                    </a:lnTo>
                    <a:lnTo>
                      <a:pt x="96" y="207"/>
                    </a:lnTo>
                    <a:lnTo>
                      <a:pt x="94" y="205"/>
                    </a:lnTo>
                    <a:lnTo>
                      <a:pt x="64" y="193"/>
                    </a:lnTo>
                    <a:lnTo>
                      <a:pt x="54" y="184"/>
                    </a:lnTo>
                    <a:lnTo>
                      <a:pt x="53" y="184"/>
                    </a:lnTo>
                    <a:lnTo>
                      <a:pt x="53" y="183"/>
                    </a:lnTo>
                    <a:lnTo>
                      <a:pt x="50" y="182"/>
                    </a:lnTo>
                    <a:lnTo>
                      <a:pt x="49" y="176"/>
                    </a:lnTo>
                    <a:lnTo>
                      <a:pt x="57" y="138"/>
                    </a:lnTo>
                    <a:lnTo>
                      <a:pt x="58" y="136"/>
                    </a:lnTo>
                    <a:lnTo>
                      <a:pt x="56" y="134"/>
                    </a:lnTo>
                    <a:lnTo>
                      <a:pt x="41" y="130"/>
                    </a:lnTo>
                    <a:lnTo>
                      <a:pt x="31" y="124"/>
                    </a:lnTo>
                    <a:lnTo>
                      <a:pt x="10" y="88"/>
                    </a:lnTo>
                    <a:lnTo>
                      <a:pt x="10" y="85"/>
                    </a:lnTo>
                    <a:lnTo>
                      <a:pt x="12" y="85"/>
                    </a:lnTo>
                    <a:lnTo>
                      <a:pt x="12" y="87"/>
                    </a:lnTo>
                    <a:lnTo>
                      <a:pt x="19" y="84"/>
                    </a:lnTo>
                    <a:lnTo>
                      <a:pt x="21" y="83"/>
                    </a:lnTo>
                    <a:lnTo>
                      <a:pt x="17" y="81"/>
                    </a:lnTo>
                    <a:lnTo>
                      <a:pt x="11" y="77"/>
                    </a:lnTo>
                    <a:lnTo>
                      <a:pt x="11" y="73"/>
                    </a:lnTo>
                    <a:lnTo>
                      <a:pt x="8" y="59"/>
                    </a:lnTo>
                    <a:lnTo>
                      <a:pt x="4" y="50"/>
                    </a:lnTo>
                    <a:lnTo>
                      <a:pt x="3" y="49"/>
                    </a:lnTo>
                    <a:lnTo>
                      <a:pt x="3" y="46"/>
                    </a:lnTo>
                    <a:lnTo>
                      <a:pt x="1" y="45"/>
                    </a:lnTo>
                    <a:lnTo>
                      <a:pt x="0" y="27"/>
                    </a:lnTo>
                    <a:lnTo>
                      <a:pt x="0" y="23"/>
                    </a:lnTo>
                    <a:lnTo>
                      <a:pt x="11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99" name="Freeform 5754">
                <a:extLst>
                  <a:ext uri="{FF2B5EF4-FFF2-40B4-BE49-F238E27FC236}">
                    <a16:creationId xmlns:a16="http://schemas.microsoft.com/office/drawing/2014/main" id="{16851818-019E-4FB1-D234-CE096F5A96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0" y="3175"/>
                <a:ext cx="3" cy="3"/>
              </a:xfrm>
              <a:custGeom>
                <a:avLst/>
                <a:gdLst>
                  <a:gd name="T0" fmla="*/ 0 w 10"/>
                  <a:gd name="T1" fmla="*/ 14 h 14"/>
                  <a:gd name="T2" fmla="*/ 7 w 10"/>
                  <a:gd name="T3" fmla="*/ 3 h 14"/>
                  <a:gd name="T4" fmla="*/ 10 w 10"/>
                  <a:gd name="T5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14">
                    <a:moveTo>
                      <a:pt x="0" y="14"/>
                    </a:moveTo>
                    <a:lnTo>
                      <a:pt x="7" y="3"/>
                    </a:lnTo>
                    <a:lnTo>
                      <a:pt x="1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00" name="Freeform 5755">
                <a:extLst>
                  <a:ext uri="{FF2B5EF4-FFF2-40B4-BE49-F238E27FC236}">
                    <a16:creationId xmlns:a16="http://schemas.microsoft.com/office/drawing/2014/main" id="{3EC7173F-80C9-3DCA-B6D4-C2AB319936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3" y="3177"/>
                <a:ext cx="7" cy="3"/>
              </a:xfrm>
              <a:custGeom>
                <a:avLst/>
                <a:gdLst>
                  <a:gd name="T0" fmla="*/ 0 w 28"/>
                  <a:gd name="T1" fmla="*/ 5 h 12"/>
                  <a:gd name="T2" fmla="*/ 1 w 28"/>
                  <a:gd name="T3" fmla="*/ 4 h 12"/>
                  <a:gd name="T4" fmla="*/ 6 w 28"/>
                  <a:gd name="T5" fmla="*/ 2 h 12"/>
                  <a:gd name="T6" fmla="*/ 7 w 28"/>
                  <a:gd name="T7" fmla="*/ 0 h 12"/>
                  <a:gd name="T8" fmla="*/ 11 w 28"/>
                  <a:gd name="T9" fmla="*/ 0 h 12"/>
                  <a:gd name="T10" fmla="*/ 11 w 28"/>
                  <a:gd name="T11" fmla="*/ 2 h 12"/>
                  <a:gd name="T12" fmla="*/ 21 w 28"/>
                  <a:gd name="T13" fmla="*/ 12 h 12"/>
                  <a:gd name="T14" fmla="*/ 28 w 28"/>
                  <a:gd name="T15" fmla="*/ 5 h 12"/>
                  <a:gd name="T16" fmla="*/ 28 w 28"/>
                  <a:gd name="T17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8" h="12">
                    <a:moveTo>
                      <a:pt x="0" y="5"/>
                    </a:moveTo>
                    <a:lnTo>
                      <a:pt x="1" y="4"/>
                    </a:lnTo>
                    <a:lnTo>
                      <a:pt x="6" y="2"/>
                    </a:lnTo>
                    <a:lnTo>
                      <a:pt x="7" y="0"/>
                    </a:lnTo>
                    <a:lnTo>
                      <a:pt x="11" y="0"/>
                    </a:lnTo>
                    <a:lnTo>
                      <a:pt x="11" y="2"/>
                    </a:lnTo>
                    <a:lnTo>
                      <a:pt x="21" y="12"/>
                    </a:lnTo>
                    <a:lnTo>
                      <a:pt x="28" y="5"/>
                    </a:lnTo>
                    <a:lnTo>
                      <a:pt x="28" y="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01" name="Line 5756">
                <a:extLst>
                  <a:ext uri="{FF2B5EF4-FFF2-40B4-BE49-F238E27FC236}">
                    <a16:creationId xmlns:a16="http://schemas.microsoft.com/office/drawing/2014/main" id="{A1B7A682-2F93-637F-A466-61D38415C41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770" y="3175"/>
                <a:ext cx="3" cy="3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02" name="Freeform 5757">
                <a:extLst>
                  <a:ext uri="{FF2B5EF4-FFF2-40B4-BE49-F238E27FC236}">
                    <a16:creationId xmlns:a16="http://schemas.microsoft.com/office/drawing/2014/main" id="{FB021818-D6AB-F3FA-628F-2C4DAAC1D2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6" y="3146"/>
                <a:ext cx="17" cy="32"/>
              </a:xfrm>
              <a:custGeom>
                <a:avLst/>
                <a:gdLst>
                  <a:gd name="T0" fmla="*/ 9 w 66"/>
                  <a:gd name="T1" fmla="*/ 0 h 131"/>
                  <a:gd name="T2" fmla="*/ 7 w 66"/>
                  <a:gd name="T3" fmla="*/ 0 h 131"/>
                  <a:gd name="T4" fmla="*/ 6 w 66"/>
                  <a:gd name="T5" fmla="*/ 1 h 131"/>
                  <a:gd name="T6" fmla="*/ 5 w 66"/>
                  <a:gd name="T7" fmla="*/ 5 h 131"/>
                  <a:gd name="T8" fmla="*/ 3 w 66"/>
                  <a:gd name="T9" fmla="*/ 8 h 131"/>
                  <a:gd name="T10" fmla="*/ 3 w 66"/>
                  <a:gd name="T11" fmla="*/ 10 h 131"/>
                  <a:gd name="T12" fmla="*/ 0 w 66"/>
                  <a:gd name="T13" fmla="*/ 15 h 131"/>
                  <a:gd name="T14" fmla="*/ 0 w 66"/>
                  <a:gd name="T15" fmla="*/ 17 h 131"/>
                  <a:gd name="T16" fmla="*/ 2 w 66"/>
                  <a:gd name="T17" fmla="*/ 21 h 131"/>
                  <a:gd name="T18" fmla="*/ 2 w 66"/>
                  <a:gd name="T19" fmla="*/ 22 h 131"/>
                  <a:gd name="T20" fmla="*/ 3 w 66"/>
                  <a:gd name="T21" fmla="*/ 25 h 131"/>
                  <a:gd name="T22" fmla="*/ 3 w 66"/>
                  <a:gd name="T23" fmla="*/ 28 h 131"/>
                  <a:gd name="T24" fmla="*/ 2 w 66"/>
                  <a:gd name="T25" fmla="*/ 35 h 131"/>
                  <a:gd name="T26" fmla="*/ 3 w 66"/>
                  <a:gd name="T27" fmla="*/ 38 h 131"/>
                  <a:gd name="T28" fmla="*/ 5 w 66"/>
                  <a:gd name="T29" fmla="*/ 39 h 131"/>
                  <a:gd name="T30" fmla="*/ 10 w 66"/>
                  <a:gd name="T31" fmla="*/ 43 h 131"/>
                  <a:gd name="T32" fmla="*/ 12 w 66"/>
                  <a:gd name="T33" fmla="*/ 45 h 131"/>
                  <a:gd name="T34" fmla="*/ 16 w 66"/>
                  <a:gd name="T35" fmla="*/ 46 h 131"/>
                  <a:gd name="T36" fmla="*/ 17 w 66"/>
                  <a:gd name="T37" fmla="*/ 47 h 131"/>
                  <a:gd name="T38" fmla="*/ 20 w 66"/>
                  <a:gd name="T39" fmla="*/ 47 h 131"/>
                  <a:gd name="T40" fmla="*/ 21 w 66"/>
                  <a:gd name="T41" fmla="*/ 54 h 131"/>
                  <a:gd name="T42" fmla="*/ 21 w 66"/>
                  <a:gd name="T43" fmla="*/ 63 h 131"/>
                  <a:gd name="T44" fmla="*/ 13 w 66"/>
                  <a:gd name="T45" fmla="*/ 81 h 131"/>
                  <a:gd name="T46" fmla="*/ 14 w 66"/>
                  <a:gd name="T47" fmla="*/ 88 h 131"/>
                  <a:gd name="T48" fmla="*/ 14 w 66"/>
                  <a:gd name="T49" fmla="*/ 91 h 131"/>
                  <a:gd name="T50" fmla="*/ 21 w 66"/>
                  <a:gd name="T51" fmla="*/ 100 h 131"/>
                  <a:gd name="T52" fmla="*/ 23 w 66"/>
                  <a:gd name="T53" fmla="*/ 100 h 131"/>
                  <a:gd name="T54" fmla="*/ 23 w 66"/>
                  <a:gd name="T55" fmla="*/ 102 h 131"/>
                  <a:gd name="T56" fmla="*/ 26 w 66"/>
                  <a:gd name="T57" fmla="*/ 102 h 131"/>
                  <a:gd name="T58" fmla="*/ 26 w 66"/>
                  <a:gd name="T59" fmla="*/ 92 h 131"/>
                  <a:gd name="T60" fmla="*/ 27 w 66"/>
                  <a:gd name="T61" fmla="*/ 91 h 131"/>
                  <a:gd name="T62" fmla="*/ 27 w 66"/>
                  <a:gd name="T63" fmla="*/ 89 h 131"/>
                  <a:gd name="T64" fmla="*/ 31 w 66"/>
                  <a:gd name="T65" fmla="*/ 89 h 131"/>
                  <a:gd name="T66" fmla="*/ 33 w 66"/>
                  <a:gd name="T67" fmla="*/ 91 h 131"/>
                  <a:gd name="T68" fmla="*/ 46 w 66"/>
                  <a:gd name="T69" fmla="*/ 98 h 131"/>
                  <a:gd name="T70" fmla="*/ 56 w 66"/>
                  <a:gd name="T71" fmla="*/ 106 h 131"/>
                  <a:gd name="T72" fmla="*/ 56 w 66"/>
                  <a:gd name="T73" fmla="*/ 109 h 131"/>
                  <a:gd name="T74" fmla="*/ 58 w 66"/>
                  <a:gd name="T75" fmla="*/ 110 h 131"/>
                  <a:gd name="T76" fmla="*/ 60 w 66"/>
                  <a:gd name="T77" fmla="*/ 119 h 131"/>
                  <a:gd name="T78" fmla="*/ 66 w 66"/>
                  <a:gd name="T79" fmla="*/ 131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66" h="131">
                    <a:moveTo>
                      <a:pt x="9" y="0"/>
                    </a:moveTo>
                    <a:lnTo>
                      <a:pt x="7" y="0"/>
                    </a:lnTo>
                    <a:lnTo>
                      <a:pt x="6" y="1"/>
                    </a:lnTo>
                    <a:lnTo>
                      <a:pt x="5" y="5"/>
                    </a:lnTo>
                    <a:lnTo>
                      <a:pt x="3" y="8"/>
                    </a:lnTo>
                    <a:lnTo>
                      <a:pt x="3" y="10"/>
                    </a:lnTo>
                    <a:lnTo>
                      <a:pt x="0" y="15"/>
                    </a:lnTo>
                    <a:lnTo>
                      <a:pt x="0" y="17"/>
                    </a:lnTo>
                    <a:lnTo>
                      <a:pt x="2" y="21"/>
                    </a:lnTo>
                    <a:lnTo>
                      <a:pt x="2" y="22"/>
                    </a:lnTo>
                    <a:lnTo>
                      <a:pt x="3" y="25"/>
                    </a:lnTo>
                    <a:lnTo>
                      <a:pt x="3" y="28"/>
                    </a:lnTo>
                    <a:lnTo>
                      <a:pt x="2" y="35"/>
                    </a:lnTo>
                    <a:lnTo>
                      <a:pt x="3" y="38"/>
                    </a:lnTo>
                    <a:lnTo>
                      <a:pt x="5" y="39"/>
                    </a:lnTo>
                    <a:lnTo>
                      <a:pt x="10" y="43"/>
                    </a:lnTo>
                    <a:lnTo>
                      <a:pt x="12" y="45"/>
                    </a:lnTo>
                    <a:lnTo>
                      <a:pt x="16" y="46"/>
                    </a:lnTo>
                    <a:lnTo>
                      <a:pt x="17" y="47"/>
                    </a:lnTo>
                    <a:lnTo>
                      <a:pt x="20" y="47"/>
                    </a:lnTo>
                    <a:lnTo>
                      <a:pt x="21" y="54"/>
                    </a:lnTo>
                    <a:lnTo>
                      <a:pt x="21" y="63"/>
                    </a:lnTo>
                    <a:lnTo>
                      <a:pt x="13" y="81"/>
                    </a:lnTo>
                    <a:lnTo>
                      <a:pt x="14" y="88"/>
                    </a:lnTo>
                    <a:lnTo>
                      <a:pt x="14" y="91"/>
                    </a:lnTo>
                    <a:lnTo>
                      <a:pt x="21" y="100"/>
                    </a:lnTo>
                    <a:lnTo>
                      <a:pt x="23" y="100"/>
                    </a:lnTo>
                    <a:lnTo>
                      <a:pt x="23" y="102"/>
                    </a:lnTo>
                    <a:lnTo>
                      <a:pt x="26" y="102"/>
                    </a:lnTo>
                    <a:lnTo>
                      <a:pt x="26" y="92"/>
                    </a:lnTo>
                    <a:lnTo>
                      <a:pt x="27" y="91"/>
                    </a:lnTo>
                    <a:lnTo>
                      <a:pt x="27" y="89"/>
                    </a:lnTo>
                    <a:lnTo>
                      <a:pt x="31" y="89"/>
                    </a:lnTo>
                    <a:lnTo>
                      <a:pt x="33" y="91"/>
                    </a:lnTo>
                    <a:lnTo>
                      <a:pt x="46" y="98"/>
                    </a:lnTo>
                    <a:lnTo>
                      <a:pt x="56" y="106"/>
                    </a:lnTo>
                    <a:lnTo>
                      <a:pt x="56" y="109"/>
                    </a:lnTo>
                    <a:lnTo>
                      <a:pt x="58" y="110"/>
                    </a:lnTo>
                    <a:lnTo>
                      <a:pt x="60" y="119"/>
                    </a:lnTo>
                    <a:lnTo>
                      <a:pt x="66" y="13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03" name="Freeform 5758">
                <a:extLst>
                  <a:ext uri="{FF2B5EF4-FFF2-40B4-BE49-F238E27FC236}">
                    <a16:creationId xmlns:a16="http://schemas.microsoft.com/office/drawing/2014/main" id="{E86D139C-98FE-267E-B9F5-E35439B28A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2" y="3021"/>
                <a:ext cx="48" cy="18"/>
              </a:xfrm>
              <a:custGeom>
                <a:avLst/>
                <a:gdLst>
                  <a:gd name="T0" fmla="*/ 191 w 191"/>
                  <a:gd name="T1" fmla="*/ 15 h 72"/>
                  <a:gd name="T2" fmla="*/ 185 w 191"/>
                  <a:gd name="T3" fmla="*/ 22 h 72"/>
                  <a:gd name="T4" fmla="*/ 184 w 191"/>
                  <a:gd name="T5" fmla="*/ 29 h 72"/>
                  <a:gd name="T6" fmla="*/ 184 w 191"/>
                  <a:gd name="T7" fmla="*/ 33 h 72"/>
                  <a:gd name="T8" fmla="*/ 176 w 191"/>
                  <a:gd name="T9" fmla="*/ 40 h 72"/>
                  <a:gd name="T10" fmla="*/ 172 w 191"/>
                  <a:gd name="T11" fmla="*/ 43 h 72"/>
                  <a:gd name="T12" fmla="*/ 161 w 191"/>
                  <a:gd name="T13" fmla="*/ 43 h 72"/>
                  <a:gd name="T14" fmla="*/ 151 w 191"/>
                  <a:gd name="T15" fmla="*/ 40 h 72"/>
                  <a:gd name="T16" fmla="*/ 144 w 191"/>
                  <a:gd name="T17" fmla="*/ 40 h 72"/>
                  <a:gd name="T18" fmla="*/ 142 w 191"/>
                  <a:gd name="T19" fmla="*/ 41 h 72"/>
                  <a:gd name="T20" fmla="*/ 140 w 191"/>
                  <a:gd name="T21" fmla="*/ 41 h 72"/>
                  <a:gd name="T22" fmla="*/ 133 w 191"/>
                  <a:gd name="T23" fmla="*/ 40 h 72"/>
                  <a:gd name="T24" fmla="*/ 128 w 191"/>
                  <a:gd name="T25" fmla="*/ 40 h 72"/>
                  <a:gd name="T26" fmla="*/ 115 w 191"/>
                  <a:gd name="T27" fmla="*/ 37 h 72"/>
                  <a:gd name="T28" fmla="*/ 113 w 191"/>
                  <a:gd name="T29" fmla="*/ 37 h 72"/>
                  <a:gd name="T30" fmla="*/ 103 w 191"/>
                  <a:gd name="T31" fmla="*/ 30 h 72"/>
                  <a:gd name="T32" fmla="*/ 102 w 191"/>
                  <a:gd name="T33" fmla="*/ 31 h 72"/>
                  <a:gd name="T34" fmla="*/ 98 w 191"/>
                  <a:gd name="T35" fmla="*/ 37 h 72"/>
                  <a:gd name="T36" fmla="*/ 98 w 191"/>
                  <a:gd name="T37" fmla="*/ 38 h 72"/>
                  <a:gd name="T38" fmla="*/ 95 w 191"/>
                  <a:gd name="T39" fmla="*/ 40 h 72"/>
                  <a:gd name="T40" fmla="*/ 92 w 191"/>
                  <a:gd name="T41" fmla="*/ 43 h 72"/>
                  <a:gd name="T42" fmla="*/ 88 w 191"/>
                  <a:gd name="T43" fmla="*/ 46 h 72"/>
                  <a:gd name="T44" fmla="*/ 82 w 191"/>
                  <a:gd name="T45" fmla="*/ 48 h 72"/>
                  <a:gd name="T46" fmla="*/ 77 w 191"/>
                  <a:gd name="T47" fmla="*/ 47 h 72"/>
                  <a:gd name="T48" fmla="*/ 71 w 191"/>
                  <a:gd name="T49" fmla="*/ 43 h 72"/>
                  <a:gd name="T50" fmla="*/ 64 w 191"/>
                  <a:gd name="T51" fmla="*/ 43 h 72"/>
                  <a:gd name="T52" fmla="*/ 63 w 191"/>
                  <a:gd name="T53" fmla="*/ 44 h 72"/>
                  <a:gd name="T54" fmla="*/ 58 w 191"/>
                  <a:gd name="T55" fmla="*/ 46 h 72"/>
                  <a:gd name="T56" fmla="*/ 43 w 191"/>
                  <a:gd name="T57" fmla="*/ 46 h 72"/>
                  <a:gd name="T58" fmla="*/ 38 w 191"/>
                  <a:gd name="T59" fmla="*/ 53 h 72"/>
                  <a:gd name="T60" fmla="*/ 32 w 191"/>
                  <a:gd name="T61" fmla="*/ 72 h 72"/>
                  <a:gd name="T62" fmla="*/ 31 w 191"/>
                  <a:gd name="T63" fmla="*/ 72 h 72"/>
                  <a:gd name="T64" fmla="*/ 31 w 191"/>
                  <a:gd name="T65" fmla="*/ 71 h 72"/>
                  <a:gd name="T66" fmla="*/ 29 w 191"/>
                  <a:gd name="T67" fmla="*/ 50 h 72"/>
                  <a:gd name="T68" fmla="*/ 28 w 191"/>
                  <a:gd name="T69" fmla="*/ 43 h 72"/>
                  <a:gd name="T70" fmla="*/ 27 w 191"/>
                  <a:gd name="T71" fmla="*/ 25 h 72"/>
                  <a:gd name="T72" fmla="*/ 21 w 191"/>
                  <a:gd name="T73" fmla="*/ 19 h 72"/>
                  <a:gd name="T74" fmla="*/ 20 w 191"/>
                  <a:gd name="T75" fmla="*/ 19 h 72"/>
                  <a:gd name="T76" fmla="*/ 18 w 191"/>
                  <a:gd name="T77" fmla="*/ 18 h 72"/>
                  <a:gd name="T78" fmla="*/ 17 w 191"/>
                  <a:gd name="T79" fmla="*/ 18 h 72"/>
                  <a:gd name="T80" fmla="*/ 14 w 191"/>
                  <a:gd name="T81" fmla="*/ 16 h 72"/>
                  <a:gd name="T82" fmla="*/ 12 w 191"/>
                  <a:gd name="T83" fmla="*/ 15 h 72"/>
                  <a:gd name="T84" fmla="*/ 10 w 191"/>
                  <a:gd name="T85" fmla="*/ 9 h 72"/>
                  <a:gd name="T86" fmla="*/ 10 w 191"/>
                  <a:gd name="T87" fmla="*/ 8 h 72"/>
                  <a:gd name="T88" fmla="*/ 5 w 191"/>
                  <a:gd name="T89" fmla="*/ 0 h 72"/>
                  <a:gd name="T90" fmla="*/ 0 w 191"/>
                  <a:gd name="T91" fmla="*/ 0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91" h="72">
                    <a:moveTo>
                      <a:pt x="191" y="15"/>
                    </a:moveTo>
                    <a:lnTo>
                      <a:pt x="185" y="22"/>
                    </a:lnTo>
                    <a:lnTo>
                      <a:pt x="184" y="29"/>
                    </a:lnTo>
                    <a:lnTo>
                      <a:pt x="184" y="33"/>
                    </a:lnTo>
                    <a:lnTo>
                      <a:pt x="176" y="40"/>
                    </a:lnTo>
                    <a:lnTo>
                      <a:pt x="172" y="43"/>
                    </a:lnTo>
                    <a:lnTo>
                      <a:pt x="161" y="43"/>
                    </a:lnTo>
                    <a:lnTo>
                      <a:pt x="151" y="40"/>
                    </a:lnTo>
                    <a:lnTo>
                      <a:pt x="144" y="40"/>
                    </a:lnTo>
                    <a:lnTo>
                      <a:pt x="142" y="41"/>
                    </a:lnTo>
                    <a:lnTo>
                      <a:pt x="140" y="41"/>
                    </a:lnTo>
                    <a:lnTo>
                      <a:pt x="133" y="40"/>
                    </a:lnTo>
                    <a:lnTo>
                      <a:pt x="128" y="40"/>
                    </a:lnTo>
                    <a:lnTo>
                      <a:pt x="115" y="37"/>
                    </a:lnTo>
                    <a:lnTo>
                      <a:pt x="113" y="37"/>
                    </a:lnTo>
                    <a:lnTo>
                      <a:pt x="103" y="30"/>
                    </a:lnTo>
                    <a:lnTo>
                      <a:pt x="102" y="31"/>
                    </a:lnTo>
                    <a:lnTo>
                      <a:pt x="98" y="37"/>
                    </a:lnTo>
                    <a:lnTo>
                      <a:pt x="98" y="38"/>
                    </a:lnTo>
                    <a:lnTo>
                      <a:pt x="95" y="40"/>
                    </a:lnTo>
                    <a:lnTo>
                      <a:pt x="92" y="43"/>
                    </a:lnTo>
                    <a:lnTo>
                      <a:pt x="88" y="46"/>
                    </a:lnTo>
                    <a:lnTo>
                      <a:pt x="82" y="48"/>
                    </a:lnTo>
                    <a:lnTo>
                      <a:pt x="77" y="47"/>
                    </a:lnTo>
                    <a:lnTo>
                      <a:pt x="71" y="43"/>
                    </a:lnTo>
                    <a:lnTo>
                      <a:pt x="64" y="43"/>
                    </a:lnTo>
                    <a:lnTo>
                      <a:pt x="63" y="44"/>
                    </a:lnTo>
                    <a:lnTo>
                      <a:pt x="58" y="46"/>
                    </a:lnTo>
                    <a:lnTo>
                      <a:pt x="43" y="46"/>
                    </a:lnTo>
                    <a:lnTo>
                      <a:pt x="38" y="53"/>
                    </a:lnTo>
                    <a:lnTo>
                      <a:pt x="32" y="72"/>
                    </a:lnTo>
                    <a:lnTo>
                      <a:pt x="31" y="72"/>
                    </a:lnTo>
                    <a:lnTo>
                      <a:pt x="31" y="71"/>
                    </a:lnTo>
                    <a:lnTo>
                      <a:pt x="29" y="50"/>
                    </a:lnTo>
                    <a:lnTo>
                      <a:pt x="28" y="43"/>
                    </a:lnTo>
                    <a:lnTo>
                      <a:pt x="27" y="25"/>
                    </a:lnTo>
                    <a:lnTo>
                      <a:pt x="21" y="19"/>
                    </a:lnTo>
                    <a:lnTo>
                      <a:pt x="20" y="19"/>
                    </a:lnTo>
                    <a:lnTo>
                      <a:pt x="18" y="18"/>
                    </a:lnTo>
                    <a:lnTo>
                      <a:pt x="17" y="18"/>
                    </a:lnTo>
                    <a:lnTo>
                      <a:pt x="14" y="16"/>
                    </a:lnTo>
                    <a:lnTo>
                      <a:pt x="12" y="15"/>
                    </a:lnTo>
                    <a:lnTo>
                      <a:pt x="10" y="9"/>
                    </a:lnTo>
                    <a:lnTo>
                      <a:pt x="10" y="8"/>
                    </a:lnTo>
                    <a:lnTo>
                      <a:pt x="5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04" name="Line 5759">
                <a:extLst>
                  <a:ext uri="{FF2B5EF4-FFF2-40B4-BE49-F238E27FC236}">
                    <a16:creationId xmlns:a16="http://schemas.microsoft.com/office/drawing/2014/main" id="{5587E848-D4D4-6984-612B-BF346D028B5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510" y="3021"/>
                <a:ext cx="2" cy="0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05" name="Freeform 5760">
                <a:extLst>
                  <a:ext uri="{FF2B5EF4-FFF2-40B4-BE49-F238E27FC236}">
                    <a16:creationId xmlns:a16="http://schemas.microsoft.com/office/drawing/2014/main" id="{5A746C2C-5B73-0DE9-9A47-3511C7C1CA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6" y="3021"/>
                <a:ext cx="14" cy="33"/>
              </a:xfrm>
              <a:custGeom>
                <a:avLst/>
                <a:gdLst>
                  <a:gd name="T0" fmla="*/ 55 w 55"/>
                  <a:gd name="T1" fmla="*/ 0 h 130"/>
                  <a:gd name="T2" fmla="*/ 41 w 55"/>
                  <a:gd name="T3" fmla="*/ 2 h 130"/>
                  <a:gd name="T4" fmla="*/ 37 w 55"/>
                  <a:gd name="T5" fmla="*/ 9 h 130"/>
                  <a:gd name="T6" fmla="*/ 35 w 55"/>
                  <a:gd name="T7" fmla="*/ 14 h 130"/>
                  <a:gd name="T8" fmla="*/ 35 w 55"/>
                  <a:gd name="T9" fmla="*/ 16 h 130"/>
                  <a:gd name="T10" fmla="*/ 34 w 55"/>
                  <a:gd name="T11" fmla="*/ 17 h 130"/>
                  <a:gd name="T12" fmla="*/ 25 w 55"/>
                  <a:gd name="T13" fmla="*/ 29 h 130"/>
                  <a:gd name="T14" fmla="*/ 25 w 55"/>
                  <a:gd name="T15" fmla="*/ 31 h 130"/>
                  <a:gd name="T16" fmla="*/ 24 w 55"/>
                  <a:gd name="T17" fmla="*/ 32 h 130"/>
                  <a:gd name="T18" fmla="*/ 27 w 55"/>
                  <a:gd name="T19" fmla="*/ 35 h 130"/>
                  <a:gd name="T20" fmla="*/ 31 w 55"/>
                  <a:gd name="T21" fmla="*/ 41 h 130"/>
                  <a:gd name="T22" fmla="*/ 32 w 55"/>
                  <a:gd name="T23" fmla="*/ 41 h 130"/>
                  <a:gd name="T24" fmla="*/ 32 w 55"/>
                  <a:gd name="T25" fmla="*/ 44 h 130"/>
                  <a:gd name="T26" fmla="*/ 34 w 55"/>
                  <a:gd name="T27" fmla="*/ 45 h 130"/>
                  <a:gd name="T28" fmla="*/ 32 w 55"/>
                  <a:gd name="T29" fmla="*/ 49 h 130"/>
                  <a:gd name="T30" fmla="*/ 31 w 55"/>
                  <a:gd name="T31" fmla="*/ 58 h 130"/>
                  <a:gd name="T32" fmla="*/ 31 w 55"/>
                  <a:gd name="T33" fmla="*/ 60 h 130"/>
                  <a:gd name="T34" fmla="*/ 32 w 55"/>
                  <a:gd name="T35" fmla="*/ 60 h 130"/>
                  <a:gd name="T36" fmla="*/ 32 w 55"/>
                  <a:gd name="T37" fmla="*/ 62 h 130"/>
                  <a:gd name="T38" fmla="*/ 35 w 55"/>
                  <a:gd name="T39" fmla="*/ 65 h 130"/>
                  <a:gd name="T40" fmla="*/ 35 w 55"/>
                  <a:gd name="T41" fmla="*/ 67 h 130"/>
                  <a:gd name="T42" fmla="*/ 20 w 55"/>
                  <a:gd name="T43" fmla="*/ 90 h 130"/>
                  <a:gd name="T44" fmla="*/ 18 w 55"/>
                  <a:gd name="T45" fmla="*/ 97 h 130"/>
                  <a:gd name="T46" fmla="*/ 18 w 55"/>
                  <a:gd name="T47" fmla="*/ 98 h 130"/>
                  <a:gd name="T48" fmla="*/ 15 w 55"/>
                  <a:gd name="T49" fmla="*/ 98 h 130"/>
                  <a:gd name="T50" fmla="*/ 13 w 55"/>
                  <a:gd name="T51" fmla="*/ 99 h 130"/>
                  <a:gd name="T52" fmla="*/ 13 w 55"/>
                  <a:gd name="T53" fmla="*/ 101 h 130"/>
                  <a:gd name="T54" fmla="*/ 7 w 55"/>
                  <a:gd name="T55" fmla="*/ 105 h 130"/>
                  <a:gd name="T56" fmla="*/ 6 w 55"/>
                  <a:gd name="T57" fmla="*/ 105 h 130"/>
                  <a:gd name="T58" fmla="*/ 6 w 55"/>
                  <a:gd name="T59" fmla="*/ 106 h 130"/>
                  <a:gd name="T60" fmla="*/ 8 w 55"/>
                  <a:gd name="T61" fmla="*/ 112 h 130"/>
                  <a:gd name="T62" fmla="*/ 8 w 55"/>
                  <a:gd name="T63" fmla="*/ 115 h 130"/>
                  <a:gd name="T64" fmla="*/ 7 w 55"/>
                  <a:gd name="T65" fmla="*/ 118 h 130"/>
                  <a:gd name="T66" fmla="*/ 6 w 55"/>
                  <a:gd name="T67" fmla="*/ 119 h 130"/>
                  <a:gd name="T68" fmla="*/ 0 w 55"/>
                  <a:gd name="T69" fmla="*/ 127 h 130"/>
                  <a:gd name="T70" fmla="*/ 0 w 55"/>
                  <a:gd name="T71" fmla="*/ 130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5" h="130">
                    <a:moveTo>
                      <a:pt x="55" y="0"/>
                    </a:moveTo>
                    <a:lnTo>
                      <a:pt x="41" y="2"/>
                    </a:lnTo>
                    <a:lnTo>
                      <a:pt x="37" y="9"/>
                    </a:lnTo>
                    <a:lnTo>
                      <a:pt x="35" y="14"/>
                    </a:lnTo>
                    <a:lnTo>
                      <a:pt x="35" y="16"/>
                    </a:lnTo>
                    <a:lnTo>
                      <a:pt x="34" y="17"/>
                    </a:lnTo>
                    <a:lnTo>
                      <a:pt x="25" y="29"/>
                    </a:lnTo>
                    <a:lnTo>
                      <a:pt x="25" y="31"/>
                    </a:lnTo>
                    <a:lnTo>
                      <a:pt x="24" y="32"/>
                    </a:lnTo>
                    <a:lnTo>
                      <a:pt x="27" y="35"/>
                    </a:lnTo>
                    <a:lnTo>
                      <a:pt x="31" y="41"/>
                    </a:lnTo>
                    <a:lnTo>
                      <a:pt x="32" y="41"/>
                    </a:lnTo>
                    <a:lnTo>
                      <a:pt x="32" y="44"/>
                    </a:lnTo>
                    <a:lnTo>
                      <a:pt x="34" y="45"/>
                    </a:lnTo>
                    <a:lnTo>
                      <a:pt x="32" y="49"/>
                    </a:lnTo>
                    <a:lnTo>
                      <a:pt x="31" y="58"/>
                    </a:lnTo>
                    <a:lnTo>
                      <a:pt x="31" y="60"/>
                    </a:lnTo>
                    <a:lnTo>
                      <a:pt x="32" y="60"/>
                    </a:lnTo>
                    <a:lnTo>
                      <a:pt x="32" y="62"/>
                    </a:lnTo>
                    <a:lnTo>
                      <a:pt x="35" y="65"/>
                    </a:lnTo>
                    <a:lnTo>
                      <a:pt x="35" y="67"/>
                    </a:lnTo>
                    <a:lnTo>
                      <a:pt x="20" y="90"/>
                    </a:lnTo>
                    <a:lnTo>
                      <a:pt x="18" y="97"/>
                    </a:lnTo>
                    <a:lnTo>
                      <a:pt x="18" y="98"/>
                    </a:lnTo>
                    <a:lnTo>
                      <a:pt x="15" y="98"/>
                    </a:lnTo>
                    <a:lnTo>
                      <a:pt x="13" y="99"/>
                    </a:lnTo>
                    <a:lnTo>
                      <a:pt x="13" y="101"/>
                    </a:lnTo>
                    <a:lnTo>
                      <a:pt x="7" y="105"/>
                    </a:lnTo>
                    <a:lnTo>
                      <a:pt x="6" y="105"/>
                    </a:lnTo>
                    <a:lnTo>
                      <a:pt x="6" y="106"/>
                    </a:lnTo>
                    <a:lnTo>
                      <a:pt x="8" y="112"/>
                    </a:lnTo>
                    <a:lnTo>
                      <a:pt x="8" y="115"/>
                    </a:lnTo>
                    <a:lnTo>
                      <a:pt x="7" y="118"/>
                    </a:lnTo>
                    <a:lnTo>
                      <a:pt x="6" y="119"/>
                    </a:lnTo>
                    <a:lnTo>
                      <a:pt x="0" y="127"/>
                    </a:lnTo>
                    <a:lnTo>
                      <a:pt x="0" y="13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06" name="Freeform 5761">
                <a:extLst>
                  <a:ext uri="{FF2B5EF4-FFF2-40B4-BE49-F238E27FC236}">
                    <a16:creationId xmlns:a16="http://schemas.microsoft.com/office/drawing/2014/main" id="{547B0762-42E7-0F8B-DDCB-6FD0C436E9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6" y="3054"/>
                <a:ext cx="26" cy="36"/>
              </a:xfrm>
              <a:custGeom>
                <a:avLst/>
                <a:gdLst>
                  <a:gd name="T0" fmla="*/ 74 w 102"/>
                  <a:gd name="T1" fmla="*/ 144 h 144"/>
                  <a:gd name="T2" fmla="*/ 73 w 102"/>
                  <a:gd name="T3" fmla="*/ 144 h 144"/>
                  <a:gd name="T4" fmla="*/ 68 w 102"/>
                  <a:gd name="T5" fmla="*/ 136 h 144"/>
                  <a:gd name="T6" fmla="*/ 61 w 102"/>
                  <a:gd name="T7" fmla="*/ 130 h 144"/>
                  <a:gd name="T8" fmla="*/ 61 w 102"/>
                  <a:gd name="T9" fmla="*/ 126 h 144"/>
                  <a:gd name="T10" fmla="*/ 68 w 102"/>
                  <a:gd name="T11" fmla="*/ 116 h 144"/>
                  <a:gd name="T12" fmla="*/ 74 w 102"/>
                  <a:gd name="T13" fmla="*/ 112 h 144"/>
                  <a:gd name="T14" fmla="*/ 80 w 102"/>
                  <a:gd name="T15" fmla="*/ 103 h 144"/>
                  <a:gd name="T16" fmla="*/ 74 w 102"/>
                  <a:gd name="T17" fmla="*/ 87 h 144"/>
                  <a:gd name="T18" fmla="*/ 73 w 102"/>
                  <a:gd name="T19" fmla="*/ 86 h 144"/>
                  <a:gd name="T20" fmla="*/ 73 w 102"/>
                  <a:gd name="T21" fmla="*/ 77 h 144"/>
                  <a:gd name="T22" fmla="*/ 74 w 102"/>
                  <a:gd name="T23" fmla="*/ 77 h 144"/>
                  <a:gd name="T24" fmla="*/ 81 w 102"/>
                  <a:gd name="T25" fmla="*/ 80 h 144"/>
                  <a:gd name="T26" fmla="*/ 87 w 102"/>
                  <a:gd name="T27" fmla="*/ 84 h 144"/>
                  <a:gd name="T28" fmla="*/ 91 w 102"/>
                  <a:gd name="T29" fmla="*/ 84 h 144"/>
                  <a:gd name="T30" fmla="*/ 94 w 102"/>
                  <a:gd name="T31" fmla="*/ 80 h 144"/>
                  <a:gd name="T32" fmla="*/ 98 w 102"/>
                  <a:gd name="T33" fmla="*/ 77 h 144"/>
                  <a:gd name="T34" fmla="*/ 99 w 102"/>
                  <a:gd name="T35" fmla="*/ 71 h 144"/>
                  <a:gd name="T36" fmla="*/ 102 w 102"/>
                  <a:gd name="T37" fmla="*/ 64 h 144"/>
                  <a:gd name="T38" fmla="*/ 102 w 102"/>
                  <a:gd name="T39" fmla="*/ 62 h 144"/>
                  <a:gd name="T40" fmla="*/ 91 w 102"/>
                  <a:gd name="T41" fmla="*/ 55 h 144"/>
                  <a:gd name="T42" fmla="*/ 84 w 102"/>
                  <a:gd name="T43" fmla="*/ 49 h 144"/>
                  <a:gd name="T44" fmla="*/ 71 w 102"/>
                  <a:gd name="T45" fmla="*/ 42 h 144"/>
                  <a:gd name="T46" fmla="*/ 70 w 102"/>
                  <a:gd name="T47" fmla="*/ 41 h 144"/>
                  <a:gd name="T48" fmla="*/ 70 w 102"/>
                  <a:gd name="T49" fmla="*/ 39 h 144"/>
                  <a:gd name="T50" fmla="*/ 68 w 102"/>
                  <a:gd name="T51" fmla="*/ 38 h 144"/>
                  <a:gd name="T52" fmla="*/ 68 w 102"/>
                  <a:gd name="T53" fmla="*/ 32 h 144"/>
                  <a:gd name="T54" fmla="*/ 60 w 102"/>
                  <a:gd name="T55" fmla="*/ 14 h 144"/>
                  <a:gd name="T56" fmla="*/ 60 w 102"/>
                  <a:gd name="T57" fmla="*/ 16 h 144"/>
                  <a:gd name="T58" fmla="*/ 57 w 102"/>
                  <a:gd name="T59" fmla="*/ 16 h 144"/>
                  <a:gd name="T60" fmla="*/ 49 w 102"/>
                  <a:gd name="T61" fmla="*/ 18 h 144"/>
                  <a:gd name="T62" fmla="*/ 46 w 102"/>
                  <a:gd name="T63" fmla="*/ 20 h 144"/>
                  <a:gd name="T64" fmla="*/ 42 w 102"/>
                  <a:gd name="T65" fmla="*/ 20 h 144"/>
                  <a:gd name="T66" fmla="*/ 32 w 102"/>
                  <a:gd name="T67" fmla="*/ 24 h 144"/>
                  <a:gd name="T68" fmla="*/ 31 w 102"/>
                  <a:gd name="T69" fmla="*/ 24 h 144"/>
                  <a:gd name="T70" fmla="*/ 31 w 102"/>
                  <a:gd name="T71" fmla="*/ 23 h 144"/>
                  <a:gd name="T72" fmla="*/ 27 w 102"/>
                  <a:gd name="T73" fmla="*/ 20 h 144"/>
                  <a:gd name="T74" fmla="*/ 25 w 102"/>
                  <a:gd name="T75" fmla="*/ 17 h 144"/>
                  <a:gd name="T76" fmla="*/ 24 w 102"/>
                  <a:gd name="T77" fmla="*/ 13 h 144"/>
                  <a:gd name="T78" fmla="*/ 17 w 102"/>
                  <a:gd name="T79" fmla="*/ 3 h 144"/>
                  <a:gd name="T80" fmla="*/ 0 w 102"/>
                  <a:gd name="T81" fmla="*/ 0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2" h="144">
                    <a:moveTo>
                      <a:pt x="74" y="144"/>
                    </a:moveTo>
                    <a:lnTo>
                      <a:pt x="73" y="144"/>
                    </a:lnTo>
                    <a:lnTo>
                      <a:pt x="68" y="136"/>
                    </a:lnTo>
                    <a:lnTo>
                      <a:pt x="61" y="130"/>
                    </a:lnTo>
                    <a:lnTo>
                      <a:pt x="61" y="126"/>
                    </a:lnTo>
                    <a:lnTo>
                      <a:pt x="68" y="116"/>
                    </a:lnTo>
                    <a:lnTo>
                      <a:pt x="74" y="112"/>
                    </a:lnTo>
                    <a:lnTo>
                      <a:pt x="80" y="103"/>
                    </a:lnTo>
                    <a:lnTo>
                      <a:pt x="74" y="87"/>
                    </a:lnTo>
                    <a:lnTo>
                      <a:pt x="73" y="86"/>
                    </a:lnTo>
                    <a:lnTo>
                      <a:pt x="73" y="77"/>
                    </a:lnTo>
                    <a:lnTo>
                      <a:pt x="74" y="77"/>
                    </a:lnTo>
                    <a:lnTo>
                      <a:pt x="81" y="80"/>
                    </a:lnTo>
                    <a:lnTo>
                      <a:pt x="87" y="84"/>
                    </a:lnTo>
                    <a:lnTo>
                      <a:pt x="91" y="84"/>
                    </a:lnTo>
                    <a:lnTo>
                      <a:pt x="94" y="80"/>
                    </a:lnTo>
                    <a:lnTo>
                      <a:pt x="98" y="77"/>
                    </a:lnTo>
                    <a:lnTo>
                      <a:pt x="99" y="71"/>
                    </a:lnTo>
                    <a:lnTo>
                      <a:pt x="102" y="64"/>
                    </a:lnTo>
                    <a:lnTo>
                      <a:pt x="102" y="62"/>
                    </a:lnTo>
                    <a:lnTo>
                      <a:pt x="91" y="55"/>
                    </a:lnTo>
                    <a:lnTo>
                      <a:pt x="84" y="49"/>
                    </a:lnTo>
                    <a:lnTo>
                      <a:pt x="71" y="42"/>
                    </a:lnTo>
                    <a:lnTo>
                      <a:pt x="70" y="41"/>
                    </a:lnTo>
                    <a:lnTo>
                      <a:pt x="70" y="39"/>
                    </a:lnTo>
                    <a:lnTo>
                      <a:pt x="68" y="38"/>
                    </a:lnTo>
                    <a:lnTo>
                      <a:pt x="68" y="32"/>
                    </a:lnTo>
                    <a:lnTo>
                      <a:pt x="60" y="14"/>
                    </a:lnTo>
                    <a:lnTo>
                      <a:pt x="60" y="16"/>
                    </a:lnTo>
                    <a:lnTo>
                      <a:pt x="57" y="16"/>
                    </a:lnTo>
                    <a:lnTo>
                      <a:pt x="49" y="18"/>
                    </a:lnTo>
                    <a:lnTo>
                      <a:pt x="46" y="20"/>
                    </a:lnTo>
                    <a:lnTo>
                      <a:pt x="42" y="20"/>
                    </a:lnTo>
                    <a:lnTo>
                      <a:pt x="32" y="24"/>
                    </a:lnTo>
                    <a:lnTo>
                      <a:pt x="31" y="24"/>
                    </a:lnTo>
                    <a:lnTo>
                      <a:pt x="31" y="23"/>
                    </a:lnTo>
                    <a:lnTo>
                      <a:pt x="27" y="20"/>
                    </a:lnTo>
                    <a:lnTo>
                      <a:pt x="25" y="17"/>
                    </a:lnTo>
                    <a:lnTo>
                      <a:pt x="24" y="13"/>
                    </a:lnTo>
                    <a:lnTo>
                      <a:pt x="17" y="3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07" name="Freeform 5762">
                <a:extLst>
                  <a:ext uri="{FF2B5EF4-FFF2-40B4-BE49-F238E27FC236}">
                    <a16:creationId xmlns:a16="http://schemas.microsoft.com/office/drawing/2014/main" id="{C096D115-5CE5-47E2-3CBD-1280C438DE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5" y="3090"/>
                <a:ext cx="23" cy="24"/>
              </a:xfrm>
              <a:custGeom>
                <a:avLst/>
                <a:gdLst>
                  <a:gd name="T0" fmla="*/ 92 w 92"/>
                  <a:gd name="T1" fmla="*/ 98 h 98"/>
                  <a:gd name="T2" fmla="*/ 80 w 92"/>
                  <a:gd name="T3" fmla="*/ 81 h 98"/>
                  <a:gd name="T4" fmla="*/ 69 w 92"/>
                  <a:gd name="T5" fmla="*/ 60 h 98"/>
                  <a:gd name="T6" fmla="*/ 67 w 92"/>
                  <a:gd name="T7" fmla="*/ 60 h 98"/>
                  <a:gd name="T8" fmla="*/ 62 w 92"/>
                  <a:gd name="T9" fmla="*/ 62 h 98"/>
                  <a:gd name="T10" fmla="*/ 59 w 92"/>
                  <a:gd name="T11" fmla="*/ 62 h 98"/>
                  <a:gd name="T12" fmla="*/ 57 w 92"/>
                  <a:gd name="T13" fmla="*/ 63 h 98"/>
                  <a:gd name="T14" fmla="*/ 57 w 92"/>
                  <a:gd name="T15" fmla="*/ 66 h 98"/>
                  <a:gd name="T16" fmla="*/ 52 w 92"/>
                  <a:gd name="T17" fmla="*/ 66 h 98"/>
                  <a:gd name="T18" fmla="*/ 46 w 92"/>
                  <a:gd name="T19" fmla="*/ 62 h 98"/>
                  <a:gd name="T20" fmla="*/ 42 w 92"/>
                  <a:gd name="T21" fmla="*/ 57 h 98"/>
                  <a:gd name="T22" fmla="*/ 42 w 92"/>
                  <a:gd name="T23" fmla="*/ 56 h 98"/>
                  <a:gd name="T24" fmla="*/ 40 w 92"/>
                  <a:gd name="T25" fmla="*/ 56 h 98"/>
                  <a:gd name="T26" fmla="*/ 38 w 92"/>
                  <a:gd name="T27" fmla="*/ 55 h 98"/>
                  <a:gd name="T28" fmla="*/ 32 w 92"/>
                  <a:gd name="T29" fmla="*/ 55 h 98"/>
                  <a:gd name="T30" fmla="*/ 32 w 92"/>
                  <a:gd name="T31" fmla="*/ 56 h 98"/>
                  <a:gd name="T32" fmla="*/ 28 w 92"/>
                  <a:gd name="T33" fmla="*/ 56 h 98"/>
                  <a:gd name="T34" fmla="*/ 21 w 92"/>
                  <a:gd name="T35" fmla="*/ 49 h 98"/>
                  <a:gd name="T36" fmla="*/ 21 w 92"/>
                  <a:gd name="T37" fmla="*/ 47 h 98"/>
                  <a:gd name="T38" fmla="*/ 18 w 92"/>
                  <a:gd name="T39" fmla="*/ 43 h 98"/>
                  <a:gd name="T40" fmla="*/ 16 w 92"/>
                  <a:gd name="T41" fmla="*/ 33 h 98"/>
                  <a:gd name="T42" fmla="*/ 16 w 92"/>
                  <a:gd name="T43" fmla="*/ 28 h 98"/>
                  <a:gd name="T44" fmla="*/ 18 w 92"/>
                  <a:gd name="T45" fmla="*/ 28 h 98"/>
                  <a:gd name="T46" fmla="*/ 21 w 92"/>
                  <a:gd name="T47" fmla="*/ 29 h 98"/>
                  <a:gd name="T48" fmla="*/ 27 w 92"/>
                  <a:gd name="T49" fmla="*/ 31 h 98"/>
                  <a:gd name="T50" fmla="*/ 38 w 92"/>
                  <a:gd name="T51" fmla="*/ 31 h 98"/>
                  <a:gd name="T52" fmla="*/ 40 w 92"/>
                  <a:gd name="T53" fmla="*/ 29 h 98"/>
                  <a:gd name="T54" fmla="*/ 42 w 92"/>
                  <a:gd name="T55" fmla="*/ 29 h 98"/>
                  <a:gd name="T56" fmla="*/ 42 w 92"/>
                  <a:gd name="T57" fmla="*/ 28 h 98"/>
                  <a:gd name="T58" fmla="*/ 43 w 92"/>
                  <a:gd name="T59" fmla="*/ 24 h 98"/>
                  <a:gd name="T60" fmla="*/ 42 w 92"/>
                  <a:gd name="T61" fmla="*/ 17 h 98"/>
                  <a:gd name="T62" fmla="*/ 42 w 92"/>
                  <a:gd name="T63" fmla="*/ 16 h 98"/>
                  <a:gd name="T64" fmla="*/ 38 w 92"/>
                  <a:gd name="T65" fmla="*/ 16 h 98"/>
                  <a:gd name="T66" fmla="*/ 37 w 92"/>
                  <a:gd name="T67" fmla="*/ 14 h 98"/>
                  <a:gd name="T68" fmla="*/ 32 w 92"/>
                  <a:gd name="T69" fmla="*/ 9 h 98"/>
                  <a:gd name="T70" fmla="*/ 27 w 92"/>
                  <a:gd name="T71" fmla="*/ 4 h 98"/>
                  <a:gd name="T72" fmla="*/ 9 w 92"/>
                  <a:gd name="T73" fmla="*/ 0 h 98"/>
                  <a:gd name="T74" fmla="*/ 0 w 92"/>
                  <a:gd name="T75" fmla="*/ 0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92" h="98">
                    <a:moveTo>
                      <a:pt x="92" y="98"/>
                    </a:moveTo>
                    <a:lnTo>
                      <a:pt x="80" y="81"/>
                    </a:lnTo>
                    <a:lnTo>
                      <a:pt x="69" y="60"/>
                    </a:lnTo>
                    <a:lnTo>
                      <a:pt x="67" y="60"/>
                    </a:lnTo>
                    <a:lnTo>
                      <a:pt x="62" y="62"/>
                    </a:lnTo>
                    <a:lnTo>
                      <a:pt x="59" y="62"/>
                    </a:lnTo>
                    <a:lnTo>
                      <a:pt x="57" y="63"/>
                    </a:lnTo>
                    <a:lnTo>
                      <a:pt x="57" y="66"/>
                    </a:lnTo>
                    <a:lnTo>
                      <a:pt x="52" y="66"/>
                    </a:lnTo>
                    <a:lnTo>
                      <a:pt x="46" y="62"/>
                    </a:lnTo>
                    <a:lnTo>
                      <a:pt x="42" y="57"/>
                    </a:lnTo>
                    <a:lnTo>
                      <a:pt x="42" y="56"/>
                    </a:lnTo>
                    <a:lnTo>
                      <a:pt x="40" y="56"/>
                    </a:lnTo>
                    <a:lnTo>
                      <a:pt x="38" y="55"/>
                    </a:lnTo>
                    <a:lnTo>
                      <a:pt x="32" y="55"/>
                    </a:lnTo>
                    <a:lnTo>
                      <a:pt x="32" y="56"/>
                    </a:lnTo>
                    <a:lnTo>
                      <a:pt x="28" y="56"/>
                    </a:lnTo>
                    <a:lnTo>
                      <a:pt x="21" y="49"/>
                    </a:lnTo>
                    <a:lnTo>
                      <a:pt x="21" y="47"/>
                    </a:lnTo>
                    <a:lnTo>
                      <a:pt x="18" y="43"/>
                    </a:lnTo>
                    <a:lnTo>
                      <a:pt x="16" y="33"/>
                    </a:lnTo>
                    <a:lnTo>
                      <a:pt x="16" y="28"/>
                    </a:lnTo>
                    <a:lnTo>
                      <a:pt x="18" y="28"/>
                    </a:lnTo>
                    <a:lnTo>
                      <a:pt x="21" y="29"/>
                    </a:lnTo>
                    <a:lnTo>
                      <a:pt x="27" y="31"/>
                    </a:lnTo>
                    <a:lnTo>
                      <a:pt x="38" y="31"/>
                    </a:lnTo>
                    <a:lnTo>
                      <a:pt x="40" y="29"/>
                    </a:lnTo>
                    <a:lnTo>
                      <a:pt x="42" y="29"/>
                    </a:lnTo>
                    <a:lnTo>
                      <a:pt x="42" y="28"/>
                    </a:lnTo>
                    <a:lnTo>
                      <a:pt x="43" y="24"/>
                    </a:lnTo>
                    <a:lnTo>
                      <a:pt x="42" y="17"/>
                    </a:lnTo>
                    <a:lnTo>
                      <a:pt x="42" y="16"/>
                    </a:lnTo>
                    <a:lnTo>
                      <a:pt x="38" y="16"/>
                    </a:lnTo>
                    <a:lnTo>
                      <a:pt x="37" y="14"/>
                    </a:lnTo>
                    <a:lnTo>
                      <a:pt x="32" y="9"/>
                    </a:lnTo>
                    <a:lnTo>
                      <a:pt x="27" y="4"/>
                    </a:lnTo>
                    <a:lnTo>
                      <a:pt x="9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08" name="Freeform 5763">
                <a:extLst>
                  <a:ext uri="{FF2B5EF4-FFF2-40B4-BE49-F238E27FC236}">
                    <a16:creationId xmlns:a16="http://schemas.microsoft.com/office/drawing/2014/main" id="{139E54C5-1D30-45C7-F2D2-503A7E9724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8" y="3097"/>
                <a:ext cx="61" cy="28"/>
              </a:xfrm>
              <a:custGeom>
                <a:avLst/>
                <a:gdLst>
                  <a:gd name="T0" fmla="*/ 246 w 246"/>
                  <a:gd name="T1" fmla="*/ 111 h 111"/>
                  <a:gd name="T2" fmla="*/ 245 w 246"/>
                  <a:gd name="T3" fmla="*/ 109 h 111"/>
                  <a:gd name="T4" fmla="*/ 238 w 246"/>
                  <a:gd name="T5" fmla="*/ 101 h 111"/>
                  <a:gd name="T6" fmla="*/ 233 w 246"/>
                  <a:gd name="T7" fmla="*/ 98 h 111"/>
                  <a:gd name="T8" fmla="*/ 231 w 246"/>
                  <a:gd name="T9" fmla="*/ 94 h 111"/>
                  <a:gd name="T10" fmla="*/ 231 w 246"/>
                  <a:gd name="T11" fmla="*/ 74 h 111"/>
                  <a:gd name="T12" fmla="*/ 229 w 246"/>
                  <a:gd name="T13" fmla="*/ 70 h 111"/>
                  <a:gd name="T14" fmla="*/ 228 w 246"/>
                  <a:gd name="T15" fmla="*/ 70 h 111"/>
                  <a:gd name="T16" fmla="*/ 228 w 246"/>
                  <a:gd name="T17" fmla="*/ 68 h 111"/>
                  <a:gd name="T18" fmla="*/ 226 w 246"/>
                  <a:gd name="T19" fmla="*/ 67 h 111"/>
                  <a:gd name="T20" fmla="*/ 221 w 246"/>
                  <a:gd name="T21" fmla="*/ 45 h 111"/>
                  <a:gd name="T22" fmla="*/ 225 w 246"/>
                  <a:gd name="T23" fmla="*/ 39 h 111"/>
                  <a:gd name="T24" fmla="*/ 236 w 246"/>
                  <a:gd name="T25" fmla="*/ 39 h 111"/>
                  <a:gd name="T26" fmla="*/ 236 w 246"/>
                  <a:gd name="T27" fmla="*/ 37 h 111"/>
                  <a:gd name="T28" fmla="*/ 231 w 246"/>
                  <a:gd name="T29" fmla="*/ 27 h 111"/>
                  <a:gd name="T30" fmla="*/ 228 w 246"/>
                  <a:gd name="T31" fmla="*/ 25 h 111"/>
                  <a:gd name="T32" fmla="*/ 217 w 246"/>
                  <a:gd name="T33" fmla="*/ 15 h 111"/>
                  <a:gd name="T34" fmla="*/ 214 w 246"/>
                  <a:gd name="T35" fmla="*/ 14 h 111"/>
                  <a:gd name="T36" fmla="*/ 211 w 246"/>
                  <a:gd name="T37" fmla="*/ 11 h 111"/>
                  <a:gd name="T38" fmla="*/ 210 w 246"/>
                  <a:gd name="T39" fmla="*/ 10 h 111"/>
                  <a:gd name="T40" fmla="*/ 210 w 246"/>
                  <a:gd name="T41" fmla="*/ 11 h 111"/>
                  <a:gd name="T42" fmla="*/ 209 w 246"/>
                  <a:gd name="T43" fmla="*/ 11 h 111"/>
                  <a:gd name="T44" fmla="*/ 207 w 246"/>
                  <a:gd name="T45" fmla="*/ 13 h 111"/>
                  <a:gd name="T46" fmla="*/ 207 w 246"/>
                  <a:gd name="T47" fmla="*/ 20 h 111"/>
                  <a:gd name="T48" fmla="*/ 206 w 246"/>
                  <a:gd name="T49" fmla="*/ 23 h 111"/>
                  <a:gd name="T50" fmla="*/ 197 w 246"/>
                  <a:gd name="T51" fmla="*/ 20 h 111"/>
                  <a:gd name="T52" fmla="*/ 196 w 246"/>
                  <a:gd name="T53" fmla="*/ 18 h 111"/>
                  <a:gd name="T54" fmla="*/ 194 w 246"/>
                  <a:gd name="T55" fmla="*/ 18 h 111"/>
                  <a:gd name="T56" fmla="*/ 194 w 246"/>
                  <a:gd name="T57" fmla="*/ 13 h 111"/>
                  <a:gd name="T58" fmla="*/ 193 w 246"/>
                  <a:gd name="T59" fmla="*/ 7 h 111"/>
                  <a:gd name="T60" fmla="*/ 192 w 246"/>
                  <a:gd name="T61" fmla="*/ 4 h 111"/>
                  <a:gd name="T62" fmla="*/ 189 w 246"/>
                  <a:gd name="T63" fmla="*/ 0 h 111"/>
                  <a:gd name="T64" fmla="*/ 187 w 246"/>
                  <a:gd name="T65" fmla="*/ 0 h 111"/>
                  <a:gd name="T66" fmla="*/ 180 w 246"/>
                  <a:gd name="T67" fmla="*/ 4 h 111"/>
                  <a:gd name="T68" fmla="*/ 179 w 246"/>
                  <a:gd name="T69" fmla="*/ 4 h 111"/>
                  <a:gd name="T70" fmla="*/ 168 w 246"/>
                  <a:gd name="T71" fmla="*/ 13 h 111"/>
                  <a:gd name="T72" fmla="*/ 164 w 246"/>
                  <a:gd name="T73" fmla="*/ 14 h 111"/>
                  <a:gd name="T74" fmla="*/ 161 w 246"/>
                  <a:gd name="T75" fmla="*/ 14 h 111"/>
                  <a:gd name="T76" fmla="*/ 155 w 246"/>
                  <a:gd name="T77" fmla="*/ 15 h 111"/>
                  <a:gd name="T78" fmla="*/ 150 w 246"/>
                  <a:gd name="T79" fmla="*/ 15 h 111"/>
                  <a:gd name="T80" fmla="*/ 129 w 246"/>
                  <a:gd name="T81" fmla="*/ 21 h 111"/>
                  <a:gd name="T82" fmla="*/ 111 w 246"/>
                  <a:gd name="T83" fmla="*/ 21 h 111"/>
                  <a:gd name="T84" fmla="*/ 108 w 246"/>
                  <a:gd name="T85" fmla="*/ 23 h 111"/>
                  <a:gd name="T86" fmla="*/ 87 w 246"/>
                  <a:gd name="T87" fmla="*/ 25 h 111"/>
                  <a:gd name="T88" fmla="*/ 79 w 246"/>
                  <a:gd name="T89" fmla="*/ 25 h 111"/>
                  <a:gd name="T90" fmla="*/ 74 w 246"/>
                  <a:gd name="T91" fmla="*/ 24 h 111"/>
                  <a:gd name="T92" fmla="*/ 67 w 246"/>
                  <a:gd name="T93" fmla="*/ 24 h 111"/>
                  <a:gd name="T94" fmla="*/ 66 w 246"/>
                  <a:gd name="T95" fmla="*/ 25 h 111"/>
                  <a:gd name="T96" fmla="*/ 66 w 246"/>
                  <a:gd name="T97" fmla="*/ 28 h 111"/>
                  <a:gd name="T98" fmla="*/ 30 w 246"/>
                  <a:gd name="T99" fmla="*/ 48 h 111"/>
                  <a:gd name="T100" fmla="*/ 28 w 246"/>
                  <a:gd name="T101" fmla="*/ 48 h 111"/>
                  <a:gd name="T102" fmla="*/ 25 w 246"/>
                  <a:gd name="T103" fmla="*/ 49 h 111"/>
                  <a:gd name="T104" fmla="*/ 22 w 246"/>
                  <a:gd name="T105" fmla="*/ 49 h 111"/>
                  <a:gd name="T106" fmla="*/ 14 w 246"/>
                  <a:gd name="T107" fmla="*/ 54 h 111"/>
                  <a:gd name="T108" fmla="*/ 2 w 246"/>
                  <a:gd name="T109" fmla="*/ 66 h 111"/>
                  <a:gd name="T110" fmla="*/ 0 w 246"/>
                  <a:gd name="T111" fmla="*/ 66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46" h="111">
                    <a:moveTo>
                      <a:pt x="246" y="111"/>
                    </a:moveTo>
                    <a:lnTo>
                      <a:pt x="245" y="109"/>
                    </a:lnTo>
                    <a:lnTo>
                      <a:pt x="238" y="101"/>
                    </a:lnTo>
                    <a:lnTo>
                      <a:pt x="233" y="98"/>
                    </a:lnTo>
                    <a:lnTo>
                      <a:pt x="231" y="94"/>
                    </a:lnTo>
                    <a:lnTo>
                      <a:pt x="231" y="74"/>
                    </a:lnTo>
                    <a:lnTo>
                      <a:pt x="229" y="70"/>
                    </a:lnTo>
                    <a:lnTo>
                      <a:pt x="228" y="70"/>
                    </a:lnTo>
                    <a:lnTo>
                      <a:pt x="228" y="68"/>
                    </a:lnTo>
                    <a:lnTo>
                      <a:pt x="226" y="67"/>
                    </a:lnTo>
                    <a:lnTo>
                      <a:pt x="221" y="45"/>
                    </a:lnTo>
                    <a:lnTo>
                      <a:pt x="225" y="39"/>
                    </a:lnTo>
                    <a:lnTo>
                      <a:pt x="236" y="39"/>
                    </a:lnTo>
                    <a:lnTo>
                      <a:pt x="236" y="37"/>
                    </a:lnTo>
                    <a:lnTo>
                      <a:pt x="231" y="27"/>
                    </a:lnTo>
                    <a:lnTo>
                      <a:pt x="228" y="25"/>
                    </a:lnTo>
                    <a:lnTo>
                      <a:pt x="217" y="15"/>
                    </a:lnTo>
                    <a:lnTo>
                      <a:pt x="214" y="14"/>
                    </a:lnTo>
                    <a:lnTo>
                      <a:pt x="211" y="11"/>
                    </a:lnTo>
                    <a:lnTo>
                      <a:pt x="210" y="10"/>
                    </a:lnTo>
                    <a:lnTo>
                      <a:pt x="210" y="11"/>
                    </a:lnTo>
                    <a:lnTo>
                      <a:pt x="209" y="11"/>
                    </a:lnTo>
                    <a:lnTo>
                      <a:pt x="207" y="13"/>
                    </a:lnTo>
                    <a:lnTo>
                      <a:pt x="207" y="20"/>
                    </a:lnTo>
                    <a:lnTo>
                      <a:pt x="206" y="23"/>
                    </a:lnTo>
                    <a:lnTo>
                      <a:pt x="197" y="20"/>
                    </a:lnTo>
                    <a:lnTo>
                      <a:pt x="196" y="18"/>
                    </a:lnTo>
                    <a:lnTo>
                      <a:pt x="194" y="18"/>
                    </a:lnTo>
                    <a:lnTo>
                      <a:pt x="194" y="13"/>
                    </a:lnTo>
                    <a:lnTo>
                      <a:pt x="193" y="7"/>
                    </a:lnTo>
                    <a:lnTo>
                      <a:pt x="192" y="4"/>
                    </a:lnTo>
                    <a:lnTo>
                      <a:pt x="189" y="0"/>
                    </a:lnTo>
                    <a:lnTo>
                      <a:pt x="187" y="0"/>
                    </a:lnTo>
                    <a:lnTo>
                      <a:pt x="180" y="4"/>
                    </a:lnTo>
                    <a:lnTo>
                      <a:pt x="179" y="4"/>
                    </a:lnTo>
                    <a:lnTo>
                      <a:pt x="168" y="13"/>
                    </a:lnTo>
                    <a:lnTo>
                      <a:pt x="164" y="14"/>
                    </a:lnTo>
                    <a:lnTo>
                      <a:pt x="161" y="14"/>
                    </a:lnTo>
                    <a:lnTo>
                      <a:pt x="155" y="15"/>
                    </a:lnTo>
                    <a:lnTo>
                      <a:pt x="150" y="15"/>
                    </a:lnTo>
                    <a:lnTo>
                      <a:pt x="129" y="21"/>
                    </a:lnTo>
                    <a:lnTo>
                      <a:pt x="111" y="21"/>
                    </a:lnTo>
                    <a:lnTo>
                      <a:pt x="108" y="23"/>
                    </a:lnTo>
                    <a:lnTo>
                      <a:pt x="87" y="25"/>
                    </a:lnTo>
                    <a:lnTo>
                      <a:pt x="79" y="25"/>
                    </a:lnTo>
                    <a:lnTo>
                      <a:pt x="74" y="24"/>
                    </a:lnTo>
                    <a:lnTo>
                      <a:pt x="67" y="24"/>
                    </a:lnTo>
                    <a:lnTo>
                      <a:pt x="66" y="25"/>
                    </a:lnTo>
                    <a:lnTo>
                      <a:pt x="66" y="28"/>
                    </a:lnTo>
                    <a:lnTo>
                      <a:pt x="30" y="48"/>
                    </a:lnTo>
                    <a:lnTo>
                      <a:pt x="28" y="48"/>
                    </a:lnTo>
                    <a:lnTo>
                      <a:pt x="25" y="49"/>
                    </a:lnTo>
                    <a:lnTo>
                      <a:pt x="22" y="49"/>
                    </a:lnTo>
                    <a:lnTo>
                      <a:pt x="14" y="54"/>
                    </a:lnTo>
                    <a:lnTo>
                      <a:pt x="2" y="66"/>
                    </a:lnTo>
                    <a:lnTo>
                      <a:pt x="0" y="6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09" name="Freeform 5764">
                <a:extLst>
                  <a:ext uri="{FF2B5EF4-FFF2-40B4-BE49-F238E27FC236}">
                    <a16:creationId xmlns:a16="http://schemas.microsoft.com/office/drawing/2014/main" id="{ABDDECCB-FEB3-A820-8C94-BDFCE1A71C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3090"/>
                <a:ext cx="64" cy="72"/>
              </a:xfrm>
              <a:custGeom>
                <a:avLst/>
                <a:gdLst>
                  <a:gd name="T0" fmla="*/ 4 w 255"/>
                  <a:gd name="T1" fmla="*/ 289 h 290"/>
                  <a:gd name="T2" fmla="*/ 12 w 255"/>
                  <a:gd name="T3" fmla="*/ 244 h 290"/>
                  <a:gd name="T4" fmla="*/ 14 w 255"/>
                  <a:gd name="T5" fmla="*/ 240 h 290"/>
                  <a:gd name="T6" fmla="*/ 21 w 255"/>
                  <a:gd name="T7" fmla="*/ 223 h 290"/>
                  <a:gd name="T8" fmla="*/ 36 w 255"/>
                  <a:gd name="T9" fmla="*/ 211 h 290"/>
                  <a:gd name="T10" fmla="*/ 48 w 255"/>
                  <a:gd name="T11" fmla="*/ 200 h 290"/>
                  <a:gd name="T12" fmla="*/ 51 w 255"/>
                  <a:gd name="T13" fmla="*/ 198 h 290"/>
                  <a:gd name="T14" fmla="*/ 55 w 255"/>
                  <a:gd name="T15" fmla="*/ 204 h 290"/>
                  <a:gd name="T16" fmla="*/ 64 w 255"/>
                  <a:gd name="T17" fmla="*/ 207 h 290"/>
                  <a:gd name="T18" fmla="*/ 79 w 255"/>
                  <a:gd name="T19" fmla="*/ 211 h 290"/>
                  <a:gd name="T20" fmla="*/ 76 w 255"/>
                  <a:gd name="T21" fmla="*/ 201 h 290"/>
                  <a:gd name="T22" fmla="*/ 76 w 255"/>
                  <a:gd name="T23" fmla="*/ 177 h 290"/>
                  <a:gd name="T24" fmla="*/ 78 w 255"/>
                  <a:gd name="T25" fmla="*/ 173 h 290"/>
                  <a:gd name="T26" fmla="*/ 68 w 255"/>
                  <a:gd name="T27" fmla="*/ 153 h 290"/>
                  <a:gd name="T28" fmla="*/ 67 w 255"/>
                  <a:gd name="T29" fmla="*/ 151 h 290"/>
                  <a:gd name="T30" fmla="*/ 69 w 255"/>
                  <a:gd name="T31" fmla="*/ 143 h 290"/>
                  <a:gd name="T32" fmla="*/ 82 w 255"/>
                  <a:gd name="T33" fmla="*/ 140 h 290"/>
                  <a:gd name="T34" fmla="*/ 99 w 255"/>
                  <a:gd name="T35" fmla="*/ 143 h 290"/>
                  <a:gd name="T36" fmla="*/ 108 w 255"/>
                  <a:gd name="T37" fmla="*/ 140 h 290"/>
                  <a:gd name="T38" fmla="*/ 120 w 255"/>
                  <a:gd name="T39" fmla="*/ 130 h 290"/>
                  <a:gd name="T40" fmla="*/ 121 w 255"/>
                  <a:gd name="T41" fmla="*/ 123 h 290"/>
                  <a:gd name="T42" fmla="*/ 131 w 255"/>
                  <a:gd name="T43" fmla="*/ 120 h 290"/>
                  <a:gd name="T44" fmla="*/ 142 w 255"/>
                  <a:gd name="T45" fmla="*/ 131 h 290"/>
                  <a:gd name="T46" fmla="*/ 152 w 255"/>
                  <a:gd name="T47" fmla="*/ 130 h 290"/>
                  <a:gd name="T48" fmla="*/ 159 w 255"/>
                  <a:gd name="T49" fmla="*/ 126 h 290"/>
                  <a:gd name="T50" fmla="*/ 160 w 255"/>
                  <a:gd name="T51" fmla="*/ 119 h 290"/>
                  <a:gd name="T52" fmla="*/ 158 w 255"/>
                  <a:gd name="T53" fmla="*/ 107 h 290"/>
                  <a:gd name="T54" fmla="*/ 163 w 255"/>
                  <a:gd name="T55" fmla="*/ 105 h 290"/>
                  <a:gd name="T56" fmla="*/ 166 w 255"/>
                  <a:gd name="T57" fmla="*/ 106 h 290"/>
                  <a:gd name="T58" fmla="*/ 168 w 255"/>
                  <a:gd name="T59" fmla="*/ 102 h 290"/>
                  <a:gd name="T60" fmla="*/ 164 w 255"/>
                  <a:gd name="T61" fmla="*/ 100 h 290"/>
                  <a:gd name="T62" fmla="*/ 153 w 255"/>
                  <a:gd name="T63" fmla="*/ 98 h 290"/>
                  <a:gd name="T64" fmla="*/ 158 w 255"/>
                  <a:gd name="T65" fmla="*/ 71 h 290"/>
                  <a:gd name="T66" fmla="*/ 163 w 255"/>
                  <a:gd name="T67" fmla="*/ 64 h 290"/>
                  <a:gd name="T68" fmla="*/ 180 w 255"/>
                  <a:gd name="T69" fmla="*/ 66 h 290"/>
                  <a:gd name="T70" fmla="*/ 205 w 255"/>
                  <a:gd name="T71" fmla="*/ 69 h 290"/>
                  <a:gd name="T72" fmla="*/ 212 w 255"/>
                  <a:gd name="T73" fmla="*/ 70 h 290"/>
                  <a:gd name="T74" fmla="*/ 219 w 255"/>
                  <a:gd name="T75" fmla="*/ 71 h 290"/>
                  <a:gd name="T76" fmla="*/ 223 w 255"/>
                  <a:gd name="T77" fmla="*/ 64 h 290"/>
                  <a:gd name="T78" fmla="*/ 245 w 255"/>
                  <a:gd name="T79" fmla="*/ 19 h 290"/>
                  <a:gd name="T80" fmla="*/ 252 w 255"/>
                  <a:gd name="T81" fmla="*/ 2 h 2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55" h="290">
                    <a:moveTo>
                      <a:pt x="4" y="290"/>
                    </a:moveTo>
                    <a:lnTo>
                      <a:pt x="4" y="289"/>
                    </a:lnTo>
                    <a:lnTo>
                      <a:pt x="0" y="275"/>
                    </a:lnTo>
                    <a:lnTo>
                      <a:pt x="12" y="244"/>
                    </a:lnTo>
                    <a:lnTo>
                      <a:pt x="12" y="242"/>
                    </a:lnTo>
                    <a:lnTo>
                      <a:pt x="14" y="240"/>
                    </a:lnTo>
                    <a:lnTo>
                      <a:pt x="14" y="239"/>
                    </a:lnTo>
                    <a:lnTo>
                      <a:pt x="21" y="223"/>
                    </a:lnTo>
                    <a:lnTo>
                      <a:pt x="32" y="212"/>
                    </a:lnTo>
                    <a:lnTo>
                      <a:pt x="36" y="211"/>
                    </a:lnTo>
                    <a:lnTo>
                      <a:pt x="46" y="204"/>
                    </a:lnTo>
                    <a:lnTo>
                      <a:pt x="48" y="200"/>
                    </a:lnTo>
                    <a:lnTo>
                      <a:pt x="48" y="198"/>
                    </a:lnTo>
                    <a:lnTo>
                      <a:pt x="51" y="198"/>
                    </a:lnTo>
                    <a:lnTo>
                      <a:pt x="54" y="204"/>
                    </a:lnTo>
                    <a:lnTo>
                      <a:pt x="55" y="204"/>
                    </a:lnTo>
                    <a:lnTo>
                      <a:pt x="60" y="207"/>
                    </a:lnTo>
                    <a:lnTo>
                      <a:pt x="64" y="207"/>
                    </a:lnTo>
                    <a:lnTo>
                      <a:pt x="72" y="205"/>
                    </a:lnTo>
                    <a:lnTo>
                      <a:pt x="79" y="211"/>
                    </a:lnTo>
                    <a:lnTo>
                      <a:pt x="81" y="210"/>
                    </a:lnTo>
                    <a:lnTo>
                      <a:pt x="76" y="201"/>
                    </a:lnTo>
                    <a:lnTo>
                      <a:pt x="75" y="193"/>
                    </a:lnTo>
                    <a:lnTo>
                      <a:pt x="76" y="177"/>
                    </a:lnTo>
                    <a:lnTo>
                      <a:pt x="79" y="175"/>
                    </a:lnTo>
                    <a:lnTo>
                      <a:pt x="78" y="173"/>
                    </a:lnTo>
                    <a:lnTo>
                      <a:pt x="74" y="160"/>
                    </a:lnTo>
                    <a:lnTo>
                      <a:pt x="68" y="153"/>
                    </a:lnTo>
                    <a:lnTo>
                      <a:pt x="68" y="151"/>
                    </a:lnTo>
                    <a:lnTo>
                      <a:pt x="67" y="151"/>
                    </a:lnTo>
                    <a:lnTo>
                      <a:pt x="67" y="144"/>
                    </a:lnTo>
                    <a:lnTo>
                      <a:pt x="69" y="143"/>
                    </a:lnTo>
                    <a:lnTo>
                      <a:pt x="81" y="140"/>
                    </a:lnTo>
                    <a:lnTo>
                      <a:pt x="82" y="140"/>
                    </a:lnTo>
                    <a:lnTo>
                      <a:pt x="85" y="138"/>
                    </a:lnTo>
                    <a:lnTo>
                      <a:pt x="99" y="143"/>
                    </a:lnTo>
                    <a:lnTo>
                      <a:pt x="108" y="143"/>
                    </a:lnTo>
                    <a:lnTo>
                      <a:pt x="108" y="140"/>
                    </a:lnTo>
                    <a:lnTo>
                      <a:pt x="115" y="133"/>
                    </a:lnTo>
                    <a:lnTo>
                      <a:pt x="120" y="130"/>
                    </a:lnTo>
                    <a:lnTo>
                      <a:pt x="121" y="130"/>
                    </a:lnTo>
                    <a:lnTo>
                      <a:pt x="121" y="123"/>
                    </a:lnTo>
                    <a:lnTo>
                      <a:pt x="124" y="117"/>
                    </a:lnTo>
                    <a:lnTo>
                      <a:pt x="131" y="120"/>
                    </a:lnTo>
                    <a:lnTo>
                      <a:pt x="138" y="126"/>
                    </a:lnTo>
                    <a:lnTo>
                      <a:pt x="142" y="131"/>
                    </a:lnTo>
                    <a:lnTo>
                      <a:pt x="151" y="131"/>
                    </a:lnTo>
                    <a:lnTo>
                      <a:pt x="152" y="130"/>
                    </a:lnTo>
                    <a:lnTo>
                      <a:pt x="155" y="129"/>
                    </a:lnTo>
                    <a:lnTo>
                      <a:pt x="159" y="126"/>
                    </a:lnTo>
                    <a:lnTo>
                      <a:pt x="160" y="124"/>
                    </a:lnTo>
                    <a:lnTo>
                      <a:pt x="160" y="119"/>
                    </a:lnTo>
                    <a:lnTo>
                      <a:pt x="158" y="109"/>
                    </a:lnTo>
                    <a:lnTo>
                      <a:pt x="158" y="107"/>
                    </a:lnTo>
                    <a:lnTo>
                      <a:pt x="159" y="103"/>
                    </a:lnTo>
                    <a:lnTo>
                      <a:pt x="163" y="105"/>
                    </a:lnTo>
                    <a:lnTo>
                      <a:pt x="164" y="106"/>
                    </a:lnTo>
                    <a:lnTo>
                      <a:pt x="166" y="106"/>
                    </a:lnTo>
                    <a:lnTo>
                      <a:pt x="167" y="105"/>
                    </a:lnTo>
                    <a:lnTo>
                      <a:pt x="168" y="102"/>
                    </a:lnTo>
                    <a:lnTo>
                      <a:pt x="168" y="100"/>
                    </a:lnTo>
                    <a:lnTo>
                      <a:pt x="164" y="100"/>
                    </a:lnTo>
                    <a:lnTo>
                      <a:pt x="156" y="98"/>
                    </a:lnTo>
                    <a:lnTo>
                      <a:pt x="153" y="98"/>
                    </a:lnTo>
                    <a:lnTo>
                      <a:pt x="153" y="83"/>
                    </a:lnTo>
                    <a:lnTo>
                      <a:pt x="158" y="71"/>
                    </a:lnTo>
                    <a:lnTo>
                      <a:pt x="164" y="69"/>
                    </a:lnTo>
                    <a:lnTo>
                      <a:pt x="163" y="64"/>
                    </a:lnTo>
                    <a:lnTo>
                      <a:pt x="173" y="64"/>
                    </a:lnTo>
                    <a:lnTo>
                      <a:pt x="180" y="66"/>
                    </a:lnTo>
                    <a:lnTo>
                      <a:pt x="188" y="66"/>
                    </a:lnTo>
                    <a:lnTo>
                      <a:pt x="205" y="69"/>
                    </a:lnTo>
                    <a:lnTo>
                      <a:pt x="209" y="69"/>
                    </a:lnTo>
                    <a:lnTo>
                      <a:pt x="212" y="70"/>
                    </a:lnTo>
                    <a:lnTo>
                      <a:pt x="216" y="70"/>
                    </a:lnTo>
                    <a:lnTo>
                      <a:pt x="219" y="71"/>
                    </a:lnTo>
                    <a:lnTo>
                      <a:pt x="222" y="71"/>
                    </a:lnTo>
                    <a:lnTo>
                      <a:pt x="223" y="64"/>
                    </a:lnTo>
                    <a:lnTo>
                      <a:pt x="231" y="46"/>
                    </a:lnTo>
                    <a:lnTo>
                      <a:pt x="245" y="19"/>
                    </a:lnTo>
                    <a:lnTo>
                      <a:pt x="248" y="7"/>
                    </a:lnTo>
                    <a:lnTo>
                      <a:pt x="252" y="2"/>
                    </a:lnTo>
                    <a:lnTo>
                      <a:pt x="255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10" name="Freeform 5765">
                <a:extLst>
                  <a:ext uri="{FF2B5EF4-FFF2-40B4-BE49-F238E27FC236}">
                    <a16:creationId xmlns:a16="http://schemas.microsoft.com/office/drawing/2014/main" id="{1B065091-7632-0C61-6A4F-7EECAAAD58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3" y="3114"/>
                <a:ext cx="30" cy="68"/>
              </a:xfrm>
              <a:custGeom>
                <a:avLst/>
                <a:gdLst>
                  <a:gd name="T0" fmla="*/ 58 w 120"/>
                  <a:gd name="T1" fmla="*/ 1 h 273"/>
                  <a:gd name="T2" fmla="*/ 57 w 120"/>
                  <a:gd name="T3" fmla="*/ 9 h 273"/>
                  <a:gd name="T4" fmla="*/ 53 w 120"/>
                  <a:gd name="T5" fmla="*/ 14 h 273"/>
                  <a:gd name="T6" fmla="*/ 51 w 120"/>
                  <a:gd name="T7" fmla="*/ 25 h 273"/>
                  <a:gd name="T8" fmla="*/ 56 w 120"/>
                  <a:gd name="T9" fmla="*/ 26 h 273"/>
                  <a:gd name="T10" fmla="*/ 64 w 120"/>
                  <a:gd name="T11" fmla="*/ 24 h 273"/>
                  <a:gd name="T12" fmla="*/ 63 w 120"/>
                  <a:gd name="T13" fmla="*/ 28 h 273"/>
                  <a:gd name="T14" fmla="*/ 64 w 120"/>
                  <a:gd name="T15" fmla="*/ 31 h 273"/>
                  <a:gd name="T16" fmla="*/ 79 w 120"/>
                  <a:gd name="T17" fmla="*/ 39 h 273"/>
                  <a:gd name="T18" fmla="*/ 85 w 120"/>
                  <a:gd name="T19" fmla="*/ 35 h 273"/>
                  <a:gd name="T20" fmla="*/ 89 w 120"/>
                  <a:gd name="T21" fmla="*/ 38 h 273"/>
                  <a:gd name="T22" fmla="*/ 97 w 120"/>
                  <a:gd name="T23" fmla="*/ 42 h 273"/>
                  <a:gd name="T24" fmla="*/ 103 w 120"/>
                  <a:gd name="T25" fmla="*/ 50 h 273"/>
                  <a:gd name="T26" fmla="*/ 109 w 120"/>
                  <a:gd name="T27" fmla="*/ 55 h 273"/>
                  <a:gd name="T28" fmla="*/ 120 w 120"/>
                  <a:gd name="T29" fmla="*/ 62 h 273"/>
                  <a:gd name="T30" fmla="*/ 116 w 120"/>
                  <a:gd name="T31" fmla="*/ 67 h 273"/>
                  <a:gd name="T32" fmla="*/ 113 w 120"/>
                  <a:gd name="T33" fmla="*/ 68 h 273"/>
                  <a:gd name="T34" fmla="*/ 110 w 120"/>
                  <a:gd name="T35" fmla="*/ 69 h 273"/>
                  <a:gd name="T36" fmla="*/ 107 w 120"/>
                  <a:gd name="T37" fmla="*/ 74 h 273"/>
                  <a:gd name="T38" fmla="*/ 109 w 120"/>
                  <a:gd name="T39" fmla="*/ 88 h 273"/>
                  <a:gd name="T40" fmla="*/ 99 w 120"/>
                  <a:gd name="T41" fmla="*/ 98 h 273"/>
                  <a:gd name="T42" fmla="*/ 93 w 120"/>
                  <a:gd name="T43" fmla="*/ 102 h 273"/>
                  <a:gd name="T44" fmla="*/ 88 w 120"/>
                  <a:gd name="T45" fmla="*/ 103 h 273"/>
                  <a:gd name="T46" fmla="*/ 83 w 120"/>
                  <a:gd name="T47" fmla="*/ 103 h 273"/>
                  <a:gd name="T48" fmla="*/ 70 w 120"/>
                  <a:gd name="T49" fmla="*/ 96 h 273"/>
                  <a:gd name="T50" fmla="*/ 54 w 120"/>
                  <a:gd name="T51" fmla="*/ 103 h 273"/>
                  <a:gd name="T52" fmla="*/ 51 w 120"/>
                  <a:gd name="T53" fmla="*/ 106 h 273"/>
                  <a:gd name="T54" fmla="*/ 32 w 120"/>
                  <a:gd name="T55" fmla="*/ 119 h 273"/>
                  <a:gd name="T56" fmla="*/ 35 w 120"/>
                  <a:gd name="T57" fmla="*/ 127 h 273"/>
                  <a:gd name="T58" fmla="*/ 42 w 120"/>
                  <a:gd name="T59" fmla="*/ 135 h 273"/>
                  <a:gd name="T60" fmla="*/ 44 w 120"/>
                  <a:gd name="T61" fmla="*/ 145 h 273"/>
                  <a:gd name="T62" fmla="*/ 40 w 120"/>
                  <a:gd name="T63" fmla="*/ 158 h 273"/>
                  <a:gd name="T64" fmla="*/ 39 w 120"/>
                  <a:gd name="T65" fmla="*/ 160 h 273"/>
                  <a:gd name="T66" fmla="*/ 44 w 120"/>
                  <a:gd name="T67" fmla="*/ 177 h 273"/>
                  <a:gd name="T68" fmla="*/ 40 w 120"/>
                  <a:gd name="T69" fmla="*/ 180 h 273"/>
                  <a:gd name="T70" fmla="*/ 23 w 120"/>
                  <a:gd name="T71" fmla="*/ 181 h 273"/>
                  <a:gd name="T72" fmla="*/ 25 w 120"/>
                  <a:gd name="T73" fmla="*/ 204 h 273"/>
                  <a:gd name="T74" fmla="*/ 32 w 120"/>
                  <a:gd name="T75" fmla="*/ 208 h 273"/>
                  <a:gd name="T76" fmla="*/ 35 w 120"/>
                  <a:gd name="T77" fmla="*/ 212 h 273"/>
                  <a:gd name="T78" fmla="*/ 33 w 120"/>
                  <a:gd name="T79" fmla="*/ 225 h 273"/>
                  <a:gd name="T80" fmla="*/ 26 w 120"/>
                  <a:gd name="T81" fmla="*/ 227 h 273"/>
                  <a:gd name="T82" fmla="*/ 28 w 120"/>
                  <a:gd name="T83" fmla="*/ 232 h 273"/>
                  <a:gd name="T84" fmla="*/ 30 w 120"/>
                  <a:gd name="T85" fmla="*/ 234 h 273"/>
                  <a:gd name="T86" fmla="*/ 36 w 120"/>
                  <a:gd name="T87" fmla="*/ 239 h 273"/>
                  <a:gd name="T88" fmla="*/ 30 w 120"/>
                  <a:gd name="T89" fmla="*/ 253 h 273"/>
                  <a:gd name="T90" fmla="*/ 11 w 120"/>
                  <a:gd name="T91" fmla="*/ 273 h 273"/>
                  <a:gd name="T92" fmla="*/ 3 w 120"/>
                  <a:gd name="T93" fmla="*/ 269 h 273"/>
                  <a:gd name="T94" fmla="*/ 0 w 120"/>
                  <a:gd name="T95" fmla="*/ 266 h 2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20" h="273">
                    <a:moveTo>
                      <a:pt x="58" y="0"/>
                    </a:moveTo>
                    <a:lnTo>
                      <a:pt x="58" y="1"/>
                    </a:lnTo>
                    <a:lnTo>
                      <a:pt x="57" y="4"/>
                    </a:lnTo>
                    <a:lnTo>
                      <a:pt x="57" y="9"/>
                    </a:lnTo>
                    <a:lnTo>
                      <a:pt x="53" y="12"/>
                    </a:lnTo>
                    <a:lnTo>
                      <a:pt x="53" y="14"/>
                    </a:lnTo>
                    <a:lnTo>
                      <a:pt x="49" y="15"/>
                    </a:lnTo>
                    <a:lnTo>
                      <a:pt x="51" y="25"/>
                    </a:lnTo>
                    <a:lnTo>
                      <a:pt x="54" y="26"/>
                    </a:lnTo>
                    <a:lnTo>
                      <a:pt x="56" y="26"/>
                    </a:lnTo>
                    <a:lnTo>
                      <a:pt x="61" y="24"/>
                    </a:lnTo>
                    <a:lnTo>
                      <a:pt x="64" y="24"/>
                    </a:lnTo>
                    <a:lnTo>
                      <a:pt x="64" y="26"/>
                    </a:lnTo>
                    <a:lnTo>
                      <a:pt x="63" y="28"/>
                    </a:lnTo>
                    <a:lnTo>
                      <a:pt x="63" y="29"/>
                    </a:lnTo>
                    <a:lnTo>
                      <a:pt x="64" y="31"/>
                    </a:lnTo>
                    <a:lnTo>
                      <a:pt x="75" y="38"/>
                    </a:lnTo>
                    <a:lnTo>
                      <a:pt x="79" y="39"/>
                    </a:lnTo>
                    <a:lnTo>
                      <a:pt x="82" y="35"/>
                    </a:lnTo>
                    <a:lnTo>
                      <a:pt x="85" y="35"/>
                    </a:lnTo>
                    <a:lnTo>
                      <a:pt x="85" y="36"/>
                    </a:lnTo>
                    <a:lnTo>
                      <a:pt x="89" y="38"/>
                    </a:lnTo>
                    <a:lnTo>
                      <a:pt x="93" y="40"/>
                    </a:lnTo>
                    <a:lnTo>
                      <a:pt x="97" y="42"/>
                    </a:lnTo>
                    <a:lnTo>
                      <a:pt x="102" y="46"/>
                    </a:lnTo>
                    <a:lnTo>
                      <a:pt x="103" y="50"/>
                    </a:lnTo>
                    <a:lnTo>
                      <a:pt x="107" y="55"/>
                    </a:lnTo>
                    <a:lnTo>
                      <a:pt x="109" y="55"/>
                    </a:lnTo>
                    <a:lnTo>
                      <a:pt x="120" y="61"/>
                    </a:lnTo>
                    <a:lnTo>
                      <a:pt x="120" y="62"/>
                    </a:lnTo>
                    <a:lnTo>
                      <a:pt x="118" y="65"/>
                    </a:lnTo>
                    <a:lnTo>
                      <a:pt x="116" y="67"/>
                    </a:lnTo>
                    <a:lnTo>
                      <a:pt x="114" y="67"/>
                    </a:lnTo>
                    <a:lnTo>
                      <a:pt x="113" y="68"/>
                    </a:lnTo>
                    <a:lnTo>
                      <a:pt x="110" y="68"/>
                    </a:lnTo>
                    <a:lnTo>
                      <a:pt x="110" y="69"/>
                    </a:lnTo>
                    <a:lnTo>
                      <a:pt x="109" y="72"/>
                    </a:lnTo>
                    <a:lnTo>
                      <a:pt x="107" y="74"/>
                    </a:lnTo>
                    <a:lnTo>
                      <a:pt x="107" y="75"/>
                    </a:lnTo>
                    <a:lnTo>
                      <a:pt x="109" y="88"/>
                    </a:lnTo>
                    <a:lnTo>
                      <a:pt x="100" y="92"/>
                    </a:lnTo>
                    <a:lnTo>
                      <a:pt x="99" y="98"/>
                    </a:lnTo>
                    <a:lnTo>
                      <a:pt x="97" y="100"/>
                    </a:lnTo>
                    <a:lnTo>
                      <a:pt x="93" y="102"/>
                    </a:lnTo>
                    <a:lnTo>
                      <a:pt x="90" y="102"/>
                    </a:lnTo>
                    <a:lnTo>
                      <a:pt x="88" y="103"/>
                    </a:lnTo>
                    <a:lnTo>
                      <a:pt x="86" y="105"/>
                    </a:lnTo>
                    <a:lnTo>
                      <a:pt x="83" y="103"/>
                    </a:lnTo>
                    <a:lnTo>
                      <a:pt x="78" y="98"/>
                    </a:lnTo>
                    <a:lnTo>
                      <a:pt x="70" y="96"/>
                    </a:lnTo>
                    <a:lnTo>
                      <a:pt x="63" y="96"/>
                    </a:lnTo>
                    <a:lnTo>
                      <a:pt x="54" y="103"/>
                    </a:lnTo>
                    <a:lnTo>
                      <a:pt x="54" y="105"/>
                    </a:lnTo>
                    <a:lnTo>
                      <a:pt x="51" y="106"/>
                    </a:lnTo>
                    <a:lnTo>
                      <a:pt x="33" y="119"/>
                    </a:lnTo>
                    <a:lnTo>
                      <a:pt x="32" y="119"/>
                    </a:lnTo>
                    <a:lnTo>
                      <a:pt x="32" y="121"/>
                    </a:lnTo>
                    <a:lnTo>
                      <a:pt x="35" y="127"/>
                    </a:lnTo>
                    <a:lnTo>
                      <a:pt x="39" y="132"/>
                    </a:lnTo>
                    <a:lnTo>
                      <a:pt x="42" y="135"/>
                    </a:lnTo>
                    <a:lnTo>
                      <a:pt x="42" y="138"/>
                    </a:lnTo>
                    <a:lnTo>
                      <a:pt x="44" y="145"/>
                    </a:lnTo>
                    <a:lnTo>
                      <a:pt x="43" y="153"/>
                    </a:lnTo>
                    <a:lnTo>
                      <a:pt x="40" y="158"/>
                    </a:lnTo>
                    <a:lnTo>
                      <a:pt x="39" y="159"/>
                    </a:lnTo>
                    <a:lnTo>
                      <a:pt x="39" y="160"/>
                    </a:lnTo>
                    <a:lnTo>
                      <a:pt x="44" y="172"/>
                    </a:lnTo>
                    <a:lnTo>
                      <a:pt x="44" y="177"/>
                    </a:lnTo>
                    <a:lnTo>
                      <a:pt x="43" y="179"/>
                    </a:lnTo>
                    <a:lnTo>
                      <a:pt x="40" y="180"/>
                    </a:lnTo>
                    <a:lnTo>
                      <a:pt x="25" y="180"/>
                    </a:lnTo>
                    <a:lnTo>
                      <a:pt x="23" y="181"/>
                    </a:lnTo>
                    <a:lnTo>
                      <a:pt x="23" y="195"/>
                    </a:lnTo>
                    <a:lnTo>
                      <a:pt x="25" y="204"/>
                    </a:lnTo>
                    <a:lnTo>
                      <a:pt x="28" y="205"/>
                    </a:lnTo>
                    <a:lnTo>
                      <a:pt x="32" y="208"/>
                    </a:lnTo>
                    <a:lnTo>
                      <a:pt x="33" y="208"/>
                    </a:lnTo>
                    <a:lnTo>
                      <a:pt x="35" y="212"/>
                    </a:lnTo>
                    <a:lnTo>
                      <a:pt x="35" y="218"/>
                    </a:lnTo>
                    <a:lnTo>
                      <a:pt x="33" y="225"/>
                    </a:lnTo>
                    <a:lnTo>
                      <a:pt x="32" y="225"/>
                    </a:lnTo>
                    <a:lnTo>
                      <a:pt x="26" y="227"/>
                    </a:lnTo>
                    <a:lnTo>
                      <a:pt x="26" y="230"/>
                    </a:lnTo>
                    <a:lnTo>
                      <a:pt x="28" y="232"/>
                    </a:lnTo>
                    <a:lnTo>
                      <a:pt x="29" y="234"/>
                    </a:lnTo>
                    <a:lnTo>
                      <a:pt x="30" y="234"/>
                    </a:lnTo>
                    <a:lnTo>
                      <a:pt x="35" y="239"/>
                    </a:lnTo>
                    <a:lnTo>
                      <a:pt x="36" y="239"/>
                    </a:lnTo>
                    <a:lnTo>
                      <a:pt x="36" y="244"/>
                    </a:lnTo>
                    <a:lnTo>
                      <a:pt x="30" y="253"/>
                    </a:lnTo>
                    <a:lnTo>
                      <a:pt x="16" y="269"/>
                    </a:lnTo>
                    <a:lnTo>
                      <a:pt x="11" y="273"/>
                    </a:lnTo>
                    <a:lnTo>
                      <a:pt x="3" y="272"/>
                    </a:lnTo>
                    <a:lnTo>
                      <a:pt x="3" y="269"/>
                    </a:lnTo>
                    <a:lnTo>
                      <a:pt x="1" y="266"/>
                    </a:lnTo>
                    <a:lnTo>
                      <a:pt x="0" y="26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11" name="Freeform 5766">
                <a:extLst>
                  <a:ext uri="{FF2B5EF4-FFF2-40B4-BE49-F238E27FC236}">
                    <a16:creationId xmlns:a16="http://schemas.microsoft.com/office/drawing/2014/main" id="{F30520F0-223A-D181-5927-A3FEF5C7BE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4" y="3057"/>
                <a:ext cx="52" cy="31"/>
              </a:xfrm>
              <a:custGeom>
                <a:avLst/>
                <a:gdLst>
                  <a:gd name="T0" fmla="*/ 19 w 209"/>
                  <a:gd name="T1" fmla="*/ 3 h 124"/>
                  <a:gd name="T2" fmla="*/ 28 w 209"/>
                  <a:gd name="T3" fmla="*/ 0 h 124"/>
                  <a:gd name="T4" fmla="*/ 29 w 209"/>
                  <a:gd name="T5" fmla="*/ 11 h 124"/>
                  <a:gd name="T6" fmla="*/ 23 w 209"/>
                  <a:gd name="T7" fmla="*/ 21 h 124"/>
                  <a:gd name="T8" fmla="*/ 18 w 209"/>
                  <a:gd name="T9" fmla="*/ 22 h 124"/>
                  <a:gd name="T10" fmla="*/ 16 w 209"/>
                  <a:gd name="T11" fmla="*/ 25 h 124"/>
                  <a:gd name="T12" fmla="*/ 29 w 209"/>
                  <a:gd name="T13" fmla="*/ 32 h 124"/>
                  <a:gd name="T14" fmla="*/ 50 w 209"/>
                  <a:gd name="T15" fmla="*/ 47 h 124"/>
                  <a:gd name="T16" fmla="*/ 53 w 209"/>
                  <a:gd name="T17" fmla="*/ 46 h 124"/>
                  <a:gd name="T18" fmla="*/ 70 w 209"/>
                  <a:gd name="T19" fmla="*/ 36 h 124"/>
                  <a:gd name="T20" fmla="*/ 86 w 209"/>
                  <a:gd name="T21" fmla="*/ 39 h 124"/>
                  <a:gd name="T22" fmla="*/ 93 w 209"/>
                  <a:gd name="T23" fmla="*/ 36 h 124"/>
                  <a:gd name="T24" fmla="*/ 102 w 209"/>
                  <a:gd name="T25" fmla="*/ 54 h 124"/>
                  <a:gd name="T26" fmla="*/ 104 w 209"/>
                  <a:gd name="T27" fmla="*/ 68 h 124"/>
                  <a:gd name="T28" fmla="*/ 102 w 209"/>
                  <a:gd name="T29" fmla="*/ 73 h 124"/>
                  <a:gd name="T30" fmla="*/ 116 w 209"/>
                  <a:gd name="T31" fmla="*/ 71 h 124"/>
                  <a:gd name="T32" fmla="*/ 121 w 209"/>
                  <a:gd name="T33" fmla="*/ 70 h 124"/>
                  <a:gd name="T34" fmla="*/ 145 w 209"/>
                  <a:gd name="T35" fmla="*/ 64 h 124"/>
                  <a:gd name="T36" fmla="*/ 162 w 209"/>
                  <a:gd name="T37" fmla="*/ 81 h 124"/>
                  <a:gd name="T38" fmla="*/ 169 w 209"/>
                  <a:gd name="T39" fmla="*/ 86 h 124"/>
                  <a:gd name="T40" fmla="*/ 166 w 209"/>
                  <a:gd name="T41" fmla="*/ 117 h 124"/>
                  <a:gd name="T42" fmla="*/ 180 w 209"/>
                  <a:gd name="T43" fmla="*/ 124 h 124"/>
                  <a:gd name="T44" fmla="*/ 190 w 209"/>
                  <a:gd name="T45" fmla="*/ 121 h 124"/>
                  <a:gd name="T46" fmla="*/ 191 w 209"/>
                  <a:gd name="T47" fmla="*/ 113 h 124"/>
                  <a:gd name="T48" fmla="*/ 201 w 209"/>
                  <a:gd name="T49" fmla="*/ 92 h 124"/>
                  <a:gd name="T50" fmla="*/ 208 w 209"/>
                  <a:gd name="T51" fmla="*/ 83 h 124"/>
                  <a:gd name="T52" fmla="*/ 206 w 209"/>
                  <a:gd name="T53" fmla="*/ 74 h 124"/>
                  <a:gd name="T54" fmla="*/ 208 w 209"/>
                  <a:gd name="T55" fmla="*/ 71 h 124"/>
                  <a:gd name="T56" fmla="*/ 194 w 209"/>
                  <a:gd name="T57" fmla="*/ 54 h 124"/>
                  <a:gd name="T58" fmla="*/ 188 w 209"/>
                  <a:gd name="T59" fmla="*/ 36 h 124"/>
                  <a:gd name="T60" fmla="*/ 193 w 209"/>
                  <a:gd name="T61" fmla="*/ 29 h 124"/>
                  <a:gd name="T62" fmla="*/ 200 w 209"/>
                  <a:gd name="T63" fmla="*/ 28 h 124"/>
                  <a:gd name="T64" fmla="*/ 209 w 209"/>
                  <a:gd name="T65" fmla="*/ 29 h 124"/>
                  <a:gd name="T66" fmla="*/ 202 w 209"/>
                  <a:gd name="T67" fmla="*/ 21 h 124"/>
                  <a:gd name="T68" fmla="*/ 195 w 209"/>
                  <a:gd name="T69" fmla="*/ 14 h 124"/>
                  <a:gd name="T70" fmla="*/ 195 w 209"/>
                  <a:gd name="T71" fmla="*/ 10 h 124"/>
                  <a:gd name="T72" fmla="*/ 198 w 209"/>
                  <a:gd name="T73" fmla="*/ 5 h 124"/>
                  <a:gd name="T74" fmla="*/ 201 w 209"/>
                  <a:gd name="T75" fmla="*/ 4 h 124"/>
                  <a:gd name="T76" fmla="*/ 206 w 209"/>
                  <a:gd name="T77" fmla="*/ 3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09" h="124">
                    <a:moveTo>
                      <a:pt x="0" y="13"/>
                    </a:moveTo>
                    <a:lnTo>
                      <a:pt x="19" y="3"/>
                    </a:lnTo>
                    <a:lnTo>
                      <a:pt x="26" y="1"/>
                    </a:lnTo>
                    <a:lnTo>
                      <a:pt x="28" y="0"/>
                    </a:lnTo>
                    <a:lnTo>
                      <a:pt x="28" y="3"/>
                    </a:lnTo>
                    <a:lnTo>
                      <a:pt x="29" y="11"/>
                    </a:lnTo>
                    <a:lnTo>
                      <a:pt x="26" y="21"/>
                    </a:lnTo>
                    <a:lnTo>
                      <a:pt x="23" y="21"/>
                    </a:lnTo>
                    <a:lnTo>
                      <a:pt x="19" y="22"/>
                    </a:lnTo>
                    <a:lnTo>
                      <a:pt x="18" y="22"/>
                    </a:lnTo>
                    <a:lnTo>
                      <a:pt x="18" y="25"/>
                    </a:lnTo>
                    <a:lnTo>
                      <a:pt x="16" y="25"/>
                    </a:lnTo>
                    <a:lnTo>
                      <a:pt x="16" y="28"/>
                    </a:lnTo>
                    <a:lnTo>
                      <a:pt x="29" y="32"/>
                    </a:lnTo>
                    <a:lnTo>
                      <a:pt x="37" y="42"/>
                    </a:lnTo>
                    <a:lnTo>
                      <a:pt x="50" y="47"/>
                    </a:lnTo>
                    <a:lnTo>
                      <a:pt x="53" y="47"/>
                    </a:lnTo>
                    <a:lnTo>
                      <a:pt x="53" y="46"/>
                    </a:lnTo>
                    <a:lnTo>
                      <a:pt x="60" y="36"/>
                    </a:lnTo>
                    <a:lnTo>
                      <a:pt x="70" y="36"/>
                    </a:lnTo>
                    <a:lnTo>
                      <a:pt x="79" y="39"/>
                    </a:lnTo>
                    <a:lnTo>
                      <a:pt x="86" y="39"/>
                    </a:lnTo>
                    <a:lnTo>
                      <a:pt x="90" y="36"/>
                    </a:lnTo>
                    <a:lnTo>
                      <a:pt x="93" y="36"/>
                    </a:lnTo>
                    <a:lnTo>
                      <a:pt x="102" y="51"/>
                    </a:lnTo>
                    <a:lnTo>
                      <a:pt x="102" y="54"/>
                    </a:lnTo>
                    <a:lnTo>
                      <a:pt x="104" y="63"/>
                    </a:lnTo>
                    <a:lnTo>
                      <a:pt x="104" y="68"/>
                    </a:lnTo>
                    <a:lnTo>
                      <a:pt x="103" y="71"/>
                    </a:lnTo>
                    <a:lnTo>
                      <a:pt x="102" y="73"/>
                    </a:lnTo>
                    <a:lnTo>
                      <a:pt x="106" y="77"/>
                    </a:lnTo>
                    <a:lnTo>
                      <a:pt x="116" y="71"/>
                    </a:lnTo>
                    <a:lnTo>
                      <a:pt x="117" y="70"/>
                    </a:lnTo>
                    <a:lnTo>
                      <a:pt x="121" y="70"/>
                    </a:lnTo>
                    <a:lnTo>
                      <a:pt x="139" y="67"/>
                    </a:lnTo>
                    <a:lnTo>
                      <a:pt x="145" y="64"/>
                    </a:lnTo>
                    <a:lnTo>
                      <a:pt x="153" y="68"/>
                    </a:lnTo>
                    <a:lnTo>
                      <a:pt x="162" y="81"/>
                    </a:lnTo>
                    <a:lnTo>
                      <a:pt x="169" y="85"/>
                    </a:lnTo>
                    <a:lnTo>
                      <a:pt x="169" y="86"/>
                    </a:lnTo>
                    <a:lnTo>
                      <a:pt x="170" y="89"/>
                    </a:lnTo>
                    <a:lnTo>
                      <a:pt x="166" y="117"/>
                    </a:lnTo>
                    <a:lnTo>
                      <a:pt x="167" y="121"/>
                    </a:lnTo>
                    <a:lnTo>
                      <a:pt x="180" y="124"/>
                    </a:lnTo>
                    <a:lnTo>
                      <a:pt x="190" y="124"/>
                    </a:lnTo>
                    <a:lnTo>
                      <a:pt x="190" y="121"/>
                    </a:lnTo>
                    <a:lnTo>
                      <a:pt x="191" y="120"/>
                    </a:lnTo>
                    <a:lnTo>
                      <a:pt x="191" y="113"/>
                    </a:lnTo>
                    <a:lnTo>
                      <a:pt x="194" y="103"/>
                    </a:lnTo>
                    <a:lnTo>
                      <a:pt x="201" y="92"/>
                    </a:lnTo>
                    <a:lnTo>
                      <a:pt x="205" y="90"/>
                    </a:lnTo>
                    <a:lnTo>
                      <a:pt x="208" y="83"/>
                    </a:lnTo>
                    <a:lnTo>
                      <a:pt x="208" y="77"/>
                    </a:lnTo>
                    <a:lnTo>
                      <a:pt x="206" y="74"/>
                    </a:lnTo>
                    <a:lnTo>
                      <a:pt x="206" y="73"/>
                    </a:lnTo>
                    <a:lnTo>
                      <a:pt x="208" y="71"/>
                    </a:lnTo>
                    <a:lnTo>
                      <a:pt x="201" y="58"/>
                    </a:lnTo>
                    <a:lnTo>
                      <a:pt x="194" y="54"/>
                    </a:lnTo>
                    <a:lnTo>
                      <a:pt x="190" y="43"/>
                    </a:lnTo>
                    <a:lnTo>
                      <a:pt x="188" y="36"/>
                    </a:lnTo>
                    <a:lnTo>
                      <a:pt x="191" y="30"/>
                    </a:lnTo>
                    <a:lnTo>
                      <a:pt x="193" y="29"/>
                    </a:lnTo>
                    <a:lnTo>
                      <a:pt x="194" y="29"/>
                    </a:lnTo>
                    <a:lnTo>
                      <a:pt x="200" y="28"/>
                    </a:lnTo>
                    <a:lnTo>
                      <a:pt x="202" y="29"/>
                    </a:lnTo>
                    <a:lnTo>
                      <a:pt x="209" y="29"/>
                    </a:lnTo>
                    <a:lnTo>
                      <a:pt x="209" y="26"/>
                    </a:lnTo>
                    <a:lnTo>
                      <a:pt x="202" y="21"/>
                    </a:lnTo>
                    <a:lnTo>
                      <a:pt x="195" y="15"/>
                    </a:lnTo>
                    <a:lnTo>
                      <a:pt x="195" y="14"/>
                    </a:lnTo>
                    <a:lnTo>
                      <a:pt x="194" y="11"/>
                    </a:lnTo>
                    <a:lnTo>
                      <a:pt x="195" y="10"/>
                    </a:lnTo>
                    <a:lnTo>
                      <a:pt x="195" y="7"/>
                    </a:lnTo>
                    <a:lnTo>
                      <a:pt x="198" y="5"/>
                    </a:lnTo>
                    <a:lnTo>
                      <a:pt x="200" y="4"/>
                    </a:lnTo>
                    <a:lnTo>
                      <a:pt x="201" y="4"/>
                    </a:lnTo>
                    <a:lnTo>
                      <a:pt x="202" y="3"/>
                    </a:lnTo>
                    <a:lnTo>
                      <a:pt x="206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12" name="Freeform 5767">
                <a:extLst>
                  <a:ext uri="{FF2B5EF4-FFF2-40B4-BE49-F238E27FC236}">
                    <a16:creationId xmlns:a16="http://schemas.microsoft.com/office/drawing/2014/main" id="{07C13DA8-ECCA-A958-A1A6-AE7728FC2E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5" y="3052"/>
                <a:ext cx="21" cy="11"/>
              </a:xfrm>
              <a:custGeom>
                <a:avLst/>
                <a:gdLst>
                  <a:gd name="T0" fmla="*/ 84 w 84"/>
                  <a:gd name="T1" fmla="*/ 5 h 44"/>
                  <a:gd name="T2" fmla="*/ 84 w 84"/>
                  <a:gd name="T3" fmla="*/ 7 h 44"/>
                  <a:gd name="T4" fmla="*/ 81 w 84"/>
                  <a:gd name="T5" fmla="*/ 9 h 44"/>
                  <a:gd name="T6" fmla="*/ 61 w 84"/>
                  <a:gd name="T7" fmla="*/ 16 h 44"/>
                  <a:gd name="T8" fmla="*/ 59 w 84"/>
                  <a:gd name="T9" fmla="*/ 16 h 44"/>
                  <a:gd name="T10" fmla="*/ 58 w 84"/>
                  <a:gd name="T11" fmla="*/ 15 h 44"/>
                  <a:gd name="T12" fmla="*/ 56 w 84"/>
                  <a:gd name="T13" fmla="*/ 15 h 44"/>
                  <a:gd name="T14" fmla="*/ 42 w 84"/>
                  <a:gd name="T15" fmla="*/ 1 h 44"/>
                  <a:gd name="T16" fmla="*/ 42 w 84"/>
                  <a:gd name="T17" fmla="*/ 0 h 44"/>
                  <a:gd name="T18" fmla="*/ 41 w 84"/>
                  <a:gd name="T19" fmla="*/ 0 h 44"/>
                  <a:gd name="T20" fmla="*/ 37 w 84"/>
                  <a:gd name="T21" fmla="*/ 1 h 44"/>
                  <a:gd name="T22" fmla="*/ 32 w 84"/>
                  <a:gd name="T23" fmla="*/ 8 h 44"/>
                  <a:gd name="T24" fmla="*/ 31 w 84"/>
                  <a:gd name="T25" fmla="*/ 11 h 44"/>
                  <a:gd name="T26" fmla="*/ 31 w 84"/>
                  <a:gd name="T27" fmla="*/ 16 h 44"/>
                  <a:gd name="T28" fmla="*/ 32 w 84"/>
                  <a:gd name="T29" fmla="*/ 18 h 44"/>
                  <a:gd name="T30" fmla="*/ 32 w 84"/>
                  <a:gd name="T31" fmla="*/ 21 h 44"/>
                  <a:gd name="T32" fmla="*/ 34 w 84"/>
                  <a:gd name="T33" fmla="*/ 22 h 44"/>
                  <a:gd name="T34" fmla="*/ 34 w 84"/>
                  <a:gd name="T35" fmla="*/ 26 h 44"/>
                  <a:gd name="T36" fmla="*/ 32 w 84"/>
                  <a:gd name="T37" fmla="*/ 31 h 44"/>
                  <a:gd name="T38" fmla="*/ 32 w 84"/>
                  <a:gd name="T39" fmla="*/ 32 h 44"/>
                  <a:gd name="T40" fmla="*/ 31 w 84"/>
                  <a:gd name="T41" fmla="*/ 36 h 44"/>
                  <a:gd name="T42" fmla="*/ 23 w 84"/>
                  <a:gd name="T43" fmla="*/ 44 h 44"/>
                  <a:gd name="T44" fmla="*/ 20 w 84"/>
                  <a:gd name="T45" fmla="*/ 44 h 44"/>
                  <a:gd name="T46" fmla="*/ 20 w 84"/>
                  <a:gd name="T47" fmla="*/ 41 h 44"/>
                  <a:gd name="T48" fmla="*/ 16 w 84"/>
                  <a:gd name="T49" fmla="*/ 33 h 44"/>
                  <a:gd name="T50" fmla="*/ 10 w 84"/>
                  <a:gd name="T51" fmla="*/ 26 h 44"/>
                  <a:gd name="T52" fmla="*/ 2 w 84"/>
                  <a:gd name="T53" fmla="*/ 21 h 44"/>
                  <a:gd name="T54" fmla="*/ 0 w 84"/>
                  <a:gd name="T55" fmla="*/ 21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84" h="44">
                    <a:moveTo>
                      <a:pt x="84" y="5"/>
                    </a:moveTo>
                    <a:lnTo>
                      <a:pt x="84" y="7"/>
                    </a:lnTo>
                    <a:lnTo>
                      <a:pt x="81" y="9"/>
                    </a:lnTo>
                    <a:lnTo>
                      <a:pt x="61" y="16"/>
                    </a:lnTo>
                    <a:lnTo>
                      <a:pt x="59" y="16"/>
                    </a:lnTo>
                    <a:lnTo>
                      <a:pt x="58" y="15"/>
                    </a:lnTo>
                    <a:lnTo>
                      <a:pt x="56" y="15"/>
                    </a:lnTo>
                    <a:lnTo>
                      <a:pt x="42" y="1"/>
                    </a:lnTo>
                    <a:lnTo>
                      <a:pt x="42" y="0"/>
                    </a:lnTo>
                    <a:lnTo>
                      <a:pt x="41" y="0"/>
                    </a:lnTo>
                    <a:lnTo>
                      <a:pt x="37" y="1"/>
                    </a:lnTo>
                    <a:lnTo>
                      <a:pt x="32" y="8"/>
                    </a:lnTo>
                    <a:lnTo>
                      <a:pt x="31" y="11"/>
                    </a:lnTo>
                    <a:lnTo>
                      <a:pt x="31" y="16"/>
                    </a:lnTo>
                    <a:lnTo>
                      <a:pt x="32" y="18"/>
                    </a:lnTo>
                    <a:lnTo>
                      <a:pt x="32" y="21"/>
                    </a:lnTo>
                    <a:lnTo>
                      <a:pt x="34" y="22"/>
                    </a:lnTo>
                    <a:lnTo>
                      <a:pt x="34" y="26"/>
                    </a:lnTo>
                    <a:lnTo>
                      <a:pt x="32" y="31"/>
                    </a:lnTo>
                    <a:lnTo>
                      <a:pt x="32" y="32"/>
                    </a:lnTo>
                    <a:lnTo>
                      <a:pt x="31" y="36"/>
                    </a:lnTo>
                    <a:lnTo>
                      <a:pt x="23" y="44"/>
                    </a:lnTo>
                    <a:lnTo>
                      <a:pt x="20" y="44"/>
                    </a:lnTo>
                    <a:lnTo>
                      <a:pt x="20" y="41"/>
                    </a:lnTo>
                    <a:lnTo>
                      <a:pt x="16" y="33"/>
                    </a:lnTo>
                    <a:lnTo>
                      <a:pt x="10" y="26"/>
                    </a:lnTo>
                    <a:lnTo>
                      <a:pt x="2" y="21"/>
                    </a:lnTo>
                    <a:lnTo>
                      <a:pt x="0" y="2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13" name="Freeform 5768">
                <a:extLst>
                  <a:ext uri="{FF2B5EF4-FFF2-40B4-BE49-F238E27FC236}">
                    <a16:creationId xmlns:a16="http://schemas.microsoft.com/office/drawing/2014/main" id="{B3C1624E-E034-38FF-25A8-3853DB446F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2" y="3162"/>
                <a:ext cx="26" cy="28"/>
              </a:xfrm>
              <a:custGeom>
                <a:avLst/>
                <a:gdLst>
                  <a:gd name="T0" fmla="*/ 0 w 106"/>
                  <a:gd name="T1" fmla="*/ 1 h 112"/>
                  <a:gd name="T2" fmla="*/ 1 w 106"/>
                  <a:gd name="T3" fmla="*/ 1 h 112"/>
                  <a:gd name="T4" fmla="*/ 10 w 106"/>
                  <a:gd name="T5" fmla="*/ 0 h 112"/>
                  <a:gd name="T6" fmla="*/ 15 w 106"/>
                  <a:gd name="T7" fmla="*/ 14 h 112"/>
                  <a:gd name="T8" fmla="*/ 15 w 106"/>
                  <a:gd name="T9" fmla="*/ 15 h 112"/>
                  <a:gd name="T10" fmla="*/ 14 w 106"/>
                  <a:gd name="T11" fmla="*/ 17 h 112"/>
                  <a:gd name="T12" fmla="*/ 14 w 106"/>
                  <a:gd name="T13" fmla="*/ 18 h 112"/>
                  <a:gd name="T14" fmla="*/ 15 w 106"/>
                  <a:gd name="T15" fmla="*/ 22 h 112"/>
                  <a:gd name="T16" fmla="*/ 17 w 106"/>
                  <a:gd name="T17" fmla="*/ 24 h 112"/>
                  <a:gd name="T18" fmla="*/ 18 w 106"/>
                  <a:gd name="T19" fmla="*/ 43 h 112"/>
                  <a:gd name="T20" fmla="*/ 18 w 106"/>
                  <a:gd name="T21" fmla="*/ 46 h 112"/>
                  <a:gd name="T22" fmla="*/ 25 w 106"/>
                  <a:gd name="T23" fmla="*/ 62 h 112"/>
                  <a:gd name="T24" fmla="*/ 28 w 106"/>
                  <a:gd name="T25" fmla="*/ 66 h 112"/>
                  <a:gd name="T26" fmla="*/ 30 w 106"/>
                  <a:gd name="T27" fmla="*/ 64 h 112"/>
                  <a:gd name="T28" fmla="*/ 43 w 106"/>
                  <a:gd name="T29" fmla="*/ 53 h 112"/>
                  <a:gd name="T30" fmla="*/ 70 w 106"/>
                  <a:gd name="T31" fmla="*/ 41 h 112"/>
                  <a:gd name="T32" fmla="*/ 71 w 106"/>
                  <a:gd name="T33" fmla="*/ 41 h 112"/>
                  <a:gd name="T34" fmla="*/ 82 w 106"/>
                  <a:gd name="T35" fmla="*/ 62 h 112"/>
                  <a:gd name="T36" fmla="*/ 99 w 106"/>
                  <a:gd name="T37" fmla="*/ 67 h 112"/>
                  <a:gd name="T38" fmla="*/ 100 w 106"/>
                  <a:gd name="T39" fmla="*/ 71 h 112"/>
                  <a:gd name="T40" fmla="*/ 97 w 106"/>
                  <a:gd name="T41" fmla="*/ 71 h 112"/>
                  <a:gd name="T42" fmla="*/ 96 w 106"/>
                  <a:gd name="T43" fmla="*/ 73 h 112"/>
                  <a:gd name="T44" fmla="*/ 92 w 106"/>
                  <a:gd name="T45" fmla="*/ 75 h 112"/>
                  <a:gd name="T46" fmla="*/ 96 w 106"/>
                  <a:gd name="T47" fmla="*/ 89 h 112"/>
                  <a:gd name="T48" fmla="*/ 99 w 106"/>
                  <a:gd name="T49" fmla="*/ 92 h 112"/>
                  <a:gd name="T50" fmla="*/ 96 w 106"/>
                  <a:gd name="T51" fmla="*/ 102 h 112"/>
                  <a:gd name="T52" fmla="*/ 96 w 106"/>
                  <a:gd name="T53" fmla="*/ 105 h 112"/>
                  <a:gd name="T54" fmla="*/ 103 w 106"/>
                  <a:gd name="T55" fmla="*/ 112 h 112"/>
                  <a:gd name="T56" fmla="*/ 106 w 106"/>
                  <a:gd name="T57" fmla="*/ 112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06" h="112">
                    <a:moveTo>
                      <a:pt x="0" y="1"/>
                    </a:moveTo>
                    <a:lnTo>
                      <a:pt x="1" y="1"/>
                    </a:lnTo>
                    <a:lnTo>
                      <a:pt x="10" y="0"/>
                    </a:lnTo>
                    <a:lnTo>
                      <a:pt x="15" y="14"/>
                    </a:lnTo>
                    <a:lnTo>
                      <a:pt x="15" y="15"/>
                    </a:lnTo>
                    <a:lnTo>
                      <a:pt x="14" y="17"/>
                    </a:lnTo>
                    <a:lnTo>
                      <a:pt x="14" y="18"/>
                    </a:lnTo>
                    <a:lnTo>
                      <a:pt x="15" y="22"/>
                    </a:lnTo>
                    <a:lnTo>
                      <a:pt x="17" y="24"/>
                    </a:lnTo>
                    <a:lnTo>
                      <a:pt x="18" y="43"/>
                    </a:lnTo>
                    <a:lnTo>
                      <a:pt x="18" y="46"/>
                    </a:lnTo>
                    <a:lnTo>
                      <a:pt x="25" y="62"/>
                    </a:lnTo>
                    <a:lnTo>
                      <a:pt x="28" y="66"/>
                    </a:lnTo>
                    <a:lnTo>
                      <a:pt x="30" y="64"/>
                    </a:lnTo>
                    <a:lnTo>
                      <a:pt x="43" y="53"/>
                    </a:lnTo>
                    <a:lnTo>
                      <a:pt x="70" y="41"/>
                    </a:lnTo>
                    <a:lnTo>
                      <a:pt x="71" y="41"/>
                    </a:lnTo>
                    <a:lnTo>
                      <a:pt x="82" y="62"/>
                    </a:lnTo>
                    <a:lnTo>
                      <a:pt x="99" y="67"/>
                    </a:lnTo>
                    <a:lnTo>
                      <a:pt x="100" y="71"/>
                    </a:lnTo>
                    <a:lnTo>
                      <a:pt x="97" y="71"/>
                    </a:lnTo>
                    <a:lnTo>
                      <a:pt x="96" y="73"/>
                    </a:lnTo>
                    <a:lnTo>
                      <a:pt x="92" y="75"/>
                    </a:lnTo>
                    <a:lnTo>
                      <a:pt x="96" y="89"/>
                    </a:lnTo>
                    <a:lnTo>
                      <a:pt x="99" y="92"/>
                    </a:lnTo>
                    <a:lnTo>
                      <a:pt x="96" y="102"/>
                    </a:lnTo>
                    <a:lnTo>
                      <a:pt x="96" y="105"/>
                    </a:lnTo>
                    <a:lnTo>
                      <a:pt x="103" y="112"/>
                    </a:lnTo>
                    <a:lnTo>
                      <a:pt x="106" y="11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14" name="Freeform 5769">
                <a:extLst>
                  <a:ext uri="{FF2B5EF4-FFF2-40B4-BE49-F238E27FC236}">
                    <a16:creationId xmlns:a16="http://schemas.microsoft.com/office/drawing/2014/main" id="{5DA649D1-AA74-CDDE-B33E-99924FF547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8" y="3176"/>
                <a:ext cx="45" cy="17"/>
              </a:xfrm>
              <a:custGeom>
                <a:avLst/>
                <a:gdLst>
                  <a:gd name="T0" fmla="*/ 179 w 179"/>
                  <a:gd name="T1" fmla="*/ 17 h 68"/>
                  <a:gd name="T2" fmla="*/ 175 w 179"/>
                  <a:gd name="T3" fmla="*/ 1 h 68"/>
                  <a:gd name="T4" fmla="*/ 175 w 179"/>
                  <a:gd name="T5" fmla="*/ 0 h 68"/>
                  <a:gd name="T6" fmla="*/ 173 w 179"/>
                  <a:gd name="T7" fmla="*/ 0 h 68"/>
                  <a:gd name="T8" fmla="*/ 166 w 179"/>
                  <a:gd name="T9" fmla="*/ 6 h 68"/>
                  <a:gd name="T10" fmla="*/ 158 w 179"/>
                  <a:gd name="T11" fmla="*/ 15 h 68"/>
                  <a:gd name="T12" fmla="*/ 154 w 179"/>
                  <a:gd name="T13" fmla="*/ 17 h 68"/>
                  <a:gd name="T14" fmla="*/ 148 w 179"/>
                  <a:gd name="T15" fmla="*/ 17 h 68"/>
                  <a:gd name="T16" fmla="*/ 139 w 179"/>
                  <a:gd name="T17" fmla="*/ 16 h 68"/>
                  <a:gd name="T18" fmla="*/ 135 w 179"/>
                  <a:gd name="T19" fmla="*/ 16 h 68"/>
                  <a:gd name="T20" fmla="*/ 126 w 179"/>
                  <a:gd name="T21" fmla="*/ 17 h 68"/>
                  <a:gd name="T22" fmla="*/ 123 w 179"/>
                  <a:gd name="T23" fmla="*/ 13 h 68"/>
                  <a:gd name="T24" fmla="*/ 121 w 179"/>
                  <a:gd name="T25" fmla="*/ 16 h 68"/>
                  <a:gd name="T26" fmla="*/ 117 w 179"/>
                  <a:gd name="T27" fmla="*/ 31 h 68"/>
                  <a:gd name="T28" fmla="*/ 113 w 179"/>
                  <a:gd name="T29" fmla="*/ 36 h 68"/>
                  <a:gd name="T30" fmla="*/ 112 w 179"/>
                  <a:gd name="T31" fmla="*/ 34 h 68"/>
                  <a:gd name="T32" fmla="*/ 109 w 179"/>
                  <a:gd name="T33" fmla="*/ 33 h 68"/>
                  <a:gd name="T34" fmla="*/ 106 w 179"/>
                  <a:gd name="T35" fmla="*/ 33 h 68"/>
                  <a:gd name="T36" fmla="*/ 105 w 179"/>
                  <a:gd name="T37" fmla="*/ 31 h 68"/>
                  <a:gd name="T38" fmla="*/ 99 w 179"/>
                  <a:gd name="T39" fmla="*/ 33 h 68"/>
                  <a:gd name="T40" fmla="*/ 98 w 179"/>
                  <a:gd name="T41" fmla="*/ 37 h 68"/>
                  <a:gd name="T42" fmla="*/ 94 w 179"/>
                  <a:gd name="T43" fmla="*/ 44 h 68"/>
                  <a:gd name="T44" fmla="*/ 94 w 179"/>
                  <a:gd name="T45" fmla="*/ 45 h 68"/>
                  <a:gd name="T46" fmla="*/ 91 w 179"/>
                  <a:gd name="T47" fmla="*/ 50 h 68"/>
                  <a:gd name="T48" fmla="*/ 81 w 179"/>
                  <a:gd name="T49" fmla="*/ 47 h 68"/>
                  <a:gd name="T50" fmla="*/ 77 w 179"/>
                  <a:gd name="T51" fmla="*/ 44 h 68"/>
                  <a:gd name="T52" fmla="*/ 75 w 179"/>
                  <a:gd name="T53" fmla="*/ 44 h 68"/>
                  <a:gd name="T54" fmla="*/ 65 w 179"/>
                  <a:gd name="T55" fmla="*/ 57 h 68"/>
                  <a:gd name="T56" fmla="*/ 65 w 179"/>
                  <a:gd name="T57" fmla="*/ 58 h 68"/>
                  <a:gd name="T58" fmla="*/ 58 w 179"/>
                  <a:gd name="T59" fmla="*/ 68 h 68"/>
                  <a:gd name="T60" fmla="*/ 57 w 179"/>
                  <a:gd name="T61" fmla="*/ 68 h 68"/>
                  <a:gd name="T62" fmla="*/ 43 w 179"/>
                  <a:gd name="T63" fmla="*/ 64 h 68"/>
                  <a:gd name="T64" fmla="*/ 41 w 179"/>
                  <a:gd name="T65" fmla="*/ 62 h 68"/>
                  <a:gd name="T66" fmla="*/ 39 w 179"/>
                  <a:gd name="T67" fmla="*/ 61 h 68"/>
                  <a:gd name="T68" fmla="*/ 38 w 179"/>
                  <a:gd name="T69" fmla="*/ 61 h 68"/>
                  <a:gd name="T70" fmla="*/ 38 w 179"/>
                  <a:gd name="T71" fmla="*/ 60 h 68"/>
                  <a:gd name="T72" fmla="*/ 36 w 179"/>
                  <a:gd name="T73" fmla="*/ 60 h 68"/>
                  <a:gd name="T74" fmla="*/ 35 w 179"/>
                  <a:gd name="T75" fmla="*/ 64 h 68"/>
                  <a:gd name="T76" fmla="*/ 32 w 179"/>
                  <a:gd name="T77" fmla="*/ 62 h 68"/>
                  <a:gd name="T78" fmla="*/ 17 w 179"/>
                  <a:gd name="T79" fmla="*/ 57 h 68"/>
                  <a:gd name="T80" fmla="*/ 1 w 179"/>
                  <a:gd name="T81" fmla="*/ 54 h 68"/>
                  <a:gd name="T82" fmla="*/ 0 w 179"/>
                  <a:gd name="T83" fmla="*/ 54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79" h="68">
                    <a:moveTo>
                      <a:pt x="179" y="17"/>
                    </a:moveTo>
                    <a:lnTo>
                      <a:pt x="175" y="1"/>
                    </a:lnTo>
                    <a:lnTo>
                      <a:pt x="175" y="0"/>
                    </a:lnTo>
                    <a:lnTo>
                      <a:pt x="173" y="0"/>
                    </a:lnTo>
                    <a:lnTo>
                      <a:pt x="166" y="6"/>
                    </a:lnTo>
                    <a:lnTo>
                      <a:pt x="158" y="15"/>
                    </a:lnTo>
                    <a:lnTo>
                      <a:pt x="154" y="17"/>
                    </a:lnTo>
                    <a:lnTo>
                      <a:pt x="148" y="17"/>
                    </a:lnTo>
                    <a:lnTo>
                      <a:pt x="139" y="16"/>
                    </a:lnTo>
                    <a:lnTo>
                      <a:pt x="135" y="16"/>
                    </a:lnTo>
                    <a:lnTo>
                      <a:pt x="126" y="17"/>
                    </a:lnTo>
                    <a:lnTo>
                      <a:pt x="123" y="13"/>
                    </a:lnTo>
                    <a:lnTo>
                      <a:pt x="121" y="16"/>
                    </a:lnTo>
                    <a:lnTo>
                      <a:pt x="117" y="31"/>
                    </a:lnTo>
                    <a:lnTo>
                      <a:pt x="113" y="36"/>
                    </a:lnTo>
                    <a:lnTo>
                      <a:pt x="112" y="34"/>
                    </a:lnTo>
                    <a:lnTo>
                      <a:pt x="109" y="33"/>
                    </a:lnTo>
                    <a:lnTo>
                      <a:pt x="106" y="33"/>
                    </a:lnTo>
                    <a:lnTo>
                      <a:pt x="105" y="31"/>
                    </a:lnTo>
                    <a:lnTo>
                      <a:pt x="99" y="33"/>
                    </a:lnTo>
                    <a:lnTo>
                      <a:pt x="98" y="37"/>
                    </a:lnTo>
                    <a:lnTo>
                      <a:pt x="94" y="44"/>
                    </a:lnTo>
                    <a:lnTo>
                      <a:pt x="94" y="45"/>
                    </a:lnTo>
                    <a:lnTo>
                      <a:pt x="91" y="50"/>
                    </a:lnTo>
                    <a:lnTo>
                      <a:pt x="81" y="47"/>
                    </a:lnTo>
                    <a:lnTo>
                      <a:pt x="77" y="44"/>
                    </a:lnTo>
                    <a:lnTo>
                      <a:pt x="75" y="44"/>
                    </a:lnTo>
                    <a:lnTo>
                      <a:pt x="65" y="57"/>
                    </a:lnTo>
                    <a:lnTo>
                      <a:pt x="65" y="58"/>
                    </a:lnTo>
                    <a:lnTo>
                      <a:pt x="58" y="68"/>
                    </a:lnTo>
                    <a:lnTo>
                      <a:pt x="57" y="68"/>
                    </a:lnTo>
                    <a:lnTo>
                      <a:pt x="43" y="64"/>
                    </a:lnTo>
                    <a:lnTo>
                      <a:pt x="41" y="62"/>
                    </a:lnTo>
                    <a:lnTo>
                      <a:pt x="39" y="61"/>
                    </a:lnTo>
                    <a:lnTo>
                      <a:pt x="38" y="61"/>
                    </a:lnTo>
                    <a:lnTo>
                      <a:pt x="38" y="60"/>
                    </a:lnTo>
                    <a:lnTo>
                      <a:pt x="36" y="60"/>
                    </a:lnTo>
                    <a:lnTo>
                      <a:pt x="35" y="64"/>
                    </a:lnTo>
                    <a:lnTo>
                      <a:pt x="32" y="62"/>
                    </a:lnTo>
                    <a:lnTo>
                      <a:pt x="17" y="57"/>
                    </a:lnTo>
                    <a:lnTo>
                      <a:pt x="1" y="54"/>
                    </a:lnTo>
                    <a:lnTo>
                      <a:pt x="0" y="5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15" name="Freeform 5770">
                <a:extLst>
                  <a:ext uri="{FF2B5EF4-FFF2-40B4-BE49-F238E27FC236}">
                    <a16:creationId xmlns:a16="http://schemas.microsoft.com/office/drawing/2014/main" id="{93AE7338-9228-CAB9-8904-6AA2851A44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6" y="3190"/>
                <a:ext cx="23" cy="29"/>
              </a:xfrm>
              <a:custGeom>
                <a:avLst/>
                <a:gdLst>
                  <a:gd name="T0" fmla="*/ 89 w 92"/>
                  <a:gd name="T1" fmla="*/ 0 h 116"/>
                  <a:gd name="T2" fmla="*/ 89 w 92"/>
                  <a:gd name="T3" fmla="*/ 1 h 116"/>
                  <a:gd name="T4" fmla="*/ 92 w 92"/>
                  <a:gd name="T5" fmla="*/ 8 h 116"/>
                  <a:gd name="T6" fmla="*/ 92 w 92"/>
                  <a:gd name="T7" fmla="*/ 10 h 116"/>
                  <a:gd name="T8" fmla="*/ 90 w 92"/>
                  <a:gd name="T9" fmla="*/ 13 h 116"/>
                  <a:gd name="T10" fmla="*/ 90 w 92"/>
                  <a:gd name="T11" fmla="*/ 15 h 116"/>
                  <a:gd name="T12" fmla="*/ 89 w 92"/>
                  <a:gd name="T13" fmla="*/ 17 h 116"/>
                  <a:gd name="T14" fmla="*/ 85 w 92"/>
                  <a:gd name="T15" fmla="*/ 19 h 116"/>
                  <a:gd name="T16" fmla="*/ 79 w 92"/>
                  <a:gd name="T17" fmla="*/ 23 h 116"/>
                  <a:gd name="T18" fmla="*/ 76 w 92"/>
                  <a:gd name="T19" fmla="*/ 28 h 116"/>
                  <a:gd name="T20" fmla="*/ 78 w 92"/>
                  <a:gd name="T21" fmla="*/ 30 h 116"/>
                  <a:gd name="T22" fmla="*/ 79 w 92"/>
                  <a:gd name="T23" fmla="*/ 30 h 116"/>
                  <a:gd name="T24" fmla="*/ 79 w 92"/>
                  <a:gd name="T25" fmla="*/ 32 h 116"/>
                  <a:gd name="T26" fmla="*/ 78 w 92"/>
                  <a:gd name="T27" fmla="*/ 35 h 116"/>
                  <a:gd name="T28" fmla="*/ 68 w 92"/>
                  <a:gd name="T29" fmla="*/ 40 h 116"/>
                  <a:gd name="T30" fmla="*/ 65 w 92"/>
                  <a:gd name="T31" fmla="*/ 40 h 116"/>
                  <a:gd name="T32" fmla="*/ 65 w 92"/>
                  <a:gd name="T33" fmla="*/ 42 h 116"/>
                  <a:gd name="T34" fmla="*/ 64 w 92"/>
                  <a:gd name="T35" fmla="*/ 42 h 116"/>
                  <a:gd name="T36" fmla="*/ 55 w 92"/>
                  <a:gd name="T37" fmla="*/ 49 h 116"/>
                  <a:gd name="T38" fmla="*/ 54 w 92"/>
                  <a:gd name="T39" fmla="*/ 49 h 116"/>
                  <a:gd name="T40" fmla="*/ 50 w 92"/>
                  <a:gd name="T41" fmla="*/ 51 h 116"/>
                  <a:gd name="T42" fmla="*/ 46 w 92"/>
                  <a:gd name="T43" fmla="*/ 59 h 116"/>
                  <a:gd name="T44" fmla="*/ 43 w 92"/>
                  <a:gd name="T45" fmla="*/ 67 h 116"/>
                  <a:gd name="T46" fmla="*/ 44 w 92"/>
                  <a:gd name="T47" fmla="*/ 68 h 116"/>
                  <a:gd name="T48" fmla="*/ 44 w 92"/>
                  <a:gd name="T49" fmla="*/ 70 h 116"/>
                  <a:gd name="T50" fmla="*/ 40 w 92"/>
                  <a:gd name="T51" fmla="*/ 75 h 116"/>
                  <a:gd name="T52" fmla="*/ 34 w 92"/>
                  <a:gd name="T53" fmla="*/ 81 h 116"/>
                  <a:gd name="T54" fmla="*/ 34 w 92"/>
                  <a:gd name="T55" fmla="*/ 85 h 116"/>
                  <a:gd name="T56" fmla="*/ 33 w 92"/>
                  <a:gd name="T57" fmla="*/ 88 h 116"/>
                  <a:gd name="T58" fmla="*/ 26 w 92"/>
                  <a:gd name="T59" fmla="*/ 90 h 116"/>
                  <a:gd name="T60" fmla="*/ 23 w 92"/>
                  <a:gd name="T61" fmla="*/ 90 h 116"/>
                  <a:gd name="T62" fmla="*/ 13 w 92"/>
                  <a:gd name="T63" fmla="*/ 95 h 116"/>
                  <a:gd name="T64" fmla="*/ 4 w 92"/>
                  <a:gd name="T65" fmla="*/ 100 h 116"/>
                  <a:gd name="T66" fmla="*/ 0 w 92"/>
                  <a:gd name="T67" fmla="*/ 110 h 116"/>
                  <a:gd name="T68" fmla="*/ 1 w 92"/>
                  <a:gd name="T69" fmla="*/ 114 h 116"/>
                  <a:gd name="T70" fmla="*/ 1 w 92"/>
                  <a:gd name="T71" fmla="*/ 116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2" h="116">
                    <a:moveTo>
                      <a:pt x="89" y="0"/>
                    </a:moveTo>
                    <a:lnTo>
                      <a:pt x="89" y="1"/>
                    </a:lnTo>
                    <a:lnTo>
                      <a:pt x="92" y="8"/>
                    </a:lnTo>
                    <a:lnTo>
                      <a:pt x="92" y="10"/>
                    </a:lnTo>
                    <a:lnTo>
                      <a:pt x="90" y="13"/>
                    </a:lnTo>
                    <a:lnTo>
                      <a:pt x="90" y="15"/>
                    </a:lnTo>
                    <a:lnTo>
                      <a:pt x="89" y="17"/>
                    </a:lnTo>
                    <a:lnTo>
                      <a:pt x="85" y="19"/>
                    </a:lnTo>
                    <a:lnTo>
                      <a:pt x="79" y="23"/>
                    </a:lnTo>
                    <a:lnTo>
                      <a:pt x="76" y="28"/>
                    </a:lnTo>
                    <a:lnTo>
                      <a:pt x="78" y="30"/>
                    </a:lnTo>
                    <a:lnTo>
                      <a:pt x="79" y="30"/>
                    </a:lnTo>
                    <a:lnTo>
                      <a:pt x="79" y="32"/>
                    </a:lnTo>
                    <a:lnTo>
                      <a:pt x="78" y="35"/>
                    </a:lnTo>
                    <a:lnTo>
                      <a:pt x="68" y="40"/>
                    </a:lnTo>
                    <a:lnTo>
                      <a:pt x="65" y="40"/>
                    </a:lnTo>
                    <a:lnTo>
                      <a:pt x="65" y="42"/>
                    </a:lnTo>
                    <a:lnTo>
                      <a:pt x="64" y="42"/>
                    </a:lnTo>
                    <a:lnTo>
                      <a:pt x="55" y="49"/>
                    </a:lnTo>
                    <a:lnTo>
                      <a:pt x="54" y="49"/>
                    </a:lnTo>
                    <a:lnTo>
                      <a:pt x="50" y="51"/>
                    </a:lnTo>
                    <a:lnTo>
                      <a:pt x="46" y="59"/>
                    </a:lnTo>
                    <a:lnTo>
                      <a:pt x="43" y="67"/>
                    </a:lnTo>
                    <a:lnTo>
                      <a:pt x="44" y="68"/>
                    </a:lnTo>
                    <a:lnTo>
                      <a:pt x="44" y="70"/>
                    </a:lnTo>
                    <a:lnTo>
                      <a:pt x="40" y="75"/>
                    </a:lnTo>
                    <a:lnTo>
                      <a:pt x="34" y="81"/>
                    </a:lnTo>
                    <a:lnTo>
                      <a:pt x="34" y="85"/>
                    </a:lnTo>
                    <a:lnTo>
                      <a:pt x="33" y="88"/>
                    </a:lnTo>
                    <a:lnTo>
                      <a:pt x="26" y="90"/>
                    </a:lnTo>
                    <a:lnTo>
                      <a:pt x="23" y="90"/>
                    </a:lnTo>
                    <a:lnTo>
                      <a:pt x="13" y="95"/>
                    </a:lnTo>
                    <a:lnTo>
                      <a:pt x="4" y="100"/>
                    </a:lnTo>
                    <a:lnTo>
                      <a:pt x="0" y="110"/>
                    </a:lnTo>
                    <a:lnTo>
                      <a:pt x="1" y="114"/>
                    </a:lnTo>
                    <a:lnTo>
                      <a:pt x="1" y="11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16" name="Freeform 5771">
                <a:extLst>
                  <a:ext uri="{FF2B5EF4-FFF2-40B4-BE49-F238E27FC236}">
                    <a16:creationId xmlns:a16="http://schemas.microsoft.com/office/drawing/2014/main" id="{D732BF9C-37C9-DD56-FEB6-AF8978BE4E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9" y="3214"/>
                <a:ext cx="26" cy="79"/>
              </a:xfrm>
              <a:custGeom>
                <a:avLst/>
                <a:gdLst>
                  <a:gd name="T0" fmla="*/ 69 w 106"/>
                  <a:gd name="T1" fmla="*/ 17 h 313"/>
                  <a:gd name="T2" fmla="*/ 55 w 106"/>
                  <a:gd name="T3" fmla="*/ 20 h 313"/>
                  <a:gd name="T4" fmla="*/ 28 w 106"/>
                  <a:gd name="T5" fmla="*/ 15 h 313"/>
                  <a:gd name="T6" fmla="*/ 17 w 106"/>
                  <a:gd name="T7" fmla="*/ 3 h 313"/>
                  <a:gd name="T8" fmla="*/ 14 w 106"/>
                  <a:gd name="T9" fmla="*/ 1 h 313"/>
                  <a:gd name="T10" fmla="*/ 4 w 106"/>
                  <a:gd name="T11" fmla="*/ 0 h 313"/>
                  <a:gd name="T12" fmla="*/ 2 w 106"/>
                  <a:gd name="T13" fmla="*/ 8 h 313"/>
                  <a:gd name="T14" fmla="*/ 3 w 106"/>
                  <a:gd name="T15" fmla="*/ 24 h 313"/>
                  <a:gd name="T16" fmla="*/ 0 w 106"/>
                  <a:gd name="T17" fmla="*/ 38 h 313"/>
                  <a:gd name="T18" fmla="*/ 2 w 106"/>
                  <a:gd name="T19" fmla="*/ 57 h 313"/>
                  <a:gd name="T20" fmla="*/ 17 w 106"/>
                  <a:gd name="T21" fmla="*/ 74 h 313"/>
                  <a:gd name="T22" fmla="*/ 29 w 106"/>
                  <a:gd name="T23" fmla="*/ 77 h 313"/>
                  <a:gd name="T24" fmla="*/ 15 w 106"/>
                  <a:gd name="T25" fmla="*/ 82 h 313"/>
                  <a:gd name="T26" fmla="*/ 7 w 106"/>
                  <a:gd name="T27" fmla="*/ 88 h 313"/>
                  <a:gd name="T28" fmla="*/ 0 w 106"/>
                  <a:gd name="T29" fmla="*/ 99 h 313"/>
                  <a:gd name="T30" fmla="*/ 6 w 106"/>
                  <a:gd name="T31" fmla="*/ 102 h 313"/>
                  <a:gd name="T32" fmla="*/ 24 w 106"/>
                  <a:gd name="T33" fmla="*/ 117 h 313"/>
                  <a:gd name="T34" fmla="*/ 27 w 106"/>
                  <a:gd name="T35" fmla="*/ 123 h 313"/>
                  <a:gd name="T36" fmla="*/ 35 w 106"/>
                  <a:gd name="T37" fmla="*/ 134 h 313"/>
                  <a:gd name="T38" fmla="*/ 46 w 106"/>
                  <a:gd name="T39" fmla="*/ 135 h 313"/>
                  <a:gd name="T40" fmla="*/ 48 w 106"/>
                  <a:gd name="T41" fmla="*/ 140 h 313"/>
                  <a:gd name="T42" fmla="*/ 49 w 106"/>
                  <a:gd name="T43" fmla="*/ 148 h 313"/>
                  <a:gd name="T44" fmla="*/ 52 w 106"/>
                  <a:gd name="T45" fmla="*/ 156 h 313"/>
                  <a:gd name="T46" fmla="*/ 53 w 106"/>
                  <a:gd name="T47" fmla="*/ 159 h 313"/>
                  <a:gd name="T48" fmla="*/ 52 w 106"/>
                  <a:gd name="T49" fmla="*/ 161 h 313"/>
                  <a:gd name="T50" fmla="*/ 46 w 106"/>
                  <a:gd name="T51" fmla="*/ 162 h 313"/>
                  <a:gd name="T52" fmla="*/ 45 w 106"/>
                  <a:gd name="T53" fmla="*/ 169 h 313"/>
                  <a:gd name="T54" fmla="*/ 53 w 106"/>
                  <a:gd name="T55" fmla="*/ 184 h 313"/>
                  <a:gd name="T56" fmla="*/ 67 w 106"/>
                  <a:gd name="T57" fmla="*/ 193 h 313"/>
                  <a:gd name="T58" fmla="*/ 66 w 106"/>
                  <a:gd name="T59" fmla="*/ 200 h 313"/>
                  <a:gd name="T60" fmla="*/ 69 w 106"/>
                  <a:gd name="T61" fmla="*/ 202 h 313"/>
                  <a:gd name="T62" fmla="*/ 82 w 106"/>
                  <a:gd name="T63" fmla="*/ 202 h 313"/>
                  <a:gd name="T64" fmla="*/ 101 w 106"/>
                  <a:gd name="T65" fmla="*/ 193 h 313"/>
                  <a:gd name="T66" fmla="*/ 105 w 106"/>
                  <a:gd name="T67" fmla="*/ 200 h 313"/>
                  <a:gd name="T68" fmla="*/ 106 w 106"/>
                  <a:gd name="T69" fmla="*/ 219 h 313"/>
                  <a:gd name="T70" fmla="*/ 98 w 106"/>
                  <a:gd name="T71" fmla="*/ 239 h 313"/>
                  <a:gd name="T72" fmla="*/ 88 w 106"/>
                  <a:gd name="T73" fmla="*/ 235 h 313"/>
                  <a:gd name="T74" fmla="*/ 50 w 106"/>
                  <a:gd name="T75" fmla="*/ 222 h 313"/>
                  <a:gd name="T76" fmla="*/ 43 w 106"/>
                  <a:gd name="T77" fmla="*/ 215 h 313"/>
                  <a:gd name="T78" fmla="*/ 42 w 106"/>
                  <a:gd name="T79" fmla="*/ 216 h 313"/>
                  <a:gd name="T80" fmla="*/ 46 w 106"/>
                  <a:gd name="T81" fmla="*/ 242 h 313"/>
                  <a:gd name="T82" fmla="*/ 53 w 106"/>
                  <a:gd name="T83" fmla="*/ 264 h 313"/>
                  <a:gd name="T84" fmla="*/ 60 w 106"/>
                  <a:gd name="T85" fmla="*/ 281 h 313"/>
                  <a:gd name="T86" fmla="*/ 56 w 106"/>
                  <a:gd name="T87" fmla="*/ 290 h 313"/>
                  <a:gd name="T88" fmla="*/ 52 w 106"/>
                  <a:gd name="T89" fmla="*/ 296 h 313"/>
                  <a:gd name="T90" fmla="*/ 50 w 106"/>
                  <a:gd name="T91" fmla="*/ 299 h 313"/>
                  <a:gd name="T92" fmla="*/ 49 w 106"/>
                  <a:gd name="T93" fmla="*/ 309 h 313"/>
                  <a:gd name="T94" fmla="*/ 36 w 106"/>
                  <a:gd name="T95" fmla="*/ 312 h 313"/>
                  <a:gd name="T96" fmla="*/ 32 w 106"/>
                  <a:gd name="T97" fmla="*/ 309 h 313"/>
                  <a:gd name="T98" fmla="*/ 29 w 106"/>
                  <a:gd name="T99" fmla="*/ 313 h 3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06" h="313">
                    <a:moveTo>
                      <a:pt x="70" y="17"/>
                    </a:moveTo>
                    <a:lnTo>
                      <a:pt x="69" y="17"/>
                    </a:lnTo>
                    <a:lnTo>
                      <a:pt x="56" y="20"/>
                    </a:lnTo>
                    <a:lnTo>
                      <a:pt x="55" y="20"/>
                    </a:lnTo>
                    <a:lnTo>
                      <a:pt x="42" y="17"/>
                    </a:lnTo>
                    <a:lnTo>
                      <a:pt x="28" y="15"/>
                    </a:lnTo>
                    <a:lnTo>
                      <a:pt x="17" y="5"/>
                    </a:lnTo>
                    <a:lnTo>
                      <a:pt x="17" y="3"/>
                    </a:lnTo>
                    <a:lnTo>
                      <a:pt x="15" y="1"/>
                    </a:lnTo>
                    <a:lnTo>
                      <a:pt x="14" y="1"/>
                    </a:lnTo>
                    <a:lnTo>
                      <a:pt x="9" y="0"/>
                    </a:lnTo>
                    <a:lnTo>
                      <a:pt x="4" y="0"/>
                    </a:lnTo>
                    <a:lnTo>
                      <a:pt x="3" y="1"/>
                    </a:lnTo>
                    <a:lnTo>
                      <a:pt x="2" y="8"/>
                    </a:lnTo>
                    <a:lnTo>
                      <a:pt x="2" y="11"/>
                    </a:lnTo>
                    <a:lnTo>
                      <a:pt x="3" y="24"/>
                    </a:lnTo>
                    <a:lnTo>
                      <a:pt x="2" y="28"/>
                    </a:lnTo>
                    <a:lnTo>
                      <a:pt x="0" y="38"/>
                    </a:lnTo>
                    <a:lnTo>
                      <a:pt x="0" y="45"/>
                    </a:lnTo>
                    <a:lnTo>
                      <a:pt x="2" y="57"/>
                    </a:lnTo>
                    <a:lnTo>
                      <a:pt x="6" y="67"/>
                    </a:lnTo>
                    <a:lnTo>
                      <a:pt x="17" y="74"/>
                    </a:lnTo>
                    <a:lnTo>
                      <a:pt x="25" y="74"/>
                    </a:lnTo>
                    <a:lnTo>
                      <a:pt x="29" y="77"/>
                    </a:lnTo>
                    <a:lnTo>
                      <a:pt x="29" y="78"/>
                    </a:lnTo>
                    <a:lnTo>
                      <a:pt x="15" y="82"/>
                    </a:lnTo>
                    <a:lnTo>
                      <a:pt x="9" y="85"/>
                    </a:lnTo>
                    <a:lnTo>
                      <a:pt x="7" y="88"/>
                    </a:lnTo>
                    <a:lnTo>
                      <a:pt x="2" y="94"/>
                    </a:lnTo>
                    <a:lnTo>
                      <a:pt x="0" y="99"/>
                    </a:lnTo>
                    <a:lnTo>
                      <a:pt x="2" y="99"/>
                    </a:lnTo>
                    <a:lnTo>
                      <a:pt x="6" y="102"/>
                    </a:lnTo>
                    <a:lnTo>
                      <a:pt x="22" y="116"/>
                    </a:lnTo>
                    <a:lnTo>
                      <a:pt x="24" y="117"/>
                    </a:lnTo>
                    <a:lnTo>
                      <a:pt x="25" y="121"/>
                    </a:lnTo>
                    <a:lnTo>
                      <a:pt x="27" y="123"/>
                    </a:lnTo>
                    <a:lnTo>
                      <a:pt x="35" y="133"/>
                    </a:lnTo>
                    <a:lnTo>
                      <a:pt x="35" y="134"/>
                    </a:lnTo>
                    <a:lnTo>
                      <a:pt x="36" y="134"/>
                    </a:lnTo>
                    <a:lnTo>
                      <a:pt x="46" y="135"/>
                    </a:lnTo>
                    <a:lnTo>
                      <a:pt x="48" y="135"/>
                    </a:lnTo>
                    <a:lnTo>
                      <a:pt x="48" y="140"/>
                    </a:lnTo>
                    <a:lnTo>
                      <a:pt x="49" y="147"/>
                    </a:lnTo>
                    <a:lnTo>
                      <a:pt x="49" y="148"/>
                    </a:lnTo>
                    <a:lnTo>
                      <a:pt x="50" y="148"/>
                    </a:lnTo>
                    <a:lnTo>
                      <a:pt x="52" y="156"/>
                    </a:lnTo>
                    <a:lnTo>
                      <a:pt x="53" y="158"/>
                    </a:lnTo>
                    <a:lnTo>
                      <a:pt x="53" y="159"/>
                    </a:lnTo>
                    <a:lnTo>
                      <a:pt x="52" y="159"/>
                    </a:lnTo>
                    <a:lnTo>
                      <a:pt x="52" y="161"/>
                    </a:lnTo>
                    <a:lnTo>
                      <a:pt x="49" y="161"/>
                    </a:lnTo>
                    <a:lnTo>
                      <a:pt x="46" y="162"/>
                    </a:lnTo>
                    <a:lnTo>
                      <a:pt x="45" y="166"/>
                    </a:lnTo>
                    <a:lnTo>
                      <a:pt x="45" y="169"/>
                    </a:lnTo>
                    <a:lnTo>
                      <a:pt x="48" y="176"/>
                    </a:lnTo>
                    <a:lnTo>
                      <a:pt x="53" y="184"/>
                    </a:lnTo>
                    <a:lnTo>
                      <a:pt x="64" y="188"/>
                    </a:lnTo>
                    <a:lnTo>
                      <a:pt x="67" y="193"/>
                    </a:lnTo>
                    <a:lnTo>
                      <a:pt x="67" y="198"/>
                    </a:lnTo>
                    <a:lnTo>
                      <a:pt x="66" y="200"/>
                    </a:lnTo>
                    <a:lnTo>
                      <a:pt x="66" y="202"/>
                    </a:lnTo>
                    <a:lnTo>
                      <a:pt x="69" y="202"/>
                    </a:lnTo>
                    <a:lnTo>
                      <a:pt x="73" y="204"/>
                    </a:lnTo>
                    <a:lnTo>
                      <a:pt x="82" y="202"/>
                    </a:lnTo>
                    <a:lnTo>
                      <a:pt x="94" y="195"/>
                    </a:lnTo>
                    <a:lnTo>
                      <a:pt x="101" y="193"/>
                    </a:lnTo>
                    <a:lnTo>
                      <a:pt x="102" y="193"/>
                    </a:lnTo>
                    <a:lnTo>
                      <a:pt x="105" y="200"/>
                    </a:lnTo>
                    <a:lnTo>
                      <a:pt x="105" y="202"/>
                    </a:lnTo>
                    <a:lnTo>
                      <a:pt x="106" y="219"/>
                    </a:lnTo>
                    <a:lnTo>
                      <a:pt x="99" y="237"/>
                    </a:lnTo>
                    <a:lnTo>
                      <a:pt x="98" y="239"/>
                    </a:lnTo>
                    <a:lnTo>
                      <a:pt x="96" y="239"/>
                    </a:lnTo>
                    <a:lnTo>
                      <a:pt x="88" y="235"/>
                    </a:lnTo>
                    <a:lnTo>
                      <a:pt x="66" y="229"/>
                    </a:lnTo>
                    <a:lnTo>
                      <a:pt x="50" y="222"/>
                    </a:lnTo>
                    <a:lnTo>
                      <a:pt x="48" y="218"/>
                    </a:lnTo>
                    <a:lnTo>
                      <a:pt x="43" y="215"/>
                    </a:lnTo>
                    <a:lnTo>
                      <a:pt x="43" y="216"/>
                    </a:lnTo>
                    <a:lnTo>
                      <a:pt x="42" y="216"/>
                    </a:lnTo>
                    <a:lnTo>
                      <a:pt x="42" y="225"/>
                    </a:lnTo>
                    <a:lnTo>
                      <a:pt x="46" y="242"/>
                    </a:lnTo>
                    <a:lnTo>
                      <a:pt x="49" y="247"/>
                    </a:lnTo>
                    <a:lnTo>
                      <a:pt x="53" y="264"/>
                    </a:lnTo>
                    <a:lnTo>
                      <a:pt x="53" y="265"/>
                    </a:lnTo>
                    <a:lnTo>
                      <a:pt x="60" y="281"/>
                    </a:lnTo>
                    <a:lnTo>
                      <a:pt x="60" y="289"/>
                    </a:lnTo>
                    <a:lnTo>
                      <a:pt x="56" y="290"/>
                    </a:lnTo>
                    <a:lnTo>
                      <a:pt x="53" y="293"/>
                    </a:lnTo>
                    <a:lnTo>
                      <a:pt x="52" y="296"/>
                    </a:lnTo>
                    <a:lnTo>
                      <a:pt x="52" y="297"/>
                    </a:lnTo>
                    <a:lnTo>
                      <a:pt x="50" y="299"/>
                    </a:lnTo>
                    <a:lnTo>
                      <a:pt x="49" y="306"/>
                    </a:lnTo>
                    <a:lnTo>
                      <a:pt x="49" y="309"/>
                    </a:lnTo>
                    <a:lnTo>
                      <a:pt x="46" y="312"/>
                    </a:lnTo>
                    <a:lnTo>
                      <a:pt x="36" y="312"/>
                    </a:lnTo>
                    <a:lnTo>
                      <a:pt x="34" y="309"/>
                    </a:lnTo>
                    <a:lnTo>
                      <a:pt x="32" y="309"/>
                    </a:lnTo>
                    <a:lnTo>
                      <a:pt x="32" y="310"/>
                    </a:lnTo>
                    <a:lnTo>
                      <a:pt x="29" y="31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17" name="Freeform 5772">
                <a:extLst>
                  <a:ext uri="{FF2B5EF4-FFF2-40B4-BE49-F238E27FC236}">
                    <a16:creationId xmlns:a16="http://schemas.microsoft.com/office/drawing/2014/main" id="{286AB691-2310-6CC7-4BD4-6CFD2557AF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7" y="3219"/>
                <a:ext cx="60" cy="70"/>
              </a:xfrm>
              <a:custGeom>
                <a:avLst/>
                <a:gdLst>
                  <a:gd name="T0" fmla="*/ 240 w 243"/>
                  <a:gd name="T1" fmla="*/ 273 h 282"/>
                  <a:gd name="T2" fmla="*/ 233 w 243"/>
                  <a:gd name="T3" fmla="*/ 269 h 282"/>
                  <a:gd name="T4" fmla="*/ 204 w 243"/>
                  <a:gd name="T5" fmla="*/ 272 h 282"/>
                  <a:gd name="T6" fmla="*/ 182 w 243"/>
                  <a:gd name="T7" fmla="*/ 282 h 282"/>
                  <a:gd name="T8" fmla="*/ 170 w 243"/>
                  <a:gd name="T9" fmla="*/ 271 h 282"/>
                  <a:gd name="T10" fmla="*/ 174 w 243"/>
                  <a:gd name="T11" fmla="*/ 255 h 282"/>
                  <a:gd name="T12" fmla="*/ 186 w 243"/>
                  <a:gd name="T13" fmla="*/ 232 h 282"/>
                  <a:gd name="T14" fmla="*/ 191 w 243"/>
                  <a:gd name="T15" fmla="*/ 225 h 282"/>
                  <a:gd name="T16" fmla="*/ 194 w 243"/>
                  <a:gd name="T17" fmla="*/ 216 h 282"/>
                  <a:gd name="T18" fmla="*/ 203 w 243"/>
                  <a:gd name="T19" fmla="*/ 211 h 282"/>
                  <a:gd name="T20" fmla="*/ 209 w 243"/>
                  <a:gd name="T21" fmla="*/ 197 h 282"/>
                  <a:gd name="T22" fmla="*/ 187 w 243"/>
                  <a:gd name="T23" fmla="*/ 192 h 282"/>
                  <a:gd name="T24" fmla="*/ 170 w 243"/>
                  <a:gd name="T25" fmla="*/ 183 h 282"/>
                  <a:gd name="T26" fmla="*/ 169 w 243"/>
                  <a:gd name="T27" fmla="*/ 167 h 282"/>
                  <a:gd name="T28" fmla="*/ 179 w 243"/>
                  <a:gd name="T29" fmla="*/ 163 h 282"/>
                  <a:gd name="T30" fmla="*/ 190 w 243"/>
                  <a:gd name="T31" fmla="*/ 166 h 282"/>
                  <a:gd name="T32" fmla="*/ 193 w 243"/>
                  <a:gd name="T33" fmla="*/ 165 h 282"/>
                  <a:gd name="T34" fmla="*/ 190 w 243"/>
                  <a:gd name="T35" fmla="*/ 156 h 282"/>
                  <a:gd name="T36" fmla="*/ 176 w 243"/>
                  <a:gd name="T37" fmla="*/ 138 h 282"/>
                  <a:gd name="T38" fmla="*/ 163 w 243"/>
                  <a:gd name="T39" fmla="*/ 130 h 282"/>
                  <a:gd name="T40" fmla="*/ 158 w 243"/>
                  <a:gd name="T41" fmla="*/ 120 h 282"/>
                  <a:gd name="T42" fmla="*/ 156 w 243"/>
                  <a:gd name="T43" fmla="*/ 113 h 282"/>
                  <a:gd name="T44" fmla="*/ 156 w 243"/>
                  <a:gd name="T45" fmla="*/ 99 h 282"/>
                  <a:gd name="T46" fmla="*/ 158 w 243"/>
                  <a:gd name="T47" fmla="*/ 92 h 282"/>
                  <a:gd name="T48" fmla="*/ 170 w 243"/>
                  <a:gd name="T49" fmla="*/ 82 h 282"/>
                  <a:gd name="T50" fmla="*/ 176 w 243"/>
                  <a:gd name="T51" fmla="*/ 81 h 282"/>
                  <a:gd name="T52" fmla="*/ 180 w 243"/>
                  <a:gd name="T53" fmla="*/ 79 h 282"/>
                  <a:gd name="T54" fmla="*/ 183 w 243"/>
                  <a:gd name="T55" fmla="*/ 78 h 282"/>
                  <a:gd name="T56" fmla="*/ 182 w 243"/>
                  <a:gd name="T57" fmla="*/ 72 h 282"/>
                  <a:gd name="T58" fmla="*/ 174 w 243"/>
                  <a:gd name="T59" fmla="*/ 70 h 282"/>
                  <a:gd name="T60" fmla="*/ 165 w 243"/>
                  <a:gd name="T61" fmla="*/ 57 h 282"/>
                  <a:gd name="T62" fmla="*/ 148 w 243"/>
                  <a:gd name="T63" fmla="*/ 51 h 282"/>
                  <a:gd name="T64" fmla="*/ 145 w 243"/>
                  <a:gd name="T65" fmla="*/ 46 h 282"/>
                  <a:gd name="T66" fmla="*/ 144 w 243"/>
                  <a:gd name="T67" fmla="*/ 44 h 282"/>
                  <a:gd name="T68" fmla="*/ 119 w 243"/>
                  <a:gd name="T69" fmla="*/ 32 h 282"/>
                  <a:gd name="T70" fmla="*/ 116 w 243"/>
                  <a:gd name="T71" fmla="*/ 33 h 282"/>
                  <a:gd name="T72" fmla="*/ 114 w 243"/>
                  <a:gd name="T73" fmla="*/ 41 h 282"/>
                  <a:gd name="T74" fmla="*/ 102 w 243"/>
                  <a:gd name="T75" fmla="*/ 43 h 282"/>
                  <a:gd name="T76" fmla="*/ 88 w 243"/>
                  <a:gd name="T77" fmla="*/ 32 h 282"/>
                  <a:gd name="T78" fmla="*/ 77 w 243"/>
                  <a:gd name="T79" fmla="*/ 26 h 282"/>
                  <a:gd name="T80" fmla="*/ 70 w 243"/>
                  <a:gd name="T81" fmla="*/ 18 h 282"/>
                  <a:gd name="T82" fmla="*/ 63 w 243"/>
                  <a:gd name="T83" fmla="*/ 12 h 282"/>
                  <a:gd name="T84" fmla="*/ 56 w 243"/>
                  <a:gd name="T85" fmla="*/ 15 h 282"/>
                  <a:gd name="T86" fmla="*/ 26 w 243"/>
                  <a:gd name="T87" fmla="*/ 25 h 282"/>
                  <a:gd name="T88" fmla="*/ 1 w 243"/>
                  <a:gd name="T89" fmla="*/ 14 h 282"/>
                  <a:gd name="T90" fmla="*/ 0 w 243"/>
                  <a:gd name="T91" fmla="*/ 3 h 2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43" h="282">
                    <a:moveTo>
                      <a:pt x="243" y="278"/>
                    </a:moveTo>
                    <a:lnTo>
                      <a:pt x="240" y="273"/>
                    </a:lnTo>
                    <a:lnTo>
                      <a:pt x="239" y="272"/>
                    </a:lnTo>
                    <a:lnTo>
                      <a:pt x="233" y="269"/>
                    </a:lnTo>
                    <a:lnTo>
                      <a:pt x="209" y="271"/>
                    </a:lnTo>
                    <a:lnTo>
                      <a:pt x="204" y="272"/>
                    </a:lnTo>
                    <a:lnTo>
                      <a:pt x="194" y="282"/>
                    </a:lnTo>
                    <a:lnTo>
                      <a:pt x="182" y="282"/>
                    </a:lnTo>
                    <a:lnTo>
                      <a:pt x="170" y="275"/>
                    </a:lnTo>
                    <a:lnTo>
                      <a:pt x="170" y="271"/>
                    </a:lnTo>
                    <a:lnTo>
                      <a:pt x="172" y="262"/>
                    </a:lnTo>
                    <a:lnTo>
                      <a:pt x="174" y="255"/>
                    </a:lnTo>
                    <a:lnTo>
                      <a:pt x="176" y="247"/>
                    </a:lnTo>
                    <a:lnTo>
                      <a:pt x="186" y="232"/>
                    </a:lnTo>
                    <a:lnTo>
                      <a:pt x="189" y="230"/>
                    </a:lnTo>
                    <a:lnTo>
                      <a:pt x="191" y="225"/>
                    </a:lnTo>
                    <a:lnTo>
                      <a:pt x="194" y="220"/>
                    </a:lnTo>
                    <a:lnTo>
                      <a:pt x="194" y="216"/>
                    </a:lnTo>
                    <a:lnTo>
                      <a:pt x="200" y="213"/>
                    </a:lnTo>
                    <a:lnTo>
                      <a:pt x="203" y="211"/>
                    </a:lnTo>
                    <a:lnTo>
                      <a:pt x="209" y="199"/>
                    </a:lnTo>
                    <a:lnTo>
                      <a:pt x="209" y="197"/>
                    </a:lnTo>
                    <a:lnTo>
                      <a:pt x="208" y="197"/>
                    </a:lnTo>
                    <a:lnTo>
                      <a:pt x="187" y="192"/>
                    </a:lnTo>
                    <a:lnTo>
                      <a:pt x="172" y="184"/>
                    </a:lnTo>
                    <a:lnTo>
                      <a:pt x="170" y="183"/>
                    </a:lnTo>
                    <a:lnTo>
                      <a:pt x="170" y="170"/>
                    </a:lnTo>
                    <a:lnTo>
                      <a:pt x="169" y="167"/>
                    </a:lnTo>
                    <a:lnTo>
                      <a:pt x="169" y="163"/>
                    </a:lnTo>
                    <a:lnTo>
                      <a:pt x="179" y="163"/>
                    </a:lnTo>
                    <a:lnTo>
                      <a:pt x="182" y="165"/>
                    </a:lnTo>
                    <a:lnTo>
                      <a:pt x="190" y="166"/>
                    </a:lnTo>
                    <a:lnTo>
                      <a:pt x="193" y="166"/>
                    </a:lnTo>
                    <a:lnTo>
                      <a:pt x="193" y="165"/>
                    </a:lnTo>
                    <a:lnTo>
                      <a:pt x="190" y="158"/>
                    </a:lnTo>
                    <a:lnTo>
                      <a:pt x="190" y="156"/>
                    </a:lnTo>
                    <a:lnTo>
                      <a:pt x="182" y="144"/>
                    </a:lnTo>
                    <a:lnTo>
                      <a:pt x="176" y="138"/>
                    </a:lnTo>
                    <a:lnTo>
                      <a:pt x="165" y="130"/>
                    </a:lnTo>
                    <a:lnTo>
                      <a:pt x="163" y="130"/>
                    </a:lnTo>
                    <a:lnTo>
                      <a:pt x="162" y="128"/>
                    </a:lnTo>
                    <a:lnTo>
                      <a:pt x="158" y="120"/>
                    </a:lnTo>
                    <a:lnTo>
                      <a:pt x="156" y="118"/>
                    </a:lnTo>
                    <a:lnTo>
                      <a:pt x="156" y="113"/>
                    </a:lnTo>
                    <a:lnTo>
                      <a:pt x="158" y="106"/>
                    </a:lnTo>
                    <a:lnTo>
                      <a:pt x="156" y="99"/>
                    </a:lnTo>
                    <a:lnTo>
                      <a:pt x="156" y="96"/>
                    </a:lnTo>
                    <a:lnTo>
                      <a:pt x="158" y="92"/>
                    </a:lnTo>
                    <a:lnTo>
                      <a:pt x="158" y="89"/>
                    </a:lnTo>
                    <a:lnTo>
                      <a:pt x="170" y="82"/>
                    </a:lnTo>
                    <a:lnTo>
                      <a:pt x="174" y="81"/>
                    </a:lnTo>
                    <a:lnTo>
                      <a:pt x="176" y="81"/>
                    </a:lnTo>
                    <a:lnTo>
                      <a:pt x="179" y="79"/>
                    </a:lnTo>
                    <a:lnTo>
                      <a:pt x="180" y="79"/>
                    </a:lnTo>
                    <a:lnTo>
                      <a:pt x="180" y="78"/>
                    </a:lnTo>
                    <a:lnTo>
                      <a:pt x="183" y="78"/>
                    </a:lnTo>
                    <a:lnTo>
                      <a:pt x="184" y="77"/>
                    </a:lnTo>
                    <a:lnTo>
                      <a:pt x="182" y="72"/>
                    </a:lnTo>
                    <a:lnTo>
                      <a:pt x="179" y="71"/>
                    </a:lnTo>
                    <a:lnTo>
                      <a:pt x="174" y="70"/>
                    </a:lnTo>
                    <a:lnTo>
                      <a:pt x="167" y="64"/>
                    </a:lnTo>
                    <a:lnTo>
                      <a:pt x="165" y="57"/>
                    </a:lnTo>
                    <a:lnTo>
                      <a:pt x="162" y="57"/>
                    </a:lnTo>
                    <a:lnTo>
                      <a:pt x="148" y="51"/>
                    </a:lnTo>
                    <a:lnTo>
                      <a:pt x="146" y="50"/>
                    </a:lnTo>
                    <a:lnTo>
                      <a:pt x="145" y="46"/>
                    </a:lnTo>
                    <a:lnTo>
                      <a:pt x="144" y="46"/>
                    </a:lnTo>
                    <a:lnTo>
                      <a:pt x="144" y="44"/>
                    </a:lnTo>
                    <a:lnTo>
                      <a:pt x="131" y="31"/>
                    </a:lnTo>
                    <a:lnTo>
                      <a:pt x="119" y="32"/>
                    </a:lnTo>
                    <a:lnTo>
                      <a:pt x="117" y="32"/>
                    </a:lnTo>
                    <a:lnTo>
                      <a:pt x="116" y="33"/>
                    </a:lnTo>
                    <a:lnTo>
                      <a:pt x="114" y="39"/>
                    </a:lnTo>
                    <a:lnTo>
                      <a:pt x="114" y="41"/>
                    </a:lnTo>
                    <a:lnTo>
                      <a:pt x="113" y="43"/>
                    </a:lnTo>
                    <a:lnTo>
                      <a:pt x="102" y="43"/>
                    </a:lnTo>
                    <a:lnTo>
                      <a:pt x="96" y="40"/>
                    </a:lnTo>
                    <a:lnTo>
                      <a:pt x="88" y="32"/>
                    </a:lnTo>
                    <a:lnTo>
                      <a:pt x="78" y="26"/>
                    </a:lnTo>
                    <a:lnTo>
                      <a:pt x="77" y="26"/>
                    </a:lnTo>
                    <a:lnTo>
                      <a:pt x="77" y="24"/>
                    </a:lnTo>
                    <a:lnTo>
                      <a:pt x="70" y="18"/>
                    </a:lnTo>
                    <a:lnTo>
                      <a:pt x="63" y="14"/>
                    </a:lnTo>
                    <a:lnTo>
                      <a:pt x="63" y="12"/>
                    </a:lnTo>
                    <a:lnTo>
                      <a:pt x="62" y="14"/>
                    </a:lnTo>
                    <a:lnTo>
                      <a:pt x="56" y="15"/>
                    </a:lnTo>
                    <a:lnTo>
                      <a:pt x="40" y="24"/>
                    </a:lnTo>
                    <a:lnTo>
                      <a:pt x="26" y="25"/>
                    </a:lnTo>
                    <a:lnTo>
                      <a:pt x="12" y="29"/>
                    </a:lnTo>
                    <a:lnTo>
                      <a:pt x="1" y="14"/>
                    </a:lnTo>
                    <a:lnTo>
                      <a:pt x="1" y="10"/>
                    </a:lnTo>
                    <a:lnTo>
                      <a:pt x="0" y="3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18" name="Freeform 5773">
                <a:extLst>
                  <a:ext uri="{FF2B5EF4-FFF2-40B4-BE49-F238E27FC236}">
                    <a16:creationId xmlns:a16="http://schemas.microsoft.com/office/drawing/2014/main" id="{40612F41-9DF8-8AE9-700D-E8D7DD9D52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2" y="3180"/>
                <a:ext cx="49" cy="49"/>
              </a:xfrm>
              <a:custGeom>
                <a:avLst/>
                <a:gdLst>
                  <a:gd name="T0" fmla="*/ 7 w 199"/>
                  <a:gd name="T1" fmla="*/ 7 h 193"/>
                  <a:gd name="T2" fmla="*/ 13 w 199"/>
                  <a:gd name="T3" fmla="*/ 16 h 193"/>
                  <a:gd name="T4" fmla="*/ 3 w 199"/>
                  <a:gd name="T5" fmla="*/ 33 h 193"/>
                  <a:gd name="T6" fmla="*/ 15 w 199"/>
                  <a:gd name="T7" fmla="*/ 43 h 193"/>
                  <a:gd name="T8" fmla="*/ 26 w 199"/>
                  <a:gd name="T9" fmla="*/ 44 h 193"/>
                  <a:gd name="T10" fmla="*/ 20 w 199"/>
                  <a:gd name="T11" fmla="*/ 54 h 193"/>
                  <a:gd name="T12" fmla="*/ 0 w 199"/>
                  <a:gd name="T13" fmla="*/ 79 h 193"/>
                  <a:gd name="T14" fmla="*/ 15 w 199"/>
                  <a:gd name="T15" fmla="*/ 90 h 193"/>
                  <a:gd name="T16" fmla="*/ 16 w 199"/>
                  <a:gd name="T17" fmla="*/ 98 h 193"/>
                  <a:gd name="T18" fmla="*/ 19 w 199"/>
                  <a:gd name="T19" fmla="*/ 100 h 193"/>
                  <a:gd name="T20" fmla="*/ 25 w 199"/>
                  <a:gd name="T21" fmla="*/ 156 h 193"/>
                  <a:gd name="T22" fmla="*/ 30 w 199"/>
                  <a:gd name="T23" fmla="*/ 163 h 193"/>
                  <a:gd name="T24" fmla="*/ 46 w 199"/>
                  <a:gd name="T25" fmla="*/ 160 h 193"/>
                  <a:gd name="T26" fmla="*/ 47 w 199"/>
                  <a:gd name="T27" fmla="*/ 141 h 193"/>
                  <a:gd name="T28" fmla="*/ 51 w 199"/>
                  <a:gd name="T29" fmla="*/ 143 h 193"/>
                  <a:gd name="T30" fmla="*/ 53 w 199"/>
                  <a:gd name="T31" fmla="*/ 146 h 193"/>
                  <a:gd name="T32" fmla="*/ 61 w 199"/>
                  <a:gd name="T33" fmla="*/ 144 h 193"/>
                  <a:gd name="T34" fmla="*/ 82 w 199"/>
                  <a:gd name="T35" fmla="*/ 143 h 193"/>
                  <a:gd name="T36" fmla="*/ 86 w 199"/>
                  <a:gd name="T37" fmla="*/ 140 h 193"/>
                  <a:gd name="T38" fmla="*/ 85 w 199"/>
                  <a:gd name="T39" fmla="*/ 132 h 193"/>
                  <a:gd name="T40" fmla="*/ 86 w 199"/>
                  <a:gd name="T41" fmla="*/ 119 h 193"/>
                  <a:gd name="T42" fmla="*/ 90 w 199"/>
                  <a:gd name="T43" fmla="*/ 123 h 193"/>
                  <a:gd name="T44" fmla="*/ 109 w 199"/>
                  <a:gd name="T45" fmla="*/ 153 h 193"/>
                  <a:gd name="T46" fmla="*/ 127 w 199"/>
                  <a:gd name="T47" fmla="*/ 134 h 193"/>
                  <a:gd name="T48" fmla="*/ 134 w 199"/>
                  <a:gd name="T49" fmla="*/ 130 h 193"/>
                  <a:gd name="T50" fmla="*/ 137 w 199"/>
                  <a:gd name="T51" fmla="*/ 132 h 193"/>
                  <a:gd name="T52" fmla="*/ 162 w 199"/>
                  <a:gd name="T53" fmla="*/ 150 h 193"/>
                  <a:gd name="T54" fmla="*/ 164 w 199"/>
                  <a:gd name="T55" fmla="*/ 154 h 193"/>
                  <a:gd name="T56" fmla="*/ 173 w 199"/>
                  <a:gd name="T57" fmla="*/ 158 h 193"/>
                  <a:gd name="T58" fmla="*/ 178 w 199"/>
                  <a:gd name="T59" fmla="*/ 151 h 193"/>
                  <a:gd name="T60" fmla="*/ 180 w 199"/>
                  <a:gd name="T61" fmla="*/ 151 h 193"/>
                  <a:gd name="T62" fmla="*/ 184 w 199"/>
                  <a:gd name="T63" fmla="*/ 154 h 193"/>
                  <a:gd name="T64" fmla="*/ 190 w 199"/>
                  <a:gd name="T65" fmla="*/ 171 h 193"/>
                  <a:gd name="T66" fmla="*/ 198 w 199"/>
                  <a:gd name="T67" fmla="*/ 192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99" h="193">
                    <a:moveTo>
                      <a:pt x="7" y="0"/>
                    </a:moveTo>
                    <a:lnTo>
                      <a:pt x="7" y="7"/>
                    </a:lnTo>
                    <a:lnTo>
                      <a:pt x="11" y="12"/>
                    </a:lnTo>
                    <a:lnTo>
                      <a:pt x="13" y="16"/>
                    </a:lnTo>
                    <a:lnTo>
                      <a:pt x="8" y="27"/>
                    </a:lnTo>
                    <a:lnTo>
                      <a:pt x="3" y="33"/>
                    </a:lnTo>
                    <a:lnTo>
                      <a:pt x="5" y="38"/>
                    </a:lnTo>
                    <a:lnTo>
                      <a:pt x="15" y="43"/>
                    </a:lnTo>
                    <a:lnTo>
                      <a:pt x="16" y="44"/>
                    </a:lnTo>
                    <a:lnTo>
                      <a:pt x="26" y="44"/>
                    </a:lnTo>
                    <a:lnTo>
                      <a:pt x="26" y="45"/>
                    </a:lnTo>
                    <a:lnTo>
                      <a:pt x="20" y="54"/>
                    </a:lnTo>
                    <a:lnTo>
                      <a:pt x="16" y="63"/>
                    </a:lnTo>
                    <a:lnTo>
                      <a:pt x="0" y="79"/>
                    </a:lnTo>
                    <a:lnTo>
                      <a:pt x="10" y="84"/>
                    </a:lnTo>
                    <a:lnTo>
                      <a:pt x="15" y="90"/>
                    </a:lnTo>
                    <a:lnTo>
                      <a:pt x="16" y="97"/>
                    </a:lnTo>
                    <a:lnTo>
                      <a:pt x="16" y="98"/>
                    </a:lnTo>
                    <a:lnTo>
                      <a:pt x="19" y="98"/>
                    </a:lnTo>
                    <a:lnTo>
                      <a:pt x="19" y="100"/>
                    </a:lnTo>
                    <a:lnTo>
                      <a:pt x="25" y="148"/>
                    </a:lnTo>
                    <a:lnTo>
                      <a:pt x="25" y="156"/>
                    </a:lnTo>
                    <a:lnTo>
                      <a:pt x="29" y="160"/>
                    </a:lnTo>
                    <a:lnTo>
                      <a:pt x="30" y="163"/>
                    </a:lnTo>
                    <a:lnTo>
                      <a:pt x="33" y="163"/>
                    </a:lnTo>
                    <a:lnTo>
                      <a:pt x="46" y="160"/>
                    </a:lnTo>
                    <a:lnTo>
                      <a:pt x="46" y="141"/>
                    </a:lnTo>
                    <a:lnTo>
                      <a:pt x="47" y="141"/>
                    </a:lnTo>
                    <a:lnTo>
                      <a:pt x="49" y="143"/>
                    </a:lnTo>
                    <a:lnTo>
                      <a:pt x="51" y="143"/>
                    </a:lnTo>
                    <a:lnTo>
                      <a:pt x="53" y="144"/>
                    </a:lnTo>
                    <a:lnTo>
                      <a:pt x="53" y="146"/>
                    </a:lnTo>
                    <a:lnTo>
                      <a:pt x="56" y="146"/>
                    </a:lnTo>
                    <a:lnTo>
                      <a:pt x="61" y="144"/>
                    </a:lnTo>
                    <a:lnTo>
                      <a:pt x="77" y="143"/>
                    </a:lnTo>
                    <a:lnTo>
                      <a:pt x="82" y="143"/>
                    </a:lnTo>
                    <a:lnTo>
                      <a:pt x="85" y="141"/>
                    </a:lnTo>
                    <a:lnTo>
                      <a:pt x="86" y="140"/>
                    </a:lnTo>
                    <a:lnTo>
                      <a:pt x="86" y="134"/>
                    </a:lnTo>
                    <a:lnTo>
                      <a:pt x="85" y="132"/>
                    </a:lnTo>
                    <a:lnTo>
                      <a:pt x="85" y="129"/>
                    </a:lnTo>
                    <a:lnTo>
                      <a:pt x="86" y="119"/>
                    </a:lnTo>
                    <a:lnTo>
                      <a:pt x="87" y="119"/>
                    </a:lnTo>
                    <a:lnTo>
                      <a:pt x="90" y="123"/>
                    </a:lnTo>
                    <a:lnTo>
                      <a:pt x="96" y="141"/>
                    </a:lnTo>
                    <a:lnTo>
                      <a:pt x="109" y="153"/>
                    </a:lnTo>
                    <a:lnTo>
                      <a:pt x="111" y="153"/>
                    </a:lnTo>
                    <a:lnTo>
                      <a:pt x="127" y="134"/>
                    </a:lnTo>
                    <a:lnTo>
                      <a:pt x="128" y="133"/>
                    </a:lnTo>
                    <a:lnTo>
                      <a:pt x="134" y="130"/>
                    </a:lnTo>
                    <a:lnTo>
                      <a:pt x="137" y="130"/>
                    </a:lnTo>
                    <a:lnTo>
                      <a:pt x="137" y="132"/>
                    </a:lnTo>
                    <a:lnTo>
                      <a:pt x="156" y="141"/>
                    </a:lnTo>
                    <a:lnTo>
                      <a:pt x="162" y="150"/>
                    </a:lnTo>
                    <a:lnTo>
                      <a:pt x="162" y="151"/>
                    </a:lnTo>
                    <a:lnTo>
                      <a:pt x="164" y="154"/>
                    </a:lnTo>
                    <a:lnTo>
                      <a:pt x="169" y="157"/>
                    </a:lnTo>
                    <a:lnTo>
                      <a:pt x="173" y="158"/>
                    </a:lnTo>
                    <a:lnTo>
                      <a:pt x="176" y="158"/>
                    </a:lnTo>
                    <a:lnTo>
                      <a:pt x="178" y="151"/>
                    </a:lnTo>
                    <a:lnTo>
                      <a:pt x="180" y="150"/>
                    </a:lnTo>
                    <a:lnTo>
                      <a:pt x="180" y="151"/>
                    </a:lnTo>
                    <a:lnTo>
                      <a:pt x="183" y="153"/>
                    </a:lnTo>
                    <a:lnTo>
                      <a:pt x="184" y="154"/>
                    </a:lnTo>
                    <a:lnTo>
                      <a:pt x="188" y="163"/>
                    </a:lnTo>
                    <a:lnTo>
                      <a:pt x="190" y="171"/>
                    </a:lnTo>
                    <a:lnTo>
                      <a:pt x="197" y="192"/>
                    </a:lnTo>
                    <a:lnTo>
                      <a:pt x="198" y="192"/>
                    </a:lnTo>
                    <a:lnTo>
                      <a:pt x="199" y="19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19" name="Freeform 5774">
                <a:extLst>
                  <a:ext uri="{FF2B5EF4-FFF2-40B4-BE49-F238E27FC236}">
                    <a16:creationId xmlns:a16="http://schemas.microsoft.com/office/drawing/2014/main" id="{C3017B61-3400-1E8A-3EA3-720CE63F66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3229"/>
                <a:ext cx="19" cy="48"/>
              </a:xfrm>
              <a:custGeom>
                <a:avLst/>
                <a:gdLst>
                  <a:gd name="T0" fmla="*/ 79 w 79"/>
                  <a:gd name="T1" fmla="*/ 0 h 192"/>
                  <a:gd name="T2" fmla="*/ 78 w 79"/>
                  <a:gd name="T3" fmla="*/ 0 h 192"/>
                  <a:gd name="T4" fmla="*/ 56 w 79"/>
                  <a:gd name="T5" fmla="*/ 18 h 192"/>
                  <a:gd name="T6" fmla="*/ 44 w 79"/>
                  <a:gd name="T7" fmla="*/ 31 h 192"/>
                  <a:gd name="T8" fmla="*/ 42 w 79"/>
                  <a:gd name="T9" fmla="*/ 35 h 192"/>
                  <a:gd name="T10" fmla="*/ 35 w 79"/>
                  <a:gd name="T11" fmla="*/ 51 h 192"/>
                  <a:gd name="T12" fmla="*/ 35 w 79"/>
                  <a:gd name="T13" fmla="*/ 52 h 192"/>
                  <a:gd name="T14" fmla="*/ 33 w 79"/>
                  <a:gd name="T15" fmla="*/ 53 h 192"/>
                  <a:gd name="T16" fmla="*/ 32 w 79"/>
                  <a:gd name="T17" fmla="*/ 53 h 192"/>
                  <a:gd name="T18" fmla="*/ 32 w 79"/>
                  <a:gd name="T19" fmla="*/ 55 h 192"/>
                  <a:gd name="T20" fmla="*/ 30 w 79"/>
                  <a:gd name="T21" fmla="*/ 56 h 192"/>
                  <a:gd name="T22" fmla="*/ 17 w 79"/>
                  <a:gd name="T23" fmla="*/ 77 h 192"/>
                  <a:gd name="T24" fmla="*/ 12 w 79"/>
                  <a:gd name="T25" fmla="*/ 81 h 192"/>
                  <a:gd name="T26" fmla="*/ 11 w 79"/>
                  <a:gd name="T27" fmla="*/ 84 h 192"/>
                  <a:gd name="T28" fmla="*/ 10 w 79"/>
                  <a:gd name="T29" fmla="*/ 85 h 192"/>
                  <a:gd name="T30" fmla="*/ 7 w 79"/>
                  <a:gd name="T31" fmla="*/ 90 h 192"/>
                  <a:gd name="T32" fmla="*/ 7 w 79"/>
                  <a:gd name="T33" fmla="*/ 95 h 192"/>
                  <a:gd name="T34" fmla="*/ 12 w 79"/>
                  <a:gd name="T35" fmla="*/ 101 h 192"/>
                  <a:gd name="T36" fmla="*/ 22 w 79"/>
                  <a:gd name="T37" fmla="*/ 105 h 192"/>
                  <a:gd name="T38" fmla="*/ 24 w 79"/>
                  <a:gd name="T39" fmla="*/ 106 h 192"/>
                  <a:gd name="T40" fmla="*/ 27 w 79"/>
                  <a:gd name="T41" fmla="*/ 106 h 192"/>
                  <a:gd name="T42" fmla="*/ 29 w 79"/>
                  <a:gd name="T43" fmla="*/ 108 h 192"/>
                  <a:gd name="T44" fmla="*/ 27 w 79"/>
                  <a:gd name="T45" fmla="*/ 108 h 192"/>
                  <a:gd name="T46" fmla="*/ 21 w 79"/>
                  <a:gd name="T47" fmla="*/ 115 h 192"/>
                  <a:gd name="T48" fmla="*/ 12 w 79"/>
                  <a:gd name="T49" fmla="*/ 116 h 192"/>
                  <a:gd name="T50" fmla="*/ 11 w 79"/>
                  <a:gd name="T51" fmla="*/ 125 h 192"/>
                  <a:gd name="T52" fmla="*/ 15 w 79"/>
                  <a:gd name="T53" fmla="*/ 134 h 192"/>
                  <a:gd name="T54" fmla="*/ 15 w 79"/>
                  <a:gd name="T55" fmla="*/ 138 h 192"/>
                  <a:gd name="T56" fmla="*/ 17 w 79"/>
                  <a:gd name="T57" fmla="*/ 138 h 192"/>
                  <a:gd name="T58" fmla="*/ 22 w 79"/>
                  <a:gd name="T59" fmla="*/ 141 h 192"/>
                  <a:gd name="T60" fmla="*/ 18 w 79"/>
                  <a:gd name="T61" fmla="*/ 154 h 192"/>
                  <a:gd name="T62" fmla="*/ 11 w 79"/>
                  <a:gd name="T63" fmla="*/ 166 h 192"/>
                  <a:gd name="T64" fmla="*/ 5 w 79"/>
                  <a:gd name="T65" fmla="*/ 171 h 192"/>
                  <a:gd name="T66" fmla="*/ 3 w 79"/>
                  <a:gd name="T67" fmla="*/ 173 h 192"/>
                  <a:gd name="T68" fmla="*/ 0 w 79"/>
                  <a:gd name="T69" fmla="*/ 175 h 192"/>
                  <a:gd name="T70" fmla="*/ 1 w 79"/>
                  <a:gd name="T71" fmla="*/ 175 h 192"/>
                  <a:gd name="T72" fmla="*/ 3 w 79"/>
                  <a:gd name="T73" fmla="*/ 178 h 192"/>
                  <a:gd name="T74" fmla="*/ 4 w 79"/>
                  <a:gd name="T75" fmla="*/ 179 h 192"/>
                  <a:gd name="T76" fmla="*/ 4 w 79"/>
                  <a:gd name="T77" fmla="*/ 180 h 192"/>
                  <a:gd name="T78" fmla="*/ 11 w 79"/>
                  <a:gd name="T79" fmla="*/ 185 h 192"/>
                  <a:gd name="T80" fmla="*/ 24 w 79"/>
                  <a:gd name="T81" fmla="*/ 187 h 192"/>
                  <a:gd name="T82" fmla="*/ 32 w 79"/>
                  <a:gd name="T83" fmla="*/ 190 h 192"/>
                  <a:gd name="T84" fmla="*/ 32 w 79"/>
                  <a:gd name="T85" fmla="*/ 192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79" h="192">
                    <a:moveTo>
                      <a:pt x="79" y="0"/>
                    </a:moveTo>
                    <a:lnTo>
                      <a:pt x="78" y="0"/>
                    </a:lnTo>
                    <a:lnTo>
                      <a:pt x="56" y="18"/>
                    </a:lnTo>
                    <a:lnTo>
                      <a:pt x="44" y="31"/>
                    </a:lnTo>
                    <a:lnTo>
                      <a:pt x="42" y="35"/>
                    </a:lnTo>
                    <a:lnTo>
                      <a:pt x="35" y="51"/>
                    </a:lnTo>
                    <a:lnTo>
                      <a:pt x="35" y="52"/>
                    </a:lnTo>
                    <a:lnTo>
                      <a:pt x="33" y="53"/>
                    </a:lnTo>
                    <a:lnTo>
                      <a:pt x="32" y="53"/>
                    </a:lnTo>
                    <a:lnTo>
                      <a:pt x="32" y="55"/>
                    </a:lnTo>
                    <a:lnTo>
                      <a:pt x="30" y="56"/>
                    </a:lnTo>
                    <a:lnTo>
                      <a:pt x="17" y="77"/>
                    </a:lnTo>
                    <a:lnTo>
                      <a:pt x="12" y="81"/>
                    </a:lnTo>
                    <a:lnTo>
                      <a:pt x="11" y="84"/>
                    </a:lnTo>
                    <a:lnTo>
                      <a:pt x="10" y="85"/>
                    </a:lnTo>
                    <a:lnTo>
                      <a:pt x="7" y="90"/>
                    </a:lnTo>
                    <a:lnTo>
                      <a:pt x="7" y="95"/>
                    </a:lnTo>
                    <a:lnTo>
                      <a:pt x="12" y="101"/>
                    </a:lnTo>
                    <a:lnTo>
                      <a:pt x="22" y="105"/>
                    </a:lnTo>
                    <a:lnTo>
                      <a:pt x="24" y="106"/>
                    </a:lnTo>
                    <a:lnTo>
                      <a:pt x="27" y="106"/>
                    </a:lnTo>
                    <a:lnTo>
                      <a:pt x="29" y="108"/>
                    </a:lnTo>
                    <a:lnTo>
                      <a:pt x="27" y="108"/>
                    </a:lnTo>
                    <a:lnTo>
                      <a:pt x="21" y="115"/>
                    </a:lnTo>
                    <a:lnTo>
                      <a:pt x="12" y="116"/>
                    </a:lnTo>
                    <a:lnTo>
                      <a:pt x="11" y="125"/>
                    </a:lnTo>
                    <a:lnTo>
                      <a:pt x="15" y="134"/>
                    </a:lnTo>
                    <a:lnTo>
                      <a:pt x="15" y="138"/>
                    </a:lnTo>
                    <a:lnTo>
                      <a:pt x="17" y="138"/>
                    </a:lnTo>
                    <a:lnTo>
                      <a:pt x="22" y="141"/>
                    </a:lnTo>
                    <a:lnTo>
                      <a:pt x="18" y="154"/>
                    </a:lnTo>
                    <a:lnTo>
                      <a:pt x="11" y="166"/>
                    </a:lnTo>
                    <a:lnTo>
                      <a:pt x="5" y="171"/>
                    </a:lnTo>
                    <a:lnTo>
                      <a:pt x="3" y="173"/>
                    </a:lnTo>
                    <a:lnTo>
                      <a:pt x="0" y="175"/>
                    </a:lnTo>
                    <a:lnTo>
                      <a:pt x="1" y="175"/>
                    </a:lnTo>
                    <a:lnTo>
                      <a:pt x="3" y="178"/>
                    </a:lnTo>
                    <a:lnTo>
                      <a:pt x="4" y="179"/>
                    </a:lnTo>
                    <a:lnTo>
                      <a:pt x="4" y="180"/>
                    </a:lnTo>
                    <a:lnTo>
                      <a:pt x="11" y="185"/>
                    </a:lnTo>
                    <a:lnTo>
                      <a:pt x="24" y="187"/>
                    </a:lnTo>
                    <a:lnTo>
                      <a:pt x="32" y="190"/>
                    </a:lnTo>
                    <a:lnTo>
                      <a:pt x="32" y="19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20" name="Freeform 5775">
                <a:extLst>
                  <a:ext uri="{FF2B5EF4-FFF2-40B4-BE49-F238E27FC236}">
                    <a16:creationId xmlns:a16="http://schemas.microsoft.com/office/drawing/2014/main" id="{7B69EE8B-1E00-992C-8129-4496977C08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1" y="3210"/>
                <a:ext cx="16" cy="19"/>
              </a:xfrm>
              <a:custGeom>
                <a:avLst/>
                <a:gdLst>
                  <a:gd name="T0" fmla="*/ 0 w 63"/>
                  <a:gd name="T1" fmla="*/ 76 h 76"/>
                  <a:gd name="T2" fmla="*/ 6 w 63"/>
                  <a:gd name="T3" fmla="*/ 67 h 76"/>
                  <a:gd name="T4" fmla="*/ 5 w 63"/>
                  <a:gd name="T5" fmla="*/ 67 h 76"/>
                  <a:gd name="T6" fmla="*/ 5 w 63"/>
                  <a:gd name="T7" fmla="*/ 60 h 76"/>
                  <a:gd name="T8" fmla="*/ 6 w 63"/>
                  <a:gd name="T9" fmla="*/ 58 h 76"/>
                  <a:gd name="T10" fmla="*/ 6 w 63"/>
                  <a:gd name="T11" fmla="*/ 57 h 76"/>
                  <a:gd name="T12" fmla="*/ 16 w 63"/>
                  <a:gd name="T13" fmla="*/ 51 h 76"/>
                  <a:gd name="T14" fmla="*/ 16 w 63"/>
                  <a:gd name="T15" fmla="*/ 30 h 76"/>
                  <a:gd name="T16" fmla="*/ 32 w 63"/>
                  <a:gd name="T17" fmla="*/ 15 h 76"/>
                  <a:gd name="T18" fmla="*/ 44 w 63"/>
                  <a:gd name="T19" fmla="*/ 9 h 76"/>
                  <a:gd name="T20" fmla="*/ 52 w 63"/>
                  <a:gd name="T21" fmla="*/ 6 h 76"/>
                  <a:gd name="T22" fmla="*/ 63 w 63"/>
                  <a:gd name="T23" fmla="*/ 0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3" h="76">
                    <a:moveTo>
                      <a:pt x="0" y="76"/>
                    </a:moveTo>
                    <a:lnTo>
                      <a:pt x="6" y="67"/>
                    </a:lnTo>
                    <a:lnTo>
                      <a:pt x="5" y="67"/>
                    </a:lnTo>
                    <a:lnTo>
                      <a:pt x="5" y="60"/>
                    </a:lnTo>
                    <a:lnTo>
                      <a:pt x="6" y="58"/>
                    </a:lnTo>
                    <a:lnTo>
                      <a:pt x="6" y="57"/>
                    </a:lnTo>
                    <a:lnTo>
                      <a:pt x="16" y="51"/>
                    </a:lnTo>
                    <a:lnTo>
                      <a:pt x="16" y="30"/>
                    </a:lnTo>
                    <a:lnTo>
                      <a:pt x="32" y="15"/>
                    </a:lnTo>
                    <a:lnTo>
                      <a:pt x="44" y="9"/>
                    </a:lnTo>
                    <a:lnTo>
                      <a:pt x="52" y="6"/>
                    </a:lnTo>
                    <a:lnTo>
                      <a:pt x="63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21" name="Freeform 5776">
                <a:extLst>
                  <a:ext uri="{FF2B5EF4-FFF2-40B4-BE49-F238E27FC236}">
                    <a16:creationId xmlns:a16="http://schemas.microsoft.com/office/drawing/2014/main" id="{A3EA58BA-D145-4895-0695-F72965EF2A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9" y="3274"/>
                <a:ext cx="70" cy="24"/>
              </a:xfrm>
              <a:custGeom>
                <a:avLst/>
                <a:gdLst>
                  <a:gd name="T0" fmla="*/ 1 w 280"/>
                  <a:gd name="T1" fmla="*/ 10 h 97"/>
                  <a:gd name="T2" fmla="*/ 15 w 280"/>
                  <a:gd name="T3" fmla="*/ 21 h 97"/>
                  <a:gd name="T4" fmla="*/ 36 w 280"/>
                  <a:gd name="T5" fmla="*/ 32 h 97"/>
                  <a:gd name="T6" fmla="*/ 40 w 280"/>
                  <a:gd name="T7" fmla="*/ 45 h 97"/>
                  <a:gd name="T8" fmla="*/ 42 w 280"/>
                  <a:gd name="T9" fmla="*/ 42 h 97"/>
                  <a:gd name="T10" fmla="*/ 60 w 280"/>
                  <a:gd name="T11" fmla="*/ 21 h 97"/>
                  <a:gd name="T12" fmla="*/ 81 w 280"/>
                  <a:gd name="T13" fmla="*/ 2 h 97"/>
                  <a:gd name="T14" fmla="*/ 82 w 280"/>
                  <a:gd name="T15" fmla="*/ 2 h 97"/>
                  <a:gd name="T16" fmla="*/ 96 w 280"/>
                  <a:gd name="T17" fmla="*/ 7 h 97"/>
                  <a:gd name="T18" fmla="*/ 98 w 280"/>
                  <a:gd name="T19" fmla="*/ 10 h 97"/>
                  <a:gd name="T20" fmla="*/ 106 w 280"/>
                  <a:gd name="T21" fmla="*/ 28 h 97"/>
                  <a:gd name="T22" fmla="*/ 119 w 280"/>
                  <a:gd name="T23" fmla="*/ 35 h 97"/>
                  <a:gd name="T24" fmla="*/ 127 w 280"/>
                  <a:gd name="T25" fmla="*/ 52 h 97"/>
                  <a:gd name="T26" fmla="*/ 131 w 280"/>
                  <a:gd name="T27" fmla="*/ 53 h 97"/>
                  <a:gd name="T28" fmla="*/ 149 w 280"/>
                  <a:gd name="T29" fmla="*/ 58 h 97"/>
                  <a:gd name="T30" fmla="*/ 167 w 280"/>
                  <a:gd name="T31" fmla="*/ 56 h 97"/>
                  <a:gd name="T32" fmla="*/ 173 w 280"/>
                  <a:gd name="T33" fmla="*/ 63 h 97"/>
                  <a:gd name="T34" fmla="*/ 173 w 280"/>
                  <a:gd name="T35" fmla="*/ 76 h 97"/>
                  <a:gd name="T36" fmla="*/ 167 w 280"/>
                  <a:gd name="T37" fmla="*/ 77 h 97"/>
                  <a:gd name="T38" fmla="*/ 165 w 280"/>
                  <a:gd name="T39" fmla="*/ 79 h 97"/>
                  <a:gd name="T40" fmla="*/ 162 w 280"/>
                  <a:gd name="T41" fmla="*/ 80 h 97"/>
                  <a:gd name="T42" fmla="*/ 159 w 280"/>
                  <a:gd name="T43" fmla="*/ 90 h 97"/>
                  <a:gd name="T44" fmla="*/ 163 w 280"/>
                  <a:gd name="T45" fmla="*/ 95 h 97"/>
                  <a:gd name="T46" fmla="*/ 170 w 280"/>
                  <a:gd name="T47" fmla="*/ 97 h 97"/>
                  <a:gd name="T48" fmla="*/ 177 w 280"/>
                  <a:gd name="T49" fmla="*/ 94 h 97"/>
                  <a:gd name="T50" fmla="*/ 189 w 280"/>
                  <a:gd name="T51" fmla="*/ 90 h 97"/>
                  <a:gd name="T52" fmla="*/ 251 w 280"/>
                  <a:gd name="T53" fmla="*/ 68 h 97"/>
                  <a:gd name="T54" fmla="*/ 253 w 280"/>
                  <a:gd name="T55" fmla="*/ 66 h 97"/>
                  <a:gd name="T56" fmla="*/ 256 w 280"/>
                  <a:gd name="T57" fmla="*/ 63 h 97"/>
                  <a:gd name="T58" fmla="*/ 244 w 280"/>
                  <a:gd name="T59" fmla="*/ 59 h 97"/>
                  <a:gd name="T60" fmla="*/ 243 w 280"/>
                  <a:gd name="T61" fmla="*/ 60 h 97"/>
                  <a:gd name="T62" fmla="*/ 239 w 280"/>
                  <a:gd name="T63" fmla="*/ 58 h 97"/>
                  <a:gd name="T64" fmla="*/ 251 w 280"/>
                  <a:gd name="T65" fmla="*/ 42 h 97"/>
                  <a:gd name="T66" fmla="*/ 254 w 280"/>
                  <a:gd name="T67" fmla="*/ 44 h 97"/>
                  <a:gd name="T68" fmla="*/ 257 w 280"/>
                  <a:gd name="T69" fmla="*/ 52 h 97"/>
                  <a:gd name="T70" fmla="*/ 266 w 280"/>
                  <a:gd name="T71" fmla="*/ 51 h 97"/>
                  <a:gd name="T72" fmla="*/ 280 w 280"/>
                  <a:gd name="T73" fmla="*/ 46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80" h="97">
                    <a:moveTo>
                      <a:pt x="0" y="12"/>
                    </a:moveTo>
                    <a:lnTo>
                      <a:pt x="1" y="10"/>
                    </a:lnTo>
                    <a:lnTo>
                      <a:pt x="4" y="13"/>
                    </a:lnTo>
                    <a:lnTo>
                      <a:pt x="15" y="21"/>
                    </a:lnTo>
                    <a:lnTo>
                      <a:pt x="24" y="28"/>
                    </a:lnTo>
                    <a:lnTo>
                      <a:pt x="36" y="32"/>
                    </a:lnTo>
                    <a:lnTo>
                      <a:pt x="29" y="38"/>
                    </a:lnTo>
                    <a:lnTo>
                      <a:pt x="40" y="45"/>
                    </a:lnTo>
                    <a:lnTo>
                      <a:pt x="42" y="44"/>
                    </a:lnTo>
                    <a:lnTo>
                      <a:pt x="42" y="42"/>
                    </a:lnTo>
                    <a:lnTo>
                      <a:pt x="45" y="37"/>
                    </a:lnTo>
                    <a:lnTo>
                      <a:pt x="60" y="21"/>
                    </a:lnTo>
                    <a:lnTo>
                      <a:pt x="65" y="18"/>
                    </a:lnTo>
                    <a:lnTo>
                      <a:pt x="81" y="2"/>
                    </a:lnTo>
                    <a:lnTo>
                      <a:pt x="81" y="0"/>
                    </a:lnTo>
                    <a:lnTo>
                      <a:pt x="82" y="2"/>
                    </a:lnTo>
                    <a:lnTo>
                      <a:pt x="96" y="6"/>
                    </a:lnTo>
                    <a:lnTo>
                      <a:pt x="96" y="7"/>
                    </a:lnTo>
                    <a:lnTo>
                      <a:pt x="98" y="7"/>
                    </a:lnTo>
                    <a:lnTo>
                      <a:pt x="98" y="10"/>
                    </a:lnTo>
                    <a:lnTo>
                      <a:pt x="102" y="21"/>
                    </a:lnTo>
                    <a:lnTo>
                      <a:pt x="106" y="28"/>
                    </a:lnTo>
                    <a:lnTo>
                      <a:pt x="117" y="34"/>
                    </a:lnTo>
                    <a:lnTo>
                      <a:pt x="119" y="35"/>
                    </a:lnTo>
                    <a:lnTo>
                      <a:pt x="124" y="51"/>
                    </a:lnTo>
                    <a:lnTo>
                      <a:pt x="127" y="52"/>
                    </a:lnTo>
                    <a:lnTo>
                      <a:pt x="130" y="53"/>
                    </a:lnTo>
                    <a:lnTo>
                      <a:pt x="131" y="53"/>
                    </a:lnTo>
                    <a:lnTo>
                      <a:pt x="139" y="55"/>
                    </a:lnTo>
                    <a:lnTo>
                      <a:pt x="149" y="58"/>
                    </a:lnTo>
                    <a:lnTo>
                      <a:pt x="160" y="56"/>
                    </a:lnTo>
                    <a:lnTo>
                      <a:pt x="167" y="56"/>
                    </a:lnTo>
                    <a:lnTo>
                      <a:pt x="170" y="59"/>
                    </a:lnTo>
                    <a:lnTo>
                      <a:pt x="173" y="63"/>
                    </a:lnTo>
                    <a:lnTo>
                      <a:pt x="176" y="69"/>
                    </a:lnTo>
                    <a:lnTo>
                      <a:pt x="173" y="76"/>
                    </a:lnTo>
                    <a:lnTo>
                      <a:pt x="172" y="76"/>
                    </a:lnTo>
                    <a:lnTo>
                      <a:pt x="167" y="77"/>
                    </a:lnTo>
                    <a:lnTo>
                      <a:pt x="166" y="77"/>
                    </a:lnTo>
                    <a:lnTo>
                      <a:pt x="165" y="79"/>
                    </a:lnTo>
                    <a:lnTo>
                      <a:pt x="162" y="79"/>
                    </a:lnTo>
                    <a:lnTo>
                      <a:pt x="162" y="80"/>
                    </a:lnTo>
                    <a:lnTo>
                      <a:pt x="159" y="84"/>
                    </a:lnTo>
                    <a:lnTo>
                      <a:pt x="159" y="90"/>
                    </a:lnTo>
                    <a:lnTo>
                      <a:pt x="160" y="91"/>
                    </a:lnTo>
                    <a:lnTo>
                      <a:pt x="163" y="95"/>
                    </a:lnTo>
                    <a:lnTo>
                      <a:pt x="165" y="95"/>
                    </a:lnTo>
                    <a:lnTo>
                      <a:pt x="170" y="97"/>
                    </a:lnTo>
                    <a:lnTo>
                      <a:pt x="175" y="97"/>
                    </a:lnTo>
                    <a:lnTo>
                      <a:pt x="177" y="94"/>
                    </a:lnTo>
                    <a:lnTo>
                      <a:pt x="183" y="92"/>
                    </a:lnTo>
                    <a:lnTo>
                      <a:pt x="189" y="90"/>
                    </a:lnTo>
                    <a:lnTo>
                      <a:pt x="249" y="70"/>
                    </a:lnTo>
                    <a:lnTo>
                      <a:pt x="251" y="68"/>
                    </a:lnTo>
                    <a:lnTo>
                      <a:pt x="253" y="68"/>
                    </a:lnTo>
                    <a:lnTo>
                      <a:pt x="253" y="66"/>
                    </a:lnTo>
                    <a:lnTo>
                      <a:pt x="254" y="63"/>
                    </a:lnTo>
                    <a:lnTo>
                      <a:pt x="256" y="63"/>
                    </a:lnTo>
                    <a:lnTo>
                      <a:pt x="256" y="62"/>
                    </a:lnTo>
                    <a:lnTo>
                      <a:pt x="244" y="59"/>
                    </a:lnTo>
                    <a:lnTo>
                      <a:pt x="243" y="59"/>
                    </a:lnTo>
                    <a:lnTo>
                      <a:pt x="243" y="60"/>
                    </a:lnTo>
                    <a:lnTo>
                      <a:pt x="240" y="58"/>
                    </a:lnTo>
                    <a:lnTo>
                      <a:pt x="239" y="58"/>
                    </a:lnTo>
                    <a:lnTo>
                      <a:pt x="239" y="48"/>
                    </a:lnTo>
                    <a:lnTo>
                      <a:pt x="251" y="42"/>
                    </a:lnTo>
                    <a:lnTo>
                      <a:pt x="253" y="39"/>
                    </a:lnTo>
                    <a:lnTo>
                      <a:pt x="254" y="44"/>
                    </a:lnTo>
                    <a:lnTo>
                      <a:pt x="256" y="45"/>
                    </a:lnTo>
                    <a:lnTo>
                      <a:pt x="257" y="52"/>
                    </a:lnTo>
                    <a:lnTo>
                      <a:pt x="258" y="52"/>
                    </a:lnTo>
                    <a:lnTo>
                      <a:pt x="266" y="51"/>
                    </a:lnTo>
                    <a:lnTo>
                      <a:pt x="278" y="46"/>
                    </a:lnTo>
                    <a:lnTo>
                      <a:pt x="280" y="4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22" name="Freeform 5777">
                <a:extLst>
                  <a:ext uri="{FF2B5EF4-FFF2-40B4-BE49-F238E27FC236}">
                    <a16:creationId xmlns:a16="http://schemas.microsoft.com/office/drawing/2014/main" id="{7DD6DBBC-A816-C68B-0578-1058FF6C34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7" y="3277"/>
                <a:ext cx="42" cy="12"/>
              </a:xfrm>
              <a:custGeom>
                <a:avLst/>
                <a:gdLst>
                  <a:gd name="T0" fmla="*/ 169 w 169"/>
                  <a:gd name="T1" fmla="*/ 0 h 48"/>
                  <a:gd name="T2" fmla="*/ 167 w 169"/>
                  <a:gd name="T3" fmla="*/ 1 h 48"/>
                  <a:gd name="T4" fmla="*/ 167 w 169"/>
                  <a:gd name="T5" fmla="*/ 5 h 48"/>
                  <a:gd name="T6" fmla="*/ 161 w 169"/>
                  <a:gd name="T7" fmla="*/ 9 h 48"/>
                  <a:gd name="T8" fmla="*/ 148 w 169"/>
                  <a:gd name="T9" fmla="*/ 22 h 48"/>
                  <a:gd name="T10" fmla="*/ 138 w 169"/>
                  <a:gd name="T11" fmla="*/ 29 h 48"/>
                  <a:gd name="T12" fmla="*/ 137 w 169"/>
                  <a:gd name="T13" fmla="*/ 29 h 48"/>
                  <a:gd name="T14" fmla="*/ 117 w 169"/>
                  <a:gd name="T15" fmla="*/ 26 h 48"/>
                  <a:gd name="T16" fmla="*/ 109 w 169"/>
                  <a:gd name="T17" fmla="*/ 23 h 48"/>
                  <a:gd name="T18" fmla="*/ 74 w 169"/>
                  <a:gd name="T19" fmla="*/ 25 h 48"/>
                  <a:gd name="T20" fmla="*/ 63 w 169"/>
                  <a:gd name="T21" fmla="*/ 27 h 48"/>
                  <a:gd name="T22" fmla="*/ 60 w 169"/>
                  <a:gd name="T23" fmla="*/ 27 h 48"/>
                  <a:gd name="T24" fmla="*/ 46 w 169"/>
                  <a:gd name="T25" fmla="*/ 32 h 48"/>
                  <a:gd name="T26" fmla="*/ 44 w 169"/>
                  <a:gd name="T27" fmla="*/ 33 h 48"/>
                  <a:gd name="T28" fmla="*/ 39 w 169"/>
                  <a:gd name="T29" fmla="*/ 36 h 48"/>
                  <a:gd name="T30" fmla="*/ 39 w 169"/>
                  <a:gd name="T31" fmla="*/ 39 h 48"/>
                  <a:gd name="T32" fmla="*/ 37 w 169"/>
                  <a:gd name="T33" fmla="*/ 41 h 48"/>
                  <a:gd name="T34" fmla="*/ 32 w 169"/>
                  <a:gd name="T35" fmla="*/ 48 h 48"/>
                  <a:gd name="T36" fmla="*/ 24 w 169"/>
                  <a:gd name="T37" fmla="*/ 48 h 48"/>
                  <a:gd name="T38" fmla="*/ 18 w 169"/>
                  <a:gd name="T39" fmla="*/ 46 h 48"/>
                  <a:gd name="T40" fmla="*/ 4 w 169"/>
                  <a:gd name="T41" fmla="*/ 43 h 48"/>
                  <a:gd name="T42" fmla="*/ 3 w 169"/>
                  <a:gd name="T43" fmla="*/ 43 h 48"/>
                  <a:gd name="T44" fmla="*/ 1 w 169"/>
                  <a:gd name="T45" fmla="*/ 46 h 48"/>
                  <a:gd name="T46" fmla="*/ 0 w 169"/>
                  <a:gd name="T47" fmla="*/ 46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69" h="48">
                    <a:moveTo>
                      <a:pt x="169" y="0"/>
                    </a:moveTo>
                    <a:lnTo>
                      <a:pt x="167" y="1"/>
                    </a:lnTo>
                    <a:lnTo>
                      <a:pt x="167" y="5"/>
                    </a:lnTo>
                    <a:lnTo>
                      <a:pt x="161" y="9"/>
                    </a:lnTo>
                    <a:lnTo>
                      <a:pt x="148" y="22"/>
                    </a:lnTo>
                    <a:lnTo>
                      <a:pt x="138" y="29"/>
                    </a:lnTo>
                    <a:lnTo>
                      <a:pt x="137" y="29"/>
                    </a:lnTo>
                    <a:lnTo>
                      <a:pt x="117" y="26"/>
                    </a:lnTo>
                    <a:lnTo>
                      <a:pt x="109" y="23"/>
                    </a:lnTo>
                    <a:lnTo>
                      <a:pt x="74" y="25"/>
                    </a:lnTo>
                    <a:lnTo>
                      <a:pt x="63" y="27"/>
                    </a:lnTo>
                    <a:lnTo>
                      <a:pt x="60" y="27"/>
                    </a:lnTo>
                    <a:lnTo>
                      <a:pt x="46" y="32"/>
                    </a:lnTo>
                    <a:lnTo>
                      <a:pt x="44" y="33"/>
                    </a:lnTo>
                    <a:lnTo>
                      <a:pt x="39" y="36"/>
                    </a:lnTo>
                    <a:lnTo>
                      <a:pt x="39" y="39"/>
                    </a:lnTo>
                    <a:lnTo>
                      <a:pt x="37" y="41"/>
                    </a:lnTo>
                    <a:lnTo>
                      <a:pt x="32" y="48"/>
                    </a:lnTo>
                    <a:lnTo>
                      <a:pt x="24" y="48"/>
                    </a:lnTo>
                    <a:lnTo>
                      <a:pt x="18" y="46"/>
                    </a:lnTo>
                    <a:lnTo>
                      <a:pt x="4" y="43"/>
                    </a:lnTo>
                    <a:lnTo>
                      <a:pt x="3" y="43"/>
                    </a:lnTo>
                    <a:lnTo>
                      <a:pt x="1" y="46"/>
                    </a:lnTo>
                    <a:lnTo>
                      <a:pt x="0" y="4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23" name="Freeform 5778">
                <a:extLst>
                  <a:ext uri="{FF2B5EF4-FFF2-40B4-BE49-F238E27FC236}">
                    <a16:creationId xmlns:a16="http://schemas.microsoft.com/office/drawing/2014/main" id="{20A5D66B-BFE9-16EC-573B-4BD4D342B2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7" y="3288"/>
                <a:ext cx="38" cy="58"/>
              </a:xfrm>
              <a:custGeom>
                <a:avLst/>
                <a:gdLst>
                  <a:gd name="T0" fmla="*/ 153 w 153"/>
                  <a:gd name="T1" fmla="*/ 230 h 230"/>
                  <a:gd name="T2" fmla="*/ 149 w 153"/>
                  <a:gd name="T3" fmla="*/ 222 h 230"/>
                  <a:gd name="T4" fmla="*/ 141 w 153"/>
                  <a:gd name="T5" fmla="*/ 215 h 230"/>
                  <a:gd name="T6" fmla="*/ 132 w 153"/>
                  <a:gd name="T7" fmla="*/ 212 h 230"/>
                  <a:gd name="T8" fmla="*/ 131 w 153"/>
                  <a:gd name="T9" fmla="*/ 211 h 230"/>
                  <a:gd name="T10" fmla="*/ 122 w 153"/>
                  <a:gd name="T11" fmla="*/ 199 h 230"/>
                  <a:gd name="T12" fmla="*/ 124 w 153"/>
                  <a:gd name="T13" fmla="*/ 198 h 230"/>
                  <a:gd name="T14" fmla="*/ 124 w 153"/>
                  <a:gd name="T15" fmla="*/ 191 h 230"/>
                  <a:gd name="T16" fmla="*/ 139 w 153"/>
                  <a:gd name="T17" fmla="*/ 160 h 230"/>
                  <a:gd name="T18" fmla="*/ 142 w 153"/>
                  <a:gd name="T19" fmla="*/ 160 h 230"/>
                  <a:gd name="T20" fmla="*/ 142 w 153"/>
                  <a:gd name="T21" fmla="*/ 156 h 230"/>
                  <a:gd name="T22" fmla="*/ 141 w 153"/>
                  <a:gd name="T23" fmla="*/ 155 h 230"/>
                  <a:gd name="T24" fmla="*/ 141 w 153"/>
                  <a:gd name="T25" fmla="*/ 153 h 230"/>
                  <a:gd name="T26" fmla="*/ 136 w 153"/>
                  <a:gd name="T27" fmla="*/ 152 h 230"/>
                  <a:gd name="T28" fmla="*/ 135 w 153"/>
                  <a:gd name="T29" fmla="*/ 152 h 230"/>
                  <a:gd name="T30" fmla="*/ 131 w 153"/>
                  <a:gd name="T31" fmla="*/ 151 h 230"/>
                  <a:gd name="T32" fmla="*/ 131 w 153"/>
                  <a:gd name="T33" fmla="*/ 152 h 230"/>
                  <a:gd name="T34" fmla="*/ 128 w 153"/>
                  <a:gd name="T35" fmla="*/ 149 h 230"/>
                  <a:gd name="T36" fmla="*/ 122 w 153"/>
                  <a:gd name="T37" fmla="*/ 145 h 230"/>
                  <a:gd name="T38" fmla="*/ 120 w 153"/>
                  <a:gd name="T39" fmla="*/ 142 h 230"/>
                  <a:gd name="T40" fmla="*/ 110 w 153"/>
                  <a:gd name="T41" fmla="*/ 135 h 230"/>
                  <a:gd name="T42" fmla="*/ 100 w 153"/>
                  <a:gd name="T43" fmla="*/ 138 h 230"/>
                  <a:gd name="T44" fmla="*/ 97 w 153"/>
                  <a:gd name="T45" fmla="*/ 141 h 230"/>
                  <a:gd name="T46" fmla="*/ 93 w 153"/>
                  <a:gd name="T47" fmla="*/ 141 h 230"/>
                  <a:gd name="T48" fmla="*/ 93 w 153"/>
                  <a:gd name="T49" fmla="*/ 139 h 230"/>
                  <a:gd name="T50" fmla="*/ 90 w 153"/>
                  <a:gd name="T51" fmla="*/ 138 h 230"/>
                  <a:gd name="T52" fmla="*/ 89 w 153"/>
                  <a:gd name="T53" fmla="*/ 137 h 230"/>
                  <a:gd name="T54" fmla="*/ 89 w 153"/>
                  <a:gd name="T55" fmla="*/ 134 h 230"/>
                  <a:gd name="T56" fmla="*/ 86 w 153"/>
                  <a:gd name="T57" fmla="*/ 121 h 230"/>
                  <a:gd name="T58" fmla="*/ 81 w 153"/>
                  <a:gd name="T59" fmla="*/ 113 h 230"/>
                  <a:gd name="T60" fmla="*/ 78 w 153"/>
                  <a:gd name="T61" fmla="*/ 113 h 230"/>
                  <a:gd name="T62" fmla="*/ 74 w 153"/>
                  <a:gd name="T63" fmla="*/ 108 h 230"/>
                  <a:gd name="T64" fmla="*/ 68 w 153"/>
                  <a:gd name="T65" fmla="*/ 107 h 230"/>
                  <a:gd name="T66" fmla="*/ 41 w 153"/>
                  <a:gd name="T67" fmla="*/ 79 h 230"/>
                  <a:gd name="T68" fmla="*/ 44 w 153"/>
                  <a:gd name="T69" fmla="*/ 78 h 230"/>
                  <a:gd name="T70" fmla="*/ 47 w 153"/>
                  <a:gd name="T71" fmla="*/ 78 h 230"/>
                  <a:gd name="T72" fmla="*/ 50 w 153"/>
                  <a:gd name="T73" fmla="*/ 79 h 230"/>
                  <a:gd name="T74" fmla="*/ 50 w 153"/>
                  <a:gd name="T75" fmla="*/ 75 h 230"/>
                  <a:gd name="T76" fmla="*/ 47 w 153"/>
                  <a:gd name="T77" fmla="*/ 72 h 230"/>
                  <a:gd name="T78" fmla="*/ 41 w 153"/>
                  <a:gd name="T79" fmla="*/ 68 h 230"/>
                  <a:gd name="T80" fmla="*/ 28 w 153"/>
                  <a:gd name="T81" fmla="*/ 51 h 230"/>
                  <a:gd name="T82" fmla="*/ 22 w 153"/>
                  <a:gd name="T83" fmla="*/ 50 h 230"/>
                  <a:gd name="T84" fmla="*/ 16 w 153"/>
                  <a:gd name="T85" fmla="*/ 50 h 230"/>
                  <a:gd name="T86" fmla="*/ 18 w 153"/>
                  <a:gd name="T87" fmla="*/ 44 h 230"/>
                  <a:gd name="T88" fmla="*/ 15 w 153"/>
                  <a:gd name="T89" fmla="*/ 39 h 230"/>
                  <a:gd name="T90" fmla="*/ 15 w 153"/>
                  <a:gd name="T91" fmla="*/ 37 h 230"/>
                  <a:gd name="T92" fmla="*/ 9 w 153"/>
                  <a:gd name="T93" fmla="*/ 30 h 230"/>
                  <a:gd name="T94" fmla="*/ 5 w 153"/>
                  <a:gd name="T95" fmla="*/ 15 h 230"/>
                  <a:gd name="T96" fmla="*/ 0 w 153"/>
                  <a:gd name="T97" fmla="*/ 5 h 230"/>
                  <a:gd name="T98" fmla="*/ 1 w 153"/>
                  <a:gd name="T99" fmla="*/ 1 h 230"/>
                  <a:gd name="T100" fmla="*/ 1 w 153"/>
                  <a:gd name="T101" fmla="*/ 0 h 2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53" h="230">
                    <a:moveTo>
                      <a:pt x="153" y="230"/>
                    </a:moveTo>
                    <a:lnTo>
                      <a:pt x="149" y="222"/>
                    </a:lnTo>
                    <a:lnTo>
                      <a:pt x="141" y="215"/>
                    </a:lnTo>
                    <a:lnTo>
                      <a:pt x="132" y="212"/>
                    </a:lnTo>
                    <a:lnTo>
                      <a:pt x="131" y="211"/>
                    </a:lnTo>
                    <a:lnTo>
                      <a:pt x="122" y="199"/>
                    </a:lnTo>
                    <a:lnTo>
                      <a:pt x="124" y="198"/>
                    </a:lnTo>
                    <a:lnTo>
                      <a:pt x="124" y="191"/>
                    </a:lnTo>
                    <a:lnTo>
                      <a:pt x="139" y="160"/>
                    </a:lnTo>
                    <a:lnTo>
                      <a:pt x="142" y="160"/>
                    </a:lnTo>
                    <a:lnTo>
                      <a:pt x="142" y="156"/>
                    </a:lnTo>
                    <a:lnTo>
                      <a:pt x="141" y="155"/>
                    </a:lnTo>
                    <a:lnTo>
                      <a:pt x="141" y="153"/>
                    </a:lnTo>
                    <a:lnTo>
                      <a:pt x="136" y="152"/>
                    </a:lnTo>
                    <a:lnTo>
                      <a:pt x="135" y="152"/>
                    </a:lnTo>
                    <a:lnTo>
                      <a:pt x="131" y="151"/>
                    </a:lnTo>
                    <a:lnTo>
                      <a:pt x="131" y="152"/>
                    </a:lnTo>
                    <a:lnTo>
                      <a:pt x="128" y="149"/>
                    </a:lnTo>
                    <a:lnTo>
                      <a:pt x="122" y="145"/>
                    </a:lnTo>
                    <a:lnTo>
                      <a:pt x="120" y="142"/>
                    </a:lnTo>
                    <a:lnTo>
                      <a:pt x="110" y="135"/>
                    </a:lnTo>
                    <a:lnTo>
                      <a:pt x="100" y="138"/>
                    </a:lnTo>
                    <a:lnTo>
                      <a:pt x="97" y="141"/>
                    </a:lnTo>
                    <a:lnTo>
                      <a:pt x="93" y="141"/>
                    </a:lnTo>
                    <a:lnTo>
                      <a:pt x="93" y="139"/>
                    </a:lnTo>
                    <a:lnTo>
                      <a:pt x="90" y="138"/>
                    </a:lnTo>
                    <a:lnTo>
                      <a:pt x="89" y="137"/>
                    </a:lnTo>
                    <a:lnTo>
                      <a:pt x="89" y="134"/>
                    </a:lnTo>
                    <a:lnTo>
                      <a:pt x="86" y="121"/>
                    </a:lnTo>
                    <a:lnTo>
                      <a:pt x="81" y="113"/>
                    </a:lnTo>
                    <a:lnTo>
                      <a:pt x="78" y="113"/>
                    </a:lnTo>
                    <a:lnTo>
                      <a:pt x="74" y="108"/>
                    </a:lnTo>
                    <a:lnTo>
                      <a:pt x="68" y="107"/>
                    </a:lnTo>
                    <a:lnTo>
                      <a:pt x="41" y="79"/>
                    </a:lnTo>
                    <a:lnTo>
                      <a:pt x="44" y="78"/>
                    </a:lnTo>
                    <a:lnTo>
                      <a:pt x="47" y="78"/>
                    </a:lnTo>
                    <a:lnTo>
                      <a:pt x="50" y="79"/>
                    </a:lnTo>
                    <a:lnTo>
                      <a:pt x="50" y="75"/>
                    </a:lnTo>
                    <a:lnTo>
                      <a:pt x="47" y="72"/>
                    </a:lnTo>
                    <a:lnTo>
                      <a:pt x="41" y="68"/>
                    </a:lnTo>
                    <a:lnTo>
                      <a:pt x="28" y="51"/>
                    </a:lnTo>
                    <a:lnTo>
                      <a:pt x="22" y="50"/>
                    </a:lnTo>
                    <a:lnTo>
                      <a:pt x="16" y="50"/>
                    </a:lnTo>
                    <a:lnTo>
                      <a:pt x="18" y="44"/>
                    </a:lnTo>
                    <a:lnTo>
                      <a:pt x="15" y="39"/>
                    </a:lnTo>
                    <a:lnTo>
                      <a:pt x="15" y="37"/>
                    </a:lnTo>
                    <a:lnTo>
                      <a:pt x="9" y="30"/>
                    </a:lnTo>
                    <a:lnTo>
                      <a:pt x="5" y="15"/>
                    </a:lnTo>
                    <a:lnTo>
                      <a:pt x="0" y="5"/>
                    </a:lnTo>
                    <a:lnTo>
                      <a:pt x="1" y="1"/>
                    </a:lnTo>
                    <a:lnTo>
                      <a:pt x="1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24" name="Freeform 5779">
                <a:extLst>
                  <a:ext uri="{FF2B5EF4-FFF2-40B4-BE49-F238E27FC236}">
                    <a16:creationId xmlns:a16="http://schemas.microsoft.com/office/drawing/2014/main" id="{355BFD6E-3965-E300-F0BD-474345C2E5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0" y="3344"/>
                <a:ext cx="35" cy="7"/>
              </a:xfrm>
              <a:custGeom>
                <a:avLst/>
                <a:gdLst>
                  <a:gd name="T0" fmla="*/ 141 w 141"/>
                  <a:gd name="T1" fmla="*/ 8 h 30"/>
                  <a:gd name="T2" fmla="*/ 138 w 141"/>
                  <a:gd name="T3" fmla="*/ 8 h 30"/>
                  <a:gd name="T4" fmla="*/ 127 w 141"/>
                  <a:gd name="T5" fmla="*/ 11 h 30"/>
                  <a:gd name="T6" fmla="*/ 123 w 141"/>
                  <a:gd name="T7" fmla="*/ 11 h 30"/>
                  <a:gd name="T8" fmla="*/ 119 w 141"/>
                  <a:gd name="T9" fmla="*/ 8 h 30"/>
                  <a:gd name="T10" fmla="*/ 105 w 141"/>
                  <a:gd name="T11" fmla="*/ 8 h 30"/>
                  <a:gd name="T12" fmla="*/ 95 w 141"/>
                  <a:gd name="T13" fmla="*/ 19 h 30"/>
                  <a:gd name="T14" fmla="*/ 81 w 141"/>
                  <a:gd name="T15" fmla="*/ 29 h 30"/>
                  <a:gd name="T16" fmla="*/ 81 w 141"/>
                  <a:gd name="T17" fmla="*/ 30 h 30"/>
                  <a:gd name="T18" fmla="*/ 62 w 141"/>
                  <a:gd name="T19" fmla="*/ 19 h 30"/>
                  <a:gd name="T20" fmla="*/ 43 w 141"/>
                  <a:gd name="T21" fmla="*/ 1 h 30"/>
                  <a:gd name="T22" fmla="*/ 43 w 141"/>
                  <a:gd name="T23" fmla="*/ 0 h 30"/>
                  <a:gd name="T24" fmla="*/ 42 w 141"/>
                  <a:gd name="T25" fmla="*/ 4 h 30"/>
                  <a:gd name="T26" fmla="*/ 42 w 141"/>
                  <a:gd name="T27" fmla="*/ 6 h 30"/>
                  <a:gd name="T28" fmla="*/ 36 w 141"/>
                  <a:gd name="T29" fmla="*/ 18 h 30"/>
                  <a:gd name="T30" fmla="*/ 32 w 141"/>
                  <a:gd name="T31" fmla="*/ 15 h 30"/>
                  <a:gd name="T32" fmla="*/ 31 w 141"/>
                  <a:gd name="T33" fmla="*/ 13 h 30"/>
                  <a:gd name="T34" fmla="*/ 29 w 141"/>
                  <a:gd name="T35" fmla="*/ 13 h 30"/>
                  <a:gd name="T36" fmla="*/ 29 w 141"/>
                  <a:gd name="T37" fmla="*/ 16 h 30"/>
                  <a:gd name="T38" fmla="*/ 24 w 141"/>
                  <a:gd name="T39" fmla="*/ 22 h 30"/>
                  <a:gd name="T40" fmla="*/ 14 w 141"/>
                  <a:gd name="T41" fmla="*/ 19 h 30"/>
                  <a:gd name="T42" fmla="*/ 14 w 141"/>
                  <a:gd name="T43" fmla="*/ 18 h 30"/>
                  <a:gd name="T44" fmla="*/ 13 w 141"/>
                  <a:gd name="T45" fmla="*/ 19 h 30"/>
                  <a:gd name="T46" fmla="*/ 3 w 141"/>
                  <a:gd name="T47" fmla="*/ 26 h 30"/>
                  <a:gd name="T48" fmla="*/ 3 w 141"/>
                  <a:gd name="T49" fmla="*/ 29 h 30"/>
                  <a:gd name="T50" fmla="*/ 0 w 141"/>
                  <a:gd name="T51" fmla="*/ 3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41" h="30">
                    <a:moveTo>
                      <a:pt x="141" y="8"/>
                    </a:moveTo>
                    <a:lnTo>
                      <a:pt x="138" y="8"/>
                    </a:lnTo>
                    <a:lnTo>
                      <a:pt x="127" y="11"/>
                    </a:lnTo>
                    <a:lnTo>
                      <a:pt x="123" y="11"/>
                    </a:lnTo>
                    <a:lnTo>
                      <a:pt x="119" y="8"/>
                    </a:lnTo>
                    <a:lnTo>
                      <a:pt x="105" y="8"/>
                    </a:lnTo>
                    <a:lnTo>
                      <a:pt x="95" y="19"/>
                    </a:lnTo>
                    <a:lnTo>
                      <a:pt x="81" y="29"/>
                    </a:lnTo>
                    <a:lnTo>
                      <a:pt x="81" y="30"/>
                    </a:lnTo>
                    <a:lnTo>
                      <a:pt x="62" y="19"/>
                    </a:lnTo>
                    <a:lnTo>
                      <a:pt x="43" y="1"/>
                    </a:lnTo>
                    <a:lnTo>
                      <a:pt x="43" y="0"/>
                    </a:lnTo>
                    <a:lnTo>
                      <a:pt x="42" y="4"/>
                    </a:lnTo>
                    <a:lnTo>
                      <a:pt x="42" y="6"/>
                    </a:lnTo>
                    <a:lnTo>
                      <a:pt x="36" y="18"/>
                    </a:lnTo>
                    <a:lnTo>
                      <a:pt x="32" y="15"/>
                    </a:lnTo>
                    <a:lnTo>
                      <a:pt x="31" y="13"/>
                    </a:lnTo>
                    <a:lnTo>
                      <a:pt x="29" y="13"/>
                    </a:lnTo>
                    <a:lnTo>
                      <a:pt x="29" y="16"/>
                    </a:lnTo>
                    <a:lnTo>
                      <a:pt x="24" y="22"/>
                    </a:lnTo>
                    <a:lnTo>
                      <a:pt x="14" y="19"/>
                    </a:lnTo>
                    <a:lnTo>
                      <a:pt x="14" y="18"/>
                    </a:lnTo>
                    <a:lnTo>
                      <a:pt x="13" y="19"/>
                    </a:lnTo>
                    <a:lnTo>
                      <a:pt x="3" y="26"/>
                    </a:lnTo>
                    <a:lnTo>
                      <a:pt x="3" y="29"/>
                    </a:lnTo>
                    <a:lnTo>
                      <a:pt x="0" y="3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25" name="Freeform 5780">
                <a:extLst>
                  <a:ext uri="{FF2B5EF4-FFF2-40B4-BE49-F238E27FC236}">
                    <a16:creationId xmlns:a16="http://schemas.microsoft.com/office/drawing/2014/main" id="{7440AFCF-6BE2-13C0-2A2C-BDD1224F96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5" y="3345"/>
                <a:ext cx="9" cy="1"/>
              </a:xfrm>
              <a:custGeom>
                <a:avLst/>
                <a:gdLst>
                  <a:gd name="T0" fmla="*/ 35 w 35"/>
                  <a:gd name="T1" fmla="*/ 7 h 7"/>
                  <a:gd name="T2" fmla="*/ 34 w 35"/>
                  <a:gd name="T3" fmla="*/ 5 h 7"/>
                  <a:gd name="T4" fmla="*/ 28 w 35"/>
                  <a:gd name="T5" fmla="*/ 1 h 7"/>
                  <a:gd name="T6" fmla="*/ 22 w 35"/>
                  <a:gd name="T7" fmla="*/ 0 h 7"/>
                  <a:gd name="T8" fmla="*/ 2 w 35"/>
                  <a:gd name="T9" fmla="*/ 2 h 7"/>
                  <a:gd name="T10" fmla="*/ 0 w 35"/>
                  <a:gd name="T11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5" h="7">
                    <a:moveTo>
                      <a:pt x="35" y="7"/>
                    </a:moveTo>
                    <a:lnTo>
                      <a:pt x="34" y="5"/>
                    </a:lnTo>
                    <a:lnTo>
                      <a:pt x="28" y="1"/>
                    </a:lnTo>
                    <a:lnTo>
                      <a:pt x="22" y="0"/>
                    </a:lnTo>
                    <a:lnTo>
                      <a:pt x="2" y="2"/>
                    </a:lnTo>
                    <a:lnTo>
                      <a:pt x="0" y="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26" name="Freeform 5781">
                <a:extLst>
                  <a:ext uri="{FF2B5EF4-FFF2-40B4-BE49-F238E27FC236}">
                    <a16:creationId xmlns:a16="http://schemas.microsoft.com/office/drawing/2014/main" id="{66EE7FF8-A053-0537-F74E-86F670EA00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2" y="3318"/>
                <a:ext cx="58" cy="33"/>
              </a:xfrm>
              <a:custGeom>
                <a:avLst/>
                <a:gdLst>
                  <a:gd name="T0" fmla="*/ 233 w 233"/>
                  <a:gd name="T1" fmla="*/ 134 h 134"/>
                  <a:gd name="T2" fmla="*/ 232 w 233"/>
                  <a:gd name="T3" fmla="*/ 132 h 134"/>
                  <a:gd name="T4" fmla="*/ 213 w 233"/>
                  <a:gd name="T5" fmla="*/ 125 h 134"/>
                  <a:gd name="T6" fmla="*/ 202 w 233"/>
                  <a:gd name="T7" fmla="*/ 113 h 134"/>
                  <a:gd name="T8" fmla="*/ 201 w 233"/>
                  <a:gd name="T9" fmla="*/ 109 h 134"/>
                  <a:gd name="T10" fmla="*/ 199 w 233"/>
                  <a:gd name="T11" fmla="*/ 108 h 134"/>
                  <a:gd name="T12" fmla="*/ 201 w 233"/>
                  <a:gd name="T13" fmla="*/ 108 h 134"/>
                  <a:gd name="T14" fmla="*/ 205 w 233"/>
                  <a:gd name="T15" fmla="*/ 98 h 134"/>
                  <a:gd name="T16" fmla="*/ 193 w 233"/>
                  <a:gd name="T17" fmla="*/ 91 h 134"/>
                  <a:gd name="T18" fmla="*/ 192 w 233"/>
                  <a:gd name="T19" fmla="*/ 91 h 134"/>
                  <a:gd name="T20" fmla="*/ 191 w 233"/>
                  <a:gd name="T21" fmla="*/ 90 h 134"/>
                  <a:gd name="T22" fmla="*/ 188 w 233"/>
                  <a:gd name="T23" fmla="*/ 90 h 134"/>
                  <a:gd name="T24" fmla="*/ 187 w 233"/>
                  <a:gd name="T25" fmla="*/ 91 h 134"/>
                  <a:gd name="T26" fmla="*/ 188 w 233"/>
                  <a:gd name="T27" fmla="*/ 93 h 134"/>
                  <a:gd name="T28" fmla="*/ 190 w 233"/>
                  <a:gd name="T29" fmla="*/ 100 h 134"/>
                  <a:gd name="T30" fmla="*/ 180 w 233"/>
                  <a:gd name="T31" fmla="*/ 104 h 134"/>
                  <a:gd name="T32" fmla="*/ 166 w 233"/>
                  <a:gd name="T33" fmla="*/ 102 h 134"/>
                  <a:gd name="T34" fmla="*/ 161 w 233"/>
                  <a:gd name="T35" fmla="*/ 97 h 134"/>
                  <a:gd name="T36" fmla="*/ 159 w 233"/>
                  <a:gd name="T37" fmla="*/ 94 h 134"/>
                  <a:gd name="T38" fmla="*/ 159 w 233"/>
                  <a:gd name="T39" fmla="*/ 93 h 134"/>
                  <a:gd name="T40" fmla="*/ 153 w 233"/>
                  <a:gd name="T41" fmla="*/ 90 h 134"/>
                  <a:gd name="T42" fmla="*/ 152 w 233"/>
                  <a:gd name="T43" fmla="*/ 90 h 134"/>
                  <a:gd name="T44" fmla="*/ 152 w 233"/>
                  <a:gd name="T45" fmla="*/ 88 h 134"/>
                  <a:gd name="T46" fmla="*/ 149 w 233"/>
                  <a:gd name="T47" fmla="*/ 86 h 134"/>
                  <a:gd name="T48" fmla="*/ 142 w 233"/>
                  <a:gd name="T49" fmla="*/ 72 h 134"/>
                  <a:gd name="T50" fmla="*/ 138 w 233"/>
                  <a:gd name="T51" fmla="*/ 67 h 134"/>
                  <a:gd name="T52" fmla="*/ 134 w 233"/>
                  <a:gd name="T53" fmla="*/ 66 h 134"/>
                  <a:gd name="T54" fmla="*/ 132 w 233"/>
                  <a:gd name="T55" fmla="*/ 65 h 134"/>
                  <a:gd name="T56" fmla="*/ 124 w 233"/>
                  <a:gd name="T57" fmla="*/ 49 h 134"/>
                  <a:gd name="T58" fmla="*/ 123 w 233"/>
                  <a:gd name="T59" fmla="*/ 45 h 134"/>
                  <a:gd name="T60" fmla="*/ 120 w 233"/>
                  <a:gd name="T61" fmla="*/ 46 h 134"/>
                  <a:gd name="T62" fmla="*/ 95 w 233"/>
                  <a:gd name="T63" fmla="*/ 41 h 134"/>
                  <a:gd name="T64" fmla="*/ 82 w 233"/>
                  <a:gd name="T65" fmla="*/ 34 h 134"/>
                  <a:gd name="T66" fmla="*/ 81 w 233"/>
                  <a:gd name="T67" fmla="*/ 35 h 134"/>
                  <a:gd name="T68" fmla="*/ 79 w 233"/>
                  <a:gd name="T69" fmla="*/ 35 h 134"/>
                  <a:gd name="T70" fmla="*/ 74 w 233"/>
                  <a:gd name="T71" fmla="*/ 34 h 134"/>
                  <a:gd name="T72" fmla="*/ 75 w 233"/>
                  <a:gd name="T73" fmla="*/ 33 h 134"/>
                  <a:gd name="T74" fmla="*/ 72 w 233"/>
                  <a:gd name="T75" fmla="*/ 33 h 134"/>
                  <a:gd name="T76" fmla="*/ 65 w 233"/>
                  <a:gd name="T77" fmla="*/ 28 h 134"/>
                  <a:gd name="T78" fmla="*/ 63 w 233"/>
                  <a:gd name="T79" fmla="*/ 21 h 134"/>
                  <a:gd name="T80" fmla="*/ 58 w 233"/>
                  <a:gd name="T81" fmla="*/ 16 h 134"/>
                  <a:gd name="T82" fmla="*/ 57 w 233"/>
                  <a:gd name="T83" fmla="*/ 14 h 134"/>
                  <a:gd name="T84" fmla="*/ 46 w 233"/>
                  <a:gd name="T85" fmla="*/ 9 h 134"/>
                  <a:gd name="T86" fmla="*/ 41 w 233"/>
                  <a:gd name="T87" fmla="*/ 9 h 134"/>
                  <a:gd name="T88" fmla="*/ 14 w 233"/>
                  <a:gd name="T89" fmla="*/ 2 h 134"/>
                  <a:gd name="T90" fmla="*/ 0 w 233"/>
                  <a:gd name="T91" fmla="*/ 0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33" h="134">
                    <a:moveTo>
                      <a:pt x="233" y="134"/>
                    </a:moveTo>
                    <a:lnTo>
                      <a:pt x="232" y="132"/>
                    </a:lnTo>
                    <a:lnTo>
                      <a:pt x="213" y="125"/>
                    </a:lnTo>
                    <a:lnTo>
                      <a:pt x="202" y="113"/>
                    </a:lnTo>
                    <a:lnTo>
                      <a:pt x="201" y="109"/>
                    </a:lnTo>
                    <a:lnTo>
                      <a:pt x="199" y="108"/>
                    </a:lnTo>
                    <a:lnTo>
                      <a:pt x="201" y="108"/>
                    </a:lnTo>
                    <a:lnTo>
                      <a:pt x="205" y="98"/>
                    </a:lnTo>
                    <a:lnTo>
                      <a:pt x="193" y="91"/>
                    </a:lnTo>
                    <a:lnTo>
                      <a:pt x="192" y="91"/>
                    </a:lnTo>
                    <a:lnTo>
                      <a:pt x="191" y="90"/>
                    </a:lnTo>
                    <a:lnTo>
                      <a:pt x="188" y="90"/>
                    </a:lnTo>
                    <a:lnTo>
                      <a:pt x="187" y="91"/>
                    </a:lnTo>
                    <a:lnTo>
                      <a:pt x="188" y="93"/>
                    </a:lnTo>
                    <a:lnTo>
                      <a:pt x="190" y="100"/>
                    </a:lnTo>
                    <a:lnTo>
                      <a:pt x="180" y="104"/>
                    </a:lnTo>
                    <a:lnTo>
                      <a:pt x="166" y="102"/>
                    </a:lnTo>
                    <a:lnTo>
                      <a:pt x="161" y="97"/>
                    </a:lnTo>
                    <a:lnTo>
                      <a:pt x="159" y="94"/>
                    </a:lnTo>
                    <a:lnTo>
                      <a:pt x="159" y="93"/>
                    </a:lnTo>
                    <a:lnTo>
                      <a:pt x="153" y="90"/>
                    </a:lnTo>
                    <a:lnTo>
                      <a:pt x="152" y="90"/>
                    </a:lnTo>
                    <a:lnTo>
                      <a:pt x="152" y="88"/>
                    </a:lnTo>
                    <a:lnTo>
                      <a:pt x="149" y="86"/>
                    </a:lnTo>
                    <a:lnTo>
                      <a:pt x="142" y="72"/>
                    </a:lnTo>
                    <a:lnTo>
                      <a:pt x="138" y="67"/>
                    </a:lnTo>
                    <a:lnTo>
                      <a:pt x="134" y="66"/>
                    </a:lnTo>
                    <a:lnTo>
                      <a:pt x="132" y="65"/>
                    </a:lnTo>
                    <a:lnTo>
                      <a:pt x="124" y="49"/>
                    </a:lnTo>
                    <a:lnTo>
                      <a:pt x="123" y="45"/>
                    </a:lnTo>
                    <a:lnTo>
                      <a:pt x="120" y="46"/>
                    </a:lnTo>
                    <a:lnTo>
                      <a:pt x="95" y="41"/>
                    </a:lnTo>
                    <a:lnTo>
                      <a:pt x="82" y="34"/>
                    </a:lnTo>
                    <a:lnTo>
                      <a:pt x="81" y="35"/>
                    </a:lnTo>
                    <a:lnTo>
                      <a:pt x="79" y="35"/>
                    </a:lnTo>
                    <a:lnTo>
                      <a:pt x="74" y="34"/>
                    </a:lnTo>
                    <a:lnTo>
                      <a:pt x="75" y="33"/>
                    </a:lnTo>
                    <a:lnTo>
                      <a:pt x="72" y="33"/>
                    </a:lnTo>
                    <a:lnTo>
                      <a:pt x="65" y="28"/>
                    </a:lnTo>
                    <a:lnTo>
                      <a:pt x="63" y="21"/>
                    </a:lnTo>
                    <a:lnTo>
                      <a:pt x="58" y="16"/>
                    </a:lnTo>
                    <a:lnTo>
                      <a:pt x="57" y="14"/>
                    </a:lnTo>
                    <a:lnTo>
                      <a:pt x="46" y="9"/>
                    </a:lnTo>
                    <a:lnTo>
                      <a:pt x="41" y="9"/>
                    </a:lnTo>
                    <a:lnTo>
                      <a:pt x="14" y="2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27" name="Freeform 5782">
                <a:extLst>
                  <a:ext uri="{FF2B5EF4-FFF2-40B4-BE49-F238E27FC236}">
                    <a16:creationId xmlns:a16="http://schemas.microsoft.com/office/drawing/2014/main" id="{577466FA-886A-BF0F-665E-9A168EA843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8" y="3351"/>
                <a:ext cx="12" cy="43"/>
              </a:xfrm>
              <a:custGeom>
                <a:avLst/>
                <a:gdLst>
                  <a:gd name="T0" fmla="*/ 50 w 50"/>
                  <a:gd name="T1" fmla="*/ 0 h 171"/>
                  <a:gd name="T2" fmla="*/ 49 w 50"/>
                  <a:gd name="T3" fmla="*/ 0 h 171"/>
                  <a:gd name="T4" fmla="*/ 49 w 50"/>
                  <a:gd name="T5" fmla="*/ 7 h 171"/>
                  <a:gd name="T6" fmla="*/ 47 w 50"/>
                  <a:gd name="T7" fmla="*/ 9 h 171"/>
                  <a:gd name="T8" fmla="*/ 46 w 50"/>
                  <a:gd name="T9" fmla="*/ 13 h 171"/>
                  <a:gd name="T10" fmla="*/ 45 w 50"/>
                  <a:gd name="T11" fmla="*/ 14 h 171"/>
                  <a:gd name="T12" fmla="*/ 42 w 50"/>
                  <a:gd name="T13" fmla="*/ 13 h 171"/>
                  <a:gd name="T14" fmla="*/ 23 w 50"/>
                  <a:gd name="T15" fmla="*/ 30 h 171"/>
                  <a:gd name="T16" fmla="*/ 25 w 50"/>
                  <a:gd name="T17" fmla="*/ 31 h 171"/>
                  <a:gd name="T18" fmla="*/ 22 w 50"/>
                  <a:gd name="T19" fmla="*/ 38 h 171"/>
                  <a:gd name="T20" fmla="*/ 21 w 50"/>
                  <a:gd name="T21" fmla="*/ 38 h 171"/>
                  <a:gd name="T22" fmla="*/ 21 w 50"/>
                  <a:gd name="T23" fmla="*/ 41 h 171"/>
                  <a:gd name="T24" fmla="*/ 18 w 50"/>
                  <a:gd name="T25" fmla="*/ 49 h 171"/>
                  <a:gd name="T26" fmla="*/ 18 w 50"/>
                  <a:gd name="T27" fmla="*/ 60 h 171"/>
                  <a:gd name="T28" fmla="*/ 22 w 50"/>
                  <a:gd name="T29" fmla="*/ 60 h 171"/>
                  <a:gd name="T30" fmla="*/ 30 w 50"/>
                  <a:gd name="T31" fmla="*/ 65 h 171"/>
                  <a:gd name="T32" fmla="*/ 32 w 50"/>
                  <a:gd name="T33" fmla="*/ 65 h 171"/>
                  <a:gd name="T34" fmla="*/ 32 w 50"/>
                  <a:gd name="T35" fmla="*/ 66 h 171"/>
                  <a:gd name="T36" fmla="*/ 30 w 50"/>
                  <a:gd name="T37" fmla="*/ 67 h 171"/>
                  <a:gd name="T38" fmla="*/ 28 w 50"/>
                  <a:gd name="T39" fmla="*/ 76 h 171"/>
                  <a:gd name="T40" fmla="*/ 23 w 50"/>
                  <a:gd name="T41" fmla="*/ 84 h 171"/>
                  <a:gd name="T42" fmla="*/ 22 w 50"/>
                  <a:gd name="T43" fmla="*/ 83 h 171"/>
                  <a:gd name="T44" fmla="*/ 21 w 50"/>
                  <a:gd name="T45" fmla="*/ 83 h 171"/>
                  <a:gd name="T46" fmla="*/ 21 w 50"/>
                  <a:gd name="T47" fmla="*/ 86 h 171"/>
                  <a:gd name="T48" fmla="*/ 15 w 50"/>
                  <a:gd name="T49" fmla="*/ 90 h 171"/>
                  <a:gd name="T50" fmla="*/ 10 w 50"/>
                  <a:gd name="T51" fmla="*/ 91 h 171"/>
                  <a:gd name="T52" fmla="*/ 9 w 50"/>
                  <a:gd name="T53" fmla="*/ 91 h 171"/>
                  <a:gd name="T54" fmla="*/ 1 w 50"/>
                  <a:gd name="T55" fmla="*/ 90 h 171"/>
                  <a:gd name="T56" fmla="*/ 0 w 50"/>
                  <a:gd name="T57" fmla="*/ 90 h 171"/>
                  <a:gd name="T58" fmla="*/ 4 w 50"/>
                  <a:gd name="T59" fmla="*/ 97 h 171"/>
                  <a:gd name="T60" fmla="*/ 10 w 50"/>
                  <a:gd name="T61" fmla="*/ 103 h 171"/>
                  <a:gd name="T62" fmla="*/ 16 w 50"/>
                  <a:gd name="T63" fmla="*/ 108 h 171"/>
                  <a:gd name="T64" fmla="*/ 18 w 50"/>
                  <a:gd name="T65" fmla="*/ 108 h 171"/>
                  <a:gd name="T66" fmla="*/ 23 w 50"/>
                  <a:gd name="T67" fmla="*/ 113 h 171"/>
                  <a:gd name="T68" fmla="*/ 23 w 50"/>
                  <a:gd name="T69" fmla="*/ 116 h 171"/>
                  <a:gd name="T70" fmla="*/ 18 w 50"/>
                  <a:gd name="T71" fmla="*/ 126 h 171"/>
                  <a:gd name="T72" fmla="*/ 16 w 50"/>
                  <a:gd name="T73" fmla="*/ 127 h 171"/>
                  <a:gd name="T74" fmla="*/ 14 w 50"/>
                  <a:gd name="T75" fmla="*/ 129 h 171"/>
                  <a:gd name="T76" fmla="*/ 12 w 50"/>
                  <a:gd name="T77" fmla="*/ 129 h 171"/>
                  <a:gd name="T78" fmla="*/ 7 w 50"/>
                  <a:gd name="T79" fmla="*/ 139 h 171"/>
                  <a:gd name="T80" fmla="*/ 4 w 50"/>
                  <a:gd name="T81" fmla="*/ 147 h 171"/>
                  <a:gd name="T82" fmla="*/ 0 w 50"/>
                  <a:gd name="T83" fmla="*/ 150 h 171"/>
                  <a:gd name="T84" fmla="*/ 0 w 50"/>
                  <a:gd name="T85" fmla="*/ 160 h 171"/>
                  <a:gd name="T86" fmla="*/ 4 w 50"/>
                  <a:gd name="T87" fmla="*/ 168 h 171"/>
                  <a:gd name="T88" fmla="*/ 5 w 50"/>
                  <a:gd name="T89" fmla="*/ 170 h 171"/>
                  <a:gd name="T90" fmla="*/ 5 w 50"/>
                  <a:gd name="T91" fmla="*/ 171 h 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50" h="171">
                    <a:moveTo>
                      <a:pt x="50" y="0"/>
                    </a:moveTo>
                    <a:lnTo>
                      <a:pt x="49" y="0"/>
                    </a:lnTo>
                    <a:lnTo>
                      <a:pt x="49" y="7"/>
                    </a:lnTo>
                    <a:lnTo>
                      <a:pt x="47" y="9"/>
                    </a:lnTo>
                    <a:lnTo>
                      <a:pt x="46" y="13"/>
                    </a:lnTo>
                    <a:lnTo>
                      <a:pt x="45" y="14"/>
                    </a:lnTo>
                    <a:lnTo>
                      <a:pt x="42" y="13"/>
                    </a:lnTo>
                    <a:lnTo>
                      <a:pt x="23" y="30"/>
                    </a:lnTo>
                    <a:lnTo>
                      <a:pt x="25" y="31"/>
                    </a:lnTo>
                    <a:lnTo>
                      <a:pt x="22" y="38"/>
                    </a:lnTo>
                    <a:lnTo>
                      <a:pt x="21" y="38"/>
                    </a:lnTo>
                    <a:lnTo>
                      <a:pt x="21" y="41"/>
                    </a:lnTo>
                    <a:lnTo>
                      <a:pt x="18" y="49"/>
                    </a:lnTo>
                    <a:lnTo>
                      <a:pt x="18" y="60"/>
                    </a:lnTo>
                    <a:lnTo>
                      <a:pt x="22" y="60"/>
                    </a:lnTo>
                    <a:lnTo>
                      <a:pt x="30" y="65"/>
                    </a:lnTo>
                    <a:lnTo>
                      <a:pt x="32" y="65"/>
                    </a:lnTo>
                    <a:lnTo>
                      <a:pt x="32" y="66"/>
                    </a:lnTo>
                    <a:lnTo>
                      <a:pt x="30" y="67"/>
                    </a:lnTo>
                    <a:lnTo>
                      <a:pt x="28" y="76"/>
                    </a:lnTo>
                    <a:lnTo>
                      <a:pt x="23" y="84"/>
                    </a:lnTo>
                    <a:lnTo>
                      <a:pt x="22" y="83"/>
                    </a:lnTo>
                    <a:lnTo>
                      <a:pt x="21" y="83"/>
                    </a:lnTo>
                    <a:lnTo>
                      <a:pt x="21" y="86"/>
                    </a:lnTo>
                    <a:lnTo>
                      <a:pt x="15" y="90"/>
                    </a:lnTo>
                    <a:lnTo>
                      <a:pt x="10" y="91"/>
                    </a:lnTo>
                    <a:lnTo>
                      <a:pt x="9" y="91"/>
                    </a:lnTo>
                    <a:lnTo>
                      <a:pt x="1" y="90"/>
                    </a:lnTo>
                    <a:lnTo>
                      <a:pt x="0" y="90"/>
                    </a:lnTo>
                    <a:lnTo>
                      <a:pt x="4" y="97"/>
                    </a:lnTo>
                    <a:lnTo>
                      <a:pt x="10" y="103"/>
                    </a:lnTo>
                    <a:lnTo>
                      <a:pt x="16" y="108"/>
                    </a:lnTo>
                    <a:lnTo>
                      <a:pt x="18" y="108"/>
                    </a:lnTo>
                    <a:lnTo>
                      <a:pt x="23" y="113"/>
                    </a:lnTo>
                    <a:lnTo>
                      <a:pt x="23" y="116"/>
                    </a:lnTo>
                    <a:lnTo>
                      <a:pt x="18" y="126"/>
                    </a:lnTo>
                    <a:lnTo>
                      <a:pt x="16" y="127"/>
                    </a:lnTo>
                    <a:lnTo>
                      <a:pt x="14" y="129"/>
                    </a:lnTo>
                    <a:lnTo>
                      <a:pt x="12" y="129"/>
                    </a:lnTo>
                    <a:lnTo>
                      <a:pt x="7" y="139"/>
                    </a:lnTo>
                    <a:lnTo>
                      <a:pt x="4" y="147"/>
                    </a:lnTo>
                    <a:lnTo>
                      <a:pt x="0" y="150"/>
                    </a:lnTo>
                    <a:lnTo>
                      <a:pt x="0" y="160"/>
                    </a:lnTo>
                    <a:lnTo>
                      <a:pt x="4" y="168"/>
                    </a:lnTo>
                    <a:lnTo>
                      <a:pt x="5" y="170"/>
                    </a:lnTo>
                    <a:lnTo>
                      <a:pt x="5" y="17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28" name="Freeform 5783">
                <a:extLst>
                  <a:ext uri="{FF2B5EF4-FFF2-40B4-BE49-F238E27FC236}">
                    <a16:creationId xmlns:a16="http://schemas.microsoft.com/office/drawing/2014/main" id="{F6C034BD-9E46-DB7F-CDD3-A0FB034A6A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9" y="3392"/>
                <a:ext cx="37" cy="17"/>
              </a:xfrm>
              <a:custGeom>
                <a:avLst/>
                <a:gdLst>
                  <a:gd name="T0" fmla="*/ 0 w 150"/>
                  <a:gd name="T1" fmla="*/ 8 h 69"/>
                  <a:gd name="T2" fmla="*/ 2 w 150"/>
                  <a:gd name="T3" fmla="*/ 8 h 69"/>
                  <a:gd name="T4" fmla="*/ 13 w 150"/>
                  <a:gd name="T5" fmla="*/ 12 h 69"/>
                  <a:gd name="T6" fmla="*/ 14 w 150"/>
                  <a:gd name="T7" fmla="*/ 12 h 69"/>
                  <a:gd name="T8" fmla="*/ 16 w 150"/>
                  <a:gd name="T9" fmla="*/ 13 h 69"/>
                  <a:gd name="T10" fmla="*/ 24 w 150"/>
                  <a:gd name="T11" fmla="*/ 13 h 69"/>
                  <a:gd name="T12" fmla="*/ 28 w 150"/>
                  <a:gd name="T13" fmla="*/ 16 h 69"/>
                  <a:gd name="T14" fmla="*/ 30 w 150"/>
                  <a:gd name="T15" fmla="*/ 17 h 69"/>
                  <a:gd name="T16" fmla="*/ 37 w 150"/>
                  <a:gd name="T17" fmla="*/ 12 h 69"/>
                  <a:gd name="T18" fmla="*/ 38 w 150"/>
                  <a:gd name="T19" fmla="*/ 8 h 69"/>
                  <a:gd name="T20" fmla="*/ 51 w 150"/>
                  <a:gd name="T21" fmla="*/ 2 h 69"/>
                  <a:gd name="T22" fmla="*/ 66 w 150"/>
                  <a:gd name="T23" fmla="*/ 0 h 69"/>
                  <a:gd name="T24" fmla="*/ 69 w 150"/>
                  <a:gd name="T25" fmla="*/ 0 h 69"/>
                  <a:gd name="T26" fmla="*/ 88 w 150"/>
                  <a:gd name="T27" fmla="*/ 7 h 69"/>
                  <a:gd name="T28" fmla="*/ 84 w 150"/>
                  <a:gd name="T29" fmla="*/ 16 h 69"/>
                  <a:gd name="T30" fmla="*/ 71 w 150"/>
                  <a:gd name="T31" fmla="*/ 30 h 69"/>
                  <a:gd name="T32" fmla="*/ 69 w 150"/>
                  <a:gd name="T33" fmla="*/ 30 h 69"/>
                  <a:gd name="T34" fmla="*/ 69 w 150"/>
                  <a:gd name="T35" fmla="*/ 31 h 69"/>
                  <a:gd name="T36" fmla="*/ 71 w 150"/>
                  <a:gd name="T37" fmla="*/ 34 h 69"/>
                  <a:gd name="T38" fmla="*/ 83 w 150"/>
                  <a:gd name="T39" fmla="*/ 52 h 69"/>
                  <a:gd name="T40" fmla="*/ 123 w 150"/>
                  <a:gd name="T41" fmla="*/ 69 h 69"/>
                  <a:gd name="T42" fmla="*/ 125 w 150"/>
                  <a:gd name="T43" fmla="*/ 69 h 69"/>
                  <a:gd name="T44" fmla="*/ 131 w 150"/>
                  <a:gd name="T45" fmla="*/ 57 h 69"/>
                  <a:gd name="T46" fmla="*/ 148 w 150"/>
                  <a:gd name="T47" fmla="*/ 30 h 69"/>
                  <a:gd name="T48" fmla="*/ 150 w 150"/>
                  <a:gd name="T49" fmla="*/ 30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50" h="69">
                    <a:moveTo>
                      <a:pt x="0" y="8"/>
                    </a:moveTo>
                    <a:lnTo>
                      <a:pt x="2" y="8"/>
                    </a:lnTo>
                    <a:lnTo>
                      <a:pt x="13" y="12"/>
                    </a:lnTo>
                    <a:lnTo>
                      <a:pt x="14" y="12"/>
                    </a:lnTo>
                    <a:lnTo>
                      <a:pt x="16" y="13"/>
                    </a:lnTo>
                    <a:lnTo>
                      <a:pt x="24" y="13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7" y="12"/>
                    </a:lnTo>
                    <a:lnTo>
                      <a:pt x="38" y="8"/>
                    </a:lnTo>
                    <a:lnTo>
                      <a:pt x="51" y="2"/>
                    </a:lnTo>
                    <a:lnTo>
                      <a:pt x="66" y="0"/>
                    </a:lnTo>
                    <a:lnTo>
                      <a:pt x="69" y="0"/>
                    </a:lnTo>
                    <a:lnTo>
                      <a:pt x="88" y="7"/>
                    </a:lnTo>
                    <a:lnTo>
                      <a:pt x="84" y="16"/>
                    </a:lnTo>
                    <a:lnTo>
                      <a:pt x="71" y="30"/>
                    </a:lnTo>
                    <a:lnTo>
                      <a:pt x="69" y="30"/>
                    </a:lnTo>
                    <a:lnTo>
                      <a:pt x="69" y="31"/>
                    </a:lnTo>
                    <a:lnTo>
                      <a:pt x="71" y="34"/>
                    </a:lnTo>
                    <a:lnTo>
                      <a:pt x="83" y="52"/>
                    </a:lnTo>
                    <a:lnTo>
                      <a:pt x="123" y="69"/>
                    </a:lnTo>
                    <a:lnTo>
                      <a:pt x="125" y="69"/>
                    </a:lnTo>
                    <a:lnTo>
                      <a:pt x="131" y="57"/>
                    </a:lnTo>
                    <a:lnTo>
                      <a:pt x="148" y="30"/>
                    </a:lnTo>
                    <a:lnTo>
                      <a:pt x="150" y="3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29" name="Freeform 5784">
                <a:extLst>
                  <a:ext uri="{FF2B5EF4-FFF2-40B4-BE49-F238E27FC236}">
                    <a16:creationId xmlns:a16="http://schemas.microsoft.com/office/drawing/2014/main" id="{5BBE7FE7-1917-E70A-2DD7-0AA0B92F0C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9" y="3384"/>
                <a:ext cx="60" cy="68"/>
              </a:xfrm>
              <a:custGeom>
                <a:avLst/>
                <a:gdLst>
                  <a:gd name="T0" fmla="*/ 232 w 240"/>
                  <a:gd name="T1" fmla="*/ 38 h 273"/>
                  <a:gd name="T2" fmla="*/ 190 w 240"/>
                  <a:gd name="T3" fmla="*/ 57 h 273"/>
                  <a:gd name="T4" fmla="*/ 180 w 240"/>
                  <a:gd name="T5" fmla="*/ 46 h 273"/>
                  <a:gd name="T6" fmla="*/ 162 w 240"/>
                  <a:gd name="T7" fmla="*/ 38 h 273"/>
                  <a:gd name="T8" fmla="*/ 161 w 240"/>
                  <a:gd name="T9" fmla="*/ 29 h 273"/>
                  <a:gd name="T10" fmla="*/ 169 w 240"/>
                  <a:gd name="T11" fmla="*/ 18 h 273"/>
                  <a:gd name="T12" fmla="*/ 165 w 240"/>
                  <a:gd name="T13" fmla="*/ 9 h 273"/>
                  <a:gd name="T14" fmla="*/ 148 w 240"/>
                  <a:gd name="T15" fmla="*/ 2 h 273"/>
                  <a:gd name="T16" fmla="*/ 133 w 240"/>
                  <a:gd name="T17" fmla="*/ 1 h 273"/>
                  <a:gd name="T18" fmla="*/ 123 w 240"/>
                  <a:gd name="T19" fmla="*/ 22 h 273"/>
                  <a:gd name="T20" fmla="*/ 100 w 240"/>
                  <a:gd name="T21" fmla="*/ 38 h 273"/>
                  <a:gd name="T22" fmla="*/ 78 w 240"/>
                  <a:gd name="T23" fmla="*/ 29 h 273"/>
                  <a:gd name="T24" fmla="*/ 74 w 240"/>
                  <a:gd name="T25" fmla="*/ 32 h 273"/>
                  <a:gd name="T26" fmla="*/ 67 w 240"/>
                  <a:gd name="T27" fmla="*/ 61 h 273"/>
                  <a:gd name="T28" fmla="*/ 67 w 240"/>
                  <a:gd name="T29" fmla="*/ 68 h 273"/>
                  <a:gd name="T30" fmla="*/ 109 w 240"/>
                  <a:gd name="T31" fmla="*/ 81 h 273"/>
                  <a:gd name="T32" fmla="*/ 112 w 240"/>
                  <a:gd name="T33" fmla="*/ 83 h 273"/>
                  <a:gd name="T34" fmla="*/ 102 w 240"/>
                  <a:gd name="T35" fmla="*/ 89 h 273"/>
                  <a:gd name="T36" fmla="*/ 95 w 240"/>
                  <a:gd name="T37" fmla="*/ 111 h 273"/>
                  <a:gd name="T38" fmla="*/ 101 w 240"/>
                  <a:gd name="T39" fmla="*/ 117 h 273"/>
                  <a:gd name="T40" fmla="*/ 105 w 240"/>
                  <a:gd name="T41" fmla="*/ 131 h 273"/>
                  <a:gd name="T42" fmla="*/ 106 w 240"/>
                  <a:gd name="T43" fmla="*/ 152 h 273"/>
                  <a:gd name="T44" fmla="*/ 98 w 240"/>
                  <a:gd name="T45" fmla="*/ 155 h 273"/>
                  <a:gd name="T46" fmla="*/ 94 w 240"/>
                  <a:gd name="T47" fmla="*/ 152 h 273"/>
                  <a:gd name="T48" fmla="*/ 85 w 240"/>
                  <a:gd name="T49" fmla="*/ 143 h 273"/>
                  <a:gd name="T50" fmla="*/ 70 w 240"/>
                  <a:gd name="T51" fmla="*/ 142 h 273"/>
                  <a:gd name="T52" fmla="*/ 69 w 240"/>
                  <a:gd name="T53" fmla="*/ 134 h 273"/>
                  <a:gd name="T54" fmla="*/ 74 w 240"/>
                  <a:gd name="T55" fmla="*/ 131 h 273"/>
                  <a:gd name="T56" fmla="*/ 71 w 240"/>
                  <a:gd name="T57" fmla="*/ 121 h 273"/>
                  <a:gd name="T58" fmla="*/ 60 w 240"/>
                  <a:gd name="T59" fmla="*/ 129 h 273"/>
                  <a:gd name="T60" fmla="*/ 57 w 240"/>
                  <a:gd name="T61" fmla="*/ 142 h 273"/>
                  <a:gd name="T62" fmla="*/ 32 w 240"/>
                  <a:gd name="T63" fmla="*/ 136 h 273"/>
                  <a:gd name="T64" fmla="*/ 23 w 240"/>
                  <a:gd name="T65" fmla="*/ 155 h 273"/>
                  <a:gd name="T66" fmla="*/ 11 w 240"/>
                  <a:gd name="T67" fmla="*/ 153 h 273"/>
                  <a:gd name="T68" fmla="*/ 10 w 240"/>
                  <a:gd name="T69" fmla="*/ 165 h 273"/>
                  <a:gd name="T70" fmla="*/ 2 w 240"/>
                  <a:gd name="T71" fmla="*/ 180 h 273"/>
                  <a:gd name="T72" fmla="*/ 9 w 240"/>
                  <a:gd name="T73" fmla="*/ 188 h 273"/>
                  <a:gd name="T74" fmla="*/ 20 w 240"/>
                  <a:gd name="T75" fmla="*/ 184 h 273"/>
                  <a:gd name="T76" fmla="*/ 35 w 240"/>
                  <a:gd name="T77" fmla="*/ 188 h 273"/>
                  <a:gd name="T78" fmla="*/ 48 w 240"/>
                  <a:gd name="T79" fmla="*/ 194 h 273"/>
                  <a:gd name="T80" fmla="*/ 48 w 240"/>
                  <a:gd name="T81" fmla="*/ 202 h 273"/>
                  <a:gd name="T82" fmla="*/ 41 w 240"/>
                  <a:gd name="T83" fmla="*/ 211 h 273"/>
                  <a:gd name="T84" fmla="*/ 34 w 240"/>
                  <a:gd name="T85" fmla="*/ 219 h 273"/>
                  <a:gd name="T86" fmla="*/ 6 w 240"/>
                  <a:gd name="T87" fmla="*/ 244 h 273"/>
                  <a:gd name="T88" fmla="*/ 13 w 240"/>
                  <a:gd name="T89" fmla="*/ 251 h 273"/>
                  <a:gd name="T90" fmla="*/ 23 w 240"/>
                  <a:gd name="T91" fmla="*/ 256 h 273"/>
                  <a:gd name="T92" fmla="*/ 28 w 240"/>
                  <a:gd name="T93" fmla="*/ 272 h 273"/>
                  <a:gd name="T94" fmla="*/ 17 w 240"/>
                  <a:gd name="T95" fmla="*/ 273 h 2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40" h="273">
                    <a:moveTo>
                      <a:pt x="240" y="39"/>
                    </a:moveTo>
                    <a:lnTo>
                      <a:pt x="236" y="38"/>
                    </a:lnTo>
                    <a:lnTo>
                      <a:pt x="232" y="38"/>
                    </a:lnTo>
                    <a:lnTo>
                      <a:pt x="220" y="36"/>
                    </a:lnTo>
                    <a:lnTo>
                      <a:pt x="194" y="53"/>
                    </a:lnTo>
                    <a:lnTo>
                      <a:pt x="190" y="57"/>
                    </a:lnTo>
                    <a:lnTo>
                      <a:pt x="189" y="55"/>
                    </a:lnTo>
                    <a:lnTo>
                      <a:pt x="183" y="48"/>
                    </a:lnTo>
                    <a:lnTo>
                      <a:pt x="180" y="46"/>
                    </a:lnTo>
                    <a:lnTo>
                      <a:pt x="172" y="41"/>
                    </a:lnTo>
                    <a:lnTo>
                      <a:pt x="164" y="38"/>
                    </a:lnTo>
                    <a:lnTo>
                      <a:pt x="162" y="38"/>
                    </a:lnTo>
                    <a:lnTo>
                      <a:pt x="162" y="36"/>
                    </a:lnTo>
                    <a:lnTo>
                      <a:pt x="161" y="35"/>
                    </a:lnTo>
                    <a:lnTo>
                      <a:pt x="161" y="29"/>
                    </a:lnTo>
                    <a:lnTo>
                      <a:pt x="164" y="26"/>
                    </a:lnTo>
                    <a:lnTo>
                      <a:pt x="168" y="21"/>
                    </a:lnTo>
                    <a:lnTo>
                      <a:pt x="169" y="18"/>
                    </a:lnTo>
                    <a:lnTo>
                      <a:pt x="172" y="18"/>
                    </a:lnTo>
                    <a:lnTo>
                      <a:pt x="172" y="15"/>
                    </a:lnTo>
                    <a:lnTo>
                      <a:pt x="165" y="9"/>
                    </a:lnTo>
                    <a:lnTo>
                      <a:pt x="155" y="4"/>
                    </a:lnTo>
                    <a:lnTo>
                      <a:pt x="150" y="2"/>
                    </a:lnTo>
                    <a:lnTo>
                      <a:pt x="148" y="2"/>
                    </a:lnTo>
                    <a:lnTo>
                      <a:pt x="136" y="0"/>
                    </a:lnTo>
                    <a:lnTo>
                      <a:pt x="133" y="0"/>
                    </a:lnTo>
                    <a:lnTo>
                      <a:pt x="133" y="1"/>
                    </a:lnTo>
                    <a:lnTo>
                      <a:pt x="130" y="5"/>
                    </a:lnTo>
                    <a:lnTo>
                      <a:pt x="129" y="7"/>
                    </a:lnTo>
                    <a:lnTo>
                      <a:pt x="123" y="22"/>
                    </a:lnTo>
                    <a:lnTo>
                      <a:pt x="123" y="28"/>
                    </a:lnTo>
                    <a:lnTo>
                      <a:pt x="116" y="32"/>
                    </a:lnTo>
                    <a:lnTo>
                      <a:pt x="100" y="38"/>
                    </a:lnTo>
                    <a:lnTo>
                      <a:pt x="98" y="38"/>
                    </a:lnTo>
                    <a:lnTo>
                      <a:pt x="81" y="29"/>
                    </a:lnTo>
                    <a:lnTo>
                      <a:pt x="78" y="29"/>
                    </a:lnTo>
                    <a:lnTo>
                      <a:pt x="77" y="31"/>
                    </a:lnTo>
                    <a:lnTo>
                      <a:pt x="76" y="31"/>
                    </a:lnTo>
                    <a:lnTo>
                      <a:pt x="74" y="32"/>
                    </a:lnTo>
                    <a:lnTo>
                      <a:pt x="71" y="39"/>
                    </a:lnTo>
                    <a:lnTo>
                      <a:pt x="67" y="58"/>
                    </a:lnTo>
                    <a:lnTo>
                      <a:pt x="67" y="61"/>
                    </a:lnTo>
                    <a:lnTo>
                      <a:pt x="57" y="65"/>
                    </a:lnTo>
                    <a:lnTo>
                      <a:pt x="59" y="65"/>
                    </a:lnTo>
                    <a:lnTo>
                      <a:pt x="67" y="68"/>
                    </a:lnTo>
                    <a:lnTo>
                      <a:pt x="76" y="74"/>
                    </a:lnTo>
                    <a:lnTo>
                      <a:pt x="83" y="83"/>
                    </a:lnTo>
                    <a:lnTo>
                      <a:pt x="109" y="81"/>
                    </a:lnTo>
                    <a:lnTo>
                      <a:pt x="110" y="82"/>
                    </a:lnTo>
                    <a:lnTo>
                      <a:pt x="112" y="82"/>
                    </a:lnTo>
                    <a:lnTo>
                      <a:pt x="112" y="83"/>
                    </a:lnTo>
                    <a:lnTo>
                      <a:pt x="110" y="83"/>
                    </a:lnTo>
                    <a:lnTo>
                      <a:pt x="105" y="88"/>
                    </a:lnTo>
                    <a:lnTo>
                      <a:pt x="102" y="89"/>
                    </a:lnTo>
                    <a:lnTo>
                      <a:pt x="102" y="92"/>
                    </a:lnTo>
                    <a:lnTo>
                      <a:pt x="101" y="92"/>
                    </a:lnTo>
                    <a:lnTo>
                      <a:pt x="95" y="111"/>
                    </a:lnTo>
                    <a:lnTo>
                      <a:pt x="95" y="113"/>
                    </a:lnTo>
                    <a:lnTo>
                      <a:pt x="97" y="113"/>
                    </a:lnTo>
                    <a:lnTo>
                      <a:pt x="101" y="117"/>
                    </a:lnTo>
                    <a:lnTo>
                      <a:pt x="106" y="120"/>
                    </a:lnTo>
                    <a:lnTo>
                      <a:pt x="105" y="121"/>
                    </a:lnTo>
                    <a:lnTo>
                      <a:pt x="105" y="131"/>
                    </a:lnTo>
                    <a:lnTo>
                      <a:pt x="108" y="151"/>
                    </a:lnTo>
                    <a:lnTo>
                      <a:pt x="108" y="152"/>
                    </a:lnTo>
                    <a:lnTo>
                      <a:pt x="106" y="152"/>
                    </a:lnTo>
                    <a:lnTo>
                      <a:pt x="106" y="153"/>
                    </a:lnTo>
                    <a:lnTo>
                      <a:pt x="102" y="153"/>
                    </a:lnTo>
                    <a:lnTo>
                      <a:pt x="98" y="155"/>
                    </a:lnTo>
                    <a:lnTo>
                      <a:pt x="95" y="153"/>
                    </a:lnTo>
                    <a:lnTo>
                      <a:pt x="94" y="153"/>
                    </a:lnTo>
                    <a:lnTo>
                      <a:pt x="94" y="152"/>
                    </a:lnTo>
                    <a:lnTo>
                      <a:pt x="90" y="146"/>
                    </a:lnTo>
                    <a:lnTo>
                      <a:pt x="88" y="145"/>
                    </a:lnTo>
                    <a:lnTo>
                      <a:pt x="85" y="143"/>
                    </a:lnTo>
                    <a:lnTo>
                      <a:pt x="77" y="143"/>
                    </a:lnTo>
                    <a:lnTo>
                      <a:pt x="71" y="142"/>
                    </a:lnTo>
                    <a:lnTo>
                      <a:pt x="70" y="142"/>
                    </a:lnTo>
                    <a:lnTo>
                      <a:pt x="67" y="139"/>
                    </a:lnTo>
                    <a:lnTo>
                      <a:pt x="67" y="135"/>
                    </a:lnTo>
                    <a:lnTo>
                      <a:pt x="69" y="134"/>
                    </a:lnTo>
                    <a:lnTo>
                      <a:pt x="69" y="132"/>
                    </a:lnTo>
                    <a:lnTo>
                      <a:pt x="70" y="131"/>
                    </a:lnTo>
                    <a:lnTo>
                      <a:pt x="74" y="131"/>
                    </a:lnTo>
                    <a:lnTo>
                      <a:pt x="74" y="127"/>
                    </a:lnTo>
                    <a:lnTo>
                      <a:pt x="73" y="125"/>
                    </a:lnTo>
                    <a:lnTo>
                      <a:pt x="71" y="121"/>
                    </a:lnTo>
                    <a:lnTo>
                      <a:pt x="69" y="122"/>
                    </a:lnTo>
                    <a:lnTo>
                      <a:pt x="67" y="122"/>
                    </a:lnTo>
                    <a:lnTo>
                      <a:pt x="60" y="129"/>
                    </a:lnTo>
                    <a:lnTo>
                      <a:pt x="59" y="132"/>
                    </a:lnTo>
                    <a:lnTo>
                      <a:pt x="59" y="141"/>
                    </a:lnTo>
                    <a:lnTo>
                      <a:pt x="57" y="142"/>
                    </a:lnTo>
                    <a:lnTo>
                      <a:pt x="38" y="134"/>
                    </a:lnTo>
                    <a:lnTo>
                      <a:pt x="32" y="134"/>
                    </a:lnTo>
                    <a:lnTo>
                      <a:pt x="32" y="136"/>
                    </a:lnTo>
                    <a:lnTo>
                      <a:pt x="31" y="146"/>
                    </a:lnTo>
                    <a:lnTo>
                      <a:pt x="27" y="153"/>
                    </a:lnTo>
                    <a:lnTo>
                      <a:pt x="23" y="155"/>
                    </a:lnTo>
                    <a:lnTo>
                      <a:pt x="17" y="155"/>
                    </a:lnTo>
                    <a:lnTo>
                      <a:pt x="16" y="153"/>
                    </a:lnTo>
                    <a:lnTo>
                      <a:pt x="11" y="153"/>
                    </a:lnTo>
                    <a:lnTo>
                      <a:pt x="9" y="156"/>
                    </a:lnTo>
                    <a:lnTo>
                      <a:pt x="9" y="159"/>
                    </a:lnTo>
                    <a:lnTo>
                      <a:pt x="10" y="165"/>
                    </a:lnTo>
                    <a:lnTo>
                      <a:pt x="10" y="167"/>
                    </a:lnTo>
                    <a:lnTo>
                      <a:pt x="9" y="172"/>
                    </a:lnTo>
                    <a:lnTo>
                      <a:pt x="2" y="180"/>
                    </a:lnTo>
                    <a:lnTo>
                      <a:pt x="0" y="182"/>
                    </a:lnTo>
                    <a:lnTo>
                      <a:pt x="2" y="184"/>
                    </a:lnTo>
                    <a:lnTo>
                      <a:pt x="9" y="188"/>
                    </a:lnTo>
                    <a:lnTo>
                      <a:pt x="13" y="189"/>
                    </a:lnTo>
                    <a:lnTo>
                      <a:pt x="16" y="189"/>
                    </a:lnTo>
                    <a:lnTo>
                      <a:pt x="20" y="184"/>
                    </a:lnTo>
                    <a:lnTo>
                      <a:pt x="24" y="184"/>
                    </a:lnTo>
                    <a:lnTo>
                      <a:pt x="34" y="187"/>
                    </a:lnTo>
                    <a:lnTo>
                      <a:pt x="35" y="188"/>
                    </a:lnTo>
                    <a:lnTo>
                      <a:pt x="39" y="189"/>
                    </a:lnTo>
                    <a:lnTo>
                      <a:pt x="43" y="192"/>
                    </a:lnTo>
                    <a:lnTo>
                      <a:pt x="48" y="194"/>
                    </a:lnTo>
                    <a:lnTo>
                      <a:pt x="50" y="194"/>
                    </a:lnTo>
                    <a:lnTo>
                      <a:pt x="48" y="201"/>
                    </a:lnTo>
                    <a:lnTo>
                      <a:pt x="48" y="202"/>
                    </a:lnTo>
                    <a:lnTo>
                      <a:pt x="45" y="204"/>
                    </a:lnTo>
                    <a:lnTo>
                      <a:pt x="41" y="208"/>
                    </a:lnTo>
                    <a:lnTo>
                      <a:pt x="41" y="211"/>
                    </a:lnTo>
                    <a:lnTo>
                      <a:pt x="39" y="212"/>
                    </a:lnTo>
                    <a:lnTo>
                      <a:pt x="35" y="218"/>
                    </a:lnTo>
                    <a:lnTo>
                      <a:pt x="34" y="219"/>
                    </a:lnTo>
                    <a:lnTo>
                      <a:pt x="30" y="227"/>
                    </a:lnTo>
                    <a:lnTo>
                      <a:pt x="7" y="244"/>
                    </a:lnTo>
                    <a:lnTo>
                      <a:pt x="6" y="244"/>
                    </a:lnTo>
                    <a:lnTo>
                      <a:pt x="7" y="247"/>
                    </a:lnTo>
                    <a:lnTo>
                      <a:pt x="9" y="247"/>
                    </a:lnTo>
                    <a:lnTo>
                      <a:pt x="13" y="251"/>
                    </a:lnTo>
                    <a:lnTo>
                      <a:pt x="20" y="254"/>
                    </a:lnTo>
                    <a:lnTo>
                      <a:pt x="20" y="255"/>
                    </a:lnTo>
                    <a:lnTo>
                      <a:pt x="23" y="256"/>
                    </a:lnTo>
                    <a:lnTo>
                      <a:pt x="27" y="265"/>
                    </a:lnTo>
                    <a:lnTo>
                      <a:pt x="28" y="266"/>
                    </a:lnTo>
                    <a:lnTo>
                      <a:pt x="28" y="272"/>
                    </a:lnTo>
                    <a:lnTo>
                      <a:pt x="23" y="272"/>
                    </a:lnTo>
                    <a:lnTo>
                      <a:pt x="18" y="273"/>
                    </a:lnTo>
                    <a:lnTo>
                      <a:pt x="17" y="27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30" name="Freeform 5785">
                <a:extLst>
                  <a:ext uri="{FF2B5EF4-FFF2-40B4-BE49-F238E27FC236}">
                    <a16:creationId xmlns:a16="http://schemas.microsoft.com/office/drawing/2014/main" id="{D7807F74-D193-DD40-DF05-3B34DAA2E7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4" y="3335"/>
                <a:ext cx="44" cy="17"/>
              </a:xfrm>
              <a:custGeom>
                <a:avLst/>
                <a:gdLst>
                  <a:gd name="T0" fmla="*/ 176 w 176"/>
                  <a:gd name="T1" fmla="*/ 68 h 68"/>
                  <a:gd name="T2" fmla="*/ 173 w 176"/>
                  <a:gd name="T3" fmla="*/ 67 h 68"/>
                  <a:gd name="T4" fmla="*/ 158 w 176"/>
                  <a:gd name="T5" fmla="*/ 57 h 68"/>
                  <a:gd name="T6" fmla="*/ 148 w 176"/>
                  <a:gd name="T7" fmla="*/ 47 h 68"/>
                  <a:gd name="T8" fmla="*/ 154 w 176"/>
                  <a:gd name="T9" fmla="*/ 24 h 68"/>
                  <a:gd name="T10" fmla="*/ 151 w 176"/>
                  <a:gd name="T11" fmla="*/ 10 h 68"/>
                  <a:gd name="T12" fmla="*/ 149 w 176"/>
                  <a:gd name="T13" fmla="*/ 8 h 68"/>
                  <a:gd name="T14" fmla="*/ 145 w 176"/>
                  <a:gd name="T15" fmla="*/ 1 h 68"/>
                  <a:gd name="T16" fmla="*/ 145 w 176"/>
                  <a:gd name="T17" fmla="*/ 0 h 68"/>
                  <a:gd name="T18" fmla="*/ 144 w 176"/>
                  <a:gd name="T19" fmla="*/ 0 h 68"/>
                  <a:gd name="T20" fmla="*/ 142 w 176"/>
                  <a:gd name="T21" fmla="*/ 4 h 68"/>
                  <a:gd name="T22" fmla="*/ 141 w 176"/>
                  <a:gd name="T23" fmla="*/ 5 h 68"/>
                  <a:gd name="T24" fmla="*/ 141 w 176"/>
                  <a:gd name="T25" fmla="*/ 8 h 68"/>
                  <a:gd name="T26" fmla="*/ 140 w 176"/>
                  <a:gd name="T27" fmla="*/ 12 h 68"/>
                  <a:gd name="T28" fmla="*/ 140 w 176"/>
                  <a:gd name="T29" fmla="*/ 14 h 68"/>
                  <a:gd name="T30" fmla="*/ 130 w 176"/>
                  <a:gd name="T31" fmla="*/ 24 h 68"/>
                  <a:gd name="T32" fmla="*/ 124 w 176"/>
                  <a:gd name="T33" fmla="*/ 26 h 68"/>
                  <a:gd name="T34" fmla="*/ 109 w 176"/>
                  <a:gd name="T35" fmla="*/ 36 h 68"/>
                  <a:gd name="T36" fmla="*/ 106 w 176"/>
                  <a:gd name="T37" fmla="*/ 36 h 68"/>
                  <a:gd name="T38" fmla="*/ 106 w 176"/>
                  <a:gd name="T39" fmla="*/ 39 h 68"/>
                  <a:gd name="T40" fmla="*/ 102 w 176"/>
                  <a:gd name="T41" fmla="*/ 43 h 68"/>
                  <a:gd name="T42" fmla="*/ 95 w 176"/>
                  <a:gd name="T43" fmla="*/ 43 h 68"/>
                  <a:gd name="T44" fmla="*/ 89 w 176"/>
                  <a:gd name="T45" fmla="*/ 48 h 68"/>
                  <a:gd name="T46" fmla="*/ 89 w 176"/>
                  <a:gd name="T47" fmla="*/ 51 h 68"/>
                  <a:gd name="T48" fmla="*/ 87 w 176"/>
                  <a:gd name="T49" fmla="*/ 53 h 68"/>
                  <a:gd name="T50" fmla="*/ 82 w 176"/>
                  <a:gd name="T51" fmla="*/ 53 h 68"/>
                  <a:gd name="T52" fmla="*/ 78 w 176"/>
                  <a:gd name="T53" fmla="*/ 54 h 68"/>
                  <a:gd name="T54" fmla="*/ 73 w 176"/>
                  <a:gd name="T55" fmla="*/ 58 h 68"/>
                  <a:gd name="T56" fmla="*/ 68 w 176"/>
                  <a:gd name="T57" fmla="*/ 60 h 68"/>
                  <a:gd name="T58" fmla="*/ 66 w 176"/>
                  <a:gd name="T59" fmla="*/ 61 h 68"/>
                  <a:gd name="T60" fmla="*/ 47 w 176"/>
                  <a:gd name="T61" fmla="*/ 65 h 68"/>
                  <a:gd name="T62" fmla="*/ 47 w 176"/>
                  <a:gd name="T63" fmla="*/ 67 h 68"/>
                  <a:gd name="T64" fmla="*/ 35 w 176"/>
                  <a:gd name="T65" fmla="*/ 57 h 68"/>
                  <a:gd name="T66" fmla="*/ 34 w 176"/>
                  <a:gd name="T67" fmla="*/ 57 h 68"/>
                  <a:gd name="T68" fmla="*/ 29 w 176"/>
                  <a:gd name="T69" fmla="*/ 56 h 68"/>
                  <a:gd name="T70" fmla="*/ 25 w 176"/>
                  <a:gd name="T71" fmla="*/ 56 h 68"/>
                  <a:gd name="T72" fmla="*/ 25 w 176"/>
                  <a:gd name="T73" fmla="*/ 54 h 68"/>
                  <a:gd name="T74" fmla="*/ 24 w 176"/>
                  <a:gd name="T75" fmla="*/ 53 h 68"/>
                  <a:gd name="T76" fmla="*/ 21 w 176"/>
                  <a:gd name="T77" fmla="*/ 53 h 68"/>
                  <a:gd name="T78" fmla="*/ 6 w 176"/>
                  <a:gd name="T79" fmla="*/ 47 h 68"/>
                  <a:gd name="T80" fmla="*/ 3 w 176"/>
                  <a:gd name="T81" fmla="*/ 47 h 68"/>
                  <a:gd name="T82" fmla="*/ 0 w 176"/>
                  <a:gd name="T83" fmla="*/ 46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76" h="68">
                    <a:moveTo>
                      <a:pt x="176" y="68"/>
                    </a:moveTo>
                    <a:lnTo>
                      <a:pt x="173" y="67"/>
                    </a:lnTo>
                    <a:lnTo>
                      <a:pt x="158" y="57"/>
                    </a:lnTo>
                    <a:lnTo>
                      <a:pt x="148" y="47"/>
                    </a:lnTo>
                    <a:lnTo>
                      <a:pt x="154" y="24"/>
                    </a:lnTo>
                    <a:lnTo>
                      <a:pt x="151" y="10"/>
                    </a:lnTo>
                    <a:lnTo>
                      <a:pt x="149" y="8"/>
                    </a:lnTo>
                    <a:lnTo>
                      <a:pt x="145" y="1"/>
                    </a:lnTo>
                    <a:lnTo>
                      <a:pt x="145" y="0"/>
                    </a:lnTo>
                    <a:lnTo>
                      <a:pt x="144" y="0"/>
                    </a:lnTo>
                    <a:lnTo>
                      <a:pt x="142" y="4"/>
                    </a:lnTo>
                    <a:lnTo>
                      <a:pt x="141" y="5"/>
                    </a:lnTo>
                    <a:lnTo>
                      <a:pt x="141" y="8"/>
                    </a:lnTo>
                    <a:lnTo>
                      <a:pt x="140" y="12"/>
                    </a:lnTo>
                    <a:lnTo>
                      <a:pt x="140" y="14"/>
                    </a:lnTo>
                    <a:lnTo>
                      <a:pt x="130" y="24"/>
                    </a:lnTo>
                    <a:lnTo>
                      <a:pt x="124" y="26"/>
                    </a:lnTo>
                    <a:lnTo>
                      <a:pt x="109" y="36"/>
                    </a:lnTo>
                    <a:lnTo>
                      <a:pt x="106" y="36"/>
                    </a:lnTo>
                    <a:lnTo>
                      <a:pt x="106" y="39"/>
                    </a:lnTo>
                    <a:lnTo>
                      <a:pt x="102" y="43"/>
                    </a:lnTo>
                    <a:lnTo>
                      <a:pt x="95" y="43"/>
                    </a:lnTo>
                    <a:lnTo>
                      <a:pt x="89" y="48"/>
                    </a:lnTo>
                    <a:lnTo>
                      <a:pt x="89" y="51"/>
                    </a:lnTo>
                    <a:lnTo>
                      <a:pt x="87" y="53"/>
                    </a:lnTo>
                    <a:lnTo>
                      <a:pt x="82" y="53"/>
                    </a:lnTo>
                    <a:lnTo>
                      <a:pt x="78" y="54"/>
                    </a:lnTo>
                    <a:lnTo>
                      <a:pt x="73" y="58"/>
                    </a:lnTo>
                    <a:lnTo>
                      <a:pt x="68" y="60"/>
                    </a:lnTo>
                    <a:lnTo>
                      <a:pt x="66" y="61"/>
                    </a:lnTo>
                    <a:lnTo>
                      <a:pt x="47" y="65"/>
                    </a:lnTo>
                    <a:lnTo>
                      <a:pt x="47" y="67"/>
                    </a:lnTo>
                    <a:lnTo>
                      <a:pt x="35" y="57"/>
                    </a:lnTo>
                    <a:lnTo>
                      <a:pt x="34" y="57"/>
                    </a:lnTo>
                    <a:lnTo>
                      <a:pt x="29" y="56"/>
                    </a:lnTo>
                    <a:lnTo>
                      <a:pt x="25" y="56"/>
                    </a:lnTo>
                    <a:lnTo>
                      <a:pt x="25" y="54"/>
                    </a:lnTo>
                    <a:lnTo>
                      <a:pt x="24" y="53"/>
                    </a:lnTo>
                    <a:lnTo>
                      <a:pt x="21" y="53"/>
                    </a:lnTo>
                    <a:lnTo>
                      <a:pt x="6" y="47"/>
                    </a:lnTo>
                    <a:lnTo>
                      <a:pt x="3" y="47"/>
                    </a:lnTo>
                    <a:lnTo>
                      <a:pt x="0" y="4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31" name="Freeform 5786">
                <a:extLst>
                  <a:ext uri="{FF2B5EF4-FFF2-40B4-BE49-F238E27FC236}">
                    <a16:creationId xmlns:a16="http://schemas.microsoft.com/office/drawing/2014/main" id="{BA19A882-3399-19A5-782E-ABF19CDCF6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7" y="3352"/>
                <a:ext cx="40" cy="51"/>
              </a:xfrm>
              <a:custGeom>
                <a:avLst/>
                <a:gdLst>
                  <a:gd name="T0" fmla="*/ 45 w 160"/>
                  <a:gd name="T1" fmla="*/ 0 h 205"/>
                  <a:gd name="T2" fmla="*/ 38 w 160"/>
                  <a:gd name="T3" fmla="*/ 4 h 205"/>
                  <a:gd name="T4" fmla="*/ 35 w 160"/>
                  <a:gd name="T5" fmla="*/ 6 h 205"/>
                  <a:gd name="T6" fmla="*/ 31 w 160"/>
                  <a:gd name="T7" fmla="*/ 10 h 205"/>
                  <a:gd name="T8" fmla="*/ 24 w 160"/>
                  <a:gd name="T9" fmla="*/ 14 h 205"/>
                  <a:gd name="T10" fmla="*/ 24 w 160"/>
                  <a:gd name="T11" fmla="*/ 16 h 205"/>
                  <a:gd name="T12" fmla="*/ 7 w 160"/>
                  <a:gd name="T13" fmla="*/ 42 h 205"/>
                  <a:gd name="T14" fmla="*/ 7 w 160"/>
                  <a:gd name="T15" fmla="*/ 43 h 205"/>
                  <a:gd name="T16" fmla="*/ 0 w 160"/>
                  <a:gd name="T17" fmla="*/ 53 h 205"/>
                  <a:gd name="T18" fmla="*/ 3 w 160"/>
                  <a:gd name="T19" fmla="*/ 55 h 205"/>
                  <a:gd name="T20" fmla="*/ 16 w 160"/>
                  <a:gd name="T21" fmla="*/ 57 h 205"/>
                  <a:gd name="T22" fmla="*/ 23 w 160"/>
                  <a:gd name="T23" fmla="*/ 64 h 205"/>
                  <a:gd name="T24" fmla="*/ 26 w 160"/>
                  <a:gd name="T25" fmla="*/ 69 h 205"/>
                  <a:gd name="T26" fmla="*/ 26 w 160"/>
                  <a:gd name="T27" fmla="*/ 70 h 205"/>
                  <a:gd name="T28" fmla="*/ 33 w 160"/>
                  <a:gd name="T29" fmla="*/ 74 h 205"/>
                  <a:gd name="T30" fmla="*/ 41 w 160"/>
                  <a:gd name="T31" fmla="*/ 77 h 205"/>
                  <a:gd name="T32" fmla="*/ 57 w 160"/>
                  <a:gd name="T33" fmla="*/ 78 h 205"/>
                  <a:gd name="T34" fmla="*/ 59 w 160"/>
                  <a:gd name="T35" fmla="*/ 80 h 205"/>
                  <a:gd name="T36" fmla="*/ 76 w 160"/>
                  <a:gd name="T37" fmla="*/ 85 h 205"/>
                  <a:gd name="T38" fmla="*/ 84 w 160"/>
                  <a:gd name="T39" fmla="*/ 84 h 205"/>
                  <a:gd name="T40" fmla="*/ 88 w 160"/>
                  <a:gd name="T41" fmla="*/ 85 h 205"/>
                  <a:gd name="T42" fmla="*/ 90 w 160"/>
                  <a:gd name="T43" fmla="*/ 85 h 205"/>
                  <a:gd name="T44" fmla="*/ 97 w 160"/>
                  <a:gd name="T45" fmla="*/ 90 h 205"/>
                  <a:gd name="T46" fmla="*/ 101 w 160"/>
                  <a:gd name="T47" fmla="*/ 94 h 205"/>
                  <a:gd name="T48" fmla="*/ 104 w 160"/>
                  <a:gd name="T49" fmla="*/ 94 h 205"/>
                  <a:gd name="T50" fmla="*/ 104 w 160"/>
                  <a:gd name="T51" fmla="*/ 92 h 205"/>
                  <a:gd name="T52" fmla="*/ 105 w 160"/>
                  <a:gd name="T53" fmla="*/ 92 h 205"/>
                  <a:gd name="T54" fmla="*/ 130 w 160"/>
                  <a:gd name="T55" fmla="*/ 101 h 205"/>
                  <a:gd name="T56" fmla="*/ 131 w 160"/>
                  <a:gd name="T57" fmla="*/ 101 h 205"/>
                  <a:gd name="T58" fmla="*/ 131 w 160"/>
                  <a:gd name="T59" fmla="*/ 103 h 205"/>
                  <a:gd name="T60" fmla="*/ 123 w 160"/>
                  <a:gd name="T61" fmla="*/ 113 h 205"/>
                  <a:gd name="T62" fmla="*/ 122 w 160"/>
                  <a:gd name="T63" fmla="*/ 113 h 205"/>
                  <a:gd name="T64" fmla="*/ 116 w 160"/>
                  <a:gd name="T65" fmla="*/ 117 h 205"/>
                  <a:gd name="T66" fmla="*/ 113 w 160"/>
                  <a:gd name="T67" fmla="*/ 120 h 205"/>
                  <a:gd name="T68" fmla="*/ 113 w 160"/>
                  <a:gd name="T69" fmla="*/ 123 h 205"/>
                  <a:gd name="T70" fmla="*/ 112 w 160"/>
                  <a:gd name="T71" fmla="*/ 129 h 205"/>
                  <a:gd name="T72" fmla="*/ 116 w 160"/>
                  <a:gd name="T73" fmla="*/ 133 h 205"/>
                  <a:gd name="T74" fmla="*/ 117 w 160"/>
                  <a:gd name="T75" fmla="*/ 133 h 205"/>
                  <a:gd name="T76" fmla="*/ 134 w 160"/>
                  <a:gd name="T77" fmla="*/ 143 h 205"/>
                  <a:gd name="T78" fmla="*/ 146 w 160"/>
                  <a:gd name="T79" fmla="*/ 145 h 205"/>
                  <a:gd name="T80" fmla="*/ 154 w 160"/>
                  <a:gd name="T81" fmla="*/ 151 h 205"/>
                  <a:gd name="T82" fmla="*/ 160 w 160"/>
                  <a:gd name="T83" fmla="*/ 162 h 205"/>
                  <a:gd name="T84" fmla="*/ 160 w 160"/>
                  <a:gd name="T85" fmla="*/ 165 h 205"/>
                  <a:gd name="T86" fmla="*/ 155 w 160"/>
                  <a:gd name="T87" fmla="*/ 167 h 205"/>
                  <a:gd name="T88" fmla="*/ 143 w 160"/>
                  <a:gd name="T89" fmla="*/ 180 h 205"/>
                  <a:gd name="T90" fmla="*/ 137 w 160"/>
                  <a:gd name="T91" fmla="*/ 200 h 205"/>
                  <a:gd name="T92" fmla="*/ 137 w 160"/>
                  <a:gd name="T93" fmla="*/ 204 h 205"/>
                  <a:gd name="T94" fmla="*/ 136 w 160"/>
                  <a:gd name="T95" fmla="*/ 205 h 2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60" h="205">
                    <a:moveTo>
                      <a:pt x="45" y="0"/>
                    </a:moveTo>
                    <a:lnTo>
                      <a:pt x="38" y="4"/>
                    </a:lnTo>
                    <a:lnTo>
                      <a:pt x="35" y="6"/>
                    </a:lnTo>
                    <a:lnTo>
                      <a:pt x="31" y="10"/>
                    </a:lnTo>
                    <a:lnTo>
                      <a:pt x="24" y="14"/>
                    </a:lnTo>
                    <a:lnTo>
                      <a:pt x="24" y="16"/>
                    </a:lnTo>
                    <a:lnTo>
                      <a:pt x="7" y="42"/>
                    </a:lnTo>
                    <a:lnTo>
                      <a:pt x="7" y="43"/>
                    </a:lnTo>
                    <a:lnTo>
                      <a:pt x="0" y="53"/>
                    </a:lnTo>
                    <a:lnTo>
                      <a:pt x="3" y="55"/>
                    </a:lnTo>
                    <a:lnTo>
                      <a:pt x="16" y="57"/>
                    </a:lnTo>
                    <a:lnTo>
                      <a:pt x="23" y="64"/>
                    </a:lnTo>
                    <a:lnTo>
                      <a:pt x="26" y="69"/>
                    </a:lnTo>
                    <a:lnTo>
                      <a:pt x="26" y="70"/>
                    </a:lnTo>
                    <a:lnTo>
                      <a:pt x="33" y="74"/>
                    </a:lnTo>
                    <a:lnTo>
                      <a:pt x="41" y="77"/>
                    </a:lnTo>
                    <a:lnTo>
                      <a:pt x="57" y="78"/>
                    </a:lnTo>
                    <a:lnTo>
                      <a:pt x="59" y="80"/>
                    </a:lnTo>
                    <a:lnTo>
                      <a:pt x="76" y="85"/>
                    </a:lnTo>
                    <a:lnTo>
                      <a:pt x="84" y="84"/>
                    </a:lnTo>
                    <a:lnTo>
                      <a:pt x="88" y="85"/>
                    </a:lnTo>
                    <a:lnTo>
                      <a:pt x="90" y="85"/>
                    </a:lnTo>
                    <a:lnTo>
                      <a:pt x="97" y="90"/>
                    </a:lnTo>
                    <a:lnTo>
                      <a:pt x="101" y="94"/>
                    </a:lnTo>
                    <a:lnTo>
                      <a:pt x="104" y="94"/>
                    </a:lnTo>
                    <a:lnTo>
                      <a:pt x="104" y="92"/>
                    </a:lnTo>
                    <a:lnTo>
                      <a:pt x="105" y="92"/>
                    </a:lnTo>
                    <a:lnTo>
                      <a:pt x="130" y="101"/>
                    </a:lnTo>
                    <a:lnTo>
                      <a:pt x="131" y="101"/>
                    </a:lnTo>
                    <a:lnTo>
                      <a:pt x="131" y="103"/>
                    </a:lnTo>
                    <a:lnTo>
                      <a:pt x="123" y="113"/>
                    </a:lnTo>
                    <a:lnTo>
                      <a:pt x="122" y="113"/>
                    </a:lnTo>
                    <a:lnTo>
                      <a:pt x="116" y="117"/>
                    </a:lnTo>
                    <a:lnTo>
                      <a:pt x="113" y="120"/>
                    </a:lnTo>
                    <a:lnTo>
                      <a:pt x="113" y="123"/>
                    </a:lnTo>
                    <a:lnTo>
                      <a:pt x="112" y="129"/>
                    </a:lnTo>
                    <a:lnTo>
                      <a:pt x="116" y="133"/>
                    </a:lnTo>
                    <a:lnTo>
                      <a:pt x="117" y="133"/>
                    </a:lnTo>
                    <a:lnTo>
                      <a:pt x="134" y="143"/>
                    </a:lnTo>
                    <a:lnTo>
                      <a:pt x="146" y="145"/>
                    </a:lnTo>
                    <a:lnTo>
                      <a:pt x="154" y="151"/>
                    </a:lnTo>
                    <a:lnTo>
                      <a:pt x="160" y="162"/>
                    </a:lnTo>
                    <a:lnTo>
                      <a:pt x="160" y="165"/>
                    </a:lnTo>
                    <a:lnTo>
                      <a:pt x="155" y="167"/>
                    </a:lnTo>
                    <a:lnTo>
                      <a:pt x="143" y="180"/>
                    </a:lnTo>
                    <a:lnTo>
                      <a:pt x="137" y="200"/>
                    </a:lnTo>
                    <a:lnTo>
                      <a:pt x="137" y="204"/>
                    </a:lnTo>
                    <a:lnTo>
                      <a:pt x="136" y="20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32" name="Freeform 5787">
                <a:extLst>
                  <a:ext uri="{FF2B5EF4-FFF2-40B4-BE49-F238E27FC236}">
                    <a16:creationId xmlns:a16="http://schemas.microsoft.com/office/drawing/2014/main" id="{7E1AB56A-31E0-FCBE-C791-04E5385207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9" y="3346"/>
                <a:ext cx="53" cy="50"/>
              </a:xfrm>
              <a:custGeom>
                <a:avLst/>
                <a:gdLst>
                  <a:gd name="T0" fmla="*/ 190 w 212"/>
                  <a:gd name="T1" fmla="*/ 198 h 198"/>
                  <a:gd name="T2" fmla="*/ 190 w 212"/>
                  <a:gd name="T3" fmla="*/ 195 h 198"/>
                  <a:gd name="T4" fmla="*/ 191 w 212"/>
                  <a:gd name="T5" fmla="*/ 195 h 198"/>
                  <a:gd name="T6" fmla="*/ 202 w 212"/>
                  <a:gd name="T7" fmla="*/ 184 h 198"/>
                  <a:gd name="T8" fmla="*/ 206 w 212"/>
                  <a:gd name="T9" fmla="*/ 170 h 198"/>
                  <a:gd name="T10" fmla="*/ 208 w 212"/>
                  <a:gd name="T11" fmla="*/ 169 h 198"/>
                  <a:gd name="T12" fmla="*/ 212 w 212"/>
                  <a:gd name="T13" fmla="*/ 167 h 198"/>
                  <a:gd name="T14" fmla="*/ 212 w 212"/>
                  <a:gd name="T15" fmla="*/ 166 h 198"/>
                  <a:gd name="T16" fmla="*/ 199 w 212"/>
                  <a:gd name="T17" fmla="*/ 166 h 198"/>
                  <a:gd name="T18" fmla="*/ 198 w 212"/>
                  <a:gd name="T19" fmla="*/ 167 h 198"/>
                  <a:gd name="T20" fmla="*/ 197 w 212"/>
                  <a:gd name="T21" fmla="*/ 166 h 198"/>
                  <a:gd name="T22" fmla="*/ 190 w 212"/>
                  <a:gd name="T23" fmla="*/ 166 h 198"/>
                  <a:gd name="T24" fmla="*/ 167 w 212"/>
                  <a:gd name="T25" fmla="*/ 173 h 198"/>
                  <a:gd name="T26" fmla="*/ 158 w 212"/>
                  <a:gd name="T27" fmla="*/ 173 h 198"/>
                  <a:gd name="T28" fmla="*/ 152 w 212"/>
                  <a:gd name="T29" fmla="*/ 172 h 198"/>
                  <a:gd name="T30" fmla="*/ 151 w 212"/>
                  <a:gd name="T31" fmla="*/ 170 h 198"/>
                  <a:gd name="T32" fmla="*/ 142 w 212"/>
                  <a:gd name="T33" fmla="*/ 166 h 198"/>
                  <a:gd name="T34" fmla="*/ 142 w 212"/>
                  <a:gd name="T35" fmla="*/ 141 h 198"/>
                  <a:gd name="T36" fmla="*/ 145 w 212"/>
                  <a:gd name="T37" fmla="*/ 127 h 198"/>
                  <a:gd name="T38" fmla="*/ 145 w 212"/>
                  <a:gd name="T39" fmla="*/ 120 h 198"/>
                  <a:gd name="T40" fmla="*/ 142 w 212"/>
                  <a:gd name="T41" fmla="*/ 113 h 198"/>
                  <a:gd name="T42" fmla="*/ 135 w 212"/>
                  <a:gd name="T43" fmla="*/ 105 h 198"/>
                  <a:gd name="T44" fmla="*/ 130 w 212"/>
                  <a:gd name="T45" fmla="*/ 100 h 198"/>
                  <a:gd name="T46" fmla="*/ 127 w 212"/>
                  <a:gd name="T47" fmla="*/ 95 h 198"/>
                  <a:gd name="T48" fmla="*/ 124 w 212"/>
                  <a:gd name="T49" fmla="*/ 93 h 198"/>
                  <a:gd name="T50" fmla="*/ 119 w 212"/>
                  <a:gd name="T51" fmla="*/ 85 h 198"/>
                  <a:gd name="T52" fmla="*/ 113 w 212"/>
                  <a:gd name="T53" fmla="*/ 88 h 198"/>
                  <a:gd name="T54" fmla="*/ 113 w 212"/>
                  <a:gd name="T55" fmla="*/ 89 h 198"/>
                  <a:gd name="T56" fmla="*/ 112 w 212"/>
                  <a:gd name="T57" fmla="*/ 91 h 198"/>
                  <a:gd name="T58" fmla="*/ 110 w 212"/>
                  <a:gd name="T59" fmla="*/ 91 h 198"/>
                  <a:gd name="T60" fmla="*/ 109 w 212"/>
                  <a:gd name="T61" fmla="*/ 95 h 198"/>
                  <a:gd name="T62" fmla="*/ 99 w 212"/>
                  <a:gd name="T63" fmla="*/ 102 h 198"/>
                  <a:gd name="T64" fmla="*/ 95 w 212"/>
                  <a:gd name="T65" fmla="*/ 102 h 198"/>
                  <a:gd name="T66" fmla="*/ 91 w 212"/>
                  <a:gd name="T67" fmla="*/ 100 h 198"/>
                  <a:gd name="T68" fmla="*/ 89 w 212"/>
                  <a:gd name="T69" fmla="*/ 100 h 198"/>
                  <a:gd name="T70" fmla="*/ 89 w 212"/>
                  <a:gd name="T71" fmla="*/ 99 h 198"/>
                  <a:gd name="T72" fmla="*/ 78 w 212"/>
                  <a:gd name="T73" fmla="*/ 79 h 198"/>
                  <a:gd name="T74" fmla="*/ 71 w 212"/>
                  <a:gd name="T75" fmla="*/ 71 h 198"/>
                  <a:gd name="T76" fmla="*/ 70 w 212"/>
                  <a:gd name="T77" fmla="*/ 71 h 198"/>
                  <a:gd name="T78" fmla="*/ 70 w 212"/>
                  <a:gd name="T79" fmla="*/ 70 h 198"/>
                  <a:gd name="T80" fmla="*/ 77 w 212"/>
                  <a:gd name="T81" fmla="*/ 49 h 198"/>
                  <a:gd name="T82" fmla="*/ 77 w 212"/>
                  <a:gd name="T83" fmla="*/ 47 h 198"/>
                  <a:gd name="T84" fmla="*/ 68 w 212"/>
                  <a:gd name="T85" fmla="*/ 35 h 198"/>
                  <a:gd name="T86" fmla="*/ 65 w 212"/>
                  <a:gd name="T87" fmla="*/ 33 h 198"/>
                  <a:gd name="T88" fmla="*/ 56 w 212"/>
                  <a:gd name="T89" fmla="*/ 32 h 198"/>
                  <a:gd name="T90" fmla="*/ 53 w 212"/>
                  <a:gd name="T91" fmla="*/ 32 h 198"/>
                  <a:gd name="T92" fmla="*/ 40 w 212"/>
                  <a:gd name="T93" fmla="*/ 36 h 198"/>
                  <a:gd name="T94" fmla="*/ 35 w 212"/>
                  <a:gd name="T95" fmla="*/ 42 h 198"/>
                  <a:gd name="T96" fmla="*/ 33 w 212"/>
                  <a:gd name="T97" fmla="*/ 42 h 198"/>
                  <a:gd name="T98" fmla="*/ 18 w 212"/>
                  <a:gd name="T99" fmla="*/ 33 h 198"/>
                  <a:gd name="T100" fmla="*/ 10 w 212"/>
                  <a:gd name="T101" fmla="*/ 32 h 198"/>
                  <a:gd name="T102" fmla="*/ 0 w 212"/>
                  <a:gd name="T103" fmla="*/ 26 h 198"/>
                  <a:gd name="T104" fmla="*/ 1 w 212"/>
                  <a:gd name="T105" fmla="*/ 19 h 198"/>
                  <a:gd name="T106" fmla="*/ 3 w 212"/>
                  <a:gd name="T107" fmla="*/ 18 h 198"/>
                  <a:gd name="T108" fmla="*/ 5 w 212"/>
                  <a:gd name="T109" fmla="*/ 12 h 198"/>
                  <a:gd name="T110" fmla="*/ 10 w 212"/>
                  <a:gd name="T111" fmla="*/ 10 h 198"/>
                  <a:gd name="T112" fmla="*/ 17 w 212"/>
                  <a:gd name="T113" fmla="*/ 0 h 198"/>
                  <a:gd name="T114" fmla="*/ 18 w 212"/>
                  <a:gd name="T115" fmla="*/ 0 h 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12" h="198">
                    <a:moveTo>
                      <a:pt x="190" y="198"/>
                    </a:moveTo>
                    <a:lnTo>
                      <a:pt x="190" y="195"/>
                    </a:lnTo>
                    <a:lnTo>
                      <a:pt x="191" y="195"/>
                    </a:lnTo>
                    <a:lnTo>
                      <a:pt x="202" y="184"/>
                    </a:lnTo>
                    <a:lnTo>
                      <a:pt x="206" y="170"/>
                    </a:lnTo>
                    <a:lnTo>
                      <a:pt x="208" y="169"/>
                    </a:lnTo>
                    <a:lnTo>
                      <a:pt x="212" y="167"/>
                    </a:lnTo>
                    <a:lnTo>
                      <a:pt x="212" y="166"/>
                    </a:lnTo>
                    <a:lnTo>
                      <a:pt x="199" y="166"/>
                    </a:lnTo>
                    <a:lnTo>
                      <a:pt x="198" y="167"/>
                    </a:lnTo>
                    <a:lnTo>
                      <a:pt x="197" y="166"/>
                    </a:lnTo>
                    <a:lnTo>
                      <a:pt x="190" y="166"/>
                    </a:lnTo>
                    <a:lnTo>
                      <a:pt x="167" y="173"/>
                    </a:lnTo>
                    <a:lnTo>
                      <a:pt x="158" y="173"/>
                    </a:lnTo>
                    <a:lnTo>
                      <a:pt x="152" y="172"/>
                    </a:lnTo>
                    <a:lnTo>
                      <a:pt x="151" y="170"/>
                    </a:lnTo>
                    <a:lnTo>
                      <a:pt x="142" y="166"/>
                    </a:lnTo>
                    <a:lnTo>
                      <a:pt x="142" y="141"/>
                    </a:lnTo>
                    <a:lnTo>
                      <a:pt x="145" y="127"/>
                    </a:lnTo>
                    <a:lnTo>
                      <a:pt x="145" y="120"/>
                    </a:lnTo>
                    <a:lnTo>
                      <a:pt x="142" y="113"/>
                    </a:lnTo>
                    <a:lnTo>
                      <a:pt x="135" y="105"/>
                    </a:lnTo>
                    <a:lnTo>
                      <a:pt x="130" y="100"/>
                    </a:lnTo>
                    <a:lnTo>
                      <a:pt x="127" y="95"/>
                    </a:lnTo>
                    <a:lnTo>
                      <a:pt x="124" y="93"/>
                    </a:lnTo>
                    <a:lnTo>
                      <a:pt x="119" y="85"/>
                    </a:lnTo>
                    <a:lnTo>
                      <a:pt x="113" y="88"/>
                    </a:lnTo>
                    <a:lnTo>
                      <a:pt x="113" y="89"/>
                    </a:lnTo>
                    <a:lnTo>
                      <a:pt x="112" y="91"/>
                    </a:lnTo>
                    <a:lnTo>
                      <a:pt x="110" y="91"/>
                    </a:lnTo>
                    <a:lnTo>
                      <a:pt x="109" y="95"/>
                    </a:lnTo>
                    <a:lnTo>
                      <a:pt x="99" y="102"/>
                    </a:lnTo>
                    <a:lnTo>
                      <a:pt x="95" y="102"/>
                    </a:lnTo>
                    <a:lnTo>
                      <a:pt x="91" y="100"/>
                    </a:lnTo>
                    <a:lnTo>
                      <a:pt x="89" y="100"/>
                    </a:lnTo>
                    <a:lnTo>
                      <a:pt x="89" y="99"/>
                    </a:lnTo>
                    <a:lnTo>
                      <a:pt x="78" y="79"/>
                    </a:lnTo>
                    <a:lnTo>
                      <a:pt x="71" y="71"/>
                    </a:lnTo>
                    <a:lnTo>
                      <a:pt x="70" y="71"/>
                    </a:lnTo>
                    <a:lnTo>
                      <a:pt x="70" y="70"/>
                    </a:lnTo>
                    <a:lnTo>
                      <a:pt x="77" y="49"/>
                    </a:lnTo>
                    <a:lnTo>
                      <a:pt x="77" y="47"/>
                    </a:lnTo>
                    <a:lnTo>
                      <a:pt x="68" y="35"/>
                    </a:lnTo>
                    <a:lnTo>
                      <a:pt x="65" y="33"/>
                    </a:lnTo>
                    <a:lnTo>
                      <a:pt x="56" y="32"/>
                    </a:lnTo>
                    <a:lnTo>
                      <a:pt x="53" y="32"/>
                    </a:lnTo>
                    <a:lnTo>
                      <a:pt x="40" y="36"/>
                    </a:lnTo>
                    <a:lnTo>
                      <a:pt x="35" y="42"/>
                    </a:lnTo>
                    <a:lnTo>
                      <a:pt x="33" y="42"/>
                    </a:lnTo>
                    <a:lnTo>
                      <a:pt x="18" y="33"/>
                    </a:lnTo>
                    <a:lnTo>
                      <a:pt x="10" y="32"/>
                    </a:lnTo>
                    <a:lnTo>
                      <a:pt x="0" y="26"/>
                    </a:lnTo>
                    <a:lnTo>
                      <a:pt x="1" y="19"/>
                    </a:lnTo>
                    <a:lnTo>
                      <a:pt x="3" y="18"/>
                    </a:lnTo>
                    <a:lnTo>
                      <a:pt x="5" y="12"/>
                    </a:lnTo>
                    <a:lnTo>
                      <a:pt x="10" y="10"/>
                    </a:lnTo>
                    <a:lnTo>
                      <a:pt x="17" y="0"/>
                    </a:lnTo>
                    <a:lnTo>
                      <a:pt x="18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33" name="Freeform 5788">
                <a:extLst>
                  <a:ext uri="{FF2B5EF4-FFF2-40B4-BE49-F238E27FC236}">
                    <a16:creationId xmlns:a16="http://schemas.microsoft.com/office/drawing/2014/main" id="{F40C37A1-382E-2182-DDCA-D5EA2057AA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6" y="3393"/>
                <a:ext cx="49" cy="12"/>
              </a:xfrm>
              <a:custGeom>
                <a:avLst/>
                <a:gdLst>
                  <a:gd name="T0" fmla="*/ 0 w 197"/>
                  <a:gd name="T1" fmla="*/ 27 h 50"/>
                  <a:gd name="T2" fmla="*/ 12 w 197"/>
                  <a:gd name="T3" fmla="*/ 29 h 50"/>
                  <a:gd name="T4" fmla="*/ 24 w 197"/>
                  <a:gd name="T5" fmla="*/ 28 h 50"/>
                  <a:gd name="T6" fmla="*/ 25 w 197"/>
                  <a:gd name="T7" fmla="*/ 22 h 50"/>
                  <a:gd name="T8" fmla="*/ 33 w 197"/>
                  <a:gd name="T9" fmla="*/ 18 h 50"/>
                  <a:gd name="T10" fmla="*/ 43 w 197"/>
                  <a:gd name="T11" fmla="*/ 20 h 50"/>
                  <a:gd name="T12" fmla="*/ 51 w 197"/>
                  <a:gd name="T13" fmla="*/ 22 h 50"/>
                  <a:gd name="T14" fmla="*/ 58 w 197"/>
                  <a:gd name="T15" fmla="*/ 42 h 50"/>
                  <a:gd name="T16" fmla="*/ 63 w 197"/>
                  <a:gd name="T17" fmla="*/ 42 h 50"/>
                  <a:gd name="T18" fmla="*/ 68 w 197"/>
                  <a:gd name="T19" fmla="*/ 41 h 50"/>
                  <a:gd name="T20" fmla="*/ 72 w 197"/>
                  <a:gd name="T21" fmla="*/ 34 h 50"/>
                  <a:gd name="T22" fmla="*/ 75 w 197"/>
                  <a:gd name="T23" fmla="*/ 32 h 50"/>
                  <a:gd name="T24" fmla="*/ 77 w 197"/>
                  <a:gd name="T25" fmla="*/ 31 h 50"/>
                  <a:gd name="T26" fmla="*/ 84 w 197"/>
                  <a:gd name="T27" fmla="*/ 28 h 50"/>
                  <a:gd name="T28" fmla="*/ 85 w 197"/>
                  <a:gd name="T29" fmla="*/ 27 h 50"/>
                  <a:gd name="T30" fmla="*/ 88 w 197"/>
                  <a:gd name="T31" fmla="*/ 21 h 50"/>
                  <a:gd name="T32" fmla="*/ 89 w 197"/>
                  <a:gd name="T33" fmla="*/ 18 h 50"/>
                  <a:gd name="T34" fmla="*/ 82 w 197"/>
                  <a:gd name="T35" fmla="*/ 13 h 50"/>
                  <a:gd name="T36" fmla="*/ 81 w 197"/>
                  <a:gd name="T37" fmla="*/ 0 h 50"/>
                  <a:gd name="T38" fmla="*/ 84 w 197"/>
                  <a:gd name="T39" fmla="*/ 2 h 50"/>
                  <a:gd name="T40" fmla="*/ 88 w 197"/>
                  <a:gd name="T41" fmla="*/ 5 h 50"/>
                  <a:gd name="T42" fmla="*/ 99 w 197"/>
                  <a:gd name="T43" fmla="*/ 6 h 50"/>
                  <a:gd name="T44" fmla="*/ 135 w 197"/>
                  <a:gd name="T45" fmla="*/ 0 h 50"/>
                  <a:gd name="T46" fmla="*/ 139 w 197"/>
                  <a:gd name="T47" fmla="*/ 3 h 50"/>
                  <a:gd name="T48" fmla="*/ 141 w 197"/>
                  <a:gd name="T49" fmla="*/ 17 h 50"/>
                  <a:gd name="T50" fmla="*/ 153 w 197"/>
                  <a:gd name="T51" fmla="*/ 18 h 50"/>
                  <a:gd name="T52" fmla="*/ 158 w 197"/>
                  <a:gd name="T53" fmla="*/ 24 h 50"/>
                  <a:gd name="T54" fmla="*/ 159 w 197"/>
                  <a:gd name="T55" fmla="*/ 34 h 50"/>
                  <a:gd name="T56" fmla="*/ 156 w 197"/>
                  <a:gd name="T57" fmla="*/ 35 h 50"/>
                  <a:gd name="T58" fmla="*/ 160 w 197"/>
                  <a:gd name="T59" fmla="*/ 45 h 50"/>
                  <a:gd name="T60" fmla="*/ 162 w 197"/>
                  <a:gd name="T61" fmla="*/ 46 h 50"/>
                  <a:gd name="T62" fmla="*/ 188 w 197"/>
                  <a:gd name="T63" fmla="*/ 50 h 50"/>
                  <a:gd name="T64" fmla="*/ 190 w 197"/>
                  <a:gd name="T65" fmla="*/ 43 h 50"/>
                  <a:gd name="T66" fmla="*/ 194 w 197"/>
                  <a:gd name="T67" fmla="*/ 34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97" h="50">
                    <a:moveTo>
                      <a:pt x="0" y="28"/>
                    </a:moveTo>
                    <a:lnTo>
                      <a:pt x="0" y="27"/>
                    </a:lnTo>
                    <a:lnTo>
                      <a:pt x="1" y="27"/>
                    </a:lnTo>
                    <a:lnTo>
                      <a:pt x="12" y="29"/>
                    </a:lnTo>
                    <a:lnTo>
                      <a:pt x="21" y="29"/>
                    </a:lnTo>
                    <a:lnTo>
                      <a:pt x="24" y="28"/>
                    </a:lnTo>
                    <a:lnTo>
                      <a:pt x="25" y="25"/>
                    </a:lnTo>
                    <a:lnTo>
                      <a:pt x="25" y="22"/>
                    </a:lnTo>
                    <a:lnTo>
                      <a:pt x="26" y="20"/>
                    </a:lnTo>
                    <a:lnTo>
                      <a:pt x="33" y="18"/>
                    </a:lnTo>
                    <a:lnTo>
                      <a:pt x="38" y="18"/>
                    </a:lnTo>
                    <a:lnTo>
                      <a:pt x="43" y="20"/>
                    </a:lnTo>
                    <a:lnTo>
                      <a:pt x="48" y="20"/>
                    </a:lnTo>
                    <a:lnTo>
                      <a:pt x="51" y="22"/>
                    </a:lnTo>
                    <a:lnTo>
                      <a:pt x="56" y="31"/>
                    </a:lnTo>
                    <a:lnTo>
                      <a:pt x="58" y="42"/>
                    </a:lnTo>
                    <a:lnTo>
                      <a:pt x="60" y="43"/>
                    </a:lnTo>
                    <a:lnTo>
                      <a:pt x="63" y="42"/>
                    </a:lnTo>
                    <a:lnTo>
                      <a:pt x="65" y="42"/>
                    </a:lnTo>
                    <a:lnTo>
                      <a:pt x="68" y="41"/>
                    </a:lnTo>
                    <a:lnTo>
                      <a:pt x="70" y="39"/>
                    </a:lnTo>
                    <a:lnTo>
                      <a:pt x="72" y="34"/>
                    </a:lnTo>
                    <a:lnTo>
                      <a:pt x="74" y="32"/>
                    </a:lnTo>
                    <a:lnTo>
                      <a:pt x="75" y="32"/>
                    </a:lnTo>
                    <a:lnTo>
                      <a:pt x="75" y="31"/>
                    </a:lnTo>
                    <a:lnTo>
                      <a:pt x="77" y="31"/>
                    </a:lnTo>
                    <a:lnTo>
                      <a:pt x="79" y="29"/>
                    </a:lnTo>
                    <a:lnTo>
                      <a:pt x="84" y="28"/>
                    </a:lnTo>
                    <a:lnTo>
                      <a:pt x="85" y="28"/>
                    </a:lnTo>
                    <a:lnTo>
                      <a:pt x="85" y="27"/>
                    </a:lnTo>
                    <a:lnTo>
                      <a:pt x="86" y="25"/>
                    </a:lnTo>
                    <a:lnTo>
                      <a:pt x="88" y="21"/>
                    </a:lnTo>
                    <a:lnTo>
                      <a:pt x="88" y="20"/>
                    </a:lnTo>
                    <a:lnTo>
                      <a:pt x="89" y="18"/>
                    </a:lnTo>
                    <a:lnTo>
                      <a:pt x="88" y="14"/>
                    </a:lnTo>
                    <a:lnTo>
                      <a:pt x="82" y="13"/>
                    </a:lnTo>
                    <a:lnTo>
                      <a:pt x="79" y="3"/>
                    </a:lnTo>
                    <a:lnTo>
                      <a:pt x="81" y="0"/>
                    </a:lnTo>
                    <a:lnTo>
                      <a:pt x="81" y="2"/>
                    </a:lnTo>
                    <a:lnTo>
                      <a:pt x="84" y="2"/>
                    </a:lnTo>
                    <a:lnTo>
                      <a:pt x="85" y="3"/>
                    </a:lnTo>
                    <a:lnTo>
                      <a:pt x="88" y="5"/>
                    </a:lnTo>
                    <a:lnTo>
                      <a:pt x="93" y="6"/>
                    </a:lnTo>
                    <a:lnTo>
                      <a:pt x="99" y="6"/>
                    </a:lnTo>
                    <a:lnTo>
                      <a:pt x="110" y="3"/>
                    </a:lnTo>
                    <a:lnTo>
                      <a:pt x="135" y="0"/>
                    </a:lnTo>
                    <a:lnTo>
                      <a:pt x="138" y="2"/>
                    </a:lnTo>
                    <a:lnTo>
                      <a:pt x="139" y="3"/>
                    </a:lnTo>
                    <a:lnTo>
                      <a:pt x="139" y="14"/>
                    </a:lnTo>
                    <a:lnTo>
                      <a:pt x="141" y="17"/>
                    </a:lnTo>
                    <a:lnTo>
                      <a:pt x="141" y="18"/>
                    </a:lnTo>
                    <a:lnTo>
                      <a:pt x="153" y="18"/>
                    </a:lnTo>
                    <a:lnTo>
                      <a:pt x="158" y="21"/>
                    </a:lnTo>
                    <a:lnTo>
                      <a:pt x="158" y="24"/>
                    </a:lnTo>
                    <a:lnTo>
                      <a:pt x="159" y="32"/>
                    </a:lnTo>
                    <a:lnTo>
                      <a:pt x="159" y="34"/>
                    </a:lnTo>
                    <a:lnTo>
                      <a:pt x="156" y="34"/>
                    </a:lnTo>
                    <a:lnTo>
                      <a:pt x="156" y="35"/>
                    </a:lnTo>
                    <a:lnTo>
                      <a:pt x="159" y="41"/>
                    </a:lnTo>
                    <a:lnTo>
                      <a:pt x="160" y="45"/>
                    </a:lnTo>
                    <a:lnTo>
                      <a:pt x="160" y="48"/>
                    </a:lnTo>
                    <a:lnTo>
                      <a:pt x="162" y="46"/>
                    </a:lnTo>
                    <a:lnTo>
                      <a:pt x="166" y="49"/>
                    </a:lnTo>
                    <a:lnTo>
                      <a:pt x="188" y="50"/>
                    </a:lnTo>
                    <a:lnTo>
                      <a:pt x="188" y="45"/>
                    </a:lnTo>
                    <a:lnTo>
                      <a:pt x="190" y="43"/>
                    </a:lnTo>
                    <a:lnTo>
                      <a:pt x="191" y="36"/>
                    </a:lnTo>
                    <a:lnTo>
                      <a:pt x="194" y="34"/>
                    </a:lnTo>
                    <a:lnTo>
                      <a:pt x="197" y="3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34" name="Freeform 5789">
                <a:extLst>
                  <a:ext uri="{FF2B5EF4-FFF2-40B4-BE49-F238E27FC236}">
                    <a16:creationId xmlns:a16="http://schemas.microsoft.com/office/drawing/2014/main" id="{E227233A-0C36-DD3A-EE66-093540C7EC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6" y="3293"/>
                <a:ext cx="20" cy="25"/>
              </a:xfrm>
              <a:custGeom>
                <a:avLst/>
                <a:gdLst>
                  <a:gd name="T0" fmla="*/ 62 w 80"/>
                  <a:gd name="T1" fmla="*/ 100 h 100"/>
                  <a:gd name="T2" fmla="*/ 60 w 80"/>
                  <a:gd name="T3" fmla="*/ 99 h 100"/>
                  <a:gd name="T4" fmla="*/ 58 w 80"/>
                  <a:gd name="T5" fmla="*/ 95 h 100"/>
                  <a:gd name="T6" fmla="*/ 58 w 80"/>
                  <a:gd name="T7" fmla="*/ 93 h 100"/>
                  <a:gd name="T8" fmla="*/ 70 w 80"/>
                  <a:gd name="T9" fmla="*/ 82 h 100"/>
                  <a:gd name="T10" fmla="*/ 76 w 80"/>
                  <a:gd name="T11" fmla="*/ 79 h 100"/>
                  <a:gd name="T12" fmla="*/ 76 w 80"/>
                  <a:gd name="T13" fmla="*/ 74 h 100"/>
                  <a:gd name="T14" fmla="*/ 74 w 80"/>
                  <a:gd name="T15" fmla="*/ 71 h 100"/>
                  <a:gd name="T16" fmla="*/ 74 w 80"/>
                  <a:gd name="T17" fmla="*/ 70 h 100"/>
                  <a:gd name="T18" fmla="*/ 77 w 80"/>
                  <a:gd name="T19" fmla="*/ 70 h 100"/>
                  <a:gd name="T20" fmla="*/ 77 w 80"/>
                  <a:gd name="T21" fmla="*/ 68 h 100"/>
                  <a:gd name="T22" fmla="*/ 79 w 80"/>
                  <a:gd name="T23" fmla="*/ 66 h 100"/>
                  <a:gd name="T24" fmla="*/ 79 w 80"/>
                  <a:gd name="T25" fmla="*/ 64 h 100"/>
                  <a:gd name="T26" fmla="*/ 80 w 80"/>
                  <a:gd name="T27" fmla="*/ 64 h 100"/>
                  <a:gd name="T28" fmla="*/ 80 w 80"/>
                  <a:gd name="T29" fmla="*/ 63 h 100"/>
                  <a:gd name="T30" fmla="*/ 79 w 80"/>
                  <a:gd name="T31" fmla="*/ 60 h 100"/>
                  <a:gd name="T32" fmla="*/ 67 w 80"/>
                  <a:gd name="T33" fmla="*/ 52 h 100"/>
                  <a:gd name="T34" fmla="*/ 62 w 80"/>
                  <a:gd name="T35" fmla="*/ 49 h 100"/>
                  <a:gd name="T36" fmla="*/ 56 w 80"/>
                  <a:gd name="T37" fmla="*/ 54 h 100"/>
                  <a:gd name="T38" fmla="*/ 55 w 80"/>
                  <a:gd name="T39" fmla="*/ 54 h 100"/>
                  <a:gd name="T40" fmla="*/ 53 w 80"/>
                  <a:gd name="T41" fmla="*/ 53 h 100"/>
                  <a:gd name="T42" fmla="*/ 53 w 80"/>
                  <a:gd name="T43" fmla="*/ 52 h 100"/>
                  <a:gd name="T44" fmla="*/ 51 w 80"/>
                  <a:gd name="T45" fmla="*/ 47 h 100"/>
                  <a:gd name="T46" fmla="*/ 49 w 80"/>
                  <a:gd name="T47" fmla="*/ 43 h 100"/>
                  <a:gd name="T48" fmla="*/ 55 w 80"/>
                  <a:gd name="T49" fmla="*/ 42 h 100"/>
                  <a:gd name="T50" fmla="*/ 60 w 80"/>
                  <a:gd name="T51" fmla="*/ 39 h 100"/>
                  <a:gd name="T52" fmla="*/ 59 w 80"/>
                  <a:gd name="T53" fmla="*/ 36 h 100"/>
                  <a:gd name="T54" fmla="*/ 41 w 80"/>
                  <a:gd name="T55" fmla="*/ 36 h 100"/>
                  <a:gd name="T56" fmla="*/ 33 w 80"/>
                  <a:gd name="T57" fmla="*/ 35 h 100"/>
                  <a:gd name="T58" fmla="*/ 23 w 80"/>
                  <a:gd name="T59" fmla="*/ 36 h 100"/>
                  <a:gd name="T60" fmla="*/ 19 w 80"/>
                  <a:gd name="T61" fmla="*/ 36 h 100"/>
                  <a:gd name="T62" fmla="*/ 13 w 80"/>
                  <a:gd name="T63" fmla="*/ 35 h 100"/>
                  <a:gd name="T64" fmla="*/ 9 w 80"/>
                  <a:gd name="T65" fmla="*/ 25 h 100"/>
                  <a:gd name="T66" fmla="*/ 9 w 80"/>
                  <a:gd name="T67" fmla="*/ 23 h 100"/>
                  <a:gd name="T68" fmla="*/ 7 w 80"/>
                  <a:gd name="T69" fmla="*/ 21 h 100"/>
                  <a:gd name="T70" fmla="*/ 13 w 80"/>
                  <a:gd name="T71" fmla="*/ 12 h 100"/>
                  <a:gd name="T72" fmla="*/ 13 w 80"/>
                  <a:gd name="T73" fmla="*/ 11 h 100"/>
                  <a:gd name="T74" fmla="*/ 14 w 80"/>
                  <a:gd name="T75" fmla="*/ 7 h 100"/>
                  <a:gd name="T76" fmla="*/ 13 w 80"/>
                  <a:gd name="T77" fmla="*/ 4 h 100"/>
                  <a:gd name="T78" fmla="*/ 7 w 80"/>
                  <a:gd name="T79" fmla="*/ 4 h 100"/>
                  <a:gd name="T80" fmla="*/ 2 w 80"/>
                  <a:gd name="T81" fmla="*/ 1 h 100"/>
                  <a:gd name="T82" fmla="*/ 0 w 80"/>
                  <a:gd name="T83" fmla="*/ 1 h 100"/>
                  <a:gd name="T84" fmla="*/ 0 w 80"/>
                  <a:gd name="T85" fmla="*/ 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80" h="100">
                    <a:moveTo>
                      <a:pt x="62" y="100"/>
                    </a:moveTo>
                    <a:lnTo>
                      <a:pt x="60" y="99"/>
                    </a:lnTo>
                    <a:lnTo>
                      <a:pt x="58" y="95"/>
                    </a:lnTo>
                    <a:lnTo>
                      <a:pt x="58" y="93"/>
                    </a:lnTo>
                    <a:lnTo>
                      <a:pt x="70" y="82"/>
                    </a:lnTo>
                    <a:lnTo>
                      <a:pt x="76" y="79"/>
                    </a:lnTo>
                    <a:lnTo>
                      <a:pt x="76" y="74"/>
                    </a:lnTo>
                    <a:lnTo>
                      <a:pt x="74" y="71"/>
                    </a:lnTo>
                    <a:lnTo>
                      <a:pt x="74" y="70"/>
                    </a:lnTo>
                    <a:lnTo>
                      <a:pt x="77" y="70"/>
                    </a:lnTo>
                    <a:lnTo>
                      <a:pt x="77" y="68"/>
                    </a:lnTo>
                    <a:lnTo>
                      <a:pt x="79" y="66"/>
                    </a:lnTo>
                    <a:lnTo>
                      <a:pt x="79" y="64"/>
                    </a:lnTo>
                    <a:lnTo>
                      <a:pt x="80" y="64"/>
                    </a:lnTo>
                    <a:lnTo>
                      <a:pt x="80" y="63"/>
                    </a:lnTo>
                    <a:lnTo>
                      <a:pt x="79" y="60"/>
                    </a:lnTo>
                    <a:lnTo>
                      <a:pt x="67" y="52"/>
                    </a:lnTo>
                    <a:lnTo>
                      <a:pt x="62" y="49"/>
                    </a:lnTo>
                    <a:lnTo>
                      <a:pt x="56" y="54"/>
                    </a:lnTo>
                    <a:lnTo>
                      <a:pt x="55" y="54"/>
                    </a:lnTo>
                    <a:lnTo>
                      <a:pt x="53" y="53"/>
                    </a:lnTo>
                    <a:lnTo>
                      <a:pt x="53" y="52"/>
                    </a:lnTo>
                    <a:lnTo>
                      <a:pt x="51" y="47"/>
                    </a:lnTo>
                    <a:lnTo>
                      <a:pt x="49" y="43"/>
                    </a:lnTo>
                    <a:lnTo>
                      <a:pt x="55" y="42"/>
                    </a:lnTo>
                    <a:lnTo>
                      <a:pt x="60" y="39"/>
                    </a:lnTo>
                    <a:lnTo>
                      <a:pt x="59" y="36"/>
                    </a:lnTo>
                    <a:lnTo>
                      <a:pt x="41" y="36"/>
                    </a:lnTo>
                    <a:lnTo>
                      <a:pt x="33" y="35"/>
                    </a:lnTo>
                    <a:lnTo>
                      <a:pt x="23" y="36"/>
                    </a:lnTo>
                    <a:lnTo>
                      <a:pt x="19" y="36"/>
                    </a:lnTo>
                    <a:lnTo>
                      <a:pt x="13" y="35"/>
                    </a:lnTo>
                    <a:lnTo>
                      <a:pt x="9" y="25"/>
                    </a:lnTo>
                    <a:lnTo>
                      <a:pt x="9" y="23"/>
                    </a:lnTo>
                    <a:lnTo>
                      <a:pt x="7" y="21"/>
                    </a:lnTo>
                    <a:lnTo>
                      <a:pt x="13" y="12"/>
                    </a:lnTo>
                    <a:lnTo>
                      <a:pt x="13" y="11"/>
                    </a:lnTo>
                    <a:lnTo>
                      <a:pt x="14" y="7"/>
                    </a:lnTo>
                    <a:lnTo>
                      <a:pt x="13" y="4"/>
                    </a:lnTo>
                    <a:lnTo>
                      <a:pt x="7" y="4"/>
                    </a:lnTo>
                    <a:lnTo>
                      <a:pt x="2" y="1"/>
                    </a:lnTo>
                    <a:lnTo>
                      <a:pt x="0" y="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35" name="Freeform 5790">
                <a:extLst>
                  <a:ext uri="{FF2B5EF4-FFF2-40B4-BE49-F238E27FC236}">
                    <a16:creationId xmlns:a16="http://schemas.microsoft.com/office/drawing/2014/main" id="{31692D04-FDF5-C6B6-485C-D067A87231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9" y="3318"/>
                <a:ext cx="33" cy="76"/>
              </a:xfrm>
              <a:custGeom>
                <a:avLst/>
                <a:gdLst>
                  <a:gd name="T0" fmla="*/ 122 w 129"/>
                  <a:gd name="T1" fmla="*/ 3 h 307"/>
                  <a:gd name="T2" fmla="*/ 107 w 129"/>
                  <a:gd name="T3" fmla="*/ 9 h 307"/>
                  <a:gd name="T4" fmla="*/ 115 w 129"/>
                  <a:gd name="T5" fmla="*/ 13 h 307"/>
                  <a:gd name="T6" fmla="*/ 122 w 129"/>
                  <a:gd name="T7" fmla="*/ 16 h 307"/>
                  <a:gd name="T8" fmla="*/ 115 w 129"/>
                  <a:gd name="T9" fmla="*/ 28 h 307"/>
                  <a:gd name="T10" fmla="*/ 112 w 129"/>
                  <a:gd name="T11" fmla="*/ 27 h 307"/>
                  <a:gd name="T12" fmla="*/ 101 w 129"/>
                  <a:gd name="T13" fmla="*/ 31 h 307"/>
                  <a:gd name="T14" fmla="*/ 88 w 129"/>
                  <a:gd name="T15" fmla="*/ 35 h 307"/>
                  <a:gd name="T16" fmla="*/ 90 w 129"/>
                  <a:gd name="T17" fmla="*/ 42 h 307"/>
                  <a:gd name="T18" fmla="*/ 101 w 129"/>
                  <a:gd name="T19" fmla="*/ 62 h 307"/>
                  <a:gd name="T20" fmla="*/ 112 w 129"/>
                  <a:gd name="T21" fmla="*/ 74 h 307"/>
                  <a:gd name="T22" fmla="*/ 115 w 129"/>
                  <a:gd name="T23" fmla="*/ 77 h 307"/>
                  <a:gd name="T24" fmla="*/ 101 w 129"/>
                  <a:gd name="T25" fmla="*/ 69 h 307"/>
                  <a:gd name="T26" fmla="*/ 73 w 129"/>
                  <a:gd name="T27" fmla="*/ 65 h 307"/>
                  <a:gd name="T28" fmla="*/ 50 w 129"/>
                  <a:gd name="T29" fmla="*/ 67 h 307"/>
                  <a:gd name="T30" fmla="*/ 41 w 129"/>
                  <a:gd name="T31" fmla="*/ 66 h 307"/>
                  <a:gd name="T32" fmla="*/ 45 w 129"/>
                  <a:gd name="T33" fmla="*/ 83 h 307"/>
                  <a:gd name="T34" fmla="*/ 44 w 129"/>
                  <a:gd name="T35" fmla="*/ 84 h 307"/>
                  <a:gd name="T36" fmla="*/ 40 w 129"/>
                  <a:gd name="T37" fmla="*/ 81 h 307"/>
                  <a:gd name="T38" fmla="*/ 20 w 129"/>
                  <a:gd name="T39" fmla="*/ 88 h 307"/>
                  <a:gd name="T40" fmla="*/ 16 w 129"/>
                  <a:gd name="T41" fmla="*/ 102 h 307"/>
                  <a:gd name="T42" fmla="*/ 12 w 129"/>
                  <a:gd name="T43" fmla="*/ 109 h 307"/>
                  <a:gd name="T44" fmla="*/ 3 w 129"/>
                  <a:gd name="T45" fmla="*/ 129 h 307"/>
                  <a:gd name="T46" fmla="*/ 9 w 129"/>
                  <a:gd name="T47" fmla="*/ 130 h 307"/>
                  <a:gd name="T48" fmla="*/ 20 w 129"/>
                  <a:gd name="T49" fmla="*/ 134 h 307"/>
                  <a:gd name="T50" fmla="*/ 23 w 129"/>
                  <a:gd name="T51" fmla="*/ 137 h 307"/>
                  <a:gd name="T52" fmla="*/ 23 w 129"/>
                  <a:gd name="T53" fmla="*/ 139 h 307"/>
                  <a:gd name="T54" fmla="*/ 21 w 129"/>
                  <a:gd name="T55" fmla="*/ 141 h 307"/>
                  <a:gd name="T56" fmla="*/ 20 w 129"/>
                  <a:gd name="T57" fmla="*/ 158 h 307"/>
                  <a:gd name="T58" fmla="*/ 27 w 129"/>
                  <a:gd name="T59" fmla="*/ 177 h 307"/>
                  <a:gd name="T60" fmla="*/ 28 w 129"/>
                  <a:gd name="T61" fmla="*/ 180 h 307"/>
                  <a:gd name="T62" fmla="*/ 69 w 129"/>
                  <a:gd name="T63" fmla="*/ 204 h 307"/>
                  <a:gd name="T64" fmla="*/ 83 w 129"/>
                  <a:gd name="T65" fmla="*/ 206 h 307"/>
                  <a:gd name="T66" fmla="*/ 86 w 129"/>
                  <a:gd name="T67" fmla="*/ 204 h 307"/>
                  <a:gd name="T68" fmla="*/ 100 w 129"/>
                  <a:gd name="T69" fmla="*/ 221 h 307"/>
                  <a:gd name="T70" fmla="*/ 105 w 129"/>
                  <a:gd name="T71" fmla="*/ 225 h 307"/>
                  <a:gd name="T72" fmla="*/ 118 w 129"/>
                  <a:gd name="T73" fmla="*/ 231 h 307"/>
                  <a:gd name="T74" fmla="*/ 116 w 129"/>
                  <a:gd name="T75" fmla="*/ 235 h 307"/>
                  <a:gd name="T76" fmla="*/ 122 w 129"/>
                  <a:gd name="T77" fmla="*/ 249 h 307"/>
                  <a:gd name="T78" fmla="*/ 119 w 129"/>
                  <a:gd name="T79" fmla="*/ 250 h 307"/>
                  <a:gd name="T80" fmla="*/ 115 w 129"/>
                  <a:gd name="T81" fmla="*/ 253 h 307"/>
                  <a:gd name="T82" fmla="*/ 108 w 129"/>
                  <a:gd name="T83" fmla="*/ 260 h 307"/>
                  <a:gd name="T84" fmla="*/ 104 w 129"/>
                  <a:gd name="T85" fmla="*/ 268 h 307"/>
                  <a:gd name="T86" fmla="*/ 93 w 129"/>
                  <a:gd name="T87" fmla="*/ 263 h 307"/>
                  <a:gd name="T88" fmla="*/ 86 w 129"/>
                  <a:gd name="T89" fmla="*/ 264 h 307"/>
                  <a:gd name="T90" fmla="*/ 83 w 129"/>
                  <a:gd name="T91" fmla="*/ 271 h 307"/>
                  <a:gd name="T92" fmla="*/ 90 w 129"/>
                  <a:gd name="T93" fmla="*/ 273 h 307"/>
                  <a:gd name="T94" fmla="*/ 91 w 129"/>
                  <a:gd name="T95" fmla="*/ 280 h 307"/>
                  <a:gd name="T96" fmla="*/ 77 w 129"/>
                  <a:gd name="T97" fmla="*/ 282 h 307"/>
                  <a:gd name="T98" fmla="*/ 67 w 129"/>
                  <a:gd name="T99" fmla="*/ 281 h 307"/>
                  <a:gd name="T100" fmla="*/ 63 w 129"/>
                  <a:gd name="T101" fmla="*/ 282 h 307"/>
                  <a:gd name="T102" fmla="*/ 58 w 129"/>
                  <a:gd name="T103" fmla="*/ 287 h 307"/>
                  <a:gd name="T104" fmla="*/ 55 w 129"/>
                  <a:gd name="T105" fmla="*/ 297 h 307"/>
                  <a:gd name="T106" fmla="*/ 62 w 129"/>
                  <a:gd name="T107" fmla="*/ 302 h 307"/>
                  <a:gd name="T108" fmla="*/ 60 w 129"/>
                  <a:gd name="T109" fmla="*/ 307 h 307"/>
                  <a:gd name="T110" fmla="*/ 58 w 129"/>
                  <a:gd name="T111" fmla="*/ 305 h 307"/>
                  <a:gd name="T112" fmla="*/ 53 w 129"/>
                  <a:gd name="T113" fmla="*/ 302 h 307"/>
                  <a:gd name="T114" fmla="*/ 44 w 129"/>
                  <a:gd name="T115" fmla="*/ 304 h 307"/>
                  <a:gd name="T116" fmla="*/ 35 w 129"/>
                  <a:gd name="T117" fmla="*/ 302 h 307"/>
                  <a:gd name="T118" fmla="*/ 21 w 129"/>
                  <a:gd name="T119" fmla="*/ 284 h 307"/>
                  <a:gd name="T120" fmla="*/ 5 w 129"/>
                  <a:gd name="T121" fmla="*/ 301 h 307"/>
                  <a:gd name="T122" fmla="*/ 0 w 129"/>
                  <a:gd name="T123" fmla="*/ 304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29" h="307">
                    <a:moveTo>
                      <a:pt x="129" y="0"/>
                    </a:moveTo>
                    <a:lnTo>
                      <a:pt x="122" y="3"/>
                    </a:lnTo>
                    <a:lnTo>
                      <a:pt x="105" y="7"/>
                    </a:lnTo>
                    <a:lnTo>
                      <a:pt x="107" y="9"/>
                    </a:lnTo>
                    <a:lnTo>
                      <a:pt x="108" y="12"/>
                    </a:lnTo>
                    <a:lnTo>
                      <a:pt x="115" y="13"/>
                    </a:lnTo>
                    <a:lnTo>
                      <a:pt x="120" y="16"/>
                    </a:lnTo>
                    <a:lnTo>
                      <a:pt x="122" y="16"/>
                    </a:lnTo>
                    <a:lnTo>
                      <a:pt x="116" y="27"/>
                    </a:lnTo>
                    <a:lnTo>
                      <a:pt x="115" y="28"/>
                    </a:lnTo>
                    <a:lnTo>
                      <a:pt x="115" y="27"/>
                    </a:lnTo>
                    <a:lnTo>
                      <a:pt x="112" y="27"/>
                    </a:lnTo>
                    <a:lnTo>
                      <a:pt x="109" y="28"/>
                    </a:lnTo>
                    <a:lnTo>
                      <a:pt x="101" y="31"/>
                    </a:lnTo>
                    <a:lnTo>
                      <a:pt x="90" y="33"/>
                    </a:lnTo>
                    <a:lnTo>
                      <a:pt x="88" y="35"/>
                    </a:lnTo>
                    <a:lnTo>
                      <a:pt x="90" y="41"/>
                    </a:lnTo>
                    <a:lnTo>
                      <a:pt x="90" y="42"/>
                    </a:lnTo>
                    <a:lnTo>
                      <a:pt x="94" y="46"/>
                    </a:lnTo>
                    <a:lnTo>
                      <a:pt x="101" y="62"/>
                    </a:lnTo>
                    <a:lnTo>
                      <a:pt x="108" y="69"/>
                    </a:lnTo>
                    <a:lnTo>
                      <a:pt x="112" y="74"/>
                    </a:lnTo>
                    <a:lnTo>
                      <a:pt x="115" y="74"/>
                    </a:lnTo>
                    <a:lnTo>
                      <a:pt x="115" y="77"/>
                    </a:lnTo>
                    <a:lnTo>
                      <a:pt x="112" y="76"/>
                    </a:lnTo>
                    <a:lnTo>
                      <a:pt x="101" y="69"/>
                    </a:lnTo>
                    <a:lnTo>
                      <a:pt x="88" y="66"/>
                    </a:lnTo>
                    <a:lnTo>
                      <a:pt x="73" y="65"/>
                    </a:lnTo>
                    <a:lnTo>
                      <a:pt x="55" y="67"/>
                    </a:lnTo>
                    <a:lnTo>
                      <a:pt x="50" y="67"/>
                    </a:lnTo>
                    <a:lnTo>
                      <a:pt x="44" y="66"/>
                    </a:lnTo>
                    <a:lnTo>
                      <a:pt x="41" y="66"/>
                    </a:lnTo>
                    <a:lnTo>
                      <a:pt x="41" y="74"/>
                    </a:lnTo>
                    <a:lnTo>
                      <a:pt x="45" y="83"/>
                    </a:lnTo>
                    <a:lnTo>
                      <a:pt x="45" y="84"/>
                    </a:lnTo>
                    <a:lnTo>
                      <a:pt x="44" y="84"/>
                    </a:lnTo>
                    <a:lnTo>
                      <a:pt x="41" y="83"/>
                    </a:lnTo>
                    <a:lnTo>
                      <a:pt x="40" y="81"/>
                    </a:lnTo>
                    <a:lnTo>
                      <a:pt x="23" y="87"/>
                    </a:lnTo>
                    <a:lnTo>
                      <a:pt x="20" y="88"/>
                    </a:lnTo>
                    <a:lnTo>
                      <a:pt x="20" y="90"/>
                    </a:lnTo>
                    <a:lnTo>
                      <a:pt x="16" y="102"/>
                    </a:lnTo>
                    <a:lnTo>
                      <a:pt x="12" y="108"/>
                    </a:lnTo>
                    <a:lnTo>
                      <a:pt x="12" y="109"/>
                    </a:lnTo>
                    <a:lnTo>
                      <a:pt x="3" y="122"/>
                    </a:lnTo>
                    <a:lnTo>
                      <a:pt x="3" y="129"/>
                    </a:lnTo>
                    <a:lnTo>
                      <a:pt x="5" y="130"/>
                    </a:lnTo>
                    <a:lnTo>
                      <a:pt x="9" y="130"/>
                    </a:lnTo>
                    <a:lnTo>
                      <a:pt x="17" y="133"/>
                    </a:lnTo>
                    <a:lnTo>
                      <a:pt x="20" y="134"/>
                    </a:lnTo>
                    <a:lnTo>
                      <a:pt x="23" y="134"/>
                    </a:lnTo>
                    <a:lnTo>
                      <a:pt x="23" y="137"/>
                    </a:lnTo>
                    <a:lnTo>
                      <a:pt x="24" y="139"/>
                    </a:lnTo>
                    <a:lnTo>
                      <a:pt x="23" y="139"/>
                    </a:lnTo>
                    <a:lnTo>
                      <a:pt x="23" y="140"/>
                    </a:lnTo>
                    <a:lnTo>
                      <a:pt x="21" y="141"/>
                    </a:lnTo>
                    <a:lnTo>
                      <a:pt x="21" y="154"/>
                    </a:lnTo>
                    <a:lnTo>
                      <a:pt x="20" y="158"/>
                    </a:lnTo>
                    <a:lnTo>
                      <a:pt x="20" y="168"/>
                    </a:lnTo>
                    <a:lnTo>
                      <a:pt x="27" y="177"/>
                    </a:lnTo>
                    <a:lnTo>
                      <a:pt x="27" y="180"/>
                    </a:lnTo>
                    <a:lnTo>
                      <a:pt x="28" y="180"/>
                    </a:lnTo>
                    <a:lnTo>
                      <a:pt x="44" y="186"/>
                    </a:lnTo>
                    <a:lnTo>
                      <a:pt x="69" y="204"/>
                    </a:lnTo>
                    <a:lnTo>
                      <a:pt x="74" y="206"/>
                    </a:lnTo>
                    <a:lnTo>
                      <a:pt x="83" y="206"/>
                    </a:lnTo>
                    <a:lnTo>
                      <a:pt x="84" y="204"/>
                    </a:lnTo>
                    <a:lnTo>
                      <a:pt x="86" y="204"/>
                    </a:lnTo>
                    <a:lnTo>
                      <a:pt x="97" y="218"/>
                    </a:lnTo>
                    <a:lnTo>
                      <a:pt x="100" y="221"/>
                    </a:lnTo>
                    <a:lnTo>
                      <a:pt x="104" y="224"/>
                    </a:lnTo>
                    <a:lnTo>
                      <a:pt x="105" y="225"/>
                    </a:lnTo>
                    <a:lnTo>
                      <a:pt x="112" y="229"/>
                    </a:lnTo>
                    <a:lnTo>
                      <a:pt x="118" y="231"/>
                    </a:lnTo>
                    <a:lnTo>
                      <a:pt x="119" y="232"/>
                    </a:lnTo>
                    <a:lnTo>
                      <a:pt x="116" y="235"/>
                    </a:lnTo>
                    <a:lnTo>
                      <a:pt x="122" y="245"/>
                    </a:lnTo>
                    <a:lnTo>
                      <a:pt x="122" y="249"/>
                    </a:lnTo>
                    <a:lnTo>
                      <a:pt x="120" y="249"/>
                    </a:lnTo>
                    <a:lnTo>
                      <a:pt x="119" y="250"/>
                    </a:lnTo>
                    <a:lnTo>
                      <a:pt x="118" y="250"/>
                    </a:lnTo>
                    <a:lnTo>
                      <a:pt x="115" y="253"/>
                    </a:lnTo>
                    <a:lnTo>
                      <a:pt x="111" y="254"/>
                    </a:lnTo>
                    <a:lnTo>
                      <a:pt x="108" y="260"/>
                    </a:lnTo>
                    <a:lnTo>
                      <a:pt x="108" y="264"/>
                    </a:lnTo>
                    <a:lnTo>
                      <a:pt x="104" y="268"/>
                    </a:lnTo>
                    <a:lnTo>
                      <a:pt x="100" y="267"/>
                    </a:lnTo>
                    <a:lnTo>
                      <a:pt x="93" y="263"/>
                    </a:lnTo>
                    <a:lnTo>
                      <a:pt x="90" y="263"/>
                    </a:lnTo>
                    <a:lnTo>
                      <a:pt x="86" y="264"/>
                    </a:lnTo>
                    <a:lnTo>
                      <a:pt x="83" y="270"/>
                    </a:lnTo>
                    <a:lnTo>
                      <a:pt x="83" y="271"/>
                    </a:lnTo>
                    <a:lnTo>
                      <a:pt x="87" y="273"/>
                    </a:lnTo>
                    <a:lnTo>
                      <a:pt x="90" y="273"/>
                    </a:lnTo>
                    <a:lnTo>
                      <a:pt x="93" y="274"/>
                    </a:lnTo>
                    <a:lnTo>
                      <a:pt x="91" y="280"/>
                    </a:lnTo>
                    <a:lnTo>
                      <a:pt x="83" y="282"/>
                    </a:lnTo>
                    <a:lnTo>
                      <a:pt x="77" y="282"/>
                    </a:lnTo>
                    <a:lnTo>
                      <a:pt x="74" y="281"/>
                    </a:lnTo>
                    <a:lnTo>
                      <a:pt x="67" y="281"/>
                    </a:lnTo>
                    <a:lnTo>
                      <a:pt x="66" y="282"/>
                    </a:lnTo>
                    <a:lnTo>
                      <a:pt x="63" y="282"/>
                    </a:lnTo>
                    <a:lnTo>
                      <a:pt x="58" y="285"/>
                    </a:lnTo>
                    <a:lnTo>
                      <a:pt x="58" y="287"/>
                    </a:lnTo>
                    <a:lnTo>
                      <a:pt x="55" y="292"/>
                    </a:lnTo>
                    <a:lnTo>
                      <a:pt x="55" y="297"/>
                    </a:lnTo>
                    <a:lnTo>
                      <a:pt x="60" y="302"/>
                    </a:lnTo>
                    <a:lnTo>
                      <a:pt x="62" y="302"/>
                    </a:lnTo>
                    <a:lnTo>
                      <a:pt x="60" y="305"/>
                    </a:lnTo>
                    <a:lnTo>
                      <a:pt x="60" y="307"/>
                    </a:lnTo>
                    <a:lnTo>
                      <a:pt x="59" y="305"/>
                    </a:lnTo>
                    <a:lnTo>
                      <a:pt x="58" y="305"/>
                    </a:lnTo>
                    <a:lnTo>
                      <a:pt x="56" y="304"/>
                    </a:lnTo>
                    <a:lnTo>
                      <a:pt x="53" y="302"/>
                    </a:lnTo>
                    <a:lnTo>
                      <a:pt x="47" y="302"/>
                    </a:lnTo>
                    <a:lnTo>
                      <a:pt x="44" y="304"/>
                    </a:lnTo>
                    <a:lnTo>
                      <a:pt x="37" y="304"/>
                    </a:lnTo>
                    <a:lnTo>
                      <a:pt x="35" y="302"/>
                    </a:lnTo>
                    <a:lnTo>
                      <a:pt x="31" y="299"/>
                    </a:lnTo>
                    <a:lnTo>
                      <a:pt x="21" y="284"/>
                    </a:lnTo>
                    <a:lnTo>
                      <a:pt x="16" y="288"/>
                    </a:lnTo>
                    <a:lnTo>
                      <a:pt x="5" y="301"/>
                    </a:lnTo>
                    <a:lnTo>
                      <a:pt x="3" y="304"/>
                    </a:lnTo>
                    <a:lnTo>
                      <a:pt x="0" y="30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36" name="Freeform 5791">
                <a:extLst>
                  <a:ext uri="{FF2B5EF4-FFF2-40B4-BE49-F238E27FC236}">
                    <a16:creationId xmlns:a16="http://schemas.microsoft.com/office/drawing/2014/main" id="{6AD9A8E7-FD50-AEEA-1E7A-6F95E8F018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5" y="3394"/>
                <a:ext cx="29" cy="74"/>
              </a:xfrm>
              <a:custGeom>
                <a:avLst/>
                <a:gdLst>
                  <a:gd name="T0" fmla="*/ 56 w 116"/>
                  <a:gd name="T1" fmla="*/ 1 h 298"/>
                  <a:gd name="T2" fmla="*/ 34 w 116"/>
                  <a:gd name="T3" fmla="*/ 12 h 298"/>
                  <a:gd name="T4" fmla="*/ 25 w 116"/>
                  <a:gd name="T5" fmla="*/ 8 h 298"/>
                  <a:gd name="T6" fmla="*/ 20 w 116"/>
                  <a:gd name="T7" fmla="*/ 6 h 298"/>
                  <a:gd name="T8" fmla="*/ 24 w 116"/>
                  <a:gd name="T9" fmla="*/ 12 h 298"/>
                  <a:gd name="T10" fmla="*/ 42 w 116"/>
                  <a:gd name="T11" fmla="*/ 30 h 298"/>
                  <a:gd name="T12" fmla="*/ 62 w 116"/>
                  <a:gd name="T13" fmla="*/ 44 h 298"/>
                  <a:gd name="T14" fmla="*/ 84 w 116"/>
                  <a:gd name="T15" fmla="*/ 60 h 298"/>
                  <a:gd name="T16" fmla="*/ 84 w 116"/>
                  <a:gd name="T17" fmla="*/ 76 h 298"/>
                  <a:gd name="T18" fmla="*/ 102 w 116"/>
                  <a:gd name="T19" fmla="*/ 87 h 298"/>
                  <a:gd name="T20" fmla="*/ 94 w 116"/>
                  <a:gd name="T21" fmla="*/ 104 h 298"/>
                  <a:gd name="T22" fmla="*/ 90 w 116"/>
                  <a:gd name="T23" fmla="*/ 110 h 298"/>
                  <a:gd name="T24" fmla="*/ 84 w 116"/>
                  <a:gd name="T25" fmla="*/ 105 h 298"/>
                  <a:gd name="T26" fmla="*/ 76 w 116"/>
                  <a:gd name="T27" fmla="*/ 111 h 298"/>
                  <a:gd name="T28" fmla="*/ 84 w 116"/>
                  <a:gd name="T29" fmla="*/ 115 h 298"/>
                  <a:gd name="T30" fmla="*/ 81 w 116"/>
                  <a:gd name="T31" fmla="*/ 127 h 298"/>
                  <a:gd name="T32" fmla="*/ 73 w 116"/>
                  <a:gd name="T33" fmla="*/ 121 h 298"/>
                  <a:gd name="T34" fmla="*/ 66 w 116"/>
                  <a:gd name="T35" fmla="*/ 121 h 298"/>
                  <a:gd name="T36" fmla="*/ 56 w 116"/>
                  <a:gd name="T37" fmla="*/ 118 h 298"/>
                  <a:gd name="T38" fmla="*/ 52 w 116"/>
                  <a:gd name="T39" fmla="*/ 121 h 298"/>
                  <a:gd name="T40" fmla="*/ 60 w 116"/>
                  <a:gd name="T41" fmla="*/ 127 h 298"/>
                  <a:gd name="T42" fmla="*/ 63 w 116"/>
                  <a:gd name="T43" fmla="*/ 135 h 298"/>
                  <a:gd name="T44" fmla="*/ 57 w 116"/>
                  <a:gd name="T45" fmla="*/ 134 h 298"/>
                  <a:gd name="T46" fmla="*/ 39 w 116"/>
                  <a:gd name="T47" fmla="*/ 144 h 298"/>
                  <a:gd name="T48" fmla="*/ 24 w 116"/>
                  <a:gd name="T49" fmla="*/ 146 h 298"/>
                  <a:gd name="T50" fmla="*/ 20 w 116"/>
                  <a:gd name="T51" fmla="*/ 151 h 298"/>
                  <a:gd name="T52" fmla="*/ 28 w 116"/>
                  <a:gd name="T53" fmla="*/ 154 h 298"/>
                  <a:gd name="T54" fmla="*/ 25 w 116"/>
                  <a:gd name="T55" fmla="*/ 168 h 298"/>
                  <a:gd name="T56" fmla="*/ 28 w 116"/>
                  <a:gd name="T57" fmla="*/ 177 h 298"/>
                  <a:gd name="T58" fmla="*/ 16 w 116"/>
                  <a:gd name="T59" fmla="*/ 184 h 298"/>
                  <a:gd name="T60" fmla="*/ 4 w 116"/>
                  <a:gd name="T61" fmla="*/ 181 h 298"/>
                  <a:gd name="T62" fmla="*/ 2 w 116"/>
                  <a:gd name="T63" fmla="*/ 191 h 298"/>
                  <a:gd name="T64" fmla="*/ 6 w 116"/>
                  <a:gd name="T65" fmla="*/ 199 h 298"/>
                  <a:gd name="T66" fmla="*/ 11 w 116"/>
                  <a:gd name="T67" fmla="*/ 198 h 298"/>
                  <a:gd name="T68" fmla="*/ 40 w 116"/>
                  <a:gd name="T69" fmla="*/ 206 h 298"/>
                  <a:gd name="T70" fmla="*/ 52 w 116"/>
                  <a:gd name="T71" fmla="*/ 228 h 298"/>
                  <a:gd name="T72" fmla="*/ 43 w 116"/>
                  <a:gd name="T73" fmla="*/ 248 h 298"/>
                  <a:gd name="T74" fmla="*/ 46 w 116"/>
                  <a:gd name="T75" fmla="*/ 254 h 298"/>
                  <a:gd name="T76" fmla="*/ 52 w 116"/>
                  <a:gd name="T77" fmla="*/ 255 h 298"/>
                  <a:gd name="T78" fmla="*/ 55 w 116"/>
                  <a:gd name="T79" fmla="*/ 261 h 298"/>
                  <a:gd name="T80" fmla="*/ 77 w 116"/>
                  <a:gd name="T81" fmla="*/ 271 h 298"/>
                  <a:gd name="T82" fmla="*/ 88 w 116"/>
                  <a:gd name="T83" fmla="*/ 277 h 298"/>
                  <a:gd name="T84" fmla="*/ 116 w 116"/>
                  <a:gd name="T85" fmla="*/ 298 h 2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16" h="298">
                    <a:moveTo>
                      <a:pt x="57" y="0"/>
                    </a:moveTo>
                    <a:lnTo>
                      <a:pt x="57" y="1"/>
                    </a:lnTo>
                    <a:lnTo>
                      <a:pt x="56" y="1"/>
                    </a:lnTo>
                    <a:lnTo>
                      <a:pt x="52" y="12"/>
                    </a:lnTo>
                    <a:lnTo>
                      <a:pt x="45" y="15"/>
                    </a:lnTo>
                    <a:lnTo>
                      <a:pt x="34" y="12"/>
                    </a:lnTo>
                    <a:lnTo>
                      <a:pt x="32" y="12"/>
                    </a:lnTo>
                    <a:lnTo>
                      <a:pt x="28" y="10"/>
                    </a:lnTo>
                    <a:lnTo>
                      <a:pt x="25" y="8"/>
                    </a:lnTo>
                    <a:lnTo>
                      <a:pt x="24" y="8"/>
                    </a:lnTo>
                    <a:lnTo>
                      <a:pt x="23" y="6"/>
                    </a:lnTo>
                    <a:lnTo>
                      <a:pt x="20" y="6"/>
                    </a:lnTo>
                    <a:lnTo>
                      <a:pt x="18" y="8"/>
                    </a:lnTo>
                    <a:lnTo>
                      <a:pt x="20" y="10"/>
                    </a:lnTo>
                    <a:lnTo>
                      <a:pt x="24" y="12"/>
                    </a:lnTo>
                    <a:lnTo>
                      <a:pt x="39" y="29"/>
                    </a:lnTo>
                    <a:lnTo>
                      <a:pt x="40" y="30"/>
                    </a:lnTo>
                    <a:lnTo>
                      <a:pt x="42" y="30"/>
                    </a:lnTo>
                    <a:lnTo>
                      <a:pt x="43" y="38"/>
                    </a:lnTo>
                    <a:lnTo>
                      <a:pt x="56" y="44"/>
                    </a:lnTo>
                    <a:lnTo>
                      <a:pt x="62" y="44"/>
                    </a:lnTo>
                    <a:lnTo>
                      <a:pt x="69" y="45"/>
                    </a:lnTo>
                    <a:lnTo>
                      <a:pt x="83" y="54"/>
                    </a:lnTo>
                    <a:lnTo>
                      <a:pt x="84" y="60"/>
                    </a:lnTo>
                    <a:lnTo>
                      <a:pt x="84" y="61"/>
                    </a:lnTo>
                    <a:lnTo>
                      <a:pt x="85" y="64"/>
                    </a:lnTo>
                    <a:lnTo>
                      <a:pt x="84" y="76"/>
                    </a:lnTo>
                    <a:lnTo>
                      <a:pt x="85" y="77"/>
                    </a:lnTo>
                    <a:lnTo>
                      <a:pt x="92" y="80"/>
                    </a:lnTo>
                    <a:lnTo>
                      <a:pt x="102" y="87"/>
                    </a:lnTo>
                    <a:lnTo>
                      <a:pt x="102" y="89"/>
                    </a:lnTo>
                    <a:lnTo>
                      <a:pt x="99" y="91"/>
                    </a:lnTo>
                    <a:lnTo>
                      <a:pt x="94" y="104"/>
                    </a:lnTo>
                    <a:lnTo>
                      <a:pt x="92" y="105"/>
                    </a:lnTo>
                    <a:lnTo>
                      <a:pt x="91" y="110"/>
                    </a:lnTo>
                    <a:lnTo>
                      <a:pt x="90" y="110"/>
                    </a:lnTo>
                    <a:lnTo>
                      <a:pt x="85" y="108"/>
                    </a:lnTo>
                    <a:lnTo>
                      <a:pt x="84" y="107"/>
                    </a:lnTo>
                    <a:lnTo>
                      <a:pt x="84" y="105"/>
                    </a:lnTo>
                    <a:lnTo>
                      <a:pt x="80" y="105"/>
                    </a:lnTo>
                    <a:lnTo>
                      <a:pt x="76" y="110"/>
                    </a:lnTo>
                    <a:lnTo>
                      <a:pt x="76" y="111"/>
                    </a:lnTo>
                    <a:lnTo>
                      <a:pt x="80" y="111"/>
                    </a:lnTo>
                    <a:lnTo>
                      <a:pt x="84" y="113"/>
                    </a:lnTo>
                    <a:lnTo>
                      <a:pt x="84" y="115"/>
                    </a:lnTo>
                    <a:lnTo>
                      <a:pt x="83" y="118"/>
                    </a:lnTo>
                    <a:lnTo>
                      <a:pt x="83" y="125"/>
                    </a:lnTo>
                    <a:lnTo>
                      <a:pt x="81" y="127"/>
                    </a:lnTo>
                    <a:lnTo>
                      <a:pt x="76" y="125"/>
                    </a:lnTo>
                    <a:lnTo>
                      <a:pt x="71" y="122"/>
                    </a:lnTo>
                    <a:lnTo>
                      <a:pt x="73" y="121"/>
                    </a:lnTo>
                    <a:lnTo>
                      <a:pt x="70" y="120"/>
                    </a:lnTo>
                    <a:lnTo>
                      <a:pt x="66" y="120"/>
                    </a:lnTo>
                    <a:lnTo>
                      <a:pt x="66" y="121"/>
                    </a:lnTo>
                    <a:lnTo>
                      <a:pt x="64" y="122"/>
                    </a:lnTo>
                    <a:lnTo>
                      <a:pt x="60" y="120"/>
                    </a:lnTo>
                    <a:lnTo>
                      <a:pt x="56" y="118"/>
                    </a:lnTo>
                    <a:lnTo>
                      <a:pt x="53" y="118"/>
                    </a:lnTo>
                    <a:lnTo>
                      <a:pt x="50" y="121"/>
                    </a:lnTo>
                    <a:lnTo>
                      <a:pt x="52" y="121"/>
                    </a:lnTo>
                    <a:lnTo>
                      <a:pt x="53" y="125"/>
                    </a:lnTo>
                    <a:lnTo>
                      <a:pt x="53" y="127"/>
                    </a:lnTo>
                    <a:lnTo>
                      <a:pt x="60" y="127"/>
                    </a:lnTo>
                    <a:lnTo>
                      <a:pt x="64" y="128"/>
                    </a:lnTo>
                    <a:lnTo>
                      <a:pt x="64" y="134"/>
                    </a:lnTo>
                    <a:lnTo>
                      <a:pt x="63" y="135"/>
                    </a:lnTo>
                    <a:lnTo>
                      <a:pt x="60" y="135"/>
                    </a:lnTo>
                    <a:lnTo>
                      <a:pt x="59" y="134"/>
                    </a:lnTo>
                    <a:lnTo>
                      <a:pt x="57" y="134"/>
                    </a:lnTo>
                    <a:lnTo>
                      <a:pt x="49" y="151"/>
                    </a:lnTo>
                    <a:lnTo>
                      <a:pt x="43" y="149"/>
                    </a:lnTo>
                    <a:lnTo>
                      <a:pt x="39" y="144"/>
                    </a:lnTo>
                    <a:lnTo>
                      <a:pt x="34" y="142"/>
                    </a:lnTo>
                    <a:lnTo>
                      <a:pt x="27" y="142"/>
                    </a:lnTo>
                    <a:lnTo>
                      <a:pt x="24" y="146"/>
                    </a:lnTo>
                    <a:lnTo>
                      <a:pt x="20" y="150"/>
                    </a:lnTo>
                    <a:lnTo>
                      <a:pt x="18" y="150"/>
                    </a:lnTo>
                    <a:lnTo>
                      <a:pt x="20" y="151"/>
                    </a:lnTo>
                    <a:lnTo>
                      <a:pt x="24" y="151"/>
                    </a:lnTo>
                    <a:lnTo>
                      <a:pt x="25" y="153"/>
                    </a:lnTo>
                    <a:lnTo>
                      <a:pt x="28" y="154"/>
                    </a:lnTo>
                    <a:lnTo>
                      <a:pt x="32" y="158"/>
                    </a:lnTo>
                    <a:lnTo>
                      <a:pt x="27" y="164"/>
                    </a:lnTo>
                    <a:lnTo>
                      <a:pt x="25" y="168"/>
                    </a:lnTo>
                    <a:lnTo>
                      <a:pt x="27" y="174"/>
                    </a:lnTo>
                    <a:lnTo>
                      <a:pt x="28" y="175"/>
                    </a:lnTo>
                    <a:lnTo>
                      <a:pt x="28" y="177"/>
                    </a:lnTo>
                    <a:lnTo>
                      <a:pt x="27" y="177"/>
                    </a:lnTo>
                    <a:lnTo>
                      <a:pt x="18" y="181"/>
                    </a:lnTo>
                    <a:lnTo>
                      <a:pt x="16" y="184"/>
                    </a:lnTo>
                    <a:lnTo>
                      <a:pt x="14" y="182"/>
                    </a:lnTo>
                    <a:lnTo>
                      <a:pt x="10" y="182"/>
                    </a:lnTo>
                    <a:lnTo>
                      <a:pt x="4" y="181"/>
                    </a:lnTo>
                    <a:lnTo>
                      <a:pt x="3" y="182"/>
                    </a:lnTo>
                    <a:lnTo>
                      <a:pt x="2" y="185"/>
                    </a:lnTo>
                    <a:lnTo>
                      <a:pt x="2" y="191"/>
                    </a:lnTo>
                    <a:lnTo>
                      <a:pt x="0" y="195"/>
                    </a:lnTo>
                    <a:lnTo>
                      <a:pt x="2" y="198"/>
                    </a:lnTo>
                    <a:lnTo>
                      <a:pt x="6" y="199"/>
                    </a:lnTo>
                    <a:lnTo>
                      <a:pt x="7" y="199"/>
                    </a:lnTo>
                    <a:lnTo>
                      <a:pt x="7" y="198"/>
                    </a:lnTo>
                    <a:lnTo>
                      <a:pt x="11" y="198"/>
                    </a:lnTo>
                    <a:lnTo>
                      <a:pt x="20" y="199"/>
                    </a:lnTo>
                    <a:lnTo>
                      <a:pt x="23" y="201"/>
                    </a:lnTo>
                    <a:lnTo>
                      <a:pt x="40" y="206"/>
                    </a:lnTo>
                    <a:lnTo>
                      <a:pt x="57" y="213"/>
                    </a:lnTo>
                    <a:lnTo>
                      <a:pt x="57" y="218"/>
                    </a:lnTo>
                    <a:lnTo>
                      <a:pt x="52" y="228"/>
                    </a:lnTo>
                    <a:lnTo>
                      <a:pt x="47" y="240"/>
                    </a:lnTo>
                    <a:lnTo>
                      <a:pt x="46" y="245"/>
                    </a:lnTo>
                    <a:lnTo>
                      <a:pt x="43" y="248"/>
                    </a:lnTo>
                    <a:lnTo>
                      <a:pt x="42" y="251"/>
                    </a:lnTo>
                    <a:lnTo>
                      <a:pt x="45" y="252"/>
                    </a:lnTo>
                    <a:lnTo>
                      <a:pt x="46" y="254"/>
                    </a:lnTo>
                    <a:lnTo>
                      <a:pt x="49" y="255"/>
                    </a:lnTo>
                    <a:lnTo>
                      <a:pt x="49" y="254"/>
                    </a:lnTo>
                    <a:lnTo>
                      <a:pt x="52" y="255"/>
                    </a:lnTo>
                    <a:lnTo>
                      <a:pt x="55" y="258"/>
                    </a:lnTo>
                    <a:lnTo>
                      <a:pt x="53" y="259"/>
                    </a:lnTo>
                    <a:lnTo>
                      <a:pt x="55" y="261"/>
                    </a:lnTo>
                    <a:lnTo>
                      <a:pt x="56" y="263"/>
                    </a:lnTo>
                    <a:lnTo>
                      <a:pt x="57" y="265"/>
                    </a:lnTo>
                    <a:lnTo>
                      <a:pt x="77" y="271"/>
                    </a:lnTo>
                    <a:lnTo>
                      <a:pt x="87" y="276"/>
                    </a:lnTo>
                    <a:lnTo>
                      <a:pt x="87" y="277"/>
                    </a:lnTo>
                    <a:lnTo>
                      <a:pt x="88" y="277"/>
                    </a:lnTo>
                    <a:lnTo>
                      <a:pt x="115" y="297"/>
                    </a:lnTo>
                    <a:lnTo>
                      <a:pt x="116" y="297"/>
                    </a:lnTo>
                    <a:lnTo>
                      <a:pt x="116" y="29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37" name="Freeform 5792">
                <a:extLst>
                  <a:ext uri="{FF2B5EF4-FFF2-40B4-BE49-F238E27FC236}">
                    <a16:creationId xmlns:a16="http://schemas.microsoft.com/office/drawing/2014/main" id="{3E896E3E-04CA-7C0F-E886-125FF30786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3" y="3452"/>
                <a:ext cx="65" cy="23"/>
              </a:xfrm>
              <a:custGeom>
                <a:avLst/>
                <a:gdLst>
                  <a:gd name="T0" fmla="*/ 0 w 258"/>
                  <a:gd name="T1" fmla="*/ 0 h 88"/>
                  <a:gd name="T2" fmla="*/ 3 w 258"/>
                  <a:gd name="T3" fmla="*/ 3 h 88"/>
                  <a:gd name="T4" fmla="*/ 3 w 258"/>
                  <a:gd name="T5" fmla="*/ 5 h 88"/>
                  <a:gd name="T6" fmla="*/ 38 w 258"/>
                  <a:gd name="T7" fmla="*/ 24 h 88"/>
                  <a:gd name="T8" fmla="*/ 47 w 258"/>
                  <a:gd name="T9" fmla="*/ 33 h 88"/>
                  <a:gd name="T10" fmla="*/ 49 w 258"/>
                  <a:gd name="T11" fmla="*/ 31 h 88"/>
                  <a:gd name="T12" fmla="*/ 53 w 258"/>
                  <a:gd name="T13" fmla="*/ 17 h 88"/>
                  <a:gd name="T14" fmla="*/ 60 w 258"/>
                  <a:gd name="T15" fmla="*/ 7 h 88"/>
                  <a:gd name="T16" fmla="*/ 66 w 258"/>
                  <a:gd name="T17" fmla="*/ 3 h 88"/>
                  <a:gd name="T18" fmla="*/ 66 w 258"/>
                  <a:gd name="T19" fmla="*/ 2 h 88"/>
                  <a:gd name="T20" fmla="*/ 67 w 258"/>
                  <a:gd name="T21" fmla="*/ 3 h 88"/>
                  <a:gd name="T22" fmla="*/ 96 w 258"/>
                  <a:gd name="T23" fmla="*/ 14 h 88"/>
                  <a:gd name="T24" fmla="*/ 96 w 258"/>
                  <a:gd name="T25" fmla="*/ 16 h 88"/>
                  <a:gd name="T26" fmla="*/ 98 w 258"/>
                  <a:gd name="T27" fmla="*/ 16 h 88"/>
                  <a:gd name="T28" fmla="*/ 99 w 258"/>
                  <a:gd name="T29" fmla="*/ 14 h 88"/>
                  <a:gd name="T30" fmla="*/ 112 w 258"/>
                  <a:gd name="T31" fmla="*/ 10 h 88"/>
                  <a:gd name="T32" fmla="*/ 113 w 258"/>
                  <a:gd name="T33" fmla="*/ 10 h 88"/>
                  <a:gd name="T34" fmla="*/ 113 w 258"/>
                  <a:gd name="T35" fmla="*/ 9 h 88"/>
                  <a:gd name="T36" fmla="*/ 114 w 258"/>
                  <a:gd name="T37" fmla="*/ 9 h 88"/>
                  <a:gd name="T38" fmla="*/ 114 w 258"/>
                  <a:gd name="T39" fmla="*/ 7 h 88"/>
                  <a:gd name="T40" fmla="*/ 127 w 258"/>
                  <a:gd name="T41" fmla="*/ 10 h 88"/>
                  <a:gd name="T42" fmla="*/ 143 w 258"/>
                  <a:gd name="T43" fmla="*/ 16 h 88"/>
                  <a:gd name="T44" fmla="*/ 150 w 258"/>
                  <a:gd name="T45" fmla="*/ 16 h 88"/>
                  <a:gd name="T46" fmla="*/ 158 w 258"/>
                  <a:gd name="T47" fmla="*/ 23 h 88"/>
                  <a:gd name="T48" fmla="*/ 162 w 258"/>
                  <a:gd name="T49" fmla="*/ 24 h 88"/>
                  <a:gd name="T50" fmla="*/ 163 w 258"/>
                  <a:gd name="T51" fmla="*/ 26 h 88"/>
                  <a:gd name="T52" fmla="*/ 173 w 258"/>
                  <a:gd name="T53" fmla="*/ 26 h 88"/>
                  <a:gd name="T54" fmla="*/ 183 w 258"/>
                  <a:gd name="T55" fmla="*/ 24 h 88"/>
                  <a:gd name="T56" fmla="*/ 191 w 258"/>
                  <a:gd name="T57" fmla="*/ 24 h 88"/>
                  <a:gd name="T58" fmla="*/ 191 w 258"/>
                  <a:gd name="T59" fmla="*/ 31 h 88"/>
                  <a:gd name="T60" fmla="*/ 193 w 258"/>
                  <a:gd name="T61" fmla="*/ 31 h 88"/>
                  <a:gd name="T62" fmla="*/ 194 w 258"/>
                  <a:gd name="T63" fmla="*/ 33 h 88"/>
                  <a:gd name="T64" fmla="*/ 197 w 258"/>
                  <a:gd name="T65" fmla="*/ 33 h 88"/>
                  <a:gd name="T66" fmla="*/ 205 w 258"/>
                  <a:gd name="T67" fmla="*/ 36 h 88"/>
                  <a:gd name="T68" fmla="*/ 205 w 258"/>
                  <a:gd name="T69" fmla="*/ 43 h 88"/>
                  <a:gd name="T70" fmla="*/ 204 w 258"/>
                  <a:gd name="T71" fmla="*/ 45 h 88"/>
                  <a:gd name="T72" fmla="*/ 204 w 258"/>
                  <a:gd name="T73" fmla="*/ 46 h 88"/>
                  <a:gd name="T74" fmla="*/ 210 w 258"/>
                  <a:gd name="T75" fmla="*/ 48 h 88"/>
                  <a:gd name="T76" fmla="*/ 210 w 258"/>
                  <a:gd name="T77" fmla="*/ 51 h 88"/>
                  <a:gd name="T78" fmla="*/ 223 w 258"/>
                  <a:gd name="T79" fmla="*/ 66 h 88"/>
                  <a:gd name="T80" fmla="*/ 226 w 258"/>
                  <a:gd name="T81" fmla="*/ 70 h 88"/>
                  <a:gd name="T82" fmla="*/ 226 w 258"/>
                  <a:gd name="T83" fmla="*/ 72 h 88"/>
                  <a:gd name="T84" fmla="*/ 228 w 258"/>
                  <a:gd name="T85" fmla="*/ 72 h 88"/>
                  <a:gd name="T86" fmla="*/ 230 w 258"/>
                  <a:gd name="T87" fmla="*/ 66 h 88"/>
                  <a:gd name="T88" fmla="*/ 230 w 258"/>
                  <a:gd name="T89" fmla="*/ 63 h 88"/>
                  <a:gd name="T90" fmla="*/ 232 w 258"/>
                  <a:gd name="T91" fmla="*/ 65 h 88"/>
                  <a:gd name="T92" fmla="*/ 243 w 258"/>
                  <a:gd name="T93" fmla="*/ 65 h 88"/>
                  <a:gd name="T94" fmla="*/ 244 w 258"/>
                  <a:gd name="T95" fmla="*/ 60 h 88"/>
                  <a:gd name="T96" fmla="*/ 246 w 258"/>
                  <a:gd name="T97" fmla="*/ 58 h 88"/>
                  <a:gd name="T98" fmla="*/ 247 w 258"/>
                  <a:gd name="T99" fmla="*/ 58 h 88"/>
                  <a:gd name="T100" fmla="*/ 250 w 258"/>
                  <a:gd name="T101" fmla="*/ 59 h 88"/>
                  <a:gd name="T102" fmla="*/ 253 w 258"/>
                  <a:gd name="T103" fmla="*/ 62 h 88"/>
                  <a:gd name="T104" fmla="*/ 258 w 258"/>
                  <a:gd name="T105" fmla="*/ 79 h 88"/>
                  <a:gd name="T106" fmla="*/ 254 w 258"/>
                  <a:gd name="T107" fmla="*/ 87 h 88"/>
                  <a:gd name="T108" fmla="*/ 254 w 258"/>
                  <a:gd name="T109" fmla="*/ 88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58" h="88">
                    <a:moveTo>
                      <a:pt x="0" y="0"/>
                    </a:moveTo>
                    <a:lnTo>
                      <a:pt x="3" y="3"/>
                    </a:lnTo>
                    <a:lnTo>
                      <a:pt x="3" y="5"/>
                    </a:lnTo>
                    <a:lnTo>
                      <a:pt x="38" y="24"/>
                    </a:lnTo>
                    <a:lnTo>
                      <a:pt x="47" y="33"/>
                    </a:lnTo>
                    <a:lnTo>
                      <a:pt x="49" y="31"/>
                    </a:lnTo>
                    <a:lnTo>
                      <a:pt x="53" y="17"/>
                    </a:lnTo>
                    <a:lnTo>
                      <a:pt x="60" y="7"/>
                    </a:lnTo>
                    <a:lnTo>
                      <a:pt x="66" y="3"/>
                    </a:lnTo>
                    <a:lnTo>
                      <a:pt x="66" y="2"/>
                    </a:lnTo>
                    <a:lnTo>
                      <a:pt x="67" y="3"/>
                    </a:lnTo>
                    <a:lnTo>
                      <a:pt x="96" y="14"/>
                    </a:lnTo>
                    <a:lnTo>
                      <a:pt x="96" y="16"/>
                    </a:lnTo>
                    <a:lnTo>
                      <a:pt x="98" y="16"/>
                    </a:lnTo>
                    <a:lnTo>
                      <a:pt x="99" y="14"/>
                    </a:lnTo>
                    <a:lnTo>
                      <a:pt x="112" y="10"/>
                    </a:lnTo>
                    <a:lnTo>
                      <a:pt x="113" y="10"/>
                    </a:lnTo>
                    <a:lnTo>
                      <a:pt x="113" y="9"/>
                    </a:lnTo>
                    <a:lnTo>
                      <a:pt x="114" y="9"/>
                    </a:lnTo>
                    <a:lnTo>
                      <a:pt x="114" y="7"/>
                    </a:lnTo>
                    <a:lnTo>
                      <a:pt x="127" y="10"/>
                    </a:lnTo>
                    <a:lnTo>
                      <a:pt x="143" y="16"/>
                    </a:lnTo>
                    <a:lnTo>
                      <a:pt x="150" y="16"/>
                    </a:lnTo>
                    <a:lnTo>
                      <a:pt x="158" y="23"/>
                    </a:lnTo>
                    <a:lnTo>
                      <a:pt x="162" y="24"/>
                    </a:lnTo>
                    <a:lnTo>
                      <a:pt x="163" y="26"/>
                    </a:lnTo>
                    <a:lnTo>
                      <a:pt x="173" y="26"/>
                    </a:lnTo>
                    <a:lnTo>
                      <a:pt x="183" y="24"/>
                    </a:lnTo>
                    <a:lnTo>
                      <a:pt x="191" y="24"/>
                    </a:lnTo>
                    <a:lnTo>
                      <a:pt x="191" y="31"/>
                    </a:lnTo>
                    <a:lnTo>
                      <a:pt x="193" y="31"/>
                    </a:lnTo>
                    <a:lnTo>
                      <a:pt x="194" y="33"/>
                    </a:lnTo>
                    <a:lnTo>
                      <a:pt x="197" y="33"/>
                    </a:lnTo>
                    <a:lnTo>
                      <a:pt x="205" y="36"/>
                    </a:lnTo>
                    <a:lnTo>
                      <a:pt x="205" y="43"/>
                    </a:lnTo>
                    <a:lnTo>
                      <a:pt x="204" y="45"/>
                    </a:lnTo>
                    <a:lnTo>
                      <a:pt x="204" y="46"/>
                    </a:lnTo>
                    <a:lnTo>
                      <a:pt x="210" y="48"/>
                    </a:lnTo>
                    <a:lnTo>
                      <a:pt x="210" y="51"/>
                    </a:lnTo>
                    <a:lnTo>
                      <a:pt x="223" y="66"/>
                    </a:lnTo>
                    <a:lnTo>
                      <a:pt x="226" y="70"/>
                    </a:lnTo>
                    <a:lnTo>
                      <a:pt x="226" y="72"/>
                    </a:lnTo>
                    <a:lnTo>
                      <a:pt x="228" y="72"/>
                    </a:lnTo>
                    <a:lnTo>
                      <a:pt x="230" y="66"/>
                    </a:lnTo>
                    <a:lnTo>
                      <a:pt x="230" y="63"/>
                    </a:lnTo>
                    <a:lnTo>
                      <a:pt x="232" y="65"/>
                    </a:lnTo>
                    <a:lnTo>
                      <a:pt x="243" y="65"/>
                    </a:lnTo>
                    <a:lnTo>
                      <a:pt x="244" y="60"/>
                    </a:lnTo>
                    <a:lnTo>
                      <a:pt x="246" y="58"/>
                    </a:lnTo>
                    <a:lnTo>
                      <a:pt x="247" y="58"/>
                    </a:lnTo>
                    <a:lnTo>
                      <a:pt x="250" y="59"/>
                    </a:lnTo>
                    <a:lnTo>
                      <a:pt x="253" y="62"/>
                    </a:lnTo>
                    <a:lnTo>
                      <a:pt x="258" y="79"/>
                    </a:lnTo>
                    <a:lnTo>
                      <a:pt x="254" y="87"/>
                    </a:lnTo>
                    <a:lnTo>
                      <a:pt x="254" y="8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38" name="Freeform 5793">
                <a:extLst>
                  <a:ext uri="{FF2B5EF4-FFF2-40B4-BE49-F238E27FC236}">
                    <a16:creationId xmlns:a16="http://schemas.microsoft.com/office/drawing/2014/main" id="{1E151394-940D-51E6-40CC-BDDDFA26BB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4" y="3451"/>
                <a:ext cx="9" cy="17"/>
              </a:xfrm>
              <a:custGeom>
                <a:avLst/>
                <a:gdLst>
                  <a:gd name="T0" fmla="*/ 0 w 35"/>
                  <a:gd name="T1" fmla="*/ 70 h 70"/>
                  <a:gd name="T2" fmla="*/ 3 w 35"/>
                  <a:gd name="T3" fmla="*/ 69 h 70"/>
                  <a:gd name="T4" fmla="*/ 6 w 35"/>
                  <a:gd name="T5" fmla="*/ 66 h 70"/>
                  <a:gd name="T6" fmla="*/ 11 w 35"/>
                  <a:gd name="T7" fmla="*/ 59 h 70"/>
                  <a:gd name="T8" fmla="*/ 13 w 35"/>
                  <a:gd name="T9" fmla="*/ 56 h 70"/>
                  <a:gd name="T10" fmla="*/ 10 w 35"/>
                  <a:gd name="T11" fmla="*/ 50 h 70"/>
                  <a:gd name="T12" fmla="*/ 3 w 35"/>
                  <a:gd name="T13" fmla="*/ 48 h 70"/>
                  <a:gd name="T14" fmla="*/ 3 w 35"/>
                  <a:gd name="T15" fmla="*/ 45 h 70"/>
                  <a:gd name="T16" fmla="*/ 6 w 35"/>
                  <a:gd name="T17" fmla="*/ 40 h 70"/>
                  <a:gd name="T18" fmla="*/ 8 w 35"/>
                  <a:gd name="T19" fmla="*/ 38 h 70"/>
                  <a:gd name="T20" fmla="*/ 10 w 35"/>
                  <a:gd name="T21" fmla="*/ 38 h 70"/>
                  <a:gd name="T22" fmla="*/ 10 w 35"/>
                  <a:gd name="T23" fmla="*/ 37 h 70"/>
                  <a:gd name="T24" fmla="*/ 11 w 35"/>
                  <a:gd name="T25" fmla="*/ 35 h 70"/>
                  <a:gd name="T26" fmla="*/ 14 w 35"/>
                  <a:gd name="T27" fmla="*/ 28 h 70"/>
                  <a:gd name="T28" fmla="*/ 20 w 35"/>
                  <a:gd name="T29" fmla="*/ 28 h 70"/>
                  <a:gd name="T30" fmla="*/ 20 w 35"/>
                  <a:gd name="T31" fmla="*/ 24 h 70"/>
                  <a:gd name="T32" fmla="*/ 17 w 35"/>
                  <a:gd name="T33" fmla="*/ 23 h 70"/>
                  <a:gd name="T34" fmla="*/ 15 w 35"/>
                  <a:gd name="T35" fmla="*/ 16 h 70"/>
                  <a:gd name="T36" fmla="*/ 6 w 35"/>
                  <a:gd name="T37" fmla="*/ 6 h 70"/>
                  <a:gd name="T38" fmla="*/ 7 w 35"/>
                  <a:gd name="T39" fmla="*/ 0 h 70"/>
                  <a:gd name="T40" fmla="*/ 8 w 35"/>
                  <a:gd name="T41" fmla="*/ 0 h 70"/>
                  <a:gd name="T42" fmla="*/ 14 w 35"/>
                  <a:gd name="T43" fmla="*/ 3 h 70"/>
                  <a:gd name="T44" fmla="*/ 18 w 35"/>
                  <a:gd name="T45" fmla="*/ 7 h 70"/>
                  <a:gd name="T46" fmla="*/ 21 w 35"/>
                  <a:gd name="T47" fmla="*/ 9 h 70"/>
                  <a:gd name="T48" fmla="*/ 29 w 35"/>
                  <a:gd name="T49" fmla="*/ 9 h 70"/>
                  <a:gd name="T50" fmla="*/ 31 w 35"/>
                  <a:gd name="T51" fmla="*/ 7 h 70"/>
                  <a:gd name="T52" fmla="*/ 35 w 35"/>
                  <a:gd name="T53" fmla="*/ 7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35" h="70">
                    <a:moveTo>
                      <a:pt x="0" y="70"/>
                    </a:moveTo>
                    <a:lnTo>
                      <a:pt x="3" y="69"/>
                    </a:lnTo>
                    <a:lnTo>
                      <a:pt x="6" y="66"/>
                    </a:lnTo>
                    <a:lnTo>
                      <a:pt x="11" y="59"/>
                    </a:lnTo>
                    <a:lnTo>
                      <a:pt x="13" y="56"/>
                    </a:lnTo>
                    <a:lnTo>
                      <a:pt x="10" y="50"/>
                    </a:lnTo>
                    <a:lnTo>
                      <a:pt x="3" y="48"/>
                    </a:lnTo>
                    <a:lnTo>
                      <a:pt x="3" y="45"/>
                    </a:lnTo>
                    <a:lnTo>
                      <a:pt x="6" y="40"/>
                    </a:lnTo>
                    <a:lnTo>
                      <a:pt x="8" y="38"/>
                    </a:lnTo>
                    <a:lnTo>
                      <a:pt x="10" y="38"/>
                    </a:lnTo>
                    <a:lnTo>
                      <a:pt x="10" y="37"/>
                    </a:lnTo>
                    <a:lnTo>
                      <a:pt x="11" y="35"/>
                    </a:lnTo>
                    <a:lnTo>
                      <a:pt x="14" y="28"/>
                    </a:lnTo>
                    <a:lnTo>
                      <a:pt x="20" y="28"/>
                    </a:lnTo>
                    <a:lnTo>
                      <a:pt x="20" y="24"/>
                    </a:lnTo>
                    <a:lnTo>
                      <a:pt x="17" y="23"/>
                    </a:lnTo>
                    <a:lnTo>
                      <a:pt x="15" y="16"/>
                    </a:lnTo>
                    <a:lnTo>
                      <a:pt x="6" y="6"/>
                    </a:lnTo>
                    <a:lnTo>
                      <a:pt x="7" y="0"/>
                    </a:lnTo>
                    <a:lnTo>
                      <a:pt x="8" y="0"/>
                    </a:lnTo>
                    <a:lnTo>
                      <a:pt x="14" y="3"/>
                    </a:lnTo>
                    <a:lnTo>
                      <a:pt x="18" y="7"/>
                    </a:lnTo>
                    <a:lnTo>
                      <a:pt x="21" y="9"/>
                    </a:lnTo>
                    <a:lnTo>
                      <a:pt x="29" y="9"/>
                    </a:lnTo>
                    <a:lnTo>
                      <a:pt x="31" y="7"/>
                    </a:lnTo>
                    <a:lnTo>
                      <a:pt x="35" y="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39" name="Freeform 5794">
                <a:extLst>
                  <a:ext uri="{FF2B5EF4-FFF2-40B4-BE49-F238E27FC236}">
                    <a16:creationId xmlns:a16="http://schemas.microsoft.com/office/drawing/2014/main" id="{F45C30D8-B5F1-3F5C-EBC8-1D3A260A66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2" y="3474"/>
                <a:ext cx="25" cy="75"/>
              </a:xfrm>
              <a:custGeom>
                <a:avLst/>
                <a:gdLst>
                  <a:gd name="T0" fmla="*/ 59 w 102"/>
                  <a:gd name="T1" fmla="*/ 1 h 301"/>
                  <a:gd name="T2" fmla="*/ 52 w 102"/>
                  <a:gd name="T3" fmla="*/ 0 h 301"/>
                  <a:gd name="T4" fmla="*/ 47 w 102"/>
                  <a:gd name="T5" fmla="*/ 10 h 301"/>
                  <a:gd name="T6" fmla="*/ 43 w 102"/>
                  <a:gd name="T7" fmla="*/ 17 h 301"/>
                  <a:gd name="T8" fmla="*/ 45 w 102"/>
                  <a:gd name="T9" fmla="*/ 22 h 301"/>
                  <a:gd name="T10" fmla="*/ 49 w 102"/>
                  <a:gd name="T11" fmla="*/ 24 h 301"/>
                  <a:gd name="T12" fmla="*/ 54 w 102"/>
                  <a:gd name="T13" fmla="*/ 26 h 301"/>
                  <a:gd name="T14" fmla="*/ 63 w 102"/>
                  <a:gd name="T15" fmla="*/ 39 h 301"/>
                  <a:gd name="T16" fmla="*/ 59 w 102"/>
                  <a:gd name="T17" fmla="*/ 40 h 301"/>
                  <a:gd name="T18" fmla="*/ 53 w 102"/>
                  <a:gd name="T19" fmla="*/ 39 h 301"/>
                  <a:gd name="T20" fmla="*/ 50 w 102"/>
                  <a:gd name="T21" fmla="*/ 45 h 301"/>
                  <a:gd name="T22" fmla="*/ 56 w 102"/>
                  <a:gd name="T23" fmla="*/ 50 h 301"/>
                  <a:gd name="T24" fmla="*/ 59 w 102"/>
                  <a:gd name="T25" fmla="*/ 52 h 301"/>
                  <a:gd name="T26" fmla="*/ 63 w 102"/>
                  <a:gd name="T27" fmla="*/ 53 h 301"/>
                  <a:gd name="T28" fmla="*/ 83 w 102"/>
                  <a:gd name="T29" fmla="*/ 68 h 301"/>
                  <a:gd name="T30" fmla="*/ 78 w 102"/>
                  <a:gd name="T31" fmla="*/ 70 h 301"/>
                  <a:gd name="T32" fmla="*/ 46 w 102"/>
                  <a:gd name="T33" fmla="*/ 73 h 301"/>
                  <a:gd name="T34" fmla="*/ 32 w 102"/>
                  <a:gd name="T35" fmla="*/ 77 h 301"/>
                  <a:gd name="T36" fmla="*/ 31 w 102"/>
                  <a:gd name="T37" fmla="*/ 82 h 301"/>
                  <a:gd name="T38" fmla="*/ 32 w 102"/>
                  <a:gd name="T39" fmla="*/ 89 h 301"/>
                  <a:gd name="T40" fmla="*/ 20 w 102"/>
                  <a:gd name="T41" fmla="*/ 95 h 301"/>
                  <a:gd name="T42" fmla="*/ 10 w 102"/>
                  <a:gd name="T43" fmla="*/ 93 h 301"/>
                  <a:gd name="T44" fmla="*/ 9 w 102"/>
                  <a:gd name="T45" fmla="*/ 96 h 301"/>
                  <a:gd name="T46" fmla="*/ 21 w 102"/>
                  <a:gd name="T47" fmla="*/ 112 h 301"/>
                  <a:gd name="T48" fmla="*/ 4 w 102"/>
                  <a:gd name="T49" fmla="*/ 123 h 301"/>
                  <a:gd name="T50" fmla="*/ 3 w 102"/>
                  <a:gd name="T51" fmla="*/ 126 h 301"/>
                  <a:gd name="T52" fmla="*/ 2 w 102"/>
                  <a:gd name="T53" fmla="*/ 143 h 301"/>
                  <a:gd name="T54" fmla="*/ 10 w 102"/>
                  <a:gd name="T55" fmla="*/ 163 h 301"/>
                  <a:gd name="T56" fmla="*/ 16 w 102"/>
                  <a:gd name="T57" fmla="*/ 165 h 301"/>
                  <a:gd name="T58" fmla="*/ 20 w 102"/>
                  <a:gd name="T59" fmla="*/ 163 h 301"/>
                  <a:gd name="T60" fmla="*/ 24 w 102"/>
                  <a:gd name="T61" fmla="*/ 159 h 301"/>
                  <a:gd name="T62" fmla="*/ 34 w 102"/>
                  <a:gd name="T63" fmla="*/ 163 h 301"/>
                  <a:gd name="T64" fmla="*/ 45 w 102"/>
                  <a:gd name="T65" fmla="*/ 166 h 301"/>
                  <a:gd name="T66" fmla="*/ 47 w 102"/>
                  <a:gd name="T67" fmla="*/ 170 h 301"/>
                  <a:gd name="T68" fmla="*/ 50 w 102"/>
                  <a:gd name="T69" fmla="*/ 174 h 301"/>
                  <a:gd name="T70" fmla="*/ 49 w 102"/>
                  <a:gd name="T71" fmla="*/ 177 h 301"/>
                  <a:gd name="T72" fmla="*/ 49 w 102"/>
                  <a:gd name="T73" fmla="*/ 190 h 301"/>
                  <a:gd name="T74" fmla="*/ 47 w 102"/>
                  <a:gd name="T75" fmla="*/ 204 h 301"/>
                  <a:gd name="T76" fmla="*/ 50 w 102"/>
                  <a:gd name="T77" fmla="*/ 205 h 301"/>
                  <a:gd name="T78" fmla="*/ 77 w 102"/>
                  <a:gd name="T79" fmla="*/ 226 h 301"/>
                  <a:gd name="T80" fmla="*/ 91 w 102"/>
                  <a:gd name="T81" fmla="*/ 223 h 301"/>
                  <a:gd name="T82" fmla="*/ 90 w 102"/>
                  <a:gd name="T83" fmla="*/ 237 h 301"/>
                  <a:gd name="T84" fmla="*/ 100 w 102"/>
                  <a:gd name="T85" fmla="*/ 250 h 301"/>
                  <a:gd name="T86" fmla="*/ 100 w 102"/>
                  <a:gd name="T87" fmla="*/ 251 h 301"/>
                  <a:gd name="T88" fmla="*/ 98 w 102"/>
                  <a:gd name="T89" fmla="*/ 260 h 301"/>
                  <a:gd name="T90" fmla="*/ 96 w 102"/>
                  <a:gd name="T91" fmla="*/ 258 h 301"/>
                  <a:gd name="T92" fmla="*/ 83 w 102"/>
                  <a:gd name="T93" fmla="*/ 254 h 301"/>
                  <a:gd name="T94" fmla="*/ 81 w 102"/>
                  <a:gd name="T95" fmla="*/ 256 h 301"/>
                  <a:gd name="T96" fmla="*/ 80 w 102"/>
                  <a:gd name="T97" fmla="*/ 256 h 301"/>
                  <a:gd name="T98" fmla="*/ 71 w 102"/>
                  <a:gd name="T99" fmla="*/ 253 h 301"/>
                  <a:gd name="T100" fmla="*/ 70 w 102"/>
                  <a:gd name="T101" fmla="*/ 261 h 301"/>
                  <a:gd name="T102" fmla="*/ 53 w 102"/>
                  <a:gd name="T103" fmla="*/ 268 h 301"/>
                  <a:gd name="T104" fmla="*/ 43 w 102"/>
                  <a:gd name="T105" fmla="*/ 258 h 301"/>
                  <a:gd name="T106" fmla="*/ 36 w 102"/>
                  <a:gd name="T107" fmla="*/ 258 h 301"/>
                  <a:gd name="T108" fmla="*/ 10 w 102"/>
                  <a:gd name="T109" fmla="*/ 289 h 301"/>
                  <a:gd name="T110" fmla="*/ 11 w 102"/>
                  <a:gd name="T111" fmla="*/ 301 h 3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02" h="301">
                    <a:moveTo>
                      <a:pt x="60" y="1"/>
                    </a:moveTo>
                    <a:lnTo>
                      <a:pt x="59" y="1"/>
                    </a:lnTo>
                    <a:lnTo>
                      <a:pt x="57" y="0"/>
                    </a:lnTo>
                    <a:lnTo>
                      <a:pt x="52" y="0"/>
                    </a:lnTo>
                    <a:lnTo>
                      <a:pt x="52" y="1"/>
                    </a:lnTo>
                    <a:lnTo>
                      <a:pt x="47" y="10"/>
                    </a:lnTo>
                    <a:lnTo>
                      <a:pt x="45" y="13"/>
                    </a:lnTo>
                    <a:lnTo>
                      <a:pt x="43" y="17"/>
                    </a:lnTo>
                    <a:lnTo>
                      <a:pt x="43" y="22"/>
                    </a:lnTo>
                    <a:lnTo>
                      <a:pt x="45" y="22"/>
                    </a:lnTo>
                    <a:lnTo>
                      <a:pt x="46" y="24"/>
                    </a:lnTo>
                    <a:lnTo>
                      <a:pt x="49" y="24"/>
                    </a:lnTo>
                    <a:lnTo>
                      <a:pt x="53" y="26"/>
                    </a:lnTo>
                    <a:lnTo>
                      <a:pt x="54" y="26"/>
                    </a:lnTo>
                    <a:lnTo>
                      <a:pt x="62" y="38"/>
                    </a:lnTo>
                    <a:lnTo>
                      <a:pt x="63" y="39"/>
                    </a:lnTo>
                    <a:lnTo>
                      <a:pt x="60" y="40"/>
                    </a:lnTo>
                    <a:lnTo>
                      <a:pt x="59" y="40"/>
                    </a:lnTo>
                    <a:lnTo>
                      <a:pt x="56" y="39"/>
                    </a:lnTo>
                    <a:lnTo>
                      <a:pt x="53" y="39"/>
                    </a:lnTo>
                    <a:lnTo>
                      <a:pt x="52" y="40"/>
                    </a:lnTo>
                    <a:lnTo>
                      <a:pt x="50" y="45"/>
                    </a:lnTo>
                    <a:lnTo>
                      <a:pt x="50" y="46"/>
                    </a:lnTo>
                    <a:lnTo>
                      <a:pt x="56" y="50"/>
                    </a:lnTo>
                    <a:lnTo>
                      <a:pt x="57" y="52"/>
                    </a:lnTo>
                    <a:lnTo>
                      <a:pt x="59" y="52"/>
                    </a:lnTo>
                    <a:lnTo>
                      <a:pt x="62" y="53"/>
                    </a:lnTo>
                    <a:lnTo>
                      <a:pt x="63" y="53"/>
                    </a:lnTo>
                    <a:lnTo>
                      <a:pt x="71" y="57"/>
                    </a:lnTo>
                    <a:lnTo>
                      <a:pt x="83" y="68"/>
                    </a:lnTo>
                    <a:lnTo>
                      <a:pt x="81" y="68"/>
                    </a:lnTo>
                    <a:lnTo>
                      <a:pt x="78" y="70"/>
                    </a:lnTo>
                    <a:lnTo>
                      <a:pt x="67" y="70"/>
                    </a:lnTo>
                    <a:lnTo>
                      <a:pt x="46" y="73"/>
                    </a:lnTo>
                    <a:lnTo>
                      <a:pt x="34" y="77"/>
                    </a:lnTo>
                    <a:lnTo>
                      <a:pt x="32" y="77"/>
                    </a:lnTo>
                    <a:lnTo>
                      <a:pt x="32" y="78"/>
                    </a:lnTo>
                    <a:lnTo>
                      <a:pt x="31" y="82"/>
                    </a:lnTo>
                    <a:lnTo>
                      <a:pt x="31" y="85"/>
                    </a:lnTo>
                    <a:lnTo>
                      <a:pt x="32" y="89"/>
                    </a:lnTo>
                    <a:lnTo>
                      <a:pt x="31" y="93"/>
                    </a:lnTo>
                    <a:lnTo>
                      <a:pt x="20" y="95"/>
                    </a:lnTo>
                    <a:lnTo>
                      <a:pt x="16" y="93"/>
                    </a:lnTo>
                    <a:lnTo>
                      <a:pt x="10" y="93"/>
                    </a:lnTo>
                    <a:lnTo>
                      <a:pt x="9" y="95"/>
                    </a:lnTo>
                    <a:lnTo>
                      <a:pt x="9" y="96"/>
                    </a:lnTo>
                    <a:lnTo>
                      <a:pt x="21" y="110"/>
                    </a:lnTo>
                    <a:lnTo>
                      <a:pt x="21" y="112"/>
                    </a:lnTo>
                    <a:lnTo>
                      <a:pt x="20" y="112"/>
                    </a:lnTo>
                    <a:lnTo>
                      <a:pt x="4" y="123"/>
                    </a:lnTo>
                    <a:lnTo>
                      <a:pt x="4" y="124"/>
                    </a:lnTo>
                    <a:lnTo>
                      <a:pt x="3" y="126"/>
                    </a:lnTo>
                    <a:lnTo>
                      <a:pt x="0" y="136"/>
                    </a:lnTo>
                    <a:lnTo>
                      <a:pt x="2" y="143"/>
                    </a:lnTo>
                    <a:lnTo>
                      <a:pt x="10" y="156"/>
                    </a:lnTo>
                    <a:lnTo>
                      <a:pt x="10" y="163"/>
                    </a:lnTo>
                    <a:lnTo>
                      <a:pt x="9" y="165"/>
                    </a:lnTo>
                    <a:lnTo>
                      <a:pt x="16" y="165"/>
                    </a:lnTo>
                    <a:lnTo>
                      <a:pt x="20" y="166"/>
                    </a:lnTo>
                    <a:lnTo>
                      <a:pt x="20" y="163"/>
                    </a:lnTo>
                    <a:lnTo>
                      <a:pt x="21" y="160"/>
                    </a:lnTo>
                    <a:lnTo>
                      <a:pt x="24" y="159"/>
                    </a:lnTo>
                    <a:lnTo>
                      <a:pt x="33" y="163"/>
                    </a:lnTo>
                    <a:lnTo>
                      <a:pt x="34" y="163"/>
                    </a:lnTo>
                    <a:lnTo>
                      <a:pt x="42" y="165"/>
                    </a:lnTo>
                    <a:lnTo>
                      <a:pt x="45" y="166"/>
                    </a:lnTo>
                    <a:lnTo>
                      <a:pt x="46" y="167"/>
                    </a:lnTo>
                    <a:lnTo>
                      <a:pt x="47" y="170"/>
                    </a:lnTo>
                    <a:lnTo>
                      <a:pt x="50" y="173"/>
                    </a:lnTo>
                    <a:lnTo>
                      <a:pt x="50" y="174"/>
                    </a:lnTo>
                    <a:lnTo>
                      <a:pt x="49" y="176"/>
                    </a:lnTo>
                    <a:lnTo>
                      <a:pt x="49" y="177"/>
                    </a:lnTo>
                    <a:lnTo>
                      <a:pt x="47" y="184"/>
                    </a:lnTo>
                    <a:lnTo>
                      <a:pt x="49" y="190"/>
                    </a:lnTo>
                    <a:lnTo>
                      <a:pt x="49" y="197"/>
                    </a:lnTo>
                    <a:lnTo>
                      <a:pt x="47" y="204"/>
                    </a:lnTo>
                    <a:lnTo>
                      <a:pt x="49" y="204"/>
                    </a:lnTo>
                    <a:lnTo>
                      <a:pt x="50" y="205"/>
                    </a:lnTo>
                    <a:lnTo>
                      <a:pt x="53" y="205"/>
                    </a:lnTo>
                    <a:lnTo>
                      <a:pt x="77" y="226"/>
                    </a:lnTo>
                    <a:lnTo>
                      <a:pt x="90" y="223"/>
                    </a:lnTo>
                    <a:lnTo>
                      <a:pt x="91" y="223"/>
                    </a:lnTo>
                    <a:lnTo>
                      <a:pt x="91" y="237"/>
                    </a:lnTo>
                    <a:lnTo>
                      <a:pt x="90" y="237"/>
                    </a:lnTo>
                    <a:lnTo>
                      <a:pt x="95" y="244"/>
                    </a:lnTo>
                    <a:lnTo>
                      <a:pt x="100" y="250"/>
                    </a:lnTo>
                    <a:lnTo>
                      <a:pt x="102" y="250"/>
                    </a:lnTo>
                    <a:lnTo>
                      <a:pt x="100" y="251"/>
                    </a:lnTo>
                    <a:lnTo>
                      <a:pt x="100" y="258"/>
                    </a:lnTo>
                    <a:lnTo>
                      <a:pt x="98" y="260"/>
                    </a:lnTo>
                    <a:lnTo>
                      <a:pt x="96" y="260"/>
                    </a:lnTo>
                    <a:lnTo>
                      <a:pt x="96" y="258"/>
                    </a:lnTo>
                    <a:lnTo>
                      <a:pt x="93" y="257"/>
                    </a:lnTo>
                    <a:lnTo>
                      <a:pt x="83" y="254"/>
                    </a:lnTo>
                    <a:lnTo>
                      <a:pt x="83" y="256"/>
                    </a:lnTo>
                    <a:lnTo>
                      <a:pt x="81" y="256"/>
                    </a:lnTo>
                    <a:lnTo>
                      <a:pt x="80" y="257"/>
                    </a:lnTo>
                    <a:lnTo>
                      <a:pt x="80" y="256"/>
                    </a:lnTo>
                    <a:lnTo>
                      <a:pt x="73" y="253"/>
                    </a:lnTo>
                    <a:lnTo>
                      <a:pt x="71" y="253"/>
                    </a:lnTo>
                    <a:lnTo>
                      <a:pt x="69" y="256"/>
                    </a:lnTo>
                    <a:lnTo>
                      <a:pt x="70" y="261"/>
                    </a:lnTo>
                    <a:lnTo>
                      <a:pt x="67" y="264"/>
                    </a:lnTo>
                    <a:lnTo>
                      <a:pt x="53" y="268"/>
                    </a:lnTo>
                    <a:lnTo>
                      <a:pt x="47" y="264"/>
                    </a:lnTo>
                    <a:lnTo>
                      <a:pt x="43" y="258"/>
                    </a:lnTo>
                    <a:lnTo>
                      <a:pt x="40" y="256"/>
                    </a:lnTo>
                    <a:lnTo>
                      <a:pt x="36" y="258"/>
                    </a:lnTo>
                    <a:lnTo>
                      <a:pt x="23" y="264"/>
                    </a:lnTo>
                    <a:lnTo>
                      <a:pt x="10" y="289"/>
                    </a:lnTo>
                    <a:lnTo>
                      <a:pt x="10" y="294"/>
                    </a:lnTo>
                    <a:lnTo>
                      <a:pt x="11" y="30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40" name="Freeform 5795">
                <a:extLst>
                  <a:ext uri="{FF2B5EF4-FFF2-40B4-BE49-F238E27FC236}">
                    <a16:creationId xmlns:a16="http://schemas.microsoft.com/office/drawing/2014/main" id="{9B379E4F-0FD0-095E-9BE9-236D91C890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0" y="3396"/>
                <a:ext cx="7" cy="2"/>
              </a:xfrm>
              <a:custGeom>
                <a:avLst/>
                <a:gdLst>
                  <a:gd name="T0" fmla="*/ 0 w 28"/>
                  <a:gd name="T1" fmla="*/ 7 h 7"/>
                  <a:gd name="T2" fmla="*/ 15 w 28"/>
                  <a:gd name="T3" fmla="*/ 1 h 7"/>
                  <a:gd name="T4" fmla="*/ 24 w 28"/>
                  <a:gd name="T5" fmla="*/ 0 h 7"/>
                  <a:gd name="T6" fmla="*/ 28 w 28"/>
                  <a:gd name="T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8" h="7">
                    <a:moveTo>
                      <a:pt x="0" y="7"/>
                    </a:moveTo>
                    <a:lnTo>
                      <a:pt x="15" y="1"/>
                    </a:lnTo>
                    <a:lnTo>
                      <a:pt x="24" y="0"/>
                    </a:lnTo>
                    <a:lnTo>
                      <a:pt x="28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41" name="Freeform 5796">
                <a:extLst>
                  <a:ext uri="{FF2B5EF4-FFF2-40B4-BE49-F238E27FC236}">
                    <a16:creationId xmlns:a16="http://schemas.microsoft.com/office/drawing/2014/main" id="{816842BB-0271-66AA-A179-FB7836063F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5" y="3398"/>
                <a:ext cx="5" cy="2"/>
              </a:xfrm>
              <a:custGeom>
                <a:avLst/>
                <a:gdLst>
                  <a:gd name="T0" fmla="*/ 0 w 18"/>
                  <a:gd name="T1" fmla="*/ 11 h 11"/>
                  <a:gd name="T2" fmla="*/ 4 w 18"/>
                  <a:gd name="T3" fmla="*/ 8 h 11"/>
                  <a:gd name="T4" fmla="*/ 18 w 18"/>
                  <a:gd name="T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" h="11">
                    <a:moveTo>
                      <a:pt x="0" y="11"/>
                    </a:moveTo>
                    <a:lnTo>
                      <a:pt x="4" y="8"/>
                    </a:lnTo>
                    <a:lnTo>
                      <a:pt x="18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42" name="Freeform 5797">
                <a:extLst>
                  <a:ext uri="{FF2B5EF4-FFF2-40B4-BE49-F238E27FC236}">
                    <a16:creationId xmlns:a16="http://schemas.microsoft.com/office/drawing/2014/main" id="{349BE974-5471-ED8F-4420-A38090ECDB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7" y="3396"/>
                <a:ext cx="24" cy="12"/>
              </a:xfrm>
              <a:custGeom>
                <a:avLst/>
                <a:gdLst>
                  <a:gd name="T0" fmla="*/ 95 w 95"/>
                  <a:gd name="T1" fmla="*/ 29 h 48"/>
                  <a:gd name="T2" fmla="*/ 95 w 95"/>
                  <a:gd name="T3" fmla="*/ 31 h 48"/>
                  <a:gd name="T4" fmla="*/ 89 w 95"/>
                  <a:gd name="T5" fmla="*/ 35 h 48"/>
                  <a:gd name="T6" fmla="*/ 81 w 95"/>
                  <a:gd name="T7" fmla="*/ 31 h 48"/>
                  <a:gd name="T8" fmla="*/ 75 w 95"/>
                  <a:gd name="T9" fmla="*/ 36 h 48"/>
                  <a:gd name="T10" fmla="*/ 67 w 95"/>
                  <a:gd name="T11" fmla="*/ 46 h 48"/>
                  <a:gd name="T12" fmla="*/ 67 w 95"/>
                  <a:gd name="T13" fmla="*/ 48 h 48"/>
                  <a:gd name="T14" fmla="*/ 64 w 95"/>
                  <a:gd name="T15" fmla="*/ 46 h 48"/>
                  <a:gd name="T16" fmla="*/ 49 w 95"/>
                  <a:gd name="T17" fmla="*/ 41 h 48"/>
                  <a:gd name="T18" fmla="*/ 43 w 95"/>
                  <a:gd name="T19" fmla="*/ 36 h 48"/>
                  <a:gd name="T20" fmla="*/ 29 w 95"/>
                  <a:gd name="T21" fmla="*/ 29 h 48"/>
                  <a:gd name="T22" fmla="*/ 26 w 95"/>
                  <a:gd name="T23" fmla="*/ 24 h 48"/>
                  <a:gd name="T24" fmla="*/ 25 w 95"/>
                  <a:gd name="T25" fmla="*/ 20 h 48"/>
                  <a:gd name="T26" fmla="*/ 25 w 95"/>
                  <a:gd name="T27" fmla="*/ 17 h 48"/>
                  <a:gd name="T28" fmla="*/ 26 w 95"/>
                  <a:gd name="T29" fmla="*/ 15 h 48"/>
                  <a:gd name="T30" fmla="*/ 18 w 95"/>
                  <a:gd name="T31" fmla="*/ 8 h 48"/>
                  <a:gd name="T32" fmla="*/ 16 w 95"/>
                  <a:gd name="T33" fmla="*/ 7 h 48"/>
                  <a:gd name="T34" fmla="*/ 1 w 95"/>
                  <a:gd name="T35" fmla="*/ 0 h 48"/>
                  <a:gd name="T36" fmla="*/ 0 w 95"/>
                  <a:gd name="T37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95" h="48">
                    <a:moveTo>
                      <a:pt x="95" y="29"/>
                    </a:moveTo>
                    <a:lnTo>
                      <a:pt x="95" y="31"/>
                    </a:lnTo>
                    <a:lnTo>
                      <a:pt x="89" y="35"/>
                    </a:lnTo>
                    <a:lnTo>
                      <a:pt x="81" y="31"/>
                    </a:lnTo>
                    <a:lnTo>
                      <a:pt x="75" y="36"/>
                    </a:lnTo>
                    <a:lnTo>
                      <a:pt x="67" y="46"/>
                    </a:lnTo>
                    <a:lnTo>
                      <a:pt x="67" y="48"/>
                    </a:lnTo>
                    <a:lnTo>
                      <a:pt x="64" y="46"/>
                    </a:lnTo>
                    <a:lnTo>
                      <a:pt x="49" y="41"/>
                    </a:lnTo>
                    <a:lnTo>
                      <a:pt x="43" y="36"/>
                    </a:lnTo>
                    <a:lnTo>
                      <a:pt x="29" y="29"/>
                    </a:lnTo>
                    <a:lnTo>
                      <a:pt x="26" y="24"/>
                    </a:lnTo>
                    <a:lnTo>
                      <a:pt x="25" y="20"/>
                    </a:lnTo>
                    <a:lnTo>
                      <a:pt x="25" y="17"/>
                    </a:lnTo>
                    <a:lnTo>
                      <a:pt x="26" y="15"/>
                    </a:lnTo>
                    <a:lnTo>
                      <a:pt x="18" y="8"/>
                    </a:lnTo>
                    <a:lnTo>
                      <a:pt x="16" y="7"/>
                    </a:lnTo>
                    <a:lnTo>
                      <a:pt x="1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43" name="Freeform 5798">
                <a:extLst>
                  <a:ext uri="{FF2B5EF4-FFF2-40B4-BE49-F238E27FC236}">
                    <a16:creationId xmlns:a16="http://schemas.microsoft.com/office/drawing/2014/main" id="{DBC78012-5DD8-9EB5-5C79-5200972FE7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2" y="3413"/>
                <a:ext cx="75" cy="61"/>
              </a:xfrm>
              <a:custGeom>
                <a:avLst/>
                <a:gdLst>
                  <a:gd name="T0" fmla="*/ 2 w 297"/>
                  <a:gd name="T1" fmla="*/ 87 h 240"/>
                  <a:gd name="T2" fmla="*/ 52 w 297"/>
                  <a:gd name="T3" fmla="*/ 112 h 240"/>
                  <a:gd name="T4" fmla="*/ 55 w 297"/>
                  <a:gd name="T5" fmla="*/ 110 h 240"/>
                  <a:gd name="T6" fmla="*/ 51 w 297"/>
                  <a:gd name="T7" fmla="*/ 95 h 240"/>
                  <a:gd name="T8" fmla="*/ 64 w 297"/>
                  <a:gd name="T9" fmla="*/ 84 h 240"/>
                  <a:gd name="T10" fmla="*/ 61 w 297"/>
                  <a:gd name="T11" fmla="*/ 72 h 240"/>
                  <a:gd name="T12" fmla="*/ 56 w 297"/>
                  <a:gd name="T13" fmla="*/ 67 h 240"/>
                  <a:gd name="T14" fmla="*/ 48 w 297"/>
                  <a:gd name="T15" fmla="*/ 56 h 240"/>
                  <a:gd name="T16" fmla="*/ 45 w 297"/>
                  <a:gd name="T17" fmla="*/ 52 h 240"/>
                  <a:gd name="T18" fmla="*/ 52 w 297"/>
                  <a:gd name="T19" fmla="*/ 50 h 240"/>
                  <a:gd name="T20" fmla="*/ 69 w 297"/>
                  <a:gd name="T21" fmla="*/ 53 h 240"/>
                  <a:gd name="T22" fmla="*/ 81 w 297"/>
                  <a:gd name="T23" fmla="*/ 52 h 240"/>
                  <a:gd name="T24" fmla="*/ 79 w 297"/>
                  <a:gd name="T25" fmla="*/ 46 h 240"/>
                  <a:gd name="T26" fmla="*/ 70 w 297"/>
                  <a:gd name="T27" fmla="*/ 39 h 240"/>
                  <a:gd name="T28" fmla="*/ 63 w 297"/>
                  <a:gd name="T29" fmla="*/ 28 h 240"/>
                  <a:gd name="T30" fmla="*/ 63 w 297"/>
                  <a:gd name="T31" fmla="*/ 26 h 240"/>
                  <a:gd name="T32" fmla="*/ 76 w 297"/>
                  <a:gd name="T33" fmla="*/ 17 h 240"/>
                  <a:gd name="T34" fmla="*/ 95 w 297"/>
                  <a:gd name="T35" fmla="*/ 18 h 240"/>
                  <a:gd name="T36" fmla="*/ 98 w 297"/>
                  <a:gd name="T37" fmla="*/ 14 h 240"/>
                  <a:gd name="T38" fmla="*/ 100 w 297"/>
                  <a:gd name="T39" fmla="*/ 1 h 240"/>
                  <a:gd name="T40" fmla="*/ 104 w 297"/>
                  <a:gd name="T41" fmla="*/ 0 h 240"/>
                  <a:gd name="T42" fmla="*/ 148 w 297"/>
                  <a:gd name="T43" fmla="*/ 5 h 240"/>
                  <a:gd name="T44" fmla="*/ 153 w 297"/>
                  <a:gd name="T45" fmla="*/ 7 h 240"/>
                  <a:gd name="T46" fmla="*/ 171 w 297"/>
                  <a:gd name="T47" fmla="*/ 14 h 240"/>
                  <a:gd name="T48" fmla="*/ 169 w 297"/>
                  <a:gd name="T49" fmla="*/ 25 h 240"/>
                  <a:gd name="T50" fmla="*/ 186 w 297"/>
                  <a:gd name="T51" fmla="*/ 32 h 240"/>
                  <a:gd name="T52" fmla="*/ 204 w 297"/>
                  <a:gd name="T53" fmla="*/ 46 h 240"/>
                  <a:gd name="T54" fmla="*/ 196 w 297"/>
                  <a:gd name="T55" fmla="*/ 52 h 240"/>
                  <a:gd name="T56" fmla="*/ 189 w 297"/>
                  <a:gd name="T57" fmla="*/ 64 h 240"/>
                  <a:gd name="T58" fmla="*/ 192 w 297"/>
                  <a:gd name="T59" fmla="*/ 68 h 240"/>
                  <a:gd name="T60" fmla="*/ 200 w 297"/>
                  <a:gd name="T61" fmla="*/ 70 h 240"/>
                  <a:gd name="T62" fmla="*/ 201 w 297"/>
                  <a:gd name="T63" fmla="*/ 79 h 240"/>
                  <a:gd name="T64" fmla="*/ 193 w 297"/>
                  <a:gd name="T65" fmla="*/ 108 h 240"/>
                  <a:gd name="T66" fmla="*/ 207 w 297"/>
                  <a:gd name="T67" fmla="*/ 99 h 240"/>
                  <a:gd name="T68" fmla="*/ 225 w 297"/>
                  <a:gd name="T69" fmla="*/ 94 h 240"/>
                  <a:gd name="T70" fmla="*/ 235 w 297"/>
                  <a:gd name="T71" fmla="*/ 95 h 240"/>
                  <a:gd name="T72" fmla="*/ 236 w 297"/>
                  <a:gd name="T73" fmla="*/ 103 h 240"/>
                  <a:gd name="T74" fmla="*/ 234 w 297"/>
                  <a:gd name="T75" fmla="*/ 113 h 240"/>
                  <a:gd name="T76" fmla="*/ 238 w 297"/>
                  <a:gd name="T77" fmla="*/ 122 h 240"/>
                  <a:gd name="T78" fmla="*/ 263 w 297"/>
                  <a:gd name="T79" fmla="*/ 127 h 240"/>
                  <a:gd name="T80" fmla="*/ 264 w 297"/>
                  <a:gd name="T81" fmla="*/ 120 h 240"/>
                  <a:gd name="T82" fmla="*/ 266 w 297"/>
                  <a:gd name="T83" fmla="*/ 112 h 240"/>
                  <a:gd name="T84" fmla="*/ 273 w 297"/>
                  <a:gd name="T85" fmla="*/ 101 h 240"/>
                  <a:gd name="T86" fmla="*/ 275 w 297"/>
                  <a:gd name="T87" fmla="*/ 98 h 240"/>
                  <a:gd name="T88" fmla="*/ 294 w 297"/>
                  <a:gd name="T89" fmla="*/ 109 h 240"/>
                  <a:gd name="T90" fmla="*/ 295 w 297"/>
                  <a:gd name="T91" fmla="*/ 112 h 240"/>
                  <a:gd name="T92" fmla="*/ 294 w 297"/>
                  <a:gd name="T93" fmla="*/ 116 h 240"/>
                  <a:gd name="T94" fmla="*/ 285 w 297"/>
                  <a:gd name="T95" fmla="*/ 130 h 240"/>
                  <a:gd name="T96" fmla="*/ 278 w 297"/>
                  <a:gd name="T97" fmla="*/ 152 h 240"/>
                  <a:gd name="T98" fmla="*/ 267 w 297"/>
                  <a:gd name="T99" fmla="*/ 159 h 240"/>
                  <a:gd name="T100" fmla="*/ 260 w 297"/>
                  <a:gd name="T101" fmla="*/ 169 h 240"/>
                  <a:gd name="T102" fmla="*/ 259 w 297"/>
                  <a:gd name="T103" fmla="*/ 179 h 240"/>
                  <a:gd name="T104" fmla="*/ 255 w 297"/>
                  <a:gd name="T105" fmla="*/ 194 h 240"/>
                  <a:gd name="T106" fmla="*/ 239 w 297"/>
                  <a:gd name="T107" fmla="*/ 202 h 240"/>
                  <a:gd name="T108" fmla="*/ 215 w 297"/>
                  <a:gd name="T109" fmla="*/ 229 h 240"/>
                  <a:gd name="T110" fmla="*/ 217 w 297"/>
                  <a:gd name="T111" fmla="*/ 240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97" h="240">
                    <a:moveTo>
                      <a:pt x="0" y="87"/>
                    </a:moveTo>
                    <a:lnTo>
                      <a:pt x="2" y="87"/>
                    </a:lnTo>
                    <a:lnTo>
                      <a:pt x="12" y="88"/>
                    </a:lnTo>
                    <a:lnTo>
                      <a:pt x="52" y="112"/>
                    </a:lnTo>
                    <a:lnTo>
                      <a:pt x="55" y="112"/>
                    </a:lnTo>
                    <a:lnTo>
                      <a:pt x="55" y="110"/>
                    </a:lnTo>
                    <a:lnTo>
                      <a:pt x="49" y="96"/>
                    </a:lnTo>
                    <a:lnTo>
                      <a:pt x="51" y="95"/>
                    </a:lnTo>
                    <a:lnTo>
                      <a:pt x="56" y="87"/>
                    </a:lnTo>
                    <a:lnTo>
                      <a:pt x="64" y="84"/>
                    </a:lnTo>
                    <a:lnTo>
                      <a:pt x="72" y="79"/>
                    </a:lnTo>
                    <a:lnTo>
                      <a:pt x="61" y="72"/>
                    </a:lnTo>
                    <a:lnTo>
                      <a:pt x="56" y="68"/>
                    </a:lnTo>
                    <a:lnTo>
                      <a:pt x="56" y="67"/>
                    </a:lnTo>
                    <a:lnTo>
                      <a:pt x="54" y="64"/>
                    </a:lnTo>
                    <a:lnTo>
                      <a:pt x="48" y="56"/>
                    </a:lnTo>
                    <a:lnTo>
                      <a:pt x="45" y="53"/>
                    </a:lnTo>
                    <a:lnTo>
                      <a:pt x="45" y="52"/>
                    </a:lnTo>
                    <a:lnTo>
                      <a:pt x="44" y="50"/>
                    </a:lnTo>
                    <a:lnTo>
                      <a:pt x="52" y="50"/>
                    </a:lnTo>
                    <a:lnTo>
                      <a:pt x="58" y="52"/>
                    </a:lnTo>
                    <a:lnTo>
                      <a:pt x="69" y="53"/>
                    </a:lnTo>
                    <a:lnTo>
                      <a:pt x="81" y="53"/>
                    </a:lnTo>
                    <a:lnTo>
                      <a:pt x="81" y="52"/>
                    </a:lnTo>
                    <a:lnTo>
                      <a:pt x="80" y="50"/>
                    </a:lnTo>
                    <a:lnTo>
                      <a:pt x="79" y="46"/>
                    </a:lnTo>
                    <a:lnTo>
                      <a:pt x="73" y="41"/>
                    </a:lnTo>
                    <a:lnTo>
                      <a:pt x="70" y="39"/>
                    </a:lnTo>
                    <a:lnTo>
                      <a:pt x="66" y="35"/>
                    </a:lnTo>
                    <a:lnTo>
                      <a:pt x="63" y="28"/>
                    </a:lnTo>
                    <a:lnTo>
                      <a:pt x="61" y="26"/>
                    </a:lnTo>
                    <a:lnTo>
                      <a:pt x="63" y="26"/>
                    </a:lnTo>
                    <a:lnTo>
                      <a:pt x="67" y="22"/>
                    </a:lnTo>
                    <a:lnTo>
                      <a:pt x="76" y="17"/>
                    </a:lnTo>
                    <a:lnTo>
                      <a:pt x="87" y="18"/>
                    </a:lnTo>
                    <a:lnTo>
                      <a:pt x="95" y="18"/>
                    </a:lnTo>
                    <a:lnTo>
                      <a:pt x="97" y="17"/>
                    </a:lnTo>
                    <a:lnTo>
                      <a:pt x="98" y="14"/>
                    </a:lnTo>
                    <a:lnTo>
                      <a:pt x="100" y="5"/>
                    </a:lnTo>
                    <a:lnTo>
                      <a:pt x="100" y="1"/>
                    </a:lnTo>
                    <a:lnTo>
                      <a:pt x="101" y="1"/>
                    </a:lnTo>
                    <a:lnTo>
                      <a:pt x="104" y="0"/>
                    </a:lnTo>
                    <a:lnTo>
                      <a:pt x="109" y="0"/>
                    </a:lnTo>
                    <a:lnTo>
                      <a:pt x="148" y="5"/>
                    </a:lnTo>
                    <a:lnTo>
                      <a:pt x="151" y="7"/>
                    </a:lnTo>
                    <a:lnTo>
                      <a:pt x="153" y="7"/>
                    </a:lnTo>
                    <a:lnTo>
                      <a:pt x="168" y="8"/>
                    </a:lnTo>
                    <a:lnTo>
                      <a:pt x="171" y="14"/>
                    </a:lnTo>
                    <a:lnTo>
                      <a:pt x="171" y="19"/>
                    </a:lnTo>
                    <a:lnTo>
                      <a:pt x="169" y="25"/>
                    </a:lnTo>
                    <a:lnTo>
                      <a:pt x="179" y="32"/>
                    </a:lnTo>
                    <a:lnTo>
                      <a:pt x="186" y="32"/>
                    </a:lnTo>
                    <a:lnTo>
                      <a:pt x="203" y="42"/>
                    </a:lnTo>
                    <a:lnTo>
                      <a:pt x="204" y="46"/>
                    </a:lnTo>
                    <a:lnTo>
                      <a:pt x="204" y="48"/>
                    </a:lnTo>
                    <a:lnTo>
                      <a:pt x="196" y="52"/>
                    </a:lnTo>
                    <a:lnTo>
                      <a:pt x="193" y="53"/>
                    </a:lnTo>
                    <a:lnTo>
                      <a:pt x="189" y="64"/>
                    </a:lnTo>
                    <a:lnTo>
                      <a:pt x="189" y="67"/>
                    </a:lnTo>
                    <a:lnTo>
                      <a:pt x="192" y="68"/>
                    </a:lnTo>
                    <a:lnTo>
                      <a:pt x="196" y="68"/>
                    </a:lnTo>
                    <a:lnTo>
                      <a:pt x="200" y="70"/>
                    </a:lnTo>
                    <a:lnTo>
                      <a:pt x="203" y="72"/>
                    </a:lnTo>
                    <a:lnTo>
                      <a:pt x="201" y="79"/>
                    </a:lnTo>
                    <a:lnTo>
                      <a:pt x="193" y="102"/>
                    </a:lnTo>
                    <a:lnTo>
                      <a:pt x="193" y="108"/>
                    </a:lnTo>
                    <a:lnTo>
                      <a:pt x="199" y="108"/>
                    </a:lnTo>
                    <a:lnTo>
                      <a:pt x="207" y="99"/>
                    </a:lnTo>
                    <a:lnTo>
                      <a:pt x="217" y="95"/>
                    </a:lnTo>
                    <a:lnTo>
                      <a:pt x="225" y="94"/>
                    </a:lnTo>
                    <a:lnTo>
                      <a:pt x="232" y="95"/>
                    </a:lnTo>
                    <a:lnTo>
                      <a:pt x="235" y="95"/>
                    </a:lnTo>
                    <a:lnTo>
                      <a:pt x="236" y="94"/>
                    </a:lnTo>
                    <a:lnTo>
                      <a:pt x="236" y="103"/>
                    </a:lnTo>
                    <a:lnTo>
                      <a:pt x="234" y="108"/>
                    </a:lnTo>
                    <a:lnTo>
                      <a:pt x="234" y="113"/>
                    </a:lnTo>
                    <a:lnTo>
                      <a:pt x="236" y="120"/>
                    </a:lnTo>
                    <a:lnTo>
                      <a:pt x="238" y="122"/>
                    </a:lnTo>
                    <a:lnTo>
                      <a:pt x="260" y="128"/>
                    </a:lnTo>
                    <a:lnTo>
                      <a:pt x="263" y="127"/>
                    </a:lnTo>
                    <a:lnTo>
                      <a:pt x="264" y="122"/>
                    </a:lnTo>
                    <a:lnTo>
                      <a:pt x="264" y="120"/>
                    </a:lnTo>
                    <a:lnTo>
                      <a:pt x="266" y="116"/>
                    </a:lnTo>
                    <a:lnTo>
                      <a:pt x="266" y="112"/>
                    </a:lnTo>
                    <a:lnTo>
                      <a:pt x="267" y="109"/>
                    </a:lnTo>
                    <a:lnTo>
                      <a:pt x="273" y="101"/>
                    </a:lnTo>
                    <a:lnTo>
                      <a:pt x="274" y="98"/>
                    </a:lnTo>
                    <a:lnTo>
                      <a:pt x="275" y="98"/>
                    </a:lnTo>
                    <a:lnTo>
                      <a:pt x="291" y="106"/>
                    </a:lnTo>
                    <a:lnTo>
                      <a:pt x="294" y="109"/>
                    </a:lnTo>
                    <a:lnTo>
                      <a:pt x="297" y="110"/>
                    </a:lnTo>
                    <a:lnTo>
                      <a:pt x="295" y="112"/>
                    </a:lnTo>
                    <a:lnTo>
                      <a:pt x="295" y="115"/>
                    </a:lnTo>
                    <a:lnTo>
                      <a:pt x="294" y="116"/>
                    </a:lnTo>
                    <a:lnTo>
                      <a:pt x="288" y="124"/>
                    </a:lnTo>
                    <a:lnTo>
                      <a:pt x="285" y="130"/>
                    </a:lnTo>
                    <a:lnTo>
                      <a:pt x="284" y="141"/>
                    </a:lnTo>
                    <a:lnTo>
                      <a:pt x="278" y="152"/>
                    </a:lnTo>
                    <a:lnTo>
                      <a:pt x="278" y="154"/>
                    </a:lnTo>
                    <a:lnTo>
                      <a:pt x="267" y="159"/>
                    </a:lnTo>
                    <a:lnTo>
                      <a:pt x="263" y="168"/>
                    </a:lnTo>
                    <a:lnTo>
                      <a:pt x="260" y="169"/>
                    </a:lnTo>
                    <a:lnTo>
                      <a:pt x="260" y="175"/>
                    </a:lnTo>
                    <a:lnTo>
                      <a:pt x="259" y="179"/>
                    </a:lnTo>
                    <a:lnTo>
                      <a:pt x="258" y="189"/>
                    </a:lnTo>
                    <a:lnTo>
                      <a:pt x="255" y="194"/>
                    </a:lnTo>
                    <a:lnTo>
                      <a:pt x="255" y="195"/>
                    </a:lnTo>
                    <a:lnTo>
                      <a:pt x="239" y="202"/>
                    </a:lnTo>
                    <a:lnTo>
                      <a:pt x="218" y="222"/>
                    </a:lnTo>
                    <a:lnTo>
                      <a:pt x="215" y="229"/>
                    </a:lnTo>
                    <a:lnTo>
                      <a:pt x="215" y="237"/>
                    </a:lnTo>
                    <a:lnTo>
                      <a:pt x="217" y="24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44" name="Line 5799">
                <a:extLst>
                  <a:ext uri="{FF2B5EF4-FFF2-40B4-BE49-F238E27FC236}">
                    <a16:creationId xmlns:a16="http://schemas.microsoft.com/office/drawing/2014/main" id="{D0CE8B4D-44C1-5D22-1619-55703BECB85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595" y="3398"/>
                <a:ext cx="5" cy="2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45" name="Freeform 5800">
                <a:extLst>
                  <a:ext uri="{FF2B5EF4-FFF2-40B4-BE49-F238E27FC236}">
                    <a16:creationId xmlns:a16="http://schemas.microsoft.com/office/drawing/2014/main" id="{0ED3FCD9-2A7B-201B-2DDE-5171158DBB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4" y="3399"/>
                <a:ext cx="20" cy="36"/>
              </a:xfrm>
              <a:custGeom>
                <a:avLst/>
                <a:gdLst>
                  <a:gd name="T0" fmla="*/ 48 w 80"/>
                  <a:gd name="T1" fmla="*/ 0 h 143"/>
                  <a:gd name="T2" fmla="*/ 51 w 80"/>
                  <a:gd name="T3" fmla="*/ 3 h 143"/>
                  <a:gd name="T4" fmla="*/ 58 w 80"/>
                  <a:gd name="T5" fmla="*/ 7 h 143"/>
                  <a:gd name="T6" fmla="*/ 59 w 80"/>
                  <a:gd name="T7" fmla="*/ 7 h 143"/>
                  <a:gd name="T8" fmla="*/ 63 w 80"/>
                  <a:gd name="T9" fmla="*/ 8 h 143"/>
                  <a:gd name="T10" fmla="*/ 79 w 80"/>
                  <a:gd name="T11" fmla="*/ 22 h 143"/>
                  <a:gd name="T12" fmla="*/ 80 w 80"/>
                  <a:gd name="T13" fmla="*/ 25 h 143"/>
                  <a:gd name="T14" fmla="*/ 76 w 80"/>
                  <a:gd name="T15" fmla="*/ 25 h 143"/>
                  <a:gd name="T16" fmla="*/ 73 w 80"/>
                  <a:gd name="T17" fmla="*/ 28 h 143"/>
                  <a:gd name="T18" fmla="*/ 69 w 80"/>
                  <a:gd name="T19" fmla="*/ 30 h 143"/>
                  <a:gd name="T20" fmla="*/ 60 w 80"/>
                  <a:gd name="T21" fmla="*/ 25 h 143"/>
                  <a:gd name="T22" fmla="*/ 56 w 80"/>
                  <a:gd name="T23" fmla="*/ 25 h 143"/>
                  <a:gd name="T24" fmla="*/ 52 w 80"/>
                  <a:gd name="T25" fmla="*/ 28 h 143"/>
                  <a:gd name="T26" fmla="*/ 49 w 80"/>
                  <a:gd name="T27" fmla="*/ 31 h 143"/>
                  <a:gd name="T28" fmla="*/ 51 w 80"/>
                  <a:gd name="T29" fmla="*/ 35 h 143"/>
                  <a:gd name="T30" fmla="*/ 51 w 80"/>
                  <a:gd name="T31" fmla="*/ 38 h 143"/>
                  <a:gd name="T32" fmla="*/ 48 w 80"/>
                  <a:gd name="T33" fmla="*/ 42 h 143"/>
                  <a:gd name="T34" fmla="*/ 46 w 80"/>
                  <a:gd name="T35" fmla="*/ 44 h 143"/>
                  <a:gd name="T36" fmla="*/ 46 w 80"/>
                  <a:gd name="T37" fmla="*/ 45 h 143"/>
                  <a:gd name="T38" fmla="*/ 48 w 80"/>
                  <a:gd name="T39" fmla="*/ 45 h 143"/>
                  <a:gd name="T40" fmla="*/ 51 w 80"/>
                  <a:gd name="T41" fmla="*/ 47 h 143"/>
                  <a:gd name="T42" fmla="*/ 58 w 80"/>
                  <a:gd name="T43" fmla="*/ 47 h 143"/>
                  <a:gd name="T44" fmla="*/ 59 w 80"/>
                  <a:gd name="T45" fmla="*/ 49 h 143"/>
                  <a:gd name="T46" fmla="*/ 59 w 80"/>
                  <a:gd name="T47" fmla="*/ 52 h 143"/>
                  <a:gd name="T48" fmla="*/ 66 w 80"/>
                  <a:gd name="T49" fmla="*/ 59 h 143"/>
                  <a:gd name="T50" fmla="*/ 73 w 80"/>
                  <a:gd name="T51" fmla="*/ 63 h 143"/>
                  <a:gd name="T52" fmla="*/ 74 w 80"/>
                  <a:gd name="T53" fmla="*/ 66 h 143"/>
                  <a:gd name="T54" fmla="*/ 73 w 80"/>
                  <a:gd name="T55" fmla="*/ 66 h 143"/>
                  <a:gd name="T56" fmla="*/ 69 w 80"/>
                  <a:gd name="T57" fmla="*/ 64 h 143"/>
                  <a:gd name="T58" fmla="*/ 67 w 80"/>
                  <a:gd name="T59" fmla="*/ 64 h 143"/>
                  <a:gd name="T60" fmla="*/ 60 w 80"/>
                  <a:gd name="T61" fmla="*/ 66 h 143"/>
                  <a:gd name="T62" fmla="*/ 56 w 80"/>
                  <a:gd name="T63" fmla="*/ 67 h 143"/>
                  <a:gd name="T64" fmla="*/ 53 w 80"/>
                  <a:gd name="T65" fmla="*/ 70 h 143"/>
                  <a:gd name="T66" fmla="*/ 51 w 80"/>
                  <a:gd name="T67" fmla="*/ 75 h 143"/>
                  <a:gd name="T68" fmla="*/ 44 w 80"/>
                  <a:gd name="T69" fmla="*/ 80 h 143"/>
                  <a:gd name="T70" fmla="*/ 44 w 80"/>
                  <a:gd name="T71" fmla="*/ 82 h 143"/>
                  <a:gd name="T72" fmla="*/ 45 w 80"/>
                  <a:gd name="T73" fmla="*/ 87 h 143"/>
                  <a:gd name="T74" fmla="*/ 49 w 80"/>
                  <a:gd name="T75" fmla="*/ 91 h 143"/>
                  <a:gd name="T76" fmla="*/ 49 w 80"/>
                  <a:gd name="T77" fmla="*/ 92 h 143"/>
                  <a:gd name="T78" fmla="*/ 46 w 80"/>
                  <a:gd name="T79" fmla="*/ 97 h 143"/>
                  <a:gd name="T80" fmla="*/ 26 w 80"/>
                  <a:gd name="T81" fmla="*/ 97 h 143"/>
                  <a:gd name="T82" fmla="*/ 23 w 80"/>
                  <a:gd name="T83" fmla="*/ 95 h 143"/>
                  <a:gd name="T84" fmla="*/ 23 w 80"/>
                  <a:gd name="T85" fmla="*/ 97 h 143"/>
                  <a:gd name="T86" fmla="*/ 24 w 80"/>
                  <a:gd name="T87" fmla="*/ 98 h 143"/>
                  <a:gd name="T88" fmla="*/ 28 w 80"/>
                  <a:gd name="T89" fmla="*/ 98 h 143"/>
                  <a:gd name="T90" fmla="*/ 28 w 80"/>
                  <a:gd name="T91" fmla="*/ 101 h 143"/>
                  <a:gd name="T92" fmla="*/ 26 w 80"/>
                  <a:gd name="T93" fmla="*/ 101 h 143"/>
                  <a:gd name="T94" fmla="*/ 26 w 80"/>
                  <a:gd name="T95" fmla="*/ 102 h 143"/>
                  <a:gd name="T96" fmla="*/ 17 w 80"/>
                  <a:gd name="T97" fmla="*/ 105 h 143"/>
                  <a:gd name="T98" fmla="*/ 2 w 80"/>
                  <a:gd name="T99" fmla="*/ 119 h 143"/>
                  <a:gd name="T100" fmla="*/ 0 w 80"/>
                  <a:gd name="T101" fmla="*/ 120 h 143"/>
                  <a:gd name="T102" fmla="*/ 2 w 80"/>
                  <a:gd name="T103" fmla="*/ 120 h 143"/>
                  <a:gd name="T104" fmla="*/ 24 w 80"/>
                  <a:gd name="T105" fmla="*/ 137 h 143"/>
                  <a:gd name="T106" fmla="*/ 31 w 80"/>
                  <a:gd name="T107" fmla="*/ 140 h 143"/>
                  <a:gd name="T108" fmla="*/ 32 w 80"/>
                  <a:gd name="T109" fmla="*/ 141 h 143"/>
                  <a:gd name="T110" fmla="*/ 32 w 80"/>
                  <a:gd name="T111" fmla="*/ 143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80" h="143">
                    <a:moveTo>
                      <a:pt x="48" y="0"/>
                    </a:moveTo>
                    <a:lnTo>
                      <a:pt x="51" y="3"/>
                    </a:lnTo>
                    <a:lnTo>
                      <a:pt x="58" y="7"/>
                    </a:lnTo>
                    <a:lnTo>
                      <a:pt x="59" y="7"/>
                    </a:lnTo>
                    <a:lnTo>
                      <a:pt x="63" y="8"/>
                    </a:lnTo>
                    <a:lnTo>
                      <a:pt x="79" y="22"/>
                    </a:lnTo>
                    <a:lnTo>
                      <a:pt x="80" y="25"/>
                    </a:lnTo>
                    <a:lnTo>
                      <a:pt x="76" y="25"/>
                    </a:lnTo>
                    <a:lnTo>
                      <a:pt x="73" y="28"/>
                    </a:lnTo>
                    <a:lnTo>
                      <a:pt x="69" y="30"/>
                    </a:lnTo>
                    <a:lnTo>
                      <a:pt x="60" y="25"/>
                    </a:lnTo>
                    <a:lnTo>
                      <a:pt x="56" y="25"/>
                    </a:lnTo>
                    <a:lnTo>
                      <a:pt x="52" y="28"/>
                    </a:lnTo>
                    <a:lnTo>
                      <a:pt x="49" y="31"/>
                    </a:lnTo>
                    <a:lnTo>
                      <a:pt x="51" y="35"/>
                    </a:lnTo>
                    <a:lnTo>
                      <a:pt x="51" y="38"/>
                    </a:lnTo>
                    <a:lnTo>
                      <a:pt x="48" y="42"/>
                    </a:lnTo>
                    <a:lnTo>
                      <a:pt x="46" y="44"/>
                    </a:lnTo>
                    <a:lnTo>
                      <a:pt x="46" y="45"/>
                    </a:lnTo>
                    <a:lnTo>
                      <a:pt x="48" y="45"/>
                    </a:lnTo>
                    <a:lnTo>
                      <a:pt x="51" y="47"/>
                    </a:lnTo>
                    <a:lnTo>
                      <a:pt x="58" y="47"/>
                    </a:lnTo>
                    <a:lnTo>
                      <a:pt x="59" y="49"/>
                    </a:lnTo>
                    <a:lnTo>
                      <a:pt x="59" y="52"/>
                    </a:lnTo>
                    <a:lnTo>
                      <a:pt x="66" y="59"/>
                    </a:lnTo>
                    <a:lnTo>
                      <a:pt x="73" y="63"/>
                    </a:lnTo>
                    <a:lnTo>
                      <a:pt x="74" y="66"/>
                    </a:lnTo>
                    <a:lnTo>
                      <a:pt x="73" y="66"/>
                    </a:lnTo>
                    <a:lnTo>
                      <a:pt x="69" y="64"/>
                    </a:lnTo>
                    <a:lnTo>
                      <a:pt x="67" y="64"/>
                    </a:lnTo>
                    <a:lnTo>
                      <a:pt x="60" y="66"/>
                    </a:lnTo>
                    <a:lnTo>
                      <a:pt x="56" y="67"/>
                    </a:lnTo>
                    <a:lnTo>
                      <a:pt x="53" y="70"/>
                    </a:lnTo>
                    <a:lnTo>
                      <a:pt x="51" y="75"/>
                    </a:lnTo>
                    <a:lnTo>
                      <a:pt x="44" y="80"/>
                    </a:lnTo>
                    <a:lnTo>
                      <a:pt x="44" y="82"/>
                    </a:lnTo>
                    <a:lnTo>
                      <a:pt x="45" y="87"/>
                    </a:lnTo>
                    <a:lnTo>
                      <a:pt x="49" y="91"/>
                    </a:lnTo>
                    <a:lnTo>
                      <a:pt x="49" y="92"/>
                    </a:lnTo>
                    <a:lnTo>
                      <a:pt x="46" y="97"/>
                    </a:lnTo>
                    <a:lnTo>
                      <a:pt x="26" y="97"/>
                    </a:lnTo>
                    <a:lnTo>
                      <a:pt x="23" y="95"/>
                    </a:lnTo>
                    <a:lnTo>
                      <a:pt x="23" y="97"/>
                    </a:lnTo>
                    <a:lnTo>
                      <a:pt x="24" y="98"/>
                    </a:lnTo>
                    <a:lnTo>
                      <a:pt x="28" y="98"/>
                    </a:lnTo>
                    <a:lnTo>
                      <a:pt x="28" y="101"/>
                    </a:lnTo>
                    <a:lnTo>
                      <a:pt x="26" y="101"/>
                    </a:lnTo>
                    <a:lnTo>
                      <a:pt x="26" y="102"/>
                    </a:lnTo>
                    <a:lnTo>
                      <a:pt x="17" y="105"/>
                    </a:lnTo>
                    <a:lnTo>
                      <a:pt x="2" y="119"/>
                    </a:lnTo>
                    <a:lnTo>
                      <a:pt x="0" y="120"/>
                    </a:lnTo>
                    <a:lnTo>
                      <a:pt x="2" y="120"/>
                    </a:lnTo>
                    <a:lnTo>
                      <a:pt x="24" y="137"/>
                    </a:lnTo>
                    <a:lnTo>
                      <a:pt x="31" y="140"/>
                    </a:lnTo>
                    <a:lnTo>
                      <a:pt x="32" y="141"/>
                    </a:lnTo>
                    <a:lnTo>
                      <a:pt x="32" y="14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46" name="Freeform 5801">
                <a:extLst>
                  <a:ext uri="{FF2B5EF4-FFF2-40B4-BE49-F238E27FC236}">
                    <a16:creationId xmlns:a16="http://schemas.microsoft.com/office/drawing/2014/main" id="{E1AD5E15-71FD-2B6B-F2BB-A03ABFB623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7" y="3435"/>
                <a:ext cx="25" cy="44"/>
              </a:xfrm>
              <a:custGeom>
                <a:avLst/>
                <a:gdLst>
                  <a:gd name="T0" fmla="*/ 103 w 103"/>
                  <a:gd name="T1" fmla="*/ 0 h 174"/>
                  <a:gd name="T2" fmla="*/ 103 w 103"/>
                  <a:gd name="T3" fmla="*/ 1 h 174"/>
                  <a:gd name="T4" fmla="*/ 100 w 103"/>
                  <a:gd name="T5" fmla="*/ 5 h 174"/>
                  <a:gd name="T6" fmla="*/ 100 w 103"/>
                  <a:gd name="T7" fmla="*/ 14 h 174"/>
                  <a:gd name="T8" fmla="*/ 99 w 103"/>
                  <a:gd name="T9" fmla="*/ 15 h 174"/>
                  <a:gd name="T10" fmla="*/ 99 w 103"/>
                  <a:gd name="T11" fmla="*/ 14 h 174"/>
                  <a:gd name="T12" fmla="*/ 92 w 103"/>
                  <a:gd name="T13" fmla="*/ 14 h 174"/>
                  <a:gd name="T14" fmla="*/ 94 w 103"/>
                  <a:gd name="T15" fmla="*/ 18 h 174"/>
                  <a:gd name="T16" fmla="*/ 92 w 103"/>
                  <a:gd name="T17" fmla="*/ 23 h 174"/>
                  <a:gd name="T18" fmla="*/ 92 w 103"/>
                  <a:gd name="T19" fmla="*/ 25 h 174"/>
                  <a:gd name="T20" fmla="*/ 91 w 103"/>
                  <a:gd name="T21" fmla="*/ 29 h 174"/>
                  <a:gd name="T22" fmla="*/ 91 w 103"/>
                  <a:gd name="T23" fmla="*/ 30 h 174"/>
                  <a:gd name="T24" fmla="*/ 90 w 103"/>
                  <a:gd name="T25" fmla="*/ 32 h 174"/>
                  <a:gd name="T26" fmla="*/ 90 w 103"/>
                  <a:gd name="T27" fmla="*/ 35 h 174"/>
                  <a:gd name="T28" fmla="*/ 80 w 103"/>
                  <a:gd name="T29" fmla="*/ 41 h 174"/>
                  <a:gd name="T30" fmla="*/ 76 w 103"/>
                  <a:gd name="T31" fmla="*/ 45 h 174"/>
                  <a:gd name="T32" fmla="*/ 71 w 103"/>
                  <a:gd name="T33" fmla="*/ 54 h 174"/>
                  <a:gd name="T34" fmla="*/ 71 w 103"/>
                  <a:gd name="T35" fmla="*/ 55 h 174"/>
                  <a:gd name="T36" fmla="*/ 73 w 103"/>
                  <a:gd name="T37" fmla="*/ 57 h 174"/>
                  <a:gd name="T38" fmla="*/ 74 w 103"/>
                  <a:gd name="T39" fmla="*/ 57 h 174"/>
                  <a:gd name="T40" fmla="*/ 74 w 103"/>
                  <a:gd name="T41" fmla="*/ 61 h 174"/>
                  <a:gd name="T42" fmla="*/ 81 w 103"/>
                  <a:gd name="T43" fmla="*/ 69 h 174"/>
                  <a:gd name="T44" fmla="*/ 81 w 103"/>
                  <a:gd name="T45" fmla="*/ 74 h 174"/>
                  <a:gd name="T46" fmla="*/ 76 w 103"/>
                  <a:gd name="T47" fmla="*/ 88 h 174"/>
                  <a:gd name="T48" fmla="*/ 67 w 103"/>
                  <a:gd name="T49" fmla="*/ 88 h 174"/>
                  <a:gd name="T50" fmla="*/ 62 w 103"/>
                  <a:gd name="T51" fmla="*/ 86 h 174"/>
                  <a:gd name="T52" fmla="*/ 60 w 103"/>
                  <a:gd name="T53" fmla="*/ 85 h 174"/>
                  <a:gd name="T54" fmla="*/ 59 w 103"/>
                  <a:gd name="T55" fmla="*/ 85 h 174"/>
                  <a:gd name="T56" fmla="*/ 55 w 103"/>
                  <a:gd name="T57" fmla="*/ 83 h 174"/>
                  <a:gd name="T58" fmla="*/ 43 w 103"/>
                  <a:gd name="T59" fmla="*/ 89 h 174"/>
                  <a:gd name="T60" fmla="*/ 39 w 103"/>
                  <a:gd name="T61" fmla="*/ 93 h 174"/>
                  <a:gd name="T62" fmla="*/ 39 w 103"/>
                  <a:gd name="T63" fmla="*/ 95 h 174"/>
                  <a:gd name="T64" fmla="*/ 42 w 103"/>
                  <a:gd name="T65" fmla="*/ 100 h 174"/>
                  <a:gd name="T66" fmla="*/ 46 w 103"/>
                  <a:gd name="T67" fmla="*/ 118 h 174"/>
                  <a:gd name="T68" fmla="*/ 46 w 103"/>
                  <a:gd name="T69" fmla="*/ 132 h 174"/>
                  <a:gd name="T70" fmla="*/ 49 w 103"/>
                  <a:gd name="T71" fmla="*/ 142 h 174"/>
                  <a:gd name="T72" fmla="*/ 52 w 103"/>
                  <a:gd name="T73" fmla="*/ 143 h 174"/>
                  <a:gd name="T74" fmla="*/ 52 w 103"/>
                  <a:gd name="T75" fmla="*/ 145 h 174"/>
                  <a:gd name="T76" fmla="*/ 49 w 103"/>
                  <a:gd name="T77" fmla="*/ 149 h 174"/>
                  <a:gd name="T78" fmla="*/ 40 w 103"/>
                  <a:gd name="T79" fmla="*/ 150 h 174"/>
                  <a:gd name="T80" fmla="*/ 39 w 103"/>
                  <a:gd name="T81" fmla="*/ 150 h 174"/>
                  <a:gd name="T82" fmla="*/ 38 w 103"/>
                  <a:gd name="T83" fmla="*/ 156 h 174"/>
                  <a:gd name="T84" fmla="*/ 38 w 103"/>
                  <a:gd name="T85" fmla="*/ 159 h 174"/>
                  <a:gd name="T86" fmla="*/ 36 w 103"/>
                  <a:gd name="T87" fmla="*/ 166 h 174"/>
                  <a:gd name="T88" fmla="*/ 36 w 103"/>
                  <a:gd name="T89" fmla="*/ 167 h 174"/>
                  <a:gd name="T90" fmla="*/ 35 w 103"/>
                  <a:gd name="T91" fmla="*/ 166 h 174"/>
                  <a:gd name="T92" fmla="*/ 18 w 103"/>
                  <a:gd name="T93" fmla="*/ 173 h 174"/>
                  <a:gd name="T94" fmla="*/ 18 w 103"/>
                  <a:gd name="T95" fmla="*/ 174 h 174"/>
                  <a:gd name="T96" fmla="*/ 16 w 103"/>
                  <a:gd name="T97" fmla="*/ 174 h 174"/>
                  <a:gd name="T98" fmla="*/ 2 w 103"/>
                  <a:gd name="T99" fmla="*/ 162 h 174"/>
                  <a:gd name="T100" fmla="*/ 0 w 103"/>
                  <a:gd name="T101" fmla="*/ 160 h 174"/>
                  <a:gd name="T102" fmla="*/ 0 w 103"/>
                  <a:gd name="T103" fmla="*/ 157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03" h="174">
                    <a:moveTo>
                      <a:pt x="103" y="0"/>
                    </a:moveTo>
                    <a:lnTo>
                      <a:pt x="103" y="1"/>
                    </a:lnTo>
                    <a:lnTo>
                      <a:pt x="100" y="5"/>
                    </a:lnTo>
                    <a:lnTo>
                      <a:pt x="100" y="14"/>
                    </a:lnTo>
                    <a:lnTo>
                      <a:pt x="99" y="15"/>
                    </a:lnTo>
                    <a:lnTo>
                      <a:pt x="99" y="14"/>
                    </a:lnTo>
                    <a:lnTo>
                      <a:pt x="92" y="14"/>
                    </a:lnTo>
                    <a:lnTo>
                      <a:pt x="94" y="18"/>
                    </a:lnTo>
                    <a:lnTo>
                      <a:pt x="92" y="23"/>
                    </a:lnTo>
                    <a:lnTo>
                      <a:pt x="92" y="25"/>
                    </a:lnTo>
                    <a:lnTo>
                      <a:pt x="91" y="29"/>
                    </a:lnTo>
                    <a:lnTo>
                      <a:pt x="91" y="30"/>
                    </a:lnTo>
                    <a:lnTo>
                      <a:pt x="90" y="32"/>
                    </a:lnTo>
                    <a:lnTo>
                      <a:pt x="90" y="35"/>
                    </a:lnTo>
                    <a:lnTo>
                      <a:pt x="80" y="41"/>
                    </a:lnTo>
                    <a:lnTo>
                      <a:pt x="76" y="45"/>
                    </a:lnTo>
                    <a:lnTo>
                      <a:pt x="71" y="54"/>
                    </a:lnTo>
                    <a:lnTo>
                      <a:pt x="71" y="55"/>
                    </a:lnTo>
                    <a:lnTo>
                      <a:pt x="73" y="57"/>
                    </a:lnTo>
                    <a:lnTo>
                      <a:pt x="74" y="57"/>
                    </a:lnTo>
                    <a:lnTo>
                      <a:pt x="74" y="61"/>
                    </a:lnTo>
                    <a:lnTo>
                      <a:pt x="81" y="69"/>
                    </a:lnTo>
                    <a:lnTo>
                      <a:pt x="81" y="74"/>
                    </a:lnTo>
                    <a:lnTo>
                      <a:pt x="76" y="88"/>
                    </a:lnTo>
                    <a:lnTo>
                      <a:pt x="67" y="88"/>
                    </a:lnTo>
                    <a:lnTo>
                      <a:pt x="62" y="86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5" y="83"/>
                    </a:lnTo>
                    <a:lnTo>
                      <a:pt x="43" y="89"/>
                    </a:lnTo>
                    <a:lnTo>
                      <a:pt x="39" y="93"/>
                    </a:lnTo>
                    <a:lnTo>
                      <a:pt x="39" y="95"/>
                    </a:lnTo>
                    <a:lnTo>
                      <a:pt x="42" y="100"/>
                    </a:lnTo>
                    <a:lnTo>
                      <a:pt x="46" y="118"/>
                    </a:lnTo>
                    <a:lnTo>
                      <a:pt x="46" y="132"/>
                    </a:lnTo>
                    <a:lnTo>
                      <a:pt x="49" y="142"/>
                    </a:lnTo>
                    <a:lnTo>
                      <a:pt x="52" y="143"/>
                    </a:lnTo>
                    <a:lnTo>
                      <a:pt x="52" y="145"/>
                    </a:lnTo>
                    <a:lnTo>
                      <a:pt x="49" y="149"/>
                    </a:lnTo>
                    <a:lnTo>
                      <a:pt x="40" y="150"/>
                    </a:lnTo>
                    <a:lnTo>
                      <a:pt x="39" y="150"/>
                    </a:lnTo>
                    <a:lnTo>
                      <a:pt x="38" y="156"/>
                    </a:lnTo>
                    <a:lnTo>
                      <a:pt x="38" y="159"/>
                    </a:lnTo>
                    <a:lnTo>
                      <a:pt x="36" y="166"/>
                    </a:lnTo>
                    <a:lnTo>
                      <a:pt x="36" y="167"/>
                    </a:lnTo>
                    <a:lnTo>
                      <a:pt x="35" y="166"/>
                    </a:lnTo>
                    <a:lnTo>
                      <a:pt x="18" y="173"/>
                    </a:lnTo>
                    <a:lnTo>
                      <a:pt x="18" y="174"/>
                    </a:lnTo>
                    <a:lnTo>
                      <a:pt x="16" y="174"/>
                    </a:lnTo>
                    <a:lnTo>
                      <a:pt x="2" y="162"/>
                    </a:lnTo>
                    <a:lnTo>
                      <a:pt x="0" y="160"/>
                    </a:lnTo>
                    <a:lnTo>
                      <a:pt x="0" y="15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47" name="Freeform 5802">
                <a:extLst>
                  <a:ext uri="{FF2B5EF4-FFF2-40B4-BE49-F238E27FC236}">
                    <a16:creationId xmlns:a16="http://schemas.microsoft.com/office/drawing/2014/main" id="{EC5B7C6C-4268-D2AC-F7C0-5AC4DF844A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6" y="3468"/>
                <a:ext cx="39" cy="12"/>
              </a:xfrm>
              <a:custGeom>
                <a:avLst/>
                <a:gdLst>
                  <a:gd name="T0" fmla="*/ 154 w 154"/>
                  <a:gd name="T1" fmla="*/ 23 h 48"/>
                  <a:gd name="T2" fmla="*/ 151 w 154"/>
                  <a:gd name="T3" fmla="*/ 20 h 48"/>
                  <a:gd name="T4" fmla="*/ 149 w 154"/>
                  <a:gd name="T5" fmla="*/ 20 h 48"/>
                  <a:gd name="T6" fmla="*/ 147 w 154"/>
                  <a:gd name="T7" fmla="*/ 18 h 48"/>
                  <a:gd name="T8" fmla="*/ 140 w 154"/>
                  <a:gd name="T9" fmla="*/ 17 h 48"/>
                  <a:gd name="T10" fmla="*/ 135 w 154"/>
                  <a:gd name="T11" fmla="*/ 16 h 48"/>
                  <a:gd name="T12" fmla="*/ 128 w 154"/>
                  <a:gd name="T13" fmla="*/ 16 h 48"/>
                  <a:gd name="T14" fmla="*/ 117 w 154"/>
                  <a:gd name="T15" fmla="*/ 13 h 48"/>
                  <a:gd name="T16" fmla="*/ 110 w 154"/>
                  <a:gd name="T17" fmla="*/ 10 h 48"/>
                  <a:gd name="T18" fmla="*/ 110 w 154"/>
                  <a:gd name="T19" fmla="*/ 9 h 48"/>
                  <a:gd name="T20" fmla="*/ 109 w 154"/>
                  <a:gd name="T21" fmla="*/ 7 h 48"/>
                  <a:gd name="T22" fmla="*/ 110 w 154"/>
                  <a:gd name="T23" fmla="*/ 6 h 48"/>
                  <a:gd name="T24" fmla="*/ 105 w 154"/>
                  <a:gd name="T25" fmla="*/ 2 h 48"/>
                  <a:gd name="T26" fmla="*/ 98 w 154"/>
                  <a:gd name="T27" fmla="*/ 0 h 48"/>
                  <a:gd name="T28" fmla="*/ 96 w 154"/>
                  <a:gd name="T29" fmla="*/ 0 h 48"/>
                  <a:gd name="T30" fmla="*/ 88 w 154"/>
                  <a:gd name="T31" fmla="*/ 10 h 48"/>
                  <a:gd name="T32" fmla="*/ 87 w 154"/>
                  <a:gd name="T33" fmla="*/ 10 h 48"/>
                  <a:gd name="T34" fmla="*/ 87 w 154"/>
                  <a:gd name="T35" fmla="*/ 9 h 48"/>
                  <a:gd name="T36" fmla="*/ 84 w 154"/>
                  <a:gd name="T37" fmla="*/ 7 h 48"/>
                  <a:gd name="T38" fmla="*/ 82 w 154"/>
                  <a:gd name="T39" fmla="*/ 6 h 48"/>
                  <a:gd name="T40" fmla="*/ 80 w 154"/>
                  <a:gd name="T41" fmla="*/ 4 h 48"/>
                  <a:gd name="T42" fmla="*/ 80 w 154"/>
                  <a:gd name="T43" fmla="*/ 6 h 48"/>
                  <a:gd name="T44" fmla="*/ 78 w 154"/>
                  <a:gd name="T45" fmla="*/ 7 h 48"/>
                  <a:gd name="T46" fmla="*/ 78 w 154"/>
                  <a:gd name="T47" fmla="*/ 10 h 48"/>
                  <a:gd name="T48" fmla="*/ 75 w 154"/>
                  <a:gd name="T49" fmla="*/ 13 h 48"/>
                  <a:gd name="T50" fmla="*/ 71 w 154"/>
                  <a:gd name="T51" fmla="*/ 16 h 48"/>
                  <a:gd name="T52" fmla="*/ 70 w 154"/>
                  <a:gd name="T53" fmla="*/ 17 h 48"/>
                  <a:gd name="T54" fmla="*/ 68 w 154"/>
                  <a:gd name="T55" fmla="*/ 20 h 48"/>
                  <a:gd name="T56" fmla="*/ 68 w 154"/>
                  <a:gd name="T57" fmla="*/ 21 h 48"/>
                  <a:gd name="T58" fmla="*/ 71 w 154"/>
                  <a:gd name="T59" fmla="*/ 23 h 48"/>
                  <a:gd name="T60" fmla="*/ 72 w 154"/>
                  <a:gd name="T61" fmla="*/ 23 h 48"/>
                  <a:gd name="T62" fmla="*/ 71 w 154"/>
                  <a:gd name="T63" fmla="*/ 34 h 48"/>
                  <a:gd name="T64" fmla="*/ 65 w 154"/>
                  <a:gd name="T65" fmla="*/ 46 h 48"/>
                  <a:gd name="T66" fmla="*/ 64 w 154"/>
                  <a:gd name="T67" fmla="*/ 48 h 48"/>
                  <a:gd name="T68" fmla="*/ 60 w 154"/>
                  <a:gd name="T69" fmla="*/ 46 h 48"/>
                  <a:gd name="T70" fmla="*/ 56 w 154"/>
                  <a:gd name="T71" fmla="*/ 42 h 48"/>
                  <a:gd name="T72" fmla="*/ 54 w 154"/>
                  <a:gd name="T73" fmla="*/ 42 h 48"/>
                  <a:gd name="T74" fmla="*/ 41 w 154"/>
                  <a:gd name="T75" fmla="*/ 28 h 48"/>
                  <a:gd name="T76" fmla="*/ 34 w 154"/>
                  <a:gd name="T77" fmla="*/ 24 h 48"/>
                  <a:gd name="T78" fmla="*/ 28 w 154"/>
                  <a:gd name="T79" fmla="*/ 24 h 48"/>
                  <a:gd name="T80" fmla="*/ 24 w 154"/>
                  <a:gd name="T81" fmla="*/ 27 h 48"/>
                  <a:gd name="T82" fmla="*/ 10 w 154"/>
                  <a:gd name="T83" fmla="*/ 23 h 48"/>
                  <a:gd name="T84" fmla="*/ 5 w 154"/>
                  <a:gd name="T85" fmla="*/ 18 h 48"/>
                  <a:gd name="T86" fmla="*/ 3 w 154"/>
                  <a:gd name="T87" fmla="*/ 14 h 48"/>
                  <a:gd name="T88" fmla="*/ 0 w 154"/>
                  <a:gd name="T89" fmla="*/ 21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54" h="48">
                    <a:moveTo>
                      <a:pt x="154" y="23"/>
                    </a:moveTo>
                    <a:lnTo>
                      <a:pt x="151" y="20"/>
                    </a:lnTo>
                    <a:lnTo>
                      <a:pt x="149" y="20"/>
                    </a:lnTo>
                    <a:lnTo>
                      <a:pt x="147" y="18"/>
                    </a:lnTo>
                    <a:lnTo>
                      <a:pt x="140" y="17"/>
                    </a:lnTo>
                    <a:lnTo>
                      <a:pt x="135" y="16"/>
                    </a:lnTo>
                    <a:lnTo>
                      <a:pt x="128" y="16"/>
                    </a:lnTo>
                    <a:lnTo>
                      <a:pt x="117" y="13"/>
                    </a:lnTo>
                    <a:lnTo>
                      <a:pt x="110" y="10"/>
                    </a:lnTo>
                    <a:lnTo>
                      <a:pt x="110" y="9"/>
                    </a:lnTo>
                    <a:lnTo>
                      <a:pt x="109" y="7"/>
                    </a:lnTo>
                    <a:lnTo>
                      <a:pt x="110" y="6"/>
                    </a:lnTo>
                    <a:lnTo>
                      <a:pt x="105" y="2"/>
                    </a:lnTo>
                    <a:lnTo>
                      <a:pt x="98" y="0"/>
                    </a:lnTo>
                    <a:lnTo>
                      <a:pt x="96" y="0"/>
                    </a:lnTo>
                    <a:lnTo>
                      <a:pt x="88" y="10"/>
                    </a:lnTo>
                    <a:lnTo>
                      <a:pt x="87" y="10"/>
                    </a:lnTo>
                    <a:lnTo>
                      <a:pt x="87" y="9"/>
                    </a:lnTo>
                    <a:lnTo>
                      <a:pt x="84" y="7"/>
                    </a:lnTo>
                    <a:lnTo>
                      <a:pt x="82" y="6"/>
                    </a:lnTo>
                    <a:lnTo>
                      <a:pt x="80" y="4"/>
                    </a:lnTo>
                    <a:lnTo>
                      <a:pt x="80" y="6"/>
                    </a:lnTo>
                    <a:lnTo>
                      <a:pt x="78" y="7"/>
                    </a:lnTo>
                    <a:lnTo>
                      <a:pt x="78" y="10"/>
                    </a:lnTo>
                    <a:lnTo>
                      <a:pt x="75" y="13"/>
                    </a:lnTo>
                    <a:lnTo>
                      <a:pt x="71" y="16"/>
                    </a:lnTo>
                    <a:lnTo>
                      <a:pt x="70" y="17"/>
                    </a:lnTo>
                    <a:lnTo>
                      <a:pt x="68" y="20"/>
                    </a:lnTo>
                    <a:lnTo>
                      <a:pt x="68" y="21"/>
                    </a:lnTo>
                    <a:lnTo>
                      <a:pt x="71" y="23"/>
                    </a:lnTo>
                    <a:lnTo>
                      <a:pt x="72" y="23"/>
                    </a:lnTo>
                    <a:lnTo>
                      <a:pt x="71" y="34"/>
                    </a:lnTo>
                    <a:lnTo>
                      <a:pt x="65" y="46"/>
                    </a:lnTo>
                    <a:lnTo>
                      <a:pt x="64" y="48"/>
                    </a:lnTo>
                    <a:lnTo>
                      <a:pt x="60" y="46"/>
                    </a:lnTo>
                    <a:lnTo>
                      <a:pt x="56" y="42"/>
                    </a:lnTo>
                    <a:lnTo>
                      <a:pt x="54" y="42"/>
                    </a:lnTo>
                    <a:lnTo>
                      <a:pt x="41" y="28"/>
                    </a:lnTo>
                    <a:lnTo>
                      <a:pt x="34" y="24"/>
                    </a:lnTo>
                    <a:lnTo>
                      <a:pt x="28" y="24"/>
                    </a:lnTo>
                    <a:lnTo>
                      <a:pt x="24" y="27"/>
                    </a:lnTo>
                    <a:lnTo>
                      <a:pt x="10" y="23"/>
                    </a:lnTo>
                    <a:lnTo>
                      <a:pt x="5" y="18"/>
                    </a:lnTo>
                    <a:lnTo>
                      <a:pt x="3" y="14"/>
                    </a:lnTo>
                    <a:lnTo>
                      <a:pt x="0" y="2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48" name="Freeform 5803">
                <a:extLst>
                  <a:ext uri="{FF2B5EF4-FFF2-40B4-BE49-F238E27FC236}">
                    <a16:creationId xmlns:a16="http://schemas.microsoft.com/office/drawing/2014/main" id="{56857215-3834-6291-C365-4866E4B36F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9" y="3474"/>
                <a:ext cx="27" cy="51"/>
              </a:xfrm>
              <a:custGeom>
                <a:avLst/>
                <a:gdLst>
                  <a:gd name="T0" fmla="*/ 112 w 112"/>
                  <a:gd name="T1" fmla="*/ 0 h 206"/>
                  <a:gd name="T2" fmla="*/ 112 w 112"/>
                  <a:gd name="T3" fmla="*/ 2 h 206"/>
                  <a:gd name="T4" fmla="*/ 110 w 112"/>
                  <a:gd name="T5" fmla="*/ 3 h 206"/>
                  <a:gd name="T6" fmla="*/ 108 w 112"/>
                  <a:gd name="T7" fmla="*/ 3 h 206"/>
                  <a:gd name="T8" fmla="*/ 76 w 112"/>
                  <a:gd name="T9" fmla="*/ 27 h 206"/>
                  <a:gd name="T10" fmla="*/ 70 w 112"/>
                  <a:gd name="T11" fmla="*/ 29 h 206"/>
                  <a:gd name="T12" fmla="*/ 57 w 112"/>
                  <a:gd name="T13" fmla="*/ 43 h 206"/>
                  <a:gd name="T14" fmla="*/ 55 w 112"/>
                  <a:gd name="T15" fmla="*/ 48 h 206"/>
                  <a:gd name="T16" fmla="*/ 53 w 112"/>
                  <a:gd name="T17" fmla="*/ 49 h 206"/>
                  <a:gd name="T18" fmla="*/ 53 w 112"/>
                  <a:gd name="T19" fmla="*/ 50 h 206"/>
                  <a:gd name="T20" fmla="*/ 39 w 112"/>
                  <a:gd name="T21" fmla="*/ 50 h 206"/>
                  <a:gd name="T22" fmla="*/ 35 w 112"/>
                  <a:gd name="T23" fmla="*/ 49 h 206"/>
                  <a:gd name="T24" fmla="*/ 28 w 112"/>
                  <a:gd name="T25" fmla="*/ 42 h 206"/>
                  <a:gd name="T26" fmla="*/ 25 w 112"/>
                  <a:gd name="T27" fmla="*/ 45 h 206"/>
                  <a:gd name="T28" fmla="*/ 21 w 112"/>
                  <a:gd name="T29" fmla="*/ 46 h 206"/>
                  <a:gd name="T30" fmla="*/ 14 w 112"/>
                  <a:gd name="T31" fmla="*/ 53 h 206"/>
                  <a:gd name="T32" fmla="*/ 6 w 112"/>
                  <a:gd name="T33" fmla="*/ 70 h 206"/>
                  <a:gd name="T34" fmla="*/ 6 w 112"/>
                  <a:gd name="T35" fmla="*/ 71 h 206"/>
                  <a:gd name="T36" fmla="*/ 24 w 112"/>
                  <a:gd name="T37" fmla="*/ 70 h 206"/>
                  <a:gd name="T38" fmla="*/ 39 w 112"/>
                  <a:gd name="T39" fmla="*/ 79 h 206"/>
                  <a:gd name="T40" fmla="*/ 48 w 112"/>
                  <a:gd name="T41" fmla="*/ 81 h 206"/>
                  <a:gd name="T42" fmla="*/ 53 w 112"/>
                  <a:gd name="T43" fmla="*/ 85 h 206"/>
                  <a:gd name="T44" fmla="*/ 60 w 112"/>
                  <a:gd name="T45" fmla="*/ 92 h 206"/>
                  <a:gd name="T46" fmla="*/ 59 w 112"/>
                  <a:gd name="T47" fmla="*/ 92 h 206"/>
                  <a:gd name="T48" fmla="*/ 55 w 112"/>
                  <a:gd name="T49" fmla="*/ 94 h 206"/>
                  <a:gd name="T50" fmla="*/ 48 w 112"/>
                  <a:gd name="T51" fmla="*/ 94 h 206"/>
                  <a:gd name="T52" fmla="*/ 36 w 112"/>
                  <a:gd name="T53" fmla="*/ 102 h 206"/>
                  <a:gd name="T54" fmla="*/ 36 w 112"/>
                  <a:gd name="T55" fmla="*/ 103 h 206"/>
                  <a:gd name="T56" fmla="*/ 35 w 112"/>
                  <a:gd name="T57" fmla="*/ 103 h 206"/>
                  <a:gd name="T58" fmla="*/ 35 w 112"/>
                  <a:gd name="T59" fmla="*/ 105 h 206"/>
                  <a:gd name="T60" fmla="*/ 34 w 112"/>
                  <a:gd name="T61" fmla="*/ 105 h 206"/>
                  <a:gd name="T62" fmla="*/ 29 w 112"/>
                  <a:gd name="T63" fmla="*/ 108 h 206"/>
                  <a:gd name="T64" fmla="*/ 17 w 112"/>
                  <a:gd name="T65" fmla="*/ 120 h 206"/>
                  <a:gd name="T66" fmla="*/ 17 w 112"/>
                  <a:gd name="T67" fmla="*/ 123 h 206"/>
                  <a:gd name="T68" fmla="*/ 7 w 112"/>
                  <a:gd name="T69" fmla="*/ 134 h 206"/>
                  <a:gd name="T70" fmla="*/ 7 w 112"/>
                  <a:gd name="T71" fmla="*/ 139 h 206"/>
                  <a:gd name="T72" fmla="*/ 6 w 112"/>
                  <a:gd name="T73" fmla="*/ 139 h 206"/>
                  <a:gd name="T74" fmla="*/ 36 w 112"/>
                  <a:gd name="T75" fmla="*/ 156 h 206"/>
                  <a:gd name="T76" fmla="*/ 50 w 112"/>
                  <a:gd name="T77" fmla="*/ 168 h 206"/>
                  <a:gd name="T78" fmla="*/ 50 w 112"/>
                  <a:gd name="T79" fmla="*/ 169 h 206"/>
                  <a:gd name="T80" fmla="*/ 48 w 112"/>
                  <a:gd name="T81" fmla="*/ 172 h 206"/>
                  <a:gd name="T82" fmla="*/ 48 w 112"/>
                  <a:gd name="T83" fmla="*/ 173 h 206"/>
                  <a:gd name="T84" fmla="*/ 32 w 112"/>
                  <a:gd name="T85" fmla="*/ 203 h 206"/>
                  <a:gd name="T86" fmla="*/ 32 w 112"/>
                  <a:gd name="T87" fmla="*/ 204 h 206"/>
                  <a:gd name="T88" fmla="*/ 27 w 112"/>
                  <a:gd name="T89" fmla="*/ 206 h 206"/>
                  <a:gd name="T90" fmla="*/ 25 w 112"/>
                  <a:gd name="T91" fmla="*/ 206 h 206"/>
                  <a:gd name="T92" fmla="*/ 24 w 112"/>
                  <a:gd name="T93" fmla="*/ 204 h 206"/>
                  <a:gd name="T94" fmla="*/ 24 w 112"/>
                  <a:gd name="T95" fmla="*/ 200 h 206"/>
                  <a:gd name="T96" fmla="*/ 25 w 112"/>
                  <a:gd name="T97" fmla="*/ 199 h 206"/>
                  <a:gd name="T98" fmla="*/ 25 w 112"/>
                  <a:gd name="T99" fmla="*/ 196 h 206"/>
                  <a:gd name="T100" fmla="*/ 17 w 112"/>
                  <a:gd name="T101" fmla="*/ 187 h 206"/>
                  <a:gd name="T102" fmla="*/ 16 w 112"/>
                  <a:gd name="T103" fmla="*/ 189 h 206"/>
                  <a:gd name="T104" fmla="*/ 14 w 112"/>
                  <a:gd name="T105" fmla="*/ 189 h 206"/>
                  <a:gd name="T106" fmla="*/ 14 w 112"/>
                  <a:gd name="T107" fmla="*/ 193 h 206"/>
                  <a:gd name="T108" fmla="*/ 13 w 112"/>
                  <a:gd name="T109" fmla="*/ 193 h 206"/>
                  <a:gd name="T110" fmla="*/ 7 w 112"/>
                  <a:gd name="T111" fmla="*/ 199 h 206"/>
                  <a:gd name="T112" fmla="*/ 6 w 112"/>
                  <a:gd name="T113" fmla="*/ 199 h 206"/>
                  <a:gd name="T114" fmla="*/ 3 w 112"/>
                  <a:gd name="T115" fmla="*/ 197 h 206"/>
                  <a:gd name="T116" fmla="*/ 0 w 112"/>
                  <a:gd name="T117" fmla="*/ 200 h 206"/>
                  <a:gd name="T118" fmla="*/ 0 w 112"/>
                  <a:gd name="T119" fmla="*/ 199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12" h="206">
                    <a:moveTo>
                      <a:pt x="112" y="0"/>
                    </a:moveTo>
                    <a:lnTo>
                      <a:pt x="112" y="2"/>
                    </a:lnTo>
                    <a:lnTo>
                      <a:pt x="110" y="3"/>
                    </a:lnTo>
                    <a:lnTo>
                      <a:pt x="108" y="3"/>
                    </a:lnTo>
                    <a:lnTo>
                      <a:pt x="76" y="27"/>
                    </a:lnTo>
                    <a:lnTo>
                      <a:pt x="70" y="29"/>
                    </a:lnTo>
                    <a:lnTo>
                      <a:pt x="57" y="43"/>
                    </a:lnTo>
                    <a:lnTo>
                      <a:pt x="55" y="48"/>
                    </a:lnTo>
                    <a:lnTo>
                      <a:pt x="53" y="49"/>
                    </a:lnTo>
                    <a:lnTo>
                      <a:pt x="53" y="50"/>
                    </a:lnTo>
                    <a:lnTo>
                      <a:pt x="39" y="50"/>
                    </a:lnTo>
                    <a:lnTo>
                      <a:pt x="35" y="49"/>
                    </a:lnTo>
                    <a:lnTo>
                      <a:pt x="28" y="42"/>
                    </a:lnTo>
                    <a:lnTo>
                      <a:pt x="25" y="45"/>
                    </a:lnTo>
                    <a:lnTo>
                      <a:pt x="21" y="46"/>
                    </a:lnTo>
                    <a:lnTo>
                      <a:pt x="14" y="53"/>
                    </a:lnTo>
                    <a:lnTo>
                      <a:pt x="6" y="70"/>
                    </a:lnTo>
                    <a:lnTo>
                      <a:pt x="6" y="71"/>
                    </a:lnTo>
                    <a:lnTo>
                      <a:pt x="24" y="70"/>
                    </a:lnTo>
                    <a:lnTo>
                      <a:pt x="39" y="79"/>
                    </a:lnTo>
                    <a:lnTo>
                      <a:pt x="48" y="81"/>
                    </a:lnTo>
                    <a:lnTo>
                      <a:pt x="53" y="85"/>
                    </a:lnTo>
                    <a:lnTo>
                      <a:pt x="60" y="92"/>
                    </a:lnTo>
                    <a:lnTo>
                      <a:pt x="59" y="92"/>
                    </a:lnTo>
                    <a:lnTo>
                      <a:pt x="55" y="94"/>
                    </a:lnTo>
                    <a:lnTo>
                      <a:pt x="48" y="94"/>
                    </a:lnTo>
                    <a:lnTo>
                      <a:pt x="36" y="102"/>
                    </a:lnTo>
                    <a:lnTo>
                      <a:pt x="36" y="103"/>
                    </a:lnTo>
                    <a:lnTo>
                      <a:pt x="35" y="103"/>
                    </a:lnTo>
                    <a:lnTo>
                      <a:pt x="35" y="105"/>
                    </a:lnTo>
                    <a:lnTo>
                      <a:pt x="34" y="105"/>
                    </a:lnTo>
                    <a:lnTo>
                      <a:pt x="29" y="108"/>
                    </a:lnTo>
                    <a:lnTo>
                      <a:pt x="17" y="120"/>
                    </a:lnTo>
                    <a:lnTo>
                      <a:pt x="17" y="123"/>
                    </a:lnTo>
                    <a:lnTo>
                      <a:pt x="7" y="134"/>
                    </a:lnTo>
                    <a:lnTo>
                      <a:pt x="7" y="139"/>
                    </a:lnTo>
                    <a:lnTo>
                      <a:pt x="6" y="139"/>
                    </a:lnTo>
                    <a:lnTo>
                      <a:pt x="36" y="156"/>
                    </a:lnTo>
                    <a:lnTo>
                      <a:pt x="50" y="168"/>
                    </a:lnTo>
                    <a:lnTo>
                      <a:pt x="50" y="169"/>
                    </a:lnTo>
                    <a:lnTo>
                      <a:pt x="48" y="172"/>
                    </a:lnTo>
                    <a:lnTo>
                      <a:pt x="48" y="173"/>
                    </a:lnTo>
                    <a:lnTo>
                      <a:pt x="32" y="203"/>
                    </a:lnTo>
                    <a:lnTo>
                      <a:pt x="32" y="204"/>
                    </a:lnTo>
                    <a:lnTo>
                      <a:pt x="27" y="206"/>
                    </a:lnTo>
                    <a:lnTo>
                      <a:pt x="25" y="206"/>
                    </a:lnTo>
                    <a:lnTo>
                      <a:pt x="24" y="204"/>
                    </a:lnTo>
                    <a:lnTo>
                      <a:pt x="24" y="200"/>
                    </a:lnTo>
                    <a:lnTo>
                      <a:pt x="25" y="199"/>
                    </a:lnTo>
                    <a:lnTo>
                      <a:pt x="25" y="196"/>
                    </a:lnTo>
                    <a:lnTo>
                      <a:pt x="17" y="187"/>
                    </a:lnTo>
                    <a:lnTo>
                      <a:pt x="16" y="189"/>
                    </a:lnTo>
                    <a:lnTo>
                      <a:pt x="14" y="189"/>
                    </a:lnTo>
                    <a:lnTo>
                      <a:pt x="14" y="193"/>
                    </a:lnTo>
                    <a:lnTo>
                      <a:pt x="13" y="193"/>
                    </a:lnTo>
                    <a:lnTo>
                      <a:pt x="7" y="199"/>
                    </a:lnTo>
                    <a:lnTo>
                      <a:pt x="6" y="199"/>
                    </a:lnTo>
                    <a:lnTo>
                      <a:pt x="3" y="197"/>
                    </a:lnTo>
                    <a:lnTo>
                      <a:pt x="0" y="200"/>
                    </a:lnTo>
                    <a:lnTo>
                      <a:pt x="0" y="19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49" name="Freeform 5804">
                <a:extLst>
                  <a:ext uri="{FF2B5EF4-FFF2-40B4-BE49-F238E27FC236}">
                    <a16:creationId xmlns:a16="http://schemas.microsoft.com/office/drawing/2014/main" id="{62F77010-E4A0-9AAF-CA5C-0F68E8643D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3517"/>
                <a:ext cx="31" cy="63"/>
              </a:xfrm>
              <a:custGeom>
                <a:avLst/>
                <a:gdLst>
                  <a:gd name="T0" fmla="*/ 110 w 125"/>
                  <a:gd name="T1" fmla="*/ 244 h 249"/>
                  <a:gd name="T2" fmla="*/ 108 w 125"/>
                  <a:gd name="T3" fmla="*/ 238 h 249"/>
                  <a:gd name="T4" fmla="*/ 110 w 125"/>
                  <a:gd name="T5" fmla="*/ 229 h 249"/>
                  <a:gd name="T6" fmla="*/ 120 w 125"/>
                  <a:gd name="T7" fmla="*/ 225 h 249"/>
                  <a:gd name="T8" fmla="*/ 125 w 125"/>
                  <a:gd name="T9" fmla="*/ 221 h 249"/>
                  <a:gd name="T10" fmla="*/ 124 w 125"/>
                  <a:gd name="T11" fmla="*/ 217 h 249"/>
                  <a:gd name="T12" fmla="*/ 117 w 125"/>
                  <a:gd name="T13" fmla="*/ 200 h 249"/>
                  <a:gd name="T14" fmla="*/ 110 w 125"/>
                  <a:gd name="T15" fmla="*/ 196 h 249"/>
                  <a:gd name="T16" fmla="*/ 106 w 125"/>
                  <a:gd name="T17" fmla="*/ 186 h 249"/>
                  <a:gd name="T18" fmla="*/ 101 w 125"/>
                  <a:gd name="T19" fmla="*/ 184 h 249"/>
                  <a:gd name="T20" fmla="*/ 96 w 125"/>
                  <a:gd name="T21" fmla="*/ 161 h 249"/>
                  <a:gd name="T22" fmla="*/ 92 w 125"/>
                  <a:gd name="T23" fmla="*/ 159 h 249"/>
                  <a:gd name="T24" fmla="*/ 79 w 125"/>
                  <a:gd name="T25" fmla="*/ 158 h 249"/>
                  <a:gd name="T26" fmla="*/ 68 w 125"/>
                  <a:gd name="T27" fmla="*/ 180 h 249"/>
                  <a:gd name="T28" fmla="*/ 48 w 125"/>
                  <a:gd name="T29" fmla="*/ 177 h 249"/>
                  <a:gd name="T30" fmla="*/ 29 w 125"/>
                  <a:gd name="T31" fmla="*/ 181 h 249"/>
                  <a:gd name="T32" fmla="*/ 26 w 125"/>
                  <a:gd name="T33" fmla="*/ 183 h 249"/>
                  <a:gd name="T34" fmla="*/ 25 w 125"/>
                  <a:gd name="T35" fmla="*/ 184 h 249"/>
                  <a:gd name="T36" fmla="*/ 25 w 125"/>
                  <a:gd name="T37" fmla="*/ 176 h 249"/>
                  <a:gd name="T38" fmla="*/ 20 w 125"/>
                  <a:gd name="T39" fmla="*/ 162 h 249"/>
                  <a:gd name="T40" fmla="*/ 20 w 125"/>
                  <a:gd name="T41" fmla="*/ 159 h 249"/>
                  <a:gd name="T42" fmla="*/ 22 w 125"/>
                  <a:gd name="T43" fmla="*/ 133 h 249"/>
                  <a:gd name="T44" fmla="*/ 29 w 125"/>
                  <a:gd name="T45" fmla="*/ 130 h 249"/>
                  <a:gd name="T46" fmla="*/ 44 w 125"/>
                  <a:gd name="T47" fmla="*/ 117 h 249"/>
                  <a:gd name="T48" fmla="*/ 58 w 125"/>
                  <a:gd name="T49" fmla="*/ 105 h 249"/>
                  <a:gd name="T50" fmla="*/ 64 w 125"/>
                  <a:gd name="T51" fmla="*/ 92 h 249"/>
                  <a:gd name="T52" fmla="*/ 55 w 125"/>
                  <a:gd name="T53" fmla="*/ 94 h 249"/>
                  <a:gd name="T54" fmla="*/ 50 w 125"/>
                  <a:gd name="T55" fmla="*/ 88 h 249"/>
                  <a:gd name="T56" fmla="*/ 39 w 125"/>
                  <a:gd name="T57" fmla="*/ 76 h 249"/>
                  <a:gd name="T58" fmla="*/ 26 w 125"/>
                  <a:gd name="T59" fmla="*/ 74 h 249"/>
                  <a:gd name="T60" fmla="*/ 16 w 125"/>
                  <a:gd name="T61" fmla="*/ 67 h 249"/>
                  <a:gd name="T62" fmla="*/ 1 w 125"/>
                  <a:gd name="T63" fmla="*/ 47 h 249"/>
                  <a:gd name="T64" fmla="*/ 0 w 125"/>
                  <a:gd name="T65" fmla="*/ 46 h 249"/>
                  <a:gd name="T66" fmla="*/ 34 w 125"/>
                  <a:gd name="T67" fmla="*/ 3 h 249"/>
                  <a:gd name="T68" fmla="*/ 36 w 125"/>
                  <a:gd name="T69" fmla="*/ 1 h 249"/>
                  <a:gd name="T70" fmla="*/ 37 w 125"/>
                  <a:gd name="T71" fmla="*/ 1 h 249"/>
                  <a:gd name="T72" fmla="*/ 45 w 125"/>
                  <a:gd name="T73" fmla="*/ 11 h 2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5" h="249">
                    <a:moveTo>
                      <a:pt x="114" y="249"/>
                    </a:moveTo>
                    <a:lnTo>
                      <a:pt x="110" y="244"/>
                    </a:lnTo>
                    <a:lnTo>
                      <a:pt x="108" y="240"/>
                    </a:lnTo>
                    <a:lnTo>
                      <a:pt x="108" y="238"/>
                    </a:lnTo>
                    <a:lnTo>
                      <a:pt x="110" y="231"/>
                    </a:lnTo>
                    <a:lnTo>
                      <a:pt x="110" y="229"/>
                    </a:lnTo>
                    <a:lnTo>
                      <a:pt x="114" y="225"/>
                    </a:lnTo>
                    <a:lnTo>
                      <a:pt x="120" y="225"/>
                    </a:lnTo>
                    <a:lnTo>
                      <a:pt x="124" y="221"/>
                    </a:lnTo>
                    <a:lnTo>
                      <a:pt x="125" y="221"/>
                    </a:lnTo>
                    <a:lnTo>
                      <a:pt x="124" y="219"/>
                    </a:lnTo>
                    <a:lnTo>
                      <a:pt x="124" y="217"/>
                    </a:lnTo>
                    <a:lnTo>
                      <a:pt x="117" y="203"/>
                    </a:lnTo>
                    <a:lnTo>
                      <a:pt x="117" y="200"/>
                    </a:lnTo>
                    <a:lnTo>
                      <a:pt x="114" y="200"/>
                    </a:lnTo>
                    <a:lnTo>
                      <a:pt x="110" y="196"/>
                    </a:lnTo>
                    <a:lnTo>
                      <a:pt x="106" y="190"/>
                    </a:lnTo>
                    <a:lnTo>
                      <a:pt x="106" y="186"/>
                    </a:lnTo>
                    <a:lnTo>
                      <a:pt x="104" y="186"/>
                    </a:lnTo>
                    <a:lnTo>
                      <a:pt x="101" y="184"/>
                    </a:lnTo>
                    <a:lnTo>
                      <a:pt x="97" y="169"/>
                    </a:lnTo>
                    <a:lnTo>
                      <a:pt x="96" y="161"/>
                    </a:lnTo>
                    <a:lnTo>
                      <a:pt x="94" y="161"/>
                    </a:lnTo>
                    <a:lnTo>
                      <a:pt x="92" y="159"/>
                    </a:lnTo>
                    <a:lnTo>
                      <a:pt x="85" y="159"/>
                    </a:lnTo>
                    <a:lnTo>
                      <a:pt x="79" y="158"/>
                    </a:lnTo>
                    <a:lnTo>
                      <a:pt x="71" y="166"/>
                    </a:lnTo>
                    <a:lnTo>
                      <a:pt x="68" y="180"/>
                    </a:lnTo>
                    <a:lnTo>
                      <a:pt x="68" y="181"/>
                    </a:lnTo>
                    <a:lnTo>
                      <a:pt x="48" y="177"/>
                    </a:lnTo>
                    <a:lnTo>
                      <a:pt x="37" y="177"/>
                    </a:lnTo>
                    <a:lnTo>
                      <a:pt x="29" y="181"/>
                    </a:lnTo>
                    <a:lnTo>
                      <a:pt x="27" y="181"/>
                    </a:lnTo>
                    <a:lnTo>
                      <a:pt x="26" y="183"/>
                    </a:lnTo>
                    <a:lnTo>
                      <a:pt x="25" y="183"/>
                    </a:lnTo>
                    <a:lnTo>
                      <a:pt x="25" y="184"/>
                    </a:lnTo>
                    <a:lnTo>
                      <a:pt x="23" y="183"/>
                    </a:lnTo>
                    <a:lnTo>
                      <a:pt x="25" y="176"/>
                    </a:lnTo>
                    <a:lnTo>
                      <a:pt x="23" y="168"/>
                    </a:lnTo>
                    <a:lnTo>
                      <a:pt x="20" y="162"/>
                    </a:lnTo>
                    <a:lnTo>
                      <a:pt x="22" y="161"/>
                    </a:lnTo>
                    <a:lnTo>
                      <a:pt x="20" y="159"/>
                    </a:lnTo>
                    <a:lnTo>
                      <a:pt x="20" y="136"/>
                    </a:lnTo>
                    <a:lnTo>
                      <a:pt x="22" y="133"/>
                    </a:lnTo>
                    <a:lnTo>
                      <a:pt x="27" y="130"/>
                    </a:lnTo>
                    <a:lnTo>
                      <a:pt x="29" y="130"/>
                    </a:lnTo>
                    <a:lnTo>
                      <a:pt x="30" y="128"/>
                    </a:lnTo>
                    <a:lnTo>
                      <a:pt x="44" y="117"/>
                    </a:lnTo>
                    <a:lnTo>
                      <a:pt x="50" y="112"/>
                    </a:lnTo>
                    <a:lnTo>
                      <a:pt x="58" y="105"/>
                    </a:lnTo>
                    <a:lnTo>
                      <a:pt x="64" y="95"/>
                    </a:lnTo>
                    <a:lnTo>
                      <a:pt x="64" y="92"/>
                    </a:lnTo>
                    <a:lnTo>
                      <a:pt x="62" y="94"/>
                    </a:lnTo>
                    <a:lnTo>
                      <a:pt x="55" y="94"/>
                    </a:lnTo>
                    <a:lnTo>
                      <a:pt x="51" y="88"/>
                    </a:lnTo>
                    <a:lnTo>
                      <a:pt x="50" y="88"/>
                    </a:lnTo>
                    <a:lnTo>
                      <a:pt x="50" y="87"/>
                    </a:lnTo>
                    <a:lnTo>
                      <a:pt x="39" y="76"/>
                    </a:lnTo>
                    <a:lnTo>
                      <a:pt x="33" y="74"/>
                    </a:lnTo>
                    <a:lnTo>
                      <a:pt x="26" y="74"/>
                    </a:lnTo>
                    <a:lnTo>
                      <a:pt x="20" y="71"/>
                    </a:lnTo>
                    <a:lnTo>
                      <a:pt x="16" y="67"/>
                    </a:lnTo>
                    <a:lnTo>
                      <a:pt x="8" y="56"/>
                    </a:lnTo>
                    <a:lnTo>
                      <a:pt x="1" y="47"/>
                    </a:lnTo>
                    <a:lnTo>
                      <a:pt x="1" y="46"/>
                    </a:lnTo>
                    <a:lnTo>
                      <a:pt x="0" y="46"/>
                    </a:lnTo>
                    <a:lnTo>
                      <a:pt x="26" y="16"/>
                    </a:lnTo>
                    <a:lnTo>
                      <a:pt x="34" y="3"/>
                    </a:lnTo>
                    <a:lnTo>
                      <a:pt x="34" y="1"/>
                    </a:lnTo>
                    <a:lnTo>
                      <a:pt x="36" y="1"/>
                    </a:lnTo>
                    <a:lnTo>
                      <a:pt x="37" y="0"/>
                    </a:lnTo>
                    <a:lnTo>
                      <a:pt x="37" y="1"/>
                    </a:lnTo>
                    <a:lnTo>
                      <a:pt x="44" y="10"/>
                    </a:lnTo>
                    <a:lnTo>
                      <a:pt x="45" y="1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50" name="Freeform 5805">
                <a:extLst>
                  <a:ext uri="{FF2B5EF4-FFF2-40B4-BE49-F238E27FC236}">
                    <a16:creationId xmlns:a16="http://schemas.microsoft.com/office/drawing/2014/main" id="{6E08B198-A9D6-2D40-0DED-30CE550316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3" y="3298"/>
                <a:ext cx="2" cy="11"/>
              </a:xfrm>
              <a:custGeom>
                <a:avLst/>
                <a:gdLst>
                  <a:gd name="T0" fmla="*/ 0 w 9"/>
                  <a:gd name="T1" fmla="*/ 44 h 44"/>
                  <a:gd name="T2" fmla="*/ 0 w 9"/>
                  <a:gd name="T3" fmla="*/ 42 h 44"/>
                  <a:gd name="T4" fmla="*/ 2 w 9"/>
                  <a:gd name="T5" fmla="*/ 41 h 44"/>
                  <a:gd name="T6" fmla="*/ 2 w 9"/>
                  <a:gd name="T7" fmla="*/ 38 h 44"/>
                  <a:gd name="T8" fmla="*/ 3 w 9"/>
                  <a:gd name="T9" fmla="*/ 35 h 44"/>
                  <a:gd name="T10" fmla="*/ 4 w 9"/>
                  <a:gd name="T11" fmla="*/ 31 h 44"/>
                  <a:gd name="T12" fmla="*/ 9 w 9"/>
                  <a:gd name="T13" fmla="*/ 22 h 44"/>
                  <a:gd name="T14" fmla="*/ 9 w 9"/>
                  <a:gd name="T15" fmla="*/ 13 h 44"/>
                  <a:gd name="T16" fmla="*/ 3 w 9"/>
                  <a:gd name="T17" fmla="*/ 1 h 44"/>
                  <a:gd name="T18" fmla="*/ 3 w 9"/>
                  <a:gd name="T19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" h="44">
                    <a:moveTo>
                      <a:pt x="0" y="44"/>
                    </a:moveTo>
                    <a:lnTo>
                      <a:pt x="0" y="42"/>
                    </a:lnTo>
                    <a:lnTo>
                      <a:pt x="2" y="41"/>
                    </a:lnTo>
                    <a:lnTo>
                      <a:pt x="2" y="38"/>
                    </a:lnTo>
                    <a:lnTo>
                      <a:pt x="3" y="35"/>
                    </a:lnTo>
                    <a:lnTo>
                      <a:pt x="4" y="31"/>
                    </a:lnTo>
                    <a:lnTo>
                      <a:pt x="9" y="22"/>
                    </a:lnTo>
                    <a:lnTo>
                      <a:pt x="9" y="13"/>
                    </a:lnTo>
                    <a:lnTo>
                      <a:pt x="3" y="1"/>
                    </a:lnTo>
                    <a:lnTo>
                      <a:pt x="3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51" name="Freeform 5806">
                <a:extLst>
                  <a:ext uri="{FF2B5EF4-FFF2-40B4-BE49-F238E27FC236}">
                    <a16:creationId xmlns:a16="http://schemas.microsoft.com/office/drawing/2014/main" id="{7B4A45F0-6D11-D6CA-4526-FB646C925F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2" y="3283"/>
                <a:ext cx="41" cy="30"/>
              </a:xfrm>
              <a:custGeom>
                <a:avLst/>
                <a:gdLst>
                  <a:gd name="T0" fmla="*/ 164 w 164"/>
                  <a:gd name="T1" fmla="*/ 103 h 118"/>
                  <a:gd name="T2" fmla="*/ 164 w 164"/>
                  <a:gd name="T3" fmla="*/ 104 h 118"/>
                  <a:gd name="T4" fmla="*/ 163 w 164"/>
                  <a:gd name="T5" fmla="*/ 107 h 118"/>
                  <a:gd name="T6" fmla="*/ 137 w 164"/>
                  <a:gd name="T7" fmla="*/ 113 h 118"/>
                  <a:gd name="T8" fmla="*/ 135 w 164"/>
                  <a:gd name="T9" fmla="*/ 113 h 118"/>
                  <a:gd name="T10" fmla="*/ 117 w 164"/>
                  <a:gd name="T11" fmla="*/ 111 h 118"/>
                  <a:gd name="T12" fmla="*/ 111 w 164"/>
                  <a:gd name="T13" fmla="*/ 111 h 118"/>
                  <a:gd name="T14" fmla="*/ 110 w 164"/>
                  <a:gd name="T15" fmla="*/ 112 h 118"/>
                  <a:gd name="T16" fmla="*/ 108 w 164"/>
                  <a:gd name="T17" fmla="*/ 111 h 118"/>
                  <a:gd name="T18" fmla="*/ 108 w 164"/>
                  <a:gd name="T19" fmla="*/ 112 h 118"/>
                  <a:gd name="T20" fmla="*/ 107 w 164"/>
                  <a:gd name="T21" fmla="*/ 113 h 118"/>
                  <a:gd name="T22" fmla="*/ 106 w 164"/>
                  <a:gd name="T23" fmla="*/ 113 h 118"/>
                  <a:gd name="T24" fmla="*/ 94 w 164"/>
                  <a:gd name="T25" fmla="*/ 118 h 118"/>
                  <a:gd name="T26" fmla="*/ 93 w 164"/>
                  <a:gd name="T27" fmla="*/ 118 h 118"/>
                  <a:gd name="T28" fmla="*/ 90 w 164"/>
                  <a:gd name="T29" fmla="*/ 116 h 118"/>
                  <a:gd name="T30" fmla="*/ 85 w 164"/>
                  <a:gd name="T31" fmla="*/ 113 h 118"/>
                  <a:gd name="T32" fmla="*/ 84 w 164"/>
                  <a:gd name="T33" fmla="*/ 111 h 118"/>
                  <a:gd name="T34" fmla="*/ 81 w 164"/>
                  <a:gd name="T35" fmla="*/ 107 h 118"/>
                  <a:gd name="T36" fmla="*/ 81 w 164"/>
                  <a:gd name="T37" fmla="*/ 105 h 118"/>
                  <a:gd name="T38" fmla="*/ 79 w 164"/>
                  <a:gd name="T39" fmla="*/ 103 h 118"/>
                  <a:gd name="T40" fmla="*/ 78 w 164"/>
                  <a:gd name="T41" fmla="*/ 103 h 118"/>
                  <a:gd name="T42" fmla="*/ 71 w 164"/>
                  <a:gd name="T43" fmla="*/ 101 h 118"/>
                  <a:gd name="T44" fmla="*/ 65 w 164"/>
                  <a:gd name="T45" fmla="*/ 101 h 118"/>
                  <a:gd name="T46" fmla="*/ 61 w 164"/>
                  <a:gd name="T47" fmla="*/ 97 h 118"/>
                  <a:gd name="T48" fmla="*/ 54 w 164"/>
                  <a:gd name="T49" fmla="*/ 72 h 118"/>
                  <a:gd name="T50" fmla="*/ 55 w 164"/>
                  <a:gd name="T51" fmla="*/ 58 h 118"/>
                  <a:gd name="T52" fmla="*/ 58 w 164"/>
                  <a:gd name="T53" fmla="*/ 49 h 118"/>
                  <a:gd name="T54" fmla="*/ 58 w 164"/>
                  <a:gd name="T55" fmla="*/ 48 h 118"/>
                  <a:gd name="T56" fmla="*/ 60 w 164"/>
                  <a:gd name="T57" fmla="*/ 45 h 118"/>
                  <a:gd name="T58" fmla="*/ 63 w 164"/>
                  <a:gd name="T59" fmla="*/ 41 h 118"/>
                  <a:gd name="T60" fmla="*/ 64 w 164"/>
                  <a:gd name="T61" fmla="*/ 38 h 118"/>
                  <a:gd name="T62" fmla="*/ 67 w 164"/>
                  <a:gd name="T63" fmla="*/ 37 h 118"/>
                  <a:gd name="T64" fmla="*/ 67 w 164"/>
                  <a:gd name="T65" fmla="*/ 36 h 118"/>
                  <a:gd name="T66" fmla="*/ 64 w 164"/>
                  <a:gd name="T67" fmla="*/ 34 h 118"/>
                  <a:gd name="T68" fmla="*/ 61 w 164"/>
                  <a:gd name="T69" fmla="*/ 31 h 118"/>
                  <a:gd name="T70" fmla="*/ 58 w 164"/>
                  <a:gd name="T71" fmla="*/ 30 h 118"/>
                  <a:gd name="T72" fmla="*/ 55 w 164"/>
                  <a:gd name="T73" fmla="*/ 30 h 118"/>
                  <a:gd name="T74" fmla="*/ 53 w 164"/>
                  <a:gd name="T75" fmla="*/ 31 h 118"/>
                  <a:gd name="T76" fmla="*/ 51 w 164"/>
                  <a:gd name="T77" fmla="*/ 33 h 118"/>
                  <a:gd name="T78" fmla="*/ 48 w 164"/>
                  <a:gd name="T79" fmla="*/ 34 h 118"/>
                  <a:gd name="T80" fmla="*/ 46 w 164"/>
                  <a:gd name="T81" fmla="*/ 34 h 118"/>
                  <a:gd name="T82" fmla="*/ 46 w 164"/>
                  <a:gd name="T83" fmla="*/ 33 h 118"/>
                  <a:gd name="T84" fmla="*/ 33 w 164"/>
                  <a:gd name="T85" fmla="*/ 23 h 118"/>
                  <a:gd name="T86" fmla="*/ 27 w 164"/>
                  <a:gd name="T87" fmla="*/ 17 h 118"/>
                  <a:gd name="T88" fmla="*/ 30 w 164"/>
                  <a:gd name="T89" fmla="*/ 13 h 118"/>
                  <a:gd name="T90" fmla="*/ 30 w 164"/>
                  <a:gd name="T91" fmla="*/ 12 h 118"/>
                  <a:gd name="T92" fmla="*/ 27 w 164"/>
                  <a:gd name="T93" fmla="*/ 10 h 118"/>
                  <a:gd name="T94" fmla="*/ 25 w 164"/>
                  <a:gd name="T95" fmla="*/ 10 h 118"/>
                  <a:gd name="T96" fmla="*/ 22 w 164"/>
                  <a:gd name="T97" fmla="*/ 12 h 118"/>
                  <a:gd name="T98" fmla="*/ 17 w 164"/>
                  <a:gd name="T99" fmla="*/ 12 h 118"/>
                  <a:gd name="T100" fmla="*/ 15 w 164"/>
                  <a:gd name="T101" fmla="*/ 10 h 118"/>
                  <a:gd name="T102" fmla="*/ 11 w 164"/>
                  <a:gd name="T103" fmla="*/ 9 h 118"/>
                  <a:gd name="T104" fmla="*/ 10 w 164"/>
                  <a:gd name="T105" fmla="*/ 5 h 118"/>
                  <a:gd name="T106" fmla="*/ 8 w 164"/>
                  <a:gd name="T107" fmla="*/ 3 h 118"/>
                  <a:gd name="T108" fmla="*/ 8 w 164"/>
                  <a:gd name="T109" fmla="*/ 0 h 118"/>
                  <a:gd name="T110" fmla="*/ 0 w 164"/>
                  <a:gd name="T111" fmla="*/ 0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64" h="118">
                    <a:moveTo>
                      <a:pt x="164" y="103"/>
                    </a:moveTo>
                    <a:lnTo>
                      <a:pt x="164" y="104"/>
                    </a:lnTo>
                    <a:lnTo>
                      <a:pt x="163" y="107"/>
                    </a:lnTo>
                    <a:lnTo>
                      <a:pt x="137" y="113"/>
                    </a:lnTo>
                    <a:lnTo>
                      <a:pt x="135" y="113"/>
                    </a:lnTo>
                    <a:lnTo>
                      <a:pt x="117" y="111"/>
                    </a:lnTo>
                    <a:lnTo>
                      <a:pt x="111" y="111"/>
                    </a:lnTo>
                    <a:lnTo>
                      <a:pt x="110" y="112"/>
                    </a:lnTo>
                    <a:lnTo>
                      <a:pt x="108" y="111"/>
                    </a:lnTo>
                    <a:lnTo>
                      <a:pt x="108" y="112"/>
                    </a:lnTo>
                    <a:lnTo>
                      <a:pt x="107" y="113"/>
                    </a:lnTo>
                    <a:lnTo>
                      <a:pt x="106" y="113"/>
                    </a:lnTo>
                    <a:lnTo>
                      <a:pt x="94" y="118"/>
                    </a:lnTo>
                    <a:lnTo>
                      <a:pt x="93" y="118"/>
                    </a:lnTo>
                    <a:lnTo>
                      <a:pt x="90" y="116"/>
                    </a:lnTo>
                    <a:lnTo>
                      <a:pt x="85" y="113"/>
                    </a:lnTo>
                    <a:lnTo>
                      <a:pt x="84" y="111"/>
                    </a:lnTo>
                    <a:lnTo>
                      <a:pt x="81" y="107"/>
                    </a:lnTo>
                    <a:lnTo>
                      <a:pt x="81" y="105"/>
                    </a:lnTo>
                    <a:lnTo>
                      <a:pt x="79" y="103"/>
                    </a:lnTo>
                    <a:lnTo>
                      <a:pt x="78" y="103"/>
                    </a:lnTo>
                    <a:lnTo>
                      <a:pt x="71" y="101"/>
                    </a:lnTo>
                    <a:lnTo>
                      <a:pt x="65" y="101"/>
                    </a:lnTo>
                    <a:lnTo>
                      <a:pt x="61" y="97"/>
                    </a:lnTo>
                    <a:lnTo>
                      <a:pt x="54" y="72"/>
                    </a:lnTo>
                    <a:lnTo>
                      <a:pt x="55" y="58"/>
                    </a:lnTo>
                    <a:lnTo>
                      <a:pt x="58" y="49"/>
                    </a:lnTo>
                    <a:lnTo>
                      <a:pt x="58" y="48"/>
                    </a:lnTo>
                    <a:lnTo>
                      <a:pt x="60" y="45"/>
                    </a:lnTo>
                    <a:lnTo>
                      <a:pt x="63" y="41"/>
                    </a:lnTo>
                    <a:lnTo>
                      <a:pt x="64" y="38"/>
                    </a:lnTo>
                    <a:lnTo>
                      <a:pt x="67" y="37"/>
                    </a:lnTo>
                    <a:lnTo>
                      <a:pt x="67" y="36"/>
                    </a:lnTo>
                    <a:lnTo>
                      <a:pt x="64" y="34"/>
                    </a:lnTo>
                    <a:lnTo>
                      <a:pt x="61" y="31"/>
                    </a:lnTo>
                    <a:lnTo>
                      <a:pt x="58" y="30"/>
                    </a:lnTo>
                    <a:lnTo>
                      <a:pt x="55" y="30"/>
                    </a:lnTo>
                    <a:lnTo>
                      <a:pt x="53" y="31"/>
                    </a:lnTo>
                    <a:lnTo>
                      <a:pt x="51" y="33"/>
                    </a:lnTo>
                    <a:lnTo>
                      <a:pt x="48" y="34"/>
                    </a:lnTo>
                    <a:lnTo>
                      <a:pt x="46" y="34"/>
                    </a:lnTo>
                    <a:lnTo>
                      <a:pt x="46" y="33"/>
                    </a:lnTo>
                    <a:lnTo>
                      <a:pt x="33" y="23"/>
                    </a:lnTo>
                    <a:lnTo>
                      <a:pt x="27" y="17"/>
                    </a:lnTo>
                    <a:lnTo>
                      <a:pt x="30" y="13"/>
                    </a:lnTo>
                    <a:lnTo>
                      <a:pt x="30" y="12"/>
                    </a:lnTo>
                    <a:lnTo>
                      <a:pt x="27" y="10"/>
                    </a:lnTo>
                    <a:lnTo>
                      <a:pt x="25" y="10"/>
                    </a:lnTo>
                    <a:lnTo>
                      <a:pt x="22" y="12"/>
                    </a:lnTo>
                    <a:lnTo>
                      <a:pt x="17" y="12"/>
                    </a:lnTo>
                    <a:lnTo>
                      <a:pt x="15" y="10"/>
                    </a:lnTo>
                    <a:lnTo>
                      <a:pt x="11" y="9"/>
                    </a:lnTo>
                    <a:lnTo>
                      <a:pt x="10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52" name="Freeform 5807">
                <a:extLst>
                  <a:ext uri="{FF2B5EF4-FFF2-40B4-BE49-F238E27FC236}">
                    <a16:creationId xmlns:a16="http://schemas.microsoft.com/office/drawing/2014/main" id="{36176C55-AC74-7BEE-A38A-6283C07C57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2" y="3309"/>
                <a:ext cx="27" cy="54"/>
              </a:xfrm>
              <a:custGeom>
                <a:avLst/>
                <a:gdLst>
                  <a:gd name="T0" fmla="*/ 49 w 106"/>
                  <a:gd name="T1" fmla="*/ 217 h 217"/>
                  <a:gd name="T2" fmla="*/ 52 w 106"/>
                  <a:gd name="T3" fmla="*/ 217 h 217"/>
                  <a:gd name="T4" fmla="*/ 53 w 106"/>
                  <a:gd name="T5" fmla="*/ 213 h 217"/>
                  <a:gd name="T6" fmla="*/ 53 w 106"/>
                  <a:gd name="T7" fmla="*/ 210 h 217"/>
                  <a:gd name="T8" fmla="*/ 59 w 106"/>
                  <a:gd name="T9" fmla="*/ 194 h 217"/>
                  <a:gd name="T10" fmla="*/ 66 w 106"/>
                  <a:gd name="T11" fmla="*/ 187 h 217"/>
                  <a:gd name="T12" fmla="*/ 74 w 106"/>
                  <a:gd name="T13" fmla="*/ 178 h 217"/>
                  <a:gd name="T14" fmla="*/ 77 w 106"/>
                  <a:gd name="T15" fmla="*/ 177 h 217"/>
                  <a:gd name="T16" fmla="*/ 95 w 106"/>
                  <a:gd name="T17" fmla="*/ 171 h 217"/>
                  <a:gd name="T18" fmla="*/ 104 w 106"/>
                  <a:gd name="T19" fmla="*/ 171 h 217"/>
                  <a:gd name="T20" fmla="*/ 106 w 106"/>
                  <a:gd name="T21" fmla="*/ 170 h 217"/>
                  <a:gd name="T22" fmla="*/ 106 w 106"/>
                  <a:gd name="T23" fmla="*/ 157 h 217"/>
                  <a:gd name="T24" fmla="*/ 94 w 106"/>
                  <a:gd name="T25" fmla="*/ 139 h 217"/>
                  <a:gd name="T26" fmla="*/ 92 w 106"/>
                  <a:gd name="T27" fmla="*/ 128 h 217"/>
                  <a:gd name="T28" fmla="*/ 94 w 106"/>
                  <a:gd name="T29" fmla="*/ 114 h 217"/>
                  <a:gd name="T30" fmla="*/ 92 w 106"/>
                  <a:gd name="T31" fmla="*/ 114 h 217"/>
                  <a:gd name="T32" fmla="*/ 90 w 106"/>
                  <a:gd name="T33" fmla="*/ 113 h 217"/>
                  <a:gd name="T34" fmla="*/ 67 w 106"/>
                  <a:gd name="T35" fmla="*/ 107 h 217"/>
                  <a:gd name="T36" fmla="*/ 23 w 106"/>
                  <a:gd name="T37" fmla="*/ 104 h 217"/>
                  <a:gd name="T38" fmla="*/ 21 w 106"/>
                  <a:gd name="T39" fmla="*/ 103 h 217"/>
                  <a:gd name="T40" fmla="*/ 23 w 106"/>
                  <a:gd name="T41" fmla="*/ 90 h 217"/>
                  <a:gd name="T42" fmla="*/ 21 w 106"/>
                  <a:gd name="T43" fmla="*/ 86 h 217"/>
                  <a:gd name="T44" fmla="*/ 18 w 106"/>
                  <a:gd name="T45" fmla="*/ 83 h 217"/>
                  <a:gd name="T46" fmla="*/ 17 w 106"/>
                  <a:gd name="T47" fmla="*/ 83 h 217"/>
                  <a:gd name="T48" fmla="*/ 11 w 106"/>
                  <a:gd name="T49" fmla="*/ 80 h 217"/>
                  <a:gd name="T50" fmla="*/ 10 w 106"/>
                  <a:gd name="T51" fmla="*/ 80 h 217"/>
                  <a:gd name="T52" fmla="*/ 7 w 106"/>
                  <a:gd name="T53" fmla="*/ 77 h 217"/>
                  <a:gd name="T54" fmla="*/ 8 w 106"/>
                  <a:gd name="T55" fmla="*/ 76 h 217"/>
                  <a:gd name="T56" fmla="*/ 8 w 106"/>
                  <a:gd name="T57" fmla="*/ 71 h 217"/>
                  <a:gd name="T58" fmla="*/ 7 w 106"/>
                  <a:gd name="T59" fmla="*/ 65 h 217"/>
                  <a:gd name="T60" fmla="*/ 0 w 106"/>
                  <a:gd name="T61" fmla="*/ 53 h 217"/>
                  <a:gd name="T62" fmla="*/ 0 w 106"/>
                  <a:gd name="T63" fmla="*/ 50 h 217"/>
                  <a:gd name="T64" fmla="*/ 3 w 106"/>
                  <a:gd name="T65" fmla="*/ 44 h 217"/>
                  <a:gd name="T66" fmla="*/ 3 w 106"/>
                  <a:gd name="T67" fmla="*/ 43 h 217"/>
                  <a:gd name="T68" fmla="*/ 4 w 106"/>
                  <a:gd name="T69" fmla="*/ 41 h 217"/>
                  <a:gd name="T70" fmla="*/ 7 w 106"/>
                  <a:gd name="T71" fmla="*/ 40 h 217"/>
                  <a:gd name="T72" fmla="*/ 14 w 106"/>
                  <a:gd name="T73" fmla="*/ 29 h 217"/>
                  <a:gd name="T74" fmla="*/ 17 w 106"/>
                  <a:gd name="T75" fmla="*/ 17 h 217"/>
                  <a:gd name="T76" fmla="*/ 17 w 106"/>
                  <a:gd name="T77" fmla="*/ 16 h 217"/>
                  <a:gd name="T78" fmla="*/ 14 w 106"/>
                  <a:gd name="T79" fmla="*/ 8 h 217"/>
                  <a:gd name="T80" fmla="*/ 14 w 106"/>
                  <a:gd name="T81" fmla="*/ 5 h 217"/>
                  <a:gd name="T82" fmla="*/ 13 w 106"/>
                  <a:gd name="T83" fmla="*/ 4 h 217"/>
                  <a:gd name="T84" fmla="*/ 13 w 106"/>
                  <a:gd name="T85" fmla="*/ 2 h 217"/>
                  <a:gd name="T86" fmla="*/ 8 w 106"/>
                  <a:gd name="T87" fmla="*/ 2 h 217"/>
                  <a:gd name="T88" fmla="*/ 6 w 106"/>
                  <a:gd name="T89" fmla="*/ 0 h 217"/>
                  <a:gd name="T90" fmla="*/ 4 w 106"/>
                  <a:gd name="T91" fmla="*/ 0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06" h="217">
                    <a:moveTo>
                      <a:pt x="49" y="217"/>
                    </a:moveTo>
                    <a:lnTo>
                      <a:pt x="52" y="217"/>
                    </a:lnTo>
                    <a:lnTo>
                      <a:pt x="53" y="213"/>
                    </a:lnTo>
                    <a:lnTo>
                      <a:pt x="53" y="210"/>
                    </a:lnTo>
                    <a:lnTo>
                      <a:pt x="59" y="194"/>
                    </a:lnTo>
                    <a:lnTo>
                      <a:pt x="66" y="187"/>
                    </a:lnTo>
                    <a:lnTo>
                      <a:pt x="74" y="178"/>
                    </a:lnTo>
                    <a:lnTo>
                      <a:pt x="77" y="177"/>
                    </a:lnTo>
                    <a:lnTo>
                      <a:pt x="95" y="171"/>
                    </a:lnTo>
                    <a:lnTo>
                      <a:pt x="104" y="171"/>
                    </a:lnTo>
                    <a:lnTo>
                      <a:pt x="106" y="170"/>
                    </a:lnTo>
                    <a:lnTo>
                      <a:pt x="106" y="157"/>
                    </a:lnTo>
                    <a:lnTo>
                      <a:pt x="94" y="139"/>
                    </a:lnTo>
                    <a:lnTo>
                      <a:pt x="92" y="128"/>
                    </a:lnTo>
                    <a:lnTo>
                      <a:pt x="94" y="114"/>
                    </a:lnTo>
                    <a:lnTo>
                      <a:pt x="92" y="114"/>
                    </a:lnTo>
                    <a:lnTo>
                      <a:pt x="90" y="113"/>
                    </a:lnTo>
                    <a:lnTo>
                      <a:pt x="67" y="107"/>
                    </a:lnTo>
                    <a:lnTo>
                      <a:pt x="23" y="104"/>
                    </a:lnTo>
                    <a:lnTo>
                      <a:pt x="21" y="103"/>
                    </a:lnTo>
                    <a:lnTo>
                      <a:pt x="23" y="90"/>
                    </a:lnTo>
                    <a:lnTo>
                      <a:pt x="21" y="86"/>
                    </a:lnTo>
                    <a:lnTo>
                      <a:pt x="18" y="83"/>
                    </a:lnTo>
                    <a:lnTo>
                      <a:pt x="17" y="83"/>
                    </a:lnTo>
                    <a:lnTo>
                      <a:pt x="11" y="80"/>
                    </a:lnTo>
                    <a:lnTo>
                      <a:pt x="10" y="80"/>
                    </a:lnTo>
                    <a:lnTo>
                      <a:pt x="7" y="77"/>
                    </a:lnTo>
                    <a:lnTo>
                      <a:pt x="8" y="76"/>
                    </a:lnTo>
                    <a:lnTo>
                      <a:pt x="8" y="71"/>
                    </a:lnTo>
                    <a:lnTo>
                      <a:pt x="7" y="65"/>
                    </a:lnTo>
                    <a:lnTo>
                      <a:pt x="0" y="53"/>
                    </a:lnTo>
                    <a:lnTo>
                      <a:pt x="0" y="50"/>
                    </a:lnTo>
                    <a:lnTo>
                      <a:pt x="3" y="44"/>
                    </a:lnTo>
                    <a:lnTo>
                      <a:pt x="3" y="43"/>
                    </a:lnTo>
                    <a:lnTo>
                      <a:pt x="4" y="41"/>
                    </a:lnTo>
                    <a:lnTo>
                      <a:pt x="7" y="40"/>
                    </a:lnTo>
                    <a:lnTo>
                      <a:pt x="14" y="29"/>
                    </a:lnTo>
                    <a:lnTo>
                      <a:pt x="17" y="17"/>
                    </a:lnTo>
                    <a:lnTo>
                      <a:pt x="17" y="16"/>
                    </a:lnTo>
                    <a:lnTo>
                      <a:pt x="14" y="8"/>
                    </a:lnTo>
                    <a:lnTo>
                      <a:pt x="14" y="5"/>
                    </a:lnTo>
                    <a:lnTo>
                      <a:pt x="13" y="4"/>
                    </a:lnTo>
                    <a:lnTo>
                      <a:pt x="13" y="2"/>
                    </a:lnTo>
                    <a:lnTo>
                      <a:pt x="8" y="2"/>
                    </a:lnTo>
                    <a:lnTo>
                      <a:pt x="6" y="0"/>
                    </a:lnTo>
                    <a:lnTo>
                      <a:pt x="4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53" name="Freeform 5808">
                <a:extLst>
                  <a:ext uri="{FF2B5EF4-FFF2-40B4-BE49-F238E27FC236}">
                    <a16:creationId xmlns:a16="http://schemas.microsoft.com/office/drawing/2014/main" id="{D8710181-E54C-1942-FB1F-7C2CEA9592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6" y="3308"/>
                <a:ext cx="31" cy="39"/>
              </a:xfrm>
              <a:custGeom>
                <a:avLst/>
                <a:gdLst>
                  <a:gd name="T0" fmla="*/ 0 w 123"/>
                  <a:gd name="T1" fmla="*/ 0 h 156"/>
                  <a:gd name="T2" fmla="*/ 2 w 123"/>
                  <a:gd name="T3" fmla="*/ 0 h 156"/>
                  <a:gd name="T4" fmla="*/ 5 w 123"/>
                  <a:gd name="T5" fmla="*/ 2 h 156"/>
                  <a:gd name="T6" fmla="*/ 2 w 123"/>
                  <a:gd name="T7" fmla="*/ 10 h 156"/>
                  <a:gd name="T8" fmla="*/ 3 w 123"/>
                  <a:gd name="T9" fmla="*/ 15 h 156"/>
                  <a:gd name="T10" fmla="*/ 15 w 123"/>
                  <a:gd name="T11" fmla="*/ 31 h 156"/>
                  <a:gd name="T12" fmla="*/ 20 w 123"/>
                  <a:gd name="T13" fmla="*/ 35 h 156"/>
                  <a:gd name="T14" fmla="*/ 20 w 123"/>
                  <a:gd name="T15" fmla="*/ 36 h 156"/>
                  <a:gd name="T16" fmla="*/ 28 w 123"/>
                  <a:gd name="T17" fmla="*/ 36 h 156"/>
                  <a:gd name="T18" fmla="*/ 30 w 123"/>
                  <a:gd name="T19" fmla="*/ 35 h 156"/>
                  <a:gd name="T20" fmla="*/ 31 w 123"/>
                  <a:gd name="T21" fmla="*/ 36 h 156"/>
                  <a:gd name="T22" fmla="*/ 49 w 123"/>
                  <a:gd name="T23" fmla="*/ 48 h 156"/>
                  <a:gd name="T24" fmla="*/ 51 w 123"/>
                  <a:gd name="T25" fmla="*/ 49 h 156"/>
                  <a:gd name="T26" fmla="*/ 48 w 123"/>
                  <a:gd name="T27" fmla="*/ 51 h 156"/>
                  <a:gd name="T28" fmla="*/ 46 w 123"/>
                  <a:gd name="T29" fmla="*/ 55 h 156"/>
                  <a:gd name="T30" fmla="*/ 31 w 123"/>
                  <a:gd name="T31" fmla="*/ 69 h 156"/>
                  <a:gd name="T32" fmla="*/ 23 w 123"/>
                  <a:gd name="T33" fmla="*/ 74 h 156"/>
                  <a:gd name="T34" fmla="*/ 21 w 123"/>
                  <a:gd name="T35" fmla="*/ 77 h 156"/>
                  <a:gd name="T36" fmla="*/ 20 w 123"/>
                  <a:gd name="T37" fmla="*/ 77 h 156"/>
                  <a:gd name="T38" fmla="*/ 20 w 123"/>
                  <a:gd name="T39" fmla="*/ 81 h 156"/>
                  <a:gd name="T40" fmla="*/ 21 w 123"/>
                  <a:gd name="T41" fmla="*/ 81 h 156"/>
                  <a:gd name="T42" fmla="*/ 21 w 123"/>
                  <a:gd name="T43" fmla="*/ 82 h 156"/>
                  <a:gd name="T44" fmla="*/ 30 w 123"/>
                  <a:gd name="T45" fmla="*/ 104 h 156"/>
                  <a:gd name="T46" fmla="*/ 31 w 123"/>
                  <a:gd name="T47" fmla="*/ 104 h 156"/>
                  <a:gd name="T48" fmla="*/ 31 w 123"/>
                  <a:gd name="T49" fmla="*/ 109 h 156"/>
                  <a:gd name="T50" fmla="*/ 28 w 123"/>
                  <a:gd name="T51" fmla="*/ 119 h 156"/>
                  <a:gd name="T52" fmla="*/ 30 w 123"/>
                  <a:gd name="T53" fmla="*/ 123 h 156"/>
                  <a:gd name="T54" fmla="*/ 31 w 123"/>
                  <a:gd name="T55" fmla="*/ 123 h 156"/>
                  <a:gd name="T56" fmla="*/ 41 w 123"/>
                  <a:gd name="T57" fmla="*/ 122 h 156"/>
                  <a:gd name="T58" fmla="*/ 52 w 123"/>
                  <a:gd name="T59" fmla="*/ 123 h 156"/>
                  <a:gd name="T60" fmla="*/ 60 w 123"/>
                  <a:gd name="T61" fmla="*/ 126 h 156"/>
                  <a:gd name="T62" fmla="*/ 67 w 123"/>
                  <a:gd name="T63" fmla="*/ 120 h 156"/>
                  <a:gd name="T64" fmla="*/ 72 w 123"/>
                  <a:gd name="T65" fmla="*/ 111 h 156"/>
                  <a:gd name="T66" fmla="*/ 72 w 123"/>
                  <a:gd name="T67" fmla="*/ 109 h 156"/>
                  <a:gd name="T68" fmla="*/ 70 w 123"/>
                  <a:gd name="T69" fmla="*/ 109 h 156"/>
                  <a:gd name="T70" fmla="*/ 69 w 123"/>
                  <a:gd name="T71" fmla="*/ 105 h 156"/>
                  <a:gd name="T72" fmla="*/ 62 w 123"/>
                  <a:gd name="T73" fmla="*/ 98 h 156"/>
                  <a:gd name="T74" fmla="*/ 59 w 123"/>
                  <a:gd name="T75" fmla="*/ 94 h 156"/>
                  <a:gd name="T76" fmla="*/ 59 w 123"/>
                  <a:gd name="T77" fmla="*/ 89 h 156"/>
                  <a:gd name="T78" fmla="*/ 60 w 123"/>
                  <a:gd name="T79" fmla="*/ 87 h 156"/>
                  <a:gd name="T80" fmla="*/ 60 w 123"/>
                  <a:gd name="T81" fmla="*/ 85 h 156"/>
                  <a:gd name="T82" fmla="*/ 65 w 123"/>
                  <a:gd name="T83" fmla="*/ 81 h 156"/>
                  <a:gd name="T84" fmla="*/ 67 w 123"/>
                  <a:gd name="T85" fmla="*/ 72 h 156"/>
                  <a:gd name="T86" fmla="*/ 67 w 123"/>
                  <a:gd name="T87" fmla="*/ 66 h 156"/>
                  <a:gd name="T88" fmla="*/ 70 w 123"/>
                  <a:gd name="T89" fmla="*/ 69 h 156"/>
                  <a:gd name="T90" fmla="*/ 72 w 123"/>
                  <a:gd name="T91" fmla="*/ 65 h 156"/>
                  <a:gd name="T92" fmla="*/ 83 w 123"/>
                  <a:gd name="T93" fmla="*/ 77 h 156"/>
                  <a:gd name="T94" fmla="*/ 91 w 123"/>
                  <a:gd name="T95" fmla="*/ 82 h 156"/>
                  <a:gd name="T96" fmla="*/ 101 w 123"/>
                  <a:gd name="T97" fmla="*/ 95 h 156"/>
                  <a:gd name="T98" fmla="*/ 109 w 123"/>
                  <a:gd name="T99" fmla="*/ 101 h 156"/>
                  <a:gd name="T100" fmla="*/ 116 w 123"/>
                  <a:gd name="T101" fmla="*/ 104 h 156"/>
                  <a:gd name="T102" fmla="*/ 118 w 123"/>
                  <a:gd name="T103" fmla="*/ 105 h 156"/>
                  <a:gd name="T104" fmla="*/ 122 w 123"/>
                  <a:gd name="T105" fmla="*/ 106 h 156"/>
                  <a:gd name="T106" fmla="*/ 123 w 123"/>
                  <a:gd name="T107" fmla="*/ 108 h 156"/>
                  <a:gd name="T108" fmla="*/ 122 w 123"/>
                  <a:gd name="T109" fmla="*/ 115 h 156"/>
                  <a:gd name="T110" fmla="*/ 112 w 123"/>
                  <a:gd name="T111" fmla="*/ 125 h 156"/>
                  <a:gd name="T112" fmla="*/ 112 w 123"/>
                  <a:gd name="T113" fmla="*/ 126 h 156"/>
                  <a:gd name="T114" fmla="*/ 113 w 123"/>
                  <a:gd name="T115" fmla="*/ 130 h 156"/>
                  <a:gd name="T116" fmla="*/ 113 w 123"/>
                  <a:gd name="T117" fmla="*/ 137 h 156"/>
                  <a:gd name="T118" fmla="*/ 111 w 123"/>
                  <a:gd name="T119" fmla="*/ 147 h 156"/>
                  <a:gd name="T120" fmla="*/ 105 w 123"/>
                  <a:gd name="T121" fmla="*/ 155 h 156"/>
                  <a:gd name="T122" fmla="*/ 106 w 123"/>
                  <a:gd name="T123" fmla="*/ 155 h 156"/>
                  <a:gd name="T124" fmla="*/ 108 w 123"/>
                  <a:gd name="T125" fmla="*/ 156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23" h="156">
                    <a:moveTo>
                      <a:pt x="0" y="0"/>
                    </a:moveTo>
                    <a:lnTo>
                      <a:pt x="2" y="0"/>
                    </a:lnTo>
                    <a:lnTo>
                      <a:pt x="5" y="2"/>
                    </a:lnTo>
                    <a:lnTo>
                      <a:pt x="2" y="10"/>
                    </a:lnTo>
                    <a:lnTo>
                      <a:pt x="3" y="15"/>
                    </a:lnTo>
                    <a:lnTo>
                      <a:pt x="15" y="31"/>
                    </a:lnTo>
                    <a:lnTo>
                      <a:pt x="20" y="35"/>
                    </a:lnTo>
                    <a:lnTo>
                      <a:pt x="20" y="36"/>
                    </a:lnTo>
                    <a:lnTo>
                      <a:pt x="28" y="36"/>
                    </a:lnTo>
                    <a:lnTo>
                      <a:pt x="30" y="35"/>
                    </a:lnTo>
                    <a:lnTo>
                      <a:pt x="31" y="36"/>
                    </a:lnTo>
                    <a:lnTo>
                      <a:pt x="49" y="48"/>
                    </a:lnTo>
                    <a:lnTo>
                      <a:pt x="51" y="49"/>
                    </a:lnTo>
                    <a:lnTo>
                      <a:pt x="48" y="51"/>
                    </a:lnTo>
                    <a:lnTo>
                      <a:pt x="46" y="55"/>
                    </a:lnTo>
                    <a:lnTo>
                      <a:pt x="31" y="69"/>
                    </a:lnTo>
                    <a:lnTo>
                      <a:pt x="23" y="74"/>
                    </a:lnTo>
                    <a:lnTo>
                      <a:pt x="21" y="77"/>
                    </a:lnTo>
                    <a:lnTo>
                      <a:pt x="20" y="77"/>
                    </a:lnTo>
                    <a:lnTo>
                      <a:pt x="20" y="81"/>
                    </a:lnTo>
                    <a:lnTo>
                      <a:pt x="21" y="81"/>
                    </a:lnTo>
                    <a:lnTo>
                      <a:pt x="21" y="82"/>
                    </a:lnTo>
                    <a:lnTo>
                      <a:pt x="30" y="104"/>
                    </a:lnTo>
                    <a:lnTo>
                      <a:pt x="31" y="104"/>
                    </a:lnTo>
                    <a:lnTo>
                      <a:pt x="31" y="109"/>
                    </a:lnTo>
                    <a:lnTo>
                      <a:pt x="28" y="119"/>
                    </a:lnTo>
                    <a:lnTo>
                      <a:pt x="30" y="123"/>
                    </a:lnTo>
                    <a:lnTo>
                      <a:pt x="31" y="123"/>
                    </a:lnTo>
                    <a:lnTo>
                      <a:pt x="41" y="122"/>
                    </a:lnTo>
                    <a:lnTo>
                      <a:pt x="52" y="123"/>
                    </a:lnTo>
                    <a:lnTo>
                      <a:pt x="60" y="126"/>
                    </a:lnTo>
                    <a:lnTo>
                      <a:pt x="67" y="120"/>
                    </a:lnTo>
                    <a:lnTo>
                      <a:pt x="72" y="111"/>
                    </a:lnTo>
                    <a:lnTo>
                      <a:pt x="72" y="109"/>
                    </a:lnTo>
                    <a:lnTo>
                      <a:pt x="70" y="109"/>
                    </a:lnTo>
                    <a:lnTo>
                      <a:pt x="69" y="105"/>
                    </a:lnTo>
                    <a:lnTo>
                      <a:pt x="62" y="98"/>
                    </a:lnTo>
                    <a:lnTo>
                      <a:pt x="59" y="94"/>
                    </a:lnTo>
                    <a:lnTo>
                      <a:pt x="59" y="89"/>
                    </a:lnTo>
                    <a:lnTo>
                      <a:pt x="60" y="87"/>
                    </a:lnTo>
                    <a:lnTo>
                      <a:pt x="60" y="85"/>
                    </a:lnTo>
                    <a:lnTo>
                      <a:pt x="65" y="81"/>
                    </a:lnTo>
                    <a:lnTo>
                      <a:pt x="67" y="72"/>
                    </a:lnTo>
                    <a:lnTo>
                      <a:pt x="67" y="66"/>
                    </a:lnTo>
                    <a:lnTo>
                      <a:pt x="70" y="69"/>
                    </a:lnTo>
                    <a:lnTo>
                      <a:pt x="72" y="65"/>
                    </a:lnTo>
                    <a:lnTo>
                      <a:pt x="83" y="77"/>
                    </a:lnTo>
                    <a:lnTo>
                      <a:pt x="91" y="82"/>
                    </a:lnTo>
                    <a:lnTo>
                      <a:pt x="101" y="95"/>
                    </a:lnTo>
                    <a:lnTo>
                      <a:pt x="109" y="101"/>
                    </a:lnTo>
                    <a:lnTo>
                      <a:pt x="116" y="104"/>
                    </a:lnTo>
                    <a:lnTo>
                      <a:pt x="118" y="105"/>
                    </a:lnTo>
                    <a:lnTo>
                      <a:pt x="122" y="106"/>
                    </a:lnTo>
                    <a:lnTo>
                      <a:pt x="123" y="108"/>
                    </a:lnTo>
                    <a:lnTo>
                      <a:pt x="122" y="115"/>
                    </a:lnTo>
                    <a:lnTo>
                      <a:pt x="112" y="125"/>
                    </a:lnTo>
                    <a:lnTo>
                      <a:pt x="112" y="126"/>
                    </a:lnTo>
                    <a:lnTo>
                      <a:pt x="113" y="130"/>
                    </a:lnTo>
                    <a:lnTo>
                      <a:pt x="113" y="137"/>
                    </a:lnTo>
                    <a:lnTo>
                      <a:pt x="111" y="147"/>
                    </a:lnTo>
                    <a:lnTo>
                      <a:pt x="105" y="155"/>
                    </a:lnTo>
                    <a:lnTo>
                      <a:pt x="106" y="155"/>
                    </a:lnTo>
                    <a:lnTo>
                      <a:pt x="108" y="15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54" name="Freeform 5809">
                <a:extLst>
                  <a:ext uri="{FF2B5EF4-FFF2-40B4-BE49-F238E27FC236}">
                    <a16:creationId xmlns:a16="http://schemas.microsoft.com/office/drawing/2014/main" id="{4624AE61-23E0-185E-6AD9-01B67205D8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3" y="3318"/>
                <a:ext cx="40" cy="35"/>
              </a:xfrm>
              <a:custGeom>
                <a:avLst/>
                <a:gdLst>
                  <a:gd name="T0" fmla="*/ 159 w 159"/>
                  <a:gd name="T1" fmla="*/ 117 h 141"/>
                  <a:gd name="T2" fmla="*/ 157 w 159"/>
                  <a:gd name="T3" fmla="*/ 117 h 141"/>
                  <a:gd name="T4" fmla="*/ 155 w 159"/>
                  <a:gd name="T5" fmla="*/ 126 h 141"/>
                  <a:gd name="T6" fmla="*/ 142 w 159"/>
                  <a:gd name="T7" fmla="*/ 132 h 141"/>
                  <a:gd name="T8" fmla="*/ 141 w 159"/>
                  <a:gd name="T9" fmla="*/ 133 h 141"/>
                  <a:gd name="T10" fmla="*/ 141 w 159"/>
                  <a:gd name="T11" fmla="*/ 134 h 141"/>
                  <a:gd name="T12" fmla="*/ 138 w 159"/>
                  <a:gd name="T13" fmla="*/ 139 h 141"/>
                  <a:gd name="T14" fmla="*/ 128 w 159"/>
                  <a:gd name="T15" fmla="*/ 140 h 141"/>
                  <a:gd name="T16" fmla="*/ 127 w 159"/>
                  <a:gd name="T17" fmla="*/ 141 h 141"/>
                  <a:gd name="T18" fmla="*/ 111 w 159"/>
                  <a:gd name="T19" fmla="*/ 136 h 141"/>
                  <a:gd name="T20" fmla="*/ 110 w 159"/>
                  <a:gd name="T21" fmla="*/ 136 h 141"/>
                  <a:gd name="T22" fmla="*/ 109 w 159"/>
                  <a:gd name="T23" fmla="*/ 134 h 141"/>
                  <a:gd name="T24" fmla="*/ 106 w 159"/>
                  <a:gd name="T25" fmla="*/ 133 h 141"/>
                  <a:gd name="T26" fmla="*/ 104 w 159"/>
                  <a:gd name="T27" fmla="*/ 130 h 141"/>
                  <a:gd name="T28" fmla="*/ 93 w 159"/>
                  <a:gd name="T29" fmla="*/ 115 h 141"/>
                  <a:gd name="T30" fmla="*/ 90 w 159"/>
                  <a:gd name="T31" fmla="*/ 109 h 141"/>
                  <a:gd name="T32" fmla="*/ 72 w 159"/>
                  <a:gd name="T33" fmla="*/ 94 h 141"/>
                  <a:gd name="T34" fmla="*/ 67 w 159"/>
                  <a:gd name="T35" fmla="*/ 90 h 141"/>
                  <a:gd name="T36" fmla="*/ 67 w 159"/>
                  <a:gd name="T37" fmla="*/ 88 h 141"/>
                  <a:gd name="T38" fmla="*/ 61 w 159"/>
                  <a:gd name="T39" fmla="*/ 88 h 141"/>
                  <a:gd name="T40" fmla="*/ 60 w 159"/>
                  <a:gd name="T41" fmla="*/ 90 h 141"/>
                  <a:gd name="T42" fmla="*/ 60 w 159"/>
                  <a:gd name="T43" fmla="*/ 94 h 141"/>
                  <a:gd name="T44" fmla="*/ 54 w 159"/>
                  <a:gd name="T45" fmla="*/ 105 h 141"/>
                  <a:gd name="T46" fmla="*/ 54 w 159"/>
                  <a:gd name="T47" fmla="*/ 108 h 141"/>
                  <a:gd name="T48" fmla="*/ 51 w 159"/>
                  <a:gd name="T49" fmla="*/ 109 h 141"/>
                  <a:gd name="T50" fmla="*/ 50 w 159"/>
                  <a:gd name="T51" fmla="*/ 110 h 141"/>
                  <a:gd name="T52" fmla="*/ 49 w 159"/>
                  <a:gd name="T53" fmla="*/ 113 h 141"/>
                  <a:gd name="T54" fmla="*/ 47 w 159"/>
                  <a:gd name="T55" fmla="*/ 113 h 141"/>
                  <a:gd name="T56" fmla="*/ 49 w 159"/>
                  <a:gd name="T57" fmla="*/ 110 h 141"/>
                  <a:gd name="T58" fmla="*/ 50 w 159"/>
                  <a:gd name="T59" fmla="*/ 100 h 141"/>
                  <a:gd name="T60" fmla="*/ 47 w 159"/>
                  <a:gd name="T61" fmla="*/ 93 h 141"/>
                  <a:gd name="T62" fmla="*/ 37 w 159"/>
                  <a:gd name="T63" fmla="*/ 86 h 141"/>
                  <a:gd name="T64" fmla="*/ 33 w 159"/>
                  <a:gd name="T65" fmla="*/ 81 h 141"/>
                  <a:gd name="T66" fmla="*/ 30 w 159"/>
                  <a:gd name="T67" fmla="*/ 81 h 141"/>
                  <a:gd name="T68" fmla="*/ 33 w 159"/>
                  <a:gd name="T69" fmla="*/ 69 h 141"/>
                  <a:gd name="T70" fmla="*/ 32 w 159"/>
                  <a:gd name="T71" fmla="*/ 69 h 141"/>
                  <a:gd name="T72" fmla="*/ 28 w 159"/>
                  <a:gd name="T73" fmla="*/ 65 h 141"/>
                  <a:gd name="T74" fmla="*/ 29 w 159"/>
                  <a:gd name="T75" fmla="*/ 65 h 141"/>
                  <a:gd name="T76" fmla="*/ 26 w 159"/>
                  <a:gd name="T77" fmla="*/ 59 h 141"/>
                  <a:gd name="T78" fmla="*/ 23 w 159"/>
                  <a:gd name="T79" fmla="*/ 55 h 141"/>
                  <a:gd name="T80" fmla="*/ 1 w 159"/>
                  <a:gd name="T81" fmla="*/ 42 h 141"/>
                  <a:gd name="T82" fmla="*/ 1 w 159"/>
                  <a:gd name="T83" fmla="*/ 35 h 141"/>
                  <a:gd name="T84" fmla="*/ 0 w 159"/>
                  <a:gd name="T85" fmla="*/ 33 h 141"/>
                  <a:gd name="T86" fmla="*/ 1 w 159"/>
                  <a:gd name="T87" fmla="*/ 31 h 141"/>
                  <a:gd name="T88" fmla="*/ 3 w 159"/>
                  <a:gd name="T89" fmla="*/ 31 h 141"/>
                  <a:gd name="T90" fmla="*/ 5 w 159"/>
                  <a:gd name="T91" fmla="*/ 30 h 141"/>
                  <a:gd name="T92" fmla="*/ 7 w 159"/>
                  <a:gd name="T93" fmla="*/ 31 h 141"/>
                  <a:gd name="T94" fmla="*/ 7 w 159"/>
                  <a:gd name="T95" fmla="*/ 30 h 141"/>
                  <a:gd name="T96" fmla="*/ 8 w 159"/>
                  <a:gd name="T97" fmla="*/ 30 h 141"/>
                  <a:gd name="T98" fmla="*/ 9 w 159"/>
                  <a:gd name="T99" fmla="*/ 28 h 141"/>
                  <a:gd name="T100" fmla="*/ 11 w 159"/>
                  <a:gd name="T101" fmla="*/ 28 h 141"/>
                  <a:gd name="T102" fmla="*/ 16 w 159"/>
                  <a:gd name="T103" fmla="*/ 21 h 141"/>
                  <a:gd name="T104" fmla="*/ 22 w 159"/>
                  <a:gd name="T105" fmla="*/ 7 h 141"/>
                  <a:gd name="T106" fmla="*/ 22 w 159"/>
                  <a:gd name="T107" fmla="*/ 6 h 141"/>
                  <a:gd name="T108" fmla="*/ 15 w 159"/>
                  <a:gd name="T109" fmla="*/ 2 h 141"/>
                  <a:gd name="T110" fmla="*/ 15 w 159"/>
                  <a:gd name="T111" fmla="*/ 0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59" h="141">
                    <a:moveTo>
                      <a:pt x="159" y="117"/>
                    </a:moveTo>
                    <a:lnTo>
                      <a:pt x="157" y="117"/>
                    </a:lnTo>
                    <a:lnTo>
                      <a:pt x="155" y="126"/>
                    </a:lnTo>
                    <a:lnTo>
                      <a:pt x="142" y="132"/>
                    </a:lnTo>
                    <a:lnTo>
                      <a:pt x="141" y="133"/>
                    </a:lnTo>
                    <a:lnTo>
                      <a:pt x="141" y="134"/>
                    </a:lnTo>
                    <a:lnTo>
                      <a:pt x="138" y="139"/>
                    </a:lnTo>
                    <a:lnTo>
                      <a:pt x="128" y="140"/>
                    </a:lnTo>
                    <a:lnTo>
                      <a:pt x="127" y="141"/>
                    </a:lnTo>
                    <a:lnTo>
                      <a:pt x="111" y="136"/>
                    </a:lnTo>
                    <a:lnTo>
                      <a:pt x="110" y="136"/>
                    </a:lnTo>
                    <a:lnTo>
                      <a:pt x="109" y="134"/>
                    </a:lnTo>
                    <a:lnTo>
                      <a:pt x="106" y="133"/>
                    </a:lnTo>
                    <a:lnTo>
                      <a:pt x="104" y="130"/>
                    </a:lnTo>
                    <a:lnTo>
                      <a:pt x="93" y="115"/>
                    </a:lnTo>
                    <a:lnTo>
                      <a:pt x="90" y="109"/>
                    </a:lnTo>
                    <a:lnTo>
                      <a:pt x="72" y="94"/>
                    </a:lnTo>
                    <a:lnTo>
                      <a:pt x="67" y="90"/>
                    </a:lnTo>
                    <a:lnTo>
                      <a:pt x="67" y="88"/>
                    </a:lnTo>
                    <a:lnTo>
                      <a:pt x="61" y="88"/>
                    </a:lnTo>
                    <a:lnTo>
                      <a:pt x="60" y="90"/>
                    </a:lnTo>
                    <a:lnTo>
                      <a:pt x="60" y="94"/>
                    </a:lnTo>
                    <a:lnTo>
                      <a:pt x="54" y="105"/>
                    </a:lnTo>
                    <a:lnTo>
                      <a:pt x="54" y="108"/>
                    </a:lnTo>
                    <a:lnTo>
                      <a:pt x="51" y="109"/>
                    </a:lnTo>
                    <a:lnTo>
                      <a:pt x="50" y="110"/>
                    </a:lnTo>
                    <a:lnTo>
                      <a:pt x="49" y="113"/>
                    </a:lnTo>
                    <a:lnTo>
                      <a:pt x="47" y="113"/>
                    </a:lnTo>
                    <a:lnTo>
                      <a:pt x="49" y="110"/>
                    </a:lnTo>
                    <a:lnTo>
                      <a:pt x="50" y="100"/>
                    </a:lnTo>
                    <a:lnTo>
                      <a:pt x="47" y="93"/>
                    </a:lnTo>
                    <a:lnTo>
                      <a:pt x="37" y="86"/>
                    </a:lnTo>
                    <a:lnTo>
                      <a:pt x="33" y="81"/>
                    </a:lnTo>
                    <a:lnTo>
                      <a:pt x="30" y="81"/>
                    </a:lnTo>
                    <a:lnTo>
                      <a:pt x="33" y="69"/>
                    </a:lnTo>
                    <a:lnTo>
                      <a:pt x="32" y="69"/>
                    </a:lnTo>
                    <a:lnTo>
                      <a:pt x="28" y="65"/>
                    </a:lnTo>
                    <a:lnTo>
                      <a:pt x="29" y="65"/>
                    </a:lnTo>
                    <a:lnTo>
                      <a:pt x="26" y="59"/>
                    </a:lnTo>
                    <a:lnTo>
                      <a:pt x="23" y="55"/>
                    </a:lnTo>
                    <a:lnTo>
                      <a:pt x="1" y="42"/>
                    </a:lnTo>
                    <a:lnTo>
                      <a:pt x="1" y="35"/>
                    </a:lnTo>
                    <a:lnTo>
                      <a:pt x="0" y="33"/>
                    </a:lnTo>
                    <a:lnTo>
                      <a:pt x="1" y="31"/>
                    </a:lnTo>
                    <a:lnTo>
                      <a:pt x="3" y="31"/>
                    </a:lnTo>
                    <a:lnTo>
                      <a:pt x="5" y="30"/>
                    </a:lnTo>
                    <a:lnTo>
                      <a:pt x="7" y="31"/>
                    </a:lnTo>
                    <a:lnTo>
                      <a:pt x="7" y="30"/>
                    </a:lnTo>
                    <a:lnTo>
                      <a:pt x="8" y="30"/>
                    </a:lnTo>
                    <a:lnTo>
                      <a:pt x="9" y="28"/>
                    </a:lnTo>
                    <a:lnTo>
                      <a:pt x="11" y="28"/>
                    </a:lnTo>
                    <a:lnTo>
                      <a:pt x="16" y="21"/>
                    </a:lnTo>
                    <a:lnTo>
                      <a:pt x="22" y="7"/>
                    </a:lnTo>
                    <a:lnTo>
                      <a:pt x="22" y="6"/>
                    </a:lnTo>
                    <a:lnTo>
                      <a:pt x="15" y="2"/>
                    </a:lnTo>
                    <a:lnTo>
                      <a:pt x="15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55" name="Freeform 5810">
                <a:extLst>
                  <a:ext uri="{FF2B5EF4-FFF2-40B4-BE49-F238E27FC236}">
                    <a16:creationId xmlns:a16="http://schemas.microsoft.com/office/drawing/2014/main" id="{5F624587-90FC-7109-17E7-B8288BB41E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3" y="3347"/>
                <a:ext cx="23" cy="29"/>
              </a:xfrm>
              <a:custGeom>
                <a:avLst/>
                <a:gdLst>
                  <a:gd name="T0" fmla="*/ 94 w 94"/>
                  <a:gd name="T1" fmla="*/ 114 h 115"/>
                  <a:gd name="T2" fmla="*/ 92 w 94"/>
                  <a:gd name="T3" fmla="*/ 111 h 115"/>
                  <a:gd name="T4" fmla="*/ 91 w 94"/>
                  <a:gd name="T5" fmla="*/ 110 h 115"/>
                  <a:gd name="T6" fmla="*/ 88 w 94"/>
                  <a:gd name="T7" fmla="*/ 108 h 115"/>
                  <a:gd name="T8" fmla="*/ 85 w 94"/>
                  <a:gd name="T9" fmla="*/ 115 h 115"/>
                  <a:gd name="T10" fmla="*/ 75 w 94"/>
                  <a:gd name="T11" fmla="*/ 112 h 115"/>
                  <a:gd name="T12" fmla="*/ 72 w 94"/>
                  <a:gd name="T13" fmla="*/ 110 h 115"/>
                  <a:gd name="T14" fmla="*/ 70 w 94"/>
                  <a:gd name="T15" fmla="*/ 108 h 115"/>
                  <a:gd name="T16" fmla="*/ 71 w 94"/>
                  <a:gd name="T17" fmla="*/ 105 h 115"/>
                  <a:gd name="T18" fmla="*/ 72 w 94"/>
                  <a:gd name="T19" fmla="*/ 104 h 115"/>
                  <a:gd name="T20" fmla="*/ 74 w 94"/>
                  <a:gd name="T21" fmla="*/ 101 h 115"/>
                  <a:gd name="T22" fmla="*/ 68 w 94"/>
                  <a:gd name="T23" fmla="*/ 96 h 115"/>
                  <a:gd name="T24" fmla="*/ 64 w 94"/>
                  <a:gd name="T25" fmla="*/ 94 h 115"/>
                  <a:gd name="T26" fmla="*/ 56 w 94"/>
                  <a:gd name="T27" fmla="*/ 86 h 115"/>
                  <a:gd name="T28" fmla="*/ 56 w 94"/>
                  <a:gd name="T29" fmla="*/ 87 h 115"/>
                  <a:gd name="T30" fmla="*/ 54 w 94"/>
                  <a:gd name="T31" fmla="*/ 89 h 115"/>
                  <a:gd name="T32" fmla="*/ 53 w 94"/>
                  <a:gd name="T33" fmla="*/ 91 h 115"/>
                  <a:gd name="T34" fmla="*/ 49 w 94"/>
                  <a:gd name="T35" fmla="*/ 96 h 115"/>
                  <a:gd name="T36" fmla="*/ 47 w 94"/>
                  <a:gd name="T37" fmla="*/ 96 h 115"/>
                  <a:gd name="T38" fmla="*/ 47 w 94"/>
                  <a:gd name="T39" fmla="*/ 94 h 115"/>
                  <a:gd name="T40" fmla="*/ 41 w 94"/>
                  <a:gd name="T41" fmla="*/ 91 h 115"/>
                  <a:gd name="T42" fmla="*/ 20 w 94"/>
                  <a:gd name="T43" fmla="*/ 83 h 115"/>
                  <a:gd name="T44" fmla="*/ 18 w 94"/>
                  <a:gd name="T45" fmla="*/ 83 h 115"/>
                  <a:gd name="T46" fmla="*/ 21 w 94"/>
                  <a:gd name="T47" fmla="*/ 54 h 115"/>
                  <a:gd name="T48" fmla="*/ 21 w 94"/>
                  <a:gd name="T49" fmla="*/ 51 h 115"/>
                  <a:gd name="T50" fmla="*/ 17 w 94"/>
                  <a:gd name="T51" fmla="*/ 51 h 115"/>
                  <a:gd name="T52" fmla="*/ 18 w 94"/>
                  <a:gd name="T53" fmla="*/ 48 h 115"/>
                  <a:gd name="T54" fmla="*/ 17 w 94"/>
                  <a:gd name="T55" fmla="*/ 43 h 115"/>
                  <a:gd name="T56" fmla="*/ 20 w 94"/>
                  <a:gd name="T57" fmla="*/ 27 h 115"/>
                  <a:gd name="T58" fmla="*/ 22 w 94"/>
                  <a:gd name="T59" fmla="*/ 24 h 115"/>
                  <a:gd name="T60" fmla="*/ 22 w 94"/>
                  <a:gd name="T61" fmla="*/ 23 h 115"/>
                  <a:gd name="T62" fmla="*/ 24 w 94"/>
                  <a:gd name="T63" fmla="*/ 22 h 115"/>
                  <a:gd name="T64" fmla="*/ 24 w 94"/>
                  <a:gd name="T65" fmla="*/ 10 h 115"/>
                  <a:gd name="T66" fmla="*/ 22 w 94"/>
                  <a:gd name="T67" fmla="*/ 8 h 115"/>
                  <a:gd name="T68" fmla="*/ 17 w 94"/>
                  <a:gd name="T69" fmla="*/ 8 h 115"/>
                  <a:gd name="T70" fmla="*/ 15 w 94"/>
                  <a:gd name="T71" fmla="*/ 6 h 115"/>
                  <a:gd name="T72" fmla="*/ 0 w 94"/>
                  <a:gd name="T73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94" h="115">
                    <a:moveTo>
                      <a:pt x="94" y="114"/>
                    </a:moveTo>
                    <a:lnTo>
                      <a:pt x="92" y="111"/>
                    </a:lnTo>
                    <a:lnTo>
                      <a:pt x="91" y="110"/>
                    </a:lnTo>
                    <a:lnTo>
                      <a:pt x="88" y="108"/>
                    </a:lnTo>
                    <a:lnTo>
                      <a:pt x="85" y="115"/>
                    </a:lnTo>
                    <a:lnTo>
                      <a:pt x="75" y="112"/>
                    </a:lnTo>
                    <a:lnTo>
                      <a:pt x="72" y="110"/>
                    </a:lnTo>
                    <a:lnTo>
                      <a:pt x="70" y="108"/>
                    </a:lnTo>
                    <a:lnTo>
                      <a:pt x="71" y="105"/>
                    </a:lnTo>
                    <a:lnTo>
                      <a:pt x="72" y="104"/>
                    </a:lnTo>
                    <a:lnTo>
                      <a:pt x="74" y="101"/>
                    </a:lnTo>
                    <a:lnTo>
                      <a:pt x="68" y="96"/>
                    </a:lnTo>
                    <a:lnTo>
                      <a:pt x="64" y="94"/>
                    </a:lnTo>
                    <a:lnTo>
                      <a:pt x="56" y="86"/>
                    </a:lnTo>
                    <a:lnTo>
                      <a:pt x="56" y="87"/>
                    </a:lnTo>
                    <a:lnTo>
                      <a:pt x="54" y="89"/>
                    </a:lnTo>
                    <a:lnTo>
                      <a:pt x="53" y="91"/>
                    </a:lnTo>
                    <a:lnTo>
                      <a:pt x="49" y="96"/>
                    </a:lnTo>
                    <a:lnTo>
                      <a:pt x="47" y="96"/>
                    </a:lnTo>
                    <a:lnTo>
                      <a:pt x="47" y="94"/>
                    </a:lnTo>
                    <a:lnTo>
                      <a:pt x="41" y="91"/>
                    </a:lnTo>
                    <a:lnTo>
                      <a:pt x="20" y="83"/>
                    </a:lnTo>
                    <a:lnTo>
                      <a:pt x="18" y="83"/>
                    </a:lnTo>
                    <a:lnTo>
                      <a:pt x="21" y="54"/>
                    </a:lnTo>
                    <a:lnTo>
                      <a:pt x="21" y="51"/>
                    </a:lnTo>
                    <a:lnTo>
                      <a:pt x="17" y="51"/>
                    </a:lnTo>
                    <a:lnTo>
                      <a:pt x="18" y="48"/>
                    </a:lnTo>
                    <a:lnTo>
                      <a:pt x="17" y="43"/>
                    </a:lnTo>
                    <a:lnTo>
                      <a:pt x="20" y="27"/>
                    </a:lnTo>
                    <a:lnTo>
                      <a:pt x="22" y="24"/>
                    </a:lnTo>
                    <a:lnTo>
                      <a:pt x="22" y="23"/>
                    </a:lnTo>
                    <a:lnTo>
                      <a:pt x="24" y="22"/>
                    </a:lnTo>
                    <a:lnTo>
                      <a:pt x="24" y="10"/>
                    </a:lnTo>
                    <a:lnTo>
                      <a:pt x="22" y="8"/>
                    </a:lnTo>
                    <a:lnTo>
                      <a:pt x="17" y="8"/>
                    </a:lnTo>
                    <a:lnTo>
                      <a:pt x="15" y="6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56" name="Freeform 5811">
                <a:extLst>
                  <a:ext uri="{FF2B5EF4-FFF2-40B4-BE49-F238E27FC236}">
                    <a16:creationId xmlns:a16="http://schemas.microsoft.com/office/drawing/2014/main" id="{85F75E48-F3B7-C0C4-F0EB-94A07F59C7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6" y="3363"/>
                <a:ext cx="18" cy="14"/>
              </a:xfrm>
              <a:custGeom>
                <a:avLst/>
                <a:gdLst>
                  <a:gd name="T0" fmla="*/ 72 w 72"/>
                  <a:gd name="T1" fmla="*/ 0 h 54"/>
                  <a:gd name="T2" fmla="*/ 72 w 72"/>
                  <a:gd name="T3" fmla="*/ 2 h 54"/>
                  <a:gd name="T4" fmla="*/ 58 w 72"/>
                  <a:gd name="T5" fmla="*/ 14 h 54"/>
                  <a:gd name="T6" fmla="*/ 55 w 72"/>
                  <a:gd name="T7" fmla="*/ 16 h 54"/>
                  <a:gd name="T8" fmla="*/ 50 w 72"/>
                  <a:gd name="T9" fmla="*/ 13 h 54"/>
                  <a:gd name="T10" fmla="*/ 48 w 72"/>
                  <a:gd name="T11" fmla="*/ 13 h 54"/>
                  <a:gd name="T12" fmla="*/ 47 w 72"/>
                  <a:gd name="T13" fmla="*/ 18 h 54"/>
                  <a:gd name="T14" fmla="*/ 47 w 72"/>
                  <a:gd name="T15" fmla="*/ 25 h 54"/>
                  <a:gd name="T16" fmla="*/ 48 w 72"/>
                  <a:gd name="T17" fmla="*/ 32 h 54"/>
                  <a:gd name="T18" fmla="*/ 55 w 72"/>
                  <a:gd name="T19" fmla="*/ 41 h 54"/>
                  <a:gd name="T20" fmla="*/ 60 w 72"/>
                  <a:gd name="T21" fmla="*/ 51 h 54"/>
                  <a:gd name="T22" fmla="*/ 60 w 72"/>
                  <a:gd name="T23" fmla="*/ 54 h 54"/>
                  <a:gd name="T24" fmla="*/ 55 w 72"/>
                  <a:gd name="T25" fmla="*/ 52 h 54"/>
                  <a:gd name="T26" fmla="*/ 54 w 72"/>
                  <a:gd name="T27" fmla="*/ 51 h 54"/>
                  <a:gd name="T28" fmla="*/ 51 w 72"/>
                  <a:gd name="T29" fmla="*/ 49 h 54"/>
                  <a:gd name="T30" fmla="*/ 33 w 72"/>
                  <a:gd name="T31" fmla="*/ 44 h 54"/>
                  <a:gd name="T32" fmla="*/ 15 w 72"/>
                  <a:gd name="T33" fmla="*/ 44 h 54"/>
                  <a:gd name="T34" fmla="*/ 11 w 72"/>
                  <a:gd name="T35" fmla="*/ 41 h 54"/>
                  <a:gd name="T36" fmla="*/ 9 w 72"/>
                  <a:gd name="T37" fmla="*/ 41 h 54"/>
                  <a:gd name="T38" fmla="*/ 4 w 72"/>
                  <a:gd name="T39" fmla="*/ 44 h 54"/>
                  <a:gd name="T40" fmla="*/ 2 w 72"/>
                  <a:gd name="T41" fmla="*/ 44 h 54"/>
                  <a:gd name="T42" fmla="*/ 1 w 72"/>
                  <a:gd name="T43" fmla="*/ 45 h 54"/>
                  <a:gd name="T44" fmla="*/ 0 w 72"/>
                  <a:gd name="T45" fmla="*/ 48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72" h="54">
                    <a:moveTo>
                      <a:pt x="72" y="0"/>
                    </a:moveTo>
                    <a:lnTo>
                      <a:pt x="72" y="2"/>
                    </a:lnTo>
                    <a:lnTo>
                      <a:pt x="58" y="14"/>
                    </a:lnTo>
                    <a:lnTo>
                      <a:pt x="55" y="16"/>
                    </a:lnTo>
                    <a:lnTo>
                      <a:pt x="50" y="13"/>
                    </a:lnTo>
                    <a:lnTo>
                      <a:pt x="48" y="13"/>
                    </a:lnTo>
                    <a:lnTo>
                      <a:pt x="47" y="18"/>
                    </a:lnTo>
                    <a:lnTo>
                      <a:pt x="47" y="25"/>
                    </a:lnTo>
                    <a:lnTo>
                      <a:pt x="48" y="32"/>
                    </a:lnTo>
                    <a:lnTo>
                      <a:pt x="55" y="41"/>
                    </a:lnTo>
                    <a:lnTo>
                      <a:pt x="60" y="51"/>
                    </a:lnTo>
                    <a:lnTo>
                      <a:pt x="60" y="54"/>
                    </a:lnTo>
                    <a:lnTo>
                      <a:pt x="55" y="52"/>
                    </a:lnTo>
                    <a:lnTo>
                      <a:pt x="54" y="51"/>
                    </a:lnTo>
                    <a:lnTo>
                      <a:pt x="51" y="49"/>
                    </a:lnTo>
                    <a:lnTo>
                      <a:pt x="33" y="44"/>
                    </a:lnTo>
                    <a:lnTo>
                      <a:pt x="15" y="44"/>
                    </a:lnTo>
                    <a:lnTo>
                      <a:pt x="11" y="41"/>
                    </a:lnTo>
                    <a:lnTo>
                      <a:pt x="9" y="41"/>
                    </a:lnTo>
                    <a:lnTo>
                      <a:pt x="4" y="44"/>
                    </a:lnTo>
                    <a:lnTo>
                      <a:pt x="2" y="44"/>
                    </a:lnTo>
                    <a:lnTo>
                      <a:pt x="1" y="45"/>
                    </a:lnTo>
                    <a:lnTo>
                      <a:pt x="0" y="4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57" name="Freeform 5812">
                <a:extLst>
                  <a:ext uri="{FF2B5EF4-FFF2-40B4-BE49-F238E27FC236}">
                    <a16:creationId xmlns:a16="http://schemas.microsoft.com/office/drawing/2014/main" id="{1A262880-E337-A5DD-94B2-5697163095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0" y="3376"/>
                <a:ext cx="16" cy="20"/>
              </a:xfrm>
              <a:custGeom>
                <a:avLst/>
                <a:gdLst>
                  <a:gd name="T0" fmla="*/ 0 w 66"/>
                  <a:gd name="T1" fmla="*/ 81 h 82"/>
                  <a:gd name="T2" fmla="*/ 4 w 66"/>
                  <a:gd name="T3" fmla="*/ 82 h 82"/>
                  <a:gd name="T4" fmla="*/ 15 w 66"/>
                  <a:gd name="T5" fmla="*/ 73 h 82"/>
                  <a:gd name="T6" fmla="*/ 22 w 66"/>
                  <a:gd name="T7" fmla="*/ 63 h 82"/>
                  <a:gd name="T8" fmla="*/ 22 w 66"/>
                  <a:gd name="T9" fmla="*/ 61 h 82"/>
                  <a:gd name="T10" fmla="*/ 23 w 66"/>
                  <a:gd name="T11" fmla="*/ 63 h 82"/>
                  <a:gd name="T12" fmla="*/ 37 w 66"/>
                  <a:gd name="T13" fmla="*/ 67 h 82"/>
                  <a:gd name="T14" fmla="*/ 39 w 66"/>
                  <a:gd name="T15" fmla="*/ 67 h 82"/>
                  <a:gd name="T16" fmla="*/ 39 w 66"/>
                  <a:gd name="T17" fmla="*/ 66 h 82"/>
                  <a:gd name="T18" fmla="*/ 36 w 66"/>
                  <a:gd name="T19" fmla="*/ 51 h 82"/>
                  <a:gd name="T20" fmla="*/ 39 w 66"/>
                  <a:gd name="T21" fmla="*/ 44 h 82"/>
                  <a:gd name="T22" fmla="*/ 46 w 66"/>
                  <a:gd name="T23" fmla="*/ 32 h 82"/>
                  <a:gd name="T24" fmla="*/ 47 w 66"/>
                  <a:gd name="T25" fmla="*/ 30 h 82"/>
                  <a:gd name="T26" fmla="*/ 49 w 66"/>
                  <a:gd name="T27" fmla="*/ 30 h 82"/>
                  <a:gd name="T28" fmla="*/ 57 w 66"/>
                  <a:gd name="T29" fmla="*/ 19 h 82"/>
                  <a:gd name="T30" fmla="*/ 61 w 66"/>
                  <a:gd name="T31" fmla="*/ 4 h 82"/>
                  <a:gd name="T32" fmla="*/ 61 w 66"/>
                  <a:gd name="T33" fmla="*/ 3 h 82"/>
                  <a:gd name="T34" fmla="*/ 64 w 66"/>
                  <a:gd name="T35" fmla="*/ 0 h 82"/>
                  <a:gd name="T36" fmla="*/ 66 w 66"/>
                  <a:gd name="T37" fmla="*/ 0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66" h="82">
                    <a:moveTo>
                      <a:pt x="0" y="81"/>
                    </a:moveTo>
                    <a:lnTo>
                      <a:pt x="4" y="82"/>
                    </a:lnTo>
                    <a:lnTo>
                      <a:pt x="15" y="73"/>
                    </a:lnTo>
                    <a:lnTo>
                      <a:pt x="22" y="63"/>
                    </a:lnTo>
                    <a:lnTo>
                      <a:pt x="22" y="61"/>
                    </a:lnTo>
                    <a:lnTo>
                      <a:pt x="23" y="63"/>
                    </a:lnTo>
                    <a:lnTo>
                      <a:pt x="37" y="67"/>
                    </a:lnTo>
                    <a:lnTo>
                      <a:pt x="39" y="67"/>
                    </a:lnTo>
                    <a:lnTo>
                      <a:pt x="39" y="66"/>
                    </a:lnTo>
                    <a:lnTo>
                      <a:pt x="36" y="51"/>
                    </a:lnTo>
                    <a:lnTo>
                      <a:pt x="39" y="44"/>
                    </a:lnTo>
                    <a:lnTo>
                      <a:pt x="46" y="32"/>
                    </a:lnTo>
                    <a:lnTo>
                      <a:pt x="47" y="30"/>
                    </a:lnTo>
                    <a:lnTo>
                      <a:pt x="49" y="30"/>
                    </a:lnTo>
                    <a:lnTo>
                      <a:pt x="57" y="19"/>
                    </a:lnTo>
                    <a:lnTo>
                      <a:pt x="61" y="4"/>
                    </a:lnTo>
                    <a:lnTo>
                      <a:pt x="61" y="3"/>
                    </a:lnTo>
                    <a:lnTo>
                      <a:pt x="64" y="0"/>
                    </a:lnTo>
                    <a:lnTo>
                      <a:pt x="66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58" name="Freeform 5813">
                <a:extLst>
                  <a:ext uri="{FF2B5EF4-FFF2-40B4-BE49-F238E27FC236}">
                    <a16:creationId xmlns:a16="http://schemas.microsoft.com/office/drawing/2014/main" id="{B8990825-2108-9194-6571-3D7B920D2D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0" y="3391"/>
                <a:ext cx="50" cy="17"/>
              </a:xfrm>
              <a:custGeom>
                <a:avLst/>
                <a:gdLst>
                  <a:gd name="T0" fmla="*/ 1 w 201"/>
                  <a:gd name="T1" fmla="*/ 33 h 65"/>
                  <a:gd name="T2" fmla="*/ 10 w 201"/>
                  <a:gd name="T3" fmla="*/ 37 h 65"/>
                  <a:gd name="T4" fmla="*/ 14 w 201"/>
                  <a:gd name="T5" fmla="*/ 41 h 65"/>
                  <a:gd name="T6" fmla="*/ 15 w 201"/>
                  <a:gd name="T7" fmla="*/ 43 h 65"/>
                  <a:gd name="T8" fmla="*/ 36 w 201"/>
                  <a:gd name="T9" fmla="*/ 57 h 65"/>
                  <a:gd name="T10" fmla="*/ 42 w 201"/>
                  <a:gd name="T11" fmla="*/ 58 h 65"/>
                  <a:gd name="T12" fmla="*/ 36 w 201"/>
                  <a:gd name="T13" fmla="*/ 48 h 65"/>
                  <a:gd name="T14" fmla="*/ 46 w 201"/>
                  <a:gd name="T15" fmla="*/ 29 h 65"/>
                  <a:gd name="T16" fmla="*/ 57 w 201"/>
                  <a:gd name="T17" fmla="*/ 19 h 65"/>
                  <a:gd name="T18" fmla="*/ 65 w 201"/>
                  <a:gd name="T19" fmla="*/ 16 h 65"/>
                  <a:gd name="T20" fmla="*/ 67 w 201"/>
                  <a:gd name="T21" fmla="*/ 19 h 65"/>
                  <a:gd name="T22" fmla="*/ 74 w 201"/>
                  <a:gd name="T23" fmla="*/ 25 h 65"/>
                  <a:gd name="T24" fmla="*/ 85 w 201"/>
                  <a:gd name="T25" fmla="*/ 23 h 65"/>
                  <a:gd name="T26" fmla="*/ 100 w 201"/>
                  <a:gd name="T27" fmla="*/ 18 h 65"/>
                  <a:gd name="T28" fmla="*/ 103 w 201"/>
                  <a:gd name="T29" fmla="*/ 19 h 65"/>
                  <a:gd name="T30" fmla="*/ 113 w 201"/>
                  <a:gd name="T31" fmla="*/ 30 h 65"/>
                  <a:gd name="T32" fmla="*/ 120 w 201"/>
                  <a:gd name="T33" fmla="*/ 32 h 65"/>
                  <a:gd name="T34" fmla="*/ 132 w 201"/>
                  <a:gd name="T35" fmla="*/ 33 h 65"/>
                  <a:gd name="T36" fmla="*/ 134 w 201"/>
                  <a:gd name="T37" fmla="*/ 34 h 65"/>
                  <a:gd name="T38" fmla="*/ 152 w 201"/>
                  <a:gd name="T39" fmla="*/ 55 h 65"/>
                  <a:gd name="T40" fmla="*/ 156 w 201"/>
                  <a:gd name="T41" fmla="*/ 60 h 65"/>
                  <a:gd name="T42" fmla="*/ 166 w 201"/>
                  <a:gd name="T43" fmla="*/ 63 h 65"/>
                  <a:gd name="T44" fmla="*/ 170 w 201"/>
                  <a:gd name="T45" fmla="*/ 64 h 65"/>
                  <a:gd name="T46" fmla="*/ 169 w 201"/>
                  <a:gd name="T47" fmla="*/ 61 h 65"/>
                  <a:gd name="T48" fmla="*/ 167 w 201"/>
                  <a:gd name="T49" fmla="*/ 29 h 65"/>
                  <a:gd name="T50" fmla="*/ 159 w 201"/>
                  <a:gd name="T51" fmla="*/ 22 h 65"/>
                  <a:gd name="T52" fmla="*/ 157 w 201"/>
                  <a:gd name="T53" fmla="*/ 18 h 65"/>
                  <a:gd name="T54" fmla="*/ 169 w 201"/>
                  <a:gd name="T55" fmla="*/ 5 h 65"/>
                  <a:gd name="T56" fmla="*/ 171 w 201"/>
                  <a:gd name="T57" fmla="*/ 0 h 65"/>
                  <a:gd name="T58" fmla="*/ 174 w 201"/>
                  <a:gd name="T59" fmla="*/ 1 h 65"/>
                  <a:gd name="T60" fmla="*/ 178 w 201"/>
                  <a:gd name="T61" fmla="*/ 0 h 65"/>
                  <a:gd name="T62" fmla="*/ 188 w 201"/>
                  <a:gd name="T63" fmla="*/ 3 h 65"/>
                  <a:gd name="T64" fmla="*/ 195 w 201"/>
                  <a:gd name="T65" fmla="*/ 11 h 65"/>
                  <a:gd name="T66" fmla="*/ 197 w 201"/>
                  <a:gd name="T67" fmla="*/ 15 h 65"/>
                  <a:gd name="T68" fmla="*/ 201 w 201"/>
                  <a:gd name="T69" fmla="*/ 18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01" h="65">
                    <a:moveTo>
                      <a:pt x="0" y="34"/>
                    </a:moveTo>
                    <a:lnTo>
                      <a:pt x="1" y="33"/>
                    </a:lnTo>
                    <a:lnTo>
                      <a:pt x="5" y="36"/>
                    </a:lnTo>
                    <a:lnTo>
                      <a:pt x="10" y="37"/>
                    </a:lnTo>
                    <a:lnTo>
                      <a:pt x="11" y="37"/>
                    </a:lnTo>
                    <a:lnTo>
                      <a:pt x="14" y="41"/>
                    </a:lnTo>
                    <a:lnTo>
                      <a:pt x="14" y="43"/>
                    </a:lnTo>
                    <a:lnTo>
                      <a:pt x="15" y="43"/>
                    </a:lnTo>
                    <a:lnTo>
                      <a:pt x="36" y="55"/>
                    </a:lnTo>
                    <a:lnTo>
                      <a:pt x="36" y="57"/>
                    </a:lnTo>
                    <a:lnTo>
                      <a:pt x="42" y="60"/>
                    </a:lnTo>
                    <a:lnTo>
                      <a:pt x="42" y="58"/>
                    </a:lnTo>
                    <a:lnTo>
                      <a:pt x="39" y="55"/>
                    </a:lnTo>
                    <a:lnTo>
                      <a:pt x="36" y="48"/>
                    </a:lnTo>
                    <a:lnTo>
                      <a:pt x="36" y="41"/>
                    </a:lnTo>
                    <a:lnTo>
                      <a:pt x="46" y="29"/>
                    </a:lnTo>
                    <a:lnTo>
                      <a:pt x="50" y="26"/>
                    </a:lnTo>
                    <a:lnTo>
                      <a:pt x="57" y="19"/>
                    </a:lnTo>
                    <a:lnTo>
                      <a:pt x="63" y="16"/>
                    </a:lnTo>
                    <a:lnTo>
                      <a:pt x="65" y="16"/>
                    </a:lnTo>
                    <a:lnTo>
                      <a:pt x="67" y="18"/>
                    </a:lnTo>
                    <a:lnTo>
                      <a:pt x="67" y="19"/>
                    </a:lnTo>
                    <a:lnTo>
                      <a:pt x="71" y="22"/>
                    </a:lnTo>
                    <a:lnTo>
                      <a:pt x="74" y="25"/>
                    </a:lnTo>
                    <a:lnTo>
                      <a:pt x="81" y="25"/>
                    </a:lnTo>
                    <a:lnTo>
                      <a:pt x="85" y="23"/>
                    </a:lnTo>
                    <a:lnTo>
                      <a:pt x="90" y="23"/>
                    </a:lnTo>
                    <a:lnTo>
                      <a:pt x="100" y="18"/>
                    </a:lnTo>
                    <a:lnTo>
                      <a:pt x="102" y="16"/>
                    </a:lnTo>
                    <a:lnTo>
                      <a:pt x="103" y="19"/>
                    </a:lnTo>
                    <a:lnTo>
                      <a:pt x="106" y="23"/>
                    </a:lnTo>
                    <a:lnTo>
                      <a:pt x="113" y="30"/>
                    </a:lnTo>
                    <a:lnTo>
                      <a:pt x="117" y="32"/>
                    </a:lnTo>
                    <a:lnTo>
                      <a:pt x="120" y="32"/>
                    </a:lnTo>
                    <a:lnTo>
                      <a:pt x="127" y="33"/>
                    </a:lnTo>
                    <a:lnTo>
                      <a:pt x="132" y="33"/>
                    </a:lnTo>
                    <a:lnTo>
                      <a:pt x="132" y="34"/>
                    </a:lnTo>
                    <a:lnTo>
                      <a:pt x="134" y="34"/>
                    </a:lnTo>
                    <a:lnTo>
                      <a:pt x="138" y="39"/>
                    </a:lnTo>
                    <a:lnTo>
                      <a:pt x="152" y="55"/>
                    </a:lnTo>
                    <a:lnTo>
                      <a:pt x="153" y="58"/>
                    </a:lnTo>
                    <a:lnTo>
                      <a:pt x="156" y="60"/>
                    </a:lnTo>
                    <a:lnTo>
                      <a:pt x="157" y="60"/>
                    </a:lnTo>
                    <a:lnTo>
                      <a:pt x="166" y="63"/>
                    </a:lnTo>
                    <a:lnTo>
                      <a:pt x="170" y="65"/>
                    </a:lnTo>
                    <a:lnTo>
                      <a:pt x="170" y="64"/>
                    </a:lnTo>
                    <a:lnTo>
                      <a:pt x="169" y="63"/>
                    </a:lnTo>
                    <a:lnTo>
                      <a:pt x="169" y="61"/>
                    </a:lnTo>
                    <a:lnTo>
                      <a:pt x="162" y="46"/>
                    </a:lnTo>
                    <a:lnTo>
                      <a:pt x="167" y="29"/>
                    </a:lnTo>
                    <a:lnTo>
                      <a:pt x="167" y="27"/>
                    </a:lnTo>
                    <a:lnTo>
                      <a:pt x="159" y="22"/>
                    </a:lnTo>
                    <a:lnTo>
                      <a:pt x="156" y="19"/>
                    </a:lnTo>
                    <a:lnTo>
                      <a:pt x="157" y="18"/>
                    </a:lnTo>
                    <a:lnTo>
                      <a:pt x="160" y="13"/>
                    </a:lnTo>
                    <a:lnTo>
                      <a:pt x="169" y="5"/>
                    </a:lnTo>
                    <a:lnTo>
                      <a:pt x="170" y="1"/>
                    </a:lnTo>
                    <a:lnTo>
                      <a:pt x="171" y="0"/>
                    </a:lnTo>
                    <a:lnTo>
                      <a:pt x="173" y="0"/>
                    </a:lnTo>
                    <a:lnTo>
                      <a:pt x="174" y="1"/>
                    </a:lnTo>
                    <a:lnTo>
                      <a:pt x="178" y="1"/>
                    </a:lnTo>
                    <a:lnTo>
                      <a:pt x="178" y="0"/>
                    </a:lnTo>
                    <a:lnTo>
                      <a:pt x="181" y="1"/>
                    </a:lnTo>
                    <a:lnTo>
                      <a:pt x="188" y="3"/>
                    </a:lnTo>
                    <a:lnTo>
                      <a:pt x="194" y="5"/>
                    </a:lnTo>
                    <a:lnTo>
                      <a:pt x="195" y="11"/>
                    </a:lnTo>
                    <a:lnTo>
                      <a:pt x="194" y="13"/>
                    </a:lnTo>
                    <a:lnTo>
                      <a:pt x="197" y="15"/>
                    </a:lnTo>
                    <a:lnTo>
                      <a:pt x="198" y="16"/>
                    </a:lnTo>
                    <a:lnTo>
                      <a:pt x="201" y="1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59" name="Freeform 5814">
                <a:extLst>
                  <a:ext uri="{FF2B5EF4-FFF2-40B4-BE49-F238E27FC236}">
                    <a16:creationId xmlns:a16="http://schemas.microsoft.com/office/drawing/2014/main" id="{3FD96A26-4D4F-9470-CFC8-CBA66339FB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4" y="3363"/>
                <a:ext cx="35" cy="22"/>
              </a:xfrm>
              <a:custGeom>
                <a:avLst/>
                <a:gdLst>
                  <a:gd name="T0" fmla="*/ 137 w 137"/>
                  <a:gd name="T1" fmla="*/ 87 h 87"/>
                  <a:gd name="T2" fmla="*/ 131 w 137"/>
                  <a:gd name="T3" fmla="*/ 87 h 87"/>
                  <a:gd name="T4" fmla="*/ 119 w 137"/>
                  <a:gd name="T5" fmla="*/ 80 h 87"/>
                  <a:gd name="T6" fmla="*/ 117 w 137"/>
                  <a:gd name="T7" fmla="*/ 77 h 87"/>
                  <a:gd name="T8" fmla="*/ 112 w 137"/>
                  <a:gd name="T9" fmla="*/ 71 h 87"/>
                  <a:gd name="T10" fmla="*/ 110 w 137"/>
                  <a:gd name="T11" fmla="*/ 71 h 87"/>
                  <a:gd name="T12" fmla="*/ 109 w 137"/>
                  <a:gd name="T13" fmla="*/ 70 h 87"/>
                  <a:gd name="T14" fmla="*/ 110 w 137"/>
                  <a:gd name="T15" fmla="*/ 64 h 87"/>
                  <a:gd name="T16" fmla="*/ 110 w 137"/>
                  <a:gd name="T17" fmla="*/ 62 h 87"/>
                  <a:gd name="T18" fmla="*/ 109 w 137"/>
                  <a:gd name="T19" fmla="*/ 57 h 87"/>
                  <a:gd name="T20" fmla="*/ 103 w 137"/>
                  <a:gd name="T21" fmla="*/ 51 h 87"/>
                  <a:gd name="T22" fmla="*/ 102 w 137"/>
                  <a:gd name="T23" fmla="*/ 51 h 87"/>
                  <a:gd name="T24" fmla="*/ 99 w 137"/>
                  <a:gd name="T25" fmla="*/ 49 h 87"/>
                  <a:gd name="T26" fmla="*/ 98 w 137"/>
                  <a:gd name="T27" fmla="*/ 52 h 87"/>
                  <a:gd name="T28" fmla="*/ 98 w 137"/>
                  <a:gd name="T29" fmla="*/ 54 h 87"/>
                  <a:gd name="T30" fmla="*/ 96 w 137"/>
                  <a:gd name="T31" fmla="*/ 52 h 87"/>
                  <a:gd name="T32" fmla="*/ 88 w 137"/>
                  <a:gd name="T33" fmla="*/ 49 h 87"/>
                  <a:gd name="T34" fmla="*/ 82 w 137"/>
                  <a:gd name="T35" fmla="*/ 51 h 87"/>
                  <a:gd name="T36" fmla="*/ 76 w 137"/>
                  <a:gd name="T37" fmla="*/ 49 h 87"/>
                  <a:gd name="T38" fmla="*/ 74 w 137"/>
                  <a:gd name="T39" fmla="*/ 49 h 87"/>
                  <a:gd name="T40" fmla="*/ 74 w 137"/>
                  <a:gd name="T41" fmla="*/ 48 h 87"/>
                  <a:gd name="T42" fmla="*/ 73 w 137"/>
                  <a:gd name="T43" fmla="*/ 48 h 87"/>
                  <a:gd name="T44" fmla="*/ 69 w 137"/>
                  <a:gd name="T45" fmla="*/ 45 h 87"/>
                  <a:gd name="T46" fmla="*/ 50 w 137"/>
                  <a:gd name="T47" fmla="*/ 37 h 87"/>
                  <a:gd name="T48" fmla="*/ 48 w 137"/>
                  <a:gd name="T49" fmla="*/ 34 h 87"/>
                  <a:gd name="T50" fmla="*/ 48 w 137"/>
                  <a:gd name="T51" fmla="*/ 32 h 87"/>
                  <a:gd name="T52" fmla="*/ 46 w 137"/>
                  <a:gd name="T53" fmla="*/ 31 h 87"/>
                  <a:gd name="T54" fmla="*/ 46 w 137"/>
                  <a:gd name="T55" fmla="*/ 28 h 87"/>
                  <a:gd name="T56" fmla="*/ 48 w 137"/>
                  <a:gd name="T57" fmla="*/ 28 h 87"/>
                  <a:gd name="T58" fmla="*/ 48 w 137"/>
                  <a:gd name="T59" fmla="*/ 27 h 87"/>
                  <a:gd name="T60" fmla="*/ 46 w 137"/>
                  <a:gd name="T61" fmla="*/ 25 h 87"/>
                  <a:gd name="T62" fmla="*/ 36 w 137"/>
                  <a:gd name="T63" fmla="*/ 20 h 87"/>
                  <a:gd name="T64" fmla="*/ 29 w 137"/>
                  <a:gd name="T65" fmla="*/ 20 h 87"/>
                  <a:gd name="T66" fmla="*/ 22 w 137"/>
                  <a:gd name="T67" fmla="*/ 23 h 87"/>
                  <a:gd name="T68" fmla="*/ 19 w 137"/>
                  <a:gd name="T69" fmla="*/ 23 h 87"/>
                  <a:gd name="T70" fmla="*/ 15 w 137"/>
                  <a:gd name="T71" fmla="*/ 20 h 87"/>
                  <a:gd name="T72" fmla="*/ 14 w 137"/>
                  <a:gd name="T73" fmla="*/ 18 h 87"/>
                  <a:gd name="T74" fmla="*/ 12 w 137"/>
                  <a:gd name="T75" fmla="*/ 18 h 87"/>
                  <a:gd name="T76" fmla="*/ 4 w 137"/>
                  <a:gd name="T77" fmla="*/ 10 h 87"/>
                  <a:gd name="T78" fmla="*/ 2 w 137"/>
                  <a:gd name="T79" fmla="*/ 2 h 87"/>
                  <a:gd name="T80" fmla="*/ 0 w 137"/>
                  <a:gd name="T81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37" h="87">
                    <a:moveTo>
                      <a:pt x="137" y="87"/>
                    </a:moveTo>
                    <a:lnTo>
                      <a:pt x="131" y="87"/>
                    </a:lnTo>
                    <a:lnTo>
                      <a:pt x="119" y="80"/>
                    </a:lnTo>
                    <a:lnTo>
                      <a:pt x="117" y="77"/>
                    </a:lnTo>
                    <a:lnTo>
                      <a:pt x="112" y="71"/>
                    </a:lnTo>
                    <a:lnTo>
                      <a:pt x="110" y="71"/>
                    </a:lnTo>
                    <a:lnTo>
                      <a:pt x="109" y="70"/>
                    </a:lnTo>
                    <a:lnTo>
                      <a:pt x="110" y="64"/>
                    </a:lnTo>
                    <a:lnTo>
                      <a:pt x="110" y="62"/>
                    </a:lnTo>
                    <a:lnTo>
                      <a:pt x="109" y="57"/>
                    </a:lnTo>
                    <a:lnTo>
                      <a:pt x="103" y="51"/>
                    </a:lnTo>
                    <a:lnTo>
                      <a:pt x="102" y="51"/>
                    </a:lnTo>
                    <a:lnTo>
                      <a:pt x="99" y="49"/>
                    </a:lnTo>
                    <a:lnTo>
                      <a:pt x="98" y="52"/>
                    </a:lnTo>
                    <a:lnTo>
                      <a:pt x="98" y="54"/>
                    </a:lnTo>
                    <a:lnTo>
                      <a:pt x="96" y="52"/>
                    </a:lnTo>
                    <a:lnTo>
                      <a:pt x="88" y="49"/>
                    </a:lnTo>
                    <a:lnTo>
                      <a:pt x="82" y="51"/>
                    </a:lnTo>
                    <a:lnTo>
                      <a:pt x="76" y="49"/>
                    </a:lnTo>
                    <a:lnTo>
                      <a:pt x="74" y="49"/>
                    </a:lnTo>
                    <a:lnTo>
                      <a:pt x="74" y="48"/>
                    </a:lnTo>
                    <a:lnTo>
                      <a:pt x="73" y="48"/>
                    </a:lnTo>
                    <a:lnTo>
                      <a:pt x="69" y="45"/>
                    </a:lnTo>
                    <a:lnTo>
                      <a:pt x="50" y="37"/>
                    </a:lnTo>
                    <a:lnTo>
                      <a:pt x="48" y="34"/>
                    </a:lnTo>
                    <a:lnTo>
                      <a:pt x="48" y="32"/>
                    </a:lnTo>
                    <a:lnTo>
                      <a:pt x="46" y="31"/>
                    </a:lnTo>
                    <a:lnTo>
                      <a:pt x="46" y="28"/>
                    </a:lnTo>
                    <a:lnTo>
                      <a:pt x="48" y="28"/>
                    </a:lnTo>
                    <a:lnTo>
                      <a:pt x="48" y="27"/>
                    </a:lnTo>
                    <a:lnTo>
                      <a:pt x="46" y="25"/>
                    </a:lnTo>
                    <a:lnTo>
                      <a:pt x="36" y="20"/>
                    </a:lnTo>
                    <a:lnTo>
                      <a:pt x="29" y="20"/>
                    </a:lnTo>
                    <a:lnTo>
                      <a:pt x="22" y="23"/>
                    </a:lnTo>
                    <a:lnTo>
                      <a:pt x="19" y="23"/>
                    </a:lnTo>
                    <a:lnTo>
                      <a:pt x="15" y="20"/>
                    </a:lnTo>
                    <a:lnTo>
                      <a:pt x="14" y="18"/>
                    </a:lnTo>
                    <a:lnTo>
                      <a:pt x="12" y="18"/>
                    </a:lnTo>
                    <a:lnTo>
                      <a:pt x="4" y="10"/>
                    </a:ln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60" name="Freeform 5815">
                <a:extLst>
                  <a:ext uri="{FF2B5EF4-FFF2-40B4-BE49-F238E27FC236}">
                    <a16:creationId xmlns:a16="http://schemas.microsoft.com/office/drawing/2014/main" id="{3E30EBBC-66CD-08ED-08E6-C158DCCDB4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6" y="3283"/>
                <a:ext cx="16" cy="25"/>
              </a:xfrm>
              <a:custGeom>
                <a:avLst/>
                <a:gdLst>
                  <a:gd name="T0" fmla="*/ 65 w 65"/>
                  <a:gd name="T1" fmla="*/ 0 h 98"/>
                  <a:gd name="T2" fmla="*/ 65 w 65"/>
                  <a:gd name="T3" fmla="*/ 2 h 98"/>
                  <a:gd name="T4" fmla="*/ 60 w 65"/>
                  <a:gd name="T5" fmla="*/ 9 h 98"/>
                  <a:gd name="T6" fmla="*/ 51 w 65"/>
                  <a:gd name="T7" fmla="*/ 19 h 98"/>
                  <a:gd name="T8" fmla="*/ 48 w 65"/>
                  <a:gd name="T9" fmla="*/ 27 h 98"/>
                  <a:gd name="T10" fmla="*/ 42 w 65"/>
                  <a:gd name="T11" fmla="*/ 33 h 98"/>
                  <a:gd name="T12" fmla="*/ 35 w 65"/>
                  <a:gd name="T13" fmla="*/ 37 h 98"/>
                  <a:gd name="T14" fmla="*/ 31 w 65"/>
                  <a:gd name="T15" fmla="*/ 56 h 98"/>
                  <a:gd name="T16" fmla="*/ 35 w 65"/>
                  <a:gd name="T17" fmla="*/ 63 h 98"/>
                  <a:gd name="T18" fmla="*/ 37 w 65"/>
                  <a:gd name="T19" fmla="*/ 65 h 98"/>
                  <a:gd name="T20" fmla="*/ 38 w 65"/>
                  <a:gd name="T21" fmla="*/ 67 h 98"/>
                  <a:gd name="T22" fmla="*/ 28 w 65"/>
                  <a:gd name="T23" fmla="*/ 67 h 98"/>
                  <a:gd name="T24" fmla="*/ 17 w 65"/>
                  <a:gd name="T25" fmla="*/ 77 h 98"/>
                  <a:gd name="T26" fmla="*/ 12 w 65"/>
                  <a:gd name="T27" fmla="*/ 80 h 98"/>
                  <a:gd name="T28" fmla="*/ 10 w 65"/>
                  <a:gd name="T29" fmla="*/ 80 h 98"/>
                  <a:gd name="T30" fmla="*/ 0 w 65"/>
                  <a:gd name="T31" fmla="*/ 97 h 98"/>
                  <a:gd name="T32" fmla="*/ 0 w 65"/>
                  <a:gd name="T33" fmla="*/ 98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5" h="98">
                    <a:moveTo>
                      <a:pt x="65" y="0"/>
                    </a:moveTo>
                    <a:lnTo>
                      <a:pt x="65" y="2"/>
                    </a:lnTo>
                    <a:lnTo>
                      <a:pt x="60" y="9"/>
                    </a:lnTo>
                    <a:lnTo>
                      <a:pt x="51" y="19"/>
                    </a:lnTo>
                    <a:lnTo>
                      <a:pt x="48" y="27"/>
                    </a:lnTo>
                    <a:lnTo>
                      <a:pt x="42" y="33"/>
                    </a:lnTo>
                    <a:lnTo>
                      <a:pt x="35" y="37"/>
                    </a:lnTo>
                    <a:lnTo>
                      <a:pt x="31" y="56"/>
                    </a:lnTo>
                    <a:lnTo>
                      <a:pt x="35" y="63"/>
                    </a:lnTo>
                    <a:lnTo>
                      <a:pt x="37" y="65"/>
                    </a:lnTo>
                    <a:lnTo>
                      <a:pt x="38" y="67"/>
                    </a:lnTo>
                    <a:lnTo>
                      <a:pt x="28" y="67"/>
                    </a:lnTo>
                    <a:lnTo>
                      <a:pt x="17" y="77"/>
                    </a:lnTo>
                    <a:lnTo>
                      <a:pt x="12" y="80"/>
                    </a:lnTo>
                    <a:lnTo>
                      <a:pt x="10" y="80"/>
                    </a:lnTo>
                    <a:lnTo>
                      <a:pt x="0" y="97"/>
                    </a:lnTo>
                    <a:lnTo>
                      <a:pt x="0" y="9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61" name="Freeform 5816">
                <a:extLst>
                  <a:ext uri="{FF2B5EF4-FFF2-40B4-BE49-F238E27FC236}">
                    <a16:creationId xmlns:a16="http://schemas.microsoft.com/office/drawing/2014/main" id="{9828559C-6249-1C38-5C24-D0DB894AA7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7" y="3308"/>
                <a:ext cx="9" cy="10"/>
              </a:xfrm>
              <a:custGeom>
                <a:avLst/>
                <a:gdLst>
                  <a:gd name="T0" fmla="*/ 36 w 36"/>
                  <a:gd name="T1" fmla="*/ 0 h 39"/>
                  <a:gd name="T2" fmla="*/ 35 w 36"/>
                  <a:gd name="T3" fmla="*/ 0 h 39"/>
                  <a:gd name="T4" fmla="*/ 32 w 36"/>
                  <a:gd name="T5" fmla="*/ 7 h 39"/>
                  <a:gd name="T6" fmla="*/ 31 w 36"/>
                  <a:gd name="T7" fmla="*/ 14 h 39"/>
                  <a:gd name="T8" fmla="*/ 31 w 36"/>
                  <a:gd name="T9" fmla="*/ 15 h 39"/>
                  <a:gd name="T10" fmla="*/ 29 w 36"/>
                  <a:gd name="T11" fmla="*/ 17 h 39"/>
                  <a:gd name="T12" fmla="*/ 14 w 36"/>
                  <a:gd name="T13" fmla="*/ 7 h 39"/>
                  <a:gd name="T14" fmla="*/ 13 w 36"/>
                  <a:gd name="T15" fmla="*/ 7 h 39"/>
                  <a:gd name="T16" fmla="*/ 11 w 36"/>
                  <a:gd name="T17" fmla="*/ 9 h 39"/>
                  <a:gd name="T18" fmla="*/ 11 w 36"/>
                  <a:gd name="T19" fmla="*/ 10 h 39"/>
                  <a:gd name="T20" fmla="*/ 1 w 36"/>
                  <a:gd name="T21" fmla="*/ 35 h 39"/>
                  <a:gd name="T22" fmla="*/ 0 w 36"/>
                  <a:gd name="T23" fmla="*/ 36 h 39"/>
                  <a:gd name="T24" fmla="*/ 0 w 36"/>
                  <a:gd name="T25" fmla="*/ 39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6" h="39">
                    <a:moveTo>
                      <a:pt x="36" y="0"/>
                    </a:moveTo>
                    <a:lnTo>
                      <a:pt x="35" y="0"/>
                    </a:lnTo>
                    <a:lnTo>
                      <a:pt x="32" y="7"/>
                    </a:lnTo>
                    <a:lnTo>
                      <a:pt x="31" y="14"/>
                    </a:lnTo>
                    <a:lnTo>
                      <a:pt x="31" y="15"/>
                    </a:lnTo>
                    <a:lnTo>
                      <a:pt x="29" y="17"/>
                    </a:lnTo>
                    <a:lnTo>
                      <a:pt x="14" y="7"/>
                    </a:lnTo>
                    <a:lnTo>
                      <a:pt x="13" y="7"/>
                    </a:lnTo>
                    <a:lnTo>
                      <a:pt x="11" y="9"/>
                    </a:lnTo>
                    <a:lnTo>
                      <a:pt x="11" y="10"/>
                    </a:lnTo>
                    <a:lnTo>
                      <a:pt x="1" y="35"/>
                    </a:lnTo>
                    <a:lnTo>
                      <a:pt x="0" y="36"/>
                    </a:lnTo>
                    <a:lnTo>
                      <a:pt x="0" y="3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62" name="Freeform 5817">
                <a:extLst>
                  <a:ext uri="{FF2B5EF4-FFF2-40B4-BE49-F238E27FC236}">
                    <a16:creationId xmlns:a16="http://schemas.microsoft.com/office/drawing/2014/main" id="{9071E629-0A44-8E93-2D29-5917669260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8" y="3300"/>
                <a:ext cx="29" cy="18"/>
              </a:xfrm>
              <a:custGeom>
                <a:avLst/>
                <a:gdLst>
                  <a:gd name="T0" fmla="*/ 116 w 116"/>
                  <a:gd name="T1" fmla="*/ 70 h 72"/>
                  <a:gd name="T2" fmla="*/ 115 w 116"/>
                  <a:gd name="T3" fmla="*/ 70 h 72"/>
                  <a:gd name="T4" fmla="*/ 110 w 116"/>
                  <a:gd name="T5" fmla="*/ 72 h 72"/>
                  <a:gd name="T6" fmla="*/ 108 w 116"/>
                  <a:gd name="T7" fmla="*/ 72 h 72"/>
                  <a:gd name="T8" fmla="*/ 102 w 116"/>
                  <a:gd name="T9" fmla="*/ 70 h 72"/>
                  <a:gd name="T10" fmla="*/ 101 w 116"/>
                  <a:gd name="T11" fmla="*/ 70 h 72"/>
                  <a:gd name="T12" fmla="*/ 98 w 116"/>
                  <a:gd name="T13" fmla="*/ 67 h 72"/>
                  <a:gd name="T14" fmla="*/ 97 w 116"/>
                  <a:gd name="T15" fmla="*/ 67 h 72"/>
                  <a:gd name="T16" fmla="*/ 97 w 116"/>
                  <a:gd name="T17" fmla="*/ 66 h 72"/>
                  <a:gd name="T18" fmla="*/ 91 w 116"/>
                  <a:gd name="T19" fmla="*/ 60 h 72"/>
                  <a:gd name="T20" fmla="*/ 90 w 116"/>
                  <a:gd name="T21" fmla="*/ 60 h 72"/>
                  <a:gd name="T22" fmla="*/ 84 w 116"/>
                  <a:gd name="T23" fmla="*/ 53 h 72"/>
                  <a:gd name="T24" fmla="*/ 80 w 116"/>
                  <a:gd name="T25" fmla="*/ 45 h 72"/>
                  <a:gd name="T26" fmla="*/ 83 w 116"/>
                  <a:gd name="T27" fmla="*/ 37 h 72"/>
                  <a:gd name="T28" fmla="*/ 83 w 116"/>
                  <a:gd name="T29" fmla="*/ 36 h 72"/>
                  <a:gd name="T30" fmla="*/ 87 w 116"/>
                  <a:gd name="T31" fmla="*/ 31 h 72"/>
                  <a:gd name="T32" fmla="*/ 85 w 116"/>
                  <a:gd name="T33" fmla="*/ 31 h 72"/>
                  <a:gd name="T34" fmla="*/ 83 w 116"/>
                  <a:gd name="T35" fmla="*/ 30 h 72"/>
                  <a:gd name="T36" fmla="*/ 78 w 116"/>
                  <a:gd name="T37" fmla="*/ 31 h 72"/>
                  <a:gd name="T38" fmla="*/ 77 w 116"/>
                  <a:gd name="T39" fmla="*/ 34 h 72"/>
                  <a:gd name="T40" fmla="*/ 71 w 116"/>
                  <a:gd name="T41" fmla="*/ 41 h 72"/>
                  <a:gd name="T42" fmla="*/ 71 w 116"/>
                  <a:gd name="T43" fmla="*/ 46 h 72"/>
                  <a:gd name="T44" fmla="*/ 69 w 116"/>
                  <a:gd name="T45" fmla="*/ 48 h 72"/>
                  <a:gd name="T46" fmla="*/ 66 w 116"/>
                  <a:gd name="T47" fmla="*/ 51 h 72"/>
                  <a:gd name="T48" fmla="*/ 62 w 116"/>
                  <a:gd name="T49" fmla="*/ 52 h 72"/>
                  <a:gd name="T50" fmla="*/ 53 w 116"/>
                  <a:gd name="T51" fmla="*/ 53 h 72"/>
                  <a:gd name="T52" fmla="*/ 42 w 116"/>
                  <a:gd name="T53" fmla="*/ 62 h 72"/>
                  <a:gd name="T54" fmla="*/ 39 w 116"/>
                  <a:gd name="T55" fmla="*/ 56 h 72"/>
                  <a:gd name="T56" fmla="*/ 39 w 116"/>
                  <a:gd name="T57" fmla="*/ 46 h 72"/>
                  <a:gd name="T58" fmla="*/ 35 w 116"/>
                  <a:gd name="T59" fmla="*/ 40 h 72"/>
                  <a:gd name="T60" fmla="*/ 30 w 116"/>
                  <a:gd name="T61" fmla="*/ 24 h 72"/>
                  <a:gd name="T62" fmla="*/ 25 w 116"/>
                  <a:gd name="T63" fmla="*/ 19 h 72"/>
                  <a:gd name="T64" fmla="*/ 10 w 116"/>
                  <a:gd name="T65" fmla="*/ 6 h 72"/>
                  <a:gd name="T66" fmla="*/ 9 w 116"/>
                  <a:gd name="T67" fmla="*/ 5 h 72"/>
                  <a:gd name="T68" fmla="*/ 0 w 116"/>
                  <a:gd name="T69" fmla="*/ 0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16" h="72">
                    <a:moveTo>
                      <a:pt x="116" y="70"/>
                    </a:moveTo>
                    <a:lnTo>
                      <a:pt x="115" y="70"/>
                    </a:lnTo>
                    <a:lnTo>
                      <a:pt x="110" y="72"/>
                    </a:lnTo>
                    <a:lnTo>
                      <a:pt x="108" y="72"/>
                    </a:lnTo>
                    <a:lnTo>
                      <a:pt x="102" y="70"/>
                    </a:lnTo>
                    <a:lnTo>
                      <a:pt x="101" y="70"/>
                    </a:lnTo>
                    <a:lnTo>
                      <a:pt x="98" y="67"/>
                    </a:lnTo>
                    <a:lnTo>
                      <a:pt x="97" y="67"/>
                    </a:lnTo>
                    <a:lnTo>
                      <a:pt x="97" y="66"/>
                    </a:lnTo>
                    <a:lnTo>
                      <a:pt x="91" y="60"/>
                    </a:lnTo>
                    <a:lnTo>
                      <a:pt x="90" y="60"/>
                    </a:lnTo>
                    <a:lnTo>
                      <a:pt x="84" y="53"/>
                    </a:lnTo>
                    <a:lnTo>
                      <a:pt x="80" y="45"/>
                    </a:lnTo>
                    <a:lnTo>
                      <a:pt x="83" y="37"/>
                    </a:lnTo>
                    <a:lnTo>
                      <a:pt x="83" y="36"/>
                    </a:lnTo>
                    <a:lnTo>
                      <a:pt x="87" y="31"/>
                    </a:lnTo>
                    <a:lnTo>
                      <a:pt x="85" y="31"/>
                    </a:lnTo>
                    <a:lnTo>
                      <a:pt x="83" y="30"/>
                    </a:lnTo>
                    <a:lnTo>
                      <a:pt x="78" y="31"/>
                    </a:lnTo>
                    <a:lnTo>
                      <a:pt x="77" y="34"/>
                    </a:lnTo>
                    <a:lnTo>
                      <a:pt x="71" y="41"/>
                    </a:lnTo>
                    <a:lnTo>
                      <a:pt x="71" y="46"/>
                    </a:lnTo>
                    <a:lnTo>
                      <a:pt x="69" y="48"/>
                    </a:lnTo>
                    <a:lnTo>
                      <a:pt x="66" y="51"/>
                    </a:lnTo>
                    <a:lnTo>
                      <a:pt x="62" y="52"/>
                    </a:lnTo>
                    <a:lnTo>
                      <a:pt x="53" y="53"/>
                    </a:lnTo>
                    <a:lnTo>
                      <a:pt x="42" y="62"/>
                    </a:lnTo>
                    <a:lnTo>
                      <a:pt x="39" y="56"/>
                    </a:lnTo>
                    <a:lnTo>
                      <a:pt x="39" y="46"/>
                    </a:lnTo>
                    <a:lnTo>
                      <a:pt x="35" y="40"/>
                    </a:lnTo>
                    <a:lnTo>
                      <a:pt x="30" y="24"/>
                    </a:lnTo>
                    <a:lnTo>
                      <a:pt x="25" y="19"/>
                    </a:lnTo>
                    <a:lnTo>
                      <a:pt x="10" y="6"/>
                    </a:lnTo>
                    <a:lnTo>
                      <a:pt x="9" y="5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63" name="Freeform 5818">
                <a:extLst>
                  <a:ext uri="{FF2B5EF4-FFF2-40B4-BE49-F238E27FC236}">
                    <a16:creationId xmlns:a16="http://schemas.microsoft.com/office/drawing/2014/main" id="{0084176B-492D-2015-D093-12764C8339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9" y="3285"/>
                <a:ext cx="19" cy="15"/>
              </a:xfrm>
              <a:custGeom>
                <a:avLst/>
                <a:gdLst>
                  <a:gd name="T0" fmla="*/ 73 w 73"/>
                  <a:gd name="T1" fmla="*/ 60 h 60"/>
                  <a:gd name="T2" fmla="*/ 72 w 73"/>
                  <a:gd name="T3" fmla="*/ 60 h 60"/>
                  <a:gd name="T4" fmla="*/ 68 w 73"/>
                  <a:gd name="T5" fmla="*/ 58 h 60"/>
                  <a:gd name="T6" fmla="*/ 60 w 73"/>
                  <a:gd name="T7" fmla="*/ 55 h 60"/>
                  <a:gd name="T8" fmla="*/ 51 w 73"/>
                  <a:gd name="T9" fmla="*/ 49 h 60"/>
                  <a:gd name="T10" fmla="*/ 44 w 73"/>
                  <a:gd name="T11" fmla="*/ 48 h 60"/>
                  <a:gd name="T12" fmla="*/ 40 w 73"/>
                  <a:gd name="T13" fmla="*/ 45 h 60"/>
                  <a:gd name="T14" fmla="*/ 36 w 73"/>
                  <a:gd name="T15" fmla="*/ 45 h 60"/>
                  <a:gd name="T16" fmla="*/ 36 w 73"/>
                  <a:gd name="T17" fmla="*/ 44 h 60"/>
                  <a:gd name="T18" fmla="*/ 29 w 73"/>
                  <a:gd name="T19" fmla="*/ 30 h 60"/>
                  <a:gd name="T20" fmla="*/ 22 w 73"/>
                  <a:gd name="T21" fmla="*/ 12 h 60"/>
                  <a:gd name="T22" fmla="*/ 19 w 73"/>
                  <a:gd name="T23" fmla="*/ 9 h 60"/>
                  <a:gd name="T24" fmla="*/ 16 w 73"/>
                  <a:gd name="T25" fmla="*/ 7 h 60"/>
                  <a:gd name="T26" fmla="*/ 12 w 73"/>
                  <a:gd name="T27" fmla="*/ 7 h 60"/>
                  <a:gd name="T28" fmla="*/ 2 w 73"/>
                  <a:gd name="T29" fmla="*/ 3 h 60"/>
                  <a:gd name="T30" fmla="*/ 0 w 73"/>
                  <a:gd name="T31" fmla="*/ 2 h 60"/>
                  <a:gd name="T32" fmla="*/ 0 w 73"/>
                  <a:gd name="T33" fmla="*/ 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3" h="60">
                    <a:moveTo>
                      <a:pt x="73" y="60"/>
                    </a:moveTo>
                    <a:lnTo>
                      <a:pt x="72" y="60"/>
                    </a:lnTo>
                    <a:lnTo>
                      <a:pt x="68" y="58"/>
                    </a:lnTo>
                    <a:lnTo>
                      <a:pt x="60" y="55"/>
                    </a:lnTo>
                    <a:lnTo>
                      <a:pt x="51" y="49"/>
                    </a:lnTo>
                    <a:lnTo>
                      <a:pt x="44" y="48"/>
                    </a:lnTo>
                    <a:lnTo>
                      <a:pt x="40" y="45"/>
                    </a:lnTo>
                    <a:lnTo>
                      <a:pt x="36" y="45"/>
                    </a:lnTo>
                    <a:lnTo>
                      <a:pt x="36" y="44"/>
                    </a:lnTo>
                    <a:lnTo>
                      <a:pt x="29" y="30"/>
                    </a:lnTo>
                    <a:lnTo>
                      <a:pt x="22" y="12"/>
                    </a:lnTo>
                    <a:lnTo>
                      <a:pt x="19" y="9"/>
                    </a:lnTo>
                    <a:lnTo>
                      <a:pt x="16" y="7"/>
                    </a:lnTo>
                    <a:lnTo>
                      <a:pt x="12" y="7"/>
                    </a:lnTo>
                    <a:lnTo>
                      <a:pt x="2" y="3"/>
                    </a:ln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64" name="Freeform 5819">
                <a:extLst>
                  <a:ext uri="{FF2B5EF4-FFF2-40B4-BE49-F238E27FC236}">
                    <a16:creationId xmlns:a16="http://schemas.microsoft.com/office/drawing/2014/main" id="{E7BD80CA-B4E4-6AFA-AFE0-4C9C2EF9BE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8" y="3300"/>
                <a:ext cx="40" cy="52"/>
              </a:xfrm>
              <a:custGeom>
                <a:avLst/>
                <a:gdLst>
                  <a:gd name="T0" fmla="*/ 159 w 159"/>
                  <a:gd name="T1" fmla="*/ 0 h 207"/>
                  <a:gd name="T2" fmla="*/ 155 w 159"/>
                  <a:gd name="T3" fmla="*/ 17 h 207"/>
                  <a:gd name="T4" fmla="*/ 146 w 159"/>
                  <a:gd name="T5" fmla="*/ 23 h 207"/>
                  <a:gd name="T6" fmla="*/ 146 w 159"/>
                  <a:gd name="T7" fmla="*/ 24 h 207"/>
                  <a:gd name="T8" fmla="*/ 129 w 159"/>
                  <a:gd name="T9" fmla="*/ 34 h 207"/>
                  <a:gd name="T10" fmla="*/ 115 w 159"/>
                  <a:gd name="T11" fmla="*/ 36 h 207"/>
                  <a:gd name="T12" fmla="*/ 109 w 159"/>
                  <a:gd name="T13" fmla="*/ 34 h 207"/>
                  <a:gd name="T14" fmla="*/ 106 w 159"/>
                  <a:gd name="T15" fmla="*/ 31 h 207"/>
                  <a:gd name="T16" fmla="*/ 102 w 159"/>
                  <a:gd name="T17" fmla="*/ 30 h 207"/>
                  <a:gd name="T18" fmla="*/ 101 w 159"/>
                  <a:gd name="T19" fmla="*/ 30 h 207"/>
                  <a:gd name="T20" fmla="*/ 101 w 159"/>
                  <a:gd name="T21" fmla="*/ 31 h 207"/>
                  <a:gd name="T22" fmla="*/ 99 w 159"/>
                  <a:gd name="T23" fmla="*/ 33 h 207"/>
                  <a:gd name="T24" fmla="*/ 99 w 159"/>
                  <a:gd name="T25" fmla="*/ 36 h 207"/>
                  <a:gd name="T26" fmla="*/ 101 w 159"/>
                  <a:gd name="T27" fmla="*/ 38 h 207"/>
                  <a:gd name="T28" fmla="*/ 101 w 159"/>
                  <a:gd name="T29" fmla="*/ 40 h 207"/>
                  <a:gd name="T30" fmla="*/ 105 w 159"/>
                  <a:gd name="T31" fmla="*/ 45 h 207"/>
                  <a:gd name="T32" fmla="*/ 106 w 159"/>
                  <a:gd name="T33" fmla="*/ 45 h 207"/>
                  <a:gd name="T34" fmla="*/ 134 w 159"/>
                  <a:gd name="T35" fmla="*/ 72 h 207"/>
                  <a:gd name="T36" fmla="*/ 137 w 159"/>
                  <a:gd name="T37" fmla="*/ 73 h 207"/>
                  <a:gd name="T38" fmla="*/ 139 w 159"/>
                  <a:gd name="T39" fmla="*/ 77 h 207"/>
                  <a:gd name="T40" fmla="*/ 141 w 159"/>
                  <a:gd name="T41" fmla="*/ 82 h 207"/>
                  <a:gd name="T42" fmla="*/ 141 w 159"/>
                  <a:gd name="T43" fmla="*/ 84 h 207"/>
                  <a:gd name="T44" fmla="*/ 139 w 159"/>
                  <a:gd name="T45" fmla="*/ 89 h 207"/>
                  <a:gd name="T46" fmla="*/ 139 w 159"/>
                  <a:gd name="T47" fmla="*/ 93 h 207"/>
                  <a:gd name="T48" fmla="*/ 141 w 159"/>
                  <a:gd name="T49" fmla="*/ 96 h 207"/>
                  <a:gd name="T50" fmla="*/ 145 w 159"/>
                  <a:gd name="T51" fmla="*/ 100 h 207"/>
                  <a:gd name="T52" fmla="*/ 144 w 159"/>
                  <a:gd name="T53" fmla="*/ 100 h 207"/>
                  <a:gd name="T54" fmla="*/ 141 w 159"/>
                  <a:gd name="T55" fmla="*/ 105 h 207"/>
                  <a:gd name="T56" fmla="*/ 141 w 159"/>
                  <a:gd name="T57" fmla="*/ 107 h 207"/>
                  <a:gd name="T58" fmla="*/ 139 w 159"/>
                  <a:gd name="T59" fmla="*/ 107 h 207"/>
                  <a:gd name="T60" fmla="*/ 132 w 159"/>
                  <a:gd name="T61" fmla="*/ 111 h 207"/>
                  <a:gd name="T62" fmla="*/ 115 w 159"/>
                  <a:gd name="T63" fmla="*/ 115 h 207"/>
                  <a:gd name="T64" fmla="*/ 94 w 159"/>
                  <a:gd name="T65" fmla="*/ 123 h 207"/>
                  <a:gd name="T66" fmla="*/ 86 w 159"/>
                  <a:gd name="T67" fmla="*/ 127 h 207"/>
                  <a:gd name="T68" fmla="*/ 79 w 159"/>
                  <a:gd name="T69" fmla="*/ 129 h 207"/>
                  <a:gd name="T70" fmla="*/ 79 w 159"/>
                  <a:gd name="T71" fmla="*/ 132 h 207"/>
                  <a:gd name="T72" fmla="*/ 81 w 159"/>
                  <a:gd name="T73" fmla="*/ 133 h 207"/>
                  <a:gd name="T74" fmla="*/ 81 w 159"/>
                  <a:gd name="T75" fmla="*/ 135 h 207"/>
                  <a:gd name="T76" fmla="*/ 82 w 159"/>
                  <a:gd name="T77" fmla="*/ 144 h 207"/>
                  <a:gd name="T78" fmla="*/ 84 w 159"/>
                  <a:gd name="T79" fmla="*/ 150 h 207"/>
                  <a:gd name="T80" fmla="*/ 84 w 159"/>
                  <a:gd name="T81" fmla="*/ 153 h 207"/>
                  <a:gd name="T82" fmla="*/ 53 w 159"/>
                  <a:gd name="T83" fmla="*/ 164 h 207"/>
                  <a:gd name="T84" fmla="*/ 43 w 159"/>
                  <a:gd name="T85" fmla="*/ 171 h 207"/>
                  <a:gd name="T86" fmla="*/ 38 w 159"/>
                  <a:gd name="T87" fmla="*/ 179 h 207"/>
                  <a:gd name="T88" fmla="*/ 0 w 159"/>
                  <a:gd name="T89" fmla="*/ 207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59" h="207">
                    <a:moveTo>
                      <a:pt x="159" y="0"/>
                    </a:moveTo>
                    <a:lnTo>
                      <a:pt x="155" y="17"/>
                    </a:lnTo>
                    <a:lnTo>
                      <a:pt x="146" y="23"/>
                    </a:lnTo>
                    <a:lnTo>
                      <a:pt x="146" y="24"/>
                    </a:lnTo>
                    <a:lnTo>
                      <a:pt x="129" y="34"/>
                    </a:lnTo>
                    <a:lnTo>
                      <a:pt x="115" y="36"/>
                    </a:lnTo>
                    <a:lnTo>
                      <a:pt x="109" y="34"/>
                    </a:lnTo>
                    <a:lnTo>
                      <a:pt x="106" y="31"/>
                    </a:lnTo>
                    <a:lnTo>
                      <a:pt x="102" y="30"/>
                    </a:lnTo>
                    <a:lnTo>
                      <a:pt x="101" y="30"/>
                    </a:lnTo>
                    <a:lnTo>
                      <a:pt x="101" y="31"/>
                    </a:lnTo>
                    <a:lnTo>
                      <a:pt x="99" y="33"/>
                    </a:lnTo>
                    <a:lnTo>
                      <a:pt x="99" y="36"/>
                    </a:lnTo>
                    <a:lnTo>
                      <a:pt x="101" y="38"/>
                    </a:lnTo>
                    <a:lnTo>
                      <a:pt x="101" y="40"/>
                    </a:lnTo>
                    <a:lnTo>
                      <a:pt x="105" y="45"/>
                    </a:lnTo>
                    <a:lnTo>
                      <a:pt x="106" y="45"/>
                    </a:lnTo>
                    <a:lnTo>
                      <a:pt x="134" y="72"/>
                    </a:lnTo>
                    <a:lnTo>
                      <a:pt x="137" y="73"/>
                    </a:lnTo>
                    <a:lnTo>
                      <a:pt x="139" y="77"/>
                    </a:lnTo>
                    <a:lnTo>
                      <a:pt x="141" y="82"/>
                    </a:lnTo>
                    <a:lnTo>
                      <a:pt x="141" y="84"/>
                    </a:lnTo>
                    <a:lnTo>
                      <a:pt x="139" y="89"/>
                    </a:lnTo>
                    <a:lnTo>
                      <a:pt x="139" y="93"/>
                    </a:lnTo>
                    <a:lnTo>
                      <a:pt x="141" y="96"/>
                    </a:lnTo>
                    <a:lnTo>
                      <a:pt x="145" y="100"/>
                    </a:lnTo>
                    <a:lnTo>
                      <a:pt x="144" y="100"/>
                    </a:lnTo>
                    <a:lnTo>
                      <a:pt x="141" y="105"/>
                    </a:lnTo>
                    <a:lnTo>
                      <a:pt x="141" y="107"/>
                    </a:lnTo>
                    <a:lnTo>
                      <a:pt x="139" y="107"/>
                    </a:lnTo>
                    <a:lnTo>
                      <a:pt x="132" y="111"/>
                    </a:lnTo>
                    <a:lnTo>
                      <a:pt x="115" y="115"/>
                    </a:lnTo>
                    <a:lnTo>
                      <a:pt x="94" y="123"/>
                    </a:lnTo>
                    <a:lnTo>
                      <a:pt x="86" y="127"/>
                    </a:lnTo>
                    <a:lnTo>
                      <a:pt x="79" y="129"/>
                    </a:lnTo>
                    <a:lnTo>
                      <a:pt x="79" y="132"/>
                    </a:lnTo>
                    <a:lnTo>
                      <a:pt x="81" y="133"/>
                    </a:lnTo>
                    <a:lnTo>
                      <a:pt x="81" y="135"/>
                    </a:lnTo>
                    <a:lnTo>
                      <a:pt x="82" y="144"/>
                    </a:lnTo>
                    <a:lnTo>
                      <a:pt x="84" y="150"/>
                    </a:lnTo>
                    <a:lnTo>
                      <a:pt x="84" y="153"/>
                    </a:lnTo>
                    <a:lnTo>
                      <a:pt x="53" y="164"/>
                    </a:lnTo>
                    <a:lnTo>
                      <a:pt x="43" y="171"/>
                    </a:lnTo>
                    <a:lnTo>
                      <a:pt x="38" y="179"/>
                    </a:lnTo>
                    <a:lnTo>
                      <a:pt x="0" y="20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65" name="Freeform 5820">
                <a:extLst>
                  <a:ext uri="{FF2B5EF4-FFF2-40B4-BE49-F238E27FC236}">
                    <a16:creationId xmlns:a16="http://schemas.microsoft.com/office/drawing/2014/main" id="{94E980F1-6DD7-407B-6C28-850FBAB19D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0" y="3400"/>
                <a:ext cx="11" cy="44"/>
              </a:xfrm>
              <a:custGeom>
                <a:avLst/>
                <a:gdLst>
                  <a:gd name="T0" fmla="*/ 38 w 45"/>
                  <a:gd name="T1" fmla="*/ 0 h 179"/>
                  <a:gd name="T2" fmla="*/ 35 w 45"/>
                  <a:gd name="T3" fmla="*/ 5 h 179"/>
                  <a:gd name="T4" fmla="*/ 34 w 45"/>
                  <a:gd name="T5" fmla="*/ 12 h 179"/>
                  <a:gd name="T6" fmla="*/ 35 w 45"/>
                  <a:gd name="T7" fmla="*/ 12 h 179"/>
                  <a:gd name="T8" fmla="*/ 38 w 45"/>
                  <a:gd name="T9" fmla="*/ 14 h 179"/>
                  <a:gd name="T10" fmla="*/ 38 w 45"/>
                  <a:gd name="T11" fmla="*/ 21 h 179"/>
                  <a:gd name="T12" fmla="*/ 36 w 45"/>
                  <a:gd name="T13" fmla="*/ 31 h 179"/>
                  <a:gd name="T14" fmla="*/ 36 w 45"/>
                  <a:gd name="T15" fmla="*/ 34 h 179"/>
                  <a:gd name="T16" fmla="*/ 35 w 45"/>
                  <a:gd name="T17" fmla="*/ 36 h 179"/>
                  <a:gd name="T18" fmla="*/ 32 w 45"/>
                  <a:gd name="T19" fmla="*/ 37 h 179"/>
                  <a:gd name="T20" fmla="*/ 31 w 45"/>
                  <a:gd name="T21" fmla="*/ 38 h 179"/>
                  <a:gd name="T22" fmla="*/ 29 w 45"/>
                  <a:gd name="T23" fmla="*/ 38 h 179"/>
                  <a:gd name="T24" fmla="*/ 27 w 45"/>
                  <a:gd name="T25" fmla="*/ 41 h 179"/>
                  <a:gd name="T26" fmla="*/ 29 w 45"/>
                  <a:gd name="T27" fmla="*/ 44 h 179"/>
                  <a:gd name="T28" fmla="*/ 32 w 45"/>
                  <a:gd name="T29" fmla="*/ 49 h 179"/>
                  <a:gd name="T30" fmla="*/ 35 w 45"/>
                  <a:gd name="T31" fmla="*/ 52 h 179"/>
                  <a:gd name="T32" fmla="*/ 39 w 45"/>
                  <a:gd name="T33" fmla="*/ 52 h 179"/>
                  <a:gd name="T34" fmla="*/ 43 w 45"/>
                  <a:gd name="T35" fmla="*/ 53 h 179"/>
                  <a:gd name="T36" fmla="*/ 45 w 45"/>
                  <a:gd name="T37" fmla="*/ 55 h 179"/>
                  <a:gd name="T38" fmla="*/ 39 w 45"/>
                  <a:gd name="T39" fmla="*/ 69 h 179"/>
                  <a:gd name="T40" fmla="*/ 38 w 45"/>
                  <a:gd name="T41" fmla="*/ 69 h 179"/>
                  <a:gd name="T42" fmla="*/ 34 w 45"/>
                  <a:gd name="T43" fmla="*/ 67 h 179"/>
                  <a:gd name="T44" fmla="*/ 27 w 45"/>
                  <a:gd name="T45" fmla="*/ 69 h 179"/>
                  <a:gd name="T46" fmla="*/ 21 w 45"/>
                  <a:gd name="T47" fmla="*/ 67 h 179"/>
                  <a:gd name="T48" fmla="*/ 17 w 45"/>
                  <a:gd name="T49" fmla="*/ 59 h 179"/>
                  <a:gd name="T50" fmla="*/ 15 w 45"/>
                  <a:gd name="T51" fmla="*/ 59 h 179"/>
                  <a:gd name="T52" fmla="*/ 13 w 45"/>
                  <a:gd name="T53" fmla="*/ 62 h 179"/>
                  <a:gd name="T54" fmla="*/ 8 w 45"/>
                  <a:gd name="T55" fmla="*/ 65 h 179"/>
                  <a:gd name="T56" fmla="*/ 3 w 45"/>
                  <a:gd name="T57" fmla="*/ 67 h 179"/>
                  <a:gd name="T58" fmla="*/ 0 w 45"/>
                  <a:gd name="T59" fmla="*/ 67 h 179"/>
                  <a:gd name="T60" fmla="*/ 6 w 45"/>
                  <a:gd name="T61" fmla="*/ 80 h 179"/>
                  <a:gd name="T62" fmla="*/ 6 w 45"/>
                  <a:gd name="T63" fmla="*/ 81 h 179"/>
                  <a:gd name="T64" fmla="*/ 10 w 45"/>
                  <a:gd name="T65" fmla="*/ 86 h 179"/>
                  <a:gd name="T66" fmla="*/ 13 w 45"/>
                  <a:gd name="T67" fmla="*/ 93 h 179"/>
                  <a:gd name="T68" fmla="*/ 13 w 45"/>
                  <a:gd name="T69" fmla="*/ 96 h 179"/>
                  <a:gd name="T70" fmla="*/ 11 w 45"/>
                  <a:gd name="T71" fmla="*/ 100 h 179"/>
                  <a:gd name="T72" fmla="*/ 10 w 45"/>
                  <a:gd name="T73" fmla="*/ 115 h 179"/>
                  <a:gd name="T74" fmla="*/ 21 w 45"/>
                  <a:gd name="T75" fmla="*/ 125 h 179"/>
                  <a:gd name="T76" fmla="*/ 21 w 45"/>
                  <a:gd name="T77" fmla="*/ 126 h 179"/>
                  <a:gd name="T78" fmla="*/ 22 w 45"/>
                  <a:gd name="T79" fmla="*/ 129 h 179"/>
                  <a:gd name="T80" fmla="*/ 22 w 45"/>
                  <a:gd name="T81" fmla="*/ 137 h 179"/>
                  <a:gd name="T82" fmla="*/ 21 w 45"/>
                  <a:gd name="T83" fmla="*/ 144 h 179"/>
                  <a:gd name="T84" fmla="*/ 15 w 45"/>
                  <a:gd name="T85" fmla="*/ 154 h 179"/>
                  <a:gd name="T86" fmla="*/ 24 w 45"/>
                  <a:gd name="T87" fmla="*/ 179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45" h="179">
                    <a:moveTo>
                      <a:pt x="38" y="0"/>
                    </a:moveTo>
                    <a:lnTo>
                      <a:pt x="35" y="5"/>
                    </a:lnTo>
                    <a:lnTo>
                      <a:pt x="34" y="12"/>
                    </a:lnTo>
                    <a:lnTo>
                      <a:pt x="35" y="12"/>
                    </a:lnTo>
                    <a:lnTo>
                      <a:pt x="38" y="14"/>
                    </a:lnTo>
                    <a:lnTo>
                      <a:pt x="38" y="21"/>
                    </a:lnTo>
                    <a:lnTo>
                      <a:pt x="36" y="31"/>
                    </a:lnTo>
                    <a:lnTo>
                      <a:pt x="36" y="34"/>
                    </a:lnTo>
                    <a:lnTo>
                      <a:pt x="35" y="36"/>
                    </a:lnTo>
                    <a:lnTo>
                      <a:pt x="32" y="37"/>
                    </a:lnTo>
                    <a:lnTo>
                      <a:pt x="31" y="38"/>
                    </a:lnTo>
                    <a:lnTo>
                      <a:pt x="29" y="38"/>
                    </a:lnTo>
                    <a:lnTo>
                      <a:pt x="27" y="41"/>
                    </a:lnTo>
                    <a:lnTo>
                      <a:pt x="29" y="44"/>
                    </a:lnTo>
                    <a:lnTo>
                      <a:pt x="32" y="49"/>
                    </a:lnTo>
                    <a:lnTo>
                      <a:pt x="35" y="52"/>
                    </a:lnTo>
                    <a:lnTo>
                      <a:pt x="39" y="52"/>
                    </a:lnTo>
                    <a:lnTo>
                      <a:pt x="43" y="53"/>
                    </a:lnTo>
                    <a:lnTo>
                      <a:pt x="45" y="55"/>
                    </a:lnTo>
                    <a:lnTo>
                      <a:pt x="39" y="69"/>
                    </a:lnTo>
                    <a:lnTo>
                      <a:pt x="38" y="69"/>
                    </a:lnTo>
                    <a:lnTo>
                      <a:pt x="34" y="67"/>
                    </a:lnTo>
                    <a:lnTo>
                      <a:pt x="27" y="69"/>
                    </a:lnTo>
                    <a:lnTo>
                      <a:pt x="21" y="67"/>
                    </a:lnTo>
                    <a:lnTo>
                      <a:pt x="17" y="59"/>
                    </a:lnTo>
                    <a:lnTo>
                      <a:pt x="15" y="59"/>
                    </a:lnTo>
                    <a:lnTo>
                      <a:pt x="13" y="62"/>
                    </a:lnTo>
                    <a:lnTo>
                      <a:pt x="8" y="65"/>
                    </a:lnTo>
                    <a:lnTo>
                      <a:pt x="3" y="67"/>
                    </a:lnTo>
                    <a:lnTo>
                      <a:pt x="0" y="67"/>
                    </a:lnTo>
                    <a:lnTo>
                      <a:pt x="6" y="80"/>
                    </a:lnTo>
                    <a:lnTo>
                      <a:pt x="6" y="81"/>
                    </a:lnTo>
                    <a:lnTo>
                      <a:pt x="10" y="86"/>
                    </a:lnTo>
                    <a:lnTo>
                      <a:pt x="13" y="93"/>
                    </a:lnTo>
                    <a:lnTo>
                      <a:pt x="13" y="96"/>
                    </a:lnTo>
                    <a:lnTo>
                      <a:pt x="11" y="100"/>
                    </a:lnTo>
                    <a:lnTo>
                      <a:pt x="10" y="115"/>
                    </a:lnTo>
                    <a:lnTo>
                      <a:pt x="21" y="125"/>
                    </a:lnTo>
                    <a:lnTo>
                      <a:pt x="21" y="126"/>
                    </a:lnTo>
                    <a:lnTo>
                      <a:pt x="22" y="129"/>
                    </a:lnTo>
                    <a:lnTo>
                      <a:pt x="22" y="137"/>
                    </a:lnTo>
                    <a:lnTo>
                      <a:pt x="21" y="144"/>
                    </a:lnTo>
                    <a:lnTo>
                      <a:pt x="15" y="154"/>
                    </a:lnTo>
                    <a:lnTo>
                      <a:pt x="24" y="17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66" name="Freeform 5821">
                <a:extLst>
                  <a:ext uri="{FF2B5EF4-FFF2-40B4-BE49-F238E27FC236}">
                    <a16:creationId xmlns:a16="http://schemas.microsoft.com/office/drawing/2014/main" id="{A6A0AD3A-97EA-CDCC-9676-0775132462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1" y="3398"/>
                <a:ext cx="39" cy="15"/>
              </a:xfrm>
              <a:custGeom>
                <a:avLst/>
                <a:gdLst>
                  <a:gd name="T0" fmla="*/ 0 w 155"/>
                  <a:gd name="T1" fmla="*/ 22 h 60"/>
                  <a:gd name="T2" fmla="*/ 3 w 155"/>
                  <a:gd name="T3" fmla="*/ 22 h 60"/>
                  <a:gd name="T4" fmla="*/ 4 w 155"/>
                  <a:gd name="T5" fmla="*/ 24 h 60"/>
                  <a:gd name="T6" fmla="*/ 8 w 155"/>
                  <a:gd name="T7" fmla="*/ 25 h 60"/>
                  <a:gd name="T8" fmla="*/ 11 w 155"/>
                  <a:gd name="T9" fmla="*/ 27 h 60"/>
                  <a:gd name="T10" fmla="*/ 12 w 155"/>
                  <a:gd name="T11" fmla="*/ 28 h 60"/>
                  <a:gd name="T12" fmla="*/ 17 w 155"/>
                  <a:gd name="T13" fmla="*/ 31 h 60"/>
                  <a:gd name="T14" fmla="*/ 25 w 155"/>
                  <a:gd name="T15" fmla="*/ 46 h 60"/>
                  <a:gd name="T16" fmla="*/ 38 w 155"/>
                  <a:gd name="T17" fmla="*/ 59 h 60"/>
                  <a:gd name="T18" fmla="*/ 38 w 155"/>
                  <a:gd name="T19" fmla="*/ 60 h 60"/>
                  <a:gd name="T20" fmla="*/ 61 w 155"/>
                  <a:gd name="T21" fmla="*/ 56 h 60"/>
                  <a:gd name="T22" fmla="*/ 77 w 155"/>
                  <a:gd name="T23" fmla="*/ 46 h 60"/>
                  <a:gd name="T24" fmla="*/ 79 w 155"/>
                  <a:gd name="T25" fmla="*/ 46 h 60"/>
                  <a:gd name="T26" fmla="*/ 84 w 155"/>
                  <a:gd name="T27" fmla="*/ 51 h 60"/>
                  <a:gd name="T28" fmla="*/ 86 w 155"/>
                  <a:gd name="T29" fmla="*/ 49 h 60"/>
                  <a:gd name="T30" fmla="*/ 82 w 155"/>
                  <a:gd name="T31" fmla="*/ 44 h 60"/>
                  <a:gd name="T32" fmla="*/ 81 w 155"/>
                  <a:gd name="T33" fmla="*/ 39 h 60"/>
                  <a:gd name="T34" fmla="*/ 84 w 155"/>
                  <a:gd name="T35" fmla="*/ 29 h 60"/>
                  <a:gd name="T36" fmla="*/ 81 w 155"/>
                  <a:gd name="T37" fmla="*/ 28 h 60"/>
                  <a:gd name="T38" fmla="*/ 79 w 155"/>
                  <a:gd name="T39" fmla="*/ 28 h 60"/>
                  <a:gd name="T40" fmla="*/ 72 w 155"/>
                  <a:gd name="T41" fmla="*/ 10 h 60"/>
                  <a:gd name="T42" fmla="*/ 74 w 155"/>
                  <a:gd name="T43" fmla="*/ 1 h 60"/>
                  <a:gd name="T44" fmla="*/ 75 w 155"/>
                  <a:gd name="T45" fmla="*/ 0 h 60"/>
                  <a:gd name="T46" fmla="*/ 77 w 155"/>
                  <a:gd name="T47" fmla="*/ 1 h 60"/>
                  <a:gd name="T48" fmla="*/ 79 w 155"/>
                  <a:gd name="T49" fmla="*/ 3 h 60"/>
                  <a:gd name="T50" fmla="*/ 82 w 155"/>
                  <a:gd name="T51" fmla="*/ 6 h 60"/>
                  <a:gd name="T52" fmla="*/ 85 w 155"/>
                  <a:gd name="T53" fmla="*/ 7 h 60"/>
                  <a:gd name="T54" fmla="*/ 91 w 155"/>
                  <a:gd name="T55" fmla="*/ 13 h 60"/>
                  <a:gd name="T56" fmla="*/ 98 w 155"/>
                  <a:gd name="T57" fmla="*/ 22 h 60"/>
                  <a:gd name="T58" fmla="*/ 103 w 155"/>
                  <a:gd name="T59" fmla="*/ 22 h 60"/>
                  <a:gd name="T60" fmla="*/ 124 w 155"/>
                  <a:gd name="T61" fmla="*/ 11 h 60"/>
                  <a:gd name="T62" fmla="*/ 131 w 155"/>
                  <a:gd name="T63" fmla="*/ 8 h 60"/>
                  <a:gd name="T64" fmla="*/ 138 w 155"/>
                  <a:gd name="T65" fmla="*/ 7 h 60"/>
                  <a:gd name="T66" fmla="*/ 155 w 155"/>
                  <a:gd name="T67" fmla="*/ 8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55" h="60">
                    <a:moveTo>
                      <a:pt x="0" y="22"/>
                    </a:moveTo>
                    <a:lnTo>
                      <a:pt x="3" y="22"/>
                    </a:lnTo>
                    <a:lnTo>
                      <a:pt x="4" y="24"/>
                    </a:lnTo>
                    <a:lnTo>
                      <a:pt x="8" y="25"/>
                    </a:lnTo>
                    <a:lnTo>
                      <a:pt x="11" y="27"/>
                    </a:lnTo>
                    <a:lnTo>
                      <a:pt x="12" y="28"/>
                    </a:lnTo>
                    <a:lnTo>
                      <a:pt x="17" y="31"/>
                    </a:lnTo>
                    <a:lnTo>
                      <a:pt x="25" y="46"/>
                    </a:lnTo>
                    <a:lnTo>
                      <a:pt x="38" y="59"/>
                    </a:lnTo>
                    <a:lnTo>
                      <a:pt x="38" y="60"/>
                    </a:lnTo>
                    <a:lnTo>
                      <a:pt x="61" y="56"/>
                    </a:lnTo>
                    <a:lnTo>
                      <a:pt x="77" y="46"/>
                    </a:lnTo>
                    <a:lnTo>
                      <a:pt x="79" y="46"/>
                    </a:lnTo>
                    <a:lnTo>
                      <a:pt x="84" y="51"/>
                    </a:lnTo>
                    <a:lnTo>
                      <a:pt x="86" y="49"/>
                    </a:lnTo>
                    <a:lnTo>
                      <a:pt x="82" y="44"/>
                    </a:lnTo>
                    <a:lnTo>
                      <a:pt x="81" y="39"/>
                    </a:lnTo>
                    <a:lnTo>
                      <a:pt x="84" y="29"/>
                    </a:lnTo>
                    <a:lnTo>
                      <a:pt x="81" y="28"/>
                    </a:lnTo>
                    <a:lnTo>
                      <a:pt x="79" y="28"/>
                    </a:lnTo>
                    <a:lnTo>
                      <a:pt x="72" y="10"/>
                    </a:lnTo>
                    <a:lnTo>
                      <a:pt x="74" y="1"/>
                    </a:lnTo>
                    <a:lnTo>
                      <a:pt x="75" y="0"/>
                    </a:lnTo>
                    <a:lnTo>
                      <a:pt x="77" y="1"/>
                    </a:lnTo>
                    <a:lnTo>
                      <a:pt x="79" y="3"/>
                    </a:lnTo>
                    <a:lnTo>
                      <a:pt x="82" y="6"/>
                    </a:lnTo>
                    <a:lnTo>
                      <a:pt x="85" y="7"/>
                    </a:lnTo>
                    <a:lnTo>
                      <a:pt x="91" y="13"/>
                    </a:lnTo>
                    <a:lnTo>
                      <a:pt x="98" y="22"/>
                    </a:lnTo>
                    <a:lnTo>
                      <a:pt x="103" y="22"/>
                    </a:lnTo>
                    <a:lnTo>
                      <a:pt x="124" y="11"/>
                    </a:lnTo>
                    <a:lnTo>
                      <a:pt x="131" y="8"/>
                    </a:lnTo>
                    <a:lnTo>
                      <a:pt x="138" y="7"/>
                    </a:lnTo>
                    <a:lnTo>
                      <a:pt x="155" y="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67" name="Freeform 5822">
                <a:extLst>
                  <a:ext uri="{FF2B5EF4-FFF2-40B4-BE49-F238E27FC236}">
                    <a16:creationId xmlns:a16="http://schemas.microsoft.com/office/drawing/2014/main" id="{5BF6FF97-BB57-2E38-B6C4-64E01E830F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6" y="3440"/>
                <a:ext cx="33" cy="26"/>
              </a:xfrm>
              <a:custGeom>
                <a:avLst/>
                <a:gdLst>
                  <a:gd name="T0" fmla="*/ 132 w 132"/>
                  <a:gd name="T1" fmla="*/ 106 h 106"/>
                  <a:gd name="T2" fmla="*/ 130 w 132"/>
                  <a:gd name="T3" fmla="*/ 102 h 106"/>
                  <a:gd name="T4" fmla="*/ 125 w 132"/>
                  <a:gd name="T5" fmla="*/ 99 h 106"/>
                  <a:gd name="T6" fmla="*/ 124 w 132"/>
                  <a:gd name="T7" fmla="*/ 97 h 106"/>
                  <a:gd name="T8" fmla="*/ 113 w 132"/>
                  <a:gd name="T9" fmla="*/ 92 h 106"/>
                  <a:gd name="T10" fmla="*/ 107 w 132"/>
                  <a:gd name="T11" fmla="*/ 94 h 106"/>
                  <a:gd name="T12" fmla="*/ 85 w 132"/>
                  <a:gd name="T13" fmla="*/ 86 h 106"/>
                  <a:gd name="T14" fmla="*/ 78 w 132"/>
                  <a:gd name="T15" fmla="*/ 84 h 106"/>
                  <a:gd name="T16" fmla="*/ 75 w 132"/>
                  <a:gd name="T17" fmla="*/ 86 h 106"/>
                  <a:gd name="T18" fmla="*/ 72 w 132"/>
                  <a:gd name="T19" fmla="*/ 79 h 106"/>
                  <a:gd name="T20" fmla="*/ 72 w 132"/>
                  <a:gd name="T21" fmla="*/ 77 h 106"/>
                  <a:gd name="T22" fmla="*/ 71 w 132"/>
                  <a:gd name="T23" fmla="*/ 77 h 106"/>
                  <a:gd name="T24" fmla="*/ 71 w 132"/>
                  <a:gd name="T25" fmla="*/ 75 h 106"/>
                  <a:gd name="T26" fmla="*/ 70 w 132"/>
                  <a:gd name="T27" fmla="*/ 74 h 106"/>
                  <a:gd name="T28" fmla="*/ 70 w 132"/>
                  <a:gd name="T29" fmla="*/ 71 h 106"/>
                  <a:gd name="T30" fmla="*/ 79 w 132"/>
                  <a:gd name="T31" fmla="*/ 71 h 106"/>
                  <a:gd name="T32" fmla="*/ 84 w 132"/>
                  <a:gd name="T33" fmla="*/ 74 h 106"/>
                  <a:gd name="T34" fmla="*/ 89 w 132"/>
                  <a:gd name="T35" fmla="*/ 75 h 106"/>
                  <a:gd name="T36" fmla="*/ 92 w 132"/>
                  <a:gd name="T37" fmla="*/ 77 h 106"/>
                  <a:gd name="T38" fmla="*/ 94 w 132"/>
                  <a:gd name="T39" fmla="*/ 75 h 106"/>
                  <a:gd name="T40" fmla="*/ 100 w 132"/>
                  <a:gd name="T41" fmla="*/ 44 h 106"/>
                  <a:gd name="T42" fmla="*/ 102 w 132"/>
                  <a:gd name="T43" fmla="*/ 42 h 106"/>
                  <a:gd name="T44" fmla="*/ 96 w 132"/>
                  <a:gd name="T45" fmla="*/ 34 h 106"/>
                  <a:gd name="T46" fmla="*/ 96 w 132"/>
                  <a:gd name="T47" fmla="*/ 33 h 106"/>
                  <a:gd name="T48" fmla="*/ 95 w 132"/>
                  <a:gd name="T49" fmla="*/ 32 h 106"/>
                  <a:gd name="T50" fmla="*/ 94 w 132"/>
                  <a:gd name="T51" fmla="*/ 32 h 106"/>
                  <a:gd name="T52" fmla="*/ 88 w 132"/>
                  <a:gd name="T53" fmla="*/ 30 h 106"/>
                  <a:gd name="T54" fmla="*/ 86 w 132"/>
                  <a:gd name="T55" fmla="*/ 30 h 106"/>
                  <a:gd name="T56" fmla="*/ 77 w 132"/>
                  <a:gd name="T57" fmla="*/ 26 h 106"/>
                  <a:gd name="T58" fmla="*/ 71 w 132"/>
                  <a:gd name="T59" fmla="*/ 17 h 106"/>
                  <a:gd name="T60" fmla="*/ 71 w 132"/>
                  <a:gd name="T61" fmla="*/ 1 h 106"/>
                  <a:gd name="T62" fmla="*/ 70 w 132"/>
                  <a:gd name="T63" fmla="*/ 0 h 106"/>
                  <a:gd name="T64" fmla="*/ 67 w 132"/>
                  <a:gd name="T65" fmla="*/ 3 h 106"/>
                  <a:gd name="T66" fmla="*/ 67 w 132"/>
                  <a:gd name="T67" fmla="*/ 4 h 106"/>
                  <a:gd name="T68" fmla="*/ 65 w 132"/>
                  <a:gd name="T69" fmla="*/ 4 h 106"/>
                  <a:gd name="T70" fmla="*/ 61 w 132"/>
                  <a:gd name="T71" fmla="*/ 11 h 106"/>
                  <a:gd name="T72" fmla="*/ 57 w 132"/>
                  <a:gd name="T73" fmla="*/ 15 h 106"/>
                  <a:gd name="T74" fmla="*/ 56 w 132"/>
                  <a:gd name="T75" fmla="*/ 15 h 106"/>
                  <a:gd name="T76" fmla="*/ 54 w 132"/>
                  <a:gd name="T77" fmla="*/ 17 h 106"/>
                  <a:gd name="T78" fmla="*/ 53 w 132"/>
                  <a:gd name="T79" fmla="*/ 17 h 106"/>
                  <a:gd name="T80" fmla="*/ 26 w 132"/>
                  <a:gd name="T81" fmla="*/ 22 h 106"/>
                  <a:gd name="T82" fmla="*/ 19 w 132"/>
                  <a:gd name="T83" fmla="*/ 17 h 106"/>
                  <a:gd name="T84" fmla="*/ 8 w 132"/>
                  <a:gd name="T85" fmla="*/ 19 h 106"/>
                  <a:gd name="T86" fmla="*/ 0 w 132"/>
                  <a:gd name="T87" fmla="*/ 19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32" h="106">
                    <a:moveTo>
                      <a:pt x="132" y="106"/>
                    </a:moveTo>
                    <a:lnTo>
                      <a:pt x="130" y="102"/>
                    </a:lnTo>
                    <a:lnTo>
                      <a:pt x="125" y="99"/>
                    </a:lnTo>
                    <a:lnTo>
                      <a:pt x="124" y="97"/>
                    </a:lnTo>
                    <a:lnTo>
                      <a:pt x="113" y="92"/>
                    </a:lnTo>
                    <a:lnTo>
                      <a:pt x="107" y="94"/>
                    </a:lnTo>
                    <a:lnTo>
                      <a:pt x="85" y="86"/>
                    </a:lnTo>
                    <a:lnTo>
                      <a:pt x="78" y="84"/>
                    </a:lnTo>
                    <a:lnTo>
                      <a:pt x="75" y="86"/>
                    </a:lnTo>
                    <a:lnTo>
                      <a:pt x="72" y="79"/>
                    </a:lnTo>
                    <a:lnTo>
                      <a:pt x="72" y="77"/>
                    </a:lnTo>
                    <a:lnTo>
                      <a:pt x="71" y="77"/>
                    </a:lnTo>
                    <a:lnTo>
                      <a:pt x="71" y="75"/>
                    </a:lnTo>
                    <a:lnTo>
                      <a:pt x="70" y="74"/>
                    </a:lnTo>
                    <a:lnTo>
                      <a:pt x="70" y="71"/>
                    </a:lnTo>
                    <a:lnTo>
                      <a:pt x="79" y="71"/>
                    </a:lnTo>
                    <a:lnTo>
                      <a:pt x="84" y="74"/>
                    </a:lnTo>
                    <a:lnTo>
                      <a:pt x="89" y="75"/>
                    </a:lnTo>
                    <a:lnTo>
                      <a:pt x="92" y="77"/>
                    </a:lnTo>
                    <a:lnTo>
                      <a:pt x="94" y="75"/>
                    </a:lnTo>
                    <a:lnTo>
                      <a:pt x="100" y="44"/>
                    </a:lnTo>
                    <a:lnTo>
                      <a:pt x="102" y="42"/>
                    </a:lnTo>
                    <a:lnTo>
                      <a:pt x="96" y="34"/>
                    </a:lnTo>
                    <a:lnTo>
                      <a:pt x="96" y="33"/>
                    </a:lnTo>
                    <a:lnTo>
                      <a:pt x="95" y="32"/>
                    </a:lnTo>
                    <a:lnTo>
                      <a:pt x="94" y="32"/>
                    </a:lnTo>
                    <a:lnTo>
                      <a:pt x="88" y="30"/>
                    </a:lnTo>
                    <a:lnTo>
                      <a:pt x="86" y="30"/>
                    </a:lnTo>
                    <a:lnTo>
                      <a:pt x="77" y="26"/>
                    </a:lnTo>
                    <a:lnTo>
                      <a:pt x="71" y="17"/>
                    </a:lnTo>
                    <a:lnTo>
                      <a:pt x="71" y="1"/>
                    </a:lnTo>
                    <a:lnTo>
                      <a:pt x="70" y="0"/>
                    </a:lnTo>
                    <a:lnTo>
                      <a:pt x="67" y="3"/>
                    </a:lnTo>
                    <a:lnTo>
                      <a:pt x="67" y="4"/>
                    </a:lnTo>
                    <a:lnTo>
                      <a:pt x="65" y="4"/>
                    </a:lnTo>
                    <a:lnTo>
                      <a:pt x="61" y="11"/>
                    </a:lnTo>
                    <a:lnTo>
                      <a:pt x="57" y="15"/>
                    </a:lnTo>
                    <a:lnTo>
                      <a:pt x="56" y="15"/>
                    </a:lnTo>
                    <a:lnTo>
                      <a:pt x="54" y="17"/>
                    </a:lnTo>
                    <a:lnTo>
                      <a:pt x="53" y="17"/>
                    </a:lnTo>
                    <a:lnTo>
                      <a:pt x="26" y="22"/>
                    </a:lnTo>
                    <a:lnTo>
                      <a:pt x="19" y="17"/>
                    </a:lnTo>
                    <a:lnTo>
                      <a:pt x="8" y="19"/>
                    </a:lnTo>
                    <a:lnTo>
                      <a:pt x="0" y="1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68" name="Freeform 5823">
                <a:extLst>
                  <a:ext uri="{FF2B5EF4-FFF2-40B4-BE49-F238E27FC236}">
                    <a16:creationId xmlns:a16="http://schemas.microsoft.com/office/drawing/2014/main" id="{0BDF2B02-68E0-0F9B-E43B-7EF42A8F0B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1" y="3444"/>
                <a:ext cx="35" cy="30"/>
              </a:xfrm>
              <a:custGeom>
                <a:avLst/>
                <a:gdLst>
                  <a:gd name="T0" fmla="*/ 140 w 140"/>
                  <a:gd name="T1" fmla="*/ 0 h 118"/>
                  <a:gd name="T2" fmla="*/ 137 w 140"/>
                  <a:gd name="T3" fmla="*/ 0 h 118"/>
                  <a:gd name="T4" fmla="*/ 131 w 140"/>
                  <a:gd name="T5" fmla="*/ 1 h 118"/>
                  <a:gd name="T6" fmla="*/ 113 w 140"/>
                  <a:gd name="T7" fmla="*/ 1 h 118"/>
                  <a:gd name="T8" fmla="*/ 112 w 140"/>
                  <a:gd name="T9" fmla="*/ 3 h 118"/>
                  <a:gd name="T10" fmla="*/ 110 w 140"/>
                  <a:gd name="T11" fmla="*/ 3 h 118"/>
                  <a:gd name="T12" fmla="*/ 110 w 140"/>
                  <a:gd name="T13" fmla="*/ 8 h 118"/>
                  <a:gd name="T14" fmla="*/ 112 w 140"/>
                  <a:gd name="T15" fmla="*/ 8 h 118"/>
                  <a:gd name="T16" fmla="*/ 112 w 140"/>
                  <a:gd name="T17" fmla="*/ 10 h 118"/>
                  <a:gd name="T18" fmla="*/ 113 w 140"/>
                  <a:gd name="T19" fmla="*/ 10 h 118"/>
                  <a:gd name="T20" fmla="*/ 114 w 140"/>
                  <a:gd name="T21" fmla="*/ 14 h 118"/>
                  <a:gd name="T22" fmla="*/ 116 w 140"/>
                  <a:gd name="T23" fmla="*/ 17 h 118"/>
                  <a:gd name="T24" fmla="*/ 116 w 140"/>
                  <a:gd name="T25" fmla="*/ 20 h 118"/>
                  <a:gd name="T26" fmla="*/ 109 w 140"/>
                  <a:gd name="T27" fmla="*/ 20 h 118"/>
                  <a:gd name="T28" fmla="*/ 109 w 140"/>
                  <a:gd name="T29" fmla="*/ 18 h 118"/>
                  <a:gd name="T30" fmla="*/ 95 w 140"/>
                  <a:gd name="T31" fmla="*/ 11 h 118"/>
                  <a:gd name="T32" fmla="*/ 94 w 140"/>
                  <a:gd name="T33" fmla="*/ 10 h 118"/>
                  <a:gd name="T34" fmla="*/ 90 w 140"/>
                  <a:gd name="T35" fmla="*/ 7 h 118"/>
                  <a:gd name="T36" fmla="*/ 87 w 140"/>
                  <a:gd name="T37" fmla="*/ 10 h 118"/>
                  <a:gd name="T38" fmla="*/ 84 w 140"/>
                  <a:gd name="T39" fmla="*/ 14 h 118"/>
                  <a:gd name="T40" fmla="*/ 84 w 140"/>
                  <a:gd name="T41" fmla="*/ 17 h 118"/>
                  <a:gd name="T42" fmla="*/ 78 w 140"/>
                  <a:gd name="T43" fmla="*/ 52 h 118"/>
                  <a:gd name="T44" fmla="*/ 73 w 140"/>
                  <a:gd name="T45" fmla="*/ 70 h 118"/>
                  <a:gd name="T46" fmla="*/ 73 w 140"/>
                  <a:gd name="T47" fmla="*/ 73 h 118"/>
                  <a:gd name="T48" fmla="*/ 71 w 140"/>
                  <a:gd name="T49" fmla="*/ 73 h 118"/>
                  <a:gd name="T50" fmla="*/ 67 w 140"/>
                  <a:gd name="T51" fmla="*/ 71 h 118"/>
                  <a:gd name="T52" fmla="*/ 66 w 140"/>
                  <a:gd name="T53" fmla="*/ 68 h 118"/>
                  <a:gd name="T54" fmla="*/ 46 w 140"/>
                  <a:gd name="T55" fmla="*/ 68 h 118"/>
                  <a:gd name="T56" fmla="*/ 43 w 140"/>
                  <a:gd name="T57" fmla="*/ 70 h 118"/>
                  <a:gd name="T58" fmla="*/ 37 w 140"/>
                  <a:gd name="T59" fmla="*/ 71 h 118"/>
                  <a:gd name="T60" fmla="*/ 31 w 140"/>
                  <a:gd name="T61" fmla="*/ 71 h 118"/>
                  <a:gd name="T62" fmla="*/ 28 w 140"/>
                  <a:gd name="T63" fmla="*/ 73 h 118"/>
                  <a:gd name="T64" fmla="*/ 30 w 140"/>
                  <a:gd name="T65" fmla="*/ 73 h 118"/>
                  <a:gd name="T66" fmla="*/ 30 w 140"/>
                  <a:gd name="T67" fmla="*/ 78 h 118"/>
                  <a:gd name="T68" fmla="*/ 28 w 140"/>
                  <a:gd name="T69" fmla="*/ 83 h 118"/>
                  <a:gd name="T70" fmla="*/ 27 w 140"/>
                  <a:gd name="T71" fmla="*/ 84 h 118"/>
                  <a:gd name="T72" fmla="*/ 27 w 140"/>
                  <a:gd name="T73" fmla="*/ 85 h 118"/>
                  <a:gd name="T74" fmla="*/ 14 w 140"/>
                  <a:gd name="T75" fmla="*/ 94 h 118"/>
                  <a:gd name="T76" fmla="*/ 9 w 140"/>
                  <a:gd name="T77" fmla="*/ 94 h 118"/>
                  <a:gd name="T78" fmla="*/ 0 w 140"/>
                  <a:gd name="T79" fmla="*/ 97 h 118"/>
                  <a:gd name="T80" fmla="*/ 11 w 140"/>
                  <a:gd name="T81" fmla="*/ 109 h 118"/>
                  <a:gd name="T82" fmla="*/ 16 w 140"/>
                  <a:gd name="T83" fmla="*/ 116 h 118"/>
                  <a:gd name="T84" fmla="*/ 16 w 140"/>
                  <a:gd name="T85" fmla="*/ 118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40" h="118">
                    <a:moveTo>
                      <a:pt x="140" y="0"/>
                    </a:moveTo>
                    <a:lnTo>
                      <a:pt x="137" y="0"/>
                    </a:lnTo>
                    <a:lnTo>
                      <a:pt x="131" y="1"/>
                    </a:lnTo>
                    <a:lnTo>
                      <a:pt x="113" y="1"/>
                    </a:lnTo>
                    <a:lnTo>
                      <a:pt x="112" y="3"/>
                    </a:lnTo>
                    <a:lnTo>
                      <a:pt x="110" y="3"/>
                    </a:lnTo>
                    <a:lnTo>
                      <a:pt x="110" y="8"/>
                    </a:lnTo>
                    <a:lnTo>
                      <a:pt x="112" y="8"/>
                    </a:lnTo>
                    <a:lnTo>
                      <a:pt x="112" y="10"/>
                    </a:lnTo>
                    <a:lnTo>
                      <a:pt x="113" y="10"/>
                    </a:lnTo>
                    <a:lnTo>
                      <a:pt x="114" y="14"/>
                    </a:lnTo>
                    <a:lnTo>
                      <a:pt x="116" y="17"/>
                    </a:lnTo>
                    <a:lnTo>
                      <a:pt x="116" y="20"/>
                    </a:lnTo>
                    <a:lnTo>
                      <a:pt x="109" y="20"/>
                    </a:lnTo>
                    <a:lnTo>
                      <a:pt x="109" y="18"/>
                    </a:lnTo>
                    <a:lnTo>
                      <a:pt x="95" y="11"/>
                    </a:lnTo>
                    <a:lnTo>
                      <a:pt x="94" y="10"/>
                    </a:lnTo>
                    <a:lnTo>
                      <a:pt x="90" y="7"/>
                    </a:lnTo>
                    <a:lnTo>
                      <a:pt x="87" y="10"/>
                    </a:lnTo>
                    <a:lnTo>
                      <a:pt x="84" y="14"/>
                    </a:lnTo>
                    <a:lnTo>
                      <a:pt x="84" y="17"/>
                    </a:lnTo>
                    <a:lnTo>
                      <a:pt x="78" y="52"/>
                    </a:lnTo>
                    <a:lnTo>
                      <a:pt x="73" y="70"/>
                    </a:lnTo>
                    <a:lnTo>
                      <a:pt x="73" y="73"/>
                    </a:lnTo>
                    <a:lnTo>
                      <a:pt x="71" y="73"/>
                    </a:lnTo>
                    <a:lnTo>
                      <a:pt x="67" y="71"/>
                    </a:lnTo>
                    <a:lnTo>
                      <a:pt x="66" y="68"/>
                    </a:lnTo>
                    <a:lnTo>
                      <a:pt x="46" y="68"/>
                    </a:lnTo>
                    <a:lnTo>
                      <a:pt x="43" y="70"/>
                    </a:lnTo>
                    <a:lnTo>
                      <a:pt x="37" y="71"/>
                    </a:lnTo>
                    <a:lnTo>
                      <a:pt x="31" y="71"/>
                    </a:lnTo>
                    <a:lnTo>
                      <a:pt x="28" y="73"/>
                    </a:lnTo>
                    <a:lnTo>
                      <a:pt x="30" y="73"/>
                    </a:lnTo>
                    <a:lnTo>
                      <a:pt x="30" y="78"/>
                    </a:lnTo>
                    <a:lnTo>
                      <a:pt x="28" y="83"/>
                    </a:lnTo>
                    <a:lnTo>
                      <a:pt x="27" y="84"/>
                    </a:lnTo>
                    <a:lnTo>
                      <a:pt x="27" y="85"/>
                    </a:lnTo>
                    <a:lnTo>
                      <a:pt x="14" y="94"/>
                    </a:lnTo>
                    <a:lnTo>
                      <a:pt x="9" y="94"/>
                    </a:lnTo>
                    <a:lnTo>
                      <a:pt x="0" y="97"/>
                    </a:lnTo>
                    <a:lnTo>
                      <a:pt x="11" y="109"/>
                    </a:lnTo>
                    <a:lnTo>
                      <a:pt x="16" y="116"/>
                    </a:lnTo>
                    <a:lnTo>
                      <a:pt x="16" y="11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69" name="Freeform 5824">
                <a:extLst>
                  <a:ext uri="{FF2B5EF4-FFF2-40B4-BE49-F238E27FC236}">
                    <a16:creationId xmlns:a16="http://schemas.microsoft.com/office/drawing/2014/main" id="{C2885569-2DB3-3EB8-A448-B4B259B3E0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9" y="3396"/>
                <a:ext cx="62" cy="75"/>
              </a:xfrm>
              <a:custGeom>
                <a:avLst/>
                <a:gdLst>
                  <a:gd name="T0" fmla="*/ 14 w 250"/>
                  <a:gd name="T1" fmla="*/ 262 h 299"/>
                  <a:gd name="T2" fmla="*/ 24 w 250"/>
                  <a:gd name="T3" fmla="*/ 233 h 299"/>
                  <a:gd name="T4" fmla="*/ 31 w 250"/>
                  <a:gd name="T5" fmla="*/ 233 h 299"/>
                  <a:gd name="T6" fmla="*/ 48 w 250"/>
                  <a:gd name="T7" fmla="*/ 232 h 299"/>
                  <a:gd name="T8" fmla="*/ 53 w 250"/>
                  <a:gd name="T9" fmla="*/ 234 h 299"/>
                  <a:gd name="T10" fmla="*/ 63 w 250"/>
                  <a:gd name="T11" fmla="*/ 236 h 299"/>
                  <a:gd name="T12" fmla="*/ 62 w 250"/>
                  <a:gd name="T13" fmla="*/ 239 h 299"/>
                  <a:gd name="T14" fmla="*/ 67 w 250"/>
                  <a:gd name="T15" fmla="*/ 244 h 299"/>
                  <a:gd name="T16" fmla="*/ 96 w 250"/>
                  <a:gd name="T17" fmla="*/ 299 h 299"/>
                  <a:gd name="T18" fmla="*/ 102 w 250"/>
                  <a:gd name="T19" fmla="*/ 294 h 299"/>
                  <a:gd name="T20" fmla="*/ 96 w 250"/>
                  <a:gd name="T21" fmla="*/ 272 h 299"/>
                  <a:gd name="T22" fmla="*/ 102 w 250"/>
                  <a:gd name="T23" fmla="*/ 244 h 299"/>
                  <a:gd name="T24" fmla="*/ 108 w 250"/>
                  <a:gd name="T25" fmla="*/ 236 h 299"/>
                  <a:gd name="T26" fmla="*/ 122 w 250"/>
                  <a:gd name="T27" fmla="*/ 223 h 299"/>
                  <a:gd name="T28" fmla="*/ 135 w 250"/>
                  <a:gd name="T29" fmla="*/ 209 h 299"/>
                  <a:gd name="T30" fmla="*/ 147 w 250"/>
                  <a:gd name="T31" fmla="*/ 209 h 299"/>
                  <a:gd name="T32" fmla="*/ 164 w 250"/>
                  <a:gd name="T33" fmla="*/ 210 h 299"/>
                  <a:gd name="T34" fmla="*/ 169 w 250"/>
                  <a:gd name="T35" fmla="*/ 206 h 299"/>
                  <a:gd name="T36" fmla="*/ 179 w 250"/>
                  <a:gd name="T37" fmla="*/ 191 h 299"/>
                  <a:gd name="T38" fmla="*/ 186 w 250"/>
                  <a:gd name="T39" fmla="*/ 177 h 299"/>
                  <a:gd name="T40" fmla="*/ 183 w 250"/>
                  <a:gd name="T41" fmla="*/ 167 h 299"/>
                  <a:gd name="T42" fmla="*/ 180 w 250"/>
                  <a:gd name="T43" fmla="*/ 162 h 299"/>
                  <a:gd name="T44" fmla="*/ 187 w 250"/>
                  <a:gd name="T45" fmla="*/ 160 h 299"/>
                  <a:gd name="T46" fmla="*/ 204 w 250"/>
                  <a:gd name="T47" fmla="*/ 173 h 299"/>
                  <a:gd name="T48" fmla="*/ 206 w 250"/>
                  <a:gd name="T49" fmla="*/ 166 h 299"/>
                  <a:gd name="T50" fmla="*/ 204 w 250"/>
                  <a:gd name="T51" fmla="*/ 160 h 299"/>
                  <a:gd name="T52" fmla="*/ 224 w 250"/>
                  <a:gd name="T53" fmla="*/ 167 h 299"/>
                  <a:gd name="T54" fmla="*/ 242 w 250"/>
                  <a:gd name="T55" fmla="*/ 160 h 299"/>
                  <a:gd name="T56" fmla="*/ 250 w 250"/>
                  <a:gd name="T57" fmla="*/ 159 h 299"/>
                  <a:gd name="T58" fmla="*/ 248 w 250"/>
                  <a:gd name="T59" fmla="*/ 149 h 299"/>
                  <a:gd name="T60" fmla="*/ 239 w 250"/>
                  <a:gd name="T61" fmla="*/ 148 h 299"/>
                  <a:gd name="T62" fmla="*/ 230 w 250"/>
                  <a:gd name="T63" fmla="*/ 141 h 299"/>
                  <a:gd name="T64" fmla="*/ 220 w 250"/>
                  <a:gd name="T65" fmla="*/ 123 h 299"/>
                  <a:gd name="T66" fmla="*/ 203 w 250"/>
                  <a:gd name="T67" fmla="*/ 107 h 299"/>
                  <a:gd name="T68" fmla="*/ 176 w 250"/>
                  <a:gd name="T69" fmla="*/ 102 h 299"/>
                  <a:gd name="T70" fmla="*/ 169 w 250"/>
                  <a:gd name="T71" fmla="*/ 102 h 299"/>
                  <a:gd name="T72" fmla="*/ 160 w 250"/>
                  <a:gd name="T73" fmla="*/ 113 h 299"/>
                  <a:gd name="T74" fmla="*/ 144 w 250"/>
                  <a:gd name="T75" fmla="*/ 97 h 299"/>
                  <a:gd name="T76" fmla="*/ 130 w 250"/>
                  <a:gd name="T77" fmla="*/ 75 h 299"/>
                  <a:gd name="T78" fmla="*/ 118 w 250"/>
                  <a:gd name="T79" fmla="*/ 64 h 299"/>
                  <a:gd name="T80" fmla="*/ 101 w 250"/>
                  <a:gd name="T81" fmla="*/ 52 h 299"/>
                  <a:gd name="T82" fmla="*/ 98 w 250"/>
                  <a:gd name="T83" fmla="*/ 43 h 299"/>
                  <a:gd name="T84" fmla="*/ 105 w 250"/>
                  <a:gd name="T85" fmla="*/ 29 h 299"/>
                  <a:gd name="T86" fmla="*/ 87 w 250"/>
                  <a:gd name="T87" fmla="*/ 36 h 299"/>
                  <a:gd name="T88" fmla="*/ 75 w 250"/>
                  <a:gd name="T89" fmla="*/ 16 h 299"/>
                  <a:gd name="T90" fmla="*/ 72 w 250"/>
                  <a:gd name="T91" fmla="*/ 14 h 299"/>
                  <a:gd name="T92" fmla="*/ 82 w 250"/>
                  <a:gd name="T93" fmla="*/ 0 h 2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50" h="299">
                    <a:moveTo>
                      <a:pt x="0" y="282"/>
                    </a:moveTo>
                    <a:lnTo>
                      <a:pt x="9" y="272"/>
                    </a:lnTo>
                    <a:lnTo>
                      <a:pt x="14" y="262"/>
                    </a:lnTo>
                    <a:lnTo>
                      <a:pt x="30" y="244"/>
                    </a:lnTo>
                    <a:lnTo>
                      <a:pt x="31" y="241"/>
                    </a:lnTo>
                    <a:lnTo>
                      <a:pt x="24" y="233"/>
                    </a:lnTo>
                    <a:lnTo>
                      <a:pt x="24" y="232"/>
                    </a:lnTo>
                    <a:lnTo>
                      <a:pt x="29" y="232"/>
                    </a:lnTo>
                    <a:lnTo>
                      <a:pt x="31" y="233"/>
                    </a:lnTo>
                    <a:lnTo>
                      <a:pt x="35" y="233"/>
                    </a:lnTo>
                    <a:lnTo>
                      <a:pt x="41" y="232"/>
                    </a:lnTo>
                    <a:lnTo>
                      <a:pt x="48" y="232"/>
                    </a:lnTo>
                    <a:lnTo>
                      <a:pt x="51" y="233"/>
                    </a:lnTo>
                    <a:lnTo>
                      <a:pt x="52" y="233"/>
                    </a:lnTo>
                    <a:lnTo>
                      <a:pt x="53" y="234"/>
                    </a:lnTo>
                    <a:lnTo>
                      <a:pt x="60" y="234"/>
                    </a:lnTo>
                    <a:lnTo>
                      <a:pt x="62" y="236"/>
                    </a:lnTo>
                    <a:lnTo>
                      <a:pt x="63" y="236"/>
                    </a:lnTo>
                    <a:lnTo>
                      <a:pt x="63" y="237"/>
                    </a:lnTo>
                    <a:lnTo>
                      <a:pt x="62" y="237"/>
                    </a:lnTo>
                    <a:lnTo>
                      <a:pt x="62" y="239"/>
                    </a:lnTo>
                    <a:lnTo>
                      <a:pt x="63" y="241"/>
                    </a:lnTo>
                    <a:lnTo>
                      <a:pt x="63" y="243"/>
                    </a:lnTo>
                    <a:lnTo>
                      <a:pt x="67" y="244"/>
                    </a:lnTo>
                    <a:lnTo>
                      <a:pt x="90" y="293"/>
                    </a:lnTo>
                    <a:lnTo>
                      <a:pt x="93" y="297"/>
                    </a:lnTo>
                    <a:lnTo>
                      <a:pt x="96" y="299"/>
                    </a:lnTo>
                    <a:lnTo>
                      <a:pt x="98" y="297"/>
                    </a:lnTo>
                    <a:lnTo>
                      <a:pt x="98" y="296"/>
                    </a:lnTo>
                    <a:lnTo>
                      <a:pt x="102" y="294"/>
                    </a:lnTo>
                    <a:lnTo>
                      <a:pt x="102" y="292"/>
                    </a:lnTo>
                    <a:lnTo>
                      <a:pt x="98" y="279"/>
                    </a:lnTo>
                    <a:lnTo>
                      <a:pt x="96" y="272"/>
                    </a:lnTo>
                    <a:lnTo>
                      <a:pt x="96" y="265"/>
                    </a:lnTo>
                    <a:lnTo>
                      <a:pt x="97" y="262"/>
                    </a:lnTo>
                    <a:lnTo>
                      <a:pt x="102" y="244"/>
                    </a:lnTo>
                    <a:lnTo>
                      <a:pt x="105" y="239"/>
                    </a:lnTo>
                    <a:lnTo>
                      <a:pt x="105" y="237"/>
                    </a:lnTo>
                    <a:lnTo>
                      <a:pt x="108" y="236"/>
                    </a:lnTo>
                    <a:lnTo>
                      <a:pt x="108" y="234"/>
                    </a:lnTo>
                    <a:lnTo>
                      <a:pt x="116" y="229"/>
                    </a:lnTo>
                    <a:lnTo>
                      <a:pt x="122" y="223"/>
                    </a:lnTo>
                    <a:lnTo>
                      <a:pt x="130" y="210"/>
                    </a:lnTo>
                    <a:lnTo>
                      <a:pt x="132" y="209"/>
                    </a:lnTo>
                    <a:lnTo>
                      <a:pt x="135" y="209"/>
                    </a:lnTo>
                    <a:lnTo>
                      <a:pt x="140" y="215"/>
                    </a:lnTo>
                    <a:lnTo>
                      <a:pt x="142" y="212"/>
                    </a:lnTo>
                    <a:lnTo>
                      <a:pt x="147" y="209"/>
                    </a:lnTo>
                    <a:lnTo>
                      <a:pt x="151" y="209"/>
                    </a:lnTo>
                    <a:lnTo>
                      <a:pt x="156" y="213"/>
                    </a:lnTo>
                    <a:lnTo>
                      <a:pt x="164" y="210"/>
                    </a:lnTo>
                    <a:lnTo>
                      <a:pt x="166" y="208"/>
                    </a:lnTo>
                    <a:lnTo>
                      <a:pt x="168" y="206"/>
                    </a:lnTo>
                    <a:lnTo>
                      <a:pt x="169" y="206"/>
                    </a:lnTo>
                    <a:lnTo>
                      <a:pt x="171" y="201"/>
                    </a:lnTo>
                    <a:lnTo>
                      <a:pt x="176" y="191"/>
                    </a:lnTo>
                    <a:lnTo>
                      <a:pt x="179" y="191"/>
                    </a:lnTo>
                    <a:lnTo>
                      <a:pt x="182" y="186"/>
                    </a:lnTo>
                    <a:lnTo>
                      <a:pt x="182" y="184"/>
                    </a:lnTo>
                    <a:lnTo>
                      <a:pt x="186" y="177"/>
                    </a:lnTo>
                    <a:lnTo>
                      <a:pt x="190" y="173"/>
                    </a:lnTo>
                    <a:lnTo>
                      <a:pt x="186" y="170"/>
                    </a:lnTo>
                    <a:lnTo>
                      <a:pt x="183" y="167"/>
                    </a:lnTo>
                    <a:lnTo>
                      <a:pt x="180" y="163"/>
                    </a:lnTo>
                    <a:lnTo>
                      <a:pt x="179" y="163"/>
                    </a:lnTo>
                    <a:lnTo>
                      <a:pt x="180" y="162"/>
                    </a:lnTo>
                    <a:lnTo>
                      <a:pt x="182" y="162"/>
                    </a:lnTo>
                    <a:lnTo>
                      <a:pt x="186" y="160"/>
                    </a:lnTo>
                    <a:lnTo>
                      <a:pt x="187" y="160"/>
                    </a:lnTo>
                    <a:lnTo>
                      <a:pt x="187" y="162"/>
                    </a:lnTo>
                    <a:lnTo>
                      <a:pt x="197" y="172"/>
                    </a:lnTo>
                    <a:lnTo>
                      <a:pt x="204" y="173"/>
                    </a:lnTo>
                    <a:lnTo>
                      <a:pt x="207" y="169"/>
                    </a:lnTo>
                    <a:lnTo>
                      <a:pt x="206" y="167"/>
                    </a:lnTo>
                    <a:lnTo>
                      <a:pt x="206" y="166"/>
                    </a:lnTo>
                    <a:lnTo>
                      <a:pt x="203" y="165"/>
                    </a:lnTo>
                    <a:lnTo>
                      <a:pt x="203" y="163"/>
                    </a:lnTo>
                    <a:lnTo>
                      <a:pt x="204" y="160"/>
                    </a:lnTo>
                    <a:lnTo>
                      <a:pt x="213" y="169"/>
                    </a:lnTo>
                    <a:lnTo>
                      <a:pt x="223" y="169"/>
                    </a:lnTo>
                    <a:lnTo>
                      <a:pt x="224" y="167"/>
                    </a:lnTo>
                    <a:lnTo>
                      <a:pt x="227" y="166"/>
                    </a:lnTo>
                    <a:lnTo>
                      <a:pt x="238" y="158"/>
                    </a:lnTo>
                    <a:lnTo>
                      <a:pt x="242" y="160"/>
                    </a:lnTo>
                    <a:lnTo>
                      <a:pt x="246" y="165"/>
                    </a:lnTo>
                    <a:lnTo>
                      <a:pt x="249" y="162"/>
                    </a:lnTo>
                    <a:lnTo>
                      <a:pt x="250" y="159"/>
                    </a:lnTo>
                    <a:lnTo>
                      <a:pt x="250" y="158"/>
                    </a:lnTo>
                    <a:lnTo>
                      <a:pt x="248" y="150"/>
                    </a:lnTo>
                    <a:lnTo>
                      <a:pt x="248" y="149"/>
                    </a:lnTo>
                    <a:lnTo>
                      <a:pt x="245" y="149"/>
                    </a:lnTo>
                    <a:lnTo>
                      <a:pt x="243" y="148"/>
                    </a:lnTo>
                    <a:lnTo>
                      <a:pt x="239" y="148"/>
                    </a:lnTo>
                    <a:lnTo>
                      <a:pt x="235" y="146"/>
                    </a:lnTo>
                    <a:lnTo>
                      <a:pt x="231" y="145"/>
                    </a:lnTo>
                    <a:lnTo>
                      <a:pt x="230" y="141"/>
                    </a:lnTo>
                    <a:lnTo>
                      <a:pt x="228" y="132"/>
                    </a:lnTo>
                    <a:lnTo>
                      <a:pt x="228" y="124"/>
                    </a:lnTo>
                    <a:lnTo>
                      <a:pt x="220" y="123"/>
                    </a:lnTo>
                    <a:lnTo>
                      <a:pt x="209" y="123"/>
                    </a:lnTo>
                    <a:lnTo>
                      <a:pt x="207" y="121"/>
                    </a:lnTo>
                    <a:lnTo>
                      <a:pt x="203" y="107"/>
                    </a:lnTo>
                    <a:lnTo>
                      <a:pt x="202" y="106"/>
                    </a:lnTo>
                    <a:lnTo>
                      <a:pt x="178" y="100"/>
                    </a:lnTo>
                    <a:lnTo>
                      <a:pt x="176" y="102"/>
                    </a:lnTo>
                    <a:lnTo>
                      <a:pt x="172" y="103"/>
                    </a:lnTo>
                    <a:lnTo>
                      <a:pt x="171" y="102"/>
                    </a:lnTo>
                    <a:lnTo>
                      <a:pt x="169" y="102"/>
                    </a:lnTo>
                    <a:lnTo>
                      <a:pt x="164" y="107"/>
                    </a:lnTo>
                    <a:lnTo>
                      <a:pt x="164" y="109"/>
                    </a:lnTo>
                    <a:lnTo>
                      <a:pt x="160" y="113"/>
                    </a:lnTo>
                    <a:lnTo>
                      <a:pt x="154" y="110"/>
                    </a:lnTo>
                    <a:lnTo>
                      <a:pt x="151" y="107"/>
                    </a:lnTo>
                    <a:lnTo>
                      <a:pt x="144" y="97"/>
                    </a:lnTo>
                    <a:lnTo>
                      <a:pt x="146" y="88"/>
                    </a:lnTo>
                    <a:lnTo>
                      <a:pt x="137" y="78"/>
                    </a:lnTo>
                    <a:lnTo>
                      <a:pt x="130" y="75"/>
                    </a:lnTo>
                    <a:lnTo>
                      <a:pt x="119" y="65"/>
                    </a:lnTo>
                    <a:lnTo>
                      <a:pt x="119" y="64"/>
                    </a:lnTo>
                    <a:lnTo>
                      <a:pt x="118" y="64"/>
                    </a:lnTo>
                    <a:lnTo>
                      <a:pt x="118" y="62"/>
                    </a:lnTo>
                    <a:lnTo>
                      <a:pt x="109" y="56"/>
                    </a:lnTo>
                    <a:lnTo>
                      <a:pt x="101" y="52"/>
                    </a:lnTo>
                    <a:lnTo>
                      <a:pt x="97" y="46"/>
                    </a:lnTo>
                    <a:lnTo>
                      <a:pt x="96" y="46"/>
                    </a:lnTo>
                    <a:lnTo>
                      <a:pt x="98" y="43"/>
                    </a:lnTo>
                    <a:lnTo>
                      <a:pt x="109" y="36"/>
                    </a:lnTo>
                    <a:lnTo>
                      <a:pt x="109" y="33"/>
                    </a:lnTo>
                    <a:lnTo>
                      <a:pt x="105" y="29"/>
                    </a:lnTo>
                    <a:lnTo>
                      <a:pt x="94" y="29"/>
                    </a:lnTo>
                    <a:lnTo>
                      <a:pt x="87" y="35"/>
                    </a:lnTo>
                    <a:lnTo>
                      <a:pt x="87" y="36"/>
                    </a:lnTo>
                    <a:lnTo>
                      <a:pt x="84" y="35"/>
                    </a:lnTo>
                    <a:lnTo>
                      <a:pt x="75" y="25"/>
                    </a:lnTo>
                    <a:lnTo>
                      <a:pt x="75" y="16"/>
                    </a:lnTo>
                    <a:lnTo>
                      <a:pt x="73" y="15"/>
                    </a:lnTo>
                    <a:lnTo>
                      <a:pt x="72" y="15"/>
                    </a:lnTo>
                    <a:lnTo>
                      <a:pt x="72" y="14"/>
                    </a:lnTo>
                    <a:lnTo>
                      <a:pt x="75" y="8"/>
                    </a:lnTo>
                    <a:lnTo>
                      <a:pt x="79" y="4"/>
                    </a:lnTo>
                    <a:lnTo>
                      <a:pt x="82" y="0"/>
                    </a:lnTo>
                    <a:lnTo>
                      <a:pt x="83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70" name="Freeform 5825">
                <a:extLst>
                  <a:ext uri="{FF2B5EF4-FFF2-40B4-BE49-F238E27FC236}">
                    <a16:creationId xmlns:a16="http://schemas.microsoft.com/office/drawing/2014/main" id="{887DEF5A-E722-6D5D-D82E-7E9CCA0B5F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5" y="3474"/>
                <a:ext cx="16" cy="31"/>
              </a:xfrm>
              <a:custGeom>
                <a:avLst/>
                <a:gdLst>
                  <a:gd name="T0" fmla="*/ 2 w 64"/>
                  <a:gd name="T1" fmla="*/ 0 h 125"/>
                  <a:gd name="T2" fmla="*/ 0 w 64"/>
                  <a:gd name="T3" fmla="*/ 1 h 125"/>
                  <a:gd name="T4" fmla="*/ 0 w 64"/>
                  <a:gd name="T5" fmla="*/ 4 h 125"/>
                  <a:gd name="T6" fmla="*/ 6 w 64"/>
                  <a:gd name="T7" fmla="*/ 19 h 125"/>
                  <a:gd name="T8" fmla="*/ 3 w 64"/>
                  <a:gd name="T9" fmla="*/ 25 h 125"/>
                  <a:gd name="T10" fmla="*/ 9 w 64"/>
                  <a:gd name="T11" fmla="*/ 29 h 125"/>
                  <a:gd name="T12" fmla="*/ 9 w 64"/>
                  <a:gd name="T13" fmla="*/ 34 h 125"/>
                  <a:gd name="T14" fmla="*/ 11 w 64"/>
                  <a:gd name="T15" fmla="*/ 46 h 125"/>
                  <a:gd name="T16" fmla="*/ 21 w 64"/>
                  <a:gd name="T17" fmla="*/ 53 h 125"/>
                  <a:gd name="T18" fmla="*/ 33 w 64"/>
                  <a:gd name="T19" fmla="*/ 55 h 125"/>
                  <a:gd name="T20" fmla="*/ 36 w 64"/>
                  <a:gd name="T21" fmla="*/ 55 h 125"/>
                  <a:gd name="T22" fmla="*/ 36 w 64"/>
                  <a:gd name="T23" fmla="*/ 60 h 125"/>
                  <a:gd name="T24" fmla="*/ 35 w 64"/>
                  <a:gd name="T25" fmla="*/ 62 h 125"/>
                  <a:gd name="T26" fmla="*/ 35 w 64"/>
                  <a:gd name="T27" fmla="*/ 69 h 125"/>
                  <a:gd name="T28" fmla="*/ 32 w 64"/>
                  <a:gd name="T29" fmla="*/ 72 h 125"/>
                  <a:gd name="T30" fmla="*/ 31 w 64"/>
                  <a:gd name="T31" fmla="*/ 72 h 125"/>
                  <a:gd name="T32" fmla="*/ 21 w 64"/>
                  <a:gd name="T33" fmla="*/ 78 h 125"/>
                  <a:gd name="T34" fmla="*/ 21 w 64"/>
                  <a:gd name="T35" fmla="*/ 79 h 125"/>
                  <a:gd name="T36" fmla="*/ 23 w 64"/>
                  <a:gd name="T37" fmla="*/ 79 h 125"/>
                  <a:gd name="T38" fmla="*/ 23 w 64"/>
                  <a:gd name="T39" fmla="*/ 85 h 125"/>
                  <a:gd name="T40" fmla="*/ 35 w 64"/>
                  <a:gd name="T41" fmla="*/ 89 h 125"/>
                  <a:gd name="T42" fmla="*/ 39 w 64"/>
                  <a:gd name="T43" fmla="*/ 89 h 125"/>
                  <a:gd name="T44" fmla="*/ 46 w 64"/>
                  <a:gd name="T45" fmla="*/ 87 h 125"/>
                  <a:gd name="T46" fmla="*/ 49 w 64"/>
                  <a:gd name="T47" fmla="*/ 85 h 125"/>
                  <a:gd name="T48" fmla="*/ 49 w 64"/>
                  <a:gd name="T49" fmla="*/ 79 h 125"/>
                  <a:gd name="T50" fmla="*/ 48 w 64"/>
                  <a:gd name="T51" fmla="*/ 78 h 125"/>
                  <a:gd name="T52" fmla="*/ 48 w 64"/>
                  <a:gd name="T53" fmla="*/ 74 h 125"/>
                  <a:gd name="T54" fmla="*/ 49 w 64"/>
                  <a:gd name="T55" fmla="*/ 74 h 125"/>
                  <a:gd name="T56" fmla="*/ 50 w 64"/>
                  <a:gd name="T57" fmla="*/ 75 h 125"/>
                  <a:gd name="T58" fmla="*/ 57 w 64"/>
                  <a:gd name="T59" fmla="*/ 77 h 125"/>
                  <a:gd name="T60" fmla="*/ 63 w 64"/>
                  <a:gd name="T61" fmla="*/ 82 h 125"/>
                  <a:gd name="T62" fmla="*/ 63 w 64"/>
                  <a:gd name="T63" fmla="*/ 83 h 125"/>
                  <a:gd name="T64" fmla="*/ 64 w 64"/>
                  <a:gd name="T65" fmla="*/ 83 h 125"/>
                  <a:gd name="T66" fmla="*/ 64 w 64"/>
                  <a:gd name="T67" fmla="*/ 92 h 125"/>
                  <a:gd name="T68" fmla="*/ 63 w 64"/>
                  <a:gd name="T69" fmla="*/ 93 h 125"/>
                  <a:gd name="T70" fmla="*/ 60 w 64"/>
                  <a:gd name="T71" fmla="*/ 114 h 125"/>
                  <a:gd name="T72" fmla="*/ 60 w 64"/>
                  <a:gd name="T73" fmla="*/ 117 h 125"/>
                  <a:gd name="T74" fmla="*/ 59 w 64"/>
                  <a:gd name="T75" fmla="*/ 124 h 125"/>
                  <a:gd name="T76" fmla="*/ 59 w 64"/>
                  <a:gd name="T77" fmla="*/ 125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64" h="125">
                    <a:moveTo>
                      <a:pt x="2" y="0"/>
                    </a:moveTo>
                    <a:lnTo>
                      <a:pt x="0" y="1"/>
                    </a:lnTo>
                    <a:lnTo>
                      <a:pt x="0" y="4"/>
                    </a:lnTo>
                    <a:lnTo>
                      <a:pt x="6" y="19"/>
                    </a:lnTo>
                    <a:lnTo>
                      <a:pt x="3" y="25"/>
                    </a:lnTo>
                    <a:lnTo>
                      <a:pt x="9" y="29"/>
                    </a:lnTo>
                    <a:lnTo>
                      <a:pt x="9" y="34"/>
                    </a:lnTo>
                    <a:lnTo>
                      <a:pt x="11" y="46"/>
                    </a:lnTo>
                    <a:lnTo>
                      <a:pt x="21" y="53"/>
                    </a:lnTo>
                    <a:lnTo>
                      <a:pt x="33" y="55"/>
                    </a:lnTo>
                    <a:lnTo>
                      <a:pt x="36" y="55"/>
                    </a:lnTo>
                    <a:lnTo>
                      <a:pt x="36" y="60"/>
                    </a:lnTo>
                    <a:lnTo>
                      <a:pt x="35" y="62"/>
                    </a:lnTo>
                    <a:lnTo>
                      <a:pt x="35" y="69"/>
                    </a:lnTo>
                    <a:lnTo>
                      <a:pt x="32" y="72"/>
                    </a:lnTo>
                    <a:lnTo>
                      <a:pt x="31" y="72"/>
                    </a:lnTo>
                    <a:lnTo>
                      <a:pt x="21" y="78"/>
                    </a:lnTo>
                    <a:lnTo>
                      <a:pt x="21" y="79"/>
                    </a:lnTo>
                    <a:lnTo>
                      <a:pt x="23" y="79"/>
                    </a:lnTo>
                    <a:lnTo>
                      <a:pt x="23" y="85"/>
                    </a:lnTo>
                    <a:lnTo>
                      <a:pt x="35" y="89"/>
                    </a:lnTo>
                    <a:lnTo>
                      <a:pt x="39" y="89"/>
                    </a:lnTo>
                    <a:lnTo>
                      <a:pt x="46" y="87"/>
                    </a:lnTo>
                    <a:lnTo>
                      <a:pt x="49" y="85"/>
                    </a:lnTo>
                    <a:lnTo>
                      <a:pt x="49" y="79"/>
                    </a:lnTo>
                    <a:lnTo>
                      <a:pt x="48" y="78"/>
                    </a:lnTo>
                    <a:lnTo>
                      <a:pt x="48" y="74"/>
                    </a:lnTo>
                    <a:lnTo>
                      <a:pt x="49" y="74"/>
                    </a:lnTo>
                    <a:lnTo>
                      <a:pt x="50" y="75"/>
                    </a:lnTo>
                    <a:lnTo>
                      <a:pt x="57" y="77"/>
                    </a:lnTo>
                    <a:lnTo>
                      <a:pt x="63" y="82"/>
                    </a:lnTo>
                    <a:lnTo>
                      <a:pt x="63" y="83"/>
                    </a:lnTo>
                    <a:lnTo>
                      <a:pt x="64" y="83"/>
                    </a:lnTo>
                    <a:lnTo>
                      <a:pt x="64" y="92"/>
                    </a:lnTo>
                    <a:lnTo>
                      <a:pt x="63" y="93"/>
                    </a:lnTo>
                    <a:lnTo>
                      <a:pt x="60" y="114"/>
                    </a:lnTo>
                    <a:lnTo>
                      <a:pt x="60" y="117"/>
                    </a:lnTo>
                    <a:lnTo>
                      <a:pt x="59" y="124"/>
                    </a:lnTo>
                    <a:lnTo>
                      <a:pt x="59" y="12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71" name="Freeform 5826">
                <a:extLst>
                  <a:ext uri="{FF2B5EF4-FFF2-40B4-BE49-F238E27FC236}">
                    <a16:creationId xmlns:a16="http://schemas.microsoft.com/office/drawing/2014/main" id="{136770F5-32CD-2331-FB22-F9C7E148D1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5" y="3502"/>
                <a:ext cx="57" cy="102"/>
              </a:xfrm>
              <a:custGeom>
                <a:avLst/>
                <a:gdLst>
                  <a:gd name="T0" fmla="*/ 176 w 225"/>
                  <a:gd name="T1" fmla="*/ 0 h 405"/>
                  <a:gd name="T2" fmla="*/ 149 w 225"/>
                  <a:gd name="T3" fmla="*/ 13 h 405"/>
                  <a:gd name="T4" fmla="*/ 139 w 225"/>
                  <a:gd name="T5" fmla="*/ 35 h 405"/>
                  <a:gd name="T6" fmla="*/ 134 w 225"/>
                  <a:gd name="T7" fmla="*/ 32 h 405"/>
                  <a:gd name="T8" fmla="*/ 125 w 225"/>
                  <a:gd name="T9" fmla="*/ 30 h 405"/>
                  <a:gd name="T10" fmla="*/ 112 w 225"/>
                  <a:gd name="T11" fmla="*/ 49 h 405"/>
                  <a:gd name="T12" fmla="*/ 109 w 225"/>
                  <a:gd name="T13" fmla="*/ 56 h 405"/>
                  <a:gd name="T14" fmla="*/ 118 w 225"/>
                  <a:gd name="T15" fmla="*/ 80 h 405"/>
                  <a:gd name="T16" fmla="*/ 113 w 225"/>
                  <a:gd name="T17" fmla="*/ 94 h 405"/>
                  <a:gd name="T18" fmla="*/ 135 w 225"/>
                  <a:gd name="T19" fmla="*/ 94 h 405"/>
                  <a:gd name="T20" fmla="*/ 158 w 225"/>
                  <a:gd name="T21" fmla="*/ 95 h 405"/>
                  <a:gd name="T22" fmla="*/ 159 w 225"/>
                  <a:gd name="T23" fmla="*/ 106 h 405"/>
                  <a:gd name="T24" fmla="*/ 142 w 225"/>
                  <a:gd name="T25" fmla="*/ 114 h 405"/>
                  <a:gd name="T26" fmla="*/ 158 w 225"/>
                  <a:gd name="T27" fmla="*/ 120 h 405"/>
                  <a:gd name="T28" fmla="*/ 184 w 225"/>
                  <a:gd name="T29" fmla="*/ 128 h 405"/>
                  <a:gd name="T30" fmla="*/ 201 w 225"/>
                  <a:gd name="T31" fmla="*/ 133 h 405"/>
                  <a:gd name="T32" fmla="*/ 213 w 225"/>
                  <a:gd name="T33" fmla="*/ 134 h 405"/>
                  <a:gd name="T34" fmla="*/ 213 w 225"/>
                  <a:gd name="T35" fmla="*/ 140 h 405"/>
                  <a:gd name="T36" fmla="*/ 225 w 225"/>
                  <a:gd name="T37" fmla="*/ 155 h 405"/>
                  <a:gd name="T38" fmla="*/ 215 w 225"/>
                  <a:gd name="T39" fmla="*/ 180 h 405"/>
                  <a:gd name="T40" fmla="*/ 194 w 225"/>
                  <a:gd name="T41" fmla="*/ 186 h 405"/>
                  <a:gd name="T42" fmla="*/ 180 w 225"/>
                  <a:gd name="T43" fmla="*/ 187 h 405"/>
                  <a:gd name="T44" fmla="*/ 153 w 225"/>
                  <a:gd name="T45" fmla="*/ 212 h 405"/>
                  <a:gd name="T46" fmla="*/ 134 w 225"/>
                  <a:gd name="T47" fmla="*/ 225 h 405"/>
                  <a:gd name="T48" fmla="*/ 121 w 225"/>
                  <a:gd name="T49" fmla="*/ 217 h 405"/>
                  <a:gd name="T50" fmla="*/ 109 w 225"/>
                  <a:gd name="T51" fmla="*/ 225 h 405"/>
                  <a:gd name="T52" fmla="*/ 82 w 225"/>
                  <a:gd name="T53" fmla="*/ 214 h 405"/>
                  <a:gd name="T54" fmla="*/ 78 w 225"/>
                  <a:gd name="T55" fmla="*/ 214 h 405"/>
                  <a:gd name="T56" fmla="*/ 72 w 225"/>
                  <a:gd name="T57" fmla="*/ 218 h 405"/>
                  <a:gd name="T58" fmla="*/ 69 w 225"/>
                  <a:gd name="T59" fmla="*/ 221 h 405"/>
                  <a:gd name="T60" fmla="*/ 71 w 225"/>
                  <a:gd name="T61" fmla="*/ 224 h 405"/>
                  <a:gd name="T62" fmla="*/ 54 w 225"/>
                  <a:gd name="T63" fmla="*/ 232 h 405"/>
                  <a:gd name="T64" fmla="*/ 50 w 225"/>
                  <a:gd name="T65" fmla="*/ 236 h 405"/>
                  <a:gd name="T66" fmla="*/ 43 w 225"/>
                  <a:gd name="T67" fmla="*/ 225 h 405"/>
                  <a:gd name="T68" fmla="*/ 29 w 225"/>
                  <a:gd name="T69" fmla="*/ 225 h 405"/>
                  <a:gd name="T70" fmla="*/ 18 w 225"/>
                  <a:gd name="T71" fmla="*/ 233 h 405"/>
                  <a:gd name="T72" fmla="*/ 2 w 225"/>
                  <a:gd name="T73" fmla="*/ 270 h 405"/>
                  <a:gd name="T74" fmla="*/ 4 w 225"/>
                  <a:gd name="T75" fmla="*/ 282 h 405"/>
                  <a:gd name="T76" fmla="*/ 8 w 225"/>
                  <a:gd name="T77" fmla="*/ 289 h 405"/>
                  <a:gd name="T78" fmla="*/ 23 w 225"/>
                  <a:gd name="T79" fmla="*/ 292 h 405"/>
                  <a:gd name="T80" fmla="*/ 31 w 225"/>
                  <a:gd name="T81" fmla="*/ 295 h 405"/>
                  <a:gd name="T82" fmla="*/ 54 w 225"/>
                  <a:gd name="T83" fmla="*/ 298 h 405"/>
                  <a:gd name="T84" fmla="*/ 62 w 225"/>
                  <a:gd name="T85" fmla="*/ 300 h 405"/>
                  <a:gd name="T86" fmla="*/ 72 w 225"/>
                  <a:gd name="T87" fmla="*/ 300 h 405"/>
                  <a:gd name="T88" fmla="*/ 75 w 225"/>
                  <a:gd name="T89" fmla="*/ 298 h 405"/>
                  <a:gd name="T90" fmla="*/ 85 w 225"/>
                  <a:gd name="T91" fmla="*/ 314 h 405"/>
                  <a:gd name="T92" fmla="*/ 100 w 225"/>
                  <a:gd name="T93" fmla="*/ 342 h 405"/>
                  <a:gd name="T94" fmla="*/ 92 w 225"/>
                  <a:gd name="T95" fmla="*/ 349 h 405"/>
                  <a:gd name="T96" fmla="*/ 88 w 225"/>
                  <a:gd name="T97" fmla="*/ 360 h 405"/>
                  <a:gd name="T98" fmla="*/ 67 w 225"/>
                  <a:gd name="T99" fmla="*/ 369 h 405"/>
                  <a:gd name="T100" fmla="*/ 60 w 225"/>
                  <a:gd name="T101" fmla="*/ 385 h 405"/>
                  <a:gd name="T102" fmla="*/ 50 w 225"/>
                  <a:gd name="T103" fmla="*/ 402 h 4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25" h="405">
                    <a:moveTo>
                      <a:pt x="215" y="11"/>
                    </a:moveTo>
                    <a:lnTo>
                      <a:pt x="205" y="7"/>
                    </a:lnTo>
                    <a:lnTo>
                      <a:pt x="176" y="0"/>
                    </a:lnTo>
                    <a:lnTo>
                      <a:pt x="158" y="6"/>
                    </a:lnTo>
                    <a:lnTo>
                      <a:pt x="152" y="10"/>
                    </a:lnTo>
                    <a:lnTo>
                      <a:pt x="149" y="13"/>
                    </a:lnTo>
                    <a:lnTo>
                      <a:pt x="149" y="15"/>
                    </a:lnTo>
                    <a:lnTo>
                      <a:pt x="142" y="36"/>
                    </a:lnTo>
                    <a:lnTo>
                      <a:pt x="139" y="35"/>
                    </a:lnTo>
                    <a:lnTo>
                      <a:pt x="138" y="35"/>
                    </a:lnTo>
                    <a:lnTo>
                      <a:pt x="138" y="32"/>
                    </a:lnTo>
                    <a:lnTo>
                      <a:pt x="134" y="32"/>
                    </a:lnTo>
                    <a:lnTo>
                      <a:pt x="131" y="31"/>
                    </a:lnTo>
                    <a:lnTo>
                      <a:pt x="128" y="31"/>
                    </a:lnTo>
                    <a:lnTo>
                      <a:pt x="125" y="30"/>
                    </a:lnTo>
                    <a:lnTo>
                      <a:pt x="125" y="38"/>
                    </a:lnTo>
                    <a:lnTo>
                      <a:pt x="122" y="47"/>
                    </a:lnTo>
                    <a:lnTo>
                      <a:pt x="112" y="49"/>
                    </a:lnTo>
                    <a:lnTo>
                      <a:pt x="107" y="49"/>
                    </a:lnTo>
                    <a:lnTo>
                      <a:pt x="109" y="53"/>
                    </a:lnTo>
                    <a:lnTo>
                      <a:pt x="109" y="56"/>
                    </a:lnTo>
                    <a:lnTo>
                      <a:pt x="112" y="63"/>
                    </a:lnTo>
                    <a:lnTo>
                      <a:pt x="118" y="71"/>
                    </a:lnTo>
                    <a:lnTo>
                      <a:pt x="118" y="80"/>
                    </a:lnTo>
                    <a:lnTo>
                      <a:pt x="109" y="90"/>
                    </a:lnTo>
                    <a:lnTo>
                      <a:pt x="109" y="92"/>
                    </a:lnTo>
                    <a:lnTo>
                      <a:pt x="113" y="94"/>
                    </a:lnTo>
                    <a:lnTo>
                      <a:pt x="114" y="94"/>
                    </a:lnTo>
                    <a:lnTo>
                      <a:pt x="128" y="91"/>
                    </a:lnTo>
                    <a:lnTo>
                      <a:pt x="135" y="94"/>
                    </a:lnTo>
                    <a:lnTo>
                      <a:pt x="148" y="97"/>
                    </a:lnTo>
                    <a:lnTo>
                      <a:pt x="153" y="95"/>
                    </a:lnTo>
                    <a:lnTo>
                      <a:pt x="158" y="95"/>
                    </a:lnTo>
                    <a:lnTo>
                      <a:pt x="158" y="97"/>
                    </a:lnTo>
                    <a:lnTo>
                      <a:pt x="159" y="99"/>
                    </a:lnTo>
                    <a:lnTo>
                      <a:pt x="159" y="106"/>
                    </a:lnTo>
                    <a:lnTo>
                      <a:pt x="156" y="106"/>
                    </a:lnTo>
                    <a:lnTo>
                      <a:pt x="151" y="109"/>
                    </a:lnTo>
                    <a:lnTo>
                      <a:pt x="142" y="114"/>
                    </a:lnTo>
                    <a:lnTo>
                      <a:pt x="141" y="116"/>
                    </a:lnTo>
                    <a:lnTo>
                      <a:pt x="142" y="116"/>
                    </a:lnTo>
                    <a:lnTo>
                      <a:pt x="158" y="120"/>
                    </a:lnTo>
                    <a:lnTo>
                      <a:pt x="177" y="131"/>
                    </a:lnTo>
                    <a:lnTo>
                      <a:pt x="184" y="130"/>
                    </a:lnTo>
                    <a:lnTo>
                      <a:pt x="184" y="128"/>
                    </a:lnTo>
                    <a:lnTo>
                      <a:pt x="185" y="128"/>
                    </a:lnTo>
                    <a:lnTo>
                      <a:pt x="188" y="130"/>
                    </a:lnTo>
                    <a:lnTo>
                      <a:pt x="201" y="133"/>
                    </a:lnTo>
                    <a:lnTo>
                      <a:pt x="204" y="134"/>
                    </a:lnTo>
                    <a:lnTo>
                      <a:pt x="209" y="128"/>
                    </a:lnTo>
                    <a:lnTo>
                      <a:pt x="213" y="134"/>
                    </a:lnTo>
                    <a:lnTo>
                      <a:pt x="213" y="137"/>
                    </a:lnTo>
                    <a:lnTo>
                      <a:pt x="215" y="138"/>
                    </a:lnTo>
                    <a:lnTo>
                      <a:pt x="213" y="140"/>
                    </a:lnTo>
                    <a:lnTo>
                      <a:pt x="222" y="147"/>
                    </a:lnTo>
                    <a:lnTo>
                      <a:pt x="223" y="150"/>
                    </a:lnTo>
                    <a:lnTo>
                      <a:pt x="225" y="155"/>
                    </a:lnTo>
                    <a:lnTo>
                      <a:pt x="223" y="158"/>
                    </a:lnTo>
                    <a:lnTo>
                      <a:pt x="220" y="169"/>
                    </a:lnTo>
                    <a:lnTo>
                      <a:pt x="215" y="180"/>
                    </a:lnTo>
                    <a:lnTo>
                      <a:pt x="205" y="193"/>
                    </a:lnTo>
                    <a:lnTo>
                      <a:pt x="198" y="187"/>
                    </a:lnTo>
                    <a:lnTo>
                      <a:pt x="194" y="186"/>
                    </a:lnTo>
                    <a:lnTo>
                      <a:pt x="188" y="186"/>
                    </a:lnTo>
                    <a:lnTo>
                      <a:pt x="184" y="187"/>
                    </a:lnTo>
                    <a:lnTo>
                      <a:pt x="180" y="187"/>
                    </a:lnTo>
                    <a:lnTo>
                      <a:pt x="156" y="200"/>
                    </a:lnTo>
                    <a:lnTo>
                      <a:pt x="151" y="200"/>
                    </a:lnTo>
                    <a:lnTo>
                      <a:pt x="153" y="212"/>
                    </a:lnTo>
                    <a:lnTo>
                      <a:pt x="151" y="212"/>
                    </a:lnTo>
                    <a:lnTo>
                      <a:pt x="149" y="214"/>
                    </a:lnTo>
                    <a:lnTo>
                      <a:pt x="134" y="225"/>
                    </a:lnTo>
                    <a:lnTo>
                      <a:pt x="132" y="224"/>
                    </a:lnTo>
                    <a:lnTo>
                      <a:pt x="122" y="215"/>
                    </a:lnTo>
                    <a:lnTo>
                      <a:pt x="121" y="217"/>
                    </a:lnTo>
                    <a:lnTo>
                      <a:pt x="120" y="217"/>
                    </a:lnTo>
                    <a:lnTo>
                      <a:pt x="112" y="222"/>
                    </a:lnTo>
                    <a:lnTo>
                      <a:pt x="109" y="225"/>
                    </a:lnTo>
                    <a:lnTo>
                      <a:pt x="107" y="225"/>
                    </a:lnTo>
                    <a:lnTo>
                      <a:pt x="91" y="217"/>
                    </a:lnTo>
                    <a:lnTo>
                      <a:pt x="82" y="214"/>
                    </a:lnTo>
                    <a:lnTo>
                      <a:pt x="81" y="212"/>
                    </a:lnTo>
                    <a:lnTo>
                      <a:pt x="79" y="212"/>
                    </a:lnTo>
                    <a:lnTo>
                      <a:pt x="78" y="214"/>
                    </a:lnTo>
                    <a:lnTo>
                      <a:pt x="75" y="215"/>
                    </a:lnTo>
                    <a:lnTo>
                      <a:pt x="74" y="215"/>
                    </a:lnTo>
                    <a:lnTo>
                      <a:pt x="72" y="218"/>
                    </a:lnTo>
                    <a:lnTo>
                      <a:pt x="71" y="218"/>
                    </a:lnTo>
                    <a:lnTo>
                      <a:pt x="71" y="219"/>
                    </a:lnTo>
                    <a:lnTo>
                      <a:pt x="69" y="221"/>
                    </a:lnTo>
                    <a:lnTo>
                      <a:pt x="72" y="221"/>
                    </a:lnTo>
                    <a:lnTo>
                      <a:pt x="72" y="222"/>
                    </a:lnTo>
                    <a:lnTo>
                      <a:pt x="71" y="224"/>
                    </a:lnTo>
                    <a:lnTo>
                      <a:pt x="61" y="229"/>
                    </a:lnTo>
                    <a:lnTo>
                      <a:pt x="57" y="231"/>
                    </a:lnTo>
                    <a:lnTo>
                      <a:pt x="54" y="232"/>
                    </a:lnTo>
                    <a:lnTo>
                      <a:pt x="54" y="233"/>
                    </a:lnTo>
                    <a:lnTo>
                      <a:pt x="51" y="233"/>
                    </a:lnTo>
                    <a:lnTo>
                      <a:pt x="50" y="236"/>
                    </a:lnTo>
                    <a:lnTo>
                      <a:pt x="47" y="236"/>
                    </a:lnTo>
                    <a:lnTo>
                      <a:pt x="46" y="233"/>
                    </a:lnTo>
                    <a:lnTo>
                      <a:pt x="43" y="225"/>
                    </a:lnTo>
                    <a:lnTo>
                      <a:pt x="42" y="224"/>
                    </a:lnTo>
                    <a:lnTo>
                      <a:pt x="39" y="224"/>
                    </a:lnTo>
                    <a:lnTo>
                      <a:pt x="29" y="225"/>
                    </a:lnTo>
                    <a:lnTo>
                      <a:pt x="25" y="225"/>
                    </a:lnTo>
                    <a:lnTo>
                      <a:pt x="21" y="228"/>
                    </a:lnTo>
                    <a:lnTo>
                      <a:pt x="18" y="233"/>
                    </a:lnTo>
                    <a:lnTo>
                      <a:pt x="18" y="253"/>
                    </a:lnTo>
                    <a:lnTo>
                      <a:pt x="11" y="264"/>
                    </a:lnTo>
                    <a:lnTo>
                      <a:pt x="2" y="270"/>
                    </a:lnTo>
                    <a:lnTo>
                      <a:pt x="0" y="271"/>
                    </a:lnTo>
                    <a:lnTo>
                      <a:pt x="2" y="281"/>
                    </a:lnTo>
                    <a:lnTo>
                      <a:pt x="4" y="282"/>
                    </a:lnTo>
                    <a:lnTo>
                      <a:pt x="4" y="284"/>
                    </a:lnTo>
                    <a:lnTo>
                      <a:pt x="7" y="288"/>
                    </a:lnTo>
                    <a:lnTo>
                      <a:pt x="8" y="289"/>
                    </a:lnTo>
                    <a:lnTo>
                      <a:pt x="12" y="291"/>
                    </a:lnTo>
                    <a:lnTo>
                      <a:pt x="19" y="292"/>
                    </a:lnTo>
                    <a:lnTo>
                      <a:pt x="23" y="292"/>
                    </a:lnTo>
                    <a:lnTo>
                      <a:pt x="29" y="293"/>
                    </a:lnTo>
                    <a:lnTo>
                      <a:pt x="31" y="293"/>
                    </a:lnTo>
                    <a:lnTo>
                      <a:pt x="31" y="295"/>
                    </a:lnTo>
                    <a:lnTo>
                      <a:pt x="36" y="296"/>
                    </a:lnTo>
                    <a:lnTo>
                      <a:pt x="46" y="298"/>
                    </a:lnTo>
                    <a:lnTo>
                      <a:pt x="54" y="298"/>
                    </a:lnTo>
                    <a:lnTo>
                      <a:pt x="54" y="299"/>
                    </a:lnTo>
                    <a:lnTo>
                      <a:pt x="55" y="299"/>
                    </a:lnTo>
                    <a:lnTo>
                      <a:pt x="62" y="300"/>
                    </a:lnTo>
                    <a:lnTo>
                      <a:pt x="67" y="303"/>
                    </a:lnTo>
                    <a:lnTo>
                      <a:pt x="71" y="300"/>
                    </a:lnTo>
                    <a:lnTo>
                      <a:pt x="72" y="300"/>
                    </a:lnTo>
                    <a:lnTo>
                      <a:pt x="74" y="299"/>
                    </a:lnTo>
                    <a:lnTo>
                      <a:pt x="75" y="299"/>
                    </a:lnTo>
                    <a:lnTo>
                      <a:pt x="75" y="298"/>
                    </a:lnTo>
                    <a:lnTo>
                      <a:pt x="78" y="298"/>
                    </a:lnTo>
                    <a:lnTo>
                      <a:pt x="78" y="303"/>
                    </a:lnTo>
                    <a:lnTo>
                      <a:pt x="85" y="314"/>
                    </a:lnTo>
                    <a:lnTo>
                      <a:pt x="114" y="344"/>
                    </a:lnTo>
                    <a:lnTo>
                      <a:pt x="114" y="345"/>
                    </a:lnTo>
                    <a:lnTo>
                      <a:pt x="100" y="342"/>
                    </a:lnTo>
                    <a:lnTo>
                      <a:pt x="99" y="342"/>
                    </a:lnTo>
                    <a:lnTo>
                      <a:pt x="98" y="345"/>
                    </a:lnTo>
                    <a:lnTo>
                      <a:pt x="92" y="349"/>
                    </a:lnTo>
                    <a:lnTo>
                      <a:pt x="89" y="355"/>
                    </a:lnTo>
                    <a:lnTo>
                      <a:pt x="88" y="356"/>
                    </a:lnTo>
                    <a:lnTo>
                      <a:pt x="88" y="360"/>
                    </a:lnTo>
                    <a:lnTo>
                      <a:pt x="86" y="362"/>
                    </a:lnTo>
                    <a:lnTo>
                      <a:pt x="86" y="365"/>
                    </a:lnTo>
                    <a:lnTo>
                      <a:pt x="67" y="369"/>
                    </a:lnTo>
                    <a:lnTo>
                      <a:pt x="61" y="371"/>
                    </a:lnTo>
                    <a:lnTo>
                      <a:pt x="58" y="377"/>
                    </a:lnTo>
                    <a:lnTo>
                      <a:pt x="60" y="385"/>
                    </a:lnTo>
                    <a:lnTo>
                      <a:pt x="60" y="399"/>
                    </a:lnTo>
                    <a:lnTo>
                      <a:pt x="54" y="402"/>
                    </a:lnTo>
                    <a:lnTo>
                      <a:pt x="50" y="402"/>
                    </a:lnTo>
                    <a:lnTo>
                      <a:pt x="39" y="405"/>
                    </a:lnTo>
                    <a:lnTo>
                      <a:pt x="38" y="40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72" name="Freeform 5827">
                <a:extLst>
                  <a:ext uri="{FF2B5EF4-FFF2-40B4-BE49-F238E27FC236}">
                    <a16:creationId xmlns:a16="http://schemas.microsoft.com/office/drawing/2014/main" id="{5F534E0C-B305-356C-711E-82915C3BC8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7" y="3505"/>
                <a:ext cx="35" cy="46"/>
              </a:xfrm>
              <a:custGeom>
                <a:avLst/>
                <a:gdLst>
                  <a:gd name="T0" fmla="*/ 140 w 140"/>
                  <a:gd name="T1" fmla="*/ 170 h 182"/>
                  <a:gd name="T2" fmla="*/ 137 w 140"/>
                  <a:gd name="T3" fmla="*/ 172 h 182"/>
                  <a:gd name="T4" fmla="*/ 135 w 140"/>
                  <a:gd name="T5" fmla="*/ 172 h 182"/>
                  <a:gd name="T6" fmla="*/ 135 w 140"/>
                  <a:gd name="T7" fmla="*/ 173 h 182"/>
                  <a:gd name="T8" fmla="*/ 130 w 140"/>
                  <a:gd name="T9" fmla="*/ 179 h 182"/>
                  <a:gd name="T10" fmla="*/ 124 w 140"/>
                  <a:gd name="T11" fmla="*/ 182 h 182"/>
                  <a:gd name="T12" fmla="*/ 112 w 140"/>
                  <a:gd name="T13" fmla="*/ 179 h 182"/>
                  <a:gd name="T14" fmla="*/ 110 w 140"/>
                  <a:gd name="T15" fmla="*/ 177 h 182"/>
                  <a:gd name="T16" fmla="*/ 108 w 140"/>
                  <a:gd name="T17" fmla="*/ 177 h 182"/>
                  <a:gd name="T18" fmla="*/ 99 w 140"/>
                  <a:gd name="T19" fmla="*/ 175 h 182"/>
                  <a:gd name="T20" fmla="*/ 98 w 140"/>
                  <a:gd name="T21" fmla="*/ 173 h 182"/>
                  <a:gd name="T22" fmla="*/ 95 w 140"/>
                  <a:gd name="T23" fmla="*/ 172 h 182"/>
                  <a:gd name="T24" fmla="*/ 94 w 140"/>
                  <a:gd name="T25" fmla="*/ 172 h 182"/>
                  <a:gd name="T26" fmla="*/ 88 w 140"/>
                  <a:gd name="T27" fmla="*/ 170 h 182"/>
                  <a:gd name="T28" fmla="*/ 84 w 140"/>
                  <a:gd name="T29" fmla="*/ 168 h 182"/>
                  <a:gd name="T30" fmla="*/ 82 w 140"/>
                  <a:gd name="T31" fmla="*/ 168 h 182"/>
                  <a:gd name="T32" fmla="*/ 64 w 140"/>
                  <a:gd name="T33" fmla="*/ 148 h 182"/>
                  <a:gd name="T34" fmla="*/ 70 w 140"/>
                  <a:gd name="T35" fmla="*/ 127 h 182"/>
                  <a:gd name="T36" fmla="*/ 74 w 140"/>
                  <a:gd name="T37" fmla="*/ 123 h 182"/>
                  <a:gd name="T38" fmla="*/ 77 w 140"/>
                  <a:gd name="T39" fmla="*/ 119 h 182"/>
                  <a:gd name="T40" fmla="*/ 77 w 140"/>
                  <a:gd name="T41" fmla="*/ 106 h 182"/>
                  <a:gd name="T42" fmla="*/ 75 w 140"/>
                  <a:gd name="T43" fmla="*/ 98 h 182"/>
                  <a:gd name="T44" fmla="*/ 60 w 140"/>
                  <a:gd name="T45" fmla="*/ 77 h 182"/>
                  <a:gd name="T46" fmla="*/ 59 w 140"/>
                  <a:gd name="T47" fmla="*/ 73 h 182"/>
                  <a:gd name="T48" fmla="*/ 54 w 140"/>
                  <a:gd name="T49" fmla="*/ 67 h 182"/>
                  <a:gd name="T50" fmla="*/ 49 w 140"/>
                  <a:gd name="T51" fmla="*/ 63 h 182"/>
                  <a:gd name="T52" fmla="*/ 47 w 140"/>
                  <a:gd name="T53" fmla="*/ 62 h 182"/>
                  <a:gd name="T54" fmla="*/ 47 w 140"/>
                  <a:gd name="T55" fmla="*/ 60 h 182"/>
                  <a:gd name="T56" fmla="*/ 43 w 140"/>
                  <a:gd name="T57" fmla="*/ 56 h 182"/>
                  <a:gd name="T58" fmla="*/ 36 w 140"/>
                  <a:gd name="T59" fmla="*/ 55 h 182"/>
                  <a:gd name="T60" fmla="*/ 34 w 140"/>
                  <a:gd name="T61" fmla="*/ 55 h 182"/>
                  <a:gd name="T62" fmla="*/ 20 w 140"/>
                  <a:gd name="T63" fmla="*/ 41 h 182"/>
                  <a:gd name="T64" fmla="*/ 14 w 140"/>
                  <a:gd name="T65" fmla="*/ 32 h 182"/>
                  <a:gd name="T66" fmla="*/ 11 w 140"/>
                  <a:gd name="T67" fmla="*/ 25 h 182"/>
                  <a:gd name="T68" fmla="*/ 8 w 140"/>
                  <a:gd name="T69" fmla="*/ 20 h 182"/>
                  <a:gd name="T70" fmla="*/ 3 w 140"/>
                  <a:gd name="T71" fmla="*/ 16 h 182"/>
                  <a:gd name="T72" fmla="*/ 1 w 140"/>
                  <a:gd name="T73" fmla="*/ 16 h 182"/>
                  <a:gd name="T74" fmla="*/ 0 w 140"/>
                  <a:gd name="T75" fmla="*/ 14 h 182"/>
                  <a:gd name="T76" fmla="*/ 0 w 140"/>
                  <a:gd name="T77" fmla="*/ 7 h 182"/>
                  <a:gd name="T78" fmla="*/ 4 w 140"/>
                  <a:gd name="T79" fmla="*/ 3 h 182"/>
                  <a:gd name="T80" fmla="*/ 8 w 140"/>
                  <a:gd name="T81" fmla="*/ 2 h 182"/>
                  <a:gd name="T82" fmla="*/ 10 w 140"/>
                  <a:gd name="T83" fmla="*/ 0 h 1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40" h="182">
                    <a:moveTo>
                      <a:pt x="140" y="170"/>
                    </a:moveTo>
                    <a:lnTo>
                      <a:pt x="137" y="172"/>
                    </a:lnTo>
                    <a:lnTo>
                      <a:pt x="135" y="172"/>
                    </a:lnTo>
                    <a:lnTo>
                      <a:pt x="135" y="173"/>
                    </a:lnTo>
                    <a:lnTo>
                      <a:pt x="130" y="179"/>
                    </a:lnTo>
                    <a:lnTo>
                      <a:pt x="124" y="182"/>
                    </a:lnTo>
                    <a:lnTo>
                      <a:pt x="112" y="179"/>
                    </a:lnTo>
                    <a:lnTo>
                      <a:pt x="110" y="177"/>
                    </a:lnTo>
                    <a:lnTo>
                      <a:pt x="108" y="177"/>
                    </a:lnTo>
                    <a:lnTo>
                      <a:pt x="99" y="175"/>
                    </a:lnTo>
                    <a:lnTo>
                      <a:pt x="98" y="173"/>
                    </a:lnTo>
                    <a:lnTo>
                      <a:pt x="95" y="172"/>
                    </a:lnTo>
                    <a:lnTo>
                      <a:pt x="94" y="172"/>
                    </a:lnTo>
                    <a:lnTo>
                      <a:pt x="88" y="170"/>
                    </a:lnTo>
                    <a:lnTo>
                      <a:pt x="84" y="168"/>
                    </a:lnTo>
                    <a:lnTo>
                      <a:pt x="82" y="168"/>
                    </a:lnTo>
                    <a:lnTo>
                      <a:pt x="64" y="148"/>
                    </a:lnTo>
                    <a:lnTo>
                      <a:pt x="70" y="127"/>
                    </a:lnTo>
                    <a:lnTo>
                      <a:pt x="74" y="123"/>
                    </a:lnTo>
                    <a:lnTo>
                      <a:pt x="77" y="119"/>
                    </a:lnTo>
                    <a:lnTo>
                      <a:pt x="77" y="106"/>
                    </a:lnTo>
                    <a:lnTo>
                      <a:pt x="75" y="98"/>
                    </a:lnTo>
                    <a:lnTo>
                      <a:pt x="60" y="77"/>
                    </a:lnTo>
                    <a:lnTo>
                      <a:pt x="59" y="73"/>
                    </a:lnTo>
                    <a:lnTo>
                      <a:pt x="54" y="67"/>
                    </a:lnTo>
                    <a:lnTo>
                      <a:pt x="49" y="63"/>
                    </a:lnTo>
                    <a:lnTo>
                      <a:pt x="47" y="62"/>
                    </a:lnTo>
                    <a:lnTo>
                      <a:pt x="47" y="60"/>
                    </a:lnTo>
                    <a:lnTo>
                      <a:pt x="43" y="56"/>
                    </a:lnTo>
                    <a:lnTo>
                      <a:pt x="36" y="55"/>
                    </a:lnTo>
                    <a:lnTo>
                      <a:pt x="34" y="55"/>
                    </a:lnTo>
                    <a:lnTo>
                      <a:pt x="20" y="41"/>
                    </a:lnTo>
                    <a:lnTo>
                      <a:pt x="14" y="32"/>
                    </a:lnTo>
                    <a:lnTo>
                      <a:pt x="11" y="25"/>
                    </a:lnTo>
                    <a:lnTo>
                      <a:pt x="8" y="20"/>
                    </a:lnTo>
                    <a:lnTo>
                      <a:pt x="3" y="16"/>
                    </a:lnTo>
                    <a:lnTo>
                      <a:pt x="1" y="16"/>
                    </a:lnTo>
                    <a:lnTo>
                      <a:pt x="0" y="14"/>
                    </a:lnTo>
                    <a:lnTo>
                      <a:pt x="0" y="7"/>
                    </a:lnTo>
                    <a:lnTo>
                      <a:pt x="4" y="3"/>
                    </a:lnTo>
                    <a:lnTo>
                      <a:pt x="8" y="2"/>
                    </a:lnTo>
                    <a:lnTo>
                      <a:pt x="1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73" name="Freeform 5828">
                <a:extLst>
                  <a:ext uri="{FF2B5EF4-FFF2-40B4-BE49-F238E27FC236}">
                    <a16:creationId xmlns:a16="http://schemas.microsoft.com/office/drawing/2014/main" id="{9883CEDF-D615-8B30-869C-B822D88386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3" y="3466"/>
                <a:ext cx="29" cy="56"/>
              </a:xfrm>
              <a:custGeom>
                <a:avLst/>
                <a:gdLst>
                  <a:gd name="T0" fmla="*/ 92 w 113"/>
                  <a:gd name="T1" fmla="*/ 223 h 223"/>
                  <a:gd name="T2" fmla="*/ 92 w 113"/>
                  <a:gd name="T3" fmla="*/ 206 h 223"/>
                  <a:gd name="T4" fmla="*/ 96 w 113"/>
                  <a:gd name="T5" fmla="*/ 194 h 223"/>
                  <a:gd name="T6" fmla="*/ 98 w 113"/>
                  <a:gd name="T7" fmla="*/ 191 h 223"/>
                  <a:gd name="T8" fmla="*/ 98 w 113"/>
                  <a:gd name="T9" fmla="*/ 190 h 223"/>
                  <a:gd name="T10" fmla="*/ 105 w 113"/>
                  <a:gd name="T11" fmla="*/ 181 h 223"/>
                  <a:gd name="T12" fmla="*/ 112 w 113"/>
                  <a:gd name="T13" fmla="*/ 175 h 223"/>
                  <a:gd name="T14" fmla="*/ 113 w 113"/>
                  <a:gd name="T15" fmla="*/ 173 h 223"/>
                  <a:gd name="T16" fmla="*/ 113 w 113"/>
                  <a:gd name="T17" fmla="*/ 172 h 223"/>
                  <a:gd name="T18" fmla="*/ 82 w 113"/>
                  <a:gd name="T19" fmla="*/ 144 h 223"/>
                  <a:gd name="T20" fmla="*/ 79 w 113"/>
                  <a:gd name="T21" fmla="*/ 138 h 223"/>
                  <a:gd name="T22" fmla="*/ 79 w 113"/>
                  <a:gd name="T23" fmla="*/ 135 h 223"/>
                  <a:gd name="T24" fmla="*/ 74 w 113"/>
                  <a:gd name="T25" fmla="*/ 120 h 223"/>
                  <a:gd name="T26" fmla="*/ 61 w 113"/>
                  <a:gd name="T27" fmla="*/ 102 h 223"/>
                  <a:gd name="T28" fmla="*/ 60 w 113"/>
                  <a:gd name="T29" fmla="*/ 103 h 223"/>
                  <a:gd name="T30" fmla="*/ 53 w 113"/>
                  <a:gd name="T31" fmla="*/ 105 h 223"/>
                  <a:gd name="T32" fmla="*/ 52 w 113"/>
                  <a:gd name="T33" fmla="*/ 106 h 223"/>
                  <a:gd name="T34" fmla="*/ 37 w 113"/>
                  <a:gd name="T35" fmla="*/ 98 h 223"/>
                  <a:gd name="T36" fmla="*/ 25 w 113"/>
                  <a:gd name="T37" fmla="*/ 95 h 223"/>
                  <a:gd name="T38" fmla="*/ 15 w 113"/>
                  <a:gd name="T39" fmla="*/ 95 h 223"/>
                  <a:gd name="T40" fmla="*/ 14 w 113"/>
                  <a:gd name="T41" fmla="*/ 93 h 223"/>
                  <a:gd name="T42" fmla="*/ 0 w 113"/>
                  <a:gd name="T43" fmla="*/ 74 h 223"/>
                  <a:gd name="T44" fmla="*/ 2 w 113"/>
                  <a:gd name="T45" fmla="*/ 74 h 223"/>
                  <a:gd name="T46" fmla="*/ 8 w 113"/>
                  <a:gd name="T47" fmla="*/ 72 h 223"/>
                  <a:gd name="T48" fmla="*/ 12 w 113"/>
                  <a:gd name="T49" fmla="*/ 72 h 223"/>
                  <a:gd name="T50" fmla="*/ 15 w 113"/>
                  <a:gd name="T51" fmla="*/ 75 h 223"/>
                  <a:gd name="T52" fmla="*/ 18 w 113"/>
                  <a:gd name="T53" fmla="*/ 75 h 223"/>
                  <a:gd name="T54" fmla="*/ 21 w 113"/>
                  <a:gd name="T55" fmla="*/ 74 h 223"/>
                  <a:gd name="T56" fmla="*/ 28 w 113"/>
                  <a:gd name="T57" fmla="*/ 65 h 223"/>
                  <a:gd name="T58" fmla="*/ 28 w 113"/>
                  <a:gd name="T59" fmla="*/ 60 h 223"/>
                  <a:gd name="T60" fmla="*/ 25 w 113"/>
                  <a:gd name="T61" fmla="*/ 58 h 223"/>
                  <a:gd name="T62" fmla="*/ 16 w 113"/>
                  <a:gd name="T63" fmla="*/ 50 h 223"/>
                  <a:gd name="T64" fmla="*/ 18 w 113"/>
                  <a:gd name="T65" fmla="*/ 47 h 223"/>
                  <a:gd name="T66" fmla="*/ 21 w 113"/>
                  <a:gd name="T67" fmla="*/ 43 h 223"/>
                  <a:gd name="T68" fmla="*/ 21 w 113"/>
                  <a:gd name="T69" fmla="*/ 42 h 223"/>
                  <a:gd name="T70" fmla="*/ 25 w 113"/>
                  <a:gd name="T71" fmla="*/ 40 h 223"/>
                  <a:gd name="T72" fmla="*/ 40 w 113"/>
                  <a:gd name="T73" fmla="*/ 40 h 223"/>
                  <a:gd name="T74" fmla="*/ 47 w 113"/>
                  <a:gd name="T75" fmla="*/ 42 h 223"/>
                  <a:gd name="T76" fmla="*/ 49 w 113"/>
                  <a:gd name="T77" fmla="*/ 42 h 223"/>
                  <a:gd name="T78" fmla="*/ 49 w 113"/>
                  <a:gd name="T79" fmla="*/ 40 h 223"/>
                  <a:gd name="T80" fmla="*/ 45 w 113"/>
                  <a:gd name="T81" fmla="*/ 17 h 223"/>
                  <a:gd name="T82" fmla="*/ 42 w 113"/>
                  <a:gd name="T83" fmla="*/ 11 h 223"/>
                  <a:gd name="T84" fmla="*/ 26 w 113"/>
                  <a:gd name="T85" fmla="*/ 1 h 223"/>
                  <a:gd name="T86" fmla="*/ 23 w 113"/>
                  <a:gd name="T87" fmla="*/ 0 h 2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13" h="223">
                    <a:moveTo>
                      <a:pt x="92" y="223"/>
                    </a:moveTo>
                    <a:lnTo>
                      <a:pt x="92" y="206"/>
                    </a:lnTo>
                    <a:lnTo>
                      <a:pt x="96" y="194"/>
                    </a:lnTo>
                    <a:lnTo>
                      <a:pt x="98" y="191"/>
                    </a:lnTo>
                    <a:lnTo>
                      <a:pt x="98" y="190"/>
                    </a:lnTo>
                    <a:lnTo>
                      <a:pt x="105" y="181"/>
                    </a:lnTo>
                    <a:lnTo>
                      <a:pt x="112" y="175"/>
                    </a:lnTo>
                    <a:lnTo>
                      <a:pt x="113" y="173"/>
                    </a:lnTo>
                    <a:lnTo>
                      <a:pt x="113" y="172"/>
                    </a:lnTo>
                    <a:lnTo>
                      <a:pt x="82" y="144"/>
                    </a:lnTo>
                    <a:lnTo>
                      <a:pt x="79" y="138"/>
                    </a:lnTo>
                    <a:lnTo>
                      <a:pt x="79" y="135"/>
                    </a:lnTo>
                    <a:lnTo>
                      <a:pt x="74" y="120"/>
                    </a:lnTo>
                    <a:lnTo>
                      <a:pt x="61" y="102"/>
                    </a:lnTo>
                    <a:lnTo>
                      <a:pt x="60" y="103"/>
                    </a:lnTo>
                    <a:lnTo>
                      <a:pt x="53" y="105"/>
                    </a:lnTo>
                    <a:lnTo>
                      <a:pt x="52" y="106"/>
                    </a:lnTo>
                    <a:lnTo>
                      <a:pt x="37" y="98"/>
                    </a:lnTo>
                    <a:lnTo>
                      <a:pt x="25" y="95"/>
                    </a:lnTo>
                    <a:lnTo>
                      <a:pt x="15" y="95"/>
                    </a:lnTo>
                    <a:lnTo>
                      <a:pt x="14" y="93"/>
                    </a:lnTo>
                    <a:lnTo>
                      <a:pt x="0" y="74"/>
                    </a:lnTo>
                    <a:lnTo>
                      <a:pt x="2" y="74"/>
                    </a:lnTo>
                    <a:lnTo>
                      <a:pt x="8" y="72"/>
                    </a:lnTo>
                    <a:lnTo>
                      <a:pt x="12" y="72"/>
                    </a:lnTo>
                    <a:lnTo>
                      <a:pt x="15" y="75"/>
                    </a:lnTo>
                    <a:lnTo>
                      <a:pt x="18" y="75"/>
                    </a:lnTo>
                    <a:lnTo>
                      <a:pt x="21" y="74"/>
                    </a:lnTo>
                    <a:lnTo>
                      <a:pt x="28" y="65"/>
                    </a:lnTo>
                    <a:lnTo>
                      <a:pt x="28" y="60"/>
                    </a:lnTo>
                    <a:lnTo>
                      <a:pt x="25" y="58"/>
                    </a:lnTo>
                    <a:lnTo>
                      <a:pt x="16" y="50"/>
                    </a:lnTo>
                    <a:lnTo>
                      <a:pt x="18" y="47"/>
                    </a:lnTo>
                    <a:lnTo>
                      <a:pt x="21" y="43"/>
                    </a:lnTo>
                    <a:lnTo>
                      <a:pt x="21" y="42"/>
                    </a:lnTo>
                    <a:lnTo>
                      <a:pt x="25" y="40"/>
                    </a:lnTo>
                    <a:lnTo>
                      <a:pt x="40" y="40"/>
                    </a:lnTo>
                    <a:lnTo>
                      <a:pt x="47" y="42"/>
                    </a:lnTo>
                    <a:lnTo>
                      <a:pt x="49" y="42"/>
                    </a:lnTo>
                    <a:lnTo>
                      <a:pt x="49" y="40"/>
                    </a:lnTo>
                    <a:lnTo>
                      <a:pt x="45" y="17"/>
                    </a:lnTo>
                    <a:lnTo>
                      <a:pt x="42" y="11"/>
                    </a:lnTo>
                    <a:lnTo>
                      <a:pt x="26" y="1"/>
                    </a:lnTo>
                    <a:lnTo>
                      <a:pt x="23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74" name="Freeform 5829">
                <a:extLst>
                  <a:ext uri="{FF2B5EF4-FFF2-40B4-BE49-F238E27FC236}">
                    <a16:creationId xmlns:a16="http://schemas.microsoft.com/office/drawing/2014/main" id="{A36AD684-F6CD-49DC-E777-DDB86C9FDF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2" y="3514"/>
                <a:ext cx="34" cy="34"/>
              </a:xfrm>
              <a:custGeom>
                <a:avLst/>
                <a:gdLst>
                  <a:gd name="T0" fmla="*/ 136 w 138"/>
                  <a:gd name="T1" fmla="*/ 35 h 135"/>
                  <a:gd name="T2" fmla="*/ 131 w 138"/>
                  <a:gd name="T3" fmla="*/ 37 h 135"/>
                  <a:gd name="T4" fmla="*/ 129 w 138"/>
                  <a:gd name="T5" fmla="*/ 32 h 135"/>
                  <a:gd name="T6" fmla="*/ 125 w 138"/>
                  <a:gd name="T7" fmla="*/ 35 h 135"/>
                  <a:gd name="T8" fmla="*/ 122 w 138"/>
                  <a:gd name="T9" fmla="*/ 39 h 135"/>
                  <a:gd name="T10" fmla="*/ 124 w 138"/>
                  <a:gd name="T11" fmla="*/ 44 h 135"/>
                  <a:gd name="T12" fmla="*/ 131 w 138"/>
                  <a:gd name="T13" fmla="*/ 49 h 135"/>
                  <a:gd name="T14" fmla="*/ 129 w 138"/>
                  <a:gd name="T15" fmla="*/ 57 h 135"/>
                  <a:gd name="T16" fmla="*/ 121 w 138"/>
                  <a:gd name="T17" fmla="*/ 70 h 135"/>
                  <a:gd name="T18" fmla="*/ 117 w 138"/>
                  <a:gd name="T19" fmla="*/ 70 h 135"/>
                  <a:gd name="T20" fmla="*/ 108 w 138"/>
                  <a:gd name="T21" fmla="*/ 53 h 135"/>
                  <a:gd name="T22" fmla="*/ 96 w 138"/>
                  <a:gd name="T23" fmla="*/ 31 h 135"/>
                  <a:gd name="T24" fmla="*/ 89 w 138"/>
                  <a:gd name="T25" fmla="*/ 32 h 135"/>
                  <a:gd name="T26" fmla="*/ 88 w 138"/>
                  <a:gd name="T27" fmla="*/ 28 h 135"/>
                  <a:gd name="T28" fmla="*/ 82 w 138"/>
                  <a:gd name="T29" fmla="*/ 28 h 135"/>
                  <a:gd name="T30" fmla="*/ 65 w 138"/>
                  <a:gd name="T31" fmla="*/ 38 h 135"/>
                  <a:gd name="T32" fmla="*/ 60 w 138"/>
                  <a:gd name="T33" fmla="*/ 42 h 135"/>
                  <a:gd name="T34" fmla="*/ 57 w 138"/>
                  <a:gd name="T35" fmla="*/ 41 h 135"/>
                  <a:gd name="T36" fmla="*/ 55 w 138"/>
                  <a:gd name="T37" fmla="*/ 28 h 135"/>
                  <a:gd name="T38" fmla="*/ 57 w 138"/>
                  <a:gd name="T39" fmla="*/ 17 h 135"/>
                  <a:gd name="T40" fmla="*/ 55 w 138"/>
                  <a:gd name="T41" fmla="*/ 14 h 135"/>
                  <a:gd name="T42" fmla="*/ 58 w 138"/>
                  <a:gd name="T43" fmla="*/ 6 h 135"/>
                  <a:gd name="T44" fmla="*/ 53 w 138"/>
                  <a:gd name="T45" fmla="*/ 1 h 135"/>
                  <a:gd name="T46" fmla="*/ 47 w 138"/>
                  <a:gd name="T47" fmla="*/ 3 h 135"/>
                  <a:gd name="T48" fmla="*/ 43 w 138"/>
                  <a:gd name="T49" fmla="*/ 8 h 135"/>
                  <a:gd name="T50" fmla="*/ 29 w 138"/>
                  <a:gd name="T51" fmla="*/ 0 h 135"/>
                  <a:gd name="T52" fmla="*/ 28 w 138"/>
                  <a:gd name="T53" fmla="*/ 11 h 135"/>
                  <a:gd name="T54" fmla="*/ 21 w 138"/>
                  <a:gd name="T55" fmla="*/ 37 h 135"/>
                  <a:gd name="T56" fmla="*/ 23 w 138"/>
                  <a:gd name="T57" fmla="*/ 52 h 135"/>
                  <a:gd name="T58" fmla="*/ 22 w 138"/>
                  <a:gd name="T59" fmla="*/ 56 h 135"/>
                  <a:gd name="T60" fmla="*/ 21 w 138"/>
                  <a:gd name="T61" fmla="*/ 59 h 135"/>
                  <a:gd name="T62" fmla="*/ 19 w 138"/>
                  <a:gd name="T63" fmla="*/ 61 h 135"/>
                  <a:gd name="T64" fmla="*/ 28 w 138"/>
                  <a:gd name="T65" fmla="*/ 68 h 135"/>
                  <a:gd name="T66" fmla="*/ 31 w 138"/>
                  <a:gd name="T67" fmla="*/ 70 h 135"/>
                  <a:gd name="T68" fmla="*/ 33 w 138"/>
                  <a:gd name="T69" fmla="*/ 71 h 135"/>
                  <a:gd name="T70" fmla="*/ 37 w 138"/>
                  <a:gd name="T71" fmla="*/ 73 h 135"/>
                  <a:gd name="T72" fmla="*/ 40 w 138"/>
                  <a:gd name="T73" fmla="*/ 75 h 135"/>
                  <a:gd name="T74" fmla="*/ 28 w 138"/>
                  <a:gd name="T75" fmla="*/ 95 h 135"/>
                  <a:gd name="T76" fmla="*/ 22 w 138"/>
                  <a:gd name="T77" fmla="*/ 99 h 135"/>
                  <a:gd name="T78" fmla="*/ 25 w 138"/>
                  <a:gd name="T79" fmla="*/ 101 h 135"/>
                  <a:gd name="T80" fmla="*/ 39 w 138"/>
                  <a:gd name="T81" fmla="*/ 118 h 135"/>
                  <a:gd name="T82" fmla="*/ 39 w 138"/>
                  <a:gd name="T83" fmla="*/ 120 h 135"/>
                  <a:gd name="T84" fmla="*/ 31 w 138"/>
                  <a:gd name="T85" fmla="*/ 127 h 135"/>
                  <a:gd name="T86" fmla="*/ 22 w 138"/>
                  <a:gd name="T87" fmla="*/ 124 h 135"/>
                  <a:gd name="T88" fmla="*/ 19 w 138"/>
                  <a:gd name="T89" fmla="*/ 119 h 135"/>
                  <a:gd name="T90" fmla="*/ 4 w 138"/>
                  <a:gd name="T91" fmla="*/ 124 h 135"/>
                  <a:gd name="T92" fmla="*/ 2 w 138"/>
                  <a:gd name="T93" fmla="*/ 130 h 135"/>
                  <a:gd name="T94" fmla="*/ 0 w 138"/>
                  <a:gd name="T95" fmla="*/ 135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38" h="135">
                    <a:moveTo>
                      <a:pt x="138" y="32"/>
                    </a:moveTo>
                    <a:lnTo>
                      <a:pt x="136" y="35"/>
                    </a:lnTo>
                    <a:lnTo>
                      <a:pt x="135" y="37"/>
                    </a:lnTo>
                    <a:lnTo>
                      <a:pt x="131" y="37"/>
                    </a:lnTo>
                    <a:lnTo>
                      <a:pt x="129" y="35"/>
                    </a:lnTo>
                    <a:lnTo>
                      <a:pt x="129" y="32"/>
                    </a:lnTo>
                    <a:lnTo>
                      <a:pt x="127" y="32"/>
                    </a:lnTo>
                    <a:lnTo>
                      <a:pt x="125" y="35"/>
                    </a:lnTo>
                    <a:lnTo>
                      <a:pt x="125" y="37"/>
                    </a:lnTo>
                    <a:lnTo>
                      <a:pt x="122" y="39"/>
                    </a:lnTo>
                    <a:lnTo>
                      <a:pt x="122" y="44"/>
                    </a:lnTo>
                    <a:lnTo>
                      <a:pt x="124" y="44"/>
                    </a:lnTo>
                    <a:lnTo>
                      <a:pt x="127" y="45"/>
                    </a:lnTo>
                    <a:lnTo>
                      <a:pt x="131" y="49"/>
                    </a:lnTo>
                    <a:lnTo>
                      <a:pt x="131" y="56"/>
                    </a:lnTo>
                    <a:lnTo>
                      <a:pt x="129" y="57"/>
                    </a:lnTo>
                    <a:lnTo>
                      <a:pt x="124" y="67"/>
                    </a:lnTo>
                    <a:lnTo>
                      <a:pt x="121" y="70"/>
                    </a:lnTo>
                    <a:lnTo>
                      <a:pt x="120" y="73"/>
                    </a:lnTo>
                    <a:lnTo>
                      <a:pt x="117" y="70"/>
                    </a:lnTo>
                    <a:lnTo>
                      <a:pt x="110" y="53"/>
                    </a:lnTo>
                    <a:lnTo>
                      <a:pt x="108" y="53"/>
                    </a:lnTo>
                    <a:lnTo>
                      <a:pt x="107" y="48"/>
                    </a:lnTo>
                    <a:lnTo>
                      <a:pt x="96" y="31"/>
                    </a:lnTo>
                    <a:lnTo>
                      <a:pt x="92" y="31"/>
                    </a:lnTo>
                    <a:lnTo>
                      <a:pt x="89" y="32"/>
                    </a:lnTo>
                    <a:lnTo>
                      <a:pt x="89" y="30"/>
                    </a:lnTo>
                    <a:lnTo>
                      <a:pt x="88" y="28"/>
                    </a:lnTo>
                    <a:lnTo>
                      <a:pt x="88" y="27"/>
                    </a:lnTo>
                    <a:lnTo>
                      <a:pt x="82" y="28"/>
                    </a:lnTo>
                    <a:lnTo>
                      <a:pt x="79" y="31"/>
                    </a:lnTo>
                    <a:lnTo>
                      <a:pt x="65" y="38"/>
                    </a:lnTo>
                    <a:lnTo>
                      <a:pt x="62" y="41"/>
                    </a:lnTo>
                    <a:lnTo>
                      <a:pt x="60" y="42"/>
                    </a:lnTo>
                    <a:lnTo>
                      <a:pt x="58" y="42"/>
                    </a:lnTo>
                    <a:lnTo>
                      <a:pt x="57" y="41"/>
                    </a:lnTo>
                    <a:lnTo>
                      <a:pt x="57" y="38"/>
                    </a:lnTo>
                    <a:lnTo>
                      <a:pt x="55" y="28"/>
                    </a:lnTo>
                    <a:lnTo>
                      <a:pt x="57" y="22"/>
                    </a:lnTo>
                    <a:lnTo>
                      <a:pt x="57" y="17"/>
                    </a:lnTo>
                    <a:lnTo>
                      <a:pt x="55" y="15"/>
                    </a:lnTo>
                    <a:lnTo>
                      <a:pt x="55" y="14"/>
                    </a:lnTo>
                    <a:lnTo>
                      <a:pt x="58" y="7"/>
                    </a:lnTo>
                    <a:lnTo>
                      <a:pt x="58" y="6"/>
                    </a:lnTo>
                    <a:lnTo>
                      <a:pt x="55" y="3"/>
                    </a:lnTo>
                    <a:lnTo>
                      <a:pt x="53" y="1"/>
                    </a:lnTo>
                    <a:lnTo>
                      <a:pt x="48" y="1"/>
                    </a:lnTo>
                    <a:lnTo>
                      <a:pt x="47" y="3"/>
                    </a:lnTo>
                    <a:lnTo>
                      <a:pt x="47" y="7"/>
                    </a:lnTo>
                    <a:lnTo>
                      <a:pt x="43" y="8"/>
                    </a:lnTo>
                    <a:lnTo>
                      <a:pt x="37" y="7"/>
                    </a:lnTo>
                    <a:lnTo>
                      <a:pt x="29" y="0"/>
                    </a:lnTo>
                    <a:lnTo>
                      <a:pt x="29" y="1"/>
                    </a:lnTo>
                    <a:lnTo>
                      <a:pt x="28" y="11"/>
                    </a:lnTo>
                    <a:lnTo>
                      <a:pt x="28" y="27"/>
                    </a:lnTo>
                    <a:lnTo>
                      <a:pt x="21" y="37"/>
                    </a:lnTo>
                    <a:lnTo>
                      <a:pt x="22" y="51"/>
                    </a:lnTo>
                    <a:lnTo>
                      <a:pt x="23" y="52"/>
                    </a:lnTo>
                    <a:lnTo>
                      <a:pt x="23" y="53"/>
                    </a:lnTo>
                    <a:lnTo>
                      <a:pt x="22" y="56"/>
                    </a:lnTo>
                    <a:lnTo>
                      <a:pt x="22" y="57"/>
                    </a:lnTo>
                    <a:lnTo>
                      <a:pt x="21" y="59"/>
                    </a:lnTo>
                    <a:lnTo>
                      <a:pt x="21" y="60"/>
                    </a:lnTo>
                    <a:lnTo>
                      <a:pt x="19" y="61"/>
                    </a:lnTo>
                    <a:lnTo>
                      <a:pt x="22" y="67"/>
                    </a:lnTo>
                    <a:lnTo>
                      <a:pt x="28" y="68"/>
                    </a:lnTo>
                    <a:lnTo>
                      <a:pt x="31" y="68"/>
                    </a:lnTo>
                    <a:lnTo>
                      <a:pt x="31" y="70"/>
                    </a:lnTo>
                    <a:lnTo>
                      <a:pt x="32" y="70"/>
                    </a:lnTo>
                    <a:lnTo>
                      <a:pt x="33" y="71"/>
                    </a:lnTo>
                    <a:lnTo>
                      <a:pt x="36" y="71"/>
                    </a:lnTo>
                    <a:lnTo>
                      <a:pt x="37" y="73"/>
                    </a:lnTo>
                    <a:lnTo>
                      <a:pt x="39" y="75"/>
                    </a:lnTo>
                    <a:lnTo>
                      <a:pt x="40" y="75"/>
                    </a:lnTo>
                    <a:lnTo>
                      <a:pt x="40" y="78"/>
                    </a:lnTo>
                    <a:lnTo>
                      <a:pt x="28" y="95"/>
                    </a:lnTo>
                    <a:lnTo>
                      <a:pt x="25" y="97"/>
                    </a:lnTo>
                    <a:lnTo>
                      <a:pt x="22" y="99"/>
                    </a:lnTo>
                    <a:lnTo>
                      <a:pt x="23" y="99"/>
                    </a:lnTo>
                    <a:lnTo>
                      <a:pt x="25" y="101"/>
                    </a:lnTo>
                    <a:lnTo>
                      <a:pt x="39" y="106"/>
                    </a:lnTo>
                    <a:lnTo>
                      <a:pt x="39" y="118"/>
                    </a:lnTo>
                    <a:lnTo>
                      <a:pt x="37" y="120"/>
                    </a:lnTo>
                    <a:lnTo>
                      <a:pt x="39" y="120"/>
                    </a:lnTo>
                    <a:lnTo>
                      <a:pt x="39" y="128"/>
                    </a:lnTo>
                    <a:lnTo>
                      <a:pt x="31" y="127"/>
                    </a:lnTo>
                    <a:lnTo>
                      <a:pt x="23" y="124"/>
                    </a:lnTo>
                    <a:lnTo>
                      <a:pt x="22" y="124"/>
                    </a:lnTo>
                    <a:lnTo>
                      <a:pt x="21" y="120"/>
                    </a:lnTo>
                    <a:lnTo>
                      <a:pt x="19" y="119"/>
                    </a:lnTo>
                    <a:lnTo>
                      <a:pt x="12" y="118"/>
                    </a:lnTo>
                    <a:lnTo>
                      <a:pt x="4" y="124"/>
                    </a:lnTo>
                    <a:lnTo>
                      <a:pt x="2" y="124"/>
                    </a:lnTo>
                    <a:lnTo>
                      <a:pt x="2" y="130"/>
                    </a:lnTo>
                    <a:lnTo>
                      <a:pt x="1" y="134"/>
                    </a:lnTo>
                    <a:lnTo>
                      <a:pt x="0" y="13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75" name="Freeform 5830">
                <a:extLst>
                  <a:ext uri="{FF2B5EF4-FFF2-40B4-BE49-F238E27FC236}">
                    <a16:creationId xmlns:a16="http://schemas.microsoft.com/office/drawing/2014/main" id="{D7F0DFA5-98CF-FEAD-51A2-43658C76D9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6" y="3520"/>
                <a:ext cx="36" cy="20"/>
              </a:xfrm>
              <a:custGeom>
                <a:avLst/>
                <a:gdLst>
                  <a:gd name="T0" fmla="*/ 144 w 144"/>
                  <a:gd name="T1" fmla="*/ 14 h 78"/>
                  <a:gd name="T2" fmla="*/ 142 w 144"/>
                  <a:gd name="T3" fmla="*/ 14 h 78"/>
                  <a:gd name="T4" fmla="*/ 141 w 144"/>
                  <a:gd name="T5" fmla="*/ 13 h 78"/>
                  <a:gd name="T6" fmla="*/ 130 w 144"/>
                  <a:gd name="T7" fmla="*/ 3 h 78"/>
                  <a:gd name="T8" fmla="*/ 126 w 144"/>
                  <a:gd name="T9" fmla="*/ 0 h 78"/>
                  <a:gd name="T10" fmla="*/ 124 w 144"/>
                  <a:gd name="T11" fmla="*/ 0 h 78"/>
                  <a:gd name="T12" fmla="*/ 124 w 144"/>
                  <a:gd name="T13" fmla="*/ 3 h 78"/>
                  <a:gd name="T14" fmla="*/ 94 w 144"/>
                  <a:gd name="T15" fmla="*/ 36 h 78"/>
                  <a:gd name="T16" fmla="*/ 92 w 144"/>
                  <a:gd name="T17" fmla="*/ 39 h 78"/>
                  <a:gd name="T18" fmla="*/ 92 w 144"/>
                  <a:gd name="T19" fmla="*/ 43 h 78"/>
                  <a:gd name="T20" fmla="*/ 94 w 144"/>
                  <a:gd name="T21" fmla="*/ 49 h 78"/>
                  <a:gd name="T22" fmla="*/ 94 w 144"/>
                  <a:gd name="T23" fmla="*/ 50 h 78"/>
                  <a:gd name="T24" fmla="*/ 97 w 144"/>
                  <a:gd name="T25" fmla="*/ 53 h 78"/>
                  <a:gd name="T26" fmla="*/ 100 w 144"/>
                  <a:gd name="T27" fmla="*/ 57 h 78"/>
                  <a:gd name="T28" fmla="*/ 100 w 144"/>
                  <a:gd name="T29" fmla="*/ 63 h 78"/>
                  <a:gd name="T30" fmla="*/ 99 w 144"/>
                  <a:gd name="T31" fmla="*/ 68 h 78"/>
                  <a:gd name="T32" fmla="*/ 85 w 144"/>
                  <a:gd name="T33" fmla="*/ 77 h 78"/>
                  <a:gd name="T34" fmla="*/ 78 w 144"/>
                  <a:gd name="T35" fmla="*/ 78 h 78"/>
                  <a:gd name="T36" fmla="*/ 73 w 144"/>
                  <a:gd name="T37" fmla="*/ 78 h 78"/>
                  <a:gd name="T38" fmla="*/ 73 w 144"/>
                  <a:gd name="T39" fmla="*/ 77 h 78"/>
                  <a:gd name="T40" fmla="*/ 75 w 144"/>
                  <a:gd name="T41" fmla="*/ 49 h 78"/>
                  <a:gd name="T42" fmla="*/ 75 w 144"/>
                  <a:gd name="T43" fmla="*/ 47 h 78"/>
                  <a:gd name="T44" fmla="*/ 74 w 144"/>
                  <a:gd name="T45" fmla="*/ 46 h 78"/>
                  <a:gd name="T46" fmla="*/ 53 w 144"/>
                  <a:gd name="T47" fmla="*/ 40 h 78"/>
                  <a:gd name="T48" fmla="*/ 50 w 144"/>
                  <a:gd name="T49" fmla="*/ 40 h 78"/>
                  <a:gd name="T50" fmla="*/ 37 w 144"/>
                  <a:gd name="T51" fmla="*/ 37 h 78"/>
                  <a:gd name="T52" fmla="*/ 33 w 144"/>
                  <a:gd name="T53" fmla="*/ 33 h 78"/>
                  <a:gd name="T54" fmla="*/ 29 w 144"/>
                  <a:gd name="T55" fmla="*/ 27 h 78"/>
                  <a:gd name="T56" fmla="*/ 29 w 144"/>
                  <a:gd name="T57" fmla="*/ 25 h 78"/>
                  <a:gd name="T58" fmla="*/ 28 w 144"/>
                  <a:gd name="T59" fmla="*/ 25 h 78"/>
                  <a:gd name="T60" fmla="*/ 24 w 144"/>
                  <a:gd name="T61" fmla="*/ 24 h 78"/>
                  <a:gd name="T62" fmla="*/ 21 w 144"/>
                  <a:gd name="T63" fmla="*/ 24 h 78"/>
                  <a:gd name="T64" fmla="*/ 7 w 144"/>
                  <a:gd name="T65" fmla="*/ 21 h 78"/>
                  <a:gd name="T66" fmla="*/ 6 w 144"/>
                  <a:gd name="T67" fmla="*/ 21 h 78"/>
                  <a:gd name="T68" fmla="*/ 4 w 144"/>
                  <a:gd name="T69" fmla="*/ 20 h 78"/>
                  <a:gd name="T70" fmla="*/ 0 w 144"/>
                  <a:gd name="T71" fmla="*/ 10 h 78"/>
                  <a:gd name="T72" fmla="*/ 0 w 144"/>
                  <a:gd name="T73" fmla="*/ 8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44" h="78">
                    <a:moveTo>
                      <a:pt x="144" y="14"/>
                    </a:moveTo>
                    <a:lnTo>
                      <a:pt x="142" y="14"/>
                    </a:lnTo>
                    <a:lnTo>
                      <a:pt x="141" y="13"/>
                    </a:lnTo>
                    <a:lnTo>
                      <a:pt x="130" y="3"/>
                    </a:lnTo>
                    <a:lnTo>
                      <a:pt x="126" y="0"/>
                    </a:lnTo>
                    <a:lnTo>
                      <a:pt x="124" y="0"/>
                    </a:lnTo>
                    <a:lnTo>
                      <a:pt x="124" y="3"/>
                    </a:lnTo>
                    <a:lnTo>
                      <a:pt x="94" y="36"/>
                    </a:lnTo>
                    <a:lnTo>
                      <a:pt x="92" y="39"/>
                    </a:lnTo>
                    <a:lnTo>
                      <a:pt x="92" y="43"/>
                    </a:lnTo>
                    <a:lnTo>
                      <a:pt x="94" y="49"/>
                    </a:lnTo>
                    <a:lnTo>
                      <a:pt x="94" y="50"/>
                    </a:lnTo>
                    <a:lnTo>
                      <a:pt x="97" y="53"/>
                    </a:lnTo>
                    <a:lnTo>
                      <a:pt x="100" y="57"/>
                    </a:lnTo>
                    <a:lnTo>
                      <a:pt x="100" y="63"/>
                    </a:lnTo>
                    <a:lnTo>
                      <a:pt x="99" y="68"/>
                    </a:lnTo>
                    <a:lnTo>
                      <a:pt x="85" y="77"/>
                    </a:lnTo>
                    <a:lnTo>
                      <a:pt x="78" y="78"/>
                    </a:lnTo>
                    <a:lnTo>
                      <a:pt x="73" y="78"/>
                    </a:lnTo>
                    <a:lnTo>
                      <a:pt x="73" y="77"/>
                    </a:lnTo>
                    <a:lnTo>
                      <a:pt x="75" y="49"/>
                    </a:lnTo>
                    <a:lnTo>
                      <a:pt x="75" y="47"/>
                    </a:lnTo>
                    <a:lnTo>
                      <a:pt x="74" y="46"/>
                    </a:lnTo>
                    <a:lnTo>
                      <a:pt x="53" y="40"/>
                    </a:lnTo>
                    <a:lnTo>
                      <a:pt x="50" y="40"/>
                    </a:lnTo>
                    <a:lnTo>
                      <a:pt x="37" y="37"/>
                    </a:lnTo>
                    <a:lnTo>
                      <a:pt x="33" y="33"/>
                    </a:lnTo>
                    <a:lnTo>
                      <a:pt x="29" y="27"/>
                    </a:lnTo>
                    <a:lnTo>
                      <a:pt x="29" y="25"/>
                    </a:lnTo>
                    <a:lnTo>
                      <a:pt x="28" y="25"/>
                    </a:lnTo>
                    <a:lnTo>
                      <a:pt x="24" y="24"/>
                    </a:lnTo>
                    <a:lnTo>
                      <a:pt x="21" y="24"/>
                    </a:lnTo>
                    <a:lnTo>
                      <a:pt x="7" y="21"/>
                    </a:lnTo>
                    <a:lnTo>
                      <a:pt x="6" y="21"/>
                    </a:lnTo>
                    <a:lnTo>
                      <a:pt x="4" y="20"/>
                    </a:lnTo>
                    <a:lnTo>
                      <a:pt x="0" y="10"/>
                    </a:lnTo>
                    <a:lnTo>
                      <a:pt x="0" y="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76" name="Freeform 5831">
                <a:extLst>
                  <a:ext uri="{FF2B5EF4-FFF2-40B4-BE49-F238E27FC236}">
                    <a16:creationId xmlns:a16="http://schemas.microsoft.com/office/drawing/2014/main" id="{E1A2E306-E923-FA30-5381-C6BA917AF5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7" y="3494"/>
                <a:ext cx="11" cy="25"/>
              </a:xfrm>
              <a:custGeom>
                <a:avLst/>
                <a:gdLst>
                  <a:gd name="T0" fmla="*/ 27 w 43"/>
                  <a:gd name="T1" fmla="*/ 0 h 102"/>
                  <a:gd name="T2" fmla="*/ 27 w 43"/>
                  <a:gd name="T3" fmla="*/ 1 h 102"/>
                  <a:gd name="T4" fmla="*/ 34 w 43"/>
                  <a:gd name="T5" fmla="*/ 8 h 102"/>
                  <a:gd name="T6" fmla="*/ 33 w 43"/>
                  <a:gd name="T7" fmla="*/ 14 h 102"/>
                  <a:gd name="T8" fmla="*/ 30 w 43"/>
                  <a:gd name="T9" fmla="*/ 15 h 102"/>
                  <a:gd name="T10" fmla="*/ 27 w 43"/>
                  <a:gd name="T11" fmla="*/ 21 h 102"/>
                  <a:gd name="T12" fmla="*/ 33 w 43"/>
                  <a:gd name="T13" fmla="*/ 29 h 102"/>
                  <a:gd name="T14" fmla="*/ 40 w 43"/>
                  <a:gd name="T15" fmla="*/ 33 h 102"/>
                  <a:gd name="T16" fmla="*/ 41 w 43"/>
                  <a:gd name="T17" fmla="*/ 36 h 102"/>
                  <a:gd name="T18" fmla="*/ 41 w 43"/>
                  <a:gd name="T19" fmla="*/ 37 h 102"/>
                  <a:gd name="T20" fmla="*/ 43 w 43"/>
                  <a:gd name="T21" fmla="*/ 44 h 102"/>
                  <a:gd name="T22" fmla="*/ 43 w 43"/>
                  <a:gd name="T23" fmla="*/ 49 h 102"/>
                  <a:gd name="T24" fmla="*/ 30 w 43"/>
                  <a:gd name="T25" fmla="*/ 49 h 102"/>
                  <a:gd name="T26" fmla="*/ 15 w 43"/>
                  <a:gd name="T27" fmla="*/ 57 h 102"/>
                  <a:gd name="T28" fmla="*/ 13 w 43"/>
                  <a:gd name="T29" fmla="*/ 59 h 102"/>
                  <a:gd name="T30" fmla="*/ 7 w 43"/>
                  <a:gd name="T31" fmla="*/ 61 h 102"/>
                  <a:gd name="T32" fmla="*/ 0 w 43"/>
                  <a:gd name="T33" fmla="*/ 68 h 102"/>
                  <a:gd name="T34" fmla="*/ 5 w 43"/>
                  <a:gd name="T35" fmla="*/ 71 h 102"/>
                  <a:gd name="T36" fmla="*/ 6 w 43"/>
                  <a:gd name="T37" fmla="*/ 72 h 102"/>
                  <a:gd name="T38" fmla="*/ 15 w 43"/>
                  <a:gd name="T39" fmla="*/ 83 h 102"/>
                  <a:gd name="T40" fmla="*/ 12 w 43"/>
                  <a:gd name="T41" fmla="*/ 85 h 102"/>
                  <a:gd name="T42" fmla="*/ 9 w 43"/>
                  <a:gd name="T43" fmla="*/ 88 h 102"/>
                  <a:gd name="T44" fmla="*/ 7 w 43"/>
                  <a:gd name="T45" fmla="*/ 88 h 102"/>
                  <a:gd name="T46" fmla="*/ 6 w 43"/>
                  <a:gd name="T47" fmla="*/ 89 h 102"/>
                  <a:gd name="T48" fmla="*/ 3 w 43"/>
                  <a:gd name="T49" fmla="*/ 97 h 102"/>
                  <a:gd name="T50" fmla="*/ 3 w 43"/>
                  <a:gd name="T51" fmla="*/ 100 h 102"/>
                  <a:gd name="T52" fmla="*/ 0 w 43"/>
                  <a:gd name="T53" fmla="*/ 102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43" h="102">
                    <a:moveTo>
                      <a:pt x="27" y="0"/>
                    </a:moveTo>
                    <a:lnTo>
                      <a:pt x="27" y="1"/>
                    </a:lnTo>
                    <a:lnTo>
                      <a:pt x="34" y="8"/>
                    </a:lnTo>
                    <a:lnTo>
                      <a:pt x="33" y="14"/>
                    </a:lnTo>
                    <a:lnTo>
                      <a:pt x="30" y="15"/>
                    </a:lnTo>
                    <a:lnTo>
                      <a:pt x="27" y="21"/>
                    </a:lnTo>
                    <a:lnTo>
                      <a:pt x="33" y="29"/>
                    </a:lnTo>
                    <a:lnTo>
                      <a:pt x="40" y="33"/>
                    </a:lnTo>
                    <a:lnTo>
                      <a:pt x="41" y="36"/>
                    </a:lnTo>
                    <a:lnTo>
                      <a:pt x="41" y="37"/>
                    </a:lnTo>
                    <a:lnTo>
                      <a:pt x="43" y="44"/>
                    </a:lnTo>
                    <a:lnTo>
                      <a:pt x="43" y="49"/>
                    </a:lnTo>
                    <a:lnTo>
                      <a:pt x="30" y="49"/>
                    </a:lnTo>
                    <a:lnTo>
                      <a:pt x="15" y="57"/>
                    </a:lnTo>
                    <a:lnTo>
                      <a:pt x="13" y="59"/>
                    </a:lnTo>
                    <a:lnTo>
                      <a:pt x="7" y="61"/>
                    </a:lnTo>
                    <a:lnTo>
                      <a:pt x="0" y="68"/>
                    </a:lnTo>
                    <a:lnTo>
                      <a:pt x="5" y="71"/>
                    </a:lnTo>
                    <a:lnTo>
                      <a:pt x="6" y="72"/>
                    </a:lnTo>
                    <a:lnTo>
                      <a:pt x="15" y="83"/>
                    </a:lnTo>
                    <a:lnTo>
                      <a:pt x="12" y="85"/>
                    </a:lnTo>
                    <a:lnTo>
                      <a:pt x="9" y="88"/>
                    </a:lnTo>
                    <a:lnTo>
                      <a:pt x="7" y="88"/>
                    </a:lnTo>
                    <a:lnTo>
                      <a:pt x="6" y="89"/>
                    </a:lnTo>
                    <a:lnTo>
                      <a:pt x="3" y="97"/>
                    </a:lnTo>
                    <a:lnTo>
                      <a:pt x="3" y="100"/>
                    </a:lnTo>
                    <a:lnTo>
                      <a:pt x="0" y="10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77" name="Freeform 5832">
                <a:extLst>
                  <a:ext uri="{FF2B5EF4-FFF2-40B4-BE49-F238E27FC236}">
                    <a16:creationId xmlns:a16="http://schemas.microsoft.com/office/drawing/2014/main" id="{4A883A72-B60B-D833-A232-82177DB799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6" y="3519"/>
                <a:ext cx="1" cy="1"/>
              </a:xfrm>
              <a:custGeom>
                <a:avLst/>
                <a:gdLst>
                  <a:gd name="T0" fmla="*/ 5 w 5"/>
                  <a:gd name="T1" fmla="*/ 0 h 4"/>
                  <a:gd name="T2" fmla="*/ 0 w 5"/>
                  <a:gd name="T3" fmla="*/ 2 h 4"/>
                  <a:gd name="T4" fmla="*/ 0 w 5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5" y="0"/>
                    </a:moveTo>
                    <a:lnTo>
                      <a:pt x="0" y="2"/>
                    </a:lnTo>
                    <a:lnTo>
                      <a:pt x="0" y="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</p:grpSp>
        <p:grpSp>
          <p:nvGrpSpPr>
            <p:cNvPr id="35" name="Group 6034">
              <a:extLst>
                <a:ext uri="{FF2B5EF4-FFF2-40B4-BE49-F238E27FC236}">
                  <a16:creationId xmlns:a16="http://schemas.microsoft.com/office/drawing/2014/main" id="{3AAEB82F-5B6F-B85F-574E-CFC92D70E09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19" y="3023"/>
              <a:ext cx="1624" cy="926"/>
              <a:chOff x="3419" y="3023"/>
              <a:chExt cx="1624" cy="926"/>
            </a:xfrm>
          </p:grpSpPr>
          <p:sp>
            <p:nvSpPr>
              <p:cNvPr id="778" name="Line 5834">
                <a:extLst>
                  <a:ext uri="{FF2B5EF4-FFF2-40B4-BE49-F238E27FC236}">
                    <a16:creationId xmlns:a16="http://schemas.microsoft.com/office/drawing/2014/main" id="{D6DE7EB4-6897-2A6F-6EEC-3578FE212A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756" y="3519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79" name="Freeform 5835">
                <a:extLst>
                  <a:ext uri="{FF2B5EF4-FFF2-40B4-BE49-F238E27FC236}">
                    <a16:creationId xmlns:a16="http://schemas.microsoft.com/office/drawing/2014/main" id="{89746F48-7D80-AD9D-A63A-B0C5DA820F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4" y="3463"/>
                <a:ext cx="34" cy="33"/>
              </a:xfrm>
              <a:custGeom>
                <a:avLst/>
                <a:gdLst>
                  <a:gd name="T0" fmla="*/ 124 w 136"/>
                  <a:gd name="T1" fmla="*/ 0 h 131"/>
                  <a:gd name="T2" fmla="*/ 124 w 136"/>
                  <a:gd name="T3" fmla="*/ 1 h 131"/>
                  <a:gd name="T4" fmla="*/ 130 w 136"/>
                  <a:gd name="T5" fmla="*/ 18 h 131"/>
                  <a:gd name="T6" fmla="*/ 130 w 136"/>
                  <a:gd name="T7" fmla="*/ 21 h 131"/>
                  <a:gd name="T8" fmla="*/ 131 w 136"/>
                  <a:gd name="T9" fmla="*/ 21 h 131"/>
                  <a:gd name="T10" fmla="*/ 136 w 136"/>
                  <a:gd name="T11" fmla="*/ 25 h 131"/>
                  <a:gd name="T12" fmla="*/ 136 w 136"/>
                  <a:gd name="T13" fmla="*/ 28 h 131"/>
                  <a:gd name="T14" fmla="*/ 131 w 136"/>
                  <a:gd name="T15" fmla="*/ 31 h 131"/>
                  <a:gd name="T16" fmla="*/ 119 w 136"/>
                  <a:gd name="T17" fmla="*/ 28 h 131"/>
                  <a:gd name="T18" fmla="*/ 115 w 136"/>
                  <a:gd name="T19" fmla="*/ 28 h 131"/>
                  <a:gd name="T20" fmla="*/ 108 w 136"/>
                  <a:gd name="T21" fmla="*/ 32 h 131"/>
                  <a:gd name="T22" fmla="*/ 106 w 136"/>
                  <a:gd name="T23" fmla="*/ 38 h 131"/>
                  <a:gd name="T24" fmla="*/ 104 w 136"/>
                  <a:gd name="T25" fmla="*/ 41 h 131"/>
                  <a:gd name="T26" fmla="*/ 108 w 136"/>
                  <a:gd name="T27" fmla="*/ 42 h 131"/>
                  <a:gd name="T28" fmla="*/ 110 w 136"/>
                  <a:gd name="T29" fmla="*/ 53 h 131"/>
                  <a:gd name="T30" fmla="*/ 106 w 136"/>
                  <a:gd name="T31" fmla="*/ 92 h 131"/>
                  <a:gd name="T32" fmla="*/ 123 w 136"/>
                  <a:gd name="T33" fmla="*/ 109 h 131"/>
                  <a:gd name="T34" fmla="*/ 122 w 136"/>
                  <a:gd name="T35" fmla="*/ 111 h 131"/>
                  <a:gd name="T36" fmla="*/ 122 w 136"/>
                  <a:gd name="T37" fmla="*/ 115 h 131"/>
                  <a:gd name="T38" fmla="*/ 119 w 136"/>
                  <a:gd name="T39" fmla="*/ 118 h 131"/>
                  <a:gd name="T40" fmla="*/ 117 w 136"/>
                  <a:gd name="T41" fmla="*/ 118 h 131"/>
                  <a:gd name="T42" fmla="*/ 117 w 136"/>
                  <a:gd name="T43" fmla="*/ 121 h 131"/>
                  <a:gd name="T44" fmla="*/ 119 w 136"/>
                  <a:gd name="T45" fmla="*/ 123 h 131"/>
                  <a:gd name="T46" fmla="*/ 97 w 136"/>
                  <a:gd name="T47" fmla="*/ 126 h 131"/>
                  <a:gd name="T48" fmla="*/ 95 w 136"/>
                  <a:gd name="T49" fmla="*/ 126 h 131"/>
                  <a:gd name="T50" fmla="*/ 95 w 136"/>
                  <a:gd name="T51" fmla="*/ 123 h 131"/>
                  <a:gd name="T52" fmla="*/ 94 w 136"/>
                  <a:gd name="T53" fmla="*/ 123 h 131"/>
                  <a:gd name="T54" fmla="*/ 91 w 136"/>
                  <a:gd name="T55" fmla="*/ 121 h 131"/>
                  <a:gd name="T56" fmla="*/ 87 w 136"/>
                  <a:gd name="T57" fmla="*/ 118 h 131"/>
                  <a:gd name="T58" fmla="*/ 83 w 136"/>
                  <a:gd name="T59" fmla="*/ 116 h 131"/>
                  <a:gd name="T60" fmla="*/ 76 w 136"/>
                  <a:gd name="T61" fmla="*/ 118 h 131"/>
                  <a:gd name="T62" fmla="*/ 67 w 136"/>
                  <a:gd name="T63" fmla="*/ 121 h 131"/>
                  <a:gd name="T64" fmla="*/ 64 w 136"/>
                  <a:gd name="T65" fmla="*/ 123 h 131"/>
                  <a:gd name="T66" fmla="*/ 64 w 136"/>
                  <a:gd name="T67" fmla="*/ 126 h 131"/>
                  <a:gd name="T68" fmla="*/ 66 w 136"/>
                  <a:gd name="T69" fmla="*/ 127 h 131"/>
                  <a:gd name="T70" fmla="*/ 66 w 136"/>
                  <a:gd name="T71" fmla="*/ 130 h 131"/>
                  <a:gd name="T72" fmla="*/ 64 w 136"/>
                  <a:gd name="T73" fmla="*/ 131 h 131"/>
                  <a:gd name="T74" fmla="*/ 48 w 136"/>
                  <a:gd name="T75" fmla="*/ 115 h 131"/>
                  <a:gd name="T76" fmla="*/ 35 w 136"/>
                  <a:gd name="T77" fmla="*/ 108 h 131"/>
                  <a:gd name="T78" fmla="*/ 34 w 136"/>
                  <a:gd name="T79" fmla="*/ 108 h 131"/>
                  <a:gd name="T80" fmla="*/ 34 w 136"/>
                  <a:gd name="T81" fmla="*/ 112 h 131"/>
                  <a:gd name="T82" fmla="*/ 32 w 136"/>
                  <a:gd name="T83" fmla="*/ 116 h 131"/>
                  <a:gd name="T84" fmla="*/ 31 w 136"/>
                  <a:gd name="T85" fmla="*/ 118 h 131"/>
                  <a:gd name="T86" fmla="*/ 14 w 136"/>
                  <a:gd name="T87" fmla="*/ 130 h 131"/>
                  <a:gd name="T88" fmla="*/ 11 w 136"/>
                  <a:gd name="T89" fmla="*/ 130 h 131"/>
                  <a:gd name="T90" fmla="*/ 0 w 136"/>
                  <a:gd name="T91" fmla="*/ 122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36" h="131">
                    <a:moveTo>
                      <a:pt x="124" y="0"/>
                    </a:moveTo>
                    <a:lnTo>
                      <a:pt x="124" y="1"/>
                    </a:lnTo>
                    <a:lnTo>
                      <a:pt x="130" y="18"/>
                    </a:lnTo>
                    <a:lnTo>
                      <a:pt x="130" y="21"/>
                    </a:lnTo>
                    <a:lnTo>
                      <a:pt x="131" y="21"/>
                    </a:lnTo>
                    <a:lnTo>
                      <a:pt x="136" y="25"/>
                    </a:lnTo>
                    <a:lnTo>
                      <a:pt x="136" y="28"/>
                    </a:lnTo>
                    <a:lnTo>
                      <a:pt x="131" y="31"/>
                    </a:lnTo>
                    <a:lnTo>
                      <a:pt x="119" y="28"/>
                    </a:lnTo>
                    <a:lnTo>
                      <a:pt x="115" y="28"/>
                    </a:lnTo>
                    <a:lnTo>
                      <a:pt x="108" y="32"/>
                    </a:lnTo>
                    <a:lnTo>
                      <a:pt x="106" y="38"/>
                    </a:lnTo>
                    <a:lnTo>
                      <a:pt x="104" y="41"/>
                    </a:lnTo>
                    <a:lnTo>
                      <a:pt x="108" y="42"/>
                    </a:lnTo>
                    <a:lnTo>
                      <a:pt x="110" y="53"/>
                    </a:lnTo>
                    <a:lnTo>
                      <a:pt x="106" y="92"/>
                    </a:lnTo>
                    <a:lnTo>
                      <a:pt x="123" y="109"/>
                    </a:lnTo>
                    <a:lnTo>
                      <a:pt x="122" y="111"/>
                    </a:lnTo>
                    <a:lnTo>
                      <a:pt x="122" y="115"/>
                    </a:lnTo>
                    <a:lnTo>
                      <a:pt x="119" y="118"/>
                    </a:lnTo>
                    <a:lnTo>
                      <a:pt x="117" y="118"/>
                    </a:lnTo>
                    <a:lnTo>
                      <a:pt x="117" y="121"/>
                    </a:lnTo>
                    <a:lnTo>
                      <a:pt x="119" y="123"/>
                    </a:lnTo>
                    <a:lnTo>
                      <a:pt x="97" y="126"/>
                    </a:lnTo>
                    <a:lnTo>
                      <a:pt x="95" y="126"/>
                    </a:lnTo>
                    <a:lnTo>
                      <a:pt x="95" y="123"/>
                    </a:lnTo>
                    <a:lnTo>
                      <a:pt x="94" y="123"/>
                    </a:lnTo>
                    <a:lnTo>
                      <a:pt x="91" y="121"/>
                    </a:lnTo>
                    <a:lnTo>
                      <a:pt x="87" y="118"/>
                    </a:lnTo>
                    <a:lnTo>
                      <a:pt x="83" y="116"/>
                    </a:lnTo>
                    <a:lnTo>
                      <a:pt x="76" y="118"/>
                    </a:lnTo>
                    <a:lnTo>
                      <a:pt x="67" y="121"/>
                    </a:lnTo>
                    <a:lnTo>
                      <a:pt x="64" y="123"/>
                    </a:lnTo>
                    <a:lnTo>
                      <a:pt x="64" y="126"/>
                    </a:lnTo>
                    <a:lnTo>
                      <a:pt x="66" y="127"/>
                    </a:lnTo>
                    <a:lnTo>
                      <a:pt x="66" y="130"/>
                    </a:lnTo>
                    <a:lnTo>
                      <a:pt x="64" y="131"/>
                    </a:lnTo>
                    <a:lnTo>
                      <a:pt x="48" y="115"/>
                    </a:lnTo>
                    <a:lnTo>
                      <a:pt x="35" y="108"/>
                    </a:lnTo>
                    <a:lnTo>
                      <a:pt x="34" y="108"/>
                    </a:lnTo>
                    <a:lnTo>
                      <a:pt x="34" y="112"/>
                    </a:lnTo>
                    <a:lnTo>
                      <a:pt x="32" y="116"/>
                    </a:lnTo>
                    <a:lnTo>
                      <a:pt x="31" y="118"/>
                    </a:lnTo>
                    <a:lnTo>
                      <a:pt x="14" y="130"/>
                    </a:lnTo>
                    <a:lnTo>
                      <a:pt x="11" y="130"/>
                    </a:lnTo>
                    <a:lnTo>
                      <a:pt x="0" y="12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80" name="Freeform 5836">
                <a:extLst>
                  <a:ext uri="{FF2B5EF4-FFF2-40B4-BE49-F238E27FC236}">
                    <a16:creationId xmlns:a16="http://schemas.microsoft.com/office/drawing/2014/main" id="{750864D1-820A-96B3-A7F9-D7B318D0F5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4" y="3493"/>
                <a:ext cx="0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1" y="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81" name="Freeform 5837">
                <a:extLst>
                  <a:ext uri="{FF2B5EF4-FFF2-40B4-BE49-F238E27FC236}">
                    <a16:creationId xmlns:a16="http://schemas.microsoft.com/office/drawing/2014/main" id="{00EFE0DD-7427-A771-04A3-55152BF66B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2" y="3524"/>
                <a:ext cx="29" cy="51"/>
              </a:xfrm>
              <a:custGeom>
                <a:avLst/>
                <a:gdLst>
                  <a:gd name="T0" fmla="*/ 116 w 116"/>
                  <a:gd name="T1" fmla="*/ 205 h 205"/>
                  <a:gd name="T2" fmla="*/ 113 w 116"/>
                  <a:gd name="T3" fmla="*/ 204 h 205"/>
                  <a:gd name="T4" fmla="*/ 97 w 116"/>
                  <a:gd name="T5" fmla="*/ 194 h 205"/>
                  <a:gd name="T6" fmla="*/ 90 w 116"/>
                  <a:gd name="T7" fmla="*/ 191 h 205"/>
                  <a:gd name="T8" fmla="*/ 84 w 116"/>
                  <a:gd name="T9" fmla="*/ 186 h 205"/>
                  <a:gd name="T10" fmla="*/ 74 w 116"/>
                  <a:gd name="T11" fmla="*/ 179 h 205"/>
                  <a:gd name="T12" fmla="*/ 68 w 116"/>
                  <a:gd name="T13" fmla="*/ 170 h 205"/>
                  <a:gd name="T14" fmla="*/ 68 w 116"/>
                  <a:gd name="T15" fmla="*/ 164 h 205"/>
                  <a:gd name="T16" fmla="*/ 65 w 116"/>
                  <a:gd name="T17" fmla="*/ 162 h 205"/>
                  <a:gd name="T18" fmla="*/ 58 w 116"/>
                  <a:gd name="T19" fmla="*/ 159 h 205"/>
                  <a:gd name="T20" fmla="*/ 56 w 116"/>
                  <a:gd name="T21" fmla="*/ 159 h 205"/>
                  <a:gd name="T22" fmla="*/ 26 w 116"/>
                  <a:gd name="T23" fmla="*/ 152 h 205"/>
                  <a:gd name="T24" fmla="*/ 25 w 116"/>
                  <a:gd name="T25" fmla="*/ 152 h 205"/>
                  <a:gd name="T26" fmla="*/ 25 w 116"/>
                  <a:gd name="T27" fmla="*/ 149 h 205"/>
                  <a:gd name="T28" fmla="*/ 23 w 116"/>
                  <a:gd name="T29" fmla="*/ 138 h 205"/>
                  <a:gd name="T30" fmla="*/ 26 w 116"/>
                  <a:gd name="T31" fmla="*/ 131 h 205"/>
                  <a:gd name="T32" fmla="*/ 35 w 116"/>
                  <a:gd name="T33" fmla="*/ 120 h 205"/>
                  <a:gd name="T34" fmla="*/ 42 w 116"/>
                  <a:gd name="T35" fmla="*/ 117 h 205"/>
                  <a:gd name="T36" fmla="*/ 46 w 116"/>
                  <a:gd name="T37" fmla="*/ 112 h 205"/>
                  <a:gd name="T38" fmla="*/ 44 w 116"/>
                  <a:gd name="T39" fmla="*/ 109 h 205"/>
                  <a:gd name="T40" fmla="*/ 44 w 116"/>
                  <a:gd name="T41" fmla="*/ 107 h 205"/>
                  <a:gd name="T42" fmla="*/ 43 w 116"/>
                  <a:gd name="T43" fmla="*/ 106 h 205"/>
                  <a:gd name="T44" fmla="*/ 43 w 116"/>
                  <a:gd name="T45" fmla="*/ 104 h 205"/>
                  <a:gd name="T46" fmla="*/ 42 w 116"/>
                  <a:gd name="T47" fmla="*/ 102 h 205"/>
                  <a:gd name="T48" fmla="*/ 40 w 116"/>
                  <a:gd name="T49" fmla="*/ 102 h 205"/>
                  <a:gd name="T50" fmla="*/ 40 w 116"/>
                  <a:gd name="T51" fmla="*/ 92 h 205"/>
                  <a:gd name="T52" fmla="*/ 43 w 116"/>
                  <a:gd name="T53" fmla="*/ 90 h 205"/>
                  <a:gd name="T54" fmla="*/ 44 w 116"/>
                  <a:gd name="T55" fmla="*/ 90 h 205"/>
                  <a:gd name="T56" fmla="*/ 44 w 116"/>
                  <a:gd name="T57" fmla="*/ 89 h 205"/>
                  <a:gd name="T58" fmla="*/ 12 w 116"/>
                  <a:gd name="T59" fmla="*/ 54 h 205"/>
                  <a:gd name="T60" fmla="*/ 14 w 116"/>
                  <a:gd name="T61" fmla="*/ 42 h 205"/>
                  <a:gd name="T62" fmla="*/ 17 w 116"/>
                  <a:gd name="T63" fmla="*/ 36 h 205"/>
                  <a:gd name="T64" fmla="*/ 15 w 116"/>
                  <a:gd name="T65" fmla="*/ 29 h 205"/>
                  <a:gd name="T66" fmla="*/ 11 w 116"/>
                  <a:gd name="T67" fmla="*/ 18 h 205"/>
                  <a:gd name="T68" fmla="*/ 0 w 116"/>
                  <a:gd name="T69" fmla="*/ 0 h 2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16" h="205">
                    <a:moveTo>
                      <a:pt x="116" y="205"/>
                    </a:moveTo>
                    <a:lnTo>
                      <a:pt x="113" y="204"/>
                    </a:lnTo>
                    <a:lnTo>
                      <a:pt x="97" y="194"/>
                    </a:lnTo>
                    <a:lnTo>
                      <a:pt x="90" y="191"/>
                    </a:lnTo>
                    <a:lnTo>
                      <a:pt x="84" y="186"/>
                    </a:lnTo>
                    <a:lnTo>
                      <a:pt x="74" y="179"/>
                    </a:lnTo>
                    <a:lnTo>
                      <a:pt x="68" y="170"/>
                    </a:lnTo>
                    <a:lnTo>
                      <a:pt x="68" y="164"/>
                    </a:lnTo>
                    <a:lnTo>
                      <a:pt x="65" y="162"/>
                    </a:lnTo>
                    <a:lnTo>
                      <a:pt x="58" y="159"/>
                    </a:lnTo>
                    <a:lnTo>
                      <a:pt x="56" y="159"/>
                    </a:lnTo>
                    <a:lnTo>
                      <a:pt x="26" y="152"/>
                    </a:lnTo>
                    <a:lnTo>
                      <a:pt x="25" y="152"/>
                    </a:lnTo>
                    <a:lnTo>
                      <a:pt x="25" y="149"/>
                    </a:lnTo>
                    <a:lnTo>
                      <a:pt x="23" y="138"/>
                    </a:lnTo>
                    <a:lnTo>
                      <a:pt x="26" y="131"/>
                    </a:lnTo>
                    <a:lnTo>
                      <a:pt x="35" y="120"/>
                    </a:lnTo>
                    <a:lnTo>
                      <a:pt x="42" y="117"/>
                    </a:lnTo>
                    <a:lnTo>
                      <a:pt x="46" y="112"/>
                    </a:lnTo>
                    <a:lnTo>
                      <a:pt x="44" y="109"/>
                    </a:lnTo>
                    <a:lnTo>
                      <a:pt x="44" y="107"/>
                    </a:lnTo>
                    <a:lnTo>
                      <a:pt x="43" y="106"/>
                    </a:lnTo>
                    <a:lnTo>
                      <a:pt x="43" y="104"/>
                    </a:lnTo>
                    <a:lnTo>
                      <a:pt x="42" y="102"/>
                    </a:lnTo>
                    <a:lnTo>
                      <a:pt x="40" y="102"/>
                    </a:lnTo>
                    <a:lnTo>
                      <a:pt x="40" y="92"/>
                    </a:lnTo>
                    <a:lnTo>
                      <a:pt x="43" y="90"/>
                    </a:lnTo>
                    <a:lnTo>
                      <a:pt x="44" y="90"/>
                    </a:lnTo>
                    <a:lnTo>
                      <a:pt x="44" y="89"/>
                    </a:lnTo>
                    <a:lnTo>
                      <a:pt x="12" y="54"/>
                    </a:lnTo>
                    <a:lnTo>
                      <a:pt x="14" y="42"/>
                    </a:lnTo>
                    <a:lnTo>
                      <a:pt x="17" y="36"/>
                    </a:lnTo>
                    <a:lnTo>
                      <a:pt x="15" y="29"/>
                    </a:lnTo>
                    <a:lnTo>
                      <a:pt x="11" y="18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82" name="Freeform 5838">
                <a:extLst>
                  <a:ext uri="{FF2B5EF4-FFF2-40B4-BE49-F238E27FC236}">
                    <a16:creationId xmlns:a16="http://schemas.microsoft.com/office/drawing/2014/main" id="{A833088D-8458-9D6C-2CE8-8BA3145248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4" y="3573"/>
                <a:ext cx="17" cy="45"/>
              </a:xfrm>
              <a:custGeom>
                <a:avLst/>
                <a:gdLst>
                  <a:gd name="T0" fmla="*/ 67 w 67"/>
                  <a:gd name="T1" fmla="*/ 8 h 181"/>
                  <a:gd name="T2" fmla="*/ 65 w 67"/>
                  <a:gd name="T3" fmla="*/ 11 h 181"/>
                  <a:gd name="T4" fmla="*/ 60 w 67"/>
                  <a:gd name="T5" fmla="*/ 14 h 181"/>
                  <a:gd name="T6" fmla="*/ 54 w 67"/>
                  <a:gd name="T7" fmla="*/ 10 h 181"/>
                  <a:gd name="T8" fmla="*/ 48 w 67"/>
                  <a:gd name="T9" fmla="*/ 4 h 181"/>
                  <a:gd name="T10" fmla="*/ 29 w 67"/>
                  <a:gd name="T11" fmla="*/ 0 h 181"/>
                  <a:gd name="T12" fmla="*/ 22 w 67"/>
                  <a:gd name="T13" fmla="*/ 3 h 181"/>
                  <a:gd name="T14" fmla="*/ 15 w 67"/>
                  <a:gd name="T15" fmla="*/ 3 h 181"/>
                  <a:gd name="T16" fmla="*/ 9 w 67"/>
                  <a:gd name="T17" fmla="*/ 1 h 181"/>
                  <a:gd name="T18" fmla="*/ 5 w 67"/>
                  <a:gd name="T19" fmla="*/ 4 h 181"/>
                  <a:gd name="T20" fmla="*/ 4 w 67"/>
                  <a:gd name="T21" fmla="*/ 4 h 181"/>
                  <a:gd name="T22" fmla="*/ 4 w 67"/>
                  <a:gd name="T23" fmla="*/ 14 h 181"/>
                  <a:gd name="T24" fmla="*/ 0 w 67"/>
                  <a:gd name="T25" fmla="*/ 28 h 181"/>
                  <a:gd name="T26" fmla="*/ 0 w 67"/>
                  <a:gd name="T27" fmla="*/ 36 h 181"/>
                  <a:gd name="T28" fmla="*/ 1 w 67"/>
                  <a:gd name="T29" fmla="*/ 36 h 181"/>
                  <a:gd name="T30" fmla="*/ 2 w 67"/>
                  <a:gd name="T31" fmla="*/ 37 h 181"/>
                  <a:gd name="T32" fmla="*/ 2 w 67"/>
                  <a:gd name="T33" fmla="*/ 39 h 181"/>
                  <a:gd name="T34" fmla="*/ 4 w 67"/>
                  <a:gd name="T35" fmla="*/ 39 h 181"/>
                  <a:gd name="T36" fmla="*/ 4 w 67"/>
                  <a:gd name="T37" fmla="*/ 58 h 181"/>
                  <a:gd name="T38" fmla="*/ 5 w 67"/>
                  <a:gd name="T39" fmla="*/ 60 h 181"/>
                  <a:gd name="T40" fmla="*/ 0 w 67"/>
                  <a:gd name="T41" fmla="*/ 65 h 181"/>
                  <a:gd name="T42" fmla="*/ 0 w 67"/>
                  <a:gd name="T43" fmla="*/ 67 h 181"/>
                  <a:gd name="T44" fmla="*/ 1 w 67"/>
                  <a:gd name="T45" fmla="*/ 71 h 181"/>
                  <a:gd name="T46" fmla="*/ 1 w 67"/>
                  <a:gd name="T47" fmla="*/ 74 h 181"/>
                  <a:gd name="T48" fmla="*/ 16 w 67"/>
                  <a:gd name="T49" fmla="*/ 93 h 181"/>
                  <a:gd name="T50" fmla="*/ 16 w 67"/>
                  <a:gd name="T51" fmla="*/ 97 h 181"/>
                  <a:gd name="T52" fmla="*/ 15 w 67"/>
                  <a:gd name="T53" fmla="*/ 99 h 181"/>
                  <a:gd name="T54" fmla="*/ 15 w 67"/>
                  <a:gd name="T55" fmla="*/ 100 h 181"/>
                  <a:gd name="T56" fmla="*/ 12 w 67"/>
                  <a:gd name="T57" fmla="*/ 103 h 181"/>
                  <a:gd name="T58" fmla="*/ 14 w 67"/>
                  <a:gd name="T59" fmla="*/ 109 h 181"/>
                  <a:gd name="T60" fmla="*/ 14 w 67"/>
                  <a:gd name="T61" fmla="*/ 110 h 181"/>
                  <a:gd name="T62" fmla="*/ 25 w 67"/>
                  <a:gd name="T63" fmla="*/ 125 h 181"/>
                  <a:gd name="T64" fmla="*/ 32 w 67"/>
                  <a:gd name="T65" fmla="*/ 130 h 181"/>
                  <a:gd name="T66" fmla="*/ 32 w 67"/>
                  <a:gd name="T67" fmla="*/ 131 h 181"/>
                  <a:gd name="T68" fmla="*/ 33 w 67"/>
                  <a:gd name="T69" fmla="*/ 131 h 181"/>
                  <a:gd name="T70" fmla="*/ 33 w 67"/>
                  <a:gd name="T71" fmla="*/ 134 h 181"/>
                  <a:gd name="T72" fmla="*/ 32 w 67"/>
                  <a:gd name="T73" fmla="*/ 135 h 181"/>
                  <a:gd name="T74" fmla="*/ 30 w 67"/>
                  <a:gd name="T75" fmla="*/ 135 h 181"/>
                  <a:gd name="T76" fmla="*/ 25 w 67"/>
                  <a:gd name="T77" fmla="*/ 138 h 181"/>
                  <a:gd name="T78" fmla="*/ 25 w 67"/>
                  <a:gd name="T79" fmla="*/ 139 h 181"/>
                  <a:gd name="T80" fmla="*/ 26 w 67"/>
                  <a:gd name="T81" fmla="*/ 149 h 181"/>
                  <a:gd name="T82" fmla="*/ 26 w 67"/>
                  <a:gd name="T83" fmla="*/ 164 h 181"/>
                  <a:gd name="T84" fmla="*/ 25 w 67"/>
                  <a:gd name="T85" fmla="*/ 170 h 181"/>
                  <a:gd name="T86" fmla="*/ 23 w 67"/>
                  <a:gd name="T87" fmla="*/ 171 h 181"/>
                  <a:gd name="T88" fmla="*/ 23 w 67"/>
                  <a:gd name="T89" fmla="*/ 173 h 181"/>
                  <a:gd name="T90" fmla="*/ 22 w 67"/>
                  <a:gd name="T91" fmla="*/ 173 h 181"/>
                  <a:gd name="T92" fmla="*/ 22 w 67"/>
                  <a:gd name="T93" fmla="*/ 177 h 181"/>
                  <a:gd name="T94" fmla="*/ 23 w 67"/>
                  <a:gd name="T95" fmla="*/ 180 h 181"/>
                  <a:gd name="T96" fmla="*/ 25 w 67"/>
                  <a:gd name="T97" fmla="*/ 181 h 1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67" h="181">
                    <a:moveTo>
                      <a:pt x="67" y="8"/>
                    </a:moveTo>
                    <a:lnTo>
                      <a:pt x="65" y="11"/>
                    </a:lnTo>
                    <a:lnTo>
                      <a:pt x="60" y="14"/>
                    </a:lnTo>
                    <a:lnTo>
                      <a:pt x="54" y="10"/>
                    </a:lnTo>
                    <a:lnTo>
                      <a:pt x="48" y="4"/>
                    </a:lnTo>
                    <a:lnTo>
                      <a:pt x="29" y="0"/>
                    </a:lnTo>
                    <a:lnTo>
                      <a:pt x="22" y="3"/>
                    </a:lnTo>
                    <a:lnTo>
                      <a:pt x="15" y="3"/>
                    </a:lnTo>
                    <a:lnTo>
                      <a:pt x="9" y="1"/>
                    </a:lnTo>
                    <a:lnTo>
                      <a:pt x="5" y="4"/>
                    </a:lnTo>
                    <a:lnTo>
                      <a:pt x="4" y="4"/>
                    </a:lnTo>
                    <a:lnTo>
                      <a:pt x="4" y="14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1" y="36"/>
                    </a:lnTo>
                    <a:lnTo>
                      <a:pt x="2" y="37"/>
                    </a:lnTo>
                    <a:lnTo>
                      <a:pt x="2" y="39"/>
                    </a:lnTo>
                    <a:lnTo>
                      <a:pt x="4" y="39"/>
                    </a:lnTo>
                    <a:lnTo>
                      <a:pt x="4" y="58"/>
                    </a:lnTo>
                    <a:lnTo>
                      <a:pt x="5" y="60"/>
                    </a:lnTo>
                    <a:lnTo>
                      <a:pt x="0" y="65"/>
                    </a:lnTo>
                    <a:lnTo>
                      <a:pt x="0" y="67"/>
                    </a:lnTo>
                    <a:lnTo>
                      <a:pt x="1" y="71"/>
                    </a:lnTo>
                    <a:lnTo>
                      <a:pt x="1" y="74"/>
                    </a:lnTo>
                    <a:lnTo>
                      <a:pt x="16" y="93"/>
                    </a:lnTo>
                    <a:lnTo>
                      <a:pt x="16" y="97"/>
                    </a:lnTo>
                    <a:lnTo>
                      <a:pt x="15" y="99"/>
                    </a:lnTo>
                    <a:lnTo>
                      <a:pt x="15" y="100"/>
                    </a:lnTo>
                    <a:lnTo>
                      <a:pt x="12" y="103"/>
                    </a:lnTo>
                    <a:lnTo>
                      <a:pt x="14" y="109"/>
                    </a:lnTo>
                    <a:lnTo>
                      <a:pt x="14" y="110"/>
                    </a:lnTo>
                    <a:lnTo>
                      <a:pt x="25" y="125"/>
                    </a:lnTo>
                    <a:lnTo>
                      <a:pt x="32" y="130"/>
                    </a:lnTo>
                    <a:lnTo>
                      <a:pt x="32" y="131"/>
                    </a:lnTo>
                    <a:lnTo>
                      <a:pt x="33" y="131"/>
                    </a:lnTo>
                    <a:lnTo>
                      <a:pt x="33" y="134"/>
                    </a:lnTo>
                    <a:lnTo>
                      <a:pt x="32" y="135"/>
                    </a:lnTo>
                    <a:lnTo>
                      <a:pt x="30" y="135"/>
                    </a:lnTo>
                    <a:lnTo>
                      <a:pt x="25" y="138"/>
                    </a:lnTo>
                    <a:lnTo>
                      <a:pt x="25" y="139"/>
                    </a:lnTo>
                    <a:lnTo>
                      <a:pt x="26" y="149"/>
                    </a:lnTo>
                    <a:lnTo>
                      <a:pt x="26" y="164"/>
                    </a:lnTo>
                    <a:lnTo>
                      <a:pt x="25" y="170"/>
                    </a:lnTo>
                    <a:lnTo>
                      <a:pt x="23" y="171"/>
                    </a:lnTo>
                    <a:lnTo>
                      <a:pt x="23" y="173"/>
                    </a:lnTo>
                    <a:lnTo>
                      <a:pt x="22" y="173"/>
                    </a:lnTo>
                    <a:lnTo>
                      <a:pt x="22" y="177"/>
                    </a:lnTo>
                    <a:lnTo>
                      <a:pt x="23" y="180"/>
                    </a:lnTo>
                    <a:lnTo>
                      <a:pt x="25" y="18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83" name="Freeform 5839">
                <a:extLst>
                  <a:ext uri="{FF2B5EF4-FFF2-40B4-BE49-F238E27FC236}">
                    <a16:creationId xmlns:a16="http://schemas.microsoft.com/office/drawing/2014/main" id="{8A52F2BC-FAB4-3D75-BA92-BC43A995E9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1" y="3575"/>
                <a:ext cx="57" cy="23"/>
              </a:xfrm>
              <a:custGeom>
                <a:avLst/>
                <a:gdLst>
                  <a:gd name="T0" fmla="*/ 223 w 225"/>
                  <a:gd name="T1" fmla="*/ 91 h 92"/>
                  <a:gd name="T2" fmla="*/ 222 w 225"/>
                  <a:gd name="T3" fmla="*/ 81 h 92"/>
                  <a:gd name="T4" fmla="*/ 216 w 225"/>
                  <a:gd name="T5" fmla="*/ 71 h 92"/>
                  <a:gd name="T6" fmla="*/ 194 w 225"/>
                  <a:gd name="T7" fmla="*/ 67 h 92"/>
                  <a:gd name="T8" fmla="*/ 192 w 225"/>
                  <a:gd name="T9" fmla="*/ 59 h 92"/>
                  <a:gd name="T10" fmla="*/ 181 w 225"/>
                  <a:gd name="T11" fmla="*/ 52 h 92"/>
                  <a:gd name="T12" fmla="*/ 177 w 225"/>
                  <a:gd name="T13" fmla="*/ 50 h 92"/>
                  <a:gd name="T14" fmla="*/ 166 w 225"/>
                  <a:gd name="T15" fmla="*/ 53 h 92"/>
                  <a:gd name="T16" fmla="*/ 162 w 225"/>
                  <a:gd name="T17" fmla="*/ 55 h 92"/>
                  <a:gd name="T18" fmla="*/ 159 w 225"/>
                  <a:gd name="T19" fmla="*/ 56 h 92"/>
                  <a:gd name="T20" fmla="*/ 153 w 225"/>
                  <a:gd name="T21" fmla="*/ 71 h 92"/>
                  <a:gd name="T22" fmla="*/ 152 w 225"/>
                  <a:gd name="T23" fmla="*/ 76 h 92"/>
                  <a:gd name="T24" fmla="*/ 151 w 225"/>
                  <a:gd name="T25" fmla="*/ 81 h 92"/>
                  <a:gd name="T26" fmla="*/ 145 w 225"/>
                  <a:gd name="T27" fmla="*/ 81 h 92"/>
                  <a:gd name="T28" fmla="*/ 142 w 225"/>
                  <a:gd name="T29" fmla="*/ 74 h 92"/>
                  <a:gd name="T30" fmla="*/ 145 w 225"/>
                  <a:gd name="T31" fmla="*/ 66 h 92"/>
                  <a:gd name="T32" fmla="*/ 131 w 225"/>
                  <a:gd name="T33" fmla="*/ 62 h 92"/>
                  <a:gd name="T34" fmla="*/ 132 w 225"/>
                  <a:gd name="T35" fmla="*/ 49 h 92"/>
                  <a:gd name="T36" fmla="*/ 131 w 225"/>
                  <a:gd name="T37" fmla="*/ 36 h 92"/>
                  <a:gd name="T38" fmla="*/ 132 w 225"/>
                  <a:gd name="T39" fmla="*/ 27 h 92"/>
                  <a:gd name="T40" fmla="*/ 131 w 225"/>
                  <a:gd name="T41" fmla="*/ 27 h 92"/>
                  <a:gd name="T42" fmla="*/ 121 w 225"/>
                  <a:gd name="T43" fmla="*/ 34 h 92"/>
                  <a:gd name="T44" fmla="*/ 99 w 225"/>
                  <a:gd name="T45" fmla="*/ 29 h 92"/>
                  <a:gd name="T46" fmla="*/ 96 w 225"/>
                  <a:gd name="T47" fmla="*/ 7 h 92"/>
                  <a:gd name="T48" fmla="*/ 93 w 225"/>
                  <a:gd name="T49" fmla="*/ 2 h 92"/>
                  <a:gd name="T50" fmla="*/ 83 w 225"/>
                  <a:gd name="T51" fmla="*/ 6 h 92"/>
                  <a:gd name="T52" fmla="*/ 85 w 225"/>
                  <a:gd name="T53" fmla="*/ 15 h 92"/>
                  <a:gd name="T54" fmla="*/ 93 w 225"/>
                  <a:gd name="T55" fmla="*/ 22 h 92"/>
                  <a:gd name="T56" fmla="*/ 92 w 225"/>
                  <a:gd name="T57" fmla="*/ 28 h 92"/>
                  <a:gd name="T58" fmla="*/ 58 w 225"/>
                  <a:gd name="T59" fmla="*/ 27 h 92"/>
                  <a:gd name="T60" fmla="*/ 57 w 225"/>
                  <a:gd name="T61" fmla="*/ 24 h 92"/>
                  <a:gd name="T62" fmla="*/ 54 w 225"/>
                  <a:gd name="T63" fmla="*/ 22 h 92"/>
                  <a:gd name="T64" fmla="*/ 50 w 225"/>
                  <a:gd name="T65" fmla="*/ 21 h 92"/>
                  <a:gd name="T66" fmla="*/ 40 w 225"/>
                  <a:gd name="T67" fmla="*/ 14 h 92"/>
                  <a:gd name="T68" fmla="*/ 1 w 225"/>
                  <a:gd name="T69" fmla="*/ 0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25" h="92">
                    <a:moveTo>
                      <a:pt x="223" y="92"/>
                    </a:moveTo>
                    <a:lnTo>
                      <a:pt x="223" y="91"/>
                    </a:lnTo>
                    <a:lnTo>
                      <a:pt x="225" y="89"/>
                    </a:lnTo>
                    <a:lnTo>
                      <a:pt x="222" y="81"/>
                    </a:lnTo>
                    <a:lnTo>
                      <a:pt x="222" y="77"/>
                    </a:lnTo>
                    <a:lnTo>
                      <a:pt x="216" y="71"/>
                    </a:lnTo>
                    <a:lnTo>
                      <a:pt x="206" y="67"/>
                    </a:lnTo>
                    <a:lnTo>
                      <a:pt x="194" y="67"/>
                    </a:lnTo>
                    <a:lnTo>
                      <a:pt x="194" y="66"/>
                    </a:lnTo>
                    <a:lnTo>
                      <a:pt x="192" y="59"/>
                    </a:lnTo>
                    <a:lnTo>
                      <a:pt x="189" y="56"/>
                    </a:lnTo>
                    <a:lnTo>
                      <a:pt x="181" y="52"/>
                    </a:lnTo>
                    <a:lnTo>
                      <a:pt x="180" y="52"/>
                    </a:lnTo>
                    <a:lnTo>
                      <a:pt x="177" y="50"/>
                    </a:lnTo>
                    <a:lnTo>
                      <a:pt x="175" y="50"/>
                    </a:lnTo>
                    <a:lnTo>
                      <a:pt x="166" y="53"/>
                    </a:lnTo>
                    <a:lnTo>
                      <a:pt x="165" y="53"/>
                    </a:lnTo>
                    <a:lnTo>
                      <a:pt x="162" y="55"/>
                    </a:lnTo>
                    <a:lnTo>
                      <a:pt x="160" y="56"/>
                    </a:lnTo>
                    <a:lnTo>
                      <a:pt x="159" y="56"/>
                    </a:lnTo>
                    <a:lnTo>
                      <a:pt x="159" y="67"/>
                    </a:lnTo>
                    <a:lnTo>
                      <a:pt x="153" y="71"/>
                    </a:lnTo>
                    <a:lnTo>
                      <a:pt x="153" y="73"/>
                    </a:lnTo>
                    <a:lnTo>
                      <a:pt x="152" y="76"/>
                    </a:lnTo>
                    <a:lnTo>
                      <a:pt x="151" y="77"/>
                    </a:lnTo>
                    <a:lnTo>
                      <a:pt x="151" y="81"/>
                    </a:lnTo>
                    <a:lnTo>
                      <a:pt x="148" y="84"/>
                    </a:lnTo>
                    <a:lnTo>
                      <a:pt x="145" y="81"/>
                    </a:lnTo>
                    <a:lnTo>
                      <a:pt x="142" y="76"/>
                    </a:lnTo>
                    <a:lnTo>
                      <a:pt x="142" y="74"/>
                    </a:lnTo>
                    <a:lnTo>
                      <a:pt x="145" y="71"/>
                    </a:lnTo>
                    <a:lnTo>
                      <a:pt x="145" y="66"/>
                    </a:lnTo>
                    <a:lnTo>
                      <a:pt x="132" y="62"/>
                    </a:lnTo>
                    <a:lnTo>
                      <a:pt x="131" y="62"/>
                    </a:lnTo>
                    <a:lnTo>
                      <a:pt x="131" y="50"/>
                    </a:lnTo>
                    <a:lnTo>
                      <a:pt x="132" y="49"/>
                    </a:lnTo>
                    <a:lnTo>
                      <a:pt x="132" y="39"/>
                    </a:lnTo>
                    <a:lnTo>
                      <a:pt x="131" y="36"/>
                    </a:lnTo>
                    <a:lnTo>
                      <a:pt x="131" y="28"/>
                    </a:lnTo>
                    <a:lnTo>
                      <a:pt x="132" y="27"/>
                    </a:lnTo>
                    <a:lnTo>
                      <a:pt x="132" y="25"/>
                    </a:lnTo>
                    <a:lnTo>
                      <a:pt x="131" y="27"/>
                    </a:lnTo>
                    <a:lnTo>
                      <a:pt x="127" y="34"/>
                    </a:lnTo>
                    <a:lnTo>
                      <a:pt x="121" y="34"/>
                    </a:lnTo>
                    <a:lnTo>
                      <a:pt x="103" y="29"/>
                    </a:lnTo>
                    <a:lnTo>
                      <a:pt x="99" y="29"/>
                    </a:lnTo>
                    <a:lnTo>
                      <a:pt x="99" y="27"/>
                    </a:lnTo>
                    <a:lnTo>
                      <a:pt x="96" y="7"/>
                    </a:lnTo>
                    <a:lnTo>
                      <a:pt x="95" y="2"/>
                    </a:lnTo>
                    <a:lnTo>
                      <a:pt x="93" y="2"/>
                    </a:lnTo>
                    <a:lnTo>
                      <a:pt x="89" y="4"/>
                    </a:lnTo>
                    <a:lnTo>
                      <a:pt x="83" y="6"/>
                    </a:lnTo>
                    <a:lnTo>
                      <a:pt x="83" y="10"/>
                    </a:lnTo>
                    <a:lnTo>
                      <a:pt x="85" y="15"/>
                    </a:lnTo>
                    <a:lnTo>
                      <a:pt x="90" y="18"/>
                    </a:lnTo>
                    <a:lnTo>
                      <a:pt x="93" y="22"/>
                    </a:lnTo>
                    <a:lnTo>
                      <a:pt x="95" y="25"/>
                    </a:lnTo>
                    <a:lnTo>
                      <a:pt x="92" y="28"/>
                    </a:lnTo>
                    <a:lnTo>
                      <a:pt x="58" y="28"/>
                    </a:lnTo>
                    <a:lnTo>
                      <a:pt x="58" y="27"/>
                    </a:lnTo>
                    <a:lnTo>
                      <a:pt x="57" y="25"/>
                    </a:lnTo>
                    <a:lnTo>
                      <a:pt x="57" y="24"/>
                    </a:lnTo>
                    <a:lnTo>
                      <a:pt x="55" y="22"/>
                    </a:lnTo>
                    <a:lnTo>
                      <a:pt x="54" y="22"/>
                    </a:lnTo>
                    <a:lnTo>
                      <a:pt x="54" y="21"/>
                    </a:lnTo>
                    <a:lnTo>
                      <a:pt x="50" y="21"/>
                    </a:lnTo>
                    <a:lnTo>
                      <a:pt x="47" y="18"/>
                    </a:lnTo>
                    <a:lnTo>
                      <a:pt x="40" y="14"/>
                    </a:lnTo>
                    <a:lnTo>
                      <a:pt x="35" y="9"/>
                    </a:lnTo>
                    <a:lnTo>
                      <a:pt x="1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84" name="Freeform 5840">
                <a:extLst>
                  <a:ext uri="{FF2B5EF4-FFF2-40B4-BE49-F238E27FC236}">
                    <a16:creationId xmlns:a16="http://schemas.microsoft.com/office/drawing/2014/main" id="{6BBE1DEC-45E1-B93E-7077-65D7717C54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2" y="3520"/>
                <a:ext cx="4" cy="4"/>
              </a:xfrm>
              <a:custGeom>
                <a:avLst/>
                <a:gdLst>
                  <a:gd name="T0" fmla="*/ 0 w 15"/>
                  <a:gd name="T1" fmla="*/ 14 h 14"/>
                  <a:gd name="T2" fmla="*/ 12 w 15"/>
                  <a:gd name="T3" fmla="*/ 1 h 14"/>
                  <a:gd name="T4" fmla="*/ 15 w 15"/>
                  <a:gd name="T5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" h="14">
                    <a:moveTo>
                      <a:pt x="0" y="14"/>
                    </a:moveTo>
                    <a:lnTo>
                      <a:pt x="12" y="1"/>
                    </a:lnTo>
                    <a:lnTo>
                      <a:pt x="15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85" name="Freeform 5841">
                <a:extLst>
                  <a:ext uri="{FF2B5EF4-FFF2-40B4-BE49-F238E27FC236}">
                    <a16:creationId xmlns:a16="http://schemas.microsoft.com/office/drawing/2014/main" id="{C77D47C1-53D7-FCF5-D8D3-DE3B2F9C8C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8" y="3600"/>
                <a:ext cx="83" cy="28"/>
              </a:xfrm>
              <a:custGeom>
                <a:avLst/>
                <a:gdLst>
                  <a:gd name="T0" fmla="*/ 326 w 330"/>
                  <a:gd name="T1" fmla="*/ 85 h 113"/>
                  <a:gd name="T2" fmla="*/ 314 w 330"/>
                  <a:gd name="T3" fmla="*/ 102 h 113"/>
                  <a:gd name="T4" fmla="*/ 310 w 330"/>
                  <a:gd name="T5" fmla="*/ 106 h 113"/>
                  <a:gd name="T6" fmla="*/ 307 w 330"/>
                  <a:gd name="T7" fmla="*/ 110 h 113"/>
                  <a:gd name="T8" fmla="*/ 282 w 330"/>
                  <a:gd name="T9" fmla="*/ 98 h 113"/>
                  <a:gd name="T10" fmla="*/ 274 w 330"/>
                  <a:gd name="T11" fmla="*/ 92 h 113"/>
                  <a:gd name="T12" fmla="*/ 271 w 330"/>
                  <a:gd name="T13" fmla="*/ 88 h 113"/>
                  <a:gd name="T14" fmla="*/ 273 w 330"/>
                  <a:gd name="T15" fmla="*/ 83 h 113"/>
                  <a:gd name="T16" fmla="*/ 279 w 330"/>
                  <a:gd name="T17" fmla="*/ 65 h 113"/>
                  <a:gd name="T18" fmla="*/ 281 w 330"/>
                  <a:gd name="T19" fmla="*/ 54 h 113"/>
                  <a:gd name="T20" fmla="*/ 276 w 330"/>
                  <a:gd name="T21" fmla="*/ 51 h 113"/>
                  <a:gd name="T22" fmla="*/ 271 w 330"/>
                  <a:gd name="T23" fmla="*/ 53 h 113"/>
                  <a:gd name="T24" fmla="*/ 259 w 330"/>
                  <a:gd name="T25" fmla="*/ 42 h 113"/>
                  <a:gd name="T26" fmla="*/ 254 w 330"/>
                  <a:gd name="T27" fmla="*/ 40 h 113"/>
                  <a:gd name="T28" fmla="*/ 253 w 330"/>
                  <a:gd name="T29" fmla="*/ 33 h 113"/>
                  <a:gd name="T30" fmla="*/ 256 w 330"/>
                  <a:gd name="T31" fmla="*/ 18 h 113"/>
                  <a:gd name="T32" fmla="*/ 197 w 330"/>
                  <a:gd name="T33" fmla="*/ 19 h 113"/>
                  <a:gd name="T34" fmla="*/ 194 w 330"/>
                  <a:gd name="T35" fmla="*/ 15 h 113"/>
                  <a:gd name="T36" fmla="*/ 185 w 330"/>
                  <a:gd name="T37" fmla="*/ 19 h 113"/>
                  <a:gd name="T38" fmla="*/ 183 w 330"/>
                  <a:gd name="T39" fmla="*/ 22 h 113"/>
                  <a:gd name="T40" fmla="*/ 172 w 330"/>
                  <a:gd name="T41" fmla="*/ 50 h 113"/>
                  <a:gd name="T42" fmla="*/ 168 w 330"/>
                  <a:gd name="T43" fmla="*/ 55 h 113"/>
                  <a:gd name="T44" fmla="*/ 161 w 330"/>
                  <a:gd name="T45" fmla="*/ 60 h 113"/>
                  <a:gd name="T46" fmla="*/ 127 w 330"/>
                  <a:gd name="T47" fmla="*/ 51 h 113"/>
                  <a:gd name="T48" fmla="*/ 133 w 330"/>
                  <a:gd name="T49" fmla="*/ 30 h 113"/>
                  <a:gd name="T50" fmla="*/ 125 w 330"/>
                  <a:gd name="T51" fmla="*/ 28 h 113"/>
                  <a:gd name="T52" fmla="*/ 103 w 330"/>
                  <a:gd name="T53" fmla="*/ 19 h 113"/>
                  <a:gd name="T54" fmla="*/ 94 w 330"/>
                  <a:gd name="T55" fmla="*/ 18 h 113"/>
                  <a:gd name="T56" fmla="*/ 85 w 330"/>
                  <a:gd name="T57" fmla="*/ 25 h 113"/>
                  <a:gd name="T58" fmla="*/ 84 w 330"/>
                  <a:gd name="T59" fmla="*/ 39 h 113"/>
                  <a:gd name="T60" fmla="*/ 48 w 330"/>
                  <a:gd name="T61" fmla="*/ 74 h 113"/>
                  <a:gd name="T62" fmla="*/ 38 w 330"/>
                  <a:gd name="T63" fmla="*/ 67 h 113"/>
                  <a:gd name="T64" fmla="*/ 35 w 330"/>
                  <a:gd name="T65" fmla="*/ 55 h 113"/>
                  <a:gd name="T66" fmla="*/ 43 w 330"/>
                  <a:gd name="T67" fmla="*/ 8 h 113"/>
                  <a:gd name="T68" fmla="*/ 42 w 330"/>
                  <a:gd name="T69" fmla="*/ 0 h 113"/>
                  <a:gd name="T70" fmla="*/ 36 w 330"/>
                  <a:gd name="T71" fmla="*/ 1 h 113"/>
                  <a:gd name="T72" fmla="*/ 5 w 330"/>
                  <a:gd name="T73" fmla="*/ 11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30" h="113">
                    <a:moveTo>
                      <a:pt x="330" y="72"/>
                    </a:moveTo>
                    <a:lnTo>
                      <a:pt x="326" y="85"/>
                    </a:lnTo>
                    <a:lnTo>
                      <a:pt x="317" y="100"/>
                    </a:lnTo>
                    <a:lnTo>
                      <a:pt x="314" y="102"/>
                    </a:lnTo>
                    <a:lnTo>
                      <a:pt x="314" y="103"/>
                    </a:lnTo>
                    <a:lnTo>
                      <a:pt x="310" y="106"/>
                    </a:lnTo>
                    <a:lnTo>
                      <a:pt x="309" y="107"/>
                    </a:lnTo>
                    <a:lnTo>
                      <a:pt x="307" y="110"/>
                    </a:lnTo>
                    <a:lnTo>
                      <a:pt x="306" y="113"/>
                    </a:lnTo>
                    <a:lnTo>
                      <a:pt x="282" y="98"/>
                    </a:lnTo>
                    <a:lnTo>
                      <a:pt x="278" y="93"/>
                    </a:lnTo>
                    <a:lnTo>
                      <a:pt x="274" y="92"/>
                    </a:lnTo>
                    <a:lnTo>
                      <a:pt x="271" y="89"/>
                    </a:lnTo>
                    <a:lnTo>
                      <a:pt x="271" y="88"/>
                    </a:lnTo>
                    <a:lnTo>
                      <a:pt x="273" y="86"/>
                    </a:lnTo>
                    <a:lnTo>
                      <a:pt x="273" y="83"/>
                    </a:lnTo>
                    <a:lnTo>
                      <a:pt x="279" y="75"/>
                    </a:lnTo>
                    <a:lnTo>
                      <a:pt x="279" y="65"/>
                    </a:lnTo>
                    <a:lnTo>
                      <a:pt x="281" y="62"/>
                    </a:lnTo>
                    <a:lnTo>
                      <a:pt x="281" y="54"/>
                    </a:lnTo>
                    <a:lnTo>
                      <a:pt x="279" y="53"/>
                    </a:lnTo>
                    <a:lnTo>
                      <a:pt x="276" y="51"/>
                    </a:lnTo>
                    <a:lnTo>
                      <a:pt x="273" y="51"/>
                    </a:lnTo>
                    <a:lnTo>
                      <a:pt x="271" y="53"/>
                    </a:lnTo>
                    <a:lnTo>
                      <a:pt x="259" y="43"/>
                    </a:lnTo>
                    <a:lnTo>
                      <a:pt x="259" y="42"/>
                    </a:lnTo>
                    <a:lnTo>
                      <a:pt x="257" y="42"/>
                    </a:lnTo>
                    <a:lnTo>
                      <a:pt x="254" y="40"/>
                    </a:lnTo>
                    <a:lnTo>
                      <a:pt x="256" y="40"/>
                    </a:lnTo>
                    <a:lnTo>
                      <a:pt x="253" y="33"/>
                    </a:lnTo>
                    <a:lnTo>
                      <a:pt x="256" y="21"/>
                    </a:lnTo>
                    <a:lnTo>
                      <a:pt x="256" y="18"/>
                    </a:lnTo>
                    <a:lnTo>
                      <a:pt x="204" y="18"/>
                    </a:lnTo>
                    <a:lnTo>
                      <a:pt x="197" y="19"/>
                    </a:lnTo>
                    <a:lnTo>
                      <a:pt x="196" y="18"/>
                    </a:lnTo>
                    <a:lnTo>
                      <a:pt x="194" y="15"/>
                    </a:lnTo>
                    <a:lnTo>
                      <a:pt x="193" y="16"/>
                    </a:lnTo>
                    <a:lnTo>
                      <a:pt x="185" y="19"/>
                    </a:lnTo>
                    <a:lnTo>
                      <a:pt x="183" y="18"/>
                    </a:lnTo>
                    <a:lnTo>
                      <a:pt x="183" y="22"/>
                    </a:lnTo>
                    <a:lnTo>
                      <a:pt x="173" y="40"/>
                    </a:lnTo>
                    <a:lnTo>
                      <a:pt x="172" y="50"/>
                    </a:lnTo>
                    <a:lnTo>
                      <a:pt x="172" y="51"/>
                    </a:lnTo>
                    <a:lnTo>
                      <a:pt x="168" y="55"/>
                    </a:lnTo>
                    <a:lnTo>
                      <a:pt x="165" y="60"/>
                    </a:lnTo>
                    <a:lnTo>
                      <a:pt x="161" y="60"/>
                    </a:lnTo>
                    <a:lnTo>
                      <a:pt x="141" y="57"/>
                    </a:lnTo>
                    <a:lnTo>
                      <a:pt x="127" y="51"/>
                    </a:lnTo>
                    <a:lnTo>
                      <a:pt x="130" y="47"/>
                    </a:lnTo>
                    <a:lnTo>
                      <a:pt x="133" y="30"/>
                    </a:lnTo>
                    <a:lnTo>
                      <a:pt x="133" y="28"/>
                    </a:lnTo>
                    <a:lnTo>
                      <a:pt x="125" y="28"/>
                    </a:lnTo>
                    <a:lnTo>
                      <a:pt x="109" y="22"/>
                    </a:lnTo>
                    <a:lnTo>
                      <a:pt x="103" y="19"/>
                    </a:lnTo>
                    <a:lnTo>
                      <a:pt x="96" y="18"/>
                    </a:lnTo>
                    <a:lnTo>
                      <a:pt x="94" y="18"/>
                    </a:lnTo>
                    <a:lnTo>
                      <a:pt x="89" y="19"/>
                    </a:lnTo>
                    <a:lnTo>
                      <a:pt x="85" y="25"/>
                    </a:lnTo>
                    <a:lnTo>
                      <a:pt x="84" y="38"/>
                    </a:lnTo>
                    <a:lnTo>
                      <a:pt x="84" y="39"/>
                    </a:lnTo>
                    <a:lnTo>
                      <a:pt x="74" y="46"/>
                    </a:lnTo>
                    <a:lnTo>
                      <a:pt x="48" y="74"/>
                    </a:lnTo>
                    <a:lnTo>
                      <a:pt x="45" y="74"/>
                    </a:lnTo>
                    <a:lnTo>
                      <a:pt x="38" y="67"/>
                    </a:lnTo>
                    <a:lnTo>
                      <a:pt x="38" y="65"/>
                    </a:lnTo>
                    <a:lnTo>
                      <a:pt x="35" y="55"/>
                    </a:lnTo>
                    <a:lnTo>
                      <a:pt x="35" y="54"/>
                    </a:lnTo>
                    <a:lnTo>
                      <a:pt x="43" y="8"/>
                    </a:lnTo>
                    <a:lnTo>
                      <a:pt x="42" y="1"/>
                    </a:lnTo>
                    <a:lnTo>
                      <a:pt x="42" y="0"/>
                    </a:lnTo>
                    <a:lnTo>
                      <a:pt x="39" y="0"/>
                    </a:lnTo>
                    <a:lnTo>
                      <a:pt x="36" y="1"/>
                    </a:lnTo>
                    <a:lnTo>
                      <a:pt x="34" y="4"/>
                    </a:lnTo>
                    <a:lnTo>
                      <a:pt x="5" y="11"/>
                    </a:lnTo>
                    <a:lnTo>
                      <a:pt x="0" y="1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86" name="Freeform 5842">
                <a:extLst>
                  <a:ext uri="{FF2B5EF4-FFF2-40B4-BE49-F238E27FC236}">
                    <a16:creationId xmlns:a16="http://schemas.microsoft.com/office/drawing/2014/main" id="{3FA52667-DD4C-D06E-C40A-57A32DDD0B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8" y="3618"/>
                <a:ext cx="10" cy="34"/>
              </a:xfrm>
              <a:custGeom>
                <a:avLst/>
                <a:gdLst>
                  <a:gd name="T0" fmla="*/ 16 w 40"/>
                  <a:gd name="T1" fmla="*/ 137 h 137"/>
                  <a:gd name="T2" fmla="*/ 15 w 40"/>
                  <a:gd name="T3" fmla="*/ 137 h 137"/>
                  <a:gd name="T4" fmla="*/ 12 w 40"/>
                  <a:gd name="T5" fmla="*/ 134 h 137"/>
                  <a:gd name="T6" fmla="*/ 0 w 40"/>
                  <a:gd name="T7" fmla="*/ 113 h 137"/>
                  <a:gd name="T8" fmla="*/ 0 w 40"/>
                  <a:gd name="T9" fmla="*/ 105 h 137"/>
                  <a:gd name="T10" fmla="*/ 2 w 40"/>
                  <a:gd name="T11" fmla="*/ 101 h 137"/>
                  <a:gd name="T12" fmla="*/ 5 w 40"/>
                  <a:gd name="T13" fmla="*/ 98 h 137"/>
                  <a:gd name="T14" fmla="*/ 8 w 40"/>
                  <a:gd name="T15" fmla="*/ 93 h 137"/>
                  <a:gd name="T16" fmla="*/ 7 w 40"/>
                  <a:gd name="T17" fmla="*/ 87 h 137"/>
                  <a:gd name="T18" fmla="*/ 7 w 40"/>
                  <a:gd name="T19" fmla="*/ 86 h 137"/>
                  <a:gd name="T20" fmla="*/ 5 w 40"/>
                  <a:gd name="T21" fmla="*/ 84 h 137"/>
                  <a:gd name="T22" fmla="*/ 4 w 40"/>
                  <a:gd name="T23" fmla="*/ 84 h 137"/>
                  <a:gd name="T24" fmla="*/ 2 w 40"/>
                  <a:gd name="T25" fmla="*/ 83 h 137"/>
                  <a:gd name="T26" fmla="*/ 7 w 40"/>
                  <a:gd name="T27" fmla="*/ 79 h 137"/>
                  <a:gd name="T28" fmla="*/ 11 w 40"/>
                  <a:gd name="T29" fmla="*/ 69 h 137"/>
                  <a:gd name="T30" fmla="*/ 11 w 40"/>
                  <a:gd name="T31" fmla="*/ 52 h 137"/>
                  <a:gd name="T32" fmla="*/ 12 w 40"/>
                  <a:gd name="T33" fmla="*/ 53 h 137"/>
                  <a:gd name="T34" fmla="*/ 14 w 40"/>
                  <a:gd name="T35" fmla="*/ 53 h 137"/>
                  <a:gd name="T36" fmla="*/ 18 w 40"/>
                  <a:gd name="T37" fmla="*/ 55 h 137"/>
                  <a:gd name="T38" fmla="*/ 23 w 40"/>
                  <a:gd name="T39" fmla="*/ 55 h 137"/>
                  <a:gd name="T40" fmla="*/ 24 w 40"/>
                  <a:gd name="T41" fmla="*/ 53 h 137"/>
                  <a:gd name="T42" fmla="*/ 29 w 40"/>
                  <a:gd name="T43" fmla="*/ 52 h 137"/>
                  <a:gd name="T44" fmla="*/ 32 w 40"/>
                  <a:gd name="T45" fmla="*/ 52 h 137"/>
                  <a:gd name="T46" fmla="*/ 32 w 40"/>
                  <a:gd name="T47" fmla="*/ 50 h 137"/>
                  <a:gd name="T48" fmla="*/ 33 w 40"/>
                  <a:gd name="T49" fmla="*/ 50 h 137"/>
                  <a:gd name="T50" fmla="*/ 39 w 40"/>
                  <a:gd name="T51" fmla="*/ 31 h 137"/>
                  <a:gd name="T52" fmla="*/ 39 w 40"/>
                  <a:gd name="T53" fmla="*/ 28 h 137"/>
                  <a:gd name="T54" fmla="*/ 40 w 40"/>
                  <a:gd name="T55" fmla="*/ 17 h 137"/>
                  <a:gd name="T56" fmla="*/ 40 w 40"/>
                  <a:gd name="T57" fmla="*/ 16 h 137"/>
                  <a:gd name="T58" fmla="*/ 39 w 40"/>
                  <a:gd name="T59" fmla="*/ 16 h 137"/>
                  <a:gd name="T60" fmla="*/ 39 w 40"/>
                  <a:gd name="T61" fmla="*/ 14 h 137"/>
                  <a:gd name="T62" fmla="*/ 29 w 40"/>
                  <a:gd name="T63" fmla="*/ 10 h 137"/>
                  <a:gd name="T64" fmla="*/ 23 w 40"/>
                  <a:gd name="T65" fmla="*/ 6 h 137"/>
                  <a:gd name="T66" fmla="*/ 21 w 40"/>
                  <a:gd name="T67" fmla="*/ 6 h 137"/>
                  <a:gd name="T68" fmla="*/ 11 w 40"/>
                  <a:gd name="T6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40" h="137">
                    <a:moveTo>
                      <a:pt x="16" y="137"/>
                    </a:moveTo>
                    <a:lnTo>
                      <a:pt x="15" y="137"/>
                    </a:lnTo>
                    <a:lnTo>
                      <a:pt x="12" y="134"/>
                    </a:lnTo>
                    <a:lnTo>
                      <a:pt x="0" y="113"/>
                    </a:lnTo>
                    <a:lnTo>
                      <a:pt x="0" y="105"/>
                    </a:lnTo>
                    <a:lnTo>
                      <a:pt x="2" y="101"/>
                    </a:lnTo>
                    <a:lnTo>
                      <a:pt x="5" y="98"/>
                    </a:lnTo>
                    <a:lnTo>
                      <a:pt x="8" y="93"/>
                    </a:lnTo>
                    <a:lnTo>
                      <a:pt x="7" y="87"/>
                    </a:lnTo>
                    <a:lnTo>
                      <a:pt x="7" y="86"/>
                    </a:lnTo>
                    <a:lnTo>
                      <a:pt x="5" y="84"/>
                    </a:lnTo>
                    <a:lnTo>
                      <a:pt x="4" y="84"/>
                    </a:lnTo>
                    <a:lnTo>
                      <a:pt x="2" y="83"/>
                    </a:lnTo>
                    <a:lnTo>
                      <a:pt x="7" y="79"/>
                    </a:lnTo>
                    <a:lnTo>
                      <a:pt x="11" y="69"/>
                    </a:lnTo>
                    <a:lnTo>
                      <a:pt x="11" y="52"/>
                    </a:lnTo>
                    <a:lnTo>
                      <a:pt x="12" y="53"/>
                    </a:lnTo>
                    <a:lnTo>
                      <a:pt x="14" y="53"/>
                    </a:lnTo>
                    <a:lnTo>
                      <a:pt x="18" y="55"/>
                    </a:lnTo>
                    <a:lnTo>
                      <a:pt x="23" y="55"/>
                    </a:lnTo>
                    <a:lnTo>
                      <a:pt x="24" y="53"/>
                    </a:lnTo>
                    <a:lnTo>
                      <a:pt x="29" y="52"/>
                    </a:lnTo>
                    <a:lnTo>
                      <a:pt x="32" y="52"/>
                    </a:lnTo>
                    <a:lnTo>
                      <a:pt x="32" y="50"/>
                    </a:lnTo>
                    <a:lnTo>
                      <a:pt x="33" y="50"/>
                    </a:lnTo>
                    <a:lnTo>
                      <a:pt x="39" y="31"/>
                    </a:lnTo>
                    <a:lnTo>
                      <a:pt x="39" y="28"/>
                    </a:lnTo>
                    <a:lnTo>
                      <a:pt x="40" y="17"/>
                    </a:lnTo>
                    <a:lnTo>
                      <a:pt x="40" y="16"/>
                    </a:lnTo>
                    <a:lnTo>
                      <a:pt x="39" y="16"/>
                    </a:lnTo>
                    <a:lnTo>
                      <a:pt x="39" y="14"/>
                    </a:lnTo>
                    <a:lnTo>
                      <a:pt x="29" y="10"/>
                    </a:lnTo>
                    <a:lnTo>
                      <a:pt x="23" y="6"/>
                    </a:lnTo>
                    <a:lnTo>
                      <a:pt x="21" y="6"/>
                    </a:lnTo>
                    <a:lnTo>
                      <a:pt x="11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87" name="Freeform 5843">
                <a:extLst>
                  <a:ext uri="{FF2B5EF4-FFF2-40B4-BE49-F238E27FC236}">
                    <a16:creationId xmlns:a16="http://schemas.microsoft.com/office/drawing/2014/main" id="{842DD9B3-D879-813B-F1EB-9B29D001B6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5" y="3548"/>
                <a:ext cx="14" cy="55"/>
              </a:xfrm>
              <a:custGeom>
                <a:avLst/>
                <a:gdLst>
                  <a:gd name="T0" fmla="*/ 53 w 55"/>
                  <a:gd name="T1" fmla="*/ 220 h 220"/>
                  <a:gd name="T2" fmla="*/ 42 w 55"/>
                  <a:gd name="T3" fmla="*/ 207 h 220"/>
                  <a:gd name="T4" fmla="*/ 39 w 55"/>
                  <a:gd name="T5" fmla="*/ 199 h 220"/>
                  <a:gd name="T6" fmla="*/ 39 w 55"/>
                  <a:gd name="T7" fmla="*/ 196 h 220"/>
                  <a:gd name="T8" fmla="*/ 38 w 55"/>
                  <a:gd name="T9" fmla="*/ 195 h 220"/>
                  <a:gd name="T10" fmla="*/ 41 w 55"/>
                  <a:gd name="T11" fmla="*/ 174 h 220"/>
                  <a:gd name="T12" fmla="*/ 42 w 55"/>
                  <a:gd name="T13" fmla="*/ 170 h 220"/>
                  <a:gd name="T14" fmla="*/ 42 w 55"/>
                  <a:gd name="T15" fmla="*/ 168 h 220"/>
                  <a:gd name="T16" fmla="*/ 43 w 55"/>
                  <a:gd name="T17" fmla="*/ 164 h 220"/>
                  <a:gd name="T18" fmla="*/ 42 w 55"/>
                  <a:gd name="T19" fmla="*/ 164 h 220"/>
                  <a:gd name="T20" fmla="*/ 36 w 55"/>
                  <a:gd name="T21" fmla="*/ 154 h 220"/>
                  <a:gd name="T22" fmla="*/ 34 w 55"/>
                  <a:gd name="T23" fmla="*/ 143 h 220"/>
                  <a:gd name="T24" fmla="*/ 34 w 55"/>
                  <a:gd name="T25" fmla="*/ 135 h 220"/>
                  <a:gd name="T26" fmla="*/ 28 w 55"/>
                  <a:gd name="T27" fmla="*/ 135 h 220"/>
                  <a:gd name="T28" fmla="*/ 27 w 55"/>
                  <a:gd name="T29" fmla="*/ 132 h 220"/>
                  <a:gd name="T30" fmla="*/ 22 w 55"/>
                  <a:gd name="T31" fmla="*/ 128 h 220"/>
                  <a:gd name="T32" fmla="*/ 22 w 55"/>
                  <a:gd name="T33" fmla="*/ 114 h 220"/>
                  <a:gd name="T34" fmla="*/ 17 w 55"/>
                  <a:gd name="T35" fmla="*/ 104 h 220"/>
                  <a:gd name="T36" fmla="*/ 8 w 55"/>
                  <a:gd name="T37" fmla="*/ 97 h 220"/>
                  <a:gd name="T38" fmla="*/ 1 w 55"/>
                  <a:gd name="T39" fmla="*/ 86 h 220"/>
                  <a:gd name="T40" fmla="*/ 1 w 55"/>
                  <a:gd name="T41" fmla="*/ 84 h 220"/>
                  <a:gd name="T42" fmla="*/ 0 w 55"/>
                  <a:gd name="T43" fmla="*/ 82 h 220"/>
                  <a:gd name="T44" fmla="*/ 0 w 55"/>
                  <a:gd name="T45" fmla="*/ 79 h 220"/>
                  <a:gd name="T46" fmla="*/ 11 w 55"/>
                  <a:gd name="T47" fmla="*/ 67 h 220"/>
                  <a:gd name="T48" fmla="*/ 18 w 55"/>
                  <a:gd name="T49" fmla="*/ 58 h 220"/>
                  <a:gd name="T50" fmla="*/ 20 w 55"/>
                  <a:gd name="T51" fmla="*/ 55 h 220"/>
                  <a:gd name="T52" fmla="*/ 20 w 55"/>
                  <a:gd name="T53" fmla="*/ 52 h 220"/>
                  <a:gd name="T54" fmla="*/ 32 w 55"/>
                  <a:gd name="T55" fmla="*/ 47 h 220"/>
                  <a:gd name="T56" fmla="*/ 48 w 55"/>
                  <a:gd name="T57" fmla="*/ 43 h 220"/>
                  <a:gd name="T58" fmla="*/ 55 w 55"/>
                  <a:gd name="T59" fmla="*/ 34 h 220"/>
                  <a:gd name="T60" fmla="*/ 55 w 55"/>
                  <a:gd name="T61" fmla="*/ 31 h 220"/>
                  <a:gd name="T62" fmla="*/ 52 w 55"/>
                  <a:gd name="T63" fmla="*/ 30 h 220"/>
                  <a:gd name="T64" fmla="*/ 50 w 55"/>
                  <a:gd name="T65" fmla="*/ 29 h 220"/>
                  <a:gd name="T66" fmla="*/ 43 w 55"/>
                  <a:gd name="T67" fmla="*/ 29 h 220"/>
                  <a:gd name="T68" fmla="*/ 32 w 55"/>
                  <a:gd name="T69" fmla="*/ 24 h 220"/>
                  <a:gd name="T70" fmla="*/ 32 w 55"/>
                  <a:gd name="T71" fmla="*/ 23 h 220"/>
                  <a:gd name="T72" fmla="*/ 31 w 55"/>
                  <a:gd name="T73" fmla="*/ 22 h 220"/>
                  <a:gd name="T74" fmla="*/ 29 w 55"/>
                  <a:gd name="T75" fmla="*/ 19 h 220"/>
                  <a:gd name="T76" fmla="*/ 29 w 55"/>
                  <a:gd name="T77" fmla="*/ 17 h 220"/>
                  <a:gd name="T78" fmla="*/ 27 w 55"/>
                  <a:gd name="T79" fmla="*/ 0 h 2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55" h="220">
                    <a:moveTo>
                      <a:pt x="53" y="220"/>
                    </a:moveTo>
                    <a:lnTo>
                      <a:pt x="42" y="207"/>
                    </a:lnTo>
                    <a:lnTo>
                      <a:pt x="39" y="199"/>
                    </a:lnTo>
                    <a:lnTo>
                      <a:pt x="39" y="196"/>
                    </a:lnTo>
                    <a:lnTo>
                      <a:pt x="38" y="195"/>
                    </a:lnTo>
                    <a:lnTo>
                      <a:pt x="41" y="174"/>
                    </a:lnTo>
                    <a:lnTo>
                      <a:pt x="42" y="170"/>
                    </a:lnTo>
                    <a:lnTo>
                      <a:pt x="42" y="168"/>
                    </a:lnTo>
                    <a:lnTo>
                      <a:pt x="43" y="164"/>
                    </a:lnTo>
                    <a:lnTo>
                      <a:pt x="42" y="164"/>
                    </a:lnTo>
                    <a:lnTo>
                      <a:pt x="36" y="154"/>
                    </a:lnTo>
                    <a:lnTo>
                      <a:pt x="34" y="143"/>
                    </a:lnTo>
                    <a:lnTo>
                      <a:pt x="34" y="135"/>
                    </a:lnTo>
                    <a:lnTo>
                      <a:pt x="28" y="135"/>
                    </a:lnTo>
                    <a:lnTo>
                      <a:pt x="27" y="132"/>
                    </a:lnTo>
                    <a:lnTo>
                      <a:pt x="22" y="128"/>
                    </a:lnTo>
                    <a:lnTo>
                      <a:pt x="22" y="114"/>
                    </a:lnTo>
                    <a:lnTo>
                      <a:pt x="17" y="104"/>
                    </a:lnTo>
                    <a:lnTo>
                      <a:pt x="8" y="97"/>
                    </a:lnTo>
                    <a:lnTo>
                      <a:pt x="1" y="86"/>
                    </a:lnTo>
                    <a:lnTo>
                      <a:pt x="1" y="84"/>
                    </a:lnTo>
                    <a:lnTo>
                      <a:pt x="0" y="82"/>
                    </a:lnTo>
                    <a:lnTo>
                      <a:pt x="0" y="79"/>
                    </a:lnTo>
                    <a:lnTo>
                      <a:pt x="11" y="67"/>
                    </a:lnTo>
                    <a:lnTo>
                      <a:pt x="18" y="58"/>
                    </a:lnTo>
                    <a:lnTo>
                      <a:pt x="20" y="55"/>
                    </a:lnTo>
                    <a:lnTo>
                      <a:pt x="20" y="52"/>
                    </a:lnTo>
                    <a:lnTo>
                      <a:pt x="32" y="47"/>
                    </a:lnTo>
                    <a:lnTo>
                      <a:pt x="48" y="43"/>
                    </a:lnTo>
                    <a:lnTo>
                      <a:pt x="55" y="34"/>
                    </a:lnTo>
                    <a:lnTo>
                      <a:pt x="55" y="31"/>
                    </a:lnTo>
                    <a:lnTo>
                      <a:pt x="52" y="30"/>
                    </a:lnTo>
                    <a:lnTo>
                      <a:pt x="50" y="29"/>
                    </a:lnTo>
                    <a:lnTo>
                      <a:pt x="43" y="29"/>
                    </a:lnTo>
                    <a:lnTo>
                      <a:pt x="32" y="24"/>
                    </a:lnTo>
                    <a:lnTo>
                      <a:pt x="32" y="23"/>
                    </a:lnTo>
                    <a:lnTo>
                      <a:pt x="31" y="22"/>
                    </a:lnTo>
                    <a:lnTo>
                      <a:pt x="29" y="19"/>
                    </a:lnTo>
                    <a:lnTo>
                      <a:pt x="29" y="17"/>
                    </a:lnTo>
                    <a:lnTo>
                      <a:pt x="27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88" name="Freeform 5844">
                <a:extLst>
                  <a:ext uri="{FF2B5EF4-FFF2-40B4-BE49-F238E27FC236}">
                    <a16:creationId xmlns:a16="http://schemas.microsoft.com/office/drawing/2014/main" id="{BC79DC06-E3B4-9CC3-B5A3-E40175B034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3" y="3604"/>
                <a:ext cx="72" cy="23"/>
              </a:xfrm>
              <a:custGeom>
                <a:avLst/>
                <a:gdLst>
                  <a:gd name="T0" fmla="*/ 10 w 289"/>
                  <a:gd name="T1" fmla="*/ 0 h 94"/>
                  <a:gd name="T2" fmla="*/ 11 w 289"/>
                  <a:gd name="T3" fmla="*/ 1 h 94"/>
                  <a:gd name="T4" fmla="*/ 12 w 289"/>
                  <a:gd name="T5" fmla="*/ 20 h 94"/>
                  <a:gd name="T6" fmla="*/ 0 w 289"/>
                  <a:gd name="T7" fmla="*/ 46 h 94"/>
                  <a:gd name="T8" fmla="*/ 0 w 289"/>
                  <a:gd name="T9" fmla="*/ 47 h 94"/>
                  <a:gd name="T10" fmla="*/ 10 w 289"/>
                  <a:gd name="T11" fmla="*/ 60 h 94"/>
                  <a:gd name="T12" fmla="*/ 12 w 289"/>
                  <a:gd name="T13" fmla="*/ 66 h 94"/>
                  <a:gd name="T14" fmla="*/ 14 w 289"/>
                  <a:gd name="T15" fmla="*/ 67 h 94"/>
                  <a:gd name="T16" fmla="*/ 12 w 289"/>
                  <a:gd name="T17" fmla="*/ 73 h 94"/>
                  <a:gd name="T18" fmla="*/ 11 w 289"/>
                  <a:gd name="T19" fmla="*/ 76 h 94"/>
                  <a:gd name="T20" fmla="*/ 11 w 289"/>
                  <a:gd name="T21" fmla="*/ 77 h 94"/>
                  <a:gd name="T22" fmla="*/ 26 w 289"/>
                  <a:gd name="T23" fmla="*/ 84 h 94"/>
                  <a:gd name="T24" fmla="*/ 27 w 289"/>
                  <a:gd name="T25" fmla="*/ 85 h 94"/>
                  <a:gd name="T26" fmla="*/ 30 w 289"/>
                  <a:gd name="T27" fmla="*/ 85 h 94"/>
                  <a:gd name="T28" fmla="*/ 46 w 289"/>
                  <a:gd name="T29" fmla="*/ 88 h 94"/>
                  <a:gd name="T30" fmla="*/ 53 w 289"/>
                  <a:gd name="T31" fmla="*/ 88 h 94"/>
                  <a:gd name="T32" fmla="*/ 63 w 289"/>
                  <a:gd name="T33" fmla="*/ 80 h 94"/>
                  <a:gd name="T34" fmla="*/ 70 w 289"/>
                  <a:gd name="T35" fmla="*/ 71 h 94"/>
                  <a:gd name="T36" fmla="*/ 79 w 289"/>
                  <a:gd name="T37" fmla="*/ 73 h 94"/>
                  <a:gd name="T38" fmla="*/ 92 w 289"/>
                  <a:gd name="T39" fmla="*/ 80 h 94"/>
                  <a:gd name="T40" fmla="*/ 100 w 289"/>
                  <a:gd name="T41" fmla="*/ 91 h 94"/>
                  <a:gd name="T42" fmla="*/ 101 w 289"/>
                  <a:gd name="T43" fmla="*/ 91 h 94"/>
                  <a:gd name="T44" fmla="*/ 101 w 289"/>
                  <a:gd name="T45" fmla="*/ 92 h 94"/>
                  <a:gd name="T46" fmla="*/ 104 w 289"/>
                  <a:gd name="T47" fmla="*/ 94 h 94"/>
                  <a:gd name="T48" fmla="*/ 111 w 289"/>
                  <a:gd name="T49" fmla="*/ 91 h 94"/>
                  <a:gd name="T50" fmla="*/ 120 w 289"/>
                  <a:gd name="T51" fmla="*/ 91 h 94"/>
                  <a:gd name="T52" fmla="*/ 123 w 289"/>
                  <a:gd name="T53" fmla="*/ 90 h 94"/>
                  <a:gd name="T54" fmla="*/ 125 w 289"/>
                  <a:gd name="T55" fmla="*/ 91 h 94"/>
                  <a:gd name="T56" fmla="*/ 141 w 289"/>
                  <a:gd name="T57" fmla="*/ 77 h 94"/>
                  <a:gd name="T58" fmla="*/ 146 w 289"/>
                  <a:gd name="T59" fmla="*/ 73 h 94"/>
                  <a:gd name="T60" fmla="*/ 149 w 289"/>
                  <a:gd name="T61" fmla="*/ 73 h 94"/>
                  <a:gd name="T62" fmla="*/ 156 w 289"/>
                  <a:gd name="T63" fmla="*/ 71 h 94"/>
                  <a:gd name="T64" fmla="*/ 163 w 289"/>
                  <a:gd name="T65" fmla="*/ 68 h 94"/>
                  <a:gd name="T66" fmla="*/ 184 w 289"/>
                  <a:gd name="T67" fmla="*/ 74 h 94"/>
                  <a:gd name="T68" fmla="*/ 185 w 289"/>
                  <a:gd name="T69" fmla="*/ 74 h 94"/>
                  <a:gd name="T70" fmla="*/ 188 w 289"/>
                  <a:gd name="T71" fmla="*/ 76 h 94"/>
                  <a:gd name="T72" fmla="*/ 191 w 289"/>
                  <a:gd name="T73" fmla="*/ 78 h 94"/>
                  <a:gd name="T74" fmla="*/ 191 w 289"/>
                  <a:gd name="T75" fmla="*/ 80 h 94"/>
                  <a:gd name="T76" fmla="*/ 195 w 289"/>
                  <a:gd name="T77" fmla="*/ 80 h 94"/>
                  <a:gd name="T78" fmla="*/ 211 w 289"/>
                  <a:gd name="T79" fmla="*/ 68 h 94"/>
                  <a:gd name="T80" fmla="*/ 216 w 289"/>
                  <a:gd name="T81" fmla="*/ 67 h 94"/>
                  <a:gd name="T82" fmla="*/ 224 w 289"/>
                  <a:gd name="T83" fmla="*/ 67 h 94"/>
                  <a:gd name="T84" fmla="*/ 224 w 289"/>
                  <a:gd name="T85" fmla="*/ 70 h 94"/>
                  <a:gd name="T86" fmla="*/ 223 w 289"/>
                  <a:gd name="T87" fmla="*/ 71 h 94"/>
                  <a:gd name="T88" fmla="*/ 221 w 289"/>
                  <a:gd name="T89" fmla="*/ 77 h 94"/>
                  <a:gd name="T90" fmla="*/ 221 w 289"/>
                  <a:gd name="T91" fmla="*/ 83 h 94"/>
                  <a:gd name="T92" fmla="*/ 238 w 289"/>
                  <a:gd name="T93" fmla="*/ 80 h 94"/>
                  <a:gd name="T94" fmla="*/ 241 w 289"/>
                  <a:gd name="T95" fmla="*/ 76 h 94"/>
                  <a:gd name="T96" fmla="*/ 244 w 289"/>
                  <a:gd name="T97" fmla="*/ 76 h 94"/>
                  <a:gd name="T98" fmla="*/ 248 w 289"/>
                  <a:gd name="T99" fmla="*/ 74 h 94"/>
                  <a:gd name="T100" fmla="*/ 255 w 289"/>
                  <a:gd name="T101" fmla="*/ 73 h 94"/>
                  <a:gd name="T102" fmla="*/ 258 w 289"/>
                  <a:gd name="T103" fmla="*/ 73 h 94"/>
                  <a:gd name="T104" fmla="*/ 261 w 289"/>
                  <a:gd name="T105" fmla="*/ 70 h 94"/>
                  <a:gd name="T106" fmla="*/ 261 w 289"/>
                  <a:gd name="T107" fmla="*/ 64 h 94"/>
                  <a:gd name="T108" fmla="*/ 266 w 289"/>
                  <a:gd name="T109" fmla="*/ 66 h 94"/>
                  <a:gd name="T110" fmla="*/ 268 w 289"/>
                  <a:gd name="T111" fmla="*/ 66 h 94"/>
                  <a:gd name="T112" fmla="*/ 268 w 289"/>
                  <a:gd name="T113" fmla="*/ 67 h 94"/>
                  <a:gd name="T114" fmla="*/ 271 w 289"/>
                  <a:gd name="T115" fmla="*/ 66 h 94"/>
                  <a:gd name="T116" fmla="*/ 279 w 289"/>
                  <a:gd name="T117" fmla="*/ 66 h 94"/>
                  <a:gd name="T118" fmla="*/ 285 w 289"/>
                  <a:gd name="T119" fmla="*/ 59 h 94"/>
                  <a:gd name="T120" fmla="*/ 289 w 289"/>
                  <a:gd name="T121" fmla="*/ 56 h 94"/>
                  <a:gd name="T122" fmla="*/ 289 w 289"/>
                  <a:gd name="T123" fmla="*/ 45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89" h="94">
                    <a:moveTo>
                      <a:pt x="10" y="0"/>
                    </a:moveTo>
                    <a:lnTo>
                      <a:pt x="11" y="1"/>
                    </a:lnTo>
                    <a:lnTo>
                      <a:pt x="12" y="20"/>
                    </a:lnTo>
                    <a:lnTo>
                      <a:pt x="0" y="46"/>
                    </a:lnTo>
                    <a:lnTo>
                      <a:pt x="0" y="47"/>
                    </a:lnTo>
                    <a:lnTo>
                      <a:pt x="10" y="60"/>
                    </a:lnTo>
                    <a:lnTo>
                      <a:pt x="12" y="66"/>
                    </a:lnTo>
                    <a:lnTo>
                      <a:pt x="14" y="67"/>
                    </a:lnTo>
                    <a:lnTo>
                      <a:pt x="12" y="73"/>
                    </a:lnTo>
                    <a:lnTo>
                      <a:pt x="11" y="76"/>
                    </a:lnTo>
                    <a:lnTo>
                      <a:pt x="11" y="77"/>
                    </a:lnTo>
                    <a:lnTo>
                      <a:pt x="26" y="84"/>
                    </a:lnTo>
                    <a:lnTo>
                      <a:pt x="27" y="85"/>
                    </a:lnTo>
                    <a:lnTo>
                      <a:pt x="30" y="85"/>
                    </a:lnTo>
                    <a:lnTo>
                      <a:pt x="46" y="88"/>
                    </a:lnTo>
                    <a:lnTo>
                      <a:pt x="53" y="88"/>
                    </a:lnTo>
                    <a:lnTo>
                      <a:pt x="63" y="80"/>
                    </a:lnTo>
                    <a:lnTo>
                      <a:pt x="70" y="71"/>
                    </a:lnTo>
                    <a:lnTo>
                      <a:pt x="79" y="73"/>
                    </a:lnTo>
                    <a:lnTo>
                      <a:pt x="92" y="80"/>
                    </a:lnTo>
                    <a:lnTo>
                      <a:pt x="100" y="91"/>
                    </a:lnTo>
                    <a:lnTo>
                      <a:pt x="101" y="91"/>
                    </a:lnTo>
                    <a:lnTo>
                      <a:pt x="101" y="92"/>
                    </a:lnTo>
                    <a:lnTo>
                      <a:pt x="104" y="94"/>
                    </a:lnTo>
                    <a:lnTo>
                      <a:pt x="111" y="91"/>
                    </a:lnTo>
                    <a:lnTo>
                      <a:pt x="120" y="91"/>
                    </a:lnTo>
                    <a:lnTo>
                      <a:pt x="123" y="90"/>
                    </a:lnTo>
                    <a:lnTo>
                      <a:pt x="125" y="91"/>
                    </a:lnTo>
                    <a:lnTo>
                      <a:pt x="141" y="77"/>
                    </a:lnTo>
                    <a:lnTo>
                      <a:pt x="146" y="73"/>
                    </a:lnTo>
                    <a:lnTo>
                      <a:pt x="149" y="73"/>
                    </a:lnTo>
                    <a:lnTo>
                      <a:pt x="156" y="71"/>
                    </a:lnTo>
                    <a:lnTo>
                      <a:pt x="163" y="68"/>
                    </a:lnTo>
                    <a:lnTo>
                      <a:pt x="184" y="74"/>
                    </a:lnTo>
                    <a:lnTo>
                      <a:pt x="185" y="74"/>
                    </a:lnTo>
                    <a:lnTo>
                      <a:pt x="188" y="76"/>
                    </a:lnTo>
                    <a:lnTo>
                      <a:pt x="191" y="78"/>
                    </a:lnTo>
                    <a:lnTo>
                      <a:pt x="191" y="80"/>
                    </a:lnTo>
                    <a:lnTo>
                      <a:pt x="195" y="80"/>
                    </a:lnTo>
                    <a:lnTo>
                      <a:pt x="211" y="68"/>
                    </a:lnTo>
                    <a:lnTo>
                      <a:pt x="216" y="67"/>
                    </a:lnTo>
                    <a:lnTo>
                      <a:pt x="224" y="67"/>
                    </a:lnTo>
                    <a:lnTo>
                      <a:pt x="224" y="70"/>
                    </a:lnTo>
                    <a:lnTo>
                      <a:pt x="223" y="71"/>
                    </a:lnTo>
                    <a:lnTo>
                      <a:pt x="221" y="77"/>
                    </a:lnTo>
                    <a:lnTo>
                      <a:pt x="221" y="83"/>
                    </a:lnTo>
                    <a:lnTo>
                      <a:pt x="238" y="80"/>
                    </a:lnTo>
                    <a:lnTo>
                      <a:pt x="241" y="76"/>
                    </a:lnTo>
                    <a:lnTo>
                      <a:pt x="244" y="76"/>
                    </a:lnTo>
                    <a:lnTo>
                      <a:pt x="248" y="74"/>
                    </a:lnTo>
                    <a:lnTo>
                      <a:pt x="255" y="73"/>
                    </a:lnTo>
                    <a:lnTo>
                      <a:pt x="258" y="73"/>
                    </a:lnTo>
                    <a:lnTo>
                      <a:pt x="261" y="70"/>
                    </a:lnTo>
                    <a:lnTo>
                      <a:pt x="261" y="64"/>
                    </a:lnTo>
                    <a:lnTo>
                      <a:pt x="266" y="66"/>
                    </a:lnTo>
                    <a:lnTo>
                      <a:pt x="268" y="66"/>
                    </a:lnTo>
                    <a:lnTo>
                      <a:pt x="268" y="67"/>
                    </a:lnTo>
                    <a:lnTo>
                      <a:pt x="271" y="66"/>
                    </a:lnTo>
                    <a:lnTo>
                      <a:pt x="279" y="66"/>
                    </a:lnTo>
                    <a:lnTo>
                      <a:pt x="285" y="59"/>
                    </a:lnTo>
                    <a:lnTo>
                      <a:pt x="289" y="56"/>
                    </a:lnTo>
                    <a:lnTo>
                      <a:pt x="289" y="4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89" name="Freeform 5845">
                <a:extLst>
                  <a:ext uri="{FF2B5EF4-FFF2-40B4-BE49-F238E27FC236}">
                    <a16:creationId xmlns:a16="http://schemas.microsoft.com/office/drawing/2014/main" id="{A26FBD80-42B4-7CAB-26EF-F98031851A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3" y="3603"/>
                <a:ext cx="15" cy="11"/>
              </a:xfrm>
              <a:custGeom>
                <a:avLst/>
                <a:gdLst>
                  <a:gd name="T0" fmla="*/ 0 w 60"/>
                  <a:gd name="T1" fmla="*/ 46 h 46"/>
                  <a:gd name="T2" fmla="*/ 0 w 60"/>
                  <a:gd name="T3" fmla="*/ 42 h 46"/>
                  <a:gd name="T4" fmla="*/ 2 w 60"/>
                  <a:gd name="T5" fmla="*/ 40 h 46"/>
                  <a:gd name="T6" fmla="*/ 7 w 60"/>
                  <a:gd name="T7" fmla="*/ 32 h 46"/>
                  <a:gd name="T8" fmla="*/ 8 w 60"/>
                  <a:gd name="T9" fmla="*/ 31 h 46"/>
                  <a:gd name="T10" fmla="*/ 8 w 60"/>
                  <a:gd name="T11" fmla="*/ 29 h 46"/>
                  <a:gd name="T12" fmla="*/ 14 w 60"/>
                  <a:gd name="T13" fmla="*/ 29 h 46"/>
                  <a:gd name="T14" fmla="*/ 17 w 60"/>
                  <a:gd name="T15" fmla="*/ 28 h 46"/>
                  <a:gd name="T16" fmla="*/ 18 w 60"/>
                  <a:gd name="T17" fmla="*/ 28 h 46"/>
                  <a:gd name="T18" fmla="*/ 18 w 60"/>
                  <a:gd name="T19" fmla="*/ 27 h 46"/>
                  <a:gd name="T20" fmla="*/ 21 w 60"/>
                  <a:gd name="T21" fmla="*/ 22 h 46"/>
                  <a:gd name="T22" fmla="*/ 21 w 60"/>
                  <a:gd name="T23" fmla="*/ 21 h 46"/>
                  <a:gd name="T24" fmla="*/ 20 w 60"/>
                  <a:gd name="T25" fmla="*/ 19 h 46"/>
                  <a:gd name="T26" fmla="*/ 21 w 60"/>
                  <a:gd name="T27" fmla="*/ 19 h 46"/>
                  <a:gd name="T28" fmla="*/ 32 w 60"/>
                  <a:gd name="T29" fmla="*/ 15 h 46"/>
                  <a:gd name="T30" fmla="*/ 46 w 60"/>
                  <a:gd name="T31" fmla="*/ 12 h 46"/>
                  <a:gd name="T32" fmla="*/ 59 w 60"/>
                  <a:gd name="T33" fmla="*/ 0 h 46"/>
                  <a:gd name="T34" fmla="*/ 60 w 60"/>
                  <a:gd name="T35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0" h="46">
                    <a:moveTo>
                      <a:pt x="0" y="46"/>
                    </a:moveTo>
                    <a:lnTo>
                      <a:pt x="0" y="42"/>
                    </a:lnTo>
                    <a:lnTo>
                      <a:pt x="2" y="40"/>
                    </a:lnTo>
                    <a:lnTo>
                      <a:pt x="7" y="32"/>
                    </a:lnTo>
                    <a:lnTo>
                      <a:pt x="8" y="31"/>
                    </a:lnTo>
                    <a:lnTo>
                      <a:pt x="8" y="29"/>
                    </a:lnTo>
                    <a:lnTo>
                      <a:pt x="14" y="29"/>
                    </a:lnTo>
                    <a:lnTo>
                      <a:pt x="17" y="28"/>
                    </a:lnTo>
                    <a:lnTo>
                      <a:pt x="18" y="28"/>
                    </a:lnTo>
                    <a:lnTo>
                      <a:pt x="18" y="27"/>
                    </a:lnTo>
                    <a:lnTo>
                      <a:pt x="21" y="22"/>
                    </a:lnTo>
                    <a:lnTo>
                      <a:pt x="21" y="21"/>
                    </a:lnTo>
                    <a:lnTo>
                      <a:pt x="20" y="19"/>
                    </a:lnTo>
                    <a:lnTo>
                      <a:pt x="21" y="19"/>
                    </a:lnTo>
                    <a:lnTo>
                      <a:pt x="32" y="15"/>
                    </a:lnTo>
                    <a:lnTo>
                      <a:pt x="46" y="12"/>
                    </a:lnTo>
                    <a:lnTo>
                      <a:pt x="59" y="0"/>
                    </a:lnTo>
                    <a:lnTo>
                      <a:pt x="6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90" name="Line 5846">
                <a:extLst>
                  <a:ext uri="{FF2B5EF4-FFF2-40B4-BE49-F238E27FC236}">
                    <a16:creationId xmlns:a16="http://schemas.microsoft.com/office/drawing/2014/main" id="{8443EC54-BD14-016F-799C-7C685FF3A52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675" y="3615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91" name="Freeform 5847">
                <a:extLst>
                  <a:ext uri="{FF2B5EF4-FFF2-40B4-BE49-F238E27FC236}">
                    <a16:creationId xmlns:a16="http://schemas.microsoft.com/office/drawing/2014/main" id="{0928AF29-54FA-BC7A-B95D-9C1BC180EB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8" y="3616"/>
                <a:ext cx="37" cy="71"/>
              </a:xfrm>
              <a:custGeom>
                <a:avLst/>
                <a:gdLst>
                  <a:gd name="T0" fmla="*/ 59 w 150"/>
                  <a:gd name="T1" fmla="*/ 286 h 286"/>
                  <a:gd name="T2" fmla="*/ 51 w 150"/>
                  <a:gd name="T3" fmla="*/ 282 h 286"/>
                  <a:gd name="T4" fmla="*/ 19 w 150"/>
                  <a:gd name="T5" fmla="*/ 269 h 286"/>
                  <a:gd name="T6" fmla="*/ 3 w 150"/>
                  <a:gd name="T7" fmla="*/ 265 h 286"/>
                  <a:gd name="T8" fmla="*/ 0 w 150"/>
                  <a:gd name="T9" fmla="*/ 263 h 286"/>
                  <a:gd name="T10" fmla="*/ 2 w 150"/>
                  <a:gd name="T11" fmla="*/ 256 h 286"/>
                  <a:gd name="T12" fmla="*/ 3 w 150"/>
                  <a:gd name="T13" fmla="*/ 223 h 286"/>
                  <a:gd name="T14" fmla="*/ 5 w 150"/>
                  <a:gd name="T15" fmla="*/ 219 h 286"/>
                  <a:gd name="T16" fmla="*/ 9 w 150"/>
                  <a:gd name="T17" fmla="*/ 213 h 286"/>
                  <a:gd name="T18" fmla="*/ 16 w 150"/>
                  <a:gd name="T19" fmla="*/ 208 h 286"/>
                  <a:gd name="T20" fmla="*/ 20 w 150"/>
                  <a:gd name="T21" fmla="*/ 205 h 286"/>
                  <a:gd name="T22" fmla="*/ 22 w 150"/>
                  <a:gd name="T23" fmla="*/ 203 h 286"/>
                  <a:gd name="T24" fmla="*/ 23 w 150"/>
                  <a:gd name="T25" fmla="*/ 199 h 286"/>
                  <a:gd name="T26" fmla="*/ 30 w 150"/>
                  <a:gd name="T27" fmla="*/ 186 h 286"/>
                  <a:gd name="T28" fmla="*/ 40 w 150"/>
                  <a:gd name="T29" fmla="*/ 185 h 286"/>
                  <a:gd name="T30" fmla="*/ 47 w 150"/>
                  <a:gd name="T31" fmla="*/ 184 h 286"/>
                  <a:gd name="T32" fmla="*/ 66 w 150"/>
                  <a:gd name="T33" fmla="*/ 181 h 286"/>
                  <a:gd name="T34" fmla="*/ 68 w 150"/>
                  <a:gd name="T35" fmla="*/ 180 h 286"/>
                  <a:gd name="T36" fmla="*/ 69 w 150"/>
                  <a:gd name="T37" fmla="*/ 173 h 286"/>
                  <a:gd name="T38" fmla="*/ 72 w 150"/>
                  <a:gd name="T39" fmla="*/ 170 h 286"/>
                  <a:gd name="T40" fmla="*/ 86 w 150"/>
                  <a:gd name="T41" fmla="*/ 166 h 286"/>
                  <a:gd name="T42" fmla="*/ 100 w 150"/>
                  <a:gd name="T43" fmla="*/ 152 h 286"/>
                  <a:gd name="T44" fmla="*/ 115 w 150"/>
                  <a:gd name="T45" fmla="*/ 132 h 286"/>
                  <a:gd name="T46" fmla="*/ 132 w 150"/>
                  <a:gd name="T47" fmla="*/ 133 h 286"/>
                  <a:gd name="T48" fmla="*/ 135 w 150"/>
                  <a:gd name="T49" fmla="*/ 135 h 286"/>
                  <a:gd name="T50" fmla="*/ 146 w 150"/>
                  <a:gd name="T51" fmla="*/ 124 h 286"/>
                  <a:gd name="T52" fmla="*/ 147 w 150"/>
                  <a:gd name="T53" fmla="*/ 119 h 286"/>
                  <a:gd name="T54" fmla="*/ 149 w 150"/>
                  <a:gd name="T55" fmla="*/ 114 h 286"/>
                  <a:gd name="T56" fmla="*/ 144 w 150"/>
                  <a:gd name="T57" fmla="*/ 107 h 286"/>
                  <a:gd name="T58" fmla="*/ 150 w 150"/>
                  <a:gd name="T59" fmla="*/ 103 h 286"/>
                  <a:gd name="T60" fmla="*/ 147 w 150"/>
                  <a:gd name="T61" fmla="*/ 93 h 286"/>
                  <a:gd name="T62" fmla="*/ 146 w 150"/>
                  <a:gd name="T63" fmla="*/ 79 h 286"/>
                  <a:gd name="T64" fmla="*/ 133 w 150"/>
                  <a:gd name="T65" fmla="*/ 65 h 286"/>
                  <a:gd name="T66" fmla="*/ 125 w 150"/>
                  <a:gd name="T67" fmla="*/ 51 h 286"/>
                  <a:gd name="T68" fmla="*/ 128 w 150"/>
                  <a:gd name="T69" fmla="*/ 46 h 286"/>
                  <a:gd name="T70" fmla="*/ 132 w 150"/>
                  <a:gd name="T71" fmla="*/ 42 h 286"/>
                  <a:gd name="T72" fmla="*/ 124 w 150"/>
                  <a:gd name="T73" fmla="*/ 37 h 286"/>
                  <a:gd name="T74" fmla="*/ 117 w 150"/>
                  <a:gd name="T75" fmla="*/ 29 h 286"/>
                  <a:gd name="T76" fmla="*/ 73 w 150"/>
                  <a:gd name="T77" fmla="*/ 0 h 2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50" h="286">
                    <a:moveTo>
                      <a:pt x="61" y="286"/>
                    </a:moveTo>
                    <a:lnTo>
                      <a:pt x="59" y="286"/>
                    </a:lnTo>
                    <a:lnTo>
                      <a:pt x="58" y="284"/>
                    </a:lnTo>
                    <a:lnTo>
                      <a:pt x="51" y="282"/>
                    </a:lnTo>
                    <a:lnTo>
                      <a:pt x="36" y="269"/>
                    </a:lnTo>
                    <a:lnTo>
                      <a:pt x="19" y="269"/>
                    </a:lnTo>
                    <a:lnTo>
                      <a:pt x="12" y="268"/>
                    </a:lnTo>
                    <a:lnTo>
                      <a:pt x="3" y="265"/>
                    </a:lnTo>
                    <a:lnTo>
                      <a:pt x="2" y="265"/>
                    </a:lnTo>
                    <a:lnTo>
                      <a:pt x="0" y="263"/>
                    </a:lnTo>
                    <a:lnTo>
                      <a:pt x="0" y="259"/>
                    </a:lnTo>
                    <a:lnTo>
                      <a:pt x="2" y="256"/>
                    </a:lnTo>
                    <a:lnTo>
                      <a:pt x="2" y="224"/>
                    </a:lnTo>
                    <a:lnTo>
                      <a:pt x="3" y="223"/>
                    </a:lnTo>
                    <a:lnTo>
                      <a:pt x="5" y="220"/>
                    </a:lnTo>
                    <a:lnTo>
                      <a:pt x="5" y="219"/>
                    </a:lnTo>
                    <a:lnTo>
                      <a:pt x="6" y="217"/>
                    </a:lnTo>
                    <a:lnTo>
                      <a:pt x="9" y="213"/>
                    </a:lnTo>
                    <a:lnTo>
                      <a:pt x="15" y="208"/>
                    </a:lnTo>
                    <a:lnTo>
                      <a:pt x="16" y="208"/>
                    </a:lnTo>
                    <a:lnTo>
                      <a:pt x="17" y="206"/>
                    </a:lnTo>
                    <a:lnTo>
                      <a:pt x="20" y="205"/>
                    </a:lnTo>
                    <a:lnTo>
                      <a:pt x="20" y="203"/>
                    </a:lnTo>
                    <a:lnTo>
                      <a:pt x="22" y="203"/>
                    </a:lnTo>
                    <a:lnTo>
                      <a:pt x="22" y="201"/>
                    </a:lnTo>
                    <a:lnTo>
                      <a:pt x="23" y="199"/>
                    </a:lnTo>
                    <a:lnTo>
                      <a:pt x="23" y="193"/>
                    </a:lnTo>
                    <a:lnTo>
                      <a:pt x="30" y="186"/>
                    </a:lnTo>
                    <a:lnTo>
                      <a:pt x="34" y="186"/>
                    </a:lnTo>
                    <a:lnTo>
                      <a:pt x="40" y="185"/>
                    </a:lnTo>
                    <a:lnTo>
                      <a:pt x="44" y="185"/>
                    </a:lnTo>
                    <a:lnTo>
                      <a:pt x="47" y="184"/>
                    </a:lnTo>
                    <a:lnTo>
                      <a:pt x="51" y="184"/>
                    </a:lnTo>
                    <a:lnTo>
                      <a:pt x="66" y="181"/>
                    </a:lnTo>
                    <a:lnTo>
                      <a:pt x="66" y="180"/>
                    </a:lnTo>
                    <a:lnTo>
                      <a:pt x="68" y="180"/>
                    </a:lnTo>
                    <a:lnTo>
                      <a:pt x="69" y="177"/>
                    </a:lnTo>
                    <a:lnTo>
                      <a:pt x="69" y="173"/>
                    </a:lnTo>
                    <a:lnTo>
                      <a:pt x="70" y="170"/>
                    </a:lnTo>
                    <a:lnTo>
                      <a:pt x="72" y="170"/>
                    </a:lnTo>
                    <a:lnTo>
                      <a:pt x="72" y="169"/>
                    </a:lnTo>
                    <a:lnTo>
                      <a:pt x="86" y="166"/>
                    </a:lnTo>
                    <a:lnTo>
                      <a:pt x="94" y="160"/>
                    </a:lnTo>
                    <a:lnTo>
                      <a:pt x="100" y="152"/>
                    </a:lnTo>
                    <a:lnTo>
                      <a:pt x="115" y="133"/>
                    </a:lnTo>
                    <a:lnTo>
                      <a:pt x="115" y="132"/>
                    </a:lnTo>
                    <a:lnTo>
                      <a:pt x="125" y="132"/>
                    </a:lnTo>
                    <a:lnTo>
                      <a:pt x="132" y="133"/>
                    </a:lnTo>
                    <a:lnTo>
                      <a:pt x="133" y="133"/>
                    </a:lnTo>
                    <a:lnTo>
                      <a:pt x="135" y="135"/>
                    </a:lnTo>
                    <a:lnTo>
                      <a:pt x="137" y="133"/>
                    </a:lnTo>
                    <a:lnTo>
                      <a:pt x="146" y="124"/>
                    </a:lnTo>
                    <a:lnTo>
                      <a:pt x="147" y="121"/>
                    </a:lnTo>
                    <a:lnTo>
                      <a:pt x="147" y="119"/>
                    </a:lnTo>
                    <a:lnTo>
                      <a:pt x="149" y="118"/>
                    </a:lnTo>
                    <a:lnTo>
                      <a:pt x="149" y="114"/>
                    </a:lnTo>
                    <a:lnTo>
                      <a:pt x="147" y="113"/>
                    </a:lnTo>
                    <a:lnTo>
                      <a:pt x="144" y="107"/>
                    </a:lnTo>
                    <a:lnTo>
                      <a:pt x="144" y="106"/>
                    </a:lnTo>
                    <a:lnTo>
                      <a:pt x="150" y="103"/>
                    </a:lnTo>
                    <a:lnTo>
                      <a:pt x="149" y="100"/>
                    </a:lnTo>
                    <a:lnTo>
                      <a:pt x="147" y="93"/>
                    </a:lnTo>
                    <a:lnTo>
                      <a:pt x="147" y="86"/>
                    </a:lnTo>
                    <a:lnTo>
                      <a:pt x="146" y="79"/>
                    </a:lnTo>
                    <a:lnTo>
                      <a:pt x="140" y="71"/>
                    </a:lnTo>
                    <a:lnTo>
                      <a:pt x="133" y="65"/>
                    </a:lnTo>
                    <a:lnTo>
                      <a:pt x="125" y="62"/>
                    </a:lnTo>
                    <a:lnTo>
                      <a:pt x="125" y="51"/>
                    </a:lnTo>
                    <a:lnTo>
                      <a:pt x="128" y="50"/>
                    </a:lnTo>
                    <a:lnTo>
                      <a:pt x="128" y="46"/>
                    </a:lnTo>
                    <a:lnTo>
                      <a:pt x="129" y="43"/>
                    </a:lnTo>
                    <a:lnTo>
                      <a:pt x="132" y="42"/>
                    </a:lnTo>
                    <a:lnTo>
                      <a:pt x="129" y="40"/>
                    </a:lnTo>
                    <a:lnTo>
                      <a:pt x="124" y="37"/>
                    </a:lnTo>
                    <a:lnTo>
                      <a:pt x="117" y="30"/>
                    </a:lnTo>
                    <a:lnTo>
                      <a:pt x="117" y="29"/>
                    </a:lnTo>
                    <a:lnTo>
                      <a:pt x="118" y="28"/>
                    </a:lnTo>
                    <a:lnTo>
                      <a:pt x="73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92" name="Line 5848">
                <a:extLst>
                  <a:ext uri="{FF2B5EF4-FFF2-40B4-BE49-F238E27FC236}">
                    <a16:creationId xmlns:a16="http://schemas.microsoft.com/office/drawing/2014/main" id="{664E4DC0-3E6A-E353-2EFC-A206BAF6514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673" y="3614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93" name="Line 5849">
                <a:extLst>
                  <a:ext uri="{FF2B5EF4-FFF2-40B4-BE49-F238E27FC236}">
                    <a16:creationId xmlns:a16="http://schemas.microsoft.com/office/drawing/2014/main" id="{0D281DFD-F999-3C9D-4749-DA94172D919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673" y="3614"/>
                <a:ext cx="3" cy="2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94" name="Freeform 5850">
                <a:extLst>
                  <a:ext uri="{FF2B5EF4-FFF2-40B4-BE49-F238E27FC236}">
                    <a16:creationId xmlns:a16="http://schemas.microsoft.com/office/drawing/2014/main" id="{FF1861B6-8ECD-F213-A4E5-B03E8D1541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3" y="3687"/>
                <a:ext cx="81" cy="22"/>
              </a:xfrm>
              <a:custGeom>
                <a:avLst/>
                <a:gdLst>
                  <a:gd name="T0" fmla="*/ 324 w 324"/>
                  <a:gd name="T1" fmla="*/ 89 h 89"/>
                  <a:gd name="T2" fmla="*/ 322 w 324"/>
                  <a:gd name="T3" fmla="*/ 89 h 89"/>
                  <a:gd name="T4" fmla="*/ 308 w 324"/>
                  <a:gd name="T5" fmla="*/ 88 h 89"/>
                  <a:gd name="T6" fmla="*/ 307 w 324"/>
                  <a:gd name="T7" fmla="*/ 88 h 89"/>
                  <a:gd name="T8" fmla="*/ 304 w 324"/>
                  <a:gd name="T9" fmla="*/ 87 h 89"/>
                  <a:gd name="T10" fmla="*/ 282 w 324"/>
                  <a:gd name="T11" fmla="*/ 66 h 89"/>
                  <a:gd name="T12" fmla="*/ 268 w 324"/>
                  <a:gd name="T13" fmla="*/ 57 h 89"/>
                  <a:gd name="T14" fmla="*/ 261 w 324"/>
                  <a:gd name="T15" fmla="*/ 47 h 89"/>
                  <a:gd name="T16" fmla="*/ 255 w 324"/>
                  <a:gd name="T17" fmla="*/ 36 h 89"/>
                  <a:gd name="T18" fmla="*/ 255 w 324"/>
                  <a:gd name="T19" fmla="*/ 25 h 89"/>
                  <a:gd name="T20" fmla="*/ 257 w 324"/>
                  <a:gd name="T21" fmla="*/ 21 h 89"/>
                  <a:gd name="T22" fmla="*/ 257 w 324"/>
                  <a:gd name="T23" fmla="*/ 20 h 89"/>
                  <a:gd name="T24" fmla="*/ 251 w 324"/>
                  <a:gd name="T25" fmla="*/ 6 h 89"/>
                  <a:gd name="T26" fmla="*/ 250 w 324"/>
                  <a:gd name="T27" fmla="*/ 3 h 89"/>
                  <a:gd name="T28" fmla="*/ 243 w 324"/>
                  <a:gd name="T29" fmla="*/ 1 h 89"/>
                  <a:gd name="T30" fmla="*/ 243 w 324"/>
                  <a:gd name="T31" fmla="*/ 6 h 89"/>
                  <a:gd name="T32" fmla="*/ 241 w 324"/>
                  <a:gd name="T33" fmla="*/ 7 h 89"/>
                  <a:gd name="T34" fmla="*/ 241 w 324"/>
                  <a:gd name="T35" fmla="*/ 10 h 89"/>
                  <a:gd name="T36" fmla="*/ 239 w 324"/>
                  <a:gd name="T37" fmla="*/ 13 h 89"/>
                  <a:gd name="T38" fmla="*/ 237 w 324"/>
                  <a:gd name="T39" fmla="*/ 15 h 89"/>
                  <a:gd name="T40" fmla="*/ 234 w 324"/>
                  <a:gd name="T41" fmla="*/ 18 h 89"/>
                  <a:gd name="T42" fmla="*/ 223 w 324"/>
                  <a:gd name="T43" fmla="*/ 21 h 89"/>
                  <a:gd name="T44" fmla="*/ 205 w 324"/>
                  <a:gd name="T45" fmla="*/ 43 h 89"/>
                  <a:gd name="T46" fmla="*/ 205 w 324"/>
                  <a:gd name="T47" fmla="*/ 45 h 89"/>
                  <a:gd name="T48" fmla="*/ 202 w 324"/>
                  <a:gd name="T49" fmla="*/ 45 h 89"/>
                  <a:gd name="T50" fmla="*/ 201 w 324"/>
                  <a:gd name="T51" fmla="*/ 47 h 89"/>
                  <a:gd name="T52" fmla="*/ 201 w 324"/>
                  <a:gd name="T53" fmla="*/ 49 h 89"/>
                  <a:gd name="T54" fmla="*/ 200 w 324"/>
                  <a:gd name="T55" fmla="*/ 49 h 89"/>
                  <a:gd name="T56" fmla="*/ 188 w 324"/>
                  <a:gd name="T57" fmla="*/ 36 h 89"/>
                  <a:gd name="T58" fmla="*/ 188 w 324"/>
                  <a:gd name="T59" fmla="*/ 35 h 89"/>
                  <a:gd name="T60" fmla="*/ 187 w 324"/>
                  <a:gd name="T61" fmla="*/ 35 h 89"/>
                  <a:gd name="T62" fmla="*/ 187 w 324"/>
                  <a:gd name="T63" fmla="*/ 33 h 89"/>
                  <a:gd name="T64" fmla="*/ 179 w 324"/>
                  <a:gd name="T65" fmla="*/ 28 h 89"/>
                  <a:gd name="T66" fmla="*/ 163 w 324"/>
                  <a:gd name="T67" fmla="*/ 25 h 89"/>
                  <a:gd name="T68" fmla="*/ 162 w 324"/>
                  <a:gd name="T69" fmla="*/ 25 h 89"/>
                  <a:gd name="T70" fmla="*/ 160 w 324"/>
                  <a:gd name="T71" fmla="*/ 24 h 89"/>
                  <a:gd name="T72" fmla="*/ 145 w 324"/>
                  <a:gd name="T73" fmla="*/ 15 h 89"/>
                  <a:gd name="T74" fmla="*/ 145 w 324"/>
                  <a:gd name="T75" fmla="*/ 14 h 89"/>
                  <a:gd name="T76" fmla="*/ 143 w 324"/>
                  <a:gd name="T77" fmla="*/ 13 h 89"/>
                  <a:gd name="T78" fmla="*/ 143 w 324"/>
                  <a:gd name="T79" fmla="*/ 11 h 89"/>
                  <a:gd name="T80" fmla="*/ 142 w 324"/>
                  <a:gd name="T81" fmla="*/ 10 h 89"/>
                  <a:gd name="T82" fmla="*/ 139 w 324"/>
                  <a:gd name="T83" fmla="*/ 6 h 89"/>
                  <a:gd name="T84" fmla="*/ 139 w 324"/>
                  <a:gd name="T85" fmla="*/ 4 h 89"/>
                  <a:gd name="T86" fmla="*/ 134 w 324"/>
                  <a:gd name="T87" fmla="*/ 6 h 89"/>
                  <a:gd name="T88" fmla="*/ 127 w 324"/>
                  <a:gd name="T89" fmla="*/ 7 h 89"/>
                  <a:gd name="T90" fmla="*/ 121 w 324"/>
                  <a:gd name="T91" fmla="*/ 7 h 89"/>
                  <a:gd name="T92" fmla="*/ 90 w 324"/>
                  <a:gd name="T93" fmla="*/ 3 h 89"/>
                  <a:gd name="T94" fmla="*/ 88 w 324"/>
                  <a:gd name="T95" fmla="*/ 3 h 89"/>
                  <a:gd name="T96" fmla="*/ 83 w 324"/>
                  <a:gd name="T97" fmla="*/ 1 h 89"/>
                  <a:gd name="T98" fmla="*/ 81 w 324"/>
                  <a:gd name="T99" fmla="*/ 0 h 89"/>
                  <a:gd name="T100" fmla="*/ 81 w 324"/>
                  <a:gd name="T101" fmla="*/ 1 h 89"/>
                  <a:gd name="T102" fmla="*/ 79 w 324"/>
                  <a:gd name="T103" fmla="*/ 3 h 89"/>
                  <a:gd name="T104" fmla="*/ 50 w 324"/>
                  <a:gd name="T105" fmla="*/ 3 h 89"/>
                  <a:gd name="T106" fmla="*/ 40 w 324"/>
                  <a:gd name="T107" fmla="*/ 4 h 89"/>
                  <a:gd name="T108" fmla="*/ 25 w 324"/>
                  <a:gd name="T109" fmla="*/ 3 h 89"/>
                  <a:gd name="T110" fmla="*/ 21 w 324"/>
                  <a:gd name="T111" fmla="*/ 1 h 89"/>
                  <a:gd name="T112" fmla="*/ 19 w 324"/>
                  <a:gd name="T113" fmla="*/ 1 h 89"/>
                  <a:gd name="T114" fmla="*/ 18 w 324"/>
                  <a:gd name="T115" fmla="*/ 0 h 89"/>
                  <a:gd name="T116" fmla="*/ 16 w 324"/>
                  <a:gd name="T117" fmla="*/ 1 h 89"/>
                  <a:gd name="T118" fmla="*/ 12 w 324"/>
                  <a:gd name="T119" fmla="*/ 1 h 89"/>
                  <a:gd name="T120" fmla="*/ 9 w 324"/>
                  <a:gd name="T121" fmla="*/ 3 h 89"/>
                  <a:gd name="T122" fmla="*/ 0 w 324"/>
                  <a:gd name="T123" fmla="*/ 3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24" h="89">
                    <a:moveTo>
                      <a:pt x="324" y="89"/>
                    </a:moveTo>
                    <a:lnTo>
                      <a:pt x="322" y="89"/>
                    </a:lnTo>
                    <a:lnTo>
                      <a:pt x="308" y="88"/>
                    </a:lnTo>
                    <a:lnTo>
                      <a:pt x="307" y="88"/>
                    </a:lnTo>
                    <a:lnTo>
                      <a:pt x="304" y="87"/>
                    </a:lnTo>
                    <a:lnTo>
                      <a:pt x="282" y="66"/>
                    </a:lnTo>
                    <a:lnTo>
                      <a:pt x="268" y="57"/>
                    </a:lnTo>
                    <a:lnTo>
                      <a:pt x="261" y="47"/>
                    </a:lnTo>
                    <a:lnTo>
                      <a:pt x="255" y="36"/>
                    </a:lnTo>
                    <a:lnTo>
                      <a:pt x="255" y="25"/>
                    </a:lnTo>
                    <a:lnTo>
                      <a:pt x="257" y="21"/>
                    </a:lnTo>
                    <a:lnTo>
                      <a:pt x="257" y="20"/>
                    </a:lnTo>
                    <a:lnTo>
                      <a:pt x="251" y="6"/>
                    </a:lnTo>
                    <a:lnTo>
                      <a:pt x="250" y="3"/>
                    </a:lnTo>
                    <a:lnTo>
                      <a:pt x="243" y="1"/>
                    </a:lnTo>
                    <a:lnTo>
                      <a:pt x="243" y="6"/>
                    </a:lnTo>
                    <a:lnTo>
                      <a:pt x="241" y="7"/>
                    </a:lnTo>
                    <a:lnTo>
                      <a:pt x="241" y="10"/>
                    </a:lnTo>
                    <a:lnTo>
                      <a:pt x="239" y="13"/>
                    </a:lnTo>
                    <a:lnTo>
                      <a:pt x="237" y="15"/>
                    </a:lnTo>
                    <a:lnTo>
                      <a:pt x="234" y="18"/>
                    </a:lnTo>
                    <a:lnTo>
                      <a:pt x="223" y="21"/>
                    </a:lnTo>
                    <a:lnTo>
                      <a:pt x="205" y="43"/>
                    </a:lnTo>
                    <a:lnTo>
                      <a:pt x="205" y="45"/>
                    </a:lnTo>
                    <a:lnTo>
                      <a:pt x="202" y="45"/>
                    </a:lnTo>
                    <a:lnTo>
                      <a:pt x="201" y="47"/>
                    </a:lnTo>
                    <a:lnTo>
                      <a:pt x="201" y="49"/>
                    </a:lnTo>
                    <a:lnTo>
                      <a:pt x="200" y="49"/>
                    </a:lnTo>
                    <a:lnTo>
                      <a:pt x="188" y="36"/>
                    </a:lnTo>
                    <a:lnTo>
                      <a:pt x="188" y="35"/>
                    </a:lnTo>
                    <a:lnTo>
                      <a:pt x="187" y="35"/>
                    </a:lnTo>
                    <a:lnTo>
                      <a:pt x="187" y="33"/>
                    </a:lnTo>
                    <a:lnTo>
                      <a:pt x="179" y="28"/>
                    </a:lnTo>
                    <a:lnTo>
                      <a:pt x="163" y="25"/>
                    </a:lnTo>
                    <a:lnTo>
                      <a:pt x="162" y="25"/>
                    </a:lnTo>
                    <a:lnTo>
                      <a:pt x="160" y="24"/>
                    </a:lnTo>
                    <a:lnTo>
                      <a:pt x="145" y="15"/>
                    </a:lnTo>
                    <a:lnTo>
                      <a:pt x="145" y="14"/>
                    </a:lnTo>
                    <a:lnTo>
                      <a:pt x="143" y="13"/>
                    </a:lnTo>
                    <a:lnTo>
                      <a:pt x="143" y="11"/>
                    </a:lnTo>
                    <a:lnTo>
                      <a:pt x="142" y="10"/>
                    </a:lnTo>
                    <a:lnTo>
                      <a:pt x="139" y="6"/>
                    </a:lnTo>
                    <a:lnTo>
                      <a:pt x="139" y="4"/>
                    </a:lnTo>
                    <a:lnTo>
                      <a:pt x="134" y="6"/>
                    </a:lnTo>
                    <a:lnTo>
                      <a:pt x="127" y="7"/>
                    </a:lnTo>
                    <a:lnTo>
                      <a:pt x="121" y="7"/>
                    </a:lnTo>
                    <a:lnTo>
                      <a:pt x="90" y="3"/>
                    </a:lnTo>
                    <a:lnTo>
                      <a:pt x="88" y="3"/>
                    </a:lnTo>
                    <a:lnTo>
                      <a:pt x="83" y="1"/>
                    </a:lnTo>
                    <a:lnTo>
                      <a:pt x="81" y="0"/>
                    </a:lnTo>
                    <a:lnTo>
                      <a:pt x="81" y="1"/>
                    </a:lnTo>
                    <a:lnTo>
                      <a:pt x="79" y="3"/>
                    </a:lnTo>
                    <a:lnTo>
                      <a:pt x="50" y="3"/>
                    </a:lnTo>
                    <a:lnTo>
                      <a:pt x="40" y="4"/>
                    </a:lnTo>
                    <a:lnTo>
                      <a:pt x="25" y="3"/>
                    </a:lnTo>
                    <a:lnTo>
                      <a:pt x="21" y="1"/>
                    </a:lnTo>
                    <a:lnTo>
                      <a:pt x="19" y="1"/>
                    </a:lnTo>
                    <a:lnTo>
                      <a:pt x="18" y="0"/>
                    </a:lnTo>
                    <a:lnTo>
                      <a:pt x="16" y="1"/>
                    </a:lnTo>
                    <a:lnTo>
                      <a:pt x="12" y="1"/>
                    </a:lnTo>
                    <a:lnTo>
                      <a:pt x="9" y="3"/>
                    </a:lnTo>
                    <a:lnTo>
                      <a:pt x="0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95" name="Freeform 5851">
                <a:extLst>
                  <a:ext uri="{FF2B5EF4-FFF2-40B4-BE49-F238E27FC236}">
                    <a16:creationId xmlns:a16="http://schemas.microsoft.com/office/drawing/2014/main" id="{8B3698A9-2534-9B2C-4AAA-A7BE4D5D9E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7" y="3687"/>
                <a:ext cx="6" cy="34"/>
              </a:xfrm>
              <a:custGeom>
                <a:avLst/>
                <a:gdLst>
                  <a:gd name="T0" fmla="*/ 0 w 25"/>
                  <a:gd name="T1" fmla="*/ 134 h 134"/>
                  <a:gd name="T2" fmla="*/ 0 w 25"/>
                  <a:gd name="T3" fmla="*/ 132 h 134"/>
                  <a:gd name="T4" fmla="*/ 1 w 25"/>
                  <a:gd name="T5" fmla="*/ 132 h 134"/>
                  <a:gd name="T6" fmla="*/ 2 w 25"/>
                  <a:gd name="T7" fmla="*/ 121 h 134"/>
                  <a:gd name="T8" fmla="*/ 0 w 25"/>
                  <a:gd name="T9" fmla="*/ 107 h 134"/>
                  <a:gd name="T10" fmla="*/ 0 w 25"/>
                  <a:gd name="T11" fmla="*/ 106 h 134"/>
                  <a:gd name="T12" fmla="*/ 2 w 25"/>
                  <a:gd name="T13" fmla="*/ 104 h 134"/>
                  <a:gd name="T14" fmla="*/ 2 w 25"/>
                  <a:gd name="T15" fmla="*/ 103 h 134"/>
                  <a:gd name="T16" fmla="*/ 4 w 25"/>
                  <a:gd name="T17" fmla="*/ 100 h 134"/>
                  <a:gd name="T18" fmla="*/ 5 w 25"/>
                  <a:gd name="T19" fmla="*/ 95 h 134"/>
                  <a:gd name="T20" fmla="*/ 8 w 25"/>
                  <a:gd name="T21" fmla="*/ 92 h 134"/>
                  <a:gd name="T22" fmla="*/ 14 w 25"/>
                  <a:gd name="T23" fmla="*/ 85 h 134"/>
                  <a:gd name="T24" fmla="*/ 15 w 25"/>
                  <a:gd name="T25" fmla="*/ 85 h 134"/>
                  <a:gd name="T26" fmla="*/ 15 w 25"/>
                  <a:gd name="T27" fmla="*/ 61 h 134"/>
                  <a:gd name="T28" fmla="*/ 18 w 25"/>
                  <a:gd name="T29" fmla="*/ 56 h 134"/>
                  <a:gd name="T30" fmla="*/ 19 w 25"/>
                  <a:gd name="T31" fmla="*/ 47 h 134"/>
                  <a:gd name="T32" fmla="*/ 21 w 25"/>
                  <a:gd name="T33" fmla="*/ 46 h 134"/>
                  <a:gd name="T34" fmla="*/ 18 w 25"/>
                  <a:gd name="T35" fmla="*/ 42 h 134"/>
                  <a:gd name="T36" fmla="*/ 9 w 25"/>
                  <a:gd name="T37" fmla="*/ 33 h 134"/>
                  <a:gd name="T38" fmla="*/ 9 w 25"/>
                  <a:gd name="T39" fmla="*/ 32 h 134"/>
                  <a:gd name="T40" fmla="*/ 16 w 25"/>
                  <a:gd name="T41" fmla="*/ 17 h 134"/>
                  <a:gd name="T42" fmla="*/ 18 w 25"/>
                  <a:gd name="T43" fmla="*/ 12 h 134"/>
                  <a:gd name="T44" fmla="*/ 19 w 25"/>
                  <a:gd name="T45" fmla="*/ 11 h 134"/>
                  <a:gd name="T46" fmla="*/ 21 w 25"/>
                  <a:gd name="T47" fmla="*/ 7 h 134"/>
                  <a:gd name="T48" fmla="*/ 22 w 25"/>
                  <a:gd name="T49" fmla="*/ 5 h 134"/>
                  <a:gd name="T50" fmla="*/ 25 w 25"/>
                  <a:gd name="T51" fmla="*/ 0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5" h="134">
                    <a:moveTo>
                      <a:pt x="0" y="134"/>
                    </a:moveTo>
                    <a:lnTo>
                      <a:pt x="0" y="132"/>
                    </a:lnTo>
                    <a:lnTo>
                      <a:pt x="1" y="132"/>
                    </a:lnTo>
                    <a:lnTo>
                      <a:pt x="2" y="121"/>
                    </a:lnTo>
                    <a:lnTo>
                      <a:pt x="0" y="107"/>
                    </a:lnTo>
                    <a:lnTo>
                      <a:pt x="0" y="106"/>
                    </a:lnTo>
                    <a:lnTo>
                      <a:pt x="2" y="104"/>
                    </a:lnTo>
                    <a:lnTo>
                      <a:pt x="2" y="103"/>
                    </a:lnTo>
                    <a:lnTo>
                      <a:pt x="4" y="100"/>
                    </a:lnTo>
                    <a:lnTo>
                      <a:pt x="5" y="95"/>
                    </a:lnTo>
                    <a:lnTo>
                      <a:pt x="8" y="92"/>
                    </a:lnTo>
                    <a:lnTo>
                      <a:pt x="14" y="85"/>
                    </a:lnTo>
                    <a:lnTo>
                      <a:pt x="15" y="85"/>
                    </a:lnTo>
                    <a:lnTo>
                      <a:pt x="15" y="61"/>
                    </a:lnTo>
                    <a:lnTo>
                      <a:pt x="18" y="56"/>
                    </a:lnTo>
                    <a:lnTo>
                      <a:pt x="19" y="47"/>
                    </a:lnTo>
                    <a:lnTo>
                      <a:pt x="21" y="46"/>
                    </a:lnTo>
                    <a:lnTo>
                      <a:pt x="18" y="42"/>
                    </a:lnTo>
                    <a:lnTo>
                      <a:pt x="9" y="33"/>
                    </a:lnTo>
                    <a:lnTo>
                      <a:pt x="9" y="32"/>
                    </a:lnTo>
                    <a:lnTo>
                      <a:pt x="16" y="17"/>
                    </a:lnTo>
                    <a:lnTo>
                      <a:pt x="18" y="12"/>
                    </a:lnTo>
                    <a:lnTo>
                      <a:pt x="19" y="11"/>
                    </a:lnTo>
                    <a:lnTo>
                      <a:pt x="21" y="7"/>
                    </a:lnTo>
                    <a:lnTo>
                      <a:pt x="22" y="5"/>
                    </a:lnTo>
                    <a:lnTo>
                      <a:pt x="25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96" name="Freeform 5852">
                <a:extLst>
                  <a:ext uri="{FF2B5EF4-FFF2-40B4-BE49-F238E27FC236}">
                    <a16:creationId xmlns:a16="http://schemas.microsoft.com/office/drawing/2014/main" id="{D89A2726-A7F5-B7DF-43A6-602CEF7741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9" y="3721"/>
                <a:ext cx="28" cy="49"/>
              </a:xfrm>
              <a:custGeom>
                <a:avLst/>
                <a:gdLst>
                  <a:gd name="T0" fmla="*/ 113 w 113"/>
                  <a:gd name="T1" fmla="*/ 0 h 197"/>
                  <a:gd name="T2" fmla="*/ 111 w 113"/>
                  <a:gd name="T3" fmla="*/ 1 h 197"/>
                  <a:gd name="T4" fmla="*/ 99 w 113"/>
                  <a:gd name="T5" fmla="*/ 4 h 197"/>
                  <a:gd name="T6" fmla="*/ 86 w 113"/>
                  <a:gd name="T7" fmla="*/ 13 h 197"/>
                  <a:gd name="T8" fmla="*/ 82 w 113"/>
                  <a:gd name="T9" fmla="*/ 18 h 197"/>
                  <a:gd name="T10" fmla="*/ 79 w 113"/>
                  <a:gd name="T11" fmla="*/ 27 h 197"/>
                  <a:gd name="T12" fmla="*/ 79 w 113"/>
                  <a:gd name="T13" fmla="*/ 35 h 197"/>
                  <a:gd name="T14" fmla="*/ 76 w 113"/>
                  <a:gd name="T15" fmla="*/ 42 h 197"/>
                  <a:gd name="T16" fmla="*/ 72 w 113"/>
                  <a:gd name="T17" fmla="*/ 46 h 197"/>
                  <a:gd name="T18" fmla="*/ 69 w 113"/>
                  <a:gd name="T19" fmla="*/ 49 h 197"/>
                  <a:gd name="T20" fmla="*/ 65 w 113"/>
                  <a:gd name="T21" fmla="*/ 61 h 197"/>
                  <a:gd name="T22" fmla="*/ 68 w 113"/>
                  <a:gd name="T23" fmla="*/ 70 h 197"/>
                  <a:gd name="T24" fmla="*/ 68 w 113"/>
                  <a:gd name="T25" fmla="*/ 73 h 197"/>
                  <a:gd name="T26" fmla="*/ 67 w 113"/>
                  <a:gd name="T27" fmla="*/ 80 h 197"/>
                  <a:gd name="T28" fmla="*/ 64 w 113"/>
                  <a:gd name="T29" fmla="*/ 88 h 197"/>
                  <a:gd name="T30" fmla="*/ 62 w 113"/>
                  <a:gd name="T31" fmla="*/ 107 h 197"/>
                  <a:gd name="T32" fmla="*/ 55 w 113"/>
                  <a:gd name="T33" fmla="*/ 130 h 197"/>
                  <a:gd name="T34" fmla="*/ 53 w 113"/>
                  <a:gd name="T35" fmla="*/ 135 h 197"/>
                  <a:gd name="T36" fmla="*/ 53 w 113"/>
                  <a:gd name="T37" fmla="*/ 137 h 197"/>
                  <a:gd name="T38" fmla="*/ 51 w 113"/>
                  <a:gd name="T39" fmla="*/ 140 h 197"/>
                  <a:gd name="T40" fmla="*/ 50 w 113"/>
                  <a:gd name="T41" fmla="*/ 141 h 197"/>
                  <a:gd name="T42" fmla="*/ 50 w 113"/>
                  <a:gd name="T43" fmla="*/ 142 h 197"/>
                  <a:gd name="T44" fmla="*/ 46 w 113"/>
                  <a:gd name="T45" fmla="*/ 149 h 197"/>
                  <a:gd name="T46" fmla="*/ 43 w 113"/>
                  <a:gd name="T47" fmla="*/ 158 h 197"/>
                  <a:gd name="T48" fmla="*/ 43 w 113"/>
                  <a:gd name="T49" fmla="*/ 161 h 197"/>
                  <a:gd name="T50" fmla="*/ 46 w 113"/>
                  <a:gd name="T51" fmla="*/ 169 h 197"/>
                  <a:gd name="T52" fmla="*/ 46 w 113"/>
                  <a:gd name="T53" fmla="*/ 171 h 197"/>
                  <a:gd name="T54" fmla="*/ 44 w 113"/>
                  <a:gd name="T55" fmla="*/ 171 h 197"/>
                  <a:gd name="T56" fmla="*/ 44 w 113"/>
                  <a:gd name="T57" fmla="*/ 173 h 197"/>
                  <a:gd name="T58" fmla="*/ 40 w 113"/>
                  <a:gd name="T59" fmla="*/ 176 h 197"/>
                  <a:gd name="T60" fmla="*/ 40 w 113"/>
                  <a:gd name="T61" fmla="*/ 177 h 197"/>
                  <a:gd name="T62" fmla="*/ 23 w 113"/>
                  <a:gd name="T63" fmla="*/ 177 h 197"/>
                  <a:gd name="T64" fmla="*/ 10 w 113"/>
                  <a:gd name="T65" fmla="*/ 180 h 197"/>
                  <a:gd name="T66" fmla="*/ 0 w 113"/>
                  <a:gd name="T67" fmla="*/ 197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13" h="197">
                    <a:moveTo>
                      <a:pt x="113" y="0"/>
                    </a:moveTo>
                    <a:lnTo>
                      <a:pt x="111" y="1"/>
                    </a:lnTo>
                    <a:lnTo>
                      <a:pt x="99" y="4"/>
                    </a:lnTo>
                    <a:lnTo>
                      <a:pt x="86" y="13"/>
                    </a:lnTo>
                    <a:lnTo>
                      <a:pt x="82" y="18"/>
                    </a:lnTo>
                    <a:lnTo>
                      <a:pt x="79" y="27"/>
                    </a:lnTo>
                    <a:lnTo>
                      <a:pt x="79" y="35"/>
                    </a:lnTo>
                    <a:lnTo>
                      <a:pt x="76" y="42"/>
                    </a:lnTo>
                    <a:lnTo>
                      <a:pt x="72" y="46"/>
                    </a:lnTo>
                    <a:lnTo>
                      <a:pt x="69" y="49"/>
                    </a:lnTo>
                    <a:lnTo>
                      <a:pt x="65" y="61"/>
                    </a:lnTo>
                    <a:lnTo>
                      <a:pt x="68" y="70"/>
                    </a:lnTo>
                    <a:lnTo>
                      <a:pt x="68" y="73"/>
                    </a:lnTo>
                    <a:lnTo>
                      <a:pt x="67" y="80"/>
                    </a:lnTo>
                    <a:lnTo>
                      <a:pt x="64" y="88"/>
                    </a:lnTo>
                    <a:lnTo>
                      <a:pt x="62" y="107"/>
                    </a:lnTo>
                    <a:lnTo>
                      <a:pt x="55" y="130"/>
                    </a:lnTo>
                    <a:lnTo>
                      <a:pt x="53" y="135"/>
                    </a:lnTo>
                    <a:lnTo>
                      <a:pt x="53" y="137"/>
                    </a:lnTo>
                    <a:lnTo>
                      <a:pt x="51" y="140"/>
                    </a:lnTo>
                    <a:lnTo>
                      <a:pt x="50" y="141"/>
                    </a:lnTo>
                    <a:lnTo>
                      <a:pt x="50" y="142"/>
                    </a:lnTo>
                    <a:lnTo>
                      <a:pt x="46" y="149"/>
                    </a:lnTo>
                    <a:lnTo>
                      <a:pt x="43" y="158"/>
                    </a:lnTo>
                    <a:lnTo>
                      <a:pt x="43" y="161"/>
                    </a:lnTo>
                    <a:lnTo>
                      <a:pt x="46" y="169"/>
                    </a:lnTo>
                    <a:lnTo>
                      <a:pt x="46" y="171"/>
                    </a:lnTo>
                    <a:lnTo>
                      <a:pt x="44" y="171"/>
                    </a:lnTo>
                    <a:lnTo>
                      <a:pt x="44" y="173"/>
                    </a:lnTo>
                    <a:lnTo>
                      <a:pt x="40" y="176"/>
                    </a:lnTo>
                    <a:lnTo>
                      <a:pt x="40" y="177"/>
                    </a:lnTo>
                    <a:lnTo>
                      <a:pt x="23" y="177"/>
                    </a:lnTo>
                    <a:lnTo>
                      <a:pt x="10" y="180"/>
                    </a:lnTo>
                    <a:lnTo>
                      <a:pt x="0" y="19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97" name="Freeform 5853">
                <a:extLst>
                  <a:ext uri="{FF2B5EF4-FFF2-40B4-BE49-F238E27FC236}">
                    <a16:creationId xmlns:a16="http://schemas.microsoft.com/office/drawing/2014/main" id="{D1708019-B294-303A-03A9-6CACB7F1BA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4" y="3718"/>
                <a:ext cx="165" cy="56"/>
              </a:xfrm>
              <a:custGeom>
                <a:avLst/>
                <a:gdLst>
                  <a:gd name="T0" fmla="*/ 0 w 657"/>
                  <a:gd name="T1" fmla="*/ 0 h 221"/>
                  <a:gd name="T2" fmla="*/ 3 w 657"/>
                  <a:gd name="T3" fmla="*/ 3 h 221"/>
                  <a:gd name="T4" fmla="*/ 6 w 657"/>
                  <a:gd name="T5" fmla="*/ 7 h 221"/>
                  <a:gd name="T6" fmla="*/ 17 w 657"/>
                  <a:gd name="T7" fmla="*/ 16 h 221"/>
                  <a:gd name="T8" fmla="*/ 20 w 657"/>
                  <a:gd name="T9" fmla="*/ 17 h 221"/>
                  <a:gd name="T10" fmla="*/ 36 w 657"/>
                  <a:gd name="T11" fmla="*/ 24 h 221"/>
                  <a:gd name="T12" fmla="*/ 48 w 657"/>
                  <a:gd name="T13" fmla="*/ 34 h 221"/>
                  <a:gd name="T14" fmla="*/ 70 w 657"/>
                  <a:gd name="T15" fmla="*/ 55 h 221"/>
                  <a:gd name="T16" fmla="*/ 87 w 657"/>
                  <a:gd name="T17" fmla="*/ 66 h 221"/>
                  <a:gd name="T18" fmla="*/ 99 w 657"/>
                  <a:gd name="T19" fmla="*/ 69 h 221"/>
                  <a:gd name="T20" fmla="*/ 103 w 657"/>
                  <a:gd name="T21" fmla="*/ 60 h 221"/>
                  <a:gd name="T22" fmla="*/ 106 w 657"/>
                  <a:gd name="T23" fmla="*/ 55 h 221"/>
                  <a:gd name="T24" fmla="*/ 133 w 657"/>
                  <a:gd name="T25" fmla="*/ 41 h 221"/>
                  <a:gd name="T26" fmla="*/ 141 w 657"/>
                  <a:gd name="T27" fmla="*/ 42 h 221"/>
                  <a:gd name="T28" fmla="*/ 163 w 657"/>
                  <a:gd name="T29" fmla="*/ 73 h 221"/>
                  <a:gd name="T30" fmla="*/ 166 w 657"/>
                  <a:gd name="T31" fmla="*/ 74 h 221"/>
                  <a:gd name="T32" fmla="*/ 180 w 657"/>
                  <a:gd name="T33" fmla="*/ 73 h 221"/>
                  <a:gd name="T34" fmla="*/ 193 w 657"/>
                  <a:gd name="T35" fmla="*/ 67 h 221"/>
                  <a:gd name="T36" fmla="*/ 197 w 657"/>
                  <a:gd name="T37" fmla="*/ 69 h 221"/>
                  <a:gd name="T38" fmla="*/ 211 w 657"/>
                  <a:gd name="T39" fmla="*/ 74 h 221"/>
                  <a:gd name="T40" fmla="*/ 225 w 657"/>
                  <a:gd name="T41" fmla="*/ 76 h 221"/>
                  <a:gd name="T42" fmla="*/ 259 w 657"/>
                  <a:gd name="T43" fmla="*/ 84 h 221"/>
                  <a:gd name="T44" fmla="*/ 286 w 657"/>
                  <a:gd name="T45" fmla="*/ 79 h 221"/>
                  <a:gd name="T46" fmla="*/ 289 w 657"/>
                  <a:gd name="T47" fmla="*/ 74 h 221"/>
                  <a:gd name="T48" fmla="*/ 295 w 657"/>
                  <a:gd name="T49" fmla="*/ 77 h 221"/>
                  <a:gd name="T50" fmla="*/ 296 w 657"/>
                  <a:gd name="T51" fmla="*/ 82 h 221"/>
                  <a:gd name="T52" fmla="*/ 307 w 657"/>
                  <a:gd name="T53" fmla="*/ 97 h 221"/>
                  <a:gd name="T54" fmla="*/ 313 w 657"/>
                  <a:gd name="T55" fmla="*/ 100 h 221"/>
                  <a:gd name="T56" fmla="*/ 348 w 657"/>
                  <a:gd name="T57" fmla="*/ 126 h 221"/>
                  <a:gd name="T58" fmla="*/ 353 w 657"/>
                  <a:gd name="T59" fmla="*/ 134 h 221"/>
                  <a:gd name="T60" fmla="*/ 356 w 657"/>
                  <a:gd name="T61" fmla="*/ 136 h 221"/>
                  <a:gd name="T62" fmla="*/ 358 w 657"/>
                  <a:gd name="T63" fmla="*/ 142 h 221"/>
                  <a:gd name="T64" fmla="*/ 362 w 657"/>
                  <a:gd name="T65" fmla="*/ 175 h 221"/>
                  <a:gd name="T66" fmla="*/ 360 w 657"/>
                  <a:gd name="T67" fmla="*/ 178 h 221"/>
                  <a:gd name="T68" fmla="*/ 369 w 657"/>
                  <a:gd name="T69" fmla="*/ 192 h 221"/>
                  <a:gd name="T70" fmla="*/ 376 w 657"/>
                  <a:gd name="T71" fmla="*/ 195 h 221"/>
                  <a:gd name="T72" fmla="*/ 390 w 657"/>
                  <a:gd name="T73" fmla="*/ 209 h 221"/>
                  <a:gd name="T74" fmla="*/ 397 w 657"/>
                  <a:gd name="T75" fmla="*/ 214 h 221"/>
                  <a:gd name="T76" fmla="*/ 405 w 657"/>
                  <a:gd name="T77" fmla="*/ 220 h 221"/>
                  <a:gd name="T78" fmla="*/ 413 w 657"/>
                  <a:gd name="T79" fmla="*/ 221 h 221"/>
                  <a:gd name="T80" fmla="*/ 416 w 657"/>
                  <a:gd name="T81" fmla="*/ 220 h 221"/>
                  <a:gd name="T82" fmla="*/ 429 w 657"/>
                  <a:gd name="T83" fmla="*/ 209 h 221"/>
                  <a:gd name="T84" fmla="*/ 480 w 657"/>
                  <a:gd name="T85" fmla="*/ 195 h 221"/>
                  <a:gd name="T86" fmla="*/ 489 w 657"/>
                  <a:gd name="T87" fmla="*/ 189 h 221"/>
                  <a:gd name="T88" fmla="*/ 516 w 657"/>
                  <a:gd name="T89" fmla="*/ 203 h 221"/>
                  <a:gd name="T90" fmla="*/ 517 w 657"/>
                  <a:gd name="T91" fmla="*/ 206 h 221"/>
                  <a:gd name="T92" fmla="*/ 563 w 657"/>
                  <a:gd name="T93" fmla="*/ 209 h 221"/>
                  <a:gd name="T94" fmla="*/ 580 w 657"/>
                  <a:gd name="T95" fmla="*/ 206 h 221"/>
                  <a:gd name="T96" fmla="*/ 595 w 657"/>
                  <a:gd name="T97" fmla="*/ 207 h 221"/>
                  <a:gd name="T98" fmla="*/ 612 w 657"/>
                  <a:gd name="T99" fmla="*/ 200 h 221"/>
                  <a:gd name="T100" fmla="*/ 616 w 657"/>
                  <a:gd name="T101" fmla="*/ 197 h 221"/>
                  <a:gd name="T102" fmla="*/ 624 w 657"/>
                  <a:gd name="T103" fmla="*/ 196 h 221"/>
                  <a:gd name="T104" fmla="*/ 629 w 657"/>
                  <a:gd name="T105" fmla="*/ 197 h 221"/>
                  <a:gd name="T106" fmla="*/ 637 w 657"/>
                  <a:gd name="T107" fmla="*/ 206 h 2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657" h="221">
                    <a:moveTo>
                      <a:pt x="3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3" y="3"/>
                    </a:lnTo>
                    <a:lnTo>
                      <a:pt x="4" y="6"/>
                    </a:lnTo>
                    <a:lnTo>
                      <a:pt x="6" y="7"/>
                    </a:lnTo>
                    <a:lnTo>
                      <a:pt x="6" y="9"/>
                    </a:lnTo>
                    <a:lnTo>
                      <a:pt x="17" y="16"/>
                    </a:lnTo>
                    <a:lnTo>
                      <a:pt x="17" y="17"/>
                    </a:lnTo>
                    <a:lnTo>
                      <a:pt x="20" y="17"/>
                    </a:lnTo>
                    <a:lnTo>
                      <a:pt x="34" y="22"/>
                    </a:lnTo>
                    <a:lnTo>
                      <a:pt x="36" y="24"/>
                    </a:lnTo>
                    <a:lnTo>
                      <a:pt x="41" y="27"/>
                    </a:lnTo>
                    <a:lnTo>
                      <a:pt x="48" y="34"/>
                    </a:lnTo>
                    <a:lnTo>
                      <a:pt x="56" y="41"/>
                    </a:lnTo>
                    <a:lnTo>
                      <a:pt x="70" y="55"/>
                    </a:lnTo>
                    <a:lnTo>
                      <a:pt x="84" y="63"/>
                    </a:lnTo>
                    <a:lnTo>
                      <a:pt x="87" y="66"/>
                    </a:lnTo>
                    <a:lnTo>
                      <a:pt x="96" y="69"/>
                    </a:lnTo>
                    <a:lnTo>
                      <a:pt x="99" y="69"/>
                    </a:lnTo>
                    <a:lnTo>
                      <a:pt x="99" y="67"/>
                    </a:lnTo>
                    <a:lnTo>
                      <a:pt x="103" y="60"/>
                    </a:lnTo>
                    <a:lnTo>
                      <a:pt x="105" y="56"/>
                    </a:lnTo>
                    <a:lnTo>
                      <a:pt x="106" y="55"/>
                    </a:lnTo>
                    <a:lnTo>
                      <a:pt x="108" y="55"/>
                    </a:lnTo>
                    <a:lnTo>
                      <a:pt x="133" y="41"/>
                    </a:lnTo>
                    <a:lnTo>
                      <a:pt x="134" y="39"/>
                    </a:lnTo>
                    <a:lnTo>
                      <a:pt x="141" y="42"/>
                    </a:lnTo>
                    <a:lnTo>
                      <a:pt x="152" y="55"/>
                    </a:lnTo>
                    <a:lnTo>
                      <a:pt x="163" y="73"/>
                    </a:lnTo>
                    <a:lnTo>
                      <a:pt x="165" y="73"/>
                    </a:lnTo>
                    <a:lnTo>
                      <a:pt x="166" y="74"/>
                    </a:lnTo>
                    <a:lnTo>
                      <a:pt x="175" y="74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93" y="67"/>
                    </a:lnTo>
                    <a:lnTo>
                      <a:pt x="196" y="67"/>
                    </a:lnTo>
                    <a:lnTo>
                      <a:pt x="197" y="69"/>
                    </a:lnTo>
                    <a:lnTo>
                      <a:pt x="204" y="73"/>
                    </a:lnTo>
                    <a:lnTo>
                      <a:pt x="211" y="74"/>
                    </a:lnTo>
                    <a:lnTo>
                      <a:pt x="215" y="74"/>
                    </a:lnTo>
                    <a:lnTo>
                      <a:pt x="225" y="76"/>
                    </a:lnTo>
                    <a:lnTo>
                      <a:pt x="233" y="76"/>
                    </a:lnTo>
                    <a:lnTo>
                      <a:pt x="259" y="84"/>
                    </a:lnTo>
                    <a:lnTo>
                      <a:pt x="279" y="82"/>
                    </a:lnTo>
                    <a:lnTo>
                      <a:pt x="286" y="79"/>
                    </a:lnTo>
                    <a:lnTo>
                      <a:pt x="288" y="76"/>
                    </a:lnTo>
                    <a:lnTo>
                      <a:pt x="289" y="74"/>
                    </a:lnTo>
                    <a:lnTo>
                      <a:pt x="292" y="74"/>
                    </a:lnTo>
                    <a:lnTo>
                      <a:pt x="295" y="77"/>
                    </a:lnTo>
                    <a:lnTo>
                      <a:pt x="296" y="80"/>
                    </a:lnTo>
                    <a:lnTo>
                      <a:pt x="296" y="82"/>
                    </a:lnTo>
                    <a:lnTo>
                      <a:pt x="300" y="90"/>
                    </a:lnTo>
                    <a:lnTo>
                      <a:pt x="307" y="97"/>
                    </a:lnTo>
                    <a:lnTo>
                      <a:pt x="312" y="98"/>
                    </a:lnTo>
                    <a:lnTo>
                      <a:pt x="313" y="100"/>
                    </a:lnTo>
                    <a:lnTo>
                      <a:pt x="316" y="101"/>
                    </a:lnTo>
                    <a:lnTo>
                      <a:pt x="348" y="126"/>
                    </a:lnTo>
                    <a:lnTo>
                      <a:pt x="353" y="132"/>
                    </a:lnTo>
                    <a:lnTo>
                      <a:pt x="353" y="134"/>
                    </a:lnTo>
                    <a:lnTo>
                      <a:pt x="355" y="134"/>
                    </a:lnTo>
                    <a:lnTo>
                      <a:pt x="356" y="136"/>
                    </a:lnTo>
                    <a:lnTo>
                      <a:pt x="356" y="139"/>
                    </a:lnTo>
                    <a:lnTo>
                      <a:pt x="358" y="142"/>
                    </a:lnTo>
                    <a:lnTo>
                      <a:pt x="358" y="158"/>
                    </a:lnTo>
                    <a:lnTo>
                      <a:pt x="362" y="175"/>
                    </a:lnTo>
                    <a:lnTo>
                      <a:pt x="362" y="176"/>
                    </a:lnTo>
                    <a:lnTo>
                      <a:pt x="360" y="178"/>
                    </a:lnTo>
                    <a:lnTo>
                      <a:pt x="360" y="183"/>
                    </a:lnTo>
                    <a:lnTo>
                      <a:pt x="369" y="192"/>
                    </a:lnTo>
                    <a:lnTo>
                      <a:pt x="373" y="195"/>
                    </a:lnTo>
                    <a:lnTo>
                      <a:pt x="376" y="195"/>
                    </a:lnTo>
                    <a:lnTo>
                      <a:pt x="384" y="202"/>
                    </a:lnTo>
                    <a:lnTo>
                      <a:pt x="390" y="209"/>
                    </a:lnTo>
                    <a:lnTo>
                      <a:pt x="394" y="213"/>
                    </a:lnTo>
                    <a:lnTo>
                      <a:pt x="397" y="214"/>
                    </a:lnTo>
                    <a:lnTo>
                      <a:pt x="397" y="216"/>
                    </a:lnTo>
                    <a:lnTo>
                      <a:pt x="405" y="220"/>
                    </a:lnTo>
                    <a:lnTo>
                      <a:pt x="409" y="221"/>
                    </a:lnTo>
                    <a:lnTo>
                      <a:pt x="413" y="221"/>
                    </a:lnTo>
                    <a:lnTo>
                      <a:pt x="415" y="220"/>
                    </a:lnTo>
                    <a:lnTo>
                      <a:pt x="416" y="220"/>
                    </a:lnTo>
                    <a:lnTo>
                      <a:pt x="416" y="218"/>
                    </a:lnTo>
                    <a:lnTo>
                      <a:pt x="429" y="209"/>
                    </a:lnTo>
                    <a:lnTo>
                      <a:pt x="472" y="200"/>
                    </a:lnTo>
                    <a:lnTo>
                      <a:pt x="480" y="195"/>
                    </a:lnTo>
                    <a:lnTo>
                      <a:pt x="487" y="187"/>
                    </a:lnTo>
                    <a:lnTo>
                      <a:pt x="489" y="189"/>
                    </a:lnTo>
                    <a:lnTo>
                      <a:pt x="507" y="196"/>
                    </a:lnTo>
                    <a:lnTo>
                      <a:pt x="516" y="203"/>
                    </a:lnTo>
                    <a:lnTo>
                      <a:pt x="516" y="204"/>
                    </a:lnTo>
                    <a:lnTo>
                      <a:pt x="517" y="206"/>
                    </a:lnTo>
                    <a:lnTo>
                      <a:pt x="552" y="213"/>
                    </a:lnTo>
                    <a:lnTo>
                      <a:pt x="563" y="209"/>
                    </a:lnTo>
                    <a:lnTo>
                      <a:pt x="578" y="206"/>
                    </a:lnTo>
                    <a:lnTo>
                      <a:pt x="580" y="206"/>
                    </a:lnTo>
                    <a:lnTo>
                      <a:pt x="585" y="207"/>
                    </a:lnTo>
                    <a:lnTo>
                      <a:pt x="595" y="207"/>
                    </a:lnTo>
                    <a:lnTo>
                      <a:pt x="599" y="206"/>
                    </a:lnTo>
                    <a:lnTo>
                      <a:pt x="612" y="200"/>
                    </a:lnTo>
                    <a:lnTo>
                      <a:pt x="614" y="197"/>
                    </a:lnTo>
                    <a:lnTo>
                      <a:pt x="616" y="197"/>
                    </a:lnTo>
                    <a:lnTo>
                      <a:pt x="619" y="196"/>
                    </a:lnTo>
                    <a:lnTo>
                      <a:pt x="624" y="196"/>
                    </a:lnTo>
                    <a:lnTo>
                      <a:pt x="626" y="197"/>
                    </a:lnTo>
                    <a:lnTo>
                      <a:pt x="629" y="197"/>
                    </a:lnTo>
                    <a:lnTo>
                      <a:pt x="630" y="202"/>
                    </a:lnTo>
                    <a:lnTo>
                      <a:pt x="637" y="206"/>
                    </a:lnTo>
                    <a:lnTo>
                      <a:pt x="657" y="20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98" name="Freeform 5854">
                <a:extLst>
                  <a:ext uri="{FF2B5EF4-FFF2-40B4-BE49-F238E27FC236}">
                    <a16:creationId xmlns:a16="http://schemas.microsoft.com/office/drawing/2014/main" id="{CFA3BD0D-B81F-1BA8-559F-0E026A4E8C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7" y="3721"/>
                <a:ext cx="93" cy="37"/>
              </a:xfrm>
              <a:custGeom>
                <a:avLst/>
                <a:gdLst>
                  <a:gd name="T0" fmla="*/ 364 w 375"/>
                  <a:gd name="T1" fmla="*/ 11 h 149"/>
                  <a:gd name="T2" fmla="*/ 343 w 375"/>
                  <a:gd name="T3" fmla="*/ 17 h 149"/>
                  <a:gd name="T4" fmla="*/ 321 w 375"/>
                  <a:gd name="T5" fmla="*/ 24 h 149"/>
                  <a:gd name="T6" fmla="*/ 318 w 375"/>
                  <a:gd name="T7" fmla="*/ 25 h 149"/>
                  <a:gd name="T8" fmla="*/ 309 w 375"/>
                  <a:gd name="T9" fmla="*/ 24 h 149"/>
                  <a:gd name="T10" fmla="*/ 307 w 375"/>
                  <a:gd name="T11" fmla="*/ 28 h 149"/>
                  <a:gd name="T12" fmla="*/ 305 w 375"/>
                  <a:gd name="T13" fmla="*/ 32 h 149"/>
                  <a:gd name="T14" fmla="*/ 304 w 375"/>
                  <a:gd name="T15" fmla="*/ 42 h 149"/>
                  <a:gd name="T16" fmla="*/ 292 w 375"/>
                  <a:gd name="T17" fmla="*/ 40 h 149"/>
                  <a:gd name="T18" fmla="*/ 278 w 375"/>
                  <a:gd name="T19" fmla="*/ 39 h 149"/>
                  <a:gd name="T20" fmla="*/ 266 w 375"/>
                  <a:gd name="T21" fmla="*/ 43 h 149"/>
                  <a:gd name="T22" fmla="*/ 259 w 375"/>
                  <a:gd name="T23" fmla="*/ 47 h 149"/>
                  <a:gd name="T24" fmla="*/ 256 w 375"/>
                  <a:gd name="T25" fmla="*/ 44 h 149"/>
                  <a:gd name="T26" fmla="*/ 240 w 375"/>
                  <a:gd name="T27" fmla="*/ 36 h 149"/>
                  <a:gd name="T28" fmla="*/ 226 w 375"/>
                  <a:gd name="T29" fmla="*/ 35 h 149"/>
                  <a:gd name="T30" fmla="*/ 227 w 375"/>
                  <a:gd name="T31" fmla="*/ 39 h 149"/>
                  <a:gd name="T32" fmla="*/ 230 w 375"/>
                  <a:gd name="T33" fmla="*/ 53 h 149"/>
                  <a:gd name="T34" fmla="*/ 231 w 375"/>
                  <a:gd name="T35" fmla="*/ 58 h 149"/>
                  <a:gd name="T36" fmla="*/ 240 w 375"/>
                  <a:gd name="T37" fmla="*/ 70 h 149"/>
                  <a:gd name="T38" fmla="*/ 251 w 375"/>
                  <a:gd name="T39" fmla="*/ 107 h 149"/>
                  <a:gd name="T40" fmla="*/ 252 w 375"/>
                  <a:gd name="T41" fmla="*/ 111 h 149"/>
                  <a:gd name="T42" fmla="*/ 231 w 375"/>
                  <a:gd name="T43" fmla="*/ 148 h 149"/>
                  <a:gd name="T44" fmla="*/ 226 w 375"/>
                  <a:gd name="T45" fmla="*/ 149 h 149"/>
                  <a:gd name="T46" fmla="*/ 220 w 375"/>
                  <a:gd name="T47" fmla="*/ 145 h 149"/>
                  <a:gd name="T48" fmla="*/ 215 w 375"/>
                  <a:gd name="T49" fmla="*/ 141 h 149"/>
                  <a:gd name="T50" fmla="*/ 212 w 375"/>
                  <a:gd name="T51" fmla="*/ 140 h 149"/>
                  <a:gd name="T52" fmla="*/ 204 w 375"/>
                  <a:gd name="T53" fmla="*/ 137 h 149"/>
                  <a:gd name="T54" fmla="*/ 198 w 375"/>
                  <a:gd name="T55" fmla="*/ 133 h 149"/>
                  <a:gd name="T56" fmla="*/ 195 w 375"/>
                  <a:gd name="T57" fmla="*/ 117 h 149"/>
                  <a:gd name="T58" fmla="*/ 191 w 375"/>
                  <a:gd name="T59" fmla="*/ 106 h 149"/>
                  <a:gd name="T60" fmla="*/ 173 w 375"/>
                  <a:gd name="T61" fmla="*/ 91 h 149"/>
                  <a:gd name="T62" fmla="*/ 164 w 375"/>
                  <a:gd name="T63" fmla="*/ 85 h 149"/>
                  <a:gd name="T64" fmla="*/ 156 w 375"/>
                  <a:gd name="T65" fmla="*/ 84 h 149"/>
                  <a:gd name="T66" fmla="*/ 153 w 375"/>
                  <a:gd name="T67" fmla="*/ 84 h 149"/>
                  <a:gd name="T68" fmla="*/ 145 w 375"/>
                  <a:gd name="T69" fmla="*/ 70 h 149"/>
                  <a:gd name="T70" fmla="*/ 113 w 375"/>
                  <a:gd name="T71" fmla="*/ 42 h 149"/>
                  <a:gd name="T72" fmla="*/ 76 w 375"/>
                  <a:gd name="T73" fmla="*/ 37 h 149"/>
                  <a:gd name="T74" fmla="*/ 67 w 375"/>
                  <a:gd name="T75" fmla="*/ 25 h 149"/>
                  <a:gd name="T76" fmla="*/ 60 w 375"/>
                  <a:gd name="T77" fmla="*/ 21 h 149"/>
                  <a:gd name="T78" fmla="*/ 51 w 375"/>
                  <a:gd name="T79" fmla="*/ 18 h 149"/>
                  <a:gd name="T80" fmla="*/ 50 w 375"/>
                  <a:gd name="T81" fmla="*/ 18 h 149"/>
                  <a:gd name="T82" fmla="*/ 41 w 375"/>
                  <a:gd name="T83" fmla="*/ 22 h 149"/>
                  <a:gd name="T84" fmla="*/ 32 w 375"/>
                  <a:gd name="T85" fmla="*/ 25 h 149"/>
                  <a:gd name="T86" fmla="*/ 23 w 375"/>
                  <a:gd name="T87" fmla="*/ 24 h 149"/>
                  <a:gd name="T88" fmla="*/ 5 w 375"/>
                  <a:gd name="T89" fmla="*/ 3 h 149"/>
                  <a:gd name="T90" fmla="*/ 1 w 375"/>
                  <a:gd name="T91" fmla="*/ 1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375" h="149">
                    <a:moveTo>
                      <a:pt x="375" y="1"/>
                    </a:moveTo>
                    <a:lnTo>
                      <a:pt x="364" y="11"/>
                    </a:lnTo>
                    <a:lnTo>
                      <a:pt x="354" y="15"/>
                    </a:lnTo>
                    <a:lnTo>
                      <a:pt x="343" y="17"/>
                    </a:lnTo>
                    <a:lnTo>
                      <a:pt x="340" y="17"/>
                    </a:lnTo>
                    <a:lnTo>
                      <a:pt x="321" y="24"/>
                    </a:lnTo>
                    <a:lnTo>
                      <a:pt x="319" y="24"/>
                    </a:lnTo>
                    <a:lnTo>
                      <a:pt x="318" y="25"/>
                    </a:lnTo>
                    <a:lnTo>
                      <a:pt x="311" y="24"/>
                    </a:lnTo>
                    <a:lnTo>
                      <a:pt x="309" y="24"/>
                    </a:lnTo>
                    <a:lnTo>
                      <a:pt x="309" y="25"/>
                    </a:lnTo>
                    <a:lnTo>
                      <a:pt x="307" y="28"/>
                    </a:lnTo>
                    <a:lnTo>
                      <a:pt x="307" y="30"/>
                    </a:lnTo>
                    <a:lnTo>
                      <a:pt x="305" y="32"/>
                    </a:lnTo>
                    <a:lnTo>
                      <a:pt x="305" y="36"/>
                    </a:lnTo>
                    <a:lnTo>
                      <a:pt x="304" y="42"/>
                    </a:lnTo>
                    <a:lnTo>
                      <a:pt x="300" y="42"/>
                    </a:lnTo>
                    <a:lnTo>
                      <a:pt x="292" y="40"/>
                    </a:lnTo>
                    <a:lnTo>
                      <a:pt x="285" y="37"/>
                    </a:lnTo>
                    <a:lnTo>
                      <a:pt x="278" y="39"/>
                    </a:lnTo>
                    <a:lnTo>
                      <a:pt x="268" y="44"/>
                    </a:lnTo>
                    <a:lnTo>
                      <a:pt x="266" y="43"/>
                    </a:lnTo>
                    <a:lnTo>
                      <a:pt x="264" y="43"/>
                    </a:lnTo>
                    <a:lnTo>
                      <a:pt x="259" y="47"/>
                    </a:lnTo>
                    <a:lnTo>
                      <a:pt x="259" y="46"/>
                    </a:lnTo>
                    <a:lnTo>
                      <a:pt x="256" y="44"/>
                    </a:lnTo>
                    <a:lnTo>
                      <a:pt x="255" y="43"/>
                    </a:lnTo>
                    <a:lnTo>
                      <a:pt x="240" y="36"/>
                    </a:lnTo>
                    <a:lnTo>
                      <a:pt x="235" y="35"/>
                    </a:lnTo>
                    <a:lnTo>
                      <a:pt x="226" y="35"/>
                    </a:lnTo>
                    <a:lnTo>
                      <a:pt x="226" y="36"/>
                    </a:lnTo>
                    <a:lnTo>
                      <a:pt x="227" y="39"/>
                    </a:lnTo>
                    <a:lnTo>
                      <a:pt x="227" y="51"/>
                    </a:lnTo>
                    <a:lnTo>
                      <a:pt x="230" y="53"/>
                    </a:lnTo>
                    <a:lnTo>
                      <a:pt x="231" y="57"/>
                    </a:lnTo>
                    <a:lnTo>
                      <a:pt x="231" y="58"/>
                    </a:lnTo>
                    <a:lnTo>
                      <a:pt x="237" y="64"/>
                    </a:lnTo>
                    <a:lnTo>
                      <a:pt x="240" y="70"/>
                    </a:lnTo>
                    <a:lnTo>
                      <a:pt x="247" y="100"/>
                    </a:lnTo>
                    <a:lnTo>
                      <a:pt x="251" y="107"/>
                    </a:lnTo>
                    <a:lnTo>
                      <a:pt x="251" y="110"/>
                    </a:lnTo>
                    <a:lnTo>
                      <a:pt x="252" y="111"/>
                    </a:lnTo>
                    <a:lnTo>
                      <a:pt x="237" y="144"/>
                    </a:lnTo>
                    <a:lnTo>
                      <a:pt x="231" y="148"/>
                    </a:lnTo>
                    <a:lnTo>
                      <a:pt x="227" y="149"/>
                    </a:lnTo>
                    <a:lnTo>
                      <a:pt x="226" y="149"/>
                    </a:lnTo>
                    <a:lnTo>
                      <a:pt x="225" y="148"/>
                    </a:lnTo>
                    <a:lnTo>
                      <a:pt x="220" y="145"/>
                    </a:lnTo>
                    <a:lnTo>
                      <a:pt x="219" y="144"/>
                    </a:lnTo>
                    <a:lnTo>
                      <a:pt x="215" y="141"/>
                    </a:lnTo>
                    <a:lnTo>
                      <a:pt x="213" y="141"/>
                    </a:lnTo>
                    <a:lnTo>
                      <a:pt x="212" y="140"/>
                    </a:lnTo>
                    <a:lnTo>
                      <a:pt x="206" y="138"/>
                    </a:lnTo>
                    <a:lnTo>
                      <a:pt x="204" y="137"/>
                    </a:lnTo>
                    <a:lnTo>
                      <a:pt x="202" y="137"/>
                    </a:lnTo>
                    <a:lnTo>
                      <a:pt x="198" y="133"/>
                    </a:lnTo>
                    <a:lnTo>
                      <a:pt x="195" y="125"/>
                    </a:lnTo>
                    <a:lnTo>
                      <a:pt x="195" y="117"/>
                    </a:lnTo>
                    <a:lnTo>
                      <a:pt x="192" y="107"/>
                    </a:lnTo>
                    <a:lnTo>
                      <a:pt x="191" y="106"/>
                    </a:lnTo>
                    <a:lnTo>
                      <a:pt x="189" y="103"/>
                    </a:lnTo>
                    <a:lnTo>
                      <a:pt x="173" y="91"/>
                    </a:lnTo>
                    <a:lnTo>
                      <a:pt x="171" y="89"/>
                    </a:lnTo>
                    <a:lnTo>
                      <a:pt x="164" y="85"/>
                    </a:lnTo>
                    <a:lnTo>
                      <a:pt x="163" y="84"/>
                    </a:lnTo>
                    <a:lnTo>
                      <a:pt x="156" y="84"/>
                    </a:lnTo>
                    <a:lnTo>
                      <a:pt x="153" y="85"/>
                    </a:lnTo>
                    <a:lnTo>
                      <a:pt x="153" y="84"/>
                    </a:lnTo>
                    <a:lnTo>
                      <a:pt x="152" y="81"/>
                    </a:lnTo>
                    <a:lnTo>
                      <a:pt x="145" y="70"/>
                    </a:lnTo>
                    <a:lnTo>
                      <a:pt x="114" y="42"/>
                    </a:lnTo>
                    <a:lnTo>
                      <a:pt x="113" y="42"/>
                    </a:lnTo>
                    <a:lnTo>
                      <a:pt x="106" y="40"/>
                    </a:lnTo>
                    <a:lnTo>
                      <a:pt x="76" y="37"/>
                    </a:lnTo>
                    <a:lnTo>
                      <a:pt x="72" y="33"/>
                    </a:lnTo>
                    <a:lnTo>
                      <a:pt x="67" y="25"/>
                    </a:lnTo>
                    <a:lnTo>
                      <a:pt x="67" y="24"/>
                    </a:lnTo>
                    <a:lnTo>
                      <a:pt x="60" y="21"/>
                    </a:lnTo>
                    <a:lnTo>
                      <a:pt x="53" y="20"/>
                    </a:lnTo>
                    <a:lnTo>
                      <a:pt x="51" y="18"/>
                    </a:lnTo>
                    <a:lnTo>
                      <a:pt x="51" y="17"/>
                    </a:lnTo>
                    <a:lnTo>
                      <a:pt x="50" y="18"/>
                    </a:lnTo>
                    <a:lnTo>
                      <a:pt x="48" y="18"/>
                    </a:lnTo>
                    <a:lnTo>
                      <a:pt x="41" y="22"/>
                    </a:lnTo>
                    <a:lnTo>
                      <a:pt x="40" y="22"/>
                    </a:lnTo>
                    <a:lnTo>
                      <a:pt x="32" y="25"/>
                    </a:lnTo>
                    <a:lnTo>
                      <a:pt x="26" y="25"/>
                    </a:lnTo>
                    <a:lnTo>
                      <a:pt x="23" y="24"/>
                    </a:lnTo>
                    <a:lnTo>
                      <a:pt x="7" y="4"/>
                    </a:lnTo>
                    <a:lnTo>
                      <a:pt x="5" y="3"/>
                    </a:lnTo>
                    <a:lnTo>
                      <a:pt x="4" y="3"/>
                    </a:lnTo>
                    <a:lnTo>
                      <a:pt x="1" y="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99" name="Freeform 5855">
                <a:extLst>
                  <a:ext uri="{FF2B5EF4-FFF2-40B4-BE49-F238E27FC236}">
                    <a16:creationId xmlns:a16="http://schemas.microsoft.com/office/drawing/2014/main" id="{BC59E92B-11C7-EE28-A619-F9EFAD2E8F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6" y="3647"/>
                <a:ext cx="54" cy="31"/>
              </a:xfrm>
              <a:custGeom>
                <a:avLst/>
                <a:gdLst>
                  <a:gd name="T0" fmla="*/ 185 w 215"/>
                  <a:gd name="T1" fmla="*/ 102 h 125"/>
                  <a:gd name="T2" fmla="*/ 179 w 215"/>
                  <a:gd name="T3" fmla="*/ 98 h 125"/>
                  <a:gd name="T4" fmla="*/ 174 w 215"/>
                  <a:gd name="T5" fmla="*/ 100 h 125"/>
                  <a:gd name="T6" fmla="*/ 170 w 215"/>
                  <a:gd name="T7" fmla="*/ 107 h 125"/>
                  <a:gd name="T8" fmla="*/ 171 w 215"/>
                  <a:gd name="T9" fmla="*/ 123 h 125"/>
                  <a:gd name="T10" fmla="*/ 165 w 215"/>
                  <a:gd name="T11" fmla="*/ 125 h 125"/>
                  <a:gd name="T12" fmla="*/ 164 w 215"/>
                  <a:gd name="T13" fmla="*/ 121 h 125"/>
                  <a:gd name="T14" fmla="*/ 155 w 215"/>
                  <a:gd name="T15" fmla="*/ 105 h 125"/>
                  <a:gd name="T16" fmla="*/ 154 w 215"/>
                  <a:gd name="T17" fmla="*/ 92 h 125"/>
                  <a:gd name="T18" fmla="*/ 162 w 215"/>
                  <a:gd name="T19" fmla="*/ 71 h 125"/>
                  <a:gd name="T20" fmla="*/ 175 w 215"/>
                  <a:gd name="T21" fmla="*/ 69 h 125"/>
                  <a:gd name="T22" fmla="*/ 184 w 215"/>
                  <a:gd name="T23" fmla="*/ 54 h 125"/>
                  <a:gd name="T24" fmla="*/ 186 w 215"/>
                  <a:gd name="T25" fmla="*/ 49 h 125"/>
                  <a:gd name="T26" fmla="*/ 172 w 215"/>
                  <a:gd name="T27" fmla="*/ 43 h 125"/>
                  <a:gd name="T28" fmla="*/ 165 w 215"/>
                  <a:gd name="T29" fmla="*/ 42 h 125"/>
                  <a:gd name="T30" fmla="*/ 162 w 215"/>
                  <a:gd name="T31" fmla="*/ 38 h 125"/>
                  <a:gd name="T32" fmla="*/ 143 w 215"/>
                  <a:gd name="T33" fmla="*/ 31 h 125"/>
                  <a:gd name="T34" fmla="*/ 140 w 215"/>
                  <a:gd name="T35" fmla="*/ 29 h 125"/>
                  <a:gd name="T36" fmla="*/ 137 w 215"/>
                  <a:gd name="T37" fmla="*/ 28 h 125"/>
                  <a:gd name="T38" fmla="*/ 125 w 215"/>
                  <a:gd name="T39" fmla="*/ 11 h 125"/>
                  <a:gd name="T40" fmla="*/ 119 w 215"/>
                  <a:gd name="T41" fmla="*/ 8 h 125"/>
                  <a:gd name="T42" fmla="*/ 94 w 215"/>
                  <a:gd name="T43" fmla="*/ 8 h 125"/>
                  <a:gd name="T44" fmla="*/ 88 w 215"/>
                  <a:gd name="T45" fmla="*/ 14 h 125"/>
                  <a:gd name="T46" fmla="*/ 127 w 215"/>
                  <a:gd name="T47" fmla="*/ 36 h 125"/>
                  <a:gd name="T48" fmla="*/ 127 w 215"/>
                  <a:gd name="T49" fmla="*/ 38 h 125"/>
                  <a:gd name="T50" fmla="*/ 104 w 215"/>
                  <a:gd name="T51" fmla="*/ 49 h 125"/>
                  <a:gd name="T52" fmla="*/ 91 w 215"/>
                  <a:gd name="T53" fmla="*/ 47 h 125"/>
                  <a:gd name="T54" fmla="*/ 73 w 215"/>
                  <a:gd name="T55" fmla="*/ 38 h 125"/>
                  <a:gd name="T56" fmla="*/ 72 w 215"/>
                  <a:gd name="T57" fmla="*/ 35 h 125"/>
                  <a:gd name="T58" fmla="*/ 70 w 215"/>
                  <a:gd name="T59" fmla="*/ 33 h 125"/>
                  <a:gd name="T60" fmla="*/ 58 w 215"/>
                  <a:gd name="T61" fmla="*/ 28 h 125"/>
                  <a:gd name="T62" fmla="*/ 48 w 215"/>
                  <a:gd name="T63" fmla="*/ 18 h 125"/>
                  <a:gd name="T64" fmla="*/ 44 w 215"/>
                  <a:gd name="T65" fmla="*/ 12 h 125"/>
                  <a:gd name="T66" fmla="*/ 40 w 215"/>
                  <a:gd name="T67" fmla="*/ 11 h 125"/>
                  <a:gd name="T68" fmla="*/ 7 w 215"/>
                  <a:gd name="T69" fmla="*/ 5 h 125"/>
                  <a:gd name="T70" fmla="*/ 2 w 215"/>
                  <a:gd name="T71" fmla="*/ 12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15" h="125">
                    <a:moveTo>
                      <a:pt x="215" y="111"/>
                    </a:moveTo>
                    <a:lnTo>
                      <a:pt x="185" y="102"/>
                    </a:lnTo>
                    <a:lnTo>
                      <a:pt x="182" y="99"/>
                    </a:lnTo>
                    <a:lnTo>
                      <a:pt x="179" y="98"/>
                    </a:lnTo>
                    <a:lnTo>
                      <a:pt x="178" y="98"/>
                    </a:lnTo>
                    <a:lnTo>
                      <a:pt x="174" y="100"/>
                    </a:lnTo>
                    <a:lnTo>
                      <a:pt x="171" y="106"/>
                    </a:lnTo>
                    <a:lnTo>
                      <a:pt x="170" y="107"/>
                    </a:lnTo>
                    <a:lnTo>
                      <a:pt x="170" y="123"/>
                    </a:lnTo>
                    <a:lnTo>
                      <a:pt x="171" y="123"/>
                    </a:lnTo>
                    <a:lnTo>
                      <a:pt x="171" y="125"/>
                    </a:lnTo>
                    <a:lnTo>
                      <a:pt x="165" y="125"/>
                    </a:lnTo>
                    <a:lnTo>
                      <a:pt x="164" y="123"/>
                    </a:lnTo>
                    <a:lnTo>
                      <a:pt x="164" y="121"/>
                    </a:lnTo>
                    <a:lnTo>
                      <a:pt x="157" y="109"/>
                    </a:lnTo>
                    <a:lnTo>
                      <a:pt x="155" y="105"/>
                    </a:lnTo>
                    <a:lnTo>
                      <a:pt x="154" y="93"/>
                    </a:lnTo>
                    <a:lnTo>
                      <a:pt x="154" y="92"/>
                    </a:lnTo>
                    <a:lnTo>
                      <a:pt x="158" y="78"/>
                    </a:lnTo>
                    <a:lnTo>
                      <a:pt x="162" y="71"/>
                    </a:lnTo>
                    <a:lnTo>
                      <a:pt x="168" y="69"/>
                    </a:lnTo>
                    <a:lnTo>
                      <a:pt x="175" y="69"/>
                    </a:lnTo>
                    <a:lnTo>
                      <a:pt x="175" y="68"/>
                    </a:lnTo>
                    <a:lnTo>
                      <a:pt x="184" y="54"/>
                    </a:lnTo>
                    <a:lnTo>
                      <a:pt x="186" y="52"/>
                    </a:lnTo>
                    <a:lnTo>
                      <a:pt x="186" y="49"/>
                    </a:lnTo>
                    <a:lnTo>
                      <a:pt x="185" y="43"/>
                    </a:lnTo>
                    <a:lnTo>
                      <a:pt x="172" y="43"/>
                    </a:lnTo>
                    <a:lnTo>
                      <a:pt x="168" y="42"/>
                    </a:lnTo>
                    <a:lnTo>
                      <a:pt x="165" y="42"/>
                    </a:lnTo>
                    <a:lnTo>
                      <a:pt x="165" y="38"/>
                    </a:lnTo>
                    <a:lnTo>
                      <a:pt x="162" y="38"/>
                    </a:lnTo>
                    <a:lnTo>
                      <a:pt x="147" y="33"/>
                    </a:lnTo>
                    <a:lnTo>
                      <a:pt x="143" y="31"/>
                    </a:lnTo>
                    <a:lnTo>
                      <a:pt x="141" y="31"/>
                    </a:lnTo>
                    <a:lnTo>
                      <a:pt x="140" y="29"/>
                    </a:lnTo>
                    <a:lnTo>
                      <a:pt x="139" y="26"/>
                    </a:lnTo>
                    <a:lnTo>
                      <a:pt x="137" y="28"/>
                    </a:lnTo>
                    <a:lnTo>
                      <a:pt x="137" y="25"/>
                    </a:lnTo>
                    <a:lnTo>
                      <a:pt x="125" y="11"/>
                    </a:lnTo>
                    <a:lnTo>
                      <a:pt x="123" y="11"/>
                    </a:lnTo>
                    <a:lnTo>
                      <a:pt x="119" y="8"/>
                    </a:lnTo>
                    <a:lnTo>
                      <a:pt x="98" y="9"/>
                    </a:lnTo>
                    <a:lnTo>
                      <a:pt x="94" y="8"/>
                    </a:lnTo>
                    <a:lnTo>
                      <a:pt x="88" y="8"/>
                    </a:lnTo>
                    <a:lnTo>
                      <a:pt x="88" y="14"/>
                    </a:lnTo>
                    <a:lnTo>
                      <a:pt x="104" y="26"/>
                    </a:lnTo>
                    <a:lnTo>
                      <a:pt x="127" y="36"/>
                    </a:lnTo>
                    <a:lnTo>
                      <a:pt x="129" y="38"/>
                    </a:lnTo>
                    <a:lnTo>
                      <a:pt x="127" y="38"/>
                    </a:lnTo>
                    <a:lnTo>
                      <a:pt x="118" y="46"/>
                    </a:lnTo>
                    <a:lnTo>
                      <a:pt x="104" y="49"/>
                    </a:lnTo>
                    <a:lnTo>
                      <a:pt x="95" y="49"/>
                    </a:lnTo>
                    <a:lnTo>
                      <a:pt x="91" y="47"/>
                    </a:lnTo>
                    <a:lnTo>
                      <a:pt x="90" y="46"/>
                    </a:lnTo>
                    <a:lnTo>
                      <a:pt x="73" y="38"/>
                    </a:lnTo>
                    <a:lnTo>
                      <a:pt x="73" y="36"/>
                    </a:lnTo>
                    <a:lnTo>
                      <a:pt x="72" y="35"/>
                    </a:lnTo>
                    <a:lnTo>
                      <a:pt x="72" y="33"/>
                    </a:lnTo>
                    <a:lnTo>
                      <a:pt x="70" y="33"/>
                    </a:lnTo>
                    <a:lnTo>
                      <a:pt x="66" y="32"/>
                    </a:lnTo>
                    <a:lnTo>
                      <a:pt x="58" y="28"/>
                    </a:lnTo>
                    <a:lnTo>
                      <a:pt x="56" y="26"/>
                    </a:lnTo>
                    <a:lnTo>
                      <a:pt x="48" y="18"/>
                    </a:lnTo>
                    <a:lnTo>
                      <a:pt x="45" y="12"/>
                    </a:lnTo>
                    <a:lnTo>
                      <a:pt x="44" y="12"/>
                    </a:lnTo>
                    <a:lnTo>
                      <a:pt x="41" y="11"/>
                    </a:lnTo>
                    <a:lnTo>
                      <a:pt x="40" y="11"/>
                    </a:lnTo>
                    <a:lnTo>
                      <a:pt x="19" y="0"/>
                    </a:lnTo>
                    <a:lnTo>
                      <a:pt x="7" y="5"/>
                    </a:lnTo>
                    <a:lnTo>
                      <a:pt x="7" y="7"/>
                    </a:lnTo>
                    <a:lnTo>
                      <a:pt x="2" y="12"/>
                    </a:lnTo>
                    <a:lnTo>
                      <a:pt x="0" y="1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00" name="Freeform 5856">
                <a:extLst>
                  <a:ext uri="{FF2B5EF4-FFF2-40B4-BE49-F238E27FC236}">
                    <a16:creationId xmlns:a16="http://schemas.microsoft.com/office/drawing/2014/main" id="{6E9CF188-51CC-A1E8-2DAB-244B47A075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2" y="3650"/>
                <a:ext cx="4" cy="2"/>
              </a:xfrm>
              <a:custGeom>
                <a:avLst/>
                <a:gdLst>
                  <a:gd name="T0" fmla="*/ 18 w 18"/>
                  <a:gd name="T1" fmla="*/ 0 h 10"/>
                  <a:gd name="T2" fmla="*/ 2 w 18"/>
                  <a:gd name="T3" fmla="*/ 10 h 10"/>
                  <a:gd name="T4" fmla="*/ 0 w 18"/>
                  <a:gd name="T5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" h="10">
                    <a:moveTo>
                      <a:pt x="18" y="0"/>
                    </a:moveTo>
                    <a:lnTo>
                      <a:pt x="2" y="10"/>
                    </a:lnTo>
                    <a:lnTo>
                      <a:pt x="0" y="1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01" name="Freeform 5857">
                <a:extLst>
                  <a:ext uri="{FF2B5EF4-FFF2-40B4-BE49-F238E27FC236}">
                    <a16:creationId xmlns:a16="http://schemas.microsoft.com/office/drawing/2014/main" id="{B1482A74-D6C8-06AE-0F68-D048EB370B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1" y="3652"/>
                <a:ext cx="21" cy="57"/>
              </a:xfrm>
              <a:custGeom>
                <a:avLst/>
                <a:gdLst>
                  <a:gd name="T0" fmla="*/ 83 w 83"/>
                  <a:gd name="T1" fmla="*/ 0 h 226"/>
                  <a:gd name="T2" fmla="*/ 83 w 83"/>
                  <a:gd name="T3" fmla="*/ 2 h 226"/>
                  <a:gd name="T4" fmla="*/ 81 w 83"/>
                  <a:gd name="T5" fmla="*/ 6 h 226"/>
                  <a:gd name="T6" fmla="*/ 61 w 83"/>
                  <a:gd name="T7" fmla="*/ 16 h 226"/>
                  <a:gd name="T8" fmla="*/ 54 w 83"/>
                  <a:gd name="T9" fmla="*/ 21 h 226"/>
                  <a:gd name="T10" fmla="*/ 46 w 83"/>
                  <a:gd name="T11" fmla="*/ 21 h 226"/>
                  <a:gd name="T12" fmla="*/ 41 w 83"/>
                  <a:gd name="T13" fmla="*/ 20 h 226"/>
                  <a:gd name="T14" fmla="*/ 39 w 83"/>
                  <a:gd name="T15" fmla="*/ 25 h 226"/>
                  <a:gd name="T16" fmla="*/ 34 w 83"/>
                  <a:gd name="T17" fmla="*/ 24 h 226"/>
                  <a:gd name="T18" fmla="*/ 29 w 83"/>
                  <a:gd name="T19" fmla="*/ 24 h 226"/>
                  <a:gd name="T20" fmla="*/ 31 w 83"/>
                  <a:gd name="T21" fmla="*/ 45 h 226"/>
                  <a:gd name="T22" fmla="*/ 34 w 83"/>
                  <a:gd name="T23" fmla="*/ 47 h 226"/>
                  <a:gd name="T24" fmla="*/ 30 w 83"/>
                  <a:gd name="T25" fmla="*/ 47 h 226"/>
                  <a:gd name="T26" fmla="*/ 27 w 83"/>
                  <a:gd name="T27" fmla="*/ 52 h 226"/>
                  <a:gd name="T28" fmla="*/ 19 w 83"/>
                  <a:gd name="T29" fmla="*/ 56 h 226"/>
                  <a:gd name="T30" fmla="*/ 15 w 83"/>
                  <a:gd name="T31" fmla="*/ 57 h 226"/>
                  <a:gd name="T32" fmla="*/ 8 w 83"/>
                  <a:gd name="T33" fmla="*/ 57 h 226"/>
                  <a:gd name="T34" fmla="*/ 18 w 83"/>
                  <a:gd name="T35" fmla="*/ 60 h 226"/>
                  <a:gd name="T36" fmla="*/ 19 w 83"/>
                  <a:gd name="T37" fmla="*/ 62 h 226"/>
                  <a:gd name="T38" fmla="*/ 22 w 83"/>
                  <a:gd name="T39" fmla="*/ 63 h 226"/>
                  <a:gd name="T40" fmla="*/ 24 w 83"/>
                  <a:gd name="T41" fmla="*/ 63 h 226"/>
                  <a:gd name="T42" fmla="*/ 30 w 83"/>
                  <a:gd name="T43" fmla="*/ 70 h 226"/>
                  <a:gd name="T44" fmla="*/ 31 w 83"/>
                  <a:gd name="T45" fmla="*/ 73 h 226"/>
                  <a:gd name="T46" fmla="*/ 33 w 83"/>
                  <a:gd name="T47" fmla="*/ 73 h 226"/>
                  <a:gd name="T48" fmla="*/ 40 w 83"/>
                  <a:gd name="T49" fmla="*/ 85 h 226"/>
                  <a:gd name="T50" fmla="*/ 40 w 83"/>
                  <a:gd name="T51" fmla="*/ 92 h 226"/>
                  <a:gd name="T52" fmla="*/ 37 w 83"/>
                  <a:gd name="T53" fmla="*/ 98 h 226"/>
                  <a:gd name="T54" fmla="*/ 39 w 83"/>
                  <a:gd name="T55" fmla="*/ 99 h 226"/>
                  <a:gd name="T56" fmla="*/ 37 w 83"/>
                  <a:gd name="T57" fmla="*/ 117 h 226"/>
                  <a:gd name="T58" fmla="*/ 37 w 83"/>
                  <a:gd name="T59" fmla="*/ 119 h 226"/>
                  <a:gd name="T60" fmla="*/ 36 w 83"/>
                  <a:gd name="T61" fmla="*/ 120 h 226"/>
                  <a:gd name="T62" fmla="*/ 33 w 83"/>
                  <a:gd name="T63" fmla="*/ 131 h 226"/>
                  <a:gd name="T64" fmla="*/ 31 w 83"/>
                  <a:gd name="T65" fmla="*/ 131 h 226"/>
                  <a:gd name="T66" fmla="*/ 16 w 83"/>
                  <a:gd name="T67" fmla="*/ 136 h 226"/>
                  <a:gd name="T68" fmla="*/ 15 w 83"/>
                  <a:gd name="T69" fmla="*/ 137 h 226"/>
                  <a:gd name="T70" fmla="*/ 14 w 83"/>
                  <a:gd name="T71" fmla="*/ 137 h 226"/>
                  <a:gd name="T72" fmla="*/ 11 w 83"/>
                  <a:gd name="T73" fmla="*/ 143 h 226"/>
                  <a:gd name="T74" fmla="*/ 9 w 83"/>
                  <a:gd name="T75" fmla="*/ 144 h 226"/>
                  <a:gd name="T76" fmla="*/ 8 w 83"/>
                  <a:gd name="T77" fmla="*/ 144 h 226"/>
                  <a:gd name="T78" fmla="*/ 8 w 83"/>
                  <a:gd name="T79" fmla="*/ 148 h 226"/>
                  <a:gd name="T80" fmla="*/ 5 w 83"/>
                  <a:gd name="T81" fmla="*/ 152 h 226"/>
                  <a:gd name="T82" fmla="*/ 5 w 83"/>
                  <a:gd name="T83" fmla="*/ 155 h 226"/>
                  <a:gd name="T84" fmla="*/ 4 w 83"/>
                  <a:gd name="T85" fmla="*/ 158 h 226"/>
                  <a:gd name="T86" fmla="*/ 0 w 83"/>
                  <a:gd name="T87" fmla="*/ 162 h 226"/>
                  <a:gd name="T88" fmla="*/ 0 w 83"/>
                  <a:gd name="T89" fmla="*/ 164 h 226"/>
                  <a:gd name="T90" fmla="*/ 5 w 83"/>
                  <a:gd name="T91" fmla="*/ 170 h 226"/>
                  <a:gd name="T92" fmla="*/ 11 w 83"/>
                  <a:gd name="T93" fmla="*/ 183 h 226"/>
                  <a:gd name="T94" fmla="*/ 11 w 83"/>
                  <a:gd name="T95" fmla="*/ 204 h 226"/>
                  <a:gd name="T96" fmla="*/ 12 w 83"/>
                  <a:gd name="T97" fmla="*/ 205 h 226"/>
                  <a:gd name="T98" fmla="*/ 12 w 83"/>
                  <a:gd name="T99" fmla="*/ 218 h 226"/>
                  <a:gd name="T100" fmla="*/ 11 w 83"/>
                  <a:gd name="T101" fmla="*/ 226 h 2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83" h="226">
                    <a:moveTo>
                      <a:pt x="83" y="0"/>
                    </a:moveTo>
                    <a:lnTo>
                      <a:pt x="83" y="2"/>
                    </a:lnTo>
                    <a:lnTo>
                      <a:pt x="81" y="6"/>
                    </a:lnTo>
                    <a:lnTo>
                      <a:pt x="61" y="16"/>
                    </a:lnTo>
                    <a:lnTo>
                      <a:pt x="54" y="21"/>
                    </a:lnTo>
                    <a:lnTo>
                      <a:pt x="46" y="21"/>
                    </a:lnTo>
                    <a:lnTo>
                      <a:pt x="41" y="20"/>
                    </a:lnTo>
                    <a:lnTo>
                      <a:pt x="39" y="25"/>
                    </a:lnTo>
                    <a:lnTo>
                      <a:pt x="34" y="24"/>
                    </a:lnTo>
                    <a:lnTo>
                      <a:pt x="29" y="24"/>
                    </a:lnTo>
                    <a:lnTo>
                      <a:pt x="31" y="45"/>
                    </a:lnTo>
                    <a:lnTo>
                      <a:pt x="34" y="47"/>
                    </a:lnTo>
                    <a:lnTo>
                      <a:pt x="30" y="47"/>
                    </a:lnTo>
                    <a:lnTo>
                      <a:pt x="27" y="52"/>
                    </a:lnTo>
                    <a:lnTo>
                      <a:pt x="19" y="56"/>
                    </a:lnTo>
                    <a:lnTo>
                      <a:pt x="15" y="57"/>
                    </a:lnTo>
                    <a:lnTo>
                      <a:pt x="8" y="57"/>
                    </a:lnTo>
                    <a:lnTo>
                      <a:pt x="18" y="60"/>
                    </a:lnTo>
                    <a:lnTo>
                      <a:pt x="19" y="62"/>
                    </a:lnTo>
                    <a:lnTo>
                      <a:pt x="22" y="63"/>
                    </a:lnTo>
                    <a:lnTo>
                      <a:pt x="24" y="63"/>
                    </a:lnTo>
                    <a:lnTo>
                      <a:pt x="30" y="70"/>
                    </a:lnTo>
                    <a:lnTo>
                      <a:pt x="31" y="73"/>
                    </a:lnTo>
                    <a:lnTo>
                      <a:pt x="33" y="73"/>
                    </a:lnTo>
                    <a:lnTo>
                      <a:pt x="40" y="85"/>
                    </a:lnTo>
                    <a:lnTo>
                      <a:pt x="40" y="92"/>
                    </a:lnTo>
                    <a:lnTo>
                      <a:pt x="37" y="98"/>
                    </a:lnTo>
                    <a:lnTo>
                      <a:pt x="39" y="99"/>
                    </a:lnTo>
                    <a:lnTo>
                      <a:pt x="37" y="117"/>
                    </a:lnTo>
                    <a:lnTo>
                      <a:pt x="37" y="119"/>
                    </a:lnTo>
                    <a:lnTo>
                      <a:pt x="36" y="120"/>
                    </a:lnTo>
                    <a:lnTo>
                      <a:pt x="33" y="131"/>
                    </a:lnTo>
                    <a:lnTo>
                      <a:pt x="31" y="131"/>
                    </a:lnTo>
                    <a:lnTo>
                      <a:pt x="16" y="136"/>
                    </a:lnTo>
                    <a:lnTo>
                      <a:pt x="15" y="137"/>
                    </a:lnTo>
                    <a:lnTo>
                      <a:pt x="14" y="137"/>
                    </a:lnTo>
                    <a:lnTo>
                      <a:pt x="11" y="143"/>
                    </a:lnTo>
                    <a:lnTo>
                      <a:pt x="9" y="144"/>
                    </a:lnTo>
                    <a:lnTo>
                      <a:pt x="8" y="144"/>
                    </a:lnTo>
                    <a:lnTo>
                      <a:pt x="8" y="148"/>
                    </a:lnTo>
                    <a:lnTo>
                      <a:pt x="5" y="152"/>
                    </a:lnTo>
                    <a:lnTo>
                      <a:pt x="5" y="155"/>
                    </a:lnTo>
                    <a:lnTo>
                      <a:pt x="4" y="158"/>
                    </a:lnTo>
                    <a:lnTo>
                      <a:pt x="0" y="162"/>
                    </a:lnTo>
                    <a:lnTo>
                      <a:pt x="0" y="164"/>
                    </a:lnTo>
                    <a:lnTo>
                      <a:pt x="5" y="170"/>
                    </a:lnTo>
                    <a:lnTo>
                      <a:pt x="11" y="183"/>
                    </a:lnTo>
                    <a:lnTo>
                      <a:pt x="11" y="204"/>
                    </a:lnTo>
                    <a:lnTo>
                      <a:pt x="12" y="205"/>
                    </a:lnTo>
                    <a:lnTo>
                      <a:pt x="12" y="218"/>
                    </a:lnTo>
                    <a:lnTo>
                      <a:pt x="11" y="22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02" name="Line 5858">
                <a:extLst>
                  <a:ext uri="{FF2B5EF4-FFF2-40B4-BE49-F238E27FC236}">
                    <a16:creationId xmlns:a16="http://schemas.microsoft.com/office/drawing/2014/main" id="{FC2380DB-6DE8-0DA5-92D3-62719FF35CB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772" y="3650"/>
                <a:ext cx="4" cy="2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03" name="Freeform 5859">
                <a:extLst>
                  <a:ext uri="{FF2B5EF4-FFF2-40B4-BE49-F238E27FC236}">
                    <a16:creationId xmlns:a16="http://schemas.microsoft.com/office/drawing/2014/main" id="{A1BDD5B7-0202-22A2-C2EB-538A59FA3A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4" y="3709"/>
                <a:ext cx="6" cy="12"/>
              </a:xfrm>
              <a:custGeom>
                <a:avLst/>
                <a:gdLst>
                  <a:gd name="T0" fmla="*/ 0 w 26"/>
                  <a:gd name="T1" fmla="*/ 0 h 49"/>
                  <a:gd name="T2" fmla="*/ 1 w 26"/>
                  <a:gd name="T3" fmla="*/ 2 h 49"/>
                  <a:gd name="T4" fmla="*/ 1 w 26"/>
                  <a:gd name="T5" fmla="*/ 3 h 49"/>
                  <a:gd name="T6" fmla="*/ 4 w 26"/>
                  <a:gd name="T7" fmla="*/ 5 h 49"/>
                  <a:gd name="T8" fmla="*/ 16 w 26"/>
                  <a:gd name="T9" fmla="*/ 9 h 49"/>
                  <a:gd name="T10" fmla="*/ 15 w 26"/>
                  <a:gd name="T11" fmla="*/ 27 h 49"/>
                  <a:gd name="T12" fmla="*/ 15 w 26"/>
                  <a:gd name="T13" fmla="*/ 31 h 49"/>
                  <a:gd name="T14" fmla="*/ 16 w 26"/>
                  <a:gd name="T15" fmla="*/ 37 h 49"/>
                  <a:gd name="T16" fmla="*/ 18 w 26"/>
                  <a:gd name="T17" fmla="*/ 39 h 49"/>
                  <a:gd name="T18" fmla="*/ 26 w 26"/>
                  <a:gd name="T19" fmla="*/ 48 h 49"/>
                  <a:gd name="T20" fmla="*/ 26 w 26"/>
                  <a:gd name="T21" fmla="*/ 4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6" h="49">
                    <a:moveTo>
                      <a:pt x="0" y="0"/>
                    </a:moveTo>
                    <a:lnTo>
                      <a:pt x="1" y="2"/>
                    </a:lnTo>
                    <a:lnTo>
                      <a:pt x="1" y="3"/>
                    </a:lnTo>
                    <a:lnTo>
                      <a:pt x="4" y="5"/>
                    </a:lnTo>
                    <a:lnTo>
                      <a:pt x="16" y="9"/>
                    </a:lnTo>
                    <a:lnTo>
                      <a:pt x="15" y="27"/>
                    </a:lnTo>
                    <a:lnTo>
                      <a:pt x="15" y="31"/>
                    </a:lnTo>
                    <a:lnTo>
                      <a:pt x="16" y="37"/>
                    </a:lnTo>
                    <a:lnTo>
                      <a:pt x="18" y="39"/>
                    </a:lnTo>
                    <a:lnTo>
                      <a:pt x="26" y="48"/>
                    </a:lnTo>
                    <a:lnTo>
                      <a:pt x="26" y="4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04" name="Freeform 5860">
                <a:extLst>
                  <a:ext uri="{FF2B5EF4-FFF2-40B4-BE49-F238E27FC236}">
                    <a16:creationId xmlns:a16="http://schemas.microsoft.com/office/drawing/2014/main" id="{AF84D29E-1116-D94F-2A7E-7F66F69D96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0" y="3721"/>
                <a:ext cx="45" cy="10"/>
              </a:xfrm>
              <a:custGeom>
                <a:avLst/>
                <a:gdLst>
                  <a:gd name="T0" fmla="*/ 178 w 178"/>
                  <a:gd name="T1" fmla="*/ 26 h 39"/>
                  <a:gd name="T2" fmla="*/ 176 w 178"/>
                  <a:gd name="T3" fmla="*/ 26 h 39"/>
                  <a:gd name="T4" fmla="*/ 151 w 178"/>
                  <a:gd name="T5" fmla="*/ 32 h 39"/>
                  <a:gd name="T6" fmla="*/ 145 w 178"/>
                  <a:gd name="T7" fmla="*/ 32 h 39"/>
                  <a:gd name="T8" fmla="*/ 143 w 178"/>
                  <a:gd name="T9" fmla="*/ 34 h 39"/>
                  <a:gd name="T10" fmla="*/ 140 w 178"/>
                  <a:gd name="T11" fmla="*/ 34 h 39"/>
                  <a:gd name="T12" fmla="*/ 136 w 178"/>
                  <a:gd name="T13" fmla="*/ 36 h 39"/>
                  <a:gd name="T14" fmla="*/ 136 w 178"/>
                  <a:gd name="T15" fmla="*/ 38 h 39"/>
                  <a:gd name="T16" fmla="*/ 131 w 178"/>
                  <a:gd name="T17" fmla="*/ 38 h 39"/>
                  <a:gd name="T18" fmla="*/ 130 w 178"/>
                  <a:gd name="T19" fmla="*/ 39 h 39"/>
                  <a:gd name="T20" fmla="*/ 83 w 178"/>
                  <a:gd name="T21" fmla="*/ 27 h 39"/>
                  <a:gd name="T22" fmla="*/ 78 w 178"/>
                  <a:gd name="T23" fmla="*/ 31 h 39"/>
                  <a:gd name="T24" fmla="*/ 77 w 178"/>
                  <a:gd name="T25" fmla="*/ 31 h 39"/>
                  <a:gd name="T26" fmla="*/ 64 w 178"/>
                  <a:gd name="T27" fmla="*/ 27 h 39"/>
                  <a:gd name="T28" fmla="*/ 60 w 178"/>
                  <a:gd name="T29" fmla="*/ 27 h 39"/>
                  <a:gd name="T30" fmla="*/ 51 w 178"/>
                  <a:gd name="T31" fmla="*/ 24 h 39"/>
                  <a:gd name="T32" fmla="*/ 48 w 178"/>
                  <a:gd name="T33" fmla="*/ 24 h 39"/>
                  <a:gd name="T34" fmla="*/ 38 w 178"/>
                  <a:gd name="T35" fmla="*/ 23 h 39"/>
                  <a:gd name="T36" fmla="*/ 28 w 178"/>
                  <a:gd name="T37" fmla="*/ 14 h 39"/>
                  <a:gd name="T38" fmla="*/ 25 w 178"/>
                  <a:gd name="T39" fmla="*/ 14 h 39"/>
                  <a:gd name="T40" fmla="*/ 13 w 178"/>
                  <a:gd name="T41" fmla="*/ 6 h 39"/>
                  <a:gd name="T42" fmla="*/ 11 w 178"/>
                  <a:gd name="T43" fmla="*/ 6 h 39"/>
                  <a:gd name="T44" fmla="*/ 10 w 178"/>
                  <a:gd name="T45" fmla="*/ 4 h 39"/>
                  <a:gd name="T46" fmla="*/ 2 w 178"/>
                  <a:gd name="T47" fmla="*/ 2 h 39"/>
                  <a:gd name="T48" fmla="*/ 0 w 178"/>
                  <a:gd name="T49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78" h="39">
                    <a:moveTo>
                      <a:pt x="178" y="26"/>
                    </a:moveTo>
                    <a:lnTo>
                      <a:pt x="176" y="26"/>
                    </a:lnTo>
                    <a:lnTo>
                      <a:pt x="151" y="32"/>
                    </a:lnTo>
                    <a:lnTo>
                      <a:pt x="145" y="32"/>
                    </a:lnTo>
                    <a:lnTo>
                      <a:pt x="143" y="34"/>
                    </a:lnTo>
                    <a:lnTo>
                      <a:pt x="140" y="34"/>
                    </a:lnTo>
                    <a:lnTo>
                      <a:pt x="136" y="36"/>
                    </a:lnTo>
                    <a:lnTo>
                      <a:pt x="136" y="38"/>
                    </a:lnTo>
                    <a:lnTo>
                      <a:pt x="131" y="38"/>
                    </a:lnTo>
                    <a:lnTo>
                      <a:pt x="130" y="39"/>
                    </a:lnTo>
                    <a:lnTo>
                      <a:pt x="83" y="27"/>
                    </a:lnTo>
                    <a:lnTo>
                      <a:pt x="78" y="31"/>
                    </a:lnTo>
                    <a:lnTo>
                      <a:pt x="77" y="31"/>
                    </a:lnTo>
                    <a:lnTo>
                      <a:pt x="64" y="27"/>
                    </a:lnTo>
                    <a:lnTo>
                      <a:pt x="60" y="27"/>
                    </a:lnTo>
                    <a:lnTo>
                      <a:pt x="51" y="24"/>
                    </a:lnTo>
                    <a:lnTo>
                      <a:pt x="48" y="24"/>
                    </a:lnTo>
                    <a:lnTo>
                      <a:pt x="38" y="23"/>
                    </a:lnTo>
                    <a:lnTo>
                      <a:pt x="28" y="14"/>
                    </a:lnTo>
                    <a:lnTo>
                      <a:pt x="25" y="14"/>
                    </a:lnTo>
                    <a:lnTo>
                      <a:pt x="13" y="6"/>
                    </a:lnTo>
                    <a:lnTo>
                      <a:pt x="11" y="6"/>
                    </a:lnTo>
                    <a:lnTo>
                      <a:pt x="10" y="4"/>
                    </a:ln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05" name="Freeform 5861">
                <a:extLst>
                  <a:ext uri="{FF2B5EF4-FFF2-40B4-BE49-F238E27FC236}">
                    <a16:creationId xmlns:a16="http://schemas.microsoft.com/office/drawing/2014/main" id="{3CBD7958-14F7-046D-3097-17A360C110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5" y="3675"/>
                <a:ext cx="44" cy="53"/>
              </a:xfrm>
              <a:custGeom>
                <a:avLst/>
                <a:gdLst>
                  <a:gd name="T0" fmla="*/ 101 w 177"/>
                  <a:gd name="T1" fmla="*/ 0 h 212"/>
                  <a:gd name="T2" fmla="*/ 118 w 177"/>
                  <a:gd name="T3" fmla="*/ 5 h 212"/>
                  <a:gd name="T4" fmla="*/ 121 w 177"/>
                  <a:gd name="T5" fmla="*/ 6 h 212"/>
                  <a:gd name="T6" fmla="*/ 128 w 177"/>
                  <a:gd name="T7" fmla="*/ 8 h 212"/>
                  <a:gd name="T8" fmla="*/ 163 w 177"/>
                  <a:gd name="T9" fmla="*/ 20 h 212"/>
                  <a:gd name="T10" fmla="*/ 163 w 177"/>
                  <a:gd name="T11" fmla="*/ 23 h 212"/>
                  <a:gd name="T12" fmla="*/ 164 w 177"/>
                  <a:gd name="T13" fmla="*/ 28 h 212"/>
                  <a:gd name="T14" fmla="*/ 164 w 177"/>
                  <a:gd name="T15" fmla="*/ 30 h 212"/>
                  <a:gd name="T16" fmla="*/ 166 w 177"/>
                  <a:gd name="T17" fmla="*/ 34 h 212"/>
                  <a:gd name="T18" fmla="*/ 166 w 177"/>
                  <a:gd name="T19" fmla="*/ 37 h 212"/>
                  <a:gd name="T20" fmla="*/ 167 w 177"/>
                  <a:gd name="T21" fmla="*/ 37 h 212"/>
                  <a:gd name="T22" fmla="*/ 171 w 177"/>
                  <a:gd name="T23" fmla="*/ 41 h 212"/>
                  <a:gd name="T24" fmla="*/ 174 w 177"/>
                  <a:gd name="T25" fmla="*/ 52 h 212"/>
                  <a:gd name="T26" fmla="*/ 174 w 177"/>
                  <a:gd name="T27" fmla="*/ 54 h 212"/>
                  <a:gd name="T28" fmla="*/ 176 w 177"/>
                  <a:gd name="T29" fmla="*/ 54 h 212"/>
                  <a:gd name="T30" fmla="*/ 177 w 177"/>
                  <a:gd name="T31" fmla="*/ 62 h 212"/>
                  <a:gd name="T32" fmla="*/ 177 w 177"/>
                  <a:gd name="T33" fmla="*/ 63 h 212"/>
                  <a:gd name="T34" fmla="*/ 166 w 177"/>
                  <a:gd name="T35" fmla="*/ 97 h 212"/>
                  <a:gd name="T36" fmla="*/ 163 w 177"/>
                  <a:gd name="T37" fmla="*/ 109 h 212"/>
                  <a:gd name="T38" fmla="*/ 163 w 177"/>
                  <a:gd name="T39" fmla="*/ 111 h 212"/>
                  <a:gd name="T40" fmla="*/ 170 w 177"/>
                  <a:gd name="T41" fmla="*/ 123 h 212"/>
                  <a:gd name="T42" fmla="*/ 163 w 177"/>
                  <a:gd name="T43" fmla="*/ 128 h 212"/>
                  <a:gd name="T44" fmla="*/ 152 w 177"/>
                  <a:gd name="T45" fmla="*/ 132 h 212"/>
                  <a:gd name="T46" fmla="*/ 134 w 177"/>
                  <a:gd name="T47" fmla="*/ 140 h 212"/>
                  <a:gd name="T48" fmla="*/ 128 w 177"/>
                  <a:gd name="T49" fmla="*/ 145 h 212"/>
                  <a:gd name="T50" fmla="*/ 117 w 177"/>
                  <a:gd name="T51" fmla="*/ 150 h 212"/>
                  <a:gd name="T52" fmla="*/ 116 w 177"/>
                  <a:gd name="T53" fmla="*/ 151 h 212"/>
                  <a:gd name="T54" fmla="*/ 29 w 177"/>
                  <a:gd name="T55" fmla="*/ 155 h 212"/>
                  <a:gd name="T56" fmla="*/ 25 w 177"/>
                  <a:gd name="T57" fmla="*/ 161 h 212"/>
                  <a:gd name="T58" fmla="*/ 22 w 177"/>
                  <a:gd name="T59" fmla="*/ 167 h 212"/>
                  <a:gd name="T60" fmla="*/ 22 w 177"/>
                  <a:gd name="T61" fmla="*/ 168 h 212"/>
                  <a:gd name="T62" fmla="*/ 23 w 177"/>
                  <a:gd name="T63" fmla="*/ 171 h 212"/>
                  <a:gd name="T64" fmla="*/ 25 w 177"/>
                  <a:gd name="T65" fmla="*/ 172 h 212"/>
                  <a:gd name="T66" fmla="*/ 25 w 177"/>
                  <a:gd name="T67" fmla="*/ 175 h 212"/>
                  <a:gd name="T68" fmla="*/ 23 w 177"/>
                  <a:gd name="T69" fmla="*/ 176 h 212"/>
                  <a:gd name="T70" fmla="*/ 23 w 177"/>
                  <a:gd name="T71" fmla="*/ 178 h 212"/>
                  <a:gd name="T72" fmla="*/ 18 w 177"/>
                  <a:gd name="T73" fmla="*/ 186 h 212"/>
                  <a:gd name="T74" fmla="*/ 8 w 177"/>
                  <a:gd name="T75" fmla="*/ 193 h 212"/>
                  <a:gd name="T76" fmla="*/ 1 w 177"/>
                  <a:gd name="T77" fmla="*/ 199 h 212"/>
                  <a:gd name="T78" fmla="*/ 1 w 177"/>
                  <a:gd name="T79" fmla="*/ 200 h 212"/>
                  <a:gd name="T80" fmla="*/ 0 w 177"/>
                  <a:gd name="T81" fmla="*/ 203 h 212"/>
                  <a:gd name="T82" fmla="*/ 0 w 177"/>
                  <a:gd name="T83" fmla="*/ 212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77" h="212">
                    <a:moveTo>
                      <a:pt x="101" y="0"/>
                    </a:moveTo>
                    <a:lnTo>
                      <a:pt x="118" y="5"/>
                    </a:lnTo>
                    <a:lnTo>
                      <a:pt x="121" y="6"/>
                    </a:lnTo>
                    <a:lnTo>
                      <a:pt x="128" y="8"/>
                    </a:lnTo>
                    <a:lnTo>
                      <a:pt x="163" y="20"/>
                    </a:lnTo>
                    <a:lnTo>
                      <a:pt x="163" y="23"/>
                    </a:lnTo>
                    <a:lnTo>
                      <a:pt x="164" y="28"/>
                    </a:lnTo>
                    <a:lnTo>
                      <a:pt x="164" y="30"/>
                    </a:lnTo>
                    <a:lnTo>
                      <a:pt x="166" y="34"/>
                    </a:lnTo>
                    <a:lnTo>
                      <a:pt x="166" y="37"/>
                    </a:lnTo>
                    <a:lnTo>
                      <a:pt x="167" y="37"/>
                    </a:lnTo>
                    <a:lnTo>
                      <a:pt x="171" y="41"/>
                    </a:lnTo>
                    <a:lnTo>
                      <a:pt x="174" y="52"/>
                    </a:lnTo>
                    <a:lnTo>
                      <a:pt x="174" y="54"/>
                    </a:lnTo>
                    <a:lnTo>
                      <a:pt x="176" y="54"/>
                    </a:lnTo>
                    <a:lnTo>
                      <a:pt x="177" y="62"/>
                    </a:lnTo>
                    <a:lnTo>
                      <a:pt x="177" y="63"/>
                    </a:lnTo>
                    <a:lnTo>
                      <a:pt x="166" y="97"/>
                    </a:lnTo>
                    <a:lnTo>
                      <a:pt x="163" y="109"/>
                    </a:lnTo>
                    <a:lnTo>
                      <a:pt x="163" y="111"/>
                    </a:lnTo>
                    <a:lnTo>
                      <a:pt x="170" y="123"/>
                    </a:lnTo>
                    <a:lnTo>
                      <a:pt x="163" y="128"/>
                    </a:lnTo>
                    <a:lnTo>
                      <a:pt x="152" y="132"/>
                    </a:lnTo>
                    <a:lnTo>
                      <a:pt x="134" y="140"/>
                    </a:lnTo>
                    <a:lnTo>
                      <a:pt x="128" y="145"/>
                    </a:lnTo>
                    <a:lnTo>
                      <a:pt x="117" y="150"/>
                    </a:lnTo>
                    <a:lnTo>
                      <a:pt x="116" y="151"/>
                    </a:lnTo>
                    <a:lnTo>
                      <a:pt x="29" y="155"/>
                    </a:lnTo>
                    <a:lnTo>
                      <a:pt x="25" y="161"/>
                    </a:lnTo>
                    <a:lnTo>
                      <a:pt x="22" y="167"/>
                    </a:lnTo>
                    <a:lnTo>
                      <a:pt x="22" y="168"/>
                    </a:lnTo>
                    <a:lnTo>
                      <a:pt x="23" y="171"/>
                    </a:lnTo>
                    <a:lnTo>
                      <a:pt x="25" y="172"/>
                    </a:lnTo>
                    <a:lnTo>
                      <a:pt x="25" y="175"/>
                    </a:lnTo>
                    <a:lnTo>
                      <a:pt x="23" y="176"/>
                    </a:lnTo>
                    <a:lnTo>
                      <a:pt x="23" y="178"/>
                    </a:lnTo>
                    <a:lnTo>
                      <a:pt x="18" y="186"/>
                    </a:lnTo>
                    <a:lnTo>
                      <a:pt x="8" y="193"/>
                    </a:lnTo>
                    <a:lnTo>
                      <a:pt x="1" y="199"/>
                    </a:lnTo>
                    <a:lnTo>
                      <a:pt x="1" y="200"/>
                    </a:lnTo>
                    <a:lnTo>
                      <a:pt x="0" y="203"/>
                    </a:lnTo>
                    <a:lnTo>
                      <a:pt x="0" y="21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06" name="Freeform 5862">
                <a:extLst>
                  <a:ext uri="{FF2B5EF4-FFF2-40B4-BE49-F238E27FC236}">
                    <a16:creationId xmlns:a16="http://schemas.microsoft.com/office/drawing/2014/main" id="{9027EB3C-A1D1-ED7D-6699-666A994C78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5" y="3728"/>
                <a:ext cx="104" cy="71"/>
              </a:xfrm>
              <a:custGeom>
                <a:avLst/>
                <a:gdLst>
                  <a:gd name="T0" fmla="*/ 0 w 417"/>
                  <a:gd name="T1" fmla="*/ 1 h 287"/>
                  <a:gd name="T2" fmla="*/ 3 w 417"/>
                  <a:gd name="T3" fmla="*/ 6 h 287"/>
                  <a:gd name="T4" fmla="*/ 16 w 417"/>
                  <a:gd name="T5" fmla="*/ 12 h 287"/>
                  <a:gd name="T6" fmla="*/ 39 w 417"/>
                  <a:gd name="T7" fmla="*/ 17 h 287"/>
                  <a:gd name="T8" fmla="*/ 41 w 417"/>
                  <a:gd name="T9" fmla="*/ 19 h 287"/>
                  <a:gd name="T10" fmla="*/ 51 w 417"/>
                  <a:gd name="T11" fmla="*/ 26 h 287"/>
                  <a:gd name="T12" fmla="*/ 54 w 417"/>
                  <a:gd name="T13" fmla="*/ 37 h 287"/>
                  <a:gd name="T14" fmla="*/ 57 w 417"/>
                  <a:gd name="T15" fmla="*/ 38 h 287"/>
                  <a:gd name="T16" fmla="*/ 72 w 417"/>
                  <a:gd name="T17" fmla="*/ 64 h 287"/>
                  <a:gd name="T18" fmla="*/ 92 w 417"/>
                  <a:gd name="T19" fmla="*/ 84 h 287"/>
                  <a:gd name="T20" fmla="*/ 67 w 417"/>
                  <a:gd name="T21" fmla="*/ 94 h 287"/>
                  <a:gd name="T22" fmla="*/ 64 w 417"/>
                  <a:gd name="T23" fmla="*/ 96 h 287"/>
                  <a:gd name="T24" fmla="*/ 64 w 417"/>
                  <a:gd name="T25" fmla="*/ 101 h 287"/>
                  <a:gd name="T26" fmla="*/ 67 w 417"/>
                  <a:gd name="T27" fmla="*/ 106 h 287"/>
                  <a:gd name="T28" fmla="*/ 86 w 417"/>
                  <a:gd name="T29" fmla="*/ 118 h 287"/>
                  <a:gd name="T30" fmla="*/ 93 w 417"/>
                  <a:gd name="T31" fmla="*/ 120 h 287"/>
                  <a:gd name="T32" fmla="*/ 93 w 417"/>
                  <a:gd name="T33" fmla="*/ 127 h 287"/>
                  <a:gd name="T34" fmla="*/ 99 w 417"/>
                  <a:gd name="T35" fmla="*/ 128 h 287"/>
                  <a:gd name="T36" fmla="*/ 114 w 417"/>
                  <a:gd name="T37" fmla="*/ 144 h 287"/>
                  <a:gd name="T38" fmla="*/ 146 w 417"/>
                  <a:gd name="T39" fmla="*/ 153 h 287"/>
                  <a:gd name="T40" fmla="*/ 168 w 417"/>
                  <a:gd name="T41" fmla="*/ 157 h 287"/>
                  <a:gd name="T42" fmla="*/ 174 w 417"/>
                  <a:gd name="T43" fmla="*/ 156 h 287"/>
                  <a:gd name="T44" fmla="*/ 183 w 417"/>
                  <a:gd name="T45" fmla="*/ 154 h 287"/>
                  <a:gd name="T46" fmla="*/ 185 w 417"/>
                  <a:gd name="T47" fmla="*/ 156 h 287"/>
                  <a:gd name="T48" fmla="*/ 190 w 417"/>
                  <a:gd name="T49" fmla="*/ 160 h 287"/>
                  <a:gd name="T50" fmla="*/ 201 w 417"/>
                  <a:gd name="T51" fmla="*/ 151 h 287"/>
                  <a:gd name="T52" fmla="*/ 212 w 417"/>
                  <a:gd name="T53" fmla="*/ 149 h 287"/>
                  <a:gd name="T54" fmla="*/ 219 w 417"/>
                  <a:gd name="T55" fmla="*/ 150 h 287"/>
                  <a:gd name="T56" fmla="*/ 226 w 417"/>
                  <a:gd name="T57" fmla="*/ 146 h 287"/>
                  <a:gd name="T58" fmla="*/ 227 w 417"/>
                  <a:gd name="T59" fmla="*/ 136 h 287"/>
                  <a:gd name="T60" fmla="*/ 236 w 417"/>
                  <a:gd name="T61" fmla="*/ 137 h 287"/>
                  <a:gd name="T62" fmla="*/ 247 w 417"/>
                  <a:gd name="T63" fmla="*/ 132 h 287"/>
                  <a:gd name="T64" fmla="*/ 250 w 417"/>
                  <a:gd name="T65" fmla="*/ 129 h 287"/>
                  <a:gd name="T66" fmla="*/ 257 w 417"/>
                  <a:gd name="T67" fmla="*/ 121 h 287"/>
                  <a:gd name="T68" fmla="*/ 265 w 417"/>
                  <a:gd name="T69" fmla="*/ 120 h 287"/>
                  <a:gd name="T70" fmla="*/ 294 w 417"/>
                  <a:gd name="T71" fmla="*/ 128 h 287"/>
                  <a:gd name="T72" fmla="*/ 298 w 417"/>
                  <a:gd name="T73" fmla="*/ 142 h 287"/>
                  <a:gd name="T74" fmla="*/ 300 w 417"/>
                  <a:gd name="T75" fmla="*/ 151 h 287"/>
                  <a:gd name="T76" fmla="*/ 304 w 417"/>
                  <a:gd name="T77" fmla="*/ 157 h 287"/>
                  <a:gd name="T78" fmla="*/ 315 w 417"/>
                  <a:gd name="T79" fmla="*/ 161 h 287"/>
                  <a:gd name="T80" fmla="*/ 317 w 417"/>
                  <a:gd name="T81" fmla="*/ 164 h 287"/>
                  <a:gd name="T82" fmla="*/ 324 w 417"/>
                  <a:gd name="T83" fmla="*/ 170 h 287"/>
                  <a:gd name="T84" fmla="*/ 333 w 417"/>
                  <a:gd name="T85" fmla="*/ 177 h 287"/>
                  <a:gd name="T86" fmla="*/ 340 w 417"/>
                  <a:gd name="T87" fmla="*/ 180 h 287"/>
                  <a:gd name="T88" fmla="*/ 347 w 417"/>
                  <a:gd name="T89" fmla="*/ 188 h 287"/>
                  <a:gd name="T90" fmla="*/ 353 w 417"/>
                  <a:gd name="T91" fmla="*/ 192 h 287"/>
                  <a:gd name="T92" fmla="*/ 358 w 417"/>
                  <a:gd name="T93" fmla="*/ 194 h 287"/>
                  <a:gd name="T94" fmla="*/ 368 w 417"/>
                  <a:gd name="T95" fmla="*/ 199 h 287"/>
                  <a:gd name="T96" fmla="*/ 370 w 417"/>
                  <a:gd name="T97" fmla="*/ 211 h 287"/>
                  <a:gd name="T98" fmla="*/ 374 w 417"/>
                  <a:gd name="T99" fmla="*/ 213 h 287"/>
                  <a:gd name="T100" fmla="*/ 405 w 417"/>
                  <a:gd name="T101" fmla="*/ 228 h 287"/>
                  <a:gd name="T102" fmla="*/ 410 w 417"/>
                  <a:gd name="T103" fmla="*/ 238 h 287"/>
                  <a:gd name="T104" fmla="*/ 417 w 417"/>
                  <a:gd name="T105" fmla="*/ 254 h 287"/>
                  <a:gd name="T106" fmla="*/ 416 w 417"/>
                  <a:gd name="T107" fmla="*/ 256 h 287"/>
                  <a:gd name="T108" fmla="*/ 403 w 417"/>
                  <a:gd name="T109" fmla="*/ 271 h 287"/>
                  <a:gd name="T110" fmla="*/ 401 w 417"/>
                  <a:gd name="T111" fmla="*/ 283 h 287"/>
                  <a:gd name="T112" fmla="*/ 402 w 417"/>
                  <a:gd name="T113" fmla="*/ 287 h 2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417" h="287">
                    <a:moveTo>
                      <a:pt x="0" y="0"/>
                    </a:moveTo>
                    <a:lnTo>
                      <a:pt x="0" y="1"/>
                    </a:lnTo>
                    <a:lnTo>
                      <a:pt x="1" y="3"/>
                    </a:lnTo>
                    <a:lnTo>
                      <a:pt x="3" y="6"/>
                    </a:lnTo>
                    <a:lnTo>
                      <a:pt x="4" y="6"/>
                    </a:lnTo>
                    <a:lnTo>
                      <a:pt x="16" y="12"/>
                    </a:lnTo>
                    <a:lnTo>
                      <a:pt x="19" y="12"/>
                    </a:lnTo>
                    <a:lnTo>
                      <a:pt x="39" y="17"/>
                    </a:lnTo>
                    <a:lnTo>
                      <a:pt x="40" y="17"/>
                    </a:lnTo>
                    <a:lnTo>
                      <a:pt x="41" y="19"/>
                    </a:lnTo>
                    <a:lnTo>
                      <a:pt x="46" y="20"/>
                    </a:lnTo>
                    <a:lnTo>
                      <a:pt x="51" y="26"/>
                    </a:lnTo>
                    <a:lnTo>
                      <a:pt x="51" y="34"/>
                    </a:lnTo>
                    <a:lnTo>
                      <a:pt x="54" y="37"/>
                    </a:lnTo>
                    <a:lnTo>
                      <a:pt x="56" y="37"/>
                    </a:lnTo>
                    <a:lnTo>
                      <a:pt x="57" y="38"/>
                    </a:lnTo>
                    <a:lnTo>
                      <a:pt x="70" y="57"/>
                    </a:lnTo>
                    <a:lnTo>
                      <a:pt x="72" y="64"/>
                    </a:lnTo>
                    <a:lnTo>
                      <a:pt x="85" y="79"/>
                    </a:lnTo>
                    <a:lnTo>
                      <a:pt x="92" y="84"/>
                    </a:lnTo>
                    <a:lnTo>
                      <a:pt x="85" y="90"/>
                    </a:lnTo>
                    <a:lnTo>
                      <a:pt x="67" y="94"/>
                    </a:lnTo>
                    <a:lnTo>
                      <a:pt x="65" y="94"/>
                    </a:lnTo>
                    <a:lnTo>
                      <a:pt x="64" y="96"/>
                    </a:lnTo>
                    <a:lnTo>
                      <a:pt x="63" y="96"/>
                    </a:lnTo>
                    <a:lnTo>
                      <a:pt x="64" y="101"/>
                    </a:lnTo>
                    <a:lnTo>
                      <a:pt x="67" y="103"/>
                    </a:lnTo>
                    <a:lnTo>
                      <a:pt x="67" y="106"/>
                    </a:lnTo>
                    <a:lnTo>
                      <a:pt x="78" y="115"/>
                    </a:lnTo>
                    <a:lnTo>
                      <a:pt x="86" y="118"/>
                    </a:lnTo>
                    <a:lnTo>
                      <a:pt x="92" y="118"/>
                    </a:lnTo>
                    <a:lnTo>
                      <a:pt x="93" y="120"/>
                    </a:lnTo>
                    <a:lnTo>
                      <a:pt x="94" y="125"/>
                    </a:lnTo>
                    <a:lnTo>
                      <a:pt x="93" y="127"/>
                    </a:lnTo>
                    <a:lnTo>
                      <a:pt x="94" y="127"/>
                    </a:lnTo>
                    <a:lnTo>
                      <a:pt x="99" y="128"/>
                    </a:lnTo>
                    <a:lnTo>
                      <a:pt x="108" y="134"/>
                    </a:lnTo>
                    <a:lnTo>
                      <a:pt x="114" y="144"/>
                    </a:lnTo>
                    <a:lnTo>
                      <a:pt x="125" y="153"/>
                    </a:lnTo>
                    <a:lnTo>
                      <a:pt x="146" y="153"/>
                    </a:lnTo>
                    <a:lnTo>
                      <a:pt x="167" y="156"/>
                    </a:lnTo>
                    <a:lnTo>
                      <a:pt x="168" y="157"/>
                    </a:lnTo>
                    <a:lnTo>
                      <a:pt x="173" y="157"/>
                    </a:lnTo>
                    <a:lnTo>
                      <a:pt x="174" y="156"/>
                    </a:lnTo>
                    <a:lnTo>
                      <a:pt x="181" y="154"/>
                    </a:lnTo>
                    <a:lnTo>
                      <a:pt x="183" y="154"/>
                    </a:lnTo>
                    <a:lnTo>
                      <a:pt x="184" y="156"/>
                    </a:lnTo>
                    <a:lnTo>
                      <a:pt x="185" y="156"/>
                    </a:lnTo>
                    <a:lnTo>
                      <a:pt x="188" y="157"/>
                    </a:lnTo>
                    <a:lnTo>
                      <a:pt x="190" y="160"/>
                    </a:lnTo>
                    <a:lnTo>
                      <a:pt x="194" y="159"/>
                    </a:lnTo>
                    <a:lnTo>
                      <a:pt x="201" y="151"/>
                    </a:lnTo>
                    <a:lnTo>
                      <a:pt x="205" y="149"/>
                    </a:lnTo>
                    <a:lnTo>
                      <a:pt x="212" y="149"/>
                    </a:lnTo>
                    <a:lnTo>
                      <a:pt x="216" y="150"/>
                    </a:lnTo>
                    <a:lnTo>
                      <a:pt x="219" y="150"/>
                    </a:lnTo>
                    <a:lnTo>
                      <a:pt x="220" y="149"/>
                    </a:lnTo>
                    <a:lnTo>
                      <a:pt x="226" y="146"/>
                    </a:lnTo>
                    <a:lnTo>
                      <a:pt x="226" y="140"/>
                    </a:lnTo>
                    <a:lnTo>
                      <a:pt x="227" y="136"/>
                    </a:lnTo>
                    <a:lnTo>
                      <a:pt x="230" y="136"/>
                    </a:lnTo>
                    <a:lnTo>
                      <a:pt x="236" y="137"/>
                    </a:lnTo>
                    <a:lnTo>
                      <a:pt x="241" y="136"/>
                    </a:lnTo>
                    <a:lnTo>
                      <a:pt x="247" y="132"/>
                    </a:lnTo>
                    <a:lnTo>
                      <a:pt x="248" y="132"/>
                    </a:lnTo>
                    <a:lnTo>
                      <a:pt x="250" y="129"/>
                    </a:lnTo>
                    <a:lnTo>
                      <a:pt x="250" y="128"/>
                    </a:lnTo>
                    <a:lnTo>
                      <a:pt x="257" y="121"/>
                    </a:lnTo>
                    <a:lnTo>
                      <a:pt x="259" y="120"/>
                    </a:lnTo>
                    <a:lnTo>
                      <a:pt x="265" y="120"/>
                    </a:lnTo>
                    <a:lnTo>
                      <a:pt x="276" y="124"/>
                    </a:lnTo>
                    <a:lnTo>
                      <a:pt x="294" y="128"/>
                    </a:lnTo>
                    <a:lnTo>
                      <a:pt x="298" y="128"/>
                    </a:lnTo>
                    <a:lnTo>
                      <a:pt x="298" y="142"/>
                    </a:lnTo>
                    <a:lnTo>
                      <a:pt x="300" y="150"/>
                    </a:lnTo>
                    <a:lnTo>
                      <a:pt x="300" y="151"/>
                    </a:lnTo>
                    <a:lnTo>
                      <a:pt x="303" y="154"/>
                    </a:lnTo>
                    <a:lnTo>
                      <a:pt x="304" y="157"/>
                    </a:lnTo>
                    <a:lnTo>
                      <a:pt x="314" y="161"/>
                    </a:lnTo>
                    <a:lnTo>
                      <a:pt x="315" y="161"/>
                    </a:lnTo>
                    <a:lnTo>
                      <a:pt x="317" y="163"/>
                    </a:lnTo>
                    <a:lnTo>
                      <a:pt x="317" y="164"/>
                    </a:lnTo>
                    <a:lnTo>
                      <a:pt x="318" y="164"/>
                    </a:lnTo>
                    <a:lnTo>
                      <a:pt x="324" y="170"/>
                    </a:lnTo>
                    <a:lnTo>
                      <a:pt x="333" y="175"/>
                    </a:lnTo>
                    <a:lnTo>
                      <a:pt x="333" y="177"/>
                    </a:lnTo>
                    <a:lnTo>
                      <a:pt x="336" y="177"/>
                    </a:lnTo>
                    <a:lnTo>
                      <a:pt x="340" y="180"/>
                    </a:lnTo>
                    <a:lnTo>
                      <a:pt x="341" y="182"/>
                    </a:lnTo>
                    <a:lnTo>
                      <a:pt x="347" y="188"/>
                    </a:lnTo>
                    <a:lnTo>
                      <a:pt x="353" y="191"/>
                    </a:lnTo>
                    <a:lnTo>
                      <a:pt x="353" y="192"/>
                    </a:lnTo>
                    <a:lnTo>
                      <a:pt x="356" y="194"/>
                    </a:lnTo>
                    <a:lnTo>
                      <a:pt x="358" y="194"/>
                    </a:lnTo>
                    <a:lnTo>
                      <a:pt x="364" y="196"/>
                    </a:lnTo>
                    <a:lnTo>
                      <a:pt x="368" y="199"/>
                    </a:lnTo>
                    <a:lnTo>
                      <a:pt x="370" y="199"/>
                    </a:lnTo>
                    <a:lnTo>
                      <a:pt x="370" y="211"/>
                    </a:lnTo>
                    <a:lnTo>
                      <a:pt x="372" y="213"/>
                    </a:lnTo>
                    <a:lnTo>
                      <a:pt x="374" y="213"/>
                    </a:lnTo>
                    <a:lnTo>
                      <a:pt x="396" y="220"/>
                    </a:lnTo>
                    <a:lnTo>
                      <a:pt x="405" y="228"/>
                    </a:lnTo>
                    <a:lnTo>
                      <a:pt x="409" y="233"/>
                    </a:lnTo>
                    <a:lnTo>
                      <a:pt x="410" y="238"/>
                    </a:lnTo>
                    <a:lnTo>
                      <a:pt x="416" y="252"/>
                    </a:lnTo>
                    <a:lnTo>
                      <a:pt x="417" y="254"/>
                    </a:lnTo>
                    <a:lnTo>
                      <a:pt x="417" y="255"/>
                    </a:lnTo>
                    <a:lnTo>
                      <a:pt x="416" y="256"/>
                    </a:lnTo>
                    <a:lnTo>
                      <a:pt x="413" y="262"/>
                    </a:lnTo>
                    <a:lnTo>
                      <a:pt x="403" y="271"/>
                    </a:lnTo>
                    <a:lnTo>
                      <a:pt x="402" y="281"/>
                    </a:lnTo>
                    <a:lnTo>
                      <a:pt x="401" y="283"/>
                    </a:lnTo>
                    <a:lnTo>
                      <a:pt x="402" y="284"/>
                    </a:lnTo>
                    <a:lnTo>
                      <a:pt x="402" y="28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07" name="Freeform 5863">
                <a:extLst>
                  <a:ext uri="{FF2B5EF4-FFF2-40B4-BE49-F238E27FC236}">
                    <a16:creationId xmlns:a16="http://schemas.microsoft.com/office/drawing/2014/main" id="{685E912E-E3CD-FB26-47D7-BCD2369C08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5" y="3520"/>
                <a:ext cx="4" cy="3"/>
              </a:xfrm>
              <a:custGeom>
                <a:avLst/>
                <a:gdLst>
                  <a:gd name="T0" fmla="*/ 13 w 13"/>
                  <a:gd name="T1" fmla="*/ 12 h 12"/>
                  <a:gd name="T2" fmla="*/ 3 w 13"/>
                  <a:gd name="T3" fmla="*/ 3 h 12"/>
                  <a:gd name="T4" fmla="*/ 0 w 13"/>
                  <a:gd name="T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3" h="12">
                    <a:moveTo>
                      <a:pt x="13" y="12"/>
                    </a:moveTo>
                    <a:lnTo>
                      <a:pt x="3" y="3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08" name="Freeform 5864">
                <a:extLst>
                  <a:ext uri="{FF2B5EF4-FFF2-40B4-BE49-F238E27FC236}">
                    <a16:creationId xmlns:a16="http://schemas.microsoft.com/office/drawing/2014/main" id="{A2D5094F-1776-D874-3065-631D830750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3" y="3572"/>
                <a:ext cx="39" cy="11"/>
              </a:xfrm>
              <a:custGeom>
                <a:avLst/>
                <a:gdLst>
                  <a:gd name="T0" fmla="*/ 159 w 159"/>
                  <a:gd name="T1" fmla="*/ 31 h 46"/>
                  <a:gd name="T2" fmla="*/ 158 w 159"/>
                  <a:gd name="T3" fmla="*/ 32 h 46"/>
                  <a:gd name="T4" fmla="*/ 151 w 159"/>
                  <a:gd name="T5" fmla="*/ 43 h 46"/>
                  <a:gd name="T6" fmla="*/ 146 w 159"/>
                  <a:gd name="T7" fmla="*/ 46 h 46"/>
                  <a:gd name="T8" fmla="*/ 142 w 159"/>
                  <a:gd name="T9" fmla="*/ 46 h 46"/>
                  <a:gd name="T10" fmla="*/ 131 w 159"/>
                  <a:gd name="T11" fmla="*/ 42 h 46"/>
                  <a:gd name="T12" fmla="*/ 122 w 159"/>
                  <a:gd name="T13" fmla="*/ 38 h 46"/>
                  <a:gd name="T14" fmla="*/ 119 w 159"/>
                  <a:gd name="T15" fmla="*/ 35 h 46"/>
                  <a:gd name="T16" fmla="*/ 119 w 159"/>
                  <a:gd name="T17" fmla="*/ 33 h 46"/>
                  <a:gd name="T18" fmla="*/ 117 w 159"/>
                  <a:gd name="T19" fmla="*/ 29 h 46"/>
                  <a:gd name="T20" fmla="*/ 96 w 159"/>
                  <a:gd name="T21" fmla="*/ 3 h 46"/>
                  <a:gd name="T22" fmla="*/ 93 w 159"/>
                  <a:gd name="T23" fmla="*/ 1 h 46"/>
                  <a:gd name="T24" fmla="*/ 92 w 159"/>
                  <a:gd name="T25" fmla="*/ 0 h 46"/>
                  <a:gd name="T26" fmla="*/ 77 w 159"/>
                  <a:gd name="T27" fmla="*/ 15 h 46"/>
                  <a:gd name="T28" fmla="*/ 77 w 159"/>
                  <a:gd name="T29" fmla="*/ 17 h 46"/>
                  <a:gd name="T30" fmla="*/ 72 w 159"/>
                  <a:gd name="T31" fmla="*/ 22 h 46"/>
                  <a:gd name="T32" fmla="*/ 62 w 159"/>
                  <a:gd name="T33" fmla="*/ 22 h 46"/>
                  <a:gd name="T34" fmla="*/ 57 w 159"/>
                  <a:gd name="T35" fmla="*/ 25 h 46"/>
                  <a:gd name="T36" fmla="*/ 49 w 159"/>
                  <a:gd name="T37" fmla="*/ 26 h 46"/>
                  <a:gd name="T38" fmla="*/ 47 w 159"/>
                  <a:gd name="T39" fmla="*/ 28 h 46"/>
                  <a:gd name="T40" fmla="*/ 46 w 159"/>
                  <a:gd name="T41" fmla="*/ 28 h 46"/>
                  <a:gd name="T42" fmla="*/ 45 w 159"/>
                  <a:gd name="T43" fmla="*/ 29 h 46"/>
                  <a:gd name="T44" fmla="*/ 45 w 159"/>
                  <a:gd name="T45" fmla="*/ 31 h 46"/>
                  <a:gd name="T46" fmla="*/ 43 w 159"/>
                  <a:gd name="T47" fmla="*/ 35 h 46"/>
                  <a:gd name="T48" fmla="*/ 42 w 159"/>
                  <a:gd name="T49" fmla="*/ 35 h 46"/>
                  <a:gd name="T50" fmla="*/ 43 w 159"/>
                  <a:gd name="T51" fmla="*/ 36 h 46"/>
                  <a:gd name="T52" fmla="*/ 43 w 159"/>
                  <a:gd name="T53" fmla="*/ 40 h 46"/>
                  <a:gd name="T54" fmla="*/ 45 w 159"/>
                  <a:gd name="T55" fmla="*/ 40 h 46"/>
                  <a:gd name="T56" fmla="*/ 45 w 159"/>
                  <a:gd name="T57" fmla="*/ 42 h 46"/>
                  <a:gd name="T58" fmla="*/ 7 w 159"/>
                  <a:gd name="T59" fmla="*/ 26 h 46"/>
                  <a:gd name="T60" fmla="*/ 0 w 159"/>
                  <a:gd name="T61" fmla="*/ 18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59" h="46">
                    <a:moveTo>
                      <a:pt x="159" y="31"/>
                    </a:moveTo>
                    <a:lnTo>
                      <a:pt x="158" y="32"/>
                    </a:lnTo>
                    <a:lnTo>
                      <a:pt x="151" y="43"/>
                    </a:lnTo>
                    <a:lnTo>
                      <a:pt x="146" y="46"/>
                    </a:lnTo>
                    <a:lnTo>
                      <a:pt x="142" y="46"/>
                    </a:lnTo>
                    <a:lnTo>
                      <a:pt x="131" y="42"/>
                    </a:lnTo>
                    <a:lnTo>
                      <a:pt x="122" y="38"/>
                    </a:lnTo>
                    <a:lnTo>
                      <a:pt x="119" y="35"/>
                    </a:lnTo>
                    <a:lnTo>
                      <a:pt x="119" y="33"/>
                    </a:lnTo>
                    <a:lnTo>
                      <a:pt x="117" y="29"/>
                    </a:lnTo>
                    <a:lnTo>
                      <a:pt x="96" y="3"/>
                    </a:lnTo>
                    <a:lnTo>
                      <a:pt x="93" y="1"/>
                    </a:lnTo>
                    <a:lnTo>
                      <a:pt x="92" y="0"/>
                    </a:lnTo>
                    <a:lnTo>
                      <a:pt x="77" y="15"/>
                    </a:lnTo>
                    <a:lnTo>
                      <a:pt x="77" y="17"/>
                    </a:lnTo>
                    <a:lnTo>
                      <a:pt x="72" y="22"/>
                    </a:lnTo>
                    <a:lnTo>
                      <a:pt x="62" y="22"/>
                    </a:lnTo>
                    <a:lnTo>
                      <a:pt x="57" y="25"/>
                    </a:lnTo>
                    <a:lnTo>
                      <a:pt x="49" y="26"/>
                    </a:lnTo>
                    <a:lnTo>
                      <a:pt x="47" y="28"/>
                    </a:lnTo>
                    <a:lnTo>
                      <a:pt x="46" y="28"/>
                    </a:lnTo>
                    <a:lnTo>
                      <a:pt x="45" y="29"/>
                    </a:lnTo>
                    <a:lnTo>
                      <a:pt x="45" y="31"/>
                    </a:lnTo>
                    <a:lnTo>
                      <a:pt x="43" y="35"/>
                    </a:lnTo>
                    <a:lnTo>
                      <a:pt x="42" y="35"/>
                    </a:lnTo>
                    <a:lnTo>
                      <a:pt x="43" y="36"/>
                    </a:lnTo>
                    <a:lnTo>
                      <a:pt x="43" y="40"/>
                    </a:lnTo>
                    <a:lnTo>
                      <a:pt x="45" y="40"/>
                    </a:lnTo>
                    <a:lnTo>
                      <a:pt x="45" y="42"/>
                    </a:lnTo>
                    <a:lnTo>
                      <a:pt x="7" y="26"/>
                    </a:lnTo>
                    <a:lnTo>
                      <a:pt x="0" y="1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09" name="Freeform 5865">
                <a:extLst>
                  <a:ext uri="{FF2B5EF4-FFF2-40B4-BE49-F238E27FC236}">
                    <a16:creationId xmlns:a16="http://schemas.microsoft.com/office/drawing/2014/main" id="{546BC4F4-EE6C-50B0-1A95-C809A4FB2C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2" y="3580"/>
                <a:ext cx="23" cy="25"/>
              </a:xfrm>
              <a:custGeom>
                <a:avLst/>
                <a:gdLst>
                  <a:gd name="T0" fmla="*/ 90 w 90"/>
                  <a:gd name="T1" fmla="*/ 96 h 100"/>
                  <a:gd name="T2" fmla="*/ 88 w 90"/>
                  <a:gd name="T3" fmla="*/ 97 h 100"/>
                  <a:gd name="T4" fmla="*/ 73 w 90"/>
                  <a:gd name="T5" fmla="*/ 100 h 100"/>
                  <a:gd name="T6" fmla="*/ 61 w 90"/>
                  <a:gd name="T7" fmla="*/ 100 h 100"/>
                  <a:gd name="T8" fmla="*/ 56 w 90"/>
                  <a:gd name="T9" fmla="*/ 82 h 100"/>
                  <a:gd name="T10" fmla="*/ 46 w 90"/>
                  <a:gd name="T11" fmla="*/ 62 h 100"/>
                  <a:gd name="T12" fmla="*/ 49 w 90"/>
                  <a:gd name="T13" fmla="*/ 54 h 100"/>
                  <a:gd name="T14" fmla="*/ 46 w 90"/>
                  <a:gd name="T15" fmla="*/ 49 h 100"/>
                  <a:gd name="T16" fmla="*/ 46 w 90"/>
                  <a:gd name="T17" fmla="*/ 46 h 100"/>
                  <a:gd name="T18" fmla="*/ 43 w 90"/>
                  <a:gd name="T19" fmla="*/ 42 h 100"/>
                  <a:gd name="T20" fmla="*/ 39 w 90"/>
                  <a:gd name="T21" fmla="*/ 39 h 100"/>
                  <a:gd name="T22" fmla="*/ 30 w 90"/>
                  <a:gd name="T23" fmla="*/ 29 h 100"/>
                  <a:gd name="T24" fmla="*/ 28 w 90"/>
                  <a:gd name="T25" fmla="*/ 28 h 100"/>
                  <a:gd name="T26" fmla="*/ 25 w 90"/>
                  <a:gd name="T27" fmla="*/ 26 h 100"/>
                  <a:gd name="T28" fmla="*/ 0 w 90"/>
                  <a:gd name="T29" fmla="*/ 1 h 100"/>
                  <a:gd name="T30" fmla="*/ 0 w 90"/>
                  <a:gd name="T31" fmla="*/ 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90" h="100">
                    <a:moveTo>
                      <a:pt x="90" y="96"/>
                    </a:moveTo>
                    <a:lnTo>
                      <a:pt x="88" y="97"/>
                    </a:lnTo>
                    <a:lnTo>
                      <a:pt x="73" y="100"/>
                    </a:lnTo>
                    <a:lnTo>
                      <a:pt x="61" y="100"/>
                    </a:lnTo>
                    <a:lnTo>
                      <a:pt x="56" y="82"/>
                    </a:lnTo>
                    <a:lnTo>
                      <a:pt x="46" y="62"/>
                    </a:lnTo>
                    <a:lnTo>
                      <a:pt x="49" y="54"/>
                    </a:lnTo>
                    <a:lnTo>
                      <a:pt x="46" y="49"/>
                    </a:lnTo>
                    <a:lnTo>
                      <a:pt x="46" y="46"/>
                    </a:lnTo>
                    <a:lnTo>
                      <a:pt x="43" y="42"/>
                    </a:lnTo>
                    <a:lnTo>
                      <a:pt x="39" y="39"/>
                    </a:lnTo>
                    <a:lnTo>
                      <a:pt x="30" y="29"/>
                    </a:lnTo>
                    <a:lnTo>
                      <a:pt x="28" y="28"/>
                    </a:lnTo>
                    <a:lnTo>
                      <a:pt x="25" y="26"/>
                    </a:lnTo>
                    <a:lnTo>
                      <a:pt x="0" y="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10" name="Freeform 5866">
                <a:extLst>
                  <a:ext uri="{FF2B5EF4-FFF2-40B4-BE49-F238E27FC236}">
                    <a16:creationId xmlns:a16="http://schemas.microsoft.com/office/drawing/2014/main" id="{8DF03A23-92E9-6471-0B02-075631AEFB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3549"/>
                <a:ext cx="39" cy="28"/>
              </a:xfrm>
              <a:custGeom>
                <a:avLst/>
                <a:gdLst>
                  <a:gd name="T0" fmla="*/ 154 w 154"/>
                  <a:gd name="T1" fmla="*/ 108 h 108"/>
                  <a:gd name="T2" fmla="*/ 154 w 154"/>
                  <a:gd name="T3" fmla="*/ 105 h 108"/>
                  <a:gd name="T4" fmla="*/ 152 w 154"/>
                  <a:gd name="T5" fmla="*/ 94 h 108"/>
                  <a:gd name="T6" fmla="*/ 146 w 154"/>
                  <a:gd name="T7" fmla="*/ 84 h 108"/>
                  <a:gd name="T8" fmla="*/ 141 w 154"/>
                  <a:gd name="T9" fmla="*/ 80 h 108"/>
                  <a:gd name="T10" fmla="*/ 140 w 154"/>
                  <a:gd name="T11" fmla="*/ 82 h 108"/>
                  <a:gd name="T12" fmla="*/ 133 w 154"/>
                  <a:gd name="T13" fmla="*/ 79 h 108"/>
                  <a:gd name="T14" fmla="*/ 118 w 154"/>
                  <a:gd name="T15" fmla="*/ 69 h 108"/>
                  <a:gd name="T16" fmla="*/ 115 w 154"/>
                  <a:gd name="T17" fmla="*/ 68 h 108"/>
                  <a:gd name="T18" fmla="*/ 111 w 154"/>
                  <a:gd name="T19" fmla="*/ 68 h 108"/>
                  <a:gd name="T20" fmla="*/ 111 w 154"/>
                  <a:gd name="T21" fmla="*/ 69 h 108"/>
                  <a:gd name="T22" fmla="*/ 113 w 154"/>
                  <a:gd name="T23" fmla="*/ 79 h 108"/>
                  <a:gd name="T24" fmla="*/ 113 w 154"/>
                  <a:gd name="T25" fmla="*/ 82 h 108"/>
                  <a:gd name="T26" fmla="*/ 111 w 154"/>
                  <a:gd name="T27" fmla="*/ 86 h 108"/>
                  <a:gd name="T28" fmla="*/ 105 w 154"/>
                  <a:gd name="T29" fmla="*/ 86 h 108"/>
                  <a:gd name="T30" fmla="*/ 105 w 154"/>
                  <a:gd name="T31" fmla="*/ 84 h 108"/>
                  <a:gd name="T32" fmla="*/ 104 w 154"/>
                  <a:gd name="T33" fmla="*/ 83 h 108"/>
                  <a:gd name="T34" fmla="*/ 92 w 154"/>
                  <a:gd name="T35" fmla="*/ 55 h 108"/>
                  <a:gd name="T36" fmla="*/ 92 w 154"/>
                  <a:gd name="T37" fmla="*/ 53 h 108"/>
                  <a:gd name="T38" fmla="*/ 87 w 154"/>
                  <a:gd name="T39" fmla="*/ 52 h 108"/>
                  <a:gd name="T40" fmla="*/ 84 w 154"/>
                  <a:gd name="T41" fmla="*/ 51 h 108"/>
                  <a:gd name="T42" fmla="*/ 77 w 154"/>
                  <a:gd name="T43" fmla="*/ 45 h 108"/>
                  <a:gd name="T44" fmla="*/ 74 w 154"/>
                  <a:gd name="T45" fmla="*/ 44 h 108"/>
                  <a:gd name="T46" fmla="*/ 74 w 154"/>
                  <a:gd name="T47" fmla="*/ 41 h 108"/>
                  <a:gd name="T48" fmla="*/ 73 w 154"/>
                  <a:gd name="T49" fmla="*/ 41 h 108"/>
                  <a:gd name="T50" fmla="*/ 58 w 154"/>
                  <a:gd name="T51" fmla="*/ 43 h 108"/>
                  <a:gd name="T52" fmla="*/ 56 w 154"/>
                  <a:gd name="T53" fmla="*/ 43 h 108"/>
                  <a:gd name="T54" fmla="*/ 55 w 154"/>
                  <a:gd name="T55" fmla="*/ 44 h 108"/>
                  <a:gd name="T56" fmla="*/ 55 w 154"/>
                  <a:gd name="T57" fmla="*/ 45 h 108"/>
                  <a:gd name="T58" fmla="*/ 53 w 154"/>
                  <a:gd name="T59" fmla="*/ 49 h 108"/>
                  <a:gd name="T60" fmla="*/ 45 w 154"/>
                  <a:gd name="T61" fmla="*/ 70 h 108"/>
                  <a:gd name="T62" fmla="*/ 43 w 154"/>
                  <a:gd name="T63" fmla="*/ 73 h 108"/>
                  <a:gd name="T64" fmla="*/ 43 w 154"/>
                  <a:gd name="T65" fmla="*/ 75 h 108"/>
                  <a:gd name="T66" fmla="*/ 34 w 154"/>
                  <a:gd name="T67" fmla="*/ 79 h 108"/>
                  <a:gd name="T68" fmla="*/ 31 w 154"/>
                  <a:gd name="T69" fmla="*/ 77 h 108"/>
                  <a:gd name="T70" fmla="*/ 28 w 154"/>
                  <a:gd name="T71" fmla="*/ 69 h 108"/>
                  <a:gd name="T72" fmla="*/ 29 w 154"/>
                  <a:gd name="T73" fmla="*/ 62 h 108"/>
                  <a:gd name="T74" fmla="*/ 27 w 154"/>
                  <a:gd name="T75" fmla="*/ 56 h 108"/>
                  <a:gd name="T76" fmla="*/ 14 w 154"/>
                  <a:gd name="T77" fmla="*/ 51 h 108"/>
                  <a:gd name="T78" fmla="*/ 13 w 154"/>
                  <a:gd name="T79" fmla="*/ 49 h 108"/>
                  <a:gd name="T80" fmla="*/ 12 w 154"/>
                  <a:gd name="T81" fmla="*/ 41 h 108"/>
                  <a:gd name="T82" fmla="*/ 10 w 154"/>
                  <a:gd name="T83" fmla="*/ 40 h 108"/>
                  <a:gd name="T84" fmla="*/ 9 w 154"/>
                  <a:gd name="T85" fmla="*/ 37 h 108"/>
                  <a:gd name="T86" fmla="*/ 9 w 154"/>
                  <a:gd name="T87" fmla="*/ 33 h 108"/>
                  <a:gd name="T88" fmla="*/ 13 w 154"/>
                  <a:gd name="T89" fmla="*/ 27 h 108"/>
                  <a:gd name="T90" fmla="*/ 6 w 154"/>
                  <a:gd name="T91" fmla="*/ 6 h 108"/>
                  <a:gd name="T92" fmla="*/ 6 w 154"/>
                  <a:gd name="T93" fmla="*/ 5 h 108"/>
                  <a:gd name="T94" fmla="*/ 2 w 154"/>
                  <a:gd name="T95" fmla="*/ 0 h 108"/>
                  <a:gd name="T96" fmla="*/ 0 w 154"/>
                  <a:gd name="T97" fmla="*/ 0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54" h="108">
                    <a:moveTo>
                      <a:pt x="154" y="108"/>
                    </a:moveTo>
                    <a:lnTo>
                      <a:pt x="154" y="105"/>
                    </a:lnTo>
                    <a:lnTo>
                      <a:pt x="152" y="94"/>
                    </a:lnTo>
                    <a:lnTo>
                      <a:pt x="146" y="84"/>
                    </a:lnTo>
                    <a:lnTo>
                      <a:pt x="141" y="80"/>
                    </a:lnTo>
                    <a:lnTo>
                      <a:pt x="140" y="82"/>
                    </a:lnTo>
                    <a:lnTo>
                      <a:pt x="133" y="79"/>
                    </a:lnTo>
                    <a:lnTo>
                      <a:pt x="118" y="69"/>
                    </a:lnTo>
                    <a:lnTo>
                      <a:pt x="115" y="68"/>
                    </a:lnTo>
                    <a:lnTo>
                      <a:pt x="111" y="68"/>
                    </a:lnTo>
                    <a:lnTo>
                      <a:pt x="111" y="69"/>
                    </a:lnTo>
                    <a:lnTo>
                      <a:pt x="113" y="79"/>
                    </a:lnTo>
                    <a:lnTo>
                      <a:pt x="113" y="82"/>
                    </a:lnTo>
                    <a:lnTo>
                      <a:pt x="111" y="86"/>
                    </a:lnTo>
                    <a:lnTo>
                      <a:pt x="105" y="86"/>
                    </a:lnTo>
                    <a:lnTo>
                      <a:pt x="105" y="84"/>
                    </a:lnTo>
                    <a:lnTo>
                      <a:pt x="104" y="83"/>
                    </a:lnTo>
                    <a:lnTo>
                      <a:pt x="92" y="55"/>
                    </a:lnTo>
                    <a:lnTo>
                      <a:pt x="92" y="53"/>
                    </a:lnTo>
                    <a:lnTo>
                      <a:pt x="87" y="52"/>
                    </a:lnTo>
                    <a:lnTo>
                      <a:pt x="84" y="51"/>
                    </a:lnTo>
                    <a:lnTo>
                      <a:pt x="77" y="45"/>
                    </a:lnTo>
                    <a:lnTo>
                      <a:pt x="74" y="44"/>
                    </a:lnTo>
                    <a:lnTo>
                      <a:pt x="74" y="41"/>
                    </a:lnTo>
                    <a:lnTo>
                      <a:pt x="73" y="41"/>
                    </a:lnTo>
                    <a:lnTo>
                      <a:pt x="58" y="43"/>
                    </a:lnTo>
                    <a:lnTo>
                      <a:pt x="56" y="43"/>
                    </a:lnTo>
                    <a:lnTo>
                      <a:pt x="55" y="44"/>
                    </a:lnTo>
                    <a:lnTo>
                      <a:pt x="55" y="45"/>
                    </a:lnTo>
                    <a:lnTo>
                      <a:pt x="53" y="49"/>
                    </a:lnTo>
                    <a:lnTo>
                      <a:pt x="45" y="70"/>
                    </a:lnTo>
                    <a:lnTo>
                      <a:pt x="43" y="73"/>
                    </a:lnTo>
                    <a:lnTo>
                      <a:pt x="43" y="75"/>
                    </a:lnTo>
                    <a:lnTo>
                      <a:pt x="34" y="79"/>
                    </a:lnTo>
                    <a:lnTo>
                      <a:pt x="31" y="77"/>
                    </a:lnTo>
                    <a:lnTo>
                      <a:pt x="28" y="69"/>
                    </a:lnTo>
                    <a:lnTo>
                      <a:pt x="29" y="62"/>
                    </a:lnTo>
                    <a:lnTo>
                      <a:pt x="27" y="56"/>
                    </a:lnTo>
                    <a:lnTo>
                      <a:pt x="14" y="51"/>
                    </a:lnTo>
                    <a:lnTo>
                      <a:pt x="13" y="49"/>
                    </a:lnTo>
                    <a:lnTo>
                      <a:pt x="12" y="41"/>
                    </a:lnTo>
                    <a:lnTo>
                      <a:pt x="10" y="40"/>
                    </a:lnTo>
                    <a:lnTo>
                      <a:pt x="9" y="37"/>
                    </a:lnTo>
                    <a:lnTo>
                      <a:pt x="9" y="33"/>
                    </a:lnTo>
                    <a:lnTo>
                      <a:pt x="13" y="27"/>
                    </a:lnTo>
                    <a:lnTo>
                      <a:pt x="6" y="6"/>
                    </a:lnTo>
                    <a:lnTo>
                      <a:pt x="6" y="5"/>
                    </a:ln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11" name="Freeform 5867">
                <a:extLst>
                  <a:ext uri="{FF2B5EF4-FFF2-40B4-BE49-F238E27FC236}">
                    <a16:creationId xmlns:a16="http://schemas.microsoft.com/office/drawing/2014/main" id="{F31088A2-4E10-E861-F460-36E65A4372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0" y="3577"/>
                <a:ext cx="73" cy="98"/>
              </a:xfrm>
              <a:custGeom>
                <a:avLst/>
                <a:gdLst>
                  <a:gd name="T0" fmla="*/ 289 w 291"/>
                  <a:gd name="T1" fmla="*/ 3 h 393"/>
                  <a:gd name="T2" fmla="*/ 288 w 291"/>
                  <a:gd name="T3" fmla="*/ 25 h 393"/>
                  <a:gd name="T4" fmla="*/ 286 w 291"/>
                  <a:gd name="T5" fmla="*/ 45 h 393"/>
                  <a:gd name="T6" fmla="*/ 280 w 291"/>
                  <a:gd name="T7" fmla="*/ 53 h 393"/>
                  <a:gd name="T8" fmla="*/ 270 w 291"/>
                  <a:gd name="T9" fmla="*/ 80 h 393"/>
                  <a:gd name="T10" fmla="*/ 260 w 291"/>
                  <a:gd name="T11" fmla="*/ 82 h 393"/>
                  <a:gd name="T12" fmla="*/ 236 w 291"/>
                  <a:gd name="T13" fmla="*/ 66 h 393"/>
                  <a:gd name="T14" fmla="*/ 232 w 291"/>
                  <a:gd name="T15" fmla="*/ 57 h 393"/>
                  <a:gd name="T16" fmla="*/ 226 w 291"/>
                  <a:gd name="T17" fmla="*/ 57 h 393"/>
                  <a:gd name="T18" fmla="*/ 222 w 291"/>
                  <a:gd name="T19" fmla="*/ 59 h 393"/>
                  <a:gd name="T20" fmla="*/ 225 w 291"/>
                  <a:gd name="T21" fmla="*/ 74 h 393"/>
                  <a:gd name="T22" fmla="*/ 207 w 291"/>
                  <a:gd name="T23" fmla="*/ 84 h 393"/>
                  <a:gd name="T24" fmla="*/ 206 w 291"/>
                  <a:gd name="T25" fmla="*/ 98 h 393"/>
                  <a:gd name="T26" fmla="*/ 217 w 291"/>
                  <a:gd name="T27" fmla="*/ 108 h 393"/>
                  <a:gd name="T28" fmla="*/ 224 w 291"/>
                  <a:gd name="T29" fmla="*/ 112 h 393"/>
                  <a:gd name="T30" fmla="*/ 221 w 291"/>
                  <a:gd name="T31" fmla="*/ 122 h 393"/>
                  <a:gd name="T32" fmla="*/ 213 w 291"/>
                  <a:gd name="T33" fmla="*/ 127 h 393"/>
                  <a:gd name="T34" fmla="*/ 189 w 291"/>
                  <a:gd name="T35" fmla="*/ 129 h 393"/>
                  <a:gd name="T36" fmla="*/ 197 w 291"/>
                  <a:gd name="T37" fmla="*/ 140 h 393"/>
                  <a:gd name="T38" fmla="*/ 193 w 291"/>
                  <a:gd name="T39" fmla="*/ 165 h 393"/>
                  <a:gd name="T40" fmla="*/ 200 w 291"/>
                  <a:gd name="T41" fmla="*/ 175 h 393"/>
                  <a:gd name="T42" fmla="*/ 207 w 291"/>
                  <a:gd name="T43" fmla="*/ 173 h 393"/>
                  <a:gd name="T44" fmla="*/ 196 w 291"/>
                  <a:gd name="T45" fmla="*/ 179 h 393"/>
                  <a:gd name="T46" fmla="*/ 197 w 291"/>
                  <a:gd name="T47" fmla="*/ 211 h 393"/>
                  <a:gd name="T48" fmla="*/ 210 w 291"/>
                  <a:gd name="T49" fmla="*/ 218 h 393"/>
                  <a:gd name="T50" fmla="*/ 241 w 291"/>
                  <a:gd name="T51" fmla="*/ 242 h 393"/>
                  <a:gd name="T52" fmla="*/ 232 w 291"/>
                  <a:gd name="T53" fmla="*/ 246 h 393"/>
                  <a:gd name="T54" fmla="*/ 216 w 291"/>
                  <a:gd name="T55" fmla="*/ 254 h 393"/>
                  <a:gd name="T56" fmla="*/ 210 w 291"/>
                  <a:gd name="T57" fmla="*/ 266 h 393"/>
                  <a:gd name="T58" fmla="*/ 207 w 291"/>
                  <a:gd name="T59" fmla="*/ 276 h 393"/>
                  <a:gd name="T60" fmla="*/ 192 w 291"/>
                  <a:gd name="T61" fmla="*/ 292 h 393"/>
                  <a:gd name="T62" fmla="*/ 185 w 291"/>
                  <a:gd name="T63" fmla="*/ 306 h 393"/>
                  <a:gd name="T64" fmla="*/ 172 w 291"/>
                  <a:gd name="T65" fmla="*/ 309 h 393"/>
                  <a:gd name="T66" fmla="*/ 149 w 291"/>
                  <a:gd name="T67" fmla="*/ 319 h 393"/>
                  <a:gd name="T68" fmla="*/ 125 w 291"/>
                  <a:gd name="T69" fmla="*/ 317 h 393"/>
                  <a:gd name="T70" fmla="*/ 97 w 291"/>
                  <a:gd name="T71" fmla="*/ 330 h 393"/>
                  <a:gd name="T72" fmla="*/ 77 w 291"/>
                  <a:gd name="T73" fmla="*/ 333 h 393"/>
                  <a:gd name="T74" fmla="*/ 65 w 291"/>
                  <a:gd name="T75" fmla="*/ 331 h 393"/>
                  <a:gd name="T76" fmla="*/ 59 w 291"/>
                  <a:gd name="T77" fmla="*/ 328 h 393"/>
                  <a:gd name="T78" fmla="*/ 46 w 291"/>
                  <a:gd name="T79" fmla="*/ 331 h 393"/>
                  <a:gd name="T80" fmla="*/ 53 w 291"/>
                  <a:gd name="T81" fmla="*/ 360 h 393"/>
                  <a:gd name="T82" fmla="*/ 59 w 291"/>
                  <a:gd name="T83" fmla="*/ 377 h 393"/>
                  <a:gd name="T84" fmla="*/ 49 w 291"/>
                  <a:gd name="T85" fmla="*/ 386 h 393"/>
                  <a:gd name="T86" fmla="*/ 0 w 291"/>
                  <a:gd name="T87" fmla="*/ 393 h 3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91" h="393">
                    <a:moveTo>
                      <a:pt x="291" y="0"/>
                    </a:moveTo>
                    <a:lnTo>
                      <a:pt x="289" y="2"/>
                    </a:lnTo>
                    <a:lnTo>
                      <a:pt x="289" y="3"/>
                    </a:lnTo>
                    <a:lnTo>
                      <a:pt x="285" y="11"/>
                    </a:lnTo>
                    <a:lnTo>
                      <a:pt x="285" y="21"/>
                    </a:lnTo>
                    <a:lnTo>
                      <a:pt x="288" y="25"/>
                    </a:lnTo>
                    <a:lnTo>
                      <a:pt x="289" y="31"/>
                    </a:lnTo>
                    <a:lnTo>
                      <a:pt x="289" y="36"/>
                    </a:lnTo>
                    <a:lnTo>
                      <a:pt x="286" y="45"/>
                    </a:lnTo>
                    <a:lnTo>
                      <a:pt x="286" y="48"/>
                    </a:lnTo>
                    <a:lnTo>
                      <a:pt x="283" y="49"/>
                    </a:lnTo>
                    <a:lnTo>
                      <a:pt x="280" y="53"/>
                    </a:lnTo>
                    <a:lnTo>
                      <a:pt x="278" y="55"/>
                    </a:lnTo>
                    <a:lnTo>
                      <a:pt x="270" y="78"/>
                    </a:lnTo>
                    <a:lnTo>
                      <a:pt x="270" y="80"/>
                    </a:lnTo>
                    <a:lnTo>
                      <a:pt x="269" y="81"/>
                    </a:lnTo>
                    <a:lnTo>
                      <a:pt x="269" y="82"/>
                    </a:lnTo>
                    <a:lnTo>
                      <a:pt x="260" y="82"/>
                    </a:lnTo>
                    <a:lnTo>
                      <a:pt x="256" y="81"/>
                    </a:lnTo>
                    <a:lnTo>
                      <a:pt x="239" y="66"/>
                    </a:lnTo>
                    <a:lnTo>
                      <a:pt x="236" y="66"/>
                    </a:lnTo>
                    <a:lnTo>
                      <a:pt x="235" y="64"/>
                    </a:lnTo>
                    <a:lnTo>
                      <a:pt x="235" y="63"/>
                    </a:lnTo>
                    <a:lnTo>
                      <a:pt x="232" y="57"/>
                    </a:lnTo>
                    <a:lnTo>
                      <a:pt x="232" y="56"/>
                    </a:lnTo>
                    <a:lnTo>
                      <a:pt x="231" y="56"/>
                    </a:lnTo>
                    <a:lnTo>
                      <a:pt x="226" y="57"/>
                    </a:lnTo>
                    <a:lnTo>
                      <a:pt x="221" y="55"/>
                    </a:lnTo>
                    <a:lnTo>
                      <a:pt x="221" y="56"/>
                    </a:lnTo>
                    <a:lnTo>
                      <a:pt x="222" y="59"/>
                    </a:lnTo>
                    <a:lnTo>
                      <a:pt x="224" y="60"/>
                    </a:lnTo>
                    <a:lnTo>
                      <a:pt x="225" y="64"/>
                    </a:lnTo>
                    <a:lnTo>
                      <a:pt x="225" y="74"/>
                    </a:lnTo>
                    <a:lnTo>
                      <a:pt x="224" y="74"/>
                    </a:lnTo>
                    <a:lnTo>
                      <a:pt x="217" y="81"/>
                    </a:lnTo>
                    <a:lnTo>
                      <a:pt x="207" y="84"/>
                    </a:lnTo>
                    <a:lnTo>
                      <a:pt x="207" y="92"/>
                    </a:lnTo>
                    <a:lnTo>
                      <a:pt x="206" y="92"/>
                    </a:lnTo>
                    <a:lnTo>
                      <a:pt x="206" y="98"/>
                    </a:lnTo>
                    <a:lnTo>
                      <a:pt x="207" y="99"/>
                    </a:lnTo>
                    <a:lnTo>
                      <a:pt x="209" y="102"/>
                    </a:lnTo>
                    <a:lnTo>
                      <a:pt x="217" y="108"/>
                    </a:lnTo>
                    <a:lnTo>
                      <a:pt x="222" y="109"/>
                    </a:lnTo>
                    <a:lnTo>
                      <a:pt x="222" y="110"/>
                    </a:lnTo>
                    <a:lnTo>
                      <a:pt x="224" y="112"/>
                    </a:lnTo>
                    <a:lnTo>
                      <a:pt x="225" y="116"/>
                    </a:lnTo>
                    <a:lnTo>
                      <a:pt x="224" y="119"/>
                    </a:lnTo>
                    <a:lnTo>
                      <a:pt x="221" y="122"/>
                    </a:lnTo>
                    <a:lnTo>
                      <a:pt x="216" y="122"/>
                    </a:lnTo>
                    <a:lnTo>
                      <a:pt x="216" y="123"/>
                    </a:lnTo>
                    <a:lnTo>
                      <a:pt x="213" y="127"/>
                    </a:lnTo>
                    <a:lnTo>
                      <a:pt x="193" y="127"/>
                    </a:lnTo>
                    <a:lnTo>
                      <a:pt x="190" y="129"/>
                    </a:lnTo>
                    <a:lnTo>
                      <a:pt x="189" y="129"/>
                    </a:lnTo>
                    <a:lnTo>
                      <a:pt x="196" y="136"/>
                    </a:lnTo>
                    <a:lnTo>
                      <a:pt x="196" y="137"/>
                    </a:lnTo>
                    <a:lnTo>
                      <a:pt x="197" y="140"/>
                    </a:lnTo>
                    <a:lnTo>
                      <a:pt x="197" y="149"/>
                    </a:lnTo>
                    <a:lnTo>
                      <a:pt x="193" y="163"/>
                    </a:lnTo>
                    <a:lnTo>
                      <a:pt x="193" y="165"/>
                    </a:lnTo>
                    <a:lnTo>
                      <a:pt x="195" y="168"/>
                    </a:lnTo>
                    <a:lnTo>
                      <a:pt x="196" y="169"/>
                    </a:lnTo>
                    <a:lnTo>
                      <a:pt x="200" y="175"/>
                    </a:lnTo>
                    <a:lnTo>
                      <a:pt x="203" y="175"/>
                    </a:lnTo>
                    <a:lnTo>
                      <a:pt x="206" y="173"/>
                    </a:lnTo>
                    <a:lnTo>
                      <a:pt x="207" y="173"/>
                    </a:lnTo>
                    <a:lnTo>
                      <a:pt x="207" y="189"/>
                    </a:lnTo>
                    <a:lnTo>
                      <a:pt x="206" y="189"/>
                    </a:lnTo>
                    <a:lnTo>
                      <a:pt x="196" y="179"/>
                    </a:lnTo>
                    <a:lnTo>
                      <a:pt x="195" y="179"/>
                    </a:lnTo>
                    <a:lnTo>
                      <a:pt x="196" y="203"/>
                    </a:lnTo>
                    <a:lnTo>
                      <a:pt x="197" y="211"/>
                    </a:lnTo>
                    <a:lnTo>
                      <a:pt x="197" y="215"/>
                    </a:lnTo>
                    <a:lnTo>
                      <a:pt x="199" y="218"/>
                    </a:lnTo>
                    <a:lnTo>
                      <a:pt x="210" y="218"/>
                    </a:lnTo>
                    <a:lnTo>
                      <a:pt x="226" y="228"/>
                    </a:lnTo>
                    <a:lnTo>
                      <a:pt x="239" y="242"/>
                    </a:lnTo>
                    <a:lnTo>
                      <a:pt x="241" y="242"/>
                    </a:lnTo>
                    <a:lnTo>
                      <a:pt x="243" y="243"/>
                    </a:lnTo>
                    <a:lnTo>
                      <a:pt x="242" y="243"/>
                    </a:lnTo>
                    <a:lnTo>
                      <a:pt x="232" y="246"/>
                    </a:lnTo>
                    <a:lnTo>
                      <a:pt x="224" y="246"/>
                    </a:lnTo>
                    <a:lnTo>
                      <a:pt x="224" y="247"/>
                    </a:lnTo>
                    <a:lnTo>
                      <a:pt x="216" y="254"/>
                    </a:lnTo>
                    <a:lnTo>
                      <a:pt x="216" y="256"/>
                    </a:lnTo>
                    <a:lnTo>
                      <a:pt x="213" y="260"/>
                    </a:lnTo>
                    <a:lnTo>
                      <a:pt x="210" y="266"/>
                    </a:lnTo>
                    <a:lnTo>
                      <a:pt x="210" y="267"/>
                    </a:lnTo>
                    <a:lnTo>
                      <a:pt x="207" y="271"/>
                    </a:lnTo>
                    <a:lnTo>
                      <a:pt x="207" y="276"/>
                    </a:lnTo>
                    <a:lnTo>
                      <a:pt x="206" y="276"/>
                    </a:lnTo>
                    <a:lnTo>
                      <a:pt x="206" y="278"/>
                    </a:lnTo>
                    <a:lnTo>
                      <a:pt x="192" y="292"/>
                    </a:lnTo>
                    <a:lnTo>
                      <a:pt x="188" y="297"/>
                    </a:lnTo>
                    <a:lnTo>
                      <a:pt x="185" y="303"/>
                    </a:lnTo>
                    <a:lnTo>
                      <a:pt x="185" y="306"/>
                    </a:lnTo>
                    <a:lnTo>
                      <a:pt x="180" y="307"/>
                    </a:lnTo>
                    <a:lnTo>
                      <a:pt x="179" y="309"/>
                    </a:lnTo>
                    <a:lnTo>
                      <a:pt x="172" y="309"/>
                    </a:lnTo>
                    <a:lnTo>
                      <a:pt x="166" y="312"/>
                    </a:lnTo>
                    <a:lnTo>
                      <a:pt x="165" y="312"/>
                    </a:lnTo>
                    <a:lnTo>
                      <a:pt x="149" y="319"/>
                    </a:lnTo>
                    <a:lnTo>
                      <a:pt x="130" y="320"/>
                    </a:lnTo>
                    <a:lnTo>
                      <a:pt x="130" y="319"/>
                    </a:lnTo>
                    <a:lnTo>
                      <a:pt x="125" y="317"/>
                    </a:lnTo>
                    <a:lnTo>
                      <a:pt x="116" y="317"/>
                    </a:lnTo>
                    <a:lnTo>
                      <a:pt x="116" y="319"/>
                    </a:lnTo>
                    <a:lnTo>
                      <a:pt x="97" y="330"/>
                    </a:lnTo>
                    <a:lnTo>
                      <a:pt x="92" y="331"/>
                    </a:lnTo>
                    <a:lnTo>
                      <a:pt x="84" y="331"/>
                    </a:lnTo>
                    <a:lnTo>
                      <a:pt x="77" y="333"/>
                    </a:lnTo>
                    <a:lnTo>
                      <a:pt x="72" y="333"/>
                    </a:lnTo>
                    <a:lnTo>
                      <a:pt x="68" y="331"/>
                    </a:lnTo>
                    <a:lnTo>
                      <a:pt x="65" y="331"/>
                    </a:lnTo>
                    <a:lnTo>
                      <a:pt x="62" y="330"/>
                    </a:lnTo>
                    <a:lnTo>
                      <a:pt x="60" y="328"/>
                    </a:lnTo>
                    <a:lnTo>
                      <a:pt x="59" y="328"/>
                    </a:lnTo>
                    <a:lnTo>
                      <a:pt x="55" y="330"/>
                    </a:lnTo>
                    <a:lnTo>
                      <a:pt x="51" y="330"/>
                    </a:lnTo>
                    <a:lnTo>
                      <a:pt x="46" y="331"/>
                    </a:lnTo>
                    <a:lnTo>
                      <a:pt x="48" y="333"/>
                    </a:lnTo>
                    <a:lnTo>
                      <a:pt x="48" y="346"/>
                    </a:lnTo>
                    <a:lnTo>
                      <a:pt x="53" y="360"/>
                    </a:lnTo>
                    <a:lnTo>
                      <a:pt x="53" y="362"/>
                    </a:lnTo>
                    <a:lnTo>
                      <a:pt x="59" y="372"/>
                    </a:lnTo>
                    <a:lnTo>
                      <a:pt x="59" y="377"/>
                    </a:lnTo>
                    <a:lnTo>
                      <a:pt x="58" y="379"/>
                    </a:lnTo>
                    <a:lnTo>
                      <a:pt x="51" y="384"/>
                    </a:lnTo>
                    <a:lnTo>
                      <a:pt x="49" y="386"/>
                    </a:lnTo>
                    <a:lnTo>
                      <a:pt x="46" y="387"/>
                    </a:lnTo>
                    <a:lnTo>
                      <a:pt x="9" y="390"/>
                    </a:lnTo>
                    <a:lnTo>
                      <a:pt x="0" y="39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12" name="Freeform 5868">
                <a:extLst>
                  <a:ext uri="{FF2B5EF4-FFF2-40B4-BE49-F238E27FC236}">
                    <a16:creationId xmlns:a16="http://schemas.microsoft.com/office/drawing/2014/main" id="{133E4741-EFF7-C426-CEEA-64AB76F384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4" y="3549"/>
                <a:ext cx="70" cy="71"/>
              </a:xfrm>
              <a:custGeom>
                <a:avLst/>
                <a:gdLst>
                  <a:gd name="T0" fmla="*/ 269 w 283"/>
                  <a:gd name="T1" fmla="*/ 12 h 281"/>
                  <a:gd name="T2" fmla="*/ 262 w 283"/>
                  <a:gd name="T3" fmla="*/ 20 h 281"/>
                  <a:gd name="T4" fmla="*/ 257 w 283"/>
                  <a:gd name="T5" fmla="*/ 23 h 281"/>
                  <a:gd name="T6" fmla="*/ 245 w 283"/>
                  <a:gd name="T7" fmla="*/ 22 h 281"/>
                  <a:gd name="T8" fmla="*/ 236 w 283"/>
                  <a:gd name="T9" fmla="*/ 23 h 281"/>
                  <a:gd name="T10" fmla="*/ 219 w 283"/>
                  <a:gd name="T11" fmla="*/ 36 h 281"/>
                  <a:gd name="T12" fmla="*/ 218 w 283"/>
                  <a:gd name="T13" fmla="*/ 38 h 281"/>
                  <a:gd name="T14" fmla="*/ 212 w 283"/>
                  <a:gd name="T15" fmla="*/ 34 h 281"/>
                  <a:gd name="T16" fmla="*/ 206 w 283"/>
                  <a:gd name="T17" fmla="*/ 37 h 281"/>
                  <a:gd name="T18" fmla="*/ 204 w 283"/>
                  <a:gd name="T19" fmla="*/ 51 h 281"/>
                  <a:gd name="T20" fmla="*/ 180 w 283"/>
                  <a:gd name="T21" fmla="*/ 55 h 281"/>
                  <a:gd name="T22" fmla="*/ 171 w 283"/>
                  <a:gd name="T23" fmla="*/ 53 h 281"/>
                  <a:gd name="T24" fmla="*/ 166 w 283"/>
                  <a:gd name="T25" fmla="*/ 70 h 281"/>
                  <a:gd name="T26" fmla="*/ 159 w 283"/>
                  <a:gd name="T27" fmla="*/ 63 h 281"/>
                  <a:gd name="T28" fmla="*/ 144 w 283"/>
                  <a:gd name="T29" fmla="*/ 49 h 281"/>
                  <a:gd name="T30" fmla="*/ 127 w 283"/>
                  <a:gd name="T31" fmla="*/ 58 h 281"/>
                  <a:gd name="T32" fmla="*/ 125 w 283"/>
                  <a:gd name="T33" fmla="*/ 70 h 281"/>
                  <a:gd name="T34" fmla="*/ 113 w 283"/>
                  <a:gd name="T35" fmla="*/ 79 h 281"/>
                  <a:gd name="T36" fmla="*/ 110 w 283"/>
                  <a:gd name="T37" fmla="*/ 91 h 281"/>
                  <a:gd name="T38" fmla="*/ 96 w 283"/>
                  <a:gd name="T39" fmla="*/ 87 h 281"/>
                  <a:gd name="T40" fmla="*/ 100 w 283"/>
                  <a:gd name="T41" fmla="*/ 104 h 281"/>
                  <a:gd name="T42" fmla="*/ 116 w 283"/>
                  <a:gd name="T43" fmla="*/ 108 h 281"/>
                  <a:gd name="T44" fmla="*/ 104 w 283"/>
                  <a:gd name="T45" fmla="*/ 119 h 281"/>
                  <a:gd name="T46" fmla="*/ 121 w 283"/>
                  <a:gd name="T47" fmla="*/ 135 h 281"/>
                  <a:gd name="T48" fmla="*/ 130 w 283"/>
                  <a:gd name="T49" fmla="*/ 140 h 281"/>
                  <a:gd name="T50" fmla="*/ 161 w 283"/>
                  <a:gd name="T51" fmla="*/ 151 h 281"/>
                  <a:gd name="T52" fmla="*/ 163 w 283"/>
                  <a:gd name="T53" fmla="*/ 154 h 281"/>
                  <a:gd name="T54" fmla="*/ 183 w 283"/>
                  <a:gd name="T55" fmla="*/ 175 h 281"/>
                  <a:gd name="T56" fmla="*/ 149 w 283"/>
                  <a:gd name="T57" fmla="*/ 190 h 281"/>
                  <a:gd name="T58" fmla="*/ 142 w 283"/>
                  <a:gd name="T59" fmla="*/ 192 h 281"/>
                  <a:gd name="T60" fmla="*/ 138 w 283"/>
                  <a:gd name="T61" fmla="*/ 223 h 281"/>
                  <a:gd name="T62" fmla="*/ 123 w 283"/>
                  <a:gd name="T63" fmla="*/ 230 h 281"/>
                  <a:gd name="T64" fmla="*/ 99 w 283"/>
                  <a:gd name="T65" fmla="*/ 238 h 281"/>
                  <a:gd name="T66" fmla="*/ 75 w 283"/>
                  <a:gd name="T67" fmla="*/ 234 h 281"/>
                  <a:gd name="T68" fmla="*/ 60 w 283"/>
                  <a:gd name="T69" fmla="*/ 253 h 281"/>
                  <a:gd name="T70" fmla="*/ 47 w 283"/>
                  <a:gd name="T71" fmla="*/ 257 h 281"/>
                  <a:gd name="T72" fmla="*/ 36 w 283"/>
                  <a:gd name="T73" fmla="*/ 240 h 281"/>
                  <a:gd name="T74" fmla="*/ 24 w 283"/>
                  <a:gd name="T75" fmla="*/ 235 h 281"/>
                  <a:gd name="T76" fmla="*/ 19 w 283"/>
                  <a:gd name="T77" fmla="*/ 231 h 281"/>
                  <a:gd name="T78" fmla="*/ 12 w 283"/>
                  <a:gd name="T79" fmla="*/ 231 h 281"/>
                  <a:gd name="T80" fmla="*/ 3 w 283"/>
                  <a:gd name="T81" fmla="*/ 255 h 281"/>
                  <a:gd name="T82" fmla="*/ 8 w 283"/>
                  <a:gd name="T83" fmla="*/ 259 h 281"/>
                  <a:gd name="T84" fmla="*/ 11 w 283"/>
                  <a:gd name="T85" fmla="*/ 273 h 281"/>
                  <a:gd name="T86" fmla="*/ 3 w 283"/>
                  <a:gd name="T87" fmla="*/ 274 h 2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83" h="281">
                    <a:moveTo>
                      <a:pt x="283" y="0"/>
                    </a:moveTo>
                    <a:lnTo>
                      <a:pt x="275" y="6"/>
                    </a:lnTo>
                    <a:lnTo>
                      <a:pt x="269" y="12"/>
                    </a:lnTo>
                    <a:lnTo>
                      <a:pt x="265" y="19"/>
                    </a:lnTo>
                    <a:lnTo>
                      <a:pt x="265" y="20"/>
                    </a:lnTo>
                    <a:lnTo>
                      <a:pt x="262" y="20"/>
                    </a:lnTo>
                    <a:lnTo>
                      <a:pt x="259" y="22"/>
                    </a:lnTo>
                    <a:lnTo>
                      <a:pt x="258" y="22"/>
                    </a:lnTo>
                    <a:lnTo>
                      <a:pt x="257" y="23"/>
                    </a:lnTo>
                    <a:lnTo>
                      <a:pt x="257" y="24"/>
                    </a:lnTo>
                    <a:lnTo>
                      <a:pt x="255" y="24"/>
                    </a:lnTo>
                    <a:lnTo>
                      <a:pt x="245" y="22"/>
                    </a:lnTo>
                    <a:lnTo>
                      <a:pt x="237" y="22"/>
                    </a:lnTo>
                    <a:lnTo>
                      <a:pt x="237" y="23"/>
                    </a:lnTo>
                    <a:lnTo>
                      <a:pt x="236" y="23"/>
                    </a:lnTo>
                    <a:lnTo>
                      <a:pt x="234" y="24"/>
                    </a:lnTo>
                    <a:lnTo>
                      <a:pt x="228" y="31"/>
                    </a:lnTo>
                    <a:lnTo>
                      <a:pt x="219" y="36"/>
                    </a:lnTo>
                    <a:lnTo>
                      <a:pt x="228" y="44"/>
                    </a:lnTo>
                    <a:lnTo>
                      <a:pt x="221" y="41"/>
                    </a:lnTo>
                    <a:lnTo>
                      <a:pt x="218" y="38"/>
                    </a:lnTo>
                    <a:lnTo>
                      <a:pt x="215" y="37"/>
                    </a:lnTo>
                    <a:lnTo>
                      <a:pt x="214" y="34"/>
                    </a:lnTo>
                    <a:lnTo>
                      <a:pt x="212" y="34"/>
                    </a:lnTo>
                    <a:lnTo>
                      <a:pt x="208" y="33"/>
                    </a:lnTo>
                    <a:lnTo>
                      <a:pt x="208" y="34"/>
                    </a:lnTo>
                    <a:lnTo>
                      <a:pt x="206" y="37"/>
                    </a:lnTo>
                    <a:lnTo>
                      <a:pt x="206" y="49"/>
                    </a:lnTo>
                    <a:lnTo>
                      <a:pt x="205" y="49"/>
                    </a:lnTo>
                    <a:lnTo>
                      <a:pt x="204" y="51"/>
                    </a:lnTo>
                    <a:lnTo>
                      <a:pt x="202" y="51"/>
                    </a:lnTo>
                    <a:lnTo>
                      <a:pt x="188" y="56"/>
                    </a:lnTo>
                    <a:lnTo>
                      <a:pt x="180" y="55"/>
                    </a:lnTo>
                    <a:lnTo>
                      <a:pt x="177" y="55"/>
                    </a:lnTo>
                    <a:lnTo>
                      <a:pt x="176" y="53"/>
                    </a:lnTo>
                    <a:lnTo>
                      <a:pt x="171" y="53"/>
                    </a:lnTo>
                    <a:lnTo>
                      <a:pt x="171" y="55"/>
                    </a:lnTo>
                    <a:lnTo>
                      <a:pt x="169" y="65"/>
                    </a:lnTo>
                    <a:lnTo>
                      <a:pt x="166" y="70"/>
                    </a:lnTo>
                    <a:lnTo>
                      <a:pt x="162" y="68"/>
                    </a:lnTo>
                    <a:lnTo>
                      <a:pt x="161" y="65"/>
                    </a:lnTo>
                    <a:lnTo>
                      <a:pt x="159" y="63"/>
                    </a:lnTo>
                    <a:lnTo>
                      <a:pt x="158" y="60"/>
                    </a:lnTo>
                    <a:lnTo>
                      <a:pt x="146" y="49"/>
                    </a:lnTo>
                    <a:lnTo>
                      <a:pt x="144" y="49"/>
                    </a:lnTo>
                    <a:lnTo>
                      <a:pt x="132" y="55"/>
                    </a:lnTo>
                    <a:lnTo>
                      <a:pt x="128" y="56"/>
                    </a:lnTo>
                    <a:lnTo>
                      <a:pt x="127" y="58"/>
                    </a:lnTo>
                    <a:lnTo>
                      <a:pt x="127" y="62"/>
                    </a:lnTo>
                    <a:lnTo>
                      <a:pt x="125" y="68"/>
                    </a:lnTo>
                    <a:lnTo>
                      <a:pt x="125" y="70"/>
                    </a:lnTo>
                    <a:lnTo>
                      <a:pt x="121" y="70"/>
                    </a:lnTo>
                    <a:lnTo>
                      <a:pt x="116" y="73"/>
                    </a:lnTo>
                    <a:lnTo>
                      <a:pt x="113" y="79"/>
                    </a:lnTo>
                    <a:lnTo>
                      <a:pt x="111" y="87"/>
                    </a:lnTo>
                    <a:lnTo>
                      <a:pt x="111" y="90"/>
                    </a:lnTo>
                    <a:lnTo>
                      <a:pt x="110" y="91"/>
                    </a:lnTo>
                    <a:lnTo>
                      <a:pt x="104" y="90"/>
                    </a:lnTo>
                    <a:lnTo>
                      <a:pt x="104" y="89"/>
                    </a:lnTo>
                    <a:lnTo>
                      <a:pt x="96" y="87"/>
                    </a:lnTo>
                    <a:lnTo>
                      <a:pt x="91" y="87"/>
                    </a:lnTo>
                    <a:lnTo>
                      <a:pt x="95" y="98"/>
                    </a:lnTo>
                    <a:lnTo>
                      <a:pt x="100" y="104"/>
                    </a:lnTo>
                    <a:lnTo>
                      <a:pt x="102" y="105"/>
                    </a:lnTo>
                    <a:lnTo>
                      <a:pt x="114" y="108"/>
                    </a:lnTo>
                    <a:lnTo>
                      <a:pt x="116" y="108"/>
                    </a:lnTo>
                    <a:lnTo>
                      <a:pt x="114" y="110"/>
                    </a:lnTo>
                    <a:lnTo>
                      <a:pt x="106" y="118"/>
                    </a:lnTo>
                    <a:lnTo>
                      <a:pt x="104" y="119"/>
                    </a:lnTo>
                    <a:lnTo>
                      <a:pt x="104" y="121"/>
                    </a:lnTo>
                    <a:lnTo>
                      <a:pt x="107" y="121"/>
                    </a:lnTo>
                    <a:lnTo>
                      <a:pt x="121" y="135"/>
                    </a:lnTo>
                    <a:lnTo>
                      <a:pt x="121" y="139"/>
                    </a:lnTo>
                    <a:lnTo>
                      <a:pt x="123" y="140"/>
                    </a:lnTo>
                    <a:lnTo>
                      <a:pt x="130" y="140"/>
                    </a:lnTo>
                    <a:lnTo>
                      <a:pt x="154" y="147"/>
                    </a:lnTo>
                    <a:lnTo>
                      <a:pt x="156" y="150"/>
                    </a:lnTo>
                    <a:lnTo>
                      <a:pt x="161" y="151"/>
                    </a:lnTo>
                    <a:lnTo>
                      <a:pt x="161" y="153"/>
                    </a:lnTo>
                    <a:lnTo>
                      <a:pt x="162" y="153"/>
                    </a:lnTo>
                    <a:lnTo>
                      <a:pt x="163" y="154"/>
                    </a:lnTo>
                    <a:lnTo>
                      <a:pt x="170" y="158"/>
                    </a:lnTo>
                    <a:lnTo>
                      <a:pt x="176" y="161"/>
                    </a:lnTo>
                    <a:lnTo>
                      <a:pt x="183" y="175"/>
                    </a:lnTo>
                    <a:lnTo>
                      <a:pt x="183" y="183"/>
                    </a:lnTo>
                    <a:lnTo>
                      <a:pt x="178" y="185"/>
                    </a:lnTo>
                    <a:lnTo>
                      <a:pt x="149" y="190"/>
                    </a:lnTo>
                    <a:lnTo>
                      <a:pt x="148" y="189"/>
                    </a:lnTo>
                    <a:lnTo>
                      <a:pt x="145" y="189"/>
                    </a:lnTo>
                    <a:lnTo>
                      <a:pt x="142" y="192"/>
                    </a:lnTo>
                    <a:lnTo>
                      <a:pt x="141" y="196"/>
                    </a:lnTo>
                    <a:lnTo>
                      <a:pt x="141" y="197"/>
                    </a:lnTo>
                    <a:lnTo>
                      <a:pt x="138" y="223"/>
                    </a:lnTo>
                    <a:lnTo>
                      <a:pt x="137" y="223"/>
                    </a:lnTo>
                    <a:lnTo>
                      <a:pt x="128" y="225"/>
                    </a:lnTo>
                    <a:lnTo>
                      <a:pt x="123" y="230"/>
                    </a:lnTo>
                    <a:lnTo>
                      <a:pt x="104" y="237"/>
                    </a:lnTo>
                    <a:lnTo>
                      <a:pt x="99" y="237"/>
                    </a:lnTo>
                    <a:lnTo>
                      <a:pt x="99" y="238"/>
                    </a:lnTo>
                    <a:lnTo>
                      <a:pt x="91" y="237"/>
                    </a:lnTo>
                    <a:lnTo>
                      <a:pt x="86" y="237"/>
                    </a:lnTo>
                    <a:lnTo>
                      <a:pt x="75" y="234"/>
                    </a:lnTo>
                    <a:lnTo>
                      <a:pt x="63" y="235"/>
                    </a:lnTo>
                    <a:lnTo>
                      <a:pt x="60" y="250"/>
                    </a:lnTo>
                    <a:lnTo>
                      <a:pt x="60" y="253"/>
                    </a:lnTo>
                    <a:lnTo>
                      <a:pt x="54" y="256"/>
                    </a:lnTo>
                    <a:lnTo>
                      <a:pt x="49" y="257"/>
                    </a:lnTo>
                    <a:lnTo>
                      <a:pt x="47" y="257"/>
                    </a:lnTo>
                    <a:lnTo>
                      <a:pt x="46" y="253"/>
                    </a:lnTo>
                    <a:lnTo>
                      <a:pt x="37" y="241"/>
                    </a:lnTo>
                    <a:lnTo>
                      <a:pt x="36" y="240"/>
                    </a:lnTo>
                    <a:lnTo>
                      <a:pt x="34" y="237"/>
                    </a:lnTo>
                    <a:lnTo>
                      <a:pt x="33" y="235"/>
                    </a:lnTo>
                    <a:lnTo>
                      <a:pt x="24" y="235"/>
                    </a:lnTo>
                    <a:lnTo>
                      <a:pt x="21" y="234"/>
                    </a:lnTo>
                    <a:lnTo>
                      <a:pt x="19" y="232"/>
                    </a:lnTo>
                    <a:lnTo>
                      <a:pt x="19" y="231"/>
                    </a:lnTo>
                    <a:lnTo>
                      <a:pt x="15" y="230"/>
                    </a:lnTo>
                    <a:lnTo>
                      <a:pt x="14" y="230"/>
                    </a:lnTo>
                    <a:lnTo>
                      <a:pt x="12" y="231"/>
                    </a:lnTo>
                    <a:lnTo>
                      <a:pt x="11" y="234"/>
                    </a:lnTo>
                    <a:lnTo>
                      <a:pt x="10" y="240"/>
                    </a:lnTo>
                    <a:lnTo>
                      <a:pt x="3" y="255"/>
                    </a:lnTo>
                    <a:lnTo>
                      <a:pt x="5" y="257"/>
                    </a:lnTo>
                    <a:lnTo>
                      <a:pt x="7" y="257"/>
                    </a:lnTo>
                    <a:lnTo>
                      <a:pt x="8" y="259"/>
                    </a:lnTo>
                    <a:lnTo>
                      <a:pt x="10" y="262"/>
                    </a:lnTo>
                    <a:lnTo>
                      <a:pt x="11" y="263"/>
                    </a:lnTo>
                    <a:lnTo>
                      <a:pt x="11" y="273"/>
                    </a:lnTo>
                    <a:lnTo>
                      <a:pt x="5" y="273"/>
                    </a:lnTo>
                    <a:lnTo>
                      <a:pt x="4" y="274"/>
                    </a:lnTo>
                    <a:lnTo>
                      <a:pt x="3" y="274"/>
                    </a:lnTo>
                    <a:lnTo>
                      <a:pt x="0" y="278"/>
                    </a:lnTo>
                    <a:lnTo>
                      <a:pt x="0" y="28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13" name="Freeform 5869">
                <a:extLst>
                  <a:ext uri="{FF2B5EF4-FFF2-40B4-BE49-F238E27FC236}">
                    <a16:creationId xmlns:a16="http://schemas.microsoft.com/office/drawing/2014/main" id="{6B6CD4EC-87A8-BE3E-7C16-49FBF26DD1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9" y="3620"/>
                <a:ext cx="51" cy="55"/>
              </a:xfrm>
              <a:custGeom>
                <a:avLst/>
                <a:gdLst>
                  <a:gd name="T0" fmla="*/ 202 w 203"/>
                  <a:gd name="T1" fmla="*/ 217 h 220"/>
                  <a:gd name="T2" fmla="*/ 198 w 203"/>
                  <a:gd name="T3" fmla="*/ 206 h 220"/>
                  <a:gd name="T4" fmla="*/ 194 w 203"/>
                  <a:gd name="T5" fmla="*/ 204 h 220"/>
                  <a:gd name="T6" fmla="*/ 196 w 203"/>
                  <a:gd name="T7" fmla="*/ 186 h 220"/>
                  <a:gd name="T8" fmla="*/ 192 w 203"/>
                  <a:gd name="T9" fmla="*/ 182 h 220"/>
                  <a:gd name="T10" fmla="*/ 174 w 203"/>
                  <a:gd name="T11" fmla="*/ 169 h 220"/>
                  <a:gd name="T12" fmla="*/ 171 w 203"/>
                  <a:gd name="T13" fmla="*/ 170 h 220"/>
                  <a:gd name="T14" fmla="*/ 170 w 203"/>
                  <a:gd name="T15" fmla="*/ 175 h 220"/>
                  <a:gd name="T16" fmla="*/ 156 w 203"/>
                  <a:gd name="T17" fmla="*/ 203 h 220"/>
                  <a:gd name="T18" fmla="*/ 145 w 203"/>
                  <a:gd name="T19" fmla="*/ 201 h 220"/>
                  <a:gd name="T20" fmla="*/ 120 w 203"/>
                  <a:gd name="T21" fmla="*/ 204 h 220"/>
                  <a:gd name="T22" fmla="*/ 113 w 203"/>
                  <a:gd name="T23" fmla="*/ 207 h 220"/>
                  <a:gd name="T24" fmla="*/ 107 w 203"/>
                  <a:gd name="T25" fmla="*/ 208 h 220"/>
                  <a:gd name="T26" fmla="*/ 82 w 203"/>
                  <a:gd name="T27" fmla="*/ 204 h 220"/>
                  <a:gd name="T28" fmla="*/ 88 w 203"/>
                  <a:gd name="T29" fmla="*/ 194 h 220"/>
                  <a:gd name="T30" fmla="*/ 90 w 203"/>
                  <a:gd name="T31" fmla="*/ 193 h 220"/>
                  <a:gd name="T32" fmla="*/ 26 w 203"/>
                  <a:gd name="T33" fmla="*/ 164 h 220"/>
                  <a:gd name="T34" fmla="*/ 16 w 203"/>
                  <a:gd name="T35" fmla="*/ 165 h 220"/>
                  <a:gd name="T36" fmla="*/ 14 w 203"/>
                  <a:gd name="T37" fmla="*/ 168 h 220"/>
                  <a:gd name="T38" fmla="*/ 7 w 203"/>
                  <a:gd name="T39" fmla="*/ 158 h 220"/>
                  <a:gd name="T40" fmla="*/ 2 w 203"/>
                  <a:gd name="T41" fmla="*/ 123 h 220"/>
                  <a:gd name="T42" fmla="*/ 1 w 203"/>
                  <a:gd name="T43" fmla="*/ 120 h 220"/>
                  <a:gd name="T44" fmla="*/ 0 w 203"/>
                  <a:gd name="T45" fmla="*/ 115 h 220"/>
                  <a:gd name="T46" fmla="*/ 4 w 203"/>
                  <a:gd name="T47" fmla="*/ 110 h 220"/>
                  <a:gd name="T48" fmla="*/ 21 w 203"/>
                  <a:gd name="T49" fmla="*/ 98 h 220"/>
                  <a:gd name="T50" fmla="*/ 12 w 203"/>
                  <a:gd name="T51" fmla="*/ 93 h 220"/>
                  <a:gd name="T52" fmla="*/ 21 w 203"/>
                  <a:gd name="T53" fmla="*/ 87 h 220"/>
                  <a:gd name="T54" fmla="*/ 39 w 203"/>
                  <a:gd name="T55" fmla="*/ 84 h 220"/>
                  <a:gd name="T56" fmla="*/ 41 w 203"/>
                  <a:gd name="T57" fmla="*/ 69 h 220"/>
                  <a:gd name="T58" fmla="*/ 51 w 203"/>
                  <a:gd name="T59" fmla="*/ 49 h 220"/>
                  <a:gd name="T60" fmla="*/ 53 w 203"/>
                  <a:gd name="T61" fmla="*/ 46 h 220"/>
                  <a:gd name="T62" fmla="*/ 54 w 203"/>
                  <a:gd name="T63" fmla="*/ 38 h 220"/>
                  <a:gd name="T64" fmla="*/ 62 w 203"/>
                  <a:gd name="T65" fmla="*/ 30 h 220"/>
                  <a:gd name="T66" fmla="*/ 61 w 203"/>
                  <a:gd name="T67" fmla="*/ 14 h 220"/>
                  <a:gd name="T68" fmla="*/ 57 w 203"/>
                  <a:gd name="T69" fmla="*/ 0 h 2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03" h="220">
                    <a:moveTo>
                      <a:pt x="203" y="220"/>
                    </a:moveTo>
                    <a:lnTo>
                      <a:pt x="202" y="217"/>
                    </a:lnTo>
                    <a:lnTo>
                      <a:pt x="202" y="208"/>
                    </a:lnTo>
                    <a:lnTo>
                      <a:pt x="198" y="206"/>
                    </a:lnTo>
                    <a:lnTo>
                      <a:pt x="196" y="206"/>
                    </a:lnTo>
                    <a:lnTo>
                      <a:pt x="194" y="204"/>
                    </a:lnTo>
                    <a:lnTo>
                      <a:pt x="194" y="201"/>
                    </a:lnTo>
                    <a:lnTo>
                      <a:pt x="196" y="186"/>
                    </a:lnTo>
                    <a:lnTo>
                      <a:pt x="195" y="183"/>
                    </a:lnTo>
                    <a:lnTo>
                      <a:pt x="192" y="182"/>
                    </a:lnTo>
                    <a:lnTo>
                      <a:pt x="175" y="169"/>
                    </a:lnTo>
                    <a:lnTo>
                      <a:pt x="174" y="169"/>
                    </a:lnTo>
                    <a:lnTo>
                      <a:pt x="173" y="170"/>
                    </a:lnTo>
                    <a:lnTo>
                      <a:pt x="171" y="170"/>
                    </a:lnTo>
                    <a:lnTo>
                      <a:pt x="171" y="172"/>
                    </a:lnTo>
                    <a:lnTo>
                      <a:pt x="170" y="175"/>
                    </a:lnTo>
                    <a:lnTo>
                      <a:pt x="164" y="183"/>
                    </a:lnTo>
                    <a:lnTo>
                      <a:pt x="156" y="203"/>
                    </a:lnTo>
                    <a:lnTo>
                      <a:pt x="149" y="204"/>
                    </a:lnTo>
                    <a:lnTo>
                      <a:pt x="145" y="201"/>
                    </a:lnTo>
                    <a:lnTo>
                      <a:pt x="135" y="200"/>
                    </a:lnTo>
                    <a:lnTo>
                      <a:pt x="120" y="204"/>
                    </a:lnTo>
                    <a:lnTo>
                      <a:pt x="117" y="206"/>
                    </a:lnTo>
                    <a:lnTo>
                      <a:pt x="113" y="207"/>
                    </a:lnTo>
                    <a:lnTo>
                      <a:pt x="110" y="207"/>
                    </a:lnTo>
                    <a:lnTo>
                      <a:pt x="107" y="208"/>
                    </a:lnTo>
                    <a:lnTo>
                      <a:pt x="91" y="208"/>
                    </a:lnTo>
                    <a:lnTo>
                      <a:pt x="82" y="204"/>
                    </a:lnTo>
                    <a:lnTo>
                      <a:pt x="82" y="200"/>
                    </a:lnTo>
                    <a:lnTo>
                      <a:pt x="88" y="194"/>
                    </a:lnTo>
                    <a:lnTo>
                      <a:pt x="90" y="194"/>
                    </a:lnTo>
                    <a:lnTo>
                      <a:pt x="90" y="193"/>
                    </a:lnTo>
                    <a:lnTo>
                      <a:pt x="88" y="193"/>
                    </a:lnTo>
                    <a:lnTo>
                      <a:pt x="26" y="164"/>
                    </a:lnTo>
                    <a:lnTo>
                      <a:pt x="16" y="162"/>
                    </a:lnTo>
                    <a:lnTo>
                      <a:pt x="16" y="165"/>
                    </a:lnTo>
                    <a:lnTo>
                      <a:pt x="14" y="169"/>
                    </a:lnTo>
                    <a:lnTo>
                      <a:pt x="14" y="168"/>
                    </a:lnTo>
                    <a:lnTo>
                      <a:pt x="11" y="164"/>
                    </a:lnTo>
                    <a:lnTo>
                      <a:pt x="7" y="158"/>
                    </a:lnTo>
                    <a:lnTo>
                      <a:pt x="8" y="134"/>
                    </a:lnTo>
                    <a:lnTo>
                      <a:pt x="2" y="123"/>
                    </a:lnTo>
                    <a:lnTo>
                      <a:pt x="1" y="122"/>
                    </a:lnTo>
                    <a:lnTo>
                      <a:pt x="1" y="120"/>
                    </a:lnTo>
                    <a:lnTo>
                      <a:pt x="0" y="116"/>
                    </a:lnTo>
                    <a:lnTo>
                      <a:pt x="0" y="115"/>
                    </a:lnTo>
                    <a:lnTo>
                      <a:pt x="2" y="113"/>
                    </a:lnTo>
                    <a:lnTo>
                      <a:pt x="4" y="110"/>
                    </a:lnTo>
                    <a:lnTo>
                      <a:pt x="19" y="101"/>
                    </a:lnTo>
                    <a:lnTo>
                      <a:pt x="21" y="98"/>
                    </a:lnTo>
                    <a:lnTo>
                      <a:pt x="18" y="97"/>
                    </a:lnTo>
                    <a:lnTo>
                      <a:pt x="12" y="93"/>
                    </a:lnTo>
                    <a:lnTo>
                      <a:pt x="12" y="91"/>
                    </a:lnTo>
                    <a:lnTo>
                      <a:pt x="21" y="87"/>
                    </a:lnTo>
                    <a:lnTo>
                      <a:pt x="33" y="84"/>
                    </a:lnTo>
                    <a:lnTo>
                      <a:pt x="39" y="84"/>
                    </a:lnTo>
                    <a:lnTo>
                      <a:pt x="39" y="83"/>
                    </a:lnTo>
                    <a:lnTo>
                      <a:pt x="41" y="69"/>
                    </a:lnTo>
                    <a:lnTo>
                      <a:pt x="51" y="62"/>
                    </a:lnTo>
                    <a:lnTo>
                      <a:pt x="51" y="49"/>
                    </a:lnTo>
                    <a:lnTo>
                      <a:pt x="53" y="48"/>
                    </a:lnTo>
                    <a:lnTo>
                      <a:pt x="53" y="46"/>
                    </a:lnTo>
                    <a:lnTo>
                      <a:pt x="54" y="43"/>
                    </a:lnTo>
                    <a:lnTo>
                      <a:pt x="54" y="38"/>
                    </a:lnTo>
                    <a:lnTo>
                      <a:pt x="55" y="38"/>
                    </a:lnTo>
                    <a:lnTo>
                      <a:pt x="62" y="30"/>
                    </a:lnTo>
                    <a:lnTo>
                      <a:pt x="62" y="27"/>
                    </a:lnTo>
                    <a:lnTo>
                      <a:pt x="61" y="14"/>
                    </a:lnTo>
                    <a:lnTo>
                      <a:pt x="57" y="2"/>
                    </a:lnTo>
                    <a:lnTo>
                      <a:pt x="57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14" name="Freeform 5870">
                <a:extLst>
                  <a:ext uri="{FF2B5EF4-FFF2-40B4-BE49-F238E27FC236}">
                    <a16:creationId xmlns:a16="http://schemas.microsoft.com/office/drawing/2014/main" id="{2C08C9DD-3A1A-2253-CD44-AA4B2A5832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5" y="3675"/>
                <a:ext cx="10" cy="43"/>
              </a:xfrm>
              <a:custGeom>
                <a:avLst/>
                <a:gdLst>
                  <a:gd name="T0" fmla="*/ 19 w 40"/>
                  <a:gd name="T1" fmla="*/ 0 h 175"/>
                  <a:gd name="T2" fmla="*/ 18 w 40"/>
                  <a:gd name="T3" fmla="*/ 0 h 175"/>
                  <a:gd name="T4" fmla="*/ 14 w 40"/>
                  <a:gd name="T5" fmla="*/ 4 h 175"/>
                  <a:gd name="T6" fmla="*/ 8 w 40"/>
                  <a:gd name="T7" fmla="*/ 4 h 175"/>
                  <a:gd name="T8" fmla="*/ 5 w 40"/>
                  <a:gd name="T9" fmla="*/ 7 h 175"/>
                  <a:gd name="T10" fmla="*/ 4 w 40"/>
                  <a:gd name="T11" fmla="*/ 7 h 175"/>
                  <a:gd name="T12" fmla="*/ 3 w 40"/>
                  <a:gd name="T13" fmla="*/ 9 h 175"/>
                  <a:gd name="T14" fmla="*/ 1 w 40"/>
                  <a:gd name="T15" fmla="*/ 9 h 175"/>
                  <a:gd name="T16" fmla="*/ 1 w 40"/>
                  <a:gd name="T17" fmla="*/ 11 h 175"/>
                  <a:gd name="T18" fmla="*/ 0 w 40"/>
                  <a:gd name="T19" fmla="*/ 13 h 175"/>
                  <a:gd name="T20" fmla="*/ 0 w 40"/>
                  <a:gd name="T21" fmla="*/ 15 h 175"/>
                  <a:gd name="T22" fmla="*/ 8 w 40"/>
                  <a:gd name="T23" fmla="*/ 27 h 175"/>
                  <a:gd name="T24" fmla="*/ 10 w 40"/>
                  <a:gd name="T25" fmla="*/ 39 h 175"/>
                  <a:gd name="T26" fmla="*/ 10 w 40"/>
                  <a:gd name="T27" fmla="*/ 40 h 175"/>
                  <a:gd name="T28" fmla="*/ 18 w 40"/>
                  <a:gd name="T29" fmla="*/ 47 h 175"/>
                  <a:gd name="T30" fmla="*/ 19 w 40"/>
                  <a:gd name="T31" fmla="*/ 57 h 175"/>
                  <a:gd name="T32" fmla="*/ 19 w 40"/>
                  <a:gd name="T33" fmla="*/ 61 h 175"/>
                  <a:gd name="T34" fmla="*/ 18 w 40"/>
                  <a:gd name="T35" fmla="*/ 65 h 175"/>
                  <a:gd name="T36" fmla="*/ 10 w 40"/>
                  <a:gd name="T37" fmla="*/ 83 h 175"/>
                  <a:gd name="T38" fmla="*/ 10 w 40"/>
                  <a:gd name="T39" fmla="*/ 93 h 175"/>
                  <a:gd name="T40" fmla="*/ 15 w 40"/>
                  <a:gd name="T41" fmla="*/ 100 h 175"/>
                  <a:gd name="T42" fmla="*/ 21 w 40"/>
                  <a:gd name="T43" fmla="*/ 101 h 175"/>
                  <a:gd name="T44" fmla="*/ 24 w 40"/>
                  <a:gd name="T45" fmla="*/ 103 h 175"/>
                  <a:gd name="T46" fmla="*/ 27 w 40"/>
                  <a:gd name="T47" fmla="*/ 103 h 175"/>
                  <a:gd name="T48" fmla="*/ 27 w 40"/>
                  <a:gd name="T49" fmla="*/ 117 h 175"/>
                  <a:gd name="T50" fmla="*/ 40 w 40"/>
                  <a:gd name="T51" fmla="*/ 153 h 175"/>
                  <a:gd name="T52" fmla="*/ 40 w 40"/>
                  <a:gd name="T53" fmla="*/ 164 h 175"/>
                  <a:gd name="T54" fmla="*/ 39 w 40"/>
                  <a:gd name="T55" fmla="*/ 174 h 175"/>
                  <a:gd name="T56" fmla="*/ 39 w 40"/>
                  <a:gd name="T57" fmla="*/ 175 h 1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0" h="175">
                    <a:moveTo>
                      <a:pt x="19" y="0"/>
                    </a:moveTo>
                    <a:lnTo>
                      <a:pt x="18" y="0"/>
                    </a:lnTo>
                    <a:lnTo>
                      <a:pt x="14" y="4"/>
                    </a:lnTo>
                    <a:lnTo>
                      <a:pt x="8" y="4"/>
                    </a:lnTo>
                    <a:lnTo>
                      <a:pt x="5" y="7"/>
                    </a:lnTo>
                    <a:lnTo>
                      <a:pt x="4" y="7"/>
                    </a:lnTo>
                    <a:lnTo>
                      <a:pt x="3" y="9"/>
                    </a:lnTo>
                    <a:lnTo>
                      <a:pt x="1" y="9"/>
                    </a:lnTo>
                    <a:lnTo>
                      <a:pt x="1" y="11"/>
                    </a:lnTo>
                    <a:lnTo>
                      <a:pt x="0" y="13"/>
                    </a:lnTo>
                    <a:lnTo>
                      <a:pt x="0" y="15"/>
                    </a:lnTo>
                    <a:lnTo>
                      <a:pt x="8" y="27"/>
                    </a:lnTo>
                    <a:lnTo>
                      <a:pt x="10" y="39"/>
                    </a:lnTo>
                    <a:lnTo>
                      <a:pt x="10" y="40"/>
                    </a:lnTo>
                    <a:lnTo>
                      <a:pt x="18" y="47"/>
                    </a:lnTo>
                    <a:lnTo>
                      <a:pt x="19" y="57"/>
                    </a:lnTo>
                    <a:lnTo>
                      <a:pt x="19" y="61"/>
                    </a:lnTo>
                    <a:lnTo>
                      <a:pt x="18" y="65"/>
                    </a:lnTo>
                    <a:lnTo>
                      <a:pt x="10" y="83"/>
                    </a:lnTo>
                    <a:lnTo>
                      <a:pt x="10" y="93"/>
                    </a:lnTo>
                    <a:lnTo>
                      <a:pt x="15" y="100"/>
                    </a:lnTo>
                    <a:lnTo>
                      <a:pt x="21" y="101"/>
                    </a:lnTo>
                    <a:lnTo>
                      <a:pt x="24" y="103"/>
                    </a:lnTo>
                    <a:lnTo>
                      <a:pt x="27" y="103"/>
                    </a:lnTo>
                    <a:lnTo>
                      <a:pt x="27" y="117"/>
                    </a:lnTo>
                    <a:lnTo>
                      <a:pt x="40" y="153"/>
                    </a:lnTo>
                    <a:lnTo>
                      <a:pt x="40" y="164"/>
                    </a:lnTo>
                    <a:lnTo>
                      <a:pt x="39" y="174"/>
                    </a:lnTo>
                    <a:lnTo>
                      <a:pt x="39" y="17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15" name="Freeform 5871">
                <a:extLst>
                  <a:ext uri="{FF2B5EF4-FFF2-40B4-BE49-F238E27FC236}">
                    <a16:creationId xmlns:a16="http://schemas.microsoft.com/office/drawing/2014/main" id="{8D67F6AE-2E69-503F-69AF-009EEE88EA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6" y="3770"/>
                <a:ext cx="143" cy="68"/>
              </a:xfrm>
              <a:custGeom>
                <a:avLst/>
                <a:gdLst>
                  <a:gd name="T0" fmla="*/ 10 w 574"/>
                  <a:gd name="T1" fmla="*/ 7 h 272"/>
                  <a:gd name="T2" fmla="*/ 3 w 574"/>
                  <a:gd name="T3" fmla="*/ 18 h 272"/>
                  <a:gd name="T4" fmla="*/ 0 w 574"/>
                  <a:gd name="T5" fmla="*/ 28 h 272"/>
                  <a:gd name="T6" fmla="*/ 1 w 574"/>
                  <a:gd name="T7" fmla="*/ 29 h 272"/>
                  <a:gd name="T8" fmla="*/ 4 w 574"/>
                  <a:gd name="T9" fmla="*/ 36 h 272"/>
                  <a:gd name="T10" fmla="*/ 29 w 574"/>
                  <a:gd name="T11" fmla="*/ 44 h 272"/>
                  <a:gd name="T12" fmla="*/ 44 w 574"/>
                  <a:gd name="T13" fmla="*/ 53 h 272"/>
                  <a:gd name="T14" fmla="*/ 47 w 574"/>
                  <a:gd name="T15" fmla="*/ 54 h 272"/>
                  <a:gd name="T16" fmla="*/ 51 w 574"/>
                  <a:gd name="T17" fmla="*/ 60 h 272"/>
                  <a:gd name="T18" fmla="*/ 50 w 574"/>
                  <a:gd name="T19" fmla="*/ 65 h 272"/>
                  <a:gd name="T20" fmla="*/ 49 w 574"/>
                  <a:gd name="T21" fmla="*/ 88 h 272"/>
                  <a:gd name="T22" fmla="*/ 72 w 574"/>
                  <a:gd name="T23" fmla="*/ 114 h 272"/>
                  <a:gd name="T24" fmla="*/ 90 w 574"/>
                  <a:gd name="T25" fmla="*/ 169 h 272"/>
                  <a:gd name="T26" fmla="*/ 102 w 574"/>
                  <a:gd name="T27" fmla="*/ 191 h 272"/>
                  <a:gd name="T28" fmla="*/ 109 w 574"/>
                  <a:gd name="T29" fmla="*/ 205 h 272"/>
                  <a:gd name="T30" fmla="*/ 139 w 574"/>
                  <a:gd name="T31" fmla="*/ 211 h 272"/>
                  <a:gd name="T32" fmla="*/ 164 w 574"/>
                  <a:gd name="T33" fmla="*/ 194 h 272"/>
                  <a:gd name="T34" fmla="*/ 155 w 574"/>
                  <a:gd name="T35" fmla="*/ 162 h 272"/>
                  <a:gd name="T36" fmla="*/ 156 w 574"/>
                  <a:gd name="T37" fmla="*/ 153 h 272"/>
                  <a:gd name="T38" fmla="*/ 167 w 574"/>
                  <a:gd name="T39" fmla="*/ 139 h 272"/>
                  <a:gd name="T40" fmla="*/ 170 w 574"/>
                  <a:gd name="T41" fmla="*/ 125 h 272"/>
                  <a:gd name="T42" fmla="*/ 187 w 574"/>
                  <a:gd name="T43" fmla="*/ 123 h 272"/>
                  <a:gd name="T44" fmla="*/ 188 w 574"/>
                  <a:gd name="T45" fmla="*/ 124 h 272"/>
                  <a:gd name="T46" fmla="*/ 198 w 574"/>
                  <a:gd name="T47" fmla="*/ 137 h 272"/>
                  <a:gd name="T48" fmla="*/ 224 w 574"/>
                  <a:gd name="T49" fmla="*/ 135 h 272"/>
                  <a:gd name="T50" fmla="*/ 226 w 574"/>
                  <a:gd name="T51" fmla="*/ 132 h 272"/>
                  <a:gd name="T52" fmla="*/ 229 w 574"/>
                  <a:gd name="T53" fmla="*/ 130 h 272"/>
                  <a:gd name="T54" fmla="*/ 261 w 574"/>
                  <a:gd name="T55" fmla="*/ 120 h 272"/>
                  <a:gd name="T56" fmla="*/ 266 w 574"/>
                  <a:gd name="T57" fmla="*/ 123 h 272"/>
                  <a:gd name="T58" fmla="*/ 287 w 574"/>
                  <a:gd name="T59" fmla="*/ 132 h 272"/>
                  <a:gd name="T60" fmla="*/ 296 w 574"/>
                  <a:gd name="T61" fmla="*/ 134 h 272"/>
                  <a:gd name="T62" fmla="*/ 297 w 574"/>
                  <a:gd name="T63" fmla="*/ 142 h 272"/>
                  <a:gd name="T64" fmla="*/ 303 w 574"/>
                  <a:gd name="T65" fmla="*/ 155 h 272"/>
                  <a:gd name="T66" fmla="*/ 310 w 574"/>
                  <a:gd name="T67" fmla="*/ 159 h 272"/>
                  <a:gd name="T68" fmla="*/ 329 w 574"/>
                  <a:gd name="T69" fmla="*/ 171 h 272"/>
                  <a:gd name="T70" fmla="*/ 342 w 574"/>
                  <a:gd name="T71" fmla="*/ 173 h 272"/>
                  <a:gd name="T72" fmla="*/ 396 w 574"/>
                  <a:gd name="T73" fmla="*/ 174 h 272"/>
                  <a:gd name="T74" fmla="*/ 401 w 574"/>
                  <a:gd name="T75" fmla="*/ 178 h 272"/>
                  <a:gd name="T76" fmla="*/ 402 w 574"/>
                  <a:gd name="T77" fmla="*/ 183 h 272"/>
                  <a:gd name="T78" fmla="*/ 403 w 574"/>
                  <a:gd name="T79" fmla="*/ 184 h 272"/>
                  <a:gd name="T80" fmla="*/ 444 w 574"/>
                  <a:gd name="T81" fmla="*/ 180 h 272"/>
                  <a:gd name="T82" fmla="*/ 473 w 574"/>
                  <a:gd name="T83" fmla="*/ 194 h 272"/>
                  <a:gd name="T84" fmla="*/ 498 w 574"/>
                  <a:gd name="T85" fmla="*/ 197 h 272"/>
                  <a:gd name="T86" fmla="*/ 508 w 574"/>
                  <a:gd name="T87" fmla="*/ 192 h 272"/>
                  <a:gd name="T88" fmla="*/ 509 w 574"/>
                  <a:gd name="T89" fmla="*/ 198 h 272"/>
                  <a:gd name="T90" fmla="*/ 511 w 574"/>
                  <a:gd name="T91" fmla="*/ 204 h 272"/>
                  <a:gd name="T92" fmla="*/ 504 w 574"/>
                  <a:gd name="T93" fmla="*/ 209 h 272"/>
                  <a:gd name="T94" fmla="*/ 495 w 574"/>
                  <a:gd name="T95" fmla="*/ 223 h 272"/>
                  <a:gd name="T96" fmla="*/ 494 w 574"/>
                  <a:gd name="T97" fmla="*/ 243 h 272"/>
                  <a:gd name="T98" fmla="*/ 507 w 574"/>
                  <a:gd name="T99" fmla="*/ 245 h 272"/>
                  <a:gd name="T100" fmla="*/ 530 w 574"/>
                  <a:gd name="T101" fmla="*/ 255 h 272"/>
                  <a:gd name="T102" fmla="*/ 557 w 574"/>
                  <a:gd name="T103" fmla="*/ 259 h 272"/>
                  <a:gd name="T104" fmla="*/ 561 w 574"/>
                  <a:gd name="T105" fmla="*/ 258 h 272"/>
                  <a:gd name="T106" fmla="*/ 567 w 574"/>
                  <a:gd name="T107" fmla="*/ 257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574" h="272">
                    <a:moveTo>
                      <a:pt x="10" y="0"/>
                    </a:moveTo>
                    <a:lnTo>
                      <a:pt x="10" y="7"/>
                    </a:lnTo>
                    <a:lnTo>
                      <a:pt x="8" y="10"/>
                    </a:lnTo>
                    <a:lnTo>
                      <a:pt x="3" y="18"/>
                    </a:lnTo>
                    <a:lnTo>
                      <a:pt x="0" y="26"/>
                    </a:lnTo>
                    <a:lnTo>
                      <a:pt x="0" y="28"/>
                    </a:lnTo>
                    <a:lnTo>
                      <a:pt x="1" y="28"/>
                    </a:lnTo>
                    <a:lnTo>
                      <a:pt x="1" y="29"/>
                    </a:lnTo>
                    <a:lnTo>
                      <a:pt x="3" y="34"/>
                    </a:lnTo>
                    <a:lnTo>
                      <a:pt x="4" y="36"/>
                    </a:lnTo>
                    <a:lnTo>
                      <a:pt x="22" y="44"/>
                    </a:lnTo>
                    <a:lnTo>
                      <a:pt x="29" y="44"/>
                    </a:lnTo>
                    <a:lnTo>
                      <a:pt x="37" y="47"/>
                    </a:lnTo>
                    <a:lnTo>
                      <a:pt x="44" y="53"/>
                    </a:lnTo>
                    <a:lnTo>
                      <a:pt x="46" y="54"/>
                    </a:lnTo>
                    <a:lnTo>
                      <a:pt x="47" y="54"/>
                    </a:lnTo>
                    <a:lnTo>
                      <a:pt x="50" y="58"/>
                    </a:lnTo>
                    <a:lnTo>
                      <a:pt x="51" y="60"/>
                    </a:lnTo>
                    <a:lnTo>
                      <a:pt x="51" y="64"/>
                    </a:lnTo>
                    <a:lnTo>
                      <a:pt x="50" y="65"/>
                    </a:lnTo>
                    <a:lnTo>
                      <a:pt x="49" y="70"/>
                    </a:lnTo>
                    <a:lnTo>
                      <a:pt x="49" y="88"/>
                    </a:lnTo>
                    <a:lnTo>
                      <a:pt x="57" y="92"/>
                    </a:lnTo>
                    <a:lnTo>
                      <a:pt x="72" y="114"/>
                    </a:lnTo>
                    <a:lnTo>
                      <a:pt x="81" y="123"/>
                    </a:lnTo>
                    <a:lnTo>
                      <a:pt x="90" y="169"/>
                    </a:lnTo>
                    <a:lnTo>
                      <a:pt x="96" y="177"/>
                    </a:lnTo>
                    <a:lnTo>
                      <a:pt x="102" y="191"/>
                    </a:lnTo>
                    <a:lnTo>
                      <a:pt x="102" y="195"/>
                    </a:lnTo>
                    <a:lnTo>
                      <a:pt x="109" y="205"/>
                    </a:lnTo>
                    <a:lnTo>
                      <a:pt x="116" y="211"/>
                    </a:lnTo>
                    <a:lnTo>
                      <a:pt x="139" y="211"/>
                    </a:lnTo>
                    <a:lnTo>
                      <a:pt x="155" y="205"/>
                    </a:lnTo>
                    <a:lnTo>
                      <a:pt x="164" y="194"/>
                    </a:lnTo>
                    <a:lnTo>
                      <a:pt x="164" y="191"/>
                    </a:lnTo>
                    <a:lnTo>
                      <a:pt x="155" y="162"/>
                    </a:lnTo>
                    <a:lnTo>
                      <a:pt x="155" y="158"/>
                    </a:lnTo>
                    <a:lnTo>
                      <a:pt x="156" y="153"/>
                    </a:lnTo>
                    <a:lnTo>
                      <a:pt x="160" y="149"/>
                    </a:lnTo>
                    <a:lnTo>
                      <a:pt x="167" y="139"/>
                    </a:lnTo>
                    <a:lnTo>
                      <a:pt x="167" y="134"/>
                    </a:lnTo>
                    <a:lnTo>
                      <a:pt x="170" y="125"/>
                    </a:lnTo>
                    <a:lnTo>
                      <a:pt x="174" y="124"/>
                    </a:lnTo>
                    <a:lnTo>
                      <a:pt x="187" y="123"/>
                    </a:lnTo>
                    <a:lnTo>
                      <a:pt x="188" y="123"/>
                    </a:lnTo>
                    <a:lnTo>
                      <a:pt x="188" y="124"/>
                    </a:lnTo>
                    <a:lnTo>
                      <a:pt x="195" y="135"/>
                    </a:lnTo>
                    <a:lnTo>
                      <a:pt x="198" y="137"/>
                    </a:lnTo>
                    <a:lnTo>
                      <a:pt x="222" y="137"/>
                    </a:lnTo>
                    <a:lnTo>
                      <a:pt x="224" y="135"/>
                    </a:lnTo>
                    <a:lnTo>
                      <a:pt x="224" y="134"/>
                    </a:lnTo>
                    <a:lnTo>
                      <a:pt x="226" y="132"/>
                    </a:lnTo>
                    <a:lnTo>
                      <a:pt x="226" y="131"/>
                    </a:lnTo>
                    <a:lnTo>
                      <a:pt x="229" y="130"/>
                    </a:lnTo>
                    <a:lnTo>
                      <a:pt x="248" y="125"/>
                    </a:lnTo>
                    <a:lnTo>
                      <a:pt x="261" y="120"/>
                    </a:lnTo>
                    <a:lnTo>
                      <a:pt x="265" y="121"/>
                    </a:lnTo>
                    <a:lnTo>
                      <a:pt x="266" y="123"/>
                    </a:lnTo>
                    <a:lnTo>
                      <a:pt x="266" y="124"/>
                    </a:lnTo>
                    <a:lnTo>
                      <a:pt x="287" y="132"/>
                    </a:lnTo>
                    <a:lnTo>
                      <a:pt x="289" y="134"/>
                    </a:lnTo>
                    <a:lnTo>
                      <a:pt x="296" y="134"/>
                    </a:lnTo>
                    <a:lnTo>
                      <a:pt x="296" y="137"/>
                    </a:lnTo>
                    <a:lnTo>
                      <a:pt x="297" y="142"/>
                    </a:lnTo>
                    <a:lnTo>
                      <a:pt x="301" y="149"/>
                    </a:lnTo>
                    <a:lnTo>
                      <a:pt x="303" y="155"/>
                    </a:lnTo>
                    <a:lnTo>
                      <a:pt x="307" y="159"/>
                    </a:lnTo>
                    <a:lnTo>
                      <a:pt x="310" y="159"/>
                    </a:lnTo>
                    <a:lnTo>
                      <a:pt x="324" y="167"/>
                    </a:lnTo>
                    <a:lnTo>
                      <a:pt x="329" y="171"/>
                    </a:lnTo>
                    <a:lnTo>
                      <a:pt x="336" y="171"/>
                    </a:lnTo>
                    <a:lnTo>
                      <a:pt x="342" y="173"/>
                    </a:lnTo>
                    <a:lnTo>
                      <a:pt x="382" y="171"/>
                    </a:lnTo>
                    <a:lnTo>
                      <a:pt x="396" y="174"/>
                    </a:lnTo>
                    <a:lnTo>
                      <a:pt x="399" y="176"/>
                    </a:lnTo>
                    <a:lnTo>
                      <a:pt x="401" y="178"/>
                    </a:lnTo>
                    <a:lnTo>
                      <a:pt x="401" y="180"/>
                    </a:lnTo>
                    <a:lnTo>
                      <a:pt x="402" y="183"/>
                    </a:lnTo>
                    <a:lnTo>
                      <a:pt x="402" y="184"/>
                    </a:lnTo>
                    <a:lnTo>
                      <a:pt x="403" y="184"/>
                    </a:lnTo>
                    <a:lnTo>
                      <a:pt x="409" y="187"/>
                    </a:lnTo>
                    <a:lnTo>
                      <a:pt x="444" y="180"/>
                    </a:lnTo>
                    <a:lnTo>
                      <a:pt x="461" y="184"/>
                    </a:lnTo>
                    <a:lnTo>
                      <a:pt x="473" y="194"/>
                    </a:lnTo>
                    <a:lnTo>
                      <a:pt x="483" y="197"/>
                    </a:lnTo>
                    <a:lnTo>
                      <a:pt x="498" y="197"/>
                    </a:lnTo>
                    <a:lnTo>
                      <a:pt x="507" y="192"/>
                    </a:lnTo>
                    <a:lnTo>
                      <a:pt x="508" y="192"/>
                    </a:lnTo>
                    <a:lnTo>
                      <a:pt x="508" y="197"/>
                    </a:lnTo>
                    <a:lnTo>
                      <a:pt x="509" y="198"/>
                    </a:lnTo>
                    <a:lnTo>
                      <a:pt x="509" y="201"/>
                    </a:lnTo>
                    <a:lnTo>
                      <a:pt x="511" y="204"/>
                    </a:lnTo>
                    <a:lnTo>
                      <a:pt x="508" y="204"/>
                    </a:lnTo>
                    <a:lnTo>
                      <a:pt x="504" y="209"/>
                    </a:lnTo>
                    <a:lnTo>
                      <a:pt x="497" y="222"/>
                    </a:lnTo>
                    <a:lnTo>
                      <a:pt x="495" y="223"/>
                    </a:lnTo>
                    <a:lnTo>
                      <a:pt x="494" y="228"/>
                    </a:lnTo>
                    <a:lnTo>
                      <a:pt x="494" y="243"/>
                    </a:lnTo>
                    <a:lnTo>
                      <a:pt x="497" y="245"/>
                    </a:lnTo>
                    <a:lnTo>
                      <a:pt x="507" y="245"/>
                    </a:lnTo>
                    <a:lnTo>
                      <a:pt x="515" y="247"/>
                    </a:lnTo>
                    <a:lnTo>
                      <a:pt x="530" y="255"/>
                    </a:lnTo>
                    <a:lnTo>
                      <a:pt x="542" y="259"/>
                    </a:lnTo>
                    <a:lnTo>
                      <a:pt x="557" y="259"/>
                    </a:lnTo>
                    <a:lnTo>
                      <a:pt x="560" y="258"/>
                    </a:lnTo>
                    <a:lnTo>
                      <a:pt x="561" y="258"/>
                    </a:lnTo>
                    <a:lnTo>
                      <a:pt x="562" y="257"/>
                    </a:lnTo>
                    <a:lnTo>
                      <a:pt x="567" y="257"/>
                    </a:lnTo>
                    <a:lnTo>
                      <a:pt x="574" y="27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16" name="Freeform 5872">
                <a:extLst>
                  <a:ext uri="{FF2B5EF4-FFF2-40B4-BE49-F238E27FC236}">
                    <a16:creationId xmlns:a16="http://schemas.microsoft.com/office/drawing/2014/main" id="{49E2B1DE-FBBE-C54C-C88D-BE1DB75577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9" y="3818"/>
                <a:ext cx="63" cy="21"/>
              </a:xfrm>
              <a:custGeom>
                <a:avLst/>
                <a:gdLst>
                  <a:gd name="T0" fmla="*/ 251 w 251"/>
                  <a:gd name="T1" fmla="*/ 0 h 83"/>
                  <a:gd name="T2" fmla="*/ 248 w 251"/>
                  <a:gd name="T3" fmla="*/ 5 h 83"/>
                  <a:gd name="T4" fmla="*/ 247 w 251"/>
                  <a:gd name="T5" fmla="*/ 6 h 83"/>
                  <a:gd name="T6" fmla="*/ 241 w 251"/>
                  <a:gd name="T7" fmla="*/ 7 h 83"/>
                  <a:gd name="T8" fmla="*/ 237 w 251"/>
                  <a:gd name="T9" fmla="*/ 7 h 83"/>
                  <a:gd name="T10" fmla="*/ 236 w 251"/>
                  <a:gd name="T11" fmla="*/ 6 h 83"/>
                  <a:gd name="T12" fmla="*/ 230 w 251"/>
                  <a:gd name="T13" fmla="*/ 5 h 83"/>
                  <a:gd name="T14" fmla="*/ 220 w 251"/>
                  <a:gd name="T15" fmla="*/ 3 h 83"/>
                  <a:gd name="T16" fmla="*/ 215 w 251"/>
                  <a:gd name="T17" fmla="*/ 7 h 83"/>
                  <a:gd name="T18" fmla="*/ 213 w 251"/>
                  <a:gd name="T19" fmla="*/ 9 h 83"/>
                  <a:gd name="T20" fmla="*/ 209 w 251"/>
                  <a:gd name="T21" fmla="*/ 14 h 83"/>
                  <a:gd name="T22" fmla="*/ 209 w 251"/>
                  <a:gd name="T23" fmla="*/ 20 h 83"/>
                  <a:gd name="T24" fmla="*/ 208 w 251"/>
                  <a:gd name="T25" fmla="*/ 20 h 83"/>
                  <a:gd name="T26" fmla="*/ 199 w 251"/>
                  <a:gd name="T27" fmla="*/ 26 h 83"/>
                  <a:gd name="T28" fmla="*/ 189 w 251"/>
                  <a:gd name="T29" fmla="*/ 23 h 83"/>
                  <a:gd name="T30" fmla="*/ 185 w 251"/>
                  <a:gd name="T31" fmla="*/ 19 h 83"/>
                  <a:gd name="T32" fmla="*/ 180 w 251"/>
                  <a:gd name="T33" fmla="*/ 19 h 83"/>
                  <a:gd name="T34" fmla="*/ 170 w 251"/>
                  <a:gd name="T35" fmla="*/ 21 h 83"/>
                  <a:gd name="T36" fmla="*/ 166 w 251"/>
                  <a:gd name="T37" fmla="*/ 21 h 83"/>
                  <a:gd name="T38" fmla="*/ 160 w 251"/>
                  <a:gd name="T39" fmla="*/ 20 h 83"/>
                  <a:gd name="T40" fmla="*/ 158 w 251"/>
                  <a:gd name="T41" fmla="*/ 17 h 83"/>
                  <a:gd name="T42" fmla="*/ 156 w 251"/>
                  <a:gd name="T43" fmla="*/ 14 h 83"/>
                  <a:gd name="T44" fmla="*/ 155 w 251"/>
                  <a:gd name="T45" fmla="*/ 13 h 83"/>
                  <a:gd name="T46" fmla="*/ 153 w 251"/>
                  <a:gd name="T47" fmla="*/ 10 h 83"/>
                  <a:gd name="T48" fmla="*/ 152 w 251"/>
                  <a:gd name="T49" fmla="*/ 9 h 83"/>
                  <a:gd name="T50" fmla="*/ 150 w 251"/>
                  <a:gd name="T51" fmla="*/ 9 h 83"/>
                  <a:gd name="T52" fmla="*/ 148 w 251"/>
                  <a:gd name="T53" fmla="*/ 19 h 83"/>
                  <a:gd name="T54" fmla="*/ 143 w 251"/>
                  <a:gd name="T55" fmla="*/ 29 h 83"/>
                  <a:gd name="T56" fmla="*/ 145 w 251"/>
                  <a:gd name="T57" fmla="*/ 30 h 83"/>
                  <a:gd name="T58" fmla="*/ 142 w 251"/>
                  <a:gd name="T59" fmla="*/ 38 h 83"/>
                  <a:gd name="T60" fmla="*/ 136 w 251"/>
                  <a:gd name="T61" fmla="*/ 49 h 83"/>
                  <a:gd name="T62" fmla="*/ 134 w 251"/>
                  <a:gd name="T63" fmla="*/ 52 h 83"/>
                  <a:gd name="T64" fmla="*/ 131 w 251"/>
                  <a:gd name="T65" fmla="*/ 53 h 83"/>
                  <a:gd name="T66" fmla="*/ 115 w 251"/>
                  <a:gd name="T67" fmla="*/ 53 h 83"/>
                  <a:gd name="T68" fmla="*/ 115 w 251"/>
                  <a:gd name="T69" fmla="*/ 65 h 83"/>
                  <a:gd name="T70" fmla="*/ 117 w 251"/>
                  <a:gd name="T71" fmla="*/ 66 h 83"/>
                  <a:gd name="T72" fmla="*/ 117 w 251"/>
                  <a:gd name="T73" fmla="*/ 67 h 83"/>
                  <a:gd name="T74" fmla="*/ 111 w 251"/>
                  <a:gd name="T75" fmla="*/ 67 h 83"/>
                  <a:gd name="T76" fmla="*/ 92 w 251"/>
                  <a:gd name="T77" fmla="*/ 65 h 83"/>
                  <a:gd name="T78" fmla="*/ 62 w 251"/>
                  <a:gd name="T79" fmla="*/ 65 h 83"/>
                  <a:gd name="T80" fmla="*/ 51 w 251"/>
                  <a:gd name="T81" fmla="*/ 67 h 83"/>
                  <a:gd name="T82" fmla="*/ 50 w 251"/>
                  <a:gd name="T83" fmla="*/ 67 h 83"/>
                  <a:gd name="T84" fmla="*/ 44 w 251"/>
                  <a:gd name="T85" fmla="*/ 70 h 83"/>
                  <a:gd name="T86" fmla="*/ 39 w 251"/>
                  <a:gd name="T87" fmla="*/ 72 h 83"/>
                  <a:gd name="T88" fmla="*/ 18 w 251"/>
                  <a:gd name="T89" fmla="*/ 83 h 83"/>
                  <a:gd name="T90" fmla="*/ 14 w 251"/>
                  <a:gd name="T91" fmla="*/ 83 h 83"/>
                  <a:gd name="T92" fmla="*/ 1 w 251"/>
                  <a:gd name="T93" fmla="*/ 81 h 83"/>
                  <a:gd name="T94" fmla="*/ 0 w 251"/>
                  <a:gd name="T95" fmla="*/ 80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51" h="83">
                    <a:moveTo>
                      <a:pt x="251" y="0"/>
                    </a:moveTo>
                    <a:lnTo>
                      <a:pt x="248" y="5"/>
                    </a:lnTo>
                    <a:lnTo>
                      <a:pt x="247" y="6"/>
                    </a:lnTo>
                    <a:lnTo>
                      <a:pt x="241" y="7"/>
                    </a:lnTo>
                    <a:lnTo>
                      <a:pt x="237" y="7"/>
                    </a:lnTo>
                    <a:lnTo>
                      <a:pt x="236" y="6"/>
                    </a:lnTo>
                    <a:lnTo>
                      <a:pt x="230" y="5"/>
                    </a:lnTo>
                    <a:lnTo>
                      <a:pt x="220" y="3"/>
                    </a:lnTo>
                    <a:lnTo>
                      <a:pt x="215" y="7"/>
                    </a:lnTo>
                    <a:lnTo>
                      <a:pt x="213" y="9"/>
                    </a:lnTo>
                    <a:lnTo>
                      <a:pt x="209" y="14"/>
                    </a:lnTo>
                    <a:lnTo>
                      <a:pt x="209" y="20"/>
                    </a:lnTo>
                    <a:lnTo>
                      <a:pt x="208" y="20"/>
                    </a:lnTo>
                    <a:lnTo>
                      <a:pt x="199" y="26"/>
                    </a:lnTo>
                    <a:lnTo>
                      <a:pt x="189" y="23"/>
                    </a:lnTo>
                    <a:lnTo>
                      <a:pt x="185" y="19"/>
                    </a:lnTo>
                    <a:lnTo>
                      <a:pt x="180" y="19"/>
                    </a:lnTo>
                    <a:lnTo>
                      <a:pt x="170" y="21"/>
                    </a:lnTo>
                    <a:lnTo>
                      <a:pt x="166" y="21"/>
                    </a:lnTo>
                    <a:lnTo>
                      <a:pt x="160" y="20"/>
                    </a:lnTo>
                    <a:lnTo>
                      <a:pt x="158" y="17"/>
                    </a:lnTo>
                    <a:lnTo>
                      <a:pt x="156" y="14"/>
                    </a:lnTo>
                    <a:lnTo>
                      <a:pt x="155" y="13"/>
                    </a:lnTo>
                    <a:lnTo>
                      <a:pt x="153" y="10"/>
                    </a:lnTo>
                    <a:lnTo>
                      <a:pt x="152" y="9"/>
                    </a:lnTo>
                    <a:lnTo>
                      <a:pt x="150" y="9"/>
                    </a:lnTo>
                    <a:lnTo>
                      <a:pt x="148" y="19"/>
                    </a:lnTo>
                    <a:lnTo>
                      <a:pt x="143" y="29"/>
                    </a:lnTo>
                    <a:lnTo>
                      <a:pt x="145" y="30"/>
                    </a:lnTo>
                    <a:lnTo>
                      <a:pt x="142" y="38"/>
                    </a:lnTo>
                    <a:lnTo>
                      <a:pt x="136" y="49"/>
                    </a:lnTo>
                    <a:lnTo>
                      <a:pt x="134" y="52"/>
                    </a:lnTo>
                    <a:lnTo>
                      <a:pt x="131" y="53"/>
                    </a:lnTo>
                    <a:lnTo>
                      <a:pt x="115" y="53"/>
                    </a:lnTo>
                    <a:lnTo>
                      <a:pt x="115" y="65"/>
                    </a:lnTo>
                    <a:lnTo>
                      <a:pt x="117" y="66"/>
                    </a:lnTo>
                    <a:lnTo>
                      <a:pt x="117" y="67"/>
                    </a:lnTo>
                    <a:lnTo>
                      <a:pt x="111" y="67"/>
                    </a:lnTo>
                    <a:lnTo>
                      <a:pt x="92" y="65"/>
                    </a:lnTo>
                    <a:lnTo>
                      <a:pt x="62" y="65"/>
                    </a:lnTo>
                    <a:lnTo>
                      <a:pt x="51" y="67"/>
                    </a:lnTo>
                    <a:lnTo>
                      <a:pt x="50" y="67"/>
                    </a:lnTo>
                    <a:lnTo>
                      <a:pt x="44" y="70"/>
                    </a:lnTo>
                    <a:lnTo>
                      <a:pt x="39" y="72"/>
                    </a:lnTo>
                    <a:lnTo>
                      <a:pt x="18" y="83"/>
                    </a:lnTo>
                    <a:lnTo>
                      <a:pt x="14" y="83"/>
                    </a:lnTo>
                    <a:lnTo>
                      <a:pt x="1" y="81"/>
                    </a:lnTo>
                    <a:lnTo>
                      <a:pt x="0" y="8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17" name="Freeform 5873">
                <a:extLst>
                  <a:ext uri="{FF2B5EF4-FFF2-40B4-BE49-F238E27FC236}">
                    <a16:creationId xmlns:a16="http://schemas.microsoft.com/office/drawing/2014/main" id="{CF04C613-0E1E-E4A0-3EAB-B8F0B5A0A9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8" y="3838"/>
                <a:ext cx="135" cy="102"/>
              </a:xfrm>
              <a:custGeom>
                <a:avLst/>
                <a:gdLst>
                  <a:gd name="T0" fmla="*/ 63 w 542"/>
                  <a:gd name="T1" fmla="*/ 16 h 408"/>
                  <a:gd name="T2" fmla="*/ 51 w 542"/>
                  <a:gd name="T3" fmla="*/ 14 h 408"/>
                  <a:gd name="T4" fmla="*/ 37 w 542"/>
                  <a:gd name="T5" fmla="*/ 17 h 408"/>
                  <a:gd name="T6" fmla="*/ 17 w 542"/>
                  <a:gd name="T7" fmla="*/ 45 h 408"/>
                  <a:gd name="T8" fmla="*/ 13 w 542"/>
                  <a:gd name="T9" fmla="*/ 77 h 408"/>
                  <a:gd name="T10" fmla="*/ 0 w 542"/>
                  <a:gd name="T11" fmla="*/ 102 h 408"/>
                  <a:gd name="T12" fmla="*/ 9 w 542"/>
                  <a:gd name="T13" fmla="*/ 140 h 408"/>
                  <a:gd name="T14" fmla="*/ 30 w 542"/>
                  <a:gd name="T15" fmla="*/ 140 h 408"/>
                  <a:gd name="T16" fmla="*/ 51 w 542"/>
                  <a:gd name="T17" fmla="*/ 154 h 408"/>
                  <a:gd name="T18" fmla="*/ 74 w 542"/>
                  <a:gd name="T19" fmla="*/ 157 h 408"/>
                  <a:gd name="T20" fmla="*/ 143 w 542"/>
                  <a:gd name="T21" fmla="*/ 163 h 408"/>
                  <a:gd name="T22" fmla="*/ 158 w 542"/>
                  <a:gd name="T23" fmla="*/ 174 h 408"/>
                  <a:gd name="T24" fmla="*/ 167 w 542"/>
                  <a:gd name="T25" fmla="*/ 193 h 408"/>
                  <a:gd name="T26" fmla="*/ 178 w 542"/>
                  <a:gd name="T27" fmla="*/ 201 h 408"/>
                  <a:gd name="T28" fmla="*/ 185 w 542"/>
                  <a:gd name="T29" fmla="*/ 197 h 408"/>
                  <a:gd name="T30" fmla="*/ 208 w 542"/>
                  <a:gd name="T31" fmla="*/ 207 h 408"/>
                  <a:gd name="T32" fmla="*/ 213 w 542"/>
                  <a:gd name="T33" fmla="*/ 222 h 408"/>
                  <a:gd name="T34" fmla="*/ 225 w 542"/>
                  <a:gd name="T35" fmla="*/ 229 h 408"/>
                  <a:gd name="T36" fmla="*/ 229 w 542"/>
                  <a:gd name="T37" fmla="*/ 224 h 408"/>
                  <a:gd name="T38" fmla="*/ 253 w 542"/>
                  <a:gd name="T39" fmla="*/ 232 h 408"/>
                  <a:gd name="T40" fmla="*/ 278 w 542"/>
                  <a:gd name="T41" fmla="*/ 217 h 408"/>
                  <a:gd name="T42" fmla="*/ 289 w 542"/>
                  <a:gd name="T43" fmla="*/ 247 h 408"/>
                  <a:gd name="T44" fmla="*/ 287 w 542"/>
                  <a:gd name="T45" fmla="*/ 258 h 408"/>
                  <a:gd name="T46" fmla="*/ 292 w 542"/>
                  <a:gd name="T47" fmla="*/ 265 h 408"/>
                  <a:gd name="T48" fmla="*/ 304 w 542"/>
                  <a:gd name="T49" fmla="*/ 267 h 408"/>
                  <a:gd name="T50" fmla="*/ 309 w 542"/>
                  <a:gd name="T51" fmla="*/ 275 h 408"/>
                  <a:gd name="T52" fmla="*/ 313 w 542"/>
                  <a:gd name="T53" fmla="*/ 311 h 408"/>
                  <a:gd name="T54" fmla="*/ 312 w 542"/>
                  <a:gd name="T55" fmla="*/ 323 h 408"/>
                  <a:gd name="T56" fmla="*/ 326 w 542"/>
                  <a:gd name="T57" fmla="*/ 362 h 408"/>
                  <a:gd name="T58" fmla="*/ 331 w 542"/>
                  <a:gd name="T59" fmla="*/ 366 h 408"/>
                  <a:gd name="T60" fmla="*/ 345 w 542"/>
                  <a:gd name="T61" fmla="*/ 384 h 408"/>
                  <a:gd name="T62" fmla="*/ 352 w 542"/>
                  <a:gd name="T63" fmla="*/ 390 h 408"/>
                  <a:gd name="T64" fmla="*/ 379 w 542"/>
                  <a:gd name="T65" fmla="*/ 405 h 408"/>
                  <a:gd name="T66" fmla="*/ 393 w 542"/>
                  <a:gd name="T67" fmla="*/ 398 h 408"/>
                  <a:gd name="T68" fmla="*/ 407 w 542"/>
                  <a:gd name="T69" fmla="*/ 394 h 408"/>
                  <a:gd name="T70" fmla="*/ 449 w 542"/>
                  <a:gd name="T71" fmla="*/ 390 h 408"/>
                  <a:gd name="T72" fmla="*/ 460 w 542"/>
                  <a:gd name="T73" fmla="*/ 380 h 408"/>
                  <a:gd name="T74" fmla="*/ 475 w 542"/>
                  <a:gd name="T75" fmla="*/ 384 h 408"/>
                  <a:gd name="T76" fmla="*/ 484 w 542"/>
                  <a:gd name="T77" fmla="*/ 364 h 408"/>
                  <a:gd name="T78" fmla="*/ 492 w 542"/>
                  <a:gd name="T79" fmla="*/ 359 h 408"/>
                  <a:gd name="T80" fmla="*/ 517 w 542"/>
                  <a:gd name="T81" fmla="*/ 349 h 408"/>
                  <a:gd name="T82" fmla="*/ 517 w 542"/>
                  <a:gd name="T83" fmla="*/ 327 h 4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542" h="408">
                    <a:moveTo>
                      <a:pt x="86" y="0"/>
                    </a:moveTo>
                    <a:lnTo>
                      <a:pt x="66" y="13"/>
                    </a:lnTo>
                    <a:lnTo>
                      <a:pt x="63" y="16"/>
                    </a:lnTo>
                    <a:lnTo>
                      <a:pt x="58" y="16"/>
                    </a:lnTo>
                    <a:lnTo>
                      <a:pt x="56" y="14"/>
                    </a:lnTo>
                    <a:lnTo>
                      <a:pt x="51" y="14"/>
                    </a:lnTo>
                    <a:lnTo>
                      <a:pt x="42" y="16"/>
                    </a:lnTo>
                    <a:lnTo>
                      <a:pt x="41" y="16"/>
                    </a:lnTo>
                    <a:lnTo>
                      <a:pt x="37" y="17"/>
                    </a:lnTo>
                    <a:lnTo>
                      <a:pt x="34" y="18"/>
                    </a:lnTo>
                    <a:lnTo>
                      <a:pt x="24" y="29"/>
                    </a:lnTo>
                    <a:lnTo>
                      <a:pt x="17" y="45"/>
                    </a:lnTo>
                    <a:lnTo>
                      <a:pt x="16" y="54"/>
                    </a:lnTo>
                    <a:lnTo>
                      <a:pt x="16" y="67"/>
                    </a:lnTo>
                    <a:lnTo>
                      <a:pt x="13" y="77"/>
                    </a:lnTo>
                    <a:lnTo>
                      <a:pt x="4" y="90"/>
                    </a:lnTo>
                    <a:lnTo>
                      <a:pt x="2" y="96"/>
                    </a:lnTo>
                    <a:lnTo>
                      <a:pt x="0" y="102"/>
                    </a:lnTo>
                    <a:lnTo>
                      <a:pt x="3" y="119"/>
                    </a:lnTo>
                    <a:lnTo>
                      <a:pt x="3" y="124"/>
                    </a:lnTo>
                    <a:lnTo>
                      <a:pt x="9" y="140"/>
                    </a:lnTo>
                    <a:lnTo>
                      <a:pt x="14" y="141"/>
                    </a:lnTo>
                    <a:lnTo>
                      <a:pt x="21" y="141"/>
                    </a:lnTo>
                    <a:lnTo>
                      <a:pt x="30" y="140"/>
                    </a:lnTo>
                    <a:lnTo>
                      <a:pt x="49" y="152"/>
                    </a:lnTo>
                    <a:lnTo>
                      <a:pt x="49" y="154"/>
                    </a:lnTo>
                    <a:lnTo>
                      <a:pt x="51" y="154"/>
                    </a:lnTo>
                    <a:lnTo>
                      <a:pt x="51" y="155"/>
                    </a:lnTo>
                    <a:lnTo>
                      <a:pt x="52" y="155"/>
                    </a:lnTo>
                    <a:lnTo>
                      <a:pt x="74" y="157"/>
                    </a:lnTo>
                    <a:lnTo>
                      <a:pt x="109" y="152"/>
                    </a:lnTo>
                    <a:lnTo>
                      <a:pt x="128" y="159"/>
                    </a:lnTo>
                    <a:lnTo>
                      <a:pt x="143" y="163"/>
                    </a:lnTo>
                    <a:lnTo>
                      <a:pt x="151" y="169"/>
                    </a:lnTo>
                    <a:lnTo>
                      <a:pt x="157" y="174"/>
                    </a:lnTo>
                    <a:lnTo>
                      <a:pt x="158" y="174"/>
                    </a:lnTo>
                    <a:lnTo>
                      <a:pt x="160" y="176"/>
                    </a:lnTo>
                    <a:lnTo>
                      <a:pt x="162" y="186"/>
                    </a:lnTo>
                    <a:lnTo>
                      <a:pt x="167" y="193"/>
                    </a:lnTo>
                    <a:lnTo>
                      <a:pt x="172" y="198"/>
                    </a:lnTo>
                    <a:lnTo>
                      <a:pt x="174" y="198"/>
                    </a:lnTo>
                    <a:lnTo>
                      <a:pt x="178" y="201"/>
                    </a:lnTo>
                    <a:lnTo>
                      <a:pt x="179" y="201"/>
                    </a:lnTo>
                    <a:lnTo>
                      <a:pt x="181" y="200"/>
                    </a:lnTo>
                    <a:lnTo>
                      <a:pt x="185" y="197"/>
                    </a:lnTo>
                    <a:lnTo>
                      <a:pt x="191" y="197"/>
                    </a:lnTo>
                    <a:lnTo>
                      <a:pt x="208" y="205"/>
                    </a:lnTo>
                    <a:lnTo>
                      <a:pt x="208" y="207"/>
                    </a:lnTo>
                    <a:lnTo>
                      <a:pt x="210" y="208"/>
                    </a:lnTo>
                    <a:lnTo>
                      <a:pt x="210" y="211"/>
                    </a:lnTo>
                    <a:lnTo>
                      <a:pt x="213" y="222"/>
                    </a:lnTo>
                    <a:lnTo>
                      <a:pt x="214" y="225"/>
                    </a:lnTo>
                    <a:lnTo>
                      <a:pt x="221" y="229"/>
                    </a:lnTo>
                    <a:lnTo>
                      <a:pt x="225" y="229"/>
                    </a:lnTo>
                    <a:lnTo>
                      <a:pt x="228" y="226"/>
                    </a:lnTo>
                    <a:lnTo>
                      <a:pt x="228" y="225"/>
                    </a:lnTo>
                    <a:lnTo>
                      <a:pt x="229" y="224"/>
                    </a:lnTo>
                    <a:lnTo>
                      <a:pt x="234" y="224"/>
                    </a:lnTo>
                    <a:lnTo>
                      <a:pt x="252" y="230"/>
                    </a:lnTo>
                    <a:lnTo>
                      <a:pt x="253" y="232"/>
                    </a:lnTo>
                    <a:lnTo>
                      <a:pt x="255" y="232"/>
                    </a:lnTo>
                    <a:lnTo>
                      <a:pt x="260" y="230"/>
                    </a:lnTo>
                    <a:lnTo>
                      <a:pt x="278" y="217"/>
                    </a:lnTo>
                    <a:lnTo>
                      <a:pt x="287" y="226"/>
                    </a:lnTo>
                    <a:lnTo>
                      <a:pt x="289" y="234"/>
                    </a:lnTo>
                    <a:lnTo>
                      <a:pt x="289" y="247"/>
                    </a:lnTo>
                    <a:lnTo>
                      <a:pt x="288" y="249"/>
                    </a:lnTo>
                    <a:lnTo>
                      <a:pt x="287" y="253"/>
                    </a:lnTo>
                    <a:lnTo>
                      <a:pt x="287" y="258"/>
                    </a:lnTo>
                    <a:lnTo>
                      <a:pt x="289" y="264"/>
                    </a:lnTo>
                    <a:lnTo>
                      <a:pt x="291" y="264"/>
                    </a:lnTo>
                    <a:lnTo>
                      <a:pt x="292" y="265"/>
                    </a:lnTo>
                    <a:lnTo>
                      <a:pt x="298" y="265"/>
                    </a:lnTo>
                    <a:lnTo>
                      <a:pt x="301" y="267"/>
                    </a:lnTo>
                    <a:lnTo>
                      <a:pt x="304" y="267"/>
                    </a:lnTo>
                    <a:lnTo>
                      <a:pt x="305" y="268"/>
                    </a:lnTo>
                    <a:lnTo>
                      <a:pt x="309" y="271"/>
                    </a:lnTo>
                    <a:lnTo>
                      <a:pt x="309" y="275"/>
                    </a:lnTo>
                    <a:lnTo>
                      <a:pt x="306" y="292"/>
                    </a:lnTo>
                    <a:lnTo>
                      <a:pt x="311" y="307"/>
                    </a:lnTo>
                    <a:lnTo>
                      <a:pt x="313" y="311"/>
                    </a:lnTo>
                    <a:lnTo>
                      <a:pt x="313" y="316"/>
                    </a:lnTo>
                    <a:lnTo>
                      <a:pt x="312" y="320"/>
                    </a:lnTo>
                    <a:lnTo>
                      <a:pt x="312" y="323"/>
                    </a:lnTo>
                    <a:lnTo>
                      <a:pt x="313" y="332"/>
                    </a:lnTo>
                    <a:lnTo>
                      <a:pt x="322" y="355"/>
                    </a:lnTo>
                    <a:lnTo>
                      <a:pt x="326" y="362"/>
                    </a:lnTo>
                    <a:lnTo>
                      <a:pt x="326" y="363"/>
                    </a:lnTo>
                    <a:lnTo>
                      <a:pt x="327" y="364"/>
                    </a:lnTo>
                    <a:lnTo>
                      <a:pt x="331" y="366"/>
                    </a:lnTo>
                    <a:lnTo>
                      <a:pt x="334" y="366"/>
                    </a:lnTo>
                    <a:lnTo>
                      <a:pt x="338" y="370"/>
                    </a:lnTo>
                    <a:lnTo>
                      <a:pt x="345" y="384"/>
                    </a:lnTo>
                    <a:lnTo>
                      <a:pt x="349" y="388"/>
                    </a:lnTo>
                    <a:lnTo>
                      <a:pt x="351" y="388"/>
                    </a:lnTo>
                    <a:lnTo>
                      <a:pt x="352" y="390"/>
                    </a:lnTo>
                    <a:lnTo>
                      <a:pt x="354" y="390"/>
                    </a:lnTo>
                    <a:lnTo>
                      <a:pt x="368" y="397"/>
                    </a:lnTo>
                    <a:lnTo>
                      <a:pt x="379" y="405"/>
                    </a:lnTo>
                    <a:lnTo>
                      <a:pt x="386" y="408"/>
                    </a:lnTo>
                    <a:lnTo>
                      <a:pt x="387" y="404"/>
                    </a:lnTo>
                    <a:lnTo>
                      <a:pt x="393" y="398"/>
                    </a:lnTo>
                    <a:lnTo>
                      <a:pt x="393" y="397"/>
                    </a:lnTo>
                    <a:lnTo>
                      <a:pt x="397" y="397"/>
                    </a:lnTo>
                    <a:lnTo>
                      <a:pt x="407" y="394"/>
                    </a:lnTo>
                    <a:lnTo>
                      <a:pt x="418" y="392"/>
                    </a:lnTo>
                    <a:lnTo>
                      <a:pt x="440" y="392"/>
                    </a:lnTo>
                    <a:lnTo>
                      <a:pt x="449" y="390"/>
                    </a:lnTo>
                    <a:lnTo>
                      <a:pt x="452" y="387"/>
                    </a:lnTo>
                    <a:lnTo>
                      <a:pt x="460" y="381"/>
                    </a:lnTo>
                    <a:lnTo>
                      <a:pt x="460" y="380"/>
                    </a:lnTo>
                    <a:lnTo>
                      <a:pt x="462" y="380"/>
                    </a:lnTo>
                    <a:lnTo>
                      <a:pt x="469" y="381"/>
                    </a:lnTo>
                    <a:lnTo>
                      <a:pt x="475" y="384"/>
                    </a:lnTo>
                    <a:lnTo>
                      <a:pt x="479" y="380"/>
                    </a:lnTo>
                    <a:lnTo>
                      <a:pt x="484" y="366"/>
                    </a:lnTo>
                    <a:lnTo>
                      <a:pt x="484" y="364"/>
                    </a:lnTo>
                    <a:lnTo>
                      <a:pt x="486" y="364"/>
                    </a:lnTo>
                    <a:lnTo>
                      <a:pt x="488" y="363"/>
                    </a:lnTo>
                    <a:lnTo>
                      <a:pt x="492" y="359"/>
                    </a:lnTo>
                    <a:lnTo>
                      <a:pt x="505" y="354"/>
                    </a:lnTo>
                    <a:lnTo>
                      <a:pt x="507" y="354"/>
                    </a:lnTo>
                    <a:lnTo>
                      <a:pt x="517" y="349"/>
                    </a:lnTo>
                    <a:lnTo>
                      <a:pt x="519" y="348"/>
                    </a:lnTo>
                    <a:lnTo>
                      <a:pt x="517" y="328"/>
                    </a:lnTo>
                    <a:lnTo>
                      <a:pt x="517" y="327"/>
                    </a:lnTo>
                    <a:lnTo>
                      <a:pt x="539" y="295"/>
                    </a:lnTo>
                    <a:lnTo>
                      <a:pt x="542" y="29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18" name="Freeform 5874">
                <a:extLst>
                  <a:ext uri="{FF2B5EF4-FFF2-40B4-BE49-F238E27FC236}">
                    <a16:creationId xmlns:a16="http://schemas.microsoft.com/office/drawing/2014/main" id="{5FBA644B-7BDC-C4DF-B1D4-5FA5E2E759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0" y="3524"/>
                <a:ext cx="61" cy="30"/>
              </a:xfrm>
              <a:custGeom>
                <a:avLst/>
                <a:gdLst>
                  <a:gd name="T0" fmla="*/ 244 w 244"/>
                  <a:gd name="T1" fmla="*/ 120 h 120"/>
                  <a:gd name="T2" fmla="*/ 243 w 244"/>
                  <a:gd name="T3" fmla="*/ 120 h 120"/>
                  <a:gd name="T4" fmla="*/ 241 w 244"/>
                  <a:gd name="T5" fmla="*/ 118 h 120"/>
                  <a:gd name="T6" fmla="*/ 240 w 244"/>
                  <a:gd name="T7" fmla="*/ 118 h 120"/>
                  <a:gd name="T8" fmla="*/ 226 w 244"/>
                  <a:gd name="T9" fmla="*/ 106 h 120"/>
                  <a:gd name="T10" fmla="*/ 221 w 244"/>
                  <a:gd name="T11" fmla="*/ 99 h 120"/>
                  <a:gd name="T12" fmla="*/ 204 w 244"/>
                  <a:gd name="T13" fmla="*/ 79 h 120"/>
                  <a:gd name="T14" fmla="*/ 197 w 244"/>
                  <a:gd name="T15" fmla="*/ 70 h 120"/>
                  <a:gd name="T16" fmla="*/ 191 w 244"/>
                  <a:gd name="T17" fmla="*/ 56 h 120"/>
                  <a:gd name="T18" fmla="*/ 191 w 244"/>
                  <a:gd name="T19" fmla="*/ 54 h 120"/>
                  <a:gd name="T20" fmla="*/ 190 w 244"/>
                  <a:gd name="T21" fmla="*/ 54 h 120"/>
                  <a:gd name="T22" fmla="*/ 188 w 244"/>
                  <a:gd name="T23" fmla="*/ 53 h 120"/>
                  <a:gd name="T24" fmla="*/ 176 w 244"/>
                  <a:gd name="T25" fmla="*/ 53 h 120"/>
                  <a:gd name="T26" fmla="*/ 174 w 244"/>
                  <a:gd name="T27" fmla="*/ 51 h 120"/>
                  <a:gd name="T28" fmla="*/ 169 w 244"/>
                  <a:gd name="T29" fmla="*/ 54 h 120"/>
                  <a:gd name="T30" fmla="*/ 166 w 244"/>
                  <a:gd name="T31" fmla="*/ 54 h 120"/>
                  <a:gd name="T32" fmla="*/ 160 w 244"/>
                  <a:gd name="T33" fmla="*/ 60 h 120"/>
                  <a:gd name="T34" fmla="*/ 159 w 244"/>
                  <a:gd name="T35" fmla="*/ 63 h 120"/>
                  <a:gd name="T36" fmla="*/ 147 w 244"/>
                  <a:gd name="T37" fmla="*/ 65 h 120"/>
                  <a:gd name="T38" fmla="*/ 138 w 244"/>
                  <a:gd name="T39" fmla="*/ 65 h 120"/>
                  <a:gd name="T40" fmla="*/ 130 w 244"/>
                  <a:gd name="T41" fmla="*/ 64 h 120"/>
                  <a:gd name="T42" fmla="*/ 121 w 244"/>
                  <a:gd name="T43" fmla="*/ 58 h 120"/>
                  <a:gd name="T44" fmla="*/ 119 w 244"/>
                  <a:gd name="T45" fmla="*/ 54 h 120"/>
                  <a:gd name="T46" fmla="*/ 121 w 244"/>
                  <a:gd name="T47" fmla="*/ 51 h 120"/>
                  <a:gd name="T48" fmla="*/ 121 w 244"/>
                  <a:gd name="T49" fmla="*/ 47 h 120"/>
                  <a:gd name="T50" fmla="*/ 119 w 244"/>
                  <a:gd name="T51" fmla="*/ 43 h 120"/>
                  <a:gd name="T52" fmla="*/ 119 w 244"/>
                  <a:gd name="T53" fmla="*/ 41 h 120"/>
                  <a:gd name="T54" fmla="*/ 117 w 244"/>
                  <a:gd name="T55" fmla="*/ 39 h 120"/>
                  <a:gd name="T56" fmla="*/ 116 w 244"/>
                  <a:gd name="T57" fmla="*/ 37 h 120"/>
                  <a:gd name="T58" fmla="*/ 109 w 244"/>
                  <a:gd name="T59" fmla="*/ 37 h 120"/>
                  <a:gd name="T60" fmla="*/ 90 w 244"/>
                  <a:gd name="T61" fmla="*/ 34 h 120"/>
                  <a:gd name="T62" fmla="*/ 84 w 244"/>
                  <a:gd name="T63" fmla="*/ 37 h 120"/>
                  <a:gd name="T64" fmla="*/ 80 w 244"/>
                  <a:gd name="T65" fmla="*/ 43 h 120"/>
                  <a:gd name="T66" fmla="*/ 80 w 244"/>
                  <a:gd name="T67" fmla="*/ 46 h 120"/>
                  <a:gd name="T68" fmla="*/ 78 w 244"/>
                  <a:gd name="T69" fmla="*/ 47 h 120"/>
                  <a:gd name="T70" fmla="*/ 73 w 244"/>
                  <a:gd name="T71" fmla="*/ 47 h 120"/>
                  <a:gd name="T72" fmla="*/ 56 w 244"/>
                  <a:gd name="T73" fmla="*/ 40 h 120"/>
                  <a:gd name="T74" fmla="*/ 49 w 244"/>
                  <a:gd name="T75" fmla="*/ 34 h 120"/>
                  <a:gd name="T76" fmla="*/ 32 w 244"/>
                  <a:gd name="T77" fmla="*/ 33 h 120"/>
                  <a:gd name="T78" fmla="*/ 0 w 244"/>
                  <a:gd name="T79" fmla="*/ 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44" h="120">
                    <a:moveTo>
                      <a:pt x="244" y="120"/>
                    </a:moveTo>
                    <a:lnTo>
                      <a:pt x="243" y="120"/>
                    </a:lnTo>
                    <a:lnTo>
                      <a:pt x="241" y="118"/>
                    </a:lnTo>
                    <a:lnTo>
                      <a:pt x="240" y="118"/>
                    </a:lnTo>
                    <a:lnTo>
                      <a:pt x="226" y="106"/>
                    </a:lnTo>
                    <a:lnTo>
                      <a:pt x="221" y="99"/>
                    </a:lnTo>
                    <a:lnTo>
                      <a:pt x="204" y="79"/>
                    </a:lnTo>
                    <a:lnTo>
                      <a:pt x="197" y="70"/>
                    </a:lnTo>
                    <a:lnTo>
                      <a:pt x="191" y="56"/>
                    </a:lnTo>
                    <a:lnTo>
                      <a:pt x="191" y="54"/>
                    </a:lnTo>
                    <a:lnTo>
                      <a:pt x="190" y="54"/>
                    </a:lnTo>
                    <a:lnTo>
                      <a:pt x="188" y="53"/>
                    </a:lnTo>
                    <a:lnTo>
                      <a:pt x="176" y="53"/>
                    </a:lnTo>
                    <a:lnTo>
                      <a:pt x="174" y="51"/>
                    </a:lnTo>
                    <a:lnTo>
                      <a:pt x="169" y="54"/>
                    </a:lnTo>
                    <a:lnTo>
                      <a:pt x="166" y="54"/>
                    </a:lnTo>
                    <a:lnTo>
                      <a:pt x="160" y="60"/>
                    </a:lnTo>
                    <a:lnTo>
                      <a:pt x="159" y="63"/>
                    </a:lnTo>
                    <a:lnTo>
                      <a:pt x="147" y="65"/>
                    </a:lnTo>
                    <a:lnTo>
                      <a:pt x="138" y="65"/>
                    </a:lnTo>
                    <a:lnTo>
                      <a:pt x="130" y="64"/>
                    </a:lnTo>
                    <a:lnTo>
                      <a:pt x="121" y="58"/>
                    </a:lnTo>
                    <a:lnTo>
                      <a:pt x="119" y="54"/>
                    </a:lnTo>
                    <a:lnTo>
                      <a:pt x="121" y="51"/>
                    </a:lnTo>
                    <a:lnTo>
                      <a:pt x="121" y="47"/>
                    </a:lnTo>
                    <a:lnTo>
                      <a:pt x="119" y="43"/>
                    </a:lnTo>
                    <a:lnTo>
                      <a:pt x="119" y="41"/>
                    </a:lnTo>
                    <a:lnTo>
                      <a:pt x="117" y="39"/>
                    </a:lnTo>
                    <a:lnTo>
                      <a:pt x="116" y="37"/>
                    </a:lnTo>
                    <a:lnTo>
                      <a:pt x="109" y="37"/>
                    </a:lnTo>
                    <a:lnTo>
                      <a:pt x="90" y="34"/>
                    </a:lnTo>
                    <a:lnTo>
                      <a:pt x="84" y="37"/>
                    </a:lnTo>
                    <a:lnTo>
                      <a:pt x="80" y="43"/>
                    </a:lnTo>
                    <a:lnTo>
                      <a:pt x="80" y="46"/>
                    </a:lnTo>
                    <a:lnTo>
                      <a:pt x="78" y="47"/>
                    </a:lnTo>
                    <a:lnTo>
                      <a:pt x="73" y="47"/>
                    </a:lnTo>
                    <a:lnTo>
                      <a:pt x="56" y="40"/>
                    </a:lnTo>
                    <a:lnTo>
                      <a:pt x="49" y="34"/>
                    </a:lnTo>
                    <a:lnTo>
                      <a:pt x="32" y="33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19" name="Freeform 5875">
                <a:extLst>
                  <a:ext uri="{FF2B5EF4-FFF2-40B4-BE49-F238E27FC236}">
                    <a16:creationId xmlns:a16="http://schemas.microsoft.com/office/drawing/2014/main" id="{DC561B0F-36DD-6E10-86D8-897F226346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2" y="3527"/>
                <a:ext cx="34" cy="99"/>
              </a:xfrm>
              <a:custGeom>
                <a:avLst/>
                <a:gdLst>
                  <a:gd name="T0" fmla="*/ 94 w 137"/>
                  <a:gd name="T1" fmla="*/ 392 h 395"/>
                  <a:gd name="T2" fmla="*/ 107 w 137"/>
                  <a:gd name="T3" fmla="*/ 372 h 395"/>
                  <a:gd name="T4" fmla="*/ 109 w 137"/>
                  <a:gd name="T5" fmla="*/ 361 h 395"/>
                  <a:gd name="T6" fmla="*/ 125 w 137"/>
                  <a:gd name="T7" fmla="*/ 353 h 395"/>
                  <a:gd name="T8" fmla="*/ 133 w 137"/>
                  <a:gd name="T9" fmla="*/ 351 h 395"/>
                  <a:gd name="T10" fmla="*/ 134 w 137"/>
                  <a:gd name="T11" fmla="*/ 348 h 395"/>
                  <a:gd name="T12" fmla="*/ 136 w 137"/>
                  <a:gd name="T13" fmla="*/ 336 h 395"/>
                  <a:gd name="T14" fmla="*/ 137 w 137"/>
                  <a:gd name="T15" fmla="*/ 322 h 395"/>
                  <a:gd name="T16" fmla="*/ 129 w 137"/>
                  <a:gd name="T17" fmla="*/ 321 h 395"/>
                  <a:gd name="T18" fmla="*/ 125 w 137"/>
                  <a:gd name="T19" fmla="*/ 318 h 395"/>
                  <a:gd name="T20" fmla="*/ 107 w 137"/>
                  <a:gd name="T21" fmla="*/ 319 h 395"/>
                  <a:gd name="T22" fmla="*/ 98 w 137"/>
                  <a:gd name="T23" fmla="*/ 298 h 395"/>
                  <a:gd name="T24" fmla="*/ 88 w 137"/>
                  <a:gd name="T25" fmla="*/ 287 h 395"/>
                  <a:gd name="T26" fmla="*/ 91 w 137"/>
                  <a:gd name="T27" fmla="*/ 266 h 395"/>
                  <a:gd name="T28" fmla="*/ 81 w 137"/>
                  <a:gd name="T29" fmla="*/ 262 h 395"/>
                  <a:gd name="T30" fmla="*/ 65 w 137"/>
                  <a:gd name="T31" fmla="*/ 261 h 395"/>
                  <a:gd name="T32" fmla="*/ 60 w 137"/>
                  <a:gd name="T33" fmla="*/ 254 h 395"/>
                  <a:gd name="T34" fmla="*/ 59 w 137"/>
                  <a:gd name="T35" fmla="*/ 251 h 395"/>
                  <a:gd name="T36" fmla="*/ 62 w 137"/>
                  <a:gd name="T37" fmla="*/ 245 h 395"/>
                  <a:gd name="T38" fmla="*/ 65 w 137"/>
                  <a:gd name="T39" fmla="*/ 226 h 395"/>
                  <a:gd name="T40" fmla="*/ 67 w 137"/>
                  <a:gd name="T41" fmla="*/ 214 h 395"/>
                  <a:gd name="T42" fmla="*/ 66 w 137"/>
                  <a:gd name="T43" fmla="*/ 196 h 395"/>
                  <a:gd name="T44" fmla="*/ 74 w 137"/>
                  <a:gd name="T45" fmla="*/ 180 h 395"/>
                  <a:gd name="T46" fmla="*/ 79 w 137"/>
                  <a:gd name="T47" fmla="*/ 177 h 395"/>
                  <a:gd name="T48" fmla="*/ 95 w 137"/>
                  <a:gd name="T49" fmla="*/ 166 h 395"/>
                  <a:gd name="T50" fmla="*/ 95 w 137"/>
                  <a:gd name="T51" fmla="*/ 147 h 395"/>
                  <a:gd name="T52" fmla="*/ 80 w 137"/>
                  <a:gd name="T53" fmla="*/ 134 h 395"/>
                  <a:gd name="T54" fmla="*/ 76 w 137"/>
                  <a:gd name="T55" fmla="*/ 129 h 395"/>
                  <a:gd name="T56" fmla="*/ 73 w 137"/>
                  <a:gd name="T57" fmla="*/ 125 h 395"/>
                  <a:gd name="T58" fmla="*/ 72 w 137"/>
                  <a:gd name="T59" fmla="*/ 122 h 395"/>
                  <a:gd name="T60" fmla="*/ 79 w 137"/>
                  <a:gd name="T61" fmla="*/ 114 h 395"/>
                  <a:gd name="T62" fmla="*/ 97 w 137"/>
                  <a:gd name="T63" fmla="*/ 69 h 395"/>
                  <a:gd name="T64" fmla="*/ 95 w 137"/>
                  <a:gd name="T65" fmla="*/ 67 h 395"/>
                  <a:gd name="T66" fmla="*/ 83 w 137"/>
                  <a:gd name="T67" fmla="*/ 57 h 395"/>
                  <a:gd name="T68" fmla="*/ 77 w 137"/>
                  <a:gd name="T69" fmla="*/ 60 h 395"/>
                  <a:gd name="T70" fmla="*/ 73 w 137"/>
                  <a:gd name="T71" fmla="*/ 51 h 395"/>
                  <a:gd name="T72" fmla="*/ 49 w 137"/>
                  <a:gd name="T73" fmla="*/ 2 h 395"/>
                  <a:gd name="T74" fmla="*/ 48 w 137"/>
                  <a:gd name="T75" fmla="*/ 0 h 395"/>
                  <a:gd name="T76" fmla="*/ 33 w 137"/>
                  <a:gd name="T77" fmla="*/ 5 h 395"/>
                  <a:gd name="T78" fmla="*/ 5 w 137"/>
                  <a:gd name="T79" fmla="*/ 1 h 3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37" h="395">
                    <a:moveTo>
                      <a:pt x="93" y="395"/>
                    </a:moveTo>
                    <a:lnTo>
                      <a:pt x="94" y="392"/>
                    </a:lnTo>
                    <a:lnTo>
                      <a:pt x="95" y="391"/>
                    </a:lnTo>
                    <a:lnTo>
                      <a:pt x="107" y="372"/>
                    </a:lnTo>
                    <a:lnTo>
                      <a:pt x="107" y="365"/>
                    </a:lnTo>
                    <a:lnTo>
                      <a:pt x="109" y="361"/>
                    </a:lnTo>
                    <a:lnTo>
                      <a:pt x="122" y="353"/>
                    </a:lnTo>
                    <a:lnTo>
                      <a:pt x="125" y="353"/>
                    </a:lnTo>
                    <a:lnTo>
                      <a:pt x="129" y="351"/>
                    </a:lnTo>
                    <a:lnTo>
                      <a:pt x="133" y="351"/>
                    </a:lnTo>
                    <a:lnTo>
                      <a:pt x="133" y="350"/>
                    </a:lnTo>
                    <a:lnTo>
                      <a:pt x="134" y="348"/>
                    </a:lnTo>
                    <a:lnTo>
                      <a:pt x="134" y="343"/>
                    </a:lnTo>
                    <a:lnTo>
                      <a:pt x="136" y="336"/>
                    </a:lnTo>
                    <a:lnTo>
                      <a:pt x="137" y="323"/>
                    </a:lnTo>
                    <a:lnTo>
                      <a:pt x="137" y="322"/>
                    </a:lnTo>
                    <a:lnTo>
                      <a:pt x="136" y="321"/>
                    </a:lnTo>
                    <a:lnTo>
                      <a:pt x="129" y="321"/>
                    </a:lnTo>
                    <a:lnTo>
                      <a:pt x="126" y="318"/>
                    </a:lnTo>
                    <a:lnTo>
                      <a:pt x="125" y="318"/>
                    </a:lnTo>
                    <a:lnTo>
                      <a:pt x="118" y="319"/>
                    </a:lnTo>
                    <a:lnTo>
                      <a:pt x="107" y="319"/>
                    </a:lnTo>
                    <a:lnTo>
                      <a:pt x="103" y="314"/>
                    </a:lnTo>
                    <a:lnTo>
                      <a:pt x="98" y="298"/>
                    </a:lnTo>
                    <a:lnTo>
                      <a:pt x="91" y="291"/>
                    </a:lnTo>
                    <a:lnTo>
                      <a:pt x="88" y="287"/>
                    </a:lnTo>
                    <a:lnTo>
                      <a:pt x="88" y="281"/>
                    </a:lnTo>
                    <a:lnTo>
                      <a:pt x="91" y="266"/>
                    </a:lnTo>
                    <a:lnTo>
                      <a:pt x="88" y="259"/>
                    </a:lnTo>
                    <a:lnTo>
                      <a:pt x="81" y="262"/>
                    </a:lnTo>
                    <a:lnTo>
                      <a:pt x="72" y="263"/>
                    </a:lnTo>
                    <a:lnTo>
                      <a:pt x="65" y="261"/>
                    </a:lnTo>
                    <a:lnTo>
                      <a:pt x="63" y="259"/>
                    </a:lnTo>
                    <a:lnTo>
                      <a:pt x="60" y="254"/>
                    </a:lnTo>
                    <a:lnTo>
                      <a:pt x="60" y="252"/>
                    </a:lnTo>
                    <a:lnTo>
                      <a:pt x="59" y="251"/>
                    </a:lnTo>
                    <a:lnTo>
                      <a:pt x="58" y="251"/>
                    </a:lnTo>
                    <a:lnTo>
                      <a:pt x="62" y="245"/>
                    </a:lnTo>
                    <a:lnTo>
                      <a:pt x="62" y="242"/>
                    </a:lnTo>
                    <a:lnTo>
                      <a:pt x="65" y="226"/>
                    </a:lnTo>
                    <a:lnTo>
                      <a:pt x="65" y="224"/>
                    </a:lnTo>
                    <a:lnTo>
                      <a:pt x="67" y="214"/>
                    </a:lnTo>
                    <a:lnTo>
                      <a:pt x="66" y="206"/>
                    </a:lnTo>
                    <a:lnTo>
                      <a:pt x="66" y="196"/>
                    </a:lnTo>
                    <a:lnTo>
                      <a:pt x="70" y="185"/>
                    </a:lnTo>
                    <a:lnTo>
                      <a:pt x="74" y="180"/>
                    </a:lnTo>
                    <a:lnTo>
                      <a:pt x="77" y="178"/>
                    </a:lnTo>
                    <a:lnTo>
                      <a:pt x="79" y="177"/>
                    </a:lnTo>
                    <a:lnTo>
                      <a:pt x="84" y="174"/>
                    </a:lnTo>
                    <a:lnTo>
                      <a:pt x="95" y="166"/>
                    </a:lnTo>
                    <a:lnTo>
                      <a:pt x="98" y="150"/>
                    </a:lnTo>
                    <a:lnTo>
                      <a:pt x="95" y="147"/>
                    </a:lnTo>
                    <a:lnTo>
                      <a:pt x="79" y="136"/>
                    </a:lnTo>
                    <a:lnTo>
                      <a:pt x="80" y="134"/>
                    </a:lnTo>
                    <a:lnTo>
                      <a:pt x="80" y="132"/>
                    </a:lnTo>
                    <a:lnTo>
                      <a:pt x="76" y="129"/>
                    </a:lnTo>
                    <a:lnTo>
                      <a:pt x="73" y="127"/>
                    </a:lnTo>
                    <a:lnTo>
                      <a:pt x="73" y="125"/>
                    </a:lnTo>
                    <a:lnTo>
                      <a:pt x="72" y="125"/>
                    </a:lnTo>
                    <a:lnTo>
                      <a:pt x="72" y="122"/>
                    </a:lnTo>
                    <a:lnTo>
                      <a:pt x="73" y="121"/>
                    </a:lnTo>
                    <a:lnTo>
                      <a:pt x="79" y="114"/>
                    </a:lnTo>
                    <a:lnTo>
                      <a:pt x="90" y="94"/>
                    </a:lnTo>
                    <a:lnTo>
                      <a:pt x="97" y="69"/>
                    </a:lnTo>
                    <a:lnTo>
                      <a:pt x="97" y="68"/>
                    </a:lnTo>
                    <a:lnTo>
                      <a:pt x="95" y="67"/>
                    </a:lnTo>
                    <a:lnTo>
                      <a:pt x="88" y="58"/>
                    </a:lnTo>
                    <a:lnTo>
                      <a:pt x="83" y="57"/>
                    </a:lnTo>
                    <a:lnTo>
                      <a:pt x="79" y="60"/>
                    </a:lnTo>
                    <a:lnTo>
                      <a:pt x="77" y="60"/>
                    </a:lnTo>
                    <a:lnTo>
                      <a:pt x="77" y="58"/>
                    </a:lnTo>
                    <a:lnTo>
                      <a:pt x="73" y="51"/>
                    </a:lnTo>
                    <a:lnTo>
                      <a:pt x="72" y="46"/>
                    </a:lnTo>
                    <a:lnTo>
                      <a:pt x="49" y="2"/>
                    </a:lnTo>
                    <a:lnTo>
                      <a:pt x="49" y="1"/>
                    </a:lnTo>
                    <a:lnTo>
                      <a:pt x="48" y="0"/>
                    </a:lnTo>
                    <a:lnTo>
                      <a:pt x="38" y="5"/>
                    </a:lnTo>
                    <a:lnTo>
                      <a:pt x="33" y="5"/>
                    </a:lnTo>
                    <a:lnTo>
                      <a:pt x="19" y="1"/>
                    </a:lnTo>
                    <a:lnTo>
                      <a:pt x="5" y="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20" name="Freeform 5876">
                <a:extLst>
                  <a:ext uri="{FF2B5EF4-FFF2-40B4-BE49-F238E27FC236}">
                    <a16:creationId xmlns:a16="http://schemas.microsoft.com/office/drawing/2014/main" id="{4EBDAC5D-E6AB-C519-3BDA-DE95009DC6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5" y="3626"/>
                <a:ext cx="51" cy="90"/>
              </a:xfrm>
              <a:custGeom>
                <a:avLst/>
                <a:gdLst>
                  <a:gd name="T0" fmla="*/ 202 w 202"/>
                  <a:gd name="T1" fmla="*/ 363 h 363"/>
                  <a:gd name="T2" fmla="*/ 199 w 202"/>
                  <a:gd name="T3" fmla="*/ 361 h 363"/>
                  <a:gd name="T4" fmla="*/ 195 w 202"/>
                  <a:gd name="T5" fmla="*/ 357 h 363"/>
                  <a:gd name="T6" fmla="*/ 167 w 202"/>
                  <a:gd name="T7" fmla="*/ 336 h 363"/>
                  <a:gd name="T8" fmla="*/ 170 w 202"/>
                  <a:gd name="T9" fmla="*/ 335 h 363"/>
                  <a:gd name="T10" fmla="*/ 175 w 202"/>
                  <a:gd name="T11" fmla="*/ 326 h 363"/>
                  <a:gd name="T12" fmla="*/ 183 w 202"/>
                  <a:gd name="T13" fmla="*/ 324 h 363"/>
                  <a:gd name="T14" fmla="*/ 184 w 202"/>
                  <a:gd name="T15" fmla="*/ 319 h 363"/>
                  <a:gd name="T16" fmla="*/ 184 w 202"/>
                  <a:gd name="T17" fmla="*/ 314 h 363"/>
                  <a:gd name="T18" fmla="*/ 181 w 202"/>
                  <a:gd name="T19" fmla="*/ 303 h 363"/>
                  <a:gd name="T20" fmla="*/ 184 w 202"/>
                  <a:gd name="T21" fmla="*/ 289 h 363"/>
                  <a:gd name="T22" fmla="*/ 187 w 202"/>
                  <a:gd name="T23" fmla="*/ 280 h 363"/>
                  <a:gd name="T24" fmla="*/ 188 w 202"/>
                  <a:gd name="T25" fmla="*/ 279 h 363"/>
                  <a:gd name="T26" fmla="*/ 192 w 202"/>
                  <a:gd name="T27" fmla="*/ 269 h 363"/>
                  <a:gd name="T28" fmla="*/ 192 w 202"/>
                  <a:gd name="T29" fmla="*/ 259 h 363"/>
                  <a:gd name="T30" fmla="*/ 191 w 202"/>
                  <a:gd name="T31" fmla="*/ 254 h 363"/>
                  <a:gd name="T32" fmla="*/ 194 w 202"/>
                  <a:gd name="T33" fmla="*/ 243 h 363"/>
                  <a:gd name="T34" fmla="*/ 194 w 202"/>
                  <a:gd name="T35" fmla="*/ 233 h 363"/>
                  <a:gd name="T36" fmla="*/ 192 w 202"/>
                  <a:gd name="T37" fmla="*/ 229 h 363"/>
                  <a:gd name="T38" fmla="*/ 192 w 202"/>
                  <a:gd name="T39" fmla="*/ 226 h 363"/>
                  <a:gd name="T40" fmla="*/ 191 w 202"/>
                  <a:gd name="T41" fmla="*/ 224 h 363"/>
                  <a:gd name="T42" fmla="*/ 183 w 202"/>
                  <a:gd name="T43" fmla="*/ 220 h 363"/>
                  <a:gd name="T44" fmla="*/ 175 w 202"/>
                  <a:gd name="T45" fmla="*/ 220 h 363"/>
                  <a:gd name="T46" fmla="*/ 178 w 202"/>
                  <a:gd name="T47" fmla="*/ 227 h 363"/>
                  <a:gd name="T48" fmla="*/ 178 w 202"/>
                  <a:gd name="T49" fmla="*/ 229 h 363"/>
                  <a:gd name="T50" fmla="*/ 177 w 202"/>
                  <a:gd name="T51" fmla="*/ 230 h 363"/>
                  <a:gd name="T52" fmla="*/ 167 w 202"/>
                  <a:gd name="T53" fmla="*/ 230 h 363"/>
                  <a:gd name="T54" fmla="*/ 164 w 202"/>
                  <a:gd name="T55" fmla="*/ 233 h 363"/>
                  <a:gd name="T56" fmla="*/ 164 w 202"/>
                  <a:gd name="T57" fmla="*/ 234 h 363"/>
                  <a:gd name="T58" fmla="*/ 138 w 202"/>
                  <a:gd name="T59" fmla="*/ 258 h 363"/>
                  <a:gd name="T60" fmla="*/ 137 w 202"/>
                  <a:gd name="T61" fmla="*/ 258 h 363"/>
                  <a:gd name="T62" fmla="*/ 130 w 202"/>
                  <a:gd name="T63" fmla="*/ 262 h 363"/>
                  <a:gd name="T64" fmla="*/ 121 w 202"/>
                  <a:gd name="T65" fmla="*/ 264 h 363"/>
                  <a:gd name="T66" fmla="*/ 117 w 202"/>
                  <a:gd name="T67" fmla="*/ 265 h 363"/>
                  <a:gd name="T68" fmla="*/ 101 w 202"/>
                  <a:gd name="T69" fmla="*/ 268 h 363"/>
                  <a:gd name="T70" fmla="*/ 92 w 202"/>
                  <a:gd name="T71" fmla="*/ 268 h 363"/>
                  <a:gd name="T72" fmla="*/ 71 w 202"/>
                  <a:gd name="T73" fmla="*/ 272 h 363"/>
                  <a:gd name="T74" fmla="*/ 70 w 202"/>
                  <a:gd name="T75" fmla="*/ 273 h 363"/>
                  <a:gd name="T76" fmla="*/ 70 w 202"/>
                  <a:gd name="T77" fmla="*/ 271 h 363"/>
                  <a:gd name="T78" fmla="*/ 72 w 202"/>
                  <a:gd name="T79" fmla="*/ 243 h 363"/>
                  <a:gd name="T80" fmla="*/ 93 w 202"/>
                  <a:gd name="T81" fmla="*/ 220 h 363"/>
                  <a:gd name="T82" fmla="*/ 107 w 202"/>
                  <a:gd name="T83" fmla="*/ 181 h 363"/>
                  <a:gd name="T84" fmla="*/ 58 w 202"/>
                  <a:gd name="T85" fmla="*/ 171 h 363"/>
                  <a:gd name="T86" fmla="*/ 57 w 202"/>
                  <a:gd name="T87" fmla="*/ 171 h 363"/>
                  <a:gd name="T88" fmla="*/ 34 w 202"/>
                  <a:gd name="T89" fmla="*/ 118 h 363"/>
                  <a:gd name="T90" fmla="*/ 34 w 202"/>
                  <a:gd name="T91" fmla="*/ 116 h 363"/>
                  <a:gd name="T92" fmla="*/ 51 w 202"/>
                  <a:gd name="T93" fmla="*/ 63 h 363"/>
                  <a:gd name="T94" fmla="*/ 51 w 202"/>
                  <a:gd name="T95" fmla="*/ 60 h 363"/>
                  <a:gd name="T96" fmla="*/ 48 w 202"/>
                  <a:gd name="T97" fmla="*/ 57 h 363"/>
                  <a:gd name="T98" fmla="*/ 19 w 202"/>
                  <a:gd name="T99" fmla="*/ 40 h 363"/>
                  <a:gd name="T100" fmla="*/ 18 w 202"/>
                  <a:gd name="T101" fmla="*/ 39 h 363"/>
                  <a:gd name="T102" fmla="*/ 12 w 202"/>
                  <a:gd name="T103" fmla="*/ 27 h 363"/>
                  <a:gd name="T104" fmla="*/ 14 w 202"/>
                  <a:gd name="T105" fmla="*/ 20 h 363"/>
                  <a:gd name="T106" fmla="*/ 16 w 202"/>
                  <a:gd name="T107" fmla="*/ 19 h 363"/>
                  <a:gd name="T108" fmla="*/ 16 w 202"/>
                  <a:gd name="T109" fmla="*/ 18 h 363"/>
                  <a:gd name="T110" fmla="*/ 19 w 202"/>
                  <a:gd name="T111" fmla="*/ 7 h 363"/>
                  <a:gd name="T112" fmla="*/ 16 w 202"/>
                  <a:gd name="T113" fmla="*/ 4 h 363"/>
                  <a:gd name="T114" fmla="*/ 14 w 202"/>
                  <a:gd name="T115" fmla="*/ 4 h 363"/>
                  <a:gd name="T116" fmla="*/ 10 w 202"/>
                  <a:gd name="T117" fmla="*/ 3 h 363"/>
                  <a:gd name="T118" fmla="*/ 5 w 202"/>
                  <a:gd name="T119" fmla="*/ 3 h 363"/>
                  <a:gd name="T120" fmla="*/ 1 w 202"/>
                  <a:gd name="T121" fmla="*/ 1 h 363"/>
                  <a:gd name="T122" fmla="*/ 0 w 202"/>
                  <a:gd name="T123" fmla="*/ 0 h 3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02" h="363">
                    <a:moveTo>
                      <a:pt x="202" y="363"/>
                    </a:moveTo>
                    <a:lnTo>
                      <a:pt x="199" y="361"/>
                    </a:lnTo>
                    <a:lnTo>
                      <a:pt x="195" y="357"/>
                    </a:lnTo>
                    <a:lnTo>
                      <a:pt x="167" y="336"/>
                    </a:lnTo>
                    <a:lnTo>
                      <a:pt x="170" y="335"/>
                    </a:lnTo>
                    <a:lnTo>
                      <a:pt x="175" y="326"/>
                    </a:lnTo>
                    <a:lnTo>
                      <a:pt x="183" y="324"/>
                    </a:lnTo>
                    <a:lnTo>
                      <a:pt x="184" y="319"/>
                    </a:lnTo>
                    <a:lnTo>
                      <a:pt x="184" y="314"/>
                    </a:lnTo>
                    <a:lnTo>
                      <a:pt x="181" y="303"/>
                    </a:lnTo>
                    <a:lnTo>
                      <a:pt x="184" y="289"/>
                    </a:lnTo>
                    <a:lnTo>
                      <a:pt x="187" y="280"/>
                    </a:lnTo>
                    <a:lnTo>
                      <a:pt x="188" y="279"/>
                    </a:lnTo>
                    <a:lnTo>
                      <a:pt x="192" y="269"/>
                    </a:lnTo>
                    <a:lnTo>
                      <a:pt x="192" y="259"/>
                    </a:lnTo>
                    <a:lnTo>
                      <a:pt x="191" y="254"/>
                    </a:lnTo>
                    <a:lnTo>
                      <a:pt x="194" y="243"/>
                    </a:lnTo>
                    <a:lnTo>
                      <a:pt x="194" y="233"/>
                    </a:lnTo>
                    <a:lnTo>
                      <a:pt x="192" y="229"/>
                    </a:lnTo>
                    <a:lnTo>
                      <a:pt x="192" y="226"/>
                    </a:lnTo>
                    <a:lnTo>
                      <a:pt x="191" y="224"/>
                    </a:lnTo>
                    <a:lnTo>
                      <a:pt x="183" y="220"/>
                    </a:lnTo>
                    <a:lnTo>
                      <a:pt x="175" y="220"/>
                    </a:lnTo>
                    <a:lnTo>
                      <a:pt x="178" y="227"/>
                    </a:lnTo>
                    <a:lnTo>
                      <a:pt x="178" y="229"/>
                    </a:lnTo>
                    <a:lnTo>
                      <a:pt x="177" y="230"/>
                    </a:lnTo>
                    <a:lnTo>
                      <a:pt x="167" y="230"/>
                    </a:lnTo>
                    <a:lnTo>
                      <a:pt x="164" y="233"/>
                    </a:lnTo>
                    <a:lnTo>
                      <a:pt x="164" y="234"/>
                    </a:lnTo>
                    <a:lnTo>
                      <a:pt x="138" y="258"/>
                    </a:lnTo>
                    <a:lnTo>
                      <a:pt x="137" y="258"/>
                    </a:lnTo>
                    <a:lnTo>
                      <a:pt x="130" y="262"/>
                    </a:lnTo>
                    <a:lnTo>
                      <a:pt x="121" y="264"/>
                    </a:lnTo>
                    <a:lnTo>
                      <a:pt x="117" y="265"/>
                    </a:lnTo>
                    <a:lnTo>
                      <a:pt x="101" y="268"/>
                    </a:lnTo>
                    <a:lnTo>
                      <a:pt x="92" y="268"/>
                    </a:lnTo>
                    <a:lnTo>
                      <a:pt x="71" y="272"/>
                    </a:lnTo>
                    <a:lnTo>
                      <a:pt x="70" y="273"/>
                    </a:lnTo>
                    <a:lnTo>
                      <a:pt x="70" y="271"/>
                    </a:lnTo>
                    <a:lnTo>
                      <a:pt x="72" y="243"/>
                    </a:lnTo>
                    <a:lnTo>
                      <a:pt x="93" y="220"/>
                    </a:lnTo>
                    <a:lnTo>
                      <a:pt x="107" y="181"/>
                    </a:lnTo>
                    <a:lnTo>
                      <a:pt x="58" y="171"/>
                    </a:lnTo>
                    <a:lnTo>
                      <a:pt x="57" y="171"/>
                    </a:lnTo>
                    <a:lnTo>
                      <a:pt x="34" y="118"/>
                    </a:lnTo>
                    <a:lnTo>
                      <a:pt x="34" y="116"/>
                    </a:lnTo>
                    <a:lnTo>
                      <a:pt x="51" y="63"/>
                    </a:lnTo>
                    <a:lnTo>
                      <a:pt x="51" y="60"/>
                    </a:lnTo>
                    <a:lnTo>
                      <a:pt x="48" y="57"/>
                    </a:lnTo>
                    <a:lnTo>
                      <a:pt x="19" y="40"/>
                    </a:lnTo>
                    <a:lnTo>
                      <a:pt x="18" y="39"/>
                    </a:lnTo>
                    <a:lnTo>
                      <a:pt x="12" y="27"/>
                    </a:lnTo>
                    <a:lnTo>
                      <a:pt x="14" y="20"/>
                    </a:lnTo>
                    <a:lnTo>
                      <a:pt x="16" y="19"/>
                    </a:lnTo>
                    <a:lnTo>
                      <a:pt x="16" y="18"/>
                    </a:lnTo>
                    <a:lnTo>
                      <a:pt x="19" y="7"/>
                    </a:lnTo>
                    <a:lnTo>
                      <a:pt x="16" y="4"/>
                    </a:lnTo>
                    <a:lnTo>
                      <a:pt x="14" y="4"/>
                    </a:lnTo>
                    <a:lnTo>
                      <a:pt x="10" y="3"/>
                    </a:lnTo>
                    <a:lnTo>
                      <a:pt x="5" y="3"/>
                    </a:lnTo>
                    <a:lnTo>
                      <a:pt x="1" y="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21" name="Freeform 5877">
                <a:extLst>
                  <a:ext uri="{FF2B5EF4-FFF2-40B4-BE49-F238E27FC236}">
                    <a16:creationId xmlns:a16="http://schemas.microsoft.com/office/drawing/2014/main" id="{044C05F9-8FA7-4F1B-73A0-049F6C82D3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9" y="3619"/>
                <a:ext cx="126" cy="77"/>
              </a:xfrm>
              <a:custGeom>
                <a:avLst/>
                <a:gdLst>
                  <a:gd name="T0" fmla="*/ 16 w 505"/>
                  <a:gd name="T1" fmla="*/ 298 h 310"/>
                  <a:gd name="T2" fmla="*/ 35 w 505"/>
                  <a:gd name="T3" fmla="*/ 289 h 310"/>
                  <a:gd name="T4" fmla="*/ 63 w 505"/>
                  <a:gd name="T5" fmla="*/ 288 h 310"/>
                  <a:gd name="T6" fmla="*/ 70 w 505"/>
                  <a:gd name="T7" fmla="*/ 295 h 310"/>
                  <a:gd name="T8" fmla="*/ 76 w 505"/>
                  <a:gd name="T9" fmla="*/ 298 h 310"/>
                  <a:gd name="T10" fmla="*/ 81 w 505"/>
                  <a:gd name="T11" fmla="*/ 299 h 310"/>
                  <a:gd name="T12" fmla="*/ 118 w 505"/>
                  <a:gd name="T13" fmla="*/ 288 h 310"/>
                  <a:gd name="T14" fmla="*/ 140 w 505"/>
                  <a:gd name="T15" fmla="*/ 282 h 310"/>
                  <a:gd name="T16" fmla="*/ 153 w 505"/>
                  <a:gd name="T17" fmla="*/ 279 h 310"/>
                  <a:gd name="T18" fmla="*/ 185 w 505"/>
                  <a:gd name="T19" fmla="*/ 272 h 310"/>
                  <a:gd name="T20" fmla="*/ 189 w 505"/>
                  <a:gd name="T21" fmla="*/ 270 h 310"/>
                  <a:gd name="T22" fmla="*/ 196 w 505"/>
                  <a:gd name="T23" fmla="*/ 265 h 310"/>
                  <a:gd name="T24" fmla="*/ 179 w 505"/>
                  <a:gd name="T25" fmla="*/ 243 h 310"/>
                  <a:gd name="T26" fmla="*/ 167 w 505"/>
                  <a:gd name="T27" fmla="*/ 235 h 310"/>
                  <a:gd name="T28" fmla="*/ 174 w 505"/>
                  <a:gd name="T29" fmla="*/ 228 h 310"/>
                  <a:gd name="T30" fmla="*/ 199 w 505"/>
                  <a:gd name="T31" fmla="*/ 217 h 310"/>
                  <a:gd name="T32" fmla="*/ 218 w 505"/>
                  <a:gd name="T33" fmla="*/ 226 h 310"/>
                  <a:gd name="T34" fmla="*/ 256 w 505"/>
                  <a:gd name="T35" fmla="*/ 247 h 310"/>
                  <a:gd name="T36" fmla="*/ 274 w 505"/>
                  <a:gd name="T37" fmla="*/ 226 h 310"/>
                  <a:gd name="T38" fmla="*/ 280 w 505"/>
                  <a:gd name="T39" fmla="*/ 224 h 310"/>
                  <a:gd name="T40" fmla="*/ 281 w 505"/>
                  <a:gd name="T41" fmla="*/ 232 h 310"/>
                  <a:gd name="T42" fmla="*/ 284 w 505"/>
                  <a:gd name="T43" fmla="*/ 233 h 310"/>
                  <a:gd name="T44" fmla="*/ 290 w 505"/>
                  <a:gd name="T45" fmla="*/ 237 h 310"/>
                  <a:gd name="T46" fmla="*/ 305 w 505"/>
                  <a:gd name="T47" fmla="*/ 241 h 310"/>
                  <a:gd name="T48" fmla="*/ 306 w 505"/>
                  <a:gd name="T49" fmla="*/ 243 h 310"/>
                  <a:gd name="T50" fmla="*/ 312 w 505"/>
                  <a:gd name="T51" fmla="*/ 247 h 310"/>
                  <a:gd name="T52" fmla="*/ 315 w 505"/>
                  <a:gd name="T53" fmla="*/ 237 h 310"/>
                  <a:gd name="T54" fmla="*/ 324 w 505"/>
                  <a:gd name="T55" fmla="*/ 221 h 310"/>
                  <a:gd name="T56" fmla="*/ 331 w 505"/>
                  <a:gd name="T57" fmla="*/ 212 h 310"/>
                  <a:gd name="T58" fmla="*/ 334 w 505"/>
                  <a:gd name="T59" fmla="*/ 211 h 310"/>
                  <a:gd name="T60" fmla="*/ 351 w 505"/>
                  <a:gd name="T61" fmla="*/ 204 h 310"/>
                  <a:gd name="T62" fmla="*/ 366 w 505"/>
                  <a:gd name="T63" fmla="*/ 184 h 310"/>
                  <a:gd name="T64" fmla="*/ 390 w 505"/>
                  <a:gd name="T65" fmla="*/ 151 h 310"/>
                  <a:gd name="T66" fmla="*/ 390 w 505"/>
                  <a:gd name="T67" fmla="*/ 143 h 310"/>
                  <a:gd name="T68" fmla="*/ 397 w 505"/>
                  <a:gd name="T69" fmla="*/ 134 h 310"/>
                  <a:gd name="T70" fmla="*/ 412 w 505"/>
                  <a:gd name="T71" fmla="*/ 136 h 310"/>
                  <a:gd name="T72" fmla="*/ 400 w 505"/>
                  <a:gd name="T73" fmla="*/ 119 h 310"/>
                  <a:gd name="T74" fmla="*/ 401 w 505"/>
                  <a:gd name="T75" fmla="*/ 107 h 310"/>
                  <a:gd name="T76" fmla="*/ 398 w 505"/>
                  <a:gd name="T77" fmla="*/ 101 h 310"/>
                  <a:gd name="T78" fmla="*/ 394 w 505"/>
                  <a:gd name="T79" fmla="*/ 95 h 310"/>
                  <a:gd name="T80" fmla="*/ 383 w 505"/>
                  <a:gd name="T81" fmla="*/ 92 h 310"/>
                  <a:gd name="T82" fmla="*/ 366 w 505"/>
                  <a:gd name="T83" fmla="*/ 85 h 310"/>
                  <a:gd name="T84" fmla="*/ 364 w 505"/>
                  <a:gd name="T85" fmla="*/ 83 h 310"/>
                  <a:gd name="T86" fmla="*/ 368 w 505"/>
                  <a:gd name="T87" fmla="*/ 56 h 310"/>
                  <a:gd name="T88" fmla="*/ 371 w 505"/>
                  <a:gd name="T89" fmla="*/ 54 h 310"/>
                  <a:gd name="T90" fmla="*/ 375 w 505"/>
                  <a:gd name="T91" fmla="*/ 49 h 310"/>
                  <a:gd name="T92" fmla="*/ 376 w 505"/>
                  <a:gd name="T93" fmla="*/ 45 h 310"/>
                  <a:gd name="T94" fmla="*/ 382 w 505"/>
                  <a:gd name="T95" fmla="*/ 13 h 310"/>
                  <a:gd name="T96" fmla="*/ 380 w 505"/>
                  <a:gd name="T97" fmla="*/ 10 h 310"/>
                  <a:gd name="T98" fmla="*/ 378 w 505"/>
                  <a:gd name="T99" fmla="*/ 0 h 310"/>
                  <a:gd name="T100" fmla="*/ 412 w 505"/>
                  <a:gd name="T101" fmla="*/ 4 h 310"/>
                  <a:gd name="T102" fmla="*/ 443 w 505"/>
                  <a:gd name="T103" fmla="*/ 7 h 310"/>
                  <a:gd name="T104" fmla="*/ 471 w 505"/>
                  <a:gd name="T105" fmla="*/ 4 h 310"/>
                  <a:gd name="T106" fmla="*/ 472 w 505"/>
                  <a:gd name="T107" fmla="*/ 8 h 310"/>
                  <a:gd name="T108" fmla="*/ 477 w 505"/>
                  <a:gd name="T109" fmla="*/ 31 h 310"/>
                  <a:gd name="T110" fmla="*/ 478 w 505"/>
                  <a:gd name="T111" fmla="*/ 31 h 310"/>
                  <a:gd name="T112" fmla="*/ 485 w 505"/>
                  <a:gd name="T113" fmla="*/ 25 h 310"/>
                  <a:gd name="T114" fmla="*/ 502 w 505"/>
                  <a:gd name="T115" fmla="*/ 27 h 3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505" h="310">
                    <a:moveTo>
                      <a:pt x="0" y="310"/>
                    </a:moveTo>
                    <a:lnTo>
                      <a:pt x="16" y="298"/>
                    </a:lnTo>
                    <a:lnTo>
                      <a:pt x="34" y="289"/>
                    </a:lnTo>
                    <a:lnTo>
                      <a:pt x="35" y="289"/>
                    </a:lnTo>
                    <a:lnTo>
                      <a:pt x="38" y="288"/>
                    </a:lnTo>
                    <a:lnTo>
                      <a:pt x="63" y="288"/>
                    </a:lnTo>
                    <a:lnTo>
                      <a:pt x="70" y="293"/>
                    </a:lnTo>
                    <a:lnTo>
                      <a:pt x="70" y="295"/>
                    </a:lnTo>
                    <a:lnTo>
                      <a:pt x="72" y="295"/>
                    </a:lnTo>
                    <a:lnTo>
                      <a:pt x="76" y="298"/>
                    </a:lnTo>
                    <a:lnTo>
                      <a:pt x="77" y="298"/>
                    </a:lnTo>
                    <a:lnTo>
                      <a:pt x="81" y="299"/>
                    </a:lnTo>
                    <a:lnTo>
                      <a:pt x="97" y="299"/>
                    </a:lnTo>
                    <a:lnTo>
                      <a:pt x="118" y="288"/>
                    </a:lnTo>
                    <a:lnTo>
                      <a:pt x="122" y="285"/>
                    </a:lnTo>
                    <a:lnTo>
                      <a:pt x="140" y="282"/>
                    </a:lnTo>
                    <a:lnTo>
                      <a:pt x="141" y="282"/>
                    </a:lnTo>
                    <a:lnTo>
                      <a:pt x="153" y="279"/>
                    </a:lnTo>
                    <a:lnTo>
                      <a:pt x="155" y="279"/>
                    </a:lnTo>
                    <a:lnTo>
                      <a:pt x="185" y="272"/>
                    </a:lnTo>
                    <a:lnTo>
                      <a:pt x="185" y="271"/>
                    </a:lnTo>
                    <a:lnTo>
                      <a:pt x="189" y="270"/>
                    </a:lnTo>
                    <a:lnTo>
                      <a:pt x="196" y="268"/>
                    </a:lnTo>
                    <a:lnTo>
                      <a:pt x="196" y="265"/>
                    </a:lnTo>
                    <a:lnTo>
                      <a:pt x="193" y="253"/>
                    </a:lnTo>
                    <a:lnTo>
                      <a:pt x="179" y="243"/>
                    </a:lnTo>
                    <a:lnTo>
                      <a:pt x="170" y="239"/>
                    </a:lnTo>
                    <a:lnTo>
                      <a:pt x="167" y="235"/>
                    </a:lnTo>
                    <a:lnTo>
                      <a:pt x="165" y="235"/>
                    </a:lnTo>
                    <a:lnTo>
                      <a:pt x="174" y="228"/>
                    </a:lnTo>
                    <a:lnTo>
                      <a:pt x="174" y="226"/>
                    </a:lnTo>
                    <a:lnTo>
                      <a:pt x="199" y="217"/>
                    </a:lnTo>
                    <a:lnTo>
                      <a:pt x="200" y="217"/>
                    </a:lnTo>
                    <a:lnTo>
                      <a:pt x="218" y="226"/>
                    </a:lnTo>
                    <a:lnTo>
                      <a:pt x="230" y="237"/>
                    </a:lnTo>
                    <a:lnTo>
                      <a:pt x="256" y="247"/>
                    </a:lnTo>
                    <a:lnTo>
                      <a:pt x="273" y="229"/>
                    </a:lnTo>
                    <a:lnTo>
                      <a:pt x="274" y="226"/>
                    </a:lnTo>
                    <a:lnTo>
                      <a:pt x="277" y="224"/>
                    </a:lnTo>
                    <a:lnTo>
                      <a:pt x="280" y="224"/>
                    </a:lnTo>
                    <a:lnTo>
                      <a:pt x="281" y="229"/>
                    </a:lnTo>
                    <a:lnTo>
                      <a:pt x="281" y="232"/>
                    </a:lnTo>
                    <a:lnTo>
                      <a:pt x="283" y="233"/>
                    </a:lnTo>
                    <a:lnTo>
                      <a:pt x="284" y="233"/>
                    </a:lnTo>
                    <a:lnTo>
                      <a:pt x="284" y="235"/>
                    </a:lnTo>
                    <a:lnTo>
                      <a:pt x="290" y="237"/>
                    </a:lnTo>
                    <a:lnTo>
                      <a:pt x="295" y="237"/>
                    </a:lnTo>
                    <a:lnTo>
                      <a:pt x="305" y="241"/>
                    </a:lnTo>
                    <a:lnTo>
                      <a:pt x="305" y="243"/>
                    </a:lnTo>
                    <a:lnTo>
                      <a:pt x="306" y="243"/>
                    </a:lnTo>
                    <a:lnTo>
                      <a:pt x="309" y="246"/>
                    </a:lnTo>
                    <a:lnTo>
                      <a:pt x="312" y="247"/>
                    </a:lnTo>
                    <a:lnTo>
                      <a:pt x="316" y="241"/>
                    </a:lnTo>
                    <a:lnTo>
                      <a:pt x="315" y="237"/>
                    </a:lnTo>
                    <a:lnTo>
                      <a:pt x="319" y="231"/>
                    </a:lnTo>
                    <a:lnTo>
                      <a:pt x="324" y="221"/>
                    </a:lnTo>
                    <a:lnTo>
                      <a:pt x="330" y="214"/>
                    </a:lnTo>
                    <a:lnTo>
                      <a:pt x="331" y="212"/>
                    </a:lnTo>
                    <a:lnTo>
                      <a:pt x="331" y="211"/>
                    </a:lnTo>
                    <a:lnTo>
                      <a:pt x="334" y="211"/>
                    </a:lnTo>
                    <a:lnTo>
                      <a:pt x="345" y="207"/>
                    </a:lnTo>
                    <a:lnTo>
                      <a:pt x="351" y="204"/>
                    </a:lnTo>
                    <a:lnTo>
                      <a:pt x="365" y="186"/>
                    </a:lnTo>
                    <a:lnTo>
                      <a:pt x="366" y="184"/>
                    </a:lnTo>
                    <a:lnTo>
                      <a:pt x="373" y="169"/>
                    </a:lnTo>
                    <a:lnTo>
                      <a:pt x="390" y="151"/>
                    </a:lnTo>
                    <a:lnTo>
                      <a:pt x="388" y="148"/>
                    </a:lnTo>
                    <a:lnTo>
                      <a:pt x="390" y="143"/>
                    </a:lnTo>
                    <a:lnTo>
                      <a:pt x="391" y="143"/>
                    </a:lnTo>
                    <a:lnTo>
                      <a:pt x="397" y="134"/>
                    </a:lnTo>
                    <a:lnTo>
                      <a:pt x="410" y="136"/>
                    </a:lnTo>
                    <a:lnTo>
                      <a:pt x="412" y="136"/>
                    </a:lnTo>
                    <a:lnTo>
                      <a:pt x="411" y="134"/>
                    </a:lnTo>
                    <a:lnTo>
                      <a:pt x="400" y="119"/>
                    </a:lnTo>
                    <a:lnTo>
                      <a:pt x="400" y="113"/>
                    </a:lnTo>
                    <a:lnTo>
                      <a:pt x="401" y="107"/>
                    </a:lnTo>
                    <a:lnTo>
                      <a:pt x="401" y="106"/>
                    </a:lnTo>
                    <a:lnTo>
                      <a:pt x="398" y="101"/>
                    </a:lnTo>
                    <a:lnTo>
                      <a:pt x="394" y="97"/>
                    </a:lnTo>
                    <a:lnTo>
                      <a:pt x="394" y="95"/>
                    </a:lnTo>
                    <a:lnTo>
                      <a:pt x="393" y="95"/>
                    </a:lnTo>
                    <a:lnTo>
                      <a:pt x="383" y="92"/>
                    </a:lnTo>
                    <a:lnTo>
                      <a:pt x="372" y="87"/>
                    </a:lnTo>
                    <a:lnTo>
                      <a:pt x="366" y="85"/>
                    </a:lnTo>
                    <a:lnTo>
                      <a:pt x="364" y="84"/>
                    </a:lnTo>
                    <a:lnTo>
                      <a:pt x="364" y="83"/>
                    </a:lnTo>
                    <a:lnTo>
                      <a:pt x="368" y="74"/>
                    </a:lnTo>
                    <a:lnTo>
                      <a:pt x="368" y="56"/>
                    </a:lnTo>
                    <a:lnTo>
                      <a:pt x="369" y="54"/>
                    </a:lnTo>
                    <a:lnTo>
                      <a:pt x="371" y="54"/>
                    </a:lnTo>
                    <a:lnTo>
                      <a:pt x="372" y="53"/>
                    </a:lnTo>
                    <a:lnTo>
                      <a:pt x="375" y="49"/>
                    </a:lnTo>
                    <a:lnTo>
                      <a:pt x="375" y="47"/>
                    </a:lnTo>
                    <a:lnTo>
                      <a:pt x="376" y="45"/>
                    </a:lnTo>
                    <a:lnTo>
                      <a:pt x="382" y="18"/>
                    </a:lnTo>
                    <a:lnTo>
                      <a:pt x="382" y="13"/>
                    </a:lnTo>
                    <a:lnTo>
                      <a:pt x="380" y="11"/>
                    </a:lnTo>
                    <a:lnTo>
                      <a:pt x="380" y="10"/>
                    </a:lnTo>
                    <a:lnTo>
                      <a:pt x="379" y="8"/>
                    </a:lnTo>
                    <a:lnTo>
                      <a:pt x="378" y="0"/>
                    </a:lnTo>
                    <a:lnTo>
                      <a:pt x="379" y="0"/>
                    </a:lnTo>
                    <a:lnTo>
                      <a:pt x="412" y="4"/>
                    </a:lnTo>
                    <a:lnTo>
                      <a:pt x="425" y="7"/>
                    </a:lnTo>
                    <a:lnTo>
                      <a:pt x="443" y="7"/>
                    </a:lnTo>
                    <a:lnTo>
                      <a:pt x="449" y="6"/>
                    </a:lnTo>
                    <a:lnTo>
                      <a:pt x="471" y="4"/>
                    </a:lnTo>
                    <a:lnTo>
                      <a:pt x="471" y="6"/>
                    </a:lnTo>
                    <a:lnTo>
                      <a:pt x="472" y="8"/>
                    </a:lnTo>
                    <a:lnTo>
                      <a:pt x="472" y="23"/>
                    </a:lnTo>
                    <a:lnTo>
                      <a:pt x="477" y="31"/>
                    </a:lnTo>
                    <a:lnTo>
                      <a:pt x="478" y="32"/>
                    </a:lnTo>
                    <a:lnTo>
                      <a:pt x="478" y="31"/>
                    </a:lnTo>
                    <a:lnTo>
                      <a:pt x="482" y="28"/>
                    </a:lnTo>
                    <a:lnTo>
                      <a:pt x="485" y="25"/>
                    </a:lnTo>
                    <a:lnTo>
                      <a:pt x="495" y="25"/>
                    </a:lnTo>
                    <a:lnTo>
                      <a:pt x="502" y="27"/>
                    </a:lnTo>
                    <a:lnTo>
                      <a:pt x="505" y="2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22" name="Freeform 5878">
                <a:extLst>
                  <a:ext uri="{FF2B5EF4-FFF2-40B4-BE49-F238E27FC236}">
                    <a16:creationId xmlns:a16="http://schemas.microsoft.com/office/drawing/2014/main" id="{FC5E9324-AC78-8D59-5C03-A3AC22D260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5" y="3554"/>
                <a:ext cx="66" cy="169"/>
              </a:xfrm>
              <a:custGeom>
                <a:avLst/>
                <a:gdLst>
                  <a:gd name="T0" fmla="*/ 6 w 264"/>
                  <a:gd name="T1" fmla="*/ 670 h 673"/>
                  <a:gd name="T2" fmla="*/ 7 w 264"/>
                  <a:gd name="T3" fmla="*/ 649 h 673"/>
                  <a:gd name="T4" fmla="*/ 17 w 264"/>
                  <a:gd name="T5" fmla="*/ 582 h 673"/>
                  <a:gd name="T6" fmla="*/ 23 w 264"/>
                  <a:gd name="T7" fmla="*/ 553 h 673"/>
                  <a:gd name="T8" fmla="*/ 27 w 264"/>
                  <a:gd name="T9" fmla="*/ 532 h 673"/>
                  <a:gd name="T10" fmla="*/ 17 w 264"/>
                  <a:gd name="T11" fmla="*/ 515 h 673"/>
                  <a:gd name="T12" fmla="*/ 5 w 264"/>
                  <a:gd name="T13" fmla="*/ 511 h 673"/>
                  <a:gd name="T14" fmla="*/ 2 w 264"/>
                  <a:gd name="T15" fmla="*/ 509 h 673"/>
                  <a:gd name="T16" fmla="*/ 0 w 264"/>
                  <a:gd name="T17" fmla="*/ 507 h 673"/>
                  <a:gd name="T18" fmla="*/ 2 w 264"/>
                  <a:gd name="T19" fmla="*/ 475 h 673"/>
                  <a:gd name="T20" fmla="*/ 5 w 264"/>
                  <a:gd name="T21" fmla="*/ 454 h 673"/>
                  <a:gd name="T22" fmla="*/ 14 w 264"/>
                  <a:gd name="T23" fmla="*/ 413 h 673"/>
                  <a:gd name="T24" fmla="*/ 26 w 264"/>
                  <a:gd name="T25" fmla="*/ 374 h 673"/>
                  <a:gd name="T26" fmla="*/ 27 w 264"/>
                  <a:gd name="T27" fmla="*/ 370 h 673"/>
                  <a:gd name="T28" fmla="*/ 59 w 264"/>
                  <a:gd name="T29" fmla="*/ 283 h 673"/>
                  <a:gd name="T30" fmla="*/ 60 w 264"/>
                  <a:gd name="T31" fmla="*/ 281 h 673"/>
                  <a:gd name="T32" fmla="*/ 102 w 264"/>
                  <a:gd name="T33" fmla="*/ 199 h 673"/>
                  <a:gd name="T34" fmla="*/ 108 w 264"/>
                  <a:gd name="T35" fmla="*/ 190 h 673"/>
                  <a:gd name="T36" fmla="*/ 120 w 264"/>
                  <a:gd name="T37" fmla="*/ 183 h 673"/>
                  <a:gd name="T38" fmla="*/ 133 w 264"/>
                  <a:gd name="T39" fmla="*/ 151 h 673"/>
                  <a:gd name="T40" fmla="*/ 137 w 264"/>
                  <a:gd name="T41" fmla="*/ 145 h 673"/>
                  <a:gd name="T42" fmla="*/ 141 w 264"/>
                  <a:gd name="T43" fmla="*/ 139 h 673"/>
                  <a:gd name="T44" fmla="*/ 146 w 264"/>
                  <a:gd name="T45" fmla="*/ 134 h 673"/>
                  <a:gd name="T46" fmla="*/ 157 w 264"/>
                  <a:gd name="T47" fmla="*/ 117 h 673"/>
                  <a:gd name="T48" fmla="*/ 164 w 264"/>
                  <a:gd name="T49" fmla="*/ 109 h 673"/>
                  <a:gd name="T50" fmla="*/ 180 w 264"/>
                  <a:gd name="T51" fmla="*/ 86 h 673"/>
                  <a:gd name="T52" fmla="*/ 192 w 264"/>
                  <a:gd name="T53" fmla="*/ 81 h 673"/>
                  <a:gd name="T54" fmla="*/ 190 w 264"/>
                  <a:gd name="T55" fmla="*/ 77 h 673"/>
                  <a:gd name="T56" fmla="*/ 227 w 264"/>
                  <a:gd name="T57" fmla="*/ 36 h 673"/>
                  <a:gd name="T58" fmla="*/ 234 w 264"/>
                  <a:gd name="T59" fmla="*/ 29 h 673"/>
                  <a:gd name="T60" fmla="*/ 253 w 264"/>
                  <a:gd name="T61" fmla="*/ 8 h 673"/>
                  <a:gd name="T62" fmla="*/ 260 w 264"/>
                  <a:gd name="T63" fmla="*/ 3 h 673"/>
                  <a:gd name="T64" fmla="*/ 264 w 264"/>
                  <a:gd name="T65" fmla="*/ 1 h 6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64" h="673">
                    <a:moveTo>
                      <a:pt x="6" y="673"/>
                    </a:moveTo>
                    <a:lnTo>
                      <a:pt x="6" y="670"/>
                    </a:lnTo>
                    <a:lnTo>
                      <a:pt x="7" y="662"/>
                    </a:lnTo>
                    <a:lnTo>
                      <a:pt x="7" y="649"/>
                    </a:lnTo>
                    <a:lnTo>
                      <a:pt x="17" y="588"/>
                    </a:lnTo>
                    <a:lnTo>
                      <a:pt x="17" y="582"/>
                    </a:lnTo>
                    <a:lnTo>
                      <a:pt x="20" y="574"/>
                    </a:lnTo>
                    <a:lnTo>
                      <a:pt x="23" y="553"/>
                    </a:lnTo>
                    <a:lnTo>
                      <a:pt x="24" y="549"/>
                    </a:lnTo>
                    <a:lnTo>
                      <a:pt x="27" y="532"/>
                    </a:lnTo>
                    <a:lnTo>
                      <a:pt x="24" y="523"/>
                    </a:lnTo>
                    <a:lnTo>
                      <a:pt x="17" y="515"/>
                    </a:lnTo>
                    <a:lnTo>
                      <a:pt x="7" y="511"/>
                    </a:lnTo>
                    <a:lnTo>
                      <a:pt x="5" y="511"/>
                    </a:lnTo>
                    <a:lnTo>
                      <a:pt x="3" y="509"/>
                    </a:lnTo>
                    <a:lnTo>
                      <a:pt x="2" y="509"/>
                    </a:lnTo>
                    <a:lnTo>
                      <a:pt x="2" y="508"/>
                    </a:lnTo>
                    <a:lnTo>
                      <a:pt x="0" y="507"/>
                    </a:lnTo>
                    <a:lnTo>
                      <a:pt x="0" y="480"/>
                    </a:lnTo>
                    <a:lnTo>
                      <a:pt x="2" y="475"/>
                    </a:lnTo>
                    <a:lnTo>
                      <a:pt x="5" y="455"/>
                    </a:lnTo>
                    <a:lnTo>
                      <a:pt x="5" y="454"/>
                    </a:lnTo>
                    <a:lnTo>
                      <a:pt x="13" y="416"/>
                    </a:lnTo>
                    <a:lnTo>
                      <a:pt x="14" y="413"/>
                    </a:lnTo>
                    <a:lnTo>
                      <a:pt x="14" y="408"/>
                    </a:lnTo>
                    <a:lnTo>
                      <a:pt x="26" y="374"/>
                    </a:lnTo>
                    <a:lnTo>
                      <a:pt x="27" y="371"/>
                    </a:lnTo>
                    <a:lnTo>
                      <a:pt x="27" y="370"/>
                    </a:lnTo>
                    <a:lnTo>
                      <a:pt x="34" y="343"/>
                    </a:lnTo>
                    <a:lnTo>
                      <a:pt x="59" y="283"/>
                    </a:lnTo>
                    <a:lnTo>
                      <a:pt x="59" y="282"/>
                    </a:lnTo>
                    <a:lnTo>
                      <a:pt x="60" y="281"/>
                    </a:lnTo>
                    <a:lnTo>
                      <a:pt x="67" y="264"/>
                    </a:lnTo>
                    <a:lnTo>
                      <a:pt x="102" y="199"/>
                    </a:lnTo>
                    <a:lnTo>
                      <a:pt x="102" y="198"/>
                    </a:lnTo>
                    <a:lnTo>
                      <a:pt x="108" y="190"/>
                    </a:lnTo>
                    <a:lnTo>
                      <a:pt x="113" y="185"/>
                    </a:lnTo>
                    <a:lnTo>
                      <a:pt x="120" y="183"/>
                    </a:lnTo>
                    <a:lnTo>
                      <a:pt x="126" y="166"/>
                    </a:lnTo>
                    <a:lnTo>
                      <a:pt x="133" y="151"/>
                    </a:lnTo>
                    <a:lnTo>
                      <a:pt x="134" y="149"/>
                    </a:lnTo>
                    <a:lnTo>
                      <a:pt x="137" y="145"/>
                    </a:lnTo>
                    <a:lnTo>
                      <a:pt x="139" y="142"/>
                    </a:lnTo>
                    <a:lnTo>
                      <a:pt x="141" y="139"/>
                    </a:lnTo>
                    <a:lnTo>
                      <a:pt x="143" y="137"/>
                    </a:lnTo>
                    <a:lnTo>
                      <a:pt x="146" y="134"/>
                    </a:lnTo>
                    <a:lnTo>
                      <a:pt x="144" y="132"/>
                    </a:lnTo>
                    <a:lnTo>
                      <a:pt x="157" y="117"/>
                    </a:lnTo>
                    <a:lnTo>
                      <a:pt x="158" y="114"/>
                    </a:lnTo>
                    <a:lnTo>
                      <a:pt x="164" y="109"/>
                    </a:lnTo>
                    <a:lnTo>
                      <a:pt x="168" y="100"/>
                    </a:lnTo>
                    <a:lnTo>
                      <a:pt x="180" y="86"/>
                    </a:lnTo>
                    <a:lnTo>
                      <a:pt x="187" y="81"/>
                    </a:lnTo>
                    <a:lnTo>
                      <a:pt x="192" y="81"/>
                    </a:lnTo>
                    <a:lnTo>
                      <a:pt x="190" y="79"/>
                    </a:lnTo>
                    <a:lnTo>
                      <a:pt x="190" y="77"/>
                    </a:lnTo>
                    <a:lnTo>
                      <a:pt x="193" y="72"/>
                    </a:lnTo>
                    <a:lnTo>
                      <a:pt x="227" y="36"/>
                    </a:lnTo>
                    <a:lnTo>
                      <a:pt x="231" y="30"/>
                    </a:lnTo>
                    <a:lnTo>
                      <a:pt x="234" y="29"/>
                    </a:lnTo>
                    <a:lnTo>
                      <a:pt x="238" y="22"/>
                    </a:lnTo>
                    <a:lnTo>
                      <a:pt x="253" y="8"/>
                    </a:lnTo>
                    <a:lnTo>
                      <a:pt x="256" y="7"/>
                    </a:lnTo>
                    <a:lnTo>
                      <a:pt x="260" y="3"/>
                    </a:lnTo>
                    <a:lnTo>
                      <a:pt x="263" y="1"/>
                    </a:lnTo>
                    <a:lnTo>
                      <a:pt x="264" y="1"/>
                    </a:lnTo>
                    <a:lnTo>
                      <a:pt x="264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23" name="Freeform 5879">
                <a:extLst>
                  <a:ext uri="{FF2B5EF4-FFF2-40B4-BE49-F238E27FC236}">
                    <a16:creationId xmlns:a16="http://schemas.microsoft.com/office/drawing/2014/main" id="{D6E4F3F5-AC2C-1583-43B8-C433C79497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6" y="3526"/>
                <a:ext cx="26" cy="10"/>
              </a:xfrm>
              <a:custGeom>
                <a:avLst/>
                <a:gdLst>
                  <a:gd name="T0" fmla="*/ 103 w 103"/>
                  <a:gd name="T1" fmla="*/ 3 h 39"/>
                  <a:gd name="T2" fmla="*/ 103 w 103"/>
                  <a:gd name="T3" fmla="*/ 4 h 39"/>
                  <a:gd name="T4" fmla="*/ 98 w 103"/>
                  <a:gd name="T5" fmla="*/ 16 h 39"/>
                  <a:gd name="T6" fmla="*/ 94 w 103"/>
                  <a:gd name="T7" fmla="*/ 20 h 39"/>
                  <a:gd name="T8" fmla="*/ 92 w 103"/>
                  <a:gd name="T9" fmla="*/ 20 h 39"/>
                  <a:gd name="T10" fmla="*/ 88 w 103"/>
                  <a:gd name="T11" fmla="*/ 23 h 39"/>
                  <a:gd name="T12" fmla="*/ 84 w 103"/>
                  <a:gd name="T13" fmla="*/ 29 h 39"/>
                  <a:gd name="T14" fmla="*/ 84 w 103"/>
                  <a:gd name="T15" fmla="*/ 33 h 39"/>
                  <a:gd name="T16" fmla="*/ 81 w 103"/>
                  <a:gd name="T17" fmla="*/ 33 h 39"/>
                  <a:gd name="T18" fmla="*/ 77 w 103"/>
                  <a:gd name="T19" fmla="*/ 34 h 39"/>
                  <a:gd name="T20" fmla="*/ 67 w 103"/>
                  <a:gd name="T21" fmla="*/ 37 h 39"/>
                  <a:gd name="T22" fmla="*/ 57 w 103"/>
                  <a:gd name="T23" fmla="*/ 39 h 39"/>
                  <a:gd name="T24" fmla="*/ 57 w 103"/>
                  <a:gd name="T25" fmla="*/ 37 h 39"/>
                  <a:gd name="T26" fmla="*/ 45 w 103"/>
                  <a:gd name="T27" fmla="*/ 22 h 39"/>
                  <a:gd name="T28" fmla="*/ 43 w 103"/>
                  <a:gd name="T29" fmla="*/ 20 h 39"/>
                  <a:gd name="T30" fmla="*/ 42 w 103"/>
                  <a:gd name="T31" fmla="*/ 20 h 39"/>
                  <a:gd name="T32" fmla="*/ 41 w 103"/>
                  <a:gd name="T33" fmla="*/ 18 h 39"/>
                  <a:gd name="T34" fmla="*/ 39 w 103"/>
                  <a:gd name="T35" fmla="*/ 16 h 39"/>
                  <a:gd name="T36" fmla="*/ 26 w 103"/>
                  <a:gd name="T37" fmla="*/ 8 h 39"/>
                  <a:gd name="T38" fmla="*/ 17 w 103"/>
                  <a:gd name="T39" fmla="*/ 3 h 39"/>
                  <a:gd name="T40" fmla="*/ 14 w 103"/>
                  <a:gd name="T41" fmla="*/ 0 h 39"/>
                  <a:gd name="T42" fmla="*/ 0 w 103"/>
                  <a:gd name="T43" fmla="*/ 3 h 39"/>
                  <a:gd name="T44" fmla="*/ 0 w 103"/>
                  <a:gd name="T45" fmla="*/ 4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03" h="39">
                    <a:moveTo>
                      <a:pt x="103" y="3"/>
                    </a:moveTo>
                    <a:lnTo>
                      <a:pt x="103" y="4"/>
                    </a:lnTo>
                    <a:lnTo>
                      <a:pt x="98" y="16"/>
                    </a:lnTo>
                    <a:lnTo>
                      <a:pt x="94" y="20"/>
                    </a:lnTo>
                    <a:lnTo>
                      <a:pt x="92" y="20"/>
                    </a:lnTo>
                    <a:lnTo>
                      <a:pt x="88" y="23"/>
                    </a:lnTo>
                    <a:lnTo>
                      <a:pt x="84" y="29"/>
                    </a:lnTo>
                    <a:lnTo>
                      <a:pt x="84" y="33"/>
                    </a:lnTo>
                    <a:lnTo>
                      <a:pt x="81" y="33"/>
                    </a:lnTo>
                    <a:lnTo>
                      <a:pt x="77" y="34"/>
                    </a:lnTo>
                    <a:lnTo>
                      <a:pt x="67" y="37"/>
                    </a:lnTo>
                    <a:lnTo>
                      <a:pt x="57" y="39"/>
                    </a:lnTo>
                    <a:lnTo>
                      <a:pt x="57" y="37"/>
                    </a:lnTo>
                    <a:lnTo>
                      <a:pt x="45" y="22"/>
                    </a:lnTo>
                    <a:lnTo>
                      <a:pt x="43" y="20"/>
                    </a:lnTo>
                    <a:lnTo>
                      <a:pt x="42" y="20"/>
                    </a:lnTo>
                    <a:lnTo>
                      <a:pt x="41" y="18"/>
                    </a:lnTo>
                    <a:lnTo>
                      <a:pt x="39" y="16"/>
                    </a:lnTo>
                    <a:lnTo>
                      <a:pt x="26" y="8"/>
                    </a:lnTo>
                    <a:lnTo>
                      <a:pt x="17" y="3"/>
                    </a:lnTo>
                    <a:lnTo>
                      <a:pt x="14" y="0"/>
                    </a:lnTo>
                    <a:lnTo>
                      <a:pt x="0" y="3"/>
                    </a:lnTo>
                    <a:lnTo>
                      <a:pt x="0" y="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24" name="Freeform 5880">
                <a:extLst>
                  <a:ext uri="{FF2B5EF4-FFF2-40B4-BE49-F238E27FC236}">
                    <a16:creationId xmlns:a16="http://schemas.microsoft.com/office/drawing/2014/main" id="{A17AD567-991F-A524-B088-265C569E65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6" y="3527"/>
                <a:ext cx="81" cy="108"/>
              </a:xfrm>
              <a:custGeom>
                <a:avLst/>
                <a:gdLst>
                  <a:gd name="T0" fmla="*/ 320 w 323"/>
                  <a:gd name="T1" fmla="*/ 4 h 434"/>
                  <a:gd name="T2" fmla="*/ 299 w 323"/>
                  <a:gd name="T3" fmla="*/ 33 h 434"/>
                  <a:gd name="T4" fmla="*/ 296 w 323"/>
                  <a:gd name="T5" fmla="*/ 35 h 434"/>
                  <a:gd name="T6" fmla="*/ 281 w 323"/>
                  <a:gd name="T7" fmla="*/ 47 h 434"/>
                  <a:gd name="T8" fmla="*/ 262 w 323"/>
                  <a:gd name="T9" fmla="*/ 57 h 434"/>
                  <a:gd name="T10" fmla="*/ 263 w 323"/>
                  <a:gd name="T11" fmla="*/ 61 h 434"/>
                  <a:gd name="T12" fmla="*/ 260 w 323"/>
                  <a:gd name="T13" fmla="*/ 67 h 434"/>
                  <a:gd name="T14" fmla="*/ 259 w 323"/>
                  <a:gd name="T15" fmla="*/ 71 h 434"/>
                  <a:gd name="T16" fmla="*/ 252 w 323"/>
                  <a:gd name="T17" fmla="*/ 85 h 434"/>
                  <a:gd name="T18" fmla="*/ 241 w 323"/>
                  <a:gd name="T19" fmla="*/ 93 h 434"/>
                  <a:gd name="T20" fmla="*/ 236 w 323"/>
                  <a:gd name="T21" fmla="*/ 95 h 434"/>
                  <a:gd name="T22" fmla="*/ 224 w 323"/>
                  <a:gd name="T23" fmla="*/ 86 h 434"/>
                  <a:gd name="T24" fmla="*/ 214 w 323"/>
                  <a:gd name="T25" fmla="*/ 90 h 434"/>
                  <a:gd name="T26" fmla="*/ 205 w 323"/>
                  <a:gd name="T27" fmla="*/ 110 h 434"/>
                  <a:gd name="T28" fmla="*/ 214 w 323"/>
                  <a:gd name="T29" fmla="*/ 128 h 434"/>
                  <a:gd name="T30" fmla="*/ 212 w 323"/>
                  <a:gd name="T31" fmla="*/ 131 h 434"/>
                  <a:gd name="T32" fmla="*/ 211 w 323"/>
                  <a:gd name="T33" fmla="*/ 134 h 434"/>
                  <a:gd name="T34" fmla="*/ 218 w 323"/>
                  <a:gd name="T35" fmla="*/ 149 h 434"/>
                  <a:gd name="T36" fmla="*/ 214 w 323"/>
                  <a:gd name="T37" fmla="*/ 180 h 434"/>
                  <a:gd name="T38" fmla="*/ 205 w 323"/>
                  <a:gd name="T39" fmla="*/ 216 h 434"/>
                  <a:gd name="T40" fmla="*/ 212 w 323"/>
                  <a:gd name="T41" fmla="*/ 227 h 434"/>
                  <a:gd name="T42" fmla="*/ 197 w 323"/>
                  <a:gd name="T43" fmla="*/ 229 h 434"/>
                  <a:gd name="T44" fmla="*/ 193 w 323"/>
                  <a:gd name="T45" fmla="*/ 248 h 434"/>
                  <a:gd name="T46" fmla="*/ 186 w 323"/>
                  <a:gd name="T47" fmla="*/ 264 h 434"/>
                  <a:gd name="T48" fmla="*/ 151 w 323"/>
                  <a:gd name="T49" fmla="*/ 297 h 434"/>
                  <a:gd name="T50" fmla="*/ 123 w 323"/>
                  <a:gd name="T51" fmla="*/ 322 h 434"/>
                  <a:gd name="T52" fmla="*/ 113 w 323"/>
                  <a:gd name="T53" fmla="*/ 314 h 434"/>
                  <a:gd name="T54" fmla="*/ 105 w 323"/>
                  <a:gd name="T55" fmla="*/ 311 h 434"/>
                  <a:gd name="T56" fmla="*/ 102 w 323"/>
                  <a:gd name="T57" fmla="*/ 315 h 434"/>
                  <a:gd name="T58" fmla="*/ 108 w 323"/>
                  <a:gd name="T59" fmla="*/ 324 h 434"/>
                  <a:gd name="T60" fmla="*/ 138 w 323"/>
                  <a:gd name="T61" fmla="*/ 342 h 434"/>
                  <a:gd name="T62" fmla="*/ 148 w 323"/>
                  <a:gd name="T63" fmla="*/ 349 h 434"/>
                  <a:gd name="T64" fmla="*/ 150 w 323"/>
                  <a:gd name="T65" fmla="*/ 350 h 434"/>
                  <a:gd name="T66" fmla="*/ 154 w 323"/>
                  <a:gd name="T67" fmla="*/ 363 h 434"/>
                  <a:gd name="T68" fmla="*/ 148 w 323"/>
                  <a:gd name="T69" fmla="*/ 373 h 434"/>
                  <a:gd name="T70" fmla="*/ 144 w 323"/>
                  <a:gd name="T71" fmla="*/ 402 h 434"/>
                  <a:gd name="T72" fmla="*/ 129 w 323"/>
                  <a:gd name="T73" fmla="*/ 401 h 434"/>
                  <a:gd name="T74" fmla="*/ 113 w 323"/>
                  <a:gd name="T75" fmla="*/ 427 h 434"/>
                  <a:gd name="T76" fmla="*/ 63 w 323"/>
                  <a:gd name="T77" fmla="*/ 428 h 434"/>
                  <a:gd name="T78" fmla="*/ 51 w 323"/>
                  <a:gd name="T79" fmla="*/ 427 h 434"/>
                  <a:gd name="T80" fmla="*/ 38 w 323"/>
                  <a:gd name="T81" fmla="*/ 430 h 434"/>
                  <a:gd name="T82" fmla="*/ 32 w 323"/>
                  <a:gd name="T83" fmla="*/ 428 h 434"/>
                  <a:gd name="T84" fmla="*/ 37 w 323"/>
                  <a:gd name="T85" fmla="*/ 417 h 434"/>
                  <a:gd name="T86" fmla="*/ 39 w 323"/>
                  <a:gd name="T87" fmla="*/ 412 h 434"/>
                  <a:gd name="T88" fmla="*/ 38 w 323"/>
                  <a:gd name="T89" fmla="*/ 406 h 434"/>
                  <a:gd name="T90" fmla="*/ 34 w 323"/>
                  <a:gd name="T91" fmla="*/ 401 h 434"/>
                  <a:gd name="T92" fmla="*/ 31 w 323"/>
                  <a:gd name="T93" fmla="*/ 401 h 434"/>
                  <a:gd name="T94" fmla="*/ 20 w 323"/>
                  <a:gd name="T95" fmla="*/ 402 h 434"/>
                  <a:gd name="T96" fmla="*/ 20 w 323"/>
                  <a:gd name="T97" fmla="*/ 407 h 434"/>
                  <a:gd name="T98" fmla="*/ 24 w 323"/>
                  <a:gd name="T99" fmla="*/ 414 h 434"/>
                  <a:gd name="T100" fmla="*/ 31 w 323"/>
                  <a:gd name="T101" fmla="*/ 424 h 434"/>
                  <a:gd name="T102" fmla="*/ 30 w 323"/>
                  <a:gd name="T103" fmla="*/ 427 h 434"/>
                  <a:gd name="T104" fmla="*/ 28 w 323"/>
                  <a:gd name="T105" fmla="*/ 426 h 434"/>
                  <a:gd name="T106" fmla="*/ 17 w 323"/>
                  <a:gd name="T107" fmla="*/ 427 h 434"/>
                  <a:gd name="T108" fmla="*/ 13 w 323"/>
                  <a:gd name="T109" fmla="*/ 430 h 434"/>
                  <a:gd name="T110" fmla="*/ 0 w 323"/>
                  <a:gd name="T111" fmla="*/ 434 h 4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323" h="434">
                    <a:moveTo>
                      <a:pt x="320" y="0"/>
                    </a:moveTo>
                    <a:lnTo>
                      <a:pt x="320" y="4"/>
                    </a:lnTo>
                    <a:lnTo>
                      <a:pt x="323" y="25"/>
                    </a:lnTo>
                    <a:lnTo>
                      <a:pt x="299" y="33"/>
                    </a:lnTo>
                    <a:lnTo>
                      <a:pt x="298" y="35"/>
                    </a:lnTo>
                    <a:lnTo>
                      <a:pt x="296" y="35"/>
                    </a:lnTo>
                    <a:lnTo>
                      <a:pt x="294" y="36"/>
                    </a:lnTo>
                    <a:lnTo>
                      <a:pt x="281" y="47"/>
                    </a:lnTo>
                    <a:lnTo>
                      <a:pt x="271" y="52"/>
                    </a:lnTo>
                    <a:lnTo>
                      <a:pt x="262" y="57"/>
                    </a:lnTo>
                    <a:lnTo>
                      <a:pt x="263" y="60"/>
                    </a:lnTo>
                    <a:lnTo>
                      <a:pt x="263" y="61"/>
                    </a:lnTo>
                    <a:lnTo>
                      <a:pt x="262" y="63"/>
                    </a:lnTo>
                    <a:lnTo>
                      <a:pt x="260" y="67"/>
                    </a:lnTo>
                    <a:lnTo>
                      <a:pt x="260" y="68"/>
                    </a:lnTo>
                    <a:lnTo>
                      <a:pt x="259" y="71"/>
                    </a:lnTo>
                    <a:lnTo>
                      <a:pt x="253" y="83"/>
                    </a:lnTo>
                    <a:lnTo>
                      <a:pt x="252" y="85"/>
                    </a:lnTo>
                    <a:lnTo>
                      <a:pt x="252" y="86"/>
                    </a:lnTo>
                    <a:lnTo>
                      <a:pt x="241" y="93"/>
                    </a:lnTo>
                    <a:lnTo>
                      <a:pt x="239" y="95"/>
                    </a:lnTo>
                    <a:lnTo>
                      <a:pt x="236" y="95"/>
                    </a:lnTo>
                    <a:lnTo>
                      <a:pt x="225" y="88"/>
                    </a:lnTo>
                    <a:lnTo>
                      <a:pt x="224" y="86"/>
                    </a:lnTo>
                    <a:lnTo>
                      <a:pt x="219" y="86"/>
                    </a:lnTo>
                    <a:lnTo>
                      <a:pt x="214" y="90"/>
                    </a:lnTo>
                    <a:lnTo>
                      <a:pt x="207" y="102"/>
                    </a:lnTo>
                    <a:lnTo>
                      <a:pt x="205" y="110"/>
                    </a:lnTo>
                    <a:lnTo>
                      <a:pt x="212" y="119"/>
                    </a:lnTo>
                    <a:lnTo>
                      <a:pt x="214" y="128"/>
                    </a:lnTo>
                    <a:lnTo>
                      <a:pt x="214" y="130"/>
                    </a:lnTo>
                    <a:lnTo>
                      <a:pt x="212" y="131"/>
                    </a:lnTo>
                    <a:lnTo>
                      <a:pt x="212" y="133"/>
                    </a:lnTo>
                    <a:lnTo>
                      <a:pt x="211" y="134"/>
                    </a:lnTo>
                    <a:lnTo>
                      <a:pt x="212" y="135"/>
                    </a:lnTo>
                    <a:lnTo>
                      <a:pt x="218" y="149"/>
                    </a:lnTo>
                    <a:lnTo>
                      <a:pt x="219" y="172"/>
                    </a:lnTo>
                    <a:lnTo>
                      <a:pt x="214" y="180"/>
                    </a:lnTo>
                    <a:lnTo>
                      <a:pt x="207" y="215"/>
                    </a:lnTo>
                    <a:lnTo>
                      <a:pt x="205" y="216"/>
                    </a:lnTo>
                    <a:lnTo>
                      <a:pt x="205" y="220"/>
                    </a:lnTo>
                    <a:lnTo>
                      <a:pt x="212" y="227"/>
                    </a:lnTo>
                    <a:lnTo>
                      <a:pt x="197" y="227"/>
                    </a:lnTo>
                    <a:lnTo>
                      <a:pt x="197" y="229"/>
                    </a:lnTo>
                    <a:lnTo>
                      <a:pt x="193" y="247"/>
                    </a:lnTo>
                    <a:lnTo>
                      <a:pt x="193" y="248"/>
                    </a:lnTo>
                    <a:lnTo>
                      <a:pt x="192" y="250"/>
                    </a:lnTo>
                    <a:lnTo>
                      <a:pt x="186" y="264"/>
                    </a:lnTo>
                    <a:lnTo>
                      <a:pt x="155" y="294"/>
                    </a:lnTo>
                    <a:lnTo>
                      <a:pt x="151" y="297"/>
                    </a:lnTo>
                    <a:lnTo>
                      <a:pt x="148" y="301"/>
                    </a:lnTo>
                    <a:lnTo>
                      <a:pt x="123" y="322"/>
                    </a:lnTo>
                    <a:lnTo>
                      <a:pt x="115" y="317"/>
                    </a:lnTo>
                    <a:lnTo>
                      <a:pt x="113" y="314"/>
                    </a:lnTo>
                    <a:lnTo>
                      <a:pt x="108" y="311"/>
                    </a:lnTo>
                    <a:lnTo>
                      <a:pt x="105" y="311"/>
                    </a:lnTo>
                    <a:lnTo>
                      <a:pt x="101" y="315"/>
                    </a:lnTo>
                    <a:lnTo>
                      <a:pt x="102" y="315"/>
                    </a:lnTo>
                    <a:lnTo>
                      <a:pt x="102" y="318"/>
                    </a:lnTo>
                    <a:lnTo>
                      <a:pt x="108" y="324"/>
                    </a:lnTo>
                    <a:lnTo>
                      <a:pt x="137" y="343"/>
                    </a:lnTo>
                    <a:lnTo>
                      <a:pt x="138" y="342"/>
                    </a:lnTo>
                    <a:lnTo>
                      <a:pt x="144" y="345"/>
                    </a:lnTo>
                    <a:lnTo>
                      <a:pt x="148" y="349"/>
                    </a:lnTo>
                    <a:lnTo>
                      <a:pt x="148" y="350"/>
                    </a:lnTo>
                    <a:lnTo>
                      <a:pt x="150" y="350"/>
                    </a:lnTo>
                    <a:lnTo>
                      <a:pt x="152" y="361"/>
                    </a:lnTo>
                    <a:lnTo>
                      <a:pt x="154" y="363"/>
                    </a:lnTo>
                    <a:lnTo>
                      <a:pt x="154" y="370"/>
                    </a:lnTo>
                    <a:lnTo>
                      <a:pt x="148" y="373"/>
                    </a:lnTo>
                    <a:lnTo>
                      <a:pt x="144" y="388"/>
                    </a:lnTo>
                    <a:lnTo>
                      <a:pt x="144" y="402"/>
                    </a:lnTo>
                    <a:lnTo>
                      <a:pt x="136" y="401"/>
                    </a:lnTo>
                    <a:lnTo>
                      <a:pt x="129" y="401"/>
                    </a:lnTo>
                    <a:lnTo>
                      <a:pt x="115" y="427"/>
                    </a:lnTo>
                    <a:lnTo>
                      <a:pt x="113" y="427"/>
                    </a:lnTo>
                    <a:lnTo>
                      <a:pt x="113" y="428"/>
                    </a:lnTo>
                    <a:lnTo>
                      <a:pt x="63" y="428"/>
                    </a:lnTo>
                    <a:lnTo>
                      <a:pt x="56" y="427"/>
                    </a:lnTo>
                    <a:lnTo>
                      <a:pt x="51" y="427"/>
                    </a:lnTo>
                    <a:lnTo>
                      <a:pt x="39" y="430"/>
                    </a:lnTo>
                    <a:lnTo>
                      <a:pt x="38" y="430"/>
                    </a:lnTo>
                    <a:lnTo>
                      <a:pt x="34" y="428"/>
                    </a:lnTo>
                    <a:lnTo>
                      <a:pt x="32" y="428"/>
                    </a:lnTo>
                    <a:lnTo>
                      <a:pt x="34" y="421"/>
                    </a:lnTo>
                    <a:lnTo>
                      <a:pt x="37" y="417"/>
                    </a:lnTo>
                    <a:lnTo>
                      <a:pt x="38" y="413"/>
                    </a:lnTo>
                    <a:lnTo>
                      <a:pt x="39" y="412"/>
                    </a:lnTo>
                    <a:lnTo>
                      <a:pt x="42" y="410"/>
                    </a:lnTo>
                    <a:lnTo>
                      <a:pt x="38" y="406"/>
                    </a:lnTo>
                    <a:lnTo>
                      <a:pt x="37" y="402"/>
                    </a:lnTo>
                    <a:lnTo>
                      <a:pt x="34" y="401"/>
                    </a:lnTo>
                    <a:lnTo>
                      <a:pt x="34" y="399"/>
                    </a:lnTo>
                    <a:lnTo>
                      <a:pt x="31" y="401"/>
                    </a:lnTo>
                    <a:lnTo>
                      <a:pt x="24" y="401"/>
                    </a:lnTo>
                    <a:lnTo>
                      <a:pt x="20" y="402"/>
                    </a:lnTo>
                    <a:lnTo>
                      <a:pt x="18" y="405"/>
                    </a:lnTo>
                    <a:lnTo>
                      <a:pt x="20" y="407"/>
                    </a:lnTo>
                    <a:lnTo>
                      <a:pt x="20" y="410"/>
                    </a:lnTo>
                    <a:lnTo>
                      <a:pt x="24" y="414"/>
                    </a:lnTo>
                    <a:lnTo>
                      <a:pt x="28" y="417"/>
                    </a:lnTo>
                    <a:lnTo>
                      <a:pt x="31" y="424"/>
                    </a:lnTo>
                    <a:lnTo>
                      <a:pt x="31" y="426"/>
                    </a:lnTo>
                    <a:lnTo>
                      <a:pt x="30" y="427"/>
                    </a:lnTo>
                    <a:lnTo>
                      <a:pt x="28" y="427"/>
                    </a:lnTo>
                    <a:lnTo>
                      <a:pt x="28" y="426"/>
                    </a:lnTo>
                    <a:lnTo>
                      <a:pt x="23" y="426"/>
                    </a:lnTo>
                    <a:lnTo>
                      <a:pt x="17" y="427"/>
                    </a:lnTo>
                    <a:lnTo>
                      <a:pt x="14" y="428"/>
                    </a:lnTo>
                    <a:lnTo>
                      <a:pt x="13" y="430"/>
                    </a:lnTo>
                    <a:lnTo>
                      <a:pt x="2" y="434"/>
                    </a:lnTo>
                    <a:lnTo>
                      <a:pt x="0" y="43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25" name="Freeform 5881">
                <a:extLst>
                  <a:ext uri="{FF2B5EF4-FFF2-40B4-BE49-F238E27FC236}">
                    <a16:creationId xmlns:a16="http://schemas.microsoft.com/office/drawing/2014/main" id="{1D0D70AD-6D75-27FB-81D8-18D9C57D97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2" y="3687"/>
                <a:ext cx="124" cy="84"/>
              </a:xfrm>
              <a:custGeom>
                <a:avLst/>
                <a:gdLst>
                  <a:gd name="T0" fmla="*/ 426 w 493"/>
                  <a:gd name="T1" fmla="*/ 170 h 338"/>
                  <a:gd name="T2" fmla="*/ 399 w 493"/>
                  <a:gd name="T3" fmla="*/ 204 h 338"/>
                  <a:gd name="T4" fmla="*/ 399 w 493"/>
                  <a:gd name="T5" fmla="*/ 234 h 338"/>
                  <a:gd name="T6" fmla="*/ 429 w 493"/>
                  <a:gd name="T7" fmla="*/ 264 h 338"/>
                  <a:gd name="T8" fmla="*/ 447 w 493"/>
                  <a:gd name="T9" fmla="*/ 271 h 338"/>
                  <a:gd name="T10" fmla="*/ 452 w 493"/>
                  <a:gd name="T11" fmla="*/ 278 h 338"/>
                  <a:gd name="T12" fmla="*/ 444 w 493"/>
                  <a:gd name="T13" fmla="*/ 292 h 338"/>
                  <a:gd name="T14" fmla="*/ 444 w 493"/>
                  <a:gd name="T15" fmla="*/ 318 h 338"/>
                  <a:gd name="T16" fmla="*/ 423 w 493"/>
                  <a:gd name="T17" fmla="*/ 332 h 338"/>
                  <a:gd name="T18" fmla="*/ 421 w 493"/>
                  <a:gd name="T19" fmla="*/ 320 h 338"/>
                  <a:gd name="T20" fmla="*/ 404 w 493"/>
                  <a:gd name="T21" fmla="*/ 324 h 338"/>
                  <a:gd name="T22" fmla="*/ 395 w 493"/>
                  <a:gd name="T23" fmla="*/ 325 h 338"/>
                  <a:gd name="T24" fmla="*/ 384 w 493"/>
                  <a:gd name="T25" fmla="*/ 327 h 338"/>
                  <a:gd name="T26" fmla="*/ 377 w 493"/>
                  <a:gd name="T27" fmla="*/ 337 h 338"/>
                  <a:gd name="T28" fmla="*/ 342 w 493"/>
                  <a:gd name="T29" fmla="*/ 328 h 338"/>
                  <a:gd name="T30" fmla="*/ 339 w 493"/>
                  <a:gd name="T31" fmla="*/ 310 h 338"/>
                  <a:gd name="T32" fmla="*/ 332 w 493"/>
                  <a:gd name="T33" fmla="*/ 303 h 338"/>
                  <a:gd name="T34" fmla="*/ 338 w 493"/>
                  <a:gd name="T35" fmla="*/ 267 h 338"/>
                  <a:gd name="T36" fmla="*/ 346 w 493"/>
                  <a:gd name="T37" fmla="*/ 261 h 338"/>
                  <a:gd name="T38" fmla="*/ 356 w 493"/>
                  <a:gd name="T39" fmla="*/ 267 h 338"/>
                  <a:gd name="T40" fmla="*/ 359 w 493"/>
                  <a:gd name="T41" fmla="*/ 262 h 338"/>
                  <a:gd name="T42" fmla="*/ 358 w 493"/>
                  <a:gd name="T43" fmla="*/ 231 h 338"/>
                  <a:gd name="T44" fmla="*/ 363 w 493"/>
                  <a:gd name="T45" fmla="*/ 215 h 338"/>
                  <a:gd name="T46" fmla="*/ 289 w 493"/>
                  <a:gd name="T47" fmla="*/ 210 h 338"/>
                  <a:gd name="T48" fmla="*/ 281 w 493"/>
                  <a:gd name="T49" fmla="*/ 187 h 338"/>
                  <a:gd name="T50" fmla="*/ 246 w 493"/>
                  <a:gd name="T51" fmla="*/ 165 h 338"/>
                  <a:gd name="T52" fmla="*/ 232 w 493"/>
                  <a:gd name="T53" fmla="*/ 154 h 338"/>
                  <a:gd name="T54" fmla="*/ 247 w 493"/>
                  <a:gd name="T55" fmla="*/ 131 h 338"/>
                  <a:gd name="T56" fmla="*/ 281 w 493"/>
                  <a:gd name="T57" fmla="*/ 131 h 338"/>
                  <a:gd name="T58" fmla="*/ 328 w 493"/>
                  <a:gd name="T59" fmla="*/ 117 h 338"/>
                  <a:gd name="T60" fmla="*/ 346 w 493"/>
                  <a:gd name="T61" fmla="*/ 100 h 338"/>
                  <a:gd name="T62" fmla="*/ 349 w 493"/>
                  <a:gd name="T63" fmla="*/ 91 h 338"/>
                  <a:gd name="T64" fmla="*/ 366 w 493"/>
                  <a:gd name="T65" fmla="*/ 64 h 338"/>
                  <a:gd name="T66" fmla="*/ 362 w 493"/>
                  <a:gd name="T67" fmla="*/ 54 h 338"/>
                  <a:gd name="T68" fmla="*/ 328 w 493"/>
                  <a:gd name="T69" fmla="*/ 36 h 338"/>
                  <a:gd name="T70" fmla="*/ 321 w 493"/>
                  <a:gd name="T71" fmla="*/ 33 h 338"/>
                  <a:gd name="T72" fmla="*/ 305 w 493"/>
                  <a:gd name="T73" fmla="*/ 8 h 338"/>
                  <a:gd name="T74" fmla="*/ 260 w 493"/>
                  <a:gd name="T75" fmla="*/ 10 h 338"/>
                  <a:gd name="T76" fmla="*/ 198 w 493"/>
                  <a:gd name="T77" fmla="*/ 40 h 338"/>
                  <a:gd name="T78" fmla="*/ 180 w 493"/>
                  <a:gd name="T79" fmla="*/ 61 h 338"/>
                  <a:gd name="T80" fmla="*/ 152 w 493"/>
                  <a:gd name="T81" fmla="*/ 119 h 338"/>
                  <a:gd name="T82" fmla="*/ 137 w 493"/>
                  <a:gd name="T83" fmla="*/ 141 h 338"/>
                  <a:gd name="T84" fmla="*/ 119 w 493"/>
                  <a:gd name="T85" fmla="*/ 150 h 338"/>
                  <a:gd name="T86" fmla="*/ 102 w 493"/>
                  <a:gd name="T87" fmla="*/ 150 h 338"/>
                  <a:gd name="T88" fmla="*/ 56 w 493"/>
                  <a:gd name="T89" fmla="*/ 157 h 338"/>
                  <a:gd name="T90" fmla="*/ 38 w 493"/>
                  <a:gd name="T91" fmla="*/ 147 h 338"/>
                  <a:gd name="T92" fmla="*/ 0 w 493"/>
                  <a:gd name="T93" fmla="*/ 150 h 3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493" h="338">
                    <a:moveTo>
                      <a:pt x="493" y="119"/>
                    </a:moveTo>
                    <a:lnTo>
                      <a:pt x="492" y="120"/>
                    </a:lnTo>
                    <a:lnTo>
                      <a:pt x="426" y="170"/>
                    </a:lnTo>
                    <a:lnTo>
                      <a:pt x="418" y="180"/>
                    </a:lnTo>
                    <a:lnTo>
                      <a:pt x="411" y="191"/>
                    </a:lnTo>
                    <a:lnTo>
                      <a:pt x="399" y="204"/>
                    </a:lnTo>
                    <a:lnTo>
                      <a:pt x="398" y="226"/>
                    </a:lnTo>
                    <a:lnTo>
                      <a:pt x="399" y="231"/>
                    </a:lnTo>
                    <a:lnTo>
                      <a:pt x="399" y="234"/>
                    </a:lnTo>
                    <a:lnTo>
                      <a:pt x="404" y="246"/>
                    </a:lnTo>
                    <a:lnTo>
                      <a:pt x="426" y="262"/>
                    </a:lnTo>
                    <a:lnTo>
                      <a:pt x="429" y="264"/>
                    </a:lnTo>
                    <a:lnTo>
                      <a:pt x="443" y="267"/>
                    </a:lnTo>
                    <a:lnTo>
                      <a:pt x="443" y="268"/>
                    </a:lnTo>
                    <a:lnTo>
                      <a:pt x="447" y="271"/>
                    </a:lnTo>
                    <a:lnTo>
                      <a:pt x="450" y="274"/>
                    </a:lnTo>
                    <a:lnTo>
                      <a:pt x="451" y="277"/>
                    </a:lnTo>
                    <a:lnTo>
                      <a:pt x="452" y="278"/>
                    </a:lnTo>
                    <a:lnTo>
                      <a:pt x="452" y="281"/>
                    </a:lnTo>
                    <a:lnTo>
                      <a:pt x="450" y="281"/>
                    </a:lnTo>
                    <a:lnTo>
                      <a:pt x="444" y="292"/>
                    </a:lnTo>
                    <a:lnTo>
                      <a:pt x="441" y="296"/>
                    </a:lnTo>
                    <a:lnTo>
                      <a:pt x="441" y="306"/>
                    </a:lnTo>
                    <a:lnTo>
                      <a:pt x="444" y="318"/>
                    </a:lnTo>
                    <a:lnTo>
                      <a:pt x="444" y="321"/>
                    </a:lnTo>
                    <a:lnTo>
                      <a:pt x="423" y="330"/>
                    </a:lnTo>
                    <a:lnTo>
                      <a:pt x="423" y="332"/>
                    </a:lnTo>
                    <a:lnTo>
                      <a:pt x="422" y="327"/>
                    </a:lnTo>
                    <a:lnTo>
                      <a:pt x="425" y="324"/>
                    </a:lnTo>
                    <a:lnTo>
                      <a:pt x="421" y="320"/>
                    </a:lnTo>
                    <a:lnTo>
                      <a:pt x="412" y="320"/>
                    </a:lnTo>
                    <a:lnTo>
                      <a:pt x="408" y="321"/>
                    </a:lnTo>
                    <a:lnTo>
                      <a:pt x="404" y="324"/>
                    </a:lnTo>
                    <a:lnTo>
                      <a:pt x="401" y="327"/>
                    </a:lnTo>
                    <a:lnTo>
                      <a:pt x="399" y="327"/>
                    </a:lnTo>
                    <a:lnTo>
                      <a:pt x="395" y="325"/>
                    </a:lnTo>
                    <a:lnTo>
                      <a:pt x="394" y="324"/>
                    </a:lnTo>
                    <a:lnTo>
                      <a:pt x="390" y="323"/>
                    </a:lnTo>
                    <a:lnTo>
                      <a:pt x="384" y="327"/>
                    </a:lnTo>
                    <a:lnTo>
                      <a:pt x="381" y="332"/>
                    </a:lnTo>
                    <a:lnTo>
                      <a:pt x="380" y="337"/>
                    </a:lnTo>
                    <a:lnTo>
                      <a:pt x="377" y="337"/>
                    </a:lnTo>
                    <a:lnTo>
                      <a:pt x="370" y="338"/>
                    </a:lnTo>
                    <a:lnTo>
                      <a:pt x="355" y="335"/>
                    </a:lnTo>
                    <a:lnTo>
                      <a:pt x="342" y="328"/>
                    </a:lnTo>
                    <a:lnTo>
                      <a:pt x="338" y="321"/>
                    </a:lnTo>
                    <a:lnTo>
                      <a:pt x="339" y="315"/>
                    </a:lnTo>
                    <a:lnTo>
                      <a:pt x="339" y="310"/>
                    </a:lnTo>
                    <a:lnTo>
                      <a:pt x="338" y="307"/>
                    </a:lnTo>
                    <a:lnTo>
                      <a:pt x="332" y="304"/>
                    </a:lnTo>
                    <a:lnTo>
                      <a:pt x="332" y="303"/>
                    </a:lnTo>
                    <a:lnTo>
                      <a:pt x="337" y="292"/>
                    </a:lnTo>
                    <a:lnTo>
                      <a:pt x="337" y="268"/>
                    </a:lnTo>
                    <a:lnTo>
                      <a:pt x="338" y="267"/>
                    </a:lnTo>
                    <a:lnTo>
                      <a:pt x="338" y="264"/>
                    </a:lnTo>
                    <a:lnTo>
                      <a:pt x="341" y="261"/>
                    </a:lnTo>
                    <a:lnTo>
                      <a:pt x="346" y="261"/>
                    </a:lnTo>
                    <a:lnTo>
                      <a:pt x="348" y="262"/>
                    </a:lnTo>
                    <a:lnTo>
                      <a:pt x="355" y="265"/>
                    </a:lnTo>
                    <a:lnTo>
                      <a:pt x="356" y="267"/>
                    </a:lnTo>
                    <a:lnTo>
                      <a:pt x="358" y="267"/>
                    </a:lnTo>
                    <a:lnTo>
                      <a:pt x="359" y="264"/>
                    </a:lnTo>
                    <a:lnTo>
                      <a:pt x="359" y="262"/>
                    </a:lnTo>
                    <a:lnTo>
                      <a:pt x="361" y="261"/>
                    </a:lnTo>
                    <a:lnTo>
                      <a:pt x="361" y="251"/>
                    </a:lnTo>
                    <a:lnTo>
                      <a:pt x="358" y="231"/>
                    </a:lnTo>
                    <a:lnTo>
                      <a:pt x="359" y="229"/>
                    </a:lnTo>
                    <a:lnTo>
                      <a:pt x="361" y="222"/>
                    </a:lnTo>
                    <a:lnTo>
                      <a:pt x="363" y="215"/>
                    </a:lnTo>
                    <a:lnTo>
                      <a:pt x="317" y="194"/>
                    </a:lnTo>
                    <a:lnTo>
                      <a:pt x="311" y="195"/>
                    </a:lnTo>
                    <a:lnTo>
                      <a:pt x="289" y="210"/>
                    </a:lnTo>
                    <a:lnTo>
                      <a:pt x="288" y="210"/>
                    </a:lnTo>
                    <a:lnTo>
                      <a:pt x="284" y="190"/>
                    </a:lnTo>
                    <a:lnTo>
                      <a:pt x="281" y="187"/>
                    </a:lnTo>
                    <a:lnTo>
                      <a:pt x="274" y="183"/>
                    </a:lnTo>
                    <a:lnTo>
                      <a:pt x="251" y="173"/>
                    </a:lnTo>
                    <a:lnTo>
                      <a:pt x="246" y="165"/>
                    </a:lnTo>
                    <a:lnTo>
                      <a:pt x="242" y="161"/>
                    </a:lnTo>
                    <a:lnTo>
                      <a:pt x="235" y="157"/>
                    </a:lnTo>
                    <a:lnTo>
                      <a:pt x="232" y="154"/>
                    </a:lnTo>
                    <a:lnTo>
                      <a:pt x="231" y="154"/>
                    </a:lnTo>
                    <a:lnTo>
                      <a:pt x="240" y="140"/>
                    </a:lnTo>
                    <a:lnTo>
                      <a:pt x="247" y="131"/>
                    </a:lnTo>
                    <a:lnTo>
                      <a:pt x="249" y="128"/>
                    </a:lnTo>
                    <a:lnTo>
                      <a:pt x="271" y="131"/>
                    </a:lnTo>
                    <a:lnTo>
                      <a:pt x="281" y="131"/>
                    </a:lnTo>
                    <a:lnTo>
                      <a:pt x="324" y="119"/>
                    </a:lnTo>
                    <a:lnTo>
                      <a:pt x="325" y="119"/>
                    </a:lnTo>
                    <a:lnTo>
                      <a:pt x="328" y="117"/>
                    </a:lnTo>
                    <a:lnTo>
                      <a:pt x="339" y="107"/>
                    </a:lnTo>
                    <a:lnTo>
                      <a:pt x="342" y="106"/>
                    </a:lnTo>
                    <a:lnTo>
                      <a:pt x="346" y="100"/>
                    </a:lnTo>
                    <a:lnTo>
                      <a:pt x="348" y="98"/>
                    </a:lnTo>
                    <a:lnTo>
                      <a:pt x="348" y="97"/>
                    </a:lnTo>
                    <a:lnTo>
                      <a:pt x="349" y="91"/>
                    </a:lnTo>
                    <a:lnTo>
                      <a:pt x="349" y="88"/>
                    </a:lnTo>
                    <a:lnTo>
                      <a:pt x="355" y="78"/>
                    </a:lnTo>
                    <a:lnTo>
                      <a:pt x="366" y="64"/>
                    </a:lnTo>
                    <a:lnTo>
                      <a:pt x="368" y="63"/>
                    </a:lnTo>
                    <a:lnTo>
                      <a:pt x="368" y="60"/>
                    </a:lnTo>
                    <a:lnTo>
                      <a:pt x="362" y="54"/>
                    </a:lnTo>
                    <a:lnTo>
                      <a:pt x="354" y="40"/>
                    </a:lnTo>
                    <a:lnTo>
                      <a:pt x="331" y="36"/>
                    </a:lnTo>
                    <a:lnTo>
                      <a:pt x="328" y="36"/>
                    </a:lnTo>
                    <a:lnTo>
                      <a:pt x="324" y="35"/>
                    </a:lnTo>
                    <a:lnTo>
                      <a:pt x="323" y="33"/>
                    </a:lnTo>
                    <a:lnTo>
                      <a:pt x="321" y="33"/>
                    </a:lnTo>
                    <a:lnTo>
                      <a:pt x="320" y="29"/>
                    </a:lnTo>
                    <a:lnTo>
                      <a:pt x="309" y="11"/>
                    </a:lnTo>
                    <a:lnTo>
                      <a:pt x="305" y="8"/>
                    </a:lnTo>
                    <a:lnTo>
                      <a:pt x="299" y="0"/>
                    </a:lnTo>
                    <a:lnTo>
                      <a:pt x="275" y="7"/>
                    </a:lnTo>
                    <a:lnTo>
                      <a:pt x="260" y="10"/>
                    </a:lnTo>
                    <a:lnTo>
                      <a:pt x="235" y="33"/>
                    </a:lnTo>
                    <a:lnTo>
                      <a:pt x="226" y="36"/>
                    </a:lnTo>
                    <a:lnTo>
                      <a:pt x="198" y="40"/>
                    </a:lnTo>
                    <a:lnTo>
                      <a:pt x="197" y="43"/>
                    </a:lnTo>
                    <a:lnTo>
                      <a:pt x="184" y="56"/>
                    </a:lnTo>
                    <a:lnTo>
                      <a:pt x="180" y="61"/>
                    </a:lnTo>
                    <a:lnTo>
                      <a:pt x="162" y="80"/>
                    </a:lnTo>
                    <a:lnTo>
                      <a:pt x="162" y="81"/>
                    </a:lnTo>
                    <a:lnTo>
                      <a:pt x="152" y="119"/>
                    </a:lnTo>
                    <a:lnTo>
                      <a:pt x="145" y="133"/>
                    </a:lnTo>
                    <a:lnTo>
                      <a:pt x="141" y="135"/>
                    </a:lnTo>
                    <a:lnTo>
                      <a:pt x="137" y="141"/>
                    </a:lnTo>
                    <a:lnTo>
                      <a:pt x="134" y="144"/>
                    </a:lnTo>
                    <a:lnTo>
                      <a:pt x="121" y="148"/>
                    </a:lnTo>
                    <a:lnTo>
                      <a:pt x="119" y="150"/>
                    </a:lnTo>
                    <a:lnTo>
                      <a:pt x="114" y="151"/>
                    </a:lnTo>
                    <a:lnTo>
                      <a:pt x="105" y="151"/>
                    </a:lnTo>
                    <a:lnTo>
                      <a:pt x="102" y="150"/>
                    </a:lnTo>
                    <a:lnTo>
                      <a:pt x="101" y="150"/>
                    </a:lnTo>
                    <a:lnTo>
                      <a:pt x="78" y="157"/>
                    </a:lnTo>
                    <a:lnTo>
                      <a:pt x="56" y="157"/>
                    </a:lnTo>
                    <a:lnTo>
                      <a:pt x="54" y="155"/>
                    </a:lnTo>
                    <a:lnTo>
                      <a:pt x="49" y="154"/>
                    </a:lnTo>
                    <a:lnTo>
                      <a:pt x="38" y="147"/>
                    </a:lnTo>
                    <a:lnTo>
                      <a:pt x="34" y="145"/>
                    </a:lnTo>
                    <a:lnTo>
                      <a:pt x="32" y="145"/>
                    </a:lnTo>
                    <a:lnTo>
                      <a:pt x="0" y="15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26" name="Freeform 5882">
                <a:extLst>
                  <a:ext uri="{FF2B5EF4-FFF2-40B4-BE49-F238E27FC236}">
                    <a16:creationId xmlns:a16="http://schemas.microsoft.com/office/drawing/2014/main" id="{EF212519-0B2F-D397-6823-9BD36C6DC0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7" y="3716"/>
                <a:ext cx="45" cy="8"/>
              </a:xfrm>
              <a:custGeom>
                <a:avLst/>
                <a:gdLst>
                  <a:gd name="T0" fmla="*/ 183 w 183"/>
                  <a:gd name="T1" fmla="*/ 31 h 31"/>
                  <a:gd name="T2" fmla="*/ 179 w 183"/>
                  <a:gd name="T3" fmla="*/ 31 h 31"/>
                  <a:gd name="T4" fmla="*/ 176 w 183"/>
                  <a:gd name="T5" fmla="*/ 28 h 31"/>
                  <a:gd name="T6" fmla="*/ 169 w 183"/>
                  <a:gd name="T7" fmla="*/ 26 h 31"/>
                  <a:gd name="T8" fmla="*/ 150 w 183"/>
                  <a:gd name="T9" fmla="*/ 26 h 31"/>
                  <a:gd name="T10" fmla="*/ 146 w 183"/>
                  <a:gd name="T11" fmla="*/ 28 h 31"/>
                  <a:gd name="T12" fmla="*/ 140 w 183"/>
                  <a:gd name="T13" fmla="*/ 28 h 31"/>
                  <a:gd name="T14" fmla="*/ 136 w 183"/>
                  <a:gd name="T15" fmla="*/ 26 h 31"/>
                  <a:gd name="T16" fmla="*/ 129 w 183"/>
                  <a:gd name="T17" fmla="*/ 25 h 31"/>
                  <a:gd name="T18" fmla="*/ 98 w 183"/>
                  <a:gd name="T19" fmla="*/ 15 h 31"/>
                  <a:gd name="T20" fmla="*/ 96 w 183"/>
                  <a:gd name="T21" fmla="*/ 14 h 31"/>
                  <a:gd name="T22" fmla="*/ 86 w 183"/>
                  <a:gd name="T23" fmla="*/ 14 h 31"/>
                  <a:gd name="T24" fmla="*/ 81 w 183"/>
                  <a:gd name="T25" fmla="*/ 11 h 31"/>
                  <a:gd name="T26" fmla="*/ 79 w 183"/>
                  <a:gd name="T27" fmla="*/ 11 h 31"/>
                  <a:gd name="T28" fmla="*/ 77 w 183"/>
                  <a:gd name="T29" fmla="*/ 9 h 31"/>
                  <a:gd name="T30" fmla="*/ 74 w 183"/>
                  <a:gd name="T31" fmla="*/ 9 h 31"/>
                  <a:gd name="T32" fmla="*/ 67 w 183"/>
                  <a:gd name="T33" fmla="*/ 8 h 31"/>
                  <a:gd name="T34" fmla="*/ 59 w 183"/>
                  <a:gd name="T35" fmla="*/ 11 h 31"/>
                  <a:gd name="T36" fmla="*/ 46 w 183"/>
                  <a:gd name="T37" fmla="*/ 11 h 31"/>
                  <a:gd name="T38" fmla="*/ 21 w 183"/>
                  <a:gd name="T39" fmla="*/ 15 h 31"/>
                  <a:gd name="T40" fmla="*/ 20 w 183"/>
                  <a:gd name="T41" fmla="*/ 9 h 31"/>
                  <a:gd name="T42" fmla="*/ 11 w 183"/>
                  <a:gd name="T43" fmla="*/ 2 h 31"/>
                  <a:gd name="T44" fmla="*/ 9 w 183"/>
                  <a:gd name="T45" fmla="*/ 1 h 31"/>
                  <a:gd name="T46" fmla="*/ 7 w 183"/>
                  <a:gd name="T47" fmla="*/ 0 h 31"/>
                  <a:gd name="T48" fmla="*/ 2 w 183"/>
                  <a:gd name="T49" fmla="*/ 0 h 31"/>
                  <a:gd name="T50" fmla="*/ 0 w 183"/>
                  <a:gd name="T51" fmla="*/ 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83" h="31">
                    <a:moveTo>
                      <a:pt x="183" y="31"/>
                    </a:moveTo>
                    <a:lnTo>
                      <a:pt x="179" y="31"/>
                    </a:lnTo>
                    <a:lnTo>
                      <a:pt x="176" y="28"/>
                    </a:lnTo>
                    <a:lnTo>
                      <a:pt x="169" y="26"/>
                    </a:lnTo>
                    <a:lnTo>
                      <a:pt x="150" y="26"/>
                    </a:lnTo>
                    <a:lnTo>
                      <a:pt x="146" y="28"/>
                    </a:lnTo>
                    <a:lnTo>
                      <a:pt x="140" y="28"/>
                    </a:lnTo>
                    <a:lnTo>
                      <a:pt x="136" y="26"/>
                    </a:lnTo>
                    <a:lnTo>
                      <a:pt x="129" y="25"/>
                    </a:lnTo>
                    <a:lnTo>
                      <a:pt x="98" y="15"/>
                    </a:lnTo>
                    <a:lnTo>
                      <a:pt x="96" y="14"/>
                    </a:lnTo>
                    <a:lnTo>
                      <a:pt x="86" y="14"/>
                    </a:lnTo>
                    <a:lnTo>
                      <a:pt x="81" y="11"/>
                    </a:lnTo>
                    <a:lnTo>
                      <a:pt x="79" y="11"/>
                    </a:lnTo>
                    <a:lnTo>
                      <a:pt x="77" y="9"/>
                    </a:lnTo>
                    <a:lnTo>
                      <a:pt x="74" y="9"/>
                    </a:lnTo>
                    <a:lnTo>
                      <a:pt x="67" y="8"/>
                    </a:lnTo>
                    <a:lnTo>
                      <a:pt x="59" y="11"/>
                    </a:lnTo>
                    <a:lnTo>
                      <a:pt x="46" y="11"/>
                    </a:lnTo>
                    <a:lnTo>
                      <a:pt x="21" y="15"/>
                    </a:lnTo>
                    <a:lnTo>
                      <a:pt x="20" y="9"/>
                    </a:lnTo>
                    <a:lnTo>
                      <a:pt x="11" y="2"/>
                    </a:lnTo>
                    <a:lnTo>
                      <a:pt x="9" y="1"/>
                    </a:lnTo>
                    <a:lnTo>
                      <a:pt x="7" y="0"/>
                    </a:lnTo>
                    <a:lnTo>
                      <a:pt x="2" y="0"/>
                    </a:lnTo>
                    <a:lnTo>
                      <a:pt x="0" y="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27" name="Freeform 5883">
                <a:extLst>
                  <a:ext uri="{FF2B5EF4-FFF2-40B4-BE49-F238E27FC236}">
                    <a16:creationId xmlns:a16="http://schemas.microsoft.com/office/drawing/2014/main" id="{3E83C14A-DAC7-5096-FA68-05022D559F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5" y="3724"/>
                <a:ext cx="31" cy="44"/>
              </a:xfrm>
              <a:custGeom>
                <a:avLst/>
                <a:gdLst>
                  <a:gd name="T0" fmla="*/ 71 w 125"/>
                  <a:gd name="T1" fmla="*/ 0 h 177"/>
                  <a:gd name="T2" fmla="*/ 68 w 125"/>
                  <a:gd name="T3" fmla="*/ 8 h 177"/>
                  <a:gd name="T4" fmla="*/ 68 w 125"/>
                  <a:gd name="T5" fmla="*/ 11 h 177"/>
                  <a:gd name="T6" fmla="*/ 77 w 125"/>
                  <a:gd name="T7" fmla="*/ 20 h 177"/>
                  <a:gd name="T8" fmla="*/ 77 w 125"/>
                  <a:gd name="T9" fmla="*/ 22 h 177"/>
                  <a:gd name="T10" fmla="*/ 82 w 125"/>
                  <a:gd name="T11" fmla="*/ 26 h 177"/>
                  <a:gd name="T12" fmla="*/ 88 w 125"/>
                  <a:gd name="T13" fmla="*/ 26 h 177"/>
                  <a:gd name="T14" fmla="*/ 92 w 125"/>
                  <a:gd name="T15" fmla="*/ 29 h 177"/>
                  <a:gd name="T16" fmla="*/ 94 w 125"/>
                  <a:gd name="T17" fmla="*/ 30 h 177"/>
                  <a:gd name="T18" fmla="*/ 98 w 125"/>
                  <a:gd name="T19" fmla="*/ 33 h 177"/>
                  <a:gd name="T20" fmla="*/ 101 w 125"/>
                  <a:gd name="T21" fmla="*/ 38 h 177"/>
                  <a:gd name="T22" fmla="*/ 101 w 125"/>
                  <a:gd name="T23" fmla="*/ 40 h 177"/>
                  <a:gd name="T24" fmla="*/ 102 w 125"/>
                  <a:gd name="T25" fmla="*/ 43 h 177"/>
                  <a:gd name="T26" fmla="*/ 102 w 125"/>
                  <a:gd name="T27" fmla="*/ 52 h 177"/>
                  <a:gd name="T28" fmla="*/ 103 w 125"/>
                  <a:gd name="T29" fmla="*/ 55 h 177"/>
                  <a:gd name="T30" fmla="*/ 105 w 125"/>
                  <a:gd name="T31" fmla="*/ 60 h 177"/>
                  <a:gd name="T32" fmla="*/ 108 w 125"/>
                  <a:gd name="T33" fmla="*/ 64 h 177"/>
                  <a:gd name="T34" fmla="*/ 109 w 125"/>
                  <a:gd name="T35" fmla="*/ 65 h 177"/>
                  <a:gd name="T36" fmla="*/ 109 w 125"/>
                  <a:gd name="T37" fmla="*/ 67 h 177"/>
                  <a:gd name="T38" fmla="*/ 110 w 125"/>
                  <a:gd name="T39" fmla="*/ 67 h 177"/>
                  <a:gd name="T40" fmla="*/ 124 w 125"/>
                  <a:gd name="T41" fmla="*/ 78 h 177"/>
                  <a:gd name="T42" fmla="*/ 125 w 125"/>
                  <a:gd name="T43" fmla="*/ 83 h 177"/>
                  <a:gd name="T44" fmla="*/ 118 w 125"/>
                  <a:gd name="T45" fmla="*/ 86 h 177"/>
                  <a:gd name="T46" fmla="*/ 117 w 125"/>
                  <a:gd name="T47" fmla="*/ 86 h 177"/>
                  <a:gd name="T48" fmla="*/ 117 w 125"/>
                  <a:gd name="T49" fmla="*/ 87 h 177"/>
                  <a:gd name="T50" fmla="*/ 113 w 125"/>
                  <a:gd name="T51" fmla="*/ 89 h 177"/>
                  <a:gd name="T52" fmla="*/ 109 w 125"/>
                  <a:gd name="T53" fmla="*/ 89 h 177"/>
                  <a:gd name="T54" fmla="*/ 106 w 125"/>
                  <a:gd name="T55" fmla="*/ 90 h 177"/>
                  <a:gd name="T56" fmla="*/ 105 w 125"/>
                  <a:gd name="T57" fmla="*/ 93 h 177"/>
                  <a:gd name="T58" fmla="*/ 109 w 125"/>
                  <a:gd name="T59" fmla="*/ 101 h 177"/>
                  <a:gd name="T60" fmla="*/ 110 w 125"/>
                  <a:gd name="T61" fmla="*/ 103 h 177"/>
                  <a:gd name="T62" fmla="*/ 116 w 125"/>
                  <a:gd name="T63" fmla="*/ 105 h 177"/>
                  <a:gd name="T64" fmla="*/ 120 w 125"/>
                  <a:gd name="T65" fmla="*/ 110 h 177"/>
                  <a:gd name="T66" fmla="*/ 121 w 125"/>
                  <a:gd name="T67" fmla="*/ 114 h 177"/>
                  <a:gd name="T68" fmla="*/ 121 w 125"/>
                  <a:gd name="T69" fmla="*/ 127 h 177"/>
                  <a:gd name="T70" fmla="*/ 120 w 125"/>
                  <a:gd name="T71" fmla="*/ 129 h 177"/>
                  <a:gd name="T72" fmla="*/ 120 w 125"/>
                  <a:gd name="T73" fmla="*/ 131 h 177"/>
                  <a:gd name="T74" fmla="*/ 106 w 125"/>
                  <a:gd name="T75" fmla="*/ 156 h 177"/>
                  <a:gd name="T76" fmla="*/ 105 w 125"/>
                  <a:gd name="T77" fmla="*/ 154 h 177"/>
                  <a:gd name="T78" fmla="*/ 101 w 125"/>
                  <a:gd name="T79" fmla="*/ 153 h 177"/>
                  <a:gd name="T80" fmla="*/ 87 w 125"/>
                  <a:gd name="T81" fmla="*/ 142 h 177"/>
                  <a:gd name="T82" fmla="*/ 77 w 125"/>
                  <a:gd name="T83" fmla="*/ 138 h 177"/>
                  <a:gd name="T84" fmla="*/ 74 w 125"/>
                  <a:gd name="T85" fmla="*/ 139 h 177"/>
                  <a:gd name="T86" fmla="*/ 65 w 125"/>
                  <a:gd name="T87" fmla="*/ 142 h 177"/>
                  <a:gd name="T88" fmla="*/ 57 w 125"/>
                  <a:gd name="T89" fmla="*/ 151 h 177"/>
                  <a:gd name="T90" fmla="*/ 56 w 125"/>
                  <a:gd name="T91" fmla="*/ 148 h 177"/>
                  <a:gd name="T92" fmla="*/ 49 w 125"/>
                  <a:gd name="T93" fmla="*/ 141 h 177"/>
                  <a:gd name="T94" fmla="*/ 49 w 125"/>
                  <a:gd name="T95" fmla="*/ 139 h 177"/>
                  <a:gd name="T96" fmla="*/ 47 w 125"/>
                  <a:gd name="T97" fmla="*/ 139 h 177"/>
                  <a:gd name="T98" fmla="*/ 34 w 125"/>
                  <a:gd name="T99" fmla="*/ 136 h 177"/>
                  <a:gd name="T100" fmla="*/ 21 w 125"/>
                  <a:gd name="T101" fmla="*/ 136 h 177"/>
                  <a:gd name="T102" fmla="*/ 11 w 125"/>
                  <a:gd name="T103" fmla="*/ 139 h 177"/>
                  <a:gd name="T104" fmla="*/ 7 w 125"/>
                  <a:gd name="T105" fmla="*/ 142 h 177"/>
                  <a:gd name="T106" fmla="*/ 1 w 125"/>
                  <a:gd name="T107" fmla="*/ 148 h 177"/>
                  <a:gd name="T108" fmla="*/ 0 w 125"/>
                  <a:gd name="T109" fmla="*/ 153 h 177"/>
                  <a:gd name="T110" fmla="*/ 0 w 125"/>
                  <a:gd name="T111" fmla="*/ 157 h 177"/>
                  <a:gd name="T112" fmla="*/ 1 w 125"/>
                  <a:gd name="T113" fmla="*/ 158 h 177"/>
                  <a:gd name="T114" fmla="*/ 8 w 125"/>
                  <a:gd name="T115" fmla="*/ 175 h 177"/>
                  <a:gd name="T116" fmla="*/ 8 w 125"/>
                  <a:gd name="T117" fmla="*/ 177 h 1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25" h="177">
                    <a:moveTo>
                      <a:pt x="71" y="0"/>
                    </a:moveTo>
                    <a:lnTo>
                      <a:pt x="68" y="8"/>
                    </a:lnTo>
                    <a:lnTo>
                      <a:pt x="68" y="11"/>
                    </a:lnTo>
                    <a:lnTo>
                      <a:pt x="77" y="20"/>
                    </a:lnTo>
                    <a:lnTo>
                      <a:pt x="77" y="22"/>
                    </a:lnTo>
                    <a:lnTo>
                      <a:pt x="82" y="26"/>
                    </a:lnTo>
                    <a:lnTo>
                      <a:pt x="88" y="26"/>
                    </a:lnTo>
                    <a:lnTo>
                      <a:pt x="92" y="29"/>
                    </a:lnTo>
                    <a:lnTo>
                      <a:pt x="94" y="30"/>
                    </a:lnTo>
                    <a:lnTo>
                      <a:pt x="98" y="33"/>
                    </a:lnTo>
                    <a:lnTo>
                      <a:pt x="101" y="38"/>
                    </a:lnTo>
                    <a:lnTo>
                      <a:pt x="101" y="40"/>
                    </a:lnTo>
                    <a:lnTo>
                      <a:pt x="102" y="43"/>
                    </a:lnTo>
                    <a:lnTo>
                      <a:pt x="102" y="52"/>
                    </a:lnTo>
                    <a:lnTo>
                      <a:pt x="103" y="55"/>
                    </a:lnTo>
                    <a:lnTo>
                      <a:pt x="105" y="60"/>
                    </a:lnTo>
                    <a:lnTo>
                      <a:pt x="108" y="64"/>
                    </a:lnTo>
                    <a:lnTo>
                      <a:pt x="109" y="65"/>
                    </a:lnTo>
                    <a:lnTo>
                      <a:pt x="109" y="67"/>
                    </a:lnTo>
                    <a:lnTo>
                      <a:pt x="110" y="67"/>
                    </a:lnTo>
                    <a:lnTo>
                      <a:pt x="124" y="78"/>
                    </a:lnTo>
                    <a:lnTo>
                      <a:pt x="125" y="83"/>
                    </a:lnTo>
                    <a:lnTo>
                      <a:pt x="118" y="86"/>
                    </a:lnTo>
                    <a:lnTo>
                      <a:pt x="117" y="86"/>
                    </a:lnTo>
                    <a:lnTo>
                      <a:pt x="117" y="87"/>
                    </a:lnTo>
                    <a:lnTo>
                      <a:pt x="113" y="89"/>
                    </a:lnTo>
                    <a:lnTo>
                      <a:pt x="109" y="89"/>
                    </a:lnTo>
                    <a:lnTo>
                      <a:pt x="106" y="90"/>
                    </a:lnTo>
                    <a:lnTo>
                      <a:pt x="105" y="93"/>
                    </a:lnTo>
                    <a:lnTo>
                      <a:pt x="109" y="101"/>
                    </a:lnTo>
                    <a:lnTo>
                      <a:pt x="110" y="103"/>
                    </a:lnTo>
                    <a:lnTo>
                      <a:pt x="116" y="105"/>
                    </a:lnTo>
                    <a:lnTo>
                      <a:pt x="120" y="110"/>
                    </a:lnTo>
                    <a:lnTo>
                      <a:pt x="121" y="114"/>
                    </a:lnTo>
                    <a:lnTo>
                      <a:pt x="121" y="127"/>
                    </a:lnTo>
                    <a:lnTo>
                      <a:pt x="120" y="129"/>
                    </a:lnTo>
                    <a:lnTo>
                      <a:pt x="120" y="131"/>
                    </a:lnTo>
                    <a:lnTo>
                      <a:pt x="106" y="156"/>
                    </a:lnTo>
                    <a:lnTo>
                      <a:pt x="105" y="154"/>
                    </a:lnTo>
                    <a:lnTo>
                      <a:pt x="101" y="153"/>
                    </a:lnTo>
                    <a:lnTo>
                      <a:pt x="87" y="142"/>
                    </a:lnTo>
                    <a:lnTo>
                      <a:pt x="77" y="138"/>
                    </a:lnTo>
                    <a:lnTo>
                      <a:pt x="74" y="139"/>
                    </a:lnTo>
                    <a:lnTo>
                      <a:pt x="65" y="142"/>
                    </a:lnTo>
                    <a:lnTo>
                      <a:pt x="57" y="151"/>
                    </a:lnTo>
                    <a:lnTo>
                      <a:pt x="56" y="148"/>
                    </a:lnTo>
                    <a:lnTo>
                      <a:pt x="49" y="141"/>
                    </a:lnTo>
                    <a:lnTo>
                      <a:pt x="49" y="139"/>
                    </a:lnTo>
                    <a:lnTo>
                      <a:pt x="47" y="139"/>
                    </a:lnTo>
                    <a:lnTo>
                      <a:pt x="34" y="136"/>
                    </a:lnTo>
                    <a:lnTo>
                      <a:pt x="21" y="136"/>
                    </a:lnTo>
                    <a:lnTo>
                      <a:pt x="11" y="139"/>
                    </a:lnTo>
                    <a:lnTo>
                      <a:pt x="7" y="142"/>
                    </a:lnTo>
                    <a:lnTo>
                      <a:pt x="1" y="148"/>
                    </a:lnTo>
                    <a:lnTo>
                      <a:pt x="0" y="153"/>
                    </a:lnTo>
                    <a:lnTo>
                      <a:pt x="0" y="157"/>
                    </a:lnTo>
                    <a:lnTo>
                      <a:pt x="1" y="158"/>
                    </a:lnTo>
                    <a:lnTo>
                      <a:pt x="8" y="175"/>
                    </a:lnTo>
                    <a:lnTo>
                      <a:pt x="8" y="17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28" name="Freeform 5884">
                <a:extLst>
                  <a:ext uri="{FF2B5EF4-FFF2-40B4-BE49-F238E27FC236}">
                    <a16:creationId xmlns:a16="http://schemas.microsoft.com/office/drawing/2014/main" id="{55A28EA2-829E-8881-B366-75C6D75E71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2" y="3768"/>
                <a:ext cx="15" cy="6"/>
              </a:xfrm>
              <a:custGeom>
                <a:avLst/>
                <a:gdLst>
                  <a:gd name="T0" fmla="*/ 58 w 58"/>
                  <a:gd name="T1" fmla="*/ 0 h 24"/>
                  <a:gd name="T2" fmla="*/ 58 w 58"/>
                  <a:gd name="T3" fmla="*/ 1 h 24"/>
                  <a:gd name="T4" fmla="*/ 57 w 58"/>
                  <a:gd name="T5" fmla="*/ 5 h 24"/>
                  <a:gd name="T6" fmla="*/ 48 w 58"/>
                  <a:gd name="T7" fmla="*/ 15 h 24"/>
                  <a:gd name="T8" fmla="*/ 46 w 58"/>
                  <a:gd name="T9" fmla="*/ 18 h 24"/>
                  <a:gd name="T10" fmla="*/ 43 w 58"/>
                  <a:gd name="T11" fmla="*/ 19 h 24"/>
                  <a:gd name="T12" fmla="*/ 39 w 58"/>
                  <a:gd name="T13" fmla="*/ 19 h 24"/>
                  <a:gd name="T14" fmla="*/ 37 w 58"/>
                  <a:gd name="T15" fmla="*/ 21 h 24"/>
                  <a:gd name="T16" fmla="*/ 34 w 58"/>
                  <a:gd name="T17" fmla="*/ 22 h 24"/>
                  <a:gd name="T18" fmla="*/ 19 w 58"/>
                  <a:gd name="T19" fmla="*/ 24 h 24"/>
                  <a:gd name="T20" fmla="*/ 14 w 58"/>
                  <a:gd name="T21" fmla="*/ 22 h 24"/>
                  <a:gd name="T22" fmla="*/ 0 w 58"/>
                  <a:gd name="T23" fmla="*/ 2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8" h="24">
                    <a:moveTo>
                      <a:pt x="58" y="0"/>
                    </a:moveTo>
                    <a:lnTo>
                      <a:pt x="58" y="1"/>
                    </a:lnTo>
                    <a:lnTo>
                      <a:pt x="57" y="5"/>
                    </a:lnTo>
                    <a:lnTo>
                      <a:pt x="48" y="15"/>
                    </a:lnTo>
                    <a:lnTo>
                      <a:pt x="46" y="18"/>
                    </a:lnTo>
                    <a:lnTo>
                      <a:pt x="43" y="19"/>
                    </a:lnTo>
                    <a:lnTo>
                      <a:pt x="39" y="19"/>
                    </a:lnTo>
                    <a:lnTo>
                      <a:pt x="37" y="21"/>
                    </a:lnTo>
                    <a:lnTo>
                      <a:pt x="34" y="22"/>
                    </a:lnTo>
                    <a:lnTo>
                      <a:pt x="19" y="24"/>
                    </a:lnTo>
                    <a:lnTo>
                      <a:pt x="14" y="22"/>
                    </a:lnTo>
                    <a:lnTo>
                      <a:pt x="0" y="2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29" name="Freeform 5885">
                <a:extLst>
                  <a:ext uri="{FF2B5EF4-FFF2-40B4-BE49-F238E27FC236}">
                    <a16:creationId xmlns:a16="http://schemas.microsoft.com/office/drawing/2014/main" id="{F40F0694-C295-1C0F-E9FA-B1035F5640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7" y="3763"/>
                <a:ext cx="52" cy="41"/>
              </a:xfrm>
              <a:custGeom>
                <a:avLst/>
                <a:gdLst>
                  <a:gd name="T0" fmla="*/ 0 w 207"/>
                  <a:gd name="T1" fmla="*/ 20 h 161"/>
                  <a:gd name="T2" fmla="*/ 23 w 207"/>
                  <a:gd name="T3" fmla="*/ 25 h 161"/>
                  <a:gd name="T4" fmla="*/ 24 w 207"/>
                  <a:gd name="T5" fmla="*/ 24 h 161"/>
                  <a:gd name="T6" fmla="*/ 26 w 207"/>
                  <a:gd name="T7" fmla="*/ 24 h 161"/>
                  <a:gd name="T8" fmla="*/ 28 w 207"/>
                  <a:gd name="T9" fmla="*/ 23 h 161"/>
                  <a:gd name="T10" fmla="*/ 33 w 207"/>
                  <a:gd name="T11" fmla="*/ 24 h 161"/>
                  <a:gd name="T12" fmla="*/ 38 w 207"/>
                  <a:gd name="T13" fmla="*/ 24 h 161"/>
                  <a:gd name="T14" fmla="*/ 48 w 207"/>
                  <a:gd name="T15" fmla="*/ 25 h 161"/>
                  <a:gd name="T16" fmla="*/ 52 w 207"/>
                  <a:gd name="T17" fmla="*/ 31 h 161"/>
                  <a:gd name="T18" fmla="*/ 56 w 207"/>
                  <a:gd name="T19" fmla="*/ 34 h 161"/>
                  <a:gd name="T20" fmla="*/ 63 w 207"/>
                  <a:gd name="T21" fmla="*/ 35 h 161"/>
                  <a:gd name="T22" fmla="*/ 73 w 207"/>
                  <a:gd name="T23" fmla="*/ 31 h 161"/>
                  <a:gd name="T24" fmla="*/ 88 w 207"/>
                  <a:gd name="T25" fmla="*/ 16 h 161"/>
                  <a:gd name="T26" fmla="*/ 93 w 207"/>
                  <a:gd name="T27" fmla="*/ 1 h 161"/>
                  <a:gd name="T28" fmla="*/ 94 w 207"/>
                  <a:gd name="T29" fmla="*/ 0 h 161"/>
                  <a:gd name="T30" fmla="*/ 100 w 207"/>
                  <a:gd name="T31" fmla="*/ 0 h 161"/>
                  <a:gd name="T32" fmla="*/ 100 w 207"/>
                  <a:gd name="T33" fmla="*/ 4 h 161"/>
                  <a:gd name="T34" fmla="*/ 97 w 207"/>
                  <a:gd name="T35" fmla="*/ 14 h 161"/>
                  <a:gd name="T36" fmla="*/ 98 w 207"/>
                  <a:gd name="T37" fmla="*/ 18 h 161"/>
                  <a:gd name="T38" fmla="*/ 100 w 207"/>
                  <a:gd name="T39" fmla="*/ 28 h 161"/>
                  <a:gd name="T40" fmla="*/ 105 w 207"/>
                  <a:gd name="T41" fmla="*/ 37 h 161"/>
                  <a:gd name="T42" fmla="*/ 105 w 207"/>
                  <a:gd name="T43" fmla="*/ 38 h 161"/>
                  <a:gd name="T44" fmla="*/ 112 w 207"/>
                  <a:gd name="T45" fmla="*/ 37 h 161"/>
                  <a:gd name="T46" fmla="*/ 120 w 207"/>
                  <a:gd name="T47" fmla="*/ 34 h 161"/>
                  <a:gd name="T48" fmla="*/ 123 w 207"/>
                  <a:gd name="T49" fmla="*/ 34 h 161"/>
                  <a:gd name="T50" fmla="*/ 124 w 207"/>
                  <a:gd name="T51" fmla="*/ 32 h 161"/>
                  <a:gd name="T52" fmla="*/ 126 w 207"/>
                  <a:gd name="T53" fmla="*/ 32 h 161"/>
                  <a:gd name="T54" fmla="*/ 143 w 207"/>
                  <a:gd name="T55" fmla="*/ 35 h 161"/>
                  <a:gd name="T56" fmla="*/ 144 w 207"/>
                  <a:gd name="T57" fmla="*/ 35 h 161"/>
                  <a:gd name="T58" fmla="*/ 158 w 207"/>
                  <a:gd name="T59" fmla="*/ 25 h 161"/>
                  <a:gd name="T60" fmla="*/ 165 w 207"/>
                  <a:gd name="T61" fmla="*/ 24 h 161"/>
                  <a:gd name="T62" fmla="*/ 168 w 207"/>
                  <a:gd name="T63" fmla="*/ 24 h 161"/>
                  <a:gd name="T64" fmla="*/ 172 w 207"/>
                  <a:gd name="T65" fmla="*/ 23 h 161"/>
                  <a:gd name="T66" fmla="*/ 175 w 207"/>
                  <a:gd name="T67" fmla="*/ 23 h 161"/>
                  <a:gd name="T68" fmla="*/ 176 w 207"/>
                  <a:gd name="T69" fmla="*/ 24 h 161"/>
                  <a:gd name="T70" fmla="*/ 187 w 207"/>
                  <a:gd name="T71" fmla="*/ 38 h 161"/>
                  <a:gd name="T72" fmla="*/ 189 w 207"/>
                  <a:gd name="T73" fmla="*/ 39 h 161"/>
                  <a:gd name="T74" fmla="*/ 189 w 207"/>
                  <a:gd name="T75" fmla="*/ 41 h 161"/>
                  <a:gd name="T76" fmla="*/ 190 w 207"/>
                  <a:gd name="T77" fmla="*/ 45 h 161"/>
                  <a:gd name="T78" fmla="*/ 197 w 207"/>
                  <a:gd name="T79" fmla="*/ 60 h 161"/>
                  <a:gd name="T80" fmla="*/ 203 w 207"/>
                  <a:gd name="T81" fmla="*/ 68 h 161"/>
                  <a:gd name="T82" fmla="*/ 206 w 207"/>
                  <a:gd name="T83" fmla="*/ 70 h 161"/>
                  <a:gd name="T84" fmla="*/ 207 w 207"/>
                  <a:gd name="T85" fmla="*/ 73 h 161"/>
                  <a:gd name="T86" fmla="*/ 204 w 207"/>
                  <a:gd name="T87" fmla="*/ 109 h 161"/>
                  <a:gd name="T88" fmla="*/ 204 w 207"/>
                  <a:gd name="T89" fmla="*/ 111 h 161"/>
                  <a:gd name="T90" fmla="*/ 201 w 207"/>
                  <a:gd name="T91" fmla="*/ 109 h 161"/>
                  <a:gd name="T92" fmla="*/ 184 w 207"/>
                  <a:gd name="T93" fmla="*/ 104 h 161"/>
                  <a:gd name="T94" fmla="*/ 183 w 207"/>
                  <a:gd name="T95" fmla="*/ 102 h 161"/>
                  <a:gd name="T96" fmla="*/ 183 w 207"/>
                  <a:gd name="T97" fmla="*/ 106 h 161"/>
                  <a:gd name="T98" fmla="*/ 182 w 207"/>
                  <a:gd name="T99" fmla="*/ 108 h 161"/>
                  <a:gd name="T100" fmla="*/ 179 w 207"/>
                  <a:gd name="T101" fmla="*/ 127 h 161"/>
                  <a:gd name="T102" fmla="*/ 180 w 207"/>
                  <a:gd name="T103" fmla="*/ 155 h 161"/>
                  <a:gd name="T104" fmla="*/ 179 w 207"/>
                  <a:gd name="T105" fmla="*/ 161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07" h="161">
                    <a:moveTo>
                      <a:pt x="0" y="20"/>
                    </a:moveTo>
                    <a:lnTo>
                      <a:pt x="23" y="25"/>
                    </a:lnTo>
                    <a:lnTo>
                      <a:pt x="24" y="24"/>
                    </a:lnTo>
                    <a:lnTo>
                      <a:pt x="26" y="24"/>
                    </a:lnTo>
                    <a:lnTo>
                      <a:pt x="28" y="23"/>
                    </a:lnTo>
                    <a:lnTo>
                      <a:pt x="33" y="24"/>
                    </a:lnTo>
                    <a:lnTo>
                      <a:pt x="38" y="24"/>
                    </a:lnTo>
                    <a:lnTo>
                      <a:pt x="48" y="25"/>
                    </a:lnTo>
                    <a:lnTo>
                      <a:pt x="52" y="31"/>
                    </a:lnTo>
                    <a:lnTo>
                      <a:pt x="56" y="34"/>
                    </a:lnTo>
                    <a:lnTo>
                      <a:pt x="63" y="35"/>
                    </a:lnTo>
                    <a:lnTo>
                      <a:pt x="73" y="31"/>
                    </a:lnTo>
                    <a:lnTo>
                      <a:pt x="88" y="16"/>
                    </a:lnTo>
                    <a:lnTo>
                      <a:pt x="93" y="1"/>
                    </a:lnTo>
                    <a:lnTo>
                      <a:pt x="94" y="0"/>
                    </a:lnTo>
                    <a:lnTo>
                      <a:pt x="100" y="0"/>
                    </a:lnTo>
                    <a:lnTo>
                      <a:pt x="100" y="4"/>
                    </a:lnTo>
                    <a:lnTo>
                      <a:pt x="97" y="14"/>
                    </a:lnTo>
                    <a:lnTo>
                      <a:pt x="98" y="18"/>
                    </a:lnTo>
                    <a:lnTo>
                      <a:pt x="100" y="28"/>
                    </a:lnTo>
                    <a:lnTo>
                      <a:pt x="105" y="37"/>
                    </a:lnTo>
                    <a:lnTo>
                      <a:pt x="105" y="38"/>
                    </a:lnTo>
                    <a:lnTo>
                      <a:pt x="112" y="37"/>
                    </a:lnTo>
                    <a:lnTo>
                      <a:pt x="120" y="34"/>
                    </a:lnTo>
                    <a:lnTo>
                      <a:pt x="123" y="34"/>
                    </a:lnTo>
                    <a:lnTo>
                      <a:pt x="124" y="32"/>
                    </a:lnTo>
                    <a:lnTo>
                      <a:pt x="126" y="32"/>
                    </a:lnTo>
                    <a:lnTo>
                      <a:pt x="143" y="35"/>
                    </a:lnTo>
                    <a:lnTo>
                      <a:pt x="144" y="35"/>
                    </a:lnTo>
                    <a:lnTo>
                      <a:pt x="158" y="25"/>
                    </a:lnTo>
                    <a:lnTo>
                      <a:pt x="165" y="24"/>
                    </a:lnTo>
                    <a:lnTo>
                      <a:pt x="168" y="24"/>
                    </a:lnTo>
                    <a:lnTo>
                      <a:pt x="172" y="23"/>
                    </a:lnTo>
                    <a:lnTo>
                      <a:pt x="175" y="23"/>
                    </a:lnTo>
                    <a:lnTo>
                      <a:pt x="176" y="24"/>
                    </a:lnTo>
                    <a:lnTo>
                      <a:pt x="187" y="38"/>
                    </a:lnTo>
                    <a:lnTo>
                      <a:pt x="189" y="39"/>
                    </a:lnTo>
                    <a:lnTo>
                      <a:pt x="189" y="41"/>
                    </a:lnTo>
                    <a:lnTo>
                      <a:pt x="190" y="45"/>
                    </a:lnTo>
                    <a:lnTo>
                      <a:pt x="197" y="60"/>
                    </a:lnTo>
                    <a:lnTo>
                      <a:pt x="203" y="68"/>
                    </a:lnTo>
                    <a:lnTo>
                      <a:pt x="206" y="70"/>
                    </a:lnTo>
                    <a:lnTo>
                      <a:pt x="207" y="73"/>
                    </a:lnTo>
                    <a:lnTo>
                      <a:pt x="204" y="109"/>
                    </a:lnTo>
                    <a:lnTo>
                      <a:pt x="204" y="111"/>
                    </a:lnTo>
                    <a:lnTo>
                      <a:pt x="201" y="109"/>
                    </a:lnTo>
                    <a:lnTo>
                      <a:pt x="184" y="104"/>
                    </a:lnTo>
                    <a:lnTo>
                      <a:pt x="183" y="102"/>
                    </a:lnTo>
                    <a:lnTo>
                      <a:pt x="183" y="106"/>
                    </a:lnTo>
                    <a:lnTo>
                      <a:pt x="182" y="108"/>
                    </a:lnTo>
                    <a:lnTo>
                      <a:pt x="179" y="127"/>
                    </a:lnTo>
                    <a:lnTo>
                      <a:pt x="180" y="155"/>
                    </a:lnTo>
                    <a:lnTo>
                      <a:pt x="179" y="16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30" name="Freeform 5886">
                <a:extLst>
                  <a:ext uri="{FF2B5EF4-FFF2-40B4-BE49-F238E27FC236}">
                    <a16:creationId xmlns:a16="http://schemas.microsoft.com/office/drawing/2014/main" id="{32908CBC-02B5-24B6-0032-13FCDDC5A7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6" y="3716"/>
                <a:ext cx="10" cy="7"/>
              </a:xfrm>
              <a:custGeom>
                <a:avLst/>
                <a:gdLst>
                  <a:gd name="T0" fmla="*/ 42 w 42"/>
                  <a:gd name="T1" fmla="*/ 25 h 25"/>
                  <a:gd name="T2" fmla="*/ 17 w 42"/>
                  <a:gd name="T3" fmla="*/ 8 h 25"/>
                  <a:gd name="T4" fmla="*/ 2 w 42"/>
                  <a:gd name="T5" fmla="*/ 1 h 25"/>
                  <a:gd name="T6" fmla="*/ 0 w 42"/>
                  <a:gd name="T7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2" h="25">
                    <a:moveTo>
                      <a:pt x="42" y="25"/>
                    </a:moveTo>
                    <a:lnTo>
                      <a:pt x="17" y="8"/>
                    </a:lnTo>
                    <a:lnTo>
                      <a:pt x="2" y="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31" name="Freeform 5887">
                <a:extLst>
                  <a:ext uri="{FF2B5EF4-FFF2-40B4-BE49-F238E27FC236}">
                    <a16:creationId xmlns:a16="http://schemas.microsoft.com/office/drawing/2014/main" id="{A175AA31-D7F1-40E2-6E79-7BA880E752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1" y="3723"/>
                <a:ext cx="5" cy="88"/>
              </a:xfrm>
              <a:custGeom>
                <a:avLst/>
                <a:gdLst>
                  <a:gd name="T0" fmla="*/ 11 w 21"/>
                  <a:gd name="T1" fmla="*/ 353 h 353"/>
                  <a:gd name="T2" fmla="*/ 10 w 21"/>
                  <a:gd name="T3" fmla="*/ 351 h 353"/>
                  <a:gd name="T4" fmla="*/ 10 w 21"/>
                  <a:gd name="T5" fmla="*/ 286 h 353"/>
                  <a:gd name="T6" fmla="*/ 11 w 21"/>
                  <a:gd name="T7" fmla="*/ 279 h 353"/>
                  <a:gd name="T8" fmla="*/ 11 w 21"/>
                  <a:gd name="T9" fmla="*/ 265 h 353"/>
                  <a:gd name="T10" fmla="*/ 14 w 21"/>
                  <a:gd name="T11" fmla="*/ 250 h 353"/>
                  <a:gd name="T12" fmla="*/ 14 w 21"/>
                  <a:gd name="T13" fmla="*/ 246 h 353"/>
                  <a:gd name="T14" fmla="*/ 18 w 21"/>
                  <a:gd name="T15" fmla="*/ 246 h 353"/>
                  <a:gd name="T16" fmla="*/ 20 w 21"/>
                  <a:gd name="T17" fmla="*/ 244 h 353"/>
                  <a:gd name="T18" fmla="*/ 20 w 21"/>
                  <a:gd name="T19" fmla="*/ 243 h 353"/>
                  <a:gd name="T20" fmla="*/ 18 w 21"/>
                  <a:gd name="T21" fmla="*/ 244 h 353"/>
                  <a:gd name="T22" fmla="*/ 11 w 21"/>
                  <a:gd name="T23" fmla="*/ 244 h 353"/>
                  <a:gd name="T24" fmla="*/ 4 w 21"/>
                  <a:gd name="T25" fmla="*/ 243 h 353"/>
                  <a:gd name="T26" fmla="*/ 0 w 21"/>
                  <a:gd name="T27" fmla="*/ 239 h 353"/>
                  <a:gd name="T28" fmla="*/ 7 w 21"/>
                  <a:gd name="T29" fmla="*/ 240 h 353"/>
                  <a:gd name="T30" fmla="*/ 14 w 21"/>
                  <a:gd name="T31" fmla="*/ 240 h 353"/>
                  <a:gd name="T32" fmla="*/ 17 w 21"/>
                  <a:gd name="T33" fmla="*/ 221 h 353"/>
                  <a:gd name="T34" fmla="*/ 17 w 21"/>
                  <a:gd name="T35" fmla="*/ 216 h 353"/>
                  <a:gd name="T36" fmla="*/ 18 w 21"/>
                  <a:gd name="T37" fmla="*/ 205 h 353"/>
                  <a:gd name="T38" fmla="*/ 17 w 21"/>
                  <a:gd name="T39" fmla="*/ 205 h 353"/>
                  <a:gd name="T40" fmla="*/ 15 w 21"/>
                  <a:gd name="T41" fmla="*/ 201 h 353"/>
                  <a:gd name="T42" fmla="*/ 14 w 21"/>
                  <a:gd name="T43" fmla="*/ 191 h 353"/>
                  <a:gd name="T44" fmla="*/ 14 w 21"/>
                  <a:gd name="T45" fmla="*/ 171 h 353"/>
                  <a:gd name="T46" fmla="*/ 15 w 21"/>
                  <a:gd name="T47" fmla="*/ 170 h 353"/>
                  <a:gd name="T48" fmla="*/ 15 w 21"/>
                  <a:gd name="T49" fmla="*/ 160 h 353"/>
                  <a:gd name="T50" fmla="*/ 14 w 21"/>
                  <a:gd name="T51" fmla="*/ 152 h 353"/>
                  <a:gd name="T52" fmla="*/ 14 w 21"/>
                  <a:gd name="T53" fmla="*/ 133 h 353"/>
                  <a:gd name="T54" fmla="*/ 15 w 21"/>
                  <a:gd name="T55" fmla="*/ 126 h 353"/>
                  <a:gd name="T56" fmla="*/ 15 w 21"/>
                  <a:gd name="T57" fmla="*/ 113 h 353"/>
                  <a:gd name="T58" fmla="*/ 14 w 21"/>
                  <a:gd name="T59" fmla="*/ 106 h 353"/>
                  <a:gd name="T60" fmla="*/ 18 w 21"/>
                  <a:gd name="T61" fmla="*/ 28 h 353"/>
                  <a:gd name="T62" fmla="*/ 20 w 21"/>
                  <a:gd name="T63" fmla="*/ 18 h 353"/>
                  <a:gd name="T64" fmla="*/ 21 w 21"/>
                  <a:gd name="T65" fmla="*/ 0 h 3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1" h="353">
                    <a:moveTo>
                      <a:pt x="11" y="353"/>
                    </a:moveTo>
                    <a:lnTo>
                      <a:pt x="10" y="351"/>
                    </a:lnTo>
                    <a:lnTo>
                      <a:pt x="10" y="286"/>
                    </a:lnTo>
                    <a:lnTo>
                      <a:pt x="11" y="279"/>
                    </a:lnTo>
                    <a:lnTo>
                      <a:pt x="11" y="265"/>
                    </a:lnTo>
                    <a:lnTo>
                      <a:pt x="14" y="250"/>
                    </a:lnTo>
                    <a:lnTo>
                      <a:pt x="14" y="246"/>
                    </a:lnTo>
                    <a:lnTo>
                      <a:pt x="18" y="246"/>
                    </a:lnTo>
                    <a:lnTo>
                      <a:pt x="20" y="244"/>
                    </a:lnTo>
                    <a:lnTo>
                      <a:pt x="20" y="243"/>
                    </a:lnTo>
                    <a:lnTo>
                      <a:pt x="18" y="244"/>
                    </a:lnTo>
                    <a:lnTo>
                      <a:pt x="11" y="244"/>
                    </a:lnTo>
                    <a:lnTo>
                      <a:pt x="4" y="243"/>
                    </a:lnTo>
                    <a:lnTo>
                      <a:pt x="0" y="239"/>
                    </a:lnTo>
                    <a:lnTo>
                      <a:pt x="7" y="240"/>
                    </a:lnTo>
                    <a:lnTo>
                      <a:pt x="14" y="240"/>
                    </a:lnTo>
                    <a:lnTo>
                      <a:pt x="17" y="221"/>
                    </a:lnTo>
                    <a:lnTo>
                      <a:pt x="17" y="216"/>
                    </a:lnTo>
                    <a:lnTo>
                      <a:pt x="18" y="205"/>
                    </a:lnTo>
                    <a:lnTo>
                      <a:pt x="17" y="205"/>
                    </a:lnTo>
                    <a:lnTo>
                      <a:pt x="15" y="201"/>
                    </a:lnTo>
                    <a:lnTo>
                      <a:pt x="14" y="191"/>
                    </a:lnTo>
                    <a:lnTo>
                      <a:pt x="14" y="171"/>
                    </a:lnTo>
                    <a:lnTo>
                      <a:pt x="15" y="170"/>
                    </a:lnTo>
                    <a:lnTo>
                      <a:pt x="15" y="160"/>
                    </a:lnTo>
                    <a:lnTo>
                      <a:pt x="14" y="152"/>
                    </a:lnTo>
                    <a:lnTo>
                      <a:pt x="14" y="133"/>
                    </a:lnTo>
                    <a:lnTo>
                      <a:pt x="15" y="126"/>
                    </a:lnTo>
                    <a:lnTo>
                      <a:pt x="15" y="113"/>
                    </a:lnTo>
                    <a:lnTo>
                      <a:pt x="14" y="106"/>
                    </a:lnTo>
                    <a:lnTo>
                      <a:pt x="18" y="28"/>
                    </a:lnTo>
                    <a:lnTo>
                      <a:pt x="20" y="18"/>
                    </a:lnTo>
                    <a:lnTo>
                      <a:pt x="21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32" name="Freeform 5888">
                <a:extLst>
                  <a:ext uri="{FF2B5EF4-FFF2-40B4-BE49-F238E27FC236}">
                    <a16:creationId xmlns:a16="http://schemas.microsoft.com/office/drawing/2014/main" id="{6A9DBF2C-6FAE-75D0-E9F1-C40309A49C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3" y="3576"/>
                <a:ext cx="14" cy="22"/>
              </a:xfrm>
              <a:custGeom>
                <a:avLst/>
                <a:gdLst>
                  <a:gd name="T0" fmla="*/ 58 w 58"/>
                  <a:gd name="T1" fmla="*/ 84 h 89"/>
                  <a:gd name="T2" fmla="*/ 53 w 58"/>
                  <a:gd name="T3" fmla="*/ 81 h 89"/>
                  <a:gd name="T4" fmla="*/ 43 w 58"/>
                  <a:gd name="T5" fmla="*/ 81 h 89"/>
                  <a:gd name="T6" fmla="*/ 34 w 58"/>
                  <a:gd name="T7" fmla="*/ 89 h 89"/>
                  <a:gd name="T8" fmla="*/ 21 w 58"/>
                  <a:gd name="T9" fmla="*/ 89 h 89"/>
                  <a:gd name="T10" fmla="*/ 21 w 58"/>
                  <a:gd name="T11" fmla="*/ 73 h 89"/>
                  <a:gd name="T12" fmla="*/ 20 w 58"/>
                  <a:gd name="T13" fmla="*/ 71 h 89"/>
                  <a:gd name="T14" fmla="*/ 20 w 58"/>
                  <a:gd name="T15" fmla="*/ 68 h 89"/>
                  <a:gd name="T16" fmla="*/ 18 w 58"/>
                  <a:gd name="T17" fmla="*/ 67 h 89"/>
                  <a:gd name="T18" fmla="*/ 15 w 58"/>
                  <a:gd name="T19" fmla="*/ 67 h 89"/>
                  <a:gd name="T20" fmla="*/ 15 w 58"/>
                  <a:gd name="T21" fmla="*/ 66 h 89"/>
                  <a:gd name="T22" fmla="*/ 20 w 58"/>
                  <a:gd name="T23" fmla="*/ 56 h 89"/>
                  <a:gd name="T24" fmla="*/ 20 w 58"/>
                  <a:gd name="T25" fmla="*/ 28 h 89"/>
                  <a:gd name="T26" fmla="*/ 21 w 58"/>
                  <a:gd name="T27" fmla="*/ 17 h 89"/>
                  <a:gd name="T28" fmla="*/ 24 w 58"/>
                  <a:gd name="T29" fmla="*/ 8 h 89"/>
                  <a:gd name="T30" fmla="*/ 29 w 58"/>
                  <a:gd name="T31" fmla="*/ 1 h 89"/>
                  <a:gd name="T32" fmla="*/ 31 w 58"/>
                  <a:gd name="T33" fmla="*/ 0 h 89"/>
                  <a:gd name="T34" fmla="*/ 14 w 58"/>
                  <a:gd name="T35" fmla="*/ 1 h 89"/>
                  <a:gd name="T36" fmla="*/ 4 w 58"/>
                  <a:gd name="T37" fmla="*/ 0 h 89"/>
                  <a:gd name="T38" fmla="*/ 0 w 58"/>
                  <a:gd name="T39" fmla="*/ 0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8" h="89">
                    <a:moveTo>
                      <a:pt x="58" y="84"/>
                    </a:moveTo>
                    <a:lnTo>
                      <a:pt x="53" y="81"/>
                    </a:lnTo>
                    <a:lnTo>
                      <a:pt x="43" y="81"/>
                    </a:lnTo>
                    <a:lnTo>
                      <a:pt x="34" y="89"/>
                    </a:lnTo>
                    <a:lnTo>
                      <a:pt x="21" y="89"/>
                    </a:lnTo>
                    <a:lnTo>
                      <a:pt x="21" y="73"/>
                    </a:lnTo>
                    <a:lnTo>
                      <a:pt x="20" y="71"/>
                    </a:lnTo>
                    <a:lnTo>
                      <a:pt x="20" y="68"/>
                    </a:lnTo>
                    <a:lnTo>
                      <a:pt x="18" y="67"/>
                    </a:lnTo>
                    <a:lnTo>
                      <a:pt x="15" y="67"/>
                    </a:lnTo>
                    <a:lnTo>
                      <a:pt x="15" y="66"/>
                    </a:lnTo>
                    <a:lnTo>
                      <a:pt x="20" y="56"/>
                    </a:lnTo>
                    <a:lnTo>
                      <a:pt x="20" y="28"/>
                    </a:lnTo>
                    <a:lnTo>
                      <a:pt x="21" y="17"/>
                    </a:lnTo>
                    <a:lnTo>
                      <a:pt x="24" y="8"/>
                    </a:lnTo>
                    <a:lnTo>
                      <a:pt x="29" y="1"/>
                    </a:lnTo>
                    <a:lnTo>
                      <a:pt x="31" y="0"/>
                    </a:lnTo>
                    <a:lnTo>
                      <a:pt x="14" y="1"/>
                    </a:lnTo>
                    <a:lnTo>
                      <a:pt x="4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33" name="Freeform 5889">
                <a:extLst>
                  <a:ext uri="{FF2B5EF4-FFF2-40B4-BE49-F238E27FC236}">
                    <a16:creationId xmlns:a16="http://schemas.microsoft.com/office/drawing/2014/main" id="{C2FC3E57-99B6-DD0A-3BB7-F79282B944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7" y="3567"/>
                <a:ext cx="86" cy="32"/>
              </a:xfrm>
              <a:custGeom>
                <a:avLst/>
                <a:gdLst>
                  <a:gd name="T0" fmla="*/ 341 w 342"/>
                  <a:gd name="T1" fmla="*/ 33 h 125"/>
                  <a:gd name="T2" fmla="*/ 342 w 342"/>
                  <a:gd name="T3" fmla="*/ 39 h 125"/>
                  <a:gd name="T4" fmla="*/ 340 w 342"/>
                  <a:gd name="T5" fmla="*/ 46 h 125"/>
                  <a:gd name="T6" fmla="*/ 334 w 342"/>
                  <a:gd name="T7" fmla="*/ 47 h 125"/>
                  <a:gd name="T8" fmla="*/ 316 w 342"/>
                  <a:gd name="T9" fmla="*/ 49 h 125"/>
                  <a:gd name="T10" fmla="*/ 293 w 342"/>
                  <a:gd name="T11" fmla="*/ 50 h 125"/>
                  <a:gd name="T12" fmla="*/ 281 w 342"/>
                  <a:gd name="T13" fmla="*/ 47 h 125"/>
                  <a:gd name="T14" fmla="*/ 260 w 342"/>
                  <a:gd name="T15" fmla="*/ 32 h 125"/>
                  <a:gd name="T16" fmla="*/ 257 w 342"/>
                  <a:gd name="T17" fmla="*/ 22 h 125"/>
                  <a:gd name="T18" fmla="*/ 236 w 342"/>
                  <a:gd name="T19" fmla="*/ 5 h 125"/>
                  <a:gd name="T20" fmla="*/ 229 w 342"/>
                  <a:gd name="T21" fmla="*/ 0 h 125"/>
                  <a:gd name="T22" fmla="*/ 228 w 342"/>
                  <a:gd name="T23" fmla="*/ 11 h 125"/>
                  <a:gd name="T24" fmla="*/ 216 w 342"/>
                  <a:gd name="T25" fmla="*/ 15 h 125"/>
                  <a:gd name="T26" fmla="*/ 208 w 342"/>
                  <a:gd name="T27" fmla="*/ 17 h 125"/>
                  <a:gd name="T28" fmla="*/ 204 w 342"/>
                  <a:gd name="T29" fmla="*/ 14 h 125"/>
                  <a:gd name="T30" fmla="*/ 200 w 342"/>
                  <a:gd name="T31" fmla="*/ 12 h 125"/>
                  <a:gd name="T32" fmla="*/ 196 w 342"/>
                  <a:gd name="T33" fmla="*/ 14 h 125"/>
                  <a:gd name="T34" fmla="*/ 198 w 342"/>
                  <a:gd name="T35" fmla="*/ 18 h 125"/>
                  <a:gd name="T36" fmla="*/ 201 w 342"/>
                  <a:gd name="T37" fmla="*/ 26 h 125"/>
                  <a:gd name="T38" fmla="*/ 205 w 342"/>
                  <a:gd name="T39" fmla="*/ 28 h 125"/>
                  <a:gd name="T40" fmla="*/ 215 w 342"/>
                  <a:gd name="T41" fmla="*/ 35 h 125"/>
                  <a:gd name="T42" fmla="*/ 213 w 342"/>
                  <a:gd name="T43" fmla="*/ 44 h 125"/>
                  <a:gd name="T44" fmla="*/ 205 w 342"/>
                  <a:gd name="T45" fmla="*/ 63 h 125"/>
                  <a:gd name="T46" fmla="*/ 198 w 342"/>
                  <a:gd name="T47" fmla="*/ 64 h 125"/>
                  <a:gd name="T48" fmla="*/ 179 w 342"/>
                  <a:gd name="T49" fmla="*/ 72 h 125"/>
                  <a:gd name="T50" fmla="*/ 176 w 342"/>
                  <a:gd name="T51" fmla="*/ 71 h 125"/>
                  <a:gd name="T52" fmla="*/ 172 w 342"/>
                  <a:gd name="T53" fmla="*/ 65 h 125"/>
                  <a:gd name="T54" fmla="*/ 166 w 342"/>
                  <a:gd name="T55" fmla="*/ 54 h 125"/>
                  <a:gd name="T56" fmla="*/ 155 w 342"/>
                  <a:gd name="T57" fmla="*/ 44 h 125"/>
                  <a:gd name="T58" fmla="*/ 141 w 342"/>
                  <a:gd name="T59" fmla="*/ 40 h 125"/>
                  <a:gd name="T60" fmla="*/ 140 w 342"/>
                  <a:gd name="T61" fmla="*/ 51 h 125"/>
                  <a:gd name="T62" fmla="*/ 137 w 342"/>
                  <a:gd name="T63" fmla="*/ 51 h 125"/>
                  <a:gd name="T64" fmla="*/ 131 w 342"/>
                  <a:gd name="T65" fmla="*/ 49 h 125"/>
                  <a:gd name="T66" fmla="*/ 122 w 342"/>
                  <a:gd name="T67" fmla="*/ 57 h 125"/>
                  <a:gd name="T68" fmla="*/ 110 w 342"/>
                  <a:gd name="T69" fmla="*/ 64 h 125"/>
                  <a:gd name="T70" fmla="*/ 102 w 342"/>
                  <a:gd name="T71" fmla="*/ 61 h 125"/>
                  <a:gd name="T72" fmla="*/ 82 w 342"/>
                  <a:gd name="T73" fmla="*/ 47 h 125"/>
                  <a:gd name="T74" fmla="*/ 81 w 342"/>
                  <a:gd name="T75" fmla="*/ 56 h 125"/>
                  <a:gd name="T76" fmla="*/ 76 w 342"/>
                  <a:gd name="T77" fmla="*/ 60 h 125"/>
                  <a:gd name="T78" fmla="*/ 73 w 342"/>
                  <a:gd name="T79" fmla="*/ 65 h 125"/>
                  <a:gd name="T80" fmla="*/ 79 w 342"/>
                  <a:gd name="T81" fmla="*/ 75 h 125"/>
                  <a:gd name="T82" fmla="*/ 96 w 342"/>
                  <a:gd name="T83" fmla="*/ 77 h 125"/>
                  <a:gd name="T84" fmla="*/ 106 w 342"/>
                  <a:gd name="T85" fmla="*/ 74 h 125"/>
                  <a:gd name="T86" fmla="*/ 110 w 342"/>
                  <a:gd name="T87" fmla="*/ 77 h 125"/>
                  <a:gd name="T88" fmla="*/ 109 w 342"/>
                  <a:gd name="T89" fmla="*/ 85 h 125"/>
                  <a:gd name="T90" fmla="*/ 99 w 342"/>
                  <a:gd name="T91" fmla="*/ 86 h 125"/>
                  <a:gd name="T92" fmla="*/ 89 w 342"/>
                  <a:gd name="T93" fmla="*/ 95 h 125"/>
                  <a:gd name="T94" fmla="*/ 77 w 342"/>
                  <a:gd name="T95" fmla="*/ 105 h 125"/>
                  <a:gd name="T96" fmla="*/ 60 w 342"/>
                  <a:gd name="T97" fmla="*/ 103 h 125"/>
                  <a:gd name="T98" fmla="*/ 53 w 342"/>
                  <a:gd name="T99" fmla="*/ 105 h 125"/>
                  <a:gd name="T100" fmla="*/ 52 w 342"/>
                  <a:gd name="T101" fmla="*/ 109 h 125"/>
                  <a:gd name="T102" fmla="*/ 48 w 342"/>
                  <a:gd name="T103" fmla="*/ 114 h 125"/>
                  <a:gd name="T104" fmla="*/ 39 w 342"/>
                  <a:gd name="T105" fmla="*/ 120 h 125"/>
                  <a:gd name="T106" fmla="*/ 31 w 342"/>
                  <a:gd name="T107" fmla="*/ 125 h 125"/>
                  <a:gd name="T108" fmla="*/ 7 w 342"/>
                  <a:gd name="T109" fmla="*/ 123 h 125"/>
                  <a:gd name="T110" fmla="*/ 0 w 342"/>
                  <a:gd name="T111" fmla="*/ 121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342" h="125">
                    <a:moveTo>
                      <a:pt x="342" y="32"/>
                    </a:moveTo>
                    <a:lnTo>
                      <a:pt x="341" y="33"/>
                    </a:lnTo>
                    <a:lnTo>
                      <a:pt x="341" y="35"/>
                    </a:lnTo>
                    <a:lnTo>
                      <a:pt x="342" y="39"/>
                    </a:lnTo>
                    <a:lnTo>
                      <a:pt x="340" y="44"/>
                    </a:lnTo>
                    <a:lnTo>
                      <a:pt x="340" y="46"/>
                    </a:lnTo>
                    <a:lnTo>
                      <a:pt x="337" y="47"/>
                    </a:lnTo>
                    <a:lnTo>
                      <a:pt x="334" y="47"/>
                    </a:lnTo>
                    <a:lnTo>
                      <a:pt x="331" y="49"/>
                    </a:lnTo>
                    <a:lnTo>
                      <a:pt x="316" y="49"/>
                    </a:lnTo>
                    <a:lnTo>
                      <a:pt x="314" y="50"/>
                    </a:lnTo>
                    <a:lnTo>
                      <a:pt x="293" y="50"/>
                    </a:lnTo>
                    <a:lnTo>
                      <a:pt x="285" y="47"/>
                    </a:lnTo>
                    <a:lnTo>
                      <a:pt x="281" y="47"/>
                    </a:lnTo>
                    <a:lnTo>
                      <a:pt x="270" y="36"/>
                    </a:lnTo>
                    <a:lnTo>
                      <a:pt x="260" y="32"/>
                    </a:lnTo>
                    <a:lnTo>
                      <a:pt x="260" y="22"/>
                    </a:lnTo>
                    <a:lnTo>
                      <a:pt x="257" y="22"/>
                    </a:lnTo>
                    <a:lnTo>
                      <a:pt x="242" y="14"/>
                    </a:lnTo>
                    <a:lnTo>
                      <a:pt x="236" y="5"/>
                    </a:lnTo>
                    <a:lnTo>
                      <a:pt x="233" y="3"/>
                    </a:lnTo>
                    <a:lnTo>
                      <a:pt x="229" y="0"/>
                    </a:lnTo>
                    <a:lnTo>
                      <a:pt x="229" y="4"/>
                    </a:lnTo>
                    <a:lnTo>
                      <a:pt x="228" y="11"/>
                    </a:lnTo>
                    <a:lnTo>
                      <a:pt x="219" y="15"/>
                    </a:lnTo>
                    <a:lnTo>
                      <a:pt x="216" y="15"/>
                    </a:lnTo>
                    <a:lnTo>
                      <a:pt x="212" y="17"/>
                    </a:lnTo>
                    <a:lnTo>
                      <a:pt x="208" y="17"/>
                    </a:lnTo>
                    <a:lnTo>
                      <a:pt x="204" y="15"/>
                    </a:lnTo>
                    <a:lnTo>
                      <a:pt x="204" y="14"/>
                    </a:lnTo>
                    <a:lnTo>
                      <a:pt x="201" y="14"/>
                    </a:lnTo>
                    <a:lnTo>
                      <a:pt x="200" y="12"/>
                    </a:lnTo>
                    <a:lnTo>
                      <a:pt x="197" y="12"/>
                    </a:lnTo>
                    <a:lnTo>
                      <a:pt x="196" y="14"/>
                    </a:lnTo>
                    <a:lnTo>
                      <a:pt x="196" y="15"/>
                    </a:lnTo>
                    <a:lnTo>
                      <a:pt x="198" y="18"/>
                    </a:lnTo>
                    <a:lnTo>
                      <a:pt x="201" y="24"/>
                    </a:lnTo>
                    <a:lnTo>
                      <a:pt x="201" y="26"/>
                    </a:lnTo>
                    <a:lnTo>
                      <a:pt x="204" y="26"/>
                    </a:lnTo>
                    <a:lnTo>
                      <a:pt x="205" y="28"/>
                    </a:lnTo>
                    <a:lnTo>
                      <a:pt x="210" y="29"/>
                    </a:lnTo>
                    <a:lnTo>
                      <a:pt x="215" y="35"/>
                    </a:lnTo>
                    <a:lnTo>
                      <a:pt x="215" y="40"/>
                    </a:lnTo>
                    <a:lnTo>
                      <a:pt x="213" y="44"/>
                    </a:lnTo>
                    <a:lnTo>
                      <a:pt x="208" y="50"/>
                    </a:lnTo>
                    <a:lnTo>
                      <a:pt x="205" y="63"/>
                    </a:lnTo>
                    <a:lnTo>
                      <a:pt x="203" y="64"/>
                    </a:lnTo>
                    <a:lnTo>
                      <a:pt x="198" y="64"/>
                    </a:lnTo>
                    <a:lnTo>
                      <a:pt x="180" y="72"/>
                    </a:lnTo>
                    <a:lnTo>
                      <a:pt x="179" y="72"/>
                    </a:lnTo>
                    <a:lnTo>
                      <a:pt x="177" y="71"/>
                    </a:lnTo>
                    <a:lnTo>
                      <a:pt x="176" y="71"/>
                    </a:lnTo>
                    <a:lnTo>
                      <a:pt x="172" y="67"/>
                    </a:lnTo>
                    <a:lnTo>
                      <a:pt x="172" y="65"/>
                    </a:lnTo>
                    <a:lnTo>
                      <a:pt x="170" y="64"/>
                    </a:lnTo>
                    <a:lnTo>
                      <a:pt x="166" y="54"/>
                    </a:lnTo>
                    <a:lnTo>
                      <a:pt x="162" y="49"/>
                    </a:lnTo>
                    <a:lnTo>
                      <a:pt x="155" y="44"/>
                    </a:lnTo>
                    <a:lnTo>
                      <a:pt x="146" y="40"/>
                    </a:lnTo>
                    <a:lnTo>
                      <a:pt x="141" y="40"/>
                    </a:lnTo>
                    <a:lnTo>
                      <a:pt x="141" y="46"/>
                    </a:lnTo>
                    <a:lnTo>
                      <a:pt x="140" y="51"/>
                    </a:lnTo>
                    <a:lnTo>
                      <a:pt x="138" y="53"/>
                    </a:lnTo>
                    <a:lnTo>
                      <a:pt x="137" y="51"/>
                    </a:lnTo>
                    <a:lnTo>
                      <a:pt x="133" y="49"/>
                    </a:lnTo>
                    <a:lnTo>
                      <a:pt x="131" y="49"/>
                    </a:lnTo>
                    <a:lnTo>
                      <a:pt x="127" y="51"/>
                    </a:lnTo>
                    <a:lnTo>
                      <a:pt x="122" y="57"/>
                    </a:lnTo>
                    <a:lnTo>
                      <a:pt x="119" y="58"/>
                    </a:lnTo>
                    <a:lnTo>
                      <a:pt x="110" y="64"/>
                    </a:lnTo>
                    <a:lnTo>
                      <a:pt x="108" y="63"/>
                    </a:lnTo>
                    <a:lnTo>
                      <a:pt x="102" y="61"/>
                    </a:lnTo>
                    <a:lnTo>
                      <a:pt x="84" y="47"/>
                    </a:lnTo>
                    <a:lnTo>
                      <a:pt x="82" y="47"/>
                    </a:lnTo>
                    <a:lnTo>
                      <a:pt x="82" y="54"/>
                    </a:lnTo>
                    <a:lnTo>
                      <a:pt x="81" y="56"/>
                    </a:lnTo>
                    <a:lnTo>
                      <a:pt x="76" y="58"/>
                    </a:lnTo>
                    <a:lnTo>
                      <a:pt x="76" y="60"/>
                    </a:lnTo>
                    <a:lnTo>
                      <a:pt x="73" y="63"/>
                    </a:lnTo>
                    <a:lnTo>
                      <a:pt x="73" y="65"/>
                    </a:lnTo>
                    <a:lnTo>
                      <a:pt x="77" y="74"/>
                    </a:lnTo>
                    <a:lnTo>
                      <a:pt x="79" y="75"/>
                    </a:lnTo>
                    <a:lnTo>
                      <a:pt x="84" y="77"/>
                    </a:lnTo>
                    <a:lnTo>
                      <a:pt x="96" y="77"/>
                    </a:lnTo>
                    <a:lnTo>
                      <a:pt x="103" y="75"/>
                    </a:lnTo>
                    <a:lnTo>
                      <a:pt x="106" y="74"/>
                    </a:lnTo>
                    <a:lnTo>
                      <a:pt x="109" y="75"/>
                    </a:lnTo>
                    <a:lnTo>
                      <a:pt x="110" y="77"/>
                    </a:lnTo>
                    <a:lnTo>
                      <a:pt x="110" y="81"/>
                    </a:lnTo>
                    <a:lnTo>
                      <a:pt x="109" y="85"/>
                    </a:lnTo>
                    <a:lnTo>
                      <a:pt x="102" y="85"/>
                    </a:lnTo>
                    <a:lnTo>
                      <a:pt x="99" y="86"/>
                    </a:lnTo>
                    <a:lnTo>
                      <a:pt x="98" y="86"/>
                    </a:lnTo>
                    <a:lnTo>
                      <a:pt x="89" y="95"/>
                    </a:lnTo>
                    <a:lnTo>
                      <a:pt x="77" y="103"/>
                    </a:lnTo>
                    <a:lnTo>
                      <a:pt x="77" y="105"/>
                    </a:lnTo>
                    <a:lnTo>
                      <a:pt x="73" y="103"/>
                    </a:lnTo>
                    <a:lnTo>
                      <a:pt x="60" y="103"/>
                    </a:lnTo>
                    <a:lnTo>
                      <a:pt x="55" y="105"/>
                    </a:lnTo>
                    <a:lnTo>
                      <a:pt x="53" y="105"/>
                    </a:lnTo>
                    <a:lnTo>
                      <a:pt x="53" y="106"/>
                    </a:lnTo>
                    <a:lnTo>
                      <a:pt x="52" y="109"/>
                    </a:lnTo>
                    <a:lnTo>
                      <a:pt x="52" y="110"/>
                    </a:lnTo>
                    <a:lnTo>
                      <a:pt x="48" y="114"/>
                    </a:lnTo>
                    <a:lnTo>
                      <a:pt x="40" y="118"/>
                    </a:lnTo>
                    <a:lnTo>
                      <a:pt x="39" y="120"/>
                    </a:lnTo>
                    <a:lnTo>
                      <a:pt x="39" y="123"/>
                    </a:lnTo>
                    <a:lnTo>
                      <a:pt x="31" y="125"/>
                    </a:lnTo>
                    <a:lnTo>
                      <a:pt x="24" y="125"/>
                    </a:lnTo>
                    <a:lnTo>
                      <a:pt x="7" y="123"/>
                    </a:lnTo>
                    <a:lnTo>
                      <a:pt x="3" y="121"/>
                    </a:lnTo>
                    <a:lnTo>
                      <a:pt x="0" y="12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34" name="Freeform 5890">
                <a:extLst>
                  <a:ext uri="{FF2B5EF4-FFF2-40B4-BE49-F238E27FC236}">
                    <a16:creationId xmlns:a16="http://schemas.microsoft.com/office/drawing/2014/main" id="{B2AF6FF8-DF49-CB72-8DC2-617A65C2E4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7" y="3598"/>
                <a:ext cx="1" cy="0"/>
              </a:xfrm>
              <a:custGeom>
                <a:avLst/>
                <a:gdLst>
                  <a:gd name="T0" fmla="*/ 2 w 3"/>
                  <a:gd name="T1" fmla="*/ 2 h 3"/>
                  <a:gd name="T2" fmla="*/ 0 w 3"/>
                  <a:gd name="T3" fmla="*/ 0 h 3"/>
                  <a:gd name="T4" fmla="*/ 3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lnTo>
                      <a:pt x="0" y="0"/>
                    </a:lnTo>
                    <a:lnTo>
                      <a:pt x="3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35" name="Line 5891">
                <a:extLst>
                  <a:ext uri="{FF2B5EF4-FFF2-40B4-BE49-F238E27FC236}">
                    <a16:creationId xmlns:a16="http://schemas.microsoft.com/office/drawing/2014/main" id="{7A957757-B0AD-647C-6C4F-7F50AF8A36F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57" y="3598"/>
                <a:ext cx="1" cy="0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36" name="Freeform 5892">
                <a:extLst>
                  <a:ext uri="{FF2B5EF4-FFF2-40B4-BE49-F238E27FC236}">
                    <a16:creationId xmlns:a16="http://schemas.microsoft.com/office/drawing/2014/main" id="{461D51EB-5A9A-C4A6-E2A7-1BAFAAD709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7" y="3596"/>
                <a:ext cx="21" cy="17"/>
              </a:xfrm>
              <a:custGeom>
                <a:avLst/>
                <a:gdLst>
                  <a:gd name="T0" fmla="*/ 83 w 83"/>
                  <a:gd name="T1" fmla="*/ 8 h 66"/>
                  <a:gd name="T2" fmla="*/ 58 w 83"/>
                  <a:gd name="T3" fmla="*/ 38 h 66"/>
                  <a:gd name="T4" fmla="*/ 39 w 83"/>
                  <a:gd name="T5" fmla="*/ 38 h 66"/>
                  <a:gd name="T6" fmla="*/ 39 w 83"/>
                  <a:gd name="T7" fmla="*/ 66 h 66"/>
                  <a:gd name="T8" fmla="*/ 17 w 83"/>
                  <a:gd name="T9" fmla="*/ 23 h 66"/>
                  <a:gd name="T10" fmla="*/ 0 w 83"/>
                  <a:gd name="T11" fmla="*/ 23 h 66"/>
                  <a:gd name="T12" fmla="*/ 0 w 83"/>
                  <a:gd name="T13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3" h="66">
                    <a:moveTo>
                      <a:pt x="83" y="8"/>
                    </a:moveTo>
                    <a:lnTo>
                      <a:pt x="58" y="38"/>
                    </a:lnTo>
                    <a:lnTo>
                      <a:pt x="39" y="38"/>
                    </a:lnTo>
                    <a:lnTo>
                      <a:pt x="39" y="66"/>
                    </a:lnTo>
                    <a:lnTo>
                      <a:pt x="17" y="23"/>
                    </a:lnTo>
                    <a:lnTo>
                      <a:pt x="0" y="23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37" name="Freeform 5893">
                <a:extLst>
                  <a:ext uri="{FF2B5EF4-FFF2-40B4-BE49-F238E27FC236}">
                    <a16:creationId xmlns:a16="http://schemas.microsoft.com/office/drawing/2014/main" id="{DB706886-3D90-5F77-BC0F-A26B723EC9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7" y="3592"/>
                <a:ext cx="51" cy="43"/>
              </a:xfrm>
              <a:custGeom>
                <a:avLst/>
                <a:gdLst>
                  <a:gd name="T0" fmla="*/ 197 w 202"/>
                  <a:gd name="T1" fmla="*/ 173 h 174"/>
                  <a:gd name="T2" fmla="*/ 202 w 202"/>
                  <a:gd name="T3" fmla="*/ 150 h 174"/>
                  <a:gd name="T4" fmla="*/ 198 w 202"/>
                  <a:gd name="T5" fmla="*/ 142 h 174"/>
                  <a:gd name="T6" fmla="*/ 193 w 202"/>
                  <a:gd name="T7" fmla="*/ 138 h 174"/>
                  <a:gd name="T8" fmla="*/ 180 w 202"/>
                  <a:gd name="T9" fmla="*/ 135 h 174"/>
                  <a:gd name="T10" fmla="*/ 173 w 202"/>
                  <a:gd name="T11" fmla="*/ 134 h 174"/>
                  <a:gd name="T12" fmla="*/ 166 w 202"/>
                  <a:gd name="T13" fmla="*/ 123 h 174"/>
                  <a:gd name="T14" fmla="*/ 166 w 202"/>
                  <a:gd name="T15" fmla="*/ 120 h 174"/>
                  <a:gd name="T16" fmla="*/ 163 w 202"/>
                  <a:gd name="T17" fmla="*/ 118 h 174"/>
                  <a:gd name="T18" fmla="*/ 156 w 202"/>
                  <a:gd name="T19" fmla="*/ 113 h 174"/>
                  <a:gd name="T20" fmla="*/ 148 w 202"/>
                  <a:gd name="T21" fmla="*/ 108 h 174"/>
                  <a:gd name="T22" fmla="*/ 145 w 202"/>
                  <a:gd name="T23" fmla="*/ 101 h 174"/>
                  <a:gd name="T24" fmla="*/ 144 w 202"/>
                  <a:gd name="T25" fmla="*/ 97 h 174"/>
                  <a:gd name="T26" fmla="*/ 129 w 202"/>
                  <a:gd name="T27" fmla="*/ 80 h 174"/>
                  <a:gd name="T28" fmla="*/ 129 w 202"/>
                  <a:gd name="T29" fmla="*/ 75 h 174"/>
                  <a:gd name="T30" fmla="*/ 132 w 202"/>
                  <a:gd name="T31" fmla="*/ 72 h 174"/>
                  <a:gd name="T32" fmla="*/ 142 w 202"/>
                  <a:gd name="T33" fmla="*/ 67 h 174"/>
                  <a:gd name="T34" fmla="*/ 146 w 202"/>
                  <a:gd name="T35" fmla="*/ 64 h 174"/>
                  <a:gd name="T36" fmla="*/ 174 w 202"/>
                  <a:gd name="T37" fmla="*/ 50 h 174"/>
                  <a:gd name="T38" fmla="*/ 174 w 202"/>
                  <a:gd name="T39" fmla="*/ 48 h 174"/>
                  <a:gd name="T40" fmla="*/ 162 w 202"/>
                  <a:gd name="T41" fmla="*/ 26 h 174"/>
                  <a:gd name="T42" fmla="*/ 156 w 202"/>
                  <a:gd name="T43" fmla="*/ 25 h 174"/>
                  <a:gd name="T44" fmla="*/ 139 w 202"/>
                  <a:gd name="T45" fmla="*/ 22 h 174"/>
                  <a:gd name="T46" fmla="*/ 107 w 202"/>
                  <a:gd name="T47" fmla="*/ 39 h 174"/>
                  <a:gd name="T48" fmla="*/ 96 w 202"/>
                  <a:gd name="T49" fmla="*/ 40 h 174"/>
                  <a:gd name="T50" fmla="*/ 93 w 202"/>
                  <a:gd name="T51" fmla="*/ 33 h 174"/>
                  <a:gd name="T52" fmla="*/ 81 w 202"/>
                  <a:gd name="T53" fmla="*/ 22 h 174"/>
                  <a:gd name="T54" fmla="*/ 65 w 202"/>
                  <a:gd name="T55" fmla="*/ 18 h 174"/>
                  <a:gd name="T56" fmla="*/ 60 w 202"/>
                  <a:gd name="T57" fmla="*/ 0 h 174"/>
                  <a:gd name="T58" fmla="*/ 46 w 202"/>
                  <a:gd name="T59" fmla="*/ 7 h 174"/>
                  <a:gd name="T60" fmla="*/ 24 w 202"/>
                  <a:gd name="T61" fmla="*/ 32 h 174"/>
                  <a:gd name="T62" fmla="*/ 5 w 202"/>
                  <a:gd name="T63" fmla="*/ 29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02" h="174">
                    <a:moveTo>
                      <a:pt x="195" y="174"/>
                    </a:moveTo>
                    <a:lnTo>
                      <a:pt x="197" y="173"/>
                    </a:lnTo>
                    <a:lnTo>
                      <a:pt x="201" y="167"/>
                    </a:lnTo>
                    <a:lnTo>
                      <a:pt x="202" y="150"/>
                    </a:lnTo>
                    <a:lnTo>
                      <a:pt x="202" y="146"/>
                    </a:lnTo>
                    <a:lnTo>
                      <a:pt x="198" y="142"/>
                    </a:lnTo>
                    <a:lnTo>
                      <a:pt x="195" y="138"/>
                    </a:lnTo>
                    <a:lnTo>
                      <a:pt x="193" y="138"/>
                    </a:lnTo>
                    <a:lnTo>
                      <a:pt x="187" y="135"/>
                    </a:lnTo>
                    <a:lnTo>
                      <a:pt x="180" y="135"/>
                    </a:lnTo>
                    <a:lnTo>
                      <a:pt x="179" y="134"/>
                    </a:lnTo>
                    <a:lnTo>
                      <a:pt x="173" y="134"/>
                    </a:lnTo>
                    <a:lnTo>
                      <a:pt x="167" y="127"/>
                    </a:lnTo>
                    <a:lnTo>
                      <a:pt x="166" y="123"/>
                    </a:lnTo>
                    <a:lnTo>
                      <a:pt x="167" y="121"/>
                    </a:lnTo>
                    <a:lnTo>
                      <a:pt x="166" y="120"/>
                    </a:lnTo>
                    <a:lnTo>
                      <a:pt x="165" y="120"/>
                    </a:lnTo>
                    <a:lnTo>
                      <a:pt x="163" y="118"/>
                    </a:lnTo>
                    <a:lnTo>
                      <a:pt x="162" y="115"/>
                    </a:lnTo>
                    <a:lnTo>
                      <a:pt x="156" y="113"/>
                    </a:lnTo>
                    <a:lnTo>
                      <a:pt x="152" y="110"/>
                    </a:lnTo>
                    <a:lnTo>
                      <a:pt x="148" y="108"/>
                    </a:lnTo>
                    <a:lnTo>
                      <a:pt x="148" y="107"/>
                    </a:lnTo>
                    <a:lnTo>
                      <a:pt x="145" y="101"/>
                    </a:lnTo>
                    <a:lnTo>
                      <a:pt x="145" y="99"/>
                    </a:lnTo>
                    <a:lnTo>
                      <a:pt x="144" y="97"/>
                    </a:lnTo>
                    <a:lnTo>
                      <a:pt x="144" y="96"/>
                    </a:lnTo>
                    <a:lnTo>
                      <a:pt x="129" y="80"/>
                    </a:lnTo>
                    <a:lnTo>
                      <a:pt x="127" y="78"/>
                    </a:lnTo>
                    <a:lnTo>
                      <a:pt x="129" y="75"/>
                    </a:lnTo>
                    <a:lnTo>
                      <a:pt x="129" y="74"/>
                    </a:lnTo>
                    <a:lnTo>
                      <a:pt x="132" y="72"/>
                    </a:lnTo>
                    <a:lnTo>
                      <a:pt x="134" y="72"/>
                    </a:lnTo>
                    <a:lnTo>
                      <a:pt x="142" y="67"/>
                    </a:lnTo>
                    <a:lnTo>
                      <a:pt x="144" y="65"/>
                    </a:lnTo>
                    <a:lnTo>
                      <a:pt x="146" y="64"/>
                    </a:lnTo>
                    <a:lnTo>
                      <a:pt x="149" y="64"/>
                    </a:lnTo>
                    <a:lnTo>
                      <a:pt x="174" y="50"/>
                    </a:lnTo>
                    <a:lnTo>
                      <a:pt x="176" y="50"/>
                    </a:lnTo>
                    <a:lnTo>
                      <a:pt x="174" y="48"/>
                    </a:lnTo>
                    <a:lnTo>
                      <a:pt x="174" y="47"/>
                    </a:lnTo>
                    <a:lnTo>
                      <a:pt x="162" y="26"/>
                    </a:lnTo>
                    <a:lnTo>
                      <a:pt x="159" y="26"/>
                    </a:lnTo>
                    <a:lnTo>
                      <a:pt x="156" y="25"/>
                    </a:lnTo>
                    <a:lnTo>
                      <a:pt x="141" y="20"/>
                    </a:lnTo>
                    <a:lnTo>
                      <a:pt x="139" y="22"/>
                    </a:lnTo>
                    <a:lnTo>
                      <a:pt x="121" y="29"/>
                    </a:lnTo>
                    <a:lnTo>
                      <a:pt x="107" y="39"/>
                    </a:lnTo>
                    <a:lnTo>
                      <a:pt x="99" y="40"/>
                    </a:lnTo>
                    <a:lnTo>
                      <a:pt x="96" y="40"/>
                    </a:lnTo>
                    <a:lnTo>
                      <a:pt x="93" y="34"/>
                    </a:lnTo>
                    <a:lnTo>
                      <a:pt x="93" y="33"/>
                    </a:lnTo>
                    <a:lnTo>
                      <a:pt x="86" y="23"/>
                    </a:lnTo>
                    <a:lnTo>
                      <a:pt x="81" y="22"/>
                    </a:lnTo>
                    <a:lnTo>
                      <a:pt x="75" y="22"/>
                    </a:lnTo>
                    <a:lnTo>
                      <a:pt x="65" y="18"/>
                    </a:lnTo>
                    <a:lnTo>
                      <a:pt x="64" y="15"/>
                    </a:lnTo>
                    <a:lnTo>
                      <a:pt x="60" y="0"/>
                    </a:lnTo>
                    <a:lnTo>
                      <a:pt x="57" y="0"/>
                    </a:lnTo>
                    <a:lnTo>
                      <a:pt x="46" y="7"/>
                    </a:lnTo>
                    <a:lnTo>
                      <a:pt x="46" y="8"/>
                    </a:lnTo>
                    <a:lnTo>
                      <a:pt x="24" y="32"/>
                    </a:lnTo>
                    <a:lnTo>
                      <a:pt x="21" y="32"/>
                    </a:lnTo>
                    <a:lnTo>
                      <a:pt x="5" y="29"/>
                    </a:lnTo>
                    <a:lnTo>
                      <a:pt x="0" y="2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38" name="Freeform 5894">
                <a:extLst>
                  <a:ext uri="{FF2B5EF4-FFF2-40B4-BE49-F238E27FC236}">
                    <a16:creationId xmlns:a16="http://schemas.microsoft.com/office/drawing/2014/main" id="{DFD36E50-E237-EE25-DC20-A439456182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7" y="3596"/>
                <a:ext cx="0" cy="3"/>
              </a:xfrm>
              <a:custGeom>
                <a:avLst/>
                <a:gdLst>
                  <a:gd name="T0" fmla="*/ 0 h 10"/>
                  <a:gd name="T1" fmla="*/ 10 h 10"/>
                  <a:gd name="T2" fmla="*/ 0 h 10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0">
                    <a:moveTo>
                      <a:pt x="0" y="0"/>
                    </a:moveTo>
                    <a:lnTo>
                      <a:pt x="0" y="1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39" name="Freeform 5895">
                <a:extLst>
                  <a:ext uri="{FF2B5EF4-FFF2-40B4-BE49-F238E27FC236}">
                    <a16:creationId xmlns:a16="http://schemas.microsoft.com/office/drawing/2014/main" id="{B4843A8C-873E-00EB-D154-A999D2FBA6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0" y="3635"/>
                <a:ext cx="29" cy="61"/>
              </a:xfrm>
              <a:custGeom>
                <a:avLst/>
                <a:gdLst>
                  <a:gd name="T0" fmla="*/ 106 w 117"/>
                  <a:gd name="T1" fmla="*/ 0 h 243"/>
                  <a:gd name="T2" fmla="*/ 91 w 117"/>
                  <a:gd name="T3" fmla="*/ 0 h 243"/>
                  <a:gd name="T4" fmla="*/ 87 w 117"/>
                  <a:gd name="T5" fmla="*/ 17 h 243"/>
                  <a:gd name="T6" fmla="*/ 87 w 117"/>
                  <a:gd name="T7" fmla="*/ 18 h 243"/>
                  <a:gd name="T8" fmla="*/ 85 w 117"/>
                  <a:gd name="T9" fmla="*/ 18 h 243"/>
                  <a:gd name="T10" fmla="*/ 85 w 117"/>
                  <a:gd name="T11" fmla="*/ 17 h 243"/>
                  <a:gd name="T12" fmla="*/ 84 w 117"/>
                  <a:gd name="T13" fmla="*/ 17 h 243"/>
                  <a:gd name="T14" fmla="*/ 78 w 117"/>
                  <a:gd name="T15" fmla="*/ 14 h 243"/>
                  <a:gd name="T16" fmla="*/ 63 w 117"/>
                  <a:gd name="T17" fmla="*/ 14 h 243"/>
                  <a:gd name="T18" fmla="*/ 63 w 117"/>
                  <a:gd name="T19" fmla="*/ 17 h 243"/>
                  <a:gd name="T20" fmla="*/ 60 w 117"/>
                  <a:gd name="T21" fmla="*/ 42 h 243"/>
                  <a:gd name="T22" fmla="*/ 55 w 117"/>
                  <a:gd name="T23" fmla="*/ 54 h 243"/>
                  <a:gd name="T24" fmla="*/ 40 w 117"/>
                  <a:gd name="T25" fmla="*/ 70 h 243"/>
                  <a:gd name="T26" fmla="*/ 37 w 117"/>
                  <a:gd name="T27" fmla="*/ 71 h 243"/>
                  <a:gd name="T28" fmla="*/ 37 w 117"/>
                  <a:gd name="T29" fmla="*/ 73 h 243"/>
                  <a:gd name="T30" fmla="*/ 10 w 117"/>
                  <a:gd name="T31" fmla="*/ 91 h 243"/>
                  <a:gd name="T32" fmla="*/ 0 w 117"/>
                  <a:gd name="T33" fmla="*/ 105 h 243"/>
                  <a:gd name="T34" fmla="*/ 6 w 117"/>
                  <a:gd name="T35" fmla="*/ 106 h 243"/>
                  <a:gd name="T36" fmla="*/ 25 w 117"/>
                  <a:gd name="T37" fmla="*/ 119 h 243"/>
                  <a:gd name="T38" fmla="*/ 34 w 117"/>
                  <a:gd name="T39" fmla="*/ 131 h 243"/>
                  <a:gd name="T40" fmla="*/ 34 w 117"/>
                  <a:gd name="T41" fmla="*/ 133 h 243"/>
                  <a:gd name="T42" fmla="*/ 28 w 117"/>
                  <a:gd name="T43" fmla="*/ 148 h 243"/>
                  <a:gd name="T44" fmla="*/ 27 w 117"/>
                  <a:gd name="T45" fmla="*/ 150 h 243"/>
                  <a:gd name="T46" fmla="*/ 27 w 117"/>
                  <a:gd name="T47" fmla="*/ 151 h 243"/>
                  <a:gd name="T48" fmla="*/ 25 w 117"/>
                  <a:gd name="T49" fmla="*/ 159 h 243"/>
                  <a:gd name="T50" fmla="*/ 27 w 117"/>
                  <a:gd name="T51" fmla="*/ 166 h 243"/>
                  <a:gd name="T52" fmla="*/ 27 w 117"/>
                  <a:gd name="T53" fmla="*/ 168 h 243"/>
                  <a:gd name="T54" fmla="*/ 28 w 117"/>
                  <a:gd name="T55" fmla="*/ 170 h 243"/>
                  <a:gd name="T56" fmla="*/ 43 w 117"/>
                  <a:gd name="T57" fmla="*/ 177 h 243"/>
                  <a:gd name="T58" fmla="*/ 45 w 117"/>
                  <a:gd name="T59" fmla="*/ 177 h 243"/>
                  <a:gd name="T60" fmla="*/ 59 w 117"/>
                  <a:gd name="T61" fmla="*/ 174 h 243"/>
                  <a:gd name="T62" fmla="*/ 76 w 117"/>
                  <a:gd name="T63" fmla="*/ 177 h 243"/>
                  <a:gd name="T64" fmla="*/ 84 w 117"/>
                  <a:gd name="T65" fmla="*/ 177 h 243"/>
                  <a:gd name="T66" fmla="*/ 88 w 117"/>
                  <a:gd name="T67" fmla="*/ 176 h 243"/>
                  <a:gd name="T68" fmla="*/ 90 w 117"/>
                  <a:gd name="T69" fmla="*/ 177 h 243"/>
                  <a:gd name="T70" fmla="*/ 97 w 117"/>
                  <a:gd name="T71" fmla="*/ 189 h 243"/>
                  <a:gd name="T72" fmla="*/ 102 w 117"/>
                  <a:gd name="T73" fmla="*/ 194 h 243"/>
                  <a:gd name="T74" fmla="*/ 102 w 117"/>
                  <a:gd name="T75" fmla="*/ 196 h 243"/>
                  <a:gd name="T76" fmla="*/ 109 w 117"/>
                  <a:gd name="T77" fmla="*/ 205 h 243"/>
                  <a:gd name="T78" fmla="*/ 110 w 117"/>
                  <a:gd name="T79" fmla="*/ 207 h 243"/>
                  <a:gd name="T80" fmla="*/ 110 w 117"/>
                  <a:gd name="T81" fmla="*/ 211 h 243"/>
                  <a:gd name="T82" fmla="*/ 115 w 117"/>
                  <a:gd name="T83" fmla="*/ 226 h 243"/>
                  <a:gd name="T84" fmla="*/ 117 w 117"/>
                  <a:gd name="T85" fmla="*/ 231 h 243"/>
                  <a:gd name="T86" fmla="*/ 117 w 117"/>
                  <a:gd name="T87" fmla="*/ 243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17" h="243">
                    <a:moveTo>
                      <a:pt x="106" y="0"/>
                    </a:moveTo>
                    <a:lnTo>
                      <a:pt x="91" y="0"/>
                    </a:lnTo>
                    <a:lnTo>
                      <a:pt x="87" y="17"/>
                    </a:lnTo>
                    <a:lnTo>
                      <a:pt x="87" y="18"/>
                    </a:lnTo>
                    <a:lnTo>
                      <a:pt x="85" y="18"/>
                    </a:lnTo>
                    <a:lnTo>
                      <a:pt x="85" y="17"/>
                    </a:lnTo>
                    <a:lnTo>
                      <a:pt x="84" y="17"/>
                    </a:lnTo>
                    <a:lnTo>
                      <a:pt x="78" y="14"/>
                    </a:lnTo>
                    <a:lnTo>
                      <a:pt x="63" y="14"/>
                    </a:lnTo>
                    <a:lnTo>
                      <a:pt x="63" y="17"/>
                    </a:lnTo>
                    <a:lnTo>
                      <a:pt x="60" y="42"/>
                    </a:lnTo>
                    <a:lnTo>
                      <a:pt x="55" y="54"/>
                    </a:lnTo>
                    <a:lnTo>
                      <a:pt x="40" y="70"/>
                    </a:lnTo>
                    <a:lnTo>
                      <a:pt x="37" y="71"/>
                    </a:lnTo>
                    <a:lnTo>
                      <a:pt x="37" y="73"/>
                    </a:lnTo>
                    <a:lnTo>
                      <a:pt x="10" y="91"/>
                    </a:lnTo>
                    <a:lnTo>
                      <a:pt x="0" y="105"/>
                    </a:lnTo>
                    <a:lnTo>
                      <a:pt x="6" y="106"/>
                    </a:lnTo>
                    <a:lnTo>
                      <a:pt x="25" y="119"/>
                    </a:lnTo>
                    <a:lnTo>
                      <a:pt x="34" y="131"/>
                    </a:lnTo>
                    <a:lnTo>
                      <a:pt x="34" y="133"/>
                    </a:lnTo>
                    <a:lnTo>
                      <a:pt x="28" y="148"/>
                    </a:lnTo>
                    <a:lnTo>
                      <a:pt x="27" y="150"/>
                    </a:lnTo>
                    <a:lnTo>
                      <a:pt x="27" y="151"/>
                    </a:lnTo>
                    <a:lnTo>
                      <a:pt x="25" y="159"/>
                    </a:lnTo>
                    <a:lnTo>
                      <a:pt x="27" y="166"/>
                    </a:lnTo>
                    <a:lnTo>
                      <a:pt x="27" y="168"/>
                    </a:lnTo>
                    <a:lnTo>
                      <a:pt x="28" y="170"/>
                    </a:lnTo>
                    <a:lnTo>
                      <a:pt x="43" y="177"/>
                    </a:lnTo>
                    <a:lnTo>
                      <a:pt x="45" y="177"/>
                    </a:lnTo>
                    <a:lnTo>
                      <a:pt x="59" y="174"/>
                    </a:lnTo>
                    <a:lnTo>
                      <a:pt x="76" y="177"/>
                    </a:lnTo>
                    <a:lnTo>
                      <a:pt x="84" y="177"/>
                    </a:lnTo>
                    <a:lnTo>
                      <a:pt x="88" y="176"/>
                    </a:lnTo>
                    <a:lnTo>
                      <a:pt x="90" y="177"/>
                    </a:lnTo>
                    <a:lnTo>
                      <a:pt x="97" y="189"/>
                    </a:lnTo>
                    <a:lnTo>
                      <a:pt x="102" y="194"/>
                    </a:lnTo>
                    <a:lnTo>
                      <a:pt x="102" y="196"/>
                    </a:lnTo>
                    <a:lnTo>
                      <a:pt x="109" y="205"/>
                    </a:lnTo>
                    <a:lnTo>
                      <a:pt x="110" y="207"/>
                    </a:lnTo>
                    <a:lnTo>
                      <a:pt x="110" y="211"/>
                    </a:lnTo>
                    <a:lnTo>
                      <a:pt x="115" y="226"/>
                    </a:lnTo>
                    <a:lnTo>
                      <a:pt x="117" y="231"/>
                    </a:lnTo>
                    <a:lnTo>
                      <a:pt x="117" y="24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40" name="Freeform 5896">
                <a:extLst>
                  <a:ext uri="{FF2B5EF4-FFF2-40B4-BE49-F238E27FC236}">
                    <a16:creationId xmlns:a16="http://schemas.microsoft.com/office/drawing/2014/main" id="{DDB0E4CF-7672-F261-9AA7-55F4ACBD08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9" y="3606"/>
                <a:ext cx="135" cy="112"/>
              </a:xfrm>
              <a:custGeom>
                <a:avLst/>
                <a:gdLst>
                  <a:gd name="T0" fmla="*/ 523 w 543"/>
                  <a:gd name="T1" fmla="*/ 428 h 449"/>
                  <a:gd name="T2" fmla="*/ 508 w 543"/>
                  <a:gd name="T3" fmla="*/ 417 h 449"/>
                  <a:gd name="T4" fmla="*/ 487 w 543"/>
                  <a:gd name="T5" fmla="*/ 418 h 449"/>
                  <a:gd name="T6" fmla="*/ 485 w 543"/>
                  <a:gd name="T7" fmla="*/ 414 h 449"/>
                  <a:gd name="T8" fmla="*/ 448 w 543"/>
                  <a:gd name="T9" fmla="*/ 356 h 449"/>
                  <a:gd name="T10" fmla="*/ 445 w 543"/>
                  <a:gd name="T11" fmla="*/ 352 h 449"/>
                  <a:gd name="T12" fmla="*/ 411 w 543"/>
                  <a:gd name="T13" fmla="*/ 358 h 449"/>
                  <a:gd name="T14" fmla="*/ 384 w 543"/>
                  <a:gd name="T15" fmla="*/ 330 h 449"/>
                  <a:gd name="T16" fmla="*/ 377 w 543"/>
                  <a:gd name="T17" fmla="*/ 320 h 449"/>
                  <a:gd name="T18" fmla="*/ 374 w 543"/>
                  <a:gd name="T19" fmla="*/ 293 h 449"/>
                  <a:gd name="T20" fmla="*/ 364 w 543"/>
                  <a:gd name="T21" fmla="*/ 285 h 449"/>
                  <a:gd name="T22" fmla="*/ 365 w 543"/>
                  <a:gd name="T23" fmla="*/ 280 h 449"/>
                  <a:gd name="T24" fmla="*/ 363 w 543"/>
                  <a:gd name="T25" fmla="*/ 283 h 449"/>
                  <a:gd name="T26" fmla="*/ 358 w 543"/>
                  <a:gd name="T27" fmla="*/ 280 h 449"/>
                  <a:gd name="T28" fmla="*/ 319 w 543"/>
                  <a:gd name="T29" fmla="*/ 260 h 449"/>
                  <a:gd name="T30" fmla="*/ 311 w 543"/>
                  <a:gd name="T31" fmla="*/ 255 h 449"/>
                  <a:gd name="T32" fmla="*/ 296 w 543"/>
                  <a:gd name="T33" fmla="*/ 257 h 449"/>
                  <a:gd name="T34" fmla="*/ 277 w 543"/>
                  <a:gd name="T35" fmla="*/ 269 h 449"/>
                  <a:gd name="T36" fmla="*/ 259 w 543"/>
                  <a:gd name="T37" fmla="*/ 252 h 449"/>
                  <a:gd name="T38" fmla="*/ 231 w 543"/>
                  <a:gd name="T39" fmla="*/ 255 h 449"/>
                  <a:gd name="T40" fmla="*/ 223 w 543"/>
                  <a:gd name="T41" fmla="*/ 263 h 449"/>
                  <a:gd name="T42" fmla="*/ 181 w 543"/>
                  <a:gd name="T43" fmla="*/ 270 h 449"/>
                  <a:gd name="T44" fmla="*/ 163 w 543"/>
                  <a:gd name="T45" fmla="*/ 266 h 449"/>
                  <a:gd name="T46" fmla="*/ 160 w 543"/>
                  <a:gd name="T47" fmla="*/ 252 h 449"/>
                  <a:gd name="T48" fmla="*/ 162 w 543"/>
                  <a:gd name="T49" fmla="*/ 220 h 449"/>
                  <a:gd name="T50" fmla="*/ 167 w 543"/>
                  <a:gd name="T51" fmla="*/ 216 h 449"/>
                  <a:gd name="T52" fmla="*/ 177 w 543"/>
                  <a:gd name="T53" fmla="*/ 197 h 449"/>
                  <a:gd name="T54" fmla="*/ 173 w 543"/>
                  <a:gd name="T55" fmla="*/ 166 h 449"/>
                  <a:gd name="T56" fmla="*/ 185 w 543"/>
                  <a:gd name="T57" fmla="*/ 151 h 449"/>
                  <a:gd name="T58" fmla="*/ 164 w 543"/>
                  <a:gd name="T59" fmla="*/ 120 h 449"/>
                  <a:gd name="T60" fmla="*/ 152 w 543"/>
                  <a:gd name="T61" fmla="*/ 99 h 449"/>
                  <a:gd name="T62" fmla="*/ 147 w 543"/>
                  <a:gd name="T63" fmla="*/ 97 h 449"/>
                  <a:gd name="T64" fmla="*/ 140 w 543"/>
                  <a:gd name="T65" fmla="*/ 86 h 449"/>
                  <a:gd name="T66" fmla="*/ 102 w 543"/>
                  <a:gd name="T67" fmla="*/ 72 h 449"/>
                  <a:gd name="T68" fmla="*/ 113 w 543"/>
                  <a:gd name="T69" fmla="*/ 62 h 449"/>
                  <a:gd name="T70" fmla="*/ 116 w 543"/>
                  <a:gd name="T71" fmla="*/ 53 h 449"/>
                  <a:gd name="T72" fmla="*/ 109 w 543"/>
                  <a:gd name="T73" fmla="*/ 51 h 449"/>
                  <a:gd name="T74" fmla="*/ 106 w 543"/>
                  <a:gd name="T75" fmla="*/ 46 h 449"/>
                  <a:gd name="T76" fmla="*/ 107 w 543"/>
                  <a:gd name="T77" fmla="*/ 35 h 449"/>
                  <a:gd name="T78" fmla="*/ 104 w 543"/>
                  <a:gd name="T79" fmla="*/ 35 h 449"/>
                  <a:gd name="T80" fmla="*/ 89 w 543"/>
                  <a:gd name="T81" fmla="*/ 28 h 449"/>
                  <a:gd name="T82" fmla="*/ 73 w 543"/>
                  <a:gd name="T83" fmla="*/ 24 h 449"/>
                  <a:gd name="T84" fmla="*/ 57 w 543"/>
                  <a:gd name="T85" fmla="*/ 0 h 449"/>
                  <a:gd name="T86" fmla="*/ 53 w 543"/>
                  <a:gd name="T87" fmla="*/ 7 h 449"/>
                  <a:gd name="T88" fmla="*/ 43 w 543"/>
                  <a:gd name="T89" fmla="*/ 20 h 449"/>
                  <a:gd name="T90" fmla="*/ 36 w 543"/>
                  <a:gd name="T91" fmla="*/ 12 h 449"/>
                  <a:gd name="T92" fmla="*/ 32 w 543"/>
                  <a:gd name="T93" fmla="*/ 9 h 449"/>
                  <a:gd name="T94" fmla="*/ 0 w 543"/>
                  <a:gd name="T95" fmla="*/ 13 h 4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543" h="449">
                    <a:moveTo>
                      <a:pt x="543" y="449"/>
                    </a:moveTo>
                    <a:lnTo>
                      <a:pt x="543" y="447"/>
                    </a:lnTo>
                    <a:lnTo>
                      <a:pt x="523" y="428"/>
                    </a:lnTo>
                    <a:lnTo>
                      <a:pt x="522" y="425"/>
                    </a:lnTo>
                    <a:lnTo>
                      <a:pt x="521" y="423"/>
                    </a:lnTo>
                    <a:lnTo>
                      <a:pt x="508" y="417"/>
                    </a:lnTo>
                    <a:lnTo>
                      <a:pt x="502" y="417"/>
                    </a:lnTo>
                    <a:lnTo>
                      <a:pt x="500" y="418"/>
                    </a:lnTo>
                    <a:lnTo>
                      <a:pt x="487" y="418"/>
                    </a:lnTo>
                    <a:lnTo>
                      <a:pt x="487" y="417"/>
                    </a:lnTo>
                    <a:lnTo>
                      <a:pt x="485" y="415"/>
                    </a:lnTo>
                    <a:lnTo>
                      <a:pt x="485" y="414"/>
                    </a:lnTo>
                    <a:lnTo>
                      <a:pt x="455" y="384"/>
                    </a:lnTo>
                    <a:lnTo>
                      <a:pt x="451" y="377"/>
                    </a:lnTo>
                    <a:lnTo>
                      <a:pt x="448" y="356"/>
                    </a:lnTo>
                    <a:lnTo>
                      <a:pt x="447" y="354"/>
                    </a:lnTo>
                    <a:lnTo>
                      <a:pt x="447" y="352"/>
                    </a:lnTo>
                    <a:lnTo>
                      <a:pt x="445" y="352"/>
                    </a:lnTo>
                    <a:lnTo>
                      <a:pt x="435" y="356"/>
                    </a:lnTo>
                    <a:lnTo>
                      <a:pt x="425" y="358"/>
                    </a:lnTo>
                    <a:lnTo>
                      <a:pt x="411" y="358"/>
                    </a:lnTo>
                    <a:lnTo>
                      <a:pt x="398" y="351"/>
                    </a:lnTo>
                    <a:lnTo>
                      <a:pt x="384" y="331"/>
                    </a:lnTo>
                    <a:lnTo>
                      <a:pt x="384" y="330"/>
                    </a:lnTo>
                    <a:lnTo>
                      <a:pt x="381" y="324"/>
                    </a:lnTo>
                    <a:lnTo>
                      <a:pt x="377" y="324"/>
                    </a:lnTo>
                    <a:lnTo>
                      <a:pt x="377" y="320"/>
                    </a:lnTo>
                    <a:lnTo>
                      <a:pt x="372" y="298"/>
                    </a:lnTo>
                    <a:lnTo>
                      <a:pt x="372" y="296"/>
                    </a:lnTo>
                    <a:lnTo>
                      <a:pt x="374" y="293"/>
                    </a:lnTo>
                    <a:lnTo>
                      <a:pt x="372" y="293"/>
                    </a:lnTo>
                    <a:lnTo>
                      <a:pt x="368" y="291"/>
                    </a:lnTo>
                    <a:lnTo>
                      <a:pt x="364" y="285"/>
                    </a:lnTo>
                    <a:lnTo>
                      <a:pt x="365" y="283"/>
                    </a:lnTo>
                    <a:lnTo>
                      <a:pt x="367" y="281"/>
                    </a:lnTo>
                    <a:lnTo>
                      <a:pt x="365" y="280"/>
                    </a:lnTo>
                    <a:lnTo>
                      <a:pt x="364" y="281"/>
                    </a:lnTo>
                    <a:lnTo>
                      <a:pt x="363" y="281"/>
                    </a:lnTo>
                    <a:lnTo>
                      <a:pt x="363" y="283"/>
                    </a:lnTo>
                    <a:lnTo>
                      <a:pt x="360" y="283"/>
                    </a:lnTo>
                    <a:lnTo>
                      <a:pt x="360" y="281"/>
                    </a:lnTo>
                    <a:lnTo>
                      <a:pt x="358" y="280"/>
                    </a:lnTo>
                    <a:lnTo>
                      <a:pt x="354" y="271"/>
                    </a:lnTo>
                    <a:lnTo>
                      <a:pt x="344" y="264"/>
                    </a:lnTo>
                    <a:lnTo>
                      <a:pt x="319" y="260"/>
                    </a:lnTo>
                    <a:lnTo>
                      <a:pt x="317" y="259"/>
                    </a:lnTo>
                    <a:lnTo>
                      <a:pt x="314" y="256"/>
                    </a:lnTo>
                    <a:lnTo>
                      <a:pt x="311" y="255"/>
                    </a:lnTo>
                    <a:lnTo>
                      <a:pt x="310" y="255"/>
                    </a:lnTo>
                    <a:lnTo>
                      <a:pt x="298" y="257"/>
                    </a:lnTo>
                    <a:lnTo>
                      <a:pt x="296" y="257"/>
                    </a:lnTo>
                    <a:lnTo>
                      <a:pt x="291" y="259"/>
                    </a:lnTo>
                    <a:lnTo>
                      <a:pt x="289" y="260"/>
                    </a:lnTo>
                    <a:lnTo>
                      <a:pt x="277" y="269"/>
                    </a:lnTo>
                    <a:lnTo>
                      <a:pt x="276" y="269"/>
                    </a:lnTo>
                    <a:lnTo>
                      <a:pt x="273" y="267"/>
                    </a:lnTo>
                    <a:lnTo>
                      <a:pt x="259" y="252"/>
                    </a:lnTo>
                    <a:lnTo>
                      <a:pt x="258" y="250"/>
                    </a:lnTo>
                    <a:lnTo>
                      <a:pt x="247" y="255"/>
                    </a:lnTo>
                    <a:lnTo>
                      <a:pt x="231" y="255"/>
                    </a:lnTo>
                    <a:lnTo>
                      <a:pt x="224" y="260"/>
                    </a:lnTo>
                    <a:lnTo>
                      <a:pt x="224" y="262"/>
                    </a:lnTo>
                    <a:lnTo>
                      <a:pt x="223" y="263"/>
                    </a:lnTo>
                    <a:lnTo>
                      <a:pt x="223" y="262"/>
                    </a:lnTo>
                    <a:lnTo>
                      <a:pt x="210" y="263"/>
                    </a:lnTo>
                    <a:lnTo>
                      <a:pt x="181" y="270"/>
                    </a:lnTo>
                    <a:lnTo>
                      <a:pt x="164" y="271"/>
                    </a:lnTo>
                    <a:lnTo>
                      <a:pt x="163" y="269"/>
                    </a:lnTo>
                    <a:lnTo>
                      <a:pt x="163" y="266"/>
                    </a:lnTo>
                    <a:lnTo>
                      <a:pt x="162" y="266"/>
                    </a:lnTo>
                    <a:lnTo>
                      <a:pt x="162" y="263"/>
                    </a:lnTo>
                    <a:lnTo>
                      <a:pt x="160" y="252"/>
                    </a:lnTo>
                    <a:lnTo>
                      <a:pt x="163" y="235"/>
                    </a:lnTo>
                    <a:lnTo>
                      <a:pt x="163" y="226"/>
                    </a:lnTo>
                    <a:lnTo>
                      <a:pt x="162" y="220"/>
                    </a:lnTo>
                    <a:lnTo>
                      <a:pt x="162" y="217"/>
                    </a:lnTo>
                    <a:lnTo>
                      <a:pt x="163" y="216"/>
                    </a:lnTo>
                    <a:lnTo>
                      <a:pt x="167" y="216"/>
                    </a:lnTo>
                    <a:lnTo>
                      <a:pt x="169" y="217"/>
                    </a:lnTo>
                    <a:lnTo>
                      <a:pt x="170" y="216"/>
                    </a:lnTo>
                    <a:lnTo>
                      <a:pt x="177" y="197"/>
                    </a:lnTo>
                    <a:lnTo>
                      <a:pt x="177" y="196"/>
                    </a:lnTo>
                    <a:lnTo>
                      <a:pt x="173" y="186"/>
                    </a:lnTo>
                    <a:lnTo>
                      <a:pt x="173" y="166"/>
                    </a:lnTo>
                    <a:lnTo>
                      <a:pt x="181" y="158"/>
                    </a:lnTo>
                    <a:lnTo>
                      <a:pt x="187" y="154"/>
                    </a:lnTo>
                    <a:lnTo>
                      <a:pt x="185" y="151"/>
                    </a:lnTo>
                    <a:lnTo>
                      <a:pt x="180" y="146"/>
                    </a:lnTo>
                    <a:lnTo>
                      <a:pt x="163" y="132"/>
                    </a:lnTo>
                    <a:lnTo>
                      <a:pt x="164" y="120"/>
                    </a:lnTo>
                    <a:lnTo>
                      <a:pt x="155" y="106"/>
                    </a:lnTo>
                    <a:lnTo>
                      <a:pt x="155" y="99"/>
                    </a:lnTo>
                    <a:lnTo>
                      <a:pt x="152" y="99"/>
                    </a:lnTo>
                    <a:lnTo>
                      <a:pt x="150" y="98"/>
                    </a:lnTo>
                    <a:lnTo>
                      <a:pt x="149" y="98"/>
                    </a:lnTo>
                    <a:lnTo>
                      <a:pt x="147" y="97"/>
                    </a:lnTo>
                    <a:lnTo>
                      <a:pt x="142" y="92"/>
                    </a:lnTo>
                    <a:lnTo>
                      <a:pt x="142" y="86"/>
                    </a:lnTo>
                    <a:lnTo>
                      <a:pt x="140" y="86"/>
                    </a:lnTo>
                    <a:lnTo>
                      <a:pt x="135" y="76"/>
                    </a:lnTo>
                    <a:lnTo>
                      <a:pt x="124" y="76"/>
                    </a:lnTo>
                    <a:lnTo>
                      <a:pt x="102" y="72"/>
                    </a:lnTo>
                    <a:lnTo>
                      <a:pt x="102" y="70"/>
                    </a:lnTo>
                    <a:lnTo>
                      <a:pt x="106" y="69"/>
                    </a:lnTo>
                    <a:lnTo>
                      <a:pt x="113" y="62"/>
                    </a:lnTo>
                    <a:lnTo>
                      <a:pt x="113" y="60"/>
                    </a:lnTo>
                    <a:lnTo>
                      <a:pt x="114" y="59"/>
                    </a:lnTo>
                    <a:lnTo>
                      <a:pt x="116" y="53"/>
                    </a:lnTo>
                    <a:lnTo>
                      <a:pt x="116" y="52"/>
                    </a:lnTo>
                    <a:lnTo>
                      <a:pt x="109" y="52"/>
                    </a:lnTo>
                    <a:lnTo>
                      <a:pt x="109" y="51"/>
                    </a:lnTo>
                    <a:lnTo>
                      <a:pt x="107" y="51"/>
                    </a:lnTo>
                    <a:lnTo>
                      <a:pt x="106" y="48"/>
                    </a:lnTo>
                    <a:lnTo>
                      <a:pt x="106" y="46"/>
                    </a:lnTo>
                    <a:lnTo>
                      <a:pt x="104" y="44"/>
                    </a:lnTo>
                    <a:lnTo>
                      <a:pt x="107" y="37"/>
                    </a:lnTo>
                    <a:lnTo>
                      <a:pt x="107" y="35"/>
                    </a:lnTo>
                    <a:lnTo>
                      <a:pt x="106" y="35"/>
                    </a:lnTo>
                    <a:lnTo>
                      <a:pt x="106" y="34"/>
                    </a:lnTo>
                    <a:lnTo>
                      <a:pt x="104" y="35"/>
                    </a:lnTo>
                    <a:lnTo>
                      <a:pt x="97" y="35"/>
                    </a:lnTo>
                    <a:lnTo>
                      <a:pt x="96" y="34"/>
                    </a:lnTo>
                    <a:lnTo>
                      <a:pt x="89" y="28"/>
                    </a:lnTo>
                    <a:lnTo>
                      <a:pt x="80" y="27"/>
                    </a:lnTo>
                    <a:lnTo>
                      <a:pt x="79" y="27"/>
                    </a:lnTo>
                    <a:lnTo>
                      <a:pt x="73" y="24"/>
                    </a:lnTo>
                    <a:lnTo>
                      <a:pt x="68" y="17"/>
                    </a:lnTo>
                    <a:lnTo>
                      <a:pt x="63" y="3"/>
                    </a:lnTo>
                    <a:lnTo>
                      <a:pt x="57" y="0"/>
                    </a:lnTo>
                    <a:lnTo>
                      <a:pt x="54" y="0"/>
                    </a:lnTo>
                    <a:lnTo>
                      <a:pt x="54" y="2"/>
                    </a:lnTo>
                    <a:lnTo>
                      <a:pt x="53" y="7"/>
                    </a:lnTo>
                    <a:lnTo>
                      <a:pt x="53" y="15"/>
                    </a:lnTo>
                    <a:lnTo>
                      <a:pt x="51" y="17"/>
                    </a:lnTo>
                    <a:lnTo>
                      <a:pt x="43" y="20"/>
                    </a:lnTo>
                    <a:lnTo>
                      <a:pt x="43" y="19"/>
                    </a:lnTo>
                    <a:lnTo>
                      <a:pt x="40" y="15"/>
                    </a:lnTo>
                    <a:lnTo>
                      <a:pt x="36" y="12"/>
                    </a:lnTo>
                    <a:lnTo>
                      <a:pt x="34" y="10"/>
                    </a:lnTo>
                    <a:lnTo>
                      <a:pt x="33" y="10"/>
                    </a:lnTo>
                    <a:lnTo>
                      <a:pt x="32" y="9"/>
                    </a:lnTo>
                    <a:lnTo>
                      <a:pt x="30" y="9"/>
                    </a:lnTo>
                    <a:lnTo>
                      <a:pt x="3" y="15"/>
                    </a:lnTo>
                    <a:lnTo>
                      <a:pt x="0" y="1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41" name="Freeform 5897">
                <a:extLst>
                  <a:ext uri="{FF2B5EF4-FFF2-40B4-BE49-F238E27FC236}">
                    <a16:creationId xmlns:a16="http://schemas.microsoft.com/office/drawing/2014/main" id="{14A3B31C-B264-126A-0A9E-8B1A3C52B6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7" y="3598"/>
                <a:ext cx="2" cy="11"/>
              </a:xfrm>
              <a:custGeom>
                <a:avLst/>
                <a:gdLst>
                  <a:gd name="T0" fmla="*/ 1 w 7"/>
                  <a:gd name="T1" fmla="*/ 0 h 45"/>
                  <a:gd name="T2" fmla="*/ 0 w 7"/>
                  <a:gd name="T3" fmla="*/ 0 h 45"/>
                  <a:gd name="T4" fmla="*/ 0 w 7"/>
                  <a:gd name="T5" fmla="*/ 16 h 45"/>
                  <a:gd name="T6" fmla="*/ 4 w 7"/>
                  <a:gd name="T7" fmla="*/ 28 h 45"/>
                  <a:gd name="T8" fmla="*/ 5 w 7"/>
                  <a:gd name="T9" fmla="*/ 31 h 45"/>
                  <a:gd name="T10" fmla="*/ 5 w 7"/>
                  <a:gd name="T11" fmla="*/ 35 h 45"/>
                  <a:gd name="T12" fmla="*/ 7 w 7"/>
                  <a:gd name="T13" fmla="*/ 38 h 45"/>
                  <a:gd name="T14" fmla="*/ 7 w 7"/>
                  <a:gd name="T15" fmla="*/ 39 h 45"/>
                  <a:gd name="T16" fmla="*/ 5 w 7"/>
                  <a:gd name="T17" fmla="*/ 41 h 45"/>
                  <a:gd name="T18" fmla="*/ 5 w 7"/>
                  <a:gd name="T19" fmla="*/ 42 h 45"/>
                  <a:gd name="T20" fmla="*/ 7 w 7"/>
                  <a:gd name="T21" fmla="*/ 45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" h="45">
                    <a:moveTo>
                      <a:pt x="1" y="0"/>
                    </a:moveTo>
                    <a:lnTo>
                      <a:pt x="0" y="0"/>
                    </a:lnTo>
                    <a:lnTo>
                      <a:pt x="0" y="16"/>
                    </a:lnTo>
                    <a:lnTo>
                      <a:pt x="4" y="28"/>
                    </a:lnTo>
                    <a:lnTo>
                      <a:pt x="5" y="31"/>
                    </a:lnTo>
                    <a:lnTo>
                      <a:pt x="5" y="35"/>
                    </a:lnTo>
                    <a:lnTo>
                      <a:pt x="7" y="38"/>
                    </a:lnTo>
                    <a:lnTo>
                      <a:pt x="7" y="39"/>
                    </a:lnTo>
                    <a:lnTo>
                      <a:pt x="5" y="41"/>
                    </a:lnTo>
                    <a:lnTo>
                      <a:pt x="5" y="42"/>
                    </a:lnTo>
                    <a:lnTo>
                      <a:pt x="7" y="4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42" name="Freeform 5898">
                <a:extLst>
                  <a:ext uri="{FF2B5EF4-FFF2-40B4-BE49-F238E27FC236}">
                    <a16:creationId xmlns:a16="http://schemas.microsoft.com/office/drawing/2014/main" id="{D03999C5-E092-E890-B57A-A387BBB550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0" y="3609"/>
                <a:ext cx="24" cy="66"/>
              </a:xfrm>
              <a:custGeom>
                <a:avLst/>
                <a:gdLst>
                  <a:gd name="T0" fmla="*/ 30 w 96"/>
                  <a:gd name="T1" fmla="*/ 3 h 262"/>
                  <a:gd name="T2" fmla="*/ 26 w 96"/>
                  <a:gd name="T3" fmla="*/ 4 h 262"/>
                  <a:gd name="T4" fmla="*/ 24 w 96"/>
                  <a:gd name="T5" fmla="*/ 6 h 262"/>
                  <a:gd name="T6" fmla="*/ 26 w 96"/>
                  <a:gd name="T7" fmla="*/ 12 h 262"/>
                  <a:gd name="T8" fmla="*/ 44 w 96"/>
                  <a:gd name="T9" fmla="*/ 31 h 262"/>
                  <a:gd name="T10" fmla="*/ 41 w 96"/>
                  <a:gd name="T11" fmla="*/ 35 h 262"/>
                  <a:gd name="T12" fmla="*/ 30 w 96"/>
                  <a:gd name="T13" fmla="*/ 36 h 262"/>
                  <a:gd name="T14" fmla="*/ 16 w 96"/>
                  <a:gd name="T15" fmla="*/ 33 h 262"/>
                  <a:gd name="T16" fmla="*/ 12 w 96"/>
                  <a:gd name="T17" fmla="*/ 43 h 262"/>
                  <a:gd name="T18" fmla="*/ 13 w 96"/>
                  <a:gd name="T19" fmla="*/ 46 h 262"/>
                  <a:gd name="T20" fmla="*/ 15 w 96"/>
                  <a:gd name="T21" fmla="*/ 52 h 262"/>
                  <a:gd name="T22" fmla="*/ 13 w 96"/>
                  <a:gd name="T23" fmla="*/ 59 h 262"/>
                  <a:gd name="T24" fmla="*/ 16 w 96"/>
                  <a:gd name="T25" fmla="*/ 63 h 262"/>
                  <a:gd name="T26" fmla="*/ 30 w 96"/>
                  <a:gd name="T27" fmla="*/ 70 h 262"/>
                  <a:gd name="T28" fmla="*/ 29 w 96"/>
                  <a:gd name="T29" fmla="*/ 64 h 262"/>
                  <a:gd name="T30" fmla="*/ 53 w 96"/>
                  <a:gd name="T31" fmla="*/ 70 h 262"/>
                  <a:gd name="T32" fmla="*/ 59 w 96"/>
                  <a:gd name="T33" fmla="*/ 79 h 262"/>
                  <a:gd name="T34" fmla="*/ 58 w 96"/>
                  <a:gd name="T35" fmla="*/ 82 h 262"/>
                  <a:gd name="T36" fmla="*/ 65 w 96"/>
                  <a:gd name="T37" fmla="*/ 88 h 262"/>
                  <a:gd name="T38" fmla="*/ 70 w 96"/>
                  <a:gd name="T39" fmla="*/ 98 h 262"/>
                  <a:gd name="T40" fmla="*/ 72 w 96"/>
                  <a:gd name="T41" fmla="*/ 102 h 262"/>
                  <a:gd name="T42" fmla="*/ 70 w 96"/>
                  <a:gd name="T43" fmla="*/ 107 h 262"/>
                  <a:gd name="T44" fmla="*/ 55 w 96"/>
                  <a:gd name="T45" fmla="*/ 131 h 262"/>
                  <a:gd name="T46" fmla="*/ 49 w 96"/>
                  <a:gd name="T47" fmla="*/ 140 h 262"/>
                  <a:gd name="T48" fmla="*/ 70 w 96"/>
                  <a:gd name="T49" fmla="*/ 148 h 262"/>
                  <a:gd name="T50" fmla="*/ 70 w 96"/>
                  <a:gd name="T51" fmla="*/ 159 h 262"/>
                  <a:gd name="T52" fmla="*/ 72 w 96"/>
                  <a:gd name="T53" fmla="*/ 163 h 262"/>
                  <a:gd name="T54" fmla="*/ 73 w 96"/>
                  <a:gd name="T55" fmla="*/ 165 h 262"/>
                  <a:gd name="T56" fmla="*/ 70 w 96"/>
                  <a:gd name="T57" fmla="*/ 170 h 262"/>
                  <a:gd name="T58" fmla="*/ 70 w 96"/>
                  <a:gd name="T59" fmla="*/ 191 h 262"/>
                  <a:gd name="T60" fmla="*/ 69 w 96"/>
                  <a:gd name="T61" fmla="*/ 211 h 262"/>
                  <a:gd name="T62" fmla="*/ 72 w 96"/>
                  <a:gd name="T63" fmla="*/ 216 h 262"/>
                  <a:gd name="T64" fmla="*/ 80 w 96"/>
                  <a:gd name="T65" fmla="*/ 223 h 262"/>
                  <a:gd name="T66" fmla="*/ 86 w 96"/>
                  <a:gd name="T67" fmla="*/ 225 h 262"/>
                  <a:gd name="T68" fmla="*/ 90 w 96"/>
                  <a:gd name="T69" fmla="*/ 223 h 262"/>
                  <a:gd name="T70" fmla="*/ 96 w 96"/>
                  <a:gd name="T71" fmla="*/ 222 h 262"/>
                  <a:gd name="T72" fmla="*/ 91 w 96"/>
                  <a:gd name="T73" fmla="*/ 228 h 262"/>
                  <a:gd name="T74" fmla="*/ 90 w 96"/>
                  <a:gd name="T75" fmla="*/ 232 h 262"/>
                  <a:gd name="T76" fmla="*/ 86 w 96"/>
                  <a:gd name="T77" fmla="*/ 237 h 262"/>
                  <a:gd name="T78" fmla="*/ 73 w 96"/>
                  <a:gd name="T79" fmla="*/ 239 h 262"/>
                  <a:gd name="T80" fmla="*/ 58 w 96"/>
                  <a:gd name="T81" fmla="*/ 225 h 262"/>
                  <a:gd name="T82" fmla="*/ 24 w 96"/>
                  <a:gd name="T83" fmla="*/ 229 h 262"/>
                  <a:gd name="T84" fmla="*/ 15 w 96"/>
                  <a:gd name="T85" fmla="*/ 235 h 262"/>
                  <a:gd name="T86" fmla="*/ 0 w 96"/>
                  <a:gd name="T87" fmla="*/ 262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96" h="262">
                    <a:moveTo>
                      <a:pt x="33" y="0"/>
                    </a:moveTo>
                    <a:lnTo>
                      <a:pt x="30" y="3"/>
                    </a:lnTo>
                    <a:lnTo>
                      <a:pt x="27" y="3"/>
                    </a:lnTo>
                    <a:lnTo>
                      <a:pt x="26" y="4"/>
                    </a:lnTo>
                    <a:lnTo>
                      <a:pt x="26" y="6"/>
                    </a:lnTo>
                    <a:lnTo>
                      <a:pt x="24" y="6"/>
                    </a:lnTo>
                    <a:lnTo>
                      <a:pt x="24" y="11"/>
                    </a:lnTo>
                    <a:lnTo>
                      <a:pt x="26" y="12"/>
                    </a:lnTo>
                    <a:lnTo>
                      <a:pt x="36" y="19"/>
                    </a:lnTo>
                    <a:lnTo>
                      <a:pt x="44" y="31"/>
                    </a:lnTo>
                    <a:lnTo>
                      <a:pt x="44" y="32"/>
                    </a:lnTo>
                    <a:lnTo>
                      <a:pt x="41" y="35"/>
                    </a:lnTo>
                    <a:lnTo>
                      <a:pt x="38" y="35"/>
                    </a:lnTo>
                    <a:lnTo>
                      <a:pt x="30" y="36"/>
                    </a:lnTo>
                    <a:lnTo>
                      <a:pt x="19" y="35"/>
                    </a:lnTo>
                    <a:lnTo>
                      <a:pt x="16" y="33"/>
                    </a:lnTo>
                    <a:lnTo>
                      <a:pt x="15" y="35"/>
                    </a:lnTo>
                    <a:lnTo>
                      <a:pt x="12" y="43"/>
                    </a:lnTo>
                    <a:lnTo>
                      <a:pt x="13" y="45"/>
                    </a:lnTo>
                    <a:lnTo>
                      <a:pt x="13" y="46"/>
                    </a:lnTo>
                    <a:lnTo>
                      <a:pt x="15" y="47"/>
                    </a:lnTo>
                    <a:lnTo>
                      <a:pt x="15" y="52"/>
                    </a:lnTo>
                    <a:lnTo>
                      <a:pt x="13" y="56"/>
                    </a:lnTo>
                    <a:lnTo>
                      <a:pt x="13" y="59"/>
                    </a:lnTo>
                    <a:lnTo>
                      <a:pt x="15" y="62"/>
                    </a:lnTo>
                    <a:lnTo>
                      <a:pt x="16" y="63"/>
                    </a:lnTo>
                    <a:lnTo>
                      <a:pt x="26" y="70"/>
                    </a:lnTo>
                    <a:lnTo>
                      <a:pt x="30" y="70"/>
                    </a:lnTo>
                    <a:lnTo>
                      <a:pt x="29" y="67"/>
                    </a:lnTo>
                    <a:lnTo>
                      <a:pt x="29" y="64"/>
                    </a:lnTo>
                    <a:lnTo>
                      <a:pt x="38" y="64"/>
                    </a:lnTo>
                    <a:lnTo>
                      <a:pt x="53" y="70"/>
                    </a:lnTo>
                    <a:lnTo>
                      <a:pt x="55" y="71"/>
                    </a:lnTo>
                    <a:lnTo>
                      <a:pt x="59" y="79"/>
                    </a:lnTo>
                    <a:lnTo>
                      <a:pt x="58" y="79"/>
                    </a:lnTo>
                    <a:lnTo>
                      <a:pt x="58" y="82"/>
                    </a:lnTo>
                    <a:lnTo>
                      <a:pt x="63" y="86"/>
                    </a:lnTo>
                    <a:lnTo>
                      <a:pt x="65" y="88"/>
                    </a:lnTo>
                    <a:lnTo>
                      <a:pt x="70" y="96"/>
                    </a:lnTo>
                    <a:lnTo>
                      <a:pt x="70" y="98"/>
                    </a:lnTo>
                    <a:lnTo>
                      <a:pt x="72" y="100"/>
                    </a:lnTo>
                    <a:lnTo>
                      <a:pt x="72" y="102"/>
                    </a:lnTo>
                    <a:lnTo>
                      <a:pt x="70" y="102"/>
                    </a:lnTo>
                    <a:lnTo>
                      <a:pt x="70" y="107"/>
                    </a:lnTo>
                    <a:lnTo>
                      <a:pt x="63" y="122"/>
                    </a:lnTo>
                    <a:lnTo>
                      <a:pt x="55" y="131"/>
                    </a:lnTo>
                    <a:lnTo>
                      <a:pt x="52" y="137"/>
                    </a:lnTo>
                    <a:lnTo>
                      <a:pt x="49" y="140"/>
                    </a:lnTo>
                    <a:lnTo>
                      <a:pt x="70" y="146"/>
                    </a:lnTo>
                    <a:lnTo>
                      <a:pt x="70" y="148"/>
                    </a:lnTo>
                    <a:lnTo>
                      <a:pt x="73" y="155"/>
                    </a:lnTo>
                    <a:lnTo>
                      <a:pt x="70" y="159"/>
                    </a:lnTo>
                    <a:lnTo>
                      <a:pt x="70" y="160"/>
                    </a:lnTo>
                    <a:lnTo>
                      <a:pt x="72" y="163"/>
                    </a:lnTo>
                    <a:lnTo>
                      <a:pt x="72" y="165"/>
                    </a:lnTo>
                    <a:lnTo>
                      <a:pt x="73" y="165"/>
                    </a:lnTo>
                    <a:lnTo>
                      <a:pt x="73" y="166"/>
                    </a:lnTo>
                    <a:lnTo>
                      <a:pt x="70" y="170"/>
                    </a:lnTo>
                    <a:lnTo>
                      <a:pt x="69" y="184"/>
                    </a:lnTo>
                    <a:lnTo>
                      <a:pt x="70" y="191"/>
                    </a:lnTo>
                    <a:lnTo>
                      <a:pt x="70" y="208"/>
                    </a:lnTo>
                    <a:lnTo>
                      <a:pt x="69" y="211"/>
                    </a:lnTo>
                    <a:lnTo>
                      <a:pt x="69" y="215"/>
                    </a:lnTo>
                    <a:lnTo>
                      <a:pt x="72" y="216"/>
                    </a:lnTo>
                    <a:lnTo>
                      <a:pt x="79" y="222"/>
                    </a:lnTo>
                    <a:lnTo>
                      <a:pt x="80" y="223"/>
                    </a:lnTo>
                    <a:lnTo>
                      <a:pt x="82" y="223"/>
                    </a:lnTo>
                    <a:lnTo>
                      <a:pt x="86" y="225"/>
                    </a:lnTo>
                    <a:lnTo>
                      <a:pt x="90" y="225"/>
                    </a:lnTo>
                    <a:lnTo>
                      <a:pt x="90" y="223"/>
                    </a:lnTo>
                    <a:lnTo>
                      <a:pt x="91" y="220"/>
                    </a:lnTo>
                    <a:lnTo>
                      <a:pt x="96" y="222"/>
                    </a:lnTo>
                    <a:lnTo>
                      <a:pt x="96" y="223"/>
                    </a:lnTo>
                    <a:lnTo>
                      <a:pt x="91" y="228"/>
                    </a:lnTo>
                    <a:lnTo>
                      <a:pt x="90" y="230"/>
                    </a:lnTo>
                    <a:lnTo>
                      <a:pt x="90" y="232"/>
                    </a:lnTo>
                    <a:lnTo>
                      <a:pt x="89" y="235"/>
                    </a:lnTo>
                    <a:lnTo>
                      <a:pt x="86" y="237"/>
                    </a:lnTo>
                    <a:lnTo>
                      <a:pt x="83" y="239"/>
                    </a:lnTo>
                    <a:lnTo>
                      <a:pt x="73" y="239"/>
                    </a:lnTo>
                    <a:lnTo>
                      <a:pt x="62" y="228"/>
                    </a:lnTo>
                    <a:lnTo>
                      <a:pt x="58" y="225"/>
                    </a:lnTo>
                    <a:lnTo>
                      <a:pt x="38" y="225"/>
                    </a:lnTo>
                    <a:lnTo>
                      <a:pt x="24" y="229"/>
                    </a:lnTo>
                    <a:lnTo>
                      <a:pt x="23" y="233"/>
                    </a:lnTo>
                    <a:lnTo>
                      <a:pt x="15" y="235"/>
                    </a:lnTo>
                    <a:lnTo>
                      <a:pt x="3" y="240"/>
                    </a:lnTo>
                    <a:lnTo>
                      <a:pt x="0" y="26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43" name="Freeform 5899">
                <a:extLst>
                  <a:ext uri="{FF2B5EF4-FFF2-40B4-BE49-F238E27FC236}">
                    <a16:creationId xmlns:a16="http://schemas.microsoft.com/office/drawing/2014/main" id="{BCC745BC-0D7C-D89E-13A8-95CDF58D42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6" y="3696"/>
                <a:ext cx="11" cy="20"/>
              </a:xfrm>
              <a:custGeom>
                <a:avLst/>
                <a:gdLst>
                  <a:gd name="T0" fmla="*/ 44 w 44"/>
                  <a:gd name="T1" fmla="*/ 81 h 81"/>
                  <a:gd name="T2" fmla="*/ 13 w 44"/>
                  <a:gd name="T3" fmla="*/ 46 h 81"/>
                  <a:gd name="T4" fmla="*/ 0 w 44"/>
                  <a:gd name="T5" fmla="*/ 8 h 81"/>
                  <a:gd name="T6" fmla="*/ 13 w 44"/>
                  <a:gd name="T7" fmla="*/ 1 h 81"/>
                  <a:gd name="T8" fmla="*/ 13 w 44"/>
                  <a:gd name="T9" fmla="*/ 0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4" h="81">
                    <a:moveTo>
                      <a:pt x="44" y="81"/>
                    </a:moveTo>
                    <a:lnTo>
                      <a:pt x="13" y="46"/>
                    </a:lnTo>
                    <a:lnTo>
                      <a:pt x="0" y="8"/>
                    </a:lnTo>
                    <a:lnTo>
                      <a:pt x="13" y="1"/>
                    </a:lnTo>
                    <a:lnTo>
                      <a:pt x="13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44" name="Freeform 5900">
                <a:extLst>
                  <a:ext uri="{FF2B5EF4-FFF2-40B4-BE49-F238E27FC236}">
                    <a16:creationId xmlns:a16="http://schemas.microsoft.com/office/drawing/2014/main" id="{48CF2C98-E021-A1E7-295B-4C530FE335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7" y="3718"/>
                <a:ext cx="17" cy="62"/>
              </a:xfrm>
              <a:custGeom>
                <a:avLst/>
                <a:gdLst>
                  <a:gd name="T0" fmla="*/ 3 w 69"/>
                  <a:gd name="T1" fmla="*/ 248 h 248"/>
                  <a:gd name="T2" fmla="*/ 9 w 69"/>
                  <a:gd name="T3" fmla="*/ 241 h 248"/>
                  <a:gd name="T4" fmla="*/ 35 w 69"/>
                  <a:gd name="T5" fmla="*/ 218 h 248"/>
                  <a:gd name="T6" fmla="*/ 37 w 69"/>
                  <a:gd name="T7" fmla="*/ 219 h 248"/>
                  <a:gd name="T8" fmla="*/ 38 w 69"/>
                  <a:gd name="T9" fmla="*/ 218 h 248"/>
                  <a:gd name="T10" fmla="*/ 45 w 69"/>
                  <a:gd name="T11" fmla="*/ 215 h 248"/>
                  <a:gd name="T12" fmla="*/ 47 w 69"/>
                  <a:gd name="T13" fmla="*/ 213 h 248"/>
                  <a:gd name="T14" fmla="*/ 48 w 69"/>
                  <a:gd name="T15" fmla="*/ 209 h 248"/>
                  <a:gd name="T16" fmla="*/ 48 w 69"/>
                  <a:gd name="T17" fmla="*/ 208 h 248"/>
                  <a:gd name="T18" fmla="*/ 49 w 69"/>
                  <a:gd name="T19" fmla="*/ 204 h 248"/>
                  <a:gd name="T20" fmla="*/ 49 w 69"/>
                  <a:gd name="T21" fmla="*/ 201 h 248"/>
                  <a:gd name="T22" fmla="*/ 48 w 69"/>
                  <a:gd name="T23" fmla="*/ 197 h 248"/>
                  <a:gd name="T24" fmla="*/ 47 w 69"/>
                  <a:gd name="T25" fmla="*/ 182 h 248"/>
                  <a:gd name="T26" fmla="*/ 47 w 69"/>
                  <a:gd name="T27" fmla="*/ 181 h 248"/>
                  <a:gd name="T28" fmla="*/ 45 w 69"/>
                  <a:gd name="T29" fmla="*/ 177 h 248"/>
                  <a:gd name="T30" fmla="*/ 42 w 69"/>
                  <a:gd name="T31" fmla="*/ 174 h 248"/>
                  <a:gd name="T32" fmla="*/ 42 w 69"/>
                  <a:gd name="T33" fmla="*/ 170 h 248"/>
                  <a:gd name="T34" fmla="*/ 41 w 69"/>
                  <a:gd name="T35" fmla="*/ 167 h 248"/>
                  <a:gd name="T36" fmla="*/ 41 w 69"/>
                  <a:gd name="T37" fmla="*/ 165 h 248"/>
                  <a:gd name="T38" fmla="*/ 40 w 69"/>
                  <a:gd name="T39" fmla="*/ 159 h 248"/>
                  <a:gd name="T40" fmla="*/ 38 w 69"/>
                  <a:gd name="T41" fmla="*/ 138 h 248"/>
                  <a:gd name="T42" fmla="*/ 33 w 69"/>
                  <a:gd name="T43" fmla="*/ 120 h 248"/>
                  <a:gd name="T44" fmla="*/ 33 w 69"/>
                  <a:gd name="T45" fmla="*/ 110 h 248"/>
                  <a:gd name="T46" fmla="*/ 31 w 69"/>
                  <a:gd name="T47" fmla="*/ 98 h 248"/>
                  <a:gd name="T48" fmla="*/ 31 w 69"/>
                  <a:gd name="T49" fmla="*/ 88 h 248"/>
                  <a:gd name="T50" fmla="*/ 33 w 69"/>
                  <a:gd name="T51" fmla="*/ 82 h 248"/>
                  <a:gd name="T52" fmla="*/ 33 w 69"/>
                  <a:gd name="T53" fmla="*/ 81 h 248"/>
                  <a:gd name="T54" fmla="*/ 31 w 69"/>
                  <a:gd name="T55" fmla="*/ 81 h 248"/>
                  <a:gd name="T56" fmla="*/ 23 w 69"/>
                  <a:gd name="T57" fmla="*/ 79 h 248"/>
                  <a:gd name="T58" fmla="*/ 18 w 69"/>
                  <a:gd name="T59" fmla="*/ 75 h 248"/>
                  <a:gd name="T60" fmla="*/ 17 w 69"/>
                  <a:gd name="T61" fmla="*/ 46 h 248"/>
                  <a:gd name="T62" fmla="*/ 13 w 69"/>
                  <a:gd name="T63" fmla="*/ 41 h 248"/>
                  <a:gd name="T64" fmla="*/ 10 w 69"/>
                  <a:gd name="T65" fmla="*/ 41 h 248"/>
                  <a:gd name="T66" fmla="*/ 4 w 69"/>
                  <a:gd name="T67" fmla="*/ 39 h 248"/>
                  <a:gd name="T68" fmla="*/ 0 w 69"/>
                  <a:gd name="T69" fmla="*/ 39 h 248"/>
                  <a:gd name="T70" fmla="*/ 0 w 69"/>
                  <a:gd name="T71" fmla="*/ 38 h 248"/>
                  <a:gd name="T72" fmla="*/ 2 w 69"/>
                  <a:gd name="T73" fmla="*/ 31 h 248"/>
                  <a:gd name="T74" fmla="*/ 7 w 69"/>
                  <a:gd name="T75" fmla="*/ 19 h 248"/>
                  <a:gd name="T76" fmla="*/ 9 w 69"/>
                  <a:gd name="T77" fmla="*/ 19 h 248"/>
                  <a:gd name="T78" fmla="*/ 11 w 69"/>
                  <a:gd name="T79" fmla="*/ 15 h 248"/>
                  <a:gd name="T80" fmla="*/ 24 w 69"/>
                  <a:gd name="T81" fmla="*/ 9 h 248"/>
                  <a:gd name="T82" fmla="*/ 66 w 69"/>
                  <a:gd name="T83" fmla="*/ 1 h 248"/>
                  <a:gd name="T84" fmla="*/ 69 w 69"/>
                  <a:gd name="T85" fmla="*/ 0 h 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69" h="248">
                    <a:moveTo>
                      <a:pt x="3" y="248"/>
                    </a:moveTo>
                    <a:lnTo>
                      <a:pt x="9" y="241"/>
                    </a:lnTo>
                    <a:lnTo>
                      <a:pt x="35" y="218"/>
                    </a:lnTo>
                    <a:lnTo>
                      <a:pt x="37" y="219"/>
                    </a:lnTo>
                    <a:lnTo>
                      <a:pt x="38" y="218"/>
                    </a:lnTo>
                    <a:lnTo>
                      <a:pt x="45" y="215"/>
                    </a:lnTo>
                    <a:lnTo>
                      <a:pt x="47" y="213"/>
                    </a:lnTo>
                    <a:lnTo>
                      <a:pt x="48" y="209"/>
                    </a:lnTo>
                    <a:lnTo>
                      <a:pt x="48" y="208"/>
                    </a:lnTo>
                    <a:lnTo>
                      <a:pt x="49" y="204"/>
                    </a:lnTo>
                    <a:lnTo>
                      <a:pt x="49" y="201"/>
                    </a:lnTo>
                    <a:lnTo>
                      <a:pt x="48" y="197"/>
                    </a:lnTo>
                    <a:lnTo>
                      <a:pt x="47" y="182"/>
                    </a:lnTo>
                    <a:lnTo>
                      <a:pt x="47" y="181"/>
                    </a:lnTo>
                    <a:lnTo>
                      <a:pt x="45" y="177"/>
                    </a:lnTo>
                    <a:lnTo>
                      <a:pt x="42" y="174"/>
                    </a:lnTo>
                    <a:lnTo>
                      <a:pt x="42" y="170"/>
                    </a:lnTo>
                    <a:lnTo>
                      <a:pt x="41" y="167"/>
                    </a:lnTo>
                    <a:lnTo>
                      <a:pt x="41" y="165"/>
                    </a:lnTo>
                    <a:lnTo>
                      <a:pt x="40" y="159"/>
                    </a:lnTo>
                    <a:lnTo>
                      <a:pt x="38" y="138"/>
                    </a:lnTo>
                    <a:lnTo>
                      <a:pt x="33" y="120"/>
                    </a:lnTo>
                    <a:lnTo>
                      <a:pt x="33" y="110"/>
                    </a:lnTo>
                    <a:lnTo>
                      <a:pt x="31" y="98"/>
                    </a:lnTo>
                    <a:lnTo>
                      <a:pt x="31" y="88"/>
                    </a:lnTo>
                    <a:lnTo>
                      <a:pt x="33" y="82"/>
                    </a:lnTo>
                    <a:lnTo>
                      <a:pt x="33" y="81"/>
                    </a:lnTo>
                    <a:lnTo>
                      <a:pt x="31" y="81"/>
                    </a:lnTo>
                    <a:lnTo>
                      <a:pt x="23" y="79"/>
                    </a:lnTo>
                    <a:lnTo>
                      <a:pt x="18" y="75"/>
                    </a:lnTo>
                    <a:lnTo>
                      <a:pt x="17" y="46"/>
                    </a:lnTo>
                    <a:lnTo>
                      <a:pt x="13" y="41"/>
                    </a:lnTo>
                    <a:lnTo>
                      <a:pt x="10" y="41"/>
                    </a:lnTo>
                    <a:lnTo>
                      <a:pt x="4" y="39"/>
                    </a:lnTo>
                    <a:lnTo>
                      <a:pt x="0" y="39"/>
                    </a:lnTo>
                    <a:lnTo>
                      <a:pt x="0" y="38"/>
                    </a:lnTo>
                    <a:lnTo>
                      <a:pt x="2" y="31"/>
                    </a:lnTo>
                    <a:lnTo>
                      <a:pt x="7" y="19"/>
                    </a:lnTo>
                    <a:lnTo>
                      <a:pt x="9" y="19"/>
                    </a:lnTo>
                    <a:lnTo>
                      <a:pt x="11" y="15"/>
                    </a:lnTo>
                    <a:lnTo>
                      <a:pt x="24" y="9"/>
                    </a:lnTo>
                    <a:lnTo>
                      <a:pt x="66" y="1"/>
                    </a:lnTo>
                    <a:lnTo>
                      <a:pt x="69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45" name="Freeform 5901">
                <a:extLst>
                  <a:ext uri="{FF2B5EF4-FFF2-40B4-BE49-F238E27FC236}">
                    <a16:creationId xmlns:a16="http://schemas.microsoft.com/office/drawing/2014/main" id="{69B9AC3F-B3E5-8A6D-0CE5-B5443D38E5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4" y="3716"/>
                <a:ext cx="43" cy="7"/>
              </a:xfrm>
              <a:custGeom>
                <a:avLst/>
                <a:gdLst>
                  <a:gd name="T0" fmla="*/ 0 w 170"/>
                  <a:gd name="T1" fmla="*/ 6 h 24"/>
                  <a:gd name="T2" fmla="*/ 9 w 170"/>
                  <a:gd name="T3" fmla="*/ 6 h 24"/>
                  <a:gd name="T4" fmla="*/ 9 w 170"/>
                  <a:gd name="T5" fmla="*/ 4 h 24"/>
                  <a:gd name="T6" fmla="*/ 11 w 170"/>
                  <a:gd name="T7" fmla="*/ 3 h 24"/>
                  <a:gd name="T8" fmla="*/ 19 w 170"/>
                  <a:gd name="T9" fmla="*/ 3 h 24"/>
                  <a:gd name="T10" fmla="*/ 31 w 170"/>
                  <a:gd name="T11" fmla="*/ 7 h 24"/>
                  <a:gd name="T12" fmla="*/ 33 w 170"/>
                  <a:gd name="T13" fmla="*/ 7 h 24"/>
                  <a:gd name="T14" fmla="*/ 35 w 170"/>
                  <a:gd name="T15" fmla="*/ 8 h 24"/>
                  <a:gd name="T16" fmla="*/ 38 w 170"/>
                  <a:gd name="T17" fmla="*/ 10 h 24"/>
                  <a:gd name="T18" fmla="*/ 39 w 170"/>
                  <a:gd name="T19" fmla="*/ 11 h 24"/>
                  <a:gd name="T20" fmla="*/ 43 w 170"/>
                  <a:gd name="T21" fmla="*/ 13 h 24"/>
                  <a:gd name="T22" fmla="*/ 92 w 170"/>
                  <a:gd name="T23" fmla="*/ 21 h 24"/>
                  <a:gd name="T24" fmla="*/ 95 w 170"/>
                  <a:gd name="T25" fmla="*/ 22 h 24"/>
                  <a:gd name="T26" fmla="*/ 96 w 170"/>
                  <a:gd name="T27" fmla="*/ 22 h 24"/>
                  <a:gd name="T28" fmla="*/ 103 w 170"/>
                  <a:gd name="T29" fmla="*/ 24 h 24"/>
                  <a:gd name="T30" fmla="*/ 107 w 170"/>
                  <a:gd name="T31" fmla="*/ 24 h 24"/>
                  <a:gd name="T32" fmla="*/ 112 w 170"/>
                  <a:gd name="T33" fmla="*/ 22 h 24"/>
                  <a:gd name="T34" fmla="*/ 114 w 170"/>
                  <a:gd name="T35" fmla="*/ 22 h 24"/>
                  <a:gd name="T36" fmla="*/ 116 w 170"/>
                  <a:gd name="T37" fmla="*/ 21 h 24"/>
                  <a:gd name="T38" fmla="*/ 120 w 170"/>
                  <a:gd name="T39" fmla="*/ 21 h 24"/>
                  <a:gd name="T40" fmla="*/ 120 w 170"/>
                  <a:gd name="T41" fmla="*/ 20 h 24"/>
                  <a:gd name="T42" fmla="*/ 160 w 170"/>
                  <a:gd name="T43" fmla="*/ 7 h 24"/>
                  <a:gd name="T44" fmla="*/ 162 w 170"/>
                  <a:gd name="T45" fmla="*/ 6 h 24"/>
                  <a:gd name="T46" fmla="*/ 170 w 170"/>
                  <a:gd name="T4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70" h="24">
                    <a:moveTo>
                      <a:pt x="0" y="6"/>
                    </a:moveTo>
                    <a:lnTo>
                      <a:pt x="9" y="6"/>
                    </a:lnTo>
                    <a:lnTo>
                      <a:pt x="9" y="4"/>
                    </a:lnTo>
                    <a:lnTo>
                      <a:pt x="11" y="3"/>
                    </a:lnTo>
                    <a:lnTo>
                      <a:pt x="19" y="3"/>
                    </a:lnTo>
                    <a:lnTo>
                      <a:pt x="31" y="7"/>
                    </a:lnTo>
                    <a:lnTo>
                      <a:pt x="33" y="7"/>
                    </a:lnTo>
                    <a:lnTo>
                      <a:pt x="35" y="8"/>
                    </a:lnTo>
                    <a:lnTo>
                      <a:pt x="38" y="10"/>
                    </a:lnTo>
                    <a:lnTo>
                      <a:pt x="39" y="11"/>
                    </a:lnTo>
                    <a:lnTo>
                      <a:pt x="43" y="13"/>
                    </a:lnTo>
                    <a:lnTo>
                      <a:pt x="92" y="21"/>
                    </a:lnTo>
                    <a:lnTo>
                      <a:pt x="95" y="22"/>
                    </a:lnTo>
                    <a:lnTo>
                      <a:pt x="96" y="22"/>
                    </a:lnTo>
                    <a:lnTo>
                      <a:pt x="103" y="24"/>
                    </a:lnTo>
                    <a:lnTo>
                      <a:pt x="107" y="24"/>
                    </a:lnTo>
                    <a:lnTo>
                      <a:pt x="112" y="22"/>
                    </a:lnTo>
                    <a:lnTo>
                      <a:pt x="114" y="22"/>
                    </a:lnTo>
                    <a:lnTo>
                      <a:pt x="116" y="21"/>
                    </a:lnTo>
                    <a:lnTo>
                      <a:pt x="120" y="21"/>
                    </a:lnTo>
                    <a:lnTo>
                      <a:pt x="120" y="20"/>
                    </a:lnTo>
                    <a:lnTo>
                      <a:pt x="160" y="7"/>
                    </a:lnTo>
                    <a:lnTo>
                      <a:pt x="162" y="6"/>
                    </a:lnTo>
                    <a:lnTo>
                      <a:pt x="17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46" name="Freeform 5902">
                <a:extLst>
                  <a:ext uri="{FF2B5EF4-FFF2-40B4-BE49-F238E27FC236}">
                    <a16:creationId xmlns:a16="http://schemas.microsoft.com/office/drawing/2014/main" id="{37C41A75-8738-9C36-D6BC-A90D75A9F5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8" y="3772"/>
                <a:ext cx="74" cy="26"/>
              </a:xfrm>
              <a:custGeom>
                <a:avLst/>
                <a:gdLst>
                  <a:gd name="T0" fmla="*/ 298 w 298"/>
                  <a:gd name="T1" fmla="*/ 8 h 104"/>
                  <a:gd name="T2" fmla="*/ 296 w 298"/>
                  <a:gd name="T3" fmla="*/ 8 h 104"/>
                  <a:gd name="T4" fmla="*/ 278 w 298"/>
                  <a:gd name="T5" fmla="*/ 14 h 104"/>
                  <a:gd name="T6" fmla="*/ 268 w 298"/>
                  <a:gd name="T7" fmla="*/ 12 h 104"/>
                  <a:gd name="T8" fmla="*/ 264 w 298"/>
                  <a:gd name="T9" fmla="*/ 10 h 104"/>
                  <a:gd name="T10" fmla="*/ 253 w 298"/>
                  <a:gd name="T11" fmla="*/ 10 h 104"/>
                  <a:gd name="T12" fmla="*/ 246 w 298"/>
                  <a:gd name="T13" fmla="*/ 5 h 104"/>
                  <a:gd name="T14" fmla="*/ 243 w 298"/>
                  <a:gd name="T15" fmla="*/ 3 h 104"/>
                  <a:gd name="T16" fmla="*/ 242 w 298"/>
                  <a:gd name="T17" fmla="*/ 3 h 104"/>
                  <a:gd name="T18" fmla="*/ 235 w 298"/>
                  <a:gd name="T19" fmla="*/ 10 h 104"/>
                  <a:gd name="T20" fmla="*/ 226 w 298"/>
                  <a:gd name="T21" fmla="*/ 11 h 104"/>
                  <a:gd name="T22" fmla="*/ 224 w 298"/>
                  <a:gd name="T23" fmla="*/ 11 h 104"/>
                  <a:gd name="T24" fmla="*/ 219 w 298"/>
                  <a:gd name="T25" fmla="*/ 10 h 104"/>
                  <a:gd name="T26" fmla="*/ 212 w 298"/>
                  <a:gd name="T27" fmla="*/ 3 h 104"/>
                  <a:gd name="T28" fmla="*/ 212 w 298"/>
                  <a:gd name="T29" fmla="*/ 1 h 104"/>
                  <a:gd name="T30" fmla="*/ 211 w 298"/>
                  <a:gd name="T31" fmla="*/ 1 h 104"/>
                  <a:gd name="T32" fmla="*/ 210 w 298"/>
                  <a:gd name="T33" fmla="*/ 0 h 104"/>
                  <a:gd name="T34" fmla="*/ 210 w 298"/>
                  <a:gd name="T35" fmla="*/ 7 h 104"/>
                  <a:gd name="T36" fmla="*/ 207 w 298"/>
                  <a:gd name="T37" fmla="*/ 8 h 104"/>
                  <a:gd name="T38" fmla="*/ 204 w 298"/>
                  <a:gd name="T39" fmla="*/ 8 h 104"/>
                  <a:gd name="T40" fmla="*/ 198 w 298"/>
                  <a:gd name="T41" fmla="*/ 11 h 104"/>
                  <a:gd name="T42" fmla="*/ 197 w 298"/>
                  <a:gd name="T43" fmla="*/ 11 h 104"/>
                  <a:gd name="T44" fmla="*/ 204 w 298"/>
                  <a:gd name="T45" fmla="*/ 54 h 104"/>
                  <a:gd name="T46" fmla="*/ 222 w 298"/>
                  <a:gd name="T47" fmla="*/ 66 h 104"/>
                  <a:gd name="T48" fmla="*/ 222 w 298"/>
                  <a:gd name="T49" fmla="*/ 79 h 104"/>
                  <a:gd name="T50" fmla="*/ 202 w 298"/>
                  <a:gd name="T51" fmla="*/ 75 h 104"/>
                  <a:gd name="T52" fmla="*/ 194 w 298"/>
                  <a:gd name="T53" fmla="*/ 98 h 104"/>
                  <a:gd name="T54" fmla="*/ 168 w 298"/>
                  <a:gd name="T55" fmla="*/ 104 h 104"/>
                  <a:gd name="T56" fmla="*/ 159 w 298"/>
                  <a:gd name="T57" fmla="*/ 69 h 104"/>
                  <a:gd name="T58" fmla="*/ 145 w 298"/>
                  <a:gd name="T59" fmla="*/ 74 h 104"/>
                  <a:gd name="T60" fmla="*/ 138 w 298"/>
                  <a:gd name="T61" fmla="*/ 92 h 104"/>
                  <a:gd name="T62" fmla="*/ 112 w 298"/>
                  <a:gd name="T63" fmla="*/ 102 h 104"/>
                  <a:gd name="T64" fmla="*/ 117 w 298"/>
                  <a:gd name="T65" fmla="*/ 77 h 104"/>
                  <a:gd name="T66" fmla="*/ 70 w 298"/>
                  <a:gd name="T67" fmla="*/ 70 h 104"/>
                  <a:gd name="T68" fmla="*/ 52 w 298"/>
                  <a:gd name="T69" fmla="*/ 39 h 104"/>
                  <a:gd name="T70" fmla="*/ 52 w 298"/>
                  <a:gd name="T71" fmla="*/ 40 h 104"/>
                  <a:gd name="T72" fmla="*/ 51 w 298"/>
                  <a:gd name="T73" fmla="*/ 42 h 104"/>
                  <a:gd name="T74" fmla="*/ 51 w 298"/>
                  <a:gd name="T75" fmla="*/ 43 h 104"/>
                  <a:gd name="T76" fmla="*/ 49 w 298"/>
                  <a:gd name="T77" fmla="*/ 44 h 104"/>
                  <a:gd name="T78" fmla="*/ 46 w 298"/>
                  <a:gd name="T79" fmla="*/ 46 h 104"/>
                  <a:gd name="T80" fmla="*/ 46 w 298"/>
                  <a:gd name="T81" fmla="*/ 47 h 104"/>
                  <a:gd name="T82" fmla="*/ 31 w 298"/>
                  <a:gd name="T83" fmla="*/ 39 h 104"/>
                  <a:gd name="T84" fmla="*/ 28 w 298"/>
                  <a:gd name="T85" fmla="*/ 36 h 104"/>
                  <a:gd name="T86" fmla="*/ 25 w 298"/>
                  <a:gd name="T87" fmla="*/ 36 h 104"/>
                  <a:gd name="T88" fmla="*/ 10 w 298"/>
                  <a:gd name="T89" fmla="*/ 33 h 104"/>
                  <a:gd name="T90" fmla="*/ 0 w 298"/>
                  <a:gd name="T91" fmla="*/ 33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98" h="104">
                    <a:moveTo>
                      <a:pt x="298" y="8"/>
                    </a:moveTo>
                    <a:lnTo>
                      <a:pt x="296" y="8"/>
                    </a:lnTo>
                    <a:lnTo>
                      <a:pt x="278" y="14"/>
                    </a:lnTo>
                    <a:lnTo>
                      <a:pt x="268" y="12"/>
                    </a:lnTo>
                    <a:lnTo>
                      <a:pt x="264" y="10"/>
                    </a:lnTo>
                    <a:lnTo>
                      <a:pt x="253" y="10"/>
                    </a:lnTo>
                    <a:lnTo>
                      <a:pt x="246" y="5"/>
                    </a:lnTo>
                    <a:lnTo>
                      <a:pt x="243" y="3"/>
                    </a:lnTo>
                    <a:lnTo>
                      <a:pt x="242" y="3"/>
                    </a:lnTo>
                    <a:lnTo>
                      <a:pt x="235" y="10"/>
                    </a:lnTo>
                    <a:lnTo>
                      <a:pt x="226" y="11"/>
                    </a:lnTo>
                    <a:lnTo>
                      <a:pt x="224" y="11"/>
                    </a:lnTo>
                    <a:lnTo>
                      <a:pt x="219" y="10"/>
                    </a:lnTo>
                    <a:lnTo>
                      <a:pt x="212" y="3"/>
                    </a:lnTo>
                    <a:lnTo>
                      <a:pt x="212" y="1"/>
                    </a:lnTo>
                    <a:lnTo>
                      <a:pt x="211" y="1"/>
                    </a:lnTo>
                    <a:lnTo>
                      <a:pt x="210" y="0"/>
                    </a:lnTo>
                    <a:lnTo>
                      <a:pt x="210" y="7"/>
                    </a:lnTo>
                    <a:lnTo>
                      <a:pt x="207" y="8"/>
                    </a:lnTo>
                    <a:lnTo>
                      <a:pt x="204" y="8"/>
                    </a:lnTo>
                    <a:lnTo>
                      <a:pt x="198" y="11"/>
                    </a:lnTo>
                    <a:lnTo>
                      <a:pt x="197" y="11"/>
                    </a:lnTo>
                    <a:lnTo>
                      <a:pt x="204" y="54"/>
                    </a:lnTo>
                    <a:lnTo>
                      <a:pt x="222" y="66"/>
                    </a:lnTo>
                    <a:lnTo>
                      <a:pt x="222" y="79"/>
                    </a:lnTo>
                    <a:lnTo>
                      <a:pt x="202" y="75"/>
                    </a:lnTo>
                    <a:lnTo>
                      <a:pt x="194" y="98"/>
                    </a:lnTo>
                    <a:lnTo>
                      <a:pt x="168" y="104"/>
                    </a:lnTo>
                    <a:lnTo>
                      <a:pt x="159" y="69"/>
                    </a:lnTo>
                    <a:lnTo>
                      <a:pt x="145" y="74"/>
                    </a:lnTo>
                    <a:lnTo>
                      <a:pt x="138" y="92"/>
                    </a:lnTo>
                    <a:lnTo>
                      <a:pt x="112" y="102"/>
                    </a:lnTo>
                    <a:lnTo>
                      <a:pt x="117" y="77"/>
                    </a:lnTo>
                    <a:lnTo>
                      <a:pt x="70" y="70"/>
                    </a:lnTo>
                    <a:lnTo>
                      <a:pt x="52" y="39"/>
                    </a:lnTo>
                    <a:lnTo>
                      <a:pt x="52" y="40"/>
                    </a:lnTo>
                    <a:lnTo>
                      <a:pt x="51" y="42"/>
                    </a:lnTo>
                    <a:lnTo>
                      <a:pt x="51" y="43"/>
                    </a:lnTo>
                    <a:lnTo>
                      <a:pt x="49" y="44"/>
                    </a:lnTo>
                    <a:lnTo>
                      <a:pt x="46" y="46"/>
                    </a:lnTo>
                    <a:lnTo>
                      <a:pt x="46" y="47"/>
                    </a:lnTo>
                    <a:lnTo>
                      <a:pt x="31" y="39"/>
                    </a:lnTo>
                    <a:lnTo>
                      <a:pt x="28" y="36"/>
                    </a:lnTo>
                    <a:lnTo>
                      <a:pt x="25" y="36"/>
                    </a:lnTo>
                    <a:lnTo>
                      <a:pt x="10" y="33"/>
                    </a:lnTo>
                    <a:lnTo>
                      <a:pt x="0" y="3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47" name="Freeform 5903">
                <a:extLst>
                  <a:ext uri="{FF2B5EF4-FFF2-40B4-BE49-F238E27FC236}">
                    <a16:creationId xmlns:a16="http://schemas.microsoft.com/office/drawing/2014/main" id="{2D650417-387F-28E3-F018-B5C69DFFE3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4" y="3779"/>
                <a:ext cx="44" cy="26"/>
              </a:xfrm>
              <a:custGeom>
                <a:avLst/>
                <a:gdLst>
                  <a:gd name="T0" fmla="*/ 2 w 176"/>
                  <a:gd name="T1" fmla="*/ 101 h 101"/>
                  <a:gd name="T2" fmla="*/ 0 w 176"/>
                  <a:gd name="T3" fmla="*/ 95 h 101"/>
                  <a:gd name="T4" fmla="*/ 0 w 176"/>
                  <a:gd name="T5" fmla="*/ 90 h 101"/>
                  <a:gd name="T6" fmla="*/ 2 w 176"/>
                  <a:gd name="T7" fmla="*/ 88 h 101"/>
                  <a:gd name="T8" fmla="*/ 3 w 176"/>
                  <a:gd name="T9" fmla="*/ 88 h 101"/>
                  <a:gd name="T10" fmla="*/ 17 w 176"/>
                  <a:gd name="T11" fmla="*/ 81 h 101"/>
                  <a:gd name="T12" fmla="*/ 33 w 176"/>
                  <a:gd name="T13" fmla="*/ 69 h 101"/>
                  <a:gd name="T14" fmla="*/ 41 w 176"/>
                  <a:gd name="T15" fmla="*/ 64 h 101"/>
                  <a:gd name="T16" fmla="*/ 63 w 176"/>
                  <a:gd name="T17" fmla="*/ 58 h 101"/>
                  <a:gd name="T18" fmla="*/ 64 w 176"/>
                  <a:gd name="T19" fmla="*/ 58 h 101"/>
                  <a:gd name="T20" fmla="*/ 70 w 176"/>
                  <a:gd name="T21" fmla="*/ 54 h 101"/>
                  <a:gd name="T22" fmla="*/ 74 w 176"/>
                  <a:gd name="T23" fmla="*/ 49 h 101"/>
                  <a:gd name="T24" fmla="*/ 81 w 176"/>
                  <a:gd name="T25" fmla="*/ 35 h 101"/>
                  <a:gd name="T26" fmla="*/ 86 w 176"/>
                  <a:gd name="T27" fmla="*/ 21 h 101"/>
                  <a:gd name="T28" fmla="*/ 90 w 176"/>
                  <a:gd name="T29" fmla="*/ 17 h 101"/>
                  <a:gd name="T30" fmla="*/ 93 w 176"/>
                  <a:gd name="T31" fmla="*/ 16 h 101"/>
                  <a:gd name="T32" fmla="*/ 98 w 176"/>
                  <a:gd name="T33" fmla="*/ 6 h 101"/>
                  <a:gd name="T34" fmla="*/ 98 w 176"/>
                  <a:gd name="T35" fmla="*/ 0 h 101"/>
                  <a:gd name="T36" fmla="*/ 100 w 176"/>
                  <a:gd name="T37" fmla="*/ 0 h 101"/>
                  <a:gd name="T38" fmla="*/ 101 w 176"/>
                  <a:gd name="T39" fmla="*/ 3 h 101"/>
                  <a:gd name="T40" fmla="*/ 109 w 176"/>
                  <a:gd name="T41" fmla="*/ 9 h 101"/>
                  <a:gd name="T42" fmla="*/ 109 w 176"/>
                  <a:gd name="T43" fmla="*/ 10 h 101"/>
                  <a:gd name="T44" fmla="*/ 112 w 176"/>
                  <a:gd name="T45" fmla="*/ 12 h 101"/>
                  <a:gd name="T46" fmla="*/ 115 w 176"/>
                  <a:gd name="T47" fmla="*/ 12 h 101"/>
                  <a:gd name="T48" fmla="*/ 130 w 176"/>
                  <a:gd name="T49" fmla="*/ 16 h 101"/>
                  <a:gd name="T50" fmla="*/ 136 w 176"/>
                  <a:gd name="T51" fmla="*/ 16 h 101"/>
                  <a:gd name="T52" fmla="*/ 141 w 176"/>
                  <a:gd name="T53" fmla="*/ 14 h 101"/>
                  <a:gd name="T54" fmla="*/ 147 w 176"/>
                  <a:gd name="T55" fmla="*/ 12 h 101"/>
                  <a:gd name="T56" fmla="*/ 175 w 176"/>
                  <a:gd name="T57" fmla="*/ 3 h 101"/>
                  <a:gd name="T58" fmla="*/ 176 w 176"/>
                  <a:gd name="T59" fmla="*/ 3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76" h="101">
                    <a:moveTo>
                      <a:pt x="2" y="101"/>
                    </a:moveTo>
                    <a:lnTo>
                      <a:pt x="0" y="95"/>
                    </a:lnTo>
                    <a:lnTo>
                      <a:pt x="0" y="90"/>
                    </a:lnTo>
                    <a:lnTo>
                      <a:pt x="2" y="88"/>
                    </a:lnTo>
                    <a:lnTo>
                      <a:pt x="3" y="88"/>
                    </a:lnTo>
                    <a:lnTo>
                      <a:pt x="17" y="81"/>
                    </a:lnTo>
                    <a:lnTo>
                      <a:pt x="33" y="69"/>
                    </a:lnTo>
                    <a:lnTo>
                      <a:pt x="41" y="64"/>
                    </a:lnTo>
                    <a:lnTo>
                      <a:pt x="63" y="58"/>
                    </a:lnTo>
                    <a:lnTo>
                      <a:pt x="64" y="58"/>
                    </a:lnTo>
                    <a:lnTo>
                      <a:pt x="70" y="54"/>
                    </a:lnTo>
                    <a:lnTo>
                      <a:pt x="74" y="49"/>
                    </a:lnTo>
                    <a:lnTo>
                      <a:pt x="81" y="35"/>
                    </a:lnTo>
                    <a:lnTo>
                      <a:pt x="86" y="21"/>
                    </a:lnTo>
                    <a:lnTo>
                      <a:pt x="90" y="17"/>
                    </a:lnTo>
                    <a:lnTo>
                      <a:pt x="93" y="16"/>
                    </a:lnTo>
                    <a:lnTo>
                      <a:pt x="98" y="6"/>
                    </a:lnTo>
                    <a:lnTo>
                      <a:pt x="98" y="0"/>
                    </a:lnTo>
                    <a:lnTo>
                      <a:pt x="100" y="0"/>
                    </a:lnTo>
                    <a:lnTo>
                      <a:pt x="101" y="3"/>
                    </a:lnTo>
                    <a:lnTo>
                      <a:pt x="109" y="9"/>
                    </a:lnTo>
                    <a:lnTo>
                      <a:pt x="109" y="10"/>
                    </a:lnTo>
                    <a:lnTo>
                      <a:pt x="112" y="12"/>
                    </a:lnTo>
                    <a:lnTo>
                      <a:pt x="115" y="12"/>
                    </a:lnTo>
                    <a:lnTo>
                      <a:pt x="130" y="16"/>
                    </a:lnTo>
                    <a:lnTo>
                      <a:pt x="136" y="16"/>
                    </a:lnTo>
                    <a:lnTo>
                      <a:pt x="141" y="14"/>
                    </a:lnTo>
                    <a:lnTo>
                      <a:pt x="147" y="12"/>
                    </a:lnTo>
                    <a:lnTo>
                      <a:pt x="175" y="3"/>
                    </a:lnTo>
                    <a:lnTo>
                      <a:pt x="176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48" name="Freeform 5904">
                <a:extLst>
                  <a:ext uri="{FF2B5EF4-FFF2-40B4-BE49-F238E27FC236}">
                    <a16:creationId xmlns:a16="http://schemas.microsoft.com/office/drawing/2014/main" id="{C2EB56C3-B0FC-E639-A2DD-ADED7386D4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8" y="3804"/>
                <a:ext cx="38" cy="103"/>
              </a:xfrm>
              <a:custGeom>
                <a:avLst/>
                <a:gdLst>
                  <a:gd name="T0" fmla="*/ 14 w 150"/>
                  <a:gd name="T1" fmla="*/ 410 h 410"/>
                  <a:gd name="T2" fmla="*/ 12 w 150"/>
                  <a:gd name="T3" fmla="*/ 406 h 410"/>
                  <a:gd name="T4" fmla="*/ 0 w 150"/>
                  <a:gd name="T5" fmla="*/ 391 h 410"/>
                  <a:gd name="T6" fmla="*/ 6 w 150"/>
                  <a:gd name="T7" fmla="*/ 386 h 410"/>
                  <a:gd name="T8" fmla="*/ 7 w 150"/>
                  <a:gd name="T9" fmla="*/ 385 h 410"/>
                  <a:gd name="T10" fmla="*/ 17 w 150"/>
                  <a:gd name="T11" fmla="*/ 328 h 410"/>
                  <a:gd name="T12" fmla="*/ 19 w 150"/>
                  <a:gd name="T13" fmla="*/ 297 h 410"/>
                  <a:gd name="T14" fmla="*/ 9 w 150"/>
                  <a:gd name="T15" fmla="*/ 272 h 410"/>
                  <a:gd name="T16" fmla="*/ 3 w 150"/>
                  <a:gd name="T17" fmla="*/ 268 h 410"/>
                  <a:gd name="T18" fmla="*/ 19 w 150"/>
                  <a:gd name="T19" fmla="*/ 266 h 410"/>
                  <a:gd name="T20" fmla="*/ 27 w 150"/>
                  <a:gd name="T21" fmla="*/ 262 h 410"/>
                  <a:gd name="T22" fmla="*/ 31 w 150"/>
                  <a:gd name="T23" fmla="*/ 259 h 410"/>
                  <a:gd name="T24" fmla="*/ 30 w 150"/>
                  <a:gd name="T25" fmla="*/ 245 h 410"/>
                  <a:gd name="T26" fmla="*/ 31 w 150"/>
                  <a:gd name="T27" fmla="*/ 234 h 410"/>
                  <a:gd name="T28" fmla="*/ 35 w 150"/>
                  <a:gd name="T29" fmla="*/ 230 h 410"/>
                  <a:gd name="T30" fmla="*/ 37 w 150"/>
                  <a:gd name="T31" fmla="*/ 226 h 410"/>
                  <a:gd name="T32" fmla="*/ 37 w 150"/>
                  <a:gd name="T33" fmla="*/ 225 h 410"/>
                  <a:gd name="T34" fmla="*/ 38 w 150"/>
                  <a:gd name="T35" fmla="*/ 220 h 410"/>
                  <a:gd name="T36" fmla="*/ 49 w 150"/>
                  <a:gd name="T37" fmla="*/ 215 h 410"/>
                  <a:gd name="T38" fmla="*/ 67 w 150"/>
                  <a:gd name="T39" fmla="*/ 213 h 410"/>
                  <a:gd name="T40" fmla="*/ 113 w 150"/>
                  <a:gd name="T41" fmla="*/ 194 h 410"/>
                  <a:gd name="T42" fmla="*/ 119 w 150"/>
                  <a:gd name="T43" fmla="*/ 191 h 410"/>
                  <a:gd name="T44" fmla="*/ 139 w 150"/>
                  <a:gd name="T45" fmla="*/ 189 h 410"/>
                  <a:gd name="T46" fmla="*/ 150 w 150"/>
                  <a:gd name="T47" fmla="*/ 185 h 410"/>
                  <a:gd name="T48" fmla="*/ 141 w 150"/>
                  <a:gd name="T49" fmla="*/ 187 h 410"/>
                  <a:gd name="T50" fmla="*/ 129 w 150"/>
                  <a:gd name="T51" fmla="*/ 177 h 410"/>
                  <a:gd name="T52" fmla="*/ 80 w 150"/>
                  <a:gd name="T53" fmla="*/ 159 h 410"/>
                  <a:gd name="T54" fmla="*/ 74 w 150"/>
                  <a:gd name="T55" fmla="*/ 136 h 410"/>
                  <a:gd name="T56" fmla="*/ 62 w 150"/>
                  <a:gd name="T57" fmla="*/ 121 h 410"/>
                  <a:gd name="T58" fmla="*/ 60 w 150"/>
                  <a:gd name="T59" fmla="*/ 118 h 410"/>
                  <a:gd name="T60" fmla="*/ 59 w 150"/>
                  <a:gd name="T61" fmla="*/ 117 h 410"/>
                  <a:gd name="T62" fmla="*/ 69 w 150"/>
                  <a:gd name="T63" fmla="*/ 111 h 410"/>
                  <a:gd name="T64" fmla="*/ 72 w 150"/>
                  <a:gd name="T65" fmla="*/ 100 h 410"/>
                  <a:gd name="T66" fmla="*/ 73 w 150"/>
                  <a:gd name="T67" fmla="*/ 97 h 410"/>
                  <a:gd name="T68" fmla="*/ 86 w 150"/>
                  <a:gd name="T69" fmla="*/ 74 h 410"/>
                  <a:gd name="T70" fmla="*/ 87 w 150"/>
                  <a:gd name="T71" fmla="*/ 68 h 410"/>
                  <a:gd name="T72" fmla="*/ 84 w 150"/>
                  <a:gd name="T73" fmla="*/ 64 h 410"/>
                  <a:gd name="T74" fmla="*/ 67 w 150"/>
                  <a:gd name="T75" fmla="*/ 57 h 410"/>
                  <a:gd name="T76" fmla="*/ 66 w 150"/>
                  <a:gd name="T77" fmla="*/ 50 h 410"/>
                  <a:gd name="T78" fmla="*/ 76 w 150"/>
                  <a:gd name="T79" fmla="*/ 33 h 410"/>
                  <a:gd name="T80" fmla="*/ 76 w 150"/>
                  <a:gd name="T81" fmla="*/ 24 h 410"/>
                  <a:gd name="T82" fmla="*/ 77 w 150"/>
                  <a:gd name="T83" fmla="*/ 2 h 410"/>
                  <a:gd name="T84" fmla="*/ 73 w 150"/>
                  <a:gd name="T85" fmla="*/ 0 h 410"/>
                  <a:gd name="T86" fmla="*/ 67 w 150"/>
                  <a:gd name="T87" fmla="*/ 2 h 410"/>
                  <a:gd name="T88" fmla="*/ 65 w 150"/>
                  <a:gd name="T89" fmla="*/ 1 h 4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50" h="410">
                    <a:moveTo>
                      <a:pt x="13" y="410"/>
                    </a:moveTo>
                    <a:lnTo>
                      <a:pt x="14" y="410"/>
                    </a:lnTo>
                    <a:lnTo>
                      <a:pt x="14" y="409"/>
                    </a:lnTo>
                    <a:lnTo>
                      <a:pt x="12" y="406"/>
                    </a:lnTo>
                    <a:lnTo>
                      <a:pt x="9" y="405"/>
                    </a:lnTo>
                    <a:lnTo>
                      <a:pt x="0" y="391"/>
                    </a:lnTo>
                    <a:lnTo>
                      <a:pt x="2" y="391"/>
                    </a:lnTo>
                    <a:lnTo>
                      <a:pt x="6" y="386"/>
                    </a:lnTo>
                    <a:lnTo>
                      <a:pt x="6" y="385"/>
                    </a:lnTo>
                    <a:lnTo>
                      <a:pt x="7" y="385"/>
                    </a:lnTo>
                    <a:lnTo>
                      <a:pt x="19" y="342"/>
                    </a:lnTo>
                    <a:lnTo>
                      <a:pt x="17" y="328"/>
                    </a:lnTo>
                    <a:lnTo>
                      <a:pt x="19" y="317"/>
                    </a:lnTo>
                    <a:lnTo>
                      <a:pt x="19" y="297"/>
                    </a:lnTo>
                    <a:lnTo>
                      <a:pt x="13" y="278"/>
                    </a:lnTo>
                    <a:lnTo>
                      <a:pt x="9" y="272"/>
                    </a:lnTo>
                    <a:lnTo>
                      <a:pt x="6" y="269"/>
                    </a:lnTo>
                    <a:lnTo>
                      <a:pt x="3" y="268"/>
                    </a:lnTo>
                    <a:lnTo>
                      <a:pt x="13" y="266"/>
                    </a:lnTo>
                    <a:lnTo>
                      <a:pt x="19" y="266"/>
                    </a:lnTo>
                    <a:lnTo>
                      <a:pt x="26" y="264"/>
                    </a:lnTo>
                    <a:lnTo>
                      <a:pt x="27" y="262"/>
                    </a:lnTo>
                    <a:lnTo>
                      <a:pt x="30" y="261"/>
                    </a:lnTo>
                    <a:lnTo>
                      <a:pt x="31" y="259"/>
                    </a:lnTo>
                    <a:lnTo>
                      <a:pt x="31" y="249"/>
                    </a:lnTo>
                    <a:lnTo>
                      <a:pt x="30" y="245"/>
                    </a:lnTo>
                    <a:lnTo>
                      <a:pt x="30" y="241"/>
                    </a:lnTo>
                    <a:lnTo>
                      <a:pt x="31" y="234"/>
                    </a:lnTo>
                    <a:lnTo>
                      <a:pt x="33" y="231"/>
                    </a:lnTo>
                    <a:lnTo>
                      <a:pt x="35" y="230"/>
                    </a:lnTo>
                    <a:lnTo>
                      <a:pt x="35" y="227"/>
                    </a:lnTo>
                    <a:lnTo>
                      <a:pt x="37" y="226"/>
                    </a:lnTo>
                    <a:lnTo>
                      <a:pt x="35" y="226"/>
                    </a:lnTo>
                    <a:lnTo>
                      <a:pt x="37" y="225"/>
                    </a:lnTo>
                    <a:lnTo>
                      <a:pt x="38" y="222"/>
                    </a:lnTo>
                    <a:lnTo>
                      <a:pt x="38" y="220"/>
                    </a:lnTo>
                    <a:lnTo>
                      <a:pt x="37" y="218"/>
                    </a:lnTo>
                    <a:lnTo>
                      <a:pt x="49" y="215"/>
                    </a:lnTo>
                    <a:lnTo>
                      <a:pt x="65" y="213"/>
                    </a:lnTo>
                    <a:lnTo>
                      <a:pt x="67" y="213"/>
                    </a:lnTo>
                    <a:lnTo>
                      <a:pt x="76" y="212"/>
                    </a:lnTo>
                    <a:lnTo>
                      <a:pt x="113" y="194"/>
                    </a:lnTo>
                    <a:lnTo>
                      <a:pt x="118" y="191"/>
                    </a:lnTo>
                    <a:lnTo>
                      <a:pt x="119" y="191"/>
                    </a:lnTo>
                    <a:lnTo>
                      <a:pt x="130" y="189"/>
                    </a:lnTo>
                    <a:lnTo>
                      <a:pt x="139" y="189"/>
                    </a:lnTo>
                    <a:lnTo>
                      <a:pt x="146" y="188"/>
                    </a:lnTo>
                    <a:lnTo>
                      <a:pt x="150" y="185"/>
                    </a:lnTo>
                    <a:lnTo>
                      <a:pt x="144" y="185"/>
                    </a:lnTo>
                    <a:lnTo>
                      <a:pt x="141" y="187"/>
                    </a:lnTo>
                    <a:lnTo>
                      <a:pt x="133" y="182"/>
                    </a:lnTo>
                    <a:lnTo>
                      <a:pt x="129" y="177"/>
                    </a:lnTo>
                    <a:lnTo>
                      <a:pt x="96" y="170"/>
                    </a:lnTo>
                    <a:lnTo>
                      <a:pt x="80" y="159"/>
                    </a:lnTo>
                    <a:lnTo>
                      <a:pt x="74" y="138"/>
                    </a:lnTo>
                    <a:lnTo>
                      <a:pt x="74" y="136"/>
                    </a:lnTo>
                    <a:lnTo>
                      <a:pt x="73" y="135"/>
                    </a:lnTo>
                    <a:lnTo>
                      <a:pt x="62" y="121"/>
                    </a:lnTo>
                    <a:lnTo>
                      <a:pt x="60" y="120"/>
                    </a:lnTo>
                    <a:lnTo>
                      <a:pt x="60" y="118"/>
                    </a:lnTo>
                    <a:lnTo>
                      <a:pt x="59" y="118"/>
                    </a:lnTo>
                    <a:lnTo>
                      <a:pt x="59" y="117"/>
                    </a:lnTo>
                    <a:lnTo>
                      <a:pt x="65" y="117"/>
                    </a:lnTo>
                    <a:lnTo>
                      <a:pt x="69" y="111"/>
                    </a:lnTo>
                    <a:lnTo>
                      <a:pt x="70" y="110"/>
                    </a:lnTo>
                    <a:lnTo>
                      <a:pt x="72" y="100"/>
                    </a:lnTo>
                    <a:lnTo>
                      <a:pt x="72" y="99"/>
                    </a:lnTo>
                    <a:lnTo>
                      <a:pt x="73" y="97"/>
                    </a:lnTo>
                    <a:lnTo>
                      <a:pt x="84" y="78"/>
                    </a:lnTo>
                    <a:lnTo>
                      <a:pt x="86" y="74"/>
                    </a:lnTo>
                    <a:lnTo>
                      <a:pt x="86" y="72"/>
                    </a:lnTo>
                    <a:lnTo>
                      <a:pt x="87" y="68"/>
                    </a:lnTo>
                    <a:lnTo>
                      <a:pt x="87" y="67"/>
                    </a:lnTo>
                    <a:lnTo>
                      <a:pt x="84" y="64"/>
                    </a:lnTo>
                    <a:lnTo>
                      <a:pt x="77" y="60"/>
                    </a:lnTo>
                    <a:lnTo>
                      <a:pt x="67" y="57"/>
                    </a:lnTo>
                    <a:lnTo>
                      <a:pt x="67" y="55"/>
                    </a:lnTo>
                    <a:lnTo>
                      <a:pt x="66" y="50"/>
                    </a:lnTo>
                    <a:lnTo>
                      <a:pt x="73" y="36"/>
                    </a:lnTo>
                    <a:lnTo>
                      <a:pt x="76" y="33"/>
                    </a:lnTo>
                    <a:lnTo>
                      <a:pt x="77" y="29"/>
                    </a:lnTo>
                    <a:lnTo>
                      <a:pt x="76" y="24"/>
                    </a:lnTo>
                    <a:lnTo>
                      <a:pt x="76" y="19"/>
                    </a:lnTo>
                    <a:lnTo>
                      <a:pt x="77" y="2"/>
                    </a:lnTo>
                    <a:lnTo>
                      <a:pt x="76" y="2"/>
                    </a:lnTo>
                    <a:lnTo>
                      <a:pt x="73" y="0"/>
                    </a:lnTo>
                    <a:lnTo>
                      <a:pt x="70" y="0"/>
                    </a:lnTo>
                    <a:lnTo>
                      <a:pt x="67" y="2"/>
                    </a:lnTo>
                    <a:lnTo>
                      <a:pt x="66" y="2"/>
                    </a:lnTo>
                    <a:lnTo>
                      <a:pt x="65" y="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49" name="Freeform 5905">
                <a:extLst>
                  <a:ext uri="{FF2B5EF4-FFF2-40B4-BE49-F238E27FC236}">
                    <a16:creationId xmlns:a16="http://schemas.microsoft.com/office/drawing/2014/main" id="{87D0B520-7F15-79D0-740C-4DF286BF96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5" y="3847"/>
                <a:ext cx="80" cy="60"/>
              </a:xfrm>
              <a:custGeom>
                <a:avLst/>
                <a:gdLst>
                  <a:gd name="T0" fmla="*/ 0 w 321"/>
                  <a:gd name="T1" fmla="*/ 239 h 239"/>
                  <a:gd name="T2" fmla="*/ 3 w 321"/>
                  <a:gd name="T3" fmla="*/ 239 h 239"/>
                  <a:gd name="T4" fmla="*/ 10 w 321"/>
                  <a:gd name="T5" fmla="*/ 238 h 239"/>
                  <a:gd name="T6" fmla="*/ 14 w 321"/>
                  <a:gd name="T7" fmla="*/ 238 h 239"/>
                  <a:gd name="T8" fmla="*/ 15 w 321"/>
                  <a:gd name="T9" fmla="*/ 236 h 239"/>
                  <a:gd name="T10" fmla="*/ 21 w 321"/>
                  <a:gd name="T11" fmla="*/ 235 h 239"/>
                  <a:gd name="T12" fmla="*/ 25 w 321"/>
                  <a:gd name="T13" fmla="*/ 232 h 239"/>
                  <a:gd name="T14" fmla="*/ 27 w 321"/>
                  <a:gd name="T15" fmla="*/ 231 h 239"/>
                  <a:gd name="T16" fmla="*/ 75 w 321"/>
                  <a:gd name="T17" fmla="*/ 213 h 239"/>
                  <a:gd name="T18" fmla="*/ 77 w 321"/>
                  <a:gd name="T19" fmla="*/ 211 h 239"/>
                  <a:gd name="T20" fmla="*/ 78 w 321"/>
                  <a:gd name="T21" fmla="*/ 211 h 239"/>
                  <a:gd name="T22" fmla="*/ 79 w 321"/>
                  <a:gd name="T23" fmla="*/ 208 h 239"/>
                  <a:gd name="T24" fmla="*/ 99 w 321"/>
                  <a:gd name="T25" fmla="*/ 194 h 239"/>
                  <a:gd name="T26" fmla="*/ 115 w 321"/>
                  <a:gd name="T27" fmla="*/ 178 h 239"/>
                  <a:gd name="T28" fmla="*/ 131 w 321"/>
                  <a:gd name="T29" fmla="*/ 165 h 239"/>
                  <a:gd name="T30" fmla="*/ 131 w 321"/>
                  <a:gd name="T31" fmla="*/ 162 h 239"/>
                  <a:gd name="T32" fmla="*/ 133 w 321"/>
                  <a:gd name="T33" fmla="*/ 161 h 239"/>
                  <a:gd name="T34" fmla="*/ 133 w 321"/>
                  <a:gd name="T35" fmla="*/ 160 h 239"/>
                  <a:gd name="T36" fmla="*/ 159 w 321"/>
                  <a:gd name="T37" fmla="*/ 140 h 239"/>
                  <a:gd name="T38" fmla="*/ 162 w 321"/>
                  <a:gd name="T39" fmla="*/ 137 h 239"/>
                  <a:gd name="T40" fmla="*/ 166 w 321"/>
                  <a:gd name="T41" fmla="*/ 134 h 239"/>
                  <a:gd name="T42" fmla="*/ 180 w 321"/>
                  <a:gd name="T43" fmla="*/ 130 h 239"/>
                  <a:gd name="T44" fmla="*/ 194 w 321"/>
                  <a:gd name="T45" fmla="*/ 116 h 239"/>
                  <a:gd name="T46" fmla="*/ 196 w 321"/>
                  <a:gd name="T47" fmla="*/ 116 h 239"/>
                  <a:gd name="T48" fmla="*/ 196 w 321"/>
                  <a:gd name="T49" fmla="*/ 115 h 239"/>
                  <a:gd name="T50" fmla="*/ 197 w 321"/>
                  <a:gd name="T51" fmla="*/ 111 h 239"/>
                  <a:gd name="T52" fmla="*/ 200 w 321"/>
                  <a:gd name="T53" fmla="*/ 108 h 239"/>
                  <a:gd name="T54" fmla="*/ 200 w 321"/>
                  <a:gd name="T55" fmla="*/ 107 h 239"/>
                  <a:gd name="T56" fmla="*/ 203 w 321"/>
                  <a:gd name="T57" fmla="*/ 105 h 239"/>
                  <a:gd name="T58" fmla="*/ 211 w 321"/>
                  <a:gd name="T59" fmla="*/ 105 h 239"/>
                  <a:gd name="T60" fmla="*/ 229 w 321"/>
                  <a:gd name="T61" fmla="*/ 100 h 239"/>
                  <a:gd name="T62" fmla="*/ 230 w 321"/>
                  <a:gd name="T63" fmla="*/ 100 h 239"/>
                  <a:gd name="T64" fmla="*/ 247 w 321"/>
                  <a:gd name="T65" fmla="*/ 102 h 239"/>
                  <a:gd name="T66" fmla="*/ 256 w 321"/>
                  <a:gd name="T67" fmla="*/ 107 h 239"/>
                  <a:gd name="T68" fmla="*/ 260 w 321"/>
                  <a:gd name="T69" fmla="*/ 108 h 239"/>
                  <a:gd name="T70" fmla="*/ 263 w 321"/>
                  <a:gd name="T71" fmla="*/ 109 h 239"/>
                  <a:gd name="T72" fmla="*/ 266 w 321"/>
                  <a:gd name="T73" fmla="*/ 109 h 239"/>
                  <a:gd name="T74" fmla="*/ 267 w 321"/>
                  <a:gd name="T75" fmla="*/ 108 h 239"/>
                  <a:gd name="T76" fmla="*/ 295 w 321"/>
                  <a:gd name="T77" fmla="*/ 95 h 239"/>
                  <a:gd name="T78" fmla="*/ 302 w 321"/>
                  <a:gd name="T79" fmla="*/ 88 h 239"/>
                  <a:gd name="T80" fmla="*/ 304 w 321"/>
                  <a:gd name="T81" fmla="*/ 84 h 239"/>
                  <a:gd name="T82" fmla="*/ 307 w 321"/>
                  <a:gd name="T83" fmla="*/ 84 h 239"/>
                  <a:gd name="T84" fmla="*/ 310 w 321"/>
                  <a:gd name="T85" fmla="*/ 83 h 239"/>
                  <a:gd name="T86" fmla="*/ 313 w 321"/>
                  <a:gd name="T87" fmla="*/ 83 h 239"/>
                  <a:gd name="T88" fmla="*/ 314 w 321"/>
                  <a:gd name="T89" fmla="*/ 81 h 239"/>
                  <a:gd name="T90" fmla="*/ 316 w 321"/>
                  <a:gd name="T91" fmla="*/ 73 h 239"/>
                  <a:gd name="T92" fmla="*/ 314 w 321"/>
                  <a:gd name="T93" fmla="*/ 70 h 239"/>
                  <a:gd name="T94" fmla="*/ 314 w 321"/>
                  <a:gd name="T95" fmla="*/ 49 h 239"/>
                  <a:gd name="T96" fmla="*/ 316 w 321"/>
                  <a:gd name="T97" fmla="*/ 38 h 239"/>
                  <a:gd name="T98" fmla="*/ 313 w 321"/>
                  <a:gd name="T99" fmla="*/ 24 h 239"/>
                  <a:gd name="T100" fmla="*/ 313 w 321"/>
                  <a:gd name="T101" fmla="*/ 23 h 239"/>
                  <a:gd name="T102" fmla="*/ 321 w 321"/>
                  <a:gd name="T103" fmla="*/ 0 h 2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21" h="239">
                    <a:moveTo>
                      <a:pt x="0" y="239"/>
                    </a:moveTo>
                    <a:lnTo>
                      <a:pt x="3" y="239"/>
                    </a:lnTo>
                    <a:lnTo>
                      <a:pt x="10" y="238"/>
                    </a:lnTo>
                    <a:lnTo>
                      <a:pt x="14" y="238"/>
                    </a:lnTo>
                    <a:lnTo>
                      <a:pt x="15" y="236"/>
                    </a:lnTo>
                    <a:lnTo>
                      <a:pt x="21" y="235"/>
                    </a:lnTo>
                    <a:lnTo>
                      <a:pt x="25" y="232"/>
                    </a:lnTo>
                    <a:lnTo>
                      <a:pt x="27" y="231"/>
                    </a:lnTo>
                    <a:lnTo>
                      <a:pt x="75" y="213"/>
                    </a:lnTo>
                    <a:lnTo>
                      <a:pt x="77" y="211"/>
                    </a:lnTo>
                    <a:lnTo>
                      <a:pt x="78" y="211"/>
                    </a:lnTo>
                    <a:lnTo>
                      <a:pt x="79" y="208"/>
                    </a:lnTo>
                    <a:lnTo>
                      <a:pt x="99" y="194"/>
                    </a:lnTo>
                    <a:lnTo>
                      <a:pt x="115" y="178"/>
                    </a:lnTo>
                    <a:lnTo>
                      <a:pt x="131" y="165"/>
                    </a:lnTo>
                    <a:lnTo>
                      <a:pt x="131" y="162"/>
                    </a:lnTo>
                    <a:lnTo>
                      <a:pt x="133" y="161"/>
                    </a:lnTo>
                    <a:lnTo>
                      <a:pt x="133" y="160"/>
                    </a:lnTo>
                    <a:lnTo>
                      <a:pt x="159" y="140"/>
                    </a:lnTo>
                    <a:lnTo>
                      <a:pt x="162" y="137"/>
                    </a:lnTo>
                    <a:lnTo>
                      <a:pt x="166" y="134"/>
                    </a:lnTo>
                    <a:lnTo>
                      <a:pt x="180" y="130"/>
                    </a:lnTo>
                    <a:lnTo>
                      <a:pt x="194" y="116"/>
                    </a:lnTo>
                    <a:lnTo>
                      <a:pt x="196" y="116"/>
                    </a:lnTo>
                    <a:lnTo>
                      <a:pt x="196" y="115"/>
                    </a:lnTo>
                    <a:lnTo>
                      <a:pt x="197" y="111"/>
                    </a:lnTo>
                    <a:lnTo>
                      <a:pt x="200" y="108"/>
                    </a:lnTo>
                    <a:lnTo>
                      <a:pt x="200" y="107"/>
                    </a:lnTo>
                    <a:lnTo>
                      <a:pt x="203" y="105"/>
                    </a:lnTo>
                    <a:lnTo>
                      <a:pt x="211" y="105"/>
                    </a:lnTo>
                    <a:lnTo>
                      <a:pt x="229" y="100"/>
                    </a:lnTo>
                    <a:lnTo>
                      <a:pt x="230" y="100"/>
                    </a:lnTo>
                    <a:lnTo>
                      <a:pt x="247" y="102"/>
                    </a:lnTo>
                    <a:lnTo>
                      <a:pt x="256" y="107"/>
                    </a:lnTo>
                    <a:lnTo>
                      <a:pt x="260" y="108"/>
                    </a:lnTo>
                    <a:lnTo>
                      <a:pt x="263" y="109"/>
                    </a:lnTo>
                    <a:lnTo>
                      <a:pt x="266" y="109"/>
                    </a:lnTo>
                    <a:lnTo>
                      <a:pt x="267" y="108"/>
                    </a:lnTo>
                    <a:lnTo>
                      <a:pt x="295" y="95"/>
                    </a:lnTo>
                    <a:lnTo>
                      <a:pt x="302" y="88"/>
                    </a:lnTo>
                    <a:lnTo>
                      <a:pt x="304" y="84"/>
                    </a:lnTo>
                    <a:lnTo>
                      <a:pt x="307" y="84"/>
                    </a:lnTo>
                    <a:lnTo>
                      <a:pt x="310" y="83"/>
                    </a:lnTo>
                    <a:lnTo>
                      <a:pt x="313" y="83"/>
                    </a:lnTo>
                    <a:lnTo>
                      <a:pt x="314" y="81"/>
                    </a:lnTo>
                    <a:lnTo>
                      <a:pt x="316" y="73"/>
                    </a:lnTo>
                    <a:lnTo>
                      <a:pt x="314" y="70"/>
                    </a:lnTo>
                    <a:lnTo>
                      <a:pt x="314" y="49"/>
                    </a:lnTo>
                    <a:lnTo>
                      <a:pt x="316" y="38"/>
                    </a:lnTo>
                    <a:lnTo>
                      <a:pt x="313" y="24"/>
                    </a:lnTo>
                    <a:lnTo>
                      <a:pt x="313" y="23"/>
                    </a:lnTo>
                    <a:lnTo>
                      <a:pt x="321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50" name="Freeform 5906">
                <a:extLst>
                  <a:ext uri="{FF2B5EF4-FFF2-40B4-BE49-F238E27FC236}">
                    <a16:creationId xmlns:a16="http://schemas.microsoft.com/office/drawing/2014/main" id="{7D086153-53B6-D625-9F21-87C0BEE720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3" y="3796"/>
                <a:ext cx="63" cy="21"/>
              </a:xfrm>
              <a:custGeom>
                <a:avLst/>
                <a:gdLst>
                  <a:gd name="T0" fmla="*/ 250 w 250"/>
                  <a:gd name="T1" fmla="*/ 11 h 84"/>
                  <a:gd name="T2" fmla="*/ 249 w 250"/>
                  <a:gd name="T3" fmla="*/ 11 h 84"/>
                  <a:gd name="T4" fmla="*/ 239 w 250"/>
                  <a:gd name="T5" fmla="*/ 12 h 84"/>
                  <a:gd name="T6" fmla="*/ 237 w 250"/>
                  <a:gd name="T7" fmla="*/ 12 h 84"/>
                  <a:gd name="T8" fmla="*/ 234 w 250"/>
                  <a:gd name="T9" fmla="*/ 14 h 84"/>
                  <a:gd name="T10" fmla="*/ 229 w 250"/>
                  <a:gd name="T11" fmla="*/ 14 h 84"/>
                  <a:gd name="T12" fmla="*/ 220 w 250"/>
                  <a:gd name="T13" fmla="*/ 11 h 84"/>
                  <a:gd name="T14" fmla="*/ 206 w 250"/>
                  <a:gd name="T15" fmla="*/ 3 h 84"/>
                  <a:gd name="T16" fmla="*/ 198 w 250"/>
                  <a:gd name="T17" fmla="*/ 0 h 84"/>
                  <a:gd name="T18" fmla="*/ 189 w 250"/>
                  <a:gd name="T19" fmla="*/ 0 h 84"/>
                  <a:gd name="T20" fmla="*/ 188 w 250"/>
                  <a:gd name="T21" fmla="*/ 3 h 84"/>
                  <a:gd name="T22" fmla="*/ 177 w 250"/>
                  <a:gd name="T23" fmla="*/ 7 h 84"/>
                  <a:gd name="T24" fmla="*/ 172 w 250"/>
                  <a:gd name="T25" fmla="*/ 8 h 84"/>
                  <a:gd name="T26" fmla="*/ 166 w 250"/>
                  <a:gd name="T27" fmla="*/ 8 h 84"/>
                  <a:gd name="T28" fmla="*/ 158 w 250"/>
                  <a:gd name="T29" fmla="*/ 10 h 84"/>
                  <a:gd name="T30" fmla="*/ 151 w 250"/>
                  <a:gd name="T31" fmla="*/ 7 h 84"/>
                  <a:gd name="T32" fmla="*/ 141 w 250"/>
                  <a:gd name="T33" fmla="*/ 7 h 84"/>
                  <a:gd name="T34" fmla="*/ 103 w 250"/>
                  <a:gd name="T35" fmla="*/ 11 h 84"/>
                  <a:gd name="T36" fmla="*/ 93 w 250"/>
                  <a:gd name="T37" fmla="*/ 10 h 84"/>
                  <a:gd name="T38" fmla="*/ 92 w 250"/>
                  <a:gd name="T39" fmla="*/ 10 h 84"/>
                  <a:gd name="T40" fmla="*/ 89 w 250"/>
                  <a:gd name="T41" fmla="*/ 15 h 84"/>
                  <a:gd name="T42" fmla="*/ 89 w 250"/>
                  <a:gd name="T43" fmla="*/ 17 h 84"/>
                  <a:gd name="T44" fmla="*/ 88 w 250"/>
                  <a:gd name="T45" fmla="*/ 19 h 84"/>
                  <a:gd name="T46" fmla="*/ 88 w 250"/>
                  <a:gd name="T47" fmla="*/ 21 h 84"/>
                  <a:gd name="T48" fmla="*/ 86 w 250"/>
                  <a:gd name="T49" fmla="*/ 21 h 84"/>
                  <a:gd name="T50" fmla="*/ 69 w 250"/>
                  <a:gd name="T51" fmla="*/ 28 h 84"/>
                  <a:gd name="T52" fmla="*/ 55 w 250"/>
                  <a:gd name="T53" fmla="*/ 28 h 84"/>
                  <a:gd name="T54" fmla="*/ 55 w 250"/>
                  <a:gd name="T55" fmla="*/ 26 h 84"/>
                  <a:gd name="T56" fmla="*/ 36 w 250"/>
                  <a:gd name="T57" fmla="*/ 17 h 84"/>
                  <a:gd name="T58" fmla="*/ 33 w 250"/>
                  <a:gd name="T59" fmla="*/ 14 h 84"/>
                  <a:gd name="T60" fmla="*/ 31 w 250"/>
                  <a:gd name="T61" fmla="*/ 12 h 84"/>
                  <a:gd name="T62" fmla="*/ 29 w 250"/>
                  <a:gd name="T63" fmla="*/ 12 h 84"/>
                  <a:gd name="T64" fmla="*/ 26 w 250"/>
                  <a:gd name="T65" fmla="*/ 15 h 84"/>
                  <a:gd name="T66" fmla="*/ 19 w 250"/>
                  <a:gd name="T67" fmla="*/ 36 h 84"/>
                  <a:gd name="T68" fmla="*/ 19 w 250"/>
                  <a:gd name="T69" fmla="*/ 38 h 84"/>
                  <a:gd name="T70" fmla="*/ 18 w 250"/>
                  <a:gd name="T71" fmla="*/ 39 h 84"/>
                  <a:gd name="T72" fmla="*/ 14 w 250"/>
                  <a:gd name="T73" fmla="*/ 42 h 84"/>
                  <a:gd name="T74" fmla="*/ 14 w 250"/>
                  <a:gd name="T75" fmla="*/ 46 h 84"/>
                  <a:gd name="T76" fmla="*/ 5 w 250"/>
                  <a:gd name="T77" fmla="*/ 65 h 84"/>
                  <a:gd name="T78" fmla="*/ 0 w 250"/>
                  <a:gd name="T79" fmla="*/ 84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50" h="84">
                    <a:moveTo>
                      <a:pt x="250" y="11"/>
                    </a:moveTo>
                    <a:lnTo>
                      <a:pt x="249" y="11"/>
                    </a:lnTo>
                    <a:lnTo>
                      <a:pt x="239" y="12"/>
                    </a:lnTo>
                    <a:lnTo>
                      <a:pt x="237" y="12"/>
                    </a:lnTo>
                    <a:lnTo>
                      <a:pt x="234" y="14"/>
                    </a:lnTo>
                    <a:lnTo>
                      <a:pt x="229" y="14"/>
                    </a:lnTo>
                    <a:lnTo>
                      <a:pt x="220" y="11"/>
                    </a:lnTo>
                    <a:lnTo>
                      <a:pt x="206" y="3"/>
                    </a:lnTo>
                    <a:lnTo>
                      <a:pt x="198" y="0"/>
                    </a:lnTo>
                    <a:lnTo>
                      <a:pt x="189" y="0"/>
                    </a:lnTo>
                    <a:lnTo>
                      <a:pt x="188" y="3"/>
                    </a:lnTo>
                    <a:lnTo>
                      <a:pt x="177" y="7"/>
                    </a:lnTo>
                    <a:lnTo>
                      <a:pt x="172" y="8"/>
                    </a:lnTo>
                    <a:lnTo>
                      <a:pt x="166" y="8"/>
                    </a:lnTo>
                    <a:lnTo>
                      <a:pt x="158" y="10"/>
                    </a:lnTo>
                    <a:lnTo>
                      <a:pt x="151" y="7"/>
                    </a:lnTo>
                    <a:lnTo>
                      <a:pt x="141" y="7"/>
                    </a:lnTo>
                    <a:lnTo>
                      <a:pt x="103" y="11"/>
                    </a:lnTo>
                    <a:lnTo>
                      <a:pt x="93" y="10"/>
                    </a:lnTo>
                    <a:lnTo>
                      <a:pt x="92" y="10"/>
                    </a:lnTo>
                    <a:lnTo>
                      <a:pt x="89" y="15"/>
                    </a:lnTo>
                    <a:lnTo>
                      <a:pt x="89" y="17"/>
                    </a:lnTo>
                    <a:lnTo>
                      <a:pt x="88" y="19"/>
                    </a:lnTo>
                    <a:lnTo>
                      <a:pt x="88" y="21"/>
                    </a:lnTo>
                    <a:lnTo>
                      <a:pt x="86" y="21"/>
                    </a:lnTo>
                    <a:lnTo>
                      <a:pt x="69" y="28"/>
                    </a:lnTo>
                    <a:lnTo>
                      <a:pt x="55" y="28"/>
                    </a:lnTo>
                    <a:lnTo>
                      <a:pt x="55" y="26"/>
                    </a:lnTo>
                    <a:lnTo>
                      <a:pt x="36" y="17"/>
                    </a:lnTo>
                    <a:lnTo>
                      <a:pt x="33" y="14"/>
                    </a:lnTo>
                    <a:lnTo>
                      <a:pt x="31" y="12"/>
                    </a:lnTo>
                    <a:lnTo>
                      <a:pt x="29" y="12"/>
                    </a:lnTo>
                    <a:lnTo>
                      <a:pt x="26" y="15"/>
                    </a:lnTo>
                    <a:lnTo>
                      <a:pt x="19" y="36"/>
                    </a:lnTo>
                    <a:lnTo>
                      <a:pt x="19" y="38"/>
                    </a:lnTo>
                    <a:lnTo>
                      <a:pt x="18" y="39"/>
                    </a:lnTo>
                    <a:lnTo>
                      <a:pt x="14" y="42"/>
                    </a:lnTo>
                    <a:lnTo>
                      <a:pt x="14" y="46"/>
                    </a:lnTo>
                    <a:lnTo>
                      <a:pt x="5" y="65"/>
                    </a:lnTo>
                    <a:lnTo>
                      <a:pt x="0" y="8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51" name="Freeform 5907">
                <a:extLst>
                  <a:ext uri="{FF2B5EF4-FFF2-40B4-BE49-F238E27FC236}">
                    <a16:creationId xmlns:a16="http://schemas.microsoft.com/office/drawing/2014/main" id="{755250A9-5BC1-4956-BF36-2AFB4597C5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6" y="3799"/>
                <a:ext cx="8" cy="7"/>
              </a:xfrm>
              <a:custGeom>
                <a:avLst/>
                <a:gdLst>
                  <a:gd name="T0" fmla="*/ 0 w 35"/>
                  <a:gd name="T1" fmla="*/ 0 h 27"/>
                  <a:gd name="T2" fmla="*/ 3 w 35"/>
                  <a:gd name="T3" fmla="*/ 3 h 27"/>
                  <a:gd name="T4" fmla="*/ 14 w 35"/>
                  <a:gd name="T5" fmla="*/ 18 h 27"/>
                  <a:gd name="T6" fmla="*/ 14 w 35"/>
                  <a:gd name="T7" fmla="*/ 20 h 27"/>
                  <a:gd name="T8" fmla="*/ 15 w 35"/>
                  <a:gd name="T9" fmla="*/ 24 h 27"/>
                  <a:gd name="T10" fmla="*/ 15 w 35"/>
                  <a:gd name="T11" fmla="*/ 25 h 27"/>
                  <a:gd name="T12" fmla="*/ 14 w 35"/>
                  <a:gd name="T13" fmla="*/ 27 h 27"/>
                  <a:gd name="T14" fmla="*/ 15 w 35"/>
                  <a:gd name="T15" fmla="*/ 27 h 27"/>
                  <a:gd name="T16" fmla="*/ 35 w 35"/>
                  <a:gd name="T17" fmla="*/ 21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5" h="27">
                    <a:moveTo>
                      <a:pt x="0" y="0"/>
                    </a:moveTo>
                    <a:lnTo>
                      <a:pt x="3" y="3"/>
                    </a:lnTo>
                    <a:lnTo>
                      <a:pt x="14" y="18"/>
                    </a:lnTo>
                    <a:lnTo>
                      <a:pt x="14" y="20"/>
                    </a:lnTo>
                    <a:lnTo>
                      <a:pt x="15" y="24"/>
                    </a:lnTo>
                    <a:lnTo>
                      <a:pt x="15" y="25"/>
                    </a:lnTo>
                    <a:lnTo>
                      <a:pt x="14" y="27"/>
                    </a:lnTo>
                    <a:lnTo>
                      <a:pt x="15" y="27"/>
                    </a:lnTo>
                    <a:lnTo>
                      <a:pt x="35" y="2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52" name="Line 5908">
                <a:extLst>
                  <a:ext uri="{FF2B5EF4-FFF2-40B4-BE49-F238E27FC236}">
                    <a16:creationId xmlns:a16="http://schemas.microsoft.com/office/drawing/2014/main" id="{695FD8F3-6C86-699F-4C92-8024FB0B22D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842" y="381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53" name="Line 5909">
                <a:extLst>
                  <a:ext uri="{FF2B5EF4-FFF2-40B4-BE49-F238E27FC236}">
                    <a16:creationId xmlns:a16="http://schemas.microsoft.com/office/drawing/2014/main" id="{81F25F16-B01A-1FEE-C980-F3404A7ABC6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842" y="381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54" name="Freeform 5910">
                <a:extLst>
                  <a:ext uri="{FF2B5EF4-FFF2-40B4-BE49-F238E27FC236}">
                    <a16:creationId xmlns:a16="http://schemas.microsoft.com/office/drawing/2014/main" id="{04CE0E8C-DE8B-1C8B-B0E2-36E14A22FE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0" y="3818"/>
                <a:ext cx="53" cy="93"/>
              </a:xfrm>
              <a:custGeom>
                <a:avLst/>
                <a:gdLst>
                  <a:gd name="T0" fmla="*/ 211 w 216"/>
                  <a:gd name="T1" fmla="*/ 367 h 373"/>
                  <a:gd name="T2" fmla="*/ 203 w 216"/>
                  <a:gd name="T3" fmla="*/ 346 h 373"/>
                  <a:gd name="T4" fmla="*/ 186 w 216"/>
                  <a:gd name="T5" fmla="*/ 330 h 373"/>
                  <a:gd name="T6" fmla="*/ 153 w 216"/>
                  <a:gd name="T7" fmla="*/ 285 h 373"/>
                  <a:gd name="T8" fmla="*/ 142 w 216"/>
                  <a:gd name="T9" fmla="*/ 277 h 373"/>
                  <a:gd name="T10" fmla="*/ 130 w 216"/>
                  <a:gd name="T11" fmla="*/ 254 h 373"/>
                  <a:gd name="T12" fmla="*/ 126 w 216"/>
                  <a:gd name="T13" fmla="*/ 250 h 373"/>
                  <a:gd name="T14" fmla="*/ 91 w 216"/>
                  <a:gd name="T15" fmla="*/ 263 h 373"/>
                  <a:gd name="T16" fmla="*/ 75 w 216"/>
                  <a:gd name="T17" fmla="*/ 251 h 373"/>
                  <a:gd name="T18" fmla="*/ 69 w 216"/>
                  <a:gd name="T19" fmla="*/ 240 h 373"/>
                  <a:gd name="T20" fmla="*/ 74 w 216"/>
                  <a:gd name="T21" fmla="*/ 229 h 373"/>
                  <a:gd name="T22" fmla="*/ 76 w 216"/>
                  <a:gd name="T23" fmla="*/ 215 h 373"/>
                  <a:gd name="T24" fmla="*/ 81 w 216"/>
                  <a:gd name="T25" fmla="*/ 208 h 373"/>
                  <a:gd name="T26" fmla="*/ 74 w 216"/>
                  <a:gd name="T27" fmla="*/ 194 h 373"/>
                  <a:gd name="T28" fmla="*/ 66 w 216"/>
                  <a:gd name="T29" fmla="*/ 191 h 373"/>
                  <a:gd name="T30" fmla="*/ 30 w 216"/>
                  <a:gd name="T31" fmla="*/ 194 h 373"/>
                  <a:gd name="T32" fmla="*/ 1 w 216"/>
                  <a:gd name="T33" fmla="*/ 190 h 373"/>
                  <a:gd name="T34" fmla="*/ 0 w 216"/>
                  <a:gd name="T35" fmla="*/ 188 h 373"/>
                  <a:gd name="T36" fmla="*/ 11 w 216"/>
                  <a:gd name="T37" fmla="*/ 161 h 373"/>
                  <a:gd name="T38" fmla="*/ 12 w 216"/>
                  <a:gd name="T39" fmla="*/ 159 h 373"/>
                  <a:gd name="T40" fmla="*/ 47 w 216"/>
                  <a:gd name="T41" fmla="*/ 140 h 373"/>
                  <a:gd name="T42" fmla="*/ 56 w 216"/>
                  <a:gd name="T43" fmla="*/ 137 h 373"/>
                  <a:gd name="T44" fmla="*/ 60 w 216"/>
                  <a:gd name="T45" fmla="*/ 127 h 373"/>
                  <a:gd name="T46" fmla="*/ 63 w 216"/>
                  <a:gd name="T47" fmla="*/ 117 h 373"/>
                  <a:gd name="T48" fmla="*/ 61 w 216"/>
                  <a:gd name="T49" fmla="*/ 117 h 373"/>
                  <a:gd name="T50" fmla="*/ 49 w 216"/>
                  <a:gd name="T51" fmla="*/ 116 h 373"/>
                  <a:gd name="T52" fmla="*/ 43 w 216"/>
                  <a:gd name="T53" fmla="*/ 112 h 373"/>
                  <a:gd name="T54" fmla="*/ 40 w 216"/>
                  <a:gd name="T55" fmla="*/ 104 h 373"/>
                  <a:gd name="T56" fmla="*/ 46 w 216"/>
                  <a:gd name="T57" fmla="*/ 91 h 373"/>
                  <a:gd name="T58" fmla="*/ 47 w 216"/>
                  <a:gd name="T59" fmla="*/ 81 h 373"/>
                  <a:gd name="T60" fmla="*/ 43 w 216"/>
                  <a:gd name="T61" fmla="*/ 78 h 373"/>
                  <a:gd name="T62" fmla="*/ 53 w 216"/>
                  <a:gd name="T63" fmla="*/ 57 h 373"/>
                  <a:gd name="T64" fmla="*/ 49 w 216"/>
                  <a:gd name="T65" fmla="*/ 50 h 373"/>
                  <a:gd name="T66" fmla="*/ 32 w 216"/>
                  <a:gd name="T67" fmla="*/ 27 h 373"/>
                  <a:gd name="T68" fmla="*/ 23 w 216"/>
                  <a:gd name="T69" fmla="*/ 13 h 373"/>
                  <a:gd name="T70" fmla="*/ 21 w 216"/>
                  <a:gd name="T71" fmla="*/ 11 h 373"/>
                  <a:gd name="T72" fmla="*/ 14 w 216"/>
                  <a:gd name="T73" fmla="*/ 0 h 3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16" h="373">
                    <a:moveTo>
                      <a:pt x="216" y="373"/>
                    </a:moveTo>
                    <a:lnTo>
                      <a:pt x="211" y="367"/>
                    </a:lnTo>
                    <a:lnTo>
                      <a:pt x="209" y="365"/>
                    </a:lnTo>
                    <a:lnTo>
                      <a:pt x="203" y="346"/>
                    </a:lnTo>
                    <a:lnTo>
                      <a:pt x="200" y="342"/>
                    </a:lnTo>
                    <a:lnTo>
                      <a:pt x="186" y="330"/>
                    </a:lnTo>
                    <a:lnTo>
                      <a:pt x="163" y="302"/>
                    </a:lnTo>
                    <a:lnTo>
                      <a:pt x="153" y="285"/>
                    </a:lnTo>
                    <a:lnTo>
                      <a:pt x="146" y="277"/>
                    </a:lnTo>
                    <a:lnTo>
                      <a:pt x="142" y="277"/>
                    </a:lnTo>
                    <a:lnTo>
                      <a:pt x="128" y="260"/>
                    </a:lnTo>
                    <a:lnTo>
                      <a:pt x="130" y="254"/>
                    </a:lnTo>
                    <a:lnTo>
                      <a:pt x="127" y="248"/>
                    </a:lnTo>
                    <a:lnTo>
                      <a:pt x="126" y="250"/>
                    </a:lnTo>
                    <a:lnTo>
                      <a:pt x="114" y="255"/>
                    </a:lnTo>
                    <a:lnTo>
                      <a:pt x="91" y="263"/>
                    </a:lnTo>
                    <a:lnTo>
                      <a:pt x="89" y="261"/>
                    </a:lnTo>
                    <a:lnTo>
                      <a:pt x="75" y="251"/>
                    </a:lnTo>
                    <a:lnTo>
                      <a:pt x="71" y="243"/>
                    </a:lnTo>
                    <a:lnTo>
                      <a:pt x="69" y="240"/>
                    </a:lnTo>
                    <a:lnTo>
                      <a:pt x="71" y="239"/>
                    </a:lnTo>
                    <a:lnTo>
                      <a:pt x="74" y="229"/>
                    </a:lnTo>
                    <a:lnTo>
                      <a:pt x="74" y="226"/>
                    </a:lnTo>
                    <a:lnTo>
                      <a:pt x="76" y="215"/>
                    </a:lnTo>
                    <a:lnTo>
                      <a:pt x="78" y="212"/>
                    </a:lnTo>
                    <a:lnTo>
                      <a:pt x="81" y="208"/>
                    </a:lnTo>
                    <a:lnTo>
                      <a:pt x="85" y="198"/>
                    </a:lnTo>
                    <a:lnTo>
                      <a:pt x="74" y="194"/>
                    </a:lnTo>
                    <a:lnTo>
                      <a:pt x="67" y="191"/>
                    </a:lnTo>
                    <a:lnTo>
                      <a:pt x="66" y="191"/>
                    </a:lnTo>
                    <a:lnTo>
                      <a:pt x="56" y="194"/>
                    </a:lnTo>
                    <a:lnTo>
                      <a:pt x="30" y="194"/>
                    </a:lnTo>
                    <a:lnTo>
                      <a:pt x="9" y="188"/>
                    </a:lnTo>
                    <a:lnTo>
                      <a:pt x="1" y="190"/>
                    </a:lnTo>
                    <a:lnTo>
                      <a:pt x="0" y="191"/>
                    </a:lnTo>
                    <a:lnTo>
                      <a:pt x="0" y="188"/>
                    </a:lnTo>
                    <a:lnTo>
                      <a:pt x="5" y="166"/>
                    </a:lnTo>
                    <a:lnTo>
                      <a:pt x="11" y="161"/>
                    </a:lnTo>
                    <a:lnTo>
                      <a:pt x="11" y="159"/>
                    </a:lnTo>
                    <a:lnTo>
                      <a:pt x="12" y="159"/>
                    </a:lnTo>
                    <a:lnTo>
                      <a:pt x="38" y="150"/>
                    </a:lnTo>
                    <a:lnTo>
                      <a:pt x="47" y="140"/>
                    </a:lnTo>
                    <a:lnTo>
                      <a:pt x="54" y="137"/>
                    </a:lnTo>
                    <a:lnTo>
                      <a:pt x="56" y="137"/>
                    </a:lnTo>
                    <a:lnTo>
                      <a:pt x="57" y="135"/>
                    </a:lnTo>
                    <a:lnTo>
                      <a:pt x="60" y="127"/>
                    </a:lnTo>
                    <a:lnTo>
                      <a:pt x="60" y="126"/>
                    </a:lnTo>
                    <a:lnTo>
                      <a:pt x="63" y="117"/>
                    </a:lnTo>
                    <a:lnTo>
                      <a:pt x="63" y="116"/>
                    </a:lnTo>
                    <a:lnTo>
                      <a:pt x="61" y="117"/>
                    </a:lnTo>
                    <a:lnTo>
                      <a:pt x="59" y="117"/>
                    </a:lnTo>
                    <a:lnTo>
                      <a:pt x="49" y="116"/>
                    </a:lnTo>
                    <a:lnTo>
                      <a:pt x="46" y="116"/>
                    </a:lnTo>
                    <a:lnTo>
                      <a:pt x="43" y="112"/>
                    </a:lnTo>
                    <a:lnTo>
                      <a:pt x="43" y="110"/>
                    </a:lnTo>
                    <a:lnTo>
                      <a:pt x="40" y="104"/>
                    </a:lnTo>
                    <a:lnTo>
                      <a:pt x="40" y="97"/>
                    </a:lnTo>
                    <a:lnTo>
                      <a:pt x="46" y="91"/>
                    </a:lnTo>
                    <a:lnTo>
                      <a:pt x="50" y="84"/>
                    </a:lnTo>
                    <a:lnTo>
                      <a:pt x="47" y="81"/>
                    </a:lnTo>
                    <a:lnTo>
                      <a:pt x="45" y="80"/>
                    </a:lnTo>
                    <a:lnTo>
                      <a:pt x="43" y="78"/>
                    </a:lnTo>
                    <a:lnTo>
                      <a:pt x="43" y="74"/>
                    </a:lnTo>
                    <a:lnTo>
                      <a:pt x="53" y="57"/>
                    </a:lnTo>
                    <a:lnTo>
                      <a:pt x="52" y="52"/>
                    </a:lnTo>
                    <a:lnTo>
                      <a:pt x="49" y="50"/>
                    </a:lnTo>
                    <a:lnTo>
                      <a:pt x="40" y="43"/>
                    </a:lnTo>
                    <a:lnTo>
                      <a:pt x="32" y="27"/>
                    </a:lnTo>
                    <a:lnTo>
                      <a:pt x="29" y="24"/>
                    </a:lnTo>
                    <a:lnTo>
                      <a:pt x="23" y="13"/>
                    </a:lnTo>
                    <a:lnTo>
                      <a:pt x="21" y="13"/>
                    </a:lnTo>
                    <a:lnTo>
                      <a:pt x="21" y="11"/>
                    </a:lnTo>
                    <a:lnTo>
                      <a:pt x="18" y="6"/>
                    </a:lnTo>
                    <a:lnTo>
                      <a:pt x="14" y="0"/>
                    </a:lnTo>
                    <a:lnTo>
                      <a:pt x="12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55" name="Line 5911">
                <a:extLst>
                  <a:ext uri="{FF2B5EF4-FFF2-40B4-BE49-F238E27FC236}">
                    <a16:creationId xmlns:a16="http://schemas.microsoft.com/office/drawing/2014/main" id="{74185E90-E0EB-8ACC-2394-0B775C845F0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842" y="3818"/>
                <a:ext cx="0" cy="0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56" name="Freeform 5912">
                <a:extLst>
                  <a:ext uri="{FF2B5EF4-FFF2-40B4-BE49-F238E27FC236}">
                    <a16:creationId xmlns:a16="http://schemas.microsoft.com/office/drawing/2014/main" id="{AD52A89B-F26F-31F2-9600-B920365058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5" y="3874"/>
                <a:ext cx="19" cy="22"/>
              </a:xfrm>
              <a:custGeom>
                <a:avLst/>
                <a:gdLst>
                  <a:gd name="T0" fmla="*/ 7 w 77"/>
                  <a:gd name="T1" fmla="*/ 41 h 87"/>
                  <a:gd name="T2" fmla="*/ 7 w 77"/>
                  <a:gd name="T3" fmla="*/ 39 h 87"/>
                  <a:gd name="T4" fmla="*/ 18 w 77"/>
                  <a:gd name="T5" fmla="*/ 24 h 87"/>
                  <a:gd name="T6" fmla="*/ 27 w 77"/>
                  <a:gd name="T7" fmla="*/ 17 h 87"/>
                  <a:gd name="T8" fmla="*/ 29 w 77"/>
                  <a:gd name="T9" fmla="*/ 9 h 87"/>
                  <a:gd name="T10" fmla="*/ 30 w 77"/>
                  <a:gd name="T11" fmla="*/ 6 h 87"/>
                  <a:gd name="T12" fmla="*/ 30 w 77"/>
                  <a:gd name="T13" fmla="*/ 0 h 87"/>
                  <a:gd name="T14" fmla="*/ 33 w 77"/>
                  <a:gd name="T15" fmla="*/ 0 h 87"/>
                  <a:gd name="T16" fmla="*/ 39 w 77"/>
                  <a:gd name="T17" fmla="*/ 2 h 87"/>
                  <a:gd name="T18" fmla="*/ 51 w 77"/>
                  <a:gd name="T19" fmla="*/ 10 h 87"/>
                  <a:gd name="T20" fmla="*/ 57 w 77"/>
                  <a:gd name="T21" fmla="*/ 18 h 87"/>
                  <a:gd name="T22" fmla="*/ 53 w 77"/>
                  <a:gd name="T23" fmla="*/ 20 h 87"/>
                  <a:gd name="T24" fmla="*/ 40 w 77"/>
                  <a:gd name="T25" fmla="*/ 35 h 87"/>
                  <a:gd name="T26" fmla="*/ 40 w 77"/>
                  <a:gd name="T27" fmla="*/ 42 h 87"/>
                  <a:gd name="T28" fmla="*/ 41 w 77"/>
                  <a:gd name="T29" fmla="*/ 45 h 87"/>
                  <a:gd name="T30" fmla="*/ 47 w 77"/>
                  <a:gd name="T31" fmla="*/ 53 h 87"/>
                  <a:gd name="T32" fmla="*/ 61 w 77"/>
                  <a:gd name="T33" fmla="*/ 66 h 87"/>
                  <a:gd name="T34" fmla="*/ 63 w 77"/>
                  <a:gd name="T35" fmla="*/ 66 h 87"/>
                  <a:gd name="T36" fmla="*/ 65 w 77"/>
                  <a:gd name="T37" fmla="*/ 69 h 87"/>
                  <a:gd name="T38" fmla="*/ 67 w 77"/>
                  <a:gd name="T39" fmla="*/ 69 h 87"/>
                  <a:gd name="T40" fmla="*/ 72 w 77"/>
                  <a:gd name="T41" fmla="*/ 72 h 87"/>
                  <a:gd name="T42" fmla="*/ 77 w 77"/>
                  <a:gd name="T43" fmla="*/ 77 h 87"/>
                  <a:gd name="T44" fmla="*/ 75 w 77"/>
                  <a:gd name="T45" fmla="*/ 84 h 87"/>
                  <a:gd name="T46" fmla="*/ 74 w 77"/>
                  <a:gd name="T47" fmla="*/ 85 h 87"/>
                  <a:gd name="T48" fmla="*/ 65 w 77"/>
                  <a:gd name="T49" fmla="*/ 85 h 87"/>
                  <a:gd name="T50" fmla="*/ 58 w 77"/>
                  <a:gd name="T51" fmla="*/ 87 h 87"/>
                  <a:gd name="T52" fmla="*/ 44 w 77"/>
                  <a:gd name="T53" fmla="*/ 87 h 87"/>
                  <a:gd name="T54" fmla="*/ 33 w 77"/>
                  <a:gd name="T55" fmla="*/ 85 h 87"/>
                  <a:gd name="T56" fmla="*/ 30 w 77"/>
                  <a:gd name="T57" fmla="*/ 84 h 87"/>
                  <a:gd name="T58" fmla="*/ 11 w 77"/>
                  <a:gd name="T59" fmla="*/ 76 h 87"/>
                  <a:gd name="T60" fmla="*/ 4 w 77"/>
                  <a:gd name="T61" fmla="*/ 74 h 87"/>
                  <a:gd name="T62" fmla="*/ 4 w 77"/>
                  <a:gd name="T63" fmla="*/ 73 h 87"/>
                  <a:gd name="T64" fmla="*/ 1 w 77"/>
                  <a:gd name="T65" fmla="*/ 69 h 87"/>
                  <a:gd name="T66" fmla="*/ 0 w 77"/>
                  <a:gd name="T67" fmla="*/ 67 h 87"/>
                  <a:gd name="T68" fmla="*/ 0 w 77"/>
                  <a:gd name="T69" fmla="*/ 66 h 87"/>
                  <a:gd name="T70" fmla="*/ 4 w 77"/>
                  <a:gd name="T71" fmla="*/ 45 h 87"/>
                  <a:gd name="T72" fmla="*/ 5 w 77"/>
                  <a:gd name="T73" fmla="*/ 44 h 87"/>
                  <a:gd name="T74" fmla="*/ 7 w 77"/>
                  <a:gd name="T75" fmla="*/ 41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77" h="87">
                    <a:moveTo>
                      <a:pt x="7" y="41"/>
                    </a:moveTo>
                    <a:lnTo>
                      <a:pt x="7" y="39"/>
                    </a:lnTo>
                    <a:lnTo>
                      <a:pt x="18" y="24"/>
                    </a:lnTo>
                    <a:lnTo>
                      <a:pt x="27" y="17"/>
                    </a:lnTo>
                    <a:lnTo>
                      <a:pt x="29" y="9"/>
                    </a:lnTo>
                    <a:lnTo>
                      <a:pt x="30" y="6"/>
                    </a:lnTo>
                    <a:lnTo>
                      <a:pt x="30" y="0"/>
                    </a:lnTo>
                    <a:lnTo>
                      <a:pt x="33" y="0"/>
                    </a:lnTo>
                    <a:lnTo>
                      <a:pt x="39" y="2"/>
                    </a:lnTo>
                    <a:lnTo>
                      <a:pt x="51" y="10"/>
                    </a:lnTo>
                    <a:lnTo>
                      <a:pt x="57" y="18"/>
                    </a:lnTo>
                    <a:lnTo>
                      <a:pt x="53" y="20"/>
                    </a:lnTo>
                    <a:lnTo>
                      <a:pt x="40" y="35"/>
                    </a:lnTo>
                    <a:lnTo>
                      <a:pt x="40" y="42"/>
                    </a:lnTo>
                    <a:lnTo>
                      <a:pt x="41" y="45"/>
                    </a:lnTo>
                    <a:lnTo>
                      <a:pt x="47" y="53"/>
                    </a:lnTo>
                    <a:lnTo>
                      <a:pt x="61" y="66"/>
                    </a:lnTo>
                    <a:lnTo>
                      <a:pt x="63" y="66"/>
                    </a:lnTo>
                    <a:lnTo>
                      <a:pt x="65" y="69"/>
                    </a:lnTo>
                    <a:lnTo>
                      <a:pt x="67" y="69"/>
                    </a:lnTo>
                    <a:lnTo>
                      <a:pt x="72" y="72"/>
                    </a:lnTo>
                    <a:lnTo>
                      <a:pt x="77" y="77"/>
                    </a:lnTo>
                    <a:lnTo>
                      <a:pt x="75" y="84"/>
                    </a:lnTo>
                    <a:lnTo>
                      <a:pt x="74" y="85"/>
                    </a:lnTo>
                    <a:lnTo>
                      <a:pt x="65" y="85"/>
                    </a:lnTo>
                    <a:lnTo>
                      <a:pt x="58" y="87"/>
                    </a:lnTo>
                    <a:lnTo>
                      <a:pt x="44" y="87"/>
                    </a:lnTo>
                    <a:lnTo>
                      <a:pt x="33" y="85"/>
                    </a:lnTo>
                    <a:lnTo>
                      <a:pt x="30" y="84"/>
                    </a:lnTo>
                    <a:lnTo>
                      <a:pt x="11" y="76"/>
                    </a:lnTo>
                    <a:lnTo>
                      <a:pt x="4" y="74"/>
                    </a:lnTo>
                    <a:lnTo>
                      <a:pt x="4" y="73"/>
                    </a:lnTo>
                    <a:lnTo>
                      <a:pt x="1" y="69"/>
                    </a:lnTo>
                    <a:lnTo>
                      <a:pt x="0" y="67"/>
                    </a:lnTo>
                    <a:lnTo>
                      <a:pt x="0" y="66"/>
                    </a:lnTo>
                    <a:lnTo>
                      <a:pt x="4" y="45"/>
                    </a:lnTo>
                    <a:lnTo>
                      <a:pt x="5" y="44"/>
                    </a:lnTo>
                    <a:lnTo>
                      <a:pt x="7" y="4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57" name="Freeform 5913">
                <a:extLst>
                  <a:ext uri="{FF2B5EF4-FFF2-40B4-BE49-F238E27FC236}">
                    <a16:creationId xmlns:a16="http://schemas.microsoft.com/office/drawing/2014/main" id="{C4D5909D-A60C-E89C-E29B-FA15BBF622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1" y="3900"/>
                <a:ext cx="54" cy="10"/>
              </a:xfrm>
              <a:custGeom>
                <a:avLst/>
                <a:gdLst>
                  <a:gd name="T0" fmla="*/ 0 w 215"/>
                  <a:gd name="T1" fmla="*/ 25 h 39"/>
                  <a:gd name="T2" fmla="*/ 1 w 215"/>
                  <a:gd name="T3" fmla="*/ 27 h 39"/>
                  <a:gd name="T4" fmla="*/ 4 w 215"/>
                  <a:gd name="T5" fmla="*/ 28 h 39"/>
                  <a:gd name="T6" fmla="*/ 10 w 215"/>
                  <a:gd name="T7" fmla="*/ 28 h 39"/>
                  <a:gd name="T8" fmla="*/ 57 w 215"/>
                  <a:gd name="T9" fmla="*/ 39 h 39"/>
                  <a:gd name="T10" fmla="*/ 60 w 215"/>
                  <a:gd name="T11" fmla="*/ 39 h 39"/>
                  <a:gd name="T12" fmla="*/ 64 w 215"/>
                  <a:gd name="T13" fmla="*/ 38 h 39"/>
                  <a:gd name="T14" fmla="*/ 88 w 215"/>
                  <a:gd name="T15" fmla="*/ 25 h 39"/>
                  <a:gd name="T16" fmla="*/ 120 w 215"/>
                  <a:gd name="T17" fmla="*/ 17 h 39"/>
                  <a:gd name="T18" fmla="*/ 126 w 215"/>
                  <a:gd name="T19" fmla="*/ 10 h 39"/>
                  <a:gd name="T20" fmla="*/ 127 w 215"/>
                  <a:gd name="T21" fmla="*/ 8 h 39"/>
                  <a:gd name="T22" fmla="*/ 127 w 215"/>
                  <a:gd name="T23" fmla="*/ 4 h 39"/>
                  <a:gd name="T24" fmla="*/ 128 w 215"/>
                  <a:gd name="T25" fmla="*/ 4 h 39"/>
                  <a:gd name="T26" fmla="*/ 134 w 215"/>
                  <a:gd name="T27" fmla="*/ 0 h 39"/>
                  <a:gd name="T28" fmla="*/ 136 w 215"/>
                  <a:gd name="T29" fmla="*/ 1 h 39"/>
                  <a:gd name="T30" fmla="*/ 140 w 215"/>
                  <a:gd name="T31" fmla="*/ 3 h 39"/>
                  <a:gd name="T32" fmla="*/ 165 w 215"/>
                  <a:gd name="T33" fmla="*/ 15 h 39"/>
                  <a:gd name="T34" fmla="*/ 169 w 215"/>
                  <a:gd name="T35" fmla="*/ 20 h 39"/>
                  <a:gd name="T36" fmla="*/ 173 w 215"/>
                  <a:gd name="T37" fmla="*/ 22 h 39"/>
                  <a:gd name="T38" fmla="*/ 177 w 215"/>
                  <a:gd name="T39" fmla="*/ 27 h 39"/>
                  <a:gd name="T40" fmla="*/ 181 w 215"/>
                  <a:gd name="T41" fmla="*/ 28 h 39"/>
                  <a:gd name="T42" fmla="*/ 188 w 215"/>
                  <a:gd name="T43" fmla="*/ 28 h 39"/>
                  <a:gd name="T44" fmla="*/ 191 w 215"/>
                  <a:gd name="T45" fmla="*/ 27 h 39"/>
                  <a:gd name="T46" fmla="*/ 198 w 215"/>
                  <a:gd name="T47" fmla="*/ 20 h 39"/>
                  <a:gd name="T48" fmla="*/ 198 w 215"/>
                  <a:gd name="T49" fmla="*/ 18 h 39"/>
                  <a:gd name="T50" fmla="*/ 204 w 215"/>
                  <a:gd name="T51" fmla="*/ 18 h 39"/>
                  <a:gd name="T52" fmla="*/ 207 w 215"/>
                  <a:gd name="T53" fmla="*/ 20 h 39"/>
                  <a:gd name="T54" fmla="*/ 210 w 215"/>
                  <a:gd name="T55" fmla="*/ 20 h 39"/>
                  <a:gd name="T56" fmla="*/ 212 w 215"/>
                  <a:gd name="T57" fmla="*/ 21 h 39"/>
                  <a:gd name="T58" fmla="*/ 215 w 215"/>
                  <a:gd name="T59" fmla="*/ 24 h 39"/>
                  <a:gd name="T60" fmla="*/ 215 w 215"/>
                  <a:gd name="T61" fmla="*/ 25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215" h="39">
                    <a:moveTo>
                      <a:pt x="0" y="25"/>
                    </a:moveTo>
                    <a:lnTo>
                      <a:pt x="1" y="27"/>
                    </a:lnTo>
                    <a:lnTo>
                      <a:pt x="4" y="28"/>
                    </a:lnTo>
                    <a:lnTo>
                      <a:pt x="10" y="28"/>
                    </a:lnTo>
                    <a:lnTo>
                      <a:pt x="57" y="39"/>
                    </a:lnTo>
                    <a:lnTo>
                      <a:pt x="60" y="39"/>
                    </a:lnTo>
                    <a:lnTo>
                      <a:pt x="64" y="38"/>
                    </a:lnTo>
                    <a:lnTo>
                      <a:pt x="88" y="25"/>
                    </a:lnTo>
                    <a:lnTo>
                      <a:pt x="120" y="17"/>
                    </a:lnTo>
                    <a:lnTo>
                      <a:pt x="126" y="10"/>
                    </a:lnTo>
                    <a:lnTo>
                      <a:pt x="127" y="8"/>
                    </a:lnTo>
                    <a:lnTo>
                      <a:pt x="127" y="4"/>
                    </a:lnTo>
                    <a:lnTo>
                      <a:pt x="128" y="4"/>
                    </a:lnTo>
                    <a:lnTo>
                      <a:pt x="134" y="0"/>
                    </a:lnTo>
                    <a:lnTo>
                      <a:pt x="136" y="1"/>
                    </a:lnTo>
                    <a:lnTo>
                      <a:pt x="140" y="3"/>
                    </a:lnTo>
                    <a:lnTo>
                      <a:pt x="165" y="15"/>
                    </a:lnTo>
                    <a:lnTo>
                      <a:pt x="169" y="20"/>
                    </a:lnTo>
                    <a:lnTo>
                      <a:pt x="173" y="22"/>
                    </a:lnTo>
                    <a:lnTo>
                      <a:pt x="177" y="27"/>
                    </a:lnTo>
                    <a:lnTo>
                      <a:pt x="181" y="28"/>
                    </a:lnTo>
                    <a:lnTo>
                      <a:pt x="188" y="28"/>
                    </a:lnTo>
                    <a:lnTo>
                      <a:pt x="191" y="27"/>
                    </a:lnTo>
                    <a:lnTo>
                      <a:pt x="198" y="20"/>
                    </a:lnTo>
                    <a:lnTo>
                      <a:pt x="198" y="18"/>
                    </a:lnTo>
                    <a:lnTo>
                      <a:pt x="204" y="18"/>
                    </a:lnTo>
                    <a:lnTo>
                      <a:pt x="207" y="20"/>
                    </a:lnTo>
                    <a:lnTo>
                      <a:pt x="210" y="20"/>
                    </a:lnTo>
                    <a:lnTo>
                      <a:pt x="212" y="21"/>
                    </a:lnTo>
                    <a:lnTo>
                      <a:pt x="215" y="24"/>
                    </a:lnTo>
                    <a:lnTo>
                      <a:pt x="215" y="2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58" name="Freeform 5914">
                <a:extLst>
                  <a:ext uri="{FF2B5EF4-FFF2-40B4-BE49-F238E27FC236}">
                    <a16:creationId xmlns:a16="http://schemas.microsoft.com/office/drawing/2014/main" id="{80F92E48-634B-DF89-9AFF-58EF815C51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3" y="3907"/>
                <a:ext cx="8" cy="4"/>
              </a:xfrm>
              <a:custGeom>
                <a:avLst/>
                <a:gdLst>
                  <a:gd name="T0" fmla="*/ 0 w 31"/>
                  <a:gd name="T1" fmla="*/ 17 h 17"/>
                  <a:gd name="T2" fmla="*/ 7 w 31"/>
                  <a:gd name="T3" fmla="*/ 13 h 17"/>
                  <a:gd name="T4" fmla="*/ 23 w 31"/>
                  <a:gd name="T5" fmla="*/ 6 h 17"/>
                  <a:gd name="T6" fmla="*/ 31 w 31"/>
                  <a:gd name="T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1" h="17">
                    <a:moveTo>
                      <a:pt x="0" y="17"/>
                    </a:moveTo>
                    <a:lnTo>
                      <a:pt x="7" y="13"/>
                    </a:lnTo>
                    <a:lnTo>
                      <a:pt x="23" y="6"/>
                    </a:lnTo>
                    <a:lnTo>
                      <a:pt x="31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59" name="Freeform 5915">
                <a:extLst>
                  <a:ext uri="{FF2B5EF4-FFF2-40B4-BE49-F238E27FC236}">
                    <a16:creationId xmlns:a16="http://schemas.microsoft.com/office/drawing/2014/main" id="{405B15D6-6618-C077-F1FE-48902EEB71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5" y="3907"/>
                <a:ext cx="135" cy="42"/>
              </a:xfrm>
              <a:custGeom>
                <a:avLst/>
                <a:gdLst>
                  <a:gd name="T0" fmla="*/ 0 w 540"/>
                  <a:gd name="T1" fmla="*/ 6 h 168"/>
                  <a:gd name="T2" fmla="*/ 8 w 540"/>
                  <a:gd name="T3" fmla="*/ 13 h 168"/>
                  <a:gd name="T4" fmla="*/ 11 w 540"/>
                  <a:gd name="T5" fmla="*/ 14 h 168"/>
                  <a:gd name="T6" fmla="*/ 22 w 540"/>
                  <a:gd name="T7" fmla="*/ 17 h 168"/>
                  <a:gd name="T8" fmla="*/ 38 w 540"/>
                  <a:gd name="T9" fmla="*/ 31 h 168"/>
                  <a:gd name="T10" fmla="*/ 41 w 540"/>
                  <a:gd name="T11" fmla="*/ 32 h 168"/>
                  <a:gd name="T12" fmla="*/ 45 w 540"/>
                  <a:gd name="T13" fmla="*/ 35 h 168"/>
                  <a:gd name="T14" fmla="*/ 95 w 540"/>
                  <a:gd name="T15" fmla="*/ 49 h 168"/>
                  <a:gd name="T16" fmla="*/ 102 w 540"/>
                  <a:gd name="T17" fmla="*/ 55 h 168"/>
                  <a:gd name="T18" fmla="*/ 130 w 540"/>
                  <a:gd name="T19" fmla="*/ 60 h 168"/>
                  <a:gd name="T20" fmla="*/ 137 w 540"/>
                  <a:gd name="T21" fmla="*/ 59 h 168"/>
                  <a:gd name="T22" fmla="*/ 152 w 540"/>
                  <a:gd name="T23" fmla="*/ 57 h 168"/>
                  <a:gd name="T24" fmla="*/ 154 w 540"/>
                  <a:gd name="T25" fmla="*/ 59 h 168"/>
                  <a:gd name="T26" fmla="*/ 155 w 540"/>
                  <a:gd name="T27" fmla="*/ 62 h 168"/>
                  <a:gd name="T28" fmla="*/ 155 w 540"/>
                  <a:gd name="T29" fmla="*/ 73 h 168"/>
                  <a:gd name="T30" fmla="*/ 154 w 540"/>
                  <a:gd name="T31" fmla="*/ 81 h 168"/>
                  <a:gd name="T32" fmla="*/ 169 w 540"/>
                  <a:gd name="T33" fmla="*/ 102 h 168"/>
                  <a:gd name="T34" fmla="*/ 197 w 540"/>
                  <a:gd name="T35" fmla="*/ 120 h 168"/>
                  <a:gd name="T36" fmla="*/ 211 w 540"/>
                  <a:gd name="T37" fmla="*/ 140 h 168"/>
                  <a:gd name="T38" fmla="*/ 212 w 540"/>
                  <a:gd name="T39" fmla="*/ 146 h 168"/>
                  <a:gd name="T40" fmla="*/ 218 w 540"/>
                  <a:gd name="T41" fmla="*/ 155 h 168"/>
                  <a:gd name="T42" fmla="*/ 229 w 540"/>
                  <a:gd name="T43" fmla="*/ 151 h 168"/>
                  <a:gd name="T44" fmla="*/ 240 w 540"/>
                  <a:gd name="T45" fmla="*/ 148 h 168"/>
                  <a:gd name="T46" fmla="*/ 250 w 540"/>
                  <a:gd name="T47" fmla="*/ 154 h 168"/>
                  <a:gd name="T48" fmla="*/ 254 w 540"/>
                  <a:gd name="T49" fmla="*/ 156 h 168"/>
                  <a:gd name="T50" fmla="*/ 276 w 540"/>
                  <a:gd name="T51" fmla="*/ 166 h 168"/>
                  <a:gd name="T52" fmla="*/ 285 w 540"/>
                  <a:gd name="T53" fmla="*/ 168 h 168"/>
                  <a:gd name="T54" fmla="*/ 299 w 540"/>
                  <a:gd name="T55" fmla="*/ 161 h 168"/>
                  <a:gd name="T56" fmla="*/ 307 w 540"/>
                  <a:gd name="T57" fmla="*/ 155 h 168"/>
                  <a:gd name="T58" fmla="*/ 323 w 540"/>
                  <a:gd name="T59" fmla="*/ 126 h 168"/>
                  <a:gd name="T60" fmla="*/ 346 w 540"/>
                  <a:gd name="T61" fmla="*/ 123 h 168"/>
                  <a:gd name="T62" fmla="*/ 359 w 540"/>
                  <a:gd name="T63" fmla="*/ 124 h 168"/>
                  <a:gd name="T64" fmla="*/ 357 w 540"/>
                  <a:gd name="T65" fmla="*/ 129 h 168"/>
                  <a:gd name="T66" fmla="*/ 363 w 540"/>
                  <a:gd name="T67" fmla="*/ 131 h 168"/>
                  <a:gd name="T68" fmla="*/ 369 w 540"/>
                  <a:gd name="T69" fmla="*/ 133 h 168"/>
                  <a:gd name="T70" fmla="*/ 380 w 540"/>
                  <a:gd name="T71" fmla="*/ 139 h 168"/>
                  <a:gd name="T72" fmla="*/ 391 w 540"/>
                  <a:gd name="T73" fmla="*/ 143 h 168"/>
                  <a:gd name="T74" fmla="*/ 409 w 540"/>
                  <a:gd name="T75" fmla="*/ 146 h 168"/>
                  <a:gd name="T76" fmla="*/ 440 w 540"/>
                  <a:gd name="T77" fmla="*/ 148 h 168"/>
                  <a:gd name="T78" fmla="*/ 448 w 540"/>
                  <a:gd name="T79" fmla="*/ 154 h 168"/>
                  <a:gd name="T80" fmla="*/ 469 w 540"/>
                  <a:gd name="T81" fmla="*/ 155 h 168"/>
                  <a:gd name="T82" fmla="*/ 476 w 540"/>
                  <a:gd name="T83" fmla="*/ 150 h 168"/>
                  <a:gd name="T84" fmla="*/ 472 w 540"/>
                  <a:gd name="T85" fmla="*/ 120 h 168"/>
                  <a:gd name="T86" fmla="*/ 465 w 540"/>
                  <a:gd name="T87" fmla="*/ 116 h 168"/>
                  <a:gd name="T88" fmla="*/ 455 w 540"/>
                  <a:gd name="T89" fmla="*/ 103 h 168"/>
                  <a:gd name="T90" fmla="*/ 457 w 540"/>
                  <a:gd name="T91" fmla="*/ 92 h 168"/>
                  <a:gd name="T92" fmla="*/ 455 w 540"/>
                  <a:gd name="T93" fmla="*/ 88 h 168"/>
                  <a:gd name="T94" fmla="*/ 453 w 540"/>
                  <a:gd name="T95" fmla="*/ 84 h 168"/>
                  <a:gd name="T96" fmla="*/ 444 w 540"/>
                  <a:gd name="T97" fmla="*/ 76 h 168"/>
                  <a:gd name="T98" fmla="*/ 443 w 540"/>
                  <a:gd name="T99" fmla="*/ 73 h 168"/>
                  <a:gd name="T100" fmla="*/ 446 w 540"/>
                  <a:gd name="T101" fmla="*/ 69 h 168"/>
                  <a:gd name="T102" fmla="*/ 454 w 540"/>
                  <a:gd name="T103" fmla="*/ 71 h 168"/>
                  <a:gd name="T104" fmla="*/ 461 w 540"/>
                  <a:gd name="T105" fmla="*/ 74 h 168"/>
                  <a:gd name="T106" fmla="*/ 462 w 540"/>
                  <a:gd name="T107" fmla="*/ 73 h 168"/>
                  <a:gd name="T108" fmla="*/ 469 w 540"/>
                  <a:gd name="T109" fmla="*/ 67 h 168"/>
                  <a:gd name="T110" fmla="*/ 473 w 540"/>
                  <a:gd name="T111" fmla="*/ 50 h 168"/>
                  <a:gd name="T112" fmla="*/ 473 w 540"/>
                  <a:gd name="T113" fmla="*/ 41 h 168"/>
                  <a:gd name="T114" fmla="*/ 501 w 540"/>
                  <a:gd name="T115" fmla="*/ 35 h 168"/>
                  <a:gd name="T116" fmla="*/ 529 w 540"/>
                  <a:gd name="T117" fmla="*/ 10 h 168"/>
                  <a:gd name="T118" fmla="*/ 534 w 540"/>
                  <a:gd name="T119" fmla="*/ 9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40" h="168">
                    <a:moveTo>
                      <a:pt x="0" y="0"/>
                    </a:moveTo>
                    <a:lnTo>
                      <a:pt x="0" y="6"/>
                    </a:lnTo>
                    <a:lnTo>
                      <a:pt x="7" y="10"/>
                    </a:lnTo>
                    <a:lnTo>
                      <a:pt x="8" y="13"/>
                    </a:lnTo>
                    <a:lnTo>
                      <a:pt x="10" y="13"/>
                    </a:lnTo>
                    <a:lnTo>
                      <a:pt x="11" y="14"/>
                    </a:lnTo>
                    <a:lnTo>
                      <a:pt x="18" y="17"/>
                    </a:lnTo>
                    <a:lnTo>
                      <a:pt x="22" y="17"/>
                    </a:lnTo>
                    <a:lnTo>
                      <a:pt x="36" y="27"/>
                    </a:lnTo>
                    <a:lnTo>
                      <a:pt x="38" y="31"/>
                    </a:lnTo>
                    <a:lnTo>
                      <a:pt x="39" y="32"/>
                    </a:lnTo>
                    <a:lnTo>
                      <a:pt x="41" y="32"/>
                    </a:lnTo>
                    <a:lnTo>
                      <a:pt x="41" y="34"/>
                    </a:lnTo>
                    <a:lnTo>
                      <a:pt x="45" y="35"/>
                    </a:lnTo>
                    <a:lnTo>
                      <a:pt x="53" y="39"/>
                    </a:lnTo>
                    <a:lnTo>
                      <a:pt x="95" y="49"/>
                    </a:lnTo>
                    <a:lnTo>
                      <a:pt x="99" y="53"/>
                    </a:lnTo>
                    <a:lnTo>
                      <a:pt x="102" y="55"/>
                    </a:lnTo>
                    <a:lnTo>
                      <a:pt x="103" y="55"/>
                    </a:lnTo>
                    <a:lnTo>
                      <a:pt x="130" y="60"/>
                    </a:lnTo>
                    <a:lnTo>
                      <a:pt x="133" y="59"/>
                    </a:lnTo>
                    <a:lnTo>
                      <a:pt x="137" y="59"/>
                    </a:lnTo>
                    <a:lnTo>
                      <a:pt x="148" y="56"/>
                    </a:lnTo>
                    <a:lnTo>
                      <a:pt x="152" y="57"/>
                    </a:lnTo>
                    <a:lnTo>
                      <a:pt x="152" y="59"/>
                    </a:lnTo>
                    <a:lnTo>
                      <a:pt x="154" y="59"/>
                    </a:lnTo>
                    <a:lnTo>
                      <a:pt x="155" y="60"/>
                    </a:lnTo>
                    <a:lnTo>
                      <a:pt x="155" y="62"/>
                    </a:lnTo>
                    <a:lnTo>
                      <a:pt x="156" y="66"/>
                    </a:lnTo>
                    <a:lnTo>
                      <a:pt x="155" y="73"/>
                    </a:lnTo>
                    <a:lnTo>
                      <a:pt x="155" y="77"/>
                    </a:lnTo>
                    <a:lnTo>
                      <a:pt x="154" y="81"/>
                    </a:lnTo>
                    <a:lnTo>
                      <a:pt x="154" y="88"/>
                    </a:lnTo>
                    <a:lnTo>
                      <a:pt x="169" y="102"/>
                    </a:lnTo>
                    <a:lnTo>
                      <a:pt x="177" y="102"/>
                    </a:lnTo>
                    <a:lnTo>
                      <a:pt x="197" y="120"/>
                    </a:lnTo>
                    <a:lnTo>
                      <a:pt x="209" y="140"/>
                    </a:lnTo>
                    <a:lnTo>
                      <a:pt x="211" y="140"/>
                    </a:lnTo>
                    <a:lnTo>
                      <a:pt x="211" y="141"/>
                    </a:lnTo>
                    <a:lnTo>
                      <a:pt x="212" y="146"/>
                    </a:lnTo>
                    <a:lnTo>
                      <a:pt x="216" y="154"/>
                    </a:lnTo>
                    <a:lnTo>
                      <a:pt x="218" y="155"/>
                    </a:lnTo>
                    <a:lnTo>
                      <a:pt x="219" y="155"/>
                    </a:lnTo>
                    <a:lnTo>
                      <a:pt x="229" y="151"/>
                    </a:lnTo>
                    <a:lnTo>
                      <a:pt x="232" y="150"/>
                    </a:lnTo>
                    <a:lnTo>
                      <a:pt x="240" y="148"/>
                    </a:lnTo>
                    <a:lnTo>
                      <a:pt x="242" y="148"/>
                    </a:lnTo>
                    <a:lnTo>
                      <a:pt x="250" y="154"/>
                    </a:lnTo>
                    <a:lnTo>
                      <a:pt x="253" y="156"/>
                    </a:lnTo>
                    <a:lnTo>
                      <a:pt x="254" y="156"/>
                    </a:lnTo>
                    <a:lnTo>
                      <a:pt x="261" y="162"/>
                    </a:lnTo>
                    <a:lnTo>
                      <a:pt x="276" y="166"/>
                    </a:lnTo>
                    <a:lnTo>
                      <a:pt x="278" y="168"/>
                    </a:lnTo>
                    <a:lnTo>
                      <a:pt x="285" y="168"/>
                    </a:lnTo>
                    <a:lnTo>
                      <a:pt x="295" y="166"/>
                    </a:lnTo>
                    <a:lnTo>
                      <a:pt x="299" y="161"/>
                    </a:lnTo>
                    <a:lnTo>
                      <a:pt x="303" y="156"/>
                    </a:lnTo>
                    <a:lnTo>
                      <a:pt x="307" y="155"/>
                    </a:lnTo>
                    <a:lnTo>
                      <a:pt x="317" y="130"/>
                    </a:lnTo>
                    <a:lnTo>
                      <a:pt x="323" y="126"/>
                    </a:lnTo>
                    <a:lnTo>
                      <a:pt x="324" y="124"/>
                    </a:lnTo>
                    <a:lnTo>
                      <a:pt x="346" y="123"/>
                    </a:lnTo>
                    <a:lnTo>
                      <a:pt x="357" y="124"/>
                    </a:lnTo>
                    <a:lnTo>
                      <a:pt x="359" y="124"/>
                    </a:lnTo>
                    <a:lnTo>
                      <a:pt x="359" y="126"/>
                    </a:lnTo>
                    <a:lnTo>
                      <a:pt x="357" y="129"/>
                    </a:lnTo>
                    <a:lnTo>
                      <a:pt x="359" y="130"/>
                    </a:lnTo>
                    <a:lnTo>
                      <a:pt x="363" y="131"/>
                    </a:lnTo>
                    <a:lnTo>
                      <a:pt x="366" y="131"/>
                    </a:lnTo>
                    <a:lnTo>
                      <a:pt x="369" y="133"/>
                    </a:lnTo>
                    <a:lnTo>
                      <a:pt x="374" y="134"/>
                    </a:lnTo>
                    <a:lnTo>
                      <a:pt x="380" y="139"/>
                    </a:lnTo>
                    <a:lnTo>
                      <a:pt x="386" y="141"/>
                    </a:lnTo>
                    <a:lnTo>
                      <a:pt x="391" y="143"/>
                    </a:lnTo>
                    <a:lnTo>
                      <a:pt x="395" y="146"/>
                    </a:lnTo>
                    <a:lnTo>
                      <a:pt x="409" y="146"/>
                    </a:lnTo>
                    <a:lnTo>
                      <a:pt x="429" y="148"/>
                    </a:lnTo>
                    <a:lnTo>
                      <a:pt x="440" y="148"/>
                    </a:lnTo>
                    <a:lnTo>
                      <a:pt x="447" y="151"/>
                    </a:lnTo>
                    <a:lnTo>
                      <a:pt x="448" y="154"/>
                    </a:lnTo>
                    <a:lnTo>
                      <a:pt x="453" y="155"/>
                    </a:lnTo>
                    <a:lnTo>
                      <a:pt x="469" y="155"/>
                    </a:lnTo>
                    <a:lnTo>
                      <a:pt x="473" y="151"/>
                    </a:lnTo>
                    <a:lnTo>
                      <a:pt x="476" y="150"/>
                    </a:lnTo>
                    <a:lnTo>
                      <a:pt x="476" y="134"/>
                    </a:lnTo>
                    <a:lnTo>
                      <a:pt x="472" y="120"/>
                    </a:lnTo>
                    <a:lnTo>
                      <a:pt x="468" y="119"/>
                    </a:lnTo>
                    <a:lnTo>
                      <a:pt x="465" y="116"/>
                    </a:lnTo>
                    <a:lnTo>
                      <a:pt x="455" y="109"/>
                    </a:lnTo>
                    <a:lnTo>
                      <a:pt x="455" y="103"/>
                    </a:lnTo>
                    <a:lnTo>
                      <a:pt x="458" y="98"/>
                    </a:lnTo>
                    <a:lnTo>
                      <a:pt x="457" y="92"/>
                    </a:lnTo>
                    <a:lnTo>
                      <a:pt x="455" y="89"/>
                    </a:lnTo>
                    <a:lnTo>
                      <a:pt x="455" y="88"/>
                    </a:lnTo>
                    <a:lnTo>
                      <a:pt x="454" y="84"/>
                    </a:lnTo>
                    <a:lnTo>
                      <a:pt x="453" y="84"/>
                    </a:lnTo>
                    <a:lnTo>
                      <a:pt x="451" y="81"/>
                    </a:lnTo>
                    <a:lnTo>
                      <a:pt x="444" y="76"/>
                    </a:lnTo>
                    <a:lnTo>
                      <a:pt x="444" y="74"/>
                    </a:lnTo>
                    <a:lnTo>
                      <a:pt x="443" y="73"/>
                    </a:lnTo>
                    <a:lnTo>
                      <a:pt x="443" y="71"/>
                    </a:lnTo>
                    <a:lnTo>
                      <a:pt x="446" y="69"/>
                    </a:lnTo>
                    <a:lnTo>
                      <a:pt x="448" y="69"/>
                    </a:lnTo>
                    <a:lnTo>
                      <a:pt x="454" y="71"/>
                    </a:lnTo>
                    <a:lnTo>
                      <a:pt x="455" y="71"/>
                    </a:lnTo>
                    <a:lnTo>
                      <a:pt x="461" y="74"/>
                    </a:lnTo>
                    <a:lnTo>
                      <a:pt x="462" y="74"/>
                    </a:lnTo>
                    <a:lnTo>
                      <a:pt x="462" y="73"/>
                    </a:lnTo>
                    <a:lnTo>
                      <a:pt x="469" y="70"/>
                    </a:lnTo>
                    <a:lnTo>
                      <a:pt x="469" y="67"/>
                    </a:lnTo>
                    <a:lnTo>
                      <a:pt x="472" y="56"/>
                    </a:lnTo>
                    <a:lnTo>
                      <a:pt x="473" y="50"/>
                    </a:lnTo>
                    <a:lnTo>
                      <a:pt x="472" y="46"/>
                    </a:lnTo>
                    <a:lnTo>
                      <a:pt x="473" y="41"/>
                    </a:lnTo>
                    <a:lnTo>
                      <a:pt x="475" y="39"/>
                    </a:lnTo>
                    <a:lnTo>
                      <a:pt x="501" y="35"/>
                    </a:lnTo>
                    <a:lnTo>
                      <a:pt x="515" y="25"/>
                    </a:lnTo>
                    <a:lnTo>
                      <a:pt x="529" y="10"/>
                    </a:lnTo>
                    <a:lnTo>
                      <a:pt x="532" y="9"/>
                    </a:lnTo>
                    <a:lnTo>
                      <a:pt x="534" y="9"/>
                    </a:lnTo>
                    <a:lnTo>
                      <a:pt x="540" y="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60" name="Freeform 5916">
                <a:extLst>
                  <a:ext uri="{FF2B5EF4-FFF2-40B4-BE49-F238E27FC236}">
                    <a16:creationId xmlns:a16="http://schemas.microsoft.com/office/drawing/2014/main" id="{8441E852-B168-E1F0-425E-7E0B4A2419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5" y="3805"/>
                <a:ext cx="49" cy="14"/>
              </a:xfrm>
              <a:custGeom>
                <a:avLst/>
                <a:gdLst>
                  <a:gd name="T0" fmla="*/ 1 w 194"/>
                  <a:gd name="T1" fmla="*/ 49 h 57"/>
                  <a:gd name="T2" fmla="*/ 0 w 194"/>
                  <a:gd name="T3" fmla="*/ 49 h 57"/>
                  <a:gd name="T4" fmla="*/ 0 w 194"/>
                  <a:gd name="T5" fmla="*/ 47 h 57"/>
                  <a:gd name="T6" fmla="*/ 1 w 194"/>
                  <a:gd name="T7" fmla="*/ 42 h 57"/>
                  <a:gd name="T8" fmla="*/ 34 w 194"/>
                  <a:gd name="T9" fmla="*/ 54 h 57"/>
                  <a:gd name="T10" fmla="*/ 52 w 194"/>
                  <a:gd name="T11" fmla="*/ 57 h 57"/>
                  <a:gd name="T12" fmla="*/ 53 w 194"/>
                  <a:gd name="T13" fmla="*/ 56 h 57"/>
                  <a:gd name="T14" fmla="*/ 59 w 194"/>
                  <a:gd name="T15" fmla="*/ 40 h 57"/>
                  <a:gd name="T16" fmla="*/ 60 w 194"/>
                  <a:gd name="T17" fmla="*/ 37 h 57"/>
                  <a:gd name="T18" fmla="*/ 59 w 194"/>
                  <a:gd name="T19" fmla="*/ 37 h 57"/>
                  <a:gd name="T20" fmla="*/ 56 w 194"/>
                  <a:gd name="T21" fmla="*/ 26 h 57"/>
                  <a:gd name="T22" fmla="*/ 56 w 194"/>
                  <a:gd name="T23" fmla="*/ 10 h 57"/>
                  <a:gd name="T24" fmla="*/ 59 w 194"/>
                  <a:gd name="T25" fmla="*/ 5 h 57"/>
                  <a:gd name="T26" fmla="*/ 57 w 194"/>
                  <a:gd name="T27" fmla="*/ 4 h 57"/>
                  <a:gd name="T28" fmla="*/ 57 w 194"/>
                  <a:gd name="T29" fmla="*/ 3 h 57"/>
                  <a:gd name="T30" fmla="*/ 54 w 194"/>
                  <a:gd name="T31" fmla="*/ 0 h 57"/>
                  <a:gd name="T32" fmla="*/ 57 w 194"/>
                  <a:gd name="T33" fmla="*/ 0 h 57"/>
                  <a:gd name="T34" fmla="*/ 66 w 194"/>
                  <a:gd name="T35" fmla="*/ 4 h 57"/>
                  <a:gd name="T36" fmla="*/ 67 w 194"/>
                  <a:gd name="T37" fmla="*/ 5 h 57"/>
                  <a:gd name="T38" fmla="*/ 88 w 194"/>
                  <a:gd name="T39" fmla="*/ 12 h 57"/>
                  <a:gd name="T40" fmla="*/ 91 w 194"/>
                  <a:gd name="T41" fmla="*/ 11 h 57"/>
                  <a:gd name="T42" fmla="*/ 92 w 194"/>
                  <a:gd name="T43" fmla="*/ 11 h 57"/>
                  <a:gd name="T44" fmla="*/ 95 w 194"/>
                  <a:gd name="T45" fmla="*/ 14 h 57"/>
                  <a:gd name="T46" fmla="*/ 94 w 194"/>
                  <a:gd name="T47" fmla="*/ 15 h 57"/>
                  <a:gd name="T48" fmla="*/ 97 w 194"/>
                  <a:gd name="T49" fmla="*/ 18 h 57"/>
                  <a:gd name="T50" fmla="*/ 99 w 194"/>
                  <a:gd name="T51" fmla="*/ 18 h 57"/>
                  <a:gd name="T52" fmla="*/ 102 w 194"/>
                  <a:gd name="T53" fmla="*/ 20 h 57"/>
                  <a:gd name="T54" fmla="*/ 104 w 194"/>
                  <a:gd name="T55" fmla="*/ 17 h 57"/>
                  <a:gd name="T56" fmla="*/ 102 w 194"/>
                  <a:gd name="T57" fmla="*/ 14 h 57"/>
                  <a:gd name="T58" fmla="*/ 109 w 194"/>
                  <a:gd name="T59" fmla="*/ 14 h 57"/>
                  <a:gd name="T60" fmla="*/ 112 w 194"/>
                  <a:gd name="T61" fmla="*/ 12 h 57"/>
                  <a:gd name="T62" fmla="*/ 147 w 194"/>
                  <a:gd name="T63" fmla="*/ 0 h 57"/>
                  <a:gd name="T64" fmla="*/ 148 w 194"/>
                  <a:gd name="T65" fmla="*/ 1 h 57"/>
                  <a:gd name="T66" fmla="*/ 150 w 194"/>
                  <a:gd name="T67" fmla="*/ 1 h 57"/>
                  <a:gd name="T68" fmla="*/ 151 w 194"/>
                  <a:gd name="T69" fmla="*/ 3 h 57"/>
                  <a:gd name="T70" fmla="*/ 151 w 194"/>
                  <a:gd name="T71" fmla="*/ 5 h 57"/>
                  <a:gd name="T72" fmla="*/ 154 w 194"/>
                  <a:gd name="T73" fmla="*/ 15 h 57"/>
                  <a:gd name="T74" fmla="*/ 154 w 194"/>
                  <a:gd name="T75" fmla="*/ 20 h 57"/>
                  <a:gd name="T76" fmla="*/ 176 w 194"/>
                  <a:gd name="T77" fmla="*/ 28 h 57"/>
                  <a:gd name="T78" fmla="*/ 177 w 194"/>
                  <a:gd name="T79" fmla="*/ 28 h 57"/>
                  <a:gd name="T80" fmla="*/ 191 w 194"/>
                  <a:gd name="T81" fmla="*/ 25 h 57"/>
                  <a:gd name="T82" fmla="*/ 194 w 194"/>
                  <a:gd name="T83" fmla="*/ 22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94" h="57">
                    <a:moveTo>
                      <a:pt x="1" y="49"/>
                    </a:moveTo>
                    <a:lnTo>
                      <a:pt x="0" y="49"/>
                    </a:lnTo>
                    <a:lnTo>
                      <a:pt x="0" y="47"/>
                    </a:lnTo>
                    <a:lnTo>
                      <a:pt x="1" y="42"/>
                    </a:lnTo>
                    <a:lnTo>
                      <a:pt x="34" y="54"/>
                    </a:lnTo>
                    <a:lnTo>
                      <a:pt x="52" y="57"/>
                    </a:lnTo>
                    <a:lnTo>
                      <a:pt x="53" y="56"/>
                    </a:lnTo>
                    <a:lnTo>
                      <a:pt x="59" y="40"/>
                    </a:lnTo>
                    <a:lnTo>
                      <a:pt x="60" y="37"/>
                    </a:lnTo>
                    <a:lnTo>
                      <a:pt x="59" y="37"/>
                    </a:lnTo>
                    <a:lnTo>
                      <a:pt x="56" y="26"/>
                    </a:lnTo>
                    <a:lnTo>
                      <a:pt x="56" y="10"/>
                    </a:lnTo>
                    <a:lnTo>
                      <a:pt x="59" y="5"/>
                    </a:lnTo>
                    <a:lnTo>
                      <a:pt x="57" y="4"/>
                    </a:lnTo>
                    <a:lnTo>
                      <a:pt x="57" y="3"/>
                    </a:lnTo>
                    <a:lnTo>
                      <a:pt x="54" y="0"/>
                    </a:lnTo>
                    <a:lnTo>
                      <a:pt x="57" y="0"/>
                    </a:lnTo>
                    <a:lnTo>
                      <a:pt x="66" y="4"/>
                    </a:lnTo>
                    <a:lnTo>
                      <a:pt x="67" y="5"/>
                    </a:lnTo>
                    <a:lnTo>
                      <a:pt x="88" y="12"/>
                    </a:lnTo>
                    <a:lnTo>
                      <a:pt x="91" y="11"/>
                    </a:lnTo>
                    <a:lnTo>
                      <a:pt x="92" y="11"/>
                    </a:lnTo>
                    <a:lnTo>
                      <a:pt x="95" y="14"/>
                    </a:lnTo>
                    <a:lnTo>
                      <a:pt x="94" y="15"/>
                    </a:lnTo>
                    <a:lnTo>
                      <a:pt x="97" y="18"/>
                    </a:lnTo>
                    <a:lnTo>
                      <a:pt x="99" y="18"/>
                    </a:lnTo>
                    <a:lnTo>
                      <a:pt x="102" y="20"/>
                    </a:lnTo>
                    <a:lnTo>
                      <a:pt x="104" y="17"/>
                    </a:lnTo>
                    <a:lnTo>
                      <a:pt x="102" y="14"/>
                    </a:lnTo>
                    <a:lnTo>
                      <a:pt x="109" y="14"/>
                    </a:lnTo>
                    <a:lnTo>
                      <a:pt x="112" y="12"/>
                    </a:lnTo>
                    <a:lnTo>
                      <a:pt x="147" y="0"/>
                    </a:lnTo>
                    <a:lnTo>
                      <a:pt x="148" y="1"/>
                    </a:lnTo>
                    <a:lnTo>
                      <a:pt x="150" y="1"/>
                    </a:lnTo>
                    <a:lnTo>
                      <a:pt x="151" y="3"/>
                    </a:lnTo>
                    <a:lnTo>
                      <a:pt x="151" y="5"/>
                    </a:lnTo>
                    <a:lnTo>
                      <a:pt x="154" y="15"/>
                    </a:lnTo>
                    <a:lnTo>
                      <a:pt x="154" y="20"/>
                    </a:lnTo>
                    <a:lnTo>
                      <a:pt x="176" y="28"/>
                    </a:lnTo>
                    <a:lnTo>
                      <a:pt x="177" y="28"/>
                    </a:lnTo>
                    <a:lnTo>
                      <a:pt x="191" y="25"/>
                    </a:lnTo>
                    <a:lnTo>
                      <a:pt x="194" y="2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61" name="Freeform 5917">
                <a:extLst>
                  <a:ext uri="{FF2B5EF4-FFF2-40B4-BE49-F238E27FC236}">
                    <a16:creationId xmlns:a16="http://schemas.microsoft.com/office/drawing/2014/main" id="{85C9FF57-B31E-8337-C00A-20945A018D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5" y="3814"/>
                <a:ext cx="51" cy="18"/>
              </a:xfrm>
              <a:custGeom>
                <a:avLst/>
                <a:gdLst>
                  <a:gd name="T0" fmla="*/ 203 w 203"/>
                  <a:gd name="T1" fmla="*/ 60 h 71"/>
                  <a:gd name="T2" fmla="*/ 196 w 203"/>
                  <a:gd name="T3" fmla="*/ 67 h 71"/>
                  <a:gd name="T4" fmla="*/ 183 w 203"/>
                  <a:gd name="T5" fmla="*/ 67 h 71"/>
                  <a:gd name="T6" fmla="*/ 178 w 203"/>
                  <a:gd name="T7" fmla="*/ 66 h 71"/>
                  <a:gd name="T8" fmla="*/ 178 w 203"/>
                  <a:gd name="T9" fmla="*/ 60 h 71"/>
                  <a:gd name="T10" fmla="*/ 172 w 203"/>
                  <a:gd name="T11" fmla="*/ 60 h 71"/>
                  <a:gd name="T12" fmla="*/ 168 w 203"/>
                  <a:gd name="T13" fmla="*/ 63 h 71"/>
                  <a:gd name="T14" fmla="*/ 167 w 203"/>
                  <a:gd name="T15" fmla="*/ 64 h 71"/>
                  <a:gd name="T16" fmla="*/ 165 w 203"/>
                  <a:gd name="T17" fmla="*/ 64 h 71"/>
                  <a:gd name="T18" fmla="*/ 165 w 203"/>
                  <a:gd name="T19" fmla="*/ 67 h 71"/>
                  <a:gd name="T20" fmla="*/ 163 w 203"/>
                  <a:gd name="T21" fmla="*/ 70 h 71"/>
                  <a:gd name="T22" fmla="*/ 161 w 203"/>
                  <a:gd name="T23" fmla="*/ 70 h 71"/>
                  <a:gd name="T24" fmla="*/ 160 w 203"/>
                  <a:gd name="T25" fmla="*/ 71 h 71"/>
                  <a:gd name="T26" fmla="*/ 154 w 203"/>
                  <a:gd name="T27" fmla="*/ 71 h 71"/>
                  <a:gd name="T28" fmla="*/ 146 w 203"/>
                  <a:gd name="T29" fmla="*/ 68 h 71"/>
                  <a:gd name="T30" fmla="*/ 144 w 203"/>
                  <a:gd name="T31" fmla="*/ 63 h 71"/>
                  <a:gd name="T32" fmla="*/ 133 w 203"/>
                  <a:gd name="T33" fmla="*/ 39 h 71"/>
                  <a:gd name="T34" fmla="*/ 126 w 203"/>
                  <a:gd name="T35" fmla="*/ 32 h 71"/>
                  <a:gd name="T36" fmla="*/ 129 w 203"/>
                  <a:gd name="T37" fmla="*/ 13 h 71"/>
                  <a:gd name="T38" fmla="*/ 132 w 203"/>
                  <a:gd name="T39" fmla="*/ 4 h 71"/>
                  <a:gd name="T40" fmla="*/ 130 w 203"/>
                  <a:gd name="T41" fmla="*/ 1 h 71"/>
                  <a:gd name="T42" fmla="*/ 130 w 203"/>
                  <a:gd name="T43" fmla="*/ 0 h 71"/>
                  <a:gd name="T44" fmla="*/ 129 w 203"/>
                  <a:gd name="T45" fmla="*/ 1 h 71"/>
                  <a:gd name="T46" fmla="*/ 123 w 203"/>
                  <a:gd name="T47" fmla="*/ 6 h 71"/>
                  <a:gd name="T48" fmla="*/ 115 w 203"/>
                  <a:gd name="T49" fmla="*/ 8 h 71"/>
                  <a:gd name="T50" fmla="*/ 103 w 203"/>
                  <a:gd name="T51" fmla="*/ 8 h 71"/>
                  <a:gd name="T52" fmla="*/ 101 w 203"/>
                  <a:gd name="T53" fmla="*/ 7 h 71"/>
                  <a:gd name="T54" fmla="*/ 101 w 203"/>
                  <a:gd name="T55" fmla="*/ 8 h 71"/>
                  <a:gd name="T56" fmla="*/ 108 w 203"/>
                  <a:gd name="T57" fmla="*/ 14 h 71"/>
                  <a:gd name="T58" fmla="*/ 111 w 203"/>
                  <a:gd name="T59" fmla="*/ 21 h 71"/>
                  <a:gd name="T60" fmla="*/ 109 w 203"/>
                  <a:gd name="T61" fmla="*/ 24 h 71"/>
                  <a:gd name="T62" fmla="*/ 105 w 203"/>
                  <a:gd name="T63" fmla="*/ 27 h 71"/>
                  <a:gd name="T64" fmla="*/ 101 w 203"/>
                  <a:gd name="T65" fmla="*/ 29 h 71"/>
                  <a:gd name="T66" fmla="*/ 77 w 203"/>
                  <a:gd name="T67" fmla="*/ 39 h 71"/>
                  <a:gd name="T68" fmla="*/ 76 w 203"/>
                  <a:gd name="T69" fmla="*/ 38 h 71"/>
                  <a:gd name="T70" fmla="*/ 76 w 203"/>
                  <a:gd name="T71" fmla="*/ 42 h 71"/>
                  <a:gd name="T72" fmla="*/ 70 w 203"/>
                  <a:gd name="T73" fmla="*/ 49 h 71"/>
                  <a:gd name="T74" fmla="*/ 65 w 203"/>
                  <a:gd name="T75" fmla="*/ 53 h 71"/>
                  <a:gd name="T76" fmla="*/ 58 w 203"/>
                  <a:gd name="T77" fmla="*/ 57 h 71"/>
                  <a:gd name="T78" fmla="*/ 51 w 203"/>
                  <a:gd name="T79" fmla="*/ 57 h 71"/>
                  <a:gd name="T80" fmla="*/ 45 w 203"/>
                  <a:gd name="T81" fmla="*/ 56 h 71"/>
                  <a:gd name="T82" fmla="*/ 44 w 203"/>
                  <a:gd name="T83" fmla="*/ 53 h 71"/>
                  <a:gd name="T84" fmla="*/ 41 w 203"/>
                  <a:gd name="T85" fmla="*/ 52 h 71"/>
                  <a:gd name="T86" fmla="*/ 30 w 203"/>
                  <a:gd name="T87" fmla="*/ 49 h 71"/>
                  <a:gd name="T88" fmla="*/ 31 w 203"/>
                  <a:gd name="T89" fmla="*/ 48 h 71"/>
                  <a:gd name="T90" fmla="*/ 31 w 203"/>
                  <a:gd name="T91" fmla="*/ 46 h 71"/>
                  <a:gd name="T92" fmla="*/ 30 w 203"/>
                  <a:gd name="T93" fmla="*/ 41 h 71"/>
                  <a:gd name="T94" fmla="*/ 23 w 203"/>
                  <a:gd name="T95" fmla="*/ 25 h 71"/>
                  <a:gd name="T96" fmla="*/ 5 w 203"/>
                  <a:gd name="T97" fmla="*/ 14 h 71"/>
                  <a:gd name="T98" fmla="*/ 3 w 203"/>
                  <a:gd name="T99" fmla="*/ 13 h 71"/>
                  <a:gd name="T100" fmla="*/ 0 w 203"/>
                  <a:gd name="T101" fmla="*/ 13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03" h="71">
                    <a:moveTo>
                      <a:pt x="203" y="60"/>
                    </a:moveTo>
                    <a:lnTo>
                      <a:pt x="196" y="67"/>
                    </a:lnTo>
                    <a:lnTo>
                      <a:pt x="183" y="67"/>
                    </a:lnTo>
                    <a:lnTo>
                      <a:pt x="178" y="66"/>
                    </a:lnTo>
                    <a:lnTo>
                      <a:pt x="178" y="60"/>
                    </a:lnTo>
                    <a:lnTo>
                      <a:pt x="172" y="60"/>
                    </a:lnTo>
                    <a:lnTo>
                      <a:pt x="168" y="63"/>
                    </a:lnTo>
                    <a:lnTo>
                      <a:pt x="167" y="64"/>
                    </a:lnTo>
                    <a:lnTo>
                      <a:pt x="165" y="64"/>
                    </a:lnTo>
                    <a:lnTo>
                      <a:pt x="165" y="67"/>
                    </a:lnTo>
                    <a:lnTo>
                      <a:pt x="163" y="70"/>
                    </a:lnTo>
                    <a:lnTo>
                      <a:pt x="161" y="70"/>
                    </a:lnTo>
                    <a:lnTo>
                      <a:pt x="160" y="71"/>
                    </a:lnTo>
                    <a:lnTo>
                      <a:pt x="154" y="71"/>
                    </a:lnTo>
                    <a:lnTo>
                      <a:pt x="146" y="68"/>
                    </a:lnTo>
                    <a:lnTo>
                      <a:pt x="144" y="63"/>
                    </a:lnTo>
                    <a:lnTo>
                      <a:pt x="133" y="39"/>
                    </a:lnTo>
                    <a:lnTo>
                      <a:pt x="126" y="32"/>
                    </a:lnTo>
                    <a:lnTo>
                      <a:pt x="129" y="13"/>
                    </a:lnTo>
                    <a:lnTo>
                      <a:pt x="132" y="4"/>
                    </a:lnTo>
                    <a:lnTo>
                      <a:pt x="130" y="1"/>
                    </a:lnTo>
                    <a:lnTo>
                      <a:pt x="130" y="0"/>
                    </a:lnTo>
                    <a:lnTo>
                      <a:pt x="129" y="1"/>
                    </a:lnTo>
                    <a:lnTo>
                      <a:pt x="123" y="6"/>
                    </a:lnTo>
                    <a:lnTo>
                      <a:pt x="115" y="8"/>
                    </a:lnTo>
                    <a:lnTo>
                      <a:pt x="103" y="8"/>
                    </a:lnTo>
                    <a:lnTo>
                      <a:pt x="101" y="7"/>
                    </a:lnTo>
                    <a:lnTo>
                      <a:pt x="101" y="8"/>
                    </a:lnTo>
                    <a:lnTo>
                      <a:pt x="108" y="14"/>
                    </a:lnTo>
                    <a:lnTo>
                      <a:pt x="111" y="21"/>
                    </a:lnTo>
                    <a:lnTo>
                      <a:pt x="109" y="24"/>
                    </a:lnTo>
                    <a:lnTo>
                      <a:pt x="105" y="27"/>
                    </a:lnTo>
                    <a:lnTo>
                      <a:pt x="101" y="29"/>
                    </a:lnTo>
                    <a:lnTo>
                      <a:pt x="77" y="39"/>
                    </a:lnTo>
                    <a:lnTo>
                      <a:pt x="76" y="38"/>
                    </a:lnTo>
                    <a:lnTo>
                      <a:pt x="76" y="42"/>
                    </a:lnTo>
                    <a:lnTo>
                      <a:pt x="70" y="49"/>
                    </a:lnTo>
                    <a:lnTo>
                      <a:pt x="65" y="53"/>
                    </a:lnTo>
                    <a:lnTo>
                      <a:pt x="58" y="57"/>
                    </a:lnTo>
                    <a:lnTo>
                      <a:pt x="51" y="57"/>
                    </a:lnTo>
                    <a:lnTo>
                      <a:pt x="45" y="56"/>
                    </a:lnTo>
                    <a:lnTo>
                      <a:pt x="44" y="53"/>
                    </a:lnTo>
                    <a:lnTo>
                      <a:pt x="41" y="52"/>
                    </a:lnTo>
                    <a:lnTo>
                      <a:pt x="30" y="49"/>
                    </a:lnTo>
                    <a:lnTo>
                      <a:pt x="31" y="48"/>
                    </a:lnTo>
                    <a:lnTo>
                      <a:pt x="31" y="46"/>
                    </a:lnTo>
                    <a:lnTo>
                      <a:pt x="30" y="41"/>
                    </a:lnTo>
                    <a:lnTo>
                      <a:pt x="23" y="25"/>
                    </a:lnTo>
                    <a:lnTo>
                      <a:pt x="5" y="14"/>
                    </a:lnTo>
                    <a:lnTo>
                      <a:pt x="3" y="13"/>
                    </a:lnTo>
                    <a:lnTo>
                      <a:pt x="0" y="1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62" name="Freeform 5918">
                <a:extLst>
                  <a:ext uri="{FF2B5EF4-FFF2-40B4-BE49-F238E27FC236}">
                    <a16:creationId xmlns:a16="http://schemas.microsoft.com/office/drawing/2014/main" id="{BCDAF7B0-0CF6-BAD2-F9AB-0101E9EACA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9" y="3829"/>
                <a:ext cx="81" cy="79"/>
              </a:xfrm>
              <a:custGeom>
                <a:avLst/>
                <a:gdLst>
                  <a:gd name="T0" fmla="*/ 3 w 321"/>
                  <a:gd name="T1" fmla="*/ 225 h 314"/>
                  <a:gd name="T2" fmla="*/ 18 w 321"/>
                  <a:gd name="T3" fmla="*/ 212 h 314"/>
                  <a:gd name="T4" fmla="*/ 48 w 321"/>
                  <a:gd name="T5" fmla="*/ 240 h 314"/>
                  <a:gd name="T6" fmla="*/ 66 w 321"/>
                  <a:gd name="T7" fmla="*/ 231 h 314"/>
                  <a:gd name="T8" fmla="*/ 91 w 321"/>
                  <a:gd name="T9" fmla="*/ 229 h 314"/>
                  <a:gd name="T10" fmla="*/ 108 w 321"/>
                  <a:gd name="T11" fmla="*/ 239 h 314"/>
                  <a:gd name="T12" fmla="*/ 115 w 321"/>
                  <a:gd name="T13" fmla="*/ 232 h 314"/>
                  <a:gd name="T14" fmla="*/ 136 w 321"/>
                  <a:gd name="T15" fmla="*/ 226 h 314"/>
                  <a:gd name="T16" fmla="*/ 141 w 321"/>
                  <a:gd name="T17" fmla="*/ 226 h 314"/>
                  <a:gd name="T18" fmla="*/ 154 w 321"/>
                  <a:gd name="T19" fmla="*/ 259 h 314"/>
                  <a:gd name="T20" fmla="*/ 174 w 321"/>
                  <a:gd name="T21" fmla="*/ 281 h 314"/>
                  <a:gd name="T22" fmla="*/ 196 w 321"/>
                  <a:gd name="T23" fmla="*/ 307 h 314"/>
                  <a:gd name="T24" fmla="*/ 220 w 321"/>
                  <a:gd name="T25" fmla="*/ 314 h 314"/>
                  <a:gd name="T26" fmla="*/ 225 w 321"/>
                  <a:gd name="T27" fmla="*/ 310 h 314"/>
                  <a:gd name="T28" fmla="*/ 249 w 321"/>
                  <a:gd name="T29" fmla="*/ 292 h 314"/>
                  <a:gd name="T30" fmla="*/ 254 w 321"/>
                  <a:gd name="T31" fmla="*/ 296 h 314"/>
                  <a:gd name="T32" fmla="*/ 321 w 321"/>
                  <a:gd name="T33" fmla="*/ 296 h 314"/>
                  <a:gd name="T34" fmla="*/ 320 w 321"/>
                  <a:gd name="T35" fmla="*/ 292 h 314"/>
                  <a:gd name="T36" fmla="*/ 320 w 321"/>
                  <a:gd name="T37" fmla="*/ 286 h 314"/>
                  <a:gd name="T38" fmla="*/ 310 w 321"/>
                  <a:gd name="T39" fmla="*/ 272 h 314"/>
                  <a:gd name="T40" fmla="*/ 302 w 321"/>
                  <a:gd name="T41" fmla="*/ 265 h 314"/>
                  <a:gd name="T42" fmla="*/ 305 w 321"/>
                  <a:gd name="T43" fmla="*/ 254 h 314"/>
                  <a:gd name="T44" fmla="*/ 298 w 321"/>
                  <a:gd name="T45" fmla="*/ 249 h 314"/>
                  <a:gd name="T46" fmla="*/ 305 w 321"/>
                  <a:gd name="T47" fmla="*/ 242 h 314"/>
                  <a:gd name="T48" fmla="*/ 294 w 321"/>
                  <a:gd name="T49" fmla="*/ 228 h 314"/>
                  <a:gd name="T50" fmla="*/ 266 w 321"/>
                  <a:gd name="T51" fmla="*/ 214 h 314"/>
                  <a:gd name="T52" fmla="*/ 264 w 321"/>
                  <a:gd name="T53" fmla="*/ 197 h 314"/>
                  <a:gd name="T54" fmla="*/ 267 w 321"/>
                  <a:gd name="T55" fmla="*/ 183 h 314"/>
                  <a:gd name="T56" fmla="*/ 270 w 321"/>
                  <a:gd name="T57" fmla="*/ 179 h 314"/>
                  <a:gd name="T58" fmla="*/ 267 w 321"/>
                  <a:gd name="T59" fmla="*/ 178 h 314"/>
                  <a:gd name="T60" fmla="*/ 261 w 321"/>
                  <a:gd name="T61" fmla="*/ 180 h 314"/>
                  <a:gd name="T62" fmla="*/ 256 w 321"/>
                  <a:gd name="T63" fmla="*/ 169 h 314"/>
                  <a:gd name="T64" fmla="*/ 263 w 321"/>
                  <a:gd name="T65" fmla="*/ 162 h 314"/>
                  <a:gd name="T66" fmla="*/ 273 w 321"/>
                  <a:gd name="T67" fmla="*/ 152 h 314"/>
                  <a:gd name="T68" fmla="*/ 264 w 321"/>
                  <a:gd name="T69" fmla="*/ 148 h 314"/>
                  <a:gd name="T70" fmla="*/ 253 w 321"/>
                  <a:gd name="T71" fmla="*/ 141 h 314"/>
                  <a:gd name="T72" fmla="*/ 232 w 321"/>
                  <a:gd name="T73" fmla="*/ 134 h 314"/>
                  <a:gd name="T74" fmla="*/ 221 w 321"/>
                  <a:gd name="T75" fmla="*/ 137 h 314"/>
                  <a:gd name="T76" fmla="*/ 218 w 321"/>
                  <a:gd name="T77" fmla="*/ 134 h 314"/>
                  <a:gd name="T78" fmla="*/ 207 w 321"/>
                  <a:gd name="T79" fmla="*/ 134 h 314"/>
                  <a:gd name="T80" fmla="*/ 194 w 321"/>
                  <a:gd name="T81" fmla="*/ 119 h 314"/>
                  <a:gd name="T82" fmla="*/ 189 w 321"/>
                  <a:gd name="T83" fmla="*/ 119 h 314"/>
                  <a:gd name="T84" fmla="*/ 165 w 321"/>
                  <a:gd name="T85" fmla="*/ 112 h 314"/>
                  <a:gd name="T86" fmla="*/ 155 w 321"/>
                  <a:gd name="T87" fmla="*/ 89 h 314"/>
                  <a:gd name="T88" fmla="*/ 151 w 321"/>
                  <a:gd name="T89" fmla="*/ 67 h 314"/>
                  <a:gd name="T90" fmla="*/ 150 w 321"/>
                  <a:gd name="T91" fmla="*/ 22 h 314"/>
                  <a:gd name="T92" fmla="*/ 150 w 321"/>
                  <a:gd name="T93" fmla="*/ 11 h 314"/>
                  <a:gd name="T94" fmla="*/ 147 w 321"/>
                  <a:gd name="T95" fmla="*/ 6 h 3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321" h="314">
                    <a:moveTo>
                      <a:pt x="0" y="225"/>
                    </a:moveTo>
                    <a:lnTo>
                      <a:pt x="2" y="226"/>
                    </a:lnTo>
                    <a:lnTo>
                      <a:pt x="3" y="225"/>
                    </a:lnTo>
                    <a:lnTo>
                      <a:pt x="6" y="224"/>
                    </a:lnTo>
                    <a:lnTo>
                      <a:pt x="6" y="222"/>
                    </a:lnTo>
                    <a:lnTo>
                      <a:pt x="18" y="212"/>
                    </a:lnTo>
                    <a:lnTo>
                      <a:pt x="40" y="233"/>
                    </a:lnTo>
                    <a:lnTo>
                      <a:pt x="44" y="239"/>
                    </a:lnTo>
                    <a:lnTo>
                      <a:pt x="48" y="240"/>
                    </a:lnTo>
                    <a:lnTo>
                      <a:pt x="49" y="240"/>
                    </a:lnTo>
                    <a:lnTo>
                      <a:pt x="57" y="238"/>
                    </a:lnTo>
                    <a:lnTo>
                      <a:pt x="66" y="231"/>
                    </a:lnTo>
                    <a:lnTo>
                      <a:pt x="83" y="228"/>
                    </a:lnTo>
                    <a:lnTo>
                      <a:pt x="90" y="228"/>
                    </a:lnTo>
                    <a:lnTo>
                      <a:pt x="91" y="229"/>
                    </a:lnTo>
                    <a:lnTo>
                      <a:pt x="98" y="235"/>
                    </a:lnTo>
                    <a:lnTo>
                      <a:pt x="105" y="239"/>
                    </a:lnTo>
                    <a:lnTo>
                      <a:pt x="108" y="239"/>
                    </a:lnTo>
                    <a:lnTo>
                      <a:pt x="109" y="236"/>
                    </a:lnTo>
                    <a:lnTo>
                      <a:pt x="112" y="235"/>
                    </a:lnTo>
                    <a:lnTo>
                      <a:pt x="115" y="232"/>
                    </a:lnTo>
                    <a:lnTo>
                      <a:pt x="116" y="232"/>
                    </a:lnTo>
                    <a:lnTo>
                      <a:pt x="127" y="228"/>
                    </a:lnTo>
                    <a:lnTo>
                      <a:pt x="136" y="226"/>
                    </a:lnTo>
                    <a:lnTo>
                      <a:pt x="137" y="226"/>
                    </a:lnTo>
                    <a:lnTo>
                      <a:pt x="139" y="228"/>
                    </a:lnTo>
                    <a:lnTo>
                      <a:pt x="141" y="226"/>
                    </a:lnTo>
                    <a:lnTo>
                      <a:pt x="143" y="225"/>
                    </a:lnTo>
                    <a:lnTo>
                      <a:pt x="143" y="228"/>
                    </a:lnTo>
                    <a:lnTo>
                      <a:pt x="154" y="259"/>
                    </a:lnTo>
                    <a:lnTo>
                      <a:pt x="165" y="275"/>
                    </a:lnTo>
                    <a:lnTo>
                      <a:pt x="169" y="279"/>
                    </a:lnTo>
                    <a:lnTo>
                      <a:pt x="174" y="281"/>
                    </a:lnTo>
                    <a:lnTo>
                      <a:pt x="179" y="288"/>
                    </a:lnTo>
                    <a:lnTo>
                      <a:pt x="184" y="296"/>
                    </a:lnTo>
                    <a:lnTo>
                      <a:pt x="196" y="307"/>
                    </a:lnTo>
                    <a:lnTo>
                      <a:pt x="199" y="309"/>
                    </a:lnTo>
                    <a:lnTo>
                      <a:pt x="203" y="313"/>
                    </a:lnTo>
                    <a:lnTo>
                      <a:pt x="220" y="314"/>
                    </a:lnTo>
                    <a:lnTo>
                      <a:pt x="224" y="312"/>
                    </a:lnTo>
                    <a:lnTo>
                      <a:pt x="225" y="312"/>
                    </a:lnTo>
                    <a:lnTo>
                      <a:pt x="225" y="310"/>
                    </a:lnTo>
                    <a:lnTo>
                      <a:pt x="231" y="300"/>
                    </a:lnTo>
                    <a:lnTo>
                      <a:pt x="249" y="291"/>
                    </a:lnTo>
                    <a:lnTo>
                      <a:pt x="249" y="292"/>
                    </a:lnTo>
                    <a:lnTo>
                      <a:pt x="251" y="293"/>
                    </a:lnTo>
                    <a:lnTo>
                      <a:pt x="251" y="295"/>
                    </a:lnTo>
                    <a:lnTo>
                      <a:pt x="254" y="296"/>
                    </a:lnTo>
                    <a:lnTo>
                      <a:pt x="263" y="296"/>
                    </a:lnTo>
                    <a:lnTo>
                      <a:pt x="274" y="298"/>
                    </a:lnTo>
                    <a:lnTo>
                      <a:pt x="321" y="296"/>
                    </a:lnTo>
                    <a:lnTo>
                      <a:pt x="321" y="295"/>
                    </a:lnTo>
                    <a:lnTo>
                      <a:pt x="320" y="295"/>
                    </a:lnTo>
                    <a:lnTo>
                      <a:pt x="320" y="292"/>
                    </a:lnTo>
                    <a:lnTo>
                      <a:pt x="321" y="291"/>
                    </a:lnTo>
                    <a:lnTo>
                      <a:pt x="321" y="289"/>
                    </a:lnTo>
                    <a:lnTo>
                      <a:pt x="320" y="286"/>
                    </a:lnTo>
                    <a:lnTo>
                      <a:pt x="313" y="281"/>
                    </a:lnTo>
                    <a:lnTo>
                      <a:pt x="313" y="277"/>
                    </a:lnTo>
                    <a:lnTo>
                      <a:pt x="310" y="272"/>
                    </a:lnTo>
                    <a:lnTo>
                      <a:pt x="301" y="267"/>
                    </a:lnTo>
                    <a:lnTo>
                      <a:pt x="301" y="265"/>
                    </a:lnTo>
                    <a:lnTo>
                      <a:pt x="302" y="265"/>
                    </a:lnTo>
                    <a:lnTo>
                      <a:pt x="303" y="264"/>
                    </a:lnTo>
                    <a:lnTo>
                      <a:pt x="305" y="259"/>
                    </a:lnTo>
                    <a:lnTo>
                      <a:pt x="305" y="254"/>
                    </a:lnTo>
                    <a:lnTo>
                      <a:pt x="299" y="253"/>
                    </a:lnTo>
                    <a:lnTo>
                      <a:pt x="298" y="252"/>
                    </a:lnTo>
                    <a:lnTo>
                      <a:pt x="298" y="249"/>
                    </a:lnTo>
                    <a:lnTo>
                      <a:pt x="302" y="247"/>
                    </a:lnTo>
                    <a:lnTo>
                      <a:pt x="305" y="243"/>
                    </a:lnTo>
                    <a:lnTo>
                      <a:pt x="305" y="242"/>
                    </a:lnTo>
                    <a:lnTo>
                      <a:pt x="295" y="233"/>
                    </a:lnTo>
                    <a:lnTo>
                      <a:pt x="294" y="231"/>
                    </a:lnTo>
                    <a:lnTo>
                      <a:pt x="294" y="228"/>
                    </a:lnTo>
                    <a:lnTo>
                      <a:pt x="292" y="219"/>
                    </a:lnTo>
                    <a:lnTo>
                      <a:pt x="273" y="214"/>
                    </a:lnTo>
                    <a:lnTo>
                      <a:pt x="266" y="214"/>
                    </a:lnTo>
                    <a:lnTo>
                      <a:pt x="263" y="207"/>
                    </a:lnTo>
                    <a:lnTo>
                      <a:pt x="263" y="201"/>
                    </a:lnTo>
                    <a:lnTo>
                      <a:pt x="264" y="197"/>
                    </a:lnTo>
                    <a:lnTo>
                      <a:pt x="266" y="197"/>
                    </a:lnTo>
                    <a:lnTo>
                      <a:pt x="266" y="185"/>
                    </a:lnTo>
                    <a:lnTo>
                      <a:pt x="267" y="183"/>
                    </a:lnTo>
                    <a:lnTo>
                      <a:pt x="268" y="183"/>
                    </a:lnTo>
                    <a:lnTo>
                      <a:pt x="270" y="182"/>
                    </a:lnTo>
                    <a:lnTo>
                      <a:pt x="270" y="179"/>
                    </a:lnTo>
                    <a:lnTo>
                      <a:pt x="268" y="179"/>
                    </a:lnTo>
                    <a:lnTo>
                      <a:pt x="268" y="178"/>
                    </a:lnTo>
                    <a:lnTo>
                      <a:pt x="267" y="178"/>
                    </a:lnTo>
                    <a:lnTo>
                      <a:pt x="264" y="179"/>
                    </a:lnTo>
                    <a:lnTo>
                      <a:pt x="263" y="180"/>
                    </a:lnTo>
                    <a:lnTo>
                      <a:pt x="261" y="180"/>
                    </a:lnTo>
                    <a:lnTo>
                      <a:pt x="253" y="172"/>
                    </a:lnTo>
                    <a:lnTo>
                      <a:pt x="253" y="169"/>
                    </a:lnTo>
                    <a:lnTo>
                      <a:pt x="256" y="169"/>
                    </a:lnTo>
                    <a:lnTo>
                      <a:pt x="257" y="168"/>
                    </a:lnTo>
                    <a:lnTo>
                      <a:pt x="260" y="166"/>
                    </a:lnTo>
                    <a:lnTo>
                      <a:pt x="263" y="162"/>
                    </a:lnTo>
                    <a:lnTo>
                      <a:pt x="264" y="159"/>
                    </a:lnTo>
                    <a:lnTo>
                      <a:pt x="268" y="155"/>
                    </a:lnTo>
                    <a:lnTo>
                      <a:pt x="273" y="152"/>
                    </a:lnTo>
                    <a:lnTo>
                      <a:pt x="274" y="152"/>
                    </a:lnTo>
                    <a:lnTo>
                      <a:pt x="271" y="149"/>
                    </a:lnTo>
                    <a:lnTo>
                      <a:pt x="264" y="148"/>
                    </a:lnTo>
                    <a:lnTo>
                      <a:pt x="259" y="144"/>
                    </a:lnTo>
                    <a:lnTo>
                      <a:pt x="254" y="142"/>
                    </a:lnTo>
                    <a:lnTo>
                      <a:pt x="253" y="141"/>
                    </a:lnTo>
                    <a:lnTo>
                      <a:pt x="246" y="140"/>
                    </a:lnTo>
                    <a:lnTo>
                      <a:pt x="238" y="140"/>
                    </a:lnTo>
                    <a:lnTo>
                      <a:pt x="232" y="134"/>
                    </a:lnTo>
                    <a:lnTo>
                      <a:pt x="225" y="134"/>
                    </a:lnTo>
                    <a:lnTo>
                      <a:pt x="224" y="135"/>
                    </a:lnTo>
                    <a:lnTo>
                      <a:pt x="221" y="137"/>
                    </a:lnTo>
                    <a:lnTo>
                      <a:pt x="221" y="135"/>
                    </a:lnTo>
                    <a:lnTo>
                      <a:pt x="220" y="135"/>
                    </a:lnTo>
                    <a:lnTo>
                      <a:pt x="218" y="134"/>
                    </a:lnTo>
                    <a:lnTo>
                      <a:pt x="217" y="134"/>
                    </a:lnTo>
                    <a:lnTo>
                      <a:pt x="213" y="135"/>
                    </a:lnTo>
                    <a:lnTo>
                      <a:pt x="207" y="134"/>
                    </a:lnTo>
                    <a:lnTo>
                      <a:pt x="204" y="131"/>
                    </a:lnTo>
                    <a:lnTo>
                      <a:pt x="203" y="127"/>
                    </a:lnTo>
                    <a:lnTo>
                      <a:pt x="194" y="119"/>
                    </a:lnTo>
                    <a:lnTo>
                      <a:pt x="191" y="118"/>
                    </a:lnTo>
                    <a:lnTo>
                      <a:pt x="191" y="119"/>
                    </a:lnTo>
                    <a:lnTo>
                      <a:pt x="189" y="119"/>
                    </a:lnTo>
                    <a:lnTo>
                      <a:pt x="169" y="115"/>
                    </a:lnTo>
                    <a:lnTo>
                      <a:pt x="167" y="115"/>
                    </a:lnTo>
                    <a:lnTo>
                      <a:pt x="165" y="112"/>
                    </a:lnTo>
                    <a:lnTo>
                      <a:pt x="162" y="109"/>
                    </a:lnTo>
                    <a:lnTo>
                      <a:pt x="157" y="98"/>
                    </a:lnTo>
                    <a:lnTo>
                      <a:pt x="155" y="89"/>
                    </a:lnTo>
                    <a:lnTo>
                      <a:pt x="154" y="88"/>
                    </a:lnTo>
                    <a:lnTo>
                      <a:pt x="154" y="85"/>
                    </a:lnTo>
                    <a:lnTo>
                      <a:pt x="151" y="67"/>
                    </a:lnTo>
                    <a:lnTo>
                      <a:pt x="151" y="60"/>
                    </a:lnTo>
                    <a:lnTo>
                      <a:pt x="150" y="51"/>
                    </a:lnTo>
                    <a:lnTo>
                      <a:pt x="150" y="22"/>
                    </a:lnTo>
                    <a:lnTo>
                      <a:pt x="148" y="13"/>
                    </a:lnTo>
                    <a:lnTo>
                      <a:pt x="148" y="11"/>
                    </a:lnTo>
                    <a:lnTo>
                      <a:pt x="150" y="11"/>
                    </a:lnTo>
                    <a:lnTo>
                      <a:pt x="148" y="10"/>
                    </a:lnTo>
                    <a:lnTo>
                      <a:pt x="148" y="7"/>
                    </a:lnTo>
                    <a:lnTo>
                      <a:pt x="147" y="6"/>
                    </a:lnTo>
                    <a:lnTo>
                      <a:pt x="147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63" name="Freeform 5919">
                <a:extLst>
                  <a:ext uri="{FF2B5EF4-FFF2-40B4-BE49-F238E27FC236}">
                    <a16:creationId xmlns:a16="http://schemas.microsoft.com/office/drawing/2014/main" id="{9514D2EA-C48B-904A-DB6C-A5A67AD2E6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4" y="3811"/>
                <a:ext cx="2" cy="18"/>
              </a:xfrm>
              <a:custGeom>
                <a:avLst/>
                <a:gdLst>
                  <a:gd name="T0" fmla="*/ 10 w 10"/>
                  <a:gd name="T1" fmla="*/ 74 h 74"/>
                  <a:gd name="T2" fmla="*/ 2 w 10"/>
                  <a:gd name="T3" fmla="*/ 34 h 74"/>
                  <a:gd name="T4" fmla="*/ 0 w 10"/>
                  <a:gd name="T5" fmla="*/ 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74">
                    <a:moveTo>
                      <a:pt x="10" y="74"/>
                    </a:moveTo>
                    <a:lnTo>
                      <a:pt x="2" y="34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64" name="Freeform 5920">
                <a:extLst>
                  <a:ext uri="{FF2B5EF4-FFF2-40B4-BE49-F238E27FC236}">
                    <a16:creationId xmlns:a16="http://schemas.microsoft.com/office/drawing/2014/main" id="{5D8800B5-8E9A-BBDC-18A6-AFCED39A6B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7" y="3817"/>
                <a:ext cx="8" cy="4"/>
              </a:xfrm>
              <a:custGeom>
                <a:avLst/>
                <a:gdLst>
                  <a:gd name="T0" fmla="*/ 0 w 33"/>
                  <a:gd name="T1" fmla="*/ 14 h 14"/>
                  <a:gd name="T2" fmla="*/ 2 w 33"/>
                  <a:gd name="T3" fmla="*/ 9 h 14"/>
                  <a:gd name="T4" fmla="*/ 8 w 33"/>
                  <a:gd name="T5" fmla="*/ 9 h 14"/>
                  <a:gd name="T6" fmla="*/ 12 w 33"/>
                  <a:gd name="T7" fmla="*/ 11 h 14"/>
                  <a:gd name="T8" fmla="*/ 21 w 33"/>
                  <a:gd name="T9" fmla="*/ 11 h 14"/>
                  <a:gd name="T10" fmla="*/ 24 w 33"/>
                  <a:gd name="T11" fmla="*/ 7 h 14"/>
                  <a:gd name="T12" fmla="*/ 29 w 33"/>
                  <a:gd name="T13" fmla="*/ 1 h 14"/>
                  <a:gd name="T14" fmla="*/ 31 w 33"/>
                  <a:gd name="T15" fmla="*/ 1 h 14"/>
                  <a:gd name="T16" fmla="*/ 33 w 33"/>
                  <a:gd name="T1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3" h="14">
                    <a:moveTo>
                      <a:pt x="0" y="14"/>
                    </a:moveTo>
                    <a:lnTo>
                      <a:pt x="2" y="9"/>
                    </a:lnTo>
                    <a:lnTo>
                      <a:pt x="8" y="9"/>
                    </a:lnTo>
                    <a:lnTo>
                      <a:pt x="12" y="11"/>
                    </a:lnTo>
                    <a:lnTo>
                      <a:pt x="21" y="11"/>
                    </a:lnTo>
                    <a:lnTo>
                      <a:pt x="24" y="7"/>
                    </a:lnTo>
                    <a:lnTo>
                      <a:pt x="29" y="1"/>
                    </a:lnTo>
                    <a:lnTo>
                      <a:pt x="31" y="1"/>
                    </a:lnTo>
                    <a:lnTo>
                      <a:pt x="33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65" name="Freeform 5921">
                <a:extLst>
                  <a:ext uri="{FF2B5EF4-FFF2-40B4-BE49-F238E27FC236}">
                    <a16:creationId xmlns:a16="http://schemas.microsoft.com/office/drawing/2014/main" id="{E4F4ECCE-9A34-9C6D-D905-4975FAD67C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1" y="3800"/>
                <a:ext cx="46" cy="24"/>
              </a:xfrm>
              <a:custGeom>
                <a:avLst/>
                <a:gdLst>
                  <a:gd name="T0" fmla="*/ 0 w 183"/>
                  <a:gd name="T1" fmla="*/ 13 h 94"/>
                  <a:gd name="T2" fmla="*/ 7 w 183"/>
                  <a:gd name="T3" fmla="*/ 13 h 94"/>
                  <a:gd name="T4" fmla="*/ 36 w 183"/>
                  <a:gd name="T5" fmla="*/ 7 h 94"/>
                  <a:gd name="T6" fmla="*/ 58 w 183"/>
                  <a:gd name="T7" fmla="*/ 0 h 94"/>
                  <a:gd name="T8" fmla="*/ 61 w 183"/>
                  <a:gd name="T9" fmla="*/ 0 h 94"/>
                  <a:gd name="T10" fmla="*/ 60 w 183"/>
                  <a:gd name="T11" fmla="*/ 2 h 94"/>
                  <a:gd name="T12" fmla="*/ 77 w 183"/>
                  <a:gd name="T13" fmla="*/ 7 h 94"/>
                  <a:gd name="T14" fmla="*/ 91 w 183"/>
                  <a:gd name="T15" fmla="*/ 6 h 94"/>
                  <a:gd name="T16" fmla="*/ 91 w 183"/>
                  <a:gd name="T17" fmla="*/ 9 h 94"/>
                  <a:gd name="T18" fmla="*/ 92 w 183"/>
                  <a:gd name="T19" fmla="*/ 14 h 94"/>
                  <a:gd name="T20" fmla="*/ 94 w 183"/>
                  <a:gd name="T21" fmla="*/ 17 h 94"/>
                  <a:gd name="T22" fmla="*/ 95 w 183"/>
                  <a:gd name="T23" fmla="*/ 18 h 94"/>
                  <a:gd name="T24" fmla="*/ 95 w 183"/>
                  <a:gd name="T25" fmla="*/ 20 h 94"/>
                  <a:gd name="T26" fmla="*/ 85 w 183"/>
                  <a:gd name="T27" fmla="*/ 34 h 94"/>
                  <a:gd name="T28" fmla="*/ 84 w 183"/>
                  <a:gd name="T29" fmla="*/ 38 h 94"/>
                  <a:gd name="T30" fmla="*/ 82 w 183"/>
                  <a:gd name="T31" fmla="*/ 38 h 94"/>
                  <a:gd name="T32" fmla="*/ 81 w 183"/>
                  <a:gd name="T33" fmla="*/ 41 h 94"/>
                  <a:gd name="T34" fmla="*/ 73 w 183"/>
                  <a:gd name="T35" fmla="*/ 49 h 94"/>
                  <a:gd name="T36" fmla="*/ 52 w 183"/>
                  <a:gd name="T37" fmla="*/ 63 h 94"/>
                  <a:gd name="T38" fmla="*/ 46 w 183"/>
                  <a:gd name="T39" fmla="*/ 70 h 94"/>
                  <a:gd name="T40" fmla="*/ 46 w 183"/>
                  <a:gd name="T41" fmla="*/ 80 h 94"/>
                  <a:gd name="T42" fmla="*/ 48 w 183"/>
                  <a:gd name="T43" fmla="*/ 92 h 94"/>
                  <a:gd name="T44" fmla="*/ 48 w 183"/>
                  <a:gd name="T45" fmla="*/ 94 h 94"/>
                  <a:gd name="T46" fmla="*/ 50 w 183"/>
                  <a:gd name="T47" fmla="*/ 94 h 94"/>
                  <a:gd name="T48" fmla="*/ 64 w 183"/>
                  <a:gd name="T49" fmla="*/ 91 h 94"/>
                  <a:gd name="T50" fmla="*/ 80 w 183"/>
                  <a:gd name="T51" fmla="*/ 84 h 94"/>
                  <a:gd name="T52" fmla="*/ 81 w 183"/>
                  <a:gd name="T53" fmla="*/ 85 h 94"/>
                  <a:gd name="T54" fmla="*/ 87 w 183"/>
                  <a:gd name="T55" fmla="*/ 85 h 94"/>
                  <a:gd name="T56" fmla="*/ 89 w 183"/>
                  <a:gd name="T57" fmla="*/ 84 h 94"/>
                  <a:gd name="T58" fmla="*/ 92 w 183"/>
                  <a:gd name="T59" fmla="*/ 84 h 94"/>
                  <a:gd name="T60" fmla="*/ 98 w 183"/>
                  <a:gd name="T61" fmla="*/ 83 h 94"/>
                  <a:gd name="T62" fmla="*/ 101 w 183"/>
                  <a:gd name="T63" fmla="*/ 80 h 94"/>
                  <a:gd name="T64" fmla="*/ 101 w 183"/>
                  <a:gd name="T65" fmla="*/ 78 h 94"/>
                  <a:gd name="T66" fmla="*/ 108 w 183"/>
                  <a:gd name="T67" fmla="*/ 78 h 94"/>
                  <a:gd name="T68" fmla="*/ 119 w 183"/>
                  <a:gd name="T69" fmla="*/ 81 h 94"/>
                  <a:gd name="T70" fmla="*/ 134 w 183"/>
                  <a:gd name="T71" fmla="*/ 81 h 94"/>
                  <a:gd name="T72" fmla="*/ 151 w 183"/>
                  <a:gd name="T73" fmla="*/ 85 h 94"/>
                  <a:gd name="T74" fmla="*/ 154 w 183"/>
                  <a:gd name="T75" fmla="*/ 85 h 94"/>
                  <a:gd name="T76" fmla="*/ 156 w 183"/>
                  <a:gd name="T77" fmla="*/ 84 h 94"/>
                  <a:gd name="T78" fmla="*/ 166 w 183"/>
                  <a:gd name="T79" fmla="*/ 81 h 94"/>
                  <a:gd name="T80" fmla="*/ 172 w 183"/>
                  <a:gd name="T81" fmla="*/ 78 h 94"/>
                  <a:gd name="T82" fmla="*/ 175 w 183"/>
                  <a:gd name="T83" fmla="*/ 78 h 94"/>
                  <a:gd name="T84" fmla="*/ 179 w 183"/>
                  <a:gd name="T85" fmla="*/ 80 h 94"/>
                  <a:gd name="T86" fmla="*/ 180 w 183"/>
                  <a:gd name="T87" fmla="*/ 81 h 94"/>
                  <a:gd name="T88" fmla="*/ 182 w 183"/>
                  <a:gd name="T89" fmla="*/ 84 h 94"/>
                  <a:gd name="T90" fmla="*/ 183 w 183"/>
                  <a:gd name="T91" fmla="*/ 83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83" h="94">
                    <a:moveTo>
                      <a:pt x="0" y="13"/>
                    </a:moveTo>
                    <a:lnTo>
                      <a:pt x="7" y="13"/>
                    </a:lnTo>
                    <a:lnTo>
                      <a:pt x="36" y="7"/>
                    </a:lnTo>
                    <a:lnTo>
                      <a:pt x="58" y="0"/>
                    </a:lnTo>
                    <a:lnTo>
                      <a:pt x="61" y="0"/>
                    </a:lnTo>
                    <a:lnTo>
                      <a:pt x="60" y="2"/>
                    </a:lnTo>
                    <a:lnTo>
                      <a:pt x="77" y="7"/>
                    </a:lnTo>
                    <a:lnTo>
                      <a:pt x="91" y="6"/>
                    </a:lnTo>
                    <a:lnTo>
                      <a:pt x="91" y="9"/>
                    </a:lnTo>
                    <a:lnTo>
                      <a:pt x="92" y="14"/>
                    </a:lnTo>
                    <a:lnTo>
                      <a:pt x="94" y="17"/>
                    </a:lnTo>
                    <a:lnTo>
                      <a:pt x="95" y="18"/>
                    </a:lnTo>
                    <a:lnTo>
                      <a:pt x="95" y="20"/>
                    </a:lnTo>
                    <a:lnTo>
                      <a:pt x="85" y="34"/>
                    </a:lnTo>
                    <a:lnTo>
                      <a:pt x="84" y="38"/>
                    </a:lnTo>
                    <a:lnTo>
                      <a:pt x="82" y="38"/>
                    </a:lnTo>
                    <a:lnTo>
                      <a:pt x="81" y="41"/>
                    </a:lnTo>
                    <a:lnTo>
                      <a:pt x="73" y="49"/>
                    </a:lnTo>
                    <a:lnTo>
                      <a:pt x="52" y="63"/>
                    </a:lnTo>
                    <a:lnTo>
                      <a:pt x="46" y="70"/>
                    </a:lnTo>
                    <a:lnTo>
                      <a:pt x="46" y="80"/>
                    </a:lnTo>
                    <a:lnTo>
                      <a:pt x="48" y="92"/>
                    </a:lnTo>
                    <a:lnTo>
                      <a:pt x="48" y="94"/>
                    </a:lnTo>
                    <a:lnTo>
                      <a:pt x="50" y="94"/>
                    </a:lnTo>
                    <a:lnTo>
                      <a:pt x="64" y="91"/>
                    </a:lnTo>
                    <a:lnTo>
                      <a:pt x="80" y="84"/>
                    </a:lnTo>
                    <a:lnTo>
                      <a:pt x="81" y="85"/>
                    </a:lnTo>
                    <a:lnTo>
                      <a:pt x="87" y="85"/>
                    </a:lnTo>
                    <a:lnTo>
                      <a:pt x="89" y="84"/>
                    </a:lnTo>
                    <a:lnTo>
                      <a:pt x="92" y="84"/>
                    </a:lnTo>
                    <a:lnTo>
                      <a:pt x="98" y="83"/>
                    </a:lnTo>
                    <a:lnTo>
                      <a:pt x="101" y="80"/>
                    </a:lnTo>
                    <a:lnTo>
                      <a:pt x="101" y="78"/>
                    </a:lnTo>
                    <a:lnTo>
                      <a:pt x="108" y="78"/>
                    </a:lnTo>
                    <a:lnTo>
                      <a:pt x="119" y="81"/>
                    </a:lnTo>
                    <a:lnTo>
                      <a:pt x="134" y="81"/>
                    </a:lnTo>
                    <a:lnTo>
                      <a:pt x="151" y="85"/>
                    </a:lnTo>
                    <a:lnTo>
                      <a:pt x="154" y="85"/>
                    </a:lnTo>
                    <a:lnTo>
                      <a:pt x="156" y="84"/>
                    </a:lnTo>
                    <a:lnTo>
                      <a:pt x="166" y="81"/>
                    </a:lnTo>
                    <a:lnTo>
                      <a:pt x="172" y="78"/>
                    </a:lnTo>
                    <a:lnTo>
                      <a:pt x="175" y="78"/>
                    </a:lnTo>
                    <a:lnTo>
                      <a:pt x="179" y="80"/>
                    </a:lnTo>
                    <a:lnTo>
                      <a:pt x="180" y="81"/>
                    </a:lnTo>
                    <a:lnTo>
                      <a:pt x="182" y="84"/>
                    </a:lnTo>
                    <a:lnTo>
                      <a:pt x="183" y="8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66" name="Freeform 5922">
                <a:extLst>
                  <a:ext uri="{FF2B5EF4-FFF2-40B4-BE49-F238E27FC236}">
                    <a16:creationId xmlns:a16="http://schemas.microsoft.com/office/drawing/2014/main" id="{CD564492-E1A0-10C6-0881-EAC6F97B81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3" y="3821"/>
                <a:ext cx="22" cy="38"/>
              </a:xfrm>
              <a:custGeom>
                <a:avLst/>
                <a:gdLst>
                  <a:gd name="T0" fmla="*/ 0 w 87"/>
                  <a:gd name="T1" fmla="*/ 151 h 151"/>
                  <a:gd name="T2" fmla="*/ 3 w 87"/>
                  <a:gd name="T3" fmla="*/ 151 h 151"/>
                  <a:gd name="T4" fmla="*/ 5 w 87"/>
                  <a:gd name="T5" fmla="*/ 149 h 151"/>
                  <a:gd name="T6" fmla="*/ 26 w 87"/>
                  <a:gd name="T7" fmla="*/ 129 h 151"/>
                  <a:gd name="T8" fmla="*/ 28 w 87"/>
                  <a:gd name="T9" fmla="*/ 129 h 151"/>
                  <a:gd name="T10" fmla="*/ 28 w 87"/>
                  <a:gd name="T11" fmla="*/ 128 h 151"/>
                  <a:gd name="T12" fmla="*/ 32 w 87"/>
                  <a:gd name="T13" fmla="*/ 124 h 151"/>
                  <a:gd name="T14" fmla="*/ 42 w 87"/>
                  <a:gd name="T15" fmla="*/ 120 h 151"/>
                  <a:gd name="T16" fmla="*/ 44 w 87"/>
                  <a:gd name="T17" fmla="*/ 120 h 151"/>
                  <a:gd name="T18" fmla="*/ 50 w 87"/>
                  <a:gd name="T19" fmla="*/ 108 h 151"/>
                  <a:gd name="T20" fmla="*/ 51 w 87"/>
                  <a:gd name="T21" fmla="*/ 108 h 151"/>
                  <a:gd name="T22" fmla="*/ 53 w 87"/>
                  <a:gd name="T23" fmla="*/ 107 h 151"/>
                  <a:gd name="T24" fmla="*/ 64 w 87"/>
                  <a:gd name="T25" fmla="*/ 110 h 151"/>
                  <a:gd name="T26" fmla="*/ 67 w 87"/>
                  <a:gd name="T27" fmla="*/ 113 h 151"/>
                  <a:gd name="T28" fmla="*/ 70 w 87"/>
                  <a:gd name="T29" fmla="*/ 110 h 151"/>
                  <a:gd name="T30" fmla="*/ 78 w 87"/>
                  <a:gd name="T31" fmla="*/ 104 h 151"/>
                  <a:gd name="T32" fmla="*/ 81 w 87"/>
                  <a:gd name="T33" fmla="*/ 101 h 151"/>
                  <a:gd name="T34" fmla="*/ 81 w 87"/>
                  <a:gd name="T35" fmla="*/ 93 h 151"/>
                  <a:gd name="T36" fmla="*/ 80 w 87"/>
                  <a:gd name="T37" fmla="*/ 92 h 151"/>
                  <a:gd name="T38" fmla="*/ 80 w 87"/>
                  <a:gd name="T39" fmla="*/ 89 h 151"/>
                  <a:gd name="T40" fmla="*/ 81 w 87"/>
                  <a:gd name="T41" fmla="*/ 86 h 151"/>
                  <a:gd name="T42" fmla="*/ 85 w 87"/>
                  <a:gd name="T43" fmla="*/ 85 h 151"/>
                  <a:gd name="T44" fmla="*/ 87 w 87"/>
                  <a:gd name="T45" fmla="*/ 85 h 151"/>
                  <a:gd name="T46" fmla="*/ 87 w 87"/>
                  <a:gd name="T47" fmla="*/ 84 h 151"/>
                  <a:gd name="T48" fmla="*/ 81 w 87"/>
                  <a:gd name="T49" fmla="*/ 75 h 151"/>
                  <a:gd name="T50" fmla="*/ 78 w 87"/>
                  <a:gd name="T51" fmla="*/ 69 h 151"/>
                  <a:gd name="T52" fmla="*/ 63 w 87"/>
                  <a:gd name="T53" fmla="*/ 61 h 151"/>
                  <a:gd name="T54" fmla="*/ 58 w 87"/>
                  <a:gd name="T55" fmla="*/ 60 h 151"/>
                  <a:gd name="T56" fmla="*/ 53 w 87"/>
                  <a:gd name="T57" fmla="*/ 54 h 151"/>
                  <a:gd name="T58" fmla="*/ 51 w 87"/>
                  <a:gd name="T59" fmla="*/ 54 h 151"/>
                  <a:gd name="T60" fmla="*/ 50 w 87"/>
                  <a:gd name="T61" fmla="*/ 53 h 151"/>
                  <a:gd name="T62" fmla="*/ 36 w 87"/>
                  <a:gd name="T63" fmla="*/ 44 h 151"/>
                  <a:gd name="T64" fmla="*/ 22 w 87"/>
                  <a:gd name="T65" fmla="*/ 41 h 151"/>
                  <a:gd name="T66" fmla="*/ 21 w 87"/>
                  <a:gd name="T67" fmla="*/ 40 h 151"/>
                  <a:gd name="T68" fmla="*/ 22 w 87"/>
                  <a:gd name="T69" fmla="*/ 36 h 151"/>
                  <a:gd name="T70" fmla="*/ 22 w 87"/>
                  <a:gd name="T71" fmla="*/ 33 h 151"/>
                  <a:gd name="T72" fmla="*/ 18 w 87"/>
                  <a:gd name="T73" fmla="*/ 24 h 151"/>
                  <a:gd name="T74" fmla="*/ 17 w 87"/>
                  <a:gd name="T75" fmla="*/ 18 h 151"/>
                  <a:gd name="T76" fmla="*/ 17 w 87"/>
                  <a:gd name="T77" fmla="*/ 8 h 151"/>
                  <a:gd name="T78" fmla="*/ 18 w 87"/>
                  <a:gd name="T79" fmla="*/ 4 h 151"/>
                  <a:gd name="T80" fmla="*/ 18 w 87"/>
                  <a:gd name="T81" fmla="*/ 0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87" h="151">
                    <a:moveTo>
                      <a:pt x="0" y="151"/>
                    </a:moveTo>
                    <a:lnTo>
                      <a:pt x="3" y="151"/>
                    </a:lnTo>
                    <a:lnTo>
                      <a:pt x="5" y="149"/>
                    </a:lnTo>
                    <a:lnTo>
                      <a:pt x="26" y="129"/>
                    </a:lnTo>
                    <a:lnTo>
                      <a:pt x="28" y="129"/>
                    </a:lnTo>
                    <a:lnTo>
                      <a:pt x="28" y="128"/>
                    </a:lnTo>
                    <a:lnTo>
                      <a:pt x="32" y="124"/>
                    </a:lnTo>
                    <a:lnTo>
                      <a:pt x="42" y="120"/>
                    </a:lnTo>
                    <a:lnTo>
                      <a:pt x="44" y="120"/>
                    </a:lnTo>
                    <a:lnTo>
                      <a:pt x="50" y="108"/>
                    </a:lnTo>
                    <a:lnTo>
                      <a:pt x="51" y="108"/>
                    </a:lnTo>
                    <a:lnTo>
                      <a:pt x="53" y="107"/>
                    </a:lnTo>
                    <a:lnTo>
                      <a:pt x="64" y="110"/>
                    </a:lnTo>
                    <a:lnTo>
                      <a:pt x="67" y="113"/>
                    </a:lnTo>
                    <a:lnTo>
                      <a:pt x="70" y="110"/>
                    </a:lnTo>
                    <a:lnTo>
                      <a:pt x="78" y="104"/>
                    </a:lnTo>
                    <a:lnTo>
                      <a:pt x="81" y="101"/>
                    </a:lnTo>
                    <a:lnTo>
                      <a:pt x="81" y="93"/>
                    </a:lnTo>
                    <a:lnTo>
                      <a:pt x="80" y="92"/>
                    </a:lnTo>
                    <a:lnTo>
                      <a:pt x="80" y="89"/>
                    </a:lnTo>
                    <a:lnTo>
                      <a:pt x="81" y="86"/>
                    </a:lnTo>
                    <a:lnTo>
                      <a:pt x="85" y="85"/>
                    </a:lnTo>
                    <a:lnTo>
                      <a:pt x="87" y="85"/>
                    </a:lnTo>
                    <a:lnTo>
                      <a:pt x="87" y="84"/>
                    </a:lnTo>
                    <a:lnTo>
                      <a:pt x="81" y="75"/>
                    </a:lnTo>
                    <a:lnTo>
                      <a:pt x="78" y="69"/>
                    </a:lnTo>
                    <a:lnTo>
                      <a:pt x="63" y="61"/>
                    </a:lnTo>
                    <a:lnTo>
                      <a:pt x="58" y="60"/>
                    </a:lnTo>
                    <a:lnTo>
                      <a:pt x="53" y="54"/>
                    </a:lnTo>
                    <a:lnTo>
                      <a:pt x="51" y="54"/>
                    </a:lnTo>
                    <a:lnTo>
                      <a:pt x="50" y="53"/>
                    </a:lnTo>
                    <a:lnTo>
                      <a:pt x="36" y="44"/>
                    </a:lnTo>
                    <a:lnTo>
                      <a:pt x="22" y="41"/>
                    </a:lnTo>
                    <a:lnTo>
                      <a:pt x="21" y="40"/>
                    </a:lnTo>
                    <a:lnTo>
                      <a:pt x="22" y="36"/>
                    </a:lnTo>
                    <a:lnTo>
                      <a:pt x="22" y="33"/>
                    </a:lnTo>
                    <a:lnTo>
                      <a:pt x="18" y="24"/>
                    </a:lnTo>
                    <a:lnTo>
                      <a:pt x="17" y="18"/>
                    </a:lnTo>
                    <a:lnTo>
                      <a:pt x="17" y="8"/>
                    </a:lnTo>
                    <a:lnTo>
                      <a:pt x="18" y="4"/>
                    </a:lnTo>
                    <a:lnTo>
                      <a:pt x="18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67" name="Freeform 5923">
                <a:extLst>
                  <a:ext uri="{FF2B5EF4-FFF2-40B4-BE49-F238E27FC236}">
                    <a16:creationId xmlns:a16="http://schemas.microsoft.com/office/drawing/2014/main" id="{144985ED-4B4B-C2CA-A25E-E57EB4C567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6" y="3852"/>
                <a:ext cx="67" cy="19"/>
              </a:xfrm>
              <a:custGeom>
                <a:avLst/>
                <a:gdLst>
                  <a:gd name="T0" fmla="*/ 268 w 268"/>
                  <a:gd name="T1" fmla="*/ 26 h 74"/>
                  <a:gd name="T2" fmla="*/ 268 w 268"/>
                  <a:gd name="T3" fmla="*/ 24 h 74"/>
                  <a:gd name="T4" fmla="*/ 257 w 268"/>
                  <a:gd name="T5" fmla="*/ 12 h 74"/>
                  <a:gd name="T6" fmla="*/ 255 w 268"/>
                  <a:gd name="T7" fmla="*/ 9 h 74"/>
                  <a:gd name="T8" fmla="*/ 219 w 268"/>
                  <a:gd name="T9" fmla="*/ 0 h 74"/>
                  <a:gd name="T10" fmla="*/ 218 w 268"/>
                  <a:gd name="T11" fmla="*/ 2 h 74"/>
                  <a:gd name="T12" fmla="*/ 213 w 268"/>
                  <a:gd name="T13" fmla="*/ 7 h 74"/>
                  <a:gd name="T14" fmla="*/ 204 w 268"/>
                  <a:gd name="T15" fmla="*/ 13 h 74"/>
                  <a:gd name="T16" fmla="*/ 204 w 268"/>
                  <a:gd name="T17" fmla="*/ 14 h 74"/>
                  <a:gd name="T18" fmla="*/ 202 w 268"/>
                  <a:gd name="T19" fmla="*/ 13 h 74"/>
                  <a:gd name="T20" fmla="*/ 197 w 268"/>
                  <a:gd name="T21" fmla="*/ 12 h 74"/>
                  <a:gd name="T22" fmla="*/ 194 w 268"/>
                  <a:gd name="T23" fmla="*/ 10 h 74"/>
                  <a:gd name="T24" fmla="*/ 191 w 268"/>
                  <a:gd name="T25" fmla="*/ 10 h 74"/>
                  <a:gd name="T26" fmla="*/ 190 w 268"/>
                  <a:gd name="T27" fmla="*/ 12 h 74"/>
                  <a:gd name="T28" fmla="*/ 190 w 268"/>
                  <a:gd name="T29" fmla="*/ 13 h 74"/>
                  <a:gd name="T30" fmla="*/ 187 w 268"/>
                  <a:gd name="T31" fmla="*/ 10 h 74"/>
                  <a:gd name="T32" fmla="*/ 184 w 268"/>
                  <a:gd name="T33" fmla="*/ 4 h 74"/>
                  <a:gd name="T34" fmla="*/ 180 w 268"/>
                  <a:gd name="T35" fmla="*/ 2 h 74"/>
                  <a:gd name="T36" fmla="*/ 174 w 268"/>
                  <a:gd name="T37" fmla="*/ 2 h 74"/>
                  <a:gd name="T38" fmla="*/ 163 w 268"/>
                  <a:gd name="T39" fmla="*/ 7 h 74"/>
                  <a:gd name="T40" fmla="*/ 163 w 268"/>
                  <a:gd name="T41" fmla="*/ 9 h 74"/>
                  <a:gd name="T42" fmla="*/ 159 w 268"/>
                  <a:gd name="T43" fmla="*/ 10 h 74"/>
                  <a:gd name="T44" fmla="*/ 158 w 268"/>
                  <a:gd name="T45" fmla="*/ 10 h 74"/>
                  <a:gd name="T46" fmla="*/ 149 w 268"/>
                  <a:gd name="T47" fmla="*/ 12 h 74"/>
                  <a:gd name="T48" fmla="*/ 138 w 268"/>
                  <a:gd name="T49" fmla="*/ 16 h 74"/>
                  <a:gd name="T50" fmla="*/ 124 w 268"/>
                  <a:gd name="T51" fmla="*/ 30 h 74"/>
                  <a:gd name="T52" fmla="*/ 120 w 268"/>
                  <a:gd name="T53" fmla="*/ 38 h 74"/>
                  <a:gd name="T54" fmla="*/ 120 w 268"/>
                  <a:gd name="T55" fmla="*/ 39 h 74"/>
                  <a:gd name="T56" fmla="*/ 117 w 268"/>
                  <a:gd name="T57" fmla="*/ 45 h 74"/>
                  <a:gd name="T58" fmla="*/ 117 w 268"/>
                  <a:gd name="T59" fmla="*/ 48 h 74"/>
                  <a:gd name="T60" fmla="*/ 116 w 268"/>
                  <a:gd name="T61" fmla="*/ 48 h 74"/>
                  <a:gd name="T62" fmla="*/ 113 w 268"/>
                  <a:gd name="T63" fmla="*/ 46 h 74"/>
                  <a:gd name="T64" fmla="*/ 110 w 268"/>
                  <a:gd name="T65" fmla="*/ 49 h 74"/>
                  <a:gd name="T66" fmla="*/ 110 w 268"/>
                  <a:gd name="T67" fmla="*/ 59 h 74"/>
                  <a:gd name="T68" fmla="*/ 108 w 268"/>
                  <a:gd name="T69" fmla="*/ 65 h 74"/>
                  <a:gd name="T70" fmla="*/ 103 w 268"/>
                  <a:gd name="T71" fmla="*/ 72 h 74"/>
                  <a:gd name="T72" fmla="*/ 97 w 268"/>
                  <a:gd name="T73" fmla="*/ 74 h 74"/>
                  <a:gd name="T74" fmla="*/ 82 w 268"/>
                  <a:gd name="T75" fmla="*/ 74 h 74"/>
                  <a:gd name="T76" fmla="*/ 74 w 268"/>
                  <a:gd name="T77" fmla="*/ 60 h 74"/>
                  <a:gd name="T78" fmla="*/ 68 w 268"/>
                  <a:gd name="T79" fmla="*/ 55 h 74"/>
                  <a:gd name="T80" fmla="*/ 44 w 268"/>
                  <a:gd name="T81" fmla="*/ 42 h 74"/>
                  <a:gd name="T82" fmla="*/ 43 w 268"/>
                  <a:gd name="T83" fmla="*/ 39 h 74"/>
                  <a:gd name="T84" fmla="*/ 43 w 268"/>
                  <a:gd name="T85" fmla="*/ 35 h 74"/>
                  <a:gd name="T86" fmla="*/ 41 w 268"/>
                  <a:gd name="T87" fmla="*/ 31 h 74"/>
                  <a:gd name="T88" fmla="*/ 41 w 268"/>
                  <a:gd name="T89" fmla="*/ 28 h 74"/>
                  <a:gd name="T90" fmla="*/ 39 w 268"/>
                  <a:gd name="T91" fmla="*/ 24 h 74"/>
                  <a:gd name="T92" fmla="*/ 39 w 268"/>
                  <a:gd name="T93" fmla="*/ 23 h 74"/>
                  <a:gd name="T94" fmla="*/ 36 w 268"/>
                  <a:gd name="T95" fmla="*/ 23 h 74"/>
                  <a:gd name="T96" fmla="*/ 32 w 268"/>
                  <a:gd name="T97" fmla="*/ 27 h 74"/>
                  <a:gd name="T98" fmla="*/ 26 w 268"/>
                  <a:gd name="T99" fmla="*/ 28 h 74"/>
                  <a:gd name="T100" fmla="*/ 25 w 268"/>
                  <a:gd name="T101" fmla="*/ 30 h 74"/>
                  <a:gd name="T102" fmla="*/ 1 w 268"/>
                  <a:gd name="T103" fmla="*/ 39 h 74"/>
                  <a:gd name="T104" fmla="*/ 0 w 268"/>
                  <a:gd name="T105" fmla="*/ 39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68" h="74">
                    <a:moveTo>
                      <a:pt x="268" y="26"/>
                    </a:moveTo>
                    <a:lnTo>
                      <a:pt x="268" y="24"/>
                    </a:lnTo>
                    <a:lnTo>
                      <a:pt x="257" y="12"/>
                    </a:lnTo>
                    <a:lnTo>
                      <a:pt x="255" y="9"/>
                    </a:lnTo>
                    <a:lnTo>
                      <a:pt x="219" y="0"/>
                    </a:lnTo>
                    <a:lnTo>
                      <a:pt x="218" y="2"/>
                    </a:lnTo>
                    <a:lnTo>
                      <a:pt x="213" y="7"/>
                    </a:lnTo>
                    <a:lnTo>
                      <a:pt x="204" y="13"/>
                    </a:lnTo>
                    <a:lnTo>
                      <a:pt x="204" y="14"/>
                    </a:lnTo>
                    <a:lnTo>
                      <a:pt x="202" y="13"/>
                    </a:lnTo>
                    <a:lnTo>
                      <a:pt x="197" y="12"/>
                    </a:lnTo>
                    <a:lnTo>
                      <a:pt x="194" y="10"/>
                    </a:lnTo>
                    <a:lnTo>
                      <a:pt x="191" y="10"/>
                    </a:lnTo>
                    <a:lnTo>
                      <a:pt x="190" y="12"/>
                    </a:lnTo>
                    <a:lnTo>
                      <a:pt x="190" y="13"/>
                    </a:lnTo>
                    <a:lnTo>
                      <a:pt x="187" y="10"/>
                    </a:lnTo>
                    <a:lnTo>
                      <a:pt x="184" y="4"/>
                    </a:lnTo>
                    <a:lnTo>
                      <a:pt x="180" y="2"/>
                    </a:lnTo>
                    <a:lnTo>
                      <a:pt x="174" y="2"/>
                    </a:lnTo>
                    <a:lnTo>
                      <a:pt x="163" y="7"/>
                    </a:lnTo>
                    <a:lnTo>
                      <a:pt x="163" y="9"/>
                    </a:lnTo>
                    <a:lnTo>
                      <a:pt x="159" y="10"/>
                    </a:lnTo>
                    <a:lnTo>
                      <a:pt x="158" y="10"/>
                    </a:lnTo>
                    <a:lnTo>
                      <a:pt x="149" y="12"/>
                    </a:lnTo>
                    <a:lnTo>
                      <a:pt x="138" y="16"/>
                    </a:lnTo>
                    <a:lnTo>
                      <a:pt x="124" y="30"/>
                    </a:lnTo>
                    <a:lnTo>
                      <a:pt x="120" y="38"/>
                    </a:lnTo>
                    <a:lnTo>
                      <a:pt x="120" y="39"/>
                    </a:lnTo>
                    <a:lnTo>
                      <a:pt x="117" y="45"/>
                    </a:lnTo>
                    <a:lnTo>
                      <a:pt x="117" y="48"/>
                    </a:lnTo>
                    <a:lnTo>
                      <a:pt x="116" y="48"/>
                    </a:lnTo>
                    <a:lnTo>
                      <a:pt x="113" y="46"/>
                    </a:lnTo>
                    <a:lnTo>
                      <a:pt x="110" y="49"/>
                    </a:lnTo>
                    <a:lnTo>
                      <a:pt x="110" y="59"/>
                    </a:lnTo>
                    <a:lnTo>
                      <a:pt x="108" y="65"/>
                    </a:lnTo>
                    <a:lnTo>
                      <a:pt x="103" y="72"/>
                    </a:lnTo>
                    <a:lnTo>
                      <a:pt x="97" y="74"/>
                    </a:lnTo>
                    <a:lnTo>
                      <a:pt x="82" y="74"/>
                    </a:lnTo>
                    <a:lnTo>
                      <a:pt x="74" y="60"/>
                    </a:lnTo>
                    <a:lnTo>
                      <a:pt x="68" y="55"/>
                    </a:lnTo>
                    <a:lnTo>
                      <a:pt x="44" y="42"/>
                    </a:lnTo>
                    <a:lnTo>
                      <a:pt x="43" y="39"/>
                    </a:lnTo>
                    <a:lnTo>
                      <a:pt x="43" y="35"/>
                    </a:lnTo>
                    <a:lnTo>
                      <a:pt x="41" y="31"/>
                    </a:lnTo>
                    <a:lnTo>
                      <a:pt x="41" y="28"/>
                    </a:lnTo>
                    <a:lnTo>
                      <a:pt x="39" y="24"/>
                    </a:lnTo>
                    <a:lnTo>
                      <a:pt x="39" y="23"/>
                    </a:lnTo>
                    <a:lnTo>
                      <a:pt x="36" y="23"/>
                    </a:lnTo>
                    <a:lnTo>
                      <a:pt x="32" y="27"/>
                    </a:lnTo>
                    <a:lnTo>
                      <a:pt x="26" y="28"/>
                    </a:lnTo>
                    <a:lnTo>
                      <a:pt x="25" y="30"/>
                    </a:lnTo>
                    <a:lnTo>
                      <a:pt x="1" y="39"/>
                    </a:lnTo>
                    <a:lnTo>
                      <a:pt x="0" y="3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68" name="Freeform 5924">
                <a:extLst>
                  <a:ext uri="{FF2B5EF4-FFF2-40B4-BE49-F238E27FC236}">
                    <a16:creationId xmlns:a16="http://schemas.microsoft.com/office/drawing/2014/main" id="{FA20F728-398D-41B8-E00E-602BEA2255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9" y="3859"/>
                <a:ext cx="30" cy="26"/>
              </a:xfrm>
              <a:custGeom>
                <a:avLst/>
                <a:gdLst>
                  <a:gd name="T0" fmla="*/ 120 w 120"/>
                  <a:gd name="T1" fmla="*/ 107 h 107"/>
                  <a:gd name="T2" fmla="*/ 119 w 120"/>
                  <a:gd name="T3" fmla="*/ 107 h 107"/>
                  <a:gd name="T4" fmla="*/ 116 w 120"/>
                  <a:gd name="T5" fmla="*/ 106 h 107"/>
                  <a:gd name="T6" fmla="*/ 102 w 120"/>
                  <a:gd name="T7" fmla="*/ 96 h 107"/>
                  <a:gd name="T8" fmla="*/ 101 w 120"/>
                  <a:gd name="T9" fmla="*/ 94 h 107"/>
                  <a:gd name="T10" fmla="*/ 100 w 120"/>
                  <a:gd name="T11" fmla="*/ 91 h 107"/>
                  <a:gd name="T12" fmla="*/ 98 w 120"/>
                  <a:gd name="T13" fmla="*/ 90 h 107"/>
                  <a:gd name="T14" fmla="*/ 94 w 120"/>
                  <a:gd name="T15" fmla="*/ 84 h 107"/>
                  <a:gd name="T16" fmla="*/ 93 w 120"/>
                  <a:gd name="T17" fmla="*/ 83 h 107"/>
                  <a:gd name="T18" fmla="*/ 91 w 120"/>
                  <a:gd name="T19" fmla="*/ 83 h 107"/>
                  <a:gd name="T20" fmla="*/ 88 w 120"/>
                  <a:gd name="T21" fmla="*/ 84 h 107"/>
                  <a:gd name="T22" fmla="*/ 87 w 120"/>
                  <a:gd name="T23" fmla="*/ 84 h 107"/>
                  <a:gd name="T24" fmla="*/ 86 w 120"/>
                  <a:gd name="T25" fmla="*/ 83 h 107"/>
                  <a:gd name="T26" fmla="*/ 84 w 120"/>
                  <a:gd name="T27" fmla="*/ 83 h 107"/>
                  <a:gd name="T28" fmla="*/ 70 w 120"/>
                  <a:gd name="T29" fmla="*/ 76 h 107"/>
                  <a:gd name="T30" fmla="*/ 69 w 120"/>
                  <a:gd name="T31" fmla="*/ 75 h 107"/>
                  <a:gd name="T32" fmla="*/ 62 w 120"/>
                  <a:gd name="T33" fmla="*/ 76 h 107"/>
                  <a:gd name="T34" fmla="*/ 57 w 120"/>
                  <a:gd name="T35" fmla="*/ 76 h 107"/>
                  <a:gd name="T36" fmla="*/ 57 w 120"/>
                  <a:gd name="T37" fmla="*/ 75 h 107"/>
                  <a:gd name="T38" fmla="*/ 56 w 120"/>
                  <a:gd name="T39" fmla="*/ 74 h 107"/>
                  <a:gd name="T40" fmla="*/ 52 w 120"/>
                  <a:gd name="T41" fmla="*/ 71 h 107"/>
                  <a:gd name="T42" fmla="*/ 50 w 120"/>
                  <a:gd name="T43" fmla="*/ 68 h 107"/>
                  <a:gd name="T44" fmla="*/ 48 w 120"/>
                  <a:gd name="T45" fmla="*/ 68 h 107"/>
                  <a:gd name="T46" fmla="*/ 42 w 120"/>
                  <a:gd name="T47" fmla="*/ 69 h 107"/>
                  <a:gd name="T48" fmla="*/ 41 w 120"/>
                  <a:gd name="T49" fmla="*/ 71 h 107"/>
                  <a:gd name="T50" fmla="*/ 33 w 120"/>
                  <a:gd name="T51" fmla="*/ 76 h 107"/>
                  <a:gd name="T52" fmla="*/ 28 w 120"/>
                  <a:gd name="T53" fmla="*/ 79 h 107"/>
                  <a:gd name="T54" fmla="*/ 27 w 120"/>
                  <a:gd name="T55" fmla="*/ 80 h 107"/>
                  <a:gd name="T56" fmla="*/ 25 w 120"/>
                  <a:gd name="T57" fmla="*/ 80 h 107"/>
                  <a:gd name="T58" fmla="*/ 25 w 120"/>
                  <a:gd name="T59" fmla="*/ 74 h 107"/>
                  <a:gd name="T60" fmla="*/ 24 w 120"/>
                  <a:gd name="T61" fmla="*/ 69 h 107"/>
                  <a:gd name="T62" fmla="*/ 20 w 120"/>
                  <a:gd name="T63" fmla="*/ 64 h 107"/>
                  <a:gd name="T64" fmla="*/ 14 w 120"/>
                  <a:gd name="T65" fmla="*/ 61 h 107"/>
                  <a:gd name="T66" fmla="*/ 0 w 120"/>
                  <a:gd name="T67" fmla="*/ 51 h 107"/>
                  <a:gd name="T68" fmla="*/ 3 w 120"/>
                  <a:gd name="T69" fmla="*/ 51 h 107"/>
                  <a:gd name="T70" fmla="*/ 6 w 120"/>
                  <a:gd name="T71" fmla="*/ 48 h 107"/>
                  <a:gd name="T72" fmla="*/ 10 w 120"/>
                  <a:gd name="T73" fmla="*/ 47 h 107"/>
                  <a:gd name="T74" fmla="*/ 17 w 120"/>
                  <a:gd name="T75" fmla="*/ 47 h 107"/>
                  <a:gd name="T76" fmla="*/ 23 w 120"/>
                  <a:gd name="T77" fmla="*/ 50 h 107"/>
                  <a:gd name="T78" fmla="*/ 24 w 120"/>
                  <a:gd name="T79" fmla="*/ 50 h 107"/>
                  <a:gd name="T80" fmla="*/ 28 w 120"/>
                  <a:gd name="T81" fmla="*/ 47 h 107"/>
                  <a:gd name="T82" fmla="*/ 28 w 120"/>
                  <a:gd name="T83" fmla="*/ 41 h 107"/>
                  <a:gd name="T84" fmla="*/ 27 w 120"/>
                  <a:gd name="T85" fmla="*/ 39 h 107"/>
                  <a:gd name="T86" fmla="*/ 11 w 120"/>
                  <a:gd name="T87" fmla="*/ 17 h 107"/>
                  <a:gd name="T88" fmla="*/ 4 w 120"/>
                  <a:gd name="T89" fmla="*/ 9 h 107"/>
                  <a:gd name="T90" fmla="*/ 4 w 120"/>
                  <a:gd name="T91" fmla="*/ 8 h 107"/>
                  <a:gd name="T92" fmla="*/ 6 w 120"/>
                  <a:gd name="T93" fmla="*/ 2 h 107"/>
                  <a:gd name="T94" fmla="*/ 9 w 120"/>
                  <a:gd name="T95" fmla="*/ 1 h 107"/>
                  <a:gd name="T96" fmla="*/ 10 w 120"/>
                  <a:gd name="T97" fmla="*/ 0 h 107"/>
                  <a:gd name="T98" fmla="*/ 13 w 120"/>
                  <a:gd name="T99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20" h="107">
                    <a:moveTo>
                      <a:pt x="120" y="107"/>
                    </a:moveTo>
                    <a:lnTo>
                      <a:pt x="119" y="107"/>
                    </a:lnTo>
                    <a:lnTo>
                      <a:pt x="116" y="106"/>
                    </a:lnTo>
                    <a:lnTo>
                      <a:pt x="102" y="96"/>
                    </a:lnTo>
                    <a:lnTo>
                      <a:pt x="101" y="94"/>
                    </a:lnTo>
                    <a:lnTo>
                      <a:pt x="100" y="91"/>
                    </a:lnTo>
                    <a:lnTo>
                      <a:pt x="98" y="90"/>
                    </a:lnTo>
                    <a:lnTo>
                      <a:pt x="94" y="84"/>
                    </a:lnTo>
                    <a:lnTo>
                      <a:pt x="93" y="83"/>
                    </a:lnTo>
                    <a:lnTo>
                      <a:pt x="91" y="83"/>
                    </a:lnTo>
                    <a:lnTo>
                      <a:pt x="88" y="84"/>
                    </a:lnTo>
                    <a:lnTo>
                      <a:pt x="87" y="84"/>
                    </a:lnTo>
                    <a:lnTo>
                      <a:pt x="86" y="83"/>
                    </a:lnTo>
                    <a:lnTo>
                      <a:pt x="84" y="83"/>
                    </a:lnTo>
                    <a:lnTo>
                      <a:pt x="70" y="76"/>
                    </a:lnTo>
                    <a:lnTo>
                      <a:pt x="69" y="75"/>
                    </a:lnTo>
                    <a:lnTo>
                      <a:pt x="62" y="76"/>
                    </a:lnTo>
                    <a:lnTo>
                      <a:pt x="57" y="76"/>
                    </a:lnTo>
                    <a:lnTo>
                      <a:pt x="57" y="75"/>
                    </a:lnTo>
                    <a:lnTo>
                      <a:pt x="56" y="74"/>
                    </a:lnTo>
                    <a:lnTo>
                      <a:pt x="52" y="71"/>
                    </a:lnTo>
                    <a:lnTo>
                      <a:pt x="50" y="68"/>
                    </a:lnTo>
                    <a:lnTo>
                      <a:pt x="48" y="68"/>
                    </a:lnTo>
                    <a:lnTo>
                      <a:pt x="42" y="69"/>
                    </a:lnTo>
                    <a:lnTo>
                      <a:pt x="41" y="71"/>
                    </a:lnTo>
                    <a:lnTo>
                      <a:pt x="33" y="76"/>
                    </a:lnTo>
                    <a:lnTo>
                      <a:pt x="28" y="79"/>
                    </a:lnTo>
                    <a:lnTo>
                      <a:pt x="27" y="80"/>
                    </a:lnTo>
                    <a:lnTo>
                      <a:pt x="25" y="80"/>
                    </a:lnTo>
                    <a:lnTo>
                      <a:pt x="25" y="74"/>
                    </a:lnTo>
                    <a:lnTo>
                      <a:pt x="24" y="69"/>
                    </a:lnTo>
                    <a:lnTo>
                      <a:pt x="20" y="64"/>
                    </a:lnTo>
                    <a:lnTo>
                      <a:pt x="14" y="61"/>
                    </a:lnTo>
                    <a:lnTo>
                      <a:pt x="0" y="51"/>
                    </a:lnTo>
                    <a:lnTo>
                      <a:pt x="3" y="51"/>
                    </a:lnTo>
                    <a:lnTo>
                      <a:pt x="6" y="48"/>
                    </a:lnTo>
                    <a:lnTo>
                      <a:pt x="10" y="47"/>
                    </a:lnTo>
                    <a:lnTo>
                      <a:pt x="17" y="47"/>
                    </a:lnTo>
                    <a:lnTo>
                      <a:pt x="23" y="50"/>
                    </a:lnTo>
                    <a:lnTo>
                      <a:pt x="24" y="50"/>
                    </a:lnTo>
                    <a:lnTo>
                      <a:pt x="28" y="47"/>
                    </a:lnTo>
                    <a:lnTo>
                      <a:pt x="28" y="41"/>
                    </a:lnTo>
                    <a:lnTo>
                      <a:pt x="27" y="39"/>
                    </a:lnTo>
                    <a:lnTo>
                      <a:pt x="11" y="17"/>
                    </a:lnTo>
                    <a:lnTo>
                      <a:pt x="4" y="9"/>
                    </a:lnTo>
                    <a:lnTo>
                      <a:pt x="4" y="8"/>
                    </a:lnTo>
                    <a:lnTo>
                      <a:pt x="6" y="2"/>
                    </a:lnTo>
                    <a:lnTo>
                      <a:pt x="9" y="1"/>
                    </a:lnTo>
                    <a:lnTo>
                      <a:pt x="10" y="0"/>
                    </a:lnTo>
                    <a:lnTo>
                      <a:pt x="13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69" name="Freeform 5925">
                <a:extLst>
                  <a:ext uri="{FF2B5EF4-FFF2-40B4-BE49-F238E27FC236}">
                    <a16:creationId xmlns:a16="http://schemas.microsoft.com/office/drawing/2014/main" id="{0607142F-21D7-4AD2-E7B1-E165F3970B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0" y="3885"/>
                <a:ext cx="69" cy="29"/>
              </a:xfrm>
              <a:custGeom>
                <a:avLst/>
                <a:gdLst>
                  <a:gd name="T0" fmla="*/ 9 w 278"/>
                  <a:gd name="T1" fmla="*/ 92 h 113"/>
                  <a:gd name="T2" fmla="*/ 38 w 278"/>
                  <a:gd name="T3" fmla="*/ 88 h 113"/>
                  <a:gd name="T4" fmla="*/ 51 w 278"/>
                  <a:gd name="T5" fmla="*/ 102 h 113"/>
                  <a:gd name="T6" fmla="*/ 70 w 278"/>
                  <a:gd name="T7" fmla="*/ 113 h 113"/>
                  <a:gd name="T8" fmla="*/ 73 w 278"/>
                  <a:gd name="T9" fmla="*/ 112 h 113"/>
                  <a:gd name="T10" fmla="*/ 90 w 278"/>
                  <a:gd name="T11" fmla="*/ 101 h 113"/>
                  <a:gd name="T12" fmla="*/ 100 w 278"/>
                  <a:gd name="T13" fmla="*/ 99 h 113"/>
                  <a:gd name="T14" fmla="*/ 102 w 278"/>
                  <a:gd name="T15" fmla="*/ 95 h 113"/>
                  <a:gd name="T16" fmla="*/ 104 w 278"/>
                  <a:gd name="T17" fmla="*/ 85 h 113"/>
                  <a:gd name="T18" fmla="*/ 109 w 278"/>
                  <a:gd name="T19" fmla="*/ 77 h 113"/>
                  <a:gd name="T20" fmla="*/ 121 w 278"/>
                  <a:gd name="T21" fmla="*/ 64 h 113"/>
                  <a:gd name="T22" fmla="*/ 128 w 278"/>
                  <a:gd name="T23" fmla="*/ 61 h 113"/>
                  <a:gd name="T24" fmla="*/ 133 w 278"/>
                  <a:gd name="T25" fmla="*/ 63 h 113"/>
                  <a:gd name="T26" fmla="*/ 137 w 278"/>
                  <a:gd name="T27" fmla="*/ 64 h 113"/>
                  <a:gd name="T28" fmla="*/ 144 w 278"/>
                  <a:gd name="T29" fmla="*/ 54 h 113"/>
                  <a:gd name="T30" fmla="*/ 147 w 278"/>
                  <a:gd name="T31" fmla="*/ 46 h 113"/>
                  <a:gd name="T32" fmla="*/ 146 w 278"/>
                  <a:gd name="T33" fmla="*/ 39 h 113"/>
                  <a:gd name="T34" fmla="*/ 157 w 278"/>
                  <a:gd name="T35" fmla="*/ 28 h 113"/>
                  <a:gd name="T36" fmla="*/ 161 w 278"/>
                  <a:gd name="T37" fmla="*/ 29 h 113"/>
                  <a:gd name="T38" fmla="*/ 174 w 278"/>
                  <a:gd name="T39" fmla="*/ 35 h 113"/>
                  <a:gd name="T40" fmla="*/ 183 w 278"/>
                  <a:gd name="T41" fmla="*/ 34 h 113"/>
                  <a:gd name="T42" fmla="*/ 185 w 278"/>
                  <a:gd name="T43" fmla="*/ 20 h 113"/>
                  <a:gd name="T44" fmla="*/ 191 w 278"/>
                  <a:gd name="T45" fmla="*/ 15 h 113"/>
                  <a:gd name="T46" fmla="*/ 197 w 278"/>
                  <a:gd name="T47" fmla="*/ 13 h 113"/>
                  <a:gd name="T48" fmla="*/ 211 w 278"/>
                  <a:gd name="T49" fmla="*/ 25 h 113"/>
                  <a:gd name="T50" fmla="*/ 215 w 278"/>
                  <a:gd name="T51" fmla="*/ 27 h 113"/>
                  <a:gd name="T52" fmla="*/ 220 w 278"/>
                  <a:gd name="T53" fmla="*/ 24 h 113"/>
                  <a:gd name="T54" fmla="*/ 224 w 278"/>
                  <a:gd name="T55" fmla="*/ 22 h 113"/>
                  <a:gd name="T56" fmla="*/ 232 w 278"/>
                  <a:gd name="T57" fmla="*/ 27 h 113"/>
                  <a:gd name="T58" fmla="*/ 244 w 278"/>
                  <a:gd name="T59" fmla="*/ 31 h 113"/>
                  <a:gd name="T60" fmla="*/ 258 w 278"/>
                  <a:gd name="T61" fmla="*/ 32 h 113"/>
                  <a:gd name="T62" fmla="*/ 268 w 278"/>
                  <a:gd name="T63" fmla="*/ 24 h 113"/>
                  <a:gd name="T64" fmla="*/ 271 w 278"/>
                  <a:gd name="T65" fmla="*/ 15 h 113"/>
                  <a:gd name="T66" fmla="*/ 275 w 278"/>
                  <a:gd name="T67" fmla="*/ 4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78" h="113">
                    <a:moveTo>
                      <a:pt x="0" y="92"/>
                    </a:moveTo>
                    <a:lnTo>
                      <a:pt x="9" y="92"/>
                    </a:lnTo>
                    <a:lnTo>
                      <a:pt x="34" y="88"/>
                    </a:lnTo>
                    <a:lnTo>
                      <a:pt x="38" y="88"/>
                    </a:lnTo>
                    <a:lnTo>
                      <a:pt x="45" y="92"/>
                    </a:lnTo>
                    <a:lnTo>
                      <a:pt x="51" y="102"/>
                    </a:lnTo>
                    <a:lnTo>
                      <a:pt x="59" y="110"/>
                    </a:lnTo>
                    <a:lnTo>
                      <a:pt x="70" y="113"/>
                    </a:lnTo>
                    <a:lnTo>
                      <a:pt x="73" y="113"/>
                    </a:lnTo>
                    <a:lnTo>
                      <a:pt x="73" y="112"/>
                    </a:lnTo>
                    <a:lnTo>
                      <a:pt x="76" y="109"/>
                    </a:lnTo>
                    <a:lnTo>
                      <a:pt x="90" y="101"/>
                    </a:lnTo>
                    <a:lnTo>
                      <a:pt x="98" y="101"/>
                    </a:lnTo>
                    <a:lnTo>
                      <a:pt x="100" y="99"/>
                    </a:lnTo>
                    <a:lnTo>
                      <a:pt x="101" y="99"/>
                    </a:lnTo>
                    <a:lnTo>
                      <a:pt x="102" y="95"/>
                    </a:lnTo>
                    <a:lnTo>
                      <a:pt x="102" y="91"/>
                    </a:lnTo>
                    <a:lnTo>
                      <a:pt x="104" y="85"/>
                    </a:lnTo>
                    <a:lnTo>
                      <a:pt x="105" y="82"/>
                    </a:lnTo>
                    <a:lnTo>
                      <a:pt x="109" y="77"/>
                    </a:lnTo>
                    <a:lnTo>
                      <a:pt x="118" y="70"/>
                    </a:lnTo>
                    <a:lnTo>
                      <a:pt x="121" y="64"/>
                    </a:lnTo>
                    <a:lnTo>
                      <a:pt x="122" y="63"/>
                    </a:lnTo>
                    <a:lnTo>
                      <a:pt x="128" y="61"/>
                    </a:lnTo>
                    <a:lnTo>
                      <a:pt x="132" y="61"/>
                    </a:lnTo>
                    <a:lnTo>
                      <a:pt x="133" y="63"/>
                    </a:lnTo>
                    <a:lnTo>
                      <a:pt x="136" y="64"/>
                    </a:lnTo>
                    <a:lnTo>
                      <a:pt x="137" y="64"/>
                    </a:lnTo>
                    <a:lnTo>
                      <a:pt x="141" y="60"/>
                    </a:lnTo>
                    <a:lnTo>
                      <a:pt x="144" y="54"/>
                    </a:lnTo>
                    <a:lnTo>
                      <a:pt x="146" y="47"/>
                    </a:lnTo>
                    <a:lnTo>
                      <a:pt x="147" y="46"/>
                    </a:lnTo>
                    <a:lnTo>
                      <a:pt x="146" y="46"/>
                    </a:lnTo>
                    <a:lnTo>
                      <a:pt x="146" y="39"/>
                    </a:lnTo>
                    <a:lnTo>
                      <a:pt x="150" y="34"/>
                    </a:lnTo>
                    <a:lnTo>
                      <a:pt x="157" y="28"/>
                    </a:lnTo>
                    <a:lnTo>
                      <a:pt x="160" y="29"/>
                    </a:lnTo>
                    <a:lnTo>
                      <a:pt x="161" y="29"/>
                    </a:lnTo>
                    <a:lnTo>
                      <a:pt x="165" y="32"/>
                    </a:lnTo>
                    <a:lnTo>
                      <a:pt x="174" y="35"/>
                    </a:lnTo>
                    <a:lnTo>
                      <a:pt x="181" y="35"/>
                    </a:lnTo>
                    <a:lnTo>
                      <a:pt x="183" y="34"/>
                    </a:lnTo>
                    <a:lnTo>
                      <a:pt x="186" y="27"/>
                    </a:lnTo>
                    <a:lnTo>
                      <a:pt x="185" y="20"/>
                    </a:lnTo>
                    <a:lnTo>
                      <a:pt x="186" y="18"/>
                    </a:lnTo>
                    <a:lnTo>
                      <a:pt x="191" y="15"/>
                    </a:lnTo>
                    <a:lnTo>
                      <a:pt x="193" y="13"/>
                    </a:lnTo>
                    <a:lnTo>
                      <a:pt x="197" y="13"/>
                    </a:lnTo>
                    <a:lnTo>
                      <a:pt x="201" y="15"/>
                    </a:lnTo>
                    <a:lnTo>
                      <a:pt x="211" y="25"/>
                    </a:lnTo>
                    <a:lnTo>
                      <a:pt x="214" y="27"/>
                    </a:lnTo>
                    <a:lnTo>
                      <a:pt x="215" y="27"/>
                    </a:lnTo>
                    <a:lnTo>
                      <a:pt x="217" y="25"/>
                    </a:lnTo>
                    <a:lnTo>
                      <a:pt x="220" y="24"/>
                    </a:lnTo>
                    <a:lnTo>
                      <a:pt x="220" y="22"/>
                    </a:lnTo>
                    <a:lnTo>
                      <a:pt x="224" y="22"/>
                    </a:lnTo>
                    <a:lnTo>
                      <a:pt x="231" y="25"/>
                    </a:lnTo>
                    <a:lnTo>
                      <a:pt x="232" y="27"/>
                    </a:lnTo>
                    <a:lnTo>
                      <a:pt x="235" y="28"/>
                    </a:lnTo>
                    <a:lnTo>
                      <a:pt x="244" y="31"/>
                    </a:lnTo>
                    <a:lnTo>
                      <a:pt x="256" y="32"/>
                    </a:lnTo>
                    <a:lnTo>
                      <a:pt x="258" y="32"/>
                    </a:lnTo>
                    <a:lnTo>
                      <a:pt x="267" y="29"/>
                    </a:lnTo>
                    <a:lnTo>
                      <a:pt x="268" y="24"/>
                    </a:lnTo>
                    <a:lnTo>
                      <a:pt x="268" y="22"/>
                    </a:lnTo>
                    <a:lnTo>
                      <a:pt x="271" y="15"/>
                    </a:lnTo>
                    <a:lnTo>
                      <a:pt x="274" y="4"/>
                    </a:lnTo>
                    <a:lnTo>
                      <a:pt x="275" y="4"/>
                    </a:lnTo>
                    <a:lnTo>
                      <a:pt x="278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70" name="Freeform 5926">
                <a:extLst>
                  <a:ext uri="{FF2B5EF4-FFF2-40B4-BE49-F238E27FC236}">
                    <a16:creationId xmlns:a16="http://schemas.microsoft.com/office/drawing/2014/main" id="{D7229582-6457-C497-C8A6-60E573C56F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3" y="3798"/>
                <a:ext cx="38" cy="60"/>
              </a:xfrm>
              <a:custGeom>
                <a:avLst/>
                <a:gdLst>
                  <a:gd name="T0" fmla="*/ 150 w 153"/>
                  <a:gd name="T1" fmla="*/ 21 h 239"/>
                  <a:gd name="T2" fmla="*/ 147 w 153"/>
                  <a:gd name="T3" fmla="*/ 19 h 239"/>
                  <a:gd name="T4" fmla="*/ 124 w 153"/>
                  <a:gd name="T5" fmla="*/ 0 h 239"/>
                  <a:gd name="T6" fmla="*/ 121 w 153"/>
                  <a:gd name="T7" fmla="*/ 1 h 239"/>
                  <a:gd name="T8" fmla="*/ 117 w 153"/>
                  <a:gd name="T9" fmla="*/ 4 h 239"/>
                  <a:gd name="T10" fmla="*/ 115 w 153"/>
                  <a:gd name="T11" fmla="*/ 14 h 239"/>
                  <a:gd name="T12" fmla="*/ 108 w 153"/>
                  <a:gd name="T13" fmla="*/ 19 h 239"/>
                  <a:gd name="T14" fmla="*/ 83 w 153"/>
                  <a:gd name="T15" fmla="*/ 40 h 239"/>
                  <a:gd name="T16" fmla="*/ 82 w 153"/>
                  <a:gd name="T17" fmla="*/ 43 h 239"/>
                  <a:gd name="T18" fmla="*/ 79 w 153"/>
                  <a:gd name="T19" fmla="*/ 56 h 239"/>
                  <a:gd name="T20" fmla="*/ 67 w 153"/>
                  <a:gd name="T21" fmla="*/ 65 h 239"/>
                  <a:gd name="T22" fmla="*/ 62 w 153"/>
                  <a:gd name="T23" fmla="*/ 71 h 239"/>
                  <a:gd name="T24" fmla="*/ 61 w 153"/>
                  <a:gd name="T25" fmla="*/ 68 h 239"/>
                  <a:gd name="T26" fmla="*/ 50 w 153"/>
                  <a:gd name="T27" fmla="*/ 60 h 239"/>
                  <a:gd name="T28" fmla="*/ 40 w 153"/>
                  <a:gd name="T29" fmla="*/ 63 h 239"/>
                  <a:gd name="T30" fmla="*/ 24 w 153"/>
                  <a:gd name="T31" fmla="*/ 64 h 239"/>
                  <a:gd name="T32" fmla="*/ 17 w 153"/>
                  <a:gd name="T33" fmla="*/ 68 h 239"/>
                  <a:gd name="T34" fmla="*/ 19 w 153"/>
                  <a:gd name="T35" fmla="*/ 72 h 239"/>
                  <a:gd name="T36" fmla="*/ 23 w 153"/>
                  <a:gd name="T37" fmla="*/ 85 h 239"/>
                  <a:gd name="T38" fmla="*/ 29 w 153"/>
                  <a:gd name="T39" fmla="*/ 100 h 239"/>
                  <a:gd name="T40" fmla="*/ 17 w 153"/>
                  <a:gd name="T41" fmla="*/ 115 h 239"/>
                  <a:gd name="T42" fmla="*/ 4 w 153"/>
                  <a:gd name="T43" fmla="*/ 116 h 239"/>
                  <a:gd name="T44" fmla="*/ 1 w 153"/>
                  <a:gd name="T45" fmla="*/ 117 h 239"/>
                  <a:gd name="T46" fmla="*/ 4 w 153"/>
                  <a:gd name="T47" fmla="*/ 128 h 239"/>
                  <a:gd name="T48" fmla="*/ 8 w 153"/>
                  <a:gd name="T49" fmla="*/ 131 h 239"/>
                  <a:gd name="T50" fmla="*/ 15 w 153"/>
                  <a:gd name="T51" fmla="*/ 137 h 239"/>
                  <a:gd name="T52" fmla="*/ 26 w 153"/>
                  <a:gd name="T53" fmla="*/ 145 h 239"/>
                  <a:gd name="T54" fmla="*/ 38 w 153"/>
                  <a:gd name="T55" fmla="*/ 139 h 239"/>
                  <a:gd name="T56" fmla="*/ 55 w 153"/>
                  <a:gd name="T57" fmla="*/ 137 h 239"/>
                  <a:gd name="T58" fmla="*/ 60 w 153"/>
                  <a:gd name="T59" fmla="*/ 142 h 239"/>
                  <a:gd name="T60" fmla="*/ 68 w 153"/>
                  <a:gd name="T61" fmla="*/ 170 h 239"/>
                  <a:gd name="T62" fmla="*/ 72 w 153"/>
                  <a:gd name="T63" fmla="*/ 173 h 239"/>
                  <a:gd name="T64" fmla="*/ 84 w 153"/>
                  <a:gd name="T65" fmla="*/ 176 h 239"/>
                  <a:gd name="T66" fmla="*/ 89 w 153"/>
                  <a:gd name="T67" fmla="*/ 177 h 239"/>
                  <a:gd name="T68" fmla="*/ 53 w 153"/>
                  <a:gd name="T69" fmla="*/ 191 h 239"/>
                  <a:gd name="T70" fmla="*/ 48 w 153"/>
                  <a:gd name="T71" fmla="*/ 197 h 239"/>
                  <a:gd name="T72" fmla="*/ 53 w 153"/>
                  <a:gd name="T73" fmla="*/ 216 h 239"/>
                  <a:gd name="T74" fmla="*/ 54 w 153"/>
                  <a:gd name="T75" fmla="*/ 232 h 239"/>
                  <a:gd name="T76" fmla="*/ 46 w 153"/>
                  <a:gd name="T77" fmla="*/ 239 h 2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53" h="239">
                    <a:moveTo>
                      <a:pt x="153" y="21"/>
                    </a:moveTo>
                    <a:lnTo>
                      <a:pt x="150" y="21"/>
                    </a:lnTo>
                    <a:lnTo>
                      <a:pt x="149" y="19"/>
                    </a:lnTo>
                    <a:lnTo>
                      <a:pt x="147" y="19"/>
                    </a:lnTo>
                    <a:lnTo>
                      <a:pt x="144" y="15"/>
                    </a:lnTo>
                    <a:lnTo>
                      <a:pt x="124" y="0"/>
                    </a:lnTo>
                    <a:lnTo>
                      <a:pt x="122" y="0"/>
                    </a:lnTo>
                    <a:lnTo>
                      <a:pt x="121" y="1"/>
                    </a:lnTo>
                    <a:lnTo>
                      <a:pt x="115" y="1"/>
                    </a:lnTo>
                    <a:lnTo>
                      <a:pt x="117" y="4"/>
                    </a:lnTo>
                    <a:lnTo>
                      <a:pt x="117" y="8"/>
                    </a:lnTo>
                    <a:lnTo>
                      <a:pt x="115" y="14"/>
                    </a:lnTo>
                    <a:lnTo>
                      <a:pt x="115" y="15"/>
                    </a:lnTo>
                    <a:lnTo>
                      <a:pt x="108" y="19"/>
                    </a:lnTo>
                    <a:lnTo>
                      <a:pt x="97" y="32"/>
                    </a:lnTo>
                    <a:lnTo>
                      <a:pt x="83" y="40"/>
                    </a:lnTo>
                    <a:lnTo>
                      <a:pt x="83" y="42"/>
                    </a:lnTo>
                    <a:lnTo>
                      <a:pt x="82" y="43"/>
                    </a:lnTo>
                    <a:lnTo>
                      <a:pt x="82" y="46"/>
                    </a:lnTo>
                    <a:lnTo>
                      <a:pt x="79" y="56"/>
                    </a:lnTo>
                    <a:lnTo>
                      <a:pt x="75" y="60"/>
                    </a:lnTo>
                    <a:lnTo>
                      <a:pt x="67" y="65"/>
                    </a:lnTo>
                    <a:lnTo>
                      <a:pt x="62" y="70"/>
                    </a:lnTo>
                    <a:lnTo>
                      <a:pt x="62" y="71"/>
                    </a:lnTo>
                    <a:lnTo>
                      <a:pt x="61" y="70"/>
                    </a:lnTo>
                    <a:lnTo>
                      <a:pt x="61" y="68"/>
                    </a:lnTo>
                    <a:lnTo>
                      <a:pt x="60" y="67"/>
                    </a:lnTo>
                    <a:lnTo>
                      <a:pt x="50" y="60"/>
                    </a:lnTo>
                    <a:lnTo>
                      <a:pt x="46" y="60"/>
                    </a:lnTo>
                    <a:lnTo>
                      <a:pt x="40" y="63"/>
                    </a:lnTo>
                    <a:lnTo>
                      <a:pt x="33" y="61"/>
                    </a:lnTo>
                    <a:lnTo>
                      <a:pt x="24" y="64"/>
                    </a:lnTo>
                    <a:lnTo>
                      <a:pt x="19" y="67"/>
                    </a:lnTo>
                    <a:lnTo>
                      <a:pt x="17" y="68"/>
                    </a:lnTo>
                    <a:lnTo>
                      <a:pt x="19" y="70"/>
                    </a:lnTo>
                    <a:lnTo>
                      <a:pt x="19" y="72"/>
                    </a:lnTo>
                    <a:lnTo>
                      <a:pt x="22" y="82"/>
                    </a:lnTo>
                    <a:lnTo>
                      <a:pt x="23" y="85"/>
                    </a:lnTo>
                    <a:lnTo>
                      <a:pt x="24" y="86"/>
                    </a:lnTo>
                    <a:lnTo>
                      <a:pt x="29" y="100"/>
                    </a:lnTo>
                    <a:lnTo>
                      <a:pt x="27" y="110"/>
                    </a:lnTo>
                    <a:lnTo>
                      <a:pt x="17" y="115"/>
                    </a:lnTo>
                    <a:lnTo>
                      <a:pt x="12" y="120"/>
                    </a:lnTo>
                    <a:lnTo>
                      <a:pt x="4" y="116"/>
                    </a:lnTo>
                    <a:lnTo>
                      <a:pt x="1" y="116"/>
                    </a:lnTo>
                    <a:lnTo>
                      <a:pt x="1" y="117"/>
                    </a:lnTo>
                    <a:lnTo>
                      <a:pt x="0" y="120"/>
                    </a:lnTo>
                    <a:lnTo>
                      <a:pt x="4" y="128"/>
                    </a:lnTo>
                    <a:lnTo>
                      <a:pt x="7" y="131"/>
                    </a:lnTo>
                    <a:lnTo>
                      <a:pt x="8" y="131"/>
                    </a:lnTo>
                    <a:lnTo>
                      <a:pt x="12" y="132"/>
                    </a:lnTo>
                    <a:lnTo>
                      <a:pt x="15" y="137"/>
                    </a:lnTo>
                    <a:lnTo>
                      <a:pt x="20" y="142"/>
                    </a:lnTo>
                    <a:lnTo>
                      <a:pt x="26" y="145"/>
                    </a:lnTo>
                    <a:lnTo>
                      <a:pt x="31" y="145"/>
                    </a:lnTo>
                    <a:lnTo>
                      <a:pt x="38" y="139"/>
                    </a:lnTo>
                    <a:lnTo>
                      <a:pt x="53" y="135"/>
                    </a:lnTo>
                    <a:lnTo>
                      <a:pt x="55" y="137"/>
                    </a:lnTo>
                    <a:lnTo>
                      <a:pt x="60" y="141"/>
                    </a:lnTo>
                    <a:lnTo>
                      <a:pt x="60" y="142"/>
                    </a:lnTo>
                    <a:lnTo>
                      <a:pt x="68" y="168"/>
                    </a:lnTo>
                    <a:lnTo>
                      <a:pt x="68" y="170"/>
                    </a:lnTo>
                    <a:lnTo>
                      <a:pt x="71" y="173"/>
                    </a:lnTo>
                    <a:lnTo>
                      <a:pt x="72" y="173"/>
                    </a:lnTo>
                    <a:lnTo>
                      <a:pt x="74" y="175"/>
                    </a:lnTo>
                    <a:lnTo>
                      <a:pt x="84" y="176"/>
                    </a:lnTo>
                    <a:lnTo>
                      <a:pt x="89" y="176"/>
                    </a:lnTo>
                    <a:lnTo>
                      <a:pt x="89" y="177"/>
                    </a:lnTo>
                    <a:lnTo>
                      <a:pt x="61" y="184"/>
                    </a:lnTo>
                    <a:lnTo>
                      <a:pt x="53" y="191"/>
                    </a:lnTo>
                    <a:lnTo>
                      <a:pt x="50" y="192"/>
                    </a:lnTo>
                    <a:lnTo>
                      <a:pt x="48" y="197"/>
                    </a:lnTo>
                    <a:lnTo>
                      <a:pt x="48" y="201"/>
                    </a:lnTo>
                    <a:lnTo>
                      <a:pt x="53" y="216"/>
                    </a:lnTo>
                    <a:lnTo>
                      <a:pt x="54" y="229"/>
                    </a:lnTo>
                    <a:lnTo>
                      <a:pt x="54" y="232"/>
                    </a:lnTo>
                    <a:lnTo>
                      <a:pt x="50" y="236"/>
                    </a:lnTo>
                    <a:lnTo>
                      <a:pt x="46" y="23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71" name="Freeform 5927">
                <a:extLst>
                  <a:ext uri="{FF2B5EF4-FFF2-40B4-BE49-F238E27FC236}">
                    <a16:creationId xmlns:a16="http://schemas.microsoft.com/office/drawing/2014/main" id="{953252CE-E30E-D1D3-93C0-11007CB7D1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3" y="3774"/>
                <a:ext cx="12" cy="73"/>
              </a:xfrm>
              <a:custGeom>
                <a:avLst/>
                <a:gdLst>
                  <a:gd name="T0" fmla="*/ 47 w 47"/>
                  <a:gd name="T1" fmla="*/ 293 h 293"/>
                  <a:gd name="T2" fmla="*/ 18 w 47"/>
                  <a:gd name="T3" fmla="*/ 263 h 293"/>
                  <a:gd name="T4" fmla="*/ 14 w 47"/>
                  <a:gd name="T5" fmla="*/ 257 h 293"/>
                  <a:gd name="T6" fmla="*/ 14 w 47"/>
                  <a:gd name="T7" fmla="*/ 254 h 293"/>
                  <a:gd name="T8" fmla="*/ 9 w 47"/>
                  <a:gd name="T9" fmla="*/ 240 h 293"/>
                  <a:gd name="T10" fmla="*/ 15 w 47"/>
                  <a:gd name="T11" fmla="*/ 228 h 293"/>
                  <a:gd name="T12" fmla="*/ 18 w 47"/>
                  <a:gd name="T13" fmla="*/ 223 h 293"/>
                  <a:gd name="T14" fmla="*/ 18 w 47"/>
                  <a:gd name="T15" fmla="*/ 210 h 293"/>
                  <a:gd name="T16" fmla="*/ 16 w 47"/>
                  <a:gd name="T17" fmla="*/ 201 h 293"/>
                  <a:gd name="T18" fmla="*/ 16 w 47"/>
                  <a:gd name="T19" fmla="*/ 197 h 293"/>
                  <a:gd name="T20" fmla="*/ 18 w 47"/>
                  <a:gd name="T21" fmla="*/ 191 h 293"/>
                  <a:gd name="T22" fmla="*/ 16 w 47"/>
                  <a:gd name="T23" fmla="*/ 189 h 293"/>
                  <a:gd name="T24" fmla="*/ 16 w 47"/>
                  <a:gd name="T25" fmla="*/ 187 h 293"/>
                  <a:gd name="T26" fmla="*/ 18 w 47"/>
                  <a:gd name="T27" fmla="*/ 187 h 293"/>
                  <a:gd name="T28" fmla="*/ 21 w 47"/>
                  <a:gd name="T29" fmla="*/ 189 h 293"/>
                  <a:gd name="T30" fmla="*/ 25 w 47"/>
                  <a:gd name="T31" fmla="*/ 189 h 293"/>
                  <a:gd name="T32" fmla="*/ 35 w 47"/>
                  <a:gd name="T33" fmla="*/ 187 h 293"/>
                  <a:gd name="T34" fmla="*/ 36 w 47"/>
                  <a:gd name="T35" fmla="*/ 187 h 293"/>
                  <a:gd name="T36" fmla="*/ 39 w 47"/>
                  <a:gd name="T37" fmla="*/ 186 h 293"/>
                  <a:gd name="T38" fmla="*/ 40 w 47"/>
                  <a:gd name="T39" fmla="*/ 186 h 293"/>
                  <a:gd name="T40" fmla="*/ 37 w 47"/>
                  <a:gd name="T41" fmla="*/ 183 h 293"/>
                  <a:gd name="T42" fmla="*/ 29 w 47"/>
                  <a:gd name="T43" fmla="*/ 165 h 293"/>
                  <a:gd name="T44" fmla="*/ 33 w 47"/>
                  <a:gd name="T45" fmla="*/ 148 h 293"/>
                  <a:gd name="T46" fmla="*/ 32 w 47"/>
                  <a:gd name="T47" fmla="*/ 147 h 293"/>
                  <a:gd name="T48" fmla="*/ 32 w 47"/>
                  <a:gd name="T49" fmla="*/ 131 h 293"/>
                  <a:gd name="T50" fmla="*/ 30 w 47"/>
                  <a:gd name="T51" fmla="*/ 124 h 293"/>
                  <a:gd name="T52" fmla="*/ 25 w 47"/>
                  <a:gd name="T53" fmla="*/ 119 h 293"/>
                  <a:gd name="T54" fmla="*/ 25 w 47"/>
                  <a:gd name="T55" fmla="*/ 120 h 293"/>
                  <a:gd name="T56" fmla="*/ 23 w 47"/>
                  <a:gd name="T57" fmla="*/ 120 h 293"/>
                  <a:gd name="T58" fmla="*/ 22 w 47"/>
                  <a:gd name="T59" fmla="*/ 122 h 293"/>
                  <a:gd name="T60" fmla="*/ 16 w 47"/>
                  <a:gd name="T61" fmla="*/ 123 h 293"/>
                  <a:gd name="T62" fmla="*/ 11 w 47"/>
                  <a:gd name="T63" fmla="*/ 123 h 293"/>
                  <a:gd name="T64" fmla="*/ 11 w 47"/>
                  <a:gd name="T65" fmla="*/ 120 h 293"/>
                  <a:gd name="T66" fmla="*/ 7 w 47"/>
                  <a:gd name="T67" fmla="*/ 112 h 293"/>
                  <a:gd name="T68" fmla="*/ 5 w 47"/>
                  <a:gd name="T69" fmla="*/ 57 h 293"/>
                  <a:gd name="T70" fmla="*/ 0 w 47"/>
                  <a:gd name="T71" fmla="*/ 50 h 293"/>
                  <a:gd name="T72" fmla="*/ 1 w 47"/>
                  <a:gd name="T73" fmla="*/ 50 h 293"/>
                  <a:gd name="T74" fmla="*/ 14 w 47"/>
                  <a:gd name="T75" fmla="*/ 53 h 293"/>
                  <a:gd name="T76" fmla="*/ 14 w 47"/>
                  <a:gd name="T77" fmla="*/ 52 h 293"/>
                  <a:gd name="T78" fmla="*/ 19 w 47"/>
                  <a:gd name="T79" fmla="*/ 48 h 293"/>
                  <a:gd name="T80" fmla="*/ 21 w 47"/>
                  <a:gd name="T81" fmla="*/ 48 h 293"/>
                  <a:gd name="T82" fmla="*/ 30 w 47"/>
                  <a:gd name="T83" fmla="*/ 43 h 293"/>
                  <a:gd name="T84" fmla="*/ 40 w 47"/>
                  <a:gd name="T85" fmla="*/ 31 h 293"/>
                  <a:gd name="T86" fmla="*/ 42 w 47"/>
                  <a:gd name="T87" fmla="*/ 29 h 293"/>
                  <a:gd name="T88" fmla="*/ 42 w 47"/>
                  <a:gd name="T89" fmla="*/ 28 h 293"/>
                  <a:gd name="T90" fmla="*/ 40 w 47"/>
                  <a:gd name="T91" fmla="*/ 26 h 293"/>
                  <a:gd name="T92" fmla="*/ 37 w 47"/>
                  <a:gd name="T93" fmla="*/ 21 h 293"/>
                  <a:gd name="T94" fmla="*/ 35 w 47"/>
                  <a:gd name="T95" fmla="*/ 9 h 293"/>
                  <a:gd name="T96" fmla="*/ 35 w 47"/>
                  <a:gd name="T97" fmla="*/ 0 h 2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47" h="293">
                    <a:moveTo>
                      <a:pt x="47" y="293"/>
                    </a:moveTo>
                    <a:lnTo>
                      <a:pt x="18" y="263"/>
                    </a:lnTo>
                    <a:lnTo>
                      <a:pt x="14" y="257"/>
                    </a:lnTo>
                    <a:lnTo>
                      <a:pt x="14" y="254"/>
                    </a:lnTo>
                    <a:lnTo>
                      <a:pt x="9" y="240"/>
                    </a:lnTo>
                    <a:lnTo>
                      <a:pt x="15" y="228"/>
                    </a:lnTo>
                    <a:lnTo>
                      <a:pt x="18" y="223"/>
                    </a:lnTo>
                    <a:lnTo>
                      <a:pt x="18" y="210"/>
                    </a:lnTo>
                    <a:lnTo>
                      <a:pt x="16" y="201"/>
                    </a:lnTo>
                    <a:lnTo>
                      <a:pt x="16" y="197"/>
                    </a:lnTo>
                    <a:lnTo>
                      <a:pt x="18" y="191"/>
                    </a:lnTo>
                    <a:lnTo>
                      <a:pt x="16" y="189"/>
                    </a:lnTo>
                    <a:lnTo>
                      <a:pt x="16" y="187"/>
                    </a:lnTo>
                    <a:lnTo>
                      <a:pt x="18" y="187"/>
                    </a:lnTo>
                    <a:lnTo>
                      <a:pt x="21" y="189"/>
                    </a:lnTo>
                    <a:lnTo>
                      <a:pt x="25" y="189"/>
                    </a:lnTo>
                    <a:lnTo>
                      <a:pt x="35" y="187"/>
                    </a:lnTo>
                    <a:lnTo>
                      <a:pt x="36" y="187"/>
                    </a:lnTo>
                    <a:lnTo>
                      <a:pt x="39" y="186"/>
                    </a:lnTo>
                    <a:lnTo>
                      <a:pt x="40" y="186"/>
                    </a:lnTo>
                    <a:lnTo>
                      <a:pt x="37" y="183"/>
                    </a:lnTo>
                    <a:lnTo>
                      <a:pt x="29" y="165"/>
                    </a:lnTo>
                    <a:lnTo>
                      <a:pt x="33" y="148"/>
                    </a:lnTo>
                    <a:lnTo>
                      <a:pt x="32" y="147"/>
                    </a:lnTo>
                    <a:lnTo>
                      <a:pt x="32" y="131"/>
                    </a:lnTo>
                    <a:lnTo>
                      <a:pt x="30" y="124"/>
                    </a:lnTo>
                    <a:lnTo>
                      <a:pt x="25" y="119"/>
                    </a:lnTo>
                    <a:lnTo>
                      <a:pt x="25" y="120"/>
                    </a:lnTo>
                    <a:lnTo>
                      <a:pt x="23" y="120"/>
                    </a:lnTo>
                    <a:lnTo>
                      <a:pt x="22" y="122"/>
                    </a:lnTo>
                    <a:lnTo>
                      <a:pt x="16" y="123"/>
                    </a:lnTo>
                    <a:lnTo>
                      <a:pt x="11" y="123"/>
                    </a:lnTo>
                    <a:lnTo>
                      <a:pt x="11" y="120"/>
                    </a:lnTo>
                    <a:lnTo>
                      <a:pt x="7" y="112"/>
                    </a:lnTo>
                    <a:lnTo>
                      <a:pt x="5" y="57"/>
                    </a:lnTo>
                    <a:lnTo>
                      <a:pt x="0" y="50"/>
                    </a:lnTo>
                    <a:lnTo>
                      <a:pt x="1" y="50"/>
                    </a:lnTo>
                    <a:lnTo>
                      <a:pt x="14" y="53"/>
                    </a:lnTo>
                    <a:lnTo>
                      <a:pt x="14" y="52"/>
                    </a:lnTo>
                    <a:lnTo>
                      <a:pt x="19" y="48"/>
                    </a:lnTo>
                    <a:lnTo>
                      <a:pt x="21" y="48"/>
                    </a:lnTo>
                    <a:lnTo>
                      <a:pt x="30" y="43"/>
                    </a:lnTo>
                    <a:lnTo>
                      <a:pt x="40" y="31"/>
                    </a:lnTo>
                    <a:lnTo>
                      <a:pt x="42" y="29"/>
                    </a:lnTo>
                    <a:lnTo>
                      <a:pt x="42" y="28"/>
                    </a:lnTo>
                    <a:lnTo>
                      <a:pt x="40" y="26"/>
                    </a:lnTo>
                    <a:lnTo>
                      <a:pt x="37" y="21"/>
                    </a:lnTo>
                    <a:lnTo>
                      <a:pt x="35" y="9"/>
                    </a:lnTo>
                    <a:lnTo>
                      <a:pt x="35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72" name="Freeform 5928">
                <a:extLst>
                  <a:ext uri="{FF2B5EF4-FFF2-40B4-BE49-F238E27FC236}">
                    <a16:creationId xmlns:a16="http://schemas.microsoft.com/office/drawing/2014/main" id="{432F06F4-F089-FAA5-8059-45EDAEA1AB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5" y="3844"/>
                <a:ext cx="30" cy="14"/>
              </a:xfrm>
              <a:custGeom>
                <a:avLst/>
                <a:gdLst>
                  <a:gd name="T0" fmla="*/ 118 w 118"/>
                  <a:gd name="T1" fmla="*/ 55 h 55"/>
                  <a:gd name="T2" fmla="*/ 118 w 118"/>
                  <a:gd name="T3" fmla="*/ 53 h 55"/>
                  <a:gd name="T4" fmla="*/ 113 w 118"/>
                  <a:gd name="T5" fmla="*/ 46 h 55"/>
                  <a:gd name="T6" fmla="*/ 110 w 118"/>
                  <a:gd name="T7" fmla="*/ 38 h 55"/>
                  <a:gd name="T8" fmla="*/ 109 w 118"/>
                  <a:gd name="T9" fmla="*/ 38 h 55"/>
                  <a:gd name="T10" fmla="*/ 103 w 118"/>
                  <a:gd name="T11" fmla="*/ 36 h 55"/>
                  <a:gd name="T12" fmla="*/ 80 w 118"/>
                  <a:gd name="T13" fmla="*/ 35 h 55"/>
                  <a:gd name="T14" fmla="*/ 73 w 118"/>
                  <a:gd name="T15" fmla="*/ 39 h 55"/>
                  <a:gd name="T16" fmla="*/ 69 w 118"/>
                  <a:gd name="T17" fmla="*/ 45 h 55"/>
                  <a:gd name="T18" fmla="*/ 55 w 118"/>
                  <a:gd name="T19" fmla="*/ 41 h 55"/>
                  <a:gd name="T20" fmla="*/ 49 w 118"/>
                  <a:gd name="T21" fmla="*/ 35 h 55"/>
                  <a:gd name="T22" fmla="*/ 50 w 118"/>
                  <a:gd name="T23" fmla="*/ 35 h 55"/>
                  <a:gd name="T24" fmla="*/ 52 w 118"/>
                  <a:gd name="T25" fmla="*/ 34 h 55"/>
                  <a:gd name="T26" fmla="*/ 52 w 118"/>
                  <a:gd name="T27" fmla="*/ 32 h 55"/>
                  <a:gd name="T28" fmla="*/ 50 w 118"/>
                  <a:gd name="T29" fmla="*/ 29 h 55"/>
                  <a:gd name="T30" fmla="*/ 46 w 118"/>
                  <a:gd name="T31" fmla="*/ 27 h 55"/>
                  <a:gd name="T32" fmla="*/ 42 w 118"/>
                  <a:gd name="T33" fmla="*/ 21 h 55"/>
                  <a:gd name="T34" fmla="*/ 35 w 118"/>
                  <a:gd name="T35" fmla="*/ 15 h 55"/>
                  <a:gd name="T36" fmla="*/ 24 w 118"/>
                  <a:gd name="T37" fmla="*/ 11 h 55"/>
                  <a:gd name="T38" fmla="*/ 14 w 118"/>
                  <a:gd name="T39" fmla="*/ 3 h 55"/>
                  <a:gd name="T40" fmla="*/ 13 w 118"/>
                  <a:gd name="T41" fmla="*/ 3 h 55"/>
                  <a:gd name="T42" fmla="*/ 10 w 118"/>
                  <a:gd name="T43" fmla="*/ 0 h 55"/>
                  <a:gd name="T44" fmla="*/ 3 w 118"/>
                  <a:gd name="T45" fmla="*/ 0 h 55"/>
                  <a:gd name="T46" fmla="*/ 2 w 118"/>
                  <a:gd name="T47" fmla="*/ 3 h 55"/>
                  <a:gd name="T48" fmla="*/ 2 w 118"/>
                  <a:gd name="T49" fmla="*/ 4 h 55"/>
                  <a:gd name="T50" fmla="*/ 0 w 118"/>
                  <a:gd name="T51" fmla="*/ 11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18" h="55">
                    <a:moveTo>
                      <a:pt x="118" y="55"/>
                    </a:moveTo>
                    <a:lnTo>
                      <a:pt x="118" y="53"/>
                    </a:lnTo>
                    <a:lnTo>
                      <a:pt x="113" y="46"/>
                    </a:lnTo>
                    <a:lnTo>
                      <a:pt x="110" y="38"/>
                    </a:lnTo>
                    <a:lnTo>
                      <a:pt x="109" y="38"/>
                    </a:lnTo>
                    <a:lnTo>
                      <a:pt x="103" y="36"/>
                    </a:lnTo>
                    <a:lnTo>
                      <a:pt x="80" y="35"/>
                    </a:lnTo>
                    <a:lnTo>
                      <a:pt x="73" y="39"/>
                    </a:lnTo>
                    <a:lnTo>
                      <a:pt x="69" y="45"/>
                    </a:lnTo>
                    <a:lnTo>
                      <a:pt x="55" y="41"/>
                    </a:lnTo>
                    <a:lnTo>
                      <a:pt x="49" y="35"/>
                    </a:lnTo>
                    <a:lnTo>
                      <a:pt x="50" y="35"/>
                    </a:lnTo>
                    <a:lnTo>
                      <a:pt x="52" y="34"/>
                    </a:lnTo>
                    <a:lnTo>
                      <a:pt x="52" y="32"/>
                    </a:lnTo>
                    <a:lnTo>
                      <a:pt x="50" y="29"/>
                    </a:lnTo>
                    <a:lnTo>
                      <a:pt x="46" y="27"/>
                    </a:lnTo>
                    <a:lnTo>
                      <a:pt x="42" y="21"/>
                    </a:lnTo>
                    <a:lnTo>
                      <a:pt x="35" y="15"/>
                    </a:lnTo>
                    <a:lnTo>
                      <a:pt x="24" y="11"/>
                    </a:lnTo>
                    <a:lnTo>
                      <a:pt x="14" y="3"/>
                    </a:lnTo>
                    <a:lnTo>
                      <a:pt x="13" y="3"/>
                    </a:lnTo>
                    <a:lnTo>
                      <a:pt x="10" y="0"/>
                    </a:lnTo>
                    <a:lnTo>
                      <a:pt x="3" y="0"/>
                    </a:lnTo>
                    <a:lnTo>
                      <a:pt x="2" y="3"/>
                    </a:lnTo>
                    <a:lnTo>
                      <a:pt x="2" y="4"/>
                    </a:lnTo>
                    <a:lnTo>
                      <a:pt x="0" y="1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73" name="Freeform 5929">
                <a:extLst>
                  <a:ext uri="{FF2B5EF4-FFF2-40B4-BE49-F238E27FC236}">
                    <a16:creationId xmlns:a16="http://schemas.microsoft.com/office/drawing/2014/main" id="{CEB956ED-6929-7213-22B6-61CC1690BF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4" y="3858"/>
                <a:ext cx="2" cy="4"/>
              </a:xfrm>
              <a:custGeom>
                <a:avLst/>
                <a:gdLst>
                  <a:gd name="T0" fmla="*/ 7 w 8"/>
                  <a:gd name="T1" fmla="*/ 16 h 16"/>
                  <a:gd name="T2" fmla="*/ 7 w 8"/>
                  <a:gd name="T3" fmla="*/ 15 h 16"/>
                  <a:gd name="T4" fmla="*/ 8 w 8"/>
                  <a:gd name="T5" fmla="*/ 15 h 16"/>
                  <a:gd name="T6" fmla="*/ 7 w 8"/>
                  <a:gd name="T7" fmla="*/ 12 h 16"/>
                  <a:gd name="T8" fmla="*/ 5 w 8"/>
                  <a:gd name="T9" fmla="*/ 12 h 16"/>
                  <a:gd name="T10" fmla="*/ 0 w 8"/>
                  <a:gd name="T11" fmla="*/ 7 h 16"/>
                  <a:gd name="T12" fmla="*/ 0 w 8"/>
                  <a:gd name="T13" fmla="*/ 5 h 16"/>
                  <a:gd name="T14" fmla="*/ 3 w 8"/>
                  <a:gd name="T1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16">
                    <a:moveTo>
                      <a:pt x="7" y="16"/>
                    </a:moveTo>
                    <a:lnTo>
                      <a:pt x="7" y="15"/>
                    </a:lnTo>
                    <a:lnTo>
                      <a:pt x="8" y="15"/>
                    </a:lnTo>
                    <a:lnTo>
                      <a:pt x="7" y="12"/>
                    </a:lnTo>
                    <a:lnTo>
                      <a:pt x="5" y="12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3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74" name="Freeform 5930">
                <a:extLst>
                  <a:ext uri="{FF2B5EF4-FFF2-40B4-BE49-F238E27FC236}">
                    <a16:creationId xmlns:a16="http://schemas.microsoft.com/office/drawing/2014/main" id="{AA749206-0093-54D8-9C8A-146D285161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5" y="3862"/>
                <a:ext cx="25" cy="47"/>
              </a:xfrm>
              <a:custGeom>
                <a:avLst/>
                <a:gdLst>
                  <a:gd name="T0" fmla="*/ 2 w 99"/>
                  <a:gd name="T1" fmla="*/ 0 h 186"/>
                  <a:gd name="T2" fmla="*/ 0 w 99"/>
                  <a:gd name="T3" fmla="*/ 0 h 186"/>
                  <a:gd name="T4" fmla="*/ 0 w 99"/>
                  <a:gd name="T5" fmla="*/ 2 h 186"/>
                  <a:gd name="T6" fmla="*/ 5 w 99"/>
                  <a:gd name="T7" fmla="*/ 16 h 186"/>
                  <a:gd name="T8" fmla="*/ 10 w 99"/>
                  <a:gd name="T9" fmla="*/ 18 h 186"/>
                  <a:gd name="T10" fmla="*/ 17 w 99"/>
                  <a:gd name="T11" fmla="*/ 26 h 186"/>
                  <a:gd name="T12" fmla="*/ 17 w 99"/>
                  <a:gd name="T13" fmla="*/ 27 h 186"/>
                  <a:gd name="T14" fmla="*/ 19 w 99"/>
                  <a:gd name="T15" fmla="*/ 27 h 186"/>
                  <a:gd name="T16" fmla="*/ 21 w 99"/>
                  <a:gd name="T17" fmla="*/ 28 h 186"/>
                  <a:gd name="T18" fmla="*/ 21 w 99"/>
                  <a:gd name="T19" fmla="*/ 31 h 186"/>
                  <a:gd name="T20" fmla="*/ 16 w 99"/>
                  <a:gd name="T21" fmla="*/ 31 h 186"/>
                  <a:gd name="T22" fmla="*/ 10 w 99"/>
                  <a:gd name="T23" fmla="*/ 42 h 186"/>
                  <a:gd name="T24" fmla="*/ 10 w 99"/>
                  <a:gd name="T25" fmla="*/ 44 h 186"/>
                  <a:gd name="T26" fmla="*/ 14 w 99"/>
                  <a:gd name="T27" fmla="*/ 52 h 186"/>
                  <a:gd name="T28" fmla="*/ 14 w 99"/>
                  <a:gd name="T29" fmla="*/ 54 h 186"/>
                  <a:gd name="T30" fmla="*/ 16 w 99"/>
                  <a:gd name="T31" fmla="*/ 54 h 186"/>
                  <a:gd name="T32" fmla="*/ 28 w 99"/>
                  <a:gd name="T33" fmla="*/ 59 h 186"/>
                  <a:gd name="T34" fmla="*/ 39 w 99"/>
                  <a:gd name="T35" fmla="*/ 62 h 186"/>
                  <a:gd name="T36" fmla="*/ 56 w 99"/>
                  <a:gd name="T37" fmla="*/ 66 h 186"/>
                  <a:gd name="T38" fmla="*/ 63 w 99"/>
                  <a:gd name="T39" fmla="*/ 76 h 186"/>
                  <a:gd name="T40" fmla="*/ 58 w 99"/>
                  <a:gd name="T41" fmla="*/ 87 h 186"/>
                  <a:gd name="T42" fmla="*/ 56 w 99"/>
                  <a:gd name="T43" fmla="*/ 98 h 186"/>
                  <a:gd name="T44" fmla="*/ 55 w 99"/>
                  <a:gd name="T45" fmla="*/ 101 h 186"/>
                  <a:gd name="T46" fmla="*/ 53 w 99"/>
                  <a:gd name="T47" fmla="*/ 102 h 186"/>
                  <a:gd name="T48" fmla="*/ 50 w 99"/>
                  <a:gd name="T49" fmla="*/ 104 h 186"/>
                  <a:gd name="T50" fmla="*/ 39 w 99"/>
                  <a:gd name="T51" fmla="*/ 108 h 186"/>
                  <a:gd name="T52" fmla="*/ 38 w 99"/>
                  <a:gd name="T53" fmla="*/ 108 h 186"/>
                  <a:gd name="T54" fmla="*/ 31 w 99"/>
                  <a:gd name="T55" fmla="*/ 111 h 186"/>
                  <a:gd name="T56" fmla="*/ 31 w 99"/>
                  <a:gd name="T57" fmla="*/ 121 h 186"/>
                  <a:gd name="T58" fmla="*/ 36 w 99"/>
                  <a:gd name="T59" fmla="*/ 122 h 186"/>
                  <a:gd name="T60" fmla="*/ 41 w 99"/>
                  <a:gd name="T61" fmla="*/ 122 h 186"/>
                  <a:gd name="T62" fmla="*/ 45 w 99"/>
                  <a:gd name="T63" fmla="*/ 121 h 186"/>
                  <a:gd name="T64" fmla="*/ 48 w 99"/>
                  <a:gd name="T65" fmla="*/ 121 h 186"/>
                  <a:gd name="T66" fmla="*/ 55 w 99"/>
                  <a:gd name="T67" fmla="*/ 125 h 186"/>
                  <a:gd name="T68" fmla="*/ 60 w 99"/>
                  <a:gd name="T69" fmla="*/ 130 h 186"/>
                  <a:gd name="T70" fmla="*/ 63 w 99"/>
                  <a:gd name="T71" fmla="*/ 133 h 186"/>
                  <a:gd name="T72" fmla="*/ 69 w 99"/>
                  <a:gd name="T73" fmla="*/ 137 h 186"/>
                  <a:gd name="T74" fmla="*/ 70 w 99"/>
                  <a:gd name="T75" fmla="*/ 138 h 186"/>
                  <a:gd name="T76" fmla="*/ 70 w 99"/>
                  <a:gd name="T77" fmla="*/ 140 h 186"/>
                  <a:gd name="T78" fmla="*/ 73 w 99"/>
                  <a:gd name="T79" fmla="*/ 143 h 186"/>
                  <a:gd name="T80" fmla="*/ 77 w 99"/>
                  <a:gd name="T81" fmla="*/ 151 h 186"/>
                  <a:gd name="T82" fmla="*/ 77 w 99"/>
                  <a:gd name="T83" fmla="*/ 153 h 186"/>
                  <a:gd name="T84" fmla="*/ 80 w 99"/>
                  <a:gd name="T85" fmla="*/ 157 h 186"/>
                  <a:gd name="T86" fmla="*/ 84 w 99"/>
                  <a:gd name="T87" fmla="*/ 162 h 186"/>
                  <a:gd name="T88" fmla="*/ 87 w 99"/>
                  <a:gd name="T89" fmla="*/ 164 h 186"/>
                  <a:gd name="T90" fmla="*/ 88 w 99"/>
                  <a:gd name="T91" fmla="*/ 165 h 186"/>
                  <a:gd name="T92" fmla="*/ 94 w 99"/>
                  <a:gd name="T93" fmla="*/ 172 h 186"/>
                  <a:gd name="T94" fmla="*/ 99 w 99"/>
                  <a:gd name="T95" fmla="*/ 182 h 186"/>
                  <a:gd name="T96" fmla="*/ 99 w 99"/>
                  <a:gd name="T97" fmla="*/ 186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99" h="186">
                    <a:moveTo>
                      <a:pt x="2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5" y="16"/>
                    </a:lnTo>
                    <a:lnTo>
                      <a:pt x="10" y="18"/>
                    </a:lnTo>
                    <a:lnTo>
                      <a:pt x="17" y="26"/>
                    </a:lnTo>
                    <a:lnTo>
                      <a:pt x="17" y="27"/>
                    </a:lnTo>
                    <a:lnTo>
                      <a:pt x="19" y="27"/>
                    </a:lnTo>
                    <a:lnTo>
                      <a:pt x="21" y="28"/>
                    </a:lnTo>
                    <a:lnTo>
                      <a:pt x="21" y="31"/>
                    </a:lnTo>
                    <a:lnTo>
                      <a:pt x="16" y="31"/>
                    </a:lnTo>
                    <a:lnTo>
                      <a:pt x="10" y="42"/>
                    </a:lnTo>
                    <a:lnTo>
                      <a:pt x="10" y="44"/>
                    </a:lnTo>
                    <a:lnTo>
                      <a:pt x="14" y="52"/>
                    </a:lnTo>
                    <a:lnTo>
                      <a:pt x="14" y="54"/>
                    </a:lnTo>
                    <a:lnTo>
                      <a:pt x="16" y="54"/>
                    </a:lnTo>
                    <a:lnTo>
                      <a:pt x="28" y="59"/>
                    </a:lnTo>
                    <a:lnTo>
                      <a:pt x="39" y="62"/>
                    </a:lnTo>
                    <a:lnTo>
                      <a:pt x="56" y="66"/>
                    </a:lnTo>
                    <a:lnTo>
                      <a:pt x="63" y="76"/>
                    </a:lnTo>
                    <a:lnTo>
                      <a:pt x="58" y="87"/>
                    </a:lnTo>
                    <a:lnTo>
                      <a:pt x="56" y="98"/>
                    </a:lnTo>
                    <a:lnTo>
                      <a:pt x="55" y="101"/>
                    </a:lnTo>
                    <a:lnTo>
                      <a:pt x="53" y="102"/>
                    </a:lnTo>
                    <a:lnTo>
                      <a:pt x="50" y="104"/>
                    </a:lnTo>
                    <a:lnTo>
                      <a:pt x="39" y="108"/>
                    </a:lnTo>
                    <a:lnTo>
                      <a:pt x="38" y="108"/>
                    </a:lnTo>
                    <a:lnTo>
                      <a:pt x="31" y="111"/>
                    </a:lnTo>
                    <a:lnTo>
                      <a:pt x="31" y="121"/>
                    </a:lnTo>
                    <a:lnTo>
                      <a:pt x="36" y="122"/>
                    </a:lnTo>
                    <a:lnTo>
                      <a:pt x="41" y="122"/>
                    </a:lnTo>
                    <a:lnTo>
                      <a:pt x="45" y="121"/>
                    </a:lnTo>
                    <a:lnTo>
                      <a:pt x="48" y="121"/>
                    </a:lnTo>
                    <a:lnTo>
                      <a:pt x="55" y="125"/>
                    </a:lnTo>
                    <a:lnTo>
                      <a:pt x="60" y="130"/>
                    </a:lnTo>
                    <a:lnTo>
                      <a:pt x="63" y="133"/>
                    </a:lnTo>
                    <a:lnTo>
                      <a:pt x="69" y="137"/>
                    </a:lnTo>
                    <a:lnTo>
                      <a:pt x="70" y="138"/>
                    </a:lnTo>
                    <a:lnTo>
                      <a:pt x="70" y="140"/>
                    </a:lnTo>
                    <a:lnTo>
                      <a:pt x="73" y="143"/>
                    </a:lnTo>
                    <a:lnTo>
                      <a:pt x="77" y="151"/>
                    </a:lnTo>
                    <a:lnTo>
                      <a:pt x="77" y="153"/>
                    </a:lnTo>
                    <a:lnTo>
                      <a:pt x="80" y="157"/>
                    </a:lnTo>
                    <a:lnTo>
                      <a:pt x="84" y="162"/>
                    </a:lnTo>
                    <a:lnTo>
                      <a:pt x="87" y="164"/>
                    </a:lnTo>
                    <a:lnTo>
                      <a:pt x="88" y="165"/>
                    </a:lnTo>
                    <a:lnTo>
                      <a:pt x="94" y="172"/>
                    </a:lnTo>
                    <a:lnTo>
                      <a:pt x="99" y="182"/>
                    </a:lnTo>
                    <a:lnTo>
                      <a:pt x="99" y="18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75" name="Line 5931">
                <a:extLst>
                  <a:ext uri="{FF2B5EF4-FFF2-40B4-BE49-F238E27FC236}">
                    <a16:creationId xmlns:a16="http://schemas.microsoft.com/office/drawing/2014/main" id="{19D2C0C4-12A0-8BC3-66DA-816A26F1D32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65" y="3520"/>
                <a:ext cx="4" cy="3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76" name="Freeform 5932">
                <a:extLst>
                  <a:ext uri="{FF2B5EF4-FFF2-40B4-BE49-F238E27FC236}">
                    <a16:creationId xmlns:a16="http://schemas.microsoft.com/office/drawing/2014/main" id="{06C16260-3886-D856-0E8C-740341EE9C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2" y="3051"/>
                <a:ext cx="130" cy="69"/>
              </a:xfrm>
              <a:custGeom>
                <a:avLst/>
                <a:gdLst>
                  <a:gd name="T0" fmla="*/ 4 w 517"/>
                  <a:gd name="T1" fmla="*/ 59 h 278"/>
                  <a:gd name="T2" fmla="*/ 31 w 517"/>
                  <a:gd name="T3" fmla="*/ 47 h 278"/>
                  <a:gd name="T4" fmla="*/ 40 w 517"/>
                  <a:gd name="T5" fmla="*/ 39 h 278"/>
                  <a:gd name="T6" fmla="*/ 50 w 517"/>
                  <a:gd name="T7" fmla="*/ 35 h 278"/>
                  <a:gd name="T8" fmla="*/ 54 w 517"/>
                  <a:gd name="T9" fmla="*/ 34 h 278"/>
                  <a:gd name="T10" fmla="*/ 62 w 517"/>
                  <a:gd name="T11" fmla="*/ 32 h 278"/>
                  <a:gd name="T12" fmla="*/ 91 w 517"/>
                  <a:gd name="T13" fmla="*/ 15 h 278"/>
                  <a:gd name="T14" fmla="*/ 100 w 517"/>
                  <a:gd name="T15" fmla="*/ 37 h 278"/>
                  <a:gd name="T16" fmla="*/ 110 w 517"/>
                  <a:gd name="T17" fmla="*/ 56 h 278"/>
                  <a:gd name="T18" fmla="*/ 112 w 517"/>
                  <a:gd name="T19" fmla="*/ 59 h 278"/>
                  <a:gd name="T20" fmla="*/ 124 w 517"/>
                  <a:gd name="T21" fmla="*/ 60 h 278"/>
                  <a:gd name="T22" fmla="*/ 152 w 517"/>
                  <a:gd name="T23" fmla="*/ 64 h 278"/>
                  <a:gd name="T24" fmla="*/ 212 w 517"/>
                  <a:gd name="T25" fmla="*/ 24 h 278"/>
                  <a:gd name="T26" fmla="*/ 211 w 517"/>
                  <a:gd name="T27" fmla="*/ 10 h 278"/>
                  <a:gd name="T28" fmla="*/ 222 w 517"/>
                  <a:gd name="T29" fmla="*/ 3 h 278"/>
                  <a:gd name="T30" fmla="*/ 226 w 517"/>
                  <a:gd name="T31" fmla="*/ 0 h 278"/>
                  <a:gd name="T32" fmla="*/ 229 w 517"/>
                  <a:gd name="T33" fmla="*/ 1 h 278"/>
                  <a:gd name="T34" fmla="*/ 232 w 517"/>
                  <a:gd name="T35" fmla="*/ 6 h 278"/>
                  <a:gd name="T36" fmla="*/ 232 w 517"/>
                  <a:gd name="T37" fmla="*/ 27 h 278"/>
                  <a:gd name="T38" fmla="*/ 227 w 517"/>
                  <a:gd name="T39" fmla="*/ 42 h 278"/>
                  <a:gd name="T40" fmla="*/ 212 w 517"/>
                  <a:gd name="T41" fmla="*/ 56 h 278"/>
                  <a:gd name="T42" fmla="*/ 205 w 517"/>
                  <a:gd name="T43" fmla="*/ 63 h 278"/>
                  <a:gd name="T44" fmla="*/ 204 w 517"/>
                  <a:gd name="T45" fmla="*/ 71 h 278"/>
                  <a:gd name="T46" fmla="*/ 205 w 517"/>
                  <a:gd name="T47" fmla="*/ 82 h 278"/>
                  <a:gd name="T48" fmla="*/ 220 w 517"/>
                  <a:gd name="T49" fmla="*/ 95 h 278"/>
                  <a:gd name="T50" fmla="*/ 223 w 517"/>
                  <a:gd name="T51" fmla="*/ 124 h 278"/>
                  <a:gd name="T52" fmla="*/ 232 w 517"/>
                  <a:gd name="T53" fmla="*/ 116 h 278"/>
                  <a:gd name="T54" fmla="*/ 250 w 517"/>
                  <a:gd name="T55" fmla="*/ 101 h 278"/>
                  <a:gd name="T56" fmla="*/ 259 w 517"/>
                  <a:gd name="T57" fmla="*/ 94 h 278"/>
                  <a:gd name="T58" fmla="*/ 268 w 517"/>
                  <a:gd name="T59" fmla="*/ 95 h 278"/>
                  <a:gd name="T60" fmla="*/ 275 w 517"/>
                  <a:gd name="T61" fmla="*/ 98 h 278"/>
                  <a:gd name="T62" fmla="*/ 276 w 517"/>
                  <a:gd name="T63" fmla="*/ 112 h 278"/>
                  <a:gd name="T64" fmla="*/ 276 w 517"/>
                  <a:gd name="T65" fmla="*/ 123 h 278"/>
                  <a:gd name="T66" fmla="*/ 287 w 517"/>
                  <a:gd name="T67" fmla="*/ 138 h 278"/>
                  <a:gd name="T68" fmla="*/ 301 w 517"/>
                  <a:gd name="T69" fmla="*/ 150 h 278"/>
                  <a:gd name="T70" fmla="*/ 306 w 517"/>
                  <a:gd name="T71" fmla="*/ 151 h 278"/>
                  <a:gd name="T72" fmla="*/ 315 w 517"/>
                  <a:gd name="T73" fmla="*/ 150 h 278"/>
                  <a:gd name="T74" fmla="*/ 336 w 517"/>
                  <a:gd name="T75" fmla="*/ 148 h 278"/>
                  <a:gd name="T76" fmla="*/ 345 w 517"/>
                  <a:gd name="T77" fmla="*/ 148 h 278"/>
                  <a:gd name="T78" fmla="*/ 347 w 517"/>
                  <a:gd name="T79" fmla="*/ 150 h 278"/>
                  <a:gd name="T80" fmla="*/ 357 w 517"/>
                  <a:gd name="T81" fmla="*/ 155 h 278"/>
                  <a:gd name="T82" fmla="*/ 371 w 517"/>
                  <a:gd name="T83" fmla="*/ 164 h 278"/>
                  <a:gd name="T84" fmla="*/ 374 w 517"/>
                  <a:gd name="T85" fmla="*/ 166 h 278"/>
                  <a:gd name="T86" fmla="*/ 381 w 517"/>
                  <a:gd name="T87" fmla="*/ 168 h 278"/>
                  <a:gd name="T88" fmla="*/ 400 w 517"/>
                  <a:gd name="T89" fmla="*/ 186 h 278"/>
                  <a:gd name="T90" fmla="*/ 403 w 517"/>
                  <a:gd name="T91" fmla="*/ 190 h 278"/>
                  <a:gd name="T92" fmla="*/ 409 w 517"/>
                  <a:gd name="T93" fmla="*/ 191 h 278"/>
                  <a:gd name="T94" fmla="*/ 427 w 517"/>
                  <a:gd name="T95" fmla="*/ 183 h 278"/>
                  <a:gd name="T96" fmla="*/ 433 w 517"/>
                  <a:gd name="T97" fmla="*/ 186 h 278"/>
                  <a:gd name="T98" fmla="*/ 438 w 517"/>
                  <a:gd name="T99" fmla="*/ 190 h 278"/>
                  <a:gd name="T100" fmla="*/ 466 w 517"/>
                  <a:gd name="T101" fmla="*/ 180 h 278"/>
                  <a:gd name="T102" fmla="*/ 479 w 517"/>
                  <a:gd name="T103" fmla="*/ 177 h 278"/>
                  <a:gd name="T104" fmla="*/ 488 w 517"/>
                  <a:gd name="T105" fmla="*/ 183 h 278"/>
                  <a:gd name="T106" fmla="*/ 503 w 517"/>
                  <a:gd name="T107" fmla="*/ 190 h 278"/>
                  <a:gd name="T108" fmla="*/ 508 w 517"/>
                  <a:gd name="T109" fmla="*/ 194 h 278"/>
                  <a:gd name="T110" fmla="*/ 512 w 517"/>
                  <a:gd name="T111" fmla="*/ 197 h 278"/>
                  <a:gd name="T112" fmla="*/ 511 w 517"/>
                  <a:gd name="T113" fmla="*/ 201 h 278"/>
                  <a:gd name="T114" fmla="*/ 514 w 517"/>
                  <a:gd name="T115" fmla="*/ 260 h 2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517" h="278">
                    <a:moveTo>
                      <a:pt x="0" y="59"/>
                    </a:moveTo>
                    <a:lnTo>
                      <a:pt x="4" y="59"/>
                    </a:lnTo>
                    <a:lnTo>
                      <a:pt x="22" y="56"/>
                    </a:lnTo>
                    <a:lnTo>
                      <a:pt x="31" y="47"/>
                    </a:lnTo>
                    <a:lnTo>
                      <a:pt x="35" y="46"/>
                    </a:lnTo>
                    <a:lnTo>
                      <a:pt x="40" y="39"/>
                    </a:lnTo>
                    <a:lnTo>
                      <a:pt x="49" y="35"/>
                    </a:lnTo>
                    <a:lnTo>
                      <a:pt x="50" y="35"/>
                    </a:lnTo>
                    <a:lnTo>
                      <a:pt x="53" y="34"/>
                    </a:lnTo>
                    <a:lnTo>
                      <a:pt x="54" y="34"/>
                    </a:lnTo>
                    <a:lnTo>
                      <a:pt x="58" y="32"/>
                    </a:lnTo>
                    <a:lnTo>
                      <a:pt x="62" y="32"/>
                    </a:lnTo>
                    <a:lnTo>
                      <a:pt x="88" y="18"/>
                    </a:lnTo>
                    <a:lnTo>
                      <a:pt x="91" y="15"/>
                    </a:lnTo>
                    <a:lnTo>
                      <a:pt x="99" y="28"/>
                    </a:lnTo>
                    <a:lnTo>
                      <a:pt x="100" y="37"/>
                    </a:lnTo>
                    <a:lnTo>
                      <a:pt x="109" y="54"/>
                    </a:lnTo>
                    <a:lnTo>
                      <a:pt x="110" y="56"/>
                    </a:lnTo>
                    <a:lnTo>
                      <a:pt x="110" y="57"/>
                    </a:lnTo>
                    <a:lnTo>
                      <a:pt x="112" y="59"/>
                    </a:lnTo>
                    <a:lnTo>
                      <a:pt x="119" y="60"/>
                    </a:lnTo>
                    <a:lnTo>
                      <a:pt x="124" y="60"/>
                    </a:lnTo>
                    <a:lnTo>
                      <a:pt x="125" y="59"/>
                    </a:lnTo>
                    <a:lnTo>
                      <a:pt x="152" y="64"/>
                    </a:lnTo>
                    <a:lnTo>
                      <a:pt x="188" y="37"/>
                    </a:lnTo>
                    <a:lnTo>
                      <a:pt x="212" y="24"/>
                    </a:lnTo>
                    <a:lnTo>
                      <a:pt x="209" y="14"/>
                    </a:lnTo>
                    <a:lnTo>
                      <a:pt x="211" y="10"/>
                    </a:lnTo>
                    <a:lnTo>
                      <a:pt x="216" y="6"/>
                    </a:lnTo>
                    <a:lnTo>
                      <a:pt x="222" y="3"/>
                    </a:lnTo>
                    <a:lnTo>
                      <a:pt x="226" y="1"/>
                    </a:lnTo>
                    <a:lnTo>
                      <a:pt x="226" y="0"/>
                    </a:lnTo>
                    <a:lnTo>
                      <a:pt x="227" y="0"/>
                    </a:lnTo>
                    <a:lnTo>
                      <a:pt x="229" y="1"/>
                    </a:lnTo>
                    <a:lnTo>
                      <a:pt x="229" y="3"/>
                    </a:lnTo>
                    <a:lnTo>
                      <a:pt x="232" y="6"/>
                    </a:lnTo>
                    <a:lnTo>
                      <a:pt x="234" y="10"/>
                    </a:lnTo>
                    <a:lnTo>
                      <a:pt x="232" y="27"/>
                    </a:lnTo>
                    <a:lnTo>
                      <a:pt x="232" y="31"/>
                    </a:lnTo>
                    <a:lnTo>
                      <a:pt x="227" y="42"/>
                    </a:lnTo>
                    <a:lnTo>
                      <a:pt x="222" y="50"/>
                    </a:lnTo>
                    <a:lnTo>
                      <a:pt x="212" y="56"/>
                    </a:lnTo>
                    <a:lnTo>
                      <a:pt x="206" y="60"/>
                    </a:lnTo>
                    <a:lnTo>
                      <a:pt x="205" y="63"/>
                    </a:lnTo>
                    <a:lnTo>
                      <a:pt x="205" y="64"/>
                    </a:lnTo>
                    <a:lnTo>
                      <a:pt x="204" y="71"/>
                    </a:lnTo>
                    <a:lnTo>
                      <a:pt x="204" y="82"/>
                    </a:lnTo>
                    <a:lnTo>
                      <a:pt x="205" y="82"/>
                    </a:lnTo>
                    <a:lnTo>
                      <a:pt x="216" y="85"/>
                    </a:lnTo>
                    <a:lnTo>
                      <a:pt x="220" y="95"/>
                    </a:lnTo>
                    <a:lnTo>
                      <a:pt x="223" y="123"/>
                    </a:lnTo>
                    <a:lnTo>
                      <a:pt x="223" y="124"/>
                    </a:lnTo>
                    <a:lnTo>
                      <a:pt x="225" y="124"/>
                    </a:lnTo>
                    <a:lnTo>
                      <a:pt x="232" y="116"/>
                    </a:lnTo>
                    <a:lnTo>
                      <a:pt x="248" y="102"/>
                    </a:lnTo>
                    <a:lnTo>
                      <a:pt x="250" y="101"/>
                    </a:lnTo>
                    <a:lnTo>
                      <a:pt x="255" y="97"/>
                    </a:lnTo>
                    <a:lnTo>
                      <a:pt x="259" y="94"/>
                    </a:lnTo>
                    <a:lnTo>
                      <a:pt x="264" y="94"/>
                    </a:lnTo>
                    <a:lnTo>
                      <a:pt x="268" y="95"/>
                    </a:lnTo>
                    <a:lnTo>
                      <a:pt x="269" y="95"/>
                    </a:lnTo>
                    <a:lnTo>
                      <a:pt x="275" y="98"/>
                    </a:lnTo>
                    <a:lnTo>
                      <a:pt x="276" y="110"/>
                    </a:lnTo>
                    <a:lnTo>
                      <a:pt x="276" y="112"/>
                    </a:lnTo>
                    <a:lnTo>
                      <a:pt x="275" y="117"/>
                    </a:lnTo>
                    <a:lnTo>
                      <a:pt x="276" y="123"/>
                    </a:lnTo>
                    <a:lnTo>
                      <a:pt x="280" y="130"/>
                    </a:lnTo>
                    <a:lnTo>
                      <a:pt x="287" y="138"/>
                    </a:lnTo>
                    <a:lnTo>
                      <a:pt x="300" y="150"/>
                    </a:lnTo>
                    <a:lnTo>
                      <a:pt x="301" y="150"/>
                    </a:lnTo>
                    <a:lnTo>
                      <a:pt x="304" y="151"/>
                    </a:lnTo>
                    <a:lnTo>
                      <a:pt x="306" y="151"/>
                    </a:lnTo>
                    <a:lnTo>
                      <a:pt x="308" y="150"/>
                    </a:lnTo>
                    <a:lnTo>
                      <a:pt x="315" y="150"/>
                    </a:lnTo>
                    <a:lnTo>
                      <a:pt x="325" y="148"/>
                    </a:lnTo>
                    <a:lnTo>
                      <a:pt x="336" y="148"/>
                    </a:lnTo>
                    <a:lnTo>
                      <a:pt x="336" y="147"/>
                    </a:lnTo>
                    <a:lnTo>
                      <a:pt x="345" y="148"/>
                    </a:lnTo>
                    <a:lnTo>
                      <a:pt x="346" y="150"/>
                    </a:lnTo>
                    <a:lnTo>
                      <a:pt x="347" y="150"/>
                    </a:lnTo>
                    <a:lnTo>
                      <a:pt x="349" y="151"/>
                    </a:lnTo>
                    <a:lnTo>
                      <a:pt x="357" y="155"/>
                    </a:lnTo>
                    <a:lnTo>
                      <a:pt x="361" y="157"/>
                    </a:lnTo>
                    <a:lnTo>
                      <a:pt x="371" y="164"/>
                    </a:lnTo>
                    <a:lnTo>
                      <a:pt x="374" y="165"/>
                    </a:lnTo>
                    <a:lnTo>
                      <a:pt x="374" y="166"/>
                    </a:lnTo>
                    <a:lnTo>
                      <a:pt x="377" y="166"/>
                    </a:lnTo>
                    <a:lnTo>
                      <a:pt x="381" y="168"/>
                    </a:lnTo>
                    <a:lnTo>
                      <a:pt x="392" y="176"/>
                    </a:lnTo>
                    <a:lnTo>
                      <a:pt x="400" y="186"/>
                    </a:lnTo>
                    <a:lnTo>
                      <a:pt x="400" y="187"/>
                    </a:lnTo>
                    <a:lnTo>
                      <a:pt x="403" y="190"/>
                    </a:lnTo>
                    <a:lnTo>
                      <a:pt x="406" y="191"/>
                    </a:lnTo>
                    <a:lnTo>
                      <a:pt x="409" y="191"/>
                    </a:lnTo>
                    <a:lnTo>
                      <a:pt x="419" y="186"/>
                    </a:lnTo>
                    <a:lnTo>
                      <a:pt x="427" y="183"/>
                    </a:lnTo>
                    <a:lnTo>
                      <a:pt x="428" y="184"/>
                    </a:lnTo>
                    <a:lnTo>
                      <a:pt x="433" y="186"/>
                    </a:lnTo>
                    <a:lnTo>
                      <a:pt x="436" y="187"/>
                    </a:lnTo>
                    <a:lnTo>
                      <a:pt x="438" y="190"/>
                    </a:lnTo>
                    <a:lnTo>
                      <a:pt x="451" y="193"/>
                    </a:lnTo>
                    <a:lnTo>
                      <a:pt x="466" y="180"/>
                    </a:lnTo>
                    <a:lnTo>
                      <a:pt x="473" y="176"/>
                    </a:lnTo>
                    <a:lnTo>
                      <a:pt x="479" y="177"/>
                    </a:lnTo>
                    <a:lnTo>
                      <a:pt x="488" y="181"/>
                    </a:lnTo>
                    <a:lnTo>
                      <a:pt x="488" y="183"/>
                    </a:lnTo>
                    <a:lnTo>
                      <a:pt x="493" y="184"/>
                    </a:lnTo>
                    <a:lnTo>
                      <a:pt x="503" y="190"/>
                    </a:lnTo>
                    <a:lnTo>
                      <a:pt x="504" y="190"/>
                    </a:lnTo>
                    <a:lnTo>
                      <a:pt x="508" y="194"/>
                    </a:lnTo>
                    <a:lnTo>
                      <a:pt x="511" y="195"/>
                    </a:lnTo>
                    <a:lnTo>
                      <a:pt x="512" y="197"/>
                    </a:lnTo>
                    <a:lnTo>
                      <a:pt x="511" y="200"/>
                    </a:lnTo>
                    <a:lnTo>
                      <a:pt x="511" y="201"/>
                    </a:lnTo>
                    <a:lnTo>
                      <a:pt x="517" y="239"/>
                    </a:lnTo>
                    <a:lnTo>
                      <a:pt x="514" y="260"/>
                    </a:lnTo>
                    <a:lnTo>
                      <a:pt x="514" y="27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77" name="Freeform 5933">
                <a:extLst>
                  <a:ext uri="{FF2B5EF4-FFF2-40B4-BE49-F238E27FC236}">
                    <a16:creationId xmlns:a16="http://schemas.microsoft.com/office/drawing/2014/main" id="{42E99674-A348-3752-CAD6-4FE263028E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1" y="3113"/>
                <a:ext cx="54" cy="15"/>
              </a:xfrm>
              <a:custGeom>
                <a:avLst/>
                <a:gdLst>
                  <a:gd name="T0" fmla="*/ 217 w 217"/>
                  <a:gd name="T1" fmla="*/ 31 h 60"/>
                  <a:gd name="T2" fmla="*/ 216 w 217"/>
                  <a:gd name="T3" fmla="*/ 31 h 60"/>
                  <a:gd name="T4" fmla="*/ 194 w 217"/>
                  <a:gd name="T5" fmla="*/ 35 h 60"/>
                  <a:gd name="T6" fmla="*/ 190 w 217"/>
                  <a:gd name="T7" fmla="*/ 36 h 60"/>
                  <a:gd name="T8" fmla="*/ 185 w 217"/>
                  <a:gd name="T9" fmla="*/ 36 h 60"/>
                  <a:gd name="T10" fmla="*/ 169 w 217"/>
                  <a:gd name="T11" fmla="*/ 32 h 60"/>
                  <a:gd name="T12" fmla="*/ 147 w 217"/>
                  <a:gd name="T13" fmla="*/ 20 h 60"/>
                  <a:gd name="T14" fmla="*/ 146 w 217"/>
                  <a:gd name="T15" fmla="*/ 20 h 60"/>
                  <a:gd name="T16" fmla="*/ 145 w 217"/>
                  <a:gd name="T17" fmla="*/ 17 h 60"/>
                  <a:gd name="T18" fmla="*/ 139 w 217"/>
                  <a:gd name="T19" fmla="*/ 14 h 60"/>
                  <a:gd name="T20" fmla="*/ 137 w 217"/>
                  <a:gd name="T21" fmla="*/ 8 h 60"/>
                  <a:gd name="T22" fmla="*/ 132 w 217"/>
                  <a:gd name="T23" fmla="*/ 3 h 60"/>
                  <a:gd name="T24" fmla="*/ 128 w 217"/>
                  <a:gd name="T25" fmla="*/ 0 h 60"/>
                  <a:gd name="T26" fmla="*/ 123 w 217"/>
                  <a:gd name="T27" fmla="*/ 0 h 60"/>
                  <a:gd name="T28" fmla="*/ 120 w 217"/>
                  <a:gd name="T29" fmla="*/ 1 h 60"/>
                  <a:gd name="T30" fmla="*/ 113 w 217"/>
                  <a:gd name="T31" fmla="*/ 7 h 60"/>
                  <a:gd name="T32" fmla="*/ 99 w 217"/>
                  <a:gd name="T33" fmla="*/ 15 h 60"/>
                  <a:gd name="T34" fmla="*/ 99 w 217"/>
                  <a:gd name="T35" fmla="*/ 17 h 60"/>
                  <a:gd name="T36" fmla="*/ 92 w 217"/>
                  <a:gd name="T37" fmla="*/ 34 h 60"/>
                  <a:gd name="T38" fmla="*/ 86 w 217"/>
                  <a:gd name="T39" fmla="*/ 55 h 60"/>
                  <a:gd name="T40" fmla="*/ 85 w 217"/>
                  <a:gd name="T41" fmla="*/ 58 h 60"/>
                  <a:gd name="T42" fmla="*/ 83 w 217"/>
                  <a:gd name="T43" fmla="*/ 60 h 60"/>
                  <a:gd name="T44" fmla="*/ 80 w 217"/>
                  <a:gd name="T45" fmla="*/ 58 h 60"/>
                  <a:gd name="T46" fmla="*/ 75 w 217"/>
                  <a:gd name="T47" fmla="*/ 53 h 60"/>
                  <a:gd name="T48" fmla="*/ 70 w 217"/>
                  <a:gd name="T49" fmla="*/ 48 h 60"/>
                  <a:gd name="T50" fmla="*/ 67 w 217"/>
                  <a:gd name="T51" fmla="*/ 32 h 60"/>
                  <a:gd name="T52" fmla="*/ 9 w 217"/>
                  <a:gd name="T53" fmla="*/ 31 h 60"/>
                  <a:gd name="T54" fmla="*/ 4 w 217"/>
                  <a:gd name="T55" fmla="*/ 29 h 60"/>
                  <a:gd name="T56" fmla="*/ 1 w 217"/>
                  <a:gd name="T57" fmla="*/ 28 h 60"/>
                  <a:gd name="T58" fmla="*/ 0 w 217"/>
                  <a:gd name="T59" fmla="*/ 28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217" h="60">
                    <a:moveTo>
                      <a:pt x="217" y="31"/>
                    </a:moveTo>
                    <a:lnTo>
                      <a:pt x="216" y="31"/>
                    </a:lnTo>
                    <a:lnTo>
                      <a:pt x="194" y="35"/>
                    </a:lnTo>
                    <a:lnTo>
                      <a:pt x="190" y="36"/>
                    </a:lnTo>
                    <a:lnTo>
                      <a:pt x="185" y="36"/>
                    </a:lnTo>
                    <a:lnTo>
                      <a:pt x="169" y="32"/>
                    </a:lnTo>
                    <a:lnTo>
                      <a:pt x="147" y="20"/>
                    </a:lnTo>
                    <a:lnTo>
                      <a:pt x="146" y="20"/>
                    </a:lnTo>
                    <a:lnTo>
                      <a:pt x="145" y="17"/>
                    </a:lnTo>
                    <a:lnTo>
                      <a:pt x="139" y="14"/>
                    </a:lnTo>
                    <a:lnTo>
                      <a:pt x="137" y="8"/>
                    </a:lnTo>
                    <a:lnTo>
                      <a:pt x="132" y="3"/>
                    </a:lnTo>
                    <a:lnTo>
                      <a:pt x="128" y="0"/>
                    </a:lnTo>
                    <a:lnTo>
                      <a:pt x="123" y="0"/>
                    </a:lnTo>
                    <a:lnTo>
                      <a:pt x="120" y="1"/>
                    </a:lnTo>
                    <a:lnTo>
                      <a:pt x="113" y="7"/>
                    </a:lnTo>
                    <a:lnTo>
                      <a:pt x="99" y="15"/>
                    </a:lnTo>
                    <a:lnTo>
                      <a:pt x="99" y="17"/>
                    </a:lnTo>
                    <a:lnTo>
                      <a:pt x="92" y="34"/>
                    </a:lnTo>
                    <a:lnTo>
                      <a:pt x="86" y="55"/>
                    </a:lnTo>
                    <a:lnTo>
                      <a:pt x="85" y="58"/>
                    </a:lnTo>
                    <a:lnTo>
                      <a:pt x="83" y="60"/>
                    </a:lnTo>
                    <a:lnTo>
                      <a:pt x="80" y="58"/>
                    </a:lnTo>
                    <a:lnTo>
                      <a:pt x="75" y="53"/>
                    </a:lnTo>
                    <a:lnTo>
                      <a:pt x="70" y="48"/>
                    </a:lnTo>
                    <a:lnTo>
                      <a:pt x="67" y="32"/>
                    </a:lnTo>
                    <a:lnTo>
                      <a:pt x="9" y="31"/>
                    </a:lnTo>
                    <a:lnTo>
                      <a:pt x="4" y="29"/>
                    </a:lnTo>
                    <a:lnTo>
                      <a:pt x="1" y="28"/>
                    </a:lnTo>
                    <a:lnTo>
                      <a:pt x="0" y="2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78" name="Freeform 5934">
                <a:extLst>
                  <a:ext uri="{FF2B5EF4-FFF2-40B4-BE49-F238E27FC236}">
                    <a16:creationId xmlns:a16="http://schemas.microsoft.com/office/drawing/2014/main" id="{F8F15A08-F296-1646-4373-9DD6B1C9E3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2" y="3118"/>
                <a:ext cx="19" cy="3"/>
              </a:xfrm>
              <a:custGeom>
                <a:avLst/>
                <a:gdLst>
                  <a:gd name="T0" fmla="*/ 74 w 74"/>
                  <a:gd name="T1" fmla="*/ 7 h 10"/>
                  <a:gd name="T2" fmla="*/ 64 w 74"/>
                  <a:gd name="T3" fmla="*/ 7 h 10"/>
                  <a:gd name="T4" fmla="*/ 61 w 74"/>
                  <a:gd name="T5" fmla="*/ 8 h 10"/>
                  <a:gd name="T6" fmla="*/ 58 w 74"/>
                  <a:gd name="T7" fmla="*/ 8 h 10"/>
                  <a:gd name="T8" fmla="*/ 58 w 74"/>
                  <a:gd name="T9" fmla="*/ 10 h 10"/>
                  <a:gd name="T10" fmla="*/ 56 w 74"/>
                  <a:gd name="T11" fmla="*/ 8 h 10"/>
                  <a:gd name="T12" fmla="*/ 47 w 74"/>
                  <a:gd name="T13" fmla="*/ 6 h 10"/>
                  <a:gd name="T14" fmla="*/ 37 w 74"/>
                  <a:gd name="T15" fmla="*/ 0 h 10"/>
                  <a:gd name="T16" fmla="*/ 33 w 74"/>
                  <a:gd name="T17" fmla="*/ 0 h 10"/>
                  <a:gd name="T18" fmla="*/ 12 w 74"/>
                  <a:gd name="T19" fmla="*/ 6 h 10"/>
                  <a:gd name="T20" fmla="*/ 0 w 74"/>
                  <a:gd name="T21" fmla="*/ 1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4" h="10">
                    <a:moveTo>
                      <a:pt x="74" y="7"/>
                    </a:moveTo>
                    <a:lnTo>
                      <a:pt x="64" y="7"/>
                    </a:lnTo>
                    <a:lnTo>
                      <a:pt x="61" y="8"/>
                    </a:lnTo>
                    <a:lnTo>
                      <a:pt x="58" y="8"/>
                    </a:lnTo>
                    <a:lnTo>
                      <a:pt x="58" y="10"/>
                    </a:lnTo>
                    <a:lnTo>
                      <a:pt x="56" y="8"/>
                    </a:lnTo>
                    <a:lnTo>
                      <a:pt x="47" y="6"/>
                    </a:lnTo>
                    <a:lnTo>
                      <a:pt x="37" y="0"/>
                    </a:lnTo>
                    <a:lnTo>
                      <a:pt x="33" y="0"/>
                    </a:lnTo>
                    <a:lnTo>
                      <a:pt x="12" y="6"/>
                    </a:lnTo>
                    <a:lnTo>
                      <a:pt x="0" y="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79" name="Freeform 5935">
                <a:extLst>
                  <a:ext uri="{FF2B5EF4-FFF2-40B4-BE49-F238E27FC236}">
                    <a16:creationId xmlns:a16="http://schemas.microsoft.com/office/drawing/2014/main" id="{EC1ABC41-6320-047A-C10D-91C769766A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9" y="3122"/>
                <a:ext cx="16" cy="78"/>
              </a:xfrm>
              <a:custGeom>
                <a:avLst/>
                <a:gdLst>
                  <a:gd name="T0" fmla="*/ 25 w 65"/>
                  <a:gd name="T1" fmla="*/ 315 h 315"/>
                  <a:gd name="T2" fmla="*/ 26 w 65"/>
                  <a:gd name="T3" fmla="*/ 315 h 315"/>
                  <a:gd name="T4" fmla="*/ 29 w 65"/>
                  <a:gd name="T5" fmla="*/ 295 h 315"/>
                  <a:gd name="T6" fmla="*/ 31 w 65"/>
                  <a:gd name="T7" fmla="*/ 289 h 315"/>
                  <a:gd name="T8" fmla="*/ 31 w 65"/>
                  <a:gd name="T9" fmla="*/ 285 h 315"/>
                  <a:gd name="T10" fmla="*/ 43 w 65"/>
                  <a:gd name="T11" fmla="*/ 254 h 315"/>
                  <a:gd name="T12" fmla="*/ 49 w 65"/>
                  <a:gd name="T13" fmla="*/ 248 h 315"/>
                  <a:gd name="T14" fmla="*/ 58 w 65"/>
                  <a:gd name="T15" fmla="*/ 230 h 315"/>
                  <a:gd name="T16" fmla="*/ 63 w 65"/>
                  <a:gd name="T17" fmla="*/ 215 h 315"/>
                  <a:gd name="T18" fmla="*/ 61 w 65"/>
                  <a:gd name="T19" fmla="*/ 141 h 315"/>
                  <a:gd name="T20" fmla="*/ 35 w 65"/>
                  <a:gd name="T21" fmla="*/ 150 h 315"/>
                  <a:gd name="T22" fmla="*/ 19 w 65"/>
                  <a:gd name="T23" fmla="*/ 153 h 315"/>
                  <a:gd name="T24" fmla="*/ 7 w 65"/>
                  <a:gd name="T25" fmla="*/ 153 h 315"/>
                  <a:gd name="T26" fmla="*/ 7 w 65"/>
                  <a:gd name="T27" fmla="*/ 149 h 315"/>
                  <a:gd name="T28" fmla="*/ 4 w 65"/>
                  <a:gd name="T29" fmla="*/ 145 h 315"/>
                  <a:gd name="T30" fmla="*/ 1 w 65"/>
                  <a:gd name="T31" fmla="*/ 139 h 315"/>
                  <a:gd name="T32" fmla="*/ 3 w 65"/>
                  <a:gd name="T33" fmla="*/ 88 h 315"/>
                  <a:gd name="T34" fmla="*/ 1 w 65"/>
                  <a:gd name="T35" fmla="*/ 86 h 315"/>
                  <a:gd name="T36" fmla="*/ 0 w 65"/>
                  <a:gd name="T37" fmla="*/ 81 h 315"/>
                  <a:gd name="T38" fmla="*/ 0 w 65"/>
                  <a:gd name="T39" fmla="*/ 61 h 315"/>
                  <a:gd name="T40" fmla="*/ 4 w 65"/>
                  <a:gd name="T41" fmla="*/ 61 h 315"/>
                  <a:gd name="T42" fmla="*/ 5 w 65"/>
                  <a:gd name="T43" fmla="*/ 60 h 315"/>
                  <a:gd name="T44" fmla="*/ 7 w 65"/>
                  <a:gd name="T45" fmla="*/ 60 h 315"/>
                  <a:gd name="T46" fmla="*/ 11 w 65"/>
                  <a:gd name="T47" fmla="*/ 55 h 315"/>
                  <a:gd name="T48" fmla="*/ 12 w 65"/>
                  <a:gd name="T49" fmla="*/ 53 h 315"/>
                  <a:gd name="T50" fmla="*/ 25 w 65"/>
                  <a:gd name="T51" fmla="*/ 40 h 315"/>
                  <a:gd name="T52" fmla="*/ 42 w 65"/>
                  <a:gd name="T53" fmla="*/ 34 h 315"/>
                  <a:gd name="T54" fmla="*/ 57 w 65"/>
                  <a:gd name="T55" fmla="*/ 21 h 315"/>
                  <a:gd name="T56" fmla="*/ 65 w 65"/>
                  <a:gd name="T57" fmla="*/ 0 h 3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65" h="315">
                    <a:moveTo>
                      <a:pt x="25" y="315"/>
                    </a:moveTo>
                    <a:lnTo>
                      <a:pt x="26" y="315"/>
                    </a:lnTo>
                    <a:lnTo>
                      <a:pt x="29" y="295"/>
                    </a:lnTo>
                    <a:lnTo>
                      <a:pt x="31" y="289"/>
                    </a:lnTo>
                    <a:lnTo>
                      <a:pt x="31" y="285"/>
                    </a:lnTo>
                    <a:lnTo>
                      <a:pt x="43" y="254"/>
                    </a:lnTo>
                    <a:lnTo>
                      <a:pt x="49" y="248"/>
                    </a:lnTo>
                    <a:lnTo>
                      <a:pt x="58" y="230"/>
                    </a:lnTo>
                    <a:lnTo>
                      <a:pt x="63" y="215"/>
                    </a:lnTo>
                    <a:lnTo>
                      <a:pt x="61" y="141"/>
                    </a:lnTo>
                    <a:lnTo>
                      <a:pt x="35" y="150"/>
                    </a:lnTo>
                    <a:lnTo>
                      <a:pt x="19" y="153"/>
                    </a:lnTo>
                    <a:lnTo>
                      <a:pt x="7" y="153"/>
                    </a:lnTo>
                    <a:lnTo>
                      <a:pt x="7" y="149"/>
                    </a:lnTo>
                    <a:lnTo>
                      <a:pt x="4" y="145"/>
                    </a:lnTo>
                    <a:lnTo>
                      <a:pt x="1" y="139"/>
                    </a:lnTo>
                    <a:lnTo>
                      <a:pt x="3" y="88"/>
                    </a:lnTo>
                    <a:lnTo>
                      <a:pt x="1" y="86"/>
                    </a:lnTo>
                    <a:lnTo>
                      <a:pt x="0" y="81"/>
                    </a:lnTo>
                    <a:lnTo>
                      <a:pt x="0" y="61"/>
                    </a:lnTo>
                    <a:lnTo>
                      <a:pt x="4" y="61"/>
                    </a:lnTo>
                    <a:lnTo>
                      <a:pt x="5" y="60"/>
                    </a:lnTo>
                    <a:lnTo>
                      <a:pt x="7" y="60"/>
                    </a:lnTo>
                    <a:lnTo>
                      <a:pt x="11" y="55"/>
                    </a:lnTo>
                    <a:lnTo>
                      <a:pt x="12" y="53"/>
                    </a:lnTo>
                    <a:lnTo>
                      <a:pt x="25" y="40"/>
                    </a:lnTo>
                    <a:lnTo>
                      <a:pt x="42" y="34"/>
                    </a:lnTo>
                    <a:lnTo>
                      <a:pt x="57" y="21"/>
                    </a:lnTo>
                    <a:lnTo>
                      <a:pt x="65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80" name="Freeform 5936">
                <a:extLst>
                  <a:ext uri="{FF2B5EF4-FFF2-40B4-BE49-F238E27FC236}">
                    <a16:creationId xmlns:a16="http://schemas.microsoft.com/office/drawing/2014/main" id="{16D65BB0-79D6-361C-BF5E-C947C463BF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5" y="3096"/>
                <a:ext cx="1" cy="3"/>
              </a:xfrm>
              <a:custGeom>
                <a:avLst/>
                <a:gdLst>
                  <a:gd name="T0" fmla="*/ 6 w 6"/>
                  <a:gd name="T1" fmla="*/ 12 h 12"/>
                  <a:gd name="T2" fmla="*/ 6 w 6"/>
                  <a:gd name="T3" fmla="*/ 10 h 12"/>
                  <a:gd name="T4" fmla="*/ 0 w 6"/>
                  <a:gd name="T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12">
                    <a:moveTo>
                      <a:pt x="6" y="12"/>
                    </a:moveTo>
                    <a:lnTo>
                      <a:pt x="6" y="1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81" name="Freeform 5937">
                <a:extLst>
                  <a:ext uri="{FF2B5EF4-FFF2-40B4-BE49-F238E27FC236}">
                    <a16:creationId xmlns:a16="http://schemas.microsoft.com/office/drawing/2014/main" id="{D7B9F8DA-7DB1-0EAD-C133-100D67E6F4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5" y="3099"/>
                <a:ext cx="21" cy="23"/>
              </a:xfrm>
              <a:custGeom>
                <a:avLst/>
                <a:gdLst>
                  <a:gd name="T0" fmla="*/ 0 w 86"/>
                  <a:gd name="T1" fmla="*/ 88 h 91"/>
                  <a:gd name="T2" fmla="*/ 2 w 86"/>
                  <a:gd name="T3" fmla="*/ 89 h 91"/>
                  <a:gd name="T4" fmla="*/ 6 w 86"/>
                  <a:gd name="T5" fmla="*/ 89 h 91"/>
                  <a:gd name="T6" fmla="*/ 16 w 86"/>
                  <a:gd name="T7" fmla="*/ 91 h 91"/>
                  <a:gd name="T8" fmla="*/ 23 w 86"/>
                  <a:gd name="T9" fmla="*/ 91 h 91"/>
                  <a:gd name="T10" fmla="*/ 34 w 86"/>
                  <a:gd name="T11" fmla="*/ 84 h 91"/>
                  <a:gd name="T12" fmla="*/ 40 w 86"/>
                  <a:gd name="T13" fmla="*/ 74 h 91"/>
                  <a:gd name="T14" fmla="*/ 33 w 86"/>
                  <a:gd name="T15" fmla="*/ 69 h 91"/>
                  <a:gd name="T16" fmla="*/ 27 w 86"/>
                  <a:gd name="T17" fmla="*/ 64 h 91"/>
                  <a:gd name="T18" fmla="*/ 21 w 86"/>
                  <a:gd name="T19" fmla="*/ 55 h 91"/>
                  <a:gd name="T20" fmla="*/ 21 w 86"/>
                  <a:gd name="T21" fmla="*/ 54 h 91"/>
                  <a:gd name="T22" fmla="*/ 19 w 86"/>
                  <a:gd name="T23" fmla="*/ 53 h 91"/>
                  <a:gd name="T24" fmla="*/ 16 w 86"/>
                  <a:gd name="T25" fmla="*/ 50 h 91"/>
                  <a:gd name="T26" fmla="*/ 16 w 86"/>
                  <a:gd name="T27" fmla="*/ 46 h 91"/>
                  <a:gd name="T28" fmla="*/ 19 w 86"/>
                  <a:gd name="T29" fmla="*/ 36 h 91"/>
                  <a:gd name="T30" fmla="*/ 27 w 86"/>
                  <a:gd name="T31" fmla="*/ 21 h 91"/>
                  <a:gd name="T32" fmla="*/ 28 w 86"/>
                  <a:gd name="T33" fmla="*/ 19 h 91"/>
                  <a:gd name="T34" fmla="*/ 30 w 86"/>
                  <a:gd name="T35" fmla="*/ 19 h 91"/>
                  <a:gd name="T36" fmla="*/ 31 w 86"/>
                  <a:gd name="T37" fmla="*/ 18 h 91"/>
                  <a:gd name="T38" fmla="*/ 41 w 86"/>
                  <a:gd name="T39" fmla="*/ 18 h 91"/>
                  <a:gd name="T40" fmla="*/ 44 w 86"/>
                  <a:gd name="T41" fmla="*/ 19 h 91"/>
                  <a:gd name="T42" fmla="*/ 52 w 86"/>
                  <a:gd name="T43" fmla="*/ 19 h 91"/>
                  <a:gd name="T44" fmla="*/ 55 w 86"/>
                  <a:gd name="T45" fmla="*/ 18 h 91"/>
                  <a:gd name="T46" fmla="*/ 58 w 86"/>
                  <a:gd name="T47" fmla="*/ 18 h 91"/>
                  <a:gd name="T48" fmla="*/ 62 w 86"/>
                  <a:gd name="T49" fmla="*/ 15 h 91"/>
                  <a:gd name="T50" fmla="*/ 63 w 86"/>
                  <a:gd name="T51" fmla="*/ 14 h 91"/>
                  <a:gd name="T52" fmla="*/ 63 w 86"/>
                  <a:gd name="T53" fmla="*/ 11 h 91"/>
                  <a:gd name="T54" fmla="*/ 67 w 86"/>
                  <a:gd name="T55" fmla="*/ 12 h 91"/>
                  <a:gd name="T56" fmla="*/ 73 w 86"/>
                  <a:gd name="T57" fmla="*/ 12 h 91"/>
                  <a:gd name="T58" fmla="*/ 84 w 86"/>
                  <a:gd name="T59" fmla="*/ 7 h 91"/>
                  <a:gd name="T60" fmla="*/ 86 w 86"/>
                  <a:gd name="T61" fmla="*/ 1 h 91"/>
                  <a:gd name="T62" fmla="*/ 86 w 86"/>
                  <a:gd name="T63" fmla="*/ 0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86" h="91">
                    <a:moveTo>
                      <a:pt x="0" y="88"/>
                    </a:moveTo>
                    <a:lnTo>
                      <a:pt x="2" y="89"/>
                    </a:lnTo>
                    <a:lnTo>
                      <a:pt x="6" y="89"/>
                    </a:lnTo>
                    <a:lnTo>
                      <a:pt x="16" y="91"/>
                    </a:lnTo>
                    <a:lnTo>
                      <a:pt x="23" y="91"/>
                    </a:lnTo>
                    <a:lnTo>
                      <a:pt x="34" y="84"/>
                    </a:lnTo>
                    <a:lnTo>
                      <a:pt x="40" y="74"/>
                    </a:lnTo>
                    <a:lnTo>
                      <a:pt x="33" y="69"/>
                    </a:lnTo>
                    <a:lnTo>
                      <a:pt x="27" y="64"/>
                    </a:lnTo>
                    <a:lnTo>
                      <a:pt x="21" y="55"/>
                    </a:lnTo>
                    <a:lnTo>
                      <a:pt x="21" y="54"/>
                    </a:lnTo>
                    <a:lnTo>
                      <a:pt x="19" y="53"/>
                    </a:lnTo>
                    <a:lnTo>
                      <a:pt x="16" y="50"/>
                    </a:lnTo>
                    <a:lnTo>
                      <a:pt x="16" y="46"/>
                    </a:lnTo>
                    <a:lnTo>
                      <a:pt x="19" y="36"/>
                    </a:lnTo>
                    <a:lnTo>
                      <a:pt x="27" y="21"/>
                    </a:lnTo>
                    <a:lnTo>
                      <a:pt x="28" y="19"/>
                    </a:lnTo>
                    <a:lnTo>
                      <a:pt x="30" y="19"/>
                    </a:lnTo>
                    <a:lnTo>
                      <a:pt x="31" y="18"/>
                    </a:lnTo>
                    <a:lnTo>
                      <a:pt x="41" y="18"/>
                    </a:lnTo>
                    <a:lnTo>
                      <a:pt x="44" y="19"/>
                    </a:lnTo>
                    <a:lnTo>
                      <a:pt x="52" y="19"/>
                    </a:lnTo>
                    <a:lnTo>
                      <a:pt x="55" y="18"/>
                    </a:lnTo>
                    <a:lnTo>
                      <a:pt x="58" y="18"/>
                    </a:lnTo>
                    <a:lnTo>
                      <a:pt x="62" y="15"/>
                    </a:lnTo>
                    <a:lnTo>
                      <a:pt x="63" y="14"/>
                    </a:lnTo>
                    <a:lnTo>
                      <a:pt x="63" y="11"/>
                    </a:lnTo>
                    <a:lnTo>
                      <a:pt x="67" y="12"/>
                    </a:lnTo>
                    <a:lnTo>
                      <a:pt x="73" y="12"/>
                    </a:lnTo>
                    <a:lnTo>
                      <a:pt x="84" y="7"/>
                    </a:lnTo>
                    <a:lnTo>
                      <a:pt x="86" y="1"/>
                    </a:lnTo>
                    <a:lnTo>
                      <a:pt x="86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82" name="Line 5938">
                <a:extLst>
                  <a:ext uri="{FF2B5EF4-FFF2-40B4-BE49-F238E27FC236}">
                    <a16:creationId xmlns:a16="http://schemas.microsoft.com/office/drawing/2014/main" id="{D423C6D1-7263-0677-043D-880D5E1C883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25" y="3096"/>
                <a:ext cx="1" cy="3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83" name="Line 5939">
                <a:extLst>
                  <a:ext uri="{FF2B5EF4-FFF2-40B4-BE49-F238E27FC236}">
                    <a16:creationId xmlns:a16="http://schemas.microsoft.com/office/drawing/2014/main" id="{EAAB74AA-D22D-CEE2-308F-F4E69028605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005" y="3121"/>
                <a:ext cx="0" cy="1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84" name="Freeform 5940">
                <a:extLst>
                  <a:ext uri="{FF2B5EF4-FFF2-40B4-BE49-F238E27FC236}">
                    <a16:creationId xmlns:a16="http://schemas.microsoft.com/office/drawing/2014/main" id="{C3194DD5-C91D-AA2B-F271-59953D28C2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1" y="3091"/>
                <a:ext cx="111" cy="28"/>
              </a:xfrm>
              <a:custGeom>
                <a:avLst/>
                <a:gdLst>
                  <a:gd name="T0" fmla="*/ 446 w 446"/>
                  <a:gd name="T1" fmla="*/ 111 h 111"/>
                  <a:gd name="T2" fmla="*/ 444 w 446"/>
                  <a:gd name="T3" fmla="*/ 111 h 111"/>
                  <a:gd name="T4" fmla="*/ 419 w 446"/>
                  <a:gd name="T5" fmla="*/ 104 h 111"/>
                  <a:gd name="T6" fmla="*/ 399 w 446"/>
                  <a:gd name="T7" fmla="*/ 92 h 111"/>
                  <a:gd name="T8" fmla="*/ 383 w 446"/>
                  <a:gd name="T9" fmla="*/ 89 h 111"/>
                  <a:gd name="T10" fmla="*/ 383 w 446"/>
                  <a:gd name="T11" fmla="*/ 85 h 111"/>
                  <a:gd name="T12" fmla="*/ 386 w 446"/>
                  <a:gd name="T13" fmla="*/ 67 h 111"/>
                  <a:gd name="T14" fmla="*/ 381 w 446"/>
                  <a:gd name="T15" fmla="*/ 63 h 111"/>
                  <a:gd name="T16" fmla="*/ 362 w 446"/>
                  <a:gd name="T17" fmla="*/ 56 h 111"/>
                  <a:gd name="T18" fmla="*/ 349 w 446"/>
                  <a:gd name="T19" fmla="*/ 54 h 111"/>
                  <a:gd name="T20" fmla="*/ 342 w 446"/>
                  <a:gd name="T21" fmla="*/ 54 h 111"/>
                  <a:gd name="T22" fmla="*/ 339 w 446"/>
                  <a:gd name="T23" fmla="*/ 51 h 111"/>
                  <a:gd name="T24" fmla="*/ 337 w 446"/>
                  <a:gd name="T25" fmla="*/ 46 h 111"/>
                  <a:gd name="T26" fmla="*/ 337 w 446"/>
                  <a:gd name="T27" fmla="*/ 40 h 111"/>
                  <a:gd name="T28" fmla="*/ 330 w 446"/>
                  <a:gd name="T29" fmla="*/ 30 h 111"/>
                  <a:gd name="T30" fmla="*/ 330 w 446"/>
                  <a:gd name="T31" fmla="*/ 19 h 111"/>
                  <a:gd name="T32" fmla="*/ 316 w 446"/>
                  <a:gd name="T33" fmla="*/ 19 h 111"/>
                  <a:gd name="T34" fmla="*/ 306 w 446"/>
                  <a:gd name="T35" fmla="*/ 18 h 111"/>
                  <a:gd name="T36" fmla="*/ 286 w 446"/>
                  <a:gd name="T37" fmla="*/ 18 h 111"/>
                  <a:gd name="T38" fmla="*/ 277 w 446"/>
                  <a:gd name="T39" fmla="*/ 13 h 111"/>
                  <a:gd name="T40" fmla="*/ 246 w 446"/>
                  <a:gd name="T41" fmla="*/ 5 h 111"/>
                  <a:gd name="T42" fmla="*/ 243 w 446"/>
                  <a:gd name="T43" fmla="*/ 4 h 111"/>
                  <a:gd name="T44" fmla="*/ 239 w 446"/>
                  <a:gd name="T45" fmla="*/ 0 h 111"/>
                  <a:gd name="T46" fmla="*/ 238 w 446"/>
                  <a:gd name="T47" fmla="*/ 0 h 111"/>
                  <a:gd name="T48" fmla="*/ 235 w 446"/>
                  <a:gd name="T49" fmla="*/ 5 h 111"/>
                  <a:gd name="T50" fmla="*/ 231 w 446"/>
                  <a:gd name="T51" fmla="*/ 18 h 111"/>
                  <a:gd name="T52" fmla="*/ 224 w 446"/>
                  <a:gd name="T53" fmla="*/ 26 h 111"/>
                  <a:gd name="T54" fmla="*/ 222 w 446"/>
                  <a:gd name="T55" fmla="*/ 29 h 111"/>
                  <a:gd name="T56" fmla="*/ 219 w 446"/>
                  <a:gd name="T57" fmla="*/ 32 h 111"/>
                  <a:gd name="T58" fmla="*/ 212 w 446"/>
                  <a:gd name="T59" fmla="*/ 37 h 111"/>
                  <a:gd name="T60" fmla="*/ 205 w 446"/>
                  <a:gd name="T61" fmla="*/ 36 h 111"/>
                  <a:gd name="T62" fmla="*/ 192 w 446"/>
                  <a:gd name="T63" fmla="*/ 41 h 111"/>
                  <a:gd name="T64" fmla="*/ 187 w 446"/>
                  <a:gd name="T65" fmla="*/ 41 h 111"/>
                  <a:gd name="T66" fmla="*/ 182 w 446"/>
                  <a:gd name="T67" fmla="*/ 40 h 111"/>
                  <a:gd name="T68" fmla="*/ 162 w 446"/>
                  <a:gd name="T69" fmla="*/ 30 h 111"/>
                  <a:gd name="T70" fmla="*/ 157 w 446"/>
                  <a:gd name="T71" fmla="*/ 36 h 111"/>
                  <a:gd name="T72" fmla="*/ 145 w 446"/>
                  <a:gd name="T73" fmla="*/ 53 h 111"/>
                  <a:gd name="T74" fmla="*/ 141 w 446"/>
                  <a:gd name="T75" fmla="*/ 61 h 111"/>
                  <a:gd name="T76" fmla="*/ 141 w 446"/>
                  <a:gd name="T77" fmla="*/ 63 h 111"/>
                  <a:gd name="T78" fmla="*/ 115 w 446"/>
                  <a:gd name="T79" fmla="*/ 63 h 111"/>
                  <a:gd name="T80" fmla="*/ 112 w 446"/>
                  <a:gd name="T81" fmla="*/ 65 h 111"/>
                  <a:gd name="T82" fmla="*/ 112 w 446"/>
                  <a:gd name="T83" fmla="*/ 67 h 111"/>
                  <a:gd name="T84" fmla="*/ 109 w 446"/>
                  <a:gd name="T85" fmla="*/ 64 h 111"/>
                  <a:gd name="T86" fmla="*/ 108 w 446"/>
                  <a:gd name="T87" fmla="*/ 64 h 111"/>
                  <a:gd name="T88" fmla="*/ 104 w 446"/>
                  <a:gd name="T89" fmla="*/ 60 h 111"/>
                  <a:gd name="T90" fmla="*/ 84 w 446"/>
                  <a:gd name="T91" fmla="*/ 65 h 111"/>
                  <a:gd name="T92" fmla="*/ 74 w 446"/>
                  <a:gd name="T93" fmla="*/ 67 h 111"/>
                  <a:gd name="T94" fmla="*/ 67 w 446"/>
                  <a:gd name="T95" fmla="*/ 71 h 111"/>
                  <a:gd name="T96" fmla="*/ 66 w 446"/>
                  <a:gd name="T97" fmla="*/ 71 h 111"/>
                  <a:gd name="T98" fmla="*/ 66 w 446"/>
                  <a:gd name="T99" fmla="*/ 72 h 111"/>
                  <a:gd name="T100" fmla="*/ 64 w 446"/>
                  <a:gd name="T101" fmla="*/ 74 h 111"/>
                  <a:gd name="T102" fmla="*/ 64 w 446"/>
                  <a:gd name="T103" fmla="*/ 75 h 111"/>
                  <a:gd name="T104" fmla="*/ 60 w 446"/>
                  <a:gd name="T105" fmla="*/ 83 h 111"/>
                  <a:gd name="T106" fmla="*/ 56 w 446"/>
                  <a:gd name="T107" fmla="*/ 86 h 111"/>
                  <a:gd name="T108" fmla="*/ 41 w 446"/>
                  <a:gd name="T109" fmla="*/ 87 h 111"/>
                  <a:gd name="T110" fmla="*/ 34 w 446"/>
                  <a:gd name="T111" fmla="*/ 85 h 111"/>
                  <a:gd name="T112" fmla="*/ 17 w 446"/>
                  <a:gd name="T113" fmla="*/ 74 h 111"/>
                  <a:gd name="T114" fmla="*/ 3 w 446"/>
                  <a:gd name="T115" fmla="*/ 70 h 111"/>
                  <a:gd name="T116" fmla="*/ 1 w 446"/>
                  <a:gd name="T117" fmla="*/ 68 h 111"/>
                  <a:gd name="T118" fmla="*/ 0 w 446"/>
                  <a:gd name="T119" fmla="*/ 70 h 111"/>
                  <a:gd name="T120" fmla="*/ 0 w 446"/>
                  <a:gd name="T121" fmla="*/ 71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46" h="111">
                    <a:moveTo>
                      <a:pt x="446" y="111"/>
                    </a:moveTo>
                    <a:lnTo>
                      <a:pt x="444" y="111"/>
                    </a:lnTo>
                    <a:lnTo>
                      <a:pt x="419" y="104"/>
                    </a:lnTo>
                    <a:lnTo>
                      <a:pt x="399" y="92"/>
                    </a:lnTo>
                    <a:lnTo>
                      <a:pt x="383" y="89"/>
                    </a:lnTo>
                    <a:lnTo>
                      <a:pt x="383" y="85"/>
                    </a:lnTo>
                    <a:lnTo>
                      <a:pt x="386" y="67"/>
                    </a:lnTo>
                    <a:lnTo>
                      <a:pt x="381" y="63"/>
                    </a:lnTo>
                    <a:lnTo>
                      <a:pt x="362" y="56"/>
                    </a:lnTo>
                    <a:lnTo>
                      <a:pt x="349" y="54"/>
                    </a:lnTo>
                    <a:lnTo>
                      <a:pt x="342" y="54"/>
                    </a:lnTo>
                    <a:lnTo>
                      <a:pt x="339" y="51"/>
                    </a:lnTo>
                    <a:lnTo>
                      <a:pt x="337" y="46"/>
                    </a:lnTo>
                    <a:lnTo>
                      <a:pt x="337" y="40"/>
                    </a:lnTo>
                    <a:lnTo>
                      <a:pt x="330" y="30"/>
                    </a:lnTo>
                    <a:lnTo>
                      <a:pt x="330" y="19"/>
                    </a:lnTo>
                    <a:lnTo>
                      <a:pt x="316" y="19"/>
                    </a:lnTo>
                    <a:lnTo>
                      <a:pt x="306" y="18"/>
                    </a:lnTo>
                    <a:lnTo>
                      <a:pt x="286" y="18"/>
                    </a:lnTo>
                    <a:lnTo>
                      <a:pt x="277" y="13"/>
                    </a:lnTo>
                    <a:lnTo>
                      <a:pt x="246" y="5"/>
                    </a:lnTo>
                    <a:lnTo>
                      <a:pt x="243" y="4"/>
                    </a:lnTo>
                    <a:lnTo>
                      <a:pt x="239" y="0"/>
                    </a:lnTo>
                    <a:lnTo>
                      <a:pt x="238" y="0"/>
                    </a:lnTo>
                    <a:lnTo>
                      <a:pt x="235" y="5"/>
                    </a:lnTo>
                    <a:lnTo>
                      <a:pt x="231" y="18"/>
                    </a:lnTo>
                    <a:lnTo>
                      <a:pt x="224" y="26"/>
                    </a:lnTo>
                    <a:lnTo>
                      <a:pt x="222" y="29"/>
                    </a:lnTo>
                    <a:lnTo>
                      <a:pt x="219" y="32"/>
                    </a:lnTo>
                    <a:lnTo>
                      <a:pt x="212" y="37"/>
                    </a:lnTo>
                    <a:lnTo>
                      <a:pt x="205" y="36"/>
                    </a:lnTo>
                    <a:lnTo>
                      <a:pt x="192" y="41"/>
                    </a:lnTo>
                    <a:lnTo>
                      <a:pt x="187" y="41"/>
                    </a:lnTo>
                    <a:lnTo>
                      <a:pt x="182" y="40"/>
                    </a:lnTo>
                    <a:lnTo>
                      <a:pt x="162" y="30"/>
                    </a:lnTo>
                    <a:lnTo>
                      <a:pt x="157" y="36"/>
                    </a:lnTo>
                    <a:lnTo>
                      <a:pt x="145" y="53"/>
                    </a:lnTo>
                    <a:lnTo>
                      <a:pt x="141" y="61"/>
                    </a:lnTo>
                    <a:lnTo>
                      <a:pt x="141" y="63"/>
                    </a:lnTo>
                    <a:lnTo>
                      <a:pt x="115" y="63"/>
                    </a:lnTo>
                    <a:lnTo>
                      <a:pt x="112" y="65"/>
                    </a:lnTo>
                    <a:lnTo>
                      <a:pt x="112" y="67"/>
                    </a:lnTo>
                    <a:lnTo>
                      <a:pt x="109" y="64"/>
                    </a:lnTo>
                    <a:lnTo>
                      <a:pt x="108" y="64"/>
                    </a:lnTo>
                    <a:lnTo>
                      <a:pt x="104" y="60"/>
                    </a:lnTo>
                    <a:lnTo>
                      <a:pt x="84" y="65"/>
                    </a:lnTo>
                    <a:lnTo>
                      <a:pt x="74" y="67"/>
                    </a:lnTo>
                    <a:lnTo>
                      <a:pt x="67" y="71"/>
                    </a:lnTo>
                    <a:lnTo>
                      <a:pt x="66" y="71"/>
                    </a:lnTo>
                    <a:lnTo>
                      <a:pt x="66" y="72"/>
                    </a:lnTo>
                    <a:lnTo>
                      <a:pt x="64" y="74"/>
                    </a:lnTo>
                    <a:lnTo>
                      <a:pt x="64" y="75"/>
                    </a:lnTo>
                    <a:lnTo>
                      <a:pt x="60" y="83"/>
                    </a:lnTo>
                    <a:lnTo>
                      <a:pt x="56" y="86"/>
                    </a:lnTo>
                    <a:lnTo>
                      <a:pt x="41" y="87"/>
                    </a:lnTo>
                    <a:lnTo>
                      <a:pt x="34" y="85"/>
                    </a:lnTo>
                    <a:lnTo>
                      <a:pt x="17" y="74"/>
                    </a:lnTo>
                    <a:lnTo>
                      <a:pt x="3" y="70"/>
                    </a:lnTo>
                    <a:lnTo>
                      <a:pt x="1" y="68"/>
                    </a:lnTo>
                    <a:lnTo>
                      <a:pt x="0" y="70"/>
                    </a:lnTo>
                    <a:lnTo>
                      <a:pt x="0" y="7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85" name="Freeform 5941">
                <a:extLst>
                  <a:ext uri="{FF2B5EF4-FFF2-40B4-BE49-F238E27FC236}">
                    <a16:creationId xmlns:a16="http://schemas.microsoft.com/office/drawing/2014/main" id="{E06521DF-4F7A-7E07-852E-5C1445CE2D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1" y="3119"/>
                <a:ext cx="61" cy="75"/>
              </a:xfrm>
              <a:custGeom>
                <a:avLst/>
                <a:gdLst>
                  <a:gd name="T0" fmla="*/ 244 w 244"/>
                  <a:gd name="T1" fmla="*/ 30 h 303"/>
                  <a:gd name="T2" fmla="*/ 234 w 244"/>
                  <a:gd name="T3" fmla="*/ 43 h 303"/>
                  <a:gd name="T4" fmla="*/ 234 w 244"/>
                  <a:gd name="T5" fmla="*/ 74 h 303"/>
                  <a:gd name="T6" fmla="*/ 232 w 244"/>
                  <a:gd name="T7" fmla="*/ 87 h 303"/>
                  <a:gd name="T8" fmla="*/ 228 w 244"/>
                  <a:gd name="T9" fmla="*/ 105 h 303"/>
                  <a:gd name="T10" fmla="*/ 223 w 244"/>
                  <a:gd name="T11" fmla="*/ 112 h 303"/>
                  <a:gd name="T12" fmla="*/ 218 w 244"/>
                  <a:gd name="T13" fmla="*/ 116 h 303"/>
                  <a:gd name="T14" fmla="*/ 217 w 244"/>
                  <a:gd name="T15" fmla="*/ 122 h 303"/>
                  <a:gd name="T16" fmla="*/ 213 w 244"/>
                  <a:gd name="T17" fmla="*/ 127 h 303"/>
                  <a:gd name="T18" fmla="*/ 171 w 244"/>
                  <a:gd name="T19" fmla="*/ 136 h 303"/>
                  <a:gd name="T20" fmla="*/ 156 w 244"/>
                  <a:gd name="T21" fmla="*/ 137 h 303"/>
                  <a:gd name="T22" fmla="*/ 128 w 244"/>
                  <a:gd name="T23" fmla="*/ 143 h 303"/>
                  <a:gd name="T24" fmla="*/ 117 w 244"/>
                  <a:gd name="T25" fmla="*/ 148 h 303"/>
                  <a:gd name="T26" fmla="*/ 97 w 244"/>
                  <a:gd name="T27" fmla="*/ 126 h 303"/>
                  <a:gd name="T28" fmla="*/ 90 w 244"/>
                  <a:gd name="T29" fmla="*/ 112 h 303"/>
                  <a:gd name="T30" fmla="*/ 83 w 244"/>
                  <a:gd name="T31" fmla="*/ 113 h 303"/>
                  <a:gd name="T32" fmla="*/ 48 w 244"/>
                  <a:gd name="T33" fmla="*/ 123 h 303"/>
                  <a:gd name="T34" fmla="*/ 37 w 244"/>
                  <a:gd name="T35" fmla="*/ 127 h 303"/>
                  <a:gd name="T36" fmla="*/ 33 w 244"/>
                  <a:gd name="T37" fmla="*/ 133 h 303"/>
                  <a:gd name="T38" fmla="*/ 31 w 244"/>
                  <a:gd name="T39" fmla="*/ 139 h 303"/>
                  <a:gd name="T40" fmla="*/ 33 w 244"/>
                  <a:gd name="T41" fmla="*/ 141 h 303"/>
                  <a:gd name="T42" fmla="*/ 37 w 244"/>
                  <a:gd name="T43" fmla="*/ 144 h 303"/>
                  <a:gd name="T44" fmla="*/ 38 w 244"/>
                  <a:gd name="T45" fmla="*/ 157 h 303"/>
                  <a:gd name="T46" fmla="*/ 37 w 244"/>
                  <a:gd name="T47" fmla="*/ 190 h 303"/>
                  <a:gd name="T48" fmla="*/ 44 w 244"/>
                  <a:gd name="T49" fmla="*/ 200 h 303"/>
                  <a:gd name="T50" fmla="*/ 63 w 244"/>
                  <a:gd name="T51" fmla="*/ 214 h 303"/>
                  <a:gd name="T52" fmla="*/ 69 w 244"/>
                  <a:gd name="T53" fmla="*/ 227 h 303"/>
                  <a:gd name="T54" fmla="*/ 58 w 244"/>
                  <a:gd name="T55" fmla="*/ 230 h 303"/>
                  <a:gd name="T56" fmla="*/ 34 w 244"/>
                  <a:gd name="T57" fmla="*/ 231 h 303"/>
                  <a:gd name="T58" fmla="*/ 6 w 244"/>
                  <a:gd name="T59" fmla="*/ 243 h 303"/>
                  <a:gd name="T60" fmla="*/ 2 w 244"/>
                  <a:gd name="T61" fmla="*/ 253 h 303"/>
                  <a:gd name="T62" fmla="*/ 3 w 244"/>
                  <a:gd name="T63" fmla="*/ 254 h 303"/>
                  <a:gd name="T64" fmla="*/ 30 w 244"/>
                  <a:gd name="T65" fmla="*/ 275 h 303"/>
                  <a:gd name="T66" fmla="*/ 36 w 244"/>
                  <a:gd name="T67" fmla="*/ 284 h 303"/>
                  <a:gd name="T68" fmla="*/ 38 w 244"/>
                  <a:gd name="T69" fmla="*/ 285 h 303"/>
                  <a:gd name="T70" fmla="*/ 65 w 244"/>
                  <a:gd name="T71" fmla="*/ 287 h 303"/>
                  <a:gd name="T72" fmla="*/ 66 w 244"/>
                  <a:gd name="T73" fmla="*/ 288 h 303"/>
                  <a:gd name="T74" fmla="*/ 75 w 244"/>
                  <a:gd name="T75" fmla="*/ 303 h 3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244" h="303">
                    <a:moveTo>
                      <a:pt x="244" y="0"/>
                    </a:moveTo>
                    <a:lnTo>
                      <a:pt x="244" y="30"/>
                    </a:lnTo>
                    <a:lnTo>
                      <a:pt x="238" y="41"/>
                    </a:lnTo>
                    <a:lnTo>
                      <a:pt x="234" y="43"/>
                    </a:lnTo>
                    <a:lnTo>
                      <a:pt x="230" y="56"/>
                    </a:lnTo>
                    <a:lnTo>
                      <a:pt x="234" y="74"/>
                    </a:lnTo>
                    <a:lnTo>
                      <a:pt x="234" y="80"/>
                    </a:lnTo>
                    <a:lnTo>
                      <a:pt x="232" y="87"/>
                    </a:lnTo>
                    <a:lnTo>
                      <a:pt x="232" y="91"/>
                    </a:lnTo>
                    <a:lnTo>
                      <a:pt x="228" y="105"/>
                    </a:lnTo>
                    <a:lnTo>
                      <a:pt x="225" y="109"/>
                    </a:lnTo>
                    <a:lnTo>
                      <a:pt x="223" y="112"/>
                    </a:lnTo>
                    <a:lnTo>
                      <a:pt x="220" y="113"/>
                    </a:lnTo>
                    <a:lnTo>
                      <a:pt x="218" y="116"/>
                    </a:lnTo>
                    <a:lnTo>
                      <a:pt x="217" y="118"/>
                    </a:lnTo>
                    <a:lnTo>
                      <a:pt x="217" y="122"/>
                    </a:lnTo>
                    <a:lnTo>
                      <a:pt x="213" y="126"/>
                    </a:lnTo>
                    <a:lnTo>
                      <a:pt x="213" y="127"/>
                    </a:lnTo>
                    <a:lnTo>
                      <a:pt x="184" y="132"/>
                    </a:lnTo>
                    <a:lnTo>
                      <a:pt x="171" y="136"/>
                    </a:lnTo>
                    <a:lnTo>
                      <a:pt x="164" y="137"/>
                    </a:lnTo>
                    <a:lnTo>
                      <a:pt x="156" y="137"/>
                    </a:lnTo>
                    <a:lnTo>
                      <a:pt x="144" y="139"/>
                    </a:lnTo>
                    <a:lnTo>
                      <a:pt x="128" y="143"/>
                    </a:lnTo>
                    <a:lnTo>
                      <a:pt x="117" y="147"/>
                    </a:lnTo>
                    <a:lnTo>
                      <a:pt x="117" y="148"/>
                    </a:lnTo>
                    <a:lnTo>
                      <a:pt x="115" y="147"/>
                    </a:lnTo>
                    <a:lnTo>
                      <a:pt x="97" y="126"/>
                    </a:lnTo>
                    <a:lnTo>
                      <a:pt x="91" y="112"/>
                    </a:lnTo>
                    <a:lnTo>
                      <a:pt x="90" y="112"/>
                    </a:lnTo>
                    <a:lnTo>
                      <a:pt x="84" y="113"/>
                    </a:lnTo>
                    <a:lnTo>
                      <a:pt x="83" y="113"/>
                    </a:lnTo>
                    <a:lnTo>
                      <a:pt x="62" y="122"/>
                    </a:lnTo>
                    <a:lnTo>
                      <a:pt x="48" y="123"/>
                    </a:lnTo>
                    <a:lnTo>
                      <a:pt x="38" y="127"/>
                    </a:lnTo>
                    <a:lnTo>
                      <a:pt x="37" y="127"/>
                    </a:lnTo>
                    <a:lnTo>
                      <a:pt x="36" y="129"/>
                    </a:lnTo>
                    <a:lnTo>
                      <a:pt x="33" y="133"/>
                    </a:lnTo>
                    <a:lnTo>
                      <a:pt x="31" y="136"/>
                    </a:lnTo>
                    <a:lnTo>
                      <a:pt x="31" y="139"/>
                    </a:lnTo>
                    <a:lnTo>
                      <a:pt x="33" y="140"/>
                    </a:lnTo>
                    <a:lnTo>
                      <a:pt x="33" y="141"/>
                    </a:lnTo>
                    <a:lnTo>
                      <a:pt x="36" y="143"/>
                    </a:lnTo>
                    <a:lnTo>
                      <a:pt x="37" y="144"/>
                    </a:lnTo>
                    <a:lnTo>
                      <a:pt x="38" y="151"/>
                    </a:lnTo>
                    <a:lnTo>
                      <a:pt x="38" y="157"/>
                    </a:lnTo>
                    <a:lnTo>
                      <a:pt x="36" y="180"/>
                    </a:lnTo>
                    <a:lnTo>
                      <a:pt x="37" y="190"/>
                    </a:lnTo>
                    <a:lnTo>
                      <a:pt x="40" y="196"/>
                    </a:lnTo>
                    <a:lnTo>
                      <a:pt x="44" y="200"/>
                    </a:lnTo>
                    <a:lnTo>
                      <a:pt x="58" y="210"/>
                    </a:lnTo>
                    <a:lnTo>
                      <a:pt x="63" y="214"/>
                    </a:lnTo>
                    <a:lnTo>
                      <a:pt x="69" y="225"/>
                    </a:lnTo>
                    <a:lnTo>
                      <a:pt x="69" y="227"/>
                    </a:lnTo>
                    <a:lnTo>
                      <a:pt x="63" y="230"/>
                    </a:lnTo>
                    <a:lnTo>
                      <a:pt x="58" y="230"/>
                    </a:lnTo>
                    <a:lnTo>
                      <a:pt x="51" y="231"/>
                    </a:lnTo>
                    <a:lnTo>
                      <a:pt x="34" y="231"/>
                    </a:lnTo>
                    <a:lnTo>
                      <a:pt x="23" y="232"/>
                    </a:lnTo>
                    <a:lnTo>
                      <a:pt x="6" y="243"/>
                    </a:lnTo>
                    <a:lnTo>
                      <a:pt x="3" y="247"/>
                    </a:lnTo>
                    <a:lnTo>
                      <a:pt x="2" y="253"/>
                    </a:lnTo>
                    <a:lnTo>
                      <a:pt x="0" y="254"/>
                    </a:lnTo>
                    <a:lnTo>
                      <a:pt x="3" y="254"/>
                    </a:lnTo>
                    <a:lnTo>
                      <a:pt x="19" y="260"/>
                    </a:lnTo>
                    <a:lnTo>
                      <a:pt x="30" y="275"/>
                    </a:lnTo>
                    <a:lnTo>
                      <a:pt x="30" y="280"/>
                    </a:lnTo>
                    <a:lnTo>
                      <a:pt x="36" y="284"/>
                    </a:lnTo>
                    <a:lnTo>
                      <a:pt x="37" y="285"/>
                    </a:lnTo>
                    <a:lnTo>
                      <a:pt x="38" y="285"/>
                    </a:lnTo>
                    <a:lnTo>
                      <a:pt x="50" y="290"/>
                    </a:lnTo>
                    <a:lnTo>
                      <a:pt x="65" y="287"/>
                    </a:lnTo>
                    <a:lnTo>
                      <a:pt x="66" y="287"/>
                    </a:lnTo>
                    <a:lnTo>
                      <a:pt x="66" y="288"/>
                    </a:lnTo>
                    <a:lnTo>
                      <a:pt x="73" y="301"/>
                    </a:lnTo>
                    <a:lnTo>
                      <a:pt x="75" y="303"/>
                    </a:lnTo>
                    <a:lnTo>
                      <a:pt x="77" y="30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86" name="Freeform 5942">
                <a:extLst>
                  <a:ext uri="{FF2B5EF4-FFF2-40B4-BE49-F238E27FC236}">
                    <a16:creationId xmlns:a16="http://schemas.microsoft.com/office/drawing/2014/main" id="{6FA54F40-E51E-6EBA-D62C-CAB3E86A9E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9" y="3196"/>
                <a:ext cx="2" cy="3"/>
              </a:xfrm>
              <a:custGeom>
                <a:avLst/>
                <a:gdLst>
                  <a:gd name="T0" fmla="*/ 0 w 9"/>
                  <a:gd name="T1" fmla="*/ 0 h 11"/>
                  <a:gd name="T2" fmla="*/ 2 w 9"/>
                  <a:gd name="T3" fmla="*/ 3 h 11"/>
                  <a:gd name="T4" fmla="*/ 8 w 9"/>
                  <a:gd name="T5" fmla="*/ 6 h 11"/>
                  <a:gd name="T6" fmla="*/ 9 w 9"/>
                  <a:gd name="T7" fmla="*/ 7 h 11"/>
                  <a:gd name="T8" fmla="*/ 9 w 9"/>
                  <a:gd name="T9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1">
                    <a:moveTo>
                      <a:pt x="0" y="0"/>
                    </a:moveTo>
                    <a:lnTo>
                      <a:pt x="2" y="3"/>
                    </a:lnTo>
                    <a:lnTo>
                      <a:pt x="8" y="6"/>
                    </a:lnTo>
                    <a:lnTo>
                      <a:pt x="9" y="7"/>
                    </a:lnTo>
                    <a:lnTo>
                      <a:pt x="9" y="1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87" name="Freeform 5943">
                <a:extLst>
                  <a:ext uri="{FF2B5EF4-FFF2-40B4-BE49-F238E27FC236}">
                    <a16:creationId xmlns:a16="http://schemas.microsoft.com/office/drawing/2014/main" id="{6614A1F0-3F35-63F1-48E6-17FA5BB2B3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0" y="3194"/>
                <a:ext cx="9" cy="2"/>
              </a:xfrm>
              <a:custGeom>
                <a:avLst/>
                <a:gdLst>
                  <a:gd name="T0" fmla="*/ 0 w 33"/>
                  <a:gd name="T1" fmla="*/ 0 h 7"/>
                  <a:gd name="T2" fmla="*/ 17 w 33"/>
                  <a:gd name="T3" fmla="*/ 3 h 7"/>
                  <a:gd name="T4" fmla="*/ 33 w 33"/>
                  <a:gd name="T5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3" h="7">
                    <a:moveTo>
                      <a:pt x="0" y="0"/>
                    </a:moveTo>
                    <a:lnTo>
                      <a:pt x="17" y="3"/>
                    </a:lnTo>
                    <a:lnTo>
                      <a:pt x="33" y="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88" name="Freeform 5944">
                <a:extLst>
                  <a:ext uri="{FF2B5EF4-FFF2-40B4-BE49-F238E27FC236}">
                    <a16:creationId xmlns:a16="http://schemas.microsoft.com/office/drawing/2014/main" id="{1D42920A-3FA6-3E13-D58B-E9CC746FF2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3" y="3199"/>
                <a:ext cx="8" cy="15"/>
              </a:xfrm>
              <a:custGeom>
                <a:avLst/>
                <a:gdLst>
                  <a:gd name="T0" fmla="*/ 33 w 33"/>
                  <a:gd name="T1" fmla="*/ 0 h 60"/>
                  <a:gd name="T2" fmla="*/ 32 w 33"/>
                  <a:gd name="T3" fmla="*/ 0 h 60"/>
                  <a:gd name="T4" fmla="*/ 19 w 33"/>
                  <a:gd name="T5" fmla="*/ 6 h 60"/>
                  <a:gd name="T6" fmla="*/ 15 w 33"/>
                  <a:gd name="T7" fmla="*/ 17 h 60"/>
                  <a:gd name="T8" fmla="*/ 14 w 33"/>
                  <a:gd name="T9" fmla="*/ 26 h 60"/>
                  <a:gd name="T10" fmla="*/ 5 w 33"/>
                  <a:gd name="T11" fmla="*/ 37 h 60"/>
                  <a:gd name="T12" fmla="*/ 0 w 33"/>
                  <a:gd name="T13" fmla="*/ 56 h 60"/>
                  <a:gd name="T14" fmla="*/ 0 w 33"/>
                  <a:gd name="T15" fmla="*/ 6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3" h="60">
                    <a:moveTo>
                      <a:pt x="33" y="0"/>
                    </a:moveTo>
                    <a:lnTo>
                      <a:pt x="32" y="0"/>
                    </a:lnTo>
                    <a:lnTo>
                      <a:pt x="19" y="6"/>
                    </a:lnTo>
                    <a:lnTo>
                      <a:pt x="15" y="17"/>
                    </a:lnTo>
                    <a:lnTo>
                      <a:pt x="14" y="26"/>
                    </a:lnTo>
                    <a:lnTo>
                      <a:pt x="5" y="37"/>
                    </a:lnTo>
                    <a:lnTo>
                      <a:pt x="0" y="56"/>
                    </a:lnTo>
                    <a:lnTo>
                      <a:pt x="0" y="6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89" name="Freeform 5945">
                <a:extLst>
                  <a:ext uri="{FF2B5EF4-FFF2-40B4-BE49-F238E27FC236}">
                    <a16:creationId xmlns:a16="http://schemas.microsoft.com/office/drawing/2014/main" id="{19637BD7-2C7F-883B-8F9A-8D94E37254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1" y="3179"/>
                <a:ext cx="94" cy="21"/>
              </a:xfrm>
              <a:custGeom>
                <a:avLst/>
                <a:gdLst>
                  <a:gd name="T0" fmla="*/ 0 w 376"/>
                  <a:gd name="T1" fmla="*/ 81 h 87"/>
                  <a:gd name="T2" fmla="*/ 2 w 376"/>
                  <a:gd name="T3" fmla="*/ 81 h 87"/>
                  <a:gd name="T4" fmla="*/ 25 w 376"/>
                  <a:gd name="T5" fmla="*/ 73 h 87"/>
                  <a:gd name="T6" fmla="*/ 39 w 376"/>
                  <a:gd name="T7" fmla="*/ 59 h 87"/>
                  <a:gd name="T8" fmla="*/ 68 w 376"/>
                  <a:gd name="T9" fmla="*/ 58 h 87"/>
                  <a:gd name="T10" fmla="*/ 81 w 376"/>
                  <a:gd name="T11" fmla="*/ 52 h 87"/>
                  <a:gd name="T12" fmla="*/ 83 w 376"/>
                  <a:gd name="T13" fmla="*/ 52 h 87"/>
                  <a:gd name="T14" fmla="*/ 91 w 376"/>
                  <a:gd name="T15" fmla="*/ 33 h 87"/>
                  <a:gd name="T16" fmla="*/ 105 w 376"/>
                  <a:gd name="T17" fmla="*/ 16 h 87"/>
                  <a:gd name="T18" fmla="*/ 106 w 376"/>
                  <a:gd name="T19" fmla="*/ 14 h 87"/>
                  <a:gd name="T20" fmla="*/ 109 w 376"/>
                  <a:gd name="T21" fmla="*/ 13 h 87"/>
                  <a:gd name="T22" fmla="*/ 111 w 376"/>
                  <a:gd name="T23" fmla="*/ 12 h 87"/>
                  <a:gd name="T24" fmla="*/ 116 w 376"/>
                  <a:gd name="T25" fmla="*/ 7 h 87"/>
                  <a:gd name="T26" fmla="*/ 116 w 376"/>
                  <a:gd name="T27" fmla="*/ 9 h 87"/>
                  <a:gd name="T28" fmla="*/ 118 w 376"/>
                  <a:gd name="T29" fmla="*/ 12 h 87"/>
                  <a:gd name="T30" fmla="*/ 121 w 376"/>
                  <a:gd name="T31" fmla="*/ 13 h 87"/>
                  <a:gd name="T32" fmla="*/ 126 w 376"/>
                  <a:gd name="T33" fmla="*/ 19 h 87"/>
                  <a:gd name="T34" fmla="*/ 144 w 376"/>
                  <a:gd name="T35" fmla="*/ 23 h 87"/>
                  <a:gd name="T36" fmla="*/ 150 w 376"/>
                  <a:gd name="T37" fmla="*/ 26 h 87"/>
                  <a:gd name="T38" fmla="*/ 166 w 376"/>
                  <a:gd name="T39" fmla="*/ 37 h 87"/>
                  <a:gd name="T40" fmla="*/ 175 w 376"/>
                  <a:gd name="T41" fmla="*/ 45 h 87"/>
                  <a:gd name="T42" fmla="*/ 175 w 376"/>
                  <a:gd name="T43" fmla="*/ 47 h 87"/>
                  <a:gd name="T44" fmla="*/ 176 w 376"/>
                  <a:gd name="T45" fmla="*/ 48 h 87"/>
                  <a:gd name="T46" fmla="*/ 176 w 376"/>
                  <a:gd name="T47" fmla="*/ 52 h 87"/>
                  <a:gd name="T48" fmla="*/ 186 w 376"/>
                  <a:gd name="T49" fmla="*/ 52 h 87"/>
                  <a:gd name="T50" fmla="*/ 189 w 376"/>
                  <a:gd name="T51" fmla="*/ 51 h 87"/>
                  <a:gd name="T52" fmla="*/ 192 w 376"/>
                  <a:gd name="T53" fmla="*/ 48 h 87"/>
                  <a:gd name="T54" fmla="*/ 256 w 376"/>
                  <a:gd name="T55" fmla="*/ 20 h 87"/>
                  <a:gd name="T56" fmla="*/ 269 w 376"/>
                  <a:gd name="T57" fmla="*/ 17 h 87"/>
                  <a:gd name="T58" fmla="*/ 281 w 376"/>
                  <a:gd name="T59" fmla="*/ 17 h 87"/>
                  <a:gd name="T60" fmla="*/ 288 w 376"/>
                  <a:gd name="T61" fmla="*/ 14 h 87"/>
                  <a:gd name="T62" fmla="*/ 289 w 376"/>
                  <a:gd name="T63" fmla="*/ 14 h 87"/>
                  <a:gd name="T64" fmla="*/ 294 w 376"/>
                  <a:gd name="T65" fmla="*/ 16 h 87"/>
                  <a:gd name="T66" fmla="*/ 308 w 376"/>
                  <a:gd name="T67" fmla="*/ 12 h 87"/>
                  <a:gd name="T68" fmla="*/ 312 w 376"/>
                  <a:gd name="T69" fmla="*/ 6 h 87"/>
                  <a:gd name="T70" fmla="*/ 317 w 376"/>
                  <a:gd name="T71" fmla="*/ 2 h 87"/>
                  <a:gd name="T72" fmla="*/ 317 w 376"/>
                  <a:gd name="T73" fmla="*/ 0 h 87"/>
                  <a:gd name="T74" fmla="*/ 320 w 376"/>
                  <a:gd name="T75" fmla="*/ 0 h 87"/>
                  <a:gd name="T76" fmla="*/ 324 w 376"/>
                  <a:gd name="T77" fmla="*/ 6 h 87"/>
                  <a:gd name="T78" fmla="*/ 324 w 376"/>
                  <a:gd name="T79" fmla="*/ 7 h 87"/>
                  <a:gd name="T80" fmla="*/ 329 w 376"/>
                  <a:gd name="T81" fmla="*/ 14 h 87"/>
                  <a:gd name="T82" fmla="*/ 333 w 376"/>
                  <a:gd name="T83" fmla="*/ 24 h 87"/>
                  <a:gd name="T84" fmla="*/ 344 w 376"/>
                  <a:gd name="T85" fmla="*/ 38 h 87"/>
                  <a:gd name="T86" fmla="*/ 346 w 376"/>
                  <a:gd name="T87" fmla="*/ 44 h 87"/>
                  <a:gd name="T88" fmla="*/ 348 w 376"/>
                  <a:gd name="T89" fmla="*/ 51 h 87"/>
                  <a:gd name="T90" fmla="*/ 352 w 376"/>
                  <a:gd name="T91" fmla="*/ 55 h 87"/>
                  <a:gd name="T92" fmla="*/ 354 w 376"/>
                  <a:gd name="T93" fmla="*/ 58 h 87"/>
                  <a:gd name="T94" fmla="*/ 366 w 376"/>
                  <a:gd name="T95" fmla="*/ 67 h 87"/>
                  <a:gd name="T96" fmla="*/ 369 w 376"/>
                  <a:gd name="T97" fmla="*/ 70 h 87"/>
                  <a:gd name="T98" fmla="*/ 369 w 376"/>
                  <a:gd name="T99" fmla="*/ 74 h 87"/>
                  <a:gd name="T100" fmla="*/ 376 w 376"/>
                  <a:gd name="T101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376" h="87">
                    <a:moveTo>
                      <a:pt x="0" y="81"/>
                    </a:moveTo>
                    <a:lnTo>
                      <a:pt x="2" y="81"/>
                    </a:lnTo>
                    <a:lnTo>
                      <a:pt x="25" y="73"/>
                    </a:lnTo>
                    <a:lnTo>
                      <a:pt x="39" y="59"/>
                    </a:lnTo>
                    <a:lnTo>
                      <a:pt x="68" y="58"/>
                    </a:lnTo>
                    <a:lnTo>
                      <a:pt x="81" y="52"/>
                    </a:lnTo>
                    <a:lnTo>
                      <a:pt x="83" y="52"/>
                    </a:lnTo>
                    <a:lnTo>
                      <a:pt x="91" y="33"/>
                    </a:lnTo>
                    <a:lnTo>
                      <a:pt x="105" y="16"/>
                    </a:lnTo>
                    <a:lnTo>
                      <a:pt x="106" y="14"/>
                    </a:lnTo>
                    <a:lnTo>
                      <a:pt x="109" y="13"/>
                    </a:lnTo>
                    <a:lnTo>
                      <a:pt x="111" y="12"/>
                    </a:lnTo>
                    <a:lnTo>
                      <a:pt x="116" y="7"/>
                    </a:lnTo>
                    <a:lnTo>
                      <a:pt x="116" y="9"/>
                    </a:lnTo>
                    <a:lnTo>
                      <a:pt x="118" y="12"/>
                    </a:lnTo>
                    <a:lnTo>
                      <a:pt x="121" y="13"/>
                    </a:lnTo>
                    <a:lnTo>
                      <a:pt x="126" y="19"/>
                    </a:lnTo>
                    <a:lnTo>
                      <a:pt x="144" y="23"/>
                    </a:lnTo>
                    <a:lnTo>
                      <a:pt x="150" y="26"/>
                    </a:lnTo>
                    <a:lnTo>
                      <a:pt x="166" y="37"/>
                    </a:lnTo>
                    <a:lnTo>
                      <a:pt x="175" y="45"/>
                    </a:lnTo>
                    <a:lnTo>
                      <a:pt x="175" y="47"/>
                    </a:lnTo>
                    <a:lnTo>
                      <a:pt x="176" y="48"/>
                    </a:lnTo>
                    <a:lnTo>
                      <a:pt x="176" y="52"/>
                    </a:lnTo>
                    <a:lnTo>
                      <a:pt x="186" y="52"/>
                    </a:lnTo>
                    <a:lnTo>
                      <a:pt x="189" y="51"/>
                    </a:lnTo>
                    <a:lnTo>
                      <a:pt x="192" y="48"/>
                    </a:lnTo>
                    <a:lnTo>
                      <a:pt x="256" y="20"/>
                    </a:lnTo>
                    <a:lnTo>
                      <a:pt x="269" y="17"/>
                    </a:lnTo>
                    <a:lnTo>
                      <a:pt x="281" y="17"/>
                    </a:lnTo>
                    <a:lnTo>
                      <a:pt x="288" y="14"/>
                    </a:lnTo>
                    <a:lnTo>
                      <a:pt x="289" y="14"/>
                    </a:lnTo>
                    <a:lnTo>
                      <a:pt x="294" y="16"/>
                    </a:lnTo>
                    <a:lnTo>
                      <a:pt x="308" y="12"/>
                    </a:lnTo>
                    <a:lnTo>
                      <a:pt x="312" y="6"/>
                    </a:lnTo>
                    <a:lnTo>
                      <a:pt x="317" y="2"/>
                    </a:lnTo>
                    <a:lnTo>
                      <a:pt x="317" y="0"/>
                    </a:lnTo>
                    <a:lnTo>
                      <a:pt x="320" y="0"/>
                    </a:lnTo>
                    <a:lnTo>
                      <a:pt x="324" y="6"/>
                    </a:lnTo>
                    <a:lnTo>
                      <a:pt x="324" y="7"/>
                    </a:lnTo>
                    <a:lnTo>
                      <a:pt x="329" y="14"/>
                    </a:lnTo>
                    <a:lnTo>
                      <a:pt x="333" y="24"/>
                    </a:lnTo>
                    <a:lnTo>
                      <a:pt x="344" y="38"/>
                    </a:lnTo>
                    <a:lnTo>
                      <a:pt x="346" y="44"/>
                    </a:lnTo>
                    <a:lnTo>
                      <a:pt x="348" y="51"/>
                    </a:lnTo>
                    <a:lnTo>
                      <a:pt x="352" y="55"/>
                    </a:lnTo>
                    <a:lnTo>
                      <a:pt x="354" y="58"/>
                    </a:lnTo>
                    <a:lnTo>
                      <a:pt x="366" y="67"/>
                    </a:lnTo>
                    <a:lnTo>
                      <a:pt x="369" y="70"/>
                    </a:lnTo>
                    <a:lnTo>
                      <a:pt x="369" y="74"/>
                    </a:lnTo>
                    <a:lnTo>
                      <a:pt x="376" y="8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90" name="Freeform 5946">
                <a:extLst>
                  <a:ext uri="{FF2B5EF4-FFF2-40B4-BE49-F238E27FC236}">
                    <a16:creationId xmlns:a16="http://schemas.microsoft.com/office/drawing/2014/main" id="{A6CBBAC0-41CB-4418-B5F9-9F6B82DEC6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6" y="3160"/>
                <a:ext cx="57" cy="49"/>
              </a:xfrm>
              <a:custGeom>
                <a:avLst/>
                <a:gdLst>
                  <a:gd name="T0" fmla="*/ 190 w 226"/>
                  <a:gd name="T1" fmla="*/ 197 h 197"/>
                  <a:gd name="T2" fmla="*/ 198 w 226"/>
                  <a:gd name="T3" fmla="*/ 184 h 197"/>
                  <a:gd name="T4" fmla="*/ 201 w 226"/>
                  <a:gd name="T5" fmla="*/ 181 h 197"/>
                  <a:gd name="T6" fmla="*/ 202 w 226"/>
                  <a:gd name="T7" fmla="*/ 173 h 197"/>
                  <a:gd name="T8" fmla="*/ 199 w 226"/>
                  <a:gd name="T9" fmla="*/ 163 h 197"/>
                  <a:gd name="T10" fmla="*/ 204 w 226"/>
                  <a:gd name="T11" fmla="*/ 146 h 197"/>
                  <a:gd name="T12" fmla="*/ 212 w 226"/>
                  <a:gd name="T13" fmla="*/ 134 h 197"/>
                  <a:gd name="T14" fmla="*/ 215 w 226"/>
                  <a:gd name="T15" fmla="*/ 133 h 197"/>
                  <a:gd name="T16" fmla="*/ 216 w 226"/>
                  <a:gd name="T17" fmla="*/ 131 h 197"/>
                  <a:gd name="T18" fmla="*/ 216 w 226"/>
                  <a:gd name="T19" fmla="*/ 126 h 197"/>
                  <a:gd name="T20" fmla="*/ 214 w 226"/>
                  <a:gd name="T21" fmla="*/ 123 h 197"/>
                  <a:gd name="T22" fmla="*/ 212 w 226"/>
                  <a:gd name="T23" fmla="*/ 120 h 197"/>
                  <a:gd name="T24" fmla="*/ 212 w 226"/>
                  <a:gd name="T25" fmla="*/ 117 h 197"/>
                  <a:gd name="T26" fmla="*/ 214 w 226"/>
                  <a:gd name="T27" fmla="*/ 111 h 197"/>
                  <a:gd name="T28" fmla="*/ 215 w 226"/>
                  <a:gd name="T29" fmla="*/ 110 h 197"/>
                  <a:gd name="T30" fmla="*/ 215 w 226"/>
                  <a:gd name="T31" fmla="*/ 109 h 197"/>
                  <a:gd name="T32" fmla="*/ 221 w 226"/>
                  <a:gd name="T33" fmla="*/ 102 h 197"/>
                  <a:gd name="T34" fmla="*/ 226 w 226"/>
                  <a:gd name="T35" fmla="*/ 86 h 197"/>
                  <a:gd name="T36" fmla="*/ 223 w 226"/>
                  <a:gd name="T37" fmla="*/ 86 h 197"/>
                  <a:gd name="T38" fmla="*/ 219 w 226"/>
                  <a:gd name="T39" fmla="*/ 85 h 197"/>
                  <a:gd name="T40" fmla="*/ 214 w 226"/>
                  <a:gd name="T41" fmla="*/ 85 h 197"/>
                  <a:gd name="T42" fmla="*/ 209 w 226"/>
                  <a:gd name="T43" fmla="*/ 82 h 197"/>
                  <a:gd name="T44" fmla="*/ 206 w 226"/>
                  <a:gd name="T45" fmla="*/ 82 h 197"/>
                  <a:gd name="T46" fmla="*/ 199 w 226"/>
                  <a:gd name="T47" fmla="*/ 81 h 197"/>
                  <a:gd name="T48" fmla="*/ 197 w 226"/>
                  <a:gd name="T49" fmla="*/ 81 h 197"/>
                  <a:gd name="T50" fmla="*/ 190 w 226"/>
                  <a:gd name="T51" fmla="*/ 79 h 197"/>
                  <a:gd name="T52" fmla="*/ 179 w 226"/>
                  <a:gd name="T53" fmla="*/ 79 h 197"/>
                  <a:gd name="T54" fmla="*/ 170 w 226"/>
                  <a:gd name="T55" fmla="*/ 81 h 197"/>
                  <a:gd name="T56" fmla="*/ 161 w 226"/>
                  <a:gd name="T57" fmla="*/ 81 h 197"/>
                  <a:gd name="T58" fmla="*/ 151 w 226"/>
                  <a:gd name="T59" fmla="*/ 83 h 197"/>
                  <a:gd name="T60" fmla="*/ 135 w 226"/>
                  <a:gd name="T61" fmla="*/ 93 h 197"/>
                  <a:gd name="T62" fmla="*/ 127 w 226"/>
                  <a:gd name="T63" fmla="*/ 85 h 197"/>
                  <a:gd name="T64" fmla="*/ 124 w 226"/>
                  <a:gd name="T65" fmla="*/ 81 h 197"/>
                  <a:gd name="T66" fmla="*/ 124 w 226"/>
                  <a:gd name="T67" fmla="*/ 79 h 197"/>
                  <a:gd name="T68" fmla="*/ 117 w 226"/>
                  <a:gd name="T69" fmla="*/ 50 h 197"/>
                  <a:gd name="T70" fmla="*/ 115 w 226"/>
                  <a:gd name="T71" fmla="*/ 44 h 197"/>
                  <a:gd name="T72" fmla="*/ 115 w 226"/>
                  <a:gd name="T73" fmla="*/ 43 h 197"/>
                  <a:gd name="T74" fmla="*/ 110 w 226"/>
                  <a:gd name="T75" fmla="*/ 39 h 197"/>
                  <a:gd name="T76" fmla="*/ 106 w 226"/>
                  <a:gd name="T77" fmla="*/ 30 h 197"/>
                  <a:gd name="T78" fmla="*/ 106 w 226"/>
                  <a:gd name="T79" fmla="*/ 28 h 197"/>
                  <a:gd name="T80" fmla="*/ 105 w 226"/>
                  <a:gd name="T81" fmla="*/ 28 h 197"/>
                  <a:gd name="T82" fmla="*/ 99 w 226"/>
                  <a:gd name="T83" fmla="*/ 29 h 197"/>
                  <a:gd name="T84" fmla="*/ 94 w 226"/>
                  <a:gd name="T85" fmla="*/ 32 h 197"/>
                  <a:gd name="T86" fmla="*/ 88 w 226"/>
                  <a:gd name="T87" fmla="*/ 29 h 197"/>
                  <a:gd name="T88" fmla="*/ 82 w 226"/>
                  <a:gd name="T89" fmla="*/ 25 h 197"/>
                  <a:gd name="T90" fmla="*/ 81 w 226"/>
                  <a:gd name="T91" fmla="*/ 19 h 197"/>
                  <a:gd name="T92" fmla="*/ 79 w 226"/>
                  <a:gd name="T93" fmla="*/ 16 h 197"/>
                  <a:gd name="T94" fmla="*/ 74 w 226"/>
                  <a:gd name="T95" fmla="*/ 11 h 197"/>
                  <a:gd name="T96" fmla="*/ 72 w 226"/>
                  <a:gd name="T97" fmla="*/ 11 h 197"/>
                  <a:gd name="T98" fmla="*/ 70 w 226"/>
                  <a:gd name="T99" fmla="*/ 14 h 197"/>
                  <a:gd name="T100" fmla="*/ 68 w 226"/>
                  <a:gd name="T101" fmla="*/ 14 h 197"/>
                  <a:gd name="T102" fmla="*/ 68 w 226"/>
                  <a:gd name="T103" fmla="*/ 15 h 197"/>
                  <a:gd name="T104" fmla="*/ 60 w 226"/>
                  <a:gd name="T105" fmla="*/ 19 h 197"/>
                  <a:gd name="T106" fmla="*/ 43 w 226"/>
                  <a:gd name="T107" fmla="*/ 25 h 197"/>
                  <a:gd name="T108" fmla="*/ 25 w 226"/>
                  <a:gd name="T109" fmla="*/ 35 h 197"/>
                  <a:gd name="T110" fmla="*/ 12 w 226"/>
                  <a:gd name="T111" fmla="*/ 39 h 197"/>
                  <a:gd name="T112" fmla="*/ 11 w 226"/>
                  <a:gd name="T113" fmla="*/ 36 h 197"/>
                  <a:gd name="T114" fmla="*/ 10 w 226"/>
                  <a:gd name="T115" fmla="*/ 26 h 197"/>
                  <a:gd name="T116" fmla="*/ 10 w 226"/>
                  <a:gd name="T117" fmla="*/ 19 h 197"/>
                  <a:gd name="T118" fmla="*/ 7 w 226"/>
                  <a:gd name="T119" fmla="*/ 9 h 197"/>
                  <a:gd name="T120" fmla="*/ 7 w 226"/>
                  <a:gd name="T121" fmla="*/ 7 h 197"/>
                  <a:gd name="T122" fmla="*/ 1 w 226"/>
                  <a:gd name="T123" fmla="*/ 0 h 197"/>
                  <a:gd name="T124" fmla="*/ 0 w 226"/>
                  <a:gd name="T125" fmla="*/ 0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26" h="197">
                    <a:moveTo>
                      <a:pt x="190" y="197"/>
                    </a:moveTo>
                    <a:lnTo>
                      <a:pt x="198" y="184"/>
                    </a:lnTo>
                    <a:lnTo>
                      <a:pt x="201" y="181"/>
                    </a:lnTo>
                    <a:lnTo>
                      <a:pt x="202" y="173"/>
                    </a:lnTo>
                    <a:lnTo>
                      <a:pt x="199" y="163"/>
                    </a:lnTo>
                    <a:lnTo>
                      <a:pt x="204" y="146"/>
                    </a:lnTo>
                    <a:lnTo>
                      <a:pt x="212" y="134"/>
                    </a:lnTo>
                    <a:lnTo>
                      <a:pt x="215" y="133"/>
                    </a:lnTo>
                    <a:lnTo>
                      <a:pt x="216" y="131"/>
                    </a:lnTo>
                    <a:lnTo>
                      <a:pt x="216" y="126"/>
                    </a:lnTo>
                    <a:lnTo>
                      <a:pt x="214" y="123"/>
                    </a:lnTo>
                    <a:lnTo>
                      <a:pt x="212" y="120"/>
                    </a:lnTo>
                    <a:lnTo>
                      <a:pt x="212" y="117"/>
                    </a:lnTo>
                    <a:lnTo>
                      <a:pt x="214" y="111"/>
                    </a:lnTo>
                    <a:lnTo>
                      <a:pt x="215" y="110"/>
                    </a:lnTo>
                    <a:lnTo>
                      <a:pt x="215" y="109"/>
                    </a:lnTo>
                    <a:lnTo>
                      <a:pt x="221" y="102"/>
                    </a:lnTo>
                    <a:lnTo>
                      <a:pt x="226" y="86"/>
                    </a:lnTo>
                    <a:lnTo>
                      <a:pt x="223" y="86"/>
                    </a:lnTo>
                    <a:lnTo>
                      <a:pt x="219" y="85"/>
                    </a:lnTo>
                    <a:lnTo>
                      <a:pt x="214" y="85"/>
                    </a:lnTo>
                    <a:lnTo>
                      <a:pt x="209" y="82"/>
                    </a:lnTo>
                    <a:lnTo>
                      <a:pt x="206" y="82"/>
                    </a:lnTo>
                    <a:lnTo>
                      <a:pt x="199" y="81"/>
                    </a:lnTo>
                    <a:lnTo>
                      <a:pt x="197" y="81"/>
                    </a:lnTo>
                    <a:lnTo>
                      <a:pt x="190" y="79"/>
                    </a:lnTo>
                    <a:lnTo>
                      <a:pt x="179" y="79"/>
                    </a:lnTo>
                    <a:lnTo>
                      <a:pt x="170" y="81"/>
                    </a:lnTo>
                    <a:lnTo>
                      <a:pt x="161" y="81"/>
                    </a:lnTo>
                    <a:lnTo>
                      <a:pt x="151" y="83"/>
                    </a:lnTo>
                    <a:lnTo>
                      <a:pt x="135" y="93"/>
                    </a:lnTo>
                    <a:lnTo>
                      <a:pt x="127" y="85"/>
                    </a:lnTo>
                    <a:lnTo>
                      <a:pt x="124" y="81"/>
                    </a:lnTo>
                    <a:lnTo>
                      <a:pt x="124" y="79"/>
                    </a:lnTo>
                    <a:lnTo>
                      <a:pt x="117" y="50"/>
                    </a:lnTo>
                    <a:lnTo>
                      <a:pt x="115" y="44"/>
                    </a:lnTo>
                    <a:lnTo>
                      <a:pt x="115" y="43"/>
                    </a:lnTo>
                    <a:lnTo>
                      <a:pt x="110" y="39"/>
                    </a:lnTo>
                    <a:lnTo>
                      <a:pt x="106" y="30"/>
                    </a:lnTo>
                    <a:lnTo>
                      <a:pt x="106" y="28"/>
                    </a:lnTo>
                    <a:lnTo>
                      <a:pt x="105" y="28"/>
                    </a:lnTo>
                    <a:lnTo>
                      <a:pt x="99" y="29"/>
                    </a:lnTo>
                    <a:lnTo>
                      <a:pt x="94" y="32"/>
                    </a:lnTo>
                    <a:lnTo>
                      <a:pt x="88" y="29"/>
                    </a:lnTo>
                    <a:lnTo>
                      <a:pt x="82" y="25"/>
                    </a:lnTo>
                    <a:lnTo>
                      <a:pt x="81" y="19"/>
                    </a:lnTo>
                    <a:lnTo>
                      <a:pt x="79" y="16"/>
                    </a:lnTo>
                    <a:lnTo>
                      <a:pt x="74" y="11"/>
                    </a:lnTo>
                    <a:lnTo>
                      <a:pt x="72" y="11"/>
                    </a:lnTo>
                    <a:lnTo>
                      <a:pt x="70" y="14"/>
                    </a:lnTo>
                    <a:lnTo>
                      <a:pt x="68" y="14"/>
                    </a:lnTo>
                    <a:lnTo>
                      <a:pt x="68" y="15"/>
                    </a:lnTo>
                    <a:lnTo>
                      <a:pt x="60" y="19"/>
                    </a:lnTo>
                    <a:lnTo>
                      <a:pt x="43" y="25"/>
                    </a:lnTo>
                    <a:lnTo>
                      <a:pt x="25" y="35"/>
                    </a:lnTo>
                    <a:lnTo>
                      <a:pt x="12" y="39"/>
                    </a:lnTo>
                    <a:lnTo>
                      <a:pt x="11" y="36"/>
                    </a:lnTo>
                    <a:lnTo>
                      <a:pt x="10" y="26"/>
                    </a:lnTo>
                    <a:lnTo>
                      <a:pt x="10" y="19"/>
                    </a:lnTo>
                    <a:lnTo>
                      <a:pt x="7" y="9"/>
                    </a:lnTo>
                    <a:lnTo>
                      <a:pt x="7" y="7"/>
                    </a:lnTo>
                    <a:lnTo>
                      <a:pt x="1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91" name="Freeform 5947">
                <a:extLst>
                  <a:ext uri="{FF2B5EF4-FFF2-40B4-BE49-F238E27FC236}">
                    <a16:creationId xmlns:a16="http://schemas.microsoft.com/office/drawing/2014/main" id="{B7CB3C16-801D-DF3F-E5FA-7F74FC3208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3" y="3174"/>
                <a:ext cx="88" cy="35"/>
              </a:xfrm>
              <a:custGeom>
                <a:avLst/>
                <a:gdLst>
                  <a:gd name="T0" fmla="*/ 352 w 355"/>
                  <a:gd name="T1" fmla="*/ 131 h 139"/>
                  <a:gd name="T2" fmla="*/ 344 w 355"/>
                  <a:gd name="T3" fmla="*/ 127 h 139"/>
                  <a:gd name="T4" fmla="*/ 327 w 355"/>
                  <a:gd name="T5" fmla="*/ 121 h 139"/>
                  <a:gd name="T6" fmla="*/ 310 w 355"/>
                  <a:gd name="T7" fmla="*/ 120 h 139"/>
                  <a:gd name="T8" fmla="*/ 278 w 355"/>
                  <a:gd name="T9" fmla="*/ 130 h 139"/>
                  <a:gd name="T10" fmla="*/ 253 w 355"/>
                  <a:gd name="T11" fmla="*/ 130 h 139"/>
                  <a:gd name="T12" fmla="*/ 214 w 355"/>
                  <a:gd name="T13" fmla="*/ 128 h 139"/>
                  <a:gd name="T14" fmla="*/ 204 w 355"/>
                  <a:gd name="T15" fmla="*/ 125 h 139"/>
                  <a:gd name="T16" fmla="*/ 215 w 355"/>
                  <a:gd name="T17" fmla="*/ 107 h 139"/>
                  <a:gd name="T18" fmla="*/ 215 w 355"/>
                  <a:gd name="T19" fmla="*/ 100 h 139"/>
                  <a:gd name="T20" fmla="*/ 204 w 355"/>
                  <a:gd name="T21" fmla="*/ 79 h 139"/>
                  <a:gd name="T22" fmla="*/ 195 w 355"/>
                  <a:gd name="T23" fmla="*/ 70 h 139"/>
                  <a:gd name="T24" fmla="*/ 183 w 355"/>
                  <a:gd name="T25" fmla="*/ 40 h 139"/>
                  <a:gd name="T26" fmla="*/ 180 w 355"/>
                  <a:gd name="T27" fmla="*/ 37 h 139"/>
                  <a:gd name="T28" fmla="*/ 159 w 355"/>
                  <a:gd name="T29" fmla="*/ 47 h 139"/>
                  <a:gd name="T30" fmla="*/ 148 w 355"/>
                  <a:gd name="T31" fmla="*/ 54 h 139"/>
                  <a:gd name="T32" fmla="*/ 145 w 355"/>
                  <a:gd name="T33" fmla="*/ 63 h 139"/>
                  <a:gd name="T34" fmla="*/ 147 w 355"/>
                  <a:gd name="T35" fmla="*/ 83 h 139"/>
                  <a:gd name="T36" fmla="*/ 149 w 355"/>
                  <a:gd name="T37" fmla="*/ 93 h 139"/>
                  <a:gd name="T38" fmla="*/ 144 w 355"/>
                  <a:gd name="T39" fmla="*/ 99 h 139"/>
                  <a:gd name="T40" fmla="*/ 117 w 355"/>
                  <a:gd name="T41" fmla="*/ 114 h 139"/>
                  <a:gd name="T42" fmla="*/ 110 w 355"/>
                  <a:gd name="T43" fmla="*/ 110 h 139"/>
                  <a:gd name="T44" fmla="*/ 89 w 355"/>
                  <a:gd name="T45" fmla="*/ 101 h 139"/>
                  <a:gd name="T46" fmla="*/ 81 w 355"/>
                  <a:gd name="T47" fmla="*/ 100 h 139"/>
                  <a:gd name="T48" fmla="*/ 73 w 355"/>
                  <a:gd name="T49" fmla="*/ 101 h 139"/>
                  <a:gd name="T50" fmla="*/ 66 w 355"/>
                  <a:gd name="T51" fmla="*/ 92 h 139"/>
                  <a:gd name="T52" fmla="*/ 64 w 355"/>
                  <a:gd name="T53" fmla="*/ 87 h 139"/>
                  <a:gd name="T54" fmla="*/ 63 w 355"/>
                  <a:gd name="T55" fmla="*/ 74 h 139"/>
                  <a:gd name="T56" fmla="*/ 59 w 355"/>
                  <a:gd name="T57" fmla="*/ 60 h 139"/>
                  <a:gd name="T58" fmla="*/ 54 w 355"/>
                  <a:gd name="T59" fmla="*/ 57 h 139"/>
                  <a:gd name="T60" fmla="*/ 46 w 355"/>
                  <a:gd name="T61" fmla="*/ 55 h 139"/>
                  <a:gd name="T62" fmla="*/ 39 w 355"/>
                  <a:gd name="T63" fmla="*/ 55 h 139"/>
                  <a:gd name="T64" fmla="*/ 33 w 355"/>
                  <a:gd name="T65" fmla="*/ 54 h 139"/>
                  <a:gd name="T66" fmla="*/ 32 w 355"/>
                  <a:gd name="T67" fmla="*/ 53 h 139"/>
                  <a:gd name="T68" fmla="*/ 27 w 355"/>
                  <a:gd name="T69" fmla="*/ 37 h 139"/>
                  <a:gd name="T70" fmla="*/ 25 w 355"/>
                  <a:gd name="T71" fmla="*/ 27 h 139"/>
                  <a:gd name="T72" fmla="*/ 15 w 355"/>
                  <a:gd name="T73" fmla="*/ 12 h 139"/>
                  <a:gd name="T74" fmla="*/ 3 w 355"/>
                  <a:gd name="T75" fmla="*/ 1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55" h="139">
                    <a:moveTo>
                      <a:pt x="355" y="139"/>
                    </a:moveTo>
                    <a:lnTo>
                      <a:pt x="352" y="131"/>
                    </a:lnTo>
                    <a:lnTo>
                      <a:pt x="348" y="128"/>
                    </a:lnTo>
                    <a:lnTo>
                      <a:pt x="344" y="127"/>
                    </a:lnTo>
                    <a:lnTo>
                      <a:pt x="337" y="127"/>
                    </a:lnTo>
                    <a:lnTo>
                      <a:pt x="327" y="121"/>
                    </a:lnTo>
                    <a:lnTo>
                      <a:pt x="321" y="120"/>
                    </a:lnTo>
                    <a:lnTo>
                      <a:pt x="310" y="120"/>
                    </a:lnTo>
                    <a:lnTo>
                      <a:pt x="291" y="123"/>
                    </a:lnTo>
                    <a:lnTo>
                      <a:pt x="278" y="130"/>
                    </a:lnTo>
                    <a:lnTo>
                      <a:pt x="258" y="131"/>
                    </a:lnTo>
                    <a:lnTo>
                      <a:pt x="253" y="130"/>
                    </a:lnTo>
                    <a:lnTo>
                      <a:pt x="222" y="130"/>
                    </a:lnTo>
                    <a:lnTo>
                      <a:pt x="214" y="128"/>
                    </a:lnTo>
                    <a:lnTo>
                      <a:pt x="212" y="130"/>
                    </a:lnTo>
                    <a:lnTo>
                      <a:pt x="204" y="125"/>
                    </a:lnTo>
                    <a:lnTo>
                      <a:pt x="202" y="125"/>
                    </a:lnTo>
                    <a:lnTo>
                      <a:pt x="215" y="107"/>
                    </a:lnTo>
                    <a:lnTo>
                      <a:pt x="217" y="106"/>
                    </a:lnTo>
                    <a:lnTo>
                      <a:pt x="215" y="100"/>
                    </a:lnTo>
                    <a:lnTo>
                      <a:pt x="205" y="81"/>
                    </a:lnTo>
                    <a:lnTo>
                      <a:pt x="204" y="79"/>
                    </a:lnTo>
                    <a:lnTo>
                      <a:pt x="200" y="74"/>
                    </a:lnTo>
                    <a:lnTo>
                      <a:pt x="195" y="70"/>
                    </a:lnTo>
                    <a:lnTo>
                      <a:pt x="183" y="43"/>
                    </a:lnTo>
                    <a:lnTo>
                      <a:pt x="183" y="40"/>
                    </a:lnTo>
                    <a:lnTo>
                      <a:pt x="181" y="37"/>
                    </a:lnTo>
                    <a:lnTo>
                      <a:pt x="180" y="37"/>
                    </a:lnTo>
                    <a:lnTo>
                      <a:pt x="170" y="40"/>
                    </a:lnTo>
                    <a:lnTo>
                      <a:pt x="159" y="47"/>
                    </a:lnTo>
                    <a:lnTo>
                      <a:pt x="154" y="47"/>
                    </a:lnTo>
                    <a:lnTo>
                      <a:pt x="148" y="54"/>
                    </a:lnTo>
                    <a:lnTo>
                      <a:pt x="145" y="60"/>
                    </a:lnTo>
                    <a:lnTo>
                      <a:pt x="145" y="63"/>
                    </a:lnTo>
                    <a:lnTo>
                      <a:pt x="144" y="72"/>
                    </a:lnTo>
                    <a:lnTo>
                      <a:pt x="147" y="83"/>
                    </a:lnTo>
                    <a:lnTo>
                      <a:pt x="149" y="87"/>
                    </a:lnTo>
                    <a:lnTo>
                      <a:pt x="149" y="93"/>
                    </a:lnTo>
                    <a:lnTo>
                      <a:pt x="148" y="96"/>
                    </a:lnTo>
                    <a:lnTo>
                      <a:pt x="144" y="99"/>
                    </a:lnTo>
                    <a:lnTo>
                      <a:pt x="121" y="110"/>
                    </a:lnTo>
                    <a:lnTo>
                      <a:pt x="117" y="114"/>
                    </a:lnTo>
                    <a:lnTo>
                      <a:pt x="116" y="114"/>
                    </a:lnTo>
                    <a:lnTo>
                      <a:pt x="110" y="110"/>
                    </a:lnTo>
                    <a:lnTo>
                      <a:pt x="94" y="101"/>
                    </a:lnTo>
                    <a:lnTo>
                      <a:pt x="89" y="101"/>
                    </a:lnTo>
                    <a:lnTo>
                      <a:pt x="82" y="100"/>
                    </a:lnTo>
                    <a:lnTo>
                      <a:pt x="81" y="100"/>
                    </a:lnTo>
                    <a:lnTo>
                      <a:pt x="74" y="103"/>
                    </a:lnTo>
                    <a:lnTo>
                      <a:pt x="73" y="101"/>
                    </a:lnTo>
                    <a:lnTo>
                      <a:pt x="68" y="94"/>
                    </a:lnTo>
                    <a:lnTo>
                      <a:pt x="66" y="92"/>
                    </a:lnTo>
                    <a:lnTo>
                      <a:pt x="66" y="90"/>
                    </a:lnTo>
                    <a:lnTo>
                      <a:pt x="64" y="87"/>
                    </a:lnTo>
                    <a:lnTo>
                      <a:pt x="64" y="77"/>
                    </a:lnTo>
                    <a:lnTo>
                      <a:pt x="63" y="74"/>
                    </a:lnTo>
                    <a:lnTo>
                      <a:pt x="63" y="68"/>
                    </a:lnTo>
                    <a:lnTo>
                      <a:pt x="59" y="60"/>
                    </a:lnTo>
                    <a:lnTo>
                      <a:pt x="56" y="57"/>
                    </a:lnTo>
                    <a:lnTo>
                      <a:pt x="54" y="57"/>
                    </a:lnTo>
                    <a:lnTo>
                      <a:pt x="50" y="55"/>
                    </a:lnTo>
                    <a:lnTo>
                      <a:pt x="46" y="55"/>
                    </a:lnTo>
                    <a:lnTo>
                      <a:pt x="40" y="54"/>
                    </a:lnTo>
                    <a:lnTo>
                      <a:pt x="39" y="55"/>
                    </a:lnTo>
                    <a:lnTo>
                      <a:pt x="35" y="55"/>
                    </a:lnTo>
                    <a:lnTo>
                      <a:pt x="33" y="54"/>
                    </a:lnTo>
                    <a:lnTo>
                      <a:pt x="32" y="54"/>
                    </a:lnTo>
                    <a:lnTo>
                      <a:pt x="32" y="53"/>
                    </a:lnTo>
                    <a:lnTo>
                      <a:pt x="29" y="50"/>
                    </a:lnTo>
                    <a:lnTo>
                      <a:pt x="27" y="37"/>
                    </a:lnTo>
                    <a:lnTo>
                      <a:pt x="27" y="29"/>
                    </a:lnTo>
                    <a:lnTo>
                      <a:pt x="25" y="27"/>
                    </a:lnTo>
                    <a:lnTo>
                      <a:pt x="22" y="22"/>
                    </a:lnTo>
                    <a:lnTo>
                      <a:pt x="15" y="12"/>
                    </a:lnTo>
                    <a:lnTo>
                      <a:pt x="14" y="12"/>
                    </a:lnTo>
                    <a:lnTo>
                      <a:pt x="3" y="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92" name="Freeform 5948">
                <a:extLst>
                  <a:ext uri="{FF2B5EF4-FFF2-40B4-BE49-F238E27FC236}">
                    <a16:creationId xmlns:a16="http://schemas.microsoft.com/office/drawing/2014/main" id="{44645ACE-F2A6-FAB3-53E0-26BE8AA9EA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8" y="3214"/>
                <a:ext cx="79" cy="74"/>
              </a:xfrm>
              <a:custGeom>
                <a:avLst/>
                <a:gdLst>
                  <a:gd name="T0" fmla="*/ 315 w 316"/>
                  <a:gd name="T1" fmla="*/ 238 h 296"/>
                  <a:gd name="T2" fmla="*/ 299 w 316"/>
                  <a:gd name="T3" fmla="*/ 247 h 296"/>
                  <a:gd name="T4" fmla="*/ 295 w 316"/>
                  <a:gd name="T5" fmla="*/ 249 h 296"/>
                  <a:gd name="T6" fmla="*/ 286 w 316"/>
                  <a:gd name="T7" fmla="*/ 250 h 296"/>
                  <a:gd name="T8" fmla="*/ 284 w 316"/>
                  <a:gd name="T9" fmla="*/ 252 h 296"/>
                  <a:gd name="T10" fmla="*/ 275 w 316"/>
                  <a:gd name="T11" fmla="*/ 258 h 296"/>
                  <a:gd name="T12" fmla="*/ 263 w 316"/>
                  <a:gd name="T13" fmla="*/ 252 h 296"/>
                  <a:gd name="T14" fmla="*/ 245 w 316"/>
                  <a:gd name="T15" fmla="*/ 267 h 296"/>
                  <a:gd name="T16" fmla="*/ 226 w 316"/>
                  <a:gd name="T17" fmla="*/ 275 h 296"/>
                  <a:gd name="T18" fmla="*/ 219 w 316"/>
                  <a:gd name="T19" fmla="*/ 277 h 296"/>
                  <a:gd name="T20" fmla="*/ 217 w 316"/>
                  <a:gd name="T21" fmla="*/ 279 h 296"/>
                  <a:gd name="T22" fmla="*/ 212 w 316"/>
                  <a:gd name="T23" fmla="*/ 281 h 296"/>
                  <a:gd name="T24" fmla="*/ 205 w 316"/>
                  <a:gd name="T25" fmla="*/ 289 h 296"/>
                  <a:gd name="T26" fmla="*/ 203 w 316"/>
                  <a:gd name="T27" fmla="*/ 292 h 296"/>
                  <a:gd name="T28" fmla="*/ 198 w 316"/>
                  <a:gd name="T29" fmla="*/ 293 h 296"/>
                  <a:gd name="T30" fmla="*/ 194 w 316"/>
                  <a:gd name="T31" fmla="*/ 296 h 296"/>
                  <a:gd name="T32" fmla="*/ 192 w 316"/>
                  <a:gd name="T33" fmla="*/ 295 h 296"/>
                  <a:gd name="T34" fmla="*/ 188 w 316"/>
                  <a:gd name="T35" fmla="*/ 289 h 296"/>
                  <a:gd name="T36" fmla="*/ 130 w 316"/>
                  <a:gd name="T37" fmla="*/ 281 h 296"/>
                  <a:gd name="T38" fmla="*/ 123 w 316"/>
                  <a:gd name="T39" fmla="*/ 279 h 296"/>
                  <a:gd name="T40" fmla="*/ 106 w 316"/>
                  <a:gd name="T41" fmla="*/ 270 h 296"/>
                  <a:gd name="T42" fmla="*/ 99 w 316"/>
                  <a:gd name="T43" fmla="*/ 272 h 296"/>
                  <a:gd name="T44" fmla="*/ 70 w 316"/>
                  <a:gd name="T45" fmla="*/ 284 h 296"/>
                  <a:gd name="T46" fmla="*/ 56 w 316"/>
                  <a:gd name="T47" fmla="*/ 282 h 296"/>
                  <a:gd name="T48" fmla="*/ 30 w 316"/>
                  <a:gd name="T49" fmla="*/ 277 h 296"/>
                  <a:gd name="T50" fmla="*/ 28 w 316"/>
                  <a:gd name="T51" fmla="*/ 263 h 296"/>
                  <a:gd name="T52" fmla="*/ 30 w 316"/>
                  <a:gd name="T53" fmla="*/ 238 h 296"/>
                  <a:gd name="T54" fmla="*/ 20 w 316"/>
                  <a:gd name="T55" fmla="*/ 196 h 296"/>
                  <a:gd name="T56" fmla="*/ 13 w 316"/>
                  <a:gd name="T57" fmla="*/ 176 h 296"/>
                  <a:gd name="T58" fmla="*/ 7 w 316"/>
                  <a:gd name="T59" fmla="*/ 169 h 296"/>
                  <a:gd name="T60" fmla="*/ 0 w 316"/>
                  <a:gd name="T61" fmla="*/ 159 h 296"/>
                  <a:gd name="T62" fmla="*/ 14 w 316"/>
                  <a:gd name="T63" fmla="*/ 162 h 296"/>
                  <a:gd name="T64" fmla="*/ 25 w 316"/>
                  <a:gd name="T65" fmla="*/ 166 h 296"/>
                  <a:gd name="T66" fmla="*/ 45 w 316"/>
                  <a:gd name="T67" fmla="*/ 171 h 296"/>
                  <a:gd name="T68" fmla="*/ 49 w 316"/>
                  <a:gd name="T69" fmla="*/ 169 h 296"/>
                  <a:gd name="T70" fmla="*/ 48 w 316"/>
                  <a:gd name="T71" fmla="*/ 157 h 296"/>
                  <a:gd name="T72" fmla="*/ 42 w 316"/>
                  <a:gd name="T73" fmla="*/ 147 h 296"/>
                  <a:gd name="T74" fmla="*/ 30 w 316"/>
                  <a:gd name="T75" fmla="*/ 143 h 296"/>
                  <a:gd name="T76" fmla="*/ 28 w 316"/>
                  <a:gd name="T77" fmla="*/ 140 h 296"/>
                  <a:gd name="T78" fmla="*/ 44 w 316"/>
                  <a:gd name="T79" fmla="*/ 130 h 296"/>
                  <a:gd name="T80" fmla="*/ 71 w 316"/>
                  <a:gd name="T81" fmla="*/ 116 h 296"/>
                  <a:gd name="T82" fmla="*/ 78 w 316"/>
                  <a:gd name="T83" fmla="*/ 113 h 296"/>
                  <a:gd name="T84" fmla="*/ 87 w 316"/>
                  <a:gd name="T85" fmla="*/ 99 h 296"/>
                  <a:gd name="T86" fmla="*/ 88 w 316"/>
                  <a:gd name="T87" fmla="*/ 92 h 296"/>
                  <a:gd name="T88" fmla="*/ 90 w 316"/>
                  <a:gd name="T89" fmla="*/ 87 h 296"/>
                  <a:gd name="T90" fmla="*/ 91 w 316"/>
                  <a:gd name="T91" fmla="*/ 81 h 296"/>
                  <a:gd name="T92" fmla="*/ 78 w 316"/>
                  <a:gd name="T93" fmla="*/ 51 h 296"/>
                  <a:gd name="T94" fmla="*/ 69 w 316"/>
                  <a:gd name="T95" fmla="*/ 32 h 296"/>
                  <a:gd name="T96" fmla="*/ 66 w 316"/>
                  <a:gd name="T97" fmla="*/ 30 h 296"/>
                  <a:gd name="T98" fmla="*/ 58 w 316"/>
                  <a:gd name="T99" fmla="*/ 28 h 296"/>
                  <a:gd name="T100" fmla="*/ 45 w 316"/>
                  <a:gd name="T101" fmla="*/ 21 h 296"/>
                  <a:gd name="T102" fmla="*/ 37 w 316"/>
                  <a:gd name="T103" fmla="*/ 10 h 296"/>
                  <a:gd name="T104" fmla="*/ 34 w 316"/>
                  <a:gd name="T105" fmla="*/ 6 h 296"/>
                  <a:gd name="T106" fmla="*/ 24 w 316"/>
                  <a:gd name="T107" fmla="*/ 0 h 296"/>
                  <a:gd name="T108" fmla="*/ 20 w 316"/>
                  <a:gd name="T109" fmla="*/ 1 h 2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16" h="296">
                    <a:moveTo>
                      <a:pt x="316" y="238"/>
                    </a:moveTo>
                    <a:lnTo>
                      <a:pt x="315" y="238"/>
                    </a:lnTo>
                    <a:lnTo>
                      <a:pt x="306" y="242"/>
                    </a:lnTo>
                    <a:lnTo>
                      <a:pt x="299" y="247"/>
                    </a:lnTo>
                    <a:lnTo>
                      <a:pt x="298" y="247"/>
                    </a:lnTo>
                    <a:lnTo>
                      <a:pt x="295" y="249"/>
                    </a:lnTo>
                    <a:lnTo>
                      <a:pt x="289" y="249"/>
                    </a:lnTo>
                    <a:lnTo>
                      <a:pt x="286" y="250"/>
                    </a:lnTo>
                    <a:lnTo>
                      <a:pt x="285" y="250"/>
                    </a:lnTo>
                    <a:lnTo>
                      <a:pt x="284" y="252"/>
                    </a:lnTo>
                    <a:lnTo>
                      <a:pt x="279" y="258"/>
                    </a:lnTo>
                    <a:lnTo>
                      <a:pt x="275" y="258"/>
                    </a:lnTo>
                    <a:lnTo>
                      <a:pt x="272" y="256"/>
                    </a:lnTo>
                    <a:lnTo>
                      <a:pt x="263" y="252"/>
                    </a:lnTo>
                    <a:lnTo>
                      <a:pt x="260" y="252"/>
                    </a:lnTo>
                    <a:lnTo>
                      <a:pt x="245" y="267"/>
                    </a:lnTo>
                    <a:lnTo>
                      <a:pt x="239" y="271"/>
                    </a:lnTo>
                    <a:lnTo>
                      <a:pt x="226" y="275"/>
                    </a:lnTo>
                    <a:lnTo>
                      <a:pt x="219" y="275"/>
                    </a:lnTo>
                    <a:lnTo>
                      <a:pt x="219" y="277"/>
                    </a:lnTo>
                    <a:lnTo>
                      <a:pt x="217" y="278"/>
                    </a:lnTo>
                    <a:lnTo>
                      <a:pt x="217" y="279"/>
                    </a:lnTo>
                    <a:lnTo>
                      <a:pt x="212" y="279"/>
                    </a:lnTo>
                    <a:lnTo>
                      <a:pt x="212" y="281"/>
                    </a:lnTo>
                    <a:lnTo>
                      <a:pt x="207" y="288"/>
                    </a:lnTo>
                    <a:lnTo>
                      <a:pt x="205" y="289"/>
                    </a:lnTo>
                    <a:lnTo>
                      <a:pt x="205" y="292"/>
                    </a:lnTo>
                    <a:lnTo>
                      <a:pt x="203" y="292"/>
                    </a:lnTo>
                    <a:lnTo>
                      <a:pt x="201" y="293"/>
                    </a:lnTo>
                    <a:lnTo>
                      <a:pt x="198" y="293"/>
                    </a:lnTo>
                    <a:lnTo>
                      <a:pt x="194" y="295"/>
                    </a:lnTo>
                    <a:lnTo>
                      <a:pt x="194" y="296"/>
                    </a:lnTo>
                    <a:lnTo>
                      <a:pt x="192" y="296"/>
                    </a:lnTo>
                    <a:lnTo>
                      <a:pt x="192" y="295"/>
                    </a:lnTo>
                    <a:lnTo>
                      <a:pt x="189" y="292"/>
                    </a:lnTo>
                    <a:lnTo>
                      <a:pt x="188" y="289"/>
                    </a:lnTo>
                    <a:lnTo>
                      <a:pt x="176" y="289"/>
                    </a:lnTo>
                    <a:lnTo>
                      <a:pt x="130" y="281"/>
                    </a:lnTo>
                    <a:lnTo>
                      <a:pt x="125" y="279"/>
                    </a:lnTo>
                    <a:lnTo>
                      <a:pt x="123" y="279"/>
                    </a:lnTo>
                    <a:lnTo>
                      <a:pt x="119" y="278"/>
                    </a:lnTo>
                    <a:lnTo>
                      <a:pt x="106" y="270"/>
                    </a:lnTo>
                    <a:lnTo>
                      <a:pt x="102" y="270"/>
                    </a:lnTo>
                    <a:lnTo>
                      <a:pt x="99" y="272"/>
                    </a:lnTo>
                    <a:lnTo>
                      <a:pt x="71" y="282"/>
                    </a:lnTo>
                    <a:lnTo>
                      <a:pt x="70" y="284"/>
                    </a:lnTo>
                    <a:lnTo>
                      <a:pt x="63" y="284"/>
                    </a:lnTo>
                    <a:lnTo>
                      <a:pt x="56" y="282"/>
                    </a:lnTo>
                    <a:lnTo>
                      <a:pt x="31" y="279"/>
                    </a:lnTo>
                    <a:lnTo>
                      <a:pt x="30" y="277"/>
                    </a:lnTo>
                    <a:lnTo>
                      <a:pt x="30" y="264"/>
                    </a:lnTo>
                    <a:lnTo>
                      <a:pt x="28" y="263"/>
                    </a:lnTo>
                    <a:lnTo>
                      <a:pt x="28" y="246"/>
                    </a:lnTo>
                    <a:lnTo>
                      <a:pt x="30" y="238"/>
                    </a:lnTo>
                    <a:lnTo>
                      <a:pt x="30" y="232"/>
                    </a:lnTo>
                    <a:lnTo>
                      <a:pt x="20" y="196"/>
                    </a:lnTo>
                    <a:lnTo>
                      <a:pt x="18" y="193"/>
                    </a:lnTo>
                    <a:lnTo>
                      <a:pt x="13" y="176"/>
                    </a:lnTo>
                    <a:lnTo>
                      <a:pt x="11" y="173"/>
                    </a:lnTo>
                    <a:lnTo>
                      <a:pt x="7" y="169"/>
                    </a:lnTo>
                    <a:lnTo>
                      <a:pt x="3" y="162"/>
                    </a:lnTo>
                    <a:lnTo>
                      <a:pt x="0" y="159"/>
                    </a:lnTo>
                    <a:lnTo>
                      <a:pt x="2" y="159"/>
                    </a:lnTo>
                    <a:lnTo>
                      <a:pt x="14" y="162"/>
                    </a:lnTo>
                    <a:lnTo>
                      <a:pt x="16" y="162"/>
                    </a:lnTo>
                    <a:lnTo>
                      <a:pt x="25" y="166"/>
                    </a:lnTo>
                    <a:lnTo>
                      <a:pt x="44" y="171"/>
                    </a:lnTo>
                    <a:lnTo>
                      <a:pt x="45" y="171"/>
                    </a:lnTo>
                    <a:lnTo>
                      <a:pt x="46" y="169"/>
                    </a:lnTo>
                    <a:lnTo>
                      <a:pt x="49" y="169"/>
                    </a:lnTo>
                    <a:lnTo>
                      <a:pt x="48" y="166"/>
                    </a:lnTo>
                    <a:lnTo>
                      <a:pt x="48" y="157"/>
                    </a:lnTo>
                    <a:lnTo>
                      <a:pt x="49" y="154"/>
                    </a:lnTo>
                    <a:lnTo>
                      <a:pt x="42" y="147"/>
                    </a:lnTo>
                    <a:lnTo>
                      <a:pt x="37" y="144"/>
                    </a:lnTo>
                    <a:lnTo>
                      <a:pt x="30" y="143"/>
                    </a:lnTo>
                    <a:lnTo>
                      <a:pt x="28" y="143"/>
                    </a:lnTo>
                    <a:lnTo>
                      <a:pt x="28" y="140"/>
                    </a:lnTo>
                    <a:lnTo>
                      <a:pt x="42" y="133"/>
                    </a:lnTo>
                    <a:lnTo>
                      <a:pt x="44" y="130"/>
                    </a:lnTo>
                    <a:lnTo>
                      <a:pt x="53" y="116"/>
                    </a:lnTo>
                    <a:lnTo>
                      <a:pt x="71" y="116"/>
                    </a:lnTo>
                    <a:lnTo>
                      <a:pt x="77" y="113"/>
                    </a:lnTo>
                    <a:lnTo>
                      <a:pt x="78" y="113"/>
                    </a:lnTo>
                    <a:lnTo>
                      <a:pt x="78" y="112"/>
                    </a:lnTo>
                    <a:lnTo>
                      <a:pt x="87" y="99"/>
                    </a:lnTo>
                    <a:lnTo>
                      <a:pt x="87" y="95"/>
                    </a:lnTo>
                    <a:lnTo>
                      <a:pt x="88" y="92"/>
                    </a:lnTo>
                    <a:lnTo>
                      <a:pt x="88" y="91"/>
                    </a:lnTo>
                    <a:lnTo>
                      <a:pt x="90" y="87"/>
                    </a:lnTo>
                    <a:lnTo>
                      <a:pt x="91" y="85"/>
                    </a:lnTo>
                    <a:lnTo>
                      <a:pt x="91" y="81"/>
                    </a:lnTo>
                    <a:lnTo>
                      <a:pt x="88" y="71"/>
                    </a:lnTo>
                    <a:lnTo>
                      <a:pt x="78" y="51"/>
                    </a:lnTo>
                    <a:lnTo>
                      <a:pt x="76" y="42"/>
                    </a:lnTo>
                    <a:lnTo>
                      <a:pt x="69" y="32"/>
                    </a:lnTo>
                    <a:lnTo>
                      <a:pt x="66" y="31"/>
                    </a:lnTo>
                    <a:lnTo>
                      <a:pt x="66" y="30"/>
                    </a:lnTo>
                    <a:lnTo>
                      <a:pt x="63" y="30"/>
                    </a:lnTo>
                    <a:lnTo>
                      <a:pt x="58" y="28"/>
                    </a:lnTo>
                    <a:lnTo>
                      <a:pt x="46" y="21"/>
                    </a:lnTo>
                    <a:lnTo>
                      <a:pt x="45" y="21"/>
                    </a:lnTo>
                    <a:lnTo>
                      <a:pt x="45" y="20"/>
                    </a:lnTo>
                    <a:lnTo>
                      <a:pt x="37" y="10"/>
                    </a:lnTo>
                    <a:lnTo>
                      <a:pt x="35" y="7"/>
                    </a:lnTo>
                    <a:lnTo>
                      <a:pt x="34" y="6"/>
                    </a:lnTo>
                    <a:lnTo>
                      <a:pt x="30" y="3"/>
                    </a:lnTo>
                    <a:lnTo>
                      <a:pt x="24" y="0"/>
                    </a:lnTo>
                    <a:lnTo>
                      <a:pt x="21" y="1"/>
                    </a:lnTo>
                    <a:lnTo>
                      <a:pt x="20" y="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93" name="Freeform 5949">
                <a:extLst>
                  <a:ext uri="{FF2B5EF4-FFF2-40B4-BE49-F238E27FC236}">
                    <a16:creationId xmlns:a16="http://schemas.microsoft.com/office/drawing/2014/main" id="{692B9861-0575-BFC2-49F6-9100E7B80B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1" y="3213"/>
                <a:ext cx="12" cy="1"/>
              </a:xfrm>
              <a:custGeom>
                <a:avLst/>
                <a:gdLst>
                  <a:gd name="T0" fmla="*/ 48 w 48"/>
                  <a:gd name="T1" fmla="*/ 4 h 6"/>
                  <a:gd name="T2" fmla="*/ 46 w 48"/>
                  <a:gd name="T3" fmla="*/ 4 h 6"/>
                  <a:gd name="T4" fmla="*/ 28 w 48"/>
                  <a:gd name="T5" fmla="*/ 0 h 6"/>
                  <a:gd name="T6" fmla="*/ 12 w 48"/>
                  <a:gd name="T7" fmla="*/ 2 h 6"/>
                  <a:gd name="T8" fmla="*/ 9 w 48"/>
                  <a:gd name="T9" fmla="*/ 3 h 6"/>
                  <a:gd name="T10" fmla="*/ 6 w 48"/>
                  <a:gd name="T11" fmla="*/ 3 h 6"/>
                  <a:gd name="T12" fmla="*/ 2 w 48"/>
                  <a:gd name="T13" fmla="*/ 4 h 6"/>
                  <a:gd name="T14" fmla="*/ 2 w 48"/>
                  <a:gd name="T15" fmla="*/ 6 h 6"/>
                  <a:gd name="T16" fmla="*/ 0 w 48"/>
                  <a:gd name="T17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8" h="6">
                    <a:moveTo>
                      <a:pt x="48" y="4"/>
                    </a:moveTo>
                    <a:lnTo>
                      <a:pt x="46" y="4"/>
                    </a:lnTo>
                    <a:lnTo>
                      <a:pt x="28" y="0"/>
                    </a:lnTo>
                    <a:lnTo>
                      <a:pt x="12" y="2"/>
                    </a:lnTo>
                    <a:lnTo>
                      <a:pt x="9" y="3"/>
                    </a:lnTo>
                    <a:lnTo>
                      <a:pt x="6" y="3"/>
                    </a:lnTo>
                    <a:lnTo>
                      <a:pt x="2" y="4"/>
                    </a:lnTo>
                    <a:lnTo>
                      <a:pt x="2" y="6"/>
                    </a:lnTo>
                    <a:lnTo>
                      <a:pt x="0" y="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94" name="Freeform 5950">
                <a:extLst>
                  <a:ext uri="{FF2B5EF4-FFF2-40B4-BE49-F238E27FC236}">
                    <a16:creationId xmlns:a16="http://schemas.microsoft.com/office/drawing/2014/main" id="{543C10DC-2FBA-C772-72D8-F1FDCFB016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4" y="3209"/>
                <a:ext cx="27" cy="5"/>
              </a:xfrm>
              <a:custGeom>
                <a:avLst/>
                <a:gdLst>
                  <a:gd name="T0" fmla="*/ 107 w 107"/>
                  <a:gd name="T1" fmla="*/ 22 h 22"/>
                  <a:gd name="T2" fmla="*/ 74 w 107"/>
                  <a:gd name="T3" fmla="*/ 12 h 22"/>
                  <a:gd name="T4" fmla="*/ 71 w 107"/>
                  <a:gd name="T5" fmla="*/ 12 h 22"/>
                  <a:gd name="T6" fmla="*/ 69 w 107"/>
                  <a:gd name="T7" fmla="*/ 13 h 22"/>
                  <a:gd name="T8" fmla="*/ 60 w 107"/>
                  <a:gd name="T9" fmla="*/ 13 h 22"/>
                  <a:gd name="T10" fmla="*/ 57 w 107"/>
                  <a:gd name="T11" fmla="*/ 12 h 22"/>
                  <a:gd name="T12" fmla="*/ 57 w 107"/>
                  <a:gd name="T13" fmla="*/ 11 h 22"/>
                  <a:gd name="T14" fmla="*/ 45 w 107"/>
                  <a:gd name="T15" fmla="*/ 4 h 22"/>
                  <a:gd name="T16" fmla="*/ 31 w 107"/>
                  <a:gd name="T17" fmla="*/ 4 h 22"/>
                  <a:gd name="T18" fmla="*/ 22 w 107"/>
                  <a:gd name="T19" fmla="*/ 3 h 22"/>
                  <a:gd name="T20" fmla="*/ 15 w 107"/>
                  <a:gd name="T21" fmla="*/ 13 h 22"/>
                  <a:gd name="T22" fmla="*/ 14 w 107"/>
                  <a:gd name="T23" fmla="*/ 15 h 22"/>
                  <a:gd name="T24" fmla="*/ 0 w 107"/>
                  <a:gd name="T25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07" h="22">
                    <a:moveTo>
                      <a:pt x="107" y="22"/>
                    </a:moveTo>
                    <a:lnTo>
                      <a:pt x="74" y="12"/>
                    </a:lnTo>
                    <a:lnTo>
                      <a:pt x="71" y="12"/>
                    </a:lnTo>
                    <a:lnTo>
                      <a:pt x="69" y="13"/>
                    </a:lnTo>
                    <a:lnTo>
                      <a:pt x="60" y="13"/>
                    </a:lnTo>
                    <a:lnTo>
                      <a:pt x="57" y="12"/>
                    </a:lnTo>
                    <a:lnTo>
                      <a:pt x="57" y="11"/>
                    </a:lnTo>
                    <a:lnTo>
                      <a:pt x="45" y="4"/>
                    </a:lnTo>
                    <a:lnTo>
                      <a:pt x="31" y="4"/>
                    </a:lnTo>
                    <a:lnTo>
                      <a:pt x="22" y="3"/>
                    </a:lnTo>
                    <a:lnTo>
                      <a:pt x="15" y="13"/>
                    </a:lnTo>
                    <a:lnTo>
                      <a:pt x="14" y="15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95" name="Freeform 5951">
                <a:extLst>
                  <a:ext uri="{FF2B5EF4-FFF2-40B4-BE49-F238E27FC236}">
                    <a16:creationId xmlns:a16="http://schemas.microsoft.com/office/drawing/2014/main" id="{41AF8508-FB02-428C-C6A1-D9AA9EDCFE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9" y="3214"/>
                <a:ext cx="52" cy="35"/>
              </a:xfrm>
              <a:custGeom>
                <a:avLst/>
                <a:gdLst>
                  <a:gd name="T0" fmla="*/ 209 w 209"/>
                  <a:gd name="T1" fmla="*/ 0 h 140"/>
                  <a:gd name="T2" fmla="*/ 209 w 209"/>
                  <a:gd name="T3" fmla="*/ 14 h 140"/>
                  <a:gd name="T4" fmla="*/ 205 w 209"/>
                  <a:gd name="T5" fmla="*/ 14 h 140"/>
                  <a:gd name="T6" fmla="*/ 204 w 209"/>
                  <a:gd name="T7" fmla="*/ 15 h 140"/>
                  <a:gd name="T8" fmla="*/ 202 w 209"/>
                  <a:gd name="T9" fmla="*/ 18 h 140"/>
                  <a:gd name="T10" fmla="*/ 202 w 209"/>
                  <a:gd name="T11" fmla="*/ 20 h 140"/>
                  <a:gd name="T12" fmla="*/ 201 w 209"/>
                  <a:gd name="T13" fmla="*/ 21 h 140"/>
                  <a:gd name="T14" fmla="*/ 195 w 209"/>
                  <a:gd name="T15" fmla="*/ 45 h 140"/>
                  <a:gd name="T16" fmla="*/ 194 w 209"/>
                  <a:gd name="T17" fmla="*/ 60 h 140"/>
                  <a:gd name="T18" fmla="*/ 193 w 209"/>
                  <a:gd name="T19" fmla="*/ 63 h 140"/>
                  <a:gd name="T20" fmla="*/ 191 w 209"/>
                  <a:gd name="T21" fmla="*/ 63 h 140"/>
                  <a:gd name="T22" fmla="*/ 163 w 209"/>
                  <a:gd name="T23" fmla="*/ 78 h 140"/>
                  <a:gd name="T24" fmla="*/ 145 w 209"/>
                  <a:gd name="T25" fmla="*/ 73 h 140"/>
                  <a:gd name="T26" fmla="*/ 142 w 209"/>
                  <a:gd name="T27" fmla="*/ 70 h 140"/>
                  <a:gd name="T28" fmla="*/ 141 w 209"/>
                  <a:gd name="T29" fmla="*/ 71 h 140"/>
                  <a:gd name="T30" fmla="*/ 140 w 209"/>
                  <a:gd name="T31" fmla="*/ 74 h 140"/>
                  <a:gd name="T32" fmla="*/ 140 w 209"/>
                  <a:gd name="T33" fmla="*/ 77 h 140"/>
                  <a:gd name="T34" fmla="*/ 141 w 209"/>
                  <a:gd name="T35" fmla="*/ 78 h 140"/>
                  <a:gd name="T36" fmla="*/ 141 w 209"/>
                  <a:gd name="T37" fmla="*/ 85 h 140"/>
                  <a:gd name="T38" fmla="*/ 137 w 209"/>
                  <a:gd name="T39" fmla="*/ 89 h 140"/>
                  <a:gd name="T40" fmla="*/ 133 w 209"/>
                  <a:gd name="T41" fmla="*/ 87 h 140"/>
                  <a:gd name="T42" fmla="*/ 128 w 209"/>
                  <a:gd name="T43" fmla="*/ 87 h 140"/>
                  <a:gd name="T44" fmla="*/ 126 w 209"/>
                  <a:gd name="T45" fmla="*/ 88 h 140"/>
                  <a:gd name="T46" fmla="*/ 120 w 209"/>
                  <a:gd name="T47" fmla="*/ 94 h 140"/>
                  <a:gd name="T48" fmla="*/ 120 w 209"/>
                  <a:gd name="T49" fmla="*/ 99 h 140"/>
                  <a:gd name="T50" fmla="*/ 114 w 209"/>
                  <a:gd name="T51" fmla="*/ 128 h 140"/>
                  <a:gd name="T52" fmla="*/ 114 w 209"/>
                  <a:gd name="T53" fmla="*/ 138 h 140"/>
                  <a:gd name="T54" fmla="*/ 113 w 209"/>
                  <a:gd name="T55" fmla="*/ 138 h 140"/>
                  <a:gd name="T56" fmla="*/ 100 w 209"/>
                  <a:gd name="T57" fmla="*/ 140 h 140"/>
                  <a:gd name="T58" fmla="*/ 67 w 209"/>
                  <a:gd name="T59" fmla="*/ 138 h 140"/>
                  <a:gd name="T60" fmla="*/ 36 w 209"/>
                  <a:gd name="T61" fmla="*/ 131 h 140"/>
                  <a:gd name="T62" fmla="*/ 35 w 209"/>
                  <a:gd name="T63" fmla="*/ 131 h 140"/>
                  <a:gd name="T64" fmla="*/ 13 w 209"/>
                  <a:gd name="T65" fmla="*/ 127 h 140"/>
                  <a:gd name="T66" fmla="*/ 0 w 209"/>
                  <a:gd name="T67" fmla="*/ 112 h 140"/>
                  <a:gd name="T68" fmla="*/ 0 w 209"/>
                  <a:gd name="T69" fmla="*/ 110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09" h="140">
                    <a:moveTo>
                      <a:pt x="209" y="0"/>
                    </a:moveTo>
                    <a:lnTo>
                      <a:pt x="209" y="14"/>
                    </a:lnTo>
                    <a:lnTo>
                      <a:pt x="205" y="14"/>
                    </a:lnTo>
                    <a:lnTo>
                      <a:pt x="204" y="15"/>
                    </a:lnTo>
                    <a:lnTo>
                      <a:pt x="202" y="18"/>
                    </a:lnTo>
                    <a:lnTo>
                      <a:pt x="202" y="20"/>
                    </a:lnTo>
                    <a:lnTo>
                      <a:pt x="201" y="21"/>
                    </a:lnTo>
                    <a:lnTo>
                      <a:pt x="195" y="45"/>
                    </a:lnTo>
                    <a:lnTo>
                      <a:pt x="194" y="60"/>
                    </a:lnTo>
                    <a:lnTo>
                      <a:pt x="193" y="63"/>
                    </a:lnTo>
                    <a:lnTo>
                      <a:pt x="191" y="63"/>
                    </a:lnTo>
                    <a:lnTo>
                      <a:pt x="163" y="78"/>
                    </a:lnTo>
                    <a:lnTo>
                      <a:pt x="145" y="73"/>
                    </a:lnTo>
                    <a:lnTo>
                      <a:pt x="142" y="70"/>
                    </a:lnTo>
                    <a:lnTo>
                      <a:pt x="141" y="71"/>
                    </a:lnTo>
                    <a:lnTo>
                      <a:pt x="140" y="74"/>
                    </a:lnTo>
                    <a:lnTo>
                      <a:pt x="140" y="77"/>
                    </a:lnTo>
                    <a:lnTo>
                      <a:pt x="141" y="78"/>
                    </a:lnTo>
                    <a:lnTo>
                      <a:pt x="141" y="85"/>
                    </a:lnTo>
                    <a:lnTo>
                      <a:pt x="137" y="89"/>
                    </a:lnTo>
                    <a:lnTo>
                      <a:pt x="133" y="87"/>
                    </a:lnTo>
                    <a:lnTo>
                      <a:pt x="128" y="87"/>
                    </a:lnTo>
                    <a:lnTo>
                      <a:pt x="126" y="88"/>
                    </a:lnTo>
                    <a:lnTo>
                      <a:pt x="120" y="94"/>
                    </a:lnTo>
                    <a:lnTo>
                      <a:pt x="120" y="99"/>
                    </a:lnTo>
                    <a:lnTo>
                      <a:pt x="114" y="128"/>
                    </a:lnTo>
                    <a:lnTo>
                      <a:pt x="114" y="138"/>
                    </a:lnTo>
                    <a:lnTo>
                      <a:pt x="113" y="138"/>
                    </a:lnTo>
                    <a:lnTo>
                      <a:pt x="100" y="140"/>
                    </a:lnTo>
                    <a:lnTo>
                      <a:pt x="67" y="138"/>
                    </a:lnTo>
                    <a:lnTo>
                      <a:pt x="36" y="131"/>
                    </a:lnTo>
                    <a:lnTo>
                      <a:pt x="35" y="131"/>
                    </a:lnTo>
                    <a:lnTo>
                      <a:pt x="13" y="127"/>
                    </a:lnTo>
                    <a:lnTo>
                      <a:pt x="0" y="112"/>
                    </a:lnTo>
                    <a:lnTo>
                      <a:pt x="0" y="11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96" name="Freeform 5952">
                <a:extLst>
                  <a:ext uri="{FF2B5EF4-FFF2-40B4-BE49-F238E27FC236}">
                    <a16:creationId xmlns:a16="http://schemas.microsoft.com/office/drawing/2014/main" id="{141FFA2A-11AA-D51F-A7D2-E018F82600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3" y="3208"/>
                <a:ext cx="48" cy="34"/>
              </a:xfrm>
              <a:custGeom>
                <a:avLst/>
                <a:gdLst>
                  <a:gd name="T0" fmla="*/ 90 w 192"/>
                  <a:gd name="T1" fmla="*/ 128 h 136"/>
                  <a:gd name="T2" fmla="*/ 63 w 192"/>
                  <a:gd name="T3" fmla="*/ 101 h 136"/>
                  <a:gd name="T4" fmla="*/ 49 w 192"/>
                  <a:gd name="T5" fmla="*/ 103 h 136"/>
                  <a:gd name="T6" fmla="*/ 28 w 192"/>
                  <a:gd name="T7" fmla="*/ 107 h 136"/>
                  <a:gd name="T8" fmla="*/ 18 w 192"/>
                  <a:gd name="T9" fmla="*/ 104 h 136"/>
                  <a:gd name="T10" fmla="*/ 17 w 192"/>
                  <a:gd name="T11" fmla="*/ 103 h 136"/>
                  <a:gd name="T12" fmla="*/ 10 w 192"/>
                  <a:gd name="T13" fmla="*/ 99 h 136"/>
                  <a:gd name="T14" fmla="*/ 6 w 192"/>
                  <a:gd name="T15" fmla="*/ 100 h 136"/>
                  <a:gd name="T16" fmla="*/ 4 w 192"/>
                  <a:gd name="T17" fmla="*/ 100 h 136"/>
                  <a:gd name="T18" fmla="*/ 0 w 192"/>
                  <a:gd name="T19" fmla="*/ 90 h 136"/>
                  <a:gd name="T20" fmla="*/ 4 w 192"/>
                  <a:gd name="T21" fmla="*/ 60 h 136"/>
                  <a:gd name="T22" fmla="*/ 3 w 192"/>
                  <a:gd name="T23" fmla="*/ 43 h 136"/>
                  <a:gd name="T24" fmla="*/ 6 w 192"/>
                  <a:gd name="T25" fmla="*/ 30 h 136"/>
                  <a:gd name="T26" fmla="*/ 10 w 192"/>
                  <a:gd name="T27" fmla="*/ 33 h 136"/>
                  <a:gd name="T28" fmla="*/ 11 w 192"/>
                  <a:gd name="T29" fmla="*/ 38 h 136"/>
                  <a:gd name="T30" fmla="*/ 21 w 192"/>
                  <a:gd name="T31" fmla="*/ 47 h 136"/>
                  <a:gd name="T32" fmla="*/ 39 w 192"/>
                  <a:gd name="T33" fmla="*/ 40 h 136"/>
                  <a:gd name="T34" fmla="*/ 41 w 192"/>
                  <a:gd name="T35" fmla="*/ 37 h 136"/>
                  <a:gd name="T36" fmla="*/ 52 w 192"/>
                  <a:gd name="T37" fmla="*/ 36 h 136"/>
                  <a:gd name="T38" fmla="*/ 51 w 192"/>
                  <a:gd name="T39" fmla="*/ 24 h 136"/>
                  <a:gd name="T40" fmla="*/ 46 w 192"/>
                  <a:gd name="T41" fmla="*/ 22 h 136"/>
                  <a:gd name="T42" fmla="*/ 45 w 192"/>
                  <a:gd name="T43" fmla="*/ 15 h 136"/>
                  <a:gd name="T44" fmla="*/ 52 w 192"/>
                  <a:gd name="T45" fmla="*/ 7 h 136"/>
                  <a:gd name="T46" fmla="*/ 65 w 192"/>
                  <a:gd name="T47" fmla="*/ 1 h 136"/>
                  <a:gd name="T48" fmla="*/ 78 w 192"/>
                  <a:gd name="T49" fmla="*/ 0 h 136"/>
                  <a:gd name="T50" fmla="*/ 95 w 192"/>
                  <a:gd name="T51" fmla="*/ 7 h 136"/>
                  <a:gd name="T52" fmla="*/ 105 w 192"/>
                  <a:gd name="T53" fmla="*/ 17 h 136"/>
                  <a:gd name="T54" fmla="*/ 108 w 192"/>
                  <a:gd name="T55" fmla="*/ 26 h 136"/>
                  <a:gd name="T56" fmla="*/ 112 w 192"/>
                  <a:gd name="T57" fmla="*/ 37 h 136"/>
                  <a:gd name="T58" fmla="*/ 123 w 192"/>
                  <a:gd name="T59" fmla="*/ 40 h 136"/>
                  <a:gd name="T60" fmla="*/ 126 w 192"/>
                  <a:gd name="T61" fmla="*/ 40 h 136"/>
                  <a:gd name="T62" fmla="*/ 152 w 192"/>
                  <a:gd name="T63" fmla="*/ 37 h 136"/>
                  <a:gd name="T64" fmla="*/ 158 w 192"/>
                  <a:gd name="T65" fmla="*/ 38 h 136"/>
                  <a:gd name="T66" fmla="*/ 181 w 192"/>
                  <a:gd name="T67" fmla="*/ 23 h 136"/>
                  <a:gd name="T68" fmla="*/ 192 w 192"/>
                  <a:gd name="T69" fmla="*/ 2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92" h="136">
                    <a:moveTo>
                      <a:pt x="101" y="136"/>
                    </a:moveTo>
                    <a:lnTo>
                      <a:pt x="90" y="128"/>
                    </a:lnTo>
                    <a:lnTo>
                      <a:pt x="65" y="101"/>
                    </a:lnTo>
                    <a:lnTo>
                      <a:pt x="63" y="101"/>
                    </a:lnTo>
                    <a:lnTo>
                      <a:pt x="56" y="104"/>
                    </a:lnTo>
                    <a:lnTo>
                      <a:pt x="49" y="103"/>
                    </a:lnTo>
                    <a:lnTo>
                      <a:pt x="30" y="103"/>
                    </a:lnTo>
                    <a:lnTo>
                      <a:pt x="28" y="107"/>
                    </a:lnTo>
                    <a:lnTo>
                      <a:pt x="21" y="106"/>
                    </a:lnTo>
                    <a:lnTo>
                      <a:pt x="18" y="104"/>
                    </a:lnTo>
                    <a:lnTo>
                      <a:pt x="17" y="104"/>
                    </a:lnTo>
                    <a:lnTo>
                      <a:pt x="17" y="103"/>
                    </a:lnTo>
                    <a:lnTo>
                      <a:pt x="16" y="103"/>
                    </a:lnTo>
                    <a:lnTo>
                      <a:pt x="10" y="99"/>
                    </a:lnTo>
                    <a:lnTo>
                      <a:pt x="9" y="99"/>
                    </a:lnTo>
                    <a:lnTo>
                      <a:pt x="6" y="100"/>
                    </a:lnTo>
                    <a:lnTo>
                      <a:pt x="4" y="101"/>
                    </a:lnTo>
                    <a:lnTo>
                      <a:pt x="4" y="100"/>
                    </a:lnTo>
                    <a:lnTo>
                      <a:pt x="0" y="91"/>
                    </a:lnTo>
                    <a:lnTo>
                      <a:pt x="0" y="90"/>
                    </a:lnTo>
                    <a:lnTo>
                      <a:pt x="4" y="72"/>
                    </a:lnTo>
                    <a:lnTo>
                      <a:pt x="4" y="60"/>
                    </a:lnTo>
                    <a:lnTo>
                      <a:pt x="3" y="51"/>
                    </a:lnTo>
                    <a:lnTo>
                      <a:pt x="3" y="43"/>
                    </a:lnTo>
                    <a:lnTo>
                      <a:pt x="6" y="34"/>
                    </a:lnTo>
                    <a:lnTo>
                      <a:pt x="6" y="30"/>
                    </a:lnTo>
                    <a:lnTo>
                      <a:pt x="9" y="30"/>
                    </a:lnTo>
                    <a:lnTo>
                      <a:pt x="10" y="33"/>
                    </a:lnTo>
                    <a:lnTo>
                      <a:pt x="11" y="33"/>
                    </a:lnTo>
                    <a:lnTo>
                      <a:pt x="11" y="38"/>
                    </a:lnTo>
                    <a:lnTo>
                      <a:pt x="20" y="47"/>
                    </a:lnTo>
                    <a:lnTo>
                      <a:pt x="21" y="47"/>
                    </a:lnTo>
                    <a:lnTo>
                      <a:pt x="34" y="44"/>
                    </a:lnTo>
                    <a:lnTo>
                      <a:pt x="39" y="40"/>
                    </a:lnTo>
                    <a:lnTo>
                      <a:pt x="41" y="38"/>
                    </a:lnTo>
                    <a:lnTo>
                      <a:pt x="41" y="37"/>
                    </a:lnTo>
                    <a:lnTo>
                      <a:pt x="51" y="36"/>
                    </a:lnTo>
                    <a:lnTo>
                      <a:pt x="52" y="36"/>
                    </a:lnTo>
                    <a:lnTo>
                      <a:pt x="52" y="27"/>
                    </a:lnTo>
                    <a:lnTo>
                      <a:pt x="51" y="24"/>
                    </a:lnTo>
                    <a:lnTo>
                      <a:pt x="48" y="22"/>
                    </a:lnTo>
                    <a:lnTo>
                      <a:pt x="46" y="22"/>
                    </a:lnTo>
                    <a:lnTo>
                      <a:pt x="46" y="17"/>
                    </a:lnTo>
                    <a:lnTo>
                      <a:pt x="45" y="15"/>
                    </a:lnTo>
                    <a:lnTo>
                      <a:pt x="48" y="9"/>
                    </a:lnTo>
                    <a:lnTo>
                      <a:pt x="52" y="7"/>
                    </a:lnTo>
                    <a:lnTo>
                      <a:pt x="61" y="4"/>
                    </a:lnTo>
                    <a:lnTo>
                      <a:pt x="65" y="1"/>
                    </a:lnTo>
                    <a:lnTo>
                      <a:pt x="71" y="0"/>
                    </a:lnTo>
                    <a:lnTo>
                      <a:pt x="78" y="0"/>
                    </a:lnTo>
                    <a:lnTo>
                      <a:pt x="80" y="1"/>
                    </a:lnTo>
                    <a:lnTo>
                      <a:pt x="95" y="7"/>
                    </a:lnTo>
                    <a:lnTo>
                      <a:pt x="101" y="12"/>
                    </a:lnTo>
                    <a:lnTo>
                      <a:pt x="105" y="17"/>
                    </a:lnTo>
                    <a:lnTo>
                      <a:pt x="107" y="23"/>
                    </a:lnTo>
                    <a:lnTo>
                      <a:pt x="108" y="26"/>
                    </a:lnTo>
                    <a:lnTo>
                      <a:pt x="108" y="29"/>
                    </a:lnTo>
                    <a:lnTo>
                      <a:pt x="112" y="37"/>
                    </a:lnTo>
                    <a:lnTo>
                      <a:pt x="119" y="40"/>
                    </a:lnTo>
                    <a:lnTo>
                      <a:pt x="123" y="40"/>
                    </a:lnTo>
                    <a:lnTo>
                      <a:pt x="126" y="41"/>
                    </a:lnTo>
                    <a:lnTo>
                      <a:pt x="126" y="40"/>
                    </a:lnTo>
                    <a:lnTo>
                      <a:pt x="137" y="37"/>
                    </a:lnTo>
                    <a:lnTo>
                      <a:pt x="152" y="37"/>
                    </a:lnTo>
                    <a:lnTo>
                      <a:pt x="155" y="38"/>
                    </a:lnTo>
                    <a:lnTo>
                      <a:pt x="158" y="38"/>
                    </a:lnTo>
                    <a:lnTo>
                      <a:pt x="167" y="34"/>
                    </a:lnTo>
                    <a:lnTo>
                      <a:pt x="181" y="23"/>
                    </a:lnTo>
                    <a:lnTo>
                      <a:pt x="192" y="5"/>
                    </a:lnTo>
                    <a:lnTo>
                      <a:pt x="192" y="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97" name="Freeform 5953">
                <a:extLst>
                  <a:ext uri="{FF2B5EF4-FFF2-40B4-BE49-F238E27FC236}">
                    <a16:creationId xmlns:a16="http://schemas.microsoft.com/office/drawing/2014/main" id="{EB7BE51F-A2EB-C106-E2F8-59D5553D50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1" y="3209"/>
                <a:ext cx="3" cy="0"/>
              </a:xfrm>
              <a:custGeom>
                <a:avLst/>
                <a:gdLst>
                  <a:gd name="T0" fmla="*/ 11 w 11"/>
                  <a:gd name="T1" fmla="*/ 2 h 2"/>
                  <a:gd name="T2" fmla="*/ 1 w 11"/>
                  <a:gd name="T3" fmla="*/ 2 h 2"/>
                  <a:gd name="T4" fmla="*/ 0 w 1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" h="2">
                    <a:moveTo>
                      <a:pt x="11" y="2"/>
                    </a:moveTo>
                    <a:lnTo>
                      <a:pt x="1" y="2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98" name="Line 5954">
                <a:extLst>
                  <a:ext uri="{FF2B5EF4-FFF2-40B4-BE49-F238E27FC236}">
                    <a16:creationId xmlns:a16="http://schemas.microsoft.com/office/drawing/2014/main" id="{9EDDC8CC-635E-8777-4409-4C232117093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90" y="3194"/>
                <a:ext cx="9" cy="2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99" name="Freeform 5955">
                <a:extLst>
                  <a:ext uri="{FF2B5EF4-FFF2-40B4-BE49-F238E27FC236}">
                    <a16:creationId xmlns:a16="http://schemas.microsoft.com/office/drawing/2014/main" id="{B9711034-24CF-D114-5B38-D4150EA33D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4" y="3200"/>
                <a:ext cx="42" cy="64"/>
              </a:xfrm>
              <a:custGeom>
                <a:avLst/>
                <a:gdLst>
                  <a:gd name="T0" fmla="*/ 167 w 167"/>
                  <a:gd name="T1" fmla="*/ 256 h 256"/>
                  <a:gd name="T2" fmla="*/ 167 w 167"/>
                  <a:gd name="T3" fmla="*/ 238 h 256"/>
                  <a:gd name="T4" fmla="*/ 162 w 167"/>
                  <a:gd name="T5" fmla="*/ 229 h 256"/>
                  <a:gd name="T6" fmla="*/ 155 w 167"/>
                  <a:gd name="T7" fmla="*/ 222 h 256"/>
                  <a:gd name="T8" fmla="*/ 155 w 167"/>
                  <a:gd name="T9" fmla="*/ 212 h 256"/>
                  <a:gd name="T10" fmla="*/ 156 w 167"/>
                  <a:gd name="T11" fmla="*/ 208 h 256"/>
                  <a:gd name="T12" fmla="*/ 156 w 167"/>
                  <a:gd name="T13" fmla="*/ 204 h 256"/>
                  <a:gd name="T14" fmla="*/ 155 w 167"/>
                  <a:gd name="T15" fmla="*/ 204 h 256"/>
                  <a:gd name="T16" fmla="*/ 148 w 167"/>
                  <a:gd name="T17" fmla="*/ 184 h 256"/>
                  <a:gd name="T18" fmla="*/ 144 w 167"/>
                  <a:gd name="T19" fmla="*/ 177 h 256"/>
                  <a:gd name="T20" fmla="*/ 135 w 167"/>
                  <a:gd name="T21" fmla="*/ 148 h 256"/>
                  <a:gd name="T22" fmla="*/ 135 w 167"/>
                  <a:gd name="T23" fmla="*/ 147 h 256"/>
                  <a:gd name="T24" fmla="*/ 134 w 167"/>
                  <a:gd name="T25" fmla="*/ 147 h 256"/>
                  <a:gd name="T26" fmla="*/ 110 w 167"/>
                  <a:gd name="T27" fmla="*/ 151 h 256"/>
                  <a:gd name="T28" fmla="*/ 110 w 167"/>
                  <a:gd name="T29" fmla="*/ 145 h 256"/>
                  <a:gd name="T30" fmla="*/ 125 w 167"/>
                  <a:gd name="T31" fmla="*/ 112 h 256"/>
                  <a:gd name="T32" fmla="*/ 128 w 167"/>
                  <a:gd name="T33" fmla="*/ 109 h 256"/>
                  <a:gd name="T34" fmla="*/ 130 w 167"/>
                  <a:gd name="T35" fmla="*/ 102 h 256"/>
                  <a:gd name="T36" fmla="*/ 130 w 167"/>
                  <a:gd name="T37" fmla="*/ 99 h 256"/>
                  <a:gd name="T38" fmla="*/ 128 w 167"/>
                  <a:gd name="T39" fmla="*/ 98 h 256"/>
                  <a:gd name="T40" fmla="*/ 109 w 167"/>
                  <a:gd name="T41" fmla="*/ 98 h 256"/>
                  <a:gd name="T42" fmla="*/ 96 w 167"/>
                  <a:gd name="T43" fmla="*/ 101 h 256"/>
                  <a:gd name="T44" fmla="*/ 95 w 167"/>
                  <a:gd name="T45" fmla="*/ 92 h 256"/>
                  <a:gd name="T46" fmla="*/ 95 w 167"/>
                  <a:gd name="T47" fmla="*/ 87 h 256"/>
                  <a:gd name="T48" fmla="*/ 94 w 167"/>
                  <a:gd name="T49" fmla="*/ 83 h 256"/>
                  <a:gd name="T50" fmla="*/ 91 w 167"/>
                  <a:gd name="T51" fmla="*/ 78 h 256"/>
                  <a:gd name="T52" fmla="*/ 86 w 167"/>
                  <a:gd name="T53" fmla="*/ 74 h 256"/>
                  <a:gd name="T54" fmla="*/ 79 w 167"/>
                  <a:gd name="T55" fmla="*/ 57 h 256"/>
                  <a:gd name="T56" fmla="*/ 79 w 167"/>
                  <a:gd name="T57" fmla="*/ 56 h 256"/>
                  <a:gd name="T58" fmla="*/ 77 w 167"/>
                  <a:gd name="T59" fmla="*/ 53 h 256"/>
                  <a:gd name="T60" fmla="*/ 65 w 167"/>
                  <a:gd name="T61" fmla="*/ 53 h 256"/>
                  <a:gd name="T62" fmla="*/ 51 w 167"/>
                  <a:gd name="T63" fmla="*/ 59 h 256"/>
                  <a:gd name="T64" fmla="*/ 49 w 167"/>
                  <a:gd name="T65" fmla="*/ 60 h 256"/>
                  <a:gd name="T66" fmla="*/ 44 w 167"/>
                  <a:gd name="T67" fmla="*/ 59 h 256"/>
                  <a:gd name="T68" fmla="*/ 28 w 167"/>
                  <a:gd name="T69" fmla="*/ 49 h 256"/>
                  <a:gd name="T70" fmla="*/ 19 w 167"/>
                  <a:gd name="T71" fmla="*/ 49 h 256"/>
                  <a:gd name="T72" fmla="*/ 8 w 167"/>
                  <a:gd name="T73" fmla="*/ 52 h 256"/>
                  <a:gd name="T74" fmla="*/ 5 w 167"/>
                  <a:gd name="T75" fmla="*/ 50 h 256"/>
                  <a:gd name="T76" fmla="*/ 4 w 167"/>
                  <a:gd name="T77" fmla="*/ 50 h 256"/>
                  <a:gd name="T78" fmla="*/ 0 w 167"/>
                  <a:gd name="T79" fmla="*/ 32 h 256"/>
                  <a:gd name="T80" fmla="*/ 0 w 167"/>
                  <a:gd name="T81" fmla="*/ 24 h 256"/>
                  <a:gd name="T82" fmla="*/ 4 w 167"/>
                  <a:gd name="T83" fmla="*/ 11 h 256"/>
                  <a:gd name="T84" fmla="*/ 4 w 167"/>
                  <a:gd name="T85" fmla="*/ 0 h 2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67" h="256">
                    <a:moveTo>
                      <a:pt x="167" y="256"/>
                    </a:moveTo>
                    <a:lnTo>
                      <a:pt x="167" y="238"/>
                    </a:lnTo>
                    <a:lnTo>
                      <a:pt x="162" y="229"/>
                    </a:lnTo>
                    <a:lnTo>
                      <a:pt x="155" y="222"/>
                    </a:lnTo>
                    <a:lnTo>
                      <a:pt x="155" y="212"/>
                    </a:lnTo>
                    <a:lnTo>
                      <a:pt x="156" y="208"/>
                    </a:lnTo>
                    <a:lnTo>
                      <a:pt x="156" y="204"/>
                    </a:lnTo>
                    <a:lnTo>
                      <a:pt x="155" y="204"/>
                    </a:lnTo>
                    <a:lnTo>
                      <a:pt x="148" y="184"/>
                    </a:lnTo>
                    <a:lnTo>
                      <a:pt x="144" y="177"/>
                    </a:lnTo>
                    <a:lnTo>
                      <a:pt x="135" y="148"/>
                    </a:lnTo>
                    <a:lnTo>
                      <a:pt x="135" y="147"/>
                    </a:lnTo>
                    <a:lnTo>
                      <a:pt x="134" y="147"/>
                    </a:lnTo>
                    <a:lnTo>
                      <a:pt x="110" y="151"/>
                    </a:lnTo>
                    <a:lnTo>
                      <a:pt x="110" y="145"/>
                    </a:lnTo>
                    <a:lnTo>
                      <a:pt x="125" y="112"/>
                    </a:lnTo>
                    <a:lnTo>
                      <a:pt x="128" y="109"/>
                    </a:lnTo>
                    <a:lnTo>
                      <a:pt x="130" y="102"/>
                    </a:lnTo>
                    <a:lnTo>
                      <a:pt x="130" y="99"/>
                    </a:lnTo>
                    <a:lnTo>
                      <a:pt x="128" y="98"/>
                    </a:lnTo>
                    <a:lnTo>
                      <a:pt x="109" y="98"/>
                    </a:lnTo>
                    <a:lnTo>
                      <a:pt x="96" y="101"/>
                    </a:lnTo>
                    <a:lnTo>
                      <a:pt x="95" y="92"/>
                    </a:lnTo>
                    <a:lnTo>
                      <a:pt x="95" y="87"/>
                    </a:lnTo>
                    <a:lnTo>
                      <a:pt x="94" y="83"/>
                    </a:lnTo>
                    <a:lnTo>
                      <a:pt x="91" y="78"/>
                    </a:lnTo>
                    <a:lnTo>
                      <a:pt x="86" y="74"/>
                    </a:lnTo>
                    <a:lnTo>
                      <a:pt x="79" y="57"/>
                    </a:lnTo>
                    <a:lnTo>
                      <a:pt x="79" y="56"/>
                    </a:lnTo>
                    <a:lnTo>
                      <a:pt x="77" y="53"/>
                    </a:lnTo>
                    <a:lnTo>
                      <a:pt x="65" y="53"/>
                    </a:lnTo>
                    <a:lnTo>
                      <a:pt x="51" y="59"/>
                    </a:lnTo>
                    <a:lnTo>
                      <a:pt x="49" y="60"/>
                    </a:lnTo>
                    <a:lnTo>
                      <a:pt x="44" y="59"/>
                    </a:lnTo>
                    <a:lnTo>
                      <a:pt x="28" y="49"/>
                    </a:lnTo>
                    <a:lnTo>
                      <a:pt x="19" y="49"/>
                    </a:lnTo>
                    <a:lnTo>
                      <a:pt x="8" y="52"/>
                    </a:lnTo>
                    <a:lnTo>
                      <a:pt x="5" y="50"/>
                    </a:lnTo>
                    <a:lnTo>
                      <a:pt x="4" y="50"/>
                    </a:lnTo>
                    <a:lnTo>
                      <a:pt x="0" y="32"/>
                    </a:lnTo>
                    <a:lnTo>
                      <a:pt x="0" y="24"/>
                    </a:lnTo>
                    <a:lnTo>
                      <a:pt x="4" y="11"/>
                    </a:lnTo>
                    <a:lnTo>
                      <a:pt x="4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00" name="Freeform 5956">
                <a:extLst>
                  <a:ext uri="{FF2B5EF4-FFF2-40B4-BE49-F238E27FC236}">
                    <a16:creationId xmlns:a16="http://schemas.microsoft.com/office/drawing/2014/main" id="{1F640745-4A78-F1F3-EE07-3AAA374F77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7" y="3264"/>
                <a:ext cx="69" cy="11"/>
              </a:xfrm>
              <a:custGeom>
                <a:avLst/>
                <a:gdLst>
                  <a:gd name="T0" fmla="*/ 276 w 276"/>
                  <a:gd name="T1" fmla="*/ 3 h 43"/>
                  <a:gd name="T2" fmla="*/ 272 w 276"/>
                  <a:gd name="T3" fmla="*/ 0 h 43"/>
                  <a:gd name="T4" fmla="*/ 260 w 276"/>
                  <a:gd name="T5" fmla="*/ 0 h 43"/>
                  <a:gd name="T6" fmla="*/ 239 w 276"/>
                  <a:gd name="T7" fmla="*/ 5 h 43"/>
                  <a:gd name="T8" fmla="*/ 232 w 276"/>
                  <a:gd name="T9" fmla="*/ 4 h 43"/>
                  <a:gd name="T10" fmla="*/ 223 w 276"/>
                  <a:gd name="T11" fmla="*/ 4 h 43"/>
                  <a:gd name="T12" fmla="*/ 205 w 276"/>
                  <a:gd name="T13" fmla="*/ 1 h 43"/>
                  <a:gd name="T14" fmla="*/ 191 w 276"/>
                  <a:gd name="T15" fmla="*/ 7 h 43"/>
                  <a:gd name="T16" fmla="*/ 184 w 276"/>
                  <a:gd name="T17" fmla="*/ 18 h 43"/>
                  <a:gd name="T18" fmla="*/ 172 w 276"/>
                  <a:gd name="T19" fmla="*/ 25 h 43"/>
                  <a:gd name="T20" fmla="*/ 146 w 276"/>
                  <a:gd name="T21" fmla="*/ 24 h 43"/>
                  <a:gd name="T22" fmla="*/ 141 w 276"/>
                  <a:gd name="T23" fmla="*/ 22 h 43"/>
                  <a:gd name="T24" fmla="*/ 93 w 276"/>
                  <a:gd name="T25" fmla="*/ 26 h 43"/>
                  <a:gd name="T26" fmla="*/ 89 w 276"/>
                  <a:gd name="T27" fmla="*/ 26 h 43"/>
                  <a:gd name="T28" fmla="*/ 64 w 276"/>
                  <a:gd name="T29" fmla="*/ 32 h 43"/>
                  <a:gd name="T30" fmla="*/ 61 w 276"/>
                  <a:gd name="T31" fmla="*/ 32 h 43"/>
                  <a:gd name="T32" fmla="*/ 59 w 276"/>
                  <a:gd name="T33" fmla="*/ 35 h 43"/>
                  <a:gd name="T34" fmla="*/ 49 w 276"/>
                  <a:gd name="T35" fmla="*/ 38 h 43"/>
                  <a:gd name="T36" fmla="*/ 45 w 276"/>
                  <a:gd name="T37" fmla="*/ 36 h 43"/>
                  <a:gd name="T38" fmla="*/ 42 w 276"/>
                  <a:gd name="T39" fmla="*/ 33 h 43"/>
                  <a:gd name="T40" fmla="*/ 39 w 276"/>
                  <a:gd name="T41" fmla="*/ 32 h 43"/>
                  <a:gd name="T42" fmla="*/ 35 w 276"/>
                  <a:gd name="T43" fmla="*/ 29 h 43"/>
                  <a:gd name="T44" fmla="*/ 33 w 276"/>
                  <a:gd name="T45" fmla="*/ 29 h 43"/>
                  <a:gd name="T46" fmla="*/ 29 w 276"/>
                  <a:gd name="T47" fmla="*/ 36 h 43"/>
                  <a:gd name="T48" fmla="*/ 25 w 276"/>
                  <a:gd name="T49" fmla="*/ 40 h 43"/>
                  <a:gd name="T50" fmla="*/ 22 w 276"/>
                  <a:gd name="T51" fmla="*/ 42 h 43"/>
                  <a:gd name="T52" fmla="*/ 18 w 276"/>
                  <a:gd name="T53" fmla="*/ 43 h 43"/>
                  <a:gd name="T54" fmla="*/ 14 w 276"/>
                  <a:gd name="T55" fmla="*/ 42 h 43"/>
                  <a:gd name="T56" fmla="*/ 12 w 276"/>
                  <a:gd name="T57" fmla="*/ 42 h 43"/>
                  <a:gd name="T58" fmla="*/ 4 w 276"/>
                  <a:gd name="T59" fmla="*/ 36 h 43"/>
                  <a:gd name="T60" fmla="*/ 3 w 276"/>
                  <a:gd name="T61" fmla="*/ 36 h 43"/>
                  <a:gd name="T62" fmla="*/ 0 w 276"/>
                  <a:gd name="T63" fmla="*/ 38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76" h="43">
                    <a:moveTo>
                      <a:pt x="276" y="3"/>
                    </a:moveTo>
                    <a:lnTo>
                      <a:pt x="272" y="0"/>
                    </a:lnTo>
                    <a:lnTo>
                      <a:pt x="260" y="0"/>
                    </a:lnTo>
                    <a:lnTo>
                      <a:pt x="239" y="5"/>
                    </a:lnTo>
                    <a:lnTo>
                      <a:pt x="232" y="4"/>
                    </a:lnTo>
                    <a:lnTo>
                      <a:pt x="223" y="4"/>
                    </a:lnTo>
                    <a:lnTo>
                      <a:pt x="205" y="1"/>
                    </a:lnTo>
                    <a:lnTo>
                      <a:pt x="191" y="7"/>
                    </a:lnTo>
                    <a:lnTo>
                      <a:pt x="184" y="18"/>
                    </a:lnTo>
                    <a:lnTo>
                      <a:pt x="172" y="25"/>
                    </a:lnTo>
                    <a:lnTo>
                      <a:pt x="146" y="24"/>
                    </a:lnTo>
                    <a:lnTo>
                      <a:pt x="141" y="22"/>
                    </a:lnTo>
                    <a:lnTo>
                      <a:pt x="93" y="26"/>
                    </a:lnTo>
                    <a:lnTo>
                      <a:pt x="89" y="26"/>
                    </a:lnTo>
                    <a:lnTo>
                      <a:pt x="64" y="32"/>
                    </a:lnTo>
                    <a:lnTo>
                      <a:pt x="61" y="32"/>
                    </a:lnTo>
                    <a:lnTo>
                      <a:pt x="59" y="35"/>
                    </a:lnTo>
                    <a:lnTo>
                      <a:pt x="49" y="38"/>
                    </a:lnTo>
                    <a:lnTo>
                      <a:pt x="45" y="36"/>
                    </a:lnTo>
                    <a:lnTo>
                      <a:pt x="42" y="33"/>
                    </a:lnTo>
                    <a:lnTo>
                      <a:pt x="39" y="32"/>
                    </a:lnTo>
                    <a:lnTo>
                      <a:pt x="35" y="29"/>
                    </a:lnTo>
                    <a:lnTo>
                      <a:pt x="33" y="29"/>
                    </a:lnTo>
                    <a:lnTo>
                      <a:pt x="29" y="36"/>
                    </a:lnTo>
                    <a:lnTo>
                      <a:pt x="25" y="40"/>
                    </a:lnTo>
                    <a:lnTo>
                      <a:pt x="22" y="42"/>
                    </a:lnTo>
                    <a:lnTo>
                      <a:pt x="18" y="43"/>
                    </a:lnTo>
                    <a:lnTo>
                      <a:pt x="14" y="42"/>
                    </a:lnTo>
                    <a:lnTo>
                      <a:pt x="12" y="42"/>
                    </a:lnTo>
                    <a:lnTo>
                      <a:pt x="4" y="36"/>
                    </a:lnTo>
                    <a:lnTo>
                      <a:pt x="3" y="36"/>
                    </a:lnTo>
                    <a:lnTo>
                      <a:pt x="0" y="3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01" name="Freeform 5957">
                <a:extLst>
                  <a:ext uri="{FF2B5EF4-FFF2-40B4-BE49-F238E27FC236}">
                    <a16:creationId xmlns:a16="http://schemas.microsoft.com/office/drawing/2014/main" id="{D59F1515-37FE-9ABA-9528-DFA10C96A0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6" y="3264"/>
                <a:ext cx="7" cy="1"/>
              </a:xfrm>
              <a:custGeom>
                <a:avLst/>
                <a:gdLst>
                  <a:gd name="T0" fmla="*/ 30 w 30"/>
                  <a:gd name="T1" fmla="*/ 4 h 4"/>
                  <a:gd name="T2" fmla="*/ 24 w 30"/>
                  <a:gd name="T3" fmla="*/ 4 h 4"/>
                  <a:gd name="T4" fmla="*/ 20 w 30"/>
                  <a:gd name="T5" fmla="*/ 2 h 4"/>
                  <a:gd name="T6" fmla="*/ 18 w 30"/>
                  <a:gd name="T7" fmla="*/ 2 h 4"/>
                  <a:gd name="T8" fmla="*/ 0 w 30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0" h="4">
                    <a:moveTo>
                      <a:pt x="30" y="4"/>
                    </a:moveTo>
                    <a:lnTo>
                      <a:pt x="24" y="4"/>
                    </a:lnTo>
                    <a:lnTo>
                      <a:pt x="20" y="2"/>
                    </a:lnTo>
                    <a:lnTo>
                      <a:pt x="18" y="2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02" name="Freeform 5958">
                <a:extLst>
                  <a:ext uri="{FF2B5EF4-FFF2-40B4-BE49-F238E27FC236}">
                    <a16:creationId xmlns:a16="http://schemas.microsoft.com/office/drawing/2014/main" id="{B7DD3485-6A39-7E1D-1A5E-3B25C946CA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3" y="3076"/>
                <a:ext cx="28" cy="33"/>
              </a:xfrm>
              <a:custGeom>
                <a:avLst/>
                <a:gdLst>
                  <a:gd name="T0" fmla="*/ 110 w 110"/>
                  <a:gd name="T1" fmla="*/ 130 h 130"/>
                  <a:gd name="T2" fmla="*/ 103 w 110"/>
                  <a:gd name="T3" fmla="*/ 130 h 130"/>
                  <a:gd name="T4" fmla="*/ 101 w 110"/>
                  <a:gd name="T5" fmla="*/ 129 h 130"/>
                  <a:gd name="T6" fmla="*/ 96 w 110"/>
                  <a:gd name="T7" fmla="*/ 126 h 130"/>
                  <a:gd name="T8" fmla="*/ 94 w 110"/>
                  <a:gd name="T9" fmla="*/ 123 h 130"/>
                  <a:gd name="T10" fmla="*/ 92 w 110"/>
                  <a:gd name="T11" fmla="*/ 120 h 130"/>
                  <a:gd name="T12" fmla="*/ 86 w 110"/>
                  <a:gd name="T13" fmla="*/ 115 h 130"/>
                  <a:gd name="T14" fmla="*/ 81 w 110"/>
                  <a:gd name="T15" fmla="*/ 106 h 130"/>
                  <a:gd name="T16" fmla="*/ 75 w 110"/>
                  <a:gd name="T17" fmla="*/ 106 h 130"/>
                  <a:gd name="T18" fmla="*/ 67 w 110"/>
                  <a:gd name="T19" fmla="*/ 108 h 130"/>
                  <a:gd name="T20" fmla="*/ 51 w 110"/>
                  <a:gd name="T21" fmla="*/ 115 h 130"/>
                  <a:gd name="T22" fmla="*/ 50 w 110"/>
                  <a:gd name="T23" fmla="*/ 115 h 130"/>
                  <a:gd name="T24" fmla="*/ 50 w 110"/>
                  <a:gd name="T25" fmla="*/ 103 h 130"/>
                  <a:gd name="T26" fmla="*/ 49 w 110"/>
                  <a:gd name="T27" fmla="*/ 96 h 130"/>
                  <a:gd name="T28" fmla="*/ 44 w 110"/>
                  <a:gd name="T29" fmla="*/ 92 h 130"/>
                  <a:gd name="T30" fmla="*/ 25 w 110"/>
                  <a:gd name="T31" fmla="*/ 98 h 130"/>
                  <a:gd name="T32" fmla="*/ 24 w 110"/>
                  <a:gd name="T33" fmla="*/ 98 h 130"/>
                  <a:gd name="T34" fmla="*/ 22 w 110"/>
                  <a:gd name="T35" fmla="*/ 93 h 130"/>
                  <a:gd name="T36" fmla="*/ 11 w 110"/>
                  <a:gd name="T37" fmla="*/ 85 h 130"/>
                  <a:gd name="T38" fmla="*/ 8 w 110"/>
                  <a:gd name="T39" fmla="*/ 82 h 130"/>
                  <a:gd name="T40" fmla="*/ 5 w 110"/>
                  <a:gd name="T41" fmla="*/ 66 h 130"/>
                  <a:gd name="T42" fmla="*/ 1 w 110"/>
                  <a:gd name="T43" fmla="*/ 55 h 130"/>
                  <a:gd name="T44" fmla="*/ 0 w 110"/>
                  <a:gd name="T45" fmla="*/ 49 h 130"/>
                  <a:gd name="T46" fmla="*/ 0 w 110"/>
                  <a:gd name="T47" fmla="*/ 38 h 130"/>
                  <a:gd name="T48" fmla="*/ 15 w 110"/>
                  <a:gd name="T49" fmla="*/ 29 h 130"/>
                  <a:gd name="T50" fmla="*/ 22 w 110"/>
                  <a:gd name="T51" fmla="*/ 22 h 130"/>
                  <a:gd name="T52" fmla="*/ 32 w 110"/>
                  <a:gd name="T53" fmla="*/ 18 h 130"/>
                  <a:gd name="T54" fmla="*/ 35 w 110"/>
                  <a:gd name="T55" fmla="*/ 18 h 130"/>
                  <a:gd name="T56" fmla="*/ 38 w 110"/>
                  <a:gd name="T57" fmla="*/ 11 h 130"/>
                  <a:gd name="T58" fmla="*/ 40 w 110"/>
                  <a:gd name="T59" fmla="*/ 10 h 130"/>
                  <a:gd name="T60" fmla="*/ 44 w 110"/>
                  <a:gd name="T61" fmla="*/ 0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10" h="130">
                    <a:moveTo>
                      <a:pt x="110" y="130"/>
                    </a:moveTo>
                    <a:lnTo>
                      <a:pt x="103" y="130"/>
                    </a:lnTo>
                    <a:lnTo>
                      <a:pt x="101" y="129"/>
                    </a:lnTo>
                    <a:lnTo>
                      <a:pt x="96" y="126"/>
                    </a:lnTo>
                    <a:lnTo>
                      <a:pt x="94" y="123"/>
                    </a:lnTo>
                    <a:lnTo>
                      <a:pt x="92" y="120"/>
                    </a:lnTo>
                    <a:lnTo>
                      <a:pt x="86" y="115"/>
                    </a:lnTo>
                    <a:lnTo>
                      <a:pt x="81" y="106"/>
                    </a:lnTo>
                    <a:lnTo>
                      <a:pt x="75" y="106"/>
                    </a:lnTo>
                    <a:lnTo>
                      <a:pt x="67" y="108"/>
                    </a:lnTo>
                    <a:lnTo>
                      <a:pt x="51" y="115"/>
                    </a:lnTo>
                    <a:lnTo>
                      <a:pt x="50" y="115"/>
                    </a:lnTo>
                    <a:lnTo>
                      <a:pt x="50" y="103"/>
                    </a:lnTo>
                    <a:lnTo>
                      <a:pt x="49" y="96"/>
                    </a:lnTo>
                    <a:lnTo>
                      <a:pt x="44" y="92"/>
                    </a:lnTo>
                    <a:lnTo>
                      <a:pt x="25" y="98"/>
                    </a:lnTo>
                    <a:lnTo>
                      <a:pt x="24" y="98"/>
                    </a:lnTo>
                    <a:lnTo>
                      <a:pt x="22" y="93"/>
                    </a:lnTo>
                    <a:lnTo>
                      <a:pt x="11" y="85"/>
                    </a:lnTo>
                    <a:lnTo>
                      <a:pt x="8" y="82"/>
                    </a:lnTo>
                    <a:lnTo>
                      <a:pt x="5" y="66"/>
                    </a:lnTo>
                    <a:lnTo>
                      <a:pt x="1" y="55"/>
                    </a:lnTo>
                    <a:lnTo>
                      <a:pt x="0" y="49"/>
                    </a:lnTo>
                    <a:lnTo>
                      <a:pt x="0" y="38"/>
                    </a:lnTo>
                    <a:lnTo>
                      <a:pt x="15" y="29"/>
                    </a:lnTo>
                    <a:lnTo>
                      <a:pt x="22" y="22"/>
                    </a:lnTo>
                    <a:lnTo>
                      <a:pt x="32" y="18"/>
                    </a:lnTo>
                    <a:lnTo>
                      <a:pt x="35" y="18"/>
                    </a:lnTo>
                    <a:lnTo>
                      <a:pt x="38" y="11"/>
                    </a:lnTo>
                    <a:lnTo>
                      <a:pt x="40" y="10"/>
                    </a:lnTo>
                    <a:lnTo>
                      <a:pt x="44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03" name="Freeform 5959">
                <a:extLst>
                  <a:ext uri="{FF2B5EF4-FFF2-40B4-BE49-F238E27FC236}">
                    <a16:creationId xmlns:a16="http://schemas.microsoft.com/office/drawing/2014/main" id="{32AA1C16-D3C8-7B39-5F84-730FC96FC2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5" y="3076"/>
                <a:ext cx="39" cy="16"/>
              </a:xfrm>
              <a:custGeom>
                <a:avLst/>
                <a:gdLst>
                  <a:gd name="T0" fmla="*/ 156 w 156"/>
                  <a:gd name="T1" fmla="*/ 3 h 67"/>
                  <a:gd name="T2" fmla="*/ 150 w 156"/>
                  <a:gd name="T3" fmla="*/ 3 h 67"/>
                  <a:gd name="T4" fmla="*/ 143 w 156"/>
                  <a:gd name="T5" fmla="*/ 6 h 67"/>
                  <a:gd name="T6" fmla="*/ 136 w 156"/>
                  <a:gd name="T7" fmla="*/ 8 h 67"/>
                  <a:gd name="T8" fmla="*/ 122 w 156"/>
                  <a:gd name="T9" fmla="*/ 8 h 67"/>
                  <a:gd name="T10" fmla="*/ 117 w 156"/>
                  <a:gd name="T11" fmla="*/ 6 h 67"/>
                  <a:gd name="T12" fmla="*/ 116 w 156"/>
                  <a:gd name="T13" fmla="*/ 0 h 67"/>
                  <a:gd name="T14" fmla="*/ 109 w 156"/>
                  <a:gd name="T15" fmla="*/ 0 h 67"/>
                  <a:gd name="T16" fmla="*/ 89 w 156"/>
                  <a:gd name="T17" fmla="*/ 6 h 67"/>
                  <a:gd name="T18" fmla="*/ 87 w 156"/>
                  <a:gd name="T19" fmla="*/ 6 h 67"/>
                  <a:gd name="T20" fmla="*/ 81 w 156"/>
                  <a:gd name="T21" fmla="*/ 10 h 67"/>
                  <a:gd name="T22" fmla="*/ 80 w 156"/>
                  <a:gd name="T23" fmla="*/ 11 h 67"/>
                  <a:gd name="T24" fmla="*/ 73 w 156"/>
                  <a:gd name="T25" fmla="*/ 17 h 67"/>
                  <a:gd name="T26" fmla="*/ 59 w 156"/>
                  <a:gd name="T27" fmla="*/ 32 h 67"/>
                  <a:gd name="T28" fmla="*/ 59 w 156"/>
                  <a:gd name="T29" fmla="*/ 35 h 67"/>
                  <a:gd name="T30" fmla="*/ 43 w 156"/>
                  <a:gd name="T31" fmla="*/ 43 h 67"/>
                  <a:gd name="T32" fmla="*/ 21 w 156"/>
                  <a:gd name="T33" fmla="*/ 67 h 67"/>
                  <a:gd name="T34" fmla="*/ 18 w 156"/>
                  <a:gd name="T35" fmla="*/ 67 h 67"/>
                  <a:gd name="T36" fmla="*/ 9 w 156"/>
                  <a:gd name="T37" fmla="*/ 65 h 67"/>
                  <a:gd name="T38" fmla="*/ 3 w 156"/>
                  <a:gd name="T39" fmla="*/ 60 h 67"/>
                  <a:gd name="T40" fmla="*/ 3 w 156"/>
                  <a:gd name="T41" fmla="*/ 52 h 67"/>
                  <a:gd name="T42" fmla="*/ 0 w 156"/>
                  <a:gd name="T43" fmla="*/ 43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6" h="67">
                    <a:moveTo>
                      <a:pt x="156" y="3"/>
                    </a:moveTo>
                    <a:lnTo>
                      <a:pt x="150" y="3"/>
                    </a:lnTo>
                    <a:lnTo>
                      <a:pt x="143" y="6"/>
                    </a:lnTo>
                    <a:lnTo>
                      <a:pt x="136" y="8"/>
                    </a:lnTo>
                    <a:lnTo>
                      <a:pt x="122" y="8"/>
                    </a:lnTo>
                    <a:lnTo>
                      <a:pt x="117" y="6"/>
                    </a:lnTo>
                    <a:lnTo>
                      <a:pt x="116" y="0"/>
                    </a:lnTo>
                    <a:lnTo>
                      <a:pt x="109" y="0"/>
                    </a:lnTo>
                    <a:lnTo>
                      <a:pt x="89" y="6"/>
                    </a:lnTo>
                    <a:lnTo>
                      <a:pt x="87" y="6"/>
                    </a:lnTo>
                    <a:lnTo>
                      <a:pt x="81" y="10"/>
                    </a:lnTo>
                    <a:lnTo>
                      <a:pt x="80" y="11"/>
                    </a:lnTo>
                    <a:lnTo>
                      <a:pt x="73" y="17"/>
                    </a:lnTo>
                    <a:lnTo>
                      <a:pt x="59" y="32"/>
                    </a:lnTo>
                    <a:lnTo>
                      <a:pt x="59" y="35"/>
                    </a:lnTo>
                    <a:lnTo>
                      <a:pt x="43" y="43"/>
                    </a:lnTo>
                    <a:lnTo>
                      <a:pt x="21" y="67"/>
                    </a:lnTo>
                    <a:lnTo>
                      <a:pt x="18" y="67"/>
                    </a:lnTo>
                    <a:lnTo>
                      <a:pt x="9" y="65"/>
                    </a:lnTo>
                    <a:lnTo>
                      <a:pt x="3" y="60"/>
                    </a:lnTo>
                    <a:lnTo>
                      <a:pt x="3" y="52"/>
                    </a:lnTo>
                    <a:lnTo>
                      <a:pt x="0" y="4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04" name="Freeform 5960">
                <a:extLst>
                  <a:ext uri="{FF2B5EF4-FFF2-40B4-BE49-F238E27FC236}">
                    <a16:creationId xmlns:a16="http://schemas.microsoft.com/office/drawing/2014/main" id="{9F4B2B28-2E3B-5EC4-002F-44932E9F1F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4" y="3065"/>
                <a:ext cx="18" cy="11"/>
              </a:xfrm>
              <a:custGeom>
                <a:avLst/>
                <a:gdLst>
                  <a:gd name="T0" fmla="*/ 72 w 72"/>
                  <a:gd name="T1" fmla="*/ 0 h 43"/>
                  <a:gd name="T2" fmla="*/ 66 w 72"/>
                  <a:gd name="T3" fmla="*/ 0 h 43"/>
                  <a:gd name="T4" fmla="*/ 61 w 72"/>
                  <a:gd name="T5" fmla="*/ 1 h 43"/>
                  <a:gd name="T6" fmla="*/ 58 w 72"/>
                  <a:gd name="T7" fmla="*/ 4 h 43"/>
                  <a:gd name="T8" fmla="*/ 58 w 72"/>
                  <a:gd name="T9" fmla="*/ 5 h 43"/>
                  <a:gd name="T10" fmla="*/ 50 w 72"/>
                  <a:gd name="T11" fmla="*/ 9 h 43"/>
                  <a:gd name="T12" fmla="*/ 47 w 72"/>
                  <a:gd name="T13" fmla="*/ 12 h 43"/>
                  <a:gd name="T14" fmla="*/ 34 w 72"/>
                  <a:gd name="T15" fmla="*/ 21 h 43"/>
                  <a:gd name="T16" fmla="*/ 28 w 72"/>
                  <a:gd name="T17" fmla="*/ 23 h 43"/>
                  <a:gd name="T18" fmla="*/ 24 w 72"/>
                  <a:gd name="T19" fmla="*/ 26 h 43"/>
                  <a:gd name="T20" fmla="*/ 19 w 72"/>
                  <a:gd name="T21" fmla="*/ 28 h 43"/>
                  <a:gd name="T22" fmla="*/ 3 w 72"/>
                  <a:gd name="T23" fmla="*/ 39 h 43"/>
                  <a:gd name="T24" fmla="*/ 0 w 72"/>
                  <a:gd name="T25" fmla="*/ 43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2" h="43">
                    <a:moveTo>
                      <a:pt x="72" y="0"/>
                    </a:moveTo>
                    <a:lnTo>
                      <a:pt x="66" y="0"/>
                    </a:lnTo>
                    <a:lnTo>
                      <a:pt x="61" y="1"/>
                    </a:lnTo>
                    <a:lnTo>
                      <a:pt x="58" y="4"/>
                    </a:lnTo>
                    <a:lnTo>
                      <a:pt x="58" y="5"/>
                    </a:lnTo>
                    <a:lnTo>
                      <a:pt x="50" y="9"/>
                    </a:lnTo>
                    <a:lnTo>
                      <a:pt x="47" y="12"/>
                    </a:lnTo>
                    <a:lnTo>
                      <a:pt x="34" y="21"/>
                    </a:lnTo>
                    <a:lnTo>
                      <a:pt x="28" y="23"/>
                    </a:lnTo>
                    <a:lnTo>
                      <a:pt x="24" y="26"/>
                    </a:lnTo>
                    <a:lnTo>
                      <a:pt x="19" y="28"/>
                    </a:lnTo>
                    <a:lnTo>
                      <a:pt x="3" y="39"/>
                    </a:lnTo>
                    <a:lnTo>
                      <a:pt x="0" y="4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05" name="Freeform 5961">
                <a:extLst>
                  <a:ext uri="{FF2B5EF4-FFF2-40B4-BE49-F238E27FC236}">
                    <a16:creationId xmlns:a16="http://schemas.microsoft.com/office/drawing/2014/main" id="{3EC25CAB-E062-8250-226B-AB07C1C8BA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1" y="3062"/>
                <a:ext cx="1" cy="3"/>
              </a:xfrm>
              <a:custGeom>
                <a:avLst/>
                <a:gdLst>
                  <a:gd name="T0" fmla="*/ 0 w 3"/>
                  <a:gd name="T1" fmla="*/ 0 h 13"/>
                  <a:gd name="T2" fmla="*/ 0 w 3"/>
                  <a:gd name="T3" fmla="*/ 1 h 13"/>
                  <a:gd name="T4" fmla="*/ 3 w 3"/>
                  <a:gd name="T5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3">
                    <a:moveTo>
                      <a:pt x="0" y="0"/>
                    </a:moveTo>
                    <a:lnTo>
                      <a:pt x="0" y="1"/>
                    </a:lnTo>
                    <a:lnTo>
                      <a:pt x="3" y="1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06" name="Freeform 5962">
                <a:extLst>
                  <a:ext uri="{FF2B5EF4-FFF2-40B4-BE49-F238E27FC236}">
                    <a16:creationId xmlns:a16="http://schemas.microsoft.com/office/drawing/2014/main" id="{6865B4E0-AD12-7A76-C330-6E24DE1D1B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3" y="3048"/>
                <a:ext cx="53" cy="38"/>
              </a:xfrm>
              <a:custGeom>
                <a:avLst/>
                <a:gdLst>
                  <a:gd name="T0" fmla="*/ 211 w 213"/>
                  <a:gd name="T1" fmla="*/ 152 h 152"/>
                  <a:gd name="T2" fmla="*/ 213 w 213"/>
                  <a:gd name="T3" fmla="*/ 148 h 152"/>
                  <a:gd name="T4" fmla="*/ 213 w 213"/>
                  <a:gd name="T5" fmla="*/ 134 h 152"/>
                  <a:gd name="T6" fmla="*/ 211 w 213"/>
                  <a:gd name="T7" fmla="*/ 124 h 152"/>
                  <a:gd name="T8" fmla="*/ 208 w 213"/>
                  <a:gd name="T9" fmla="*/ 114 h 152"/>
                  <a:gd name="T10" fmla="*/ 203 w 213"/>
                  <a:gd name="T11" fmla="*/ 105 h 152"/>
                  <a:gd name="T12" fmla="*/ 201 w 213"/>
                  <a:gd name="T13" fmla="*/ 104 h 152"/>
                  <a:gd name="T14" fmla="*/ 200 w 213"/>
                  <a:gd name="T15" fmla="*/ 104 h 152"/>
                  <a:gd name="T16" fmla="*/ 201 w 213"/>
                  <a:gd name="T17" fmla="*/ 102 h 152"/>
                  <a:gd name="T18" fmla="*/ 204 w 213"/>
                  <a:gd name="T19" fmla="*/ 97 h 152"/>
                  <a:gd name="T20" fmla="*/ 203 w 213"/>
                  <a:gd name="T21" fmla="*/ 95 h 152"/>
                  <a:gd name="T22" fmla="*/ 201 w 213"/>
                  <a:gd name="T23" fmla="*/ 88 h 152"/>
                  <a:gd name="T24" fmla="*/ 200 w 213"/>
                  <a:gd name="T25" fmla="*/ 88 h 152"/>
                  <a:gd name="T26" fmla="*/ 199 w 213"/>
                  <a:gd name="T27" fmla="*/ 85 h 152"/>
                  <a:gd name="T28" fmla="*/ 199 w 213"/>
                  <a:gd name="T29" fmla="*/ 48 h 152"/>
                  <a:gd name="T30" fmla="*/ 200 w 213"/>
                  <a:gd name="T31" fmla="*/ 41 h 152"/>
                  <a:gd name="T32" fmla="*/ 194 w 213"/>
                  <a:gd name="T33" fmla="*/ 42 h 152"/>
                  <a:gd name="T34" fmla="*/ 193 w 213"/>
                  <a:gd name="T35" fmla="*/ 42 h 152"/>
                  <a:gd name="T36" fmla="*/ 190 w 213"/>
                  <a:gd name="T37" fmla="*/ 41 h 152"/>
                  <a:gd name="T38" fmla="*/ 185 w 213"/>
                  <a:gd name="T39" fmla="*/ 37 h 152"/>
                  <a:gd name="T40" fmla="*/ 172 w 213"/>
                  <a:gd name="T41" fmla="*/ 21 h 152"/>
                  <a:gd name="T42" fmla="*/ 150 w 213"/>
                  <a:gd name="T43" fmla="*/ 10 h 152"/>
                  <a:gd name="T44" fmla="*/ 147 w 213"/>
                  <a:gd name="T45" fmla="*/ 6 h 152"/>
                  <a:gd name="T46" fmla="*/ 146 w 213"/>
                  <a:gd name="T47" fmla="*/ 6 h 152"/>
                  <a:gd name="T48" fmla="*/ 144 w 213"/>
                  <a:gd name="T49" fmla="*/ 4 h 152"/>
                  <a:gd name="T50" fmla="*/ 136 w 213"/>
                  <a:gd name="T51" fmla="*/ 4 h 152"/>
                  <a:gd name="T52" fmla="*/ 129 w 213"/>
                  <a:gd name="T53" fmla="*/ 6 h 152"/>
                  <a:gd name="T54" fmla="*/ 122 w 213"/>
                  <a:gd name="T55" fmla="*/ 6 h 152"/>
                  <a:gd name="T56" fmla="*/ 110 w 213"/>
                  <a:gd name="T57" fmla="*/ 4 h 152"/>
                  <a:gd name="T58" fmla="*/ 91 w 213"/>
                  <a:gd name="T59" fmla="*/ 4 h 152"/>
                  <a:gd name="T60" fmla="*/ 90 w 213"/>
                  <a:gd name="T61" fmla="*/ 3 h 152"/>
                  <a:gd name="T62" fmla="*/ 81 w 213"/>
                  <a:gd name="T63" fmla="*/ 6 h 152"/>
                  <a:gd name="T64" fmla="*/ 80 w 213"/>
                  <a:gd name="T65" fmla="*/ 9 h 152"/>
                  <a:gd name="T66" fmla="*/ 80 w 213"/>
                  <a:gd name="T67" fmla="*/ 10 h 152"/>
                  <a:gd name="T68" fmla="*/ 81 w 213"/>
                  <a:gd name="T69" fmla="*/ 14 h 152"/>
                  <a:gd name="T70" fmla="*/ 38 w 213"/>
                  <a:gd name="T71" fmla="*/ 16 h 152"/>
                  <a:gd name="T72" fmla="*/ 27 w 213"/>
                  <a:gd name="T73" fmla="*/ 10 h 152"/>
                  <a:gd name="T74" fmla="*/ 0 w 213"/>
                  <a:gd name="T75" fmla="*/ 0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213" h="152">
                    <a:moveTo>
                      <a:pt x="211" y="152"/>
                    </a:moveTo>
                    <a:lnTo>
                      <a:pt x="213" y="148"/>
                    </a:lnTo>
                    <a:lnTo>
                      <a:pt x="213" y="134"/>
                    </a:lnTo>
                    <a:lnTo>
                      <a:pt x="211" y="124"/>
                    </a:lnTo>
                    <a:lnTo>
                      <a:pt x="208" y="114"/>
                    </a:lnTo>
                    <a:lnTo>
                      <a:pt x="203" y="105"/>
                    </a:lnTo>
                    <a:lnTo>
                      <a:pt x="201" y="104"/>
                    </a:lnTo>
                    <a:lnTo>
                      <a:pt x="200" y="104"/>
                    </a:lnTo>
                    <a:lnTo>
                      <a:pt x="201" y="102"/>
                    </a:lnTo>
                    <a:lnTo>
                      <a:pt x="204" y="97"/>
                    </a:lnTo>
                    <a:lnTo>
                      <a:pt x="203" y="95"/>
                    </a:lnTo>
                    <a:lnTo>
                      <a:pt x="201" y="88"/>
                    </a:lnTo>
                    <a:lnTo>
                      <a:pt x="200" y="88"/>
                    </a:lnTo>
                    <a:lnTo>
                      <a:pt x="199" y="85"/>
                    </a:lnTo>
                    <a:lnTo>
                      <a:pt x="199" y="48"/>
                    </a:lnTo>
                    <a:lnTo>
                      <a:pt x="200" y="41"/>
                    </a:lnTo>
                    <a:lnTo>
                      <a:pt x="194" y="42"/>
                    </a:lnTo>
                    <a:lnTo>
                      <a:pt x="193" y="42"/>
                    </a:lnTo>
                    <a:lnTo>
                      <a:pt x="190" y="41"/>
                    </a:lnTo>
                    <a:lnTo>
                      <a:pt x="185" y="37"/>
                    </a:lnTo>
                    <a:lnTo>
                      <a:pt x="172" y="21"/>
                    </a:lnTo>
                    <a:lnTo>
                      <a:pt x="150" y="10"/>
                    </a:lnTo>
                    <a:lnTo>
                      <a:pt x="147" y="6"/>
                    </a:lnTo>
                    <a:lnTo>
                      <a:pt x="146" y="6"/>
                    </a:lnTo>
                    <a:lnTo>
                      <a:pt x="144" y="4"/>
                    </a:lnTo>
                    <a:lnTo>
                      <a:pt x="136" y="4"/>
                    </a:lnTo>
                    <a:lnTo>
                      <a:pt x="129" y="6"/>
                    </a:lnTo>
                    <a:lnTo>
                      <a:pt x="122" y="6"/>
                    </a:lnTo>
                    <a:lnTo>
                      <a:pt x="110" y="4"/>
                    </a:lnTo>
                    <a:lnTo>
                      <a:pt x="91" y="4"/>
                    </a:lnTo>
                    <a:lnTo>
                      <a:pt x="90" y="3"/>
                    </a:lnTo>
                    <a:lnTo>
                      <a:pt x="81" y="6"/>
                    </a:lnTo>
                    <a:lnTo>
                      <a:pt x="80" y="9"/>
                    </a:lnTo>
                    <a:lnTo>
                      <a:pt x="80" y="10"/>
                    </a:lnTo>
                    <a:lnTo>
                      <a:pt x="81" y="14"/>
                    </a:lnTo>
                    <a:lnTo>
                      <a:pt x="38" y="16"/>
                    </a:lnTo>
                    <a:lnTo>
                      <a:pt x="27" y="1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07" name="Freeform 5963">
                <a:extLst>
                  <a:ext uri="{FF2B5EF4-FFF2-40B4-BE49-F238E27FC236}">
                    <a16:creationId xmlns:a16="http://schemas.microsoft.com/office/drawing/2014/main" id="{BD5A82FF-F844-F6C3-D978-7DFD064541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6" y="3111"/>
                <a:ext cx="76" cy="23"/>
              </a:xfrm>
              <a:custGeom>
                <a:avLst/>
                <a:gdLst>
                  <a:gd name="T0" fmla="*/ 1 w 303"/>
                  <a:gd name="T1" fmla="*/ 66 h 96"/>
                  <a:gd name="T2" fmla="*/ 12 w 303"/>
                  <a:gd name="T3" fmla="*/ 75 h 96"/>
                  <a:gd name="T4" fmla="*/ 14 w 303"/>
                  <a:gd name="T5" fmla="*/ 78 h 96"/>
                  <a:gd name="T6" fmla="*/ 19 w 303"/>
                  <a:gd name="T7" fmla="*/ 75 h 96"/>
                  <a:gd name="T8" fmla="*/ 23 w 303"/>
                  <a:gd name="T9" fmla="*/ 67 h 96"/>
                  <a:gd name="T10" fmla="*/ 32 w 303"/>
                  <a:gd name="T11" fmla="*/ 60 h 96"/>
                  <a:gd name="T12" fmla="*/ 52 w 303"/>
                  <a:gd name="T13" fmla="*/ 63 h 96"/>
                  <a:gd name="T14" fmla="*/ 71 w 303"/>
                  <a:gd name="T15" fmla="*/ 61 h 96"/>
                  <a:gd name="T16" fmla="*/ 88 w 303"/>
                  <a:gd name="T17" fmla="*/ 46 h 96"/>
                  <a:gd name="T18" fmla="*/ 107 w 303"/>
                  <a:gd name="T19" fmla="*/ 21 h 96"/>
                  <a:gd name="T20" fmla="*/ 124 w 303"/>
                  <a:gd name="T21" fmla="*/ 4 h 96"/>
                  <a:gd name="T22" fmla="*/ 130 w 303"/>
                  <a:gd name="T23" fmla="*/ 0 h 96"/>
                  <a:gd name="T24" fmla="*/ 133 w 303"/>
                  <a:gd name="T25" fmla="*/ 16 h 96"/>
                  <a:gd name="T26" fmla="*/ 131 w 303"/>
                  <a:gd name="T27" fmla="*/ 39 h 96"/>
                  <a:gd name="T28" fmla="*/ 135 w 303"/>
                  <a:gd name="T29" fmla="*/ 42 h 96"/>
                  <a:gd name="T30" fmla="*/ 148 w 303"/>
                  <a:gd name="T31" fmla="*/ 28 h 96"/>
                  <a:gd name="T32" fmla="*/ 156 w 303"/>
                  <a:gd name="T33" fmla="*/ 19 h 96"/>
                  <a:gd name="T34" fmla="*/ 163 w 303"/>
                  <a:gd name="T35" fmla="*/ 18 h 96"/>
                  <a:gd name="T36" fmla="*/ 169 w 303"/>
                  <a:gd name="T37" fmla="*/ 19 h 96"/>
                  <a:gd name="T38" fmla="*/ 170 w 303"/>
                  <a:gd name="T39" fmla="*/ 23 h 96"/>
                  <a:gd name="T40" fmla="*/ 169 w 303"/>
                  <a:gd name="T41" fmla="*/ 26 h 96"/>
                  <a:gd name="T42" fmla="*/ 167 w 303"/>
                  <a:gd name="T43" fmla="*/ 36 h 96"/>
                  <a:gd name="T44" fmla="*/ 166 w 303"/>
                  <a:gd name="T45" fmla="*/ 50 h 96"/>
                  <a:gd name="T46" fmla="*/ 167 w 303"/>
                  <a:gd name="T47" fmla="*/ 60 h 96"/>
                  <a:gd name="T48" fmla="*/ 170 w 303"/>
                  <a:gd name="T49" fmla="*/ 64 h 96"/>
                  <a:gd name="T50" fmla="*/ 179 w 303"/>
                  <a:gd name="T51" fmla="*/ 67 h 96"/>
                  <a:gd name="T52" fmla="*/ 188 w 303"/>
                  <a:gd name="T53" fmla="*/ 71 h 96"/>
                  <a:gd name="T54" fmla="*/ 191 w 303"/>
                  <a:gd name="T55" fmla="*/ 75 h 96"/>
                  <a:gd name="T56" fmla="*/ 209 w 303"/>
                  <a:gd name="T57" fmla="*/ 96 h 96"/>
                  <a:gd name="T58" fmla="*/ 218 w 303"/>
                  <a:gd name="T59" fmla="*/ 85 h 96"/>
                  <a:gd name="T60" fmla="*/ 232 w 303"/>
                  <a:gd name="T61" fmla="*/ 69 h 96"/>
                  <a:gd name="T62" fmla="*/ 261 w 303"/>
                  <a:gd name="T63" fmla="*/ 46 h 96"/>
                  <a:gd name="T64" fmla="*/ 265 w 303"/>
                  <a:gd name="T65" fmla="*/ 47 h 96"/>
                  <a:gd name="T66" fmla="*/ 276 w 303"/>
                  <a:gd name="T67" fmla="*/ 50 h 96"/>
                  <a:gd name="T68" fmla="*/ 280 w 303"/>
                  <a:gd name="T69" fmla="*/ 61 h 96"/>
                  <a:gd name="T70" fmla="*/ 303 w 303"/>
                  <a:gd name="T71" fmla="*/ 64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03" h="96">
                    <a:moveTo>
                      <a:pt x="0" y="66"/>
                    </a:moveTo>
                    <a:lnTo>
                      <a:pt x="1" y="66"/>
                    </a:lnTo>
                    <a:lnTo>
                      <a:pt x="8" y="71"/>
                    </a:lnTo>
                    <a:lnTo>
                      <a:pt x="12" y="75"/>
                    </a:lnTo>
                    <a:lnTo>
                      <a:pt x="12" y="76"/>
                    </a:lnTo>
                    <a:lnTo>
                      <a:pt x="14" y="78"/>
                    </a:lnTo>
                    <a:lnTo>
                      <a:pt x="18" y="75"/>
                    </a:lnTo>
                    <a:lnTo>
                      <a:pt x="19" y="75"/>
                    </a:lnTo>
                    <a:lnTo>
                      <a:pt x="22" y="69"/>
                    </a:lnTo>
                    <a:lnTo>
                      <a:pt x="23" y="67"/>
                    </a:lnTo>
                    <a:lnTo>
                      <a:pt x="23" y="64"/>
                    </a:lnTo>
                    <a:lnTo>
                      <a:pt x="32" y="60"/>
                    </a:lnTo>
                    <a:lnTo>
                      <a:pt x="43" y="59"/>
                    </a:lnTo>
                    <a:lnTo>
                      <a:pt x="52" y="63"/>
                    </a:lnTo>
                    <a:lnTo>
                      <a:pt x="54" y="63"/>
                    </a:lnTo>
                    <a:lnTo>
                      <a:pt x="71" y="61"/>
                    </a:lnTo>
                    <a:lnTo>
                      <a:pt x="78" y="59"/>
                    </a:lnTo>
                    <a:lnTo>
                      <a:pt x="88" y="46"/>
                    </a:lnTo>
                    <a:lnTo>
                      <a:pt x="107" y="29"/>
                    </a:lnTo>
                    <a:lnTo>
                      <a:pt x="107" y="21"/>
                    </a:lnTo>
                    <a:lnTo>
                      <a:pt x="121" y="11"/>
                    </a:lnTo>
                    <a:lnTo>
                      <a:pt x="124" y="4"/>
                    </a:lnTo>
                    <a:lnTo>
                      <a:pt x="124" y="0"/>
                    </a:lnTo>
                    <a:lnTo>
                      <a:pt x="130" y="0"/>
                    </a:lnTo>
                    <a:lnTo>
                      <a:pt x="133" y="9"/>
                    </a:lnTo>
                    <a:lnTo>
                      <a:pt x="133" y="16"/>
                    </a:lnTo>
                    <a:lnTo>
                      <a:pt x="131" y="22"/>
                    </a:lnTo>
                    <a:lnTo>
                      <a:pt x="131" y="39"/>
                    </a:lnTo>
                    <a:lnTo>
                      <a:pt x="134" y="42"/>
                    </a:lnTo>
                    <a:lnTo>
                      <a:pt x="135" y="42"/>
                    </a:lnTo>
                    <a:lnTo>
                      <a:pt x="142" y="36"/>
                    </a:lnTo>
                    <a:lnTo>
                      <a:pt x="148" y="28"/>
                    </a:lnTo>
                    <a:lnTo>
                      <a:pt x="148" y="26"/>
                    </a:lnTo>
                    <a:lnTo>
                      <a:pt x="156" y="19"/>
                    </a:lnTo>
                    <a:lnTo>
                      <a:pt x="158" y="19"/>
                    </a:lnTo>
                    <a:lnTo>
                      <a:pt x="163" y="18"/>
                    </a:lnTo>
                    <a:lnTo>
                      <a:pt x="167" y="18"/>
                    </a:lnTo>
                    <a:lnTo>
                      <a:pt x="169" y="19"/>
                    </a:lnTo>
                    <a:lnTo>
                      <a:pt x="172" y="21"/>
                    </a:lnTo>
                    <a:lnTo>
                      <a:pt x="170" y="23"/>
                    </a:lnTo>
                    <a:lnTo>
                      <a:pt x="170" y="25"/>
                    </a:lnTo>
                    <a:lnTo>
                      <a:pt x="169" y="26"/>
                    </a:lnTo>
                    <a:lnTo>
                      <a:pt x="167" y="29"/>
                    </a:lnTo>
                    <a:lnTo>
                      <a:pt x="167" y="36"/>
                    </a:lnTo>
                    <a:lnTo>
                      <a:pt x="166" y="45"/>
                    </a:lnTo>
                    <a:lnTo>
                      <a:pt x="166" y="50"/>
                    </a:lnTo>
                    <a:lnTo>
                      <a:pt x="167" y="59"/>
                    </a:lnTo>
                    <a:lnTo>
                      <a:pt x="167" y="60"/>
                    </a:lnTo>
                    <a:lnTo>
                      <a:pt x="169" y="61"/>
                    </a:lnTo>
                    <a:lnTo>
                      <a:pt x="170" y="64"/>
                    </a:lnTo>
                    <a:lnTo>
                      <a:pt x="173" y="67"/>
                    </a:lnTo>
                    <a:lnTo>
                      <a:pt x="179" y="67"/>
                    </a:lnTo>
                    <a:lnTo>
                      <a:pt x="186" y="71"/>
                    </a:lnTo>
                    <a:lnTo>
                      <a:pt x="188" y="71"/>
                    </a:lnTo>
                    <a:lnTo>
                      <a:pt x="188" y="72"/>
                    </a:lnTo>
                    <a:lnTo>
                      <a:pt x="191" y="75"/>
                    </a:lnTo>
                    <a:lnTo>
                      <a:pt x="208" y="95"/>
                    </a:lnTo>
                    <a:lnTo>
                      <a:pt x="209" y="96"/>
                    </a:lnTo>
                    <a:lnTo>
                      <a:pt x="209" y="95"/>
                    </a:lnTo>
                    <a:lnTo>
                      <a:pt x="218" y="85"/>
                    </a:lnTo>
                    <a:lnTo>
                      <a:pt x="226" y="72"/>
                    </a:lnTo>
                    <a:lnTo>
                      <a:pt x="232" y="69"/>
                    </a:lnTo>
                    <a:lnTo>
                      <a:pt x="255" y="46"/>
                    </a:lnTo>
                    <a:lnTo>
                      <a:pt x="261" y="46"/>
                    </a:lnTo>
                    <a:lnTo>
                      <a:pt x="261" y="47"/>
                    </a:lnTo>
                    <a:lnTo>
                      <a:pt x="265" y="47"/>
                    </a:lnTo>
                    <a:lnTo>
                      <a:pt x="273" y="50"/>
                    </a:lnTo>
                    <a:lnTo>
                      <a:pt x="276" y="50"/>
                    </a:lnTo>
                    <a:lnTo>
                      <a:pt x="275" y="56"/>
                    </a:lnTo>
                    <a:lnTo>
                      <a:pt x="280" y="61"/>
                    </a:lnTo>
                    <a:lnTo>
                      <a:pt x="301" y="64"/>
                    </a:lnTo>
                    <a:lnTo>
                      <a:pt x="303" y="6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08" name="Freeform 5964">
                <a:extLst>
                  <a:ext uri="{FF2B5EF4-FFF2-40B4-BE49-F238E27FC236}">
                    <a16:creationId xmlns:a16="http://schemas.microsoft.com/office/drawing/2014/main" id="{6D314353-0743-A9B7-9D44-2C89763E41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5" y="3086"/>
                <a:ext cx="30" cy="36"/>
              </a:xfrm>
              <a:custGeom>
                <a:avLst/>
                <a:gdLst>
                  <a:gd name="T0" fmla="*/ 0 w 120"/>
                  <a:gd name="T1" fmla="*/ 139 h 143"/>
                  <a:gd name="T2" fmla="*/ 7 w 120"/>
                  <a:gd name="T3" fmla="*/ 139 h 143"/>
                  <a:gd name="T4" fmla="*/ 8 w 120"/>
                  <a:gd name="T5" fmla="*/ 140 h 143"/>
                  <a:gd name="T6" fmla="*/ 18 w 120"/>
                  <a:gd name="T7" fmla="*/ 143 h 143"/>
                  <a:gd name="T8" fmla="*/ 32 w 120"/>
                  <a:gd name="T9" fmla="*/ 139 h 143"/>
                  <a:gd name="T10" fmla="*/ 41 w 120"/>
                  <a:gd name="T11" fmla="*/ 128 h 143"/>
                  <a:gd name="T12" fmla="*/ 39 w 120"/>
                  <a:gd name="T13" fmla="*/ 122 h 143"/>
                  <a:gd name="T14" fmla="*/ 34 w 120"/>
                  <a:gd name="T15" fmla="*/ 106 h 143"/>
                  <a:gd name="T16" fmla="*/ 39 w 120"/>
                  <a:gd name="T17" fmla="*/ 90 h 143"/>
                  <a:gd name="T18" fmla="*/ 41 w 120"/>
                  <a:gd name="T19" fmla="*/ 80 h 143"/>
                  <a:gd name="T20" fmla="*/ 49 w 120"/>
                  <a:gd name="T21" fmla="*/ 79 h 143"/>
                  <a:gd name="T22" fmla="*/ 55 w 120"/>
                  <a:gd name="T23" fmla="*/ 79 h 143"/>
                  <a:gd name="T24" fmla="*/ 60 w 120"/>
                  <a:gd name="T25" fmla="*/ 75 h 143"/>
                  <a:gd name="T26" fmla="*/ 64 w 120"/>
                  <a:gd name="T27" fmla="*/ 69 h 143"/>
                  <a:gd name="T28" fmla="*/ 64 w 120"/>
                  <a:gd name="T29" fmla="*/ 65 h 143"/>
                  <a:gd name="T30" fmla="*/ 66 w 120"/>
                  <a:gd name="T31" fmla="*/ 58 h 143"/>
                  <a:gd name="T32" fmla="*/ 79 w 120"/>
                  <a:gd name="T33" fmla="*/ 58 h 143"/>
                  <a:gd name="T34" fmla="*/ 78 w 120"/>
                  <a:gd name="T35" fmla="*/ 51 h 143"/>
                  <a:gd name="T36" fmla="*/ 78 w 120"/>
                  <a:gd name="T37" fmla="*/ 37 h 143"/>
                  <a:gd name="T38" fmla="*/ 79 w 120"/>
                  <a:gd name="T39" fmla="*/ 32 h 143"/>
                  <a:gd name="T40" fmla="*/ 82 w 120"/>
                  <a:gd name="T41" fmla="*/ 29 h 143"/>
                  <a:gd name="T42" fmla="*/ 81 w 120"/>
                  <a:gd name="T43" fmla="*/ 22 h 143"/>
                  <a:gd name="T44" fmla="*/ 74 w 120"/>
                  <a:gd name="T45" fmla="*/ 13 h 143"/>
                  <a:gd name="T46" fmla="*/ 74 w 120"/>
                  <a:gd name="T47" fmla="*/ 12 h 143"/>
                  <a:gd name="T48" fmla="*/ 70 w 120"/>
                  <a:gd name="T49" fmla="*/ 9 h 143"/>
                  <a:gd name="T50" fmla="*/ 70 w 120"/>
                  <a:gd name="T51" fmla="*/ 8 h 143"/>
                  <a:gd name="T52" fmla="*/ 69 w 120"/>
                  <a:gd name="T53" fmla="*/ 6 h 143"/>
                  <a:gd name="T54" fmla="*/ 67 w 120"/>
                  <a:gd name="T55" fmla="*/ 3 h 143"/>
                  <a:gd name="T56" fmla="*/ 81 w 120"/>
                  <a:gd name="T57" fmla="*/ 0 h 143"/>
                  <a:gd name="T58" fmla="*/ 85 w 120"/>
                  <a:gd name="T59" fmla="*/ 3 h 143"/>
                  <a:gd name="T60" fmla="*/ 91 w 120"/>
                  <a:gd name="T61" fmla="*/ 3 h 143"/>
                  <a:gd name="T62" fmla="*/ 102 w 120"/>
                  <a:gd name="T63" fmla="*/ 2 h 143"/>
                  <a:gd name="T64" fmla="*/ 106 w 120"/>
                  <a:gd name="T65" fmla="*/ 2 h 143"/>
                  <a:gd name="T66" fmla="*/ 108 w 120"/>
                  <a:gd name="T67" fmla="*/ 0 h 143"/>
                  <a:gd name="T68" fmla="*/ 120 w 120"/>
                  <a:gd name="T69" fmla="*/ 0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20" h="143">
                    <a:moveTo>
                      <a:pt x="0" y="139"/>
                    </a:moveTo>
                    <a:lnTo>
                      <a:pt x="7" y="139"/>
                    </a:lnTo>
                    <a:lnTo>
                      <a:pt x="8" y="140"/>
                    </a:lnTo>
                    <a:lnTo>
                      <a:pt x="18" y="143"/>
                    </a:lnTo>
                    <a:lnTo>
                      <a:pt x="32" y="139"/>
                    </a:lnTo>
                    <a:lnTo>
                      <a:pt x="41" y="128"/>
                    </a:lnTo>
                    <a:lnTo>
                      <a:pt x="39" y="122"/>
                    </a:lnTo>
                    <a:lnTo>
                      <a:pt x="34" y="106"/>
                    </a:lnTo>
                    <a:lnTo>
                      <a:pt x="39" y="90"/>
                    </a:lnTo>
                    <a:lnTo>
                      <a:pt x="41" y="80"/>
                    </a:lnTo>
                    <a:lnTo>
                      <a:pt x="49" y="79"/>
                    </a:lnTo>
                    <a:lnTo>
                      <a:pt x="55" y="79"/>
                    </a:lnTo>
                    <a:lnTo>
                      <a:pt x="60" y="75"/>
                    </a:lnTo>
                    <a:lnTo>
                      <a:pt x="64" y="69"/>
                    </a:lnTo>
                    <a:lnTo>
                      <a:pt x="64" y="65"/>
                    </a:lnTo>
                    <a:lnTo>
                      <a:pt x="66" y="58"/>
                    </a:lnTo>
                    <a:lnTo>
                      <a:pt x="79" y="58"/>
                    </a:lnTo>
                    <a:lnTo>
                      <a:pt x="78" y="51"/>
                    </a:lnTo>
                    <a:lnTo>
                      <a:pt x="78" y="37"/>
                    </a:lnTo>
                    <a:lnTo>
                      <a:pt x="79" y="32"/>
                    </a:lnTo>
                    <a:lnTo>
                      <a:pt x="82" y="29"/>
                    </a:lnTo>
                    <a:lnTo>
                      <a:pt x="81" y="22"/>
                    </a:lnTo>
                    <a:lnTo>
                      <a:pt x="74" y="13"/>
                    </a:lnTo>
                    <a:lnTo>
                      <a:pt x="74" y="12"/>
                    </a:lnTo>
                    <a:lnTo>
                      <a:pt x="70" y="9"/>
                    </a:lnTo>
                    <a:lnTo>
                      <a:pt x="70" y="8"/>
                    </a:lnTo>
                    <a:lnTo>
                      <a:pt x="69" y="6"/>
                    </a:lnTo>
                    <a:lnTo>
                      <a:pt x="67" y="3"/>
                    </a:lnTo>
                    <a:lnTo>
                      <a:pt x="81" y="0"/>
                    </a:lnTo>
                    <a:lnTo>
                      <a:pt x="85" y="3"/>
                    </a:lnTo>
                    <a:lnTo>
                      <a:pt x="91" y="3"/>
                    </a:lnTo>
                    <a:lnTo>
                      <a:pt x="102" y="2"/>
                    </a:lnTo>
                    <a:lnTo>
                      <a:pt x="106" y="2"/>
                    </a:lnTo>
                    <a:lnTo>
                      <a:pt x="108" y="0"/>
                    </a:lnTo>
                    <a:lnTo>
                      <a:pt x="12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09" name="Freeform 5965">
                <a:extLst>
                  <a:ext uri="{FF2B5EF4-FFF2-40B4-BE49-F238E27FC236}">
                    <a16:creationId xmlns:a16="http://schemas.microsoft.com/office/drawing/2014/main" id="{009D5C65-DC1D-9109-4576-6F9EE482AC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2" y="3109"/>
                <a:ext cx="9" cy="18"/>
              </a:xfrm>
              <a:custGeom>
                <a:avLst/>
                <a:gdLst>
                  <a:gd name="T0" fmla="*/ 0 w 36"/>
                  <a:gd name="T1" fmla="*/ 71 h 71"/>
                  <a:gd name="T2" fmla="*/ 0 w 36"/>
                  <a:gd name="T3" fmla="*/ 68 h 71"/>
                  <a:gd name="T4" fmla="*/ 7 w 36"/>
                  <a:gd name="T5" fmla="*/ 59 h 71"/>
                  <a:gd name="T6" fmla="*/ 7 w 36"/>
                  <a:gd name="T7" fmla="*/ 57 h 71"/>
                  <a:gd name="T8" fmla="*/ 8 w 36"/>
                  <a:gd name="T9" fmla="*/ 57 h 71"/>
                  <a:gd name="T10" fmla="*/ 10 w 36"/>
                  <a:gd name="T11" fmla="*/ 53 h 71"/>
                  <a:gd name="T12" fmla="*/ 29 w 36"/>
                  <a:gd name="T13" fmla="*/ 7 h 71"/>
                  <a:gd name="T14" fmla="*/ 31 w 36"/>
                  <a:gd name="T15" fmla="*/ 6 h 71"/>
                  <a:gd name="T16" fmla="*/ 33 w 36"/>
                  <a:gd name="T17" fmla="*/ 3 h 71"/>
                  <a:gd name="T18" fmla="*/ 36 w 36"/>
                  <a:gd name="T19" fmla="*/ 0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6" h="71">
                    <a:moveTo>
                      <a:pt x="0" y="71"/>
                    </a:moveTo>
                    <a:lnTo>
                      <a:pt x="0" y="68"/>
                    </a:lnTo>
                    <a:lnTo>
                      <a:pt x="7" y="59"/>
                    </a:lnTo>
                    <a:lnTo>
                      <a:pt x="7" y="57"/>
                    </a:lnTo>
                    <a:lnTo>
                      <a:pt x="8" y="57"/>
                    </a:lnTo>
                    <a:lnTo>
                      <a:pt x="10" y="53"/>
                    </a:lnTo>
                    <a:lnTo>
                      <a:pt x="29" y="7"/>
                    </a:lnTo>
                    <a:lnTo>
                      <a:pt x="31" y="6"/>
                    </a:lnTo>
                    <a:lnTo>
                      <a:pt x="33" y="3"/>
                    </a:lnTo>
                    <a:lnTo>
                      <a:pt x="36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10" name="Freeform 5966">
                <a:extLst>
                  <a:ext uri="{FF2B5EF4-FFF2-40B4-BE49-F238E27FC236}">
                    <a16:creationId xmlns:a16="http://schemas.microsoft.com/office/drawing/2014/main" id="{402DC281-00EE-990A-8546-77223510F5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0" y="3127"/>
                <a:ext cx="12" cy="33"/>
              </a:xfrm>
              <a:custGeom>
                <a:avLst/>
                <a:gdLst>
                  <a:gd name="T0" fmla="*/ 27 w 49"/>
                  <a:gd name="T1" fmla="*/ 133 h 133"/>
                  <a:gd name="T2" fmla="*/ 20 w 49"/>
                  <a:gd name="T3" fmla="*/ 116 h 133"/>
                  <a:gd name="T4" fmla="*/ 2 w 49"/>
                  <a:gd name="T5" fmla="*/ 88 h 133"/>
                  <a:gd name="T6" fmla="*/ 0 w 49"/>
                  <a:gd name="T7" fmla="*/ 87 h 133"/>
                  <a:gd name="T8" fmla="*/ 2 w 49"/>
                  <a:gd name="T9" fmla="*/ 85 h 133"/>
                  <a:gd name="T10" fmla="*/ 2 w 49"/>
                  <a:gd name="T11" fmla="*/ 84 h 133"/>
                  <a:gd name="T12" fmla="*/ 3 w 49"/>
                  <a:gd name="T13" fmla="*/ 84 h 133"/>
                  <a:gd name="T14" fmla="*/ 5 w 49"/>
                  <a:gd name="T15" fmla="*/ 81 h 133"/>
                  <a:gd name="T16" fmla="*/ 21 w 49"/>
                  <a:gd name="T17" fmla="*/ 55 h 133"/>
                  <a:gd name="T18" fmla="*/ 23 w 49"/>
                  <a:gd name="T19" fmla="*/ 53 h 133"/>
                  <a:gd name="T20" fmla="*/ 24 w 49"/>
                  <a:gd name="T21" fmla="*/ 50 h 133"/>
                  <a:gd name="T22" fmla="*/ 27 w 49"/>
                  <a:gd name="T23" fmla="*/ 48 h 133"/>
                  <a:gd name="T24" fmla="*/ 30 w 49"/>
                  <a:gd name="T25" fmla="*/ 46 h 133"/>
                  <a:gd name="T26" fmla="*/ 34 w 49"/>
                  <a:gd name="T27" fmla="*/ 42 h 133"/>
                  <a:gd name="T28" fmla="*/ 35 w 49"/>
                  <a:gd name="T29" fmla="*/ 42 h 133"/>
                  <a:gd name="T30" fmla="*/ 44 w 49"/>
                  <a:gd name="T31" fmla="*/ 39 h 133"/>
                  <a:gd name="T32" fmla="*/ 46 w 49"/>
                  <a:gd name="T33" fmla="*/ 38 h 133"/>
                  <a:gd name="T34" fmla="*/ 48 w 49"/>
                  <a:gd name="T35" fmla="*/ 36 h 133"/>
                  <a:gd name="T36" fmla="*/ 48 w 49"/>
                  <a:gd name="T37" fmla="*/ 35 h 133"/>
                  <a:gd name="T38" fmla="*/ 49 w 49"/>
                  <a:gd name="T39" fmla="*/ 34 h 133"/>
                  <a:gd name="T40" fmla="*/ 49 w 49"/>
                  <a:gd name="T41" fmla="*/ 18 h 133"/>
                  <a:gd name="T42" fmla="*/ 48 w 49"/>
                  <a:gd name="T43" fmla="*/ 14 h 133"/>
                  <a:gd name="T44" fmla="*/ 48 w 49"/>
                  <a:gd name="T45" fmla="*/ 0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9" h="133">
                    <a:moveTo>
                      <a:pt x="27" y="133"/>
                    </a:moveTo>
                    <a:lnTo>
                      <a:pt x="20" y="116"/>
                    </a:lnTo>
                    <a:lnTo>
                      <a:pt x="2" y="88"/>
                    </a:lnTo>
                    <a:lnTo>
                      <a:pt x="0" y="87"/>
                    </a:lnTo>
                    <a:lnTo>
                      <a:pt x="2" y="85"/>
                    </a:lnTo>
                    <a:lnTo>
                      <a:pt x="2" y="84"/>
                    </a:lnTo>
                    <a:lnTo>
                      <a:pt x="3" y="84"/>
                    </a:lnTo>
                    <a:lnTo>
                      <a:pt x="5" y="81"/>
                    </a:lnTo>
                    <a:lnTo>
                      <a:pt x="21" y="55"/>
                    </a:lnTo>
                    <a:lnTo>
                      <a:pt x="23" y="53"/>
                    </a:lnTo>
                    <a:lnTo>
                      <a:pt x="24" y="50"/>
                    </a:lnTo>
                    <a:lnTo>
                      <a:pt x="27" y="48"/>
                    </a:lnTo>
                    <a:lnTo>
                      <a:pt x="30" y="46"/>
                    </a:lnTo>
                    <a:lnTo>
                      <a:pt x="34" y="42"/>
                    </a:lnTo>
                    <a:lnTo>
                      <a:pt x="35" y="42"/>
                    </a:lnTo>
                    <a:lnTo>
                      <a:pt x="44" y="39"/>
                    </a:lnTo>
                    <a:lnTo>
                      <a:pt x="46" y="38"/>
                    </a:lnTo>
                    <a:lnTo>
                      <a:pt x="48" y="36"/>
                    </a:lnTo>
                    <a:lnTo>
                      <a:pt x="48" y="35"/>
                    </a:lnTo>
                    <a:lnTo>
                      <a:pt x="49" y="34"/>
                    </a:lnTo>
                    <a:lnTo>
                      <a:pt x="49" y="18"/>
                    </a:lnTo>
                    <a:lnTo>
                      <a:pt x="48" y="14"/>
                    </a:lnTo>
                    <a:lnTo>
                      <a:pt x="48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11" name="Freeform 5967">
                <a:extLst>
                  <a:ext uri="{FF2B5EF4-FFF2-40B4-BE49-F238E27FC236}">
                    <a16:creationId xmlns:a16="http://schemas.microsoft.com/office/drawing/2014/main" id="{854F0BE9-54C9-E1C3-39BA-FAC86B06B0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3" y="3048"/>
                <a:ext cx="1" cy="27"/>
              </a:xfrm>
              <a:custGeom>
                <a:avLst/>
                <a:gdLst>
                  <a:gd name="T0" fmla="*/ 0 w 6"/>
                  <a:gd name="T1" fmla="*/ 0 h 107"/>
                  <a:gd name="T2" fmla="*/ 2 w 6"/>
                  <a:gd name="T3" fmla="*/ 4 h 107"/>
                  <a:gd name="T4" fmla="*/ 3 w 6"/>
                  <a:gd name="T5" fmla="*/ 41 h 107"/>
                  <a:gd name="T6" fmla="*/ 6 w 6"/>
                  <a:gd name="T7" fmla="*/ 49 h 107"/>
                  <a:gd name="T8" fmla="*/ 6 w 6"/>
                  <a:gd name="T9" fmla="*/ 63 h 107"/>
                  <a:gd name="T10" fmla="*/ 4 w 6"/>
                  <a:gd name="T11" fmla="*/ 70 h 107"/>
                  <a:gd name="T12" fmla="*/ 3 w 6"/>
                  <a:gd name="T13" fmla="*/ 101 h 107"/>
                  <a:gd name="T14" fmla="*/ 2 w 6"/>
                  <a:gd name="T15" fmla="*/ 102 h 107"/>
                  <a:gd name="T16" fmla="*/ 2 w 6"/>
                  <a:gd name="T17" fmla="*/ 107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107">
                    <a:moveTo>
                      <a:pt x="0" y="0"/>
                    </a:moveTo>
                    <a:lnTo>
                      <a:pt x="2" y="4"/>
                    </a:lnTo>
                    <a:lnTo>
                      <a:pt x="3" y="41"/>
                    </a:lnTo>
                    <a:lnTo>
                      <a:pt x="6" y="49"/>
                    </a:lnTo>
                    <a:lnTo>
                      <a:pt x="6" y="63"/>
                    </a:lnTo>
                    <a:lnTo>
                      <a:pt x="4" y="70"/>
                    </a:lnTo>
                    <a:lnTo>
                      <a:pt x="3" y="101"/>
                    </a:lnTo>
                    <a:lnTo>
                      <a:pt x="2" y="102"/>
                    </a:lnTo>
                    <a:lnTo>
                      <a:pt x="2" y="10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12" name="Freeform 5968">
                <a:extLst>
                  <a:ext uri="{FF2B5EF4-FFF2-40B4-BE49-F238E27FC236}">
                    <a16:creationId xmlns:a16="http://schemas.microsoft.com/office/drawing/2014/main" id="{732C0A4B-0362-7501-BF50-159F346D5B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8" y="3046"/>
                <a:ext cx="45" cy="29"/>
              </a:xfrm>
              <a:custGeom>
                <a:avLst/>
                <a:gdLst>
                  <a:gd name="T0" fmla="*/ 180 w 180"/>
                  <a:gd name="T1" fmla="*/ 114 h 114"/>
                  <a:gd name="T2" fmla="*/ 174 w 180"/>
                  <a:gd name="T3" fmla="*/ 112 h 114"/>
                  <a:gd name="T4" fmla="*/ 170 w 180"/>
                  <a:gd name="T5" fmla="*/ 106 h 114"/>
                  <a:gd name="T6" fmla="*/ 167 w 180"/>
                  <a:gd name="T7" fmla="*/ 97 h 114"/>
                  <a:gd name="T8" fmla="*/ 167 w 180"/>
                  <a:gd name="T9" fmla="*/ 95 h 114"/>
                  <a:gd name="T10" fmla="*/ 166 w 180"/>
                  <a:gd name="T11" fmla="*/ 94 h 114"/>
                  <a:gd name="T12" fmla="*/ 166 w 180"/>
                  <a:gd name="T13" fmla="*/ 92 h 114"/>
                  <a:gd name="T14" fmla="*/ 161 w 180"/>
                  <a:gd name="T15" fmla="*/ 88 h 114"/>
                  <a:gd name="T16" fmla="*/ 160 w 180"/>
                  <a:gd name="T17" fmla="*/ 88 h 114"/>
                  <a:gd name="T18" fmla="*/ 159 w 180"/>
                  <a:gd name="T19" fmla="*/ 87 h 114"/>
                  <a:gd name="T20" fmla="*/ 157 w 180"/>
                  <a:gd name="T21" fmla="*/ 87 h 114"/>
                  <a:gd name="T22" fmla="*/ 156 w 180"/>
                  <a:gd name="T23" fmla="*/ 88 h 114"/>
                  <a:gd name="T24" fmla="*/ 154 w 180"/>
                  <a:gd name="T25" fmla="*/ 88 h 114"/>
                  <a:gd name="T26" fmla="*/ 153 w 180"/>
                  <a:gd name="T27" fmla="*/ 90 h 114"/>
                  <a:gd name="T28" fmla="*/ 146 w 180"/>
                  <a:gd name="T29" fmla="*/ 95 h 114"/>
                  <a:gd name="T30" fmla="*/ 139 w 180"/>
                  <a:gd name="T31" fmla="*/ 98 h 114"/>
                  <a:gd name="T32" fmla="*/ 137 w 180"/>
                  <a:gd name="T33" fmla="*/ 101 h 114"/>
                  <a:gd name="T34" fmla="*/ 132 w 180"/>
                  <a:gd name="T35" fmla="*/ 97 h 114"/>
                  <a:gd name="T36" fmla="*/ 132 w 180"/>
                  <a:gd name="T37" fmla="*/ 94 h 114"/>
                  <a:gd name="T38" fmla="*/ 131 w 180"/>
                  <a:gd name="T39" fmla="*/ 90 h 114"/>
                  <a:gd name="T40" fmla="*/ 131 w 180"/>
                  <a:gd name="T41" fmla="*/ 85 h 114"/>
                  <a:gd name="T42" fmla="*/ 128 w 180"/>
                  <a:gd name="T43" fmla="*/ 81 h 114"/>
                  <a:gd name="T44" fmla="*/ 127 w 180"/>
                  <a:gd name="T45" fmla="*/ 81 h 114"/>
                  <a:gd name="T46" fmla="*/ 122 w 180"/>
                  <a:gd name="T47" fmla="*/ 77 h 114"/>
                  <a:gd name="T48" fmla="*/ 121 w 180"/>
                  <a:gd name="T49" fmla="*/ 77 h 114"/>
                  <a:gd name="T50" fmla="*/ 118 w 180"/>
                  <a:gd name="T51" fmla="*/ 76 h 114"/>
                  <a:gd name="T52" fmla="*/ 115 w 180"/>
                  <a:gd name="T53" fmla="*/ 76 h 114"/>
                  <a:gd name="T54" fmla="*/ 114 w 180"/>
                  <a:gd name="T55" fmla="*/ 77 h 114"/>
                  <a:gd name="T56" fmla="*/ 111 w 180"/>
                  <a:gd name="T57" fmla="*/ 77 h 114"/>
                  <a:gd name="T58" fmla="*/ 110 w 180"/>
                  <a:gd name="T59" fmla="*/ 76 h 114"/>
                  <a:gd name="T60" fmla="*/ 90 w 180"/>
                  <a:gd name="T61" fmla="*/ 67 h 114"/>
                  <a:gd name="T62" fmla="*/ 90 w 180"/>
                  <a:gd name="T63" fmla="*/ 66 h 114"/>
                  <a:gd name="T64" fmla="*/ 87 w 180"/>
                  <a:gd name="T65" fmla="*/ 63 h 114"/>
                  <a:gd name="T66" fmla="*/ 86 w 180"/>
                  <a:gd name="T67" fmla="*/ 63 h 114"/>
                  <a:gd name="T68" fmla="*/ 86 w 180"/>
                  <a:gd name="T69" fmla="*/ 62 h 114"/>
                  <a:gd name="T70" fmla="*/ 80 w 180"/>
                  <a:gd name="T71" fmla="*/ 62 h 114"/>
                  <a:gd name="T72" fmla="*/ 78 w 180"/>
                  <a:gd name="T73" fmla="*/ 63 h 114"/>
                  <a:gd name="T74" fmla="*/ 75 w 180"/>
                  <a:gd name="T75" fmla="*/ 64 h 114"/>
                  <a:gd name="T76" fmla="*/ 74 w 180"/>
                  <a:gd name="T77" fmla="*/ 63 h 114"/>
                  <a:gd name="T78" fmla="*/ 64 w 180"/>
                  <a:gd name="T79" fmla="*/ 60 h 114"/>
                  <a:gd name="T80" fmla="*/ 62 w 180"/>
                  <a:gd name="T81" fmla="*/ 60 h 114"/>
                  <a:gd name="T82" fmla="*/ 58 w 180"/>
                  <a:gd name="T83" fmla="*/ 55 h 114"/>
                  <a:gd name="T84" fmla="*/ 43 w 180"/>
                  <a:gd name="T85" fmla="*/ 25 h 114"/>
                  <a:gd name="T86" fmla="*/ 43 w 180"/>
                  <a:gd name="T87" fmla="*/ 24 h 114"/>
                  <a:gd name="T88" fmla="*/ 44 w 180"/>
                  <a:gd name="T89" fmla="*/ 23 h 114"/>
                  <a:gd name="T90" fmla="*/ 46 w 180"/>
                  <a:gd name="T91" fmla="*/ 23 h 114"/>
                  <a:gd name="T92" fmla="*/ 47 w 180"/>
                  <a:gd name="T93" fmla="*/ 21 h 114"/>
                  <a:gd name="T94" fmla="*/ 48 w 180"/>
                  <a:gd name="T95" fmla="*/ 21 h 114"/>
                  <a:gd name="T96" fmla="*/ 48 w 180"/>
                  <a:gd name="T97" fmla="*/ 17 h 114"/>
                  <a:gd name="T98" fmla="*/ 47 w 180"/>
                  <a:gd name="T99" fmla="*/ 16 h 114"/>
                  <a:gd name="T100" fmla="*/ 43 w 180"/>
                  <a:gd name="T101" fmla="*/ 16 h 114"/>
                  <a:gd name="T102" fmla="*/ 40 w 180"/>
                  <a:gd name="T103" fmla="*/ 18 h 114"/>
                  <a:gd name="T104" fmla="*/ 40 w 180"/>
                  <a:gd name="T105" fmla="*/ 20 h 114"/>
                  <a:gd name="T106" fmla="*/ 39 w 180"/>
                  <a:gd name="T107" fmla="*/ 20 h 114"/>
                  <a:gd name="T108" fmla="*/ 37 w 180"/>
                  <a:gd name="T109" fmla="*/ 21 h 114"/>
                  <a:gd name="T110" fmla="*/ 36 w 180"/>
                  <a:gd name="T111" fmla="*/ 21 h 114"/>
                  <a:gd name="T112" fmla="*/ 27 w 180"/>
                  <a:gd name="T113" fmla="*/ 23 h 114"/>
                  <a:gd name="T114" fmla="*/ 25 w 180"/>
                  <a:gd name="T115" fmla="*/ 21 h 114"/>
                  <a:gd name="T116" fmla="*/ 23 w 180"/>
                  <a:gd name="T117" fmla="*/ 18 h 114"/>
                  <a:gd name="T118" fmla="*/ 8 w 180"/>
                  <a:gd name="T119" fmla="*/ 10 h 114"/>
                  <a:gd name="T120" fmla="*/ 1 w 180"/>
                  <a:gd name="T121" fmla="*/ 3 h 114"/>
                  <a:gd name="T122" fmla="*/ 1 w 180"/>
                  <a:gd name="T123" fmla="*/ 2 h 114"/>
                  <a:gd name="T124" fmla="*/ 0 w 180"/>
                  <a:gd name="T125" fmla="*/ 0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80" h="114">
                    <a:moveTo>
                      <a:pt x="180" y="114"/>
                    </a:moveTo>
                    <a:lnTo>
                      <a:pt x="174" y="112"/>
                    </a:lnTo>
                    <a:lnTo>
                      <a:pt x="170" y="106"/>
                    </a:lnTo>
                    <a:lnTo>
                      <a:pt x="167" y="97"/>
                    </a:lnTo>
                    <a:lnTo>
                      <a:pt x="167" y="95"/>
                    </a:lnTo>
                    <a:lnTo>
                      <a:pt x="166" y="94"/>
                    </a:lnTo>
                    <a:lnTo>
                      <a:pt x="166" y="92"/>
                    </a:lnTo>
                    <a:lnTo>
                      <a:pt x="161" y="88"/>
                    </a:lnTo>
                    <a:lnTo>
                      <a:pt x="160" y="88"/>
                    </a:lnTo>
                    <a:lnTo>
                      <a:pt x="159" y="87"/>
                    </a:lnTo>
                    <a:lnTo>
                      <a:pt x="157" y="87"/>
                    </a:lnTo>
                    <a:lnTo>
                      <a:pt x="156" y="88"/>
                    </a:lnTo>
                    <a:lnTo>
                      <a:pt x="154" y="88"/>
                    </a:lnTo>
                    <a:lnTo>
                      <a:pt x="153" y="90"/>
                    </a:lnTo>
                    <a:lnTo>
                      <a:pt x="146" y="95"/>
                    </a:lnTo>
                    <a:lnTo>
                      <a:pt x="139" y="98"/>
                    </a:lnTo>
                    <a:lnTo>
                      <a:pt x="137" y="101"/>
                    </a:lnTo>
                    <a:lnTo>
                      <a:pt x="132" y="97"/>
                    </a:lnTo>
                    <a:lnTo>
                      <a:pt x="132" y="94"/>
                    </a:lnTo>
                    <a:lnTo>
                      <a:pt x="131" y="90"/>
                    </a:lnTo>
                    <a:lnTo>
                      <a:pt x="131" y="85"/>
                    </a:lnTo>
                    <a:lnTo>
                      <a:pt x="128" y="81"/>
                    </a:lnTo>
                    <a:lnTo>
                      <a:pt x="127" y="81"/>
                    </a:lnTo>
                    <a:lnTo>
                      <a:pt x="122" y="77"/>
                    </a:lnTo>
                    <a:lnTo>
                      <a:pt x="121" y="77"/>
                    </a:lnTo>
                    <a:lnTo>
                      <a:pt x="118" y="76"/>
                    </a:lnTo>
                    <a:lnTo>
                      <a:pt x="115" y="76"/>
                    </a:lnTo>
                    <a:lnTo>
                      <a:pt x="114" y="77"/>
                    </a:lnTo>
                    <a:lnTo>
                      <a:pt x="111" y="77"/>
                    </a:lnTo>
                    <a:lnTo>
                      <a:pt x="110" y="76"/>
                    </a:lnTo>
                    <a:lnTo>
                      <a:pt x="90" y="67"/>
                    </a:lnTo>
                    <a:lnTo>
                      <a:pt x="90" y="66"/>
                    </a:lnTo>
                    <a:lnTo>
                      <a:pt x="87" y="63"/>
                    </a:lnTo>
                    <a:lnTo>
                      <a:pt x="86" y="63"/>
                    </a:lnTo>
                    <a:lnTo>
                      <a:pt x="86" y="62"/>
                    </a:lnTo>
                    <a:lnTo>
                      <a:pt x="80" y="62"/>
                    </a:lnTo>
                    <a:lnTo>
                      <a:pt x="78" y="63"/>
                    </a:lnTo>
                    <a:lnTo>
                      <a:pt x="75" y="64"/>
                    </a:lnTo>
                    <a:lnTo>
                      <a:pt x="74" y="63"/>
                    </a:lnTo>
                    <a:lnTo>
                      <a:pt x="64" y="60"/>
                    </a:lnTo>
                    <a:lnTo>
                      <a:pt x="62" y="60"/>
                    </a:lnTo>
                    <a:lnTo>
                      <a:pt x="58" y="55"/>
                    </a:lnTo>
                    <a:lnTo>
                      <a:pt x="43" y="25"/>
                    </a:lnTo>
                    <a:lnTo>
                      <a:pt x="43" y="24"/>
                    </a:lnTo>
                    <a:lnTo>
                      <a:pt x="44" y="23"/>
                    </a:lnTo>
                    <a:lnTo>
                      <a:pt x="46" y="23"/>
                    </a:lnTo>
                    <a:lnTo>
                      <a:pt x="47" y="21"/>
                    </a:lnTo>
                    <a:lnTo>
                      <a:pt x="48" y="21"/>
                    </a:lnTo>
                    <a:lnTo>
                      <a:pt x="48" y="17"/>
                    </a:lnTo>
                    <a:lnTo>
                      <a:pt x="47" y="16"/>
                    </a:lnTo>
                    <a:lnTo>
                      <a:pt x="43" y="16"/>
                    </a:lnTo>
                    <a:lnTo>
                      <a:pt x="40" y="18"/>
                    </a:lnTo>
                    <a:lnTo>
                      <a:pt x="40" y="20"/>
                    </a:lnTo>
                    <a:lnTo>
                      <a:pt x="39" y="20"/>
                    </a:lnTo>
                    <a:lnTo>
                      <a:pt x="37" y="21"/>
                    </a:lnTo>
                    <a:lnTo>
                      <a:pt x="36" y="21"/>
                    </a:lnTo>
                    <a:lnTo>
                      <a:pt x="27" y="23"/>
                    </a:lnTo>
                    <a:lnTo>
                      <a:pt x="25" y="21"/>
                    </a:lnTo>
                    <a:lnTo>
                      <a:pt x="23" y="18"/>
                    </a:lnTo>
                    <a:lnTo>
                      <a:pt x="8" y="10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13" name="Freeform 5969">
                <a:extLst>
                  <a:ext uri="{FF2B5EF4-FFF2-40B4-BE49-F238E27FC236}">
                    <a16:creationId xmlns:a16="http://schemas.microsoft.com/office/drawing/2014/main" id="{90D16D1D-7B64-AA34-BE2B-5F1AEB9C48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3" y="3075"/>
                <a:ext cx="24" cy="46"/>
              </a:xfrm>
              <a:custGeom>
                <a:avLst/>
                <a:gdLst>
                  <a:gd name="T0" fmla="*/ 89 w 97"/>
                  <a:gd name="T1" fmla="*/ 184 h 184"/>
                  <a:gd name="T2" fmla="*/ 89 w 97"/>
                  <a:gd name="T3" fmla="*/ 181 h 184"/>
                  <a:gd name="T4" fmla="*/ 91 w 97"/>
                  <a:gd name="T5" fmla="*/ 171 h 184"/>
                  <a:gd name="T6" fmla="*/ 97 w 97"/>
                  <a:gd name="T7" fmla="*/ 151 h 184"/>
                  <a:gd name="T8" fmla="*/ 97 w 97"/>
                  <a:gd name="T9" fmla="*/ 146 h 184"/>
                  <a:gd name="T10" fmla="*/ 93 w 97"/>
                  <a:gd name="T11" fmla="*/ 144 h 184"/>
                  <a:gd name="T12" fmla="*/ 93 w 97"/>
                  <a:gd name="T13" fmla="*/ 142 h 184"/>
                  <a:gd name="T14" fmla="*/ 86 w 97"/>
                  <a:gd name="T15" fmla="*/ 139 h 184"/>
                  <a:gd name="T16" fmla="*/ 72 w 97"/>
                  <a:gd name="T17" fmla="*/ 128 h 184"/>
                  <a:gd name="T18" fmla="*/ 72 w 97"/>
                  <a:gd name="T19" fmla="*/ 127 h 184"/>
                  <a:gd name="T20" fmla="*/ 78 w 97"/>
                  <a:gd name="T21" fmla="*/ 115 h 184"/>
                  <a:gd name="T22" fmla="*/ 79 w 97"/>
                  <a:gd name="T23" fmla="*/ 111 h 184"/>
                  <a:gd name="T24" fmla="*/ 79 w 97"/>
                  <a:gd name="T25" fmla="*/ 105 h 184"/>
                  <a:gd name="T26" fmla="*/ 77 w 97"/>
                  <a:gd name="T27" fmla="*/ 100 h 184"/>
                  <a:gd name="T28" fmla="*/ 75 w 97"/>
                  <a:gd name="T29" fmla="*/ 98 h 184"/>
                  <a:gd name="T30" fmla="*/ 72 w 97"/>
                  <a:gd name="T31" fmla="*/ 97 h 184"/>
                  <a:gd name="T32" fmla="*/ 71 w 97"/>
                  <a:gd name="T33" fmla="*/ 96 h 184"/>
                  <a:gd name="T34" fmla="*/ 65 w 97"/>
                  <a:gd name="T35" fmla="*/ 96 h 184"/>
                  <a:gd name="T36" fmla="*/ 60 w 97"/>
                  <a:gd name="T37" fmla="*/ 97 h 184"/>
                  <a:gd name="T38" fmla="*/ 57 w 97"/>
                  <a:gd name="T39" fmla="*/ 97 h 184"/>
                  <a:gd name="T40" fmla="*/ 53 w 97"/>
                  <a:gd name="T41" fmla="*/ 100 h 184"/>
                  <a:gd name="T42" fmla="*/ 48 w 97"/>
                  <a:gd name="T43" fmla="*/ 101 h 184"/>
                  <a:gd name="T44" fmla="*/ 46 w 97"/>
                  <a:gd name="T45" fmla="*/ 103 h 184"/>
                  <a:gd name="T46" fmla="*/ 37 w 97"/>
                  <a:gd name="T47" fmla="*/ 103 h 184"/>
                  <a:gd name="T48" fmla="*/ 34 w 97"/>
                  <a:gd name="T49" fmla="*/ 101 h 184"/>
                  <a:gd name="T50" fmla="*/ 34 w 97"/>
                  <a:gd name="T51" fmla="*/ 100 h 184"/>
                  <a:gd name="T52" fmla="*/ 33 w 97"/>
                  <a:gd name="T53" fmla="*/ 98 h 184"/>
                  <a:gd name="T54" fmla="*/ 33 w 97"/>
                  <a:gd name="T55" fmla="*/ 97 h 184"/>
                  <a:gd name="T56" fmla="*/ 32 w 97"/>
                  <a:gd name="T57" fmla="*/ 96 h 184"/>
                  <a:gd name="T58" fmla="*/ 32 w 97"/>
                  <a:gd name="T59" fmla="*/ 91 h 184"/>
                  <a:gd name="T60" fmla="*/ 36 w 97"/>
                  <a:gd name="T61" fmla="*/ 80 h 184"/>
                  <a:gd name="T62" fmla="*/ 36 w 97"/>
                  <a:gd name="T63" fmla="*/ 79 h 184"/>
                  <a:gd name="T64" fmla="*/ 37 w 97"/>
                  <a:gd name="T65" fmla="*/ 77 h 184"/>
                  <a:gd name="T66" fmla="*/ 39 w 97"/>
                  <a:gd name="T67" fmla="*/ 74 h 184"/>
                  <a:gd name="T68" fmla="*/ 39 w 97"/>
                  <a:gd name="T69" fmla="*/ 65 h 184"/>
                  <a:gd name="T70" fmla="*/ 37 w 97"/>
                  <a:gd name="T71" fmla="*/ 64 h 184"/>
                  <a:gd name="T72" fmla="*/ 34 w 97"/>
                  <a:gd name="T73" fmla="*/ 55 h 184"/>
                  <a:gd name="T74" fmla="*/ 30 w 97"/>
                  <a:gd name="T75" fmla="*/ 51 h 184"/>
                  <a:gd name="T76" fmla="*/ 26 w 97"/>
                  <a:gd name="T77" fmla="*/ 51 h 184"/>
                  <a:gd name="T78" fmla="*/ 14 w 97"/>
                  <a:gd name="T79" fmla="*/ 38 h 184"/>
                  <a:gd name="T80" fmla="*/ 10 w 97"/>
                  <a:gd name="T81" fmla="*/ 33 h 184"/>
                  <a:gd name="T82" fmla="*/ 5 w 97"/>
                  <a:gd name="T83" fmla="*/ 29 h 184"/>
                  <a:gd name="T84" fmla="*/ 5 w 97"/>
                  <a:gd name="T85" fmla="*/ 24 h 184"/>
                  <a:gd name="T86" fmla="*/ 4 w 97"/>
                  <a:gd name="T87" fmla="*/ 23 h 184"/>
                  <a:gd name="T88" fmla="*/ 1 w 97"/>
                  <a:gd name="T89" fmla="*/ 17 h 184"/>
                  <a:gd name="T90" fmla="*/ 1 w 97"/>
                  <a:gd name="T91" fmla="*/ 16 h 184"/>
                  <a:gd name="T92" fmla="*/ 0 w 97"/>
                  <a:gd name="T93" fmla="*/ 13 h 184"/>
                  <a:gd name="T94" fmla="*/ 0 w 97"/>
                  <a:gd name="T95" fmla="*/ 0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97" h="184">
                    <a:moveTo>
                      <a:pt x="89" y="184"/>
                    </a:moveTo>
                    <a:lnTo>
                      <a:pt x="89" y="181"/>
                    </a:lnTo>
                    <a:lnTo>
                      <a:pt x="91" y="171"/>
                    </a:lnTo>
                    <a:lnTo>
                      <a:pt x="97" y="151"/>
                    </a:lnTo>
                    <a:lnTo>
                      <a:pt x="97" y="146"/>
                    </a:lnTo>
                    <a:lnTo>
                      <a:pt x="93" y="144"/>
                    </a:lnTo>
                    <a:lnTo>
                      <a:pt x="93" y="142"/>
                    </a:lnTo>
                    <a:lnTo>
                      <a:pt x="86" y="139"/>
                    </a:lnTo>
                    <a:lnTo>
                      <a:pt x="72" y="128"/>
                    </a:lnTo>
                    <a:lnTo>
                      <a:pt x="72" y="127"/>
                    </a:lnTo>
                    <a:lnTo>
                      <a:pt x="78" y="115"/>
                    </a:lnTo>
                    <a:lnTo>
                      <a:pt x="79" y="111"/>
                    </a:lnTo>
                    <a:lnTo>
                      <a:pt x="79" y="105"/>
                    </a:lnTo>
                    <a:lnTo>
                      <a:pt x="77" y="100"/>
                    </a:lnTo>
                    <a:lnTo>
                      <a:pt x="75" y="98"/>
                    </a:lnTo>
                    <a:lnTo>
                      <a:pt x="72" y="97"/>
                    </a:lnTo>
                    <a:lnTo>
                      <a:pt x="71" y="96"/>
                    </a:lnTo>
                    <a:lnTo>
                      <a:pt x="65" y="96"/>
                    </a:lnTo>
                    <a:lnTo>
                      <a:pt x="60" y="97"/>
                    </a:lnTo>
                    <a:lnTo>
                      <a:pt x="57" y="97"/>
                    </a:lnTo>
                    <a:lnTo>
                      <a:pt x="53" y="100"/>
                    </a:lnTo>
                    <a:lnTo>
                      <a:pt x="48" y="101"/>
                    </a:lnTo>
                    <a:lnTo>
                      <a:pt x="46" y="103"/>
                    </a:lnTo>
                    <a:lnTo>
                      <a:pt x="37" y="103"/>
                    </a:lnTo>
                    <a:lnTo>
                      <a:pt x="34" y="101"/>
                    </a:lnTo>
                    <a:lnTo>
                      <a:pt x="34" y="100"/>
                    </a:lnTo>
                    <a:lnTo>
                      <a:pt x="33" y="98"/>
                    </a:lnTo>
                    <a:lnTo>
                      <a:pt x="33" y="97"/>
                    </a:lnTo>
                    <a:lnTo>
                      <a:pt x="32" y="96"/>
                    </a:lnTo>
                    <a:lnTo>
                      <a:pt x="32" y="91"/>
                    </a:lnTo>
                    <a:lnTo>
                      <a:pt x="36" y="80"/>
                    </a:lnTo>
                    <a:lnTo>
                      <a:pt x="36" y="79"/>
                    </a:lnTo>
                    <a:lnTo>
                      <a:pt x="37" y="77"/>
                    </a:lnTo>
                    <a:lnTo>
                      <a:pt x="39" y="74"/>
                    </a:lnTo>
                    <a:lnTo>
                      <a:pt x="39" y="65"/>
                    </a:lnTo>
                    <a:lnTo>
                      <a:pt x="37" y="64"/>
                    </a:lnTo>
                    <a:lnTo>
                      <a:pt x="34" y="55"/>
                    </a:lnTo>
                    <a:lnTo>
                      <a:pt x="30" y="51"/>
                    </a:lnTo>
                    <a:lnTo>
                      <a:pt x="26" y="51"/>
                    </a:lnTo>
                    <a:lnTo>
                      <a:pt x="14" y="38"/>
                    </a:lnTo>
                    <a:lnTo>
                      <a:pt x="10" y="33"/>
                    </a:lnTo>
                    <a:lnTo>
                      <a:pt x="5" y="29"/>
                    </a:lnTo>
                    <a:lnTo>
                      <a:pt x="5" y="24"/>
                    </a:lnTo>
                    <a:lnTo>
                      <a:pt x="4" y="23"/>
                    </a:lnTo>
                    <a:lnTo>
                      <a:pt x="1" y="17"/>
                    </a:lnTo>
                    <a:lnTo>
                      <a:pt x="1" y="16"/>
                    </a:lnTo>
                    <a:lnTo>
                      <a:pt x="0" y="13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14" name="Freeform 5970">
                <a:extLst>
                  <a:ext uri="{FF2B5EF4-FFF2-40B4-BE49-F238E27FC236}">
                    <a16:creationId xmlns:a16="http://schemas.microsoft.com/office/drawing/2014/main" id="{F609170C-20F4-60BA-ADF6-B5B3BED10B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9" y="3027"/>
                <a:ext cx="3" cy="8"/>
              </a:xfrm>
              <a:custGeom>
                <a:avLst/>
                <a:gdLst>
                  <a:gd name="T0" fmla="*/ 0 w 13"/>
                  <a:gd name="T1" fmla="*/ 29 h 29"/>
                  <a:gd name="T2" fmla="*/ 9 w 13"/>
                  <a:gd name="T3" fmla="*/ 12 h 29"/>
                  <a:gd name="T4" fmla="*/ 13 w 13"/>
                  <a:gd name="T5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3" h="29">
                    <a:moveTo>
                      <a:pt x="0" y="29"/>
                    </a:moveTo>
                    <a:lnTo>
                      <a:pt x="9" y="12"/>
                    </a:lnTo>
                    <a:lnTo>
                      <a:pt x="13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15" name="Freeform 5971">
                <a:extLst>
                  <a:ext uri="{FF2B5EF4-FFF2-40B4-BE49-F238E27FC236}">
                    <a16:creationId xmlns:a16="http://schemas.microsoft.com/office/drawing/2014/main" id="{FD8D8C36-5DAC-0A04-A39E-3C9035DE78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8" y="3035"/>
                <a:ext cx="1" cy="11"/>
              </a:xfrm>
              <a:custGeom>
                <a:avLst/>
                <a:gdLst>
                  <a:gd name="T0" fmla="*/ 0 w 5"/>
                  <a:gd name="T1" fmla="*/ 47 h 47"/>
                  <a:gd name="T2" fmla="*/ 1 w 5"/>
                  <a:gd name="T3" fmla="*/ 46 h 47"/>
                  <a:gd name="T4" fmla="*/ 1 w 5"/>
                  <a:gd name="T5" fmla="*/ 44 h 47"/>
                  <a:gd name="T6" fmla="*/ 4 w 5"/>
                  <a:gd name="T7" fmla="*/ 40 h 47"/>
                  <a:gd name="T8" fmla="*/ 5 w 5"/>
                  <a:gd name="T9" fmla="*/ 31 h 47"/>
                  <a:gd name="T10" fmla="*/ 5 w 5"/>
                  <a:gd name="T11" fmla="*/ 21 h 47"/>
                  <a:gd name="T12" fmla="*/ 4 w 5"/>
                  <a:gd name="T13" fmla="*/ 19 h 47"/>
                  <a:gd name="T14" fmla="*/ 1 w 5"/>
                  <a:gd name="T15" fmla="*/ 11 h 47"/>
                  <a:gd name="T16" fmla="*/ 1 w 5"/>
                  <a:gd name="T17" fmla="*/ 5 h 47"/>
                  <a:gd name="T18" fmla="*/ 2 w 5"/>
                  <a:gd name="T19" fmla="*/ 1 h 47"/>
                  <a:gd name="T20" fmla="*/ 4 w 5"/>
                  <a:gd name="T21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47">
                    <a:moveTo>
                      <a:pt x="0" y="47"/>
                    </a:moveTo>
                    <a:lnTo>
                      <a:pt x="1" y="46"/>
                    </a:lnTo>
                    <a:lnTo>
                      <a:pt x="1" y="44"/>
                    </a:lnTo>
                    <a:lnTo>
                      <a:pt x="4" y="40"/>
                    </a:lnTo>
                    <a:lnTo>
                      <a:pt x="5" y="31"/>
                    </a:lnTo>
                    <a:lnTo>
                      <a:pt x="5" y="21"/>
                    </a:lnTo>
                    <a:lnTo>
                      <a:pt x="4" y="19"/>
                    </a:lnTo>
                    <a:lnTo>
                      <a:pt x="1" y="11"/>
                    </a:lnTo>
                    <a:lnTo>
                      <a:pt x="1" y="5"/>
                    </a:lnTo>
                    <a:lnTo>
                      <a:pt x="2" y="1"/>
                    </a:lnTo>
                    <a:lnTo>
                      <a:pt x="4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16" name="Freeform 5972">
                <a:extLst>
                  <a:ext uri="{FF2B5EF4-FFF2-40B4-BE49-F238E27FC236}">
                    <a16:creationId xmlns:a16="http://schemas.microsoft.com/office/drawing/2014/main" id="{7423C77B-FB4D-E112-B280-650689D7B9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0" y="3044"/>
                <a:ext cx="38" cy="26"/>
              </a:xfrm>
              <a:custGeom>
                <a:avLst/>
                <a:gdLst>
                  <a:gd name="T0" fmla="*/ 151 w 151"/>
                  <a:gd name="T1" fmla="*/ 11 h 106"/>
                  <a:gd name="T2" fmla="*/ 149 w 151"/>
                  <a:gd name="T3" fmla="*/ 11 h 106"/>
                  <a:gd name="T4" fmla="*/ 139 w 151"/>
                  <a:gd name="T5" fmla="*/ 3 h 106"/>
                  <a:gd name="T6" fmla="*/ 128 w 151"/>
                  <a:gd name="T7" fmla="*/ 7 h 106"/>
                  <a:gd name="T8" fmla="*/ 116 w 151"/>
                  <a:gd name="T9" fmla="*/ 8 h 106"/>
                  <a:gd name="T10" fmla="*/ 106 w 151"/>
                  <a:gd name="T11" fmla="*/ 3 h 106"/>
                  <a:gd name="T12" fmla="*/ 97 w 151"/>
                  <a:gd name="T13" fmla="*/ 3 h 106"/>
                  <a:gd name="T14" fmla="*/ 93 w 151"/>
                  <a:gd name="T15" fmla="*/ 4 h 106"/>
                  <a:gd name="T16" fmla="*/ 91 w 151"/>
                  <a:gd name="T17" fmla="*/ 4 h 106"/>
                  <a:gd name="T18" fmla="*/ 91 w 151"/>
                  <a:gd name="T19" fmla="*/ 3 h 106"/>
                  <a:gd name="T20" fmla="*/ 89 w 151"/>
                  <a:gd name="T21" fmla="*/ 0 h 106"/>
                  <a:gd name="T22" fmla="*/ 81 w 151"/>
                  <a:gd name="T23" fmla="*/ 0 h 106"/>
                  <a:gd name="T24" fmla="*/ 81 w 151"/>
                  <a:gd name="T25" fmla="*/ 3 h 106"/>
                  <a:gd name="T26" fmla="*/ 74 w 151"/>
                  <a:gd name="T27" fmla="*/ 8 h 106"/>
                  <a:gd name="T28" fmla="*/ 74 w 151"/>
                  <a:gd name="T29" fmla="*/ 10 h 106"/>
                  <a:gd name="T30" fmla="*/ 72 w 151"/>
                  <a:gd name="T31" fmla="*/ 14 h 106"/>
                  <a:gd name="T32" fmla="*/ 72 w 151"/>
                  <a:gd name="T33" fmla="*/ 48 h 106"/>
                  <a:gd name="T34" fmla="*/ 71 w 151"/>
                  <a:gd name="T35" fmla="*/ 55 h 106"/>
                  <a:gd name="T36" fmla="*/ 71 w 151"/>
                  <a:gd name="T37" fmla="*/ 67 h 106"/>
                  <a:gd name="T38" fmla="*/ 74 w 151"/>
                  <a:gd name="T39" fmla="*/ 81 h 106"/>
                  <a:gd name="T40" fmla="*/ 77 w 151"/>
                  <a:gd name="T41" fmla="*/ 80 h 106"/>
                  <a:gd name="T42" fmla="*/ 77 w 151"/>
                  <a:gd name="T43" fmla="*/ 81 h 106"/>
                  <a:gd name="T44" fmla="*/ 68 w 151"/>
                  <a:gd name="T45" fmla="*/ 95 h 106"/>
                  <a:gd name="T46" fmla="*/ 63 w 151"/>
                  <a:gd name="T47" fmla="*/ 102 h 106"/>
                  <a:gd name="T48" fmla="*/ 61 w 151"/>
                  <a:gd name="T49" fmla="*/ 103 h 106"/>
                  <a:gd name="T50" fmla="*/ 61 w 151"/>
                  <a:gd name="T51" fmla="*/ 106 h 106"/>
                  <a:gd name="T52" fmla="*/ 54 w 151"/>
                  <a:gd name="T53" fmla="*/ 106 h 106"/>
                  <a:gd name="T54" fmla="*/ 51 w 151"/>
                  <a:gd name="T55" fmla="*/ 103 h 106"/>
                  <a:gd name="T56" fmla="*/ 44 w 151"/>
                  <a:gd name="T57" fmla="*/ 102 h 106"/>
                  <a:gd name="T58" fmla="*/ 37 w 151"/>
                  <a:gd name="T59" fmla="*/ 99 h 106"/>
                  <a:gd name="T60" fmla="*/ 18 w 151"/>
                  <a:gd name="T61" fmla="*/ 99 h 106"/>
                  <a:gd name="T62" fmla="*/ 7 w 151"/>
                  <a:gd name="T63" fmla="*/ 98 h 106"/>
                  <a:gd name="T64" fmla="*/ 3 w 151"/>
                  <a:gd name="T65" fmla="*/ 95 h 106"/>
                  <a:gd name="T66" fmla="*/ 3 w 151"/>
                  <a:gd name="T67" fmla="*/ 94 h 106"/>
                  <a:gd name="T68" fmla="*/ 0 w 151"/>
                  <a:gd name="T69" fmla="*/ 89 h 106"/>
                  <a:gd name="T70" fmla="*/ 0 w 151"/>
                  <a:gd name="T71" fmla="*/ 88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51" h="106">
                    <a:moveTo>
                      <a:pt x="151" y="11"/>
                    </a:moveTo>
                    <a:lnTo>
                      <a:pt x="149" y="11"/>
                    </a:lnTo>
                    <a:lnTo>
                      <a:pt x="139" y="3"/>
                    </a:lnTo>
                    <a:lnTo>
                      <a:pt x="128" y="7"/>
                    </a:lnTo>
                    <a:lnTo>
                      <a:pt x="116" y="8"/>
                    </a:lnTo>
                    <a:lnTo>
                      <a:pt x="106" y="3"/>
                    </a:lnTo>
                    <a:lnTo>
                      <a:pt x="97" y="3"/>
                    </a:lnTo>
                    <a:lnTo>
                      <a:pt x="93" y="4"/>
                    </a:lnTo>
                    <a:lnTo>
                      <a:pt x="91" y="4"/>
                    </a:lnTo>
                    <a:lnTo>
                      <a:pt x="91" y="3"/>
                    </a:lnTo>
                    <a:lnTo>
                      <a:pt x="89" y="0"/>
                    </a:lnTo>
                    <a:lnTo>
                      <a:pt x="81" y="0"/>
                    </a:lnTo>
                    <a:lnTo>
                      <a:pt x="81" y="3"/>
                    </a:lnTo>
                    <a:lnTo>
                      <a:pt x="74" y="8"/>
                    </a:lnTo>
                    <a:lnTo>
                      <a:pt x="74" y="10"/>
                    </a:lnTo>
                    <a:lnTo>
                      <a:pt x="72" y="14"/>
                    </a:lnTo>
                    <a:lnTo>
                      <a:pt x="72" y="48"/>
                    </a:lnTo>
                    <a:lnTo>
                      <a:pt x="71" y="55"/>
                    </a:lnTo>
                    <a:lnTo>
                      <a:pt x="71" y="67"/>
                    </a:lnTo>
                    <a:lnTo>
                      <a:pt x="74" y="81"/>
                    </a:lnTo>
                    <a:lnTo>
                      <a:pt x="77" y="80"/>
                    </a:lnTo>
                    <a:lnTo>
                      <a:pt x="77" y="81"/>
                    </a:lnTo>
                    <a:lnTo>
                      <a:pt x="68" y="95"/>
                    </a:lnTo>
                    <a:lnTo>
                      <a:pt x="63" y="102"/>
                    </a:lnTo>
                    <a:lnTo>
                      <a:pt x="61" y="103"/>
                    </a:lnTo>
                    <a:lnTo>
                      <a:pt x="61" y="106"/>
                    </a:lnTo>
                    <a:lnTo>
                      <a:pt x="54" y="106"/>
                    </a:lnTo>
                    <a:lnTo>
                      <a:pt x="51" y="103"/>
                    </a:lnTo>
                    <a:lnTo>
                      <a:pt x="44" y="102"/>
                    </a:lnTo>
                    <a:lnTo>
                      <a:pt x="37" y="99"/>
                    </a:lnTo>
                    <a:lnTo>
                      <a:pt x="18" y="99"/>
                    </a:lnTo>
                    <a:lnTo>
                      <a:pt x="7" y="98"/>
                    </a:lnTo>
                    <a:lnTo>
                      <a:pt x="3" y="95"/>
                    </a:lnTo>
                    <a:lnTo>
                      <a:pt x="3" y="94"/>
                    </a:lnTo>
                    <a:lnTo>
                      <a:pt x="0" y="89"/>
                    </a:lnTo>
                    <a:lnTo>
                      <a:pt x="0" y="8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17" name="Line 5973">
                <a:extLst>
                  <a:ext uri="{FF2B5EF4-FFF2-40B4-BE49-F238E27FC236}">
                    <a16:creationId xmlns:a16="http://schemas.microsoft.com/office/drawing/2014/main" id="{332386C2-9B75-8BF3-EDEC-3F72AB2A7A5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669" y="3027"/>
                <a:ext cx="3" cy="8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18" name="Freeform 5974">
                <a:extLst>
                  <a:ext uri="{FF2B5EF4-FFF2-40B4-BE49-F238E27FC236}">
                    <a16:creationId xmlns:a16="http://schemas.microsoft.com/office/drawing/2014/main" id="{44E86555-33D4-0129-A36F-0A3182463F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0" y="3107"/>
                <a:ext cx="56" cy="63"/>
              </a:xfrm>
              <a:custGeom>
                <a:avLst/>
                <a:gdLst>
                  <a:gd name="T0" fmla="*/ 221 w 224"/>
                  <a:gd name="T1" fmla="*/ 247 h 249"/>
                  <a:gd name="T2" fmla="*/ 217 w 224"/>
                  <a:gd name="T3" fmla="*/ 229 h 249"/>
                  <a:gd name="T4" fmla="*/ 215 w 224"/>
                  <a:gd name="T5" fmla="*/ 231 h 249"/>
                  <a:gd name="T6" fmla="*/ 203 w 224"/>
                  <a:gd name="T7" fmla="*/ 236 h 249"/>
                  <a:gd name="T8" fmla="*/ 200 w 224"/>
                  <a:gd name="T9" fmla="*/ 232 h 249"/>
                  <a:gd name="T10" fmla="*/ 199 w 224"/>
                  <a:gd name="T11" fmla="*/ 228 h 249"/>
                  <a:gd name="T12" fmla="*/ 197 w 224"/>
                  <a:gd name="T13" fmla="*/ 226 h 249"/>
                  <a:gd name="T14" fmla="*/ 182 w 224"/>
                  <a:gd name="T15" fmla="*/ 225 h 249"/>
                  <a:gd name="T16" fmla="*/ 171 w 224"/>
                  <a:gd name="T17" fmla="*/ 224 h 249"/>
                  <a:gd name="T18" fmla="*/ 172 w 224"/>
                  <a:gd name="T19" fmla="*/ 221 h 249"/>
                  <a:gd name="T20" fmla="*/ 173 w 224"/>
                  <a:gd name="T21" fmla="*/ 217 h 249"/>
                  <a:gd name="T22" fmla="*/ 176 w 224"/>
                  <a:gd name="T23" fmla="*/ 211 h 249"/>
                  <a:gd name="T24" fmla="*/ 178 w 224"/>
                  <a:gd name="T25" fmla="*/ 208 h 249"/>
                  <a:gd name="T26" fmla="*/ 180 w 224"/>
                  <a:gd name="T27" fmla="*/ 173 h 249"/>
                  <a:gd name="T28" fmla="*/ 160 w 224"/>
                  <a:gd name="T29" fmla="*/ 168 h 249"/>
                  <a:gd name="T30" fmla="*/ 141 w 224"/>
                  <a:gd name="T31" fmla="*/ 169 h 249"/>
                  <a:gd name="T32" fmla="*/ 139 w 224"/>
                  <a:gd name="T33" fmla="*/ 161 h 249"/>
                  <a:gd name="T34" fmla="*/ 133 w 224"/>
                  <a:gd name="T35" fmla="*/ 154 h 249"/>
                  <a:gd name="T36" fmla="*/ 132 w 224"/>
                  <a:gd name="T37" fmla="*/ 151 h 249"/>
                  <a:gd name="T38" fmla="*/ 127 w 224"/>
                  <a:gd name="T39" fmla="*/ 137 h 249"/>
                  <a:gd name="T40" fmla="*/ 132 w 224"/>
                  <a:gd name="T41" fmla="*/ 133 h 249"/>
                  <a:gd name="T42" fmla="*/ 120 w 224"/>
                  <a:gd name="T43" fmla="*/ 126 h 249"/>
                  <a:gd name="T44" fmla="*/ 93 w 224"/>
                  <a:gd name="T45" fmla="*/ 127 h 249"/>
                  <a:gd name="T46" fmla="*/ 88 w 224"/>
                  <a:gd name="T47" fmla="*/ 126 h 249"/>
                  <a:gd name="T48" fmla="*/ 76 w 224"/>
                  <a:gd name="T49" fmla="*/ 119 h 249"/>
                  <a:gd name="T50" fmla="*/ 65 w 224"/>
                  <a:gd name="T51" fmla="*/ 118 h 249"/>
                  <a:gd name="T52" fmla="*/ 58 w 224"/>
                  <a:gd name="T53" fmla="*/ 104 h 249"/>
                  <a:gd name="T54" fmla="*/ 39 w 224"/>
                  <a:gd name="T55" fmla="*/ 102 h 249"/>
                  <a:gd name="T56" fmla="*/ 38 w 224"/>
                  <a:gd name="T57" fmla="*/ 99 h 249"/>
                  <a:gd name="T58" fmla="*/ 31 w 224"/>
                  <a:gd name="T59" fmla="*/ 66 h 249"/>
                  <a:gd name="T60" fmla="*/ 27 w 224"/>
                  <a:gd name="T61" fmla="*/ 52 h 249"/>
                  <a:gd name="T62" fmla="*/ 26 w 224"/>
                  <a:gd name="T63" fmla="*/ 41 h 249"/>
                  <a:gd name="T64" fmla="*/ 52 w 224"/>
                  <a:gd name="T65" fmla="*/ 17 h 249"/>
                  <a:gd name="T66" fmla="*/ 42 w 224"/>
                  <a:gd name="T67" fmla="*/ 13 h 249"/>
                  <a:gd name="T68" fmla="*/ 12 w 224"/>
                  <a:gd name="T69" fmla="*/ 6 h 2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24" h="249">
                    <a:moveTo>
                      <a:pt x="224" y="249"/>
                    </a:moveTo>
                    <a:lnTo>
                      <a:pt x="221" y="247"/>
                    </a:lnTo>
                    <a:lnTo>
                      <a:pt x="217" y="236"/>
                    </a:lnTo>
                    <a:lnTo>
                      <a:pt x="217" y="229"/>
                    </a:lnTo>
                    <a:lnTo>
                      <a:pt x="215" y="229"/>
                    </a:lnTo>
                    <a:lnTo>
                      <a:pt x="215" y="231"/>
                    </a:lnTo>
                    <a:lnTo>
                      <a:pt x="207" y="233"/>
                    </a:lnTo>
                    <a:lnTo>
                      <a:pt x="203" y="236"/>
                    </a:lnTo>
                    <a:lnTo>
                      <a:pt x="199" y="233"/>
                    </a:lnTo>
                    <a:lnTo>
                      <a:pt x="200" y="232"/>
                    </a:lnTo>
                    <a:lnTo>
                      <a:pt x="200" y="229"/>
                    </a:lnTo>
                    <a:lnTo>
                      <a:pt x="199" y="228"/>
                    </a:lnTo>
                    <a:lnTo>
                      <a:pt x="199" y="226"/>
                    </a:lnTo>
                    <a:lnTo>
                      <a:pt x="197" y="226"/>
                    </a:lnTo>
                    <a:lnTo>
                      <a:pt x="197" y="225"/>
                    </a:lnTo>
                    <a:lnTo>
                      <a:pt x="182" y="225"/>
                    </a:lnTo>
                    <a:lnTo>
                      <a:pt x="173" y="224"/>
                    </a:lnTo>
                    <a:lnTo>
                      <a:pt x="171" y="224"/>
                    </a:lnTo>
                    <a:lnTo>
                      <a:pt x="171" y="221"/>
                    </a:lnTo>
                    <a:lnTo>
                      <a:pt x="172" y="221"/>
                    </a:lnTo>
                    <a:lnTo>
                      <a:pt x="172" y="219"/>
                    </a:lnTo>
                    <a:lnTo>
                      <a:pt x="173" y="217"/>
                    </a:lnTo>
                    <a:lnTo>
                      <a:pt x="175" y="215"/>
                    </a:lnTo>
                    <a:lnTo>
                      <a:pt x="176" y="211"/>
                    </a:lnTo>
                    <a:lnTo>
                      <a:pt x="176" y="210"/>
                    </a:lnTo>
                    <a:lnTo>
                      <a:pt x="178" y="208"/>
                    </a:lnTo>
                    <a:lnTo>
                      <a:pt x="178" y="204"/>
                    </a:lnTo>
                    <a:lnTo>
                      <a:pt x="180" y="173"/>
                    </a:lnTo>
                    <a:lnTo>
                      <a:pt x="168" y="171"/>
                    </a:lnTo>
                    <a:lnTo>
                      <a:pt x="160" y="168"/>
                    </a:lnTo>
                    <a:lnTo>
                      <a:pt x="143" y="168"/>
                    </a:lnTo>
                    <a:lnTo>
                      <a:pt x="141" y="169"/>
                    </a:lnTo>
                    <a:lnTo>
                      <a:pt x="141" y="168"/>
                    </a:lnTo>
                    <a:lnTo>
                      <a:pt x="139" y="161"/>
                    </a:lnTo>
                    <a:lnTo>
                      <a:pt x="134" y="154"/>
                    </a:lnTo>
                    <a:lnTo>
                      <a:pt x="133" y="154"/>
                    </a:lnTo>
                    <a:lnTo>
                      <a:pt x="133" y="152"/>
                    </a:lnTo>
                    <a:lnTo>
                      <a:pt x="132" y="151"/>
                    </a:lnTo>
                    <a:lnTo>
                      <a:pt x="130" y="151"/>
                    </a:lnTo>
                    <a:lnTo>
                      <a:pt x="127" y="137"/>
                    </a:lnTo>
                    <a:lnTo>
                      <a:pt x="130" y="133"/>
                    </a:lnTo>
                    <a:lnTo>
                      <a:pt x="132" y="133"/>
                    </a:lnTo>
                    <a:lnTo>
                      <a:pt x="130" y="132"/>
                    </a:lnTo>
                    <a:lnTo>
                      <a:pt x="120" y="126"/>
                    </a:lnTo>
                    <a:lnTo>
                      <a:pt x="108" y="129"/>
                    </a:lnTo>
                    <a:lnTo>
                      <a:pt x="93" y="127"/>
                    </a:lnTo>
                    <a:lnTo>
                      <a:pt x="91" y="127"/>
                    </a:lnTo>
                    <a:lnTo>
                      <a:pt x="88" y="126"/>
                    </a:lnTo>
                    <a:lnTo>
                      <a:pt x="77" y="119"/>
                    </a:lnTo>
                    <a:lnTo>
                      <a:pt x="76" y="119"/>
                    </a:lnTo>
                    <a:lnTo>
                      <a:pt x="73" y="118"/>
                    </a:lnTo>
                    <a:lnTo>
                      <a:pt x="65" y="118"/>
                    </a:lnTo>
                    <a:lnTo>
                      <a:pt x="58" y="115"/>
                    </a:lnTo>
                    <a:lnTo>
                      <a:pt x="58" y="104"/>
                    </a:lnTo>
                    <a:lnTo>
                      <a:pt x="51" y="101"/>
                    </a:lnTo>
                    <a:lnTo>
                      <a:pt x="39" y="102"/>
                    </a:lnTo>
                    <a:lnTo>
                      <a:pt x="38" y="102"/>
                    </a:lnTo>
                    <a:lnTo>
                      <a:pt x="38" y="99"/>
                    </a:lnTo>
                    <a:lnTo>
                      <a:pt x="31" y="69"/>
                    </a:lnTo>
                    <a:lnTo>
                      <a:pt x="31" y="66"/>
                    </a:lnTo>
                    <a:lnTo>
                      <a:pt x="27" y="53"/>
                    </a:lnTo>
                    <a:lnTo>
                      <a:pt x="27" y="52"/>
                    </a:lnTo>
                    <a:lnTo>
                      <a:pt x="26" y="46"/>
                    </a:lnTo>
                    <a:lnTo>
                      <a:pt x="26" y="41"/>
                    </a:lnTo>
                    <a:lnTo>
                      <a:pt x="52" y="18"/>
                    </a:lnTo>
                    <a:lnTo>
                      <a:pt x="52" y="17"/>
                    </a:lnTo>
                    <a:lnTo>
                      <a:pt x="48" y="13"/>
                    </a:lnTo>
                    <a:lnTo>
                      <a:pt x="42" y="13"/>
                    </a:lnTo>
                    <a:lnTo>
                      <a:pt x="26" y="7"/>
                    </a:lnTo>
                    <a:lnTo>
                      <a:pt x="12" y="6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19" name="Freeform 5975">
                <a:extLst>
                  <a:ext uri="{FF2B5EF4-FFF2-40B4-BE49-F238E27FC236}">
                    <a16:creationId xmlns:a16="http://schemas.microsoft.com/office/drawing/2014/main" id="{F6D835AF-E6FB-9AEC-33A9-3619BB679A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5" y="3121"/>
                <a:ext cx="1" cy="5"/>
              </a:xfrm>
              <a:custGeom>
                <a:avLst/>
                <a:gdLst>
                  <a:gd name="T0" fmla="*/ 2 w 2"/>
                  <a:gd name="T1" fmla="*/ 18 h 18"/>
                  <a:gd name="T2" fmla="*/ 2 w 2"/>
                  <a:gd name="T3" fmla="*/ 7 h 18"/>
                  <a:gd name="T4" fmla="*/ 0 w 2"/>
                  <a:gd name="T5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8">
                    <a:moveTo>
                      <a:pt x="2" y="18"/>
                    </a:moveTo>
                    <a:lnTo>
                      <a:pt x="2" y="7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20" name="Line 5976">
                <a:extLst>
                  <a:ext uri="{FF2B5EF4-FFF2-40B4-BE49-F238E27FC236}">
                    <a16:creationId xmlns:a16="http://schemas.microsoft.com/office/drawing/2014/main" id="{A030157E-624B-C4D2-DC89-319A9178FFE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4736" y="3126"/>
                <a:ext cx="0" cy="1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21" name="Freeform 5977">
                <a:extLst>
                  <a:ext uri="{FF2B5EF4-FFF2-40B4-BE49-F238E27FC236}">
                    <a16:creationId xmlns:a16="http://schemas.microsoft.com/office/drawing/2014/main" id="{44271779-4740-501F-5307-28C129B52A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3" y="3129"/>
                <a:ext cx="17" cy="33"/>
              </a:xfrm>
              <a:custGeom>
                <a:avLst/>
                <a:gdLst>
                  <a:gd name="T0" fmla="*/ 71 w 71"/>
                  <a:gd name="T1" fmla="*/ 130 h 130"/>
                  <a:gd name="T2" fmla="*/ 68 w 71"/>
                  <a:gd name="T3" fmla="*/ 125 h 130"/>
                  <a:gd name="T4" fmla="*/ 71 w 71"/>
                  <a:gd name="T5" fmla="*/ 122 h 130"/>
                  <a:gd name="T6" fmla="*/ 71 w 71"/>
                  <a:gd name="T7" fmla="*/ 108 h 130"/>
                  <a:gd name="T8" fmla="*/ 70 w 71"/>
                  <a:gd name="T9" fmla="*/ 106 h 130"/>
                  <a:gd name="T10" fmla="*/ 68 w 71"/>
                  <a:gd name="T11" fmla="*/ 106 h 130"/>
                  <a:gd name="T12" fmla="*/ 67 w 71"/>
                  <a:gd name="T13" fmla="*/ 105 h 130"/>
                  <a:gd name="T14" fmla="*/ 64 w 71"/>
                  <a:gd name="T15" fmla="*/ 105 h 130"/>
                  <a:gd name="T16" fmla="*/ 59 w 71"/>
                  <a:gd name="T17" fmla="*/ 106 h 130"/>
                  <a:gd name="T18" fmla="*/ 57 w 71"/>
                  <a:gd name="T19" fmla="*/ 108 h 130"/>
                  <a:gd name="T20" fmla="*/ 46 w 71"/>
                  <a:gd name="T21" fmla="*/ 112 h 130"/>
                  <a:gd name="T22" fmla="*/ 35 w 71"/>
                  <a:gd name="T23" fmla="*/ 120 h 130"/>
                  <a:gd name="T24" fmla="*/ 32 w 71"/>
                  <a:gd name="T25" fmla="*/ 123 h 130"/>
                  <a:gd name="T26" fmla="*/ 25 w 71"/>
                  <a:gd name="T27" fmla="*/ 123 h 130"/>
                  <a:gd name="T28" fmla="*/ 22 w 71"/>
                  <a:gd name="T29" fmla="*/ 120 h 130"/>
                  <a:gd name="T30" fmla="*/ 21 w 71"/>
                  <a:gd name="T31" fmla="*/ 118 h 130"/>
                  <a:gd name="T32" fmla="*/ 21 w 71"/>
                  <a:gd name="T33" fmla="*/ 115 h 130"/>
                  <a:gd name="T34" fmla="*/ 19 w 71"/>
                  <a:gd name="T35" fmla="*/ 111 h 130"/>
                  <a:gd name="T36" fmla="*/ 19 w 71"/>
                  <a:gd name="T37" fmla="*/ 109 h 130"/>
                  <a:gd name="T38" fmla="*/ 8 w 71"/>
                  <a:gd name="T39" fmla="*/ 88 h 130"/>
                  <a:gd name="T40" fmla="*/ 4 w 71"/>
                  <a:gd name="T41" fmla="*/ 83 h 130"/>
                  <a:gd name="T42" fmla="*/ 1 w 71"/>
                  <a:gd name="T43" fmla="*/ 77 h 130"/>
                  <a:gd name="T44" fmla="*/ 0 w 71"/>
                  <a:gd name="T45" fmla="*/ 73 h 130"/>
                  <a:gd name="T46" fmla="*/ 0 w 71"/>
                  <a:gd name="T47" fmla="*/ 69 h 130"/>
                  <a:gd name="T48" fmla="*/ 10 w 71"/>
                  <a:gd name="T49" fmla="*/ 18 h 130"/>
                  <a:gd name="T50" fmla="*/ 14 w 71"/>
                  <a:gd name="T51" fmla="*/ 11 h 130"/>
                  <a:gd name="T52" fmla="*/ 15 w 71"/>
                  <a:gd name="T53" fmla="*/ 6 h 130"/>
                  <a:gd name="T54" fmla="*/ 15 w 71"/>
                  <a:gd name="T55" fmla="*/ 0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71" h="130">
                    <a:moveTo>
                      <a:pt x="71" y="130"/>
                    </a:moveTo>
                    <a:lnTo>
                      <a:pt x="68" y="125"/>
                    </a:lnTo>
                    <a:lnTo>
                      <a:pt x="71" y="122"/>
                    </a:lnTo>
                    <a:lnTo>
                      <a:pt x="71" y="108"/>
                    </a:lnTo>
                    <a:lnTo>
                      <a:pt x="70" y="106"/>
                    </a:lnTo>
                    <a:lnTo>
                      <a:pt x="68" y="106"/>
                    </a:lnTo>
                    <a:lnTo>
                      <a:pt x="67" y="105"/>
                    </a:lnTo>
                    <a:lnTo>
                      <a:pt x="64" y="105"/>
                    </a:lnTo>
                    <a:lnTo>
                      <a:pt x="59" y="106"/>
                    </a:lnTo>
                    <a:lnTo>
                      <a:pt x="57" y="108"/>
                    </a:lnTo>
                    <a:lnTo>
                      <a:pt x="46" y="112"/>
                    </a:lnTo>
                    <a:lnTo>
                      <a:pt x="35" y="120"/>
                    </a:lnTo>
                    <a:lnTo>
                      <a:pt x="32" y="123"/>
                    </a:lnTo>
                    <a:lnTo>
                      <a:pt x="25" y="123"/>
                    </a:lnTo>
                    <a:lnTo>
                      <a:pt x="22" y="120"/>
                    </a:lnTo>
                    <a:lnTo>
                      <a:pt x="21" y="118"/>
                    </a:lnTo>
                    <a:lnTo>
                      <a:pt x="21" y="115"/>
                    </a:lnTo>
                    <a:lnTo>
                      <a:pt x="19" y="111"/>
                    </a:lnTo>
                    <a:lnTo>
                      <a:pt x="19" y="109"/>
                    </a:lnTo>
                    <a:lnTo>
                      <a:pt x="8" y="88"/>
                    </a:lnTo>
                    <a:lnTo>
                      <a:pt x="4" y="83"/>
                    </a:lnTo>
                    <a:lnTo>
                      <a:pt x="1" y="77"/>
                    </a:lnTo>
                    <a:lnTo>
                      <a:pt x="0" y="73"/>
                    </a:lnTo>
                    <a:lnTo>
                      <a:pt x="0" y="69"/>
                    </a:lnTo>
                    <a:lnTo>
                      <a:pt x="10" y="18"/>
                    </a:lnTo>
                    <a:lnTo>
                      <a:pt x="14" y="11"/>
                    </a:lnTo>
                    <a:lnTo>
                      <a:pt x="15" y="6"/>
                    </a:lnTo>
                    <a:lnTo>
                      <a:pt x="15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22" name="Line 5978">
                <a:extLst>
                  <a:ext uri="{FF2B5EF4-FFF2-40B4-BE49-F238E27FC236}">
                    <a16:creationId xmlns:a16="http://schemas.microsoft.com/office/drawing/2014/main" id="{E3E87D76-0F4D-4A39-8730-374C4E7FD86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4736" y="3126"/>
                <a:ext cx="0" cy="3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23" name="Line 5979">
                <a:extLst>
                  <a:ext uri="{FF2B5EF4-FFF2-40B4-BE49-F238E27FC236}">
                    <a16:creationId xmlns:a16="http://schemas.microsoft.com/office/drawing/2014/main" id="{4DA8D70B-B1E3-CA5E-043B-FBFF8C17A69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4736" y="3127"/>
                <a:ext cx="0" cy="2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24" name="Freeform 5980">
                <a:extLst>
                  <a:ext uri="{FF2B5EF4-FFF2-40B4-BE49-F238E27FC236}">
                    <a16:creationId xmlns:a16="http://schemas.microsoft.com/office/drawing/2014/main" id="{3BBFB2F3-B1F9-96B8-D3D5-049D86D0F4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9" y="3162"/>
                <a:ext cx="41" cy="38"/>
              </a:xfrm>
              <a:custGeom>
                <a:avLst/>
                <a:gdLst>
                  <a:gd name="T0" fmla="*/ 165 w 165"/>
                  <a:gd name="T1" fmla="*/ 0 h 152"/>
                  <a:gd name="T2" fmla="*/ 161 w 165"/>
                  <a:gd name="T3" fmla="*/ 0 h 152"/>
                  <a:gd name="T4" fmla="*/ 160 w 165"/>
                  <a:gd name="T5" fmla="*/ 1 h 152"/>
                  <a:gd name="T6" fmla="*/ 160 w 165"/>
                  <a:gd name="T7" fmla="*/ 13 h 152"/>
                  <a:gd name="T8" fmla="*/ 161 w 165"/>
                  <a:gd name="T9" fmla="*/ 17 h 152"/>
                  <a:gd name="T10" fmla="*/ 161 w 165"/>
                  <a:gd name="T11" fmla="*/ 36 h 152"/>
                  <a:gd name="T12" fmla="*/ 151 w 165"/>
                  <a:gd name="T13" fmla="*/ 39 h 152"/>
                  <a:gd name="T14" fmla="*/ 134 w 165"/>
                  <a:gd name="T15" fmla="*/ 39 h 152"/>
                  <a:gd name="T16" fmla="*/ 122 w 165"/>
                  <a:gd name="T17" fmla="*/ 41 h 152"/>
                  <a:gd name="T18" fmla="*/ 120 w 165"/>
                  <a:gd name="T19" fmla="*/ 41 h 152"/>
                  <a:gd name="T20" fmla="*/ 122 w 165"/>
                  <a:gd name="T21" fmla="*/ 43 h 152"/>
                  <a:gd name="T22" fmla="*/ 120 w 165"/>
                  <a:gd name="T23" fmla="*/ 50 h 152"/>
                  <a:gd name="T24" fmla="*/ 115 w 165"/>
                  <a:gd name="T25" fmla="*/ 55 h 152"/>
                  <a:gd name="T26" fmla="*/ 107 w 165"/>
                  <a:gd name="T27" fmla="*/ 67 h 152"/>
                  <a:gd name="T28" fmla="*/ 104 w 165"/>
                  <a:gd name="T29" fmla="*/ 70 h 152"/>
                  <a:gd name="T30" fmla="*/ 108 w 165"/>
                  <a:gd name="T31" fmla="*/ 75 h 152"/>
                  <a:gd name="T32" fmla="*/ 108 w 165"/>
                  <a:gd name="T33" fmla="*/ 77 h 152"/>
                  <a:gd name="T34" fmla="*/ 112 w 165"/>
                  <a:gd name="T35" fmla="*/ 91 h 152"/>
                  <a:gd name="T36" fmla="*/ 113 w 165"/>
                  <a:gd name="T37" fmla="*/ 92 h 152"/>
                  <a:gd name="T38" fmla="*/ 115 w 165"/>
                  <a:gd name="T39" fmla="*/ 98 h 152"/>
                  <a:gd name="T40" fmla="*/ 117 w 165"/>
                  <a:gd name="T41" fmla="*/ 99 h 152"/>
                  <a:gd name="T42" fmla="*/ 122 w 165"/>
                  <a:gd name="T43" fmla="*/ 105 h 152"/>
                  <a:gd name="T44" fmla="*/ 123 w 165"/>
                  <a:gd name="T45" fmla="*/ 106 h 152"/>
                  <a:gd name="T46" fmla="*/ 124 w 165"/>
                  <a:gd name="T47" fmla="*/ 109 h 152"/>
                  <a:gd name="T48" fmla="*/ 127 w 165"/>
                  <a:gd name="T49" fmla="*/ 108 h 152"/>
                  <a:gd name="T50" fmla="*/ 131 w 165"/>
                  <a:gd name="T51" fmla="*/ 108 h 152"/>
                  <a:gd name="T52" fmla="*/ 140 w 165"/>
                  <a:gd name="T53" fmla="*/ 111 h 152"/>
                  <a:gd name="T54" fmla="*/ 144 w 165"/>
                  <a:gd name="T55" fmla="*/ 120 h 152"/>
                  <a:gd name="T56" fmla="*/ 137 w 165"/>
                  <a:gd name="T57" fmla="*/ 137 h 152"/>
                  <a:gd name="T58" fmla="*/ 124 w 165"/>
                  <a:gd name="T59" fmla="*/ 147 h 152"/>
                  <a:gd name="T60" fmla="*/ 124 w 165"/>
                  <a:gd name="T61" fmla="*/ 148 h 152"/>
                  <a:gd name="T62" fmla="*/ 123 w 165"/>
                  <a:gd name="T63" fmla="*/ 147 h 152"/>
                  <a:gd name="T64" fmla="*/ 120 w 165"/>
                  <a:gd name="T65" fmla="*/ 147 h 152"/>
                  <a:gd name="T66" fmla="*/ 117 w 165"/>
                  <a:gd name="T67" fmla="*/ 151 h 152"/>
                  <a:gd name="T68" fmla="*/ 113 w 165"/>
                  <a:gd name="T69" fmla="*/ 152 h 152"/>
                  <a:gd name="T70" fmla="*/ 109 w 165"/>
                  <a:gd name="T71" fmla="*/ 152 h 152"/>
                  <a:gd name="T72" fmla="*/ 76 w 165"/>
                  <a:gd name="T73" fmla="*/ 140 h 152"/>
                  <a:gd name="T74" fmla="*/ 63 w 165"/>
                  <a:gd name="T75" fmla="*/ 138 h 152"/>
                  <a:gd name="T76" fmla="*/ 9 w 165"/>
                  <a:gd name="T77" fmla="*/ 119 h 152"/>
                  <a:gd name="T78" fmla="*/ 3 w 165"/>
                  <a:gd name="T79" fmla="*/ 106 h 152"/>
                  <a:gd name="T80" fmla="*/ 6 w 165"/>
                  <a:gd name="T81" fmla="*/ 105 h 152"/>
                  <a:gd name="T82" fmla="*/ 0 w 165"/>
                  <a:gd name="T83" fmla="*/ 106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65" h="152">
                    <a:moveTo>
                      <a:pt x="165" y="0"/>
                    </a:moveTo>
                    <a:lnTo>
                      <a:pt x="161" y="0"/>
                    </a:lnTo>
                    <a:lnTo>
                      <a:pt x="160" y="1"/>
                    </a:lnTo>
                    <a:lnTo>
                      <a:pt x="160" y="13"/>
                    </a:lnTo>
                    <a:lnTo>
                      <a:pt x="161" y="17"/>
                    </a:lnTo>
                    <a:lnTo>
                      <a:pt x="161" y="36"/>
                    </a:lnTo>
                    <a:lnTo>
                      <a:pt x="151" y="39"/>
                    </a:lnTo>
                    <a:lnTo>
                      <a:pt x="134" y="39"/>
                    </a:lnTo>
                    <a:lnTo>
                      <a:pt x="122" y="41"/>
                    </a:lnTo>
                    <a:lnTo>
                      <a:pt x="120" y="41"/>
                    </a:lnTo>
                    <a:lnTo>
                      <a:pt x="122" y="43"/>
                    </a:lnTo>
                    <a:lnTo>
                      <a:pt x="120" y="50"/>
                    </a:lnTo>
                    <a:lnTo>
                      <a:pt x="115" y="55"/>
                    </a:lnTo>
                    <a:lnTo>
                      <a:pt x="107" y="67"/>
                    </a:lnTo>
                    <a:lnTo>
                      <a:pt x="104" y="70"/>
                    </a:lnTo>
                    <a:lnTo>
                      <a:pt x="108" y="75"/>
                    </a:lnTo>
                    <a:lnTo>
                      <a:pt x="108" y="77"/>
                    </a:lnTo>
                    <a:lnTo>
                      <a:pt x="112" y="91"/>
                    </a:lnTo>
                    <a:lnTo>
                      <a:pt x="113" y="92"/>
                    </a:lnTo>
                    <a:lnTo>
                      <a:pt x="115" y="98"/>
                    </a:lnTo>
                    <a:lnTo>
                      <a:pt x="117" y="99"/>
                    </a:lnTo>
                    <a:lnTo>
                      <a:pt x="122" y="105"/>
                    </a:lnTo>
                    <a:lnTo>
                      <a:pt x="123" y="106"/>
                    </a:lnTo>
                    <a:lnTo>
                      <a:pt x="124" y="109"/>
                    </a:lnTo>
                    <a:lnTo>
                      <a:pt x="127" y="108"/>
                    </a:lnTo>
                    <a:lnTo>
                      <a:pt x="131" y="108"/>
                    </a:lnTo>
                    <a:lnTo>
                      <a:pt x="140" y="111"/>
                    </a:lnTo>
                    <a:lnTo>
                      <a:pt x="144" y="120"/>
                    </a:lnTo>
                    <a:lnTo>
                      <a:pt x="137" y="137"/>
                    </a:lnTo>
                    <a:lnTo>
                      <a:pt x="124" y="147"/>
                    </a:lnTo>
                    <a:lnTo>
                      <a:pt x="124" y="148"/>
                    </a:lnTo>
                    <a:lnTo>
                      <a:pt x="123" y="147"/>
                    </a:lnTo>
                    <a:lnTo>
                      <a:pt x="120" y="147"/>
                    </a:lnTo>
                    <a:lnTo>
                      <a:pt x="117" y="151"/>
                    </a:lnTo>
                    <a:lnTo>
                      <a:pt x="113" y="152"/>
                    </a:lnTo>
                    <a:lnTo>
                      <a:pt x="109" y="152"/>
                    </a:lnTo>
                    <a:lnTo>
                      <a:pt x="76" y="140"/>
                    </a:lnTo>
                    <a:lnTo>
                      <a:pt x="63" y="138"/>
                    </a:lnTo>
                    <a:lnTo>
                      <a:pt x="9" y="119"/>
                    </a:lnTo>
                    <a:lnTo>
                      <a:pt x="3" y="106"/>
                    </a:lnTo>
                    <a:lnTo>
                      <a:pt x="6" y="105"/>
                    </a:lnTo>
                    <a:lnTo>
                      <a:pt x="0" y="10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25" name="Freeform 5981">
                <a:extLst>
                  <a:ext uri="{FF2B5EF4-FFF2-40B4-BE49-F238E27FC236}">
                    <a16:creationId xmlns:a16="http://schemas.microsoft.com/office/drawing/2014/main" id="{5D3037A9-F434-2E96-C0FD-C68A241023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6" y="3168"/>
                <a:ext cx="23" cy="20"/>
              </a:xfrm>
              <a:custGeom>
                <a:avLst/>
                <a:gdLst>
                  <a:gd name="T0" fmla="*/ 93 w 93"/>
                  <a:gd name="T1" fmla="*/ 79 h 79"/>
                  <a:gd name="T2" fmla="*/ 93 w 93"/>
                  <a:gd name="T3" fmla="*/ 78 h 79"/>
                  <a:gd name="T4" fmla="*/ 92 w 93"/>
                  <a:gd name="T5" fmla="*/ 71 h 79"/>
                  <a:gd name="T6" fmla="*/ 88 w 93"/>
                  <a:gd name="T7" fmla="*/ 64 h 79"/>
                  <a:gd name="T8" fmla="*/ 85 w 93"/>
                  <a:gd name="T9" fmla="*/ 61 h 79"/>
                  <a:gd name="T10" fmla="*/ 81 w 93"/>
                  <a:gd name="T11" fmla="*/ 61 h 79"/>
                  <a:gd name="T12" fmla="*/ 79 w 93"/>
                  <a:gd name="T13" fmla="*/ 58 h 79"/>
                  <a:gd name="T14" fmla="*/ 72 w 93"/>
                  <a:gd name="T15" fmla="*/ 51 h 79"/>
                  <a:gd name="T16" fmla="*/ 67 w 93"/>
                  <a:gd name="T17" fmla="*/ 48 h 79"/>
                  <a:gd name="T18" fmla="*/ 66 w 93"/>
                  <a:gd name="T19" fmla="*/ 44 h 79"/>
                  <a:gd name="T20" fmla="*/ 63 w 93"/>
                  <a:gd name="T21" fmla="*/ 39 h 79"/>
                  <a:gd name="T22" fmla="*/ 63 w 93"/>
                  <a:gd name="T23" fmla="*/ 28 h 79"/>
                  <a:gd name="T24" fmla="*/ 40 w 93"/>
                  <a:gd name="T25" fmla="*/ 18 h 79"/>
                  <a:gd name="T26" fmla="*/ 36 w 93"/>
                  <a:gd name="T27" fmla="*/ 12 h 79"/>
                  <a:gd name="T28" fmla="*/ 33 w 93"/>
                  <a:gd name="T29" fmla="*/ 5 h 79"/>
                  <a:gd name="T30" fmla="*/ 33 w 93"/>
                  <a:gd name="T31" fmla="*/ 1 h 79"/>
                  <a:gd name="T32" fmla="*/ 26 w 93"/>
                  <a:gd name="T33" fmla="*/ 0 h 79"/>
                  <a:gd name="T34" fmla="*/ 22 w 93"/>
                  <a:gd name="T35" fmla="*/ 0 h 79"/>
                  <a:gd name="T36" fmla="*/ 22 w 93"/>
                  <a:gd name="T37" fmla="*/ 1 h 79"/>
                  <a:gd name="T38" fmla="*/ 16 w 93"/>
                  <a:gd name="T39" fmla="*/ 4 h 79"/>
                  <a:gd name="T40" fmla="*/ 12 w 93"/>
                  <a:gd name="T41" fmla="*/ 7 h 79"/>
                  <a:gd name="T42" fmla="*/ 1 w 93"/>
                  <a:gd name="T43" fmla="*/ 5 h 79"/>
                  <a:gd name="T44" fmla="*/ 0 w 93"/>
                  <a:gd name="T45" fmla="*/ 4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93" h="79">
                    <a:moveTo>
                      <a:pt x="93" y="79"/>
                    </a:moveTo>
                    <a:lnTo>
                      <a:pt x="93" y="78"/>
                    </a:lnTo>
                    <a:lnTo>
                      <a:pt x="92" y="71"/>
                    </a:lnTo>
                    <a:lnTo>
                      <a:pt x="88" y="64"/>
                    </a:lnTo>
                    <a:lnTo>
                      <a:pt x="85" y="61"/>
                    </a:lnTo>
                    <a:lnTo>
                      <a:pt x="81" y="61"/>
                    </a:lnTo>
                    <a:lnTo>
                      <a:pt x="79" y="58"/>
                    </a:lnTo>
                    <a:lnTo>
                      <a:pt x="72" y="51"/>
                    </a:lnTo>
                    <a:lnTo>
                      <a:pt x="67" y="48"/>
                    </a:lnTo>
                    <a:lnTo>
                      <a:pt x="66" y="44"/>
                    </a:lnTo>
                    <a:lnTo>
                      <a:pt x="63" y="39"/>
                    </a:lnTo>
                    <a:lnTo>
                      <a:pt x="63" y="28"/>
                    </a:lnTo>
                    <a:lnTo>
                      <a:pt x="40" y="18"/>
                    </a:lnTo>
                    <a:lnTo>
                      <a:pt x="36" y="12"/>
                    </a:lnTo>
                    <a:lnTo>
                      <a:pt x="33" y="5"/>
                    </a:lnTo>
                    <a:lnTo>
                      <a:pt x="33" y="1"/>
                    </a:lnTo>
                    <a:lnTo>
                      <a:pt x="26" y="0"/>
                    </a:lnTo>
                    <a:lnTo>
                      <a:pt x="22" y="0"/>
                    </a:lnTo>
                    <a:lnTo>
                      <a:pt x="22" y="1"/>
                    </a:lnTo>
                    <a:lnTo>
                      <a:pt x="16" y="4"/>
                    </a:lnTo>
                    <a:lnTo>
                      <a:pt x="12" y="7"/>
                    </a:lnTo>
                    <a:lnTo>
                      <a:pt x="1" y="5"/>
                    </a:lnTo>
                    <a:lnTo>
                      <a:pt x="0" y="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26" name="Freeform 5982">
                <a:extLst>
                  <a:ext uri="{FF2B5EF4-FFF2-40B4-BE49-F238E27FC236}">
                    <a16:creationId xmlns:a16="http://schemas.microsoft.com/office/drawing/2014/main" id="{4C5F716A-3E86-E4AF-FF30-B38267B714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5" y="3188"/>
                <a:ext cx="39" cy="45"/>
              </a:xfrm>
              <a:custGeom>
                <a:avLst/>
                <a:gdLst>
                  <a:gd name="T0" fmla="*/ 154 w 154"/>
                  <a:gd name="T1" fmla="*/ 179 h 179"/>
                  <a:gd name="T2" fmla="*/ 154 w 154"/>
                  <a:gd name="T3" fmla="*/ 176 h 179"/>
                  <a:gd name="T4" fmla="*/ 153 w 154"/>
                  <a:gd name="T5" fmla="*/ 166 h 179"/>
                  <a:gd name="T6" fmla="*/ 150 w 154"/>
                  <a:gd name="T7" fmla="*/ 155 h 179"/>
                  <a:gd name="T8" fmla="*/ 150 w 154"/>
                  <a:gd name="T9" fmla="*/ 154 h 179"/>
                  <a:gd name="T10" fmla="*/ 143 w 154"/>
                  <a:gd name="T11" fmla="*/ 154 h 179"/>
                  <a:gd name="T12" fmla="*/ 141 w 154"/>
                  <a:gd name="T13" fmla="*/ 153 h 179"/>
                  <a:gd name="T14" fmla="*/ 134 w 154"/>
                  <a:gd name="T15" fmla="*/ 151 h 179"/>
                  <a:gd name="T16" fmla="*/ 107 w 154"/>
                  <a:gd name="T17" fmla="*/ 151 h 179"/>
                  <a:gd name="T18" fmla="*/ 102 w 154"/>
                  <a:gd name="T19" fmla="*/ 153 h 179"/>
                  <a:gd name="T20" fmla="*/ 101 w 154"/>
                  <a:gd name="T21" fmla="*/ 153 h 179"/>
                  <a:gd name="T22" fmla="*/ 84 w 154"/>
                  <a:gd name="T23" fmla="*/ 159 h 179"/>
                  <a:gd name="T24" fmla="*/ 81 w 154"/>
                  <a:gd name="T25" fmla="*/ 161 h 179"/>
                  <a:gd name="T26" fmla="*/ 78 w 154"/>
                  <a:gd name="T27" fmla="*/ 155 h 179"/>
                  <a:gd name="T28" fmla="*/ 74 w 154"/>
                  <a:gd name="T29" fmla="*/ 146 h 179"/>
                  <a:gd name="T30" fmla="*/ 71 w 154"/>
                  <a:gd name="T31" fmla="*/ 143 h 179"/>
                  <a:gd name="T32" fmla="*/ 64 w 154"/>
                  <a:gd name="T33" fmla="*/ 141 h 179"/>
                  <a:gd name="T34" fmla="*/ 64 w 154"/>
                  <a:gd name="T35" fmla="*/ 134 h 179"/>
                  <a:gd name="T36" fmla="*/ 71 w 154"/>
                  <a:gd name="T37" fmla="*/ 122 h 179"/>
                  <a:gd name="T38" fmla="*/ 71 w 154"/>
                  <a:gd name="T39" fmla="*/ 117 h 179"/>
                  <a:gd name="T40" fmla="*/ 66 w 154"/>
                  <a:gd name="T41" fmla="*/ 108 h 179"/>
                  <a:gd name="T42" fmla="*/ 66 w 154"/>
                  <a:gd name="T43" fmla="*/ 105 h 179"/>
                  <a:gd name="T44" fmla="*/ 64 w 154"/>
                  <a:gd name="T45" fmla="*/ 103 h 179"/>
                  <a:gd name="T46" fmla="*/ 60 w 154"/>
                  <a:gd name="T47" fmla="*/ 95 h 179"/>
                  <a:gd name="T48" fmla="*/ 59 w 154"/>
                  <a:gd name="T49" fmla="*/ 94 h 179"/>
                  <a:gd name="T50" fmla="*/ 52 w 154"/>
                  <a:gd name="T51" fmla="*/ 91 h 179"/>
                  <a:gd name="T52" fmla="*/ 51 w 154"/>
                  <a:gd name="T53" fmla="*/ 91 h 179"/>
                  <a:gd name="T54" fmla="*/ 48 w 154"/>
                  <a:gd name="T55" fmla="*/ 92 h 179"/>
                  <a:gd name="T56" fmla="*/ 47 w 154"/>
                  <a:gd name="T57" fmla="*/ 92 h 179"/>
                  <a:gd name="T58" fmla="*/ 45 w 154"/>
                  <a:gd name="T59" fmla="*/ 88 h 179"/>
                  <a:gd name="T60" fmla="*/ 45 w 154"/>
                  <a:gd name="T61" fmla="*/ 87 h 179"/>
                  <a:gd name="T62" fmla="*/ 40 w 154"/>
                  <a:gd name="T63" fmla="*/ 79 h 179"/>
                  <a:gd name="T64" fmla="*/ 27 w 154"/>
                  <a:gd name="T65" fmla="*/ 52 h 179"/>
                  <a:gd name="T66" fmla="*/ 24 w 154"/>
                  <a:gd name="T67" fmla="*/ 49 h 179"/>
                  <a:gd name="T68" fmla="*/ 24 w 154"/>
                  <a:gd name="T69" fmla="*/ 41 h 179"/>
                  <a:gd name="T70" fmla="*/ 23 w 154"/>
                  <a:gd name="T71" fmla="*/ 39 h 179"/>
                  <a:gd name="T72" fmla="*/ 21 w 154"/>
                  <a:gd name="T73" fmla="*/ 39 h 179"/>
                  <a:gd name="T74" fmla="*/ 13 w 154"/>
                  <a:gd name="T75" fmla="*/ 42 h 179"/>
                  <a:gd name="T76" fmla="*/ 10 w 154"/>
                  <a:gd name="T77" fmla="*/ 42 h 179"/>
                  <a:gd name="T78" fmla="*/ 6 w 154"/>
                  <a:gd name="T79" fmla="*/ 41 h 179"/>
                  <a:gd name="T80" fmla="*/ 6 w 154"/>
                  <a:gd name="T81" fmla="*/ 38 h 179"/>
                  <a:gd name="T82" fmla="*/ 4 w 154"/>
                  <a:gd name="T83" fmla="*/ 34 h 179"/>
                  <a:gd name="T84" fmla="*/ 3 w 154"/>
                  <a:gd name="T85" fmla="*/ 23 h 179"/>
                  <a:gd name="T86" fmla="*/ 0 w 154"/>
                  <a:gd name="T87" fmla="*/ 19 h 179"/>
                  <a:gd name="T88" fmla="*/ 0 w 154"/>
                  <a:gd name="T89" fmla="*/ 14 h 179"/>
                  <a:gd name="T90" fmla="*/ 2 w 154"/>
                  <a:gd name="T91" fmla="*/ 6 h 179"/>
                  <a:gd name="T92" fmla="*/ 2 w 154"/>
                  <a:gd name="T93" fmla="*/ 2 h 179"/>
                  <a:gd name="T94" fmla="*/ 13 w 154"/>
                  <a:gd name="T95" fmla="*/ 0 h 179"/>
                  <a:gd name="T96" fmla="*/ 14 w 154"/>
                  <a:gd name="T97" fmla="*/ 0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54" h="179">
                    <a:moveTo>
                      <a:pt x="154" y="179"/>
                    </a:moveTo>
                    <a:lnTo>
                      <a:pt x="154" y="176"/>
                    </a:lnTo>
                    <a:lnTo>
                      <a:pt x="153" y="166"/>
                    </a:lnTo>
                    <a:lnTo>
                      <a:pt x="150" y="155"/>
                    </a:lnTo>
                    <a:lnTo>
                      <a:pt x="150" y="154"/>
                    </a:lnTo>
                    <a:lnTo>
                      <a:pt x="143" y="154"/>
                    </a:lnTo>
                    <a:lnTo>
                      <a:pt x="141" y="153"/>
                    </a:lnTo>
                    <a:lnTo>
                      <a:pt x="134" y="151"/>
                    </a:lnTo>
                    <a:lnTo>
                      <a:pt x="107" y="151"/>
                    </a:lnTo>
                    <a:lnTo>
                      <a:pt x="102" y="153"/>
                    </a:lnTo>
                    <a:lnTo>
                      <a:pt x="101" y="153"/>
                    </a:lnTo>
                    <a:lnTo>
                      <a:pt x="84" y="159"/>
                    </a:lnTo>
                    <a:lnTo>
                      <a:pt x="81" y="161"/>
                    </a:lnTo>
                    <a:lnTo>
                      <a:pt x="78" y="155"/>
                    </a:lnTo>
                    <a:lnTo>
                      <a:pt x="74" y="146"/>
                    </a:lnTo>
                    <a:lnTo>
                      <a:pt x="71" y="143"/>
                    </a:lnTo>
                    <a:lnTo>
                      <a:pt x="64" y="141"/>
                    </a:lnTo>
                    <a:lnTo>
                      <a:pt x="64" y="134"/>
                    </a:lnTo>
                    <a:lnTo>
                      <a:pt x="71" y="122"/>
                    </a:lnTo>
                    <a:lnTo>
                      <a:pt x="71" y="117"/>
                    </a:lnTo>
                    <a:lnTo>
                      <a:pt x="66" y="108"/>
                    </a:lnTo>
                    <a:lnTo>
                      <a:pt x="66" y="105"/>
                    </a:lnTo>
                    <a:lnTo>
                      <a:pt x="64" y="103"/>
                    </a:lnTo>
                    <a:lnTo>
                      <a:pt x="60" y="95"/>
                    </a:lnTo>
                    <a:lnTo>
                      <a:pt x="59" y="94"/>
                    </a:lnTo>
                    <a:lnTo>
                      <a:pt x="52" y="91"/>
                    </a:lnTo>
                    <a:lnTo>
                      <a:pt x="51" y="91"/>
                    </a:lnTo>
                    <a:lnTo>
                      <a:pt x="48" y="92"/>
                    </a:lnTo>
                    <a:lnTo>
                      <a:pt x="47" y="92"/>
                    </a:lnTo>
                    <a:lnTo>
                      <a:pt x="45" y="88"/>
                    </a:lnTo>
                    <a:lnTo>
                      <a:pt x="45" y="87"/>
                    </a:lnTo>
                    <a:lnTo>
                      <a:pt x="40" y="79"/>
                    </a:lnTo>
                    <a:lnTo>
                      <a:pt x="27" y="52"/>
                    </a:lnTo>
                    <a:lnTo>
                      <a:pt x="24" y="49"/>
                    </a:lnTo>
                    <a:lnTo>
                      <a:pt x="24" y="41"/>
                    </a:lnTo>
                    <a:lnTo>
                      <a:pt x="23" y="39"/>
                    </a:lnTo>
                    <a:lnTo>
                      <a:pt x="21" y="39"/>
                    </a:lnTo>
                    <a:lnTo>
                      <a:pt x="13" y="42"/>
                    </a:lnTo>
                    <a:lnTo>
                      <a:pt x="10" y="42"/>
                    </a:lnTo>
                    <a:lnTo>
                      <a:pt x="6" y="41"/>
                    </a:lnTo>
                    <a:lnTo>
                      <a:pt x="6" y="38"/>
                    </a:lnTo>
                    <a:lnTo>
                      <a:pt x="4" y="34"/>
                    </a:lnTo>
                    <a:lnTo>
                      <a:pt x="3" y="23"/>
                    </a:lnTo>
                    <a:lnTo>
                      <a:pt x="0" y="19"/>
                    </a:lnTo>
                    <a:lnTo>
                      <a:pt x="0" y="14"/>
                    </a:lnTo>
                    <a:lnTo>
                      <a:pt x="2" y="6"/>
                    </a:lnTo>
                    <a:lnTo>
                      <a:pt x="2" y="2"/>
                    </a:lnTo>
                    <a:lnTo>
                      <a:pt x="13" y="0"/>
                    </a:lnTo>
                    <a:lnTo>
                      <a:pt x="14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27" name="Freeform 5983">
                <a:extLst>
                  <a:ext uri="{FF2B5EF4-FFF2-40B4-BE49-F238E27FC236}">
                    <a16:creationId xmlns:a16="http://schemas.microsoft.com/office/drawing/2014/main" id="{21B71D48-25F4-6339-7DA4-FB6E02B96F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9" y="3170"/>
                <a:ext cx="40" cy="59"/>
              </a:xfrm>
              <a:custGeom>
                <a:avLst/>
                <a:gdLst>
                  <a:gd name="T0" fmla="*/ 3 w 160"/>
                  <a:gd name="T1" fmla="*/ 238 h 238"/>
                  <a:gd name="T2" fmla="*/ 1 w 160"/>
                  <a:gd name="T3" fmla="*/ 212 h 238"/>
                  <a:gd name="T4" fmla="*/ 0 w 160"/>
                  <a:gd name="T5" fmla="*/ 211 h 238"/>
                  <a:gd name="T6" fmla="*/ 0 w 160"/>
                  <a:gd name="T7" fmla="*/ 205 h 238"/>
                  <a:gd name="T8" fmla="*/ 1 w 160"/>
                  <a:gd name="T9" fmla="*/ 204 h 238"/>
                  <a:gd name="T10" fmla="*/ 4 w 160"/>
                  <a:gd name="T11" fmla="*/ 187 h 238"/>
                  <a:gd name="T12" fmla="*/ 5 w 160"/>
                  <a:gd name="T13" fmla="*/ 185 h 238"/>
                  <a:gd name="T14" fmla="*/ 5 w 160"/>
                  <a:gd name="T15" fmla="*/ 181 h 238"/>
                  <a:gd name="T16" fmla="*/ 8 w 160"/>
                  <a:gd name="T17" fmla="*/ 180 h 238"/>
                  <a:gd name="T18" fmla="*/ 10 w 160"/>
                  <a:gd name="T19" fmla="*/ 178 h 238"/>
                  <a:gd name="T20" fmla="*/ 11 w 160"/>
                  <a:gd name="T21" fmla="*/ 178 h 238"/>
                  <a:gd name="T22" fmla="*/ 11 w 160"/>
                  <a:gd name="T23" fmla="*/ 177 h 238"/>
                  <a:gd name="T24" fmla="*/ 12 w 160"/>
                  <a:gd name="T25" fmla="*/ 177 h 238"/>
                  <a:gd name="T26" fmla="*/ 14 w 160"/>
                  <a:gd name="T27" fmla="*/ 176 h 238"/>
                  <a:gd name="T28" fmla="*/ 15 w 160"/>
                  <a:gd name="T29" fmla="*/ 176 h 238"/>
                  <a:gd name="T30" fmla="*/ 15 w 160"/>
                  <a:gd name="T31" fmla="*/ 169 h 238"/>
                  <a:gd name="T32" fmla="*/ 19 w 160"/>
                  <a:gd name="T33" fmla="*/ 154 h 238"/>
                  <a:gd name="T34" fmla="*/ 35 w 160"/>
                  <a:gd name="T35" fmla="*/ 148 h 238"/>
                  <a:gd name="T36" fmla="*/ 40 w 160"/>
                  <a:gd name="T37" fmla="*/ 148 h 238"/>
                  <a:gd name="T38" fmla="*/ 40 w 160"/>
                  <a:gd name="T39" fmla="*/ 147 h 238"/>
                  <a:gd name="T40" fmla="*/ 46 w 160"/>
                  <a:gd name="T41" fmla="*/ 125 h 238"/>
                  <a:gd name="T42" fmla="*/ 44 w 160"/>
                  <a:gd name="T43" fmla="*/ 121 h 238"/>
                  <a:gd name="T44" fmla="*/ 44 w 160"/>
                  <a:gd name="T45" fmla="*/ 120 h 238"/>
                  <a:gd name="T46" fmla="*/ 56 w 160"/>
                  <a:gd name="T47" fmla="*/ 117 h 238"/>
                  <a:gd name="T48" fmla="*/ 57 w 160"/>
                  <a:gd name="T49" fmla="*/ 117 h 238"/>
                  <a:gd name="T50" fmla="*/ 60 w 160"/>
                  <a:gd name="T51" fmla="*/ 116 h 238"/>
                  <a:gd name="T52" fmla="*/ 61 w 160"/>
                  <a:gd name="T53" fmla="*/ 114 h 238"/>
                  <a:gd name="T54" fmla="*/ 63 w 160"/>
                  <a:gd name="T55" fmla="*/ 114 h 238"/>
                  <a:gd name="T56" fmla="*/ 64 w 160"/>
                  <a:gd name="T57" fmla="*/ 110 h 238"/>
                  <a:gd name="T58" fmla="*/ 79 w 160"/>
                  <a:gd name="T59" fmla="*/ 110 h 238"/>
                  <a:gd name="T60" fmla="*/ 109 w 160"/>
                  <a:gd name="T61" fmla="*/ 116 h 238"/>
                  <a:gd name="T62" fmla="*/ 110 w 160"/>
                  <a:gd name="T63" fmla="*/ 117 h 238"/>
                  <a:gd name="T64" fmla="*/ 114 w 160"/>
                  <a:gd name="T65" fmla="*/ 116 h 238"/>
                  <a:gd name="T66" fmla="*/ 116 w 160"/>
                  <a:gd name="T67" fmla="*/ 114 h 238"/>
                  <a:gd name="T68" fmla="*/ 118 w 160"/>
                  <a:gd name="T69" fmla="*/ 113 h 238"/>
                  <a:gd name="T70" fmla="*/ 117 w 160"/>
                  <a:gd name="T71" fmla="*/ 106 h 238"/>
                  <a:gd name="T72" fmla="*/ 117 w 160"/>
                  <a:gd name="T73" fmla="*/ 98 h 238"/>
                  <a:gd name="T74" fmla="*/ 116 w 160"/>
                  <a:gd name="T75" fmla="*/ 89 h 238"/>
                  <a:gd name="T76" fmla="*/ 117 w 160"/>
                  <a:gd name="T77" fmla="*/ 89 h 238"/>
                  <a:gd name="T78" fmla="*/ 123 w 160"/>
                  <a:gd name="T79" fmla="*/ 92 h 238"/>
                  <a:gd name="T80" fmla="*/ 123 w 160"/>
                  <a:gd name="T81" fmla="*/ 89 h 238"/>
                  <a:gd name="T82" fmla="*/ 130 w 160"/>
                  <a:gd name="T83" fmla="*/ 85 h 238"/>
                  <a:gd name="T84" fmla="*/ 134 w 160"/>
                  <a:gd name="T85" fmla="*/ 82 h 238"/>
                  <a:gd name="T86" fmla="*/ 137 w 160"/>
                  <a:gd name="T87" fmla="*/ 81 h 238"/>
                  <a:gd name="T88" fmla="*/ 138 w 160"/>
                  <a:gd name="T89" fmla="*/ 80 h 238"/>
                  <a:gd name="T90" fmla="*/ 142 w 160"/>
                  <a:gd name="T91" fmla="*/ 78 h 238"/>
                  <a:gd name="T92" fmla="*/ 145 w 160"/>
                  <a:gd name="T93" fmla="*/ 78 h 238"/>
                  <a:gd name="T94" fmla="*/ 155 w 160"/>
                  <a:gd name="T95" fmla="*/ 75 h 238"/>
                  <a:gd name="T96" fmla="*/ 160 w 160"/>
                  <a:gd name="T97" fmla="*/ 71 h 238"/>
                  <a:gd name="T98" fmla="*/ 160 w 160"/>
                  <a:gd name="T99" fmla="*/ 70 h 238"/>
                  <a:gd name="T100" fmla="*/ 159 w 160"/>
                  <a:gd name="T101" fmla="*/ 68 h 238"/>
                  <a:gd name="T102" fmla="*/ 152 w 160"/>
                  <a:gd name="T103" fmla="*/ 57 h 238"/>
                  <a:gd name="T104" fmla="*/ 152 w 160"/>
                  <a:gd name="T105" fmla="*/ 56 h 238"/>
                  <a:gd name="T106" fmla="*/ 142 w 160"/>
                  <a:gd name="T107" fmla="*/ 56 h 238"/>
                  <a:gd name="T108" fmla="*/ 138 w 160"/>
                  <a:gd name="T109" fmla="*/ 57 h 238"/>
                  <a:gd name="T110" fmla="*/ 132 w 160"/>
                  <a:gd name="T111" fmla="*/ 57 h 238"/>
                  <a:gd name="T112" fmla="*/ 132 w 160"/>
                  <a:gd name="T113" fmla="*/ 51 h 238"/>
                  <a:gd name="T114" fmla="*/ 135 w 160"/>
                  <a:gd name="T115" fmla="*/ 42 h 238"/>
                  <a:gd name="T116" fmla="*/ 137 w 160"/>
                  <a:gd name="T117" fmla="*/ 40 h 238"/>
                  <a:gd name="T118" fmla="*/ 137 w 160"/>
                  <a:gd name="T119" fmla="*/ 36 h 238"/>
                  <a:gd name="T120" fmla="*/ 147 w 160"/>
                  <a:gd name="T121" fmla="*/ 19 h 238"/>
                  <a:gd name="T122" fmla="*/ 148 w 160"/>
                  <a:gd name="T123" fmla="*/ 18 h 238"/>
                  <a:gd name="T124" fmla="*/ 148 w 160"/>
                  <a:gd name="T125" fmla="*/ 0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60" h="238">
                    <a:moveTo>
                      <a:pt x="3" y="238"/>
                    </a:moveTo>
                    <a:lnTo>
                      <a:pt x="1" y="212"/>
                    </a:lnTo>
                    <a:lnTo>
                      <a:pt x="0" y="211"/>
                    </a:lnTo>
                    <a:lnTo>
                      <a:pt x="0" y="205"/>
                    </a:lnTo>
                    <a:lnTo>
                      <a:pt x="1" y="204"/>
                    </a:lnTo>
                    <a:lnTo>
                      <a:pt x="4" y="187"/>
                    </a:lnTo>
                    <a:lnTo>
                      <a:pt x="5" y="185"/>
                    </a:lnTo>
                    <a:lnTo>
                      <a:pt x="5" y="181"/>
                    </a:lnTo>
                    <a:lnTo>
                      <a:pt x="8" y="180"/>
                    </a:lnTo>
                    <a:lnTo>
                      <a:pt x="10" y="178"/>
                    </a:lnTo>
                    <a:lnTo>
                      <a:pt x="11" y="178"/>
                    </a:lnTo>
                    <a:lnTo>
                      <a:pt x="11" y="177"/>
                    </a:lnTo>
                    <a:lnTo>
                      <a:pt x="12" y="177"/>
                    </a:lnTo>
                    <a:lnTo>
                      <a:pt x="14" y="176"/>
                    </a:lnTo>
                    <a:lnTo>
                      <a:pt x="15" y="176"/>
                    </a:lnTo>
                    <a:lnTo>
                      <a:pt x="15" y="169"/>
                    </a:lnTo>
                    <a:lnTo>
                      <a:pt x="19" y="154"/>
                    </a:lnTo>
                    <a:lnTo>
                      <a:pt x="35" y="148"/>
                    </a:lnTo>
                    <a:lnTo>
                      <a:pt x="40" y="148"/>
                    </a:lnTo>
                    <a:lnTo>
                      <a:pt x="40" y="147"/>
                    </a:lnTo>
                    <a:lnTo>
                      <a:pt x="46" y="125"/>
                    </a:lnTo>
                    <a:lnTo>
                      <a:pt x="44" y="121"/>
                    </a:lnTo>
                    <a:lnTo>
                      <a:pt x="44" y="120"/>
                    </a:lnTo>
                    <a:lnTo>
                      <a:pt x="56" y="117"/>
                    </a:lnTo>
                    <a:lnTo>
                      <a:pt x="57" y="117"/>
                    </a:lnTo>
                    <a:lnTo>
                      <a:pt x="60" y="116"/>
                    </a:lnTo>
                    <a:lnTo>
                      <a:pt x="61" y="114"/>
                    </a:lnTo>
                    <a:lnTo>
                      <a:pt x="63" y="114"/>
                    </a:lnTo>
                    <a:lnTo>
                      <a:pt x="64" y="110"/>
                    </a:lnTo>
                    <a:lnTo>
                      <a:pt x="79" y="110"/>
                    </a:lnTo>
                    <a:lnTo>
                      <a:pt x="109" y="116"/>
                    </a:lnTo>
                    <a:lnTo>
                      <a:pt x="110" y="117"/>
                    </a:lnTo>
                    <a:lnTo>
                      <a:pt x="114" y="116"/>
                    </a:lnTo>
                    <a:lnTo>
                      <a:pt x="116" y="114"/>
                    </a:lnTo>
                    <a:lnTo>
                      <a:pt x="118" y="113"/>
                    </a:lnTo>
                    <a:lnTo>
                      <a:pt x="117" y="106"/>
                    </a:lnTo>
                    <a:lnTo>
                      <a:pt x="117" y="98"/>
                    </a:lnTo>
                    <a:lnTo>
                      <a:pt x="116" y="89"/>
                    </a:lnTo>
                    <a:lnTo>
                      <a:pt x="117" y="89"/>
                    </a:lnTo>
                    <a:lnTo>
                      <a:pt x="123" y="92"/>
                    </a:lnTo>
                    <a:lnTo>
                      <a:pt x="123" y="89"/>
                    </a:lnTo>
                    <a:lnTo>
                      <a:pt x="130" y="85"/>
                    </a:lnTo>
                    <a:lnTo>
                      <a:pt x="134" y="82"/>
                    </a:lnTo>
                    <a:lnTo>
                      <a:pt x="137" y="81"/>
                    </a:lnTo>
                    <a:lnTo>
                      <a:pt x="138" y="80"/>
                    </a:lnTo>
                    <a:lnTo>
                      <a:pt x="142" y="78"/>
                    </a:lnTo>
                    <a:lnTo>
                      <a:pt x="145" y="78"/>
                    </a:lnTo>
                    <a:lnTo>
                      <a:pt x="155" y="75"/>
                    </a:lnTo>
                    <a:lnTo>
                      <a:pt x="160" y="71"/>
                    </a:lnTo>
                    <a:lnTo>
                      <a:pt x="160" y="70"/>
                    </a:lnTo>
                    <a:lnTo>
                      <a:pt x="159" y="68"/>
                    </a:lnTo>
                    <a:lnTo>
                      <a:pt x="152" y="57"/>
                    </a:lnTo>
                    <a:lnTo>
                      <a:pt x="152" y="56"/>
                    </a:lnTo>
                    <a:lnTo>
                      <a:pt x="142" y="56"/>
                    </a:lnTo>
                    <a:lnTo>
                      <a:pt x="138" y="57"/>
                    </a:lnTo>
                    <a:lnTo>
                      <a:pt x="132" y="57"/>
                    </a:lnTo>
                    <a:lnTo>
                      <a:pt x="132" y="51"/>
                    </a:lnTo>
                    <a:lnTo>
                      <a:pt x="135" y="42"/>
                    </a:lnTo>
                    <a:lnTo>
                      <a:pt x="137" y="40"/>
                    </a:lnTo>
                    <a:lnTo>
                      <a:pt x="137" y="36"/>
                    </a:lnTo>
                    <a:lnTo>
                      <a:pt x="147" y="19"/>
                    </a:lnTo>
                    <a:lnTo>
                      <a:pt x="148" y="18"/>
                    </a:lnTo>
                    <a:lnTo>
                      <a:pt x="148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28" name="Freeform 5984">
                <a:extLst>
                  <a:ext uri="{FF2B5EF4-FFF2-40B4-BE49-F238E27FC236}">
                    <a16:creationId xmlns:a16="http://schemas.microsoft.com/office/drawing/2014/main" id="{D48577B4-5AF4-BCE8-7321-32AC502D1C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0" y="3222"/>
                <a:ext cx="45" cy="39"/>
              </a:xfrm>
              <a:custGeom>
                <a:avLst/>
                <a:gdLst>
                  <a:gd name="T0" fmla="*/ 113 w 182"/>
                  <a:gd name="T1" fmla="*/ 148 h 157"/>
                  <a:gd name="T2" fmla="*/ 106 w 182"/>
                  <a:gd name="T3" fmla="*/ 149 h 157"/>
                  <a:gd name="T4" fmla="*/ 106 w 182"/>
                  <a:gd name="T5" fmla="*/ 117 h 157"/>
                  <a:gd name="T6" fmla="*/ 121 w 182"/>
                  <a:gd name="T7" fmla="*/ 114 h 157"/>
                  <a:gd name="T8" fmla="*/ 124 w 182"/>
                  <a:gd name="T9" fmla="*/ 100 h 157"/>
                  <a:gd name="T10" fmla="*/ 139 w 182"/>
                  <a:gd name="T11" fmla="*/ 97 h 157"/>
                  <a:gd name="T12" fmla="*/ 138 w 182"/>
                  <a:gd name="T13" fmla="*/ 85 h 157"/>
                  <a:gd name="T14" fmla="*/ 173 w 182"/>
                  <a:gd name="T15" fmla="*/ 77 h 157"/>
                  <a:gd name="T16" fmla="*/ 181 w 182"/>
                  <a:gd name="T17" fmla="*/ 72 h 157"/>
                  <a:gd name="T18" fmla="*/ 175 w 182"/>
                  <a:gd name="T19" fmla="*/ 46 h 157"/>
                  <a:gd name="T20" fmla="*/ 164 w 182"/>
                  <a:gd name="T21" fmla="*/ 33 h 157"/>
                  <a:gd name="T22" fmla="*/ 157 w 182"/>
                  <a:gd name="T23" fmla="*/ 30 h 157"/>
                  <a:gd name="T24" fmla="*/ 153 w 182"/>
                  <a:gd name="T25" fmla="*/ 19 h 157"/>
                  <a:gd name="T26" fmla="*/ 148 w 182"/>
                  <a:gd name="T27" fmla="*/ 15 h 157"/>
                  <a:gd name="T28" fmla="*/ 149 w 182"/>
                  <a:gd name="T29" fmla="*/ 18 h 157"/>
                  <a:gd name="T30" fmla="*/ 148 w 182"/>
                  <a:gd name="T31" fmla="*/ 27 h 157"/>
                  <a:gd name="T32" fmla="*/ 138 w 182"/>
                  <a:gd name="T33" fmla="*/ 40 h 157"/>
                  <a:gd name="T34" fmla="*/ 114 w 182"/>
                  <a:gd name="T35" fmla="*/ 54 h 157"/>
                  <a:gd name="T36" fmla="*/ 103 w 182"/>
                  <a:gd name="T37" fmla="*/ 40 h 157"/>
                  <a:gd name="T38" fmla="*/ 101 w 182"/>
                  <a:gd name="T39" fmla="*/ 39 h 157"/>
                  <a:gd name="T40" fmla="*/ 100 w 182"/>
                  <a:gd name="T41" fmla="*/ 36 h 157"/>
                  <a:gd name="T42" fmla="*/ 103 w 182"/>
                  <a:gd name="T43" fmla="*/ 14 h 157"/>
                  <a:gd name="T44" fmla="*/ 100 w 182"/>
                  <a:gd name="T45" fmla="*/ 10 h 157"/>
                  <a:gd name="T46" fmla="*/ 97 w 182"/>
                  <a:gd name="T47" fmla="*/ 11 h 157"/>
                  <a:gd name="T48" fmla="*/ 87 w 182"/>
                  <a:gd name="T49" fmla="*/ 12 h 157"/>
                  <a:gd name="T50" fmla="*/ 72 w 182"/>
                  <a:gd name="T51" fmla="*/ 3 h 157"/>
                  <a:gd name="T52" fmla="*/ 65 w 182"/>
                  <a:gd name="T53" fmla="*/ 4 h 157"/>
                  <a:gd name="T54" fmla="*/ 57 w 182"/>
                  <a:gd name="T55" fmla="*/ 43 h 157"/>
                  <a:gd name="T56" fmla="*/ 51 w 182"/>
                  <a:gd name="T57" fmla="*/ 46 h 157"/>
                  <a:gd name="T58" fmla="*/ 44 w 182"/>
                  <a:gd name="T59" fmla="*/ 43 h 157"/>
                  <a:gd name="T60" fmla="*/ 36 w 182"/>
                  <a:gd name="T61" fmla="*/ 29 h 157"/>
                  <a:gd name="T62" fmla="*/ 26 w 182"/>
                  <a:gd name="T63" fmla="*/ 26 h 157"/>
                  <a:gd name="T64" fmla="*/ 0 w 182"/>
                  <a:gd name="T65" fmla="*/ 27 h 1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82" h="157">
                    <a:moveTo>
                      <a:pt x="121" y="157"/>
                    </a:moveTo>
                    <a:lnTo>
                      <a:pt x="113" y="148"/>
                    </a:lnTo>
                    <a:lnTo>
                      <a:pt x="107" y="148"/>
                    </a:lnTo>
                    <a:lnTo>
                      <a:pt x="106" y="149"/>
                    </a:lnTo>
                    <a:lnTo>
                      <a:pt x="101" y="137"/>
                    </a:lnTo>
                    <a:lnTo>
                      <a:pt x="106" y="117"/>
                    </a:lnTo>
                    <a:lnTo>
                      <a:pt x="117" y="117"/>
                    </a:lnTo>
                    <a:lnTo>
                      <a:pt x="121" y="114"/>
                    </a:lnTo>
                    <a:lnTo>
                      <a:pt x="125" y="110"/>
                    </a:lnTo>
                    <a:lnTo>
                      <a:pt x="124" y="100"/>
                    </a:lnTo>
                    <a:lnTo>
                      <a:pt x="134" y="97"/>
                    </a:lnTo>
                    <a:lnTo>
                      <a:pt x="139" y="97"/>
                    </a:lnTo>
                    <a:lnTo>
                      <a:pt x="139" y="89"/>
                    </a:lnTo>
                    <a:lnTo>
                      <a:pt x="138" y="85"/>
                    </a:lnTo>
                    <a:lnTo>
                      <a:pt x="135" y="78"/>
                    </a:lnTo>
                    <a:lnTo>
                      <a:pt x="173" y="77"/>
                    </a:lnTo>
                    <a:lnTo>
                      <a:pt x="182" y="74"/>
                    </a:lnTo>
                    <a:lnTo>
                      <a:pt x="181" y="72"/>
                    </a:lnTo>
                    <a:lnTo>
                      <a:pt x="181" y="71"/>
                    </a:lnTo>
                    <a:lnTo>
                      <a:pt x="175" y="46"/>
                    </a:lnTo>
                    <a:lnTo>
                      <a:pt x="175" y="33"/>
                    </a:lnTo>
                    <a:lnTo>
                      <a:pt x="164" y="33"/>
                    </a:lnTo>
                    <a:lnTo>
                      <a:pt x="159" y="32"/>
                    </a:lnTo>
                    <a:lnTo>
                      <a:pt x="157" y="30"/>
                    </a:lnTo>
                    <a:lnTo>
                      <a:pt x="154" y="25"/>
                    </a:lnTo>
                    <a:lnTo>
                      <a:pt x="153" y="19"/>
                    </a:lnTo>
                    <a:lnTo>
                      <a:pt x="149" y="15"/>
                    </a:lnTo>
                    <a:lnTo>
                      <a:pt x="148" y="15"/>
                    </a:lnTo>
                    <a:lnTo>
                      <a:pt x="148" y="18"/>
                    </a:lnTo>
                    <a:lnTo>
                      <a:pt x="149" y="18"/>
                    </a:lnTo>
                    <a:lnTo>
                      <a:pt x="149" y="22"/>
                    </a:lnTo>
                    <a:lnTo>
                      <a:pt x="148" y="27"/>
                    </a:lnTo>
                    <a:lnTo>
                      <a:pt x="142" y="36"/>
                    </a:lnTo>
                    <a:lnTo>
                      <a:pt x="138" y="40"/>
                    </a:lnTo>
                    <a:lnTo>
                      <a:pt x="127" y="57"/>
                    </a:lnTo>
                    <a:lnTo>
                      <a:pt x="114" y="54"/>
                    </a:lnTo>
                    <a:lnTo>
                      <a:pt x="111" y="47"/>
                    </a:lnTo>
                    <a:lnTo>
                      <a:pt x="103" y="40"/>
                    </a:lnTo>
                    <a:lnTo>
                      <a:pt x="103" y="39"/>
                    </a:lnTo>
                    <a:lnTo>
                      <a:pt x="101" y="39"/>
                    </a:lnTo>
                    <a:lnTo>
                      <a:pt x="101" y="37"/>
                    </a:lnTo>
                    <a:lnTo>
                      <a:pt x="100" y="36"/>
                    </a:lnTo>
                    <a:lnTo>
                      <a:pt x="100" y="32"/>
                    </a:lnTo>
                    <a:lnTo>
                      <a:pt x="103" y="14"/>
                    </a:lnTo>
                    <a:lnTo>
                      <a:pt x="103" y="12"/>
                    </a:lnTo>
                    <a:lnTo>
                      <a:pt x="100" y="10"/>
                    </a:lnTo>
                    <a:lnTo>
                      <a:pt x="100" y="11"/>
                    </a:lnTo>
                    <a:lnTo>
                      <a:pt x="97" y="11"/>
                    </a:lnTo>
                    <a:lnTo>
                      <a:pt x="93" y="12"/>
                    </a:lnTo>
                    <a:lnTo>
                      <a:pt x="87" y="12"/>
                    </a:lnTo>
                    <a:lnTo>
                      <a:pt x="86" y="11"/>
                    </a:lnTo>
                    <a:lnTo>
                      <a:pt x="72" y="3"/>
                    </a:lnTo>
                    <a:lnTo>
                      <a:pt x="69" y="0"/>
                    </a:lnTo>
                    <a:lnTo>
                      <a:pt x="65" y="4"/>
                    </a:lnTo>
                    <a:lnTo>
                      <a:pt x="65" y="7"/>
                    </a:lnTo>
                    <a:lnTo>
                      <a:pt x="57" y="43"/>
                    </a:lnTo>
                    <a:lnTo>
                      <a:pt x="57" y="46"/>
                    </a:lnTo>
                    <a:lnTo>
                      <a:pt x="51" y="46"/>
                    </a:lnTo>
                    <a:lnTo>
                      <a:pt x="46" y="44"/>
                    </a:lnTo>
                    <a:lnTo>
                      <a:pt x="44" y="43"/>
                    </a:lnTo>
                    <a:lnTo>
                      <a:pt x="37" y="32"/>
                    </a:lnTo>
                    <a:lnTo>
                      <a:pt x="36" y="29"/>
                    </a:lnTo>
                    <a:lnTo>
                      <a:pt x="33" y="27"/>
                    </a:lnTo>
                    <a:lnTo>
                      <a:pt x="26" y="26"/>
                    </a:lnTo>
                    <a:lnTo>
                      <a:pt x="2" y="26"/>
                    </a:lnTo>
                    <a:lnTo>
                      <a:pt x="0" y="2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29" name="Freeform 5985">
                <a:extLst>
                  <a:ext uri="{FF2B5EF4-FFF2-40B4-BE49-F238E27FC236}">
                    <a16:creationId xmlns:a16="http://schemas.microsoft.com/office/drawing/2014/main" id="{60C230FE-A050-35E6-5FBE-65FC9AC41B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5" y="3203"/>
                <a:ext cx="75" cy="26"/>
              </a:xfrm>
              <a:custGeom>
                <a:avLst/>
                <a:gdLst>
                  <a:gd name="T0" fmla="*/ 0 w 299"/>
                  <a:gd name="T1" fmla="*/ 32 h 103"/>
                  <a:gd name="T2" fmla="*/ 2 w 299"/>
                  <a:gd name="T3" fmla="*/ 34 h 103"/>
                  <a:gd name="T4" fmla="*/ 4 w 299"/>
                  <a:gd name="T5" fmla="*/ 34 h 103"/>
                  <a:gd name="T6" fmla="*/ 9 w 299"/>
                  <a:gd name="T7" fmla="*/ 39 h 103"/>
                  <a:gd name="T8" fmla="*/ 12 w 299"/>
                  <a:gd name="T9" fmla="*/ 41 h 103"/>
                  <a:gd name="T10" fmla="*/ 14 w 299"/>
                  <a:gd name="T11" fmla="*/ 42 h 103"/>
                  <a:gd name="T12" fmla="*/ 16 w 299"/>
                  <a:gd name="T13" fmla="*/ 42 h 103"/>
                  <a:gd name="T14" fmla="*/ 19 w 299"/>
                  <a:gd name="T15" fmla="*/ 43 h 103"/>
                  <a:gd name="T16" fmla="*/ 21 w 299"/>
                  <a:gd name="T17" fmla="*/ 43 h 103"/>
                  <a:gd name="T18" fmla="*/ 49 w 299"/>
                  <a:gd name="T19" fmla="*/ 39 h 103"/>
                  <a:gd name="T20" fmla="*/ 54 w 299"/>
                  <a:gd name="T21" fmla="*/ 38 h 103"/>
                  <a:gd name="T22" fmla="*/ 53 w 299"/>
                  <a:gd name="T23" fmla="*/ 12 h 103"/>
                  <a:gd name="T24" fmla="*/ 60 w 299"/>
                  <a:gd name="T25" fmla="*/ 12 h 103"/>
                  <a:gd name="T26" fmla="*/ 69 w 299"/>
                  <a:gd name="T27" fmla="*/ 9 h 103"/>
                  <a:gd name="T28" fmla="*/ 72 w 299"/>
                  <a:gd name="T29" fmla="*/ 6 h 103"/>
                  <a:gd name="T30" fmla="*/ 75 w 299"/>
                  <a:gd name="T31" fmla="*/ 6 h 103"/>
                  <a:gd name="T32" fmla="*/ 93 w 299"/>
                  <a:gd name="T33" fmla="*/ 0 h 103"/>
                  <a:gd name="T34" fmla="*/ 95 w 299"/>
                  <a:gd name="T35" fmla="*/ 0 h 103"/>
                  <a:gd name="T36" fmla="*/ 99 w 299"/>
                  <a:gd name="T37" fmla="*/ 9 h 103"/>
                  <a:gd name="T38" fmla="*/ 99 w 299"/>
                  <a:gd name="T39" fmla="*/ 10 h 103"/>
                  <a:gd name="T40" fmla="*/ 100 w 299"/>
                  <a:gd name="T41" fmla="*/ 16 h 103"/>
                  <a:gd name="T42" fmla="*/ 113 w 299"/>
                  <a:gd name="T43" fmla="*/ 32 h 103"/>
                  <a:gd name="T44" fmla="*/ 113 w 299"/>
                  <a:gd name="T45" fmla="*/ 34 h 103"/>
                  <a:gd name="T46" fmla="*/ 114 w 299"/>
                  <a:gd name="T47" fmla="*/ 34 h 103"/>
                  <a:gd name="T48" fmla="*/ 114 w 299"/>
                  <a:gd name="T49" fmla="*/ 35 h 103"/>
                  <a:gd name="T50" fmla="*/ 117 w 299"/>
                  <a:gd name="T51" fmla="*/ 38 h 103"/>
                  <a:gd name="T52" fmla="*/ 117 w 299"/>
                  <a:gd name="T53" fmla="*/ 41 h 103"/>
                  <a:gd name="T54" fmla="*/ 118 w 299"/>
                  <a:gd name="T55" fmla="*/ 39 h 103"/>
                  <a:gd name="T56" fmla="*/ 131 w 299"/>
                  <a:gd name="T57" fmla="*/ 38 h 103"/>
                  <a:gd name="T58" fmla="*/ 134 w 299"/>
                  <a:gd name="T59" fmla="*/ 39 h 103"/>
                  <a:gd name="T60" fmla="*/ 138 w 299"/>
                  <a:gd name="T61" fmla="*/ 42 h 103"/>
                  <a:gd name="T62" fmla="*/ 149 w 299"/>
                  <a:gd name="T63" fmla="*/ 45 h 103"/>
                  <a:gd name="T64" fmla="*/ 162 w 299"/>
                  <a:gd name="T65" fmla="*/ 45 h 103"/>
                  <a:gd name="T66" fmla="*/ 163 w 299"/>
                  <a:gd name="T67" fmla="*/ 43 h 103"/>
                  <a:gd name="T68" fmla="*/ 165 w 299"/>
                  <a:gd name="T69" fmla="*/ 46 h 103"/>
                  <a:gd name="T70" fmla="*/ 166 w 299"/>
                  <a:gd name="T71" fmla="*/ 46 h 103"/>
                  <a:gd name="T72" fmla="*/ 166 w 299"/>
                  <a:gd name="T73" fmla="*/ 49 h 103"/>
                  <a:gd name="T74" fmla="*/ 167 w 299"/>
                  <a:gd name="T75" fmla="*/ 50 h 103"/>
                  <a:gd name="T76" fmla="*/ 169 w 299"/>
                  <a:gd name="T77" fmla="*/ 55 h 103"/>
                  <a:gd name="T78" fmla="*/ 176 w 299"/>
                  <a:gd name="T79" fmla="*/ 62 h 103"/>
                  <a:gd name="T80" fmla="*/ 195 w 299"/>
                  <a:gd name="T81" fmla="*/ 73 h 103"/>
                  <a:gd name="T82" fmla="*/ 199 w 299"/>
                  <a:gd name="T83" fmla="*/ 73 h 103"/>
                  <a:gd name="T84" fmla="*/ 206 w 299"/>
                  <a:gd name="T85" fmla="*/ 69 h 103"/>
                  <a:gd name="T86" fmla="*/ 213 w 299"/>
                  <a:gd name="T87" fmla="*/ 67 h 103"/>
                  <a:gd name="T88" fmla="*/ 226 w 299"/>
                  <a:gd name="T89" fmla="*/ 67 h 103"/>
                  <a:gd name="T90" fmla="*/ 227 w 299"/>
                  <a:gd name="T91" fmla="*/ 69 h 103"/>
                  <a:gd name="T92" fmla="*/ 229 w 299"/>
                  <a:gd name="T93" fmla="*/ 72 h 103"/>
                  <a:gd name="T94" fmla="*/ 225 w 299"/>
                  <a:gd name="T95" fmla="*/ 73 h 103"/>
                  <a:gd name="T96" fmla="*/ 220 w 299"/>
                  <a:gd name="T97" fmla="*/ 84 h 103"/>
                  <a:gd name="T98" fmla="*/ 222 w 299"/>
                  <a:gd name="T99" fmla="*/ 90 h 103"/>
                  <a:gd name="T100" fmla="*/ 227 w 299"/>
                  <a:gd name="T101" fmla="*/ 98 h 103"/>
                  <a:gd name="T102" fmla="*/ 227 w 299"/>
                  <a:gd name="T103" fmla="*/ 99 h 103"/>
                  <a:gd name="T104" fmla="*/ 234 w 299"/>
                  <a:gd name="T105" fmla="*/ 99 h 103"/>
                  <a:gd name="T106" fmla="*/ 251 w 299"/>
                  <a:gd name="T107" fmla="*/ 95 h 103"/>
                  <a:gd name="T108" fmla="*/ 254 w 299"/>
                  <a:gd name="T109" fmla="*/ 98 h 103"/>
                  <a:gd name="T110" fmla="*/ 255 w 299"/>
                  <a:gd name="T111" fmla="*/ 98 h 103"/>
                  <a:gd name="T112" fmla="*/ 292 w 299"/>
                  <a:gd name="T113" fmla="*/ 103 h 103"/>
                  <a:gd name="T114" fmla="*/ 299 w 299"/>
                  <a:gd name="T115" fmla="*/ 103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99" h="103">
                    <a:moveTo>
                      <a:pt x="0" y="32"/>
                    </a:moveTo>
                    <a:lnTo>
                      <a:pt x="2" y="34"/>
                    </a:lnTo>
                    <a:lnTo>
                      <a:pt x="4" y="34"/>
                    </a:lnTo>
                    <a:lnTo>
                      <a:pt x="9" y="39"/>
                    </a:lnTo>
                    <a:lnTo>
                      <a:pt x="12" y="41"/>
                    </a:lnTo>
                    <a:lnTo>
                      <a:pt x="14" y="42"/>
                    </a:lnTo>
                    <a:lnTo>
                      <a:pt x="16" y="42"/>
                    </a:lnTo>
                    <a:lnTo>
                      <a:pt x="19" y="43"/>
                    </a:lnTo>
                    <a:lnTo>
                      <a:pt x="21" y="43"/>
                    </a:lnTo>
                    <a:lnTo>
                      <a:pt x="49" y="39"/>
                    </a:lnTo>
                    <a:lnTo>
                      <a:pt x="54" y="38"/>
                    </a:lnTo>
                    <a:lnTo>
                      <a:pt x="53" y="12"/>
                    </a:lnTo>
                    <a:lnTo>
                      <a:pt x="60" y="12"/>
                    </a:lnTo>
                    <a:lnTo>
                      <a:pt x="69" y="9"/>
                    </a:lnTo>
                    <a:lnTo>
                      <a:pt x="72" y="6"/>
                    </a:lnTo>
                    <a:lnTo>
                      <a:pt x="75" y="6"/>
                    </a:lnTo>
                    <a:lnTo>
                      <a:pt x="93" y="0"/>
                    </a:lnTo>
                    <a:lnTo>
                      <a:pt x="95" y="0"/>
                    </a:lnTo>
                    <a:lnTo>
                      <a:pt x="99" y="9"/>
                    </a:lnTo>
                    <a:lnTo>
                      <a:pt x="99" y="10"/>
                    </a:lnTo>
                    <a:lnTo>
                      <a:pt x="100" y="16"/>
                    </a:lnTo>
                    <a:lnTo>
                      <a:pt x="113" y="32"/>
                    </a:lnTo>
                    <a:lnTo>
                      <a:pt x="113" y="34"/>
                    </a:lnTo>
                    <a:lnTo>
                      <a:pt x="114" y="34"/>
                    </a:lnTo>
                    <a:lnTo>
                      <a:pt x="114" y="35"/>
                    </a:lnTo>
                    <a:lnTo>
                      <a:pt x="117" y="38"/>
                    </a:lnTo>
                    <a:lnTo>
                      <a:pt x="117" y="41"/>
                    </a:lnTo>
                    <a:lnTo>
                      <a:pt x="118" y="39"/>
                    </a:lnTo>
                    <a:lnTo>
                      <a:pt x="131" y="38"/>
                    </a:lnTo>
                    <a:lnTo>
                      <a:pt x="134" y="39"/>
                    </a:lnTo>
                    <a:lnTo>
                      <a:pt x="138" y="42"/>
                    </a:lnTo>
                    <a:lnTo>
                      <a:pt x="149" y="45"/>
                    </a:lnTo>
                    <a:lnTo>
                      <a:pt x="162" y="45"/>
                    </a:lnTo>
                    <a:lnTo>
                      <a:pt x="163" y="43"/>
                    </a:lnTo>
                    <a:lnTo>
                      <a:pt x="165" y="46"/>
                    </a:lnTo>
                    <a:lnTo>
                      <a:pt x="166" y="46"/>
                    </a:lnTo>
                    <a:lnTo>
                      <a:pt x="166" y="49"/>
                    </a:lnTo>
                    <a:lnTo>
                      <a:pt x="167" y="50"/>
                    </a:lnTo>
                    <a:lnTo>
                      <a:pt x="169" y="55"/>
                    </a:lnTo>
                    <a:lnTo>
                      <a:pt x="176" y="62"/>
                    </a:lnTo>
                    <a:lnTo>
                      <a:pt x="195" y="73"/>
                    </a:lnTo>
                    <a:lnTo>
                      <a:pt x="199" y="73"/>
                    </a:lnTo>
                    <a:lnTo>
                      <a:pt x="206" y="69"/>
                    </a:lnTo>
                    <a:lnTo>
                      <a:pt x="213" y="67"/>
                    </a:lnTo>
                    <a:lnTo>
                      <a:pt x="226" y="67"/>
                    </a:lnTo>
                    <a:lnTo>
                      <a:pt x="227" y="69"/>
                    </a:lnTo>
                    <a:lnTo>
                      <a:pt x="229" y="72"/>
                    </a:lnTo>
                    <a:lnTo>
                      <a:pt x="225" y="73"/>
                    </a:lnTo>
                    <a:lnTo>
                      <a:pt x="220" y="84"/>
                    </a:lnTo>
                    <a:lnTo>
                      <a:pt x="222" y="90"/>
                    </a:lnTo>
                    <a:lnTo>
                      <a:pt x="227" y="98"/>
                    </a:lnTo>
                    <a:lnTo>
                      <a:pt x="227" y="99"/>
                    </a:lnTo>
                    <a:lnTo>
                      <a:pt x="234" y="99"/>
                    </a:lnTo>
                    <a:lnTo>
                      <a:pt x="251" y="95"/>
                    </a:lnTo>
                    <a:lnTo>
                      <a:pt x="254" y="98"/>
                    </a:lnTo>
                    <a:lnTo>
                      <a:pt x="255" y="98"/>
                    </a:lnTo>
                    <a:lnTo>
                      <a:pt x="292" y="103"/>
                    </a:lnTo>
                    <a:lnTo>
                      <a:pt x="299" y="10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30" name="Freeform 5986">
                <a:extLst>
                  <a:ext uri="{FF2B5EF4-FFF2-40B4-BE49-F238E27FC236}">
                    <a16:creationId xmlns:a16="http://schemas.microsoft.com/office/drawing/2014/main" id="{B6C56A93-FBCB-09BA-F50B-9C2F40E8A4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0" y="3261"/>
                <a:ext cx="32" cy="71"/>
              </a:xfrm>
              <a:custGeom>
                <a:avLst/>
                <a:gdLst>
                  <a:gd name="T0" fmla="*/ 119 w 126"/>
                  <a:gd name="T1" fmla="*/ 0 h 282"/>
                  <a:gd name="T2" fmla="*/ 118 w 126"/>
                  <a:gd name="T3" fmla="*/ 3 h 282"/>
                  <a:gd name="T4" fmla="*/ 119 w 126"/>
                  <a:gd name="T5" fmla="*/ 24 h 282"/>
                  <a:gd name="T6" fmla="*/ 111 w 126"/>
                  <a:gd name="T7" fmla="*/ 34 h 282"/>
                  <a:gd name="T8" fmla="*/ 106 w 126"/>
                  <a:gd name="T9" fmla="*/ 45 h 282"/>
                  <a:gd name="T10" fmla="*/ 109 w 126"/>
                  <a:gd name="T11" fmla="*/ 65 h 282"/>
                  <a:gd name="T12" fmla="*/ 120 w 126"/>
                  <a:gd name="T13" fmla="*/ 84 h 282"/>
                  <a:gd name="T14" fmla="*/ 120 w 126"/>
                  <a:gd name="T15" fmla="*/ 86 h 282"/>
                  <a:gd name="T16" fmla="*/ 126 w 126"/>
                  <a:gd name="T17" fmla="*/ 100 h 282"/>
                  <a:gd name="T18" fmla="*/ 126 w 126"/>
                  <a:gd name="T19" fmla="*/ 101 h 282"/>
                  <a:gd name="T20" fmla="*/ 111 w 126"/>
                  <a:gd name="T21" fmla="*/ 121 h 282"/>
                  <a:gd name="T22" fmla="*/ 106 w 126"/>
                  <a:gd name="T23" fmla="*/ 124 h 282"/>
                  <a:gd name="T24" fmla="*/ 104 w 126"/>
                  <a:gd name="T25" fmla="*/ 125 h 282"/>
                  <a:gd name="T26" fmla="*/ 82 w 126"/>
                  <a:gd name="T27" fmla="*/ 132 h 282"/>
                  <a:gd name="T28" fmla="*/ 55 w 126"/>
                  <a:gd name="T29" fmla="*/ 133 h 282"/>
                  <a:gd name="T30" fmla="*/ 52 w 126"/>
                  <a:gd name="T31" fmla="*/ 134 h 282"/>
                  <a:gd name="T32" fmla="*/ 46 w 126"/>
                  <a:gd name="T33" fmla="*/ 136 h 282"/>
                  <a:gd name="T34" fmla="*/ 44 w 126"/>
                  <a:gd name="T35" fmla="*/ 137 h 282"/>
                  <a:gd name="T36" fmla="*/ 38 w 126"/>
                  <a:gd name="T37" fmla="*/ 143 h 282"/>
                  <a:gd name="T38" fmla="*/ 35 w 126"/>
                  <a:gd name="T39" fmla="*/ 147 h 282"/>
                  <a:gd name="T40" fmla="*/ 35 w 126"/>
                  <a:gd name="T41" fmla="*/ 148 h 282"/>
                  <a:gd name="T42" fmla="*/ 30 w 126"/>
                  <a:gd name="T43" fmla="*/ 158 h 282"/>
                  <a:gd name="T44" fmla="*/ 20 w 126"/>
                  <a:gd name="T45" fmla="*/ 171 h 282"/>
                  <a:gd name="T46" fmla="*/ 17 w 126"/>
                  <a:gd name="T47" fmla="*/ 188 h 282"/>
                  <a:gd name="T48" fmla="*/ 14 w 126"/>
                  <a:gd name="T49" fmla="*/ 191 h 282"/>
                  <a:gd name="T50" fmla="*/ 12 w 126"/>
                  <a:gd name="T51" fmla="*/ 193 h 282"/>
                  <a:gd name="T52" fmla="*/ 3 w 126"/>
                  <a:gd name="T53" fmla="*/ 196 h 282"/>
                  <a:gd name="T54" fmla="*/ 0 w 126"/>
                  <a:gd name="T55" fmla="*/ 199 h 282"/>
                  <a:gd name="T56" fmla="*/ 2 w 126"/>
                  <a:gd name="T57" fmla="*/ 204 h 282"/>
                  <a:gd name="T58" fmla="*/ 2 w 126"/>
                  <a:gd name="T59" fmla="*/ 207 h 282"/>
                  <a:gd name="T60" fmla="*/ 3 w 126"/>
                  <a:gd name="T61" fmla="*/ 210 h 282"/>
                  <a:gd name="T62" fmla="*/ 7 w 126"/>
                  <a:gd name="T63" fmla="*/ 229 h 282"/>
                  <a:gd name="T64" fmla="*/ 7 w 126"/>
                  <a:gd name="T65" fmla="*/ 241 h 282"/>
                  <a:gd name="T66" fmla="*/ 13 w 126"/>
                  <a:gd name="T67" fmla="*/ 251 h 282"/>
                  <a:gd name="T68" fmla="*/ 21 w 126"/>
                  <a:gd name="T69" fmla="*/ 258 h 282"/>
                  <a:gd name="T70" fmla="*/ 22 w 126"/>
                  <a:gd name="T71" fmla="*/ 258 h 282"/>
                  <a:gd name="T72" fmla="*/ 24 w 126"/>
                  <a:gd name="T73" fmla="*/ 259 h 282"/>
                  <a:gd name="T74" fmla="*/ 31 w 126"/>
                  <a:gd name="T75" fmla="*/ 263 h 282"/>
                  <a:gd name="T76" fmla="*/ 32 w 126"/>
                  <a:gd name="T77" fmla="*/ 263 h 282"/>
                  <a:gd name="T78" fmla="*/ 37 w 126"/>
                  <a:gd name="T79" fmla="*/ 267 h 282"/>
                  <a:gd name="T80" fmla="*/ 39 w 126"/>
                  <a:gd name="T81" fmla="*/ 268 h 282"/>
                  <a:gd name="T82" fmla="*/ 46 w 126"/>
                  <a:gd name="T83" fmla="*/ 274 h 282"/>
                  <a:gd name="T84" fmla="*/ 55 w 126"/>
                  <a:gd name="T85" fmla="*/ 278 h 282"/>
                  <a:gd name="T86" fmla="*/ 59 w 126"/>
                  <a:gd name="T87" fmla="*/ 280 h 282"/>
                  <a:gd name="T88" fmla="*/ 60 w 126"/>
                  <a:gd name="T89" fmla="*/ 282 h 2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26" h="282">
                    <a:moveTo>
                      <a:pt x="119" y="0"/>
                    </a:moveTo>
                    <a:lnTo>
                      <a:pt x="118" y="3"/>
                    </a:lnTo>
                    <a:lnTo>
                      <a:pt x="119" y="24"/>
                    </a:lnTo>
                    <a:lnTo>
                      <a:pt x="111" y="34"/>
                    </a:lnTo>
                    <a:lnTo>
                      <a:pt x="106" y="45"/>
                    </a:lnTo>
                    <a:lnTo>
                      <a:pt x="109" y="65"/>
                    </a:lnTo>
                    <a:lnTo>
                      <a:pt x="120" y="84"/>
                    </a:lnTo>
                    <a:lnTo>
                      <a:pt x="120" y="86"/>
                    </a:lnTo>
                    <a:lnTo>
                      <a:pt x="126" y="100"/>
                    </a:lnTo>
                    <a:lnTo>
                      <a:pt x="126" y="101"/>
                    </a:lnTo>
                    <a:lnTo>
                      <a:pt x="111" y="121"/>
                    </a:lnTo>
                    <a:lnTo>
                      <a:pt x="106" y="124"/>
                    </a:lnTo>
                    <a:lnTo>
                      <a:pt x="104" y="125"/>
                    </a:lnTo>
                    <a:lnTo>
                      <a:pt x="82" y="132"/>
                    </a:lnTo>
                    <a:lnTo>
                      <a:pt x="55" y="133"/>
                    </a:lnTo>
                    <a:lnTo>
                      <a:pt x="52" y="134"/>
                    </a:lnTo>
                    <a:lnTo>
                      <a:pt x="46" y="136"/>
                    </a:lnTo>
                    <a:lnTo>
                      <a:pt x="44" y="137"/>
                    </a:lnTo>
                    <a:lnTo>
                      <a:pt x="38" y="143"/>
                    </a:lnTo>
                    <a:lnTo>
                      <a:pt x="35" y="147"/>
                    </a:lnTo>
                    <a:lnTo>
                      <a:pt x="35" y="148"/>
                    </a:lnTo>
                    <a:lnTo>
                      <a:pt x="30" y="158"/>
                    </a:lnTo>
                    <a:lnTo>
                      <a:pt x="20" y="171"/>
                    </a:lnTo>
                    <a:lnTo>
                      <a:pt x="17" y="188"/>
                    </a:lnTo>
                    <a:lnTo>
                      <a:pt x="14" y="191"/>
                    </a:lnTo>
                    <a:lnTo>
                      <a:pt x="12" y="193"/>
                    </a:lnTo>
                    <a:lnTo>
                      <a:pt x="3" y="196"/>
                    </a:lnTo>
                    <a:lnTo>
                      <a:pt x="0" y="199"/>
                    </a:lnTo>
                    <a:lnTo>
                      <a:pt x="2" y="204"/>
                    </a:lnTo>
                    <a:lnTo>
                      <a:pt x="2" y="207"/>
                    </a:lnTo>
                    <a:lnTo>
                      <a:pt x="3" y="210"/>
                    </a:lnTo>
                    <a:lnTo>
                      <a:pt x="7" y="229"/>
                    </a:lnTo>
                    <a:lnTo>
                      <a:pt x="7" y="241"/>
                    </a:lnTo>
                    <a:lnTo>
                      <a:pt x="13" y="251"/>
                    </a:lnTo>
                    <a:lnTo>
                      <a:pt x="21" y="258"/>
                    </a:lnTo>
                    <a:lnTo>
                      <a:pt x="22" y="258"/>
                    </a:lnTo>
                    <a:lnTo>
                      <a:pt x="24" y="259"/>
                    </a:lnTo>
                    <a:lnTo>
                      <a:pt x="31" y="263"/>
                    </a:lnTo>
                    <a:lnTo>
                      <a:pt x="32" y="263"/>
                    </a:lnTo>
                    <a:lnTo>
                      <a:pt x="37" y="267"/>
                    </a:lnTo>
                    <a:lnTo>
                      <a:pt x="39" y="268"/>
                    </a:lnTo>
                    <a:lnTo>
                      <a:pt x="46" y="274"/>
                    </a:lnTo>
                    <a:lnTo>
                      <a:pt x="55" y="278"/>
                    </a:lnTo>
                    <a:lnTo>
                      <a:pt x="59" y="280"/>
                    </a:lnTo>
                    <a:lnTo>
                      <a:pt x="60" y="28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31" name="Freeform 5987">
                <a:extLst>
                  <a:ext uri="{FF2B5EF4-FFF2-40B4-BE49-F238E27FC236}">
                    <a16:creationId xmlns:a16="http://schemas.microsoft.com/office/drawing/2014/main" id="{0E30ED42-62E7-5518-C250-D9A5C7317D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0" y="3245"/>
                <a:ext cx="34" cy="24"/>
              </a:xfrm>
              <a:custGeom>
                <a:avLst/>
                <a:gdLst>
                  <a:gd name="T0" fmla="*/ 138 w 138"/>
                  <a:gd name="T1" fmla="*/ 40 h 95"/>
                  <a:gd name="T2" fmla="*/ 137 w 138"/>
                  <a:gd name="T3" fmla="*/ 38 h 95"/>
                  <a:gd name="T4" fmla="*/ 133 w 138"/>
                  <a:gd name="T5" fmla="*/ 18 h 95"/>
                  <a:gd name="T6" fmla="*/ 133 w 138"/>
                  <a:gd name="T7" fmla="*/ 15 h 95"/>
                  <a:gd name="T8" fmla="*/ 134 w 138"/>
                  <a:gd name="T9" fmla="*/ 5 h 95"/>
                  <a:gd name="T10" fmla="*/ 134 w 138"/>
                  <a:gd name="T11" fmla="*/ 0 h 95"/>
                  <a:gd name="T12" fmla="*/ 131 w 138"/>
                  <a:gd name="T13" fmla="*/ 0 h 95"/>
                  <a:gd name="T14" fmla="*/ 120 w 138"/>
                  <a:gd name="T15" fmla="*/ 4 h 95"/>
                  <a:gd name="T16" fmla="*/ 116 w 138"/>
                  <a:gd name="T17" fmla="*/ 15 h 95"/>
                  <a:gd name="T18" fmla="*/ 113 w 138"/>
                  <a:gd name="T19" fmla="*/ 15 h 95"/>
                  <a:gd name="T20" fmla="*/ 114 w 138"/>
                  <a:gd name="T21" fmla="*/ 21 h 95"/>
                  <a:gd name="T22" fmla="*/ 106 w 138"/>
                  <a:gd name="T23" fmla="*/ 36 h 95"/>
                  <a:gd name="T24" fmla="*/ 92 w 138"/>
                  <a:gd name="T25" fmla="*/ 50 h 95"/>
                  <a:gd name="T26" fmla="*/ 91 w 138"/>
                  <a:gd name="T27" fmla="*/ 53 h 95"/>
                  <a:gd name="T28" fmla="*/ 99 w 138"/>
                  <a:gd name="T29" fmla="*/ 53 h 95"/>
                  <a:gd name="T30" fmla="*/ 102 w 138"/>
                  <a:gd name="T31" fmla="*/ 56 h 95"/>
                  <a:gd name="T32" fmla="*/ 102 w 138"/>
                  <a:gd name="T33" fmla="*/ 57 h 95"/>
                  <a:gd name="T34" fmla="*/ 103 w 138"/>
                  <a:gd name="T35" fmla="*/ 59 h 95"/>
                  <a:gd name="T36" fmla="*/ 103 w 138"/>
                  <a:gd name="T37" fmla="*/ 77 h 95"/>
                  <a:gd name="T38" fmla="*/ 106 w 138"/>
                  <a:gd name="T39" fmla="*/ 84 h 95"/>
                  <a:gd name="T40" fmla="*/ 112 w 138"/>
                  <a:gd name="T41" fmla="*/ 92 h 95"/>
                  <a:gd name="T42" fmla="*/ 112 w 138"/>
                  <a:gd name="T43" fmla="*/ 95 h 95"/>
                  <a:gd name="T44" fmla="*/ 83 w 138"/>
                  <a:gd name="T45" fmla="*/ 95 h 95"/>
                  <a:gd name="T46" fmla="*/ 78 w 138"/>
                  <a:gd name="T47" fmla="*/ 93 h 95"/>
                  <a:gd name="T48" fmla="*/ 80 w 138"/>
                  <a:gd name="T49" fmla="*/ 92 h 95"/>
                  <a:gd name="T50" fmla="*/ 80 w 138"/>
                  <a:gd name="T51" fmla="*/ 91 h 95"/>
                  <a:gd name="T52" fmla="*/ 78 w 138"/>
                  <a:gd name="T53" fmla="*/ 89 h 95"/>
                  <a:gd name="T54" fmla="*/ 70 w 138"/>
                  <a:gd name="T55" fmla="*/ 93 h 95"/>
                  <a:gd name="T56" fmla="*/ 54 w 138"/>
                  <a:gd name="T57" fmla="*/ 89 h 95"/>
                  <a:gd name="T58" fmla="*/ 50 w 138"/>
                  <a:gd name="T59" fmla="*/ 89 h 95"/>
                  <a:gd name="T60" fmla="*/ 46 w 138"/>
                  <a:gd name="T61" fmla="*/ 88 h 95"/>
                  <a:gd name="T62" fmla="*/ 43 w 138"/>
                  <a:gd name="T63" fmla="*/ 82 h 95"/>
                  <a:gd name="T64" fmla="*/ 40 w 138"/>
                  <a:gd name="T65" fmla="*/ 79 h 95"/>
                  <a:gd name="T66" fmla="*/ 39 w 138"/>
                  <a:gd name="T67" fmla="*/ 79 h 95"/>
                  <a:gd name="T68" fmla="*/ 35 w 138"/>
                  <a:gd name="T69" fmla="*/ 77 h 95"/>
                  <a:gd name="T70" fmla="*/ 33 w 138"/>
                  <a:gd name="T71" fmla="*/ 77 h 95"/>
                  <a:gd name="T72" fmla="*/ 28 w 138"/>
                  <a:gd name="T73" fmla="*/ 75 h 95"/>
                  <a:gd name="T74" fmla="*/ 21 w 138"/>
                  <a:gd name="T75" fmla="*/ 74 h 95"/>
                  <a:gd name="T76" fmla="*/ 21 w 138"/>
                  <a:gd name="T77" fmla="*/ 71 h 95"/>
                  <a:gd name="T78" fmla="*/ 14 w 138"/>
                  <a:gd name="T79" fmla="*/ 71 h 95"/>
                  <a:gd name="T80" fmla="*/ 10 w 138"/>
                  <a:gd name="T81" fmla="*/ 70 h 95"/>
                  <a:gd name="T82" fmla="*/ 1 w 138"/>
                  <a:gd name="T83" fmla="*/ 65 h 95"/>
                  <a:gd name="T84" fmla="*/ 0 w 138"/>
                  <a:gd name="T85" fmla="*/ 65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38" h="95">
                    <a:moveTo>
                      <a:pt x="138" y="40"/>
                    </a:moveTo>
                    <a:lnTo>
                      <a:pt x="137" y="38"/>
                    </a:lnTo>
                    <a:lnTo>
                      <a:pt x="133" y="18"/>
                    </a:lnTo>
                    <a:lnTo>
                      <a:pt x="133" y="15"/>
                    </a:lnTo>
                    <a:lnTo>
                      <a:pt x="134" y="5"/>
                    </a:lnTo>
                    <a:lnTo>
                      <a:pt x="134" y="0"/>
                    </a:lnTo>
                    <a:lnTo>
                      <a:pt x="131" y="0"/>
                    </a:lnTo>
                    <a:lnTo>
                      <a:pt x="120" y="4"/>
                    </a:lnTo>
                    <a:lnTo>
                      <a:pt x="116" y="15"/>
                    </a:lnTo>
                    <a:lnTo>
                      <a:pt x="113" y="15"/>
                    </a:lnTo>
                    <a:lnTo>
                      <a:pt x="114" y="21"/>
                    </a:lnTo>
                    <a:lnTo>
                      <a:pt x="106" y="36"/>
                    </a:lnTo>
                    <a:lnTo>
                      <a:pt x="92" y="50"/>
                    </a:lnTo>
                    <a:lnTo>
                      <a:pt x="91" y="53"/>
                    </a:lnTo>
                    <a:lnTo>
                      <a:pt x="99" y="53"/>
                    </a:lnTo>
                    <a:lnTo>
                      <a:pt x="102" y="56"/>
                    </a:lnTo>
                    <a:lnTo>
                      <a:pt x="102" y="57"/>
                    </a:lnTo>
                    <a:lnTo>
                      <a:pt x="103" y="59"/>
                    </a:lnTo>
                    <a:lnTo>
                      <a:pt x="103" y="77"/>
                    </a:lnTo>
                    <a:lnTo>
                      <a:pt x="106" y="84"/>
                    </a:lnTo>
                    <a:lnTo>
                      <a:pt x="112" y="92"/>
                    </a:lnTo>
                    <a:lnTo>
                      <a:pt x="112" y="95"/>
                    </a:lnTo>
                    <a:lnTo>
                      <a:pt x="83" y="95"/>
                    </a:lnTo>
                    <a:lnTo>
                      <a:pt x="78" y="93"/>
                    </a:lnTo>
                    <a:lnTo>
                      <a:pt x="80" y="92"/>
                    </a:lnTo>
                    <a:lnTo>
                      <a:pt x="80" y="91"/>
                    </a:lnTo>
                    <a:lnTo>
                      <a:pt x="78" y="89"/>
                    </a:lnTo>
                    <a:lnTo>
                      <a:pt x="70" y="93"/>
                    </a:lnTo>
                    <a:lnTo>
                      <a:pt x="54" y="89"/>
                    </a:lnTo>
                    <a:lnTo>
                      <a:pt x="50" y="89"/>
                    </a:lnTo>
                    <a:lnTo>
                      <a:pt x="46" y="88"/>
                    </a:lnTo>
                    <a:lnTo>
                      <a:pt x="43" y="82"/>
                    </a:lnTo>
                    <a:lnTo>
                      <a:pt x="40" y="79"/>
                    </a:lnTo>
                    <a:lnTo>
                      <a:pt x="39" y="79"/>
                    </a:lnTo>
                    <a:lnTo>
                      <a:pt x="35" y="77"/>
                    </a:lnTo>
                    <a:lnTo>
                      <a:pt x="33" y="77"/>
                    </a:lnTo>
                    <a:lnTo>
                      <a:pt x="28" y="75"/>
                    </a:lnTo>
                    <a:lnTo>
                      <a:pt x="21" y="74"/>
                    </a:lnTo>
                    <a:lnTo>
                      <a:pt x="21" y="71"/>
                    </a:lnTo>
                    <a:lnTo>
                      <a:pt x="14" y="71"/>
                    </a:lnTo>
                    <a:lnTo>
                      <a:pt x="10" y="70"/>
                    </a:lnTo>
                    <a:lnTo>
                      <a:pt x="1" y="65"/>
                    </a:lnTo>
                    <a:lnTo>
                      <a:pt x="0" y="6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32" name="Freeform 5988">
                <a:extLst>
                  <a:ext uri="{FF2B5EF4-FFF2-40B4-BE49-F238E27FC236}">
                    <a16:creationId xmlns:a16="http://schemas.microsoft.com/office/drawing/2014/main" id="{0B109E6A-0593-DAAE-712B-1CC912A80F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6" y="3241"/>
                <a:ext cx="11" cy="35"/>
              </a:xfrm>
              <a:custGeom>
                <a:avLst/>
                <a:gdLst>
                  <a:gd name="T0" fmla="*/ 0 w 44"/>
                  <a:gd name="T1" fmla="*/ 1 h 141"/>
                  <a:gd name="T2" fmla="*/ 2 w 44"/>
                  <a:gd name="T3" fmla="*/ 0 h 141"/>
                  <a:gd name="T4" fmla="*/ 6 w 44"/>
                  <a:gd name="T5" fmla="*/ 8 h 141"/>
                  <a:gd name="T6" fmla="*/ 6 w 44"/>
                  <a:gd name="T7" fmla="*/ 10 h 141"/>
                  <a:gd name="T8" fmla="*/ 9 w 44"/>
                  <a:gd name="T9" fmla="*/ 22 h 141"/>
                  <a:gd name="T10" fmla="*/ 9 w 44"/>
                  <a:gd name="T11" fmla="*/ 23 h 141"/>
                  <a:gd name="T12" fmla="*/ 15 w 44"/>
                  <a:gd name="T13" fmla="*/ 30 h 141"/>
                  <a:gd name="T14" fmla="*/ 19 w 44"/>
                  <a:gd name="T15" fmla="*/ 32 h 141"/>
                  <a:gd name="T16" fmla="*/ 23 w 44"/>
                  <a:gd name="T17" fmla="*/ 32 h 141"/>
                  <a:gd name="T18" fmla="*/ 24 w 44"/>
                  <a:gd name="T19" fmla="*/ 33 h 141"/>
                  <a:gd name="T20" fmla="*/ 26 w 44"/>
                  <a:gd name="T21" fmla="*/ 43 h 141"/>
                  <a:gd name="T22" fmla="*/ 26 w 44"/>
                  <a:gd name="T23" fmla="*/ 58 h 141"/>
                  <a:gd name="T24" fmla="*/ 27 w 44"/>
                  <a:gd name="T25" fmla="*/ 60 h 141"/>
                  <a:gd name="T26" fmla="*/ 27 w 44"/>
                  <a:gd name="T27" fmla="*/ 61 h 141"/>
                  <a:gd name="T28" fmla="*/ 29 w 44"/>
                  <a:gd name="T29" fmla="*/ 61 h 141"/>
                  <a:gd name="T30" fmla="*/ 34 w 44"/>
                  <a:gd name="T31" fmla="*/ 72 h 141"/>
                  <a:gd name="T32" fmla="*/ 34 w 44"/>
                  <a:gd name="T33" fmla="*/ 75 h 141"/>
                  <a:gd name="T34" fmla="*/ 37 w 44"/>
                  <a:gd name="T35" fmla="*/ 86 h 141"/>
                  <a:gd name="T36" fmla="*/ 41 w 44"/>
                  <a:gd name="T37" fmla="*/ 93 h 141"/>
                  <a:gd name="T38" fmla="*/ 44 w 44"/>
                  <a:gd name="T39" fmla="*/ 102 h 141"/>
                  <a:gd name="T40" fmla="*/ 44 w 44"/>
                  <a:gd name="T41" fmla="*/ 111 h 141"/>
                  <a:gd name="T42" fmla="*/ 40 w 44"/>
                  <a:gd name="T43" fmla="*/ 124 h 141"/>
                  <a:gd name="T44" fmla="*/ 39 w 44"/>
                  <a:gd name="T45" fmla="*/ 131 h 141"/>
                  <a:gd name="T46" fmla="*/ 36 w 44"/>
                  <a:gd name="T47" fmla="*/ 137 h 141"/>
                  <a:gd name="T48" fmla="*/ 33 w 44"/>
                  <a:gd name="T49" fmla="*/ 141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44" h="141">
                    <a:moveTo>
                      <a:pt x="0" y="1"/>
                    </a:moveTo>
                    <a:lnTo>
                      <a:pt x="2" y="0"/>
                    </a:lnTo>
                    <a:lnTo>
                      <a:pt x="6" y="8"/>
                    </a:lnTo>
                    <a:lnTo>
                      <a:pt x="6" y="10"/>
                    </a:lnTo>
                    <a:lnTo>
                      <a:pt x="9" y="22"/>
                    </a:lnTo>
                    <a:lnTo>
                      <a:pt x="9" y="23"/>
                    </a:lnTo>
                    <a:lnTo>
                      <a:pt x="15" y="30"/>
                    </a:lnTo>
                    <a:lnTo>
                      <a:pt x="19" y="32"/>
                    </a:lnTo>
                    <a:lnTo>
                      <a:pt x="23" y="32"/>
                    </a:lnTo>
                    <a:lnTo>
                      <a:pt x="24" y="33"/>
                    </a:lnTo>
                    <a:lnTo>
                      <a:pt x="26" y="43"/>
                    </a:lnTo>
                    <a:lnTo>
                      <a:pt x="26" y="58"/>
                    </a:lnTo>
                    <a:lnTo>
                      <a:pt x="27" y="60"/>
                    </a:lnTo>
                    <a:lnTo>
                      <a:pt x="27" y="61"/>
                    </a:lnTo>
                    <a:lnTo>
                      <a:pt x="29" y="61"/>
                    </a:lnTo>
                    <a:lnTo>
                      <a:pt x="34" y="72"/>
                    </a:lnTo>
                    <a:lnTo>
                      <a:pt x="34" y="75"/>
                    </a:lnTo>
                    <a:lnTo>
                      <a:pt x="37" y="86"/>
                    </a:lnTo>
                    <a:lnTo>
                      <a:pt x="41" y="93"/>
                    </a:lnTo>
                    <a:lnTo>
                      <a:pt x="44" y="102"/>
                    </a:lnTo>
                    <a:lnTo>
                      <a:pt x="44" y="111"/>
                    </a:lnTo>
                    <a:lnTo>
                      <a:pt x="40" y="124"/>
                    </a:lnTo>
                    <a:lnTo>
                      <a:pt x="39" y="131"/>
                    </a:lnTo>
                    <a:lnTo>
                      <a:pt x="36" y="137"/>
                    </a:lnTo>
                    <a:lnTo>
                      <a:pt x="33" y="14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33" name="Freeform 5989">
                <a:extLst>
                  <a:ext uri="{FF2B5EF4-FFF2-40B4-BE49-F238E27FC236}">
                    <a16:creationId xmlns:a16="http://schemas.microsoft.com/office/drawing/2014/main" id="{FC11660C-9585-A537-D2FD-64937611F6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2" y="3235"/>
                <a:ext cx="10" cy="7"/>
              </a:xfrm>
              <a:custGeom>
                <a:avLst/>
                <a:gdLst>
                  <a:gd name="T0" fmla="*/ 40 w 40"/>
                  <a:gd name="T1" fmla="*/ 0 h 28"/>
                  <a:gd name="T2" fmla="*/ 38 w 40"/>
                  <a:gd name="T3" fmla="*/ 3 h 28"/>
                  <a:gd name="T4" fmla="*/ 36 w 40"/>
                  <a:gd name="T5" fmla="*/ 6 h 28"/>
                  <a:gd name="T6" fmla="*/ 36 w 40"/>
                  <a:gd name="T7" fmla="*/ 7 h 28"/>
                  <a:gd name="T8" fmla="*/ 34 w 40"/>
                  <a:gd name="T9" fmla="*/ 8 h 28"/>
                  <a:gd name="T10" fmla="*/ 33 w 40"/>
                  <a:gd name="T11" fmla="*/ 11 h 28"/>
                  <a:gd name="T12" fmla="*/ 24 w 40"/>
                  <a:gd name="T13" fmla="*/ 17 h 28"/>
                  <a:gd name="T14" fmla="*/ 7 w 40"/>
                  <a:gd name="T15" fmla="*/ 24 h 28"/>
                  <a:gd name="T16" fmla="*/ 2 w 40"/>
                  <a:gd name="T17" fmla="*/ 25 h 28"/>
                  <a:gd name="T18" fmla="*/ 0 w 40"/>
                  <a:gd name="T19" fmla="*/ 28 h 28"/>
                  <a:gd name="T20" fmla="*/ 1 w 40"/>
                  <a:gd name="T21" fmla="*/ 28 h 28"/>
                  <a:gd name="T22" fmla="*/ 9 w 40"/>
                  <a:gd name="T23" fmla="*/ 27 h 28"/>
                  <a:gd name="T24" fmla="*/ 14 w 40"/>
                  <a:gd name="T25" fmla="*/ 25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0" h="28">
                    <a:moveTo>
                      <a:pt x="40" y="0"/>
                    </a:moveTo>
                    <a:lnTo>
                      <a:pt x="38" y="3"/>
                    </a:lnTo>
                    <a:lnTo>
                      <a:pt x="36" y="6"/>
                    </a:lnTo>
                    <a:lnTo>
                      <a:pt x="36" y="7"/>
                    </a:lnTo>
                    <a:lnTo>
                      <a:pt x="34" y="8"/>
                    </a:lnTo>
                    <a:lnTo>
                      <a:pt x="33" y="11"/>
                    </a:lnTo>
                    <a:lnTo>
                      <a:pt x="24" y="17"/>
                    </a:lnTo>
                    <a:lnTo>
                      <a:pt x="7" y="24"/>
                    </a:lnTo>
                    <a:lnTo>
                      <a:pt x="2" y="25"/>
                    </a:lnTo>
                    <a:lnTo>
                      <a:pt x="0" y="28"/>
                    </a:lnTo>
                    <a:lnTo>
                      <a:pt x="1" y="28"/>
                    </a:lnTo>
                    <a:lnTo>
                      <a:pt x="9" y="27"/>
                    </a:lnTo>
                    <a:lnTo>
                      <a:pt x="14" y="2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34" name="Freeform 5990">
                <a:extLst>
                  <a:ext uri="{FF2B5EF4-FFF2-40B4-BE49-F238E27FC236}">
                    <a16:creationId xmlns:a16="http://schemas.microsoft.com/office/drawing/2014/main" id="{175BDB58-F2D4-39F8-6D3A-26152A5403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4" y="3241"/>
                <a:ext cx="22" cy="14"/>
              </a:xfrm>
              <a:custGeom>
                <a:avLst/>
                <a:gdLst>
                  <a:gd name="T0" fmla="*/ 86 w 86"/>
                  <a:gd name="T1" fmla="*/ 0 h 57"/>
                  <a:gd name="T2" fmla="*/ 86 w 86"/>
                  <a:gd name="T3" fmla="*/ 3 h 57"/>
                  <a:gd name="T4" fmla="*/ 84 w 86"/>
                  <a:gd name="T5" fmla="*/ 4 h 57"/>
                  <a:gd name="T6" fmla="*/ 83 w 86"/>
                  <a:gd name="T7" fmla="*/ 4 h 57"/>
                  <a:gd name="T8" fmla="*/ 73 w 86"/>
                  <a:gd name="T9" fmla="*/ 18 h 57"/>
                  <a:gd name="T10" fmla="*/ 66 w 86"/>
                  <a:gd name="T11" fmla="*/ 25 h 57"/>
                  <a:gd name="T12" fmla="*/ 62 w 86"/>
                  <a:gd name="T13" fmla="*/ 27 h 57"/>
                  <a:gd name="T14" fmla="*/ 58 w 86"/>
                  <a:gd name="T15" fmla="*/ 29 h 57"/>
                  <a:gd name="T16" fmla="*/ 56 w 86"/>
                  <a:gd name="T17" fmla="*/ 31 h 57"/>
                  <a:gd name="T18" fmla="*/ 32 w 86"/>
                  <a:gd name="T19" fmla="*/ 42 h 57"/>
                  <a:gd name="T20" fmla="*/ 31 w 86"/>
                  <a:gd name="T21" fmla="*/ 43 h 57"/>
                  <a:gd name="T22" fmla="*/ 31 w 86"/>
                  <a:gd name="T23" fmla="*/ 49 h 57"/>
                  <a:gd name="T24" fmla="*/ 29 w 86"/>
                  <a:gd name="T25" fmla="*/ 49 h 57"/>
                  <a:gd name="T26" fmla="*/ 28 w 86"/>
                  <a:gd name="T27" fmla="*/ 50 h 57"/>
                  <a:gd name="T28" fmla="*/ 27 w 86"/>
                  <a:gd name="T29" fmla="*/ 50 h 57"/>
                  <a:gd name="T30" fmla="*/ 25 w 86"/>
                  <a:gd name="T31" fmla="*/ 43 h 57"/>
                  <a:gd name="T32" fmla="*/ 25 w 86"/>
                  <a:gd name="T33" fmla="*/ 42 h 57"/>
                  <a:gd name="T34" fmla="*/ 21 w 86"/>
                  <a:gd name="T35" fmla="*/ 42 h 57"/>
                  <a:gd name="T36" fmla="*/ 9 w 86"/>
                  <a:gd name="T37" fmla="*/ 55 h 57"/>
                  <a:gd name="T38" fmla="*/ 5 w 86"/>
                  <a:gd name="T39" fmla="*/ 55 h 57"/>
                  <a:gd name="T40" fmla="*/ 0 w 86"/>
                  <a:gd name="T41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86" h="57">
                    <a:moveTo>
                      <a:pt x="86" y="0"/>
                    </a:moveTo>
                    <a:lnTo>
                      <a:pt x="86" y="3"/>
                    </a:lnTo>
                    <a:lnTo>
                      <a:pt x="84" y="4"/>
                    </a:lnTo>
                    <a:lnTo>
                      <a:pt x="83" y="4"/>
                    </a:lnTo>
                    <a:lnTo>
                      <a:pt x="73" y="18"/>
                    </a:lnTo>
                    <a:lnTo>
                      <a:pt x="66" y="25"/>
                    </a:lnTo>
                    <a:lnTo>
                      <a:pt x="62" y="27"/>
                    </a:lnTo>
                    <a:lnTo>
                      <a:pt x="58" y="29"/>
                    </a:lnTo>
                    <a:lnTo>
                      <a:pt x="56" y="31"/>
                    </a:lnTo>
                    <a:lnTo>
                      <a:pt x="32" y="42"/>
                    </a:lnTo>
                    <a:lnTo>
                      <a:pt x="31" y="43"/>
                    </a:lnTo>
                    <a:lnTo>
                      <a:pt x="31" y="49"/>
                    </a:lnTo>
                    <a:lnTo>
                      <a:pt x="29" y="49"/>
                    </a:lnTo>
                    <a:lnTo>
                      <a:pt x="28" y="50"/>
                    </a:lnTo>
                    <a:lnTo>
                      <a:pt x="27" y="50"/>
                    </a:lnTo>
                    <a:lnTo>
                      <a:pt x="25" y="43"/>
                    </a:lnTo>
                    <a:lnTo>
                      <a:pt x="25" y="42"/>
                    </a:lnTo>
                    <a:lnTo>
                      <a:pt x="21" y="42"/>
                    </a:lnTo>
                    <a:lnTo>
                      <a:pt x="9" y="55"/>
                    </a:lnTo>
                    <a:lnTo>
                      <a:pt x="5" y="55"/>
                    </a:lnTo>
                    <a:lnTo>
                      <a:pt x="0" y="5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35" name="Freeform 5991">
                <a:extLst>
                  <a:ext uri="{FF2B5EF4-FFF2-40B4-BE49-F238E27FC236}">
                    <a16:creationId xmlns:a16="http://schemas.microsoft.com/office/drawing/2014/main" id="{1861B716-46E5-C41F-5311-B8CDB8F5C5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6" y="3255"/>
                <a:ext cx="57" cy="82"/>
              </a:xfrm>
              <a:custGeom>
                <a:avLst/>
                <a:gdLst>
                  <a:gd name="T0" fmla="*/ 195 w 229"/>
                  <a:gd name="T1" fmla="*/ 5 h 327"/>
                  <a:gd name="T2" fmla="*/ 198 w 229"/>
                  <a:gd name="T3" fmla="*/ 21 h 327"/>
                  <a:gd name="T4" fmla="*/ 202 w 229"/>
                  <a:gd name="T5" fmla="*/ 30 h 327"/>
                  <a:gd name="T6" fmla="*/ 208 w 229"/>
                  <a:gd name="T7" fmla="*/ 28 h 327"/>
                  <a:gd name="T8" fmla="*/ 223 w 229"/>
                  <a:gd name="T9" fmla="*/ 27 h 327"/>
                  <a:gd name="T10" fmla="*/ 227 w 229"/>
                  <a:gd name="T11" fmla="*/ 34 h 327"/>
                  <a:gd name="T12" fmla="*/ 229 w 229"/>
                  <a:gd name="T13" fmla="*/ 38 h 327"/>
                  <a:gd name="T14" fmla="*/ 227 w 229"/>
                  <a:gd name="T15" fmla="*/ 42 h 327"/>
                  <a:gd name="T16" fmla="*/ 223 w 229"/>
                  <a:gd name="T17" fmla="*/ 45 h 327"/>
                  <a:gd name="T18" fmla="*/ 215 w 229"/>
                  <a:gd name="T19" fmla="*/ 48 h 327"/>
                  <a:gd name="T20" fmla="*/ 209 w 229"/>
                  <a:gd name="T21" fmla="*/ 49 h 327"/>
                  <a:gd name="T22" fmla="*/ 207 w 229"/>
                  <a:gd name="T23" fmla="*/ 51 h 327"/>
                  <a:gd name="T24" fmla="*/ 198 w 229"/>
                  <a:gd name="T25" fmla="*/ 62 h 327"/>
                  <a:gd name="T26" fmla="*/ 197 w 229"/>
                  <a:gd name="T27" fmla="*/ 70 h 327"/>
                  <a:gd name="T28" fmla="*/ 200 w 229"/>
                  <a:gd name="T29" fmla="*/ 76 h 327"/>
                  <a:gd name="T30" fmla="*/ 209 w 229"/>
                  <a:gd name="T31" fmla="*/ 90 h 327"/>
                  <a:gd name="T32" fmla="*/ 214 w 229"/>
                  <a:gd name="T33" fmla="*/ 109 h 327"/>
                  <a:gd name="T34" fmla="*/ 212 w 229"/>
                  <a:gd name="T35" fmla="*/ 126 h 327"/>
                  <a:gd name="T36" fmla="*/ 211 w 229"/>
                  <a:gd name="T37" fmla="*/ 150 h 327"/>
                  <a:gd name="T38" fmla="*/ 204 w 229"/>
                  <a:gd name="T39" fmla="*/ 162 h 327"/>
                  <a:gd name="T40" fmla="*/ 198 w 229"/>
                  <a:gd name="T41" fmla="*/ 169 h 327"/>
                  <a:gd name="T42" fmla="*/ 181 w 229"/>
                  <a:gd name="T43" fmla="*/ 197 h 327"/>
                  <a:gd name="T44" fmla="*/ 180 w 229"/>
                  <a:gd name="T45" fmla="*/ 203 h 327"/>
                  <a:gd name="T46" fmla="*/ 171 w 229"/>
                  <a:gd name="T47" fmla="*/ 232 h 327"/>
                  <a:gd name="T48" fmla="*/ 163 w 229"/>
                  <a:gd name="T49" fmla="*/ 252 h 327"/>
                  <a:gd name="T50" fmla="*/ 162 w 229"/>
                  <a:gd name="T51" fmla="*/ 269 h 327"/>
                  <a:gd name="T52" fmla="*/ 163 w 229"/>
                  <a:gd name="T53" fmla="*/ 276 h 327"/>
                  <a:gd name="T54" fmla="*/ 167 w 229"/>
                  <a:gd name="T55" fmla="*/ 288 h 327"/>
                  <a:gd name="T56" fmla="*/ 174 w 229"/>
                  <a:gd name="T57" fmla="*/ 299 h 327"/>
                  <a:gd name="T58" fmla="*/ 180 w 229"/>
                  <a:gd name="T59" fmla="*/ 309 h 327"/>
                  <a:gd name="T60" fmla="*/ 183 w 229"/>
                  <a:gd name="T61" fmla="*/ 324 h 327"/>
                  <a:gd name="T62" fmla="*/ 178 w 229"/>
                  <a:gd name="T63" fmla="*/ 326 h 327"/>
                  <a:gd name="T64" fmla="*/ 171 w 229"/>
                  <a:gd name="T65" fmla="*/ 322 h 327"/>
                  <a:gd name="T66" fmla="*/ 160 w 229"/>
                  <a:gd name="T67" fmla="*/ 324 h 327"/>
                  <a:gd name="T68" fmla="*/ 149 w 229"/>
                  <a:gd name="T69" fmla="*/ 327 h 327"/>
                  <a:gd name="T70" fmla="*/ 140 w 229"/>
                  <a:gd name="T71" fmla="*/ 326 h 327"/>
                  <a:gd name="T72" fmla="*/ 135 w 229"/>
                  <a:gd name="T73" fmla="*/ 323 h 327"/>
                  <a:gd name="T74" fmla="*/ 127 w 229"/>
                  <a:gd name="T75" fmla="*/ 313 h 327"/>
                  <a:gd name="T76" fmla="*/ 118 w 229"/>
                  <a:gd name="T77" fmla="*/ 307 h 327"/>
                  <a:gd name="T78" fmla="*/ 99 w 229"/>
                  <a:gd name="T79" fmla="*/ 306 h 327"/>
                  <a:gd name="T80" fmla="*/ 92 w 229"/>
                  <a:gd name="T81" fmla="*/ 305 h 327"/>
                  <a:gd name="T82" fmla="*/ 85 w 229"/>
                  <a:gd name="T83" fmla="*/ 300 h 327"/>
                  <a:gd name="T84" fmla="*/ 78 w 229"/>
                  <a:gd name="T85" fmla="*/ 296 h 327"/>
                  <a:gd name="T86" fmla="*/ 72 w 229"/>
                  <a:gd name="T87" fmla="*/ 293 h 327"/>
                  <a:gd name="T88" fmla="*/ 68 w 229"/>
                  <a:gd name="T89" fmla="*/ 291 h 327"/>
                  <a:gd name="T90" fmla="*/ 58 w 229"/>
                  <a:gd name="T91" fmla="*/ 292 h 327"/>
                  <a:gd name="T92" fmla="*/ 15 w 229"/>
                  <a:gd name="T93" fmla="*/ 300 h 327"/>
                  <a:gd name="T94" fmla="*/ 4 w 229"/>
                  <a:gd name="T95" fmla="*/ 303 h 3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29" h="327">
                    <a:moveTo>
                      <a:pt x="195" y="0"/>
                    </a:moveTo>
                    <a:lnTo>
                      <a:pt x="195" y="5"/>
                    </a:lnTo>
                    <a:lnTo>
                      <a:pt x="197" y="7"/>
                    </a:lnTo>
                    <a:lnTo>
                      <a:pt x="198" y="21"/>
                    </a:lnTo>
                    <a:lnTo>
                      <a:pt x="201" y="28"/>
                    </a:lnTo>
                    <a:lnTo>
                      <a:pt x="202" y="30"/>
                    </a:lnTo>
                    <a:lnTo>
                      <a:pt x="207" y="28"/>
                    </a:lnTo>
                    <a:lnTo>
                      <a:pt x="208" y="28"/>
                    </a:lnTo>
                    <a:lnTo>
                      <a:pt x="216" y="27"/>
                    </a:lnTo>
                    <a:lnTo>
                      <a:pt x="223" y="27"/>
                    </a:lnTo>
                    <a:lnTo>
                      <a:pt x="227" y="31"/>
                    </a:lnTo>
                    <a:lnTo>
                      <a:pt x="227" y="34"/>
                    </a:lnTo>
                    <a:lnTo>
                      <a:pt x="229" y="37"/>
                    </a:lnTo>
                    <a:lnTo>
                      <a:pt x="229" y="38"/>
                    </a:lnTo>
                    <a:lnTo>
                      <a:pt x="227" y="41"/>
                    </a:lnTo>
                    <a:lnTo>
                      <a:pt x="227" y="42"/>
                    </a:lnTo>
                    <a:lnTo>
                      <a:pt x="226" y="42"/>
                    </a:lnTo>
                    <a:lnTo>
                      <a:pt x="223" y="45"/>
                    </a:lnTo>
                    <a:lnTo>
                      <a:pt x="220" y="46"/>
                    </a:lnTo>
                    <a:lnTo>
                      <a:pt x="215" y="48"/>
                    </a:lnTo>
                    <a:lnTo>
                      <a:pt x="214" y="48"/>
                    </a:lnTo>
                    <a:lnTo>
                      <a:pt x="209" y="49"/>
                    </a:lnTo>
                    <a:lnTo>
                      <a:pt x="208" y="49"/>
                    </a:lnTo>
                    <a:lnTo>
                      <a:pt x="207" y="51"/>
                    </a:lnTo>
                    <a:lnTo>
                      <a:pt x="200" y="59"/>
                    </a:lnTo>
                    <a:lnTo>
                      <a:pt x="198" y="62"/>
                    </a:lnTo>
                    <a:lnTo>
                      <a:pt x="197" y="63"/>
                    </a:lnTo>
                    <a:lnTo>
                      <a:pt x="197" y="70"/>
                    </a:lnTo>
                    <a:lnTo>
                      <a:pt x="200" y="74"/>
                    </a:lnTo>
                    <a:lnTo>
                      <a:pt x="200" y="76"/>
                    </a:lnTo>
                    <a:lnTo>
                      <a:pt x="205" y="81"/>
                    </a:lnTo>
                    <a:lnTo>
                      <a:pt x="209" y="90"/>
                    </a:lnTo>
                    <a:lnTo>
                      <a:pt x="209" y="91"/>
                    </a:lnTo>
                    <a:lnTo>
                      <a:pt x="214" y="109"/>
                    </a:lnTo>
                    <a:lnTo>
                      <a:pt x="214" y="118"/>
                    </a:lnTo>
                    <a:lnTo>
                      <a:pt x="212" y="126"/>
                    </a:lnTo>
                    <a:lnTo>
                      <a:pt x="212" y="140"/>
                    </a:lnTo>
                    <a:lnTo>
                      <a:pt x="211" y="150"/>
                    </a:lnTo>
                    <a:lnTo>
                      <a:pt x="209" y="153"/>
                    </a:lnTo>
                    <a:lnTo>
                      <a:pt x="204" y="162"/>
                    </a:lnTo>
                    <a:lnTo>
                      <a:pt x="200" y="166"/>
                    </a:lnTo>
                    <a:lnTo>
                      <a:pt x="198" y="169"/>
                    </a:lnTo>
                    <a:lnTo>
                      <a:pt x="181" y="193"/>
                    </a:lnTo>
                    <a:lnTo>
                      <a:pt x="181" y="197"/>
                    </a:lnTo>
                    <a:lnTo>
                      <a:pt x="180" y="200"/>
                    </a:lnTo>
                    <a:lnTo>
                      <a:pt x="180" y="203"/>
                    </a:lnTo>
                    <a:lnTo>
                      <a:pt x="178" y="213"/>
                    </a:lnTo>
                    <a:lnTo>
                      <a:pt x="171" y="232"/>
                    </a:lnTo>
                    <a:lnTo>
                      <a:pt x="163" y="247"/>
                    </a:lnTo>
                    <a:lnTo>
                      <a:pt x="163" y="252"/>
                    </a:lnTo>
                    <a:lnTo>
                      <a:pt x="162" y="254"/>
                    </a:lnTo>
                    <a:lnTo>
                      <a:pt x="162" y="269"/>
                    </a:lnTo>
                    <a:lnTo>
                      <a:pt x="163" y="271"/>
                    </a:lnTo>
                    <a:lnTo>
                      <a:pt x="163" y="276"/>
                    </a:lnTo>
                    <a:lnTo>
                      <a:pt x="164" y="281"/>
                    </a:lnTo>
                    <a:lnTo>
                      <a:pt x="167" y="288"/>
                    </a:lnTo>
                    <a:lnTo>
                      <a:pt x="173" y="296"/>
                    </a:lnTo>
                    <a:lnTo>
                      <a:pt x="174" y="299"/>
                    </a:lnTo>
                    <a:lnTo>
                      <a:pt x="177" y="303"/>
                    </a:lnTo>
                    <a:lnTo>
                      <a:pt x="180" y="309"/>
                    </a:lnTo>
                    <a:lnTo>
                      <a:pt x="183" y="319"/>
                    </a:lnTo>
                    <a:lnTo>
                      <a:pt x="183" y="324"/>
                    </a:lnTo>
                    <a:lnTo>
                      <a:pt x="180" y="327"/>
                    </a:lnTo>
                    <a:lnTo>
                      <a:pt x="178" y="326"/>
                    </a:lnTo>
                    <a:lnTo>
                      <a:pt x="173" y="323"/>
                    </a:lnTo>
                    <a:lnTo>
                      <a:pt x="171" y="322"/>
                    </a:lnTo>
                    <a:lnTo>
                      <a:pt x="167" y="322"/>
                    </a:lnTo>
                    <a:lnTo>
                      <a:pt x="160" y="324"/>
                    </a:lnTo>
                    <a:lnTo>
                      <a:pt x="155" y="327"/>
                    </a:lnTo>
                    <a:lnTo>
                      <a:pt x="149" y="327"/>
                    </a:lnTo>
                    <a:lnTo>
                      <a:pt x="144" y="326"/>
                    </a:lnTo>
                    <a:lnTo>
                      <a:pt x="140" y="326"/>
                    </a:lnTo>
                    <a:lnTo>
                      <a:pt x="138" y="324"/>
                    </a:lnTo>
                    <a:lnTo>
                      <a:pt x="135" y="323"/>
                    </a:lnTo>
                    <a:lnTo>
                      <a:pt x="127" y="315"/>
                    </a:lnTo>
                    <a:lnTo>
                      <a:pt x="127" y="313"/>
                    </a:lnTo>
                    <a:lnTo>
                      <a:pt x="121" y="307"/>
                    </a:lnTo>
                    <a:lnTo>
                      <a:pt x="118" y="307"/>
                    </a:lnTo>
                    <a:lnTo>
                      <a:pt x="116" y="306"/>
                    </a:lnTo>
                    <a:lnTo>
                      <a:pt x="99" y="306"/>
                    </a:lnTo>
                    <a:lnTo>
                      <a:pt x="96" y="305"/>
                    </a:lnTo>
                    <a:lnTo>
                      <a:pt x="92" y="305"/>
                    </a:lnTo>
                    <a:lnTo>
                      <a:pt x="89" y="303"/>
                    </a:lnTo>
                    <a:lnTo>
                      <a:pt x="85" y="300"/>
                    </a:lnTo>
                    <a:lnTo>
                      <a:pt x="82" y="299"/>
                    </a:lnTo>
                    <a:lnTo>
                      <a:pt x="78" y="296"/>
                    </a:lnTo>
                    <a:lnTo>
                      <a:pt x="75" y="293"/>
                    </a:lnTo>
                    <a:lnTo>
                      <a:pt x="72" y="293"/>
                    </a:lnTo>
                    <a:lnTo>
                      <a:pt x="70" y="292"/>
                    </a:lnTo>
                    <a:lnTo>
                      <a:pt x="68" y="291"/>
                    </a:lnTo>
                    <a:lnTo>
                      <a:pt x="61" y="291"/>
                    </a:lnTo>
                    <a:lnTo>
                      <a:pt x="58" y="292"/>
                    </a:lnTo>
                    <a:lnTo>
                      <a:pt x="50" y="300"/>
                    </a:lnTo>
                    <a:lnTo>
                      <a:pt x="15" y="300"/>
                    </a:lnTo>
                    <a:lnTo>
                      <a:pt x="11" y="302"/>
                    </a:lnTo>
                    <a:lnTo>
                      <a:pt x="4" y="303"/>
                    </a:lnTo>
                    <a:lnTo>
                      <a:pt x="0" y="30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36" name="Freeform 5992">
                <a:extLst>
                  <a:ext uri="{FF2B5EF4-FFF2-40B4-BE49-F238E27FC236}">
                    <a16:creationId xmlns:a16="http://schemas.microsoft.com/office/drawing/2014/main" id="{5BD78917-C1EE-2125-51C3-2737870F73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2" y="3160"/>
                <a:ext cx="44" cy="19"/>
              </a:xfrm>
              <a:custGeom>
                <a:avLst/>
                <a:gdLst>
                  <a:gd name="T0" fmla="*/ 177 w 177"/>
                  <a:gd name="T1" fmla="*/ 0 h 76"/>
                  <a:gd name="T2" fmla="*/ 177 w 177"/>
                  <a:gd name="T3" fmla="*/ 1 h 76"/>
                  <a:gd name="T4" fmla="*/ 171 w 177"/>
                  <a:gd name="T5" fmla="*/ 8 h 76"/>
                  <a:gd name="T6" fmla="*/ 148 w 177"/>
                  <a:gd name="T7" fmla="*/ 8 h 76"/>
                  <a:gd name="T8" fmla="*/ 141 w 177"/>
                  <a:gd name="T9" fmla="*/ 12 h 76"/>
                  <a:gd name="T10" fmla="*/ 134 w 177"/>
                  <a:gd name="T11" fmla="*/ 19 h 76"/>
                  <a:gd name="T12" fmla="*/ 134 w 177"/>
                  <a:gd name="T13" fmla="*/ 21 h 76"/>
                  <a:gd name="T14" fmla="*/ 132 w 177"/>
                  <a:gd name="T15" fmla="*/ 25 h 76"/>
                  <a:gd name="T16" fmla="*/ 131 w 177"/>
                  <a:gd name="T17" fmla="*/ 26 h 76"/>
                  <a:gd name="T18" fmla="*/ 127 w 177"/>
                  <a:gd name="T19" fmla="*/ 29 h 76"/>
                  <a:gd name="T20" fmla="*/ 122 w 177"/>
                  <a:gd name="T21" fmla="*/ 30 h 76"/>
                  <a:gd name="T22" fmla="*/ 121 w 177"/>
                  <a:gd name="T23" fmla="*/ 30 h 76"/>
                  <a:gd name="T24" fmla="*/ 120 w 177"/>
                  <a:gd name="T25" fmla="*/ 32 h 76"/>
                  <a:gd name="T26" fmla="*/ 108 w 177"/>
                  <a:gd name="T27" fmla="*/ 33 h 76"/>
                  <a:gd name="T28" fmla="*/ 100 w 177"/>
                  <a:gd name="T29" fmla="*/ 33 h 76"/>
                  <a:gd name="T30" fmla="*/ 89 w 177"/>
                  <a:gd name="T31" fmla="*/ 36 h 76"/>
                  <a:gd name="T32" fmla="*/ 89 w 177"/>
                  <a:gd name="T33" fmla="*/ 37 h 76"/>
                  <a:gd name="T34" fmla="*/ 88 w 177"/>
                  <a:gd name="T35" fmla="*/ 40 h 76"/>
                  <a:gd name="T36" fmla="*/ 86 w 177"/>
                  <a:gd name="T37" fmla="*/ 75 h 76"/>
                  <a:gd name="T38" fmla="*/ 83 w 177"/>
                  <a:gd name="T39" fmla="*/ 74 h 76"/>
                  <a:gd name="T40" fmla="*/ 76 w 177"/>
                  <a:gd name="T41" fmla="*/ 74 h 76"/>
                  <a:gd name="T42" fmla="*/ 67 w 177"/>
                  <a:gd name="T43" fmla="*/ 76 h 76"/>
                  <a:gd name="T44" fmla="*/ 64 w 177"/>
                  <a:gd name="T45" fmla="*/ 76 h 76"/>
                  <a:gd name="T46" fmla="*/ 47 w 177"/>
                  <a:gd name="T47" fmla="*/ 75 h 76"/>
                  <a:gd name="T48" fmla="*/ 37 w 177"/>
                  <a:gd name="T49" fmla="*/ 68 h 76"/>
                  <a:gd name="T50" fmla="*/ 21 w 177"/>
                  <a:gd name="T51" fmla="*/ 54 h 76"/>
                  <a:gd name="T52" fmla="*/ 19 w 177"/>
                  <a:gd name="T53" fmla="*/ 51 h 76"/>
                  <a:gd name="T54" fmla="*/ 16 w 177"/>
                  <a:gd name="T55" fmla="*/ 50 h 76"/>
                  <a:gd name="T56" fmla="*/ 8 w 177"/>
                  <a:gd name="T57" fmla="*/ 50 h 76"/>
                  <a:gd name="T58" fmla="*/ 5 w 177"/>
                  <a:gd name="T59" fmla="*/ 51 h 76"/>
                  <a:gd name="T60" fmla="*/ 4 w 177"/>
                  <a:gd name="T61" fmla="*/ 53 h 76"/>
                  <a:gd name="T62" fmla="*/ 0 w 177"/>
                  <a:gd name="T63" fmla="*/ 5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77" h="76">
                    <a:moveTo>
                      <a:pt x="177" y="0"/>
                    </a:moveTo>
                    <a:lnTo>
                      <a:pt x="177" y="1"/>
                    </a:lnTo>
                    <a:lnTo>
                      <a:pt x="171" y="8"/>
                    </a:lnTo>
                    <a:lnTo>
                      <a:pt x="148" y="8"/>
                    </a:lnTo>
                    <a:lnTo>
                      <a:pt x="141" y="12"/>
                    </a:lnTo>
                    <a:lnTo>
                      <a:pt x="134" y="19"/>
                    </a:lnTo>
                    <a:lnTo>
                      <a:pt x="134" y="21"/>
                    </a:lnTo>
                    <a:lnTo>
                      <a:pt x="132" y="25"/>
                    </a:lnTo>
                    <a:lnTo>
                      <a:pt x="131" y="26"/>
                    </a:lnTo>
                    <a:lnTo>
                      <a:pt x="127" y="29"/>
                    </a:lnTo>
                    <a:lnTo>
                      <a:pt x="122" y="30"/>
                    </a:lnTo>
                    <a:lnTo>
                      <a:pt x="121" y="30"/>
                    </a:lnTo>
                    <a:lnTo>
                      <a:pt x="120" y="32"/>
                    </a:lnTo>
                    <a:lnTo>
                      <a:pt x="108" y="33"/>
                    </a:lnTo>
                    <a:lnTo>
                      <a:pt x="100" y="33"/>
                    </a:lnTo>
                    <a:lnTo>
                      <a:pt x="89" y="36"/>
                    </a:lnTo>
                    <a:lnTo>
                      <a:pt x="89" y="37"/>
                    </a:lnTo>
                    <a:lnTo>
                      <a:pt x="88" y="40"/>
                    </a:lnTo>
                    <a:lnTo>
                      <a:pt x="86" y="75"/>
                    </a:lnTo>
                    <a:lnTo>
                      <a:pt x="83" y="74"/>
                    </a:lnTo>
                    <a:lnTo>
                      <a:pt x="76" y="74"/>
                    </a:lnTo>
                    <a:lnTo>
                      <a:pt x="67" y="76"/>
                    </a:lnTo>
                    <a:lnTo>
                      <a:pt x="64" y="76"/>
                    </a:lnTo>
                    <a:lnTo>
                      <a:pt x="47" y="75"/>
                    </a:lnTo>
                    <a:lnTo>
                      <a:pt x="37" y="68"/>
                    </a:lnTo>
                    <a:lnTo>
                      <a:pt x="21" y="54"/>
                    </a:lnTo>
                    <a:lnTo>
                      <a:pt x="19" y="51"/>
                    </a:lnTo>
                    <a:lnTo>
                      <a:pt x="16" y="50"/>
                    </a:lnTo>
                    <a:lnTo>
                      <a:pt x="8" y="50"/>
                    </a:lnTo>
                    <a:lnTo>
                      <a:pt x="5" y="51"/>
                    </a:lnTo>
                    <a:lnTo>
                      <a:pt x="4" y="53"/>
                    </a:lnTo>
                    <a:lnTo>
                      <a:pt x="0" y="5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37" name="Freeform 5993">
                <a:extLst>
                  <a:ext uri="{FF2B5EF4-FFF2-40B4-BE49-F238E27FC236}">
                    <a16:creationId xmlns:a16="http://schemas.microsoft.com/office/drawing/2014/main" id="{A4D89DBA-C420-1E03-08E6-E192BA5C51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0" y="3162"/>
                <a:ext cx="11" cy="11"/>
              </a:xfrm>
              <a:custGeom>
                <a:avLst/>
                <a:gdLst>
                  <a:gd name="T0" fmla="*/ 45 w 45"/>
                  <a:gd name="T1" fmla="*/ 43 h 43"/>
                  <a:gd name="T2" fmla="*/ 43 w 45"/>
                  <a:gd name="T3" fmla="*/ 43 h 43"/>
                  <a:gd name="T4" fmla="*/ 38 w 45"/>
                  <a:gd name="T5" fmla="*/ 38 h 43"/>
                  <a:gd name="T6" fmla="*/ 38 w 45"/>
                  <a:gd name="T7" fmla="*/ 36 h 43"/>
                  <a:gd name="T8" fmla="*/ 36 w 45"/>
                  <a:gd name="T9" fmla="*/ 34 h 43"/>
                  <a:gd name="T10" fmla="*/ 38 w 45"/>
                  <a:gd name="T11" fmla="*/ 29 h 43"/>
                  <a:gd name="T12" fmla="*/ 38 w 45"/>
                  <a:gd name="T13" fmla="*/ 17 h 43"/>
                  <a:gd name="T14" fmla="*/ 34 w 45"/>
                  <a:gd name="T15" fmla="*/ 13 h 43"/>
                  <a:gd name="T16" fmla="*/ 18 w 45"/>
                  <a:gd name="T17" fmla="*/ 7 h 43"/>
                  <a:gd name="T18" fmla="*/ 4 w 45"/>
                  <a:gd name="T19" fmla="*/ 0 h 43"/>
                  <a:gd name="T20" fmla="*/ 0 w 45"/>
                  <a:gd name="T21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5" h="43">
                    <a:moveTo>
                      <a:pt x="45" y="43"/>
                    </a:moveTo>
                    <a:lnTo>
                      <a:pt x="43" y="43"/>
                    </a:lnTo>
                    <a:lnTo>
                      <a:pt x="38" y="38"/>
                    </a:lnTo>
                    <a:lnTo>
                      <a:pt x="38" y="36"/>
                    </a:lnTo>
                    <a:lnTo>
                      <a:pt x="36" y="34"/>
                    </a:lnTo>
                    <a:lnTo>
                      <a:pt x="38" y="29"/>
                    </a:lnTo>
                    <a:lnTo>
                      <a:pt x="38" y="17"/>
                    </a:lnTo>
                    <a:lnTo>
                      <a:pt x="34" y="13"/>
                    </a:lnTo>
                    <a:lnTo>
                      <a:pt x="18" y="7"/>
                    </a:lnTo>
                    <a:lnTo>
                      <a:pt x="4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38" name="Line 5994">
                <a:extLst>
                  <a:ext uri="{FF2B5EF4-FFF2-40B4-BE49-F238E27FC236}">
                    <a16:creationId xmlns:a16="http://schemas.microsoft.com/office/drawing/2014/main" id="{C176F8BA-F299-CF01-3709-23735035DE0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4761" y="3173"/>
                <a:ext cx="1" cy="0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39" name="Line 5995">
                <a:extLst>
                  <a:ext uri="{FF2B5EF4-FFF2-40B4-BE49-F238E27FC236}">
                    <a16:creationId xmlns:a16="http://schemas.microsoft.com/office/drawing/2014/main" id="{95001AC1-4E81-F330-0966-E06A5A0975A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62" y="317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40" name="Line 5996">
                <a:extLst>
                  <a:ext uri="{FF2B5EF4-FFF2-40B4-BE49-F238E27FC236}">
                    <a16:creationId xmlns:a16="http://schemas.microsoft.com/office/drawing/2014/main" id="{0E1586A8-10F9-A70A-76E6-91B1B1FBBF0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4761" y="3173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41" name="Freeform 5997">
                <a:extLst>
                  <a:ext uri="{FF2B5EF4-FFF2-40B4-BE49-F238E27FC236}">
                    <a16:creationId xmlns:a16="http://schemas.microsoft.com/office/drawing/2014/main" id="{61229DEB-82FE-3FAF-51C6-3747D0AF13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5" y="3229"/>
                <a:ext cx="83" cy="31"/>
              </a:xfrm>
              <a:custGeom>
                <a:avLst/>
                <a:gdLst>
                  <a:gd name="T0" fmla="*/ 332 w 332"/>
                  <a:gd name="T1" fmla="*/ 123 h 123"/>
                  <a:gd name="T2" fmla="*/ 331 w 332"/>
                  <a:gd name="T3" fmla="*/ 122 h 123"/>
                  <a:gd name="T4" fmla="*/ 319 w 332"/>
                  <a:gd name="T5" fmla="*/ 106 h 123"/>
                  <a:gd name="T6" fmla="*/ 315 w 332"/>
                  <a:gd name="T7" fmla="*/ 102 h 123"/>
                  <a:gd name="T8" fmla="*/ 312 w 332"/>
                  <a:gd name="T9" fmla="*/ 96 h 123"/>
                  <a:gd name="T10" fmla="*/ 311 w 332"/>
                  <a:gd name="T11" fmla="*/ 95 h 123"/>
                  <a:gd name="T12" fmla="*/ 297 w 332"/>
                  <a:gd name="T13" fmla="*/ 87 h 123"/>
                  <a:gd name="T14" fmla="*/ 296 w 332"/>
                  <a:gd name="T15" fmla="*/ 85 h 123"/>
                  <a:gd name="T16" fmla="*/ 271 w 332"/>
                  <a:gd name="T17" fmla="*/ 75 h 123"/>
                  <a:gd name="T18" fmla="*/ 269 w 332"/>
                  <a:gd name="T19" fmla="*/ 74 h 123"/>
                  <a:gd name="T20" fmla="*/ 252 w 332"/>
                  <a:gd name="T21" fmla="*/ 65 h 123"/>
                  <a:gd name="T22" fmla="*/ 251 w 332"/>
                  <a:gd name="T23" fmla="*/ 65 h 123"/>
                  <a:gd name="T24" fmla="*/ 245 w 332"/>
                  <a:gd name="T25" fmla="*/ 61 h 123"/>
                  <a:gd name="T26" fmla="*/ 241 w 332"/>
                  <a:gd name="T27" fmla="*/ 61 h 123"/>
                  <a:gd name="T28" fmla="*/ 223 w 332"/>
                  <a:gd name="T29" fmla="*/ 63 h 123"/>
                  <a:gd name="T30" fmla="*/ 222 w 332"/>
                  <a:gd name="T31" fmla="*/ 63 h 123"/>
                  <a:gd name="T32" fmla="*/ 216 w 332"/>
                  <a:gd name="T33" fmla="*/ 60 h 123"/>
                  <a:gd name="T34" fmla="*/ 215 w 332"/>
                  <a:gd name="T35" fmla="*/ 60 h 123"/>
                  <a:gd name="T36" fmla="*/ 192 w 332"/>
                  <a:gd name="T37" fmla="*/ 38 h 123"/>
                  <a:gd name="T38" fmla="*/ 180 w 332"/>
                  <a:gd name="T39" fmla="*/ 32 h 123"/>
                  <a:gd name="T40" fmla="*/ 176 w 332"/>
                  <a:gd name="T41" fmla="*/ 29 h 123"/>
                  <a:gd name="T42" fmla="*/ 149 w 332"/>
                  <a:gd name="T43" fmla="*/ 20 h 123"/>
                  <a:gd name="T44" fmla="*/ 142 w 332"/>
                  <a:gd name="T45" fmla="*/ 18 h 123"/>
                  <a:gd name="T46" fmla="*/ 120 w 332"/>
                  <a:gd name="T47" fmla="*/ 18 h 123"/>
                  <a:gd name="T48" fmla="*/ 110 w 332"/>
                  <a:gd name="T49" fmla="*/ 17 h 123"/>
                  <a:gd name="T50" fmla="*/ 107 w 332"/>
                  <a:gd name="T51" fmla="*/ 17 h 123"/>
                  <a:gd name="T52" fmla="*/ 98 w 332"/>
                  <a:gd name="T53" fmla="*/ 15 h 123"/>
                  <a:gd name="T54" fmla="*/ 95 w 332"/>
                  <a:gd name="T55" fmla="*/ 15 h 123"/>
                  <a:gd name="T56" fmla="*/ 91 w 332"/>
                  <a:gd name="T57" fmla="*/ 14 h 123"/>
                  <a:gd name="T58" fmla="*/ 47 w 332"/>
                  <a:gd name="T59" fmla="*/ 7 h 123"/>
                  <a:gd name="T60" fmla="*/ 41 w 332"/>
                  <a:gd name="T61" fmla="*/ 5 h 123"/>
                  <a:gd name="T62" fmla="*/ 1 w 332"/>
                  <a:gd name="T63" fmla="*/ 0 h 123"/>
                  <a:gd name="T64" fmla="*/ 3 w 332"/>
                  <a:gd name="T65" fmla="*/ 4 h 123"/>
                  <a:gd name="T66" fmla="*/ 3 w 332"/>
                  <a:gd name="T67" fmla="*/ 7 h 123"/>
                  <a:gd name="T68" fmla="*/ 0 w 332"/>
                  <a:gd name="T69" fmla="*/ 11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32" h="123">
                    <a:moveTo>
                      <a:pt x="332" y="123"/>
                    </a:moveTo>
                    <a:lnTo>
                      <a:pt x="331" y="122"/>
                    </a:lnTo>
                    <a:lnTo>
                      <a:pt x="319" y="106"/>
                    </a:lnTo>
                    <a:lnTo>
                      <a:pt x="315" y="102"/>
                    </a:lnTo>
                    <a:lnTo>
                      <a:pt x="312" y="96"/>
                    </a:lnTo>
                    <a:lnTo>
                      <a:pt x="311" y="95"/>
                    </a:lnTo>
                    <a:lnTo>
                      <a:pt x="297" y="87"/>
                    </a:lnTo>
                    <a:lnTo>
                      <a:pt x="296" y="85"/>
                    </a:lnTo>
                    <a:lnTo>
                      <a:pt x="271" y="75"/>
                    </a:lnTo>
                    <a:lnTo>
                      <a:pt x="269" y="74"/>
                    </a:lnTo>
                    <a:lnTo>
                      <a:pt x="252" y="65"/>
                    </a:lnTo>
                    <a:lnTo>
                      <a:pt x="251" y="65"/>
                    </a:lnTo>
                    <a:lnTo>
                      <a:pt x="245" y="61"/>
                    </a:lnTo>
                    <a:lnTo>
                      <a:pt x="241" y="61"/>
                    </a:lnTo>
                    <a:lnTo>
                      <a:pt x="223" y="63"/>
                    </a:lnTo>
                    <a:lnTo>
                      <a:pt x="222" y="63"/>
                    </a:lnTo>
                    <a:lnTo>
                      <a:pt x="216" y="60"/>
                    </a:lnTo>
                    <a:lnTo>
                      <a:pt x="215" y="60"/>
                    </a:lnTo>
                    <a:lnTo>
                      <a:pt x="192" y="38"/>
                    </a:lnTo>
                    <a:lnTo>
                      <a:pt x="180" y="32"/>
                    </a:lnTo>
                    <a:lnTo>
                      <a:pt x="176" y="29"/>
                    </a:lnTo>
                    <a:lnTo>
                      <a:pt x="149" y="20"/>
                    </a:lnTo>
                    <a:lnTo>
                      <a:pt x="142" y="18"/>
                    </a:lnTo>
                    <a:lnTo>
                      <a:pt x="120" y="18"/>
                    </a:lnTo>
                    <a:lnTo>
                      <a:pt x="110" y="17"/>
                    </a:lnTo>
                    <a:lnTo>
                      <a:pt x="107" y="17"/>
                    </a:lnTo>
                    <a:lnTo>
                      <a:pt x="98" y="15"/>
                    </a:lnTo>
                    <a:lnTo>
                      <a:pt x="95" y="15"/>
                    </a:lnTo>
                    <a:lnTo>
                      <a:pt x="91" y="14"/>
                    </a:lnTo>
                    <a:lnTo>
                      <a:pt x="47" y="7"/>
                    </a:lnTo>
                    <a:lnTo>
                      <a:pt x="41" y="5"/>
                    </a:lnTo>
                    <a:lnTo>
                      <a:pt x="1" y="0"/>
                    </a:lnTo>
                    <a:lnTo>
                      <a:pt x="3" y="4"/>
                    </a:lnTo>
                    <a:lnTo>
                      <a:pt x="3" y="7"/>
                    </a:lnTo>
                    <a:lnTo>
                      <a:pt x="0" y="1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42" name="Line 5998">
                <a:extLst>
                  <a:ext uri="{FF2B5EF4-FFF2-40B4-BE49-F238E27FC236}">
                    <a16:creationId xmlns:a16="http://schemas.microsoft.com/office/drawing/2014/main" id="{365B7F78-8729-F3C5-A9FC-3BD48DC659E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44" y="3232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43" name="Line 5999">
                <a:extLst>
                  <a:ext uri="{FF2B5EF4-FFF2-40B4-BE49-F238E27FC236}">
                    <a16:creationId xmlns:a16="http://schemas.microsoft.com/office/drawing/2014/main" id="{7AF800A7-37ED-F03B-4691-C71D6A18548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42" y="3232"/>
                <a:ext cx="3" cy="3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44" name="Line 6000">
                <a:extLst>
                  <a:ext uri="{FF2B5EF4-FFF2-40B4-BE49-F238E27FC236}">
                    <a16:creationId xmlns:a16="http://schemas.microsoft.com/office/drawing/2014/main" id="{E6773E40-3871-7DF4-8C0D-4AD8FA37776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42" y="3233"/>
                <a:ext cx="2" cy="2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45" name="Freeform 6001">
                <a:extLst>
                  <a:ext uri="{FF2B5EF4-FFF2-40B4-BE49-F238E27FC236}">
                    <a16:creationId xmlns:a16="http://schemas.microsoft.com/office/drawing/2014/main" id="{CC28A1CC-4A02-ED2D-CAAE-07DF173E47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2" y="3242"/>
                <a:ext cx="7" cy="18"/>
              </a:xfrm>
              <a:custGeom>
                <a:avLst/>
                <a:gdLst>
                  <a:gd name="T0" fmla="*/ 27 w 27"/>
                  <a:gd name="T1" fmla="*/ 0 h 73"/>
                  <a:gd name="T2" fmla="*/ 13 w 27"/>
                  <a:gd name="T3" fmla="*/ 5 h 73"/>
                  <a:gd name="T4" fmla="*/ 0 w 27"/>
                  <a:gd name="T5" fmla="*/ 14 h 73"/>
                  <a:gd name="T6" fmla="*/ 0 w 27"/>
                  <a:gd name="T7" fmla="*/ 17 h 73"/>
                  <a:gd name="T8" fmla="*/ 2 w 27"/>
                  <a:gd name="T9" fmla="*/ 21 h 73"/>
                  <a:gd name="T10" fmla="*/ 24 w 27"/>
                  <a:gd name="T11" fmla="*/ 72 h 73"/>
                  <a:gd name="T12" fmla="*/ 24 w 27"/>
                  <a:gd name="T13" fmla="*/ 73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" h="73">
                    <a:moveTo>
                      <a:pt x="27" y="0"/>
                    </a:moveTo>
                    <a:lnTo>
                      <a:pt x="13" y="5"/>
                    </a:lnTo>
                    <a:lnTo>
                      <a:pt x="0" y="14"/>
                    </a:lnTo>
                    <a:lnTo>
                      <a:pt x="0" y="17"/>
                    </a:lnTo>
                    <a:lnTo>
                      <a:pt x="2" y="21"/>
                    </a:lnTo>
                    <a:lnTo>
                      <a:pt x="24" y="72"/>
                    </a:lnTo>
                    <a:lnTo>
                      <a:pt x="24" y="7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46" name="Freeform 6002">
                <a:extLst>
                  <a:ext uri="{FF2B5EF4-FFF2-40B4-BE49-F238E27FC236}">
                    <a16:creationId xmlns:a16="http://schemas.microsoft.com/office/drawing/2014/main" id="{EB6FF043-138F-F4EB-9DD9-D9072B1D54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3260"/>
                <a:ext cx="33" cy="35"/>
              </a:xfrm>
              <a:custGeom>
                <a:avLst/>
                <a:gdLst>
                  <a:gd name="T0" fmla="*/ 132 w 132"/>
                  <a:gd name="T1" fmla="*/ 138 h 138"/>
                  <a:gd name="T2" fmla="*/ 80 w 132"/>
                  <a:gd name="T3" fmla="*/ 110 h 138"/>
                  <a:gd name="T4" fmla="*/ 78 w 132"/>
                  <a:gd name="T5" fmla="*/ 109 h 138"/>
                  <a:gd name="T6" fmla="*/ 76 w 132"/>
                  <a:gd name="T7" fmla="*/ 107 h 138"/>
                  <a:gd name="T8" fmla="*/ 74 w 132"/>
                  <a:gd name="T9" fmla="*/ 105 h 138"/>
                  <a:gd name="T10" fmla="*/ 71 w 132"/>
                  <a:gd name="T11" fmla="*/ 102 h 138"/>
                  <a:gd name="T12" fmla="*/ 71 w 132"/>
                  <a:gd name="T13" fmla="*/ 99 h 138"/>
                  <a:gd name="T14" fmla="*/ 70 w 132"/>
                  <a:gd name="T15" fmla="*/ 96 h 138"/>
                  <a:gd name="T16" fmla="*/ 70 w 132"/>
                  <a:gd name="T17" fmla="*/ 92 h 138"/>
                  <a:gd name="T18" fmla="*/ 69 w 132"/>
                  <a:gd name="T19" fmla="*/ 88 h 138"/>
                  <a:gd name="T20" fmla="*/ 69 w 132"/>
                  <a:gd name="T21" fmla="*/ 77 h 138"/>
                  <a:gd name="T22" fmla="*/ 52 w 132"/>
                  <a:gd name="T23" fmla="*/ 40 h 138"/>
                  <a:gd name="T24" fmla="*/ 50 w 132"/>
                  <a:gd name="T25" fmla="*/ 40 h 138"/>
                  <a:gd name="T26" fmla="*/ 43 w 132"/>
                  <a:gd name="T27" fmla="*/ 36 h 138"/>
                  <a:gd name="T28" fmla="*/ 39 w 132"/>
                  <a:gd name="T29" fmla="*/ 32 h 138"/>
                  <a:gd name="T30" fmla="*/ 25 w 132"/>
                  <a:gd name="T31" fmla="*/ 25 h 138"/>
                  <a:gd name="T32" fmla="*/ 10 w 132"/>
                  <a:gd name="T33" fmla="*/ 12 h 138"/>
                  <a:gd name="T34" fmla="*/ 6 w 132"/>
                  <a:gd name="T35" fmla="*/ 8 h 138"/>
                  <a:gd name="T36" fmla="*/ 1 w 132"/>
                  <a:gd name="T37" fmla="*/ 1 h 138"/>
                  <a:gd name="T38" fmla="*/ 0 w 132"/>
                  <a:gd name="T39" fmla="*/ 0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32" h="138">
                    <a:moveTo>
                      <a:pt x="132" y="138"/>
                    </a:moveTo>
                    <a:lnTo>
                      <a:pt x="80" y="110"/>
                    </a:lnTo>
                    <a:lnTo>
                      <a:pt x="78" y="109"/>
                    </a:lnTo>
                    <a:lnTo>
                      <a:pt x="76" y="107"/>
                    </a:lnTo>
                    <a:lnTo>
                      <a:pt x="74" y="105"/>
                    </a:lnTo>
                    <a:lnTo>
                      <a:pt x="71" y="102"/>
                    </a:lnTo>
                    <a:lnTo>
                      <a:pt x="71" y="99"/>
                    </a:lnTo>
                    <a:lnTo>
                      <a:pt x="70" y="96"/>
                    </a:lnTo>
                    <a:lnTo>
                      <a:pt x="70" y="92"/>
                    </a:lnTo>
                    <a:lnTo>
                      <a:pt x="69" y="88"/>
                    </a:lnTo>
                    <a:lnTo>
                      <a:pt x="69" y="77"/>
                    </a:lnTo>
                    <a:lnTo>
                      <a:pt x="52" y="40"/>
                    </a:lnTo>
                    <a:lnTo>
                      <a:pt x="50" y="40"/>
                    </a:lnTo>
                    <a:lnTo>
                      <a:pt x="43" y="36"/>
                    </a:lnTo>
                    <a:lnTo>
                      <a:pt x="39" y="32"/>
                    </a:lnTo>
                    <a:lnTo>
                      <a:pt x="25" y="25"/>
                    </a:lnTo>
                    <a:lnTo>
                      <a:pt x="10" y="12"/>
                    </a:lnTo>
                    <a:lnTo>
                      <a:pt x="6" y="8"/>
                    </a:lnTo>
                    <a:lnTo>
                      <a:pt x="1" y="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47" name="Freeform 6003">
                <a:extLst>
                  <a:ext uri="{FF2B5EF4-FFF2-40B4-BE49-F238E27FC236}">
                    <a16:creationId xmlns:a16="http://schemas.microsoft.com/office/drawing/2014/main" id="{21F1B5D9-A07F-6BCF-CF48-F9BB053D6C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4" y="3271"/>
                <a:ext cx="87" cy="35"/>
              </a:xfrm>
              <a:custGeom>
                <a:avLst/>
                <a:gdLst>
                  <a:gd name="T0" fmla="*/ 0 w 348"/>
                  <a:gd name="T1" fmla="*/ 21 h 140"/>
                  <a:gd name="T2" fmla="*/ 0 w 348"/>
                  <a:gd name="T3" fmla="*/ 22 h 140"/>
                  <a:gd name="T4" fmla="*/ 1 w 348"/>
                  <a:gd name="T5" fmla="*/ 24 h 140"/>
                  <a:gd name="T6" fmla="*/ 3 w 348"/>
                  <a:gd name="T7" fmla="*/ 24 h 140"/>
                  <a:gd name="T8" fmla="*/ 13 w 348"/>
                  <a:gd name="T9" fmla="*/ 28 h 140"/>
                  <a:gd name="T10" fmla="*/ 22 w 348"/>
                  <a:gd name="T11" fmla="*/ 25 h 140"/>
                  <a:gd name="T12" fmla="*/ 24 w 348"/>
                  <a:gd name="T13" fmla="*/ 25 h 140"/>
                  <a:gd name="T14" fmla="*/ 25 w 348"/>
                  <a:gd name="T15" fmla="*/ 28 h 140"/>
                  <a:gd name="T16" fmla="*/ 31 w 348"/>
                  <a:gd name="T17" fmla="*/ 37 h 140"/>
                  <a:gd name="T18" fmla="*/ 32 w 348"/>
                  <a:gd name="T19" fmla="*/ 43 h 140"/>
                  <a:gd name="T20" fmla="*/ 34 w 348"/>
                  <a:gd name="T21" fmla="*/ 46 h 140"/>
                  <a:gd name="T22" fmla="*/ 36 w 348"/>
                  <a:gd name="T23" fmla="*/ 49 h 140"/>
                  <a:gd name="T24" fmla="*/ 43 w 348"/>
                  <a:gd name="T25" fmla="*/ 58 h 140"/>
                  <a:gd name="T26" fmla="*/ 50 w 348"/>
                  <a:gd name="T27" fmla="*/ 51 h 140"/>
                  <a:gd name="T28" fmla="*/ 78 w 348"/>
                  <a:gd name="T29" fmla="*/ 42 h 140"/>
                  <a:gd name="T30" fmla="*/ 87 w 348"/>
                  <a:gd name="T31" fmla="*/ 40 h 140"/>
                  <a:gd name="T32" fmla="*/ 96 w 348"/>
                  <a:gd name="T33" fmla="*/ 33 h 140"/>
                  <a:gd name="T34" fmla="*/ 106 w 348"/>
                  <a:gd name="T35" fmla="*/ 24 h 140"/>
                  <a:gd name="T36" fmla="*/ 106 w 348"/>
                  <a:gd name="T37" fmla="*/ 21 h 140"/>
                  <a:gd name="T38" fmla="*/ 109 w 348"/>
                  <a:gd name="T39" fmla="*/ 12 h 140"/>
                  <a:gd name="T40" fmla="*/ 109 w 348"/>
                  <a:gd name="T41" fmla="*/ 8 h 140"/>
                  <a:gd name="T42" fmla="*/ 113 w 348"/>
                  <a:gd name="T43" fmla="*/ 8 h 140"/>
                  <a:gd name="T44" fmla="*/ 126 w 348"/>
                  <a:gd name="T45" fmla="*/ 11 h 140"/>
                  <a:gd name="T46" fmla="*/ 154 w 348"/>
                  <a:gd name="T47" fmla="*/ 10 h 140"/>
                  <a:gd name="T48" fmla="*/ 159 w 348"/>
                  <a:gd name="T49" fmla="*/ 8 h 140"/>
                  <a:gd name="T50" fmla="*/ 176 w 348"/>
                  <a:gd name="T51" fmla="*/ 1 h 140"/>
                  <a:gd name="T52" fmla="*/ 177 w 348"/>
                  <a:gd name="T53" fmla="*/ 0 h 140"/>
                  <a:gd name="T54" fmla="*/ 181 w 348"/>
                  <a:gd name="T55" fmla="*/ 5 h 140"/>
                  <a:gd name="T56" fmla="*/ 184 w 348"/>
                  <a:gd name="T57" fmla="*/ 8 h 140"/>
                  <a:gd name="T58" fmla="*/ 191 w 348"/>
                  <a:gd name="T59" fmla="*/ 14 h 140"/>
                  <a:gd name="T60" fmla="*/ 193 w 348"/>
                  <a:gd name="T61" fmla="*/ 14 h 140"/>
                  <a:gd name="T62" fmla="*/ 194 w 348"/>
                  <a:gd name="T63" fmla="*/ 15 h 140"/>
                  <a:gd name="T64" fmla="*/ 205 w 348"/>
                  <a:gd name="T65" fmla="*/ 17 h 140"/>
                  <a:gd name="T66" fmla="*/ 212 w 348"/>
                  <a:gd name="T67" fmla="*/ 17 h 140"/>
                  <a:gd name="T68" fmla="*/ 219 w 348"/>
                  <a:gd name="T69" fmla="*/ 18 h 140"/>
                  <a:gd name="T70" fmla="*/ 228 w 348"/>
                  <a:gd name="T71" fmla="*/ 18 h 140"/>
                  <a:gd name="T72" fmla="*/ 231 w 348"/>
                  <a:gd name="T73" fmla="*/ 46 h 140"/>
                  <a:gd name="T74" fmla="*/ 231 w 348"/>
                  <a:gd name="T75" fmla="*/ 47 h 140"/>
                  <a:gd name="T76" fmla="*/ 248 w 348"/>
                  <a:gd name="T77" fmla="*/ 51 h 140"/>
                  <a:gd name="T78" fmla="*/ 250 w 348"/>
                  <a:gd name="T79" fmla="*/ 53 h 140"/>
                  <a:gd name="T80" fmla="*/ 251 w 348"/>
                  <a:gd name="T81" fmla="*/ 53 h 140"/>
                  <a:gd name="T82" fmla="*/ 262 w 348"/>
                  <a:gd name="T83" fmla="*/ 58 h 140"/>
                  <a:gd name="T84" fmla="*/ 271 w 348"/>
                  <a:gd name="T85" fmla="*/ 65 h 140"/>
                  <a:gd name="T86" fmla="*/ 278 w 348"/>
                  <a:gd name="T87" fmla="*/ 74 h 140"/>
                  <a:gd name="T88" fmla="*/ 289 w 348"/>
                  <a:gd name="T89" fmla="*/ 72 h 140"/>
                  <a:gd name="T90" fmla="*/ 299 w 348"/>
                  <a:gd name="T91" fmla="*/ 68 h 140"/>
                  <a:gd name="T92" fmla="*/ 306 w 348"/>
                  <a:gd name="T93" fmla="*/ 64 h 140"/>
                  <a:gd name="T94" fmla="*/ 307 w 348"/>
                  <a:gd name="T95" fmla="*/ 65 h 140"/>
                  <a:gd name="T96" fmla="*/ 308 w 348"/>
                  <a:gd name="T97" fmla="*/ 65 h 140"/>
                  <a:gd name="T98" fmla="*/ 308 w 348"/>
                  <a:gd name="T99" fmla="*/ 67 h 140"/>
                  <a:gd name="T100" fmla="*/ 313 w 348"/>
                  <a:gd name="T101" fmla="*/ 71 h 140"/>
                  <a:gd name="T102" fmla="*/ 315 w 348"/>
                  <a:gd name="T103" fmla="*/ 75 h 140"/>
                  <a:gd name="T104" fmla="*/ 320 w 348"/>
                  <a:gd name="T105" fmla="*/ 78 h 140"/>
                  <a:gd name="T106" fmla="*/ 322 w 348"/>
                  <a:gd name="T107" fmla="*/ 82 h 140"/>
                  <a:gd name="T108" fmla="*/ 325 w 348"/>
                  <a:gd name="T109" fmla="*/ 85 h 140"/>
                  <a:gd name="T110" fmla="*/ 331 w 348"/>
                  <a:gd name="T111" fmla="*/ 99 h 140"/>
                  <a:gd name="T112" fmla="*/ 334 w 348"/>
                  <a:gd name="T113" fmla="*/ 103 h 140"/>
                  <a:gd name="T114" fmla="*/ 339 w 348"/>
                  <a:gd name="T115" fmla="*/ 120 h 140"/>
                  <a:gd name="T116" fmla="*/ 344 w 348"/>
                  <a:gd name="T117" fmla="*/ 128 h 140"/>
                  <a:gd name="T118" fmla="*/ 345 w 348"/>
                  <a:gd name="T119" fmla="*/ 130 h 140"/>
                  <a:gd name="T120" fmla="*/ 348 w 348"/>
                  <a:gd name="T121" fmla="*/ 137 h 140"/>
                  <a:gd name="T122" fmla="*/ 348 w 348"/>
                  <a:gd name="T123" fmla="*/ 140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48" h="140">
                    <a:moveTo>
                      <a:pt x="0" y="21"/>
                    </a:moveTo>
                    <a:lnTo>
                      <a:pt x="0" y="22"/>
                    </a:lnTo>
                    <a:lnTo>
                      <a:pt x="1" y="24"/>
                    </a:lnTo>
                    <a:lnTo>
                      <a:pt x="3" y="24"/>
                    </a:lnTo>
                    <a:lnTo>
                      <a:pt x="13" y="28"/>
                    </a:lnTo>
                    <a:lnTo>
                      <a:pt x="22" y="25"/>
                    </a:lnTo>
                    <a:lnTo>
                      <a:pt x="24" y="25"/>
                    </a:lnTo>
                    <a:lnTo>
                      <a:pt x="25" y="28"/>
                    </a:lnTo>
                    <a:lnTo>
                      <a:pt x="31" y="37"/>
                    </a:lnTo>
                    <a:lnTo>
                      <a:pt x="32" y="43"/>
                    </a:lnTo>
                    <a:lnTo>
                      <a:pt x="34" y="46"/>
                    </a:lnTo>
                    <a:lnTo>
                      <a:pt x="36" y="49"/>
                    </a:lnTo>
                    <a:lnTo>
                      <a:pt x="43" y="58"/>
                    </a:lnTo>
                    <a:lnTo>
                      <a:pt x="50" y="51"/>
                    </a:lnTo>
                    <a:lnTo>
                      <a:pt x="78" y="42"/>
                    </a:lnTo>
                    <a:lnTo>
                      <a:pt x="87" y="40"/>
                    </a:lnTo>
                    <a:lnTo>
                      <a:pt x="96" y="33"/>
                    </a:lnTo>
                    <a:lnTo>
                      <a:pt x="106" y="24"/>
                    </a:lnTo>
                    <a:lnTo>
                      <a:pt x="106" y="21"/>
                    </a:lnTo>
                    <a:lnTo>
                      <a:pt x="109" y="12"/>
                    </a:lnTo>
                    <a:lnTo>
                      <a:pt x="109" y="8"/>
                    </a:lnTo>
                    <a:lnTo>
                      <a:pt x="113" y="8"/>
                    </a:lnTo>
                    <a:lnTo>
                      <a:pt x="126" y="11"/>
                    </a:lnTo>
                    <a:lnTo>
                      <a:pt x="154" y="10"/>
                    </a:lnTo>
                    <a:lnTo>
                      <a:pt x="159" y="8"/>
                    </a:lnTo>
                    <a:lnTo>
                      <a:pt x="176" y="1"/>
                    </a:lnTo>
                    <a:lnTo>
                      <a:pt x="177" y="0"/>
                    </a:lnTo>
                    <a:lnTo>
                      <a:pt x="181" y="5"/>
                    </a:lnTo>
                    <a:lnTo>
                      <a:pt x="184" y="8"/>
                    </a:lnTo>
                    <a:lnTo>
                      <a:pt x="191" y="14"/>
                    </a:lnTo>
                    <a:lnTo>
                      <a:pt x="193" y="14"/>
                    </a:lnTo>
                    <a:lnTo>
                      <a:pt x="194" y="15"/>
                    </a:lnTo>
                    <a:lnTo>
                      <a:pt x="205" y="17"/>
                    </a:lnTo>
                    <a:lnTo>
                      <a:pt x="212" y="17"/>
                    </a:lnTo>
                    <a:lnTo>
                      <a:pt x="219" y="18"/>
                    </a:lnTo>
                    <a:lnTo>
                      <a:pt x="228" y="18"/>
                    </a:lnTo>
                    <a:lnTo>
                      <a:pt x="231" y="46"/>
                    </a:lnTo>
                    <a:lnTo>
                      <a:pt x="231" y="47"/>
                    </a:lnTo>
                    <a:lnTo>
                      <a:pt x="248" y="51"/>
                    </a:lnTo>
                    <a:lnTo>
                      <a:pt x="250" y="53"/>
                    </a:lnTo>
                    <a:lnTo>
                      <a:pt x="251" y="53"/>
                    </a:lnTo>
                    <a:lnTo>
                      <a:pt x="262" y="58"/>
                    </a:lnTo>
                    <a:lnTo>
                      <a:pt x="271" y="65"/>
                    </a:lnTo>
                    <a:lnTo>
                      <a:pt x="278" y="74"/>
                    </a:lnTo>
                    <a:lnTo>
                      <a:pt x="289" y="72"/>
                    </a:lnTo>
                    <a:lnTo>
                      <a:pt x="299" y="68"/>
                    </a:lnTo>
                    <a:lnTo>
                      <a:pt x="306" y="64"/>
                    </a:lnTo>
                    <a:lnTo>
                      <a:pt x="307" y="65"/>
                    </a:lnTo>
                    <a:lnTo>
                      <a:pt x="308" y="65"/>
                    </a:lnTo>
                    <a:lnTo>
                      <a:pt x="308" y="67"/>
                    </a:lnTo>
                    <a:lnTo>
                      <a:pt x="313" y="71"/>
                    </a:lnTo>
                    <a:lnTo>
                      <a:pt x="315" y="75"/>
                    </a:lnTo>
                    <a:lnTo>
                      <a:pt x="320" y="78"/>
                    </a:lnTo>
                    <a:lnTo>
                      <a:pt x="322" y="82"/>
                    </a:lnTo>
                    <a:lnTo>
                      <a:pt x="325" y="85"/>
                    </a:lnTo>
                    <a:lnTo>
                      <a:pt x="331" y="99"/>
                    </a:lnTo>
                    <a:lnTo>
                      <a:pt x="334" y="103"/>
                    </a:lnTo>
                    <a:lnTo>
                      <a:pt x="339" y="120"/>
                    </a:lnTo>
                    <a:lnTo>
                      <a:pt x="344" y="128"/>
                    </a:lnTo>
                    <a:lnTo>
                      <a:pt x="345" y="130"/>
                    </a:lnTo>
                    <a:lnTo>
                      <a:pt x="348" y="137"/>
                    </a:lnTo>
                    <a:lnTo>
                      <a:pt x="348" y="14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48" name="Freeform 6004">
                <a:extLst>
                  <a:ext uri="{FF2B5EF4-FFF2-40B4-BE49-F238E27FC236}">
                    <a16:creationId xmlns:a16="http://schemas.microsoft.com/office/drawing/2014/main" id="{25BE7910-7487-F354-0501-53C935A34C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7" y="3306"/>
                <a:ext cx="14" cy="13"/>
              </a:xfrm>
              <a:custGeom>
                <a:avLst/>
                <a:gdLst>
                  <a:gd name="T0" fmla="*/ 57 w 57"/>
                  <a:gd name="T1" fmla="*/ 0 h 52"/>
                  <a:gd name="T2" fmla="*/ 55 w 57"/>
                  <a:gd name="T3" fmla="*/ 1 h 52"/>
                  <a:gd name="T4" fmla="*/ 44 w 57"/>
                  <a:gd name="T5" fmla="*/ 7 h 52"/>
                  <a:gd name="T6" fmla="*/ 1 w 57"/>
                  <a:gd name="T7" fmla="*/ 38 h 52"/>
                  <a:gd name="T8" fmla="*/ 0 w 57"/>
                  <a:gd name="T9" fmla="*/ 38 h 52"/>
                  <a:gd name="T10" fmla="*/ 0 w 57"/>
                  <a:gd name="T11" fmla="*/ 43 h 52"/>
                  <a:gd name="T12" fmla="*/ 1 w 57"/>
                  <a:gd name="T13" fmla="*/ 44 h 52"/>
                  <a:gd name="T14" fmla="*/ 7 w 57"/>
                  <a:gd name="T15" fmla="*/ 51 h 52"/>
                  <a:gd name="T16" fmla="*/ 9 w 57"/>
                  <a:gd name="T17" fmla="*/ 51 h 52"/>
                  <a:gd name="T18" fmla="*/ 16 w 57"/>
                  <a:gd name="T19" fmla="*/ 52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7" h="52">
                    <a:moveTo>
                      <a:pt x="57" y="0"/>
                    </a:moveTo>
                    <a:lnTo>
                      <a:pt x="55" y="1"/>
                    </a:lnTo>
                    <a:lnTo>
                      <a:pt x="44" y="7"/>
                    </a:lnTo>
                    <a:lnTo>
                      <a:pt x="1" y="38"/>
                    </a:lnTo>
                    <a:lnTo>
                      <a:pt x="0" y="38"/>
                    </a:lnTo>
                    <a:lnTo>
                      <a:pt x="0" y="43"/>
                    </a:lnTo>
                    <a:lnTo>
                      <a:pt x="1" y="44"/>
                    </a:lnTo>
                    <a:lnTo>
                      <a:pt x="7" y="51"/>
                    </a:lnTo>
                    <a:lnTo>
                      <a:pt x="9" y="51"/>
                    </a:lnTo>
                    <a:lnTo>
                      <a:pt x="16" y="5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49" name="Freeform 6005">
                <a:extLst>
                  <a:ext uri="{FF2B5EF4-FFF2-40B4-BE49-F238E27FC236}">
                    <a16:creationId xmlns:a16="http://schemas.microsoft.com/office/drawing/2014/main" id="{C929B057-9E42-AD38-EC50-CBCA4E0F63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1" y="3295"/>
                <a:ext cx="30" cy="11"/>
              </a:xfrm>
              <a:custGeom>
                <a:avLst/>
                <a:gdLst>
                  <a:gd name="T0" fmla="*/ 0 w 119"/>
                  <a:gd name="T1" fmla="*/ 44 h 45"/>
                  <a:gd name="T2" fmla="*/ 0 w 119"/>
                  <a:gd name="T3" fmla="*/ 45 h 45"/>
                  <a:gd name="T4" fmla="*/ 25 w 119"/>
                  <a:gd name="T5" fmla="*/ 42 h 45"/>
                  <a:gd name="T6" fmla="*/ 26 w 119"/>
                  <a:gd name="T7" fmla="*/ 42 h 45"/>
                  <a:gd name="T8" fmla="*/ 26 w 119"/>
                  <a:gd name="T9" fmla="*/ 41 h 45"/>
                  <a:gd name="T10" fmla="*/ 32 w 119"/>
                  <a:gd name="T11" fmla="*/ 36 h 45"/>
                  <a:gd name="T12" fmla="*/ 34 w 119"/>
                  <a:gd name="T13" fmla="*/ 35 h 45"/>
                  <a:gd name="T14" fmla="*/ 37 w 119"/>
                  <a:gd name="T15" fmla="*/ 35 h 45"/>
                  <a:gd name="T16" fmla="*/ 39 w 119"/>
                  <a:gd name="T17" fmla="*/ 36 h 45"/>
                  <a:gd name="T18" fmla="*/ 50 w 119"/>
                  <a:gd name="T19" fmla="*/ 31 h 45"/>
                  <a:gd name="T20" fmla="*/ 67 w 119"/>
                  <a:gd name="T21" fmla="*/ 15 h 45"/>
                  <a:gd name="T22" fmla="*/ 74 w 119"/>
                  <a:gd name="T23" fmla="*/ 14 h 45"/>
                  <a:gd name="T24" fmla="*/ 79 w 119"/>
                  <a:gd name="T25" fmla="*/ 15 h 45"/>
                  <a:gd name="T26" fmla="*/ 84 w 119"/>
                  <a:gd name="T27" fmla="*/ 15 h 45"/>
                  <a:gd name="T28" fmla="*/ 92 w 119"/>
                  <a:gd name="T29" fmla="*/ 14 h 45"/>
                  <a:gd name="T30" fmla="*/ 100 w 119"/>
                  <a:gd name="T31" fmla="*/ 10 h 45"/>
                  <a:gd name="T32" fmla="*/ 103 w 119"/>
                  <a:gd name="T33" fmla="*/ 10 h 45"/>
                  <a:gd name="T34" fmla="*/ 117 w 119"/>
                  <a:gd name="T35" fmla="*/ 1 h 45"/>
                  <a:gd name="T36" fmla="*/ 119 w 119"/>
                  <a:gd name="T37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19" h="45">
                    <a:moveTo>
                      <a:pt x="0" y="44"/>
                    </a:moveTo>
                    <a:lnTo>
                      <a:pt x="0" y="45"/>
                    </a:lnTo>
                    <a:lnTo>
                      <a:pt x="25" y="42"/>
                    </a:lnTo>
                    <a:lnTo>
                      <a:pt x="26" y="42"/>
                    </a:lnTo>
                    <a:lnTo>
                      <a:pt x="26" y="41"/>
                    </a:lnTo>
                    <a:lnTo>
                      <a:pt x="32" y="36"/>
                    </a:lnTo>
                    <a:lnTo>
                      <a:pt x="34" y="35"/>
                    </a:lnTo>
                    <a:lnTo>
                      <a:pt x="37" y="35"/>
                    </a:lnTo>
                    <a:lnTo>
                      <a:pt x="39" y="36"/>
                    </a:lnTo>
                    <a:lnTo>
                      <a:pt x="50" y="31"/>
                    </a:lnTo>
                    <a:lnTo>
                      <a:pt x="67" y="15"/>
                    </a:lnTo>
                    <a:lnTo>
                      <a:pt x="74" y="14"/>
                    </a:lnTo>
                    <a:lnTo>
                      <a:pt x="79" y="15"/>
                    </a:lnTo>
                    <a:lnTo>
                      <a:pt x="84" y="15"/>
                    </a:lnTo>
                    <a:lnTo>
                      <a:pt x="92" y="14"/>
                    </a:lnTo>
                    <a:lnTo>
                      <a:pt x="100" y="10"/>
                    </a:lnTo>
                    <a:lnTo>
                      <a:pt x="103" y="10"/>
                    </a:lnTo>
                    <a:lnTo>
                      <a:pt x="117" y="1"/>
                    </a:lnTo>
                    <a:lnTo>
                      <a:pt x="119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50" name="Freeform 6006">
                <a:extLst>
                  <a:ext uri="{FF2B5EF4-FFF2-40B4-BE49-F238E27FC236}">
                    <a16:creationId xmlns:a16="http://schemas.microsoft.com/office/drawing/2014/main" id="{112BABD7-3EE3-D0AC-9A6B-C194E24ABF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8" y="3319"/>
                <a:ext cx="82" cy="175"/>
              </a:xfrm>
              <a:custGeom>
                <a:avLst/>
                <a:gdLst>
                  <a:gd name="T0" fmla="*/ 310 w 325"/>
                  <a:gd name="T1" fmla="*/ 5 h 700"/>
                  <a:gd name="T2" fmla="*/ 308 w 325"/>
                  <a:gd name="T3" fmla="*/ 30 h 700"/>
                  <a:gd name="T4" fmla="*/ 312 w 325"/>
                  <a:gd name="T5" fmla="*/ 59 h 700"/>
                  <a:gd name="T6" fmla="*/ 314 w 325"/>
                  <a:gd name="T7" fmla="*/ 70 h 700"/>
                  <a:gd name="T8" fmla="*/ 297 w 325"/>
                  <a:gd name="T9" fmla="*/ 113 h 700"/>
                  <a:gd name="T10" fmla="*/ 278 w 325"/>
                  <a:gd name="T11" fmla="*/ 147 h 700"/>
                  <a:gd name="T12" fmla="*/ 324 w 325"/>
                  <a:gd name="T13" fmla="*/ 182 h 700"/>
                  <a:gd name="T14" fmla="*/ 318 w 325"/>
                  <a:gd name="T15" fmla="*/ 185 h 700"/>
                  <a:gd name="T16" fmla="*/ 276 w 325"/>
                  <a:gd name="T17" fmla="*/ 195 h 700"/>
                  <a:gd name="T18" fmla="*/ 272 w 325"/>
                  <a:gd name="T19" fmla="*/ 183 h 700"/>
                  <a:gd name="T20" fmla="*/ 255 w 325"/>
                  <a:gd name="T21" fmla="*/ 183 h 700"/>
                  <a:gd name="T22" fmla="*/ 234 w 325"/>
                  <a:gd name="T23" fmla="*/ 190 h 700"/>
                  <a:gd name="T24" fmla="*/ 226 w 325"/>
                  <a:gd name="T25" fmla="*/ 199 h 700"/>
                  <a:gd name="T26" fmla="*/ 191 w 325"/>
                  <a:gd name="T27" fmla="*/ 239 h 700"/>
                  <a:gd name="T28" fmla="*/ 188 w 325"/>
                  <a:gd name="T29" fmla="*/ 260 h 700"/>
                  <a:gd name="T30" fmla="*/ 190 w 325"/>
                  <a:gd name="T31" fmla="*/ 320 h 700"/>
                  <a:gd name="T32" fmla="*/ 216 w 325"/>
                  <a:gd name="T33" fmla="*/ 348 h 700"/>
                  <a:gd name="T34" fmla="*/ 233 w 325"/>
                  <a:gd name="T35" fmla="*/ 361 h 700"/>
                  <a:gd name="T36" fmla="*/ 252 w 325"/>
                  <a:gd name="T37" fmla="*/ 379 h 700"/>
                  <a:gd name="T38" fmla="*/ 234 w 325"/>
                  <a:gd name="T39" fmla="*/ 382 h 700"/>
                  <a:gd name="T40" fmla="*/ 177 w 325"/>
                  <a:gd name="T41" fmla="*/ 420 h 700"/>
                  <a:gd name="T42" fmla="*/ 156 w 325"/>
                  <a:gd name="T43" fmla="*/ 460 h 700"/>
                  <a:gd name="T44" fmla="*/ 117 w 325"/>
                  <a:gd name="T45" fmla="*/ 449 h 700"/>
                  <a:gd name="T46" fmla="*/ 104 w 325"/>
                  <a:gd name="T47" fmla="*/ 457 h 700"/>
                  <a:gd name="T48" fmla="*/ 97 w 325"/>
                  <a:gd name="T49" fmla="*/ 450 h 700"/>
                  <a:gd name="T50" fmla="*/ 93 w 325"/>
                  <a:gd name="T51" fmla="*/ 444 h 700"/>
                  <a:gd name="T52" fmla="*/ 89 w 325"/>
                  <a:gd name="T53" fmla="*/ 439 h 700"/>
                  <a:gd name="T54" fmla="*/ 65 w 325"/>
                  <a:gd name="T55" fmla="*/ 440 h 700"/>
                  <a:gd name="T56" fmla="*/ 46 w 325"/>
                  <a:gd name="T57" fmla="*/ 443 h 700"/>
                  <a:gd name="T58" fmla="*/ 11 w 325"/>
                  <a:gd name="T59" fmla="*/ 495 h 700"/>
                  <a:gd name="T60" fmla="*/ 8 w 325"/>
                  <a:gd name="T61" fmla="*/ 503 h 700"/>
                  <a:gd name="T62" fmla="*/ 3 w 325"/>
                  <a:gd name="T63" fmla="*/ 514 h 700"/>
                  <a:gd name="T64" fmla="*/ 4 w 325"/>
                  <a:gd name="T65" fmla="*/ 535 h 700"/>
                  <a:gd name="T66" fmla="*/ 18 w 325"/>
                  <a:gd name="T67" fmla="*/ 549 h 700"/>
                  <a:gd name="T68" fmla="*/ 27 w 325"/>
                  <a:gd name="T69" fmla="*/ 565 h 700"/>
                  <a:gd name="T70" fmla="*/ 37 w 325"/>
                  <a:gd name="T71" fmla="*/ 571 h 700"/>
                  <a:gd name="T72" fmla="*/ 58 w 325"/>
                  <a:gd name="T73" fmla="*/ 586 h 700"/>
                  <a:gd name="T74" fmla="*/ 118 w 325"/>
                  <a:gd name="T75" fmla="*/ 629 h 700"/>
                  <a:gd name="T76" fmla="*/ 131 w 325"/>
                  <a:gd name="T77" fmla="*/ 639 h 700"/>
                  <a:gd name="T78" fmla="*/ 134 w 325"/>
                  <a:gd name="T79" fmla="*/ 647 h 700"/>
                  <a:gd name="T80" fmla="*/ 135 w 325"/>
                  <a:gd name="T81" fmla="*/ 668 h 700"/>
                  <a:gd name="T82" fmla="*/ 135 w 325"/>
                  <a:gd name="T83" fmla="*/ 676 h 700"/>
                  <a:gd name="T84" fmla="*/ 142 w 325"/>
                  <a:gd name="T85" fmla="*/ 695 h 7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325" h="700">
                    <a:moveTo>
                      <a:pt x="290" y="0"/>
                    </a:moveTo>
                    <a:lnTo>
                      <a:pt x="293" y="0"/>
                    </a:lnTo>
                    <a:lnTo>
                      <a:pt x="310" y="5"/>
                    </a:lnTo>
                    <a:lnTo>
                      <a:pt x="310" y="17"/>
                    </a:lnTo>
                    <a:lnTo>
                      <a:pt x="308" y="24"/>
                    </a:lnTo>
                    <a:lnTo>
                      <a:pt x="308" y="30"/>
                    </a:lnTo>
                    <a:lnTo>
                      <a:pt x="310" y="33"/>
                    </a:lnTo>
                    <a:lnTo>
                      <a:pt x="310" y="37"/>
                    </a:lnTo>
                    <a:lnTo>
                      <a:pt x="312" y="59"/>
                    </a:lnTo>
                    <a:lnTo>
                      <a:pt x="312" y="61"/>
                    </a:lnTo>
                    <a:lnTo>
                      <a:pt x="314" y="66"/>
                    </a:lnTo>
                    <a:lnTo>
                      <a:pt x="314" y="70"/>
                    </a:lnTo>
                    <a:lnTo>
                      <a:pt x="308" y="90"/>
                    </a:lnTo>
                    <a:lnTo>
                      <a:pt x="297" y="112"/>
                    </a:lnTo>
                    <a:lnTo>
                      <a:pt x="297" y="113"/>
                    </a:lnTo>
                    <a:lnTo>
                      <a:pt x="279" y="143"/>
                    </a:lnTo>
                    <a:lnTo>
                      <a:pt x="279" y="146"/>
                    </a:lnTo>
                    <a:lnTo>
                      <a:pt x="278" y="147"/>
                    </a:lnTo>
                    <a:lnTo>
                      <a:pt x="315" y="176"/>
                    </a:lnTo>
                    <a:lnTo>
                      <a:pt x="319" y="181"/>
                    </a:lnTo>
                    <a:lnTo>
                      <a:pt x="324" y="182"/>
                    </a:lnTo>
                    <a:lnTo>
                      <a:pt x="324" y="183"/>
                    </a:lnTo>
                    <a:lnTo>
                      <a:pt x="325" y="183"/>
                    </a:lnTo>
                    <a:lnTo>
                      <a:pt x="318" y="185"/>
                    </a:lnTo>
                    <a:lnTo>
                      <a:pt x="311" y="188"/>
                    </a:lnTo>
                    <a:lnTo>
                      <a:pt x="310" y="188"/>
                    </a:lnTo>
                    <a:lnTo>
                      <a:pt x="276" y="195"/>
                    </a:lnTo>
                    <a:lnTo>
                      <a:pt x="275" y="192"/>
                    </a:lnTo>
                    <a:lnTo>
                      <a:pt x="274" y="186"/>
                    </a:lnTo>
                    <a:lnTo>
                      <a:pt x="272" y="183"/>
                    </a:lnTo>
                    <a:lnTo>
                      <a:pt x="266" y="176"/>
                    </a:lnTo>
                    <a:lnTo>
                      <a:pt x="266" y="178"/>
                    </a:lnTo>
                    <a:lnTo>
                      <a:pt x="255" y="183"/>
                    </a:lnTo>
                    <a:lnTo>
                      <a:pt x="237" y="189"/>
                    </a:lnTo>
                    <a:lnTo>
                      <a:pt x="236" y="190"/>
                    </a:lnTo>
                    <a:lnTo>
                      <a:pt x="234" y="190"/>
                    </a:lnTo>
                    <a:lnTo>
                      <a:pt x="230" y="195"/>
                    </a:lnTo>
                    <a:lnTo>
                      <a:pt x="227" y="199"/>
                    </a:lnTo>
                    <a:lnTo>
                      <a:pt x="226" y="199"/>
                    </a:lnTo>
                    <a:lnTo>
                      <a:pt x="224" y="202"/>
                    </a:lnTo>
                    <a:lnTo>
                      <a:pt x="194" y="233"/>
                    </a:lnTo>
                    <a:lnTo>
                      <a:pt x="191" y="239"/>
                    </a:lnTo>
                    <a:lnTo>
                      <a:pt x="191" y="243"/>
                    </a:lnTo>
                    <a:lnTo>
                      <a:pt x="188" y="257"/>
                    </a:lnTo>
                    <a:lnTo>
                      <a:pt x="188" y="260"/>
                    </a:lnTo>
                    <a:lnTo>
                      <a:pt x="198" y="293"/>
                    </a:lnTo>
                    <a:lnTo>
                      <a:pt x="198" y="305"/>
                    </a:lnTo>
                    <a:lnTo>
                      <a:pt x="190" y="320"/>
                    </a:lnTo>
                    <a:lnTo>
                      <a:pt x="187" y="324"/>
                    </a:lnTo>
                    <a:lnTo>
                      <a:pt x="201" y="334"/>
                    </a:lnTo>
                    <a:lnTo>
                      <a:pt x="216" y="348"/>
                    </a:lnTo>
                    <a:lnTo>
                      <a:pt x="220" y="350"/>
                    </a:lnTo>
                    <a:lnTo>
                      <a:pt x="230" y="360"/>
                    </a:lnTo>
                    <a:lnTo>
                      <a:pt x="233" y="361"/>
                    </a:lnTo>
                    <a:lnTo>
                      <a:pt x="236" y="364"/>
                    </a:lnTo>
                    <a:lnTo>
                      <a:pt x="251" y="377"/>
                    </a:lnTo>
                    <a:lnTo>
                      <a:pt x="252" y="379"/>
                    </a:lnTo>
                    <a:lnTo>
                      <a:pt x="251" y="379"/>
                    </a:lnTo>
                    <a:lnTo>
                      <a:pt x="237" y="382"/>
                    </a:lnTo>
                    <a:lnTo>
                      <a:pt x="234" y="382"/>
                    </a:lnTo>
                    <a:lnTo>
                      <a:pt x="190" y="403"/>
                    </a:lnTo>
                    <a:lnTo>
                      <a:pt x="181" y="411"/>
                    </a:lnTo>
                    <a:lnTo>
                      <a:pt x="177" y="420"/>
                    </a:lnTo>
                    <a:lnTo>
                      <a:pt x="174" y="429"/>
                    </a:lnTo>
                    <a:lnTo>
                      <a:pt x="159" y="458"/>
                    </a:lnTo>
                    <a:lnTo>
                      <a:pt x="156" y="460"/>
                    </a:lnTo>
                    <a:lnTo>
                      <a:pt x="155" y="461"/>
                    </a:lnTo>
                    <a:lnTo>
                      <a:pt x="135" y="467"/>
                    </a:lnTo>
                    <a:lnTo>
                      <a:pt x="117" y="449"/>
                    </a:lnTo>
                    <a:lnTo>
                      <a:pt x="114" y="447"/>
                    </a:lnTo>
                    <a:lnTo>
                      <a:pt x="111" y="451"/>
                    </a:lnTo>
                    <a:lnTo>
                      <a:pt x="104" y="457"/>
                    </a:lnTo>
                    <a:lnTo>
                      <a:pt x="102" y="456"/>
                    </a:lnTo>
                    <a:lnTo>
                      <a:pt x="99" y="453"/>
                    </a:lnTo>
                    <a:lnTo>
                      <a:pt x="97" y="450"/>
                    </a:lnTo>
                    <a:lnTo>
                      <a:pt x="96" y="449"/>
                    </a:lnTo>
                    <a:lnTo>
                      <a:pt x="94" y="446"/>
                    </a:lnTo>
                    <a:lnTo>
                      <a:pt x="93" y="444"/>
                    </a:lnTo>
                    <a:lnTo>
                      <a:pt x="93" y="440"/>
                    </a:lnTo>
                    <a:lnTo>
                      <a:pt x="90" y="440"/>
                    </a:lnTo>
                    <a:lnTo>
                      <a:pt x="89" y="439"/>
                    </a:lnTo>
                    <a:lnTo>
                      <a:pt x="81" y="440"/>
                    </a:lnTo>
                    <a:lnTo>
                      <a:pt x="74" y="447"/>
                    </a:lnTo>
                    <a:lnTo>
                      <a:pt x="65" y="440"/>
                    </a:lnTo>
                    <a:lnTo>
                      <a:pt x="64" y="439"/>
                    </a:lnTo>
                    <a:lnTo>
                      <a:pt x="58" y="439"/>
                    </a:lnTo>
                    <a:lnTo>
                      <a:pt x="46" y="443"/>
                    </a:lnTo>
                    <a:lnTo>
                      <a:pt x="39" y="447"/>
                    </a:lnTo>
                    <a:lnTo>
                      <a:pt x="18" y="477"/>
                    </a:lnTo>
                    <a:lnTo>
                      <a:pt x="11" y="495"/>
                    </a:lnTo>
                    <a:lnTo>
                      <a:pt x="11" y="496"/>
                    </a:lnTo>
                    <a:lnTo>
                      <a:pt x="10" y="498"/>
                    </a:lnTo>
                    <a:lnTo>
                      <a:pt x="8" y="503"/>
                    </a:lnTo>
                    <a:lnTo>
                      <a:pt x="5" y="509"/>
                    </a:lnTo>
                    <a:lnTo>
                      <a:pt x="5" y="510"/>
                    </a:lnTo>
                    <a:lnTo>
                      <a:pt x="3" y="514"/>
                    </a:lnTo>
                    <a:lnTo>
                      <a:pt x="0" y="527"/>
                    </a:lnTo>
                    <a:lnTo>
                      <a:pt x="0" y="531"/>
                    </a:lnTo>
                    <a:lnTo>
                      <a:pt x="4" y="535"/>
                    </a:lnTo>
                    <a:lnTo>
                      <a:pt x="8" y="538"/>
                    </a:lnTo>
                    <a:lnTo>
                      <a:pt x="10" y="541"/>
                    </a:lnTo>
                    <a:lnTo>
                      <a:pt x="18" y="549"/>
                    </a:lnTo>
                    <a:lnTo>
                      <a:pt x="19" y="554"/>
                    </a:lnTo>
                    <a:lnTo>
                      <a:pt x="26" y="562"/>
                    </a:lnTo>
                    <a:lnTo>
                      <a:pt x="27" y="565"/>
                    </a:lnTo>
                    <a:lnTo>
                      <a:pt x="32" y="568"/>
                    </a:lnTo>
                    <a:lnTo>
                      <a:pt x="33" y="570"/>
                    </a:lnTo>
                    <a:lnTo>
                      <a:pt x="37" y="571"/>
                    </a:lnTo>
                    <a:lnTo>
                      <a:pt x="43" y="574"/>
                    </a:lnTo>
                    <a:lnTo>
                      <a:pt x="46" y="577"/>
                    </a:lnTo>
                    <a:lnTo>
                      <a:pt x="58" y="586"/>
                    </a:lnTo>
                    <a:lnTo>
                      <a:pt x="65" y="593"/>
                    </a:lnTo>
                    <a:lnTo>
                      <a:pt x="85" y="604"/>
                    </a:lnTo>
                    <a:lnTo>
                      <a:pt x="118" y="629"/>
                    </a:lnTo>
                    <a:lnTo>
                      <a:pt x="130" y="635"/>
                    </a:lnTo>
                    <a:lnTo>
                      <a:pt x="131" y="637"/>
                    </a:lnTo>
                    <a:lnTo>
                      <a:pt x="131" y="639"/>
                    </a:lnTo>
                    <a:lnTo>
                      <a:pt x="132" y="640"/>
                    </a:lnTo>
                    <a:lnTo>
                      <a:pt x="132" y="643"/>
                    </a:lnTo>
                    <a:lnTo>
                      <a:pt x="134" y="647"/>
                    </a:lnTo>
                    <a:lnTo>
                      <a:pt x="134" y="653"/>
                    </a:lnTo>
                    <a:lnTo>
                      <a:pt x="135" y="655"/>
                    </a:lnTo>
                    <a:lnTo>
                      <a:pt x="135" y="668"/>
                    </a:lnTo>
                    <a:lnTo>
                      <a:pt x="134" y="672"/>
                    </a:lnTo>
                    <a:lnTo>
                      <a:pt x="134" y="674"/>
                    </a:lnTo>
                    <a:lnTo>
                      <a:pt x="135" y="676"/>
                    </a:lnTo>
                    <a:lnTo>
                      <a:pt x="135" y="681"/>
                    </a:lnTo>
                    <a:lnTo>
                      <a:pt x="139" y="690"/>
                    </a:lnTo>
                    <a:lnTo>
                      <a:pt x="142" y="695"/>
                    </a:lnTo>
                    <a:lnTo>
                      <a:pt x="148" y="70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51" name="Freeform 6007">
                <a:extLst>
                  <a:ext uri="{FF2B5EF4-FFF2-40B4-BE49-F238E27FC236}">
                    <a16:creationId xmlns:a16="http://schemas.microsoft.com/office/drawing/2014/main" id="{2C441879-00F0-CD86-1C9F-DAC4B66720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9" y="3276"/>
                <a:ext cx="103" cy="70"/>
              </a:xfrm>
              <a:custGeom>
                <a:avLst/>
                <a:gdLst>
                  <a:gd name="T0" fmla="*/ 99 w 411"/>
                  <a:gd name="T1" fmla="*/ 0 h 279"/>
                  <a:gd name="T2" fmla="*/ 96 w 411"/>
                  <a:gd name="T3" fmla="*/ 4 h 279"/>
                  <a:gd name="T4" fmla="*/ 79 w 411"/>
                  <a:gd name="T5" fmla="*/ 9 h 279"/>
                  <a:gd name="T6" fmla="*/ 76 w 411"/>
                  <a:gd name="T7" fmla="*/ 21 h 279"/>
                  <a:gd name="T8" fmla="*/ 75 w 411"/>
                  <a:gd name="T9" fmla="*/ 43 h 279"/>
                  <a:gd name="T10" fmla="*/ 61 w 411"/>
                  <a:gd name="T11" fmla="*/ 70 h 279"/>
                  <a:gd name="T12" fmla="*/ 62 w 411"/>
                  <a:gd name="T13" fmla="*/ 83 h 279"/>
                  <a:gd name="T14" fmla="*/ 65 w 411"/>
                  <a:gd name="T15" fmla="*/ 85 h 279"/>
                  <a:gd name="T16" fmla="*/ 67 w 411"/>
                  <a:gd name="T17" fmla="*/ 90 h 279"/>
                  <a:gd name="T18" fmla="*/ 68 w 411"/>
                  <a:gd name="T19" fmla="*/ 110 h 279"/>
                  <a:gd name="T20" fmla="*/ 101 w 411"/>
                  <a:gd name="T21" fmla="*/ 117 h 279"/>
                  <a:gd name="T22" fmla="*/ 104 w 411"/>
                  <a:gd name="T23" fmla="*/ 119 h 279"/>
                  <a:gd name="T24" fmla="*/ 99 w 411"/>
                  <a:gd name="T25" fmla="*/ 123 h 279"/>
                  <a:gd name="T26" fmla="*/ 90 w 411"/>
                  <a:gd name="T27" fmla="*/ 135 h 279"/>
                  <a:gd name="T28" fmla="*/ 82 w 411"/>
                  <a:gd name="T29" fmla="*/ 153 h 279"/>
                  <a:gd name="T30" fmla="*/ 55 w 411"/>
                  <a:gd name="T31" fmla="*/ 159 h 279"/>
                  <a:gd name="T32" fmla="*/ 36 w 411"/>
                  <a:gd name="T33" fmla="*/ 166 h 279"/>
                  <a:gd name="T34" fmla="*/ 33 w 411"/>
                  <a:gd name="T35" fmla="*/ 167 h 279"/>
                  <a:gd name="T36" fmla="*/ 29 w 411"/>
                  <a:gd name="T37" fmla="*/ 169 h 279"/>
                  <a:gd name="T38" fmla="*/ 26 w 411"/>
                  <a:gd name="T39" fmla="*/ 170 h 279"/>
                  <a:gd name="T40" fmla="*/ 17 w 411"/>
                  <a:gd name="T41" fmla="*/ 177 h 279"/>
                  <a:gd name="T42" fmla="*/ 0 w 411"/>
                  <a:gd name="T43" fmla="*/ 195 h 279"/>
                  <a:gd name="T44" fmla="*/ 10 w 411"/>
                  <a:gd name="T45" fmla="*/ 204 h 279"/>
                  <a:gd name="T46" fmla="*/ 19 w 411"/>
                  <a:gd name="T47" fmla="*/ 201 h 279"/>
                  <a:gd name="T48" fmla="*/ 23 w 411"/>
                  <a:gd name="T49" fmla="*/ 205 h 279"/>
                  <a:gd name="T50" fmla="*/ 22 w 411"/>
                  <a:gd name="T51" fmla="*/ 215 h 279"/>
                  <a:gd name="T52" fmla="*/ 20 w 411"/>
                  <a:gd name="T53" fmla="*/ 222 h 279"/>
                  <a:gd name="T54" fmla="*/ 24 w 411"/>
                  <a:gd name="T55" fmla="*/ 224 h 279"/>
                  <a:gd name="T56" fmla="*/ 43 w 411"/>
                  <a:gd name="T57" fmla="*/ 226 h 279"/>
                  <a:gd name="T58" fmla="*/ 48 w 411"/>
                  <a:gd name="T59" fmla="*/ 223 h 279"/>
                  <a:gd name="T60" fmla="*/ 51 w 411"/>
                  <a:gd name="T61" fmla="*/ 217 h 279"/>
                  <a:gd name="T62" fmla="*/ 53 w 411"/>
                  <a:gd name="T63" fmla="*/ 215 h 279"/>
                  <a:gd name="T64" fmla="*/ 62 w 411"/>
                  <a:gd name="T65" fmla="*/ 213 h 279"/>
                  <a:gd name="T66" fmla="*/ 69 w 411"/>
                  <a:gd name="T67" fmla="*/ 215 h 279"/>
                  <a:gd name="T68" fmla="*/ 114 w 411"/>
                  <a:gd name="T69" fmla="*/ 223 h 279"/>
                  <a:gd name="T70" fmla="*/ 139 w 411"/>
                  <a:gd name="T71" fmla="*/ 222 h 279"/>
                  <a:gd name="T72" fmla="*/ 161 w 411"/>
                  <a:gd name="T73" fmla="*/ 241 h 279"/>
                  <a:gd name="T74" fmla="*/ 171 w 411"/>
                  <a:gd name="T75" fmla="*/ 243 h 279"/>
                  <a:gd name="T76" fmla="*/ 180 w 411"/>
                  <a:gd name="T77" fmla="*/ 246 h 279"/>
                  <a:gd name="T78" fmla="*/ 184 w 411"/>
                  <a:gd name="T79" fmla="*/ 247 h 279"/>
                  <a:gd name="T80" fmla="*/ 220 w 411"/>
                  <a:gd name="T81" fmla="*/ 250 h 279"/>
                  <a:gd name="T82" fmla="*/ 252 w 411"/>
                  <a:gd name="T83" fmla="*/ 247 h 279"/>
                  <a:gd name="T84" fmla="*/ 279 w 411"/>
                  <a:gd name="T85" fmla="*/ 250 h 279"/>
                  <a:gd name="T86" fmla="*/ 283 w 411"/>
                  <a:gd name="T87" fmla="*/ 251 h 279"/>
                  <a:gd name="T88" fmla="*/ 293 w 411"/>
                  <a:gd name="T89" fmla="*/ 248 h 279"/>
                  <a:gd name="T90" fmla="*/ 305 w 411"/>
                  <a:gd name="T91" fmla="*/ 253 h 279"/>
                  <a:gd name="T92" fmla="*/ 311 w 411"/>
                  <a:gd name="T93" fmla="*/ 255 h 279"/>
                  <a:gd name="T94" fmla="*/ 319 w 411"/>
                  <a:gd name="T95" fmla="*/ 261 h 279"/>
                  <a:gd name="T96" fmla="*/ 328 w 411"/>
                  <a:gd name="T97" fmla="*/ 262 h 279"/>
                  <a:gd name="T98" fmla="*/ 362 w 411"/>
                  <a:gd name="T99" fmla="*/ 261 h 279"/>
                  <a:gd name="T100" fmla="*/ 358 w 411"/>
                  <a:gd name="T101" fmla="*/ 234 h 279"/>
                  <a:gd name="T102" fmla="*/ 360 w 411"/>
                  <a:gd name="T103" fmla="*/ 233 h 279"/>
                  <a:gd name="T104" fmla="*/ 368 w 411"/>
                  <a:gd name="T105" fmla="*/ 262 h 279"/>
                  <a:gd name="T106" fmla="*/ 406 w 411"/>
                  <a:gd name="T107" fmla="*/ 279 h 279"/>
                  <a:gd name="T108" fmla="*/ 411 w 411"/>
                  <a:gd name="T109" fmla="*/ 275 h 279"/>
                  <a:gd name="T110" fmla="*/ 407 w 411"/>
                  <a:gd name="T111" fmla="*/ 200 h 279"/>
                  <a:gd name="T112" fmla="*/ 406 w 411"/>
                  <a:gd name="T113" fmla="*/ 179 h 2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411" h="279">
                    <a:moveTo>
                      <a:pt x="100" y="0"/>
                    </a:moveTo>
                    <a:lnTo>
                      <a:pt x="99" y="0"/>
                    </a:lnTo>
                    <a:lnTo>
                      <a:pt x="99" y="3"/>
                    </a:lnTo>
                    <a:lnTo>
                      <a:pt x="96" y="4"/>
                    </a:lnTo>
                    <a:lnTo>
                      <a:pt x="83" y="4"/>
                    </a:lnTo>
                    <a:lnTo>
                      <a:pt x="79" y="9"/>
                    </a:lnTo>
                    <a:lnTo>
                      <a:pt x="76" y="14"/>
                    </a:lnTo>
                    <a:lnTo>
                      <a:pt x="76" y="21"/>
                    </a:lnTo>
                    <a:lnTo>
                      <a:pt x="75" y="30"/>
                    </a:lnTo>
                    <a:lnTo>
                      <a:pt x="75" y="43"/>
                    </a:lnTo>
                    <a:lnTo>
                      <a:pt x="69" y="54"/>
                    </a:lnTo>
                    <a:lnTo>
                      <a:pt x="61" y="70"/>
                    </a:lnTo>
                    <a:lnTo>
                      <a:pt x="61" y="82"/>
                    </a:lnTo>
                    <a:lnTo>
                      <a:pt x="62" y="83"/>
                    </a:lnTo>
                    <a:lnTo>
                      <a:pt x="64" y="83"/>
                    </a:lnTo>
                    <a:lnTo>
                      <a:pt x="65" y="85"/>
                    </a:lnTo>
                    <a:lnTo>
                      <a:pt x="67" y="88"/>
                    </a:lnTo>
                    <a:lnTo>
                      <a:pt x="67" y="90"/>
                    </a:lnTo>
                    <a:lnTo>
                      <a:pt x="69" y="99"/>
                    </a:lnTo>
                    <a:lnTo>
                      <a:pt x="68" y="110"/>
                    </a:lnTo>
                    <a:lnTo>
                      <a:pt x="69" y="110"/>
                    </a:lnTo>
                    <a:lnTo>
                      <a:pt x="101" y="117"/>
                    </a:lnTo>
                    <a:lnTo>
                      <a:pt x="103" y="117"/>
                    </a:lnTo>
                    <a:lnTo>
                      <a:pt x="104" y="119"/>
                    </a:lnTo>
                    <a:lnTo>
                      <a:pt x="101" y="121"/>
                    </a:lnTo>
                    <a:lnTo>
                      <a:pt x="99" y="123"/>
                    </a:lnTo>
                    <a:lnTo>
                      <a:pt x="94" y="127"/>
                    </a:lnTo>
                    <a:lnTo>
                      <a:pt x="90" y="135"/>
                    </a:lnTo>
                    <a:lnTo>
                      <a:pt x="87" y="141"/>
                    </a:lnTo>
                    <a:lnTo>
                      <a:pt x="82" y="153"/>
                    </a:lnTo>
                    <a:lnTo>
                      <a:pt x="69" y="157"/>
                    </a:lnTo>
                    <a:lnTo>
                      <a:pt x="55" y="159"/>
                    </a:lnTo>
                    <a:lnTo>
                      <a:pt x="39" y="163"/>
                    </a:lnTo>
                    <a:lnTo>
                      <a:pt x="36" y="166"/>
                    </a:lnTo>
                    <a:lnTo>
                      <a:pt x="34" y="166"/>
                    </a:lnTo>
                    <a:lnTo>
                      <a:pt x="33" y="167"/>
                    </a:lnTo>
                    <a:lnTo>
                      <a:pt x="30" y="169"/>
                    </a:lnTo>
                    <a:lnTo>
                      <a:pt x="29" y="169"/>
                    </a:lnTo>
                    <a:lnTo>
                      <a:pt x="27" y="170"/>
                    </a:lnTo>
                    <a:lnTo>
                      <a:pt x="26" y="170"/>
                    </a:lnTo>
                    <a:lnTo>
                      <a:pt x="20" y="174"/>
                    </a:lnTo>
                    <a:lnTo>
                      <a:pt x="17" y="177"/>
                    </a:lnTo>
                    <a:lnTo>
                      <a:pt x="9" y="184"/>
                    </a:lnTo>
                    <a:lnTo>
                      <a:pt x="0" y="195"/>
                    </a:lnTo>
                    <a:lnTo>
                      <a:pt x="2" y="198"/>
                    </a:lnTo>
                    <a:lnTo>
                      <a:pt x="10" y="204"/>
                    </a:lnTo>
                    <a:lnTo>
                      <a:pt x="12" y="202"/>
                    </a:lnTo>
                    <a:lnTo>
                      <a:pt x="19" y="201"/>
                    </a:lnTo>
                    <a:lnTo>
                      <a:pt x="20" y="204"/>
                    </a:lnTo>
                    <a:lnTo>
                      <a:pt x="23" y="205"/>
                    </a:lnTo>
                    <a:lnTo>
                      <a:pt x="23" y="213"/>
                    </a:lnTo>
                    <a:lnTo>
                      <a:pt x="22" y="215"/>
                    </a:lnTo>
                    <a:lnTo>
                      <a:pt x="20" y="217"/>
                    </a:lnTo>
                    <a:lnTo>
                      <a:pt x="20" y="222"/>
                    </a:lnTo>
                    <a:lnTo>
                      <a:pt x="23" y="224"/>
                    </a:lnTo>
                    <a:lnTo>
                      <a:pt x="24" y="224"/>
                    </a:lnTo>
                    <a:lnTo>
                      <a:pt x="29" y="226"/>
                    </a:lnTo>
                    <a:lnTo>
                      <a:pt x="43" y="226"/>
                    </a:lnTo>
                    <a:lnTo>
                      <a:pt x="44" y="224"/>
                    </a:lnTo>
                    <a:lnTo>
                      <a:pt x="48" y="223"/>
                    </a:lnTo>
                    <a:lnTo>
                      <a:pt x="50" y="222"/>
                    </a:lnTo>
                    <a:lnTo>
                      <a:pt x="51" y="217"/>
                    </a:lnTo>
                    <a:lnTo>
                      <a:pt x="51" y="216"/>
                    </a:lnTo>
                    <a:lnTo>
                      <a:pt x="53" y="215"/>
                    </a:lnTo>
                    <a:lnTo>
                      <a:pt x="57" y="213"/>
                    </a:lnTo>
                    <a:lnTo>
                      <a:pt x="62" y="213"/>
                    </a:lnTo>
                    <a:lnTo>
                      <a:pt x="67" y="215"/>
                    </a:lnTo>
                    <a:lnTo>
                      <a:pt x="69" y="215"/>
                    </a:lnTo>
                    <a:lnTo>
                      <a:pt x="84" y="219"/>
                    </a:lnTo>
                    <a:lnTo>
                      <a:pt x="114" y="223"/>
                    </a:lnTo>
                    <a:lnTo>
                      <a:pt x="136" y="223"/>
                    </a:lnTo>
                    <a:lnTo>
                      <a:pt x="139" y="222"/>
                    </a:lnTo>
                    <a:lnTo>
                      <a:pt x="140" y="226"/>
                    </a:lnTo>
                    <a:lnTo>
                      <a:pt x="161" y="241"/>
                    </a:lnTo>
                    <a:lnTo>
                      <a:pt x="168" y="244"/>
                    </a:lnTo>
                    <a:lnTo>
                      <a:pt x="171" y="243"/>
                    </a:lnTo>
                    <a:lnTo>
                      <a:pt x="174" y="244"/>
                    </a:lnTo>
                    <a:lnTo>
                      <a:pt x="180" y="246"/>
                    </a:lnTo>
                    <a:lnTo>
                      <a:pt x="182" y="247"/>
                    </a:lnTo>
                    <a:lnTo>
                      <a:pt x="184" y="247"/>
                    </a:lnTo>
                    <a:lnTo>
                      <a:pt x="199" y="250"/>
                    </a:lnTo>
                    <a:lnTo>
                      <a:pt x="220" y="250"/>
                    </a:lnTo>
                    <a:lnTo>
                      <a:pt x="224" y="248"/>
                    </a:lnTo>
                    <a:lnTo>
                      <a:pt x="252" y="247"/>
                    </a:lnTo>
                    <a:lnTo>
                      <a:pt x="269" y="250"/>
                    </a:lnTo>
                    <a:lnTo>
                      <a:pt x="279" y="250"/>
                    </a:lnTo>
                    <a:lnTo>
                      <a:pt x="281" y="251"/>
                    </a:lnTo>
                    <a:lnTo>
                      <a:pt x="283" y="251"/>
                    </a:lnTo>
                    <a:lnTo>
                      <a:pt x="288" y="248"/>
                    </a:lnTo>
                    <a:lnTo>
                      <a:pt x="293" y="248"/>
                    </a:lnTo>
                    <a:lnTo>
                      <a:pt x="295" y="250"/>
                    </a:lnTo>
                    <a:lnTo>
                      <a:pt x="305" y="253"/>
                    </a:lnTo>
                    <a:lnTo>
                      <a:pt x="309" y="255"/>
                    </a:lnTo>
                    <a:lnTo>
                      <a:pt x="311" y="255"/>
                    </a:lnTo>
                    <a:lnTo>
                      <a:pt x="318" y="260"/>
                    </a:lnTo>
                    <a:lnTo>
                      <a:pt x="319" y="261"/>
                    </a:lnTo>
                    <a:lnTo>
                      <a:pt x="323" y="262"/>
                    </a:lnTo>
                    <a:lnTo>
                      <a:pt x="328" y="262"/>
                    </a:lnTo>
                    <a:lnTo>
                      <a:pt x="335" y="264"/>
                    </a:lnTo>
                    <a:lnTo>
                      <a:pt x="362" y="261"/>
                    </a:lnTo>
                    <a:lnTo>
                      <a:pt x="362" y="247"/>
                    </a:lnTo>
                    <a:lnTo>
                      <a:pt x="358" y="234"/>
                    </a:lnTo>
                    <a:lnTo>
                      <a:pt x="358" y="233"/>
                    </a:lnTo>
                    <a:lnTo>
                      <a:pt x="360" y="233"/>
                    </a:lnTo>
                    <a:lnTo>
                      <a:pt x="362" y="232"/>
                    </a:lnTo>
                    <a:lnTo>
                      <a:pt x="368" y="262"/>
                    </a:lnTo>
                    <a:lnTo>
                      <a:pt x="400" y="277"/>
                    </a:lnTo>
                    <a:lnTo>
                      <a:pt x="406" y="279"/>
                    </a:lnTo>
                    <a:lnTo>
                      <a:pt x="410" y="279"/>
                    </a:lnTo>
                    <a:lnTo>
                      <a:pt x="411" y="275"/>
                    </a:lnTo>
                    <a:lnTo>
                      <a:pt x="408" y="258"/>
                    </a:lnTo>
                    <a:lnTo>
                      <a:pt x="407" y="200"/>
                    </a:lnTo>
                    <a:lnTo>
                      <a:pt x="406" y="194"/>
                    </a:lnTo>
                    <a:lnTo>
                      <a:pt x="406" y="179"/>
                    </a:lnTo>
                    <a:lnTo>
                      <a:pt x="407" y="17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52" name="Freeform 6008">
                <a:extLst>
                  <a:ext uri="{FF2B5EF4-FFF2-40B4-BE49-F238E27FC236}">
                    <a16:creationId xmlns:a16="http://schemas.microsoft.com/office/drawing/2014/main" id="{C74CA124-7FFC-F37E-5A2A-5675C5E26E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4" y="3392"/>
                <a:ext cx="76" cy="69"/>
              </a:xfrm>
              <a:custGeom>
                <a:avLst/>
                <a:gdLst>
                  <a:gd name="T0" fmla="*/ 19 w 306"/>
                  <a:gd name="T1" fmla="*/ 1 h 278"/>
                  <a:gd name="T2" fmla="*/ 42 w 306"/>
                  <a:gd name="T3" fmla="*/ 17 h 278"/>
                  <a:gd name="T4" fmla="*/ 63 w 306"/>
                  <a:gd name="T5" fmla="*/ 60 h 278"/>
                  <a:gd name="T6" fmla="*/ 78 w 306"/>
                  <a:gd name="T7" fmla="*/ 50 h 278"/>
                  <a:gd name="T8" fmla="*/ 142 w 306"/>
                  <a:gd name="T9" fmla="*/ 52 h 278"/>
                  <a:gd name="T10" fmla="*/ 152 w 306"/>
                  <a:gd name="T11" fmla="*/ 57 h 278"/>
                  <a:gd name="T12" fmla="*/ 156 w 306"/>
                  <a:gd name="T13" fmla="*/ 65 h 278"/>
                  <a:gd name="T14" fmla="*/ 155 w 306"/>
                  <a:gd name="T15" fmla="*/ 77 h 278"/>
                  <a:gd name="T16" fmla="*/ 150 w 306"/>
                  <a:gd name="T17" fmla="*/ 90 h 278"/>
                  <a:gd name="T18" fmla="*/ 159 w 306"/>
                  <a:gd name="T19" fmla="*/ 103 h 278"/>
                  <a:gd name="T20" fmla="*/ 163 w 306"/>
                  <a:gd name="T21" fmla="*/ 117 h 278"/>
                  <a:gd name="T22" fmla="*/ 170 w 306"/>
                  <a:gd name="T23" fmla="*/ 131 h 278"/>
                  <a:gd name="T24" fmla="*/ 186 w 306"/>
                  <a:gd name="T25" fmla="*/ 154 h 278"/>
                  <a:gd name="T26" fmla="*/ 191 w 306"/>
                  <a:gd name="T27" fmla="*/ 168 h 278"/>
                  <a:gd name="T28" fmla="*/ 207 w 306"/>
                  <a:gd name="T29" fmla="*/ 174 h 278"/>
                  <a:gd name="T30" fmla="*/ 209 w 306"/>
                  <a:gd name="T31" fmla="*/ 168 h 278"/>
                  <a:gd name="T32" fmla="*/ 205 w 306"/>
                  <a:gd name="T33" fmla="*/ 168 h 278"/>
                  <a:gd name="T34" fmla="*/ 219 w 306"/>
                  <a:gd name="T35" fmla="*/ 147 h 278"/>
                  <a:gd name="T36" fmla="*/ 229 w 306"/>
                  <a:gd name="T37" fmla="*/ 141 h 278"/>
                  <a:gd name="T38" fmla="*/ 248 w 306"/>
                  <a:gd name="T39" fmla="*/ 122 h 278"/>
                  <a:gd name="T40" fmla="*/ 258 w 306"/>
                  <a:gd name="T41" fmla="*/ 115 h 278"/>
                  <a:gd name="T42" fmla="*/ 275 w 306"/>
                  <a:gd name="T43" fmla="*/ 110 h 278"/>
                  <a:gd name="T44" fmla="*/ 294 w 306"/>
                  <a:gd name="T45" fmla="*/ 124 h 278"/>
                  <a:gd name="T46" fmla="*/ 304 w 306"/>
                  <a:gd name="T47" fmla="*/ 153 h 278"/>
                  <a:gd name="T48" fmla="*/ 301 w 306"/>
                  <a:gd name="T49" fmla="*/ 171 h 278"/>
                  <a:gd name="T50" fmla="*/ 272 w 306"/>
                  <a:gd name="T51" fmla="*/ 198 h 278"/>
                  <a:gd name="T52" fmla="*/ 254 w 306"/>
                  <a:gd name="T53" fmla="*/ 213 h 278"/>
                  <a:gd name="T54" fmla="*/ 227 w 306"/>
                  <a:gd name="T55" fmla="*/ 247 h 278"/>
                  <a:gd name="T56" fmla="*/ 216 w 306"/>
                  <a:gd name="T57" fmla="*/ 255 h 278"/>
                  <a:gd name="T58" fmla="*/ 184 w 306"/>
                  <a:gd name="T59" fmla="*/ 277 h 278"/>
                  <a:gd name="T60" fmla="*/ 166 w 306"/>
                  <a:gd name="T61" fmla="*/ 273 h 278"/>
                  <a:gd name="T62" fmla="*/ 133 w 306"/>
                  <a:gd name="T63" fmla="*/ 275 h 278"/>
                  <a:gd name="T64" fmla="*/ 128 w 306"/>
                  <a:gd name="T65" fmla="*/ 277 h 278"/>
                  <a:gd name="T66" fmla="*/ 90 w 306"/>
                  <a:gd name="T67" fmla="*/ 277 h 278"/>
                  <a:gd name="T68" fmla="*/ 83 w 306"/>
                  <a:gd name="T69" fmla="*/ 262 h 278"/>
                  <a:gd name="T70" fmla="*/ 85 w 306"/>
                  <a:gd name="T71" fmla="*/ 248 h 278"/>
                  <a:gd name="T72" fmla="*/ 78 w 306"/>
                  <a:gd name="T73" fmla="*/ 210 h 278"/>
                  <a:gd name="T74" fmla="*/ 75 w 306"/>
                  <a:gd name="T75" fmla="*/ 201 h 278"/>
                  <a:gd name="T76" fmla="*/ 71 w 306"/>
                  <a:gd name="T77" fmla="*/ 165 h 278"/>
                  <a:gd name="T78" fmla="*/ 61 w 306"/>
                  <a:gd name="T79" fmla="*/ 156 h 278"/>
                  <a:gd name="T80" fmla="*/ 53 w 306"/>
                  <a:gd name="T81" fmla="*/ 153 h 278"/>
                  <a:gd name="T82" fmla="*/ 35 w 306"/>
                  <a:gd name="T83" fmla="*/ 156 h 278"/>
                  <a:gd name="T84" fmla="*/ 4 w 306"/>
                  <a:gd name="T85" fmla="*/ 149 h 278"/>
                  <a:gd name="T86" fmla="*/ 7 w 306"/>
                  <a:gd name="T87" fmla="*/ 125 h 278"/>
                  <a:gd name="T88" fmla="*/ 14 w 306"/>
                  <a:gd name="T89" fmla="*/ 65 h 278"/>
                  <a:gd name="T90" fmla="*/ 19 w 306"/>
                  <a:gd name="T91" fmla="*/ 38 h 278"/>
                  <a:gd name="T92" fmla="*/ 18 w 306"/>
                  <a:gd name="T93" fmla="*/ 4 h 2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306" h="278">
                    <a:moveTo>
                      <a:pt x="18" y="4"/>
                    </a:moveTo>
                    <a:lnTo>
                      <a:pt x="19" y="2"/>
                    </a:lnTo>
                    <a:lnTo>
                      <a:pt x="19" y="1"/>
                    </a:lnTo>
                    <a:lnTo>
                      <a:pt x="22" y="0"/>
                    </a:lnTo>
                    <a:lnTo>
                      <a:pt x="29" y="0"/>
                    </a:lnTo>
                    <a:lnTo>
                      <a:pt x="42" y="17"/>
                    </a:lnTo>
                    <a:lnTo>
                      <a:pt x="43" y="30"/>
                    </a:lnTo>
                    <a:lnTo>
                      <a:pt x="60" y="58"/>
                    </a:lnTo>
                    <a:lnTo>
                      <a:pt x="63" y="60"/>
                    </a:lnTo>
                    <a:lnTo>
                      <a:pt x="74" y="51"/>
                    </a:lnTo>
                    <a:lnTo>
                      <a:pt x="75" y="51"/>
                    </a:lnTo>
                    <a:lnTo>
                      <a:pt x="78" y="50"/>
                    </a:lnTo>
                    <a:lnTo>
                      <a:pt x="119" y="52"/>
                    </a:lnTo>
                    <a:lnTo>
                      <a:pt x="140" y="51"/>
                    </a:lnTo>
                    <a:lnTo>
                      <a:pt x="142" y="52"/>
                    </a:lnTo>
                    <a:lnTo>
                      <a:pt x="146" y="52"/>
                    </a:lnTo>
                    <a:lnTo>
                      <a:pt x="150" y="57"/>
                    </a:lnTo>
                    <a:lnTo>
                      <a:pt x="152" y="57"/>
                    </a:lnTo>
                    <a:lnTo>
                      <a:pt x="155" y="61"/>
                    </a:lnTo>
                    <a:lnTo>
                      <a:pt x="155" y="62"/>
                    </a:lnTo>
                    <a:lnTo>
                      <a:pt x="156" y="65"/>
                    </a:lnTo>
                    <a:lnTo>
                      <a:pt x="156" y="74"/>
                    </a:lnTo>
                    <a:lnTo>
                      <a:pt x="155" y="75"/>
                    </a:lnTo>
                    <a:lnTo>
                      <a:pt x="155" y="77"/>
                    </a:lnTo>
                    <a:lnTo>
                      <a:pt x="152" y="80"/>
                    </a:lnTo>
                    <a:lnTo>
                      <a:pt x="150" y="84"/>
                    </a:lnTo>
                    <a:lnTo>
                      <a:pt x="150" y="90"/>
                    </a:lnTo>
                    <a:lnTo>
                      <a:pt x="152" y="90"/>
                    </a:lnTo>
                    <a:lnTo>
                      <a:pt x="159" y="101"/>
                    </a:lnTo>
                    <a:lnTo>
                      <a:pt x="159" y="103"/>
                    </a:lnTo>
                    <a:lnTo>
                      <a:pt x="160" y="108"/>
                    </a:lnTo>
                    <a:lnTo>
                      <a:pt x="163" y="114"/>
                    </a:lnTo>
                    <a:lnTo>
                      <a:pt x="163" y="117"/>
                    </a:lnTo>
                    <a:lnTo>
                      <a:pt x="165" y="122"/>
                    </a:lnTo>
                    <a:lnTo>
                      <a:pt x="169" y="129"/>
                    </a:lnTo>
                    <a:lnTo>
                      <a:pt x="170" y="131"/>
                    </a:lnTo>
                    <a:lnTo>
                      <a:pt x="173" y="138"/>
                    </a:lnTo>
                    <a:lnTo>
                      <a:pt x="183" y="151"/>
                    </a:lnTo>
                    <a:lnTo>
                      <a:pt x="186" y="154"/>
                    </a:lnTo>
                    <a:lnTo>
                      <a:pt x="190" y="160"/>
                    </a:lnTo>
                    <a:lnTo>
                      <a:pt x="191" y="163"/>
                    </a:lnTo>
                    <a:lnTo>
                      <a:pt x="191" y="168"/>
                    </a:lnTo>
                    <a:lnTo>
                      <a:pt x="194" y="171"/>
                    </a:lnTo>
                    <a:lnTo>
                      <a:pt x="200" y="174"/>
                    </a:lnTo>
                    <a:lnTo>
                      <a:pt x="207" y="174"/>
                    </a:lnTo>
                    <a:lnTo>
                      <a:pt x="213" y="167"/>
                    </a:lnTo>
                    <a:lnTo>
                      <a:pt x="213" y="165"/>
                    </a:lnTo>
                    <a:lnTo>
                      <a:pt x="209" y="168"/>
                    </a:lnTo>
                    <a:lnTo>
                      <a:pt x="207" y="170"/>
                    </a:lnTo>
                    <a:lnTo>
                      <a:pt x="205" y="170"/>
                    </a:lnTo>
                    <a:lnTo>
                      <a:pt x="205" y="168"/>
                    </a:lnTo>
                    <a:lnTo>
                      <a:pt x="215" y="153"/>
                    </a:lnTo>
                    <a:lnTo>
                      <a:pt x="216" y="151"/>
                    </a:lnTo>
                    <a:lnTo>
                      <a:pt x="219" y="147"/>
                    </a:lnTo>
                    <a:lnTo>
                      <a:pt x="220" y="147"/>
                    </a:lnTo>
                    <a:lnTo>
                      <a:pt x="227" y="144"/>
                    </a:lnTo>
                    <a:lnTo>
                      <a:pt x="229" y="141"/>
                    </a:lnTo>
                    <a:lnTo>
                      <a:pt x="237" y="136"/>
                    </a:lnTo>
                    <a:lnTo>
                      <a:pt x="241" y="132"/>
                    </a:lnTo>
                    <a:lnTo>
                      <a:pt x="248" y="122"/>
                    </a:lnTo>
                    <a:lnTo>
                      <a:pt x="253" y="120"/>
                    </a:lnTo>
                    <a:lnTo>
                      <a:pt x="254" y="118"/>
                    </a:lnTo>
                    <a:lnTo>
                      <a:pt x="258" y="115"/>
                    </a:lnTo>
                    <a:lnTo>
                      <a:pt x="267" y="111"/>
                    </a:lnTo>
                    <a:lnTo>
                      <a:pt x="268" y="110"/>
                    </a:lnTo>
                    <a:lnTo>
                      <a:pt x="275" y="110"/>
                    </a:lnTo>
                    <a:lnTo>
                      <a:pt x="287" y="115"/>
                    </a:lnTo>
                    <a:lnTo>
                      <a:pt x="292" y="118"/>
                    </a:lnTo>
                    <a:lnTo>
                      <a:pt x="294" y="124"/>
                    </a:lnTo>
                    <a:lnTo>
                      <a:pt x="296" y="131"/>
                    </a:lnTo>
                    <a:lnTo>
                      <a:pt x="297" y="132"/>
                    </a:lnTo>
                    <a:lnTo>
                      <a:pt x="304" y="153"/>
                    </a:lnTo>
                    <a:lnTo>
                      <a:pt x="304" y="154"/>
                    </a:lnTo>
                    <a:lnTo>
                      <a:pt x="306" y="157"/>
                    </a:lnTo>
                    <a:lnTo>
                      <a:pt x="301" y="171"/>
                    </a:lnTo>
                    <a:lnTo>
                      <a:pt x="293" y="185"/>
                    </a:lnTo>
                    <a:lnTo>
                      <a:pt x="278" y="192"/>
                    </a:lnTo>
                    <a:lnTo>
                      <a:pt x="272" y="198"/>
                    </a:lnTo>
                    <a:lnTo>
                      <a:pt x="260" y="208"/>
                    </a:lnTo>
                    <a:lnTo>
                      <a:pt x="258" y="208"/>
                    </a:lnTo>
                    <a:lnTo>
                      <a:pt x="254" y="213"/>
                    </a:lnTo>
                    <a:lnTo>
                      <a:pt x="246" y="227"/>
                    </a:lnTo>
                    <a:lnTo>
                      <a:pt x="230" y="242"/>
                    </a:lnTo>
                    <a:lnTo>
                      <a:pt x="227" y="247"/>
                    </a:lnTo>
                    <a:lnTo>
                      <a:pt x="223" y="249"/>
                    </a:lnTo>
                    <a:lnTo>
                      <a:pt x="222" y="251"/>
                    </a:lnTo>
                    <a:lnTo>
                      <a:pt x="216" y="255"/>
                    </a:lnTo>
                    <a:lnTo>
                      <a:pt x="213" y="258"/>
                    </a:lnTo>
                    <a:lnTo>
                      <a:pt x="190" y="273"/>
                    </a:lnTo>
                    <a:lnTo>
                      <a:pt x="184" y="277"/>
                    </a:lnTo>
                    <a:lnTo>
                      <a:pt x="170" y="277"/>
                    </a:lnTo>
                    <a:lnTo>
                      <a:pt x="167" y="273"/>
                    </a:lnTo>
                    <a:lnTo>
                      <a:pt x="166" y="273"/>
                    </a:lnTo>
                    <a:lnTo>
                      <a:pt x="166" y="269"/>
                    </a:lnTo>
                    <a:lnTo>
                      <a:pt x="152" y="269"/>
                    </a:lnTo>
                    <a:lnTo>
                      <a:pt x="133" y="275"/>
                    </a:lnTo>
                    <a:lnTo>
                      <a:pt x="130" y="275"/>
                    </a:lnTo>
                    <a:lnTo>
                      <a:pt x="130" y="277"/>
                    </a:lnTo>
                    <a:lnTo>
                      <a:pt x="128" y="277"/>
                    </a:lnTo>
                    <a:lnTo>
                      <a:pt x="120" y="278"/>
                    </a:lnTo>
                    <a:lnTo>
                      <a:pt x="95" y="278"/>
                    </a:lnTo>
                    <a:lnTo>
                      <a:pt x="90" y="277"/>
                    </a:lnTo>
                    <a:lnTo>
                      <a:pt x="86" y="272"/>
                    </a:lnTo>
                    <a:lnTo>
                      <a:pt x="85" y="272"/>
                    </a:lnTo>
                    <a:lnTo>
                      <a:pt x="83" y="262"/>
                    </a:lnTo>
                    <a:lnTo>
                      <a:pt x="83" y="255"/>
                    </a:lnTo>
                    <a:lnTo>
                      <a:pt x="85" y="252"/>
                    </a:lnTo>
                    <a:lnTo>
                      <a:pt x="85" y="248"/>
                    </a:lnTo>
                    <a:lnTo>
                      <a:pt x="86" y="245"/>
                    </a:lnTo>
                    <a:lnTo>
                      <a:pt x="86" y="237"/>
                    </a:lnTo>
                    <a:lnTo>
                      <a:pt x="78" y="210"/>
                    </a:lnTo>
                    <a:lnTo>
                      <a:pt x="78" y="205"/>
                    </a:lnTo>
                    <a:lnTo>
                      <a:pt x="75" y="203"/>
                    </a:lnTo>
                    <a:lnTo>
                      <a:pt x="75" y="201"/>
                    </a:lnTo>
                    <a:lnTo>
                      <a:pt x="78" y="195"/>
                    </a:lnTo>
                    <a:lnTo>
                      <a:pt x="78" y="182"/>
                    </a:lnTo>
                    <a:lnTo>
                      <a:pt x="71" y="165"/>
                    </a:lnTo>
                    <a:lnTo>
                      <a:pt x="70" y="163"/>
                    </a:lnTo>
                    <a:lnTo>
                      <a:pt x="67" y="160"/>
                    </a:lnTo>
                    <a:lnTo>
                      <a:pt x="61" y="156"/>
                    </a:lnTo>
                    <a:lnTo>
                      <a:pt x="59" y="154"/>
                    </a:lnTo>
                    <a:lnTo>
                      <a:pt x="57" y="154"/>
                    </a:lnTo>
                    <a:lnTo>
                      <a:pt x="53" y="153"/>
                    </a:lnTo>
                    <a:lnTo>
                      <a:pt x="50" y="153"/>
                    </a:lnTo>
                    <a:lnTo>
                      <a:pt x="45" y="154"/>
                    </a:lnTo>
                    <a:lnTo>
                      <a:pt x="35" y="156"/>
                    </a:lnTo>
                    <a:lnTo>
                      <a:pt x="11" y="156"/>
                    </a:lnTo>
                    <a:lnTo>
                      <a:pt x="8" y="153"/>
                    </a:lnTo>
                    <a:lnTo>
                      <a:pt x="4" y="149"/>
                    </a:lnTo>
                    <a:lnTo>
                      <a:pt x="4" y="139"/>
                    </a:lnTo>
                    <a:lnTo>
                      <a:pt x="6" y="139"/>
                    </a:lnTo>
                    <a:lnTo>
                      <a:pt x="7" y="125"/>
                    </a:lnTo>
                    <a:lnTo>
                      <a:pt x="0" y="105"/>
                    </a:lnTo>
                    <a:lnTo>
                      <a:pt x="3" y="84"/>
                    </a:lnTo>
                    <a:lnTo>
                      <a:pt x="14" y="65"/>
                    </a:lnTo>
                    <a:lnTo>
                      <a:pt x="19" y="58"/>
                    </a:lnTo>
                    <a:lnTo>
                      <a:pt x="22" y="48"/>
                    </a:lnTo>
                    <a:lnTo>
                      <a:pt x="19" y="38"/>
                    </a:lnTo>
                    <a:lnTo>
                      <a:pt x="16" y="20"/>
                    </a:lnTo>
                    <a:lnTo>
                      <a:pt x="18" y="10"/>
                    </a:lnTo>
                    <a:lnTo>
                      <a:pt x="18" y="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53" name="Line 6009">
                <a:extLst>
                  <a:ext uri="{FF2B5EF4-FFF2-40B4-BE49-F238E27FC236}">
                    <a16:creationId xmlns:a16="http://schemas.microsoft.com/office/drawing/2014/main" id="{160753FE-DA76-2A11-6A95-8656DCB291B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665" y="3332"/>
                <a:ext cx="0" cy="1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54" name="Freeform 6010">
                <a:extLst>
                  <a:ext uri="{FF2B5EF4-FFF2-40B4-BE49-F238E27FC236}">
                    <a16:creationId xmlns:a16="http://schemas.microsoft.com/office/drawing/2014/main" id="{783FFFE2-8AC3-B7AA-401B-D4133D0721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3" y="3333"/>
                <a:ext cx="42" cy="68"/>
              </a:xfrm>
              <a:custGeom>
                <a:avLst/>
                <a:gdLst>
                  <a:gd name="T0" fmla="*/ 160 w 165"/>
                  <a:gd name="T1" fmla="*/ 7 h 273"/>
                  <a:gd name="T2" fmla="*/ 156 w 165"/>
                  <a:gd name="T3" fmla="*/ 13 h 273"/>
                  <a:gd name="T4" fmla="*/ 155 w 165"/>
                  <a:gd name="T5" fmla="*/ 28 h 273"/>
                  <a:gd name="T6" fmla="*/ 158 w 165"/>
                  <a:gd name="T7" fmla="*/ 34 h 273"/>
                  <a:gd name="T8" fmla="*/ 155 w 165"/>
                  <a:gd name="T9" fmla="*/ 48 h 273"/>
                  <a:gd name="T10" fmla="*/ 148 w 165"/>
                  <a:gd name="T11" fmla="*/ 50 h 273"/>
                  <a:gd name="T12" fmla="*/ 132 w 165"/>
                  <a:gd name="T13" fmla="*/ 53 h 273"/>
                  <a:gd name="T14" fmla="*/ 128 w 165"/>
                  <a:gd name="T15" fmla="*/ 56 h 273"/>
                  <a:gd name="T16" fmla="*/ 114 w 165"/>
                  <a:gd name="T17" fmla="*/ 77 h 273"/>
                  <a:gd name="T18" fmla="*/ 110 w 165"/>
                  <a:gd name="T19" fmla="*/ 87 h 273"/>
                  <a:gd name="T20" fmla="*/ 106 w 165"/>
                  <a:gd name="T21" fmla="*/ 98 h 273"/>
                  <a:gd name="T22" fmla="*/ 100 w 165"/>
                  <a:gd name="T23" fmla="*/ 117 h 273"/>
                  <a:gd name="T24" fmla="*/ 99 w 165"/>
                  <a:gd name="T25" fmla="*/ 122 h 273"/>
                  <a:gd name="T26" fmla="*/ 93 w 165"/>
                  <a:gd name="T27" fmla="*/ 129 h 273"/>
                  <a:gd name="T28" fmla="*/ 92 w 165"/>
                  <a:gd name="T29" fmla="*/ 137 h 273"/>
                  <a:gd name="T30" fmla="*/ 103 w 165"/>
                  <a:gd name="T31" fmla="*/ 151 h 273"/>
                  <a:gd name="T32" fmla="*/ 107 w 165"/>
                  <a:gd name="T33" fmla="*/ 154 h 273"/>
                  <a:gd name="T34" fmla="*/ 112 w 165"/>
                  <a:gd name="T35" fmla="*/ 157 h 273"/>
                  <a:gd name="T36" fmla="*/ 127 w 165"/>
                  <a:gd name="T37" fmla="*/ 155 h 273"/>
                  <a:gd name="T38" fmla="*/ 138 w 165"/>
                  <a:gd name="T39" fmla="*/ 148 h 273"/>
                  <a:gd name="T40" fmla="*/ 142 w 165"/>
                  <a:gd name="T41" fmla="*/ 147 h 273"/>
                  <a:gd name="T42" fmla="*/ 146 w 165"/>
                  <a:gd name="T43" fmla="*/ 148 h 273"/>
                  <a:gd name="T44" fmla="*/ 151 w 165"/>
                  <a:gd name="T45" fmla="*/ 151 h 273"/>
                  <a:gd name="T46" fmla="*/ 155 w 165"/>
                  <a:gd name="T47" fmla="*/ 157 h 273"/>
                  <a:gd name="T48" fmla="*/ 156 w 165"/>
                  <a:gd name="T49" fmla="*/ 165 h 273"/>
                  <a:gd name="T50" fmla="*/ 153 w 165"/>
                  <a:gd name="T51" fmla="*/ 169 h 273"/>
                  <a:gd name="T52" fmla="*/ 146 w 165"/>
                  <a:gd name="T53" fmla="*/ 174 h 273"/>
                  <a:gd name="T54" fmla="*/ 144 w 165"/>
                  <a:gd name="T55" fmla="*/ 180 h 273"/>
                  <a:gd name="T56" fmla="*/ 138 w 165"/>
                  <a:gd name="T57" fmla="*/ 194 h 273"/>
                  <a:gd name="T58" fmla="*/ 128 w 165"/>
                  <a:gd name="T59" fmla="*/ 203 h 273"/>
                  <a:gd name="T60" fmla="*/ 124 w 165"/>
                  <a:gd name="T61" fmla="*/ 204 h 273"/>
                  <a:gd name="T62" fmla="*/ 114 w 165"/>
                  <a:gd name="T63" fmla="*/ 206 h 273"/>
                  <a:gd name="T64" fmla="*/ 103 w 165"/>
                  <a:gd name="T65" fmla="*/ 201 h 273"/>
                  <a:gd name="T66" fmla="*/ 92 w 165"/>
                  <a:gd name="T67" fmla="*/ 203 h 273"/>
                  <a:gd name="T68" fmla="*/ 82 w 165"/>
                  <a:gd name="T69" fmla="*/ 210 h 273"/>
                  <a:gd name="T70" fmla="*/ 64 w 165"/>
                  <a:gd name="T71" fmla="*/ 224 h 273"/>
                  <a:gd name="T72" fmla="*/ 65 w 165"/>
                  <a:gd name="T73" fmla="*/ 225 h 273"/>
                  <a:gd name="T74" fmla="*/ 68 w 165"/>
                  <a:gd name="T75" fmla="*/ 225 h 273"/>
                  <a:gd name="T76" fmla="*/ 75 w 165"/>
                  <a:gd name="T77" fmla="*/ 224 h 273"/>
                  <a:gd name="T78" fmla="*/ 79 w 165"/>
                  <a:gd name="T79" fmla="*/ 225 h 273"/>
                  <a:gd name="T80" fmla="*/ 81 w 165"/>
                  <a:gd name="T81" fmla="*/ 227 h 273"/>
                  <a:gd name="T82" fmla="*/ 82 w 165"/>
                  <a:gd name="T83" fmla="*/ 231 h 273"/>
                  <a:gd name="T84" fmla="*/ 81 w 165"/>
                  <a:gd name="T85" fmla="*/ 235 h 273"/>
                  <a:gd name="T86" fmla="*/ 78 w 165"/>
                  <a:gd name="T87" fmla="*/ 239 h 273"/>
                  <a:gd name="T88" fmla="*/ 68 w 165"/>
                  <a:gd name="T89" fmla="*/ 249 h 273"/>
                  <a:gd name="T90" fmla="*/ 65 w 165"/>
                  <a:gd name="T91" fmla="*/ 250 h 273"/>
                  <a:gd name="T92" fmla="*/ 61 w 165"/>
                  <a:gd name="T93" fmla="*/ 249 h 273"/>
                  <a:gd name="T94" fmla="*/ 43 w 165"/>
                  <a:gd name="T95" fmla="*/ 247 h 273"/>
                  <a:gd name="T96" fmla="*/ 42 w 165"/>
                  <a:gd name="T97" fmla="*/ 254 h 273"/>
                  <a:gd name="T98" fmla="*/ 38 w 165"/>
                  <a:gd name="T99" fmla="*/ 260 h 273"/>
                  <a:gd name="T100" fmla="*/ 35 w 165"/>
                  <a:gd name="T101" fmla="*/ 261 h 273"/>
                  <a:gd name="T102" fmla="*/ 19 w 165"/>
                  <a:gd name="T103" fmla="*/ 270 h 273"/>
                  <a:gd name="T104" fmla="*/ 15 w 165"/>
                  <a:gd name="T105" fmla="*/ 271 h 273"/>
                  <a:gd name="T106" fmla="*/ 8 w 165"/>
                  <a:gd name="T107" fmla="*/ 273 h 273"/>
                  <a:gd name="T108" fmla="*/ 0 w 165"/>
                  <a:gd name="T109" fmla="*/ 271 h 2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65" h="273">
                    <a:moveTo>
                      <a:pt x="165" y="0"/>
                    </a:moveTo>
                    <a:lnTo>
                      <a:pt x="160" y="7"/>
                    </a:lnTo>
                    <a:lnTo>
                      <a:pt x="158" y="10"/>
                    </a:lnTo>
                    <a:lnTo>
                      <a:pt x="156" y="13"/>
                    </a:lnTo>
                    <a:lnTo>
                      <a:pt x="155" y="20"/>
                    </a:lnTo>
                    <a:lnTo>
                      <a:pt x="155" y="28"/>
                    </a:lnTo>
                    <a:lnTo>
                      <a:pt x="156" y="30"/>
                    </a:lnTo>
                    <a:lnTo>
                      <a:pt x="158" y="34"/>
                    </a:lnTo>
                    <a:lnTo>
                      <a:pt x="158" y="44"/>
                    </a:lnTo>
                    <a:lnTo>
                      <a:pt x="155" y="48"/>
                    </a:lnTo>
                    <a:lnTo>
                      <a:pt x="152" y="49"/>
                    </a:lnTo>
                    <a:lnTo>
                      <a:pt x="148" y="50"/>
                    </a:lnTo>
                    <a:lnTo>
                      <a:pt x="141" y="50"/>
                    </a:lnTo>
                    <a:lnTo>
                      <a:pt x="132" y="53"/>
                    </a:lnTo>
                    <a:lnTo>
                      <a:pt x="129" y="55"/>
                    </a:lnTo>
                    <a:lnTo>
                      <a:pt x="128" y="56"/>
                    </a:lnTo>
                    <a:lnTo>
                      <a:pt x="125" y="57"/>
                    </a:lnTo>
                    <a:lnTo>
                      <a:pt x="114" y="77"/>
                    </a:lnTo>
                    <a:lnTo>
                      <a:pt x="112" y="81"/>
                    </a:lnTo>
                    <a:lnTo>
                      <a:pt x="110" y="87"/>
                    </a:lnTo>
                    <a:lnTo>
                      <a:pt x="106" y="95"/>
                    </a:lnTo>
                    <a:lnTo>
                      <a:pt x="106" y="98"/>
                    </a:lnTo>
                    <a:lnTo>
                      <a:pt x="102" y="116"/>
                    </a:lnTo>
                    <a:lnTo>
                      <a:pt x="100" y="117"/>
                    </a:lnTo>
                    <a:lnTo>
                      <a:pt x="99" y="120"/>
                    </a:lnTo>
                    <a:lnTo>
                      <a:pt x="99" y="122"/>
                    </a:lnTo>
                    <a:lnTo>
                      <a:pt x="93" y="127"/>
                    </a:lnTo>
                    <a:lnTo>
                      <a:pt x="93" y="129"/>
                    </a:lnTo>
                    <a:lnTo>
                      <a:pt x="92" y="132"/>
                    </a:lnTo>
                    <a:lnTo>
                      <a:pt x="92" y="137"/>
                    </a:lnTo>
                    <a:lnTo>
                      <a:pt x="93" y="139"/>
                    </a:lnTo>
                    <a:lnTo>
                      <a:pt x="103" y="151"/>
                    </a:lnTo>
                    <a:lnTo>
                      <a:pt x="106" y="153"/>
                    </a:lnTo>
                    <a:lnTo>
                      <a:pt x="107" y="154"/>
                    </a:lnTo>
                    <a:lnTo>
                      <a:pt x="110" y="155"/>
                    </a:lnTo>
                    <a:lnTo>
                      <a:pt x="112" y="157"/>
                    </a:lnTo>
                    <a:lnTo>
                      <a:pt x="120" y="157"/>
                    </a:lnTo>
                    <a:lnTo>
                      <a:pt x="127" y="155"/>
                    </a:lnTo>
                    <a:lnTo>
                      <a:pt x="135" y="151"/>
                    </a:lnTo>
                    <a:lnTo>
                      <a:pt x="138" y="148"/>
                    </a:lnTo>
                    <a:lnTo>
                      <a:pt x="139" y="148"/>
                    </a:lnTo>
                    <a:lnTo>
                      <a:pt x="142" y="147"/>
                    </a:lnTo>
                    <a:lnTo>
                      <a:pt x="145" y="147"/>
                    </a:lnTo>
                    <a:lnTo>
                      <a:pt x="146" y="148"/>
                    </a:lnTo>
                    <a:lnTo>
                      <a:pt x="149" y="148"/>
                    </a:lnTo>
                    <a:lnTo>
                      <a:pt x="151" y="151"/>
                    </a:lnTo>
                    <a:lnTo>
                      <a:pt x="153" y="154"/>
                    </a:lnTo>
                    <a:lnTo>
                      <a:pt x="155" y="157"/>
                    </a:lnTo>
                    <a:lnTo>
                      <a:pt x="156" y="157"/>
                    </a:lnTo>
                    <a:lnTo>
                      <a:pt x="156" y="165"/>
                    </a:lnTo>
                    <a:lnTo>
                      <a:pt x="153" y="168"/>
                    </a:lnTo>
                    <a:lnTo>
                      <a:pt x="153" y="169"/>
                    </a:lnTo>
                    <a:lnTo>
                      <a:pt x="152" y="171"/>
                    </a:lnTo>
                    <a:lnTo>
                      <a:pt x="146" y="174"/>
                    </a:lnTo>
                    <a:lnTo>
                      <a:pt x="146" y="175"/>
                    </a:lnTo>
                    <a:lnTo>
                      <a:pt x="144" y="180"/>
                    </a:lnTo>
                    <a:lnTo>
                      <a:pt x="141" y="189"/>
                    </a:lnTo>
                    <a:lnTo>
                      <a:pt x="138" y="194"/>
                    </a:lnTo>
                    <a:lnTo>
                      <a:pt x="132" y="200"/>
                    </a:lnTo>
                    <a:lnTo>
                      <a:pt x="128" y="203"/>
                    </a:lnTo>
                    <a:lnTo>
                      <a:pt x="125" y="204"/>
                    </a:lnTo>
                    <a:lnTo>
                      <a:pt x="124" y="204"/>
                    </a:lnTo>
                    <a:lnTo>
                      <a:pt x="120" y="206"/>
                    </a:lnTo>
                    <a:lnTo>
                      <a:pt x="114" y="206"/>
                    </a:lnTo>
                    <a:lnTo>
                      <a:pt x="109" y="204"/>
                    </a:lnTo>
                    <a:lnTo>
                      <a:pt x="103" y="201"/>
                    </a:lnTo>
                    <a:lnTo>
                      <a:pt x="93" y="201"/>
                    </a:lnTo>
                    <a:lnTo>
                      <a:pt x="92" y="203"/>
                    </a:lnTo>
                    <a:lnTo>
                      <a:pt x="85" y="207"/>
                    </a:lnTo>
                    <a:lnTo>
                      <a:pt x="82" y="210"/>
                    </a:lnTo>
                    <a:lnTo>
                      <a:pt x="65" y="222"/>
                    </a:lnTo>
                    <a:lnTo>
                      <a:pt x="64" y="224"/>
                    </a:lnTo>
                    <a:lnTo>
                      <a:pt x="64" y="225"/>
                    </a:lnTo>
                    <a:lnTo>
                      <a:pt x="65" y="225"/>
                    </a:lnTo>
                    <a:lnTo>
                      <a:pt x="67" y="227"/>
                    </a:lnTo>
                    <a:lnTo>
                      <a:pt x="68" y="225"/>
                    </a:lnTo>
                    <a:lnTo>
                      <a:pt x="71" y="225"/>
                    </a:lnTo>
                    <a:lnTo>
                      <a:pt x="75" y="224"/>
                    </a:lnTo>
                    <a:lnTo>
                      <a:pt x="78" y="224"/>
                    </a:lnTo>
                    <a:lnTo>
                      <a:pt x="79" y="225"/>
                    </a:lnTo>
                    <a:lnTo>
                      <a:pt x="81" y="225"/>
                    </a:lnTo>
                    <a:lnTo>
                      <a:pt x="81" y="227"/>
                    </a:lnTo>
                    <a:lnTo>
                      <a:pt x="82" y="229"/>
                    </a:lnTo>
                    <a:lnTo>
                      <a:pt x="82" y="231"/>
                    </a:lnTo>
                    <a:lnTo>
                      <a:pt x="81" y="232"/>
                    </a:lnTo>
                    <a:lnTo>
                      <a:pt x="81" y="235"/>
                    </a:lnTo>
                    <a:lnTo>
                      <a:pt x="79" y="237"/>
                    </a:lnTo>
                    <a:lnTo>
                      <a:pt x="78" y="239"/>
                    </a:lnTo>
                    <a:lnTo>
                      <a:pt x="72" y="245"/>
                    </a:lnTo>
                    <a:lnTo>
                      <a:pt x="68" y="249"/>
                    </a:lnTo>
                    <a:lnTo>
                      <a:pt x="67" y="249"/>
                    </a:lnTo>
                    <a:lnTo>
                      <a:pt x="65" y="250"/>
                    </a:lnTo>
                    <a:lnTo>
                      <a:pt x="62" y="249"/>
                    </a:lnTo>
                    <a:lnTo>
                      <a:pt x="61" y="249"/>
                    </a:lnTo>
                    <a:lnTo>
                      <a:pt x="50" y="245"/>
                    </a:lnTo>
                    <a:lnTo>
                      <a:pt x="43" y="247"/>
                    </a:lnTo>
                    <a:lnTo>
                      <a:pt x="42" y="250"/>
                    </a:lnTo>
                    <a:lnTo>
                      <a:pt x="42" y="254"/>
                    </a:lnTo>
                    <a:lnTo>
                      <a:pt x="39" y="257"/>
                    </a:lnTo>
                    <a:lnTo>
                      <a:pt x="38" y="260"/>
                    </a:lnTo>
                    <a:lnTo>
                      <a:pt x="36" y="261"/>
                    </a:lnTo>
                    <a:lnTo>
                      <a:pt x="35" y="261"/>
                    </a:lnTo>
                    <a:lnTo>
                      <a:pt x="33" y="263"/>
                    </a:lnTo>
                    <a:lnTo>
                      <a:pt x="19" y="270"/>
                    </a:lnTo>
                    <a:lnTo>
                      <a:pt x="18" y="271"/>
                    </a:lnTo>
                    <a:lnTo>
                      <a:pt x="15" y="271"/>
                    </a:lnTo>
                    <a:lnTo>
                      <a:pt x="12" y="273"/>
                    </a:lnTo>
                    <a:lnTo>
                      <a:pt x="8" y="273"/>
                    </a:lnTo>
                    <a:lnTo>
                      <a:pt x="4" y="271"/>
                    </a:lnTo>
                    <a:lnTo>
                      <a:pt x="0" y="27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55" name="Line 6011">
                <a:extLst>
                  <a:ext uri="{FF2B5EF4-FFF2-40B4-BE49-F238E27FC236}">
                    <a16:creationId xmlns:a16="http://schemas.microsoft.com/office/drawing/2014/main" id="{28680BC7-4E77-0371-A769-3DF6F2C28A0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665" y="3332"/>
                <a:ext cx="1" cy="0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56" name="Line 6012">
                <a:extLst>
                  <a:ext uri="{FF2B5EF4-FFF2-40B4-BE49-F238E27FC236}">
                    <a16:creationId xmlns:a16="http://schemas.microsoft.com/office/drawing/2014/main" id="{5322A614-0594-73B7-E5AF-5501DD2C62D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665" y="3332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57" name="Freeform 6013">
                <a:extLst>
                  <a:ext uri="{FF2B5EF4-FFF2-40B4-BE49-F238E27FC236}">
                    <a16:creationId xmlns:a16="http://schemas.microsoft.com/office/drawing/2014/main" id="{04700929-59ED-B8AF-3FD0-E8A0DD71C2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4" y="3441"/>
                <a:ext cx="201" cy="54"/>
              </a:xfrm>
              <a:custGeom>
                <a:avLst/>
                <a:gdLst>
                  <a:gd name="T0" fmla="*/ 123 w 807"/>
                  <a:gd name="T1" fmla="*/ 5 h 219"/>
                  <a:gd name="T2" fmla="*/ 149 w 807"/>
                  <a:gd name="T3" fmla="*/ 7 h 219"/>
                  <a:gd name="T4" fmla="*/ 198 w 807"/>
                  <a:gd name="T5" fmla="*/ 9 h 219"/>
                  <a:gd name="T6" fmla="*/ 245 w 807"/>
                  <a:gd name="T7" fmla="*/ 16 h 219"/>
                  <a:gd name="T8" fmla="*/ 266 w 807"/>
                  <a:gd name="T9" fmla="*/ 9 h 219"/>
                  <a:gd name="T10" fmla="*/ 276 w 807"/>
                  <a:gd name="T11" fmla="*/ 4 h 219"/>
                  <a:gd name="T12" fmla="*/ 288 w 807"/>
                  <a:gd name="T13" fmla="*/ 1 h 219"/>
                  <a:gd name="T14" fmla="*/ 298 w 807"/>
                  <a:gd name="T15" fmla="*/ 0 h 219"/>
                  <a:gd name="T16" fmla="*/ 382 w 807"/>
                  <a:gd name="T17" fmla="*/ 4 h 219"/>
                  <a:gd name="T18" fmla="*/ 417 w 807"/>
                  <a:gd name="T19" fmla="*/ 14 h 219"/>
                  <a:gd name="T20" fmla="*/ 425 w 807"/>
                  <a:gd name="T21" fmla="*/ 17 h 219"/>
                  <a:gd name="T22" fmla="*/ 434 w 807"/>
                  <a:gd name="T23" fmla="*/ 23 h 219"/>
                  <a:gd name="T24" fmla="*/ 442 w 807"/>
                  <a:gd name="T25" fmla="*/ 27 h 219"/>
                  <a:gd name="T26" fmla="*/ 455 w 807"/>
                  <a:gd name="T27" fmla="*/ 37 h 219"/>
                  <a:gd name="T28" fmla="*/ 470 w 807"/>
                  <a:gd name="T29" fmla="*/ 64 h 219"/>
                  <a:gd name="T30" fmla="*/ 476 w 807"/>
                  <a:gd name="T31" fmla="*/ 81 h 219"/>
                  <a:gd name="T32" fmla="*/ 475 w 807"/>
                  <a:gd name="T33" fmla="*/ 87 h 219"/>
                  <a:gd name="T34" fmla="*/ 477 w 807"/>
                  <a:gd name="T35" fmla="*/ 89 h 219"/>
                  <a:gd name="T36" fmla="*/ 473 w 807"/>
                  <a:gd name="T37" fmla="*/ 91 h 219"/>
                  <a:gd name="T38" fmla="*/ 472 w 807"/>
                  <a:gd name="T39" fmla="*/ 96 h 219"/>
                  <a:gd name="T40" fmla="*/ 463 w 807"/>
                  <a:gd name="T41" fmla="*/ 103 h 219"/>
                  <a:gd name="T42" fmla="*/ 451 w 807"/>
                  <a:gd name="T43" fmla="*/ 111 h 219"/>
                  <a:gd name="T44" fmla="*/ 444 w 807"/>
                  <a:gd name="T45" fmla="*/ 111 h 219"/>
                  <a:gd name="T46" fmla="*/ 437 w 807"/>
                  <a:gd name="T47" fmla="*/ 114 h 219"/>
                  <a:gd name="T48" fmla="*/ 428 w 807"/>
                  <a:gd name="T49" fmla="*/ 131 h 219"/>
                  <a:gd name="T50" fmla="*/ 432 w 807"/>
                  <a:gd name="T51" fmla="*/ 143 h 219"/>
                  <a:gd name="T52" fmla="*/ 455 w 807"/>
                  <a:gd name="T53" fmla="*/ 163 h 219"/>
                  <a:gd name="T54" fmla="*/ 466 w 807"/>
                  <a:gd name="T55" fmla="*/ 170 h 219"/>
                  <a:gd name="T56" fmla="*/ 477 w 807"/>
                  <a:gd name="T57" fmla="*/ 175 h 219"/>
                  <a:gd name="T58" fmla="*/ 487 w 807"/>
                  <a:gd name="T59" fmla="*/ 177 h 219"/>
                  <a:gd name="T60" fmla="*/ 499 w 807"/>
                  <a:gd name="T61" fmla="*/ 181 h 219"/>
                  <a:gd name="T62" fmla="*/ 519 w 807"/>
                  <a:gd name="T63" fmla="*/ 184 h 219"/>
                  <a:gd name="T64" fmla="*/ 529 w 807"/>
                  <a:gd name="T65" fmla="*/ 185 h 219"/>
                  <a:gd name="T66" fmla="*/ 568 w 807"/>
                  <a:gd name="T67" fmla="*/ 194 h 219"/>
                  <a:gd name="T68" fmla="*/ 597 w 807"/>
                  <a:gd name="T69" fmla="*/ 191 h 219"/>
                  <a:gd name="T70" fmla="*/ 618 w 807"/>
                  <a:gd name="T71" fmla="*/ 188 h 219"/>
                  <a:gd name="T72" fmla="*/ 626 w 807"/>
                  <a:gd name="T73" fmla="*/ 189 h 219"/>
                  <a:gd name="T74" fmla="*/ 642 w 807"/>
                  <a:gd name="T75" fmla="*/ 185 h 219"/>
                  <a:gd name="T76" fmla="*/ 696 w 807"/>
                  <a:gd name="T77" fmla="*/ 184 h 219"/>
                  <a:gd name="T78" fmla="*/ 727 w 807"/>
                  <a:gd name="T79" fmla="*/ 188 h 219"/>
                  <a:gd name="T80" fmla="*/ 740 w 807"/>
                  <a:gd name="T81" fmla="*/ 191 h 219"/>
                  <a:gd name="T82" fmla="*/ 752 w 807"/>
                  <a:gd name="T83" fmla="*/ 195 h 219"/>
                  <a:gd name="T84" fmla="*/ 769 w 807"/>
                  <a:gd name="T85" fmla="*/ 202 h 219"/>
                  <a:gd name="T86" fmla="*/ 780 w 807"/>
                  <a:gd name="T87" fmla="*/ 206 h 219"/>
                  <a:gd name="T88" fmla="*/ 789 w 807"/>
                  <a:gd name="T89" fmla="*/ 213 h 219"/>
                  <a:gd name="T90" fmla="*/ 807 w 807"/>
                  <a:gd name="T91" fmla="*/ 213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807" h="219">
                    <a:moveTo>
                      <a:pt x="0" y="0"/>
                    </a:moveTo>
                    <a:lnTo>
                      <a:pt x="123" y="5"/>
                    </a:lnTo>
                    <a:lnTo>
                      <a:pt x="132" y="7"/>
                    </a:lnTo>
                    <a:lnTo>
                      <a:pt x="149" y="7"/>
                    </a:lnTo>
                    <a:lnTo>
                      <a:pt x="170" y="9"/>
                    </a:lnTo>
                    <a:lnTo>
                      <a:pt x="198" y="9"/>
                    </a:lnTo>
                    <a:lnTo>
                      <a:pt x="228" y="17"/>
                    </a:lnTo>
                    <a:lnTo>
                      <a:pt x="245" y="16"/>
                    </a:lnTo>
                    <a:lnTo>
                      <a:pt x="265" y="11"/>
                    </a:lnTo>
                    <a:lnTo>
                      <a:pt x="266" y="9"/>
                    </a:lnTo>
                    <a:lnTo>
                      <a:pt x="272" y="7"/>
                    </a:lnTo>
                    <a:lnTo>
                      <a:pt x="276" y="4"/>
                    </a:lnTo>
                    <a:lnTo>
                      <a:pt x="286" y="2"/>
                    </a:lnTo>
                    <a:lnTo>
                      <a:pt x="288" y="1"/>
                    </a:lnTo>
                    <a:lnTo>
                      <a:pt x="291" y="1"/>
                    </a:lnTo>
                    <a:lnTo>
                      <a:pt x="298" y="0"/>
                    </a:lnTo>
                    <a:lnTo>
                      <a:pt x="364" y="1"/>
                    </a:lnTo>
                    <a:lnTo>
                      <a:pt x="382" y="4"/>
                    </a:lnTo>
                    <a:lnTo>
                      <a:pt x="413" y="12"/>
                    </a:lnTo>
                    <a:lnTo>
                      <a:pt x="417" y="14"/>
                    </a:lnTo>
                    <a:lnTo>
                      <a:pt x="423" y="16"/>
                    </a:lnTo>
                    <a:lnTo>
                      <a:pt x="425" y="17"/>
                    </a:lnTo>
                    <a:lnTo>
                      <a:pt x="427" y="19"/>
                    </a:lnTo>
                    <a:lnTo>
                      <a:pt x="434" y="23"/>
                    </a:lnTo>
                    <a:lnTo>
                      <a:pt x="435" y="23"/>
                    </a:lnTo>
                    <a:lnTo>
                      <a:pt x="442" y="27"/>
                    </a:lnTo>
                    <a:lnTo>
                      <a:pt x="445" y="30"/>
                    </a:lnTo>
                    <a:lnTo>
                      <a:pt x="455" y="37"/>
                    </a:lnTo>
                    <a:lnTo>
                      <a:pt x="468" y="55"/>
                    </a:lnTo>
                    <a:lnTo>
                      <a:pt x="470" y="64"/>
                    </a:lnTo>
                    <a:lnTo>
                      <a:pt x="472" y="67"/>
                    </a:lnTo>
                    <a:lnTo>
                      <a:pt x="476" y="81"/>
                    </a:lnTo>
                    <a:lnTo>
                      <a:pt x="475" y="86"/>
                    </a:lnTo>
                    <a:lnTo>
                      <a:pt x="475" y="87"/>
                    </a:lnTo>
                    <a:lnTo>
                      <a:pt x="479" y="87"/>
                    </a:lnTo>
                    <a:lnTo>
                      <a:pt x="477" y="89"/>
                    </a:lnTo>
                    <a:lnTo>
                      <a:pt x="476" y="89"/>
                    </a:lnTo>
                    <a:lnTo>
                      <a:pt x="473" y="91"/>
                    </a:lnTo>
                    <a:lnTo>
                      <a:pt x="473" y="93"/>
                    </a:lnTo>
                    <a:lnTo>
                      <a:pt x="472" y="96"/>
                    </a:lnTo>
                    <a:lnTo>
                      <a:pt x="469" y="99"/>
                    </a:lnTo>
                    <a:lnTo>
                      <a:pt x="463" y="103"/>
                    </a:lnTo>
                    <a:lnTo>
                      <a:pt x="462" y="104"/>
                    </a:lnTo>
                    <a:lnTo>
                      <a:pt x="451" y="111"/>
                    </a:lnTo>
                    <a:lnTo>
                      <a:pt x="444" y="113"/>
                    </a:lnTo>
                    <a:lnTo>
                      <a:pt x="444" y="111"/>
                    </a:lnTo>
                    <a:lnTo>
                      <a:pt x="441" y="111"/>
                    </a:lnTo>
                    <a:lnTo>
                      <a:pt x="437" y="114"/>
                    </a:lnTo>
                    <a:lnTo>
                      <a:pt x="428" y="125"/>
                    </a:lnTo>
                    <a:lnTo>
                      <a:pt x="428" y="131"/>
                    </a:lnTo>
                    <a:lnTo>
                      <a:pt x="432" y="141"/>
                    </a:lnTo>
                    <a:lnTo>
                      <a:pt x="432" y="143"/>
                    </a:lnTo>
                    <a:lnTo>
                      <a:pt x="451" y="161"/>
                    </a:lnTo>
                    <a:lnTo>
                      <a:pt x="455" y="163"/>
                    </a:lnTo>
                    <a:lnTo>
                      <a:pt x="463" y="168"/>
                    </a:lnTo>
                    <a:lnTo>
                      <a:pt x="466" y="170"/>
                    </a:lnTo>
                    <a:lnTo>
                      <a:pt x="468" y="171"/>
                    </a:lnTo>
                    <a:lnTo>
                      <a:pt x="477" y="175"/>
                    </a:lnTo>
                    <a:lnTo>
                      <a:pt x="483" y="175"/>
                    </a:lnTo>
                    <a:lnTo>
                      <a:pt x="487" y="177"/>
                    </a:lnTo>
                    <a:lnTo>
                      <a:pt x="494" y="178"/>
                    </a:lnTo>
                    <a:lnTo>
                      <a:pt x="499" y="181"/>
                    </a:lnTo>
                    <a:lnTo>
                      <a:pt x="504" y="181"/>
                    </a:lnTo>
                    <a:lnTo>
                      <a:pt x="519" y="184"/>
                    </a:lnTo>
                    <a:lnTo>
                      <a:pt x="526" y="184"/>
                    </a:lnTo>
                    <a:lnTo>
                      <a:pt x="529" y="185"/>
                    </a:lnTo>
                    <a:lnTo>
                      <a:pt x="536" y="185"/>
                    </a:lnTo>
                    <a:lnTo>
                      <a:pt x="568" y="194"/>
                    </a:lnTo>
                    <a:lnTo>
                      <a:pt x="597" y="192"/>
                    </a:lnTo>
                    <a:lnTo>
                      <a:pt x="597" y="191"/>
                    </a:lnTo>
                    <a:lnTo>
                      <a:pt x="600" y="191"/>
                    </a:lnTo>
                    <a:lnTo>
                      <a:pt x="618" y="188"/>
                    </a:lnTo>
                    <a:lnTo>
                      <a:pt x="625" y="189"/>
                    </a:lnTo>
                    <a:lnTo>
                      <a:pt x="626" y="189"/>
                    </a:lnTo>
                    <a:lnTo>
                      <a:pt x="639" y="185"/>
                    </a:lnTo>
                    <a:lnTo>
                      <a:pt x="642" y="185"/>
                    </a:lnTo>
                    <a:lnTo>
                      <a:pt x="642" y="184"/>
                    </a:lnTo>
                    <a:lnTo>
                      <a:pt x="696" y="184"/>
                    </a:lnTo>
                    <a:lnTo>
                      <a:pt x="703" y="185"/>
                    </a:lnTo>
                    <a:lnTo>
                      <a:pt x="727" y="188"/>
                    </a:lnTo>
                    <a:lnTo>
                      <a:pt x="730" y="189"/>
                    </a:lnTo>
                    <a:lnTo>
                      <a:pt x="740" y="191"/>
                    </a:lnTo>
                    <a:lnTo>
                      <a:pt x="745" y="194"/>
                    </a:lnTo>
                    <a:lnTo>
                      <a:pt x="752" y="195"/>
                    </a:lnTo>
                    <a:lnTo>
                      <a:pt x="763" y="199"/>
                    </a:lnTo>
                    <a:lnTo>
                      <a:pt x="769" y="202"/>
                    </a:lnTo>
                    <a:lnTo>
                      <a:pt x="777" y="205"/>
                    </a:lnTo>
                    <a:lnTo>
                      <a:pt x="780" y="206"/>
                    </a:lnTo>
                    <a:lnTo>
                      <a:pt x="784" y="211"/>
                    </a:lnTo>
                    <a:lnTo>
                      <a:pt x="789" y="213"/>
                    </a:lnTo>
                    <a:lnTo>
                      <a:pt x="793" y="219"/>
                    </a:lnTo>
                    <a:lnTo>
                      <a:pt x="807" y="21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58" name="Freeform 6014">
                <a:extLst>
                  <a:ext uri="{FF2B5EF4-FFF2-40B4-BE49-F238E27FC236}">
                    <a16:creationId xmlns:a16="http://schemas.microsoft.com/office/drawing/2014/main" id="{24E50816-C19B-74DC-FAEA-4608593693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8" y="3439"/>
                <a:ext cx="38" cy="55"/>
              </a:xfrm>
              <a:custGeom>
                <a:avLst/>
                <a:gdLst>
                  <a:gd name="T0" fmla="*/ 45 w 151"/>
                  <a:gd name="T1" fmla="*/ 218 h 219"/>
                  <a:gd name="T2" fmla="*/ 59 w 151"/>
                  <a:gd name="T3" fmla="*/ 201 h 219"/>
                  <a:gd name="T4" fmla="*/ 87 w 151"/>
                  <a:gd name="T5" fmla="*/ 173 h 219"/>
                  <a:gd name="T6" fmla="*/ 125 w 151"/>
                  <a:gd name="T7" fmla="*/ 130 h 219"/>
                  <a:gd name="T8" fmla="*/ 118 w 151"/>
                  <a:gd name="T9" fmla="*/ 120 h 219"/>
                  <a:gd name="T10" fmla="*/ 118 w 151"/>
                  <a:gd name="T11" fmla="*/ 133 h 219"/>
                  <a:gd name="T12" fmla="*/ 113 w 151"/>
                  <a:gd name="T13" fmla="*/ 141 h 219"/>
                  <a:gd name="T14" fmla="*/ 102 w 151"/>
                  <a:gd name="T15" fmla="*/ 148 h 219"/>
                  <a:gd name="T16" fmla="*/ 90 w 151"/>
                  <a:gd name="T17" fmla="*/ 158 h 219"/>
                  <a:gd name="T18" fmla="*/ 81 w 151"/>
                  <a:gd name="T19" fmla="*/ 160 h 219"/>
                  <a:gd name="T20" fmla="*/ 81 w 151"/>
                  <a:gd name="T21" fmla="*/ 173 h 219"/>
                  <a:gd name="T22" fmla="*/ 74 w 151"/>
                  <a:gd name="T23" fmla="*/ 172 h 219"/>
                  <a:gd name="T24" fmla="*/ 63 w 151"/>
                  <a:gd name="T25" fmla="*/ 159 h 219"/>
                  <a:gd name="T26" fmla="*/ 56 w 151"/>
                  <a:gd name="T27" fmla="*/ 151 h 219"/>
                  <a:gd name="T28" fmla="*/ 56 w 151"/>
                  <a:gd name="T29" fmla="*/ 160 h 219"/>
                  <a:gd name="T30" fmla="*/ 51 w 151"/>
                  <a:gd name="T31" fmla="*/ 151 h 219"/>
                  <a:gd name="T32" fmla="*/ 49 w 151"/>
                  <a:gd name="T33" fmla="*/ 156 h 219"/>
                  <a:gd name="T34" fmla="*/ 39 w 151"/>
                  <a:gd name="T35" fmla="*/ 142 h 219"/>
                  <a:gd name="T36" fmla="*/ 30 w 151"/>
                  <a:gd name="T37" fmla="*/ 145 h 219"/>
                  <a:gd name="T38" fmla="*/ 9 w 151"/>
                  <a:gd name="T39" fmla="*/ 142 h 219"/>
                  <a:gd name="T40" fmla="*/ 26 w 151"/>
                  <a:gd name="T41" fmla="*/ 140 h 219"/>
                  <a:gd name="T42" fmla="*/ 30 w 151"/>
                  <a:gd name="T43" fmla="*/ 135 h 219"/>
                  <a:gd name="T44" fmla="*/ 34 w 151"/>
                  <a:gd name="T45" fmla="*/ 127 h 219"/>
                  <a:gd name="T46" fmla="*/ 44 w 151"/>
                  <a:gd name="T47" fmla="*/ 119 h 219"/>
                  <a:gd name="T48" fmla="*/ 38 w 151"/>
                  <a:gd name="T49" fmla="*/ 116 h 219"/>
                  <a:gd name="T50" fmla="*/ 37 w 151"/>
                  <a:gd name="T51" fmla="*/ 110 h 219"/>
                  <a:gd name="T52" fmla="*/ 26 w 151"/>
                  <a:gd name="T53" fmla="*/ 109 h 219"/>
                  <a:gd name="T54" fmla="*/ 17 w 151"/>
                  <a:gd name="T55" fmla="*/ 103 h 219"/>
                  <a:gd name="T56" fmla="*/ 24 w 151"/>
                  <a:gd name="T57" fmla="*/ 92 h 219"/>
                  <a:gd name="T58" fmla="*/ 28 w 151"/>
                  <a:gd name="T59" fmla="*/ 95 h 219"/>
                  <a:gd name="T60" fmla="*/ 39 w 151"/>
                  <a:gd name="T61" fmla="*/ 100 h 219"/>
                  <a:gd name="T62" fmla="*/ 46 w 151"/>
                  <a:gd name="T63" fmla="*/ 96 h 219"/>
                  <a:gd name="T64" fmla="*/ 49 w 151"/>
                  <a:gd name="T65" fmla="*/ 99 h 219"/>
                  <a:gd name="T66" fmla="*/ 2 w 151"/>
                  <a:gd name="T67" fmla="*/ 56 h 219"/>
                  <a:gd name="T68" fmla="*/ 24 w 151"/>
                  <a:gd name="T69" fmla="*/ 61 h 219"/>
                  <a:gd name="T70" fmla="*/ 38 w 151"/>
                  <a:gd name="T71" fmla="*/ 70 h 219"/>
                  <a:gd name="T72" fmla="*/ 58 w 151"/>
                  <a:gd name="T73" fmla="*/ 89 h 219"/>
                  <a:gd name="T74" fmla="*/ 65 w 151"/>
                  <a:gd name="T75" fmla="*/ 63 h 219"/>
                  <a:gd name="T76" fmla="*/ 46 w 151"/>
                  <a:gd name="T77" fmla="*/ 23 h 219"/>
                  <a:gd name="T78" fmla="*/ 38 w 151"/>
                  <a:gd name="T79" fmla="*/ 4 h 219"/>
                  <a:gd name="T80" fmla="*/ 49 w 151"/>
                  <a:gd name="T81" fmla="*/ 4 h 219"/>
                  <a:gd name="T82" fmla="*/ 51 w 151"/>
                  <a:gd name="T83" fmla="*/ 14 h 219"/>
                  <a:gd name="T84" fmla="*/ 55 w 151"/>
                  <a:gd name="T85" fmla="*/ 35 h 219"/>
                  <a:gd name="T86" fmla="*/ 65 w 151"/>
                  <a:gd name="T87" fmla="*/ 42 h 219"/>
                  <a:gd name="T88" fmla="*/ 76 w 151"/>
                  <a:gd name="T89" fmla="*/ 61 h 219"/>
                  <a:gd name="T90" fmla="*/ 84 w 151"/>
                  <a:gd name="T91" fmla="*/ 49 h 219"/>
                  <a:gd name="T92" fmla="*/ 100 w 151"/>
                  <a:gd name="T93" fmla="*/ 43 h 219"/>
                  <a:gd name="T94" fmla="*/ 106 w 151"/>
                  <a:gd name="T95" fmla="*/ 45 h 219"/>
                  <a:gd name="T96" fmla="*/ 88 w 151"/>
                  <a:gd name="T97" fmla="*/ 54 h 219"/>
                  <a:gd name="T98" fmla="*/ 83 w 151"/>
                  <a:gd name="T99" fmla="*/ 68 h 219"/>
                  <a:gd name="T100" fmla="*/ 93 w 151"/>
                  <a:gd name="T101" fmla="*/ 89 h 219"/>
                  <a:gd name="T102" fmla="*/ 91 w 151"/>
                  <a:gd name="T103" fmla="*/ 67 h 219"/>
                  <a:gd name="T104" fmla="*/ 100 w 151"/>
                  <a:gd name="T105" fmla="*/ 73 h 219"/>
                  <a:gd name="T106" fmla="*/ 98 w 151"/>
                  <a:gd name="T107" fmla="*/ 67 h 219"/>
                  <a:gd name="T108" fmla="*/ 112 w 151"/>
                  <a:gd name="T109" fmla="*/ 53 h 219"/>
                  <a:gd name="T110" fmla="*/ 118 w 151"/>
                  <a:gd name="T111" fmla="*/ 45 h 219"/>
                  <a:gd name="T112" fmla="*/ 134 w 151"/>
                  <a:gd name="T113" fmla="*/ 37 h 219"/>
                  <a:gd name="T114" fmla="*/ 151 w 151"/>
                  <a:gd name="T115" fmla="*/ 40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51" h="219">
                    <a:moveTo>
                      <a:pt x="30" y="219"/>
                    </a:moveTo>
                    <a:lnTo>
                      <a:pt x="37" y="217"/>
                    </a:lnTo>
                    <a:lnTo>
                      <a:pt x="41" y="218"/>
                    </a:lnTo>
                    <a:lnTo>
                      <a:pt x="45" y="218"/>
                    </a:lnTo>
                    <a:lnTo>
                      <a:pt x="49" y="215"/>
                    </a:lnTo>
                    <a:lnTo>
                      <a:pt x="53" y="208"/>
                    </a:lnTo>
                    <a:lnTo>
                      <a:pt x="58" y="204"/>
                    </a:lnTo>
                    <a:lnTo>
                      <a:pt x="59" y="201"/>
                    </a:lnTo>
                    <a:lnTo>
                      <a:pt x="65" y="195"/>
                    </a:lnTo>
                    <a:lnTo>
                      <a:pt x="67" y="194"/>
                    </a:lnTo>
                    <a:lnTo>
                      <a:pt x="84" y="177"/>
                    </a:lnTo>
                    <a:lnTo>
                      <a:pt x="87" y="173"/>
                    </a:lnTo>
                    <a:lnTo>
                      <a:pt x="123" y="137"/>
                    </a:lnTo>
                    <a:lnTo>
                      <a:pt x="123" y="134"/>
                    </a:lnTo>
                    <a:lnTo>
                      <a:pt x="125" y="133"/>
                    </a:lnTo>
                    <a:lnTo>
                      <a:pt x="125" y="130"/>
                    </a:lnTo>
                    <a:lnTo>
                      <a:pt x="123" y="126"/>
                    </a:lnTo>
                    <a:lnTo>
                      <a:pt x="123" y="124"/>
                    </a:lnTo>
                    <a:lnTo>
                      <a:pt x="119" y="120"/>
                    </a:lnTo>
                    <a:lnTo>
                      <a:pt x="118" y="120"/>
                    </a:lnTo>
                    <a:lnTo>
                      <a:pt x="118" y="124"/>
                    </a:lnTo>
                    <a:lnTo>
                      <a:pt x="119" y="126"/>
                    </a:lnTo>
                    <a:lnTo>
                      <a:pt x="119" y="130"/>
                    </a:lnTo>
                    <a:lnTo>
                      <a:pt x="118" y="133"/>
                    </a:lnTo>
                    <a:lnTo>
                      <a:pt x="116" y="134"/>
                    </a:lnTo>
                    <a:lnTo>
                      <a:pt x="115" y="138"/>
                    </a:lnTo>
                    <a:lnTo>
                      <a:pt x="113" y="140"/>
                    </a:lnTo>
                    <a:lnTo>
                      <a:pt x="113" y="141"/>
                    </a:lnTo>
                    <a:lnTo>
                      <a:pt x="111" y="144"/>
                    </a:lnTo>
                    <a:lnTo>
                      <a:pt x="108" y="145"/>
                    </a:lnTo>
                    <a:lnTo>
                      <a:pt x="105" y="148"/>
                    </a:lnTo>
                    <a:lnTo>
                      <a:pt x="102" y="148"/>
                    </a:lnTo>
                    <a:lnTo>
                      <a:pt x="94" y="151"/>
                    </a:lnTo>
                    <a:lnTo>
                      <a:pt x="93" y="152"/>
                    </a:lnTo>
                    <a:lnTo>
                      <a:pt x="90" y="154"/>
                    </a:lnTo>
                    <a:lnTo>
                      <a:pt x="90" y="158"/>
                    </a:lnTo>
                    <a:lnTo>
                      <a:pt x="88" y="159"/>
                    </a:lnTo>
                    <a:lnTo>
                      <a:pt x="84" y="160"/>
                    </a:lnTo>
                    <a:lnTo>
                      <a:pt x="83" y="162"/>
                    </a:lnTo>
                    <a:lnTo>
                      <a:pt x="81" y="160"/>
                    </a:lnTo>
                    <a:lnTo>
                      <a:pt x="80" y="162"/>
                    </a:lnTo>
                    <a:lnTo>
                      <a:pt x="80" y="167"/>
                    </a:lnTo>
                    <a:lnTo>
                      <a:pt x="81" y="169"/>
                    </a:lnTo>
                    <a:lnTo>
                      <a:pt x="81" y="173"/>
                    </a:lnTo>
                    <a:lnTo>
                      <a:pt x="79" y="176"/>
                    </a:lnTo>
                    <a:lnTo>
                      <a:pt x="76" y="174"/>
                    </a:lnTo>
                    <a:lnTo>
                      <a:pt x="76" y="173"/>
                    </a:lnTo>
                    <a:lnTo>
                      <a:pt x="74" y="172"/>
                    </a:lnTo>
                    <a:lnTo>
                      <a:pt x="74" y="170"/>
                    </a:lnTo>
                    <a:lnTo>
                      <a:pt x="67" y="167"/>
                    </a:lnTo>
                    <a:lnTo>
                      <a:pt x="66" y="166"/>
                    </a:lnTo>
                    <a:lnTo>
                      <a:pt x="63" y="159"/>
                    </a:lnTo>
                    <a:lnTo>
                      <a:pt x="60" y="156"/>
                    </a:lnTo>
                    <a:lnTo>
                      <a:pt x="59" y="152"/>
                    </a:lnTo>
                    <a:lnTo>
                      <a:pt x="59" y="151"/>
                    </a:lnTo>
                    <a:lnTo>
                      <a:pt x="56" y="151"/>
                    </a:lnTo>
                    <a:lnTo>
                      <a:pt x="56" y="154"/>
                    </a:lnTo>
                    <a:lnTo>
                      <a:pt x="58" y="156"/>
                    </a:lnTo>
                    <a:lnTo>
                      <a:pt x="58" y="160"/>
                    </a:lnTo>
                    <a:lnTo>
                      <a:pt x="56" y="160"/>
                    </a:lnTo>
                    <a:lnTo>
                      <a:pt x="56" y="159"/>
                    </a:lnTo>
                    <a:lnTo>
                      <a:pt x="55" y="158"/>
                    </a:lnTo>
                    <a:lnTo>
                      <a:pt x="53" y="154"/>
                    </a:lnTo>
                    <a:lnTo>
                      <a:pt x="51" y="151"/>
                    </a:lnTo>
                    <a:lnTo>
                      <a:pt x="49" y="151"/>
                    </a:lnTo>
                    <a:lnTo>
                      <a:pt x="51" y="152"/>
                    </a:lnTo>
                    <a:lnTo>
                      <a:pt x="51" y="154"/>
                    </a:lnTo>
                    <a:lnTo>
                      <a:pt x="49" y="156"/>
                    </a:lnTo>
                    <a:lnTo>
                      <a:pt x="48" y="156"/>
                    </a:lnTo>
                    <a:lnTo>
                      <a:pt x="46" y="154"/>
                    </a:lnTo>
                    <a:lnTo>
                      <a:pt x="46" y="149"/>
                    </a:lnTo>
                    <a:lnTo>
                      <a:pt x="39" y="142"/>
                    </a:lnTo>
                    <a:lnTo>
                      <a:pt x="39" y="141"/>
                    </a:lnTo>
                    <a:lnTo>
                      <a:pt x="33" y="145"/>
                    </a:lnTo>
                    <a:lnTo>
                      <a:pt x="31" y="147"/>
                    </a:lnTo>
                    <a:lnTo>
                      <a:pt x="30" y="145"/>
                    </a:lnTo>
                    <a:lnTo>
                      <a:pt x="27" y="141"/>
                    </a:lnTo>
                    <a:lnTo>
                      <a:pt x="24" y="141"/>
                    </a:lnTo>
                    <a:lnTo>
                      <a:pt x="20" y="142"/>
                    </a:lnTo>
                    <a:lnTo>
                      <a:pt x="9" y="142"/>
                    </a:lnTo>
                    <a:lnTo>
                      <a:pt x="9" y="141"/>
                    </a:lnTo>
                    <a:lnTo>
                      <a:pt x="16" y="141"/>
                    </a:lnTo>
                    <a:lnTo>
                      <a:pt x="20" y="140"/>
                    </a:lnTo>
                    <a:lnTo>
                      <a:pt x="26" y="140"/>
                    </a:lnTo>
                    <a:lnTo>
                      <a:pt x="26" y="138"/>
                    </a:lnTo>
                    <a:lnTo>
                      <a:pt x="27" y="137"/>
                    </a:lnTo>
                    <a:lnTo>
                      <a:pt x="28" y="137"/>
                    </a:lnTo>
                    <a:lnTo>
                      <a:pt x="30" y="135"/>
                    </a:lnTo>
                    <a:lnTo>
                      <a:pt x="34" y="135"/>
                    </a:lnTo>
                    <a:lnTo>
                      <a:pt x="37" y="133"/>
                    </a:lnTo>
                    <a:lnTo>
                      <a:pt x="34" y="131"/>
                    </a:lnTo>
                    <a:lnTo>
                      <a:pt x="34" y="127"/>
                    </a:lnTo>
                    <a:lnTo>
                      <a:pt x="39" y="127"/>
                    </a:lnTo>
                    <a:lnTo>
                      <a:pt x="41" y="126"/>
                    </a:lnTo>
                    <a:lnTo>
                      <a:pt x="42" y="121"/>
                    </a:lnTo>
                    <a:lnTo>
                      <a:pt x="44" y="119"/>
                    </a:lnTo>
                    <a:lnTo>
                      <a:pt x="42" y="119"/>
                    </a:lnTo>
                    <a:lnTo>
                      <a:pt x="65" y="114"/>
                    </a:lnTo>
                    <a:lnTo>
                      <a:pt x="41" y="117"/>
                    </a:lnTo>
                    <a:lnTo>
                      <a:pt x="38" y="116"/>
                    </a:lnTo>
                    <a:lnTo>
                      <a:pt x="41" y="113"/>
                    </a:lnTo>
                    <a:lnTo>
                      <a:pt x="39" y="112"/>
                    </a:lnTo>
                    <a:lnTo>
                      <a:pt x="39" y="110"/>
                    </a:lnTo>
                    <a:lnTo>
                      <a:pt x="37" y="110"/>
                    </a:lnTo>
                    <a:lnTo>
                      <a:pt x="33" y="113"/>
                    </a:lnTo>
                    <a:lnTo>
                      <a:pt x="31" y="113"/>
                    </a:lnTo>
                    <a:lnTo>
                      <a:pt x="28" y="109"/>
                    </a:lnTo>
                    <a:lnTo>
                      <a:pt x="26" y="109"/>
                    </a:lnTo>
                    <a:lnTo>
                      <a:pt x="24" y="107"/>
                    </a:lnTo>
                    <a:lnTo>
                      <a:pt x="20" y="107"/>
                    </a:lnTo>
                    <a:lnTo>
                      <a:pt x="19" y="103"/>
                    </a:lnTo>
                    <a:lnTo>
                      <a:pt x="17" y="103"/>
                    </a:lnTo>
                    <a:lnTo>
                      <a:pt x="17" y="102"/>
                    </a:lnTo>
                    <a:lnTo>
                      <a:pt x="20" y="97"/>
                    </a:lnTo>
                    <a:lnTo>
                      <a:pt x="21" y="95"/>
                    </a:lnTo>
                    <a:lnTo>
                      <a:pt x="24" y="92"/>
                    </a:lnTo>
                    <a:lnTo>
                      <a:pt x="24" y="90"/>
                    </a:lnTo>
                    <a:lnTo>
                      <a:pt x="26" y="93"/>
                    </a:lnTo>
                    <a:lnTo>
                      <a:pt x="27" y="93"/>
                    </a:lnTo>
                    <a:lnTo>
                      <a:pt x="28" y="95"/>
                    </a:lnTo>
                    <a:lnTo>
                      <a:pt x="37" y="100"/>
                    </a:lnTo>
                    <a:lnTo>
                      <a:pt x="34" y="100"/>
                    </a:lnTo>
                    <a:lnTo>
                      <a:pt x="37" y="102"/>
                    </a:lnTo>
                    <a:lnTo>
                      <a:pt x="39" y="100"/>
                    </a:lnTo>
                    <a:lnTo>
                      <a:pt x="41" y="100"/>
                    </a:lnTo>
                    <a:lnTo>
                      <a:pt x="44" y="99"/>
                    </a:lnTo>
                    <a:lnTo>
                      <a:pt x="44" y="97"/>
                    </a:lnTo>
                    <a:lnTo>
                      <a:pt x="46" y="96"/>
                    </a:lnTo>
                    <a:lnTo>
                      <a:pt x="49" y="96"/>
                    </a:lnTo>
                    <a:lnTo>
                      <a:pt x="48" y="97"/>
                    </a:lnTo>
                    <a:lnTo>
                      <a:pt x="48" y="99"/>
                    </a:lnTo>
                    <a:lnTo>
                      <a:pt x="49" y="99"/>
                    </a:lnTo>
                    <a:lnTo>
                      <a:pt x="51" y="96"/>
                    </a:lnTo>
                    <a:lnTo>
                      <a:pt x="24" y="73"/>
                    </a:lnTo>
                    <a:lnTo>
                      <a:pt x="21" y="71"/>
                    </a:lnTo>
                    <a:lnTo>
                      <a:pt x="2" y="56"/>
                    </a:lnTo>
                    <a:lnTo>
                      <a:pt x="0" y="54"/>
                    </a:lnTo>
                    <a:lnTo>
                      <a:pt x="7" y="47"/>
                    </a:lnTo>
                    <a:lnTo>
                      <a:pt x="9" y="49"/>
                    </a:lnTo>
                    <a:lnTo>
                      <a:pt x="24" y="61"/>
                    </a:lnTo>
                    <a:lnTo>
                      <a:pt x="28" y="66"/>
                    </a:lnTo>
                    <a:lnTo>
                      <a:pt x="31" y="66"/>
                    </a:lnTo>
                    <a:lnTo>
                      <a:pt x="34" y="67"/>
                    </a:lnTo>
                    <a:lnTo>
                      <a:pt x="38" y="70"/>
                    </a:lnTo>
                    <a:lnTo>
                      <a:pt x="38" y="73"/>
                    </a:lnTo>
                    <a:lnTo>
                      <a:pt x="53" y="85"/>
                    </a:lnTo>
                    <a:lnTo>
                      <a:pt x="56" y="89"/>
                    </a:lnTo>
                    <a:lnTo>
                      <a:pt x="58" y="89"/>
                    </a:lnTo>
                    <a:lnTo>
                      <a:pt x="63" y="81"/>
                    </a:lnTo>
                    <a:lnTo>
                      <a:pt x="70" y="78"/>
                    </a:lnTo>
                    <a:lnTo>
                      <a:pt x="66" y="66"/>
                    </a:lnTo>
                    <a:lnTo>
                      <a:pt x="65" y="63"/>
                    </a:lnTo>
                    <a:lnTo>
                      <a:pt x="62" y="59"/>
                    </a:lnTo>
                    <a:lnTo>
                      <a:pt x="49" y="32"/>
                    </a:lnTo>
                    <a:lnTo>
                      <a:pt x="49" y="30"/>
                    </a:lnTo>
                    <a:lnTo>
                      <a:pt x="46" y="23"/>
                    </a:lnTo>
                    <a:lnTo>
                      <a:pt x="39" y="15"/>
                    </a:lnTo>
                    <a:lnTo>
                      <a:pt x="38" y="15"/>
                    </a:lnTo>
                    <a:lnTo>
                      <a:pt x="33" y="6"/>
                    </a:lnTo>
                    <a:lnTo>
                      <a:pt x="38" y="4"/>
                    </a:lnTo>
                    <a:lnTo>
                      <a:pt x="39" y="4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4"/>
                    </a:lnTo>
                    <a:lnTo>
                      <a:pt x="49" y="6"/>
                    </a:lnTo>
                    <a:lnTo>
                      <a:pt x="48" y="7"/>
                    </a:lnTo>
                    <a:lnTo>
                      <a:pt x="48" y="8"/>
                    </a:lnTo>
                    <a:lnTo>
                      <a:pt x="51" y="14"/>
                    </a:lnTo>
                    <a:lnTo>
                      <a:pt x="52" y="18"/>
                    </a:lnTo>
                    <a:lnTo>
                      <a:pt x="53" y="22"/>
                    </a:lnTo>
                    <a:lnTo>
                      <a:pt x="55" y="28"/>
                    </a:lnTo>
                    <a:lnTo>
                      <a:pt x="55" y="35"/>
                    </a:lnTo>
                    <a:lnTo>
                      <a:pt x="56" y="39"/>
                    </a:lnTo>
                    <a:lnTo>
                      <a:pt x="63" y="39"/>
                    </a:lnTo>
                    <a:lnTo>
                      <a:pt x="65" y="40"/>
                    </a:lnTo>
                    <a:lnTo>
                      <a:pt x="65" y="42"/>
                    </a:lnTo>
                    <a:lnTo>
                      <a:pt x="67" y="50"/>
                    </a:lnTo>
                    <a:lnTo>
                      <a:pt x="69" y="52"/>
                    </a:lnTo>
                    <a:lnTo>
                      <a:pt x="72" y="52"/>
                    </a:lnTo>
                    <a:lnTo>
                      <a:pt x="76" y="61"/>
                    </a:lnTo>
                    <a:lnTo>
                      <a:pt x="79" y="61"/>
                    </a:lnTo>
                    <a:lnTo>
                      <a:pt x="80" y="59"/>
                    </a:lnTo>
                    <a:lnTo>
                      <a:pt x="81" y="53"/>
                    </a:lnTo>
                    <a:lnTo>
                      <a:pt x="84" y="49"/>
                    </a:lnTo>
                    <a:lnTo>
                      <a:pt x="88" y="47"/>
                    </a:lnTo>
                    <a:lnTo>
                      <a:pt x="88" y="46"/>
                    </a:lnTo>
                    <a:lnTo>
                      <a:pt x="97" y="46"/>
                    </a:lnTo>
                    <a:lnTo>
                      <a:pt x="100" y="43"/>
                    </a:lnTo>
                    <a:lnTo>
                      <a:pt x="104" y="43"/>
                    </a:lnTo>
                    <a:lnTo>
                      <a:pt x="105" y="42"/>
                    </a:lnTo>
                    <a:lnTo>
                      <a:pt x="106" y="42"/>
                    </a:lnTo>
                    <a:lnTo>
                      <a:pt x="106" y="45"/>
                    </a:lnTo>
                    <a:lnTo>
                      <a:pt x="100" y="47"/>
                    </a:lnTo>
                    <a:lnTo>
                      <a:pt x="98" y="47"/>
                    </a:lnTo>
                    <a:lnTo>
                      <a:pt x="94" y="49"/>
                    </a:lnTo>
                    <a:lnTo>
                      <a:pt x="88" y="54"/>
                    </a:lnTo>
                    <a:lnTo>
                      <a:pt x="87" y="59"/>
                    </a:lnTo>
                    <a:lnTo>
                      <a:pt x="84" y="60"/>
                    </a:lnTo>
                    <a:lnTo>
                      <a:pt x="86" y="63"/>
                    </a:lnTo>
                    <a:lnTo>
                      <a:pt x="83" y="68"/>
                    </a:lnTo>
                    <a:lnTo>
                      <a:pt x="83" y="73"/>
                    </a:lnTo>
                    <a:lnTo>
                      <a:pt x="88" y="85"/>
                    </a:lnTo>
                    <a:lnTo>
                      <a:pt x="91" y="89"/>
                    </a:lnTo>
                    <a:lnTo>
                      <a:pt x="93" y="89"/>
                    </a:lnTo>
                    <a:lnTo>
                      <a:pt x="86" y="77"/>
                    </a:lnTo>
                    <a:lnTo>
                      <a:pt x="84" y="75"/>
                    </a:lnTo>
                    <a:lnTo>
                      <a:pt x="84" y="74"/>
                    </a:lnTo>
                    <a:lnTo>
                      <a:pt x="91" y="67"/>
                    </a:lnTo>
                    <a:lnTo>
                      <a:pt x="94" y="67"/>
                    </a:lnTo>
                    <a:lnTo>
                      <a:pt x="96" y="66"/>
                    </a:lnTo>
                    <a:lnTo>
                      <a:pt x="97" y="66"/>
                    </a:lnTo>
                    <a:lnTo>
                      <a:pt x="100" y="73"/>
                    </a:lnTo>
                    <a:lnTo>
                      <a:pt x="102" y="74"/>
                    </a:lnTo>
                    <a:lnTo>
                      <a:pt x="102" y="73"/>
                    </a:lnTo>
                    <a:lnTo>
                      <a:pt x="100" y="68"/>
                    </a:lnTo>
                    <a:lnTo>
                      <a:pt x="98" y="67"/>
                    </a:lnTo>
                    <a:lnTo>
                      <a:pt x="104" y="63"/>
                    </a:lnTo>
                    <a:lnTo>
                      <a:pt x="109" y="60"/>
                    </a:lnTo>
                    <a:lnTo>
                      <a:pt x="109" y="59"/>
                    </a:lnTo>
                    <a:lnTo>
                      <a:pt x="112" y="53"/>
                    </a:lnTo>
                    <a:lnTo>
                      <a:pt x="112" y="52"/>
                    </a:lnTo>
                    <a:lnTo>
                      <a:pt x="113" y="47"/>
                    </a:lnTo>
                    <a:lnTo>
                      <a:pt x="115" y="46"/>
                    </a:lnTo>
                    <a:lnTo>
                      <a:pt x="118" y="45"/>
                    </a:lnTo>
                    <a:lnTo>
                      <a:pt x="119" y="43"/>
                    </a:lnTo>
                    <a:lnTo>
                      <a:pt x="127" y="39"/>
                    </a:lnTo>
                    <a:lnTo>
                      <a:pt x="132" y="39"/>
                    </a:lnTo>
                    <a:lnTo>
                      <a:pt x="134" y="37"/>
                    </a:lnTo>
                    <a:lnTo>
                      <a:pt x="139" y="36"/>
                    </a:lnTo>
                    <a:lnTo>
                      <a:pt x="143" y="36"/>
                    </a:lnTo>
                    <a:lnTo>
                      <a:pt x="148" y="37"/>
                    </a:lnTo>
                    <a:lnTo>
                      <a:pt x="151" y="40"/>
                    </a:lnTo>
                    <a:lnTo>
                      <a:pt x="151" y="45"/>
                    </a:lnTo>
                    <a:lnTo>
                      <a:pt x="148" y="45"/>
                    </a:lnTo>
                    <a:lnTo>
                      <a:pt x="150" y="4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59" name="Line 6015">
                <a:extLst>
                  <a:ext uri="{FF2B5EF4-FFF2-40B4-BE49-F238E27FC236}">
                    <a16:creationId xmlns:a16="http://schemas.microsoft.com/office/drawing/2014/main" id="{EFCF8B16-AE12-CC21-BC44-BEAB816E70F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816" y="3451"/>
                <a:ext cx="1" cy="0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60" name="Freeform 6016">
                <a:extLst>
                  <a:ext uri="{FF2B5EF4-FFF2-40B4-BE49-F238E27FC236}">
                    <a16:creationId xmlns:a16="http://schemas.microsoft.com/office/drawing/2014/main" id="{7AD460D2-1A09-552C-60A8-D12A6CED81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6" y="3450"/>
                <a:ext cx="1" cy="1"/>
              </a:xfrm>
              <a:custGeom>
                <a:avLst/>
                <a:gdLst>
                  <a:gd name="T0" fmla="*/ 3 w 3"/>
                  <a:gd name="T1" fmla="*/ 4 h 4"/>
                  <a:gd name="T2" fmla="*/ 3 w 3"/>
                  <a:gd name="T3" fmla="*/ 0 h 4"/>
                  <a:gd name="T4" fmla="*/ 0 w 3"/>
                  <a:gd name="T5" fmla="*/ 2 h 4"/>
                  <a:gd name="T6" fmla="*/ 0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lnTo>
                      <a:pt x="3" y="0"/>
                    </a:lnTo>
                    <a:lnTo>
                      <a:pt x="0" y="2"/>
                    </a:lnTo>
                    <a:lnTo>
                      <a:pt x="0" y="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61" name="Line 6017">
                <a:extLst>
                  <a:ext uri="{FF2B5EF4-FFF2-40B4-BE49-F238E27FC236}">
                    <a16:creationId xmlns:a16="http://schemas.microsoft.com/office/drawing/2014/main" id="{CE85C58C-D319-74ED-0DC6-80D45576061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815" y="3451"/>
                <a:ext cx="1" cy="0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62" name="Freeform 6018">
                <a:extLst>
                  <a:ext uri="{FF2B5EF4-FFF2-40B4-BE49-F238E27FC236}">
                    <a16:creationId xmlns:a16="http://schemas.microsoft.com/office/drawing/2014/main" id="{91E4B923-5EFB-665F-616D-52AC58539F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5" y="3451"/>
                <a:ext cx="2" cy="0"/>
              </a:xfrm>
              <a:custGeom>
                <a:avLst/>
                <a:gdLst>
                  <a:gd name="T0" fmla="*/ 0 w 6"/>
                  <a:gd name="T1" fmla="*/ 0 h 2"/>
                  <a:gd name="T2" fmla="*/ 0 w 6"/>
                  <a:gd name="T3" fmla="*/ 2 h 2"/>
                  <a:gd name="T4" fmla="*/ 4 w 6"/>
                  <a:gd name="T5" fmla="*/ 2 h 2"/>
                  <a:gd name="T6" fmla="*/ 6 w 6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2">
                    <a:moveTo>
                      <a:pt x="0" y="0"/>
                    </a:moveTo>
                    <a:lnTo>
                      <a:pt x="0" y="2"/>
                    </a:lnTo>
                    <a:lnTo>
                      <a:pt x="4" y="2"/>
                    </a:lnTo>
                    <a:lnTo>
                      <a:pt x="6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63" name="Freeform 6019">
                <a:extLst>
                  <a:ext uri="{FF2B5EF4-FFF2-40B4-BE49-F238E27FC236}">
                    <a16:creationId xmlns:a16="http://schemas.microsoft.com/office/drawing/2014/main" id="{31AAD111-E9E4-E842-F29F-7C3BC39347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7" y="3449"/>
                <a:ext cx="126" cy="47"/>
              </a:xfrm>
              <a:custGeom>
                <a:avLst/>
                <a:gdLst>
                  <a:gd name="T0" fmla="*/ 5 w 505"/>
                  <a:gd name="T1" fmla="*/ 1 h 185"/>
                  <a:gd name="T2" fmla="*/ 30 w 505"/>
                  <a:gd name="T3" fmla="*/ 4 h 185"/>
                  <a:gd name="T4" fmla="*/ 36 w 505"/>
                  <a:gd name="T5" fmla="*/ 7 h 185"/>
                  <a:gd name="T6" fmla="*/ 40 w 505"/>
                  <a:gd name="T7" fmla="*/ 14 h 185"/>
                  <a:gd name="T8" fmla="*/ 41 w 505"/>
                  <a:gd name="T9" fmla="*/ 29 h 185"/>
                  <a:gd name="T10" fmla="*/ 45 w 505"/>
                  <a:gd name="T11" fmla="*/ 38 h 185"/>
                  <a:gd name="T12" fmla="*/ 44 w 505"/>
                  <a:gd name="T13" fmla="*/ 48 h 185"/>
                  <a:gd name="T14" fmla="*/ 53 w 505"/>
                  <a:gd name="T15" fmla="*/ 58 h 185"/>
                  <a:gd name="T16" fmla="*/ 57 w 505"/>
                  <a:gd name="T17" fmla="*/ 58 h 185"/>
                  <a:gd name="T18" fmla="*/ 53 w 505"/>
                  <a:gd name="T19" fmla="*/ 51 h 185"/>
                  <a:gd name="T20" fmla="*/ 64 w 505"/>
                  <a:gd name="T21" fmla="*/ 45 h 185"/>
                  <a:gd name="T22" fmla="*/ 75 w 505"/>
                  <a:gd name="T23" fmla="*/ 53 h 185"/>
                  <a:gd name="T24" fmla="*/ 68 w 505"/>
                  <a:gd name="T25" fmla="*/ 61 h 185"/>
                  <a:gd name="T26" fmla="*/ 61 w 505"/>
                  <a:gd name="T27" fmla="*/ 64 h 185"/>
                  <a:gd name="T28" fmla="*/ 67 w 505"/>
                  <a:gd name="T29" fmla="*/ 78 h 185"/>
                  <a:gd name="T30" fmla="*/ 72 w 505"/>
                  <a:gd name="T31" fmla="*/ 81 h 185"/>
                  <a:gd name="T32" fmla="*/ 89 w 505"/>
                  <a:gd name="T33" fmla="*/ 103 h 185"/>
                  <a:gd name="T34" fmla="*/ 98 w 505"/>
                  <a:gd name="T35" fmla="*/ 121 h 185"/>
                  <a:gd name="T36" fmla="*/ 110 w 505"/>
                  <a:gd name="T37" fmla="*/ 130 h 185"/>
                  <a:gd name="T38" fmla="*/ 107 w 505"/>
                  <a:gd name="T39" fmla="*/ 142 h 185"/>
                  <a:gd name="T40" fmla="*/ 103 w 505"/>
                  <a:gd name="T41" fmla="*/ 152 h 185"/>
                  <a:gd name="T42" fmla="*/ 111 w 505"/>
                  <a:gd name="T43" fmla="*/ 160 h 185"/>
                  <a:gd name="T44" fmla="*/ 117 w 505"/>
                  <a:gd name="T45" fmla="*/ 165 h 185"/>
                  <a:gd name="T46" fmla="*/ 127 w 505"/>
                  <a:gd name="T47" fmla="*/ 175 h 185"/>
                  <a:gd name="T48" fmla="*/ 134 w 505"/>
                  <a:gd name="T49" fmla="*/ 180 h 185"/>
                  <a:gd name="T50" fmla="*/ 146 w 505"/>
                  <a:gd name="T51" fmla="*/ 172 h 185"/>
                  <a:gd name="T52" fmla="*/ 142 w 505"/>
                  <a:gd name="T53" fmla="*/ 183 h 185"/>
                  <a:gd name="T54" fmla="*/ 150 w 505"/>
                  <a:gd name="T55" fmla="*/ 185 h 185"/>
                  <a:gd name="T56" fmla="*/ 161 w 505"/>
                  <a:gd name="T57" fmla="*/ 172 h 185"/>
                  <a:gd name="T58" fmla="*/ 171 w 505"/>
                  <a:gd name="T59" fmla="*/ 175 h 185"/>
                  <a:gd name="T60" fmla="*/ 177 w 505"/>
                  <a:gd name="T61" fmla="*/ 177 h 185"/>
                  <a:gd name="T62" fmla="*/ 194 w 505"/>
                  <a:gd name="T63" fmla="*/ 169 h 185"/>
                  <a:gd name="T64" fmla="*/ 223 w 505"/>
                  <a:gd name="T65" fmla="*/ 173 h 185"/>
                  <a:gd name="T66" fmla="*/ 254 w 505"/>
                  <a:gd name="T67" fmla="*/ 173 h 185"/>
                  <a:gd name="T68" fmla="*/ 259 w 505"/>
                  <a:gd name="T69" fmla="*/ 176 h 185"/>
                  <a:gd name="T70" fmla="*/ 291 w 505"/>
                  <a:gd name="T71" fmla="*/ 175 h 185"/>
                  <a:gd name="T72" fmla="*/ 302 w 505"/>
                  <a:gd name="T73" fmla="*/ 170 h 185"/>
                  <a:gd name="T74" fmla="*/ 319 w 505"/>
                  <a:gd name="T75" fmla="*/ 166 h 185"/>
                  <a:gd name="T76" fmla="*/ 333 w 505"/>
                  <a:gd name="T77" fmla="*/ 169 h 185"/>
                  <a:gd name="T78" fmla="*/ 372 w 505"/>
                  <a:gd name="T79" fmla="*/ 172 h 185"/>
                  <a:gd name="T80" fmla="*/ 379 w 505"/>
                  <a:gd name="T81" fmla="*/ 169 h 185"/>
                  <a:gd name="T82" fmla="*/ 397 w 505"/>
                  <a:gd name="T83" fmla="*/ 163 h 185"/>
                  <a:gd name="T84" fmla="*/ 432 w 505"/>
                  <a:gd name="T85" fmla="*/ 141 h 185"/>
                  <a:gd name="T86" fmla="*/ 446 w 505"/>
                  <a:gd name="T87" fmla="*/ 124 h 185"/>
                  <a:gd name="T88" fmla="*/ 453 w 505"/>
                  <a:gd name="T89" fmla="*/ 121 h 185"/>
                  <a:gd name="T90" fmla="*/ 469 w 505"/>
                  <a:gd name="T91" fmla="*/ 112 h 185"/>
                  <a:gd name="T92" fmla="*/ 484 w 505"/>
                  <a:gd name="T93" fmla="*/ 109 h 185"/>
                  <a:gd name="T94" fmla="*/ 492 w 505"/>
                  <a:gd name="T95" fmla="*/ 114 h 185"/>
                  <a:gd name="T96" fmla="*/ 499 w 505"/>
                  <a:gd name="T97" fmla="*/ 121 h 185"/>
                  <a:gd name="T98" fmla="*/ 491 w 505"/>
                  <a:gd name="T99" fmla="*/ 124 h 1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505" h="185">
                    <a:moveTo>
                      <a:pt x="0" y="5"/>
                    </a:moveTo>
                    <a:lnTo>
                      <a:pt x="1" y="1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26" y="4"/>
                    </a:lnTo>
                    <a:lnTo>
                      <a:pt x="30" y="4"/>
                    </a:lnTo>
                    <a:lnTo>
                      <a:pt x="33" y="5"/>
                    </a:lnTo>
                    <a:lnTo>
                      <a:pt x="34" y="7"/>
                    </a:lnTo>
                    <a:lnTo>
                      <a:pt x="36" y="7"/>
                    </a:lnTo>
                    <a:lnTo>
                      <a:pt x="36" y="8"/>
                    </a:lnTo>
                    <a:lnTo>
                      <a:pt x="38" y="12"/>
                    </a:lnTo>
                    <a:lnTo>
                      <a:pt x="40" y="14"/>
                    </a:lnTo>
                    <a:lnTo>
                      <a:pt x="40" y="19"/>
                    </a:lnTo>
                    <a:lnTo>
                      <a:pt x="38" y="22"/>
                    </a:lnTo>
                    <a:lnTo>
                      <a:pt x="41" y="29"/>
                    </a:lnTo>
                    <a:lnTo>
                      <a:pt x="43" y="31"/>
                    </a:lnTo>
                    <a:lnTo>
                      <a:pt x="43" y="32"/>
                    </a:lnTo>
                    <a:lnTo>
                      <a:pt x="45" y="38"/>
                    </a:lnTo>
                    <a:lnTo>
                      <a:pt x="45" y="42"/>
                    </a:lnTo>
                    <a:lnTo>
                      <a:pt x="44" y="43"/>
                    </a:lnTo>
                    <a:lnTo>
                      <a:pt x="44" y="48"/>
                    </a:lnTo>
                    <a:lnTo>
                      <a:pt x="45" y="51"/>
                    </a:lnTo>
                    <a:lnTo>
                      <a:pt x="50" y="57"/>
                    </a:lnTo>
                    <a:lnTo>
                      <a:pt x="53" y="58"/>
                    </a:lnTo>
                    <a:lnTo>
                      <a:pt x="54" y="60"/>
                    </a:lnTo>
                    <a:lnTo>
                      <a:pt x="55" y="60"/>
                    </a:lnTo>
                    <a:lnTo>
                      <a:pt x="57" y="58"/>
                    </a:lnTo>
                    <a:lnTo>
                      <a:pt x="55" y="55"/>
                    </a:lnTo>
                    <a:lnTo>
                      <a:pt x="54" y="54"/>
                    </a:lnTo>
                    <a:lnTo>
                      <a:pt x="53" y="51"/>
                    </a:lnTo>
                    <a:lnTo>
                      <a:pt x="53" y="47"/>
                    </a:lnTo>
                    <a:lnTo>
                      <a:pt x="58" y="43"/>
                    </a:lnTo>
                    <a:lnTo>
                      <a:pt x="64" y="45"/>
                    </a:lnTo>
                    <a:lnTo>
                      <a:pt x="69" y="45"/>
                    </a:lnTo>
                    <a:lnTo>
                      <a:pt x="72" y="48"/>
                    </a:lnTo>
                    <a:lnTo>
                      <a:pt x="75" y="53"/>
                    </a:lnTo>
                    <a:lnTo>
                      <a:pt x="76" y="54"/>
                    </a:lnTo>
                    <a:lnTo>
                      <a:pt x="69" y="61"/>
                    </a:lnTo>
                    <a:lnTo>
                      <a:pt x="68" y="61"/>
                    </a:lnTo>
                    <a:lnTo>
                      <a:pt x="68" y="63"/>
                    </a:lnTo>
                    <a:lnTo>
                      <a:pt x="65" y="60"/>
                    </a:lnTo>
                    <a:lnTo>
                      <a:pt x="61" y="64"/>
                    </a:lnTo>
                    <a:lnTo>
                      <a:pt x="60" y="67"/>
                    </a:lnTo>
                    <a:lnTo>
                      <a:pt x="62" y="72"/>
                    </a:lnTo>
                    <a:lnTo>
                      <a:pt x="67" y="78"/>
                    </a:lnTo>
                    <a:lnTo>
                      <a:pt x="69" y="79"/>
                    </a:lnTo>
                    <a:lnTo>
                      <a:pt x="71" y="81"/>
                    </a:lnTo>
                    <a:lnTo>
                      <a:pt x="72" y="81"/>
                    </a:lnTo>
                    <a:lnTo>
                      <a:pt x="74" y="86"/>
                    </a:lnTo>
                    <a:lnTo>
                      <a:pt x="76" y="92"/>
                    </a:lnTo>
                    <a:lnTo>
                      <a:pt x="89" y="103"/>
                    </a:lnTo>
                    <a:lnTo>
                      <a:pt x="91" y="107"/>
                    </a:lnTo>
                    <a:lnTo>
                      <a:pt x="91" y="114"/>
                    </a:lnTo>
                    <a:lnTo>
                      <a:pt x="98" y="121"/>
                    </a:lnTo>
                    <a:lnTo>
                      <a:pt x="100" y="128"/>
                    </a:lnTo>
                    <a:lnTo>
                      <a:pt x="107" y="130"/>
                    </a:lnTo>
                    <a:lnTo>
                      <a:pt x="110" y="130"/>
                    </a:lnTo>
                    <a:lnTo>
                      <a:pt x="110" y="132"/>
                    </a:lnTo>
                    <a:lnTo>
                      <a:pt x="108" y="135"/>
                    </a:lnTo>
                    <a:lnTo>
                      <a:pt x="107" y="142"/>
                    </a:lnTo>
                    <a:lnTo>
                      <a:pt x="101" y="145"/>
                    </a:lnTo>
                    <a:lnTo>
                      <a:pt x="101" y="146"/>
                    </a:lnTo>
                    <a:lnTo>
                      <a:pt x="103" y="152"/>
                    </a:lnTo>
                    <a:lnTo>
                      <a:pt x="107" y="158"/>
                    </a:lnTo>
                    <a:lnTo>
                      <a:pt x="110" y="159"/>
                    </a:lnTo>
                    <a:lnTo>
                      <a:pt x="111" y="160"/>
                    </a:lnTo>
                    <a:lnTo>
                      <a:pt x="114" y="160"/>
                    </a:lnTo>
                    <a:lnTo>
                      <a:pt x="114" y="162"/>
                    </a:lnTo>
                    <a:lnTo>
                      <a:pt x="117" y="165"/>
                    </a:lnTo>
                    <a:lnTo>
                      <a:pt x="118" y="167"/>
                    </a:lnTo>
                    <a:lnTo>
                      <a:pt x="121" y="170"/>
                    </a:lnTo>
                    <a:lnTo>
                      <a:pt x="127" y="175"/>
                    </a:lnTo>
                    <a:lnTo>
                      <a:pt x="128" y="176"/>
                    </a:lnTo>
                    <a:lnTo>
                      <a:pt x="132" y="180"/>
                    </a:lnTo>
                    <a:lnTo>
                      <a:pt x="134" y="180"/>
                    </a:lnTo>
                    <a:lnTo>
                      <a:pt x="136" y="176"/>
                    </a:lnTo>
                    <a:lnTo>
                      <a:pt x="142" y="172"/>
                    </a:lnTo>
                    <a:lnTo>
                      <a:pt x="146" y="172"/>
                    </a:lnTo>
                    <a:lnTo>
                      <a:pt x="146" y="173"/>
                    </a:lnTo>
                    <a:lnTo>
                      <a:pt x="142" y="180"/>
                    </a:lnTo>
                    <a:lnTo>
                      <a:pt x="142" y="183"/>
                    </a:lnTo>
                    <a:lnTo>
                      <a:pt x="143" y="183"/>
                    </a:lnTo>
                    <a:lnTo>
                      <a:pt x="147" y="185"/>
                    </a:lnTo>
                    <a:lnTo>
                      <a:pt x="150" y="185"/>
                    </a:lnTo>
                    <a:lnTo>
                      <a:pt x="151" y="183"/>
                    </a:lnTo>
                    <a:lnTo>
                      <a:pt x="157" y="177"/>
                    </a:lnTo>
                    <a:lnTo>
                      <a:pt x="161" y="172"/>
                    </a:lnTo>
                    <a:lnTo>
                      <a:pt x="167" y="172"/>
                    </a:lnTo>
                    <a:lnTo>
                      <a:pt x="168" y="173"/>
                    </a:lnTo>
                    <a:lnTo>
                      <a:pt x="171" y="175"/>
                    </a:lnTo>
                    <a:lnTo>
                      <a:pt x="171" y="176"/>
                    </a:lnTo>
                    <a:lnTo>
                      <a:pt x="174" y="177"/>
                    </a:lnTo>
                    <a:lnTo>
                      <a:pt x="177" y="177"/>
                    </a:lnTo>
                    <a:lnTo>
                      <a:pt x="180" y="176"/>
                    </a:lnTo>
                    <a:lnTo>
                      <a:pt x="185" y="177"/>
                    </a:lnTo>
                    <a:lnTo>
                      <a:pt x="194" y="169"/>
                    </a:lnTo>
                    <a:lnTo>
                      <a:pt x="202" y="175"/>
                    </a:lnTo>
                    <a:lnTo>
                      <a:pt x="213" y="175"/>
                    </a:lnTo>
                    <a:lnTo>
                      <a:pt x="223" y="173"/>
                    </a:lnTo>
                    <a:lnTo>
                      <a:pt x="227" y="175"/>
                    </a:lnTo>
                    <a:lnTo>
                      <a:pt x="245" y="175"/>
                    </a:lnTo>
                    <a:lnTo>
                      <a:pt x="254" y="173"/>
                    </a:lnTo>
                    <a:lnTo>
                      <a:pt x="255" y="173"/>
                    </a:lnTo>
                    <a:lnTo>
                      <a:pt x="256" y="175"/>
                    </a:lnTo>
                    <a:lnTo>
                      <a:pt x="259" y="176"/>
                    </a:lnTo>
                    <a:lnTo>
                      <a:pt x="269" y="177"/>
                    </a:lnTo>
                    <a:lnTo>
                      <a:pt x="275" y="177"/>
                    </a:lnTo>
                    <a:lnTo>
                      <a:pt x="291" y="175"/>
                    </a:lnTo>
                    <a:lnTo>
                      <a:pt x="294" y="175"/>
                    </a:lnTo>
                    <a:lnTo>
                      <a:pt x="300" y="173"/>
                    </a:lnTo>
                    <a:lnTo>
                      <a:pt x="302" y="170"/>
                    </a:lnTo>
                    <a:lnTo>
                      <a:pt x="302" y="169"/>
                    </a:lnTo>
                    <a:lnTo>
                      <a:pt x="311" y="163"/>
                    </a:lnTo>
                    <a:lnTo>
                      <a:pt x="319" y="166"/>
                    </a:lnTo>
                    <a:lnTo>
                      <a:pt x="321" y="165"/>
                    </a:lnTo>
                    <a:lnTo>
                      <a:pt x="321" y="166"/>
                    </a:lnTo>
                    <a:lnTo>
                      <a:pt x="333" y="169"/>
                    </a:lnTo>
                    <a:lnTo>
                      <a:pt x="343" y="167"/>
                    </a:lnTo>
                    <a:lnTo>
                      <a:pt x="368" y="172"/>
                    </a:lnTo>
                    <a:lnTo>
                      <a:pt x="372" y="172"/>
                    </a:lnTo>
                    <a:lnTo>
                      <a:pt x="374" y="170"/>
                    </a:lnTo>
                    <a:lnTo>
                      <a:pt x="376" y="170"/>
                    </a:lnTo>
                    <a:lnTo>
                      <a:pt x="379" y="169"/>
                    </a:lnTo>
                    <a:lnTo>
                      <a:pt x="389" y="165"/>
                    </a:lnTo>
                    <a:lnTo>
                      <a:pt x="393" y="165"/>
                    </a:lnTo>
                    <a:lnTo>
                      <a:pt x="397" y="163"/>
                    </a:lnTo>
                    <a:lnTo>
                      <a:pt x="400" y="160"/>
                    </a:lnTo>
                    <a:lnTo>
                      <a:pt x="415" y="153"/>
                    </a:lnTo>
                    <a:lnTo>
                      <a:pt x="432" y="141"/>
                    </a:lnTo>
                    <a:lnTo>
                      <a:pt x="434" y="139"/>
                    </a:lnTo>
                    <a:lnTo>
                      <a:pt x="438" y="132"/>
                    </a:lnTo>
                    <a:lnTo>
                      <a:pt x="446" y="124"/>
                    </a:lnTo>
                    <a:lnTo>
                      <a:pt x="449" y="124"/>
                    </a:lnTo>
                    <a:lnTo>
                      <a:pt x="452" y="121"/>
                    </a:lnTo>
                    <a:lnTo>
                      <a:pt x="453" y="121"/>
                    </a:lnTo>
                    <a:lnTo>
                      <a:pt x="463" y="117"/>
                    </a:lnTo>
                    <a:lnTo>
                      <a:pt x="465" y="112"/>
                    </a:lnTo>
                    <a:lnTo>
                      <a:pt x="469" y="112"/>
                    </a:lnTo>
                    <a:lnTo>
                      <a:pt x="473" y="110"/>
                    </a:lnTo>
                    <a:lnTo>
                      <a:pt x="476" y="110"/>
                    </a:lnTo>
                    <a:lnTo>
                      <a:pt x="484" y="109"/>
                    </a:lnTo>
                    <a:lnTo>
                      <a:pt x="485" y="110"/>
                    </a:lnTo>
                    <a:lnTo>
                      <a:pt x="488" y="110"/>
                    </a:lnTo>
                    <a:lnTo>
                      <a:pt x="492" y="114"/>
                    </a:lnTo>
                    <a:lnTo>
                      <a:pt x="505" y="118"/>
                    </a:lnTo>
                    <a:lnTo>
                      <a:pt x="505" y="121"/>
                    </a:lnTo>
                    <a:lnTo>
                      <a:pt x="499" y="121"/>
                    </a:lnTo>
                    <a:lnTo>
                      <a:pt x="494" y="118"/>
                    </a:lnTo>
                    <a:lnTo>
                      <a:pt x="491" y="120"/>
                    </a:lnTo>
                    <a:lnTo>
                      <a:pt x="491" y="12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64" name="Freeform 6020">
                <a:extLst>
                  <a:ext uri="{FF2B5EF4-FFF2-40B4-BE49-F238E27FC236}">
                    <a16:creationId xmlns:a16="http://schemas.microsoft.com/office/drawing/2014/main" id="{2EB4BE9E-DFFE-530E-9C89-36F850A4F1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3" y="3273"/>
                <a:ext cx="6" cy="28"/>
              </a:xfrm>
              <a:custGeom>
                <a:avLst/>
                <a:gdLst>
                  <a:gd name="T0" fmla="*/ 6 w 22"/>
                  <a:gd name="T1" fmla="*/ 111 h 111"/>
                  <a:gd name="T2" fmla="*/ 0 w 22"/>
                  <a:gd name="T3" fmla="*/ 103 h 111"/>
                  <a:gd name="T4" fmla="*/ 0 w 22"/>
                  <a:gd name="T5" fmla="*/ 86 h 111"/>
                  <a:gd name="T6" fmla="*/ 1 w 22"/>
                  <a:gd name="T7" fmla="*/ 82 h 111"/>
                  <a:gd name="T8" fmla="*/ 1 w 22"/>
                  <a:gd name="T9" fmla="*/ 81 h 111"/>
                  <a:gd name="T10" fmla="*/ 11 w 22"/>
                  <a:gd name="T11" fmla="*/ 74 h 111"/>
                  <a:gd name="T12" fmla="*/ 14 w 22"/>
                  <a:gd name="T13" fmla="*/ 71 h 111"/>
                  <a:gd name="T14" fmla="*/ 18 w 22"/>
                  <a:gd name="T15" fmla="*/ 62 h 111"/>
                  <a:gd name="T16" fmla="*/ 22 w 22"/>
                  <a:gd name="T17" fmla="*/ 37 h 111"/>
                  <a:gd name="T18" fmla="*/ 17 w 22"/>
                  <a:gd name="T19" fmla="*/ 20 h 111"/>
                  <a:gd name="T20" fmla="*/ 14 w 22"/>
                  <a:gd name="T21" fmla="*/ 0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2" h="111">
                    <a:moveTo>
                      <a:pt x="6" y="111"/>
                    </a:moveTo>
                    <a:lnTo>
                      <a:pt x="0" y="103"/>
                    </a:lnTo>
                    <a:lnTo>
                      <a:pt x="0" y="86"/>
                    </a:lnTo>
                    <a:lnTo>
                      <a:pt x="1" y="82"/>
                    </a:lnTo>
                    <a:lnTo>
                      <a:pt x="1" y="81"/>
                    </a:lnTo>
                    <a:lnTo>
                      <a:pt x="11" y="74"/>
                    </a:lnTo>
                    <a:lnTo>
                      <a:pt x="14" y="71"/>
                    </a:lnTo>
                    <a:lnTo>
                      <a:pt x="18" y="62"/>
                    </a:lnTo>
                    <a:lnTo>
                      <a:pt x="22" y="37"/>
                    </a:lnTo>
                    <a:lnTo>
                      <a:pt x="17" y="20"/>
                    </a:lnTo>
                    <a:lnTo>
                      <a:pt x="14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65" name="Freeform 6021">
                <a:extLst>
                  <a:ext uri="{FF2B5EF4-FFF2-40B4-BE49-F238E27FC236}">
                    <a16:creationId xmlns:a16="http://schemas.microsoft.com/office/drawing/2014/main" id="{13F5429B-9CBD-5AA8-763B-9C985FF3C4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4" y="3298"/>
                <a:ext cx="27" cy="18"/>
              </a:xfrm>
              <a:custGeom>
                <a:avLst/>
                <a:gdLst>
                  <a:gd name="T0" fmla="*/ 0 w 111"/>
                  <a:gd name="T1" fmla="*/ 72 h 72"/>
                  <a:gd name="T2" fmla="*/ 1 w 111"/>
                  <a:gd name="T3" fmla="*/ 70 h 72"/>
                  <a:gd name="T4" fmla="*/ 5 w 111"/>
                  <a:gd name="T5" fmla="*/ 63 h 72"/>
                  <a:gd name="T6" fmla="*/ 14 w 111"/>
                  <a:gd name="T7" fmla="*/ 52 h 72"/>
                  <a:gd name="T8" fmla="*/ 4 w 111"/>
                  <a:gd name="T9" fmla="*/ 36 h 72"/>
                  <a:gd name="T10" fmla="*/ 4 w 111"/>
                  <a:gd name="T11" fmla="*/ 29 h 72"/>
                  <a:gd name="T12" fmla="*/ 11 w 111"/>
                  <a:gd name="T13" fmla="*/ 9 h 72"/>
                  <a:gd name="T14" fmla="*/ 11 w 111"/>
                  <a:gd name="T15" fmla="*/ 7 h 72"/>
                  <a:gd name="T16" fmla="*/ 14 w 111"/>
                  <a:gd name="T17" fmla="*/ 9 h 72"/>
                  <a:gd name="T18" fmla="*/ 29 w 111"/>
                  <a:gd name="T19" fmla="*/ 12 h 72"/>
                  <a:gd name="T20" fmla="*/ 48 w 111"/>
                  <a:gd name="T21" fmla="*/ 6 h 72"/>
                  <a:gd name="T22" fmla="*/ 50 w 111"/>
                  <a:gd name="T23" fmla="*/ 6 h 72"/>
                  <a:gd name="T24" fmla="*/ 51 w 111"/>
                  <a:gd name="T25" fmla="*/ 5 h 72"/>
                  <a:gd name="T26" fmla="*/ 53 w 111"/>
                  <a:gd name="T27" fmla="*/ 5 h 72"/>
                  <a:gd name="T28" fmla="*/ 53 w 111"/>
                  <a:gd name="T29" fmla="*/ 0 h 72"/>
                  <a:gd name="T30" fmla="*/ 58 w 111"/>
                  <a:gd name="T31" fmla="*/ 2 h 72"/>
                  <a:gd name="T32" fmla="*/ 72 w 111"/>
                  <a:gd name="T33" fmla="*/ 14 h 72"/>
                  <a:gd name="T34" fmla="*/ 82 w 111"/>
                  <a:gd name="T35" fmla="*/ 26 h 72"/>
                  <a:gd name="T36" fmla="*/ 82 w 111"/>
                  <a:gd name="T37" fmla="*/ 29 h 72"/>
                  <a:gd name="T38" fmla="*/ 100 w 111"/>
                  <a:gd name="T39" fmla="*/ 40 h 72"/>
                  <a:gd name="T40" fmla="*/ 103 w 111"/>
                  <a:gd name="T41" fmla="*/ 40 h 72"/>
                  <a:gd name="T42" fmla="*/ 104 w 111"/>
                  <a:gd name="T43" fmla="*/ 38 h 72"/>
                  <a:gd name="T44" fmla="*/ 110 w 111"/>
                  <a:gd name="T45" fmla="*/ 30 h 72"/>
                  <a:gd name="T46" fmla="*/ 110 w 111"/>
                  <a:gd name="T47" fmla="*/ 27 h 72"/>
                  <a:gd name="T48" fmla="*/ 111 w 111"/>
                  <a:gd name="T49" fmla="*/ 26 h 72"/>
                  <a:gd name="T50" fmla="*/ 110 w 111"/>
                  <a:gd name="T51" fmla="*/ 26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11" h="72">
                    <a:moveTo>
                      <a:pt x="0" y="72"/>
                    </a:moveTo>
                    <a:lnTo>
                      <a:pt x="1" y="70"/>
                    </a:lnTo>
                    <a:lnTo>
                      <a:pt x="5" y="63"/>
                    </a:lnTo>
                    <a:lnTo>
                      <a:pt x="14" y="52"/>
                    </a:lnTo>
                    <a:lnTo>
                      <a:pt x="4" y="36"/>
                    </a:lnTo>
                    <a:lnTo>
                      <a:pt x="4" y="29"/>
                    </a:lnTo>
                    <a:lnTo>
                      <a:pt x="11" y="9"/>
                    </a:lnTo>
                    <a:lnTo>
                      <a:pt x="11" y="7"/>
                    </a:lnTo>
                    <a:lnTo>
                      <a:pt x="14" y="9"/>
                    </a:lnTo>
                    <a:lnTo>
                      <a:pt x="29" y="12"/>
                    </a:lnTo>
                    <a:lnTo>
                      <a:pt x="48" y="6"/>
                    </a:lnTo>
                    <a:lnTo>
                      <a:pt x="50" y="6"/>
                    </a:lnTo>
                    <a:lnTo>
                      <a:pt x="51" y="5"/>
                    </a:lnTo>
                    <a:lnTo>
                      <a:pt x="53" y="5"/>
                    </a:lnTo>
                    <a:lnTo>
                      <a:pt x="53" y="0"/>
                    </a:lnTo>
                    <a:lnTo>
                      <a:pt x="58" y="2"/>
                    </a:lnTo>
                    <a:lnTo>
                      <a:pt x="72" y="14"/>
                    </a:lnTo>
                    <a:lnTo>
                      <a:pt x="82" y="26"/>
                    </a:lnTo>
                    <a:lnTo>
                      <a:pt x="82" y="29"/>
                    </a:lnTo>
                    <a:lnTo>
                      <a:pt x="100" y="40"/>
                    </a:lnTo>
                    <a:lnTo>
                      <a:pt x="103" y="40"/>
                    </a:lnTo>
                    <a:lnTo>
                      <a:pt x="104" y="38"/>
                    </a:lnTo>
                    <a:lnTo>
                      <a:pt x="110" y="30"/>
                    </a:lnTo>
                    <a:lnTo>
                      <a:pt x="110" y="27"/>
                    </a:lnTo>
                    <a:lnTo>
                      <a:pt x="111" y="26"/>
                    </a:lnTo>
                    <a:lnTo>
                      <a:pt x="110" y="2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66" name="Freeform 6022">
                <a:extLst>
                  <a:ext uri="{FF2B5EF4-FFF2-40B4-BE49-F238E27FC236}">
                    <a16:creationId xmlns:a16="http://schemas.microsoft.com/office/drawing/2014/main" id="{E8B1560C-BF05-652B-6B27-9C841EFF6D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5" y="3301"/>
                <a:ext cx="6" cy="4"/>
              </a:xfrm>
              <a:custGeom>
                <a:avLst/>
                <a:gdLst>
                  <a:gd name="T0" fmla="*/ 26 w 26"/>
                  <a:gd name="T1" fmla="*/ 16 h 16"/>
                  <a:gd name="T2" fmla="*/ 9 w 26"/>
                  <a:gd name="T3" fmla="*/ 7 h 16"/>
                  <a:gd name="T4" fmla="*/ 0 w 26"/>
                  <a:gd name="T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16">
                    <a:moveTo>
                      <a:pt x="26" y="16"/>
                    </a:moveTo>
                    <a:lnTo>
                      <a:pt x="9" y="7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67" name="Line 6023">
                <a:extLst>
                  <a:ext uri="{FF2B5EF4-FFF2-40B4-BE49-F238E27FC236}">
                    <a16:creationId xmlns:a16="http://schemas.microsoft.com/office/drawing/2014/main" id="{607F73A4-AF6B-0741-A03D-40DFBB495E9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4965" y="3301"/>
                <a:ext cx="6" cy="4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68" name="Freeform 6024">
                <a:extLst>
                  <a:ext uri="{FF2B5EF4-FFF2-40B4-BE49-F238E27FC236}">
                    <a16:creationId xmlns:a16="http://schemas.microsoft.com/office/drawing/2014/main" id="{89465FD6-A261-2EB6-AA86-912C950FA7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1" y="3295"/>
                <a:ext cx="83" cy="21"/>
              </a:xfrm>
              <a:custGeom>
                <a:avLst/>
                <a:gdLst>
                  <a:gd name="T0" fmla="*/ 332 w 332"/>
                  <a:gd name="T1" fmla="*/ 87 h 87"/>
                  <a:gd name="T2" fmla="*/ 329 w 332"/>
                  <a:gd name="T3" fmla="*/ 85 h 87"/>
                  <a:gd name="T4" fmla="*/ 326 w 332"/>
                  <a:gd name="T5" fmla="*/ 82 h 87"/>
                  <a:gd name="T6" fmla="*/ 322 w 332"/>
                  <a:gd name="T7" fmla="*/ 80 h 87"/>
                  <a:gd name="T8" fmla="*/ 309 w 332"/>
                  <a:gd name="T9" fmla="*/ 68 h 87"/>
                  <a:gd name="T10" fmla="*/ 308 w 332"/>
                  <a:gd name="T11" fmla="*/ 68 h 87"/>
                  <a:gd name="T12" fmla="*/ 297 w 332"/>
                  <a:gd name="T13" fmla="*/ 58 h 87"/>
                  <a:gd name="T14" fmla="*/ 293 w 332"/>
                  <a:gd name="T15" fmla="*/ 55 h 87"/>
                  <a:gd name="T16" fmla="*/ 287 w 332"/>
                  <a:gd name="T17" fmla="*/ 53 h 87"/>
                  <a:gd name="T18" fmla="*/ 284 w 332"/>
                  <a:gd name="T19" fmla="*/ 53 h 87"/>
                  <a:gd name="T20" fmla="*/ 263 w 332"/>
                  <a:gd name="T21" fmla="*/ 51 h 87"/>
                  <a:gd name="T22" fmla="*/ 258 w 332"/>
                  <a:gd name="T23" fmla="*/ 51 h 87"/>
                  <a:gd name="T24" fmla="*/ 256 w 332"/>
                  <a:gd name="T25" fmla="*/ 49 h 87"/>
                  <a:gd name="T26" fmla="*/ 251 w 332"/>
                  <a:gd name="T27" fmla="*/ 49 h 87"/>
                  <a:gd name="T28" fmla="*/ 242 w 332"/>
                  <a:gd name="T29" fmla="*/ 48 h 87"/>
                  <a:gd name="T30" fmla="*/ 227 w 332"/>
                  <a:gd name="T31" fmla="*/ 44 h 87"/>
                  <a:gd name="T32" fmla="*/ 224 w 332"/>
                  <a:gd name="T33" fmla="*/ 42 h 87"/>
                  <a:gd name="T34" fmla="*/ 217 w 332"/>
                  <a:gd name="T35" fmla="*/ 41 h 87"/>
                  <a:gd name="T36" fmla="*/ 216 w 332"/>
                  <a:gd name="T37" fmla="*/ 39 h 87"/>
                  <a:gd name="T38" fmla="*/ 200 w 332"/>
                  <a:gd name="T39" fmla="*/ 39 h 87"/>
                  <a:gd name="T40" fmla="*/ 191 w 332"/>
                  <a:gd name="T41" fmla="*/ 38 h 87"/>
                  <a:gd name="T42" fmla="*/ 182 w 332"/>
                  <a:gd name="T43" fmla="*/ 38 h 87"/>
                  <a:gd name="T44" fmla="*/ 182 w 332"/>
                  <a:gd name="T45" fmla="*/ 39 h 87"/>
                  <a:gd name="T46" fmla="*/ 129 w 332"/>
                  <a:gd name="T47" fmla="*/ 62 h 87"/>
                  <a:gd name="T48" fmla="*/ 128 w 332"/>
                  <a:gd name="T49" fmla="*/ 62 h 87"/>
                  <a:gd name="T50" fmla="*/ 110 w 332"/>
                  <a:gd name="T51" fmla="*/ 56 h 87"/>
                  <a:gd name="T52" fmla="*/ 45 w 332"/>
                  <a:gd name="T53" fmla="*/ 22 h 87"/>
                  <a:gd name="T54" fmla="*/ 44 w 332"/>
                  <a:gd name="T55" fmla="*/ 22 h 87"/>
                  <a:gd name="T56" fmla="*/ 1 w 332"/>
                  <a:gd name="T57" fmla="*/ 0 h 87"/>
                  <a:gd name="T58" fmla="*/ 0 w 332"/>
                  <a:gd name="T59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32" h="87">
                    <a:moveTo>
                      <a:pt x="332" y="87"/>
                    </a:moveTo>
                    <a:lnTo>
                      <a:pt x="329" y="85"/>
                    </a:lnTo>
                    <a:lnTo>
                      <a:pt x="326" y="82"/>
                    </a:lnTo>
                    <a:lnTo>
                      <a:pt x="322" y="80"/>
                    </a:lnTo>
                    <a:lnTo>
                      <a:pt x="309" y="68"/>
                    </a:lnTo>
                    <a:lnTo>
                      <a:pt x="308" y="68"/>
                    </a:lnTo>
                    <a:lnTo>
                      <a:pt x="297" y="58"/>
                    </a:lnTo>
                    <a:lnTo>
                      <a:pt x="293" y="55"/>
                    </a:lnTo>
                    <a:lnTo>
                      <a:pt x="287" y="53"/>
                    </a:lnTo>
                    <a:lnTo>
                      <a:pt x="284" y="53"/>
                    </a:lnTo>
                    <a:lnTo>
                      <a:pt x="263" y="51"/>
                    </a:lnTo>
                    <a:lnTo>
                      <a:pt x="258" y="51"/>
                    </a:lnTo>
                    <a:lnTo>
                      <a:pt x="256" y="49"/>
                    </a:lnTo>
                    <a:lnTo>
                      <a:pt x="251" y="49"/>
                    </a:lnTo>
                    <a:lnTo>
                      <a:pt x="242" y="48"/>
                    </a:lnTo>
                    <a:lnTo>
                      <a:pt x="227" y="44"/>
                    </a:lnTo>
                    <a:lnTo>
                      <a:pt x="224" y="42"/>
                    </a:lnTo>
                    <a:lnTo>
                      <a:pt x="217" y="41"/>
                    </a:lnTo>
                    <a:lnTo>
                      <a:pt x="216" y="39"/>
                    </a:lnTo>
                    <a:lnTo>
                      <a:pt x="200" y="39"/>
                    </a:lnTo>
                    <a:lnTo>
                      <a:pt x="191" y="38"/>
                    </a:lnTo>
                    <a:lnTo>
                      <a:pt x="182" y="38"/>
                    </a:lnTo>
                    <a:lnTo>
                      <a:pt x="182" y="39"/>
                    </a:lnTo>
                    <a:lnTo>
                      <a:pt x="129" y="62"/>
                    </a:lnTo>
                    <a:lnTo>
                      <a:pt x="128" y="62"/>
                    </a:lnTo>
                    <a:lnTo>
                      <a:pt x="110" y="56"/>
                    </a:lnTo>
                    <a:lnTo>
                      <a:pt x="45" y="22"/>
                    </a:lnTo>
                    <a:lnTo>
                      <a:pt x="44" y="22"/>
                    </a:lnTo>
                    <a:lnTo>
                      <a:pt x="1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69" name="Freeform 6025">
                <a:extLst>
                  <a:ext uri="{FF2B5EF4-FFF2-40B4-BE49-F238E27FC236}">
                    <a16:creationId xmlns:a16="http://schemas.microsoft.com/office/drawing/2014/main" id="{E1F9B2F2-BDD0-4FFD-96A5-85B8853F40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9" y="3480"/>
                <a:ext cx="2" cy="2"/>
              </a:xfrm>
              <a:custGeom>
                <a:avLst/>
                <a:gdLst>
                  <a:gd name="T0" fmla="*/ 0 w 7"/>
                  <a:gd name="T1" fmla="*/ 0 h 7"/>
                  <a:gd name="T2" fmla="*/ 5 w 7"/>
                  <a:gd name="T3" fmla="*/ 7 h 7"/>
                  <a:gd name="T4" fmla="*/ 7 w 7"/>
                  <a:gd name="T5" fmla="*/ 7 h 7"/>
                  <a:gd name="T6" fmla="*/ 7 w 7"/>
                  <a:gd name="T7" fmla="*/ 6 h 7"/>
                  <a:gd name="T8" fmla="*/ 4 w 7"/>
                  <a:gd name="T9" fmla="*/ 3 h 7"/>
                  <a:gd name="T10" fmla="*/ 0 w 7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7">
                    <a:moveTo>
                      <a:pt x="0" y="0"/>
                    </a:moveTo>
                    <a:lnTo>
                      <a:pt x="5" y="7"/>
                    </a:lnTo>
                    <a:lnTo>
                      <a:pt x="7" y="7"/>
                    </a:lnTo>
                    <a:lnTo>
                      <a:pt x="7" y="6"/>
                    </a:lnTo>
                    <a:lnTo>
                      <a:pt x="4" y="3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70" name="Freeform 6026">
                <a:extLst>
                  <a:ext uri="{FF2B5EF4-FFF2-40B4-BE49-F238E27FC236}">
                    <a16:creationId xmlns:a16="http://schemas.microsoft.com/office/drawing/2014/main" id="{1D37F66C-2CBE-6066-3E5C-5E455D87BF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1" y="3515"/>
                <a:ext cx="8" cy="7"/>
              </a:xfrm>
              <a:custGeom>
                <a:avLst/>
                <a:gdLst>
                  <a:gd name="T0" fmla="*/ 2 w 33"/>
                  <a:gd name="T1" fmla="*/ 19 h 29"/>
                  <a:gd name="T2" fmla="*/ 0 w 33"/>
                  <a:gd name="T3" fmla="*/ 22 h 29"/>
                  <a:gd name="T4" fmla="*/ 2 w 33"/>
                  <a:gd name="T5" fmla="*/ 27 h 29"/>
                  <a:gd name="T6" fmla="*/ 4 w 33"/>
                  <a:gd name="T7" fmla="*/ 29 h 29"/>
                  <a:gd name="T8" fmla="*/ 6 w 33"/>
                  <a:gd name="T9" fmla="*/ 29 h 29"/>
                  <a:gd name="T10" fmla="*/ 6 w 33"/>
                  <a:gd name="T11" fmla="*/ 28 h 29"/>
                  <a:gd name="T12" fmla="*/ 18 w 33"/>
                  <a:gd name="T13" fmla="*/ 12 h 29"/>
                  <a:gd name="T14" fmla="*/ 25 w 33"/>
                  <a:gd name="T15" fmla="*/ 8 h 29"/>
                  <a:gd name="T16" fmla="*/ 31 w 33"/>
                  <a:gd name="T17" fmla="*/ 5 h 29"/>
                  <a:gd name="T18" fmla="*/ 32 w 33"/>
                  <a:gd name="T19" fmla="*/ 4 h 29"/>
                  <a:gd name="T20" fmla="*/ 33 w 33"/>
                  <a:gd name="T21" fmla="*/ 4 h 29"/>
                  <a:gd name="T22" fmla="*/ 33 w 33"/>
                  <a:gd name="T23" fmla="*/ 1 h 29"/>
                  <a:gd name="T24" fmla="*/ 32 w 33"/>
                  <a:gd name="T25" fmla="*/ 0 h 29"/>
                  <a:gd name="T26" fmla="*/ 24 w 33"/>
                  <a:gd name="T27" fmla="*/ 0 h 29"/>
                  <a:gd name="T28" fmla="*/ 20 w 33"/>
                  <a:gd name="T29" fmla="*/ 3 h 29"/>
                  <a:gd name="T30" fmla="*/ 16 w 33"/>
                  <a:gd name="T31" fmla="*/ 8 h 29"/>
                  <a:gd name="T32" fmla="*/ 14 w 33"/>
                  <a:gd name="T33" fmla="*/ 11 h 29"/>
                  <a:gd name="T34" fmla="*/ 11 w 33"/>
                  <a:gd name="T35" fmla="*/ 14 h 29"/>
                  <a:gd name="T36" fmla="*/ 9 w 33"/>
                  <a:gd name="T37" fmla="*/ 15 h 29"/>
                  <a:gd name="T38" fmla="*/ 7 w 33"/>
                  <a:gd name="T39" fmla="*/ 17 h 29"/>
                  <a:gd name="T40" fmla="*/ 4 w 33"/>
                  <a:gd name="T41" fmla="*/ 17 h 29"/>
                  <a:gd name="T42" fmla="*/ 2 w 33"/>
                  <a:gd name="T43" fmla="*/ 1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3" h="29">
                    <a:moveTo>
                      <a:pt x="2" y="19"/>
                    </a:moveTo>
                    <a:lnTo>
                      <a:pt x="0" y="22"/>
                    </a:lnTo>
                    <a:lnTo>
                      <a:pt x="2" y="27"/>
                    </a:lnTo>
                    <a:lnTo>
                      <a:pt x="4" y="29"/>
                    </a:lnTo>
                    <a:lnTo>
                      <a:pt x="6" y="29"/>
                    </a:lnTo>
                    <a:lnTo>
                      <a:pt x="6" y="28"/>
                    </a:lnTo>
                    <a:lnTo>
                      <a:pt x="18" y="12"/>
                    </a:lnTo>
                    <a:lnTo>
                      <a:pt x="25" y="8"/>
                    </a:lnTo>
                    <a:lnTo>
                      <a:pt x="31" y="5"/>
                    </a:lnTo>
                    <a:lnTo>
                      <a:pt x="32" y="4"/>
                    </a:lnTo>
                    <a:lnTo>
                      <a:pt x="33" y="4"/>
                    </a:lnTo>
                    <a:lnTo>
                      <a:pt x="33" y="1"/>
                    </a:lnTo>
                    <a:lnTo>
                      <a:pt x="32" y="0"/>
                    </a:lnTo>
                    <a:lnTo>
                      <a:pt x="24" y="0"/>
                    </a:lnTo>
                    <a:lnTo>
                      <a:pt x="20" y="3"/>
                    </a:lnTo>
                    <a:lnTo>
                      <a:pt x="16" y="8"/>
                    </a:lnTo>
                    <a:lnTo>
                      <a:pt x="14" y="11"/>
                    </a:lnTo>
                    <a:lnTo>
                      <a:pt x="11" y="14"/>
                    </a:lnTo>
                    <a:lnTo>
                      <a:pt x="9" y="15"/>
                    </a:lnTo>
                    <a:lnTo>
                      <a:pt x="7" y="17"/>
                    </a:lnTo>
                    <a:lnTo>
                      <a:pt x="4" y="17"/>
                    </a:lnTo>
                    <a:lnTo>
                      <a:pt x="2" y="1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71" name="Freeform 6027">
                <a:extLst>
                  <a:ext uri="{FF2B5EF4-FFF2-40B4-BE49-F238E27FC236}">
                    <a16:creationId xmlns:a16="http://schemas.microsoft.com/office/drawing/2014/main" id="{B17D6163-AED7-9B4D-AEBB-3F4A7CD48A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3" y="3510"/>
                <a:ext cx="9" cy="4"/>
              </a:xfrm>
              <a:custGeom>
                <a:avLst/>
                <a:gdLst>
                  <a:gd name="T0" fmla="*/ 33 w 38"/>
                  <a:gd name="T1" fmla="*/ 0 h 15"/>
                  <a:gd name="T2" fmla="*/ 24 w 38"/>
                  <a:gd name="T3" fmla="*/ 1 h 15"/>
                  <a:gd name="T4" fmla="*/ 9 w 38"/>
                  <a:gd name="T5" fmla="*/ 9 h 15"/>
                  <a:gd name="T6" fmla="*/ 4 w 38"/>
                  <a:gd name="T7" fmla="*/ 9 h 15"/>
                  <a:gd name="T8" fmla="*/ 3 w 38"/>
                  <a:gd name="T9" fmla="*/ 11 h 15"/>
                  <a:gd name="T10" fmla="*/ 2 w 38"/>
                  <a:gd name="T11" fmla="*/ 11 h 15"/>
                  <a:gd name="T12" fmla="*/ 0 w 38"/>
                  <a:gd name="T13" fmla="*/ 12 h 15"/>
                  <a:gd name="T14" fmla="*/ 3 w 38"/>
                  <a:gd name="T15" fmla="*/ 15 h 15"/>
                  <a:gd name="T16" fmla="*/ 15 w 38"/>
                  <a:gd name="T17" fmla="*/ 15 h 15"/>
                  <a:gd name="T18" fmla="*/ 18 w 38"/>
                  <a:gd name="T19" fmla="*/ 14 h 15"/>
                  <a:gd name="T20" fmla="*/ 29 w 38"/>
                  <a:gd name="T21" fmla="*/ 11 h 15"/>
                  <a:gd name="T22" fmla="*/ 35 w 38"/>
                  <a:gd name="T23" fmla="*/ 8 h 15"/>
                  <a:gd name="T24" fmla="*/ 38 w 38"/>
                  <a:gd name="T25" fmla="*/ 1 h 15"/>
                  <a:gd name="T26" fmla="*/ 33 w 38"/>
                  <a:gd name="T27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8" h="15">
                    <a:moveTo>
                      <a:pt x="33" y="0"/>
                    </a:moveTo>
                    <a:lnTo>
                      <a:pt x="24" y="1"/>
                    </a:lnTo>
                    <a:lnTo>
                      <a:pt x="9" y="9"/>
                    </a:lnTo>
                    <a:lnTo>
                      <a:pt x="4" y="9"/>
                    </a:lnTo>
                    <a:lnTo>
                      <a:pt x="3" y="11"/>
                    </a:lnTo>
                    <a:lnTo>
                      <a:pt x="2" y="11"/>
                    </a:lnTo>
                    <a:lnTo>
                      <a:pt x="0" y="12"/>
                    </a:lnTo>
                    <a:lnTo>
                      <a:pt x="3" y="15"/>
                    </a:lnTo>
                    <a:lnTo>
                      <a:pt x="15" y="15"/>
                    </a:lnTo>
                    <a:lnTo>
                      <a:pt x="18" y="14"/>
                    </a:lnTo>
                    <a:lnTo>
                      <a:pt x="29" y="11"/>
                    </a:lnTo>
                    <a:lnTo>
                      <a:pt x="35" y="8"/>
                    </a:lnTo>
                    <a:lnTo>
                      <a:pt x="38" y="1"/>
                    </a:lnTo>
                    <a:lnTo>
                      <a:pt x="33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72" name="Freeform 6028">
                <a:extLst>
                  <a:ext uri="{FF2B5EF4-FFF2-40B4-BE49-F238E27FC236}">
                    <a16:creationId xmlns:a16="http://schemas.microsoft.com/office/drawing/2014/main" id="{1C5DACEB-2044-816F-A8D9-43AC368957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0" y="3042"/>
                <a:ext cx="43" cy="24"/>
              </a:xfrm>
              <a:custGeom>
                <a:avLst/>
                <a:gdLst>
                  <a:gd name="T0" fmla="*/ 162 w 173"/>
                  <a:gd name="T1" fmla="*/ 95 h 95"/>
                  <a:gd name="T2" fmla="*/ 162 w 173"/>
                  <a:gd name="T3" fmla="*/ 88 h 95"/>
                  <a:gd name="T4" fmla="*/ 159 w 173"/>
                  <a:gd name="T5" fmla="*/ 85 h 95"/>
                  <a:gd name="T6" fmla="*/ 159 w 173"/>
                  <a:gd name="T7" fmla="*/ 80 h 95"/>
                  <a:gd name="T8" fmla="*/ 172 w 173"/>
                  <a:gd name="T9" fmla="*/ 34 h 95"/>
                  <a:gd name="T10" fmla="*/ 172 w 173"/>
                  <a:gd name="T11" fmla="*/ 29 h 95"/>
                  <a:gd name="T12" fmla="*/ 173 w 173"/>
                  <a:gd name="T13" fmla="*/ 29 h 95"/>
                  <a:gd name="T14" fmla="*/ 173 w 173"/>
                  <a:gd name="T15" fmla="*/ 24 h 95"/>
                  <a:gd name="T16" fmla="*/ 172 w 173"/>
                  <a:gd name="T17" fmla="*/ 21 h 95"/>
                  <a:gd name="T18" fmla="*/ 162 w 173"/>
                  <a:gd name="T19" fmla="*/ 3 h 95"/>
                  <a:gd name="T20" fmla="*/ 159 w 173"/>
                  <a:gd name="T21" fmla="*/ 2 h 95"/>
                  <a:gd name="T22" fmla="*/ 158 w 173"/>
                  <a:gd name="T23" fmla="*/ 0 h 95"/>
                  <a:gd name="T24" fmla="*/ 152 w 173"/>
                  <a:gd name="T25" fmla="*/ 0 h 95"/>
                  <a:gd name="T26" fmla="*/ 146 w 173"/>
                  <a:gd name="T27" fmla="*/ 6 h 95"/>
                  <a:gd name="T28" fmla="*/ 143 w 173"/>
                  <a:gd name="T29" fmla="*/ 7 h 95"/>
                  <a:gd name="T30" fmla="*/ 142 w 173"/>
                  <a:gd name="T31" fmla="*/ 10 h 95"/>
                  <a:gd name="T32" fmla="*/ 132 w 173"/>
                  <a:gd name="T33" fmla="*/ 14 h 95"/>
                  <a:gd name="T34" fmla="*/ 129 w 173"/>
                  <a:gd name="T35" fmla="*/ 14 h 95"/>
                  <a:gd name="T36" fmla="*/ 127 w 173"/>
                  <a:gd name="T37" fmla="*/ 15 h 95"/>
                  <a:gd name="T38" fmla="*/ 114 w 173"/>
                  <a:gd name="T39" fmla="*/ 14 h 95"/>
                  <a:gd name="T40" fmla="*/ 75 w 173"/>
                  <a:gd name="T41" fmla="*/ 17 h 95"/>
                  <a:gd name="T42" fmla="*/ 74 w 173"/>
                  <a:gd name="T43" fmla="*/ 18 h 95"/>
                  <a:gd name="T44" fmla="*/ 78 w 173"/>
                  <a:gd name="T45" fmla="*/ 21 h 95"/>
                  <a:gd name="T46" fmla="*/ 78 w 173"/>
                  <a:gd name="T47" fmla="*/ 24 h 95"/>
                  <a:gd name="T48" fmla="*/ 79 w 173"/>
                  <a:gd name="T49" fmla="*/ 27 h 95"/>
                  <a:gd name="T50" fmla="*/ 75 w 173"/>
                  <a:gd name="T51" fmla="*/ 31 h 95"/>
                  <a:gd name="T52" fmla="*/ 71 w 173"/>
                  <a:gd name="T53" fmla="*/ 39 h 95"/>
                  <a:gd name="T54" fmla="*/ 69 w 173"/>
                  <a:gd name="T55" fmla="*/ 43 h 95"/>
                  <a:gd name="T56" fmla="*/ 46 w 173"/>
                  <a:gd name="T57" fmla="*/ 59 h 95"/>
                  <a:gd name="T58" fmla="*/ 46 w 173"/>
                  <a:gd name="T59" fmla="*/ 60 h 95"/>
                  <a:gd name="T60" fmla="*/ 45 w 173"/>
                  <a:gd name="T61" fmla="*/ 60 h 95"/>
                  <a:gd name="T62" fmla="*/ 39 w 173"/>
                  <a:gd name="T63" fmla="*/ 62 h 95"/>
                  <a:gd name="T64" fmla="*/ 32 w 173"/>
                  <a:gd name="T65" fmla="*/ 59 h 95"/>
                  <a:gd name="T66" fmla="*/ 26 w 173"/>
                  <a:gd name="T67" fmla="*/ 59 h 95"/>
                  <a:gd name="T68" fmla="*/ 26 w 173"/>
                  <a:gd name="T69" fmla="*/ 60 h 95"/>
                  <a:gd name="T70" fmla="*/ 25 w 173"/>
                  <a:gd name="T71" fmla="*/ 59 h 95"/>
                  <a:gd name="T72" fmla="*/ 15 w 173"/>
                  <a:gd name="T73" fmla="*/ 53 h 95"/>
                  <a:gd name="T74" fmla="*/ 8 w 173"/>
                  <a:gd name="T75" fmla="*/ 46 h 95"/>
                  <a:gd name="T76" fmla="*/ 0 w 173"/>
                  <a:gd name="T77" fmla="*/ 42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73" h="95">
                    <a:moveTo>
                      <a:pt x="162" y="95"/>
                    </a:moveTo>
                    <a:lnTo>
                      <a:pt x="162" y="88"/>
                    </a:lnTo>
                    <a:lnTo>
                      <a:pt x="159" y="85"/>
                    </a:lnTo>
                    <a:lnTo>
                      <a:pt x="159" y="80"/>
                    </a:lnTo>
                    <a:lnTo>
                      <a:pt x="172" y="34"/>
                    </a:lnTo>
                    <a:lnTo>
                      <a:pt x="172" y="29"/>
                    </a:lnTo>
                    <a:lnTo>
                      <a:pt x="173" y="29"/>
                    </a:lnTo>
                    <a:lnTo>
                      <a:pt x="173" y="24"/>
                    </a:lnTo>
                    <a:lnTo>
                      <a:pt x="172" y="21"/>
                    </a:lnTo>
                    <a:lnTo>
                      <a:pt x="162" y="3"/>
                    </a:lnTo>
                    <a:lnTo>
                      <a:pt x="159" y="2"/>
                    </a:lnTo>
                    <a:lnTo>
                      <a:pt x="158" y="0"/>
                    </a:lnTo>
                    <a:lnTo>
                      <a:pt x="152" y="0"/>
                    </a:lnTo>
                    <a:lnTo>
                      <a:pt x="146" y="6"/>
                    </a:lnTo>
                    <a:lnTo>
                      <a:pt x="143" y="7"/>
                    </a:lnTo>
                    <a:lnTo>
                      <a:pt x="142" y="10"/>
                    </a:lnTo>
                    <a:lnTo>
                      <a:pt x="132" y="14"/>
                    </a:lnTo>
                    <a:lnTo>
                      <a:pt x="129" y="14"/>
                    </a:lnTo>
                    <a:lnTo>
                      <a:pt x="127" y="15"/>
                    </a:lnTo>
                    <a:lnTo>
                      <a:pt x="114" y="14"/>
                    </a:lnTo>
                    <a:lnTo>
                      <a:pt x="75" y="17"/>
                    </a:lnTo>
                    <a:lnTo>
                      <a:pt x="74" y="18"/>
                    </a:lnTo>
                    <a:lnTo>
                      <a:pt x="78" y="21"/>
                    </a:lnTo>
                    <a:lnTo>
                      <a:pt x="78" y="24"/>
                    </a:lnTo>
                    <a:lnTo>
                      <a:pt x="79" y="27"/>
                    </a:lnTo>
                    <a:lnTo>
                      <a:pt x="75" y="31"/>
                    </a:lnTo>
                    <a:lnTo>
                      <a:pt x="71" y="39"/>
                    </a:lnTo>
                    <a:lnTo>
                      <a:pt x="69" y="43"/>
                    </a:lnTo>
                    <a:lnTo>
                      <a:pt x="46" y="59"/>
                    </a:lnTo>
                    <a:lnTo>
                      <a:pt x="46" y="60"/>
                    </a:lnTo>
                    <a:lnTo>
                      <a:pt x="45" y="60"/>
                    </a:lnTo>
                    <a:lnTo>
                      <a:pt x="39" y="62"/>
                    </a:lnTo>
                    <a:lnTo>
                      <a:pt x="32" y="59"/>
                    </a:lnTo>
                    <a:lnTo>
                      <a:pt x="26" y="59"/>
                    </a:lnTo>
                    <a:lnTo>
                      <a:pt x="26" y="60"/>
                    </a:lnTo>
                    <a:lnTo>
                      <a:pt x="25" y="59"/>
                    </a:lnTo>
                    <a:lnTo>
                      <a:pt x="15" y="53"/>
                    </a:lnTo>
                    <a:lnTo>
                      <a:pt x="8" y="46"/>
                    </a:lnTo>
                    <a:lnTo>
                      <a:pt x="0" y="4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73" name="Freeform 6029">
                <a:extLst>
                  <a:ext uri="{FF2B5EF4-FFF2-40B4-BE49-F238E27FC236}">
                    <a16:creationId xmlns:a16="http://schemas.microsoft.com/office/drawing/2014/main" id="{55DF2C5E-C2F8-1D23-9733-16AC37F33E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3" y="3023"/>
                <a:ext cx="15" cy="30"/>
              </a:xfrm>
              <a:custGeom>
                <a:avLst/>
                <a:gdLst>
                  <a:gd name="T0" fmla="*/ 28 w 61"/>
                  <a:gd name="T1" fmla="*/ 120 h 120"/>
                  <a:gd name="T2" fmla="*/ 28 w 61"/>
                  <a:gd name="T3" fmla="*/ 117 h 120"/>
                  <a:gd name="T4" fmla="*/ 32 w 61"/>
                  <a:gd name="T5" fmla="*/ 106 h 120"/>
                  <a:gd name="T6" fmla="*/ 39 w 61"/>
                  <a:gd name="T7" fmla="*/ 96 h 120"/>
                  <a:gd name="T8" fmla="*/ 43 w 61"/>
                  <a:gd name="T9" fmla="*/ 81 h 120"/>
                  <a:gd name="T10" fmla="*/ 43 w 61"/>
                  <a:gd name="T11" fmla="*/ 73 h 120"/>
                  <a:gd name="T12" fmla="*/ 44 w 61"/>
                  <a:gd name="T13" fmla="*/ 66 h 120"/>
                  <a:gd name="T14" fmla="*/ 44 w 61"/>
                  <a:gd name="T15" fmla="*/ 64 h 120"/>
                  <a:gd name="T16" fmla="*/ 47 w 61"/>
                  <a:gd name="T17" fmla="*/ 63 h 120"/>
                  <a:gd name="T18" fmla="*/ 47 w 61"/>
                  <a:gd name="T19" fmla="*/ 61 h 120"/>
                  <a:gd name="T20" fmla="*/ 56 w 61"/>
                  <a:gd name="T21" fmla="*/ 57 h 120"/>
                  <a:gd name="T22" fmla="*/ 57 w 61"/>
                  <a:gd name="T23" fmla="*/ 57 h 120"/>
                  <a:gd name="T24" fmla="*/ 58 w 61"/>
                  <a:gd name="T25" fmla="*/ 54 h 120"/>
                  <a:gd name="T26" fmla="*/ 61 w 61"/>
                  <a:gd name="T27" fmla="*/ 50 h 120"/>
                  <a:gd name="T28" fmla="*/ 61 w 61"/>
                  <a:gd name="T29" fmla="*/ 49 h 120"/>
                  <a:gd name="T30" fmla="*/ 60 w 61"/>
                  <a:gd name="T31" fmla="*/ 49 h 120"/>
                  <a:gd name="T32" fmla="*/ 33 w 61"/>
                  <a:gd name="T33" fmla="*/ 42 h 120"/>
                  <a:gd name="T34" fmla="*/ 28 w 61"/>
                  <a:gd name="T35" fmla="*/ 43 h 120"/>
                  <a:gd name="T36" fmla="*/ 13 w 61"/>
                  <a:gd name="T37" fmla="*/ 33 h 120"/>
                  <a:gd name="T38" fmla="*/ 10 w 61"/>
                  <a:gd name="T39" fmla="*/ 32 h 120"/>
                  <a:gd name="T40" fmla="*/ 8 w 61"/>
                  <a:gd name="T41" fmla="*/ 30 h 120"/>
                  <a:gd name="T42" fmla="*/ 6 w 61"/>
                  <a:gd name="T43" fmla="*/ 23 h 120"/>
                  <a:gd name="T44" fmla="*/ 0 w 61"/>
                  <a:gd name="T45" fmla="*/ 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61" h="120">
                    <a:moveTo>
                      <a:pt x="28" y="120"/>
                    </a:moveTo>
                    <a:lnTo>
                      <a:pt x="28" y="117"/>
                    </a:lnTo>
                    <a:lnTo>
                      <a:pt x="32" y="106"/>
                    </a:lnTo>
                    <a:lnTo>
                      <a:pt x="39" y="96"/>
                    </a:lnTo>
                    <a:lnTo>
                      <a:pt x="43" y="81"/>
                    </a:lnTo>
                    <a:lnTo>
                      <a:pt x="43" y="73"/>
                    </a:lnTo>
                    <a:lnTo>
                      <a:pt x="44" y="66"/>
                    </a:lnTo>
                    <a:lnTo>
                      <a:pt x="44" y="64"/>
                    </a:lnTo>
                    <a:lnTo>
                      <a:pt x="47" y="63"/>
                    </a:lnTo>
                    <a:lnTo>
                      <a:pt x="47" y="61"/>
                    </a:lnTo>
                    <a:lnTo>
                      <a:pt x="56" y="57"/>
                    </a:lnTo>
                    <a:lnTo>
                      <a:pt x="57" y="57"/>
                    </a:lnTo>
                    <a:lnTo>
                      <a:pt x="58" y="54"/>
                    </a:lnTo>
                    <a:lnTo>
                      <a:pt x="61" y="50"/>
                    </a:lnTo>
                    <a:lnTo>
                      <a:pt x="61" y="49"/>
                    </a:lnTo>
                    <a:lnTo>
                      <a:pt x="60" y="49"/>
                    </a:lnTo>
                    <a:lnTo>
                      <a:pt x="33" y="42"/>
                    </a:lnTo>
                    <a:lnTo>
                      <a:pt x="28" y="43"/>
                    </a:lnTo>
                    <a:lnTo>
                      <a:pt x="13" y="33"/>
                    </a:lnTo>
                    <a:lnTo>
                      <a:pt x="10" y="32"/>
                    </a:lnTo>
                    <a:lnTo>
                      <a:pt x="8" y="30"/>
                    </a:lnTo>
                    <a:lnTo>
                      <a:pt x="6" y="23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74" name="Freeform 6030">
                <a:extLst>
                  <a:ext uri="{FF2B5EF4-FFF2-40B4-BE49-F238E27FC236}">
                    <a16:creationId xmlns:a16="http://schemas.microsoft.com/office/drawing/2014/main" id="{E4265CD8-0CB0-BBBA-0D77-523E17BF25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0" y="3047"/>
                <a:ext cx="70" cy="22"/>
              </a:xfrm>
              <a:custGeom>
                <a:avLst/>
                <a:gdLst>
                  <a:gd name="T0" fmla="*/ 279 w 279"/>
                  <a:gd name="T1" fmla="*/ 20 h 86"/>
                  <a:gd name="T2" fmla="*/ 277 w 279"/>
                  <a:gd name="T3" fmla="*/ 21 h 86"/>
                  <a:gd name="T4" fmla="*/ 276 w 279"/>
                  <a:gd name="T5" fmla="*/ 21 h 86"/>
                  <a:gd name="T6" fmla="*/ 274 w 279"/>
                  <a:gd name="T7" fmla="*/ 20 h 86"/>
                  <a:gd name="T8" fmla="*/ 258 w 279"/>
                  <a:gd name="T9" fmla="*/ 24 h 86"/>
                  <a:gd name="T10" fmla="*/ 258 w 279"/>
                  <a:gd name="T11" fmla="*/ 26 h 86"/>
                  <a:gd name="T12" fmla="*/ 257 w 279"/>
                  <a:gd name="T13" fmla="*/ 26 h 86"/>
                  <a:gd name="T14" fmla="*/ 248 w 279"/>
                  <a:gd name="T15" fmla="*/ 31 h 86"/>
                  <a:gd name="T16" fmla="*/ 234 w 279"/>
                  <a:gd name="T17" fmla="*/ 66 h 86"/>
                  <a:gd name="T18" fmla="*/ 228 w 279"/>
                  <a:gd name="T19" fmla="*/ 74 h 86"/>
                  <a:gd name="T20" fmla="*/ 216 w 279"/>
                  <a:gd name="T21" fmla="*/ 84 h 86"/>
                  <a:gd name="T22" fmla="*/ 213 w 279"/>
                  <a:gd name="T23" fmla="*/ 86 h 86"/>
                  <a:gd name="T24" fmla="*/ 213 w 279"/>
                  <a:gd name="T25" fmla="*/ 84 h 86"/>
                  <a:gd name="T26" fmla="*/ 192 w 279"/>
                  <a:gd name="T27" fmla="*/ 76 h 86"/>
                  <a:gd name="T28" fmla="*/ 185 w 279"/>
                  <a:gd name="T29" fmla="*/ 72 h 86"/>
                  <a:gd name="T30" fmla="*/ 174 w 279"/>
                  <a:gd name="T31" fmla="*/ 67 h 86"/>
                  <a:gd name="T32" fmla="*/ 164 w 279"/>
                  <a:gd name="T33" fmla="*/ 40 h 86"/>
                  <a:gd name="T34" fmla="*/ 164 w 279"/>
                  <a:gd name="T35" fmla="*/ 37 h 86"/>
                  <a:gd name="T36" fmla="*/ 163 w 279"/>
                  <a:gd name="T37" fmla="*/ 35 h 86"/>
                  <a:gd name="T38" fmla="*/ 163 w 279"/>
                  <a:gd name="T39" fmla="*/ 34 h 86"/>
                  <a:gd name="T40" fmla="*/ 159 w 279"/>
                  <a:gd name="T41" fmla="*/ 34 h 86"/>
                  <a:gd name="T42" fmla="*/ 157 w 279"/>
                  <a:gd name="T43" fmla="*/ 35 h 86"/>
                  <a:gd name="T44" fmla="*/ 154 w 279"/>
                  <a:gd name="T45" fmla="*/ 37 h 86"/>
                  <a:gd name="T46" fmla="*/ 153 w 279"/>
                  <a:gd name="T47" fmla="*/ 38 h 86"/>
                  <a:gd name="T48" fmla="*/ 132 w 279"/>
                  <a:gd name="T49" fmla="*/ 44 h 86"/>
                  <a:gd name="T50" fmla="*/ 117 w 279"/>
                  <a:gd name="T51" fmla="*/ 44 h 86"/>
                  <a:gd name="T52" fmla="*/ 117 w 279"/>
                  <a:gd name="T53" fmla="*/ 42 h 86"/>
                  <a:gd name="T54" fmla="*/ 115 w 279"/>
                  <a:gd name="T55" fmla="*/ 37 h 86"/>
                  <a:gd name="T56" fmla="*/ 114 w 279"/>
                  <a:gd name="T57" fmla="*/ 17 h 86"/>
                  <a:gd name="T58" fmla="*/ 104 w 279"/>
                  <a:gd name="T59" fmla="*/ 9 h 86"/>
                  <a:gd name="T60" fmla="*/ 97 w 279"/>
                  <a:gd name="T61" fmla="*/ 0 h 86"/>
                  <a:gd name="T62" fmla="*/ 96 w 279"/>
                  <a:gd name="T63" fmla="*/ 2 h 86"/>
                  <a:gd name="T64" fmla="*/ 93 w 279"/>
                  <a:gd name="T65" fmla="*/ 3 h 86"/>
                  <a:gd name="T66" fmla="*/ 93 w 279"/>
                  <a:gd name="T67" fmla="*/ 5 h 86"/>
                  <a:gd name="T68" fmla="*/ 89 w 279"/>
                  <a:gd name="T69" fmla="*/ 7 h 86"/>
                  <a:gd name="T70" fmla="*/ 87 w 279"/>
                  <a:gd name="T71" fmla="*/ 10 h 86"/>
                  <a:gd name="T72" fmla="*/ 79 w 279"/>
                  <a:gd name="T73" fmla="*/ 16 h 86"/>
                  <a:gd name="T74" fmla="*/ 76 w 279"/>
                  <a:gd name="T75" fmla="*/ 14 h 86"/>
                  <a:gd name="T76" fmla="*/ 75 w 279"/>
                  <a:gd name="T77" fmla="*/ 13 h 86"/>
                  <a:gd name="T78" fmla="*/ 67 w 279"/>
                  <a:gd name="T79" fmla="*/ 7 h 86"/>
                  <a:gd name="T80" fmla="*/ 67 w 279"/>
                  <a:gd name="T81" fmla="*/ 9 h 86"/>
                  <a:gd name="T82" fmla="*/ 65 w 279"/>
                  <a:gd name="T83" fmla="*/ 9 h 86"/>
                  <a:gd name="T84" fmla="*/ 26 w 279"/>
                  <a:gd name="T85" fmla="*/ 20 h 86"/>
                  <a:gd name="T86" fmla="*/ 17 w 279"/>
                  <a:gd name="T87" fmla="*/ 27 h 86"/>
                  <a:gd name="T88" fmla="*/ 15 w 279"/>
                  <a:gd name="T89" fmla="*/ 28 h 86"/>
                  <a:gd name="T90" fmla="*/ 12 w 279"/>
                  <a:gd name="T91" fmla="*/ 33 h 86"/>
                  <a:gd name="T92" fmla="*/ 9 w 279"/>
                  <a:gd name="T93" fmla="*/ 33 h 86"/>
                  <a:gd name="T94" fmla="*/ 1 w 279"/>
                  <a:gd name="T95" fmla="*/ 37 h 86"/>
                  <a:gd name="T96" fmla="*/ 0 w 279"/>
                  <a:gd name="T97" fmla="*/ 38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79" h="86">
                    <a:moveTo>
                      <a:pt x="279" y="20"/>
                    </a:moveTo>
                    <a:lnTo>
                      <a:pt x="277" y="21"/>
                    </a:lnTo>
                    <a:lnTo>
                      <a:pt x="276" y="21"/>
                    </a:lnTo>
                    <a:lnTo>
                      <a:pt x="274" y="20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48" y="31"/>
                    </a:lnTo>
                    <a:lnTo>
                      <a:pt x="234" y="66"/>
                    </a:lnTo>
                    <a:lnTo>
                      <a:pt x="228" y="74"/>
                    </a:lnTo>
                    <a:lnTo>
                      <a:pt x="216" y="84"/>
                    </a:lnTo>
                    <a:lnTo>
                      <a:pt x="213" y="86"/>
                    </a:lnTo>
                    <a:lnTo>
                      <a:pt x="213" y="84"/>
                    </a:lnTo>
                    <a:lnTo>
                      <a:pt x="192" y="76"/>
                    </a:lnTo>
                    <a:lnTo>
                      <a:pt x="185" y="72"/>
                    </a:lnTo>
                    <a:lnTo>
                      <a:pt x="174" y="67"/>
                    </a:lnTo>
                    <a:lnTo>
                      <a:pt x="164" y="40"/>
                    </a:lnTo>
                    <a:lnTo>
                      <a:pt x="164" y="37"/>
                    </a:lnTo>
                    <a:lnTo>
                      <a:pt x="163" y="35"/>
                    </a:lnTo>
                    <a:lnTo>
                      <a:pt x="163" y="34"/>
                    </a:lnTo>
                    <a:lnTo>
                      <a:pt x="159" y="34"/>
                    </a:lnTo>
                    <a:lnTo>
                      <a:pt x="157" y="35"/>
                    </a:lnTo>
                    <a:lnTo>
                      <a:pt x="154" y="37"/>
                    </a:lnTo>
                    <a:lnTo>
                      <a:pt x="153" y="38"/>
                    </a:lnTo>
                    <a:lnTo>
                      <a:pt x="132" y="44"/>
                    </a:lnTo>
                    <a:lnTo>
                      <a:pt x="117" y="44"/>
                    </a:lnTo>
                    <a:lnTo>
                      <a:pt x="117" y="42"/>
                    </a:lnTo>
                    <a:lnTo>
                      <a:pt x="115" y="37"/>
                    </a:lnTo>
                    <a:lnTo>
                      <a:pt x="114" y="17"/>
                    </a:lnTo>
                    <a:lnTo>
                      <a:pt x="104" y="9"/>
                    </a:lnTo>
                    <a:lnTo>
                      <a:pt x="97" y="0"/>
                    </a:lnTo>
                    <a:lnTo>
                      <a:pt x="96" y="2"/>
                    </a:lnTo>
                    <a:lnTo>
                      <a:pt x="93" y="3"/>
                    </a:lnTo>
                    <a:lnTo>
                      <a:pt x="93" y="5"/>
                    </a:lnTo>
                    <a:lnTo>
                      <a:pt x="89" y="7"/>
                    </a:lnTo>
                    <a:lnTo>
                      <a:pt x="87" y="10"/>
                    </a:lnTo>
                    <a:lnTo>
                      <a:pt x="79" y="16"/>
                    </a:lnTo>
                    <a:lnTo>
                      <a:pt x="76" y="14"/>
                    </a:lnTo>
                    <a:lnTo>
                      <a:pt x="75" y="13"/>
                    </a:lnTo>
                    <a:lnTo>
                      <a:pt x="67" y="7"/>
                    </a:lnTo>
                    <a:lnTo>
                      <a:pt x="67" y="9"/>
                    </a:lnTo>
                    <a:lnTo>
                      <a:pt x="65" y="9"/>
                    </a:lnTo>
                    <a:lnTo>
                      <a:pt x="26" y="20"/>
                    </a:lnTo>
                    <a:lnTo>
                      <a:pt x="17" y="27"/>
                    </a:lnTo>
                    <a:lnTo>
                      <a:pt x="15" y="28"/>
                    </a:lnTo>
                    <a:lnTo>
                      <a:pt x="12" y="33"/>
                    </a:lnTo>
                    <a:lnTo>
                      <a:pt x="9" y="33"/>
                    </a:lnTo>
                    <a:lnTo>
                      <a:pt x="1" y="37"/>
                    </a:lnTo>
                    <a:lnTo>
                      <a:pt x="0" y="3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75" name="Freeform 6031">
                <a:extLst>
                  <a:ext uri="{FF2B5EF4-FFF2-40B4-BE49-F238E27FC236}">
                    <a16:creationId xmlns:a16="http://schemas.microsoft.com/office/drawing/2014/main" id="{70D28977-56B8-FC30-CE86-022FC9EA1F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6" y="3066"/>
                <a:ext cx="9" cy="41"/>
              </a:xfrm>
              <a:custGeom>
                <a:avLst/>
                <a:gdLst>
                  <a:gd name="T0" fmla="*/ 14 w 35"/>
                  <a:gd name="T1" fmla="*/ 166 h 166"/>
                  <a:gd name="T2" fmla="*/ 19 w 35"/>
                  <a:gd name="T3" fmla="*/ 157 h 166"/>
                  <a:gd name="T4" fmla="*/ 28 w 35"/>
                  <a:gd name="T5" fmla="*/ 141 h 166"/>
                  <a:gd name="T6" fmla="*/ 28 w 35"/>
                  <a:gd name="T7" fmla="*/ 138 h 166"/>
                  <a:gd name="T8" fmla="*/ 27 w 35"/>
                  <a:gd name="T9" fmla="*/ 131 h 166"/>
                  <a:gd name="T10" fmla="*/ 28 w 35"/>
                  <a:gd name="T11" fmla="*/ 126 h 166"/>
                  <a:gd name="T12" fmla="*/ 34 w 35"/>
                  <a:gd name="T13" fmla="*/ 109 h 166"/>
                  <a:gd name="T14" fmla="*/ 35 w 35"/>
                  <a:gd name="T15" fmla="*/ 108 h 166"/>
                  <a:gd name="T16" fmla="*/ 34 w 35"/>
                  <a:gd name="T17" fmla="*/ 108 h 166"/>
                  <a:gd name="T18" fmla="*/ 26 w 35"/>
                  <a:gd name="T19" fmla="*/ 99 h 166"/>
                  <a:gd name="T20" fmla="*/ 26 w 35"/>
                  <a:gd name="T21" fmla="*/ 98 h 166"/>
                  <a:gd name="T22" fmla="*/ 27 w 35"/>
                  <a:gd name="T23" fmla="*/ 88 h 166"/>
                  <a:gd name="T24" fmla="*/ 24 w 35"/>
                  <a:gd name="T25" fmla="*/ 81 h 166"/>
                  <a:gd name="T26" fmla="*/ 23 w 35"/>
                  <a:gd name="T27" fmla="*/ 73 h 166"/>
                  <a:gd name="T28" fmla="*/ 23 w 35"/>
                  <a:gd name="T29" fmla="*/ 66 h 166"/>
                  <a:gd name="T30" fmla="*/ 27 w 35"/>
                  <a:gd name="T31" fmla="*/ 61 h 166"/>
                  <a:gd name="T32" fmla="*/ 27 w 35"/>
                  <a:gd name="T33" fmla="*/ 56 h 166"/>
                  <a:gd name="T34" fmla="*/ 26 w 35"/>
                  <a:gd name="T35" fmla="*/ 54 h 166"/>
                  <a:gd name="T36" fmla="*/ 26 w 35"/>
                  <a:gd name="T37" fmla="*/ 53 h 166"/>
                  <a:gd name="T38" fmla="*/ 24 w 35"/>
                  <a:gd name="T39" fmla="*/ 53 h 166"/>
                  <a:gd name="T40" fmla="*/ 23 w 35"/>
                  <a:gd name="T41" fmla="*/ 50 h 166"/>
                  <a:gd name="T42" fmla="*/ 20 w 35"/>
                  <a:gd name="T43" fmla="*/ 50 h 166"/>
                  <a:gd name="T44" fmla="*/ 21 w 35"/>
                  <a:gd name="T45" fmla="*/ 52 h 166"/>
                  <a:gd name="T46" fmla="*/ 16 w 35"/>
                  <a:gd name="T47" fmla="*/ 60 h 166"/>
                  <a:gd name="T48" fmla="*/ 9 w 35"/>
                  <a:gd name="T49" fmla="*/ 50 h 166"/>
                  <a:gd name="T50" fmla="*/ 7 w 35"/>
                  <a:gd name="T51" fmla="*/ 49 h 166"/>
                  <a:gd name="T52" fmla="*/ 7 w 35"/>
                  <a:gd name="T53" fmla="*/ 42 h 166"/>
                  <a:gd name="T54" fmla="*/ 0 w 35"/>
                  <a:gd name="T55" fmla="*/ 21 h 166"/>
                  <a:gd name="T56" fmla="*/ 0 w 35"/>
                  <a:gd name="T57" fmla="*/ 13 h 166"/>
                  <a:gd name="T58" fmla="*/ 6 w 35"/>
                  <a:gd name="T59" fmla="*/ 0 h 166"/>
                  <a:gd name="T60" fmla="*/ 16 w 35"/>
                  <a:gd name="T61" fmla="*/ 0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5" h="166">
                    <a:moveTo>
                      <a:pt x="14" y="166"/>
                    </a:moveTo>
                    <a:lnTo>
                      <a:pt x="19" y="157"/>
                    </a:lnTo>
                    <a:lnTo>
                      <a:pt x="28" y="141"/>
                    </a:lnTo>
                    <a:lnTo>
                      <a:pt x="28" y="138"/>
                    </a:lnTo>
                    <a:lnTo>
                      <a:pt x="27" y="131"/>
                    </a:lnTo>
                    <a:lnTo>
                      <a:pt x="28" y="126"/>
                    </a:lnTo>
                    <a:lnTo>
                      <a:pt x="34" y="109"/>
                    </a:lnTo>
                    <a:lnTo>
                      <a:pt x="35" y="108"/>
                    </a:lnTo>
                    <a:lnTo>
                      <a:pt x="34" y="108"/>
                    </a:lnTo>
                    <a:lnTo>
                      <a:pt x="26" y="99"/>
                    </a:lnTo>
                    <a:lnTo>
                      <a:pt x="26" y="98"/>
                    </a:lnTo>
                    <a:lnTo>
                      <a:pt x="27" y="88"/>
                    </a:lnTo>
                    <a:lnTo>
                      <a:pt x="24" y="81"/>
                    </a:lnTo>
                    <a:lnTo>
                      <a:pt x="23" y="73"/>
                    </a:lnTo>
                    <a:lnTo>
                      <a:pt x="23" y="66"/>
                    </a:lnTo>
                    <a:lnTo>
                      <a:pt x="27" y="61"/>
                    </a:lnTo>
                    <a:lnTo>
                      <a:pt x="27" y="56"/>
                    </a:lnTo>
                    <a:lnTo>
                      <a:pt x="26" y="54"/>
                    </a:lnTo>
                    <a:lnTo>
                      <a:pt x="26" y="53"/>
                    </a:lnTo>
                    <a:lnTo>
                      <a:pt x="24" y="53"/>
                    </a:lnTo>
                    <a:lnTo>
                      <a:pt x="23" y="50"/>
                    </a:lnTo>
                    <a:lnTo>
                      <a:pt x="20" y="50"/>
                    </a:lnTo>
                    <a:lnTo>
                      <a:pt x="21" y="52"/>
                    </a:lnTo>
                    <a:lnTo>
                      <a:pt x="16" y="60"/>
                    </a:lnTo>
                    <a:lnTo>
                      <a:pt x="9" y="50"/>
                    </a:lnTo>
                    <a:lnTo>
                      <a:pt x="7" y="49"/>
                    </a:lnTo>
                    <a:lnTo>
                      <a:pt x="7" y="42"/>
                    </a:lnTo>
                    <a:lnTo>
                      <a:pt x="0" y="21"/>
                    </a:lnTo>
                    <a:lnTo>
                      <a:pt x="0" y="13"/>
                    </a:lnTo>
                    <a:lnTo>
                      <a:pt x="6" y="0"/>
                    </a:lnTo>
                    <a:lnTo>
                      <a:pt x="16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76" name="Freeform 6032">
                <a:extLst>
                  <a:ext uri="{FF2B5EF4-FFF2-40B4-BE49-F238E27FC236}">
                    <a16:creationId xmlns:a16="http://schemas.microsoft.com/office/drawing/2014/main" id="{7630DB96-EDB6-359F-8F80-3670C2ABD8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5" y="3057"/>
                <a:ext cx="73" cy="77"/>
              </a:xfrm>
              <a:custGeom>
                <a:avLst/>
                <a:gdLst>
                  <a:gd name="T0" fmla="*/ 21 w 291"/>
                  <a:gd name="T1" fmla="*/ 2 h 307"/>
                  <a:gd name="T2" fmla="*/ 25 w 291"/>
                  <a:gd name="T3" fmla="*/ 10 h 307"/>
                  <a:gd name="T4" fmla="*/ 9 w 291"/>
                  <a:gd name="T5" fmla="*/ 41 h 307"/>
                  <a:gd name="T6" fmla="*/ 6 w 291"/>
                  <a:gd name="T7" fmla="*/ 42 h 307"/>
                  <a:gd name="T8" fmla="*/ 0 w 291"/>
                  <a:gd name="T9" fmla="*/ 52 h 307"/>
                  <a:gd name="T10" fmla="*/ 2 w 291"/>
                  <a:gd name="T11" fmla="*/ 62 h 307"/>
                  <a:gd name="T12" fmla="*/ 5 w 291"/>
                  <a:gd name="T13" fmla="*/ 63 h 307"/>
                  <a:gd name="T14" fmla="*/ 24 w 291"/>
                  <a:gd name="T15" fmla="*/ 70 h 307"/>
                  <a:gd name="T16" fmla="*/ 28 w 291"/>
                  <a:gd name="T17" fmla="*/ 73 h 307"/>
                  <a:gd name="T18" fmla="*/ 29 w 291"/>
                  <a:gd name="T19" fmla="*/ 76 h 307"/>
                  <a:gd name="T20" fmla="*/ 52 w 291"/>
                  <a:gd name="T21" fmla="*/ 77 h 307"/>
                  <a:gd name="T22" fmla="*/ 65 w 291"/>
                  <a:gd name="T23" fmla="*/ 85 h 307"/>
                  <a:gd name="T24" fmla="*/ 77 w 291"/>
                  <a:gd name="T25" fmla="*/ 95 h 307"/>
                  <a:gd name="T26" fmla="*/ 94 w 291"/>
                  <a:gd name="T27" fmla="*/ 92 h 307"/>
                  <a:gd name="T28" fmla="*/ 98 w 291"/>
                  <a:gd name="T29" fmla="*/ 95 h 307"/>
                  <a:gd name="T30" fmla="*/ 99 w 291"/>
                  <a:gd name="T31" fmla="*/ 98 h 307"/>
                  <a:gd name="T32" fmla="*/ 102 w 291"/>
                  <a:gd name="T33" fmla="*/ 109 h 307"/>
                  <a:gd name="T34" fmla="*/ 105 w 291"/>
                  <a:gd name="T35" fmla="*/ 115 h 307"/>
                  <a:gd name="T36" fmla="*/ 115 w 291"/>
                  <a:gd name="T37" fmla="*/ 120 h 307"/>
                  <a:gd name="T38" fmla="*/ 122 w 291"/>
                  <a:gd name="T39" fmla="*/ 117 h 307"/>
                  <a:gd name="T40" fmla="*/ 127 w 291"/>
                  <a:gd name="T41" fmla="*/ 125 h 307"/>
                  <a:gd name="T42" fmla="*/ 141 w 291"/>
                  <a:gd name="T43" fmla="*/ 120 h 307"/>
                  <a:gd name="T44" fmla="*/ 166 w 291"/>
                  <a:gd name="T45" fmla="*/ 123 h 307"/>
                  <a:gd name="T46" fmla="*/ 179 w 291"/>
                  <a:gd name="T47" fmla="*/ 125 h 307"/>
                  <a:gd name="T48" fmla="*/ 204 w 291"/>
                  <a:gd name="T49" fmla="*/ 141 h 307"/>
                  <a:gd name="T50" fmla="*/ 214 w 291"/>
                  <a:gd name="T51" fmla="*/ 147 h 307"/>
                  <a:gd name="T52" fmla="*/ 215 w 291"/>
                  <a:gd name="T53" fmla="*/ 154 h 307"/>
                  <a:gd name="T54" fmla="*/ 215 w 291"/>
                  <a:gd name="T55" fmla="*/ 159 h 307"/>
                  <a:gd name="T56" fmla="*/ 217 w 291"/>
                  <a:gd name="T57" fmla="*/ 169 h 307"/>
                  <a:gd name="T58" fmla="*/ 235 w 291"/>
                  <a:gd name="T59" fmla="*/ 175 h 307"/>
                  <a:gd name="T60" fmla="*/ 238 w 291"/>
                  <a:gd name="T61" fmla="*/ 194 h 307"/>
                  <a:gd name="T62" fmla="*/ 239 w 291"/>
                  <a:gd name="T63" fmla="*/ 206 h 307"/>
                  <a:gd name="T64" fmla="*/ 236 w 291"/>
                  <a:gd name="T65" fmla="*/ 207 h 307"/>
                  <a:gd name="T66" fmla="*/ 233 w 291"/>
                  <a:gd name="T67" fmla="*/ 207 h 307"/>
                  <a:gd name="T68" fmla="*/ 215 w 291"/>
                  <a:gd name="T69" fmla="*/ 243 h 307"/>
                  <a:gd name="T70" fmla="*/ 226 w 291"/>
                  <a:gd name="T71" fmla="*/ 253 h 307"/>
                  <a:gd name="T72" fmla="*/ 229 w 291"/>
                  <a:gd name="T73" fmla="*/ 261 h 307"/>
                  <a:gd name="T74" fmla="*/ 238 w 291"/>
                  <a:gd name="T75" fmla="*/ 285 h 307"/>
                  <a:gd name="T76" fmla="*/ 246 w 291"/>
                  <a:gd name="T77" fmla="*/ 289 h 307"/>
                  <a:gd name="T78" fmla="*/ 249 w 291"/>
                  <a:gd name="T79" fmla="*/ 295 h 307"/>
                  <a:gd name="T80" fmla="*/ 260 w 291"/>
                  <a:gd name="T81" fmla="*/ 296 h 307"/>
                  <a:gd name="T82" fmla="*/ 276 w 291"/>
                  <a:gd name="T83" fmla="*/ 302 h 307"/>
                  <a:gd name="T84" fmla="*/ 285 w 291"/>
                  <a:gd name="T85" fmla="*/ 306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91" h="307">
                    <a:moveTo>
                      <a:pt x="19" y="0"/>
                    </a:moveTo>
                    <a:lnTo>
                      <a:pt x="21" y="2"/>
                    </a:lnTo>
                    <a:lnTo>
                      <a:pt x="21" y="3"/>
                    </a:lnTo>
                    <a:lnTo>
                      <a:pt x="25" y="10"/>
                    </a:lnTo>
                    <a:lnTo>
                      <a:pt x="19" y="27"/>
                    </a:lnTo>
                    <a:lnTo>
                      <a:pt x="9" y="41"/>
                    </a:lnTo>
                    <a:lnTo>
                      <a:pt x="7" y="42"/>
                    </a:lnTo>
                    <a:lnTo>
                      <a:pt x="6" y="42"/>
                    </a:lnTo>
                    <a:lnTo>
                      <a:pt x="5" y="43"/>
                    </a:lnTo>
                    <a:lnTo>
                      <a:pt x="0" y="52"/>
                    </a:lnTo>
                    <a:lnTo>
                      <a:pt x="0" y="59"/>
                    </a:lnTo>
                    <a:lnTo>
                      <a:pt x="2" y="62"/>
                    </a:lnTo>
                    <a:lnTo>
                      <a:pt x="3" y="63"/>
                    </a:lnTo>
                    <a:lnTo>
                      <a:pt x="5" y="63"/>
                    </a:lnTo>
                    <a:lnTo>
                      <a:pt x="20" y="70"/>
                    </a:lnTo>
                    <a:lnTo>
                      <a:pt x="24" y="70"/>
                    </a:lnTo>
                    <a:lnTo>
                      <a:pt x="27" y="72"/>
                    </a:lnTo>
                    <a:lnTo>
                      <a:pt x="28" y="73"/>
                    </a:lnTo>
                    <a:lnTo>
                      <a:pt x="28" y="74"/>
                    </a:lnTo>
                    <a:lnTo>
                      <a:pt x="29" y="76"/>
                    </a:lnTo>
                    <a:lnTo>
                      <a:pt x="41" y="76"/>
                    </a:lnTo>
                    <a:lnTo>
                      <a:pt x="52" y="77"/>
                    </a:lnTo>
                    <a:lnTo>
                      <a:pt x="58" y="79"/>
                    </a:lnTo>
                    <a:lnTo>
                      <a:pt x="65" y="85"/>
                    </a:lnTo>
                    <a:lnTo>
                      <a:pt x="70" y="92"/>
                    </a:lnTo>
                    <a:lnTo>
                      <a:pt x="77" y="95"/>
                    </a:lnTo>
                    <a:lnTo>
                      <a:pt x="84" y="92"/>
                    </a:lnTo>
                    <a:lnTo>
                      <a:pt x="94" y="92"/>
                    </a:lnTo>
                    <a:lnTo>
                      <a:pt x="96" y="95"/>
                    </a:lnTo>
                    <a:lnTo>
                      <a:pt x="98" y="95"/>
                    </a:lnTo>
                    <a:lnTo>
                      <a:pt x="98" y="98"/>
                    </a:lnTo>
                    <a:lnTo>
                      <a:pt x="99" y="98"/>
                    </a:lnTo>
                    <a:lnTo>
                      <a:pt x="102" y="103"/>
                    </a:lnTo>
                    <a:lnTo>
                      <a:pt x="102" y="109"/>
                    </a:lnTo>
                    <a:lnTo>
                      <a:pt x="104" y="110"/>
                    </a:lnTo>
                    <a:lnTo>
                      <a:pt x="105" y="115"/>
                    </a:lnTo>
                    <a:lnTo>
                      <a:pt x="113" y="120"/>
                    </a:lnTo>
                    <a:lnTo>
                      <a:pt x="115" y="120"/>
                    </a:lnTo>
                    <a:lnTo>
                      <a:pt x="119" y="122"/>
                    </a:lnTo>
                    <a:lnTo>
                      <a:pt x="122" y="117"/>
                    </a:lnTo>
                    <a:lnTo>
                      <a:pt x="127" y="123"/>
                    </a:lnTo>
                    <a:lnTo>
                      <a:pt x="127" y="125"/>
                    </a:lnTo>
                    <a:lnTo>
                      <a:pt x="130" y="125"/>
                    </a:lnTo>
                    <a:lnTo>
                      <a:pt x="141" y="120"/>
                    </a:lnTo>
                    <a:lnTo>
                      <a:pt x="164" y="120"/>
                    </a:lnTo>
                    <a:lnTo>
                      <a:pt x="166" y="123"/>
                    </a:lnTo>
                    <a:lnTo>
                      <a:pt x="169" y="123"/>
                    </a:lnTo>
                    <a:lnTo>
                      <a:pt x="179" y="125"/>
                    </a:lnTo>
                    <a:lnTo>
                      <a:pt x="190" y="129"/>
                    </a:lnTo>
                    <a:lnTo>
                      <a:pt x="204" y="141"/>
                    </a:lnTo>
                    <a:lnTo>
                      <a:pt x="213" y="147"/>
                    </a:lnTo>
                    <a:lnTo>
                      <a:pt x="214" y="147"/>
                    </a:lnTo>
                    <a:lnTo>
                      <a:pt x="215" y="149"/>
                    </a:lnTo>
                    <a:lnTo>
                      <a:pt x="215" y="154"/>
                    </a:lnTo>
                    <a:lnTo>
                      <a:pt x="217" y="158"/>
                    </a:lnTo>
                    <a:lnTo>
                      <a:pt x="215" y="159"/>
                    </a:lnTo>
                    <a:lnTo>
                      <a:pt x="215" y="168"/>
                    </a:lnTo>
                    <a:lnTo>
                      <a:pt x="217" y="169"/>
                    </a:lnTo>
                    <a:lnTo>
                      <a:pt x="226" y="170"/>
                    </a:lnTo>
                    <a:lnTo>
                      <a:pt x="235" y="175"/>
                    </a:lnTo>
                    <a:lnTo>
                      <a:pt x="238" y="190"/>
                    </a:lnTo>
                    <a:lnTo>
                      <a:pt x="238" y="194"/>
                    </a:lnTo>
                    <a:lnTo>
                      <a:pt x="239" y="196"/>
                    </a:lnTo>
                    <a:lnTo>
                      <a:pt x="239" y="206"/>
                    </a:lnTo>
                    <a:lnTo>
                      <a:pt x="238" y="207"/>
                    </a:lnTo>
                    <a:lnTo>
                      <a:pt x="236" y="207"/>
                    </a:lnTo>
                    <a:lnTo>
                      <a:pt x="233" y="206"/>
                    </a:lnTo>
                    <a:lnTo>
                      <a:pt x="233" y="207"/>
                    </a:lnTo>
                    <a:lnTo>
                      <a:pt x="218" y="233"/>
                    </a:lnTo>
                    <a:lnTo>
                      <a:pt x="215" y="243"/>
                    </a:lnTo>
                    <a:lnTo>
                      <a:pt x="215" y="245"/>
                    </a:lnTo>
                    <a:lnTo>
                      <a:pt x="226" y="253"/>
                    </a:lnTo>
                    <a:lnTo>
                      <a:pt x="228" y="256"/>
                    </a:lnTo>
                    <a:lnTo>
                      <a:pt x="229" y="261"/>
                    </a:lnTo>
                    <a:lnTo>
                      <a:pt x="238" y="283"/>
                    </a:lnTo>
                    <a:lnTo>
                      <a:pt x="238" y="285"/>
                    </a:lnTo>
                    <a:lnTo>
                      <a:pt x="243" y="285"/>
                    </a:lnTo>
                    <a:lnTo>
                      <a:pt x="246" y="289"/>
                    </a:lnTo>
                    <a:lnTo>
                      <a:pt x="246" y="293"/>
                    </a:lnTo>
                    <a:lnTo>
                      <a:pt x="249" y="295"/>
                    </a:lnTo>
                    <a:lnTo>
                      <a:pt x="252" y="295"/>
                    </a:lnTo>
                    <a:lnTo>
                      <a:pt x="260" y="296"/>
                    </a:lnTo>
                    <a:lnTo>
                      <a:pt x="273" y="300"/>
                    </a:lnTo>
                    <a:lnTo>
                      <a:pt x="276" y="302"/>
                    </a:lnTo>
                    <a:lnTo>
                      <a:pt x="284" y="307"/>
                    </a:lnTo>
                    <a:lnTo>
                      <a:pt x="285" y="306"/>
                    </a:lnTo>
                    <a:lnTo>
                      <a:pt x="291" y="30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77" name="Freeform 6033">
                <a:extLst>
                  <a:ext uri="{FF2B5EF4-FFF2-40B4-BE49-F238E27FC236}">
                    <a16:creationId xmlns:a16="http://schemas.microsoft.com/office/drawing/2014/main" id="{A3B93C79-6790-4803-CFCD-45EEC96F69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5" y="3105"/>
                <a:ext cx="45" cy="28"/>
              </a:xfrm>
              <a:custGeom>
                <a:avLst/>
                <a:gdLst>
                  <a:gd name="T0" fmla="*/ 14 w 181"/>
                  <a:gd name="T1" fmla="*/ 114 h 114"/>
                  <a:gd name="T2" fmla="*/ 14 w 181"/>
                  <a:gd name="T3" fmla="*/ 108 h 114"/>
                  <a:gd name="T4" fmla="*/ 12 w 181"/>
                  <a:gd name="T5" fmla="*/ 97 h 114"/>
                  <a:gd name="T6" fmla="*/ 12 w 181"/>
                  <a:gd name="T7" fmla="*/ 96 h 114"/>
                  <a:gd name="T8" fmla="*/ 10 w 181"/>
                  <a:gd name="T9" fmla="*/ 89 h 114"/>
                  <a:gd name="T10" fmla="*/ 6 w 181"/>
                  <a:gd name="T11" fmla="*/ 83 h 114"/>
                  <a:gd name="T12" fmla="*/ 1 w 181"/>
                  <a:gd name="T13" fmla="*/ 81 h 114"/>
                  <a:gd name="T14" fmla="*/ 1 w 181"/>
                  <a:gd name="T15" fmla="*/ 76 h 114"/>
                  <a:gd name="T16" fmla="*/ 0 w 181"/>
                  <a:gd name="T17" fmla="*/ 76 h 114"/>
                  <a:gd name="T18" fmla="*/ 8 w 181"/>
                  <a:gd name="T19" fmla="*/ 47 h 114"/>
                  <a:gd name="T20" fmla="*/ 16 w 181"/>
                  <a:gd name="T21" fmla="*/ 45 h 114"/>
                  <a:gd name="T22" fmla="*/ 16 w 181"/>
                  <a:gd name="T23" fmla="*/ 44 h 114"/>
                  <a:gd name="T24" fmla="*/ 18 w 181"/>
                  <a:gd name="T25" fmla="*/ 40 h 114"/>
                  <a:gd name="T26" fmla="*/ 19 w 181"/>
                  <a:gd name="T27" fmla="*/ 40 h 114"/>
                  <a:gd name="T28" fmla="*/ 19 w 181"/>
                  <a:gd name="T29" fmla="*/ 38 h 114"/>
                  <a:gd name="T30" fmla="*/ 23 w 181"/>
                  <a:gd name="T31" fmla="*/ 34 h 114"/>
                  <a:gd name="T32" fmla="*/ 23 w 181"/>
                  <a:gd name="T33" fmla="*/ 36 h 114"/>
                  <a:gd name="T34" fmla="*/ 28 w 181"/>
                  <a:gd name="T35" fmla="*/ 37 h 114"/>
                  <a:gd name="T36" fmla="*/ 29 w 181"/>
                  <a:gd name="T37" fmla="*/ 40 h 114"/>
                  <a:gd name="T38" fmla="*/ 29 w 181"/>
                  <a:gd name="T39" fmla="*/ 41 h 114"/>
                  <a:gd name="T40" fmla="*/ 28 w 181"/>
                  <a:gd name="T41" fmla="*/ 41 h 114"/>
                  <a:gd name="T42" fmla="*/ 30 w 181"/>
                  <a:gd name="T43" fmla="*/ 43 h 114"/>
                  <a:gd name="T44" fmla="*/ 40 w 181"/>
                  <a:gd name="T45" fmla="*/ 51 h 114"/>
                  <a:gd name="T46" fmla="*/ 42 w 181"/>
                  <a:gd name="T47" fmla="*/ 45 h 114"/>
                  <a:gd name="T48" fmla="*/ 42 w 181"/>
                  <a:gd name="T49" fmla="*/ 43 h 114"/>
                  <a:gd name="T50" fmla="*/ 44 w 181"/>
                  <a:gd name="T51" fmla="*/ 40 h 114"/>
                  <a:gd name="T52" fmla="*/ 44 w 181"/>
                  <a:gd name="T53" fmla="*/ 38 h 114"/>
                  <a:gd name="T54" fmla="*/ 46 w 181"/>
                  <a:gd name="T55" fmla="*/ 38 h 114"/>
                  <a:gd name="T56" fmla="*/ 51 w 181"/>
                  <a:gd name="T57" fmla="*/ 40 h 114"/>
                  <a:gd name="T58" fmla="*/ 54 w 181"/>
                  <a:gd name="T59" fmla="*/ 41 h 114"/>
                  <a:gd name="T60" fmla="*/ 57 w 181"/>
                  <a:gd name="T61" fmla="*/ 44 h 114"/>
                  <a:gd name="T62" fmla="*/ 59 w 181"/>
                  <a:gd name="T63" fmla="*/ 47 h 114"/>
                  <a:gd name="T64" fmla="*/ 61 w 181"/>
                  <a:gd name="T65" fmla="*/ 50 h 114"/>
                  <a:gd name="T66" fmla="*/ 63 w 181"/>
                  <a:gd name="T67" fmla="*/ 53 h 114"/>
                  <a:gd name="T68" fmla="*/ 63 w 181"/>
                  <a:gd name="T69" fmla="*/ 55 h 114"/>
                  <a:gd name="T70" fmla="*/ 64 w 181"/>
                  <a:gd name="T71" fmla="*/ 57 h 114"/>
                  <a:gd name="T72" fmla="*/ 66 w 181"/>
                  <a:gd name="T73" fmla="*/ 57 h 114"/>
                  <a:gd name="T74" fmla="*/ 71 w 181"/>
                  <a:gd name="T75" fmla="*/ 53 h 114"/>
                  <a:gd name="T76" fmla="*/ 71 w 181"/>
                  <a:gd name="T77" fmla="*/ 51 h 114"/>
                  <a:gd name="T78" fmla="*/ 78 w 181"/>
                  <a:gd name="T79" fmla="*/ 31 h 114"/>
                  <a:gd name="T80" fmla="*/ 78 w 181"/>
                  <a:gd name="T81" fmla="*/ 18 h 114"/>
                  <a:gd name="T82" fmla="*/ 81 w 181"/>
                  <a:gd name="T83" fmla="*/ 16 h 114"/>
                  <a:gd name="T84" fmla="*/ 86 w 181"/>
                  <a:gd name="T85" fmla="*/ 19 h 114"/>
                  <a:gd name="T86" fmla="*/ 89 w 181"/>
                  <a:gd name="T87" fmla="*/ 19 h 114"/>
                  <a:gd name="T88" fmla="*/ 129 w 181"/>
                  <a:gd name="T89" fmla="*/ 6 h 114"/>
                  <a:gd name="T90" fmla="*/ 130 w 181"/>
                  <a:gd name="T91" fmla="*/ 5 h 114"/>
                  <a:gd name="T92" fmla="*/ 140 w 181"/>
                  <a:gd name="T93" fmla="*/ 1 h 114"/>
                  <a:gd name="T94" fmla="*/ 141 w 181"/>
                  <a:gd name="T95" fmla="*/ 1 h 114"/>
                  <a:gd name="T96" fmla="*/ 145 w 181"/>
                  <a:gd name="T97" fmla="*/ 0 h 114"/>
                  <a:gd name="T98" fmla="*/ 146 w 181"/>
                  <a:gd name="T99" fmla="*/ 1 h 114"/>
                  <a:gd name="T100" fmla="*/ 149 w 181"/>
                  <a:gd name="T101" fmla="*/ 2 h 114"/>
                  <a:gd name="T102" fmla="*/ 150 w 181"/>
                  <a:gd name="T103" fmla="*/ 5 h 114"/>
                  <a:gd name="T104" fmla="*/ 162 w 181"/>
                  <a:gd name="T105" fmla="*/ 9 h 114"/>
                  <a:gd name="T106" fmla="*/ 181 w 181"/>
                  <a:gd name="T107" fmla="*/ 9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81" h="114">
                    <a:moveTo>
                      <a:pt x="14" y="114"/>
                    </a:moveTo>
                    <a:lnTo>
                      <a:pt x="14" y="108"/>
                    </a:lnTo>
                    <a:lnTo>
                      <a:pt x="12" y="97"/>
                    </a:lnTo>
                    <a:lnTo>
                      <a:pt x="12" y="96"/>
                    </a:lnTo>
                    <a:lnTo>
                      <a:pt x="10" y="89"/>
                    </a:lnTo>
                    <a:lnTo>
                      <a:pt x="6" y="83"/>
                    </a:lnTo>
                    <a:lnTo>
                      <a:pt x="1" y="81"/>
                    </a:lnTo>
                    <a:lnTo>
                      <a:pt x="1" y="76"/>
                    </a:lnTo>
                    <a:lnTo>
                      <a:pt x="0" y="76"/>
                    </a:lnTo>
                    <a:lnTo>
                      <a:pt x="8" y="47"/>
                    </a:lnTo>
                    <a:lnTo>
                      <a:pt x="16" y="45"/>
                    </a:lnTo>
                    <a:lnTo>
                      <a:pt x="16" y="44"/>
                    </a:lnTo>
                    <a:lnTo>
                      <a:pt x="18" y="40"/>
                    </a:lnTo>
                    <a:lnTo>
                      <a:pt x="19" y="40"/>
                    </a:lnTo>
                    <a:lnTo>
                      <a:pt x="19" y="38"/>
                    </a:lnTo>
                    <a:lnTo>
                      <a:pt x="23" y="34"/>
                    </a:lnTo>
                    <a:lnTo>
                      <a:pt x="23" y="36"/>
                    </a:lnTo>
                    <a:lnTo>
                      <a:pt x="28" y="37"/>
                    </a:lnTo>
                    <a:lnTo>
                      <a:pt x="29" y="40"/>
                    </a:lnTo>
                    <a:lnTo>
                      <a:pt x="29" y="41"/>
                    </a:lnTo>
                    <a:lnTo>
                      <a:pt x="28" y="41"/>
                    </a:lnTo>
                    <a:lnTo>
                      <a:pt x="30" y="43"/>
                    </a:lnTo>
                    <a:lnTo>
                      <a:pt x="40" y="51"/>
                    </a:lnTo>
                    <a:lnTo>
                      <a:pt x="42" y="45"/>
                    </a:lnTo>
                    <a:lnTo>
                      <a:pt x="42" y="43"/>
                    </a:lnTo>
                    <a:lnTo>
                      <a:pt x="44" y="40"/>
                    </a:lnTo>
                    <a:lnTo>
                      <a:pt x="44" y="38"/>
                    </a:lnTo>
                    <a:lnTo>
                      <a:pt x="46" y="38"/>
                    </a:lnTo>
                    <a:lnTo>
                      <a:pt x="51" y="40"/>
                    </a:lnTo>
                    <a:lnTo>
                      <a:pt x="54" y="41"/>
                    </a:lnTo>
                    <a:lnTo>
                      <a:pt x="57" y="44"/>
                    </a:lnTo>
                    <a:lnTo>
                      <a:pt x="59" y="47"/>
                    </a:lnTo>
                    <a:lnTo>
                      <a:pt x="61" y="50"/>
                    </a:lnTo>
                    <a:lnTo>
                      <a:pt x="63" y="53"/>
                    </a:lnTo>
                    <a:lnTo>
                      <a:pt x="63" y="55"/>
                    </a:lnTo>
                    <a:lnTo>
                      <a:pt x="64" y="57"/>
                    </a:lnTo>
                    <a:lnTo>
                      <a:pt x="66" y="57"/>
                    </a:lnTo>
                    <a:lnTo>
                      <a:pt x="71" y="53"/>
                    </a:lnTo>
                    <a:lnTo>
                      <a:pt x="71" y="51"/>
                    </a:lnTo>
                    <a:lnTo>
                      <a:pt x="78" y="31"/>
                    </a:lnTo>
                    <a:lnTo>
                      <a:pt x="78" y="18"/>
                    </a:lnTo>
                    <a:lnTo>
                      <a:pt x="81" y="16"/>
                    </a:lnTo>
                    <a:lnTo>
                      <a:pt x="86" y="19"/>
                    </a:lnTo>
                    <a:lnTo>
                      <a:pt x="89" y="19"/>
                    </a:lnTo>
                    <a:lnTo>
                      <a:pt x="129" y="6"/>
                    </a:lnTo>
                    <a:lnTo>
                      <a:pt x="130" y="5"/>
                    </a:lnTo>
                    <a:lnTo>
                      <a:pt x="140" y="1"/>
                    </a:lnTo>
                    <a:lnTo>
                      <a:pt x="141" y="1"/>
                    </a:lnTo>
                    <a:lnTo>
                      <a:pt x="145" y="0"/>
                    </a:lnTo>
                    <a:lnTo>
                      <a:pt x="146" y="1"/>
                    </a:lnTo>
                    <a:lnTo>
                      <a:pt x="149" y="2"/>
                    </a:lnTo>
                    <a:lnTo>
                      <a:pt x="150" y="5"/>
                    </a:lnTo>
                    <a:lnTo>
                      <a:pt x="162" y="9"/>
                    </a:lnTo>
                    <a:lnTo>
                      <a:pt x="181" y="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</p:grpSp>
        <p:grpSp>
          <p:nvGrpSpPr>
            <p:cNvPr id="36" name="Group 6235">
              <a:extLst>
                <a:ext uri="{FF2B5EF4-FFF2-40B4-BE49-F238E27FC236}">
                  <a16:creationId xmlns:a16="http://schemas.microsoft.com/office/drawing/2014/main" id="{8AE9F9B6-DED3-CA61-7BAE-4AB17B1B174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03" y="23"/>
              <a:ext cx="2465" cy="4203"/>
              <a:chOff x="3403" y="23"/>
              <a:chExt cx="2465" cy="4203"/>
            </a:xfrm>
          </p:grpSpPr>
          <p:sp>
            <p:nvSpPr>
              <p:cNvPr id="578" name="Freeform 6035">
                <a:extLst>
                  <a:ext uri="{FF2B5EF4-FFF2-40B4-BE49-F238E27FC236}">
                    <a16:creationId xmlns:a16="http://schemas.microsoft.com/office/drawing/2014/main" id="{5DC42199-F111-FB18-5447-4135DF2931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8" y="3133"/>
                <a:ext cx="17" cy="7"/>
              </a:xfrm>
              <a:custGeom>
                <a:avLst/>
                <a:gdLst>
                  <a:gd name="T0" fmla="*/ 0 w 70"/>
                  <a:gd name="T1" fmla="*/ 0 h 25"/>
                  <a:gd name="T2" fmla="*/ 20 w 70"/>
                  <a:gd name="T3" fmla="*/ 14 h 25"/>
                  <a:gd name="T4" fmla="*/ 36 w 70"/>
                  <a:gd name="T5" fmla="*/ 22 h 25"/>
                  <a:gd name="T6" fmla="*/ 55 w 70"/>
                  <a:gd name="T7" fmla="*/ 11 h 25"/>
                  <a:gd name="T8" fmla="*/ 70 w 70"/>
                  <a:gd name="T9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0" h="25">
                    <a:moveTo>
                      <a:pt x="0" y="0"/>
                    </a:moveTo>
                    <a:lnTo>
                      <a:pt x="20" y="14"/>
                    </a:lnTo>
                    <a:lnTo>
                      <a:pt x="36" y="22"/>
                    </a:lnTo>
                    <a:lnTo>
                      <a:pt x="55" y="11"/>
                    </a:lnTo>
                    <a:lnTo>
                      <a:pt x="70" y="2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9" name="Line 6036">
                <a:extLst>
                  <a:ext uri="{FF2B5EF4-FFF2-40B4-BE49-F238E27FC236}">
                    <a16:creationId xmlns:a16="http://schemas.microsoft.com/office/drawing/2014/main" id="{DC160B66-2522-4C38-FDD9-72397C751DA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603" y="3140"/>
                <a:ext cx="2" cy="8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0" name="Freeform 6037">
                <a:extLst>
                  <a:ext uri="{FF2B5EF4-FFF2-40B4-BE49-F238E27FC236}">
                    <a16:creationId xmlns:a16="http://schemas.microsoft.com/office/drawing/2014/main" id="{4721ADBC-B75A-64CD-3B98-379D816758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7" y="3023"/>
                <a:ext cx="50" cy="8"/>
              </a:xfrm>
              <a:custGeom>
                <a:avLst/>
                <a:gdLst>
                  <a:gd name="T0" fmla="*/ 199 w 199"/>
                  <a:gd name="T1" fmla="*/ 16 h 32"/>
                  <a:gd name="T2" fmla="*/ 187 w 199"/>
                  <a:gd name="T3" fmla="*/ 10 h 32"/>
                  <a:gd name="T4" fmla="*/ 180 w 199"/>
                  <a:gd name="T5" fmla="*/ 6 h 32"/>
                  <a:gd name="T6" fmla="*/ 166 w 199"/>
                  <a:gd name="T7" fmla="*/ 0 h 32"/>
                  <a:gd name="T8" fmla="*/ 167 w 199"/>
                  <a:gd name="T9" fmla="*/ 3 h 32"/>
                  <a:gd name="T10" fmla="*/ 168 w 199"/>
                  <a:gd name="T11" fmla="*/ 25 h 32"/>
                  <a:gd name="T12" fmla="*/ 156 w 199"/>
                  <a:gd name="T13" fmla="*/ 31 h 32"/>
                  <a:gd name="T14" fmla="*/ 141 w 199"/>
                  <a:gd name="T15" fmla="*/ 32 h 32"/>
                  <a:gd name="T16" fmla="*/ 138 w 199"/>
                  <a:gd name="T17" fmla="*/ 31 h 32"/>
                  <a:gd name="T18" fmla="*/ 135 w 199"/>
                  <a:gd name="T19" fmla="*/ 27 h 32"/>
                  <a:gd name="T20" fmla="*/ 124 w 199"/>
                  <a:gd name="T21" fmla="*/ 24 h 32"/>
                  <a:gd name="T22" fmla="*/ 123 w 199"/>
                  <a:gd name="T23" fmla="*/ 22 h 32"/>
                  <a:gd name="T24" fmla="*/ 120 w 199"/>
                  <a:gd name="T25" fmla="*/ 12 h 32"/>
                  <a:gd name="T26" fmla="*/ 120 w 199"/>
                  <a:gd name="T27" fmla="*/ 6 h 32"/>
                  <a:gd name="T28" fmla="*/ 117 w 199"/>
                  <a:gd name="T29" fmla="*/ 3 h 32"/>
                  <a:gd name="T30" fmla="*/ 117 w 199"/>
                  <a:gd name="T31" fmla="*/ 2 h 32"/>
                  <a:gd name="T32" fmla="*/ 115 w 199"/>
                  <a:gd name="T33" fmla="*/ 3 h 32"/>
                  <a:gd name="T34" fmla="*/ 111 w 199"/>
                  <a:gd name="T35" fmla="*/ 17 h 32"/>
                  <a:gd name="T36" fmla="*/ 108 w 199"/>
                  <a:gd name="T37" fmla="*/ 21 h 32"/>
                  <a:gd name="T38" fmla="*/ 103 w 199"/>
                  <a:gd name="T39" fmla="*/ 22 h 32"/>
                  <a:gd name="T40" fmla="*/ 77 w 199"/>
                  <a:gd name="T41" fmla="*/ 22 h 32"/>
                  <a:gd name="T42" fmla="*/ 71 w 199"/>
                  <a:gd name="T43" fmla="*/ 21 h 32"/>
                  <a:gd name="T44" fmla="*/ 64 w 199"/>
                  <a:gd name="T45" fmla="*/ 16 h 32"/>
                  <a:gd name="T46" fmla="*/ 53 w 199"/>
                  <a:gd name="T47" fmla="*/ 14 h 32"/>
                  <a:gd name="T48" fmla="*/ 44 w 199"/>
                  <a:gd name="T49" fmla="*/ 14 h 32"/>
                  <a:gd name="T50" fmla="*/ 39 w 199"/>
                  <a:gd name="T51" fmla="*/ 16 h 32"/>
                  <a:gd name="T52" fmla="*/ 32 w 199"/>
                  <a:gd name="T53" fmla="*/ 20 h 32"/>
                  <a:gd name="T54" fmla="*/ 27 w 199"/>
                  <a:gd name="T55" fmla="*/ 20 h 32"/>
                  <a:gd name="T56" fmla="*/ 25 w 199"/>
                  <a:gd name="T57" fmla="*/ 21 h 32"/>
                  <a:gd name="T58" fmla="*/ 16 w 199"/>
                  <a:gd name="T59" fmla="*/ 9 h 32"/>
                  <a:gd name="T60" fmla="*/ 16 w 199"/>
                  <a:gd name="T61" fmla="*/ 5 h 32"/>
                  <a:gd name="T62" fmla="*/ 0 w 199"/>
                  <a:gd name="T63" fmla="*/ 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99" h="32">
                    <a:moveTo>
                      <a:pt x="199" y="16"/>
                    </a:moveTo>
                    <a:lnTo>
                      <a:pt x="187" y="10"/>
                    </a:lnTo>
                    <a:lnTo>
                      <a:pt x="180" y="6"/>
                    </a:lnTo>
                    <a:lnTo>
                      <a:pt x="166" y="0"/>
                    </a:lnTo>
                    <a:lnTo>
                      <a:pt x="167" y="3"/>
                    </a:lnTo>
                    <a:lnTo>
                      <a:pt x="168" y="25"/>
                    </a:lnTo>
                    <a:lnTo>
                      <a:pt x="156" y="31"/>
                    </a:lnTo>
                    <a:lnTo>
                      <a:pt x="141" y="32"/>
                    </a:lnTo>
                    <a:lnTo>
                      <a:pt x="138" y="31"/>
                    </a:lnTo>
                    <a:lnTo>
                      <a:pt x="135" y="27"/>
                    </a:lnTo>
                    <a:lnTo>
                      <a:pt x="124" y="24"/>
                    </a:lnTo>
                    <a:lnTo>
                      <a:pt x="123" y="22"/>
                    </a:lnTo>
                    <a:lnTo>
                      <a:pt x="120" y="12"/>
                    </a:lnTo>
                    <a:lnTo>
                      <a:pt x="120" y="6"/>
                    </a:lnTo>
                    <a:lnTo>
                      <a:pt x="117" y="3"/>
                    </a:lnTo>
                    <a:lnTo>
                      <a:pt x="117" y="2"/>
                    </a:lnTo>
                    <a:lnTo>
                      <a:pt x="115" y="3"/>
                    </a:lnTo>
                    <a:lnTo>
                      <a:pt x="111" y="17"/>
                    </a:lnTo>
                    <a:lnTo>
                      <a:pt x="108" y="21"/>
                    </a:lnTo>
                    <a:lnTo>
                      <a:pt x="103" y="22"/>
                    </a:lnTo>
                    <a:lnTo>
                      <a:pt x="77" y="22"/>
                    </a:lnTo>
                    <a:lnTo>
                      <a:pt x="71" y="21"/>
                    </a:lnTo>
                    <a:lnTo>
                      <a:pt x="64" y="16"/>
                    </a:lnTo>
                    <a:lnTo>
                      <a:pt x="53" y="14"/>
                    </a:lnTo>
                    <a:lnTo>
                      <a:pt x="44" y="14"/>
                    </a:lnTo>
                    <a:lnTo>
                      <a:pt x="39" y="16"/>
                    </a:lnTo>
                    <a:lnTo>
                      <a:pt x="32" y="20"/>
                    </a:lnTo>
                    <a:lnTo>
                      <a:pt x="27" y="20"/>
                    </a:lnTo>
                    <a:lnTo>
                      <a:pt x="25" y="21"/>
                    </a:lnTo>
                    <a:lnTo>
                      <a:pt x="16" y="9"/>
                    </a:lnTo>
                    <a:lnTo>
                      <a:pt x="16" y="5"/>
                    </a:lnTo>
                    <a:lnTo>
                      <a:pt x="0" y="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1" name="Freeform 6038">
                <a:extLst>
                  <a:ext uri="{FF2B5EF4-FFF2-40B4-BE49-F238E27FC236}">
                    <a16:creationId xmlns:a16="http://schemas.microsoft.com/office/drawing/2014/main" id="{94F15A31-0685-489E-3B71-86907003FA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5" y="3027"/>
                <a:ext cx="6" cy="30"/>
              </a:xfrm>
              <a:custGeom>
                <a:avLst/>
                <a:gdLst>
                  <a:gd name="T0" fmla="*/ 20 w 25"/>
                  <a:gd name="T1" fmla="*/ 121 h 121"/>
                  <a:gd name="T2" fmla="*/ 17 w 25"/>
                  <a:gd name="T3" fmla="*/ 118 h 121"/>
                  <a:gd name="T4" fmla="*/ 15 w 25"/>
                  <a:gd name="T5" fmla="*/ 118 h 121"/>
                  <a:gd name="T6" fmla="*/ 14 w 25"/>
                  <a:gd name="T7" fmla="*/ 117 h 121"/>
                  <a:gd name="T8" fmla="*/ 8 w 25"/>
                  <a:gd name="T9" fmla="*/ 107 h 121"/>
                  <a:gd name="T10" fmla="*/ 0 w 25"/>
                  <a:gd name="T11" fmla="*/ 100 h 121"/>
                  <a:gd name="T12" fmla="*/ 0 w 25"/>
                  <a:gd name="T13" fmla="*/ 99 h 121"/>
                  <a:gd name="T14" fmla="*/ 1 w 25"/>
                  <a:gd name="T15" fmla="*/ 97 h 121"/>
                  <a:gd name="T16" fmla="*/ 11 w 25"/>
                  <a:gd name="T17" fmla="*/ 93 h 121"/>
                  <a:gd name="T18" fmla="*/ 21 w 25"/>
                  <a:gd name="T19" fmla="*/ 79 h 121"/>
                  <a:gd name="T20" fmla="*/ 25 w 25"/>
                  <a:gd name="T21" fmla="*/ 60 h 121"/>
                  <a:gd name="T22" fmla="*/ 25 w 25"/>
                  <a:gd name="T23" fmla="*/ 57 h 121"/>
                  <a:gd name="T24" fmla="*/ 22 w 25"/>
                  <a:gd name="T25" fmla="*/ 47 h 121"/>
                  <a:gd name="T26" fmla="*/ 21 w 25"/>
                  <a:gd name="T27" fmla="*/ 47 h 121"/>
                  <a:gd name="T28" fmla="*/ 25 w 25"/>
                  <a:gd name="T29" fmla="*/ 44 h 121"/>
                  <a:gd name="T30" fmla="*/ 25 w 25"/>
                  <a:gd name="T31" fmla="*/ 35 h 121"/>
                  <a:gd name="T32" fmla="*/ 20 w 25"/>
                  <a:gd name="T33" fmla="*/ 28 h 121"/>
                  <a:gd name="T34" fmla="*/ 18 w 25"/>
                  <a:gd name="T35" fmla="*/ 19 h 121"/>
                  <a:gd name="T36" fmla="*/ 18 w 25"/>
                  <a:gd name="T37" fmla="*/ 13 h 121"/>
                  <a:gd name="T38" fmla="*/ 20 w 25"/>
                  <a:gd name="T39" fmla="*/ 12 h 121"/>
                  <a:gd name="T40" fmla="*/ 18 w 25"/>
                  <a:gd name="T41" fmla="*/ 11 h 121"/>
                  <a:gd name="T42" fmla="*/ 8 w 25"/>
                  <a:gd name="T43" fmla="*/ 1 h 121"/>
                  <a:gd name="T44" fmla="*/ 8 w 25"/>
                  <a:gd name="T45" fmla="*/ 0 h 1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5" h="121">
                    <a:moveTo>
                      <a:pt x="20" y="121"/>
                    </a:moveTo>
                    <a:lnTo>
                      <a:pt x="17" y="118"/>
                    </a:lnTo>
                    <a:lnTo>
                      <a:pt x="15" y="118"/>
                    </a:lnTo>
                    <a:lnTo>
                      <a:pt x="14" y="117"/>
                    </a:lnTo>
                    <a:lnTo>
                      <a:pt x="8" y="107"/>
                    </a:lnTo>
                    <a:lnTo>
                      <a:pt x="0" y="100"/>
                    </a:lnTo>
                    <a:lnTo>
                      <a:pt x="0" y="99"/>
                    </a:lnTo>
                    <a:lnTo>
                      <a:pt x="1" y="97"/>
                    </a:lnTo>
                    <a:lnTo>
                      <a:pt x="11" y="93"/>
                    </a:lnTo>
                    <a:lnTo>
                      <a:pt x="21" y="79"/>
                    </a:lnTo>
                    <a:lnTo>
                      <a:pt x="25" y="60"/>
                    </a:lnTo>
                    <a:lnTo>
                      <a:pt x="25" y="57"/>
                    </a:lnTo>
                    <a:lnTo>
                      <a:pt x="22" y="47"/>
                    </a:lnTo>
                    <a:lnTo>
                      <a:pt x="21" y="47"/>
                    </a:lnTo>
                    <a:lnTo>
                      <a:pt x="25" y="44"/>
                    </a:lnTo>
                    <a:lnTo>
                      <a:pt x="25" y="35"/>
                    </a:lnTo>
                    <a:lnTo>
                      <a:pt x="20" y="28"/>
                    </a:lnTo>
                    <a:lnTo>
                      <a:pt x="18" y="19"/>
                    </a:lnTo>
                    <a:lnTo>
                      <a:pt x="18" y="13"/>
                    </a:lnTo>
                    <a:lnTo>
                      <a:pt x="20" y="12"/>
                    </a:lnTo>
                    <a:lnTo>
                      <a:pt x="18" y="11"/>
                    </a:lnTo>
                    <a:lnTo>
                      <a:pt x="8" y="1"/>
                    </a:lnTo>
                    <a:lnTo>
                      <a:pt x="8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2" name="Freeform 6039">
                <a:extLst>
                  <a:ext uri="{FF2B5EF4-FFF2-40B4-BE49-F238E27FC236}">
                    <a16:creationId xmlns:a16="http://schemas.microsoft.com/office/drawing/2014/main" id="{79E0B919-AF81-A2AC-6DF0-A185D0222E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7" y="3024"/>
                <a:ext cx="50" cy="118"/>
              </a:xfrm>
              <a:custGeom>
                <a:avLst/>
                <a:gdLst>
                  <a:gd name="T0" fmla="*/ 80 w 201"/>
                  <a:gd name="T1" fmla="*/ 8 h 470"/>
                  <a:gd name="T2" fmla="*/ 97 w 201"/>
                  <a:gd name="T3" fmla="*/ 27 h 470"/>
                  <a:gd name="T4" fmla="*/ 115 w 201"/>
                  <a:gd name="T5" fmla="*/ 41 h 470"/>
                  <a:gd name="T6" fmla="*/ 119 w 201"/>
                  <a:gd name="T7" fmla="*/ 57 h 470"/>
                  <a:gd name="T8" fmla="*/ 127 w 201"/>
                  <a:gd name="T9" fmla="*/ 67 h 470"/>
                  <a:gd name="T10" fmla="*/ 143 w 201"/>
                  <a:gd name="T11" fmla="*/ 94 h 470"/>
                  <a:gd name="T12" fmla="*/ 155 w 201"/>
                  <a:gd name="T13" fmla="*/ 100 h 470"/>
                  <a:gd name="T14" fmla="*/ 165 w 201"/>
                  <a:gd name="T15" fmla="*/ 104 h 470"/>
                  <a:gd name="T16" fmla="*/ 168 w 201"/>
                  <a:gd name="T17" fmla="*/ 111 h 470"/>
                  <a:gd name="T18" fmla="*/ 162 w 201"/>
                  <a:gd name="T19" fmla="*/ 121 h 470"/>
                  <a:gd name="T20" fmla="*/ 162 w 201"/>
                  <a:gd name="T21" fmla="*/ 117 h 470"/>
                  <a:gd name="T22" fmla="*/ 158 w 201"/>
                  <a:gd name="T23" fmla="*/ 118 h 470"/>
                  <a:gd name="T24" fmla="*/ 138 w 201"/>
                  <a:gd name="T25" fmla="*/ 149 h 470"/>
                  <a:gd name="T26" fmla="*/ 129 w 201"/>
                  <a:gd name="T27" fmla="*/ 156 h 470"/>
                  <a:gd name="T28" fmla="*/ 134 w 201"/>
                  <a:gd name="T29" fmla="*/ 167 h 470"/>
                  <a:gd name="T30" fmla="*/ 147 w 201"/>
                  <a:gd name="T31" fmla="*/ 177 h 470"/>
                  <a:gd name="T32" fmla="*/ 151 w 201"/>
                  <a:gd name="T33" fmla="*/ 195 h 470"/>
                  <a:gd name="T34" fmla="*/ 145 w 201"/>
                  <a:gd name="T35" fmla="*/ 204 h 470"/>
                  <a:gd name="T36" fmla="*/ 158 w 201"/>
                  <a:gd name="T37" fmla="*/ 226 h 470"/>
                  <a:gd name="T38" fmla="*/ 161 w 201"/>
                  <a:gd name="T39" fmla="*/ 224 h 470"/>
                  <a:gd name="T40" fmla="*/ 173 w 201"/>
                  <a:gd name="T41" fmla="*/ 216 h 470"/>
                  <a:gd name="T42" fmla="*/ 180 w 201"/>
                  <a:gd name="T43" fmla="*/ 221 h 470"/>
                  <a:gd name="T44" fmla="*/ 197 w 201"/>
                  <a:gd name="T45" fmla="*/ 235 h 470"/>
                  <a:gd name="T46" fmla="*/ 193 w 201"/>
                  <a:gd name="T47" fmla="*/ 251 h 470"/>
                  <a:gd name="T48" fmla="*/ 189 w 201"/>
                  <a:gd name="T49" fmla="*/ 252 h 470"/>
                  <a:gd name="T50" fmla="*/ 170 w 201"/>
                  <a:gd name="T51" fmla="*/ 258 h 470"/>
                  <a:gd name="T52" fmla="*/ 173 w 201"/>
                  <a:gd name="T53" fmla="*/ 257 h 470"/>
                  <a:gd name="T54" fmla="*/ 170 w 201"/>
                  <a:gd name="T55" fmla="*/ 257 h 470"/>
                  <a:gd name="T56" fmla="*/ 162 w 201"/>
                  <a:gd name="T57" fmla="*/ 264 h 470"/>
                  <a:gd name="T58" fmla="*/ 162 w 201"/>
                  <a:gd name="T59" fmla="*/ 297 h 470"/>
                  <a:gd name="T60" fmla="*/ 166 w 201"/>
                  <a:gd name="T61" fmla="*/ 314 h 470"/>
                  <a:gd name="T62" fmla="*/ 161 w 201"/>
                  <a:gd name="T63" fmla="*/ 319 h 470"/>
                  <a:gd name="T64" fmla="*/ 150 w 201"/>
                  <a:gd name="T65" fmla="*/ 351 h 470"/>
                  <a:gd name="T66" fmla="*/ 155 w 201"/>
                  <a:gd name="T67" fmla="*/ 357 h 470"/>
                  <a:gd name="T68" fmla="*/ 175 w 201"/>
                  <a:gd name="T69" fmla="*/ 357 h 470"/>
                  <a:gd name="T70" fmla="*/ 179 w 201"/>
                  <a:gd name="T71" fmla="*/ 367 h 470"/>
                  <a:gd name="T72" fmla="*/ 187 w 201"/>
                  <a:gd name="T73" fmla="*/ 389 h 470"/>
                  <a:gd name="T74" fmla="*/ 186 w 201"/>
                  <a:gd name="T75" fmla="*/ 396 h 470"/>
                  <a:gd name="T76" fmla="*/ 194 w 201"/>
                  <a:gd name="T77" fmla="*/ 392 h 470"/>
                  <a:gd name="T78" fmla="*/ 200 w 201"/>
                  <a:gd name="T79" fmla="*/ 395 h 470"/>
                  <a:gd name="T80" fmla="*/ 198 w 201"/>
                  <a:gd name="T81" fmla="*/ 406 h 470"/>
                  <a:gd name="T82" fmla="*/ 190 w 201"/>
                  <a:gd name="T83" fmla="*/ 403 h 470"/>
                  <a:gd name="T84" fmla="*/ 175 w 201"/>
                  <a:gd name="T85" fmla="*/ 398 h 470"/>
                  <a:gd name="T86" fmla="*/ 169 w 201"/>
                  <a:gd name="T87" fmla="*/ 395 h 470"/>
                  <a:gd name="T88" fmla="*/ 155 w 201"/>
                  <a:gd name="T89" fmla="*/ 386 h 470"/>
                  <a:gd name="T90" fmla="*/ 131 w 201"/>
                  <a:gd name="T91" fmla="*/ 377 h 470"/>
                  <a:gd name="T92" fmla="*/ 130 w 201"/>
                  <a:gd name="T93" fmla="*/ 382 h 470"/>
                  <a:gd name="T94" fmla="*/ 137 w 201"/>
                  <a:gd name="T95" fmla="*/ 413 h 470"/>
                  <a:gd name="T96" fmla="*/ 119 w 201"/>
                  <a:gd name="T97" fmla="*/ 418 h 470"/>
                  <a:gd name="T98" fmla="*/ 113 w 201"/>
                  <a:gd name="T99" fmla="*/ 437 h 470"/>
                  <a:gd name="T100" fmla="*/ 103 w 201"/>
                  <a:gd name="T101" fmla="*/ 435 h 470"/>
                  <a:gd name="T102" fmla="*/ 74 w 201"/>
                  <a:gd name="T103" fmla="*/ 466 h 470"/>
                  <a:gd name="T104" fmla="*/ 25 w 201"/>
                  <a:gd name="T105" fmla="*/ 462 h 470"/>
                  <a:gd name="T106" fmla="*/ 6 w 201"/>
                  <a:gd name="T107" fmla="*/ 459 h 470"/>
                  <a:gd name="T108" fmla="*/ 2 w 201"/>
                  <a:gd name="T109" fmla="*/ 462 h 4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01" h="470">
                    <a:moveTo>
                      <a:pt x="83" y="0"/>
                    </a:moveTo>
                    <a:lnTo>
                      <a:pt x="83" y="2"/>
                    </a:lnTo>
                    <a:lnTo>
                      <a:pt x="80" y="8"/>
                    </a:lnTo>
                    <a:lnTo>
                      <a:pt x="80" y="9"/>
                    </a:lnTo>
                    <a:lnTo>
                      <a:pt x="95" y="27"/>
                    </a:lnTo>
                    <a:lnTo>
                      <a:pt x="97" y="27"/>
                    </a:lnTo>
                    <a:lnTo>
                      <a:pt x="113" y="39"/>
                    </a:lnTo>
                    <a:lnTo>
                      <a:pt x="113" y="40"/>
                    </a:lnTo>
                    <a:lnTo>
                      <a:pt x="115" y="41"/>
                    </a:lnTo>
                    <a:lnTo>
                      <a:pt x="115" y="44"/>
                    </a:lnTo>
                    <a:lnTo>
                      <a:pt x="116" y="50"/>
                    </a:lnTo>
                    <a:lnTo>
                      <a:pt x="119" y="57"/>
                    </a:lnTo>
                    <a:lnTo>
                      <a:pt x="120" y="58"/>
                    </a:lnTo>
                    <a:lnTo>
                      <a:pt x="120" y="60"/>
                    </a:lnTo>
                    <a:lnTo>
                      <a:pt x="127" y="67"/>
                    </a:lnTo>
                    <a:lnTo>
                      <a:pt x="133" y="78"/>
                    </a:lnTo>
                    <a:lnTo>
                      <a:pt x="134" y="87"/>
                    </a:lnTo>
                    <a:lnTo>
                      <a:pt x="143" y="94"/>
                    </a:lnTo>
                    <a:lnTo>
                      <a:pt x="145" y="99"/>
                    </a:lnTo>
                    <a:lnTo>
                      <a:pt x="151" y="100"/>
                    </a:lnTo>
                    <a:lnTo>
                      <a:pt x="155" y="100"/>
                    </a:lnTo>
                    <a:lnTo>
                      <a:pt x="157" y="101"/>
                    </a:lnTo>
                    <a:lnTo>
                      <a:pt x="162" y="103"/>
                    </a:lnTo>
                    <a:lnTo>
                      <a:pt x="165" y="104"/>
                    </a:lnTo>
                    <a:lnTo>
                      <a:pt x="166" y="107"/>
                    </a:lnTo>
                    <a:lnTo>
                      <a:pt x="166" y="110"/>
                    </a:lnTo>
                    <a:lnTo>
                      <a:pt x="168" y="111"/>
                    </a:lnTo>
                    <a:lnTo>
                      <a:pt x="168" y="114"/>
                    </a:lnTo>
                    <a:lnTo>
                      <a:pt x="166" y="114"/>
                    </a:lnTo>
                    <a:lnTo>
                      <a:pt x="162" y="121"/>
                    </a:lnTo>
                    <a:lnTo>
                      <a:pt x="161" y="122"/>
                    </a:lnTo>
                    <a:lnTo>
                      <a:pt x="161" y="117"/>
                    </a:lnTo>
                    <a:lnTo>
                      <a:pt x="162" y="117"/>
                    </a:lnTo>
                    <a:lnTo>
                      <a:pt x="162" y="115"/>
                    </a:lnTo>
                    <a:lnTo>
                      <a:pt x="161" y="115"/>
                    </a:lnTo>
                    <a:lnTo>
                      <a:pt x="158" y="118"/>
                    </a:lnTo>
                    <a:lnTo>
                      <a:pt x="157" y="121"/>
                    </a:lnTo>
                    <a:lnTo>
                      <a:pt x="157" y="131"/>
                    </a:lnTo>
                    <a:lnTo>
                      <a:pt x="138" y="149"/>
                    </a:lnTo>
                    <a:lnTo>
                      <a:pt x="136" y="150"/>
                    </a:lnTo>
                    <a:lnTo>
                      <a:pt x="131" y="154"/>
                    </a:lnTo>
                    <a:lnTo>
                      <a:pt x="129" y="156"/>
                    </a:lnTo>
                    <a:lnTo>
                      <a:pt x="131" y="160"/>
                    </a:lnTo>
                    <a:lnTo>
                      <a:pt x="131" y="164"/>
                    </a:lnTo>
                    <a:lnTo>
                      <a:pt x="134" y="167"/>
                    </a:lnTo>
                    <a:lnTo>
                      <a:pt x="141" y="170"/>
                    </a:lnTo>
                    <a:lnTo>
                      <a:pt x="144" y="173"/>
                    </a:lnTo>
                    <a:lnTo>
                      <a:pt x="147" y="177"/>
                    </a:lnTo>
                    <a:lnTo>
                      <a:pt x="150" y="188"/>
                    </a:lnTo>
                    <a:lnTo>
                      <a:pt x="151" y="189"/>
                    </a:lnTo>
                    <a:lnTo>
                      <a:pt x="151" y="195"/>
                    </a:lnTo>
                    <a:lnTo>
                      <a:pt x="150" y="195"/>
                    </a:lnTo>
                    <a:lnTo>
                      <a:pt x="148" y="199"/>
                    </a:lnTo>
                    <a:lnTo>
                      <a:pt x="145" y="204"/>
                    </a:lnTo>
                    <a:lnTo>
                      <a:pt x="145" y="211"/>
                    </a:lnTo>
                    <a:lnTo>
                      <a:pt x="158" y="224"/>
                    </a:lnTo>
                    <a:lnTo>
                      <a:pt x="158" y="226"/>
                    </a:lnTo>
                    <a:lnTo>
                      <a:pt x="160" y="226"/>
                    </a:lnTo>
                    <a:lnTo>
                      <a:pt x="160" y="224"/>
                    </a:lnTo>
                    <a:lnTo>
                      <a:pt x="161" y="224"/>
                    </a:lnTo>
                    <a:lnTo>
                      <a:pt x="166" y="220"/>
                    </a:lnTo>
                    <a:lnTo>
                      <a:pt x="172" y="217"/>
                    </a:lnTo>
                    <a:lnTo>
                      <a:pt x="173" y="216"/>
                    </a:lnTo>
                    <a:lnTo>
                      <a:pt x="177" y="217"/>
                    </a:lnTo>
                    <a:lnTo>
                      <a:pt x="179" y="219"/>
                    </a:lnTo>
                    <a:lnTo>
                      <a:pt x="180" y="221"/>
                    </a:lnTo>
                    <a:lnTo>
                      <a:pt x="184" y="226"/>
                    </a:lnTo>
                    <a:lnTo>
                      <a:pt x="190" y="228"/>
                    </a:lnTo>
                    <a:lnTo>
                      <a:pt x="197" y="235"/>
                    </a:lnTo>
                    <a:lnTo>
                      <a:pt x="197" y="242"/>
                    </a:lnTo>
                    <a:lnTo>
                      <a:pt x="194" y="251"/>
                    </a:lnTo>
                    <a:lnTo>
                      <a:pt x="193" y="251"/>
                    </a:lnTo>
                    <a:lnTo>
                      <a:pt x="193" y="254"/>
                    </a:lnTo>
                    <a:lnTo>
                      <a:pt x="191" y="252"/>
                    </a:lnTo>
                    <a:lnTo>
                      <a:pt x="189" y="252"/>
                    </a:lnTo>
                    <a:lnTo>
                      <a:pt x="177" y="259"/>
                    </a:lnTo>
                    <a:lnTo>
                      <a:pt x="170" y="259"/>
                    </a:lnTo>
                    <a:lnTo>
                      <a:pt x="170" y="258"/>
                    </a:lnTo>
                    <a:lnTo>
                      <a:pt x="172" y="258"/>
                    </a:lnTo>
                    <a:lnTo>
                      <a:pt x="172" y="257"/>
                    </a:lnTo>
                    <a:lnTo>
                      <a:pt x="173" y="257"/>
                    </a:lnTo>
                    <a:lnTo>
                      <a:pt x="173" y="255"/>
                    </a:lnTo>
                    <a:lnTo>
                      <a:pt x="172" y="255"/>
                    </a:lnTo>
                    <a:lnTo>
                      <a:pt x="170" y="257"/>
                    </a:lnTo>
                    <a:lnTo>
                      <a:pt x="169" y="257"/>
                    </a:lnTo>
                    <a:lnTo>
                      <a:pt x="168" y="258"/>
                    </a:lnTo>
                    <a:lnTo>
                      <a:pt x="162" y="264"/>
                    </a:lnTo>
                    <a:lnTo>
                      <a:pt x="160" y="272"/>
                    </a:lnTo>
                    <a:lnTo>
                      <a:pt x="160" y="288"/>
                    </a:lnTo>
                    <a:lnTo>
                      <a:pt x="162" y="297"/>
                    </a:lnTo>
                    <a:lnTo>
                      <a:pt x="166" y="302"/>
                    </a:lnTo>
                    <a:lnTo>
                      <a:pt x="168" y="314"/>
                    </a:lnTo>
                    <a:lnTo>
                      <a:pt x="166" y="314"/>
                    </a:lnTo>
                    <a:lnTo>
                      <a:pt x="162" y="315"/>
                    </a:lnTo>
                    <a:lnTo>
                      <a:pt x="161" y="317"/>
                    </a:lnTo>
                    <a:lnTo>
                      <a:pt x="161" y="319"/>
                    </a:lnTo>
                    <a:lnTo>
                      <a:pt x="157" y="338"/>
                    </a:lnTo>
                    <a:lnTo>
                      <a:pt x="153" y="346"/>
                    </a:lnTo>
                    <a:lnTo>
                      <a:pt x="150" y="351"/>
                    </a:lnTo>
                    <a:lnTo>
                      <a:pt x="150" y="354"/>
                    </a:lnTo>
                    <a:lnTo>
                      <a:pt x="153" y="357"/>
                    </a:lnTo>
                    <a:lnTo>
                      <a:pt x="155" y="357"/>
                    </a:lnTo>
                    <a:lnTo>
                      <a:pt x="161" y="355"/>
                    </a:lnTo>
                    <a:lnTo>
                      <a:pt x="169" y="355"/>
                    </a:lnTo>
                    <a:lnTo>
                      <a:pt x="175" y="357"/>
                    </a:lnTo>
                    <a:lnTo>
                      <a:pt x="179" y="360"/>
                    </a:lnTo>
                    <a:lnTo>
                      <a:pt x="182" y="364"/>
                    </a:lnTo>
                    <a:lnTo>
                      <a:pt x="179" y="367"/>
                    </a:lnTo>
                    <a:lnTo>
                      <a:pt x="179" y="372"/>
                    </a:lnTo>
                    <a:lnTo>
                      <a:pt x="186" y="385"/>
                    </a:lnTo>
                    <a:lnTo>
                      <a:pt x="187" y="389"/>
                    </a:lnTo>
                    <a:lnTo>
                      <a:pt x="187" y="395"/>
                    </a:lnTo>
                    <a:lnTo>
                      <a:pt x="186" y="395"/>
                    </a:lnTo>
                    <a:lnTo>
                      <a:pt x="186" y="396"/>
                    </a:lnTo>
                    <a:lnTo>
                      <a:pt x="187" y="396"/>
                    </a:lnTo>
                    <a:lnTo>
                      <a:pt x="191" y="393"/>
                    </a:lnTo>
                    <a:lnTo>
                      <a:pt x="194" y="392"/>
                    </a:lnTo>
                    <a:lnTo>
                      <a:pt x="196" y="392"/>
                    </a:lnTo>
                    <a:lnTo>
                      <a:pt x="198" y="393"/>
                    </a:lnTo>
                    <a:lnTo>
                      <a:pt x="200" y="395"/>
                    </a:lnTo>
                    <a:lnTo>
                      <a:pt x="201" y="395"/>
                    </a:lnTo>
                    <a:lnTo>
                      <a:pt x="201" y="398"/>
                    </a:lnTo>
                    <a:lnTo>
                      <a:pt x="198" y="406"/>
                    </a:lnTo>
                    <a:lnTo>
                      <a:pt x="198" y="407"/>
                    </a:lnTo>
                    <a:lnTo>
                      <a:pt x="193" y="407"/>
                    </a:lnTo>
                    <a:lnTo>
                      <a:pt x="190" y="403"/>
                    </a:lnTo>
                    <a:lnTo>
                      <a:pt x="187" y="403"/>
                    </a:lnTo>
                    <a:lnTo>
                      <a:pt x="176" y="396"/>
                    </a:lnTo>
                    <a:lnTo>
                      <a:pt x="175" y="398"/>
                    </a:lnTo>
                    <a:lnTo>
                      <a:pt x="173" y="398"/>
                    </a:lnTo>
                    <a:lnTo>
                      <a:pt x="170" y="396"/>
                    </a:lnTo>
                    <a:lnTo>
                      <a:pt x="169" y="395"/>
                    </a:lnTo>
                    <a:lnTo>
                      <a:pt x="165" y="393"/>
                    </a:lnTo>
                    <a:lnTo>
                      <a:pt x="162" y="392"/>
                    </a:lnTo>
                    <a:lnTo>
                      <a:pt x="155" y="386"/>
                    </a:lnTo>
                    <a:lnTo>
                      <a:pt x="147" y="382"/>
                    </a:lnTo>
                    <a:lnTo>
                      <a:pt x="140" y="377"/>
                    </a:lnTo>
                    <a:lnTo>
                      <a:pt x="131" y="377"/>
                    </a:lnTo>
                    <a:lnTo>
                      <a:pt x="131" y="378"/>
                    </a:lnTo>
                    <a:lnTo>
                      <a:pt x="130" y="379"/>
                    </a:lnTo>
                    <a:lnTo>
                      <a:pt x="130" y="382"/>
                    </a:lnTo>
                    <a:lnTo>
                      <a:pt x="137" y="389"/>
                    </a:lnTo>
                    <a:lnTo>
                      <a:pt x="138" y="395"/>
                    </a:lnTo>
                    <a:lnTo>
                      <a:pt x="137" y="413"/>
                    </a:lnTo>
                    <a:lnTo>
                      <a:pt x="119" y="417"/>
                    </a:lnTo>
                    <a:lnTo>
                      <a:pt x="117" y="417"/>
                    </a:lnTo>
                    <a:lnTo>
                      <a:pt x="119" y="418"/>
                    </a:lnTo>
                    <a:lnTo>
                      <a:pt x="119" y="422"/>
                    </a:lnTo>
                    <a:lnTo>
                      <a:pt x="117" y="434"/>
                    </a:lnTo>
                    <a:lnTo>
                      <a:pt x="113" y="437"/>
                    </a:lnTo>
                    <a:lnTo>
                      <a:pt x="109" y="437"/>
                    </a:lnTo>
                    <a:lnTo>
                      <a:pt x="108" y="435"/>
                    </a:lnTo>
                    <a:lnTo>
                      <a:pt x="103" y="435"/>
                    </a:lnTo>
                    <a:lnTo>
                      <a:pt x="95" y="439"/>
                    </a:lnTo>
                    <a:lnTo>
                      <a:pt x="84" y="451"/>
                    </a:lnTo>
                    <a:lnTo>
                      <a:pt x="74" y="466"/>
                    </a:lnTo>
                    <a:lnTo>
                      <a:pt x="55" y="470"/>
                    </a:lnTo>
                    <a:lnTo>
                      <a:pt x="39" y="465"/>
                    </a:lnTo>
                    <a:lnTo>
                      <a:pt x="25" y="462"/>
                    </a:lnTo>
                    <a:lnTo>
                      <a:pt x="16" y="458"/>
                    </a:lnTo>
                    <a:lnTo>
                      <a:pt x="14" y="458"/>
                    </a:lnTo>
                    <a:lnTo>
                      <a:pt x="6" y="459"/>
                    </a:lnTo>
                    <a:lnTo>
                      <a:pt x="3" y="460"/>
                    </a:lnTo>
                    <a:lnTo>
                      <a:pt x="2" y="460"/>
                    </a:lnTo>
                    <a:lnTo>
                      <a:pt x="2" y="462"/>
                    </a:lnTo>
                    <a:lnTo>
                      <a:pt x="0" y="465"/>
                    </a:lnTo>
                    <a:lnTo>
                      <a:pt x="0" y="46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3" name="Freeform 6040">
                <a:extLst>
                  <a:ext uri="{FF2B5EF4-FFF2-40B4-BE49-F238E27FC236}">
                    <a16:creationId xmlns:a16="http://schemas.microsoft.com/office/drawing/2014/main" id="{355BC3E1-121E-2996-A762-36F7A6E98B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9" y="3131"/>
                <a:ext cx="28" cy="12"/>
              </a:xfrm>
              <a:custGeom>
                <a:avLst/>
                <a:gdLst>
                  <a:gd name="T0" fmla="*/ 109 w 109"/>
                  <a:gd name="T1" fmla="*/ 40 h 49"/>
                  <a:gd name="T2" fmla="*/ 105 w 109"/>
                  <a:gd name="T3" fmla="*/ 40 h 49"/>
                  <a:gd name="T4" fmla="*/ 102 w 109"/>
                  <a:gd name="T5" fmla="*/ 43 h 49"/>
                  <a:gd name="T6" fmla="*/ 101 w 109"/>
                  <a:gd name="T7" fmla="*/ 46 h 49"/>
                  <a:gd name="T8" fmla="*/ 99 w 109"/>
                  <a:gd name="T9" fmla="*/ 46 h 49"/>
                  <a:gd name="T10" fmla="*/ 97 w 109"/>
                  <a:gd name="T11" fmla="*/ 47 h 49"/>
                  <a:gd name="T12" fmla="*/ 91 w 109"/>
                  <a:gd name="T13" fmla="*/ 46 h 49"/>
                  <a:gd name="T14" fmla="*/ 81 w 109"/>
                  <a:gd name="T15" fmla="*/ 49 h 49"/>
                  <a:gd name="T16" fmla="*/ 78 w 109"/>
                  <a:gd name="T17" fmla="*/ 49 h 49"/>
                  <a:gd name="T18" fmla="*/ 63 w 109"/>
                  <a:gd name="T19" fmla="*/ 39 h 49"/>
                  <a:gd name="T20" fmla="*/ 53 w 109"/>
                  <a:gd name="T21" fmla="*/ 26 h 49"/>
                  <a:gd name="T22" fmla="*/ 51 w 109"/>
                  <a:gd name="T23" fmla="*/ 24 h 49"/>
                  <a:gd name="T24" fmla="*/ 48 w 109"/>
                  <a:gd name="T25" fmla="*/ 25 h 49"/>
                  <a:gd name="T26" fmla="*/ 48 w 109"/>
                  <a:gd name="T27" fmla="*/ 24 h 49"/>
                  <a:gd name="T28" fmla="*/ 41 w 109"/>
                  <a:gd name="T29" fmla="*/ 25 h 49"/>
                  <a:gd name="T30" fmla="*/ 34 w 109"/>
                  <a:gd name="T31" fmla="*/ 12 h 49"/>
                  <a:gd name="T32" fmla="*/ 34 w 109"/>
                  <a:gd name="T33" fmla="*/ 10 h 49"/>
                  <a:gd name="T34" fmla="*/ 31 w 109"/>
                  <a:gd name="T35" fmla="*/ 7 h 49"/>
                  <a:gd name="T36" fmla="*/ 25 w 109"/>
                  <a:gd name="T37" fmla="*/ 7 h 49"/>
                  <a:gd name="T38" fmla="*/ 22 w 109"/>
                  <a:gd name="T39" fmla="*/ 10 h 49"/>
                  <a:gd name="T40" fmla="*/ 21 w 109"/>
                  <a:gd name="T41" fmla="*/ 8 h 49"/>
                  <a:gd name="T42" fmla="*/ 3 w 109"/>
                  <a:gd name="T43" fmla="*/ 0 h 49"/>
                  <a:gd name="T44" fmla="*/ 0 w 109"/>
                  <a:gd name="T45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09" h="49">
                    <a:moveTo>
                      <a:pt x="109" y="40"/>
                    </a:moveTo>
                    <a:lnTo>
                      <a:pt x="105" y="40"/>
                    </a:lnTo>
                    <a:lnTo>
                      <a:pt x="102" y="43"/>
                    </a:lnTo>
                    <a:lnTo>
                      <a:pt x="101" y="46"/>
                    </a:lnTo>
                    <a:lnTo>
                      <a:pt x="99" y="46"/>
                    </a:lnTo>
                    <a:lnTo>
                      <a:pt x="97" y="47"/>
                    </a:lnTo>
                    <a:lnTo>
                      <a:pt x="91" y="46"/>
                    </a:lnTo>
                    <a:lnTo>
                      <a:pt x="81" y="49"/>
                    </a:lnTo>
                    <a:lnTo>
                      <a:pt x="78" y="49"/>
                    </a:lnTo>
                    <a:lnTo>
                      <a:pt x="63" y="39"/>
                    </a:lnTo>
                    <a:lnTo>
                      <a:pt x="53" y="26"/>
                    </a:lnTo>
                    <a:lnTo>
                      <a:pt x="51" y="24"/>
                    </a:lnTo>
                    <a:lnTo>
                      <a:pt x="48" y="25"/>
                    </a:lnTo>
                    <a:lnTo>
                      <a:pt x="48" y="24"/>
                    </a:lnTo>
                    <a:lnTo>
                      <a:pt x="41" y="25"/>
                    </a:lnTo>
                    <a:lnTo>
                      <a:pt x="34" y="12"/>
                    </a:lnTo>
                    <a:lnTo>
                      <a:pt x="34" y="10"/>
                    </a:lnTo>
                    <a:lnTo>
                      <a:pt x="31" y="7"/>
                    </a:lnTo>
                    <a:lnTo>
                      <a:pt x="25" y="7"/>
                    </a:lnTo>
                    <a:lnTo>
                      <a:pt x="22" y="10"/>
                    </a:lnTo>
                    <a:lnTo>
                      <a:pt x="21" y="8"/>
                    </a:lnTo>
                    <a:lnTo>
                      <a:pt x="3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4" name="Freeform 6041">
                <a:extLst>
                  <a:ext uri="{FF2B5EF4-FFF2-40B4-BE49-F238E27FC236}">
                    <a16:creationId xmlns:a16="http://schemas.microsoft.com/office/drawing/2014/main" id="{627DB9A6-50E8-565B-0A8A-7F4D6B4F77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7" y="3141"/>
                <a:ext cx="21" cy="51"/>
              </a:xfrm>
              <a:custGeom>
                <a:avLst/>
                <a:gdLst>
                  <a:gd name="T0" fmla="*/ 0 w 85"/>
                  <a:gd name="T1" fmla="*/ 0 h 206"/>
                  <a:gd name="T2" fmla="*/ 2 w 85"/>
                  <a:gd name="T3" fmla="*/ 2 h 206"/>
                  <a:gd name="T4" fmla="*/ 10 w 85"/>
                  <a:gd name="T5" fmla="*/ 14 h 206"/>
                  <a:gd name="T6" fmla="*/ 18 w 85"/>
                  <a:gd name="T7" fmla="*/ 31 h 206"/>
                  <a:gd name="T8" fmla="*/ 25 w 85"/>
                  <a:gd name="T9" fmla="*/ 39 h 206"/>
                  <a:gd name="T10" fmla="*/ 30 w 85"/>
                  <a:gd name="T11" fmla="*/ 52 h 206"/>
                  <a:gd name="T12" fmla="*/ 31 w 85"/>
                  <a:gd name="T13" fmla="*/ 63 h 206"/>
                  <a:gd name="T14" fmla="*/ 30 w 85"/>
                  <a:gd name="T15" fmla="*/ 67 h 206"/>
                  <a:gd name="T16" fmla="*/ 28 w 85"/>
                  <a:gd name="T17" fmla="*/ 76 h 206"/>
                  <a:gd name="T18" fmla="*/ 28 w 85"/>
                  <a:gd name="T19" fmla="*/ 95 h 206"/>
                  <a:gd name="T20" fmla="*/ 30 w 85"/>
                  <a:gd name="T21" fmla="*/ 104 h 206"/>
                  <a:gd name="T22" fmla="*/ 34 w 85"/>
                  <a:gd name="T23" fmla="*/ 111 h 206"/>
                  <a:gd name="T24" fmla="*/ 35 w 85"/>
                  <a:gd name="T25" fmla="*/ 111 h 206"/>
                  <a:gd name="T26" fmla="*/ 43 w 85"/>
                  <a:gd name="T27" fmla="*/ 118 h 206"/>
                  <a:gd name="T28" fmla="*/ 50 w 85"/>
                  <a:gd name="T29" fmla="*/ 126 h 206"/>
                  <a:gd name="T30" fmla="*/ 66 w 85"/>
                  <a:gd name="T31" fmla="*/ 136 h 206"/>
                  <a:gd name="T32" fmla="*/ 69 w 85"/>
                  <a:gd name="T33" fmla="*/ 133 h 206"/>
                  <a:gd name="T34" fmla="*/ 71 w 85"/>
                  <a:gd name="T35" fmla="*/ 132 h 206"/>
                  <a:gd name="T36" fmla="*/ 74 w 85"/>
                  <a:gd name="T37" fmla="*/ 132 h 206"/>
                  <a:gd name="T38" fmla="*/ 76 w 85"/>
                  <a:gd name="T39" fmla="*/ 134 h 206"/>
                  <a:gd name="T40" fmla="*/ 80 w 85"/>
                  <a:gd name="T41" fmla="*/ 137 h 206"/>
                  <a:gd name="T42" fmla="*/ 83 w 85"/>
                  <a:gd name="T43" fmla="*/ 140 h 206"/>
                  <a:gd name="T44" fmla="*/ 85 w 85"/>
                  <a:gd name="T45" fmla="*/ 140 h 206"/>
                  <a:gd name="T46" fmla="*/ 83 w 85"/>
                  <a:gd name="T47" fmla="*/ 143 h 206"/>
                  <a:gd name="T48" fmla="*/ 81 w 85"/>
                  <a:gd name="T49" fmla="*/ 148 h 206"/>
                  <a:gd name="T50" fmla="*/ 80 w 85"/>
                  <a:gd name="T51" fmla="*/ 151 h 206"/>
                  <a:gd name="T52" fmla="*/ 80 w 85"/>
                  <a:gd name="T53" fmla="*/ 155 h 206"/>
                  <a:gd name="T54" fmla="*/ 78 w 85"/>
                  <a:gd name="T55" fmla="*/ 157 h 206"/>
                  <a:gd name="T56" fmla="*/ 77 w 85"/>
                  <a:gd name="T57" fmla="*/ 157 h 206"/>
                  <a:gd name="T58" fmla="*/ 77 w 85"/>
                  <a:gd name="T59" fmla="*/ 155 h 206"/>
                  <a:gd name="T60" fmla="*/ 76 w 85"/>
                  <a:gd name="T61" fmla="*/ 155 h 206"/>
                  <a:gd name="T62" fmla="*/ 69 w 85"/>
                  <a:gd name="T63" fmla="*/ 151 h 206"/>
                  <a:gd name="T64" fmla="*/ 64 w 85"/>
                  <a:gd name="T65" fmla="*/ 146 h 206"/>
                  <a:gd name="T66" fmla="*/ 63 w 85"/>
                  <a:gd name="T67" fmla="*/ 146 h 206"/>
                  <a:gd name="T68" fmla="*/ 57 w 85"/>
                  <a:gd name="T69" fmla="*/ 148 h 206"/>
                  <a:gd name="T70" fmla="*/ 57 w 85"/>
                  <a:gd name="T71" fmla="*/ 150 h 206"/>
                  <a:gd name="T72" fmla="*/ 59 w 85"/>
                  <a:gd name="T73" fmla="*/ 151 h 206"/>
                  <a:gd name="T74" fmla="*/ 59 w 85"/>
                  <a:gd name="T75" fmla="*/ 152 h 206"/>
                  <a:gd name="T76" fmla="*/ 60 w 85"/>
                  <a:gd name="T77" fmla="*/ 154 h 206"/>
                  <a:gd name="T78" fmla="*/ 62 w 85"/>
                  <a:gd name="T79" fmla="*/ 161 h 206"/>
                  <a:gd name="T80" fmla="*/ 59 w 85"/>
                  <a:gd name="T81" fmla="*/ 165 h 206"/>
                  <a:gd name="T82" fmla="*/ 53 w 85"/>
                  <a:gd name="T83" fmla="*/ 179 h 206"/>
                  <a:gd name="T84" fmla="*/ 53 w 85"/>
                  <a:gd name="T85" fmla="*/ 182 h 206"/>
                  <a:gd name="T86" fmla="*/ 56 w 85"/>
                  <a:gd name="T87" fmla="*/ 190 h 206"/>
                  <a:gd name="T88" fmla="*/ 62 w 85"/>
                  <a:gd name="T89" fmla="*/ 196 h 206"/>
                  <a:gd name="T90" fmla="*/ 62 w 85"/>
                  <a:gd name="T91" fmla="*/ 197 h 206"/>
                  <a:gd name="T92" fmla="*/ 60 w 85"/>
                  <a:gd name="T93" fmla="*/ 197 h 206"/>
                  <a:gd name="T94" fmla="*/ 60 w 85"/>
                  <a:gd name="T95" fmla="*/ 199 h 206"/>
                  <a:gd name="T96" fmla="*/ 59 w 85"/>
                  <a:gd name="T97" fmla="*/ 204 h 206"/>
                  <a:gd name="T98" fmla="*/ 59 w 85"/>
                  <a:gd name="T99" fmla="*/ 206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85" h="206">
                    <a:moveTo>
                      <a:pt x="0" y="0"/>
                    </a:moveTo>
                    <a:lnTo>
                      <a:pt x="2" y="2"/>
                    </a:lnTo>
                    <a:lnTo>
                      <a:pt x="10" y="14"/>
                    </a:lnTo>
                    <a:lnTo>
                      <a:pt x="18" y="31"/>
                    </a:lnTo>
                    <a:lnTo>
                      <a:pt x="25" y="39"/>
                    </a:lnTo>
                    <a:lnTo>
                      <a:pt x="30" y="52"/>
                    </a:lnTo>
                    <a:lnTo>
                      <a:pt x="31" y="63"/>
                    </a:lnTo>
                    <a:lnTo>
                      <a:pt x="30" y="67"/>
                    </a:lnTo>
                    <a:lnTo>
                      <a:pt x="28" y="76"/>
                    </a:lnTo>
                    <a:lnTo>
                      <a:pt x="28" y="95"/>
                    </a:lnTo>
                    <a:lnTo>
                      <a:pt x="30" y="104"/>
                    </a:lnTo>
                    <a:lnTo>
                      <a:pt x="34" y="111"/>
                    </a:lnTo>
                    <a:lnTo>
                      <a:pt x="35" y="111"/>
                    </a:lnTo>
                    <a:lnTo>
                      <a:pt x="43" y="118"/>
                    </a:lnTo>
                    <a:lnTo>
                      <a:pt x="50" y="126"/>
                    </a:lnTo>
                    <a:lnTo>
                      <a:pt x="66" y="136"/>
                    </a:lnTo>
                    <a:lnTo>
                      <a:pt x="69" y="133"/>
                    </a:lnTo>
                    <a:lnTo>
                      <a:pt x="71" y="132"/>
                    </a:lnTo>
                    <a:lnTo>
                      <a:pt x="74" y="132"/>
                    </a:lnTo>
                    <a:lnTo>
                      <a:pt x="76" y="134"/>
                    </a:lnTo>
                    <a:lnTo>
                      <a:pt x="80" y="137"/>
                    </a:lnTo>
                    <a:lnTo>
                      <a:pt x="83" y="140"/>
                    </a:lnTo>
                    <a:lnTo>
                      <a:pt x="85" y="140"/>
                    </a:lnTo>
                    <a:lnTo>
                      <a:pt x="83" y="143"/>
                    </a:lnTo>
                    <a:lnTo>
                      <a:pt x="81" y="148"/>
                    </a:lnTo>
                    <a:lnTo>
                      <a:pt x="80" y="151"/>
                    </a:lnTo>
                    <a:lnTo>
                      <a:pt x="80" y="155"/>
                    </a:lnTo>
                    <a:lnTo>
                      <a:pt x="78" y="157"/>
                    </a:lnTo>
                    <a:lnTo>
                      <a:pt x="77" y="157"/>
                    </a:lnTo>
                    <a:lnTo>
                      <a:pt x="77" y="155"/>
                    </a:lnTo>
                    <a:lnTo>
                      <a:pt x="76" y="155"/>
                    </a:lnTo>
                    <a:lnTo>
                      <a:pt x="69" y="151"/>
                    </a:lnTo>
                    <a:lnTo>
                      <a:pt x="64" y="146"/>
                    </a:lnTo>
                    <a:lnTo>
                      <a:pt x="63" y="146"/>
                    </a:lnTo>
                    <a:lnTo>
                      <a:pt x="57" y="148"/>
                    </a:lnTo>
                    <a:lnTo>
                      <a:pt x="57" y="150"/>
                    </a:lnTo>
                    <a:lnTo>
                      <a:pt x="59" y="151"/>
                    </a:lnTo>
                    <a:lnTo>
                      <a:pt x="59" y="152"/>
                    </a:lnTo>
                    <a:lnTo>
                      <a:pt x="60" y="154"/>
                    </a:lnTo>
                    <a:lnTo>
                      <a:pt x="62" y="161"/>
                    </a:lnTo>
                    <a:lnTo>
                      <a:pt x="59" y="165"/>
                    </a:lnTo>
                    <a:lnTo>
                      <a:pt x="53" y="179"/>
                    </a:lnTo>
                    <a:lnTo>
                      <a:pt x="53" y="182"/>
                    </a:lnTo>
                    <a:lnTo>
                      <a:pt x="56" y="190"/>
                    </a:lnTo>
                    <a:lnTo>
                      <a:pt x="62" y="196"/>
                    </a:lnTo>
                    <a:lnTo>
                      <a:pt x="62" y="197"/>
                    </a:lnTo>
                    <a:lnTo>
                      <a:pt x="60" y="197"/>
                    </a:lnTo>
                    <a:lnTo>
                      <a:pt x="60" y="199"/>
                    </a:lnTo>
                    <a:lnTo>
                      <a:pt x="59" y="204"/>
                    </a:lnTo>
                    <a:lnTo>
                      <a:pt x="59" y="20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5" name="Freeform 6042">
                <a:extLst>
                  <a:ext uri="{FF2B5EF4-FFF2-40B4-BE49-F238E27FC236}">
                    <a16:creationId xmlns:a16="http://schemas.microsoft.com/office/drawing/2014/main" id="{E166CC88-218D-C7CD-1E2C-282AFADDBC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1" y="3178"/>
                <a:ext cx="96" cy="33"/>
              </a:xfrm>
              <a:custGeom>
                <a:avLst/>
                <a:gdLst>
                  <a:gd name="T0" fmla="*/ 1 w 382"/>
                  <a:gd name="T1" fmla="*/ 62 h 134"/>
                  <a:gd name="T2" fmla="*/ 5 w 382"/>
                  <a:gd name="T3" fmla="*/ 67 h 134"/>
                  <a:gd name="T4" fmla="*/ 24 w 382"/>
                  <a:gd name="T5" fmla="*/ 56 h 134"/>
                  <a:gd name="T6" fmla="*/ 47 w 382"/>
                  <a:gd name="T7" fmla="*/ 44 h 134"/>
                  <a:gd name="T8" fmla="*/ 50 w 382"/>
                  <a:gd name="T9" fmla="*/ 37 h 134"/>
                  <a:gd name="T10" fmla="*/ 54 w 382"/>
                  <a:gd name="T11" fmla="*/ 18 h 134"/>
                  <a:gd name="T12" fmla="*/ 51 w 382"/>
                  <a:gd name="T13" fmla="*/ 13 h 134"/>
                  <a:gd name="T14" fmla="*/ 60 w 382"/>
                  <a:gd name="T15" fmla="*/ 2 h 134"/>
                  <a:gd name="T16" fmla="*/ 70 w 382"/>
                  <a:gd name="T17" fmla="*/ 0 h 134"/>
                  <a:gd name="T18" fmla="*/ 85 w 382"/>
                  <a:gd name="T19" fmla="*/ 6 h 134"/>
                  <a:gd name="T20" fmla="*/ 94 w 382"/>
                  <a:gd name="T21" fmla="*/ 14 h 134"/>
                  <a:gd name="T22" fmla="*/ 98 w 382"/>
                  <a:gd name="T23" fmla="*/ 14 h 134"/>
                  <a:gd name="T24" fmla="*/ 99 w 382"/>
                  <a:gd name="T25" fmla="*/ 28 h 134"/>
                  <a:gd name="T26" fmla="*/ 125 w 382"/>
                  <a:gd name="T27" fmla="*/ 58 h 134"/>
                  <a:gd name="T28" fmla="*/ 132 w 382"/>
                  <a:gd name="T29" fmla="*/ 70 h 134"/>
                  <a:gd name="T30" fmla="*/ 141 w 382"/>
                  <a:gd name="T31" fmla="*/ 70 h 134"/>
                  <a:gd name="T32" fmla="*/ 139 w 382"/>
                  <a:gd name="T33" fmla="*/ 92 h 134"/>
                  <a:gd name="T34" fmla="*/ 159 w 382"/>
                  <a:gd name="T35" fmla="*/ 104 h 134"/>
                  <a:gd name="T36" fmla="*/ 183 w 382"/>
                  <a:gd name="T37" fmla="*/ 91 h 134"/>
                  <a:gd name="T38" fmla="*/ 198 w 382"/>
                  <a:gd name="T39" fmla="*/ 85 h 134"/>
                  <a:gd name="T40" fmla="*/ 207 w 382"/>
                  <a:gd name="T41" fmla="*/ 90 h 134"/>
                  <a:gd name="T42" fmla="*/ 215 w 382"/>
                  <a:gd name="T43" fmla="*/ 84 h 134"/>
                  <a:gd name="T44" fmla="*/ 235 w 382"/>
                  <a:gd name="T45" fmla="*/ 92 h 134"/>
                  <a:gd name="T46" fmla="*/ 245 w 382"/>
                  <a:gd name="T47" fmla="*/ 92 h 134"/>
                  <a:gd name="T48" fmla="*/ 264 w 382"/>
                  <a:gd name="T49" fmla="*/ 130 h 134"/>
                  <a:gd name="T50" fmla="*/ 283 w 382"/>
                  <a:gd name="T51" fmla="*/ 128 h 134"/>
                  <a:gd name="T52" fmla="*/ 299 w 382"/>
                  <a:gd name="T53" fmla="*/ 119 h 134"/>
                  <a:gd name="T54" fmla="*/ 300 w 382"/>
                  <a:gd name="T55" fmla="*/ 109 h 134"/>
                  <a:gd name="T56" fmla="*/ 296 w 382"/>
                  <a:gd name="T57" fmla="*/ 99 h 134"/>
                  <a:gd name="T58" fmla="*/ 297 w 382"/>
                  <a:gd name="T59" fmla="*/ 91 h 134"/>
                  <a:gd name="T60" fmla="*/ 286 w 382"/>
                  <a:gd name="T61" fmla="*/ 84 h 134"/>
                  <a:gd name="T62" fmla="*/ 267 w 382"/>
                  <a:gd name="T63" fmla="*/ 73 h 134"/>
                  <a:gd name="T64" fmla="*/ 271 w 382"/>
                  <a:gd name="T65" fmla="*/ 54 h 134"/>
                  <a:gd name="T66" fmla="*/ 265 w 382"/>
                  <a:gd name="T67" fmla="*/ 37 h 134"/>
                  <a:gd name="T68" fmla="*/ 269 w 382"/>
                  <a:gd name="T69" fmla="*/ 34 h 134"/>
                  <a:gd name="T70" fmla="*/ 290 w 382"/>
                  <a:gd name="T71" fmla="*/ 30 h 134"/>
                  <a:gd name="T72" fmla="*/ 312 w 382"/>
                  <a:gd name="T73" fmla="*/ 39 h 134"/>
                  <a:gd name="T74" fmla="*/ 308 w 382"/>
                  <a:gd name="T75" fmla="*/ 48 h 134"/>
                  <a:gd name="T76" fmla="*/ 312 w 382"/>
                  <a:gd name="T77" fmla="*/ 55 h 134"/>
                  <a:gd name="T78" fmla="*/ 327 w 382"/>
                  <a:gd name="T79" fmla="*/ 54 h 134"/>
                  <a:gd name="T80" fmla="*/ 329 w 382"/>
                  <a:gd name="T81" fmla="*/ 31 h 134"/>
                  <a:gd name="T82" fmla="*/ 343 w 382"/>
                  <a:gd name="T83" fmla="*/ 28 h 134"/>
                  <a:gd name="T84" fmla="*/ 363 w 382"/>
                  <a:gd name="T85" fmla="*/ 35 h 134"/>
                  <a:gd name="T86" fmla="*/ 353 w 382"/>
                  <a:gd name="T87" fmla="*/ 62 h 134"/>
                  <a:gd name="T88" fmla="*/ 375 w 382"/>
                  <a:gd name="T89" fmla="*/ 56 h 134"/>
                  <a:gd name="T90" fmla="*/ 378 w 382"/>
                  <a:gd name="T91" fmla="*/ 91 h 134"/>
                  <a:gd name="T92" fmla="*/ 381 w 382"/>
                  <a:gd name="T93" fmla="*/ 97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382" h="134">
                    <a:moveTo>
                      <a:pt x="0" y="58"/>
                    </a:moveTo>
                    <a:lnTo>
                      <a:pt x="0" y="62"/>
                    </a:lnTo>
                    <a:lnTo>
                      <a:pt x="1" y="62"/>
                    </a:lnTo>
                    <a:lnTo>
                      <a:pt x="4" y="65"/>
                    </a:lnTo>
                    <a:lnTo>
                      <a:pt x="4" y="67"/>
                    </a:lnTo>
                    <a:lnTo>
                      <a:pt x="5" y="67"/>
                    </a:lnTo>
                    <a:lnTo>
                      <a:pt x="7" y="69"/>
                    </a:lnTo>
                    <a:lnTo>
                      <a:pt x="11" y="69"/>
                    </a:lnTo>
                    <a:lnTo>
                      <a:pt x="24" y="56"/>
                    </a:lnTo>
                    <a:lnTo>
                      <a:pt x="26" y="55"/>
                    </a:lnTo>
                    <a:lnTo>
                      <a:pt x="28" y="55"/>
                    </a:lnTo>
                    <a:lnTo>
                      <a:pt x="47" y="44"/>
                    </a:lnTo>
                    <a:lnTo>
                      <a:pt x="49" y="42"/>
                    </a:lnTo>
                    <a:lnTo>
                      <a:pt x="50" y="39"/>
                    </a:lnTo>
                    <a:lnTo>
                      <a:pt x="50" y="37"/>
                    </a:lnTo>
                    <a:lnTo>
                      <a:pt x="51" y="35"/>
                    </a:lnTo>
                    <a:lnTo>
                      <a:pt x="51" y="34"/>
                    </a:lnTo>
                    <a:lnTo>
                      <a:pt x="54" y="18"/>
                    </a:lnTo>
                    <a:lnTo>
                      <a:pt x="54" y="14"/>
                    </a:lnTo>
                    <a:lnTo>
                      <a:pt x="53" y="13"/>
                    </a:lnTo>
                    <a:lnTo>
                      <a:pt x="51" y="13"/>
                    </a:lnTo>
                    <a:lnTo>
                      <a:pt x="51" y="11"/>
                    </a:lnTo>
                    <a:lnTo>
                      <a:pt x="58" y="3"/>
                    </a:lnTo>
                    <a:lnTo>
                      <a:pt x="60" y="2"/>
                    </a:lnTo>
                    <a:lnTo>
                      <a:pt x="61" y="2"/>
                    </a:lnTo>
                    <a:lnTo>
                      <a:pt x="64" y="0"/>
                    </a:lnTo>
                    <a:lnTo>
                      <a:pt x="70" y="0"/>
                    </a:lnTo>
                    <a:lnTo>
                      <a:pt x="81" y="4"/>
                    </a:lnTo>
                    <a:lnTo>
                      <a:pt x="84" y="4"/>
                    </a:lnTo>
                    <a:lnTo>
                      <a:pt x="85" y="6"/>
                    </a:lnTo>
                    <a:lnTo>
                      <a:pt x="92" y="10"/>
                    </a:lnTo>
                    <a:lnTo>
                      <a:pt x="94" y="13"/>
                    </a:lnTo>
                    <a:lnTo>
                      <a:pt x="94" y="14"/>
                    </a:lnTo>
                    <a:lnTo>
                      <a:pt x="95" y="16"/>
                    </a:lnTo>
                    <a:lnTo>
                      <a:pt x="96" y="16"/>
                    </a:lnTo>
                    <a:lnTo>
                      <a:pt x="98" y="14"/>
                    </a:lnTo>
                    <a:lnTo>
                      <a:pt x="98" y="16"/>
                    </a:lnTo>
                    <a:lnTo>
                      <a:pt x="99" y="27"/>
                    </a:lnTo>
                    <a:lnTo>
                      <a:pt x="99" y="28"/>
                    </a:lnTo>
                    <a:lnTo>
                      <a:pt x="107" y="32"/>
                    </a:lnTo>
                    <a:lnTo>
                      <a:pt x="117" y="42"/>
                    </a:lnTo>
                    <a:lnTo>
                      <a:pt x="125" y="58"/>
                    </a:lnTo>
                    <a:lnTo>
                      <a:pt x="125" y="71"/>
                    </a:lnTo>
                    <a:lnTo>
                      <a:pt x="128" y="74"/>
                    </a:lnTo>
                    <a:lnTo>
                      <a:pt x="132" y="70"/>
                    </a:lnTo>
                    <a:lnTo>
                      <a:pt x="137" y="67"/>
                    </a:lnTo>
                    <a:lnTo>
                      <a:pt x="138" y="67"/>
                    </a:lnTo>
                    <a:lnTo>
                      <a:pt x="141" y="70"/>
                    </a:lnTo>
                    <a:lnTo>
                      <a:pt x="141" y="88"/>
                    </a:lnTo>
                    <a:lnTo>
                      <a:pt x="139" y="91"/>
                    </a:lnTo>
                    <a:lnTo>
                      <a:pt x="139" y="92"/>
                    </a:lnTo>
                    <a:lnTo>
                      <a:pt x="145" y="98"/>
                    </a:lnTo>
                    <a:lnTo>
                      <a:pt x="156" y="102"/>
                    </a:lnTo>
                    <a:lnTo>
                      <a:pt x="159" y="104"/>
                    </a:lnTo>
                    <a:lnTo>
                      <a:pt x="161" y="102"/>
                    </a:lnTo>
                    <a:lnTo>
                      <a:pt x="170" y="98"/>
                    </a:lnTo>
                    <a:lnTo>
                      <a:pt x="183" y="91"/>
                    </a:lnTo>
                    <a:lnTo>
                      <a:pt x="184" y="90"/>
                    </a:lnTo>
                    <a:lnTo>
                      <a:pt x="191" y="85"/>
                    </a:lnTo>
                    <a:lnTo>
                      <a:pt x="198" y="85"/>
                    </a:lnTo>
                    <a:lnTo>
                      <a:pt x="202" y="90"/>
                    </a:lnTo>
                    <a:lnTo>
                      <a:pt x="205" y="91"/>
                    </a:lnTo>
                    <a:lnTo>
                      <a:pt x="207" y="90"/>
                    </a:lnTo>
                    <a:lnTo>
                      <a:pt x="208" y="90"/>
                    </a:lnTo>
                    <a:lnTo>
                      <a:pt x="214" y="85"/>
                    </a:lnTo>
                    <a:lnTo>
                      <a:pt x="215" y="84"/>
                    </a:lnTo>
                    <a:lnTo>
                      <a:pt x="216" y="84"/>
                    </a:lnTo>
                    <a:lnTo>
                      <a:pt x="233" y="91"/>
                    </a:lnTo>
                    <a:lnTo>
                      <a:pt x="235" y="92"/>
                    </a:lnTo>
                    <a:lnTo>
                      <a:pt x="237" y="92"/>
                    </a:lnTo>
                    <a:lnTo>
                      <a:pt x="241" y="94"/>
                    </a:lnTo>
                    <a:lnTo>
                      <a:pt x="245" y="92"/>
                    </a:lnTo>
                    <a:lnTo>
                      <a:pt x="245" y="94"/>
                    </a:lnTo>
                    <a:lnTo>
                      <a:pt x="258" y="114"/>
                    </a:lnTo>
                    <a:lnTo>
                      <a:pt x="264" y="130"/>
                    </a:lnTo>
                    <a:lnTo>
                      <a:pt x="268" y="134"/>
                    </a:lnTo>
                    <a:lnTo>
                      <a:pt x="278" y="130"/>
                    </a:lnTo>
                    <a:lnTo>
                      <a:pt x="283" y="128"/>
                    </a:lnTo>
                    <a:lnTo>
                      <a:pt x="295" y="128"/>
                    </a:lnTo>
                    <a:lnTo>
                      <a:pt x="297" y="123"/>
                    </a:lnTo>
                    <a:lnTo>
                      <a:pt x="299" y="119"/>
                    </a:lnTo>
                    <a:lnTo>
                      <a:pt x="299" y="116"/>
                    </a:lnTo>
                    <a:lnTo>
                      <a:pt x="300" y="115"/>
                    </a:lnTo>
                    <a:lnTo>
                      <a:pt x="300" y="109"/>
                    </a:lnTo>
                    <a:lnTo>
                      <a:pt x="302" y="104"/>
                    </a:lnTo>
                    <a:lnTo>
                      <a:pt x="297" y="102"/>
                    </a:lnTo>
                    <a:lnTo>
                      <a:pt x="296" y="99"/>
                    </a:lnTo>
                    <a:lnTo>
                      <a:pt x="296" y="98"/>
                    </a:lnTo>
                    <a:lnTo>
                      <a:pt x="297" y="92"/>
                    </a:lnTo>
                    <a:lnTo>
                      <a:pt x="297" y="91"/>
                    </a:lnTo>
                    <a:lnTo>
                      <a:pt x="296" y="90"/>
                    </a:lnTo>
                    <a:lnTo>
                      <a:pt x="290" y="85"/>
                    </a:lnTo>
                    <a:lnTo>
                      <a:pt x="286" y="84"/>
                    </a:lnTo>
                    <a:lnTo>
                      <a:pt x="279" y="80"/>
                    </a:lnTo>
                    <a:lnTo>
                      <a:pt x="267" y="74"/>
                    </a:lnTo>
                    <a:lnTo>
                      <a:pt x="267" y="73"/>
                    </a:lnTo>
                    <a:lnTo>
                      <a:pt x="269" y="67"/>
                    </a:lnTo>
                    <a:lnTo>
                      <a:pt x="271" y="59"/>
                    </a:lnTo>
                    <a:lnTo>
                      <a:pt x="271" y="54"/>
                    </a:lnTo>
                    <a:lnTo>
                      <a:pt x="268" y="41"/>
                    </a:lnTo>
                    <a:lnTo>
                      <a:pt x="268" y="39"/>
                    </a:lnTo>
                    <a:lnTo>
                      <a:pt x="265" y="37"/>
                    </a:lnTo>
                    <a:lnTo>
                      <a:pt x="265" y="35"/>
                    </a:lnTo>
                    <a:lnTo>
                      <a:pt x="268" y="34"/>
                    </a:lnTo>
                    <a:lnTo>
                      <a:pt x="269" y="34"/>
                    </a:lnTo>
                    <a:lnTo>
                      <a:pt x="272" y="32"/>
                    </a:lnTo>
                    <a:lnTo>
                      <a:pt x="286" y="30"/>
                    </a:lnTo>
                    <a:lnTo>
                      <a:pt x="290" y="30"/>
                    </a:lnTo>
                    <a:lnTo>
                      <a:pt x="308" y="37"/>
                    </a:lnTo>
                    <a:lnTo>
                      <a:pt x="312" y="37"/>
                    </a:lnTo>
                    <a:lnTo>
                      <a:pt x="312" y="39"/>
                    </a:lnTo>
                    <a:lnTo>
                      <a:pt x="310" y="42"/>
                    </a:lnTo>
                    <a:lnTo>
                      <a:pt x="307" y="47"/>
                    </a:lnTo>
                    <a:lnTo>
                      <a:pt x="308" y="48"/>
                    </a:lnTo>
                    <a:lnTo>
                      <a:pt x="311" y="54"/>
                    </a:lnTo>
                    <a:lnTo>
                      <a:pt x="312" y="54"/>
                    </a:lnTo>
                    <a:lnTo>
                      <a:pt x="312" y="55"/>
                    </a:lnTo>
                    <a:lnTo>
                      <a:pt x="314" y="55"/>
                    </a:lnTo>
                    <a:lnTo>
                      <a:pt x="315" y="56"/>
                    </a:lnTo>
                    <a:lnTo>
                      <a:pt x="327" y="54"/>
                    </a:lnTo>
                    <a:lnTo>
                      <a:pt x="328" y="52"/>
                    </a:lnTo>
                    <a:lnTo>
                      <a:pt x="329" y="41"/>
                    </a:lnTo>
                    <a:lnTo>
                      <a:pt x="329" y="31"/>
                    </a:lnTo>
                    <a:lnTo>
                      <a:pt x="339" y="30"/>
                    </a:lnTo>
                    <a:lnTo>
                      <a:pt x="338" y="28"/>
                    </a:lnTo>
                    <a:lnTo>
                      <a:pt x="343" y="28"/>
                    </a:lnTo>
                    <a:lnTo>
                      <a:pt x="359" y="34"/>
                    </a:lnTo>
                    <a:lnTo>
                      <a:pt x="360" y="34"/>
                    </a:lnTo>
                    <a:lnTo>
                      <a:pt x="363" y="35"/>
                    </a:lnTo>
                    <a:lnTo>
                      <a:pt x="362" y="37"/>
                    </a:lnTo>
                    <a:lnTo>
                      <a:pt x="353" y="56"/>
                    </a:lnTo>
                    <a:lnTo>
                      <a:pt x="353" y="62"/>
                    </a:lnTo>
                    <a:lnTo>
                      <a:pt x="364" y="63"/>
                    </a:lnTo>
                    <a:lnTo>
                      <a:pt x="369" y="62"/>
                    </a:lnTo>
                    <a:lnTo>
                      <a:pt x="375" y="56"/>
                    </a:lnTo>
                    <a:lnTo>
                      <a:pt x="374" y="85"/>
                    </a:lnTo>
                    <a:lnTo>
                      <a:pt x="375" y="90"/>
                    </a:lnTo>
                    <a:lnTo>
                      <a:pt x="378" y="91"/>
                    </a:lnTo>
                    <a:lnTo>
                      <a:pt x="378" y="92"/>
                    </a:lnTo>
                    <a:lnTo>
                      <a:pt x="380" y="95"/>
                    </a:lnTo>
                    <a:lnTo>
                      <a:pt x="381" y="97"/>
                    </a:lnTo>
                    <a:lnTo>
                      <a:pt x="381" y="99"/>
                    </a:lnTo>
                    <a:lnTo>
                      <a:pt x="382" y="10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6" name="Freeform 6043">
                <a:extLst>
                  <a:ext uri="{FF2B5EF4-FFF2-40B4-BE49-F238E27FC236}">
                    <a16:creationId xmlns:a16="http://schemas.microsoft.com/office/drawing/2014/main" id="{0AF1D9C4-B13A-F050-E56C-C324513A29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5" y="3177"/>
                <a:ext cx="26" cy="15"/>
              </a:xfrm>
              <a:custGeom>
                <a:avLst/>
                <a:gdLst>
                  <a:gd name="T0" fmla="*/ 106 w 106"/>
                  <a:gd name="T1" fmla="*/ 60 h 60"/>
                  <a:gd name="T2" fmla="*/ 89 w 106"/>
                  <a:gd name="T3" fmla="*/ 53 h 60"/>
                  <a:gd name="T4" fmla="*/ 88 w 106"/>
                  <a:gd name="T5" fmla="*/ 51 h 60"/>
                  <a:gd name="T6" fmla="*/ 86 w 106"/>
                  <a:gd name="T7" fmla="*/ 51 h 60"/>
                  <a:gd name="T8" fmla="*/ 86 w 106"/>
                  <a:gd name="T9" fmla="*/ 49 h 60"/>
                  <a:gd name="T10" fmla="*/ 88 w 106"/>
                  <a:gd name="T11" fmla="*/ 46 h 60"/>
                  <a:gd name="T12" fmla="*/ 83 w 106"/>
                  <a:gd name="T13" fmla="*/ 27 h 60"/>
                  <a:gd name="T14" fmla="*/ 83 w 106"/>
                  <a:gd name="T15" fmla="*/ 25 h 60"/>
                  <a:gd name="T16" fmla="*/ 82 w 106"/>
                  <a:gd name="T17" fmla="*/ 23 h 60"/>
                  <a:gd name="T18" fmla="*/ 81 w 106"/>
                  <a:gd name="T19" fmla="*/ 20 h 60"/>
                  <a:gd name="T20" fmla="*/ 77 w 106"/>
                  <a:gd name="T21" fmla="*/ 18 h 60"/>
                  <a:gd name="T22" fmla="*/ 77 w 106"/>
                  <a:gd name="T23" fmla="*/ 16 h 60"/>
                  <a:gd name="T24" fmla="*/ 72 w 106"/>
                  <a:gd name="T25" fmla="*/ 16 h 60"/>
                  <a:gd name="T26" fmla="*/ 70 w 106"/>
                  <a:gd name="T27" fmla="*/ 22 h 60"/>
                  <a:gd name="T28" fmla="*/ 53 w 106"/>
                  <a:gd name="T29" fmla="*/ 32 h 60"/>
                  <a:gd name="T30" fmla="*/ 46 w 106"/>
                  <a:gd name="T31" fmla="*/ 27 h 60"/>
                  <a:gd name="T32" fmla="*/ 44 w 106"/>
                  <a:gd name="T33" fmla="*/ 22 h 60"/>
                  <a:gd name="T34" fmla="*/ 47 w 106"/>
                  <a:gd name="T35" fmla="*/ 16 h 60"/>
                  <a:gd name="T36" fmla="*/ 49 w 106"/>
                  <a:gd name="T37" fmla="*/ 12 h 60"/>
                  <a:gd name="T38" fmla="*/ 47 w 106"/>
                  <a:gd name="T39" fmla="*/ 8 h 60"/>
                  <a:gd name="T40" fmla="*/ 47 w 106"/>
                  <a:gd name="T41" fmla="*/ 6 h 60"/>
                  <a:gd name="T42" fmla="*/ 44 w 106"/>
                  <a:gd name="T43" fmla="*/ 6 h 60"/>
                  <a:gd name="T44" fmla="*/ 37 w 106"/>
                  <a:gd name="T45" fmla="*/ 2 h 60"/>
                  <a:gd name="T46" fmla="*/ 35 w 106"/>
                  <a:gd name="T47" fmla="*/ 2 h 60"/>
                  <a:gd name="T48" fmla="*/ 28 w 106"/>
                  <a:gd name="T49" fmla="*/ 0 h 60"/>
                  <a:gd name="T50" fmla="*/ 19 w 106"/>
                  <a:gd name="T51" fmla="*/ 0 h 60"/>
                  <a:gd name="T52" fmla="*/ 16 w 106"/>
                  <a:gd name="T53" fmla="*/ 2 h 60"/>
                  <a:gd name="T54" fmla="*/ 10 w 106"/>
                  <a:gd name="T55" fmla="*/ 4 h 60"/>
                  <a:gd name="T56" fmla="*/ 7 w 106"/>
                  <a:gd name="T57" fmla="*/ 6 h 60"/>
                  <a:gd name="T58" fmla="*/ 5 w 106"/>
                  <a:gd name="T59" fmla="*/ 6 h 60"/>
                  <a:gd name="T60" fmla="*/ 5 w 106"/>
                  <a:gd name="T61" fmla="*/ 8 h 60"/>
                  <a:gd name="T62" fmla="*/ 3 w 106"/>
                  <a:gd name="T63" fmla="*/ 11 h 60"/>
                  <a:gd name="T64" fmla="*/ 1 w 106"/>
                  <a:gd name="T65" fmla="*/ 13 h 60"/>
                  <a:gd name="T66" fmla="*/ 0 w 106"/>
                  <a:gd name="T67" fmla="*/ 15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06" h="60">
                    <a:moveTo>
                      <a:pt x="106" y="60"/>
                    </a:moveTo>
                    <a:lnTo>
                      <a:pt x="89" y="53"/>
                    </a:lnTo>
                    <a:lnTo>
                      <a:pt x="88" y="51"/>
                    </a:lnTo>
                    <a:lnTo>
                      <a:pt x="86" y="51"/>
                    </a:lnTo>
                    <a:lnTo>
                      <a:pt x="86" y="49"/>
                    </a:lnTo>
                    <a:lnTo>
                      <a:pt x="88" y="46"/>
                    </a:lnTo>
                    <a:lnTo>
                      <a:pt x="83" y="27"/>
                    </a:lnTo>
                    <a:lnTo>
                      <a:pt x="83" y="25"/>
                    </a:lnTo>
                    <a:lnTo>
                      <a:pt x="82" y="23"/>
                    </a:lnTo>
                    <a:lnTo>
                      <a:pt x="81" y="20"/>
                    </a:lnTo>
                    <a:lnTo>
                      <a:pt x="77" y="18"/>
                    </a:lnTo>
                    <a:lnTo>
                      <a:pt x="77" y="16"/>
                    </a:lnTo>
                    <a:lnTo>
                      <a:pt x="72" y="16"/>
                    </a:lnTo>
                    <a:lnTo>
                      <a:pt x="70" y="22"/>
                    </a:lnTo>
                    <a:lnTo>
                      <a:pt x="53" y="32"/>
                    </a:lnTo>
                    <a:lnTo>
                      <a:pt x="46" y="27"/>
                    </a:lnTo>
                    <a:lnTo>
                      <a:pt x="44" y="22"/>
                    </a:lnTo>
                    <a:lnTo>
                      <a:pt x="47" y="16"/>
                    </a:lnTo>
                    <a:lnTo>
                      <a:pt x="49" y="12"/>
                    </a:lnTo>
                    <a:lnTo>
                      <a:pt x="47" y="8"/>
                    </a:lnTo>
                    <a:lnTo>
                      <a:pt x="47" y="6"/>
                    </a:lnTo>
                    <a:lnTo>
                      <a:pt x="44" y="6"/>
                    </a:lnTo>
                    <a:lnTo>
                      <a:pt x="37" y="2"/>
                    </a:lnTo>
                    <a:lnTo>
                      <a:pt x="35" y="2"/>
                    </a:lnTo>
                    <a:lnTo>
                      <a:pt x="28" y="0"/>
                    </a:lnTo>
                    <a:lnTo>
                      <a:pt x="19" y="0"/>
                    </a:lnTo>
                    <a:lnTo>
                      <a:pt x="16" y="2"/>
                    </a:lnTo>
                    <a:lnTo>
                      <a:pt x="10" y="4"/>
                    </a:lnTo>
                    <a:lnTo>
                      <a:pt x="7" y="6"/>
                    </a:lnTo>
                    <a:lnTo>
                      <a:pt x="5" y="6"/>
                    </a:lnTo>
                    <a:lnTo>
                      <a:pt x="5" y="8"/>
                    </a:lnTo>
                    <a:lnTo>
                      <a:pt x="3" y="11"/>
                    </a:lnTo>
                    <a:lnTo>
                      <a:pt x="1" y="13"/>
                    </a:lnTo>
                    <a:lnTo>
                      <a:pt x="0" y="1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7" name="Freeform 6044">
                <a:extLst>
                  <a:ext uri="{FF2B5EF4-FFF2-40B4-BE49-F238E27FC236}">
                    <a16:creationId xmlns:a16="http://schemas.microsoft.com/office/drawing/2014/main" id="{A7E79DBA-DA5A-3BD1-DE12-A5041E0ACB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0" y="3171"/>
                <a:ext cx="35" cy="32"/>
              </a:xfrm>
              <a:custGeom>
                <a:avLst/>
                <a:gdLst>
                  <a:gd name="T0" fmla="*/ 140 w 140"/>
                  <a:gd name="T1" fmla="*/ 42 h 130"/>
                  <a:gd name="T2" fmla="*/ 138 w 140"/>
                  <a:gd name="T3" fmla="*/ 42 h 130"/>
                  <a:gd name="T4" fmla="*/ 129 w 140"/>
                  <a:gd name="T5" fmla="*/ 35 h 130"/>
                  <a:gd name="T6" fmla="*/ 123 w 140"/>
                  <a:gd name="T7" fmla="*/ 25 h 130"/>
                  <a:gd name="T8" fmla="*/ 120 w 140"/>
                  <a:gd name="T9" fmla="*/ 13 h 130"/>
                  <a:gd name="T10" fmla="*/ 112 w 140"/>
                  <a:gd name="T11" fmla="*/ 3 h 130"/>
                  <a:gd name="T12" fmla="*/ 103 w 140"/>
                  <a:gd name="T13" fmla="*/ 0 h 130"/>
                  <a:gd name="T14" fmla="*/ 102 w 140"/>
                  <a:gd name="T15" fmla="*/ 0 h 130"/>
                  <a:gd name="T16" fmla="*/ 102 w 140"/>
                  <a:gd name="T17" fmla="*/ 1 h 130"/>
                  <a:gd name="T18" fmla="*/ 92 w 140"/>
                  <a:gd name="T19" fmla="*/ 10 h 130"/>
                  <a:gd name="T20" fmla="*/ 81 w 140"/>
                  <a:gd name="T21" fmla="*/ 14 h 130"/>
                  <a:gd name="T22" fmla="*/ 78 w 140"/>
                  <a:gd name="T23" fmla="*/ 14 h 130"/>
                  <a:gd name="T24" fmla="*/ 71 w 140"/>
                  <a:gd name="T25" fmla="*/ 21 h 130"/>
                  <a:gd name="T26" fmla="*/ 70 w 140"/>
                  <a:gd name="T27" fmla="*/ 24 h 130"/>
                  <a:gd name="T28" fmla="*/ 66 w 140"/>
                  <a:gd name="T29" fmla="*/ 47 h 130"/>
                  <a:gd name="T30" fmla="*/ 64 w 140"/>
                  <a:gd name="T31" fmla="*/ 52 h 130"/>
                  <a:gd name="T32" fmla="*/ 63 w 140"/>
                  <a:gd name="T33" fmla="*/ 54 h 130"/>
                  <a:gd name="T34" fmla="*/ 63 w 140"/>
                  <a:gd name="T35" fmla="*/ 57 h 130"/>
                  <a:gd name="T36" fmla="*/ 64 w 140"/>
                  <a:gd name="T37" fmla="*/ 57 h 130"/>
                  <a:gd name="T38" fmla="*/ 66 w 140"/>
                  <a:gd name="T39" fmla="*/ 60 h 130"/>
                  <a:gd name="T40" fmla="*/ 66 w 140"/>
                  <a:gd name="T41" fmla="*/ 61 h 130"/>
                  <a:gd name="T42" fmla="*/ 64 w 140"/>
                  <a:gd name="T43" fmla="*/ 63 h 130"/>
                  <a:gd name="T44" fmla="*/ 64 w 140"/>
                  <a:gd name="T45" fmla="*/ 64 h 130"/>
                  <a:gd name="T46" fmla="*/ 52 w 140"/>
                  <a:gd name="T47" fmla="*/ 78 h 130"/>
                  <a:gd name="T48" fmla="*/ 52 w 140"/>
                  <a:gd name="T49" fmla="*/ 80 h 130"/>
                  <a:gd name="T50" fmla="*/ 50 w 140"/>
                  <a:gd name="T51" fmla="*/ 80 h 130"/>
                  <a:gd name="T52" fmla="*/ 42 w 140"/>
                  <a:gd name="T53" fmla="*/ 88 h 130"/>
                  <a:gd name="T54" fmla="*/ 36 w 140"/>
                  <a:gd name="T55" fmla="*/ 92 h 130"/>
                  <a:gd name="T56" fmla="*/ 33 w 140"/>
                  <a:gd name="T57" fmla="*/ 92 h 130"/>
                  <a:gd name="T58" fmla="*/ 13 w 140"/>
                  <a:gd name="T59" fmla="*/ 90 h 130"/>
                  <a:gd name="T60" fmla="*/ 10 w 140"/>
                  <a:gd name="T61" fmla="*/ 90 h 130"/>
                  <a:gd name="T62" fmla="*/ 9 w 140"/>
                  <a:gd name="T63" fmla="*/ 91 h 130"/>
                  <a:gd name="T64" fmla="*/ 2 w 140"/>
                  <a:gd name="T65" fmla="*/ 100 h 130"/>
                  <a:gd name="T66" fmla="*/ 2 w 140"/>
                  <a:gd name="T67" fmla="*/ 102 h 130"/>
                  <a:gd name="T68" fmla="*/ 0 w 140"/>
                  <a:gd name="T69" fmla="*/ 103 h 130"/>
                  <a:gd name="T70" fmla="*/ 0 w 140"/>
                  <a:gd name="T71" fmla="*/ 105 h 130"/>
                  <a:gd name="T72" fmla="*/ 4 w 140"/>
                  <a:gd name="T73" fmla="*/ 123 h 130"/>
                  <a:gd name="T74" fmla="*/ 4 w 140"/>
                  <a:gd name="T75" fmla="*/ 127 h 130"/>
                  <a:gd name="T76" fmla="*/ 3 w 140"/>
                  <a:gd name="T77" fmla="*/ 128 h 130"/>
                  <a:gd name="T78" fmla="*/ 3 w 140"/>
                  <a:gd name="T79" fmla="*/ 130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40" h="130">
                    <a:moveTo>
                      <a:pt x="140" y="42"/>
                    </a:moveTo>
                    <a:lnTo>
                      <a:pt x="138" y="42"/>
                    </a:lnTo>
                    <a:lnTo>
                      <a:pt x="129" y="35"/>
                    </a:lnTo>
                    <a:lnTo>
                      <a:pt x="123" y="25"/>
                    </a:lnTo>
                    <a:lnTo>
                      <a:pt x="120" y="13"/>
                    </a:lnTo>
                    <a:lnTo>
                      <a:pt x="112" y="3"/>
                    </a:lnTo>
                    <a:lnTo>
                      <a:pt x="103" y="0"/>
                    </a:lnTo>
                    <a:lnTo>
                      <a:pt x="102" y="0"/>
                    </a:lnTo>
                    <a:lnTo>
                      <a:pt x="102" y="1"/>
                    </a:lnTo>
                    <a:lnTo>
                      <a:pt x="92" y="10"/>
                    </a:lnTo>
                    <a:lnTo>
                      <a:pt x="81" y="14"/>
                    </a:lnTo>
                    <a:lnTo>
                      <a:pt x="78" y="14"/>
                    </a:lnTo>
                    <a:lnTo>
                      <a:pt x="71" y="21"/>
                    </a:lnTo>
                    <a:lnTo>
                      <a:pt x="70" y="24"/>
                    </a:lnTo>
                    <a:lnTo>
                      <a:pt x="66" y="47"/>
                    </a:lnTo>
                    <a:lnTo>
                      <a:pt x="64" y="52"/>
                    </a:lnTo>
                    <a:lnTo>
                      <a:pt x="63" y="54"/>
                    </a:lnTo>
                    <a:lnTo>
                      <a:pt x="63" y="57"/>
                    </a:lnTo>
                    <a:lnTo>
                      <a:pt x="64" y="57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3"/>
                    </a:lnTo>
                    <a:lnTo>
                      <a:pt x="64" y="64"/>
                    </a:lnTo>
                    <a:lnTo>
                      <a:pt x="52" y="78"/>
                    </a:lnTo>
                    <a:lnTo>
                      <a:pt x="52" y="80"/>
                    </a:lnTo>
                    <a:lnTo>
                      <a:pt x="50" y="80"/>
                    </a:lnTo>
                    <a:lnTo>
                      <a:pt x="42" y="88"/>
                    </a:lnTo>
                    <a:lnTo>
                      <a:pt x="36" y="92"/>
                    </a:lnTo>
                    <a:lnTo>
                      <a:pt x="33" y="92"/>
                    </a:lnTo>
                    <a:lnTo>
                      <a:pt x="13" y="90"/>
                    </a:lnTo>
                    <a:lnTo>
                      <a:pt x="10" y="90"/>
                    </a:lnTo>
                    <a:lnTo>
                      <a:pt x="9" y="91"/>
                    </a:lnTo>
                    <a:lnTo>
                      <a:pt x="2" y="100"/>
                    </a:lnTo>
                    <a:lnTo>
                      <a:pt x="2" y="102"/>
                    </a:lnTo>
                    <a:lnTo>
                      <a:pt x="0" y="103"/>
                    </a:lnTo>
                    <a:lnTo>
                      <a:pt x="0" y="105"/>
                    </a:lnTo>
                    <a:lnTo>
                      <a:pt x="4" y="123"/>
                    </a:lnTo>
                    <a:lnTo>
                      <a:pt x="4" y="127"/>
                    </a:lnTo>
                    <a:lnTo>
                      <a:pt x="3" y="128"/>
                    </a:lnTo>
                    <a:lnTo>
                      <a:pt x="3" y="13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8" name="Freeform 6045">
                <a:extLst>
                  <a:ext uri="{FF2B5EF4-FFF2-40B4-BE49-F238E27FC236}">
                    <a16:creationId xmlns:a16="http://schemas.microsoft.com/office/drawing/2014/main" id="{38EA28A3-64EF-BDF3-2D3C-D6BE87C9D7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5" y="3181"/>
                <a:ext cx="15" cy="68"/>
              </a:xfrm>
              <a:custGeom>
                <a:avLst/>
                <a:gdLst>
                  <a:gd name="T0" fmla="*/ 0 w 60"/>
                  <a:gd name="T1" fmla="*/ 0 h 274"/>
                  <a:gd name="T2" fmla="*/ 0 w 60"/>
                  <a:gd name="T3" fmla="*/ 5 h 274"/>
                  <a:gd name="T4" fmla="*/ 3 w 60"/>
                  <a:gd name="T5" fmla="*/ 15 h 274"/>
                  <a:gd name="T6" fmla="*/ 11 w 60"/>
                  <a:gd name="T7" fmla="*/ 24 h 274"/>
                  <a:gd name="T8" fmla="*/ 11 w 60"/>
                  <a:gd name="T9" fmla="*/ 25 h 274"/>
                  <a:gd name="T10" fmla="*/ 7 w 60"/>
                  <a:gd name="T11" fmla="*/ 29 h 274"/>
                  <a:gd name="T12" fmla="*/ 7 w 60"/>
                  <a:gd name="T13" fmla="*/ 31 h 274"/>
                  <a:gd name="T14" fmla="*/ 5 w 60"/>
                  <a:gd name="T15" fmla="*/ 42 h 274"/>
                  <a:gd name="T16" fmla="*/ 5 w 60"/>
                  <a:gd name="T17" fmla="*/ 45 h 274"/>
                  <a:gd name="T18" fmla="*/ 8 w 60"/>
                  <a:gd name="T19" fmla="*/ 46 h 274"/>
                  <a:gd name="T20" fmla="*/ 25 w 60"/>
                  <a:gd name="T21" fmla="*/ 61 h 274"/>
                  <a:gd name="T22" fmla="*/ 28 w 60"/>
                  <a:gd name="T23" fmla="*/ 65 h 274"/>
                  <a:gd name="T24" fmla="*/ 32 w 60"/>
                  <a:gd name="T25" fmla="*/ 65 h 274"/>
                  <a:gd name="T26" fmla="*/ 36 w 60"/>
                  <a:gd name="T27" fmla="*/ 67 h 274"/>
                  <a:gd name="T28" fmla="*/ 37 w 60"/>
                  <a:gd name="T29" fmla="*/ 70 h 274"/>
                  <a:gd name="T30" fmla="*/ 37 w 60"/>
                  <a:gd name="T31" fmla="*/ 74 h 274"/>
                  <a:gd name="T32" fmla="*/ 32 w 60"/>
                  <a:gd name="T33" fmla="*/ 82 h 274"/>
                  <a:gd name="T34" fmla="*/ 25 w 60"/>
                  <a:gd name="T35" fmla="*/ 89 h 274"/>
                  <a:gd name="T36" fmla="*/ 23 w 60"/>
                  <a:gd name="T37" fmla="*/ 88 h 274"/>
                  <a:gd name="T38" fmla="*/ 22 w 60"/>
                  <a:gd name="T39" fmla="*/ 88 h 274"/>
                  <a:gd name="T40" fmla="*/ 22 w 60"/>
                  <a:gd name="T41" fmla="*/ 86 h 274"/>
                  <a:gd name="T42" fmla="*/ 19 w 60"/>
                  <a:gd name="T43" fmla="*/ 86 h 274"/>
                  <a:gd name="T44" fmla="*/ 19 w 60"/>
                  <a:gd name="T45" fmla="*/ 98 h 274"/>
                  <a:gd name="T46" fmla="*/ 16 w 60"/>
                  <a:gd name="T47" fmla="*/ 102 h 274"/>
                  <a:gd name="T48" fmla="*/ 13 w 60"/>
                  <a:gd name="T49" fmla="*/ 108 h 274"/>
                  <a:gd name="T50" fmla="*/ 11 w 60"/>
                  <a:gd name="T51" fmla="*/ 109 h 274"/>
                  <a:gd name="T52" fmla="*/ 10 w 60"/>
                  <a:gd name="T53" fmla="*/ 116 h 274"/>
                  <a:gd name="T54" fmla="*/ 10 w 60"/>
                  <a:gd name="T55" fmla="*/ 121 h 274"/>
                  <a:gd name="T56" fmla="*/ 11 w 60"/>
                  <a:gd name="T57" fmla="*/ 121 h 274"/>
                  <a:gd name="T58" fmla="*/ 22 w 60"/>
                  <a:gd name="T59" fmla="*/ 125 h 274"/>
                  <a:gd name="T60" fmla="*/ 28 w 60"/>
                  <a:gd name="T61" fmla="*/ 130 h 274"/>
                  <a:gd name="T62" fmla="*/ 33 w 60"/>
                  <a:gd name="T63" fmla="*/ 132 h 274"/>
                  <a:gd name="T64" fmla="*/ 30 w 60"/>
                  <a:gd name="T65" fmla="*/ 137 h 274"/>
                  <a:gd name="T66" fmla="*/ 29 w 60"/>
                  <a:gd name="T67" fmla="*/ 137 h 274"/>
                  <a:gd name="T68" fmla="*/ 28 w 60"/>
                  <a:gd name="T69" fmla="*/ 138 h 274"/>
                  <a:gd name="T70" fmla="*/ 19 w 60"/>
                  <a:gd name="T71" fmla="*/ 138 h 274"/>
                  <a:gd name="T72" fmla="*/ 8 w 60"/>
                  <a:gd name="T73" fmla="*/ 137 h 274"/>
                  <a:gd name="T74" fmla="*/ 7 w 60"/>
                  <a:gd name="T75" fmla="*/ 137 h 274"/>
                  <a:gd name="T76" fmla="*/ 7 w 60"/>
                  <a:gd name="T77" fmla="*/ 139 h 274"/>
                  <a:gd name="T78" fmla="*/ 5 w 60"/>
                  <a:gd name="T79" fmla="*/ 146 h 274"/>
                  <a:gd name="T80" fmla="*/ 5 w 60"/>
                  <a:gd name="T81" fmla="*/ 152 h 274"/>
                  <a:gd name="T82" fmla="*/ 7 w 60"/>
                  <a:gd name="T83" fmla="*/ 158 h 274"/>
                  <a:gd name="T84" fmla="*/ 7 w 60"/>
                  <a:gd name="T85" fmla="*/ 162 h 274"/>
                  <a:gd name="T86" fmla="*/ 8 w 60"/>
                  <a:gd name="T87" fmla="*/ 163 h 274"/>
                  <a:gd name="T88" fmla="*/ 10 w 60"/>
                  <a:gd name="T89" fmla="*/ 166 h 274"/>
                  <a:gd name="T90" fmla="*/ 10 w 60"/>
                  <a:gd name="T91" fmla="*/ 168 h 274"/>
                  <a:gd name="T92" fmla="*/ 18 w 60"/>
                  <a:gd name="T93" fmla="*/ 179 h 274"/>
                  <a:gd name="T94" fmla="*/ 19 w 60"/>
                  <a:gd name="T95" fmla="*/ 180 h 274"/>
                  <a:gd name="T96" fmla="*/ 19 w 60"/>
                  <a:gd name="T97" fmla="*/ 179 h 274"/>
                  <a:gd name="T98" fmla="*/ 50 w 60"/>
                  <a:gd name="T99" fmla="*/ 179 h 274"/>
                  <a:gd name="T100" fmla="*/ 54 w 60"/>
                  <a:gd name="T101" fmla="*/ 183 h 274"/>
                  <a:gd name="T102" fmla="*/ 58 w 60"/>
                  <a:gd name="T103" fmla="*/ 191 h 274"/>
                  <a:gd name="T104" fmla="*/ 60 w 60"/>
                  <a:gd name="T105" fmla="*/ 191 h 274"/>
                  <a:gd name="T106" fmla="*/ 60 w 60"/>
                  <a:gd name="T107" fmla="*/ 209 h 274"/>
                  <a:gd name="T108" fmla="*/ 57 w 60"/>
                  <a:gd name="T109" fmla="*/ 221 h 274"/>
                  <a:gd name="T110" fmla="*/ 57 w 60"/>
                  <a:gd name="T111" fmla="*/ 222 h 274"/>
                  <a:gd name="T112" fmla="*/ 56 w 60"/>
                  <a:gd name="T113" fmla="*/ 223 h 274"/>
                  <a:gd name="T114" fmla="*/ 56 w 60"/>
                  <a:gd name="T115" fmla="*/ 225 h 274"/>
                  <a:gd name="T116" fmla="*/ 35 w 60"/>
                  <a:gd name="T117" fmla="*/ 261 h 274"/>
                  <a:gd name="T118" fmla="*/ 26 w 60"/>
                  <a:gd name="T119" fmla="*/ 271 h 274"/>
                  <a:gd name="T120" fmla="*/ 25 w 60"/>
                  <a:gd name="T121" fmla="*/ 272 h 274"/>
                  <a:gd name="T122" fmla="*/ 25 w 60"/>
                  <a:gd name="T123" fmla="*/ 274 h 2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60" h="274">
                    <a:moveTo>
                      <a:pt x="0" y="0"/>
                    </a:moveTo>
                    <a:lnTo>
                      <a:pt x="0" y="5"/>
                    </a:lnTo>
                    <a:lnTo>
                      <a:pt x="3" y="15"/>
                    </a:lnTo>
                    <a:lnTo>
                      <a:pt x="11" y="24"/>
                    </a:lnTo>
                    <a:lnTo>
                      <a:pt x="11" y="25"/>
                    </a:lnTo>
                    <a:lnTo>
                      <a:pt x="7" y="29"/>
                    </a:lnTo>
                    <a:lnTo>
                      <a:pt x="7" y="31"/>
                    </a:lnTo>
                    <a:lnTo>
                      <a:pt x="5" y="42"/>
                    </a:lnTo>
                    <a:lnTo>
                      <a:pt x="5" y="45"/>
                    </a:lnTo>
                    <a:lnTo>
                      <a:pt x="8" y="46"/>
                    </a:lnTo>
                    <a:lnTo>
                      <a:pt x="25" y="61"/>
                    </a:lnTo>
                    <a:lnTo>
                      <a:pt x="28" y="65"/>
                    </a:lnTo>
                    <a:lnTo>
                      <a:pt x="32" y="65"/>
                    </a:lnTo>
                    <a:lnTo>
                      <a:pt x="36" y="67"/>
                    </a:lnTo>
                    <a:lnTo>
                      <a:pt x="37" y="70"/>
                    </a:lnTo>
                    <a:lnTo>
                      <a:pt x="37" y="74"/>
                    </a:lnTo>
                    <a:lnTo>
                      <a:pt x="32" y="82"/>
                    </a:lnTo>
                    <a:lnTo>
                      <a:pt x="25" y="89"/>
                    </a:lnTo>
                    <a:lnTo>
                      <a:pt x="23" y="88"/>
                    </a:lnTo>
                    <a:lnTo>
                      <a:pt x="22" y="88"/>
                    </a:lnTo>
                    <a:lnTo>
                      <a:pt x="22" y="86"/>
                    </a:lnTo>
                    <a:lnTo>
                      <a:pt x="19" y="86"/>
                    </a:lnTo>
                    <a:lnTo>
                      <a:pt x="19" y="98"/>
                    </a:lnTo>
                    <a:lnTo>
                      <a:pt x="16" y="102"/>
                    </a:lnTo>
                    <a:lnTo>
                      <a:pt x="13" y="108"/>
                    </a:lnTo>
                    <a:lnTo>
                      <a:pt x="11" y="109"/>
                    </a:lnTo>
                    <a:lnTo>
                      <a:pt x="10" y="116"/>
                    </a:lnTo>
                    <a:lnTo>
                      <a:pt x="10" y="121"/>
                    </a:lnTo>
                    <a:lnTo>
                      <a:pt x="11" y="121"/>
                    </a:lnTo>
                    <a:lnTo>
                      <a:pt x="22" y="125"/>
                    </a:lnTo>
                    <a:lnTo>
                      <a:pt x="28" y="130"/>
                    </a:lnTo>
                    <a:lnTo>
                      <a:pt x="33" y="132"/>
                    </a:lnTo>
                    <a:lnTo>
                      <a:pt x="30" y="137"/>
                    </a:lnTo>
                    <a:lnTo>
                      <a:pt x="29" y="137"/>
                    </a:lnTo>
                    <a:lnTo>
                      <a:pt x="28" y="138"/>
                    </a:lnTo>
                    <a:lnTo>
                      <a:pt x="19" y="138"/>
                    </a:lnTo>
                    <a:lnTo>
                      <a:pt x="8" y="137"/>
                    </a:lnTo>
                    <a:lnTo>
                      <a:pt x="7" y="137"/>
                    </a:lnTo>
                    <a:lnTo>
                      <a:pt x="7" y="139"/>
                    </a:lnTo>
                    <a:lnTo>
                      <a:pt x="5" y="146"/>
                    </a:lnTo>
                    <a:lnTo>
                      <a:pt x="5" y="152"/>
                    </a:lnTo>
                    <a:lnTo>
                      <a:pt x="7" y="158"/>
                    </a:lnTo>
                    <a:lnTo>
                      <a:pt x="7" y="162"/>
                    </a:lnTo>
                    <a:lnTo>
                      <a:pt x="8" y="163"/>
                    </a:lnTo>
                    <a:lnTo>
                      <a:pt x="10" y="166"/>
                    </a:lnTo>
                    <a:lnTo>
                      <a:pt x="10" y="168"/>
                    </a:lnTo>
                    <a:lnTo>
                      <a:pt x="18" y="179"/>
                    </a:lnTo>
                    <a:lnTo>
                      <a:pt x="19" y="180"/>
                    </a:lnTo>
                    <a:lnTo>
                      <a:pt x="19" y="179"/>
                    </a:lnTo>
                    <a:lnTo>
                      <a:pt x="50" y="179"/>
                    </a:lnTo>
                    <a:lnTo>
                      <a:pt x="54" y="183"/>
                    </a:lnTo>
                    <a:lnTo>
                      <a:pt x="58" y="191"/>
                    </a:lnTo>
                    <a:lnTo>
                      <a:pt x="60" y="191"/>
                    </a:lnTo>
                    <a:lnTo>
                      <a:pt x="60" y="209"/>
                    </a:lnTo>
                    <a:lnTo>
                      <a:pt x="57" y="221"/>
                    </a:lnTo>
                    <a:lnTo>
                      <a:pt x="57" y="222"/>
                    </a:lnTo>
                    <a:lnTo>
                      <a:pt x="56" y="223"/>
                    </a:lnTo>
                    <a:lnTo>
                      <a:pt x="56" y="225"/>
                    </a:lnTo>
                    <a:lnTo>
                      <a:pt x="35" y="261"/>
                    </a:lnTo>
                    <a:lnTo>
                      <a:pt x="26" y="271"/>
                    </a:lnTo>
                    <a:lnTo>
                      <a:pt x="25" y="272"/>
                    </a:lnTo>
                    <a:lnTo>
                      <a:pt x="25" y="27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9" name="Freeform 6046">
                <a:extLst>
                  <a:ext uri="{FF2B5EF4-FFF2-40B4-BE49-F238E27FC236}">
                    <a16:creationId xmlns:a16="http://schemas.microsoft.com/office/drawing/2014/main" id="{34FF4E00-EC20-2251-CCDD-35544ACD9D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6" y="3249"/>
                <a:ext cx="65" cy="30"/>
              </a:xfrm>
              <a:custGeom>
                <a:avLst/>
                <a:gdLst>
                  <a:gd name="T0" fmla="*/ 259 w 259"/>
                  <a:gd name="T1" fmla="*/ 0 h 120"/>
                  <a:gd name="T2" fmla="*/ 247 w 259"/>
                  <a:gd name="T3" fmla="*/ 4 h 120"/>
                  <a:gd name="T4" fmla="*/ 237 w 259"/>
                  <a:gd name="T5" fmla="*/ 5 h 120"/>
                  <a:gd name="T6" fmla="*/ 230 w 259"/>
                  <a:gd name="T7" fmla="*/ 5 h 120"/>
                  <a:gd name="T8" fmla="*/ 224 w 259"/>
                  <a:gd name="T9" fmla="*/ 7 h 120"/>
                  <a:gd name="T10" fmla="*/ 217 w 259"/>
                  <a:gd name="T11" fmla="*/ 19 h 120"/>
                  <a:gd name="T12" fmla="*/ 213 w 259"/>
                  <a:gd name="T13" fmla="*/ 23 h 120"/>
                  <a:gd name="T14" fmla="*/ 210 w 259"/>
                  <a:gd name="T15" fmla="*/ 33 h 120"/>
                  <a:gd name="T16" fmla="*/ 211 w 259"/>
                  <a:gd name="T17" fmla="*/ 35 h 120"/>
                  <a:gd name="T18" fmla="*/ 210 w 259"/>
                  <a:gd name="T19" fmla="*/ 37 h 120"/>
                  <a:gd name="T20" fmla="*/ 189 w 259"/>
                  <a:gd name="T21" fmla="*/ 64 h 120"/>
                  <a:gd name="T22" fmla="*/ 168 w 259"/>
                  <a:gd name="T23" fmla="*/ 78 h 120"/>
                  <a:gd name="T24" fmla="*/ 161 w 259"/>
                  <a:gd name="T25" fmla="*/ 97 h 120"/>
                  <a:gd name="T26" fmla="*/ 160 w 259"/>
                  <a:gd name="T27" fmla="*/ 103 h 120"/>
                  <a:gd name="T28" fmla="*/ 161 w 259"/>
                  <a:gd name="T29" fmla="*/ 113 h 120"/>
                  <a:gd name="T30" fmla="*/ 163 w 259"/>
                  <a:gd name="T31" fmla="*/ 115 h 120"/>
                  <a:gd name="T32" fmla="*/ 144 w 259"/>
                  <a:gd name="T33" fmla="*/ 115 h 120"/>
                  <a:gd name="T34" fmla="*/ 140 w 259"/>
                  <a:gd name="T35" fmla="*/ 120 h 120"/>
                  <a:gd name="T36" fmla="*/ 137 w 259"/>
                  <a:gd name="T37" fmla="*/ 120 h 120"/>
                  <a:gd name="T38" fmla="*/ 127 w 259"/>
                  <a:gd name="T39" fmla="*/ 118 h 120"/>
                  <a:gd name="T40" fmla="*/ 123 w 259"/>
                  <a:gd name="T41" fmla="*/ 118 h 120"/>
                  <a:gd name="T42" fmla="*/ 112 w 259"/>
                  <a:gd name="T43" fmla="*/ 114 h 120"/>
                  <a:gd name="T44" fmla="*/ 116 w 259"/>
                  <a:gd name="T45" fmla="*/ 110 h 120"/>
                  <a:gd name="T46" fmla="*/ 119 w 259"/>
                  <a:gd name="T47" fmla="*/ 103 h 120"/>
                  <a:gd name="T48" fmla="*/ 119 w 259"/>
                  <a:gd name="T49" fmla="*/ 100 h 120"/>
                  <a:gd name="T50" fmla="*/ 118 w 259"/>
                  <a:gd name="T51" fmla="*/ 100 h 120"/>
                  <a:gd name="T52" fmla="*/ 118 w 259"/>
                  <a:gd name="T53" fmla="*/ 99 h 120"/>
                  <a:gd name="T54" fmla="*/ 116 w 259"/>
                  <a:gd name="T55" fmla="*/ 99 h 120"/>
                  <a:gd name="T56" fmla="*/ 110 w 259"/>
                  <a:gd name="T57" fmla="*/ 97 h 120"/>
                  <a:gd name="T58" fmla="*/ 110 w 259"/>
                  <a:gd name="T59" fmla="*/ 96 h 120"/>
                  <a:gd name="T60" fmla="*/ 98 w 259"/>
                  <a:gd name="T61" fmla="*/ 100 h 120"/>
                  <a:gd name="T62" fmla="*/ 94 w 259"/>
                  <a:gd name="T63" fmla="*/ 96 h 120"/>
                  <a:gd name="T64" fmla="*/ 94 w 259"/>
                  <a:gd name="T65" fmla="*/ 89 h 120"/>
                  <a:gd name="T66" fmla="*/ 97 w 259"/>
                  <a:gd name="T67" fmla="*/ 89 h 120"/>
                  <a:gd name="T68" fmla="*/ 97 w 259"/>
                  <a:gd name="T69" fmla="*/ 88 h 120"/>
                  <a:gd name="T70" fmla="*/ 100 w 259"/>
                  <a:gd name="T71" fmla="*/ 71 h 120"/>
                  <a:gd name="T72" fmla="*/ 100 w 259"/>
                  <a:gd name="T73" fmla="*/ 67 h 120"/>
                  <a:gd name="T74" fmla="*/ 98 w 259"/>
                  <a:gd name="T75" fmla="*/ 64 h 120"/>
                  <a:gd name="T76" fmla="*/ 93 w 259"/>
                  <a:gd name="T77" fmla="*/ 44 h 120"/>
                  <a:gd name="T78" fmla="*/ 91 w 259"/>
                  <a:gd name="T79" fmla="*/ 42 h 120"/>
                  <a:gd name="T80" fmla="*/ 91 w 259"/>
                  <a:gd name="T81" fmla="*/ 40 h 120"/>
                  <a:gd name="T82" fmla="*/ 90 w 259"/>
                  <a:gd name="T83" fmla="*/ 39 h 120"/>
                  <a:gd name="T84" fmla="*/ 86 w 259"/>
                  <a:gd name="T85" fmla="*/ 33 h 120"/>
                  <a:gd name="T86" fmla="*/ 80 w 259"/>
                  <a:gd name="T87" fmla="*/ 28 h 120"/>
                  <a:gd name="T88" fmla="*/ 76 w 259"/>
                  <a:gd name="T89" fmla="*/ 25 h 120"/>
                  <a:gd name="T90" fmla="*/ 74 w 259"/>
                  <a:gd name="T91" fmla="*/ 25 h 120"/>
                  <a:gd name="T92" fmla="*/ 20 w 259"/>
                  <a:gd name="T93" fmla="*/ 58 h 120"/>
                  <a:gd name="T94" fmla="*/ 19 w 259"/>
                  <a:gd name="T95" fmla="*/ 60 h 120"/>
                  <a:gd name="T96" fmla="*/ 16 w 259"/>
                  <a:gd name="T97" fmla="*/ 61 h 120"/>
                  <a:gd name="T98" fmla="*/ 16 w 259"/>
                  <a:gd name="T99" fmla="*/ 62 h 120"/>
                  <a:gd name="T100" fmla="*/ 14 w 259"/>
                  <a:gd name="T101" fmla="*/ 64 h 120"/>
                  <a:gd name="T102" fmla="*/ 14 w 259"/>
                  <a:gd name="T103" fmla="*/ 65 h 120"/>
                  <a:gd name="T104" fmla="*/ 3 w 259"/>
                  <a:gd name="T105" fmla="*/ 68 h 120"/>
                  <a:gd name="T106" fmla="*/ 0 w 259"/>
                  <a:gd name="T107" fmla="*/ 69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59" h="120">
                    <a:moveTo>
                      <a:pt x="259" y="0"/>
                    </a:moveTo>
                    <a:lnTo>
                      <a:pt x="247" y="4"/>
                    </a:lnTo>
                    <a:lnTo>
                      <a:pt x="237" y="5"/>
                    </a:lnTo>
                    <a:lnTo>
                      <a:pt x="230" y="5"/>
                    </a:lnTo>
                    <a:lnTo>
                      <a:pt x="224" y="7"/>
                    </a:lnTo>
                    <a:lnTo>
                      <a:pt x="217" y="19"/>
                    </a:lnTo>
                    <a:lnTo>
                      <a:pt x="213" y="23"/>
                    </a:lnTo>
                    <a:lnTo>
                      <a:pt x="210" y="33"/>
                    </a:lnTo>
                    <a:lnTo>
                      <a:pt x="211" y="35"/>
                    </a:lnTo>
                    <a:lnTo>
                      <a:pt x="210" y="37"/>
                    </a:lnTo>
                    <a:lnTo>
                      <a:pt x="189" y="64"/>
                    </a:lnTo>
                    <a:lnTo>
                      <a:pt x="168" y="78"/>
                    </a:lnTo>
                    <a:lnTo>
                      <a:pt x="161" y="97"/>
                    </a:lnTo>
                    <a:lnTo>
                      <a:pt x="160" y="103"/>
                    </a:lnTo>
                    <a:lnTo>
                      <a:pt x="161" y="113"/>
                    </a:lnTo>
                    <a:lnTo>
                      <a:pt x="163" y="115"/>
                    </a:lnTo>
                    <a:lnTo>
                      <a:pt x="144" y="115"/>
                    </a:lnTo>
                    <a:lnTo>
                      <a:pt x="140" y="120"/>
                    </a:lnTo>
                    <a:lnTo>
                      <a:pt x="137" y="120"/>
                    </a:lnTo>
                    <a:lnTo>
                      <a:pt x="127" y="118"/>
                    </a:lnTo>
                    <a:lnTo>
                      <a:pt x="123" y="118"/>
                    </a:lnTo>
                    <a:lnTo>
                      <a:pt x="112" y="114"/>
                    </a:lnTo>
                    <a:lnTo>
                      <a:pt x="116" y="110"/>
                    </a:lnTo>
                    <a:lnTo>
                      <a:pt x="119" y="103"/>
                    </a:lnTo>
                    <a:lnTo>
                      <a:pt x="119" y="100"/>
                    </a:lnTo>
                    <a:lnTo>
                      <a:pt x="118" y="100"/>
                    </a:lnTo>
                    <a:lnTo>
                      <a:pt x="118" y="99"/>
                    </a:lnTo>
                    <a:lnTo>
                      <a:pt x="116" y="99"/>
                    </a:lnTo>
                    <a:lnTo>
                      <a:pt x="110" y="97"/>
                    </a:lnTo>
                    <a:lnTo>
                      <a:pt x="110" y="96"/>
                    </a:lnTo>
                    <a:lnTo>
                      <a:pt x="98" y="100"/>
                    </a:lnTo>
                    <a:lnTo>
                      <a:pt x="94" y="96"/>
                    </a:lnTo>
                    <a:lnTo>
                      <a:pt x="94" y="89"/>
                    </a:lnTo>
                    <a:lnTo>
                      <a:pt x="97" y="89"/>
                    </a:lnTo>
                    <a:lnTo>
                      <a:pt x="97" y="88"/>
                    </a:lnTo>
                    <a:lnTo>
                      <a:pt x="100" y="71"/>
                    </a:lnTo>
                    <a:lnTo>
                      <a:pt x="100" y="67"/>
                    </a:lnTo>
                    <a:lnTo>
                      <a:pt x="98" y="64"/>
                    </a:lnTo>
                    <a:lnTo>
                      <a:pt x="93" y="44"/>
                    </a:lnTo>
                    <a:lnTo>
                      <a:pt x="91" y="42"/>
                    </a:lnTo>
                    <a:lnTo>
                      <a:pt x="91" y="40"/>
                    </a:lnTo>
                    <a:lnTo>
                      <a:pt x="90" y="39"/>
                    </a:lnTo>
                    <a:lnTo>
                      <a:pt x="86" y="33"/>
                    </a:lnTo>
                    <a:lnTo>
                      <a:pt x="80" y="28"/>
                    </a:lnTo>
                    <a:lnTo>
                      <a:pt x="76" y="25"/>
                    </a:lnTo>
                    <a:lnTo>
                      <a:pt x="74" y="25"/>
                    </a:lnTo>
                    <a:lnTo>
                      <a:pt x="20" y="58"/>
                    </a:lnTo>
                    <a:lnTo>
                      <a:pt x="19" y="60"/>
                    </a:lnTo>
                    <a:lnTo>
                      <a:pt x="16" y="61"/>
                    </a:lnTo>
                    <a:lnTo>
                      <a:pt x="16" y="62"/>
                    </a:lnTo>
                    <a:lnTo>
                      <a:pt x="14" y="64"/>
                    </a:lnTo>
                    <a:lnTo>
                      <a:pt x="14" y="65"/>
                    </a:lnTo>
                    <a:lnTo>
                      <a:pt x="3" y="68"/>
                    </a:lnTo>
                    <a:lnTo>
                      <a:pt x="0" y="6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0" name="Freeform 6047">
                <a:extLst>
                  <a:ext uri="{FF2B5EF4-FFF2-40B4-BE49-F238E27FC236}">
                    <a16:creationId xmlns:a16="http://schemas.microsoft.com/office/drawing/2014/main" id="{DE2A3BE5-6ED3-228B-5DA9-4035393551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1" y="3249"/>
                <a:ext cx="59" cy="40"/>
              </a:xfrm>
              <a:custGeom>
                <a:avLst/>
                <a:gdLst>
                  <a:gd name="T0" fmla="*/ 229 w 236"/>
                  <a:gd name="T1" fmla="*/ 156 h 156"/>
                  <a:gd name="T2" fmla="*/ 228 w 236"/>
                  <a:gd name="T3" fmla="*/ 153 h 156"/>
                  <a:gd name="T4" fmla="*/ 211 w 236"/>
                  <a:gd name="T5" fmla="*/ 149 h 156"/>
                  <a:gd name="T6" fmla="*/ 209 w 236"/>
                  <a:gd name="T7" fmla="*/ 150 h 156"/>
                  <a:gd name="T8" fmla="*/ 211 w 236"/>
                  <a:gd name="T9" fmla="*/ 148 h 156"/>
                  <a:gd name="T10" fmla="*/ 211 w 236"/>
                  <a:gd name="T11" fmla="*/ 146 h 156"/>
                  <a:gd name="T12" fmla="*/ 212 w 236"/>
                  <a:gd name="T13" fmla="*/ 142 h 156"/>
                  <a:gd name="T14" fmla="*/ 212 w 236"/>
                  <a:gd name="T15" fmla="*/ 129 h 156"/>
                  <a:gd name="T16" fmla="*/ 215 w 236"/>
                  <a:gd name="T17" fmla="*/ 124 h 156"/>
                  <a:gd name="T18" fmla="*/ 220 w 236"/>
                  <a:gd name="T19" fmla="*/ 117 h 156"/>
                  <a:gd name="T20" fmla="*/ 229 w 236"/>
                  <a:gd name="T21" fmla="*/ 99 h 156"/>
                  <a:gd name="T22" fmla="*/ 230 w 236"/>
                  <a:gd name="T23" fmla="*/ 92 h 156"/>
                  <a:gd name="T24" fmla="*/ 233 w 236"/>
                  <a:gd name="T25" fmla="*/ 85 h 156"/>
                  <a:gd name="T26" fmla="*/ 236 w 236"/>
                  <a:gd name="T27" fmla="*/ 82 h 156"/>
                  <a:gd name="T28" fmla="*/ 233 w 236"/>
                  <a:gd name="T29" fmla="*/ 82 h 156"/>
                  <a:gd name="T30" fmla="*/ 219 w 236"/>
                  <a:gd name="T31" fmla="*/ 81 h 156"/>
                  <a:gd name="T32" fmla="*/ 212 w 236"/>
                  <a:gd name="T33" fmla="*/ 82 h 156"/>
                  <a:gd name="T34" fmla="*/ 209 w 236"/>
                  <a:gd name="T35" fmla="*/ 82 h 156"/>
                  <a:gd name="T36" fmla="*/ 205 w 236"/>
                  <a:gd name="T37" fmla="*/ 78 h 156"/>
                  <a:gd name="T38" fmla="*/ 205 w 236"/>
                  <a:gd name="T39" fmla="*/ 75 h 156"/>
                  <a:gd name="T40" fmla="*/ 206 w 236"/>
                  <a:gd name="T41" fmla="*/ 65 h 156"/>
                  <a:gd name="T42" fmla="*/ 208 w 236"/>
                  <a:gd name="T43" fmla="*/ 64 h 156"/>
                  <a:gd name="T44" fmla="*/ 206 w 236"/>
                  <a:gd name="T45" fmla="*/ 62 h 156"/>
                  <a:gd name="T46" fmla="*/ 195 w 236"/>
                  <a:gd name="T47" fmla="*/ 64 h 156"/>
                  <a:gd name="T48" fmla="*/ 180 w 236"/>
                  <a:gd name="T49" fmla="*/ 64 h 156"/>
                  <a:gd name="T50" fmla="*/ 169 w 236"/>
                  <a:gd name="T51" fmla="*/ 61 h 156"/>
                  <a:gd name="T52" fmla="*/ 166 w 236"/>
                  <a:gd name="T53" fmla="*/ 61 h 156"/>
                  <a:gd name="T54" fmla="*/ 165 w 236"/>
                  <a:gd name="T55" fmla="*/ 60 h 156"/>
                  <a:gd name="T56" fmla="*/ 159 w 236"/>
                  <a:gd name="T57" fmla="*/ 55 h 156"/>
                  <a:gd name="T58" fmla="*/ 159 w 236"/>
                  <a:gd name="T59" fmla="*/ 53 h 156"/>
                  <a:gd name="T60" fmla="*/ 158 w 236"/>
                  <a:gd name="T61" fmla="*/ 47 h 156"/>
                  <a:gd name="T62" fmla="*/ 156 w 236"/>
                  <a:gd name="T63" fmla="*/ 43 h 156"/>
                  <a:gd name="T64" fmla="*/ 156 w 236"/>
                  <a:gd name="T65" fmla="*/ 42 h 156"/>
                  <a:gd name="T66" fmla="*/ 155 w 236"/>
                  <a:gd name="T67" fmla="*/ 40 h 156"/>
                  <a:gd name="T68" fmla="*/ 155 w 236"/>
                  <a:gd name="T69" fmla="*/ 21 h 156"/>
                  <a:gd name="T70" fmla="*/ 156 w 236"/>
                  <a:gd name="T71" fmla="*/ 14 h 156"/>
                  <a:gd name="T72" fmla="*/ 152 w 236"/>
                  <a:gd name="T73" fmla="*/ 7 h 156"/>
                  <a:gd name="T74" fmla="*/ 146 w 236"/>
                  <a:gd name="T75" fmla="*/ 8 h 156"/>
                  <a:gd name="T76" fmla="*/ 139 w 236"/>
                  <a:gd name="T77" fmla="*/ 12 h 156"/>
                  <a:gd name="T78" fmla="*/ 135 w 236"/>
                  <a:gd name="T79" fmla="*/ 18 h 156"/>
                  <a:gd name="T80" fmla="*/ 134 w 236"/>
                  <a:gd name="T81" fmla="*/ 18 h 156"/>
                  <a:gd name="T82" fmla="*/ 127 w 236"/>
                  <a:gd name="T83" fmla="*/ 21 h 156"/>
                  <a:gd name="T84" fmla="*/ 102 w 236"/>
                  <a:gd name="T85" fmla="*/ 19 h 156"/>
                  <a:gd name="T86" fmla="*/ 100 w 236"/>
                  <a:gd name="T87" fmla="*/ 21 h 156"/>
                  <a:gd name="T88" fmla="*/ 82 w 236"/>
                  <a:gd name="T89" fmla="*/ 22 h 156"/>
                  <a:gd name="T90" fmla="*/ 68 w 236"/>
                  <a:gd name="T91" fmla="*/ 30 h 156"/>
                  <a:gd name="T92" fmla="*/ 50 w 236"/>
                  <a:gd name="T93" fmla="*/ 33 h 156"/>
                  <a:gd name="T94" fmla="*/ 49 w 236"/>
                  <a:gd name="T95" fmla="*/ 33 h 156"/>
                  <a:gd name="T96" fmla="*/ 40 w 236"/>
                  <a:gd name="T97" fmla="*/ 42 h 156"/>
                  <a:gd name="T98" fmla="*/ 33 w 236"/>
                  <a:gd name="T99" fmla="*/ 33 h 156"/>
                  <a:gd name="T100" fmla="*/ 29 w 236"/>
                  <a:gd name="T101" fmla="*/ 26 h 156"/>
                  <a:gd name="T102" fmla="*/ 26 w 236"/>
                  <a:gd name="T103" fmla="*/ 26 h 156"/>
                  <a:gd name="T104" fmla="*/ 15 w 236"/>
                  <a:gd name="T105" fmla="*/ 22 h 156"/>
                  <a:gd name="T106" fmla="*/ 8 w 236"/>
                  <a:gd name="T107" fmla="*/ 22 h 156"/>
                  <a:gd name="T108" fmla="*/ 5 w 236"/>
                  <a:gd name="T109" fmla="*/ 19 h 156"/>
                  <a:gd name="T110" fmla="*/ 5 w 236"/>
                  <a:gd name="T111" fmla="*/ 18 h 156"/>
                  <a:gd name="T112" fmla="*/ 4 w 236"/>
                  <a:gd name="T113" fmla="*/ 15 h 156"/>
                  <a:gd name="T114" fmla="*/ 3 w 236"/>
                  <a:gd name="T115" fmla="*/ 7 h 156"/>
                  <a:gd name="T116" fmla="*/ 0 w 236"/>
                  <a:gd name="T117" fmla="*/ 0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36" h="156">
                    <a:moveTo>
                      <a:pt x="229" y="156"/>
                    </a:moveTo>
                    <a:lnTo>
                      <a:pt x="228" y="153"/>
                    </a:lnTo>
                    <a:lnTo>
                      <a:pt x="211" y="149"/>
                    </a:lnTo>
                    <a:lnTo>
                      <a:pt x="209" y="150"/>
                    </a:lnTo>
                    <a:lnTo>
                      <a:pt x="211" y="148"/>
                    </a:lnTo>
                    <a:lnTo>
                      <a:pt x="211" y="146"/>
                    </a:lnTo>
                    <a:lnTo>
                      <a:pt x="212" y="142"/>
                    </a:lnTo>
                    <a:lnTo>
                      <a:pt x="212" y="129"/>
                    </a:lnTo>
                    <a:lnTo>
                      <a:pt x="215" y="124"/>
                    </a:lnTo>
                    <a:lnTo>
                      <a:pt x="220" y="117"/>
                    </a:lnTo>
                    <a:lnTo>
                      <a:pt x="229" y="99"/>
                    </a:lnTo>
                    <a:lnTo>
                      <a:pt x="230" y="92"/>
                    </a:lnTo>
                    <a:lnTo>
                      <a:pt x="233" y="85"/>
                    </a:lnTo>
                    <a:lnTo>
                      <a:pt x="236" y="82"/>
                    </a:lnTo>
                    <a:lnTo>
                      <a:pt x="233" y="82"/>
                    </a:lnTo>
                    <a:lnTo>
                      <a:pt x="219" y="81"/>
                    </a:lnTo>
                    <a:lnTo>
                      <a:pt x="212" y="82"/>
                    </a:lnTo>
                    <a:lnTo>
                      <a:pt x="209" y="82"/>
                    </a:lnTo>
                    <a:lnTo>
                      <a:pt x="205" y="78"/>
                    </a:lnTo>
                    <a:lnTo>
                      <a:pt x="205" y="75"/>
                    </a:lnTo>
                    <a:lnTo>
                      <a:pt x="206" y="65"/>
                    </a:lnTo>
                    <a:lnTo>
                      <a:pt x="208" y="64"/>
                    </a:lnTo>
                    <a:lnTo>
                      <a:pt x="206" y="62"/>
                    </a:lnTo>
                    <a:lnTo>
                      <a:pt x="195" y="64"/>
                    </a:lnTo>
                    <a:lnTo>
                      <a:pt x="180" y="64"/>
                    </a:lnTo>
                    <a:lnTo>
                      <a:pt x="169" y="61"/>
                    </a:lnTo>
                    <a:lnTo>
                      <a:pt x="166" y="61"/>
                    </a:lnTo>
                    <a:lnTo>
                      <a:pt x="165" y="60"/>
                    </a:lnTo>
                    <a:lnTo>
                      <a:pt x="159" y="55"/>
                    </a:lnTo>
                    <a:lnTo>
                      <a:pt x="159" y="53"/>
                    </a:lnTo>
                    <a:lnTo>
                      <a:pt x="158" y="47"/>
                    </a:lnTo>
                    <a:lnTo>
                      <a:pt x="156" y="43"/>
                    </a:lnTo>
                    <a:lnTo>
                      <a:pt x="156" y="42"/>
                    </a:lnTo>
                    <a:lnTo>
                      <a:pt x="155" y="40"/>
                    </a:lnTo>
                    <a:lnTo>
                      <a:pt x="155" y="21"/>
                    </a:lnTo>
                    <a:lnTo>
                      <a:pt x="156" y="14"/>
                    </a:lnTo>
                    <a:lnTo>
                      <a:pt x="152" y="7"/>
                    </a:lnTo>
                    <a:lnTo>
                      <a:pt x="146" y="8"/>
                    </a:lnTo>
                    <a:lnTo>
                      <a:pt x="139" y="12"/>
                    </a:lnTo>
                    <a:lnTo>
                      <a:pt x="135" y="18"/>
                    </a:lnTo>
                    <a:lnTo>
                      <a:pt x="134" y="18"/>
                    </a:lnTo>
                    <a:lnTo>
                      <a:pt x="127" y="21"/>
                    </a:lnTo>
                    <a:lnTo>
                      <a:pt x="102" y="19"/>
                    </a:lnTo>
                    <a:lnTo>
                      <a:pt x="100" y="21"/>
                    </a:lnTo>
                    <a:lnTo>
                      <a:pt x="82" y="22"/>
                    </a:lnTo>
                    <a:lnTo>
                      <a:pt x="68" y="30"/>
                    </a:lnTo>
                    <a:lnTo>
                      <a:pt x="50" y="33"/>
                    </a:lnTo>
                    <a:lnTo>
                      <a:pt x="49" y="33"/>
                    </a:lnTo>
                    <a:lnTo>
                      <a:pt x="40" y="42"/>
                    </a:lnTo>
                    <a:lnTo>
                      <a:pt x="33" y="33"/>
                    </a:lnTo>
                    <a:lnTo>
                      <a:pt x="29" y="26"/>
                    </a:lnTo>
                    <a:lnTo>
                      <a:pt x="26" y="26"/>
                    </a:lnTo>
                    <a:lnTo>
                      <a:pt x="15" y="22"/>
                    </a:lnTo>
                    <a:lnTo>
                      <a:pt x="8" y="22"/>
                    </a:lnTo>
                    <a:lnTo>
                      <a:pt x="5" y="19"/>
                    </a:lnTo>
                    <a:lnTo>
                      <a:pt x="5" y="18"/>
                    </a:lnTo>
                    <a:lnTo>
                      <a:pt x="4" y="15"/>
                    </a:lnTo>
                    <a:lnTo>
                      <a:pt x="3" y="7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1" name="Freeform 6048">
                <a:extLst>
                  <a:ext uri="{FF2B5EF4-FFF2-40B4-BE49-F238E27FC236}">
                    <a16:creationId xmlns:a16="http://schemas.microsoft.com/office/drawing/2014/main" id="{D8108CD7-4E72-A717-EE34-B6C3416C46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7" y="3228"/>
                <a:ext cx="34" cy="55"/>
              </a:xfrm>
              <a:custGeom>
                <a:avLst/>
                <a:gdLst>
                  <a:gd name="T0" fmla="*/ 123 w 135"/>
                  <a:gd name="T1" fmla="*/ 0 h 221"/>
                  <a:gd name="T2" fmla="*/ 117 w 135"/>
                  <a:gd name="T3" fmla="*/ 7 h 221"/>
                  <a:gd name="T4" fmla="*/ 118 w 135"/>
                  <a:gd name="T5" fmla="*/ 10 h 221"/>
                  <a:gd name="T6" fmla="*/ 100 w 135"/>
                  <a:gd name="T7" fmla="*/ 17 h 221"/>
                  <a:gd name="T8" fmla="*/ 80 w 135"/>
                  <a:gd name="T9" fmla="*/ 14 h 221"/>
                  <a:gd name="T10" fmla="*/ 79 w 135"/>
                  <a:gd name="T11" fmla="*/ 18 h 221"/>
                  <a:gd name="T12" fmla="*/ 84 w 135"/>
                  <a:gd name="T13" fmla="*/ 21 h 221"/>
                  <a:gd name="T14" fmla="*/ 83 w 135"/>
                  <a:gd name="T15" fmla="*/ 31 h 221"/>
                  <a:gd name="T16" fmla="*/ 79 w 135"/>
                  <a:gd name="T17" fmla="*/ 32 h 221"/>
                  <a:gd name="T18" fmla="*/ 86 w 135"/>
                  <a:gd name="T19" fmla="*/ 74 h 221"/>
                  <a:gd name="T20" fmla="*/ 84 w 135"/>
                  <a:gd name="T21" fmla="*/ 82 h 221"/>
                  <a:gd name="T22" fmla="*/ 87 w 135"/>
                  <a:gd name="T23" fmla="*/ 88 h 221"/>
                  <a:gd name="T24" fmla="*/ 96 w 135"/>
                  <a:gd name="T25" fmla="*/ 95 h 221"/>
                  <a:gd name="T26" fmla="*/ 94 w 135"/>
                  <a:gd name="T27" fmla="*/ 96 h 221"/>
                  <a:gd name="T28" fmla="*/ 96 w 135"/>
                  <a:gd name="T29" fmla="*/ 98 h 221"/>
                  <a:gd name="T30" fmla="*/ 103 w 135"/>
                  <a:gd name="T31" fmla="*/ 99 h 221"/>
                  <a:gd name="T32" fmla="*/ 108 w 135"/>
                  <a:gd name="T33" fmla="*/ 103 h 221"/>
                  <a:gd name="T34" fmla="*/ 122 w 135"/>
                  <a:gd name="T35" fmla="*/ 115 h 221"/>
                  <a:gd name="T36" fmla="*/ 135 w 135"/>
                  <a:gd name="T37" fmla="*/ 117 h 221"/>
                  <a:gd name="T38" fmla="*/ 123 w 135"/>
                  <a:gd name="T39" fmla="*/ 131 h 221"/>
                  <a:gd name="T40" fmla="*/ 122 w 135"/>
                  <a:gd name="T41" fmla="*/ 144 h 221"/>
                  <a:gd name="T42" fmla="*/ 107 w 135"/>
                  <a:gd name="T43" fmla="*/ 145 h 221"/>
                  <a:gd name="T44" fmla="*/ 86 w 135"/>
                  <a:gd name="T45" fmla="*/ 149 h 221"/>
                  <a:gd name="T46" fmla="*/ 83 w 135"/>
                  <a:gd name="T47" fmla="*/ 151 h 221"/>
                  <a:gd name="T48" fmla="*/ 65 w 135"/>
                  <a:gd name="T49" fmla="*/ 137 h 221"/>
                  <a:gd name="T50" fmla="*/ 63 w 135"/>
                  <a:gd name="T51" fmla="*/ 140 h 221"/>
                  <a:gd name="T52" fmla="*/ 60 w 135"/>
                  <a:gd name="T53" fmla="*/ 141 h 221"/>
                  <a:gd name="T54" fmla="*/ 59 w 135"/>
                  <a:gd name="T55" fmla="*/ 147 h 221"/>
                  <a:gd name="T56" fmla="*/ 55 w 135"/>
                  <a:gd name="T57" fmla="*/ 159 h 221"/>
                  <a:gd name="T58" fmla="*/ 50 w 135"/>
                  <a:gd name="T59" fmla="*/ 176 h 221"/>
                  <a:gd name="T60" fmla="*/ 48 w 135"/>
                  <a:gd name="T61" fmla="*/ 180 h 221"/>
                  <a:gd name="T62" fmla="*/ 56 w 135"/>
                  <a:gd name="T63" fmla="*/ 191 h 221"/>
                  <a:gd name="T64" fmla="*/ 40 w 135"/>
                  <a:gd name="T65" fmla="*/ 180 h 221"/>
                  <a:gd name="T66" fmla="*/ 24 w 135"/>
                  <a:gd name="T67" fmla="*/ 169 h 221"/>
                  <a:gd name="T68" fmla="*/ 16 w 135"/>
                  <a:gd name="T69" fmla="*/ 176 h 221"/>
                  <a:gd name="T70" fmla="*/ 13 w 135"/>
                  <a:gd name="T71" fmla="*/ 180 h 221"/>
                  <a:gd name="T72" fmla="*/ 16 w 135"/>
                  <a:gd name="T73" fmla="*/ 193 h 221"/>
                  <a:gd name="T74" fmla="*/ 6 w 135"/>
                  <a:gd name="T75" fmla="*/ 214 h 221"/>
                  <a:gd name="T76" fmla="*/ 0 w 135"/>
                  <a:gd name="T77" fmla="*/ 221 h 2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35" h="221">
                    <a:moveTo>
                      <a:pt x="125" y="1"/>
                    </a:moveTo>
                    <a:lnTo>
                      <a:pt x="123" y="0"/>
                    </a:lnTo>
                    <a:lnTo>
                      <a:pt x="118" y="3"/>
                    </a:lnTo>
                    <a:lnTo>
                      <a:pt x="117" y="7"/>
                    </a:lnTo>
                    <a:lnTo>
                      <a:pt x="117" y="8"/>
                    </a:lnTo>
                    <a:lnTo>
                      <a:pt x="118" y="10"/>
                    </a:lnTo>
                    <a:lnTo>
                      <a:pt x="108" y="15"/>
                    </a:lnTo>
                    <a:lnTo>
                      <a:pt x="100" y="17"/>
                    </a:lnTo>
                    <a:lnTo>
                      <a:pt x="82" y="14"/>
                    </a:lnTo>
                    <a:lnTo>
                      <a:pt x="80" y="14"/>
                    </a:lnTo>
                    <a:lnTo>
                      <a:pt x="79" y="15"/>
                    </a:lnTo>
                    <a:lnTo>
                      <a:pt x="79" y="18"/>
                    </a:lnTo>
                    <a:lnTo>
                      <a:pt x="80" y="20"/>
                    </a:lnTo>
                    <a:lnTo>
                      <a:pt x="84" y="21"/>
                    </a:lnTo>
                    <a:lnTo>
                      <a:pt x="84" y="27"/>
                    </a:lnTo>
                    <a:lnTo>
                      <a:pt x="83" y="31"/>
                    </a:lnTo>
                    <a:lnTo>
                      <a:pt x="83" y="32"/>
                    </a:lnTo>
                    <a:lnTo>
                      <a:pt x="79" y="32"/>
                    </a:lnTo>
                    <a:lnTo>
                      <a:pt x="76" y="45"/>
                    </a:lnTo>
                    <a:lnTo>
                      <a:pt x="86" y="74"/>
                    </a:lnTo>
                    <a:lnTo>
                      <a:pt x="86" y="78"/>
                    </a:lnTo>
                    <a:lnTo>
                      <a:pt x="84" y="82"/>
                    </a:lnTo>
                    <a:lnTo>
                      <a:pt x="84" y="85"/>
                    </a:lnTo>
                    <a:lnTo>
                      <a:pt x="87" y="88"/>
                    </a:lnTo>
                    <a:lnTo>
                      <a:pt x="93" y="91"/>
                    </a:lnTo>
                    <a:lnTo>
                      <a:pt x="96" y="95"/>
                    </a:lnTo>
                    <a:lnTo>
                      <a:pt x="94" y="95"/>
                    </a:lnTo>
                    <a:lnTo>
                      <a:pt x="94" y="96"/>
                    </a:lnTo>
                    <a:lnTo>
                      <a:pt x="93" y="96"/>
                    </a:lnTo>
                    <a:lnTo>
                      <a:pt x="96" y="98"/>
                    </a:lnTo>
                    <a:lnTo>
                      <a:pt x="98" y="98"/>
                    </a:lnTo>
                    <a:lnTo>
                      <a:pt x="103" y="99"/>
                    </a:lnTo>
                    <a:lnTo>
                      <a:pt x="104" y="101"/>
                    </a:lnTo>
                    <a:lnTo>
                      <a:pt x="108" y="103"/>
                    </a:lnTo>
                    <a:lnTo>
                      <a:pt x="119" y="115"/>
                    </a:lnTo>
                    <a:lnTo>
                      <a:pt x="122" y="115"/>
                    </a:lnTo>
                    <a:lnTo>
                      <a:pt x="129" y="117"/>
                    </a:lnTo>
                    <a:lnTo>
                      <a:pt x="135" y="117"/>
                    </a:lnTo>
                    <a:lnTo>
                      <a:pt x="126" y="126"/>
                    </a:lnTo>
                    <a:lnTo>
                      <a:pt x="123" y="131"/>
                    </a:lnTo>
                    <a:lnTo>
                      <a:pt x="123" y="142"/>
                    </a:lnTo>
                    <a:lnTo>
                      <a:pt x="122" y="144"/>
                    </a:lnTo>
                    <a:lnTo>
                      <a:pt x="108" y="144"/>
                    </a:lnTo>
                    <a:lnTo>
                      <a:pt x="107" y="145"/>
                    </a:lnTo>
                    <a:lnTo>
                      <a:pt x="98" y="145"/>
                    </a:lnTo>
                    <a:lnTo>
                      <a:pt x="86" y="149"/>
                    </a:lnTo>
                    <a:lnTo>
                      <a:pt x="84" y="151"/>
                    </a:lnTo>
                    <a:lnTo>
                      <a:pt x="83" y="151"/>
                    </a:lnTo>
                    <a:lnTo>
                      <a:pt x="66" y="138"/>
                    </a:lnTo>
                    <a:lnTo>
                      <a:pt x="65" y="137"/>
                    </a:lnTo>
                    <a:lnTo>
                      <a:pt x="65" y="138"/>
                    </a:lnTo>
                    <a:lnTo>
                      <a:pt x="63" y="140"/>
                    </a:lnTo>
                    <a:lnTo>
                      <a:pt x="62" y="140"/>
                    </a:lnTo>
                    <a:lnTo>
                      <a:pt x="60" y="141"/>
                    </a:lnTo>
                    <a:lnTo>
                      <a:pt x="60" y="144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55" y="159"/>
                    </a:lnTo>
                    <a:lnTo>
                      <a:pt x="52" y="169"/>
                    </a:lnTo>
                    <a:lnTo>
                      <a:pt x="50" y="176"/>
                    </a:lnTo>
                    <a:lnTo>
                      <a:pt x="48" y="177"/>
                    </a:lnTo>
                    <a:lnTo>
                      <a:pt x="48" y="180"/>
                    </a:lnTo>
                    <a:lnTo>
                      <a:pt x="55" y="190"/>
                    </a:lnTo>
                    <a:lnTo>
                      <a:pt x="56" y="191"/>
                    </a:lnTo>
                    <a:lnTo>
                      <a:pt x="52" y="194"/>
                    </a:lnTo>
                    <a:lnTo>
                      <a:pt x="40" y="180"/>
                    </a:lnTo>
                    <a:lnTo>
                      <a:pt x="26" y="169"/>
                    </a:lnTo>
                    <a:lnTo>
                      <a:pt x="24" y="169"/>
                    </a:lnTo>
                    <a:lnTo>
                      <a:pt x="20" y="173"/>
                    </a:lnTo>
                    <a:lnTo>
                      <a:pt x="16" y="176"/>
                    </a:lnTo>
                    <a:lnTo>
                      <a:pt x="13" y="179"/>
                    </a:lnTo>
                    <a:lnTo>
                      <a:pt x="13" y="180"/>
                    </a:lnTo>
                    <a:lnTo>
                      <a:pt x="19" y="184"/>
                    </a:lnTo>
                    <a:lnTo>
                      <a:pt x="16" y="193"/>
                    </a:lnTo>
                    <a:lnTo>
                      <a:pt x="7" y="212"/>
                    </a:lnTo>
                    <a:lnTo>
                      <a:pt x="6" y="214"/>
                    </a:lnTo>
                    <a:lnTo>
                      <a:pt x="6" y="215"/>
                    </a:lnTo>
                    <a:lnTo>
                      <a:pt x="0" y="22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2" name="Freeform 6049">
                <a:extLst>
                  <a:ext uri="{FF2B5EF4-FFF2-40B4-BE49-F238E27FC236}">
                    <a16:creationId xmlns:a16="http://schemas.microsoft.com/office/drawing/2014/main" id="{5022FD0A-7A09-6AEA-08C3-68166B824C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5" y="3146"/>
                <a:ext cx="35" cy="65"/>
              </a:xfrm>
              <a:custGeom>
                <a:avLst/>
                <a:gdLst>
                  <a:gd name="T0" fmla="*/ 142 w 142"/>
                  <a:gd name="T1" fmla="*/ 0 h 259"/>
                  <a:gd name="T2" fmla="*/ 141 w 142"/>
                  <a:gd name="T3" fmla="*/ 1 h 259"/>
                  <a:gd name="T4" fmla="*/ 142 w 142"/>
                  <a:gd name="T5" fmla="*/ 2 h 259"/>
                  <a:gd name="T6" fmla="*/ 141 w 142"/>
                  <a:gd name="T7" fmla="*/ 18 h 259"/>
                  <a:gd name="T8" fmla="*/ 139 w 142"/>
                  <a:gd name="T9" fmla="*/ 21 h 259"/>
                  <a:gd name="T10" fmla="*/ 127 w 142"/>
                  <a:gd name="T11" fmla="*/ 40 h 259"/>
                  <a:gd name="T12" fmla="*/ 76 w 142"/>
                  <a:gd name="T13" fmla="*/ 22 h 259"/>
                  <a:gd name="T14" fmla="*/ 74 w 142"/>
                  <a:gd name="T15" fmla="*/ 28 h 259"/>
                  <a:gd name="T16" fmla="*/ 69 w 142"/>
                  <a:gd name="T17" fmla="*/ 67 h 259"/>
                  <a:gd name="T18" fmla="*/ 65 w 142"/>
                  <a:gd name="T19" fmla="*/ 74 h 259"/>
                  <a:gd name="T20" fmla="*/ 57 w 142"/>
                  <a:gd name="T21" fmla="*/ 71 h 259"/>
                  <a:gd name="T22" fmla="*/ 53 w 142"/>
                  <a:gd name="T23" fmla="*/ 82 h 259"/>
                  <a:gd name="T24" fmla="*/ 45 w 142"/>
                  <a:gd name="T25" fmla="*/ 90 h 259"/>
                  <a:gd name="T26" fmla="*/ 51 w 142"/>
                  <a:gd name="T27" fmla="*/ 93 h 259"/>
                  <a:gd name="T28" fmla="*/ 54 w 142"/>
                  <a:gd name="T29" fmla="*/ 97 h 259"/>
                  <a:gd name="T30" fmla="*/ 49 w 142"/>
                  <a:gd name="T31" fmla="*/ 109 h 259"/>
                  <a:gd name="T32" fmla="*/ 72 w 142"/>
                  <a:gd name="T33" fmla="*/ 145 h 259"/>
                  <a:gd name="T34" fmla="*/ 71 w 142"/>
                  <a:gd name="T35" fmla="*/ 153 h 259"/>
                  <a:gd name="T36" fmla="*/ 67 w 142"/>
                  <a:gd name="T37" fmla="*/ 167 h 259"/>
                  <a:gd name="T38" fmla="*/ 69 w 142"/>
                  <a:gd name="T39" fmla="*/ 172 h 259"/>
                  <a:gd name="T40" fmla="*/ 75 w 142"/>
                  <a:gd name="T41" fmla="*/ 181 h 259"/>
                  <a:gd name="T42" fmla="*/ 74 w 142"/>
                  <a:gd name="T43" fmla="*/ 183 h 259"/>
                  <a:gd name="T44" fmla="*/ 62 w 142"/>
                  <a:gd name="T45" fmla="*/ 194 h 259"/>
                  <a:gd name="T46" fmla="*/ 45 w 142"/>
                  <a:gd name="T47" fmla="*/ 219 h 259"/>
                  <a:gd name="T48" fmla="*/ 42 w 142"/>
                  <a:gd name="T49" fmla="*/ 227 h 259"/>
                  <a:gd name="T50" fmla="*/ 40 w 142"/>
                  <a:gd name="T51" fmla="*/ 226 h 259"/>
                  <a:gd name="T52" fmla="*/ 35 w 142"/>
                  <a:gd name="T53" fmla="*/ 223 h 259"/>
                  <a:gd name="T54" fmla="*/ 23 w 142"/>
                  <a:gd name="T55" fmla="*/ 222 h 259"/>
                  <a:gd name="T56" fmla="*/ 4 w 142"/>
                  <a:gd name="T57" fmla="*/ 239 h 259"/>
                  <a:gd name="T58" fmla="*/ 2 w 142"/>
                  <a:gd name="T59" fmla="*/ 240 h 259"/>
                  <a:gd name="T60" fmla="*/ 0 w 142"/>
                  <a:gd name="T61" fmla="*/ 253 h 259"/>
                  <a:gd name="T62" fmla="*/ 1 w 142"/>
                  <a:gd name="T63" fmla="*/ 258 h 2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42" h="259">
                    <a:moveTo>
                      <a:pt x="113" y="5"/>
                    </a:moveTo>
                    <a:lnTo>
                      <a:pt x="142" y="0"/>
                    </a:lnTo>
                    <a:lnTo>
                      <a:pt x="142" y="1"/>
                    </a:lnTo>
                    <a:lnTo>
                      <a:pt x="141" y="1"/>
                    </a:lnTo>
                    <a:lnTo>
                      <a:pt x="141" y="2"/>
                    </a:lnTo>
                    <a:lnTo>
                      <a:pt x="142" y="2"/>
                    </a:lnTo>
                    <a:lnTo>
                      <a:pt x="142" y="12"/>
                    </a:lnTo>
                    <a:lnTo>
                      <a:pt x="141" y="18"/>
                    </a:lnTo>
                    <a:lnTo>
                      <a:pt x="141" y="21"/>
                    </a:lnTo>
                    <a:lnTo>
                      <a:pt x="139" y="21"/>
                    </a:lnTo>
                    <a:lnTo>
                      <a:pt x="135" y="32"/>
                    </a:lnTo>
                    <a:lnTo>
                      <a:pt x="127" y="40"/>
                    </a:lnTo>
                    <a:lnTo>
                      <a:pt x="121" y="36"/>
                    </a:lnTo>
                    <a:lnTo>
                      <a:pt x="76" y="22"/>
                    </a:lnTo>
                    <a:lnTo>
                      <a:pt x="75" y="22"/>
                    </a:lnTo>
                    <a:lnTo>
                      <a:pt x="74" y="28"/>
                    </a:lnTo>
                    <a:lnTo>
                      <a:pt x="74" y="47"/>
                    </a:lnTo>
                    <a:lnTo>
                      <a:pt x="69" y="67"/>
                    </a:lnTo>
                    <a:lnTo>
                      <a:pt x="67" y="72"/>
                    </a:lnTo>
                    <a:lnTo>
                      <a:pt x="65" y="74"/>
                    </a:lnTo>
                    <a:lnTo>
                      <a:pt x="65" y="75"/>
                    </a:lnTo>
                    <a:lnTo>
                      <a:pt x="57" y="71"/>
                    </a:lnTo>
                    <a:lnTo>
                      <a:pt x="55" y="76"/>
                    </a:lnTo>
                    <a:lnTo>
                      <a:pt x="53" y="82"/>
                    </a:lnTo>
                    <a:lnTo>
                      <a:pt x="49" y="86"/>
                    </a:lnTo>
                    <a:lnTo>
                      <a:pt x="45" y="90"/>
                    </a:lnTo>
                    <a:lnTo>
                      <a:pt x="45" y="93"/>
                    </a:lnTo>
                    <a:lnTo>
                      <a:pt x="51" y="93"/>
                    </a:lnTo>
                    <a:lnTo>
                      <a:pt x="54" y="95"/>
                    </a:lnTo>
                    <a:lnTo>
                      <a:pt x="54" y="97"/>
                    </a:lnTo>
                    <a:lnTo>
                      <a:pt x="49" y="106"/>
                    </a:lnTo>
                    <a:lnTo>
                      <a:pt x="49" y="109"/>
                    </a:lnTo>
                    <a:lnTo>
                      <a:pt x="57" y="116"/>
                    </a:lnTo>
                    <a:lnTo>
                      <a:pt x="72" y="145"/>
                    </a:lnTo>
                    <a:lnTo>
                      <a:pt x="72" y="150"/>
                    </a:lnTo>
                    <a:lnTo>
                      <a:pt x="71" y="153"/>
                    </a:lnTo>
                    <a:lnTo>
                      <a:pt x="71" y="155"/>
                    </a:lnTo>
                    <a:lnTo>
                      <a:pt x="67" y="167"/>
                    </a:lnTo>
                    <a:lnTo>
                      <a:pt x="67" y="170"/>
                    </a:lnTo>
                    <a:lnTo>
                      <a:pt x="69" y="172"/>
                    </a:lnTo>
                    <a:lnTo>
                      <a:pt x="72" y="174"/>
                    </a:lnTo>
                    <a:lnTo>
                      <a:pt x="75" y="181"/>
                    </a:lnTo>
                    <a:lnTo>
                      <a:pt x="75" y="183"/>
                    </a:lnTo>
                    <a:lnTo>
                      <a:pt x="74" y="183"/>
                    </a:lnTo>
                    <a:lnTo>
                      <a:pt x="64" y="194"/>
                    </a:lnTo>
                    <a:lnTo>
                      <a:pt x="62" y="194"/>
                    </a:lnTo>
                    <a:lnTo>
                      <a:pt x="46" y="216"/>
                    </a:lnTo>
                    <a:lnTo>
                      <a:pt x="45" y="219"/>
                    </a:lnTo>
                    <a:lnTo>
                      <a:pt x="43" y="224"/>
                    </a:lnTo>
                    <a:lnTo>
                      <a:pt x="42" y="227"/>
                    </a:lnTo>
                    <a:lnTo>
                      <a:pt x="40" y="229"/>
                    </a:lnTo>
                    <a:lnTo>
                      <a:pt x="40" y="226"/>
                    </a:lnTo>
                    <a:lnTo>
                      <a:pt x="39" y="223"/>
                    </a:lnTo>
                    <a:lnTo>
                      <a:pt x="35" y="223"/>
                    </a:lnTo>
                    <a:lnTo>
                      <a:pt x="29" y="222"/>
                    </a:lnTo>
                    <a:lnTo>
                      <a:pt x="23" y="222"/>
                    </a:lnTo>
                    <a:lnTo>
                      <a:pt x="21" y="223"/>
                    </a:lnTo>
                    <a:lnTo>
                      <a:pt x="4" y="239"/>
                    </a:lnTo>
                    <a:lnTo>
                      <a:pt x="2" y="239"/>
                    </a:lnTo>
                    <a:lnTo>
                      <a:pt x="2" y="240"/>
                    </a:lnTo>
                    <a:lnTo>
                      <a:pt x="0" y="246"/>
                    </a:lnTo>
                    <a:lnTo>
                      <a:pt x="0" y="253"/>
                    </a:lnTo>
                    <a:lnTo>
                      <a:pt x="1" y="255"/>
                    </a:lnTo>
                    <a:lnTo>
                      <a:pt x="1" y="258"/>
                    </a:lnTo>
                    <a:lnTo>
                      <a:pt x="0" y="25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3" name="Freeform 6050">
                <a:extLst>
                  <a:ext uri="{FF2B5EF4-FFF2-40B4-BE49-F238E27FC236}">
                    <a16:creationId xmlns:a16="http://schemas.microsoft.com/office/drawing/2014/main" id="{E9CF5F17-D66A-D835-DC2F-FC5BE6891F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8" y="3203"/>
                <a:ext cx="19" cy="25"/>
              </a:xfrm>
              <a:custGeom>
                <a:avLst/>
                <a:gdLst>
                  <a:gd name="T0" fmla="*/ 2 w 74"/>
                  <a:gd name="T1" fmla="*/ 99 h 99"/>
                  <a:gd name="T2" fmla="*/ 0 w 74"/>
                  <a:gd name="T3" fmla="*/ 79 h 99"/>
                  <a:gd name="T4" fmla="*/ 21 w 74"/>
                  <a:gd name="T5" fmla="*/ 88 h 99"/>
                  <a:gd name="T6" fmla="*/ 26 w 74"/>
                  <a:gd name="T7" fmla="*/ 87 h 99"/>
                  <a:gd name="T8" fmla="*/ 27 w 74"/>
                  <a:gd name="T9" fmla="*/ 84 h 99"/>
                  <a:gd name="T10" fmla="*/ 30 w 74"/>
                  <a:gd name="T11" fmla="*/ 80 h 99"/>
                  <a:gd name="T12" fmla="*/ 34 w 74"/>
                  <a:gd name="T13" fmla="*/ 77 h 99"/>
                  <a:gd name="T14" fmla="*/ 35 w 74"/>
                  <a:gd name="T15" fmla="*/ 76 h 99"/>
                  <a:gd name="T16" fmla="*/ 52 w 74"/>
                  <a:gd name="T17" fmla="*/ 65 h 99"/>
                  <a:gd name="T18" fmla="*/ 55 w 74"/>
                  <a:gd name="T19" fmla="*/ 62 h 99"/>
                  <a:gd name="T20" fmla="*/ 55 w 74"/>
                  <a:gd name="T21" fmla="*/ 57 h 99"/>
                  <a:gd name="T22" fmla="*/ 56 w 74"/>
                  <a:gd name="T23" fmla="*/ 50 h 99"/>
                  <a:gd name="T24" fmla="*/ 56 w 74"/>
                  <a:gd name="T25" fmla="*/ 36 h 99"/>
                  <a:gd name="T26" fmla="*/ 55 w 74"/>
                  <a:gd name="T27" fmla="*/ 35 h 99"/>
                  <a:gd name="T28" fmla="*/ 55 w 74"/>
                  <a:gd name="T29" fmla="*/ 32 h 99"/>
                  <a:gd name="T30" fmla="*/ 56 w 74"/>
                  <a:gd name="T31" fmla="*/ 28 h 99"/>
                  <a:gd name="T32" fmla="*/ 56 w 74"/>
                  <a:gd name="T33" fmla="*/ 14 h 99"/>
                  <a:gd name="T34" fmla="*/ 58 w 74"/>
                  <a:gd name="T35" fmla="*/ 10 h 99"/>
                  <a:gd name="T36" fmla="*/ 62 w 74"/>
                  <a:gd name="T37" fmla="*/ 6 h 99"/>
                  <a:gd name="T38" fmla="*/ 62 w 74"/>
                  <a:gd name="T39" fmla="*/ 5 h 99"/>
                  <a:gd name="T40" fmla="*/ 72 w 74"/>
                  <a:gd name="T41" fmla="*/ 0 h 99"/>
                  <a:gd name="T42" fmla="*/ 74 w 74"/>
                  <a:gd name="T43" fmla="*/ 0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74" h="99">
                    <a:moveTo>
                      <a:pt x="2" y="99"/>
                    </a:moveTo>
                    <a:lnTo>
                      <a:pt x="0" y="79"/>
                    </a:lnTo>
                    <a:lnTo>
                      <a:pt x="21" y="88"/>
                    </a:lnTo>
                    <a:lnTo>
                      <a:pt x="26" y="87"/>
                    </a:lnTo>
                    <a:lnTo>
                      <a:pt x="27" y="84"/>
                    </a:lnTo>
                    <a:lnTo>
                      <a:pt x="30" y="80"/>
                    </a:lnTo>
                    <a:lnTo>
                      <a:pt x="34" y="77"/>
                    </a:lnTo>
                    <a:lnTo>
                      <a:pt x="35" y="76"/>
                    </a:lnTo>
                    <a:lnTo>
                      <a:pt x="52" y="65"/>
                    </a:lnTo>
                    <a:lnTo>
                      <a:pt x="55" y="62"/>
                    </a:lnTo>
                    <a:lnTo>
                      <a:pt x="55" y="57"/>
                    </a:lnTo>
                    <a:lnTo>
                      <a:pt x="56" y="50"/>
                    </a:lnTo>
                    <a:lnTo>
                      <a:pt x="56" y="36"/>
                    </a:lnTo>
                    <a:lnTo>
                      <a:pt x="55" y="35"/>
                    </a:lnTo>
                    <a:lnTo>
                      <a:pt x="55" y="32"/>
                    </a:lnTo>
                    <a:lnTo>
                      <a:pt x="56" y="28"/>
                    </a:lnTo>
                    <a:lnTo>
                      <a:pt x="56" y="14"/>
                    </a:lnTo>
                    <a:lnTo>
                      <a:pt x="58" y="10"/>
                    </a:lnTo>
                    <a:lnTo>
                      <a:pt x="62" y="6"/>
                    </a:lnTo>
                    <a:lnTo>
                      <a:pt x="62" y="5"/>
                    </a:lnTo>
                    <a:lnTo>
                      <a:pt x="72" y="0"/>
                    </a:lnTo>
                    <a:lnTo>
                      <a:pt x="74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4" name="Freeform 6051">
                <a:extLst>
                  <a:ext uri="{FF2B5EF4-FFF2-40B4-BE49-F238E27FC236}">
                    <a16:creationId xmlns:a16="http://schemas.microsoft.com/office/drawing/2014/main" id="{15DEB0FB-7013-A74A-0455-040CDDD348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7" y="3203"/>
                <a:ext cx="18" cy="12"/>
              </a:xfrm>
              <a:custGeom>
                <a:avLst/>
                <a:gdLst>
                  <a:gd name="T0" fmla="*/ 0 w 72"/>
                  <a:gd name="T1" fmla="*/ 0 h 46"/>
                  <a:gd name="T2" fmla="*/ 3 w 72"/>
                  <a:gd name="T3" fmla="*/ 3 h 46"/>
                  <a:gd name="T4" fmla="*/ 16 w 72"/>
                  <a:gd name="T5" fmla="*/ 12 h 46"/>
                  <a:gd name="T6" fmla="*/ 30 w 72"/>
                  <a:gd name="T7" fmla="*/ 26 h 46"/>
                  <a:gd name="T8" fmla="*/ 35 w 72"/>
                  <a:gd name="T9" fmla="*/ 36 h 46"/>
                  <a:gd name="T10" fmla="*/ 35 w 72"/>
                  <a:gd name="T11" fmla="*/ 38 h 46"/>
                  <a:gd name="T12" fmla="*/ 37 w 72"/>
                  <a:gd name="T13" fmla="*/ 41 h 46"/>
                  <a:gd name="T14" fmla="*/ 37 w 72"/>
                  <a:gd name="T15" fmla="*/ 42 h 46"/>
                  <a:gd name="T16" fmla="*/ 38 w 72"/>
                  <a:gd name="T17" fmla="*/ 43 h 46"/>
                  <a:gd name="T18" fmla="*/ 38 w 72"/>
                  <a:gd name="T19" fmla="*/ 46 h 46"/>
                  <a:gd name="T20" fmla="*/ 47 w 72"/>
                  <a:gd name="T21" fmla="*/ 39 h 46"/>
                  <a:gd name="T22" fmla="*/ 69 w 72"/>
                  <a:gd name="T23" fmla="*/ 32 h 46"/>
                  <a:gd name="T24" fmla="*/ 70 w 72"/>
                  <a:gd name="T25" fmla="*/ 31 h 46"/>
                  <a:gd name="T26" fmla="*/ 72 w 72"/>
                  <a:gd name="T27" fmla="*/ 32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2" h="46">
                    <a:moveTo>
                      <a:pt x="0" y="0"/>
                    </a:moveTo>
                    <a:lnTo>
                      <a:pt x="3" y="3"/>
                    </a:lnTo>
                    <a:lnTo>
                      <a:pt x="16" y="12"/>
                    </a:lnTo>
                    <a:lnTo>
                      <a:pt x="30" y="26"/>
                    </a:lnTo>
                    <a:lnTo>
                      <a:pt x="35" y="36"/>
                    </a:lnTo>
                    <a:lnTo>
                      <a:pt x="35" y="38"/>
                    </a:lnTo>
                    <a:lnTo>
                      <a:pt x="37" y="41"/>
                    </a:lnTo>
                    <a:lnTo>
                      <a:pt x="37" y="42"/>
                    </a:lnTo>
                    <a:lnTo>
                      <a:pt x="38" y="43"/>
                    </a:lnTo>
                    <a:lnTo>
                      <a:pt x="38" y="46"/>
                    </a:lnTo>
                    <a:lnTo>
                      <a:pt x="47" y="39"/>
                    </a:lnTo>
                    <a:lnTo>
                      <a:pt x="69" y="32"/>
                    </a:lnTo>
                    <a:lnTo>
                      <a:pt x="70" y="31"/>
                    </a:lnTo>
                    <a:lnTo>
                      <a:pt x="72" y="3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5" name="Freeform 6052">
                <a:extLst>
                  <a:ext uri="{FF2B5EF4-FFF2-40B4-BE49-F238E27FC236}">
                    <a16:creationId xmlns:a16="http://schemas.microsoft.com/office/drawing/2014/main" id="{36DFF660-FF5C-DA36-4DC8-D54E5D4270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9" y="3228"/>
                <a:ext cx="45" cy="62"/>
              </a:xfrm>
              <a:custGeom>
                <a:avLst/>
                <a:gdLst>
                  <a:gd name="T0" fmla="*/ 145 w 179"/>
                  <a:gd name="T1" fmla="*/ 245 h 248"/>
                  <a:gd name="T2" fmla="*/ 139 w 179"/>
                  <a:gd name="T3" fmla="*/ 222 h 248"/>
                  <a:gd name="T4" fmla="*/ 127 w 179"/>
                  <a:gd name="T5" fmla="*/ 215 h 248"/>
                  <a:gd name="T6" fmla="*/ 110 w 179"/>
                  <a:gd name="T7" fmla="*/ 210 h 248"/>
                  <a:gd name="T8" fmla="*/ 85 w 179"/>
                  <a:gd name="T9" fmla="*/ 206 h 248"/>
                  <a:gd name="T10" fmla="*/ 75 w 179"/>
                  <a:gd name="T11" fmla="*/ 192 h 248"/>
                  <a:gd name="T12" fmla="*/ 77 w 179"/>
                  <a:gd name="T13" fmla="*/ 186 h 248"/>
                  <a:gd name="T14" fmla="*/ 78 w 179"/>
                  <a:gd name="T15" fmla="*/ 183 h 248"/>
                  <a:gd name="T16" fmla="*/ 81 w 179"/>
                  <a:gd name="T17" fmla="*/ 181 h 248"/>
                  <a:gd name="T18" fmla="*/ 107 w 179"/>
                  <a:gd name="T19" fmla="*/ 153 h 248"/>
                  <a:gd name="T20" fmla="*/ 110 w 179"/>
                  <a:gd name="T21" fmla="*/ 141 h 248"/>
                  <a:gd name="T22" fmla="*/ 113 w 179"/>
                  <a:gd name="T23" fmla="*/ 137 h 248"/>
                  <a:gd name="T24" fmla="*/ 130 w 179"/>
                  <a:gd name="T25" fmla="*/ 153 h 248"/>
                  <a:gd name="T26" fmla="*/ 141 w 179"/>
                  <a:gd name="T27" fmla="*/ 147 h 248"/>
                  <a:gd name="T28" fmla="*/ 153 w 179"/>
                  <a:gd name="T29" fmla="*/ 133 h 248"/>
                  <a:gd name="T30" fmla="*/ 173 w 179"/>
                  <a:gd name="T31" fmla="*/ 136 h 248"/>
                  <a:gd name="T32" fmla="*/ 177 w 179"/>
                  <a:gd name="T33" fmla="*/ 137 h 248"/>
                  <a:gd name="T34" fmla="*/ 174 w 179"/>
                  <a:gd name="T35" fmla="*/ 100 h 248"/>
                  <a:gd name="T36" fmla="*/ 141 w 179"/>
                  <a:gd name="T37" fmla="*/ 84 h 248"/>
                  <a:gd name="T38" fmla="*/ 131 w 179"/>
                  <a:gd name="T39" fmla="*/ 95 h 248"/>
                  <a:gd name="T40" fmla="*/ 119 w 179"/>
                  <a:gd name="T41" fmla="*/ 108 h 248"/>
                  <a:gd name="T42" fmla="*/ 102 w 179"/>
                  <a:gd name="T43" fmla="*/ 128 h 248"/>
                  <a:gd name="T44" fmla="*/ 88 w 179"/>
                  <a:gd name="T45" fmla="*/ 126 h 248"/>
                  <a:gd name="T46" fmla="*/ 59 w 179"/>
                  <a:gd name="T47" fmla="*/ 97 h 248"/>
                  <a:gd name="T48" fmla="*/ 54 w 179"/>
                  <a:gd name="T49" fmla="*/ 91 h 248"/>
                  <a:gd name="T50" fmla="*/ 57 w 179"/>
                  <a:gd name="T51" fmla="*/ 76 h 248"/>
                  <a:gd name="T52" fmla="*/ 59 w 179"/>
                  <a:gd name="T53" fmla="*/ 67 h 248"/>
                  <a:gd name="T54" fmla="*/ 60 w 179"/>
                  <a:gd name="T55" fmla="*/ 54 h 248"/>
                  <a:gd name="T56" fmla="*/ 15 w 179"/>
                  <a:gd name="T57" fmla="*/ 23 h 248"/>
                  <a:gd name="T58" fmla="*/ 12 w 179"/>
                  <a:gd name="T59" fmla="*/ 21 h 248"/>
                  <a:gd name="T60" fmla="*/ 4 w 179"/>
                  <a:gd name="T61" fmla="*/ 4 h 248"/>
                  <a:gd name="T62" fmla="*/ 1 w 179"/>
                  <a:gd name="T63" fmla="*/ 2 h 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79" h="248">
                    <a:moveTo>
                      <a:pt x="145" y="248"/>
                    </a:moveTo>
                    <a:lnTo>
                      <a:pt x="145" y="245"/>
                    </a:lnTo>
                    <a:lnTo>
                      <a:pt x="142" y="228"/>
                    </a:lnTo>
                    <a:lnTo>
                      <a:pt x="139" y="222"/>
                    </a:lnTo>
                    <a:lnTo>
                      <a:pt x="137" y="221"/>
                    </a:lnTo>
                    <a:lnTo>
                      <a:pt x="127" y="215"/>
                    </a:lnTo>
                    <a:lnTo>
                      <a:pt x="114" y="210"/>
                    </a:lnTo>
                    <a:lnTo>
                      <a:pt x="110" y="210"/>
                    </a:lnTo>
                    <a:lnTo>
                      <a:pt x="106" y="208"/>
                    </a:lnTo>
                    <a:lnTo>
                      <a:pt x="85" y="206"/>
                    </a:lnTo>
                    <a:lnTo>
                      <a:pt x="75" y="206"/>
                    </a:lnTo>
                    <a:lnTo>
                      <a:pt x="75" y="192"/>
                    </a:lnTo>
                    <a:lnTo>
                      <a:pt x="77" y="189"/>
                    </a:lnTo>
                    <a:lnTo>
                      <a:pt x="77" y="186"/>
                    </a:lnTo>
                    <a:lnTo>
                      <a:pt x="78" y="185"/>
                    </a:lnTo>
                    <a:lnTo>
                      <a:pt x="78" y="183"/>
                    </a:lnTo>
                    <a:lnTo>
                      <a:pt x="79" y="183"/>
                    </a:lnTo>
                    <a:lnTo>
                      <a:pt x="81" y="181"/>
                    </a:lnTo>
                    <a:lnTo>
                      <a:pt x="106" y="155"/>
                    </a:lnTo>
                    <a:lnTo>
                      <a:pt x="107" y="153"/>
                    </a:lnTo>
                    <a:lnTo>
                      <a:pt x="107" y="150"/>
                    </a:lnTo>
                    <a:lnTo>
                      <a:pt x="110" y="141"/>
                    </a:lnTo>
                    <a:lnTo>
                      <a:pt x="110" y="137"/>
                    </a:lnTo>
                    <a:lnTo>
                      <a:pt x="113" y="137"/>
                    </a:lnTo>
                    <a:lnTo>
                      <a:pt x="121" y="139"/>
                    </a:lnTo>
                    <a:lnTo>
                      <a:pt x="130" y="153"/>
                    </a:lnTo>
                    <a:lnTo>
                      <a:pt x="131" y="154"/>
                    </a:lnTo>
                    <a:lnTo>
                      <a:pt x="141" y="147"/>
                    </a:lnTo>
                    <a:lnTo>
                      <a:pt x="144" y="137"/>
                    </a:lnTo>
                    <a:lnTo>
                      <a:pt x="153" y="133"/>
                    </a:lnTo>
                    <a:lnTo>
                      <a:pt x="165" y="133"/>
                    </a:lnTo>
                    <a:lnTo>
                      <a:pt x="173" y="136"/>
                    </a:lnTo>
                    <a:lnTo>
                      <a:pt x="179" y="139"/>
                    </a:lnTo>
                    <a:lnTo>
                      <a:pt x="177" y="137"/>
                    </a:lnTo>
                    <a:lnTo>
                      <a:pt x="176" y="105"/>
                    </a:lnTo>
                    <a:lnTo>
                      <a:pt x="174" y="100"/>
                    </a:lnTo>
                    <a:lnTo>
                      <a:pt x="167" y="88"/>
                    </a:lnTo>
                    <a:lnTo>
                      <a:pt x="141" y="84"/>
                    </a:lnTo>
                    <a:lnTo>
                      <a:pt x="139" y="84"/>
                    </a:lnTo>
                    <a:lnTo>
                      <a:pt x="131" y="95"/>
                    </a:lnTo>
                    <a:lnTo>
                      <a:pt x="127" y="95"/>
                    </a:lnTo>
                    <a:lnTo>
                      <a:pt x="119" y="108"/>
                    </a:lnTo>
                    <a:lnTo>
                      <a:pt x="112" y="129"/>
                    </a:lnTo>
                    <a:lnTo>
                      <a:pt x="102" y="128"/>
                    </a:lnTo>
                    <a:lnTo>
                      <a:pt x="95" y="128"/>
                    </a:lnTo>
                    <a:lnTo>
                      <a:pt x="88" y="126"/>
                    </a:lnTo>
                    <a:lnTo>
                      <a:pt x="82" y="122"/>
                    </a:lnTo>
                    <a:lnTo>
                      <a:pt x="59" y="97"/>
                    </a:lnTo>
                    <a:lnTo>
                      <a:pt x="54" y="94"/>
                    </a:lnTo>
                    <a:lnTo>
                      <a:pt x="54" y="91"/>
                    </a:lnTo>
                    <a:lnTo>
                      <a:pt x="56" y="88"/>
                    </a:lnTo>
                    <a:lnTo>
                      <a:pt x="57" y="76"/>
                    </a:lnTo>
                    <a:lnTo>
                      <a:pt x="57" y="70"/>
                    </a:lnTo>
                    <a:lnTo>
                      <a:pt x="59" y="67"/>
                    </a:lnTo>
                    <a:lnTo>
                      <a:pt x="62" y="55"/>
                    </a:lnTo>
                    <a:lnTo>
                      <a:pt x="60" y="54"/>
                    </a:lnTo>
                    <a:lnTo>
                      <a:pt x="45" y="54"/>
                    </a:lnTo>
                    <a:lnTo>
                      <a:pt x="15" y="23"/>
                    </a:lnTo>
                    <a:lnTo>
                      <a:pt x="14" y="23"/>
                    </a:lnTo>
                    <a:lnTo>
                      <a:pt x="12" y="21"/>
                    </a:lnTo>
                    <a:lnTo>
                      <a:pt x="5" y="6"/>
                    </a:lnTo>
                    <a:lnTo>
                      <a:pt x="4" y="4"/>
                    </a:lnTo>
                    <a:lnTo>
                      <a:pt x="2" y="2"/>
                    </a:lnTo>
                    <a:lnTo>
                      <a:pt x="1" y="2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6" name="Line 6053">
                <a:extLst>
                  <a:ext uri="{FF2B5EF4-FFF2-40B4-BE49-F238E27FC236}">
                    <a16:creationId xmlns:a16="http://schemas.microsoft.com/office/drawing/2014/main" id="{D51578B2-CEC9-C0E4-5F1B-865C3046CF8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603" y="3140"/>
                <a:ext cx="2" cy="8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7" name="Freeform 6054">
                <a:extLst>
                  <a:ext uri="{FF2B5EF4-FFF2-40B4-BE49-F238E27FC236}">
                    <a16:creationId xmlns:a16="http://schemas.microsoft.com/office/drawing/2014/main" id="{771FC4F6-D7F3-0DF6-71FB-AA16F60472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6" y="3119"/>
                <a:ext cx="50" cy="30"/>
              </a:xfrm>
              <a:custGeom>
                <a:avLst/>
                <a:gdLst>
                  <a:gd name="T0" fmla="*/ 199 w 199"/>
                  <a:gd name="T1" fmla="*/ 31 h 120"/>
                  <a:gd name="T2" fmla="*/ 187 w 199"/>
                  <a:gd name="T3" fmla="*/ 31 h 120"/>
                  <a:gd name="T4" fmla="*/ 170 w 199"/>
                  <a:gd name="T5" fmla="*/ 27 h 120"/>
                  <a:gd name="T6" fmla="*/ 159 w 199"/>
                  <a:gd name="T7" fmla="*/ 21 h 120"/>
                  <a:gd name="T8" fmla="*/ 157 w 199"/>
                  <a:gd name="T9" fmla="*/ 20 h 120"/>
                  <a:gd name="T10" fmla="*/ 152 w 199"/>
                  <a:gd name="T11" fmla="*/ 14 h 120"/>
                  <a:gd name="T12" fmla="*/ 151 w 199"/>
                  <a:gd name="T13" fmla="*/ 13 h 120"/>
                  <a:gd name="T14" fmla="*/ 145 w 199"/>
                  <a:gd name="T15" fmla="*/ 6 h 120"/>
                  <a:gd name="T16" fmla="*/ 145 w 199"/>
                  <a:gd name="T17" fmla="*/ 2 h 120"/>
                  <a:gd name="T18" fmla="*/ 146 w 199"/>
                  <a:gd name="T19" fmla="*/ 0 h 120"/>
                  <a:gd name="T20" fmla="*/ 138 w 199"/>
                  <a:gd name="T21" fmla="*/ 0 h 120"/>
                  <a:gd name="T22" fmla="*/ 130 w 199"/>
                  <a:gd name="T23" fmla="*/ 6 h 120"/>
                  <a:gd name="T24" fmla="*/ 128 w 199"/>
                  <a:gd name="T25" fmla="*/ 6 h 120"/>
                  <a:gd name="T26" fmla="*/ 127 w 199"/>
                  <a:gd name="T27" fmla="*/ 9 h 120"/>
                  <a:gd name="T28" fmla="*/ 117 w 199"/>
                  <a:gd name="T29" fmla="*/ 14 h 120"/>
                  <a:gd name="T30" fmla="*/ 115 w 199"/>
                  <a:gd name="T31" fmla="*/ 16 h 120"/>
                  <a:gd name="T32" fmla="*/ 113 w 199"/>
                  <a:gd name="T33" fmla="*/ 17 h 120"/>
                  <a:gd name="T34" fmla="*/ 111 w 199"/>
                  <a:gd name="T35" fmla="*/ 17 h 120"/>
                  <a:gd name="T36" fmla="*/ 101 w 199"/>
                  <a:gd name="T37" fmla="*/ 5 h 120"/>
                  <a:gd name="T38" fmla="*/ 101 w 199"/>
                  <a:gd name="T39" fmla="*/ 3 h 120"/>
                  <a:gd name="T40" fmla="*/ 100 w 199"/>
                  <a:gd name="T41" fmla="*/ 3 h 120"/>
                  <a:gd name="T42" fmla="*/ 93 w 199"/>
                  <a:gd name="T43" fmla="*/ 6 h 120"/>
                  <a:gd name="T44" fmla="*/ 85 w 199"/>
                  <a:gd name="T45" fmla="*/ 13 h 120"/>
                  <a:gd name="T46" fmla="*/ 84 w 199"/>
                  <a:gd name="T47" fmla="*/ 23 h 120"/>
                  <a:gd name="T48" fmla="*/ 74 w 199"/>
                  <a:gd name="T49" fmla="*/ 50 h 120"/>
                  <a:gd name="T50" fmla="*/ 74 w 199"/>
                  <a:gd name="T51" fmla="*/ 53 h 120"/>
                  <a:gd name="T52" fmla="*/ 78 w 199"/>
                  <a:gd name="T53" fmla="*/ 56 h 120"/>
                  <a:gd name="T54" fmla="*/ 90 w 199"/>
                  <a:gd name="T55" fmla="*/ 59 h 120"/>
                  <a:gd name="T56" fmla="*/ 103 w 199"/>
                  <a:gd name="T57" fmla="*/ 65 h 120"/>
                  <a:gd name="T58" fmla="*/ 106 w 199"/>
                  <a:gd name="T59" fmla="*/ 67 h 120"/>
                  <a:gd name="T60" fmla="*/ 101 w 199"/>
                  <a:gd name="T61" fmla="*/ 70 h 120"/>
                  <a:gd name="T62" fmla="*/ 90 w 199"/>
                  <a:gd name="T63" fmla="*/ 73 h 120"/>
                  <a:gd name="T64" fmla="*/ 84 w 199"/>
                  <a:gd name="T65" fmla="*/ 76 h 120"/>
                  <a:gd name="T66" fmla="*/ 82 w 199"/>
                  <a:gd name="T67" fmla="*/ 83 h 120"/>
                  <a:gd name="T68" fmla="*/ 81 w 199"/>
                  <a:gd name="T69" fmla="*/ 108 h 120"/>
                  <a:gd name="T70" fmla="*/ 79 w 199"/>
                  <a:gd name="T71" fmla="*/ 111 h 120"/>
                  <a:gd name="T72" fmla="*/ 78 w 199"/>
                  <a:gd name="T73" fmla="*/ 111 h 120"/>
                  <a:gd name="T74" fmla="*/ 64 w 199"/>
                  <a:gd name="T75" fmla="*/ 113 h 120"/>
                  <a:gd name="T76" fmla="*/ 62 w 199"/>
                  <a:gd name="T77" fmla="*/ 115 h 120"/>
                  <a:gd name="T78" fmla="*/ 58 w 199"/>
                  <a:gd name="T79" fmla="*/ 115 h 120"/>
                  <a:gd name="T80" fmla="*/ 55 w 199"/>
                  <a:gd name="T81" fmla="*/ 116 h 120"/>
                  <a:gd name="T82" fmla="*/ 55 w 199"/>
                  <a:gd name="T83" fmla="*/ 118 h 120"/>
                  <a:gd name="T84" fmla="*/ 47 w 199"/>
                  <a:gd name="T85" fmla="*/ 120 h 120"/>
                  <a:gd name="T86" fmla="*/ 32 w 199"/>
                  <a:gd name="T87" fmla="*/ 115 h 120"/>
                  <a:gd name="T88" fmla="*/ 15 w 199"/>
                  <a:gd name="T89" fmla="*/ 113 h 120"/>
                  <a:gd name="T90" fmla="*/ 0 w 199"/>
                  <a:gd name="T91" fmla="*/ 109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99" h="120">
                    <a:moveTo>
                      <a:pt x="199" y="31"/>
                    </a:moveTo>
                    <a:lnTo>
                      <a:pt x="187" y="31"/>
                    </a:lnTo>
                    <a:lnTo>
                      <a:pt x="170" y="27"/>
                    </a:lnTo>
                    <a:lnTo>
                      <a:pt x="159" y="21"/>
                    </a:lnTo>
                    <a:lnTo>
                      <a:pt x="157" y="20"/>
                    </a:lnTo>
                    <a:lnTo>
                      <a:pt x="152" y="14"/>
                    </a:lnTo>
                    <a:lnTo>
                      <a:pt x="151" y="13"/>
                    </a:lnTo>
                    <a:lnTo>
                      <a:pt x="145" y="6"/>
                    </a:lnTo>
                    <a:lnTo>
                      <a:pt x="145" y="2"/>
                    </a:lnTo>
                    <a:lnTo>
                      <a:pt x="146" y="0"/>
                    </a:lnTo>
                    <a:lnTo>
                      <a:pt x="138" y="0"/>
                    </a:lnTo>
                    <a:lnTo>
                      <a:pt x="130" y="6"/>
                    </a:lnTo>
                    <a:lnTo>
                      <a:pt x="128" y="6"/>
                    </a:lnTo>
                    <a:lnTo>
                      <a:pt x="127" y="9"/>
                    </a:lnTo>
                    <a:lnTo>
                      <a:pt x="117" y="14"/>
                    </a:lnTo>
                    <a:lnTo>
                      <a:pt x="115" y="16"/>
                    </a:lnTo>
                    <a:lnTo>
                      <a:pt x="113" y="17"/>
                    </a:lnTo>
                    <a:lnTo>
                      <a:pt x="111" y="17"/>
                    </a:lnTo>
                    <a:lnTo>
                      <a:pt x="101" y="5"/>
                    </a:lnTo>
                    <a:lnTo>
                      <a:pt x="101" y="3"/>
                    </a:lnTo>
                    <a:lnTo>
                      <a:pt x="100" y="3"/>
                    </a:lnTo>
                    <a:lnTo>
                      <a:pt x="93" y="6"/>
                    </a:lnTo>
                    <a:lnTo>
                      <a:pt x="85" y="13"/>
                    </a:lnTo>
                    <a:lnTo>
                      <a:pt x="84" y="23"/>
                    </a:lnTo>
                    <a:lnTo>
                      <a:pt x="74" y="50"/>
                    </a:lnTo>
                    <a:lnTo>
                      <a:pt x="74" y="53"/>
                    </a:lnTo>
                    <a:lnTo>
                      <a:pt x="78" y="56"/>
                    </a:lnTo>
                    <a:lnTo>
                      <a:pt x="90" y="59"/>
                    </a:lnTo>
                    <a:lnTo>
                      <a:pt x="103" y="65"/>
                    </a:lnTo>
                    <a:lnTo>
                      <a:pt x="106" y="67"/>
                    </a:lnTo>
                    <a:lnTo>
                      <a:pt x="101" y="70"/>
                    </a:lnTo>
                    <a:lnTo>
                      <a:pt x="90" y="73"/>
                    </a:lnTo>
                    <a:lnTo>
                      <a:pt x="84" y="76"/>
                    </a:lnTo>
                    <a:lnTo>
                      <a:pt x="82" y="83"/>
                    </a:lnTo>
                    <a:lnTo>
                      <a:pt x="81" y="108"/>
                    </a:lnTo>
                    <a:lnTo>
                      <a:pt x="79" y="111"/>
                    </a:lnTo>
                    <a:lnTo>
                      <a:pt x="78" y="111"/>
                    </a:lnTo>
                    <a:lnTo>
                      <a:pt x="64" y="113"/>
                    </a:lnTo>
                    <a:lnTo>
                      <a:pt x="62" y="115"/>
                    </a:lnTo>
                    <a:lnTo>
                      <a:pt x="58" y="115"/>
                    </a:lnTo>
                    <a:lnTo>
                      <a:pt x="55" y="116"/>
                    </a:lnTo>
                    <a:lnTo>
                      <a:pt x="55" y="118"/>
                    </a:lnTo>
                    <a:lnTo>
                      <a:pt x="47" y="120"/>
                    </a:lnTo>
                    <a:lnTo>
                      <a:pt x="32" y="115"/>
                    </a:lnTo>
                    <a:lnTo>
                      <a:pt x="15" y="113"/>
                    </a:lnTo>
                    <a:lnTo>
                      <a:pt x="0" y="10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8" name="Freeform 6055">
                <a:extLst>
                  <a:ext uri="{FF2B5EF4-FFF2-40B4-BE49-F238E27FC236}">
                    <a16:creationId xmlns:a16="http://schemas.microsoft.com/office/drawing/2014/main" id="{D83EF7AD-4592-D3F5-839C-AB0DB021C0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6" y="3127"/>
                <a:ext cx="3" cy="4"/>
              </a:xfrm>
              <a:custGeom>
                <a:avLst/>
                <a:gdLst>
                  <a:gd name="T0" fmla="*/ 14 w 14"/>
                  <a:gd name="T1" fmla="*/ 17 h 17"/>
                  <a:gd name="T2" fmla="*/ 5 w 14"/>
                  <a:gd name="T3" fmla="*/ 5 h 17"/>
                  <a:gd name="T4" fmla="*/ 0 w 14"/>
                  <a:gd name="T5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17">
                    <a:moveTo>
                      <a:pt x="14" y="17"/>
                    </a:moveTo>
                    <a:lnTo>
                      <a:pt x="5" y="5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9" name="Line 6056">
                <a:extLst>
                  <a:ext uri="{FF2B5EF4-FFF2-40B4-BE49-F238E27FC236}">
                    <a16:creationId xmlns:a16="http://schemas.microsoft.com/office/drawing/2014/main" id="{54563FEF-B3A3-DF78-E9F1-EA13FBE6C14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4416" y="3127"/>
                <a:ext cx="3" cy="4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0" name="Freeform 6057">
                <a:extLst>
                  <a:ext uri="{FF2B5EF4-FFF2-40B4-BE49-F238E27FC236}">
                    <a16:creationId xmlns:a16="http://schemas.microsoft.com/office/drawing/2014/main" id="{56A41A8D-EE01-E728-473F-93C30EB2E5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6" y="3079"/>
                <a:ext cx="30" cy="19"/>
              </a:xfrm>
              <a:custGeom>
                <a:avLst/>
                <a:gdLst>
                  <a:gd name="T0" fmla="*/ 120 w 120"/>
                  <a:gd name="T1" fmla="*/ 78 h 79"/>
                  <a:gd name="T2" fmla="*/ 119 w 120"/>
                  <a:gd name="T3" fmla="*/ 78 h 79"/>
                  <a:gd name="T4" fmla="*/ 111 w 120"/>
                  <a:gd name="T5" fmla="*/ 79 h 79"/>
                  <a:gd name="T6" fmla="*/ 109 w 120"/>
                  <a:gd name="T7" fmla="*/ 78 h 79"/>
                  <a:gd name="T8" fmla="*/ 84 w 120"/>
                  <a:gd name="T9" fmla="*/ 64 h 79"/>
                  <a:gd name="T10" fmla="*/ 74 w 120"/>
                  <a:gd name="T11" fmla="*/ 59 h 79"/>
                  <a:gd name="T12" fmla="*/ 68 w 120"/>
                  <a:gd name="T13" fmla="*/ 52 h 79"/>
                  <a:gd name="T14" fmla="*/ 60 w 120"/>
                  <a:gd name="T15" fmla="*/ 47 h 79"/>
                  <a:gd name="T16" fmla="*/ 46 w 120"/>
                  <a:gd name="T17" fmla="*/ 52 h 79"/>
                  <a:gd name="T18" fmla="*/ 32 w 120"/>
                  <a:gd name="T19" fmla="*/ 53 h 79"/>
                  <a:gd name="T20" fmla="*/ 31 w 120"/>
                  <a:gd name="T21" fmla="*/ 52 h 79"/>
                  <a:gd name="T22" fmla="*/ 29 w 120"/>
                  <a:gd name="T23" fmla="*/ 52 h 79"/>
                  <a:gd name="T24" fmla="*/ 29 w 120"/>
                  <a:gd name="T25" fmla="*/ 50 h 79"/>
                  <a:gd name="T26" fmla="*/ 25 w 120"/>
                  <a:gd name="T27" fmla="*/ 43 h 79"/>
                  <a:gd name="T28" fmla="*/ 24 w 120"/>
                  <a:gd name="T29" fmla="*/ 42 h 79"/>
                  <a:gd name="T30" fmla="*/ 25 w 120"/>
                  <a:gd name="T31" fmla="*/ 39 h 79"/>
                  <a:gd name="T32" fmla="*/ 25 w 120"/>
                  <a:gd name="T33" fmla="*/ 36 h 79"/>
                  <a:gd name="T34" fmla="*/ 28 w 120"/>
                  <a:gd name="T35" fmla="*/ 29 h 79"/>
                  <a:gd name="T36" fmla="*/ 28 w 120"/>
                  <a:gd name="T37" fmla="*/ 26 h 79"/>
                  <a:gd name="T38" fmla="*/ 27 w 120"/>
                  <a:gd name="T39" fmla="*/ 23 h 79"/>
                  <a:gd name="T40" fmla="*/ 27 w 120"/>
                  <a:gd name="T41" fmla="*/ 19 h 79"/>
                  <a:gd name="T42" fmla="*/ 25 w 120"/>
                  <a:gd name="T43" fmla="*/ 19 h 79"/>
                  <a:gd name="T44" fmla="*/ 24 w 120"/>
                  <a:gd name="T45" fmla="*/ 18 h 79"/>
                  <a:gd name="T46" fmla="*/ 24 w 120"/>
                  <a:gd name="T47" fmla="*/ 16 h 79"/>
                  <a:gd name="T48" fmla="*/ 22 w 120"/>
                  <a:gd name="T49" fmla="*/ 14 h 79"/>
                  <a:gd name="T50" fmla="*/ 22 w 120"/>
                  <a:gd name="T51" fmla="*/ 12 h 79"/>
                  <a:gd name="T52" fmla="*/ 21 w 120"/>
                  <a:gd name="T53" fmla="*/ 7 h 79"/>
                  <a:gd name="T54" fmla="*/ 21 w 120"/>
                  <a:gd name="T55" fmla="*/ 1 h 79"/>
                  <a:gd name="T56" fmla="*/ 13 w 120"/>
                  <a:gd name="T57" fmla="*/ 0 h 79"/>
                  <a:gd name="T58" fmla="*/ 7 w 120"/>
                  <a:gd name="T59" fmla="*/ 0 h 79"/>
                  <a:gd name="T60" fmla="*/ 1 w 120"/>
                  <a:gd name="T61" fmla="*/ 15 h 79"/>
                  <a:gd name="T62" fmla="*/ 0 w 120"/>
                  <a:gd name="T63" fmla="*/ 18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20" h="79">
                    <a:moveTo>
                      <a:pt x="120" y="78"/>
                    </a:moveTo>
                    <a:lnTo>
                      <a:pt x="119" y="78"/>
                    </a:lnTo>
                    <a:lnTo>
                      <a:pt x="111" y="79"/>
                    </a:lnTo>
                    <a:lnTo>
                      <a:pt x="109" y="78"/>
                    </a:lnTo>
                    <a:lnTo>
                      <a:pt x="84" y="64"/>
                    </a:lnTo>
                    <a:lnTo>
                      <a:pt x="74" y="59"/>
                    </a:lnTo>
                    <a:lnTo>
                      <a:pt x="68" y="52"/>
                    </a:lnTo>
                    <a:lnTo>
                      <a:pt x="60" y="47"/>
                    </a:lnTo>
                    <a:lnTo>
                      <a:pt x="46" y="52"/>
                    </a:lnTo>
                    <a:lnTo>
                      <a:pt x="32" y="53"/>
                    </a:lnTo>
                    <a:lnTo>
                      <a:pt x="31" y="52"/>
                    </a:lnTo>
                    <a:lnTo>
                      <a:pt x="29" y="52"/>
                    </a:lnTo>
                    <a:lnTo>
                      <a:pt x="29" y="50"/>
                    </a:lnTo>
                    <a:lnTo>
                      <a:pt x="25" y="43"/>
                    </a:lnTo>
                    <a:lnTo>
                      <a:pt x="24" y="42"/>
                    </a:lnTo>
                    <a:lnTo>
                      <a:pt x="25" y="39"/>
                    </a:lnTo>
                    <a:lnTo>
                      <a:pt x="25" y="36"/>
                    </a:lnTo>
                    <a:lnTo>
                      <a:pt x="28" y="29"/>
                    </a:lnTo>
                    <a:lnTo>
                      <a:pt x="28" y="26"/>
                    </a:lnTo>
                    <a:lnTo>
                      <a:pt x="27" y="23"/>
                    </a:lnTo>
                    <a:lnTo>
                      <a:pt x="27" y="19"/>
                    </a:lnTo>
                    <a:lnTo>
                      <a:pt x="25" y="19"/>
                    </a:lnTo>
                    <a:lnTo>
                      <a:pt x="24" y="18"/>
                    </a:lnTo>
                    <a:lnTo>
                      <a:pt x="24" y="16"/>
                    </a:lnTo>
                    <a:lnTo>
                      <a:pt x="22" y="14"/>
                    </a:lnTo>
                    <a:lnTo>
                      <a:pt x="22" y="12"/>
                    </a:lnTo>
                    <a:lnTo>
                      <a:pt x="21" y="7"/>
                    </a:lnTo>
                    <a:lnTo>
                      <a:pt x="21" y="1"/>
                    </a:lnTo>
                    <a:lnTo>
                      <a:pt x="13" y="0"/>
                    </a:lnTo>
                    <a:lnTo>
                      <a:pt x="7" y="0"/>
                    </a:lnTo>
                    <a:lnTo>
                      <a:pt x="1" y="15"/>
                    </a:lnTo>
                    <a:lnTo>
                      <a:pt x="0" y="1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1" name="Freeform 6058">
                <a:extLst>
                  <a:ext uri="{FF2B5EF4-FFF2-40B4-BE49-F238E27FC236}">
                    <a16:creationId xmlns:a16="http://schemas.microsoft.com/office/drawing/2014/main" id="{6187F35F-6C68-2F23-DEFD-29774E2E52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3" y="3098"/>
                <a:ext cx="49" cy="27"/>
              </a:xfrm>
              <a:custGeom>
                <a:avLst/>
                <a:gdLst>
                  <a:gd name="T0" fmla="*/ 198 w 198"/>
                  <a:gd name="T1" fmla="*/ 106 h 106"/>
                  <a:gd name="T2" fmla="*/ 198 w 198"/>
                  <a:gd name="T3" fmla="*/ 103 h 106"/>
                  <a:gd name="T4" fmla="*/ 197 w 198"/>
                  <a:gd name="T5" fmla="*/ 89 h 106"/>
                  <a:gd name="T6" fmla="*/ 193 w 198"/>
                  <a:gd name="T7" fmla="*/ 80 h 106"/>
                  <a:gd name="T8" fmla="*/ 184 w 198"/>
                  <a:gd name="T9" fmla="*/ 75 h 106"/>
                  <a:gd name="T10" fmla="*/ 180 w 198"/>
                  <a:gd name="T11" fmla="*/ 67 h 106"/>
                  <a:gd name="T12" fmla="*/ 179 w 198"/>
                  <a:gd name="T13" fmla="*/ 57 h 106"/>
                  <a:gd name="T14" fmla="*/ 184 w 198"/>
                  <a:gd name="T15" fmla="*/ 57 h 106"/>
                  <a:gd name="T16" fmla="*/ 184 w 198"/>
                  <a:gd name="T17" fmla="*/ 53 h 106"/>
                  <a:gd name="T18" fmla="*/ 183 w 198"/>
                  <a:gd name="T19" fmla="*/ 51 h 106"/>
                  <a:gd name="T20" fmla="*/ 181 w 198"/>
                  <a:gd name="T21" fmla="*/ 51 h 106"/>
                  <a:gd name="T22" fmla="*/ 174 w 198"/>
                  <a:gd name="T23" fmla="*/ 53 h 106"/>
                  <a:gd name="T24" fmla="*/ 164 w 198"/>
                  <a:gd name="T25" fmla="*/ 53 h 106"/>
                  <a:gd name="T26" fmla="*/ 155 w 198"/>
                  <a:gd name="T27" fmla="*/ 48 h 106"/>
                  <a:gd name="T28" fmla="*/ 138 w 198"/>
                  <a:gd name="T29" fmla="*/ 49 h 106"/>
                  <a:gd name="T30" fmla="*/ 120 w 198"/>
                  <a:gd name="T31" fmla="*/ 48 h 106"/>
                  <a:gd name="T32" fmla="*/ 114 w 198"/>
                  <a:gd name="T33" fmla="*/ 45 h 106"/>
                  <a:gd name="T34" fmla="*/ 110 w 198"/>
                  <a:gd name="T35" fmla="*/ 43 h 106"/>
                  <a:gd name="T36" fmla="*/ 103 w 198"/>
                  <a:gd name="T37" fmla="*/ 42 h 106"/>
                  <a:gd name="T38" fmla="*/ 100 w 198"/>
                  <a:gd name="T39" fmla="*/ 41 h 106"/>
                  <a:gd name="T40" fmla="*/ 97 w 198"/>
                  <a:gd name="T41" fmla="*/ 41 h 106"/>
                  <a:gd name="T42" fmla="*/ 96 w 198"/>
                  <a:gd name="T43" fmla="*/ 42 h 106"/>
                  <a:gd name="T44" fmla="*/ 95 w 198"/>
                  <a:gd name="T45" fmla="*/ 42 h 106"/>
                  <a:gd name="T46" fmla="*/ 93 w 198"/>
                  <a:gd name="T47" fmla="*/ 43 h 106"/>
                  <a:gd name="T48" fmla="*/ 92 w 198"/>
                  <a:gd name="T49" fmla="*/ 43 h 106"/>
                  <a:gd name="T50" fmla="*/ 92 w 198"/>
                  <a:gd name="T51" fmla="*/ 53 h 106"/>
                  <a:gd name="T52" fmla="*/ 90 w 198"/>
                  <a:gd name="T53" fmla="*/ 53 h 106"/>
                  <a:gd name="T54" fmla="*/ 90 w 198"/>
                  <a:gd name="T55" fmla="*/ 54 h 106"/>
                  <a:gd name="T56" fmla="*/ 89 w 198"/>
                  <a:gd name="T57" fmla="*/ 54 h 106"/>
                  <a:gd name="T58" fmla="*/ 89 w 198"/>
                  <a:gd name="T59" fmla="*/ 56 h 106"/>
                  <a:gd name="T60" fmla="*/ 85 w 198"/>
                  <a:gd name="T61" fmla="*/ 56 h 106"/>
                  <a:gd name="T62" fmla="*/ 73 w 198"/>
                  <a:gd name="T63" fmla="*/ 54 h 106"/>
                  <a:gd name="T64" fmla="*/ 54 w 198"/>
                  <a:gd name="T65" fmla="*/ 56 h 106"/>
                  <a:gd name="T66" fmla="*/ 43 w 198"/>
                  <a:gd name="T67" fmla="*/ 58 h 106"/>
                  <a:gd name="T68" fmla="*/ 42 w 198"/>
                  <a:gd name="T69" fmla="*/ 60 h 106"/>
                  <a:gd name="T70" fmla="*/ 29 w 198"/>
                  <a:gd name="T71" fmla="*/ 70 h 106"/>
                  <a:gd name="T72" fmla="*/ 28 w 198"/>
                  <a:gd name="T73" fmla="*/ 71 h 106"/>
                  <a:gd name="T74" fmla="*/ 25 w 198"/>
                  <a:gd name="T75" fmla="*/ 71 h 106"/>
                  <a:gd name="T76" fmla="*/ 23 w 198"/>
                  <a:gd name="T77" fmla="*/ 72 h 106"/>
                  <a:gd name="T78" fmla="*/ 10 w 198"/>
                  <a:gd name="T79" fmla="*/ 72 h 106"/>
                  <a:gd name="T80" fmla="*/ 8 w 198"/>
                  <a:gd name="T81" fmla="*/ 71 h 106"/>
                  <a:gd name="T82" fmla="*/ 10 w 198"/>
                  <a:gd name="T83" fmla="*/ 68 h 106"/>
                  <a:gd name="T84" fmla="*/ 16 w 198"/>
                  <a:gd name="T85" fmla="*/ 63 h 106"/>
                  <a:gd name="T86" fmla="*/ 15 w 198"/>
                  <a:gd name="T87" fmla="*/ 61 h 106"/>
                  <a:gd name="T88" fmla="*/ 15 w 198"/>
                  <a:gd name="T89" fmla="*/ 60 h 106"/>
                  <a:gd name="T90" fmla="*/ 8 w 198"/>
                  <a:gd name="T91" fmla="*/ 51 h 106"/>
                  <a:gd name="T92" fmla="*/ 4 w 198"/>
                  <a:gd name="T93" fmla="*/ 48 h 106"/>
                  <a:gd name="T94" fmla="*/ 0 w 198"/>
                  <a:gd name="T95" fmla="*/ 46 h 106"/>
                  <a:gd name="T96" fmla="*/ 0 w 198"/>
                  <a:gd name="T97" fmla="*/ 45 h 106"/>
                  <a:gd name="T98" fmla="*/ 4 w 198"/>
                  <a:gd name="T99" fmla="*/ 36 h 106"/>
                  <a:gd name="T100" fmla="*/ 12 w 198"/>
                  <a:gd name="T101" fmla="*/ 11 h 106"/>
                  <a:gd name="T102" fmla="*/ 14 w 198"/>
                  <a:gd name="T103" fmla="*/ 8 h 106"/>
                  <a:gd name="T104" fmla="*/ 14 w 198"/>
                  <a:gd name="T105" fmla="*/ 7 h 106"/>
                  <a:gd name="T106" fmla="*/ 15 w 198"/>
                  <a:gd name="T107" fmla="*/ 3 h 106"/>
                  <a:gd name="T108" fmla="*/ 15 w 198"/>
                  <a:gd name="T109" fmla="*/ 0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98" h="106">
                    <a:moveTo>
                      <a:pt x="198" y="106"/>
                    </a:moveTo>
                    <a:lnTo>
                      <a:pt x="198" y="103"/>
                    </a:lnTo>
                    <a:lnTo>
                      <a:pt x="197" y="89"/>
                    </a:lnTo>
                    <a:lnTo>
                      <a:pt x="193" y="80"/>
                    </a:lnTo>
                    <a:lnTo>
                      <a:pt x="184" y="75"/>
                    </a:lnTo>
                    <a:lnTo>
                      <a:pt x="180" y="67"/>
                    </a:lnTo>
                    <a:lnTo>
                      <a:pt x="179" y="57"/>
                    </a:lnTo>
                    <a:lnTo>
                      <a:pt x="184" y="57"/>
                    </a:lnTo>
                    <a:lnTo>
                      <a:pt x="184" y="53"/>
                    </a:lnTo>
                    <a:lnTo>
                      <a:pt x="183" y="51"/>
                    </a:lnTo>
                    <a:lnTo>
                      <a:pt x="181" y="51"/>
                    </a:lnTo>
                    <a:lnTo>
                      <a:pt x="174" y="53"/>
                    </a:lnTo>
                    <a:lnTo>
                      <a:pt x="164" y="53"/>
                    </a:lnTo>
                    <a:lnTo>
                      <a:pt x="155" y="48"/>
                    </a:lnTo>
                    <a:lnTo>
                      <a:pt x="138" y="49"/>
                    </a:lnTo>
                    <a:lnTo>
                      <a:pt x="120" y="48"/>
                    </a:lnTo>
                    <a:lnTo>
                      <a:pt x="114" y="45"/>
                    </a:lnTo>
                    <a:lnTo>
                      <a:pt x="110" y="43"/>
                    </a:lnTo>
                    <a:lnTo>
                      <a:pt x="103" y="42"/>
                    </a:lnTo>
                    <a:lnTo>
                      <a:pt x="100" y="41"/>
                    </a:lnTo>
                    <a:lnTo>
                      <a:pt x="97" y="41"/>
                    </a:lnTo>
                    <a:lnTo>
                      <a:pt x="96" y="42"/>
                    </a:lnTo>
                    <a:lnTo>
                      <a:pt x="95" y="42"/>
                    </a:lnTo>
                    <a:lnTo>
                      <a:pt x="93" y="43"/>
                    </a:lnTo>
                    <a:lnTo>
                      <a:pt x="92" y="43"/>
                    </a:lnTo>
                    <a:lnTo>
                      <a:pt x="92" y="53"/>
                    </a:lnTo>
                    <a:lnTo>
                      <a:pt x="90" y="53"/>
                    </a:lnTo>
                    <a:lnTo>
                      <a:pt x="90" y="54"/>
                    </a:lnTo>
                    <a:lnTo>
                      <a:pt x="89" y="54"/>
                    </a:lnTo>
                    <a:lnTo>
                      <a:pt x="89" y="56"/>
                    </a:lnTo>
                    <a:lnTo>
                      <a:pt x="85" y="56"/>
                    </a:lnTo>
                    <a:lnTo>
                      <a:pt x="73" y="54"/>
                    </a:lnTo>
                    <a:lnTo>
                      <a:pt x="54" y="56"/>
                    </a:lnTo>
                    <a:lnTo>
                      <a:pt x="43" y="58"/>
                    </a:lnTo>
                    <a:lnTo>
                      <a:pt x="42" y="60"/>
                    </a:lnTo>
                    <a:lnTo>
                      <a:pt x="29" y="70"/>
                    </a:lnTo>
                    <a:lnTo>
                      <a:pt x="28" y="71"/>
                    </a:lnTo>
                    <a:lnTo>
                      <a:pt x="25" y="71"/>
                    </a:lnTo>
                    <a:lnTo>
                      <a:pt x="23" y="72"/>
                    </a:lnTo>
                    <a:lnTo>
                      <a:pt x="10" y="72"/>
                    </a:lnTo>
                    <a:lnTo>
                      <a:pt x="8" y="71"/>
                    </a:lnTo>
                    <a:lnTo>
                      <a:pt x="10" y="68"/>
                    </a:lnTo>
                    <a:lnTo>
                      <a:pt x="16" y="63"/>
                    </a:lnTo>
                    <a:lnTo>
                      <a:pt x="15" y="61"/>
                    </a:lnTo>
                    <a:lnTo>
                      <a:pt x="15" y="60"/>
                    </a:lnTo>
                    <a:lnTo>
                      <a:pt x="8" y="51"/>
                    </a:lnTo>
                    <a:lnTo>
                      <a:pt x="4" y="48"/>
                    </a:lnTo>
                    <a:lnTo>
                      <a:pt x="0" y="46"/>
                    </a:lnTo>
                    <a:lnTo>
                      <a:pt x="0" y="45"/>
                    </a:lnTo>
                    <a:lnTo>
                      <a:pt x="4" y="36"/>
                    </a:lnTo>
                    <a:lnTo>
                      <a:pt x="12" y="11"/>
                    </a:lnTo>
                    <a:lnTo>
                      <a:pt x="14" y="8"/>
                    </a:lnTo>
                    <a:lnTo>
                      <a:pt x="14" y="7"/>
                    </a:lnTo>
                    <a:lnTo>
                      <a:pt x="15" y="3"/>
                    </a:lnTo>
                    <a:lnTo>
                      <a:pt x="15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2" name="Freeform 6059">
                <a:extLst>
                  <a:ext uri="{FF2B5EF4-FFF2-40B4-BE49-F238E27FC236}">
                    <a16:creationId xmlns:a16="http://schemas.microsoft.com/office/drawing/2014/main" id="{900D6307-2985-8137-F467-19856AF545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7" y="3125"/>
                <a:ext cx="35" cy="35"/>
              </a:xfrm>
              <a:custGeom>
                <a:avLst/>
                <a:gdLst>
                  <a:gd name="T0" fmla="*/ 142 w 142"/>
                  <a:gd name="T1" fmla="*/ 0 h 140"/>
                  <a:gd name="T2" fmla="*/ 142 w 142"/>
                  <a:gd name="T3" fmla="*/ 2 h 140"/>
                  <a:gd name="T4" fmla="*/ 141 w 142"/>
                  <a:gd name="T5" fmla="*/ 3 h 140"/>
                  <a:gd name="T6" fmla="*/ 139 w 142"/>
                  <a:gd name="T7" fmla="*/ 3 h 140"/>
                  <a:gd name="T8" fmla="*/ 131 w 142"/>
                  <a:gd name="T9" fmla="*/ 4 h 140"/>
                  <a:gd name="T10" fmla="*/ 130 w 142"/>
                  <a:gd name="T11" fmla="*/ 6 h 140"/>
                  <a:gd name="T12" fmla="*/ 127 w 142"/>
                  <a:gd name="T13" fmla="*/ 6 h 140"/>
                  <a:gd name="T14" fmla="*/ 120 w 142"/>
                  <a:gd name="T15" fmla="*/ 9 h 140"/>
                  <a:gd name="T16" fmla="*/ 110 w 142"/>
                  <a:gd name="T17" fmla="*/ 17 h 140"/>
                  <a:gd name="T18" fmla="*/ 96 w 142"/>
                  <a:gd name="T19" fmla="*/ 22 h 140"/>
                  <a:gd name="T20" fmla="*/ 93 w 142"/>
                  <a:gd name="T21" fmla="*/ 28 h 140"/>
                  <a:gd name="T22" fmla="*/ 90 w 142"/>
                  <a:gd name="T23" fmla="*/ 41 h 140"/>
                  <a:gd name="T24" fmla="*/ 90 w 142"/>
                  <a:gd name="T25" fmla="*/ 52 h 140"/>
                  <a:gd name="T26" fmla="*/ 86 w 142"/>
                  <a:gd name="T27" fmla="*/ 52 h 140"/>
                  <a:gd name="T28" fmla="*/ 74 w 142"/>
                  <a:gd name="T29" fmla="*/ 63 h 140"/>
                  <a:gd name="T30" fmla="*/ 75 w 142"/>
                  <a:gd name="T31" fmla="*/ 64 h 140"/>
                  <a:gd name="T32" fmla="*/ 75 w 142"/>
                  <a:gd name="T33" fmla="*/ 73 h 140"/>
                  <a:gd name="T34" fmla="*/ 77 w 142"/>
                  <a:gd name="T35" fmla="*/ 74 h 140"/>
                  <a:gd name="T36" fmla="*/ 78 w 142"/>
                  <a:gd name="T37" fmla="*/ 78 h 140"/>
                  <a:gd name="T38" fmla="*/ 78 w 142"/>
                  <a:gd name="T39" fmla="*/ 79 h 140"/>
                  <a:gd name="T40" fmla="*/ 79 w 142"/>
                  <a:gd name="T41" fmla="*/ 81 h 140"/>
                  <a:gd name="T42" fmla="*/ 79 w 142"/>
                  <a:gd name="T43" fmla="*/ 110 h 140"/>
                  <a:gd name="T44" fmla="*/ 75 w 142"/>
                  <a:gd name="T45" fmla="*/ 110 h 140"/>
                  <a:gd name="T46" fmla="*/ 70 w 142"/>
                  <a:gd name="T47" fmla="*/ 113 h 140"/>
                  <a:gd name="T48" fmla="*/ 67 w 142"/>
                  <a:gd name="T49" fmla="*/ 116 h 140"/>
                  <a:gd name="T50" fmla="*/ 58 w 142"/>
                  <a:gd name="T51" fmla="*/ 117 h 140"/>
                  <a:gd name="T52" fmla="*/ 40 w 142"/>
                  <a:gd name="T53" fmla="*/ 117 h 140"/>
                  <a:gd name="T54" fmla="*/ 36 w 142"/>
                  <a:gd name="T55" fmla="*/ 119 h 140"/>
                  <a:gd name="T56" fmla="*/ 26 w 142"/>
                  <a:gd name="T57" fmla="*/ 127 h 140"/>
                  <a:gd name="T58" fmla="*/ 10 w 142"/>
                  <a:gd name="T59" fmla="*/ 133 h 140"/>
                  <a:gd name="T60" fmla="*/ 1 w 142"/>
                  <a:gd name="T61" fmla="*/ 137 h 140"/>
                  <a:gd name="T62" fmla="*/ 0 w 142"/>
                  <a:gd name="T63" fmla="*/ 138 h 140"/>
                  <a:gd name="T64" fmla="*/ 0 w 142"/>
                  <a:gd name="T65" fmla="*/ 140 h 140"/>
                  <a:gd name="T66" fmla="*/ 1 w 142"/>
                  <a:gd name="T67" fmla="*/ 140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42" h="140">
                    <a:moveTo>
                      <a:pt x="142" y="0"/>
                    </a:moveTo>
                    <a:lnTo>
                      <a:pt x="142" y="2"/>
                    </a:lnTo>
                    <a:lnTo>
                      <a:pt x="141" y="3"/>
                    </a:lnTo>
                    <a:lnTo>
                      <a:pt x="139" y="3"/>
                    </a:lnTo>
                    <a:lnTo>
                      <a:pt x="131" y="4"/>
                    </a:lnTo>
                    <a:lnTo>
                      <a:pt x="130" y="6"/>
                    </a:lnTo>
                    <a:lnTo>
                      <a:pt x="127" y="6"/>
                    </a:lnTo>
                    <a:lnTo>
                      <a:pt x="120" y="9"/>
                    </a:lnTo>
                    <a:lnTo>
                      <a:pt x="110" y="17"/>
                    </a:lnTo>
                    <a:lnTo>
                      <a:pt x="96" y="22"/>
                    </a:lnTo>
                    <a:lnTo>
                      <a:pt x="93" y="28"/>
                    </a:lnTo>
                    <a:lnTo>
                      <a:pt x="90" y="41"/>
                    </a:lnTo>
                    <a:lnTo>
                      <a:pt x="90" y="52"/>
                    </a:lnTo>
                    <a:lnTo>
                      <a:pt x="86" y="52"/>
                    </a:lnTo>
                    <a:lnTo>
                      <a:pt x="74" y="63"/>
                    </a:lnTo>
                    <a:lnTo>
                      <a:pt x="75" y="64"/>
                    </a:lnTo>
                    <a:lnTo>
                      <a:pt x="75" y="73"/>
                    </a:lnTo>
                    <a:lnTo>
                      <a:pt x="77" y="74"/>
                    </a:lnTo>
                    <a:lnTo>
                      <a:pt x="78" y="78"/>
                    </a:lnTo>
                    <a:lnTo>
                      <a:pt x="78" y="79"/>
                    </a:lnTo>
                    <a:lnTo>
                      <a:pt x="79" y="81"/>
                    </a:lnTo>
                    <a:lnTo>
                      <a:pt x="79" y="110"/>
                    </a:lnTo>
                    <a:lnTo>
                      <a:pt x="75" y="110"/>
                    </a:lnTo>
                    <a:lnTo>
                      <a:pt x="70" y="113"/>
                    </a:lnTo>
                    <a:lnTo>
                      <a:pt x="67" y="116"/>
                    </a:lnTo>
                    <a:lnTo>
                      <a:pt x="58" y="117"/>
                    </a:lnTo>
                    <a:lnTo>
                      <a:pt x="40" y="117"/>
                    </a:lnTo>
                    <a:lnTo>
                      <a:pt x="36" y="119"/>
                    </a:lnTo>
                    <a:lnTo>
                      <a:pt x="26" y="127"/>
                    </a:lnTo>
                    <a:lnTo>
                      <a:pt x="10" y="133"/>
                    </a:lnTo>
                    <a:lnTo>
                      <a:pt x="1" y="137"/>
                    </a:lnTo>
                    <a:lnTo>
                      <a:pt x="0" y="138"/>
                    </a:lnTo>
                    <a:lnTo>
                      <a:pt x="0" y="140"/>
                    </a:lnTo>
                    <a:lnTo>
                      <a:pt x="1" y="14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3" name="Freeform 6060">
                <a:extLst>
                  <a:ext uri="{FF2B5EF4-FFF2-40B4-BE49-F238E27FC236}">
                    <a16:creationId xmlns:a16="http://schemas.microsoft.com/office/drawing/2014/main" id="{7F3A13B9-AFC2-394F-79E3-8CAF80169C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2" y="3125"/>
                <a:ext cx="64" cy="25"/>
              </a:xfrm>
              <a:custGeom>
                <a:avLst/>
                <a:gdLst>
                  <a:gd name="T0" fmla="*/ 256 w 256"/>
                  <a:gd name="T1" fmla="*/ 85 h 101"/>
                  <a:gd name="T2" fmla="*/ 253 w 256"/>
                  <a:gd name="T3" fmla="*/ 85 h 101"/>
                  <a:gd name="T4" fmla="*/ 243 w 256"/>
                  <a:gd name="T5" fmla="*/ 88 h 101"/>
                  <a:gd name="T6" fmla="*/ 233 w 256"/>
                  <a:gd name="T7" fmla="*/ 96 h 101"/>
                  <a:gd name="T8" fmla="*/ 225 w 256"/>
                  <a:gd name="T9" fmla="*/ 101 h 101"/>
                  <a:gd name="T10" fmla="*/ 221 w 256"/>
                  <a:gd name="T11" fmla="*/ 99 h 101"/>
                  <a:gd name="T12" fmla="*/ 218 w 256"/>
                  <a:gd name="T13" fmla="*/ 92 h 101"/>
                  <a:gd name="T14" fmla="*/ 201 w 256"/>
                  <a:gd name="T15" fmla="*/ 89 h 101"/>
                  <a:gd name="T16" fmla="*/ 194 w 256"/>
                  <a:gd name="T17" fmla="*/ 89 h 101"/>
                  <a:gd name="T18" fmla="*/ 187 w 256"/>
                  <a:gd name="T19" fmla="*/ 85 h 101"/>
                  <a:gd name="T20" fmla="*/ 184 w 256"/>
                  <a:gd name="T21" fmla="*/ 85 h 101"/>
                  <a:gd name="T22" fmla="*/ 180 w 256"/>
                  <a:gd name="T23" fmla="*/ 81 h 101"/>
                  <a:gd name="T24" fmla="*/ 176 w 256"/>
                  <a:gd name="T25" fmla="*/ 79 h 101"/>
                  <a:gd name="T26" fmla="*/ 170 w 256"/>
                  <a:gd name="T27" fmla="*/ 79 h 101"/>
                  <a:gd name="T28" fmla="*/ 154 w 256"/>
                  <a:gd name="T29" fmla="*/ 82 h 101"/>
                  <a:gd name="T30" fmla="*/ 152 w 256"/>
                  <a:gd name="T31" fmla="*/ 84 h 101"/>
                  <a:gd name="T32" fmla="*/ 140 w 256"/>
                  <a:gd name="T33" fmla="*/ 84 h 101"/>
                  <a:gd name="T34" fmla="*/ 133 w 256"/>
                  <a:gd name="T35" fmla="*/ 81 h 101"/>
                  <a:gd name="T36" fmla="*/ 131 w 256"/>
                  <a:gd name="T37" fmla="*/ 81 h 101"/>
                  <a:gd name="T38" fmla="*/ 127 w 256"/>
                  <a:gd name="T39" fmla="*/ 78 h 101"/>
                  <a:gd name="T40" fmla="*/ 124 w 256"/>
                  <a:gd name="T41" fmla="*/ 78 h 101"/>
                  <a:gd name="T42" fmla="*/ 120 w 256"/>
                  <a:gd name="T43" fmla="*/ 76 h 101"/>
                  <a:gd name="T44" fmla="*/ 112 w 256"/>
                  <a:gd name="T45" fmla="*/ 76 h 101"/>
                  <a:gd name="T46" fmla="*/ 110 w 256"/>
                  <a:gd name="T47" fmla="*/ 78 h 101"/>
                  <a:gd name="T48" fmla="*/ 106 w 256"/>
                  <a:gd name="T49" fmla="*/ 78 h 101"/>
                  <a:gd name="T50" fmla="*/ 88 w 256"/>
                  <a:gd name="T51" fmla="*/ 74 h 101"/>
                  <a:gd name="T52" fmla="*/ 86 w 256"/>
                  <a:gd name="T53" fmla="*/ 71 h 101"/>
                  <a:gd name="T54" fmla="*/ 84 w 256"/>
                  <a:gd name="T55" fmla="*/ 70 h 101"/>
                  <a:gd name="T56" fmla="*/ 79 w 256"/>
                  <a:gd name="T57" fmla="*/ 64 h 101"/>
                  <a:gd name="T58" fmla="*/ 77 w 256"/>
                  <a:gd name="T59" fmla="*/ 62 h 101"/>
                  <a:gd name="T60" fmla="*/ 77 w 256"/>
                  <a:gd name="T61" fmla="*/ 48 h 101"/>
                  <a:gd name="T62" fmla="*/ 76 w 256"/>
                  <a:gd name="T63" fmla="*/ 43 h 101"/>
                  <a:gd name="T64" fmla="*/ 76 w 256"/>
                  <a:gd name="T65" fmla="*/ 42 h 101"/>
                  <a:gd name="T66" fmla="*/ 74 w 256"/>
                  <a:gd name="T67" fmla="*/ 41 h 101"/>
                  <a:gd name="T68" fmla="*/ 66 w 256"/>
                  <a:gd name="T69" fmla="*/ 34 h 101"/>
                  <a:gd name="T70" fmla="*/ 55 w 256"/>
                  <a:gd name="T71" fmla="*/ 31 h 101"/>
                  <a:gd name="T72" fmla="*/ 34 w 256"/>
                  <a:gd name="T73" fmla="*/ 14 h 101"/>
                  <a:gd name="T74" fmla="*/ 25 w 256"/>
                  <a:gd name="T75" fmla="*/ 3 h 101"/>
                  <a:gd name="T76" fmla="*/ 14 w 256"/>
                  <a:gd name="T77" fmla="*/ 0 h 101"/>
                  <a:gd name="T78" fmla="*/ 0 w 256"/>
                  <a:gd name="T79" fmla="*/ 0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56" h="101">
                    <a:moveTo>
                      <a:pt x="256" y="85"/>
                    </a:moveTo>
                    <a:lnTo>
                      <a:pt x="253" y="85"/>
                    </a:lnTo>
                    <a:lnTo>
                      <a:pt x="243" y="88"/>
                    </a:lnTo>
                    <a:lnTo>
                      <a:pt x="233" y="96"/>
                    </a:lnTo>
                    <a:lnTo>
                      <a:pt x="225" y="101"/>
                    </a:lnTo>
                    <a:lnTo>
                      <a:pt x="221" y="99"/>
                    </a:lnTo>
                    <a:lnTo>
                      <a:pt x="218" y="92"/>
                    </a:lnTo>
                    <a:lnTo>
                      <a:pt x="201" y="89"/>
                    </a:lnTo>
                    <a:lnTo>
                      <a:pt x="194" y="89"/>
                    </a:lnTo>
                    <a:lnTo>
                      <a:pt x="187" y="85"/>
                    </a:lnTo>
                    <a:lnTo>
                      <a:pt x="184" y="85"/>
                    </a:lnTo>
                    <a:lnTo>
                      <a:pt x="180" y="81"/>
                    </a:lnTo>
                    <a:lnTo>
                      <a:pt x="176" y="79"/>
                    </a:lnTo>
                    <a:lnTo>
                      <a:pt x="170" y="79"/>
                    </a:lnTo>
                    <a:lnTo>
                      <a:pt x="154" y="82"/>
                    </a:lnTo>
                    <a:lnTo>
                      <a:pt x="152" y="84"/>
                    </a:lnTo>
                    <a:lnTo>
                      <a:pt x="140" y="84"/>
                    </a:lnTo>
                    <a:lnTo>
                      <a:pt x="133" y="81"/>
                    </a:lnTo>
                    <a:lnTo>
                      <a:pt x="131" y="81"/>
                    </a:lnTo>
                    <a:lnTo>
                      <a:pt x="127" y="78"/>
                    </a:lnTo>
                    <a:lnTo>
                      <a:pt x="124" y="78"/>
                    </a:lnTo>
                    <a:lnTo>
                      <a:pt x="120" y="76"/>
                    </a:lnTo>
                    <a:lnTo>
                      <a:pt x="112" y="76"/>
                    </a:lnTo>
                    <a:lnTo>
                      <a:pt x="110" y="78"/>
                    </a:lnTo>
                    <a:lnTo>
                      <a:pt x="106" y="78"/>
                    </a:lnTo>
                    <a:lnTo>
                      <a:pt x="88" y="74"/>
                    </a:lnTo>
                    <a:lnTo>
                      <a:pt x="86" y="71"/>
                    </a:lnTo>
                    <a:lnTo>
                      <a:pt x="84" y="70"/>
                    </a:lnTo>
                    <a:lnTo>
                      <a:pt x="79" y="64"/>
                    </a:lnTo>
                    <a:lnTo>
                      <a:pt x="77" y="62"/>
                    </a:lnTo>
                    <a:lnTo>
                      <a:pt x="77" y="48"/>
                    </a:lnTo>
                    <a:lnTo>
                      <a:pt x="76" y="43"/>
                    </a:lnTo>
                    <a:lnTo>
                      <a:pt x="76" y="42"/>
                    </a:lnTo>
                    <a:lnTo>
                      <a:pt x="74" y="41"/>
                    </a:lnTo>
                    <a:lnTo>
                      <a:pt x="66" y="34"/>
                    </a:lnTo>
                    <a:lnTo>
                      <a:pt x="55" y="31"/>
                    </a:lnTo>
                    <a:lnTo>
                      <a:pt x="34" y="14"/>
                    </a:lnTo>
                    <a:lnTo>
                      <a:pt x="25" y="3"/>
                    </a:lnTo>
                    <a:lnTo>
                      <a:pt x="14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4" name="Freeform 6061">
                <a:extLst>
                  <a:ext uri="{FF2B5EF4-FFF2-40B4-BE49-F238E27FC236}">
                    <a16:creationId xmlns:a16="http://schemas.microsoft.com/office/drawing/2014/main" id="{6539D8E4-0F58-D701-7BBC-932518836E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7" y="3160"/>
                <a:ext cx="59" cy="30"/>
              </a:xfrm>
              <a:custGeom>
                <a:avLst/>
                <a:gdLst>
                  <a:gd name="T0" fmla="*/ 0 w 236"/>
                  <a:gd name="T1" fmla="*/ 0 h 121"/>
                  <a:gd name="T2" fmla="*/ 24 w 236"/>
                  <a:gd name="T3" fmla="*/ 22 h 121"/>
                  <a:gd name="T4" fmla="*/ 32 w 236"/>
                  <a:gd name="T5" fmla="*/ 33 h 121"/>
                  <a:gd name="T6" fmla="*/ 40 w 236"/>
                  <a:gd name="T7" fmla="*/ 42 h 121"/>
                  <a:gd name="T8" fmla="*/ 46 w 236"/>
                  <a:gd name="T9" fmla="*/ 43 h 121"/>
                  <a:gd name="T10" fmla="*/ 59 w 236"/>
                  <a:gd name="T11" fmla="*/ 40 h 121"/>
                  <a:gd name="T12" fmla="*/ 63 w 236"/>
                  <a:gd name="T13" fmla="*/ 36 h 121"/>
                  <a:gd name="T14" fmla="*/ 71 w 236"/>
                  <a:gd name="T15" fmla="*/ 25 h 121"/>
                  <a:gd name="T16" fmla="*/ 76 w 236"/>
                  <a:gd name="T17" fmla="*/ 23 h 121"/>
                  <a:gd name="T18" fmla="*/ 78 w 236"/>
                  <a:gd name="T19" fmla="*/ 23 h 121"/>
                  <a:gd name="T20" fmla="*/ 84 w 236"/>
                  <a:gd name="T21" fmla="*/ 25 h 121"/>
                  <a:gd name="T22" fmla="*/ 88 w 236"/>
                  <a:gd name="T23" fmla="*/ 28 h 121"/>
                  <a:gd name="T24" fmla="*/ 88 w 236"/>
                  <a:gd name="T25" fmla="*/ 29 h 121"/>
                  <a:gd name="T26" fmla="*/ 89 w 236"/>
                  <a:gd name="T27" fmla="*/ 30 h 121"/>
                  <a:gd name="T28" fmla="*/ 91 w 236"/>
                  <a:gd name="T29" fmla="*/ 33 h 121"/>
                  <a:gd name="T30" fmla="*/ 91 w 236"/>
                  <a:gd name="T31" fmla="*/ 35 h 121"/>
                  <a:gd name="T32" fmla="*/ 96 w 236"/>
                  <a:gd name="T33" fmla="*/ 54 h 121"/>
                  <a:gd name="T34" fmla="*/ 109 w 236"/>
                  <a:gd name="T35" fmla="*/ 72 h 121"/>
                  <a:gd name="T36" fmla="*/ 110 w 236"/>
                  <a:gd name="T37" fmla="*/ 72 h 121"/>
                  <a:gd name="T38" fmla="*/ 110 w 236"/>
                  <a:gd name="T39" fmla="*/ 74 h 121"/>
                  <a:gd name="T40" fmla="*/ 112 w 236"/>
                  <a:gd name="T41" fmla="*/ 75 h 121"/>
                  <a:gd name="T42" fmla="*/ 115 w 236"/>
                  <a:gd name="T43" fmla="*/ 76 h 121"/>
                  <a:gd name="T44" fmla="*/ 116 w 236"/>
                  <a:gd name="T45" fmla="*/ 76 h 121"/>
                  <a:gd name="T46" fmla="*/ 123 w 236"/>
                  <a:gd name="T47" fmla="*/ 72 h 121"/>
                  <a:gd name="T48" fmla="*/ 124 w 236"/>
                  <a:gd name="T49" fmla="*/ 70 h 121"/>
                  <a:gd name="T50" fmla="*/ 129 w 236"/>
                  <a:gd name="T51" fmla="*/ 67 h 121"/>
                  <a:gd name="T52" fmla="*/ 134 w 236"/>
                  <a:gd name="T53" fmla="*/ 61 h 121"/>
                  <a:gd name="T54" fmla="*/ 136 w 236"/>
                  <a:gd name="T55" fmla="*/ 61 h 121"/>
                  <a:gd name="T56" fmla="*/ 140 w 236"/>
                  <a:gd name="T57" fmla="*/ 76 h 121"/>
                  <a:gd name="T58" fmla="*/ 150 w 236"/>
                  <a:gd name="T59" fmla="*/ 68 h 121"/>
                  <a:gd name="T60" fmla="*/ 158 w 236"/>
                  <a:gd name="T61" fmla="*/ 67 h 121"/>
                  <a:gd name="T62" fmla="*/ 165 w 236"/>
                  <a:gd name="T63" fmla="*/ 67 h 121"/>
                  <a:gd name="T64" fmla="*/ 165 w 236"/>
                  <a:gd name="T65" fmla="*/ 70 h 121"/>
                  <a:gd name="T66" fmla="*/ 169 w 236"/>
                  <a:gd name="T67" fmla="*/ 81 h 121"/>
                  <a:gd name="T68" fmla="*/ 170 w 236"/>
                  <a:gd name="T69" fmla="*/ 81 h 121"/>
                  <a:gd name="T70" fmla="*/ 176 w 236"/>
                  <a:gd name="T71" fmla="*/ 88 h 121"/>
                  <a:gd name="T72" fmla="*/ 177 w 236"/>
                  <a:gd name="T73" fmla="*/ 88 h 121"/>
                  <a:gd name="T74" fmla="*/ 179 w 236"/>
                  <a:gd name="T75" fmla="*/ 89 h 121"/>
                  <a:gd name="T76" fmla="*/ 196 w 236"/>
                  <a:gd name="T77" fmla="*/ 92 h 121"/>
                  <a:gd name="T78" fmla="*/ 204 w 236"/>
                  <a:gd name="T79" fmla="*/ 96 h 121"/>
                  <a:gd name="T80" fmla="*/ 226 w 236"/>
                  <a:gd name="T81" fmla="*/ 113 h 121"/>
                  <a:gd name="T82" fmla="*/ 233 w 236"/>
                  <a:gd name="T83" fmla="*/ 121 h 121"/>
                  <a:gd name="T84" fmla="*/ 236 w 236"/>
                  <a:gd name="T85" fmla="*/ 121 h 1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36" h="121">
                    <a:moveTo>
                      <a:pt x="0" y="0"/>
                    </a:moveTo>
                    <a:lnTo>
                      <a:pt x="24" y="22"/>
                    </a:lnTo>
                    <a:lnTo>
                      <a:pt x="32" y="33"/>
                    </a:lnTo>
                    <a:lnTo>
                      <a:pt x="40" y="42"/>
                    </a:lnTo>
                    <a:lnTo>
                      <a:pt x="46" y="43"/>
                    </a:lnTo>
                    <a:lnTo>
                      <a:pt x="59" y="40"/>
                    </a:lnTo>
                    <a:lnTo>
                      <a:pt x="63" y="36"/>
                    </a:lnTo>
                    <a:lnTo>
                      <a:pt x="71" y="25"/>
                    </a:lnTo>
                    <a:lnTo>
                      <a:pt x="76" y="23"/>
                    </a:lnTo>
                    <a:lnTo>
                      <a:pt x="78" y="23"/>
                    </a:lnTo>
                    <a:lnTo>
                      <a:pt x="84" y="25"/>
                    </a:lnTo>
                    <a:lnTo>
                      <a:pt x="88" y="28"/>
                    </a:lnTo>
                    <a:lnTo>
                      <a:pt x="88" y="29"/>
                    </a:lnTo>
                    <a:lnTo>
                      <a:pt x="89" y="30"/>
                    </a:lnTo>
                    <a:lnTo>
                      <a:pt x="91" y="33"/>
                    </a:lnTo>
                    <a:lnTo>
                      <a:pt x="91" y="35"/>
                    </a:lnTo>
                    <a:lnTo>
                      <a:pt x="96" y="54"/>
                    </a:lnTo>
                    <a:lnTo>
                      <a:pt x="109" y="72"/>
                    </a:lnTo>
                    <a:lnTo>
                      <a:pt x="110" y="72"/>
                    </a:lnTo>
                    <a:lnTo>
                      <a:pt x="110" y="74"/>
                    </a:lnTo>
                    <a:lnTo>
                      <a:pt x="112" y="75"/>
                    </a:lnTo>
                    <a:lnTo>
                      <a:pt x="115" y="76"/>
                    </a:lnTo>
                    <a:lnTo>
                      <a:pt x="116" y="76"/>
                    </a:lnTo>
                    <a:lnTo>
                      <a:pt x="123" y="72"/>
                    </a:lnTo>
                    <a:lnTo>
                      <a:pt x="124" y="70"/>
                    </a:lnTo>
                    <a:lnTo>
                      <a:pt x="129" y="67"/>
                    </a:lnTo>
                    <a:lnTo>
                      <a:pt x="134" y="61"/>
                    </a:lnTo>
                    <a:lnTo>
                      <a:pt x="136" y="61"/>
                    </a:lnTo>
                    <a:lnTo>
                      <a:pt x="140" y="76"/>
                    </a:lnTo>
                    <a:lnTo>
                      <a:pt x="150" y="68"/>
                    </a:lnTo>
                    <a:lnTo>
                      <a:pt x="158" y="67"/>
                    </a:lnTo>
                    <a:lnTo>
                      <a:pt x="165" y="67"/>
                    </a:lnTo>
                    <a:lnTo>
                      <a:pt x="165" y="70"/>
                    </a:lnTo>
                    <a:lnTo>
                      <a:pt x="169" y="81"/>
                    </a:lnTo>
                    <a:lnTo>
                      <a:pt x="170" y="81"/>
                    </a:lnTo>
                    <a:lnTo>
                      <a:pt x="176" y="88"/>
                    </a:lnTo>
                    <a:lnTo>
                      <a:pt x="177" y="88"/>
                    </a:lnTo>
                    <a:lnTo>
                      <a:pt x="179" y="89"/>
                    </a:lnTo>
                    <a:lnTo>
                      <a:pt x="196" y="92"/>
                    </a:lnTo>
                    <a:lnTo>
                      <a:pt x="204" y="96"/>
                    </a:lnTo>
                    <a:lnTo>
                      <a:pt x="226" y="113"/>
                    </a:lnTo>
                    <a:lnTo>
                      <a:pt x="233" y="121"/>
                    </a:lnTo>
                    <a:lnTo>
                      <a:pt x="236" y="12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5" name="Freeform 6062">
                <a:extLst>
                  <a:ext uri="{FF2B5EF4-FFF2-40B4-BE49-F238E27FC236}">
                    <a16:creationId xmlns:a16="http://schemas.microsoft.com/office/drawing/2014/main" id="{11384264-17F2-92BC-A52D-7819B43334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6" y="3190"/>
                <a:ext cx="1" cy="1"/>
              </a:xfrm>
              <a:custGeom>
                <a:avLst/>
                <a:gdLst>
                  <a:gd name="T0" fmla="*/ 0 w 7"/>
                  <a:gd name="T1" fmla="*/ 0 h 3"/>
                  <a:gd name="T2" fmla="*/ 6 w 7"/>
                  <a:gd name="T3" fmla="*/ 3 h 3"/>
                  <a:gd name="T4" fmla="*/ 7 w 7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" h="3">
                    <a:moveTo>
                      <a:pt x="0" y="0"/>
                    </a:moveTo>
                    <a:lnTo>
                      <a:pt x="6" y="3"/>
                    </a:lnTo>
                    <a:lnTo>
                      <a:pt x="7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6" name="Freeform 6063">
                <a:extLst>
                  <a:ext uri="{FF2B5EF4-FFF2-40B4-BE49-F238E27FC236}">
                    <a16:creationId xmlns:a16="http://schemas.microsoft.com/office/drawing/2014/main" id="{C3FB4585-3D68-B8B4-18BE-2424D59AE8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6" y="3191"/>
                <a:ext cx="32" cy="49"/>
              </a:xfrm>
              <a:custGeom>
                <a:avLst/>
                <a:gdLst>
                  <a:gd name="T0" fmla="*/ 127 w 128"/>
                  <a:gd name="T1" fmla="*/ 0 h 196"/>
                  <a:gd name="T2" fmla="*/ 128 w 128"/>
                  <a:gd name="T3" fmla="*/ 3 h 196"/>
                  <a:gd name="T4" fmla="*/ 127 w 128"/>
                  <a:gd name="T5" fmla="*/ 4 h 196"/>
                  <a:gd name="T6" fmla="*/ 121 w 128"/>
                  <a:gd name="T7" fmla="*/ 33 h 196"/>
                  <a:gd name="T8" fmla="*/ 121 w 128"/>
                  <a:gd name="T9" fmla="*/ 35 h 196"/>
                  <a:gd name="T10" fmla="*/ 114 w 128"/>
                  <a:gd name="T11" fmla="*/ 45 h 196"/>
                  <a:gd name="T12" fmla="*/ 113 w 128"/>
                  <a:gd name="T13" fmla="*/ 45 h 196"/>
                  <a:gd name="T14" fmla="*/ 111 w 128"/>
                  <a:gd name="T15" fmla="*/ 46 h 196"/>
                  <a:gd name="T16" fmla="*/ 107 w 128"/>
                  <a:gd name="T17" fmla="*/ 46 h 196"/>
                  <a:gd name="T18" fmla="*/ 95 w 128"/>
                  <a:gd name="T19" fmla="*/ 49 h 196"/>
                  <a:gd name="T20" fmla="*/ 87 w 128"/>
                  <a:gd name="T21" fmla="*/ 52 h 196"/>
                  <a:gd name="T22" fmla="*/ 85 w 128"/>
                  <a:gd name="T23" fmla="*/ 53 h 196"/>
                  <a:gd name="T24" fmla="*/ 85 w 128"/>
                  <a:gd name="T25" fmla="*/ 55 h 196"/>
                  <a:gd name="T26" fmla="*/ 84 w 128"/>
                  <a:gd name="T27" fmla="*/ 56 h 196"/>
                  <a:gd name="T28" fmla="*/ 78 w 128"/>
                  <a:gd name="T29" fmla="*/ 71 h 196"/>
                  <a:gd name="T30" fmla="*/ 74 w 128"/>
                  <a:gd name="T31" fmla="*/ 78 h 196"/>
                  <a:gd name="T32" fmla="*/ 70 w 128"/>
                  <a:gd name="T33" fmla="*/ 95 h 196"/>
                  <a:gd name="T34" fmla="*/ 70 w 128"/>
                  <a:gd name="T35" fmla="*/ 96 h 196"/>
                  <a:gd name="T36" fmla="*/ 67 w 128"/>
                  <a:gd name="T37" fmla="*/ 98 h 196"/>
                  <a:gd name="T38" fmla="*/ 64 w 128"/>
                  <a:gd name="T39" fmla="*/ 98 h 196"/>
                  <a:gd name="T40" fmla="*/ 63 w 128"/>
                  <a:gd name="T41" fmla="*/ 99 h 196"/>
                  <a:gd name="T42" fmla="*/ 60 w 128"/>
                  <a:gd name="T43" fmla="*/ 100 h 196"/>
                  <a:gd name="T44" fmla="*/ 32 w 128"/>
                  <a:gd name="T45" fmla="*/ 100 h 196"/>
                  <a:gd name="T46" fmla="*/ 32 w 128"/>
                  <a:gd name="T47" fmla="*/ 102 h 196"/>
                  <a:gd name="T48" fmla="*/ 31 w 128"/>
                  <a:gd name="T49" fmla="*/ 107 h 196"/>
                  <a:gd name="T50" fmla="*/ 31 w 128"/>
                  <a:gd name="T51" fmla="*/ 112 h 196"/>
                  <a:gd name="T52" fmla="*/ 32 w 128"/>
                  <a:gd name="T53" fmla="*/ 113 h 196"/>
                  <a:gd name="T54" fmla="*/ 32 w 128"/>
                  <a:gd name="T55" fmla="*/ 115 h 196"/>
                  <a:gd name="T56" fmla="*/ 31 w 128"/>
                  <a:gd name="T57" fmla="*/ 120 h 196"/>
                  <a:gd name="T58" fmla="*/ 29 w 128"/>
                  <a:gd name="T59" fmla="*/ 122 h 196"/>
                  <a:gd name="T60" fmla="*/ 28 w 128"/>
                  <a:gd name="T61" fmla="*/ 122 h 196"/>
                  <a:gd name="T62" fmla="*/ 20 w 128"/>
                  <a:gd name="T63" fmla="*/ 126 h 196"/>
                  <a:gd name="T64" fmla="*/ 6 w 128"/>
                  <a:gd name="T65" fmla="*/ 138 h 196"/>
                  <a:gd name="T66" fmla="*/ 0 w 128"/>
                  <a:gd name="T67" fmla="*/ 153 h 196"/>
                  <a:gd name="T68" fmla="*/ 0 w 128"/>
                  <a:gd name="T69" fmla="*/ 169 h 196"/>
                  <a:gd name="T70" fmla="*/ 8 w 128"/>
                  <a:gd name="T71" fmla="*/ 196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8" h="196">
                    <a:moveTo>
                      <a:pt x="127" y="0"/>
                    </a:moveTo>
                    <a:lnTo>
                      <a:pt x="128" y="3"/>
                    </a:lnTo>
                    <a:lnTo>
                      <a:pt x="127" y="4"/>
                    </a:lnTo>
                    <a:lnTo>
                      <a:pt x="121" y="33"/>
                    </a:lnTo>
                    <a:lnTo>
                      <a:pt x="121" y="35"/>
                    </a:lnTo>
                    <a:lnTo>
                      <a:pt x="114" y="45"/>
                    </a:lnTo>
                    <a:lnTo>
                      <a:pt x="113" y="45"/>
                    </a:lnTo>
                    <a:lnTo>
                      <a:pt x="111" y="46"/>
                    </a:lnTo>
                    <a:lnTo>
                      <a:pt x="107" y="46"/>
                    </a:lnTo>
                    <a:lnTo>
                      <a:pt x="95" y="49"/>
                    </a:lnTo>
                    <a:lnTo>
                      <a:pt x="87" y="52"/>
                    </a:lnTo>
                    <a:lnTo>
                      <a:pt x="85" y="53"/>
                    </a:lnTo>
                    <a:lnTo>
                      <a:pt x="85" y="55"/>
                    </a:lnTo>
                    <a:lnTo>
                      <a:pt x="84" y="56"/>
                    </a:lnTo>
                    <a:lnTo>
                      <a:pt x="78" y="71"/>
                    </a:lnTo>
                    <a:lnTo>
                      <a:pt x="74" y="78"/>
                    </a:lnTo>
                    <a:lnTo>
                      <a:pt x="70" y="95"/>
                    </a:lnTo>
                    <a:lnTo>
                      <a:pt x="70" y="96"/>
                    </a:lnTo>
                    <a:lnTo>
                      <a:pt x="67" y="98"/>
                    </a:lnTo>
                    <a:lnTo>
                      <a:pt x="64" y="98"/>
                    </a:lnTo>
                    <a:lnTo>
                      <a:pt x="63" y="99"/>
                    </a:lnTo>
                    <a:lnTo>
                      <a:pt x="60" y="100"/>
                    </a:lnTo>
                    <a:lnTo>
                      <a:pt x="32" y="100"/>
                    </a:lnTo>
                    <a:lnTo>
                      <a:pt x="32" y="102"/>
                    </a:lnTo>
                    <a:lnTo>
                      <a:pt x="31" y="107"/>
                    </a:lnTo>
                    <a:lnTo>
                      <a:pt x="31" y="112"/>
                    </a:lnTo>
                    <a:lnTo>
                      <a:pt x="32" y="113"/>
                    </a:lnTo>
                    <a:lnTo>
                      <a:pt x="32" y="115"/>
                    </a:lnTo>
                    <a:lnTo>
                      <a:pt x="31" y="120"/>
                    </a:lnTo>
                    <a:lnTo>
                      <a:pt x="29" y="122"/>
                    </a:lnTo>
                    <a:lnTo>
                      <a:pt x="28" y="122"/>
                    </a:lnTo>
                    <a:lnTo>
                      <a:pt x="20" y="126"/>
                    </a:lnTo>
                    <a:lnTo>
                      <a:pt x="6" y="138"/>
                    </a:lnTo>
                    <a:lnTo>
                      <a:pt x="0" y="153"/>
                    </a:lnTo>
                    <a:lnTo>
                      <a:pt x="0" y="169"/>
                    </a:lnTo>
                    <a:lnTo>
                      <a:pt x="8" y="19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7" name="Line 6064">
                <a:extLst>
                  <a:ext uri="{FF2B5EF4-FFF2-40B4-BE49-F238E27FC236}">
                    <a16:creationId xmlns:a16="http://schemas.microsoft.com/office/drawing/2014/main" id="{4F4263CC-E796-27BA-9FE1-DC1FD45EDD6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4326" y="3190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8" name="Freeform 6065">
                <a:extLst>
                  <a:ext uri="{FF2B5EF4-FFF2-40B4-BE49-F238E27FC236}">
                    <a16:creationId xmlns:a16="http://schemas.microsoft.com/office/drawing/2014/main" id="{CEF5620E-1298-CFF1-F6DA-665236469F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1" y="3240"/>
                <a:ext cx="67" cy="45"/>
              </a:xfrm>
              <a:custGeom>
                <a:avLst/>
                <a:gdLst>
                  <a:gd name="T0" fmla="*/ 267 w 268"/>
                  <a:gd name="T1" fmla="*/ 2 h 181"/>
                  <a:gd name="T2" fmla="*/ 246 w 268"/>
                  <a:gd name="T3" fmla="*/ 23 h 181"/>
                  <a:gd name="T4" fmla="*/ 247 w 268"/>
                  <a:gd name="T5" fmla="*/ 34 h 181"/>
                  <a:gd name="T6" fmla="*/ 239 w 268"/>
                  <a:gd name="T7" fmla="*/ 39 h 181"/>
                  <a:gd name="T8" fmla="*/ 215 w 268"/>
                  <a:gd name="T9" fmla="*/ 41 h 181"/>
                  <a:gd name="T10" fmla="*/ 187 w 268"/>
                  <a:gd name="T11" fmla="*/ 34 h 181"/>
                  <a:gd name="T12" fmla="*/ 165 w 268"/>
                  <a:gd name="T13" fmla="*/ 32 h 181"/>
                  <a:gd name="T14" fmla="*/ 160 w 268"/>
                  <a:gd name="T15" fmla="*/ 29 h 181"/>
                  <a:gd name="T16" fmla="*/ 153 w 268"/>
                  <a:gd name="T17" fmla="*/ 30 h 181"/>
                  <a:gd name="T18" fmla="*/ 150 w 268"/>
                  <a:gd name="T19" fmla="*/ 33 h 181"/>
                  <a:gd name="T20" fmla="*/ 147 w 268"/>
                  <a:gd name="T21" fmla="*/ 34 h 181"/>
                  <a:gd name="T22" fmla="*/ 144 w 268"/>
                  <a:gd name="T23" fmla="*/ 40 h 181"/>
                  <a:gd name="T24" fmla="*/ 141 w 268"/>
                  <a:gd name="T25" fmla="*/ 55 h 181"/>
                  <a:gd name="T26" fmla="*/ 140 w 268"/>
                  <a:gd name="T27" fmla="*/ 60 h 181"/>
                  <a:gd name="T28" fmla="*/ 137 w 268"/>
                  <a:gd name="T29" fmla="*/ 64 h 181"/>
                  <a:gd name="T30" fmla="*/ 129 w 268"/>
                  <a:gd name="T31" fmla="*/ 68 h 181"/>
                  <a:gd name="T32" fmla="*/ 120 w 268"/>
                  <a:gd name="T33" fmla="*/ 69 h 181"/>
                  <a:gd name="T34" fmla="*/ 109 w 268"/>
                  <a:gd name="T35" fmla="*/ 96 h 181"/>
                  <a:gd name="T36" fmla="*/ 110 w 268"/>
                  <a:gd name="T37" fmla="*/ 107 h 181"/>
                  <a:gd name="T38" fmla="*/ 112 w 268"/>
                  <a:gd name="T39" fmla="*/ 111 h 181"/>
                  <a:gd name="T40" fmla="*/ 130 w 268"/>
                  <a:gd name="T41" fmla="*/ 129 h 181"/>
                  <a:gd name="T42" fmla="*/ 131 w 268"/>
                  <a:gd name="T43" fmla="*/ 136 h 181"/>
                  <a:gd name="T44" fmla="*/ 130 w 268"/>
                  <a:gd name="T45" fmla="*/ 139 h 181"/>
                  <a:gd name="T46" fmla="*/ 127 w 268"/>
                  <a:gd name="T47" fmla="*/ 153 h 181"/>
                  <a:gd name="T48" fmla="*/ 117 w 268"/>
                  <a:gd name="T49" fmla="*/ 156 h 181"/>
                  <a:gd name="T50" fmla="*/ 110 w 268"/>
                  <a:gd name="T51" fmla="*/ 157 h 181"/>
                  <a:gd name="T52" fmla="*/ 102 w 268"/>
                  <a:gd name="T53" fmla="*/ 163 h 181"/>
                  <a:gd name="T54" fmla="*/ 93 w 268"/>
                  <a:gd name="T55" fmla="*/ 173 h 181"/>
                  <a:gd name="T56" fmla="*/ 91 w 268"/>
                  <a:gd name="T57" fmla="*/ 174 h 181"/>
                  <a:gd name="T58" fmla="*/ 67 w 268"/>
                  <a:gd name="T59" fmla="*/ 181 h 181"/>
                  <a:gd name="T60" fmla="*/ 9 w 268"/>
                  <a:gd name="T61" fmla="*/ 174 h 181"/>
                  <a:gd name="T62" fmla="*/ 6 w 268"/>
                  <a:gd name="T63" fmla="*/ 175 h 181"/>
                  <a:gd name="T64" fmla="*/ 2 w 268"/>
                  <a:gd name="T65" fmla="*/ 177 h 181"/>
                  <a:gd name="T66" fmla="*/ 0 w 268"/>
                  <a:gd name="T67" fmla="*/ 181 h 1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68" h="181">
                    <a:moveTo>
                      <a:pt x="268" y="0"/>
                    </a:moveTo>
                    <a:lnTo>
                      <a:pt x="267" y="2"/>
                    </a:lnTo>
                    <a:lnTo>
                      <a:pt x="250" y="14"/>
                    </a:lnTo>
                    <a:lnTo>
                      <a:pt x="246" y="23"/>
                    </a:lnTo>
                    <a:lnTo>
                      <a:pt x="247" y="30"/>
                    </a:lnTo>
                    <a:lnTo>
                      <a:pt x="247" y="34"/>
                    </a:lnTo>
                    <a:lnTo>
                      <a:pt x="249" y="36"/>
                    </a:lnTo>
                    <a:lnTo>
                      <a:pt x="239" y="39"/>
                    </a:lnTo>
                    <a:lnTo>
                      <a:pt x="218" y="41"/>
                    </a:lnTo>
                    <a:lnTo>
                      <a:pt x="215" y="41"/>
                    </a:lnTo>
                    <a:lnTo>
                      <a:pt x="214" y="40"/>
                    </a:lnTo>
                    <a:lnTo>
                      <a:pt x="187" y="34"/>
                    </a:lnTo>
                    <a:lnTo>
                      <a:pt x="176" y="39"/>
                    </a:lnTo>
                    <a:lnTo>
                      <a:pt x="165" y="32"/>
                    </a:lnTo>
                    <a:lnTo>
                      <a:pt x="162" y="32"/>
                    </a:lnTo>
                    <a:lnTo>
                      <a:pt x="160" y="29"/>
                    </a:lnTo>
                    <a:lnTo>
                      <a:pt x="158" y="29"/>
                    </a:lnTo>
                    <a:lnTo>
                      <a:pt x="153" y="30"/>
                    </a:lnTo>
                    <a:lnTo>
                      <a:pt x="153" y="32"/>
                    </a:lnTo>
                    <a:lnTo>
                      <a:pt x="150" y="33"/>
                    </a:lnTo>
                    <a:lnTo>
                      <a:pt x="148" y="34"/>
                    </a:lnTo>
                    <a:lnTo>
                      <a:pt x="147" y="34"/>
                    </a:lnTo>
                    <a:lnTo>
                      <a:pt x="146" y="39"/>
                    </a:lnTo>
                    <a:lnTo>
                      <a:pt x="144" y="40"/>
                    </a:lnTo>
                    <a:lnTo>
                      <a:pt x="144" y="48"/>
                    </a:lnTo>
                    <a:lnTo>
                      <a:pt x="141" y="55"/>
                    </a:lnTo>
                    <a:lnTo>
                      <a:pt x="141" y="57"/>
                    </a:lnTo>
                    <a:lnTo>
                      <a:pt x="140" y="60"/>
                    </a:lnTo>
                    <a:lnTo>
                      <a:pt x="137" y="62"/>
                    </a:lnTo>
                    <a:lnTo>
                      <a:pt x="137" y="64"/>
                    </a:lnTo>
                    <a:lnTo>
                      <a:pt x="134" y="67"/>
                    </a:lnTo>
                    <a:lnTo>
                      <a:pt x="129" y="68"/>
                    </a:lnTo>
                    <a:lnTo>
                      <a:pt x="122" y="68"/>
                    </a:lnTo>
                    <a:lnTo>
                      <a:pt x="120" y="69"/>
                    </a:lnTo>
                    <a:lnTo>
                      <a:pt x="110" y="86"/>
                    </a:lnTo>
                    <a:lnTo>
                      <a:pt x="109" y="96"/>
                    </a:lnTo>
                    <a:lnTo>
                      <a:pt x="109" y="103"/>
                    </a:lnTo>
                    <a:lnTo>
                      <a:pt x="110" y="107"/>
                    </a:lnTo>
                    <a:lnTo>
                      <a:pt x="110" y="110"/>
                    </a:lnTo>
                    <a:lnTo>
                      <a:pt x="112" y="111"/>
                    </a:lnTo>
                    <a:lnTo>
                      <a:pt x="116" y="117"/>
                    </a:lnTo>
                    <a:lnTo>
                      <a:pt x="130" y="129"/>
                    </a:lnTo>
                    <a:lnTo>
                      <a:pt x="131" y="135"/>
                    </a:lnTo>
                    <a:lnTo>
                      <a:pt x="131" y="136"/>
                    </a:lnTo>
                    <a:lnTo>
                      <a:pt x="130" y="136"/>
                    </a:lnTo>
                    <a:lnTo>
                      <a:pt x="130" y="139"/>
                    </a:lnTo>
                    <a:lnTo>
                      <a:pt x="127" y="152"/>
                    </a:lnTo>
                    <a:lnTo>
                      <a:pt x="127" y="153"/>
                    </a:lnTo>
                    <a:lnTo>
                      <a:pt x="126" y="153"/>
                    </a:lnTo>
                    <a:lnTo>
                      <a:pt x="117" y="156"/>
                    </a:lnTo>
                    <a:lnTo>
                      <a:pt x="115" y="157"/>
                    </a:lnTo>
                    <a:lnTo>
                      <a:pt x="110" y="157"/>
                    </a:lnTo>
                    <a:lnTo>
                      <a:pt x="106" y="159"/>
                    </a:lnTo>
                    <a:lnTo>
                      <a:pt x="102" y="163"/>
                    </a:lnTo>
                    <a:lnTo>
                      <a:pt x="99" y="164"/>
                    </a:lnTo>
                    <a:lnTo>
                      <a:pt x="93" y="173"/>
                    </a:lnTo>
                    <a:lnTo>
                      <a:pt x="93" y="174"/>
                    </a:lnTo>
                    <a:lnTo>
                      <a:pt x="91" y="174"/>
                    </a:lnTo>
                    <a:lnTo>
                      <a:pt x="87" y="177"/>
                    </a:lnTo>
                    <a:lnTo>
                      <a:pt x="67" y="181"/>
                    </a:lnTo>
                    <a:lnTo>
                      <a:pt x="35" y="181"/>
                    </a:lnTo>
                    <a:lnTo>
                      <a:pt x="9" y="174"/>
                    </a:lnTo>
                    <a:lnTo>
                      <a:pt x="7" y="174"/>
                    </a:lnTo>
                    <a:lnTo>
                      <a:pt x="6" y="175"/>
                    </a:lnTo>
                    <a:lnTo>
                      <a:pt x="3" y="175"/>
                    </a:lnTo>
                    <a:lnTo>
                      <a:pt x="2" y="177"/>
                    </a:lnTo>
                    <a:lnTo>
                      <a:pt x="0" y="180"/>
                    </a:lnTo>
                    <a:lnTo>
                      <a:pt x="0" y="18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9" name="Freeform 6066">
                <a:extLst>
                  <a:ext uri="{FF2B5EF4-FFF2-40B4-BE49-F238E27FC236}">
                    <a16:creationId xmlns:a16="http://schemas.microsoft.com/office/drawing/2014/main" id="{300EEE4C-C697-5BB1-B4B6-9A71FC2D2F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8" y="3239"/>
                <a:ext cx="72" cy="32"/>
              </a:xfrm>
              <a:custGeom>
                <a:avLst/>
                <a:gdLst>
                  <a:gd name="T0" fmla="*/ 285 w 287"/>
                  <a:gd name="T1" fmla="*/ 126 h 126"/>
                  <a:gd name="T2" fmla="*/ 273 w 287"/>
                  <a:gd name="T3" fmla="*/ 112 h 126"/>
                  <a:gd name="T4" fmla="*/ 271 w 287"/>
                  <a:gd name="T5" fmla="*/ 109 h 126"/>
                  <a:gd name="T6" fmla="*/ 260 w 287"/>
                  <a:gd name="T7" fmla="*/ 103 h 126"/>
                  <a:gd name="T8" fmla="*/ 256 w 287"/>
                  <a:gd name="T9" fmla="*/ 105 h 126"/>
                  <a:gd name="T10" fmla="*/ 254 w 287"/>
                  <a:gd name="T11" fmla="*/ 112 h 126"/>
                  <a:gd name="T12" fmla="*/ 247 w 287"/>
                  <a:gd name="T13" fmla="*/ 113 h 126"/>
                  <a:gd name="T14" fmla="*/ 240 w 287"/>
                  <a:gd name="T15" fmla="*/ 112 h 126"/>
                  <a:gd name="T16" fmla="*/ 224 w 287"/>
                  <a:gd name="T17" fmla="*/ 106 h 126"/>
                  <a:gd name="T18" fmla="*/ 214 w 287"/>
                  <a:gd name="T19" fmla="*/ 80 h 126"/>
                  <a:gd name="T20" fmla="*/ 215 w 287"/>
                  <a:gd name="T21" fmla="*/ 55 h 126"/>
                  <a:gd name="T22" fmla="*/ 214 w 287"/>
                  <a:gd name="T23" fmla="*/ 52 h 126"/>
                  <a:gd name="T24" fmla="*/ 207 w 287"/>
                  <a:gd name="T25" fmla="*/ 43 h 126"/>
                  <a:gd name="T26" fmla="*/ 204 w 287"/>
                  <a:gd name="T27" fmla="*/ 36 h 126"/>
                  <a:gd name="T28" fmla="*/ 194 w 287"/>
                  <a:gd name="T29" fmla="*/ 35 h 126"/>
                  <a:gd name="T30" fmla="*/ 189 w 287"/>
                  <a:gd name="T31" fmla="*/ 39 h 126"/>
                  <a:gd name="T32" fmla="*/ 180 w 287"/>
                  <a:gd name="T33" fmla="*/ 43 h 126"/>
                  <a:gd name="T34" fmla="*/ 173 w 287"/>
                  <a:gd name="T35" fmla="*/ 42 h 126"/>
                  <a:gd name="T36" fmla="*/ 136 w 287"/>
                  <a:gd name="T37" fmla="*/ 77 h 126"/>
                  <a:gd name="T38" fmla="*/ 122 w 287"/>
                  <a:gd name="T39" fmla="*/ 81 h 126"/>
                  <a:gd name="T40" fmla="*/ 101 w 287"/>
                  <a:gd name="T41" fmla="*/ 94 h 126"/>
                  <a:gd name="T42" fmla="*/ 96 w 287"/>
                  <a:gd name="T43" fmla="*/ 92 h 126"/>
                  <a:gd name="T44" fmla="*/ 93 w 287"/>
                  <a:gd name="T45" fmla="*/ 88 h 126"/>
                  <a:gd name="T46" fmla="*/ 90 w 287"/>
                  <a:gd name="T47" fmla="*/ 83 h 126"/>
                  <a:gd name="T48" fmla="*/ 86 w 287"/>
                  <a:gd name="T49" fmla="*/ 78 h 126"/>
                  <a:gd name="T50" fmla="*/ 86 w 287"/>
                  <a:gd name="T51" fmla="*/ 76 h 126"/>
                  <a:gd name="T52" fmla="*/ 101 w 287"/>
                  <a:gd name="T53" fmla="*/ 55 h 126"/>
                  <a:gd name="T54" fmla="*/ 105 w 287"/>
                  <a:gd name="T55" fmla="*/ 34 h 126"/>
                  <a:gd name="T56" fmla="*/ 108 w 287"/>
                  <a:gd name="T57" fmla="*/ 32 h 126"/>
                  <a:gd name="T58" fmla="*/ 102 w 287"/>
                  <a:gd name="T59" fmla="*/ 24 h 126"/>
                  <a:gd name="T60" fmla="*/ 91 w 287"/>
                  <a:gd name="T61" fmla="*/ 14 h 126"/>
                  <a:gd name="T62" fmla="*/ 86 w 287"/>
                  <a:gd name="T63" fmla="*/ 6 h 126"/>
                  <a:gd name="T64" fmla="*/ 53 w 287"/>
                  <a:gd name="T65" fmla="*/ 0 h 126"/>
                  <a:gd name="T66" fmla="*/ 49 w 287"/>
                  <a:gd name="T67" fmla="*/ 6 h 126"/>
                  <a:gd name="T68" fmla="*/ 39 w 287"/>
                  <a:gd name="T69" fmla="*/ 6 h 126"/>
                  <a:gd name="T70" fmla="*/ 31 w 287"/>
                  <a:gd name="T71" fmla="*/ 4 h 126"/>
                  <a:gd name="T72" fmla="*/ 27 w 287"/>
                  <a:gd name="T73" fmla="*/ 6 h 126"/>
                  <a:gd name="T74" fmla="*/ 23 w 287"/>
                  <a:gd name="T75" fmla="*/ 3 h 126"/>
                  <a:gd name="T76" fmla="*/ 17 w 287"/>
                  <a:gd name="T77" fmla="*/ 0 h 126"/>
                  <a:gd name="T78" fmla="*/ 10 w 287"/>
                  <a:gd name="T79" fmla="*/ 4 h 126"/>
                  <a:gd name="T80" fmla="*/ 2 w 287"/>
                  <a:gd name="T81" fmla="*/ 7 h 126"/>
                  <a:gd name="T82" fmla="*/ 0 w 287"/>
                  <a:gd name="T83" fmla="*/ 2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87" h="126">
                    <a:moveTo>
                      <a:pt x="287" y="126"/>
                    </a:moveTo>
                    <a:lnTo>
                      <a:pt x="285" y="126"/>
                    </a:lnTo>
                    <a:lnTo>
                      <a:pt x="277" y="119"/>
                    </a:lnTo>
                    <a:lnTo>
                      <a:pt x="273" y="112"/>
                    </a:lnTo>
                    <a:lnTo>
                      <a:pt x="273" y="110"/>
                    </a:lnTo>
                    <a:lnTo>
                      <a:pt x="271" y="109"/>
                    </a:lnTo>
                    <a:lnTo>
                      <a:pt x="261" y="103"/>
                    </a:lnTo>
                    <a:lnTo>
                      <a:pt x="260" y="103"/>
                    </a:lnTo>
                    <a:lnTo>
                      <a:pt x="257" y="105"/>
                    </a:lnTo>
                    <a:lnTo>
                      <a:pt x="256" y="105"/>
                    </a:lnTo>
                    <a:lnTo>
                      <a:pt x="256" y="109"/>
                    </a:lnTo>
                    <a:lnTo>
                      <a:pt x="254" y="112"/>
                    </a:lnTo>
                    <a:lnTo>
                      <a:pt x="254" y="113"/>
                    </a:lnTo>
                    <a:lnTo>
                      <a:pt x="247" y="113"/>
                    </a:lnTo>
                    <a:lnTo>
                      <a:pt x="242" y="112"/>
                    </a:lnTo>
                    <a:lnTo>
                      <a:pt x="240" y="112"/>
                    </a:lnTo>
                    <a:lnTo>
                      <a:pt x="233" y="108"/>
                    </a:lnTo>
                    <a:lnTo>
                      <a:pt x="224" y="106"/>
                    </a:lnTo>
                    <a:lnTo>
                      <a:pt x="215" y="89"/>
                    </a:lnTo>
                    <a:lnTo>
                      <a:pt x="214" y="80"/>
                    </a:lnTo>
                    <a:lnTo>
                      <a:pt x="214" y="56"/>
                    </a:lnTo>
                    <a:lnTo>
                      <a:pt x="215" y="55"/>
                    </a:lnTo>
                    <a:lnTo>
                      <a:pt x="215" y="52"/>
                    </a:lnTo>
                    <a:lnTo>
                      <a:pt x="214" y="52"/>
                    </a:lnTo>
                    <a:lnTo>
                      <a:pt x="210" y="49"/>
                    </a:lnTo>
                    <a:lnTo>
                      <a:pt x="207" y="43"/>
                    </a:lnTo>
                    <a:lnTo>
                      <a:pt x="207" y="41"/>
                    </a:lnTo>
                    <a:lnTo>
                      <a:pt x="204" y="36"/>
                    </a:lnTo>
                    <a:lnTo>
                      <a:pt x="201" y="34"/>
                    </a:lnTo>
                    <a:lnTo>
                      <a:pt x="194" y="35"/>
                    </a:lnTo>
                    <a:lnTo>
                      <a:pt x="190" y="36"/>
                    </a:lnTo>
                    <a:lnTo>
                      <a:pt x="189" y="39"/>
                    </a:lnTo>
                    <a:lnTo>
                      <a:pt x="185" y="42"/>
                    </a:lnTo>
                    <a:lnTo>
                      <a:pt x="180" y="43"/>
                    </a:lnTo>
                    <a:lnTo>
                      <a:pt x="175" y="42"/>
                    </a:lnTo>
                    <a:lnTo>
                      <a:pt x="173" y="42"/>
                    </a:lnTo>
                    <a:lnTo>
                      <a:pt x="157" y="48"/>
                    </a:lnTo>
                    <a:lnTo>
                      <a:pt x="136" y="77"/>
                    </a:lnTo>
                    <a:lnTo>
                      <a:pt x="127" y="81"/>
                    </a:lnTo>
                    <a:lnTo>
                      <a:pt x="122" y="81"/>
                    </a:lnTo>
                    <a:lnTo>
                      <a:pt x="106" y="89"/>
                    </a:lnTo>
                    <a:lnTo>
                      <a:pt x="101" y="94"/>
                    </a:lnTo>
                    <a:lnTo>
                      <a:pt x="99" y="94"/>
                    </a:lnTo>
                    <a:lnTo>
                      <a:pt x="96" y="92"/>
                    </a:lnTo>
                    <a:lnTo>
                      <a:pt x="93" y="89"/>
                    </a:lnTo>
                    <a:lnTo>
                      <a:pt x="93" y="88"/>
                    </a:lnTo>
                    <a:lnTo>
                      <a:pt x="91" y="84"/>
                    </a:lnTo>
                    <a:lnTo>
                      <a:pt x="90" y="83"/>
                    </a:lnTo>
                    <a:lnTo>
                      <a:pt x="88" y="80"/>
                    </a:lnTo>
                    <a:lnTo>
                      <a:pt x="86" y="78"/>
                    </a:lnTo>
                    <a:lnTo>
                      <a:pt x="83" y="76"/>
                    </a:lnTo>
                    <a:lnTo>
                      <a:pt x="86" y="76"/>
                    </a:lnTo>
                    <a:lnTo>
                      <a:pt x="96" y="67"/>
                    </a:lnTo>
                    <a:lnTo>
                      <a:pt x="101" y="55"/>
                    </a:lnTo>
                    <a:lnTo>
                      <a:pt x="101" y="39"/>
                    </a:lnTo>
                    <a:lnTo>
                      <a:pt x="105" y="34"/>
                    </a:lnTo>
                    <a:lnTo>
                      <a:pt x="106" y="34"/>
                    </a:lnTo>
                    <a:lnTo>
                      <a:pt x="108" y="32"/>
                    </a:lnTo>
                    <a:lnTo>
                      <a:pt x="105" y="29"/>
                    </a:lnTo>
                    <a:lnTo>
                      <a:pt x="102" y="24"/>
                    </a:lnTo>
                    <a:lnTo>
                      <a:pt x="98" y="21"/>
                    </a:lnTo>
                    <a:lnTo>
                      <a:pt x="91" y="14"/>
                    </a:lnTo>
                    <a:lnTo>
                      <a:pt x="86" y="7"/>
                    </a:lnTo>
                    <a:lnTo>
                      <a:pt x="86" y="6"/>
                    </a:lnTo>
                    <a:lnTo>
                      <a:pt x="66" y="0"/>
                    </a:lnTo>
                    <a:lnTo>
                      <a:pt x="53" y="0"/>
                    </a:lnTo>
                    <a:lnTo>
                      <a:pt x="52" y="2"/>
                    </a:lnTo>
                    <a:lnTo>
                      <a:pt x="49" y="6"/>
                    </a:lnTo>
                    <a:lnTo>
                      <a:pt x="45" y="7"/>
                    </a:lnTo>
                    <a:lnTo>
                      <a:pt x="39" y="6"/>
                    </a:lnTo>
                    <a:lnTo>
                      <a:pt x="32" y="6"/>
                    </a:lnTo>
                    <a:lnTo>
                      <a:pt x="31" y="4"/>
                    </a:lnTo>
                    <a:lnTo>
                      <a:pt x="28" y="4"/>
                    </a:lnTo>
                    <a:lnTo>
                      <a:pt x="27" y="6"/>
                    </a:lnTo>
                    <a:lnTo>
                      <a:pt x="24" y="4"/>
                    </a:lnTo>
                    <a:lnTo>
                      <a:pt x="23" y="3"/>
                    </a:lnTo>
                    <a:lnTo>
                      <a:pt x="21" y="0"/>
                    </a:lnTo>
                    <a:lnTo>
                      <a:pt x="17" y="0"/>
                    </a:lnTo>
                    <a:lnTo>
                      <a:pt x="13" y="2"/>
                    </a:lnTo>
                    <a:lnTo>
                      <a:pt x="10" y="4"/>
                    </a:lnTo>
                    <a:lnTo>
                      <a:pt x="6" y="7"/>
                    </a:lnTo>
                    <a:lnTo>
                      <a:pt x="2" y="7"/>
                    </a:lnTo>
                    <a:lnTo>
                      <a:pt x="0" y="4"/>
                    </a:lnTo>
                    <a:lnTo>
                      <a:pt x="0" y="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0" name="Freeform 6067">
                <a:extLst>
                  <a:ext uri="{FF2B5EF4-FFF2-40B4-BE49-F238E27FC236}">
                    <a16:creationId xmlns:a16="http://schemas.microsoft.com/office/drawing/2014/main" id="{7032A3C6-F450-DC97-F026-CE1EBB731F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7" y="3165"/>
                <a:ext cx="74" cy="38"/>
              </a:xfrm>
              <a:custGeom>
                <a:avLst/>
                <a:gdLst>
                  <a:gd name="T0" fmla="*/ 291 w 292"/>
                  <a:gd name="T1" fmla="*/ 149 h 151"/>
                  <a:gd name="T2" fmla="*/ 289 w 292"/>
                  <a:gd name="T3" fmla="*/ 145 h 151"/>
                  <a:gd name="T4" fmla="*/ 268 w 292"/>
                  <a:gd name="T5" fmla="*/ 137 h 151"/>
                  <a:gd name="T6" fmla="*/ 260 w 292"/>
                  <a:gd name="T7" fmla="*/ 131 h 151"/>
                  <a:gd name="T8" fmla="*/ 255 w 292"/>
                  <a:gd name="T9" fmla="*/ 130 h 151"/>
                  <a:gd name="T10" fmla="*/ 260 w 292"/>
                  <a:gd name="T11" fmla="*/ 101 h 151"/>
                  <a:gd name="T12" fmla="*/ 261 w 292"/>
                  <a:gd name="T13" fmla="*/ 98 h 151"/>
                  <a:gd name="T14" fmla="*/ 262 w 292"/>
                  <a:gd name="T15" fmla="*/ 95 h 151"/>
                  <a:gd name="T16" fmla="*/ 253 w 292"/>
                  <a:gd name="T17" fmla="*/ 64 h 151"/>
                  <a:gd name="T18" fmla="*/ 251 w 292"/>
                  <a:gd name="T19" fmla="*/ 60 h 151"/>
                  <a:gd name="T20" fmla="*/ 250 w 292"/>
                  <a:gd name="T21" fmla="*/ 59 h 151"/>
                  <a:gd name="T22" fmla="*/ 238 w 292"/>
                  <a:gd name="T23" fmla="*/ 60 h 151"/>
                  <a:gd name="T24" fmla="*/ 225 w 292"/>
                  <a:gd name="T25" fmla="*/ 64 h 151"/>
                  <a:gd name="T26" fmla="*/ 208 w 292"/>
                  <a:gd name="T27" fmla="*/ 57 h 151"/>
                  <a:gd name="T28" fmla="*/ 201 w 292"/>
                  <a:gd name="T29" fmla="*/ 53 h 151"/>
                  <a:gd name="T30" fmla="*/ 200 w 292"/>
                  <a:gd name="T31" fmla="*/ 32 h 151"/>
                  <a:gd name="T32" fmla="*/ 198 w 292"/>
                  <a:gd name="T33" fmla="*/ 27 h 151"/>
                  <a:gd name="T34" fmla="*/ 194 w 292"/>
                  <a:gd name="T35" fmla="*/ 25 h 151"/>
                  <a:gd name="T36" fmla="*/ 183 w 292"/>
                  <a:gd name="T37" fmla="*/ 21 h 151"/>
                  <a:gd name="T38" fmla="*/ 180 w 292"/>
                  <a:gd name="T39" fmla="*/ 20 h 151"/>
                  <a:gd name="T40" fmla="*/ 168 w 292"/>
                  <a:gd name="T41" fmla="*/ 11 h 151"/>
                  <a:gd name="T42" fmla="*/ 144 w 292"/>
                  <a:gd name="T43" fmla="*/ 3 h 151"/>
                  <a:gd name="T44" fmla="*/ 133 w 292"/>
                  <a:gd name="T45" fmla="*/ 0 h 151"/>
                  <a:gd name="T46" fmla="*/ 128 w 292"/>
                  <a:gd name="T47" fmla="*/ 1 h 151"/>
                  <a:gd name="T48" fmla="*/ 127 w 292"/>
                  <a:gd name="T49" fmla="*/ 6 h 151"/>
                  <a:gd name="T50" fmla="*/ 124 w 292"/>
                  <a:gd name="T51" fmla="*/ 10 h 151"/>
                  <a:gd name="T52" fmla="*/ 112 w 292"/>
                  <a:gd name="T53" fmla="*/ 27 h 151"/>
                  <a:gd name="T54" fmla="*/ 106 w 292"/>
                  <a:gd name="T55" fmla="*/ 42 h 151"/>
                  <a:gd name="T56" fmla="*/ 108 w 292"/>
                  <a:gd name="T57" fmla="*/ 54 h 151"/>
                  <a:gd name="T58" fmla="*/ 110 w 292"/>
                  <a:gd name="T59" fmla="*/ 60 h 151"/>
                  <a:gd name="T60" fmla="*/ 106 w 292"/>
                  <a:gd name="T61" fmla="*/ 71 h 151"/>
                  <a:gd name="T62" fmla="*/ 105 w 292"/>
                  <a:gd name="T63" fmla="*/ 73 h 151"/>
                  <a:gd name="T64" fmla="*/ 73 w 292"/>
                  <a:gd name="T65" fmla="*/ 73 h 151"/>
                  <a:gd name="T66" fmla="*/ 68 w 292"/>
                  <a:gd name="T67" fmla="*/ 74 h 151"/>
                  <a:gd name="T68" fmla="*/ 47 w 292"/>
                  <a:gd name="T69" fmla="*/ 80 h 151"/>
                  <a:gd name="T70" fmla="*/ 46 w 292"/>
                  <a:gd name="T71" fmla="*/ 81 h 151"/>
                  <a:gd name="T72" fmla="*/ 45 w 292"/>
                  <a:gd name="T73" fmla="*/ 91 h 151"/>
                  <a:gd name="T74" fmla="*/ 24 w 292"/>
                  <a:gd name="T75" fmla="*/ 98 h 151"/>
                  <a:gd name="T76" fmla="*/ 0 w 292"/>
                  <a:gd name="T77" fmla="*/ 102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92" h="151">
                    <a:moveTo>
                      <a:pt x="292" y="151"/>
                    </a:moveTo>
                    <a:lnTo>
                      <a:pt x="291" y="149"/>
                    </a:lnTo>
                    <a:lnTo>
                      <a:pt x="291" y="147"/>
                    </a:lnTo>
                    <a:lnTo>
                      <a:pt x="289" y="145"/>
                    </a:lnTo>
                    <a:lnTo>
                      <a:pt x="286" y="145"/>
                    </a:lnTo>
                    <a:lnTo>
                      <a:pt x="268" y="137"/>
                    </a:lnTo>
                    <a:lnTo>
                      <a:pt x="264" y="133"/>
                    </a:lnTo>
                    <a:lnTo>
                      <a:pt x="260" y="131"/>
                    </a:lnTo>
                    <a:lnTo>
                      <a:pt x="255" y="131"/>
                    </a:lnTo>
                    <a:lnTo>
                      <a:pt x="255" y="130"/>
                    </a:lnTo>
                    <a:lnTo>
                      <a:pt x="254" y="117"/>
                    </a:lnTo>
                    <a:lnTo>
                      <a:pt x="260" y="101"/>
                    </a:lnTo>
                    <a:lnTo>
                      <a:pt x="260" y="99"/>
                    </a:lnTo>
                    <a:lnTo>
                      <a:pt x="261" y="98"/>
                    </a:lnTo>
                    <a:lnTo>
                      <a:pt x="261" y="97"/>
                    </a:lnTo>
                    <a:lnTo>
                      <a:pt x="262" y="95"/>
                    </a:lnTo>
                    <a:lnTo>
                      <a:pt x="262" y="87"/>
                    </a:lnTo>
                    <a:lnTo>
                      <a:pt x="253" y="64"/>
                    </a:lnTo>
                    <a:lnTo>
                      <a:pt x="251" y="63"/>
                    </a:lnTo>
                    <a:lnTo>
                      <a:pt x="251" y="60"/>
                    </a:lnTo>
                    <a:lnTo>
                      <a:pt x="250" y="60"/>
                    </a:lnTo>
                    <a:lnTo>
                      <a:pt x="250" y="59"/>
                    </a:lnTo>
                    <a:lnTo>
                      <a:pt x="247" y="59"/>
                    </a:lnTo>
                    <a:lnTo>
                      <a:pt x="238" y="60"/>
                    </a:lnTo>
                    <a:lnTo>
                      <a:pt x="232" y="64"/>
                    </a:lnTo>
                    <a:lnTo>
                      <a:pt x="225" y="64"/>
                    </a:lnTo>
                    <a:lnTo>
                      <a:pt x="212" y="57"/>
                    </a:lnTo>
                    <a:lnTo>
                      <a:pt x="208" y="57"/>
                    </a:lnTo>
                    <a:lnTo>
                      <a:pt x="208" y="56"/>
                    </a:lnTo>
                    <a:lnTo>
                      <a:pt x="201" y="53"/>
                    </a:lnTo>
                    <a:lnTo>
                      <a:pt x="198" y="42"/>
                    </a:lnTo>
                    <a:lnTo>
                      <a:pt x="200" y="32"/>
                    </a:lnTo>
                    <a:lnTo>
                      <a:pt x="200" y="27"/>
                    </a:lnTo>
                    <a:lnTo>
                      <a:pt x="198" y="27"/>
                    </a:lnTo>
                    <a:lnTo>
                      <a:pt x="198" y="25"/>
                    </a:lnTo>
                    <a:lnTo>
                      <a:pt x="194" y="25"/>
                    </a:lnTo>
                    <a:lnTo>
                      <a:pt x="188" y="22"/>
                    </a:lnTo>
                    <a:lnTo>
                      <a:pt x="183" y="21"/>
                    </a:lnTo>
                    <a:lnTo>
                      <a:pt x="181" y="20"/>
                    </a:lnTo>
                    <a:lnTo>
                      <a:pt x="180" y="20"/>
                    </a:lnTo>
                    <a:lnTo>
                      <a:pt x="169" y="13"/>
                    </a:lnTo>
                    <a:lnTo>
                      <a:pt x="168" y="11"/>
                    </a:lnTo>
                    <a:lnTo>
                      <a:pt x="151" y="3"/>
                    </a:lnTo>
                    <a:lnTo>
                      <a:pt x="144" y="3"/>
                    </a:lnTo>
                    <a:lnTo>
                      <a:pt x="142" y="1"/>
                    </a:lnTo>
                    <a:lnTo>
                      <a:pt x="133" y="0"/>
                    </a:lnTo>
                    <a:lnTo>
                      <a:pt x="131" y="0"/>
                    </a:lnTo>
                    <a:lnTo>
                      <a:pt x="128" y="1"/>
                    </a:lnTo>
                    <a:lnTo>
                      <a:pt x="127" y="3"/>
                    </a:lnTo>
                    <a:lnTo>
                      <a:pt x="127" y="6"/>
                    </a:lnTo>
                    <a:lnTo>
                      <a:pt x="126" y="8"/>
                    </a:lnTo>
                    <a:lnTo>
                      <a:pt x="124" y="10"/>
                    </a:lnTo>
                    <a:lnTo>
                      <a:pt x="120" y="17"/>
                    </a:lnTo>
                    <a:lnTo>
                      <a:pt x="112" y="27"/>
                    </a:lnTo>
                    <a:lnTo>
                      <a:pt x="108" y="35"/>
                    </a:lnTo>
                    <a:lnTo>
                      <a:pt x="106" y="42"/>
                    </a:lnTo>
                    <a:lnTo>
                      <a:pt x="106" y="53"/>
                    </a:lnTo>
                    <a:lnTo>
                      <a:pt x="108" y="54"/>
                    </a:lnTo>
                    <a:lnTo>
                      <a:pt x="108" y="57"/>
                    </a:lnTo>
                    <a:lnTo>
                      <a:pt x="110" y="60"/>
                    </a:lnTo>
                    <a:lnTo>
                      <a:pt x="110" y="67"/>
                    </a:lnTo>
                    <a:lnTo>
                      <a:pt x="106" y="71"/>
                    </a:lnTo>
                    <a:lnTo>
                      <a:pt x="105" y="71"/>
                    </a:lnTo>
                    <a:lnTo>
                      <a:pt x="105" y="73"/>
                    </a:lnTo>
                    <a:lnTo>
                      <a:pt x="101" y="71"/>
                    </a:lnTo>
                    <a:lnTo>
                      <a:pt x="73" y="73"/>
                    </a:lnTo>
                    <a:lnTo>
                      <a:pt x="70" y="74"/>
                    </a:lnTo>
                    <a:lnTo>
                      <a:pt x="68" y="74"/>
                    </a:lnTo>
                    <a:lnTo>
                      <a:pt x="53" y="80"/>
                    </a:lnTo>
                    <a:lnTo>
                      <a:pt x="47" y="80"/>
                    </a:lnTo>
                    <a:lnTo>
                      <a:pt x="47" y="81"/>
                    </a:lnTo>
                    <a:lnTo>
                      <a:pt x="46" y="81"/>
                    </a:lnTo>
                    <a:lnTo>
                      <a:pt x="45" y="85"/>
                    </a:lnTo>
                    <a:lnTo>
                      <a:pt x="45" y="91"/>
                    </a:lnTo>
                    <a:lnTo>
                      <a:pt x="28" y="98"/>
                    </a:lnTo>
                    <a:lnTo>
                      <a:pt x="24" y="98"/>
                    </a:lnTo>
                    <a:lnTo>
                      <a:pt x="17" y="102"/>
                    </a:lnTo>
                    <a:lnTo>
                      <a:pt x="0" y="10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1" name="Freeform 6068">
                <a:extLst>
                  <a:ext uri="{FF2B5EF4-FFF2-40B4-BE49-F238E27FC236}">
                    <a16:creationId xmlns:a16="http://schemas.microsoft.com/office/drawing/2014/main" id="{F0270605-7511-E6D1-A604-52E43F5377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8" y="3203"/>
                <a:ext cx="6" cy="32"/>
              </a:xfrm>
              <a:custGeom>
                <a:avLst/>
                <a:gdLst>
                  <a:gd name="T0" fmla="*/ 14 w 24"/>
                  <a:gd name="T1" fmla="*/ 127 h 127"/>
                  <a:gd name="T2" fmla="*/ 14 w 24"/>
                  <a:gd name="T3" fmla="*/ 121 h 127"/>
                  <a:gd name="T4" fmla="*/ 13 w 24"/>
                  <a:gd name="T5" fmla="*/ 120 h 127"/>
                  <a:gd name="T6" fmla="*/ 20 w 24"/>
                  <a:gd name="T7" fmla="*/ 103 h 127"/>
                  <a:gd name="T8" fmla="*/ 20 w 24"/>
                  <a:gd name="T9" fmla="*/ 96 h 127"/>
                  <a:gd name="T10" fmla="*/ 18 w 24"/>
                  <a:gd name="T11" fmla="*/ 99 h 127"/>
                  <a:gd name="T12" fmla="*/ 16 w 24"/>
                  <a:gd name="T13" fmla="*/ 100 h 127"/>
                  <a:gd name="T14" fmla="*/ 11 w 24"/>
                  <a:gd name="T15" fmla="*/ 102 h 127"/>
                  <a:gd name="T16" fmla="*/ 9 w 24"/>
                  <a:gd name="T17" fmla="*/ 103 h 127"/>
                  <a:gd name="T18" fmla="*/ 4 w 24"/>
                  <a:gd name="T19" fmla="*/ 100 h 127"/>
                  <a:gd name="T20" fmla="*/ 3 w 24"/>
                  <a:gd name="T21" fmla="*/ 100 h 127"/>
                  <a:gd name="T22" fmla="*/ 0 w 24"/>
                  <a:gd name="T23" fmla="*/ 87 h 127"/>
                  <a:gd name="T24" fmla="*/ 0 w 24"/>
                  <a:gd name="T25" fmla="*/ 85 h 127"/>
                  <a:gd name="T26" fmla="*/ 2 w 24"/>
                  <a:gd name="T27" fmla="*/ 77 h 127"/>
                  <a:gd name="T28" fmla="*/ 2 w 24"/>
                  <a:gd name="T29" fmla="*/ 67 h 127"/>
                  <a:gd name="T30" fmla="*/ 0 w 24"/>
                  <a:gd name="T31" fmla="*/ 66 h 127"/>
                  <a:gd name="T32" fmla="*/ 4 w 24"/>
                  <a:gd name="T33" fmla="*/ 53 h 127"/>
                  <a:gd name="T34" fmla="*/ 7 w 24"/>
                  <a:gd name="T35" fmla="*/ 50 h 127"/>
                  <a:gd name="T36" fmla="*/ 13 w 24"/>
                  <a:gd name="T37" fmla="*/ 47 h 127"/>
                  <a:gd name="T38" fmla="*/ 18 w 24"/>
                  <a:gd name="T39" fmla="*/ 37 h 127"/>
                  <a:gd name="T40" fmla="*/ 23 w 24"/>
                  <a:gd name="T41" fmla="*/ 24 h 127"/>
                  <a:gd name="T42" fmla="*/ 21 w 24"/>
                  <a:gd name="T43" fmla="*/ 24 h 127"/>
                  <a:gd name="T44" fmla="*/ 21 w 24"/>
                  <a:gd name="T45" fmla="*/ 22 h 127"/>
                  <a:gd name="T46" fmla="*/ 20 w 24"/>
                  <a:gd name="T47" fmla="*/ 20 h 127"/>
                  <a:gd name="T48" fmla="*/ 23 w 24"/>
                  <a:gd name="T49" fmla="*/ 11 h 127"/>
                  <a:gd name="T50" fmla="*/ 24 w 24"/>
                  <a:gd name="T51" fmla="*/ 10 h 127"/>
                  <a:gd name="T52" fmla="*/ 23 w 24"/>
                  <a:gd name="T53" fmla="*/ 6 h 127"/>
                  <a:gd name="T54" fmla="*/ 14 w 24"/>
                  <a:gd name="T55" fmla="*/ 6 h 127"/>
                  <a:gd name="T56" fmla="*/ 11 w 24"/>
                  <a:gd name="T57" fmla="*/ 4 h 127"/>
                  <a:gd name="T58" fmla="*/ 10 w 24"/>
                  <a:gd name="T59" fmla="*/ 1 h 127"/>
                  <a:gd name="T60" fmla="*/ 10 w 24"/>
                  <a:gd name="T61" fmla="*/ 0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24" h="127">
                    <a:moveTo>
                      <a:pt x="14" y="127"/>
                    </a:moveTo>
                    <a:lnTo>
                      <a:pt x="14" y="121"/>
                    </a:lnTo>
                    <a:lnTo>
                      <a:pt x="13" y="120"/>
                    </a:lnTo>
                    <a:lnTo>
                      <a:pt x="20" y="103"/>
                    </a:lnTo>
                    <a:lnTo>
                      <a:pt x="20" y="96"/>
                    </a:lnTo>
                    <a:lnTo>
                      <a:pt x="18" y="99"/>
                    </a:lnTo>
                    <a:lnTo>
                      <a:pt x="16" y="100"/>
                    </a:lnTo>
                    <a:lnTo>
                      <a:pt x="11" y="102"/>
                    </a:lnTo>
                    <a:lnTo>
                      <a:pt x="9" y="103"/>
                    </a:lnTo>
                    <a:lnTo>
                      <a:pt x="4" y="100"/>
                    </a:lnTo>
                    <a:lnTo>
                      <a:pt x="3" y="100"/>
                    </a:lnTo>
                    <a:lnTo>
                      <a:pt x="0" y="87"/>
                    </a:lnTo>
                    <a:lnTo>
                      <a:pt x="0" y="85"/>
                    </a:lnTo>
                    <a:lnTo>
                      <a:pt x="2" y="77"/>
                    </a:lnTo>
                    <a:lnTo>
                      <a:pt x="2" y="67"/>
                    </a:lnTo>
                    <a:lnTo>
                      <a:pt x="0" y="66"/>
                    </a:lnTo>
                    <a:lnTo>
                      <a:pt x="4" y="53"/>
                    </a:lnTo>
                    <a:lnTo>
                      <a:pt x="7" y="50"/>
                    </a:lnTo>
                    <a:lnTo>
                      <a:pt x="13" y="47"/>
                    </a:lnTo>
                    <a:lnTo>
                      <a:pt x="18" y="37"/>
                    </a:lnTo>
                    <a:lnTo>
                      <a:pt x="23" y="24"/>
                    </a:lnTo>
                    <a:lnTo>
                      <a:pt x="21" y="24"/>
                    </a:lnTo>
                    <a:lnTo>
                      <a:pt x="21" y="22"/>
                    </a:lnTo>
                    <a:lnTo>
                      <a:pt x="20" y="20"/>
                    </a:lnTo>
                    <a:lnTo>
                      <a:pt x="23" y="11"/>
                    </a:lnTo>
                    <a:lnTo>
                      <a:pt x="24" y="10"/>
                    </a:lnTo>
                    <a:lnTo>
                      <a:pt x="23" y="6"/>
                    </a:lnTo>
                    <a:lnTo>
                      <a:pt x="14" y="6"/>
                    </a:lnTo>
                    <a:lnTo>
                      <a:pt x="11" y="4"/>
                    </a:lnTo>
                    <a:lnTo>
                      <a:pt x="10" y="1"/>
                    </a:lnTo>
                    <a:lnTo>
                      <a:pt x="1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2" name="Freeform 6069">
                <a:extLst>
                  <a:ext uri="{FF2B5EF4-FFF2-40B4-BE49-F238E27FC236}">
                    <a16:creationId xmlns:a16="http://schemas.microsoft.com/office/drawing/2014/main" id="{3E6ACA98-AFED-2B49-403C-5F887A49DE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9" y="3238"/>
                <a:ext cx="31" cy="29"/>
              </a:xfrm>
              <a:custGeom>
                <a:avLst/>
                <a:gdLst>
                  <a:gd name="T0" fmla="*/ 31 w 125"/>
                  <a:gd name="T1" fmla="*/ 115 h 115"/>
                  <a:gd name="T2" fmla="*/ 31 w 125"/>
                  <a:gd name="T3" fmla="*/ 111 h 115"/>
                  <a:gd name="T4" fmla="*/ 30 w 125"/>
                  <a:gd name="T5" fmla="*/ 111 h 115"/>
                  <a:gd name="T6" fmla="*/ 27 w 125"/>
                  <a:gd name="T7" fmla="*/ 110 h 115"/>
                  <a:gd name="T8" fmla="*/ 24 w 125"/>
                  <a:gd name="T9" fmla="*/ 110 h 115"/>
                  <a:gd name="T10" fmla="*/ 11 w 125"/>
                  <a:gd name="T11" fmla="*/ 104 h 115"/>
                  <a:gd name="T12" fmla="*/ 9 w 125"/>
                  <a:gd name="T13" fmla="*/ 104 h 115"/>
                  <a:gd name="T14" fmla="*/ 4 w 125"/>
                  <a:gd name="T15" fmla="*/ 99 h 115"/>
                  <a:gd name="T16" fmla="*/ 0 w 125"/>
                  <a:gd name="T17" fmla="*/ 93 h 115"/>
                  <a:gd name="T18" fmla="*/ 8 w 125"/>
                  <a:gd name="T19" fmla="*/ 72 h 115"/>
                  <a:gd name="T20" fmla="*/ 20 w 125"/>
                  <a:gd name="T21" fmla="*/ 60 h 115"/>
                  <a:gd name="T22" fmla="*/ 20 w 125"/>
                  <a:gd name="T23" fmla="*/ 58 h 115"/>
                  <a:gd name="T24" fmla="*/ 23 w 125"/>
                  <a:gd name="T25" fmla="*/ 58 h 115"/>
                  <a:gd name="T26" fmla="*/ 24 w 125"/>
                  <a:gd name="T27" fmla="*/ 57 h 115"/>
                  <a:gd name="T28" fmla="*/ 29 w 125"/>
                  <a:gd name="T29" fmla="*/ 57 h 115"/>
                  <a:gd name="T30" fmla="*/ 31 w 125"/>
                  <a:gd name="T31" fmla="*/ 54 h 115"/>
                  <a:gd name="T32" fmla="*/ 33 w 125"/>
                  <a:gd name="T33" fmla="*/ 51 h 115"/>
                  <a:gd name="T34" fmla="*/ 33 w 125"/>
                  <a:gd name="T35" fmla="*/ 46 h 115"/>
                  <a:gd name="T36" fmla="*/ 31 w 125"/>
                  <a:gd name="T37" fmla="*/ 43 h 115"/>
                  <a:gd name="T38" fmla="*/ 33 w 125"/>
                  <a:gd name="T39" fmla="*/ 40 h 115"/>
                  <a:gd name="T40" fmla="*/ 34 w 125"/>
                  <a:gd name="T41" fmla="*/ 39 h 115"/>
                  <a:gd name="T42" fmla="*/ 36 w 125"/>
                  <a:gd name="T43" fmla="*/ 36 h 115"/>
                  <a:gd name="T44" fmla="*/ 47 w 125"/>
                  <a:gd name="T45" fmla="*/ 22 h 115"/>
                  <a:gd name="T46" fmla="*/ 58 w 125"/>
                  <a:gd name="T47" fmla="*/ 4 h 115"/>
                  <a:gd name="T48" fmla="*/ 61 w 125"/>
                  <a:gd name="T49" fmla="*/ 1 h 115"/>
                  <a:gd name="T50" fmla="*/ 61 w 125"/>
                  <a:gd name="T51" fmla="*/ 0 h 115"/>
                  <a:gd name="T52" fmla="*/ 64 w 125"/>
                  <a:gd name="T53" fmla="*/ 1 h 115"/>
                  <a:gd name="T54" fmla="*/ 82 w 125"/>
                  <a:gd name="T55" fmla="*/ 1 h 115"/>
                  <a:gd name="T56" fmla="*/ 83 w 125"/>
                  <a:gd name="T57" fmla="*/ 4 h 115"/>
                  <a:gd name="T58" fmla="*/ 83 w 125"/>
                  <a:gd name="T59" fmla="*/ 7 h 115"/>
                  <a:gd name="T60" fmla="*/ 72 w 125"/>
                  <a:gd name="T61" fmla="*/ 31 h 115"/>
                  <a:gd name="T62" fmla="*/ 79 w 125"/>
                  <a:gd name="T63" fmla="*/ 34 h 115"/>
                  <a:gd name="T64" fmla="*/ 80 w 125"/>
                  <a:gd name="T65" fmla="*/ 36 h 115"/>
                  <a:gd name="T66" fmla="*/ 82 w 125"/>
                  <a:gd name="T67" fmla="*/ 36 h 115"/>
                  <a:gd name="T68" fmla="*/ 82 w 125"/>
                  <a:gd name="T69" fmla="*/ 37 h 115"/>
                  <a:gd name="T70" fmla="*/ 83 w 125"/>
                  <a:gd name="T71" fmla="*/ 37 h 115"/>
                  <a:gd name="T72" fmla="*/ 91 w 125"/>
                  <a:gd name="T73" fmla="*/ 29 h 115"/>
                  <a:gd name="T74" fmla="*/ 91 w 125"/>
                  <a:gd name="T75" fmla="*/ 8 h 115"/>
                  <a:gd name="T76" fmla="*/ 89 w 125"/>
                  <a:gd name="T77" fmla="*/ 5 h 115"/>
                  <a:gd name="T78" fmla="*/ 89 w 125"/>
                  <a:gd name="T79" fmla="*/ 4 h 115"/>
                  <a:gd name="T80" fmla="*/ 91 w 125"/>
                  <a:gd name="T81" fmla="*/ 4 h 115"/>
                  <a:gd name="T82" fmla="*/ 113 w 125"/>
                  <a:gd name="T83" fmla="*/ 8 h 115"/>
                  <a:gd name="T84" fmla="*/ 113 w 125"/>
                  <a:gd name="T85" fmla="*/ 9 h 115"/>
                  <a:gd name="T86" fmla="*/ 120 w 125"/>
                  <a:gd name="T87" fmla="*/ 11 h 115"/>
                  <a:gd name="T88" fmla="*/ 125 w 125"/>
                  <a:gd name="T89" fmla="*/ 8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25" h="115">
                    <a:moveTo>
                      <a:pt x="31" y="115"/>
                    </a:moveTo>
                    <a:lnTo>
                      <a:pt x="31" y="111"/>
                    </a:lnTo>
                    <a:lnTo>
                      <a:pt x="30" y="111"/>
                    </a:lnTo>
                    <a:lnTo>
                      <a:pt x="27" y="110"/>
                    </a:lnTo>
                    <a:lnTo>
                      <a:pt x="24" y="110"/>
                    </a:lnTo>
                    <a:lnTo>
                      <a:pt x="11" y="104"/>
                    </a:lnTo>
                    <a:lnTo>
                      <a:pt x="9" y="104"/>
                    </a:lnTo>
                    <a:lnTo>
                      <a:pt x="4" y="99"/>
                    </a:lnTo>
                    <a:lnTo>
                      <a:pt x="0" y="93"/>
                    </a:lnTo>
                    <a:lnTo>
                      <a:pt x="8" y="72"/>
                    </a:lnTo>
                    <a:lnTo>
                      <a:pt x="20" y="60"/>
                    </a:lnTo>
                    <a:lnTo>
                      <a:pt x="20" y="58"/>
                    </a:lnTo>
                    <a:lnTo>
                      <a:pt x="23" y="58"/>
                    </a:lnTo>
                    <a:lnTo>
                      <a:pt x="24" y="57"/>
                    </a:lnTo>
                    <a:lnTo>
                      <a:pt x="29" y="57"/>
                    </a:lnTo>
                    <a:lnTo>
                      <a:pt x="31" y="54"/>
                    </a:lnTo>
                    <a:lnTo>
                      <a:pt x="33" y="51"/>
                    </a:lnTo>
                    <a:lnTo>
                      <a:pt x="33" y="46"/>
                    </a:lnTo>
                    <a:lnTo>
                      <a:pt x="31" y="43"/>
                    </a:lnTo>
                    <a:lnTo>
                      <a:pt x="33" y="40"/>
                    </a:lnTo>
                    <a:lnTo>
                      <a:pt x="34" y="39"/>
                    </a:lnTo>
                    <a:lnTo>
                      <a:pt x="36" y="36"/>
                    </a:lnTo>
                    <a:lnTo>
                      <a:pt x="47" y="22"/>
                    </a:lnTo>
                    <a:lnTo>
                      <a:pt x="58" y="4"/>
                    </a:lnTo>
                    <a:lnTo>
                      <a:pt x="61" y="1"/>
                    </a:lnTo>
                    <a:lnTo>
                      <a:pt x="61" y="0"/>
                    </a:lnTo>
                    <a:lnTo>
                      <a:pt x="64" y="1"/>
                    </a:lnTo>
                    <a:lnTo>
                      <a:pt x="82" y="1"/>
                    </a:lnTo>
                    <a:lnTo>
                      <a:pt x="83" y="4"/>
                    </a:lnTo>
                    <a:lnTo>
                      <a:pt x="83" y="7"/>
                    </a:lnTo>
                    <a:lnTo>
                      <a:pt x="72" y="31"/>
                    </a:lnTo>
                    <a:lnTo>
                      <a:pt x="79" y="34"/>
                    </a:lnTo>
                    <a:lnTo>
                      <a:pt x="80" y="36"/>
                    </a:lnTo>
                    <a:lnTo>
                      <a:pt x="82" y="36"/>
                    </a:lnTo>
                    <a:lnTo>
                      <a:pt x="82" y="37"/>
                    </a:lnTo>
                    <a:lnTo>
                      <a:pt x="83" y="37"/>
                    </a:lnTo>
                    <a:lnTo>
                      <a:pt x="91" y="29"/>
                    </a:lnTo>
                    <a:lnTo>
                      <a:pt x="91" y="8"/>
                    </a:lnTo>
                    <a:lnTo>
                      <a:pt x="89" y="5"/>
                    </a:lnTo>
                    <a:lnTo>
                      <a:pt x="89" y="4"/>
                    </a:lnTo>
                    <a:lnTo>
                      <a:pt x="91" y="4"/>
                    </a:lnTo>
                    <a:lnTo>
                      <a:pt x="113" y="8"/>
                    </a:lnTo>
                    <a:lnTo>
                      <a:pt x="113" y="9"/>
                    </a:lnTo>
                    <a:lnTo>
                      <a:pt x="120" y="11"/>
                    </a:lnTo>
                    <a:lnTo>
                      <a:pt x="125" y="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3" name="Freeform 6070">
                <a:extLst>
                  <a:ext uri="{FF2B5EF4-FFF2-40B4-BE49-F238E27FC236}">
                    <a16:creationId xmlns:a16="http://schemas.microsoft.com/office/drawing/2014/main" id="{34672A9E-60A6-E182-DC90-7421B9B880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0" y="3267"/>
                <a:ext cx="7" cy="4"/>
              </a:xfrm>
              <a:custGeom>
                <a:avLst/>
                <a:gdLst>
                  <a:gd name="T0" fmla="*/ 27 w 29"/>
                  <a:gd name="T1" fmla="*/ 0 h 16"/>
                  <a:gd name="T2" fmla="*/ 29 w 29"/>
                  <a:gd name="T3" fmla="*/ 6 h 16"/>
                  <a:gd name="T4" fmla="*/ 20 w 29"/>
                  <a:gd name="T5" fmla="*/ 7 h 16"/>
                  <a:gd name="T6" fmla="*/ 13 w 29"/>
                  <a:gd name="T7" fmla="*/ 7 h 16"/>
                  <a:gd name="T8" fmla="*/ 7 w 29"/>
                  <a:gd name="T9" fmla="*/ 10 h 16"/>
                  <a:gd name="T10" fmla="*/ 3 w 29"/>
                  <a:gd name="T11" fmla="*/ 12 h 16"/>
                  <a:gd name="T12" fmla="*/ 0 w 29"/>
                  <a:gd name="T13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9" h="16">
                    <a:moveTo>
                      <a:pt x="27" y="0"/>
                    </a:moveTo>
                    <a:lnTo>
                      <a:pt x="29" y="6"/>
                    </a:lnTo>
                    <a:lnTo>
                      <a:pt x="20" y="7"/>
                    </a:lnTo>
                    <a:lnTo>
                      <a:pt x="13" y="7"/>
                    </a:lnTo>
                    <a:lnTo>
                      <a:pt x="7" y="10"/>
                    </a:lnTo>
                    <a:lnTo>
                      <a:pt x="3" y="12"/>
                    </a:lnTo>
                    <a:lnTo>
                      <a:pt x="0" y="1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4" name="Freeform 6071">
                <a:extLst>
                  <a:ext uri="{FF2B5EF4-FFF2-40B4-BE49-F238E27FC236}">
                    <a16:creationId xmlns:a16="http://schemas.microsoft.com/office/drawing/2014/main" id="{A4255887-C875-A6F0-313F-836D764E01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0" y="3235"/>
                <a:ext cx="2" cy="5"/>
              </a:xfrm>
              <a:custGeom>
                <a:avLst/>
                <a:gdLst>
                  <a:gd name="T0" fmla="*/ 0 w 7"/>
                  <a:gd name="T1" fmla="*/ 21 h 21"/>
                  <a:gd name="T2" fmla="*/ 3 w 7"/>
                  <a:gd name="T3" fmla="*/ 11 h 21"/>
                  <a:gd name="T4" fmla="*/ 7 w 7"/>
                  <a:gd name="T5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" h="21">
                    <a:moveTo>
                      <a:pt x="0" y="21"/>
                    </a:moveTo>
                    <a:lnTo>
                      <a:pt x="3" y="11"/>
                    </a:lnTo>
                    <a:lnTo>
                      <a:pt x="7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5" name="Line 6072">
                <a:extLst>
                  <a:ext uri="{FF2B5EF4-FFF2-40B4-BE49-F238E27FC236}">
                    <a16:creationId xmlns:a16="http://schemas.microsoft.com/office/drawing/2014/main" id="{22F8F560-5214-9686-B896-1B2E820096C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400" y="3235"/>
                <a:ext cx="2" cy="5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6" name="Freeform 6073">
                <a:extLst>
                  <a:ext uri="{FF2B5EF4-FFF2-40B4-BE49-F238E27FC236}">
                    <a16:creationId xmlns:a16="http://schemas.microsoft.com/office/drawing/2014/main" id="{8445E15D-49CC-A1B6-5EB2-9BD8B8BF29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7" y="3294"/>
                <a:ext cx="68" cy="68"/>
              </a:xfrm>
              <a:custGeom>
                <a:avLst/>
                <a:gdLst>
                  <a:gd name="T0" fmla="*/ 11 w 275"/>
                  <a:gd name="T1" fmla="*/ 5 h 270"/>
                  <a:gd name="T2" fmla="*/ 45 w 275"/>
                  <a:gd name="T3" fmla="*/ 7 h 270"/>
                  <a:gd name="T4" fmla="*/ 64 w 275"/>
                  <a:gd name="T5" fmla="*/ 22 h 270"/>
                  <a:gd name="T6" fmla="*/ 62 w 275"/>
                  <a:gd name="T7" fmla="*/ 47 h 270"/>
                  <a:gd name="T8" fmla="*/ 63 w 275"/>
                  <a:gd name="T9" fmla="*/ 64 h 270"/>
                  <a:gd name="T10" fmla="*/ 74 w 275"/>
                  <a:gd name="T11" fmla="*/ 75 h 270"/>
                  <a:gd name="T12" fmla="*/ 91 w 275"/>
                  <a:gd name="T13" fmla="*/ 82 h 270"/>
                  <a:gd name="T14" fmla="*/ 104 w 275"/>
                  <a:gd name="T15" fmla="*/ 82 h 270"/>
                  <a:gd name="T16" fmla="*/ 108 w 275"/>
                  <a:gd name="T17" fmla="*/ 69 h 270"/>
                  <a:gd name="T18" fmla="*/ 131 w 275"/>
                  <a:gd name="T19" fmla="*/ 42 h 270"/>
                  <a:gd name="T20" fmla="*/ 141 w 275"/>
                  <a:gd name="T21" fmla="*/ 18 h 270"/>
                  <a:gd name="T22" fmla="*/ 167 w 275"/>
                  <a:gd name="T23" fmla="*/ 4 h 270"/>
                  <a:gd name="T24" fmla="*/ 181 w 275"/>
                  <a:gd name="T25" fmla="*/ 18 h 270"/>
                  <a:gd name="T26" fmla="*/ 176 w 275"/>
                  <a:gd name="T27" fmla="*/ 23 h 270"/>
                  <a:gd name="T28" fmla="*/ 190 w 275"/>
                  <a:gd name="T29" fmla="*/ 40 h 270"/>
                  <a:gd name="T30" fmla="*/ 185 w 275"/>
                  <a:gd name="T31" fmla="*/ 50 h 270"/>
                  <a:gd name="T32" fmla="*/ 182 w 275"/>
                  <a:gd name="T33" fmla="*/ 54 h 270"/>
                  <a:gd name="T34" fmla="*/ 167 w 275"/>
                  <a:gd name="T35" fmla="*/ 63 h 270"/>
                  <a:gd name="T36" fmla="*/ 178 w 275"/>
                  <a:gd name="T37" fmla="*/ 75 h 270"/>
                  <a:gd name="T38" fmla="*/ 175 w 275"/>
                  <a:gd name="T39" fmla="*/ 82 h 270"/>
                  <a:gd name="T40" fmla="*/ 178 w 275"/>
                  <a:gd name="T41" fmla="*/ 95 h 270"/>
                  <a:gd name="T42" fmla="*/ 176 w 275"/>
                  <a:gd name="T43" fmla="*/ 102 h 270"/>
                  <a:gd name="T44" fmla="*/ 169 w 275"/>
                  <a:gd name="T45" fmla="*/ 100 h 270"/>
                  <a:gd name="T46" fmla="*/ 167 w 275"/>
                  <a:gd name="T47" fmla="*/ 112 h 270"/>
                  <a:gd name="T48" fmla="*/ 160 w 275"/>
                  <a:gd name="T49" fmla="*/ 120 h 270"/>
                  <a:gd name="T50" fmla="*/ 172 w 275"/>
                  <a:gd name="T51" fmla="*/ 127 h 270"/>
                  <a:gd name="T52" fmla="*/ 181 w 275"/>
                  <a:gd name="T53" fmla="*/ 131 h 270"/>
                  <a:gd name="T54" fmla="*/ 201 w 275"/>
                  <a:gd name="T55" fmla="*/ 139 h 270"/>
                  <a:gd name="T56" fmla="*/ 210 w 275"/>
                  <a:gd name="T57" fmla="*/ 149 h 270"/>
                  <a:gd name="T58" fmla="*/ 214 w 275"/>
                  <a:gd name="T59" fmla="*/ 142 h 270"/>
                  <a:gd name="T60" fmla="*/ 220 w 275"/>
                  <a:gd name="T61" fmla="*/ 136 h 270"/>
                  <a:gd name="T62" fmla="*/ 215 w 275"/>
                  <a:gd name="T63" fmla="*/ 126 h 270"/>
                  <a:gd name="T64" fmla="*/ 217 w 275"/>
                  <a:gd name="T65" fmla="*/ 117 h 270"/>
                  <a:gd name="T66" fmla="*/ 224 w 275"/>
                  <a:gd name="T67" fmla="*/ 114 h 270"/>
                  <a:gd name="T68" fmla="*/ 229 w 275"/>
                  <a:gd name="T69" fmla="*/ 117 h 270"/>
                  <a:gd name="T70" fmla="*/ 235 w 275"/>
                  <a:gd name="T71" fmla="*/ 116 h 270"/>
                  <a:gd name="T72" fmla="*/ 227 w 275"/>
                  <a:gd name="T73" fmla="*/ 107 h 270"/>
                  <a:gd name="T74" fmla="*/ 231 w 275"/>
                  <a:gd name="T75" fmla="*/ 97 h 270"/>
                  <a:gd name="T76" fmla="*/ 238 w 275"/>
                  <a:gd name="T77" fmla="*/ 96 h 270"/>
                  <a:gd name="T78" fmla="*/ 263 w 275"/>
                  <a:gd name="T79" fmla="*/ 123 h 270"/>
                  <a:gd name="T80" fmla="*/ 268 w 275"/>
                  <a:gd name="T81" fmla="*/ 134 h 270"/>
                  <a:gd name="T82" fmla="*/ 263 w 275"/>
                  <a:gd name="T83" fmla="*/ 142 h 270"/>
                  <a:gd name="T84" fmla="*/ 246 w 275"/>
                  <a:gd name="T85" fmla="*/ 148 h 270"/>
                  <a:gd name="T86" fmla="*/ 252 w 275"/>
                  <a:gd name="T87" fmla="*/ 155 h 270"/>
                  <a:gd name="T88" fmla="*/ 236 w 275"/>
                  <a:gd name="T89" fmla="*/ 177 h 270"/>
                  <a:gd name="T90" fmla="*/ 218 w 275"/>
                  <a:gd name="T91" fmla="*/ 187 h 270"/>
                  <a:gd name="T92" fmla="*/ 214 w 275"/>
                  <a:gd name="T93" fmla="*/ 226 h 270"/>
                  <a:gd name="T94" fmla="*/ 232 w 275"/>
                  <a:gd name="T95" fmla="*/ 239 h 270"/>
                  <a:gd name="T96" fmla="*/ 231 w 275"/>
                  <a:gd name="T97" fmla="*/ 254 h 270"/>
                  <a:gd name="T98" fmla="*/ 246 w 275"/>
                  <a:gd name="T99" fmla="*/ 269 h 2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75" h="270">
                    <a:moveTo>
                      <a:pt x="0" y="1"/>
                    </a:moveTo>
                    <a:lnTo>
                      <a:pt x="2" y="2"/>
                    </a:lnTo>
                    <a:lnTo>
                      <a:pt x="6" y="5"/>
                    </a:lnTo>
                    <a:lnTo>
                      <a:pt x="11" y="5"/>
                    </a:lnTo>
                    <a:lnTo>
                      <a:pt x="23" y="0"/>
                    </a:lnTo>
                    <a:lnTo>
                      <a:pt x="44" y="2"/>
                    </a:lnTo>
                    <a:lnTo>
                      <a:pt x="45" y="4"/>
                    </a:lnTo>
                    <a:lnTo>
                      <a:pt x="45" y="7"/>
                    </a:lnTo>
                    <a:lnTo>
                      <a:pt x="47" y="7"/>
                    </a:lnTo>
                    <a:lnTo>
                      <a:pt x="51" y="11"/>
                    </a:lnTo>
                    <a:lnTo>
                      <a:pt x="55" y="14"/>
                    </a:lnTo>
                    <a:lnTo>
                      <a:pt x="64" y="22"/>
                    </a:lnTo>
                    <a:lnTo>
                      <a:pt x="66" y="25"/>
                    </a:lnTo>
                    <a:lnTo>
                      <a:pt x="66" y="37"/>
                    </a:lnTo>
                    <a:lnTo>
                      <a:pt x="64" y="43"/>
                    </a:lnTo>
                    <a:lnTo>
                      <a:pt x="62" y="47"/>
                    </a:lnTo>
                    <a:lnTo>
                      <a:pt x="58" y="50"/>
                    </a:lnTo>
                    <a:lnTo>
                      <a:pt x="58" y="64"/>
                    </a:lnTo>
                    <a:lnTo>
                      <a:pt x="62" y="67"/>
                    </a:lnTo>
                    <a:lnTo>
                      <a:pt x="63" y="64"/>
                    </a:lnTo>
                    <a:lnTo>
                      <a:pt x="67" y="64"/>
                    </a:lnTo>
                    <a:lnTo>
                      <a:pt x="71" y="74"/>
                    </a:lnTo>
                    <a:lnTo>
                      <a:pt x="73" y="75"/>
                    </a:lnTo>
                    <a:lnTo>
                      <a:pt x="74" y="75"/>
                    </a:lnTo>
                    <a:lnTo>
                      <a:pt x="87" y="78"/>
                    </a:lnTo>
                    <a:lnTo>
                      <a:pt x="87" y="79"/>
                    </a:lnTo>
                    <a:lnTo>
                      <a:pt x="90" y="82"/>
                    </a:lnTo>
                    <a:lnTo>
                      <a:pt x="91" y="82"/>
                    </a:lnTo>
                    <a:lnTo>
                      <a:pt x="91" y="86"/>
                    </a:lnTo>
                    <a:lnTo>
                      <a:pt x="98" y="86"/>
                    </a:lnTo>
                    <a:lnTo>
                      <a:pt x="101" y="83"/>
                    </a:lnTo>
                    <a:lnTo>
                      <a:pt x="104" y="82"/>
                    </a:lnTo>
                    <a:lnTo>
                      <a:pt x="105" y="79"/>
                    </a:lnTo>
                    <a:lnTo>
                      <a:pt x="105" y="78"/>
                    </a:lnTo>
                    <a:lnTo>
                      <a:pt x="107" y="76"/>
                    </a:lnTo>
                    <a:lnTo>
                      <a:pt x="108" y="69"/>
                    </a:lnTo>
                    <a:lnTo>
                      <a:pt x="109" y="68"/>
                    </a:lnTo>
                    <a:lnTo>
                      <a:pt x="121" y="53"/>
                    </a:lnTo>
                    <a:lnTo>
                      <a:pt x="122" y="52"/>
                    </a:lnTo>
                    <a:lnTo>
                      <a:pt x="131" y="42"/>
                    </a:lnTo>
                    <a:lnTo>
                      <a:pt x="133" y="42"/>
                    </a:lnTo>
                    <a:lnTo>
                      <a:pt x="133" y="40"/>
                    </a:lnTo>
                    <a:lnTo>
                      <a:pt x="141" y="19"/>
                    </a:lnTo>
                    <a:lnTo>
                      <a:pt x="141" y="18"/>
                    </a:lnTo>
                    <a:lnTo>
                      <a:pt x="150" y="9"/>
                    </a:lnTo>
                    <a:lnTo>
                      <a:pt x="158" y="5"/>
                    </a:lnTo>
                    <a:lnTo>
                      <a:pt x="164" y="4"/>
                    </a:lnTo>
                    <a:lnTo>
                      <a:pt x="167" y="4"/>
                    </a:lnTo>
                    <a:lnTo>
                      <a:pt x="171" y="8"/>
                    </a:lnTo>
                    <a:lnTo>
                      <a:pt x="175" y="11"/>
                    </a:lnTo>
                    <a:lnTo>
                      <a:pt x="178" y="12"/>
                    </a:lnTo>
                    <a:lnTo>
                      <a:pt x="181" y="18"/>
                    </a:lnTo>
                    <a:lnTo>
                      <a:pt x="181" y="21"/>
                    </a:lnTo>
                    <a:lnTo>
                      <a:pt x="179" y="22"/>
                    </a:lnTo>
                    <a:lnTo>
                      <a:pt x="178" y="22"/>
                    </a:lnTo>
                    <a:lnTo>
                      <a:pt x="176" y="23"/>
                    </a:lnTo>
                    <a:lnTo>
                      <a:pt x="176" y="30"/>
                    </a:lnTo>
                    <a:lnTo>
                      <a:pt x="181" y="37"/>
                    </a:lnTo>
                    <a:lnTo>
                      <a:pt x="189" y="40"/>
                    </a:lnTo>
                    <a:lnTo>
                      <a:pt x="190" y="40"/>
                    </a:lnTo>
                    <a:lnTo>
                      <a:pt x="194" y="42"/>
                    </a:lnTo>
                    <a:lnTo>
                      <a:pt x="189" y="46"/>
                    </a:lnTo>
                    <a:lnTo>
                      <a:pt x="188" y="49"/>
                    </a:lnTo>
                    <a:lnTo>
                      <a:pt x="185" y="50"/>
                    </a:lnTo>
                    <a:lnTo>
                      <a:pt x="185" y="52"/>
                    </a:lnTo>
                    <a:lnTo>
                      <a:pt x="183" y="52"/>
                    </a:lnTo>
                    <a:lnTo>
                      <a:pt x="183" y="54"/>
                    </a:lnTo>
                    <a:lnTo>
                      <a:pt x="182" y="54"/>
                    </a:lnTo>
                    <a:lnTo>
                      <a:pt x="181" y="56"/>
                    </a:lnTo>
                    <a:lnTo>
                      <a:pt x="174" y="59"/>
                    </a:lnTo>
                    <a:lnTo>
                      <a:pt x="172" y="60"/>
                    </a:lnTo>
                    <a:lnTo>
                      <a:pt x="167" y="63"/>
                    </a:lnTo>
                    <a:lnTo>
                      <a:pt x="167" y="64"/>
                    </a:lnTo>
                    <a:lnTo>
                      <a:pt x="168" y="67"/>
                    </a:lnTo>
                    <a:lnTo>
                      <a:pt x="169" y="67"/>
                    </a:lnTo>
                    <a:lnTo>
                      <a:pt x="178" y="75"/>
                    </a:lnTo>
                    <a:lnTo>
                      <a:pt x="179" y="78"/>
                    </a:lnTo>
                    <a:lnTo>
                      <a:pt x="179" y="81"/>
                    </a:lnTo>
                    <a:lnTo>
                      <a:pt x="178" y="81"/>
                    </a:lnTo>
                    <a:lnTo>
                      <a:pt x="175" y="82"/>
                    </a:lnTo>
                    <a:lnTo>
                      <a:pt x="174" y="85"/>
                    </a:lnTo>
                    <a:lnTo>
                      <a:pt x="176" y="86"/>
                    </a:lnTo>
                    <a:lnTo>
                      <a:pt x="178" y="86"/>
                    </a:lnTo>
                    <a:lnTo>
                      <a:pt x="178" y="95"/>
                    </a:lnTo>
                    <a:lnTo>
                      <a:pt x="179" y="97"/>
                    </a:lnTo>
                    <a:lnTo>
                      <a:pt x="179" y="103"/>
                    </a:lnTo>
                    <a:lnTo>
                      <a:pt x="178" y="105"/>
                    </a:lnTo>
                    <a:lnTo>
                      <a:pt x="176" y="102"/>
                    </a:lnTo>
                    <a:lnTo>
                      <a:pt x="175" y="102"/>
                    </a:lnTo>
                    <a:lnTo>
                      <a:pt x="171" y="99"/>
                    </a:lnTo>
                    <a:lnTo>
                      <a:pt x="171" y="100"/>
                    </a:lnTo>
                    <a:lnTo>
                      <a:pt x="169" y="100"/>
                    </a:lnTo>
                    <a:lnTo>
                      <a:pt x="171" y="102"/>
                    </a:lnTo>
                    <a:lnTo>
                      <a:pt x="169" y="106"/>
                    </a:lnTo>
                    <a:lnTo>
                      <a:pt x="169" y="112"/>
                    </a:lnTo>
                    <a:lnTo>
                      <a:pt x="167" y="112"/>
                    </a:lnTo>
                    <a:lnTo>
                      <a:pt x="164" y="113"/>
                    </a:lnTo>
                    <a:lnTo>
                      <a:pt x="161" y="113"/>
                    </a:lnTo>
                    <a:lnTo>
                      <a:pt x="160" y="116"/>
                    </a:lnTo>
                    <a:lnTo>
                      <a:pt x="160" y="120"/>
                    </a:lnTo>
                    <a:lnTo>
                      <a:pt x="162" y="126"/>
                    </a:lnTo>
                    <a:lnTo>
                      <a:pt x="164" y="126"/>
                    </a:lnTo>
                    <a:lnTo>
                      <a:pt x="164" y="127"/>
                    </a:lnTo>
                    <a:lnTo>
                      <a:pt x="172" y="127"/>
                    </a:lnTo>
                    <a:lnTo>
                      <a:pt x="174" y="126"/>
                    </a:lnTo>
                    <a:lnTo>
                      <a:pt x="176" y="128"/>
                    </a:lnTo>
                    <a:lnTo>
                      <a:pt x="179" y="130"/>
                    </a:lnTo>
                    <a:lnTo>
                      <a:pt x="181" y="131"/>
                    </a:lnTo>
                    <a:lnTo>
                      <a:pt x="189" y="131"/>
                    </a:lnTo>
                    <a:lnTo>
                      <a:pt x="200" y="135"/>
                    </a:lnTo>
                    <a:lnTo>
                      <a:pt x="201" y="136"/>
                    </a:lnTo>
                    <a:lnTo>
                      <a:pt x="201" y="139"/>
                    </a:lnTo>
                    <a:lnTo>
                      <a:pt x="204" y="146"/>
                    </a:lnTo>
                    <a:lnTo>
                      <a:pt x="204" y="148"/>
                    </a:lnTo>
                    <a:lnTo>
                      <a:pt x="207" y="149"/>
                    </a:lnTo>
                    <a:lnTo>
                      <a:pt x="210" y="149"/>
                    </a:lnTo>
                    <a:lnTo>
                      <a:pt x="211" y="148"/>
                    </a:lnTo>
                    <a:lnTo>
                      <a:pt x="217" y="148"/>
                    </a:lnTo>
                    <a:lnTo>
                      <a:pt x="217" y="142"/>
                    </a:lnTo>
                    <a:lnTo>
                      <a:pt x="214" y="142"/>
                    </a:lnTo>
                    <a:lnTo>
                      <a:pt x="214" y="139"/>
                    </a:lnTo>
                    <a:lnTo>
                      <a:pt x="215" y="139"/>
                    </a:lnTo>
                    <a:lnTo>
                      <a:pt x="218" y="136"/>
                    </a:lnTo>
                    <a:lnTo>
                      <a:pt x="220" y="136"/>
                    </a:lnTo>
                    <a:lnTo>
                      <a:pt x="220" y="135"/>
                    </a:lnTo>
                    <a:lnTo>
                      <a:pt x="218" y="134"/>
                    </a:lnTo>
                    <a:lnTo>
                      <a:pt x="217" y="128"/>
                    </a:lnTo>
                    <a:lnTo>
                      <a:pt x="215" y="126"/>
                    </a:lnTo>
                    <a:lnTo>
                      <a:pt x="214" y="124"/>
                    </a:lnTo>
                    <a:lnTo>
                      <a:pt x="214" y="120"/>
                    </a:lnTo>
                    <a:lnTo>
                      <a:pt x="215" y="117"/>
                    </a:lnTo>
                    <a:lnTo>
                      <a:pt x="217" y="117"/>
                    </a:lnTo>
                    <a:lnTo>
                      <a:pt x="217" y="116"/>
                    </a:lnTo>
                    <a:lnTo>
                      <a:pt x="221" y="113"/>
                    </a:lnTo>
                    <a:lnTo>
                      <a:pt x="222" y="113"/>
                    </a:lnTo>
                    <a:lnTo>
                      <a:pt x="224" y="114"/>
                    </a:lnTo>
                    <a:lnTo>
                      <a:pt x="224" y="116"/>
                    </a:lnTo>
                    <a:lnTo>
                      <a:pt x="222" y="116"/>
                    </a:lnTo>
                    <a:lnTo>
                      <a:pt x="227" y="117"/>
                    </a:lnTo>
                    <a:lnTo>
                      <a:pt x="229" y="117"/>
                    </a:lnTo>
                    <a:lnTo>
                      <a:pt x="231" y="119"/>
                    </a:lnTo>
                    <a:lnTo>
                      <a:pt x="234" y="120"/>
                    </a:lnTo>
                    <a:lnTo>
                      <a:pt x="235" y="117"/>
                    </a:lnTo>
                    <a:lnTo>
                      <a:pt x="235" y="116"/>
                    </a:lnTo>
                    <a:lnTo>
                      <a:pt x="234" y="113"/>
                    </a:lnTo>
                    <a:lnTo>
                      <a:pt x="232" y="112"/>
                    </a:lnTo>
                    <a:lnTo>
                      <a:pt x="231" y="112"/>
                    </a:lnTo>
                    <a:lnTo>
                      <a:pt x="227" y="107"/>
                    </a:lnTo>
                    <a:lnTo>
                      <a:pt x="228" y="103"/>
                    </a:lnTo>
                    <a:lnTo>
                      <a:pt x="229" y="100"/>
                    </a:lnTo>
                    <a:lnTo>
                      <a:pt x="231" y="99"/>
                    </a:lnTo>
                    <a:lnTo>
                      <a:pt x="231" y="97"/>
                    </a:lnTo>
                    <a:lnTo>
                      <a:pt x="234" y="95"/>
                    </a:lnTo>
                    <a:lnTo>
                      <a:pt x="235" y="95"/>
                    </a:lnTo>
                    <a:lnTo>
                      <a:pt x="235" y="93"/>
                    </a:lnTo>
                    <a:lnTo>
                      <a:pt x="238" y="96"/>
                    </a:lnTo>
                    <a:lnTo>
                      <a:pt x="252" y="114"/>
                    </a:lnTo>
                    <a:lnTo>
                      <a:pt x="252" y="116"/>
                    </a:lnTo>
                    <a:lnTo>
                      <a:pt x="261" y="121"/>
                    </a:lnTo>
                    <a:lnTo>
                      <a:pt x="263" y="123"/>
                    </a:lnTo>
                    <a:lnTo>
                      <a:pt x="264" y="123"/>
                    </a:lnTo>
                    <a:lnTo>
                      <a:pt x="265" y="124"/>
                    </a:lnTo>
                    <a:lnTo>
                      <a:pt x="267" y="127"/>
                    </a:lnTo>
                    <a:lnTo>
                      <a:pt x="268" y="134"/>
                    </a:lnTo>
                    <a:lnTo>
                      <a:pt x="268" y="136"/>
                    </a:lnTo>
                    <a:lnTo>
                      <a:pt x="267" y="139"/>
                    </a:lnTo>
                    <a:lnTo>
                      <a:pt x="264" y="141"/>
                    </a:lnTo>
                    <a:lnTo>
                      <a:pt x="263" y="142"/>
                    </a:lnTo>
                    <a:lnTo>
                      <a:pt x="263" y="141"/>
                    </a:lnTo>
                    <a:lnTo>
                      <a:pt x="248" y="143"/>
                    </a:lnTo>
                    <a:lnTo>
                      <a:pt x="248" y="145"/>
                    </a:lnTo>
                    <a:lnTo>
                      <a:pt x="246" y="148"/>
                    </a:lnTo>
                    <a:lnTo>
                      <a:pt x="245" y="149"/>
                    </a:lnTo>
                    <a:lnTo>
                      <a:pt x="250" y="153"/>
                    </a:lnTo>
                    <a:lnTo>
                      <a:pt x="252" y="153"/>
                    </a:lnTo>
                    <a:lnTo>
                      <a:pt x="252" y="155"/>
                    </a:lnTo>
                    <a:lnTo>
                      <a:pt x="246" y="166"/>
                    </a:lnTo>
                    <a:lnTo>
                      <a:pt x="239" y="176"/>
                    </a:lnTo>
                    <a:lnTo>
                      <a:pt x="238" y="177"/>
                    </a:lnTo>
                    <a:lnTo>
                      <a:pt x="236" y="177"/>
                    </a:lnTo>
                    <a:lnTo>
                      <a:pt x="232" y="179"/>
                    </a:lnTo>
                    <a:lnTo>
                      <a:pt x="215" y="179"/>
                    </a:lnTo>
                    <a:lnTo>
                      <a:pt x="215" y="184"/>
                    </a:lnTo>
                    <a:lnTo>
                      <a:pt x="218" y="187"/>
                    </a:lnTo>
                    <a:lnTo>
                      <a:pt x="221" y="188"/>
                    </a:lnTo>
                    <a:lnTo>
                      <a:pt x="222" y="203"/>
                    </a:lnTo>
                    <a:lnTo>
                      <a:pt x="220" y="223"/>
                    </a:lnTo>
                    <a:lnTo>
                      <a:pt x="214" y="226"/>
                    </a:lnTo>
                    <a:lnTo>
                      <a:pt x="210" y="232"/>
                    </a:lnTo>
                    <a:lnTo>
                      <a:pt x="210" y="236"/>
                    </a:lnTo>
                    <a:lnTo>
                      <a:pt x="222" y="239"/>
                    </a:lnTo>
                    <a:lnTo>
                      <a:pt x="232" y="239"/>
                    </a:lnTo>
                    <a:lnTo>
                      <a:pt x="234" y="240"/>
                    </a:lnTo>
                    <a:lnTo>
                      <a:pt x="235" y="248"/>
                    </a:lnTo>
                    <a:lnTo>
                      <a:pt x="232" y="253"/>
                    </a:lnTo>
                    <a:lnTo>
                      <a:pt x="231" y="254"/>
                    </a:lnTo>
                    <a:lnTo>
                      <a:pt x="231" y="261"/>
                    </a:lnTo>
                    <a:lnTo>
                      <a:pt x="232" y="262"/>
                    </a:lnTo>
                    <a:lnTo>
                      <a:pt x="234" y="262"/>
                    </a:lnTo>
                    <a:lnTo>
                      <a:pt x="246" y="269"/>
                    </a:lnTo>
                    <a:lnTo>
                      <a:pt x="250" y="270"/>
                    </a:lnTo>
                    <a:lnTo>
                      <a:pt x="275" y="27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7" name="Freeform 6074">
                <a:extLst>
                  <a:ext uri="{FF2B5EF4-FFF2-40B4-BE49-F238E27FC236}">
                    <a16:creationId xmlns:a16="http://schemas.microsoft.com/office/drawing/2014/main" id="{8A2F825B-21A2-8EF4-F67B-43019FF198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7" y="3271"/>
                <a:ext cx="13" cy="24"/>
              </a:xfrm>
              <a:custGeom>
                <a:avLst/>
                <a:gdLst>
                  <a:gd name="T0" fmla="*/ 0 w 51"/>
                  <a:gd name="T1" fmla="*/ 96 h 96"/>
                  <a:gd name="T2" fmla="*/ 2 w 51"/>
                  <a:gd name="T3" fmla="*/ 95 h 96"/>
                  <a:gd name="T4" fmla="*/ 11 w 51"/>
                  <a:gd name="T5" fmla="*/ 74 h 96"/>
                  <a:gd name="T6" fmla="*/ 11 w 51"/>
                  <a:gd name="T7" fmla="*/ 72 h 96"/>
                  <a:gd name="T8" fmla="*/ 21 w 51"/>
                  <a:gd name="T9" fmla="*/ 64 h 96"/>
                  <a:gd name="T10" fmla="*/ 37 w 51"/>
                  <a:gd name="T11" fmla="*/ 56 h 96"/>
                  <a:gd name="T12" fmla="*/ 45 w 51"/>
                  <a:gd name="T13" fmla="*/ 39 h 96"/>
                  <a:gd name="T14" fmla="*/ 45 w 51"/>
                  <a:gd name="T15" fmla="*/ 37 h 96"/>
                  <a:gd name="T16" fmla="*/ 28 w 51"/>
                  <a:gd name="T17" fmla="*/ 29 h 96"/>
                  <a:gd name="T18" fmla="*/ 30 w 51"/>
                  <a:gd name="T19" fmla="*/ 24 h 96"/>
                  <a:gd name="T20" fmla="*/ 30 w 51"/>
                  <a:gd name="T21" fmla="*/ 21 h 96"/>
                  <a:gd name="T22" fmla="*/ 31 w 51"/>
                  <a:gd name="T23" fmla="*/ 19 h 96"/>
                  <a:gd name="T24" fmla="*/ 41 w 51"/>
                  <a:gd name="T25" fmla="*/ 17 h 96"/>
                  <a:gd name="T26" fmla="*/ 44 w 51"/>
                  <a:gd name="T27" fmla="*/ 14 h 96"/>
                  <a:gd name="T28" fmla="*/ 45 w 51"/>
                  <a:gd name="T29" fmla="*/ 11 h 96"/>
                  <a:gd name="T30" fmla="*/ 49 w 51"/>
                  <a:gd name="T31" fmla="*/ 7 h 96"/>
                  <a:gd name="T32" fmla="*/ 51 w 51"/>
                  <a:gd name="T33" fmla="*/ 3 h 96"/>
                  <a:gd name="T34" fmla="*/ 51 w 51"/>
                  <a:gd name="T35" fmla="*/ 0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51" h="96">
                    <a:moveTo>
                      <a:pt x="0" y="96"/>
                    </a:moveTo>
                    <a:lnTo>
                      <a:pt x="2" y="95"/>
                    </a:lnTo>
                    <a:lnTo>
                      <a:pt x="11" y="74"/>
                    </a:lnTo>
                    <a:lnTo>
                      <a:pt x="11" y="72"/>
                    </a:lnTo>
                    <a:lnTo>
                      <a:pt x="21" y="64"/>
                    </a:lnTo>
                    <a:lnTo>
                      <a:pt x="37" y="56"/>
                    </a:lnTo>
                    <a:lnTo>
                      <a:pt x="45" y="39"/>
                    </a:lnTo>
                    <a:lnTo>
                      <a:pt x="45" y="37"/>
                    </a:lnTo>
                    <a:lnTo>
                      <a:pt x="28" y="29"/>
                    </a:lnTo>
                    <a:lnTo>
                      <a:pt x="30" y="24"/>
                    </a:lnTo>
                    <a:lnTo>
                      <a:pt x="30" y="21"/>
                    </a:lnTo>
                    <a:lnTo>
                      <a:pt x="31" y="19"/>
                    </a:lnTo>
                    <a:lnTo>
                      <a:pt x="41" y="17"/>
                    </a:lnTo>
                    <a:lnTo>
                      <a:pt x="44" y="14"/>
                    </a:lnTo>
                    <a:lnTo>
                      <a:pt x="45" y="11"/>
                    </a:lnTo>
                    <a:lnTo>
                      <a:pt x="49" y="7"/>
                    </a:lnTo>
                    <a:lnTo>
                      <a:pt x="51" y="3"/>
                    </a:lnTo>
                    <a:lnTo>
                      <a:pt x="51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8" name="Freeform 6075">
                <a:extLst>
                  <a:ext uri="{FF2B5EF4-FFF2-40B4-BE49-F238E27FC236}">
                    <a16:creationId xmlns:a16="http://schemas.microsoft.com/office/drawing/2014/main" id="{A9EBFF45-0653-3CB9-98B8-C0F83CB66C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1" y="3295"/>
                <a:ext cx="36" cy="54"/>
              </a:xfrm>
              <a:custGeom>
                <a:avLst/>
                <a:gdLst>
                  <a:gd name="T0" fmla="*/ 12 w 142"/>
                  <a:gd name="T1" fmla="*/ 217 h 217"/>
                  <a:gd name="T2" fmla="*/ 11 w 142"/>
                  <a:gd name="T3" fmla="*/ 217 h 217"/>
                  <a:gd name="T4" fmla="*/ 0 w 142"/>
                  <a:gd name="T5" fmla="*/ 207 h 217"/>
                  <a:gd name="T6" fmla="*/ 0 w 142"/>
                  <a:gd name="T7" fmla="*/ 204 h 217"/>
                  <a:gd name="T8" fmla="*/ 7 w 142"/>
                  <a:gd name="T9" fmla="*/ 197 h 217"/>
                  <a:gd name="T10" fmla="*/ 7 w 142"/>
                  <a:gd name="T11" fmla="*/ 200 h 217"/>
                  <a:gd name="T12" fmla="*/ 11 w 142"/>
                  <a:gd name="T13" fmla="*/ 196 h 217"/>
                  <a:gd name="T14" fmla="*/ 14 w 142"/>
                  <a:gd name="T15" fmla="*/ 194 h 217"/>
                  <a:gd name="T16" fmla="*/ 18 w 142"/>
                  <a:gd name="T17" fmla="*/ 190 h 217"/>
                  <a:gd name="T18" fmla="*/ 28 w 142"/>
                  <a:gd name="T19" fmla="*/ 169 h 217"/>
                  <a:gd name="T20" fmla="*/ 29 w 142"/>
                  <a:gd name="T21" fmla="*/ 164 h 217"/>
                  <a:gd name="T22" fmla="*/ 29 w 142"/>
                  <a:gd name="T23" fmla="*/ 162 h 217"/>
                  <a:gd name="T24" fmla="*/ 32 w 142"/>
                  <a:gd name="T25" fmla="*/ 157 h 217"/>
                  <a:gd name="T26" fmla="*/ 35 w 142"/>
                  <a:gd name="T27" fmla="*/ 141 h 217"/>
                  <a:gd name="T28" fmla="*/ 35 w 142"/>
                  <a:gd name="T29" fmla="*/ 130 h 217"/>
                  <a:gd name="T30" fmla="*/ 32 w 142"/>
                  <a:gd name="T31" fmla="*/ 127 h 217"/>
                  <a:gd name="T32" fmla="*/ 32 w 142"/>
                  <a:gd name="T33" fmla="*/ 126 h 217"/>
                  <a:gd name="T34" fmla="*/ 29 w 142"/>
                  <a:gd name="T35" fmla="*/ 126 h 217"/>
                  <a:gd name="T36" fmla="*/ 25 w 142"/>
                  <a:gd name="T37" fmla="*/ 122 h 217"/>
                  <a:gd name="T38" fmla="*/ 25 w 142"/>
                  <a:gd name="T39" fmla="*/ 111 h 217"/>
                  <a:gd name="T40" fmla="*/ 26 w 142"/>
                  <a:gd name="T41" fmla="*/ 109 h 217"/>
                  <a:gd name="T42" fmla="*/ 29 w 142"/>
                  <a:gd name="T43" fmla="*/ 102 h 217"/>
                  <a:gd name="T44" fmla="*/ 36 w 142"/>
                  <a:gd name="T45" fmla="*/ 94 h 217"/>
                  <a:gd name="T46" fmla="*/ 43 w 142"/>
                  <a:gd name="T47" fmla="*/ 94 h 217"/>
                  <a:gd name="T48" fmla="*/ 47 w 142"/>
                  <a:gd name="T49" fmla="*/ 92 h 217"/>
                  <a:gd name="T50" fmla="*/ 56 w 142"/>
                  <a:gd name="T51" fmla="*/ 87 h 217"/>
                  <a:gd name="T52" fmla="*/ 57 w 142"/>
                  <a:gd name="T53" fmla="*/ 87 h 217"/>
                  <a:gd name="T54" fmla="*/ 57 w 142"/>
                  <a:gd name="T55" fmla="*/ 85 h 217"/>
                  <a:gd name="T56" fmla="*/ 61 w 142"/>
                  <a:gd name="T57" fmla="*/ 85 h 217"/>
                  <a:gd name="T58" fmla="*/ 71 w 142"/>
                  <a:gd name="T59" fmla="*/ 81 h 217"/>
                  <a:gd name="T60" fmla="*/ 75 w 142"/>
                  <a:gd name="T61" fmla="*/ 78 h 217"/>
                  <a:gd name="T62" fmla="*/ 78 w 142"/>
                  <a:gd name="T63" fmla="*/ 75 h 217"/>
                  <a:gd name="T64" fmla="*/ 86 w 142"/>
                  <a:gd name="T65" fmla="*/ 75 h 217"/>
                  <a:gd name="T66" fmla="*/ 130 w 142"/>
                  <a:gd name="T67" fmla="*/ 13 h 217"/>
                  <a:gd name="T68" fmla="*/ 131 w 142"/>
                  <a:gd name="T69" fmla="*/ 11 h 217"/>
                  <a:gd name="T70" fmla="*/ 135 w 142"/>
                  <a:gd name="T71" fmla="*/ 7 h 217"/>
                  <a:gd name="T72" fmla="*/ 135 w 142"/>
                  <a:gd name="T73" fmla="*/ 6 h 217"/>
                  <a:gd name="T74" fmla="*/ 137 w 142"/>
                  <a:gd name="T75" fmla="*/ 4 h 217"/>
                  <a:gd name="T76" fmla="*/ 137 w 142"/>
                  <a:gd name="T77" fmla="*/ 3 h 217"/>
                  <a:gd name="T78" fmla="*/ 139 w 142"/>
                  <a:gd name="T79" fmla="*/ 0 h 217"/>
                  <a:gd name="T80" fmla="*/ 142 w 142"/>
                  <a:gd name="T81" fmla="*/ 0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42" h="217">
                    <a:moveTo>
                      <a:pt x="12" y="217"/>
                    </a:moveTo>
                    <a:lnTo>
                      <a:pt x="11" y="217"/>
                    </a:lnTo>
                    <a:lnTo>
                      <a:pt x="0" y="207"/>
                    </a:lnTo>
                    <a:lnTo>
                      <a:pt x="0" y="204"/>
                    </a:lnTo>
                    <a:lnTo>
                      <a:pt x="7" y="197"/>
                    </a:lnTo>
                    <a:lnTo>
                      <a:pt x="7" y="200"/>
                    </a:lnTo>
                    <a:lnTo>
                      <a:pt x="11" y="196"/>
                    </a:lnTo>
                    <a:lnTo>
                      <a:pt x="14" y="194"/>
                    </a:lnTo>
                    <a:lnTo>
                      <a:pt x="18" y="190"/>
                    </a:lnTo>
                    <a:lnTo>
                      <a:pt x="28" y="169"/>
                    </a:lnTo>
                    <a:lnTo>
                      <a:pt x="29" y="164"/>
                    </a:lnTo>
                    <a:lnTo>
                      <a:pt x="29" y="162"/>
                    </a:lnTo>
                    <a:lnTo>
                      <a:pt x="32" y="157"/>
                    </a:lnTo>
                    <a:lnTo>
                      <a:pt x="35" y="141"/>
                    </a:lnTo>
                    <a:lnTo>
                      <a:pt x="35" y="130"/>
                    </a:lnTo>
                    <a:lnTo>
                      <a:pt x="32" y="127"/>
                    </a:lnTo>
                    <a:lnTo>
                      <a:pt x="32" y="126"/>
                    </a:lnTo>
                    <a:lnTo>
                      <a:pt x="29" y="126"/>
                    </a:lnTo>
                    <a:lnTo>
                      <a:pt x="25" y="122"/>
                    </a:lnTo>
                    <a:lnTo>
                      <a:pt x="25" y="111"/>
                    </a:lnTo>
                    <a:lnTo>
                      <a:pt x="26" y="109"/>
                    </a:lnTo>
                    <a:lnTo>
                      <a:pt x="29" y="102"/>
                    </a:lnTo>
                    <a:lnTo>
                      <a:pt x="36" y="94"/>
                    </a:lnTo>
                    <a:lnTo>
                      <a:pt x="43" y="94"/>
                    </a:lnTo>
                    <a:lnTo>
                      <a:pt x="47" y="92"/>
                    </a:lnTo>
                    <a:lnTo>
                      <a:pt x="56" y="87"/>
                    </a:lnTo>
                    <a:lnTo>
                      <a:pt x="57" y="87"/>
                    </a:lnTo>
                    <a:lnTo>
                      <a:pt x="57" y="85"/>
                    </a:lnTo>
                    <a:lnTo>
                      <a:pt x="61" y="85"/>
                    </a:lnTo>
                    <a:lnTo>
                      <a:pt x="71" y="81"/>
                    </a:lnTo>
                    <a:lnTo>
                      <a:pt x="75" y="78"/>
                    </a:lnTo>
                    <a:lnTo>
                      <a:pt x="78" y="75"/>
                    </a:lnTo>
                    <a:lnTo>
                      <a:pt x="86" y="75"/>
                    </a:lnTo>
                    <a:lnTo>
                      <a:pt x="130" y="13"/>
                    </a:lnTo>
                    <a:lnTo>
                      <a:pt x="131" y="11"/>
                    </a:lnTo>
                    <a:lnTo>
                      <a:pt x="135" y="7"/>
                    </a:lnTo>
                    <a:lnTo>
                      <a:pt x="135" y="6"/>
                    </a:lnTo>
                    <a:lnTo>
                      <a:pt x="137" y="4"/>
                    </a:lnTo>
                    <a:lnTo>
                      <a:pt x="137" y="3"/>
                    </a:lnTo>
                    <a:lnTo>
                      <a:pt x="139" y="0"/>
                    </a:lnTo>
                    <a:lnTo>
                      <a:pt x="142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9" name="Freeform 6076">
                <a:extLst>
                  <a:ext uri="{FF2B5EF4-FFF2-40B4-BE49-F238E27FC236}">
                    <a16:creationId xmlns:a16="http://schemas.microsoft.com/office/drawing/2014/main" id="{82B4FC15-1223-E110-9BEC-3606EFFCF7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4" y="3349"/>
                <a:ext cx="21" cy="66"/>
              </a:xfrm>
              <a:custGeom>
                <a:avLst/>
                <a:gdLst>
                  <a:gd name="T0" fmla="*/ 58 w 83"/>
                  <a:gd name="T1" fmla="*/ 261 h 263"/>
                  <a:gd name="T2" fmla="*/ 54 w 83"/>
                  <a:gd name="T3" fmla="*/ 246 h 263"/>
                  <a:gd name="T4" fmla="*/ 52 w 83"/>
                  <a:gd name="T5" fmla="*/ 240 h 263"/>
                  <a:gd name="T6" fmla="*/ 60 w 83"/>
                  <a:gd name="T7" fmla="*/ 213 h 263"/>
                  <a:gd name="T8" fmla="*/ 55 w 83"/>
                  <a:gd name="T9" fmla="*/ 203 h 263"/>
                  <a:gd name="T10" fmla="*/ 54 w 83"/>
                  <a:gd name="T11" fmla="*/ 198 h 263"/>
                  <a:gd name="T12" fmla="*/ 55 w 83"/>
                  <a:gd name="T13" fmla="*/ 194 h 263"/>
                  <a:gd name="T14" fmla="*/ 47 w 83"/>
                  <a:gd name="T15" fmla="*/ 180 h 263"/>
                  <a:gd name="T16" fmla="*/ 54 w 83"/>
                  <a:gd name="T17" fmla="*/ 167 h 263"/>
                  <a:gd name="T18" fmla="*/ 52 w 83"/>
                  <a:gd name="T19" fmla="*/ 156 h 263"/>
                  <a:gd name="T20" fmla="*/ 62 w 83"/>
                  <a:gd name="T21" fmla="*/ 157 h 263"/>
                  <a:gd name="T22" fmla="*/ 63 w 83"/>
                  <a:gd name="T23" fmla="*/ 159 h 263"/>
                  <a:gd name="T24" fmla="*/ 66 w 83"/>
                  <a:gd name="T25" fmla="*/ 160 h 263"/>
                  <a:gd name="T26" fmla="*/ 70 w 83"/>
                  <a:gd name="T27" fmla="*/ 159 h 263"/>
                  <a:gd name="T28" fmla="*/ 73 w 83"/>
                  <a:gd name="T29" fmla="*/ 157 h 263"/>
                  <a:gd name="T30" fmla="*/ 69 w 83"/>
                  <a:gd name="T31" fmla="*/ 139 h 263"/>
                  <a:gd name="T32" fmla="*/ 79 w 83"/>
                  <a:gd name="T33" fmla="*/ 125 h 263"/>
                  <a:gd name="T34" fmla="*/ 83 w 83"/>
                  <a:gd name="T35" fmla="*/ 104 h 263"/>
                  <a:gd name="T36" fmla="*/ 81 w 83"/>
                  <a:gd name="T37" fmla="*/ 102 h 263"/>
                  <a:gd name="T38" fmla="*/ 80 w 83"/>
                  <a:gd name="T39" fmla="*/ 100 h 263"/>
                  <a:gd name="T40" fmla="*/ 74 w 83"/>
                  <a:gd name="T41" fmla="*/ 93 h 263"/>
                  <a:gd name="T42" fmla="*/ 72 w 83"/>
                  <a:gd name="T43" fmla="*/ 95 h 263"/>
                  <a:gd name="T44" fmla="*/ 65 w 83"/>
                  <a:gd name="T45" fmla="*/ 93 h 263"/>
                  <a:gd name="T46" fmla="*/ 51 w 83"/>
                  <a:gd name="T47" fmla="*/ 75 h 263"/>
                  <a:gd name="T48" fmla="*/ 52 w 83"/>
                  <a:gd name="T49" fmla="*/ 60 h 263"/>
                  <a:gd name="T50" fmla="*/ 55 w 83"/>
                  <a:gd name="T51" fmla="*/ 64 h 263"/>
                  <a:gd name="T52" fmla="*/ 65 w 83"/>
                  <a:gd name="T53" fmla="*/ 65 h 263"/>
                  <a:gd name="T54" fmla="*/ 72 w 83"/>
                  <a:gd name="T55" fmla="*/ 60 h 263"/>
                  <a:gd name="T56" fmla="*/ 72 w 83"/>
                  <a:gd name="T57" fmla="*/ 51 h 263"/>
                  <a:gd name="T58" fmla="*/ 63 w 83"/>
                  <a:gd name="T59" fmla="*/ 46 h 263"/>
                  <a:gd name="T60" fmla="*/ 52 w 83"/>
                  <a:gd name="T61" fmla="*/ 40 h 263"/>
                  <a:gd name="T62" fmla="*/ 51 w 83"/>
                  <a:gd name="T63" fmla="*/ 35 h 263"/>
                  <a:gd name="T64" fmla="*/ 63 w 83"/>
                  <a:gd name="T65" fmla="*/ 4 h 263"/>
                  <a:gd name="T66" fmla="*/ 51 w 83"/>
                  <a:gd name="T67" fmla="*/ 1 h 263"/>
                  <a:gd name="T68" fmla="*/ 40 w 83"/>
                  <a:gd name="T69" fmla="*/ 4 h 263"/>
                  <a:gd name="T70" fmla="*/ 37 w 83"/>
                  <a:gd name="T71" fmla="*/ 0 h 263"/>
                  <a:gd name="T72" fmla="*/ 21 w 83"/>
                  <a:gd name="T73" fmla="*/ 5 h 263"/>
                  <a:gd name="T74" fmla="*/ 17 w 83"/>
                  <a:gd name="T75" fmla="*/ 8 h 263"/>
                  <a:gd name="T76" fmla="*/ 12 w 83"/>
                  <a:gd name="T77" fmla="*/ 4 h 2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83" h="263">
                    <a:moveTo>
                      <a:pt x="58" y="263"/>
                    </a:moveTo>
                    <a:lnTo>
                      <a:pt x="58" y="261"/>
                    </a:lnTo>
                    <a:lnTo>
                      <a:pt x="54" y="249"/>
                    </a:lnTo>
                    <a:lnTo>
                      <a:pt x="54" y="246"/>
                    </a:lnTo>
                    <a:lnTo>
                      <a:pt x="52" y="244"/>
                    </a:lnTo>
                    <a:lnTo>
                      <a:pt x="52" y="240"/>
                    </a:lnTo>
                    <a:lnTo>
                      <a:pt x="59" y="215"/>
                    </a:lnTo>
                    <a:lnTo>
                      <a:pt x="60" y="213"/>
                    </a:lnTo>
                    <a:lnTo>
                      <a:pt x="60" y="206"/>
                    </a:lnTo>
                    <a:lnTo>
                      <a:pt x="55" y="203"/>
                    </a:lnTo>
                    <a:lnTo>
                      <a:pt x="54" y="199"/>
                    </a:lnTo>
                    <a:lnTo>
                      <a:pt x="54" y="198"/>
                    </a:lnTo>
                    <a:lnTo>
                      <a:pt x="55" y="196"/>
                    </a:lnTo>
                    <a:lnTo>
                      <a:pt x="55" y="194"/>
                    </a:lnTo>
                    <a:lnTo>
                      <a:pt x="48" y="187"/>
                    </a:lnTo>
                    <a:lnTo>
                      <a:pt x="47" y="180"/>
                    </a:lnTo>
                    <a:lnTo>
                      <a:pt x="48" y="174"/>
                    </a:lnTo>
                    <a:lnTo>
                      <a:pt x="54" y="167"/>
                    </a:lnTo>
                    <a:lnTo>
                      <a:pt x="52" y="157"/>
                    </a:lnTo>
                    <a:lnTo>
                      <a:pt x="52" y="156"/>
                    </a:lnTo>
                    <a:lnTo>
                      <a:pt x="58" y="156"/>
                    </a:lnTo>
                    <a:lnTo>
                      <a:pt x="62" y="157"/>
                    </a:lnTo>
                    <a:lnTo>
                      <a:pt x="62" y="159"/>
                    </a:lnTo>
                    <a:lnTo>
                      <a:pt x="63" y="159"/>
                    </a:lnTo>
                    <a:lnTo>
                      <a:pt x="63" y="160"/>
                    </a:lnTo>
                    <a:lnTo>
                      <a:pt x="66" y="160"/>
                    </a:lnTo>
                    <a:lnTo>
                      <a:pt x="69" y="159"/>
                    </a:lnTo>
                    <a:lnTo>
                      <a:pt x="70" y="159"/>
                    </a:lnTo>
                    <a:lnTo>
                      <a:pt x="72" y="157"/>
                    </a:lnTo>
                    <a:lnTo>
                      <a:pt x="73" y="157"/>
                    </a:lnTo>
                    <a:lnTo>
                      <a:pt x="73" y="155"/>
                    </a:lnTo>
                    <a:lnTo>
                      <a:pt x="69" y="139"/>
                    </a:lnTo>
                    <a:lnTo>
                      <a:pt x="74" y="129"/>
                    </a:lnTo>
                    <a:lnTo>
                      <a:pt x="79" y="125"/>
                    </a:lnTo>
                    <a:lnTo>
                      <a:pt x="81" y="121"/>
                    </a:lnTo>
                    <a:lnTo>
                      <a:pt x="83" y="104"/>
                    </a:lnTo>
                    <a:lnTo>
                      <a:pt x="83" y="103"/>
                    </a:lnTo>
                    <a:lnTo>
                      <a:pt x="81" y="102"/>
                    </a:lnTo>
                    <a:lnTo>
                      <a:pt x="81" y="100"/>
                    </a:lnTo>
                    <a:lnTo>
                      <a:pt x="80" y="100"/>
                    </a:lnTo>
                    <a:lnTo>
                      <a:pt x="74" y="95"/>
                    </a:lnTo>
                    <a:lnTo>
                      <a:pt x="74" y="93"/>
                    </a:lnTo>
                    <a:lnTo>
                      <a:pt x="72" y="93"/>
                    </a:lnTo>
                    <a:lnTo>
                      <a:pt x="72" y="95"/>
                    </a:lnTo>
                    <a:lnTo>
                      <a:pt x="65" y="95"/>
                    </a:lnTo>
                    <a:lnTo>
                      <a:pt x="65" y="93"/>
                    </a:lnTo>
                    <a:lnTo>
                      <a:pt x="58" y="88"/>
                    </a:lnTo>
                    <a:lnTo>
                      <a:pt x="51" y="75"/>
                    </a:lnTo>
                    <a:lnTo>
                      <a:pt x="48" y="60"/>
                    </a:lnTo>
                    <a:lnTo>
                      <a:pt x="52" y="60"/>
                    </a:lnTo>
                    <a:lnTo>
                      <a:pt x="55" y="62"/>
                    </a:lnTo>
                    <a:lnTo>
                      <a:pt x="55" y="64"/>
                    </a:lnTo>
                    <a:lnTo>
                      <a:pt x="62" y="69"/>
                    </a:lnTo>
                    <a:lnTo>
                      <a:pt x="65" y="65"/>
                    </a:lnTo>
                    <a:lnTo>
                      <a:pt x="72" y="61"/>
                    </a:lnTo>
                    <a:lnTo>
                      <a:pt x="72" y="60"/>
                    </a:lnTo>
                    <a:lnTo>
                      <a:pt x="74" y="54"/>
                    </a:lnTo>
                    <a:lnTo>
                      <a:pt x="72" y="51"/>
                    </a:lnTo>
                    <a:lnTo>
                      <a:pt x="69" y="51"/>
                    </a:lnTo>
                    <a:lnTo>
                      <a:pt x="63" y="46"/>
                    </a:lnTo>
                    <a:lnTo>
                      <a:pt x="55" y="43"/>
                    </a:lnTo>
                    <a:lnTo>
                      <a:pt x="52" y="40"/>
                    </a:lnTo>
                    <a:lnTo>
                      <a:pt x="52" y="36"/>
                    </a:lnTo>
                    <a:lnTo>
                      <a:pt x="51" y="35"/>
                    </a:lnTo>
                    <a:lnTo>
                      <a:pt x="65" y="5"/>
                    </a:lnTo>
                    <a:lnTo>
                      <a:pt x="63" y="4"/>
                    </a:lnTo>
                    <a:lnTo>
                      <a:pt x="52" y="1"/>
                    </a:lnTo>
                    <a:lnTo>
                      <a:pt x="51" y="1"/>
                    </a:lnTo>
                    <a:lnTo>
                      <a:pt x="47" y="2"/>
                    </a:lnTo>
                    <a:lnTo>
                      <a:pt x="40" y="4"/>
                    </a:lnTo>
                    <a:lnTo>
                      <a:pt x="38" y="2"/>
                    </a:lnTo>
                    <a:lnTo>
                      <a:pt x="37" y="0"/>
                    </a:lnTo>
                    <a:lnTo>
                      <a:pt x="28" y="1"/>
                    </a:lnTo>
                    <a:lnTo>
                      <a:pt x="21" y="5"/>
                    </a:lnTo>
                    <a:lnTo>
                      <a:pt x="17" y="9"/>
                    </a:lnTo>
                    <a:lnTo>
                      <a:pt x="17" y="8"/>
                    </a:lnTo>
                    <a:lnTo>
                      <a:pt x="14" y="8"/>
                    </a:lnTo>
                    <a:lnTo>
                      <a:pt x="12" y="4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0" name="Freeform 6077">
                <a:extLst>
                  <a:ext uri="{FF2B5EF4-FFF2-40B4-BE49-F238E27FC236}">
                    <a16:creationId xmlns:a16="http://schemas.microsoft.com/office/drawing/2014/main" id="{122093FB-EC2B-8DB1-CCB3-4A9CF052D7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4" y="3304"/>
                <a:ext cx="95" cy="58"/>
              </a:xfrm>
              <a:custGeom>
                <a:avLst/>
                <a:gdLst>
                  <a:gd name="T0" fmla="*/ 0 w 380"/>
                  <a:gd name="T1" fmla="*/ 221 h 233"/>
                  <a:gd name="T2" fmla="*/ 27 w 380"/>
                  <a:gd name="T3" fmla="*/ 202 h 233"/>
                  <a:gd name="T4" fmla="*/ 51 w 380"/>
                  <a:gd name="T5" fmla="*/ 188 h 233"/>
                  <a:gd name="T6" fmla="*/ 67 w 380"/>
                  <a:gd name="T7" fmla="*/ 195 h 233"/>
                  <a:gd name="T8" fmla="*/ 90 w 380"/>
                  <a:gd name="T9" fmla="*/ 183 h 233"/>
                  <a:gd name="T10" fmla="*/ 93 w 380"/>
                  <a:gd name="T11" fmla="*/ 185 h 233"/>
                  <a:gd name="T12" fmla="*/ 107 w 380"/>
                  <a:gd name="T13" fmla="*/ 185 h 233"/>
                  <a:gd name="T14" fmla="*/ 114 w 380"/>
                  <a:gd name="T15" fmla="*/ 193 h 233"/>
                  <a:gd name="T16" fmla="*/ 126 w 380"/>
                  <a:gd name="T17" fmla="*/ 213 h 233"/>
                  <a:gd name="T18" fmla="*/ 144 w 380"/>
                  <a:gd name="T19" fmla="*/ 211 h 233"/>
                  <a:gd name="T20" fmla="*/ 147 w 380"/>
                  <a:gd name="T21" fmla="*/ 206 h 233"/>
                  <a:gd name="T22" fmla="*/ 127 w 380"/>
                  <a:gd name="T23" fmla="*/ 181 h 233"/>
                  <a:gd name="T24" fmla="*/ 132 w 380"/>
                  <a:gd name="T25" fmla="*/ 172 h 233"/>
                  <a:gd name="T26" fmla="*/ 154 w 380"/>
                  <a:gd name="T27" fmla="*/ 154 h 233"/>
                  <a:gd name="T28" fmla="*/ 144 w 380"/>
                  <a:gd name="T29" fmla="*/ 133 h 233"/>
                  <a:gd name="T30" fmla="*/ 148 w 380"/>
                  <a:gd name="T31" fmla="*/ 112 h 233"/>
                  <a:gd name="T32" fmla="*/ 140 w 380"/>
                  <a:gd name="T33" fmla="*/ 97 h 233"/>
                  <a:gd name="T34" fmla="*/ 133 w 380"/>
                  <a:gd name="T35" fmla="*/ 86 h 233"/>
                  <a:gd name="T36" fmla="*/ 158 w 380"/>
                  <a:gd name="T37" fmla="*/ 62 h 233"/>
                  <a:gd name="T38" fmla="*/ 169 w 380"/>
                  <a:gd name="T39" fmla="*/ 66 h 233"/>
                  <a:gd name="T40" fmla="*/ 169 w 380"/>
                  <a:gd name="T41" fmla="*/ 80 h 233"/>
                  <a:gd name="T42" fmla="*/ 164 w 380"/>
                  <a:gd name="T43" fmla="*/ 99 h 233"/>
                  <a:gd name="T44" fmla="*/ 162 w 380"/>
                  <a:gd name="T45" fmla="*/ 116 h 233"/>
                  <a:gd name="T46" fmla="*/ 179 w 380"/>
                  <a:gd name="T47" fmla="*/ 126 h 233"/>
                  <a:gd name="T48" fmla="*/ 181 w 380"/>
                  <a:gd name="T49" fmla="*/ 146 h 233"/>
                  <a:gd name="T50" fmla="*/ 184 w 380"/>
                  <a:gd name="T51" fmla="*/ 156 h 233"/>
                  <a:gd name="T52" fmla="*/ 201 w 380"/>
                  <a:gd name="T53" fmla="*/ 161 h 233"/>
                  <a:gd name="T54" fmla="*/ 207 w 380"/>
                  <a:gd name="T55" fmla="*/ 166 h 233"/>
                  <a:gd name="T56" fmla="*/ 224 w 380"/>
                  <a:gd name="T57" fmla="*/ 175 h 233"/>
                  <a:gd name="T58" fmla="*/ 249 w 380"/>
                  <a:gd name="T59" fmla="*/ 178 h 233"/>
                  <a:gd name="T60" fmla="*/ 266 w 380"/>
                  <a:gd name="T61" fmla="*/ 175 h 233"/>
                  <a:gd name="T62" fmla="*/ 264 w 380"/>
                  <a:gd name="T63" fmla="*/ 164 h 233"/>
                  <a:gd name="T64" fmla="*/ 263 w 380"/>
                  <a:gd name="T65" fmla="*/ 156 h 233"/>
                  <a:gd name="T66" fmla="*/ 264 w 380"/>
                  <a:gd name="T67" fmla="*/ 130 h 233"/>
                  <a:gd name="T68" fmla="*/ 266 w 380"/>
                  <a:gd name="T69" fmla="*/ 121 h 233"/>
                  <a:gd name="T70" fmla="*/ 253 w 380"/>
                  <a:gd name="T71" fmla="*/ 106 h 233"/>
                  <a:gd name="T72" fmla="*/ 257 w 380"/>
                  <a:gd name="T73" fmla="*/ 89 h 233"/>
                  <a:gd name="T74" fmla="*/ 264 w 380"/>
                  <a:gd name="T75" fmla="*/ 55 h 233"/>
                  <a:gd name="T76" fmla="*/ 245 w 380"/>
                  <a:gd name="T77" fmla="*/ 48 h 233"/>
                  <a:gd name="T78" fmla="*/ 227 w 380"/>
                  <a:gd name="T79" fmla="*/ 44 h 233"/>
                  <a:gd name="T80" fmla="*/ 204 w 380"/>
                  <a:gd name="T81" fmla="*/ 35 h 233"/>
                  <a:gd name="T82" fmla="*/ 204 w 380"/>
                  <a:gd name="T83" fmla="*/ 31 h 233"/>
                  <a:gd name="T84" fmla="*/ 229 w 380"/>
                  <a:gd name="T85" fmla="*/ 38 h 233"/>
                  <a:gd name="T86" fmla="*/ 261 w 380"/>
                  <a:gd name="T87" fmla="*/ 17 h 233"/>
                  <a:gd name="T88" fmla="*/ 291 w 380"/>
                  <a:gd name="T89" fmla="*/ 15 h 233"/>
                  <a:gd name="T90" fmla="*/ 308 w 380"/>
                  <a:gd name="T91" fmla="*/ 2 h 233"/>
                  <a:gd name="T92" fmla="*/ 326 w 380"/>
                  <a:gd name="T93" fmla="*/ 8 h 233"/>
                  <a:gd name="T94" fmla="*/ 330 w 380"/>
                  <a:gd name="T95" fmla="*/ 15 h 233"/>
                  <a:gd name="T96" fmla="*/ 331 w 380"/>
                  <a:gd name="T97" fmla="*/ 19 h 233"/>
                  <a:gd name="T98" fmla="*/ 323 w 380"/>
                  <a:gd name="T99" fmla="*/ 31 h 233"/>
                  <a:gd name="T100" fmla="*/ 324 w 380"/>
                  <a:gd name="T101" fmla="*/ 39 h 233"/>
                  <a:gd name="T102" fmla="*/ 335 w 380"/>
                  <a:gd name="T103" fmla="*/ 59 h 233"/>
                  <a:gd name="T104" fmla="*/ 355 w 380"/>
                  <a:gd name="T105" fmla="*/ 49 h 233"/>
                  <a:gd name="T106" fmla="*/ 359 w 380"/>
                  <a:gd name="T107" fmla="*/ 45 h 233"/>
                  <a:gd name="T108" fmla="*/ 380 w 380"/>
                  <a:gd name="T109" fmla="*/ 34 h 2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80" h="233">
                    <a:moveTo>
                      <a:pt x="7" y="233"/>
                    </a:moveTo>
                    <a:lnTo>
                      <a:pt x="2" y="227"/>
                    </a:lnTo>
                    <a:lnTo>
                      <a:pt x="0" y="221"/>
                    </a:lnTo>
                    <a:lnTo>
                      <a:pt x="19" y="213"/>
                    </a:lnTo>
                    <a:lnTo>
                      <a:pt x="26" y="202"/>
                    </a:lnTo>
                    <a:lnTo>
                      <a:pt x="27" y="202"/>
                    </a:lnTo>
                    <a:lnTo>
                      <a:pt x="34" y="196"/>
                    </a:lnTo>
                    <a:lnTo>
                      <a:pt x="41" y="193"/>
                    </a:lnTo>
                    <a:lnTo>
                      <a:pt x="51" y="188"/>
                    </a:lnTo>
                    <a:lnTo>
                      <a:pt x="59" y="188"/>
                    </a:lnTo>
                    <a:lnTo>
                      <a:pt x="60" y="190"/>
                    </a:lnTo>
                    <a:lnTo>
                      <a:pt x="67" y="195"/>
                    </a:lnTo>
                    <a:lnTo>
                      <a:pt x="73" y="196"/>
                    </a:lnTo>
                    <a:lnTo>
                      <a:pt x="77" y="195"/>
                    </a:lnTo>
                    <a:lnTo>
                      <a:pt x="90" y="183"/>
                    </a:lnTo>
                    <a:lnTo>
                      <a:pt x="90" y="182"/>
                    </a:lnTo>
                    <a:lnTo>
                      <a:pt x="91" y="185"/>
                    </a:lnTo>
                    <a:lnTo>
                      <a:pt x="93" y="185"/>
                    </a:lnTo>
                    <a:lnTo>
                      <a:pt x="95" y="186"/>
                    </a:lnTo>
                    <a:lnTo>
                      <a:pt x="101" y="186"/>
                    </a:lnTo>
                    <a:lnTo>
                      <a:pt x="107" y="185"/>
                    </a:lnTo>
                    <a:lnTo>
                      <a:pt x="109" y="183"/>
                    </a:lnTo>
                    <a:lnTo>
                      <a:pt x="109" y="185"/>
                    </a:lnTo>
                    <a:lnTo>
                      <a:pt x="114" y="193"/>
                    </a:lnTo>
                    <a:lnTo>
                      <a:pt x="116" y="202"/>
                    </a:lnTo>
                    <a:lnTo>
                      <a:pt x="121" y="209"/>
                    </a:lnTo>
                    <a:lnTo>
                      <a:pt x="126" y="213"/>
                    </a:lnTo>
                    <a:lnTo>
                      <a:pt x="126" y="214"/>
                    </a:lnTo>
                    <a:lnTo>
                      <a:pt x="130" y="216"/>
                    </a:lnTo>
                    <a:lnTo>
                      <a:pt x="144" y="211"/>
                    </a:lnTo>
                    <a:lnTo>
                      <a:pt x="147" y="209"/>
                    </a:lnTo>
                    <a:lnTo>
                      <a:pt x="148" y="206"/>
                    </a:lnTo>
                    <a:lnTo>
                      <a:pt x="147" y="206"/>
                    </a:lnTo>
                    <a:lnTo>
                      <a:pt x="143" y="203"/>
                    </a:lnTo>
                    <a:lnTo>
                      <a:pt x="130" y="188"/>
                    </a:lnTo>
                    <a:lnTo>
                      <a:pt x="127" y="181"/>
                    </a:lnTo>
                    <a:lnTo>
                      <a:pt x="127" y="178"/>
                    </a:lnTo>
                    <a:lnTo>
                      <a:pt x="129" y="175"/>
                    </a:lnTo>
                    <a:lnTo>
                      <a:pt x="132" y="172"/>
                    </a:lnTo>
                    <a:lnTo>
                      <a:pt x="143" y="165"/>
                    </a:lnTo>
                    <a:lnTo>
                      <a:pt x="151" y="161"/>
                    </a:lnTo>
                    <a:lnTo>
                      <a:pt x="154" y="154"/>
                    </a:lnTo>
                    <a:lnTo>
                      <a:pt x="148" y="146"/>
                    </a:lnTo>
                    <a:lnTo>
                      <a:pt x="144" y="136"/>
                    </a:lnTo>
                    <a:lnTo>
                      <a:pt x="144" y="133"/>
                    </a:lnTo>
                    <a:lnTo>
                      <a:pt x="143" y="130"/>
                    </a:lnTo>
                    <a:lnTo>
                      <a:pt x="143" y="129"/>
                    </a:lnTo>
                    <a:lnTo>
                      <a:pt x="148" y="112"/>
                    </a:lnTo>
                    <a:lnTo>
                      <a:pt x="148" y="109"/>
                    </a:lnTo>
                    <a:lnTo>
                      <a:pt x="146" y="102"/>
                    </a:lnTo>
                    <a:lnTo>
                      <a:pt x="140" y="97"/>
                    </a:lnTo>
                    <a:lnTo>
                      <a:pt x="134" y="93"/>
                    </a:lnTo>
                    <a:lnTo>
                      <a:pt x="134" y="87"/>
                    </a:lnTo>
                    <a:lnTo>
                      <a:pt x="133" y="86"/>
                    </a:lnTo>
                    <a:lnTo>
                      <a:pt x="133" y="80"/>
                    </a:lnTo>
                    <a:lnTo>
                      <a:pt x="134" y="79"/>
                    </a:lnTo>
                    <a:lnTo>
                      <a:pt x="158" y="62"/>
                    </a:lnTo>
                    <a:lnTo>
                      <a:pt x="168" y="63"/>
                    </a:lnTo>
                    <a:lnTo>
                      <a:pt x="168" y="65"/>
                    </a:lnTo>
                    <a:lnTo>
                      <a:pt x="169" y="66"/>
                    </a:lnTo>
                    <a:lnTo>
                      <a:pt x="169" y="79"/>
                    </a:lnTo>
                    <a:lnTo>
                      <a:pt x="171" y="80"/>
                    </a:lnTo>
                    <a:lnTo>
                      <a:pt x="169" y="80"/>
                    </a:lnTo>
                    <a:lnTo>
                      <a:pt x="169" y="93"/>
                    </a:lnTo>
                    <a:lnTo>
                      <a:pt x="168" y="97"/>
                    </a:lnTo>
                    <a:lnTo>
                      <a:pt x="164" y="99"/>
                    </a:lnTo>
                    <a:lnTo>
                      <a:pt x="161" y="105"/>
                    </a:lnTo>
                    <a:lnTo>
                      <a:pt x="161" y="115"/>
                    </a:lnTo>
                    <a:lnTo>
                      <a:pt x="162" y="116"/>
                    </a:lnTo>
                    <a:lnTo>
                      <a:pt x="175" y="123"/>
                    </a:lnTo>
                    <a:lnTo>
                      <a:pt x="175" y="122"/>
                    </a:lnTo>
                    <a:lnTo>
                      <a:pt x="179" y="126"/>
                    </a:lnTo>
                    <a:lnTo>
                      <a:pt x="179" y="128"/>
                    </a:lnTo>
                    <a:lnTo>
                      <a:pt x="181" y="142"/>
                    </a:lnTo>
                    <a:lnTo>
                      <a:pt x="181" y="146"/>
                    </a:lnTo>
                    <a:lnTo>
                      <a:pt x="182" y="150"/>
                    </a:lnTo>
                    <a:lnTo>
                      <a:pt x="184" y="153"/>
                    </a:lnTo>
                    <a:lnTo>
                      <a:pt x="184" y="156"/>
                    </a:lnTo>
                    <a:lnTo>
                      <a:pt x="185" y="157"/>
                    </a:lnTo>
                    <a:lnTo>
                      <a:pt x="188" y="166"/>
                    </a:lnTo>
                    <a:lnTo>
                      <a:pt x="201" y="161"/>
                    </a:lnTo>
                    <a:lnTo>
                      <a:pt x="206" y="161"/>
                    </a:lnTo>
                    <a:lnTo>
                      <a:pt x="206" y="165"/>
                    </a:lnTo>
                    <a:lnTo>
                      <a:pt x="207" y="166"/>
                    </a:lnTo>
                    <a:lnTo>
                      <a:pt x="208" y="166"/>
                    </a:lnTo>
                    <a:lnTo>
                      <a:pt x="215" y="169"/>
                    </a:lnTo>
                    <a:lnTo>
                      <a:pt x="224" y="175"/>
                    </a:lnTo>
                    <a:lnTo>
                      <a:pt x="228" y="179"/>
                    </a:lnTo>
                    <a:lnTo>
                      <a:pt x="229" y="178"/>
                    </a:lnTo>
                    <a:lnTo>
                      <a:pt x="249" y="178"/>
                    </a:lnTo>
                    <a:lnTo>
                      <a:pt x="257" y="176"/>
                    </a:lnTo>
                    <a:lnTo>
                      <a:pt x="261" y="175"/>
                    </a:lnTo>
                    <a:lnTo>
                      <a:pt x="266" y="175"/>
                    </a:lnTo>
                    <a:lnTo>
                      <a:pt x="268" y="176"/>
                    </a:lnTo>
                    <a:lnTo>
                      <a:pt x="268" y="168"/>
                    </a:lnTo>
                    <a:lnTo>
                      <a:pt x="264" y="164"/>
                    </a:lnTo>
                    <a:lnTo>
                      <a:pt x="264" y="161"/>
                    </a:lnTo>
                    <a:lnTo>
                      <a:pt x="263" y="158"/>
                    </a:lnTo>
                    <a:lnTo>
                      <a:pt x="263" y="156"/>
                    </a:lnTo>
                    <a:lnTo>
                      <a:pt x="260" y="142"/>
                    </a:lnTo>
                    <a:lnTo>
                      <a:pt x="260" y="135"/>
                    </a:lnTo>
                    <a:lnTo>
                      <a:pt x="264" y="130"/>
                    </a:lnTo>
                    <a:lnTo>
                      <a:pt x="267" y="129"/>
                    </a:lnTo>
                    <a:lnTo>
                      <a:pt x="267" y="126"/>
                    </a:lnTo>
                    <a:lnTo>
                      <a:pt x="266" y="121"/>
                    </a:lnTo>
                    <a:lnTo>
                      <a:pt x="257" y="108"/>
                    </a:lnTo>
                    <a:lnTo>
                      <a:pt x="256" y="108"/>
                    </a:lnTo>
                    <a:lnTo>
                      <a:pt x="253" y="106"/>
                    </a:lnTo>
                    <a:lnTo>
                      <a:pt x="256" y="102"/>
                    </a:lnTo>
                    <a:lnTo>
                      <a:pt x="256" y="90"/>
                    </a:lnTo>
                    <a:lnTo>
                      <a:pt x="257" y="89"/>
                    </a:lnTo>
                    <a:lnTo>
                      <a:pt x="257" y="86"/>
                    </a:lnTo>
                    <a:lnTo>
                      <a:pt x="263" y="80"/>
                    </a:lnTo>
                    <a:lnTo>
                      <a:pt x="264" y="55"/>
                    </a:lnTo>
                    <a:lnTo>
                      <a:pt x="259" y="51"/>
                    </a:lnTo>
                    <a:lnTo>
                      <a:pt x="248" y="51"/>
                    </a:lnTo>
                    <a:lnTo>
                      <a:pt x="245" y="48"/>
                    </a:lnTo>
                    <a:lnTo>
                      <a:pt x="241" y="45"/>
                    </a:lnTo>
                    <a:lnTo>
                      <a:pt x="228" y="44"/>
                    </a:lnTo>
                    <a:lnTo>
                      <a:pt x="227" y="44"/>
                    </a:lnTo>
                    <a:lnTo>
                      <a:pt x="224" y="42"/>
                    </a:lnTo>
                    <a:lnTo>
                      <a:pt x="221" y="42"/>
                    </a:lnTo>
                    <a:lnTo>
                      <a:pt x="204" y="35"/>
                    </a:lnTo>
                    <a:lnTo>
                      <a:pt x="203" y="35"/>
                    </a:lnTo>
                    <a:lnTo>
                      <a:pt x="203" y="31"/>
                    </a:lnTo>
                    <a:lnTo>
                      <a:pt x="204" y="31"/>
                    </a:lnTo>
                    <a:lnTo>
                      <a:pt x="215" y="38"/>
                    </a:lnTo>
                    <a:lnTo>
                      <a:pt x="229" y="39"/>
                    </a:lnTo>
                    <a:lnTo>
                      <a:pt x="229" y="38"/>
                    </a:lnTo>
                    <a:lnTo>
                      <a:pt x="253" y="22"/>
                    </a:lnTo>
                    <a:lnTo>
                      <a:pt x="252" y="17"/>
                    </a:lnTo>
                    <a:lnTo>
                      <a:pt x="261" y="17"/>
                    </a:lnTo>
                    <a:lnTo>
                      <a:pt x="267" y="16"/>
                    </a:lnTo>
                    <a:lnTo>
                      <a:pt x="282" y="16"/>
                    </a:lnTo>
                    <a:lnTo>
                      <a:pt x="291" y="15"/>
                    </a:lnTo>
                    <a:lnTo>
                      <a:pt x="302" y="10"/>
                    </a:lnTo>
                    <a:lnTo>
                      <a:pt x="305" y="8"/>
                    </a:lnTo>
                    <a:lnTo>
                      <a:pt x="308" y="2"/>
                    </a:lnTo>
                    <a:lnTo>
                      <a:pt x="311" y="0"/>
                    </a:lnTo>
                    <a:lnTo>
                      <a:pt x="315" y="0"/>
                    </a:lnTo>
                    <a:lnTo>
                      <a:pt x="326" y="8"/>
                    </a:lnTo>
                    <a:lnTo>
                      <a:pt x="328" y="12"/>
                    </a:lnTo>
                    <a:lnTo>
                      <a:pt x="328" y="13"/>
                    </a:lnTo>
                    <a:lnTo>
                      <a:pt x="330" y="15"/>
                    </a:lnTo>
                    <a:lnTo>
                      <a:pt x="331" y="17"/>
                    </a:lnTo>
                    <a:lnTo>
                      <a:pt x="333" y="19"/>
                    </a:lnTo>
                    <a:lnTo>
                      <a:pt x="331" y="19"/>
                    </a:lnTo>
                    <a:lnTo>
                      <a:pt x="320" y="23"/>
                    </a:lnTo>
                    <a:lnTo>
                      <a:pt x="318" y="26"/>
                    </a:lnTo>
                    <a:lnTo>
                      <a:pt x="323" y="31"/>
                    </a:lnTo>
                    <a:lnTo>
                      <a:pt x="323" y="37"/>
                    </a:lnTo>
                    <a:lnTo>
                      <a:pt x="324" y="38"/>
                    </a:lnTo>
                    <a:lnTo>
                      <a:pt x="324" y="39"/>
                    </a:lnTo>
                    <a:lnTo>
                      <a:pt x="326" y="48"/>
                    </a:lnTo>
                    <a:lnTo>
                      <a:pt x="326" y="49"/>
                    </a:lnTo>
                    <a:lnTo>
                      <a:pt x="335" y="59"/>
                    </a:lnTo>
                    <a:lnTo>
                      <a:pt x="337" y="59"/>
                    </a:lnTo>
                    <a:lnTo>
                      <a:pt x="341" y="55"/>
                    </a:lnTo>
                    <a:lnTo>
                      <a:pt x="355" y="49"/>
                    </a:lnTo>
                    <a:lnTo>
                      <a:pt x="358" y="48"/>
                    </a:lnTo>
                    <a:lnTo>
                      <a:pt x="358" y="46"/>
                    </a:lnTo>
                    <a:lnTo>
                      <a:pt x="359" y="45"/>
                    </a:lnTo>
                    <a:lnTo>
                      <a:pt x="359" y="44"/>
                    </a:lnTo>
                    <a:lnTo>
                      <a:pt x="379" y="35"/>
                    </a:lnTo>
                    <a:lnTo>
                      <a:pt x="380" y="3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1" name="Freeform 6078">
                <a:extLst>
                  <a:ext uri="{FF2B5EF4-FFF2-40B4-BE49-F238E27FC236}">
                    <a16:creationId xmlns:a16="http://schemas.microsoft.com/office/drawing/2014/main" id="{83B029C3-85E9-A5EF-DE05-7EC1DC1B99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6" y="3362"/>
                <a:ext cx="30" cy="32"/>
              </a:xfrm>
              <a:custGeom>
                <a:avLst/>
                <a:gdLst>
                  <a:gd name="T0" fmla="*/ 118 w 120"/>
                  <a:gd name="T1" fmla="*/ 0 h 127"/>
                  <a:gd name="T2" fmla="*/ 120 w 120"/>
                  <a:gd name="T3" fmla="*/ 0 h 127"/>
                  <a:gd name="T4" fmla="*/ 120 w 120"/>
                  <a:gd name="T5" fmla="*/ 6 h 127"/>
                  <a:gd name="T6" fmla="*/ 118 w 120"/>
                  <a:gd name="T7" fmla="*/ 6 h 127"/>
                  <a:gd name="T8" fmla="*/ 118 w 120"/>
                  <a:gd name="T9" fmla="*/ 9 h 127"/>
                  <a:gd name="T10" fmla="*/ 117 w 120"/>
                  <a:gd name="T11" fmla="*/ 10 h 127"/>
                  <a:gd name="T12" fmla="*/ 115 w 120"/>
                  <a:gd name="T13" fmla="*/ 13 h 127"/>
                  <a:gd name="T14" fmla="*/ 115 w 120"/>
                  <a:gd name="T15" fmla="*/ 19 h 127"/>
                  <a:gd name="T16" fmla="*/ 114 w 120"/>
                  <a:gd name="T17" fmla="*/ 19 h 127"/>
                  <a:gd name="T18" fmla="*/ 103 w 120"/>
                  <a:gd name="T19" fmla="*/ 27 h 127"/>
                  <a:gd name="T20" fmla="*/ 103 w 120"/>
                  <a:gd name="T21" fmla="*/ 31 h 127"/>
                  <a:gd name="T22" fmla="*/ 100 w 120"/>
                  <a:gd name="T23" fmla="*/ 33 h 127"/>
                  <a:gd name="T24" fmla="*/ 100 w 120"/>
                  <a:gd name="T25" fmla="*/ 34 h 127"/>
                  <a:gd name="T26" fmla="*/ 99 w 120"/>
                  <a:gd name="T27" fmla="*/ 36 h 127"/>
                  <a:gd name="T28" fmla="*/ 86 w 120"/>
                  <a:gd name="T29" fmla="*/ 41 h 127"/>
                  <a:gd name="T30" fmla="*/ 85 w 120"/>
                  <a:gd name="T31" fmla="*/ 43 h 127"/>
                  <a:gd name="T32" fmla="*/ 81 w 120"/>
                  <a:gd name="T33" fmla="*/ 43 h 127"/>
                  <a:gd name="T34" fmla="*/ 77 w 120"/>
                  <a:gd name="T35" fmla="*/ 41 h 127"/>
                  <a:gd name="T36" fmla="*/ 74 w 120"/>
                  <a:gd name="T37" fmla="*/ 41 h 127"/>
                  <a:gd name="T38" fmla="*/ 71 w 120"/>
                  <a:gd name="T39" fmla="*/ 38 h 127"/>
                  <a:gd name="T40" fmla="*/ 70 w 120"/>
                  <a:gd name="T41" fmla="*/ 38 h 127"/>
                  <a:gd name="T42" fmla="*/ 70 w 120"/>
                  <a:gd name="T43" fmla="*/ 48 h 127"/>
                  <a:gd name="T44" fmla="*/ 75 w 120"/>
                  <a:gd name="T45" fmla="*/ 60 h 127"/>
                  <a:gd name="T46" fmla="*/ 75 w 120"/>
                  <a:gd name="T47" fmla="*/ 70 h 127"/>
                  <a:gd name="T48" fmla="*/ 77 w 120"/>
                  <a:gd name="T49" fmla="*/ 72 h 127"/>
                  <a:gd name="T50" fmla="*/ 74 w 120"/>
                  <a:gd name="T51" fmla="*/ 73 h 127"/>
                  <a:gd name="T52" fmla="*/ 64 w 120"/>
                  <a:gd name="T53" fmla="*/ 73 h 127"/>
                  <a:gd name="T54" fmla="*/ 58 w 120"/>
                  <a:gd name="T55" fmla="*/ 70 h 127"/>
                  <a:gd name="T56" fmla="*/ 55 w 120"/>
                  <a:gd name="T57" fmla="*/ 70 h 127"/>
                  <a:gd name="T58" fmla="*/ 55 w 120"/>
                  <a:gd name="T59" fmla="*/ 63 h 127"/>
                  <a:gd name="T60" fmla="*/ 54 w 120"/>
                  <a:gd name="T61" fmla="*/ 61 h 127"/>
                  <a:gd name="T62" fmla="*/ 50 w 120"/>
                  <a:gd name="T63" fmla="*/ 61 h 127"/>
                  <a:gd name="T64" fmla="*/ 50 w 120"/>
                  <a:gd name="T65" fmla="*/ 60 h 127"/>
                  <a:gd name="T66" fmla="*/ 51 w 120"/>
                  <a:gd name="T67" fmla="*/ 57 h 127"/>
                  <a:gd name="T68" fmla="*/ 51 w 120"/>
                  <a:gd name="T69" fmla="*/ 52 h 127"/>
                  <a:gd name="T70" fmla="*/ 50 w 120"/>
                  <a:gd name="T71" fmla="*/ 51 h 127"/>
                  <a:gd name="T72" fmla="*/ 41 w 120"/>
                  <a:gd name="T73" fmla="*/ 54 h 127"/>
                  <a:gd name="T74" fmla="*/ 39 w 120"/>
                  <a:gd name="T75" fmla="*/ 57 h 127"/>
                  <a:gd name="T76" fmla="*/ 39 w 120"/>
                  <a:gd name="T77" fmla="*/ 61 h 127"/>
                  <a:gd name="T78" fmla="*/ 33 w 120"/>
                  <a:gd name="T79" fmla="*/ 66 h 127"/>
                  <a:gd name="T80" fmla="*/ 31 w 120"/>
                  <a:gd name="T81" fmla="*/ 70 h 127"/>
                  <a:gd name="T82" fmla="*/ 29 w 120"/>
                  <a:gd name="T83" fmla="*/ 70 h 127"/>
                  <a:gd name="T84" fmla="*/ 28 w 120"/>
                  <a:gd name="T85" fmla="*/ 72 h 127"/>
                  <a:gd name="T86" fmla="*/ 25 w 120"/>
                  <a:gd name="T87" fmla="*/ 72 h 127"/>
                  <a:gd name="T88" fmla="*/ 19 w 120"/>
                  <a:gd name="T89" fmla="*/ 75 h 127"/>
                  <a:gd name="T90" fmla="*/ 18 w 120"/>
                  <a:gd name="T91" fmla="*/ 76 h 127"/>
                  <a:gd name="T92" fmla="*/ 17 w 120"/>
                  <a:gd name="T93" fmla="*/ 79 h 127"/>
                  <a:gd name="T94" fmla="*/ 17 w 120"/>
                  <a:gd name="T95" fmla="*/ 87 h 127"/>
                  <a:gd name="T96" fmla="*/ 14 w 120"/>
                  <a:gd name="T97" fmla="*/ 107 h 127"/>
                  <a:gd name="T98" fmla="*/ 0 w 120"/>
                  <a:gd name="T99" fmla="*/ 127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20" h="127">
                    <a:moveTo>
                      <a:pt x="118" y="0"/>
                    </a:moveTo>
                    <a:lnTo>
                      <a:pt x="120" y="0"/>
                    </a:lnTo>
                    <a:lnTo>
                      <a:pt x="120" y="6"/>
                    </a:lnTo>
                    <a:lnTo>
                      <a:pt x="118" y="6"/>
                    </a:lnTo>
                    <a:lnTo>
                      <a:pt x="118" y="9"/>
                    </a:lnTo>
                    <a:lnTo>
                      <a:pt x="117" y="10"/>
                    </a:lnTo>
                    <a:lnTo>
                      <a:pt x="115" y="13"/>
                    </a:lnTo>
                    <a:lnTo>
                      <a:pt x="115" y="19"/>
                    </a:lnTo>
                    <a:lnTo>
                      <a:pt x="114" y="19"/>
                    </a:lnTo>
                    <a:lnTo>
                      <a:pt x="103" y="27"/>
                    </a:lnTo>
                    <a:lnTo>
                      <a:pt x="103" y="31"/>
                    </a:lnTo>
                    <a:lnTo>
                      <a:pt x="100" y="33"/>
                    </a:lnTo>
                    <a:lnTo>
                      <a:pt x="100" y="34"/>
                    </a:lnTo>
                    <a:lnTo>
                      <a:pt x="99" y="36"/>
                    </a:lnTo>
                    <a:lnTo>
                      <a:pt x="86" y="41"/>
                    </a:lnTo>
                    <a:lnTo>
                      <a:pt x="85" y="43"/>
                    </a:lnTo>
                    <a:lnTo>
                      <a:pt x="81" y="43"/>
                    </a:lnTo>
                    <a:lnTo>
                      <a:pt x="77" y="41"/>
                    </a:lnTo>
                    <a:lnTo>
                      <a:pt x="74" y="41"/>
                    </a:lnTo>
                    <a:lnTo>
                      <a:pt x="71" y="38"/>
                    </a:lnTo>
                    <a:lnTo>
                      <a:pt x="70" y="38"/>
                    </a:lnTo>
                    <a:lnTo>
                      <a:pt x="70" y="48"/>
                    </a:lnTo>
                    <a:lnTo>
                      <a:pt x="75" y="60"/>
                    </a:lnTo>
                    <a:lnTo>
                      <a:pt x="75" y="70"/>
                    </a:lnTo>
                    <a:lnTo>
                      <a:pt x="77" y="72"/>
                    </a:lnTo>
                    <a:lnTo>
                      <a:pt x="74" y="73"/>
                    </a:lnTo>
                    <a:lnTo>
                      <a:pt x="64" y="73"/>
                    </a:lnTo>
                    <a:lnTo>
                      <a:pt x="58" y="70"/>
                    </a:lnTo>
                    <a:lnTo>
                      <a:pt x="55" y="70"/>
                    </a:lnTo>
                    <a:lnTo>
                      <a:pt x="55" y="63"/>
                    </a:lnTo>
                    <a:lnTo>
                      <a:pt x="54" y="61"/>
                    </a:lnTo>
                    <a:lnTo>
                      <a:pt x="50" y="61"/>
                    </a:lnTo>
                    <a:lnTo>
                      <a:pt x="50" y="60"/>
                    </a:lnTo>
                    <a:lnTo>
                      <a:pt x="51" y="57"/>
                    </a:lnTo>
                    <a:lnTo>
                      <a:pt x="51" y="52"/>
                    </a:lnTo>
                    <a:lnTo>
                      <a:pt x="50" y="51"/>
                    </a:lnTo>
                    <a:lnTo>
                      <a:pt x="41" y="54"/>
                    </a:lnTo>
                    <a:lnTo>
                      <a:pt x="39" y="57"/>
                    </a:lnTo>
                    <a:lnTo>
                      <a:pt x="39" y="61"/>
                    </a:lnTo>
                    <a:lnTo>
                      <a:pt x="33" y="66"/>
                    </a:lnTo>
                    <a:lnTo>
                      <a:pt x="31" y="70"/>
                    </a:lnTo>
                    <a:lnTo>
                      <a:pt x="29" y="70"/>
                    </a:lnTo>
                    <a:lnTo>
                      <a:pt x="28" y="72"/>
                    </a:lnTo>
                    <a:lnTo>
                      <a:pt x="25" y="72"/>
                    </a:lnTo>
                    <a:lnTo>
                      <a:pt x="19" y="75"/>
                    </a:lnTo>
                    <a:lnTo>
                      <a:pt x="18" y="76"/>
                    </a:lnTo>
                    <a:lnTo>
                      <a:pt x="17" y="79"/>
                    </a:lnTo>
                    <a:lnTo>
                      <a:pt x="17" y="87"/>
                    </a:lnTo>
                    <a:lnTo>
                      <a:pt x="14" y="107"/>
                    </a:lnTo>
                    <a:lnTo>
                      <a:pt x="0" y="12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2" name="Freeform 6079">
                <a:extLst>
                  <a:ext uri="{FF2B5EF4-FFF2-40B4-BE49-F238E27FC236}">
                    <a16:creationId xmlns:a16="http://schemas.microsoft.com/office/drawing/2014/main" id="{9BBD1BCC-BC35-7DE2-E0F8-CE8693DAC5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2" y="3394"/>
                <a:ext cx="34" cy="29"/>
              </a:xfrm>
              <a:custGeom>
                <a:avLst/>
                <a:gdLst>
                  <a:gd name="T0" fmla="*/ 137 w 137"/>
                  <a:gd name="T1" fmla="*/ 0 h 118"/>
                  <a:gd name="T2" fmla="*/ 135 w 137"/>
                  <a:gd name="T3" fmla="*/ 0 h 118"/>
                  <a:gd name="T4" fmla="*/ 130 w 137"/>
                  <a:gd name="T5" fmla="*/ 9 h 118"/>
                  <a:gd name="T6" fmla="*/ 125 w 137"/>
                  <a:gd name="T7" fmla="*/ 20 h 118"/>
                  <a:gd name="T8" fmla="*/ 120 w 137"/>
                  <a:gd name="T9" fmla="*/ 29 h 118"/>
                  <a:gd name="T10" fmla="*/ 118 w 137"/>
                  <a:gd name="T11" fmla="*/ 27 h 118"/>
                  <a:gd name="T12" fmla="*/ 117 w 137"/>
                  <a:gd name="T13" fmla="*/ 29 h 118"/>
                  <a:gd name="T14" fmla="*/ 114 w 137"/>
                  <a:gd name="T15" fmla="*/ 29 h 118"/>
                  <a:gd name="T16" fmla="*/ 113 w 137"/>
                  <a:gd name="T17" fmla="*/ 30 h 118"/>
                  <a:gd name="T18" fmla="*/ 113 w 137"/>
                  <a:gd name="T19" fmla="*/ 31 h 118"/>
                  <a:gd name="T20" fmla="*/ 117 w 137"/>
                  <a:gd name="T21" fmla="*/ 40 h 118"/>
                  <a:gd name="T22" fmla="*/ 118 w 137"/>
                  <a:gd name="T23" fmla="*/ 47 h 118"/>
                  <a:gd name="T24" fmla="*/ 116 w 137"/>
                  <a:gd name="T25" fmla="*/ 55 h 118"/>
                  <a:gd name="T26" fmla="*/ 102 w 137"/>
                  <a:gd name="T27" fmla="*/ 68 h 118"/>
                  <a:gd name="T28" fmla="*/ 94 w 137"/>
                  <a:gd name="T29" fmla="*/ 75 h 118"/>
                  <a:gd name="T30" fmla="*/ 92 w 137"/>
                  <a:gd name="T31" fmla="*/ 75 h 118"/>
                  <a:gd name="T32" fmla="*/ 92 w 137"/>
                  <a:gd name="T33" fmla="*/ 73 h 118"/>
                  <a:gd name="T34" fmla="*/ 89 w 137"/>
                  <a:gd name="T35" fmla="*/ 67 h 118"/>
                  <a:gd name="T36" fmla="*/ 87 w 137"/>
                  <a:gd name="T37" fmla="*/ 65 h 118"/>
                  <a:gd name="T38" fmla="*/ 87 w 137"/>
                  <a:gd name="T39" fmla="*/ 64 h 118"/>
                  <a:gd name="T40" fmla="*/ 85 w 137"/>
                  <a:gd name="T41" fmla="*/ 64 h 118"/>
                  <a:gd name="T42" fmla="*/ 82 w 137"/>
                  <a:gd name="T43" fmla="*/ 65 h 118"/>
                  <a:gd name="T44" fmla="*/ 81 w 137"/>
                  <a:gd name="T45" fmla="*/ 67 h 118"/>
                  <a:gd name="T46" fmla="*/ 72 w 137"/>
                  <a:gd name="T47" fmla="*/ 73 h 118"/>
                  <a:gd name="T48" fmla="*/ 71 w 137"/>
                  <a:gd name="T49" fmla="*/ 70 h 118"/>
                  <a:gd name="T50" fmla="*/ 64 w 137"/>
                  <a:gd name="T51" fmla="*/ 72 h 118"/>
                  <a:gd name="T52" fmla="*/ 60 w 137"/>
                  <a:gd name="T53" fmla="*/ 70 h 118"/>
                  <a:gd name="T54" fmla="*/ 53 w 137"/>
                  <a:gd name="T55" fmla="*/ 70 h 118"/>
                  <a:gd name="T56" fmla="*/ 51 w 137"/>
                  <a:gd name="T57" fmla="*/ 72 h 118"/>
                  <a:gd name="T58" fmla="*/ 36 w 137"/>
                  <a:gd name="T59" fmla="*/ 75 h 118"/>
                  <a:gd name="T60" fmla="*/ 27 w 137"/>
                  <a:gd name="T61" fmla="*/ 79 h 118"/>
                  <a:gd name="T62" fmla="*/ 22 w 137"/>
                  <a:gd name="T63" fmla="*/ 83 h 118"/>
                  <a:gd name="T64" fmla="*/ 19 w 137"/>
                  <a:gd name="T65" fmla="*/ 83 h 118"/>
                  <a:gd name="T66" fmla="*/ 19 w 137"/>
                  <a:gd name="T67" fmla="*/ 84 h 118"/>
                  <a:gd name="T68" fmla="*/ 5 w 137"/>
                  <a:gd name="T69" fmla="*/ 100 h 118"/>
                  <a:gd name="T70" fmla="*/ 5 w 137"/>
                  <a:gd name="T71" fmla="*/ 101 h 118"/>
                  <a:gd name="T72" fmla="*/ 4 w 137"/>
                  <a:gd name="T73" fmla="*/ 103 h 118"/>
                  <a:gd name="T74" fmla="*/ 0 w 137"/>
                  <a:gd name="T75" fmla="*/ 113 h 118"/>
                  <a:gd name="T76" fmla="*/ 0 w 137"/>
                  <a:gd name="T77" fmla="*/ 118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37" h="118">
                    <a:moveTo>
                      <a:pt x="137" y="0"/>
                    </a:moveTo>
                    <a:lnTo>
                      <a:pt x="135" y="0"/>
                    </a:lnTo>
                    <a:lnTo>
                      <a:pt x="130" y="9"/>
                    </a:lnTo>
                    <a:lnTo>
                      <a:pt x="125" y="20"/>
                    </a:lnTo>
                    <a:lnTo>
                      <a:pt x="120" y="29"/>
                    </a:lnTo>
                    <a:lnTo>
                      <a:pt x="118" y="27"/>
                    </a:lnTo>
                    <a:lnTo>
                      <a:pt x="117" y="29"/>
                    </a:lnTo>
                    <a:lnTo>
                      <a:pt x="114" y="29"/>
                    </a:lnTo>
                    <a:lnTo>
                      <a:pt x="113" y="30"/>
                    </a:lnTo>
                    <a:lnTo>
                      <a:pt x="113" y="31"/>
                    </a:lnTo>
                    <a:lnTo>
                      <a:pt x="117" y="40"/>
                    </a:lnTo>
                    <a:lnTo>
                      <a:pt x="118" y="47"/>
                    </a:lnTo>
                    <a:lnTo>
                      <a:pt x="116" y="55"/>
                    </a:lnTo>
                    <a:lnTo>
                      <a:pt x="102" y="68"/>
                    </a:lnTo>
                    <a:lnTo>
                      <a:pt x="94" y="75"/>
                    </a:lnTo>
                    <a:lnTo>
                      <a:pt x="92" y="75"/>
                    </a:lnTo>
                    <a:lnTo>
                      <a:pt x="92" y="73"/>
                    </a:lnTo>
                    <a:lnTo>
                      <a:pt x="89" y="67"/>
                    </a:lnTo>
                    <a:lnTo>
                      <a:pt x="87" y="65"/>
                    </a:lnTo>
                    <a:lnTo>
                      <a:pt x="87" y="64"/>
                    </a:lnTo>
                    <a:lnTo>
                      <a:pt x="85" y="64"/>
                    </a:lnTo>
                    <a:lnTo>
                      <a:pt x="82" y="65"/>
                    </a:lnTo>
                    <a:lnTo>
                      <a:pt x="81" y="67"/>
                    </a:lnTo>
                    <a:lnTo>
                      <a:pt x="72" y="73"/>
                    </a:lnTo>
                    <a:lnTo>
                      <a:pt x="71" y="70"/>
                    </a:lnTo>
                    <a:lnTo>
                      <a:pt x="64" y="72"/>
                    </a:lnTo>
                    <a:lnTo>
                      <a:pt x="60" y="70"/>
                    </a:lnTo>
                    <a:lnTo>
                      <a:pt x="53" y="70"/>
                    </a:lnTo>
                    <a:lnTo>
                      <a:pt x="51" y="72"/>
                    </a:lnTo>
                    <a:lnTo>
                      <a:pt x="36" y="75"/>
                    </a:lnTo>
                    <a:lnTo>
                      <a:pt x="27" y="79"/>
                    </a:lnTo>
                    <a:lnTo>
                      <a:pt x="22" y="83"/>
                    </a:lnTo>
                    <a:lnTo>
                      <a:pt x="19" y="83"/>
                    </a:lnTo>
                    <a:lnTo>
                      <a:pt x="19" y="84"/>
                    </a:lnTo>
                    <a:lnTo>
                      <a:pt x="5" y="100"/>
                    </a:lnTo>
                    <a:lnTo>
                      <a:pt x="5" y="101"/>
                    </a:lnTo>
                    <a:lnTo>
                      <a:pt x="4" y="103"/>
                    </a:lnTo>
                    <a:lnTo>
                      <a:pt x="0" y="113"/>
                    </a:lnTo>
                    <a:lnTo>
                      <a:pt x="0" y="11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3" name="Freeform 6080">
                <a:extLst>
                  <a:ext uri="{FF2B5EF4-FFF2-40B4-BE49-F238E27FC236}">
                    <a16:creationId xmlns:a16="http://schemas.microsoft.com/office/drawing/2014/main" id="{334DCCA0-0000-BDD4-0979-C3040F657C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0" y="3285"/>
                <a:ext cx="10" cy="8"/>
              </a:xfrm>
              <a:custGeom>
                <a:avLst/>
                <a:gdLst>
                  <a:gd name="T0" fmla="*/ 3 w 42"/>
                  <a:gd name="T1" fmla="*/ 0 h 30"/>
                  <a:gd name="T2" fmla="*/ 2 w 42"/>
                  <a:gd name="T3" fmla="*/ 1 h 30"/>
                  <a:gd name="T4" fmla="*/ 0 w 42"/>
                  <a:gd name="T5" fmla="*/ 6 h 30"/>
                  <a:gd name="T6" fmla="*/ 3 w 42"/>
                  <a:gd name="T7" fmla="*/ 4 h 30"/>
                  <a:gd name="T8" fmla="*/ 10 w 42"/>
                  <a:gd name="T9" fmla="*/ 4 h 30"/>
                  <a:gd name="T10" fmla="*/ 19 w 42"/>
                  <a:gd name="T11" fmla="*/ 7 h 30"/>
                  <a:gd name="T12" fmla="*/ 31 w 42"/>
                  <a:gd name="T13" fmla="*/ 18 h 30"/>
                  <a:gd name="T14" fmla="*/ 39 w 42"/>
                  <a:gd name="T15" fmla="*/ 21 h 30"/>
                  <a:gd name="T16" fmla="*/ 41 w 42"/>
                  <a:gd name="T17" fmla="*/ 24 h 30"/>
                  <a:gd name="T18" fmla="*/ 41 w 42"/>
                  <a:gd name="T19" fmla="*/ 25 h 30"/>
                  <a:gd name="T20" fmla="*/ 42 w 42"/>
                  <a:gd name="T21" fmla="*/ 3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2" h="30">
                    <a:moveTo>
                      <a:pt x="3" y="0"/>
                    </a:moveTo>
                    <a:lnTo>
                      <a:pt x="2" y="1"/>
                    </a:lnTo>
                    <a:lnTo>
                      <a:pt x="0" y="6"/>
                    </a:lnTo>
                    <a:lnTo>
                      <a:pt x="3" y="4"/>
                    </a:lnTo>
                    <a:lnTo>
                      <a:pt x="10" y="4"/>
                    </a:lnTo>
                    <a:lnTo>
                      <a:pt x="19" y="7"/>
                    </a:lnTo>
                    <a:lnTo>
                      <a:pt x="31" y="18"/>
                    </a:lnTo>
                    <a:lnTo>
                      <a:pt x="39" y="21"/>
                    </a:lnTo>
                    <a:lnTo>
                      <a:pt x="41" y="24"/>
                    </a:lnTo>
                    <a:lnTo>
                      <a:pt x="41" y="25"/>
                    </a:lnTo>
                    <a:lnTo>
                      <a:pt x="42" y="3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4" name="Line 6081">
                <a:extLst>
                  <a:ext uri="{FF2B5EF4-FFF2-40B4-BE49-F238E27FC236}">
                    <a16:creationId xmlns:a16="http://schemas.microsoft.com/office/drawing/2014/main" id="{F86CF027-229B-FE6B-D85F-9EB05496827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40" y="3293"/>
                <a:ext cx="2" cy="7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5" name="Freeform 6082">
                <a:extLst>
                  <a:ext uri="{FF2B5EF4-FFF2-40B4-BE49-F238E27FC236}">
                    <a16:creationId xmlns:a16="http://schemas.microsoft.com/office/drawing/2014/main" id="{8FD9E29A-79EF-9CF2-69B1-0E75824DFA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0" y="3293"/>
                <a:ext cx="2" cy="7"/>
              </a:xfrm>
              <a:custGeom>
                <a:avLst/>
                <a:gdLst>
                  <a:gd name="T0" fmla="*/ 6 w 6"/>
                  <a:gd name="T1" fmla="*/ 31 h 31"/>
                  <a:gd name="T2" fmla="*/ 3 w 6"/>
                  <a:gd name="T3" fmla="*/ 20 h 31"/>
                  <a:gd name="T4" fmla="*/ 0 w 6"/>
                  <a:gd name="T5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31">
                    <a:moveTo>
                      <a:pt x="6" y="31"/>
                    </a:moveTo>
                    <a:lnTo>
                      <a:pt x="3" y="2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6" name="Freeform 6083">
                <a:extLst>
                  <a:ext uri="{FF2B5EF4-FFF2-40B4-BE49-F238E27FC236}">
                    <a16:creationId xmlns:a16="http://schemas.microsoft.com/office/drawing/2014/main" id="{79939AF9-1D95-9BA5-0111-65697144CB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2" y="3300"/>
                <a:ext cx="25" cy="41"/>
              </a:xfrm>
              <a:custGeom>
                <a:avLst/>
                <a:gdLst>
                  <a:gd name="T0" fmla="*/ 0 w 99"/>
                  <a:gd name="T1" fmla="*/ 0 h 163"/>
                  <a:gd name="T2" fmla="*/ 0 w 99"/>
                  <a:gd name="T3" fmla="*/ 3 h 163"/>
                  <a:gd name="T4" fmla="*/ 5 w 99"/>
                  <a:gd name="T5" fmla="*/ 6 h 163"/>
                  <a:gd name="T6" fmla="*/ 10 w 99"/>
                  <a:gd name="T7" fmla="*/ 6 h 163"/>
                  <a:gd name="T8" fmla="*/ 11 w 99"/>
                  <a:gd name="T9" fmla="*/ 5 h 163"/>
                  <a:gd name="T10" fmla="*/ 15 w 99"/>
                  <a:gd name="T11" fmla="*/ 3 h 163"/>
                  <a:gd name="T12" fmla="*/ 64 w 99"/>
                  <a:gd name="T13" fmla="*/ 16 h 163"/>
                  <a:gd name="T14" fmla="*/ 68 w 99"/>
                  <a:gd name="T15" fmla="*/ 16 h 163"/>
                  <a:gd name="T16" fmla="*/ 68 w 99"/>
                  <a:gd name="T17" fmla="*/ 19 h 163"/>
                  <a:gd name="T18" fmla="*/ 74 w 99"/>
                  <a:gd name="T19" fmla="*/ 36 h 163"/>
                  <a:gd name="T20" fmla="*/ 78 w 99"/>
                  <a:gd name="T21" fmla="*/ 45 h 163"/>
                  <a:gd name="T22" fmla="*/ 79 w 99"/>
                  <a:gd name="T23" fmla="*/ 46 h 163"/>
                  <a:gd name="T24" fmla="*/ 79 w 99"/>
                  <a:gd name="T25" fmla="*/ 55 h 163"/>
                  <a:gd name="T26" fmla="*/ 84 w 99"/>
                  <a:gd name="T27" fmla="*/ 65 h 163"/>
                  <a:gd name="T28" fmla="*/ 86 w 99"/>
                  <a:gd name="T29" fmla="*/ 83 h 163"/>
                  <a:gd name="T30" fmla="*/ 88 w 99"/>
                  <a:gd name="T31" fmla="*/ 86 h 163"/>
                  <a:gd name="T32" fmla="*/ 89 w 99"/>
                  <a:gd name="T33" fmla="*/ 107 h 163"/>
                  <a:gd name="T34" fmla="*/ 95 w 99"/>
                  <a:gd name="T35" fmla="*/ 119 h 163"/>
                  <a:gd name="T36" fmla="*/ 99 w 99"/>
                  <a:gd name="T37" fmla="*/ 123 h 163"/>
                  <a:gd name="T38" fmla="*/ 99 w 99"/>
                  <a:gd name="T39" fmla="*/ 133 h 163"/>
                  <a:gd name="T40" fmla="*/ 98 w 99"/>
                  <a:gd name="T41" fmla="*/ 140 h 163"/>
                  <a:gd name="T42" fmla="*/ 96 w 99"/>
                  <a:gd name="T43" fmla="*/ 140 h 163"/>
                  <a:gd name="T44" fmla="*/ 96 w 99"/>
                  <a:gd name="T45" fmla="*/ 142 h 163"/>
                  <a:gd name="T46" fmla="*/ 88 w 99"/>
                  <a:gd name="T47" fmla="*/ 150 h 163"/>
                  <a:gd name="T48" fmla="*/ 81 w 99"/>
                  <a:gd name="T49" fmla="*/ 161 h 163"/>
                  <a:gd name="T50" fmla="*/ 82 w 99"/>
                  <a:gd name="T51" fmla="*/ 163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99" h="163">
                    <a:moveTo>
                      <a:pt x="0" y="0"/>
                    </a:moveTo>
                    <a:lnTo>
                      <a:pt x="0" y="3"/>
                    </a:lnTo>
                    <a:lnTo>
                      <a:pt x="5" y="6"/>
                    </a:lnTo>
                    <a:lnTo>
                      <a:pt x="10" y="6"/>
                    </a:lnTo>
                    <a:lnTo>
                      <a:pt x="11" y="5"/>
                    </a:lnTo>
                    <a:lnTo>
                      <a:pt x="15" y="3"/>
                    </a:lnTo>
                    <a:lnTo>
                      <a:pt x="64" y="16"/>
                    </a:lnTo>
                    <a:lnTo>
                      <a:pt x="68" y="16"/>
                    </a:lnTo>
                    <a:lnTo>
                      <a:pt x="68" y="19"/>
                    </a:lnTo>
                    <a:lnTo>
                      <a:pt x="74" y="36"/>
                    </a:lnTo>
                    <a:lnTo>
                      <a:pt x="78" y="45"/>
                    </a:lnTo>
                    <a:lnTo>
                      <a:pt x="79" y="46"/>
                    </a:lnTo>
                    <a:lnTo>
                      <a:pt x="79" y="55"/>
                    </a:lnTo>
                    <a:lnTo>
                      <a:pt x="84" y="65"/>
                    </a:lnTo>
                    <a:lnTo>
                      <a:pt x="86" y="83"/>
                    </a:lnTo>
                    <a:lnTo>
                      <a:pt x="88" y="86"/>
                    </a:lnTo>
                    <a:lnTo>
                      <a:pt x="89" y="107"/>
                    </a:lnTo>
                    <a:lnTo>
                      <a:pt x="95" y="119"/>
                    </a:lnTo>
                    <a:lnTo>
                      <a:pt x="99" y="123"/>
                    </a:lnTo>
                    <a:lnTo>
                      <a:pt x="99" y="133"/>
                    </a:lnTo>
                    <a:lnTo>
                      <a:pt x="98" y="140"/>
                    </a:lnTo>
                    <a:lnTo>
                      <a:pt x="96" y="140"/>
                    </a:lnTo>
                    <a:lnTo>
                      <a:pt x="96" y="142"/>
                    </a:lnTo>
                    <a:lnTo>
                      <a:pt x="88" y="150"/>
                    </a:lnTo>
                    <a:lnTo>
                      <a:pt x="81" y="161"/>
                    </a:lnTo>
                    <a:lnTo>
                      <a:pt x="82" y="16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7" name="Freeform 6084">
                <a:extLst>
                  <a:ext uri="{FF2B5EF4-FFF2-40B4-BE49-F238E27FC236}">
                    <a16:creationId xmlns:a16="http://schemas.microsoft.com/office/drawing/2014/main" id="{89BEF172-B042-8F23-F7E4-C6AAD92716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2" y="3341"/>
                <a:ext cx="62" cy="15"/>
              </a:xfrm>
              <a:custGeom>
                <a:avLst/>
                <a:gdLst>
                  <a:gd name="T0" fmla="*/ 0 w 247"/>
                  <a:gd name="T1" fmla="*/ 0 h 61"/>
                  <a:gd name="T2" fmla="*/ 2 w 247"/>
                  <a:gd name="T3" fmla="*/ 0 h 61"/>
                  <a:gd name="T4" fmla="*/ 13 w 247"/>
                  <a:gd name="T5" fmla="*/ 5 h 61"/>
                  <a:gd name="T6" fmla="*/ 26 w 247"/>
                  <a:gd name="T7" fmla="*/ 15 h 61"/>
                  <a:gd name="T8" fmla="*/ 31 w 247"/>
                  <a:gd name="T9" fmla="*/ 20 h 61"/>
                  <a:gd name="T10" fmla="*/ 34 w 247"/>
                  <a:gd name="T11" fmla="*/ 27 h 61"/>
                  <a:gd name="T12" fmla="*/ 38 w 247"/>
                  <a:gd name="T13" fmla="*/ 29 h 61"/>
                  <a:gd name="T14" fmla="*/ 46 w 247"/>
                  <a:gd name="T15" fmla="*/ 29 h 61"/>
                  <a:gd name="T16" fmla="*/ 50 w 247"/>
                  <a:gd name="T17" fmla="*/ 24 h 61"/>
                  <a:gd name="T18" fmla="*/ 50 w 247"/>
                  <a:gd name="T19" fmla="*/ 22 h 61"/>
                  <a:gd name="T20" fmla="*/ 52 w 247"/>
                  <a:gd name="T21" fmla="*/ 23 h 61"/>
                  <a:gd name="T22" fmla="*/ 71 w 247"/>
                  <a:gd name="T23" fmla="*/ 27 h 61"/>
                  <a:gd name="T24" fmla="*/ 83 w 247"/>
                  <a:gd name="T25" fmla="*/ 32 h 61"/>
                  <a:gd name="T26" fmla="*/ 100 w 247"/>
                  <a:gd name="T27" fmla="*/ 36 h 61"/>
                  <a:gd name="T28" fmla="*/ 101 w 247"/>
                  <a:gd name="T29" fmla="*/ 36 h 61"/>
                  <a:gd name="T30" fmla="*/ 101 w 247"/>
                  <a:gd name="T31" fmla="*/ 41 h 61"/>
                  <a:gd name="T32" fmla="*/ 102 w 247"/>
                  <a:gd name="T33" fmla="*/ 43 h 61"/>
                  <a:gd name="T34" fmla="*/ 105 w 247"/>
                  <a:gd name="T35" fmla="*/ 51 h 61"/>
                  <a:gd name="T36" fmla="*/ 108 w 247"/>
                  <a:gd name="T37" fmla="*/ 60 h 61"/>
                  <a:gd name="T38" fmla="*/ 108 w 247"/>
                  <a:gd name="T39" fmla="*/ 61 h 61"/>
                  <a:gd name="T40" fmla="*/ 122 w 247"/>
                  <a:gd name="T41" fmla="*/ 53 h 61"/>
                  <a:gd name="T42" fmla="*/ 139 w 247"/>
                  <a:gd name="T43" fmla="*/ 47 h 61"/>
                  <a:gd name="T44" fmla="*/ 153 w 247"/>
                  <a:gd name="T45" fmla="*/ 54 h 61"/>
                  <a:gd name="T46" fmla="*/ 153 w 247"/>
                  <a:gd name="T47" fmla="*/ 55 h 61"/>
                  <a:gd name="T48" fmla="*/ 157 w 247"/>
                  <a:gd name="T49" fmla="*/ 57 h 61"/>
                  <a:gd name="T50" fmla="*/ 172 w 247"/>
                  <a:gd name="T51" fmla="*/ 54 h 61"/>
                  <a:gd name="T52" fmla="*/ 175 w 247"/>
                  <a:gd name="T53" fmla="*/ 54 h 61"/>
                  <a:gd name="T54" fmla="*/ 180 w 247"/>
                  <a:gd name="T55" fmla="*/ 51 h 61"/>
                  <a:gd name="T56" fmla="*/ 180 w 247"/>
                  <a:gd name="T57" fmla="*/ 39 h 61"/>
                  <a:gd name="T58" fmla="*/ 179 w 247"/>
                  <a:gd name="T59" fmla="*/ 39 h 61"/>
                  <a:gd name="T60" fmla="*/ 179 w 247"/>
                  <a:gd name="T61" fmla="*/ 37 h 61"/>
                  <a:gd name="T62" fmla="*/ 180 w 247"/>
                  <a:gd name="T63" fmla="*/ 36 h 61"/>
                  <a:gd name="T64" fmla="*/ 182 w 247"/>
                  <a:gd name="T65" fmla="*/ 36 h 61"/>
                  <a:gd name="T66" fmla="*/ 186 w 247"/>
                  <a:gd name="T67" fmla="*/ 40 h 61"/>
                  <a:gd name="T68" fmla="*/ 189 w 247"/>
                  <a:gd name="T69" fmla="*/ 41 h 61"/>
                  <a:gd name="T70" fmla="*/ 190 w 247"/>
                  <a:gd name="T71" fmla="*/ 41 h 61"/>
                  <a:gd name="T72" fmla="*/ 189 w 247"/>
                  <a:gd name="T73" fmla="*/ 32 h 61"/>
                  <a:gd name="T74" fmla="*/ 190 w 247"/>
                  <a:gd name="T75" fmla="*/ 32 h 61"/>
                  <a:gd name="T76" fmla="*/ 200 w 247"/>
                  <a:gd name="T77" fmla="*/ 36 h 61"/>
                  <a:gd name="T78" fmla="*/ 207 w 247"/>
                  <a:gd name="T79" fmla="*/ 34 h 61"/>
                  <a:gd name="T80" fmla="*/ 210 w 247"/>
                  <a:gd name="T81" fmla="*/ 34 h 61"/>
                  <a:gd name="T82" fmla="*/ 214 w 247"/>
                  <a:gd name="T83" fmla="*/ 32 h 61"/>
                  <a:gd name="T84" fmla="*/ 214 w 247"/>
                  <a:gd name="T85" fmla="*/ 27 h 61"/>
                  <a:gd name="T86" fmla="*/ 220 w 247"/>
                  <a:gd name="T87" fmla="*/ 29 h 61"/>
                  <a:gd name="T88" fmla="*/ 225 w 247"/>
                  <a:gd name="T89" fmla="*/ 33 h 61"/>
                  <a:gd name="T90" fmla="*/ 231 w 247"/>
                  <a:gd name="T91" fmla="*/ 39 h 61"/>
                  <a:gd name="T92" fmla="*/ 243 w 247"/>
                  <a:gd name="T93" fmla="*/ 39 h 61"/>
                  <a:gd name="T94" fmla="*/ 243 w 247"/>
                  <a:gd name="T95" fmla="*/ 36 h 61"/>
                  <a:gd name="T96" fmla="*/ 247 w 247"/>
                  <a:gd name="T97" fmla="*/ 32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47" h="61">
                    <a:moveTo>
                      <a:pt x="0" y="0"/>
                    </a:moveTo>
                    <a:lnTo>
                      <a:pt x="2" y="0"/>
                    </a:lnTo>
                    <a:lnTo>
                      <a:pt x="13" y="5"/>
                    </a:lnTo>
                    <a:lnTo>
                      <a:pt x="26" y="15"/>
                    </a:lnTo>
                    <a:lnTo>
                      <a:pt x="31" y="20"/>
                    </a:lnTo>
                    <a:lnTo>
                      <a:pt x="34" y="27"/>
                    </a:lnTo>
                    <a:lnTo>
                      <a:pt x="38" y="29"/>
                    </a:lnTo>
                    <a:lnTo>
                      <a:pt x="46" y="29"/>
                    </a:lnTo>
                    <a:lnTo>
                      <a:pt x="50" y="24"/>
                    </a:lnTo>
                    <a:lnTo>
                      <a:pt x="50" y="22"/>
                    </a:lnTo>
                    <a:lnTo>
                      <a:pt x="52" y="23"/>
                    </a:lnTo>
                    <a:lnTo>
                      <a:pt x="71" y="27"/>
                    </a:lnTo>
                    <a:lnTo>
                      <a:pt x="83" y="32"/>
                    </a:lnTo>
                    <a:lnTo>
                      <a:pt x="100" y="36"/>
                    </a:lnTo>
                    <a:lnTo>
                      <a:pt x="101" y="36"/>
                    </a:lnTo>
                    <a:lnTo>
                      <a:pt x="101" y="41"/>
                    </a:lnTo>
                    <a:lnTo>
                      <a:pt x="102" y="43"/>
                    </a:lnTo>
                    <a:lnTo>
                      <a:pt x="105" y="51"/>
                    </a:lnTo>
                    <a:lnTo>
                      <a:pt x="108" y="60"/>
                    </a:lnTo>
                    <a:lnTo>
                      <a:pt x="108" y="61"/>
                    </a:lnTo>
                    <a:lnTo>
                      <a:pt x="122" y="53"/>
                    </a:lnTo>
                    <a:lnTo>
                      <a:pt x="139" y="47"/>
                    </a:lnTo>
                    <a:lnTo>
                      <a:pt x="153" y="54"/>
                    </a:lnTo>
                    <a:lnTo>
                      <a:pt x="153" y="55"/>
                    </a:lnTo>
                    <a:lnTo>
                      <a:pt x="157" y="57"/>
                    </a:lnTo>
                    <a:lnTo>
                      <a:pt x="172" y="54"/>
                    </a:lnTo>
                    <a:lnTo>
                      <a:pt x="175" y="54"/>
                    </a:lnTo>
                    <a:lnTo>
                      <a:pt x="180" y="51"/>
                    </a:lnTo>
                    <a:lnTo>
                      <a:pt x="180" y="39"/>
                    </a:lnTo>
                    <a:lnTo>
                      <a:pt x="179" y="39"/>
                    </a:lnTo>
                    <a:lnTo>
                      <a:pt x="179" y="37"/>
                    </a:lnTo>
                    <a:lnTo>
                      <a:pt x="180" y="36"/>
                    </a:lnTo>
                    <a:lnTo>
                      <a:pt x="182" y="36"/>
                    </a:lnTo>
                    <a:lnTo>
                      <a:pt x="186" y="40"/>
                    </a:lnTo>
                    <a:lnTo>
                      <a:pt x="189" y="41"/>
                    </a:lnTo>
                    <a:lnTo>
                      <a:pt x="190" y="41"/>
                    </a:lnTo>
                    <a:lnTo>
                      <a:pt x="189" y="32"/>
                    </a:lnTo>
                    <a:lnTo>
                      <a:pt x="190" y="32"/>
                    </a:lnTo>
                    <a:lnTo>
                      <a:pt x="200" y="36"/>
                    </a:lnTo>
                    <a:lnTo>
                      <a:pt x="207" y="34"/>
                    </a:lnTo>
                    <a:lnTo>
                      <a:pt x="210" y="34"/>
                    </a:lnTo>
                    <a:lnTo>
                      <a:pt x="214" y="32"/>
                    </a:lnTo>
                    <a:lnTo>
                      <a:pt x="214" y="27"/>
                    </a:lnTo>
                    <a:lnTo>
                      <a:pt x="220" y="29"/>
                    </a:lnTo>
                    <a:lnTo>
                      <a:pt x="225" y="33"/>
                    </a:lnTo>
                    <a:lnTo>
                      <a:pt x="231" y="39"/>
                    </a:lnTo>
                    <a:lnTo>
                      <a:pt x="243" y="39"/>
                    </a:lnTo>
                    <a:lnTo>
                      <a:pt x="243" y="36"/>
                    </a:lnTo>
                    <a:lnTo>
                      <a:pt x="247" y="3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8" name="Freeform 6085">
                <a:extLst>
                  <a:ext uri="{FF2B5EF4-FFF2-40B4-BE49-F238E27FC236}">
                    <a16:creationId xmlns:a16="http://schemas.microsoft.com/office/drawing/2014/main" id="{2F7A3F8B-3434-0A9F-ADF2-DB4433EC3A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2" y="3341"/>
                <a:ext cx="14" cy="42"/>
              </a:xfrm>
              <a:custGeom>
                <a:avLst/>
                <a:gdLst>
                  <a:gd name="T0" fmla="*/ 1 w 56"/>
                  <a:gd name="T1" fmla="*/ 0 h 167"/>
                  <a:gd name="T2" fmla="*/ 1 w 56"/>
                  <a:gd name="T3" fmla="*/ 8 h 167"/>
                  <a:gd name="T4" fmla="*/ 0 w 56"/>
                  <a:gd name="T5" fmla="*/ 9 h 167"/>
                  <a:gd name="T6" fmla="*/ 3 w 56"/>
                  <a:gd name="T7" fmla="*/ 9 h 167"/>
                  <a:gd name="T8" fmla="*/ 8 w 56"/>
                  <a:gd name="T9" fmla="*/ 17 h 167"/>
                  <a:gd name="T10" fmla="*/ 10 w 56"/>
                  <a:gd name="T11" fmla="*/ 34 h 167"/>
                  <a:gd name="T12" fmla="*/ 10 w 56"/>
                  <a:gd name="T13" fmla="*/ 36 h 167"/>
                  <a:gd name="T14" fmla="*/ 7 w 56"/>
                  <a:gd name="T15" fmla="*/ 41 h 167"/>
                  <a:gd name="T16" fmla="*/ 7 w 56"/>
                  <a:gd name="T17" fmla="*/ 43 h 167"/>
                  <a:gd name="T18" fmla="*/ 5 w 56"/>
                  <a:gd name="T19" fmla="*/ 44 h 167"/>
                  <a:gd name="T20" fmla="*/ 5 w 56"/>
                  <a:gd name="T21" fmla="*/ 46 h 167"/>
                  <a:gd name="T22" fmla="*/ 7 w 56"/>
                  <a:gd name="T23" fmla="*/ 47 h 167"/>
                  <a:gd name="T24" fmla="*/ 10 w 56"/>
                  <a:gd name="T25" fmla="*/ 48 h 167"/>
                  <a:gd name="T26" fmla="*/ 10 w 56"/>
                  <a:gd name="T27" fmla="*/ 50 h 167"/>
                  <a:gd name="T28" fmla="*/ 28 w 56"/>
                  <a:gd name="T29" fmla="*/ 57 h 167"/>
                  <a:gd name="T30" fmla="*/ 29 w 56"/>
                  <a:gd name="T31" fmla="*/ 58 h 167"/>
                  <a:gd name="T32" fmla="*/ 28 w 56"/>
                  <a:gd name="T33" fmla="*/ 60 h 167"/>
                  <a:gd name="T34" fmla="*/ 28 w 56"/>
                  <a:gd name="T35" fmla="*/ 61 h 167"/>
                  <a:gd name="T36" fmla="*/ 24 w 56"/>
                  <a:gd name="T37" fmla="*/ 86 h 167"/>
                  <a:gd name="T38" fmla="*/ 22 w 56"/>
                  <a:gd name="T39" fmla="*/ 87 h 167"/>
                  <a:gd name="T40" fmla="*/ 22 w 56"/>
                  <a:gd name="T41" fmla="*/ 101 h 167"/>
                  <a:gd name="T42" fmla="*/ 24 w 56"/>
                  <a:gd name="T43" fmla="*/ 101 h 167"/>
                  <a:gd name="T44" fmla="*/ 24 w 56"/>
                  <a:gd name="T45" fmla="*/ 103 h 167"/>
                  <a:gd name="T46" fmla="*/ 28 w 56"/>
                  <a:gd name="T47" fmla="*/ 107 h 167"/>
                  <a:gd name="T48" fmla="*/ 31 w 56"/>
                  <a:gd name="T49" fmla="*/ 107 h 167"/>
                  <a:gd name="T50" fmla="*/ 34 w 56"/>
                  <a:gd name="T51" fmla="*/ 113 h 167"/>
                  <a:gd name="T52" fmla="*/ 35 w 56"/>
                  <a:gd name="T53" fmla="*/ 122 h 167"/>
                  <a:gd name="T54" fmla="*/ 35 w 56"/>
                  <a:gd name="T55" fmla="*/ 127 h 167"/>
                  <a:gd name="T56" fmla="*/ 36 w 56"/>
                  <a:gd name="T57" fmla="*/ 127 h 167"/>
                  <a:gd name="T58" fmla="*/ 42 w 56"/>
                  <a:gd name="T59" fmla="*/ 128 h 167"/>
                  <a:gd name="T60" fmla="*/ 43 w 56"/>
                  <a:gd name="T61" fmla="*/ 128 h 167"/>
                  <a:gd name="T62" fmla="*/ 42 w 56"/>
                  <a:gd name="T63" fmla="*/ 129 h 167"/>
                  <a:gd name="T64" fmla="*/ 40 w 56"/>
                  <a:gd name="T65" fmla="*/ 132 h 167"/>
                  <a:gd name="T66" fmla="*/ 40 w 56"/>
                  <a:gd name="T67" fmla="*/ 135 h 167"/>
                  <a:gd name="T68" fmla="*/ 42 w 56"/>
                  <a:gd name="T69" fmla="*/ 144 h 167"/>
                  <a:gd name="T70" fmla="*/ 56 w 56"/>
                  <a:gd name="T71" fmla="*/ 167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6" h="167">
                    <a:moveTo>
                      <a:pt x="1" y="0"/>
                    </a:moveTo>
                    <a:lnTo>
                      <a:pt x="1" y="8"/>
                    </a:lnTo>
                    <a:lnTo>
                      <a:pt x="0" y="9"/>
                    </a:lnTo>
                    <a:lnTo>
                      <a:pt x="3" y="9"/>
                    </a:lnTo>
                    <a:lnTo>
                      <a:pt x="8" y="17"/>
                    </a:lnTo>
                    <a:lnTo>
                      <a:pt x="10" y="34"/>
                    </a:lnTo>
                    <a:lnTo>
                      <a:pt x="10" y="36"/>
                    </a:lnTo>
                    <a:lnTo>
                      <a:pt x="7" y="41"/>
                    </a:lnTo>
                    <a:lnTo>
                      <a:pt x="7" y="43"/>
                    </a:lnTo>
                    <a:lnTo>
                      <a:pt x="5" y="44"/>
                    </a:lnTo>
                    <a:lnTo>
                      <a:pt x="5" y="46"/>
                    </a:lnTo>
                    <a:lnTo>
                      <a:pt x="7" y="47"/>
                    </a:lnTo>
                    <a:lnTo>
                      <a:pt x="10" y="48"/>
                    </a:lnTo>
                    <a:lnTo>
                      <a:pt x="10" y="50"/>
                    </a:lnTo>
                    <a:lnTo>
                      <a:pt x="28" y="57"/>
                    </a:lnTo>
                    <a:lnTo>
                      <a:pt x="29" y="58"/>
                    </a:lnTo>
                    <a:lnTo>
                      <a:pt x="28" y="60"/>
                    </a:lnTo>
                    <a:lnTo>
                      <a:pt x="28" y="61"/>
                    </a:lnTo>
                    <a:lnTo>
                      <a:pt x="24" y="86"/>
                    </a:lnTo>
                    <a:lnTo>
                      <a:pt x="22" y="87"/>
                    </a:lnTo>
                    <a:lnTo>
                      <a:pt x="22" y="101"/>
                    </a:lnTo>
                    <a:lnTo>
                      <a:pt x="24" y="101"/>
                    </a:lnTo>
                    <a:lnTo>
                      <a:pt x="24" y="103"/>
                    </a:lnTo>
                    <a:lnTo>
                      <a:pt x="28" y="107"/>
                    </a:lnTo>
                    <a:lnTo>
                      <a:pt x="31" y="107"/>
                    </a:lnTo>
                    <a:lnTo>
                      <a:pt x="34" y="113"/>
                    </a:lnTo>
                    <a:lnTo>
                      <a:pt x="35" y="122"/>
                    </a:lnTo>
                    <a:lnTo>
                      <a:pt x="35" y="127"/>
                    </a:lnTo>
                    <a:lnTo>
                      <a:pt x="36" y="127"/>
                    </a:lnTo>
                    <a:lnTo>
                      <a:pt x="42" y="128"/>
                    </a:lnTo>
                    <a:lnTo>
                      <a:pt x="43" y="128"/>
                    </a:lnTo>
                    <a:lnTo>
                      <a:pt x="42" y="129"/>
                    </a:lnTo>
                    <a:lnTo>
                      <a:pt x="40" y="132"/>
                    </a:lnTo>
                    <a:lnTo>
                      <a:pt x="40" y="135"/>
                    </a:lnTo>
                    <a:lnTo>
                      <a:pt x="42" y="144"/>
                    </a:lnTo>
                    <a:lnTo>
                      <a:pt x="56" y="16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9" name="Line 6086">
                <a:extLst>
                  <a:ext uri="{FF2B5EF4-FFF2-40B4-BE49-F238E27FC236}">
                    <a16:creationId xmlns:a16="http://schemas.microsoft.com/office/drawing/2014/main" id="{BD7BB285-55A7-A2B6-B750-A8948B15DEB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76" y="3383"/>
                <a:ext cx="0" cy="1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0" name="Freeform 6087">
                <a:extLst>
                  <a:ext uri="{FF2B5EF4-FFF2-40B4-BE49-F238E27FC236}">
                    <a16:creationId xmlns:a16="http://schemas.microsoft.com/office/drawing/2014/main" id="{A12BB603-7124-C95B-115D-B3FD5C1A28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7" y="3386"/>
                <a:ext cx="22" cy="25"/>
              </a:xfrm>
              <a:custGeom>
                <a:avLst/>
                <a:gdLst>
                  <a:gd name="T0" fmla="*/ 0 w 87"/>
                  <a:gd name="T1" fmla="*/ 0 h 100"/>
                  <a:gd name="T2" fmla="*/ 13 w 87"/>
                  <a:gd name="T3" fmla="*/ 8 h 100"/>
                  <a:gd name="T4" fmla="*/ 17 w 87"/>
                  <a:gd name="T5" fmla="*/ 8 h 100"/>
                  <a:gd name="T6" fmla="*/ 24 w 87"/>
                  <a:gd name="T7" fmla="*/ 20 h 100"/>
                  <a:gd name="T8" fmla="*/ 26 w 87"/>
                  <a:gd name="T9" fmla="*/ 35 h 100"/>
                  <a:gd name="T10" fmla="*/ 21 w 87"/>
                  <a:gd name="T11" fmla="*/ 47 h 100"/>
                  <a:gd name="T12" fmla="*/ 21 w 87"/>
                  <a:gd name="T13" fmla="*/ 49 h 100"/>
                  <a:gd name="T14" fmla="*/ 23 w 87"/>
                  <a:gd name="T15" fmla="*/ 50 h 100"/>
                  <a:gd name="T16" fmla="*/ 28 w 87"/>
                  <a:gd name="T17" fmla="*/ 53 h 100"/>
                  <a:gd name="T18" fmla="*/ 31 w 87"/>
                  <a:gd name="T19" fmla="*/ 53 h 100"/>
                  <a:gd name="T20" fmla="*/ 40 w 87"/>
                  <a:gd name="T21" fmla="*/ 52 h 100"/>
                  <a:gd name="T22" fmla="*/ 46 w 87"/>
                  <a:gd name="T23" fmla="*/ 52 h 100"/>
                  <a:gd name="T24" fmla="*/ 60 w 87"/>
                  <a:gd name="T25" fmla="*/ 57 h 100"/>
                  <a:gd name="T26" fmla="*/ 62 w 87"/>
                  <a:gd name="T27" fmla="*/ 57 h 100"/>
                  <a:gd name="T28" fmla="*/ 63 w 87"/>
                  <a:gd name="T29" fmla="*/ 59 h 100"/>
                  <a:gd name="T30" fmla="*/ 67 w 87"/>
                  <a:gd name="T31" fmla="*/ 61 h 100"/>
                  <a:gd name="T32" fmla="*/ 74 w 87"/>
                  <a:gd name="T33" fmla="*/ 70 h 100"/>
                  <a:gd name="T34" fmla="*/ 74 w 87"/>
                  <a:gd name="T35" fmla="*/ 71 h 100"/>
                  <a:gd name="T36" fmla="*/ 87 w 87"/>
                  <a:gd name="T37" fmla="*/ 98 h 100"/>
                  <a:gd name="T38" fmla="*/ 87 w 87"/>
                  <a:gd name="T39" fmla="*/ 10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87" h="100">
                    <a:moveTo>
                      <a:pt x="0" y="0"/>
                    </a:moveTo>
                    <a:lnTo>
                      <a:pt x="13" y="8"/>
                    </a:lnTo>
                    <a:lnTo>
                      <a:pt x="17" y="8"/>
                    </a:lnTo>
                    <a:lnTo>
                      <a:pt x="24" y="20"/>
                    </a:lnTo>
                    <a:lnTo>
                      <a:pt x="26" y="35"/>
                    </a:lnTo>
                    <a:lnTo>
                      <a:pt x="21" y="47"/>
                    </a:lnTo>
                    <a:lnTo>
                      <a:pt x="21" y="49"/>
                    </a:lnTo>
                    <a:lnTo>
                      <a:pt x="23" y="50"/>
                    </a:lnTo>
                    <a:lnTo>
                      <a:pt x="28" y="53"/>
                    </a:lnTo>
                    <a:lnTo>
                      <a:pt x="31" y="53"/>
                    </a:lnTo>
                    <a:lnTo>
                      <a:pt x="40" y="52"/>
                    </a:lnTo>
                    <a:lnTo>
                      <a:pt x="46" y="52"/>
                    </a:lnTo>
                    <a:lnTo>
                      <a:pt x="60" y="57"/>
                    </a:lnTo>
                    <a:lnTo>
                      <a:pt x="62" y="57"/>
                    </a:lnTo>
                    <a:lnTo>
                      <a:pt x="63" y="59"/>
                    </a:lnTo>
                    <a:lnTo>
                      <a:pt x="67" y="61"/>
                    </a:lnTo>
                    <a:lnTo>
                      <a:pt x="74" y="70"/>
                    </a:lnTo>
                    <a:lnTo>
                      <a:pt x="74" y="71"/>
                    </a:lnTo>
                    <a:lnTo>
                      <a:pt x="87" y="98"/>
                    </a:lnTo>
                    <a:lnTo>
                      <a:pt x="87" y="10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1" name="Line 6088">
                <a:extLst>
                  <a:ext uri="{FF2B5EF4-FFF2-40B4-BE49-F238E27FC236}">
                    <a16:creationId xmlns:a16="http://schemas.microsoft.com/office/drawing/2014/main" id="{C0473307-B309-1DC6-CF06-9EE3A36D413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76" y="3383"/>
                <a:ext cx="1" cy="3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2" name="Line 6089">
                <a:extLst>
                  <a:ext uri="{FF2B5EF4-FFF2-40B4-BE49-F238E27FC236}">
                    <a16:creationId xmlns:a16="http://schemas.microsoft.com/office/drawing/2014/main" id="{C210A27A-9008-9B14-61B8-502F794A4D5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76" y="3384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3" name="Freeform 6090">
                <a:extLst>
                  <a:ext uri="{FF2B5EF4-FFF2-40B4-BE49-F238E27FC236}">
                    <a16:creationId xmlns:a16="http://schemas.microsoft.com/office/drawing/2014/main" id="{ADEC8139-C026-7C01-328F-3F59277D03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9" y="3403"/>
                <a:ext cx="40" cy="17"/>
              </a:xfrm>
              <a:custGeom>
                <a:avLst/>
                <a:gdLst>
                  <a:gd name="T0" fmla="*/ 0 w 158"/>
                  <a:gd name="T1" fmla="*/ 34 h 68"/>
                  <a:gd name="T2" fmla="*/ 1 w 158"/>
                  <a:gd name="T3" fmla="*/ 32 h 68"/>
                  <a:gd name="T4" fmla="*/ 4 w 158"/>
                  <a:gd name="T5" fmla="*/ 32 h 68"/>
                  <a:gd name="T6" fmla="*/ 17 w 158"/>
                  <a:gd name="T7" fmla="*/ 39 h 68"/>
                  <a:gd name="T8" fmla="*/ 33 w 158"/>
                  <a:gd name="T9" fmla="*/ 54 h 68"/>
                  <a:gd name="T10" fmla="*/ 49 w 158"/>
                  <a:gd name="T11" fmla="*/ 47 h 68"/>
                  <a:gd name="T12" fmla="*/ 66 w 158"/>
                  <a:gd name="T13" fmla="*/ 48 h 68"/>
                  <a:gd name="T14" fmla="*/ 67 w 158"/>
                  <a:gd name="T15" fmla="*/ 50 h 68"/>
                  <a:gd name="T16" fmla="*/ 68 w 158"/>
                  <a:gd name="T17" fmla="*/ 50 h 68"/>
                  <a:gd name="T18" fmla="*/ 71 w 158"/>
                  <a:gd name="T19" fmla="*/ 48 h 68"/>
                  <a:gd name="T20" fmla="*/ 71 w 158"/>
                  <a:gd name="T21" fmla="*/ 44 h 68"/>
                  <a:gd name="T22" fmla="*/ 68 w 158"/>
                  <a:gd name="T23" fmla="*/ 37 h 68"/>
                  <a:gd name="T24" fmla="*/ 71 w 158"/>
                  <a:gd name="T25" fmla="*/ 29 h 68"/>
                  <a:gd name="T26" fmla="*/ 75 w 158"/>
                  <a:gd name="T27" fmla="*/ 12 h 68"/>
                  <a:gd name="T28" fmla="*/ 78 w 158"/>
                  <a:gd name="T29" fmla="*/ 7 h 68"/>
                  <a:gd name="T30" fmla="*/ 85 w 158"/>
                  <a:gd name="T31" fmla="*/ 0 h 68"/>
                  <a:gd name="T32" fmla="*/ 93 w 158"/>
                  <a:gd name="T33" fmla="*/ 5 h 68"/>
                  <a:gd name="T34" fmla="*/ 97 w 158"/>
                  <a:gd name="T35" fmla="*/ 11 h 68"/>
                  <a:gd name="T36" fmla="*/ 99 w 158"/>
                  <a:gd name="T37" fmla="*/ 11 h 68"/>
                  <a:gd name="T38" fmla="*/ 105 w 158"/>
                  <a:gd name="T39" fmla="*/ 17 h 68"/>
                  <a:gd name="T40" fmla="*/ 103 w 158"/>
                  <a:gd name="T41" fmla="*/ 18 h 68"/>
                  <a:gd name="T42" fmla="*/ 99 w 158"/>
                  <a:gd name="T43" fmla="*/ 41 h 68"/>
                  <a:gd name="T44" fmla="*/ 99 w 158"/>
                  <a:gd name="T45" fmla="*/ 51 h 68"/>
                  <a:gd name="T46" fmla="*/ 100 w 158"/>
                  <a:gd name="T47" fmla="*/ 53 h 68"/>
                  <a:gd name="T48" fmla="*/ 100 w 158"/>
                  <a:gd name="T49" fmla="*/ 54 h 68"/>
                  <a:gd name="T50" fmla="*/ 103 w 158"/>
                  <a:gd name="T51" fmla="*/ 57 h 68"/>
                  <a:gd name="T52" fmla="*/ 112 w 158"/>
                  <a:gd name="T53" fmla="*/ 62 h 68"/>
                  <a:gd name="T54" fmla="*/ 114 w 158"/>
                  <a:gd name="T55" fmla="*/ 65 h 68"/>
                  <a:gd name="T56" fmla="*/ 114 w 158"/>
                  <a:gd name="T57" fmla="*/ 64 h 68"/>
                  <a:gd name="T58" fmla="*/ 116 w 158"/>
                  <a:gd name="T59" fmla="*/ 61 h 68"/>
                  <a:gd name="T60" fmla="*/ 121 w 158"/>
                  <a:gd name="T61" fmla="*/ 60 h 68"/>
                  <a:gd name="T62" fmla="*/ 124 w 158"/>
                  <a:gd name="T63" fmla="*/ 60 h 68"/>
                  <a:gd name="T64" fmla="*/ 131 w 158"/>
                  <a:gd name="T65" fmla="*/ 62 h 68"/>
                  <a:gd name="T66" fmla="*/ 138 w 158"/>
                  <a:gd name="T67" fmla="*/ 67 h 68"/>
                  <a:gd name="T68" fmla="*/ 138 w 158"/>
                  <a:gd name="T69" fmla="*/ 68 h 68"/>
                  <a:gd name="T70" fmla="*/ 141 w 158"/>
                  <a:gd name="T71" fmla="*/ 65 h 68"/>
                  <a:gd name="T72" fmla="*/ 144 w 158"/>
                  <a:gd name="T73" fmla="*/ 64 h 68"/>
                  <a:gd name="T74" fmla="*/ 144 w 158"/>
                  <a:gd name="T75" fmla="*/ 62 h 68"/>
                  <a:gd name="T76" fmla="*/ 149 w 158"/>
                  <a:gd name="T77" fmla="*/ 60 h 68"/>
                  <a:gd name="T78" fmla="*/ 152 w 158"/>
                  <a:gd name="T79" fmla="*/ 57 h 68"/>
                  <a:gd name="T80" fmla="*/ 155 w 158"/>
                  <a:gd name="T81" fmla="*/ 53 h 68"/>
                  <a:gd name="T82" fmla="*/ 155 w 158"/>
                  <a:gd name="T83" fmla="*/ 50 h 68"/>
                  <a:gd name="T84" fmla="*/ 158 w 158"/>
                  <a:gd name="T85" fmla="*/ 48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58" h="68">
                    <a:moveTo>
                      <a:pt x="0" y="34"/>
                    </a:moveTo>
                    <a:lnTo>
                      <a:pt x="1" y="32"/>
                    </a:lnTo>
                    <a:lnTo>
                      <a:pt x="4" y="32"/>
                    </a:lnTo>
                    <a:lnTo>
                      <a:pt x="17" y="39"/>
                    </a:lnTo>
                    <a:lnTo>
                      <a:pt x="33" y="54"/>
                    </a:lnTo>
                    <a:lnTo>
                      <a:pt x="49" y="47"/>
                    </a:lnTo>
                    <a:lnTo>
                      <a:pt x="66" y="48"/>
                    </a:lnTo>
                    <a:lnTo>
                      <a:pt x="67" y="50"/>
                    </a:lnTo>
                    <a:lnTo>
                      <a:pt x="68" y="50"/>
                    </a:lnTo>
                    <a:lnTo>
                      <a:pt x="71" y="48"/>
                    </a:lnTo>
                    <a:lnTo>
                      <a:pt x="71" y="44"/>
                    </a:lnTo>
                    <a:lnTo>
                      <a:pt x="68" y="37"/>
                    </a:lnTo>
                    <a:lnTo>
                      <a:pt x="71" y="29"/>
                    </a:lnTo>
                    <a:lnTo>
                      <a:pt x="75" y="12"/>
                    </a:lnTo>
                    <a:lnTo>
                      <a:pt x="78" y="7"/>
                    </a:lnTo>
                    <a:lnTo>
                      <a:pt x="85" y="0"/>
                    </a:lnTo>
                    <a:lnTo>
                      <a:pt x="93" y="5"/>
                    </a:lnTo>
                    <a:lnTo>
                      <a:pt x="97" y="11"/>
                    </a:lnTo>
                    <a:lnTo>
                      <a:pt x="99" y="11"/>
                    </a:lnTo>
                    <a:lnTo>
                      <a:pt x="105" y="17"/>
                    </a:lnTo>
                    <a:lnTo>
                      <a:pt x="103" y="18"/>
                    </a:lnTo>
                    <a:lnTo>
                      <a:pt x="99" y="41"/>
                    </a:lnTo>
                    <a:lnTo>
                      <a:pt x="99" y="51"/>
                    </a:lnTo>
                    <a:lnTo>
                      <a:pt x="100" y="53"/>
                    </a:lnTo>
                    <a:lnTo>
                      <a:pt x="100" y="54"/>
                    </a:lnTo>
                    <a:lnTo>
                      <a:pt x="103" y="57"/>
                    </a:lnTo>
                    <a:lnTo>
                      <a:pt x="112" y="62"/>
                    </a:lnTo>
                    <a:lnTo>
                      <a:pt x="114" y="65"/>
                    </a:lnTo>
                    <a:lnTo>
                      <a:pt x="114" y="64"/>
                    </a:lnTo>
                    <a:lnTo>
                      <a:pt x="116" y="61"/>
                    </a:lnTo>
                    <a:lnTo>
                      <a:pt x="121" y="60"/>
                    </a:lnTo>
                    <a:lnTo>
                      <a:pt x="124" y="60"/>
                    </a:lnTo>
                    <a:lnTo>
                      <a:pt x="131" y="62"/>
                    </a:lnTo>
                    <a:lnTo>
                      <a:pt x="138" y="67"/>
                    </a:lnTo>
                    <a:lnTo>
                      <a:pt x="138" y="68"/>
                    </a:lnTo>
                    <a:lnTo>
                      <a:pt x="141" y="65"/>
                    </a:lnTo>
                    <a:lnTo>
                      <a:pt x="144" y="64"/>
                    </a:lnTo>
                    <a:lnTo>
                      <a:pt x="144" y="62"/>
                    </a:lnTo>
                    <a:lnTo>
                      <a:pt x="149" y="60"/>
                    </a:lnTo>
                    <a:lnTo>
                      <a:pt x="152" y="57"/>
                    </a:lnTo>
                    <a:lnTo>
                      <a:pt x="155" y="53"/>
                    </a:lnTo>
                    <a:lnTo>
                      <a:pt x="155" y="50"/>
                    </a:lnTo>
                    <a:lnTo>
                      <a:pt x="158" y="4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4" name="Freeform 6091">
                <a:extLst>
                  <a:ext uri="{FF2B5EF4-FFF2-40B4-BE49-F238E27FC236}">
                    <a16:creationId xmlns:a16="http://schemas.microsoft.com/office/drawing/2014/main" id="{6C484670-217B-CD48-A869-0738D918C6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0" y="3411"/>
                <a:ext cx="9" cy="17"/>
              </a:xfrm>
              <a:custGeom>
                <a:avLst/>
                <a:gdLst>
                  <a:gd name="T0" fmla="*/ 38 w 38"/>
                  <a:gd name="T1" fmla="*/ 0 h 67"/>
                  <a:gd name="T2" fmla="*/ 37 w 38"/>
                  <a:gd name="T3" fmla="*/ 3 h 67"/>
                  <a:gd name="T4" fmla="*/ 28 w 38"/>
                  <a:gd name="T5" fmla="*/ 3 h 67"/>
                  <a:gd name="T6" fmla="*/ 27 w 38"/>
                  <a:gd name="T7" fmla="*/ 5 h 67"/>
                  <a:gd name="T8" fmla="*/ 14 w 38"/>
                  <a:gd name="T9" fmla="*/ 9 h 67"/>
                  <a:gd name="T10" fmla="*/ 11 w 38"/>
                  <a:gd name="T11" fmla="*/ 10 h 67"/>
                  <a:gd name="T12" fmla="*/ 10 w 38"/>
                  <a:gd name="T13" fmla="*/ 12 h 67"/>
                  <a:gd name="T14" fmla="*/ 7 w 38"/>
                  <a:gd name="T15" fmla="*/ 13 h 67"/>
                  <a:gd name="T16" fmla="*/ 4 w 38"/>
                  <a:gd name="T17" fmla="*/ 17 h 67"/>
                  <a:gd name="T18" fmla="*/ 3 w 38"/>
                  <a:gd name="T19" fmla="*/ 19 h 67"/>
                  <a:gd name="T20" fmla="*/ 0 w 38"/>
                  <a:gd name="T21" fmla="*/ 27 h 67"/>
                  <a:gd name="T22" fmla="*/ 0 w 38"/>
                  <a:gd name="T23" fmla="*/ 28 h 67"/>
                  <a:gd name="T24" fmla="*/ 3 w 38"/>
                  <a:gd name="T25" fmla="*/ 38 h 67"/>
                  <a:gd name="T26" fmla="*/ 3 w 38"/>
                  <a:gd name="T27" fmla="*/ 41 h 67"/>
                  <a:gd name="T28" fmla="*/ 4 w 38"/>
                  <a:gd name="T29" fmla="*/ 43 h 67"/>
                  <a:gd name="T30" fmla="*/ 3 w 38"/>
                  <a:gd name="T31" fmla="*/ 44 h 67"/>
                  <a:gd name="T32" fmla="*/ 8 w 38"/>
                  <a:gd name="T33" fmla="*/ 67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8" h="67">
                    <a:moveTo>
                      <a:pt x="38" y="0"/>
                    </a:moveTo>
                    <a:lnTo>
                      <a:pt x="37" y="3"/>
                    </a:lnTo>
                    <a:lnTo>
                      <a:pt x="28" y="3"/>
                    </a:lnTo>
                    <a:lnTo>
                      <a:pt x="27" y="5"/>
                    </a:lnTo>
                    <a:lnTo>
                      <a:pt x="14" y="9"/>
                    </a:lnTo>
                    <a:lnTo>
                      <a:pt x="11" y="10"/>
                    </a:lnTo>
                    <a:lnTo>
                      <a:pt x="10" y="12"/>
                    </a:lnTo>
                    <a:lnTo>
                      <a:pt x="7" y="13"/>
                    </a:lnTo>
                    <a:lnTo>
                      <a:pt x="4" y="17"/>
                    </a:lnTo>
                    <a:lnTo>
                      <a:pt x="3" y="19"/>
                    </a:lnTo>
                    <a:lnTo>
                      <a:pt x="0" y="27"/>
                    </a:lnTo>
                    <a:lnTo>
                      <a:pt x="0" y="28"/>
                    </a:lnTo>
                    <a:lnTo>
                      <a:pt x="3" y="38"/>
                    </a:lnTo>
                    <a:lnTo>
                      <a:pt x="3" y="41"/>
                    </a:lnTo>
                    <a:lnTo>
                      <a:pt x="4" y="43"/>
                    </a:lnTo>
                    <a:lnTo>
                      <a:pt x="3" y="44"/>
                    </a:lnTo>
                    <a:lnTo>
                      <a:pt x="8" y="6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5" name="Freeform 6092">
                <a:extLst>
                  <a:ext uri="{FF2B5EF4-FFF2-40B4-BE49-F238E27FC236}">
                    <a16:creationId xmlns:a16="http://schemas.microsoft.com/office/drawing/2014/main" id="{8827524D-52B4-32F5-3577-089A762A5B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6" y="3428"/>
                <a:ext cx="24" cy="100"/>
              </a:xfrm>
              <a:custGeom>
                <a:avLst/>
                <a:gdLst>
                  <a:gd name="T0" fmla="*/ 34 w 96"/>
                  <a:gd name="T1" fmla="*/ 396 h 401"/>
                  <a:gd name="T2" fmla="*/ 31 w 96"/>
                  <a:gd name="T3" fmla="*/ 390 h 401"/>
                  <a:gd name="T4" fmla="*/ 20 w 96"/>
                  <a:gd name="T5" fmla="*/ 369 h 401"/>
                  <a:gd name="T6" fmla="*/ 19 w 96"/>
                  <a:gd name="T7" fmla="*/ 362 h 401"/>
                  <a:gd name="T8" fmla="*/ 17 w 96"/>
                  <a:gd name="T9" fmla="*/ 361 h 401"/>
                  <a:gd name="T10" fmla="*/ 15 w 96"/>
                  <a:gd name="T11" fmla="*/ 359 h 401"/>
                  <a:gd name="T12" fmla="*/ 8 w 96"/>
                  <a:gd name="T13" fmla="*/ 355 h 401"/>
                  <a:gd name="T14" fmla="*/ 0 w 96"/>
                  <a:gd name="T15" fmla="*/ 354 h 401"/>
                  <a:gd name="T16" fmla="*/ 13 w 96"/>
                  <a:gd name="T17" fmla="*/ 321 h 401"/>
                  <a:gd name="T18" fmla="*/ 16 w 96"/>
                  <a:gd name="T19" fmla="*/ 316 h 401"/>
                  <a:gd name="T20" fmla="*/ 20 w 96"/>
                  <a:gd name="T21" fmla="*/ 309 h 401"/>
                  <a:gd name="T22" fmla="*/ 22 w 96"/>
                  <a:gd name="T23" fmla="*/ 295 h 401"/>
                  <a:gd name="T24" fmla="*/ 23 w 96"/>
                  <a:gd name="T25" fmla="*/ 287 h 401"/>
                  <a:gd name="T26" fmla="*/ 27 w 96"/>
                  <a:gd name="T27" fmla="*/ 284 h 401"/>
                  <a:gd name="T28" fmla="*/ 37 w 96"/>
                  <a:gd name="T29" fmla="*/ 291 h 401"/>
                  <a:gd name="T30" fmla="*/ 48 w 96"/>
                  <a:gd name="T31" fmla="*/ 283 h 401"/>
                  <a:gd name="T32" fmla="*/ 57 w 96"/>
                  <a:gd name="T33" fmla="*/ 280 h 401"/>
                  <a:gd name="T34" fmla="*/ 68 w 96"/>
                  <a:gd name="T35" fmla="*/ 285 h 401"/>
                  <a:gd name="T36" fmla="*/ 76 w 96"/>
                  <a:gd name="T37" fmla="*/ 288 h 401"/>
                  <a:gd name="T38" fmla="*/ 86 w 96"/>
                  <a:gd name="T39" fmla="*/ 287 h 401"/>
                  <a:gd name="T40" fmla="*/ 91 w 96"/>
                  <a:gd name="T41" fmla="*/ 280 h 401"/>
                  <a:gd name="T42" fmla="*/ 93 w 96"/>
                  <a:gd name="T43" fmla="*/ 274 h 401"/>
                  <a:gd name="T44" fmla="*/ 94 w 96"/>
                  <a:gd name="T45" fmla="*/ 262 h 401"/>
                  <a:gd name="T46" fmla="*/ 86 w 96"/>
                  <a:gd name="T47" fmla="*/ 252 h 401"/>
                  <a:gd name="T48" fmla="*/ 71 w 96"/>
                  <a:gd name="T49" fmla="*/ 239 h 401"/>
                  <a:gd name="T50" fmla="*/ 67 w 96"/>
                  <a:gd name="T51" fmla="*/ 231 h 401"/>
                  <a:gd name="T52" fmla="*/ 54 w 96"/>
                  <a:gd name="T53" fmla="*/ 228 h 401"/>
                  <a:gd name="T54" fmla="*/ 48 w 96"/>
                  <a:gd name="T55" fmla="*/ 225 h 401"/>
                  <a:gd name="T56" fmla="*/ 36 w 96"/>
                  <a:gd name="T57" fmla="*/ 217 h 401"/>
                  <a:gd name="T58" fmla="*/ 57 w 96"/>
                  <a:gd name="T59" fmla="*/ 206 h 401"/>
                  <a:gd name="T60" fmla="*/ 65 w 96"/>
                  <a:gd name="T61" fmla="*/ 204 h 401"/>
                  <a:gd name="T62" fmla="*/ 79 w 96"/>
                  <a:gd name="T63" fmla="*/ 198 h 401"/>
                  <a:gd name="T64" fmla="*/ 83 w 96"/>
                  <a:gd name="T65" fmla="*/ 192 h 401"/>
                  <a:gd name="T66" fmla="*/ 87 w 96"/>
                  <a:gd name="T67" fmla="*/ 178 h 401"/>
                  <a:gd name="T68" fmla="*/ 89 w 96"/>
                  <a:gd name="T69" fmla="*/ 161 h 401"/>
                  <a:gd name="T70" fmla="*/ 84 w 96"/>
                  <a:gd name="T71" fmla="*/ 157 h 401"/>
                  <a:gd name="T72" fmla="*/ 75 w 96"/>
                  <a:gd name="T73" fmla="*/ 154 h 401"/>
                  <a:gd name="T74" fmla="*/ 79 w 96"/>
                  <a:gd name="T75" fmla="*/ 150 h 401"/>
                  <a:gd name="T76" fmla="*/ 80 w 96"/>
                  <a:gd name="T77" fmla="*/ 149 h 401"/>
                  <a:gd name="T78" fmla="*/ 86 w 96"/>
                  <a:gd name="T79" fmla="*/ 146 h 401"/>
                  <a:gd name="T80" fmla="*/ 89 w 96"/>
                  <a:gd name="T81" fmla="*/ 144 h 401"/>
                  <a:gd name="T82" fmla="*/ 94 w 96"/>
                  <a:gd name="T83" fmla="*/ 139 h 401"/>
                  <a:gd name="T84" fmla="*/ 93 w 96"/>
                  <a:gd name="T85" fmla="*/ 137 h 401"/>
                  <a:gd name="T86" fmla="*/ 96 w 96"/>
                  <a:gd name="T87" fmla="*/ 136 h 401"/>
                  <a:gd name="T88" fmla="*/ 76 w 96"/>
                  <a:gd name="T89" fmla="*/ 126 h 401"/>
                  <a:gd name="T90" fmla="*/ 64 w 96"/>
                  <a:gd name="T91" fmla="*/ 118 h 401"/>
                  <a:gd name="T92" fmla="*/ 36 w 96"/>
                  <a:gd name="T93" fmla="*/ 114 h 401"/>
                  <a:gd name="T94" fmla="*/ 29 w 96"/>
                  <a:gd name="T95" fmla="*/ 100 h 401"/>
                  <a:gd name="T96" fmla="*/ 34 w 96"/>
                  <a:gd name="T97" fmla="*/ 91 h 401"/>
                  <a:gd name="T98" fmla="*/ 39 w 96"/>
                  <a:gd name="T99" fmla="*/ 86 h 401"/>
                  <a:gd name="T100" fmla="*/ 53 w 96"/>
                  <a:gd name="T101" fmla="*/ 72 h 401"/>
                  <a:gd name="T102" fmla="*/ 60 w 96"/>
                  <a:gd name="T103" fmla="*/ 54 h 401"/>
                  <a:gd name="T104" fmla="*/ 67 w 96"/>
                  <a:gd name="T105" fmla="*/ 44 h 401"/>
                  <a:gd name="T106" fmla="*/ 74 w 96"/>
                  <a:gd name="T107" fmla="*/ 40 h 401"/>
                  <a:gd name="T108" fmla="*/ 67 w 96"/>
                  <a:gd name="T109" fmla="*/ 31 h 401"/>
                  <a:gd name="T110" fmla="*/ 46 w 96"/>
                  <a:gd name="T111" fmla="*/ 12 h 401"/>
                  <a:gd name="T112" fmla="*/ 24 w 96"/>
                  <a:gd name="T113" fmla="*/ 0 h 4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96" h="401">
                    <a:moveTo>
                      <a:pt x="34" y="401"/>
                    </a:moveTo>
                    <a:lnTo>
                      <a:pt x="34" y="396"/>
                    </a:lnTo>
                    <a:lnTo>
                      <a:pt x="33" y="395"/>
                    </a:lnTo>
                    <a:lnTo>
                      <a:pt x="31" y="390"/>
                    </a:lnTo>
                    <a:lnTo>
                      <a:pt x="20" y="371"/>
                    </a:lnTo>
                    <a:lnTo>
                      <a:pt x="20" y="369"/>
                    </a:lnTo>
                    <a:lnTo>
                      <a:pt x="19" y="366"/>
                    </a:lnTo>
                    <a:lnTo>
                      <a:pt x="19" y="362"/>
                    </a:lnTo>
                    <a:lnTo>
                      <a:pt x="17" y="362"/>
                    </a:lnTo>
                    <a:lnTo>
                      <a:pt x="17" y="361"/>
                    </a:lnTo>
                    <a:lnTo>
                      <a:pt x="16" y="359"/>
                    </a:lnTo>
                    <a:lnTo>
                      <a:pt x="15" y="359"/>
                    </a:lnTo>
                    <a:lnTo>
                      <a:pt x="9" y="357"/>
                    </a:lnTo>
                    <a:lnTo>
                      <a:pt x="8" y="355"/>
                    </a:lnTo>
                    <a:lnTo>
                      <a:pt x="1" y="355"/>
                    </a:lnTo>
                    <a:lnTo>
                      <a:pt x="0" y="354"/>
                    </a:lnTo>
                    <a:lnTo>
                      <a:pt x="4" y="337"/>
                    </a:lnTo>
                    <a:lnTo>
                      <a:pt x="13" y="321"/>
                    </a:lnTo>
                    <a:lnTo>
                      <a:pt x="16" y="319"/>
                    </a:lnTo>
                    <a:lnTo>
                      <a:pt x="16" y="316"/>
                    </a:lnTo>
                    <a:lnTo>
                      <a:pt x="19" y="311"/>
                    </a:lnTo>
                    <a:lnTo>
                      <a:pt x="20" y="309"/>
                    </a:lnTo>
                    <a:lnTo>
                      <a:pt x="22" y="301"/>
                    </a:lnTo>
                    <a:lnTo>
                      <a:pt x="22" y="295"/>
                    </a:lnTo>
                    <a:lnTo>
                      <a:pt x="23" y="290"/>
                    </a:lnTo>
                    <a:lnTo>
                      <a:pt x="23" y="287"/>
                    </a:lnTo>
                    <a:lnTo>
                      <a:pt x="26" y="285"/>
                    </a:lnTo>
                    <a:lnTo>
                      <a:pt x="27" y="284"/>
                    </a:lnTo>
                    <a:lnTo>
                      <a:pt x="29" y="285"/>
                    </a:lnTo>
                    <a:lnTo>
                      <a:pt x="37" y="291"/>
                    </a:lnTo>
                    <a:lnTo>
                      <a:pt x="41" y="287"/>
                    </a:lnTo>
                    <a:lnTo>
                      <a:pt x="48" y="283"/>
                    </a:lnTo>
                    <a:lnTo>
                      <a:pt x="48" y="281"/>
                    </a:lnTo>
                    <a:lnTo>
                      <a:pt x="57" y="280"/>
                    </a:lnTo>
                    <a:lnTo>
                      <a:pt x="58" y="280"/>
                    </a:lnTo>
                    <a:lnTo>
                      <a:pt x="68" y="285"/>
                    </a:lnTo>
                    <a:lnTo>
                      <a:pt x="69" y="285"/>
                    </a:lnTo>
                    <a:lnTo>
                      <a:pt x="76" y="288"/>
                    </a:lnTo>
                    <a:lnTo>
                      <a:pt x="82" y="287"/>
                    </a:lnTo>
                    <a:lnTo>
                      <a:pt x="86" y="287"/>
                    </a:lnTo>
                    <a:lnTo>
                      <a:pt x="87" y="285"/>
                    </a:lnTo>
                    <a:lnTo>
                      <a:pt x="91" y="280"/>
                    </a:lnTo>
                    <a:lnTo>
                      <a:pt x="93" y="277"/>
                    </a:lnTo>
                    <a:lnTo>
                      <a:pt x="93" y="274"/>
                    </a:lnTo>
                    <a:lnTo>
                      <a:pt x="96" y="267"/>
                    </a:lnTo>
                    <a:lnTo>
                      <a:pt x="94" y="262"/>
                    </a:lnTo>
                    <a:lnTo>
                      <a:pt x="91" y="258"/>
                    </a:lnTo>
                    <a:lnTo>
                      <a:pt x="86" y="252"/>
                    </a:lnTo>
                    <a:lnTo>
                      <a:pt x="75" y="245"/>
                    </a:lnTo>
                    <a:lnTo>
                      <a:pt x="71" y="239"/>
                    </a:lnTo>
                    <a:lnTo>
                      <a:pt x="68" y="232"/>
                    </a:lnTo>
                    <a:lnTo>
                      <a:pt x="67" y="231"/>
                    </a:lnTo>
                    <a:lnTo>
                      <a:pt x="61" y="231"/>
                    </a:lnTo>
                    <a:lnTo>
                      <a:pt x="54" y="228"/>
                    </a:lnTo>
                    <a:lnTo>
                      <a:pt x="50" y="225"/>
                    </a:lnTo>
                    <a:lnTo>
                      <a:pt x="48" y="225"/>
                    </a:lnTo>
                    <a:lnTo>
                      <a:pt x="37" y="218"/>
                    </a:lnTo>
                    <a:lnTo>
                      <a:pt x="36" y="217"/>
                    </a:lnTo>
                    <a:lnTo>
                      <a:pt x="40" y="214"/>
                    </a:lnTo>
                    <a:lnTo>
                      <a:pt x="57" y="206"/>
                    </a:lnTo>
                    <a:lnTo>
                      <a:pt x="61" y="206"/>
                    </a:lnTo>
                    <a:lnTo>
                      <a:pt x="65" y="204"/>
                    </a:lnTo>
                    <a:lnTo>
                      <a:pt x="69" y="202"/>
                    </a:lnTo>
                    <a:lnTo>
                      <a:pt x="79" y="198"/>
                    </a:lnTo>
                    <a:lnTo>
                      <a:pt x="82" y="195"/>
                    </a:lnTo>
                    <a:lnTo>
                      <a:pt x="83" y="192"/>
                    </a:lnTo>
                    <a:lnTo>
                      <a:pt x="87" y="181"/>
                    </a:lnTo>
                    <a:lnTo>
                      <a:pt x="87" y="178"/>
                    </a:lnTo>
                    <a:lnTo>
                      <a:pt x="89" y="168"/>
                    </a:lnTo>
                    <a:lnTo>
                      <a:pt x="89" y="161"/>
                    </a:lnTo>
                    <a:lnTo>
                      <a:pt x="87" y="156"/>
                    </a:lnTo>
                    <a:lnTo>
                      <a:pt x="84" y="157"/>
                    </a:lnTo>
                    <a:lnTo>
                      <a:pt x="79" y="157"/>
                    </a:lnTo>
                    <a:lnTo>
                      <a:pt x="75" y="154"/>
                    </a:lnTo>
                    <a:lnTo>
                      <a:pt x="76" y="153"/>
                    </a:lnTo>
                    <a:lnTo>
                      <a:pt x="79" y="150"/>
                    </a:lnTo>
                    <a:lnTo>
                      <a:pt x="80" y="150"/>
                    </a:lnTo>
                    <a:lnTo>
                      <a:pt x="80" y="149"/>
                    </a:lnTo>
                    <a:lnTo>
                      <a:pt x="84" y="147"/>
                    </a:lnTo>
                    <a:lnTo>
                      <a:pt x="86" y="146"/>
                    </a:lnTo>
                    <a:lnTo>
                      <a:pt x="87" y="146"/>
                    </a:lnTo>
                    <a:lnTo>
                      <a:pt x="89" y="144"/>
                    </a:lnTo>
                    <a:lnTo>
                      <a:pt x="94" y="141"/>
                    </a:lnTo>
                    <a:lnTo>
                      <a:pt x="94" y="139"/>
                    </a:lnTo>
                    <a:lnTo>
                      <a:pt x="93" y="139"/>
                    </a:lnTo>
                    <a:lnTo>
                      <a:pt x="93" y="137"/>
                    </a:lnTo>
                    <a:lnTo>
                      <a:pt x="94" y="136"/>
                    </a:lnTo>
                    <a:lnTo>
                      <a:pt x="96" y="136"/>
                    </a:lnTo>
                    <a:lnTo>
                      <a:pt x="93" y="133"/>
                    </a:lnTo>
                    <a:lnTo>
                      <a:pt x="76" y="126"/>
                    </a:lnTo>
                    <a:lnTo>
                      <a:pt x="72" y="115"/>
                    </a:lnTo>
                    <a:lnTo>
                      <a:pt x="64" y="118"/>
                    </a:lnTo>
                    <a:lnTo>
                      <a:pt x="48" y="119"/>
                    </a:lnTo>
                    <a:lnTo>
                      <a:pt x="36" y="114"/>
                    </a:lnTo>
                    <a:lnTo>
                      <a:pt x="34" y="112"/>
                    </a:lnTo>
                    <a:lnTo>
                      <a:pt x="29" y="100"/>
                    </a:lnTo>
                    <a:lnTo>
                      <a:pt x="29" y="94"/>
                    </a:lnTo>
                    <a:lnTo>
                      <a:pt x="34" y="91"/>
                    </a:lnTo>
                    <a:lnTo>
                      <a:pt x="37" y="89"/>
                    </a:lnTo>
                    <a:lnTo>
                      <a:pt x="39" y="86"/>
                    </a:lnTo>
                    <a:lnTo>
                      <a:pt x="40" y="81"/>
                    </a:lnTo>
                    <a:lnTo>
                      <a:pt x="53" y="72"/>
                    </a:lnTo>
                    <a:lnTo>
                      <a:pt x="60" y="58"/>
                    </a:lnTo>
                    <a:lnTo>
                      <a:pt x="60" y="54"/>
                    </a:lnTo>
                    <a:lnTo>
                      <a:pt x="61" y="51"/>
                    </a:lnTo>
                    <a:lnTo>
                      <a:pt x="67" y="44"/>
                    </a:lnTo>
                    <a:lnTo>
                      <a:pt x="74" y="41"/>
                    </a:lnTo>
                    <a:lnTo>
                      <a:pt x="74" y="40"/>
                    </a:lnTo>
                    <a:lnTo>
                      <a:pt x="71" y="37"/>
                    </a:lnTo>
                    <a:lnTo>
                      <a:pt x="67" y="31"/>
                    </a:lnTo>
                    <a:lnTo>
                      <a:pt x="47" y="12"/>
                    </a:lnTo>
                    <a:lnTo>
                      <a:pt x="46" y="12"/>
                    </a:lnTo>
                    <a:lnTo>
                      <a:pt x="44" y="10"/>
                    </a:lnTo>
                    <a:lnTo>
                      <a:pt x="24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6" name="Freeform 6093">
                <a:extLst>
                  <a:ext uri="{FF2B5EF4-FFF2-40B4-BE49-F238E27FC236}">
                    <a16:creationId xmlns:a16="http://schemas.microsoft.com/office/drawing/2014/main" id="{25E9939B-5955-3DE6-5632-82A839E891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5" y="3428"/>
                <a:ext cx="57" cy="47"/>
              </a:xfrm>
              <a:custGeom>
                <a:avLst/>
                <a:gdLst>
                  <a:gd name="T0" fmla="*/ 227 w 228"/>
                  <a:gd name="T1" fmla="*/ 3 h 188"/>
                  <a:gd name="T2" fmla="*/ 224 w 228"/>
                  <a:gd name="T3" fmla="*/ 19 h 188"/>
                  <a:gd name="T4" fmla="*/ 205 w 228"/>
                  <a:gd name="T5" fmla="*/ 29 h 188"/>
                  <a:gd name="T6" fmla="*/ 201 w 228"/>
                  <a:gd name="T7" fmla="*/ 31 h 188"/>
                  <a:gd name="T8" fmla="*/ 190 w 228"/>
                  <a:gd name="T9" fmla="*/ 33 h 188"/>
                  <a:gd name="T10" fmla="*/ 184 w 228"/>
                  <a:gd name="T11" fmla="*/ 40 h 188"/>
                  <a:gd name="T12" fmla="*/ 185 w 228"/>
                  <a:gd name="T13" fmla="*/ 64 h 188"/>
                  <a:gd name="T14" fmla="*/ 195 w 228"/>
                  <a:gd name="T15" fmla="*/ 62 h 188"/>
                  <a:gd name="T16" fmla="*/ 206 w 228"/>
                  <a:gd name="T17" fmla="*/ 61 h 188"/>
                  <a:gd name="T18" fmla="*/ 212 w 228"/>
                  <a:gd name="T19" fmla="*/ 66 h 188"/>
                  <a:gd name="T20" fmla="*/ 216 w 228"/>
                  <a:gd name="T21" fmla="*/ 72 h 188"/>
                  <a:gd name="T22" fmla="*/ 206 w 228"/>
                  <a:gd name="T23" fmla="*/ 81 h 188"/>
                  <a:gd name="T24" fmla="*/ 174 w 228"/>
                  <a:gd name="T25" fmla="*/ 93 h 188"/>
                  <a:gd name="T26" fmla="*/ 170 w 228"/>
                  <a:gd name="T27" fmla="*/ 94 h 188"/>
                  <a:gd name="T28" fmla="*/ 161 w 228"/>
                  <a:gd name="T29" fmla="*/ 90 h 188"/>
                  <a:gd name="T30" fmla="*/ 160 w 228"/>
                  <a:gd name="T31" fmla="*/ 70 h 188"/>
                  <a:gd name="T32" fmla="*/ 152 w 228"/>
                  <a:gd name="T33" fmla="*/ 59 h 188"/>
                  <a:gd name="T34" fmla="*/ 139 w 228"/>
                  <a:gd name="T35" fmla="*/ 62 h 188"/>
                  <a:gd name="T36" fmla="*/ 138 w 228"/>
                  <a:gd name="T37" fmla="*/ 66 h 188"/>
                  <a:gd name="T38" fmla="*/ 128 w 228"/>
                  <a:gd name="T39" fmla="*/ 79 h 188"/>
                  <a:gd name="T40" fmla="*/ 115 w 228"/>
                  <a:gd name="T41" fmla="*/ 84 h 188"/>
                  <a:gd name="T42" fmla="*/ 107 w 228"/>
                  <a:gd name="T43" fmla="*/ 97 h 188"/>
                  <a:gd name="T44" fmla="*/ 101 w 228"/>
                  <a:gd name="T45" fmla="*/ 108 h 188"/>
                  <a:gd name="T46" fmla="*/ 97 w 228"/>
                  <a:gd name="T47" fmla="*/ 112 h 188"/>
                  <a:gd name="T48" fmla="*/ 89 w 228"/>
                  <a:gd name="T49" fmla="*/ 114 h 188"/>
                  <a:gd name="T50" fmla="*/ 85 w 228"/>
                  <a:gd name="T51" fmla="*/ 117 h 188"/>
                  <a:gd name="T52" fmla="*/ 75 w 228"/>
                  <a:gd name="T53" fmla="*/ 128 h 188"/>
                  <a:gd name="T54" fmla="*/ 71 w 228"/>
                  <a:gd name="T55" fmla="*/ 126 h 188"/>
                  <a:gd name="T56" fmla="*/ 67 w 228"/>
                  <a:gd name="T57" fmla="*/ 126 h 188"/>
                  <a:gd name="T58" fmla="*/ 68 w 228"/>
                  <a:gd name="T59" fmla="*/ 129 h 188"/>
                  <a:gd name="T60" fmla="*/ 57 w 228"/>
                  <a:gd name="T61" fmla="*/ 126 h 188"/>
                  <a:gd name="T62" fmla="*/ 54 w 228"/>
                  <a:gd name="T63" fmla="*/ 122 h 188"/>
                  <a:gd name="T64" fmla="*/ 44 w 228"/>
                  <a:gd name="T65" fmla="*/ 129 h 188"/>
                  <a:gd name="T66" fmla="*/ 41 w 228"/>
                  <a:gd name="T67" fmla="*/ 128 h 188"/>
                  <a:gd name="T68" fmla="*/ 34 w 228"/>
                  <a:gd name="T69" fmla="*/ 139 h 188"/>
                  <a:gd name="T70" fmla="*/ 22 w 228"/>
                  <a:gd name="T71" fmla="*/ 149 h 188"/>
                  <a:gd name="T72" fmla="*/ 7 w 228"/>
                  <a:gd name="T73" fmla="*/ 174 h 188"/>
                  <a:gd name="T74" fmla="*/ 5 w 228"/>
                  <a:gd name="T75" fmla="*/ 177 h 188"/>
                  <a:gd name="T76" fmla="*/ 1 w 228"/>
                  <a:gd name="T77" fmla="*/ 182 h 188"/>
                  <a:gd name="T78" fmla="*/ 0 w 228"/>
                  <a:gd name="T79" fmla="*/ 188 h 1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28" h="188">
                    <a:moveTo>
                      <a:pt x="228" y="0"/>
                    </a:moveTo>
                    <a:lnTo>
                      <a:pt x="227" y="3"/>
                    </a:lnTo>
                    <a:lnTo>
                      <a:pt x="227" y="12"/>
                    </a:lnTo>
                    <a:lnTo>
                      <a:pt x="224" y="19"/>
                    </a:lnTo>
                    <a:lnTo>
                      <a:pt x="206" y="23"/>
                    </a:lnTo>
                    <a:lnTo>
                      <a:pt x="205" y="29"/>
                    </a:lnTo>
                    <a:lnTo>
                      <a:pt x="204" y="30"/>
                    </a:lnTo>
                    <a:lnTo>
                      <a:pt x="201" y="31"/>
                    </a:lnTo>
                    <a:lnTo>
                      <a:pt x="192" y="31"/>
                    </a:lnTo>
                    <a:lnTo>
                      <a:pt x="190" y="33"/>
                    </a:lnTo>
                    <a:lnTo>
                      <a:pt x="184" y="34"/>
                    </a:lnTo>
                    <a:lnTo>
                      <a:pt x="184" y="40"/>
                    </a:lnTo>
                    <a:lnTo>
                      <a:pt x="185" y="44"/>
                    </a:lnTo>
                    <a:lnTo>
                      <a:pt x="185" y="64"/>
                    </a:lnTo>
                    <a:lnTo>
                      <a:pt x="188" y="64"/>
                    </a:lnTo>
                    <a:lnTo>
                      <a:pt x="195" y="62"/>
                    </a:lnTo>
                    <a:lnTo>
                      <a:pt x="202" y="59"/>
                    </a:lnTo>
                    <a:lnTo>
                      <a:pt x="206" y="61"/>
                    </a:lnTo>
                    <a:lnTo>
                      <a:pt x="211" y="64"/>
                    </a:lnTo>
                    <a:lnTo>
                      <a:pt x="212" y="66"/>
                    </a:lnTo>
                    <a:lnTo>
                      <a:pt x="213" y="70"/>
                    </a:lnTo>
                    <a:lnTo>
                      <a:pt x="216" y="72"/>
                    </a:lnTo>
                    <a:lnTo>
                      <a:pt x="216" y="77"/>
                    </a:lnTo>
                    <a:lnTo>
                      <a:pt x="206" y="81"/>
                    </a:lnTo>
                    <a:lnTo>
                      <a:pt x="188" y="86"/>
                    </a:lnTo>
                    <a:lnTo>
                      <a:pt x="174" y="93"/>
                    </a:lnTo>
                    <a:lnTo>
                      <a:pt x="173" y="94"/>
                    </a:lnTo>
                    <a:lnTo>
                      <a:pt x="170" y="94"/>
                    </a:lnTo>
                    <a:lnTo>
                      <a:pt x="163" y="91"/>
                    </a:lnTo>
                    <a:lnTo>
                      <a:pt x="161" y="90"/>
                    </a:lnTo>
                    <a:lnTo>
                      <a:pt x="161" y="76"/>
                    </a:lnTo>
                    <a:lnTo>
                      <a:pt x="160" y="70"/>
                    </a:lnTo>
                    <a:lnTo>
                      <a:pt x="152" y="61"/>
                    </a:lnTo>
                    <a:lnTo>
                      <a:pt x="152" y="59"/>
                    </a:lnTo>
                    <a:lnTo>
                      <a:pt x="146" y="59"/>
                    </a:lnTo>
                    <a:lnTo>
                      <a:pt x="139" y="62"/>
                    </a:lnTo>
                    <a:lnTo>
                      <a:pt x="138" y="64"/>
                    </a:lnTo>
                    <a:lnTo>
                      <a:pt x="138" y="66"/>
                    </a:lnTo>
                    <a:lnTo>
                      <a:pt x="130" y="79"/>
                    </a:lnTo>
                    <a:lnTo>
                      <a:pt x="128" y="79"/>
                    </a:lnTo>
                    <a:lnTo>
                      <a:pt x="118" y="81"/>
                    </a:lnTo>
                    <a:lnTo>
                      <a:pt x="115" y="84"/>
                    </a:lnTo>
                    <a:lnTo>
                      <a:pt x="115" y="86"/>
                    </a:lnTo>
                    <a:lnTo>
                      <a:pt x="107" y="97"/>
                    </a:lnTo>
                    <a:lnTo>
                      <a:pt x="103" y="107"/>
                    </a:lnTo>
                    <a:lnTo>
                      <a:pt x="101" y="108"/>
                    </a:lnTo>
                    <a:lnTo>
                      <a:pt x="101" y="111"/>
                    </a:lnTo>
                    <a:lnTo>
                      <a:pt x="97" y="112"/>
                    </a:lnTo>
                    <a:lnTo>
                      <a:pt x="90" y="112"/>
                    </a:lnTo>
                    <a:lnTo>
                      <a:pt x="89" y="114"/>
                    </a:lnTo>
                    <a:lnTo>
                      <a:pt x="87" y="114"/>
                    </a:lnTo>
                    <a:lnTo>
                      <a:pt x="85" y="117"/>
                    </a:lnTo>
                    <a:lnTo>
                      <a:pt x="85" y="125"/>
                    </a:lnTo>
                    <a:lnTo>
                      <a:pt x="75" y="128"/>
                    </a:lnTo>
                    <a:lnTo>
                      <a:pt x="74" y="126"/>
                    </a:lnTo>
                    <a:lnTo>
                      <a:pt x="71" y="126"/>
                    </a:lnTo>
                    <a:lnTo>
                      <a:pt x="68" y="125"/>
                    </a:lnTo>
                    <a:lnTo>
                      <a:pt x="67" y="126"/>
                    </a:lnTo>
                    <a:lnTo>
                      <a:pt x="68" y="128"/>
                    </a:lnTo>
                    <a:lnTo>
                      <a:pt x="68" y="129"/>
                    </a:lnTo>
                    <a:lnTo>
                      <a:pt x="64" y="129"/>
                    </a:lnTo>
                    <a:lnTo>
                      <a:pt x="57" y="126"/>
                    </a:lnTo>
                    <a:lnTo>
                      <a:pt x="57" y="125"/>
                    </a:lnTo>
                    <a:lnTo>
                      <a:pt x="54" y="122"/>
                    </a:lnTo>
                    <a:lnTo>
                      <a:pt x="46" y="126"/>
                    </a:lnTo>
                    <a:lnTo>
                      <a:pt x="44" y="129"/>
                    </a:lnTo>
                    <a:lnTo>
                      <a:pt x="43" y="129"/>
                    </a:lnTo>
                    <a:lnTo>
                      <a:pt x="41" y="128"/>
                    </a:lnTo>
                    <a:lnTo>
                      <a:pt x="41" y="131"/>
                    </a:lnTo>
                    <a:lnTo>
                      <a:pt x="34" y="139"/>
                    </a:lnTo>
                    <a:lnTo>
                      <a:pt x="30" y="141"/>
                    </a:lnTo>
                    <a:lnTo>
                      <a:pt x="22" y="149"/>
                    </a:lnTo>
                    <a:lnTo>
                      <a:pt x="11" y="164"/>
                    </a:lnTo>
                    <a:lnTo>
                      <a:pt x="7" y="174"/>
                    </a:lnTo>
                    <a:lnTo>
                      <a:pt x="5" y="175"/>
                    </a:lnTo>
                    <a:lnTo>
                      <a:pt x="5" y="177"/>
                    </a:lnTo>
                    <a:lnTo>
                      <a:pt x="2" y="179"/>
                    </a:lnTo>
                    <a:lnTo>
                      <a:pt x="1" y="182"/>
                    </a:lnTo>
                    <a:lnTo>
                      <a:pt x="1" y="185"/>
                    </a:lnTo>
                    <a:lnTo>
                      <a:pt x="0" y="18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7" name="Freeform 6094">
                <a:extLst>
                  <a:ext uri="{FF2B5EF4-FFF2-40B4-BE49-F238E27FC236}">
                    <a16:creationId xmlns:a16="http://schemas.microsoft.com/office/drawing/2014/main" id="{53166FA9-CE3F-8C03-7748-9079BE7300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4" y="3514"/>
                <a:ext cx="64" cy="14"/>
              </a:xfrm>
              <a:custGeom>
                <a:avLst/>
                <a:gdLst>
                  <a:gd name="T0" fmla="*/ 0 w 257"/>
                  <a:gd name="T1" fmla="*/ 57 h 57"/>
                  <a:gd name="T2" fmla="*/ 23 w 257"/>
                  <a:gd name="T3" fmla="*/ 46 h 57"/>
                  <a:gd name="T4" fmla="*/ 28 w 257"/>
                  <a:gd name="T5" fmla="*/ 45 h 57"/>
                  <a:gd name="T6" fmla="*/ 52 w 257"/>
                  <a:gd name="T7" fmla="*/ 34 h 57"/>
                  <a:gd name="T8" fmla="*/ 79 w 257"/>
                  <a:gd name="T9" fmla="*/ 25 h 57"/>
                  <a:gd name="T10" fmla="*/ 81 w 257"/>
                  <a:gd name="T11" fmla="*/ 25 h 57"/>
                  <a:gd name="T12" fmla="*/ 86 w 257"/>
                  <a:gd name="T13" fmla="*/ 24 h 57"/>
                  <a:gd name="T14" fmla="*/ 88 w 257"/>
                  <a:gd name="T15" fmla="*/ 24 h 57"/>
                  <a:gd name="T16" fmla="*/ 91 w 257"/>
                  <a:gd name="T17" fmla="*/ 22 h 57"/>
                  <a:gd name="T18" fmla="*/ 100 w 257"/>
                  <a:gd name="T19" fmla="*/ 21 h 57"/>
                  <a:gd name="T20" fmla="*/ 115 w 257"/>
                  <a:gd name="T21" fmla="*/ 21 h 57"/>
                  <a:gd name="T22" fmla="*/ 119 w 257"/>
                  <a:gd name="T23" fmla="*/ 22 h 57"/>
                  <a:gd name="T24" fmla="*/ 122 w 257"/>
                  <a:gd name="T25" fmla="*/ 24 h 57"/>
                  <a:gd name="T26" fmla="*/ 126 w 257"/>
                  <a:gd name="T27" fmla="*/ 28 h 57"/>
                  <a:gd name="T28" fmla="*/ 154 w 257"/>
                  <a:gd name="T29" fmla="*/ 42 h 57"/>
                  <a:gd name="T30" fmla="*/ 162 w 257"/>
                  <a:gd name="T31" fmla="*/ 45 h 57"/>
                  <a:gd name="T32" fmla="*/ 164 w 257"/>
                  <a:gd name="T33" fmla="*/ 45 h 57"/>
                  <a:gd name="T34" fmla="*/ 192 w 257"/>
                  <a:gd name="T35" fmla="*/ 48 h 57"/>
                  <a:gd name="T36" fmla="*/ 206 w 257"/>
                  <a:gd name="T37" fmla="*/ 48 h 57"/>
                  <a:gd name="T38" fmla="*/ 211 w 257"/>
                  <a:gd name="T39" fmla="*/ 51 h 57"/>
                  <a:gd name="T40" fmla="*/ 220 w 257"/>
                  <a:gd name="T41" fmla="*/ 51 h 57"/>
                  <a:gd name="T42" fmla="*/ 227 w 257"/>
                  <a:gd name="T43" fmla="*/ 45 h 57"/>
                  <a:gd name="T44" fmla="*/ 229 w 257"/>
                  <a:gd name="T45" fmla="*/ 39 h 57"/>
                  <a:gd name="T46" fmla="*/ 238 w 257"/>
                  <a:gd name="T47" fmla="*/ 27 h 57"/>
                  <a:gd name="T48" fmla="*/ 241 w 257"/>
                  <a:gd name="T49" fmla="*/ 21 h 57"/>
                  <a:gd name="T50" fmla="*/ 253 w 257"/>
                  <a:gd name="T51" fmla="*/ 7 h 57"/>
                  <a:gd name="T52" fmla="*/ 257 w 257"/>
                  <a:gd name="T53" fmla="*/ 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57" h="57">
                    <a:moveTo>
                      <a:pt x="0" y="57"/>
                    </a:moveTo>
                    <a:lnTo>
                      <a:pt x="23" y="46"/>
                    </a:lnTo>
                    <a:lnTo>
                      <a:pt x="28" y="45"/>
                    </a:lnTo>
                    <a:lnTo>
                      <a:pt x="52" y="34"/>
                    </a:lnTo>
                    <a:lnTo>
                      <a:pt x="79" y="25"/>
                    </a:lnTo>
                    <a:lnTo>
                      <a:pt x="81" y="25"/>
                    </a:lnTo>
                    <a:lnTo>
                      <a:pt x="86" y="24"/>
                    </a:lnTo>
                    <a:lnTo>
                      <a:pt x="88" y="24"/>
                    </a:lnTo>
                    <a:lnTo>
                      <a:pt x="91" y="22"/>
                    </a:lnTo>
                    <a:lnTo>
                      <a:pt x="100" y="21"/>
                    </a:lnTo>
                    <a:lnTo>
                      <a:pt x="115" y="21"/>
                    </a:lnTo>
                    <a:lnTo>
                      <a:pt x="119" y="22"/>
                    </a:lnTo>
                    <a:lnTo>
                      <a:pt x="122" y="24"/>
                    </a:lnTo>
                    <a:lnTo>
                      <a:pt x="126" y="28"/>
                    </a:lnTo>
                    <a:lnTo>
                      <a:pt x="154" y="42"/>
                    </a:lnTo>
                    <a:lnTo>
                      <a:pt x="162" y="45"/>
                    </a:lnTo>
                    <a:lnTo>
                      <a:pt x="164" y="45"/>
                    </a:lnTo>
                    <a:lnTo>
                      <a:pt x="192" y="48"/>
                    </a:lnTo>
                    <a:lnTo>
                      <a:pt x="206" y="48"/>
                    </a:lnTo>
                    <a:lnTo>
                      <a:pt x="211" y="51"/>
                    </a:lnTo>
                    <a:lnTo>
                      <a:pt x="220" y="51"/>
                    </a:lnTo>
                    <a:lnTo>
                      <a:pt x="227" y="45"/>
                    </a:lnTo>
                    <a:lnTo>
                      <a:pt x="229" y="39"/>
                    </a:lnTo>
                    <a:lnTo>
                      <a:pt x="238" y="27"/>
                    </a:lnTo>
                    <a:lnTo>
                      <a:pt x="241" y="21"/>
                    </a:lnTo>
                    <a:lnTo>
                      <a:pt x="253" y="7"/>
                    </a:lnTo>
                    <a:lnTo>
                      <a:pt x="257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8" name="Freeform 6095">
                <a:extLst>
                  <a:ext uri="{FF2B5EF4-FFF2-40B4-BE49-F238E27FC236}">
                    <a16:creationId xmlns:a16="http://schemas.microsoft.com/office/drawing/2014/main" id="{C71EB589-9944-D50D-77FF-0E760E35F0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6" y="3394"/>
                <a:ext cx="66" cy="34"/>
              </a:xfrm>
              <a:custGeom>
                <a:avLst/>
                <a:gdLst>
                  <a:gd name="T0" fmla="*/ 266 w 266"/>
                  <a:gd name="T1" fmla="*/ 135 h 135"/>
                  <a:gd name="T2" fmla="*/ 265 w 266"/>
                  <a:gd name="T3" fmla="*/ 134 h 135"/>
                  <a:gd name="T4" fmla="*/ 265 w 266"/>
                  <a:gd name="T5" fmla="*/ 132 h 135"/>
                  <a:gd name="T6" fmla="*/ 264 w 266"/>
                  <a:gd name="T7" fmla="*/ 131 h 135"/>
                  <a:gd name="T8" fmla="*/ 261 w 266"/>
                  <a:gd name="T9" fmla="*/ 127 h 135"/>
                  <a:gd name="T10" fmla="*/ 259 w 266"/>
                  <a:gd name="T11" fmla="*/ 125 h 135"/>
                  <a:gd name="T12" fmla="*/ 247 w 266"/>
                  <a:gd name="T13" fmla="*/ 110 h 135"/>
                  <a:gd name="T14" fmla="*/ 229 w 266"/>
                  <a:gd name="T15" fmla="*/ 110 h 135"/>
                  <a:gd name="T16" fmla="*/ 229 w 266"/>
                  <a:gd name="T17" fmla="*/ 107 h 135"/>
                  <a:gd name="T18" fmla="*/ 230 w 266"/>
                  <a:gd name="T19" fmla="*/ 107 h 135"/>
                  <a:gd name="T20" fmla="*/ 229 w 266"/>
                  <a:gd name="T21" fmla="*/ 94 h 135"/>
                  <a:gd name="T22" fmla="*/ 223 w 266"/>
                  <a:gd name="T23" fmla="*/ 83 h 135"/>
                  <a:gd name="T24" fmla="*/ 202 w 266"/>
                  <a:gd name="T25" fmla="*/ 67 h 135"/>
                  <a:gd name="T26" fmla="*/ 201 w 266"/>
                  <a:gd name="T27" fmla="*/ 65 h 135"/>
                  <a:gd name="T28" fmla="*/ 194 w 266"/>
                  <a:gd name="T29" fmla="*/ 65 h 135"/>
                  <a:gd name="T30" fmla="*/ 192 w 266"/>
                  <a:gd name="T31" fmla="*/ 64 h 135"/>
                  <a:gd name="T32" fmla="*/ 178 w 266"/>
                  <a:gd name="T33" fmla="*/ 64 h 135"/>
                  <a:gd name="T34" fmla="*/ 178 w 266"/>
                  <a:gd name="T35" fmla="*/ 65 h 135"/>
                  <a:gd name="T36" fmla="*/ 177 w 266"/>
                  <a:gd name="T37" fmla="*/ 65 h 135"/>
                  <a:gd name="T38" fmla="*/ 176 w 266"/>
                  <a:gd name="T39" fmla="*/ 67 h 135"/>
                  <a:gd name="T40" fmla="*/ 168 w 266"/>
                  <a:gd name="T41" fmla="*/ 77 h 135"/>
                  <a:gd name="T42" fmla="*/ 155 w 266"/>
                  <a:gd name="T43" fmla="*/ 87 h 135"/>
                  <a:gd name="T44" fmla="*/ 149 w 266"/>
                  <a:gd name="T45" fmla="*/ 96 h 135"/>
                  <a:gd name="T46" fmla="*/ 162 w 266"/>
                  <a:gd name="T47" fmla="*/ 110 h 135"/>
                  <a:gd name="T48" fmla="*/ 159 w 266"/>
                  <a:gd name="T49" fmla="*/ 113 h 135"/>
                  <a:gd name="T50" fmla="*/ 152 w 266"/>
                  <a:gd name="T51" fmla="*/ 117 h 135"/>
                  <a:gd name="T52" fmla="*/ 151 w 266"/>
                  <a:gd name="T53" fmla="*/ 118 h 135"/>
                  <a:gd name="T54" fmla="*/ 142 w 266"/>
                  <a:gd name="T55" fmla="*/ 124 h 135"/>
                  <a:gd name="T56" fmla="*/ 141 w 266"/>
                  <a:gd name="T57" fmla="*/ 127 h 135"/>
                  <a:gd name="T58" fmla="*/ 137 w 266"/>
                  <a:gd name="T59" fmla="*/ 129 h 135"/>
                  <a:gd name="T60" fmla="*/ 135 w 266"/>
                  <a:gd name="T61" fmla="*/ 131 h 135"/>
                  <a:gd name="T62" fmla="*/ 134 w 266"/>
                  <a:gd name="T63" fmla="*/ 131 h 135"/>
                  <a:gd name="T64" fmla="*/ 127 w 266"/>
                  <a:gd name="T65" fmla="*/ 134 h 135"/>
                  <a:gd name="T66" fmla="*/ 121 w 266"/>
                  <a:gd name="T67" fmla="*/ 128 h 135"/>
                  <a:gd name="T68" fmla="*/ 121 w 266"/>
                  <a:gd name="T69" fmla="*/ 127 h 135"/>
                  <a:gd name="T70" fmla="*/ 120 w 266"/>
                  <a:gd name="T71" fmla="*/ 124 h 135"/>
                  <a:gd name="T72" fmla="*/ 120 w 266"/>
                  <a:gd name="T73" fmla="*/ 122 h 135"/>
                  <a:gd name="T74" fmla="*/ 115 w 266"/>
                  <a:gd name="T75" fmla="*/ 114 h 135"/>
                  <a:gd name="T76" fmla="*/ 114 w 266"/>
                  <a:gd name="T77" fmla="*/ 114 h 135"/>
                  <a:gd name="T78" fmla="*/ 107 w 266"/>
                  <a:gd name="T79" fmla="*/ 105 h 135"/>
                  <a:gd name="T80" fmla="*/ 89 w 266"/>
                  <a:gd name="T81" fmla="*/ 90 h 135"/>
                  <a:gd name="T82" fmla="*/ 86 w 266"/>
                  <a:gd name="T83" fmla="*/ 89 h 135"/>
                  <a:gd name="T84" fmla="*/ 77 w 266"/>
                  <a:gd name="T85" fmla="*/ 93 h 135"/>
                  <a:gd name="T86" fmla="*/ 72 w 266"/>
                  <a:gd name="T87" fmla="*/ 93 h 135"/>
                  <a:gd name="T88" fmla="*/ 71 w 266"/>
                  <a:gd name="T89" fmla="*/ 91 h 135"/>
                  <a:gd name="T90" fmla="*/ 71 w 266"/>
                  <a:gd name="T91" fmla="*/ 90 h 135"/>
                  <a:gd name="T92" fmla="*/ 61 w 266"/>
                  <a:gd name="T93" fmla="*/ 80 h 135"/>
                  <a:gd name="T94" fmla="*/ 50 w 266"/>
                  <a:gd name="T95" fmla="*/ 72 h 135"/>
                  <a:gd name="T96" fmla="*/ 31 w 266"/>
                  <a:gd name="T97" fmla="*/ 54 h 135"/>
                  <a:gd name="T98" fmla="*/ 29 w 266"/>
                  <a:gd name="T99" fmla="*/ 54 h 135"/>
                  <a:gd name="T100" fmla="*/ 28 w 266"/>
                  <a:gd name="T101" fmla="*/ 50 h 135"/>
                  <a:gd name="T102" fmla="*/ 25 w 266"/>
                  <a:gd name="T103" fmla="*/ 47 h 135"/>
                  <a:gd name="T104" fmla="*/ 25 w 266"/>
                  <a:gd name="T105" fmla="*/ 45 h 135"/>
                  <a:gd name="T106" fmla="*/ 22 w 266"/>
                  <a:gd name="T107" fmla="*/ 40 h 135"/>
                  <a:gd name="T108" fmla="*/ 31 w 266"/>
                  <a:gd name="T109" fmla="*/ 22 h 135"/>
                  <a:gd name="T110" fmla="*/ 25 w 266"/>
                  <a:gd name="T111" fmla="*/ 16 h 135"/>
                  <a:gd name="T112" fmla="*/ 19 w 266"/>
                  <a:gd name="T113" fmla="*/ 12 h 135"/>
                  <a:gd name="T114" fmla="*/ 0 w 266"/>
                  <a:gd name="T115" fmla="*/ 0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66" h="135">
                    <a:moveTo>
                      <a:pt x="266" y="135"/>
                    </a:moveTo>
                    <a:lnTo>
                      <a:pt x="265" y="134"/>
                    </a:lnTo>
                    <a:lnTo>
                      <a:pt x="265" y="132"/>
                    </a:lnTo>
                    <a:lnTo>
                      <a:pt x="264" y="131"/>
                    </a:lnTo>
                    <a:lnTo>
                      <a:pt x="261" y="127"/>
                    </a:lnTo>
                    <a:lnTo>
                      <a:pt x="259" y="125"/>
                    </a:lnTo>
                    <a:lnTo>
                      <a:pt x="247" y="110"/>
                    </a:lnTo>
                    <a:lnTo>
                      <a:pt x="229" y="110"/>
                    </a:lnTo>
                    <a:lnTo>
                      <a:pt x="229" y="107"/>
                    </a:lnTo>
                    <a:lnTo>
                      <a:pt x="230" y="107"/>
                    </a:lnTo>
                    <a:lnTo>
                      <a:pt x="229" y="94"/>
                    </a:lnTo>
                    <a:lnTo>
                      <a:pt x="223" y="83"/>
                    </a:lnTo>
                    <a:lnTo>
                      <a:pt x="202" y="67"/>
                    </a:lnTo>
                    <a:lnTo>
                      <a:pt x="201" y="65"/>
                    </a:lnTo>
                    <a:lnTo>
                      <a:pt x="194" y="65"/>
                    </a:lnTo>
                    <a:lnTo>
                      <a:pt x="192" y="64"/>
                    </a:lnTo>
                    <a:lnTo>
                      <a:pt x="178" y="64"/>
                    </a:lnTo>
                    <a:lnTo>
                      <a:pt x="178" y="65"/>
                    </a:lnTo>
                    <a:lnTo>
                      <a:pt x="177" y="65"/>
                    </a:lnTo>
                    <a:lnTo>
                      <a:pt x="176" y="67"/>
                    </a:lnTo>
                    <a:lnTo>
                      <a:pt x="168" y="77"/>
                    </a:lnTo>
                    <a:lnTo>
                      <a:pt x="155" y="87"/>
                    </a:lnTo>
                    <a:lnTo>
                      <a:pt x="149" y="96"/>
                    </a:lnTo>
                    <a:lnTo>
                      <a:pt x="162" y="110"/>
                    </a:lnTo>
                    <a:lnTo>
                      <a:pt x="159" y="113"/>
                    </a:lnTo>
                    <a:lnTo>
                      <a:pt x="152" y="117"/>
                    </a:lnTo>
                    <a:lnTo>
                      <a:pt x="151" y="118"/>
                    </a:lnTo>
                    <a:lnTo>
                      <a:pt x="142" y="124"/>
                    </a:lnTo>
                    <a:lnTo>
                      <a:pt x="141" y="127"/>
                    </a:lnTo>
                    <a:lnTo>
                      <a:pt x="137" y="129"/>
                    </a:lnTo>
                    <a:lnTo>
                      <a:pt x="135" y="131"/>
                    </a:lnTo>
                    <a:lnTo>
                      <a:pt x="134" y="131"/>
                    </a:lnTo>
                    <a:lnTo>
                      <a:pt x="127" y="134"/>
                    </a:lnTo>
                    <a:lnTo>
                      <a:pt x="121" y="128"/>
                    </a:lnTo>
                    <a:lnTo>
                      <a:pt x="121" y="127"/>
                    </a:lnTo>
                    <a:lnTo>
                      <a:pt x="120" y="124"/>
                    </a:lnTo>
                    <a:lnTo>
                      <a:pt x="120" y="122"/>
                    </a:lnTo>
                    <a:lnTo>
                      <a:pt x="115" y="114"/>
                    </a:lnTo>
                    <a:lnTo>
                      <a:pt x="114" y="114"/>
                    </a:lnTo>
                    <a:lnTo>
                      <a:pt x="107" y="105"/>
                    </a:lnTo>
                    <a:lnTo>
                      <a:pt x="89" y="90"/>
                    </a:lnTo>
                    <a:lnTo>
                      <a:pt x="86" y="89"/>
                    </a:lnTo>
                    <a:lnTo>
                      <a:pt x="77" y="93"/>
                    </a:lnTo>
                    <a:lnTo>
                      <a:pt x="72" y="93"/>
                    </a:lnTo>
                    <a:lnTo>
                      <a:pt x="71" y="91"/>
                    </a:lnTo>
                    <a:lnTo>
                      <a:pt x="71" y="90"/>
                    </a:lnTo>
                    <a:lnTo>
                      <a:pt x="61" y="80"/>
                    </a:lnTo>
                    <a:lnTo>
                      <a:pt x="50" y="72"/>
                    </a:lnTo>
                    <a:lnTo>
                      <a:pt x="31" y="54"/>
                    </a:lnTo>
                    <a:lnTo>
                      <a:pt x="29" y="54"/>
                    </a:lnTo>
                    <a:lnTo>
                      <a:pt x="28" y="50"/>
                    </a:lnTo>
                    <a:lnTo>
                      <a:pt x="25" y="47"/>
                    </a:lnTo>
                    <a:lnTo>
                      <a:pt x="25" y="45"/>
                    </a:lnTo>
                    <a:lnTo>
                      <a:pt x="22" y="40"/>
                    </a:lnTo>
                    <a:lnTo>
                      <a:pt x="31" y="22"/>
                    </a:lnTo>
                    <a:lnTo>
                      <a:pt x="25" y="16"/>
                    </a:lnTo>
                    <a:lnTo>
                      <a:pt x="19" y="12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9" name="Freeform 6096">
                <a:extLst>
                  <a:ext uri="{FF2B5EF4-FFF2-40B4-BE49-F238E27FC236}">
                    <a16:creationId xmlns:a16="http://schemas.microsoft.com/office/drawing/2014/main" id="{34E94BA2-7D64-5BD0-3A7A-EA9B46096A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8" y="3421"/>
                <a:ext cx="4" cy="2"/>
              </a:xfrm>
              <a:custGeom>
                <a:avLst/>
                <a:gdLst>
                  <a:gd name="T0" fmla="*/ 13 w 13"/>
                  <a:gd name="T1" fmla="*/ 10 h 10"/>
                  <a:gd name="T2" fmla="*/ 11 w 13"/>
                  <a:gd name="T3" fmla="*/ 10 h 10"/>
                  <a:gd name="T4" fmla="*/ 10 w 13"/>
                  <a:gd name="T5" fmla="*/ 9 h 10"/>
                  <a:gd name="T6" fmla="*/ 9 w 13"/>
                  <a:gd name="T7" fmla="*/ 9 h 10"/>
                  <a:gd name="T8" fmla="*/ 6 w 13"/>
                  <a:gd name="T9" fmla="*/ 5 h 10"/>
                  <a:gd name="T10" fmla="*/ 3 w 13"/>
                  <a:gd name="T11" fmla="*/ 3 h 10"/>
                  <a:gd name="T12" fmla="*/ 0 w 13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10">
                    <a:moveTo>
                      <a:pt x="13" y="10"/>
                    </a:moveTo>
                    <a:lnTo>
                      <a:pt x="11" y="10"/>
                    </a:lnTo>
                    <a:lnTo>
                      <a:pt x="10" y="9"/>
                    </a:lnTo>
                    <a:lnTo>
                      <a:pt x="9" y="9"/>
                    </a:lnTo>
                    <a:lnTo>
                      <a:pt x="6" y="5"/>
                    </a:lnTo>
                    <a:lnTo>
                      <a:pt x="3" y="3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0" name="Freeform 6097">
                <a:extLst>
                  <a:ext uri="{FF2B5EF4-FFF2-40B4-BE49-F238E27FC236}">
                    <a16:creationId xmlns:a16="http://schemas.microsoft.com/office/drawing/2014/main" id="{19CBEE1A-DB52-4387-CE00-C6B3A6BEF0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8" y="3423"/>
                <a:ext cx="9" cy="23"/>
              </a:xfrm>
              <a:custGeom>
                <a:avLst/>
                <a:gdLst>
                  <a:gd name="T0" fmla="*/ 14 w 35"/>
                  <a:gd name="T1" fmla="*/ 0 h 90"/>
                  <a:gd name="T2" fmla="*/ 14 w 35"/>
                  <a:gd name="T3" fmla="*/ 2 h 90"/>
                  <a:gd name="T4" fmla="*/ 11 w 35"/>
                  <a:gd name="T5" fmla="*/ 16 h 90"/>
                  <a:gd name="T6" fmla="*/ 11 w 35"/>
                  <a:gd name="T7" fmla="*/ 17 h 90"/>
                  <a:gd name="T8" fmla="*/ 12 w 35"/>
                  <a:gd name="T9" fmla="*/ 17 h 90"/>
                  <a:gd name="T10" fmla="*/ 17 w 35"/>
                  <a:gd name="T11" fmla="*/ 32 h 90"/>
                  <a:gd name="T12" fmla="*/ 18 w 35"/>
                  <a:gd name="T13" fmla="*/ 33 h 90"/>
                  <a:gd name="T14" fmla="*/ 26 w 35"/>
                  <a:gd name="T15" fmla="*/ 45 h 90"/>
                  <a:gd name="T16" fmla="*/ 35 w 35"/>
                  <a:gd name="T17" fmla="*/ 50 h 90"/>
                  <a:gd name="T18" fmla="*/ 35 w 35"/>
                  <a:gd name="T19" fmla="*/ 52 h 90"/>
                  <a:gd name="T20" fmla="*/ 25 w 35"/>
                  <a:gd name="T21" fmla="*/ 57 h 90"/>
                  <a:gd name="T22" fmla="*/ 7 w 35"/>
                  <a:gd name="T23" fmla="*/ 76 h 90"/>
                  <a:gd name="T24" fmla="*/ 0 w 35"/>
                  <a:gd name="T25" fmla="*/ 90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5" h="90">
                    <a:moveTo>
                      <a:pt x="14" y="0"/>
                    </a:moveTo>
                    <a:lnTo>
                      <a:pt x="14" y="2"/>
                    </a:lnTo>
                    <a:lnTo>
                      <a:pt x="11" y="16"/>
                    </a:lnTo>
                    <a:lnTo>
                      <a:pt x="11" y="17"/>
                    </a:lnTo>
                    <a:lnTo>
                      <a:pt x="12" y="17"/>
                    </a:lnTo>
                    <a:lnTo>
                      <a:pt x="17" y="32"/>
                    </a:lnTo>
                    <a:lnTo>
                      <a:pt x="18" y="33"/>
                    </a:lnTo>
                    <a:lnTo>
                      <a:pt x="26" y="45"/>
                    </a:lnTo>
                    <a:lnTo>
                      <a:pt x="35" y="50"/>
                    </a:lnTo>
                    <a:lnTo>
                      <a:pt x="35" y="52"/>
                    </a:lnTo>
                    <a:lnTo>
                      <a:pt x="25" y="57"/>
                    </a:lnTo>
                    <a:lnTo>
                      <a:pt x="7" y="76"/>
                    </a:lnTo>
                    <a:lnTo>
                      <a:pt x="0" y="9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1" name="Freeform 6098">
                <a:extLst>
                  <a:ext uri="{FF2B5EF4-FFF2-40B4-BE49-F238E27FC236}">
                    <a16:creationId xmlns:a16="http://schemas.microsoft.com/office/drawing/2014/main" id="{6EDB3014-5387-EBF5-3A3D-CC1BE41B02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9" y="3412"/>
                <a:ext cx="13" cy="5"/>
              </a:xfrm>
              <a:custGeom>
                <a:avLst/>
                <a:gdLst>
                  <a:gd name="T0" fmla="*/ 53 w 53"/>
                  <a:gd name="T1" fmla="*/ 22 h 22"/>
                  <a:gd name="T2" fmla="*/ 47 w 53"/>
                  <a:gd name="T3" fmla="*/ 15 h 22"/>
                  <a:gd name="T4" fmla="*/ 37 w 53"/>
                  <a:gd name="T5" fmla="*/ 12 h 22"/>
                  <a:gd name="T6" fmla="*/ 26 w 53"/>
                  <a:gd name="T7" fmla="*/ 7 h 22"/>
                  <a:gd name="T8" fmla="*/ 25 w 53"/>
                  <a:gd name="T9" fmla="*/ 4 h 22"/>
                  <a:gd name="T10" fmla="*/ 16 w 53"/>
                  <a:gd name="T11" fmla="*/ 0 h 22"/>
                  <a:gd name="T12" fmla="*/ 12 w 53"/>
                  <a:gd name="T13" fmla="*/ 1 h 22"/>
                  <a:gd name="T14" fmla="*/ 11 w 53"/>
                  <a:gd name="T15" fmla="*/ 1 h 22"/>
                  <a:gd name="T16" fmla="*/ 8 w 53"/>
                  <a:gd name="T17" fmla="*/ 3 h 22"/>
                  <a:gd name="T18" fmla="*/ 8 w 53"/>
                  <a:gd name="T19" fmla="*/ 4 h 22"/>
                  <a:gd name="T20" fmla="*/ 1 w 53"/>
                  <a:gd name="T21" fmla="*/ 12 h 22"/>
                  <a:gd name="T22" fmla="*/ 0 w 53"/>
                  <a:gd name="T23" fmla="*/ 1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3" h="22">
                    <a:moveTo>
                      <a:pt x="53" y="22"/>
                    </a:moveTo>
                    <a:lnTo>
                      <a:pt x="47" y="15"/>
                    </a:lnTo>
                    <a:lnTo>
                      <a:pt x="37" y="12"/>
                    </a:lnTo>
                    <a:lnTo>
                      <a:pt x="26" y="7"/>
                    </a:lnTo>
                    <a:lnTo>
                      <a:pt x="25" y="4"/>
                    </a:lnTo>
                    <a:lnTo>
                      <a:pt x="16" y="0"/>
                    </a:lnTo>
                    <a:lnTo>
                      <a:pt x="12" y="1"/>
                    </a:lnTo>
                    <a:lnTo>
                      <a:pt x="11" y="1"/>
                    </a:lnTo>
                    <a:lnTo>
                      <a:pt x="8" y="3"/>
                    </a:lnTo>
                    <a:lnTo>
                      <a:pt x="8" y="4"/>
                    </a:lnTo>
                    <a:lnTo>
                      <a:pt x="1" y="12"/>
                    </a:lnTo>
                    <a:lnTo>
                      <a:pt x="0" y="1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2" name="Freeform 6099">
                <a:extLst>
                  <a:ext uri="{FF2B5EF4-FFF2-40B4-BE49-F238E27FC236}">
                    <a16:creationId xmlns:a16="http://schemas.microsoft.com/office/drawing/2014/main" id="{9F55A3A7-A12B-CE6C-6F71-DD987541D3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2" y="3417"/>
                <a:ext cx="6" cy="4"/>
              </a:xfrm>
              <a:custGeom>
                <a:avLst/>
                <a:gdLst>
                  <a:gd name="T0" fmla="*/ 26 w 26"/>
                  <a:gd name="T1" fmla="*/ 14 h 14"/>
                  <a:gd name="T2" fmla="*/ 4 w 26"/>
                  <a:gd name="T3" fmla="*/ 3 h 14"/>
                  <a:gd name="T4" fmla="*/ 0 w 26"/>
                  <a:gd name="T5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14">
                    <a:moveTo>
                      <a:pt x="26" y="14"/>
                    </a:moveTo>
                    <a:lnTo>
                      <a:pt x="4" y="3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3" name="Freeform 6100">
                <a:extLst>
                  <a:ext uri="{FF2B5EF4-FFF2-40B4-BE49-F238E27FC236}">
                    <a16:creationId xmlns:a16="http://schemas.microsoft.com/office/drawing/2014/main" id="{805CE06D-D735-A3DE-FAB8-A518DD3007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3" y="3451"/>
                <a:ext cx="19" cy="63"/>
              </a:xfrm>
              <a:custGeom>
                <a:avLst/>
                <a:gdLst>
                  <a:gd name="T0" fmla="*/ 53 w 75"/>
                  <a:gd name="T1" fmla="*/ 0 h 253"/>
                  <a:gd name="T2" fmla="*/ 50 w 75"/>
                  <a:gd name="T3" fmla="*/ 17 h 253"/>
                  <a:gd name="T4" fmla="*/ 43 w 75"/>
                  <a:gd name="T5" fmla="*/ 20 h 253"/>
                  <a:gd name="T6" fmla="*/ 41 w 75"/>
                  <a:gd name="T7" fmla="*/ 23 h 253"/>
                  <a:gd name="T8" fmla="*/ 53 w 75"/>
                  <a:gd name="T9" fmla="*/ 35 h 253"/>
                  <a:gd name="T10" fmla="*/ 57 w 75"/>
                  <a:gd name="T11" fmla="*/ 43 h 253"/>
                  <a:gd name="T12" fmla="*/ 61 w 75"/>
                  <a:gd name="T13" fmla="*/ 48 h 253"/>
                  <a:gd name="T14" fmla="*/ 72 w 75"/>
                  <a:gd name="T15" fmla="*/ 65 h 253"/>
                  <a:gd name="T16" fmla="*/ 74 w 75"/>
                  <a:gd name="T17" fmla="*/ 65 h 253"/>
                  <a:gd name="T18" fmla="*/ 74 w 75"/>
                  <a:gd name="T19" fmla="*/ 66 h 253"/>
                  <a:gd name="T20" fmla="*/ 72 w 75"/>
                  <a:gd name="T21" fmla="*/ 66 h 253"/>
                  <a:gd name="T22" fmla="*/ 75 w 75"/>
                  <a:gd name="T23" fmla="*/ 69 h 253"/>
                  <a:gd name="T24" fmla="*/ 70 w 75"/>
                  <a:gd name="T25" fmla="*/ 76 h 253"/>
                  <a:gd name="T26" fmla="*/ 58 w 75"/>
                  <a:gd name="T27" fmla="*/ 80 h 253"/>
                  <a:gd name="T28" fmla="*/ 31 w 75"/>
                  <a:gd name="T29" fmla="*/ 109 h 253"/>
                  <a:gd name="T30" fmla="*/ 25 w 75"/>
                  <a:gd name="T31" fmla="*/ 116 h 253"/>
                  <a:gd name="T32" fmla="*/ 11 w 75"/>
                  <a:gd name="T33" fmla="*/ 130 h 253"/>
                  <a:gd name="T34" fmla="*/ 10 w 75"/>
                  <a:gd name="T35" fmla="*/ 130 h 253"/>
                  <a:gd name="T36" fmla="*/ 10 w 75"/>
                  <a:gd name="T37" fmla="*/ 148 h 253"/>
                  <a:gd name="T38" fmla="*/ 8 w 75"/>
                  <a:gd name="T39" fmla="*/ 150 h 253"/>
                  <a:gd name="T40" fmla="*/ 8 w 75"/>
                  <a:gd name="T41" fmla="*/ 151 h 253"/>
                  <a:gd name="T42" fmla="*/ 7 w 75"/>
                  <a:gd name="T43" fmla="*/ 155 h 253"/>
                  <a:gd name="T44" fmla="*/ 4 w 75"/>
                  <a:gd name="T45" fmla="*/ 158 h 253"/>
                  <a:gd name="T46" fmla="*/ 1 w 75"/>
                  <a:gd name="T47" fmla="*/ 160 h 253"/>
                  <a:gd name="T48" fmla="*/ 0 w 75"/>
                  <a:gd name="T49" fmla="*/ 161 h 253"/>
                  <a:gd name="T50" fmla="*/ 0 w 75"/>
                  <a:gd name="T51" fmla="*/ 162 h 253"/>
                  <a:gd name="T52" fmla="*/ 3 w 75"/>
                  <a:gd name="T53" fmla="*/ 170 h 253"/>
                  <a:gd name="T54" fmla="*/ 14 w 75"/>
                  <a:gd name="T55" fmla="*/ 190 h 253"/>
                  <a:gd name="T56" fmla="*/ 19 w 75"/>
                  <a:gd name="T57" fmla="*/ 196 h 253"/>
                  <a:gd name="T58" fmla="*/ 24 w 75"/>
                  <a:gd name="T59" fmla="*/ 199 h 253"/>
                  <a:gd name="T60" fmla="*/ 25 w 75"/>
                  <a:gd name="T61" fmla="*/ 200 h 253"/>
                  <a:gd name="T62" fmla="*/ 29 w 75"/>
                  <a:gd name="T63" fmla="*/ 199 h 253"/>
                  <a:gd name="T64" fmla="*/ 39 w 75"/>
                  <a:gd name="T65" fmla="*/ 199 h 253"/>
                  <a:gd name="T66" fmla="*/ 42 w 75"/>
                  <a:gd name="T67" fmla="*/ 203 h 253"/>
                  <a:gd name="T68" fmla="*/ 41 w 75"/>
                  <a:gd name="T69" fmla="*/ 222 h 253"/>
                  <a:gd name="T70" fmla="*/ 43 w 75"/>
                  <a:gd name="T71" fmla="*/ 230 h 253"/>
                  <a:gd name="T72" fmla="*/ 50 w 75"/>
                  <a:gd name="T73" fmla="*/ 234 h 253"/>
                  <a:gd name="T74" fmla="*/ 61 w 75"/>
                  <a:gd name="T75" fmla="*/ 253 h 2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75" h="253">
                    <a:moveTo>
                      <a:pt x="53" y="0"/>
                    </a:moveTo>
                    <a:lnTo>
                      <a:pt x="50" y="17"/>
                    </a:lnTo>
                    <a:lnTo>
                      <a:pt x="43" y="20"/>
                    </a:lnTo>
                    <a:lnTo>
                      <a:pt x="41" y="23"/>
                    </a:lnTo>
                    <a:lnTo>
                      <a:pt x="53" y="35"/>
                    </a:lnTo>
                    <a:lnTo>
                      <a:pt x="57" y="43"/>
                    </a:lnTo>
                    <a:lnTo>
                      <a:pt x="61" y="48"/>
                    </a:lnTo>
                    <a:lnTo>
                      <a:pt x="72" y="65"/>
                    </a:lnTo>
                    <a:lnTo>
                      <a:pt x="74" y="65"/>
                    </a:lnTo>
                    <a:lnTo>
                      <a:pt x="74" y="66"/>
                    </a:lnTo>
                    <a:lnTo>
                      <a:pt x="72" y="66"/>
                    </a:lnTo>
                    <a:lnTo>
                      <a:pt x="75" y="69"/>
                    </a:lnTo>
                    <a:lnTo>
                      <a:pt x="70" y="76"/>
                    </a:lnTo>
                    <a:lnTo>
                      <a:pt x="58" y="80"/>
                    </a:lnTo>
                    <a:lnTo>
                      <a:pt x="31" y="109"/>
                    </a:lnTo>
                    <a:lnTo>
                      <a:pt x="25" y="116"/>
                    </a:lnTo>
                    <a:lnTo>
                      <a:pt x="11" y="130"/>
                    </a:lnTo>
                    <a:lnTo>
                      <a:pt x="10" y="130"/>
                    </a:lnTo>
                    <a:lnTo>
                      <a:pt x="10" y="148"/>
                    </a:lnTo>
                    <a:lnTo>
                      <a:pt x="8" y="150"/>
                    </a:lnTo>
                    <a:lnTo>
                      <a:pt x="8" y="151"/>
                    </a:lnTo>
                    <a:lnTo>
                      <a:pt x="7" y="155"/>
                    </a:lnTo>
                    <a:lnTo>
                      <a:pt x="4" y="158"/>
                    </a:lnTo>
                    <a:lnTo>
                      <a:pt x="1" y="160"/>
                    </a:lnTo>
                    <a:lnTo>
                      <a:pt x="0" y="161"/>
                    </a:lnTo>
                    <a:lnTo>
                      <a:pt x="0" y="162"/>
                    </a:lnTo>
                    <a:lnTo>
                      <a:pt x="3" y="170"/>
                    </a:lnTo>
                    <a:lnTo>
                      <a:pt x="14" y="190"/>
                    </a:lnTo>
                    <a:lnTo>
                      <a:pt x="19" y="196"/>
                    </a:lnTo>
                    <a:lnTo>
                      <a:pt x="24" y="199"/>
                    </a:lnTo>
                    <a:lnTo>
                      <a:pt x="25" y="200"/>
                    </a:lnTo>
                    <a:lnTo>
                      <a:pt x="29" y="199"/>
                    </a:lnTo>
                    <a:lnTo>
                      <a:pt x="39" y="199"/>
                    </a:lnTo>
                    <a:lnTo>
                      <a:pt x="42" y="203"/>
                    </a:lnTo>
                    <a:lnTo>
                      <a:pt x="41" y="222"/>
                    </a:lnTo>
                    <a:lnTo>
                      <a:pt x="43" y="230"/>
                    </a:lnTo>
                    <a:lnTo>
                      <a:pt x="50" y="234"/>
                    </a:lnTo>
                    <a:lnTo>
                      <a:pt x="61" y="25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4" name="Line 6101">
                <a:extLst>
                  <a:ext uri="{FF2B5EF4-FFF2-40B4-BE49-F238E27FC236}">
                    <a16:creationId xmlns:a16="http://schemas.microsoft.com/office/drawing/2014/main" id="{ED03D41A-E016-E646-3DCB-B0798198775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356" y="3446"/>
                <a:ext cx="2" cy="5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5" name="Freeform 6102">
                <a:extLst>
                  <a:ext uri="{FF2B5EF4-FFF2-40B4-BE49-F238E27FC236}">
                    <a16:creationId xmlns:a16="http://schemas.microsoft.com/office/drawing/2014/main" id="{19DB616E-634A-B5F5-F953-F93F421136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6" y="3446"/>
                <a:ext cx="2" cy="5"/>
              </a:xfrm>
              <a:custGeom>
                <a:avLst/>
                <a:gdLst>
                  <a:gd name="T0" fmla="*/ 7 w 7"/>
                  <a:gd name="T1" fmla="*/ 0 h 20"/>
                  <a:gd name="T2" fmla="*/ 4 w 7"/>
                  <a:gd name="T3" fmla="*/ 8 h 20"/>
                  <a:gd name="T4" fmla="*/ 0 w 7"/>
                  <a:gd name="T5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" h="20">
                    <a:moveTo>
                      <a:pt x="7" y="0"/>
                    </a:moveTo>
                    <a:lnTo>
                      <a:pt x="4" y="8"/>
                    </a:lnTo>
                    <a:lnTo>
                      <a:pt x="0" y="2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6" name="Line 6103">
                <a:extLst>
                  <a:ext uri="{FF2B5EF4-FFF2-40B4-BE49-F238E27FC236}">
                    <a16:creationId xmlns:a16="http://schemas.microsoft.com/office/drawing/2014/main" id="{705571E2-F89B-A946-05A0-C8582DE0C05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4352" y="3417"/>
                <a:ext cx="6" cy="4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7" name="Freeform 6104">
                <a:extLst>
                  <a:ext uri="{FF2B5EF4-FFF2-40B4-BE49-F238E27FC236}">
                    <a16:creationId xmlns:a16="http://schemas.microsoft.com/office/drawing/2014/main" id="{28B3B188-B934-3314-2344-500824251D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8" y="3439"/>
                <a:ext cx="94" cy="75"/>
              </a:xfrm>
              <a:custGeom>
                <a:avLst/>
                <a:gdLst>
                  <a:gd name="T0" fmla="*/ 0 w 372"/>
                  <a:gd name="T1" fmla="*/ 300 h 300"/>
                  <a:gd name="T2" fmla="*/ 2 w 372"/>
                  <a:gd name="T3" fmla="*/ 300 h 300"/>
                  <a:gd name="T4" fmla="*/ 3 w 372"/>
                  <a:gd name="T5" fmla="*/ 297 h 300"/>
                  <a:gd name="T6" fmla="*/ 34 w 372"/>
                  <a:gd name="T7" fmla="*/ 257 h 300"/>
                  <a:gd name="T8" fmla="*/ 42 w 372"/>
                  <a:gd name="T9" fmla="*/ 248 h 300"/>
                  <a:gd name="T10" fmla="*/ 64 w 372"/>
                  <a:gd name="T11" fmla="*/ 223 h 300"/>
                  <a:gd name="T12" fmla="*/ 66 w 372"/>
                  <a:gd name="T13" fmla="*/ 219 h 300"/>
                  <a:gd name="T14" fmla="*/ 77 w 372"/>
                  <a:gd name="T15" fmla="*/ 208 h 300"/>
                  <a:gd name="T16" fmla="*/ 81 w 372"/>
                  <a:gd name="T17" fmla="*/ 202 h 300"/>
                  <a:gd name="T18" fmla="*/ 91 w 372"/>
                  <a:gd name="T19" fmla="*/ 194 h 300"/>
                  <a:gd name="T20" fmla="*/ 124 w 372"/>
                  <a:gd name="T21" fmla="*/ 162 h 300"/>
                  <a:gd name="T22" fmla="*/ 129 w 372"/>
                  <a:gd name="T23" fmla="*/ 159 h 300"/>
                  <a:gd name="T24" fmla="*/ 138 w 372"/>
                  <a:gd name="T25" fmla="*/ 149 h 300"/>
                  <a:gd name="T26" fmla="*/ 141 w 372"/>
                  <a:gd name="T27" fmla="*/ 148 h 300"/>
                  <a:gd name="T28" fmla="*/ 158 w 372"/>
                  <a:gd name="T29" fmla="*/ 137 h 300"/>
                  <a:gd name="T30" fmla="*/ 160 w 372"/>
                  <a:gd name="T31" fmla="*/ 135 h 300"/>
                  <a:gd name="T32" fmla="*/ 162 w 372"/>
                  <a:gd name="T33" fmla="*/ 134 h 300"/>
                  <a:gd name="T34" fmla="*/ 167 w 372"/>
                  <a:gd name="T35" fmla="*/ 134 h 300"/>
                  <a:gd name="T36" fmla="*/ 169 w 372"/>
                  <a:gd name="T37" fmla="*/ 133 h 300"/>
                  <a:gd name="T38" fmla="*/ 172 w 372"/>
                  <a:gd name="T39" fmla="*/ 135 h 300"/>
                  <a:gd name="T40" fmla="*/ 172 w 372"/>
                  <a:gd name="T41" fmla="*/ 137 h 300"/>
                  <a:gd name="T42" fmla="*/ 198 w 372"/>
                  <a:gd name="T43" fmla="*/ 137 h 300"/>
                  <a:gd name="T44" fmla="*/ 229 w 372"/>
                  <a:gd name="T45" fmla="*/ 120 h 300"/>
                  <a:gd name="T46" fmla="*/ 238 w 372"/>
                  <a:gd name="T47" fmla="*/ 120 h 300"/>
                  <a:gd name="T48" fmla="*/ 241 w 372"/>
                  <a:gd name="T49" fmla="*/ 106 h 300"/>
                  <a:gd name="T50" fmla="*/ 241 w 372"/>
                  <a:gd name="T51" fmla="*/ 93 h 300"/>
                  <a:gd name="T52" fmla="*/ 285 w 372"/>
                  <a:gd name="T53" fmla="*/ 71 h 300"/>
                  <a:gd name="T54" fmla="*/ 292 w 372"/>
                  <a:gd name="T55" fmla="*/ 70 h 300"/>
                  <a:gd name="T56" fmla="*/ 310 w 372"/>
                  <a:gd name="T57" fmla="*/ 61 h 300"/>
                  <a:gd name="T58" fmla="*/ 315 w 372"/>
                  <a:gd name="T59" fmla="*/ 60 h 300"/>
                  <a:gd name="T60" fmla="*/ 320 w 372"/>
                  <a:gd name="T61" fmla="*/ 56 h 300"/>
                  <a:gd name="T62" fmla="*/ 328 w 372"/>
                  <a:gd name="T63" fmla="*/ 52 h 300"/>
                  <a:gd name="T64" fmla="*/ 334 w 372"/>
                  <a:gd name="T65" fmla="*/ 47 h 300"/>
                  <a:gd name="T66" fmla="*/ 337 w 372"/>
                  <a:gd name="T67" fmla="*/ 46 h 300"/>
                  <a:gd name="T68" fmla="*/ 338 w 372"/>
                  <a:gd name="T69" fmla="*/ 43 h 300"/>
                  <a:gd name="T70" fmla="*/ 342 w 372"/>
                  <a:gd name="T71" fmla="*/ 39 h 300"/>
                  <a:gd name="T72" fmla="*/ 344 w 372"/>
                  <a:gd name="T73" fmla="*/ 39 h 300"/>
                  <a:gd name="T74" fmla="*/ 348 w 372"/>
                  <a:gd name="T75" fmla="*/ 32 h 300"/>
                  <a:gd name="T76" fmla="*/ 354 w 372"/>
                  <a:gd name="T77" fmla="*/ 26 h 300"/>
                  <a:gd name="T78" fmla="*/ 356 w 372"/>
                  <a:gd name="T79" fmla="*/ 22 h 300"/>
                  <a:gd name="T80" fmla="*/ 362 w 372"/>
                  <a:gd name="T81" fmla="*/ 15 h 300"/>
                  <a:gd name="T82" fmla="*/ 372 w 372"/>
                  <a:gd name="T83" fmla="*/ 1 h 300"/>
                  <a:gd name="T84" fmla="*/ 372 w 372"/>
                  <a:gd name="T85" fmla="*/ 0 h 3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372" h="300">
                    <a:moveTo>
                      <a:pt x="0" y="300"/>
                    </a:moveTo>
                    <a:lnTo>
                      <a:pt x="2" y="300"/>
                    </a:lnTo>
                    <a:lnTo>
                      <a:pt x="3" y="297"/>
                    </a:lnTo>
                    <a:lnTo>
                      <a:pt x="34" y="257"/>
                    </a:lnTo>
                    <a:lnTo>
                      <a:pt x="42" y="248"/>
                    </a:lnTo>
                    <a:lnTo>
                      <a:pt x="64" y="223"/>
                    </a:lnTo>
                    <a:lnTo>
                      <a:pt x="66" y="219"/>
                    </a:lnTo>
                    <a:lnTo>
                      <a:pt x="77" y="208"/>
                    </a:lnTo>
                    <a:lnTo>
                      <a:pt x="81" y="202"/>
                    </a:lnTo>
                    <a:lnTo>
                      <a:pt x="91" y="194"/>
                    </a:lnTo>
                    <a:lnTo>
                      <a:pt x="124" y="162"/>
                    </a:lnTo>
                    <a:lnTo>
                      <a:pt x="129" y="159"/>
                    </a:lnTo>
                    <a:lnTo>
                      <a:pt x="138" y="149"/>
                    </a:lnTo>
                    <a:lnTo>
                      <a:pt x="141" y="148"/>
                    </a:lnTo>
                    <a:lnTo>
                      <a:pt x="158" y="137"/>
                    </a:lnTo>
                    <a:lnTo>
                      <a:pt x="160" y="135"/>
                    </a:lnTo>
                    <a:lnTo>
                      <a:pt x="162" y="134"/>
                    </a:lnTo>
                    <a:lnTo>
                      <a:pt x="167" y="134"/>
                    </a:lnTo>
                    <a:lnTo>
                      <a:pt x="169" y="133"/>
                    </a:lnTo>
                    <a:lnTo>
                      <a:pt x="172" y="135"/>
                    </a:lnTo>
                    <a:lnTo>
                      <a:pt x="172" y="137"/>
                    </a:lnTo>
                    <a:lnTo>
                      <a:pt x="198" y="137"/>
                    </a:lnTo>
                    <a:lnTo>
                      <a:pt x="229" y="120"/>
                    </a:lnTo>
                    <a:lnTo>
                      <a:pt x="238" y="120"/>
                    </a:lnTo>
                    <a:lnTo>
                      <a:pt x="241" y="106"/>
                    </a:lnTo>
                    <a:lnTo>
                      <a:pt x="241" y="93"/>
                    </a:lnTo>
                    <a:lnTo>
                      <a:pt x="285" y="71"/>
                    </a:lnTo>
                    <a:lnTo>
                      <a:pt x="292" y="70"/>
                    </a:lnTo>
                    <a:lnTo>
                      <a:pt x="310" y="61"/>
                    </a:lnTo>
                    <a:lnTo>
                      <a:pt x="315" y="60"/>
                    </a:lnTo>
                    <a:lnTo>
                      <a:pt x="320" y="56"/>
                    </a:lnTo>
                    <a:lnTo>
                      <a:pt x="328" y="52"/>
                    </a:lnTo>
                    <a:lnTo>
                      <a:pt x="334" y="47"/>
                    </a:lnTo>
                    <a:lnTo>
                      <a:pt x="337" y="46"/>
                    </a:lnTo>
                    <a:lnTo>
                      <a:pt x="338" y="43"/>
                    </a:lnTo>
                    <a:lnTo>
                      <a:pt x="342" y="39"/>
                    </a:lnTo>
                    <a:lnTo>
                      <a:pt x="344" y="39"/>
                    </a:lnTo>
                    <a:lnTo>
                      <a:pt x="348" y="32"/>
                    </a:lnTo>
                    <a:lnTo>
                      <a:pt x="354" y="26"/>
                    </a:lnTo>
                    <a:lnTo>
                      <a:pt x="356" y="22"/>
                    </a:lnTo>
                    <a:lnTo>
                      <a:pt x="362" y="15"/>
                    </a:lnTo>
                    <a:lnTo>
                      <a:pt x="372" y="1"/>
                    </a:lnTo>
                    <a:lnTo>
                      <a:pt x="372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8" name="Freeform 6105">
                <a:extLst>
                  <a:ext uri="{FF2B5EF4-FFF2-40B4-BE49-F238E27FC236}">
                    <a16:creationId xmlns:a16="http://schemas.microsoft.com/office/drawing/2014/main" id="{0A6720DB-624A-42A5-B74F-FF734ECCEE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5" y="3289"/>
                <a:ext cx="28" cy="27"/>
              </a:xfrm>
              <a:custGeom>
                <a:avLst/>
                <a:gdLst>
                  <a:gd name="T0" fmla="*/ 111 w 111"/>
                  <a:gd name="T1" fmla="*/ 111 h 111"/>
                  <a:gd name="T2" fmla="*/ 78 w 111"/>
                  <a:gd name="T3" fmla="*/ 53 h 111"/>
                  <a:gd name="T4" fmla="*/ 61 w 111"/>
                  <a:gd name="T5" fmla="*/ 38 h 111"/>
                  <a:gd name="T6" fmla="*/ 57 w 111"/>
                  <a:gd name="T7" fmla="*/ 31 h 111"/>
                  <a:gd name="T8" fmla="*/ 57 w 111"/>
                  <a:gd name="T9" fmla="*/ 27 h 111"/>
                  <a:gd name="T10" fmla="*/ 59 w 111"/>
                  <a:gd name="T11" fmla="*/ 27 h 111"/>
                  <a:gd name="T12" fmla="*/ 59 w 111"/>
                  <a:gd name="T13" fmla="*/ 25 h 111"/>
                  <a:gd name="T14" fmla="*/ 60 w 111"/>
                  <a:gd name="T15" fmla="*/ 25 h 111"/>
                  <a:gd name="T16" fmla="*/ 63 w 111"/>
                  <a:gd name="T17" fmla="*/ 24 h 111"/>
                  <a:gd name="T18" fmla="*/ 60 w 111"/>
                  <a:gd name="T19" fmla="*/ 23 h 111"/>
                  <a:gd name="T20" fmla="*/ 52 w 111"/>
                  <a:gd name="T21" fmla="*/ 12 h 111"/>
                  <a:gd name="T22" fmla="*/ 35 w 111"/>
                  <a:gd name="T23" fmla="*/ 0 h 111"/>
                  <a:gd name="T24" fmla="*/ 29 w 111"/>
                  <a:gd name="T25" fmla="*/ 0 h 111"/>
                  <a:gd name="T26" fmla="*/ 15 w 111"/>
                  <a:gd name="T27" fmla="*/ 3 h 111"/>
                  <a:gd name="T28" fmla="*/ 8 w 111"/>
                  <a:gd name="T29" fmla="*/ 3 h 111"/>
                  <a:gd name="T30" fmla="*/ 3 w 111"/>
                  <a:gd name="T31" fmla="*/ 5 h 111"/>
                  <a:gd name="T32" fmla="*/ 0 w 111"/>
                  <a:gd name="T33" fmla="*/ 5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1" h="111">
                    <a:moveTo>
                      <a:pt x="111" y="111"/>
                    </a:moveTo>
                    <a:lnTo>
                      <a:pt x="78" y="53"/>
                    </a:lnTo>
                    <a:lnTo>
                      <a:pt x="61" y="38"/>
                    </a:lnTo>
                    <a:lnTo>
                      <a:pt x="57" y="31"/>
                    </a:lnTo>
                    <a:lnTo>
                      <a:pt x="57" y="27"/>
                    </a:lnTo>
                    <a:lnTo>
                      <a:pt x="59" y="27"/>
                    </a:lnTo>
                    <a:lnTo>
                      <a:pt x="59" y="25"/>
                    </a:lnTo>
                    <a:lnTo>
                      <a:pt x="60" y="25"/>
                    </a:lnTo>
                    <a:lnTo>
                      <a:pt x="63" y="24"/>
                    </a:lnTo>
                    <a:lnTo>
                      <a:pt x="60" y="23"/>
                    </a:lnTo>
                    <a:lnTo>
                      <a:pt x="52" y="12"/>
                    </a:lnTo>
                    <a:lnTo>
                      <a:pt x="35" y="0"/>
                    </a:lnTo>
                    <a:lnTo>
                      <a:pt x="29" y="0"/>
                    </a:lnTo>
                    <a:lnTo>
                      <a:pt x="15" y="3"/>
                    </a:lnTo>
                    <a:lnTo>
                      <a:pt x="8" y="3"/>
                    </a:lnTo>
                    <a:lnTo>
                      <a:pt x="3" y="5"/>
                    </a:lnTo>
                    <a:lnTo>
                      <a:pt x="0" y="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9" name="Freeform 6106">
                <a:extLst>
                  <a:ext uri="{FF2B5EF4-FFF2-40B4-BE49-F238E27FC236}">
                    <a16:creationId xmlns:a16="http://schemas.microsoft.com/office/drawing/2014/main" id="{0D144AC2-D3D9-94E1-D261-87EAF728AF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2" y="3300"/>
                <a:ext cx="29" cy="100"/>
              </a:xfrm>
              <a:custGeom>
                <a:avLst/>
                <a:gdLst>
                  <a:gd name="T0" fmla="*/ 87 w 118"/>
                  <a:gd name="T1" fmla="*/ 401 h 401"/>
                  <a:gd name="T2" fmla="*/ 87 w 118"/>
                  <a:gd name="T3" fmla="*/ 398 h 401"/>
                  <a:gd name="T4" fmla="*/ 102 w 118"/>
                  <a:gd name="T5" fmla="*/ 389 h 401"/>
                  <a:gd name="T6" fmla="*/ 118 w 118"/>
                  <a:gd name="T7" fmla="*/ 371 h 401"/>
                  <a:gd name="T8" fmla="*/ 99 w 118"/>
                  <a:gd name="T9" fmla="*/ 352 h 401"/>
                  <a:gd name="T10" fmla="*/ 103 w 118"/>
                  <a:gd name="T11" fmla="*/ 348 h 401"/>
                  <a:gd name="T12" fmla="*/ 98 w 118"/>
                  <a:gd name="T13" fmla="*/ 323 h 401"/>
                  <a:gd name="T14" fmla="*/ 96 w 118"/>
                  <a:gd name="T15" fmla="*/ 320 h 401"/>
                  <a:gd name="T16" fmla="*/ 88 w 118"/>
                  <a:gd name="T17" fmla="*/ 292 h 401"/>
                  <a:gd name="T18" fmla="*/ 88 w 118"/>
                  <a:gd name="T19" fmla="*/ 291 h 401"/>
                  <a:gd name="T20" fmla="*/ 87 w 118"/>
                  <a:gd name="T21" fmla="*/ 287 h 401"/>
                  <a:gd name="T22" fmla="*/ 87 w 118"/>
                  <a:gd name="T23" fmla="*/ 283 h 401"/>
                  <a:gd name="T24" fmla="*/ 80 w 118"/>
                  <a:gd name="T25" fmla="*/ 230 h 401"/>
                  <a:gd name="T26" fmla="*/ 78 w 118"/>
                  <a:gd name="T27" fmla="*/ 228 h 401"/>
                  <a:gd name="T28" fmla="*/ 80 w 118"/>
                  <a:gd name="T29" fmla="*/ 223 h 401"/>
                  <a:gd name="T30" fmla="*/ 85 w 118"/>
                  <a:gd name="T31" fmla="*/ 211 h 401"/>
                  <a:gd name="T32" fmla="*/ 84 w 118"/>
                  <a:gd name="T33" fmla="*/ 204 h 401"/>
                  <a:gd name="T34" fmla="*/ 70 w 118"/>
                  <a:gd name="T35" fmla="*/ 185 h 401"/>
                  <a:gd name="T36" fmla="*/ 65 w 118"/>
                  <a:gd name="T37" fmla="*/ 164 h 401"/>
                  <a:gd name="T38" fmla="*/ 65 w 118"/>
                  <a:gd name="T39" fmla="*/ 163 h 401"/>
                  <a:gd name="T40" fmla="*/ 62 w 118"/>
                  <a:gd name="T41" fmla="*/ 143 h 401"/>
                  <a:gd name="T42" fmla="*/ 62 w 118"/>
                  <a:gd name="T43" fmla="*/ 136 h 401"/>
                  <a:gd name="T44" fmla="*/ 58 w 118"/>
                  <a:gd name="T45" fmla="*/ 91 h 401"/>
                  <a:gd name="T46" fmla="*/ 56 w 118"/>
                  <a:gd name="T47" fmla="*/ 84 h 401"/>
                  <a:gd name="T48" fmla="*/ 51 w 118"/>
                  <a:gd name="T49" fmla="*/ 67 h 401"/>
                  <a:gd name="T50" fmla="*/ 49 w 118"/>
                  <a:gd name="T51" fmla="*/ 66 h 401"/>
                  <a:gd name="T52" fmla="*/ 49 w 118"/>
                  <a:gd name="T53" fmla="*/ 63 h 401"/>
                  <a:gd name="T54" fmla="*/ 51 w 118"/>
                  <a:gd name="T55" fmla="*/ 60 h 401"/>
                  <a:gd name="T56" fmla="*/ 65 w 118"/>
                  <a:gd name="T57" fmla="*/ 45 h 401"/>
                  <a:gd name="T58" fmla="*/ 66 w 118"/>
                  <a:gd name="T59" fmla="*/ 41 h 401"/>
                  <a:gd name="T60" fmla="*/ 62 w 118"/>
                  <a:gd name="T61" fmla="*/ 37 h 401"/>
                  <a:gd name="T62" fmla="*/ 56 w 118"/>
                  <a:gd name="T63" fmla="*/ 26 h 401"/>
                  <a:gd name="T64" fmla="*/ 52 w 118"/>
                  <a:gd name="T65" fmla="*/ 20 h 401"/>
                  <a:gd name="T66" fmla="*/ 41 w 118"/>
                  <a:gd name="T67" fmla="*/ 10 h 401"/>
                  <a:gd name="T68" fmla="*/ 39 w 118"/>
                  <a:gd name="T69" fmla="*/ 7 h 401"/>
                  <a:gd name="T70" fmla="*/ 38 w 118"/>
                  <a:gd name="T71" fmla="*/ 6 h 401"/>
                  <a:gd name="T72" fmla="*/ 35 w 118"/>
                  <a:gd name="T73" fmla="*/ 2 h 401"/>
                  <a:gd name="T74" fmla="*/ 35 w 118"/>
                  <a:gd name="T75" fmla="*/ 0 h 401"/>
                  <a:gd name="T76" fmla="*/ 32 w 118"/>
                  <a:gd name="T77" fmla="*/ 0 h 401"/>
                  <a:gd name="T78" fmla="*/ 32 w 118"/>
                  <a:gd name="T79" fmla="*/ 2 h 401"/>
                  <a:gd name="T80" fmla="*/ 27 w 118"/>
                  <a:gd name="T81" fmla="*/ 6 h 401"/>
                  <a:gd name="T82" fmla="*/ 24 w 118"/>
                  <a:gd name="T83" fmla="*/ 7 h 401"/>
                  <a:gd name="T84" fmla="*/ 24 w 118"/>
                  <a:gd name="T85" fmla="*/ 12 h 401"/>
                  <a:gd name="T86" fmla="*/ 18 w 118"/>
                  <a:gd name="T87" fmla="*/ 17 h 401"/>
                  <a:gd name="T88" fmla="*/ 15 w 118"/>
                  <a:gd name="T89" fmla="*/ 19 h 401"/>
                  <a:gd name="T90" fmla="*/ 14 w 118"/>
                  <a:gd name="T91" fmla="*/ 19 h 401"/>
                  <a:gd name="T92" fmla="*/ 13 w 118"/>
                  <a:gd name="T93" fmla="*/ 17 h 401"/>
                  <a:gd name="T94" fmla="*/ 11 w 118"/>
                  <a:gd name="T95" fmla="*/ 17 h 401"/>
                  <a:gd name="T96" fmla="*/ 10 w 118"/>
                  <a:gd name="T97" fmla="*/ 19 h 401"/>
                  <a:gd name="T98" fmla="*/ 10 w 118"/>
                  <a:gd name="T99" fmla="*/ 20 h 401"/>
                  <a:gd name="T100" fmla="*/ 7 w 118"/>
                  <a:gd name="T101" fmla="*/ 20 h 401"/>
                  <a:gd name="T102" fmla="*/ 11 w 118"/>
                  <a:gd name="T103" fmla="*/ 30 h 401"/>
                  <a:gd name="T104" fmla="*/ 13 w 118"/>
                  <a:gd name="T105" fmla="*/ 33 h 401"/>
                  <a:gd name="T106" fmla="*/ 14 w 118"/>
                  <a:gd name="T107" fmla="*/ 34 h 401"/>
                  <a:gd name="T108" fmla="*/ 5 w 118"/>
                  <a:gd name="T109" fmla="*/ 41 h 401"/>
                  <a:gd name="T110" fmla="*/ 0 w 118"/>
                  <a:gd name="T111" fmla="*/ 45 h 401"/>
                  <a:gd name="T112" fmla="*/ 0 w 118"/>
                  <a:gd name="T113" fmla="*/ 48 h 401"/>
                  <a:gd name="T114" fmla="*/ 3 w 118"/>
                  <a:gd name="T115" fmla="*/ 55 h 401"/>
                  <a:gd name="T116" fmla="*/ 11 w 118"/>
                  <a:gd name="T117" fmla="*/ 56 h 401"/>
                  <a:gd name="T118" fmla="*/ 14 w 118"/>
                  <a:gd name="T119" fmla="*/ 62 h 401"/>
                  <a:gd name="T120" fmla="*/ 15 w 118"/>
                  <a:gd name="T121" fmla="*/ 63 h 401"/>
                  <a:gd name="T122" fmla="*/ 13 w 118"/>
                  <a:gd name="T123" fmla="*/ 65 h 401"/>
                  <a:gd name="T124" fmla="*/ 5 w 118"/>
                  <a:gd name="T125" fmla="*/ 65 h 4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18" h="401">
                    <a:moveTo>
                      <a:pt x="87" y="401"/>
                    </a:moveTo>
                    <a:lnTo>
                      <a:pt x="87" y="398"/>
                    </a:lnTo>
                    <a:lnTo>
                      <a:pt x="102" y="389"/>
                    </a:lnTo>
                    <a:lnTo>
                      <a:pt x="118" y="371"/>
                    </a:lnTo>
                    <a:lnTo>
                      <a:pt x="99" y="352"/>
                    </a:lnTo>
                    <a:lnTo>
                      <a:pt x="103" y="348"/>
                    </a:lnTo>
                    <a:lnTo>
                      <a:pt x="98" y="323"/>
                    </a:lnTo>
                    <a:lnTo>
                      <a:pt x="96" y="320"/>
                    </a:lnTo>
                    <a:lnTo>
                      <a:pt x="88" y="292"/>
                    </a:lnTo>
                    <a:lnTo>
                      <a:pt x="88" y="291"/>
                    </a:lnTo>
                    <a:lnTo>
                      <a:pt x="87" y="287"/>
                    </a:lnTo>
                    <a:lnTo>
                      <a:pt x="87" y="283"/>
                    </a:lnTo>
                    <a:lnTo>
                      <a:pt x="80" y="230"/>
                    </a:lnTo>
                    <a:lnTo>
                      <a:pt x="78" y="228"/>
                    </a:lnTo>
                    <a:lnTo>
                      <a:pt x="80" y="223"/>
                    </a:lnTo>
                    <a:lnTo>
                      <a:pt x="85" y="211"/>
                    </a:lnTo>
                    <a:lnTo>
                      <a:pt x="84" y="204"/>
                    </a:lnTo>
                    <a:lnTo>
                      <a:pt x="70" y="185"/>
                    </a:lnTo>
                    <a:lnTo>
                      <a:pt x="65" y="164"/>
                    </a:lnTo>
                    <a:lnTo>
                      <a:pt x="65" y="163"/>
                    </a:lnTo>
                    <a:lnTo>
                      <a:pt x="62" y="143"/>
                    </a:lnTo>
                    <a:lnTo>
                      <a:pt x="62" y="136"/>
                    </a:lnTo>
                    <a:lnTo>
                      <a:pt x="58" y="91"/>
                    </a:lnTo>
                    <a:lnTo>
                      <a:pt x="56" y="84"/>
                    </a:lnTo>
                    <a:lnTo>
                      <a:pt x="51" y="67"/>
                    </a:lnTo>
                    <a:lnTo>
                      <a:pt x="49" y="66"/>
                    </a:lnTo>
                    <a:lnTo>
                      <a:pt x="49" y="63"/>
                    </a:lnTo>
                    <a:lnTo>
                      <a:pt x="51" y="60"/>
                    </a:lnTo>
                    <a:lnTo>
                      <a:pt x="65" y="45"/>
                    </a:lnTo>
                    <a:lnTo>
                      <a:pt x="66" y="41"/>
                    </a:lnTo>
                    <a:lnTo>
                      <a:pt x="62" y="37"/>
                    </a:lnTo>
                    <a:lnTo>
                      <a:pt x="56" y="26"/>
                    </a:lnTo>
                    <a:lnTo>
                      <a:pt x="52" y="20"/>
                    </a:lnTo>
                    <a:lnTo>
                      <a:pt x="41" y="10"/>
                    </a:lnTo>
                    <a:lnTo>
                      <a:pt x="39" y="7"/>
                    </a:lnTo>
                    <a:lnTo>
                      <a:pt x="38" y="6"/>
                    </a:lnTo>
                    <a:lnTo>
                      <a:pt x="35" y="2"/>
                    </a:lnTo>
                    <a:lnTo>
                      <a:pt x="35" y="0"/>
                    </a:lnTo>
                    <a:lnTo>
                      <a:pt x="32" y="0"/>
                    </a:lnTo>
                    <a:lnTo>
                      <a:pt x="32" y="2"/>
                    </a:lnTo>
                    <a:lnTo>
                      <a:pt x="27" y="6"/>
                    </a:lnTo>
                    <a:lnTo>
                      <a:pt x="24" y="7"/>
                    </a:lnTo>
                    <a:lnTo>
                      <a:pt x="24" y="12"/>
                    </a:lnTo>
                    <a:lnTo>
                      <a:pt x="18" y="17"/>
                    </a:lnTo>
                    <a:lnTo>
                      <a:pt x="15" y="19"/>
                    </a:lnTo>
                    <a:lnTo>
                      <a:pt x="14" y="19"/>
                    </a:lnTo>
                    <a:lnTo>
                      <a:pt x="13" y="17"/>
                    </a:lnTo>
                    <a:lnTo>
                      <a:pt x="11" y="17"/>
                    </a:lnTo>
                    <a:lnTo>
                      <a:pt x="10" y="19"/>
                    </a:lnTo>
                    <a:lnTo>
                      <a:pt x="10" y="20"/>
                    </a:lnTo>
                    <a:lnTo>
                      <a:pt x="7" y="20"/>
                    </a:lnTo>
                    <a:lnTo>
                      <a:pt x="11" y="30"/>
                    </a:lnTo>
                    <a:lnTo>
                      <a:pt x="13" y="33"/>
                    </a:lnTo>
                    <a:lnTo>
                      <a:pt x="14" y="34"/>
                    </a:lnTo>
                    <a:lnTo>
                      <a:pt x="5" y="41"/>
                    </a:lnTo>
                    <a:lnTo>
                      <a:pt x="0" y="45"/>
                    </a:lnTo>
                    <a:lnTo>
                      <a:pt x="0" y="48"/>
                    </a:lnTo>
                    <a:lnTo>
                      <a:pt x="3" y="55"/>
                    </a:lnTo>
                    <a:lnTo>
                      <a:pt x="11" y="56"/>
                    </a:lnTo>
                    <a:lnTo>
                      <a:pt x="14" y="62"/>
                    </a:lnTo>
                    <a:lnTo>
                      <a:pt x="15" y="63"/>
                    </a:lnTo>
                    <a:lnTo>
                      <a:pt x="13" y="65"/>
                    </a:lnTo>
                    <a:lnTo>
                      <a:pt x="5" y="6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0" name="Freeform 6107">
                <a:extLst>
                  <a:ext uri="{FF2B5EF4-FFF2-40B4-BE49-F238E27FC236}">
                    <a16:creationId xmlns:a16="http://schemas.microsoft.com/office/drawing/2014/main" id="{7E106BC9-13DF-77BA-DBCB-3EC581BD4E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0" y="3316"/>
                <a:ext cx="43" cy="20"/>
              </a:xfrm>
              <a:custGeom>
                <a:avLst/>
                <a:gdLst>
                  <a:gd name="T0" fmla="*/ 0 w 170"/>
                  <a:gd name="T1" fmla="*/ 79 h 79"/>
                  <a:gd name="T2" fmla="*/ 31 w 170"/>
                  <a:gd name="T3" fmla="*/ 60 h 79"/>
                  <a:gd name="T4" fmla="*/ 34 w 170"/>
                  <a:gd name="T5" fmla="*/ 57 h 79"/>
                  <a:gd name="T6" fmla="*/ 37 w 170"/>
                  <a:gd name="T7" fmla="*/ 58 h 79"/>
                  <a:gd name="T8" fmla="*/ 46 w 170"/>
                  <a:gd name="T9" fmla="*/ 57 h 79"/>
                  <a:gd name="T10" fmla="*/ 49 w 170"/>
                  <a:gd name="T11" fmla="*/ 55 h 79"/>
                  <a:gd name="T12" fmla="*/ 58 w 170"/>
                  <a:gd name="T13" fmla="*/ 54 h 79"/>
                  <a:gd name="T14" fmla="*/ 63 w 170"/>
                  <a:gd name="T15" fmla="*/ 51 h 79"/>
                  <a:gd name="T16" fmla="*/ 65 w 170"/>
                  <a:gd name="T17" fmla="*/ 50 h 79"/>
                  <a:gd name="T18" fmla="*/ 67 w 170"/>
                  <a:gd name="T19" fmla="*/ 50 h 79"/>
                  <a:gd name="T20" fmla="*/ 70 w 170"/>
                  <a:gd name="T21" fmla="*/ 47 h 79"/>
                  <a:gd name="T22" fmla="*/ 73 w 170"/>
                  <a:gd name="T23" fmla="*/ 46 h 79"/>
                  <a:gd name="T24" fmla="*/ 77 w 170"/>
                  <a:gd name="T25" fmla="*/ 46 h 79"/>
                  <a:gd name="T26" fmla="*/ 84 w 170"/>
                  <a:gd name="T27" fmla="*/ 48 h 79"/>
                  <a:gd name="T28" fmla="*/ 94 w 170"/>
                  <a:gd name="T29" fmla="*/ 48 h 79"/>
                  <a:gd name="T30" fmla="*/ 96 w 170"/>
                  <a:gd name="T31" fmla="*/ 47 h 79"/>
                  <a:gd name="T32" fmla="*/ 111 w 170"/>
                  <a:gd name="T33" fmla="*/ 42 h 79"/>
                  <a:gd name="T34" fmla="*/ 126 w 170"/>
                  <a:gd name="T35" fmla="*/ 33 h 79"/>
                  <a:gd name="T36" fmla="*/ 126 w 170"/>
                  <a:gd name="T37" fmla="*/ 35 h 79"/>
                  <a:gd name="T38" fmla="*/ 127 w 170"/>
                  <a:gd name="T39" fmla="*/ 35 h 79"/>
                  <a:gd name="T40" fmla="*/ 139 w 170"/>
                  <a:gd name="T41" fmla="*/ 36 h 79"/>
                  <a:gd name="T42" fmla="*/ 154 w 170"/>
                  <a:gd name="T43" fmla="*/ 35 h 79"/>
                  <a:gd name="T44" fmla="*/ 160 w 170"/>
                  <a:gd name="T45" fmla="*/ 35 h 79"/>
                  <a:gd name="T46" fmla="*/ 160 w 170"/>
                  <a:gd name="T47" fmla="*/ 28 h 79"/>
                  <a:gd name="T48" fmla="*/ 161 w 170"/>
                  <a:gd name="T49" fmla="*/ 21 h 79"/>
                  <a:gd name="T50" fmla="*/ 161 w 170"/>
                  <a:gd name="T51" fmla="*/ 14 h 79"/>
                  <a:gd name="T52" fmla="*/ 160 w 170"/>
                  <a:gd name="T53" fmla="*/ 1 h 79"/>
                  <a:gd name="T54" fmla="*/ 160 w 170"/>
                  <a:gd name="T55" fmla="*/ 0 h 79"/>
                  <a:gd name="T56" fmla="*/ 164 w 170"/>
                  <a:gd name="T57" fmla="*/ 1 h 79"/>
                  <a:gd name="T58" fmla="*/ 167 w 170"/>
                  <a:gd name="T59" fmla="*/ 0 h 79"/>
                  <a:gd name="T60" fmla="*/ 170 w 170"/>
                  <a:gd name="T61" fmla="*/ 0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70" h="79">
                    <a:moveTo>
                      <a:pt x="0" y="79"/>
                    </a:moveTo>
                    <a:lnTo>
                      <a:pt x="31" y="60"/>
                    </a:lnTo>
                    <a:lnTo>
                      <a:pt x="34" y="57"/>
                    </a:lnTo>
                    <a:lnTo>
                      <a:pt x="37" y="58"/>
                    </a:lnTo>
                    <a:lnTo>
                      <a:pt x="46" y="57"/>
                    </a:lnTo>
                    <a:lnTo>
                      <a:pt x="49" y="55"/>
                    </a:lnTo>
                    <a:lnTo>
                      <a:pt x="58" y="54"/>
                    </a:lnTo>
                    <a:lnTo>
                      <a:pt x="63" y="51"/>
                    </a:lnTo>
                    <a:lnTo>
                      <a:pt x="65" y="50"/>
                    </a:lnTo>
                    <a:lnTo>
                      <a:pt x="67" y="50"/>
                    </a:lnTo>
                    <a:lnTo>
                      <a:pt x="70" y="47"/>
                    </a:lnTo>
                    <a:lnTo>
                      <a:pt x="73" y="46"/>
                    </a:lnTo>
                    <a:lnTo>
                      <a:pt x="77" y="46"/>
                    </a:lnTo>
                    <a:lnTo>
                      <a:pt x="84" y="48"/>
                    </a:lnTo>
                    <a:lnTo>
                      <a:pt x="94" y="48"/>
                    </a:lnTo>
                    <a:lnTo>
                      <a:pt x="96" y="47"/>
                    </a:lnTo>
                    <a:lnTo>
                      <a:pt x="111" y="42"/>
                    </a:lnTo>
                    <a:lnTo>
                      <a:pt x="126" y="33"/>
                    </a:lnTo>
                    <a:lnTo>
                      <a:pt x="126" y="35"/>
                    </a:lnTo>
                    <a:lnTo>
                      <a:pt x="127" y="35"/>
                    </a:lnTo>
                    <a:lnTo>
                      <a:pt x="139" y="36"/>
                    </a:lnTo>
                    <a:lnTo>
                      <a:pt x="154" y="35"/>
                    </a:lnTo>
                    <a:lnTo>
                      <a:pt x="160" y="35"/>
                    </a:lnTo>
                    <a:lnTo>
                      <a:pt x="160" y="28"/>
                    </a:lnTo>
                    <a:lnTo>
                      <a:pt x="161" y="21"/>
                    </a:lnTo>
                    <a:lnTo>
                      <a:pt x="161" y="14"/>
                    </a:lnTo>
                    <a:lnTo>
                      <a:pt x="160" y="1"/>
                    </a:lnTo>
                    <a:lnTo>
                      <a:pt x="160" y="0"/>
                    </a:lnTo>
                    <a:lnTo>
                      <a:pt x="164" y="1"/>
                    </a:lnTo>
                    <a:lnTo>
                      <a:pt x="167" y="0"/>
                    </a:lnTo>
                    <a:lnTo>
                      <a:pt x="17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1" name="Freeform 6108">
                <a:extLst>
                  <a:ext uri="{FF2B5EF4-FFF2-40B4-BE49-F238E27FC236}">
                    <a16:creationId xmlns:a16="http://schemas.microsoft.com/office/drawing/2014/main" id="{209C654D-AC26-89E8-F21F-94B9158557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3" y="3290"/>
                <a:ext cx="40" cy="25"/>
              </a:xfrm>
              <a:custGeom>
                <a:avLst/>
                <a:gdLst>
                  <a:gd name="T0" fmla="*/ 127 w 158"/>
                  <a:gd name="T1" fmla="*/ 0 h 101"/>
                  <a:gd name="T2" fmla="*/ 126 w 158"/>
                  <a:gd name="T3" fmla="*/ 0 h 101"/>
                  <a:gd name="T4" fmla="*/ 126 w 158"/>
                  <a:gd name="T5" fmla="*/ 1 h 101"/>
                  <a:gd name="T6" fmla="*/ 127 w 158"/>
                  <a:gd name="T7" fmla="*/ 4 h 101"/>
                  <a:gd name="T8" fmla="*/ 127 w 158"/>
                  <a:gd name="T9" fmla="*/ 5 h 101"/>
                  <a:gd name="T10" fmla="*/ 134 w 158"/>
                  <a:gd name="T11" fmla="*/ 22 h 101"/>
                  <a:gd name="T12" fmla="*/ 135 w 158"/>
                  <a:gd name="T13" fmla="*/ 30 h 101"/>
                  <a:gd name="T14" fmla="*/ 135 w 158"/>
                  <a:gd name="T15" fmla="*/ 32 h 101"/>
                  <a:gd name="T16" fmla="*/ 134 w 158"/>
                  <a:gd name="T17" fmla="*/ 44 h 101"/>
                  <a:gd name="T18" fmla="*/ 142 w 158"/>
                  <a:gd name="T19" fmla="*/ 51 h 101"/>
                  <a:gd name="T20" fmla="*/ 154 w 158"/>
                  <a:gd name="T21" fmla="*/ 57 h 101"/>
                  <a:gd name="T22" fmla="*/ 155 w 158"/>
                  <a:gd name="T23" fmla="*/ 58 h 101"/>
                  <a:gd name="T24" fmla="*/ 155 w 158"/>
                  <a:gd name="T25" fmla="*/ 61 h 101"/>
                  <a:gd name="T26" fmla="*/ 158 w 158"/>
                  <a:gd name="T27" fmla="*/ 67 h 101"/>
                  <a:gd name="T28" fmla="*/ 158 w 158"/>
                  <a:gd name="T29" fmla="*/ 68 h 101"/>
                  <a:gd name="T30" fmla="*/ 156 w 158"/>
                  <a:gd name="T31" fmla="*/ 68 h 101"/>
                  <a:gd name="T32" fmla="*/ 151 w 158"/>
                  <a:gd name="T33" fmla="*/ 71 h 101"/>
                  <a:gd name="T34" fmla="*/ 147 w 158"/>
                  <a:gd name="T35" fmla="*/ 74 h 101"/>
                  <a:gd name="T36" fmla="*/ 137 w 158"/>
                  <a:gd name="T37" fmla="*/ 78 h 101"/>
                  <a:gd name="T38" fmla="*/ 124 w 158"/>
                  <a:gd name="T39" fmla="*/ 81 h 101"/>
                  <a:gd name="T40" fmla="*/ 121 w 158"/>
                  <a:gd name="T41" fmla="*/ 82 h 101"/>
                  <a:gd name="T42" fmla="*/ 117 w 158"/>
                  <a:gd name="T43" fmla="*/ 82 h 101"/>
                  <a:gd name="T44" fmla="*/ 117 w 158"/>
                  <a:gd name="T45" fmla="*/ 81 h 101"/>
                  <a:gd name="T46" fmla="*/ 114 w 158"/>
                  <a:gd name="T47" fmla="*/ 79 h 101"/>
                  <a:gd name="T48" fmla="*/ 113 w 158"/>
                  <a:gd name="T49" fmla="*/ 79 h 101"/>
                  <a:gd name="T50" fmla="*/ 112 w 158"/>
                  <a:gd name="T51" fmla="*/ 74 h 101"/>
                  <a:gd name="T52" fmla="*/ 108 w 158"/>
                  <a:gd name="T53" fmla="*/ 71 h 101"/>
                  <a:gd name="T54" fmla="*/ 96 w 158"/>
                  <a:gd name="T55" fmla="*/ 63 h 101"/>
                  <a:gd name="T56" fmla="*/ 84 w 158"/>
                  <a:gd name="T57" fmla="*/ 61 h 101"/>
                  <a:gd name="T58" fmla="*/ 82 w 158"/>
                  <a:gd name="T59" fmla="*/ 61 h 101"/>
                  <a:gd name="T60" fmla="*/ 82 w 158"/>
                  <a:gd name="T61" fmla="*/ 63 h 101"/>
                  <a:gd name="T62" fmla="*/ 81 w 158"/>
                  <a:gd name="T63" fmla="*/ 64 h 101"/>
                  <a:gd name="T64" fmla="*/ 81 w 158"/>
                  <a:gd name="T65" fmla="*/ 65 h 101"/>
                  <a:gd name="T66" fmla="*/ 77 w 158"/>
                  <a:gd name="T67" fmla="*/ 70 h 101"/>
                  <a:gd name="T68" fmla="*/ 75 w 158"/>
                  <a:gd name="T69" fmla="*/ 70 h 101"/>
                  <a:gd name="T70" fmla="*/ 67 w 158"/>
                  <a:gd name="T71" fmla="*/ 61 h 101"/>
                  <a:gd name="T72" fmla="*/ 39 w 158"/>
                  <a:gd name="T73" fmla="*/ 53 h 101"/>
                  <a:gd name="T74" fmla="*/ 39 w 158"/>
                  <a:gd name="T75" fmla="*/ 51 h 101"/>
                  <a:gd name="T76" fmla="*/ 35 w 158"/>
                  <a:gd name="T77" fmla="*/ 51 h 101"/>
                  <a:gd name="T78" fmla="*/ 35 w 158"/>
                  <a:gd name="T79" fmla="*/ 53 h 101"/>
                  <a:gd name="T80" fmla="*/ 31 w 158"/>
                  <a:gd name="T81" fmla="*/ 54 h 101"/>
                  <a:gd name="T82" fmla="*/ 21 w 158"/>
                  <a:gd name="T83" fmla="*/ 65 h 101"/>
                  <a:gd name="T84" fmla="*/ 17 w 158"/>
                  <a:gd name="T85" fmla="*/ 72 h 101"/>
                  <a:gd name="T86" fmla="*/ 14 w 158"/>
                  <a:gd name="T87" fmla="*/ 79 h 101"/>
                  <a:gd name="T88" fmla="*/ 13 w 158"/>
                  <a:gd name="T89" fmla="*/ 90 h 101"/>
                  <a:gd name="T90" fmla="*/ 0 w 158"/>
                  <a:gd name="T91" fmla="*/ 101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58" h="101">
                    <a:moveTo>
                      <a:pt x="127" y="0"/>
                    </a:moveTo>
                    <a:lnTo>
                      <a:pt x="126" y="0"/>
                    </a:lnTo>
                    <a:lnTo>
                      <a:pt x="126" y="1"/>
                    </a:lnTo>
                    <a:lnTo>
                      <a:pt x="127" y="4"/>
                    </a:lnTo>
                    <a:lnTo>
                      <a:pt x="127" y="5"/>
                    </a:lnTo>
                    <a:lnTo>
                      <a:pt x="134" y="22"/>
                    </a:lnTo>
                    <a:lnTo>
                      <a:pt x="135" y="30"/>
                    </a:lnTo>
                    <a:lnTo>
                      <a:pt x="135" y="32"/>
                    </a:lnTo>
                    <a:lnTo>
                      <a:pt x="134" y="44"/>
                    </a:lnTo>
                    <a:lnTo>
                      <a:pt x="142" y="51"/>
                    </a:lnTo>
                    <a:lnTo>
                      <a:pt x="154" y="57"/>
                    </a:lnTo>
                    <a:lnTo>
                      <a:pt x="155" y="58"/>
                    </a:lnTo>
                    <a:lnTo>
                      <a:pt x="155" y="61"/>
                    </a:lnTo>
                    <a:lnTo>
                      <a:pt x="158" y="67"/>
                    </a:lnTo>
                    <a:lnTo>
                      <a:pt x="158" y="68"/>
                    </a:lnTo>
                    <a:lnTo>
                      <a:pt x="156" y="68"/>
                    </a:lnTo>
                    <a:lnTo>
                      <a:pt x="151" y="71"/>
                    </a:lnTo>
                    <a:lnTo>
                      <a:pt x="147" y="74"/>
                    </a:lnTo>
                    <a:lnTo>
                      <a:pt x="137" y="78"/>
                    </a:lnTo>
                    <a:lnTo>
                      <a:pt x="124" y="81"/>
                    </a:lnTo>
                    <a:lnTo>
                      <a:pt x="121" y="82"/>
                    </a:lnTo>
                    <a:lnTo>
                      <a:pt x="117" y="82"/>
                    </a:lnTo>
                    <a:lnTo>
                      <a:pt x="117" y="81"/>
                    </a:lnTo>
                    <a:lnTo>
                      <a:pt x="114" y="79"/>
                    </a:lnTo>
                    <a:lnTo>
                      <a:pt x="113" y="79"/>
                    </a:lnTo>
                    <a:lnTo>
                      <a:pt x="112" y="74"/>
                    </a:lnTo>
                    <a:lnTo>
                      <a:pt x="108" y="71"/>
                    </a:lnTo>
                    <a:lnTo>
                      <a:pt x="96" y="63"/>
                    </a:lnTo>
                    <a:lnTo>
                      <a:pt x="84" y="61"/>
                    </a:lnTo>
                    <a:lnTo>
                      <a:pt x="82" y="61"/>
                    </a:lnTo>
                    <a:lnTo>
                      <a:pt x="82" y="63"/>
                    </a:lnTo>
                    <a:lnTo>
                      <a:pt x="81" y="64"/>
                    </a:lnTo>
                    <a:lnTo>
                      <a:pt x="81" y="65"/>
                    </a:lnTo>
                    <a:lnTo>
                      <a:pt x="77" y="70"/>
                    </a:lnTo>
                    <a:lnTo>
                      <a:pt x="75" y="70"/>
                    </a:lnTo>
                    <a:lnTo>
                      <a:pt x="67" y="61"/>
                    </a:lnTo>
                    <a:lnTo>
                      <a:pt x="39" y="53"/>
                    </a:lnTo>
                    <a:lnTo>
                      <a:pt x="39" y="51"/>
                    </a:lnTo>
                    <a:lnTo>
                      <a:pt x="35" y="51"/>
                    </a:lnTo>
                    <a:lnTo>
                      <a:pt x="35" y="53"/>
                    </a:lnTo>
                    <a:lnTo>
                      <a:pt x="31" y="54"/>
                    </a:lnTo>
                    <a:lnTo>
                      <a:pt x="21" y="65"/>
                    </a:lnTo>
                    <a:lnTo>
                      <a:pt x="17" y="72"/>
                    </a:lnTo>
                    <a:lnTo>
                      <a:pt x="14" y="79"/>
                    </a:lnTo>
                    <a:lnTo>
                      <a:pt x="13" y="90"/>
                    </a:lnTo>
                    <a:lnTo>
                      <a:pt x="0" y="10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2" name="Freeform 6109">
                <a:extLst>
                  <a:ext uri="{FF2B5EF4-FFF2-40B4-BE49-F238E27FC236}">
                    <a16:creationId xmlns:a16="http://schemas.microsoft.com/office/drawing/2014/main" id="{07054479-2A9C-8065-8089-B07F1030BF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3" y="3315"/>
                <a:ext cx="18" cy="21"/>
              </a:xfrm>
              <a:custGeom>
                <a:avLst/>
                <a:gdLst>
                  <a:gd name="T0" fmla="*/ 0 w 70"/>
                  <a:gd name="T1" fmla="*/ 1 h 85"/>
                  <a:gd name="T2" fmla="*/ 0 w 70"/>
                  <a:gd name="T3" fmla="*/ 3 h 85"/>
                  <a:gd name="T4" fmla="*/ 3 w 70"/>
                  <a:gd name="T5" fmla="*/ 6 h 85"/>
                  <a:gd name="T6" fmla="*/ 3 w 70"/>
                  <a:gd name="T7" fmla="*/ 7 h 85"/>
                  <a:gd name="T8" fmla="*/ 6 w 70"/>
                  <a:gd name="T9" fmla="*/ 7 h 85"/>
                  <a:gd name="T10" fmla="*/ 6 w 70"/>
                  <a:gd name="T11" fmla="*/ 8 h 85"/>
                  <a:gd name="T12" fmla="*/ 13 w 70"/>
                  <a:gd name="T13" fmla="*/ 8 h 85"/>
                  <a:gd name="T14" fmla="*/ 13 w 70"/>
                  <a:gd name="T15" fmla="*/ 7 h 85"/>
                  <a:gd name="T16" fmla="*/ 14 w 70"/>
                  <a:gd name="T17" fmla="*/ 7 h 85"/>
                  <a:gd name="T18" fmla="*/ 14 w 70"/>
                  <a:gd name="T19" fmla="*/ 6 h 85"/>
                  <a:gd name="T20" fmla="*/ 18 w 70"/>
                  <a:gd name="T21" fmla="*/ 1 h 85"/>
                  <a:gd name="T22" fmla="*/ 20 w 70"/>
                  <a:gd name="T23" fmla="*/ 1 h 85"/>
                  <a:gd name="T24" fmla="*/ 21 w 70"/>
                  <a:gd name="T25" fmla="*/ 0 h 85"/>
                  <a:gd name="T26" fmla="*/ 25 w 70"/>
                  <a:gd name="T27" fmla="*/ 0 h 85"/>
                  <a:gd name="T28" fmla="*/ 27 w 70"/>
                  <a:gd name="T29" fmla="*/ 1 h 85"/>
                  <a:gd name="T30" fmla="*/ 32 w 70"/>
                  <a:gd name="T31" fmla="*/ 3 h 85"/>
                  <a:gd name="T32" fmla="*/ 35 w 70"/>
                  <a:gd name="T33" fmla="*/ 3 h 85"/>
                  <a:gd name="T34" fmla="*/ 36 w 70"/>
                  <a:gd name="T35" fmla="*/ 4 h 85"/>
                  <a:gd name="T36" fmla="*/ 38 w 70"/>
                  <a:gd name="T37" fmla="*/ 4 h 85"/>
                  <a:gd name="T38" fmla="*/ 39 w 70"/>
                  <a:gd name="T39" fmla="*/ 6 h 85"/>
                  <a:gd name="T40" fmla="*/ 39 w 70"/>
                  <a:gd name="T41" fmla="*/ 8 h 85"/>
                  <a:gd name="T42" fmla="*/ 41 w 70"/>
                  <a:gd name="T43" fmla="*/ 10 h 85"/>
                  <a:gd name="T44" fmla="*/ 42 w 70"/>
                  <a:gd name="T45" fmla="*/ 13 h 85"/>
                  <a:gd name="T46" fmla="*/ 42 w 70"/>
                  <a:gd name="T47" fmla="*/ 15 h 85"/>
                  <a:gd name="T48" fmla="*/ 44 w 70"/>
                  <a:gd name="T49" fmla="*/ 23 h 85"/>
                  <a:gd name="T50" fmla="*/ 44 w 70"/>
                  <a:gd name="T51" fmla="*/ 25 h 85"/>
                  <a:gd name="T52" fmla="*/ 54 w 70"/>
                  <a:gd name="T53" fmla="*/ 45 h 85"/>
                  <a:gd name="T54" fmla="*/ 56 w 70"/>
                  <a:gd name="T55" fmla="*/ 45 h 85"/>
                  <a:gd name="T56" fmla="*/ 56 w 70"/>
                  <a:gd name="T57" fmla="*/ 46 h 85"/>
                  <a:gd name="T58" fmla="*/ 63 w 70"/>
                  <a:gd name="T59" fmla="*/ 54 h 85"/>
                  <a:gd name="T60" fmla="*/ 67 w 70"/>
                  <a:gd name="T61" fmla="*/ 60 h 85"/>
                  <a:gd name="T62" fmla="*/ 68 w 70"/>
                  <a:gd name="T63" fmla="*/ 61 h 85"/>
                  <a:gd name="T64" fmla="*/ 70 w 70"/>
                  <a:gd name="T65" fmla="*/ 71 h 85"/>
                  <a:gd name="T66" fmla="*/ 70 w 70"/>
                  <a:gd name="T67" fmla="*/ 80 h 85"/>
                  <a:gd name="T68" fmla="*/ 68 w 70"/>
                  <a:gd name="T69" fmla="*/ 81 h 85"/>
                  <a:gd name="T70" fmla="*/ 68 w 70"/>
                  <a:gd name="T71" fmla="*/ 85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70" h="85">
                    <a:moveTo>
                      <a:pt x="0" y="1"/>
                    </a:moveTo>
                    <a:lnTo>
                      <a:pt x="0" y="3"/>
                    </a:lnTo>
                    <a:lnTo>
                      <a:pt x="3" y="6"/>
                    </a:lnTo>
                    <a:lnTo>
                      <a:pt x="3" y="7"/>
                    </a:lnTo>
                    <a:lnTo>
                      <a:pt x="6" y="7"/>
                    </a:lnTo>
                    <a:lnTo>
                      <a:pt x="6" y="8"/>
                    </a:lnTo>
                    <a:lnTo>
                      <a:pt x="13" y="8"/>
                    </a:lnTo>
                    <a:lnTo>
                      <a:pt x="13" y="7"/>
                    </a:lnTo>
                    <a:lnTo>
                      <a:pt x="14" y="7"/>
                    </a:lnTo>
                    <a:lnTo>
                      <a:pt x="14" y="6"/>
                    </a:lnTo>
                    <a:lnTo>
                      <a:pt x="18" y="1"/>
                    </a:lnTo>
                    <a:lnTo>
                      <a:pt x="20" y="1"/>
                    </a:lnTo>
                    <a:lnTo>
                      <a:pt x="21" y="0"/>
                    </a:lnTo>
                    <a:lnTo>
                      <a:pt x="25" y="0"/>
                    </a:lnTo>
                    <a:lnTo>
                      <a:pt x="27" y="1"/>
                    </a:lnTo>
                    <a:lnTo>
                      <a:pt x="32" y="3"/>
                    </a:lnTo>
                    <a:lnTo>
                      <a:pt x="35" y="3"/>
                    </a:lnTo>
                    <a:lnTo>
                      <a:pt x="36" y="4"/>
                    </a:lnTo>
                    <a:lnTo>
                      <a:pt x="38" y="4"/>
                    </a:lnTo>
                    <a:lnTo>
                      <a:pt x="39" y="6"/>
                    </a:lnTo>
                    <a:lnTo>
                      <a:pt x="39" y="8"/>
                    </a:lnTo>
                    <a:lnTo>
                      <a:pt x="41" y="10"/>
                    </a:lnTo>
                    <a:lnTo>
                      <a:pt x="42" y="13"/>
                    </a:lnTo>
                    <a:lnTo>
                      <a:pt x="42" y="15"/>
                    </a:lnTo>
                    <a:lnTo>
                      <a:pt x="44" y="23"/>
                    </a:lnTo>
                    <a:lnTo>
                      <a:pt x="44" y="25"/>
                    </a:lnTo>
                    <a:lnTo>
                      <a:pt x="54" y="45"/>
                    </a:lnTo>
                    <a:lnTo>
                      <a:pt x="56" y="45"/>
                    </a:lnTo>
                    <a:lnTo>
                      <a:pt x="56" y="46"/>
                    </a:lnTo>
                    <a:lnTo>
                      <a:pt x="63" y="54"/>
                    </a:lnTo>
                    <a:lnTo>
                      <a:pt x="67" y="60"/>
                    </a:lnTo>
                    <a:lnTo>
                      <a:pt x="68" y="61"/>
                    </a:lnTo>
                    <a:lnTo>
                      <a:pt x="70" y="71"/>
                    </a:lnTo>
                    <a:lnTo>
                      <a:pt x="70" y="80"/>
                    </a:lnTo>
                    <a:lnTo>
                      <a:pt x="68" y="81"/>
                    </a:lnTo>
                    <a:lnTo>
                      <a:pt x="68" y="8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3" name="Freeform 6110">
                <a:extLst>
                  <a:ext uri="{FF2B5EF4-FFF2-40B4-BE49-F238E27FC236}">
                    <a16:creationId xmlns:a16="http://schemas.microsoft.com/office/drawing/2014/main" id="{B18BACD3-0F16-AECB-E325-5F99FF4C6F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7" y="3283"/>
                <a:ext cx="36" cy="32"/>
              </a:xfrm>
              <a:custGeom>
                <a:avLst/>
                <a:gdLst>
                  <a:gd name="T0" fmla="*/ 145 w 145"/>
                  <a:gd name="T1" fmla="*/ 128 h 128"/>
                  <a:gd name="T2" fmla="*/ 142 w 145"/>
                  <a:gd name="T3" fmla="*/ 127 h 128"/>
                  <a:gd name="T4" fmla="*/ 139 w 145"/>
                  <a:gd name="T5" fmla="*/ 121 h 128"/>
                  <a:gd name="T6" fmla="*/ 129 w 145"/>
                  <a:gd name="T7" fmla="*/ 113 h 128"/>
                  <a:gd name="T8" fmla="*/ 128 w 145"/>
                  <a:gd name="T9" fmla="*/ 113 h 128"/>
                  <a:gd name="T10" fmla="*/ 120 w 145"/>
                  <a:gd name="T11" fmla="*/ 106 h 128"/>
                  <a:gd name="T12" fmla="*/ 119 w 145"/>
                  <a:gd name="T13" fmla="*/ 105 h 128"/>
                  <a:gd name="T14" fmla="*/ 119 w 145"/>
                  <a:gd name="T15" fmla="*/ 88 h 128"/>
                  <a:gd name="T16" fmla="*/ 117 w 145"/>
                  <a:gd name="T17" fmla="*/ 87 h 128"/>
                  <a:gd name="T18" fmla="*/ 109 w 145"/>
                  <a:gd name="T19" fmla="*/ 80 h 128"/>
                  <a:gd name="T20" fmla="*/ 95 w 145"/>
                  <a:gd name="T21" fmla="*/ 80 h 128"/>
                  <a:gd name="T22" fmla="*/ 91 w 145"/>
                  <a:gd name="T23" fmla="*/ 81 h 128"/>
                  <a:gd name="T24" fmla="*/ 86 w 145"/>
                  <a:gd name="T25" fmla="*/ 85 h 128"/>
                  <a:gd name="T26" fmla="*/ 84 w 145"/>
                  <a:gd name="T27" fmla="*/ 77 h 128"/>
                  <a:gd name="T28" fmla="*/ 78 w 145"/>
                  <a:gd name="T29" fmla="*/ 71 h 128"/>
                  <a:gd name="T30" fmla="*/ 75 w 145"/>
                  <a:gd name="T31" fmla="*/ 71 h 128"/>
                  <a:gd name="T32" fmla="*/ 74 w 145"/>
                  <a:gd name="T33" fmla="*/ 73 h 128"/>
                  <a:gd name="T34" fmla="*/ 69 w 145"/>
                  <a:gd name="T35" fmla="*/ 73 h 128"/>
                  <a:gd name="T36" fmla="*/ 68 w 145"/>
                  <a:gd name="T37" fmla="*/ 71 h 128"/>
                  <a:gd name="T38" fmla="*/ 67 w 145"/>
                  <a:gd name="T39" fmla="*/ 71 h 128"/>
                  <a:gd name="T40" fmla="*/ 67 w 145"/>
                  <a:gd name="T41" fmla="*/ 70 h 128"/>
                  <a:gd name="T42" fmla="*/ 65 w 145"/>
                  <a:gd name="T43" fmla="*/ 68 h 128"/>
                  <a:gd name="T44" fmla="*/ 67 w 145"/>
                  <a:gd name="T45" fmla="*/ 67 h 128"/>
                  <a:gd name="T46" fmla="*/ 67 w 145"/>
                  <a:gd name="T47" fmla="*/ 63 h 128"/>
                  <a:gd name="T48" fmla="*/ 65 w 145"/>
                  <a:gd name="T49" fmla="*/ 60 h 128"/>
                  <a:gd name="T50" fmla="*/ 65 w 145"/>
                  <a:gd name="T51" fmla="*/ 59 h 128"/>
                  <a:gd name="T52" fmla="*/ 68 w 145"/>
                  <a:gd name="T53" fmla="*/ 50 h 128"/>
                  <a:gd name="T54" fmla="*/ 68 w 145"/>
                  <a:gd name="T55" fmla="*/ 49 h 128"/>
                  <a:gd name="T56" fmla="*/ 58 w 145"/>
                  <a:gd name="T57" fmla="*/ 38 h 128"/>
                  <a:gd name="T58" fmla="*/ 40 w 145"/>
                  <a:gd name="T59" fmla="*/ 25 h 128"/>
                  <a:gd name="T60" fmla="*/ 39 w 145"/>
                  <a:gd name="T61" fmla="*/ 25 h 128"/>
                  <a:gd name="T62" fmla="*/ 36 w 145"/>
                  <a:gd name="T63" fmla="*/ 24 h 128"/>
                  <a:gd name="T64" fmla="*/ 28 w 145"/>
                  <a:gd name="T65" fmla="*/ 17 h 128"/>
                  <a:gd name="T66" fmla="*/ 16 w 145"/>
                  <a:gd name="T67" fmla="*/ 10 h 128"/>
                  <a:gd name="T68" fmla="*/ 14 w 145"/>
                  <a:gd name="T69" fmla="*/ 10 h 128"/>
                  <a:gd name="T70" fmla="*/ 1 w 145"/>
                  <a:gd name="T71" fmla="*/ 3 h 128"/>
                  <a:gd name="T72" fmla="*/ 0 w 145"/>
                  <a:gd name="T73" fmla="*/ 3 h 128"/>
                  <a:gd name="T74" fmla="*/ 0 w 145"/>
                  <a:gd name="T75" fmla="*/ 0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45" h="128">
                    <a:moveTo>
                      <a:pt x="145" y="128"/>
                    </a:moveTo>
                    <a:lnTo>
                      <a:pt x="142" y="127"/>
                    </a:lnTo>
                    <a:lnTo>
                      <a:pt x="139" y="121"/>
                    </a:lnTo>
                    <a:lnTo>
                      <a:pt x="129" y="113"/>
                    </a:lnTo>
                    <a:lnTo>
                      <a:pt x="128" y="113"/>
                    </a:lnTo>
                    <a:lnTo>
                      <a:pt x="120" y="106"/>
                    </a:lnTo>
                    <a:lnTo>
                      <a:pt x="119" y="105"/>
                    </a:lnTo>
                    <a:lnTo>
                      <a:pt x="119" y="88"/>
                    </a:lnTo>
                    <a:lnTo>
                      <a:pt x="117" y="87"/>
                    </a:lnTo>
                    <a:lnTo>
                      <a:pt x="109" y="80"/>
                    </a:lnTo>
                    <a:lnTo>
                      <a:pt x="95" y="80"/>
                    </a:lnTo>
                    <a:lnTo>
                      <a:pt x="91" y="81"/>
                    </a:lnTo>
                    <a:lnTo>
                      <a:pt x="86" y="85"/>
                    </a:lnTo>
                    <a:lnTo>
                      <a:pt x="84" y="77"/>
                    </a:lnTo>
                    <a:lnTo>
                      <a:pt x="78" y="71"/>
                    </a:lnTo>
                    <a:lnTo>
                      <a:pt x="75" y="71"/>
                    </a:lnTo>
                    <a:lnTo>
                      <a:pt x="74" y="73"/>
                    </a:lnTo>
                    <a:lnTo>
                      <a:pt x="69" y="73"/>
                    </a:lnTo>
                    <a:lnTo>
                      <a:pt x="68" y="71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5" y="68"/>
                    </a:lnTo>
                    <a:lnTo>
                      <a:pt x="67" y="67"/>
                    </a:lnTo>
                    <a:lnTo>
                      <a:pt x="67" y="63"/>
                    </a:lnTo>
                    <a:lnTo>
                      <a:pt x="65" y="60"/>
                    </a:lnTo>
                    <a:lnTo>
                      <a:pt x="65" y="59"/>
                    </a:lnTo>
                    <a:lnTo>
                      <a:pt x="68" y="50"/>
                    </a:lnTo>
                    <a:lnTo>
                      <a:pt x="68" y="49"/>
                    </a:lnTo>
                    <a:lnTo>
                      <a:pt x="58" y="38"/>
                    </a:lnTo>
                    <a:lnTo>
                      <a:pt x="40" y="25"/>
                    </a:lnTo>
                    <a:lnTo>
                      <a:pt x="39" y="25"/>
                    </a:lnTo>
                    <a:lnTo>
                      <a:pt x="36" y="24"/>
                    </a:lnTo>
                    <a:lnTo>
                      <a:pt x="28" y="17"/>
                    </a:lnTo>
                    <a:lnTo>
                      <a:pt x="16" y="10"/>
                    </a:lnTo>
                    <a:lnTo>
                      <a:pt x="14" y="10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4" name="Freeform 6111">
                <a:extLst>
                  <a:ext uri="{FF2B5EF4-FFF2-40B4-BE49-F238E27FC236}">
                    <a16:creationId xmlns:a16="http://schemas.microsoft.com/office/drawing/2014/main" id="{A56E0C6D-973A-8FE2-A01B-6F9AEC95F7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0" y="3336"/>
                <a:ext cx="11" cy="19"/>
              </a:xfrm>
              <a:custGeom>
                <a:avLst/>
                <a:gdLst>
                  <a:gd name="T0" fmla="*/ 41 w 42"/>
                  <a:gd name="T1" fmla="*/ 73 h 73"/>
                  <a:gd name="T2" fmla="*/ 42 w 42"/>
                  <a:gd name="T3" fmla="*/ 70 h 73"/>
                  <a:gd name="T4" fmla="*/ 42 w 42"/>
                  <a:gd name="T5" fmla="*/ 69 h 73"/>
                  <a:gd name="T6" fmla="*/ 31 w 42"/>
                  <a:gd name="T7" fmla="*/ 55 h 73"/>
                  <a:gd name="T8" fmla="*/ 21 w 42"/>
                  <a:gd name="T9" fmla="*/ 36 h 73"/>
                  <a:gd name="T10" fmla="*/ 11 w 42"/>
                  <a:gd name="T11" fmla="*/ 21 h 73"/>
                  <a:gd name="T12" fmla="*/ 1 w 42"/>
                  <a:gd name="T13" fmla="*/ 12 h 73"/>
                  <a:gd name="T14" fmla="*/ 0 w 42"/>
                  <a:gd name="T15" fmla="*/ 12 h 73"/>
                  <a:gd name="T16" fmla="*/ 0 w 42"/>
                  <a:gd name="T17" fmla="*/ 7 h 73"/>
                  <a:gd name="T18" fmla="*/ 1 w 42"/>
                  <a:gd name="T19" fmla="*/ 6 h 73"/>
                  <a:gd name="T20" fmla="*/ 3 w 42"/>
                  <a:gd name="T21" fmla="*/ 3 h 73"/>
                  <a:gd name="T22" fmla="*/ 3 w 42"/>
                  <a:gd name="T23" fmla="*/ 2 h 73"/>
                  <a:gd name="T24" fmla="*/ 1 w 42"/>
                  <a:gd name="T25" fmla="*/ 0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2" h="73">
                    <a:moveTo>
                      <a:pt x="41" y="73"/>
                    </a:moveTo>
                    <a:lnTo>
                      <a:pt x="42" y="70"/>
                    </a:lnTo>
                    <a:lnTo>
                      <a:pt x="42" y="69"/>
                    </a:lnTo>
                    <a:lnTo>
                      <a:pt x="31" y="55"/>
                    </a:lnTo>
                    <a:lnTo>
                      <a:pt x="21" y="36"/>
                    </a:lnTo>
                    <a:lnTo>
                      <a:pt x="11" y="21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0" y="7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3" y="2"/>
                    </a:lnTo>
                    <a:lnTo>
                      <a:pt x="1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5" name="Freeform 6112">
                <a:extLst>
                  <a:ext uri="{FF2B5EF4-FFF2-40B4-BE49-F238E27FC236}">
                    <a16:creationId xmlns:a16="http://schemas.microsoft.com/office/drawing/2014/main" id="{CA111418-A96C-7D89-00B3-664E795228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2" y="3355"/>
                <a:ext cx="38" cy="30"/>
              </a:xfrm>
              <a:custGeom>
                <a:avLst/>
                <a:gdLst>
                  <a:gd name="T0" fmla="*/ 153 w 153"/>
                  <a:gd name="T1" fmla="*/ 0 h 121"/>
                  <a:gd name="T2" fmla="*/ 153 w 153"/>
                  <a:gd name="T3" fmla="*/ 1 h 121"/>
                  <a:gd name="T4" fmla="*/ 150 w 153"/>
                  <a:gd name="T5" fmla="*/ 22 h 121"/>
                  <a:gd name="T6" fmla="*/ 122 w 153"/>
                  <a:gd name="T7" fmla="*/ 77 h 121"/>
                  <a:gd name="T8" fmla="*/ 122 w 153"/>
                  <a:gd name="T9" fmla="*/ 78 h 121"/>
                  <a:gd name="T10" fmla="*/ 105 w 153"/>
                  <a:gd name="T11" fmla="*/ 96 h 121"/>
                  <a:gd name="T12" fmla="*/ 99 w 153"/>
                  <a:gd name="T13" fmla="*/ 117 h 121"/>
                  <a:gd name="T14" fmla="*/ 99 w 153"/>
                  <a:gd name="T15" fmla="*/ 120 h 121"/>
                  <a:gd name="T16" fmla="*/ 98 w 153"/>
                  <a:gd name="T17" fmla="*/ 120 h 121"/>
                  <a:gd name="T18" fmla="*/ 92 w 153"/>
                  <a:gd name="T19" fmla="*/ 121 h 121"/>
                  <a:gd name="T20" fmla="*/ 91 w 153"/>
                  <a:gd name="T21" fmla="*/ 121 h 121"/>
                  <a:gd name="T22" fmla="*/ 73 w 153"/>
                  <a:gd name="T23" fmla="*/ 119 h 121"/>
                  <a:gd name="T24" fmla="*/ 52 w 153"/>
                  <a:gd name="T25" fmla="*/ 119 h 121"/>
                  <a:gd name="T26" fmla="*/ 39 w 153"/>
                  <a:gd name="T27" fmla="*/ 121 h 121"/>
                  <a:gd name="T28" fmla="*/ 31 w 153"/>
                  <a:gd name="T29" fmla="*/ 121 h 121"/>
                  <a:gd name="T30" fmla="*/ 29 w 153"/>
                  <a:gd name="T31" fmla="*/ 120 h 121"/>
                  <a:gd name="T32" fmla="*/ 16 w 153"/>
                  <a:gd name="T33" fmla="*/ 110 h 121"/>
                  <a:gd name="T34" fmla="*/ 12 w 153"/>
                  <a:gd name="T35" fmla="*/ 110 h 121"/>
                  <a:gd name="T36" fmla="*/ 0 w 153"/>
                  <a:gd name="T37" fmla="*/ 116 h 1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53" h="121">
                    <a:moveTo>
                      <a:pt x="153" y="0"/>
                    </a:moveTo>
                    <a:lnTo>
                      <a:pt x="153" y="1"/>
                    </a:lnTo>
                    <a:lnTo>
                      <a:pt x="150" y="22"/>
                    </a:lnTo>
                    <a:lnTo>
                      <a:pt x="122" y="77"/>
                    </a:lnTo>
                    <a:lnTo>
                      <a:pt x="122" y="78"/>
                    </a:lnTo>
                    <a:lnTo>
                      <a:pt x="105" y="96"/>
                    </a:lnTo>
                    <a:lnTo>
                      <a:pt x="99" y="117"/>
                    </a:lnTo>
                    <a:lnTo>
                      <a:pt x="99" y="120"/>
                    </a:lnTo>
                    <a:lnTo>
                      <a:pt x="98" y="120"/>
                    </a:lnTo>
                    <a:lnTo>
                      <a:pt x="92" y="121"/>
                    </a:lnTo>
                    <a:lnTo>
                      <a:pt x="91" y="121"/>
                    </a:lnTo>
                    <a:lnTo>
                      <a:pt x="73" y="119"/>
                    </a:lnTo>
                    <a:lnTo>
                      <a:pt x="52" y="119"/>
                    </a:lnTo>
                    <a:lnTo>
                      <a:pt x="39" y="121"/>
                    </a:lnTo>
                    <a:lnTo>
                      <a:pt x="31" y="121"/>
                    </a:lnTo>
                    <a:lnTo>
                      <a:pt x="29" y="120"/>
                    </a:lnTo>
                    <a:lnTo>
                      <a:pt x="16" y="110"/>
                    </a:lnTo>
                    <a:lnTo>
                      <a:pt x="12" y="110"/>
                    </a:lnTo>
                    <a:lnTo>
                      <a:pt x="0" y="11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6" name="Freeform 6113">
                <a:extLst>
                  <a:ext uri="{FF2B5EF4-FFF2-40B4-BE49-F238E27FC236}">
                    <a16:creationId xmlns:a16="http://schemas.microsoft.com/office/drawing/2014/main" id="{AD184CEF-AA2D-49D5-65E7-09D6CCA747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0" y="3355"/>
                <a:ext cx="42" cy="42"/>
              </a:xfrm>
              <a:custGeom>
                <a:avLst/>
                <a:gdLst>
                  <a:gd name="T0" fmla="*/ 166 w 168"/>
                  <a:gd name="T1" fmla="*/ 169 h 169"/>
                  <a:gd name="T2" fmla="*/ 166 w 168"/>
                  <a:gd name="T3" fmla="*/ 167 h 169"/>
                  <a:gd name="T4" fmla="*/ 168 w 168"/>
                  <a:gd name="T5" fmla="*/ 165 h 169"/>
                  <a:gd name="T6" fmla="*/ 167 w 168"/>
                  <a:gd name="T7" fmla="*/ 162 h 169"/>
                  <a:gd name="T8" fmla="*/ 166 w 168"/>
                  <a:gd name="T9" fmla="*/ 160 h 169"/>
                  <a:gd name="T10" fmla="*/ 143 w 168"/>
                  <a:gd name="T11" fmla="*/ 148 h 169"/>
                  <a:gd name="T12" fmla="*/ 132 w 168"/>
                  <a:gd name="T13" fmla="*/ 147 h 169"/>
                  <a:gd name="T14" fmla="*/ 127 w 168"/>
                  <a:gd name="T15" fmla="*/ 145 h 169"/>
                  <a:gd name="T16" fmla="*/ 127 w 168"/>
                  <a:gd name="T17" fmla="*/ 140 h 169"/>
                  <a:gd name="T18" fmla="*/ 131 w 168"/>
                  <a:gd name="T19" fmla="*/ 123 h 169"/>
                  <a:gd name="T20" fmla="*/ 130 w 168"/>
                  <a:gd name="T21" fmla="*/ 107 h 169"/>
                  <a:gd name="T22" fmla="*/ 108 w 168"/>
                  <a:gd name="T23" fmla="*/ 110 h 169"/>
                  <a:gd name="T24" fmla="*/ 104 w 168"/>
                  <a:gd name="T25" fmla="*/ 110 h 169"/>
                  <a:gd name="T26" fmla="*/ 83 w 168"/>
                  <a:gd name="T27" fmla="*/ 113 h 169"/>
                  <a:gd name="T28" fmla="*/ 58 w 168"/>
                  <a:gd name="T29" fmla="*/ 113 h 169"/>
                  <a:gd name="T30" fmla="*/ 58 w 168"/>
                  <a:gd name="T31" fmla="*/ 112 h 169"/>
                  <a:gd name="T32" fmla="*/ 60 w 168"/>
                  <a:gd name="T33" fmla="*/ 105 h 169"/>
                  <a:gd name="T34" fmla="*/ 61 w 168"/>
                  <a:gd name="T35" fmla="*/ 100 h 169"/>
                  <a:gd name="T36" fmla="*/ 64 w 168"/>
                  <a:gd name="T37" fmla="*/ 85 h 169"/>
                  <a:gd name="T38" fmla="*/ 64 w 168"/>
                  <a:gd name="T39" fmla="*/ 70 h 169"/>
                  <a:gd name="T40" fmla="*/ 63 w 168"/>
                  <a:gd name="T41" fmla="*/ 68 h 169"/>
                  <a:gd name="T42" fmla="*/ 63 w 168"/>
                  <a:gd name="T43" fmla="*/ 67 h 169"/>
                  <a:gd name="T44" fmla="*/ 48 w 168"/>
                  <a:gd name="T45" fmla="*/ 49 h 169"/>
                  <a:gd name="T46" fmla="*/ 47 w 168"/>
                  <a:gd name="T47" fmla="*/ 49 h 169"/>
                  <a:gd name="T48" fmla="*/ 47 w 168"/>
                  <a:gd name="T49" fmla="*/ 47 h 169"/>
                  <a:gd name="T50" fmla="*/ 39 w 168"/>
                  <a:gd name="T51" fmla="*/ 39 h 169"/>
                  <a:gd name="T52" fmla="*/ 29 w 168"/>
                  <a:gd name="T53" fmla="*/ 25 h 169"/>
                  <a:gd name="T54" fmla="*/ 0 w 168"/>
                  <a:gd name="T55" fmla="*/ 0 h 1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68" h="169">
                    <a:moveTo>
                      <a:pt x="166" y="169"/>
                    </a:moveTo>
                    <a:lnTo>
                      <a:pt x="166" y="167"/>
                    </a:lnTo>
                    <a:lnTo>
                      <a:pt x="168" y="165"/>
                    </a:lnTo>
                    <a:lnTo>
                      <a:pt x="167" y="162"/>
                    </a:lnTo>
                    <a:lnTo>
                      <a:pt x="166" y="160"/>
                    </a:lnTo>
                    <a:lnTo>
                      <a:pt x="143" y="148"/>
                    </a:lnTo>
                    <a:lnTo>
                      <a:pt x="132" y="147"/>
                    </a:lnTo>
                    <a:lnTo>
                      <a:pt x="127" y="145"/>
                    </a:lnTo>
                    <a:lnTo>
                      <a:pt x="127" y="140"/>
                    </a:lnTo>
                    <a:lnTo>
                      <a:pt x="131" y="123"/>
                    </a:lnTo>
                    <a:lnTo>
                      <a:pt x="130" y="107"/>
                    </a:lnTo>
                    <a:lnTo>
                      <a:pt x="108" y="110"/>
                    </a:lnTo>
                    <a:lnTo>
                      <a:pt x="104" y="110"/>
                    </a:lnTo>
                    <a:lnTo>
                      <a:pt x="83" y="113"/>
                    </a:lnTo>
                    <a:lnTo>
                      <a:pt x="58" y="113"/>
                    </a:lnTo>
                    <a:lnTo>
                      <a:pt x="58" y="112"/>
                    </a:lnTo>
                    <a:lnTo>
                      <a:pt x="60" y="105"/>
                    </a:lnTo>
                    <a:lnTo>
                      <a:pt x="61" y="100"/>
                    </a:lnTo>
                    <a:lnTo>
                      <a:pt x="64" y="85"/>
                    </a:lnTo>
                    <a:lnTo>
                      <a:pt x="64" y="70"/>
                    </a:lnTo>
                    <a:lnTo>
                      <a:pt x="63" y="68"/>
                    </a:lnTo>
                    <a:lnTo>
                      <a:pt x="63" y="67"/>
                    </a:lnTo>
                    <a:lnTo>
                      <a:pt x="48" y="49"/>
                    </a:lnTo>
                    <a:lnTo>
                      <a:pt x="47" y="49"/>
                    </a:lnTo>
                    <a:lnTo>
                      <a:pt x="47" y="47"/>
                    </a:lnTo>
                    <a:lnTo>
                      <a:pt x="39" y="39"/>
                    </a:lnTo>
                    <a:lnTo>
                      <a:pt x="29" y="25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7" name="Freeform 6114">
                <a:extLst>
                  <a:ext uri="{FF2B5EF4-FFF2-40B4-BE49-F238E27FC236}">
                    <a16:creationId xmlns:a16="http://schemas.microsoft.com/office/drawing/2014/main" id="{00AE06F0-3ADD-339D-A7AC-CD1A31AA75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5" y="3340"/>
                <a:ext cx="18" cy="43"/>
              </a:xfrm>
              <a:custGeom>
                <a:avLst/>
                <a:gdLst>
                  <a:gd name="T0" fmla="*/ 28 w 74"/>
                  <a:gd name="T1" fmla="*/ 173 h 173"/>
                  <a:gd name="T2" fmla="*/ 30 w 74"/>
                  <a:gd name="T3" fmla="*/ 171 h 173"/>
                  <a:gd name="T4" fmla="*/ 38 w 74"/>
                  <a:gd name="T5" fmla="*/ 167 h 173"/>
                  <a:gd name="T6" fmla="*/ 42 w 74"/>
                  <a:gd name="T7" fmla="*/ 157 h 173"/>
                  <a:gd name="T8" fmla="*/ 56 w 74"/>
                  <a:gd name="T9" fmla="*/ 145 h 173"/>
                  <a:gd name="T10" fmla="*/ 67 w 74"/>
                  <a:gd name="T11" fmla="*/ 139 h 173"/>
                  <a:gd name="T12" fmla="*/ 69 w 74"/>
                  <a:gd name="T13" fmla="*/ 138 h 173"/>
                  <a:gd name="T14" fmla="*/ 74 w 74"/>
                  <a:gd name="T15" fmla="*/ 125 h 173"/>
                  <a:gd name="T16" fmla="*/ 74 w 74"/>
                  <a:gd name="T17" fmla="*/ 123 h 173"/>
                  <a:gd name="T18" fmla="*/ 73 w 74"/>
                  <a:gd name="T19" fmla="*/ 117 h 173"/>
                  <a:gd name="T20" fmla="*/ 70 w 74"/>
                  <a:gd name="T21" fmla="*/ 97 h 173"/>
                  <a:gd name="T22" fmla="*/ 66 w 74"/>
                  <a:gd name="T23" fmla="*/ 86 h 173"/>
                  <a:gd name="T24" fmla="*/ 62 w 74"/>
                  <a:gd name="T25" fmla="*/ 78 h 173"/>
                  <a:gd name="T26" fmla="*/ 62 w 74"/>
                  <a:gd name="T27" fmla="*/ 74 h 173"/>
                  <a:gd name="T28" fmla="*/ 56 w 74"/>
                  <a:gd name="T29" fmla="*/ 58 h 173"/>
                  <a:gd name="T30" fmla="*/ 41 w 74"/>
                  <a:gd name="T31" fmla="*/ 51 h 173"/>
                  <a:gd name="T32" fmla="*/ 45 w 74"/>
                  <a:gd name="T33" fmla="*/ 49 h 173"/>
                  <a:gd name="T34" fmla="*/ 34 w 74"/>
                  <a:gd name="T35" fmla="*/ 39 h 173"/>
                  <a:gd name="T36" fmla="*/ 30 w 74"/>
                  <a:gd name="T37" fmla="*/ 40 h 173"/>
                  <a:gd name="T38" fmla="*/ 30 w 74"/>
                  <a:gd name="T39" fmla="*/ 26 h 173"/>
                  <a:gd name="T40" fmla="*/ 28 w 74"/>
                  <a:gd name="T41" fmla="*/ 22 h 173"/>
                  <a:gd name="T42" fmla="*/ 2 w 74"/>
                  <a:gd name="T43" fmla="*/ 1 h 173"/>
                  <a:gd name="T44" fmla="*/ 0 w 74"/>
                  <a:gd name="T45" fmla="*/ 1 h 173"/>
                  <a:gd name="T46" fmla="*/ 0 w 74"/>
                  <a:gd name="T47" fmla="*/ 0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74" h="173">
                    <a:moveTo>
                      <a:pt x="28" y="173"/>
                    </a:moveTo>
                    <a:lnTo>
                      <a:pt x="30" y="171"/>
                    </a:lnTo>
                    <a:lnTo>
                      <a:pt x="38" y="167"/>
                    </a:lnTo>
                    <a:lnTo>
                      <a:pt x="42" y="157"/>
                    </a:lnTo>
                    <a:lnTo>
                      <a:pt x="56" y="145"/>
                    </a:lnTo>
                    <a:lnTo>
                      <a:pt x="67" y="139"/>
                    </a:lnTo>
                    <a:lnTo>
                      <a:pt x="69" y="138"/>
                    </a:lnTo>
                    <a:lnTo>
                      <a:pt x="74" y="125"/>
                    </a:lnTo>
                    <a:lnTo>
                      <a:pt x="74" y="123"/>
                    </a:lnTo>
                    <a:lnTo>
                      <a:pt x="73" y="117"/>
                    </a:lnTo>
                    <a:lnTo>
                      <a:pt x="70" y="97"/>
                    </a:lnTo>
                    <a:lnTo>
                      <a:pt x="66" y="86"/>
                    </a:lnTo>
                    <a:lnTo>
                      <a:pt x="62" y="78"/>
                    </a:lnTo>
                    <a:lnTo>
                      <a:pt x="62" y="74"/>
                    </a:lnTo>
                    <a:lnTo>
                      <a:pt x="56" y="58"/>
                    </a:lnTo>
                    <a:lnTo>
                      <a:pt x="41" y="51"/>
                    </a:lnTo>
                    <a:lnTo>
                      <a:pt x="45" y="49"/>
                    </a:lnTo>
                    <a:lnTo>
                      <a:pt x="34" y="39"/>
                    </a:lnTo>
                    <a:lnTo>
                      <a:pt x="30" y="40"/>
                    </a:lnTo>
                    <a:lnTo>
                      <a:pt x="30" y="26"/>
                    </a:lnTo>
                    <a:lnTo>
                      <a:pt x="28" y="22"/>
                    </a:lnTo>
                    <a:lnTo>
                      <a:pt x="2" y="1"/>
                    </a:lnTo>
                    <a:lnTo>
                      <a:pt x="0" y="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8" name="Freeform 6115">
                <a:extLst>
                  <a:ext uri="{FF2B5EF4-FFF2-40B4-BE49-F238E27FC236}">
                    <a16:creationId xmlns:a16="http://schemas.microsoft.com/office/drawing/2014/main" id="{108A742D-E38C-279B-1481-0F4FAC708E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2" y="3383"/>
                <a:ext cx="11" cy="16"/>
              </a:xfrm>
              <a:custGeom>
                <a:avLst/>
                <a:gdLst>
                  <a:gd name="T0" fmla="*/ 0 w 45"/>
                  <a:gd name="T1" fmla="*/ 3 h 64"/>
                  <a:gd name="T2" fmla="*/ 0 w 45"/>
                  <a:gd name="T3" fmla="*/ 4 h 64"/>
                  <a:gd name="T4" fmla="*/ 7 w 45"/>
                  <a:gd name="T5" fmla="*/ 0 h 64"/>
                  <a:gd name="T6" fmla="*/ 25 w 45"/>
                  <a:gd name="T7" fmla="*/ 14 h 64"/>
                  <a:gd name="T8" fmla="*/ 28 w 45"/>
                  <a:gd name="T9" fmla="*/ 15 h 64"/>
                  <a:gd name="T10" fmla="*/ 34 w 45"/>
                  <a:gd name="T11" fmla="*/ 21 h 64"/>
                  <a:gd name="T12" fmla="*/ 39 w 45"/>
                  <a:gd name="T13" fmla="*/ 29 h 64"/>
                  <a:gd name="T14" fmla="*/ 41 w 45"/>
                  <a:gd name="T15" fmla="*/ 32 h 64"/>
                  <a:gd name="T16" fmla="*/ 45 w 45"/>
                  <a:gd name="T17" fmla="*/ 37 h 64"/>
                  <a:gd name="T18" fmla="*/ 45 w 45"/>
                  <a:gd name="T19" fmla="*/ 38 h 64"/>
                  <a:gd name="T20" fmla="*/ 35 w 45"/>
                  <a:gd name="T2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5" h="64">
                    <a:moveTo>
                      <a:pt x="0" y="3"/>
                    </a:moveTo>
                    <a:lnTo>
                      <a:pt x="0" y="4"/>
                    </a:lnTo>
                    <a:lnTo>
                      <a:pt x="7" y="0"/>
                    </a:lnTo>
                    <a:lnTo>
                      <a:pt x="25" y="14"/>
                    </a:lnTo>
                    <a:lnTo>
                      <a:pt x="28" y="15"/>
                    </a:lnTo>
                    <a:lnTo>
                      <a:pt x="34" y="21"/>
                    </a:lnTo>
                    <a:lnTo>
                      <a:pt x="39" y="29"/>
                    </a:lnTo>
                    <a:lnTo>
                      <a:pt x="41" y="32"/>
                    </a:lnTo>
                    <a:lnTo>
                      <a:pt x="45" y="37"/>
                    </a:lnTo>
                    <a:lnTo>
                      <a:pt x="45" y="38"/>
                    </a:lnTo>
                    <a:lnTo>
                      <a:pt x="35" y="6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9" name="Line 6116">
                <a:extLst>
                  <a:ext uri="{FF2B5EF4-FFF2-40B4-BE49-F238E27FC236}">
                    <a16:creationId xmlns:a16="http://schemas.microsoft.com/office/drawing/2014/main" id="{2B3733E5-C15A-4A39-4BD8-51BA47A6F99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507" y="3283"/>
                <a:ext cx="0" cy="0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0" name="Line 6117">
                <a:extLst>
                  <a:ext uri="{FF2B5EF4-FFF2-40B4-BE49-F238E27FC236}">
                    <a16:creationId xmlns:a16="http://schemas.microsoft.com/office/drawing/2014/main" id="{99CF0846-8C0F-A7E0-7C9D-EACA294E8C6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506" y="3283"/>
                <a:ext cx="1" cy="0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1" name="Line 6118">
                <a:extLst>
                  <a:ext uri="{FF2B5EF4-FFF2-40B4-BE49-F238E27FC236}">
                    <a16:creationId xmlns:a16="http://schemas.microsoft.com/office/drawing/2014/main" id="{CA3206EB-A6B7-56A2-7508-75A171C153C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506" y="3283"/>
                <a:ext cx="1" cy="0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2" name="Freeform 6119">
                <a:extLst>
                  <a:ext uri="{FF2B5EF4-FFF2-40B4-BE49-F238E27FC236}">
                    <a16:creationId xmlns:a16="http://schemas.microsoft.com/office/drawing/2014/main" id="{FA6CDB2D-C427-E0C3-5737-9BD2488A28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8" y="3289"/>
                <a:ext cx="21" cy="23"/>
              </a:xfrm>
              <a:custGeom>
                <a:avLst/>
                <a:gdLst>
                  <a:gd name="T0" fmla="*/ 82 w 82"/>
                  <a:gd name="T1" fmla="*/ 95 h 95"/>
                  <a:gd name="T2" fmla="*/ 82 w 82"/>
                  <a:gd name="T3" fmla="*/ 81 h 95"/>
                  <a:gd name="T4" fmla="*/ 77 w 82"/>
                  <a:gd name="T5" fmla="*/ 70 h 95"/>
                  <a:gd name="T6" fmla="*/ 77 w 82"/>
                  <a:gd name="T7" fmla="*/ 69 h 95"/>
                  <a:gd name="T8" fmla="*/ 75 w 82"/>
                  <a:gd name="T9" fmla="*/ 70 h 95"/>
                  <a:gd name="T10" fmla="*/ 64 w 82"/>
                  <a:gd name="T11" fmla="*/ 74 h 95"/>
                  <a:gd name="T12" fmla="*/ 56 w 82"/>
                  <a:gd name="T13" fmla="*/ 74 h 95"/>
                  <a:gd name="T14" fmla="*/ 50 w 82"/>
                  <a:gd name="T15" fmla="*/ 71 h 95"/>
                  <a:gd name="T16" fmla="*/ 49 w 82"/>
                  <a:gd name="T17" fmla="*/ 71 h 95"/>
                  <a:gd name="T18" fmla="*/ 50 w 82"/>
                  <a:gd name="T19" fmla="*/ 70 h 95"/>
                  <a:gd name="T20" fmla="*/ 50 w 82"/>
                  <a:gd name="T21" fmla="*/ 67 h 95"/>
                  <a:gd name="T22" fmla="*/ 51 w 82"/>
                  <a:gd name="T23" fmla="*/ 66 h 95"/>
                  <a:gd name="T24" fmla="*/ 51 w 82"/>
                  <a:gd name="T25" fmla="*/ 61 h 95"/>
                  <a:gd name="T26" fmla="*/ 39 w 82"/>
                  <a:gd name="T27" fmla="*/ 43 h 95"/>
                  <a:gd name="T28" fmla="*/ 35 w 82"/>
                  <a:gd name="T29" fmla="*/ 40 h 95"/>
                  <a:gd name="T30" fmla="*/ 32 w 82"/>
                  <a:gd name="T31" fmla="*/ 40 h 95"/>
                  <a:gd name="T32" fmla="*/ 20 w 82"/>
                  <a:gd name="T33" fmla="*/ 35 h 95"/>
                  <a:gd name="T34" fmla="*/ 1 w 82"/>
                  <a:gd name="T35" fmla="*/ 29 h 95"/>
                  <a:gd name="T36" fmla="*/ 0 w 82"/>
                  <a:gd name="T37" fmla="*/ 29 h 95"/>
                  <a:gd name="T38" fmla="*/ 6 w 82"/>
                  <a:gd name="T39" fmla="*/ 17 h 95"/>
                  <a:gd name="T40" fmla="*/ 6 w 82"/>
                  <a:gd name="T41" fmla="*/ 14 h 95"/>
                  <a:gd name="T42" fmla="*/ 0 w 82"/>
                  <a:gd name="T43" fmla="*/ 0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82" h="95">
                    <a:moveTo>
                      <a:pt x="82" y="95"/>
                    </a:moveTo>
                    <a:lnTo>
                      <a:pt x="82" y="81"/>
                    </a:lnTo>
                    <a:lnTo>
                      <a:pt x="77" y="70"/>
                    </a:lnTo>
                    <a:lnTo>
                      <a:pt x="77" y="69"/>
                    </a:lnTo>
                    <a:lnTo>
                      <a:pt x="75" y="70"/>
                    </a:lnTo>
                    <a:lnTo>
                      <a:pt x="64" y="74"/>
                    </a:lnTo>
                    <a:lnTo>
                      <a:pt x="56" y="74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50" y="70"/>
                    </a:lnTo>
                    <a:lnTo>
                      <a:pt x="50" y="67"/>
                    </a:lnTo>
                    <a:lnTo>
                      <a:pt x="51" y="66"/>
                    </a:lnTo>
                    <a:lnTo>
                      <a:pt x="51" y="61"/>
                    </a:lnTo>
                    <a:lnTo>
                      <a:pt x="39" y="43"/>
                    </a:lnTo>
                    <a:lnTo>
                      <a:pt x="35" y="40"/>
                    </a:lnTo>
                    <a:lnTo>
                      <a:pt x="32" y="40"/>
                    </a:lnTo>
                    <a:lnTo>
                      <a:pt x="20" y="35"/>
                    </a:lnTo>
                    <a:lnTo>
                      <a:pt x="1" y="29"/>
                    </a:lnTo>
                    <a:lnTo>
                      <a:pt x="0" y="29"/>
                    </a:lnTo>
                    <a:lnTo>
                      <a:pt x="6" y="17"/>
                    </a:lnTo>
                    <a:lnTo>
                      <a:pt x="6" y="14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3" name="Freeform 6120">
                <a:extLst>
                  <a:ext uri="{FF2B5EF4-FFF2-40B4-BE49-F238E27FC236}">
                    <a16:creationId xmlns:a16="http://schemas.microsoft.com/office/drawing/2014/main" id="{03DBAF3D-E033-2044-948A-5199F28FCA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8" y="3283"/>
                <a:ext cx="8" cy="6"/>
              </a:xfrm>
              <a:custGeom>
                <a:avLst/>
                <a:gdLst>
                  <a:gd name="T0" fmla="*/ 32 w 32"/>
                  <a:gd name="T1" fmla="*/ 0 h 20"/>
                  <a:gd name="T2" fmla="*/ 26 w 32"/>
                  <a:gd name="T3" fmla="*/ 6 h 20"/>
                  <a:gd name="T4" fmla="*/ 0 w 32"/>
                  <a:gd name="T5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2" h="20">
                    <a:moveTo>
                      <a:pt x="32" y="0"/>
                    </a:moveTo>
                    <a:lnTo>
                      <a:pt x="26" y="6"/>
                    </a:lnTo>
                    <a:lnTo>
                      <a:pt x="0" y="2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4" name="Freeform 6121">
                <a:extLst>
                  <a:ext uri="{FF2B5EF4-FFF2-40B4-BE49-F238E27FC236}">
                    <a16:creationId xmlns:a16="http://schemas.microsoft.com/office/drawing/2014/main" id="{A7B5EA9E-F833-B7B3-3B02-C5DF6B5E88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9" y="3312"/>
                <a:ext cx="9" cy="28"/>
              </a:xfrm>
              <a:custGeom>
                <a:avLst/>
                <a:gdLst>
                  <a:gd name="T0" fmla="*/ 0 w 37"/>
                  <a:gd name="T1" fmla="*/ 0 h 112"/>
                  <a:gd name="T2" fmla="*/ 2 w 37"/>
                  <a:gd name="T3" fmla="*/ 1 h 112"/>
                  <a:gd name="T4" fmla="*/ 3 w 37"/>
                  <a:gd name="T5" fmla="*/ 4 h 112"/>
                  <a:gd name="T6" fmla="*/ 5 w 37"/>
                  <a:gd name="T7" fmla="*/ 5 h 112"/>
                  <a:gd name="T8" fmla="*/ 11 w 37"/>
                  <a:gd name="T9" fmla="*/ 5 h 112"/>
                  <a:gd name="T10" fmla="*/ 18 w 37"/>
                  <a:gd name="T11" fmla="*/ 12 h 112"/>
                  <a:gd name="T12" fmla="*/ 20 w 37"/>
                  <a:gd name="T13" fmla="*/ 12 h 112"/>
                  <a:gd name="T14" fmla="*/ 25 w 37"/>
                  <a:gd name="T15" fmla="*/ 17 h 112"/>
                  <a:gd name="T16" fmla="*/ 24 w 37"/>
                  <a:gd name="T17" fmla="*/ 42 h 112"/>
                  <a:gd name="T18" fmla="*/ 22 w 37"/>
                  <a:gd name="T19" fmla="*/ 50 h 112"/>
                  <a:gd name="T20" fmla="*/ 20 w 37"/>
                  <a:gd name="T21" fmla="*/ 56 h 112"/>
                  <a:gd name="T22" fmla="*/ 18 w 37"/>
                  <a:gd name="T23" fmla="*/ 56 h 112"/>
                  <a:gd name="T24" fmla="*/ 18 w 37"/>
                  <a:gd name="T25" fmla="*/ 59 h 112"/>
                  <a:gd name="T26" fmla="*/ 21 w 37"/>
                  <a:gd name="T27" fmla="*/ 64 h 112"/>
                  <a:gd name="T28" fmla="*/ 21 w 37"/>
                  <a:gd name="T29" fmla="*/ 65 h 112"/>
                  <a:gd name="T30" fmla="*/ 24 w 37"/>
                  <a:gd name="T31" fmla="*/ 68 h 112"/>
                  <a:gd name="T32" fmla="*/ 35 w 37"/>
                  <a:gd name="T33" fmla="*/ 88 h 112"/>
                  <a:gd name="T34" fmla="*/ 37 w 37"/>
                  <a:gd name="T35" fmla="*/ 89 h 112"/>
                  <a:gd name="T36" fmla="*/ 37 w 37"/>
                  <a:gd name="T37" fmla="*/ 102 h 112"/>
                  <a:gd name="T38" fmla="*/ 32 w 37"/>
                  <a:gd name="T39" fmla="*/ 102 h 112"/>
                  <a:gd name="T40" fmla="*/ 29 w 37"/>
                  <a:gd name="T41" fmla="*/ 101 h 112"/>
                  <a:gd name="T42" fmla="*/ 25 w 37"/>
                  <a:gd name="T43" fmla="*/ 101 h 112"/>
                  <a:gd name="T44" fmla="*/ 24 w 37"/>
                  <a:gd name="T45" fmla="*/ 102 h 112"/>
                  <a:gd name="T46" fmla="*/ 22 w 37"/>
                  <a:gd name="T47" fmla="*/ 105 h 112"/>
                  <a:gd name="T48" fmla="*/ 22 w 37"/>
                  <a:gd name="T49" fmla="*/ 106 h 112"/>
                  <a:gd name="T50" fmla="*/ 24 w 37"/>
                  <a:gd name="T51" fmla="*/ 106 h 112"/>
                  <a:gd name="T52" fmla="*/ 25 w 37"/>
                  <a:gd name="T53" fmla="*/ 109 h 112"/>
                  <a:gd name="T54" fmla="*/ 27 w 37"/>
                  <a:gd name="T55" fmla="*/ 109 h 112"/>
                  <a:gd name="T56" fmla="*/ 28 w 37"/>
                  <a:gd name="T57" fmla="*/ 110 h 112"/>
                  <a:gd name="T58" fmla="*/ 27 w 37"/>
                  <a:gd name="T59" fmla="*/ 110 h 112"/>
                  <a:gd name="T60" fmla="*/ 25 w 37"/>
                  <a:gd name="T61" fmla="*/ 112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7" h="112">
                    <a:moveTo>
                      <a:pt x="0" y="0"/>
                    </a:moveTo>
                    <a:lnTo>
                      <a:pt x="2" y="1"/>
                    </a:lnTo>
                    <a:lnTo>
                      <a:pt x="3" y="4"/>
                    </a:lnTo>
                    <a:lnTo>
                      <a:pt x="5" y="5"/>
                    </a:lnTo>
                    <a:lnTo>
                      <a:pt x="11" y="5"/>
                    </a:lnTo>
                    <a:lnTo>
                      <a:pt x="18" y="12"/>
                    </a:lnTo>
                    <a:lnTo>
                      <a:pt x="20" y="12"/>
                    </a:lnTo>
                    <a:lnTo>
                      <a:pt x="25" y="17"/>
                    </a:lnTo>
                    <a:lnTo>
                      <a:pt x="24" y="42"/>
                    </a:lnTo>
                    <a:lnTo>
                      <a:pt x="22" y="50"/>
                    </a:lnTo>
                    <a:lnTo>
                      <a:pt x="20" y="56"/>
                    </a:lnTo>
                    <a:lnTo>
                      <a:pt x="18" y="56"/>
                    </a:lnTo>
                    <a:lnTo>
                      <a:pt x="18" y="59"/>
                    </a:lnTo>
                    <a:lnTo>
                      <a:pt x="21" y="64"/>
                    </a:lnTo>
                    <a:lnTo>
                      <a:pt x="21" y="65"/>
                    </a:lnTo>
                    <a:lnTo>
                      <a:pt x="24" y="68"/>
                    </a:lnTo>
                    <a:lnTo>
                      <a:pt x="35" y="88"/>
                    </a:lnTo>
                    <a:lnTo>
                      <a:pt x="37" y="89"/>
                    </a:lnTo>
                    <a:lnTo>
                      <a:pt x="37" y="102"/>
                    </a:lnTo>
                    <a:lnTo>
                      <a:pt x="32" y="102"/>
                    </a:lnTo>
                    <a:lnTo>
                      <a:pt x="29" y="101"/>
                    </a:lnTo>
                    <a:lnTo>
                      <a:pt x="25" y="101"/>
                    </a:lnTo>
                    <a:lnTo>
                      <a:pt x="24" y="102"/>
                    </a:lnTo>
                    <a:lnTo>
                      <a:pt x="22" y="105"/>
                    </a:lnTo>
                    <a:lnTo>
                      <a:pt x="22" y="106"/>
                    </a:lnTo>
                    <a:lnTo>
                      <a:pt x="24" y="106"/>
                    </a:lnTo>
                    <a:lnTo>
                      <a:pt x="25" y="109"/>
                    </a:lnTo>
                    <a:lnTo>
                      <a:pt x="27" y="109"/>
                    </a:lnTo>
                    <a:lnTo>
                      <a:pt x="28" y="110"/>
                    </a:lnTo>
                    <a:lnTo>
                      <a:pt x="27" y="110"/>
                    </a:lnTo>
                    <a:lnTo>
                      <a:pt x="25" y="11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5" name="Freeform 6122">
                <a:extLst>
                  <a:ext uri="{FF2B5EF4-FFF2-40B4-BE49-F238E27FC236}">
                    <a16:creationId xmlns:a16="http://schemas.microsoft.com/office/drawing/2014/main" id="{BC985027-6BCA-29E1-BA5B-0C246D0C19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9" y="3340"/>
                <a:ext cx="36" cy="22"/>
              </a:xfrm>
              <a:custGeom>
                <a:avLst/>
                <a:gdLst>
                  <a:gd name="T0" fmla="*/ 142 w 142"/>
                  <a:gd name="T1" fmla="*/ 0 h 87"/>
                  <a:gd name="T2" fmla="*/ 122 w 142"/>
                  <a:gd name="T3" fmla="*/ 8 h 87"/>
                  <a:gd name="T4" fmla="*/ 116 w 142"/>
                  <a:gd name="T5" fmla="*/ 10 h 87"/>
                  <a:gd name="T6" fmla="*/ 117 w 142"/>
                  <a:gd name="T7" fmla="*/ 11 h 87"/>
                  <a:gd name="T8" fmla="*/ 122 w 142"/>
                  <a:gd name="T9" fmla="*/ 11 h 87"/>
                  <a:gd name="T10" fmla="*/ 131 w 142"/>
                  <a:gd name="T11" fmla="*/ 15 h 87"/>
                  <a:gd name="T12" fmla="*/ 139 w 142"/>
                  <a:gd name="T13" fmla="*/ 26 h 87"/>
                  <a:gd name="T14" fmla="*/ 137 w 142"/>
                  <a:gd name="T15" fmla="*/ 27 h 87"/>
                  <a:gd name="T16" fmla="*/ 131 w 142"/>
                  <a:gd name="T17" fmla="*/ 32 h 87"/>
                  <a:gd name="T18" fmla="*/ 132 w 142"/>
                  <a:gd name="T19" fmla="*/ 37 h 87"/>
                  <a:gd name="T20" fmla="*/ 135 w 142"/>
                  <a:gd name="T21" fmla="*/ 42 h 87"/>
                  <a:gd name="T22" fmla="*/ 141 w 142"/>
                  <a:gd name="T23" fmla="*/ 47 h 87"/>
                  <a:gd name="T24" fmla="*/ 139 w 142"/>
                  <a:gd name="T25" fmla="*/ 49 h 87"/>
                  <a:gd name="T26" fmla="*/ 132 w 142"/>
                  <a:gd name="T27" fmla="*/ 60 h 87"/>
                  <a:gd name="T28" fmla="*/ 122 w 142"/>
                  <a:gd name="T29" fmla="*/ 56 h 87"/>
                  <a:gd name="T30" fmla="*/ 117 w 142"/>
                  <a:gd name="T31" fmla="*/ 51 h 87"/>
                  <a:gd name="T32" fmla="*/ 116 w 142"/>
                  <a:gd name="T33" fmla="*/ 51 h 87"/>
                  <a:gd name="T34" fmla="*/ 116 w 142"/>
                  <a:gd name="T35" fmla="*/ 50 h 87"/>
                  <a:gd name="T36" fmla="*/ 113 w 142"/>
                  <a:gd name="T37" fmla="*/ 51 h 87"/>
                  <a:gd name="T38" fmla="*/ 112 w 142"/>
                  <a:gd name="T39" fmla="*/ 50 h 87"/>
                  <a:gd name="T40" fmla="*/ 112 w 142"/>
                  <a:gd name="T41" fmla="*/ 49 h 87"/>
                  <a:gd name="T42" fmla="*/ 110 w 142"/>
                  <a:gd name="T43" fmla="*/ 49 h 87"/>
                  <a:gd name="T44" fmla="*/ 109 w 142"/>
                  <a:gd name="T45" fmla="*/ 47 h 87"/>
                  <a:gd name="T46" fmla="*/ 105 w 142"/>
                  <a:gd name="T47" fmla="*/ 47 h 87"/>
                  <a:gd name="T48" fmla="*/ 105 w 142"/>
                  <a:gd name="T49" fmla="*/ 54 h 87"/>
                  <a:gd name="T50" fmla="*/ 106 w 142"/>
                  <a:gd name="T51" fmla="*/ 56 h 87"/>
                  <a:gd name="T52" fmla="*/ 106 w 142"/>
                  <a:gd name="T53" fmla="*/ 57 h 87"/>
                  <a:gd name="T54" fmla="*/ 109 w 142"/>
                  <a:gd name="T55" fmla="*/ 60 h 87"/>
                  <a:gd name="T56" fmla="*/ 109 w 142"/>
                  <a:gd name="T57" fmla="*/ 61 h 87"/>
                  <a:gd name="T58" fmla="*/ 110 w 142"/>
                  <a:gd name="T59" fmla="*/ 64 h 87"/>
                  <a:gd name="T60" fmla="*/ 112 w 142"/>
                  <a:gd name="T61" fmla="*/ 65 h 87"/>
                  <a:gd name="T62" fmla="*/ 105 w 142"/>
                  <a:gd name="T63" fmla="*/ 68 h 87"/>
                  <a:gd name="T64" fmla="*/ 102 w 142"/>
                  <a:gd name="T65" fmla="*/ 67 h 87"/>
                  <a:gd name="T66" fmla="*/ 101 w 142"/>
                  <a:gd name="T67" fmla="*/ 67 h 87"/>
                  <a:gd name="T68" fmla="*/ 94 w 142"/>
                  <a:gd name="T69" fmla="*/ 64 h 87"/>
                  <a:gd name="T70" fmla="*/ 92 w 142"/>
                  <a:gd name="T71" fmla="*/ 64 h 87"/>
                  <a:gd name="T72" fmla="*/ 88 w 142"/>
                  <a:gd name="T73" fmla="*/ 68 h 87"/>
                  <a:gd name="T74" fmla="*/ 88 w 142"/>
                  <a:gd name="T75" fmla="*/ 75 h 87"/>
                  <a:gd name="T76" fmla="*/ 89 w 142"/>
                  <a:gd name="T77" fmla="*/ 79 h 87"/>
                  <a:gd name="T78" fmla="*/ 89 w 142"/>
                  <a:gd name="T79" fmla="*/ 82 h 87"/>
                  <a:gd name="T80" fmla="*/ 85 w 142"/>
                  <a:gd name="T81" fmla="*/ 82 h 87"/>
                  <a:gd name="T82" fmla="*/ 85 w 142"/>
                  <a:gd name="T83" fmla="*/ 81 h 87"/>
                  <a:gd name="T84" fmla="*/ 81 w 142"/>
                  <a:gd name="T85" fmla="*/ 77 h 87"/>
                  <a:gd name="T86" fmla="*/ 81 w 142"/>
                  <a:gd name="T87" fmla="*/ 75 h 87"/>
                  <a:gd name="T88" fmla="*/ 75 w 142"/>
                  <a:gd name="T89" fmla="*/ 70 h 87"/>
                  <a:gd name="T90" fmla="*/ 71 w 142"/>
                  <a:gd name="T91" fmla="*/ 67 h 87"/>
                  <a:gd name="T92" fmla="*/ 68 w 142"/>
                  <a:gd name="T93" fmla="*/ 65 h 87"/>
                  <a:gd name="T94" fmla="*/ 65 w 142"/>
                  <a:gd name="T95" fmla="*/ 65 h 87"/>
                  <a:gd name="T96" fmla="*/ 61 w 142"/>
                  <a:gd name="T97" fmla="*/ 63 h 87"/>
                  <a:gd name="T98" fmla="*/ 55 w 142"/>
                  <a:gd name="T99" fmla="*/ 61 h 87"/>
                  <a:gd name="T100" fmla="*/ 55 w 142"/>
                  <a:gd name="T101" fmla="*/ 60 h 87"/>
                  <a:gd name="T102" fmla="*/ 53 w 142"/>
                  <a:gd name="T103" fmla="*/ 57 h 87"/>
                  <a:gd name="T104" fmla="*/ 49 w 142"/>
                  <a:gd name="T105" fmla="*/ 58 h 87"/>
                  <a:gd name="T106" fmla="*/ 15 w 142"/>
                  <a:gd name="T107" fmla="*/ 75 h 87"/>
                  <a:gd name="T108" fmla="*/ 8 w 142"/>
                  <a:gd name="T109" fmla="*/ 77 h 87"/>
                  <a:gd name="T110" fmla="*/ 7 w 142"/>
                  <a:gd name="T111" fmla="*/ 75 h 87"/>
                  <a:gd name="T112" fmla="*/ 7 w 142"/>
                  <a:gd name="T113" fmla="*/ 77 h 87"/>
                  <a:gd name="T114" fmla="*/ 1 w 142"/>
                  <a:gd name="T115" fmla="*/ 86 h 87"/>
                  <a:gd name="T116" fmla="*/ 0 w 142"/>
                  <a:gd name="T117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42" h="87">
                    <a:moveTo>
                      <a:pt x="142" y="0"/>
                    </a:moveTo>
                    <a:lnTo>
                      <a:pt x="122" y="8"/>
                    </a:lnTo>
                    <a:lnTo>
                      <a:pt x="116" y="10"/>
                    </a:lnTo>
                    <a:lnTo>
                      <a:pt x="117" y="11"/>
                    </a:lnTo>
                    <a:lnTo>
                      <a:pt x="122" y="11"/>
                    </a:lnTo>
                    <a:lnTo>
                      <a:pt x="131" y="15"/>
                    </a:lnTo>
                    <a:lnTo>
                      <a:pt x="139" y="26"/>
                    </a:lnTo>
                    <a:lnTo>
                      <a:pt x="137" y="27"/>
                    </a:lnTo>
                    <a:lnTo>
                      <a:pt x="131" y="32"/>
                    </a:lnTo>
                    <a:lnTo>
                      <a:pt x="132" y="37"/>
                    </a:lnTo>
                    <a:lnTo>
                      <a:pt x="135" y="42"/>
                    </a:lnTo>
                    <a:lnTo>
                      <a:pt x="141" y="47"/>
                    </a:lnTo>
                    <a:lnTo>
                      <a:pt x="139" y="49"/>
                    </a:lnTo>
                    <a:lnTo>
                      <a:pt x="132" y="60"/>
                    </a:lnTo>
                    <a:lnTo>
                      <a:pt x="122" y="56"/>
                    </a:lnTo>
                    <a:lnTo>
                      <a:pt x="117" y="51"/>
                    </a:lnTo>
                    <a:lnTo>
                      <a:pt x="116" y="51"/>
                    </a:lnTo>
                    <a:lnTo>
                      <a:pt x="116" y="50"/>
                    </a:lnTo>
                    <a:lnTo>
                      <a:pt x="113" y="51"/>
                    </a:lnTo>
                    <a:lnTo>
                      <a:pt x="112" y="50"/>
                    </a:lnTo>
                    <a:lnTo>
                      <a:pt x="112" y="49"/>
                    </a:lnTo>
                    <a:lnTo>
                      <a:pt x="110" y="49"/>
                    </a:lnTo>
                    <a:lnTo>
                      <a:pt x="109" y="47"/>
                    </a:lnTo>
                    <a:lnTo>
                      <a:pt x="105" y="47"/>
                    </a:lnTo>
                    <a:lnTo>
                      <a:pt x="105" y="54"/>
                    </a:lnTo>
                    <a:lnTo>
                      <a:pt x="106" y="56"/>
                    </a:lnTo>
                    <a:lnTo>
                      <a:pt x="106" y="57"/>
                    </a:lnTo>
                    <a:lnTo>
                      <a:pt x="109" y="60"/>
                    </a:lnTo>
                    <a:lnTo>
                      <a:pt x="109" y="61"/>
                    </a:lnTo>
                    <a:lnTo>
                      <a:pt x="110" y="64"/>
                    </a:lnTo>
                    <a:lnTo>
                      <a:pt x="112" y="65"/>
                    </a:lnTo>
                    <a:lnTo>
                      <a:pt x="105" y="68"/>
                    </a:lnTo>
                    <a:lnTo>
                      <a:pt x="102" y="67"/>
                    </a:lnTo>
                    <a:lnTo>
                      <a:pt x="101" y="67"/>
                    </a:lnTo>
                    <a:lnTo>
                      <a:pt x="94" y="64"/>
                    </a:lnTo>
                    <a:lnTo>
                      <a:pt x="92" y="64"/>
                    </a:lnTo>
                    <a:lnTo>
                      <a:pt x="88" y="68"/>
                    </a:lnTo>
                    <a:lnTo>
                      <a:pt x="88" y="75"/>
                    </a:lnTo>
                    <a:lnTo>
                      <a:pt x="89" y="79"/>
                    </a:lnTo>
                    <a:lnTo>
                      <a:pt x="89" y="82"/>
                    </a:lnTo>
                    <a:lnTo>
                      <a:pt x="85" y="82"/>
                    </a:lnTo>
                    <a:lnTo>
                      <a:pt x="85" y="81"/>
                    </a:lnTo>
                    <a:lnTo>
                      <a:pt x="81" y="77"/>
                    </a:lnTo>
                    <a:lnTo>
                      <a:pt x="81" y="75"/>
                    </a:lnTo>
                    <a:lnTo>
                      <a:pt x="75" y="70"/>
                    </a:lnTo>
                    <a:lnTo>
                      <a:pt x="71" y="67"/>
                    </a:lnTo>
                    <a:lnTo>
                      <a:pt x="68" y="65"/>
                    </a:lnTo>
                    <a:lnTo>
                      <a:pt x="65" y="65"/>
                    </a:lnTo>
                    <a:lnTo>
                      <a:pt x="61" y="63"/>
                    </a:lnTo>
                    <a:lnTo>
                      <a:pt x="55" y="61"/>
                    </a:lnTo>
                    <a:lnTo>
                      <a:pt x="55" y="60"/>
                    </a:lnTo>
                    <a:lnTo>
                      <a:pt x="53" y="57"/>
                    </a:lnTo>
                    <a:lnTo>
                      <a:pt x="49" y="58"/>
                    </a:lnTo>
                    <a:lnTo>
                      <a:pt x="15" y="75"/>
                    </a:lnTo>
                    <a:lnTo>
                      <a:pt x="8" y="77"/>
                    </a:lnTo>
                    <a:lnTo>
                      <a:pt x="7" y="75"/>
                    </a:lnTo>
                    <a:lnTo>
                      <a:pt x="7" y="77"/>
                    </a:lnTo>
                    <a:lnTo>
                      <a:pt x="1" y="86"/>
                    </a:lnTo>
                    <a:lnTo>
                      <a:pt x="0" y="8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6" name="Freeform 6123">
                <a:extLst>
                  <a:ext uri="{FF2B5EF4-FFF2-40B4-BE49-F238E27FC236}">
                    <a16:creationId xmlns:a16="http://schemas.microsoft.com/office/drawing/2014/main" id="{20040E7A-7DB0-FE40-239F-71AD01DAEA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6" y="3362"/>
                <a:ext cx="3" cy="4"/>
              </a:xfrm>
              <a:custGeom>
                <a:avLst/>
                <a:gdLst>
                  <a:gd name="T0" fmla="*/ 15 w 15"/>
                  <a:gd name="T1" fmla="*/ 0 h 16"/>
                  <a:gd name="T2" fmla="*/ 9 w 15"/>
                  <a:gd name="T3" fmla="*/ 8 h 16"/>
                  <a:gd name="T4" fmla="*/ 0 w 15"/>
                  <a:gd name="T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" h="16">
                    <a:moveTo>
                      <a:pt x="15" y="0"/>
                    </a:moveTo>
                    <a:lnTo>
                      <a:pt x="9" y="8"/>
                    </a:lnTo>
                    <a:lnTo>
                      <a:pt x="0" y="1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7" name="Freeform 6124">
                <a:extLst>
                  <a:ext uri="{FF2B5EF4-FFF2-40B4-BE49-F238E27FC236}">
                    <a16:creationId xmlns:a16="http://schemas.microsoft.com/office/drawing/2014/main" id="{6ADB83AA-44E2-A9B4-F057-8E96C1229E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5" y="3366"/>
                <a:ext cx="24" cy="50"/>
              </a:xfrm>
              <a:custGeom>
                <a:avLst/>
                <a:gdLst>
                  <a:gd name="T0" fmla="*/ 42 w 93"/>
                  <a:gd name="T1" fmla="*/ 0 h 201"/>
                  <a:gd name="T2" fmla="*/ 42 w 93"/>
                  <a:gd name="T3" fmla="*/ 3 h 201"/>
                  <a:gd name="T4" fmla="*/ 47 w 93"/>
                  <a:gd name="T5" fmla="*/ 13 h 201"/>
                  <a:gd name="T6" fmla="*/ 50 w 93"/>
                  <a:gd name="T7" fmla="*/ 24 h 201"/>
                  <a:gd name="T8" fmla="*/ 50 w 93"/>
                  <a:gd name="T9" fmla="*/ 28 h 201"/>
                  <a:gd name="T10" fmla="*/ 45 w 93"/>
                  <a:gd name="T11" fmla="*/ 39 h 201"/>
                  <a:gd name="T12" fmla="*/ 53 w 93"/>
                  <a:gd name="T13" fmla="*/ 56 h 201"/>
                  <a:gd name="T14" fmla="*/ 53 w 93"/>
                  <a:gd name="T15" fmla="*/ 59 h 201"/>
                  <a:gd name="T16" fmla="*/ 51 w 93"/>
                  <a:gd name="T17" fmla="*/ 59 h 201"/>
                  <a:gd name="T18" fmla="*/ 51 w 93"/>
                  <a:gd name="T19" fmla="*/ 60 h 201"/>
                  <a:gd name="T20" fmla="*/ 50 w 93"/>
                  <a:gd name="T21" fmla="*/ 61 h 201"/>
                  <a:gd name="T22" fmla="*/ 47 w 93"/>
                  <a:gd name="T23" fmla="*/ 66 h 201"/>
                  <a:gd name="T24" fmla="*/ 46 w 93"/>
                  <a:gd name="T25" fmla="*/ 80 h 201"/>
                  <a:gd name="T26" fmla="*/ 50 w 93"/>
                  <a:gd name="T27" fmla="*/ 81 h 201"/>
                  <a:gd name="T28" fmla="*/ 68 w 93"/>
                  <a:gd name="T29" fmla="*/ 92 h 201"/>
                  <a:gd name="T30" fmla="*/ 75 w 93"/>
                  <a:gd name="T31" fmla="*/ 98 h 201"/>
                  <a:gd name="T32" fmla="*/ 86 w 93"/>
                  <a:gd name="T33" fmla="*/ 111 h 201"/>
                  <a:gd name="T34" fmla="*/ 89 w 93"/>
                  <a:gd name="T35" fmla="*/ 117 h 201"/>
                  <a:gd name="T36" fmla="*/ 93 w 93"/>
                  <a:gd name="T37" fmla="*/ 134 h 201"/>
                  <a:gd name="T38" fmla="*/ 93 w 93"/>
                  <a:gd name="T39" fmla="*/ 138 h 201"/>
                  <a:gd name="T40" fmla="*/ 92 w 93"/>
                  <a:gd name="T41" fmla="*/ 145 h 201"/>
                  <a:gd name="T42" fmla="*/ 91 w 93"/>
                  <a:gd name="T43" fmla="*/ 147 h 201"/>
                  <a:gd name="T44" fmla="*/ 57 w 93"/>
                  <a:gd name="T45" fmla="*/ 158 h 201"/>
                  <a:gd name="T46" fmla="*/ 46 w 93"/>
                  <a:gd name="T47" fmla="*/ 162 h 201"/>
                  <a:gd name="T48" fmla="*/ 40 w 93"/>
                  <a:gd name="T49" fmla="*/ 162 h 201"/>
                  <a:gd name="T50" fmla="*/ 29 w 93"/>
                  <a:gd name="T51" fmla="*/ 156 h 201"/>
                  <a:gd name="T52" fmla="*/ 12 w 93"/>
                  <a:gd name="T53" fmla="*/ 151 h 201"/>
                  <a:gd name="T54" fmla="*/ 1 w 93"/>
                  <a:gd name="T55" fmla="*/ 159 h 201"/>
                  <a:gd name="T56" fmla="*/ 0 w 93"/>
                  <a:gd name="T57" fmla="*/ 159 h 201"/>
                  <a:gd name="T58" fmla="*/ 0 w 93"/>
                  <a:gd name="T59" fmla="*/ 188 h 201"/>
                  <a:gd name="T60" fmla="*/ 9 w 93"/>
                  <a:gd name="T61" fmla="*/ 200 h 201"/>
                  <a:gd name="T62" fmla="*/ 11 w 93"/>
                  <a:gd name="T63" fmla="*/ 201 h 2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3" h="201">
                    <a:moveTo>
                      <a:pt x="42" y="0"/>
                    </a:moveTo>
                    <a:lnTo>
                      <a:pt x="42" y="3"/>
                    </a:lnTo>
                    <a:lnTo>
                      <a:pt x="47" y="13"/>
                    </a:lnTo>
                    <a:lnTo>
                      <a:pt x="50" y="24"/>
                    </a:lnTo>
                    <a:lnTo>
                      <a:pt x="50" y="28"/>
                    </a:lnTo>
                    <a:lnTo>
                      <a:pt x="45" y="39"/>
                    </a:lnTo>
                    <a:lnTo>
                      <a:pt x="53" y="56"/>
                    </a:lnTo>
                    <a:lnTo>
                      <a:pt x="53" y="59"/>
                    </a:lnTo>
                    <a:lnTo>
                      <a:pt x="51" y="59"/>
                    </a:lnTo>
                    <a:lnTo>
                      <a:pt x="51" y="60"/>
                    </a:lnTo>
                    <a:lnTo>
                      <a:pt x="50" y="61"/>
                    </a:lnTo>
                    <a:lnTo>
                      <a:pt x="47" y="66"/>
                    </a:lnTo>
                    <a:lnTo>
                      <a:pt x="46" y="80"/>
                    </a:lnTo>
                    <a:lnTo>
                      <a:pt x="50" y="81"/>
                    </a:lnTo>
                    <a:lnTo>
                      <a:pt x="68" y="92"/>
                    </a:lnTo>
                    <a:lnTo>
                      <a:pt x="75" y="98"/>
                    </a:lnTo>
                    <a:lnTo>
                      <a:pt x="86" y="111"/>
                    </a:lnTo>
                    <a:lnTo>
                      <a:pt x="89" y="117"/>
                    </a:lnTo>
                    <a:lnTo>
                      <a:pt x="93" y="134"/>
                    </a:lnTo>
                    <a:lnTo>
                      <a:pt x="93" y="138"/>
                    </a:lnTo>
                    <a:lnTo>
                      <a:pt x="92" y="145"/>
                    </a:lnTo>
                    <a:lnTo>
                      <a:pt x="91" y="147"/>
                    </a:lnTo>
                    <a:lnTo>
                      <a:pt x="57" y="158"/>
                    </a:lnTo>
                    <a:lnTo>
                      <a:pt x="46" y="162"/>
                    </a:lnTo>
                    <a:lnTo>
                      <a:pt x="40" y="162"/>
                    </a:lnTo>
                    <a:lnTo>
                      <a:pt x="29" y="156"/>
                    </a:lnTo>
                    <a:lnTo>
                      <a:pt x="12" y="151"/>
                    </a:lnTo>
                    <a:lnTo>
                      <a:pt x="1" y="159"/>
                    </a:lnTo>
                    <a:lnTo>
                      <a:pt x="0" y="159"/>
                    </a:lnTo>
                    <a:lnTo>
                      <a:pt x="0" y="188"/>
                    </a:lnTo>
                    <a:lnTo>
                      <a:pt x="9" y="200"/>
                    </a:lnTo>
                    <a:lnTo>
                      <a:pt x="11" y="20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8" name="Line 6125">
                <a:extLst>
                  <a:ext uri="{FF2B5EF4-FFF2-40B4-BE49-F238E27FC236}">
                    <a16:creationId xmlns:a16="http://schemas.microsoft.com/office/drawing/2014/main" id="{BD3D64CE-922C-6696-CE42-F3017B0F37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486" y="3362"/>
                <a:ext cx="3" cy="4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9" name="Freeform 6126">
                <a:extLst>
                  <a:ext uri="{FF2B5EF4-FFF2-40B4-BE49-F238E27FC236}">
                    <a16:creationId xmlns:a16="http://schemas.microsoft.com/office/drawing/2014/main" id="{C86B6BD5-093C-173F-CF82-C851068FB3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8" y="3398"/>
                <a:ext cx="63" cy="18"/>
              </a:xfrm>
              <a:custGeom>
                <a:avLst/>
                <a:gdLst>
                  <a:gd name="T0" fmla="*/ 0 w 251"/>
                  <a:gd name="T1" fmla="*/ 74 h 74"/>
                  <a:gd name="T2" fmla="*/ 46 w 251"/>
                  <a:gd name="T3" fmla="*/ 48 h 74"/>
                  <a:gd name="T4" fmla="*/ 56 w 251"/>
                  <a:gd name="T5" fmla="*/ 44 h 74"/>
                  <a:gd name="T6" fmla="*/ 63 w 251"/>
                  <a:gd name="T7" fmla="*/ 39 h 74"/>
                  <a:gd name="T8" fmla="*/ 71 w 251"/>
                  <a:gd name="T9" fmla="*/ 37 h 74"/>
                  <a:gd name="T10" fmla="*/ 78 w 251"/>
                  <a:gd name="T11" fmla="*/ 32 h 74"/>
                  <a:gd name="T12" fmla="*/ 80 w 251"/>
                  <a:gd name="T13" fmla="*/ 31 h 74"/>
                  <a:gd name="T14" fmla="*/ 82 w 251"/>
                  <a:gd name="T15" fmla="*/ 31 h 74"/>
                  <a:gd name="T16" fmla="*/ 88 w 251"/>
                  <a:gd name="T17" fmla="*/ 28 h 74"/>
                  <a:gd name="T18" fmla="*/ 89 w 251"/>
                  <a:gd name="T19" fmla="*/ 27 h 74"/>
                  <a:gd name="T20" fmla="*/ 98 w 251"/>
                  <a:gd name="T21" fmla="*/ 24 h 74"/>
                  <a:gd name="T22" fmla="*/ 118 w 251"/>
                  <a:gd name="T23" fmla="*/ 14 h 74"/>
                  <a:gd name="T24" fmla="*/ 121 w 251"/>
                  <a:gd name="T25" fmla="*/ 14 h 74"/>
                  <a:gd name="T26" fmla="*/ 131 w 251"/>
                  <a:gd name="T27" fmla="*/ 10 h 74"/>
                  <a:gd name="T28" fmla="*/ 134 w 251"/>
                  <a:gd name="T29" fmla="*/ 10 h 74"/>
                  <a:gd name="T30" fmla="*/ 168 w 251"/>
                  <a:gd name="T31" fmla="*/ 1 h 74"/>
                  <a:gd name="T32" fmla="*/ 174 w 251"/>
                  <a:gd name="T33" fmla="*/ 1 h 74"/>
                  <a:gd name="T34" fmla="*/ 185 w 251"/>
                  <a:gd name="T35" fmla="*/ 0 h 74"/>
                  <a:gd name="T36" fmla="*/ 241 w 251"/>
                  <a:gd name="T37" fmla="*/ 3 h 74"/>
                  <a:gd name="T38" fmla="*/ 251 w 251"/>
                  <a:gd name="T39" fmla="*/ 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51" h="74">
                    <a:moveTo>
                      <a:pt x="0" y="74"/>
                    </a:moveTo>
                    <a:lnTo>
                      <a:pt x="46" y="48"/>
                    </a:lnTo>
                    <a:lnTo>
                      <a:pt x="56" y="44"/>
                    </a:lnTo>
                    <a:lnTo>
                      <a:pt x="63" y="39"/>
                    </a:lnTo>
                    <a:lnTo>
                      <a:pt x="71" y="37"/>
                    </a:lnTo>
                    <a:lnTo>
                      <a:pt x="78" y="32"/>
                    </a:lnTo>
                    <a:lnTo>
                      <a:pt x="80" y="31"/>
                    </a:lnTo>
                    <a:lnTo>
                      <a:pt x="82" y="31"/>
                    </a:lnTo>
                    <a:lnTo>
                      <a:pt x="88" y="28"/>
                    </a:lnTo>
                    <a:lnTo>
                      <a:pt x="89" y="27"/>
                    </a:lnTo>
                    <a:lnTo>
                      <a:pt x="98" y="24"/>
                    </a:lnTo>
                    <a:lnTo>
                      <a:pt x="118" y="14"/>
                    </a:lnTo>
                    <a:lnTo>
                      <a:pt x="121" y="14"/>
                    </a:lnTo>
                    <a:lnTo>
                      <a:pt x="131" y="10"/>
                    </a:lnTo>
                    <a:lnTo>
                      <a:pt x="134" y="10"/>
                    </a:lnTo>
                    <a:lnTo>
                      <a:pt x="168" y="1"/>
                    </a:lnTo>
                    <a:lnTo>
                      <a:pt x="174" y="1"/>
                    </a:lnTo>
                    <a:lnTo>
                      <a:pt x="185" y="0"/>
                    </a:lnTo>
                    <a:lnTo>
                      <a:pt x="241" y="3"/>
                    </a:lnTo>
                    <a:lnTo>
                      <a:pt x="251" y="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0" name="Freeform 6127">
                <a:extLst>
                  <a:ext uri="{FF2B5EF4-FFF2-40B4-BE49-F238E27FC236}">
                    <a16:creationId xmlns:a16="http://schemas.microsoft.com/office/drawing/2014/main" id="{6822FAFC-8C9C-BF06-787C-8A6371B65D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2" y="3416"/>
                <a:ext cx="16" cy="12"/>
              </a:xfrm>
              <a:custGeom>
                <a:avLst/>
                <a:gdLst>
                  <a:gd name="T0" fmla="*/ 0 w 62"/>
                  <a:gd name="T1" fmla="*/ 45 h 45"/>
                  <a:gd name="T2" fmla="*/ 2 w 62"/>
                  <a:gd name="T3" fmla="*/ 44 h 45"/>
                  <a:gd name="T4" fmla="*/ 31 w 62"/>
                  <a:gd name="T5" fmla="*/ 21 h 45"/>
                  <a:gd name="T6" fmla="*/ 38 w 62"/>
                  <a:gd name="T7" fmla="*/ 15 h 45"/>
                  <a:gd name="T8" fmla="*/ 42 w 62"/>
                  <a:gd name="T9" fmla="*/ 14 h 45"/>
                  <a:gd name="T10" fmla="*/ 62 w 62"/>
                  <a:gd name="T11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2" h="45">
                    <a:moveTo>
                      <a:pt x="0" y="45"/>
                    </a:moveTo>
                    <a:lnTo>
                      <a:pt x="2" y="44"/>
                    </a:lnTo>
                    <a:lnTo>
                      <a:pt x="31" y="21"/>
                    </a:lnTo>
                    <a:lnTo>
                      <a:pt x="38" y="15"/>
                    </a:lnTo>
                    <a:lnTo>
                      <a:pt x="42" y="14"/>
                    </a:lnTo>
                    <a:lnTo>
                      <a:pt x="62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1" name="Freeform 6128">
                <a:extLst>
                  <a:ext uri="{FF2B5EF4-FFF2-40B4-BE49-F238E27FC236}">
                    <a16:creationId xmlns:a16="http://schemas.microsoft.com/office/drawing/2014/main" id="{27341F5E-BD99-1036-D0F7-08FCBBDADE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2" y="3438"/>
                <a:ext cx="1" cy="1"/>
              </a:xfrm>
              <a:custGeom>
                <a:avLst/>
                <a:gdLst>
                  <a:gd name="T0" fmla="*/ 0 w 4"/>
                  <a:gd name="T1" fmla="*/ 6 h 6"/>
                  <a:gd name="T2" fmla="*/ 1 w 4"/>
                  <a:gd name="T3" fmla="*/ 2 h 6"/>
                  <a:gd name="T4" fmla="*/ 3 w 4"/>
                  <a:gd name="T5" fmla="*/ 0 h 6"/>
                  <a:gd name="T6" fmla="*/ 4 w 4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6">
                    <a:moveTo>
                      <a:pt x="0" y="6"/>
                    </a:moveTo>
                    <a:lnTo>
                      <a:pt x="1" y="2"/>
                    </a:lnTo>
                    <a:lnTo>
                      <a:pt x="3" y="0"/>
                    </a:lnTo>
                    <a:lnTo>
                      <a:pt x="4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2" name="Freeform 6129">
                <a:extLst>
                  <a:ext uri="{FF2B5EF4-FFF2-40B4-BE49-F238E27FC236}">
                    <a16:creationId xmlns:a16="http://schemas.microsoft.com/office/drawing/2014/main" id="{CA920386-A1F6-3521-6CAE-797E60A5F5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3" y="3430"/>
                <a:ext cx="6" cy="7"/>
              </a:xfrm>
              <a:custGeom>
                <a:avLst/>
                <a:gdLst>
                  <a:gd name="T0" fmla="*/ 0 w 24"/>
                  <a:gd name="T1" fmla="*/ 27 h 27"/>
                  <a:gd name="T2" fmla="*/ 0 w 24"/>
                  <a:gd name="T3" fmla="*/ 24 h 27"/>
                  <a:gd name="T4" fmla="*/ 24 w 24"/>
                  <a:gd name="T5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4" h="27">
                    <a:moveTo>
                      <a:pt x="0" y="27"/>
                    </a:moveTo>
                    <a:lnTo>
                      <a:pt x="0" y="24"/>
                    </a:lnTo>
                    <a:lnTo>
                      <a:pt x="24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3" name="Freeform 6130">
                <a:extLst>
                  <a:ext uri="{FF2B5EF4-FFF2-40B4-BE49-F238E27FC236}">
                    <a16:creationId xmlns:a16="http://schemas.microsoft.com/office/drawing/2014/main" id="{6BE6AE7E-2DEC-D738-1AAB-AB0A4EC65F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3" y="3428"/>
                <a:ext cx="9" cy="9"/>
              </a:xfrm>
              <a:custGeom>
                <a:avLst/>
                <a:gdLst>
                  <a:gd name="T0" fmla="*/ 0 w 37"/>
                  <a:gd name="T1" fmla="*/ 35 h 35"/>
                  <a:gd name="T2" fmla="*/ 2 w 37"/>
                  <a:gd name="T3" fmla="*/ 34 h 35"/>
                  <a:gd name="T4" fmla="*/ 5 w 37"/>
                  <a:gd name="T5" fmla="*/ 29 h 35"/>
                  <a:gd name="T6" fmla="*/ 30 w 37"/>
                  <a:gd name="T7" fmla="*/ 5 h 35"/>
                  <a:gd name="T8" fmla="*/ 37 w 37"/>
                  <a:gd name="T9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7" h="35">
                    <a:moveTo>
                      <a:pt x="0" y="35"/>
                    </a:moveTo>
                    <a:lnTo>
                      <a:pt x="2" y="34"/>
                    </a:lnTo>
                    <a:lnTo>
                      <a:pt x="5" y="29"/>
                    </a:lnTo>
                    <a:lnTo>
                      <a:pt x="30" y="5"/>
                    </a:lnTo>
                    <a:lnTo>
                      <a:pt x="37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4" name="Freeform 6131">
                <a:extLst>
                  <a:ext uri="{FF2B5EF4-FFF2-40B4-BE49-F238E27FC236}">
                    <a16:creationId xmlns:a16="http://schemas.microsoft.com/office/drawing/2014/main" id="{0F0EAF0A-5B4D-0D31-9CF9-0D8063565A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3" y="3437"/>
                <a:ext cx="0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1"/>
                    </a:lnTo>
                    <a:lnTo>
                      <a:pt x="1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5" name="Freeform 6132">
                <a:extLst>
                  <a:ext uri="{FF2B5EF4-FFF2-40B4-BE49-F238E27FC236}">
                    <a16:creationId xmlns:a16="http://schemas.microsoft.com/office/drawing/2014/main" id="{17080282-B454-AB0C-10DA-C88E9DB1C5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2" y="3438"/>
                <a:ext cx="1" cy="1"/>
              </a:xfrm>
              <a:custGeom>
                <a:avLst/>
                <a:gdLst>
                  <a:gd name="T0" fmla="*/ 0 w 4"/>
                  <a:gd name="T1" fmla="*/ 6 h 6"/>
                  <a:gd name="T2" fmla="*/ 1 w 4"/>
                  <a:gd name="T3" fmla="*/ 5 h 6"/>
                  <a:gd name="T4" fmla="*/ 3 w 4"/>
                  <a:gd name="T5" fmla="*/ 2 h 6"/>
                  <a:gd name="T6" fmla="*/ 4 w 4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6">
                    <a:moveTo>
                      <a:pt x="0" y="6"/>
                    </a:moveTo>
                    <a:lnTo>
                      <a:pt x="1" y="5"/>
                    </a:lnTo>
                    <a:lnTo>
                      <a:pt x="3" y="2"/>
                    </a:lnTo>
                    <a:lnTo>
                      <a:pt x="4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6" name="Line 6133">
                <a:extLst>
                  <a:ext uri="{FF2B5EF4-FFF2-40B4-BE49-F238E27FC236}">
                    <a16:creationId xmlns:a16="http://schemas.microsoft.com/office/drawing/2014/main" id="{F5D9E5D2-211D-D12F-DA5A-F71F370D6F3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462" y="3428"/>
                <a:ext cx="0" cy="0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7" name="Line 6134">
                <a:extLst>
                  <a:ext uri="{FF2B5EF4-FFF2-40B4-BE49-F238E27FC236}">
                    <a16:creationId xmlns:a16="http://schemas.microsoft.com/office/drawing/2014/main" id="{8A6B7C1C-E1DD-0E32-D949-1E4FE102515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462" y="3428"/>
                <a:ext cx="0" cy="0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8" name="Line 6135">
                <a:extLst>
                  <a:ext uri="{FF2B5EF4-FFF2-40B4-BE49-F238E27FC236}">
                    <a16:creationId xmlns:a16="http://schemas.microsoft.com/office/drawing/2014/main" id="{308BB44E-E67E-7247-55B0-14C110409D6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459" y="3428"/>
                <a:ext cx="3" cy="2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9" name="Line 6136">
                <a:extLst>
                  <a:ext uri="{FF2B5EF4-FFF2-40B4-BE49-F238E27FC236}">
                    <a16:creationId xmlns:a16="http://schemas.microsoft.com/office/drawing/2014/main" id="{E1C0150F-FCDA-6129-D1E2-598449CDC92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459" y="3428"/>
                <a:ext cx="3" cy="2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80" name="Freeform 6137">
                <a:extLst>
                  <a:ext uri="{FF2B5EF4-FFF2-40B4-BE49-F238E27FC236}">
                    <a16:creationId xmlns:a16="http://schemas.microsoft.com/office/drawing/2014/main" id="{B9E0E62F-B0BF-0D2C-38F7-F1E1A3AAF5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1" y="3397"/>
                <a:ext cx="12" cy="9"/>
              </a:xfrm>
              <a:custGeom>
                <a:avLst/>
                <a:gdLst>
                  <a:gd name="T0" fmla="*/ 49 w 49"/>
                  <a:gd name="T1" fmla="*/ 15 h 38"/>
                  <a:gd name="T2" fmla="*/ 47 w 49"/>
                  <a:gd name="T3" fmla="*/ 15 h 38"/>
                  <a:gd name="T4" fmla="*/ 46 w 49"/>
                  <a:gd name="T5" fmla="*/ 17 h 38"/>
                  <a:gd name="T6" fmla="*/ 44 w 49"/>
                  <a:gd name="T7" fmla="*/ 17 h 38"/>
                  <a:gd name="T8" fmla="*/ 44 w 49"/>
                  <a:gd name="T9" fmla="*/ 19 h 38"/>
                  <a:gd name="T10" fmla="*/ 42 w 49"/>
                  <a:gd name="T11" fmla="*/ 25 h 38"/>
                  <a:gd name="T12" fmla="*/ 36 w 49"/>
                  <a:gd name="T13" fmla="*/ 29 h 38"/>
                  <a:gd name="T14" fmla="*/ 34 w 49"/>
                  <a:gd name="T15" fmla="*/ 31 h 38"/>
                  <a:gd name="T16" fmla="*/ 31 w 49"/>
                  <a:gd name="T17" fmla="*/ 33 h 38"/>
                  <a:gd name="T18" fmla="*/ 28 w 49"/>
                  <a:gd name="T19" fmla="*/ 35 h 38"/>
                  <a:gd name="T20" fmla="*/ 24 w 49"/>
                  <a:gd name="T21" fmla="*/ 38 h 38"/>
                  <a:gd name="T22" fmla="*/ 22 w 49"/>
                  <a:gd name="T23" fmla="*/ 38 h 38"/>
                  <a:gd name="T24" fmla="*/ 21 w 49"/>
                  <a:gd name="T25" fmla="*/ 36 h 38"/>
                  <a:gd name="T26" fmla="*/ 18 w 49"/>
                  <a:gd name="T27" fmla="*/ 36 h 38"/>
                  <a:gd name="T28" fmla="*/ 7 w 49"/>
                  <a:gd name="T29" fmla="*/ 28 h 38"/>
                  <a:gd name="T30" fmla="*/ 1 w 49"/>
                  <a:gd name="T31" fmla="*/ 22 h 38"/>
                  <a:gd name="T32" fmla="*/ 0 w 49"/>
                  <a:gd name="T33" fmla="*/ 22 h 38"/>
                  <a:gd name="T34" fmla="*/ 0 w 49"/>
                  <a:gd name="T35" fmla="*/ 15 h 38"/>
                  <a:gd name="T36" fmla="*/ 5 w 49"/>
                  <a:gd name="T37" fmla="*/ 10 h 38"/>
                  <a:gd name="T38" fmla="*/ 7 w 49"/>
                  <a:gd name="T39" fmla="*/ 10 h 38"/>
                  <a:gd name="T40" fmla="*/ 8 w 49"/>
                  <a:gd name="T41" fmla="*/ 8 h 38"/>
                  <a:gd name="T42" fmla="*/ 8 w 49"/>
                  <a:gd name="T43" fmla="*/ 4 h 38"/>
                  <a:gd name="T44" fmla="*/ 5 w 49"/>
                  <a:gd name="T45" fmla="*/ 1 h 38"/>
                  <a:gd name="T46" fmla="*/ 3 w 49"/>
                  <a:gd name="T47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9" h="38">
                    <a:moveTo>
                      <a:pt x="49" y="15"/>
                    </a:moveTo>
                    <a:lnTo>
                      <a:pt x="47" y="15"/>
                    </a:lnTo>
                    <a:lnTo>
                      <a:pt x="46" y="17"/>
                    </a:lnTo>
                    <a:lnTo>
                      <a:pt x="44" y="17"/>
                    </a:lnTo>
                    <a:lnTo>
                      <a:pt x="44" y="19"/>
                    </a:lnTo>
                    <a:lnTo>
                      <a:pt x="42" y="25"/>
                    </a:lnTo>
                    <a:lnTo>
                      <a:pt x="36" y="29"/>
                    </a:lnTo>
                    <a:lnTo>
                      <a:pt x="34" y="31"/>
                    </a:lnTo>
                    <a:lnTo>
                      <a:pt x="31" y="33"/>
                    </a:lnTo>
                    <a:lnTo>
                      <a:pt x="28" y="35"/>
                    </a:lnTo>
                    <a:lnTo>
                      <a:pt x="24" y="38"/>
                    </a:lnTo>
                    <a:lnTo>
                      <a:pt x="22" y="38"/>
                    </a:lnTo>
                    <a:lnTo>
                      <a:pt x="21" y="36"/>
                    </a:lnTo>
                    <a:lnTo>
                      <a:pt x="18" y="36"/>
                    </a:lnTo>
                    <a:lnTo>
                      <a:pt x="7" y="28"/>
                    </a:lnTo>
                    <a:lnTo>
                      <a:pt x="1" y="22"/>
                    </a:lnTo>
                    <a:lnTo>
                      <a:pt x="0" y="22"/>
                    </a:lnTo>
                    <a:lnTo>
                      <a:pt x="0" y="15"/>
                    </a:lnTo>
                    <a:lnTo>
                      <a:pt x="5" y="10"/>
                    </a:lnTo>
                    <a:lnTo>
                      <a:pt x="7" y="10"/>
                    </a:lnTo>
                    <a:lnTo>
                      <a:pt x="8" y="8"/>
                    </a:lnTo>
                    <a:lnTo>
                      <a:pt x="8" y="4"/>
                    </a:lnTo>
                    <a:lnTo>
                      <a:pt x="5" y="1"/>
                    </a:lnTo>
                    <a:lnTo>
                      <a:pt x="3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81" name="Freeform 6138">
                <a:extLst>
                  <a:ext uri="{FF2B5EF4-FFF2-40B4-BE49-F238E27FC236}">
                    <a16:creationId xmlns:a16="http://schemas.microsoft.com/office/drawing/2014/main" id="{7D6F51F5-1191-DC7E-19CA-070341E2E0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4" y="3397"/>
                <a:ext cx="30" cy="44"/>
              </a:xfrm>
              <a:custGeom>
                <a:avLst/>
                <a:gdLst>
                  <a:gd name="T0" fmla="*/ 113 w 121"/>
                  <a:gd name="T1" fmla="*/ 0 h 175"/>
                  <a:gd name="T2" fmla="*/ 106 w 121"/>
                  <a:gd name="T3" fmla="*/ 10 h 175"/>
                  <a:gd name="T4" fmla="*/ 103 w 121"/>
                  <a:gd name="T5" fmla="*/ 17 h 175"/>
                  <a:gd name="T6" fmla="*/ 101 w 121"/>
                  <a:gd name="T7" fmla="*/ 24 h 175"/>
                  <a:gd name="T8" fmla="*/ 108 w 121"/>
                  <a:gd name="T9" fmla="*/ 36 h 175"/>
                  <a:gd name="T10" fmla="*/ 118 w 121"/>
                  <a:gd name="T11" fmla="*/ 46 h 175"/>
                  <a:gd name="T12" fmla="*/ 121 w 121"/>
                  <a:gd name="T13" fmla="*/ 52 h 175"/>
                  <a:gd name="T14" fmla="*/ 115 w 121"/>
                  <a:gd name="T15" fmla="*/ 55 h 175"/>
                  <a:gd name="T16" fmla="*/ 115 w 121"/>
                  <a:gd name="T17" fmla="*/ 56 h 175"/>
                  <a:gd name="T18" fmla="*/ 111 w 121"/>
                  <a:gd name="T19" fmla="*/ 56 h 175"/>
                  <a:gd name="T20" fmla="*/ 110 w 121"/>
                  <a:gd name="T21" fmla="*/ 58 h 175"/>
                  <a:gd name="T22" fmla="*/ 108 w 121"/>
                  <a:gd name="T23" fmla="*/ 58 h 175"/>
                  <a:gd name="T24" fmla="*/ 96 w 121"/>
                  <a:gd name="T25" fmla="*/ 64 h 175"/>
                  <a:gd name="T26" fmla="*/ 93 w 121"/>
                  <a:gd name="T27" fmla="*/ 68 h 175"/>
                  <a:gd name="T28" fmla="*/ 87 w 121"/>
                  <a:gd name="T29" fmla="*/ 74 h 175"/>
                  <a:gd name="T30" fmla="*/ 82 w 121"/>
                  <a:gd name="T31" fmla="*/ 77 h 175"/>
                  <a:gd name="T32" fmla="*/ 68 w 121"/>
                  <a:gd name="T33" fmla="*/ 81 h 175"/>
                  <a:gd name="T34" fmla="*/ 58 w 121"/>
                  <a:gd name="T35" fmla="*/ 86 h 175"/>
                  <a:gd name="T36" fmla="*/ 55 w 121"/>
                  <a:gd name="T37" fmla="*/ 86 h 175"/>
                  <a:gd name="T38" fmla="*/ 53 w 121"/>
                  <a:gd name="T39" fmla="*/ 88 h 175"/>
                  <a:gd name="T40" fmla="*/ 37 w 121"/>
                  <a:gd name="T41" fmla="*/ 88 h 175"/>
                  <a:gd name="T42" fmla="*/ 33 w 121"/>
                  <a:gd name="T43" fmla="*/ 92 h 175"/>
                  <a:gd name="T44" fmla="*/ 20 w 121"/>
                  <a:gd name="T45" fmla="*/ 99 h 175"/>
                  <a:gd name="T46" fmla="*/ 19 w 121"/>
                  <a:gd name="T47" fmla="*/ 99 h 175"/>
                  <a:gd name="T48" fmla="*/ 18 w 121"/>
                  <a:gd name="T49" fmla="*/ 101 h 175"/>
                  <a:gd name="T50" fmla="*/ 11 w 121"/>
                  <a:gd name="T51" fmla="*/ 105 h 175"/>
                  <a:gd name="T52" fmla="*/ 10 w 121"/>
                  <a:gd name="T53" fmla="*/ 106 h 175"/>
                  <a:gd name="T54" fmla="*/ 10 w 121"/>
                  <a:gd name="T55" fmla="*/ 108 h 175"/>
                  <a:gd name="T56" fmla="*/ 8 w 121"/>
                  <a:gd name="T57" fmla="*/ 108 h 175"/>
                  <a:gd name="T58" fmla="*/ 8 w 121"/>
                  <a:gd name="T59" fmla="*/ 109 h 175"/>
                  <a:gd name="T60" fmla="*/ 1 w 121"/>
                  <a:gd name="T61" fmla="*/ 145 h 175"/>
                  <a:gd name="T62" fmla="*/ 0 w 121"/>
                  <a:gd name="T63" fmla="*/ 175 h 1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21" h="175">
                    <a:moveTo>
                      <a:pt x="113" y="0"/>
                    </a:moveTo>
                    <a:lnTo>
                      <a:pt x="106" y="10"/>
                    </a:lnTo>
                    <a:lnTo>
                      <a:pt x="103" y="17"/>
                    </a:lnTo>
                    <a:lnTo>
                      <a:pt x="101" y="24"/>
                    </a:lnTo>
                    <a:lnTo>
                      <a:pt x="108" y="36"/>
                    </a:lnTo>
                    <a:lnTo>
                      <a:pt x="118" y="46"/>
                    </a:lnTo>
                    <a:lnTo>
                      <a:pt x="121" y="52"/>
                    </a:lnTo>
                    <a:lnTo>
                      <a:pt x="115" y="55"/>
                    </a:lnTo>
                    <a:lnTo>
                      <a:pt x="115" y="56"/>
                    </a:lnTo>
                    <a:lnTo>
                      <a:pt x="111" y="56"/>
                    </a:lnTo>
                    <a:lnTo>
                      <a:pt x="110" y="58"/>
                    </a:lnTo>
                    <a:lnTo>
                      <a:pt x="108" y="58"/>
                    </a:lnTo>
                    <a:lnTo>
                      <a:pt x="96" y="64"/>
                    </a:lnTo>
                    <a:lnTo>
                      <a:pt x="93" y="68"/>
                    </a:lnTo>
                    <a:lnTo>
                      <a:pt x="87" y="74"/>
                    </a:lnTo>
                    <a:lnTo>
                      <a:pt x="82" y="77"/>
                    </a:lnTo>
                    <a:lnTo>
                      <a:pt x="68" y="81"/>
                    </a:lnTo>
                    <a:lnTo>
                      <a:pt x="58" y="86"/>
                    </a:lnTo>
                    <a:lnTo>
                      <a:pt x="55" y="86"/>
                    </a:lnTo>
                    <a:lnTo>
                      <a:pt x="53" y="88"/>
                    </a:lnTo>
                    <a:lnTo>
                      <a:pt x="37" y="88"/>
                    </a:lnTo>
                    <a:lnTo>
                      <a:pt x="33" y="92"/>
                    </a:lnTo>
                    <a:lnTo>
                      <a:pt x="20" y="99"/>
                    </a:lnTo>
                    <a:lnTo>
                      <a:pt x="19" y="99"/>
                    </a:lnTo>
                    <a:lnTo>
                      <a:pt x="18" y="101"/>
                    </a:lnTo>
                    <a:lnTo>
                      <a:pt x="11" y="105"/>
                    </a:lnTo>
                    <a:lnTo>
                      <a:pt x="10" y="106"/>
                    </a:lnTo>
                    <a:lnTo>
                      <a:pt x="10" y="108"/>
                    </a:lnTo>
                    <a:lnTo>
                      <a:pt x="8" y="108"/>
                    </a:lnTo>
                    <a:lnTo>
                      <a:pt x="8" y="109"/>
                    </a:lnTo>
                    <a:lnTo>
                      <a:pt x="1" y="145"/>
                    </a:lnTo>
                    <a:lnTo>
                      <a:pt x="0" y="17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82" name="Freeform 6139">
                <a:extLst>
                  <a:ext uri="{FF2B5EF4-FFF2-40B4-BE49-F238E27FC236}">
                    <a16:creationId xmlns:a16="http://schemas.microsoft.com/office/drawing/2014/main" id="{38C41857-B1AA-2513-B629-54968DB823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1" y="3399"/>
                <a:ext cx="43" cy="42"/>
              </a:xfrm>
              <a:custGeom>
                <a:avLst/>
                <a:gdLst>
                  <a:gd name="T0" fmla="*/ 0 w 171"/>
                  <a:gd name="T1" fmla="*/ 0 h 167"/>
                  <a:gd name="T2" fmla="*/ 2 w 171"/>
                  <a:gd name="T3" fmla="*/ 2 h 167"/>
                  <a:gd name="T4" fmla="*/ 6 w 171"/>
                  <a:gd name="T5" fmla="*/ 2 h 167"/>
                  <a:gd name="T6" fmla="*/ 10 w 171"/>
                  <a:gd name="T7" fmla="*/ 4 h 167"/>
                  <a:gd name="T8" fmla="*/ 27 w 171"/>
                  <a:gd name="T9" fmla="*/ 13 h 167"/>
                  <a:gd name="T10" fmla="*/ 39 w 171"/>
                  <a:gd name="T11" fmla="*/ 24 h 167"/>
                  <a:gd name="T12" fmla="*/ 39 w 171"/>
                  <a:gd name="T13" fmla="*/ 25 h 167"/>
                  <a:gd name="T14" fmla="*/ 49 w 171"/>
                  <a:gd name="T15" fmla="*/ 40 h 167"/>
                  <a:gd name="T16" fmla="*/ 49 w 171"/>
                  <a:gd name="T17" fmla="*/ 50 h 167"/>
                  <a:gd name="T18" fmla="*/ 48 w 171"/>
                  <a:gd name="T19" fmla="*/ 52 h 167"/>
                  <a:gd name="T20" fmla="*/ 48 w 171"/>
                  <a:gd name="T21" fmla="*/ 53 h 167"/>
                  <a:gd name="T22" fmla="*/ 46 w 171"/>
                  <a:gd name="T23" fmla="*/ 55 h 167"/>
                  <a:gd name="T24" fmla="*/ 41 w 171"/>
                  <a:gd name="T25" fmla="*/ 57 h 167"/>
                  <a:gd name="T26" fmla="*/ 39 w 171"/>
                  <a:gd name="T27" fmla="*/ 57 h 167"/>
                  <a:gd name="T28" fmla="*/ 38 w 171"/>
                  <a:gd name="T29" fmla="*/ 56 h 167"/>
                  <a:gd name="T30" fmla="*/ 21 w 171"/>
                  <a:gd name="T31" fmla="*/ 81 h 167"/>
                  <a:gd name="T32" fmla="*/ 21 w 171"/>
                  <a:gd name="T33" fmla="*/ 85 h 167"/>
                  <a:gd name="T34" fmla="*/ 23 w 171"/>
                  <a:gd name="T35" fmla="*/ 87 h 167"/>
                  <a:gd name="T36" fmla="*/ 23 w 171"/>
                  <a:gd name="T37" fmla="*/ 90 h 167"/>
                  <a:gd name="T38" fmla="*/ 30 w 171"/>
                  <a:gd name="T39" fmla="*/ 105 h 167"/>
                  <a:gd name="T40" fmla="*/ 30 w 171"/>
                  <a:gd name="T41" fmla="*/ 107 h 167"/>
                  <a:gd name="T42" fmla="*/ 35 w 171"/>
                  <a:gd name="T43" fmla="*/ 115 h 167"/>
                  <a:gd name="T44" fmla="*/ 49 w 171"/>
                  <a:gd name="T45" fmla="*/ 130 h 167"/>
                  <a:gd name="T46" fmla="*/ 52 w 171"/>
                  <a:gd name="T47" fmla="*/ 131 h 167"/>
                  <a:gd name="T48" fmla="*/ 54 w 171"/>
                  <a:gd name="T49" fmla="*/ 133 h 167"/>
                  <a:gd name="T50" fmla="*/ 70 w 171"/>
                  <a:gd name="T51" fmla="*/ 140 h 167"/>
                  <a:gd name="T52" fmla="*/ 71 w 171"/>
                  <a:gd name="T53" fmla="*/ 141 h 167"/>
                  <a:gd name="T54" fmla="*/ 80 w 171"/>
                  <a:gd name="T55" fmla="*/ 144 h 167"/>
                  <a:gd name="T56" fmla="*/ 83 w 171"/>
                  <a:gd name="T57" fmla="*/ 146 h 167"/>
                  <a:gd name="T58" fmla="*/ 104 w 171"/>
                  <a:gd name="T59" fmla="*/ 153 h 167"/>
                  <a:gd name="T60" fmla="*/ 112 w 171"/>
                  <a:gd name="T61" fmla="*/ 154 h 167"/>
                  <a:gd name="T62" fmla="*/ 133 w 171"/>
                  <a:gd name="T63" fmla="*/ 160 h 167"/>
                  <a:gd name="T64" fmla="*/ 154 w 171"/>
                  <a:gd name="T65" fmla="*/ 162 h 167"/>
                  <a:gd name="T66" fmla="*/ 171 w 171"/>
                  <a:gd name="T67" fmla="*/ 167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71" h="167">
                    <a:moveTo>
                      <a:pt x="0" y="0"/>
                    </a:moveTo>
                    <a:lnTo>
                      <a:pt x="2" y="2"/>
                    </a:lnTo>
                    <a:lnTo>
                      <a:pt x="6" y="2"/>
                    </a:lnTo>
                    <a:lnTo>
                      <a:pt x="10" y="4"/>
                    </a:lnTo>
                    <a:lnTo>
                      <a:pt x="27" y="13"/>
                    </a:lnTo>
                    <a:lnTo>
                      <a:pt x="39" y="24"/>
                    </a:lnTo>
                    <a:lnTo>
                      <a:pt x="39" y="25"/>
                    </a:lnTo>
                    <a:lnTo>
                      <a:pt x="49" y="40"/>
                    </a:lnTo>
                    <a:lnTo>
                      <a:pt x="49" y="50"/>
                    </a:lnTo>
                    <a:lnTo>
                      <a:pt x="48" y="52"/>
                    </a:lnTo>
                    <a:lnTo>
                      <a:pt x="48" y="53"/>
                    </a:lnTo>
                    <a:lnTo>
                      <a:pt x="46" y="55"/>
                    </a:lnTo>
                    <a:lnTo>
                      <a:pt x="41" y="57"/>
                    </a:lnTo>
                    <a:lnTo>
                      <a:pt x="39" y="57"/>
                    </a:lnTo>
                    <a:lnTo>
                      <a:pt x="38" y="56"/>
                    </a:lnTo>
                    <a:lnTo>
                      <a:pt x="21" y="81"/>
                    </a:lnTo>
                    <a:lnTo>
                      <a:pt x="21" y="85"/>
                    </a:lnTo>
                    <a:lnTo>
                      <a:pt x="23" y="87"/>
                    </a:lnTo>
                    <a:lnTo>
                      <a:pt x="23" y="90"/>
                    </a:lnTo>
                    <a:lnTo>
                      <a:pt x="30" y="105"/>
                    </a:lnTo>
                    <a:lnTo>
                      <a:pt x="30" y="107"/>
                    </a:lnTo>
                    <a:lnTo>
                      <a:pt x="35" y="115"/>
                    </a:lnTo>
                    <a:lnTo>
                      <a:pt x="49" y="130"/>
                    </a:lnTo>
                    <a:lnTo>
                      <a:pt x="52" y="131"/>
                    </a:lnTo>
                    <a:lnTo>
                      <a:pt x="54" y="133"/>
                    </a:lnTo>
                    <a:lnTo>
                      <a:pt x="70" y="140"/>
                    </a:lnTo>
                    <a:lnTo>
                      <a:pt x="71" y="141"/>
                    </a:lnTo>
                    <a:lnTo>
                      <a:pt x="80" y="144"/>
                    </a:lnTo>
                    <a:lnTo>
                      <a:pt x="83" y="146"/>
                    </a:lnTo>
                    <a:lnTo>
                      <a:pt x="104" y="153"/>
                    </a:lnTo>
                    <a:lnTo>
                      <a:pt x="112" y="154"/>
                    </a:lnTo>
                    <a:lnTo>
                      <a:pt x="133" y="160"/>
                    </a:lnTo>
                    <a:lnTo>
                      <a:pt x="154" y="162"/>
                    </a:lnTo>
                    <a:lnTo>
                      <a:pt x="171" y="16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83" name="Freeform 6140">
                <a:extLst>
                  <a:ext uri="{FF2B5EF4-FFF2-40B4-BE49-F238E27FC236}">
                    <a16:creationId xmlns:a16="http://schemas.microsoft.com/office/drawing/2014/main" id="{6DE6CEFE-BFB5-782B-A292-794AB11341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1" y="3528"/>
                <a:ext cx="23" cy="17"/>
              </a:xfrm>
              <a:custGeom>
                <a:avLst/>
                <a:gdLst>
                  <a:gd name="T0" fmla="*/ 0 w 94"/>
                  <a:gd name="T1" fmla="*/ 67 h 67"/>
                  <a:gd name="T2" fmla="*/ 1 w 94"/>
                  <a:gd name="T3" fmla="*/ 66 h 67"/>
                  <a:gd name="T4" fmla="*/ 20 w 94"/>
                  <a:gd name="T5" fmla="*/ 51 h 67"/>
                  <a:gd name="T6" fmla="*/ 22 w 94"/>
                  <a:gd name="T7" fmla="*/ 51 h 67"/>
                  <a:gd name="T8" fmla="*/ 27 w 94"/>
                  <a:gd name="T9" fmla="*/ 47 h 67"/>
                  <a:gd name="T10" fmla="*/ 38 w 94"/>
                  <a:gd name="T11" fmla="*/ 41 h 67"/>
                  <a:gd name="T12" fmla="*/ 51 w 94"/>
                  <a:gd name="T13" fmla="*/ 30 h 67"/>
                  <a:gd name="T14" fmla="*/ 53 w 94"/>
                  <a:gd name="T15" fmla="*/ 30 h 67"/>
                  <a:gd name="T16" fmla="*/ 54 w 94"/>
                  <a:gd name="T17" fmla="*/ 28 h 67"/>
                  <a:gd name="T18" fmla="*/ 72 w 94"/>
                  <a:gd name="T19" fmla="*/ 18 h 67"/>
                  <a:gd name="T20" fmla="*/ 76 w 94"/>
                  <a:gd name="T21" fmla="*/ 14 h 67"/>
                  <a:gd name="T22" fmla="*/ 84 w 94"/>
                  <a:gd name="T23" fmla="*/ 10 h 67"/>
                  <a:gd name="T24" fmla="*/ 93 w 94"/>
                  <a:gd name="T25" fmla="*/ 2 h 67"/>
                  <a:gd name="T26" fmla="*/ 94 w 94"/>
                  <a:gd name="T27" fmla="*/ 2 h 67"/>
                  <a:gd name="T28" fmla="*/ 94 w 94"/>
                  <a:gd name="T29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94" h="67">
                    <a:moveTo>
                      <a:pt x="0" y="67"/>
                    </a:moveTo>
                    <a:lnTo>
                      <a:pt x="1" y="66"/>
                    </a:lnTo>
                    <a:lnTo>
                      <a:pt x="20" y="51"/>
                    </a:lnTo>
                    <a:lnTo>
                      <a:pt x="22" y="51"/>
                    </a:lnTo>
                    <a:lnTo>
                      <a:pt x="27" y="47"/>
                    </a:lnTo>
                    <a:lnTo>
                      <a:pt x="38" y="41"/>
                    </a:lnTo>
                    <a:lnTo>
                      <a:pt x="51" y="30"/>
                    </a:lnTo>
                    <a:lnTo>
                      <a:pt x="53" y="30"/>
                    </a:lnTo>
                    <a:lnTo>
                      <a:pt x="54" y="28"/>
                    </a:lnTo>
                    <a:lnTo>
                      <a:pt x="72" y="18"/>
                    </a:lnTo>
                    <a:lnTo>
                      <a:pt x="76" y="14"/>
                    </a:lnTo>
                    <a:lnTo>
                      <a:pt x="84" y="10"/>
                    </a:lnTo>
                    <a:lnTo>
                      <a:pt x="93" y="2"/>
                    </a:lnTo>
                    <a:lnTo>
                      <a:pt x="94" y="2"/>
                    </a:lnTo>
                    <a:lnTo>
                      <a:pt x="94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84" name="Freeform 6141">
                <a:extLst>
                  <a:ext uri="{FF2B5EF4-FFF2-40B4-BE49-F238E27FC236}">
                    <a16:creationId xmlns:a16="http://schemas.microsoft.com/office/drawing/2014/main" id="{3B50E090-0449-2984-CCDE-221D559355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1" y="3545"/>
                <a:ext cx="10" cy="9"/>
              </a:xfrm>
              <a:custGeom>
                <a:avLst/>
                <a:gdLst>
                  <a:gd name="T0" fmla="*/ 0 w 40"/>
                  <a:gd name="T1" fmla="*/ 37 h 37"/>
                  <a:gd name="T2" fmla="*/ 34 w 40"/>
                  <a:gd name="T3" fmla="*/ 4 h 37"/>
                  <a:gd name="T4" fmla="*/ 37 w 40"/>
                  <a:gd name="T5" fmla="*/ 3 h 37"/>
                  <a:gd name="T6" fmla="*/ 40 w 40"/>
                  <a:gd name="T7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0" h="37">
                    <a:moveTo>
                      <a:pt x="0" y="37"/>
                    </a:moveTo>
                    <a:lnTo>
                      <a:pt x="34" y="4"/>
                    </a:lnTo>
                    <a:lnTo>
                      <a:pt x="37" y="3"/>
                    </a:lnTo>
                    <a:lnTo>
                      <a:pt x="4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85" name="Freeform 6142">
                <a:extLst>
                  <a:ext uri="{FF2B5EF4-FFF2-40B4-BE49-F238E27FC236}">
                    <a16:creationId xmlns:a16="http://schemas.microsoft.com/office/drawing/2014/main" id="{773160D3-6627-CF20-4B09-2629559B38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0" y="3557"/>
                <a:ext cx="9" cy="4"/>
              </a:xfrm>
              <a:custGeom>
                <a:avLst/>
                <a:gdLst>
                  <a:gd name="T0" fmla="*/ 30 w 35"/>
                  <a:gd name="T1" fmla="*/ 6 h 13"/>
                  <a:gd name="T2" fmla="*/ 13 w 35"/>
                  <a:gd name="T3" fmla="*/ 0 h 13"/>
                  <a:gd name="T4" fmla="*/ 9 w 35"/>
                  <a:gd name="T5" fmla="*/ 0 h 13"/>
                  <a:gd name="T6" fmla="*/ 2 w 35"/>
                  <a:gd name="T7" fmla="*/ 2 h 13"/>
                  <a:gd name="T8" fmla="*/ 2 w 35"/>
                  <a:gd name="T9" fmla="*/ 3 h 13"/>
                  <a:gd name="T10" fmla="*/ 0 w 35"/>
                  <a:gd name="T11" fmla="*/ 5 h 13"/>
                  <a:gd name="T12" fmla="*/ 6 w 35"/>
                  <a:gd name="T13" fmla="*/ 7 h 13"/>
                  <a:gd name="T14" fmla="*/ 9 w 35"/>
                  <a:gd name="T15" fmla="*/ 7 h 13"/>
                  <a:gd name="T16" fmla="*/ 16 w 35"/>
                  <a:gd name="T17" fmla="*/ 9 h 13"/>
                  <a:gd name="T18" fmla="*/ 20 w 35"/>
                  <a:gd name="T19" fmla="*/ 12 h 13"/>
                  <a:gd name="T20" fmla="*/ 23 w 35"/>
                  <a:gd name="T21" fmla="*/ 13 h 13"/>
                  <a:gd name="T22" fmla="*/ 26 w 35"/>
                  <a:gd name="T23" fmla="*/ 13 h 13"/>
                  <a:gd name="T24" fmla="*/ 27 w 35"/>
                  <a:gd name="T25" fmla="*/ 12 h 13"/>
                  <a:gd name="T26" fmla="*/ 34 w 35"/>
                  <a:gd name="T27" fmla="*/ 12 h 13"/>
                  <a:gd name="T28" fmla="*/ 35 w 35"/>
                  <a:gd name="T29" fmla="*/ 10 h 13"/>
                  <a:gd name="T30" fmla="*/ 33 w 35"/>
                  <a:gd name="T31" fmla="*/ 6 h 13"/>
                  <a:gd name="T32" fmla="*/ 30 w 35"/>
                  <a:gd name="T33" fmla="*/ 6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5" h="13">
                    <a:moveTo>
                      <a:pt x="30" y="6"/>
                    </a:moveTo>
                    <a:lnTo>
                      <a:pt x="13" y="0"/>
                    </a:lnTo>
                    <a:lnTo>
                      <a:pt x="9" y="0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0" y="5"/>
                    </a:lnTo>
                    <a:lnTo>
                      <a:pt x="6" y="7"/>
                    </a:lnTo>
                    <a:lnTo>
                      <a:pt x="9" y="7"/>
                    </a:lnTo>
                    <a:lnTo>
                      <a:pt x="16" y="9"/>
                    </a:lnTo>
                    <a:lnTo>
                      <a:pt x="20" y="12"/>
                    </a:lnTo>
                    <a:lnTo>
                      <a:pt x="23" y="13"/>
                    </a:lnTo>
                    <a:lnTo>
                      <a:pt x="26" y="13"/>
                    </a:lnTo>
                    <a:lnTo>
                      <a:pt x="27" y="12"/>
                    </a:lnTo>
                    <a:lnTo>
                      <a:pt x="34" y="12"/>
                    </a:lnTo>
                    <a:lnTo>
                      <a:pt x="35" y="10"/>
                    </a:lnTo>
                    <a:lnTo>
                      <a:pt x="33" y="6"/>
                    </a:lnTo>
                    <a:lnTo>
                      <a:pt x="30" y="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86" name="Line 6143">
                <a:extLst>
                  <a:ext uri="{FF2B5EF4-FFF2-40B4-BE49-F238E27FC236}">
                    <a16:creationId xmlns:a16="http://schemas.microsoft.com/office/drawing/2014/main" id="{D6A8A961-4848-E994-EB16-A6B1A4A50B5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82" y="2010"/>
                <a:ext cx="2" cy="6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87" name="Line 6144">
                <a:extLst>
                  <a:ext uri="{FF2B5EF4-FFF2-40B4-BE49-F238E27FC236}">
                    <a16:creationId xmlns:a16="http://schemas.microsoft.com/office/drawing/2014/main" id="{FEFA1545-04DC-6F36-1A77-5B5E40FF250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403" y="749"/>
                <a:ext cx="9" cy="1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88" name="Freeform 6145">
                <a:extLst>
                  <a:ext uri="{FF2B5EF4-FFF2-40B4-BE49-F238E27FC236}">
                    <a16:creationId xmlns:a16="http://schemas.microsoft.com/office/drawing/2014/main" id="{53DF0FFB-64F5-830F-460C-A84819D2A1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30" y="4072"/>
                <a:ext cx="87" cy="58"/>
              </a:xfrm>
              <a:custGeom>
                <a:avLst/>
                <a:gdLst>
                  <a:gd name="T0" fmla="*/ 348 w 352"/>
                  <a:gd name="T1" fmla="*/ 99 h 233"/>
                  <a:gd name="T2" fmla="*/ 341 w 352"/>
                  <a:gd name="T3" fmla="*/ 88 h 233"/>
                  <a:gd name="T4" fmla="*/ 340 w 352"/>
                  <a:gd name="T5" fmla="*/ 86 h 233"/>
                  <a:gd name="T6" fmla="*/ 337 w 352"/>
                  <a:gd name="T7" fmla="*/ 79 h 233"/>
                  <a:gd name="T8" fmla="*/ 331 w 352"/>
                  <a:gd name="T9" fmla="*/ 62 h 233"/>
                  <a:gd name="T10" fmla="*/ 335 w 352"/>
                  <a:gd name="T11" fmla="*/ 48 h 233"/>
                  <a:gd name="T12" fmla="*/ 337 w 352"/>
                  <a:gd name="T13" fmla="*/ 45 h 233"/>
                  <a:gd name="T14" fmla="*/ 335 w 352"/>
                  <a:gd name="T15" fmla="*/ 34 h 233"/>
                  <a:gd name="T16" fmla="*/ 323 w 352"/>
                  <a:gd name="T17" fmla="*/ 21 h 233"/>
                  <a:gd name="T18" fmla="*/ 312 w 352"/>
                  <a:gd name="T19" fmla="*/ 5 h 233"/>
                  <a:gd name="T20" fmla="*/ 293 w 352"/>
                  <a:gd name="T21" fmla="*/ 6 h 233"/>
                  <a:gd name="T22" fmla="*/ 277 w 352"/>
                  <a:gd name="T23" fmla="*/ 6 h 233"/>
                  <a:gd name="T24" fmla="*/ 266 w 352"/>
                  <a:gd name="T25" fmla="*/ 0 h 233"/>
                  <a:gd name="T26" fmla="*/ 250 w 352"/>
                  <a:gd name="T27" fmla="*/ 5 h 233"/>
                  <a:gd name="T28" fmla="*/ 240 w 352"/>
                  <a:gd name="T29" fmla="*/ 7 h 233"/>
                  <a:gd name="T30" fmla="*/ 201 w 352"/>
                  <a:gd name="T31" fmla="*/ 39 h 233"/>
                  <a:gd name="T32" fmla="*/ 222 w 352"/>
                  <a:gd name="T33" fmla="*/ 32 h 233"/>
                  <a:gd name="T34" fmla="*/ 242 w 352"/>
                  <a:gd name="T35" fmla="*/ 17 h 233"/>
                  <a:gd name="T36" fmla="*/ 249 w 352"/>
                  <a:gd name="T37" fmla="*/ 19 h 233"/>
                  <a:gd name="T38" fmla="*/ 273 w 352"/>
                  <a:gd name="T39" fmla="*/ 45 h 233"/>
                  <a:gd name="T40" fmla="*/ 307 w 352"/>
                  <a:gd name="T41" fmla="*/ 80 h 233"/>
                  <a:gd name="T42" fmla="*/ 302 w 352"/>
                  <a:gd name="T43" fmla="*/ 87 h 233"/>
                  <a:gd name="T44" fmla="*/ 289 w 352"/>
                  <a:gd name="T45" fmla="*/ 95 h 233"/>
                  <a:gd name="T46" fmla="*/ 277 w 352"/>
                  <a:gd name="T47" fmla="*/ 104 h 233"/>
                  <a:gd name="T48" fmla="*/ 267 w 352"/>
                  <a:gd name="T49" fmla="*/ 112 h 233"/>
                  <a:gd name="T50" fmla="*/ 264 w 352"/>
                  <a:gd name="T51" fmla="*/ 118 h 233"/>
                  <a:gd name="T52" fmla="*/ 261 w 352"/>
                  <a:gd name="T53" fmla="*/ 120 h 233"/>
                  <a:gd name="T54" fmla="*/ 252 w 352"/>
                  <a:gd name="T55" fmla="*/ 125 h 233"/>
                  <a:gd name="T56" fmla="*/ 233 w 352"/>
                  <a:gd name="T57" fmla="*/ 109 h 233"/>
                  <a:gd name="T58" fmla="*/ 208 w 352"/>
                  <a:gd name="T59" fmla="*/ 83 h 233"/>
                  <a:gd name="T60" fmla="*/ 196 w 352"/>
                  <a:gd name="T61" fmla="*/ 76 h 233"/>
                  <a:gd name="T62" fmla="*/ 193 w 352"/>
                  <a:gd name="T63" fmla="*/ 74 h 233"/>
                  <a:gd name="T64" fmla="*/ 185 w 352"/>
                  <a:gd name="T65" fmla="*/ 79 h 233"/>
                  <a:gd name="T66" fmla="*/ 173 w 352"/>
                  <a:gd name="T67" fmla="*/ 80 h 233"/>
                  <a:gd name="T68" fmla="*/ 165 w 352"/>
                  <a:gd name="T69" fmla="*/ 65 h 233"/>
                  <a:gd name="T70" fmla="*/ 162 w 352"/>
                  <a:gd name="T71" fmla="*/ 55 h 233"/>
                  <a:gd name="T72" fmla="*/ 161 w 352"/>
                  <a:gd name="T73" fmla="*/ 51 h 233"/>
                  <a:gd name="T74" fmla="*/ 154 w 352"/>
                  <a:gd name="T75" fmla="*/ 42 h 233"/>
                  <a:gd name="T76" fmla="*/ 137 w 352"/>
                  <a:gd name="T77" fmla="*/ 38 h 233"/>
                  <a:gd name="T78" fmla="*/ 130 w 352"/>
                  <a:gd name="T79" fmla="*/ 41 h 233"/>
                  <a:gd name="T80" fmla="*/ 127 w 352"/>
                  <a:gd name="T81" fmla="*/ 44 h 233"/>
                  <a:gd name="T82" fmla="*/ 134 w 352"/>
                  <a:gd name="T83" fmla="*/ 60 h 233"/>
                  <a:gd name="T84" fmla="*/ 136 w 352"/>
                  <a:gd name="T85" fmla="*/ 66 h 233"/>
                  <a:gd name="T86" fmla="*/ 122 w 352"/>
                  <a:gd name="T87" fmla="*/ 70 h 233"/>
                  <a:gd name="T88" fmla="*/ 110 w 352"/>
                  <a:gd name="T89" fmla="*/ 83 h 233"/>
                  <a:gd name="T90" fmla="*/ 102 w 352"/>
                  <a:gd name="T91" fmla="*/ 95 h 233"/>
                  <a:gd name="T92" fmla="*/ 98 w 352"/>
                  <a:gd name="T93" fmla="*/ 97 h 233"/>
                  <a:gd name="T94" fmla="*/ 109 w 352"/>
                  <a:gd name="T95" fmla="*/ 118 h 233"/>
                  <a:gd name="T96" fmla="*/ 108 w 352"/>
                  <a:gd name="T97" fmla="*/ 166 h 233"/>
                  <a:gd name="T98" fmla="*/ 94 w 352"/>
                  <a:gd name="T99" fmla="*/ 169 h 233"/>
                  <a:gd name="T100" fmla="*/ 84 w 352"/>
                  <a:gd name="T101" fmla="*/ 175 h 233"/>
                  <a:gd name="T102" fmla="*/ 69 w 352"/>
                  <a:gd name="T103" fmla="*/ 194 h 233"/>
                  <a:gd name="T104" fmla="*/ 45 w 352"/>
                  <a:gd name="T105" fmla="*/ 204 h 233"/>
                  <a:gd name="T106" fmla="*/ 35 w 352"/>
                  <a:gd name="T107" fmla="*/ 209 h 233"/>
                  <a:gd name="T108" fmla="*/ 27 w 352"/>
                  <a:gd name="T109" fmla="*/ 213 h 233"/>
                  <a:gd name="T110" fmla="*/ 25 w 352"/>
                  <a:gd name="T111" fmla="*/ 216 h 233"/>
                  <a:gd name="T112" fmla="*/ 15 w 352"/>
                  <a:gd name="T113" fmla="*/ 229 h 233"/>
                  <a:gd name="T114" fmla="*/ 12 w 352"/>
                  <a:gd name="T115" fmla="*/ 231 h 233"/>
                  <a:gd name="T116" fmla="*/ 3 w 352"/>
                  <a:gd name="T117" fmla="*/ 232 h 2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2" h="233">
                    <a:moveTo>
                      <a:pt x="352" y="105"/>
                    </a:moveTo>
                    <a:lnTo>
                      <a:pt x="348" y="99"/>
                    </a:lnTo>
                    <a:lnTo>
                      <a:pt x="344" y="92"/>
                    </a:lnTo>
                    <a:lnTo>
                      <a:pt x="341" y="88"/>
                    </a:lnTo>
                    <a:lnTo>
                      <a:pt x="341" y="87"/>
                    </a:lnTo>
                    <a:lnTo>
                      <a:pt x="340" y="86"/>
                    </a:lnTo>
                    <a:lnTo>
                      <a:pt x="338" y="81"/>
                    </a:lnTo>
                    <a:lnTo>
                      <a:pt x="337" y="79"/>
                    </a:lnTo>
                    <a:lnTo>
                      <a:pt x="333" y="65"/>
                    </a:lnTo>
                    <a:lnTo>
                      <a:pt x="331" y="62"/>
                    </a:lnTo>
                    <a:lnTo>
                      <a:pt x="330" y="55"/>
                    </a:lnTo>
                    <a:lnTo>
                      <a:pt x="335" y="48"/>
                    </a:lnTo>
                    <a:lnTo>
                      <a:pt x="335" y="46"/>
                    </a:lnTo>
                    <a:lnTo>
                      <a:pt x="337" y="45"/>
                    </a:lnTo>
                    <a:lnTo>
                      <a:pt x="337" y="41"/>
                    </a:lnTo>
                    <a:lnTo>
                      <a:pt x="335" y="34"/>
                    </a:lnTo>
                    <a:lnTo>
                      <a:pt x="333" y="27"/>
                    </a:lnTo>
                    <a:lnTo>
                      <a:pt x="323" y="21"/>
                    </a:lnTo>
                    <a:lnTo>
                      <a:pt x="319" y="13"/>
                    </a:lnTo>
                    <a:lnTo>
                      <a:pt x="312" y="5"/>
                    </a:lnTo>
                    <a:lnTo>
                      <a:pt x="302" y="2"/>
                    </a:lnTo>
                    <a:lnTo>
                      <a:pt x="293" y="6"/>
                    </a:lnTo>
                    <a:lnTo>
                      <a:pt x="285" y="9"/>
                    </a:lnTo>
                    <a:lnTo>
                      <a:pt x="277" y="6"/>
                    </a:lnTo>
                    <a:lnTo>
                      <a:pt x="273" y="3"/>
                    </a:lnTo>
                    <a:lnTo>
                      <a:pt x="266" y="0"/>
                    </a:lnTo>
                    <a:lnTo>
                      <a:pt x="263" y="2"/>
                    </a:lnTo>
                    <a:lnTo>
                      <a:pt x="250" y="5"/>
                    </a:lnTo>
                    <a:lnTo>
                      <a:pt x="243" y="7"/>
                    </a:lnTo>
                    <a:lnTo>
                      <a:pt x="240" y="7"/>
                    </a:lnTo>
                    <a:lnTo>
                      <a:pt x="239" y="9"/>
                    </a:lnTo>
                    <a:lnTo>
                      <a:pt x="201" y="39"/>
                    </a:lnTo>
                    <a:lnTo>
                      <a:pt x="201" y="41"/>
                    </a:lnTo>
                    <a:lnTo>
                      <a:pt x="222" y="32"/>
                    </a:lnTo>
                    <a:lnTo>
                      <a:pt x="240" y="19"/>
                    </a:lnTo>
                    <a:lnTo>
                      <a:pt x="242" y="17"/>
                    </a:lnTo>
                    <a:lnTo>
                      <a:pt x="247" y="17"/>
                    </a:lnTo>
                    <a:lnTo>
                      <a:pt x="249" y="19"/>
                    </a:lnTo>
                    <a:lnTo>
                      <a:pt x="256" y="28"/>
                    </a:lnTo>
                    <a:lnTo>
                      <a:pt x="273" y="45"/>
                    </a:lnTo>
                    <a:lnTo>
                      <a:pt x="303" y="80"/>
                    </a:lnTo>
                    <a:lnTo>
                      <a:pt x="307" y="80"/>
                    </a:lnTo>
                    <a:lnTo>
                      <a:pt x="310" y="81"/>
                    </a:lnTo>
                    <a:lnTo>
                      <a:pt x="302" y="87"/>
                    </a:lnTo>
                    <a:lnTo>
                      <a:pt x="295" y="90"/>
                    </a:lnTo>
                    <a:lnTo>
                      <a:pt x="289" y="95"/>
                    </a:lnTo>
                    <a:lnTo>
                      <a:pt x="278" y="101"/>
                    </a:lnTo>
                    <a:lnTo>
                      <a:pt x="277" y="104"/>
                    </a:lnTo>
                    <a:lnTo>
                      <a:pt x="273" y="106"/>
                    </a:lnTo>
                    <a:lnTo>
                      <a:pt x="267" y="112"/>
                    </a:lnTo>
                    <a:lnTo>
                      <a:pt x="264" y="116"/>
                    </a:lnTo>
                    <a:lnTo>
                      <a:pt x="264" y="118"/>
                    </a:lnTo>
                    <a:lnTo>
                      <a:pt x="263" y="120"/>
                    </a:lnTo>
                    <a:lnTo>
                      <a:pt x="261" y="120"/>
                    </a:lnTo>
                    <a:lnTo>
                      <a:pt x="256" y="127"/>
                    </a:lnTo>
                    <a:lnTo>
                      <a:pt x="252" y="125"/>
                    </a:lnTo>
                    <a:lnTo>
                      <a:pt x="239" y="112"/>
                    </a:lnTo>
                    <a:lnTo>
                      <a:pt x="233" y="109"/>
                    </a:lnTo>
                    <a:lnTo>
                      <a:pt x="226" y="104"/>
                    </a:lnTo>
                    <a:lnTo>
                      <a:pt x="208" y="83"/>
                    </a:lnTo>
                    <a:lnTo>
                      <a:pt x="208" y="81"/>
                    </a:lnTo>
                    <a:lnTo>
                      <a:pt x="196" y="76"/>
                    </a:lnTo>
                    <a:lnTo>
                      <a:pt x="194" y="76"/>
                    </a:lnTo>
                    <a:lnTo>
                      <a:pt x="193" y="74"/>
                    </a:lnTo>
                    <a:lnTo>
                      <a:pt x="192" y="74"/>
                    </a:lnTo>
                    <a:lnTo>
                      <a:pt x="185" y="79"/>
                    </a:lnTo>
                    <a:lnTo>
                      <a:pt x="179" y="80"/>
                    </a:lnTo>
                    <a:lnTo>
                      <a:pt x="173" y="80"/>
                    </a:lnTo>
                    <a:lnTo>
                      <a:pt x="165" y="70"/>
                    </a:lnTo>
                    <a:lnTo>
                      <a:pt x="165" y="65"/>
                    </a:lnTo>
                    <a:lnTo>
                      <a:pt x="163" y="56"/>
                    </a:lnTo>
                    <a:lnTo>
                      <a:pt x="162" y="55"/>
                    </a:lnTo>
                    <a:lnTo>
                      <a:pt x="162" y="52"/>
                    </a:lnTo>
                    <a:lnTo>
                      <a:pt x="161" y="51"/>
                    </a:lnTo>
                    <a:lnTo>
                      <a:pt x="155" y="44"/>
                    </a:lnTo>
                    <a:lnTo>
                      <a:pt x="154" y="42"/>
                    </a:lnTo>
                    <a:lnTo>
                      <a:pt x="143" y="38"/>
                    </a:lnTo>
                    <a:lnTo>
                      <a:pt x="137" y="38"/>
                    </a:lnTo>
                    <a:lnTo>
                      <a:pt x="133" y="39"/>
                    </a:lnTo>
                    <a:lnTo>
                      <a:pt x="130" y="41"/>
                    </a:lnTo>
                    <a:lnTo>
                      <a:pt x="129" y="44"/>
                    </a:lnTo>
                    <a:lnTo>
                      <a:pt x="127" y="44"/>
                    </a:lnTo>
                    <a:lnTo>
                      <a:pt x="129" y="45"/>
                    </a:lnTo>
                    <a:lnTo>
                      <a:pt x="134" y="60"/>
                    </a:lnTo>
                    <a:lnTo>
                      <a:pt x="136" y="62"/>
                    </a:lnTo>
                    <a:lnTo>
                      <a:pt x="136" y="66"/>
                    </a:lnTo>
                    <a:lnTo>
                      <a:pt x="132" y="66"/>
                    </a:lnTo>
                    <a:lnTo>
                      <a:pt x="122" y="70"/>
                    </a:lnTo>
                    <a:lnTo>
                      <a:pt x="115" y="76"/>
                    </a:lnTo>
                    <a:lnTo>
                      <a:pt x="110" y="83"/>
                    </a:lnTo>
                    <a:lnTo>
                      <a:pt x="102" y="94"/>
                    </a:lnTo>
                    <a:lnTo>
                      <a:pt x="102" y="95"/>
                    </a:lnTo>
                    <a:lnTo>
                      <a:pt x="99" y="97"/>
                    </a:lnTo>
                    <a:lnTo>
                      <a:pt x="98" y="97"/>
                    </a:lnTo>
                    <a:lnTo>
                      <a:pt x="98" y="98"/>
                    </a:lnTo>
                    <a:lnTo>
                      <a:pt x="109" y="118"/>
                    </a:lnTo>
                    <a:lnTo>
                      <a:pt x="110" y="166"/>
                    </a:lnTo>
                    <a:lnTo>
                      <a:pt x="108" y="166"/>
                    </a:lnTo>
                    <a:lnTo>
                      <a:pt x="95" y="169"/>
                    </a:lnTo>
                    <a:lnTo>
                      <a:pt x="94" y="169"/>
                    </a:lnTo>
                    <a:lnTo>
                      <a:pt x="87" y="172"/>
                    </a:lnTo>
                    <a:lnTo>
                      <a:pt x="84" y="175"/>
                    </a:lnTo>
                    <a:lnTo>
                      <a:pt x="76" y="183"/>
                    </a:lnTo>
                    <a:lnTo>
                      <a:pt x="69" y="194"/>
                    </a:lnTo>
                    <a:lnTo>
                      <a:pt x="56" y="201"/>
                    </a:lnTo>
                    <a:lnTo>
                      <a:pt x="45" y="204"/>
                    </a:lnTo>
                    <a:lnTo>
                      <a:pt x="36" y="209"/>
                    </a:lnTo>
                    <a:lnTo>
                      <a:pt x="35" y="209"/>
                    </a:lnTo>
                    <a:lnTo>
                      <a:pt x="31" y="210"/>
                    </a:lnTo>
                    <a:lnTo>
                      <a:pt x="27" y="213"/>
                    </a:lnTo>
                    <a:lnTo>
                      <a:pt x="27" y="214"/>
                    </a:lnTo>
                    <a:lnTo>
                      <a:pt x="25" y="216"/>
                    </a:lnTo>
                    <a:lnTo>
                      <a:pt x="22" y="224"/>
                    </a:lnTo>
                    <a:lnTo>
                      <a:pt x="15" y="229"/>
                    </a:lnTo>
                    <a:lnTo>
                      <a:pt x="15" y="231"/>
                    </a:lnTo>
                    <a:lnTo>
                      <a:pt x="12" y="231"/>
                    </a:lnTo>
                    <a:lnTo>
                      <a:pt x="10" y="232"/>
                    </a:lnTo>
                    <a:lnTo>
                      <a:pt x="3" y="232"/>
                    </a:lnTo>
                    <a:lnTo>
                      <a:pt x="0" y="23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89" name="Freeform 6146">
                <a:extLst>
                  <a:ext uri="{FF2B5EF4-FFF2-40B4-BE49-F238E27FC236}">
                    <a16:creationId xmlns:a16="http://schemas.microsoft.com/office/drawing/2014/main" id="{5145FF41-54B2-9EB5-D76C-2B1D9A7874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84" y="4098"/>
                <a:ext cx="141" cy="128"/>
              </a:xfrm>
              <a:custGeom>
                <a:avLst/>
                <a:gdLst>
                  <a:gd name="T0" fmla="*/ 25 w 561"/>
                  <a:gd name="T1" fmla="*/ 305 h 509"/>
                  <a:gd name="T2" fmla="*/ 60 w 561"/>
                  <a:gd name="T3" fmla="*/ 334 h 509"/>
                  <a:gd name="T4" fmla="*/ 95 w 561"/>
                  <a:gd name="T5" fmla="*/ 332 h 509"/>
                  <a:gd name="T6" fmla="*/ 115 w 561"/>
                  <a:gd name="T7" fmla="*/ 346 h 509"/>
                  <a:gd name="T8" fmla="*/ 131 w 561"/>
                  <a:gd name="T9" fmla="*/ 337 h 509"/>
                  <a:gd name="T10" fmla="*/ 137 w 561"/>
                  <a:gd name="T11" fmla="*/ 355 h 509"/>
                  <a:gd name="T12" fmla="*/ 168 w 561"/>
                  <a:gd name="T13" fmla="*/ 334 h 509"/>
                  <a:gd name="T14" fmla="*/ 175 w 561"/>
                  <a:gd name="T15" fmla="*/ 358 h 509"/>
                  <a:gd name="T16" fmla="*/ 195 w 561"/>
                  <a:gd name="T17" fmla="*/ 383 h 509"/>
                  <a:gd name="T18" fmla="*/ 229 w 561"/>
                  <a:gd name="T19" fmla="*/ 377 h 509"/>
                  <a:gd name="T20" fmla="*/ 243 w 561"/>
                  <a:gd name="T21" fmla="*/ 380 h 509"/>
                  <a:gd name="T22" fmla="*/ 249 w 561"/>
                  <a:gd name="T23" fmla="*/ 384 h 509"/>
                  <a:gd name="T24" fmla="*/ 235 w 561"/>
                  <a:gd name="T25" fmla="*/ 404 h 509"/>
                  <a:gd name="T26" fmla="*/ 236 w 561"/>
                  <a:gd name="T27" fmla="*/ 419 h 509"/>
                  <a:gd name="T28" fmla="*/ 218 w 561"/>
                  <a:gd name="T29" fmla="*/ 441 h 509"/>
                  <a:gd name="T30" fmla="*/ 221 w 561"/>
                  <a:gd name="T31" fmla="*/ 458 h 509"/>
                  <a:gd name="T32" fmla="*/ 233 w 561"/>
                  <a:gd name="T33" fmla="*/ 465 h 509"/>
                  <a:gd name="T34" fmla="*/ 262 w 561"/>
                  <a:gd name="T35" fmla="*/ 455 h 509"/>
                  <a:gd name="T36" fmla="*/ 268 w 561"/>
                  <a:gd name="T37" fmla="*/ 466 h 509"/>
                  <a:gd name="T38" fmla="*/ 278 w 561"/>
                  <a:gd name="T39" fmla="*/ 465 h 509"/>
                  <a:gd name="T40" fmla="*/ 305 w 561"/>
                  <a:gd name="T41" fmla="*/ 468 h 509"/>
                  <a:gd name="T42" fmla="*/ 295 w 561"/>
                  <a:gd name="T43" fmla="*/ 476 h 509"/>
                  <a:gd name="T44" fmla="*/ 316 w 561"/>
                  <a:gd name="T45" fmla="*/ 475 h 509"/>
                  <a:gd name="T46" fmla="*/ 334 w 561"/>
                  <a:gd name="T47" fmla="*/ 492 h 509"/>
                  <a:gd name="T48" fmla="*/ 346 w 561"/>
                  <a:gd name="T49" fmla="*/ 509 h 509"/>
                  <a:gd name="T50" fmla="*/ 359 w 561"/>
                  <a:gd name="T51" fmla="*/ 507 h 509"/>
                  <a:gd name="T52" fmla="*/ 374 w 561"/>
                  <a:gd name="T53" fmla="*/ 504 h 509"/>
                  <a:gd name="T54" fmla="*/ 394 w 561"/>
                  <a:gd name="T55" fmla="*/ 489 h 509"/>
                  <a:gd name="T56" fmla="*/ 413 w 561"/>
                  <a:gd name="T57" fmla="*/ 451 h 509"/>
                  <a:gd name="T58" fmla="*/ 427 w 561"/>
                  <a:gd name="T59" fmla="*/ 429 h 509"/>
                  <a:gd name="T60" fmla="*/ 441 w 561"/>
                  <a:gd name="T61" fmla="*/ 404 h 509"/>
                  <a:gd name="T62" fmla="*/ 434 w 561"/>
                  <a:gd name="T63" fmla="*/ 392 h 509"/>
                  <a:gd name="T64" fmla="*/ 402 w 561"/>
                  <a:gd name="T65" fmla="*/ 425 h 509"/>
                  <a:gd name="T66" fmla="*/ 387 w 561"/>
                  <a:gd name="T67" fmla="*/ 433 h 509"/>
                  <a:gd name="T68" fmla="*/ 391 w 561"/>
                  <a:gd name="T69" fmla="*/ 418 h 509"/>
                  <a:gd name="T70" fmla="*/ 396 w 561"/>
                  <a:gd name="T71" fmla="*/ 395 h 509"/>
                  <a:gd name="T72" fmla="*/ 394 w 561"/>
                  <a:gd name="T73" fmla="*/ 366 h 509"/>
                  <a:gd name="T74" fmla="*/ 418 w 561"/>
                  <a:gd name="T75" fmla="*/ 351 h 509"/>
                  <a:gd name="T76" fmla="*/ 432 w 561"/>
                  <a:gd name="T77" fmla="*/ 341 h 509"/>
                  <a:gd name="T78" fmla="*/ 447 w 561"/>
                  <a:gd name="T79" fmla="*/ 325 h 509"/>
                  <a:gd name="T80" fmla="*/ 451 w 561"/>
                  <a:gd name="T81" fmla="*/ 319 h 509"/>
                  <a:gd name="T82" fmla="*/ 448 w 561"/>
                  <a:gd name="T83" fmla="*/ 307 h 509"/>
                  <a:gd name="T84" fmla="*/ 466 w 561"/>
                  <a:gd name="T85" fmla="*/ 295 h 509"/>
                  <a:gd name="T86" fmla="*/ 465 w 561"/>
                  <a:gd name="T87" fmla="*/ 274 h 509"/>
                  <a:gd name="T88" fmla="*/ 443 w 561"/>
                  <a:gd name="T89" fmla="*/ 262 h 509"/>
                  <a:gd name="T90" fmla="*/ 461 w 561"/>
                  <a:gd name="T91" fmla="*/ 225 h 509"/>
                  <a:gd name="T92" fmla="*/ 441 w 561"/>
                  <a:gd name="T93" fmla="*/ 205 h 509"/>
                  <a:gd name="T94" fmla="*/ 462 w 561"/>
                  <a:gd name="T95" fmla="*/ 202 h 509"/>
                  <a:gd name="T96" fmla="*/ 493 w 561"/>
                  <a:gd name="T97" fmla="*/ 162 h 509"/>
                  <a:gd name="T98" fmla="*/ 520 w 561"/>
                  <a:gd name="T99" fmla="*/ 144 h 509"/>
                  <a:gd name="T100" fmla="*/ 540 w 561"/>
                  <a:gd name="T101" fmla="*/ 124 h 509"/>
                  <a:gd name="T102" fmla="*/ 559 w 561"/>
                  <a:gd name="T103" fmla="*/ 87 h 509"/>
                  <a:gd name="T104" fmla="*/ 520 w 561"/>
                  <a:gd name="T105" fmla="*/ 74 h 509"/>
                  <a:gd name="T106" fmla="*/ 480 w 561"/>
                  <a:gd name="T107" fmla="*/ 87 h 509"/>
                  <a:gd name="T108" fmla="*/ 448 w 561"/>
                  <a:gd name="T109" fmla="*/ 71 h 509"/>
                  <a:gd name="T110" fmla="*/ 475 w 561"/>
                  <a:gd name="T111" fmla="*/ 43 h 509"/>
                  <a:gd name="T112" fmla="*/ 483 w 561"/>
                  <a:gd name="T113" fmla="*/ 24 h 509"/>
                  <a:gd name="T114" fmla="*/ 489 w 561"/>
                  <a:gd name="T115" fmla="*/ 43 h 509"/>
                  <a:gd name="T116" fmla="*/ 508 w 561"/>
                  <a:gd name="T117" fmla="*/ 38 h 509"/>
                  <a:gd name="T118" fmla="*/ 535 w 561"/>
                  <a:gd name="T119" fmla="*/ 38 h 509"/>
                  <a:gd name="T120" fmla="*/ 538 w 561"/>
                  <a:gd name="T121" fmla="*/ 34 h 509"/>
                  <a:gd name="T122" fmla="*/ 532 w 561"/>
                  <a:gd name="T123" fmla="*/ 0 h 5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561" h="509">
                    <a:moveTo>
                      <a:pt x="0" y="310"/>
                    </a:moveTo>
                    <a:lnTo>
                      <a:pt x="1" y="310"/>
                    </a:lnTo>
                    <a:lnTo>
                      <a:pt x="1" y="312"/>
                    </a:lnTo>
                    <a:lnTo>
                      <a:pt x="3" y="312"/>
                    </a:lnTo>
                    <a:lnTo>
                      <a:pt x="8" y="310"/>
                    </a:lnTo>
                    <a:lnTo>
                      <a:pt x="15" y="307"/>
                    </a:lnTo>
                    <a:lnTo>
                      <a:pt x="15" y="306"/>
                    </a:lnTo>
                    <a:lnTo>
                      <a:pt x="17" y="305"/>
                    </a:lnTo>
                    <a:lnTo>
                      <a:pt x="25" y="305"/>
                    </a:lnTo>
                    <a:lnTo>
                      <a:pt x="34" y="309"/>
                    </a:lnTo>
                    <a:lnTo>
                      <a:pt x="35" y="310"/>
                    </a:lnTo>
                    <a:lnTo>
                      <a:pt x="35" y="312"/>
                    </a:lnTo>
                    <a:lnTo>
                      <a:pt x="36" y="312"/>
                    </a:lnTo>
                    <a:lnTo>
                      <a:pt x="45" y="319"/>
                    </a:lnTo>
                    <a:lnTo>
                      <a:pt x="56" y="327"/>
                    </a:lnTo>
                    <a:lnTo>
                      <a:pt x="57" y="331"/>
                    </a:lnTo>
                    <a:lnTo>
                      <a:pt x="59" y="334"/>
                    </a:lnTo>
                    <a:lnTo>
                      <a:pt x="60" y="334"/>
                    </a:lnTo>
                    <a:lnTo>
                      <a:pt x="71" y="314"/>
                    </a:lnTo>
                    <a:lnTo>
                      <a:pt x="71" y="313"/>
                    </a:lnTo>
                    <a:lnTo>
                      <a:pt x="75" y="313"/>
                    </a:lnTo>
                    <a:lnTo>
                      <a:pt x="78" y="319"/>
                    </a:lnTo>
                    <a:lnTo>
                      <a:pt x="78" y="322"/>
                    </a:lnTo>
                    <a:lnTo>
                      <a:pt x="80" y="325"/>
                    </a:lnTo>
                    <a:lnTo>
                      <a:pt x="82" y="327"/>
                    </a:lnTo>
                    <a:lnTo>
                      <a:pt x="85" y="331"/>
                    </a:lnTo>
                    <a:lnTo>
                      <a:pt x="95" y="332"/>
                    </a:lnTo>
                    <a:lnTo>
                      <a:pt x="98" y="332"/>
                    </a:lnTo>
                    <a:lnTo>
                      <a:pt x="99" y="329"/>
                    </a:lnTo>
                    <a:lnTo>
                      <a:pt x="102" y="328"/>
                    </a:lnTo>
                    <a:lnTo>
                      <a:pt x="105" y="331"/>
                    </a:lnTo>
                    <a:lnTo>
                      <a:pt x="103" y="335"/>
                    </a:lnTo>
                    <a:lnTo>
                      <a:pt x="103" y="337"/>
                    </a:lnTo>
                    <a:lnTo>
                      <a:pt x="108" y="344"/>
                    </a:lnTo>
                    <a:lnTo>
                      <a:pt x="112" y="345"/>
                    </a:lnTo>
                    <a:lnTo>
                      <a:pt x="115" y="346"/>
                    </a:lnTo>
                    <a:lnTo>
                      <a:pt x="115" y="352"/>
                    </a:lnTo>
                    <a:lnTo>
                      <a:pt x="116" y="353"/>
                    </a:lnTo>
                    <a:lnTo>
                      <a:pt x="119" y="353"/>
                    </a:lnTo>
                    <a:lnTo>
                      <a:pt x="120" y="351"/>
                    </a:lnTo>
                    <a:lnTo>
                      <a:pt x="122" y="346"/>
                    </a:lnTo>
                    <a:lnTo>
                      <a:pt x="122" y="344"/>
                    </a:lnTo>
                    <a:lnTo>
                      <a:pt x="126" y="341"/>
                    </a:lnTo>
                    <a:lnTo>
                      <a:pt x="130" y="337"/>
                    </a:lnTo>
                    <a:lnTo>
                      <a:pt x="131" y="337"/>
                    </a:lnTo>
                    <a:lnTo>
                      <a:pt x="131" y="335"/>
                    </a:lnTo>
                    <a:lnTo>
                      <a:pt x="133" y="337"/>
                    </a:lnTo>
                    <a:lnTo>
                      <a:pt x="134" y="337"/>
                    </a:lnTo>
                    <a:lnTo>
                      <a:pt x="135" y="338"/>
                    </a:lnTo>
                    <a:lnTo>
                      <a:pt x="137" y="338"/>
                    </a:lnTo>
                    <a:lnTo>
                      <a:pt x="137" y="339"/>
                    </a:lnTo>
                    <a:lnTo>
                      <a:pt x="138" y="345"/>
                    </a:lnTo>
                    <a:lnTo>
                      <a:pt x="138" y="351"/>
                    </a:lnTo>
                    <a:lnTo>
                      <a:pt x="137" y="355"/>
                    </a:lnTo>
                    <a:lnTo>
                      <a:pt x="137" y="358"/>
                    </a:lnTo>
                    <a:lnTo>
                      <a:pt x="138" y="360"/>
                    </a:lnTo>
                    <a:lnTo>
                      <a:pt x="140" y="360"/>
                    </a:lnTo>
                    <a:lnTo>
                      <a:pt x="141" y="359"/>
                    </a:lnTo>
                    <a:lnTo>
                      <a:pt x="144" y="358"/>
                    </a:lnTo>
                    <a:lnTo>
                      <a:pt x="145" y="356"/>
                    </a:lnTo>
                    <a:lnTo>
                      <a:pt x="154" y="355"/>
                    </a:lnTo>
                    <a:lnTo>
                      <a:pt x="163" y="342"/>
                    </a:lnTo>
                    <a:lnTo>
                      <a:pt x="168" y="334"/>
                    </a:lnTo>
                    <a:lnTo>
                      <a:pt x="176" y="324"/>
                    </a:lnTo>
                    <a:lnTo>
                      <a:pt x="189" y="319"/>
                    </a:lnTo>
                    <a:lnTo>
                      <a:pt x="189" y="321"/>
                    </a:lnTo>
                    <a:lnTo>
                      <a:pt x="185" y="331"/>
                    </a:lnTo>
                    <a:lnTo>
                      <a:pt x="182" y="334"/>
                    </a:lnTo>
                    <a:lnTo>
                      <a:pt x="178" y="339"/>
                    </a:lnTo>
                    <a:lnTo>
                      <a:pt x="178" y="349"/>
                    </a:lnTo>
                    <a:lnTo>
                      <a:pt x="175" y="356"/>
                    </a:lnTo>
                    <a:lnTo>
                      <a:pt x="175" y="358"/>
                    </a:lnTo>
                    <a:lnTo>
                      <a:pt x="173" y="360"/>
                    </a:lnTo>
                    <a:lnTo>
                      <a:pt x="173" y="363"/>
                    </a:lnTo>
                    <a:lnTo>
                      <a:pt x="175" y="363"/>
                    </a:lnTo>
                    <a:lnTo>
                      <a:pt x="175" y="367"/>
                    </a:lnTo>
                    <a:lnTo>
                      <a:pt x="179" y="372"/>
                    </a:lnTo>
                    <a:lnTo>
                      <a:pt x="180" y="376"/>
                    </a:lnTo>
                    <a:lnTo>
                      <a:pt x="186" y="381"/>
                    </a:lnTo>
                    <a:lnTo>
                      <a:pt x="192" y="383"/>
                    </a:lnTo>
                    <a:lnTo>
                      <a:pt x="195" y="383"/>
                    </a:lnTo>
                    <a:lnTo>
                      <a:pt x="198" y="381"/>
                    </a:lnTo>
                    <a:lnTo>
                      <a:pt x="212" y="367"/>
                    </a:lnTo>
                    <a:lnTo>
                      <a:pt x="215" y="367"/>
                    </a:lnTo>
                    <a:lnTo>
                      <a:pt x="215" y="372"/>
                    </a:lnTo>
                    <a:lnTo>
                      <a:pt x="218" y="374"/>
                    </a:lnTo>
                    <a:lnTo>
                      <a:pt x="218" y="377"/>
                    </a:lnTo>
                    <a:lnTo>
                      <a:pt x="221" y="379"/>
                    </a:lnTo>
                    <a:lnTo>
                      <a:pt x="228" y="379"/>
                    </a:lnTo>
                    <a:lnTo>
                      <a:pt x="229" y="377"/>
                    </a:lnTo>
                    <a:lnTo>
                      <a:pt x="229" y="373"/>
                    </a:lnTo>
                    <a:lnTo>
                      <a:pt x="232" y="373"/>
                    </a:lnTo>
                    <a:lnTo>
                      <a:pt x="233" y="374"/>
                    </a:lnTo>
                    <a:lnTo>
                      <a:pt x="233" y="376"/>
                    </a:lnTo>
                    <a:lnTo>
                      <a:pt x="232" y="377"/>
                    </a:lnTo>
                    <a:lnTo>
                      <a:pt x="232" y="381"/>
                    </a:lnTo>
                    <a:lnTo>
                      <a:pt x="239" y="381"/>
                    </a:lnTo>
                    <a:lnTo>
                      <a:pt x="242" y="380"/>
                    </a:lnTo>
                    <a:lnTo>
                      <a:pt x="243" y="380"/>
                    </a:lnTo>
                    <a:lnTo>
                      <a:pt x="243" y="379"/>
                    </a:lnTo>
                    <a:lnTo>
                      <a:pt x="249" y="376"/>
                    </a:lnTo>
                    <a:lnTo>
                      <a:pt x="250" y="376"/>
                    </a:lnTo>
                    <a:lnTo>
                      <a:pt x="250" y="377"/>
                    </a:lnTo>
                    <a:lnTo>
                      <a:pt x="252" y="379"/>
                    </a:lnTo>
                    <a:lnTo>
                      <a:pt x="252" y="380"/>
                    </a:lnTo>
                    <a:lnTo>
                      <a:pt x="247" y="380"/>
                    </a:lnTo>
                    <a:lnTo>
                      <a:pt x="247" y="381"/>
                    </a:lnTo>
                    <a:lnTo>
                      <a:pt x="249" y="384"/>
                    </a:lnTo>
                    <a:lnTo>
                      <a:pt x="250" y="386"/>
                    </a:lnTo>
                    <a:lnTo>
                      <a:pt x="250" y="389"/>
                    </a:lnTo>
                    <a:lnTo>
                      <a:pt x="247" y="392"/>
                    </a:lnTo>
                    <a:lnTo>
                      <a:pt x="246" y="392"/>
                    </a:lnTo>
                    <a:lnTo>
                      <a:pt x="243" y="395"/>
                    </a:lnTo>
                    <a:lnTo>
                      <a:pt x="240" y="397"/>
                    </a:lnTo>
                    <a:lnTo>
                      <a:pt x="238" y="402"/>
                    </a:lnTo>
                    <a:lnTo>
                      <a:pt x="236" y="404"/>
                    </a:lnTo>
                    <a:lnTo>
                      <a:pt x="235" y="404"/>
                    </a:lnTo>
                    <a:lnTo>
                      <a:pt x="232" y="405"/>
                    </a:lnTo>
                    <a:lnTo>
                      <a:pt x="230" y="406"/>
                    </a:lnTo>
                    <a:lnTo>
                      <a:pt x="230" y="409"/>
                    </a:lnTo>
                    <a:lnTo>
                      <a:pt x="229" y="411"/>
                    </a:lnTo>
                    <a:lnTo>
                      <a:pt x="230" y="415"/>
                    </a:lnTo>
                    <a:lnTo>
                      <a:pt x="232" y="416"/>
                    </a:lnTo>
                    <a:lnTo>
                      <a:pt x="235" y="415"/>
                    </a:lnTo>
                    <a:lnTo>
                      <a:pt x="236" y="415"/>
                    </a:lnTo>
                    <a:lnTo>
                      <a:pt x="236" y="419"/>
                    </a:lnTo>
                    <a:lnTo>
                      <a:pt x="235" y="422"/>
                    </a:lnTo>
                    <a:lnTo>
                      <a:pt x="233" y="423"/>
                    </a:lnTo>
                    <a:lnTo>
                      <a:pt x="233" y="425"/>
                    </a:lnTo>
                    <a:lnTo>
                      <a:pt x="230" y="427"/>
                    </a:lnTo>
                    <a:lnTo>
                      <a:pt x="225" y="427"/>
                    </a:lnTo>
                    <a:lnTo>
                      <a:pt x="219" y="434"/>
                    </a:lnTo>
                    <a:lnTo>
                      <a:pt x="221" y="436"/>
                    </a:lnTo>
                    <a:lnTo>
                      <a:pt x="219" y="440"/>
                    </a:lnTo>
                    <a:lnTo>
                      <a:pt x="218" y="441"/>
                    </a:lnTo>
                    <a:lnTo>
                      <a:pt x="218" y="448"/>
                    </a:lnTo>
                    <a:lnTo>
                      <a:pt x="216" y="451"/>
                    </a:lnTo>
                    <a:lnTo>
                      <a:pt x="215" y="454"/>
                    </a:lnTo>
                    <a:lnTo>
                      <a:pt x="215" y="455"/>
                    </a:lnTo>
                    <a:lnTo>
                      <a:pt x="216" y="458"/>
                    </a:lnTo>
                    <a:lnTo>
                      <a:pt x="216" y="459"/>
                    </a:lnTo>
                    <a:lnTo>
                      <a:pt x="218" y="459"/>
                    </a:lnTo>
                    <a:lnTo>
                      <a:pt x="221" y="457"/>
                    </a:lnTo>
                    <a:lnTo>
                      <a:pt x="221" y="458"/>
                    </a:lnTo>
                    <a:lnTo>
                      <a:pt x="222" y="458"/>
                    </a:lnTo>
                    <a:lnTo>
                      <a:pt x="222" y="459"/>
                    </a:lnTo>
                    <a:lnTo>
                      <a:pt x="221" y="462"/>
                    </a:lnTo>
                    <a:lnTo>
                      <a:pt x="221" y="468"/>
                    </a:lnTo>
                    <a:lnTo>
                      <a:pt x="223" y="471"/>
                    </a:lnTo>
                    <a:lnTo>
                      <a:pt x="226" y="472"/>
                    </a:lnTo>
                    <a:lnTo>
                      <a:pt x="230" y="469"/>
                    </a:lnTo>
                    <a:lnTo>
                      <a:pt x="233" y="466"/>
                    </a:lnTo>
                    <a:lnTo>
                      <a:pt x="233" y="465"/>
                    </a:lnTo>
                    <a:lnTo>
                      <a:pt x="236" y="465"/>
                    </a:lnTo>
                    <a:lnTo>
                      <a:pt x="239" y="464"/>
                    </a:lnTo>
                    <a:lnTo>
                      <a:pt x="240" y="464"/>
                    </a:lnTo>
                    <a:lnTo>
                      <a:pt x="247" y="461"/>
                    </a:lnTo>
                    <a:lnTo>
                      <a:pt x="256" y="461"/>
                    </a:lnTo>
                    <a:lnTo>
                      <a:pt x="257" y="459"/>
                    </a:lnTo>
                    <a:lnTo>
                      <a:pt x="259" y="459"/>
                    </a:lnTo>
                    <a:lnTo>
                      <a:pt x="259" y="458"/>
                    </a:lnTo>
                    <a:lnTo>
                      <a:pt x="262" y="455"/>
                    </a:lnTo>
                    <a:lnTo>
                      <a:pt x="265" y="455"/>
                    </a:lnTo>
                    <a:lnTo>
                      <a:pt x="269" y="454"/>
                    </a:lnTo>
                    <a:lnTo>
                      <a:pt x="274" y="454"/>
                    </a:lnTo>
                    <a:lnTo>
                      <a:pt x="274" y="455"/>
                    </a:lnTo>
                    <a:lnTo>
                      <a:pt x="267" y="459"/>
                    </a:lnTo>
                    <a:lnTo>
                      <a:pt x="265" y="462"/>
                    </a:lnTo>
                    <a:lnTo>
                      <a:pt x="265" y="464"/>
                    </a:lnTo>
                    <a:lnTo>
                      <a:pt x="268" y="465"/>
                    </a:lnTo>
                    <a:lnTo>
                      <a:pt x="268" y="466"/>
                    </a:lnTo>
                    <a:lnTo>
                      <a:pt x="269" y="466"/>
                    </a:lnTo>
                    <a:lnTo>
                      <a:pt x="271" y="465"/>
                    </a:lnTo>
                    <a:lnTo>
                      <a:pt x="272" y="465"/>
                    </a:lnTo>
                    <a:lnTo>
                      <a:pt x="272" y="464"/>
                    </a:lnTo>
                    <a:lnTo>
                      <a:pt x="274" y="462"/>
                    </a:lnTo>
                    <a:lnTo>
                      <a:pt x="276" y="462"/>
                    </a:lnTo>
                    <a:lnTo>
                      <a:pt x="276" y="464"/>
                    </a:lnTo>
                    <a:lnTo>
                      <a:pt x="278" y="464"/>
                    </a:lnTo>
                    <a:lnTo>
                      <a:pt x="278" y="465"/>
                    </a:lnTo>
                    <a:lnTo>
                      <a:pt x="276" y="465"/>
                    </a:lnTo>
                    <a:lnTo>
                      <a:pt x="278" y="468"/>
                    </a:lnTo>
                    <a:lnTo>
                      <a:pt x="285" y="471"/>
                    </a:lnTo>
                    <a:lnTo>
                      <a:pt x="289" y="475"/>
                    </a:lnTo>
                    <a:lnTo>
                      <a:pt x="295" y="469"/>
                    </a:lnTo>
                    <a:lnTo>
                      <a:pt x="298" y="468"/>
                    </a:lnTo>
                    <a:lnTo>
                      <a:pt x="299" y="466"/>
                    </a:lnTo>
                    <a:lnTo>
                      <a:pt x="302" y="468"/>
                    </a:lnTo>
                    <a:lnTo>
                      <a:pt x="305" y="468"/>
                    </a:lnTo>
                    <a:lnTo>
                      <a:pt x="307" y="469"/>
                    </a:lnTo>
                    <a:lnTo>
                      <a:pt x="313" y="469"/>
                    </a:lnTo>
                    <a:lnTo>
                      <a:pt x="316" y="468"/>
                    </a:lnTo>
                    <a:lnTo>
                      <a:pt x="316" y="469"/>
                    </a:lnTo>
                    <a:lnTo>
                      <a:pt x="317" y="469"/>
                    </a:lnTo>
                    <a:lnTo>
                      <a:pt x="316" y="471"/>
                    </a:lnTo>
                    <a:lnTo>
                      <a:pt x="300" y="471"/>
                    </a:lnTo>
                    <a:lnTo>
                      <a:pt x="295" y="473"/>
                    </a:lnTo>
                    <a:lnTo>
                      <a:pt x="295" y="476"/>
                    </a:lnTo>
                    <a:lnTo>
                      <a:pt x="296" y="478"/>
                    </a:lnTo>
                    <a:lnTo>
                      <a:pt x="298" y="478"/>
                    </a:lnTo>
                    <a:lnTo>
                      <a:pt x="298" y="476"/>
                    </a:lnTo>
                    <a:lnTo>
                      <a:pt x="299" y="476"/>
                    </a:lnTo>
                    <a:lnTo>
                      <a:pt x="300" y="475"/>
                    </a:lnTo>
                    <a:lnTo>
                      <a:pt x="307" y="475"/>
                    </a:lnTo>
                    <a:lnTo>
                      <a:pt x="309" y="473"/>
                    </a:lnTo>
                    <a:lnTo>
                      <a:pt x="314" y="473"/>
                    </a:lnTo>
                    <a:lnTo>
                      <a:pt x="316" y="475"/>
                    </a:lnTo>
                    <a:lnTo>
                      <a:pt x="320" y="475"/>
                    </a:lnTo>
                    <a:lnTo>
                      <a:pt x="323" y="476"/>
                    </a:lnTo>
                    <a:lnTo>
                      <a:pt x="323" y="478"/>
                    </a:lnTo>
                    <a:lnTo>
                      <a:pt x="324" y="480"/>
                    </a:lnTo>
                    <a:lnTo>
                      <a:pt x="328" y="482"/>
                    </a:lnTo>
                    <a:lnTo>
                      <a:pt x="331" y="485"/>
                    </a:lnTo>
                    <a:lnTo>
                      <a:pt x="331" y="490"/>
                    </a:lnTo>
                    <a:lnTo>
                      <a:pt x="332" y="490"/>
                    </a:lnTo>
                    <a:lnTo>
                      <a:pt x="334" y="492"/>
                    </a:lnTo>
                    <a:lnTo>
                      <a:pt x="335" y="492"/>
                    </a:lnTo>
                    <a:lnTo>
                      <a:pt x="335" y="493"/>
                    </a:lnTo>
                    <a:lnTo>
                      <a:pt x="336" y="494"/>
                    </a:lnTo>
                    <a:lnTo>
                      <a:pt x="336" y="499"/>
                    </a:lnTo>
                    <a:lnTo>
                      <a:pt x="339" y="504"/>
                    </a:lnTo>
                    <a:lnTo>
                      <a:pt x="339" y="506"/>
                    </a:lnTo>
                    <a:lnTo>
                      <a:pt x="341" y="507"/>
                    </a:lnTo>
                    <a:lnTo>
                      <a:pt x="342" y="507"/>
                    </a:lnTo>
                    <a:lnTo>
                      <a:pt x="346" y="509"/>
                    </a:lnTo>
                    <a:lnTo>
                      <a:pt x="348" y="509"/>
                    </a:lnTo>
                    <a:lnTo>
                      <a:pt x="349" y="507"/>
                    </a:lnTo>
                    <a:lnTo>
                      <a:pt x="351" y="507"/>
                    </a:lnTo>
                    <a:lnTo>
                      <a:pt x="352" y="506"/>
                    </a:lnTo>
                    <a:lnTo>
                      <a:pt x="355" y="504"/>
                    </a:lnTo>
                    <a:lnTo>
                      <a:pt x="356" y="504"/>
                    </a:lnTo>
                    <a:lnTo>
                      <a:pt x="358" y="506"/>
                    </a:lnTo>
                    <a:lnTo>
                      <a:pt x="358" y="507"/>
                    </a:lnTo>
                    <a:lnTo>
                      <a:pt x="359" y="507"/>
                    </a:lnTo>
                    <a:lnTo>
                      <a:pt x="360" y="506"/>
                    </a:lnTo>
                    <a:lnTo>
                      <a:pt x="362" y="506"/>
                    </a:lnTo>
                    <a:lnTo>
                      <a:pt x="363" y="504"/>
                    </a:lnTo>
                    <a:lnTo>
                      <a:pt x="363" y="503"/>
                    </a:lnTo>
                    <a:lnTo>
                      <a:pt x="365" y="503"/>
                    </a:lnTo>
                    <a:lnTo>
                      <a:pt x="366" y="504"/>
                    </a:lnTo>
                    <a:lnTo>
                      <a:pt x="366" y="506"/>
                    </a:lnTo>
                    <a:lnTo>
                      <a:pt x="372" y="506"/>
                    </a:lnTo>
                    <a:lnTo>
                      <a:pt x="374" y="504"/>
                    </a:lnTo>
                    <a:lnTo>
                      <a:pt x="381" y="504"/>
                    </a:lnTo>
                    <a:lnTo>
                      <a:pt x="381" y="503"/>
                    </a:lnTo>
                    <a:lnTo>
                      <a:pt x="384" y="500"/>
                    </a:lnTo>
                    <a:lnTo>
                      <a:pt x="394" y="500"/>
                    </a:lnTo>
                    <a:lnTo>
                      <a:pt x="395" y="499"/>
                    </a:lnTo>
                    <a:lnTo>
                      <a:pt x="396" y="496"/>
                    </a:lnTo>
                    <a:lnTo>
                      <a:pt x="398" y="494"/>
                    </a:lnTo>
                    <a:lnTo>
                      <a:pt x="398" y="493"/>
                    </a:lnTo>
                    <a:lnTo>
                      <a:pt x="394" y="489"/>
                    </a:lnTo>
                    <a:lnTo>
                      <a:pt x="396" y="483"/>
                    </a:lnTo>
                    <a:lnTo>
                      <a:pt x="405" y="475"/>
                    </a:lnTo>
                    <a:lnTo>
                      <a:pt x="405" y="473"/>
                    </a:lnTo>
                    <a:lnTo>
                      <a:pt x="406" y="471"/>
                    </a:lnTo>
                    <a:lnTo>
                      <a:pt x="409" y="468"/>
                    </a:lnTo>
                    <a:lnTo>
                      <a:pt x="409" y="466"/>
                    </a:lnTo>
                    <a:lnTo>
                      <a:pt x="412" y="459"/>
                    </a:lnTo>
                    <a:lnTo>
                      <a:pt x="412" y="454"/>
                    </a:lnTo>
                    <a:lnTo>
                      <a:pt x="413" y="451"/>
                    </a:lnTo>
                    <a:lnTo>
                      <a:pt x="415" y="448"/>
                    </a:lnTo>
                    <a:lnTo>
                      <a:pt x="416" y="448"/>
                    </a:lnTo>
                    <a:lnTo>
                      <a:pt x="416" y="447"/>
                    </a:lnTo>
                    <a:lnTo>
                      <a:pt x="418" y="446"/>
                    </a:lnTo>
                    <a:lnTo>
                      <a:pt x="418" y="443"/>
                    </a:lnTo>
                    <a:lnTo>
                      <a:pt x="419" y="441"/>
                    </a:lnTo>
                    <a:lnTo>
                      <a:pt x="422" y="440"/>
                    </a:lnTo>
                    <a:lnTo>
                      <a:pt x="425" y="437"/>
                    </a:lnTo>
                    <a:lnTo>
                      <a:pt x="427" y="429"/>
                    </a:lnTo>
                    <a:lnTo>
                      <a:pt x="429" y="426"/>
                    </a:lnTo>
                    <a:lnTo>
                      <a:pt x="429" y="423"/>
                    </a:lnTo>
                    <a:lnTo>
                      <a:pt x="432" y="420"/>
                    </a:lnTo>
                    <a:lnTo>
                      <a:pt x="434" y="420"/>
                    </a:lnTo>
                    <a:lnTo>
                      <a:pt x="440" y="415"/>
                    </a:lnTo>
                    <a:lnTo>
                      <a:pt x="440" y="413"/>
                    </a:lnTo>
                    <a:lnTo>
                      <a:pt x="439" y="411"/>
                    </a:lnTo>
                    <a:lnTo>
                      <a:pt x="440" y="408"/>
                    </a:lnTo>
                    <a:lnTo>
                      <a:pt x="441" y="404"/>
                    </a:lnTo>
                    <a:lnTo>
                      <a:pt x="441" y="401"/>
                    </a:lnTo>
                    <a:lnTo>
                      <a:pt x="443" y="399"/>
                    </a:lnTo>
                    <a:lnTo>
                      <a:pt x="444" y="399"/>
                    </a:lnTo>
                    <a:lnTo>
                      <a:pt x="444" y="392"/>
                    </a:lnTo>
                    <a:lnTo>
                      <a:pt x="446" y="389"/>
                    </a:lnTo>
                    <a:lnTo>
                      <a:pt x="446" y="388"/>
                    </a:lnTo>
                    <a:lnTo>
                      <a:pt x="437" y="388"/>
                    </a:lnTo>
                    <a:lnTo>
                      <a:pt x="437" y="389"/>
                    </a:lnTo>
                    <a:lnTo>
                      <a:pt x="434" y="392"/>
                    </a:lnTo>
                    <a:lnTo>
                      <a:pt x="434" y="394"/>
                    </a:lnTo>
                    <a:lnTo>
                      <a:pt x="427" y="397"/>
                    </a:lnTo>
                    <a:lnTo>
                      <a:pt x="423" y="401"/>
                    </a:lnTo>
                    <a:lnTo>
                      <a:pt x="419" y="404"/>
                    </a:lnTo>
                    <a:lnTo>
                      <a:pt x="416" y="405"/>
                    </a:lnTo>
                    <a:lnTo>
                      <a:pt x="413" y="411"/>
                    </a:lnTo>
                    <a:lnTo>
                      <a:pt x="409" y="415"/>
                    </a:lnTo>
                    <a:lnTo>
                      <a:pt x="402" y="423"/>
                    </a:lnTo>
                    <a:lnTo>
                      <a:pt x="402" y="425"/>
                    </a:lnTo>
                    <a:lnTo>
                      <a:pt x="401" y="425"/>
                    </a:lnTo>
                    <a:lnTo>
                      <a:pt x="398" y="427"/>
                    </a:lnTo>
                    <a:lnTo>
                      <a:pt x="398" y="430"/>
                    </a:lnTo>
                    <a:lnTo>
                      <a:pt x="396" y="433"/>
                    </a:lnTo>
                    <a:lnTo>
                      <a:pt x="395" y="433"/>
                    </a:lnTo>
                    <a:lnTo>
                      <a:pt x="394" y="434"/>
                    </a:lnTo>
                    <a:lnTo>
                      <a:pt x="390" y="434"/>
                    </a:lnTo>
                    <a:lnTo>
                      <a:pt x="388" y="433"/>
                    </a:lnTo>
                    <a:lnTo>
                      <a:pt x="387" y="433"/>
                    </a:lnTo>
                    <a:lnTo>
                      <a:pt x="383" y="429"/>
                    </a:lnTo>
                    <a:lnTo>
                      <a:pt x="383" y="425"/>
                    </a:lnTo>
                    <a:lnTo>
                      <a:pt x="384" y="423"/>
                    </a:lnTo>
                    <a:lnTo>
                      <a:pt x="386" y="420"/>
                    </a:lnTo>
                    <a:lnTo>
                      <a:pt x="373" y="420"/>
                    </a:lnTo>
                    <a:lnTo>
                      <a:pt x="374" y="419"/>
                    </a:lnTo>
                    <a:lnTo>
                      <a:pt x="379" y="419"/>
                    </a:lnTo>
                    <a:lnTo>
                      <a:pt x="384" y="418"/>
                    </a:lnTo>
                    <a:lnTo>
                      <a:pt x="391" y="418"/>
                    </a:lnTo>
                    <a:lnTo>
                      <a:pt x="391" y="416"/>
                    </a:lnTo>
                    <a:lnTo>
                      <a:pt x="394" y="416"/>
                    </a:lnTo>
                    <a:lnTo>
                      <a:pt x="396" y="412"/>
                    </a:lnTo>
                    <a:lnTo>
                      <a:pt x="395" y="409"/>
                    </a:lnTo>
                    <a:lnTo>
                      <a:pt x="394" y="408"/>
                    </a:lnTo>
                    <a:lnTo>
                      <a:pt x="394" y="402"/>
                    </a:lnTo>
                    <a:lnTo>
                      <a:pt x="398" y="398"/>
                    </a:lnTo>
                    <a:lnTo>
                      <a:pt x="398" y="395"/>
                    </a:lnTo>
                    <a:lnTo>
                      <a:pt x="396" y="395"/>
                    </a:lnTo>
                    <a:lnTo>
                      <a:pt x="395" y="394"/>
                    </a:lnTo>
                    <a:lnTo>
                      <a:pt x="395" y="392"/>
                    </a:lnTo>
                    <a:lnTo>
                      <a:pt x="391" y="389"/>
                    </a:lnTo>
                    <a:lnTo>
                      <a:pt x="390" y="383"/>
                    </a:lnTo>
                    <a:lnTo>
                      <a:pt x="390" y="381"/>
                    </a:lnTo>
                    <a:lnTo>
                      <a:pt x="387" y="376"/>
                    </a:lnTo>
                    <a:lnTo>
                      <a:pt x="387" y="367"/>
                    </a:lnTo>
                    <a:lnTo>
                      <a:pt x="388" y="366"/>
                    </a:lnTo>
                    <a:lnTo>
                      <a:pt x="394" y="366"/>
                    </a:lnTo>
                    <a:lnTo>
                      <a:pt x="396" y="363"/>
                    </a:lnTo>
                    <a:lnTo>
                      <a:pt x="399" y="362"/>
                    </a:lnTo>
                    <a:lnTo>
                      <a:pt x="405" y="362"/>
                    </a:lnTo>
                    <a:lnTo>
                      <a:pt x="408" y="360"/>
                    </a:lnTo>
                    <a:lnTo>
                      <a:pt x="409" y="359"/>
                    </a:lnTo>
                    <a:lnTo>
                      <a:pt x="412" y="358"/>
                    </a:lnTo>
                    <a:lnTo>
                      <a:pt x="413" y="358"/>
                    </a:lnTo>
                    <a:lnTo>
                      <a:pt x="418" y="353"/>
                    </a:lnTo>
                    <a:lnTo>
                      <a:pt x="418" y="351"/>
                    </a:lnTo>
                    <a:lnTo>
                      <a:pt x="419" y="349"/>
                    </a:lnTo>
                    <a:lnTo>
                      <a:pt x="422" y="349"/>
                    </a:lnTo>
                    <a:lnTo>
                      <a:pt x="422" y="348"/>
                    </a:lnTo>
                    <a:lnTo>
                      <a:pt x="423" y="348"/>
                    </a:lnTo>
                    <a:lnTo>
                      <a:pt x="425" y="345"/>
                    </a:lnTo>
                    <a:lnTo>
                      <a:pt x="425" y="344"/>
                    </a:lnTo>
                    <a:lnTo>
                      <a:pt x="426" y="342"/>
                    </a:lnTo>
                    <a:lnTo>
                      <a:pt x="426" y="341"/>
                    </a:lnTo>
                    <a:lnTo>
                      <a:pt x="432" y="341"/>
                    </a:lnTo>
                    <a:lnTo>
                      <a:pt x="434" y="337"/>
                    </a:lnTo>
                    <a:lnTo>
                      <a:pt x="433" y="335"/>
                    </a:lnTo>
                    <a:lnTo>
                      <a:pt x="433" y="328"/>
                    </a:lnTo>
                    <a:lnTo>
                      <a:pt x="434" y="328"/>
                    </a:lnTo>
                    <a:lnTo>
                      <a:pt x="443" y="319"/>
                    </a:lnTo>
                    <a:lnTo>
                      <a:pt x="444" y="321"/>
                    </a:lnTo>
                    <a:lnTo>
                      <a:pt x="446" y="321"/>
                    </a:lnTo>
                    <a:lnTo>
                      <a:pt x="446" y="322"/>
                    </a:lnTo>
                    <a:lnTo>
                      <a:pt x="447" y="325"/>
                    </a:lnTo>
                    <a:lnTo>
                      <a:pt x="448" y="327"/>
                    </a:lnTo>
                    <a:lnTo>
                      <a:pt x="450" y="327"/>
                    </a:lnTo>
                    <a:lnTo>
                      <a:pt x="451" y="328"/>
                    </a:lnTo>
                    <a:lnTo>
                      <a:pt x="453" y="328"/>
                    </a:lnTo>
                    <a:lnTo>
                      <a:pt x="453" y="327"/>
                    </a:lnTo>
                    <a:lnTo>
                      <a:pt x="455" y="325"/>
                    </a:lnTo>
                    <a:lnTo>
                      <a:pt x="458" y="322"/>
                    </a:lnTo>
                    <a:lnTo>
                      <a:pt x="455" y="319"/>
                    </a:lnTo>
                    <a:lnTo>
                      <a:pt x="451" y="319"/>
                    </a:lnTo>
                    <a:lnTo>
                      <a:pt x="450" y="317"/>
                    </a:lnTo>
                    <a:lnTo>
                      <a:pt x="447" y="317"/>
                    </a:lnTo>
                    <a:lnTo>
                      <a:pt x="446" y="319"/>
                    </a:lnTo>
                    <a:lnTo>
                      <a:pt x="443" y="316"/>
                    </a:lnTo>
                    <a:lnTo>
                      <a:pt x="443" y="310"/>
                    </a:lnTo>
                    <a:lnTo>
                      <a:pt x="444" y="309"/>
                    </a:lnTo>
                    <a:lnTo>
                      <a:pt x="446" y="309"/>
                    </a:lnTo>
                    <a:lnTo>
                      <a:pt x="446" y="307"/>
                    </a:lnTo>
                    <a:lnTo>
                      <a:pt x="448" y="307"/>
                    </a:lnTo>
                    <a:lnTo>
                      <a:pt x="450" y="309"/>
                    </a:lnTo>
                    <a:lnTo>
                      <a:pt x="450" y="310"/>
                    </a:lnTo>
                    <a:lnTo>
                      <a:pt x="454" y="310"/>
                    </a:lnTo>
                    <a:lnTo>
                      <a:pt x="455" y="309"/>
                    </a:lnTo>
                    <a:lnTo>
                      <a:pt x="455" y="302"/>
                    </a:lnTo>
                    <a:lnTo>
                      <a:pt x="461" y="300"/>
                    </a:lnTo>
                    <a:lnTo>
                      <a:pt x="465" y="298"/>
                    </a:lnTo>
                    <a:lnTo>
                      <a:pt x="465" y="296"/>
                    </a:lnTo>
                    <a:lnTo>
                      <a:pt x="466" y="295"/>
                    </a:lnTo>
                    <a:lnTo>
                      <a:pt x="465" y="292"/>
                    </a:lnTo>
                    <a:lnTo>
                      <a:pt x="465" y="288"/>
                    </a:lnTo>
                    <a:lnTo>
                      <a:pt x="468" y="285"/>
                    </a:lnTo>
                    <a:lnTo>
                      <a:pt x="468" y="286"/>
                    </a:lnTo>
                    <a:lnTo>
                      <a:pt x="469" y="286"/>
                    </a:lnTo>
                    <a:lnTo>
                      <a:pt x="469" y="282"/>
                    </a:lnTo>
                    <a:lnTo>
                      <a:pt x="466" y="281"/>
                    </a:lnTo>
                    <a:lnTo>
                      <a:pt x="465" y="281"/>
                    </a:lnTo>
                    <a:lnTo>
                      <a:pt x="465" y="274"/>
                    </a:lnTo>
                    <a:lnTo>
                      <a:pt x="468" y="267"/>
                    </a:lnTo>
                    <a:lnTo>
                      <a:pt x="466" y="261"/>
                    </a:lnTo>
                    <a:lnTo>
                      <a:pt x="463" y="258"/>
                    </a:lnTo>
                    <a:lnTo>
                      <a:pt x="462" y="258"/>
                    </a:lnTo>
                    <a:lnTo>
                      <a:pt x="461" y="257"/>
                    </a:lnTo>
                    <a:lnTo>
                      <a:pt x="451" y="265"/>
                    </a:lnTo>
                    <a:lnTo>
                      <a:pt x="448" y="262"/>
                    </a:lnTo>
                    <a:lnTo>
                      <a:pt x="446" y="261"/>
                    </a:lnTo>
                    <a:lnTo>
                      <a:pt x="443" y="262"/>
                    </a:lnTo>
                    <a:lnTo>
                      <a:pt x="441" y="261"/>
                    </a:lnTo>
                    <a:lnTo>
                      <a:pt x="440" y="258"/>
                    </a:lnTo>
                    <a:lnTo>
                      <a:pt x="440" y="257"/>
                    </a:lnTo>
                    <a:lnTo>
                      <a:pt x="444" y="254"/>
                    </a:lnTo>
                    <a:lnTo>
                      <a:pt x="448" y="249"/>
                    </a:lnTo>
                    <a:lnTo>
                      <a:pt x="450" y="249"/>
                    </a:lnTo>
                    <a:lnTo>
                      <a:pt x="458" y="229"/>
                    </a:lnTo>
                    <a:lnTo>
                      <a:pt x="458" y="226"/>
                    </a:lnTo>
                    <a:lnTo>
                      <a:pt x="461" y="225"/>
                    </a:lnTo>
                    <a:lnTo>
                      <a:pt x="458" y="225"/>
                    </a:lnTo>
                    <a:lnTo>
                      <a:pt x="458" y="221"/>
                    </a:lnTo>
                    <a:lnTo>
                      <a:pt x="457" y="219"/>
                    </a:lnTo>
                    <a:lnTo>
                      <a:pt x="451" y="216"/>
                    </a:lnTo>
                    <a:lnTo>
                      <a:pt x="450" y="216"/>
                    </a:lnTo>
                    <a:lnTo>
                      <a:pt x="448" y="218"/>
                    </a:lnTo>
                    <a:lnTo>
                      <a:pt x="444" y="218"/>
                    </a:lnTo>
                    <a:lnTo>
                      <a:pt x="441" y="215"/>
                    </a:lnTo>
                    <a:lnTo>
                      <a:pt x="441" y="205"/>
                    </a:lnTo>
                    <a:lnTo>
                      <a:pt x="443" y="205"/>
                    </a:lnTo>
                    <a:lnTo>
                      <a:pt x="443" y="204"/>
                    </a:lnTo>
                    <a:lnTo>
                      <a:pt x="446" y="201"/>
                    </a:lnTo>
                    <a:lnTo>
                      <a:pt x="447" y="201"/>
                    </a:lnTo>
                    <a:lnTo>
                      <a:pt x="451" y="202"/>
                    </a:lnTo>
                    <a:lnTo>
                      <a:pt x="454" y="204"/>
                    </a:lnTo>
                    <a:lnTo>
                      <a:pt x="455" y="205"/>
                    </a:lnTo>
                    <a:lnTo>
                      <a:pt x="457" y="205"/>
                    </a:lnTo>
                    <a:lnTo>
                      <a:pt x="462" y="202"/>
                    </a:lnTo>
                    <a:lnTo>
                      <a:pt x="465" y="201"/>
                    </a:lnTo>
                    <a:lnTo>
                      <a:pt x="471" y="191"/>
                    </a:lnTo>
                    <a:lnTo>
                      <a:pt x="472" y="187"/>
                    </a:lnTo>
                    <a:lnTo>
                      <a:pt x="475" y="180"/>
                    </a:lnTo>
                    <a:lnTo>
                      <a:pt x="480" y="173"/>
                    </a:lnTo>
                    <a:lnTo>
                      <a:pt x="485" y="172"/>
                    </a:lnTo>
                    <a:lnTo>
                      <a:pt x="487" y="169"/>
                    </a:lnTo>
                    <a:lnTo>
                      <a:pt x="487" y="168"/>
                    </a:lnTo>
                    <a:lnTo>
                      <a:pt x="493" y="162"/>
                    </a:lnTo>
                    <a:lnTo>
                      <a:pt x="500" y="158"/>
                    </a:lnTo>
                    <a:lnTo>
                      <a:pt x="503" y="155"/>
                    </a:lnTo>
                    <a:lnTo>
                      <a:pt x="503" y="154"/>
                    </a:lnTo>
                    <a:lnTo>
                      <a:pt x="507" y="151"/>
                    </a:lnTo>
                    <a:lnTo>
                      <a:pt x="510" y="148"/>
                    </a:lnTo>
                    <a:lnTo>
                      <a:pt x="514" y="147"/>
                    </a:lnTo>
                    <a:lnTo>
                      <a:pt x="517" y="145"/>
                    </a:lnTo>
                    <a:lnTo>
                      <a:pt x="518" y="144"/>
                    </a:lnTo>
                    <a:lnTo>
                      <a:pt x="520" y="144"/>
                    </a:lnTo>
                    <a:lnTo>
                      <a:pt x="525" y="145"/>
                    </a:lnTo>
                    <a:lnTo>
                      <a:pt x="531" y="145"/>
                    </a:lnTo>
                    <a:lnTo>
                      <a:pt x="533" y="144"/>
                    </a:lnTo>
                    <a:lnTo>
                      <a:pt x="539" y="137"/>
                    </a:lnTo>
                    <a:lnTo>
                      <a:pt x="540" y="133"/>
                    </a:lnTo>
                    <a:lnTo>
                      <a:pt x="542" y="133"/>
                    </a:lnTo>
                    <a:lnTo>
                      <a:pt x="542" y="130"/>
                    </a:lnTo>
                    <a:lnTo>
                      <a:pt x="540" y="127"/>
                    </a:lnTo>
                    <a:lnTo>
                      <a:pt x="540" y="124"/>
                    </a:lnTo>
                    <a:lnTo>
                      <a:pt x="538" y="115"/>
                    </a:lnTo>
                    <a:lnTo>
                      <a:pt x="539" y="112"/>
                    </a:lnTo>
                    <a:lnTo>
                      <a:pt x="542" y="111"/>
                    </a:lnTo>
                    <a:lnTo>
                      <a:pt x="543" y="111"/>
                    </a:lnTo>
                    <a:lnTo>
                      <a:pt x="546" y="106"/>
                    </a:lnTo>
                    <a:lnTo>
                      <a:pt x="546" y="102"/>
                    </a:lnTo>
                    <a:lnTo>
                      <a:pt x="549" y="95"/>
                    </a:lnTo>
                    <a:lnTo>
                      <a:pt x="553" y="89"/>
                    </a:lnTo>
                    <a:lnTo>
                      <a:pt x="559" y="87"/>
                    </a:lnTo>
                    <a:lnTo>
                      <a:pt x="560" y="88"/>
                    </a:lnTo>
                    <a:lnTo>
                      <a:pt x="561" y="85"/>
                    </a:lnTo>
                    <a:lnTo>
                      <a:pt x="561" y="75"/>
                    </a:lnTo>
                    <a:lnTo>
                      <a:pt x="557" y="75"/>
                    </a:lnTo>
                    <a:lnTo>
                      <a:pt x="550" y="77"/>
                    </a:lnTo>
                    <a:lnTo>
                      <a:pt x="540" y="81"/>
                    </a:lnTo>
                    <a:lnTo>
                      <a:pt x="533" y="81"/>
                    </a:lnTo>
                    <a:lnTo>
                      <a:pt x="524" y="80"/>
                    </a:lnTo>
                    <a:lnTo>
                      <a:pt x="520" y="74"/>
                    </a:lnTo>
                    <a:lnTo>
                      <a:pt x="515" y="70"/>
                    </a:lnTo>
                    <a:lnTo>
                      <a:pt x="503" y="67"/>
                    </a:lnTo>
                    <a:lnTo>
                      <a:pt x="500" y="66"/>
                    </a:lnTo>
                    <a:lnTo>
                      <a:pt x="494" y="66"/>
                    </a:lnTo>
                    <a:lnTo>
                      <a:pt x="493" y="67"/>
                    </a:lnTo>
                    <a:lnTo>
                      <a:pt x="487" y="71"/>
                    </a:lnTo>
                    <a:lnTo>
                      <a:pt x="486" y="73"/>
                    </a:lnTo>
                    <a:lnTo>
                      <a:pt x="485" y="78"/>
                    </a:lnTo>
                    <a:lnTo>
                      <a:pt x="480" y="87"/>
                    </a:lnTo>
                    <a:lnTo>
                      <a:pt x="466" y="106"/>
                    </a:lnTo>
                    <a:lnTo>
                      <a:pt x="463" y="106"/>
                    </a:lnTo>
                    <a:lnTo>
                      <a:pt x="462" y="102"/>
                    </a:lnTo>
                    <a:lnTo>
                      <a:pt x="455" y="98"/>
                    </a:lnTo>
                    <a:lnTo>
                      <a:pt x="451" y="96"/>
                    </a:lnTo>
                    <a:lnTo>
                      <a:pt x="446" y="85"/>
                    </a:lnTo>
                    <a:lnTo>
                      <a:pt x="447" y="80"/>
                    </a:lnTo>
                    <a:lnTo>
                      <a:pt x="450" y="77"/>
                    </a:lnTo>
                    <a:lnTo>
                      <a:pt x="448" y="71"/>
                    </a:lnTo>
                    <a:lnTo>
                      <a:pt x="451" y="61"/>
                    </a:lnTo>
                    <a:lnTo>
                      <a:pt x="454" y="60"/>
                    </a:lnTo>
                    <a:lnTo>
                      <a:pt x="461" y="59"/>
                    </a:lnTo>
                    <a:lnTo>
                      <a:pt x="463" y="57"/>
                    </a:lnTo>
                    <a:lnTo>
                      <a:pt x="465" y="57"/>
                    </a:lnTo>
                    <a:lnTo>
                      <a:pt x="468" y="54"/>
                    </a:lnTo>
                    <a:lnTo>
                      <a:pt x="473" y="49"/>
                    </a:lnTo>
                    <a:lnTo>
                      <a:pt x="473" y="46"/>
                    </a:lnTo>
                    <a:lnTo>
                      <a:pt x="475" y="43"/>
                    </a:lnTo>
                    <a:lnTo>
                      <a:pt x="473" y="42"/>
                    </a:lnTo>
                    <a:lnTo>
                      <a:pt x="472" y="38"/>
                    </a:lnTo>
                    <a:lnTo>
                      <a:pt x="471" y="36"/>
                    </a:lnTo>
                    <a:lnTo>
                      <a:pt x="471" y="35"/>
                    </a:lnTo>
                    <a:lnTo>
                      <a:pt x="472" y="31"/>
                    </a:lnTo>
                    <a:lnTo>
                      <a:pt x="472" y="29"/>
                    </a:lnTo>
                    <a:lnTo>
                      <a:pt x="473" y="27"/>
                    </a:lnTo>
                    <a:lnTo>
                      <a:pt x="476" y="24"/>
                    </a:lnTo>
                    <a:lnTo>
                      <a:pt x="483" y="24"/>
                    </a:lnTo>
                    <a:lnTo>
                      <a:pt x="483" y="28"/>
                    </a:lnTo>
                    <a:lnTo>
                      <a:pt x="485" y="31"/>
                    </a:lnTo>
                    <a:lnTo>
                      <a:pt x="487" y="32"/>
                    </a:lnTo>
                    <a:lnTo>
                      <a:pt x="493" y="38"/>
                    </a:lnTo>
                    <a:lnTo>
                      <a:pt x="497" y="39"/>
                    </a:lnTo>
                    <a:lnTo>
                      <a:pt x="499" y="39"/>
                    </a:lnTo>
                    <a:lnTo>
                      <a:pt x="499" y="41"/>
                    </a:lnTo>
                    <a:lnTo>
                      <a:pt x="494" y="41"/>
                    </a:lnTo>
                    <a:lnTo>
                      <a:pt x="489" y="43"/>
                    </a:lnTo>
                    <a:lnTo>
                      <a:pt x="492" y="46"/>
                    </a:lnTo>
                    <a:lnTo>
                      <a:pt x="494" y="46"/>
                    </a:lnTo>
                    <a:lnTo>
                      <a:pt x="497" y="45"/>
                    </a:lnTo>
                    <a:lnTo>
                      <a:pt x="503" y="43"/>
                    </a:lnTo>
                    <a:lnTo>
                      <a:pt x="504" y="42"/>
                    </a:lnTo>
                    <a:lnTo>
                      <a:pt x="506" y="42"/>
                    </a:lnTo>
                    <a:lnTo>
                      <a:pt x="507" y="41"/>
                    </a:lnTo>
                    <a:lnTo>
                      <a:pt x="507" y="39"/>
                    </a:lnTo>
                    <a:lnTo>
                      <a:pt x="508" y="38"/>
                    </a:lnTo>
                    <a:lnTo>
                      <a:pt x="508" y="36"/>
                    </a:lnTo>
                    <a:lnTo>
                      <a:pt x="510" y="36"/>
                    </a:lnTo>
                    <a:lnTo>
                      <a:pt x="511" y="35"/>
                    </a:lnTo>
                    <a:lnTo>
                      <a:pt x="511" y="34"/>
                    </a:lnTo>
                    <a:lnTo>
                      <a:pt x="515" y="34"/>
                    </a:lnTo>
                    <a:lnTo>
                      <a:pt x="521" y="36"/>
                    </a:lnTo>
                    <a:lnTo>
                      <a:pt x="525" y="39"/>
                    </a:lnTo>
                    <a:lnTo>
                      <a:pt x="532" y="39"/>
                    </a:lnTo>
                    <a:lnTo>
                      <a:pt x="535" y="38"/>
                    </a:lnTo>
                    <a:lnTo>
                      <a:pt x="536" y="39"/>
                    </a:lnTo>
                    <a:lnTo>
                      <a:pt x="538" y="39"/>
                    </a:lnTo>
                    <a:lnTo>
                      <a:pt x="539" y="41"/>
                    </a:lnTo>
                    <a:lnTo>
                      <a:pt x="540" y="41"/>
                    </a:lnTo>
                    <a:lnTo>
                      <a:pt x="542" y="39"/>
                    </a:lnTo>
                    <a:lnTo>
                      <a:pt x="542" y="34"/>
                    </a:lnTo>
                    <a:lnTo>
                      <a:pt x="540" y="35"/>
                    </a:lnTo>
                    <a:lnTo>
                      <a:pt x="539" y="34"/>
                    </a:lnTo>
                    <a:lnTo>
                      <a:pt x="538" y="34"/>
                    </a:lnTo>
                    <a:lnTo>
                      <a:pt x="538" y="22"/>
                    </a:lnTo>
                    <a:lnTo>
                      <a:pt x="535" y="20"/>
                    </a:lnTo>
                    <a:lnTo>
                      <a:pt x="529" y="20"/>
                    </a:lnTo>
                    <a:lnTo>
                      <a:pt x="525" y="17"/>
                    </a:lnTo>
                    <a:lnTo>
                      <a:pt x="525" y="10"/>
                    </a:lnTo>
                    <a:lnTo>
                      <a:pt x="528" y="6"/>
                    </a:lnTo>
                    <a:lnTo>
                      <a:pt x="531" y="3"/>
                    </a:lnTo>
                    <a:lnTo>
                      <a:pt x="531" y="1"/>
                    </a:lnTo>
                    <a:lnTo>
                      <a:pt x="532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90" name="Line 6147">
                <a:extLst>
                  <a:ext uri="{FF2B5EF4-FFF2-40B4-BE49-F238E27FC236}">
                    <a16:creationId xmlns:a16="http://schemas.microsoft.com/office/drawing/2014/main" id="{E344DDDA-48A1-95FA-6DCF-180473C2C44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5714" y="4032"/>
                <a:ext cx="0" cy="0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91" name="Freeform 6148">
                <a:extLst>
                  <a:ext uri="{FF2B5EF4-FFF2-40B4-BE49-F238E27FC236}">
                    <a16:creationId xmlns:a16="http://schemas.microsoft.com/office/drawing/2014/main" id="{2E195EFF-9A26-C7F8-CF18-C7229C5575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14" y="4029"/>
                <a:ext cx="2" cy="3"/>
              </a:xfrm>
              <a:custGeom>
                <a:avLst/>
                <a:gdLst>
                  <a:gd name="T0" fmla="*/ 0 w 8"/>
                  <a:gd name="T1" fmla="*/ 13 h 13"/>
                  <a:gd name="T2" fmla="*/ 2 w 8"/>
                  <a:gd name="T3" fmla="*/ 12 h 13"/>
                  <a:gd name="T4" fmla="*/ 4 w 8"/>
                  <a:gd name="T5" fmla="*/ 12 h 13"/>
                  <a:gd name="T6" fmla="*/ 8 w 8"/>
                  <a:gd name="T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13">
                    <a:moveTo>
                      <a:pt x="0" y="13"/>
                    </a:moveTo>
                    <a:lnTo>
                      <a:pt x="2" y="12"/>
                    </a:lnTo>
                    <a:lnTo>
                      <a:pt x="4" y="12"/>
                    </a:lnTo>
                    <a:lnTo>
                      <a:pt x="8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92" name="Freeform 6149">
                <a:extLst>
                  <a:ext uri="{FF2B5EF4-FFF2-40B4-BE49-F238E27FC236}">
                    <a16:creationId xmlns:a16="http://schemas.microsoft.com/office/drawing/2014/main" id="{7A51C5AB-5343-3F9D-AAF9-14842D575D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13" y="4032"/>
                <a:ext cx="1" cy="3"/>
              </a:xfrm>
              <a:custGeom>
                <a:avLst/>
                <a:gdLst>
                  <a:gd name="T0" fmla="*/ 0 w 4"/>
                  <a:gd name="T1" fmla="*/ 11 h 11"/>
                  <a:gd name="T2" fmla="*/ 2 w 4"/>
                  <a:gd name="T3" fmla="*/ 1 h 11"/>
                  <a:gd name="T4" fmla="*/ 4 w 4"/>
                  <a:gd name="T5" fmla="*/ 0 h 11"/>
                  <a:gd name="T6" fmla="*/ 3 w 4"/>
                  <a:gd name="T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1">
                    <a:moveTo>
                      <a:pt x="0" y="11"/>
                    </a:moveTo>
                    <a:lnTo>
                      <a:pt x="2" y="1"/>
                    </a:lnTo>
                    <a:lnTo>
                      <a:pt x="4" y="0"/>
                    </a:lnTo>
                    <a:lnTo>
                      <a:pt x="3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93" name="Freeform 6150">
                <a:extLst>
                  <a:ext uri="{FF2B5EF4-FFF2-40B4-BE49-F238E27FC236}">
                    <a16:creationId xmlns:a16="http://schemas.microsoft.com/office/drawing/2014/main" id="{4A406441-2E3B-8EEC-E7CB-B18FB926ED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99" y="4035"/>
                <a:ext cx="31" cy="95"/>
              </a:xfrm>
              <a:custGeom>
                <a:avLst/>
                <a:gdLst>
                  <a:gd name="T0" fmla="*/ 109 w 124"/>
                  <a:gd name="T1" fmla="*/ 377 h 381"/>
                  <a:gd name="T2" fmla="*/ 93 w 124"/>
                  <a:gd name="T3" fmla="*/ 366 h 381"/>
                  <a:gd name="T4" fmla="*/ 75 w 124"/>
                  <a:gd name="T5" fmla="*/ 345 h 381"/>
                  <a:gd name="T6" fmla="*/ 69 w 124"/>
                  <a:gd name="T7" fmla="*/ 340 h 381"/>
                  <a:gd name="T8" fmla="*/ 89 w 124"/>
                  <a:gd name="T9" fmla="*/ 328 h 381"/>
                  <a:gd name="T10" fmla="*/ 99 w 124"/>
                  <a:gd name="T11" fmla="*/ 320 h 381"/>
                  <a:gd name="T12" fmla="*/ 105 w 124"/>
                  <a:gd name="T13" fmla="*/ 313 h 381"/>
                  <a:gd name="T14" fmla="*/ 107 w 124"/>
                  <a:gd name="T15" fmla="*/ 305 h 381"/>
                  <a:gd name="T16" fmla="*/ 109 w 124"/>
                  <a:gd name="T17" fmla="*/ 277 h 381"/>
                  <a:gd name="T18" fmla="*/ 110 w 124"/>
                  <a:gd name="T19" fmla="*/ 263 h 381"/>
                  <a:gd name="T20" fmla="*/ 106 w 124"/>
                  <a:gd name="T21" fmla="*/ 264 h 381"/>
                  <a:gd name="T22" fmla="*/ 92 w 124"/>
                  <a:gd name="T23" fmla="*/ 284 h 381"/>
                  <a:gd name="T24" fmla="*/ 88 w 124"/>
                  <a:gd name="T25" fmla="*/ 285 h 381"/>
                  <a:gd name="T26" fmla="*/ 84 w 124"/>
                  <a:gd name="T27" fmla="*/ 282 h 381"/>
                  <a:gd name="T28" fmla="*/ 81 w 124"/>
                  <a:gd name="T29" fmla="*/ 278 h 381"/>
                  <a:gd name="T30" fmla="*/ 69 w 124"/>
                  <a:gd name="T31" fmla="*/ 282 h 381"/>
                  <a:gd name="T32" fmla="*/ 60 w 124"/>
                  <a:gd name="T33" fmla="*/ 291 h 381"/>
                  <a:gd name="T34" fmla="*/ 57 w 124"/>
                  <a:gd name="T35" fmla="*/ 292 h 381"/>
                  <a:gd name="T36" fmla="*/ 43 w 124"/>
                  <a:gd name="T37" fmla="*/ 295 h 381"/>
                  <a:gd name="T38" fmla="*/ 42 w 124"/>
                  <a:gd name="T39" fmla="*/ 294 h 381"/>
                  <a:gd name="T40" fmla="*/ 29 w 124"/>
                  <a:gd name="T41" fmla="*/ 287 h 381"/>
                  <a:gd name="T42" fmla="*/ 24 w 124"/>
                  <a:gd name="T43" fmla="*/ 274 h 381"/>
                  <a:gd name="T44" fmla="*/ 4 w 124"/>
                  <a:gd name="T45" fmla="*/ 267 h 381"/>
                  <a:gd name="T46" fmla="*/ 0 w 124"/>
                  <a:gd name="T47" fmla="*/ 266 h 381"/>
                  <a:gd name="T48" fmla="*/ 1 w 124"/>
                  <a:gd name="T49" fmla="*/ 253 h 381"/>
                  <a:gd name="T50" fmla="*/ 25 w 124"/>
                  <a:gd name="T51" fmla="*/ 235 h 381"/>
                  <a:gd name="T52" fmla="*/ 28 w 124"/>
                  <a:gd name="T53" fmla="*/ 234 h 381"/>
                  <a:gd name="T54" fmla="*/ 22 w 124"/>
                  <a:gd name="T55" fmla="*/ 227 h 381"/>
                  <a:gd name="T56" fmla="*/ 24 w 124"/>
                  <a:gd name="T57" fmla="*/ 224 h 381"/>
                  <a:gd name="T58" fmla="*/ 36 w 124"/>
                  <a:gd name="T59" fmla="*/ 200 h 381"/>
                  <a:gd name="T60" fmla="*/ 35 w 124"/>
                  <a:gd name="T61" fmla="*/ 177 h 381"/>
                  <a:gd name="T62" fmla="*/ 22 w 124"/>
                  <a:gd name="T63" fmla="*/ 158 h 381"/>
                  <a:gd name="T64" fmla="*/ 26 w 124"/>
                  <a:gd name="T65" fmla="*/ 153 h 381"/>
                  <a:gd name="T66" fmla="*/ 28 w 124"/>
                  <a:gd name="T67" fmla="*/ 150 h 381"/>
                  <a:gd name="T68" fmla="*/ 26 w 124"/>
                  <a:gd name="T69" fmla="*/ 146 h 381"/>
                  <a:gd name="T70" fmla="*/ 24 w 124"/>
                  <a:gd name="T71" fmla="*/ 123 h 381"/>
                  <a:gd name="T72" fmla="*/ 33 w 124"/>
                  <a:gd name="T73" fmla="*/ 97 h 381"/>
                  <a:gd name="T74" fmla="*/ 26 w 124"/>
                  <a:gd name="T75" fmla="*/ 87 h 381"/>
                  <a:gd name="T76" fmla="*/ 25 w 124"/>
                  <a:gd name="T77" fmla="*/ 84 h 381"/>
                  <a:gd name="T78" fmla="*/ 21 w 124"/>
                  <a:gd name="T79" fmla="*/ 74 h 381"/>
                  <a:gd name="T80" fmla="*/ 25 w 124"/>
                  <a:gd name="T81" fmla="*/ 62 h 381"/>
                  <a:gd name="T82" fmla="*/ 32 w 124"/>
                  <a:gd name="T83" fmla="*/ 52 h 381"/>
                  <a:gd name="T84" fmla="*/ 31 w 124"/>
                  <a:gd name="T85" fmla="*/ 43 h 381"/>
                  <a:gd name="T86" fmla="*/ 35 w 124"/>
                  <a:gd name="T87" fmla="*/ 30 h 381"/>
                  <a:gd name="T88" fmla="*/ 40 w 124"/>
                  <a:gd name="T89" fmla="*/ 26 h 381"/>
                  <a:gd name="T90" fmla="*/ 49 w 124"/>
                  <a:gd name="T91" fmla="*/ 14 h 381"/>
                  <a:gd name="T92" fmla="*/ 52 w 124"/>
                  <a:gd name="T93" fmla="*/ 10 h 3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24" h="381">
                    <a:moveTo>
                      <a:pt x="124" y="381"/>
                    </a:moveTo>
                    <a:lnTo>
                      <a:pt x="109" y="377"/>
                    </a:lnTo>
                    <a:lnTo>
                      <a:pt x="106" y="377"/>
                    </a:lnTo>
                    <a:lnTo>
                      <a:pt x="93" y="366"/>
                    </a:lnTo>
                    <a:lnTo>
                      <a:pt x="88" y="358"/>
                    </a:lnTo>
                    <a:lnTo>
                      <a:pt x="75" y="345"/>
                    </a:lnTo>
                    <a:lnTo>
                      <a:pt x="70" y="340"/>
                    </a:lnTo>
                    <a:lnTo>
                      <a:pt x="69" y="340"/>
                    </a:lnTo>
                    <a:lnTo>
                      <a:pt x="70" y="338"/>
                    </a:lnTo>
                    <a:lnTo>
                      <a:pt x="89" y="328"/>
                    </a:lnTo>
                    <a:lnTo>
                      <a:pt x="96" y="321"/>
                    </a:lnTo>
                    <a:lnTo>
                      <a:pt x="99" y="320"/>
                    </a:lnTo>
                    <a:lnTo>
                      <a:pt x="102" y="316"/>
                    </a:lnTo>
                    <a:lnTo>
                      <a:pt x="105" y="313"/>
                    </a:lnTo>
                    <a:lnTo>
                      <a:pt x="107" y="309"/>
                    </a:lnTo>
                    <a:lnTo>
                      <a:pt x="107" y="305"/>
                    </a:lnTo>
                    <a:lnTo>
                      <a:pt x="109" y="304"/>
                    </a:lnTo>
                    <a:lnTo>
                      <a:pt x="109" y="277"/>
                    </a:lnTo>
                    <a:lnTo>
                      <a:pt x="110" y="264"/>
                    </a:lnTo>
                    <a:lnTo>
                      <a:pt x="110" y="263"/>
                    </a:lnTo>
                    <a:lnTo>
                      <a:pt x="107" y="264"/>
                    </a:lnTo>
                    <a:lnTo>
                      <a:pt x="106" y="264"/>
                    </a:lnTo>
                    <a:lnTo>
                      <a:pt x="93" y="281"/>
                    </a:lnTo>
                    <a:lnTo>
                      <a:pt x="92" y="284"/>
                    </a:lnTo>
                    <a:lnTo>
                      <a:pt x="89" y="285"/>
                    </a:lnTo>
                    <a:lnTo>
                      <a:pt x="88" y="285"/>
                    </a:lnTo>
                    <a:lnTo>
                      <a:pt x="86" y="284"/>
                    </a:lnTo>
                    <a:lnTo>
                      <a:pt x="84" y="282"/>
                    </a:lnTo>
                    <a:lnTo>
                      <a:pt x="81" y="280"/>
                    </a:lnTo>
                    <a:lnTo>
                      <a:pt x="81" y="278"/>
                    </a:lnTo>
                    <a:lnTo>
                      <a:pt x="75" y="278"/>
                    </a:lnTo>
                    <a:lnTo>
                      <a:pt x="69" y="282"/>
                    </a:lnTo>
                    <a:lnTo>
                      <a:pt x="64" y="288"/>
                    </a:lnTo>
                    <a:lnTo>
                      <a:pt x="60" y="291"/>
                    </a:lnTo>
                    <a:lnTo>
                      <a:pt x="60" y="292"/>
                    </a:lnTo>
                    <a:lnTo>
                      <a:pt x="57" y="292"/>
                    </a:lnTo>
                    <a:lnTo>
                      <a:pt x="52" y="295"/>
                    </a:lnTo>
                    <a:lnTo>
                      <a:pt x="43" y="295"/>
                    </a:lnTo>
                    <a:lnTo>
                      <a:pt x="43" y="294"/>
                    </a:lnTo>
                    <a:lnTo>
                      <a:pt x="42" y="294"/>
                    </a:lnTo>
                    <a:lnTo>
                      <a:pt x="32" y="287"/>
                    </a:lnTo>
                    <a:lnTo>
                      <a:pt x="29" y="287"/>
                    </a:lnTo>
                    <a:lnTo>
                      <a:pt x="22" y="281"/>
                    </a:lnTo>
                    <a:lnTo>
                      <a:pt x="24" y="274"/>
                    </a:lnTo>
                    <a:lnTo>
                      <a:pt x="19" y="264"/>
                    </a:lnTo>
                    <a:lnTo>
                      <a:pt x="4" y="267"/>
                    </a:lnTo>
                    <a:lnTo>
                      <a:pt x="3" y="268"/>
                    </a:lnTo>
                    <a:lnTo>
                      <a:pt x="0" y="266"/>
                    </a:lnTo>
                    <a:lnTo>
                      <a:pt x="0" y="253"/>
                    </a:lnTo>
                    <a:lnTo>
                      <a:pt x="1" y="253"/>
                    </a:lnTo>
                    <a:lnTo>
                      <a:pt x="14" y="247"/>
                    </a:lnTo>
                    <a:lnTo>
                      <a:pt x="25" y="235"/>
                    </a:lnTo>
                    <a:lnTo>
                      <a:pt x="26" y="235"/>
                    </a:lnTo>
                    <a:lnTo>
                      <a:pt x="28" y="234"/>
                    </a:lnTo>
                    <a:lnTo>
                      <a:pt x="26" y="232"/>
                    </a:lnTo>
                    <a:lnTo>
                      <a:pt x="22" y="227"/>
                    </a:lnTo>
                    <a:lnTo>
                      <a:pt x="21" y="225"/>
                    </a:lnTo>
                    <a:lnTo>
                      <a:pt x="24" y="224"/>
                    </a:lnTo>
                    <a:lnTo>
                      <a:pt x="24" y="220"/>
                    </a:lnTo>
                    <a:lnTo>
                      <a:pt x="36" y="200"/>
                    </a:lnTo>
                    <a:lnTo>
                      <a:pt x="40" y="189"/>
                    </a:lnTo>
                    <a:lnTo>
                      <a:pt x="35" y="177"/>
                    </a:lnTo>
                    <a:lnTo>
                      <a:pt x="22" y="162"/>
                    </a:lnTo>
                    <a:lnTo>
                      <a:pt x="22" y="158"/>
                    </a:lnTo>
                    <a:lnTo>
                      <a:pt x="25" y="155"/>
                    </a:lnTo>
                    <a:lnTo>
                      <a:pt x="26" y="153"/>
                    </a:lnTo>
                    <a:lnTo>
                      <a:pt x="26" y="151"/>
                    </a:lnTo>
                    <a:lnTo>
                      <a:pt x="28" y="150"/>
                    </a:lnTo>
                    <a:lnTo>
                      <a:pt x="28" y="146"/>
                    </a:lnTo>
                    <a:lnTo>
                      <a:pt x="26" y="146"/>
                    </a:lnTo>
                    <a:lnTo>
                      <a:pt x="18" y="136"/>
                    </a:lnTo>
                    <a:lnTo>
                      <a:pt x="24" y="123"/>
                    </a:lnTo>
                    <a:lnTo>
                      <a:pt x="29" y="104"/>
                    </a:lnTo>
                    <a:lnTo>
                      <a:pt x="33" y="97"/>
                    </a:lnTo>
                    <a:lnTo>
                      <a:pt x="36" y="88"/>
                    </a:lnTo>
                    <a:lnTo>
                      <a:pt x="26" y="87"/>
                    </a:lnTo>
                    <a:lnTo>
                      <a:pt x="25" y="86"/>
                    </a:lnTo>
                    <a:lnTo>
                      <a:pt x="25" y="84"/>
                    </a:lnTo>
                    <a:lnTo>
                      <a:pt x="24" y="84"/>
                    </a:lnTo>
                    <a:lnTo>
                      <a:pt x="21" y="74"/>
                    </a:lnTo>
                    <a:lnTo>
                      <a:pt x="21" y="73"/>
                    </a:lnTo>
                    <a:lnTo>
                      <a:pt x="25" y="62"/>
                    </a:lnTo>
                    <a:lnTo>
                      <a:pt x="26" y="60"/>
                    </a:lnTo>
                    <a:lnTo>
                      <a:pt x="32" y="52"/>
                    </a:lnTo>
                    <a:lnTo>
                      <a:pt x="32" y="46"/>
                    </a:lnTo>
                    <a:lnTo>
                      <a:pt x="31" y="43"/>
                    </a:lnTo>
                    <a:lnTo>
                      <a:pt x="31" y="41"/>
                    </a:lnTo>
                    <a:lnTo>
                      <a:pt x="35" y="30"/>
                    </a:lnTo>
                    <a:lnTo>
                      <a:pt x="38" y="28"/>
                    </a:lnTo>
                    <a:lnTo>
                      <a:pt x="40" y="26"/>
                    </a:lnTo>
                    <a:lnTo>
                      <a:pt x="49" y="21"/>
                    </a:lnTo>
                    <a:lnTo>
                      <a:pt x="49" y="14"/>
                    </a:lnTo>
                    <a:lnTo>
                      <a:pt x="50" y="12"/>
                    </a:lnTo>
                    <a:lnTo>
                      <a:pt x="52" y="10"/>
                    </a:lnTo>
                    <a:lnTo>
                      <a:pt x="59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94" name="Line 6151">
                <a:extLst>
                  <a:ext uri="{FF2B5EF4-FFF2-40B4-BE49-F238E27FC236}">
                    <a16:creationId xmlns:a16="http://schemas.microsoft.com/office/drawing/2014/main" id="{7E1469D1-548E-577D-1D66-94434DE84C0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5713" y="4032"/>
                <a:ext cx="1" cy="3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95" name="Line 6152">
                <a:extLst>
                  <a:ext uri="{FF2B5EF4-FFF2-40B4-BE49-F238E27FC236}">
                    <a16:creationId xmlns:a16="http://schemas.microsoft.com/office/drawing/2014/main" id="{F8A016D9-F2D1-02BE-2820-3D96287D84E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5714" y="4029"/>
                <a:ext cx="2" cy="3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96" name="Freeform 6153">
                <a:extLst>
                  <a:ext uri="{FF2B5EF4-FFF2-40B4-BE49-F238E27FC236}">
                    <a16:creationId xmlns:a16="http://schemas.microsoft.com/office/drawing/2014/main" id="{F02F0188-8585-F93F-C4FA-80C2E64935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26" y="4081"/>
                <a:ext cx="58" cy="96"/>
              </a:xfrm>
              <a:custGeom>
                <a:avLst/>
                <a:gdLst>
                  <a:gd name="T0" fmla="*/ 66 w 235"/>
                  <a:gd name="T1" fmla="*/ 14 h 384"/>
                  <a:gd name="T2" fmla="*/ 77 w 235"/>
                  <a:gd name="T3" fmla="*/ 20 h 384"/>
                  <a:gd name="T4" fmla="*/ 126 w 235"/>
                  <a:gd name="T5" fmla="*/ 18 h 384"/>
                  <a:gd name="T6" fmla="*/ 133 w 235"/>
                  <a:gd name="T7" fmla="*/ 25 h 384"/>
                  <a:gd name="T8" fmla="*/ 150 w 235"/>
                  <a:gd name="T9" fmla="*/ 28 h 384"/>
                  <a:gd name="T10" fmla="*/ 171 w 235"/>
                  <a:gd name="T11" fmla="*/ 24 h 384"/>
                  <a:gd name="T12" fmla="*/ 176 w 235"/>
                  <a:gd name="T13" fmla="*/ 30 h 384"/>
                  <a:gd name="T14" fmla="*/ 176 w 235"/>
                  <a:gd name="T15" fmla="*/ 39 h 384"/>
                  <a:gd name="T16" fmla="*/ 158 w 235"/>
                  <a:gd name="T17" fmla="*/ 51 h 384"/>
                  <a:gd name="T18" fmla="*/ 130 w 235"/>
                  <a:gd name="T19" fmla="*/ 69 h 384"/>
                  <a:gd name="T20" fmla="*/ 129 w 235"/>
                  <a:gd name="T21" fmla="*/ 94 h 384"/>
                  <a:gd name="T22" fmla="*/ 125 w 235"/>
                  <a:gd name="T23" fmla="*/ 102 h 384"/>
                  <a:gd name="T24" fmla="*/ 119 w 235"/>
                  <a:gd name="T25" fmla="*/ 108 h 384"/>
                  <a:gd name="T26" fmla="*/ 98 w 235"/>
                  <a:gd name="T27" fmla="*/ 108 h 384"/>
                  <a:gd name="T28" fmla="*/ 82 w 235"/>
                  <a:gd name="T29" fmla="*/ 121 h 384"/>
                  <a:gd name="T30" fmla="*/ 59 w 235"/>
                  <a:gd name="T31" fmla="*/ 138 h 384"/>
                  <a:gd name="T32" fmla="*/ 53 w 235"/>
                  <a:gd name="T33" fmla="*/ 143 h 384"/>
                  <a:gd name="T34" fmla="*/ 46 w 235"/>
                  <a:gd name="T35" fmla="*/ 143 h 384"/>
                  <a:gd name="T36" fmla="*/ 42 w 235"/>
                  <a:gd name="T37" fmla="*/ 141 h 384"/>
                  <a:gd name="T38" fmla="*/ 41 w 235"/>
                  <a:gd name="T39" fmla="*/ 133 h 384"/>
                  <a:gd name="T40" fmla="*/ 39 w 235"/>
                  <a:gd name="T41" fmla="*/ 129 h 384"/>
                  <a:gd name="T42" fmla="*/ 35 w 235"/>
                  <a:gd name="T43" fmla="*/ 122 h 384"/>
                  <a:gd name="T44" fmla="*/ 30 w 235"/>
                  <a:gd name="T45" fmla="*/ 129 h 384"/>
                  <a:gd name="T46" fmla="*/ 30 w 235"/>
                  <a:gd name="T47" fmla="*/ 138 h 384"/>
                  <a:gd name="T48" fmla="*/ 17 w 235"/>
                  <a:gd name="T49" fmla="*/ 148 h 384"/>
                  <a:gd name="T50" fmla="*/ 17 w 235"/>
                  <a:gd name="T51" fmla="*/ 161 h 384"/>
                  <a:gd name="T52" fmla="*/ 9 w 235"/>
                  <a:gd name="T53" fmla="*/ 166 h 384"/>
                  <a:gd name="T54" fmla="*/ 16 w 235"/>
                  <a:gd name="T55" fmla="*/ 169 h 384"/>
                  <a:gd name="T56" fmla="*/ 10 w 235"/>
                  <a:gd name="T57" fmla="*/ 207 h 384"/>
                  <a:gd name="T58" fmla="*/ 2 w 235"/>
                  <a:gd name="T59" fmla="*/ 218 h 384"/>
                  <a:gd name="T60" fmla="*/ 9 w 235"/>
                  <a:gd name="T61" fmla="*/ 222 h 384"/>
                  <a:gd name="T62" fmla="*/ 10 w 235"/>
                  <a:gd name="T63" fmla="*/ 225 h 384"/>
                  <a:gd name="T64" fmla="*/ 16 w 235"/>
                  <a:gd name="T65" fmla="*/ 224 h 384"/>
                  <a:gd name="T66" fmla="*/ 22 w 235"/>
                  <a:gd name="T67" fmla="*/ 226 h 384"/>
                  <a:gd name="T68" fmla="*/ 37 w 235"/>
                  <a:gd name="T69" fmla="*/ 242 h 384"/>
                  <a:gd name="T70" fmla="*/ 38 w 235"/>
                  <a:gd name="T71" fmla="*/ 246 h 384"/>
                  <a:gd name="T72" fmla="*/ 26 w 235"/>
                  <a:gd name="T73" fmla="*/ 257 h 384"/>
                  <a:gd name="T74" fmla="*/ 16 w 235"/>
                  <a:gd name="T75" fmla="*/ 265 h 384"/>
                  <a:gd name="T76" fmla="*/ 26 w 235"/>
                  <a:gd name="T77" fmla="*/ 277 h 384"/>
                  <a:gd name="T78" fmla="*/ 58 w 235"/>
                  <a:gd name="T79" fmla="*/ 286 h 384"/>
                  <a:gd name="T80" fmla="*/ 86 w 235"/>
                  <a:gd name="T81" fmla="*/ 292 h 384"/>
                  <a:gd name="T82" fmla="*/ 98 w 235"/>
                  <a:gd name="T83" fmla="*/ 295 h 384"/>
                  <a:gd name="T84" fmla="*/ 111 w 235"/>
                  <a:gd name="T85" fmla="*/ 303 h 384"/>
                  <a:gd name="T86" fmla="*/ 98 w 235"/>
                  <a:gd name="T87" fmla="*/ 331 h 384"/>
                  <a:gd name="T88" fmla="*/ 101 w 235"/>
                  <a:gd name="T89" fmla="*/ 341 h 384"/>
                  <a:gd name="T90" fmla="*/ 125 w 235"/>
                  <a:gd name="T91" fmla="*/ 335 h 384"/>
                  <a:gd name="T92" fmla="*/ 140 w 235"/>
                  <a:gd name="T93" fmla="*/ 327 h 384"/>
                  <a:gd name="T94" fmla="*/ 144 w 235"/>
                  <a:gd name="T95" fmla="*/ 327 h 384"/>
                  <a:gd name="T96" fmla="*/ 150 w 235"/>
                  <a:gd name="T97" fmla="*/ 331 h 384"/>
                  <a:gd name="T98" fmla="*/ 160 w 235"/>
                  <a:gd name="T99" fmla="*/ 345 h 384"/>
                  <a:gd name="T100" fmla="*/ 154 w 235"/>
                  <a:gd name="T101" fmla="*/ 352 h 384"/>
                  <a:gd name="T102" fmla="*/ 157 w 235"/>
                  <a:gd name="T103" fmla="*/ 359 h 384"/>
                  <a:gd name="T104" fmla="*/ 165 w 235"/>
                  <a:gd name="T105" fmla="*/ 356 h 384"/>
                  <a:gd name="T106" fmla="*/ 192 w 235"/>
                  <a:gd name="T107" fmla="*/ 352 h 384"/>
                  <a:gd name="T108" fmla="*/ 196 w 235"/>
                  <a:gd name="T109" fmla="*/ 352 h 384"/>
                  <a:gd name="T110" fmla="*/ 203 w 235"/>
                  <a:gd name="T111" fmla="*/ 359 h 384"/>
                  <a:gd name="T112" fmla="*/ 206 w 235"/>
                  <a:gd name="T113" fmla="*/ 366 h 384"/>
                  <a:gd name="T114" fmla="*/ 209 w 235"/>
                  <a:gd name="T115" fmla="*/ 379 h 384"/>
                  <a:gd name="T116" fmla="*/ 217 w 235"/>
                  <a:gd name="T117" fmla="*/ 383 h 384"/>
                  <a:gd name="T118" fmla="*/ 221 w 235"/>
                  <a:gd name="T119" fmla="*/ 376 h 384"/>
                  <a:gd name="T120" fmla="*/ 231 w 235"/>
                  <a:gd name="T121" fmla="*/ 373 h 384"/>
                  <a:gd name="T122" fmla="*/ 231 w 235"/>
                  <a:gd name="T123" fmla="*/ 377 h 384"/>
                  <a:gd name="T124" fmla="*/ 235 w 235"/>
                  <a:gd name="T125" fmla="*/ 380 h 3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35" h="384">
                    <a:moveTo>
                      <a:pt x="51" y="0"/>
                    </a:moveTo>
                    <a:lnTo>
                      <a:pt x="58" y="4"/>
                    </a:lnTo>
                    <a:lnTo>
                      <a:pt x="66" y="14"/>
                    </a:lnTo>
                    <a:lnTo>
                      <a:pt x="69" y="16"/>
                    </a:lnTo>
                    <a:lnTo>
                      <a:pt x="73" y="20"/>
                    </a:lnTo>
                    <a:lnTo>
                      <a:pt x="77" y="20"/>
                    </a:lnTo>
                    <a:lnTo>
                      <a:pt x="86" y="21"/>
                    </a:lnTo>
                    <a:lnTo>
                      <a:pt x="90" y="20"/>
                    </a:lnTo>
                    <a:lnTo>
                      <a:pt x="126" y="18"/>
                    </a:lnTo>
                    <a:lnTo>
                      <a:pt x="129" y="21"/>
                    </a:lnTo>
                    <a:lnTo>
                      <a:pt x="132" y="23"/>
                    </a:lnTo>
                    <a:lnTo>
                      <a:pt x="133" y="25"/>
                    </a:lnTo>
                    <a:lnTo>
                      <a:pt x="135" y="27"/>
                    </a:lnTo>
                    <a:lnTo>
                      <a:pt x="142" y="28"/>
                    </a:lnTo>
                    <a:lnTo>
                      <a:pt x="150" y="28"/>
                    </a:lnTo>
                    <a:lnTo>
                      <a:pt x="156" y="25"/>
                    </a:lnTo>
                    <a:lnTo>
                      <a:pt x="161" y="24"/>
                    </a:lnTo>
                    <a:lnTo>
                      <a:pt x="171" y="24"/>
                    </a:lnTo>
                    <a:lnTo>
                      <a:pt x="173" y="25"/>
                    </a:lnTo>
                    <a:lnTo>
                      <a:pt x="175" y="30"/>
                    </a:lnTo>
                    <a:lnTo>
                      <a:pt x="176" y="30"/>
                    </a:lnTo>
                    <a:lnTo>
                      <a:pt x="176" y="31"/>
                    </a:lnTo>
                    <a:lnTo>
                      <a:pt x="178" y="35"/>
                    </a:lnTo>
                    <a:lnTo>
                      <a:pt x="176" y="39"/>
                    </a:lnTo>
                    <a:lnTo>
                      <a:pt x="176" y="41"/>
                    </a:lnTo>
                    <a:lnTo>
                      <a:pt x="166" y="49"/>
                    </a:lnTo>
                    <a:lnTo>
                      <a:pt x="158" y="51"/>
                    </a:lnTo>
                    <a:lnTo>
                      <a:pt x="146" y="55"/>
                    </a:lnTo>
                    <a:lnTo>
                      <a:pt x="137" y="62"/>
                    </a:lnTo>
                    <a:lnTo>
                      <a:pt x="130" y="69"/>
                    </a:lnTo>
                    <a:lnTo>
                      <a:pt x="130" y="77"/>
                    </a:lnTo>
                    <a:lnTo>
                      <a:pt x="129" y="81"/>
                    </a:lnTo>
                    <a:lnTo>
                      <a:pt x="129" y="94"/>
                    </a:lnTo>
                    <a:lnTo>
                      <a:pt x="128" y="97"/>
                    </a:lnTo>
                    <a:lnTo>
                      <a:pt x="128" y="99"/>
                    </a:lnTo>
                    <a:lnTo>
                      <a:pt x="125" y="102"/>
                    </a:lnTo>
                    <a:lnTo>
                      <a:pt x="122" y="106"/>
                    </a:lnTo>
                    <a:lnTo>
                      <a:pt x="120" y="108"/>
                    </a:lnTo>
                    <a:lnTo>
                      <a:pt x="119" y="108"/>
                    </a:lnTo>
                    <a:lnTo>
                      <a:pt x="115" y="105"/>
                    </a:lnTo>
                    <a:lnTo>
                      <a:pt x="109" y="105"/>
                    </a:lnTo>
                    <a:lnTo>
                      <a:pt x="98" y="108"/>
                    </a:lnTo>
                    <a:lnTo>
                      <a:pt x="90" y="115"/>
                    </a:lnTo>
                    <a:lnTo>
                      <a:pt x="86" y="116"/>
                    </a:lnTo>
                    <a:lnTo>
                      <a:pt x="82" y="121"/>
                    </a:lnTo>
                    <a:lnTo>
                      <a:pt x="70" y="126"/>
                    </a:lnTo>
                    <a:lnTo>
                      <a:pt x="62" y="131"/>
                    </a:lnTo>
                    <a:lnTo>
                      <a:pt x="59" y="138"/>
                    </a:lnTo>
                    <a:lnTo>
                      <a:pt x="59" y="140"/>
                    </a:lnTo>
                    <a:lnTo>
                      <a:pt x="56" y="143"/>
                    </a:lnTo>
                    <a:lnTo>
                      <a:pt x="53" y="143"/>
                    </a:lnTo>
                    <a:lnTo>
                      <a:pt x="52" y="144"/>
                    </a:lnTo>
                    <a:lnTo>
                      <a:pt x="49" y="144"/>
                    </a:lnTo>
                    <a:lnTo>
                      <a:pt x="46" y="143"/>
                    </a:lnTo>
                    <a:lnTo>
                      <a:pt x="45" y="143"/>
                    </a:lnTo>
                    <a:lnTo>
                      <a:pt x="44" y="141"/>
                    </a:lnTo>
                    <a:lnTo>
                      <a:pt x="42" y="141"/>
                    </a:lnTo>
                    <a:lnTo>
                      <a:pt x="42" y="138"/>
                    </a:lnTo>
                    <a:lnTo>
                      <a:pt x="41" y="134"/>
                    </a:lnTo>
                    <a:lnTo>
                      <a:pt x="41" y="133"/>
                    </a:lnTo>
                    <a:lnTo>
                      <a:pt x="39" y="131"/>
                    </a:lnTo>
                    <a:lnTo>
                      <a:pt x="41" y="130"/>
                    </a:lnTo>
                    <a:lnTo>
                      <a:pt x="39" y="129"/>
                    </a:lnTo>
                    <a:lnTo>
                      <a:pt x="39" y="126"/>
                    </a:lnTo>
                    <a:lnTo>
                      <a:pt x="35" y="124"/>
                    </a:lnTo>
                    <a:lnTo>
                      <a:pt x="35" y="122"/>
                    </a:lnTo>
                    <a:lnTo>
                      <a:pt x="32" y="122"/>
                    </a:lnTo>
                    <a:lnTo>
                      <a:pt x="30" y="124"/>
                    </a:lnTo>
                    <a:lnTo>
                      <a:pt x="30" y="129"/>
                    </a:lnTo>
                    <a:lnTo>
                      <a:pt x="32" y="129"/>
                    </a:lnTo>
                    <a:lnTo>
                      <a:pt x="32" y="137"/>
                    </a:lnTo>
                    <a:lnTo>
                      <a:pt x="30" y="138"/>
                    </a:lnTo>
                    <a:lnTo>
                      <a:pt x="24" y="140"/>
                    </a:lnTo>
                    <a:lnTo>
                      <a:pt x="17" y="145"/>
                    </a:lnTo>
                    <a:lnTo>
                      <a:pt x="17" y="148"/>
                    </a:lnTo>
                    <a:lnTo>
                      <a:pt x="19" y="151"/>
                    </a:lnTo>
                    <a:lnTo>
                      <a:pt x="19" y="157"/>
                    </a:lnTo>
                    <a:lnTo>
                      <a:pt x="17" y="161"/>
                    </a:lnTo>
                    <a:lnTo>
                      <a:pt x="16" y="162"/>
                    </a:lnTo>
                    <a:lnTo>
                      <a:pt x="10" y="165"/>
                    </a:lnTo>
                    <a:lnTo>
                      <a:pt x="9" y="166"/>
                    </a:lnTo>
                    <a:lnTo>
                      <a:pt x="10" y="168"/>
                    </a:lnTo>
                    <a:lnTo>
                      <a:pt x="15" y="169"/>
                    </a:lnTo>
                    <a:lnTo>
                      <a:pt x="16" y="169"/>
                    </a:lnTo>
                    <a:lnTo>
                      <a:pt x="17" y="171"/>
                    </a:lnTo>
                    <a:lnTo>
                      <a:pt x="17" y="183"/>
                    </a:lnTo>
                    <a:lnTo>
                      <a:pt x="10" y="207"/>
                    </a:lnTo>
                    <a:lnTo>
                      <a:pt x="8" y="208"/>
                    </a:lnTo>
                    <a:lnTo>
                      <a:pt x="0" y="215"/>
                    </a:lnTo>
                    <a:lnTo>
                      <a:pt x="2" y="218"/>
                    </a:lnTo>
                    <a:lnTo>
                      <a:pt x="6" y="219"/>
                    </a:lnTo>
                    <a:lnTo>
                      <a:pt x="9" y="221"/>
                    </a:lnTo>
                    <a:lnTo>
                      <a:pt x="9" y="222"/>
                    </a:lnTo>
                    <a:lnTo>
                      <a:pt x="8" y="222"/>
                    </a:lnTo>
                    <a:lnTo>
                      <a:pt x="8" y="224"/>
                    </a:lnTo>
                    <a:lnTo>
                      <a:pt x="10" y="225"/>
                    </a:lnTo>
                    <a:lnTo>
                      <a:pt x="13" y="225"/>
                    </a:lnTo>
                    <a:lnTo>
                      <a:pt x="15" y="224"/>
                    </a:lnTo>
                    <a:lnTo>
                      <a:pt x="16" y="224"/>
                    </a:lnTo>
                    <a:lnTo>
                      <a:pt x="17" y="222"/>
                    </a:lnTo>
                    <a:lnTo>
                      <a:pt x="22" y="222"/>
                    </a:lnTo>
                    <a:lnTo>
                      <a:pt x="22" y="226"/>
                    </a:lnTo>
                    <a:lnTo>
                      <a:pt x="23" y="234"/>
                    </a:lnTo>
                    <a:lnTo>
                      <a:pt x="32" y="242"/>
                    </a:lnTo>
                    <a:lnTo>
                      <a:pt x="37" y="242"/>
                    </a:lnTo>
                    <a:lnTo>
                      <a:pt x="39" y="241"/>
                    </a:lnTo>
                    <a:lnTo>
                      <a:pt x="39" y="243"/>
                    </a:lnTo>
                    <a:lnTo>
                      <a:pt x="38" y="246"/>
                    </a:lnTo>
                    <a:lnTo>
                      <a:pt x="37" y="248"/>
                    </a:lnTo>
                    <a:lnTo>
                      <a:pt x="30" y="252"/>
                    </a:lnTo>
                    <a:lnTo>
                      <a:pt x="26" y="257"/>
                    </a:lnTo>
                    <a:lnTo>
                      <a:pt x="23" y="261"/>
                    </a:lnTo>
                    <a:lnTo>
                      <a:pt x="17" y="263"/>
                    </a:lnTo>
                    <a:lnTo>
                      <a:pt x="16" y="265"/>
                    </a:lnTo>
                    <a:lnTo>
                      <a:pt x="22" y="275"/>
                    </a:lnTo>
                    <a:lnTo>
                      <a:pt x="23" y="275"/>
                    </a:lnTo>
                    <a:lnTo>
                      <a:pt x="26" y="277"/>
                    </a:lnTo>
                    <a:lnTo>
                      <a:pt x="46" y="277"/>
                    </a:lnTo>
                    <a:lnTo>
                      <a:pt x="58" y="279"/>
                    </a:lnTo>
                    <a:lnTo>
                      <a:pt x="58" y="286"/>
                    </a:lnTo>
                    <a:lnTo>
                      <a:pt x="59" y="289"/>
                    </a:lnTo>
                    <a:lnTo>
                      <a:pt x="65" y="292"/>
                    </a:lnTo>
                    <a:lnTo>
                      <a:pt x="86" y="292"/>
                    </a:lnTo>
                    <a:lnTo>
                      <a:pt x="94" y="289"/>
                    </a:lnTo>
                    <a:lnTo>
                      <a:pt x="98" y="292"/>
                    </a:lnTo>
                    <a:lnTo>
                      <a:pt x="98" y="295"/>
                    </a:lnTo>
                    <a:lnTo>
                      <a:pt x="104" y="298"/>
                    </a:lnTo>
                    <a:lnTo>
                      <a:pt x="108" y="299"/>
                    </a:lnTo>
                    <a:lnTo>
                      <a:pt x="111" y="303"/>
                    </a:lnTo>
                    <a:lnTo>
                      <a:pt x="111" y="312"/>
                    </a:lnTo>
                    <a:lnTo>
                      <a:pt x="101" y="324"/>
                    </a:lnTo>
                    <a:lnTo>
                      <a:pt x="98" y="331"/>
                    </a:lnTo>
                    <a:lnTo>
                      <a:pt x="98" y="337"/>
                    </a:lnTo>
                    <a:lnTo>
                      <a:pt x="99" y="339"/>
                    </a:lnTo>
                    <a:lnTo>
                      <a:pt x="101" y="341"/>
                    </a:lnTo>
                    <a:lnTo>
                      <a:pt x="104" y="341"/>
                    </a:lnTo>
                    <a:lnTo>
                      <a:pt x="118" y="338"/>
                    </a:lnTo>
                    <a:lnTo>
                      <a:pt x="125" y="335"/>
                    </a:lnTo>
                    <a:lnTo>
                      <a:pt x="130" y="335"/>
                    </a:lnTo>
                    <a:lnTo>
                      <a:pt x="133" y="334"/>
                    </a:lnTo>
                    <a:lnTo>
                      <a:pt x="140" y="327"/>
                    </a:lnTo>
                    <a:lnTo>
                      <a:pt x="142" y="327"/>
                    </a:lnTo>
                    <a:lnTo>
                      <a:pt x="143" y="325"/>
                    </a:lnTo>
                    <a:lnTo>
                      <a:pt x="144" y="327"/>
                    </a:lnTo>
                    <a:lnTo>
                      <a:pt x="146" y="327"/>
                    </a:lnTo>
                    <a:lnTo>
                      <a:pt x="150" y="330"/>
                    </a:lnTo>
                    <a:lnTo>
                      <a:pt x="150" y="331"/>
                    </a:lnTo>
                    <a:lnTo>
                      <a:pt x="161" y="338"/>
                    </a:lnTo>
                    <a:lnTo>
                      <a:pt x="164" y="342"/>
                    </a:lnTo>
                    <a:lnTo>
                      <a:pt x="160" y="345"/>
                    </a:lnTo>
                    <a:lnTo>
                      <a:pt x="156" y="348"/>
                    </a:lnTo>
                    <a:lnTo>
                      <a:pt x="156" y="349"/>
                    </a:lnTo>
                    <a:lnTo>
                      <a:pt x="154" y="352"/>
                    </a:lnTo>
                    <a:lnTo>
                      <a:pt x="153" y="352"/>
                    </a:lnTo>
                    <a:lnTo>
                      <a:pt x="156" y="358"/>
                    </a:lnTo>
                    <a:lnTo>
                      <a:pt x="157" y="359"/>
                    </a:lnTo>
                    <a:lnTo>
                      <a:pt x="160" y="359"/>
                    </a:lnTo>
                    <a:lnTo>
                      <a:pt x="161" y="358"/>
                    </a:lnTo>
                    <a:lnTo>
                      <a:pt x="165" y="356"/>
                    </a:lnTo>
                    <a:lnTo>
                      <a:pt x="171" y="355"/>
                    </a:lnTo>
                    <a:lnTo>
                      <a:pt x="176" y="352"/>
                    </a:lnTo>
                    <a:lnTo>
                      <a:pt x="192" y="352"/>
                    </a:lnTo>
                    <a:lnTo>
                      <a:pt x="193" y="351"/>
                    </a:lnTo>
                    <a:lnTo>
                      <a:pt x="195" y="351"/>
                    </a:lnTo>
                    <a:lnTo>
                      <a:pt x="196" y="352"/>
                    </a:lnTo>
                    <a:lnTo>
                      <a:pt x="199" y="354"/>
                    </a:lnTo>
                    <a:lnTo>
                      <a:pt x="200" y="355"/>
                    </a:lnTo>
                    <a:lnTo>
                      <a:pt x="203" y="359"/>
                    </a:lnTo>
                    <a:lnTo>
                      <a:pt x="204" y="361"/>
                    </a:lnTo>
                    <a:lnTo>
                      <a:pt x="206" y="363"/>
                    </a:lnTo>
                    <a:lnTo>
                      <a:pt x="206" y="366"/>
                    </a:lnTo>
                    <a:lnTo>
                      <a:pt x="210" y="376"/>
                    </a:lnTo>
                    <a:lnTo>
                      <a:pt x="210" y="377"/>
                    </a:lnTo>
                    <a:lnTo>
                      <a:pt x="209" y="379"/>
                    </a:lnTo>
                    <a:lnTo>
                      <a:pt x="209" y="383"/>
                    </a:lnTo>
                    <a:lnTo>
                      <a:pt x="211" y="384"/>
                    </a:lnTo>
                    <a:lnTo>
                      <a:pt x="217" y="383"/>
                    </a:lnTo>
                    <a:lnTo>
                      <a:pt x="220" y="380"/>
                    </a:lnTo>
                    <a:lnTo>
                      <a:pt x="220" y="379"/>
                    </a:lnTo>
                    <a:lnTo>
                      <a:pt x="221" y="376"/>
                    </a:lnTo>
                    <a:lnTo>
                      <a:pt x="223" y="372"/>
                    </a:lnTo>
                    <a:lnTo>
                      <a:pt x="228" y="372"/>
                    </a:lnTo>
                    <a:lnTo>
                      <a:pt x="231" y="373"/>
                    </a:lnTo>
                    <a:lnTo>
                      <a:pt x="228" y="375"/>
                    </a:lnTo>
                    <a:lnTo>
                      <a:pt x="228" y="377"/>
                    </a:lnTo>
                    <a:lnTo>
                      <a:pt x="231" y="377"/>
                    </a:lnTo>
                    <a:lnTo>
                      <a:pt x="232" y="382"/>
                    </a:lnTo>
                    <a:lnTo>
                      <a:pt x="235" y="382"/>
                    </a:lnTo>
                    <a:lnTo>
                      <a:pt x="235" y="38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97" name="Freeform 6154">
                <a:extLst>
                  <a:ext uri="{FF2B5EF4-FFF2-40B4-BE49-F238E27FC236}">
                    <a16:creationId xmlns:a16="http://schemas.microsoft.com/office/drawing/2014/main" id="{FBEB86FA-B697-0EB1-7553-3314167B33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84" y="4130"/>
                <a:ext cx="46" cy="46"/>
              </a:xfrm>
              <a:custGeom>
                <a:avLst/>
                <a:gdLst>
                  <a:gd name="T0" fmla="*/ 180 w 180"/>
                  <a:gd name="T1" fmla="*/ 0 h 182"/>
                  <a:gd name="T2" fmla="*/ 179 w 180"/>
                  <a:gd name="T3" fmla="*/ 0 h 182"/>
                  <a:gd name="T4" fmla="*/ 172 w 180"/>
                  <a:gd name="T5" fmla="*/ 10 h 182"/>
                  <a:gd name="T6" fmla="*/ 170 w 180"/>
                  <a:gd name="T7" fmla="*/ 20 h 182"/>
                  <a:gd name="T8" fmla="*/ 170 w 180"/>
                  <a:gd name="T9" fmla="*/ 21 h 182"/>
                  <a:gd name="T10" fmla="*/ 162 w 180"/>
                  <a:gd name="T11" fmla="*/ 26 h 182"/>
                  <a:gd name="T12" fmla="*/ 154 w 180"/>
                  <a:gd name="T13" fmla="*/ 27 h 182"/>
                  <a:gd name="T14" fmla="*/ 122 w 180"/>
                  <a:gd name="T15" fmla="*/ 28 h 182"/>
                  <a:gd name="T16" fmla="*/ 119 w 180"/>
                  <a:gd name="T17" fmla="*/ 30 h 182"/>
                  <a:gd name="T18" fmla="*/ 119 w 180"/>
                  <a:gd name="T19" fmla="*/ 31 h 182"/>
                  <a:gd name="T20" fmla="*/ 115 w 180"/>
                  <a:gd name="T21" fmla="*/ 37 h 182"/>
                  <a:gd name="T22" fmla="*/ 98 w 180"/>
                  <a:gd name="T23" fmla="*/ 52 h 182"/>
                  <a:gd name="T24" fmla="*/ 95 w 180"/>
                  <a:gd name="T25" fmla="*/ 57 h 182"/>
                  <a:gd name="T26" fmla="*/ 92 w 180"/>
                  <a:gd name="T27" fmla="*/ 70 h 182"/>
                  <a:gd name="T28" fmla="*/ 92 w 180"/>
                  <a:gd name="T29" fmla="*/ 76 h 182"/>
                  <a:gd name="T30" fmla="*/ 89 w 180"/>
                  <a:gd name="T31" fmla="*/ 80 h 182"/>
                  <a:gd name="T32" fmla="*/ 88 w 180"/>
                  <a:gd name="T33" fmla="*/ 81 h 182"/>
                  <a:gd name="T34" fmla="*/ 87 w 180"/>
                  <a:gd name="T35" fmla="*/ 81 h 182"/>
                  <a:gd name="T36" fmla="*/ 80 w 180"/>
                  <a:gd name="T37" fmla="*/ 88 h 182"/>
                  <a:gd name="T38" fmla="*/ 73 w 180"/>
                  <a:gd name="T39" fmla="*/ 93 h 182"/>
                  <a:gd name="T40" fmla="*/ 71 w 180"/>
                  <a:gd name="T41" fmla="*/ 94 h 182"/>
                  <a:gd name="T42" fmla="*/ 70 w 180"/>
                  <a:gd name="T43" fmla="*/ 94 h 182"/>
                  <a:gd name="T44" fmla="*/ 68 w 180"/>
                  <a:gd name="T45" fmla="*/ 96 h 182"/>
                  <a:gd name="T46" fmla="*/ 49 w 180"/>
                  <a:gd name="T47" fmla="*/ 126 h 182"/>
                  <a:gd name="T48" fmla="*/ 48 w 180"/>
                  <a:gd name="T49" fmla="*/ 130 h 182"/>
                  <a:gd name="T50" fmla="*/ 48 w 180"/>
                  <a:gd name="T51" fmla="*/ 134 h 182"/>
                  <a:gd name="T52" fmla="*/ 46 w 180"/>
                  <a:gd name="T53" fmla="*/ 137 h 182"/>
                  <a:gd name="T54" fmla="*/ 46 w 180"/>
                  <a:gd name="T55" fmla="*/ 139 h 182"/>
                  <a:gd name="T56" fmla="*/ 43 w 180"/>
                  <a:gd name="T57" fmla="*/ 141 h 182"/>
                  <a:gd name="T58" fmla="*/ 39 w 180"/>
                  <a:gd name="T59" fmla="*/ 147 h 182"/>
                  <a:gd name="T60" fmla="*/ 38 w 180"/>
                  <a:gd name="T61" fmla="*/ 147 h 182"/>
                  <a:gd name="T62" fmla="*/ 22 w 180"/>
                  <a:gd name="T63" fmla="*/ 151 h 182"/>
                  <a:gd name="T64" fmla="*/ 17 w 180"/>
                  <a:gd name="T65" fmla="*/ 161 h 182"/>
                  <a:gd name="T66" fmla="*/ 4 w 180"/>
                  <a:gd name="T67" fmla="*/ 175 h 182"/>
                  <a:gd name="T68" fmla="*/ 1 w 180"/>
                  <a:gd name="T69" fmla="*/ 179 h 182"/>
                  <a:gd name="T70" fmla="*/ 0 w 180"/>
                  <a:gd name="T71" fmla="*/ 182 h 1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80" h="182">
                    <a:moveTo>
                      <a:pt x="180" y="0"/>
                    </a:moveTo>
                    <a:lnTo>
                      <a:pt x="179" y="0"/>
                    </a:lnTo>
                    <a:lnTo>
                      <a:pt x="172" y="10"/>
                    </a:lnTo>
                    <a:lnTo>
                      <a:pt x="170" y="20"/>
                    </a:lnTo>
                    <a:lnTo>
                      <a:pt x="170" y="21"/>
                    </a:lnTo>
                    <a:lnTo>
                      <a:pt x="162" y="26"/>
                    </a:lnTo>
                    <a:lnTo>
                      <a:pt x="154" y="27"/>
                    </a:lnTo>
                    <a:lnTo>
                      <a:pt x="122" y="28"/>
                    </a:lnTo>
                    <a:lnTo>
                      <a:pt x="119" y="30"/>
                    </a:lnTo>
                    <a:lnTo>
                      <a:pt x="119" y="31"/>
                    </a:lnTo>
                    <a:lnTo>
                      <a:pt x="115" y="37"/>
                    </a:lnTo>
                    <a:lnTo>
                      <a:pt x="98" y="52"/>
                    </a:lnTo>
                    <a:lnTo>
                      <a:pt x="95" y="57"/>
                    </a:lnTo>
                    <a:lnTo>
                      <a:pt x="92" y="70"/>
                    </a:lnTo>
                    <a:lnTo>
                      <a:pt x="92" y="76"/>
                    </a:lnTo>
                    <a:lnTo>
                      <a:pt x="89" y="80"/>
                    </a:lnTo>
                    <a:lnTo>
                      <a:pt x="88" y="81"/>
                    </a:lnTo>
                    <a:lnTo>
                      <a:pt x="87" y="81"/>
                    </a:lnTo>
                    <a:lnTo>
                      <a:pt x="80" y="88"/>
                    </a:lnTo>
                    <a:lnTo>
                      <a:pt x="73" y="93"/>
                    </a:lnTo>
                    <a:lnTo>
                      <a:pt x="71" y="94"/>
                    </a:lnTo>
                    <a:lnTo>
                      <a:pt x="70" y="94"/>
                    </a:lnTo>
                    <a:lnTo>
                      <a:pt x="68" y="96"/>
                    </a:lnTo>
                    <a:lnTo>
                      <a:pt x="49" y="126"/>
                    </a:lnTo>
                    <a:lnTo>
                      <a:pt x="48" y="130"/>
                    </a:lnTo>
                    <a:lnTo>
                      <a:pt x="48" y="134"/>
                    </a:lnTo>
                    <a:lnTo>
                      <a:pt x="46" y="137"/>
                    </a:lnTo>
                    <a:lnTo>
                      <a:pt x="46" y="139"/>
                    </a:lnTo>
                    <a:lnTo>
                      <a:pt x="43" y="141"/>
                    </a:lnTo>
                    <a:lnTo>
                      <a:pt x="39" y="147"/>
                    </a:lnTo>
                    <a:lnTo>
                      <a:pt x="38" y="147"/>
                    </a:lnTo>
                    <a:lnTo>
                      <a:pt x="22" y="151"/>
                    </a:lnTo>
                    <a:lnTo>
                      <a:pt x="17" y="161"/>
                    </a:lnTo>
                    <a:lnTo>
                      <a:pt x="4" y="175"/>
                    </a:lnTo>
                    <a:lnTo>
                      <a:pt x="1" y="179"/>
                    </a:lnTo>
                    <a:lnTo>
                      <a:pt x="0" y="18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98" name="Freeform 6155">
                <a:extLst>
                  <a:ext uri="{FF2B5EF4-FFF2-40B4-BE49-F238E27FC236}">
                    <a16:creationId xmlns:a16="http://schemas.microsoft.com/office/drawing/2014/main" id="{7973E2AE-9066-D0C1-694D-7DBC2B941A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95" y="4220"/>
                <a:ext cx="6" cy="5"/>
              </a:xfrm>
              <a:custGeom>
                <a:avLst/>
                <a:gdLst>
                  <a:gd name="T0" fmla="*/ 0 w 27"/>
                  <a:gd name="T1" fmla="*/ 6 h 20"/>
                  <a:gd name="T2" fmla="*/ 0 w 27"/>
                  <a:gd name="T3" fmla="*/ 10 h 20"/>
                  <a:gd name="T4" fmla="*/ 3 w 27"/>
                  <a:gd name="T5" fmla="*/ 13 h 20"/>
                  <a:gd name="T6" fmla="*/ 10 w 27"/>
                  <a:gd name="T7" fmla="*/ 17 h 20"/>
                  <a:gd name="T8" fmla="*/ 12 w 27"/>
                  <a:gd name="T9" fmla="*/ 18 h 20"/>
                  <a:gd name="T10" fmla="*/ 14 w 27"/>
                  <a:gd name="T11" fmla="*/ 20 h 20"/>
                  <a:gd name="T12" fmla="*/ 16 w 27"/>
                  <a:gd name="T13" fmla="*/ 20 h 20"/>
                  <a:gd name="T14" fmla="*/ 17 w 27"/>
                  <a:gd name="T15" fmla="*/ 18 h 20"/>
                  <a:gd name="T16" fmla="*/ 17 w 27"/>
                  <a:gd name="T17" fmla="*/ 15 h 20"/>
                  <a:gd name="T18" fmla="*/ 22 w 27"/>
                  <a:gd name="T19" fmla="*/ 14 h 20"/>
                  <a:gd name="T20" fmla="*/ 25 w 27"/>
                  <a:gd name="T21" fmla="*/ 13 h 20"/>
                  <a:gd name="T22" fmla="*/ 27 w 27"/>
                  <a:gd name="T23" fmla="*/ 8 h 20"/>
                  <a:gd name="T24" fmla="*/ 25 w 27"/>
                  <a:gd name="T25" fmla="*/ 7 h 20"/>
                  <a:gd name="T26" fmla="*/ 16 w 27"/>
                  <a:gd name="T27" fmla="*/ 0 h 20"/>
                  <a:gd name="T28" fmla="*/ 6 w 27"/>
                  <a:gd name="T29" fmla="*/ 0 h 20"/>
                  <a:gd name="T30" fmla="*/ 0 w 27"/>
                  <a:gd name="T31" fmla="*/ 6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7" h="20">
                    <a:moveTo>
                      <a:pt x="0" y="6"/>
                    </a:moveTo>
                    <a:lnTo>
                      <a:pt x="0" y="10"/>
                    </a:lnTo>
                    <a:lnTo>
                      <a:pt x="3" y="13"/>
                    </a:lnTo>
                    <a:lnTo>
                      <a:pt x="10" y="17"/>
                    </a:lnTo>
                    <a:lnTo>
                      <a:pt x="12" y="18"/>
                    </a:lnTo>
                    <a:lnTo>
                      <a:pt x="14" y="20"/>
                    </a:lnTo>
                    <a:lnTo>
                      <a:pt x="16" y="20"/>
                    </a:lnTo>
                    <a:lnTo>
                      <a:pt x="17" y="18"/>
                    </a:lnTo>
                    <a:lnTo>
                      <a:pt x="17" y="15"/>
                    </a:lnTo>
                    <a:lnTo>
                      <a:pt x="22" y="14"/>
                    </a:lnTo>
                    <a:lnTo>
                      <a:pt x="25" y="13"/>
                    </a:lnTo>
                    <a:lnTo>
                      <a:pt x="27" y="8"/>
                    </a:lnTo>
                    <a:lnTo>
                      <a:pt x="25" y="7"/>
                    </a:lnTo>
                    <a:lnTo>
                      <a:pt x="16" y="0"/>
                    </a:lnTo>
                    <a:lnTo>
                      <a:pt x="6" y="0"/>
                    </a:lnTo>
                    <a:lnTo>
                      <a:pt x="0" y="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99" name="Freeform 6156">
                <a:extLst>
                  <a:ext uri="{FF2B5EF4-FFF2-40B4-BE49-F238E27FC236}">
                    <a16:creationId xmlns:a16="http://schemas.microsoft.com/office/drawing/2014/main" id="{0F600A91-94DD-ED48-274D-31FE46A2F7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4" y="694"/>
                <a:ext cx="375" cy="161"/>
              </a:xfrm>
              <a:custGeom>
                <a:avLst/>
                <a:gdLst>
                  <a:gd name="T0" fmla="*/ 1481 w 1497"/>
                  <a:gd name="T1" fmla="*/ 567 h 641"/>
                  <a:gd name="T2" fmla="*/ 1444 w 1497"/>
                  <a:gd name="T3" fmla="*/ 561 h 641"/>
                  <a:gd name="T4" fmla="*/ 1440 w 1497"/>
                  <a:gd name="T5" fmla="*/ 536 h 641"/>
                  <a:gd name="T6" fmla="*/ 1430 w 1497"/>
                  <a:gd name="T7" fmla="*/ 508 h 641"/>
                  <a:gd name="T8" fmla="*/ 1416 w 1497"/>
                  <a:gd name="T9" fmla="*/ 483 h 641"/>
                  <a:gd name="T10" fmla="*/ 1396 w 1497"/>
                  <a:gd name="T11" fmla="*/ 455 h 641"/>
                  <a:gd name="T12" fmla="*/ 1346 w 1497"/>
                  <a:gd name="T13" fmla="*/ 420 h 641"/>
                  <a:gd name="T14" fmla="*/ 1328 w 1497"/>
                  <a:gd name="T15" fmla="*/ 378 h 641"/>
                  <a:gd name="T16" fmla="*/ 1293 w 1497"/>
                  <a:gd name="T17" fmla="*/ 353 h 641"/>
                  <a:gd name="T18" fmla="*/ 1308 w 1497"/>
                  <a:gd name="T19" fmla="*/ 334 h 641"/>
                  <a:gd name="T20" fmla="*/ 1332 w 1497"/>
                  <a:gd name="T21" fmla="*/ 313 h 641"/>
                  <a:gd name="T22" fmla="*/ 1310 w 1497"/>
                  <a:gd name="T23" fmla="*/ 307 h 641"/>
                  <a:gd name="T24" fmla="*/ 1296 w 1497"/>
                  <a:gd name="T25" fmla="*/ 275 h 641"/>
                  <a:gd name="T26" fmla="*/ 1278 w 1497"/>
                  <a:gd name="T27" fmla="*/ 269 h 641"/>
                  <a:gd name="T28" fmla="*/ 1261 w 1497"/>
                  <a:gd name="T29" fmla="*/ 253 h 641"/>
                  <a:gd name="T30" fmla="*/ 1253 w 1497"/>
                  <a:gd name="T31" fmla="*/ 235 h 641"/>
                  <a:gd name="T32" fmla="*/ 1261 w 1497"/>
                  <a:gd name="T33" fmla="*/ 205 h 641"/>
                  <a:gd name="T34" fmla="*/ 1198 w 1497"/>
                  <a:gd name="T35" fmla="*/ 168 h 641"/>
                  <a:gd name="T36" fmla="*/ 1124 w 1497"/>
                  <a:gd name="T37" fmla="*/ 130 h 641"/>
                  <a:gd name="T38" fmla="*/ 1089 w 1497"/>
                  <a:gd name="T39" fmla="*/ 145 h 641"/>
                  <a:gd name="T40" fmla="*/ 1047 w 1497"/>
                  <a:gd name="T41" fmla="*/ 148 h 641"/>
                  <a:gd name="T42" fmla="*/ 1026 w 1497"/>
                  <a:gd name="T43" fmla="*/ 148 h 641"/>
                  <a:gd name="T44" fmla="*/ 1008 w 1497"/>
                  <a:gd name="T45" fmla="*/ 142 h 641"/>
                  <a:gd name="T46" fmla="*/ 966 w 1497"/>
                  <a:gd name="T47" fmla="*/ 116 h 641"/>
                  <a:gd name="T48" fmla="*/ 951 w 1497"/>
                  <a:gd name="T49" fmla="*/ 106 h 641"/>
                  <a:gd name="T50" fmla="*/ 935 w 1497"/>
                  <a:gd name="T51" fmla="*/ 82 h 641"/>
                  <a:gd name="T52" fmla="*/ 889 w 1497"/>
                  <a:gd name="T53" fmla="*/ 77 h 641"/>
                  <a:gd name="T54" fmla="*/ 860 w 1497"/>
                  <a:gd name="T55" fmla="*/ 84 h 641"/>
                  <a:gd name="T56" fmla="*/ 798 w 1497"/>
                  <a:gd name="T57" fmla="*/ 89 h 641"/>
                  <a:gd name="T58" fmla="*/ 786 w 1497"/>
                  <a:gd name="T59" fmla="*/ 117 h 641"/>
                  <a:gd name="T60" fmla="*/ 765 w 1497"/>
                  <a:gd name="T61" fmla="*/ 115 h 641"/>
                  <a:gd name="T62" fmla="*/ 746 w 1497"/>
                  <a:gd name="T63" fmla="*/ 149 h 641"/>
                  <a:gd name="T64" fmla="*/ 736 w 1497"/>
                  <a:gd name="T65" fmla="*/ 169 h 641"/>
                  <a:gd name="T66" fmla="*/ 722 w 1497"/>
                  <a:gd name="T67" fmla="*/ 180 h 641"/>
                  <a:gd name="T68" fmla="*/ 676 w 1497"/>
                  <a:gd name="T69" fmla="*/ 183 h 641"/>
                  <a:gd name="T70" fmla="*/ 638 w 1497"/>
                  <a:gd name="T71" fmla="*/ 184 h 641"/>
                  <a:gd name="T72" fmla="*/ 606 w 1497"/>
                  <a:gd name="T73" fmla="*/ 175 h 641"/>
                  <a:gd name="T74" fmla="*/ 596 w 1497"/>
                  <a:gd name="T75" fmla="*/ 175 h 641"/>
                  <a:gd name="T76" fmla="*/ 587 w 1497"/>
                  <a:gd name="T77" fmla="*/ 123 h 641"/>
                  <a:gd name="T78" fmla="*/ 565 w 1497"/>
                  <a:gd name="T79" fmla="*/ 117 h 641"/>
                  <a:gd name="T80" fmla="*/ 533 w 1497"/>
                  <a:gd name="T81" fmla="*/ 109 h 641"/>
                  <a:gd name="T82" fmla="*/ 508 w 1497"/>
                  <a:gd name="T83" fmla="*/ 106 h 641"/>
                  <a:gd name="T84" fmla="*/ 463 w 1497"/>
                  <a:gd name="T85" fmla="*/ 110 h 641"/>
                  <a:gd name="T86" fmla="*/ 423 w 1497"/>
                  <a:gd name="T87" fmla="*/ 63 h 641"/>
                  <a:gd name="T88" fmla="*/ 424 w 1497"/>
                  <a:gd name="T89" fmla="*/ 33 h 641"/>
                  <a:gd name="T90" fmla="*/ 398 w 1497"/>
                  <a:gd name="T91" fmla="*/ 31 h 641"/>
                  <a:gd name="T92" fmla="*/ 367 w 1497"/>
                  <a:gd name="T93" fmla="*/ 15 h 641"/>
                  <a:gd name="T94" fmla="*/ 329 w 1497"/>
                  <a:gd name="T95" fmla="*/ 17 h 641"/>
                  <a:gd name="T96" fmla="*/ 309 w 1497"/>
                  <a:gd name="T97" fmla="*/ 42 h 641"/>
                  <a:gd name="T98" fmla="*/ 266 w 1497"/>
                  <a:gd name="T99" fmla="*/ 45 h 641"/>
                  <a:gd name="T100" fmla="*/ 226 w 1497"/>
                  <a:gd name="T101" fmla="*/ 26 h 641"/>
                  <a:gd name="T102" fmla="*/ 186 w 1497"/>
                  <a:gd name="T103" fmla="*/ 48 h 641"/>
                  <a:gd name="T104" fmla="*/ 168 w 1497"/>
                  <a:gd name="T105" fmla="*/ 67 h 641"/>
                  <a:gd name="T106" fmla="*/ 170 w 1497"/>
                  <a:gd name="T107" fmla="*/ 92 h 641"/>
                  <a:gd name="T108" fmla="*/ 158 w 1497"/>
                  <a:gd name="T109" fmla="*/ 108 h 641"/>
                  <a:gd name="T110" fmla="*/ 148 w 1497"/>
                  <a:gd name="T111" fmla="*/ 88 h 641"/>
                  <a:gd name="T112" fmla="*/ 85 w 1497"/>
                  <a:gd name="T113" fmla="*/ 81 h 641"/>
                  <a:gd name="T114" fmla="*/ 67 w 1497"/>
                  <a:gd name="T115" fmla="*/ 101 h 6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497" h="641">
                    <a:moveTo>
                      <a:pt x="1482" y="641"/>
                    </a:moveTo>
                    <a:lnTo>
                      <a:pt x="1474" y="627"/>
                    </a:lnTo>
                    <a:lnTo>
                      <a:pt x="1490" y="606"/>
                    </a:lnTo>
                    <a:lnTo>
                      <a:pt x="1490" y="604"/>
                    </a:lnTo>
                    <a:lnTo>
                      <a:pt x="1497" y="595"/>
                    </a:lnTo>
                    <a:lnTo>
                      <a:pt x="1486" y="571"/>
                    </a:lnTo>
                    <a:lnTo>
                      <a:pt x="1481" y="567"/>
                    </a:lnTo>
                    <a:lnTo>
                      <a:pt x="1477" y="570"/>
                    </a:lnTo>
                    <a:lnTo>
                      <a:pt x="1460" y="577"/>
                    </a:lnTo>
                    <a:lnTo>
                      <a:pt x="1452" y="578"/>
                    </a:lnTo>
                    <a:lnTo>
                      <a:pt x="1447" y="571"/>
                    </a:lnTo>
                    <a:lnTo>
                      <a:pt x="1445" y="568"/>
                    </a:lnTo>
                    <a:lnTo>
                      <a:pt x="1444" y="567"/>
                    </a:lnTo>
                    <a:lnTo>
                      <a:pt x="1444" y="561"/>
                    </a:lnTo>
                    <a:lnTo>
                      <a:pt x="1445" y="557"/>
                    </a:lnTo>
                    <a:lnTo>
                      <a:pt x="1445" y="550"/>
                    </a:lnTo>
                    <a:lnTo>
                      <a:pt x="1444" y="544"/>
                    </a:lnTo>
                    <a:lnTo>
                      <a:pt x="1444" y="539"/>
                    </a:lnTo>
                    <a:lnTo>
                      <a:pt x="1443" y="539"/>
                    </a:lnTo>
                    <a:lnTo>
                      <a:pt x="1440" y="537"/>
                    </a:lnTo>
                    <a:lnTo>
                      <a:pt x="1440" y="536"/>
                    </a:lnTo>
                    <a:lnTo>
                      <a:pt x="1438" y="532"/>
                    </a:lnTo>
                    <a:lnTo>
                      <a:pt x="1438" y="529"/>
                    </a:lnTo>
                    <a:lnTo>
                      <a:pt x="1443" y="524"/>
                    </a:lnTo>
                    <a:lnTo>
                      <a:pt x="1444" y="521"/>
                    </a:lnTo>
                    <a:lnTo>
                      <a:pt x="1444" y="518"/>
                    </a:lnTo>
                    <a:lnTo>
                      <a:pt x="1437" y="511"/>
                    </a:lnTo>
                    <a:lnTo>
                      <a:pt x="1430" y="508"/>
                    </a:lnTo>
                    <a:lnTo>
                      <a:pt x="1420" y="508"/>
                    </a:lnTo>
                    <a:lnTo>
                      <a:pt x="1414" y="510"/>
                    </a:lnTo>
                    <a:lnTo>
                      <a:pt x="1410" y="506"/>
                    </a:lnTo>
                    <a:lnTo>
                      <a:pt x="1409" y="503"/>
                    </a:lnTo>
                    <a:lnTo>
                      <a:pt x="1409" y="500"/>
                    </a:lnTo>
                    <a:lnTo>
                      <a:pt x="1412" y="494"/>
                    </a:lnTo>
                    <a:lnTo>
                      <a:pt x="1416" y="483"/>
                    </a:lnTo>
                    <a:lnTo>
                      <a:pt x="1416" y="470"/>
                    </a:lnTo>
                    <a:lnTo>
                      <a:pt x="1417" y="463"/>
                    </a:lnTo>
                    <a:lnTo>
                      <a:pt x="1410" y="462"/>
                    </a:lnTo>
                    <a:lnTo>
                      <a:pt x="1406" y="462"/>
                    </a:lnTo>
                    <a:lnTo>
                      <a:pt x="1402" y="463"/>
                    </a:lnTo>
                    <a:lnTo>
                      <a:pt x="1399" y="463"/>
                    </a:lnTo>
                    <a:lnTo>
                      <a:pt x="1396" y="455"/>
                    </a:lnTo>
                    <a:lnTo>
                      <a:pt x="1384" y="444"/>
                    </a:lnTo>
                    <a:lnTo>
                      <a:pt x="1372" y="437"/>
                    </a:lnTo>
                    <a:lnTo>
                      <a:pt x="1373" y="434"/>
                    </a:lnTo>
                    <a:lnTo>
                      <a:pt x="1364" y="427"/>
                    </a:lnTo>
                    <a:lnTo>
                      <a:pt x="1354" y="427"/>
                    </a:lnTo>
                    <a:lnTo>
                      <a:pt x="1352" y="426"/>
                    </a:lnTo>
                    <a:lnTo>
                      <a:pt x="1346" y="420"/>
                    </a:lnTo>
                    <a:lnTo>
                      <a:pt x="1335" y="406"/>
                    </a:lnTo>
                    <a:lnTo>
                      <a:pt x="1320" y="394"/>
                    </a:lnTo>
                    <a:lnTo>
                      <a:pt x="1320" y="390"/>
                    </a:lnTo>
                    <a:lnTo>
                      <a:pt x="1321" y="388"/>
                    </a:lnTo>
                    <a:lnTo>
                      <a:pt x="1325" y="383"/>
                    </a:lnTo>
                    <a:lnTo>
                      <a:pt x="1328" y="380"/>
                    </a:lnTo>
                    <a:lnTo>
                      <a:pt x="1328" y="378"/>
                    </a:lnTo>
                    <a:lnTo>
                      <a:pt x="1326" y="376"/>
                    </a:lnTo>
                    <a:lnTo>
                      <a:pt x="1325" y="376"/>
                    </a:lnTo>
                    <a:lnTo>
                      <a:pt x="1320" y="371"/>
                    </a:lnTo>
                    <a:lnTo>
                      <a:pt x="1314" y="369"/>
                    </a:lnTo>
                    <a:lnTo>
                      <a:pt x="1307" y="370"/>
                    </a:lnTo>
                    <a:lnTo>
                      <a:pt x="1306" y="370"/>
                    </a:lnTo>
                    <a:lnTo>
                      <a:pt x="1293" y="353"/>
                    </a:lnTo>
                    <a:lnTo>
                      <a:pt x="1292" y="352"/>
                    </a:lnTo>
                    <a:lnTo>
                      <a:pt x="1289" y="346"/>
                    </a:lnTo>
                    <a:lnTo>
                      <a:pt x="1289" y="339"/>
                    </a:lnTo>
                    <a:lnTo>
                      <a:pt x="1294" y="331"/>
                    </a:lnTo>
                    <a:lnTo>
                      <a:pt x="1300" y="331"/>
                    </a:lnTo>
                    <a:lnTo>
                      <a:pt x="1307" y="334"/>
                    </a:lnTo>
                    <a:lnTo>
                      <a:pt x="1308" y="334"/>
                    </a:lnTo>
                    <a:lnTo>
                      <a:pt x="1310" y="335"/>
                    </a:lnTo>
                    <a:lnTo>
                      <a:pt x="1311" y="338"/>
                    </a:lnTo>
                    <a:lnTo>
                      <a:pt x="1315" y="338"/>
                    </a:lnTo>
                    <a:lnTo>
                      <a:pt x="1318" y="335"/>
                    </a:lnTo>
                    <a:lnTo>
                      <a:pt x="1320" y="332"/>
                    </a:lnTo>
                    <a:lnTo>
                      <a:pt x="1325" y="328"/>
                    </a:lnTo>
                    <a:lnTo>
                      <a:pt x="1332" y="313"/>
                    </a:lnTo>
                    <a:lnTo>
                      <a:pt x="1328" y="307"/>
                    </a:lnTo>
                    <a:lnTo>
                      <a:pt x="1326" y="306"/>
                    </a:lnTo>
                    <a:lnTo>
                      <a:pt x="1324" y="304"/>
                    </a:lnTo>
                    <a:lnTo>
                      <a:pt x="1321" y="304"/>
                    </a:lnTo>
                    <a:lnTo>
                      <a:pt x="1310" y="310"/>
                    </a:lnTo>
                    <a:lnTo>
                      <a:pt x="1308" y="310"/>
                    </a:lnTo>
                    <a:lnTo>
                      <a:pt x="1310" y="307"/>
                    </a:lnTo>
                    <a:lnTo>
                      <a:pt x="1310" y="296"/>
                    </a:lnTo>
                    <a:lnTo>
                      <a:pt x="1311" y="292"/>
                    </a:lnTo>
                    <a:lnTo>
                      <a:pt x="1313" y="285"/>
                    </a:lnTo>
                    <a:lnTo>
                      <a:pt x="1313" y="281"/>
                    </a:lnTo>
                    <a:lnTo>
                      <a:pt x="1311" y="281"/>
                    </a:lnTo>
                    <a:lnTo>
                      <a:pt x="1303" y="276"/>
                    </a:lnTo>
                    <a:lnTo>
                      <a:pt x="1296" y="275"/>
                    </a:lnTo>
                    <a:lnTo>
                      <a:pt x="1289" y="276"/>
                    </a:lnTo>
                    <a:lnTo>
                      <a:pt x="1285" y="276"/>
                    </a:lnTo>
                    <a:lnTo>
                      <a:pt x="1283" y="273"/>
                    </a:lnTo>
                    <a:lnTo>
                      <a:pt x="1282" y="273"/>
                    </a:lnTo>
                    <a:lnTo>
                      <a:pt x="1282" y="272"/>
                    </a:lnTo>
                    <a:lnTo>
                      <a:pt x="1280" y="271"/>
                    </a:lnTo>
                    <a:lnTo>
                      <a:pt x="1278" y="269"/>
                    </a:lnTo>
                    <a:lnTo>
                      <a:pt x="1276" y="269"/>
                    </a:lnTo>
                    <a:lnTo>
                      <a:pt x="1272" y="266"/>
                    </a:lnTo>
                    <a:lnTo>
                      <a:pt x="1271" y="266"/>
                    </a:lnTo>
                    <a:lnTo>
                      <a:pt x="1271" y="265"/>
                    </a:lnTo>
                    <a:lnTo>
                      <a:pt x="1268" y="256"/>
                    </a:lnTo>
                    <a:lnTo>
                      <a:pt x="1262" y="253"/>
                    </a:lnTo>
                    <a:lnTo>
                      <a:pt x="1261" y="253"/>
                    </a:lnTo>
                    <a:lnTo>
                      <a:pt x="1255" y="254"/>
                    </a:lnTo>
                    <a:lnTo>
                      <a:pt x="1254" y="251"/>
                    </a:lnTo>
                    <a:lnTo>
                      <a:pt x="1254" y="250"/>
                    </a:lnTo>
                    <a:lnTo>
                      <a:pt x="1251" y="242"/>
                    </a:lnTo>
                    <a:lnTo>
                      <a:pt x="1251" y="240"/>
                    </a:lnTo>
                    <a:lnTo>
                      <a:pt x="1253" y="237"/>
                    </a:lnTo>
                    <a:lnTo>
                      <a:pt x="1253" y="235"/>
                    </a:lnTo>
                    <a:lnTo>
                      <a:pt x="1258" y="230"/>
                    </a:lnTo>
                    <a:lnTo>
                      <a:pt x="1266" y="225"/>
                    </a:lnTo>
                    <a:lnTo>
                      <a:pt x="1269" y="225"/>
                    </a:lnTo>
                    <a:lnTo>
                      <a:pt x="1272" y="223"/>
                    </a:lnTo>
                    <a:lnTo>
                      <a:pt x="1272" y="219"/>
                    </a:lnTo>
                    <a:lnTo>
                      <a:pt x="1269" y="213"/>
                    </a:lnTo>
                    <a:lnTo>
                      <a:pt x="1261" y="205"/>
                    </a:lnTo>
                    <a:lnTo>
                      <a:pt x="1248" y="197"/>
                    </a:lnTo>
                    <a:lnTo>
                      <a:pt x="1247" y="195"/>
                    </a:lnTo>
                    <a:lnTo>
                      <a:pt x="1244" y="194"/>
                    </a:lnTo>
                    <a:lnTo>
                      <a:pt x="1230" y="190"/>
                    </a:lnTo>
                    <a:lnTo>
                      <a:pt x="1206" y="169"/>
                    </a:lnTo>
                    <a:lnTo>
                      <a:pt x="1202" y="168"/>
                    </a:lnTo>
                    <a:lnTo>
                      <a:pt x="1198" y="168"/>
                    </a:lnTo>
                    <a:lnTo>
                      <a:pt x="1191" y="166"/>
                    </a:lnTo>
                    <a:lnTo>
                      <a:pt x="1187" y="165"/>
                    </a:lnTo>
                    <a:lnTo>
                      <a:pt x="1176" y="153"/>
                    </a:lnTo>
                    <a:lnTo>
                      <a:pt x="1169" y="148"/>
                    </a:lnTo>
                    <a:lnTo>
                      <a:pt x="1141" y="141"/>
                    </a:lnTo>
                    <a:lnTo>
                      <a:pt x="1135" y="142"/>
                    </a:lnTo>
                    <a:lnTo>
                      <a:pt x="1124" y="130"/>
                    </a:lnTo>
                    <a:lnTo>
                      <a:pt x="1121" y="124"/>
                    </a:lnTo>
                    <a:lnTo>
                      <a:pt x="1109" y="128"/>
                    </a:lnTo>
                    <a:lnTo>
                      <a:pt x="1105" y="135"/>
                    </a:lnTo>
                    <a:lnTo>
                      <a:pt x="1103" y="135"/>
                    </a:lnTo>
                    <a:lnTo>
                      <a:pt x="1096" y="142"/>
                    </a:lnTo>
                    <a:lnTo>
                      <a:pt x="1091" y="145"/>
                    </a:lnTo>
                    <a:lnTo>
                      <a:pt x="1089" y="145"/>
                    </a:lnTo>
                    <a:lnTo>
                      <a:pt x="1078" y="149"/>
                    </a:lnTo>
                    <a:lnTo>
                      <a:pt x="1065" y="148"/>
                    </a:lnTo>
                    <a:lnTo>
                      <a:pt x="1060" y="146"/>
                    </a:lnTo>
                    <a:lnTo>
                      <a:pt x="1053" y="142"/>
                    </a:lnTo>
                    <a:lnTo>
                      <a:pt x="1049" y="141"/>
                    </a:lnTo>
                    <a:lnTo>
                      <a:pt x="1047" y="144"/>
                    </a:lnTo>
                    <a:lnTo>
                      <a:pt x="1047" y="148"/>
                    </a:lnTo>
                    <a:lnTo>
                      <a:pt x="1050" y="155"/>
                    </a:lnTo>
                    <a:lnTo>
                      <a:pt x="1050" y="158"/>
                    </a:lnTo>
                    <a:lnTo>
                      <a:pt x="1049" y="158"/>
                    </a:lnTo>
                    <a:lnTo>
                      <a:pt x="1046" y="159"/>
                    </a:lnTo>
                    <a:lnTo>
                      <a:pt x="1042" y="156"/>
                    </a:lnTo>
                    <a:lnTo>
                      <a:pt x="1040" y="155"/>
                    </a:lnTo>
                    <a:lnTo>
                      <a:pt x="1026" y="148"/>
                    </a:lnTo>
                    <a:lnTo>
                      <a:pt x="1025" y="148"/>
                    </a:lnTo>
                    <a:lnTo>
                      <a:pt x="1019" y="142"/>
                    </a:lnTo>
                    <a:lnTo>
                      <a:pt x="1015" y="144"/>
                    </a:lnTo>
                    <a:lnTo>
                      <a:pt x="1014" y="145"/>
                    </a:lnTo>
                    <a:lnTo>
                      <a:pt x="1011" y="146"/>
                    </a:lnTo>
                    <a:lnTo>
                      <a:pt x="1009" y="148"/>
                    </a:lnTo>
                    <a:lnTo>
                      <a:pt x="1008" y="142"/>
                    </a:lnTo>
                    <a:lnTo>
                      <a:pt x="991" y="128"/>
                    </a:lnTo>
                    <a:lnTo>
                      <a:pt x="983" y="123"/>
                    </a:lnTo>
                    <a:lnTo>
                      <a:pt x="982" y="124"/>
                    </a:lnTo>
                    <a:lnTo>
                      <a:pt x="979" y="127"/>
                    </a:lnTo>
                    <a:lnTo>
                      <a:pt x="972" y="128"/>
                    </a:lnTo>
                    <a:lnTo>
                      <a:pt x="965" y="124"/>
                    </a:lnTo>
                    <a:lnTo>
                      <a:pt x="966" y="116"/>
                    </a:lnTo>
                    <a:lnTo>
                      <a:pt x="968" y="112"/>
                    </a:lnTo>
                    <a:lnTo>
                      <a:pt x="968" y="110"/>
                    </a:lnTo>
                    <a:lnTo>
                      <a:pt x="966" y="109"/>
                    </a:lnTo>
                    <a:lnTo>
                      <a:pt x="962" y="112"/>
                    </a:lnTo>
                    <a:lnTo>
                      <a:pt x="959" y="115"/>
                    </a:lnTo>
                    <a:lnTo>
                      <a:pt x="954" y="115"/>
                    </a:lnTo>
                    <a:lnTo>
                      <a:pt x="951" y="106"/>
                    </a:lnTo>
                    <a:lnTo>
                      <a:pt x="951" y="103"/>
                    </a:lnTo>
                    <a:lnTo>
                      <a:pt x="949" y="102"/>
                    </a:lnTo>
                    <a:lnTo>
                      <a:pt x="947" y="101"/>
                    </a:lnTo>
                    <a:lnTo>
                      <a:pt x="945" y="101"/>
                    </a:lnTo>
                    <a:lnTo>
                      <a:pt x="945" y="88"/>
                    </a:lnTo>
                    <a:lnTo>
                      <a:pt x="944" y="85"/>
                    </a:lnTo>
                    <a:lnTo>
                      <a:pt x="935" y="82"/>
                    </a:lnTo>
                    <a:lnTo>
                      <a:pt x="931" y="84"/>
                    </a:lnTo>
                    <a:lnTo>
                      <a:pt x="923" y="82"/>
                    </a:lnTo>
                    <a:lnTo>
                      <a:pt x="920" y="79"/>
                    </a:lnTo>
                    <a:lnTo>
                      <a:pt x="916" y="74"/>
                    </a:lnTo>
                    <a:lnTo>
                      <a:pt x="902" y="74"/>
                    </a:lnTo>
                    <a:lnTo>
                      <a:pt x="892" y="78"/>
                    </a:lnTo>
                    <a:lnTo>
                      <a:pt x="889" y="77"/>
                    </a:lnTo>
                    <a:lnTo>
                      <a:pt x="888" y="77"/>
                    </a:lnTo>
                    <a:lnTo>
                      <a:pt x="882" y="75"/>
                    </a:lnTo>
                    <a:lnTo>
                      <a:pt x="880" y="75"/>
                    </a:lnTo>
                    <a:lnTo>
                      <a:pt x="870" y="78"/>
                    </a:lnTo>
                    <a:lnTo>
                      <a:pt x="870" y="82"/>
                    </a:lnTo>
                    <a:lnTo>
                      <a:pt x="863" y="82"/>
                    </a:lnTo>
                    <a:lnTo>
                      <a:pt x="860" y="84"/>
                    </a:lnTo>
                    <a:lnTo>
                      <a:pt x="832" y="82"/>
                    </a:lnTo>
                    <a:lnTo>
                      <a:pt x="828" y="81"/>
                    </a:lnTo>
                    <a:lnTo>
                      <a:pt x="827" y="82"/>
                    </a:lnTo>
                    <a:lnTo>
                      <a:pt x="825" y="82"/>
                    </a:lnTo>
                    <a:lnTo>
                      <a:pt x="813" y="84"/>
                    </a:lnTo>
                    <a:lnTo>
                      <a:pt x="800" y="88"/>
                    </a:lnTo>
                    <a:lnTo>
                      <a:pt x="798" y="89"/>
                    </a:lnTo>
                    <a:lnTo>
                      <a:pt x="797" y="93"/>
                    </a:lnTo>
                    <a:lnTo>
                      <a:pt x="797" y="95"/>
                    </a:lnTo>
                    <a:lnTo>
                      <a:pt x="801" y="101"/>
                    </a:lnTo>
                    <a:lnTo>
                      <a:pt x="800" y="108"/>
                    </a:lnTo>
                    <a:lnTo>
                      <a:pt x="797" y="109"/>
                    </a:lnTo>
                    <a:lnTo>
                      <a:pt x="788" y="117"/>
                    </a:lnTo>
                    <a:lnTo>
                      <a:pt x="786" y="117"/>
                    </a:lnTo>
                    <a:lnTo>
                      <a:pt x="786" y="119"/>
                    </a:lnTo>
                    <a:lnTo>
                      <a:pt x="783" y="120"/>
                    </a:lnTo>
                    <a:lnTo>
                      <a:pt x="782" y="120"/>
                    </a:lnTo>
                    <a:lnTo>
                      <a:pt x="782" y="116"/>
                    </a:lnTo>
                    <a:lnTo>
                      <a:pt x="769" y="110"/>
                    </a:lnTo>
                    <a:lnTo>
                      <a:pt x="767" y="110"/>
                    </a:lnTo>
                    <a:lnTo>
                      <a:pt x="765" y="115"/>
                    </a:lnTo>
                    <a:lnTo>
                      <a:pt x="767" y="123"/>
                    </a:lnTo>
                    <a:lnTo>
                      <a:pt x="767" y="131"/>
                    </a:lnTo>
                    <a:lnTo>
                      <a:pt x="764" y="145"/>
                    </a:lnTo>
                    <a:lnTo>
                      <a:pt x="751" y="149"/>
                    </a:lnTo>
                    <a:lnTo>
                      <a:pt x="750" y="148"/>
                    </a:lnTo>
                    <a:lnTo>
                      <a:pt x="747" y="148"/>
                    </a:lnTo>
                    <a:lnTo>
                      <a:pt x="746" y="149"/>
                    </a:lnTo>
                    <a:lnTo>
                      <a:pt x="740" y="151"/>
                    </a:lnTo>
                    <a:lnTo>
                      <a:pt x="738" y="152"/>
                    </a:lnTo>
                    <a:lnTo>
                      <a:pt x="737" y="156"/>
                    </a:lnTo>
                    <a:lnTo>
                      <a:pt x="736" y="158"/>
                    </a:lnTo>
                    <a:lnTo>
                      <a:pt x="734" y="162"/>
                    </a:lnTo>
                    <a:lnTo>
                      <a:pt x="734" y="165"/>
                    </a:lnTo>
                    <a:lnTo>
                      <a:pt x="736" y="169"/>
                    </a:lnTo>
                    <a:lnTo>
                      <a:pt x="738" y="173"/>
                    </a:lnTo>
                    <a:lnTo>
                      <a:pt x="738" y="183"/>
                    </a:lnTo>
                    <a:lnTo>
                      <a:pt x="736" y="183"/>
                    </a:lnTo>
                    <a:lnTo>
                      <a:pt x="733" y="182"/>
                    </a:lnTo>
                    <a:lnTo>
                      <a:pt x="729" y="182"/>
                    </a:lnTo>
                    <a:lnTo>
                      <a:pt x="723" y="180"/>
                    </a:lnTo>
                    <a:lnTo>
                      <a:pt x="722" y="180"/>
                    </a:lnTo>
                    <a:lnTo>
                      <a:pt x="715" y="173"/>
                    </a:lnTo>
                    <a:lnTo>
                      <a:pt x="714" y="169"/>
                    </a:lnTo>
                    <a:lnTo>
                      <a:pt x="709" y="165"/>
                    </a:lnTo>
                    <a:lnTo>
                      <a:pt x="698" y="163"/>
                    </a:lnTo>
                    <a:lnTo>
                      <a:pt x="684" y="163"/>
                    </a:lnTo>
                    <a:lnTo>
                      <a:pt x="680" y="169"/>
                    </a:lnTo>
                    <a:lnTo>
                      <a:pt x="676" y="183"/>
                    </a:lnTo>
                    <a:lnTo>
                      <a:pt x="674" y="184"/>
                    </a:lnTo>
                    <a:lnTo>
                      <a:pt x="670" y="195"/>
                    </a:lnTo>
                    <a:lnTo>
                      <a:pt x="652" y="195"/>
                    </a:lnTo>
                    <a:lnTo>
                      <a:pt x="652" y="182"/>
                    </a:lnTo>
                    <a:lnTo>
                      <a:pt x="647" y="183"/>
                    </a:lnTo>
                    <a:lnTo>
                      <a:pt x="645" y="183"/>
                    </a:lnTo>
                    <a:lnTo>
                      <a:pt x="638" y="184"/>
                    </a:lnTo>
                    <a:lnTo>
                      <a:pt x="631" y="187"/>
                    </a:lnTo>
                    <a:lnTo>
                      <a:pt x="623" y="182"/>
                    </a:lnTo>
                    <a:lnTo>
                      <a:pt x="607" y="187"/>
                    </a:lnTo>
                    <a:lnTo>
                      <a:pt x="600" y="191"/>
                    </a:lnTo>
                    <a:lnTo>
                      <a:pt x="603" y="183"/>
                    </a:lnTo>
                    <a:lnTo>
                      <a:pt x="604" y="182"/>
                    </a:lnTo>
                    <a:lnTo>
                      <a:pt x="606" y="175"/>
                    </a:lnTo>
                    <a:lnTo>
                      <a:pt x="606" y="170"/>
                    </a:lnTo>
                    <a:lnTo>
                      <a:pt x="603" y="170"/>
                    </a:lnTo>
                    <a:lnTo>
                      <a:pt x="600" y="169"/>
                    </a:lnTo>
                    <a:lnTo>
                      <a:pt x="599" y="170"/>
                    </a:lnTo>
                    <a:lnTo>
                      <a:pt x="599" y="173"/>
                    </a:lnTo>
                    <a:lnTo>
                      <a:pt x="597" y="173"/>
                    </a:lnTo>
                    <a:lnTo>
                      <a:pt x="596" y="175"/>
                    </a:lnTo>
                    <a:lnTo>
                      <a:pt x="589" y="169"/>
                    </a:lnTo>
                    <a:lnTo>
                      <a:pt x="589" y="168"/>
                    </a:lnTo>
                    <a:lnTo>
                      <a:pt x="588" y="166"/>
                    </a:lnTo>
                    <a:lnTo>
                      <a:pt x="587" y="156"/>
                    </a:lnTo>
                    <a:lnTo>
                      <a:pt x="585" y="153"/>
                    </a:lnTo>
                    <a:lnTo>
                      <a:pt x="585" y="130"/>
                    </a:lnTo>
                    <a:lnTo>
                      <a:pt x="587" y="123"/>
                    </a:lnTo>
                    <a:lnTo>
                      <a:pt x="585" y="120"/>
                    </a:lnTo>
                    <a:lnTo>
                      <a:pt x="584" y="120"/>
                    </a:lnTo>
                    <a:lnTo>
                      <a:pt x="573" y="117"/>
                    </a:lnTo>
                    <a:lnTo>
                      <a:pt x="571" y="117"/>
                    </a:lnTo>
                    <a:lnTo>
                      <a:pt x="568" y="116"/>
                    </a:lnTo>
                    <a:lnTo>
                      <a:pt x="567" y="116"/>
                    </a:lnTo>
                    <a:lnTo>
                      <a:pt x="565" y="117"/>
                    </a:lnTo>
                    <a:lnTo>
                      <a:pt x="564" y="116"/>
                    </a:lnTo>
                    <a:lnTo>
                      <a:pt x="553" y="109"/>
                    </a:lnTo>
                    <a:lnTo>
                      <a:pt x="550" y="105"/>
                    </a:lnTo>
                    <a:lnTo>
                      <a:pt x="547" y="103"/>
                    </a:lnTo>
                    <a:lnTo>
                      <a:pt x="543" y="105"/>
                    </a:lnTo>
                    <a:lnTo>
                      <a:pt x="536" y="105"/>
                    </a:lnTo>
                    <a:lnTo>
                      <a:pt x="533" y="109"/>
                    </a:lnTo>
                    <a:lnTo>
                      <a:pt x="532" y="109"/>
                    </a:lnTo>
                    <a:lnTo>
                      <a:pt x="526" y="106"/>
                    </a:lnTo>
                    <a:lnTo>
                      <a:pt x="518" y="105"/>
                    </a:lnTo>
                    <a:lnTo>
                      <a:pt x="515" y="103"/>
                    </a:lnTo>
                    <a:lnTo>
                      <a:pt x="514" y="103"/>
                    </a:lnTo>
                    <a:lnTo>
                      <a:pt x="510" y="105"/>
                    </a:lnTo>
                    <a:lnTo>
                      <a:pt x="508" y="106"/>
                    </a:lnTo>
                    <a:lnTo>
                      <a:pt x="493" y="113"/>
                    </a:lnTo>
                    <a:lnTo>
                      <a:pt x="486" y="110"/>
                    </a:lnTo>
                    <a:lnTo>
                      <a:pt x="475" y="110"/>
                    </a:lnTo>
                    <a:lnTo>
                      <a:pt x="472" y="112"/>
                    </a:lnTo>
                    <a:lnTo>
                      <a:pt x="470" y="112"/>
                    </a:lnTo>
                    <a:lnTo>
                      <a:pt x="465" y="110"/>
                    </a:lnTo>
                    <a:lnTo>
                      <a:pt x="463" y="110"/>
                    </a:lnTo>
                    <a:lnTo>
                      <a:pt x="455" y="106"/>
                    </a:lnTo>
                    <a:lnTo>
                      <a:pt x="433" y="81"/>
                    </a:lnTo>
                    <a:lnTo>
                      <a:pt x="424" y="75"/>
                    </a:lnTo>
                    <a:lnTo>
                      <a:pt x="424" y="74"/>
                    </a:lnTo>
                    <a:lnTo>
                      <a:pt x="422" y="67"/>
                    </a:lnTo>
                    <a:lnTo>
                      <a:pt x="422" y="64"/>
                    </a:lnTo>
                    <a:lnTo>
                      <a:pt x="423" y="63"/>
                    </a:lnTo>
                    <a:lnTo>
                      <a:pt x="430" y="60"/>
                    </a:lnTo>
                    <a:lnTo>
                      <a:pt x="434" y="56"/>
                    </a:lnTo>
                    <a:lnTo>
                      <a:pt x="436" y="56"/>
                    </a:lnTo>
                    <a:lnTo>
                      <a:pt x="433" y="53"/>
                    </a:lnTo>
                    <a:lnTo>
                      <a:pt x="429" y="46"/>
                    </a:lnTo>
                    <a:lnTo>
                      <a:pt x="426" y="43"/>
                    </a:lnTo>
                    <a:lnTo>
                      <a:pt x="424" y="33"/>
                    </a:lnTo>
                    <a:lnTo>
                      <a:pt x="423" y="33"/>
                    </a:lnTo>
                    <a:lnTo>
                      <a:pt x="423" y="35"/>
                    </a:lnTo>
                    <a:lnTo>
                      <a:pt x="408" y="42"/>
                    </a:lnTo>
                    <a:lnTo>
                      <a:pt x="403" y="43"/>
                    </a:lnTo>
                    <a:lnTo>
                      <a:pt x="402" y="45"/>
                    </a:lnTo>
                    <a:lnTo>
                      <a:pt x="392" y="33"/>
                    </a:lnTo>
                    <a:lnTo>
                      <a:pt x="398" y="31"/>
                    </a:lnTo>
                    <a:lnTo>
                      <a:pt x="402" y="29"/>
                    </a:lnTo>
                    <a:lnTo>
                      <a:pt x="402" y="28"/>
                    </a:lnTo>
                    <a:lnTo>
                      <a:pt x="385" y="22"/>
                    </a:lnTo>
                    <a:lnTo>
                      <a:pt x="378" y="22"/>
                    </a:lnTo>
                    <a:lnTo>
                      <a:pt x="373" y="21"/>
                    </a:lnTo>
                    <a:lnTo>
                      <a:pt x="370" y="19"/>
                    </a:lnTo>
                    <a:lnTo>
                      <a:pt x="367" y="15"/>
                    </a:lnTo>
                    <a:lnTo>
                      <a:pt x="350" y="1"/>
                    </a:lnTo>
                    <a:lnTo>
                      <a:pt x="350" y="0"/>
                    </a:lnTo>
                    <a:lnTo>
                      <a:pt x="345" y="0"/>
                    </a:lnTo>
                    <a:lnTo>
                      <a:pt x="333" y="7"/>
                    </a:lnTo>
                    <a:lnTo>
                      <a:pt x="328" y="12"/>
                    </a:lnTo>
                    <a:lnTo>
                      <a:pt x="328" y="14"/>
                    </a:lnTo>
                    <a:lnTo>
                      <a:pt x="329" y="17"/>
                    </a:lnTo>
                    <a:lnTo>
                      <a:pt x="331" y="28"/>
                    </a:lnTo>
                    <a:lnTo>
                      <a:pt x="331" y="36"/>
                    </a:lnTo>
                    <a:lnTo>
                      <a:pt x="329" y="38"/>
                    </a:lnTo>
                    <a:lnTo>
                      <a:pt x="320" y="42"/>
                    </a:lnTo>
                    <a:lnTo>
                      <a:pt x="318" y="43"/>
                    </a:lnTo>
                    <a:lnTo>
                      <a:pt x="309" y="43"/>
                    </a:lnTo>
                    <a:lnTo>
                      <a:pt x="309" y="42"/>
                    </a:lnTo>
                    <a:lnTo>
                      <a:pt x="306" y="38"/>
                    </a:lnTo>
                    <a:lnTo>
                      <a:pt x="304" y="36"/>
                    </a:lnTo>
                    <a:lnTo>
                      <a:pt x="302" y="35"/>
                    </a:lnTo>
                    <a:lnTo>
                      <a:pt x="295" y="35"/>
                    </a:lnTo>
                    <a:lnTo>
                      <a:pt x="292" y="39"/>
                    </a:lnTo>
                    <a:lnTo>
                      <a:pt x="282" y="45"/>
                    </a:lnTo>
                    <a:lnTo>
                      <a:pt x="266" y="45"/>
                    </a:lnTo>
                    <a:lnTo>
                      <a:pt x="265" y="43"/>
                    </a:lnTo>
                    <a:lnTo>
                      <a:pt x="264" y="43"/>
                    </a:lnTo>
                    <a:lnTo>
                      <a:pt x="257" y="36"/>
                    </a:lnTo>
                    <a:lnTo>
                      <a:pt x="232" y="29"/>
                    </a:lnTo>
                    <a:lnTo>
                      <a:pt x="228" y="31"/>
                    </a:lnTo>
                    <a:lnTo>
                      <a:pt x="228" y="29"/>
                    </a:lnTo>
                    <a:lnTo>
                      <a:pt x="226" y="26"/>
                    </a:lnTo>
                    <a:lnTo>
                      <a:pt x="222" y="24"/>
                    </a:lnTo>
                    <a:lnTo>
                      <a:pt x="220" y="22"/>
                    </a:lnTo>
                    <a:lnTo>
                      <a:pt x="216" y="22"/>
                    </a:lnTo>
                    <a:lnTo>
                      <a:pt x="198" y="32"/>
                    </a:lnTo>
                    <a:lnTo>
                      <a:pt x="190" y="38"/>
                    </a:lnTo>
                    <a:lnTo>
                      <a:pt x="187" y="42"/>
                    </a:lnTo>
                    <a:lnTo>
                      <a:pt x="186" y="48"/>
                    </a:lnTo>
                    <a:lnTo>
                      <a:pt x="183" y="48"/>
                    </a:lnTo>
                    <a:lnTo>
                      <a:pt x="182" y="49"/>
                    </a:lnTo>
                    <a:lnTo>
                      <a:pt x="177" y="52"/>
                    </a:lnTo>
                    <a:lnTo>
                      <a:pt x="176" y="53"/>
                    </a:lnTo>
                    <a:lnTo>
                      <a:pt x="173" y="57"/>
                    </a:lnTo>
                    <a:lnTo>
                      <a:pt x="172" y="60"/>
                    </a:lnTo>
                    <a:lnTo>
                      <a:pt x="168" y="67"/>
                    </a:lnTo>
                    <a:lnTo>
                      <a:pt x="168" y="70"/>
                    </a:lnTo>
                    <a:lnTo>
                      <a:pt x="166" y="71"/>
                    </a:lnTo>
                    <a:lnTo>
                      <a:pt x="172" y="77"/>
                    </a:lnTo>
                    <a:lnTo>
                      <a:pt x="172" y="78"/>
                    </a:lnTo>
                    <a:lnTo>
                      <a:pt x="173" y="84"/>
                    </a:lnTo>
                    <a:lnTo>
                      <a:pt x="173" y="85"/>
                    </a:lnTo>
                    <a:lnTo>
                      <a:pt x="170" y="92"/>
                    </a:lnTo>
                    <a:lnTo>
                      <a:pt x="169" y="93"/>
                    </a:lnTo>
                    <a:lnTo>
                      <a:pt x="165" y="99"/>
                    </a:lnTo>
                    <a:lnTo>
                      <a:pt x="163" y="103"/>
                    </a:lnTo>
                    <a:lnTo>
                      <a:pt x="163" y="108"/>
                    </a:lnTo>
                    <a:lnTo>
                      <a:pt x="162" y="109"/>
                    </a:lnTo>
                    <a:lnTo>
                      <a:pt x="159" y="108"/>
                    </a:lnTo>
                    <a:lnTo>
                      <a:pt x="158" y="108"/>
                    </a:lnTo>
                    <a:lnTo>
                      <a:pt x="158" y="106"/>
                    </a:lnTo>
                    <a:lnTo>
                      <a:pt x="155" y="106"/>
                    </a:lnTo>
                    <a:lnTo>
                      <a:pt x="153" y="103"/>
                    </a:lnTo>
                    <a:lnTo>
                      <a:pt x="151" y="93"/>
                    </a:lnTo>
                    <a:lnTo>
                      <a:pt x="151" y="91"/>
                    </a:lnTo>
                    <a:lnTo>
                      <a:pt x="149" y="88"/>
                    </a:lnTo>
                    <a:lnTo>
                      <a:pt x="148" y="88"/>
                    </a:lnTo>
                    <a:lnTo>
                      <a:pt x="141" y="81"/>
                    </a:lnTo>
                    <a:lnTo>
                      <a:pt x="139" y="81"/>
                    </a:lnTo>
                    <a:lnTo>
                      <a:pt x="98" y="70"/>
                    </a:lnTo>
                    <a:lnTo>
                      <a:pt x="96" y="70"/>
                    </a:lnTo>
                    <a:lnTo>
                      <a:pt x="89" y="74"/>
                    </a:lnTo>
                    <a:lnTo>
                      <a:pt x="85" y="79"/>
                    </a:lnTo>
                    <a:lnTo>
                      <a:pt x="85" y="81"/>
                    </a:lnTo>
                    <a:lnTo>
                      <a:pt x="84" y="84"/>
                    </a:lnTo>
                    <a:lnTo>
                      <a:pt x="74" y="96"/>
                    </a:lnTo>
                    <a:lnTo>
                      <a:pt x="72" y="98"/>
                    </a:lnTo>
                    <a:lnTo>
                      <a:pt x="71" y="98"/>
                    </a:lnTo>
                    <a:lnTo>
                      <a:pt x="71" y="99"/>
                    </a:lnTo>
                    <a:lnTo>
                      <a:pt x="70" y="101"/>
                    </a:lnTo>
                    <a:lnTo>
                      <a:pt x="67" y="101"/>
                    </a:lnTo>
                    <a:lnTo>
                      <a:pt x="52" y="106"/>
                    </a:lnTo>
                    <a:lnTo>
                      <a:pt x="24" y="110"/>
                    </a:lnTo>
                    <a:lnTo>
                      <a:pt x="10" y="116"/>
                    </a:lnTo>
                    <a:lnTo>
                      <a:pt x="5" y="123"/>
                    </a:lnTo>
                    <a:lnTo>
                      <a:pt x="0" y="130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00" name="Freeform 6157">
                <a:extLst>
                  <a:ext uri="{FF2B5EF4-FFF2-40B4-BE49-F238E27FC236}">
                    <a16:creationId xmlns:a16="http://schemas.microsoft.com/office/drawing/2014/main" id="{32A75FB2-FD12-E7DC-EFB1-82F367F877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35" y="847"/>
                <a:ext cx="292" cy="787"/>
              </a:xfrm>
              <a:custGeom>
                <a:avLst/>
                <a:gdLst>
                  <a:gd name="T0" fmla="*/ 51 w 1164"/>
                  <a:gd name="T1" fmla="*/ 3029 h 3145"/>
                  <a:gd name="T2" fmla="*/ 63 w 1164"/>
                  <a:gd name="T3" fmla="*/ 3085 h 3145"/>
                  <a:gd name="T4" fmla="*/ 148 w 1164"/>
                  <a:gd name="T5" fmla="*/ 3145 h 3145"/>
                  <a:gd name="T6" fmla="*/ 242 w 1164"/>
                  <a:gd name="T7" fmla="*/ 3109 h 3145"/>
                  <a:gd name="T8" fmla="*/ 366 w 1164"/>
                  <a:gd name="T9" fmla="*/ 3068 h 3145"/>
                  <a:gd name="T10" fmla="*/ 366 w 1164"/>
                  <a:gd name="T11" fmla="*/ 3001 h 3145"/>
                  <a:gd name="T12" fmla="*/ 457 w 1164"/>
                  <a:gd name="T13" fmla="*/ 2997 h 3145"/>
                  <a:gd name="T14" fmla="*/ 450 w 1164"/>
                  <a:gd name="T15" fmla="*/ 2961 h 3145"/>
                  <a:gd name="T16" fmla="*/ 475 w 1164"/>
                  <a:gd name="T17" fmla="*/ 2955 h 3145"/>
                  <a:gd name="T18" fmla="*/ 468 w 1164"/>
                  <a:gd name="T19" fmla="*/ 2925 h 3145"/>
                  <a:gd name="T20" fmla="*/ 446 w 1164"/>
                  <a:gd name="T21" fmla="*/ 2935 h 3145"/>
                  <a:gd name="T22" fmla="*/ 510 w 1164"/>
                  <a:gd name="T23" fmla="*/ 2868 h 3145"/>
                  <a:gd name="T24" fmla="*/ 550 w 1164"/>
                  <a:gd name="T25" fmla="*/ 2800 h 3145"/>
                  <a:gd name="T26" fmla="*/ 517 w 1164"/>
                  <a:gd name="T27" fmla="*/ 2750 h 3145"/>
                  <a:gd name="T28" fmla="*/ 474 w 1164"/>
                  <a:gd name="T29" fmla="*/ 2713 h 3145"/>
                  <a:gd name="T30" fmla="*/ 443 w 1164"/>
                  <a:gd name="T31" fmla="*/ 2635 h 3145"/>
                  <a:gd name="T32" fmla="*/ 481 w 1164"/>
                  <a:gd name="T33" fmla="*/ 2582 h 3145"/>
                  <a:gd name="T34" fmla="*/ 472 w 1164"/>
                  <a:gd name="T35" fmla="*/ 2423 h 3145"/>
                  <a:gd name="T36" fmla="*/ 481 w 1164"/>
                  <a:gd name="T37" fmla="*/ 2300 h 3145"/>
                  <a:gd name="T38" fmla="*/ 502 w 1164"/>
                  <a:gd name="T39" fmla="*/ 2226 h 3145"/>
                  <a:gd name="T40" fmla="*/ 546 w 1164"/>
                  <a:gd name="T41" fmla="*/ 2141 h 3145"/>
                  <a:gd name="T42" fmla="*/ 489 w 1164"/>
                  <a:gd name="T43" fmla="*/ 2043 h 3145"/>
                  <a:gd name="T44" fmla="*/ 474 w 1164"/>
                  <a:gd name="T45" fmla="*/ 1952 h 3145"/>
                  <a:gd name="T46" fmla="*/ 481 w 1164"/>
                  <a:gd name="T47" fmla="*/ 1867 h 3145"/>
                  <a:gd name="T48" fmla="*/ 502 w 1164"/>
                  <a:gd name="T49" fmla="*/ 1845 h 3145"/>
                  <a:gd name="T50" fmla="*/ 511 w 1164"/>
                  <a:gd name="T51" fmla="*/ 1789 h 3145"/>
                  <a:gd name="T52" fmla="*/ 538 w 1164"/>
                  <a:gd name="T53" fmla="*/ 1747 h 3145"/>
                  <a:gd name="T54" fmla="*/ 576 w 1164"/>
                  <a:gd name="T55" fmla="*/ 1677 h 3145"/>
                  <a:gd name="T56" fmla="*/ 595 w 1164"/>
                  <a:gd name="T57" fmla="*/ 1549 h 3145"/>
                  <a:gd name="T58" fmla="*/ 643 w 1164"/>
                  <a:gd name="T59" fmla="*/ 1508 h 3145"/>
                  <a:gd name="T60" fmla="*/ 641 w 1164"/>
                  <a:gd name="T61" fmla="*/ 1426 h 3145"/>
                  <a:gd name="T62" fmla="*/ 637 w 1164"/>
                  <a:gd name="T63" fmla="*/ 1353 h 3145"/>
                  <a:gd name="T64" fmla="*/ 669 w 1164"/>
                  <a:gd name="T65" fmla="*/ 1195 h 3145"/>
                  <a:gd name="T66" fmla="*/ 704 w 1164"/>
                  <a:gd name="T67" fmla="*/ 1160 h 3145"/>
                  <a:gd name="T68" fmla="*/ 703 w 1164"/>
                  <a:gd name="T69" fmla="*/ 1117 h 3145"/>
                  <a:gd name="T70" fmla="*/ 696 w 1164"/>
                  <a:gd name="T71" fmla="*/ 1019 h 3145"/>
                  <a:gd name="T72" fmla="*/ 730 w 1164"/>
                  <a:gd name="T73" fmla="*/ 945 h 3145"/>
                  <a:gd name="T74" fmla="*/ 757 w 1164"/>
                  <a:gd name="T75" fmla="*/ 905 h 3145"/>
                  <a:gd name="T76" fmla="*/ 876 w 1164"/>
                  <a:gd name="T77" fmla="*/ 763 h 3145"/>
                  <a:gd name="T78" fmla="*/ 891 w 1164"/>
                  <a:gd name="T79" fmla="*/ 697 h 3145"/>
                  <a:gd name="T80" fmla="*/ 940 w 1164"/>
                  <a:gd name="T81" fmla="*/ 667 h 3145"/>
                  <a:gd name="T82" fmla="*/ 967 w 1164"/>
                  <a:gd name="T83" fmla="*/ 640 h 3145"/>
                  <a:gd name="T84" fmla="*/ 1017 w 1164"/>
                  <a:gd name="T85" fmla="*/ 606 h 3145"/>
                  <a:gd name="T86" fmla="*/ 1044 w 1164"/>
                  <a:gd name="T87" fmla="*/ 499 h 3145"/>
                  <a:gd name="T88" fmla="*/ 1094 w 1164"/>
                  <a:gd name="T89" fmla="*/ 388 h 3145"/>
                  <a:gd name="T90" fmla="*/ 1158 w 1164"/>
                  <a:gd name="T91" fmla="*/ 312 h 3145"/>
                  <a:gd name="T92" fmla="*/ 1135 w 1164"/>
                  <a:gd name="T93" fmla="*/ 300 h 3145"/>
                  <a:gd name="T94" fmla="*/ 1112 w 1164"/>
                  <a:gd name="T95" fmla="*/ 293 h 3145"/>
                  <a:gd name="T96" fmla="*/ 1049 w 1164"/>
                  <a:gd name="T97" fmla="*/ 295 h 3145"/>
                  <a:gd name="T98" fmla="*/ 940 w 1164"/>
                  <a:gd name="T99" fmla="*/ 237 h 3145"/>
                  <a:gd name="T100" fmla="*/ 859 w 1164"/>
                  <a:gd name="T101" fmla="*/ 222 h 3145"/>
                  <a:gd name="T102" fmla="*/ 789 w 1164"/>
                  <a:gd name="T103" fmla="*/ 193 h 3145"/>
                  <a:gd name="T104" fmla="*/ 726 w 1164"/>
                  <a:gd name="T105" fmla="*/ 216 h 3145"/>
                  <a:gd name="T106" fmla="*/ 619 w 1164"/>
                  <a:gd name="T107" fmla="*/ 180 h 3145"/>
                  <a:gd name="T108" fmla="*/ 564 w 1164"/>
                  <a:gd name="T109" fmla="*/ 208 h 3145"/>
                  <a:gd name="T110" fmla="*/ 518 w 1164"/>
                  <a:gd name="T111" fmla="*/ 187 h 3145"/>
                  <a:gd name="T112" fmla="*/ 446 w 1164"/>
                  <a:gd name="T113" fmla="*/ 195 h 3145"/>
                  <a:gd name="T114" fmla="*/ 405 w 1164"/>
                  <a:gd name="T115" fmla="*/ 147 h 3145"/>
                  <a:gd name="T116" fmla="*/ 309 w 1164"/>
                  <a:gd name="T117" fmla="*/ 108 h 3145"/>
                  <a:gd name="T118" fmla="*/ 270 w 1164"/>
                  <a:gd name="T119" fmla="*/ 60 h 3145"/>
                  <a:gd name="T120" fmla="*/ 270 w 1164"/>
                  <a:gd name="T121" fmla="*/ 3 h 3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164" h="3145">
                    <a:moveTo>
                      <a:pt x="0" y="3008"/>
                    </a:moveTo>
                    <a:lnTo>
                      <a:pt x="6" y="3008"/>
                    </a:lnTo>
                    <a:lnTo>
                      <a:pt x="10" y="3009"/>
                    </a:lnTo>
                    <a:lnTo>
                      <a:pt x="11" y="3009"/>
                    </a:lnTo>
                    <a:lnTo>
                      <a:pt x="13" y="3011"/>
                    </a:lnTo>
                    <a:lnTo>
                      <a:pt x="23" y="3016"/>
                    </a:lnTo>
                    <a:lnTo>
                      <a:pt x="31" y="3023"/>
                    </a:lnTo>
                    <a:lnTo>
                      <a:pt x="31" y="3025"/>
                    </a:lnTo>
                    <a:lnTo>
                      <a:pt x="34" y="3026"/>
                    </a:lnTo>
                    <a:lnTo>
                      <a:pt x="35" y="3028"/>
                    </a:lnTo>
                    <a:lnTo>
                      <a:pt x="37" y="3028"/>
                    </a:lnTo>
                    <a:lnTo>
                      <a:pt x="39" y="3029"/>
                    </a:lnTo>
                    <a:lnTo>
                      <a:pt x="51" y="3029"/>
                    </a:lnTo>
                    <a:lnTo>
                      <a:pt x="80" y="3021"/>
                    </a:lnTo>
                    <a:lnTo>
                      <a:pt x="81" y="3021"/>
                    </a:lnTo>
                    <a:lnTo>
                      <a:pt x="85" y="3019"/>
                    </a:lnTo>
                    <a:lnTo>
                      <a:pt x="88" y="3022"/>
                    </a:lnTo>
                    <a:lnTo>
                      <a:pt x="88" y="3023"/>
                    </a:lnTo>
                    <a:lnTo>
                      <a:pt x="87" y="3023"/>
                    </a:lnTo>
                    <a:lnTo>
                      <a:pt x="85" y="3025"/>
                    </a:lnTo>
                    <a:lnTo>
                      <a:pt x="81" y="3028"/>
                    </a:lnTo>
                    <a:lnTo>
                      <a:pt x="77" y="3029"/>
                    </a:lnTo>
                    <a:lnTo>
                      <a:pt x="76" y="3032"/>
                    </a:lnTo>
                    <a:lnTo>
                      <a:pt x="73" y="3036"/>
                    </a:lnTo>
                    <a:lnTo>
                      <a:pt x="63" y="3064"/>
                    </a:lnTo>
                    <a:lnTo>
                      <a:pt x="63" y="3085"/>
                    </a:lnTo>
                    <a:lnTo>
                      <a:pt x="62" y="3086"/>
                    </a:lnTo>
                    <a:lnTo>
                      <a:pt x="56" y="3104"/>
                    </a:lnTo>
                    <a:lnTo>
                      <a:pt x="67" y="3114"/>
                    </a:lnTo>
                    <a:lnTo>
                      <a:pt x="98" y="3125"/>
                    </a:lnTo>
                    <a:lnTo>
                      <a:pt x="99" y="3125"/>
                    </a:lnTo>
                    <a:lnTo>
                      <a:pt x="112" y="3118"/>
                    </a:lnTo>
                    <a:lnTo>
                      <a:pt x="134" y="3119"/>
                    </a:lnTo>
                    <a:lnTo>
                      <a:pt x="137" y="3131"/>
                    </a:lnTo>
                    <a:lnTo>
                      <a:pt x="145" y="3135"/>
                    </a:lnTo>
                    <a:lnTo>
                      <a:pt x="147" y="3136"/>
                    </a:lnTo>
                    <a:lnTo>
                      <a:pt x="147" y="3138"/>
                    </a:lnTo>
                    <a:lnTo>
                      <a:pt x="148" y="3142"/>
                    </a:lnTo>
                    <a:lnTo>
                      <a:pt x="148" y="3145"/>
                    </a:lnTo>
                    <a:lnTo>
                      <a:pt x="154" y="3143"/>
                    </a:lnTo>
                    <a:lnTo>
                      <a:pt x="158" y="3141"/>
                    </a:lnTo>
                    <a:lnTo>
                      <a:pt x="159" y="3141"/>
                    </a:lnTo>
                    <a:lnTo>
                      <a:pt x="165" y="3138"/>
                    </a:lnTo>
                    <a:lnTo>
                      <a:pt x="175" y="3135"/>
                    </a:lnTo>
                    <a:lnTo>
                      <a:pt x="181" y="3131"/>
                    </a:lnTo>
                    <a:lnTo>
                      <a:pt x="185" y="3126"/>
                    </a:lnTo>
                    <a:lnTo>
                      <a:pt x="214" y="3113"/>
                    </a:lnTo>
                    <a:lnTo>
                      <a:pt x="224" y="3111"/>
                    </a:lnTo>
                    <a:lnTo>
                      <a:pt x="228" y="3111"/>
                    </a:lnTo>
                    <a:lnTo>
                      <a:pt x="238" y="3110"/>
                    </a:lnTo>
                    <a:lnTo>
                      <a:pt x="241" y="3110"/>
                    </a:lnTo>
                    <a:lnTo>
                      <a:pt x="242" y="3109"/>
                    </a:lnTo>
                    <a:lnTo>
                      <a:pt x="253" y="3109"/>
                    </a:lnTo>
                    <a:lnTo>
                      <a:pt x="264" y="3110"/>
                    </a:lnTo>
                    <a:lnTo>
                      <a:pt x="281" y="3117"/>
                    </a:lnTo>
                    <a:lnTo>
                      <a:pt x="302" y="3117"/>
                    </a:lnTo>
                    <a:lnTo>
                      <a:pt x="308" y="3118"/>
                    </a:lnTo>
                    <a:lnTo>
                      <a:pt x="310" y="3119"/>
                    </a:lnTo>
                    <a:lnTo>
                      <a:pt x="334" y="3110"/>
                    </a:lnTo>
                    <a:lnTo>
                      <a:pt x="338" y="3110"/>
                    </a:lnTo>
                    <a:lnTo>
                      <a:pt x="356" y="3092"/>
                    </a:lnTo>
                    <a:lnTo>
                      <a:pt x="358" y="3092"/>
                    </a:lnTo>
                    <a:lnTo>
                      <a:pt x="358" y="3090"/>
                    </a:lnTo>
                    <a:lnTo>
                      <a:pt x="359" y="3088"/>
                    </a:lnTo>
                    <a:lnTo>
                      <a:pt x="366" y="3068"/>
                    </a:lnTo>
                    <a:lnTo>
                      <a:pt x="368" y="3066"/>
                    </a:lnTo>
                    <a:lnTo>
                      <a:pt x="373" y="3066"/>
                    </a:lnTo>
                    <a:lnTo>
                      <a:pt x="386" y="3061"/>
                    </a:lnTo>
                    <a:lnTo>
                      <a:pt x="386" y="3059"/>
                    </a:lnTo>
                    <a:lnTo>
                      <a:pt x="390" y="3051"/>
                    </a:lnTo>
                    <a:lnTo>
                      <a:pt x="397" y="3044"/>
                    </a:lnTo>
                    <a:lnTo>
                      <a:pt x="398" y="3044"/>
                    </a:lnTo>
                    <a:lnTo>
                      <a:pt x="398" y="3039"/>
                    </a:lnTo>
                    <a:lnTo>
                      <a:pt x="394" y="3036"/>
                    </a:lnTo>
                    <a:lnTo>
                      <a:pt x="366" y="3026"/>
                    </a:lnTo>
                    <a:lnTo>
                      <a:pt x="355" y="3029"/>
                    </a:lnTo>
                    <a:lnTo>
                      <a:pt x="355" y="3025"/>
                    </a:lnTo>
                    <a:lnTo>
                      <a:pt x="366" y="3001"/>
                    </a:lnTo>
                    <a:lnTo>
                      <a:pt x="369" y="2997"/>
                    </a:lnTo>
                    <a:lnTo>
                      <a:pt x="370" y="2998"/>
                    </a:lnTo>
                    <a:lnTo>
                      <a:pt x="389" y="3009"/>
                    </a:lnTo>
                    <a:lnTo>
                      <a:pt x="390" y="3009"/>
                    </a:lnTo>
                    <a:lnTo>
                      <a:pt x="395" y="3011"/>
                    </a:lnTo>
                    <a:lnTo>
                      <a:pt x="402" y="3011"/>
                    </a:lnTo>
                    <a:lnTo>
                      <a:pt x="411" y="3019"/>
                    </a:lnTo>
                    <a:lnTo>
                      <a:pt x="415" y="3025"/>
                    </a:lnTo>
                    <a:lnTo>
                      <a:pt x="415" y="3026"/>
                    </a:lnTo>
                    <a:lnTo>
                      <a:pt x="422" y="3026"/>
                    </a:lnTo>
                    <a:lnTo>
                      <a:pt x="425" y="3025"/>
                    </a:lnTo>
                    <a:lnTo>
                      <a:pt x="435" y="3022"/>
                    </a:lnTo>
                    <a:lnTo>
                      <a:pt x="457" y="2997"/>
                    </a:lnTo>
                    <a:lnTo>
                      <a:pt x="461" y="2988"/>
                    </a:lnTo>
                    <a:lnTo>
                      <a:pt x="461" y="2977"/>
                    </a:lnTo>
                    <a:lnTo>
                      <a:pt x="457" y="2969"/>
                    </a:lnTo>
                    <a:lnTo>
                      <a:pt x="457" y="2968"/>
                    </a:lnTo>
                    <a:lnTo>
                      <a:pt x="451" y="2965"/>
                    </a:lnTo>
                    <a:lnTo>
                      <a:pt x="446" y="2961"/>
                    </a:lnTo>
                    <a:lnTo>
                      <a:pt x="446" y="2959"/>
                    </a:lnTo>
                    <a:lnTo>
                      <a:pt x="444" y="2959"/>
                    </a:lnTo>
                    <a:lnTo>
                      <a:pt x="444" y="2953"/>
                    </a:lnTo>
                    <a:lnTo>
                      <a:pt x="443" y="2951"/>
                    </a:lnTo>
                    <a:lnTo>
                      <a:pt x="444" y="2951"/>
                    </a:lnTo>
                    <a:lnTo>
                      <a:pt x="446" y="2952"/>
                    </a:lnTo>
                    <a:lnTo>
                      <a:pt x="450" y="2961"/>
                    </a:lnTo>
                    <a:lnTo>
                      <a:pt x="450" y="2962"/>
                    </a:lnTo>
                    <a:lnTo>
                      <a:pt x="453" y="2962"/>
                    </a:lnTo>
                    <a:lnTo>
                      <a:pt x="456" y="2961"/>
                    </a:lnTo>
                    <a:lnTo>
                      <a:pt x="457" y="2959"/>
                    </a:lnTo>
                    <a:lnTo>
                      <a:pt x="461" y="2958"/>
                    </a:lnTo>
                    <a:lnTo>
                      <a:pt x="464" y="2958"/>
                    </a:lnTo>
                    <a:lnTo>
                      <a:pt x="468" y="2956"/>
                    </a:lnTo>
                    <a:lnTo>
                      <a:pt x="469" y="2959"/>
                    </a:lnTo>
                    <a:lnTo>
                      <a:pt x="471" y="2961"/>
                    </a:lnTo>
                    <a:lnTo>
                      <a:pt x="474" y="2962"/>
                    </a:lnTo>
                    <a:lnTo>
                      <a:pt x="476" y="2959"/>
                    </a:lnTo>
                    <a:lnTo>
                      <a:pt x="476" y="2956"/>
                    </a:lnTo>
                    <a:lnTo>
                      <a:pt x="475" y="2955"/>
                    </a:lnTo>
                    <a:lnTo>
                      <a:pt x="475" y="2953"/>
                    </a:lnTo>
                    <a:lnTo>
                      <a:pt x="481" y="2948"/>
                    </a:lnTo>
                    <a:lnTo>
                      <a:pt x="483" y="2938"/>
                    </a:lnTo>
                    <a:lnTo>
                      <a:pt x="483" y="2934"/>
                    </a:lnTo>
                    <a:lnTo>
                      <a:pt x="482" y="2932"/>
                    </a:lnTo>
                    <a:lnTo>
                      <a:pt x="481" y="2930"/>
                    </a:lnTo>
                    <a:lnTo>
                      <a:pt x="479" y="2928"/>
                    </a:lnTo>
                    <a:lnTo>
                      <a:pt x="478" y="2928"/>
                    </a:lnTo>
                    <a:lnTo>
                      <a:pt x="476" y="2930"/>
                    </a:lnTo>
                    <a:lnTo>
                      <a:pt x="474" y="2930"/>
                    </a:lnTo>
                    <a:lnTo>
                      <a:pt x="474" y="2928"/>
                    </a:lnTo>
                    <a:lnTo>
                      <a:pt x="469" y="2925"/>
                    </a:lnTo>
                    <a:lnTo>
                      <a:pt x="468" y="2925"/>
                    </a:lnTo>
                    <a:lnTo>
                      <a:pt x="468" y="2927"/>
                    </a:lnTo>
                    <a:lnTo>
                      <a:pt x="465" y="2928"/>
                    </a:lnTo>
                    <a:lnTo>
                      <a:pt x="465" y="2930"/>
                    </a:lnTo>
                    <a:lnTo>
                      <a:pt x="464" y="2931"/>
                    </a:lnTo>
                    <a:lnTo>
                      <a:pt x="462" y="2931"/>
                    </a:lnTo>
                    <a:lnTo>
                      <a:pt x="461" y="2934"/>
                    </a:lnTo>
                    <a:lnTo>
                      <a:pt x="456" y="2938"/>
                    </a:lnTo>
                    <a:lnTo>
                      <a:pt x="454" y="2938"/>
                    </a:lnTo>
                    <a:lnTo>
                      <a:pt x="451" y="2937"/>
                    </a:lnTo>
                    <a:lnTo>
                      <a:pt x="449" y="2938"/>
                    </a:lnTo>
                    <a:lnTo>
                      <a:pt x="447" y="2938"/>
                    </a:lnTo>
                    <a:lnTo>
                      <a:pt x="447" y="2937"/>
                    </a:lnTo>
                    <a:lnTo>
                      <a:pt x="446" y="2935"/>
                    </a:lnTo>
                    <a:lnTo>
                      <a:pt x="447" y="2932"/>
                    </a:lnTo>
                    <a:lnTo>
                      <a:pt x="447" y="2931"/>
                    </a:lnTo>
                    <a:lnTo>
                      <a:pt x="446" y="2930"/>
                    </a:lnTo>
                    <a:lnTo>
                      <a:pt x="444" y="2927"/>
                    </a:lnTo>
                    <a:lnTo>
                      <a:pt x="443" y="2925"/>
                    </a:lnTo>
                    <a:lnTo>
                      <a:pt x="447" y="2913"/>
                    </a:lnTo>
                    <a:lnTo>
                      <a:pt x="449" y="2912"/>
                    </a:lnTo>
                    <a:lnTo>
                      <a:pt x="449" y="2910"/>
                    </a:lnTo>
                    <a:lnTo>
                      <a:pt x="451" y="2908"/>
                    </a:lnTo>
                    <a:lnTo>
                      <a:pt x="454" y="2908"/>
                    </a:lnTo>
                    <a:lnTo>
                      <a:pt x="489" y="2885"/>
                    </a:lnTo>
                    <a:lnTo>
                      <a:pt x="504" y="2871"/>
                    </a:lnTo>
                    <a:lnTo>
                      <a:pt x="510" y="2868"/>
                    </a:lnTo>
                    <a:lnTo>
                      <a:pt x="513" y="2861"/>
                    </a:lnTo>
                    <a:lnTo>
                      <a:pt x="510" y="2858"/>
                    </a:lnTo>
                    <a:lnTo>
                      <a:pt x="511" y="2854"/>
                    </a:lnTo>
                    <a:lnTo>
                      <a:pt x="520" y="2845"/>
                    </a:lnTo>
                    <a:lnTo>
                      <a:pt x="524" y="2845"/>
                    </a:lnTo>
                    <a:lnTo>
                      <a:pt x="529" y="2846"/>
                    </a:lnTo>
                    <a:lnTo>
                      <a:pt x="541" y="2846"/>
                    </a:lnTo>
                    <a:lnTo>
                      <a:pt x="543" y="2843"/>
                    </a:lnTo>
                    <a:lnTo>
                      <a:pt x="543" y="2838"/>
                    </a:lnTo>
                    <a:lnTo>
                      <a:pt x="545" y="2832"/>
                    </a:lnTo>
                    <a:lnTo>
                      <a:pt x="545" y="2828"/>
                    </a:lnTo>
                    <a:lnTo>
                      <a:pt x="550" y="2811"/>
                    </a:lnTo>
                    <a:lnTo>
                      <a:pt x="550" y="2800"/>
                    </a:lnTo>
                    <a:lnTo>
                      <a:pt x="549" y="2798"/>
                    </a:lnTo>
                    <a:lnTo>
                      <a:pt x="546" y="2791"/>
                    </a:lnTo>
                    <a:lnTo>
                      <a:pt x="543" y="2790"/>
                    </a:lnTo>
                    <a:lnTo>
                      <a:pt x="542" y="2787"/>
                    </a:lnTo>
                    <a:lnTo>
                      <a:pt x="534" y="2783"/>
                    </a:lnTo>
                    <a:lnTo>
                      <a:pt x="532" y="2779"/>
                    </a:lnTo>
                    <a:lnTo>
                      <a:pt x="529" y="2778"/>
                    </a:lnTo>
                    <a:lnTo>
                      <a:pt x="528" y="2778"/>
                    </a:lnTo>
                    <a:lnTo>
                      <a:pt x="528" y="2776"/>
                    </a:lnTo>
                    <a:lnTo>
                      <a:pt x="524" y="2771"/>
                    </a:lnTo>
                    <a:lnTo>
                      <a:pt x="520" y="2757"/>
                    </a:lnTo>
                    <a:lnTo>
                      <a:pt x="518" y="2754"/>
                    </a:lnTo>
                    <a:lnTo>
                      <a:pt x="517" y="2750"/>
                    </a:lnTo>
                    <a:lnTo>
                      <a:pt x="516" y="2747"/>
                    </a:lnTo>
                    <a:lnTo>
                      <a:pt x="513" y="2744"/>
                    </a:lnTo>
                    <a:lnTo>
                      <a:pt x="511" y="2741"/>
                    </a:lnTo>
                    <a:lnTo>
                      <a:pt x="509" y="2738"/>
                    </a:lnTo>
                    <a:lnTo>
                      <a:pt x="506" y="2738"/>
                    </a:lnTo>
                    <a:lnTo>
                      <a:pt x="503" y="2736"/>
                    </a:lnTo>
                    <a:lnTo>
                      <a:pt x="499" y="2733"/>
                    </a:lnTo>
                    <a:lnTo>
                      <a:pt x="497" y="2731"/>
                    </a:lnTo>
                    <a:lnTo>
                      <a:pt x="496" y="2731"/>
                    </a:lnTo>
                    <a:lnTo>
                      <a:pt x="495" y="2730"/>
                    </a:lnTo>
                    <a:lnTo>
                      <a:pt x="482" y="2721"/>
                    </a:lnTo>
                    <a:lnTo>
                      <a:pt x="479" y="2720"/>
                    </a:lnTo>
                    <a:lnTo>
                      <a:pt x="474" y="2713"/>
                    </a:lnTo>
                    <a:lnTo>
                      <a:pt x="472" y="2711"/>
                    </a:lnTo>
                    <a:lnTo>
                      <a:pt x="469" y="2708"/>
                    </a:lnTo>
                    <a:lnTo>
                      <a:pt x="462" y="2699"/>
                    </a:lnTo>
                    <a:lnTo>
                      <a:pt x="458" y="2697"/>
                    </a:lnTo>
                    <a:lnTo>
                      <a:pt x="454" y="2687"/>
                    </a:lnTo>
                    <a:lnTo>
                      <a:pt x="454" y="2683"/>
                    </a:lnTo>
                    <a:lnTo>
                      <a:pt x="453" y="2676"/>
                    </a:lnTo>
                    <a:lnTo>
                      <a:pt x="453" y="2657"/>
                    </a:lnTo>
                    <a:lnTo>
                      <a:pt x="449" y="2646"/>
                    </a:lnTo>
                    <a:lnTo>
                      <a:pt x="446" y="2642"/>
                    </a:lnTo>
                    <a:lnTo>
                      <a:pt x="444" y="2639"/>
                    </a:lnTo>
                    <a:lnTo>
                      <a:pt x="443" y="2638"/>
                    </a:lnTo>
                    <a:lnTo>
                      <a:pt x="443" y="2635"/>
                    </a:lnTo>
                    <a:lnTo>
                      <a:pt x="442" y="2628"/>
                    </a:lnTo>
                    <a:lnTo>
                      <a:pt x="443" y="2627"/>
                    </a:lnTo>
                    <a:lnTo>
                      <a:pt x="443" y="2625"/>
                    </a:lnTo>
                    <a:lnTo>
                      <a:pt x="444" y="2624"/>
                    </a:lnTo>
                    <a:lnTo>
                      <a:pt x="444" y="2623"/>
                    </a:lnTo>
                    <a:lnTo>
                      <a:pt x="469" y="2603"/>
                    </a:lnTo>
                    <a:lnTo>
                      <a:pt x="469" y="2601"/>
                    </a:lnTo>
                    <a:lnTo>
                      <a:pt x="474" y="2597"/>
                    </a:lnTo>
                    <a:lnTo>
                      <a:pt x="475" y="2594"/>
                    </a:lnTo>
                    <a:lnTo>
                      <a:pt x="478" y="2592"/>
                    </a:lnTo>
                    <a:lnTo>
                      <a:pt x="478" y="2589"/>
                    </a:lnTo>
                    <a:lnTo>
                      <a:pt x="481" y="2583"/>
                    </a:lnTo>
                    <a:lnTo>
                      <a:pt x="481" y="2582"/>
                    </a:lnTo>
                    <a:lnTo>
                      <a:pt x="482" y="2574"/>
                    </a:lnTo>
                    <a:lnTo>
                      <a:pt x="483" y="2571"/>
                    </a:lnTo>
                    <a:lnTo>
                      <a:pt x="483" y="2561"/>
                    </a:lnTo>
                    <a:lnTo>
                      <a:pt x="482" y="2558"/>
                    </a:lnTo>
                    <a:lnTo>
                      <a:pt x="482" y="2556"/>
                    </a:lnTo>
                    <a:lnTo>
                      <a:pt x="462" y="2510"/>
                    </a:lnTo>
                    <a:lnTo>
                      <a:pt x="461" y="2508"/>
                    </a:lnTo>
                    <a:lnTo>
                      <a:pt x="461" y="2505"/>
                    </a:lnTo>
                    <a:lnTo>
                      <a:pt x="457" y="2503"/>
                    </a:lnTo>
                    <a:lnTo>
                      <a:pt x="456" y="2498"/>
                    </a:lnTo>
                    <a:lnTo>
                      <a:pt x="456" y="2473"/>
                    </a:lnTo>
                    <a:lnTo>
                      <a:pt x="472" y="2428"/>
                    </a:lnTo>
                    <a:lnTo>
                      <a:pt x="472" y="2423"/>
                    </a:lnTo>
                    <a:lnTo>
                      <a:pt x="475" y="2412"/>
                    </a:lnTo>
                    <a:lnTo>
                      <a:pt x="475" y="2407"/>
                    </a:lnTo>
                    <a:lnTo>
                      <a:pt x="479" y="2400"/>
                    </a:lnTo>
                    <a:lnTo>
                      <a:pt x="482" y="2392"/>
                    </a:lnTo>
                    <a:lnTo>
                      <a:pt x="483" y="2391"/>
                    </a:lnTo>
                    <a:lnTo>
                      <a:pt x="485" y="2388"/>
                    </a:lnTo>
                    <a:lnTo>
                      <a:pt x="488" y="2377"/>
                    </a:lnTo>
                    <a:lnTo>
                      <a:pt x="489" y="2374"/>
                    </a:lnTo>
                    <a:lnTo>
                      <a:pt x="489" y="2353"/>
                    </a:lnTo>
                    <a:lnTo>
                      <a:pt x="479" y="2329"/>
                    </a:lnTo>
                    <a:lnTo>
                      <a:pt x="478" y="2326"/>
                    </a:lnTo>
                    <a:lnTo>
                      <a:pt x="478" y="2304"/>
                    </a:lnTo>
                    <a:lnTo>
                      <a:pt x="481" y="2300"/>
                    </a:lnTo>
                    <a:lnTo>
                      <a:pt x="482" y="2297"/>
                    </a:lnTo>
                    <a:lnTo>
                      <a:pt x="489" y="2290"/>
                    </a:lnTo>
                    <a:lnTo>
                      <a:pt x="500" y="2285"/>
                    </a:lnTo>
                    <a:lnTo>
                      <a:pt x="500" y="2282"/>
                    </a:lnTo>
                    <a:lnTo>
                      <a:pt x="503" y="2279"/>
                    </a:lnTo>
                    <a:lnTo>
                      <a:pt x="504" y="2276"/>
                    </a:lnTo>
                    <a:lnTo>
                      <a:pt x="506" y="2276"/>
                    </a:lnTo>
                    <a:lnTo>
                      <a:pt x="506" y="2273"/>
                    </a:lnTo>
                    <a:lnTo>
                      <a:pt x="507" y="2271"/>
                    </a:lnTo>
                    <a:lnTo>
                      <a:pt x="507" y="2261"/>
                    </a:lnTo>
                    <a:lnTo>
                      <a:pt x="504" y="2239"/>
                    </a:lnTo>
                    <a:lnTo>
                      <a:pt x="504" y="2234"/>
                    </a:lnTo>
                    <a:lnTo>
                      <a:pt x="502" y="2226"/>
                    </a:lnTo>
                    <a:lnTo>
                      <a:pt x="502" y="2222"/>
                    </a:lnTo>
                    <a:lnTo>
                      <a:pt x="503" y="2213"/>
                    </a:lnTo>
                    <a:lnTo>
                      <a:pt x="504" y="2211"/>
                    </a:lnTo>
                    <a:lnTo>
                      <a:pt x="507" y="2206"/>
                    </a:lnTo>
                    <a:lnTo>
                      <a:pt x="509" y="2202"/>
                    </a:lnTo>
                    <a:lnTo>
                      <a:pt x="513" y="2195"/>
                    </a:lnTo>
                    <a:lnTo>
                      <a:pt x="516" y="2192"/>
                    </a:lnTo>
                    <a:lnTo>
                      <a:pt x="527" y="2179"/>
                    </a:lnTo>
                    <a:lnTo>
                      <a:pt x="528" y="2179"/>
                    </a:lnTo>
                    <a:lnTo>
                      <a:pt x="535" y="2167"/>
                    </a:lnTo>
                    <a:lnTo>
                      <a:pt x="536" y="2162"/>
                    </a:lnTo>
                    <a:lnTo>
                      <a:pt x="539" y="2158"/>
                    </a:lnTo>
                    <a:lnTo>
                      <a:pt x="546" y="2141"/>
                    </a:lnTo>
                    <a:lnTo>
                      <a:pt x="546" y="2138"/>
                    </a:lnTo>
                    <a:lnTo>
                      <a:pt x="548" y="2135"/>
                    </a:lnTo>
                    <a:lnTo>
                      <a:pt x="548" y="2132"/>
                    </a:lnTo>
                    <a:lnTo>
                      <a:pt x="546" y="2129"/>
                    </a:lnTo>
                    <a:lnTo>
                      <a:pt x="546" y="2125"/>
                    </a:lnTo>
                    <a:lnTo>
                      <a:pt x="539" y="2103"/>
                    </a:lnTo>
                    <a:lnTo>
                      <a:pt x="535" y="2095"/>
                    </a:lnTo>
                    <a:lnTo>
                      <a:pt x="528" y="2085"/>
                    </a:lnTo>
                    <a:lnTo>
                      <a:pt x="527" y="2082"/>
                    </a:lnTo>
                    <a:lnTo>
                      <a:pt x="523" y="2079"/>
                    </a:lnTo>
                    <a:lnTo>
                      <a:pt x="520" y="2075"/>
                    </a:lnTo>
                    <a:lnTo>
                      <a:pt x="511" y="2068"/>
                    </a:lnTo>
                    <a:lnTo>
                      <a:pt x="489" y="2043"/>
                    </a:lnTo>
                    <a:lnTo>
                      <a:pt x="488" y="2040"/>
                    </a:lnTo>
                    <a:lnTo>
                      <a:pt x="482" y="2036"/>
                    </a:lnTo>
                    <a:lnTo>
                      <a:pt x="481" y="2033"/>
                    </a:lnTo>
                    <a:lnTo>
                      <a:pt x="479" y="2032"/>
                    </a:lnTo>
                    <a:lnTo>
                      <a:pt x="478" y="2029"/>
                    </a:lnTo>
                    <a:lnTo>
                      <a:pt x="476" y="2028"/>
                    </a:lnTo>
                    <a:lnTo>
                      <a:pt x="476" y="2019"/>
                    </a:lnTo>
                    <a:lnTo>
                      <a:pt x="481" y="2004"/>
                    </a:lnTo>
                    <a:lnTo>
                      <a:pt x="481" y="1987"/>
                    </a:lnTo>
                    <a:lnTo>
                      <a:pt x="479" y="1983"/>
                    </a:lnTo>
                    <a:lnTo>
                      <a:pt x="479" y="1980"/>
                    </a:lnTo>
                    <a:lnTo>
                      <a:pt x="478" y="1975"/>
                    </a:lnTo>
                    <a:lnTo>
                      <a:pt x="474" y="1952"/>
                    </a:lnTo>
                    <a:lnTo>
                      <a:pt x="472" y="1948"/>
                    </a:lnTo>
                    <a:lnTo>
                      <a:pt x="472" y="1937"/>
                    </a:lnTo>
                    <a:lnTo>
                      <a:pt x="474" y="1935"/>
                    </a:lnTo>
                    <a:lnTo>
                      <a:pt x="474" y="1933"/>
                    </a:lnTo>
                    <a:lnTo>
                      <a:pt x="476" y="1926"/>
                    </a:lnTo>
                    <a:lnTo>
                      <a:pt x="481" y="1917"/>
                    </a:lnTo>
                    <a:lnTo>
                      <a:pt x="481" y="1913"/>
                    </a:lnTo>
                    <a:lnTo>
                      <a:pt x="482" y="1910"/>
                    </a:lnTo>
                    <a:lnTo>
                      <a:pt x="482" y="1895"/>
                    </a:lnTo>
                    <a:lnTo>
                      <a:pt x="479" y="1882"/>
                    </a:lnTo>
                    <a:lnTo>
                      <a:pt x="478" y="1880"/>
                    </a:lnTo>
                    <a:lnTo>
                      <a:pt x="478" y="1873"/>
                    </a:lnTo>
                    <a:lnTo>
                      <a:pt x="481" y="1867"/>
                    </a:lnTo>
                    <a:lnTo>
                      <a:pt x="481" y="1866"/>
                    </a:lnTo>
                    <a:lnTo>
                      <a:pt x="483" y="1863"/>
                    </a:lnTo>
                    <a:lnTo>
                      <a:pt x="483" y="1861"/>
                    </a:lnTo>
                    <a:lnTo>
                      <a:pt x="485" y="1861"/>
                    </a:lnTo>
                    <a:lnTo>
                      <a:pt x="488" y="1859"/>
                    </a:lnTo>
                    <a:lnTo>
                      <a:pt x="490" y="1859"/>
                    </a:lnTo>
                    <a:lnTo>
                      <a:pt x="492" y="1857"/>
                    </a:lnTo>
                    <a:lnTo>
                      <a:pt x="495" y="1856"/>
                    </a:lnTo>
                    <a:lnTo>
                      <a:pt x="496" y="1854"/>
                    </a:lnTo>
                    <a:lnTo>
                      <a:pt x="497" y="1851"/>
                    </a:lnTo>
                    <a:lnTo>
                      <a:pt x="500" y="1849"/>
                    </a:lnTo>
                    <a:lnTo>
                      <a:pt x="500" y="1846"/>
                    </a:lnTo>
                    <a:lnTo>
                      <a:pt x="502" y="1845"/>
                    </a:lnTo>
                    <a:lnTo>
                      <a:pt x="502" y="1843"/>
                    </a:lnTo>
                    <a:lnTo>
                      <a:pt x="503" y="1841"/>
                    </a:lnTo>
                    <a:lnTo>
                      <a:pt x="503" y="1829"/>
                    </a:lnTo>
                    <a:lnTo>
                      <a:pt x="502" y="1825"/>
                    </a:lnTo>
                    <a:lnTo>
                      <a:pt x="502" y="1820"/>
                    </a:lnTo>
                    <a:lnTo>
                      <a:pt x="500" y="1818"/>
                    </a:lnTo>
                    <a:lnTo>
                      <a:pt x="500" y="1807"/>
                    </a:lnTo>
                    <a:lnTo>
                      <a:pt x="502" y="1806"/>
                    </a:lnTo>
                    <a:lnTo>
                      <a:pt x="502" y="1803"/>
                    </a:lnTo>
                    <a:lnTo>
                      <a:pt x="504" y="1800"/>
                    </a:lnTo>
                    <a:lnTo>
                      <a:pt x="504" y="1798"/>
                    </a:lnTo>
                    <a:lnTo>
                      <a:pt x="506" y="1797"/>
                    </a:lnTo>
                    <a:lnTo>
                      <a:pt x="511" y="1789"/>
                    </a:lnTo>
                    <a:lnTo>
                      <a:pt x="514" y="1786"/>
                    </a:lnTo>
                    <a:lnTo>
                      <a:pt x="516" y="1782"/>
                    </a:lnTo>
                    <a:lnTo>
                      <a:pt x="518" y="1776"/>
                    </a:lnTo>
                    <a:lnTo>
                      <a:pt x="523" y="1772"/>
                    </a:lnTo>
                    <a:lnTo>
                      <a:pt x="524" y="1768"/>
                    </a:lnTo>
                    <a:lnTo>
                      <a:pt x="531" y="1762"/>
                    </a:lnTo>
                    <a:lnTo>
                      <a:pt x="532" y="1758"/>
                    </a:lnTo>
                    <a:lnTo>
                      <a:pt x="534" y="1757"/>
                    </a:lnTo>
                    <a:lnTo>
                      <a:pt x="535" y="1754"/>
                    </a:lnTo>
                    <a:lnTo>
                      <a:pt x="536" y="1753"/>
                    </a:lnTo>
                    <a:lnTo>
                      <a:pt x="536" y="1751"/>
                    </a:lnTo>
                    <a:lnTo>
                      <a:pt x="538" y="1748"/>
                    </a:lnTo>
                    <a:lnTo>
                      <a:pt x="538" y="1747"/>
                    </a:lnTo>
                    <a:lnTo>
                      <a:pt x="548" y="1715"/>
                    </a:lnTo>
                    <a:lnTo>
                      <a:pt x="549" y="1712"/>
                    </a:lnTo>
                    <a:lnTo>
                      <a:pt x="549" y="1711"/>
                    </a:lnTo>
                    <a:lnTo>
                      <a:pt x="569" y="1694"/>
                    </a:lnTo>
                    <a:lnTo>
                      <a:pt x="569" y="1693"/>
                    </a:lnTo>
                    <a:lnTo>
                      <a:pt x="571" y="1691"/>
                    </a:lnTo>
                    <a:lnTo>
                      <a:pt x="571" y="1690"/>
                    </a:lnTo>
                    <a:lnTo>
                      <a:pt x="573" y="1688"/>
                    </a:lnTo>
                    <a:lnTo>
                      <a:pt x="573" y="1687"/>
                    </a:lnTo>
                    <a:lnTo>
                      <a:pt x="574" y="1684"/>
                    </a:lnTo>
                    <a:lnTo>
                      <a:pt x="574" y="1681"/>
                    </a:lnTo>
                    <a:lnTo>
                      <a:pt x="576" y="1678"/>
                    </a:lnTo>
                    <a:lnTo>
                      <a:pt x="576" y="1677"/>
                    </a:lnTo>
                    <a:lnTo>
                      <a:pt x="586" y="1627"/>
                    </a:lnTo>
                    <a:lnTo>
                      <a:pt x="586" y="1623"/>
                    </a:lnTo>
                    <a:lnTo>
                      <a:pt x="587" y="1621"/>
                    </a:lnTo>
                    <a:lnTo>
                      <a:pt x="587" y="1618"/>
                    </a:lnTo>
                    <a:lnTo>
                      <a:pt x="588" y="1614"/>
                    </a:lnTo>
                    <a:lnTo>
                      <a:pt x="590" y="1602"/>
                    </a:lnTo>
                    <a:lnTo>
                      <a:pt x="591" y="1599"/>
                    </a:lnTo>
                    <a:lnTo>
                      <a:pt x="595" y="1580"/>
                    </a:lnTo>
                    <a:lnTo>
                      <a:pt x="595" y="1564"/>
                    </a:lnTo>
                    <a:lnTo>
                      <a:pt x="594" y="1561"/>
                    </a:lnTo>
                    <a:lnTo>
                      <a:pt x="594" y="1554"/>
                    </a:lnTo>
                    <a:lnTo>
                      <a:pt x="595" y="1551"/>
                    </a:lnTo>
                    <a:lnTo>
                      <a:pt x="595" y="1549"/>
                    </a:lnTo>
                    <a:lnTo>
                      <a:pt x="596" y="1546"/>
                    </a:lnTo>
                    <a:lnTo>
                      <a:pt x="596" y="1543"/>
                    </a:lnTo>
                    <a:lnTo>
                      <a:pt x="598" y="1542"/>
                    </a:lnTo>
                    <a:lnTo>
                      <a:pt x="598" y="1540"/>
                    </a:lnTo>
                    <a:lnTo>
                      <a:pt x="599" y="1539"/>
                    </a:lnTo>
                    <a:lnTo>
                      <a:pt x="599" y="1537"/>
                    </a:lnTo>
                    <a:lnTo>
                      <a:pt x="603" y="1533"/>
                    </a:lnTo>
                    <a:lnTo>
                      <a:pt x="605" y="1530"/>
                    </a:lnTo>
                    <a:lnTo>
                      <a:pt x="608" y="1529"/>
                    </a:lnTo>
                    <a:lnTo>
                      <a:pt x="613" y="1523"/>
                    </a:lnTo>
                    <a:lnTo>
                      <a:pt x="640" y="1510"/>
                    </a:lnTo>
                    <a:lnTo>
                      <a:pt x="641" y="1508"/>
                    </a:lnTo>
                    <a:lnTo>
                      <a:pt x="643" y="1508"/>
                    </a:lnTo>
                    <a:lnTo>
                      <a:pt x="653" y="1498"/>
                    </a:lnTo>
                    <a:lnTo>
                      <a:pt x="653" y="1497"/>
                    </a:lnTo>
                    <a:lnTo>
                      <a:pt x="654" y="1496"/>
                    </a:lnTo>
                    <a:lnTo>
                      <a:pt x="654" y="1494"/>
                    </a:lnTo>
                    <a:lnTo>
                      <a:pt x="655" y="1493"/>
                    </a:lnTo>
                    <a:lnTo>
                      <a:pt x="655" y="1476"/>
                    </a:lnTo>
                    <a:lnTo>
                      <a:pt x="653" y="1469"/>
                    </a:lnTo>
                    <a:lnTo>
                      <a:pt x="653" y="1466"/>
                    </a:lnTo>
                    <a:lnTo>
                      <a:pt x="651" y="1463"/>
                    </a:lnTo>
                    <a:lnTo>
                      <a:pt x="651" y="1461"/>
                    </a:lnTo>
                    <a:lnTo>
                      <a:pt x="644" y="1436"/>
                    </a:lnTo>
                    <a:lnTo>
                      <a:pt x="641" y="1429"/>
                    </a:lnTo>
                    <a:lnTo>
                      <a:pt x="641" y="1426"/>
                    </a:lnTo>
                    <a:lnTo>
                      <a:pt x="640" y="1423"/>
                    </a:lnTo>
                    <a:lnTo>
                      <a:pt x="640" y="1420"/>
                    </a:lnTo>
                    <a:lnTo>
                      <a:pt x="639" y="1417"/>
                    </a:lnTo>
                    <a:lnTo>
                      <a:pt x="636" y="1405"/>
                    </a:lnTo>
                    <a:lnTo>
                      <a:pt x="634" y="1401"/>
                    </a:lnTo>
                    <a:lnTo>
                      <a:pt x="634" y="1396"/>
                    </a:lnTo>
                    <a:lnTo>
                      <a:pt x="633" y="1392"/>
                    </a:lnTo>
                    <a:lnTo>
                      <a:pt x="633" y="1374"/>
                    </a:lnTo>
                    <a:lnTo>
                      <a:pt x="634" y="1369"/>
                    </a:lnTo>
                    <a:lnTo>
                      <a:pt x="634" y="1363"/>
                    </a:lnTo>
                    <a:lnTo>
                      <a:pt x="636" y="1363"/>
                    </a:lnTo>
                    <a:lnTo>
                      <a:pt x="636" y="1359"/>
                    </a:lnTo>
                    <a:lnTo>
                      <a:pt x="637" y="1353"/>
                    </a:lnTo>
                    <a:lnTo>
                      <a:pt x="637" y="1352"/>
                    </a:lnTo>
                    <a:lnTo>
                      <a:pt x="639" y="1350"/>
                    </a:lnTo>
                    <a:lnTo>
                      <a:pt x="654" y="1300"/>
                    </a:lnTo>
                    <a:lnTo>
                      <a:pt x="654" y="1299"/>
                    </a:lnTo>
                    <a:lnTo>
                      <a:pt x="662" y="1279"/>
                    </a:lnTo>
                    <a:lnTo>
                      <a:pt x="662" y="1276"/>
                    </a:lnTo>
                    <a:lnTo>
                      <a:pt x="666" y="1264"/>
                    </a:lnTo>
                    <a:lnTo>
                      <a:pt x="666" y="1258"/>
                    </a:lnTo>
                    <a:lnTo>
                      <a:pt x="668" y="1250"/>
                    </a:lnTo>
                    <a:lnTo>
                      <a:pt x="668" y="1230"/>
                    </a:lnTo>
                    <a:lnTo>
                      <a:pt x="666" y="1222"/>
                    </a:lnTo>
                    <a:lnTo>
                      <a:pt x="666" y="1198"/>
                    </a:lnTo>
                    <a:lnTo>
                      <a:pt x="669" y="1195"/>
                    </a:lnTo>
                    <a:lnTo>
                      <a:pt x="669" y="1194"/>
                    </a:lnTo>
                    <a:lnTo>
                      <a:pt x="672" y="1192"/>
                    </a:lnTo>
                    <a:lnTo>
                      <a:pt x="677" y="1187"/>
                    </a:lnTo>
                    <a:lnTo>
                      <a:pt x="679" y="1187"/>
                    </a:lnTo>
                    <a:lnTo>
                      <a:pt x="684" y="1183"/>
                    </a:lnTo>
                    <a:lnTo>
                      <a:pt x="689" y="1181"/>
                    </a:lnTo>
                    <a:lnTo>
                      <a:pt x="691" y="1179"/>
                    </a:lnTo>
                    <a:lnTo>
                      <a:pt x="693" y="1176"/>
                    </a:lnTo>
                    <a:lnTo>
                      <a:pt x="697" y="1173"/>
                    </a:lnTo>
                    <a:lnTo>
                      <a:pt x="701" y="1169"/>
                    </a:lnTo>
                    <a:lnTo>
                      <a:pt x="701" y="1166"/>
                    </a:lnTo>
                    <a:lnTo>
                      <a:pt x="704" y="1163"/>
                    </a:lnTo>
                    <a:lnTo>
                      <a:pt x="704" y="1160"/>
                    </a:lnTo>
                    <a:lnTo>
                      <a:pt x="706" y="1159"/>
                    </a:lnTo>
                    <a:lnTo>
                      <a:pt x="707" y="1153"/>
                    </a:lnTo>
                    <a:lnTo>
                      <a:pt x="708" y="1152"/>
                    </a:lnTo>
                    <a:lnTo>
                      <a:pt x="708" y="1146"/>
                    </a:lnTo>
                    <a:lnTo>
                      <a:pt x="710" y="1144"/>
                    </a:lnTo>
                    <a:lnTo>
                      <a:pt x="710" y="1141"/>
                    </a:lnTo>
                    <a:lnTo>
                      <a:pt x="708" y="1139"/>
                    </a:lnTo>
                    <a:lnTo>
                      <a:pt x="708" y="1131"/>
                    </a:lnTo>
                    <a:lnTo>
                      <a:pt x="707" y="1130"/>
                    </a:lnTo>
                    <a:lnTo>
                      <a:pt x="707" y="1127"/>
                    </a:lnTo>
                    <a:lnTo>
                      <a:pt x="704" y="1123"/>
                    </a:lnTo>
                    <a:lnTo>
                      <a:pt x="704" y="1120"/>
                    </a:lnTo>
                    <a:lnTo>
                      <a:pt x="703" y="1117"/>
                    </a:lnTo>
                    <a:lnTo>
                      <a:pt x="703" y="1100"/>
                    </a:lnTo>
                    <a:lnTo>
                      <a:pt x="704" y="1096"/>
                    </a:lnTo>
                    <a:lnTo>
                      <a:pt x="704" y="1082"/>
                    </a:lnTo>
                    <a:lnTo>
                      <a:pt x="703" y="1071"/>
                    </a:lnTo>
                    <a:lnTo>
                      <a:pt x="703" y="1065"/>
                    </a:lnTo>
                    <a:lnTo>
                      <a:pt x="701" y="1058"/>
                    </a:lnTo>
                    <a:lnTo>
                      <a:pt x="697" y="1046"/>
                    </a:lnTo>
                    <a:lnTo>
                      <a:pt x="697" y="1045"/>
                    </a:lnTo>
                    <a:lnTo>
                      <a:pt x="696" y="1042"/>
                    </a:lnTo>
                    <a:lnTo>
                      <a:pt x="696" y="1040"/>
                    </a:lnTo>
                    <a:lnTo>
                      <a:pt x="694" y="1036"/>
                    </a:lnTo>
                    <a:lnTo>
                      <a:pt x="694" y="1026"/>
                    </a:lnTo>
                    <a:lnTo>
                      <a:pt x="696" y="1019"/>
                    </a:lnTo>
                    <a:lnTo>
                      <a:pt x="696" y="1017"/>
                    </a:lnTo>
                    <a:lnTo>
                      <a:pt x="697" y="1012"/>
                    </a:lnTo>
                    <a:lnTo>
                      <a:pt x="699" y="1012"/>
                    </a:lnTo>
                    <a:lnTo>
                      <a:pt x="699" y="1011"/>
                    </a:lnTo>
                    <a:lnTo>
                      <a:pt x="700" y="1008"/>
                    </a:lnTo>
                    <a:lnTo>
                      <a:pt x="701" y="1007"/>
                    </a:lnTo>
                    <a:lnTo>
                      <a:pt x="721" y="971"/>
                    </a:lnTo>
                    <a:lnTo>
                      <a:pt x="722" y="966"/>
                    </a:lnTo>
                    <a:lnTo>
                      <a:pt x="726" y="961"/>
                    </a:lnTo>
                    <a:lnTo>
                      <a:pt x="728" y="959"/>
                    </a:lnTo>
                    <a:lnTo>
                      <a:pt x="729" y="954"/>
                    </a:lnTo>
                    <a:lnTo>
                      <a:pt x="729" y="950"/>
                    </a:lnTo>
                    <a:lnTo>
                      <a:pt x="730" y="945"/>
                    </a:lnTo>
                    <a:lnTo>
                      <a:pt x="730" y="944"/>
                    </a:lnTo>
                    <a:lnTo>
                      <a:pt x="732" y="937"/>
                    </a:lnTo>
                    <a:lnTo>
                      <a:pt x="732" y="933"/>
                    </a:lnTo>
                    <a:lnTo>
                      <a:pt x="733" y="930"/>
                    </a:lnTo>
                    <a:lnTo>
                      <a:pt x="733" y="927"/>
                    </a:lnTo>
                    <a:lnTo>
                      <a:pt x="736" y="921"/>
                    </a:lnTo>
                    <a:lnTo>
                      <a:pt x="736" y="920"/>
                    </a:lnTo>
                    <a:lnTo>
                      <a:pt x="739" y="917"/>
                    </a:lnTo>
                    <a:lnTo>
                      <a:pt x="739" y="916"/>
                    </a:lnTo>
                    <a:lnTo>
                      <a:pt x="742" y="914"/>
                    </a:lnTo>
                    <a:lnTo>
                      <a:pt x="744" y="911"/>
                    </a:lnTo>
                    <a:lnTo>
                      <a:pt x="753" y="906"/>
                    </a:lnTo>
                    <a:lnTo>
                      <a:pt x="757" y="905"/>
                    </a:lnTo>
                    <a:lnTo>
                      <a:pt x="760" y="902"/>
                    </a:lnTo>
                    <a:lnTo>
                      <a:pt x="767" y="899"/>
                    </a:lnTo>
                    <a:lnTo>
                      <a:pt x="785" y="885"/>
                    </a:lnTo>
                    <a:lnTo>
                      <a:pt x="793" y="878"/>
                    </a:lnTo>
                    <a:lnTo>
                      <a:pt x="796" y="877"/>
                    </a:lnTo>
                    <a:lnTo>
                      <a:pt x="799" y="871"/>
                    </a:lnTo>
                    <a:lnTo>
                      <a:pt x="821" y="839"/>
                    </a:lnTo>
                    <a:lnTo>
                      <a:pt x="821" y="838"/>
                    </a:lnTo>
                    <a:lnTo>
                      <a:pt x="873" y="768"/>
                    </a:lnTo>
                    <a:lnTo>
                      <a:pt x="874" y="767"/>
                    </a:lnTo>
                    <a:lnTo>
                      <a:pt x="874" y="765"/>
                    </a:lnTo>
                    <a:lnTo>
                      <a:pt x="876" y="764"/>
                    </a:lnTo>
                    <a:lnTo>
                      <a:pt x="876" y="763"/>
                    </a:lnTo>
                    <a:lnTo>
                      <a:pt x="877" y="760"/>
                    </a:lnTo>
                    <a:lnTo>
                      <a:pt x="877" y="746"/>
                    </a:lnTo>
                    <a:lnTo>
                      <a:pt x="874" y="726"/>
                    </a:lnTo>
                    <a:lnTo>
                      <a:pt x="874" y="718"/>
                    </a:lnTo>
                    <a:lnTo>
                      <a:pt x="876" y="711"/>
                    </a:lnTo>
                    <a:lnTo>
                      <a:pt x="876" y="708"/>
                    </a:lnTo>
                    <a:lnTo>
                      <a:pt x="877" y="707"/>
                    </a:lnTo>
                    <a:lnTo>
                      <a:pt x="877" y="704"/>
                    </a:lnTo>
                    <a:lnTo>
                      <a:pt x="879" y="703"/>
                    </a:lnTo>
                    <a:lnTo>
                      <a:pt x="880" y="703"/>
                    </a:lnTo>
                    <a:lnTo>
                      <a:pt x="884" y="698"/>
                    </a:lnTo>
                    <a:lnTo>
                      <a:pt x="887" y="697"/>
                    </a:lnTo>
                    <a:lnTo>
                      <a:pt x="891" y="697"/>
                    </a:lnTo>
                    <a:lnTo>
                      <a:pt x="894" y="695"/>
                    </a:lnTo>
                    <a:lnTo>
                      <a:pt x="897" y="697"/>
                    </a:lnTo>
                    <a:lnTo>
                      <a:pt x="909" y="698"/>
                    </a:lnTo>
                    <a:lnTo>
                      <a:pt x="919" y="698"/>
                    </a:lnTo>
                    <a:lnTo>
                      <a:pt x="929" y="694"/>
                    </a:lnTo>
                    <a:lnTo>
                      <a:pt x="933" y="691"/>
                    </a:lnTo>
                    <a:lnTo>
                      <a:pt x="934" y="688"/>
                    </a:lnTo>
                    <a:lnTo>
                      <a:pt x="936" y="687"/>
                    </a:lnTo>
                    <a:lnTo>
                      <a:pt x="937" y="684"/>
                    </a:lnTo>
                    <a:lnTo>
                      <a:pt x="937" y="681"/>
                    </a:lnTo>
                    <a:lnTo>
                      <a:pt x="939" y="680"/>
                    </a:lnTo>
                    <a:lnTo>
                      <a:pt x="939" y="672"/>
                    </a:lnTo>
                    <a:lnTo>
                      <a:pt x="940" y="667"/>
                    </a:lnTo>
                    <a:lnTo>
                      <a:pt x="940" y="655"/>
                    </a:lnTo>
                    <a:lnTo>
                      <a:pt x="941" y="652"/>
                    </a:lnTo>
                    <a:lnTo>
                      <a:pt x="941" y="651"/>
                    </a:lnTo>
                    <a:lnTo>
                      <a:pt x="943" y="649"/>
                    </a:lnTo>
                    <a:lnTo>
                      <a:pt x="943" y="648"/>
                    </a:lnTo>
                    <a:lnTo>
                      <a:pt x="944" y="645"/>
                    </a:lnTo>
                    <a:lnTo>
                      <a:pt x="947" y="644"/>
                    </a:lnTo>
                    <a:lnTo>
                      <a:pt x="947" y="642"/>
                    </a:lnTo>
                    <a:lnTo>
                      <a:pt x="953" y="640"/>
                    </a:lnTo>
                    <a:lnTo>
                      <a:pt x="955" y="640"/>
                    </a:lnTo>
                    <a:lnTo>
                      <a:pt x="957" y="638"/>
                    </a:lnTo>
                    <a:lnTo>
                      <a:pt x="960" y="638"/>
                    </a:lnTo>
                    <a:lnTo>
                      <a:pt x="967" y="640"/>
                    </a:lnTo>
                    <a:lnTo>
                      <a:pt x="974" y="640"/>
                    </a:lnTo>
                    <a:lnTo>
                      <a:pt x="975" y="641"/>
                    </a:lnTo>
                    <a:lnTo>
                      <a:pt x="978" y="641"/>
                    </a:lnTo>
                    <a:lnTo>
                      <a:pt x="981" y="640"/>
                    </a:lnTo>
                    <a:lnTo>
                      <a:pt x="982" y="640"/>
                    </a:lnTo>
                    <a:lnTo>
                      <a:pt x="992" y="635"/>
                    </a:lnTo>
                    <a:lnTo>
                      <a:pt x="993" y="633"/>
                    </a:lnTo>
                    <a:lnTo>
                      <a:pt x="996" y="633"/>
                    </a:lnTo>
                    <a:lnTo>
                      <a:pt x="999" y="628"/>
                    </a:lnTo>
                    <a:lnTo>
                      <a:pt x="1006" y="621"/>
                    </a:lnTo>
                    <a:lnTo>
                      <a:pt x="1008" y="617"/>
                    </a:lnTo>
                    <a:lnTo>
                      <a:pt x="1013" y="613"/>
                    </a:lnTo>
                    <a:lnTo>
                      <a:pt x="1017" y="606"/>
                    </a:lnTo>
                    <a:lnTo>
                      <a:pt x="1018" y="605"/>
                    </a:lnTo>
                    <a:lnTo>
                      <a:pt x="1025" y="588"/>
                    </a:lnTo>
                    <a:lnTo>
                      <a:pt x="1028" y="583"/>
                    </a:lnTo>
                    <a:lnTo>
                      <a:pt x="1028" y="581"/>
                    </a:lnTo>
                    <a:lnTo>
                      <a:pt x="1029" y="577"/>
                    </a:lnTo>
                    <a:lnTo>
                      <a:pt x="1029" y="571"/>
                    </a:lnTo>
                    <a:lnTo>
                      <a:pt x="1031" y="568"/>
                    </a:lnTo>
                    <a:lnTo>
                      <a:pt x="1031" y="552"/>
                    </a:lnTo>
                    <a:lnTo>
                      <a:pt x="1039" y="516"/>
                    </a:lnTo>
                    <a:lnTo>
                      <a:pt x="1039" y="515"/>
                    </a:lnTo>
                    <a:lnTo>
                      <a:pt x="1042" y="501"/>
                    </a:lnTo>
                    <a:lnTo>
                      <a:pt x="1044" y="500"/>
                    </a:lnTo>
                    <a:lnTo>
                      <a:pt x="1044" y="499"/>
                    </a:lnTo>
                    <a:lnTo>
                      <a:pt x="1048" y="482"/>
                    </a:lnTo>
                    <a:lnTo>
                      <a:pt x="1056" y="459"/>
                    </a:lnTo>
                    <a:lnTo>
                      <a:pt x="1056" y="458"/>
                    </a:lnTo>
                    <a:lnTo>
                      <a:pt x="1063" y="444"/>
                    </a:lnTo>
                    <a:lnTo>
                      <a:pt x="1064" y="443"/>
                    </a:lnTo>
                    <a:lnTo>
                      <a:pt x="1064" y="441"/>
                    </a:lnTo>
                    <a:lnTo>
                      <a:pt x="1082" y="405"/>
                    </a:lnTo>
                    <a:lnTo>
                      <a:pt x="1084" y="402"/>
                    </a:lnTo>
                    <a:lnTo>
                      <a:pt x="1087" y="399"/>
                    </a:lnTo>
                    <a:lnTo>
                      <a:pt x="1089" y="392"/>
                    </a:lnTo>
                    <a:lnTo>
                      <a:pt x="1092" y="391"/>
                    </a:lnTo>
                    <a:lnTo>
                      <a:pt x="1092" y="389"/>
                    </a:lnTo>
                    <a:lnTo>
                      <a:pt x="1094" y="388"/>
                    </a:lnTo>
                    <a:lnTo>
                      <a:pt x="1101" y="376"/>
                    </a:lnTo>
                    <a:lnTo>
                      <a:pt x="1105" y="366"/>
                    </a:lnTo>
                    <a:lnTo>
                      <a:pt x="1106" y="365"/>
                    </a:lnTo>
                    <a:lnTo>
                      <a:pt x="1108" y="359"/>
                    </a:lnTo>
                    <a:lnTo>
                      <a:pt x="1111" y="355"/>
                    </a:lnTo>
                    <a:lnTo>
                      <a:pt x="1111" y="350"/>
                    </a:lnTo>
                    <a:lnTo>
                      <a:pt x="1113" y="346"/>
                    </a:lnTo>
                    <a:lnTo>
                      <a:pt x="1116" y="338"/>
                    </a:lnTo>
                    <a:lnTo>
                      <a:pt x="1120" y="331"/>
                    </a:lnTo>
                    <a:lnTo>
                      <a:pt x="1123" y="328"/>
                    </a:lnTo>
                    <a:lnTo>
                      <a:pt x="1123" y="327"/>
                    </a:lnTo>
                    <a:lnTo>
                      <a:pt x="1128" y="324"/>
                    </a:lnTo>
                    <a:lnTo>
                      <a:pt x="1158" y="312"/>
                    </a:lnTo>
                    <a:lnTo>
                      <a:pt x="1159" y="312"/>
                    </a:lnTo>
                    <a:lnTo>
                      <a:pt x="1162" y="309"/>
                    </a:lnTo>
                    <a:lnTo>
                      <a:pt x="1164" y="309"/>
                    </a:lnTo>
                    <a:lnTo>
                      <a:pt x="1158" y="303"/>
                    </a:lnTo>
                    <a:lnTo>
                      <a:pt x="1158" y="300"/>
                    </a:lnTo>
                    <a:lnTo>
                      <a:pt x="1156" y="300"/>
                    </a:lnTo>
                    <a:lnTo>
                      <a:pt x="1156" y="298"/>
                    </a:lnTo>
                    <a:lnTo>
                      <a:pt x="1154" y="295"/>
                    </a:lnTo>
                    <a:lnTo>
                      <a:pt x="1152" y="295"/>
                    </a:lnTo>
                    <a:lnTo>
                      <a:pt x="1151" y="293"/>
                    </a:lnTo>
                    <a:lnTo>
                      <a:pt x="1144" y="293"/>
                    </a:lnTo>
                    <a:lnTo>
                      <a:pt x="1141" y="295"/>
                    </a:lnTo>
                    <a:lnTo>
                      <a:pt x="1135" y="300"/>
                    </a:lnTo>
                    <a:lnTo>
                      <a:pt x="1134" y="303"/>
                    </a:lnTo>
                    <a:lnTo>
                      <a:pt x="1131" y="305"/>
                    </a:lnTo>
                    <a:lnTo>
                      <a:pt x="1130" y="305"/>
                    </a:lnTo>
                    <a:lnTo>
                      <a:pt x="1128" y="306"/>
                    </a:lnTo>
                    <a:lnTo>
                      <a:pt x="1127" y="306"/>
                    </a:lnTo>
                    <a:lnTo>
                      <a:pt x="1126" y="307"/>
                    </a:lnTo>
                    <a:lnTo>
                      <a:pt x="1123" y="310"/>
                    </a:lnTo>
                    <a:lnTo>
                      <a:pt x="1122" y="310"/>
                    </a:lnTo>
                    <a:lnTo>
                      <a:pt x="1119" y="307"/>
                    </a:lnTo>
                    <a:lnTo>
                      <a:pt x="1119" y="306"/>
                    </a:lnTo>
                    <a:lnTo>
                      <a:pt x="1118" y="298"/>
                    </a:lnTo>
                    <a:lnTo>
                      <a:pt x="1116" y="293"/>
                    </a:lnTo>
                    <a:lnTo>
                      <a:pt x="1112" y="293"/>
                    </a:lnTo>
                    <a:lnTo>
                      <a:pt x="1111" y="295"/>
                    </a:lnTo>
                    <a:lnTo>
                      <a:pt x="1102" y="292"/>
                    </a:lnTo>
                    <a:lnTo>
                      <a:pt x="1098" y="292"/>
                    </a:lnTo>
                    <a:lnTo>
                      <a:pt x="1089" y="290"/>
                    </a:lnTo>
                    <a:lnTo>
                      <a:pt x="1087" y="292"/>
                    </a:lnTo>
                    <a:lnTo>
                      <a:pt x="1088" y="296"/>
                    </a:lnTo>
                    <a:lnTo>
                      <a:pt x="1087" y="298"/>
                    </a:lnTo>
                    <a:lnTo>
                      <a:pt x="1085" y="296"/>
                    </a:lnTo>
                    <a:lnTo>
                      <a:pt x="1082" y="295"/>
                    </a:lnTo>
                    <a:lnTo>
                      <a:pt x="1071" y="295"/>
                    </a:lnTo>
                    <a:lnTo>
                      <a:pt x="1061" y="296"/>
                    </a:lnTo>
                    <a:lnTo>
                      <a:pt x="1052" y="296"/>
                    </a:lnTo>
                    <a:lnTo>
                      <a:pt x="1049" y="295"/>
                    </a:lnTo>
                    <a:lnTo>
                      <a:pt x="1046" y="292"/>
                    </a:lnTo>
                    <a:lnTo>
                      <a:pt x="1046" y="290"/>
                    </a:lnTo>
                    <a:lnTo>
                      <a:pt x="1044" y="290"/>
                    </a:lnTo>
                    <a:lnTo>
                      <a:pt x="1042" y="289"/>
                    </a:lnTo>
                    <a:lnTo>
                      <a:pt x="1025" y="283"/>
                    </a:lnTo>
                    <a:lnTo>
                      <a:pt x="1024" y="283"/>
                    </a:lnTo>
                    <a:lnTo>
                      <a:pt x="1021" y="282"/>
                    </a:lnTo>
                    <a:lnTo>
                      <a:pt x="1001" y="279"/>
                    </a:lnTo>
                    <a:lnTo>
                      <a:pt x="993" y="279"/>
                    </a:lnTo>
                    <a:lnTo>
                      <a:pt x="965" y="264"/>
                    </a:lnTo>
                    <a:lnTo>
                      <a:pt x="964" y="264"/>
                    </a:lnTo>
                    <a:lnTo>
                      <a:pt x="946" y="242"/>
                    </a:lnTo>
                    <a:lnTo>
                      <a:pt x="940" y="237"/>
                    </a:lnTo>
                    <a:lnTo>
                      <a:pt x="932" y="237"/>
                    </a:lnTo>
                    <a:lnTo>
                      <a:pt x="922" y="233"/>
                    </a:lnTo>
                    <a:lnTo>
                      <a:pt x="915" y="232"/>
                    </a:lnTo>
                    <a:lnTo>
                      <a:pt x="911" y="233"/>
                    </a:lnTo>
                    <a:lnTo>
                      <a:pt x="909" y="233"/>
                    </a:lnTo>
                    <a:lnTo>
                      <a:pt x="897" y="225"/>
                    </a:lnTo>
                    <a:lnTo>
                      <a:pt x="894" y="222"/>
                    </a:lnTo>
                    <a:lnTo>
                      <a:pt x="880" y="216"/>
                    </a:lnTo>
                    <a:lnTo>
                      <a:pt x="874" y="216"/>
                    </a:lnTo>
                    <a:lnTo>
                      <a:pt x="872" y="218"/>
                    </a:lnTo>
                    <a:lnTo>
                      <a:pt x="867" y="219"/>
                    </a:lnTo>
                    <a:lnTo>
                      <a:pt x="863" y="222"/>
                    </a:lnTo>
                    <a:lnTo>
                      <a:pt x="859" y="222"/>
                    </a:lnTo>
                    <a:lnTo>
                      <a:pt x="851" y="219"/>
                    </a:lnTo>
                    <a:lnTo>
                      <a:pt x="849" y="215"/>
                    </a:lnTo>
                    <a:lnTo>
                      <a:pt x="849" y="211"/>
                    </a:lnTo>
                    <a:lnTo>
                      <a:pt x="848" y="208"/>
                    </a:lnTo>
                    <a:lnTo>
                      <a:pt x="830" y="191"/>
                    </a:lnTo>
                    <a:lnTo>
                      <a:pt x="817" y="184"/>
                    </a:lnTo>
                    <a:lnTo>
                      <a:pt x="816" y="176"/>
                    </a:lnTo>
                    <a:lnTo>
                      <a:pt x="814" y="172"/>
                    </a:lnTo>
                    <a:lnTo>
                      <a:pt x="802" y="169"/>
                    </a:lnTo>
                    <a:lnTo>
                      <a:pt x="797" y="173"/>
                    </a:lnTo>
                    <a:lnTo>
                      <a:pt x="791" y="188"/>
                    </a:lnTo>
                    <a:lnTo>
                      <a:pt x="789" y="191"/>
                    </a:lnTo>
                    <a:lnTo>
                      <a:pt x="789" y="193"/>
                    </a:lnTo>
                    <a:lnTo>
                      <a:pt x="784" y="198"/>
                    </a:lnTo>
                    <a:lnTo>
                      <a:pt x="784" y="200"/>
                    </a:lnTo>
                    <a:lnTo>
                      <a:pt x="781" y="201"/>
                    </a:lnTo>
                    <a:lnTo>
                      <a:pt x="780" y="201"/>
                    </a:lnTo>
                    <a:lnTo>
                      <a:pt x="778" y="200"/>
                    </a:lnTo>
                    <a:lnTo>
                      <a:pt x="775" y="198"/>
                    </a:lnTo>
                    <a:lnTo>
                      <a:pt x="751" y="191"/>
                    </a:lnTo>
                    <a:lnTo>
                      <a:pt x="746" y="191"/>
                    </a:lnTo>
                    <a:lnTo>
                      <a:pt x="742" y="194"/>
                    </a:lnTo>
                    <a:lnTo>
                      <a:pt x="740" y="195"/>
                    </a:lnTo>
                    <a:lnTo>
                      <a:pt x="736" y="201"/>
                    </a:lnTo>
                    <a:lnTo>
                      <a:pt x="733" y="204"/>
                    </a:lnTo>
                    <a:lnTo>
                      <a:pt x="726" y="216"/>
                    </a:lnTo>
                    <a:lnTo>
                      <a:pt x="724" y="218"/>
                    </a:lnTo>
                    <a:lnTo>
                      <a:pt x="722" y="218"/>
                    </a:lnTo>
                    <a:lnTo>
                      <a:pt x="721" y="216"/>
                    </a:lnTo>
                    <a:lnTo>
                      <a:pt x="720" y="216"/>
                    </a:lnTo>
                    <a:lnTo>
                      <a:pt x="718" y="215"/>
                    </a:lnTo>
                    <a:lnTo>
                      <a:pt x="710" y="215"/>
                    </a:lnTo>
                    <a:lnTo>
                      <a:pt x="696" y="198"/>
                    </a:lnTo>
                    <a:lnTo>
                      <a:pt x="679" y="191"/>
                    </a:lnTo>
                    <a:lnTo>
                      <a:pt x="668" y="184"/>
                    </a:lnTo>
                    <a:lnTo>
                      <a:pt x="657" y="175"/>
                    </a:lnTo>
                    <a:lnTo>
                      <a:pt x="643" y="166"/>
                    </a:lnTo>
                    <a:lnTo>
                      <a:pt x="633" y="169"/>
                    </a:lnTo>
                    <a:lnTo>
                      <a:pt x="619" y="180"/>
                    </a:lnTo>
                    <a:lnTo>
                      <a:pt x="617" y="181"/>
                    </a:lnTo>
                    <a:lnTo>
                      <a:pt x="616" y="181"/>
                    </a:lnTo>
                    <a:lnTo>
                      <a:pt x="616" y="183"/>
                    </a:lnTo>
                    <a:lnTo>
                      <a:pt x="615" y="184"/>
                    </a:lnTo>
                    <a:lnTo>
                      <a:pt x="612" y="188"/>
                    </a:lnTo>
                    <a:lnTo>
                      <a:pt x="610" y="193"/>
                    </a:lnTo>
                    <a:lnTo>
                      <a:pt x="608" y="197"/>
                    </a:lnTo>
                    <a:lnTo>
                      <a:pt x="594" y="204"/>
                    </a:lnTo>
                    <a:lnTo>
                      <a:pt x="580" y="201"/>
                    </a:lnTo>
                    <a:lnTo>
                      <a:pt x="570" y="207"/>
                    </a:lnTo>
                    <a:lnTo>
                      <a:pt x="569" y="207"/>
                    </a:lnTo>
                    <a:lnTo>
                      <a:pt x="569" y="208"/>
                    </a:lnTo>
                    <a:lnTo>
                      <a:pt x="564" y="208"/>
                    </a:lnTo>
                    <a:lnTo>
                      <a:pt x="564" y="207"/>
                    </a:lnTo>
                    <a:lnTo>
                      <a:pt x="563" y="207"/>
                    </a:lnTo>
                    <a:lnTo>
                      <a:pt x="563" y="188"/>
                    </a:lnTo>
                    <a:lnTo>
                      <a:pt x="557" y="188"/>
                    </a:lnTo>
                    <a:lnTo>
                      <a:pt x="555" y="191"/>
                    </a:lnTo>
                    <a:lnTo>
                      <a:pt x="555" y="193"/>
                    </a:lnTo>
                    <a:lnTo>
                      <a:pt x="553" y="194"/>
                    </a:lnTo>
                    <a:lnTo>
                      <a:pt x="534" y="193"/>
                    </a:lnTo>
                    <a:lnTo>
                      <a:pt x="534" y="190"/>
                    </a:lnTo>
                    <a:lnTo>
                      <a:pt x="532" y="188"/>
                    </a:lnTo>
                    <a:lnTo>
                      <a:pt x="531" y="188"/>
                    </a:lnTo>
                    <a:lnTo>
                      <a:pt x="528" y="187"/>
                    </a:lnTo>
                    <a:lnTo>
                      <a:pt x="518" y="187"/>
                    </a:lnTo>
                    <a:lnTo>
                      <a:pt x="517" y="188"/>
                    </a:lnTo>
                    <a:lnTo>
                      <a:pt x="517" y="190"/>
                    </a:lnTo>
                    <a:lnTo>
                      <a:pt x="516" y="193"/>
                    </a:lnTo>
                    <a:lnTo>
                      <a:pt x="517" y="194"/>
                    </a:lnTo>
                    <a:lnTo>
                      <a:pt x="521" y="200"/>
                    </a:lnTo>
                    <a:lnTo>
                      <a:pt x="521" y="201"/>
                    </a:lnTo>
                    <a:lnTo>
                      <a:pt x="520" y="201"/>
                    </a:lnTo>
                    <a:lnTo>
                      <a:pt x="517" y="202"/>
                    </a:lnTo>
                    <a:lnTo>
                      <a:pt x="497" y="209"/>
                    </a:lnTo>
                    <a:lnTo>
                      <a:pt x="496" y="211"/>
                    </a:lnTo>
                    <a:lnTo>
                      <a:pt x="482" y="205"/>
                    </a:lnTo>
                    <a:lnTo>
                      <a:pt x="449" y="197"/>
                    </a:lnTo>
                    <a:lnTo>
                      <a:pt x="446" y="195"/>
                    </a:lnTo>
                    <a:lnTo>
                      <a:pt x="444" y="194"/>
                    </a:lnTo>
                    <a:lnTo>
                      <a:pt x="444" y="191"/>
                    </a:lnTo>
                    <a:lnTo>
                      <a:pt x="446" y="190"/>
                    </a:lnTo>
                    <a:lnTo>
                      <a:pt x="446" y="186"/>
                    </a:lnTo>
                    <a:lnTo>
                      <a:pt x="442" y="169"/>
                    </a:lnTo>
                    <a:lnTo>
                      <a:pt x="439" y="165"/>
                    </a:lnTo>
                    <a:lnTo>
                      <a:pt x="425" y="159"/>
                    </a:lnTo>
                    <a:lnTo>
                      <a:pt x="419" y="156"/>
                    </a:lnTo>
                    <a:lnTo>
                      <a:pt x="415" y="152"/>
                    </a:lnTo>
                    <a:lnTo>
                      <a:pt x="412" y="151"/>
                    </a:lnTo>
                    <a:lnTo>
                      <a:pt x="411" y="149"/>
                    </a:lnTo>
                    <a:lnTo>
                      <a:pt x="406" y="147"/>
                    </a:lnTo>
                    <a:lnTo>
                      <a:pt x="405" y="147"/>
                    </a:lnTo>
                    <a:lnTo>
                      <a:pt x="369" y="155"/>
                    </a:lnTo>
                    <a:lnTo>
                      <a:pt x="362" y="155"/>
                    </a:lnTo>
                    <a:lnTo>
                      <a:pt x="359" y="154"/>
                    </a:lnTo>
                    <a:lnTo>
                      <a:pt x="356" y="151"/>
                    </a:lnTo>
                    <a:lnTo>
                      <a:pt x="354" y="149"/>
                    </a:lnTo>
                    <a:lnTo>
                      <a:pt x="352" y="149"/>
                    </a:lnTo>
                    <a:lnTo>
                      <a:pt x="348" y="147"/>
                    </a:lnTo>
                    <a:lnTo>
                      <a:pt x="344" y="145"/>
                    </a:lnTo>
                    <a:lnTo>
                      <a:pt x="339" y="142"/>
                    </a:lnTo>
                    <a:lnTo>
                      <a:pt x="332" y="135"/>
                    </a:lnTo>
                    <a:lnTo>
                      <a:pt x="313" y="112"/>
                    </a:lnTo>
                    <a:lnTo>
                      <a:pt x="312" y="112"/>
                    </a:lnTo>
                    <a:lnTo>
                      <a:pt x="309" y="108"/>
                    </a:lnTo>
                    <a:lnTo>
                      <a:pt x="309" y="99"/>
                    </a:lnTo>
                    <a:lnTo>
                      <a:pt x="308" y="98"/>
                    </a:lnTo>
                    <a:lnTo>
                      <a:pt x="308" y="95"/>
                    </a:lnTo>
                    <a:lnTo>
                      <a:pt x="302" y="85"/>
                    </a:lnTo>
                    <a:lnTo>
                      <a:pt x="301" y="85"/>
                    </a:lnTo>
                    <a:lnTo>
                      <a:pt x="298" y="82"/>
                    </a:lnTo>
                    <a:lnTo>
                      <a:pt x="296" y="82"/>
                    </a:lnTo>
                    <a:lnTo>
                      <a:pt x="288" y="80"/>
                    </a:lnTo>
                    <a:lnTo>
                      <a:pt x="281" y="66"/>
                    </a:lnTo>
                    <a:lnTo>
                      <a:pt x="279" y="64"/>
                    </a:lnTo>
                    <a:lnTo>
                      <a:pt x="278" y="61"/>
                    </a:lnTo>
                    <a:lnTo>
                      <a:pt x="277" y="60"/>
                    </a:lnTo>
                    <a:lnTo>
                      <a:pt x="270" y="60"/>
                    </a:lnTo>
                    <a:lnTo>
                      <a:pt x="270" y="56"/>
                    </a:lnTo>
                    <a:lnTo>
                      <a:pt x="272" y="50"/>
                    </a:lnTo>
                    <a:lnTo>
                      <a:pt x="278" y="42"/>
                    </a:lnTo>
                    <a:lnTo>
                      <a:pt x="281" y="36"/>
                    </a:lnTo>
                    <a:lnTo>
                      <a:pt x="286" y="34"/>
                    </a:lnTo>
                    <a:lnTo>
                      <a:pt x="286" y="27"/>
                    </a:lnTo>
                    <a:lnTo>
                      <a:pt x="285" y="25"/>
                    </a:lnTo>
                    <a:lnTo>
                      <a:pt x="282" y="24"/>
                    </a:lnTo>
                    <a:lnTo>
                      <a:pt x="277" y="24"/>
                    </a:lnTo>
                    <a:lnTo>
                      <a:pt x="274" y="22"/>
                    </a:lnTo>
                    <a:lnTo>
                      <a:pt x="271" y="15"/>
                    </a:lnTo>
                    <a:lnTo>
                      <a:pt x="270" y="8"/>
                    </a:lnTo>
                    <a:lnTo>
                      <a:pt x="270" y="3"/>
                    </a:lnTo>
                    <a:lnTo>
                      <a:pt x="268" y="0"/>
                    </a:lnTo>
                    <a:lnTo>
                      <a:pt x="257" y="0"/>
                    </a:lnTo>
                    <a:lnTo>
                      <a:pt x="249" y="3"/>
                    </a:lnTo>
                    <a:lnTo>
                      <a:pt x="246" y="3"/>
                    </a:lnTo>
                    <a:lnTo>
                      <a:pt x="243" y="4"/>
                    </a:lnTo>
                    <a:lnTo>
                      <a:pt x="239" y="5"/>
                    </a:lnTo>
                    <a:lnTo>
                      <a:pt x="238" y="8"/>
                    </a:lnTo>
                    <a:lnTo>
                      <a:pt x="238" y="10"/>
                    </a:lnTo>
                    <a:lnTo>
                      <a:pt x="235" y="13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01" name="Freeform 6158">
                <a:extLst>
                  <a:ext uri="{FF2B5EF4-FFF2-40B4-BE49-F238E27FC236}">
                    <a16:creationId xmlns:a16="http://schemas.microsoft.com/office/drawing/2014/main" id="{5C7101D5-C17C-5EE7-3125-6CA83D85CF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6" y="832"/>
                <a:ext cx="218" cy="48"/>
              </a:xfrm>
              <a:custGeom>
                <a:avLst/>
                <a:gdLst>
                  <a:gd name="T0" fmla="*/ 867 w 874"/>
                  <a:gd name="T1" fmla="*/ 73 h 190"/>
                  <a:gd name="T2" fmla="*/ 856 w 874"/>
                  <a:gd name="T3" fmla="*/ 64 h 190"/>
                  <a:gd name="T4" fmla="*/ 850 w 874"/>
                  <a:gd name="T5" fmla="*/ 70 h 190"/>
                  <a:gd name="T6" fmla="*/ 839 w 874"/>
                  <a:gd name="T7" fmla="*/ 71 h 190"/>
                  <a:gd name="T8" fmla="*/ 846 w 874"/>
                  <a:gd name="T9" fmla="*/ 63 h 190"/>
                  <a:gd name="T10" fmla="*/ 846 w 874"/>
                  <a:gd name="T11" fmla="*/ 43 h 190"/>
                  <a:gd name="T12" fmla="*/ 779 w 874"/>
                  <a:gd name="T13" fmla="*/ 57 h 190"/>
                  <a:gd name="T14" fmla="*/ 757 w 874"/>
                  <a:gd name="T15" fmla="*/ 109 h 190"/>
                  <a:gd name="T16" fmla="*/ 741 w 874"/>
                  <a:gd name="T17" fmla="*/ 117 h 190"/>
                  <a:gd name="T18" fmla="*/ 731 w 874"/>
                  <a:gd name="T19" fmla="*/ 113 h 190"/>
                  <a:gd name="T20" fmla="*/ 709 w 874"/>
                  <a:gd name="T21" fmla="*/ 123 h 190"/>
                  <a:gd name="T22" fmla="*/ 702 w 874"/>
                  <a:gd name="T23" fmla="*/ 130 h 190"/>
                  <a:gd name="T24" fmla="*/ 685 w 874"/>
                  <a:gd name="T25" fmla="*/ 165 h 190"/>
                  <a:gd name="T26" fmla="*/ 670 w 874"/>
                  <a:gd name="T27" fmla="*/ 166 h 190"/>
                  <a:gd name="T28" fmla="*/ 648 w 874"/>
                  <a:gd name="T29" fmla="*/ 158 h 190"/>
                  <a:gd name="T30" fmla="*/ 582 w 874"/>
                  <a:gd name="T31" fmla="*/ 158 h 190"/>
                  <a:gd name="T32" fmla="*/ 571 w 874"/>
                  <a:gd name="T33" fmla="*/ 174 h 190"/>
                  <a:gd name="T34" fmla="*/ 565 w 874"/>
                  <a:gd name="T35" fmla="*/ 166 h 190"/>
                  <a:gd name="T36" fmla="*/ 540 w 874"/>
                  <a:gd name="T37" fmla="*/ 154 h 190"/>
                  <a:gd name="T38" fmla="*/ 530 w 874"/>
                  <a:gd name="T39" fmla="*/ 156 h 190"/>
                  <a:gd name="T40" fmla="*/ 528 w 874"/>
                  <a:gd name="T41" fmla="*/ 155 h 190"/>
                  <a:gd name="T42" fmla="*/ 522 w 874"/>
                  <a:gd name="T43" fmla="*/ 168 h 190"/>
                  <a:gd name="T44" fmla="*/ 480 w 874"/>
                  <a:gd name="T45" fmla="*/ 133 h 190"/>
                  <a:gd name="T46" fmla="*/ 455 w 874"/>
                  <a:gd name="T47" fmla="*/ 140 h 190"/>
                  <a:gd name="T48" fmla="*/ 453 w 874"/>
                  <a:gd name="T49" fmla="*/ 127 h 190"/>
                  <a:gd name="T50" fmla="*/ 463 w 874"/>
                  <a:gd name="T51" fmla="*/ 117 h 190"/>
                  <a:gd name="T52" fmla="*/ 459 w 874"/>
                  <a:gd name="T53" fmla="*/ 116 h 190"/>
                  <a:gd name="T54" fmla="*/ 448 w 874"/>
                  <a:gd name="T55" fmla="*/ 110 h 190"/>
                  <a:gd name="T56" fmla="*/ 430 w 874"/>
                  <a:gd name="T57" fmla="*/ 116 h 190"/>
                  <a:gd name="T58" fmla="*/ 426 w 874"/>
                  <a:gd name="T59" fmla="*/ 127 h 190"/>
                  <a:gd name="T60" fmla="*/ 430 w 874"/>
                  <a:gd name="T61" fmla="*/ 134 h 190"/>
                  <a:gd name="T62" fmla="*/ 430 w 874"/>
                  <a:gd name="T63" fmla="*/ 140 h 190"/>
                  <a:gd name="T64" fmla="*/ 439 w 874"/>
                  <a:gd name="T65" fmla="*/ 152 h 190"/>
                  <a:gd name="T66" fmla="*/ 422 w 874"/>
                  <a:gd name="T67" fmla="*/ 163 h 190"/>
                  <a:gd name="T68" fmla="*/ 416 w 874"/>
                  <a:gd name="T69" fmla="*/ 169 h 190"/>
                  <a:gd name="T70" fmla="*/ 415 w 874"/>
                  <a:gd name="T71" fmla="*/ 180 h 190"/>
                  <a:gd name="T72" fmla="*/ 412 w 874"/>
                  <a:gd name="T73" fmla="*/ 186 h 190"/>
                  <a:gd name="T74" fmla="*/ 389 w 874"/>
                  <a:gd name="T75" fmla="*/ 183 h 190"/>
                  <a:gd name="T76" fmla="*/ 386 w 874"/>
                  <a:gd name="T77" fmla="*/ 177 h 190"/>
                  <a:gd name="T78" fmla="*/ 386 w 874"/>
                  <a:gd name="T79" fmla="*/ 144 h 190"/>
                  <a:gd name="T80" fmla="*/ 362 w 874"/>
                  <a:gd name="T81" fmla="*/ 78 h 190"/>
                  <a:gd name="T82" fmla="*/ 367 w 874"/>
                  <a:gd name="T83" fmla="*/ 63 h 190"/>
                  <a:gd name="T84" fmla="*/ 346 w 874"/>
                  <a:gd name="T85" fmla="*/ 50 h 190"/>
                  <a:gd name="T86" fmla="*/ 340 w 874"/>
                  <a:gd name="T87" fmla="*/ 57 h 190"/>
                  <a:gd name="T88" fmla="*/ 326 w 874"/>
                  <a:gd name="T89" fmla="*/ 47 h 190"/>
                  <a:gd name="T90" fmla="*/ 299 w 874"/>
                  <a:gd name="T91" fmla="*/ 21 h 190"/>
                  <a:gd name="T92" fmla="*/ 285 w 874"/>
                  <a:gd name="T93" fmla="*/ 28 h 190"/>
                  <a:gd name="T94" fmla="*/ 258 w 874"/>
                  <a:gd name="T95" fmla="*/ 14 h 190"/>
                  <a:gd name="T96" fmla="*/ 227 w 874"/>
                  <a:gd name="T97" fmla="*/ 8 h 190"/>
                  <a:gd name="T98" fmla="*/ 202 w 874"/>
                  <a:gd name="T99" fmla="*/ 24 h 190"/>
                  <a:gd name="T100" fmla="*/ 177 w 874"/>
                  <a:gd name="T101" fmla="*/ 18 h 190"/>
                  <a:gd name="T102" fmla="*/ 173 w 874"/>
                  <a:gd name="T103" fmla="*/ 10 h 190"/>
                  <a:gd name="T104" fmla="*/ 151 w 874"/>
                  <a:gd name="T105" fmla="*/ 10 h 190"/>
                  <a:gd name="T106" fmla="*/ 132 w 874"/>
                  <a:gd name="T107" fmla="*/ 25 h 190"/>
                  <a:gd name="T108" fmla="*/ 152 w 874"/>
                  <a:gd name="T109" fmla="*/ 44 h 190"/>
                  <a:gd name="T110" fmla="*/ 159 w 874"/>
                  <a:gd name="T111" fmla="*/ 65 h 190"/>
                  <a:gd name="T112" fmla="*/ 146 w 874"/>
                  <a:gd name="T113" fmla="*/ 101 h 190"/>
                  <a:gd name="T114" fmla="*/ 146 w 874"/>
                  <a:gd name="T115" fmla="*/ 126 h 190"/>
                  <a:gd name="T116" fmla="*/ 71 w 874"/>
                  <a:gd name="T117" fmla="*/ 105 h 190"/>
                  <a:gd name="T118" fmla="*/ 40 w 874"/>
                  <a:gd name="T119" fmla="*/ 111 h 190"/>
                  <a:gd name="T120" fmla="*/ 28 w 874"/>
                  <a:gd name="T121" fmla="*/ 116 h 190"/>
                  <a:gd name="T122" fmla="*/ 0 w 874"/>
                  <a:gd name="T123" fmla="*/ 95 h 1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874" h="190">
                    <a:moveTo>
                      <a:pt x="874" y="73"/>
                    </a:moveTo>
                    <a:lnTo>
                      <a:pt x="870" y="74"/>
                    </a:lnTo>
                    <a:lnTo>
                      <a:pt x="868" y="74"/>
                    </a:lnTo>
                    <a:lnTo>
                      <a:pt x="867" y="73"/>
                    </a:lnTo>
                    <a:lnTo>
                      <a:pt x="867" y="71"/>
                    </a:lnTo>
                    <a:lnTo>
                      <a:pt x="863" y="67"/>
                    </a:lnTo>
                    <a:lnTo>
                      <a:pt x="857" y="65"/>
                    </a:lnTo>
                    <a:lnTo>
                      <a:pt x="856" y="64"/>
                    </a:lnTo>
                    <a:lnTo>
                      <a:pt x="854" y="65"/>
                    </a:lnTo>
                    <a:lnTo>
                      <a:pt x="851" y="67"/>
                    </a:lnTo>
                    <a:lnTo>
                      <a:pt x="850" y="68"/>
                    </a:lnTo>
                    <a:lnTo>
                      <a:pt x="850" y="70"/>
                    </a:lnTo>
                    <a:lnTo>
                      <a:pt x="849" y="70"/>
                    </a:lnTo>
                    <a:lnTo>
                      <a:pt x="846" y="73"/>
                    </a:lnTo>
                    <a:lnTo>
                      <a:pt x="840" y="73"/>
                    </a:lnTo>
                    <a:lnTo>
                      <a:pt x="839" y="71"/>
                    </a:lnTo>
                    <a:lnTo>
                      <a:pt x="839" y="67"/>
                    </a:lnTo>
                    <a:lnTo>
                      <a:pt x="842" y="65"/>
                    </a:lnTo>
                    <a:lnTo>
                      <a:pt x="843" y="64"/>
                    </a:lnTo>
                    <a:lnTo>
                      <a:pt x="846" y="63"/>
                    </a:lnTo>
                    <a:lnTo>
                      <a:pt x="849" y="60"/>
                    </a:lnTo>
                    <a:lnTo>
                      <a:pt x="849" y="57"/>
                    </a:lnTo>
                    <a:lnTo>
                      <a:pt x="846" y="54"/>
                    </a:lnTo>
                    <a:lnTo>
                      <a:pt x="846" y="43"/>
                    </a:lnTo>
                    <a:lnTo>
                      <a:pt x="853" y="38"/>
                    </a:lnTo>
                    <a:lnTo>
                      <a:pt x="851" y="36"/>
                    </a:lnTo>
                    <a:lnTo>
                      <a:pt x="847" y="36"/>
                    </a:lnTo>
                    <a:lnTo>
                      <a:pt x="779" y="57"/>
                    </a:lnTo>
                    <a:lnTo>
                      <a:pt x="777" y="57"/>
                    </a:lnTo>
                    <a:lnTo>
                      <a:pt x="760" y="63"/>
                    </a:lnTo>
                    <a:lnTo>
                      <a:pt x="758" y="63"/>
                    </a:lnTo>
                    <a:lnTo>
                      <a:pt x="757" y="109"/>
                    </a:lnTo>
                    <a:lnTo>
                      <a:pt x="758" y="113"/>
                    </a:lnTo>
                    <a:lnTo>
                      <a:pt x="757" y="113"/>
                    </a:lnTo>
                    <a:lnTo>
                      <a:pt x="750" y="116"/>
                    </a:lnTo>
                    <a:lnTo>
                      <a:pt x="741" y="117"/>
                    </a:lnTo>
                    <a:lnTo>
                      <a:pt x="737" y="117"/>
                    </a:lnTo>
                    <a:lnTo>
                      <a:pt x="736" y="116"/>
                    </a:lnTo>
                    <a:lnTo>
                      <a:pt x="733" y="114"/>
                    </a:lnTo>
                    <a:lnTo>
                      <a:pt x="731" y="113"/>
                    </a:lnTo>
                    <a:lnTo>
                      <a:pt x="729" y="114"/>
                    </a:lnTo>
                    <a:lnTo>
                      <a:pt x="720" y="114"/>
                    </a:lnTo>
                    <a:lnTo>
                      <a:pt x="717" y="116"/>
                    </a:lnTo>
                    <a:lnTo>
                      <a:pt x="709" y="123"/>
                    </a:lnTo>
                    <a:lnTo>
                      <a:pt x="706" y="124"/>
                    </a:lnTo>
                    <a:lnTo>
                      <a:pt x="703" y="128"/>
                    </a:lnTo>
                    <a:lnTo>
                      <a:pt x="702" y="128"/>
                    </a:lnTo>
                    <a:lnTo>
                      <a:pt x="702" y="130"/>
                    </a:lnTo>
                    <a:lnTo>
                      <a:pt x="701" y="131"/>
                    </a:lnTo>
                    <a:lnTo>
                      <a:pt x="691" y="149"/>
                    </a:lnTo>
                    <a:lnTo>
                      <a:pt x="691" y="154"/>
                    </a:lnTo>
                    <a:lnTo>
                      <a:pt x="685" y="165"/>
                    </a:lnTo>
                    <a:lnTo>
                      <a:pt x="680" y="170"/>
                    </a:lnTo>
                    <a:lnTo>
                      <a:pt x="680" y="169"/>
                    </a:lnTo>
                    <a:lnTo>
                      <a:pt x="676" y="169"/>
                    </a:lnTo>
                    <a:lnTo>
                      <a:pt x="670" y="166"/>
                    </a:lnTo>
                    <a:lnTo>
                      <a:pt x="667" y="162"/>
                    </a:lnTo>
                    <a:lnTo>
                      <a:pt x="664" y="155"/>
                    </a:lnTo>
                    <a:lnTo>
                      <a:pt x="653" y="155"/>
                    </a:lnTo>
                    <a:lnTo>
                      <a:pt x="648" y="158"/>
                    </a:lnTo>
                    <a:lnTo>
                      <a:pt x="642" y="156"/>
                    </a:lnTo>
                    <a:lnTo>
                      <a:pt x="625" y="151"/>
                    </a:lnTo>
                    <a:lnTo>
                      <a:pt x="624" y="149"/>
                    </a:lnTo>
                    <a:lnTo>
                      <a:pt x="582" y="158"/>
                    </a:lnTo>
                    <a:lnTo>
                      <a:pt x="576" y="161"/>
                    </a:lnTo>
                    <a:lnTo>
                      <a:pt x="573" y="163"/>
                    </a:lnTo>
                    <a:lnTo>
                      <a:pt x="573" y="168"/>
                    </a:lnTo>
                    <a:lnTo>
                      <a:pt x="571" y="174"/>
                    </a:lnTo>
                    <a:lnTo>
                      <a:pt x="568" y="177"/>
                    </a:lnTo>
                    <a:lnTo>
                      <a:pt x="568" y="176"/>
                    </a:lnTo>
                    <a:lnTo>
                      <a:pt x="565" y="174"/>
                    </a:lnTo>
                    <a:lnTo>
                      <a:pt x="565" y="166"/>
                    </a:lnTo>
                    <a:lnTo>
                      <a:pt x="551" y="151"/>
                    </a:lnTo>
                    <a:lnTo>
                      <a:pt x="549" y="149"/>
                    </a:lnTo>
                    <a:lnTo>
                      <a:pt x="544" y="151"/>
                    </a:lnTo>
                    <a:lnTo>
                      <a:pt x="540" y="154"/>
                    </a:lnTo>
                    <a:lnTo>
                      <a:pt x="536" y="155"/>
                    </a:lnTo>
                    <a:lnTo>
                      <a:pt x="535" y="155"/>
                    </a:lnTo>
                    <a:lnTo>
                      <a:pt x="532" y="156"/>
                    </a:lnTo>
                    <a:lnTo>
                      <a:pt x="530" y="156"/>
                    </a:lnTo>
                    <a:lnTo>
                      <a:pt x="529" y="155"/>
                    </a:lnTo>
                    <a:lnTo>
                      <a:pt x="529" y="154"/>
                    </a:lnTo>
                    <a:lnTo>
                      <a:pt x="528" y="154"/>
                    </a:lnTo>
                    <a:lnTo>
                      <a:pt x="528" y="155"/>
                    </a:lnTo>
                    <a:lnTo>
                      <a:pt x="525" y="158"/>
                    </a:lnTo>
                    <a:lnTo>
                      <a:pt x="525" y="159"/>
                    </a:lnTo>
                    <a:lnTo>
                      <a:pt x="522" y="166"/>
                    </a:lnTo>
                    <a:lnTo>
                      <a:pt x="522" y="168"/>
                    </a:lnTo>
                    <a:lnTo>
                      <a:pt x="518" y="168"/>
                    </a:lnTo>
                    <a:lnTo>
                      <a:pt x="487" y="151"/>
                    </a:lnTo>
                    <a:lnTo>
                      <a:pt x="487" y="144"/>
                    </a:lnTo>
                    <a:lnTo>
                      <a:pt x="480" y="133"/>
                    </a:lnTo>
                    <a:lnTo>
                      <a:pt x="476" y="133"/>
                    </a:lnTo>
                    <a:lnTo>
                      <a:pt x="475" y="134"/>
                    </a:lnTo>
                    <a:lnTo>
                      <a:pt x="472" y="135"/>
                    </a:lnTo>
                    <a:lnTo>
                      <a:pt x="455" y="140"/>
                    </a:lnTo>
                    <a:lnTo>
                      <a:pt x="452" y="134"/>
                    </a:lnTo>
                    <a:lnTo>
                      <a:pt x="452" y="130"/>
                    </a:lnTo>
                    <a:lnTo>
                      <a:pt x="453" y="128"/>
                    </a:lnTo>
                    <a:lnTo>
                      <a:pt x="453" y="127"/>
                    </a:lnTo>
                    <a:lnTo>
                      <a:pt x="458" y="123"/>
                    </a:lnTo>
                    <a:lnTo>
                      <a:pt x="459" y="123"/>
                    </a:lnTo>
                    <a:lnTo>
                      <a:pt x="462" y="120"/>
                    </a:lnTo>
                    <a:lnTo>
                      <a:pt x="463" y="117"/>
                    </a:lnTo>
                    <a:lnTo>
                      <a:pt x="465" y="116"/>
                    </a:lnTo>
                    <a:lnTo>
                      <a:pt x="463" y="116"/>
                    </a:lnTo>
                    <a:lnTo>
                      <a:pt x="462" y="114"/>
                    </a:lnTo>
                    <a:lnTo>
                      <a:pt x="459" y="116"/>
                    </a:lnTo>
                    <a:lnTo>
                      <a:pt x="458" y="116"/>
                    </a:lnTo>
                    <a:lnTo>
                      <a:pt x="456" y="114"/>
                    </a:lnTo>
                    <a:lnTo>
                      <a:pt x="456" y="110"/>
                    </a:lnTo>
                    <a:lnTo>
                      <a:pt x="448" y="110"/>
                    </a:lnTo>
                    <a:lnTo>
                      <a:pt x="442" y="116"/>
                    </a:lnTo>
                    <a:lnTo>
                      <a:pt x="438" y="117"/>
                    </a:lnTo>
                    <a:lnTo>
                      <a:pt x="431" y="117"/>
                    </a:lnTo>
                    <a:lnTo>
                      <a:pt x="430" y="116"/>
                    </a:lnTo>
                    <a:lnTo>
                      <a:pt x="427" y="116"/>
                    </a:lnTo>
                    <a:lnTo>
                      <a:pt x="427" y="120"/>
                    </a:lnTo>
                    <a:lnTo>
                      <a:pt x="426" y="121"/>
                    </a:lnTo>
                    <a:lnTo>
                      <a:pt x="426" y="127"/>
                    </a:lnTo>
                    <a:lnTo>
                      <a:pt x="427" y="128"/>
                    </a:lnTo>
                    <a:lnTo>
                      <a:pt x="429" y="131"/>
                    </a:lnTo>
                    <a:lnTo>
                      <a:pt x="430" y="131"/>
                    </a:lnTo>
                    <a:lnTo>
                      <a:pt x="430" y="134"/>
                    </a:lnTo>
                    <a:lnTo>
                      <a:pt x="429" y="134"/>
                    </a:lnTo>
                    <a:lnTo>
                      <a:pt x="427" y="135"/>
                    </a:lnTo>
                    <a:lnTo>
                      <a:pt x="427" y="137"/>
                    </a:lnTo>
                    <a:lnTo>
                      <a:pt x="430" y="140"/>
                    </a:lnTo>
                    <a:lnTo>
                      <a:pt x="431" y="142"/>
                    </a:lnTo>
                    <a:lnTo>
                      <a:pt x="433" y="144"/>
                    </a:lnTo>
                    <a:lnTo>
                      <a:pt x="438" y="151"/>
                    </a:lnTo>
                    <a:lnTo>
                      <a:pt x="439" y="152"/>
                    </a:lnTo>
                    <a:lnTo>
                      <a:pt x="438" y="155"/>
                    </a:lnTo>
                    <a:lnTo>
                      <a:pt x="433" y="159"/>
                    </a:lnTo>
                    <a:lnTo>
                      <a:pt x="430" y="159"/>
                    </a:lnTo>
                    <a:lnTo>
                      <a:pt x="422" y="163"/>
                    </a:lnTo>
                    <a:lnTo>
                      <a:pt x="419" y="166"/>
                    </a:lnTo>
                    <a:lnTo>
                      <a:pt x="417" y="166"/>
                    </a:lnTo>
                    <a:lnTo>
                      <a:pt x="417" y="168"/>
                    </a:lnTo>
                    <a:lnTo>
                      <a:pt x="416" y="169"/>
                    </a:lnTo>
                    <a:lnTo>
                      <a:pt x="415" y="174"/>
                    </a:lnTo>
                    <a:lnTo>
                      <a:pt x="413" y="176"/>
                    </a:lnTo>
                    <a:lnTo>
                      <a:pt x="413" y="178"/>
                    </a:lnTo>
                    <a:lnTo>
                      <a:pt x="415" y="180"/>
                    </a:lnTo>
                    <a:lnTo>
                      <a:pt x="415" y="181"/>
                    </a:lnTo>
                    <a:lnTo>
                      <a:pt x="413" y="183"/>
                    </a:lnTo>
                    <a:lnTo>
                      <a:pt x="413" y="186"/>
                    </a:lnTo>
                    <a:lnTo>
                      <a:pt x="412" y="186"/>
                    </a:lnTo>
                    <a:lnTo>
                      <a:pt x="403" y="190"/>
                    </a:lnTo>
                    <a:lnTo>
                      <a:pt x="398" y="190"/>
                    </a:lnTo>
                    <a:lnTo>
                      <a:pt x="395" y="188"/>
                    </a:lnTo>
                    <a:lnTo>
                      <a:pt x="389" y="183"/>
                    </a:lnTo>
                    <a:lnTo>
                      <a:pt x="389" y="181"/>
                    </a:lnTo>
                    <a:lnTo>
                      <a:pt x="388" y="181"/>
                    </a:lnTo>
                    <a:lnTo>
                      <a:pt x="388" y="178"/>
                    </a:lnTo>
                    <a:lnTo>
                      <a:pt x="386" y="177"/>
                    </a:lnTo>
                    <a:lnTo>
                      <a:pt x="386" y="161"/>
                    </a:lnTo>
                    <a:lnTo>
                      <a:pt x="388" y="152"/>
                    </a:lnTo>
                    <a:lnTo>
                      <a:pt x="388" y="148"/>
                    </a:lnTo>
                    <a:lnTo>
                      <a:pt x="386" y="144"/>
                    </a:lnTo>
                    <a:lnTo>
                      <a:pt x="386" y="142"/>
                    </a:lnTo>
                    <a:lnTo>
                      <a:pt x="367" y="110"/>
                    </a:lnTo>
                    <a:lnTo>
                      <a:pt x="362" y="88"/>
                    </a:lnTo>
                    <a:lnTo>
                      <a:pt x="362" y="78"/>
                    </a:lnTo>
                    <a:lnTo>
                      <a:pt x="363" y="77"/>
                    </a:lnTo>
                    <a:lnTo>
                      <a:pt x="364" y="74"/>
                    </a:lnTo>
                    <a:lnTo>
                      <a:pt x="364" y="73"/>
                    </a:lnTo>
                    <a:lnTo>
                      <a:pt x="367" y="63"/>
                    </a:lnTo>
                    <a:lnTo>
                      <a:pt x="367" y="53"/>
                    </a:lnTo>
                    <a:lnTo>
                      <a:pt x="352" y="47"/>
                    </a:lnTo>
                    <a:lnTo>
                      <a:pt x="350" y="49"/>
                    </a:lnTo>
                    <a:lnTo>
                      <a:pt x="346" y="50"/>
                    </a:lnTo>
                    <a:lnTo>
                      <a:pt x="345" y="51"/>
                    </a:lnTo>
                    <a:lnTo>
                      <a:pt x="345" y="53"/>
                    </a:lnTo>
                    <a:lnTo>
                      <a:pt x="343" y="56"/>
                    </a:lnTo>
                    <a:lnTo>
                      <a:pt x="340" y="57"/>
                    </a:lnTo>
                    <a:lnTo>
                      <a:pt x="340" y="56"/>
                    </a:lnTo>
                    <a:lnTo>
                      <a:pt x="336" y="51"/>
                    </a:lnTo>
                    <a:lnTo>
                      <a:pt x="331" y="47"/>
                    </a:lnTo>
                    <a:lnTo>
                      <a:pt x="326" y="47"/>
                    </a:lnTo>
                    <a:lnTo>
                      <a:pt x="324" y="42"/>
                    </a:lnTo>
                    <a:lnTo>
                      <a:pt x="317" y="34"/>
                    </a:lnTo>
                    <a:lnTo>
                      <a:pt x="300" y="22"/>
                    </a:lnTo>
                    <a:lnTo>
                      <a:pt x="299" y="21"/>
                    </a:lnTo>
                    <a:lnTo>
                      <a:pt x="296" y="20"/>
                    </a:lnTo>
                    <a:lnTo>
                      <a:pt x="287" y="24"/>
                    </a:lnTo>
                    <a:lnTo>
                      <a:pt x="285" y="27"/>
                    </a:lnTo>
                    <a:lnTo>
                      <a:pt x="285" y="28"/>
                    </a:lnTo>
                    <a:lnTo>
                      <a:pt x="282" y="31"/>
                    </a:lnTo>
                    <a:lnTo>
                      <a:pt x="278" y="32"/>
                    </a:lnTo>
                    <a:lnTo>
                      <a:pt x="276" y="32"/>
                    </a:lnTo>
                    <a:lnTo>
                      <a:pt x="258" y="14"/>
                    </a:lnTo>
                    <a:lnTo>
                      <a:pt x="250" y="0"/>
                    </a:lnTo>
                    <a:lnTo>
                      <a:pt x="240" y="0"/>
                    </a:lnTo>
                    <a:lnTo>
                      <a:pt x="233" y="3"/>
                    </a:lnTo>
                    <a:lnTo>
                      <a:pt x="227" y="8"/>
                    </a:lnTo>
                    <a:lnTo>
                      <a:pt x="211" y="17"/>
                    </a:lnTo>
                    <a:lnTo>
                      <a:pt x="208" y="17"/>
                    </a:lnTo>
                    <a:lnTo>
                      <a:pt x="202" y="22"/>
                    </a:lnTo>
                    <a:lnTo>
                      <a:pt x="202" y="24"/>
                    </a:lnTo>
                    <a:lnTo>
                      <a:pt x="201" y="24"/>
                    </a:lnTo>
                    <a:lnTo>
                      <a:pt x="191" y="22"/>
                    </a:lnTo>
                    <a:lnTo>
                      <a:pt x="190" y="22"/>
                    </a:lnTo>
                    <a:lnTo>
                      <a:pt x="177" y="18"/>
                    </a:lnTo>
                    <a:lnTo>
                      <a:pt x="174" y="15"/>
                    </a:lnTo>
                    <a:lnTo>
                      <a:pt x="174" y="13"/>
                    </a:lnTo>
                    <a:lnTo>
                      <a:pt x="173" y="11"/>
                    </a:lnTo>
                    <a:lnTo>
                      <a:pt x="173" y="10"/>
                    </a:lnTo>
                    <a:lnTo>
                      <a:pt x="163" y="5"/>
                    </a:lnTo>
                    <a:lnTo>
                      <a:pt x="162" y="4"/>
                    </a:lnTo>
                    <a:lnTo>
                      <a:pt x="156" y="4"/>
                    </a:lnTo>
                    <a:lnTo>
                      <a:pt x="151" y="10"/>
                    </a:lnTo>
                    <a:lnTo>
                      <a:pt x="141" y="17"/>
                    </a:lnTo>
                    <a:lnTo>
                      <a:pt x="137" y="21"/>
                    </a:lnTo>
                    <a:lnTo>
                      <a:pt x="134" y="22"/>
                    </a:lnTo>
                    <a:lnTo>
                      <a:pt x="132" y="25"/>
                    </a:lnTo>
                    <a:lnTo>
                      <a:pt x="135" y="27"/>
                    </a:lnTo>
                    <a:lnTo>
                      <a:pt x="148" y="38"/>
                    </a:lnTo>
                    <a:lnTo>
                      <a:pt x="151" y="43"/>
                    </a:lnTo>
                    <a:lnTo>
                      <a:pt x="152" y="44"/>
                    </a:lnTo>
                    <a:lnTo>
                      <a:pt x="152" y="50"/>
                    </a:lnTo>
                    <a:lnTo>
                      <a:pt x="151" y="51"/>
                    </a:lnTo>
                    <a:lnTo>
                      <a:pt x="151" y="57"/>
                    </a:lnTo>
                    <a:lnTo>
                      <a:pt x="159" y="65"/>
                    </a:lnTo>
                    <a:lnTo>
                      <a:pt x="162" y="70"/>
                    </a:lnTo>
                    <a:lnTo>
                      <a:pt x="165" y="82"/>
                    </a:lnTo>
                    <a:lnTo>
                      <a:pt x="149" y="92"/>
                    </a:lnTo>
                    <a:lnTo>
                      <a:pt x="146" y="101"/>
                    </a:lnTo>
                    <a:lnTo>
                      <a:pt x="146" y="111"/>
                    </a:lnTo>
                    <a:lnTo>
                      <a:pt x="148" y="116"/>
                    </a:lnTo>
                    <a:lnTo>
                      <a:pt x="148" y="117"/>
                    </a:lnTo>
                    <a:lnTo>
                      <a:pt x="146" y="126"/>
                    </a:lnTo>
                    <a:lnTo>
                      <a:pt x="137" y="133"/>
                    </a:lnTo>
                    <a:lnTo>
                      <a:pt x="130" y="131"/>
                    </a:lnTo>
                    <a:lnTo>
                      <a:pt x="77" y="105"/>
                    </a:lnTo>
                    <a:lnTo>
                      <a:pt x="71" y="105"/>
                    </a:lnTo>
                    <a:lnTo>
                      <a:pt x="67" y="107"/>
                    </a:lnTo>
                    <a:lnTo>
                      <a:pt x="64" y="107"/>
                    </a:lnTo>
                    <a:lnTo>
                      <a:pt x="62" y="109"/>
                    </a:lnTo>
                    <a:lnTo>
                      <a:pt x="40" y="111"/>
                    </a:lnTo>
                    <a:lnTo>
                      <a:pt x="33" y="111"/>
                    </a:lnTo>
                    <a:lnTo>
                      <a:pt x="33" y="113"/>
                    </a:lnTo>
                    <a:lnTo>
                      <a:pt x="31" y="113"/>
                    </a:lnTo>
                    <a:lnTo>
                      <a:pt x="28" y="116"/>
                    </a:lnTo>
                    <a:lnTo>
                      <a:pt x="22" y="117"/>
                    </a:lnTo>
                    <a:lnTo>
                      <a:pt x="14" y="110"/>
                    </a:lnTo>
                    <a:lnTo>
                      <a:pt x="12" y="107"/>
                    </a:lnTo>
                    <a:lnTo>
                      <a:pt x="0" y="95"/>
                    </a:lnTo>
                    <a:lnTo>
                      <a:pt x="0" y="94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02" name="Freeform 6159">
                <a:extLst>
                  <a:ext uri="{FF2B5EF4-FFF2-40B4-BE49-F238E27FC236}">
                    <a16:creationId xmlns:a16="http://schemas.microsoft.com/office/drawing/2014/main" id="{BD20F5E2-0AB8-5FC7-2A9F-5EE169F4D6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5" y="855"/>
                <a:ext cx="1" cy="1"/>
              </a:xfrm>
              <a:custGeom>
                <a:avLst/>
                <a:gdLst>
                  <a:gd name="T0" fmla="*/ 4 w 4"/>
                  <a:gd name="T1" fmla="*/ 6 h 7"/>
                  <a:gd name="T2" fmla="*/ 2 w 4"/>
                  <a:gd name="T3" fmla="*/ 7 h 7"/>
                  <a:gd name="T4" fmla="*/ 0 w 4"/>
                  <a:gd name="T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7">
                    <a:moveTo>
                      <a:pt x="4" y="6"/>
                    </a:moveTo>
                    <a:lnTo>
                      <a:pt x="2" y="7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03" name="Line 6160">
                <a:extLst>
                  <a:ext uri="{FF2B5EF4-FFF2-40B4-BE49-F238E27FC236}">
                    <a16:creationId xmlns:a16="http://schemas.microsoft.com/office/drawing/2014/main" id="{B00D9AF4-1CB5-3D62-E64C-64A49F3A4C3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5275" y="855"/>
                <a:ext cx="1" cy="1"/>
              </a:xfrm>
              <a:prstGeom prst="line">
                <a:avLst/>
              </a:pr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04" name="Freeform 6161">
                <a:extLst>
                  <a:ext uri="{FF2B5EF4-FFF2-40B4-BE49-F238E27FC236}">
                    <a16:creationId xmlns:a16="http://schemas.microsoft.com/office/drawing/2014/main" id="{8FE2AE58-55E2-F295-C127-BEE73A824E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5" y="1380"/>
                <a:ext cx="397" cy="130"/>
              </a:xfrm>
              <a:custGeom>
                <a:avLst/>
                <a:gdLst>
                  <a:gd name="T0" fmla="*/ 1589 w 1589"/>
                  <a:gd name="T1" fmla="*/ 491 h 521"/>
                  <a:gd name="T2" fmla="*/ 1546 w 1589"/>
                  <a:gd name="T3" fmla="*/ 454 h 521"/>
                  <a:gd name="T4" fmla="*/ 1482 w 1589"/>
                  <a:gd name="T5" fmla="*/ 423 h 521"/>
                  <a:gd name="T6" fmla="*/ 1439 w 1589"/>
                  <a:gd name="T7" fmla="*/ 402 h 521"/>
                  <a:gd name="T8" fmla="*/ 1408 w 1589"/>
                  <a:gd name="T9" fmla="*/ 399 h 521"/>
                  <a:gd name="T10" fmla="*/ 1372 w 1589"/>
                  <a:gd name="T11" fmla="*/ 387 h 521"/>
                  <a:gd name="T12" fmla="*/ 1345 w 1589"/>
                  <a:gd name="T13" fmla="*/ 327 h 521"/>
                  <a:gd name="T14" fmla="*/ 1327 w 1589"/>
                  <a:gd name="T15" fmla="*/ 335 h 521"/>
                  <a:gd name="T16" fmla="*/ 1284 w 1589"/>
                  <a:gd name="T17" fmla="*/ 310 h 521"/>
                  <a:gd name="T18" fmla="*/ 1281 w 1589"/>
                  <a:gd name="T19" fmla="*/ 299 h 521"/>
                  <a:gd name="T20" fmla="*/ 1277 w 1589"/>
                  <a:gd name="T21" fmla="*/ 285 h 521"/>
                  <a:gd name="T22" fmla="*/ 1250 w 1589"/>
                  <a:gd name="T23" fmla="*/ 272 h 521"/>
                  <a:gd name="T24" fmla="*/ 1215 w 1589"/>
                  <a:gd name="T25" fmla="*/ 258 h 521"/>
                  <a:gd name="T26" fmla="*/ 1181 w 1589"/>
                  <a:gd name="T27" fmla="*/ 235 h 521"/>
                  <a:gd name="T28" fmla="*/ 1157 w 1589"/>
                  <a:gd name="T29" fmla="*/ 218 h 521"/>
                  <a:gd name="T30" fmla="*/ 1100 w 1589"/>
                  <a:gd name="T31" fmla="*/ 188 h 521"/>
                  <a:gd name="T32" fmla="*/ 1059 w 1589"/>
                  <a:gd name="T33" fmla="*/ 131 h 521"/>
                  <a:gd name="T34" fmla="*/ 1006 w 1589"/>
                  <a:gd name="T35" fmla="*/ 137 h 521"/>
                  <a:gd name="T36" fmla="*/ 975 w 1589"/>
                  <a:gd name="T37" fmla="*/ 195 h 521"/>
                  <a:gd name="T38" fmla="*/ 904 w 1589"/>
                  <a:gd name="T39" fmla="*/ 228 h 521"/>
                  <a:gd name="T40" fmla="*/ 880 w 1589"/>
                  <a:gd name="T41" fmla="*/ 205 h 521"/>
                  <a:gd name="T42" fmla="*/ 870 w 1589"/>
                  <a:gd name="T43" fmla="*/ 169 h 521"/>
                  <a:gd name="T44" fmla="*/ 841 w 1589"/>
                  <a:gd name="T45" fmla="*/ 128 h 521"/>
                  <a:gd name="T46" fmla="*/ 808 w 1589"/>
                  <a:gd name="T47" fmla="*/ 112 h 521"/>
                  <a:gd name="T48" fmla="*/ 738 w 1589"/>
                  <a:gd name="T49" fmla="*/ 110 h 521"/>
                  <a:gd name="T50" fmla="*/ 665 w 1589"/>
                  <a:gd name="T51" fmla="*/ 113 h 521"/>
                  <a:gd name="T52" fmla="*/ 636 w 1589"/>
                  <a:gd name="T53" fmla="*/ 133 h 521"/>
                  <a:gd name="T54" fmla="*/ 608 w 1589"/>
                  <a:gd name="T55" fmla="*/ 156 h 521"/>
                  <a:gd name="T56" fmla="*/ 579 w 1589"/>
                  <a:gd name="T57" fmla="*/ 162 h 521"/>
                  <a:gd name="T58" fmla="*/ 570 w 1589"/>
                  <a:gd name="T59" fmla="*/ 149 h 521"/>
                  <a:gd name="T60" fmla="*/ 530 w 1589"/>
                  <a:gd name="T61" fmla="*/ 125 h 521"/>
                  <a:gd name="T62" fmla="*/ 512 w 1589"/>
                  <a:gd name="T63" fmla="*/ 103 h 521"/>
                  <a:gd name="T64" fmla="*/ 506 w 1589"/>
                  <a:gd name="T65" fmla="*/ 103 h 521"/>
                  <a:gd name="T66" fmla="*/ 498 w 1589"/>
                  <a:gd name="T67" fmla="*/ 98 h 521"/>
                  <a:gd name="T68" fmla="*/ 513 w 1589"/>
                  <a:gd name="T69" fmla="*/ 89 h 521"/>
                  <a:gd name="T70" fmla="*/ 502 w 1589"/>
                  <a:gd name="T71" fmla="*/ 36 h 521"/>
                  <a:gd name="T72" fmla="*/ 474 w 1589"/>
                  <a:gd name="T73" fmla="*/ 0 h 521"/>
                  <a:gd name="T74" fmla="*/ 433 w 1589"/>
                  <a:gd name="T75" fmla="*/ 17 h 521"/>
                  <a:gd name="T76" fmla="*/ 404 w 1589"/>
                  <a:gd name="T77" fmla="*/ 17 h 521"/>
                  <a:gd name="T78" fmla="*/ 355 w 1589"/>
                  <a:gd name="T79" fmla="*/ 51 h 521"/>
                  <a:gd name="T80" fmla="*/ 345 w 1589"/>
                  <a:gd name="T81" fmla="*/ 81 h 521"/>
                  <a:gd name="T82" fmla="*/ 327 w 1589"/>
                  <a:gd name="T83" fmla="*/ 109 h 521"/>
                  <a:gd name="T84" fmla="*/ 290 w 1589"/>
                  <a:gd name="T85" fmla="*/ 125 h 521"/>
                  <a:gd name="T86" fmla="*/ 277 w 1589"/>
                  <a:gd name="T87" fmla="*/ 147 h 521"/>
                  <a:gd name="T88" fmla="*/ 264 w 1589"/>
                  <a:gd name="T89" fmla="*/ 163 h 521"/>
                  <a:gd name="T90" fmla="*/ 244 w 1589"/>
                  <a:gd name="T91" fmla="*/ 140 h 521"/>
                  <a:gd name="T92" fmla="*/ 259 w 1589"/>
                  <a:gd name="T93" fmla="*/ 96 h 521"/>
                  <a:gd name="T94" fmla="*/ 231 w 1589"/>
                  <a:gd name="T95" fmla="*/ 98 h 521"/>
                  <a:gd name="T96" fmla="*/ 221 w 1589"/>
                  <a:gd name="T97" fmla="*/ 147 h 521"/>
                  <a:gd name="T98" fmla="*/ 192 w 1589"/>
                  <a:gd name="T99" fmla="*/ 166 h 521"/>
                  <a:gd name="T100" fmla="*/ 190 w 1589"/>
                  <a:gd name="T101" fmla="*/ 184 h 521"/>
                  <a:gd name="T102" fmla="*/ 186 w 1589"/>
                  <a:gd name="T103" fmla="*/ 201 h 521"/>
                  <a:gd name="T104" fmla="*/ 185 w 1589"/>
                  <a:gd name="T105" fmla="*/ 228 h 521"/>
                  <a:gd name="T106" fmla="*/ 140 w 1589"/>
                  <a:gd name="T107" fmla="*/ 226 h 521"/>
                  <a:gd name="T108" fmla="*/ 134 w 1589"/>
                  <a:gd name="T109" fmla="*/ 244 h 521"/>
                  <a:gd name="T110" fmla="*/ 114 w 1589"/>
                  <a:gd name="T111" fmla="*/ 310 h 521"/>
                  <a:gd name="T112" fmla="*/ 112 w 1589"/>
                  <a:gd name="T113" fmla="*/ 320 h 521"/>
                  <a:gd name="T114" fmla="*/ 121 w 1589"/>
                  <a:gd name="T115" fmla="*/ 313 h 521"/>
                  <a:gd name="T116" fmla="*/ 91 w 1589"/>
                  <a:gd name="T117" fmla="*/ 331 h 521"/>
                  <a:gd name="T118" fmla="*/ 67 w 1589"/>
                  <a:gd name="T119" fmla="*/ 318 h 521"/>
                  <a:gd name="T120" fmla="*/ 24 w 1589"/>
                  <a:gd name="T121" fmla="*/ 324 h 521"/>
                  <a:gd name="T122" fmla="*/ 23 w 1589"/>
                  <a:gd name="T123" fmla="*/ 367 h 521"/>
                  <a:gd name="T124" fmla="*/ 10 w 1589"/>
                  <a:gd name="T125" fmla="*/ 387 h 5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589" h="521">
                    <a:moveTo>
                      <a:pt x="1579" y="521"/>
                    </a:moveTo>
                    <a:lnTo>
                      <a:pt x="1579" y="519"/>
                    </a:lnTo>
                    <a:lnTo>
                      <a:pt x="1588" y="496"/>
                    </a:lnTo>
                    <a:lnTo>
                      <a:pt x="1588" y="492"/>
                    </a:lnTo>
                    <a:lnTo>
                      <a:pt x="1589" y="492"/>
                    </a:lnTo>
                    <a:lnTo>
                      <a:pt x="1589" y="491"/>
                    </a:lnTo>
                    <a:lnTo>
                      <a:pt x="1588" y="487"/>
                    </a:lnTo>
                    <a:lnTo>
                      <a:pt x="1585" y="485"/>
                    </a:lnTo>
                    <a:lnTo>
                      <a:pt x="1583" y="485"/>
                    </a:lnTo>
                    <a:lnTo>
                      <a:pt x="1567" y="469"/>
                    </a:lnTo>
                    <a:lnTo>
                      <a:pt x="1560" y="454"/>
                    </a:lnTo>
                    <a:lnTo>
                      <a:pt x="1546" y="454"/>
                    </a:lnTo>
                    <a:lnTo>
                      <a:pt x="1542" y="451"/>
                    </a:lnTo>
                    <a:lnTo>
                      <a:pt x="1536" y="451"/>
                    </a:lnTo>
                    <a:lnTo>
                      <a:pt x="1528" y="447"/>
                    </a:lnTo>
                    <a:lnTo>
                      <a:pt x="1525" y="446"/>
                    </a:lnTo>
                    <a:lnTo>
                      <a:pt x="1503" y="437"/>
                    </a:lnTo>
                    <a:lnTo>
                      <a:pt x="1482" y="423"/>
                    </a:lnTo>
                    <a:lnTo>
                      <a:pt x="1471" y="413"/>
                    </a:lnTo>
                    <a:lnTo>
                      <a:pt x="1460" y="409"/>
                    </a:lnTo>
                    <a:lnTo>
                      <a:pt x="1447" y="410"/>
                    </a:lnTo>
                    <a:lnTo>
                      <a:pt x="1445" y="408"/>
                    </a:lnTo>
                    <a:lnTo>
                      <a:pt x="1445" y="406"/>
                    </a:lnTo>
                    <a:lnTo>
                      <a:pt x="1439" y="402"/>
                    </a:lnTo>
                    <a:lnTo>
                      <a:pt x="1429" y="399"/>
                    </a:lnTo>
                    <a:lnTo>
                      <a:pt x="1426" y="399"/>
                    </a:lnTo>
                    <a:lnTo>
                      <a:pt x="1422" y="401"/>
                    </a:lnTo>
                    <a:lnTo>
                      <a:pt x="1409" y="401"/>
                    </a:lnTo>
                    <a:lnTo>
                      <a:pt x="1409" y="399"/>
                    </a:lnTo>
                    <a:lnTo>
                      <a:pt x="1408" y="399"/>
                    </a:lnTo>
                    <a:lnTo>
                      <a:pt x="1407" y="398"/>
                    </a:lnTo>
                    <a:lnTo>
                      <a:pt x="1387" y="394"/>
                    </a:lnTo>
                    <a:lnTo>
                      <a:pt x="1375" y="389"/>
                    </a:lnTo>
                    <a:lnTo>
                      <a:pt x="1373" y="389"/>
                    </a:lnTo>
                    <a:lnTo>
                      <a:pt x="1373" y="388"/>
                    </a:lnTo>
                    <a:lnTo>
                      <a:pt x="1372" y="387"/>
                    </a:lnTo>
                    <a:lnTo>
                      <a:pt x="1361" y="369"/>
                    </a:lnTo>
                    <a:lnTo>
                      <a:pt x="1354" y="353"/>
                    </a:lnTo>
                    <a:lnTo>
                      <a:pt x="1347" y="342"/>
                    </a:lnTo>
                    <a:lnTo>
                      <a:pt x="1347" y="339"/>
                    </a:lnTo>
                    <a:lnTo>
                      <a:pt x="1345" y="332"/>
                    </a:lnTo>
                    <a:lnTo>
                      <a:pt x="1345" y="327"/>
                    </a:lnTo>
                    <a:lnTo>
                      <a:pt x="1348" y="322"/>
                    </a:lnTo>
                    <a:lnTo>
                      <a:pt x="1349" y="321"/>
                    </a:lnTo>
                    <a:lnTo>
                      <a:pt x="1345" y="318"/>
                    </a:lnTo>
                    <a:lnTo>
                      <a:pt x="1341" y="318"/>
                    </a:lnTo>
                    <a:lnTo>
                      <a:pt x="1341" y="320"/>
                    </a:lnTo>
                    <a:lnTo>
                      <a:pt x="1327" y="335"/>
                    </a:lnTo>
                    <a:lnTo>
                      <a:pt x="1323" y="338"/>
                    </a:lnTo>
                    <a:lnTo>
                      <a:pt x="1323" y="341"/>
                    </a:lnTo>
                    <a:lnTo>
                      <a:pt x="1294" y="318"/>
                    </a:lnTo>
                    <a:lnTo>
                      <a:pt x="1284" y="312"/>
                    </a:lnTo>
                    <a:lnTo>
                      <a:pt x="1282" y="312"/>
                    </a:lnTo>
                    <a:lnTo>
                      <a:pt x="1284" y="310"/>
                    </a:lnTo>
                    <a:lnTo>
                      <a:pt x="1281" y="307"/>
                    </a:lnTo>
                    <a:lnTo>
                      <a:pt x="1280" y="305"/>
                    </a:lnTo>
                    <a:lnTo>
                      <a:pt x="1278" y="303"/>
                    </a:lnTo>
                    <a:lnTo>
                      <a:pt x="1280" y="303"/>
                    </a:lnTo>
                    <a:lnTo>
                      <a:pt x="1281" y="300"/>
                    </a:lnTo>
                    <a:lnTo>
                      <a:pt x="1281" y="299"/>
                    </a:lnTo>
                    <a:lnTo>
                      <a:pt x="1282" y="293"/>
                    </a:lnTo>
                    <a:lnTo>
                      <a:pt x="1282" y="290"/>
                    </a:lnTo>
                    <a:lnTo>
                      <a:pt x="1281" y="289"/>
                    </a:lnTo>
                    <a:lnTo>
                      <a:pt x="1280" y="286"/>
                    </a:lnTo>
                    <a:lnTo>
                      <a:pt x="1280" y="285"/>
                    </a:lnTo>
                    <a:lnTo>
                      <a:pt x="1277" y="285"/>
                    </a:lnTo>
                    <a:lnTo>
                      <a:pt x="1277" y="283"/>
                    </a:lnTo>
                    <a:lnTo>
                      <a:pt x="1273" y="278"/>
                    </a:lnTo>
                    <a:lnTo>
                      <a:pt x="1273" y="276"/>
                    </a:lnTo>
                    <a:lnTo>
                      <a:pt x="1267" y="275"/>
                    </a:lnTo>
                    <a:lnTo>
                      <a:pt x="1261" y="275"/>
                    </a:lnTo>
                    <a:lnTo>
                      <a:pt x="1250" y="272"/>
                    </a:lnTo>
                    <a:lnTo>
                      <a:pt x="1248" y="271"/>
                    </a:lnTo>
                    <a:lnTo>
                      <a:pt x="1246" y="269"/>
                    </a:lnTo>
                    <a:lnTo>
                      <a:pt x="1246" y="265"/>
                    </a:lnTo>
                    <a:lnTo>
                      <a:pt x="1239" y="262"/>
                    </a:lnTo>
                    <a:lnTo>
                      <a:pt x="1236" y="262"/>
                    </a:lnTo>
                    <a:lnTo>
                      <a:pt x="1215" y="258"/>
                    </a:lnTo>
                    <a:lnTo>
                      <a:pt x="1214" y="255"/>
                    </a:lnTo>
                    <a:lnTo>
                      <a:pt x="1214" y="251"/>
                    </a:lnTo>
                    <a:lnTo>
                      <a:pt x="1213" y="253"/>
                    </a:lnTo>
                    <a:lnTo>
                      <a:pt x="1211" y="253"/>
                    </a:lnTo>
                    <a:lnTo>
                      <a:pt x="1201" y="244"/>
                    </a:lnTo>
                    <a:lnTo>
                      <a:pt x="1181" y="235"/>
                    </a:lnTo>
                    <a:lnTo>
                      <a:pt x="1181" y="233"/>
                    </a:lnTo>
                    <a:lnTo>
                      <a:pt x="1179" y="230"/>
                    </a:lnTo>
                    <a:lnTo>
                      <a:pt x="1172" y="225"/>
                    </a:lnTo>
                    <a:lnTo>
                      <a:pt x="1171" y="223"/>
                    </a:lnTo>
                    <a:lnTo>
                      <a:pt x="1158" y="218"/>
                    </a:lnTo>
                    <a:lnTo>
                      <a:pt x="1157" y="218"/>
                    </a:lnTo>
                    <a:lnTo>
                      <a:pt x="1153" y="214"/>
                    </a:lnTo>
                    <a:lnTo>
                      <a:pt x="1150" y="214"/>
                    </a:lnTo>
                    <a:lnTo>
                      <a:pt x="1130" y="205"/>
                    </a:lnTo>
                    <a:lnTo>
                      <a:pt x="1118" y="198"/>
                    </a:lnTo>
                    <a:lnTo>
                      <a:pt x="1114" y="194"/>
                    </a:lnTo>
                    <a:lnTo>
                      <a:pt x="1100" y="188"/>
                    </a:lnTo>
                    <a:lnTo>
                      <a:pt x="1100" y="187"/>
                    </a:lnTo>
                    <a:lnTo>
                      <a:pt x="1087" y="159"/>
                    </a:lnTo>
                    <a:lnTo>
                      <a:pt x="1080" y="149"/>
                    </a:lnTo>
                    <a:lnTo>
                      <a:pt x="1071" y="141"/>
                    </a:lnTo>
                    <a:lnTo>
                      <a:pt x="1059" y="133"/>
                    </a:lnTo>
                    <a:lnTo>
                      <a:pt x="1059" y="131"/>
                    </a:lnTo>
                    <a:lnTo>
                      <a:pt x="1051" y="120"/>
                    </a:lnTo>
                    <a:lnTo>
                      <a:pt x="1044" y="118"/>
                    </a:lnTo>
                    <a:lnTo>
                      <a:pt x="1042" y="118"/>
                    </a:lnTo>
                    <a:lnTo>
                      <a:pt x="1034" y="121"/>
                    </a:lnTo>
                    <a:lnTo>
                      <a:pt x="1010" y="134"/>
                    </a:lnTo>
                    <a:lnTo>
                      <a:pt x="1006" y="137"/>
                    </a:lnTo>
                    <a:lnTo>
                      <a:pt x="1004" y="137"/>
                    </a:lnTo>
                    <a:lnTo>
                      <a:pt x="1000" y="142"/>
                    </a:lnTo>
                    <a:lnTo>
                      <a:pt x="999" y="145"/>
                    </a:lnTo>
                    <a:lnTo>
                      <a:pt x="995" y="156"/>
                    </a:lnTo>
                    <a:lnTo>
                      <a:pt x="995" y="158"/>
                    </a:lnTo>
                    <a:lnTo>
                      <a:pt x="975" y="195"/>
                    </a:lnTo>
                    <a:lnTo>
                      <a:pt x="975" y="197"/>
                    </a:lnTo>
                    <a:lnTo>
                      <a:pt x="971" y="197"/>
                    </a:lnTo>
                    <a:lnTo>
                      <a:pt x="947" y="202"/>
                    </a:lnTo>
                    <a:lnTo>
                      <a:pt x="928" y="211"/>
                    </a:lnTo>
                    <a:lnTo>
                      <a:pt x="910" y="222"/>
                    </a:lnTo>
                    <a:lnTo>
                      <a:pt x="904" y="228"/>
                    </a:lnTo>
                    <a:lnTo>
                      <a:pt x="901" y="229"/>
                    </a:lnTo>
                    <a:lnTo>
                      <a:pt x="900" y="229"/>
                    </a:lnTo>
                    <a:lnTo>
                      <a:pt x="898" y="226"/>
                    </a:lnTo>
                    <a:lnTo>
                      <a:pt x="890" y="214"/>
                    </a:lnTo>
                    <a:lnTo>
                      <a:pt x="887" y="212"/>
                    </a:lnTo>
                    <a:lnTo>
                      <a:pt x="880" y="205"/>
                    </a:lnTo>
                    <a:lnTo>
                      <a:pt x="872" y="194"/>
                    </a:lnTo>
                    <a:lnTo>
                      <a:pt x="872" y="193"/>
                    </a:lnTo>
                    <a:lnTo>
                      <a:pt x="873" y="188"/>
                    </a:lnTo>
                    <a:lnTo>
                      <a:pt x="877" y="180"/>
                    </a:lnTo>
                    <a:lnTo>
                      <a:pt x="875" y="175"/>
                    </a:lnTo>
                    <a:lnTo>
                      <a:pt x="870" y="169"/>
                    </a:lnTo>
                    <a:lnTo>
                      <a:pt x="861" y="161"/>
                    </a:lnTo>
                    <a:lnTo>
                      <a:pt x="856" y="152"/>
                    </a:lnTo>
                    <a:lnTo>
                      <a:pt x="845" y="141"/>
                    </a:lnTo>
                    <a:lnTo>
                      <a:pt x="844" y="135"/>
                    </a:lnTo>
                    <a:lnTo>
                      <a:pt x="844" y="131"/>
                    </a:lnTo>
                    <a:lnTo>
                      <a:pt x="841" y="128"/>
                    </a:lnTo>
                    <a:lnTo>
                      <a:pt x="840" y="128"/>
                    </a:lnTo>
                    <a:lnTo>
                      <a:pt x="829" y="130"/>
                    </a:lnTo>
                    <a:lnTo>
                      <a:pt x="812" y="130"/>
                    </a:lnTo>
                    <a:lnTo>
                      <a:pt x="810" y="128"/>
                    </a:lnTo>
                    <a:lnTo>
                      <a:pt x="810" y="121"/>
                    </a:lnTo>
                    <a:lnTo>
                      <a:pt x="808" y="112"/>
                    </a:lnTo>
                    <a:lnTo>
                      <a:pt x="781" y="103"/>
                    </a:lnTo>
                    <a:lnTo>
                      <a:pt x="773" y="103"/>
                    </a:lnTo>
                    <a:lnTo>
                      <a:pt x="759" y="98"/>
                    </a:lnTo>
                    <a:lnTo>
                      <a:pt x="757" y="98"/>
                    </a:lnTo>
                    <a:lnTo>
                      <a:pt x="755" y="102"/>
                    </a:lnTo>
                    <a:lnTo>
                      <a:pt x="738" y="110"/>
                    </a:lnTo>
                    <a:lnTo>
                      <a:pt x="728" y="112"/>
                    </a:lnTo>
                    <a:lnTo>
                      <a:pt x="713" y="120"/>
                    </a:lnTo>
                    <a:lnTo>
                      <a:pt x="710" y="124"/>
                    </a:lnTo>
                    <a:lnTo>
                      <a:pt x="693" y="124"/>
                    </a:lnTo>
                    <a:lnTo>
                      <a:pt x="676" y="113"/>
                    </a:lnTo>
                    <a:lnTo>
                      <a:pt x="665" y="113"/>
                    </a:lnTo>
                    <a:lnTo>
                      <a:pt x="659" y="116"/>
                    </a:lnTo>
                    <a:lnTo>
                      <a:pt x="653" y="118"/>
                    </a:lnTo>
                    <a:lnTo>
                      <a:pt x="651" y="121"/>
                    </a:lnTo>
                    <a:lnTo>
                      <a:pt x="637" y="131"/>
                    </a:lnTo>
                    <a:lnTo>
                      <a:pt x="637" y="133"/>
                    </a:lnTo>
                    <a:lnTo>
                      <a:pt x="636" y="133"/>
                    </a:lnTo>
                    <a:lnTo>
                      <a:pt x="628" y="141"/>
                    </a:lnTo>
                    <a:lnTo>
                      <a:pt x="622" y="145"/>
                    </a:lnTo>
                    <a:lnTo>
                      <a:pt x="613" y="145"/>
                    </a:lnTo>
                    <a:lnTo>
                      <a:pt x="608" y="151"/>
                    </a:lnTo>
                    <a:lnTo>
                      <a:pt x="609" y="152"/>
                    </a:lnTo>
                    <a:lnTo>
                      <a:pt x="608" y="156"/>
                    </a:lnTo>
                    <a:lnTo>
                      <a:pt x="608" y="158"/>
                    </a:lnTo>
                    <a:lnTo>
                      <a:pt x="605" y="156"/>
                    </a:lnTo>
                    <a:lnTo>
                      <a:pt x="584" y="152"/>
                    </a:lnTo>
                    <a:lnTo>
                      <a:pt x="583" y="156"/>
                    </a:lnTo>
                    <a:lnTo>
                      <a:pt x="580" y="161"/>
                    </a:lnTo>
                    <a:lnTo>
                      <a:pt x="579" y="162"/>
                    </a:lnTo>
                    <a:lnTo>
                      <a:pt x="573" y="162"/>
                    </a:lnTo>
                    <a:lnTo>
                      <a:pt x="567" y="161"/>
                    </a:lnTo>
                    <a:lnTo>
                      <a:pt x="567" y="154"/>
                    </a:lnTo>
                    <a:lnTo>
                      <a:pt x="569" y="152"/>
                    </a:lnTo>
                    <a:lnTo>
                      <a:pt x="569" y="151"/>
                    </a:lnTo>
                    <a:lnTo>
                      <a:pt x="570" y="149"/>
                    </a:lnTo>
                    <a:lnTo>
                      <a:pt x="570" y="141"/>
                    </a:lnTo>
                    <a:lnTo>
                      <a:pt x="558" y="125"/>
                    </a:lnTo>
                    <a:lnTo>
                      <a:pt x="552" y="123"/>
                    </a:lnTo>
                    <a:lnTo>
                      <a:pt x="545" y="123"/>
                    </a:lnTo>
                    <a:lnTo>
                      <a:pt x="539" y="121"/>
                    </a:lnTo>
                    <a:lnTo>
                      <a:pt x="530" y="125"/>
                    </a:lnTo>
                    <a:lnTo>
                      <a:pt x="523" y="125"/>
                    </a:lnTo>
                    <a:lnTo>
                      <a:pt x="519" y="124"/>
                    </a:lnTo>
                    <a:lnTo>
                      <a:pt x="515" y="116"/>
                    </a:lnTo>
                    <a:lnTo>
                      <a:pt x="513" y="115"/>
                    </a:lnTo>
                    <a:lnTo>
                      <a:pt x="512" y="115"/>
                    </a:lnTo>
                    <a:lnTo>
                      <a:pt x="512" y="103"/>
                    </a:lnTo>
                    <a:lnTo>
                      <a:pt x="507" y="99"/>
                    </a:lnTo>
                    <a:lnTo>
                      <a:pt x="507" y="98"/>
                    </a:lnTo>
                    <a:lnTo>
                      <a:pt x="506" y="98"/>
                    </a:lnTo>
                    <a:lnTo>
                      <a:pt x="506" y="99"/>
                    </a:lnTo>
                    <a:lnTo>
                      <a:pt x="505" y="101"/>
                    </a:lnTo>
                    <a:lnTo>
                      <a:pt x="506" y="103"/>
                    </a:lnTo>
                    <a:lnTo>
                      <a:pt x="506" y="105"/>
                    </a:lnTo>
                    <a:lnTo>
                      <a:pt x="505" y="105"/>
                    </a:lnTo>
                    <a:lnTo>
                      <a:pt x="505" y="103"/>
                    </a:lnTo>
                    <a:lnTo>
                      <a:pt x="499" y="103"/>
                    </a:lnTo>
                    <a:lnTo>
                      <a:pt x="499" y="102"/>
                    </a:lnTo>
                    <a:lnTo>
                      <a:pt x="498" y="98"/>
                    </a:lnTo>
                    <a:lnTo>
                      <a:pt x="499" y="96"/>
                    </a:lnTo>
                    <a:lnTo>
                      <a:pt x="499" y="94"/>
                    </a:lnTo>
                    <a:lnTo>
                      <a:pt x="500" y="92"/>
                    </a:lnTo>
                    <a:lnTo>
                      <a:pt x="507" y="91"/>
                    </a:lnTo>
                    <a:lnTo>
                      <a:pt x="509" y="89"/>
                    </a:lnTo>
                    <a:lnTo>
                      <a:pt x="513" y="89"/>
                    </a:lnTo>
                    <a:lnTo>
                      <a:pt x="516" y="88"/>
                    </a:lnTo>
                    <a:lnTo>
                      <a:pt x="516" y="84"/>
                    </a:lnTo>
                    <a:lnTo>
                      <a:pt x="499" y="51"/>
                    </a:lnTo>
                    <a:lnTo>
                      <a:pt x="499" y="49"/>
                    </a:lnTo>
                    <a:lnTo>
                      <a:pt x="500" y="48"/>
                    </a:lnTo>
                    <a:lnTo>
                      <a:pt x="502" y="36"/>
                    </a:lnTo>
                    <a:lnTo>
                      <a:pt x="502" y="35"/>
                    </a:lnTo>
                    <a:lnTo>
                      <a:pt x="503" y="32"/>
                    </a:lnTo>
                    <a:lnTo>
                      <a:pt x="503" y="28"/>
                    </a:lnTo>
                    <a:lnTo>
                      <a:pt x="495" y="18"/>
                    </a:lnTo>
                    <a:lnTo>
                      <a:pt x="486" y="12"/>
                    </a:lnTo>
                    <a:lnTo>
                      <a:pt x="474" y="0"/>
                    </a:lnTo>
                    <a:lnTo>
                      <a:pt x="472" y="0"/>
                    </a:lnTo>
                    <a:lnTo>
                      <a:pt x="457" y="7"/>
                    </a:lnTo>
                    <a:lnTo>
                      <a:pt x="452" y="11"/>
                    </a:lnTo>
                    <a:lnTo>
                      <a:pt x="446" y="20"/>
                    </a:lnTo>
                    <a:lnTo>
                      <a:pt x="446" y="21"/>
                    </a:lnTo>
                    <a:lnTo>
                      <a:pt x="433" y="17"/>
                    </a:lnTo>
                    <a:lnTo>
                      <a:pt x="432" y="17"/>
                    </a:lnTo>
                    <a:lnTo>
                      <a:pt x="419" y="20"/>
                    </a:lnTo>
                    <a:lnTo>
                      <a:pt x="418" y="20"/>
                    </a:lnTo>
                    <a:lnTo>
                      <a:pt x="414" y="21"/>
                    </a:lnTo>
                    <a:lnTo>
                      <a:pt x="412" y="22"/>
                    </a:lnTo>
                    <a:lnTo>
                      <a:pt x="404" y="17"/>
                    </a:lnTo>
                    <a:lnTo>
                      <a:pt x="403" y="17"/>
                    </a:lnTo>
                    <a:lnTo>
                      <a:pt x="400" y="20"/>
                    </a:lnTo>
                    <a:lnTo>
                      <a:pt x="375" y="34"/>
                    </a:lnTo>
                    <a:lnTo>
                      <a:pt x="365" y="38"/>
                    </a:lnTo>
                    <a:lnTo>
                      <a:pt x="357" y="48"/>
                    </a:lnTo>
                    <a:lnTo>
                      <a:pt x="355" y="51"/>
                    </a:lnTo>
                    <a:lnTo>
                      <a:pt x="354" y="57"/>
                    </a:lnTo>
                    <a:lnTo>
                      <a:pt x="354" y="58"/>
                    </a:lnTo>
                    <a:lnTo>
                      <a:pt x="350" y="65"/>
                    </a:lnTo>
                    <a:lnTo>
                      <a:pt x="340" y="70"/>
                    </a:lnTo>
                    <a:lnTo>
                      <a:pt x="340" y="77"/>
                    </a:lnTo>
                    <a:lnTo>
                      <a:pt x="345" y="81"/>
                    </a:lnTo>
                    <a:lnTo>
                      <a:pt x="347" y="80"/>
                    </a:lnTo>
                    <a:lnTo>
                      <a:pt x="350" y="81"/>
                    </a:lnTo>
                    <a:lnTo>
                      <a:pt x="348" y="82"/>
                    </a:lnTo>
                    <a:lnTo>
                      <a:pt x="347" y="87"/>
                    </a:lnTo>
                    <a:lnTo>
                      <a:pt x="331" y="103"/>
                    </a:lnTo>
                    <a:lnTo>
                      <a:pt x="327" y="109"/>
                    </a:lnTo>
                    <a:lnTo>
                      <a:pt x="327" y="112"/>
                    </a:lnTo>
                    <a:lnTo>
                      <a:pt x="328" y="115"/>
                    </a:lnTo>
                    <a:lnTo>
                      <a:pt x="323" y="127"/>
                    </a:lnTo>
                    <a:lnTo>
                      <a:pt x="319" y="125"/>
                    </a:lnTo>
                    <a:lnTo>
                      <a:pt x="315" y="124"/>
                    </a:lnTo>
                    <a:lnTo>
                      <a:pt x="290" y="125"/>
                    </a:lnTo>
                    <a:lnTo>
                      <a:pt x="284" y="127"/>
                    </a:lnTo>
                    <a:lnTo>
                      <a:pt x="284" y="134"/>
                    </a:lnTo>
                    <a:lnTo>
                      <a:pt x="283" y="142"/>
                    </a:lnTo>
                    <a:lnTo>
                      <a:pt x="283" y="144"/>
                    </a:lnTo>
                    <a:lnTo>
                      <a:pt x="278" y="147"/>
                    </a:lnTo>
                    <a:lnTo>
                      <a:pt x="277" y="147"/>
                    </a:lnTo>
                    <a:lnTo>
                      <a:pt x="273" y="151"/>
                    </a:lnTo>
                    <a:lnTo>
                      <a:pt x="273" y="152"/>
                    </a:lnTo>
                    <a:lnTo>
                      <a:pt x="271" y="156"/>
                    </a:lnTo>
                    <a:lnTo>
                      <a:pt x="267" y="161"/>
                    </a:lnTo>
                    <a:lnTo>
                      <a:pt x="266" y="163"/>
                    </a:lnTo>
                    <a:lnTo>
                      <a:pt x="264" y="163"/>
                    </a:lnTo>
                    <a:lnTo>
                      <a:pt x="261" y="165"/>
                    </a:lnTo>
                    <a:lnTo>
                      <a:pt x="245" y="165"/>
                    </a:lnTo>
                    <a:lnTo>
                      <a:pt x="235" y="161"/>
                    </a:lnTo>
                    <a:lnTo>
                      <a:pt x="238" y="154"/>
                    </a:lnTo>
                    <a:lnTo>
                      <a:pt x="244" y="145"/>
                    </a:lnTo>
                    <a:lnTo>
                      <a:pt x="244" y="140"/>
                    </a:lnTo>
                    <a:lnTo>
                      <a:pt x="245" y="140"/>
                    </a:lnTo>
                    <a:lnTo>
                      <a:pt x="270" y="112"/>
                    </a:lnTo>
                    <a:lnTo>
                      <a:pt x="270" y="109"/>
                    </a:lnTo>
                    <a:lnTo>
                      <a:pt x="271" y="108"/>
                    </a:lnTo>
                    <a:lnTo>
                      <a:pt x="268" y="102"/>
                    </a:lnTo>
                    <a:lnTo>
                      <a:pt x="259" y="96"/>
                    </a:lnTo>
                    <a:lnTo>
                      <a:pt x="253" y="88"/>
                    </a:lnTo>
                    <a:lnTo>
                      <a:pt x="253" y="87"/>
                    </a:lnTo>
                    <a:lnTo>
                      <a:pt x="249" y="87"/>
                    </a:lnTo>
                    <a:lnTo>
                      <a:pt x="241" y="89"/>
                    </a:lnTo>
                    <a:lnTo>
                      <a:pt x="231" y="96"/>
                    </a:lnTo>
                    <a:lnTo>
                      <a:pt x="231" y="98"/>
                    </a:lnTo>
                    <a:lnTo>
                      <a:pt x="230" y="98"/>
                    </a:lnTo>
                    <a:lnTo>
                      <a:pt x="224" y="103"/>
                    </a:lnTo>
                    <a:lnTo>
                      <a:pt x="220" y="141"/>
                    </a:lnTo>
                    <a:lnTo>
                      <a:pt x="220" y="142"/>
                    </a:lnTo>
                    <a:lnTo>
                      <a:pt x="221" y="145"/>
                    </a:lnTo>
                    <a:lnTo>
                      <a:pt x="221" y="147"/>
                    </a:lnTo>
                    <a:lnTo>
                      <a:pt x="217" y="148"/>
                    </a:lnTo>
                    <a:lnTo>
                      <a:pt x="208" y="148"/>
                    </a:lnTo>
                    <a:lnTo>
                      <a:pt x="200" y="152"/>
                    </a:lnTo>
                    <a:lnTo>
                      <a:pt x="194" y="159"/>
                    </a:lnTo>
                    <a:lnTo>
                      <a:pt x="192" y="165"/>
                    </a:lnTo>
                    <a:lnTo>
                      <a:pt x="192" y="166"/>
                    </a:lnTo>
                    <a:lnTo>
                      <a:pt x="193" y="168"/>
                    </a:lnTo>
                    <a:lnTo>
                      <a:pt x="196" y="169"/>
                    </a:lnTo>
                    <a:lnTo>
                      <a:pt x="196" y="170"/>
                    </a:lnTo>
                    <a:lnTo>
                      <a:pt x="197" y="175"/>
                    </a:lnTo>
                    <a:lnTo>
                      <a:pt x="196" y="177"/>
                    </a:lnTo>
                    <a:lnTo>
                      <a:pt x="190" y="184"/>
                    </a:lnTo>
                    <a:lnTo>
                      <a:pt x="188" y="184"/>
                    </a:lnTo>
                    <a:lnTo>
                      <a:pt x="184" y="187"/>
                    </a:lnTo>
                    <a:lnTo>
                      <a:pt x="182" y="187"/>
                    </a:lnTo>
                    <a:lnTo>
                      <a:pt x="181" y="188"/>
                    </a:lnTo>
                    <a:lnTo>
                      <a:pt x="181" y="194"/>
                    </a:lnTo>
                    <a:lnTo>
                      <a:pt x="186" y="201"/>
                    </a:lnTo>
                    <a:lnTo>
                      <a:pt x="192" y="215"/>
                    </a:lnTo>
                    <a:lnTo>
                      <a:pt x="190" y="218"/>
                    </a:lnTo>
                    <a:lnTo>
                      <a:pt x="188" y="223"/>
                    </a:lnTo>
                    <a:lnTo>
                      <a:pt x="186" y="226"/>
                    </a:lnTo>
                    <a:lnTo>
                      <a:pt x="186" y="228"/>
                    </a:lnTo>
                    <a:lnTo>
                      <a:pt x="185" y="228"/>
                    </a:lnTo>
                    <a:lnTo>
                      <a:pt x="184" y="229"/>
                    </a:lnTo>
                    <a:lnTo>
                      <a:pt x="171" y="232"/>
                    </a:lnTo>
                    <a:lnTo>
                      <a:pt x="167" y="232"/>
                    </a:lnTo>
                    <a:lnTo>
                      <a:pt x="146" y="223"/>
                    </a:lnTo>
                    <a:lnTo>
                      <a:pt x="141" y="223"/>
                    </a:lnTo>
                    <a:lnTo>
                      <a:pt x="140" y="226"/>
                    </a:lnTo>
                    <a:lnTo>
                      <a:pt x="140" y="232"/>
                    </a:lnTo>
                    <a:lnTo>
                      <a:pt x="139" y="233"/>
                    </a:lnTo>
                    <a:lnTo>
                      <a:pt x="139" y="235"/>
                    </a:lnTo>
                    <a:lnTo>
                      <a:pt x="137" y="235"/>
                    </a:lnTo>
                    <a:lnTo>
                      <a:pt x="137" y="240"/>
                    </a:lnTo>
                    <a:lnTo>
                      <a:pt x="134" y="244"/>
                    </a:lnTo>
                    <a:lnTo>
                      <a:pt x="123" y="269"/>
                    </a:lnTo>
                    <a:lnTo>
                      <a:pt x="117" y="278"/>
                    </a:lnTo>
                    <a:lnTo>
                      <a:pt x="110" y="292"/>
                    </a:lnTo>
                    <a:lnTo>
                      <a:pt x="111" y="299"/>
                    </a:lnTo>
                    <a:lnTo>
                      <a:pt x="114" y="303"/>
                    </a:lnTo>
                    <a:lnTo>
                      <a:pt x="114" y="310"/>
                    </a:lnTo>
                    <a:lnTo>
                      <a:pt x="112" y="314"/>
                    </a:lnTo>
                    <a:lnTo>
                      <a:pt x="110" y="318"/>
                    </a:lnTo>
                    <a:lnTo>
                      <a:pt x="107" y="320"/>
                    </a:lnTo>
                    <a:lnTo>
                      <a:pt x="107" y="322"/>
                    </a:lnTo>
                    <a:lnTo>
                      <a:pt x="111" y="321"/>
                    </a:lnTo>
                    <a:lnTo>
                      <a:pt x="112" y="320"/>
                    </a:lnTo>
                    <a:lnTo>
                      <a:pt x="117" y="318"/>
                    </a:lnTo>
                    <a:lnTo>
                      <a:pt x="117" y="316"/>
                    </a:lnTo>
                    <a:lnTo>
                      <a:pt x="115" y="314"/>
                    </a:lnTo>
                    <a:lnTo>
                      <a:pt x="117" y="313"/>
                    </a:lnTo>
                    <a:lnTo>
                      <a:pt x="119" y="312"/>
                    </a:lnTo>
                    <a:lnTo>
                      <a:pt x="121" y="313"/>
                    </a:lnTo>
                    <a:lnTo>
                      <a:pt x="121" y="320"/>
                    </a:lnTo>
                    <a:lnTo>
                      <a:pt x="119" y="320"/>
                    </a:lnTo>
                    <a:lnTo>
                      <a:pt x="119" y="321"/>
                    </a:lnTo>
                    <a:lnTo>
                      <a:pt x="118" y="322"/>
                    </a:lnTo>
                    <a:lnTo>
                      <a:pt x="93" y="331"/>
                    </a:lnTo>
                    <a:lnTo>
                      <a:pt x="91" y="331"/>
                    </a:lnTo>
                    <a:lnTo>
                      <a:pt x="83" y="322"/>
                    </a:lnTo>
                    <a:lnTo>
                      <a:pt x="83" y="321"/>
                    </a:lnTo>
                    <a:lnTo>
                      <a:pt x="84" y="316"/>
                    </a:lnTo>
                    <a:lnTo>
                      <a:pt x="81" y="316"/>
                    </a:lnTo>
                    <a:lnTo>
                      <a:pt x="70" y="318"/>
                    </a:lnTo>
                    <a:lnTo>
                      <a:pt x="67" y="318"/>
                    </a:lnTo>
                    <a:lnTo>
                      <a:pt x="41" y="312"/>
                    </a:lnTo>
                    <a:lnTo>
                      <a:pt x="38" y="310"/>
                    </a:lnTo>
                    <a:lnTo>
                      <a:pt x="37" y="312"/>
                    </a:lnTo>
                    <a:lnTo>
                      <a:pt x="33" y="321"/>
                    </a:lnTo>
                    <a:lnTo>
                      <a:pt x="28" y="325"/>
                    </a:lnTo>
                    <a:lnTo>
                      <a:pt x="24" y="324"/>
                    </a:lnTo>
                    <a:lnTo>
                      <a:pt x="19" y="331"/>
                    </a:lnTo>
                    <a:lnTo>
                      <a:pt x="17" y="342"/>
                    </a:lnTo>
                    <a:lnTo>
                      <a:pt x="19" y="345"/>
                    </a:lnTo>
                    <a:lnTo>
                      <a:pt x="20" y="345"/>
                    </a:lnTo>
                    <a:lnTo>
                      <a:pt x="23" y="360"/>
                    </a:lnTo>
                    <a:lnTo>
                      <a:pt x="23" y="367"/>
                    </a:lnTo>
                    <a:lnTo>
                      <a:pt x="21" y="374"/>
                    </a:lnTo>
                    <a:lnTo>
                      <a:pt x="19" y="377"/>
                    </a:lnTo>
                    <a:lnTo>
                      <a:pt x="19" y="380"/>
                    </a:lnTo>
                    <a:lnTo>
                      <a:pt x="16" y="383"/>
                    </a:lnTo>
                    <a:lnTo>
                      <a:pt x="12" y="385"/>
                    </a:lnTo>
                    <a:lnTo>
                      <a:pt x="10" y="387"/>
                    </a:lnTo>
                    <a:lnTo>
                      <a:pt x="0" y="387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05" name="Freeform 6162">
                <a:extLst>
                  <a:ext uri="{FF2B5EF4-FFF2-40B4-BE49-F238E27FC236}">
                    <a16:creationId xmlns:a16="http://schemas.microsoft.com/office/drawing/2014/main" id="{90C4D33B-9ECF-102B-F6DA-040E2E78A5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5" y="1512"/>
                <a:ext cx="44" cy="87"/>
              </a:xfrm>
              <a:custGeom>
                <a:avLst/>
                <a:gdLst>
                  <a:gd name="T0" fmla="*/ 172 w 177"/>
                  <a:gd name="T1" fmla="*/ 335 h 348"/>
                  <a:gd name="T2" fmla="*/ 177 w 177"/>
                  <a:gd name="T3" fmla="*/ 309 h 348"/>
                  <a:gd name="T4" fmla="*/ 173 w 177"/>
                  <a:gd name="T5" fmla="*/ 306 h 348"/>
                  <a:gd name="T6" fmla="*/ 170 w 177"/>
                  <a:gd name="T7" fmla="*/ 298 h 348"/>
                  <a:gd name="T8" fmla="*/ 167 w 177"/>
                  <a:gd name="T9" fmla="*/ 291 h 348"/>
                  <a:gd name="T10" fmla="*/ 163 w 177"/>
                  <a:gd name="T11" fmla="*/ 284 h 348"/>
                  <a:gd name="T12" fmla="*/ 156 w 177"/>
                  <a:gd name="T13" fmla="*/ 277 h 348"/>
                  <a:gd name="T14" fmla="*/ 144 w 177"/>
                  <a:gd name="T15" fmla="*/ 268 h 348"/>
                  <a:gd name="T16" fmla="*/ 135 w 177"/>
                  <a:gd name="T17" fmla="*/ 267 h 348"/>
                  <a:gd name="T18" fmla="*/ 130 w 177"/>
                  <a:gd name="T19" fmla="*/ 264 h 348"/>
                  <a:gd name="T20" fmla="*/ 130 w 177"/>
                  <a:gd name="T21" fmla="*/ 238 h 348"/>
                  <a:gd name="T22" fmla="*/ 113 w 177"/>
                  <a:gd name="T23" fmla="*/ 224 h 348"/>
                  <a:gd name="T24" fmla="*/ 104 w 177"/>
                  <a:gd name="T25" fmla="*/ 205 h 348"/>
                  <a:gd name="T26" fmla="*/ 102 w 177"/>
                  <a:gd name="T27" fmla="*/ 203 h 348"/>
                  <a:gd name="T28" fmla="*/ 102 w 177"/>
                  <a:gd name="T29" fmla="*/ 191 h 348"/>
                  <a:gd name="T30" fmla="*/ 100 w 177"/>
                  <a:gd name="T31" fmla="*/ 189 h 348"/>
                  <a:gd name="T32" fmla="*/ 92 w 177"/>
                  <a:gd name="T33" fmla="*/ 183 h 348"/>
                  <a:gd name="T34" fmla="*/ 85 w 177"/>
                  <a:gd name="T35" fmla="*/ 179 h 348"/>
                  <a:gd name="T36" fmla="*/ 81 w 177"/>
                  <a:gd name="T37" fmla="*/ 183 h 348"/>
                  <a:gd name="T38" fmla="*/ 78 w 177"/>
                  <a:gd name="T39" fmla="*/ 176 h 348"/>
                  <a:gd name="T40" fmla="*/ 49 w 177"/>
                  <a:gd name="T41" fmla="*/ 178 h 348"/>
                  <a:gd name="T42" fmla="*/ 42 w 177"/>
                  <a:gd name="T43" fmla="*/ 183 h 348"/>
                  <a:gd name="T44" fmla="*/ 29 w 177"/>
                  <a:gd name="T45" fmla="*/ 194 h 348"/>
                  <a:gd name="T46" fmla="*/ 20 w 177"/>
                  <a:gd name="T47" fmla="*/ 201 h 348"/>
                  <a:gd name="T48" fmla="*/ 20 w 177"/>
                  <a:gd name="T49" fmla="*/ 189 h 348"/>
                  <a:gd name="T50" fmla="*/ 7 w 177"/>
                  <a:gd name="T51" fmla="*/ 182 h 348"/>
                  <a:gd name="T52" fmla="*/ 4 w 177"/>
                  <a:gd name="T53" fmla="*/ 175 h 348"/>
                  <a:gd name="T54" fmla="*/ 7 w 177"/>
                  <a:gd name="T55" fmla="*/ 172 h 348"/>
                  <a:gd name="T56" fmla="*/ 0 w 177"/>
                  <a:gd name="T57" fmla="*/ 147 h 348"/>
                  <a:gd name="T58" fmla="*/ 1 w 177"/>
                  <a:gd name="T59" fmla="*/ 131 h 348"/>
                  <a:gd name="T60" fmla="*/ 4 w 177"/>
                  <a:gd name="T61" fmla="*/ 129 h 348"/>
                  <a:gd name="T62" fmla="*/ 7 w 177"/>
                  <a:gd name="T63" fmla="*/ 127 h 348"/>
                  <a:gd name="T64" fmla="*/ 11 w 177"/>
                  <a:gd name="T65" fmla="*/ 129 h 348"/>
                  <a:gd name="T66" fmla="*/ 14 w 177"/>
                  <a:gd name="T67" fmla="*/ 105 h 348"/>
                  <a:gd name="T68" fmla="*/ 13 w 177"/>
                  <a:gd name="T69" fmla="*/ 92 h 348"/>
                  <a:gd name="T70" fmla="*/ 17 w 177"/>
                  <a:gd name="T71" fmla="*/ 91 h 348"/>
                  <a:gd name="T72" fmla="*/ 39 w 177"/>
                  <a:gd name="T73" fmla="*/ 90 h 348"/>
                  <a:gd name="T74" fmla="*/ 33 w 177"/>
                  <a:gd name="T75" fmla="*/ 67 h 348"/>
                  <a:gd name="T76" fmla="*/ 44 w 177"/>
                  <a:gd name="T77" fmla="*/ 56 h 348"/>
                  <a:gd name="T78" fmla="*/ 40 w 177"/>
                  <a:gd name="T79" fmla="*/ 51 h 348"/>
                  <a:gd name="T80" fmla="*/ 37 w 177"/>
                  <a:gd name="T81" fmla="*/ 48 h 348"/>
                  <a:gd name="T82" fmla="*/ 36 w 177"/>
                  <a:gd name="T83" fmla="*/ 39 h 348"/>
                  <a:gd name="T84" fmla="*/ 46 w 177"/>
                  <a:gd name="T85" fmla="*/ 28 h 348"/>
                  <a:gd name="T86" fmla="*/ 35 w 177"/>
                  <a:gd name="T87" fmla="*/ 21 h 348"/>
                  <a:gd name="T88" fmla="*/ 32 w 177"/>
                  <a:gd name="T89" fmla="*/ 14 h 348"/>
                  <a:gd name="T90" fmla="*/ 33 w 177"/>
                  <a:gd name="T91" fmla="*/ 10 h 348"/>
                  <a:gd name="T92" fmla="*/ 20 w 177"/>
                  <a:gd name="T93" fmla="*/ 1 h 3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77" h="348">
                    <a:moveTo>
                      <a:pt x="163" y="348"/>
                    </a:moveTo>
                    <a:lnTo>
                      <a:pt x="170" y="341"/>
                    </a:lnTo>
                    <a:lnTo>
                      <a:pt x="172" y="335"/>
                    </a:lnTo>
                    <a:lnTo>
                      <a:pt x="172" y="325"/>
                    </a:lnTo>
                    <a:lnTo>
                      <a:pt x="174" y="312"/>
                    </a:lnTo>
                    <a:lnTo>
                      <a:pt x="177" y="309"/>
                    </a:lnTo>
                    <a:lnTo>
                      <a:pt x="177" y="308"/>
                    </a:lnTo>
                    <a:lnTo>
                      <a:pt x="174" y="308"/>
                    </a:lnTo>
                    <a:lnTo>
                      <a:pt x="173" y="306"/>
                    </a:lnTo>
                    <a:lnTo>
                      <a:pt x="173" y="305"/>
                    </a:lnTo>
                    <a:lnTo>
                      <a:pt x="170" y="302"/>
                    </a:lnTo>
                    <a:lnTo>
                      <a:pt x="170" y="298"/>
                    </a:lnTo>
                    <a:lnTo>
                      <a:pt x="169" y="296"/>
                    </a:lnTo>
                    <a:lnTo>
                      <a:pt x="167" y="296"/>
                    </a:lnTo>
                    <a:lnTo>
                      <a:pt x="167" y="291"/>
                    </a:lnTo>
                    <a:lnTo>
                      <a:pt x="166" y="288"/>
                    </a:lnTo>
                    <a:lnTo>
                      <a:pt x="166" y="285"/>
                    </a:lnTo>
                    <a:lnTo>
                      <a:pt x="163" y="284"/>
                    </a:lnTo>
                    <a:lnTo>
                      <a:pt x="163" y="281"/>
                    </a:lnTo>
                    <a:lnTo>
                      <a:pt x="162" y="281"/>
                    </a:lnTo>
                    <a:lnTo>
                      <a:pt x="156" y="277"/>
                    </a:lnTo>
                    <a:lnTo>
                      <a:pt x="154" y="277"/>
                    </a:lnTo>
                    <a:lnTo>
                      <a:pt x="145" y="270"/>
                    </a:lnTo>
                    <a:lnTo>
                      <a:pt x="144" y="268"/>
                    </a:lnTo>
                    <a:lnTo>
                      <a:pt x="144" y="270"/>
                    </a:lnTo>
                    <a:lnTo>
                      <a:pt x="142" y="270"/>
                    </a:lnTo>
                    <a:lnTo>
                      <a:pt x="135" y="267"/>
                    </a:lnTo>
                    <a:lnTo>
                      <a:pt x="134" y="267"/>
                    </a:lnTo>
                    <a:lnTo>
                      <a:pt x="131" y="264"/>
                    </a:lnTo>
                    <a:lnTo>
                      <a:pt x="130" y="264"/>
                    </a:lnTo>
                    <a:lnTo>
                      <a:pt x="128" y="263"/>
                    </a:lnTo>
                    <a:lnTo>
                      <a:pt x="130" y="253"/>
                    </a:lnTo>
                    <a:lnTo>
                      <a:pt x="130" y="238"/>
                    </a:lnTo>
                    <a:lnTo>
                      <a:pt x="120" y="225"/>
                    </a:lnTo>
                    <a:lnTo>
                      <a:pt x="119" y="224"/>
                    </a:lnTo>
                    <a:lnTo>
                      <a:pt x="113" y="224"/>
                    </a:lnTo>
                    <a:lnTo>
                      <a:pt x="106" y="207"/>
                    </a:lnTo>
                    <a:lnTo>
                      <a:pt x="106" y="205"/>
                    </a:lnTo>
                    <a:lnTo>
                      <a:pt x="104" y="205"/>
                    </a:lnTo>
                    <a:lnTo>
                      <a:pt x="103" y="204"/>
                    </a:lnTo>
                    <a:lnTo>
                      <a:pt x="103" y="203"/>
                    </a:lnTo>
                    <a:lnTo>
                      <a:pt x="102" y="203"/>
                    </a:lnTo>
                    <a:lnTo>
                      <a:pt x="102" y="200"/>
                    </a:lnTo>
                    <a:lnTo>
                      <a:pt x="103" y="197"/>
                    </a:lnTo>
                    <a:lnTo>
                      <a:pt x="102" y="191"/>
                    </a:lnTo>
                    <a:lnTo>
                      <a:pt x="102" y="190"/>
                    </a:lnTo>
                    <a:lnTo>
                      <a:pt x="100" y="190"/>
                    </a:lnTo>
                    <a:lnTo>
                      <a:pt x="100" y="189"/>
                    </a:lnTo>
                    <a:lnTo>
                      <a:pt x="97" y="189"/>
                    </a:lnTo>
                    <a:lnTo>
                      <a:pt x="95" y="186"/>
                    </a:lnTo>
                    <a:lnTo>
                      <a:pt x="92" y="183"/>
                    </a:lnTo>
                    <a:lnTo>
                      <a:pt x="92" y="182"/>
                    </a:lnTo>
                    <a:lnTo>
                      <a:pt x="87" y="179"/>
                    </a:lnTo>
                    <a:lnTo>
                      <a:pt x="85" y="179"/>
                    </a:lnTo>
                    <a:lnTo>
                      <a:pt x="85" y="181"/>
                    </a:lnTo>
                    <a:lnTo>
                      <a:pt x="82" y="183"/>
                    </a:lnTo>
                    <a:lnTo>
                      <a:pt x="81" y="183"/>
                    </a:lnTo>
                    <a:lnTo>
                      <a:pt x="80" y="182"/>
                    </a:lnTo>
                    <a:lnTo>
                      <a:pt x="81" y="178"/>
                    </a:lnTo>
                    <a:lnTo>
                      <a:pt x="78" y="176"/>
                    </a:lnTo>
                    <a:lnTo>
                      <a:pt x="73" y="176"/>
                    </a:lnTo>
                    <a:lnTo>
                      <a:pt x="64" y="181"/>
                    </a:lnTo>
                    <a:lnTo>
                      <a:pt x="49" y="178"/>
                    </a:lnTo>
                    <a:lnTo>
                      <a:pt x="44" y="178"/>
                    </a:lnTo>
                    <a:lnTo>
                      <a:pt x="42" y="181"/>
                    </a:lnTo>
                    <a:lnTo>
                      <a:pt x="42" y="183"/>
                    </a:lnTo>
                    <a:lnTo>
                      <a:pt x="39" y="186"/>
                    </a:lnTo>
                    <a:lnTo>
                      <a:pt x="37" y="191"/>
                    </a:lnTo>
                    <a:lnTo>
                      <a:pt x="29" y="194"/>
                    </a:lnTo>
                    <a:lnTo>
                      <a:pt x="28" y="194"/>
                    </a:lnTo>
                    <a:lnTo>
                      <a:pt x="21" y="201"/>
                    </a:lnTo>
                    <a:lnTo>
                      <a:pt x="20" y="201"/>
                    </a:lnTo>
                    <a:lnTo>
                      <a:pt x="21" y="193"/>
                    </a:lnTo>
                    <a:lnTo>
                      <a:pt x="22" y="193"/>
                    </a:lnTo>
                    <a:lnTo>
                      <a:pt x="20" y="189"/>
                    </a:lnTo>
                    <a:lnTo>
                      <a:pt x="17" y="186"/>
                    </a:lnTo>
                    <a:lnTo>
                      <a:pt x="11" y="182"/>
                    </a:lnTo>
                    <a:lnTo>
                      <a:pt x="7" y="182"/>
                    </a:lnTo>
                    <a:lnTo>
                      <a:pt x="3" y="178"/>
                    </a:lnTo>
                    <a:lnTo>
                      <a:pt x="3" y="176"/>
                    </a:lnTo>
                    <a:lnTo>
                      <a:pt x="4" y="175"/>
                    </a:lnTo>
                    <a:lnTo>
                      <a:pt x="6" y="175"/>
                    </a:lnTo>
                    <a:lnTo>
                      <a:pt x="6" y="173"/>
                    </a:lnTo>
                    <a:lnTo>
                      <a:pt x="7" y="172"/>
                    </a:lnTo>
                    <a:lnTo>
                      <a:pt x="8" y="172"/>
                    </a:lnTo>
                    <a:lnTo>
                      <a:pt x="1" y="158"/>
                    </a:lnTo>
                    <a:lnTo>
                      <a:pt x="0" y="147"/>
                    </a:lnTo>
                    <a:lnTo>
                      <a:pt x="3" y="143"/>
                    </a:lnTo>
                    <a:lnTo>
                      <a:pt x="1" y="138"/>
                    </a:lnTo>
                    <a:lnTo>
                      <a:pt x="1" y="131"/>
                    </a:lnTo>
                    <a:lnTo>
                      <a:pt x="0" y="130"/>
                    </a:lnTo>
                    <a:lnTo>
                      <a:pt x="1" y="130"/>
                    </a:lnTo>
                    <a:lnTo>
                      <a:pt x="4" y="129"/>
                    </a:lnTo>
                    <a:lnTo>
                      <a:pt x="6" y="129"/>
                    </a:lnTo>
                    <a:lnTo>
                      <a:pt x="6" y="127"/>
                    </a:lnTo>
                    <a:lnTo>
                      <a:pt x="7" y="127"/>
                    </a:lnTo>
                    <a:lnTo>
                      <a:pt x="8" y="131"/>
                    </a:lnTo>
                    <a:lnTo>
                      <a:pt x="11" y="131"/>
                    </a:lnTo>
                    <a:lnTo>
                      <a:pt x="11" y="129"/>
                    </a:lnTo>
                    <a:lnTo>
                      <a:pt x="8" y="118"/>
                    </a:lnTo>
                    <a:lnTo>
                      <a:pt x="11" y="108"/>
                    </a:lnTo>
                    <a:lnTo>
                      <a:pt x="14" y="105"/>
                    </a:lnTo>
                    <a:lnTo>
                      <a:pt x="11" y="101"/>
                    </a:lnTo>
                    <a:lnTo>
                      <a:pt x="11" y="92"/>
                    </a:lnTo>
                    <a:lnTo>
                      <a:pt x="13" y="92"/>
                    </a:lnTo>
                    <a:lnTo>
                      <a:pt x="14" y="90"/>
                    </a:lnTo>
                    <a:lnTo>
                      <a:pt x="15" y="90"/>
                    </a:lnTo>
                    <a:lnTo>
                      <a:pt x="17" y="91"/>
                    </a:lnTo>
                    <a:lnTo>
                      <a:pt x="30" y="91"/>
                    </a:lnTo>
                    <a:lnTo>
                      <a:pt x="37" y="90"/>
                    </a:lnTo>
                    <a:lnTo>
                      <a:pt x="39" y="90"/>
                    </a:lnTo>
                    <a:lnTo>
                      <a:pt x="35" y="77"/>
                    </a:lnTo>
                    <a:lnTo>
                      <a:pt x="32" y="71"/>
                    </a:lnTo>
                    <a:lnTo>
                      <a:pt x="33" y="67"/>
                    </a:lnTo>
                    <a:lnTo>
                      <a:pt x="36" y="64"/>
                    </a:lnTo>
                    <a:lnTo>
                      <a:pt x="40" y="61"/>
                    </a:lnTo>
                    <a:lnTo>
                      <a:pt x="44" y="56"/>
                    </a:lnTo>
                    <a:lnTo>
                      <a:pt x="46" y="51"/>
                    </a:lnTo>
                    <a:lnTo>
                      <a:pt x="42" y="49"/>
                    </a:lnTo>
                    <a:lnTo>
                      <a:pt x="40" y="51"/>
                    </a:lnTo>
                    <a:lnTo>
                      <a:pt x="40" y="49"/>
                    </a:lnTo>
                    <a:lnTo>
                      <a:pt x="39" y="49"/>
                    </a:lnTo>
                    <a:lnTo>
                      <a:pt x="37" y="48"/>
                    </a:lnTo>
                    <a:lnTo>
                      <a:pt x="35" y="46"/>
                    </a:lnTo>
                    <a:lnTo>
                      <a:pt x="35" y="42"/>
                    </a:lnTo>
                    <a:lnTo>
                      <a:pt x="36" y="39"/>
                    </a:lnTo>
                    <a:lnTo>
                      <a:pt x="40" y="37"/>
                    </a:lnTo>
                    <a:lnTo>
                      <a:pt x="46" y="31"/>
                    </a:lnTo>
                    <a:lnTo>
                      <a:pt x="46" y="28"/>
                    </a:lnTo>
                    <a:lnTo>
                      <a:pt x="39" y="25"/>
                    </a:lnTo>
                    <a:lnTo>
                      <a:pt x="35" y="23"/>
                    </a:lnTo>
                    <a:lnTo>
                      <a:pt x="35" y="21"/>
                    </a:lnTo>
                    <a:lnTo>
                      <a:pt x="33" y="18"/>
                    </a:lnTo>
                    <a:lnTo>
                      <a:pt x="32" y="17"/>
                    </a:lnTo>
                    <a:lnTo>
                      <a:pt x="32" y="14"/>
                    </a:lnTo>
                    <a:lnTo>
                      <a:pt x="35" y="14"/>
                    </a:lnTo>
                    <a:lnTo>
                      <a:pt x="33" y="11"/>
                    </a:lnTo>
                    <a:lnTo>
                      <a:pt x="33" y="10"/>
                    </a:lnTo>
                    <a:lnTo>
                      <a:pt x="28" y="4"/>
                    </a:lnTo>
                    <a:lnTo>
                      <a:pt x="22" y="1"/>
                    </a:lnTo>
                    <a:lnTo>
                      <a:pt x="20" y="1"/>
                    </a:lnTo>
                    <a:lnTo>
                      <a:pt x="18" y="0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06" name="Freeform 6163">
                <a:extLst>
                  <a:ext uri="{FF2B5EF4-FFF2-40B4-BE49-F238E27FC236}">
                    <a16:creationId xmlns:a16="http://schemas.microsoft.com/office/drawing/2014/main" id="{0B2AA90F-E31A-DE3B-C278-89B595AC2C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9" y="1510"/>
                <a:ext cx="1" cy="2"/>
              </a:xfrm>
              <a:custGeom>
                <a:avLst/>
                <a:gdLst>
                  <a:gd name="T0" fmla="*/ 2 w 2"/>
                  <a:gd name="T1" fmla="*/ 0 h 8"/>
                  <a:gd name="T2" fmla="*/ 1 w 2"/>
                  <a:gd name="T3" fmla="*/ 0 h 8"/>
                  <a:gd name="T4" fmla="*/ 0 w 2"/>
                  <a:gd name="T5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8">
                    <a:moveTo>
                      <a:pt x="2" y="0"/>
                    </a:moveTo>
                    <a:lnTo>
                      <a:pt x="1" y="0"/>
                    </a:lnTo>
                    <a:lnTo>
                      <a:pt x="0" y="8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07" name="Freeform 6164">
                <a:extLst>
                  <a:ext uri="{FF2B5EF4-FFF2-40B4-BE49-F238E27FC236}">
                    <a16:creationId xmlns:a16="http://schemas.microsoft.com/office/drawing/2014/main" id="{768EC738-651C-2122-2A32-05AC028D05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9" y="1510"/>
                <a:ext cx="1" cy="2"/>
              </a:xfrm>
              <a:custGeom>
                <a:avLst/>
                <a:gdLst>
                  <a:gd name="T0" fmla="*/ 0 w 2"/>
                  <a:gd name="T1" fmla="*/ 8 h 8"/>
                  <a:gd name="T2" fmla="*/ 2 w 2"/>
                  <a:gd name="T3" fmla="*/ 1 h 8"/>
                  <a:gd name="T4" fmla="*/ 2 w 2"/>
                  <a:gd name="T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8">
                    <a:moveTo>
                      <a:pt x="0" y="8"/>
                    </a:moveTo>
                    <a:lnTo>
                      <a:pt x="2" y="1"/>
                    </a:lnTo>
                    <a:lnTo>
                      <a:pt x="2" y="0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08" name="Freeform 6165">
                <a:extLst>
                  <a:ext uri="{FF2B5EF4-FFF2-40B4-BE49-F238E27FC236}">
                    <a16:creationId xmlns:a16="http://schemas.microsoft.com/office/drawing/2014/main" id="{00D11C2A-F29D-D688-28F9-038307F6DF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1" y="1599"/>
                <a:ext cx="304" cy="502"/>
              </a:xfrm>
              <a:custGeom>
                <a:avLst/>
                <a:gdLst>
                  <a:gd name="T0" fmla="*/ 22 w 1219"/>
                  <a:gd name="T1" fmla="*/ 1949 h 2007"/>
                  <a:gd name="T2" fmla="*/ 22 w 1219"/>
                  <a:gd name="T3" fmla="*/ 1903 h 2007"/>
                  <a:gd name="T4" fmla="*/ 63 w 1219"/>
                  <a:gd name="T5" fmla="*/ 1824 h 2007"/>
                  <a:gd name="T6" fmla="*/ 101 w 1219"/>
                  <a:gd name="T7" fmla="*/ 1782 h 2007"/>
                  <a:gd name="T8" fmla="*/ 50 w 1219"/>
                  <a:gd name="T9" fmla="*/ 1714 h 2007"/>
                  <a:gd name="T10" fmla="*/ 134 w 1219"/>
                  <a:gd name="T11" fmla="*/ 1630 h 2007"/>
                  <a:gd name="T12" fmla="*/ 221 w 1219"/>
                  <a:gd name="T13" fmla="*/ 1544 h 2007"/>
                  <a:gd name="T14" fmla="*/ 242 w 1219"/>
                  <a:gd name="T15" fmla="*/ 1516 h 2007"/>
                  <a:gd name="T16" fmla="*/ 290 w 1219"/>
                  <a:gd name="T17" fmla="*/ 1482 h 2007"/>
                  <a:gd name="T18" fmla="*/ 344 w 1219"/>
                  <a:gd name="T19" fmla="*/ 1442 h 2007"/>
                  <a:gd name="T20" fmla="*/ 381 w 1219"/>
                  <a:gd name="T21" fmla="*/ 1414 h 2007"/>
                  <a:gd name="T22" fmla="*/ 393 w 1219"/>
                  <a:gd name="T23" fmla="*/ 1391 h 2007"/>
                  <a:gd name="T24" fmla="*/ 430 w 1219"/>
                  <a:gd name="T25" fmla="*/ 1376 h 2007"/>
                  <a:gd name="T26" fmla="*/ 460 w 1219"/>
                  <a:gd name="T27" fmla="*/ 1320 h 2007"/>
                  <a:gd name="T28" fmla="*/ 434 w 1219"/>
                  <a:gd name="T29" fmla="*/ 1253 h 2007"/>
                  <a:gd name="T30" fmla="*/ 426 w 1219"/>
                  <a:gd name="T31" fmla="*/ 1087 h 2007"/>
                  <a:gd name="T32" fmla="*/ 444 w 1219"/>
                  <a:gd name="T33" fmla="*/ 1049 h 2007"/>
                  <a:gd name="T34" fmla="*/ 503 w 1219"/>
                  <a:gd name="T35" fmla="*/ 1000 h 2007"/>
                  <a:gd name="T36" fmla="*/ 598 w 1219"/>
                  <a:gd name="T37" fmla="*/ 957 h 2007"/>
                  <a:gd name="T38" fmla="*/ 620 w 1219"/>
                  <a:gd name="T39" fmla="*/ 947 h 2007"/>
                  <a:gd name="T40" fmla="*/ 665 w 1219"/>
                  <a:gd name="T41" fmla="*/ 926 h 2007"/>
                  <a:gd name="T42" fmla="*/ 690 w 1219"/>
                  <a:gd name="T43" fmla="*/ 879 h 2007"/>
                  <a:gd name="T44" fmla="*/ 753 w 1219"/>
                  <a:gd name="T45" fmla="*/ 839 h 2007"/>
                  <a:gd name="T46" fmla="*/ 724 w 1219"/>
                  <a:gd name="T47" fmla="*/ 810 h 2007"/>
                  <a:gd name="T48" fmla="*/ 735 w 1219"/>
                  <a:gd name="T49" fmla="*/ 801 h 2007"/>
                  <a:gd name="T50" fmla="*/ 768 w 1219"/>
                  <a:gd name="T51" fmla="*/ 765 h 2007"/>
                  <a:gd name="T52" fmla="*/ 782 w 1219"/>
                  <a:gd name="T53" fmla="*/ 762 h 2007"/>
                  <a:gd name="T54" fmla="*/ 785 w 1219"/>
                  <a:gd name="T55" fmla="*/ 745 h 2007"/>
                  <a:gd name="T56" fmla="*/ 786 w 1219"/>
                  <a:gd name="T57" fmla="*/ 729 h 2007"/>
                  <a:gd name="T58" fmla="*/ 806 w 1219"/>
                  <a:gd name="T59" fmla="*/ 710 h 2007"/>
                  <a:gd name="T60" fmla="*/ 874 w 1219"/>
                  <a:gd name="T61" fmla="*/ 669 h 2007"/>
                  <a:gd name="T62" fmla="*/ 897 w 1219"/>
                  <a:gd name="T63" fmla="*/ 650 h 2007"/>
                  <a:gd name="T64" fmla="*/ 912 w 1219"/>
                  <a:gd name="T65" fmla="*/ 621 h 2007"/>
                  <a:gd name="T66" fmla="*/ 897 w 1219"/>
                  <a:gd name="T67" fmla="*/ 614 h 2007"/>
                  <a:gd name="T68" fmla="*/ 955 w 1219"/>
                  <a:gd name="T69" fmla="*/ 547 h 2007"/>
                  <a:gd name="T70" fmla="*/ 1022 w 1219"/>
                  <a:gd name="T71" fmla="*/ 454 h 2007"/>
                  <a:gd name="T72" fmla="*/ 1013 w 1219"/>
                  <a:gd name="T73" fmla="*/ 397 h 2007"/>
                  <a:gd name="T74" fmla="*/ 1039 w 1219"/>
                  <a:gd name="T75" fmla="*/ 389 h 2007"/>
                  <a:gd name="T76" fmla="*/ 1093 w 1219"/>
                  <a:gd name="T77" fmla="*/ 336 h 2007"/>
                  <a:gd name="T78" fmla="*/ 1140 w 1219"/>
                  <a:gd name="T79" fmla="*/ 307 h 2007"/>
                  <a:gd name="T80" fmla="*/ 1144 w 1219"/>
                  <a:gd name="T81" fmla="*/ 287 h 2007"/>
                  <a:gd name="T82" fmla="*/ 1105 w 1219"/>
                  <a:gd name="T83" fmla="*/ 248 h 2007"/>
                  <a:gd name="T84" fmla="*/ 1032 w 1219"/>
                  <a:gd name="T85" fmla="*/ 270 h 2007"/>
                  <a:gd name="T86" fmla="*/ 959 w 1219"/>
                  <a:gd name="T87" fmla="*/ 273 h 2007"/>
                  <a:gd name="T88" fmla="*/ 926 w 1219"/>
                  <a:gd name="T89" fmla="*/ 284 h 2007"/>
                  <a:gd name="T90" fmla="*/ 932 w 1219"/>
                  <a:gd name="T91" fmla="*/ 269 h 2007"/>
                  <a:gd name="T92" fmla="*/ 937 w 1219"/>
                  <a:gd name="T93" fmla="*/ 241 h 2007"/>
                  <a:gd name="T94" fmla="*/ 957 w 1219"/>
                  <a:gd name="T95" fmla="*/ 231 h 2007"/>
                  <a:gd name="T96" fmla="*/ 962 w 1219"/>
                  <a:gd name="T97" fmla="*/ 214 h 2007"/>
                  <a:gd name="T98" fmla="*/ 969 w 1219"/>
                  <a:gd name="T99" fmla="*/ 189 h 2007"/>
                  <a:gd name="T100" fmla="*/ 995 w 1219"/>
                  <a:gd name="T101" fmla="*/ 137 h 2007"/>
                  <a:gd name="T102" fmla="*/ 1028 w 1219"/>
                  <a:gd name="T103" fmla="*/ 119 h 2007"/>
                  <a:gd name="T104" fmla="*/ 1056 w 1219"/>
                  <a:gd name="T105" fmla="*/ 108 h 2007"/>
                  <a:gd name="T106" fmla="*/ 1060 w 1219"/>
                  <a:gd name="T107" fmla="*/ 76 h 2007"/>
                  <a:gd name="T108" fmla="*/ 1046 w 1219"/>
                  <a:gd name="T109" fmla="*/ 33 h 2007"/>
                  <a:gd name="T110" fmla="*/ 1085 w 1219"/>
                  <a:gd name="T111" fmla="*/ 6 h 2007"/>
                  <a:gd name="T112" fmla="*/ 1119 w 1219"/>
                  <a:gd name="T113" fmla="*/ 17 h 2007"/>
                  <a:gd name="T114" fmla="*/ 1155 w 1219"/>
                  <a:gd name="T115" fmla="*/ 31 h 2007"/>
                  <a:gd name="T116" fmla="*/ 1179 w 1219"/>
                  <a:gd name="T117" fmla="*/ 17 h 2007"/>
                  <a:gd name="T118" fmla="*/ 1218 w 1219"/>
                  <a:gd name="T119" fmla="*/ 2 h 20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219" h="2007">
                    <a:moveTo>
                      <a:pt x="0" y="2007"/>
                    </a:moveTo>
                    <a:lnTo>
                      <a:pt x="13" y="1979"/>
                    </a:lnTo>
                    <a:lnTo>
                      <a:pt x="25" y="1961"/>
                    </a:lnTo>
                    <a:lnTo>
                      <a:pt x="27" y="1961"/>
                    </a:lnTo>
                    <a:lnTo>
                      <a:pt x="27" y="1956"/>
                    </a:lnTo>
                    <a:lnTo>
                      <a:pt x="24" y="1950"/>
                    </a:lnTo>
                    <a:lnTo>
                      <a:pt x="22" y="1949"/>
                    </a:lnTo>
                    <a:lnTo>
                      <a:pt x="16" y="1946"/>
                    </a:lnTo>
                    <a:lnTo>
                      <a:pt x="10" y="1939"/>
                    </a:lnTo>
                    <a:lnTo>
                      <a:pt x="9" y="1929"/>
                    </a:lnTo>
                    <a:lnTo>
                      <a:pt x="9" y="1921"/>
                    </a:lnTo>
                    <a:lnTo>
                      <a:pt x="12" y="1915"/>
                    </a:lnTo>
                    <a:lnTo>
                      <a:pt x="17" y="1908"/>
                    </a:lnTo>
                    <a:lnTo>
                      <a:pt x="22" y="1903"/>
                    </a:lnTo>
                    <a:lnTo>
                      <a:pt x="31" y="1896"/>
                    </a:lnTo>
                    <a:lnTo>
                      <a:pt x="36" y="1889"/>
                    </a:lnTo>
                    <a:lnTo>
                      <a:pt x="38" y="1887"/>
                    </a:lnTo>
                    <a:lnTo>
                      <a:pt x="43" y="1866"/>
                    </a:lnTo>
                    <a:lnTo>
                      <a:pt x="56" y="1833"/>
                    </a:lnTo>
                    <a:lnTo>
                      <a:pt x="59" y="1830"/>
                    </a:lnTo>
                    <a:lnTo>
                      <a:pt x="63" y="1824"/>
                    </a:lnTo>
                    <a:lnTo>
                      <a:pt x="63" y="1823"/>
                    </a:lnTo>
                    <a:lnTo>
                      <a:pt x="64" y="1823"/>
                    </a:lnTo>
                    <a:lnTo>
                      <a:pt x="83" y="1798"/>
                    </a:lnTo>
                    <a:lnTo>
                      <a:pt x="85" y="1798"/>
                    </a:lnTo>
                    <a:lnTo>
                      <a:pt x="92" y="1802"/>
                    </a:lnTo>
                    <a:lnTo>
                      <a:pt x="102" y="1788"/>
                    </a:lnTo>
                    <a:lnTo>
                      <a:pt x="101" y="1782"/>
                    </a:lnTo>
                    <a:lnTo>
                      <a:pt x="105" y="1771"/>
                    </a:lnTo>
                    <a:lnTo>
                      <a:pt x="106" y="1770"/>
                    </a:lnTo>
                    <a:lnTo>
                      <a:pt x="81" y="1750"/>
                    </a:lnTo>
                    <a:lnTo>
                      <a:pt x="81" y="1749"/>
                    </a:lnTo>
                    <a:lnTo>
                      <a:pt x="48" y="1718"/>
                    </a:lnTo>
                    <a:lnTo>
                      <a:pt x="48" y="1715"/>
                    </a:lnTo>
                    <a:lnTo>
                      <a:pt x="50" y="1714"/>
                    </a:lnTo>
                    <a:lnTo>
                      <a:pt x="52" y="1711"/>
                    </a:lnTo>
                    <a:lnTo>
                      <a:pt x="62" y="1699"/>
                    </a:lnTo>
                    <a:lnTo>
                      <a:pt x="64" y="1693"/>
                    </a:lnTo>
                    <a:lnTo>
                      <a:pt x="110" y="1655"/>
                    </a:lnTo>
                    <a:lnTo>
                      <a:pt x="123" y="1648"/>
                    </a:lnTo>
                    <a:lnTo>
                      <a:pt x="125" y="1647"/>
                    </a:lnTo>
                    <a:lnTo>
                      <a:pt x="134" y="1630"/>
                    </a:lnTo>
                    <a:lnTo>
                      <a:pt x="169" y="1599"/>
                    </a:lnTo>
                    <a:lnTo>
                      <a:pt x="169" y="1597"/>
                    </a:lnTo>
                    <a:lnTo>
                      <a:pt x="173" y="1592"/>
                    </a:lnTo>
                    <a:lnTo>
                      <a:pt x="179" y="1588"/>
                    </a:lnTo>
                    <a:lnTo>
                      <a:pt x="203" y="1560"/>
                    </a:lnTo>
                    <a:lnTo>
                      <a:pt x="203" y="1559"/>
                    </a:lnTo>
                    <a:lnTo>
                      <a:pt x="221" y="1544"/>
                    </a:lnTo>
                    <a:lnTo>
                      <a:pt x="222" y="1544"/>
                    </a:lnTo>
                    <a:lnTo>
                      <a:pt x="223" y="1541"/>
                    </a:lnTo>
                    <a:lnTo>
                      <a:pt x="233" y="1531"/>
                    </a:lnTo>
                    <a:lnTo>
                      <a:pt x="235" y="1528"/>
                    </a:lnTo>
                    <a:lnTo>
                      <a:pt x="236" y="1524"/>
                    </a:lnTo>
                    <a:lnTo>
                      <a:pt x="236" y="1518"/>
                    </a:lnTo>
                    <a:lnTo>
                      <a:pt x="242" y="1516"/>
                    </a:lnTo>
                    <a:lnTo>
                      <a:pt x="254" y="1503"/>
                    </a:lnTo>
                    <a:lnTo>
                      <a:pt x="260" y="1500"/>
                    </a:lnTo>
                    <a:lnTo>
                      <a:pt x="268" y="1498"/>
                    </a:lnTo>
                    <a:lnTo>
                      <a:pt x="268" y="1496"/>
                    </a:lnTo>
                    <a:lnTo>
                      <a:pt x="271" y="1496"/>
                    </a:lnTo>
                    <a:lnTo>
                      <a:pt x="289" y="1484"/>
                    </a:lnTo>
                    <a:lnTo>
                      <a:pt x="290" y="1482"/>
                    </a:lnTo>
                    <a:lnTo>
                      <a:pt x="303" y="1474"/>
                    </a:lnTo>
                    <a:lnTo>
                      <a:pt x="309" y="1472"/>
                    </a:lnTo>
                    <a:lnTo>
                      <a:pt x="326" y="1464"/>
                    </a:lnTo>
                    <a:lnTo>
                      <a:pt x="335" y="1457"/>
                    </a:lnTo>
                    <a:lnTo>
                      <a:pt x="340" y="1448"/>
                    </a:lnTo>
                    <a:lnTo>
                      <a:pt x="341" y="1447"/>
                    </a:lnTo>
                    <a:lnTo>
                      <a:pt x="344" y="1442"/>
                    </a:lnTo>
                    <a:lnTo>
                      <a:pt x="352" y="1442"/>
                    </a:lnTo>
                    <a:lnTo>
                      <a:pt x="355" y="1440"/>
                    </a:lnTo>
                    <a:lnTo>
                      <a:pt x="370" y="1428"/>
                    </a:lnTo>
                    <a:lnTo>
                      <a:pt x="373" y="1426"/>
                    </a:lnTo>
                    <a:lnTo>
                      <a:pt x="379" y="1421"/>
                    </a:lnTo>
                    <a:lnTo>
                      <a:pt x="379" y="1419"/>
                    </a:lnTo>
                    <a:lnTo>
                      <a:pt x="381" y="1414"/>
                    </a:lnTo>
                    <a:lnTo>
                      <a:pt x="381" y="1408"/>
                    </a:lnTo>
                    <a:lnTo>
                      <a:pt x="380" y="1407"/>
                    </a:lnTo>
                    <a:lnTo>
                      <a:pt x="379" y="1407"/>
                    </a:lnTo>
                    <a:lnTo>
                      <a:pt x="379" y="1403"/>
                    </a:lnTo>
                    <a:lnTo>
                      <a:pt x="383" y="1397"/>
                    </a:lnTo>
                    <a:lnTo>
                      <a:pt x="391" y="1391"/>
                    </a:lnTo>
                    <a:lnTo>
                      <a:pt x="393" y="1391"/>
                    </a:lnTo>
                    <a:lnTo>
                      <a:pt x="395" y="1393"/>
                    </a:lnTo>
                    <a:lnTo>
                      <a:pt x="408" y="1387"/>
                    </a:lnTo>
                    <a:lnTo>
                      <a:pt x="414" y="1386"/>
                    </a:lnTo>
                    <a:lnTo>
                      <a:pt x="420" y="1383"/>
                    </a:lnTo>
                    <a:lnTo>
                      <a:pt x="423" y="1383"/>
                    </a:lnTo>
                    <a:lnTo>
                      <a:pt x="427" y="1379"/>
                    </a:lnTo>
                    <a:lnTo>
                      <a:pt x="430" y="1376"/>
                    </a:lnTo>
                    <a:lnTo>
                      <a:pt x="433" y="1372"/>
                    </a:lnTo>
                    <a:lnTo>
                      <a:pt x="437" y="1369"/>
                    </a:lnTo>
                    <a:lnTo>
                      <a:pt x="437" y="1359"/>
                    </a:lnTo>
                    <a:lnTo>
                      <a:pt x="440" y="1357"/>
                    </a:lnTo>
                    <a:lnTo>
                      <a:pt x="447" y="1351"/>
                    </a:lnTo>
                    <a:lnTo>
                      <a:pt x="447" y="1350"/>
                    </a:lnTo>
                    <a:lnTo>
                      <a:pt x="460" y="1320"/>
                    </a:lnTo>
                    <a:lnTo>
                      <a:pt x="441" y="1306"/>
                    </a:lnTo>
                    <a:lnTo>
                      <a:pt x="439" y="1304"/>
                    </a:lnTo>
                    <a:lnTo>
                      <a:pt x="434" y="1301"/>
                    </a:lnTo>
                    <a:lnTo>
                      <a:pt x="425" y="1280"/>
                    </a:lnTo>
                    <a:lnTo>
                      <a:pt x="425" y="1278"/>
                    </a:lnTo>
                    <a:lnTo>
                      <a:pt x="434" y="1267"/>
                    </a:lnTo>
                    <a:lnTo>
                      <a:pt x="434" y="1253"/>
                    </a:lnTo>
                    <a:lnTo>
                      <a:pt x="439" y="1238"/>
                    </a:lnTo>
                    <a:lnTo>
                      <a:pt x="441" y="1235"/>
                    </a:lnTo>
                    <a:lnTo>
                      <a:pt x="457" y="1208"/>
                    </a:lnTo>
                    <a:lnTo>
                      <a:pt x="460" y="1137"/>
                    </a:lnTo>
                    <a:lnTo>
                      <a:pt x="448" y="1116"/>
                    </a:lnTo>
                    <a:lnTo>
                      <a:pt x="429" y="1088"/>
                    </a:lnTo>
                    <a:lnTo>
                      <a:pt x="426" y="1087"/>
                    </a:lnTo>
                    <a:lnTo>
                      <a:pt x="422" y="1083"/>
                    </a:lnTo>
                    <a:lnTo>
                      <a:pt x="418" y="1070"/>
                    </a:lnTo>
                    <a:lnTo>
                      <a:pt x="422" y="1067"/>
                    </a:lnTo>
                    <a:lnTo>
                      <a:pt x="423" y="1067"/>
                    </a:lnTo>
                    <a:lnTo>
                      <a:pt x="434" y="1060"/>
                    </a:lnTo>
                    <a:lnTo>
                      <a:pt x="434" y="1059"/>
                    </a:lnTo>
                    <a:lnTo>
                      <a:pt x="444" y="1049"/>
                    </a:lnTo>
                    <a:lnTo>
                      <a:pt x="462" y="1020"/>
                    </a:lnTo>
                    <a:lnTo>
                      <a:pt x="464" y="1017"/>
                    </a:lnTo>
                    <a:lnTo>
                      <a:pt x="472" y="1006"/>
                    </a:lnTo>
                    <a:lnTo>
                      <a:pt x="477" y="1002"/>
                    </a:lnTo>
                    <a:lnTo>
                      <a:pt x="479" y="998"/>
                    </a:lnTo>
                    <a:lnTo>
                      <a:pt x="493" y="986"/>
                    </a:lnTo>
                    <a:lnTo>
                      <a:pt x="503" y="1000"/>
                    </a:lnTo>
                    <a:lnTo>
                      <a:pt x="522" y="989"/>
                    </a:lnTo>
                    <a:lnTo>
                      <a:pt x="528" y="988"/>
                    </a:lnTo>
                    <a:lnTo>
                      <a:pt x="532" y="988"/>
                    </a:lnTo>
                    <a:lnTo>
                      <a:pt x="538" y="986"/>
                    </a:lnTo>
                    <a:lnTo>
                      <a:pt x="577" y="970"/>
                    </a:lnTo>
                    <a:lnTo>
                      <a:pt x="592" y="961"/>
                    </a:lnTo>
                    <a:lnTo>
                      <a:pt x="598" y="957"/>
                    </a:lnTo>
                    <a:lnTo>
                      <a:pt x="598" y="956"/>
                    </a:lnTo>
                    <a:lnTo>
                      <a:pt x="599" y="956"/>
                    </a:lnTo>
                    <a:lnTo>
                      <a:pt x="602" y="953"/>
                    </a:lnTo>
                    <a:lnTo>
                      <a:pt x="608" y="949"/>
                    </a:lnTo>
                    <a:lnTo>
                      <a:pt x="609" y="949"/>
                    </a:lnTo>
                    <a:lnTo>
                      <a:pt x="612" y="947"/>
                    </a:lnTo>
                    <a:lnTo>
                      <a:pt x="620" y="947"/>
                    </a:lnTo>
                    <a:lnTo>
                      <a:pt x="623" y="949"/>
                    </a:lnTo>
                    <a:lnTo>
                      <a:pt x="630" y="949"/>
                    </a:lnTo>
                    <a:lnTo>
                      <a:pt x="638" y="947"/>
                    </a:lnTo>
                    <a:lnTo>
                      <a:pt x="640" y="947"/>
                    </a:lnTo>
                    <a:lnTo>
                      <a:pt x="657" y="936"/>
                    </a:lnTo>
                    <a:lnTo>
                      <a:pt x="664" y="929"/>
                    </a:lnTo>
                    <a:lnTo>
                      <a:pt x="665" y="926"/>
                    </a:lnTo>
                    <a:lnTo>
                      <a:pt x="669" y="921"/>
                    </a:lnTo>
                    <a:lnTo>
                      <a:pt x="672" y="915"/>
                    </a:lnTo>
                    <a:lnTo>
                      <a:pt x="676" y="900"/>
                    </a:lnTo>
                    <a:lnTo>
                      <a:pt x="683" y="889"/>
                    </a:lnTo>
                    <a:lnTo>
                      <a:pt x="687" y="883"/>
                    </a:lnTo>
                    <a:lnTo>
                      <a:pt x="687" y="882"/>
                    </a:lnTo>
                    <a:lnTo>
                      <a:pt x="690" y="879"/>
                    </a:lnTo>
                    <a:lnTo>
                      <a:pt x="705" y="869"/>
                    </a:lnTo>
                    <a:lnTo>
                      <a:pt x="708" y="866"/>
                    </a:lnTo>
                    <a:lnTo>
                      <a:pt x="710" y="866"/>
                    </a:lnTo>
                    <a:lnTo>
                      <a:pt x="718" y="862"/>
                    </a:lnTo>
                    <a:lnTo>
                      <a:pt x="732" y="862"/>
                    </a:lnTo>
                    <a:lnTo>
                      <a:pt x="733" y="859"/>
                    </a:lnTo>
                    <a:lnTo>
                      <a:pt x="753" y="839"/>
                    </a:lnTo>
                    <a:lnTo>
                      <a:pt x="755" y="834"/>
                    </a:lnTo>
                    <a:lnTo>
                      <a:pt x="755" y="833"/>
                    </a:lnTo>
                    <a:lnTo>
                      <a:pt x="747" y="830"/>
                    </a:lnTo>
                    <a:lnTo>
                      <a:pt x="740" y="823"/>
                    </a:lnTo>
                    <a:lnTo>
                      <a:pt x="733" y="819"/>
                    </a:lnTo>
                    <a:lnTo>
                      <a:pt x="725" y="812"/>
                    </a:lnTo>
                    <a:lnTo>
                      <a:pt x="724" y="810"/>
                    </a:lnTo>
                    <a:lnTo>
                      <a:pt x="724" y="806"/>
                    </a:lnTo>
                    <a:lnTo>
                      <a:pt x="725" y="806"/>
                    </a:lnTo>
                    <a:lnTo>
                      <a:pt x="725" y="805"/>
                    </a:lnTo>
                    <a:lnTo>
                      <a:pt x="731" y="803"/>
                    </a:lnTo>
                    <a:lnTo>
                      <a:pt x="733" y="803"/>
                    </a:lnTo>
                    <a:lnTo>
                      <a:pt x="733" y="802"/>
                    </a:lnTo>
                    <a:lnTo>
                      <a:pt x="735" y="801"/>
                    </a:lnTo>
                    <a:lnTo>
                      <a:pt x="739" y="794"/>
                    </a:lnTo>
                    <a:lnTo>
                      <a:pt x="740" y="788"/>
                    </a:lnTo>
                    <a:lnTo>
                      <a:pt x="740" y="780"/>
                    </a:lnTo>
                    <a:lnTo>
                      <a:pt x="754" y="767"/>
                    </a:lnTo>
                    <a:lnTo>
                      <a:pt x="760" y="765"/>
                    </a:lnTo>
                    <a:lnTo>
                      <a:pt x="765" y="763"/>
                    </a:lnTo>
                    <a:lnTo>
                      <a:pt x="768" y="765"/>
                    </a:lnTo>
                    <a:lnTo>
                      <a:pt x="768" y="766"/>
                    </a:lnTo>
                    <a:lnTo>
                      <a:pt x="770" y="766"/>
                    </a:lnTo>
                    <a:lnTo>
                      <a:pt x="772" y="765"/>
                    </a:lnTo>
                    <a:lnTo>
                      <a:pt x="775" y="765"/>
                    </a:lnTo>
                    <a:lnTo>
                      <a:pt x="779" y="763"/>
                    </a:lnTo>
                    <a:lnTo>
                      <a:pt x="781" y="762"/>
                    </a:lnTo>
                    <a:lnTo>
                      <a:pt x="782" y="762"/>
                    </a:lnTo>
                    <a:lnTo>
                      <a:pt x="784" y="760"/>
                    </a:lnTo>
                    <a:lnTo>
                      <a:pt x="786" y="753"/>
                    </a:lnTo>
                    <a:lnTo>
                      <a:pt x="788" y="750"/>
                    </a:lnTo>
                    <a:lnTo>
                      <a:pt x="788" y="749"/>
                    </a:lnTo>
                    <a:lnTo>
                      <a:pt x="786" y="748"/>
                    </a:lnTo>
                    <a:lnTo>
                      <a:pt x="786" y="746"/>
                    </a:lnTo>
                    <a:lnTo>
                      <a:pt x="785" y="745"/>
                    </a:lnTo>
                    <a:lnTo>
                      <a:pt x="784" y="742"/>
                    </a:lnTo>
                    <a:lnTo>
                      <a:pt x="781" y="739"/>
                    </a:lnTo>
                    <a:lnTo>
                      <a:pt x="778" y="732"/>
                    </a:lnTo>
                    <a:lnTo>
                      <a:pt x="778" y="731"/>
                    </a:lnTo>
                    <a:lnTo>
                      <a:pt x="779" y="731"/>
                    </a:lnTo>
                    <a:lnTo>
                      <a:pt x="779" y="729"/>
                    </a:lnTo>
                    <a:lnTo>
                      <a:pt x="786" y="729"/>
                    </a:lnTo>
                    <a:lnTo>
                      <a:pt x="789" y="727"/>
                    </a:lnTo>
                    <a:lnTo>
                      <a:pt x="791" y="724"/>
                    </a:lnTo>
                    <a:lnTo>
                      <a:pt x="793" y="721"/>
                    </a:lnTo>
                    <a:lnTo>
                      <a:pt x="793" y="720"/>
                    </a:lnTo>
                    <a:lnTo>
                      <a:pt x="798" y="717"/>
                    </a:lnTo>
                    <a:lnTo>
                      <a:pt x="799" y="715"/>
                    </a:lnTo>
                    <a:lnTo>
                      <a:pt x="806" y="710"/>
                    </a:lnTo>
                    <a:lnTo>
                      <a:pt x="809" y="707"/>
                    </a:lnTo>
                    <a:lnTo>
                      <a:pt x="810" y="707"/>
                    </a:lnTo>
                    <a:lnTo>
                      <a:pt x="851" y="692"/>
                    </a:lnTo>
                    <a:lnTo>
                      <a:pt x="858" y="688"/>
                    </a:lnTo>
                    <a:lnTo>
                      <a:pt x="870" y="676"/>
                    </a:lnTo>
                    <a:lnTo>
                      <a:pt x="870" y="674"/>
                    </a:lnTo>
                    <a:lnTo>
                      <a:pt x="874" y="669"/>
                    </a:lnTo>
                    <a:lnTo>
                      <a:pt x="877" y="668"/>
                    </a:lnTo>
                    <a:lnTo>
                      <a:pt x="880" y="665"/>
                    </a:lnTo>
                    <a:lnTo>
                      <a:pt x="880" y="662"/>
                    </a:lnTo>
                    <a:lnTo>
                      <a:pt x="883" y="661"/>
                    </a:lnTo>
                    <a:lnTo>
                      <a:pt x="883" y="660"/>
                    </a:lnTo>
                    <a:lnTo>
                      <a:pt x="884" y="658"/>
                    </a:lnTo>
                    <a:lnTo>
                      <a:pt x="897" y="650"/>
                    </a:lnTo>
                    <a:lnTo>
                      <a:pt x="909" y="636"/>
                    </a:lnTo>
                    <a:lnTo>
                      <a:pt x="918" y="625"/>
                    </a:lnTo>
                    <a:lnTo>
                      <a:pt x="919" y="623"/>
                    </a:lnTo>
                    <a:lnTo>
                      <a:pt x="918" y="623"/>
                    </a:lnTo>
                    <a:lnTo>
                      <a:pt x="918" y="622"/>
                    </a:lnTo>
                    <a:lnTo>
                      <a:pt x="915" y="622"/>
                    </a:lnTo>
                    <a:lnTo>
                      <a:pt x="912" y="621"/>
                    </a:lnTo>
                    <a:lnTo>
                      <a:pt x="909" y="622"/>
                    </a:lnTo>
                    <a:lnTo>
                      <a:pt x="902" y="622"/>
                    </a:lnTo>
                    <a:lnTo>
                      <a:pt x="902" y="621"/>
                    </a:lnTo>
                    <a:lnTo>
                      <a:pt x="901" y="621"/>
                    </a:lnTo>
                    <a:lnTo>
                      <a:pt x="899" y="619"/>
                    </a:lnTo>
                    <a:lnTo>
                      <a:pt x="897" y="615"/>
                    </a:lnTo>
                    <a:lnTo>
                      <a:pt x="897" y="614"/>
                    </a:lnTo>
                    <a:lnTo>
                      <a:pt x="899" y="611"/>
                    </a:lnTo>
                    <a:lnTo>
                      <a:pt x="920" y="598"/>
                    </a:lnTo>
                    <a:lnTo>
                      <a:pt x="923" y="597"/>
                    </a:lnTo>
                    <a:lnTo>
                      <a:pt x="937" y="570"/>
                    </a:lnTo>
                    <a:lnTo>
                      <a:pt x="940" y="563"/>
                    </a:lnTo>
                    <a:lnTo>
                      <a:pt x="950" y="551"/>
                    </a:lnTo>
                    <a:lnTo>
                      <a:pt x="955" y="547"/>
                    </a:lnTo>
                    <a:lnTo>
                      <a:pt x="958" y="545"/>
                    </a:lnTo>
                    <a:lnTo>
                      <a:pt x="958" y="544"/>
                    </a:lnTo>
                    <a:lnTo>
                      <a:pt x="1007" y="501"/>
                    </a:lnTo>
                    <a:lnTo>
                      <a:pt x="1015" y="491"/>
                    </a:lnTo>
                    <a:lnTo>
                      <a:pt x="1031" y="477"/>
                    </a:lnTo>
                    <a:lnTo>
                      <a:pt x="1026" y="473"/>
                    </a:lnTo>
                    <a:lnTo>
                      <a:pt x="1022" y="454"/>
                    </a:lnTo>
                    <a:lnTo>
                      <a:pt x="1024" y="449"/>
                    </a:lnTo>
                    <a:lnTo>
                      <a:pt x="1024" y="444"/>
                    </a:lnTo>
                    <a:lnTo>
                      <a:pt x="1019" y="422"/>
                    </a:lnTo>
                    <a:lnTo>
                      <a:pt x="1010" y="407"/>
                    </a:lnTo>
                    <a:lnTo>
                      <a:pt x="1010" y="398"/>
                    </a:lnTo>
                    <a:lnTo>
                      <a:pt x="1011" y="397"/>
                    </a:lnTo>
                    <a:lnTo>
                      <a:pt x="1013" y="397"/>
                    </a:lnTo>
                    <a:lnTo>
                      <a:pt x="1013" y="396"/>
                    </a:lnTo>
                    <a:lnTo>
                      <a:pt x="1015" y="393"/>
                    </a:lnTo>
                    <a:lnTo>
                      <a:pt x="1017" y="393"/>
                    </a:lnTo>
                    <a:lnTo>
                      <a:pt x="1018" y="391"/>
                    </a:lnTo>
                    <a:lnTo>
                      <a:pt x="1021" y="390"/>
                    </a:lnTo>
                    <a:lnTo>
                      <a:pt x="1024" y="390"/>
                    </a:lnTo>
                    <a:lnTo>
                      <a:pt x="1039" y="389"/>
                    </a:lnTo>
                    <a:lnTo>
                      <a:pt x="1056" y="382"/>
                    </a:lnTo>
                    <a:lnTo>
                      <a:pt x="1071" y="382"/>
                    </a:lnTo>
                    <a:lnTo>
                      <a:pt x="1078" y="377"/>
                    </a:lnTo>
                    <a:lnTo>
                      <a:pt x="1091" y="367"/>
                    </a:lnTo>
                    <a:lnTo>
                      <a:pt x="1098" y="348"/>
                    </a:lnTo>
                    <a:lnTo>
                      <a:pt x="1098" y="344"/>
                    </a:lnTo>
                    <a:lnTo>
                      <a:pt x="1093" y="336"/>
                    </a:lnTo>
                    <a:lnTo>
                      <a:pt x="1089" y="333"/>
                    </a:lnTo>
                    <a:lnTo>
                      <a:pt x="1089" y="329"/>
                    </a:lnTo>
                    <a:lnTo>
                      <a:pt x="1113" y="323"/>
                    </a:lnTo>
                    <a:lnTo>
                      <a:pt x="1131" y="323"/>
                    </a:lnTo>
                    <a:lnTo>
                      <a:pt x="1144" y="308"/>
                    </a:lnTo>
                    <a:lnTo>
                      <a:pt x="1144" y="307"/>
                    </a:lnTo>
                    <a:lnTo>
                      <a:pt x="1140" y="307"/>
                    </a:lnTo>
                    <a:lnTo>
                      <a:pt x="1140" y="304"/>
                    </a:lnTo>
                    <a:lnTo>
                      <a:pt x="1143" y="301"/>
                    </a:lnTo>
                    <a:lnTo>
                      <a:pt x="1145" y="300"/>
                    </a:lnTo>
                    <a:lnTo>
                      <a:pt x="1148" y="298"/>
                    </a:lnTo>
                    <a:lnTo>
                      <a:pt x="1151" y="291"/>
                    </a:lnTo>
                    <a:lnTo>
                      <a:pt x="1151" y="290"/>
                    </a:lnTo>
                    <a:lnTo>
                      <a:pt x="1144" y="287"/>
                    </a:lnTo>
                    <a:lnTo>
                      <a:pt x="1143" y="284"/>
                    </a:lnTo>
                    <a:lnTo>
                      <a:pt x="1137" y="278"/>
                    </a:lnTo>
                    <a:lnTo>
                      <a:pt x="1134" y="262"/>
                    </a:lnTo>
                    <a:lnTo>
                      <a:pt x="1131" y="259"/>
                    </a:lnTo>
                    <a:lnTo>
                      <a:pt x="1126" y="256"/>
                    </a:lnTo>
                    <a:lnTo>
                      <a:pt x="1120" y="256"/>
                    </a:lnTo>
                    <a:lnTo>
                      <a:pt x="1105" y="248"/>
                    </a:lnTo>
                    <a:lnTo>
                      <a:pt x="1092" y="243"/>
                    </a:lnTo>
                    <a:lnTo>
                      <a:pt x="1070" y="259"/>
                    </a:lnTo>
                    <a:lnTo>
                      <a:pt x="1067" y="260"/>
                    </a:lnTo>
                    <a:lnTo>
                      <a:pt x="1053" y="260"/>
                    </a:lnTo>
                    <a:lnTo>
                      <a:pt x="1040" y="266"/>
                    </a:lnTo>
                    <a:lnTo>
                      <a:pt x="1036" y="269"/>
                    </a:lnTo>
                    <a:lnTo>
                      <a:pt x="1032" y="270"/>
                    </a:lnTo>
                    <a:lnTo>
                      <a:pt x="1015" y="270"/>
                    </a:lnTo>
                    <a:lnTo>
                      <a:pt x="1006" y="271"/>
                    </a:lnTo>
                    <a:lnTo>
                      <a:pt x="999" y="274"/>
                    </a:lnTo>
                    <a:lnTo>
                      <a:pt x="995" y="274"/>
                    </a:lnTo>
                    <a:lnTo>
                      <a:pt x="973" y="277"/>
                    </a:lnTo>
                    <a:lnTo>
                      <a:pt x="968" y="274"/>
                    </a:lnTo>
                    <a:lnTo>
                      <a:pt x="959" y="273"/>
                    </a:lnTo>
                    <a:lnTo>
                      <a:pt x="954" y="273"/>
                    </a:lnTo>
                    <a:lnTo>
                      <a:pt x="954" y="274"/>
                    </a:lnTo>
                    <a:lnTo>
                      <a:pt x="952" y="276"/>
                    </a:lnTo>
                    <a:lnTo>
                      <a:pt x="933" y="285"/>
                    </a:lnTo>
                    <a:lnTo>
                      <a:pt x="932" y="287"/>
                    </a:lnTo>
                    <a:lnTo>
                      <a:pt x="927" y="287"/>
                    </a:lnTo>
                    <a:lnTo>
                      <a:pt x="926" y="284"/>
                    </a:lnTo>
                    <a:lnTo>
                      <a:pt x="926" y="277"/>
                    </a:lnTo>
                    <a:lnTo>
                      <a:pt x="927" y="276"/>
                    </a:lnTo>
                    <a:lnTo>
                      <a:pt x="927" y="274"/>
                    </a:lnTo>
                    <a:lnTo>
                      <a:pt x="929" y="274"/>
                    </a:lnTo>
                    <a:lnTo>
                      <a:pt x="930" y="271"/>
                    </a:lnTo>
                    <a:lnTo>
                      <a:pt x="930" y="270"/>
                    </a:lnTo>
                    <a:lnTo>
                      <a:pt x="932" y="269"/>
                    </a:lnTo>
                    <a:lnTo>
                      <a:pt x="933" y="260"/>
                    </a:lnTo>
                    <a:lnTo>
                      <a:pt x="932" y="257"/>
                    </a:lnTo>
                    <a:lnTo>
                      <a:pt x="930" y="252"/>
                    </a:lnTo>
                    <a:lnTo>
                      <a:pt x="930" y="249"/>
                    </a:lnTo>
                    <a:lnTo>
                      <a:pt x="933" y="248"/>
                    </a:lnTo>
                    <a:lnTo>
                      <a:pt x="936" y="245"/>
                    </a:lnTo>
                    <a:lnTo>
                      <a:pt x="937" y="241"/>
                    </a:lnTo>
                    <a:lnTo>
                      <a:pt x="943" y="238"/>
                    </a:lnTo>
                    <a:lnTo>
                      <a:pt x="944" y="237"/>
                    </a:lnTo>
                    <a:lnTo>
                      <a:pt x="944" y="235"/>
                    </a:lnTo>
                    <a:lnTo>
                      <a:pt x="943" y="232"/>
                    </a:lnTo>
                    <a:lnTo>
                      <a:pt x="944" y="232"/>
                    </a:lnTo>
                    <a:lnTo>
                      <a:pt x="947" y="231"/>
                    </a:lnTo>
                    <a:lnTo>
                      <a:pt x="957" y="231"/>
                    </a:lnTo>
                    <a:lnTo>
                      <a:pt x="962" y="225"/>
                    </a:lnTo>
                    <a:lnTo>
                      <a:pt x="964" y="225"/>
                    </a:lnTo>
                    <a:lnTo>
                      <a:pt x="965" y="224"/>
                    </a:lnTo>
                    <a:lnTo>
                      <a:pt x="965" y="221"/>
                    </a:lnTo>
                    <a:lnTo>
                      <a:pt x="966" y="220"/>
                    </a:lnTo>
                    <a:lnTo>
                      <a:pt x="966" y="218"/>
                    </a:lnTo>
                    <a:lnTo>
                      <a:pt x="962" y="214"/>
                    </a:lnTo>
                    <a:lnTo>
                      <a:pt x="961" y="209"/>
                    </a:lnTo>
                    <a:lnTo>
                      <a:pt x="961" y="206"/>
                    </a:lnTo>
                    <a:lnTo>
                      <a:pt x="964" y="206"/>
                    </a:lnTo>
                    <a:lnTo>
                      <a:pt x="965" y="204"/>
                    </a:lnTo>
                    <a:lnTo>
                      <a:pt x="968" y="203"/>
                    </a:lnTo>
                    <a:lnTo>
                      <a:pt x="969" y="196"/>
                    </a:lnTo>
                    <a:lnTo>
                      <a:pt x="969" y="189"/>
                    </a:lnTo>
                    <a:lnTo>
                      <a:pt x="986" y="189"/>
                    </a:lnTo>
                    <a:lnTo>
                      <a:pt x="993" y="188"/>
                    </a:lnTo>
                    <a:lnTo>
                      <a:pt x="995" y="188"/>
                    </a:lnTo>
                    <a:lnTo>
                      <a:pt x="997" y="178"/>
                    </a:lnTo>
                    <a:lnTo>
                      <a:pt x="997" y="161"/>
                    </a:lnTo>
                    <a:lnTo>
                      <a:pt x="995" y="144"/>
                    </a:lnTo>
                    <a:lnTo>
                      <a:pt x="995" y="137"/>
                    </a:lnTo>
                    <a:lnTo>
                      <a:pt x="1002" y="137"/>
                    </a:lnTo>
                    <a:lnTo>
                      <a:pt x="1021" y="135"/>
                    </a:lnTo>
                    <a:lnTo>
                      <a:pt x="1024" y="132"/>
                    </a:lnTo>
                    <a:lnTo>
                      <a:pt x="1025" y="129"/>
                    </a:lnTo>
                    <a:lnTo>
                      <a:pt x="1026" y="129"/>
                    </a:lnTo>
                    <a:lnTo>
                      <a:pt x="1028" y="120"/>
                    </a:lnTo>
                    <a:lnTo>
                      <a:pt x="1028" y="119"/>
                    </a:lnTo>
                    <a:lnTo>
                      <a:pt x="1029" y="112"/>
                    </a:lnTo>
                    <a:lnTo>
                      <a:pt x="1033" y="112"/>
                    </a:lnTo>
                    <a:lnTo>
                      <a:pt x="1046" y="108"/>
                    </a:lnTo>
                    <a:lnTo>
                      <a:pt x="1047" y="108"/>
                    </a:lnTo>
                    <a:lnTo>
                      <a:pt x="1050" y="111"/>
                    </a:lnTo>
                    <a:lnTo>
                      <a:pt x="1052" y="108"/>
                    </a:lnTo>
                    <a:lnTo>
                      <a:pt x="1056" y="108"/>
                    </a:lnTo>
                    <a:lnTo>
                      <a:pt x="1064" y="100"/>
                    </a:lnTo>
                    <a:lnTo>
                      <a:pt x="1064" y="96"/>
                    </a:lnTo>
                    <a:lnTo>
                      <a:pt x="1063" y="90"/>
                    </a:lnTo>
                    <a:lnTo>
                      <a:pt x="1064" y="84"/>
                    </a:lnTo>
                    <a:lnTo>
                      <a:pt x="1064" y="82"/>
                    </a:lnTo>
                    <a:lnTo>
                      <a:pt x="1063" y="77"/>
                    </a:lnTo>
                    <a:lnTo>
                      <a:pt x="1060" y="76"/>
                    </a:lnTo>
                    <a:lnTo>
                      <a:pt x="1055" y="76"/>
                    </a:lnTo>
                    <a:lnTo>
                      <a:pt x="1053" y="75"/>
                    </a:lnTo>
                    <a:lnTo>
                      <a:pt x="1053" y="70"/>
                    </a:lnTo>
                    <a:lnTo>
                      <a:pt x="1049" y="65"/>
                    </a:lnTo>
                    <a:lnTo>
                      <a:pt x="1049" y="40"/>
                    </a:lnTo>
                    <a:lnTo>
                      <a:pt x="1047" y="38"/>
                    </a:lnTo>
                    <a:lnTo>
                      <a:pt x="1046" y="33"/>
                    </a:lnTo>
                    <a:lnTo>
                      <a:pt x="1040" y="27"/>
                    </a:lnTo>
                    <a:lnTo>
                      <a:pt x="1040" y="26"/>
                    </a:lnTo>
                    <a:lnTo>
                      <a:pt x="1042" y="26"/>
                    </a:lnTo>
                    <a:lnTo>
                      <a:pt x="1050" y="23"/>
                    </a:lnTo>
                    <a:lnTo>
                      <a:pt x="1059" y="17"/>
                    </a:lnTo>
                    <a:lnTo>
                      <a:pt x="1080" y="8"/>
                    </a:lnTo>
                    <a:lnTo>
                      <a:pt x="1085" y="6"/>
                    </a:lnTo>
                    <a:lnTo>
                      <a:pt x="1091" y="6"/>
                    </a:lnTo>
                    <a:lnTo>
                      <a:pt x="1092" y="9"/>
                    </a:lnTo>
                    <a:lnTo>
                      <a:pt x="1099" y="13"/>
                    </a:lnTo>
                    <a:lnTo>
                      <a:pt x="1100" y="15"/>
                    </a:lnTo>
                    <a:lnTo>
                      <a:pt x="1105" y="15"/>
                    </a:lnTo>
                    <a:lnTo>
                      <a:pt x="1106" y="17"/>
                    </a:lnTo>
                    <a:lnTo>
                      <a:pt x="1119" y="17"/>
                    </a:lnTo>
                    <a:lnTo>
                      <a:pt x="1136" y="20"/>
                    </a:lnTo>
                    <a:lnTo>
                      <a:pt x="1141" y="23"/>
                    </a:lnTo>
                    <a:lnTo>
                      <a:pt x="1148" y="24"/>
                    </a:lnTo>
                    <a:lnTo>
                      <a:pt x="1149" y="24"/>
                    </a:lnTo>
                    <a:lnTo>
                      <a:pt x="1151" y="29"/>
                    </a:lnTo>
                    <a:lnTo>
                      <a:pt x="1152" y="31"/>
                    </a:lnTo>
                    <a:lnTo>
                      <a:pt x="1155" y="31"/>
                    </a:lnTo>
                    <a:lnTo>
                      <a:pt x="1156" y="30"/>
                    </a:lnTo>
                    <a:lnTo>
                      <a:pt x="1159" y="30"/>
                    </a:lnTo>
                    <a:lnTo>
                      <a:pt x="1165" y="24"/>
                    </a:lnTo>
                    <a:lnTo>
                      <a:pt x="1172" y="19"/>
                    </a:lnTo>
                    <a:lnTo>
                      <a:pt x="1173" y="19"/>
                    </a:lnTo>
                    <a:lnTo>
                      <a:pt x="1175" y="17"/>
                    </a:lnTo>
                    <a:lnTo>
                      <a:pt x="1179" y="17"/>
                    </a:lnTo>
                    <a:lnTo>
                      <a:pt x="1180" y="19"/>
                    </a:lnTo>
                    <a:lnTo>
                      <a:pt x="1184" y="19"/>
                    </a:lnTo>
                    <a:lnTo>
                      <a:pt x="1196" y="17"/>
                    </a:lnTo>
                    <a:lnTo>
                      <a:pt x="1197" y="16"/>
                    </a:lnTo>
                    <a:lnTo>
                      <a:pt x="1200" y="16"/>
                    </a:lnTo>
                    <a:lnTo>
                      <a:pt x="1216" y="0"/>
                    </a:lnTo>
                    <a:lnTo>
                      <a:pt x="1218" y="2"/>
                    </a:lnTo>
                    <a:lnTo>
                      <a:pt x="1219" y="2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09" name="Freeform 6166">
                <a:extLst>
                  <a:ext uri="{FF2B5EF4-FFF2-40B4-BE49-F238E27FC236}">
                    <a16:creationId xmlns:a16="http://schemas.microsoft.com/office/drawing/2014/main" id="{BFFBD2FA-60D0-7998-FF49-7497A84AF5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5" y="2096"/>
                <a:ext cx="347" cy="582"/>
              </a:xfrm>
              <a:custGeom>
                <a:avLst/>
                <a:gdLst>
                  <a:gd name="T0" fmla="*/ 799 w 1388"/>
                  <a:gd name="T1" fmla="*/ 2265 h 2329"/>
                  <a:gd name="T2" fmla="*/ 868 w 1388"/>
                  <a:gd name="T3" fmla="*/ 2245 h 2329"/>
                  <a:gd name="T4" fmla="*/ 933 w 1388"/>
                  <a:gd name="T5" fmla="*/ 2245 h 2329"/>
                  <a:gd name="T6" fmla="*/ 1031 w 1388"/>
                  <a:gd name="T7" fmla="*/ 2266 h 2329"/>
                  <a:gd name="T8" fmla="*/ 1057 w 1388"/>
                  <a:gd name="T9" fmla="*/ 2209 h 2329"/>
                  <a:gd name="T10" fmla="*/ 1114 w 1388"/>
                  <a:gd name="T11" fmla="*/ 2177 h 2329"/>
                  <a:gd name="T12" fmla="*/ 1223 w 1388"/>
                  <a:gd name="T13" fmla="*/ 2096 h 2329"/>
                  <a:gd name="T14" fmla="*/ 1304 w 1388"/>
                  <a:gd name="T15" fmla="*/ 2058 h 2329"/>
                  <a:gd name="T16" fmla="*/ 1332 w 1388"/>
                  <a:gd name="T17" fmla="*/ 2015 h 2329"/>
                  <a:gd name="T18" fmla="*/ 1300 w 1388"/>
                  <a:gd name="T19" fmla="*/ 1917 h 2329"/>
                  <a:gd name="T20" fmla="*/ 1328 w 1388"/>
                  <a:gd name="T21" fmla="*/ 1871 h 2329"/>
                  <a:gd name="T22" fmla="*/ 1363 w 1388"/>
                  <a:gd name="T23" fmla="*/ 1804 h 2329"/>
                  <a:gd name="T24" fmla="*/ 1350 w 1388"/>
                  <a:gd name="T25" fmla="*/ 1745 h 2329"/>
                  <a:gd name="T26" fmla="*/ 1294 w 1388"/>
                  <a:gd name="T27" fmla="*/ 1703 h 2329"/>
                  <a:gd name="T28" fmla="*/ 1273 w 1388"/>
                  <a:gd name="T29" fmla="*/ 1655 h 2329"/>
                  <a:gd name="T30" fmla="*/ 1205 w 1388"/>
                  <a:gd name="T31" fmla="*/ 1641 h 2329"/>
                  <a:gd name="T32" fmla="*/ 1201 w 1388"/>
                  <a:gd name="T33" fmla="*/ 1608 h 2329"/>
                  <a:gd name="T34" fmla="*/ 1146 w 1388"/>
                  <a:gd name="T35" fmla="*/ 1568 h 2329"/>
                  <a:gd name="T36" fmla="*/ 1132 w 1388"/>
                  <a:gd name="T37" fmla="*/ 1481 h 2329"/>
                  <a:gd name="T38" fmla="*/ 1117 w 1388"/>
                  <a:gd name="T39" fmla="*/ 1409 h 2329"/>
                  <a:gd name="T40" fmla="*/ 1099 w 1388"/>
                  <a:gd name="T41" fmla="*/ 1346 h 2329"/>
                  <a:gd name="T42" fmla="*/ 1025 w 1388"/>
                  <a:gd name="T43" fmla="*/ 1326 h 2329"/>
                  <a:gd name="T44" fmla="*/ 1002 w 1388"/>
                  <a:gd name="T45" fmla="*/ 1290 h 2329"/>
                  <a:gd name="T46" fmla="*/ 921 w 1388"/>
                  <a:gd name="T47" fmla="*/ 1254 h 2329"/>
                  <a:gd name="T48" fmla="*/ 891 w 1388"/>
                  <a:gd name="T49" fmla="*/ 1185 h 2329"/>
                  <a:gd name="T50" fmla="*/ 882 w 1388"/>
                  <a:gd name="T51" fmla="*/ 1066 h 2329"/>
                  <a:gd name="T52" fmla="*/ 933 w 1388"/>
                  <a:gd name="T53" fmla="*/ 1013 h 2329"/>
                  <a:gd name="T54" fmla="*/ 965 w 1388"/>
                  <a:gd name="T55" fmla="*/ 987 h 2329"/>
                  <a:gd name="T56" fmla="*/ 1032 w 1388"/>
                  <a:gd name="T57" fmla="*/ 992 h 2329"/>
                  <a:gd name="T58" fmla="*/ 1113 w 1388"/>
                  <a:gd name="T59" fmla="*/ 922 h 2329"/>
                  <a:gd name="T60" fmla="*/ 1162 w 1388"/>
                  <a:gd name="T61" fmla="*/ 847 h 2329"/>
                  <a:gd name="T62" fmla="*/ 1113 w 1388"/>
                  <a:gd name="T63" fmla="*/ 765 h 2329"/>
                  <a:gd name="T64" fmla="*/ 1077 w 1388"/>
                  <a:gd name="T65" fmla="*/ 685 h 2329"/>
                  <a:gd name="T66" fmla="*/ 1014 w 1388"/>
                  <a:gd name="T67" fmla="*/ 617 h 2329"/>
                  <a:gd name="T68" fmla="*/ 980 w 1388"/>
                  <a:gd name="T69" fmla="*/ 627 h 2329"/>
                  <a:gd name="T70" fmla="*/ 947 w 1388"/>
                  <a:gd name="T71" fmla="*/ 594 h 2329"/>
                  <a:gd name="T72" fmla="*/ 959 w 1388"/>
                  <a:gd name="T73" fmla="*/ 507 h 2329"/>
                  <a:gd name="T74" fmla="*/ 889 w 1388"/>
                  <a:gd name="T75" fmla="*/ 487 h 2329"/>
                  <a:gd name="T76" fmla="*/ 825 w 1388"/>
                  <a:gd name="T77" fmla="*/ 434 h 2329"/>
                  <a:gd name="T78" fmla="*/ 842 w 1388"/>
                  <a:gd name="T79" fmla="*/ 343 h 2329"/>
                  <a:gd name="T80" fmla="*/ 898 w 1388"/>
                  <a:gd name="T81" fmla="*/ 201 h 2329"/>
                  <a:gd name="T82" fmla="*/ 827 w 1388"/>
                  <a:gd name="T83" fmla="*/ 152 h 2329"/>
                  <a:gd name="T84" fmla="*/ 792 w 1388"/>
                  <a:gd name="T85" fmla="*/ 105 h 2329"/>
                  <a:gd name="T86" fmla="*/ 818 w 1388"/>
                  <a:gd name="T87" fmla="*/ 52 h 2329"/>
                  <a:gd name="T88" fmla="*/ 761 w 1388"/>
                  <a:gd name="T89" fmla="*/ 5 h 2329"/>
                  <a:gd name="T90" fmla="*/ 659 w 1388"/>
                  <a:gd name="T91" fmla="*/ 4 h 2329"/>
                  <a:gd name="T92" fmla="*/ 508 w 1388"/>
                  <a:gd name="T93" fmla="*/ 29 h 2329"/>
                  <a:gd name="T94" fmla="*/ 415 w 1388"/>
                  <a:gd name="T95" fmla="*/ 71 h 2329"/>
                  <a:gd name="T96" fmla="*/ 360 w 1388"/>
                  <a:gd name="T97" fmla="*/ 100 h 2329"/>
                  <a:gd name="T98" fmla="*/ 317 w 1388"/>
                  <a:gd name="T99" fmla="*/ 131 h 2329"/>
                  <a:gd name="T100" fmla="*/ 276 w 1388"/>
                  <a:gd name="T101" fmla="*/ 127 h 2329"/>
                  <a:gd name="T102" fmla="*/ 237 w 1388"/>
                  <a:gd name="T103" fmla="*/ 88 h 2329"/>
                  <a:gd name="T104" fmla="*/ 190 w 1388"/>
                  <a:gd name="T105" fmla="*/ 107 h 2329"/>
                  <a:gd name="T106" fmla="*/ 162 w 1388"/>
                  <a:gd name="T107" fmla="*/ 152 h 2329"/>
                  <a:gd name="T108" fmla="*/ 141 w 1388"/>
                  <a:gd name="T109" fmla="*/ 227 h 2329"/>
                  <a:gd name="T110" fmla="*/ 131 w 1388"/>
                  <a:gd name="T111" fmla="*/ 265 h 2329"/>
                  <a:gd name="T112" fmla="*/ 200 w 1388"/>
                  <a:gd name="T113" fmla="*/ 279 h 2329"/>
                  <a:gd name="T114" fmla="*/ 216 w 1388"/>
                  <a:gd name="T115" fmla="*/ 296 h 2329"/>
                  <a:gd name="T116" fmla="*/ 130 w 1388"/>
                  <a:gd name="T117" fmla="*/ 385 h 2329"/>
                  <a:gd name="T118" fmla="*/ 87 w 1388"/>
                  <a:gd name="T119" fmla="*/ 427 h 2329"/>
                  <a:gd name="T120" fmla="*/ 42 w 1388"/>
                  <a:gd name="T121" fmla="*/ 481 h 23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388" h="2329">
                    <a:moveTo>
                      <a:pt x="711" y="2329"/>
                    </a:moveTo>
                    <a:lnTo>
                      <a:pt x="712" y="2327"/>
                    </a:lnTo>
                    <a:lnTo>
                      <a:pt x="714" y="2322"/>
                    </a:lnTo>
                    <a:lnTo>
                      <a:pt x="732" y="2317"/>
                    </a:lnTo>
                    <a:lnTo>
                      <a:pt x="744" y="2307"/>
                    </a:lnTo>
                    <a:lnTo>
                      <a:pt x="755" y="2303"/>
                    </a:lnTo>
                    <a:lnTo>
                      <a:pt x="760" y="2296"/>
                    </a:lnTo>
                    <a:lnTo>
                      <a:pt x="765" y="2290"/>
                    </a:lnTo>
                    <a:lnTo>
                      <a:pt x="767" y="2284"/>
                    </a:lnTo>
                    <a:lnTo>
                      <a:pt x="767" y="2280"/>
                    </a:lnTo>
                    <a:lnTo>
                      <a:pt x="771" y="2270"/>
                    </a:lnTo>
                    <a:lnTo>
                      <a:pt x="779" y="2270"/>
                    </a:lnTo>
                    <a:lnTo>
                      <a:pt x="799" y="2265"/>
                    </a:lnTo>
                    <a:lnTo>
                      <a:pt x="808" y="2260"/>
                    </a:lnTo>
                    <a:lnTo>
                      <a:pt x="813" y="2260"/>
                    </a:lnTo>
                    <a:lnTo>
                      <a:pt x="815" y="2262"/>
                    </a:lnTo>
                    <a:lnTo>
                      <a:pt x="818" y="2265"/>
                    </a:lnTo>
                    <a:lnTo>
                      <a:pt x="831" y="2270"/>
                    </a:lnTo>
                    <a:lnTo>
                      <a:pt x="846" y="2273"/>
                    </a:lnTo>
                    <a:lnTo>
                      <a:pt x="848" y="2273"/>
                    </a:lnTo>
                    <a:lnTo>
                      <a:pt x="849" y="2272"/>
                    </a:lnTo>
                    <a:lnTo>
                      <a:pt x="854" y="2269"/>
                    </a:lnTo>
                    <a:lnTo>
                      <a:pt x="854" y="2267"/>
                    </a:lnTo>
                    <a:lnTo>
                      <a:pt x="856" y="2267"/>
                    </a:lnTo>
                    <a:lnTo>
                      <a:pt x="860" y="2262"/>
                    </a:lnTo>
                    <a:lnTo>
                      <a:pt x="868" y="2245"/>
                    </a:lnTo>
                    <a:lnTo>
                      <a:pt x="878" y="2234"/>
                    </a:lnTo>
                    <a:lnTo>
                      <a:pt x="881" y="2230"/>
                    </a:lnTo>
                    <a:lnTo>
                      <a:pt x="882" y="2230"/>
                    </a:lnTo>
                    <a:lnTo>
                      <a:pt x="894" y="2231"/>
                    </a:lnTo>
                    <a:lnTo>
                      <a:pt x="897" y="2231"/>
                    </a:lnTo>
                    <a:lnTo>
                      <a:pt x="898" y="2233"/>
                    </a:lnTo>
                    <a:lnTo>
                      <a:pt x="915" y="2240"/>
                    </a:lnTo>
                    <a:lnTo>
                      <a:pt x="919" y="2240"/>
                    </a:lnTo>
                    <a:lnTo>
                      <a:pt x="921" y="2243"/>
                    </a:lnTo>
                    <a:lnTo>
                      <a:pt x="924" y="2244"/>
                    </a:lnTo>
                    <a:lnTo>
                      <a:pt x="926" y="2244"/>
                    </a:lnTo>
                    <a:lnTo>
                      <a:pt x="928" y="2245"/>
                    </a:lnTo>
                    <a:lnTo>
                      <a:pt x="933" y="2245"/>
                    </a:lnTo>
                    <a:lnTo>
                      <a:pt x="938" y="2247"/>
                    </a:lnTo>
                    <a:lnTo>
                      <a:pt x="940" y="2248"/>
                    </a:lnTo>
                    <a:lnTo>
                      <a:pt x="961" y="2260"/>
                    </a:lnTo>
                    <a:lnTo>
                      <a:pt x="962" y="2263"/>
                    </a:lnTo>
                    <a:lnTo>
                      <a:pt x="969" y="2270"/>
                    </a:lnTo>
                    <a:lnTo>
                      <a:pt x="978" y="2269"/>
                    </a:lnTo>
                    <a:lnTo>
                      <a:pt x="982" y="2273"/>
                    </a:lnTo>
                    <a:lnTo>
                      <a:pt x="982" y="2280"/>
                    </a:lnTo>
                    <a:lnTo>
                      <a:pt x="986" y="2283"/>
                    </a:lnTo>
                    <a:lnTo>
                      <a:pt x="990" y="2283"/>
                    </a:lnTo>
                    <a:lnTo>
                      <a:pt x="1001" y="2277"/>
                    </a:lnTo>
                    <a:lnTo>
                      <a:pt x="1019" y="2266"/>
                    </a:lnTo>
                    <a:lnTo>
                      <a:pt x="1031" y="2266"/>
                    </a:lnTo>
                    <a:lnTo>
                      <a:pt x="1040" y="2263"/>
                    </a:lnTo>
                    <a:lnTo>
                      <a:pt x="1042" y="2263"/>
                    </a:lnTo>
                    <a:lnTo>
                      <a:pt x="1046" y="2259"/>
                    </a:lnTo>
                    <a:lnTo>
                      <a:pt x="1046" y="2257"/>
                    </a:lnTo>
                    <a:lnTo>
                      <a:pt x="1047" y="2254"/>
                    </a:lnTo>
                    <a:lnTo>
                      <a:pt x="1047" y="2251"/>
                    </a:lnTo>
                    <a:lnTo>
                      <a:pt x="1046" y="2251"/>
                    </a:lnTo>
                    <a:lnTo>
                      <a:pt x="1038" y="2244"/>
                    </a:lnTo>
                    <a:lnTo>
                      <a:pt x="1031" y="2233"/>
                    </a:lnTo>
                    <a:lnTo>
                      <a:pt x="1038" y="2209"/>
                    </a:lnTo>
                    <a:lnTo>
                      <a:pt x="1040" y="2206"/>
                    </a:lnTo>
                    <a:lnTo>
                      <a:pt x="1042" y="2206"/>
                    </a:lnTo>
                    <a:lnTo>
                      <a:pt x="1057" y="2209"/>
                    </a:lnTo>
                    <a:lnTo>
                      <a:pt x="1065" y="2206"/>
                    </a:lnTo>
                    <a:lnTo>
                      <a:pt x="1072" y="2206"/>
                    </a:lnTo>
                    <a:lnTo>
                      <a:pt x="1075" y="2205"/>
                    </a:lnTo>
                    <a:lnTo>
                      <a:pt x="1082" y="2200"/>
                    </a:lnTo>
                    <a:lnTo>
                      <a:pt x="1086" y="2200"/>
                    </a:lnTo>
                    <a:lnTo>
                      <a:pt x="1089" y="2199"/>
                    </a:lnTo>
                    <a:lnTo>
                      <a:pt x="1102" y="2199"/>
                    </a:lnTo>
                    <a:lnTo>
                      <a:pt x="1102" y="2188"/>
                    </a:lnTo>
                    <a:lnTo>
                      <a:pt x="1106" y="2187"/>
                    </a:lnTo>
                    <a:lnTo>
                      <a:pt x="1114" y="2183"/>
                    </a:lnTo>
                    <a:lnTo>
                      <a:pt x="1114" y="2181"/>
                    </a:lnTo>
                    <a:lnTo>
                      <a:pt x="1117" y="2180"/>
                    </a:lnTo>
                    <a:lnTo>
                      <a:pt x="1114" y="2177"/>
                    </a:lnTo>
                    <a:lnTo>
                      <a:pt x="1114" y="2173"/>
                    </a:lnTo>
                    <a:lnTo>
                      <a:pt x="1131" y="2131"/>
                    </a:lnTo>
                    <a:lnTo>
                      <a:pt x="1156" y="2126"/>
                    </a:lnTo>
                    <a:lnTo>
                      <a:pt x="1163" y="2121"/>
                    </a:lnTo>
                    <a:lnTo>
                      <a:pt x="1166" y="2115"/>
                    </a:lnTo>
                    <a:lnTo>
                      <a:pt x="1170" y="2111"/>
                    </a:lnTo>
                    <a:lnTo>
                      <a:pt x="1176" y="2108"/>
                    </a:lnTo>
                    <a:lnTo>
                      <a:pt x="1176" y="2110"/>
                    </a:lnTo>
                    <a:lnTo>
                      <a:pt x="1179" y="2113"/>
                    </a:lnTo>
                    <a:lnTo>
                      <a:pt x="1195" y="2113"/>
                    </a:lnTo>
                    <a:lnTo>
                      <a:pt x="1208" y="2108"/>
                    </a:lnTo>
                    <a:lnTo>
                      <a:pt x="1222" y="2096"/>
                    </a:lnTo>
                    <a:lnTo>
                      <a:pt x="1223" y="2096"/>
                    </a:lnTo>
                    <a:lnTo>
                      <a:pt x="1223" y="2094"/>
                    </a:lnTo>
                    <a:lnTo>
                      <a:pt x="1233" y="2094"/>
                    </a:lnTo>
                    <a:lnTo>
                      <a:pt x="1254" y="2117"/>
                    </a:lnTo>
                    <a:lnTo>
                      <a:pt x="1255" y="2120"/>
                    </a:lnTo>
                    <a:lnTo>
                      <a:pt x="1261" y="2120"/>
                    </a:lnTo>
                    <a:lnTo>
                      <a:pt x="1262" y="2118"/>
                    </a:lnTo>
                    <a:lnTo>
                      <a:pt x="1271" y="2113"/>
                    </a:lnTo>
                    <a:lnTo>
                      <a:pt x="1275" y="2106"/>
                    </a:lnTo>
                    <a:lnTo>
                      <a:pt x="1275" y="2099"/>
                    </a:lnTo>
                    <a:lnTo>
                      <a:pt x="1278" y="2092"/>
                    </a:lnTo>
                    <a:lnTo>
                      <a:pt x="1303" y="2066"/>
                    </a:lnTo>
                    <a:lnTo>
                      <a:pt x="1303" y="2059"/>
                    </a:lnTo>
                    <a:lnTo>
                      <a:pt x="1304" y="2058"/>
                    </a:lnTo>
                    <a:lnTo>
                      <a:pt x="1304" y="2055"/>
                    </a:lnTo>
                    <a:lnTo>
                      <a:pt x="1307" y="2053"/>
                    </a:lnTo>
                    <a:lnTo>
                      <a:pt x="1314" y="2053"/>
                    </a:lnTo>
                    <a:lnTo>
                      <a:pt x="1318" y="2055"/>
                    </a:lnTo>
                    <a:lnTo>
                      <a:pt x="1325" y="2055"/>
                    </a:lnTo>
                    <a:lnTo>
                      <a:pt x="1329" y="2051"/>
                    </a:lnTo>
                    <a:lnTo>
                      <a:pt x="1339" y="2037"/>
                    </a:lnTo>
                    <a:lnTo>
                      <a:pt x="1340" y="2034"/>
                    </a:lnTo>
                    <a:lnTo>
                      <a:pt x="1340" y="2032"/>
                    </a:lnTo>
                    <a:lnTo>
                      <a:pt x="1339" y="2027"/>
                    </a:lnTo>
                    <a:lnTo>
                      <a:pt x="1338" y="2026"/>
                    </a:lnTo>
                    <a:lnTo>
                      <a:pt x="1336" y="2026"/>
                    </a:lnTo>
                    <a:lnTo>
                      <a:pt x="1332" y="2015"/>
                    </a:lnTo>
                    <a:lnTo>
                      <a:pt x="1333" y="2001"/>
                    </a:lnTo>
                    <a:lnTo>
                      <a:pt x="1335" y="1998"/>
                    </a:lnTo>
                    <a:lnTo>
                      <a:pt x="1336" y="1996"/>
                    </a:lnTo>
                    <a:lnTo>
                      <a:pt x="1336" y="1988"/>
                    </a:lnTo>
                    <a:lnTo>
                      <a:pt x="1335" y="1986"/>
                    </a:lnTo>
                    <a:lnTo>
                      <a:pt x="1333" y="1984"/>
                    </a:lnTo>
                    <a:lnTo>
                      <a:pt x="1328" y="1976"/>
                    </a:lnTo>
                    <a:lnTo>
                      <a:pt x="1317" y="1963"/>
                    </a:lnTo>
                    <a:lnTo>
                      <a:pt x="1317" y="1958"/>
                    </a:lnTo>
                    <a:lnTo>
                      <a:pt x="1311" y="1945"/>
                    </a:lnTo>
                    <a:lnTo>
                      <a:pt x="1303" y="1929"/>
                    </a:lnTo>
                    <a:lnTo>
                      <a:pt x="1300" y="1919"/>
                    </a:lnTo>
                    <a:lnTo>
                      <a:pt x="1300" y="1917"/>
                    </a:lnTo>
                    <a:lnTo>
                      <a:pt x="1302" y="1913"/>
                    </a:lnTo>
                    <a:lnTo>
                      <a:pt x="1300" y="1910"/>
                    </a:lnTo>
                    <a:lnTo>
                      <a:pt x="1300" y="1909"/>
                    </a:lnTo>
                    <a:lnTo>
                      <a:pt x="1303" y="1905"/>
                    </a:lnTo>
                    <a:lnTo>
                      <a:pt x="1311" y="1907"/>
                    </a:lnTo>
                    <a:lnTo>
                      <a:pt x="1319" y="1907"/>
                    </a:lnTo>
                    <a:lnTo>
                      <a:pt x="1322" y="1906"/>
                    </a:lnTo>
                    <a:lnTo>
                      <a:pt x="1324" y="1906"/>
                    </a:lnTo>
                    <a:lnTo>
                      <a:pt x="1325" y="1903"/>
                    </a:lnTo>
                    <a:lnTo>
                      <a:pt x="1331" y="1899"/>
                    </a:lnTo>
                    <a:lnTo>
                      <a:pt x="1329" y="1895"/>
                    </a:lnTo>
                    <a:lnTo>
                      <a:pt x="1326" y="1882"/>
                    </a:lnTo>
                    <a:lnTo>
                      <a:pt x="1328" y="1871"/>
                    </a:lnTo>
                    <a:lnTo>
                      <a:pt x="1332" y="1865"/>
                    </a:lnTo>
                    <a:lnTo>
                      <a:pt x="1332" y="1864"/>
                    </a:lnTo>
                    <a:lnTo>
                      <a:pt x="1335" y="1864"/>
                    </a:lnTo>
                    <a:lnTo>
                      <a:pt x="1342" y="1862"/>
                    </a:lnTo>
                    <a:lnTo>
                      <a:pt x="1350" y="1858"/>
                    </a:lnTo>
                    <a:lnTo>
                      <a:pt x="1360" y="1842"/>
                    </a:lnTo>
                    <a:lnTo>
                      <a:pt x="1359" y="1840"/>
                    </a:lnTo>
                    <a:lnTo>
                      <a:pt x="1359" y="1838"/>
                    </a:lnTo>
                    <a:lnTo>
                      <a:pt x="1357" y="1836"/>
                    </a:lnTo>
                    <a:lnTo>
                      <a:pt x="1356" y="1828"/>
                    </a:lnTo>
                    <a:lnTo>
                      <a:pt x="1360" y="1809"/>
                    </a:lnTo>
                    <a:lnTo>
                      <a:pt x="1360" y="1808"/>
                    </a:lnTo>
                    <a:lnTo>
                      <a:pt x="1363" y="1804"/>
                    </a:lnTo>
                    <a:lnTo>
                      <a:pt x="1373" y="1801"/>
                    </a:lnTo>
                    <a:lnTo>
                      <a:pt x="1376" y="1798"/>
                    </a:lnTo>
                    <a:lnTo>
                      <a:pt x="1378" y="1794"/>
                    </a:lnTo>
                    <a:lnTo>
                      <a:pt x="1378" y="1779"/>
                    </a:lnTo>
                    <a:lnTo>
                      <a:pt x="1384" y="1772"/>
                    </a:lnTo>
                    <a:lnTo>
                      <a:pt x="1385" y="1770"/>
                    </a:lnTo>
                    <a:lnTo>
                      <a:pt x="1388" y="1766"/>
                    </a:lnTo>
                    <a:lnTo>
                      <a:pt x="1386" y="1761"/>
                    </a:lnTo>
                    <a:lnTo>
                      <a:pt x="1385" y="1759"/>
                    </a:lnTo>
                    <a:lnTo>
                      <a:pt x="1363" y="1754"/>
                    </a:lnTo>
                    <a:lnTo>
                      <a:pt x="1362" y="1752"/>
                    </a:lnTo>
                    <a:lnTo>
                      <a:pt x="1356" y="1749"/>
                    </a:lnTo>
                    <a:lnTo>
                      <a:pt x="1350" y="1745"/>
                    </a:lnTo>
                    <a:lnTo>
                      <a:pt x="1347" y="1742"/>
                    </a:lnTo>
                    <a:lnTo>
                      <a:pt x="1347" y="1741"/>
                    </a:lnTo>
                    <a:lnTo>
                      <a:pt x="1338" y="1733"/>
                    </a:lnTo>
                    <a:lnTo>
                      <a:pt x="1335" y="1733"/>
                    </a:lnTo>
                    <a:lnTo>
                      <a:pt x="1325" y="1730"/>
                    </a:lnTo>
                    <a:lnTo>
                      <a:pt x="1321" y="1730"/>
                    </a:lnTo>
                    <a:lnTo>
                      <a:pt x="1303" y="1720"/>
                    </a:lnTo>
                    <a:lnTo>
                      <a:pt x="1297" y="1719"/>
                    </a:lnTo>
                    <a:lnTo>
                      <a:pt x="1296" y="1718"/>
                    </a:lnTo>
                    <a:lnTo>
                      <a:pt x="1294" y="1718"/>
                    </a:lnTo>
                    <a:lnTo>
                      <a:pt x="1293" y="1716"/>
                    </a:lnTo>
                    <a:lnTo>
                      <a:pt x="1294" y="1710"/>
                    </a:lnTo>
                    <a:lnTo>
                      <a:pt x="1294" y="1703"/>
                    </a:lnTo>
                    <a:lnTo>
                      <a:pt x="1286" y="1692"/>
                    </a:lnTo>
                    <a:lnTo>
                      <a:pt x="1276" y="1682"/>
                    </a:lnTo>
                    <a:lnTo>
                      <a:pt x="1273" y="1674"/>
                    </a:lnTo>
                    <a:lnTo>
                      <a:pt x="1273" y="1671"/>
                    </a:lnTo>
                    <a:lnTo>
                      <a:pt x="1272" y="1670"/>
                    </a:lnTo>
                    <a:lnTo>
                      <a:pt x="1275" y="1666"/>
                    </a:lnTo>
                    <a:lnTo>
                      <a:pt x="1276" y="1661"/>
                    </a:lnTo>
                    <a:lnTo>
                      <a:pt x="1278" y="1661"/>
                    </a:lnTo>
                    <a:lnTo>
                      <a:pt x="1278" y="1660"/>
                    </a:lnTo>
                    <a:lnTo>
                      <a:pt x="1279" y="1659"/>
                    </a:lnTo>
                    <a:lnTo>
                      <a:pt x="1278" y="1656"/>
                    </a:lnTo>
                    <a:lnTo>
                      <a:pt x="1275" y="1655"/>
                    </a:lnTo>
                    <a:lnTo>
                      <a:pt x="1273" y="1655"/>
                    </a:lnTo>
                    <a:lnTo>
                      <a:pt x="1257" y="1650"/>
                    </a:lnTo>
                    <a:lnTo>
                      <a:pt x="1246" y="1649"/>
                    </a:lnTo>
                    <a:lnTo>
                      <a:pt x="1240" y="1649"/>
                    </a:lnTo>
                    <a:lnTo>
                      <a:pt x="1234" y="1648"/>
                    </a:lnTo>
                    <a:lnTo>
                      <a:pt x="1230" y="1648"/>
                    </a:lnTo>
                    <a:lnTo>
                      <a:pt x="1227" y="1649"/>
                    </a:lnTo>
                    <a:lnTo>
                      <a:pt x="1226" y="1649"/>
                    </a:lnTo>
                    <a:lnTo>
                      <a:pt x="1215" y="1652"/>
                    </a:lnTo>
                    <a:lnTo>
                      <a:pt x="1208" y="1652"/>
                    </a:lnTo>
                    <a:lnTo>
                      <a:pt x="1208" y="1650"/>
                    </a:lnTo>
                    <a:lnTo>
                      <a:pt x="1204" y="1642"/>
                    </a:lnTo>
                    <a:lnTo>
                      <a:pt x="1204" y="1641"/>
                    </a:lnTo>
                    <a:lnTo>
                      <a:pt x="1205" y="1641"/>
                    </a:lnTo>
                    <a:lnTo>
                      <a:pt x="1205" y="1639"/>
                    </a:lnTo>
                    <a:lnTo>
                      <a:pt x="1206" y="1638"/>
                    </a:lnTo>
                    <a:lnTo>
                      <a:pt x="1212" y="1627"/>
                    </a:lnTo>
                    <a:lnTo>
                      <a:pt x="1215" y="1625"/>
                    </a:lnTo>
                    <a:lnTo>
                      <a:pt x="1216" y="1625"/>
                    </a:lnTo>
                    <a:lnTo>
                      <a:pt x="1216" y="1621"/>
                    </a:lnTo>
                    <a:lnTo>
                      <a:pt x="1215" y="1614"/>
                    </a:lnTo>
                    <a:lnTo>
                      <a:pt x="1215" y="1613"/>
                    </a:lnTo>
                    <a:lnTo>
                      <a:pt x="1213" y="1613"/>
                    </a:lnTo>
                    <a:lnTo>
                      <a:pt x="1211" y="1610"/>
                    </a:lnTo>
                    <a:lnTo>
                      <a:pt x="1208" y="1610"/>
                    </a:lnTo>
                    <a:lnTo>
                      <a:pt x="1205" y="1608"/>
                    </a:lnTo>
                    <a:lnTo>
                      <a:pt x="1201" y="1608"/>
                    </a:lnTo>
                    <a:lnTo>
                      <a:pt x="1183" y="1611"/>
                    </a:lnTo>
                    <a:lnTo>
                      <a:pt x="1172" y="1611"/>
                    </a:lnTo>
                    <a:lnTo>
                      <a:pt x="1162" y="1608"/>
                    </a:lnTo>
                    <a:lnTo>
                      <a:pt x="1145" y="1598"/>
                    </a:lnTo>
                    <a:lnTo>
                      <a:pt x="1144" y="1598"/>
                    </a:lnTo>
                    <a:lnTo>
                      <a:pt x="1144" y="1597"/>
                    </a:lnTo>
                    <a:lnTo>
                      <a:pt x="1145" y="1585"/>
                    </a:lnTo>
                    <a:lnTo>
                      <a:pt x="1148" y="1579"/>
                    </a:lnTo>
                    <a:lnTo>
                      <a:pt x="1149" y="1575"/>
                    </a:lnTo>
                    <a:lnTo>
                      <a:pt x="1149" y="1574"/>
                    </a:lnTo>
                    <a:lnTo>
                      <a:pt x="1148" y="1569"/>
                    </a:lnTo>
                    <a:lnTo>
                      <a:pt x="1148" y="1568"/>
                    </a:lnTo>
                    <a:lnTo>
                      <a:pt x="1146" y="1568"/>
                    </a:lnTo>
                    <a:lnTo>
                      <a:pt x="1141" y="1561"/>
                    </a:lnTo>
                    <a:lnTo>
                      <a:pt x="1131" y="1551"/>
                    </a:lnTo>
                    <a:lnTo>
                      <a:pt x="1131" y="1546"/>
                    </a:lnTo>
                    <a:lnTo>
                      <a:pt x="1132" y="1540"/>
                    </a:lnTo>
                    <a:lnTo>
                      <a:pt x="1132" y="1538"/>
                    </a:lnTo>
                    <a:lnTo>
                      <a:pt x="1134" y="1536"/>
                    </a:lnTo>
                    <a:lnTo>
                      <a:pt x="1134" y="1522"/>
                    </a:lnTo>
                    <a:lnTo>
                      <a:pt x="1131" y="1518"/>
                    </a:lnTo>
                    <a:lnTo>
                      <a:pt x="1130" y="1514"/>
                    </a:lnTo>
                    <a:lnTo>
                      <a:pt x="1130" y="1511"/>
                    </a:lnTo>
                    <a:lnTo>
                      <a:pt x="1127" y="1497"/>
                    </a:lnTo>
                    <a:lnTo>
                      <a:pt x="1130" y="1491"/>
                    </a:lnTo>
                    <a:lnTo>
                      <a:pt x="1132" y="1481"/>
                    </a:lnTo>
                    <a:lnTo>
                      <a:pt x="1132" y="1471"/>
                    </a:lnTo>
                    <a:lnTo>
                      <a:pt x="1125" y="1466"/>
                    </a:lnTo>
                    <a:lnTo>
                      <a:pt x="1112" y="1459"/>
                    </a:lnTo>
                    <a:lnTo>
                      <a:pt x="1109" y="1452"/>
                    </a:lnTo>
                    <a:lnTo>
                      <a:pt x="1109" y="1451"/>
                    </a:lnTo>
                    <a:lnTo>
                      <a:pt x="1107" y="1447"/>
                    </a:lnTo>
                    <a:lnTo>
                      <a:pt x="1107" y="1445"/>
                    </a:lnTo>
                    <a:lnTo>
                      <a:pt x="1109" y="1444"/>
                    </a:lnTo>
                    <a:lnTo>
                      <a:pt x="1112" y="1433"/>
                    </a:lnTo>
                    <a:lnTo>
                      <a:pt x="1112" y="1423"/>
                    </a:lnTo>
                    <a:lnTo>
                      <a:pt x="1113" y="1421"/>
                    </a:lnTo>
                    <a:lnTo>
                      <a:pt x="1117" y="1413"/>
                    </a:lnTo>
                    <a:lnTo>
                      <a:pt x="1117" y="1409"/>
                    </a:lnTo>
                    <a:lnTo>
                      <a:pt x="1114" y="1403"/>
                    </a:lnTo>
                    <a:lnTo>
                      <a:pt x="1113" y="1402"/>
                    </a:lnTo>
                    <a:lnTo>
                      <a:pt x="1113" y="1395"/>
                    </a:lnTo>
                    <a:lnTo>
                      <a:pt x="1114" y="1388"/>
                    </a:lnTo>
                    <a:lnTo>
                      <a:pt x="1118" y="1382"/>
                    </a:lnTo>
                    <a:lnTo>
                      <a:pt x="1125" y="1377"/>
                    </a:lnTo>
                    <a:lnTo>
                      <a:pt x="1134" y="1364"/>
                    </a:lnTo>
                    <a:lnTo>
                      <a:pt x="1134" y="1357"/>
                    </a:lnTo>
                    <a:lnTo>
                      <a:pt x="1132" y="1356"/>
                    </a:lnTo>
                    <a:lnTo>
                      <a:pt x="1106" y="1349"/>
                    </a:lnTo>
                    <a:lnTo>
                      <a:pt x="1103" y="1347"/>
                    </a:lnTo>
                    <a:lnTo>
                      <a:pt x="1102" y="1347"/>
                    </a:lnTo>
                    <a:lnTo>
                      <a:pt x="1099" y="1346"/>
                    </a:lnTo>
                    <a:lnTo>
                      <a:pt x="1099" y="1344"/>
                    </a:lnTo>
                    <a:lnTo>
                      <a:pt x="1096" y="1342"/>
                    </a:lnTo>
                    <a:lnTo>
                      <a:pt x="1095" y="1337"/>
                    </a:lnTo>
                    <a:lnTo>
                      <a:pt x="1093" y="1336"/>
                    </a:lnTo>
                    <a:lnTo>
                      <a:pt x="1085" y="1332"/>
                    </a:lnTo>
                    <a:lnTo>
                      <a:pt x="1084" y="1332"/>
                    </a:lnTo>
                    <a:lnTo>
                      <a:pt x="1065" y="1342"/>
                    </a:lnTo>
                    <a:lnTo>
                      <a:pt x="1050" y="1347"/>
                    </a:lnTo>
                    <a:lnTo>
                      <a:pt x="1038" y="1346"/>
                    </a:lnTo>
                    <a:lnTo>
                      <a:pt x="1026" y="1342"/>
                    </a:lnTo>
                    <a:lnTo>
                      <a:pt x="1024" y="1340"/>
                    </a:lnTo>
                    <a:lnTo>
                      <a:pt x="1025" y="1339"/>
                    </a:lnTo>
                    <a:lnTo>
                      <a:pt x="1025" y="1326"/>
                    </a:lnTo>
                    <a:lnTo>
                      <a:pt x="1022" y="1322"/>
                    </a:lnTo>
                    <a:lnTo>
                      <a:pt x="1019" y="1322"/>
                    </a:lnTo>
                    <a:lnTo>
                      <a:pt x="1008" y="1320"/>
                    </a:lnTo>
                    <a:lnTo>
                      <a:pt x="1007" y="1320"/>
                    </a:lnTo>
                    <a:lnTo>
                      <a:pt x="1008" y="1317"/>
                    </a:lnTo>
                    <a:lnTo>
                      <a:pt x="1010" y="1315"/>
                    </a:lnTo>
                    <a:lnTo>
                      <a:pt x="1012" y="1310"/>
                    </a:lnTo>
                    <a:lnTo>
                      <a:pt x="1012" y="1308"/>
                    </a:lnTo>
                    <a:lnTo>
                      <a:pt x="1010" y="1294"/>
                    </a:lnTo>
                    <a:lnTo>
                      <a:pt x="1007" y="1290"/>
                    </a:lnTo>
                    <a:lnTo>
                      <a:pt x="1007" y="1289"/>
                    </a:lnTo>
                    <a:lnTo>
                      <a:pt x="1002" y="1289"/>
                    </a:lnTo>
                    <a:lnTo>
                      <a:pt x="1002" y="1290"/>
                    </a:lnTo>
                    <a:lnTo>
                      <a:pt x="1001" y="1290"/>
                    </a:lnTo>
                    <a:lnTo>
                      <a:pt x="995" y="1294"/>
                    </a:lnTo>
                    <a:lnTo>
                      <a:pt x="991" y="1296"/>
                    </a:lnTo>
                    <a:lnTo>
                      <a:pt x="975" y="1294"/>
                    </a:lnTo>
                    <a:lnTo>
                      <a:pt x="966" y="1291"/>
                    </a:lnTo>
                    <a:lnTo>
                      <a:pt x="964" y="1291"/>
                    </a:lnTo>
                    <a:lnTo>
                      <a:pt x="964" y="1290"/>
                    </a:lnTo>
                    <a:lnTo>
                      <a:pt x="937" y="1277"/>
                    </a:lnTo>
                    <a:lnTo>
                      <a:pt x="935" y="1276"/>
                    </a:lnTo>
                    <a:lnTo>
                      <a:pt x="934" y="1276"/>
                    </a:lnTo>
                    <a:lnTo>
                      <a:pt x="934" y="1272"/>
                    </a:lnTo>
                    <a:lnTo>
                      <a:pt x="928" y="1259"/>
                    </a:lnTo>
                    <a:lnTo>
                      <a:pt x="921" y="1254"/>
                    </a:lnTo>
                    <a:lnTo>
                      <a:pt x="915" y="1255"/>
                    </a:lnTo>
                    <a:lnTo>
                      <a:pt x="913" y="1255"/>
                    </a:lnTo>
                    <a:lnTo>
                      <a:pt x="911" y="1254"/>
                    </a:lnTo>
                    <a:lnTo>
                      <a:pt x="911" y="1253"/>
                    </a:lnTo>
                    <a:lnTo>
                      <a:pt x="895" y="1224"/>
                    </a:lnTo>
                    <a:lnTo>
                      <a:pt x="889" y="1220"/>
                    </a:lnTo>
                    <a:lnTo>
                      <a:pt x="887" y="1206"/>
                    </a:lnTo>
                    <a:lnTo>
                      <a:pt x="889" y="1202"/>
                    </a:lnTo>
                    <a:lnTo>
                      <a:pt x="889" y="1201"/>
                    </a:lnTo>
                    <a:lnTo>
                      <a:pt x="891" y="1198"/>
                    </a:lnTo>
                    <a:lnTo>
                      <a:pt x="891" y="1196"/>
                    </a:lnTo>
                    <a:lnTo>
                      <a:pt x="892" y="1188"/>
                    </a:lnTo>
                    <a:lnTo>
                      <a:pt x="891" y="1185"/>
                    </a:lnTo>
                    <a:lnTo>
                      <a:pt x="888" y="1184"/>
                    </a:lnTo>
                    <a:lnTo>
                      <a:pt x="885" y="1181"/>
                    </a:lnTo>
                    <a:lnTo>
                      <a:pt x="878" y="1173"/>
                    </a:lnTo>
                    <a:lnTo>
                      <a:pt x="877" y="1162"/>
                    </a:lnTo>
                    <a:lnTo>
                      <a:pt x="877" y="1145"/>
                    </a:lnTo>
                    <a:lnTo>
                      <a:pt x="873" y="1120"/>
                    </a:lnTo>
                    <a:lnTo>
                      <a:pt x="871" y="1118"/>
                    </a:lnTo>
                    <a:lnTo>
                      <a:pt x="871" y="1117"/>
                    </a:lnTo>
                    <a:lnTo>
                      <a:pt x="873" y="1106"/>
                    </a:lnTo>
                    <a:lnTo>
                      <a:pt x="873" y="1100"/>
                    </a:lnTo>
                    <a:lnTo>
                      <a:pt x="878" y="1093"/>
                    </a:lnTo>
                    <a:lnTo>
                      <a:pt x="881" y="1085"/>
                    </a:lnTo>
                    <a:lnTo>
                      <a:pt x="882" y="1066"/>
                    </a:lnTo>
                    <a:lnTo>
                      <a:pt x="878" y="1059"/>
                    </a:lnTo>
                    <a:lnTo>
                      <a:pt x="877" y="1058"/>
                    </a:lnTo>
                    <a:lnTo>
                      <a:pt x="875" y="1058"/>
                    </a:lnTo>
                    <a:lnTo>
                      <a:pt x="871" y="1053"/>
                    </a:lnTo>
                    <a:lnTo>
                      <a:pt x="882" y="1033"/>
                    </a:lnTo>
                    <a:lnTo>
                      <a:pt x="887" y="1018"/>
                    </a:lnTo>
                    <a:lnTo>
                      <a:pt x="898" y="1012"/>
                    </a:lnTo>
                    <a:lnTo>
                      <a:pt x="911" y="1009"/>
                    </a:lnTo>
                    <a:lnTo>
                      <a:pt x="926" y="1011"/>
                    </a:lnTo>
                    <a:lnTo>
                      <a:pt x="930" y="1012"/>
                    </a:lnTo>
                    <a:lnTo>
                      <a:pt x="931" y="1012"/>
                    </a:lnTo>
                    <a:lnTo>
                      <a:pt x="931" y="1013"/>
                    </a:lnTo>
                    <a:lnTo>
                      <a:pt x="933" y="1013"/>
                    </a:lnTo>
                    <a:lnTo>
                      <a:pt x="933" y="1015"/>
                    </a:lnTo>
                    <a:lnTo>
                      <a:pt x="941" y="1020"/>
                    </a:lnTo>
                    <a:lnTo>
                      <a:pt x="941" y="1022"/>
                    </a:lnTo>
                    <a:lnTo>
                      <a:pt x="947" y="1033"/>
                    </a:lnTo>
                    <a:lnTo>
                      <a:pt x="951" y="1033"/>
                    </a:lnTo>
                    <a:lnTo>
                      <a:pt x="952" y="1032"/>
                    </a:lnTo>
                    <a:lnTo>
                      <a:pt x="952" y="1026"/>
                    </a:lnTo>
                    <a:lnTo>
                      <a:pt x="955" y="997"/>
                    </a:lnTo>
                    <a:lnTo>
                      <a:pt x="955" y="995"/>
                    </a:lnTo>
                    <a:lnTo>
                      <a:pt x="961" y="989"/>
                    </a:lnTo>
                    <a:lnTo>
                      <a:pt x="962" y="989"/>
                    </a:lnTo>
                    <a:lnTo>
                      <a:pt x="964" y="987"/>
                    </a:lnTo>
                    <a:lnTo>
                      <a:pt x="965" y="987"/>
                    </a:lnTo>
                    <a:lnTo>
                      <a:pt x="968" y="991"/>
                    </a:lnTo>
                    <a:lnTo>
                      <a:pt x="969" y="991"/>
                    </a:lnTo>
                    <a:lnTo>
                      <a:pt x="975" y="997"/>
                    </a:lnTo>
                    <a:lnTo>
                      <a:pt x="980" y="999"/>
                    </a:lnTo>
                    <a:lnTo>
                      <a:pt x="1000" y="999"/>
                    </a:lnTo>
                    <a:lnTo>
                      <a:pt x="1008" y="997"/>
                    </a:lnTo>
                    <a:lnTo>
                      <a:pt x="1008" y="995"/>
                    </a:lnTo>
                    <a:lnTo>
                      <a:pt x="1010" y="995"/>
                    </a:lnTo>
                    <a:lnTo>
                      <a:pt x="1017" y="989"/>
                    </a:lnTo>
                    <a:lnTo>
                      <a:pt x="1024" y="989"/>
                    </a:lnTo>
                    <a:lnTo>
                      <a:pt x="1025" y="991"/>
                    </a:lnTo>
                    <a:lnTo>
                      <a:pt x="1028" y="992"/>
                    </a:lnTo>
                    <a:lnTo>
                      <a:pt x="1032" y="992"/>
                    </a:lnTo>
                    <a:lnTo>
                      <a:pt x="1038" y="989"/>
                    </a:lnTo>
                    <a:lnTo>
                      <a:pt x="1040" y="984"/>
                    </a:lnTo>
                    <a:lnTo>
                      <a:pt x="1042" y="979"/>
                    </a:lnTo>
                    <a:lnTo>
                      <a:pt x="1051" y="966"/>
                    </a:lnTo>
                    <a:lnTo>
                      <a:pt x="1068" y="958"/>
                    </a:lnTo>
                    <a:lnTo>
                      <a:pt x="1075" y="951"/>
                    </a:lnTo>
                    <a:lnTo>
                      <a:pt x="1085" y="948"/>
                    </a:lnTo>
                    <a:lnTo>
                      <a:pt x="1088" y="946"/>
                    </a:lnTo>
                    <a:lnTo>
                      <a:pt x="1091" y="946"/>
                    </a:lnTo>
                    <a:lnTo>
                      <a:pt x="1093" y="948"/>
                    </a:lnTo>
                    <a:lnTo>
                      <a:pt x="1100" y="948"/>
                    </a:lnTo>
                    <a:lnTo>
                      <a:pt x="1110" y="935"/>
                    </a:lnTo>
                    <a:lnTo>
                      <a:pt x="1113" y="922"/>
                    </a:lnTo>
                    <a:lnTo>
                      <a:pt x="1114" y="908"/>
                    </a:lnTo>
                    <a:lnTo>
                      <a:pt x="1112" y="898"/>
                    </a:lnTo>
                    <a:lnTo>
                      <a:pt x="1112" y="893"/>
                    </a:lnTo>
                    <a:lnTo>
                      <a:pt x="1117" y="884"/>
                    </a:lnTo>
                    <a:lnTo>
                      <a:pt x="1121" y="879"/>
                    </a:lnTo>
                    <a:lnTo>
                      <a:pt x="1122" y="879"/>
                    </a:lnTo>
                    <a:lnTo>
                      <a:pt x="1128" y="871"/>
                    </a:lnTo>
                    <a:lnTo>
                      <a:pt x="1134" y="860"/>
                    </a:lnTo>
                    <a:lnTo>
                      <a:pt x="1142" y="853"/>
                    </a:lnTo>
                    <a:lnTo>
                      <a:pt x="1144" y="853"/>
                    </a:lnTo>
                    <a:lnTo>
                      <a:pt x="1149" y="850"/>
                    </a:lnTo>
                    <a:lnTo>
                      <a:pt x="1160" y="847"/>
                    </a:lnTo>
                    <a:lnTo>
                      <a:pt x="1162" y="847"/>
                    </a:lnTo>
                    <a:lnTo>
                      <a:pt x="1160" y="845"/>
                    </a:lnTo>
                    <a:lnTo>
                      <a:pt x="1160" y="843"/>
                    </a:lnTo>
                    <a:lnTo>
                      <a:pt x="1151" y="814"/>
                    </a:lnTo>
                    <a:lnTo>
                      <a:pt x="1151" y="791"/>
                    </a:lnTo>
                    <a:lnTo>
                      <a:pt x="1149" y="791"/>
                    </a:lnTo>
                    <a:lnTo>
                      <a:pt x="1146" y="787"/>
                    </a:lnTo>
                    <a:lnTo>
                      <a:pt x="1132" y="785"/>
                    </a:lnTo>
                    <a:lnTo>
                      <a:pt x="1131" y="783"/>
                    </a:lnTo>
                    <a:lnTo>
                      <a:pt x="1127" y="782"/>
                    </a:lnTo>
                    <a:lnTo>
                      <a:pt x="1118" y="773"/>
                    </a:lnTo>
                    <a:lnTo>
                      <a:pt x="1117" y="771"/>
                    </a:lnTo>
                    <a:lnTo>
                      <a:pt x="1114" y="766"/>
                    </a:lnTo>
                    <a:lnTo>
                      <a:pt x="1113" y="765"/>
                    </a:lnTo>
                    <a:lnTo>
                      <a:pt x="1113" y="759"/>
                    </a:lnTo>
                    <a:lnTo>
                      <a:pt x="1114" y="759"/>
                    </a:lnTo>
                    <a:lnTo>
                      <a:pt x="1124" y="754"/>
                    </a:lnTo>
                    <a:lnTo>
                      <a:pt x="1125" y="747"/>
                    </a:lnTo>
                    <a:lnTo>
                      <a:pt x="1124" y="738"/>
                    </a:lnTo>
                    <a:lnTo>
                      <a:pt x="1113" y="722"/>
                    </a:lnTo>
                    <a:lnTo>
                      <a:pt x="1103" y="711"/>
                    </a:lnTo>
                    <a:lnTo>
                      <a:pt x="1092" y="711"/>
                    </a:lnTo>
                    <a:lnTo>
                      <a:pt x="1085" y="706"/>
                    </a:lnTo>
                    <a:lnTo>
                      <a:pt x="1079" y="701"/>
                    </a:lnTo>
                    <a:lnTo>
                      <a:pt x="1079" y="697"/>
                    </a:lnTo>
                    <a:lnTo>
                      <a:pt x="1077" y="690"/>
                    </a:lnTo>
                    <a:lnTo>
                      <a:pt x="1077" y="685"/>
                    </a:lnTo>
                    <a:lnTo>
                      <a:pt x="1074" y="680"/>
                    </a:lnTo>
                    <a:lnTo>
                      <a:pt x="1070" y="674"/>
                    </a:lnTo>
                    <a:lnTo>
                      <a:pt x="1061" y="667"/>
                    </a:lnTo>
                    <a:lnTo>
                      <a:pt x="1060" y="666"/>
                    </a:lnTo>
                    <a:lnTo>
                      <a:pt x="1058" y="663"/>
                    </a:lnTo>
                    <a:lnTo>
                      <a:pt x="1055" y="659"/>
                    </a:lnTo>
                    <a:lnTo>
                      <a:pt x="1053" y="659"/>
                    </a:lnTo>
                    <a:lnTo>
                      <a:pt x="1050" y="660"/>
                    </a:lnTo>
                    <a:lnTo>
                      <a:pt x="1036" y="634"/>
                    </a:lnTo>
                    <a:lnTo>
                      <a:pt x="1033" y="625"/>
                    </a:lnTo>
                    <a:lnTo>
                      <a:pt x="1032" y="623"/>
                    </a:lnTo>
                    <a:lnTo>
                      <a:pt x="1021" y="623"/>
                    </a:lnTo>
                    <a:lnTo>
                      <a:pt x="1014" y="617"/>
                    </a:lnTo>
                    <a:lnTo>
                      <a:pt x="1012" y="615"/>
                    </a:lnTo>
                    <a:lnTo>
                      <a:pt x="1012" y="611"/>
                    </a:lnTo>
                    <a:lnTo>
                      <a:pt x="1015" y="607"/>
                    </a:lnTo>
                    <a:lnTo>
                      <a:pt x="1017" y="603"/>
                    </a:lnTo>
                    <a:lnTo>
                      <a:pt x="1017" y="601"/>
                    </a:lnTo>
                    <a:lnTo>
                      <a:pt x="1015" y="600"/>
                    </a:lnTo>
                    <a:lnTo>
                      <a:pt x="1011" y="599"/>
                    </a:lnTo>
                    <a:lnTo>
                      <a:pt x="1008" y="599"/>
                    </a:lnTo>
                    <a:lnTo>
                      <a:pt x="1000" y="600"/>
                    </a:lnTo>
                    <a:lnTo>
                      <a:pt x="995" y="604"/>
                    </a:lnTo>
                    <a:lnTo>
                      <a:pt x="986" y="620"/>
                    </a:lnTo>
                    <a:lnTo>
                      <a:pt x="984" y="624"/>
                    </a:lnTo>
                    <a:lnTo>
                      <a:pt x="980" y="627"/>
                    </a:lnTo>
                    <a:lnTo>
                      <a:pt x="968" y="631"/>
                    </a:lnTo>
                    <a:lnTo>
                      <a:pt x="955" y="641"/>
                    </a:lnTo>
                    <a:lnTo>
                      <a:pt x="945" y="637"/>
                    </a:lnTo>
                    <a:lnTo>
                      <a:pt x="944" y="637"/>
                    </a:lnTo>
                    <a:lnTo>
                      <a:pt x="941" y="635"/>
                    </a:lnTo>
                    <a:lnTo>
                      <a:pt x="938" y="628"/>
                    </a:lnTo>
                    <a:lnTo>
                      <a:pt x="935" y="627"/>
                    </a:lnTo>
                    <a:lnTo>
                      <a:pt x="935" y="625"/>
                    </a:lnTo>
                    <a:lnTo>
                      <a:pt x="937" y="624"/>
                    </a:lnTo>
                    <a:lnTo>
                      <a:pt x="937" y="618"/>
                    </a:lnTo>
                    <a:lnTo>
                      <a:pt x="941" y="604"/>
                    </a:lnTo>
                    <a:lnTo>
                      <a:pt x="944" y="599"/>
                    </a:lnTo>
                    <a:lnTo>
                      <a:pt x="947" y="594"/>
                    </a:lnTo>
                    <a:lnTo>
                      <a:pt x="951" y="589"/>
                    </a:lnTo>
                    <a:lnTo>
                      <a:pt x="955" y="581"/>
                    </a:lnTo>
                    <a:lnTo>
                      <a:pt x="957" y="571"/>
                    </a:lnTo>
                    <a:lnTo>
                      <a:pt x="957" y="567"/>
                    </a:lnTo>
                    <a:lnTo>
                      <a:pt x="955" y="565"/>
                    </a:lnTo>
                    <a:lnTo>
                      <a:pt x="951" y="560"/>
                    </a:lnTo>
                    <a:lnTo>
                      <a:pt x="951" y="558"/>
                    </a:lnTo>
                    <a:lnTo>
                      <a:pt x="948" y="555"/>
                    </a:lnTo>
                    <a:lnTo>
                      <a:pt x="945" y="547"/>
                    </a:lnTo>
                    <a:lnTo>
                      <a:pt x="949" y="543"/>
                    </a:lnTo>
                    <a:lnTo>
                      <a:pt x="957" y="532"/>
                    </a:lnTo>
                    <a:lnTo>
                      <a:pt x="958" y="510"/>
                    </a:lnTo>
                    <a:lnTo>
                      <a:pt x="959" y="507"/>
                    </a:lnTo>
                    <a:lnTo>
                      <a:pt x="959" y="505"/>
                    </a:lnTo>
                    <a:lnTo>
                      <a:pt x="961" y="498"/>
                    </a:lnTo>
                    <a:lnTo>
                      <a:pt x="959" y="495"/>
                    </a:lnTo>
                    <a:lnTo>
                      <a:pt x="951" y="495"/>
                    </a:lnTo>
                    <a:lnTo>
                      <a:pt x="945" y="497"/>
                    </a:lnTo>
                    <a:lnTo>
                      <a:pt x="937" y="497"/>
                    </a:lnTo>
                    <a:lnTo>
                      <a:pt x="928" y="494"/>
                    </a:lnTo>
                    <a:lnTo>
                      <a:pt x="899" y="494"/>
                    </a:lnTo>
                    <a:lnTo>
                      <a:pt x="894" y="491"/>
                    </a:lnTo>
                    <a:lnTo>
                      <a:pt x="892" y="491"/>
                    </a:lnTo>
                    <a:lnTo>
                      <a:pt x="891" y="490"/>
                    </a:lnTo>
                    <a:lnTo>
                      <a:pt x="891" y="488"/>
                    </a:lnTo>
                    <a:lnTo>
                      <a:pt x="889" y="487"/>
                    </a:lnTo>
                    <a:lnTo>
                      <a:pt x="882" y="484"/>
                    </a:lnTo>
                    <a:lnTo>
                      <a:pt x="860" y="491"/>
                    </a:lnTo>
                    <a:lnTo>
                      <a:pt x="857" y="491"/>
                    </a:lnTo>
                    <a:lnTo>
                      <a:pt x="844" y="480"/>
                    </a:lnTo>
                    <a:lnTo>
                      <a:pt x="841" y="481"/>
                    </a:lnTo>
                    <a:lnTo>
                      <a:pt x="837" y="481"/>
                    </a:lnTo>
                    <a:lnTo>
                      <a:pt x="835" y="480"/>
                    </a:lnTo>
                    <a:lnTo>
                      <a:pt x="835" y="479"/>
                    </a:lnTo>
                    <a:lnTo>
                      <a:pt x="834" y="476"/>
                    </a:lnTo>
                    <a:lnTo>
                      <a:pt x="825" y="450"/>
                    </a:lnTo>
                    <a:lnTo>
                      <a:pt x="824" y="448"/>
                    </a:lnTo>
                    <a:lnTo>
                      <a:pt x="824" y="447"/>
                    </a:lnTo>
                    <a:lnTo>
                      <a:pt x="825" y="434"/>
                    </a:lnTo>
                    <a:lnTo>
                      <a:pt x="834" y="423"/>
                    </a:lnTo>
                    <a:lnTo>
                      <a:pt x="837" y="420"/>
                    </a:lnTo>
                    <a:lnTo>
                      <a:pt x="842" y="409"/>
                    </a:lnTo>
                    <a:lnTo>
                      <a:pt x="844" y="407"/>
                    </a:lnTo>
                    <a:lnTo>
                      <a:pt x="844" y="405"/>
                    </a:lnTo>
                    <a:lnTo>
                      <a:pt x="848" y="392"/>
                    </a:lnTo>
                    <a:lnTo>
                      <a:pt x="842" y="374"/>
                    </a:lnTo>
                    <a:lnTo>
                      <a:pt x="841" y="373"/>
                    </a:lnTo>
                    <a:lnTo>
                      <a:pt x="841" y="370"/>
                    </a:lnTo>
                    <a:lnTo>
                      <a:pt x="839" y="368"/>
                    </a:lnTo>
                    <a:lnTo>
                      <a:pt x="837" y="360"/>
                    </a:lnTo>
                    <a:lnTo>
                      <a:pt x="837" y="356"/>
                    </a:lnTo>
                    <a:lnTo>
                      <a:pt x="842" y="343"/>
                    </a:lnTo>
                    <a:lnTo>
                      <a:pt x="849" y="333"/>
                    </a:lnTo>
                    <a:lnTo>
                      <a:pt x="857" y="314"/>
                    </a:lnTo>
                    <a:lnTo>
                      <a:pt x="870" y="300"/>
                    </a:lnTo>
                    <a:lnTo>
                      <a:pt x="882" y="276"/>
                    </a:lnTo>
                    <a:lnTo>
                      <a:pt x="892" y="270"/>
                    </a:lnTo>
                    <a:lnTo>
                      <a:pt x="892" y="269"/>
                    </a:lnTo>
                    <a:lnTo>
                      <a:pt x="895" y="266"/>
                    </a:lnTo>
                    <a:lnTo>
                      <a:pt x="901" y="239"/>
                    </a:lnTo>
                    <a:lnTo>
                      <a:pt x="902" y="223"/>
                    </a:lnTo>
                    <a:lnTo>
                      <a:pt x="905" y="220"/>
                    </a:lnTo>
                    <a:lnTo>
                      <a:pt x="905" y="213"/>
                    </a:lnTo>
                    <a:lnTo>
                      <a:pt x="898" y="202"/>
                    </a:lnTo>
                    <a:lnTo>
                      <a:pt x="898" y="201"/>
                    </a:lnTo>
                    <a:lnTo>
                      <a:pt x="892" y="198"/>
                    </a:lnTo>
                    <a:lnTo>
                      <a:pt x="889" y="198"/>
                    </a:lnTo>
                    <a:lnTo>
                      <a:pt x="888" y="199"/>
                    </a:lnTo>
                    <a:lnTo>
                      <a:pt x="888" y="202"/>
                    </a:lnTo>
                    <a:lnTo>
                      <a:pt x="887" y="202"/>
                    </a:lnTo>
                    <a:lnTo>
                      <a:pt x="870" y="191"/>
                    </a:lnTo>
                    <a:lnTo>
                      <a:pt x="857" y="169"/>
                    </a:lnTo>
                    <a:lnTo>
                      <a:pt x="848" y="160"/>
                    </a:lnTo>
                    <a:lnTo>
                      <a:pt x="835" y="152"/>
                    </a:lnTo>
                    <a:lnTo>
                      <a:pt x="834" y="150"/>
                    </a:lnTo>
                    <a:lnTo>
                      <a:pt x="831" y="150"/>
                    </a:lnTo>
                    <a:lnTo>
                      <a:pt x="829" y="149"/>
                    </a:lnTo>
                    <a:lnTo>
                      <a:pt x="827" y="152"/>
                    </a:lnTo>
                    <a:lnTo>
                      <a:pt x="822" y="152"/>
                    </a:lnTo>
                    <a:lnTo>
                      <a:pt x="822" y="150"/>
                    </a:lnTo>
                    <a:lnTo>
                      <a:pt x="818" y="141"/>
                    </a:lnTo>
                    <a:lnTo>
                      <a:pt x="818" y="139"/>
                    </a:lnTo>
                    <a:lnTo>
                      <a:pt x="820" y="136"/>
                    </a:lnTo>
                    <a:lnTo>
                      <a:pt x="820" y="135"/>
                    </a:lnTo>
                    <a:lnTo>
                      <a:pt x="818" y="134"/>
                    </a:lnTo>
                    <a:lnTo>
                      <a:pt x="817" y="131"/>
                    </a:lnTo>
                    <a:lnTo>
                      <a:pt x="799" y="121"/>
                    </a:lnTo>
                    <a:lnTo>
                      <a:pt x="794" y="109"/>
                    </a:lnTo>
                    <a:lnTo>
                      <a:pt x="794" y="107"/>
                    </a:lnTo>
                    <a:lnTo>
                      <a:pt x="793" y="107"/>
                    </a:lnTo>
                    <a:lnTo>
                      <a:pt x="792" y="105"/>
                    </a:lnTo>
                    <a:lnTo>
                      <a:pt x="789" y="103"/>
                    </a:lnTo>
                    <a:lnTo>
                      <a:pt x="787" y="103"/>
                    </a:lnTo>
                    <a:lnTo>
                      <a:pt x="782" y="92"/>
                    </a:lnTo>
                    <a:lnTo>
                      <a:pt x="782" y="82"/>
                    </a:lnTo>
                    <a:lnTo>
                      <a:pt x="785" y="78"/>
                    </a:lnTo>
                    <a:lnTo>
                      <a:pt x="790" y="72"/>
                    </a:lnTo>
                    <a:lnTo>
                      <a:pt x="794" y="69"/>
                    </a:lnTo>
                    <a:lnTo>
                      <a:pt x="803" y="69"/>
                    </a:lnTo>
                    <a:lnTo>
                      <a:pt x="807" y="68"/>
                    </a:lnTo>
                    <a:lnTo>
                      <a:pt x="808" y="68"/>
                    </a:lnTo>
                    <a:lnTo>
                      <a:pt x="808" y="67"/>
                    </a:lnTo>
                    <a:lnTo>
                      <a:pt x="810" y="65"/>
                    </a:lnTo>
                    <a:lnTo>
                      <a:pt x="818" y="52"/>
                    </a:lnTo>
                    <a:lnTo>
                      <a:pt x="821" y="50"/>
                    </a:lnTo>
                    <a:lnTo>
                      <a:pt x="822" y="47"/>
                    </a:lnTo>
                    <a:lnTo>
                      <a:pt x="824" y="46"/>
                    </a:lnTo>
                    <a:lnTo>
                      <a:pt x="824" y="43"/>
                    </a:lnTo>
                    <a:lnTo>
                      <a:pt x="822" y="39"/>
                    </a:lnTo>
                    <a:lnTo>
                      <a:pt x="821" y="19"/>
                    </a:lnTo>
                    <a:lnTo>
                      <a:pt x="822" y="18"/>
                    </a:lnTo>
                    <a:lnTo>
                      <a:pt x="820" y="18"/>
                    </a:lnTo>
                    <a:lnTo>
                      <a:pt x="810" y="21"/>
                    </a:lnTo>
                    <a:lnTo>
                      <a:pt x="765" y="9"/>
                    </a:lnTo>
                    <a:lnTo>
                      <a:pt x="762" y="8"/>
                    </a:lnTo>
                    <a:lnTo>
                      <a:pt x="762" y="7"/>
                    </a:lnTo>
                    <a:lnTo>
                      <a:pt x="761" y="5"/>
                    </a:lnTo>
                    <a:lnTo>
                      <a:pt x="753" y="5"/>
                    </a:lnTo>
                    <a:lnTo>
                      <a:pt x="747" y="4"/>
                    </a:lnTo>
                    <a:lnTo>
                      <a:pt x="743" y="4"/>
                    </a:lnTo>
                    <a:lnTo>
                      <a:pt x="737" y="2"/>
                    </a:lnTo>
                    <a:lnTo>
                      <a:pt x="732" y="2"/>
                    </a:lnTo>
                    <a:lnTo>
                      <a:pt x="727" y="1"/>
                    </a:lnTo>
                    <a:lnTo>
                      <a:pt x="725" y="1"/>
                    </a:lnTo>
                    <a:lnTo>
                      <a:pt x="719" y="0"/>
                    </a:lnTo>
                    <a:lnTo>
                      <a:pt x="681" y="0"/>
                    </a:lnTo>
                    <a:lnTo>
                      <a:pt x="679" y="1"/>
                    </a:lnTo>
                    <a:lnTo>
                      <a:pt x="665" y="2"/>
                    </a:lnTo>
                    <a:lnTo>
                      <a:pt x="660" y="2"/>
                    </a:lnTo>
                    <a:lnTo>
                      <a:pt x="659" y="4"/>
                    </a:lnTo>
                    <a:lnTo>
                      <a:pt x="638" y="8"/>
                    </a:lnTo>
                    <a:lnTo>
                      <a:pt x="610" y="8"/>
                    </a:lnTo>
                    <a:lnTo>
                      <a:pt x="592" y="12"/>
                    </a:lnTo>
                    <a:lnTo>
                      <a:pt x="585" y="12"/>
                    </a:lnTo>
                    <a:lnTo>
                      <a:pt x="585" y="14"/>
                    </a:lnTo>
                    <a:lnTo>
                      <a:pt x="582" y="14"/>
                    </a:lnTo>
                    <a:lnTo>
                      <a:pt x="540" y="21"/>
                    </a:lnTo>
                    <a:lnTo>
                      <a:pt x="532" y="23"/>
                    </a:lnTo>
                    <a:lnTo>
                      <a:pt x="529" y="25"/>
                    </a:lnTo>
                    <a:lnTo>
                      <a:pt x="526" y="23"/>
                    </a:lnTo>
                    <a:lnTo>
                      <a:pt x="515" y="28"/>
                    </a:lnTo>
                    <a:lnTo>
                      <a:pt x="510" y="29"/>
                    </a:lnTo>
                    <a:lnTo>
                      <a:pt x="508" y="29"/>
                    </a:lnTo>
                    <a:lnTo>
                      <a:pt x="503" y="32"/>
                    </a:lnTo>
                    <a:lnTo>
                      <a:pt x="496" y="32"/>
                    </a:lnTo>
                    <a:lnTo>
                      <a:pt x="490" y="29"/>
                    </a:lnTo>
                    <a:lnTo>
                      <a:pt x="469" y="16"/>
                    </a:lnTo>
                    <a:lnTo>
                      <a:pt x="458" y="16"/>
                    </a:lnTo>
                    <a:lnTo>
                      <a:pt x="450" y="19"/>
                    </a:lnTo>
                    <a:lnTo>
                      <a:pt x="434" y="28"/>
                    </a:lnTo>
                    <a:lnTo>
                      <a:pt x="424" y="37"/>
                    </a:lnTo>
                    <a:lnTo>
                      <a:pt x="423" y="40"/>
                    </a:lnTo>
                    <a:lnTo>
                      <a:pt x="423" y="58"/>
                    </a:lnTo>
                    <a:lnTo>
                      <a:pt x="422" y="62"/>
                    </a:lnTo>
                    <a:lnTo>
                      <a:pt x="420" y="64"/>
                    </a:lnTo>
                    <a:lnTo>
                      <a:pt x="415" y="71"/>
                    </a:lnTo>
                    <a:lnTo>
                      <a:pt x="413" y="72"/>
                    </a:lnTo>
                    <a:lnTo>
                      <a:pt x="408" y="76"/>
                    </a:lnTo>
                    <a:lnTo>
                      <a:pt x="406" y="76"/>
                    </a:lnTo>
                    <a:lnTo>
                      <a:pt x="405" y="78"/>
                    </a:lnTo>
                    <a:lnTo>
                      <a:pt x="403" y="78"/>
                    </a:lnTo>
                    <a:lnTo>
                      <a:pt x="391" y="83"/>
                    </a:lnTo>
                    <a:lnTo>
                      <a:pt x="377" y="92"/>
                    </a:lnTo>
                    <a:lnTo>
                      <a:pt x="376" y="93"/>
                    </a:lnTo>
                    <a:lnTo>
                      <a:pt x="374" y="93"/>
                    </a:lnTo>
                    <a:lnTo>
                      <a:pt x="370" y="96"/>
                    </a:lnTo>
                    <a:lnTo>
                      <a:pt x="363" y="99"/>
                    </a:lnTo>
                    <a:lnTo>
                      <a:pt x="362" y="100"/>
                    </a:lnTo>
                    <a:lnTo>
                      <a:pt x="360" y="100"/>
                    </a:lnTo>
                    <a:lnTo>
                      <a:pt x="359" y="102"/>
                    </a:lnTo>
                    <a:lnTo>
                      <a:pt x="343" y="102"/>
                    </a:lnTo>
                    <a:lnTo>
                      <a:pt x="338" y="105"/>
                    </a:lnTo>
                    <a:lnTo>
                      <a:pt x="329" y="117"/>
                    </a:lnTo>
                    <a:lnTo>
                      <a:pt x="328" y="119"/>
                    </a:lnTo>
                    <a:lnTo>
                      <a:pt x="327" y="119"/>
                    </a:lnTo>
                    <a:lnTo>
                      <a:pt x="324" y="120"/>
                    </a:lnTo>
                    <a:lnTo>
                      <a:pt x="322" y="120"/>
                    </a:lnTo>
                    <a:lnTo>
                      <a:pt x="322" y="121"/>
                    </a:lnTo>
                    <a:lnTo>
                      <a:pt x="321" y="121"/>
                    </a:lnTo>
                    <a:lnTo>
                      <a:pt x="321" y="124"/>
                    </a:lnTo>
                    <a:lnTo>
                      <a:pt x="317" y="128"/>
                    </a:lnTo>
                    <a:lnTo>
                      <a:pt x="317" y="131"/>
                    </a:lnTo>
                    <a:lnTo>
                      <a:pt x="316" y="132"/>
                    </a:lnTo>
                    <a:lnTo>
                      <a:pt x="314" y="135"/>
                    </a:lnTo>
                    <a:lnTo>
                      <a:pt x="314" y="136"/>
                    </a:lnTo>
                    <a:lnTo>
                      <a:pt x="313" y="136"/>
                    </a:lnTo>
                    <a:lnTo>
                      <a:pt x="313" y="138"/>
                    </a:lnTo>
                    <a:lnTo>
                      <a:pt x="311" y="138"/>
                    </a:lnTo>
                    <a:lnTo>
                      <a:pt x="310" y="139"/>
                    </a:lnTo>
                    <a:lnTo>
                      <a:pt x="309" y="138"/>
                    </a:lnTo>
                    <a:lnTo>
                      <a:pt x="306" y="138"/>
                    </a:lnTo>
                    <a:lnTo>
                      <a:pt x="288" y="132"/>
                    </a:lnTo>
                    <a:lnTo>
                      <a:pt x="281" y="128"/>
                    </a:lnTo>
                    <a:lnTo>
                      <a:pt x="279" y="127"/>
                    </a:lnTo>
                    <a:lnTo>
                      <a:pt x="276" y="127"/>
                    </a:lnTo>
                    <a:lnTo>
                      <a:pt x="271" y="116"/>
                    </a:lnTo>
                    <a:lnTo>
                      <a:pt x="261" y="102"/>
                    </a:lnTo>
                    <a:lnTo>
                      <a:pt x="261" y="96"/>
                    </a:lnTo>
                    <a:lnTo>
                      <a:pt x="262" y="93"/>
                    </a:lnTo>
                    <a:lnTo>
                      <a:pt x="261" y="92"/>
                    </a:lnTo>
                    <a:lnTo>
                      <a:pt x="260" y="92"/>
                    </a:lnTo>
                    <a:lnTo>
                      <a:pt x="260" y="90"/>
                    </a:lnTo>
                    <a:lnTo>
                      <a:pt x="255" y="88"/>
                    </a:lnTo>
                    <a:lnTo>
                      <a:pt x="251" y="88"/>
                    </a:lnTo>
                    <a:lnTo>
                      <a:pt x="251" y="86"/>
                    </a:lnTo>
                    <a:lnTo>
                      <a:pt x="250" y="86"/>
                    </a:lnTo>
                    <a:lnTo>
                      <a:pt x="249" y="88"/>
                    </a:lnTo>
                    <a:lnTo>
                      <a:pt x="237" y="88"/>
                    </a:lnTo>
                    <a:lnTo>
                      <a:pt x="232" y="86"/>
                    </a:lnTo>
                    <a:lnTo>
                      <a:pt x="223" y="90"/>
                    </a:lnTo>
                    <a:lnTo>
                      <a:pt x="216" y="90"/>
                    </a:lnTo>
                    <a:lnTo>
                      <a:pt x="214" y="92"/>
                    </a:lnTo>
                    <a:lnTo>
                      <a:pt x="209" y="96"/>
                    </a:lnTo>
                    <a:lnTo>
                      <a:pt x="207" y="96"/>
                    </a:lnTo>
                    <a:lnTo>
                      <a:pt x="205" y="95"/>
                    </a:lnTo>
                    <a:lnTo>
                      <a:pt x="204" y="95"/>
                    </a:lnTo>
                    <a:lnTo>
                      <a:pt x="204" y="96"/>
                    </a:lnTo>
                    <a:lnTo>
                      <a:pt x="202" y="98"/>
                    </a:lnTo>
                    <a:lnTo>
                      <a:pt x="202" y="99"/>
                    </a:lnTo>
                    <a:lnTo>
                      <a:pt x="201" y="100"/>
                    </a:lnTo>
                    <a:lnTo>
                      <a:pt x="190" y="107"/>
                    </a:lnTo>
                    <a:lnTo>
                      <a:pt x="190" y="109"/>
                    </a:lnTo>
                    <a:lnTo>
                      <a:pt x="188" y="109"/>
                    </a:lnTo>
                    <a:lnTo>
                      <a:pt x="188" y="110"/>
                    </a:lnTo>
                    <a:lnTo>
                      <a:pt x="183" y="113"/>
                    </a:lnTo>
                    <a:lnTo>
                      <a:pt x="183" y="114"/>
                    </a:lnTo>
                    <a:lnTo>
                      <a:pt x="180" y="116"/>
                    </a:lnTo>
                    <a:lnTo>
                      <a:pt x="170" y="132"/>
                    </a:lnTo>
                    <a:lnTo>
                      <a:pt x="170" y="138"/>
                    </a:lnTo>
                    <a:lnTo>
                      <a:pt x="166" y="148"/>
                    </a:lnTo>
                    <a:lnTo>
                      <a:pt x="165" y="149"/>
                    </a:lnTo>
                    <a:lnTo>
                      <a:pt x="165" y="150"/>
                    </a:lnTo>
                    <a:lnTo>
                      <a:pt x="162" y="150"/>
                    </a:lnTo>
                    <a:lnTo>
                      <a:pt x="162" y="152"/>
                    </a:lnTo>
                    <a:lnTo>
                      <a:pt x="149" y="177"/>
                    </a:lnTo>
                    <a:lnTo>
                      <a:pt x="151" y="179"/>
                    </a:lnTo>
                    <a:lnTo>
                      <a:pt x="149" y="180"/>
                    </a:lnTo>
                    <a:lnTo>
                      <a:pt x="149" y="181"/>
                    </a:lnTo>
                    <a:lnTo>
                      <a:pt x="145" y="196"/>
                    </a:lnTo>
                    <a:lnTo>
                      <a:pt x="141" y="205"/>
                    </a:lnTo>
                    <a:lnTo>
                      <a:pt x="139" y="205"/>
                    </a:lnTo>
                    <a:lnTo>
                      <a:pt x="138" y="208"/>
                    </a:lnTo>
                    <a:lnTo>
                      <a:pt x="132" y="210"/>
                    </a:lnTo>
                    <a:lnTo>
                      <a:pt x="131" y="210"/>
                    </a:lnTo>
                    <a:lnTo>
                      <a:pt x="139" y="219"/>
                    </a:lnTo>
                    <a:lnTo>
                      <a:pt x="141" y="225"/>
                    </a:lnTo>
                    <a:lnTo>
                      <a:pt x="141" y="227"/>
                    </a:lnTo>
                    <a:lnTo>
                      <a:pt x="142" y="232"/>
                    </a:lnTo>
                    <a:lnTo>
                      <a:pt x="144" y="232"/>
                    </a:lnTo>
                    <a:lnTo>
                      <a:pt x="145" y="233"/>
                    </a:lnTo>
                    <a:lnTo>
                      <a:pt x="145" y="237"/>
                    </a:lnTo>
                    <a:lnTo>
                      <a:pt x="144" y="239"/>
                    </a:lnTo>
                    <a:lnTo>
                      <a:pt x="138" y="243"/>
                    </a:lnTo>
                    <a:lnTo>
                      <a:pt x="132" y="246"/>
                    </a:lnTo>
                    <a:lnTo>
                      <a:pt x="130" y="248"/>
                    </a:lnTo>
                    <a:lnTo>
                      <a:pt x="128" y="253"/>
                    </a:lnTo>
                    <a:lnTo>
                      <a:pt x="128" y="262"/>
                    </a:lnTo>
                    <a:lnTo>
                      <a:pt x="130" y="262"/>
                    </a:lnTo>
                    <a:lnTo>
                      <a:pt x="130" y="263"/>
                    </a:lnTo>
                    <a:lnTo>
                      <a:pt x="131" y="265"/>
                    </a:lnTo>
                    <a:lnTo>
                      <a:pt x="134" y="266"/>
                    </a:lnTo>
                    <a:lnTo>
                      <a:pt x="142" y="283"/>
                    </a:lnTo>
                    <a:lnTo>
                      <a:pt x="149" y="290"/>
                    </a:lnTo>
                    <a:lnTo>
                      <a:pt x="152" y="292"/>
                    </a:lnTo>
                    <a:lnTo>
                      <a:pt x="159" y="299"/>
                    </a:lnTo>
                    <a:lnTo>
                      <a:pt x="158" y="300"/>
                    </a:lnTo>
                    <a:lnTo>
                      <a:pt x="165" y="310"/>
                    </a:lnTo>
                    <a:lnTo>
                      <a:pt x="166" y="310"/>
                    </a:lnTo>
                    <a:lnTo>
                      <a:pt x="173" y="307"/>
                    </a:lnTo>
                    <a:lnTo>
                      <a:pt x="177" y="303"/>
                    </a:lnTo>
                    <a:lnTo>
                      <a:pt x="188" y="296"/>
                    </a:lnTo>
                    <a:lnTo>
                      <a:pt x="197" y="282"/>
                    </a:lnTo>
                    <a:lnTo>
                      <a:pt x="200" y="279"/>
                    </a:lnTo>
                    <a:lnTo>
                      <a:pt x="201" y="279"/>
                    </a:lnTo>
                    <a:lnTo>
                      <a:pt x="202" y="280"/>
                    </a:lnTo>
                    <a:lnTo>
                      <a:pt x="202" y="285"/>
                    </a:lnTo>
                    <a:lnTo>
                      <a:pt x="199" y="287"/>
                    </a:lnTo>
                    <a:lnTo>
                      <a:pt x="199" y="290"/>
                    </a:lnTo>
                    <a:lnTo>
                      <a:pt x="201" y="293"/>
                    </a:lnTo>
                    <a:lnTo>
                      <a:pt x="201" y="294"/>
                    </a:lnTo>
                    <a:lnTo>
                      <a:pt x="202" y="294"/>
                    </a:lnTo>
                    <a:lnTo>
                      <a:pt x="208" y="296"/>
                    </a:lnTo>
                    <a:lnTo>
                      <a:pt x="211" y="296"/>
                    </a:lnTo>
                    <a:lnTo>
                      <a:pt x="212" y="294"/>
                    </a:lnTo>
                    <a:lnTo>
                      <a:pt x="218" y="294"/>
                    </a:lnTo>
                    <a:lnTo>
                      <a:pt x="216" y="296"/>
                    </a:lnTo>
                    <a:lnTo>
                      <a:pt x="215" y="301"/>
                    </a:lnTo>
                    <a:lnTo>
                      <a:pt x="219" y="306"/>
                    </a:lnTo>
                    <a:lnTo>
                      <a:pt x="221" y="314"/>
                    </a:lnTo>
                    <a:lnTo>
                      <a:pt x="202" y="350"/>
                    </a:lnTo>
                    <a:lnTo>
                      <a:pt x="198" y="352"/>
                    </a:lnTo>
                    <a:lnTo>
                      <a:pt x="182" y="367"/>
                    </a:lnTo>
                    <a:lnTo>
                      <a:pt x="180" y="367"/>
                    </a:lnTo>
                    <a:lnTo>
                      <a:pt x="169" y="371"/>
                    </a:lnTo>
                    <a:lnTo>
                      <a:pt x="155" y="378"/>
                    </a:lnTo>
                    <a:lnTo>
                      <a:pt x="151" y="384"/>
                    </a:lnTo>
                    <a:lnTo>
                      <a:pt x="134" y="387"/>
                    </a:lnTo>
                    <a:lnTo>
                      <a:pt x="132" y="385"/>
                    </a:lnTo>
                    <a:lnTo>
                      <a:pt x="130" y="385"/>
                    </a:lnTo>
                    <a:lnTo>
                      <a:pt x="127" y="387"/>
                    </a:lnTo>
                    <a:lnTo>
                      <a:pt x="124" y="391"/>
                    </a:lnTo>
                    <a:lnTo>
                      <a:pt x="124" y="392"/>
                    </a:lnTo>
                    <a:lnTo>
                      <a:pt x="120" y="393"/>
                    </a:lnTo>
                    <a:lnTo>
                      <a:pt x="108" y="405"/>
                    </a:lnTo>
                    <a:lnTo>
                      <a:pt x="105" y="409"/>
                    </a:lnTo>
                    <a:lnTo>
                      <a:pt x="105" y="410"/>
                    </a:lnTo>
                    <a:lnTo>
                      <a:pt x="102" y="410"/>
                    </a:lnTo>
                    <a:lnTo>
                      <a:pt x="96" y="413"/>
                    </a:lnTo>
                    <a:lnTo>
                      <a:pt x="95" y="413"/>
                    </a:lnTo>
                    <a:lnTo>
                      <a:pt x="94" y="414"/>
                    </a:lnTo>
                    <a:lnTo>
                      <a:pt x="92" y="419"/>
                    </a:lnTo>
                    <a:lnTo>
                      <a:pt x="87" y="427"/>
                    </a:lnTo>
                    <a:lnTo>
                      <a:pt x="84" y="428"/>
                    </a:lnTo>
                    <a:lnTo>
                      <a:pt x="72" y="435"/>
                    </a:lnTo>
                    <a:lnTo>
                      <a:pt x="71" y="438"/>
                    </a:lnTo>
                    <a:lnTo>
                      <a:pt x="71" y="440"/>
                    </a:lnTo>
                    <a:lnTo>
                      <a:pt x="74" y="450"/>
                    </a:lnTo>
                    <a:lnTo>
                      <a:pt x="74" y="455"/>
                    </a:lnTo>
                    <a:lnTo>
                      <a:pt x="68" y="467"/>
                    </a:lnTo>
                    <a:lnTo>
                      <a:pt x="61" y="473"/>
                    </a:lnTo>
                    <a:lnTo>
                      <a:pt x="60" y="474"/>
                    </a:lnTo>
                    <a:lnTo>
                      <a:pt x="60" y="476"/>
                    </a:lnTo>
                    <a:lnTo>
                      <a:pt x="58" y="476"/>
                    </a:lnTo>
                    <a:lnTo>
                      <a:pt x="56" y="477"/>
                    </a:lnTo>
                    <a:lnTo>
                      <a:pt x="42" y="481"/>
                    </a:lnTo>
                    <a:lnTo>
                      <a:pt x="31" y="488"/>
                    </a:lnTo>
                    <a:lnTo>
                      <a:pt x="28" y="490"/>
                    </a:lnTo>
                    <a:lnTo>
                      <a:pt x="27" y="491"/>
                    </a:lnTo>
                    <a:lnTo>
                      <a:pt x="25" y="497"/>
                    </a:lnTo>
                    <a:lnTo>
                      <a:pt x="22" y="500"/>
                    </a:lnTo>
                    <a:lnTo>
                      <a:pt x="11" y="507"/>
                    </a:lnTo>
                    <a:lnTo>
                      <a:pt x="10" y="507"/>
                    </a:lnTo>
                    <a:lnTo>
                      <a:pt x="5" y="510"/>
                    </a:lnTo>
                    <a:lnTo>
                      <a:pt x="0" y="510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10" name="Freeform 6167">
                <a:extLst>
                  <a:ext uri="{FF2B5EF4-FFF2-40B4-BE49-F238E27FC236}">
                    <a16:creationId xmlns:a16="http://schemas.microsoft.com/office/drawing/2014/main" id="{43A01F62-75EC-A3BD-539F-47AD8654A7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2" y="2101"/>
                <a:ext cx="62" cy="130"/>
              </a:xfrm>
              <a:custGeom>
                <a:avLst/>
                <a:gdLst>
                  <a:gd name="T0" fmla="*/ 209 w 247"/>
                  <a:gd name="T1" fmla="*/ 489 h 521"/>
                  <a:gd name="T2" fmla="*/ 187 w 247"/>
                  <a:gd name="T3" fmla="*/ 486 h 521"/>
                  <a:gd name="T4" fmla="*/ 145 w 247"/>
                  <a:gd name="T5" fmla="*/ 478 h 521"/>
                  <a:gd name="T6" fmla="*/ 113 w 247"/>
                  <a:gd name="T7" fmla="*/ 482 h 521"/>
                  <a:gd name="T8" fmla="*/ 112 w 247"/>
                  <a:gd name="T9" fmla="*/ 493 h 521"/>
                  <a:gd name="T10" fmla="*/ 92 w 247"/>
                  <a:gd name="T11" fmla="*/ 498 h 521"/>
                  <a:gd name="T12" fmla="*/ 66 w 247"/>
                  <a:gd name="T13" fmla="*/ 492 h 521"/>
                  <a:gd name="T14" fmla="*/ 49 w 247"/>
                  <a:gd name="T15" fmla="*/ 492 h 521"/>
                  <a:gd name="T16" fmla="*/ 35 w 247"/>
                  <a:gd name="T17" fmla="*/ 492 h 521"/>
                  <a:gd name="T18" fmla="*/ 32 w 247"/>
                  <a:gd name="T19" fmla="*/ 496 h 521"/>
                  <a:gd name="T20" fmla="*/ 25 w 247"/>
                  <a:gd name="T21" fmla="*/ 511 h 521"/>
                  <a:gd name="T22" fmla="*/ 5 w 247"/>
                  <a:gd name="T23" fmla="*/ 517 h 521"/>
                  <a:gd name="T24" fmla="*/ 1 w 247"/>
                  <a:gd name="T25" fmla="*/ 520 h 521"/>
                  <a:gd name="T26" fmla="*/ 3 w 247"/>
                  <a:gd name="T27" fmla="*/ 511 h 521"/>
                  <a:gd name="T28" fmla="*/ 8 w 247"/>
                  <a:gd name="T29" fmla="*/ 491 h 521"/>
                  <a:gd name="T30" fmla="*/ 15 w 247"/>
                  <a:gd name="T31" fmla="*/ 475 h 521"/>
                  <a:gd name="T32" fmla="*/ 18 w 247"/>
                  <a:gd name="T33" fmla="*/ 469 h 521"/>
                  <a:gd name="T34" fmla="*/ 28 w 247"/>
                  <a:gd name="T35" fmla="*/ 447 h 521"/>
                  <a:gd name="T36" fmla="*/ 38 w 247"/>
                  <a:gd name="T37" fmla="*/ 436 h 521"/>
                  <a:gd name="T38" fmla="*/ 28 w 247"/>
                  <a:gd name="T39" fmla="*/ 407 h 521"/>
                  <a:gd name="T40" fmla="*/ 5 w 247"/>
                  <a:gd name="T41" fmla="*/ 393 h 521"/>
                  <a:gd name="T42" fmla="*/ 15 w 247"/>
                  <a:gd name="T43" fmla="*/ 366 h 521"/>
                  <a:gd name="T44" fmla="*/ 21 w 247"/>
                  <a:gd name="T45" fmla="*/ 361 h 521"/>
                  <a:gd name="T46" fmla="*/ 68 w 247"/>
                  <a:gd name="T47" fmla="*/ 333 h 521"/>
                  <a:gd name="T48" fmla="*/ 82 w 247"/>
                  <a:gd name="T49" fmla="*/ 327 h 521"/>
                  <a:gd name="T50" fmla="*/ 91 w 247"/>
                  <a:gd name="T51" fmla="*/ 321 h 521"/>
                  <a:gd name="T52" fmla="*/ 105 w 247"/>
                  <a:gd name="T53" fmla="*/ 330 h 521"/>
                  <a:gd name="T54" fmla="*/ 122 w 247"/>
                  <a:gd name="T55" fmla="*/ 306 h 521"/>
                  <a:gd name="T56" fmla="*/ 129 w 247"/>
                  <a:gd name="T57" fmla="*/ 312 h 521"/>
                  <a:gd name="T58" fmla="*/ 154 w 247"/>
                  <a:gd name="T59" fmla="*/ 301 h 521"/>
                  <a:gd name="T60" fmla="*/ 173 w 247"/>
                  <a:gd name="T61" fmla="*/ 319 h 521"/>
                  <a:gd name="T62" fmla="*/ 201 w 247"/>
                  <a:gd name="T63" fmla="*/ 292 h 521"/>
                  <a:gd name="T64" fmla="*/ 193 w 247"/>
                  <a:gd name="T65" fmla="*/ 267 h 521"/>
                  <a:gd name="T66" fmla="*/ 187 w 247"/>
                  <a:gd name="T67" fmla="*/ 266 h 521"/>
                  <a:gd name="T68" fmla="*/ 177 w 247"/>
                  <a:gd name="T69" fmla="*/ 224 h 521"/>
                  <a:gd name="T70" fmla="*/ 192 w 247"/>
                  <a:gd name="T71" fmla="*/ 208 h 521"/>
                  <a:gd name="T72" fmla="*/ 190 w 247"/>
                  <a:gd name="T73" fmla="*/ 191 h 521"/>
                  <a:gd name="T74" fmla="*/ 190 w 247"/>
                  <a:gd name="T75" fmla="*/ 186 h 521"/>
                  <a:gd name="T76" fmla="*/ 196 w 247"/>
                  <a:gd name="T77" fmla="*/ 175 h 521"/>
                  <a:gd name="T78" fmla="*/ 214 w 247"/>
                  <a:gd name="T79" fmla="*/ 131 h 521"/>
                  <a:gd name="T80" fmla="*/ 221 w 247"/>
                  <a:gd name="T81" fmla="*/ 129 h 521"/>
                  <a:gd name="T82" fmla="*/ 233 w 247"/>
                  <a:gd name="T83" fmla="*/ 110 h 521"/>
                  <a:gd name="T84" fmla="*/ 235 w 247"/>
                  <a:gd name="T85" fmla="*/ 105 h 521"/>
                  <a:gd name="T86" fmla="*/ 247 w 247"/>
                  <a:gd name="T87" fmla="*/ 86 h 521"/>
                  <a:gd name="T88" fmla="*/ 236 w 247"/>
                  <a:gd name="T89" fmla="*/ 67 h 521"/>
                  <a:gd name="T90" fmla="*/ 209 w 247"/>
                  <a:gd name="T91" fmla="*/ 50 h 521"/>
                  <a:gd name="T92" fmla="*/ 196 w 247"/>
                  <a:gd name="T93" fmla="*/ 42 h 521"/>
                  <a:gd name="T94" fmla="*/ 163 w 247"/>
                  <a:gd name="T95" fmla="*/ 24 h 521"/>
                  <a:gd name="T96" fmla="*/ 158 w 247"/>
                  <a:gd name="T97" fmla="*/ 16 h 521"/>
                  <a:gd name="T98" fmla="*/ 154 w 247"/>
                  <a:gd name="T99" fmla="*/ 10 h 5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47" h="521">
                    <a:moveTo>
                      <a:pt x="211" y="491"/>
                    </a:moveTo>
                    <a:lnTo>
                      <a:pt x="211" y="489"/>
                    </a:lnTo>
                    <a:lnTo>
                      <a:pt x="209" y="489"/>
                    </a:lnTo>
                    <a:lnTo>
                      <a:pt x="207" y="488"/>
                    </a:lnTo>
                    <a:lnTo>
                      <a:pt x="205" y="486"/>
                    </a:lnTo>
                    <a:lnTo>
                      <a:pt x="187" y="486"/>
                    </a:lnTo>
                    <a:lnTo>
                      <a:pt x="176" y="485"/>
                    </a:lnTo>
                    <a:lnTo>
                      <a:pt x="168" y="472"/>
                    </a:lnTo>
                    <a:lnTo>
                      <a:pt x="145" y="478"/>
                    </a:lnTo>
                    <a:lnTo>
                      <a:pt x="142" y="476"/>
                    </a:lnTo>
                    <a:lnTo>
                      <a:pt x="116" y="474"/>
                    </a:lnTo>
                    <a:lnTo>
                      <a:pt x="113" y="482"/>
                    </a:lnTo>
                    <a:lnTo>
                      <a:pt x="112" y="489"/>
                    </a:lnTo>
                    <a:lnTo>
                      <a:pt x="113" y="492"/>
                    </a:lnTo>
                    <a:lnTo>
                      <a:pt x="112" y="493"/>
                    </a:lnTo>
                    <a:lnTo>
                      <a:pt x="109" y="495"/>
                    </a:lnTo>
                    <a:lnTo>
                      <a:pt x="101" y="498"/>
                    </a:lnTo>
                    <a:lnTo>
                      <a:pt x="92" y="498"/>
                    </a:lnTo>
                    <a:lnTo>
                      <a:pt x="91" y="496"/>
                    </a:lnTo>
                    <a:lnTo>
                      <a:pt x="73" y="492"/>
                    </a:lnTo>
                    <a:lnTo>
                      <a:pt x="66" y="492"/>
                    </a:lnTo>
                    <a:lnTo>
                      <a:pt x="60" y="493"/>
                    </a:lnTo>
                    <a:lnTo>
                      <a:pt x="53" y="492"/>
                    </a:lnTo>
                    <a:lnTo>
                      <a:pt x="49" y="492"/>
                    </a:lnTo>
                    <a:lnTo>
                      <a:pt x="46" y="491"/>
                    </a:lnTo>
                    <a:lnTo>
                      <a:pt x="38" y="491"/>
                    </a:lnTo>
                    <a:lnTo>
                      <a:pt x="35" y="492"/>
                    </a:lnTo>
                    <a:lnTo>
                      <a:pt x="34" y="492"/>
                    </a:lnTo>
                    <a:lnTo>
                      <a:pt x="31" y="495"/>
                    </a:lnTo>
                    <a:lnTo>
                      <a:pt x="32" y="496"/>
                    </a:lnTo>
                    <a:lnTo>
                      <a:pt x="31" y="503"/>
                    </a:lnTo>
                    <a:lnTo>
                      <a:pt x="28" y="507"/>
                    </a:lnTo>
                    <a:lnTo>
                      <a:pt x="25" y="511"/>
                    </a:lnTo>
                    <a:lnTo>
                      <a:pt x="24" y="513"/>
                    </a:lnTo>
                    <a:lnTo>
                      <a:pt x="21" y="514"/>
                    </a:lnTo>
                    <a:lnTo>
                      <a:pt x="5" y="517"/>
                    </a:lnTo>
                    <a:lnTo>
                      <a:pt x="2" y="521"/>
                    </a:lnTo>
                    <a:lnTo>
                      <a:pt x="1" y="521"/>
                    </a:lnTo>
                    <a:lnTo>
                      <a:pt x="1" y="520"/>
                    </a:lnTo>
                    <a:lnTo>
                      <a:pt x="0" y="515"/>
                    </a:lnTo>
                    <a:lnTo>
                      <a:pt x="0" y="513"/>
                    </a:lnTo>
                    <a:lnTo>
                      <a:pt x="3" y="511"/>
                    </a:lnTo>
                    <a:lnTo>
                      <a:pt x="10" y="495"/>
                    </a:lnTo>
                    <a:lnTo>
                      <a:pt x="8" y="492"/>
                    </a:lnTo>
                    <a:lnTo>
                      <a:pt x="8" y="491"/>
                    </a:lnTo>
                    <a:lnTo>
                      <a:pt x="10" y="489"/>
                    </a:lnTo>
                    <a:lnTo>
                      <a:pt x="14" y="478"/>
                    </a:lnTo>
                    <a:lnTo>
                      <a:pt x="15" y="475"/>
                    </a:lnTo>
                    <a:lnTo>
                      <a:pt x="17" y="474"/>
                    </a:lnTo>
                    <a:lnTo>
                      <a:pt x="18" y="471"/>
                    </a:lnTo>
                    <a:lnTo>
                      <a:pt x="18" y="469"/>
                    </a:lnTo>
                    <a:lnTo>
                      <a:pt x="20" y="469"/>
                    </a:lnTo>
                    <a:lnTo>
                      <a:pt x="20" y="468"/>
                    </a:lnTo>
                    <a:lnTo>
                      <a:pt x="28" y="447"/>
                    </a:lnTo>
                    <a:lnTo>
                      <a:pt x="29" y="441"/>
                    </a:lnTo>
                    <a:lnTo>
                      <a:pt x="34" y="440"/>
                    </a:lnTo>
                    <a:lnTo>
                      <a:pt x="38" y="436"/>
                    </a:lnTo>
                    <a:lnTo>
                      <a:pt x="43" y="421"/>
                    </a:lnTo>
                    <a:lnTo>
                      <a:pt x="39" y="414"/>
                    </a:lnTo>
                    <a:lnTo>
                      <a:pt x="28" y="407"/>
                    </a:lnTo>
                    <a:lnTo>
                      <a:pt x="4" y="397"/>
                    </a:lnTo>
                    <a:lnTo>
                      <a:pt x="5" y="395"/>
                    </a:lnTo>
                    <a:lnTo>
                      <a:pt x="5" y="393"/>
                    </a:lnTo>
                    <a:lnTo>
                      <a:pt x="10" y="380"/>
                    </a:lnTo>
                    <a:lnTo>
                      <a:pt x="14" y="372"/>
                    </a:lnTo>
                    <a:lnTo>
                      <a:pt x="15" y="366"/>
                    </a:lnTo>
                    <a:lnTo>
                      <a:pt x="17" y="363"/>
                    </a:lnTo>
                    <a:lnTo>
                      <a:pt x="20" y="361"/>
                    </a:lnTo>
                    <a:lnTo>
                      <a:pt x="21" y="361"/>
                    </a:lnTo>
                    <a:lnTo>
                      <a:pt x="28" y="359"/>
                    </a:lnTo>
                    <a:lnTo>
                      <a:pt x="56" y="344"/>
                    </a:lnTo>
                    <a:lnTo>
                      <a:pt x="68" y="333"/>
                    </a:lnTo>
                    <a:lnTo>
                      <a:pt x="73" y="331"/>
                    </a:lnTo>
                    <a:lnTo>
                      <a:pt x="74" y="331"/>
                    </a:lnTo>
                    <a:lnTo>
                      <a:pt x="82" y="327"/>
                    </a:lnTo>
                    <a:lnTo>
                      <a:pt x="82" y="326"/>
                    </a:lnTo>
                    <a:lnTo>
                      <a:pt x="88" y="320"/>
                    </a:lnTo>
                    <a:lnTo>
                      <a:pt x="91" y="321"/>
                    </a:lnTo>
                    <a:lnTo>
                      <a:pt x="99" y="328"/>
                    </a:lnTo>
                    <a:lnTo>
                      <a:pt x="102" y="331"/>
                    </a:lnTo>
                    <a:lnTo>
                      <a:pt x="105" y="330"/>
                    </a:lnTo>
                    <a:lnTo>
                      <a:pt x="108" y="327"/>
                    </a:lnTo>
                    <a:lnTo>
                      <a:pt x="115" y="313"/>
                    </a:lnTo>
                    <a:lnTo>
                      <a:pt x="122" y="306"/>
                    </a:lnTo>
                    <a:lnTo>
                      <a:pt x="125" y="306"/>
                    </a:lnTo>
                    <a:lnTo>
                      <a:pt x="126" y="309"/>
                    </a:lnTo>
                    <a:lnTo>
                      <a:pt x="129" y="312"/>
                    </a:lnTo>
                    <a:lnTo>
                      <a:pt x="133" y="313"/>
                    </a:lnTo>
                    <a:lnTo>
                      <a:pt x="134" y="313"/>
                    </a:lnTo>
                    <a:lnTo>
                      <a:pt x="154" y="301"/>
                    </a:lnTo>
                    <a:lnTo>
                      <a:pt x="155" y="301"/>
                    </a:lnTo>
                    <a:lnTo>
                      <a:pt x="172" y="319"/>
                    </a:lnTo>
                    <a:lnTo>
                      <a:pt x="173" y="319"/>
                    </a:lnTo>
                    <a:lnTo>
                      <a:pt x="182" y="314"/>
                    </a:lnTo>
                    <a:lnTo>
                      <a:pt x="200" y="292"/>
                    </a:lnTo>
                    <a:lnTo>
                      <a:pt x="201" y="292"/>
                    </a:lnTo>
                    <a:lnTo>
                      <a:pt x="196" y="282"/>
                    </a:lnTo>
                    <a:lnTo>
                      <a:pt x="193" y="268"/>
                    </a:lnTo>
                    <a:lnTo>
                      <a:pt x="193" y="267"/>
                    </a:lnTo>
                    <a:lnTo>
                      <a:pt x="190" y="267"/>
                    </a:lnTo>
                    <a:lnTo>
                      <a:pt x="189" y="266"/>
                    </a:lnTo>
                    <a:lnTo>
                      <a:pt x="187" y="266"/>
                    </a:lnTo>
                    <a:lnTo>
                      <a:pt x="172" y="243"/>
                    </a:lnTo>
                    <a:lnTo>
                      <a:pt x="170" y="232"/>
                    </a:lnTo>
                    <a:lnTo>
                      <a:pt x="177" y="224"/>
                    </a:lnTo>
                    <a:lnTo>
                      <a:pt x="187" y="215"/>
                    </a:lnTo>
                    <a:lnTo>
                      <a:pt x="190" y="214"/>
                    </a:lnTo>
                    <a:lnTo>
                      <a:pt x="192" y="208"/>
                    </a:lnTo>
                    <a:lnTo>
                      <a:pt x="192" y="204"/>
                    </a:lnTo>
                    <a:lnTo>
                      <a:pt x="190" y="193"/>
                    </a:lnTo>
                    <a:lnTo>
                      <a:pt x="190" y="191"/>
                    </a:lnTo>
                    <a:lnTo>
                      <a:pt x="189" y="191"/>
                    </a:lnTo>
                    <a:lnTo>
                      <a:pt x="190" y="190"/>
                    </a:lnTo>
                    <a:lnTo>
                      <a:pt x="190" y="186"/>
                    </a:lnTo>
                    <a:lnTo>
                      <a:pt x="192" y="180"/>
                    </a:lnTo>
                    <a:lnTo>
                      <a:pt x="194" y="175"/>
                    </a:lnTo>
                    <a:lnTo>
                      <a:pt x="196" y="175"/>
                    </a:lnTo>
                    <a:lnTo>
                      <a:pt x="211" y="146"/>
                    </a:lnTo>
                    <a:lnTo>
                      <a:pt x="211" y="137"/>
                    </a:lnTo>
                    <a:lnTo>
                      <a:pt x="214" y="131"/>
                    </a:lnTo>
                    <a:lnTo>
                      <a:pt x="218" y="130"/>
                    </a:lnTo>
                    <a:lnTo>
                      <a:pt x="219" y="130"/>
                    </a:lnTo>
                    <a:lnTo>
                      <a:pt x="221" y="129"/>
                    </a:lnTo>
                    <a:lnTo>
                      <a:pt x="223" y="127"/>
                    </a:lnTo>
                    <a:lnTo>
                      <a:pt x="225" y="127"/>
                    </a:lnTo>
                    <a:lnTo>
                      <a:pt x="233" y="110"/>
                    </a:lnTo>
                    <a:lnTo>
                      <a:pt x="233" y="109"/>
                    </a:lnTo>
                    <a:lnTo>
                      <a:pt x="235" y="106"/>
                    </a:lnTo>
                    <a:lnTo>
                      <a:pt x="235" y="105"/>
                    </a:lnTo>
                    <a:lnTo>
                      <a:pt x="238" y="97"/>
                    </a:lnTo>
                    <a:lnTo>
                      <a:pt x="238" y="95"/>
                    </a:lnTo>
                    <a:lnTo>
                      <a:pt x="247" y="86"/>
                    </a:lnTo>
                    <a:lnTo>
                      <a:pt x="247" y="81"/>
                    </a:lnTo>
                    <a:lnTo>
                      <a:pt x="242" y="73"/>
                    </a:lnTo>
                    <a:lnTo>
                      <a:pt x="236" y="67"/>
                    </a:lnTo>
                    <a:lnTo>
                      <a:pt x="232" y="64"/>
                    </a:lnTo>
                    <a:lnTo>
                      <a:pt x="219" y="62"/>
                    </a:lnTo>
                    <a:lnTo>
                      <a:pt x="209" y="50"/>
                    </a:lnTo>
                    <a:lnTo>
                      <a:pt x="205" y="48"/>
                    </a:lnTo>
                    <a:lnTo>
                      <a:pt x="202" y="45"/>
                    </a:lnTo>
                    <a:lnTo>
                      <a:pt x="196" y="42"/>
                    </a:lnTo>
                    <a:lnTo>
                      <a:pt x="182" y="31"/>
                    </a:lnTo>
                    <a:lnTo>
                      <a:pt x="176" y="30"/>
                    </a:lnTo>
                    <a:lnTo>
                      <a:pt x="163" y="24"/>
                    </a:lnTo>
                    <a:lnTo>
                      <a:pt x="159" y="20"/>
                    </a:lnTo>
                    <a:lnTo>
                      <a:pt x="159" y="18"/>
                    </a:lnTo>
                    <a:lnTo>
                      <a:pt x="158" y="16"/>
                    </a:lnTo>
                    <a:lnTo>
                      <a:pt x="158" y="13"/>
                    </a:lnTo>
                    <a:lnTo>
                      <a:pt x="156" y="11"/>
                    </a:lnTo>
                    <a:lnTo>
                      <a:pt x="154" y="10"/>
                    </a:lnTo>
                    <a:lnTo>
                      <a:pt x="113" y="0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11" name="Freeform 6168">
                <a:extLst>
                  <a:ext uri="{FF2B5EF4-FFF2-40B4-BE49-F238E27FC236}">
                    <a16:creationId xmlns:a16="http://schemas.microsoft.com/office/drawing/2014/main" id="{2EE148FA-64D0-0070-2B50-471B69AED0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9" y="2064"/>
                <a:ext cx="672" cy="168"/>
              </a:xfrm>
              <a:custGeom>
                <a:avLst/>
                <a:gdLst>
                  <a:gd name="T0" fmla="*/ 2632 w 2688"/>
                  <a:gd name="T1" fmla="*/ 212 h 672"/>
                  <a:gd name="T2" fmla="*/ 2533 w 2688"/>
                  <a:gd name="T3" fmla="*/ 338 h 672"/>
                  <a:gd name="T4" fmla="*/ 2459 w 2688"/>
                  <a:gd name="T5" fmla="*/ 423 h 672"/>
                  <a:gd name="T6" fmla="*/ 2328 w 2688"/>
                  <a:gd name="T7" fmla="*/ 423 h 672"/>
                  <a:gd name="T8" fmla="*/ 2268 w 2688"/>
                  <a:gd name="T9" fmla="*/ 387 h 672"/>
                  <a:gd name="T10" fmla="*/ 2204 w 2688"/>
                  <a:gd name="T11" fmla="*/ 327 h 672"/>
                  <a:gd name="T12" fmla="*/ 2173 w 2688"/>
                  <a:gd name="T13" fmla="*/ 293 h 672"/>
                  <a:gd name="T14" fmla="*/ 2139 w 2688"/>
                  <a:gd name="T15" fmla="*/ 321 h 672"/>
                  <a:gd name="T16" fmla="*/ 2124 w 2688"/>
                  <a:gd name="T17" fmla="*/ 356 h 672"/>
                  <a:gd name="T18" fmla="*/ 2075 w 2688"/>
                  <a:gd name="T19" fmla="*/ 391 h 672"/>
                  <a:gd name="T20" fmla="*/ 2005 w 2688"/>
                  <a:gd name="T21" fmla="*/ 436 h 672"/>
                  <a:gd name="T22" fmla="*/ 1947 w 2688"/>
                  <a:gd name="T23" fmla="*/ 396 h 672"/>
                  <a:gd name="T24" fmla="*/ 1942 w 2688"/>
                  <a:gd name="T25" fmla="*/ 344 h 672"/>
                  <a:gd name="T26" fmla="*/ 1887 w 2688"/>
                  <a:gd name="T27" fmla="*/ 355 h 672"/>
                  <a:gd name="T28" fmla="*/ 1837 w 2688"/>
                  <a:gd name="T29" fmla="*/ 286 h 672"/>
                  <a:gd name="T30" fmla="*/ 1815 w 2688"/>
                  <a:gd name="T31" fmla="*/ 219 h 672"/>
                  <a:gd name="T32" fmla="*/ 1740 w 2688"/>
                  <a:gd name="T33" fmla="*/ 178 h 672"/>
                  <a:gd name="T34" fmla="*/ 1765 w 2688"/>
                  <a:gd name="T35" fmla="*/ 149 h 672"/>
                  <a:gd name="T36" fmla="*/ 1674 w 2688"/>
                  <a:gd name="T37" fmla="*/ 101 h 672"/>
                  <a:gd name="T38" fmla="*/ 1627 w 2688"/>
                  <a:gd name="T39" fmla="*/ 56 h 672"/>
                  <a:gd name="T40" fmla="*/ 1579 w 2688"/>
                  <a:gd name="T41" fmla="*/ 6 h 672"/>
                  <a:gd name="T42" fmla="*/ 1533 w 2688"/>
                  <a:gd name="T43" fmla="*/ 29 h 672"/>
                  <a:gd name="T44" fmla="*/ 1456 w 2688"/>
                  <a:gd name="T45" fmla="*/ 60 h 672"/>
                  <a:gd name="T46" fmla="*/ 1331 w 2688"/>
                  <a:gd name="T47" fmla="*/ 11 h 672"/>
                  <a:gd name="T48" fmla="*/ 1325 w 2688"/>
                  <a:gd name="T49" fmla="*/ 27 h 672"/>
                  <a:gd name="T50" fmla="*/ 1299 w 2688"/>
                  <a:gd name="T51" fmla="*/ 31 h 672"/>
                  <a:gd name="T52" fmla="*/ 1293 w 2688"/>
                  <a:gd name="T53" fmla="*/ 8 h 672"/>
                  <a:gd name="T54" fmla="*/ 1267 w 2688"/>
                  <a:gd name="T55" fmla="*/ 54 h 672"/>
                  <a:gd name="T56" fmla="*/ 1257 w 2688"/>
                  <a:gd name="T57" fmla="*/ 119 h 672"/>
                  <a:gd name="T58" fmla="*/ 1233 w 2688"/>
                  <a:gd name="T59" fmla="*/ 208 h 672"/>
                  <a:gd name="T60" fmla="*/ 1188 w 2688"/>
                  <a:gd name="T61" fmla="*/ 306 h 672"/>
                  <a:gd name="T62" fmla="*/ 1184 w 2688"/>
                  <a:gd name="T63" fmla="*/ 384 h 672"/>
                  <a:gd name="T64" fmla="*/ 1166 w 2688"/>
                  <a:gd name="T65" fmla="*/ 409 h 672"/>
                  <a:gd name="T66" fmla="*/ 1134 w 2688"/>
                  <a:gd name="T67" fmla="*/ 522 h 672"/>
                  <a:gd name="T68" fmla="*/ 1124 w 2688"/>
                  <a:gd name="T69" fmla="*/ 571 h 672"/>
                  <a:gd name="T70" fmla="*/ 1082 w 2688"/>
                  <a:gd name="T71" fmla="*/ 630 h 672"/>
                  <a:gd name="T72" fmla="*/ 1035 w 2688"/>
                  <a:gd name="T73" fmla="*/ 578 h 672"/>
                  <a:gd name="T74" fmla="*/ 1051 w 2688"/>
                  <a:gd name="T75" fmla="*/ 522 h 672"/>
                  <a:gd name="T76" fmla="*/ 980 w 2688"/>
                  <a:gd name="T77" fmla="*/ 479 h 672"/>
                  <a:gd name="T78" fmla="*/ 1012 w 2688"/>
                  <a:gd name="T79" fmla="*/ 430 h 672"/>
                  <a:gd name="T80" fmla="*/ 948 w 2688"/>
                  <a:gd name="T81" fmla="*/ 399 h 672"/>
                  <a:gd name="T82" fmla="*/ 919 w 2688"/>
                  <a:gd name="T83" fmla="*/ 425 h 672"/>
                  <a:gd name="T84" fmla="*/ 863 w 2688"/>
                  <a:gd name="T85" fmla="*/ 461 h 672"/>
                  <a:gd name="T86" fmla="*/ 813 w 2688"/>
                  <a:gd name="T87" fmla="*/ 443 h 672"/>
                  <a:gd name="T88" fmla="*/ 746 w 2688"/>
                  <a:gd name="T89" fmla="*/ 444 h 672"/>
                  <a:gd name="T90" fmla="*/ 680 w 2688"/>
                  <a:gd name="T91" fmla="*/ 422 h 672"/>
                  <a:gd name="T92" fmla="*/ 627 w 2688"/>
                  <a:gd name="T93" fmla="*/ 457 h 672"/>
                  <a:gd name="T94" fmla="*/ 617 w 2688"/>
                  <a:gd name="T95" fmla="*/ 532 h 672"/>
                  <a:gd name="T96" fmla="*/ 600 w 2688"/>
                  <a:gd name="T97" fmla="*/ 576 h 672"/>
                  <a:gd name="T98" fmla="*/ 599 w 2688"/>
                  <a:gd name="T99" fmla="*/ 619 h 672"/>
                  <a:gd name="T100" fmla="*/ 554 w 2688"/>
                  <a:gd name="T101" fmla="*/ 624 h 672"/>
                  <a:gd name="T102" fmla="*/ 515 w 2688"/>
                  <a:gd name="T103" fmla="*/ 638 h 672"/>
                  <a:gd name="T104" fmla="*/ 450 w 2688"/>
                  <a:gd name="T105" fmla="*/ 666 h 672"/>
                  <a:gd name="T106" fmla="*/ 437 w 2688"/>
                  <a:gd name="T107" fmla="*/ 616 h 672"/>
                  <a:gd name="T108" fmla="*/ 404 w 2688"/>
                  <a:gd name="T109" fmla="*/ 616 h 672"/>
                  <a:gd name="T110" fmla="*/ 332 w 2688"/>
                  <a:gd name="T111" fmla="*/ 641 h 672"/>
                  <a:gd name="T112" fmla="*/ 225 w 2688"/>
                  <a:gd name="T113" fmla="*/ 617 h 672"/>
                  <a:gd name="T114" fmla="*/ 178 w 2688"/>
                  <a:gd name="T115" fmla="*/ 645 h 672"/>
                  <a:gd name="T116" fmla="*/ 71 w 2688"/>
                  <a:gd name="T117" fmla="*/ 589 h 672"/>
                  <a:gd name="T118" fmla="*/ 22 w 2688"/>
                  <a:gd name="T119" fmla="*/ 585 h 672"/>
                  <a:gd name="T120" fmla="*/ 18 w 2688"/>
                  <a:gd name="T121" fmla="*/ 531 h 6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688" h="672">
                    <a:moveTo>
                      <a:pt x="2688" y="145"/>
                    </a:moveTo>
                    <a:lnTo>
                      <a:pt x="2687" y="144"/>
                    </a:lnTo>
                    <a:lnTo>
                      <a:pt x="2684" y="142"/>
                    </a:lnTo>
                    <a:lnTo>
                      <a:pt x="2683" y="144"/>
                    </a:lnTo>
                    <a:lnTo>
                      <a:pt x="2681" y="144"/>
                    </a:lnTo>
                    <a:lnTo>
                      <a:pt x="2680" y="145"/>
                    </a:lnTo>
                    <a:lnTo>
                      <a:pt x="2678" y="145"/>
                    </a:lnTo>
                    <a:lnTo>
                      <a:pt x="2676" y="152"/>
                    </a:lnTo>
                    <a:lnTo>
                      <a:pt x="2674" y="154"/>
                    </a:lnTo>
                    <a:lnTo>
                      <a:pt x="2674" y="155"/>
                    </a:lnTo>
                    <a:lnTo>
                      <a:pt x="2670" y="165"/>
                    </a:lnTo>
                    <a:lnTo>
                      <a:pt x="2648" y="200"/>
                    </a:lnTo>
                    <a:lnTo>
                      <a:pt x="2632" y="212"/>
                    </a:lnTo>
                    <a:lnTo>
                      <a:pt x="2625" y="222"/>
                    </a:lnTo>
                    <a:lnTo>
                      <a:pt x="2596" y="240"/>
                    </a:lnTo>
                    <a:lnTo>
                      <a:pt x="2583" y="267"/>
                    </a:lnTo>
                    <a:lnTo>
                      <a:pt x="2583" y="269"/>
                    </a:lnTo>
                    <a:lnTo>
                      <a:pt x="2557" y="310"/>
                    </a:lnTo>
                    <a:lnTo>
                      <a:pt x="2551" y="328"/>
                    </a:lnTo>
                    <a:lnTo>
                      <a:pt x="2550" y="331"/>
                    </a:lnTo>
                    <a:lnTo>
                      <a:pt x="2549" y="335"/>
                    </a:lnTo>
                    <a:lnTo>
                      <a:pt x="2543" y="342"/>
                    </a:lnTo>
                    <a:lnTo>
                      <a:pt x="2544" y="342"/>
                    </a:lnTo>
                    <a:lnTo>
                      <a:pt x="2543" y="344"/>
                    </a:lnTo>
                    <a:lnTo>
                      <a:pt x="2537" y="341"/>
                    </a:lnTo>
                    <a:lnTo>
                      <a:pt x="2533" y="338"/>
                    </a:lnTo>
                    <a:lnTo>
                      <a:pt x="2525" y="335"/>
                    </a:lnTo>
                    <a:lnTo>
                      <a:pt x="2522" y="338"/>
                    </a:lnTo>
                    <a:lnTo>
                      <a:pt x="2516" y="346"/>
                    </a:lnTo>
                    <a:lnTo>
                      <a:pt x="2513" y="366"/>
                    </a:lnTo>
                    <a:lnTo>
                      <a:pt x="2505" y="388"/>
                    </a:lnTo>
                    <a:lnTo>
                      <a:pt x="2505" y="389"/>
                    </a:lnTo>
                    <a:lnTo>
                      <a:pt x="2504" y="389"/>
                    </a:lnTo>
                    <a:lnTo>
                      <a:pt x="2494" y="388"/>
                    </a:lnTo>
                    <a:lnTo>
                      <a:pt x="2487" y="385"/>
                    </a:lnTo>
                    <a:lnTo>
                      <a:pt x="2484" y="388"/>
                    </a:lnTo>
                    <a:lnTo>
                      <a:pt x="2475" y="406"/>
                    </a:lnTo>
                    <a:lnTo>
                      <a:pt x="2466" y="419"/>
                    </a:lnTo>
                    <a:lnTo>
                      <a:pt x="2459" y="423"/>
                    </a:lnTo>
                    <a:lnTo>
                      <a:pt x="2458" y="425"/>
                    </a:lnTo>
                    <a:lnTo>
                      <a:pt x="2458" y="422"/>
                    </a:lnTo>
                    <a:lnTo>
                      <a:pt x="2453" y="418"/>
                    </a:lnTo>
                    <a:lnTo>
                      <a:pt x="2451" y="413"/>
                    </a:lnTo>
                    <a:lnTo>
                      <a:pt x="2449" y="415"/>
                    </a:lnTo>
                    <a:lnTo>
                      <a:pt x="2438" y="429"/>
                    </a:lnTo>
                    <a:lnTo>
                      <a:pt x="2433" y="430"/>
                    </a:lnTo>
                    <a:lnTo>
                      <a:pt x="2398" y="432"/>
                    </a:lnTo>
                    <a:lnTo>
                      <a:pt x="2388" y="429"/>
                    </a:lnTo>
                    <a:lnTo>
                      <a:pt x="2371" y="427"/>
                    </a:lnTo>
                    <a:lnTo>
                      <a:pt x="2366" y="427"/>
                    </a:lnTo>
                    <a:lnTo>
                      <a:pt x="2332" y="423"/>
                    </a:lnTo>
                    <a:lnTo>
                      <a:pt x="2328" y="423"/>
                    </a:lnTo>
                    <a:lnTo>
                      <a:pt x="2321" y="426"/>
                    </a:lnTo>
                    <a:lnTo>
                      <a:pt x="2303" y="427"/>
                    </a:lnTo>
                    <a:lnTo>
                      <a:pt x="2289" y="432"/>
                    </a:lnTo>
                    <a:lnTo>
                      <a:pt x="2289" y="433"/>
                    </a:lnTo>
                    <a:lnTo>
                      <a:pt x="2286" y="433"/>
                    </a:lnTo>
                    <a:lnTo>
                      <a:pt x="2285" y="434"/>
                    </a:lnTo>
                    <a:lnTo>
                      <a:pt x="2283" y="437"/>
                    </a:lnTo>
                    <a:lnTo>
                      <a:pt x="2282" y="437"/>
                    </a:lnTo>
                    <a:lnTo>
                      <a:pt x="2278" y="439"/>
                    </a:lnTo>
                    <a:lnTo>
                      <a:pt x="2272" y="429"/>
                    </a:lnTo>
                    <a:lnTo>
                      <a:pt x="2271" y="416"/>
                    </a:lnTo>
                    <a:lnTo>
                      <a:pt x="2266" y="405"/>
                    </a:lnTo>
                    <a:lnTo>
                      <a:pt x="2268" y="387"/>
                    </a:lnTo>
                    <a:lnTo>
                      <a:pt x="2269" y="385"/>
                    </a:lnTo>
                    <a:lnTo>
                      <a:pt x="2269" y="380"/>
                    </a:lnTo>
                    <a:lnTo>
                      <a:pt x="2268" y="372"/>
                    </a:lnTo>
                    <a:lnTo>
                      <a:pt x="2268" y="367"/>
                    </a:lnTo>
                    <a:lnTo>
                      <a:pt x="2262" y="353"/>
                    </a:lnTo>
                    <a:lnTo>
                      <a:pt x="2262" y="352"/>
                    </a:lnTo>
                    <a:lnTo>
                      <a:pt x="2255" y="351"/>
                    </a:lnTo>
                    <a:lnTo>
                      <a:pt x="2225" y="351"/>
                    </a:lnTo>
                    <a:lnTo>
                      <a:pt x="2225" y="348"/>
                    </a:lnTo>
                    <a:lnTo>
                      <a:pt x="2223" y="344"/>
                    </a:lnTo>
                    <a:lnTo>
                      <a:pt x="2223" y="341"/>
                    </a:lnTo>
                    <a:lnTo>
                      <a:pt x="2205" y="328"/>
                    </a:lnTo>
                    <a:lnTo>
                      <a:pt x="2204" y="327"/>
                    </a:lnTo>
                    <a:lnTo>
                      <a:pt x="2197" y="327"/>
                    </a:lnTo>
                    <a:lnTo>
                      <a:pt x="2185" y="329"/>
                    </a:lnTo>
                    <a:lnTo>
                      <a:pt x="2180" y="329"/>
                    </a:lnTo>
                    <a:lnTo>
                      <a:pt x="2173" y="328"/>
                    </a:lnTo>
                    <a:lnTo>
                      <a:pt x="2173" y="325"/>
                    </a:lnTo>
                    <a:lnTo>
                      <a:pt x="2174" y="324"/>
                    </a:lnTo>
                    <a:lnTo>
                      <a:pt x="2180" y="314"/>
                    </a:lnTo>
                    <a:lnTo>
                      <a:pt x="2181" y="310"/>
                    </a:lnTo>
                    <a:lnTo>
                      <a:pt x="2181" y="307"/>
                    </a:lnTo>
                    <a:lnTo>
                      <a:pt x="2180" y="300"/>
                    </a:lnTo>
                    <a:lnTo>
                      <a:pt x="2178" y="296"/>
                    </a:lnTo>
                    <a:lnTo>
                      <a:pt x="2177" y="295"/>
                    </a:lnTo>
                    <a:lnTo>
                      <a:pt x="2173" y="293"/>
                    </a:lnTo>
                    <a:lnTo>
                      <a:pt x="2170" y="293"/>
                    </a:lnTo>
                    <a:lnTo>
                      <a:pt x="2170" y="296"/>
                    </a:lnTo>
                    <a:lnTo>
                      <a:pt x="2169" y="298"/>
                    </a:lnTo>
                    <a:lnTo>
                      <a:pt x="2165" y="305"/>
                    </a:lnTo>
                    <a:lnTo>
                      <a:pt x="2165" y="306"/>
                    </a:lnTo>
                    <a:lnTo>
                      <a:pt x="2162" y="312"/>
                    </a:lnTo>
                    <a:lnTo>
                      <a:pt x="2160" y="313"/>
                    </a:lnTo>
                    <a:lnTo>
                      <a:pt x="2159" y="317"/>
                    </a:lnTo>
                    <a:lnTo>
                      <a:pt x="2158" y="318"/>
                    </a:lnTo>
                    <a:lnTo>
                      <a:pt x="2155" y="318"/>
                    </a:lnTo>
                    <a:lnTo>
                      <a:pt x="2151" y="320"/>
                    </a:lnTo>
                    <a:lnTo>
                      <a:pt x="2141" y="321"/>
                    </a:lnTo>
                    <a:lnTo>
                      <a:pt x="2139" y="321"/>
                    </a:lnTo>
                    <a:lnTo>
                      <a:pt x="2135" y="324"/>
                    </a:lnTo>
                    <a:lnTo>
                      <a:pt x="2134" y="327"/>
                    </a:lnTo>
                    <a:lnTo>
                      <a:pt x="2132" y="328"/>
                    </a:lnTo>
                    <a:lnTo>
                      <a:pt x="2132" y="329"/>
                    </a:lnTo>
                    <a:lnTo>
                      <a:pt x="2127" y="348"/>
                    </a:lnTo>
                    <a:lnTo>
                      <a:pt x="2127" y="349"/>
                    </a:lnTo>
                    <a:lnTo>
                      <a:pt x="2128" y="349"/>
                    </a:lnTo>
                    <a:lnTo>
                      <a:pt x="2128" y="351"/>
                    </a:lnTo>
                    <a:lnTo>
                      <a:pt x="2130" y="352"/>
                    </a:lnTo>
                    <a:lnTo>
                      <a:pt x="2130" y="353"/>
                    </a:lnTo>
                    <a:lnTo>
                      <a:pt x="2128" y="355"/>
                    </a:lnTo>
                    <a:lnTo>
                      <a:pt x="2128" y="356"/>
                    </a:lnTo>
                    <a:lnTo>
                      <a:pt x="2124" y="356"/>
                    </a:lnTo>
                    <a:lnTo>
                      <a:pt x="2124" y="358"/>
                    </a:lnTo>
                    <a:lnTo>
                      <a:pt x="2123" y="367"/>
                    </a:lnTo>
                    <a:lnTo>
                      <a:pt x="2120" y="376"/>
                    </a:lnTo>
                    <a:lnTo>
                      <a:pt x="2118" y="379"/>
                    </a:lnTo>
                    <a:lnTo>
                      <a:pt x="2115" y="380"/>
                    </a:lnTo>
                    <a:lnTo>
                      <a:pt x="2110" y="387"/>
                    </a:lnTo>
                    <a:lnTo>
                      <a:pt x="2106" y="387"/>
                    </a:lnTo>
                    <a:lnTo>
                      <a:pt x="2105" y="388"/>
                    </a:lnTo>
                    <a:lnTo>
                      <a:pt x="2103" y="388"/>
                    </a:lnTo>
                    <a:lnTo>
                      <a:pt x="2081" y="385"/>
                    </a:lnTo>
                    <a:lnTo>
                      <a:pt x="2079" y="385"/>
                    </a:lnTo>
                    <a:lnTo>
                      <a:pt x="2078" y="387"/>
                    </a:lnTo>
                    <a:lnTo>
                      <a:pt x="2075" y="391"/>
                    </a:lnTo>
                    <a:lnTo>
                      <a:pt x="2075" y="394"/>
                    </a:lnTo>
                    <a:lnTo>
                      <a:pt x="2074" y="396"/>
                    </a:lnTo>
                    <a:lnTo>
                      <a:pt x="2074" y="399"/>
                    </a:lnTo>
                    <a:lnTo>
                      <a:pt x="2070" y="408"/>
                    </a:lnTo>
                    <a:lnTo>
                      <a:pt x="2054" y="425"/>
                    </a:lnTo>
                    <a:lnTo>
                      <a:pt x="2051" y="429"/>
                    </a:lnTo>
                    <a:lnTo>
                      <a:pt x="2048" y="430"/>
                    </a:lnTo>
                    <a:lnTo>
                      <a:pt x="2047" y="432"/>
                    </a:lnTo>
                    <a:lnTo>
                      <a:pt x="2044" y="433"/>
                    </a:lnTo>
                    <a:lnTo>
                      <a:pt x="2014" y="440"/>
                    </a:lnTo>
                    <a:lnTo>
                      <a:pt x="2012" y="440"/>
                    </a:lnTo>
                    <a:lnTo>
                      <a:pt x="2012" y="439"/>
                    </a:lnTo>
                    <a:lnTo>
                      <a:pt x="2005" y="436"/>
                    </a:lnTo>
                    <a:lnTo>
                      <a:pt x="1998" y="434"/>
                    </a:lnTo>
                    <a:lnTo>
                      <a:pt x="1990" y="434"/>
                    </a:lnTo>
                    <a:lnTo>
                      <a:pt x="1980" y="436"/>
                    </a:lnTo>
                    <a:lnTo>
                      <a:pt x="1971" y="440"/>
                    </a:lnTo>
                    <a:lnTo>
                      <a:pt x="1965" y="440"/>
                    </a:lnTo>
                    <a:lnTo>
                      <a:pt x="1961" y="436"/>
                    </a:lnTo>
                    <a:lnTo>
                      <a:pt x="1954" y="430"/>
                    </a:lnTo>
                    <a:lnTo>
                      <a:pt x="1944" y="425"/>
                    </a:lnTo>
                    <a:lnTo>
                      <a:pt x="1944" y="423"/>
                    </a:lnTo>
                    <a:lnTo>
                      <a:pt x="1947" y="409"/>
                    </a:lnTo>
                    <a:lnTo>
                      <a:pt x="1947" y="399"/>
                    </a:lnTo>
                    <a:lnTo>
                      <a:pt x="1945" y="396"/>
                    </a:lnTo>
                    <a:lnTo>
                      <a:pt x="1947" y="396"/>
                    </a:lnTo>
                    <a:lnTo>
                      <a:pt x="1952" y="392"/>
                    </a:lnTo>
                    <a:lnTo>
                      <a:pt x="1957" y="387"/>
                    </a:lnTo>
                    <a:lnTo>
                      <a:pt x="1958" y="377"/>
                    </a:lnTo>
                    <a:lnTo>
                      <a:pt x="1965" y="352"/>
                    </a:lnTo>
                    <a:lnTo>
                      <a:pt x="1965" y="351"/>
                    </a:lnTo>
                    <a:lnTo>
                      <a:pt x="1964" y="351"/>
                    </a:lnTo>
                    <a:lnTo>
                      <a:pt x="1957" y="348"/>
                    </a:lnTo>
                    <a:lnTo>
                      <a:pt x="1955" y="345"/>
                    </a:lnTo>
                    <a:lnTo>
                      <a:pt x="1955" y="338"/>
                    </a:lnTo>
                    <a:lnTo>
                      <a:pt x="1954" y="336"/>
                    </a:lnTo>
                    <a:lnTo>
                      <a:pt x="1952" y="336"/>
                    </a:lnTo>
                    <a:lnTo>
                      <a:pt x="1951" y="339"/>
                    </a:lnTo>
                    <a:lnTo>
                      <a:pt x="1942" y="344"/>
                    </a:lnTo>
                    <a:lnTo>
                      <a:pt x="1924" y="349"/>
                    </a:lnTo>
                    <a:lnTo>
                      <a:pt x="1919" y="352"/>
                    </a:lnTo>
                    <a:lnTo>
                      <a:pt x="1919" y="351"/>
                    </a:lnTo>
                    <a:lnTo>
                      <a:pt x="1904" y="305"/>
                    </a:lnTo>
                    <a:lnTo>
                      <a:pt x="1904" y="303"/>
                    </a:lnTo>
                    <a:lnTo>
                      <a:pt x="1902" y="299"/>
                    </a:lnTo>
                    <a:lnTo>
                      <a:pt x="1899" y="295"/>
                    </a:lnTo>
                    <a:lnTo>
                      <a:pt x="1898" y="295"/>
                    </a:lnTo>
                    <a:lnTo>
                      <a:pt x="1898" y="296"/>
                    </a:lnTo>
                    <a:lnTo>
                      <a:pt x="1891" y="309"/>
                    </a:lnTo>
                    <a:lnTo>
                      <a:pt x="1890" y="324"/>
                    </a:lnTo>
                    <a:lnTo>
                      <a:pt x="1888" y="331"/>
                    </a:lnTo>
                    <a:lnTo>
                      <a:pt x="1887" y="355"/>
                    </a:lnTo>
                    <a:lnTo>
                      <a:pt x="1884" y="362"/>
                    </a:lnTo>
                    <a:lnTo>
                      <a:pt x="1884" y="365"/>
                    </a:lnTo>
                    <a:lnTo>
                      <a:pt x="1877" y="362"/>
                    </a:lnTo>
                    <a:lnTo>
                      <a:pt x="1875" y="322"/>
                    </a:lnTo>
                    <a:lnTo>
                      <a:pt x="1873" y="322"/>
                    </a:lnTo>
                    <a:lnTo>
                      <a:pt x="1870" y="310"/>
                    </a:lnTo>
                    <a:lnTo>
                      <a:pt x="1866" y="309"/>
                    </a:lnTo>
                    <a:lnTo>
                      <a:pt x="1861" y="309"/>
                    </a:lnTo>
                    <a:lnTo>
                      <a:pt x="1853" y="305"/>
                    </a:lnTo>
                    <a:lnTo>
                      <a:pt x="1843" y="298"/>
                    </a:lnTo>
                    <a:lnTo>
                      <a:pt x="1838" y="292"/>
                    </a:lnTo>
                    <a:lnTo>
                      <a:pt x="1837" y="289"/>
                    </a:lnTo>
                    <a:lnTo>
                      <a:pt x="1837" y="286"/>
                    </a:lnTo>
                    <a:lnTo>
                      <a:pt x="1839" y="278"/>
                    </a:lnTo>
                    <a:lnTo>
                      <a:pt x="1839" y="268"/>
                    </a:lnTo>
                    <a:lnTo>
                      <a:pt x="1838" y="265"/>
                    </a:lnTo>
                    <a:lnTo>
                      <a:pt x="1822" y="258"/>
                    </a:lnTo>
                    <a:lnTo>
                      <a:pt x="1822" y="255"/>
                    </a:lnTo>
                    <a:lnTo>
                      <a:pt x="1839" y="236"/>
                    </a:lnTo>
                    <a:lnTo>
                      <a:pt x="1839" y="235"/>
                    </a:lnTo>
                    <a:lnTo>
                      <a:pt x="1838" y="235"/>
                    </a:lnTo>
                    <a:lnTo>
                      <a:pt x="1832" y="232"/>
                    </a:lnTo>
                    <a:lnTo>
                      <a:pt x="1827" y="225"/>
                    </a:lnTo>
                    <a:lnTo>
                      <a:pt x="1827" y="224"/>
                    </a:lnTo>
                    <a:lnTo>
                      <a:pt x="1822" y="224"/>
                    </a:lnTo>
                    <a:lnTo>
                      <a:pt x="1815" y="219"/>
                    </a:lnTo>
                    <a:lnTo>
                      <a:pt x="1811" y="215"/>
                    </a:lnTo>
                    <a:lnTo>
                      <a:pt x="1808" y="211"/>
                    </a:lnTo>
                    <a:lnTo>
                      <a:pt x="1808" y="208"/>
                    </a:lnTo>
                    <a:lnTo>
                      <a:pt x="1807" y="207"/>
                    </a:lnTo>
                    <a:lnTo>
                      <a:pt x="1804" y="205"/>
                    </a:lnTo>
                    <a:lnTo>
                      <a:pt x="1801" y="205"/>
                    </a:lnTo>
                    <a:lnTo>
                      <a:pt x="1789" y="202"/>
                    </a:lnTo>
                    <a:lnTo>
                      <a:pt x="1782" y="205"/>
                    </a:lnTo>
                    <a:lnTo>
                      <a:pt x="1775" y="201"/>
                    </a:lnTo>
                    <a:lnTo>
                      <a:pt x="1769" y="198"/>
                    </a:lnTo>
                    <a:lnTo>
                      <a:pt x="1761" y="188"/>
                    </a:lnTo>
                    <a:lnTo>
                      <a:pt x="1741" y="184"/>
                    </a:lnTo>
                    <a:lnTo>
                      <a:pt x="1740" y="178"/>
                    </a:lnTo>
                    <a:lnTo>
                      <a:pt x="1744" y="176"/>
                    </a:lnTo>
                    <a:lnTo>
                      <a:pt x="1747" y="178"/>
                    </a:lnTo>
                    <a:lnTo>
                      <a:pt x="1754" y="178"/>
                    </a:lnTo>
                    <a:lnTo>
                      <a:pt x="1757" y="176"/>
                    </a:lnTo>
                    <a:lnTo>
                      <a:pt x="1755" y="176"/>
                    </a:lnTo>
                    <a:lnTo>
                      <a:pt x="1753" y="175"/>
                    </a:lnTo>
                    <a:lnTo>
                      <a:pt x="1751" y="175"/>
                    </a:lnTo>
                    <a:lnTo>
                      <a:pt x="1751" y="165"/>
                    </a:lnTo>
                    <a:lnTo>
                      <a:pt x="1753" y="162"/>
                    </a:lnTo>
                    <a:lnTo>
                      <a:pt x="1753" y="161"/>
                    </a:lnTo>
                    <a:lnTo>
                      <a:pt x="1762" y="158"/>
                    </a:lnTo>
                    <a:lnTo>
                      <a:pt x="1765" y="155"/>
                    </a:lnTo>
                    <a:lnTo>
                      <a:pt x="1765" y="149"/>
                    </a:lnTo>
                    <a:lnTo>
                      <a:pt x="1761" y="135"/>
                    </a:lnTo>
                    <a:lnTo>
                      <a:pt x="1754" y="124"/>
                    </a:lnTo>
                    <a:lnTo>
                      <a:pt x="1754" y="123"/>
                    </a:lnTo>
                    <a:lnTo>
                      <a:pt x="1709" y="121"/>
                    </a:lnTo>
                    <a:lnTo>
                      <a:pt x="1709" y="120"/>
                    </a:lnTo>
                    <a:lnTo>
                      <a:pt x="1707" y="120"/>
                    </a:lnTo>
                    <a:lnTo>
                      <a:pt x="1702" y="117"/>
                    </a:lnTo>
                    <a:lnTo>
                      <a:pt x="1698" y="116"/>
                    </a:lnTo>
                    <a:lnTo>
                      <a:pt x="1697" y="116"/>
                    </a:lnTo>
                    <a:lnTo>
                      <a:pt x="1684" y="111"/>
                    </a:lnTo>
                    <a:lnTo>
                      <a:pt x="1676" y="102"/>
                    </a:lnTo>
                    <a:lnTo>
                      <a:pt x="1676" y="101"/>
                    </a:lnTo>
                    <a:lnTo>
                      <a:pt x="1674" y="101"/>
                    </a:lnTo>
                    <a:lnTo>
                      <a:pt x="1662" y="105"/>
                    </a:lnTo>
                    <a:lnTo>
                      <a:pt x="1659" y="102"/>
                    </a:lnTo>
                    <a:lnTo>
                      <a:pt x="1655" y="94"/>
                    </a:lnTo>
                    <a:lnTo>
                      <a:pt x="1652" y="92"/>
                    </a:lnTo>
                    <a:lnTo>
                      <a:pt x="1650" y="89"/>
                    </a:lnTo>
                    <a:lnTo>
                      <a:pt x="1648" y="87"/>
                    </a:lnTo>
                    <a:lnTo>
                      <a:pt x="1648" y="85"/>
                    </a:lnTo>
                    <a:lnTo>
                      <a:pt x="1641" y="85"/>
                    </a:lnTo>
                    <a:lnTo>
                      <a:pt x="1638" y="87"/>
                    </a:lnTo>
                    <a:lnTo>
                      <a:pt x="1634" y="87"/>
                    </a:lnTo>
                    <a:lnTo>
                      <a:pt x="1634" y="78"/>
                    </a:lnTo>
                    <a:lnTo>
                      <a:pt x="1631" y="64"/>
                    </a:lnTo>
                    <a:lnTo>
                      <a:pt x="1627" y="56"/>
                    </a:lnTo>
                    <a:lnTo>
                      <a:pt x="1623" y="56"/>
                    </a:lnTo>
                    <a:lnTo>
                      <a:pt x="1623" y="54"/>
                    </a:lnTo>
                    <a:lnTo>
                      <a:pt x="1626" y="42"/>
                    </a:lnTo>
                    <a:lnTo>
                      <a:pt x="1619" y="35"/>
                    </a:lnTo>
                    <a:lnTo>
                      <a:pt x="1616" y="28"/>
                    </a:lnTo>
                    <a:lnTo>
                      <a:pt x="1619" y="21"/>
                    </a:lnTo>
                    <a:lnTo>
                      <a:pt x="1617" y="21"/>
                    </a:lnTo>
                    <a:lnTo>
                      <a:pt x="1614" y="15"/>
                    </a:lnTo>
                    <a:lnTo>
                      <a:pt x="1606" y="15"/>
                    </a:lnTo>
                    <a:lnTo>
                      <a:pt x="1597" y="14"/>
                    </a:lnTo>
                    <a:lnTo>
                      <a:pt x="1590" y="14"/>
                    </a:lnTo>
                    <a:lnTo>
                      <a:pt x="1583" y="10"/>
                    </a:lnTo>
                    <a:lnTo>
                      <a:pt x="1579" y="6"/>
                    </a:lnTo>
                    <a:lnTo>
                      <a:pt x="1579" y="3"/>
                    </a:lnTo>
                    <a:lnTo>
                      <a:pt x="1575" y="1"/>
                    </a:lnTo>
                    <a:lnTo>
                      <a:pt x="1574" y="0"/>
                    </a:lnTo>
                    <a:lnTo>
                      <a:pt x="1571" y="0"/>
                    </a:lnTo>
                    <a:lnTo>
                      <a:pt x="1571" y="21"/>
                    </a:lnTo>
                    <a:lnTo>
                      <a:pt x="1568" y="21"/>
                    </a:lnTo>
                    <a:lnTo>
                      <a:pt x="1542" y="17"/>
                    </a:lnTo>
                    <a:lnTo>
                      <a:pt x="1536" y="15"/>
                    </a:lnTo>
                    <a:lnTo>
                      <a:pt x="1533" y="20"/>
                    </a:lnTo>
                    <a:lnTo>
                      <a:pt x="1533" y="25"/>
                    </a:lnTo>
                    <a:lnTo>
                      <a:pt x="1535" y="25"/>
                    </a:lnTo>
                    <a:lnTo>
                      <a:pt x="1536" y="28"/>
                    </a:lnTo>
                    <a:lnTo>
                      <a:pt x="1533" y="29"/>
                    </a:lnTo>
                    <a:lnTo>
                      <a:pt x="1532" y="29"/>
                    </a:lnTo>
                    <a:lnTo>
                      <a:pt x="1529" y="28"/>
                    </a:lnTo>
                    <a:lnTo>
                      <a:pt x="1508" y="43"/>
                    </a:lnTo>
                    <a:lnTo>
                      <a:pt x="1508" y="46"/>
                    </a:lnTo>
                    <a:lnTo>
                      <a:pt x="1501" y="49"/>
                    </a:lnTo>
                    <a:lnTo>
                      <a:pt x="1500" y="49"/>
                    </a:lnTo>
                    <a:lnTo>
                      <a:pt x="1497" y="45"/>
                    </a:lnTo>
                    <a:lnTo>
                      <a:pt x="1489" y="38"/>
                    </a:lnTo>
                    <a:lnTo>
                      <a:pt x="1480" y="39"/>
                    </a:lnTo>
                    <a:lnTo>
                      <a:pt x="1476" y="46"/>
                    </a:lnTo>
                    <a:lnTo>
                      <a:pt x="1469" y="53"/>
                    </a:lnTo>
                    <a:lnTo>
                      <a:pt x="1456" y="59"/>
                    </a:lnTo>
                    <a:lnTo>
                      <a:pt x="1456" y="60"/>
                    </a:lnTo>
                    <a:lnTo>
                      <a:pt x="1454" y="60"/>
                    </a:lnTo>
                    <a:lnTo>
                      <a:pt x="1437" y="64"/>
                    </a:lnTo>
                    <a:lnTo>
                      <a:pt x="1434" y="64"/>
                    </a:lnTo>
                    <a:lnTo>
                      <a:pt x="1385" y="35"/>
                    </a:lnTo>
                    <a:lnTo>
                      <a:pt x="1380" y="18"/>
                    </a:lnTo>
                    <a:lnTo>
                      <a:pt x="1380" y="17"/>
                    </a:lnTo>
                    <a:lnTo>
                      <a:pt x="1376" y="18"/>
                    </a:lnTo>
                    <a:lnTo>
                      <a:pt x="1372" y="18"/>
                    </a:lnTo>
                    <a:lnTo>
                      <a:pt x="1353" y="13"/>
                    </a:lnTo>
                    <a:lnTo>
                      <a:pt x="1348" y="10"/>
                    </a:lnTo>
                    <a:lnTo>
                      <a:pt x="1341" y="10"/>
                    </a:lnTo>
                    <a:lnTo>
                      <a:pt x="1339" y="11"/>
                    </a:lnTo>
                    <a:lnTo>
                      <a:pt x="1331" y="11"/>
                    </a:lnTo>
                    <a:lnTo>
                      <a:pt x="1328" y="13"/>
                    </a:lnTo>
                    <a:lnTo>
                      <a:pt x="1322" y="14"/>
                    </a:lnTo>
                    <a:lnTo>
                      <a:pt x="1321" y="15"/>
                    </a:lnTo>
                    <a:lnTo>
                      <a:pt x="1321" y="18"/>
                    </a:lnTo>
                    <a:lnTo>
                      <a:pt x="1324" y="20"/>
                    </a:lnTo>
                    <a:lnTo>
                      <a:pt x="1327" y="20"/>
                    </a:lnTo>
                    <a:lnTo>
                      <a:pt x="1328" y="21"/>
                    </a:lnTo>
                    <a:lnTo>
                      <a:pt x="1329" y="21"/>
                    </a:lnTo>
                    <a:lnTo>
                      <a:pt x="1331" y="22"/>
                    </a:lnTo>
                    <a:lnTo>
                      <a:pt x="1331" y="25"/>
                    </a:lnTo>
                    <a:lnTo>
                      <a:pt x="1329" y="28"/>
                    </a:lnTo>
                    <a:lnTo>
                      <a:pt x="1327" y="28"/>
                    </a:lnTo>
                    <a:lnTo>
                      <a:pt x="1325" y="27"/>
                    </a:lnTo>
                    <a:lnTo>
                      <a:pt x="1324" y="27"/>
                    </a:lnTo>
                    <a:lnTo>
                      <a:pt x="1322" y="25"/>
                    </a:lnTo>
                    <a:lnTo>
                      <a:pt x="1322" y="24"/>
                    </a:lnTo>
                    <a:lnTo>
                      <a:pt x="1321" y="24"/>
                    </a:lnTo>
                    <a:lnTo>
                      <a:pt x="1321" y="22"/>
                    </a:lnTo>
                    <a:lnTo>
                      <a:pt x="1320" y="22"/>
                    </a:lnTo>
                    <a:lnTo>
                      <a:pt x="1318" y="24"/>
                    </a:lnTo>
                    <a:lnTo>
                      <a:pt x="1317" y="24"/>
                    </a:lnTo>
                    <a:lnTo>
                      <a:pt x="1314" y="28"/>
                    </a:lnTo>
                    <a:lnTo>
                      <a:pt x="1307" y="34"/>
                    </a:lnTo>
                    <a:lnTo>
                      <a:pt x="1307" y="36"/>
                    </a:lnTo>
                    <a:lnTo>
                      <a:pt x="1306" y="38"/>
                    </a:lnTo>
                    <a:lnTo>
                      <a:pt x="1299" y="31"/>
                    </a:lnTo>
                    <a:lnTo>
                      <a:pt x="1297" y="28"/>
                    </a:lnTo>
                    <a:lnTo>
                      <a:pt x="1297" y="20"/>
                    </a:lnTo>
                    <a:lnTo>
                      <a:pt x="1299" y="20"/>
                    </a:lnTo>
                    <a:lnTo>
                      <a:pt x="1302" y="18"/>
                    </a:lnTo>
                    <a:lnTo>
                      <a:pt x="1307" y="18"/>
                    </a:lnTo>
                    <a:lnTo>
                      <a:pt x="1309" y="15"/>
                    </a:lnTo>
                    <a:lnTo>
                      <a:pt x="1309" y="14"/>
                    </a:lnTo>
                    <a:lnTo>
                      <a:pt x="1307" y="13"/>
                    </a:lnTo>
                    <a:lnTo>
                      <a:pt x="1304" y="13"/>
                    </a:lnTo>
                    <a:lnTo>
                      <a:pt x="1300" y="14"/>
                    </a:lnTo>
                    <a:lnTo>
                      <a:pt x="1295" y="11"/>
                    </a:lnTo>
                    <a:lnTo>
                      <a:pt x="1295" y="10"/>
                    </a:lnTo>
                    <a:lnTo>
                      <a:pt x="1293" y="8"/>
                    </a:lnTo>
                    <a:lnTo>
                      <a:pt x="1293" y="7"/>
                    </a:lnTo>
                    <a:lnTo>
                      <a:pt x="1292" y="8"/>
                    </a:lnTo>
                    <a:lnTo>
                      <a:pt x="1289" y="14"/>
                    </a:lnTo>
                    <a:lnTo>
                      <a:pt x="1286" y="14"/>
                    </a:lnTo>
                    <a:lnTo>
                      <a:pt x="1283" y="17"/>
                    </a:lnTo>
                    <a:lnTo>
                      <a:pt x="1282" y="20"/>
                    </a:lnTo>
                    <a:lnTo>
                      <a:pt x="1282" y="22"/>
                    </a:lnTo>
                    <a:lnTo>
                      <a:pt x="1279" y="29"/>
                    </a:lnTo>
                    <a:lnTo>
                      <a:pt x="1279" y="31"/>
                    </a:lnTo>
                    <a:lnTo>
                      <a:pt x="1276" y="38"/>
                    </a:lnTo>
                    <a:lnTo>
                      <a:pt x="1276" y="41"/>
                    </a:lnTo>
                    <a:lnTo>
                      <a:pt x="1272" y="49"/>
                    </a:lnTo>
                    <a:lnTo>
                      <a:pt x="1267" y="54"/>
                    </a:lnTo>
                    <a:lnTo>
                      <a:pt x="1265" y="57"/>
                    </a:lnTo>
                    <a:lnTo>
                      <a:pt x="1262" y="60"/>
                    </a:lnTo>
                    <a:lnTo>
                      <a:pt x="1261" y="66"/>
                    </a:lnTo>
                    <a:lnTo>
                      <a:pt x="1261" y="68"/>
                    </a:lnTo>
                    <a:lnTo>
                      <a:pt x="1262" y="71"/>
                    </a:lnTo>
                    <a:lnTo>
                      <a:pt x="1262" y="81"/>
                    </a:lnTo>
                    <a:lnTo>
                      <a:pt x="1264" y="84"/>
                    </a:lnTo>
                    <a:lnTo>
                      <a:pt x="1264" y="105"/>
                    </a:lnTo>
                    <a:lnTo>
                      <a:pt x="1262" y="106"/>
                    </a:lnTo>
                    <a:lnTo>
                      <a:pt x="1262" y="109"/>
                    </a:lnTo>
                    <a:lnTo>
                      <a:pt x="1260" y="113"/>
                    </a:lnTo>
                    <a:lnTo>
                      <a:pt x="1258" y="116"/>
                    </a:lnTo>
                    <a:lnTo>
                      <a:pt x="1257" y="119"/>
                    </a:lnTo>
                    <a:lnTo>
                      <a:pt x="1254" y="120"/>
                    </a:lnTo>
                    <a:lnTo>
                      <a:pt x="1242" y="131"/>
                    </a:lnTo>
                    <a:lnTo>
                      <a:pt x="1239" y="135"/>
                    </a:lnTo>
                    <a:lnTo>
                      <a:pt x="1237" y="138"/>
                    </a:lnTo>
                    <a:lnTo>
                      <a:pt x="1237" y="141"/>
                    </a:lnTo>
                    <a:lnTo>
                      <a:pt x="1236" y="142"/>
                    </a:lnTo>
                    <a:lnTo>
                      <a:pt x="1236" y="144"/>
                    </a:lnTo>
                    <a:lnTo>
                      <a:pt x="1235" y="148"/>
                    </a:lnTo>
                    <a:lnTo>
                      <a:pt x="1235" y="173"/>
                    </a:lnTo>
                    <a:lnTo>
                      <a:pt x="1233" y="186"/>
                    </a:lnTo>
                    <a:lnTo>
                      <a:pt x="1232" y="188"/>
                    </a:lnTo>
                    <a:lnTo>
                      <a:pt x="1232" y="201"/>
                    </a:lnTo>
                    <a:lnTo>
                      <a:pt x="1233" y="208"/>
                    </a:lnTo>
                    <a:lnTo>
                      <a:pt x="1233" y="211"/>
                    </a:lnTo>
                    <a:lnTo>
                      <a:pt x="1225" y="226"/>
                    </a:lnTo>
                    <a:lnTo>
                      <a:pt x="1221" y="238"/>
                    </a:lnTo>
                    <a:lnTo>
                      <a:pt x="1215" y="246"/>
                    </a:lnTo>
                    <a:lnTo>
                      <a:pt x="1215" y="247"/>
                    </a:lnTo>
                    <a:lnTo>
                      <a:pt x="1212" y="254"/>
                    </a:lnTo>
                    <a:lnTo>
                      <a:pt x="1202" y="268"/>
                    </a:lnTo>
                    <a:lnTo>
                      <a:pt x="1198" y="276"/>
                    </a:lnTo>
                    <a:lnTo>
                      <a:pt x="1198" y="278"/>
                    </a:lnTo>
                    <a:lnTo>
                      <a:pt x="1195" y="282"/>
                    </a:lnTo>
                    <a:lnTo>
                      <a:pt x="1190" y="299"/>
                    </a:lnTo>
                    <a:lnTo>
                      <a:pt x="1188" y="302"/>
                    </a:lnTo>
                    <a:lnTo>
                      <a:pt x="1188" y="306"/>
                    </a:lnTo>
                    <a:lnTo>
                      <a:pt x="1190" y="309"/>
                    </a:lnTo>
                    <a:lnTo>
                      <a:pt x="1191" y="314"/>
                    </a:lnTo>
                    <a:lnTo>
                      <a:pt x="1191" y="329"/>
                    </a:lnTo>
                    <a:lnTo>
                      <a:pt x="1192" y="338"/>
                    </a:lnTo>
                    <a:lnTo>
                      <a:pt x="1192" y="349"/>
                    </a:lnTo>
                    <a:lnTo>
                      <a:pt x="1191" y="353"/>
                    </a:lnTo>
                    <a:lnTo>
                      <a:pt x="1190" y="353"/>
                    </a:lnTo>
                    <a:lnTo>
                      <a:pt x="1184" y="367"/>
                    </a:lnTo>
                    <a:lnTo>
                      <a:pt x="1183" y="369"/>
                    </a:lnTo>
                    <a:lnTo>
                      <a:pt x="1177" y="377"/>
                    </a:lnTo>
                    <a:lnTo>
                      <a:pt x="1177" y="379"/>
                    </a:lnTo>
                    <a:lnTo>
                      <a:pt x="1184" y="379"/>
                    </a:lnTo>
                    <a:lnTo>
                      <a:pt x="1184" y="384"/>
                    </a:lnTo>
                    <a:lnTo>
                      <a:pt x="1181" y="391"/>
                    </a:lnTo>
                    <a:lnTo>
                      <a:pt x="1180" y="392"/>
                    </a:lnTo>
                    <a:lnTo>
                      <a:pt x="1177" y="396"/>
                    </a:lnTo>
                    <a:lnTo>
                      <a:pt x="1176" y="394"/>
                    </a:lnTo>
                    <a:lnTo>
                      <a:pt x="1175" y="395"/>
                    </a:lnTo>
                    <a:lnTo>
                      <a:pt x="1173" y="398"/>
                    </a:lnTo>
                    <a:lnTo>
                      <a:pt x="1173" y="399"/>
                    </a:lnTo>
                    <a:lnTo>
                      <a:pt x="1172" y="402"/>
                    </a:lnTo>
                    <a:lnTo>
                      <a:pt x="1169" y="402"/>
                    </a:lnTo>
                    <a:lnTo>
                      <a:pt x="1168" y="401"/>
                    </a:lnTo>
                    <a:lnTo>
                      <a:pt x="1168" y="404"/>
                    </a:lnTo>
                    <a:lnTo>
                      <a:pt x="1166" y="406"/>
                    </a:lnTo>
                    <a:lnTo>
                      <a:pt x="1166" y="409"/>
                    </a:lnTo>
                    <a:lnTo>
                      <a:pt x="1161" y="443"/>
                    </a:lnTo>
                    <a:lnTo>
                      <a:pt x="1161" y="446"/>
                    </a:lnTo>
                    <a:lnTo>
                      <a:pt x="1154" y="458"/>
                    </a:lnTo>
                    <a:lnTo>
                      <a:pt x="1145" y="466"/>
                    </a:lnTo>
                    <a:lnTo>
                      <a:pt x="1142" y="472"/>
                    </a:lnTo>
                    <a:lnTo>
                      <a:pt x="1142" y="482"/>
                    </a:lnTo>
                    <a:lnTo>
                      <a:pt x="1144" y="485"/>
                    </a:lnTo>
                    <a:lnTo>
                      <a:pt x="1144" y="497"/>
                    </a:lnTo>
                    <a:lnTo>
                      <a:pt x="1140" y="513"/>
                    </a:lnTo>
                    <a:lnTo>
                      <a:pt x="1140" y="517"/>
                    </a:lnTo>
                    <a:lnTo>
                      <a:pt x="1138" y="518"/>
                    </a:lnTo>
                    <a:lnTo>
                      <a:pt x="1135" y="522"/>
                    </a:lnTo>
                    <a:lnTo>
                      <a:pt x="1134" y="522"/>
                    </a:lnTo>
                    <a:lnTo>
                      <a:pt x="1131" y="526"/>
                    </a:lnTo>
                    <a:lnTo>
                      <a:pt x="1131" y="529"/>
                    </a:lnTo>
                    <a:lnTo>
                      <a:pt x="1130" y="531"/>
                    </a:lnTo>
                    <a:lnTo>
                      <a:pt x="1130" y="533"/>
                    </a:lnTo>
                    <a:lnTo>
                      <a:pt x="1128" y="536"/>
                    </a:lnTo>
                    <a:lnTo>
                      <a:pt x="1128" y="538"/>
                    </a:lnTo>
                    <a:lnTo>
                      <a:pt x="1125" y="543"/>
                    </a:lnTo>
                    <a:lnTo>
                      <a:pt x="1125" y="545"/>
                    </a:lnTo>
                    <a:lnTo>
                      <a:pt x="1124" y="546"/>
                    </a:lnTo>
                    <a:lnTo>
                      <a:pt x="1124" y="547"/>
                    </a:lnTo>
                    <a:lnTo>
                      <a:pt x="1123" y="557"/>
                    </a:lnTo>
                    <a:lnTo>
                      <a:pt x="1123" y="567"/>
                    </a:lnTo>
                    <a:lnTo>
                      <a:pt x="1124" y="571"/>
                    </a:lnTo>
                    <a:lnTo>
                      <a:pt x="1108" y="599"/>
                    </a:lnTo>
                    <a:lnTo>
                      <a:pt x="1108" y="600"/>
                    </a:lnTo>
                    <a:lnTo>
                      <a:pt x="1106" y="602"/>
                    </a:lnTo>
                    <a:lnTo>
                      <a:pt x="1108" y="621"/>
                    </a:lnTo>
                    <a:lnTo>
                      <a:pt x="1108" y="623"/>
                    </a:lnTo>
                    <a:lnTo>
                      <a:pt x="1102" y="623"/>
                    </a:lnTo>
                    <a:lnTo>
                      <a:pt x="1102" y="621"/>
                    </a:lnTo>
                    <a:lnTo>
                      <a:pt x="1101" y="623"/>
                    </a:lnTo>
                    <a:lnTo>
                      <a:pt x="1096" y="624"/>
                    </a:lnTo>
                    <a:lnTo>
                      <a:pt x="1084" y="624"/>
                    </a:lnTo>
                    <a:lnTo>
                      <a:pt x="1084" y="626"/>
                    </a:lnTo>
                    <a:lnTo>
                      <a:pt x="1082" y="629"/>
                    </a:lnTo>
                    <a:lnTo>
                      <a:pt x="1082" y="630"/>
                    </a:lnTo>
                    <a:lnTo>
                      <a:pt x="1081" y="630"/>
                    </a:lnTo>
                    <a:lnTo>
                      <a:pt x="1080" y="631"/>
                    </a:lnTo>
                    <a:lnTo>
                      <a:pt x="1078" y="631"/>
                    </a:lnTo>
                    <a:lnTo>
                      <a:pt x="1065" y="626"/>
                    </a:lnTo>
                    <a:lnTo>
                      <a:pt x="1056" y="624"/>
                    </a:lnTo>
                    <a:lnTo>
                      <a:pt x="1046" y="620"/>
                    </a:lnTo>
                    <a:lnTo>
                      <a:pt x="1042" y="614"/>
                    </a:lnTo>
                    <a:lnTo>
                      <a:pt x="1038" y="610"/>
                    </a:lnTo>
                    <a:lnTo>
                      <a:pt x="1038" y="609"/>
                    </a:lnTo>
                    <a:lnTo>
                      <a:pt x="1039" y="603"/>
                    </a:lnTo>
                    <a:lnTo>
                      <a:pt x="1034" y="589"/>
                    </a:lnTo>
                    <a:lnTo>
                      <a:pt x="1034" y="588"/>
                    </a:lnTo>
                    <a:lnTo>
                      <a:pt x="1035" y="578"/>
                    </a:lnTo>
                    <a:lnTo>
                      <a:pt x="1038" y="574"/>
                    </a:lnTo>
                    <a:lnTo>
                      <a:pt x="1051" y="563"/>
                    </a:lnTo>
                    <a:lnTo>
                      <a:pt x="1051" y="560"/>
                    </a:lnTo>
                    <a:lnTo>
                      <a:pt x="1042" y="550"/>
                    </a:lnTo>
                    <a:lnTo>
                      <a:pt x="1032" y="542"/>
                    </a:lnTo>
                    <a:lnTo>
                      <a:pt x="1031" y="532"/>
                    </a:lnTo>
                    <a:lnTo>
                      <a:pt x="1038" y="532"/>
                    </a:lnTo>
                    <a:lnTo>
                      <a:pt x="1042" y="533"/>
                    </a:lnTo>
                    <a:lnTo>
                      <a:pt x="1047" y="533"/>
                    </a:lnTo>
                    <a:lnTo>
                      <a:pt x="1049" y="531"/>
                    </a:lnTo>
                    <a:lnTo>
                      <a:pt x="1050" y="526"/>
                    </a:lnTo>
                    <a:lnTo>
                      <a:pt x="1051" y="524"/>
                    </a:lnTo>
                    <a:lnTo>
                      <a:pt x="1051" y="522"/>
                    </a:lnTo>
                    <a:lnTo>
                      <a:pt x="1050" y="521"/>
                    </a:lnTo>
                    <a:lnTo>
                      <a:pt x="1041" y="514"/>
                    </a:lnTo>
                    <a:lnTo>
                      <a:pt x="1031" y="504"/>
                    </a:lnTo>
                    <a:lnTo>
                      <a:pt x="1022" y="500"/>
                    </a:lnTo>
                    <a:lnTo>
                      <a:pt x="1017" y="496"/>
                    </a:lnTo>
                    <a:lnTo>
                      <a:pt x="1015" y="496"/>
                    </a:lnTo>
                    <a:lnTo>
                      <a:pt x="1014" y="493"/>
                    </a:lnTo>
                    <a:lnTo>
                      <a:pt x="1008" y="490"/>
                    </a:lnTo>
                    <a:lnTo>
                      <a:pt x="996" y="493"/>
                    </a:lnTo>
                    <a:lnTo>
                      <a:pt x="991" y="493"/>
                    </a:lnTo>
                    <a:lnTo>
                      <a:pt x="983" y="485"/>
                    </a:lnTo>
                    <a:lnTo>
                      <a:pt x="983" y="483"/>
                    </a:lnTo>
                    <a:lnTo>
                      <a:pt x="980" y="479"/>
                    </a:lnTo>
                    <a:lnTo>
                      <a:pt x="980" y="472"/>
                    </a:lnTo>
                    <a:lnTo>
                      <a:pt x="982" y="465"/>
                    </a:lnTo>
                    <a:lnTo>
                      <a:pt x="980" y="462"/>
                    </a:lnTo>
                    <a:lnTo>
                      <a:pt x="982" y="464"/>
                    </a:lnTo>
                    <a:lnTo>
                      <a:pt x="984" y="465"/>
                    </a:lnTo>
                    <a:lnTo>
                      <a:pt x="986" y="465"/>
                    </a:lnTo>
                    <a:lnTo>
                      <a:pt x="990" y="466"/>
                    </a:lnTo>
                    <a:lnTo>
                      <a:pt x="1005" y="462"/>
                    </a:lnTo>
                    <a:lnTo>
                      <a:pt x="1005" y="461"/>
                    </a:lnTo>
                    <a:lnTo>
                      <a:pt x="1010" y="455"/>
                    </a:lnTo>
                    <a:lnTo>
                      <a:pt x="1014" y="458"/>
                    </a:lnTo>
                    <a:lnTo>
                      <a:pt x="1014" y="439"/>
                    </a:lnTo>
                    <a:lnTo>
                      <a:pt x="1012" y="430"/>
                    </a:lnTo>
                    <a:lnTo>
                      <a:pt x="997" y="418"/>
                    </a:lnTo>
                    <a:lnTo>
                      <a:pt x="996" y="415"/>
                    </a:lnTo>
                    <a:lnTo>
                      <a:pt x="996" y="411"/>
                    </a:lnTo>
                    <a:lnTo>
                      <a:pt x="994" y="406"/>
                    </a:lnTo>
                    <a:lnTo>
                      <a:pt x="994" y="404"/>
                    </a:lnTo>
                    <a:lnTo>
                      <a:pt x="996" y="402"/>
                    </a:lnTo>
                    <a:lnTo>
                      <a:pt x="996" y="401"/>
                    </a:lnTo>
                    <a:lnTo>
                      <a:pt x="994" y="401"/>
                    </a:lnTo>
                    <a:lnTo>
                      <a:pt x="978" y="398"/>
                    </a:lnTo>
                    <a:lnTo>
                      <a:pt x="965" y="408"/>
                    </a:lnTo>
                    <a:lnTo>
                      <a:pt x="958" y="409"/>
                    </a:lnTo>
                    <a:lnTo>
                      <a:pt x="952" y="406"/>
                    </a:lnTo>
                    <a:lnTo>
                      <a:pt x="948" y="399"/>
                    </a:lnTo>
                    <a:lnTo>
                      <a:pt x="947" y="399"/>
                    </a:lnTo>
                    <a:lnTo>
                      <a:pt x="944" y="398"/>
                    </a:lnTo>
                    <a:lnTo>
                      <a:pt x="941" y="398"/>
                    </a:lnTo>
                    <a:lnTo>
                      <a:pt x="938" y="401"/>
                    </a:lnTo>
                    <a:lnTo>
                      <a:pt x="936" y="402"/>
                    </a:lnTo>
                    <a:lnTo>
                      <a:pt x="933" y="402"/>
                    </a:lnTo>
                    <a:lnTo>
                      <a:pt x="929" y="404"/>
                    </a:lnTo>
                    <a:lnTo>
                      <a:pt x="927" y="404"/>
                    </a:lnTo>
                    <a:lnTo>
                      <a:pt x="924" y="405"/>
                    </a:lnTo>
                    <a:lnTo>
                      <a:pt x="923" y="406"/>
                    </a:lnTo>
                    <a:lnTo>
                      <a:pt x="923" y="411"/>
                    </a:lnTo>
                    <a:lnTo>
                      <a:pt x="922" y="419"/>
                    </a:lnTo>
                    <a:lnTo>
                      <a:pt x="919" y="425"/>
                    </a:lnTo>
                    <a:lnTo>
                      <a:pt x="902" y="437"/>
                    </a:lnTo>
                    <a:lnTo>
                      <a:pt x="901" y="440"/>
                    </a:lnTo>
                    <a:lnTo>
                      <a:pt x="904" y="443"/>
                    </a:lnTo>
                    <a:lnTo>
                      <a:pt x="905" y="446"/>
                    </a:lnTo>
                    <a:lnTo>
                      <a:pt x="907" y="454"/>
                    </a:lnTo>
                    <a:lnTo>
                      <a:pt x="907" y="464"/>
                    </a:lnTo>
                    <a:lnTo>
                      <a:pt x="905" y="465"/>
                    </a:lnTo>
                    <a:lnTo>
                      <a:pt x="904" y="469"/>
                    </a:lnTo>
                    <a:lnTo>
                      <a:pt x="902" y="469"/>
                    </a:lnTo>
                    <a:lnTo>
                      <a:pt x="881" y="464"/>
                    </a:lnTo>
                    <a:lnTo>
                      <a:pt x="864" y="464"/>
                    </a:lnTo>
                    <a:lnTo>
                      <a:pt x="863" y="462"/>
                    </a:lnTo>
                    <a:lnTo>
                      <a:pt x="863" y="461"/>
                    </a:lnTo>
                    <a:lnTo>
                      <a:pt x="857" y="458"/>
                    </a:lnTo>
                    <a:lnTo>
                      <a:pt x="847" y="451"/>
                    </a:lnTo>
                    <a:lnTo>
                      <a:pt x="845" y="447"/>
                    </a:lnTo>
                    <a:lnTo>
                      <a:pt x="845" y="430"/>
                    </a:lnTo>
                    <a:lnTo>
                      <a:pt x="844" y="426"/>
                    </a:lnTo>
                    <a:lnTo>
                      <a:pt x="844" y="425"/>
                    </a:lnTo>
                    <a:lnTo>
                      <a:pt x="842" y="422"/>
                    </a:lnTo>
                    <a:lnTo>
                      <a:pt x="841" y="422"/>
                    </a:lnTo>
                    <a:lnTo>
                      <a:pt x="841" y="419"/>
                    </a:lnTo>
                    <a:lnTo>
                      <a:pt x="827" y="418"/>
                    </a:lnTo>
                    <a:lnTo>
                      <a:pt x="825" y="419"/>
                    </a:lnTo>
                    <a:lnTo>
                      <a:pt x="816" y="439"/>
                    </a:lnTo>
                    <a:lnTo>
                      <a:pt x="813" y="443"/>
                    </a:lnTo>
                    <a:lnTo>
                      <a:pt x="814" y="454"/>
                    </a:lnTo>
                    <a:lnTo>
                      <a:pt x="813" y="455"/>
                    </a:lnTo>
                    <a:lnTo>
                      <a:pt x="810" y="457"/>
                    </a:lnTo>
                    <a:lnTo>
                      <a:pt x="809" y="459"/>
                    </a:lnTo>
                    <a:lnTo>
                      <a:pt x="804" y="461"/>
                    </a:lnTo>
                    <a:lnTo>
                      <a:pt x="803" y="462"/>
                    </a:lnTo>
                    <a:lnTo>
                      <a:pt x="797" y="464"/>
                    </a:lnTo>
                    <a:lnTo>
                      <a:pt x="777" y="464"/>
                    </a:lnTo>
                    <a:lnTo>
                      <a:pt x="764" y="466"/>
                    </a:lnTo>
                    <a:lnTo>
                      <a:pt x="763" y="466"/>
                    </a:lnTo>
                    <a:lnTo>
                      <a:pt x="761" y="468"/>
                    </a:lnTo>
                    <a:lnTo>
                      <a:pt x="760" y="468"/>
                    </a:lnTo>
                    <a:lnTo>
                      <a:pt x="746" y="444"/>
                    </a:lnTo>
                    <a:lnTo>
                      <a:pt x="746" y="441"/>
                    </a:lnTo>
                    <a:lnTo>
                      <a:pt x="744" y="439"/>
                    </a:lnTo>
                    <a:lnTo>
                      <a:pt x="742" y="430"/>
                    </a:lnTo>
                    <a:lnTo>
                      <a:pt x="739" y="430"/>
                    </a:lnTo>
                    <a:lnTo>
                      <a:pt x="736" y="432"/>
                    </a:lnTo>
                    <a:lnTo>
                      <a:pt x="732" y="436"/>
                    </a:lnTo>
                    <a:lnTo>
                      <a:pt x="729" y="437"/>
                    </a:lnTo>
                    <a:lnTo>
                      <a:pt x="725" y="437"/>
                    </a:lnTo>
                    <a:lnTo>
                      <a:pt x="722" y="436"/>
                    </a:lnTo>
                    <a:lnTo>
                      <a:pt x="718" y="432"/>
                    </a:lnTo>
                    <a:lnTo>
                      <a:pt x="711" y="423"/>
                    </a:lnTo>
                    <a:lnTo>
                      <a:pt x="703" y="415"/>
                    </a:lnTo>
                    <a:lnTo>
                      <a:pt x="680" y="422"/>
                    </a:lnTo>
                    <a:lnTo>
                      <a:pt x="680" y="423"/>
                    </a:lnTo>
                    <a:lnTo>
                      <a:pt x="679" y="422"/>
                    </a:lnTo>
                    <a:lnTo>
                      <a:pt x="679" y="416"/>
                    </a:lnTo>
                    <a:lnTo>
                      <a:pt x="665" y="406"/>
                    </a:lnTo>
                    <a:lnTo>
                      <a:pt x="665" y="408"/>
                    </a:lnTo>
                    <a:lnTo>
                      <a:pt x="663" y="413"/>
                    </a:lnTo>
                    <a:lnTo>
                      <a:pt x="662" y="416"/>
                    </a:lnTo>
                    <a:lnTo>
                      <a:pt x="660" y="418"/>
                    </a:lnTo>
                    <a:lnTo>
                      <a:pt x="660" y="419"/>
                    </a:lnTo>
                    <a:lnTo>
                      <a:pt x="637" y="418"/>
                    </a:lnTo>
                    <a:lnTo>
                      <a:pt x="637" y="419"/>
                    </a:lnTo>
                    <a:lnTo>
                      <a:pt x="629" y="447"/>
                    </a:lnTo>
                    <a:lnTo>
                      <a:pt x="627" y="457"/>
                    </a:lnTo>
                    <a:lnTo>
                      <a:pt x="627" y="469"/>
                    </a:lnTo>
                    <a:lnTo>
                      <a:pt x="629" y="471"/>
                    </a:lnTo>
                    <a:lnTo>
                      <a:pt x="626" y="473"/>
                    </a:lnTo>
                    <a:lnTo>
                      <a:pt x="623" y="475"/>
                    </a:lnTo>
                    <a:lnTo>
                      <a:pt x="622" y="478"/>
                    </a:lnTo>
                    <a:lnTo>
                      <a:pt x="622" y="485"/>
                    </a:lnTo>
                    <a:lnTo>
                      <a:pt x="617" y="504"/>
                    </a:lnTo>
                    <a:lnTo>
                      <a:pt x="616" y="504"/>
                    </a:lnTo>
                    <a:lnTo>
                      <a:pt x="614" y="506"/>
                    </a:lnTo>
                    <a:lnTo>
                      <a:pt x="614" y="508"/>
                    </a:lnTo>
                    <a:lnTo>
                      <a:pt x="616" y="511"/>
                    </a:lnTo>
                    <a:lnTo>
                      <a:pt x="619" y="531"/>
                    </a:lnTo>
                    <a:lnTo>
                      <a:pt x="617" y="532"/>
                    </a:lnTo>
                    <a:lnTo>
                      <a:pt x="616" y="532"/>
                    </a:lnTo>
                    <a:lnTo>
                      <a:pt x="616" y="545"/>
                    </a:lnTo>
                    <a:lnTo>
                      <a:pt x="617" y="545"/>
                    </a:lnTo>
                    <a:lnTo>
                      <a:pt x="617" y="554"/>
                    </a:lnTo>
                    <a:lnTo>
                      <a:pt x="619" y="554"/>
                    </a:lnTo>
                    <a:lnTo>
                      <a:pt x="619" y="556"/>
                    </a:lnTo>
                    <a:lnTo>
                      <a:pt x="620" y="557"/>
                    </a:lnTo>
                    <a:lnTo>
                      <a:pt x="620" y="566"/>
                    </a:lnTo>
                    <a:lnTo>
                      <a:pt x="616" y="568"/>
                    </a:lnTo>
                    <a:lnTo>
                      <a:pt x="613" y="568"/>
                    </a:lnTo>
                    <a:lnTo>
                      <a:pt x="610" y="570"/>
                    </a:lnTo>
                    <a:lnTo>
                      <a:pt x="606" y="573"/>
                    </a:lnTo>
                    <a:lnTo>
                      <a:pt x="600" y="576"/>
                    </a:lnTo>
                    <a:lnTo>
                      <a:pt x="599" y="584"/>
                    </a:lnTo>
                    <a:lnTo>
                      <a:pt x="595" y="586"/>
                    </a:lnTo>
                    <a:lnTo>
                      <a:pt x="591" y="588"/>
                    </a:lnTo>
                    <a:lnTo>
                      <a:pt x="591" y="589"/>
                    </a:lnTo>
                    <a:lnTo>
                      <a:pt x="588" y="591"/>
                    </a:lnTo>
                    <a:lnTo>
                      <a:pt x="588" y="600"/>
                    </a:lnTo>
                    <a:lnTo>
                      <a:pt x="589" y="602"/>
                    </a:lnTo>
                    <a:lnTo>
                      <a:pt x="592" y="602"/>
                    </a:lnTo>
                    <a:lnTo>
                      <a:pt x="598" y="606"/>
                    </a:lnTo>
                    <a:lnTo>
                      <a:pt x="600" y="612"/>
                    </a:lnTo>
                    <a:lnTo>
                      <a:pt x="600" y="616"/>
                    </a:lnTo>
                    <a:lnTo>
                      <a:pt x="599" y="617"/>
                    </a:lnTo>
                    <a:lnTo>
                      <a:pt x="599" y="619"/>
                    </a:lnTo>
                    <a:lnTo>
                      <a:pt x="596" y="619"/>
                    </a:lnTo>
                    <a:lnTo>
                      <a:pt x="591" y="620"/>
                    </a:lnTo>
                    <a:lnTo>
                      <a:pt x="584" y="620"/>
                    </a:lnTo>
                    <a:lnTo>
                      <a:pt x="576" y="617"/>
                    </a:lnTo>
                    <a:lnTo>
                      <a:pt x="576" y="616"/>
                    </a:lnTo>
                    <a:lnTo>
                      <a:pt x="574" y="616"/>
                    </a:lnTo>
                    <a:lnTo>
                      <a:pt x="574" y="614"/>
                    </a:lnTo>
                    <a:lnTo>
                      <a:pt x="566" y="614"/>
                    </a:lnTo>
                    <a:lnTo>
                      <a:pt x="563" y="616"/>
                    </a:lnTo>
                    <a:lnTo>
                      <a:pt x="557" y="621"/>
                    </a:lnTo>
                    <a:lnTo>
                      <a:pt x="557" y="623"/>
                    </a:lnTo>
                    <a:lnTo>
                      <a:pt x="556" y="624"/>
                    </a:lnTo>
                    <a:lnTo>
                      <a:pt x="554" y="624"/>
                    </a:lnTo>
                    <a:lnTo>
                      <a:pt x="550" y="623"/>
                    </a:lnTo>
                    <a:lnTo>
                      <a:pt x="549" y="623"/>
                    </a:lnTo>
                    <a:lnTo>
                      <a:pt x="547" y="621"/>
                    </a:lnTo>
                    <a:lnTo>
                      <a:pt x="543" y="619"/>
                    </a:lnTo>
                    <a:lnTo>
                      <a:pt x="543" y="621"/>
                    </a:lnTo>
                    <a:lnTo>
                      <a:pt x="542" y="626"/>
                    </a:lnTo>
                    <a:lnTo>
                      <a:pt x="531" y="641"/>
                    </a:lnTo>
                    <a:lnTo>
                      <a:pt x="528" y="644"/>
                    </a:lnTo>
                    <a:lnTo>
                      <a:pt x="525" y="644"/>
                    </a:lnTo>
                    <a:lnTo>
                      <a:pt x="525" y="643"/>
                    </a:lnTo>
                    <a:lnTo>
                      <a:pt x="524" y="643"/>
                    </a:lnTo>
                    <a:lnTo>
                      <a:pt x="522" y="641"/>
                    </a:lnTo>
                    <a:lnTo>
                      <a:pt x="515" y="638"/>
                    </a:lnTo>
                    <a:lnTo>
                      <a:pt x="513" y="638"/>
                    </a:lnTo>
                    <a:lnTo>
                      <a:pt x="513" y="640"/>
                    </a:lnTo>
                    <a:lnTo>
                      <a:pt x="506" y="641"/>
                    </a:lnTo>
                    <a:lnTo>
                      <a:pt x="504" y="641"/>
                    </a:lnTo>
                    <a:lnTo>
                      <a:pt x="496" y="655"/>
                    </a:lnTo>
                    <a:lnTo>
                      <a:pt x="489" y="670"/>
                    </a:lnTo>
                    <a:lnTo>
                      <a:pt x="487" y="670"/>
                    </a:lnTo>
                    <a:lnTo>
                      <a:pt x="480" y="672"/>
                    </a:lnTo>
                    <a:lnTo>
                      <a:pt x="479" y="672"/>
                    </a:lnTo>
                    <a:lnTo>
                      <a:pt x="466" y="670"/>
                    </a:lnTo>
                    <a:lnTo>
                      <a:pt x="458" y="670"/>
                    </a:lnTo>
                    <a:lnTo>
                      <a:pt x="451" y="669"/>
                    </a:lnTo>
                    <a:lnTo>
                      <a:pt x="450" y="666"/>
                    </a:lnTo>
                    <a:lnTo>
                      <a:pt x="446" y="655"/>
                    </a:lnTo>
                    <a:lnTo>
                      <a:pt x="446" y="653"/>
                    </a:lnTo>
                    <a:lnTo>
                      <a:pt x="450" y="652"/>
                    </a:lnTo>
                    <a:lnTo>
                      <a:pt x="451" y="653"/>
                    </a:lnTo>
                    <a:lnTo>
                      <a:pt x="461" y="641"/>
                    </a:lnTo>
                    <a:lnTo>
                      <a:pt x="462" y="631"/>
                    </a:lnTo>
                    <a:lnTo>
                      <a:pt x="458" y="623"/>
                    </a:lnTo>
                    <a:lnTo>
                      <a:pt x="458" y="620"/>
                    </a:lnTo>
                    <a:lnTo>
                      <a:pt x="457" y="620"/>
                    </a:lnTo>
                    <a:lnTo>
                      <a:pt x="451" y="614"/>
                    </a:lnTo>
                    <a:lnTo>
                      <a:pt x="440" y="613"/>
                    </a:lnTo>
                    <a:lnTo>
                      <a:pt x="437" y="613"/>
                    </a:lnTo>
                    <a:lnTo>
                      <a:pt x="437" y="616"/>
                    </a:lnTo>
                    <a:lnTo>
                      <a:pt x="433" y="621"/>
                    </a:lnTo>
                    <a:lnTo>
                      <a:pt x="432" y="624"/>
                    </a:lnTo>
                    <a:lnTo>
                      <a:pt x="429" y="627"/>
                    </a:lnTo>
                    <a:lnTo>
                      <a:pt x="427" y="630"/>
                    </a:lnTo>
                    <a:lnTo>
                      <a:pt x="425" y="630"/>
                    </a:lnTo>
                    <a:lnTo>
                      <a:pt x="419" y="633"/>
                    </a:lnTo>
                    <a:lnTo>
                      <a:pt x="418" y="633"/>
                    </a:lnTo>
                    <a:lnTo>
                      <a:pt x="416" y="634"/>
                    </a:lnTo>
                    <a:lnTo>
                      <a:pt x="416" y="633"/>
                    </a:lnTo>
                    <a:lnTo>
                      <a:pt x="411" y="621"/>
                    </a:lnTo>
                    <a:lnTo>
                      <a:pt x="409" y="620"/>
                    </a:lnTo>
                    <a:lnTo>
                      <a:pt x="408" y="620"/>
                    </a:lnTo>
                    <a:lnTo>
                      <a:pt x="404" y="616"/>
                    </a:lnTo>
                    <a:lnTo>
                      <a:pt x="404" y="614"/>
                    </a:lnTo>
                    <a:lnTo>
                      <a:pt x="395" y="603"/>
                    </a:lnTo>
                    <a:lnTo>
                      <a:pt x="367" y="612"/>
                    </a:lnTo>
                    <a:lnTo>
                      <a:pt x="366" y="613"/>
                    </a:lnTo>
                    <a:lnTo>
                      <a:pt x="366" y="631"/>
                    </a:lnTo>
                    <a:lnTo>
                      <a:pt x="367" y="631"/>
                    </a:lnTo>
                    <a:lnTo>
                      <a:pt x="370" y="638"/>
                    </a:lnTo>
                    <a:lnTo>
                      <a:pt x="372" y="638"/>
                    </a:lnTo>
                    <a:lnTo>
                      <a:pt x="369" y="640"/>
                    </a:lnTo>
                    <a:lnTo>
                      <a:pt x="356" y="643"/>
                    </a:lnTo>
                    <a:lnTo>
                      <a:pt x="339" y="643"/>
                    </a:lnTo>
                    <a:lnTo>
                      <a:pt x="337" y="641"/>
                    </a:lnTo>
                    <a:lnTo>
                      <a:pt x="332" y="641"/>
                    </a:lnTo>
                    <a:lnTo>
                      <a:pt x="330" y="640"/>
                    </a:lnTo>
                    <a:lnTo>
                      <a:pt x="318" y="638"/>
                    </a:lnTo>
                    <a:lnTo>
                      <a:pt x="314" y="638"/>
                    </a:lnTo>
                    <a:lnTo>
                      <a:pt x="312" y="637"/>
                    </a:lnTo>
                    <a:lnTo>
                      <a:pt x="307" y="637"/>
                    </a:lnTo>
                    <a:lnTo>
                      <a:pt x="306" y="636"/>
                    </a:lnTo>
                    <a:lnTo>
                      <a:pt x="302" y="636"/>
                    </a:lnTo>
                    <a:lnTo>
                      <a:pt x="281" y="612"/>
                    </a:lnTo>
                    <a:lnTo>
                      <a:pt x="267" y="599"/>
                    </a:lnTo>
                    <a:lnTo>
                      <a:pt x="265" y="599"/>
                    </a:lnTo>
                    <a:lnTo>
                      <a:pt x="255" y="606"/>
                    </a:lnTo>
                    <a:lnTo>
                      <a:pt x="250" y="609"/>
                    </a:lnTo>
                    <a:lnTo>
                      <a:pt x="225" y="617"/>
                    </a:lnTo>
                    <a:lnTo>
                      <a:pt x="218" y="619"/>
                    </a:lnTo>
                    <a:lnTo>
                      <a:pt x="212" y="617"/>
                    </a:lnTo>
                    <a:lnTo>
                      <a:pt x="211" y="617"/>
                    </a:lnTo>
                    <a:lnTo>
                      <a:pt x="209" y="619"/>
                    </a:lnTo>
                    <a:lnTo>
                      <a:pt x="207" y="623"/>
                    </a:lnTo>
                    <a:lnTo>
                      <a:pt x="205" y="624"/>
                    </a:lnTo>
                    <a:lnTo>
                      <a:pt x="204" y="627"/>
                    </a:lnTo>
                    <a:lnTo>
                      <a:pt x="201" y="630"/>
                    </a:lnTo>
                    <a:lnTo>
                      <a:pt x="200" y="630"/>
                    </a:lnTo>
                    <a:lnTo>
                      <a:pt x="200" y="631"/>
                    </a:lnTo>
                    <a:lnTo>
                      <a:pt x="197" y="633"/>
                    </a:lnTo>
                    <a:lnTo>
                      <a:pt x="179" y="644"/>
                    </a:lnTo>
                    <a:lnTo>
                      <a:pt x="178" y="645"/>
                    </a:lnTo>
                    <a:lnTo>
                      <a:pt x="175" y="647"/>
                    </a:lnTo>
                    <a:lnTo>
                      <a:pt x="165" y="648"/>
                    </a:lnTo>
                    <a:lnTo>
                      <a:pt x="123" y="652"/>
                    </a:lnTo>
                    <a:lnTo>
                      <a:pt x="113" y="640"/>
                    </a:lnTo>
                    <a:lnTo>
                      <a:pt x="109" y="624"/>
                    </a:lnTo>
                    <a:lnTo>
                      <a:pt x="106" y="623"/>
                    </a:lnTo>
                    <a:lnTo>
                      <a:pt x="105" y="623"/>
                    </a:lnTo>
                    <a:lnTo>
                      <a:pt x="102" y="609"/>
                    </a:lnTo>
                    <a:lnTo>
                      <a:pt x="102" y="593"/>
                    </a:lnTo>
                    <a:lnTo>
                      <a:pt x="92" y="593"/>
                    </a:lnTo>
                    <a:lnTo>
                      <a:pt x="92" y="595"/>
                    </a:lnTo>
                    <a:lnTo>
                      <a:pt x="87" y="592"/>
                    </a:lnTo>
                    <a:lnTo>
                      <a:pt x="71" y="589"/>
                    </a:lnTo>
                    <a:lnTo>
                      <a:pt x="63" y="589"/>
                    </a:lnTo>
                    <a:lnTo>
                      <a:pt x="56" y="588"/>
                    </a:lnTo>
                    <a:lnTo>
                      <a:pt x="52" y="588"/>
                    </a:lnTo>
                    <a:lnTo>
                      <a:pt x="39" y="593"/>
                    </a:lnTo>
                    <a:lnTo>
                      <a:pt x="35" y="595"/>
                    </a:lnTo>
                    <a:lnTo>
                      <a:pt x="34" y="595"/>
                    </a:lnTo>
                    <a:lnTo>
                      <a:pt x="31" y="591"/>
                    </a:lnTo>
                    <a:lnTo>
                      <a:pt x="29" y="591"/>
                    </a:lnTo>
                    <a:lnTo>
                      <a:pt x="28" y="588"/>
                    </a:lnTo>
                    <a:lnTo>
                      <a:pt x="28" y="586"/>
                    </a:lnTo>
                    <a:lnTo>
                      <a:pt x="25" y="586"/>
                    </a:lnTo>
                    <a:lnTo>
                      <a:pt x="24" y="585"/>
                    </a:lnTo>
                    <a:lnTo>
                      <a:pt x="22" y="585"/>
                    </a:lnTo>
                    <a:lnTo>
                      <a:pt x="1" y="574"/>
                    </a:lnTo>
                    <a:lnTo>
                      <a:pt x="0" y="573"/>
                    </a:lnTo>
                    <a:lnTo>
                      <a:pt x="8" y="556"/>
                    </a:lnTo>
                    <a:lnTo>
                      <a:pt x="8" y="554"/>
                    </a:lnTo>
                    <a:lnTo>
                      <a:pt x="10" y="552"/>
                    </a:lnTo>
                    <a:lnTo>
                      <a:pt x="7" y="538"/>
                    </a:lnTo>
                    <a:lnTo>
                      <a:pt x="7" y="532"/>
                    </a:lnTo>
                    <a:lnTo>
                      <a:pt x="8" y="529"/>
                    </a:lnTo>
                    <a:lnTo>
                      <a:pt x="8" y="528"/>
                    </a:lnTo>
                    <a:lnTo>
                      <a:pt x="11" y="528"/>
                    </a:lnTo>
                    <a:lnTo>
                      <a:pt x="14" y="529"/>
                    </a:lnTo>
                    <a:lnTo>
                      <a:pt x="17" y="532"/>
                    </a:lnTo>
                    <a:lnTo>
                      <a:pt x="18" y="531"/>
                    </a:lnTo>
                    <a:lnTo>
                      <a:pt x="20" y="526"/>
                    </a:lnTo>
                    <a:lnTo>
                      <a:pt x="21" y="524"/>
                    </a:lnTo>
                    <a:lnTo>
                      <a:pt x="20" y="510"/>
                    </a:lnTo>
                    <a:lnTo>
                      <a:pt x="20" y="501"/>
                    </a:lnTo>
                    <a:lnTo>
                      <a:pt x="21" y="490"/>
                    </a:lnTo>
                    <a:lnTo>
                      <a:pt x="17" y="471"/>
                    </a:lnTo>
                    <a:lnTo>
                      <a:pt x="17" y="468"/>
                    </a:lnTo>
                    <a:lnTo>
                      <a:pt x="14" y="465"/>
                    </a:lnTo>
                    <a:lnTo>
                      <a:pt x="11" y="464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12" name="Freeform 6169">
                <a:extLst>
                  <a:ext uri="{FF2B5EF4-FFF2-40B4-BE49-F238E27FC236}">
                    <a16:creationId xmlns:a16="http://schemas.microsoft.com/office/drawing/2014/main" id="{52F6E79D-329C-C704-D57A-2E8AC07ACE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9" y="2125"/>
                <a:ext cx="35" cy="55"/>
              </a:xfrm>
              <a:custGeom>
                <a:avLst/>
                <a:gdLst>
                  <a:gd name="T0" fmla="*/ 11 w 140"/>
                  <a:gd name="T1" fmla="*/ 221 h 221"/>
                  <a:gd name="T2" fmla="*/ 10 w 140"/>
                  <a:gd name="T3" fmla="*/ 221 h 221"/>
                  <a:gd name="T4" fmla="*/ 2 w 140"/>
                  <a:gd name="T5" fmla="*/ 214 h 221"/>
                  <a:gd name="T6" fmla="*/ 0 w 140"/>
                  <a:gd name="T7" fmla="*/ 203 h 221"/>
                  <a:gd name="T8" fmla="*/ 7 w 140"/>
                  <a:gd name="T9" fmla="*/ 193 h 221"/>
                  <a:gd name="T10" fmla="*/ 13 w 140"/>
                  <a:gd name="T11" fmla="*/ 189 h 221"/>
                  <a:gd name="T12" fmla="*/ 25 w 140"/>
                  <a:gd name="T13" fmla="*/ 183 h 221"/>
                  <a:gd name="T14" fmla="*/ 41 w 140"/>
                  <a:gd name="T15" fmla="*/ 183 h 221"/>
                  <a:gd name="T16" fmla="*/ 46 w 140"/>
                  <a:gd name="T17" fmla="*/ 184 h 221"/>
                  <a:gd name="T18" fmla="*/ 48 w 140"/>
                  <a:gd name="T19" fmla="*/ 184 h 221"/>
                  <a:gd name="T20" fmla="*/ 52 w 140"/>
                  <a:gd name="T21" fmla="*/ 183 h 221"/>
                  <a:gd name="T22" fmla="*/ 66 w 140"/>
                  <a:gd name="T23" fmla="*/ 177 h 221"/>
                  <a:gd name="T24" fmla="*/ 67 w 140"/>
                  <a:gd name="T25" fmla="*/ 176 h 221"/>
                  <a:gd name="T26" fmla="*/ 70 w 140"/>
                  <a:gd name="T27" fmla="*/ 170 h 221"/>
                  <a:gd name="T28" fmla="*/ 70 w 140"/>
                  <a:gd name="T29" fmla="*/ 163 h 221"/>
                  <a:gd name="T30" fmla="*/ 71 w 140"/>
                  <a:gd name="T31" fmla="*/ 155 h 221"/>
                  <a:gd name="T32" fmla="*/ 71 w 140"/>
                  <a:gd name="T33" fmla="*/ 152 h 221"/>
                  <a:gd name="T34" fmla="*/ 70 w 140"/>
                  <a:gd name="T35" fmla="*/ 149 h 221"/>
                  <a:gd name="T36" fmla="*/ 70 w 140"/>
                  <a:gd name="T37" fmla="*/ 141 h 221"/>
                  <a:gd name="T38" fmla="*/ 74 w 140"/>
                  <a:gd name="T39" fmla="*/ 141 h 221"/>
                  <a:gd name="T40" fmla="*/ 82 w 140"/>
                  <a:gd name="T41" fmla="*/ 144 h 221"/>
                  <a:gd name="T42" fmla="*/ 89 w 140"/>
                  <a:gd name="T43" fmla="*/ 138 h 221"/>
                  <a:gd name="T44" fmla="*/ 104 w 140"/>
                  <a:gd name="T45" fmla="*/ 141 h 221"/>
                  <a:gd name="T46" fmla="*/ 109 w 140"/>
                  <a:gd name="T47" fmla="*/ 142 h 221"/>
                  <a:gd name="T48" fmla="*/ 117 w 140"/>
                  <a:gd name="T49" fmla="*/ 142 h 221"/>
                  <a:gd name="T50" fmla="*/ 128 w 140"/>
                  <a:gd name="T51" fmla="*/ 136 h 221"/>
                  <a:gd name="T52" fmla="*/ 131 w 140"/>
                  <a:gd name="T53" fmla="*/ 133 h 221"/>
                  <a:gd name="T54" fmla="*/ 134 w 140"/>
                  <a:gd name="T55" fmla="*/ 131 h 221"/>
                  <a:gd name="T56" fmla="*/ 140 w 140"/>
                  <a:gd name="T57" fmla="*/ 126 h 221"/>
                  <a:gd name="T58" fmla="*/ 138 w 140"/>
                  <a:gd name="T59" fmla="*/ 124 h 221"/>
                  <a:gd name="T60" fmla="*/ 128 w 140"/>
                  <a:gd name="T61" fmla="*/ 124 h 221"/>
                  <a:gd name="T62" fmla="*/ 127 w 140"/>
                  <a:gd name="T63" fmla="*/ 126 h 221"/>
                  <a:gd name="T64" fmla="*/ 121 w 140"/>
                  <a:gd name="T65" fmla="*/ 127 h 221"/>
                  <a:gd name="T66" fmla="*/ 119 w 140"/>
                  <a:gd name="T67" fmla="*/ 127 h 221"/>
                  <a:gd name="T68" fmla="*/ 113 w 140"/>
                  <a:gd name="T69" fmla="*/ 123 h 221"/>
                  <a:gd name="T70" fmla="*/ 116 w 140"/>
                  <a:gd name="T71" fmla="*/ 117 h 221"/>
                  <a:gd name="T72" fmla="*/ 116 w 140"/>
                  <a:gd name="T73" fmla="*/ 106 h 221"/>
                  <a:gd name="T74" fmla="*/ 119 w 140"/>
                  <a:gd name="T75" fmla="*/ 92 h 221"/>
                  <a:gd name="T76" fmla="*/ 117 w 140"/>
                  <a:gd name="T77" fmla="*/ 85 h 221"/>
                  <a:gd name="T78" fmla="*/ 117 w 140"/>
                  <a:gd name="T79" fmla="*/ 84 h 221"/>
                  <a:gd name="T80" fmla="*/ 121 w 140"/>
                  <a:gd name="T81" fmla="*/ 53 h 221"/>
                  <a:gd name="T82" fmla="*/ 123 w 140"/>
                  <a:gd name="T83" fmla="*/ 50 h 221"/>
                  <a:gd name="T84" fmla="*/ 123 w 140"/>
                  <a:gd name="T85" fmla="*/ 49 h 221"/>
                  <a:gd name="T86" fmla="*/ 121 w 140"/>
                  <a:gd name="T87" fmla="*/ 46 h 221"/>
                  <a:gd name="T88" fmla="*/ 121 w 140"/>
                  <a:gd name="T89" fmla="*/ 45 h 221"/>
                  <a:gd name="T90" fmla="*/ 119 w 140"/>
                  <a:gd name="T91" fmla="*/ 41 h 221"/>
                  <a:gd name="T92" fmla="*/ 119 w 140"/>
                  <a:gd name="T93" fmla="*/ 39 h 221"/>
                  <a:gd name="T94" fmla="*/ 117 w 140"/>
                  <a:gd name="T95" fmla="*/ 38 h 221"/>
                  <a:gd name="T96" fmla="*/ 113 w 140"/>
                  <a:gd name="T97" fmla="*/ 38 h 221"/>
                  <a:gd name="T98" fmla="*/ 112 w 140"/>
                  <a:gd name="T99" fmla="*/ 36 h 221"/>
                  <a:gd name="T100" fmla="*/ 112 w 140"/>
                  <a:gd name="T101" fmla="*/ 33 h 221"/>
                  <a:gd name="T102" fmla="*/ 111 w 140"/>
                  <a:gd name="T103" fmla="*/ 32 h 221"/>
                  <a:gd name="T104" fmla="*/ 109 w 140"/>
                  <a:gd name="T105" fmla="*/ 24 h 221"/>
                  <a:gd name="T106" fmla="*/ 109 w 140"/>
                  <a:gd name="T107" fmla="*/ 22 h 221"/>
                  <a:gd name="T108" fmla="*/ 106 w 140"/>
                  <a:gd name="T109" fmla="*/ 12 h 221"/>
                  <a:gd name="T110" fmla="*/ 106 w 140"/>
                  <a:gd name="T111" fmla="*/ 10 h 221"/>
                  <a:gd name="T112" fmla="*/ 104 w 140"/>
                  <a:gd name="T113" fmla="*/ 2 h 221"/>
                  <a:gd name="T114" fmla="*/ 104 w 140"/>
                  <a:gd name="T115" fmla="*/ 0 h 2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40" h="221">
                    <a:moveTo>
                      <a:pt x="11" y="221"/>
                    </a:moveTo>
                    <a:lnTo>
                      <a:pt x="10" y="221"/>
                    </a:lnTo>
                    <a:lnTo>
                      <a:pt x="2" y="214"/>
                    </a:lnTo>
                    <a:lnTo>
                      <a:pt x="0" y="203"/>
                    </a:lnTo>
                    <a:lnTo>
                      <a:pt x="7" y="193"/>
                    </a:lnTo>
                    <a:lnTo>
                      <a:pt x="13" y="189"/>
                    </a:lnTo>
                    <a:lnTo>
                      <a:pt x="25" y="183"/>
                    </a:lnTo>
                    <a:lnTo>
                      <a:pt x="41" y="183"/>
                    </a:lnTo>
                    <a:lnTo>
                      <a:pt x="46" y="184"/>
                    </a:lnTo>
                    <a:lnTo>
                      <a:pt x="48" y="184"/>
                    </a:lnTo>
                    <a:lnTo>
                      <a:pt x="52" y="183"/>
                    </a:lnTo>
                    <a:lnTo>
                      <a:pt x="66" y="177"/>
                    </a:lnTo>
                    <a:lnTo>
                      <a:pt x="67" y="176"/>
                    </a:lnTo>
                    <a:lnTo>
                      <a:pt x="70" y="170"/>
                    </a:lnTo>
                    <a:lnTo>
                      <a:pt x="70" y="163"/>
                    </a:lnTo>
                    <a:lnTo>
                      <a:pt x="71" y="155"/>
                    </a:lnTo>
                    <a:lnTo>
                      <a:pt x="71" y="152"/>
                    </a:lnTo>
                    <a:lnTo>
                      <a:pt x="70" y="149"/>
                    </a:lnTo>
                    <a:lnTo>
                      <a:pt x="70" y="141"/>
                    </a:lnTo>
                    <a:lnTo>
                      <a:pt x="74" y="141"/>
                    </a:lnTo>
                    <a:lnTo>
                      <a:pt x="82" y="144"/>
                    </a:lnTo>
                    <a:lnTo>
                      <a:pt x="89" y="138"/>
                    </a:lnTo>
                    <a:lnTo>
                      <a:pt x="104" y="141"/>
                    </a:lnTo>
                    <a:lnTo>
                      <a:pt x="109" y="142"/>
                    </a:lnTo>
                    <a:lnTo>
                      <a:pt x="117" y="142"/>
                    </a:lnTo>
                    <a:lnTo>
                      <a:pt x="128" y="136"/>
                    </a:lnTo>
                    <a:lnTo>
                      <a:pt x="131" y="133"/>
                    </a:lnTo>
                    <a:lnTo>
                      <a:pt x="134" y="131"/>
                    </a:lnTo>
                    <a:lnTo>
                      <a:pt x="140" y="126"/>
                    </a:lnTo>
                    <a:lnTo>
                      <a:pt x="138" y="124"/>
                    </a:lnTo>
                    <a:lnTo>
                      <a:pt x="128" y="124"/>
                    </a:lnTo>
                    <a:lnTo>
                      <a:pt x="127" y="126"/>
                    </a:lnTo>
                    <a:lnTo>
                      <a:pt x="121" y="127"/>
                    </a:lnTo>
                    <a:lnTo>
                      <a:pt x="119" y="127"/>
                    </a:lnTo>
                    <a:lnTo>
                      <a:pt x="113" y="123"/>
                    </a:lnTo>
                    <a:lnTo>
                      <a:pt x="116" y="117"/>
                    </a:lnTo>
                    <a:lnTo>
                      <a:pt x="116" y="106"/>
                    </a:lnTo>
                    <a:lnTo>
                      <a:pt x="119" y="92"/>
                    </a:lnTo>
                    <a:lnTo>
                      <a:pt x="117" y="85"/>
                    </a:lnTo>
                    <a:lnTo>
                      <a:pt x="117" y="84"/>
                    </a:lnTo>
                    <a:lnTo>
                      <a:pt x="121" y="53"/>
                    </a:lnTo>
                    <a:lnTo>
                      <a:pt x="123" y="50"/>
                    </a:lnTo>
                    <a:lnTo>
                      <a:pt x="123" y="49"/>
                    </a:lnTo>
                    <a:lnTo>
                      <a:pt x="121" y="46"/>
                    </a:lnTo>
                    <a:lnTo>
                      <a:pt x="121" y="45"/>
                    </a:lnTo>
                    <a:lnTo>
                      <a:pt x="119" y="41"/>
                    </a:lnTo>
                    <a:lnTo>
                      <a:pt x="119" y="39"/>
                    </a:lnTo>
                    <a:lnTo>
                      <a:pt x="117" y="38"/>
                    </a:lnTo>
                    <a:lnTo>
                      <a:pt x="113" y="38"/>
                    </a:lnTo>
                    <a:lnTo>
                      <a:pt x="112" y="36"/>
                    </a:lnTo>
                    <a:lnTo>
                      <a:pt x="112" y="33"/>
                    </a:lnTo>
                    <a:lnTo>
                      <a:pt x="111" y="32"/>
                    </a:lnTo>
                    <a:lnTo>
                      <a:pt x="109" y="24"/>
                    </a:lnTo>
                    <a:lnTo>
                      <a:pt x="109" y="22"/>
                    </a:lnTo>
                    <a:lnTo>
                      <a:pt x="106" y="12"/>
                    </a:lnTo>
                    <a:lnTo>
                      <a:pt x="106" y="10"/>
                    </a:lnTo>
                    <a:lnTo>
                      <a:pt x="104" y="2"/>
                    </a:lnTo>
                    <a:lnTo>
                      <a:pt x="104" y="0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13" name="Freeform 6170">
                <a:extLst>
                  <a:ext uri="{FF2B5EF4-FFF2-40B4-BE49-F238E27FC236}">
                    <a16:creationId xmlns:a16="http://schemas.microsoft.com/office/drawing/2014/main" id="{42FF2375-B122-9CD1-6BB7-A9E093F664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9" y="2673"/>
                <a:ext cx="94" cy="33"/>
              </a:xfrm>
              <a:custGeom>
                <a:avLst/>
                <a:gdLst>
                  <a:gd name="T0" fmla="*/ 3 w 375"/>
                  <a:gd name="T1" fmla="*/ 18 h 134"/>
                  <a:gd name="T2" fmla="*/ 21 w 375"/>
                  <a:gd name="T3" fmla="*/ 34 h 134"/>
                  <a:gd name="T4" fmla="*/ 38 w 375"/>
                  <a:gd name="T5" fmla="*/ 47 h 134"/>
                  <a:gd name="T6" fmla="*/ 40 w 375"/>
                  <a:gd name="T7" fmla="*/ 51 h 134"/>
                  <a:gd name="T8" fmla="*/ 52 w 375"/>
                  <a:gd name="T9" fmla="*/ 87 h 134"/>
                  <a:gd name="T10" fmla="*/ 45 w 375"/>
                  <a:gd name="T11" fmla="*/ 99 h 134"/>
                  <a:gd name="T12" fmla="*/ 41 w 375"/>
                  <a:gd name="T13" fmla="*/ 104 h 134"/>
                  <a:gd name="T14" fmla="*/ 44 w 375"/>
                  <a:gd name="T15" fmla="*/ 107 h 134"/>
                  <a:gd name="T16" fmla="*/ 79 w 375"/>
                  <a:gd name="T17" fmla="*/ 120 h 134"/>
                  <a:gd name="T18" fmla="*/ 87 w 375"/>
                  <a:gd name="T19" fmla="*/ 117 h 134"/>
                  <a:gd name="T20" fmla="*/ 127 w 375"/>
                  <a:gd name="T21" fmla="*/ 114 h 134"/>
                  <a:gd name="T22" fmla="*/ 136 w 375"/>
                  <a:gd name="T23" fmla="*/ 116 h 134"/>
                  <a:gd name="T24" fmla="*/ 137 w 375"/>
                  <a:gd name="T25" fmla="*/ 117 h 134"/>
                  <a:gd name="T26" fmla="*/ 143 w 375"/>
                  <a:gd name="T27" fmla="*/ 128 h 134"/>
                  <a:gd name="T28" fmla="*/ 148 w 375"/>
                  <a:gd name="T29" fmla="*/ 132 h 134"/>
                  <a:gd name="T30" fmla="*/ 156 w 375"/>
                  <a:gd name="T31" fmla="*/ 134 h 134"/>
                  <a:gd name="T32" fmla="*/ 187 w 375"/>
                  <a:gd name="T33" fmla="*/ 125 h 134"/>
                  <a:gd name="T34" fmla="*/ 199 w 375"/>
                  <a:gd name="T35" fmla="*/ 124 h 134"/>
                  <a:gd name="T36" fmla="*/ 197 w 375"/>
                  <a:gd name="T37" fmla="*/ 118 h 134"/>
                  <a:gd name="T38" fmla="*/ 196 w 375"/>
                  <a:gd name="T39" fmla="*/ 82 h 134"/>
                  <a:gd name="T40" fmla="*/ 187 w 375"/>
                  <a:gd name="T41" fmla="*/ 57 h 134"/>
                  <a:gd name="T42" fmla="*/ 221 w 375"/>
                  <a:gd name="T43" fmla="*/ 33 h 134"/>
                  <a:gd name="T44" fmla="*/ 224 w 375"/>
                  <a:gd name="T45" fmla="*/ 29 h 134"/>
                  <a:gd name="T46" fmla="*/ 244 w 375"/>
                  <a:gd name="T47" fmla="*/ 44 h 134"/>
                  <a:gd name="T48" fmla="*/ 252 w 375"/>
                  <a:gd name="T49" fmla="*/ 46 h 134"/>
                  <a:gd name="T50" fmla="*/ 261 w 375"/>
                  <a:gd name="T51" fmla="*/ 44 h 134"/>
                  <a:gd name="T52" fmla="*/ 288 w 375"/>
                  <a:gd name="T53" fmla="*/ 27 h 134"/>
                  <a:gd name="T54" fmla="*/ 290 w 375"/>
                  <a:gd name="T55" fmla="*/ 19 h 134"/>
                  <a:gd name="T56" fmla="*/ 291 w 375"/>
                  <a:gd name="T57" fmla="*/ 15 h 134"/>
                  <a:gd name="T58" fmla="*/ 311 w 375"/>
                  <a:gd name="T59" fmla="*/ 1 h 134"/>
                  <a:gd name="T60" fmla="*/ 317 w 375"/>
                  <a:gd name="T61" fmla="*/ 4 h 134"/>
                  <a:gd name="T62" fmla="*/ 329 w 375"/>
                  <a:gd name="T63" fmla="*/ 5 h 134"/>
                  <a:gd name="T64" fmla="*/ 355 w 375"/>
                  <a:gd name="T65" fmla="*/ 0 h 134"/>
                  <a:gd name="T66" fmla="*/ 366 w 375"/>
                  <a:gd name="T67" fmla="*/ 10 h 134"/>
                  <a:gd name="T68" fmla="*/ 373 w 375"/>
                  <a:gd name="T69" fmla="*/ 22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75" h="134">
                    <a:moveTo>
                      <a:pt x="0" y="14"/>
                    </a:moveTo>
                    <a:lnTo>
                      <a:pt x="3" y="18"/>
                    </a:lnTo>
                    <a:lnTo>
                      <a:pt x="5" y="20"/>
                    </a:lnTo>
                    <a:lnTo>
                      <a:pt x="21" y="34"/>
                    </a:lnTo>
                    <a:lnTo>
                      <a:pt x="37" y="44"/>
                    </a:lnTo>
                    <a:lnTo>
                      <a:pt x="38" y="47"/>
                    </a:lnTo>
                    <a:lnTo>
                      <a:pt x="40" y="49"/>
                    </a:lnTo>
                    <a:lnTo>
                      <a:pt x="40" y="51"/>
                    </a:lnTo>
                    <a:lnTo>
                      <a:pt x="52" y="79"/>
                    </a:lnTo>
                    <a:lnTo>
                      <a:pt x="52" y="87"/>
                    </a:lnTo>
                    <a:lnTo>
                      <a:pt x="47" y="94"/>
                    </a:lnTo>
                    <a:lnTo>
                      <a:pt x="45" y="99"/>
                    </a:lnTo>
                    <a:lnTo>
                      <a:pt x="43" y="101"/>
                    </a:lnTo>
                    <a:lnTo>
                      <a:pt x="41" y="104"/>
                    </a:lnTo>
                    <a:lnTo>
                      <a:pt x="41" y="106"/>
                    </a:lnTo>
                    <a:lnTo>
                      <a:pt x="44" y="107"/>
                    </a:lnTo>
                    <a:lnTo>
                      <a:pt x="70" y="116"/>
                    </a:lnTo>
                    <a:lnTo>
                      <a:pt x="79" y="120"/>
                    </a:lnTo>
                    <a:lnTo>
                      <a:pt x="84" y="118"/>
                    </a:lnTo>
                    <a:lnTo>
                      <a:pt x="87" y="117"/>
                    </a:lnTo>
                    <a:lnTo>
                      <a:pt x="122" y="117"/>
                    </a:lnTo>
                    <a:lnTo>
                      <a:pt x="127" y="114"/>
                    </a:lnTo>
                    <a:lnTo>
                      <a:pt x="130" y="114"/>
                    </a:lnTo>
                    <a:lnTo>
                      <a:pt x="136" y="116"/>
                    </a:lnTo>
                    <a:lnTo>
                      <a:pt x="137" y="116"/>
                    </a:lnTo>
                    <a:lnTo>
                      <a:pt x="137" y="117"/>
                    </a:lnTo>
                    <a:lnTo>
                      <a:pt x="141" y="124"/>
                    </a:lnTo>
                    <a:lnTo>
                      <a:pt x="143" y="128"/>
                    </a:lnTo>
                    <a:lnTo>
                      <a:pt x="144" y="130"/>
                    </a:lnTo>
                    <a:lnTo>
                      <a:pt x="148" y="132"/>
                    </a:lnTo>
                    <a:lnTo>
                      <a:pt x="153" y="134"/>
                    </a:lnTo>
                    <a:lnTo>
                      <a:pt x="156" y="134"/>
                    </a:lnTo>
                    <a:lnTo>
                      <a:pt x="177" y="125"/>
                    </a:lnTo>
                    <a:lnTo>
                      <a:pt x="187" y="125"/>
                    </a:lnTo>
                    <a:lnTo>
                      <a:pt x="197" y="124"/>
                    </a:lnTo>
                    <a:lnTo>
                      <a:pt x="199" y="124"/>
                    </a:lnTo>
                    <a:lnTo>
                      <a:pt x="199" y="123"/>
                    </a:lnTo>
                    <a:lnTo>
                      <a:pt x="197" y="118"/>
                    </a:lnTo>
                    <a:lnTo>
                      <a:pt x="200" y="103"/>
                    </a:lnTo>
                    <a:lnTo>
                      <a:pt x="196" y="82"/>
                    </a:lnTo>
                    <a:lnTo>
                      <a:pt x="190" y="68"/>
                    </a:lnTo>
                    <a:lnTo>
                      <a:pt x="187" y="57"/>
                    </a:lnTo>
                    <a:lnTo>
                      <a:pt x="210" y="43"/>
                    </a:lnTo>
                    <a:lnTo>
                      <a:pt x="221" y="33"/>
                    </a:lnTo>
                    <a:lnTo>
                      <a:pt x="223" y="29"/>
                    </a:lnTo>
                    <a:lnTo>
                      <a:pt x="224" y="29"/>
                    </a:lnTo>
                    <a:lnTo>
                      <a:pt x="234" y="34"/>
                    </a:lnTo>
                    <a:lnTo>
                      <a:pt x="244" y="44"/>
                    </a:lnTo>
                    <a:lnTo>
                      <a:pt x="249" y="46"/>
                    </a:lnTo>
                    <a:lnTo>
                      <a:pt x="252" y="46"/>
                    </a:lnTo>
                    <a:lnTo>
                      <a:pt x="259" y="44"/>
                    </a:lnTo>
                    <a:lnTo>
                      <a:pt x="261" y="44"/>
                    </a:lnTo>
                    <a:lnTo>
                      <a:pt x="283" y="34"/>
                    </a:lnTo>
                    <a:lnTo>
                      <a:pt x="288" y="27"/>
                    </a:lnTo>
                    <a:lnTo>
                      <a:pt x="288" y="23"/>
                    </a:lnTo>
                    <a:lnTo>
                      <a:pt x="290" y="19"/>
                    </a:lnTo>
                    <a:lnTo>
                      <a:pt x="291" y="18"/>
                    </a:lnTo>
                    <a:lnTo>
                      <a:pt x="291" y="15"/>
                    </a:lnTo>
                    <a:lnTo>
                      <a:pt x="305" y="0"/>
                    </a:lnTo>
                    <a:lnTo>
                      <a:pt x="311" y="1"/>
                    </a:lnTo>
                    <a:lnTo>
                      <a:pt x="316" y="4"/>
                    </a:lnTo>
                    <a:lnTo>
                      <a:pt x="317" y="4"/>
                    </a:lnTo>
                    <a:lnTo>
                      <a:pt x="323" y="5"/>
                    </a:lnTo>
                    <a:lnTo>
                      <a:pt x="329" y="5"/>
                    </a:lnTo>
                    <a:lnTo>
                      <a:pt x="341" y="4"/>
                    </a:lnTo>
                    <a:lnTo>
                      <a:pt x="355" y="0"/>
                    </a:lnTo>
                    <a:lnTo>
                      <a:pt x="359" y="3"/>
                    </a:lnTo>
                    <a:lnTo>
                      <a:pt x="366" y="10"/>
                    </a:lnTo>
                    <a:lnTo>
                      <a:pt x="371" y="19"/>
                    </a:lnTo>
                    <a:lnTo>
                      <a:pt x="373" y="22"/>
                    </a:lnTo>
                    <a:lnTo>
                      <a:pt x="375" y="22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14" name="Freeform 6171">
                <a:extLst>
                  <a:ext uri="{FF2B5EF4-FFF2-40B4-BE49-F238E27FC236}">
                    <a16:creationId xmlns:a16="http://schemas.microsoft.com/office/drawing/2014/main" id="{254147B6-0046-86AC-BC84-412FA88FFC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2" y="2678"/>
                <a:ext cx="373" cy="606"/>
              </a:xfrm>
              <a:custGeom>
                <a:avLst/>
                <a:gdLst>
                  <a:gd name="T0" fmla="*/ 1136 w 1491"/>
                  <a:gd name="T1" fmla="*/ 2405 h 2424"/>
                  <a:gd name="T2" fmla="*/ 1187 w 1491"/>
                  <a:gd name="T3" fmla="*/ 2361 h 2424"/>
                  <a:gd name="T4" fmla="*/ 1223 w 1491"/>
                  <a:gd name="T5" fmla="*/ 2360 h 2424"/>
                  <a:gd name="T6" fmla="*/ 1249 w 1491"/>
                  <a:gd name="T7" fmla="*/ 2332 h 2424"/>
                  <a:gd name="T8" fmla="*/ 1278 w 1491"/>
                  <a:gd name="T9" fmla="*/ 2300 h 2424"/>
                  <a:gd name="T10" fmla="*/ 1231 w 1491"/>
                  <a:gd name="T11" fmla="*/ 2193 h 2424"/>
                  <a:gd name="T12" fmla="*/ 1251 w 1491"/>
                  <a:gd name="T13" fmla="*/ 2135 h 2424"/>
                  <a:gd name="T14" fmla="*/ 1311 w 1491"/>
                  <a:gd name="T15" fmla="*/ 2097 h 2424"/>
                  <a:gd name="T16" fmla="*/ 1312 w 1491"/>
                  <a:gd name="T17" fmla="*/ 2023 h 2424"/>
                  <a:gd name="T18" fmla="*/ 1374 w 1491"/>
                  <a:gd name="T19" fmla="*/ 1994 h 2424"/>
                  <a:gd name="T20" fmla="*/ 1428 w 1491"/>
                  <a:gd name="T21" fmla="*/ 1889 h 2424"/>
                  <a:gd name="T22" fmla="*/ 1477 w 1491"/>
                  <a:gd name="T23" fmla="*/ 1832 h 2424"/>
                  <a:gd name="T24" fmla="*/ 1489 w 1491"/>
                  <a:gd name="T25" fmla="*/ 1772 h 2424"/>
                  <a:gd name="T26" fmla="*/ 1450 w 1491"/>
                  <a:gd name="T27" fmla="*/ 1716 h 2424"/>
                  <a:gd name="T28" fmla="*/ 1429 w 1491"/>
                  <a:gd name="T29" fmla="*/ 1667 h 2424"/>
                  <a:gd name="T30" fmla="*/ 1425 w 1491"/>
                  <a:gd name="T31" fmla="*/ 1630 h 2424"/>
                  <a:gd name="T32" fmla="*/ 1432 w 1491"/>
                  <a:gd name="T33" fmla="*/ 1599 h 2424"/>
                  <a:gd name="T34" fmla="*/ 1369 w 1491"/>
                  <a:gd name="T35" fmla="*/ 1613 h 2424"/>
                  <a:gd name="T36" fmla="*/ 1368 w 1491"/>
                  <a:gd name="T37" fmla="*/ 1634 h 2424"/>
                  <a:gd name="T38" fmla="*/ 1276 w 1491"/>
                  <a:gd name="T39" fmla="*/ 1661 h 2424"/>
                  <a:gd name="T40" fmla="*/ 1189 w 1491"/>
                  <a:gd name="T41" fmla="*/ 1685 h 2424"/>
                  <a:gd name="T42" fmla="*/ 1111 w 1491"/>
                  <a:gd name="T43" fmla="*/ 1733 h 2424"/>
                  <a:gd name="T44" fmla="*/ 1022 w 1491"/>
                  <a:gd name="T45" fmla="*/ 1721 h 2424"/>
                  <a:gd name="T46" fmla="*/ 998 w 1491"/>
                  <a:gd name="T47" fmla="*/ 1678 h 2424"/>
                  <a:gd name="T48" fmla="*/ 899 w 1491"/>
                  <a:gd name="T49" fmla="*/ 1680 h 2424"/>
                  <a:gd name="T50" fmla="*/ 808 w 1491"/>
                  <a:gd name="T51" fmla="*/ 1614 h 2424"/>
                  <a:gd name="T52" fmla="*/ 742 w 1491"/>
                  <a:gd name="T53" fmla="*/ 1594 h 2424"/>
                  <a:gd name="T54" fmla="*/ 643 w 1491"/>
                  <a:gd name="T55" fmla="*/ 1540 h 2424"/>
                  <a:gd name="T56" fmla="*/ 580 w 1491"/>
                  <a:gd name="T57" fmla="*/ 1542 h 2424"/>
                  <a:gd name="T58" fmla="*/ 547 w 1491"/>
                  <a:gd name="T59" fmla="*/ 1511 h 2424"/>
                  <a:gd name="T60" fmla="*/ 491 w 1491"/>
                  <a:gd name="T61" fmla="*/ 1430 h 2424"/>
                  <a:gd name="T62" fmla="*/ 400 w 1491"/>
                  <a:gd name="T63" fmla="*/ 1324 h 2424"/>
                  <a:gd name="T64" fmla="*/ 406 w 1491"/>
                  <a:gd name="T65" fmla="*/ 1296 h 2424"/>
                  <a:gd name="T66" fmla="*/ 438 w 1491"/>
                  <a:gd name="T67" fmla="*/ 1211 h 2424"/>
                  <a:gd name="T68" fmla="*/ 448 w 1491"/>
                  <a:gd name="T69" fmla="*/ 1177 h 2424"/>
                  <a:gd name="T70" fmla="*/ 410 w 1491"/>
                  <a:gd name="T71" fmla="*/ 1130 h 2424"/>
                  <a:gd name="T72" fmla="*/ 370 w 1491"/>
                  <a:gd name="T73" fmla="*/ 1093 h 2424"/>
                  <a:gd name="T74" fmla="*/ 340 w 1491"/>
                  <a:gd name="T75" fmla="*/ 1017 h 2424"/>
                  <a:gd name="T76" fmla="*/ 384 w 1491"/>
                  <a:gd name="T77" fmla="*/ 978 h 2424"/>
                  <a:gd name="T78" fmla="*/ 437 w 1491"/>
                  <a:gd name="T79" fmla="*/ 935 h 2424"/>
                  <a:gd name="T80" fmla="*/ 452 w 1491"/>
                  <a:gd name="T81" fmla="*/ 859 h 2424"/>
                  <a:gd name="T82" fmla="*/ 458 w 1491"/>
                  <a:gd name="T83" fmla="*/ 827 h 2424"/>
                  <a:gd name="T84" fmla="*/ 463 w 1491"/>
                  <a:gd name="T85" fmla="*/ 751 h 2424"/>
                  <a:gd name="T86" fmla="*/ 561 w 1491"/>
                  <a:gd name="T87" fmla="*/ 726 h 2424"/>
                  <a:gd name="T88" fmla="*/ 602 w 1491"/>
                  <a:gd name="T89" fmla="*/ 708 h 2424"/>
                  <a:gd name="T90" fmla="*/ 564 w 1491"/>
                  <a:gd name="T91" fmla="*/ 674 h 2424"/>
                  <a:gd name="T92" fmla="*/ 530 w 1491"/>
                  <a:gd name="T93" fmla="*/ 584 h 2424"/>
                  <a:gd name="T94" fmla="*/ 508 w 1491"/>
                  <a:gd name="T95" fmla="*/ 539 h 2424"/>
                  <a:gd name="T96" fmla="*/ 505 w 1491"/>
                  <a:gd name="T97" fmla="*/ 458 h 2424"/>
                  <a:gd name="T98" fmla="*/ 437 w 1491"/>
                  <a:gd name="T99" fmla="*/ 433 h 2424"/>
                  <a:gd name="T100" fmla="*/ 367 w 1491"/>
                  <a:gd name="T101" fmla="*/ 450 h 2424"/>
                  <a:gd name="T102" fmla="*/ 287 w 1491"/>
                  <a:gd name="T103" fmla="*/ 429 h 2424"/>
                  <a:gd name="T104" fmla="*/ 199 w 1491"/>
                  <a:gd name="T105" fmla="*/ 359 h 2424"/>
                  <a:gd name="T106" fmla="*/ 181 w 1491"/>
                  <a:gd name="T107" fmla="*/ 310 h 2424"/>
                  <a:gd name="T108" fmla="*/ 166 w 1491"/>
                  <a:gd name="T109" fmla="*/ 303 h 2424"/>
                  <a:gd name="T110" fmla="*/ 168 w 1491"/>
                  <a:gd name="T111" fmla="*/ 228 h 2424"/>
                  <a:gd name="T112" fmla="*/ 160 w 1491"/>
                  <a:gd name="T113" fmla="*/ 197 h 2424"/>
                  <a:gd name="T114" fmla="*/ 65 w 1491"/>
                  <a:gd name="T115" fmla="*/ 156 h 2424"/>
                  <a:gd name="T116" fmla="*/ 50 w 1491"/>
                  <a:gd name="T117" fmla="*/ 79 h 2424"/>
                  <a:gd name="T118" fmla="*/ 27 w 1491"/>
                  <a:gd name="T119" fmla="*/ 45 h 24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491" h="2424">
                    <a:moveTo>
                      <a:pt x="1138" y="2424"/>
                    </a:moveTo>
                    <a:lnTo>
                      <a:pt x="1131" y="2420"/>
                    </a:lnTo>
                    <a:lnTo>
                      <a:pt x="1129" y="2419"/>
                    </a:lnTo>
                    <a:lnTo>
                      <a:pt x="1129" y="2417"/>
                    </a:lnTo>
                    <a:lnTo>
                      <a:pt x="1132" y="2414"/>
                    </a:lnTo>
                    <a:lnTo>
                      <a:pt x="1134" y="2414"/>
                    </a:lnTo>
                    <a:lnTo>
                      <a:pt x="1134" y="2410"/>
                    </a:lnTo>
                    <a:lnTo>
                      <a:pt x="1132" y="2409"/>
                    </a:lnTo>
                    <a:lnTo>
                      <a:pt x="1135" y="2407"/>
                    </a:lnTo>
                    <a:lnTo>
                      <a:pt x="1136" y="2405"/>
                    </a:lnTo>
                    <a:lnTo>
                      <a:pt x="1153" y="2388"/>
                    </a:lnTo>
                    <a:lnTo>
                      <a:pt x="1157" y="2381"/>
                    </a:lnTo>
                    <a:lnTo>
                      <a:pt x="1164" y="2377"/>
                    </a:lnTo>
                    <a:lnTo>
                      <a:pt x="1165" y="2377"/>
                    </a:lnTo>
                    <a:lnTo>
                      <a:pt x="1165" y="2378"/>
                    </a:lnTo>
                    <a:lnTo>
                      <a:pt x="1167" y="2380"/>
                    </a:lnTo>
                    <a:lnTo>
                      <a:pt x="1173" y="2378"/>
                    </a:lnTo>
                    <a:lnTo>
                      <a:pt x="1180" y="2370"/>
                    </a:lnTo>
                    <a:lnTo>
                      <a:pt x="1181" y="2367"/>
                    </a:lnTo>
                    <a:lnTo>
                      <a:pt x="1187" y="2361"/>
                    </a:lnTo>
                    <a:lnTo>
                      <a:pt x="1192" y="2360"/>
                    </a:lnTo>
                    <a:lnTo>
                      <a:pt x="1198" y="2361"/>
                    </a:lnTo>
                    <a:lnTo>
                      <a:pt x="1210" y="2373"/>
                    </a:lnTo>
                    <a:lnTo>
                      <a:pt x="1214" y="2375"/>
                    </a:lnTo>
                    <a:lnTo>
                      <a:pt x="1218" y="2377"/>
                    </a:lnTo>
                    <a:lnTo>
                      <a:pt x="1230" y="2377"/>
                    </a:lnTo>
                    <a:lnTo>
                      <a:pt x="1230" y="2371"/>
                    </a:lnTo>
                    <a:lnTo>
                      <a:pt x="1221" y="2364"/>
                    </a:lnTo>
                    <a:lnTo>
                      <a:pt x="1221" y="2363"/>
                    </a:lnTo>
                    <a:lnTo>
                      <a:pt x="1223" y="2360"/>
                    </a:lnTo>
                    <a:lnTo>
                      <a:pt x="1224" y="2354"/>
                    </a:lnTo>
                    <a:lnTo>
                      <a:pt x="1228" y="2350"/>
                    </a:lnTo>
                    <a:lnTo>
                      <a:pt x="1228" y="2349"/>
                    </a:lnTo>
                    <a:lnTo>
                      <a:pt x="1230" y="2349"/>
                    </a:lnTo>
                    <a:lnTo>
                      <a:pt x="1230" y="2347"/>
                    </a:lnTo>
                    <a:lnTo>
                      <a:pt x="1231" y="2345"/>
                    </a:lnTo>
                    <a:lnTo>
                      <a:pt x="1240" y="2336"/>
                    </a:lnTo>
                    <a:lnTo>
                      <a:pt x="1244" y="2333"/>
                    </a:lnTo>
                    <a:lnTo>
                      <a:pt x="1245" y="2333"/>
                    </a:lnTo>
                    <a:lnTo>
                      <a:pt x="1249" y="2332"/>
                    </a:lnTo>
                    <a:lnTo>
                      <a:pt x="1256" y="2327"/>
                    </a:lnTo>
                    <a:lnTo>
                      <a:pt x="1256" y="2318"/>
                    </a:lnTo>
                    <a:lnTo>
                      <a:pt x="1266" y="2313"/>
                    </a:lnTo>
                    <a:lnTo>
                      <a:pt x="1273" y="2311"/>
                    </a:lnTo>
                    <a:lnTo>
                      <a:pt x="1274" y="2310"/>
                    </a:lnTo>
                    <a:lnTo>
                      <a:pt x="1278" y="2310"/>
                    </a:lnTo>
                    <a:lnTo>
                      <a:pt x="1280" y="2311"/>
                    </a:lnTo>
                    <a:lnTo>
                      <a:pt x="1281" y="2311"/>
                    </a:lnTo>
                    <a:lnTo>
                      <a:pt x="1280" y="2310"/>
                    </a:lnTo>
                    <a:lnTo>
                      <a:pt x="1278" y="2300"/>
                    </a:lnTo>
                    <a:lnTo>
                      <a:pt x="1276" y="2293"/>
                    </a:lnTo>
                    <a:lnTo>
                      <a:pt x="1274" y="2292"/>
                    </a:lnTo>
                    <a:lnTo>
                      <a:pt x="1266" y="2282"/>
                    </a:lnTo>
                    <a:lnTo>
                      <a:pt x="1263" y="2280"/>
                    </a:lnTo>
                    <a:lnTo>
                      <a:pt x="1263" y="2279"/>
                    </a:lnTo>
                    <a:lnTo>
                      <a:pt x="1245" y="2210"/>
                    </a:lnTo>
                    <a:lnTo>
                      <a:pt x="1240" y="2208"/>
                    </a:lnTo>
                    <a:lnTo>
                      <a:pt x="1234" y="2203"/>
                    </a:lnTo>
                    <a:lnTo>
                      <a:pt x="1231" y="2195"/>
                    </a:lnTo>
                    <a:lnTo>
                      <a:pt x="1231" y="2193"/>
                    </a:lnTo>
                    <a:lnTo>
                      <a:pt x="1228" y="2187"/>
                    </a:lnTo>
                    <a:lnTo>
                      <a:pt x="1228" y="2183"/>
                    </a:lnTo>
                    <a:lnTo>
                      <a:pt x="1227" y="2172"/>
                    </a:lnTo>
                    <a:lnTo>
                      <a:pt x="1228" y="2170"/>
                    </a:lnTo>
                    <a:lnTo>
                      <a:pt x="1234" y="2152"/>
                    </a:lnTo>
                    <a:lnTo>
                      <a:pt x="1234" y="2150"/>
                    </a:lnTo>
                    <a:lnTo>
                      <a:pt x="1237" y="2150"/>
                    </a:lnTo>
                    <a:lnTo>
                      <a:pt x="1241" y="2148"/>
                    </a:lnTo>
                    <a:lnTo>
                      <a:pt x="1245" y="2139"/>
                    </a:lnTo>
                    <a:lnTo>
                      <a:pt x="1251" y="2135"/>
                    </a:lnTo>
                    <a:lnTo>
                      <a:pt x="1262" y="2128"/>
                    </a:lnTo>
                    <a:lnTo>
                      <a:pt x="1277" y="2117"/>
                    </a:lnTo>
                    <a:lnTo>
                      <a:pt x="1298" y="2112"/>
                    </a:lnTo>
                    <a:lnTo>
                      <a:pt x="1304" y="2107"/>
                    </a:lnTo>
                    <a:lnTo>
                      <a:pt x="1307" y="2106"/>
                    </a:lnTo>
                    <a:lnTo>
                      <a:pt x="1308" y="2106"/>
                    </a:lnTo>
                    <a:lnTo>
                      <a:pt x="1309" y="2105"/>
                    </a:lnTo>
                    <a:lnTo>
                      <a:pt x="1309" y="2102"/>
                    </a:lnTo>
                    <a:lnTo>
                      <a:pt x="1311" y="2099"/>
                    </a:lnTo>
                    <a:lnTo>
                      <a:pt x="1311" y="2097"/>
                    </a:lnTo>
                    <a:lnTo>
                      <a:pt x="1309" y="2085"/>
                    </a:lnTo>
                    <a:lnTo>
                      <a:pt x="1309" y="2082"/>
                    </a:lnTo>
                    <a:lnTo>
                      <a:pt x="1307" y="2076"/>
                    </a:lnTo>
                    <a:lnTo>
                      <a:pt x="1307" y="2071"/>
                    </a:lnTo>
                    <a:lnTo>
                      <a:pt x="1308" y="2067"/>
                    </a:lnTo>
                    <a:lnTo>
                      <a:pt x="1315" y="2059"/>
                    </a:lnTo>
                    <a:lnTo>
                      <a:pt x="1318" y="2042"/>
                    </a:lnTo>
                    <a:lnTo>
                      <a:pt x="1318" y="2035"/>
                    </a:lnTo>
                    <a:lnTo>
                      <a:pt x="1315" y="2028"/>
                    </a:lnTo>
                    <a:lnTo>
                      <a:pt x="1312" y="2023"/>
                    </a:lnTo>
                    <a:lnTo>
                      <a:pt x="1315" y="2018"/>
                    </a:lnTo>
                    <a:lnTo>
                      <a:pt x="1315" y="2016"/>
                    </a:lnTo>
                    <a:lnTo>
                      <a:pt x="1318" y="2016"/>
                    </a:lnTo>
                    <a:lnTo>
                      <a:pt x="1321" y="2018"/>
                    </a:lnTo>
                    <a:lnTo>
                      <a:pt x="1332" y="2007"/>
                    </a:lnTo>
                    <a:lnTo>
                      <a:pt x="1351" y="1996"/>
                    </a:lnTo>
                    <a:lnTo>
                      <a:pt x="1353" y="1996"/>
                    </a:lnTo>
                    <a:lnTo>
                      <a:pt x="1355" y="1994"/>
                    </a:lnTo>
                    <a:lnTo>
                      <a:pt x="1358" y="1996"/>
                    </a:lnTo>
                    <a:lnTo>
                      <a:pt x="1374" y="1994"/>
                    </a:lnTo>
                    <a:lnTo>
                      <a:pt x="1395" y="1976"/>
                    </a:lnTo>
                    <a:lnTo>
                      <a:pt x="1397" y="1975"/>
                    </a:lnTo>
                    <a:lnTo>
                      <a:pt x="1403" y="1968"/>
                    </a:lnTo>
                    <a:lnTo>
                      <a:pt x="1415" y="1962"/>
                    </a:lnTo>
                    <a:lnTo>
                      <a:pt x="1424" y="1949"/>
                    </a:lnTo>
                    <a:lnTo>
                      <a:pt x="1436" y="1922"/>
                    </a:lnTo>
                    <a:lnTo>
                      <a:pt x="1439" y="1917"/>
                    </a:lnTo>
                    <a:lnTo>
                      <a:pt x="1431" y="1892"/>
                    </a:lnTo>
                    <a:lnTo>
                      <a:pt x="1429" y="1889"/>
                    </a:lnTo>
                    <a:lnTo>
                      <a:pt x="1428" y="1889"/>
                    </a:lnTo>
                    <a:lnTo>
                      <a:pt x="1428" y="1888"/>
                    </a:lnTo>
                    <a:lnTo>
                      <a:pt x="1427" y="1884"/>
                    </a:lnTo>
                    <a:lnTo>
                      <a:pt x="1427" y="1864"/>
                    </a:lnTo>
                    <a:lnTo>
                      <a:pt x="1429" y="1859"/>
                    </a:lnTo>
                    <a:lnTo>
                      <a:pt x="1434" y="1859"/>
                    </a:lnTo>
                    <a:lnTo>
                      <a:pt x="1446" y="1853"/>
                    </a:lnTo>
                    <a:lnTo>
                      <a:pt x="1460" y="1842"/>
                    </a:lnTo>
                    <a:lnTo>
                      <a:pt x="1474" y="1839"/>
                    </a:lnTo>
                    <a:lnTo>
                      <a:pt x="1477" y="1835"/>
                    </a:lnTo>
                    <a:lnTo>
                      <a:pt x="1477" y="1832"/>
                    </a:lnTo>
                    <a:lnTo>
                      <a:pt x="1478" y="1828"/>
                    </a:lnTo>
                    <a:lnTo>
                      <a:pt x="1478" y="1827"/>
                    </a:lnTo>
                    <a:lnTo>
                      <a:pt x="1477" y="1822"/>
                    </a:lnTo>
                    <a:lnTo>
                      <a:pt x="1482" y="1810"/>
                    </a:lnTo>
                    <a:lnTo>
                      <a:pt x="1485" y="1805"/>
                    </a:lnTo>
                    <a:lnTo>
                      <a:pt x="1487" y="1804"/>
                    </a:lnTo>
                    <a:lnTo>
                      <a:pt x="1489" y="1793"/>
                    </a:lnTo>
                    <a:lnTo>
                      <a:pt x="1489" y="1789"/>
                    </a:lnTo>
                    <a:lnTo>
                      <a:pt x="1488" y="1783"/>
                    </a:lnTo>
                    <a:lnTo>
                      <a:pt x="1489" y="1772"/>
                    </a:lnTo>
                    <a:lnTo>
                      <a:pt x="1491" y="1771"/>
                    </a:lnTo>
                    <a:lnTo>
                      <a:pt x="1491" y="1762"/>
                    </a:lnTo>
                    <a:lnTo>
                      <a:pt x="1477" y="1747"/>
                    </a:lnTo>
                    <a:lnTo>
                      <a:pt x="1474" y="1745"/>
                    </a:lnTo>
                    <a:lnTo>
                      <a:pt x="1469" y="1744"/>
                    </a:lnTo>
                    <a:lnTo>
                      <a:pt x="1462" y="1737"/>
                    </a:lnTo>
                    <a:lnTo>
                      <a:pt x="1462" y="1734"/>
                    </a:lnTo>
                    <a:lnTo>
                      <a:pt x="1459" y="1726"/>
                    </a:lnTo>
                    <a:lnTo>
                      <a:pt x="1453" y="1719"/>
                    </a:lnTo>
                    <a:lnTo>
                      <a:pt x="1450" y="1716"/>
                    </a:lnTo>
                    <a:lnTo>
                      <a:pt x="1450" y="1715"/>
                    </a:lnTo>
                    <a:lnTo>
                      <a:pt x="1441" y="1709"/>
                    </a:lnTo>
                    <a:lnTo>
                      <a:pt x="1435" y="1704"/>
                    </a:lnTo>
                    <a:lnTo>
                      <a:pt x="1432" y="1704"/>
                    </a:lnTo>
                    <a:lnTo>
                      <a:pt x="1432" y="1702"/>
                    </a:lnTo>
                    <a:lnTo>
                      <a:pt x="1421" y="1681"/>
                    </a:lnTo>
                    <a:lnTo>
                      <a:pt x="1421" y="1680"/>
                    </a:lnTo>
                    <a:lnTo>
                      <a:pt x="1422" y="1676"/>
                    </a:lnTo>
                    <a:lnTo>
                      <a:pt x="1425" y="1671"/>
                    </a:lnTo>
                    <a:lnTo>
                      <a:pt x="1429" y="1667"/>
                    </a:lnTo>
                    <a:lnTo>
                      <a:pt x="1432" y="1661"/>
                    </a:lnTo>
                    <a:lnTo>
                      <a:pt x="1432" y="1659"/>
                    </a:lnTo>
                    <a:lnTo>
                      <a:pt x="1435" y="1652"/>
                    </a:lnTo>
                    <a:lnTo>
                      <a:pt x="1434" y="1649"/>
                    </a:lnTo>
                    <a:lnTo>
                      <a:pt x="1427" y="1644"/>
                    </a:lnTo>
                    <a:lnTo>
                      <a:pt x="1425" y="1641"/>
                    </a:lnTo>
                    <a:lnTo>
                      <a:pt x="1424" y="1640"/>
                    </a:lnTo>
                    <a:lnTo>
                      <a:pt x="1424" y="1638"/>
                    </a:lnTo>
                    <a:lnTo>
                      <a:pt x="1425" y="1631"/>
                    </a:lnTo>
                    <a:lnTo>
                      <a:pt x="1425" y="1630"/>
                    </a:lnTo>
                    <a:lnTo>
                      <a:pt x="1431" y="1624"/>
                    </a:lnTo>
                    <a:lnTo>
                      <a:pt x="1432" y="1624"/>
                    </a:lnTo>
                    <a:lnTo>
                      <a:pt x="1435" y="1623"/>
                    </a:lnTo>
                    <a:lnTo>
                      <a:pt x="1436" y="1620"/>
                    </a:lnTo>
                    <a:lnTo>
                      <a:pt x="1436" y="1613"/>
                    </a:lnTo>
                    <a:lnTo>
                      <a:pt x="1438" y="1609"/>
                    </a:lnTo>
                    <a:lnTo>
                      <a:pt x="1439" y="1607"/>
                    </a:lnTo>
                    <a:lnTo>
                      <a:pt x="1439" y="1603"/>
                    </a:lnTo>
                    <a:lnTo>
                      <a:pt x="1438" y="1600"/>
                    </a:lnTo>
                    <a:lnTo>
                      <a:pt x="1432" y="1599"/>
                    </a:lnTo>
                    <a:lnTo>
                      <a:pt x="1431" y="1597"/>
                    </a:lnTo>
                    <a:lnTo>
                      <a:pt x="1424" y="1597"/>
                    </a:lnTo>
                    <a:lnTo>
                      <a:pt x="1420" y="1602"/>
                    </a:lnTo>
                    <a:lnTo>
                      <a:pt x="1410" y="1599"/>
                    </a:lnTo>
                    <a:lnTo>
                      <a:pt x="1385" y="1599"/>
                    </a:lnTo>
                    <a:lnTo>
                      <a:pt x="1378" y="1600"/>
                    </a:lnTo>
                    <a:lnTo>
                      <a:pt x="1376" y="1602"/>
                    </a:lnTo>
                    <a:lnTo>
                      <a:pt x="1375" y="1604"/>
                    </a:lnTo>
                    <a:lnTo>
                      <a:pt x="1374" y="1606"/>
                    </a:lnTo>
                    <a:lnTo>
                      <a:pt x="1369" y="1613"/>
                    </a:lnTo>
                    <a:lnTo>
                      <a:pt x="1371" y="1616"/>
                    </a:lnTo>
                    <a:lnTo>
                      <a:pt x="1372" y="1616"/>
                    </a:lnTo>
                    <a:lnTo>
                      <a:pt x="1372" y="1618"/>
                    </a:lnTo>
                    <a:lnTo>
                      <a:pt x="1371" y="1623"/>
                    </a:lnTo>
                    <a:lnTo>
                      <a:pt x="1369" y="1623"/>
                    </a:lnTo>
                    <a:lnTo>
                      <a:pt x="1368" y="1624"/>
                    </a:lnTo>
                    <a:lnTo>
                      <a:pt x="1367" y="1624"/>
                    </a:lnTo>
                    <a:lnTo>
                      <a:pt x="1367" y="1627"/>
                    </a:lnTo>
                    <a:lnTo>
                      <a:pt x="1368" y="1630"/>
                    </a:lnTo>
                    <a:lnTo>
                      <a:pt x="1368" y="1634"/>
                    </a:lnTo>
                    <a:lnTo>
                      <a:pt x="1361" y="1647"/>
                    </a:lnTo>
                    <a:lnTo>
                      <a:pt x="1353" y="1651"/>
                    </a:lnTo>
                    <a:lnTo>
                      <a:pt x="1344" y="1651"/>
                    </a:lnTo>
                    <a:lnTo>
                      <a:pt x="1333" y="1649"/>
                    </a:lnTo>
                    <a:lnTo>
                      <a:pt x="1298" y="1648"/>
                    </a:lnTo>
                    <a:lnTo>
                      <a:pt x="1290" y="1651"/>
                    </a:lnTo>
                    <a:lnTo>
                      <a:pt x="1288" y="1651"/>
                    </a:lnTo>
                    <a:lnTo>
                      <a:pt x="1280" y="1659"/>
                    </a:lnTo>
                    <a:lnTo>
                      <a:pt x="1278" y="1659"/>
                    </a:lnTo>
                    <a:lnTo>
                      <a:pt x="1276" y="1661"/>
                    </a:lnTo>
                    <a:lnTo>
                      <a:pt x="1252" y="1664"/>
                    </a:lnTo>
                    <a:lnTo>
                      <a:pt x="1241" y="1671"/>
                    </a:lnTo>
                    <a:lnTo>
                      <a:pt x="1240" y="1676"/>
                    </a:lnTo>
                    <a:lnTo>
                      <a:pt x="1233" y="1680"/>
                    </a:lnTo>
                    <a:lnTo>
                      <a:pt x="1231" y="1680"/>
                    </a:lnTo>
                    <a:lnTo>
                      <a:pt x="1224" y="1677"/>
                    </a:lnTo>
                    <a:lnTo>
                      <a:pt x="1221" y="1674"/>
                    </a:lnTo>
                    <a:lnTo>
                      <a:pt x="1213" y="1670"/>
                    </a:lnTo>
                    <a:lnTo>
                      <a:pt x="1202" y="1673"/>
                    </a:lnTo>
                    <a:lnTo>
                      <a:pt x="1189" y="1685"/>
                    </a:lnTo>
                    <a:lnTo>
                      <a:pt x="1185" y="1688"/>
                    </a:lnTo>
                    <a:lnTo>
                      <a:pt x="1153" y="1704"/>
                    </a:lnTo>
                    <a:lnTo>
                      <a:pt x="1135" y="1701"/>
                    </a:lnTo>
                    <a:lnTo>
                      <a:pt x="1122" y="1701"/>
                    </a:lnTo>
                    <a:lnTo>
                      <a:pt x="1117" y="1704"/>
                    </a:lnTo>
                    <a:lnTo>
                      <a:pt x="1113" y="1722"/>
                    </a:lnTo>
                    <a:lnTo>
                      <a:pt x="1114" y="1729"/>
                    </a:lnTo>
                    <a:lnTo>
                      <a:pt x="1114" y="1731"/>
                    </a:lnTo>
                    <a:lnTo>
                      <a:pt x="1113" y="1731"/>
                    </a:lnTo>
                    <a:lnTo>
                      <a:pt x="1111" y="1733"/>
                    </a:lnTo>
                    <a:lnTo>
                      <a:pt x="1110" y="1733"/>
                    </a:lnTo>
                    <a:lnTo>
                      <a:pt x="1108" y="1731"/>
                    </a:lnTo>
                    <a:lnTo>
                      <a:pt x="1082" y="1718"/>
                    </a:lnTo>
                    <a:lnTo>
                      <a:pt x="1060" y="1714"/>
                    </a:lnTo>
                    <a:lnTo>
                      <a:pt x="1041" y="1726"/>
                    </a:lnTo>
                    <a:lnTo>
                      <a:pt x="1040" y="1728"/>
                    </a:lnTo>
                    <a:lnTo>
                      <a:pt x="1037" y="1728"/>
                    </a:lnTo>
                    <a:lnTo>
                      <a:pt x="1029" y="1729"/>
                    </a:lnTo>
                    <a:lnTo>
                      <a:pt x="1026" y="1726"/>
                    </a:lnTo>
                    <a:lnTo>
                      <a:pt x="1022" y="1721"/>
                    </a:lnTo>
                    <a:lnTo>
                      <a:pt x="1017" y="1712"/>
                    </a:lnTo>
                    <a:lnTo>
                      <a:pt x="1016" y="1708"/>
                    </a:lnTo>
                    <a:lnTo>
                      <a:pt x="1009" y="1695"/>
                    </a:lnTo>
                    <a:lnTo>
                      <a:pt x="1008" y="1690"/>
                    </a:lnTo>
                    <a:lnTo>
                      <a:pt x="1008" y="1685"/>
                    </a:lnTo>
                    <a:lnTo>
                      <a:pt x="1005" y="1683"/>
                    </a:lnTo>
                    <a:lnTo>
                      <a:pt x="1005" y="1681"/>
                    </a:lnTo>
                    <a:lnTo>
                      <a:pt x="1004" y="1680"/>
                    </a:lnTo>
                    <a:lnTo>
                      <a:pt x="1004" y="1678"/>
                    </a:lnTo>
                    <a:lnTo>
                      <a:pt x="998" y="1678"/>
                    </a:lnTo>
                    <a:lnTo>
                      <a:pt x="976" y="1684"/>
                    </a:lnTo>
                    <a:lnTo>
                      <a:pt x="969" y="1684"/>
                    </a:lnTo>
                    <a:lnTo>
                      <a:pt x="959" y="1680"/>
                    </a:lnTo>
                    <a:lnTo>
                      <a:pt x="950" y="1683"/>
                    </a:lnTo>
                    <a:lnTo>
                      <a:pt x="932" y="1685"/>
                    </a:lnTo>
                    <a:lnTo>
                      <a:pt x="930" y="1685"/>
                    </a:lnTo>
                    <a:lnTo>
                      <a:pt x="924" y="1687"/>
                    </a:lnTo>
                    <a:lnTo>
                      <a:pt x="917" y="1685"/>
                    </a:lnTo>
                    <a:lnTo>
                      <a:pt x="911" y="1680"/>
                    </a:lnTo>
                    <a:lnTo>
                      <a:pt x="899" y="1680"/>
                    </a:lnTo>
                    <a:lnTo>
                      <a:pt x="881" y="1661"/>
                    </a:lnTo>
                    <a:lnTo>
                      <a:pt x="879" y="1661"/>
                    </a:lnTo>
                    <a:lnTo>
                      <a:pt x="871" y="1644"/>
                    </a:lnTo>
                    <a:lnTo>
                      <a:pt x="865" y="1640"/>
                    </a:lnTo>
                    <a:lnTo>
                      <a:pt x="858" y="1638"/>
                    </a:lnTo>
                    <a:lnTo>
                      <a:pt x="853" y="1644"/>
                    </a:lnTo>
                    <a:lnTo>
                      <a:pt x="846" y="1645"/>
                    </a:lnTo>
                    <a:lnTo>
                      <a:pt x="840" y="1645"/>
                    </a:lnTo>
                    <a:lnTo>
                      <a:pt x="825" y="1627"/>
                    </a:lnTo>
                    <a:lnTo>
                      <a:pt x="808" y="1614"/>
                    </a:lnTo>
                    <a:lnTo>
                      <a:pt x="805" y="1614"/>
                    </a:lnTo>
                    <a:lnTo>
                      <a:pt x="805" y="1613"/>
                    </a:lnTo>
                    <a:lnTo>
                      <a:pt x="798" y="1595"/>
                    </a:lnTo>
                    <a:lnTo>
                      <a:pt x="793" y="1591"/>
                    </a:lnTo>
                    <a:lnTo>
                      <a:pt x="784" y="1591"/>
                    </a:lnTo>
                    <a:lnTo>
                      <a:pt x="776" y="1589"/>
                    </a:lnTo>
                    <a:lnTo>
                      <a:pt x="769" y="1584"/>
                    </a:lnTo>
                    <a:lnTo>
                      <a:pt x="760" y="1582"/>
                    </a:lnTo>
                    <a:lnTo>
                      <a:pt x="746" y="1592"/>
                    </a:lnTo>
                    <a:lnTo>
                      <a:pt x="742" y="1594"/>
                    </a:lnTo>
                    <a:lnTo>
                      <a:pt x="740" y="1594"/>
                    </a:lnTo>
                    <a:lnTo>
                      <a:pt x="737" y="1592"/>
                    </a:lnTo>
                    <a:lnTo>
                      <a:pt x="699" y="1565"/>
                    </a:lnTo>
                    <a:lnTo>
                      <a:pt x="677" y="1560"/>
                    </a:lnTo>
                    <a:lnTo>
                      <a:pt x="669" y="1556"/>
                    </a:lnTo>
                    <a:lnTo>
                      <a:pt x="667" y="1551"/>
                    </a:lnTo>
                    <a:lnTo>
                      <a:pt x="664" y="1547"/>
                    </a:lnTo>
                    <a:lnTo>
                      <a:pt x="650" y="1542"/>
                    </a:lnTo>
                    <a:lnTo>
                      <a:pt x="647" y="1542"/>
                    </a:lnTo>
                    <a:lnTo>
                      <a:pt x="643" y="1540"/>
                    </a:lnTo>
                    <a:lnTo>
                      <a:pt x="625" y="1549"/>
                    </a:lnTo>
                    <a:lnTo>
                      <a:pt x="619" y="1550"/>
                    </a:lnTo>
                    <a:lnTo>
                      <a:pt x="618" y="1550"/>
                    </a:lnTo>
                    <a:lnTo>
                      <a:pt x="611" y="1554"/>
                    </a:lnTo>
                    <a:lnTo>
                      <a:pt x="610" y="1554"/>
                    </a:lnTo>
                    <a:lnTo>
                      <a:pt x="607" y="1556"/>
                    </a:lnTo>
                    <a:lnTo>
                      <a:pt x="592" y="1553"/>
                    </a:lnTo>
                    <a:lnTo>
                      <a:pt x="589" y="1547"/>
                    </a:lnTo>
                    <a:lnTo>
                      <a:pt x="582" y="1542"/>
                    </a:lnTo>
                    <a:lnTo>
                      <a:pt x="580" y="1542"/>
                    </a:lnTo>
                    <a:lnTo>
                      <a:pt x="578" y="1546"/>
                    </a:lnTo>
                    <a:lnTo>
                      <a:pt x="573" y="1546"/>
                    </a:lnTo>
                    <a:lnTo>
                      <a:pt x="572" y="1544"/>
                    </a:lnTo>
                    <a:lnTo>
                      <a:pt x="562" y="1539"/>
                    </a:lnTo>
                    <a:lnTo>
                      <a:pt x="559" y="1535"/>
                    </a:lnTo>
                    <a:lnTo>
                      <a:pt x="558" y="1533"/>
                    </a:lnTo>
                    <a:lnTo>
                      <a:pt x="551" y="1521"/>
                    </a:lnTo>
                    <a:lnTo>
                      <a:pt x="550" y="1517"/>
                    </a:lnTo>
                    <a:lnTo>
                      <a:pt x="550" y="1515"/>
                    </a:lnTo>
                    <a:lnTo>
                      <a:pt x="547" y="1511"/>
                    </a:lnTo>
                    <a:lnTo>
                      <a:pt x="547" y="1505"/>
                    </a:lnTo>
                    <a:lnTo>
                      <a:pt x="544" y="1479"/>
                    </a:lnTo>
                    <a:lnTo>
                      <a:pt x="544" y="1470"/>
                    </a:lnTo>
                    <a:lnTo>
                      <a:pt x="539" y="1459"/>
                    </a:lnTo>
                    <a:lnTo>
                      <a:pt x="535" y="1455"/>
                    </a:lnTo>
                    <a:lnTo>
                      <a:pt x="523" y="1450"/>
                    </a:lnTo>
                    <a:lnTo>
                      <a:pt x="515" y="1454"/>
                    </a:lnTo>
                    <a:lnTo>
                      <a:pt x="511" y="1450"/>
                    </a:lnTo>
                    <a:lnTo>
                      <a:pt x="505" y="1441"/>
                    </a:lnTo>
                    <a:lnTo>
                      <a:pt x="491" y="1430"/>
                    </a:lnTo>
                    <a:lnTo>
                      <a:pt x="495" y="1413"/>
                    </a:lnTo>
                    <a:lnTo>
                      <a:pt x="495" y="1409"/>
                    </a:lnTo>
                    <a:lnTo>
                      <a:pt x="480" y="1392"/>
                    </a:lnTo>
                    <a:lnTo>
                      <a:pt x="473" y="1390"/>
                    </a:lnTo>
                    <a:lnTo>
                      <a:pt x="448" y="1367"/>
                    </a:lnTo>
                    <a:lnTo>
                      <a:pt x="442" y="1356"/>
                    </a:lnTo>
                    <a:lnTo>
                      <a:pt x="442" y="1343"/>
                    </a:lnTo>
                    <a:lnTo>
                      <a:pt x="432" y="1335"/>
                    </a:lnTo>
                    <a:lnTo>
                      <a:pt x="418" y="1327"/>
                    </a:lnTo>
                    <a:lnTo>
                      <a:pt x="400" y="1324"/>
                    </a:lnTo>
                    <a:lnTo>
                      <a:pt x="396" y="1323"/>
                    </a:lnTo>
                    <a:lnTo>
                      <a:pt x="396" y="1321"/>
                    </a:lnTo>
                    <a:lnTo>
                      <a:pt x="398" y="1316"/>
                    </a:lnTo>
                    <a:lnTo>
                      <a:pt x="400" y="1310"/>
                    </a:lnTo>
                    <a:lnTo>
                      <a:pt x="402" y="1310"/>
                    </a:lnTo>
                    <a:lnTo>
                      <a:pt x="402" y="1309"/>
                    </a:lnTo>
                    <a:lnTo>
                      <a:pt x="405" y="1307"/>
                    </a:lnTo>
                    <a:lnTo>
                      <a:pt x="405" y="1306"/>
                    </a:lnTo>
                    <a:lnTo>
                      <a:pt x="406" y="1302"/>
                    </a:lnTo>
                    <a:lnTo>
                      <a:pt x="406" y="1296"/>
                    </a:lnTo>
                    <a:lnTo>
                      <a:pt x="403" y="1276"/>
                    </a:lnTo>
                    <a:lnTo>
                      <a:pt x="405" y="1265"/>
                    </a:lnTo>
                    <a:lnTo>
                      <a:pt x="402" y="1257"/>
                    </a:lnTo>
                    <a:lnTo>
                      <a:pt x="402" y="1237"/>
                    </a:lnTo>
                    <a:lnTo>
                      <a:pt x="398" y="1218"/>
                    </a:lnTo>
                    <a:lnTo>
                      <a:pt x="398" y="1216"/>
                    </a:lnTo>
                    <a:lnTo>
                      <a:pt x="405" y="1213"/>
                    </a:lnTo>
                    <a:lnTo>
                      <a:pt x="411" y="1216"/>
                    </a:lnTo>
                    <a:lnTo>
                      <a:pt x="430" y="1202"/>
                    </a:lnTo>
                    <a:lnTo>
                      <a:pt x="438" y="1211"/>
                    </a:lnTo>
                    <a:lnTo>
                      <a:pt x="439" y="1209"/>
                    </a:lnTo>
                    <a:lnTo>
                      <a:pt x="444" y="1208"/>
                    </a:lnTo>
                    <a:lnTo>
                      <a:pt x="449" y="1204"/>
                    </a:lnTo>
                    <a:lnTo>
                      <a:pt x="452" y="1201"/>
                    </a:lnTo>
                    <a:lnTo>
                      <a:pt x="459" y="1201"/>
                    </a:lnTo>
                    <a:lnTo>
                      <a:pt x="463" y="1198"/>
                    </a:lnTo>
                    <a:lnTo>
                      <a:pt x="463" y="1191"/>
                    </a:lnTo>
                    <a:lnTo>
                      <a:pt x="455" y="1183"/>
                    </a:lnTo>
                    <a:lnTo>
                      <a:pt x="453" y="1180"/>
                    </a:lnTo>
                    <a:lnTo>
                      <a:pt x="448" y="1177"/>
                    </a:lnTo>
                    <a:lnTo>
                      <a:pt x="444" y="1174"/>
                    </a:lnTo>
                    <a:lnTo>
                      <a:pt x="438" y="1172"/>
                    </a:lnTo>
                    <a:lnTo>
                      <a:pt x="432" y="1167"/>
                    </a:lnTo>
                    <a:lnTo>
                      <a:pt x="424" y="1163"/>
                    </a:lnTo>
                    <a:lnTo>
                      <a:pt x="423" y="1163"/>
                    </a:lnTo>
                    <a:lnTo>
                      <a:pt x="418" y="1159"/>
                    </a:lnTo>
                    <a:lnTo>
                      <a:pt x="418" y="1158"/>
                    </a:lnTo>
                    <a:lnTo>
                      <a:pt x="417" y="1148"/>
                    </a:lnTo>
                    <a:lnTo>
                      <a:pt x="413" y="1135"/>
                    </a:lnTo>
                    <a:lnTo>
                      <a:pt x="410" y="1130"/>
                    </a:lnTo>
                    <a:lnTo>
                      <a:pt x="402" y="1126"/>
                    </a:lnTo>
                    <a:lnTo>
                      <a:pt x="399" y="1126"/>
                    </a:lnTo>
                    <a:lnTo>
                      <a:pt x="398" y="1124"/>
                    </a:lnTo>
                    <a:lnTo>
                      <a:pt x="393" y="1124"/>
                    </a:lnTo>
                    <a:lnTo>
                      <a:pt x="374" y="1110"/>
                    </a:lnTo>
                    <a:lnTo>
                      <a:pt x="372" y="1105"/>
                    </a:lnTo>
                    <a:lnTo>
                      <a:pt x="372" y="1099"/>
                    </a:lnTo>
                    <a:lnTo>
                      <a:pt x="371" y="1096"/>
                    </a:lnTo>
                    <a:lnTo>
                      <a:pt x="371" y="1095"/>
                    </a:lnTo>
                    <a:lnTo>
                      <a:pt x="370" y="1093"/>
                    </a:lnTo>
                    <a:lnTo>
                      <a:pt x="365" y="1092"/>
                    </a:lnTo>
                    <a:lnTo>
                      <a:pt x="364" y="1092"/>
                    </a:lnTo>
                    <a:lnTo>
                      <a:pt x="364" y="1091"/>
                    </a:lnTo>
                    <a:lnTo>
                      <a:pt x="355" y="1078"/>
                    </a:lnTo>
                    <a:lnTo>
                      <a:pt x="348" y="1071"/>
                    </a:lnTo>
                    <a:lnTo>
                      <a:pt x="350" y="1070"/>
                    </a:lnTo>
                    <a:lnTo>
                      <a:pt x="344" y="1052"/>
                    </a:lnTo>
                    <a:lnTo>
                      <a:pt x="344" y="1042"/>
                    </a:lnTo>
                    <a:lnTo>
                      <a:pt x="338" y="1024"/>
                    </a:lnTo>
                    <a:lnTo>
                      <a:pt x="340" y="1017"/>
                    </a:lnTo>
                    <a:lnTo>
                      <a:pt x="344" y="1015"/>
                    </a:lnTo>
                    <a:lnTo>
                      <a:pt x="346" y="1014"/>
                    </a:lnTo>
                    <a:lnTo>
                      <a:pt x="350" y="1014"/>
                    </a:lnTo>
                    <a:lnTo>
                      <a:pt x="354" y="1011"/>
                    </a:lnTo>
                    <a:lnTo>
                      <a:pt x="358" y="1010"/>
                    </a:lnTo>
                    <a:lnTo>
                      <a:pt x="360" y="1004"/>
                    </a:lnTo>
                    <a:lnTo>
                      <a:pt x="360" y="998"/>
                    </a:lnTo>
                    <a:lnTo>
                      <a:pt x="365" y="985"/>
                    </a:lnTo>
                    <a:lnTo>
                      <a:pt x="371" y="979"/>
                    </a:lnTo>
                    <a:lnTo>
                      <a:pt x="384" y="978"/>
                    </a:lnTo>
                    <a:lnTo>
                      <a:pt x="393" y="975"/>
                    </a:lnTo>
                    <a:lnTo>
                      <a:pt x="402" y="971"/>
                    </a:lnTo>
                    <a:lnTo>
                      <a:pt x="413" y="968"/>
                    </a:lnTo>
                    <a:lnTo>
                      <a:pt x="413" y="958"/>
                    </a:lnTo>
                    <a:lnTo>
                      <a:pt x="417" y="952"/>
                    </a:lnTo>
                    <a:lnTo>
                      <a:pt x="423" y="947"/>
                    </a:lnTo>
                    <a:lnTo>
                      <a:pt x="435" y="941"/>
                    </a:lnTo>
                    <a:lnTo>
                      <a:pt x="435" y="940"/>
                    </a:lnTo>
                    <a:lnTo>
                      <a:pt x="437" y="938"/>
                    </a:lnTo>
                    <a:lnTo>
                      <a:pt x="437" y="935"/>
                    </a:lnTo>
                    <a:lnTo>
                      <a:pt x="434" y="906"/>
                    </a:lnTo>
                    <a:lnTo>
                      <a:pt x="434" y="899"/>
                    </a:lnTo>
                    <a:lnTo>
                      <a:pt x="435" y="898"/>
                    </a:lnTo>
                    <a:lnTo>
                      <a:pt x="439" y="887"/>
                    </a:lnTo>
                    <a:lnTo>
                      <a:pt x="439" y="885"/>
                    </a:lnTo>
                    <a:lnTo>
                      <a:pt x="444" y="882"/>
                    </a:lnTo>
                    <a:lnTo>
                      <a:pt x="448" y="881"/>
                    </a:lnTo>
                    <a:lnTo>
                      <a:pt x="453" y="867"/>
                    </a:lnTo>
                    <a:lnTo>
                      <a:pt x="451" y="859"/>
                    </a:lnTo>
                    <a:lnTo>
                      <a:pt x="452" y="859"/>
                    </a:lnTo>
                    <a:lnTo>
                      <a:pt x="452" y="856"/>
                    </a:lnTo>
                    <a:lnTo>
                      <a:pt x="453" y="856"/>
                    </a:lnTo>
                    <a:lnTo>
                      <a:pt x="453" y="855"/>
                    </a:lnTo>
                    <a:lnTo>
                      <a:pt x="460" y="853"/>
                    </a:lnTo>
                    <a:lnTo>
                      <a:pt x="463" y="852"/>
                    </a:lnTo>
                    <a:lnTo>
                      <a:pt x="465" y="852"/>
                    </a:lnTo>
                    <a:lnTo>
                      <a:pt x="466" y="853"/>
                    </a:lnTo>
                    <a:lnTo>
                      <a:pt x="467" y="853"/>
                    </a:lnTo>
                    <a:lnTo>
                      <a:pt x="476" y="845"/>
                    </a:lnTo>
                    <a:lnTo>
                      <a:pt x="458" y="827"/>
                    </a:lnTo>
                    <a:lnTo>
                      <a:pt x="456" y="817"/>
                    </a:lnTo>
                    <a:lnTo>
                      <a:pt x="448" y="793"/>
                    </a:lnTo>
                    <a:lnTo>
                      <a:pt x="448" y="792"/>
                    </a:lnTo>
                    <a:lnTo>
                      <a:pt x="451" y="786"/>
                    </a:lnTo>
                    <a:lnTo>
                      <a:pt x="452" y="785"/>
                    </a:lnTo>
                    <a:lnTo>
                      <a:pt x="458" y="765"/>
                    </a:lnTo>
                    <a:lnTo>
                      <a:pt x="458" y="762"/>
                    </a:lnTo>
                    <a:lnTo>
                      <a:pt x="459" y="761"/>
                    </a:lnTo>
                    <a:lnTo>
                      <a:pt x="459" y="758"/>
                    </a:lnTo>
                    <a:lnTo>
                      <a:pt x="463" y="751"/>
                    </a:lnTo>
                    <a:lnTo>
                      <a:pt x="465" y="751"/>
                    </a:lnTo>
                    <a:lnTo>
                      <a:pt x="483" y="744"/>
                    </a:lnTo>
                    <a:lnTo>
                      <a:pt x="495" y="726"/>
                    </a:lnTo>
                    <a:lnTo>
                      <a:pt x="511" y="726"/>
                    </a:lnTo>
                    <a:lnTo>
                      <a:pt x="519" y="730"/>
                    </a:lnTo>
                    <a:lnTo>
                      <a:pt x="529" y="728"/>
                    </a:lnTo>
                    <a:lnTo>
                      <a:pt x="539" y="724"/>
                    </a:lnTo>
                    <a:lnTo>
                      <a:pt x="540" y="722"/>
                    </a:lnTo>
                    <a:lnTo>
                      <a:pt x="551" y="722"/>
                    </a:lnTo>
                    <a:lnTo>
                      <a:pt x="561" y="726"/>
                    </a:lnTo>
                    <a:lnTo>
                      <a:pt x="568" y="734"/>
                    </a:lnTo>
                    <a:lnTo>
                      <a:pt x="585" y="740"/>
                    </a:lnTo>
                    <a:lnTo>
                      <a:pt x="587" y="741"/>
                    </a:lnTo>
                    <a:lnTo>
                      <a:pt x="600" y="741"/>
                    </a:lnTo>
                    <a:lnTo>
                      <a:pt x="611" y="739"/>
                    </a:lnTo>
                    <a:lnTo>
                      <a:pt x="611" y="737"/>
                    </a:lnTo>
                    <a:lnTo>
                      <a:pt x="610" y="736"/>
                    </a:lnTo>
                    <a:lnTo>
                      <a:pt x="610" y="734"/>
                    </a:lnTo>
                    <a:lnTo>
                      <a:pt x="606" y="726"/>
                    </a:lnTo>
                    <a:lnTo>
                      <a:pt x="602" y="708"/>
                    </a:lnTo>
                    <a:lnTo>
                      <a:pt x="600" y="707"/>
                    </a:lnTo>
                    <a:lnTo>
                      <a:pt x="597" y="698"/>
                    </a:lnTo>
                    <a:lnTo>
                      <a:pt x="593" y="691"/>
                    </a:lnTo>
                    <a:lnTo>
                      <a:pt x="593" y="680"/>
                    </a:lnTo>
                    <a:lnTo>
                      <a:pt x="592" y="680"/>
                    </a:lnTo>
                    <a:lnTo>
                      <a:pt x="587" y="679"/>
                    </a:lnTo>
                    <a:lnTo>
                      <a:pt x="586" y="679"/>
                    </a:lnTo>
                    <a:lnTo>
                      <a:pt x="583" y="680"/>
                    </a:lnTo>
                    <a:lnTo>
                      <a:pt x="582" y="680"/>
                    </a:lnTo>
                    <a:lnTo>
                      <a:pt x="564" y="674"/>
                    </a:lnTo>
                    <a:lnTo>
                      <a:pt x="550" y="656"/>
                    </a:lnTo>
                    <a:lnTo>
                      <a:pt x="536" y="634"/>
                    </a:lnTo>
                    <a:lnTo>
                      <a:pt x="537" y="626"/>
                    </a:lnTo>
                    <a:lnTo>
                      <a:pt x="533" y="619"/>
                    </a:lnTo>
                    <a:lnTo>
                      <a:pt x="533" y="613"/>
                    </a:lnTo>
                    <a:lnTo>
                      <a:pt x="536" y="605"/>
                    </a:lnTo>
                    <a:lnTo>
                      <a:pt x="536" y="595"/>
                    </a:lnTo>
                    <a:lnTo>
                      <a:pt x="535" y="594"/>
                    </a:lnTo>
                    <a:lnTo>
                      <a:pt x="535" y="592"/>
                    </a:lnTo>
                    <a:lnTo>
                      <a:pt x="530" y="584"/>
                    </a:lnTo>
                    <a:lnTo>
                      <a:pt x="529" y="577"/>
                    </a:lnTo>
                    <a:lnTo>
                      <a:pt x="520" y="564"/>
                    </a:lnTo>
                    <a:lnTo>
                      <a:pt x="512" y="557"/>
                    </a:lnTo>
                    <a:lnTo>
                      <a:pt x="509" y="556"/>
                    </a:lnTo>
                    <a:lnTo>
                      <a:pt x="508" y="554"/>
                    </a:lnTo>
                    <a:lnTo>
                      <a:pt x="504" y="552"/>
                    </a:lnTo>
                    <a:lnTo>
                      <a:pt x="501" y="549"/>
                    </a:lnTo>
                    <a:lnTo>
                      <a:pt x="501" y="547"/>
                    </a:lnTo>
                    <a:lnTo>
                      <a:pt x="504" y="545"/>
                    </a:lnTo>
                    <a:lnTo>
                      <a:pt x="508" y="539"/>
                    </a:lnTo>
                    <a:lnTo>
                      <a:pt x="518" y="515"/>
                    </a:lnTo>
                    <a:lnTo>
                      <a:pt x="523" y="507"/>
                    </a:lnTo>
                    <a:lnTo>
                      <a:pt x="526" y="490"/>
                    </a:lnTo>
                    <a:lnTo>
                      <a:pt x="520" y="485"/>
                    </a:lnTo>
                    <a:lnTo>
                      <a:pt x="513" y="485"/>
                    </a:lnTo>
                    <a:lnTo>
                      <a:pt x="511" y="483"/>
                    </a:lnTo>
                    <a:lnTo>
                      <a:pt x="511" y="482"/>
                    </a:lnTo>
                    <a:lnTo>
                      <a:pt x="508" y="472"/>
                    </a:lnTo>
                    <a:lnTo>
                      <a:pt x="506" y="458"/>
                    </a:lnTo>
                    <a:lnTo>
                      <a:pt x="505" y="458"/>
                    </a:lnTo>
                    <a:lnTo>
                      <a:pt x="499" y="454"/>
                    </a:lnTo>
                    <a:lnTo>
                      <a:pt x="492" y="455"/>
                    </a:lnTo>
                    <a:lnTo>
                      <a:pt x="491" y="455"/>
                    </a:lnTo>
                    <a:lnTo>
                      <a:pt x="490" y="454"/>
                    </a:lnTo>
                    <a:lnTo>
                      <a:pt x="477" y="448"/>
                    </a:lnTo>
                    <a:lnTo>
                      <a:pt x="462" y="448"/>
                    </a:lnTo>
                    <a:lnTo>
                      <a:pt x="446" y="441"/>
                    </a:lnTo>
                    <a:lnTo>
                      <a:pt x="442" y="439"/>
                    </a:lnTo>
                    <a:lnTo>
                      <a:pt x="441" y="436"/>
                    </a:lnTo>
                    <a:lnTo>
                      <a:pt x="437" y="433"/>
                    </a:lnTo>
                    <a:lnTo>
                      <a:pt x="420" y="427"/>
                    </a:lnTo>
                    <a:lnTo>
                      <a:pt x="411" y="423"/>
                    </a:lnTo>
                    <a:lnTo>
                      <a:pt x="406" y="424"/>
                    </a:lnTo>
                    <a:lnTo>
                      <a:pt x="403" y="427"/>
                    </a:lnTo>
                    <a:lnTo>
                      <a:pt x="398" y="441"/>
                    </a:lnTo>
                    <a:lnTo>
                      <a:pt x="395" y="446"/>
                    </a:lnTo>
                    <a:lnTo>
                      <a:pt x="386" y="454"/>
                    </a:lnTo>
                    <a:lnTo>
                      <a:pt x="377" y="454"/>
                    </a:lnTo>
                    <a:lnTo>
                      <a:pt x="372" y="453"/>
                    </a:lnTo>
                    <a:lnTo>
                      <a:pt x="367" y="450"/>
                    </a:lnTo>
                    <a:lnTo>
                      <a:pt x="360" y="450"/>
                    </a:lnTo>
                    <a:lnTo>
                      <a:pt x="348" y="451"/>
                    </a:lnTo>
                    <a:lnTo>
                      <a:pt x="347" y="450"/>
                    </a:lnTo>
                    <a:lnTo>
                      <a:pt x="347" y="448"/>
                    </a:lnTo>
                    <a:lnTo>
                      <a:pt x="339" y="446"/>
                    </a:lnTo>
                    <a:lnTo>
                      <a:pt x="336" y="447"/>
                    </a:lnTo>
                    <a:lnTo>
                      <a:pt x="318" y="444"/>
                    </a:lnTo>
                    <a:lnTo>
                      <a:pt x="301" y="434"/>
                    </a:lnTo>
                    <a:lnTo>
                      <a:pt x="295" y="433"/>
                    </a:lnTo>
                    <a:lnTo>
                      <a:pt x="287" y="429"/>
                    </a:lnTo>
                    <a:lnTo>
                      <a:pt x="277" y="419"/>
                    </a:lnTo>
                    <a:lnTo>
                      <a:pt x="261" y="413"/>
                    </a:lnTo>
                    <a:lnTo>
                      <a:pt x="250" y="406"/>
                    </a:lnTo>
                    <a:lnTo>
                      <a:pt x="244" y="403"/>
                    </a:lnTo>
                    <a:lnTo>
                      <a:pt x="244" y="402"/>
                    </a:lnTo>
                    <a:lnTo>
                      <a:pt x="242" y="401"/>
                    </a:lnTo>
                    <a:lnTo>
                      <a:pt x="240" y="391"/>
                    </a:lnTo>
                    <a:lnTo>
                      <a:pt x="238" y="388"/>
                    </a:lnTo>
                    <a:lnTo>
                      <a:pt x="212" y="373"/>
                    </a:lnTo>
                    <a:lnTo>
                      <a:pt x="199" y="359"/>
                    </a:lnTo>
                    <a:lnTo>
                      <a:pt x="182" y="359"/>
                    </a:lnTo>
                    <a:lnTo>
                      <a:pt x="180" y="357"/>
                    </a:lnTo>
                    <a:lnTo>
                      <a:pt x="174" y="357"/>
                    </a:lnTo>
                    <a:lnTo>
                      <a:pt x="174" y="356"/>
                    </a:lnTo>
                    <a:lnTo>
                      <a:pt x="173" y="353"/>
                    </a:lnTo>
                    <a:lnTo>
                      <a:pt x="174" y="345"/>
                    </a:lnTo>
                    <a:lnTo>
                      <a:pt x="174" y="338"/>
                    </a:lnTo>
                    <a:lnTo>
                      <a:pt x="173" y="331"/>
                    </a:lnTo>
                    <a:lnTo>
                      <a:pt x="173" y="321"/>
                    </a:lnTo>
                    <a:lnTo>
                      <a:pt x="181" y="310"/>
                    </a:lnTo>
                    <a:lnTo>
                      <a:pt x="182" y="312"/>
                    </a:lnTo>
                    <a:lnTo>
                      <a:pt x="185" y="312"/>
                    </a:lnTo>
                    <a:lnTo>
                      <a:pt x="185" y="310"/>
                    </a:lnTo>
                    <a:lnTo>
                      <a:pt x="184" y="307"/>
                    </a:lnTo>
                    <a:lnTo>
                      <a:pt x="184" y="306"/>
                    </a:lnTo>
                    <a:lnTo>
                      <a:pt x="181" y="300"/>
                    </a:lnTo>
                    <a:lnTo>
                      <a:pt x="180" y="299"/>
                    </a:lnTo>
                    <a:lnTo>
                      <a:pt x="175" y="299"/>
                    </a:lnTo>
                    <a:lnTo>
                      <a:pt x="171" y="300"/>
                    </a:lnTo>
                    <a:lnTo>
                      <a:pt x="166" y="303"/>
                    </a:lnTo>
                    <a:lnTo>
                      <a:pt x="164" y="300"/>
                    </a:lnTo>
                    <a:lnTo>
                      <a:pt x="167" y="296"/>
                    </a:lnTo>
                    <a:lnTo>
                      <a:pt x="174" y="289"/>
                    </a:lnTo>
                    <a:lnTo>
                      <a:pt x="187" y="261"/>
                    </a:lnTo>
                    <a:lnTo>
                      <a:pt x="188" y="259"/>
                    </a:lnTo>
                    <a:lnTo>
                      <a:pt x="188" y="254"/>
                    </a:lnTo>
                    <a:lnTo>
                      <a:pt x="185" y="239"/>
                    </a:lnTo>
                    <a:lnTo>
                      <a:pt x="184" y="237"/>
                    </a:lnTo>
                    <a:lnTo>
                      <a:pt x="181" y="236"/>
                    </a:lnTo>
                    <a:lnTo>
                      <a:pt x="168" y="228"/>
                    </a:lnTo>
                    <a:lnTo>
                      <a:pt x="167" y="225"/>
                    </a:lnTo>
                    <a:lnTo>
                      <a:pt x="167" y="222"/>
                    </a:lnTo>
                    <a:lnTo>
                      <a:pt x="166" y="219"/>
                    </a:lnTo>
                    <a:lnTo>
                      <a:pt x="166" y="214"/>
                    </a:lnTo>
                    <a:lnTo>
                      <a:pt x="156" y="208"/>
                    </a:lnTo>
                    <a:lnTo>
                      <a:pt x="152" y="208"/>
                    </a:lnTo>
                    <a:lnTo>
                      <a:pt x="152" y="207"/>
                    </a:lnTo>
                    <a:lnTo>
                      <a:pt x="150" y="204"/>
                    </a:lnTo>
                    <a:lnTo>
                      <a:pt x="156" y="198"/>
                    </a:lnTo>
                    <a:lnTo>
                      <a:pt x="160" y="197"/>
                    </a:lnTo>
                    <a:lnTo>
                      <a:pt x="166" y="197"/>
                    </a:lnTo>
                    <a:lnTo>
                      <a:pt x="167" y="191"/>
                    </a:lnTo>
                    <a:lnTo>
                      <a:pt x="164" y="179"/>
                    </a:lnTo>
                    <a:lnTo>
                      <a:pt x="159" y="165"/>
                    </a:lnTo>
                    <a:lnTo>
                      <a:pt x="153" y="158"/>
                    </a:lnTo>
                    <a:lnTo>
                      <a:pt x="127" y="151"/>
                    </a:lnTo>
                    <a:lnTo>
                      <a:pt x="85" y="154"/>
                    </a:lnTo>
                    <a:lnTo>
                      <a:pt x="68" y="158"/>
                    </a:lnTo>
                    <a:lnTo>
                      <a:pt x="67" y="158"/>
                    </a:lnTo>
                    <a:lnTo>
                      <a:pt x="65" y="156"/>
                    </a:lnTo>
                    <a:lnTo>
                      <a:pt x="65" y="154"/>
                    </a:lnTo>
                    <a:lnTo>
                      <a:pt x="64" y="152"/>
                    </a:lnTo>
                    <a:lnTo>
                      <a:pt x="57" y="138"/>
                    </a:lnTo>
                    <a:lnTo>
                      <a:pt x="55" y="137"/>
                    </a:lnTo>
                    <a:lnTo>
                      <a:pt x="53" y="132"/>
                    </a:lnTo>
                    <a:lnTo>
                      <a:pt x="53" y="131"/>
                    </a:lnTo>
                    <a:lnTo>
                      <a:pt x="54" y="124"/>
                    </a:lnTo>
                    <a:lnTo>
                      <a:pt x="60" y="117"/>
                    </a:lnTo>
                    <a:lnTo>
                      <a:pt x="48" y="96"/>
                    </a:lnTo>
                    <a:lnTo>
                      <a:pt x="50" y="79"/>
                    </a:lnTo>
                    <a:lnTo>
                      <a:pt x="48" y="71"/>
                    </a:lnTo>
                    <a:lnTo>
                      <a:pt x="48" y="68"/>
                    </a:lnTo>
                    <a:lnTo>
                      <a:pt x="47" y="65"/>
                    </a:lnTo>
                    <a:lnTo>
                      <a:pt x="43" y="64"/>
                    </a:lnTo>
                    <a:lnTo>
                      <a:pt x="43" y="65"/>
                    </a:lnTo>
                    <a:lnTo>
                      <a:pt x="36" y="64"/>
                    </a:lnTo>
                    <a:lnTo>
                      <a:pt x="29" y="60"/>
                    </a:lnTo>
                    <a:lnTo>
                      <a:pt x="26" y="57"/>
                    </a:lnTo>
                    <a:lnTo>
                      <a:pt x="27" y="52"/>
                    </a:lnTo>
                    <a:lnTo>
                      <a:pt x="27" y="45"/>
                    </a:lnTo>
                    <a:lnTo>
                      <a:pt x="26" y="41"/>
                    </a:lnTo>
                    <a:lnTo>
                      <a:pt x="12" y="27"/>
                    </a:lnTo>
                    <a:lnTo>
                      <a:pt x="1" y="14"/>
                    </a:lnTo>
                    <a:lnTo>
                      <a:pt x="1" y="12"/>
                    </a:lnTo>
                    <a:lnTo>
                      <a:pt x="0" y="11"/>
                    </a:lnTo>
                    <a:lnTo>
                      <a:pt x="0" y="8"/>
                    </a:lnTo>
                    <a:lnTo>
                      <a:pt x="1" y="7"/>
                    </a:lnTo>
                    <a:lnTo>
                      <a:pt x="4" y="0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15" name="Freeform 6172">
                <a:extLst>
                  <a:ext uri="{FF2B5EF4-FFF2-40B4-BE49-F238E27FC236}">
                    <a16:creationId xmlns:a16="http://schemas.microsoft.com/office/drawing/2014/main" id="{40474ADA-936E-0F3F-6BA7-9324337144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8" y="2675"/>
                <a:ext cx="293" cy="365"/>
              </a:xfrm>
              <a:custGeom>
                <a:avLst/>
                <a:gdLst>
                  <a:gd name="T0" fmla="*/ 162 w 1171"/>
                  <a:gd name="T1" fmla="*/ 1459 h 1460"/>
                  <a:gd name="T2" fmla="*/ 154 w 1171"/>
                  <a:gd name="T3" fmla="*/ 1438 h 1460"/>
                  <a:gd name="T4" fmla="*/ 100 w 1171"/>
                  <a:gd name="T5" fmla="*/ 1450 h 1460"/>
                  <a:gd name="T6" fmla="*/ 66 w 1171"/>
                  <a:gd name="T7" fmla="*/ 1418 h 1460"/>
                  <a:gd name="T8" fmla="*/ 26 w 1171"/>
                  <a:gd name="T9" fmla="*/ 1396 h 1460"/>
                  <a:gd name="T10" fmla="*/ 21 w 1171"/>
                  <a:gd name="T11" fmla="*/ 1323 h 1460"/>
                  <a:gd name="T12" fmla="*/ 27 w 1171"/>
                  <a:gd name="T13" fmla="*/ 1280 h 1460"/>
                  <a:gd name="T14" fmla="*/ 74 w 1171"/>
                  <a:gd name="T15" fmla="*/ 1302 h 1460"/>
                  <a:gd name="T16" fmla="*/ 95 w 1171"/>
                  <a:gd name="T17" fmla="*/ 1287 h 1460"/>
                  <a:gd name="T18" fmla="*/ 62 w 1171"/>
                  <a:gd name="T19" fmla="*/ 1255 h 1460"/>
                  <a:gd name="T20" fmla="*/ 53 w 1171"/>
                  <a:gd name="T21" fmla="*/ 1214 h 1460"/>
                  <a:gd name="T22" fmla="*/ 49 w 1171"/>
                  <a:gd name="T23" fmla="*/ 1179 h 1460"/>
                  <a:gd name="T24" fmla="*/ 60 w 1171"/>
                  <a:gd name="T25" fmla="*/ 1158 h 1460"/>
                  <a:gd name="T26" fmla="*/ 84 w 1171"/>
                  <a:gd name="T27" fmla="*/ 1174 h 1460"/>
                  <a:gd name="T28" fmla="*/ 162 w 1171"/>
                  <a:gd name="T29" fmla="*/ 1189 h 1460"/>
                  <a:gd name="T30" fmla="*/ 207 w 1171"/>
                  <a:gd name="T31" fmla="*/ 1206 h 1460"/>
                  <a:gd name="T32" fmla="*/ 245 w 1171"/>
                  <a:gd name="T33" fmla="*/ 1210 h 1460"/>
                  <a:gd name="T34" fmla="*/ 264 w 1171"/>
                  <a:gd name="T35" fmla="*/ 1154 h 1460"/>
                  <a:gd name="T36" fmla="*/ 308 w 1171"/>
                  <a:gd name="T37" fmla="*/ 1142 h 1460"/>
                  <a:gd name="T38" fmla="*/ 273 w 1171"/>
                  <a:gd name="T39" fmla="*/ 1103 h 1460"/>
                  <a:gd name="T40" fmla="*/ 222 w 1171"/>
                  <a:gd name="T41" fmla="*/ 1074 h 1460"/>
                  <a:gd name="T42" fmla="*/ 257 w 1171"/>
                  <a:gd name="T43" fmla="*/ 997 h 1460"/>
                  <a:gd name="T44" fmla="*/ 282 w 1171"/>
                  <a:gd name="T45" fmla="*/ 950 h 1460"/>
                  <a:gd name="T46" fmla="*/ 275 w 1171"/>
                  <a:gd name="T47" fmla="*/ 880 h 1460"/>
                  <a:gd name="T48" fmla="*/ 291 w 1171"/>
                  <a:gd name="T49" fmla="*/ 876 h 1460"/>
                  <a:gd name="T50" fmla="*/ 335 w 1171"/>
                  <a:gd name="T51" fmla="*/ 887 h 1460"/>
                  <a:gd name="T52" fmla="*/ 394 w 1171"/>
                  <a:gd name="T53" fmla="*/ 897 h 1460"/>
                  <a:gd name="T54" fmla="*/ 414 w 1171"/>
                  <a:gd name="T55" fmla="*/ 882 h 1460"/>
                  <a:gd name="T56" fmla="*/ 432 w 1171"/>
                  <a:gd name="T57" fmla="*/ 868 h 1460"/>
                  <a:gd name="T58" fmla="*/ 482 w 1171"/>
                  <a:gd name="T59" fmla="*/ 827 h 1460"/>
                  <a:gd name="T60" fmla="*/ 474 w 1171"/>
                  <a:gd name="T61" fmla="*/ 772 h 1460"/>
                  <a:gd name="T62" fmla="*/ 493 w 1171"/>
                  <a:gd name="T63" fmla="*/ 731 h 1460"/>
                  <a:gd name="T64" fmla="*/ 528 w 1171"/>
                  <a:gd name="T65" fmla="*/ 692 h 1460"/>
                  <a:gd name="T66" fmla="*/ 573 w 1171"/>
                  <a:gd name="T67" fmla="*/ 700 h 1460"/>
                  <a:gd name="T68" fmla="*/ 595 w 1171"/>
                  <a:gd name="T69" fmla="*/ 679 h 1460"/>
                  <a:gd name="T70" fmla="*/ 645 w 1171"/>
                  <a:gd name="T71" fmla="*/ 667 h 1460"/>
                  <a:gd name="T72" fmla="*/ 662 w 1171"/>
                  <a:gd name="T73" fmla="*/ 663 h 1460"/>
                  <a:gd name="T74" fmla="*/ 693 w 1171"/>
                  <a:gd name="T75" fmla="*/ 617 h 1460"/>
                  <a:gd name="T76" fmla="*/ 657 w 1171"/>
                  <a:gd name="T77" fmla="*/ 592 h 1460"/>
                  <a:gd name="T78" fmla="*/ 700 w 1171"/>
                  <a:gd name="T79" fmla="*/ 565 h 1460"/>
                  <a:gd name="T80" fmla="*/ 729 w 1171"/>
                  <a:gd name="T81" fmla="*/ 555 h 1460"/>
                  <a:gd name="T82" fmla="*/ 757 w 1171"/>
                  <a:gd name="T83" fmla="*/ 532 h 1460"/>
                  <a:gd name="T84" fmla="*/ 846 w 1171"/>
                  <a:gd name="T85" fmla="*/ 518 h 1460"/>
                  <a:gd name="T86" fmla="*/ 894 w 1171"/>
                  <a:gd name="T87" fmla="*/ 480 h 1460"/>
                  <a:gd name="T88" fmla="*/ 937 w 1171"/>
                  <a:gd name="T89" fmla="*/ 492 h 1460"/>
                  <a:gd name="T90" fmla="*/ 1016 w 1171"/>
                  <a:gd name="T91" fmla="*/ 495 h 1460"/>
                  <a:gd name="T92" fmla="*/ 1057 w 1171"/>
                  <a:gd name="T93" fmla="*/ 460 h 1460"/>
                  <a:gd name="T94" fmla="*/ 1136 w 1171"/>
                  <a:gd name="T95" fmla="*/ 489 h 1460"/>
                  <a:gd name="T96" fmla="*/ 1169 w 1171"/>
                  <a:gd name="T97" fmla="*/ 482 h 1460"/>
                  <a:gd name="T98" fmla="*/ 1164 w 1171"/>
                  <a:gd name="T99" fmla="*/ 360 h 1460"/>
                  <a:gd name="T100" fmla="*/ 1131 w 1171"/>
                  <a:gd name="T101" fmla="*/ 319 h 1460"/>
                  <a:gd name="T102" fmla="*/ 1109 w 1171"/>
                  <a:gd name="T103" fmla="*/ 259 h 1460"/>
                  <a:gd name="T104" fmla="*/ 1045 w 1171"/>
                  <a:gd name="T105" fmla="*/ 231 h 1460"/>
                  <a:gd name="T106" fmla="*/ 963 w 1171"/>
                  <a:gd name="T107" fmla="*/ 194 h 1460"/>
                  <a:gd name="T108" fmla="*/ 1009 w 1171"/>
                  <a:gd name="T109" fmla="*/ 106 h 1460"/>
                  <a:gd name="T110" fmla="*/ 996 w 1171"/>
                  <a:gd name="T111" fmla="*/ 60 h 1460"/>
                  <a:gd name="T112" fmla="*/ 995 w 1171"/>
                  <a:gd name="T113" fmla="*/ 30 h 1460"/>
                  <a:gd name="T114" fmla="*/ 1074 w 1171"/>
                  <a:gd name="T115" fmla="*/ 31 h 14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171" h="1460">
                    <a:moveTo>
                      <a:pt x="221" y="1455"/>
                    </a:moveTo>
                    <a:lnTo>
                      <a:pt x="206" y="1452"/>
                    </a:lnTo>
                    <a:lnTo>
                      <a:pt x="201" y="1453"/>
                    </a:lnTo>
                    <a:lnTo>
                      <a:pt x="194" y="1453"/>
                    </a:lnTo>
                    <a:lnTo>
                      <a:pt x="182" y="1456"/>
                    </a:lnTo>
                    <a:lnTo>
                      <a:pt x="176" y="1459"/>
                    </a:lnTo>
                    <a:lnTo>
                      <a:pt x="172" y="1460"/>
                    </a:lnTo>
                    <a:lnTo>
                      <a:pt x="162" y="1459"/>
                    </a:lnTo>
                    <a:lnTo>
                      <a:pt x="161" y="1457"/>
                    </a:lnTo>
                    <a:lnTo>
                      <a:pt x="160" y="1457"/>
                    </a:lnTo>
                    <a:lnTo>
                      <a:pt x="158" y="1455"/>
                    </a:lnTo>
                    <a:lnTo>
                      <a:pt x="158" y="1453"/>
                    </a:lnTo>
                    <a:lnTo>
                      <a:pt x="160" y="1450"/>
                    </a:lnTo>
                    <a:lnTo>
                      <a:pt x="160" y="1445"/>
                    </a:lnTo>
                    <a:lnTo>
                      <a:pt x="161" y="1438"/>
                    </a:lnTo>
                    <a:lnTo>
                      <a:pt x="154" y="1438"/>
                    </a:lnTo>
                    <a:lnTo>
                      <a:pt x="141" y="1432"/>
                    </a:lnTo>
                    <a:lnTo>
                      <a:pt x="134" y="1431"/>
                    </a:lnTo>
                    <a:lnTo>
                      <a:pt x="127" y="1431"/>
                    </a:lnTo>
                    <a:lnTo>
                      <a:pt x="117" y="1435"/>
                    </a:lnTo>
                    <a:lnTo>
                      <a:pt x="108" y="1442"/>
                    </a:lnTo>
                    <a:lnTo>
                      <a:pt x="104" y="1448"/>
                    </a:lnTo>
                    <a:lnTo>
                      <a:pt x="101" y="1450"/>
                    </a:lnTo>
                    <a:lnTo>
                      <a:pt x="100" y="1450"/>
                    </a:lnTo>
                    <a:lnTo>
                      <a:pt x="98" y="1446"/>
                    </a:lnTo>
                    <a:lnTo>
                      <a:pt x="95" y="1445"/>
                    </a:lnTo>
                    <a:lnTo>
                      <a:pt x="87" y="1428"/>
                    </a:lnTo>
                    <a:lnTo>
                      <a:pt x="70" y="1425"/>
                    </a:lnTo>
                    <a:lnTo>
                      <a:pt x="69" y="1425"/>
                    </a:lnTo>
                    <a:lnTo>
                      <a:pt x="67" y="1424"/>
                    </a:lnTo>
                    <a:lnTo>
                      <a:pt x="66" y="1421"/>
                    </a:lnTo>
                    <a:lnTo>
                      <a:pt x="66" y="1418"/>
                    </a:lnTo>
                    <a:lnTo>
                      <a:pt x="60" y="1397"/>
                    </a:lnTo>
                    <a:lnTo>
                      <a:pt x="57" y="1395"/>
                    </a:lnTo>
                    <a:lnTo>
                      <a:pt x="40" y="1395"/>
                    </a:lnTo>
                    <a:lnTo>
                      <a:pt x="38" y="1396"/>
                    </a:lnTo>
                    <a:lnTo>
                      <a:pt x="37" y="1396"/>
                    </a:lnTo>
                    <a:lnTo>
                      <a:pt x="35" y="1397"/>
                    </a:lnTo>
                    <a:lnTo>
                      <a:pt x="30" y="1397"/>
                    </a:lnTo>
                    <a:lnTo>
                      <a:pt x="26" y="1396"/>
                    </a:lnTo>
                    <a:lnTo>
                      <a:pt x="24" y="1395"/>
                    </a:lnTo>
                    <a:lnTo>
                      <a:pt x="23" y="1395"/>
                    </a:lnTo>
                    <a:lnTo>
                      <a:pt x="23" y="1388"/>
                    </a:lnTo>
                    <a:lnTo>
                      <a:pt x="24" y="1381"/>
                    </a:lnTo>
                    <a:lnTo>
                      <a:pt x="33" y="1372"/>
                    </a:lnTo>
                    <a:lnTo>
                      <a:pt x="33" y="1355"/>
                    </a:lnTo>
                    <a:lnTo>
                      <a:pt x="24" y="1336"/>
                    </a:lnTo>
                    <a:lnTo>
                      <a:pt x="21" y="1323"/>
                    </a:lnTo>
                    <a:lnTo>
                      <a:pt x="12" y="1312"/>
                    </a:lnTo>
                    <a:lnTo>
                      <a:pt x="6" y="1311"/>
                    </a:lnTo>
                    <a:lnTo>
                      <a:pt x="0" y="1297"/>
                    </a:lnTo>
                    <a:lnTo>
                      <a:pt x="0" y="1295"/>
                    </a:lnTo>
                    <a:lnTo>
                      <a:pt x="17" y="1283"/>
                    </a:lnTo>
                    <a:lnTo>
                      <a:pt x="20" y="1281"/>
                    </a:lnTo>
                    <a:lnTo>
                      <a:pt x="20" y="1280"/>
                    </a:lnTo>
                    <a:lnTo>
                      <a:pt x="27" y="1280"/>
                    </a:lnTo>
                    <a:lnTo>
                      <a:pt x="34" y="1283"/>
                    </a:lnTo>
                    <a:lnTo>
                      <a:pt x="40" y="1284"/>
                    </a:lnTo>
                    <a:lnTo>
                      <a:pt x="41" y="1284"/>
                    </a:lnTo>
                    <a:lnTo>
                      <a:pt x="52" y="1290"/>
                    </a:lnTo>
                    <a:lnTo>
                      <a:pt x="56" y="1291"/>
                    </a:lnTo>
                    <a:lnTo>
                      <a:pt x="67" y="1299"/>
                    </a:lnTo>
                    <a:lnTo>
                      <a:pt x="70" y="1302"/>
                    </a:lnTo>
                    <a:lnTo>
                      <a:pt x="74" y="1302"/>
                    </a:lnTo>
                    <a:lnTo>
                      <a:pt x="80" y="1297"/>
                    </a:lnTo>
                    <a:lnTo>
                      <a:pt x="83" y="1292"/>
                    </a:lnTo>
                    <a:lnTo>
                      <a:pt x="84" y="1291"/>
                    </a:lnTo>
                    <a:lnTo>
                      <a:pt x="84" y="1287"/>
                    </a:lnTo>
                    <a:lnTo>
                      <a:pt x="87" y="1287"/>
                    </a:lnTo>
                    <a:lnTo>
                      <a:pt x="87" y="1285"/>
                    </a:lnTo>
                    <a:lnTo>
                      <a:pt x="90" y="1285"/>
                    </a:lnTo>
                    <a:lnTo>
                      <a:pt x="95" y="1287"/>
                    </a:lnTo>
                    <a:lnTo>
                      <a:pt x="97" y="1287"/>
                    </a:lnTo>
                    <a:lnTo>
                      <a:pt x="101" y="1270"/>
                    </a:lnTo>
                    <a:lnTo>
                      <a:pt x="101" y="1269"/>
                    </a:lnTo>
                    <a:lnTo>
                      <a:pt x="100" y="1268"/>
                    </a:lnTo>
                    <a:lnTo>
                      <a:pt x="97" y="1268"/>
                    </a:lnTo>
                    <a:lnTo>
                      <a:pt x="73" y="1261"/>
                    </a:lnTo>
                    <a:lnTo>
                      <a:pt x="65" y="1255"/>
                    </a:lnTo>
                    <a:lnTo>
                      <a:pt x="62" y="1255"/>
                    </a:lnTo>
                    <a:lnTo>
                      <a:pt x="57" y="1252"/>
                    </a:lnTo>
                    <a:lnTo>
                      <a:pt x="57" y="1251"/>
                    </a:lnTo>
                    <a:lnTo>
                      <a:pt x="59" y="1248"/>
                    </a:lnTo>
                    <a:lnTo>
                      <a:pt x="57" y="1246"/>
                    </a:lnTo>
                    <a:lnTo>
                      <a:pt x="57" y="1237"/>
                    </a:lnTo>
                    <a:lnTo>
                      <a:pt x="50" y="1221"/>
                    </a:lnTo>
                    <a:lnTo>
                      <a:pt x="50" y="1217"/>
                    </a:lnTo>
                    <a:lnTo>
                      <a:pt x="53" y="1214"/>
                    </a:lnTo>
                    <a:lnTo>
                      <a:pt x="53" y="1213"/>
                    </a:lnTo>
                    <a:lnTo>
                      <a:pt x="55" y="1213"/>
                    </a:lnTo>
                    <a:lnTo>
                      <a:pt x="56" y="1203"/>
                    </a:lnTo>
                    <a:lnTo>
                      <a:pt x="55" y="1194"/>
                    </a:lnTo>
                    <a:lnTo>
                      <a:pt x="50" y="1185"/>
                    </a:lnTo>
                    <a:lnTo>
                      <a:pt x="50" y="1181"/>
                    </a:lnTo>
                    <a:lnTo>
                      <a:pt x="49" y="1181"/>
                    </a:lnTo>
                    <a:lnTo>
                      <a:pt x="49" y="1179"/>
                    </a:lnTo>
                    <a:lnTo>
                      <a:pt x="48" y="1174"/>
                    </a:lnTo>
                    <a:lnTo>
                      <a:pt x="48" y="1170"/>
                    </a:lnTo>
                    <a:lnTo>
                      <a:pt x="46" y="1168"/>
                    </a:lnTo>
                    <a:lnTo>
                      <a:pt x="46" y="1164"/>
                    </a:lnTo>
                    <a:lnTo>
                      <a:pt x="48" y="1161"/>
                    </a:lnTo>
                    <a:lnTo>
                      <a:pt x="53" y="1160"/>
                    </a:lnTo>
                    <a:lnTo>
                      <a:pt x="56" y="1158"/>
                    </a:lnTo>
                    <a:lnTo>
                      <a:pt x="60" y="1158"/>
                    </a:lnTo>
                    <a:lnTo>
                      <a:pt x="63" y="1160"/>
                    </a:lnTo>
                    <a:lnTo>
                      <a:pt x="65" y="1160"/>
                    </a:lnTo>
                    <a:lnTo>
                      <a:pt x="67" y="1163"/>
                    </a:lnTo>
                    <a:lnTo>
                      <a:pt x="67" y="1164"/>
                    </a:lnTo>
                    <a:lnTo>
                      <a:pt x="69" y="1170"/>
                    </a:lnTo>
                    <a:lnTo>
                      <a:pt x="76" y="1174"/>
                    </a:lnTo>
                    <a:lnTo>
                      <a:pt x="76" y="1175"/>
                    </a:lnTo>
                    <a:lnTo>
                      <a:pt x="84" y="1174"/>
                    </a:lnTo>
                    <a:lnTo>
                      <a:pt x="97" y="1174"/>
                    </a:lnTo>
                    <a:lnTo>
                      <a:pt x="101" y="1172"/>
                    </a:lnTo>
                    <a:lnTo>
                      <a:pt x="116" y="1172"/>
                    </a:lnTo>
                    <a:lnTo>
                      <a:pt x="117" y="1174"/>
                    </a:lnTo>
                    <a:lnTo>
                      <a:pt x="119" y="1174"/>
                    </a:lnTo>
                    <a:lnTo>
                      <a:pt x="154" y="1185"/>
                    </a:lnTo>
                    <a:lnTo>
                      <a:pt x="158" y="1188"/>
                    </a:lnTo>
                    <a:lnTo>
                      <a:pt x="162" y="1189"/>
                    </a:lnTo>
                    <a:lnTo>
                      <a:pt x="167" y="1194"/>
                    </a:lnTo>
                    <a:lnTo>
                      <a:pt x="183" y="1201"/>
                    </a:lnTo>
                    <a:lnTo>
                      <a:pt x="190" y="1196"/>
                    </a:lnTo>
                    <a:lnTo>
                      <a:pt x="193" y="1196"/>
                    </a:lnTo>
                    <a:lnTo>
                      <a:pt x="194" y="1198"/>
                    </a:lnTo>
                    <a:lnTo>
                      <a:pt x="194" y="1199"/>
                    </a:lnTo>
                    <a:lnTo>
                      <a:pt x="196" y="1199"/>
                    </a:lnTo>
                    <a:lnTo>
                      <a:pt x="207" y="1206"/>
                    </a:lnTo>
                    <a:lnTo>
                      <a:pt x="211" y="1209"/>
                    </a:lnTo>
                    <a:lnTo>
                      <a:pt x="220" y="1213"/>
                    </a:lnTo>
                    <a:lnTo>
                      <a:pt x="234" y="1216"/>
                    </a:lnTo>
                    <a:lnTo>
                      <a:pt x="235" y="1216"/>
                    </a:lnTo>
                    <a:lnTo>
                      <a:pt x="238" y="1211"/>
                    </a:lnTo>
                    <a:lnTo>
                      <a:pt x="239" y="1211"/>
                    </a:lnTo>
                    <a:lnTo>
                      <a:pt x="242" y="1210"/>
                    </a:lnTo>
                    <a:lnTo>
                      <a:pt x="245" y="1210"/>
                    </a:lnTo>
                    <a:lnTo>
                      <a:pt x="252" y="1202"/>
                    </a:lnTo>
                    <a:lnTo>
                      <a:pt x="253" y="1199"/>
                    </a:lnTo>
                    <a:lnTo>
                      <a:pt x="254" y="1198"/>
                    </a:lnTo>
                    <a:lnTo>
                      <a:pt x="260" y="1182"/>
                    </a:lnTo>
                    <a:lnTo>
                      <a:pt x="261" y="1175"/>
                    </a:lnTo>
                    <a:lnTo>
                      <a:pt x="263" y="1160"/>
                    </a:lnTo>
                    <a:lnTo>
                      <a:pt x="263" y="1157"/>
                    </a:lnTo>
                    <a:lnTo>
                      <a:pt x="264" y="1154"/>
                    </a:lnTo>
                    <a:lnTo>
                      <a:pt x="268" y="1150"/>
                    </a:lnTo>
                    <a:lnTo>
                      <a:pt x="273" y="1149"/>
                    </a:lnTo>
                    <a:lnTo>
                      <a:pt x="281" y="1149"/>
                    </a:lnTo>
                    <a:lnTo>
                      <a:pt x="297" y="1153"/>
                    </a:lnTo>
                    <a:lnTo>
                      <a:pt x="308" y="1149"/>
                    </a:lnTo>
                    <a:lnTo>
                      <a:pt x="312" y="1149"/>
                    </a:lnTo>
                    <a:lnTo>
                      <a:pt x="310" y="1143"/>
                    </a:lnTo>
                    <a:lnTo>
                      <a:pt x="308" y="1142"/>
                    </a:lnTo>
                    <a:lnTo>
                      <a:pt x="299" y="1128"/>
                    </a:lnTo>
                    <a:lnTo>
                      <a:pt x="295" y="1125"/>
                    </a:lnTo>
                    <a:lnTo>
                      <a:pt x="295" y="1124"/>
                    </a:lnTo>
                    <a:lnTo>
                      <a:pt x="288" y="1117"/>
                    </a:lnTo>
                    <a:lnTo>
                      <a:pt x="285" y="1115"/>
                    </a:lnTo>
                    <a:lnTo>
                      <a:pt x="282" y="1112"/>
                    </a:lnTo>
                    <a:lnTo>
                      <a:pt x="275" y="1107"/>
                    </a:lnTo>
                    <a:lnTo>
                      <a:pt x="273" y="1103"/>
                    </a:lnTo>
                    <a:lnTo>
                      <a:pt x="267" y="1097"/>
                    </a:lnTo>
                    <a:lnTo>
                      <a:pt x="267" y="1096"/>
                    </a:lnTo>
                    <a:lnTo>
                      <a:pt x="257" y="1094"/>
                    </a:lnTo>
                    <a:lnTo>
                      <a:pt x="246" y="1094"/>
                    </a:lnTo>
                    <a:lnTo>
                      <a:pt x="242" y="1089"/>
                    </a:lnTo>
                    <a:lnTo>
                      <a:pt x="227" y="1079"/>
                    </a:lnTo>
                    <a:lnTo>
                      <a:pt x="222" y="1077"/>
                    </a:lnTo>
                    <a:lnTo>
                      <a:pt x="222" y="1074"/>
                    </a:lnTo>
                    <a:lnTo>
                      <a:pt x="224" y="1068"/>
                    </a:lnTo>
                    <a:lnTo>
                      <a:pt x="224" y="1062"/>
                    </a:lnTo>
                    <a:lnTo>
                      <a:pt x="232" y="1037"/>
                    </a:lnTo>
                    <a:lnTo>
                      <a:pt x="232" y="1034"/>
                    </a:lnTo>
                    <a:lnTo>
                      <a:pt x="235" y="1027"/>
                    </a:lnTo>
                    <a:lnTo>
                      <a:pt x="242" y="1016"/>
                    </a:lnTo>
                    <a:lnTo>
                      <a:pt x="257" y="998"/>
                    </a:lnTo>
                    <a:lnTo>
                      <a:pt x="257" y="997"/>
                    </a:lnTo>
                    <a:lnTo>
                      <a:pt x="259" y="995"/>
                    </a:lnTo>
                    <a:lnTo>
                      <a:pt x="259" y="983"/>
                    </a:lnTo>
                    <a:lnTo>
                      <a:pt x="260" y="981"/>
                    </a:lnTo>
                    <a:lnTo>
                      <a:pt x="261" y="981"/>
                    </a:lnTo>
                    <a:lnTo>
                      <a:pt x="263" y="980"/>
                    </a:lnTo>
                    <a:lnTo>
                      <a:pt x="267" y="971"/>
                    </a:lnTo>
                    <a:lnTo>
                      <a:pt x="267" y="970"/>
                    </a:lnTo>
                    <a:lnTo>
                      <a:pt x="282" y="950"/>
                    </a:lnTo>
                    <a:lnTo>
                      <a:pt x="285" y="942"/>
                    </a:lnTo>
                    <a:lnTo>
                      <a:pt x="285" y="938"/>
                    </a:lnTo>
                    <a:lnTo>
                      <a:pt x="284" y="937"/>
                    </a:lnTo>
                    <a:lnTo>
                      <a:pt x="275" y="924"/>
                    </a:lnTo>
                    <a:lnTo>
                      <a:pt x="273" y="913"/>
                    </a:lnTo>
                    <a:lnTo>
                      <a:pt x="273" y="882"/>
                    </a:lnTo>
                    <a:lnTo>
                      <a:pt x="274" y="882"/>
                    </a:lnTo>
                    <a:lnTo>
                      <a:pt x="275" y="880"/>
                    </a:lnTo>
                    <a:lnTo>
                      <a:pt x="277" y="880"/>
                    </a:lnTo>
                    <a:lnTo>
                      <a:pt x="281" y="879"/>
                    </a:lnTo>
                    <a:lnTo>
                      <a:pt x="282" y="879"/>
                    </a:lnTo>
                    <a:lnTo>
                      <a:pt x="284" y="878"/>
                    </a:lnTo>
                    <a:lnTo>
                      <a:pt x="285" y="874"/>
                    </a:lnTo>
                    <a:lnTo>
                      <a:pt x="288" y="872"/>
                    </a:lnTo>
                    <a:lnTo>
                      <a:pt x="289" y="872"/>
                    </a:lnTo>
                    <a:lnTo>
                      <a:pt x="291" y="876"/>
                    </a:lnTo>
                    <a:lnTo>
                      <a:pt x="295" y="882"/>
                    </a:lnTo>
                    <a:lnTo>
                      <a:pt x="310" y="885"/>
                    </a:lnTo>
                    <a:lnTo>
                      <a:pt x="314" y="882"/>
                    </a:lnTo>
                    <a:lnTo>
                      <a:pt x="323" y="882"/>
                    </a:lnTo>
                    <a:lnTo>
                      <a:pt x="330" y="883"/>
                    </a:lnTo>
                    <a:lnTo>
                      <a:pt x="331" y="885"/>
                    </a:lnTo>
                    <a:lnTo>
                      <a:pt x="334" y="886"/>
                    </a:lnTo>
                    <a:lnTo>
                      <a:pt x="335" y="887"/>
                    </a:lnTo>
                    <a:lnTo>
                      <a:pt x="340" y="887"/>
                    </a:lnTo>
                    <a:lnTo>
                      <a:pt x="342" y="889"/>
                    </a:lnTo>
                    <a:lnTo>
                      <a:pt x="354" y="890"/>
                    </a:lnTo>
                    <a:lnTo>
                      <a:pt x="369" y="896"/>
                    </a:lnTo>
                    <a:lnTo>
                      <a:pt x="372" y="897"/>
                    </a:lnTo>
                    <a:lnTo>
                      <a:pt x="373" y="899"/>
                    </a:lnTo>
                    <a:lnTo>
                      <a:pt x="388" y="899"/>
                    </a:lnTo>
                    <a:lnTo>
                      <a:pt x="394" y="897"/>
                    </a:lnTo>
                    <a:lnTo>
                      <a:pt x="395" y="892"/>
                    </a:lnTo>
                    <a:lnTo>
                      <a:pt x="393" y="887"/>
                    </a:lnTo>
                    <a:lnTo>
                      <a:pt x="393" y="886"/>
                    </a:lnTo>
                    <a:lnTo>
                      <a:pt x="394" y="880"/>
                    </a:lnTo>
                    <a:lnTo>
                      <a:pt x="398" y="880"/>
                    </a:lnTo>
                    <a:lnTo>
                      <a:pt x="402" y="883"/>
                    </a:lnTo>
                    <a:lnTo>
                      <a:pt x="408" y="883"/>
                    </a:lnTo>
                    <a:lnTo>
                      <a:pt x="414" y="882"/>
                    </a:lnTo>
                    <a:lnTo>
                      <a:pt x="414" y="878"/>
                    </a:lnTo>
                    <a:lnTo>
                      <a:pt x="409" y="872"/>
                    </a:lnTo>
                    <a:lnTo>
                      <a:pt x="409" y="870"/>
                    </a:lnTo>
                    <a:lnTo>
                      <a:pt x="411" y="864"/>
                    </a:lnTo>
                    <a:lnTo>
                      <a:pt x="417" y="856"/>
                    </a:lnTo>
                    <a:lnTo>
                      <a:pt x="418" y="856"/>
                    </a:lnTo>
                    <a:lnTo>
                      <a:pt x="428" y="865"/>
                    </a:lnTo>
                    <a:lnTo>
                      <a:pt x="432" y="868"/>
                    </a:lnTo>
                    <a:lnTo>
                      <a:pt x="446" y="871"/>
                    </a:lnTo>
                    <a:lnTo>
                      <a:pt x="464" y="871"/>
                    </a:lnTo>
                    <a:lnTo>
                      <a:pt x="464" y="870"/>
                    </a:lnTo>
                    <a:lnTo>
                      <a:pt x="474" y="849"/>
                    </a:lnTo>
                    <a:lnTo>
                      <a:pt x="475" y="844"/>
                    </a:lnTo>
                    <a:lnTo>
                      <a:pt x="475" y="841"/>
                    </a:lnTo>
                    <a:lnTo>
                      <a:pt x="474" y="839"/>
                    </a:lnTo>
                    <a:lnTo>
                      <a:pt x="482" y="827"/>
                    </a:lnTo>
                    <a:lnTo>
                      <a:pt x="505" y="812"/>
                    </a:lnTo>
                    <a:lnTo>
                      <a:pt x="511" y="798"/>
                    </a:lnTo>
                    <a:lnTo>
                      <a:pt x="506" y="786"/>
                    </a:lnTo>
                    <a:lnTo>
                      <a:pt x="506" y="784"/>
                    </a:lnTo>
                    <a:lnTo>
                      <a:pt x="503" y="781"/>
                    </a:lnTo>
                    <a:lnTo>
                      <a:pt x="500" y="781"/>
                    </a:lnTo>
                    <a:lnTo>
                      <a:pt x="474" y="774"/>
                    </a:lnTo>
                    <a:lnTo>
                      <a:pt x="474" y="772"/>
                    </a:lnTo>
                    <a:lnTo>
                      <a:pt x="475" y="769"/>
                    </a:lnTo>
                    <a:lnTo>
                      <a:pt x="477" y="769"/>
                    </a:lnTo>
                    <a:lnTo>
                      <a:pt x="481" y="766"/>
                    </a:lnTo>
                    <a:lnTo>
                      <a:pt x="482" y="765"/>
                    </a:lnTo>
                    <a:lnTo>
                      <a:pt x="486" y="758"/>
                    </a:lnTo>
                    <a:lnTo>
                      <a:pt x="488" y="752"/>
                    </a:lnTo>
                    <a:lnTo>
                      <a:pt x="491" y="745"/>
                    </a:lnTo>
                    <a:lnTo>
                      <a:pt x="493" y="731"/>
                    </a:lnTo>
                    <a:lnTo>
                      <a:pt x="498" y="724"/>
                    </a:lnTo>
                    <a:lnTo>
                      <a:pt x="503" y="719"/>
                    </a:lnTo>
                    <a:lnTo>
                      <a:pt x="505" y="714"/>
                    </a:lnTo>
                    <a:lnTo>
                      <a:pt x="506" y="702"/>
                    </a:lnTo>
                    <a:lnTo>
                      <a:pt x="503" y="693"/>
                    </a:lnTo>
                    <a:lnTo>
                      <a:pt x="503" y="679"/>
                    </a:lnTo>
                    <a:lnTo>
                      <a:pt x="517" y="682"/>
                    </a:lnTo>
                    <a:lnTo>
                      <a:pt x="528" y="692"/>
                    </a:lnTo>
                    <a:lnTo>
                      <a:pt x="530" y="692"/>
                    </a:lnTo>
                    <a:lnTo>
                      <a:pt x="531" y="693"/>
                    </a:lnTo>
                    <a:lnTo>
                      <a:pt x="542" y="693"/>
                    </a:lnTo>
                    <a:lnTo>
                      <a:pt x="546" y="692"/>
                    </a:lnTo>
                    <a:lnTo>
                      <a:pt x="552" y="692"/>
                    </a:lnTo>
                    <a:lnTo>
                      <a:pt x="570" y="699"/>
                    </a:lnTo>
                    <a:lnTo>
                      <a:pt x="572" y="699"/>
                    </a:lnTo>
                    <a:lnTo>
                      <a:pt x="573" y="700"/>
                    </a:lnTo>
                    <a:lnTo>
                      <a:pt x="577" y="699"/>
                    </a:lnTo>
                    <a:lnTo>
                      <a:pt x="578" y="699"/>
                    </a:lnTo>
                    <a:lnTo>
                      <a:pt x="580" y="698"/>
                    </a:lnTo>
                    <a:lnTo>
                      <a:pt x="581" y="698"/>
                    </a:lnTo>
                    <a:lnTo>
                      <a:pt x="584" y="695"/>
                    </a:lnTo>
                    <a:lnTo>
                      <a:pt x="584" y="688"/>
                    </a:lnTo>
                    <a:lnTo>
                      <a:pt x="588" y="684"/>
                    </a:lnTo>
                    <a:lnTo>
                      <a:pt x="595" y="679"/>
                    </a:lnTo>
                    <a:lnTo>
                      <a:pt x="597" y="678"/>
                    </a:lnTo>
                    <a:lnTo>
                      <a:pt x="606" y="678"/>
                    </a:lnTo>
                    <a:lnTo>
                      <a:pt x="611" y="679"/>
                    </a:lnTo>
                    <a:lnTo>
                      <a:pt x="615" y="682"/>
                    </a:lnTo>
                    <a:lnTo>
                      <a:pt x="616" y="684"/>
                    </a:lnTo>
                    <a:lnTo>
                      <a:pt x="623" y="682"/>
                    </a:lnTo>
                    <a:lnTo>
                      <a:pt x="630" y="679"/>
                    </a:lnTo>
                    <a:lnTo>
                      <a:pt x="645" y="667"/>
                    </a:lnTo>
                    <a:lnTo>
                      <a:pt x="648" y="667"/>
                    </a:lnTo>
                    <a:lnTo>
                      <a:pt x="652" y="668"/>
                    </a:lnTo>
                    <a:lnTo>
                      <a:pt x="654" y="668"/>
                    </a:lnTo>
                    <a:lnTo>
                      <a:pt x="662" y="673"/>
                    </a:lnTo>
                    <a:lnTo>
                      <a:pt x="662" y="671"/>
                    </a:lnTo>
                    <a:lnTo>
                      <a:pt x="664" y="670"/>
                    </a:lnTo>
                    <a:lnTo>
                      <a:pt x="664" y="668"/>
                    </a:lnTo>
                    <a:lnTo>
                      <a:pt x="662" y="663"/>
                    </a:lnTo>
                    <a:lnTo>
                      <a:pt x="662" y="653"/>
                    </a:lnTo>
                    <a:lnTo>
                      <a:pt x="664" y="652"/>
                    </a:lnTo>
                    <a:lnTo>
                      <a:pt x="669" y="649"/>
                    </a:lnTo>
                    <a:lnTo>
                      <a:pt x="672" y="646"/>
                    </a:lnTo>
                    <a:lnTo>
                      <a:pt x="697" y="633"/>
                    </a:lnTo>
                    <a:lnTo>
                      <a:pt x="697" y="632"/>
                    </a:lnTo>
                    <a:lnTo>
                      <a:pt x="694" y="619"/>
                    </a:lnTo>
                    <a:lnTo>
                      <a:pt x="693" y="617"/>
                    </a:lnTo>
                    <a:lnTo>
                      <a:pt x="690" y="615"/>
                    </a:lnTo>
                    <a:lnTo>
                      <a:pt x="686" y="612"/>
                    </a:lnTo>
                    <a:lnTo>
                      <a:pt x="662" y="601"/>
                    </a:lnTo>
                    <a:lnTo>
                      <a:pt x="659" y="599"/>
                    </a:lnTo>
                    <a:lnTo>
                      <a:pt x="659" y="597"/>
                    </a:lnTo>
                    <a:lnTo>
                      <a:pt x="658" y="594"/>
                    </a:lnTo>
                    <a:lnTo>
                      <a:pt x="657" y="593"/>
                    </a:lnTo>
                    <a:lnTo>
                      <a:pt x="657" y="592"/>
                    </a:lnTo>
                    <a:lnTo>
                      <a:pt x="659" y="592"/>
                    </a:lnTo>
                    <a:lnTo>
                      <a:pt x="662" y="590"/>
                    </a:lnTo>
                    <a:lnTo>
                      <a:pt x="678" y="576"/>
                    </a:lnTo>
                    <a:lnTo>
                      <a:pt x="692" y="568"/>
                    </a:lnTo>
                    <a:lnTo>
                      <a:pt x="693" y="566"/>
                    </a:lnTo>
                    <a:lnTo>
                      <a:pt x="694" y="566"/>
                    </a:lnTo>
                    <a:lnTo>
                      <a:pt x="699" y="565"/>
                    </a:lnTo>
                    <a:lnTo>
                      <a:pt x="700" y="565"/>
                    </a:lnTo>
                    <a:lnTo>
                      <a:pt x="703" y="566"/>
                    </a:lnTo>
                    <a:lnTo>
                      <a:pt x="704" y="568"/>
                    </a:lnTo>
                    <a:lnTo>
                      <a:pt x="712" y="568"/>
                    </a:lnTo>
                    <a:lnTo>
                      <a:pt x="715" y="566"/>
                    </a:lnTo>
                    <a:lnTo>
                      <a:pt x="726" y="562"/>
                    </a:lnTo>
                    <a:lnTo>
                      <a:pt x="726" y="561"/>
                    </a:lnTo>
                    <a:lnTo>
                      <a:pt x="729" y="558"/>
                    </a:lnTo>
                    <a:lnTo>
                      <a:pt x="729" y="555"/>
                    </a:lnTo>
                    <a:lnTo>
                      <a:pt x="733" y="542"/>
                    </a:lnTo>
                    <a:lnTo>
                      <a:pt x="736" y="537"/>
                    </a:lnTo>
                    <a:lnTo>
                      <a:pt x="736" y="536"/>
                    </a:lnTo>
                    <a:lnTo>
                      <a:pt x="739" y="534"/>
                    </a:lnTo>
                    <a:lnTo>
                      <a:pt x="745" y="530"/>
                    </a:lnTo>
                    <a:lnTo>
                      <a:pt x="753" y="529"/>
                    </a:lnTo>
                    <a:lnTo>
                      <a:pt x="757" y="529"/>
                    </a:lnTo>
                    <a:lnTo>
                      <a:pt x="757" y="532"/>
                    </a:lnTo>
                    <a:lnTo>
                      <a:pt x="792" y="568"/>
                    </a:lnTo>
                    <a:lnTo>
                      <a:pt x="793" y="566"/>
                    </a:lnTo>
                    <a:lnTo>
                      <a:pt x="803" y="555"/>
                    </a:lnTo>
                    <a:lnTo>
                      <a:pt x="838" y="527"/>
                    </a:lnTo>
                    <a:lnTo>
                      <a:pt x="840" y="527"/>
                    </a:lnTo>
                    <a:lnTo>
                      <a:pt x="844" y="525"/>
                    </a:lnTo>
                    <a:lnTo>
                      <a:pt x="846" y="519"/>
                    </a:lnTo>
                    <a:lnTo>
                      <a:pt x="846" y="518"/>
                    </a:lnTo>
                    <a:lnTo>
                      <a:pt x="851" y="516"/>
                    </a:lnTo>
                    <a:lnTo>
                      <a:pt x="853" y="515"/>
                    </a:lnTo>
                    <a:lnTo>
                      <a:pt x="866" y="505"/>
                    </a:lnTo>
                    <a:lnTo>
                      <a:pt x="880" y="481"/>
                    </a:lnTo>
                    <a:lnTo>
                      <a:pt x="886" y="477"/>
                    </a:lnTo>
                    <a:lnTo>
                      <a:pt x="890" y="477"/>
                    </a:lnTo>
                    <a:lnTo>
                      <a:pt x="893" y="478"/>
                    </a:lnTo>
                    <a:lnTo>
                      <a:pt x="894" y="480"/>
                    </a:lnTo>
                    <a:lnTo>
                      <a:pt x="908" y="487"/>
                    </a:lnTo>
                    <a:lnTo>
                      <a:pt x="923" y="491"/>
                    </a:lnTo>
                    <a:lnTo>
                      <a:pt x="926" y="494"/>
                    </a:lnTo>
                    <a:lnTo>
                      <a:pt x="932" y="497"/>
                    </a:lnTo>
                    <a:lnTo>
                      <a:pt x="933" y="497"/>
                    </a:lnTo>
                    <a:lnTo>
                      <a:pt x="933" y="495"/>
                    </a:lnTo>
                    <a:lnTo>
                      <a:pt x="935" y="494"/>
                    </a:lnTo>
                    <a:lnTo>
                      <a:pt x="937" y="492"/>
                    </a:lnTo>
                    <a:lnTo>
                      <a:pt x="953" y="492"/>
                    </a:lnTo>
                    <a:lnTo>
                      <a:pt x="960" y="491"/>
                    </a:lnTo>
                    <a:lnTo>
                      <a:pt x="965" y="484"/>
                    </a:lnTo>
                    <a:lnTo>
                      <a:pt x="968" y="484"/>
                    </a:lnTo>
                    <a:lnTo>
                      <a:pt x="983" y="487"/>
                    </a:lnTo>
                    <a:lnTo>
                      <a:pt x="1003" y="494"/>
                    </a:lnTo>
                    <a:lnTo>
                      <a:pt x="1010" y="494"/>
                    </a:lnTo>
                    <a:lnTo>
                      <a:pt x="1016" y="495"/>
                    </a:lnTo>
                    <a:lnTo>
                      <a:pt x="1017" y="495"/>
                    </a:lnTo>
                    <a:lnTo>
                      <a:pt x="1032" y="494"/>
                    </a:lnTo>
                    <a:lnTo>
                      <a:pt x="1035" y="492"/>
                    </a:lnTo>
                    <a:lnTo>
                      <a:pt x="1037" y="492"/>
                    </a:lnTo>
                    <a:lnTo>
                      <a:pt x="1038" y="489"/>
                    </a:lnTo>
                    <a:lnTo>
                      <a:pt x="1042" y="481"/>
                    </a:lnTo>
                    <a:lnTo>
                      <a:pt x="1052" y="465"/>
                    </a:lnTo>
                    <a:lnTo>
                      <a:pt x="1057" y="460"/>
                    </a:lnTo>
                    <a:lnTo>
                      <a:pt x="1063" y="458"/>
                    </a:lnTo>
                    <a:lnTo>
                      <a:pt x="1069" y="456"/>
                    </a:lnTo>
                    <a:lnTo>
                      <a:pt x="1083" y="451"/>
                    </a:lnTo>
                    <a:lnTo>
                      <a:pt x="1101" y="452"/>
                    </a:lnTo>
                    <a:lnTo>
                      <a:pt x="1105" y="455"/>
                    </a:lnTo>
                    <a:lnTo>
                      <a:pt x="1108" y="458"/>
                    </a:lnTo>
                    <a:lnTo>
                      <a:pt x="1124" y="481"/>
                    </a:lnTo>
                    <a:lnTo>
                      <a:pt x="1136" y="489"/>
                    </a:lnTo>
                    <a:lnTo>
                      <a:pt x="1138" y="489"/>
                    </a:lnTo>
                    <a:lnTo>
                      <a:pt x="1140" y="491"/>
                    </a:lnTo>
                    <a:lnTo>
                      <a:pt x="1145" y="494"/>
                    </a:lnTo>
                    <a:lnTo>
                      <a:pt x="1147" y="495"/>
                    </a:lnTo>
                    <a:lnTo>
                      <a:pt x="1167" y="485"/>
                    </a:lnTo>
                    <a:lnTo>
                      <a:pt x="1168" y="485"/>
                    </a:lnTo>
                    <a:lnTo>
                      <a:pt x="1169" y="484"/>
                    </a:lnTo>
                    <a:lnTo>
                      <a:pt x="1169" y="482"/>
                    </a:lnTo>
                    <a:lnTo>
                      <a:pt x="1162" y="446"/>
                    </a:lnTo>
                    <a:lnTo>
                      <a:pt x="1162" y="435"/>
                    </a:lnTo>
                    <a:lnTo>
                      <a:pt x="1164" y="432"/>
                    </a:lnTo>
                    <a:lnTo>
                      <a:pt x="1165" y="431"/>
                    </a:lnTo>
                    <a:lnTo>
                      <a:pt x="1171" y="413"/>
                    </a:lnTo>
                    <a:lnTo>
                      <a:pt x="1168" y="398"/>
                    </a:lnTo>
                    <a:lnTo>
                      <a:pt x="1168" y="382"/>
                    </a:lnTo>
                    <a:lnTo>
                      <a:pt x="1164" y="360"/>
                    </a:lnTo>
                    <a:lnTo>
                      <a:pt x="1165" y="343"/>
                    </a:lnTo>
                    <a:lnTo>
                      <a:pt x="1168" y="335"/>
                    </a:lnTo>
                    <a:lnTo>
                      <a:pt x="1168" y="326"/>
                    </a:lnTo>
                    <a:lnTo>
                      <a:pt x="1165" y="326"/>
                    </a:lnTo>
                    <a:lnTo>
                      <a:pt x="1162" y="325"/>
                    </a:lnTo>
                    <a:lnTo>
                      <a:pt x="1147" y="321"/>
                    </a:lnTo>
                    <a:lnTo>
                      <a:pt x="1136" y="319"/>
                    </a:lnTo>
                    <a:lnTo>
                      <a:pt x="1131" y="319"/>
                    </a:lnTo>
                    <a:lnTo>
                      <a:pt x="1124" y="312"/>
                    </a:lnTo>
                    <a:lnTo>
                      <a:pt x="1122" y="308"/>
                    </a:lnTo>
                    <a:lnTo>
                      <a:pt x="1122" y="300"/>
                    </a:lnTo>
                    <a:lnTo>
                      <a:pt x="1127" y="279"/>
                    </a:lnTo>
                    <a:lnTo>
                      <a:pt x="1120" y="273"/>
                    </a:lnTo>
                    <a:lnTo>
                      <a:pt x="1110" y="262"/>
                    </a:lnTo>
                    <a:lnTo>
                      <a:pt x="1110" y="261"/>
                    </a:lnTo>
                    <a:lnTo>
                      <a:pt x="1109" y="259"/>
                    </a:lnTo>
                    <a:lnTo>
                      <a:pt x="1110" y="256"/>
                    </a:lnTo>
                    <a:lnTo>
                      <a:pt x="1115" y="234"/>
                    </a:lnTo>
                    <a:lnTo>
                      <a:pt x="1113" y="220"/>
                    </a:lnTo>
                    <a:lnTo>
                      <a:pt x="1112" y="217"/>
                    </a:lnTo>
                    <a:lnTo>
                      <a:pt x="1110" y="217"/>
                    </a:lnTo>
                    <a:lnTo>
                      <a:pt x="1105" y="219"/>
                    </a:lnTo>
                    <a:lnTo>
                      <a:pt x="1084" y="220"/>
                    </a:lnTo>
                    <a:lnTo>
                      <a:pt x="1045" y="231"/>
                    </a:lnTo>
                    <a:lnTo>
                      <a:pt x="1027" y="234"/>
                    </a:lnTo>
                    <a:lnTo>
                      <a:pt x="990" y="219"/>
                    </a:lnTo>
                    <a:lnTo>
                      <a:pt x="980" y="216"/>
                    </a:lnTo>
                    <a:lnTo>
                      <a:pt x="978" y="214"/>
                    </a:lnTo>
                    <a:lnTo>
                      <a:pt x="972" y="213"/>
                    </a:lnTo>
                    <a:lnTo>
                      <a:pt x="967" y="209"/>
                    </a:lnTo>
                    <a:lnTo>
                      <a:pt x="965" y="209"/>
                    </a:lnTo>
                    <a:lnTo>
                      <a:pt x="963" y="194"/>
                    </a:lnTo>
                    <a:lnTo>
                      <a:pt x="967" y="182"/>
                    </a:lnTo>
                    <a:lnTo>
                      <a:pt x="980" y="125"/>
                    </a:lnTo>
                    <a:lnTo>
                      <a:pt x="982" y="114"/>
                    </a:lnTo>
                    <a:lnTo>
                      <a:pt x="982" y="113"/>
                    </a:lnTo>
                    <a:lnTo>
                      <a:pt x="983" y="113"/>
                    </a:lnTo>
                    <a:lnTo>
                      <a:pt x="997" y="108"/>
                    </a:lnTo>
                    <a:lnTo>
                      <a:pt x="1006" y="108"/>
                    </a:lnTo>
                    <a:lnTo>
                      <a:pt x="1009" y="106"/>
                    </a:lnTo>
                    <a:lnTo>
                      <a:pt x="1011" y="104"/>
                    </a:lnTo>
                    <a:lnTo>
                      <a:pt x="1013" y="103"/>
                    </a:lnTo>
                    <a:lnTo>
                      <a:pt x="1013" y="100"/>
                    </a:lnTo>
                    <a:lnTo>
                      <a:pt x="1009" y="96"/>
                    </a:lnTo>
                    <a:lnTo>
                      <a:pt x="1006" y="94"/>
                    </a:lnTo>
                    <a:lnTo>
                      <a:pt x="1004" y="87"/>
                    </a:lnTo>
                    <a:lnTo>
                      <a:pt x="1004" y="86"/>
                    </a:lnTo>
                    <a:lnTo>
                      <a:pt x="996" y="60"/>
                    </a:lnTo>
                    <a:lnTo>
                      <a:pt x="995" y="58"/>
                    </a:lnTo>
                    <a:lnTo>
                      <a:pt x="995" y="57"/>
                    </a:lnTo>
                    <a:lnTo>
                      <a:pt x="993" y="55"/>
                    </a:lnTo>
                    <a:lnTo>
                      <a:pt x="993" y="51"/>
                    </a:lnTo>
                    <a:lnTo>
                      <a:pt x="992" y="48"/>
                    </a:lnTo>
                    <a:lnTo>
                      <a:pt x="992" y="34"/>
                    </a:lnTo>
                    <a:lnTo>
                      <a:pt x="993" y="31"/>
                    </a:lnTo>
                    <a:lnTo>
                      <a:pt x="995" y="30"/>
                    </a:lnTo>
                    <a:lnTo>
                      <a:pt x="1009" y="19"/>
                    </a:lnTo>
                    <a:lnTo>
                      <a:pt x="1021" y="12"/>
                    </a:lnTo>
                    <a:lnTo>
                      <a:pt x="1028" y="0"/>
                    </a:lnTo>
                    <a:lnTo>
                      <a:pt x="1031" y="0"/>
                    </a:lnTo>
                    <a:lnTo>
                      <a:pt x="1049" y="19"/>
                    </a:lnTo>
                    <a:lnTo>
                      <a:pt x="1049" y="20"/>
                    </a:lnTo>
                    <a:lnTo>
                      <a:pt x="1063" y="29"/>
                    </a:lnTo>
                    <a:lnTo>
                      <a:pt x="1074" y="31"/>
                    </a:lnTo>
                    <a:lnTo>
                      <a:pt x="1080" y="31"/>
                    </a:lnTo>
                    <a:lnTo>
                      <a:pt x="1081" y="30"/>
                    </a:lnTo>
                    <a:lnTo>
                      <a:pt x="1083" y="30"/>
                    </a:lnTo>
                    <a:lnTo>
                      <a:pt x="1094" y="24"/>
                    </a:lnTo>
                    <a:lnTo>
                      <a:pt x="1104" y="22"/>
                    </a:lnTo>
                    <a:lnTo>
                      <a:pt x="1110" y="19"/>
                    </a:lnTo>
                    <a:lnTo>
                      <a:pt x="1120" y="12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16" name="Freeform 6173">
                <a:extLst>
                  <a:ext uri="{FF2B5EF4-FFF2-40B4-BE49-F238E27FC236}">
                    <a16:creationId xmlns:a16="http://schemas.microsoft.com/office/drawing/2014/main" id="{C7FDCF88-9688-2AF3-E995-C716407996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8" y="2676"/>
                <a:ext cx="1" cy="2"/>
              </a:xfrm>
              <a:custGeom>
                <a:avLst/>
                <a:gdLst>
                  <a:gd name="T0" fmla="*/ 4 w 4"/>
                  <a:gd name="T1" fmla="*/ 2 h 10"/>
                  <a:gd name="T2" fmla="*/ 3 w 4"/>
                  <a:gd name="T3" fmla="*/ 0 h 10"/>
                  <a:gd name="T4" fmla="*/ 3 w 4"/>
                  <a:gd name="T5" fmla="*/ 3 h 10"/>
                  <a:gd name="T6" fmla="*/ 0 w 4"/>
                  <a:gd name="T7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0">
                    <a:moveTo>
                      <a:pt x="4" y="2"/>
                    </a:moveTo>
                    <a:lnTo>
                      <a:pt x="3" y="0"/>
                    </a:lnTo>
                    <a:lnTo>
                      <a:pt x="3" y="3"/>
                    </a:lnTo>
                    <a:lnTo>
                      <a:pt x="0" y="10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17" name="Line 6174">
                <a:extLst>
                  <a:ext uri="{FF2B5EF4-FFF2-40B4-BE49-F238E27FC236}">
                    <a16:creationId xmlns:a16="http://schemas.microsoft.com/office/drawing/2014/main" id="{8DDAD1E4-6BFA-2E52-3DAF-4139ECA291E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238" y="2676"/>
                <a:ext cx="1" cy="2"/>
              </a:xfrm>
              <a:prstGeom prst="line">
                <a:avLst/>
              </a:pr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18" name="Freeform 6175">
                <a:extLst>
                  <a:ext uri="{FF2B5EF4-FFF2-40B4-BE49-F238E27FC236}">
                    <a16:creationId xmlns:a16="http://schemas.microsoft.com/office/drawing/2014/main" id="{9375E0C9-BA39-0E23-FE90-B4525335C5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7" y="3284"/>
                <a:ext cx="200" cy="153"/>
              </a:xfrm>
              <a:custGeom>
                <a:avLst/>
                <a:gdLst>
                  <a:gd name="T0" fmla="*/ 20 w 800"/>
                  <a:gd name="T1" fmla="*/ 608 h 611"/>
                  <a:gd name="T2" fmla="*/ 62 w 800"/>
                  <a:gd name="T3" fmla="*/ 592 h 611"/>
                  <a:gd name="T4" fmla="*/ 92 w 800"/>
                  <a:gd name="T5" fmla="*/ 598 h 611"/>
                  <a:gd name="T6" fmla="*/ 101 w 800"/>
                  <a:gd name="T7" fmla="*/ 578 h 611"/>
                  <a:gd name="T8" fmla="*/ 117 w 800"/>
                  <a:gd name="T9" fmla="*/ 567 h 611"/>
                  <a:gd name="T10" fmla="*/ 146 w 800"/>
                  <a:gd name="T11" fmla="*/ 567 h 611"/>
                  <a:gd name="T12" fmla="*/ 152 w 800"/>
                  <a:gd name="T13" fmla="*/ 552 h 611"/>
                  <a:gd name="T14" fmla="*/ 181 w 800"/>
                  <a:gd name="T15" fmla="*/ 531 h 611"/>
                  <a:gd name="T16" fmla="*/ 185 w 800"/>
                  <a:gd name="T17" fmla="*/ 502 h 611"/>
                  <a:gd name="T18" fmla="*/ 192 w 800"/>
                  <a:gd name="T19" fmla="*/ 467 h 611"/>
                  <a:gd name="T20" fmla="*/ 216 w 800"/>
                  <a:gd name="T21" fmla="*/ 448 h 611"/>
                  <a:gd name="T22" fmla="*/ 216 w 800"/>
                  <a:gd name="T23" fmla="*/ 426 h 611"/>
                  <a:gd name="T24" fmla="*/ 198 w 800"/>
                  <a:gd name="T25" fmla="*/ 412 h 611"/>
                  <a:gd name="T26" fmla="*/ 226 w 800"/>
                  <a:gd name="T27" fmla="*/ 363 h 611"/>
                  <a:gd name="T28" fmla="*/ 259 w 800"/>
                  <a:gd name="T29" fmla="*/ 348 h 611"/>
                  <a:gd name="T30" fmla="*/ 311 w 800"/>
                  <a:gd name="T31" fmla="*/ 344 h 611"/>
                  <a:gd name="T32" fmla="*/ 350 w 800"/>
                  <a:gd name="T33" fmla="*/ 344 h 611"/>
                  <a:gd name="T34" fmla="*/ 371 w 800"/>
                  <a:gd name="T35" fmla="*/ 311 h 611"/>
                  <a:gd name="T36" fmla="*/ 420 w 800"/>
                  <a:gd name="T37" fmla="*/ 303 h 611"/>
                  <a:gd name="T38" fmla="*/ 430 w 800"/>
                  <a:gd name="T39" fmla="*/ 316 h 611"/>
                  <a:gd name="T40" fmla="*/ 431 w 800"/>
                  <a:gd name="T41" fmla="*/ 340 h 611"/>
                  <a:gd name="T42" fmla="*/ 435 w 800"/>
                  <a:gd name="T43" fmla="*/ 344 h 611"/>
                  <a:gd name="T44" fmla="*/ 456 w 800"/>
                  <a:gd name="T45" fmla="*/ 342 h 611"/>
                  <a:gd name="T46" fmla="*/ 463 w 800"/>
                  <a:gd name="T47" fmla="*/ 328 h 611"/>
                  <a:gd name="T48" fmla="*/ 451 w 800"/>
                  <a:gd name="T49" fmla="*/ 324 h 611"/>
                  <a:gd name="T50" fmla="*/ 455 w 800"/>
                  <a:gd name="T51" fmla="*/ 298 h 611"/>
                  <a:gd name="T52" fmla="*/ 442 w 800"/>
                  <a:gd name="T53" fmla="*/ 277 h 611"/>
                  <a:gd name="T54" fmla="*/ 431 w 800"/>
                  <a:gd name="T55" fmla="*/ 270 h 611"/>
                  <a:gd name="T56" fmla="*/ 438 w 800"/>
                  <a:gd name="T57" fmla="*/ 260 h 611"/>
                  <a:gd name="T58" fmla="*/ 444 w 800"/>
                  <a:gd name="T59" fmla="*/ 200 h 611"/>
                  <a:gd name="T60" fmla="*/ 473 w 800"/>
                  <a:gd name="T61" fmla="*/ 147 h 611"/>
                  <a:gd name="T62" fmla="*/ 491 w 800"/>
                  <a:gd name="T63" fmla="*/ 141 h 611"/>
                  <a:gd name="T64" fmla="*/ 518 w 800"/>
                  <a:gd name="T65" fmla="*/ 137 h 611"/>
                  <a:gd name="T66" fmla="*/ 527 w 800"/>
                  <a:gd name="T67" fmla="*/ 146 h 611"/>
                  <a:gd name="T68" fmla="*/ 543 w 800"/>
                  <a:gd name="T69" fmla="*/ 151 h 611"/>
                  <a:gd name="T70" fmla="*/ 593 w 800"/>
                  <a:gd name="T71" fmla="*/ 71 h 611"/>
                  <a:gd name="T72" fmla="*/ 645 w 800"/>
                  <a:gd name="T73" fmla="*/ 71 h 611"/>
                  <a:gd name="T74" fmla="*/ 663 w 800"/>
                  <a:gd name="T75" fmla="*/ 77 h 611"/>
                  <a:gd name="T76" fmla="*/ 662 w 800"/>
                  <a:gd name="T77" fmla="*/ 57 h 611"/>
                  <a:gd name="T78" fmla="*/ 671 w 800"/>
                  <a:gd name="T79" fmla="*/ 42 h 611"/>
                  <a:gd name="T80" fmla="*/ 686 w 800"/>
                  <a:gd name="T81" fmla="*/ 57 h 611"/>
                  <a:gd name="T82" fmla="*/ 685 w 800"/>
                  <a:gd name="T83" fmla="*/ 66 h 611"/>
                  <a:gd name="T84" fmla="*/ 681 w 800"/>
                  <a:gd name="T85" fmla="*/ 76 h 611"/>
                  <a:gd name="T86" fmla="*/ 686 w 800"/>
                  <a:gd name="T87" fmla="*/ 83 h 611"/>
                  <a:gd name="T88" fmla="*/ 689 w 800"/>
                  <a:gd name="T89" fmla="*/ 97 h 611"/>
                  <a:gd name="T90" fmla="*/ 696 w 800"/>
                  <a:gd name="T91" fmla="*/ 97 h 611"/>
                  <a:gd name="T92" fmla="*/ 699 w 800"/>
                  <a:gd name="T93" fmla="*/ 77 h 611"/>
                  <a:gd name="T94" fmla="*/ 705 w 800"/>
                  <a:gd name="T95" fmla="*/ 80 h 611"/>
                  <a:gd name="T96" fmla="*/ 709 w 800"/>
                  <a:gd name="T97" fmla="*/ 81 h 611"/>
                  <a:gd name="T98" fmla="*/ 717 w 800"/>
                  <a:gd name="T99" fmla="*/ 77 h 611"/>
                  <a:gd name="T100" fmla="*/ 710 w 800"/>
                  <a:gd name="T101" fmla="*/ 77 h 611"/>
                  <a:gd name="T102" fmla="*/ 700 w 800"/>
                  <a:gd name="T103" fmla="*/ 73 h 611"/>
                  <a:gd name="T104" fmla="*/ 698 w 800"/>
                  <a:gd name="T105" fmla="*/ 63 h 611"/>
                  <a:gd name="T106" fmla="*/ 692 w 800"/>
                  <a:gd name="T107" fmla="*/ 55 h 611"/>
                  <a:gd name="T108" fmla="*/ 700 w 800"/>
                  <a:gd name="T109" fmla="*/ 31 h 611"/>
                  <a:gd name="T110" fmla="*/ 717 w 800"/>
                  <a:gd name="T111" fmla="*/ 24 h 611"/>
                  <a:gd name="T112" fmla="*/ 733 w 800"/>
                  <a:gd name="T113" fmla="*/ 11 h 611"/>
                  <a:gd name="T114" fmla="*/ 777 w 800"/>
                  <a:gd name="T115" fmla="*/ 14 h 6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800" h="611">
                    <a:moveTo>
                      <a:pt x="0" y="602"/>
                    </a:moveTo>
                    <a:lnTo>
                      <a:pt x="5" y="604"/>
                    </a:lnTo>
                    <a:lnTo>
                      <a:pt x="5" y="605"/>
                    </a:lnTo>
                    <a:lnTo>
                      <a:pt x="6" y="609"/>
                    </a:lnTo>
                    <a:lnTo>
                      <a:pt x="8" y="611"/>
                    </a:lnTo>
                    <a:lnTo>
                      <a:pt x="15" y="611"/>
                    </a:lnTo>
                    <a:lnTo>
                      <a:pt x="20" y="608"/>
                    </a:lnTo>
                    <a:lnTo>
                      <a:pt x="20" y="606"/>
                    </a:lnTo>
                    <a:lnTo>
                      <a:pt x="26" y="601"/>
                    </a:lnTo>
                    <a:lnTo>
                      <a:pt x="34" y="601"/>
                    </a:lnTo>
                    <a:lnTo>
                      <a:pt x="47" y="598"/>
                    </a:lnTo>
                    <a:lnTo>
                      <a:pt x="50" y="596"/>
                    </a:lnTo>
                    <a:lnTo>
                      <a:pt x="60" y="594"/>
                    </a:lnTo>
                    <a:lnTo>
                      <a:pt x="62" y="592"/>
                    </a:lnTo>
                    <a:lnTo>
                      <a:pt x="69" y="592"/>
                    </a:lnTo>
                    <a:lnTo>
                      <a:pt x="79" y="594"/>
                    </a:lnTo>
                    <a:lnTo>
                      <a:pt x="83" y="594"/>
                    </a:lnTo>
                    <a:lnTo>
                      <a:pt x="86" y="595"/>
                    </a:lnTo>
                    <a:lnTo>
                      <a:pt x="87" y="595"/>
                    </a:lnTo>
                    <a:lnTo>
                      <a:pt x="90" y="596"/>
                    </a:lnTo>
                    <a:lnTo>
                      <a:pt x="92" y="598"/>
                    </a:lnTo>
                    <a:lnTo>
                      <a:pt x="93" y="601"/>
                    </a:lnTo>
                    <a:lnTo>
                      <a:pt x="96" y="604"/>
                    </a:lnTo>
                    <a:lnTo>
                      <a:pt x="100" y="602"/>
                    </a:lnTo>
                    <a:lnTo>
                      <a:pt x="103" y="596"/>
                    </a:lnTo>
                    <a:lnTo>
                      <a:pt x="104" y="592"/>
                    </a:lnTo>
                    <a:lnTo>
                      <a:pt x="104" y="584"/>
                    </a:lnTo>
                    <a:lnTo>
                      <a:pt x="101" y="578"/>
                    </a:lnTo>
                    <a:lnTo>
                      <a:pt x="101" y="567"/>
                    </a:lnTo>
                    <a:lnTo>
                      <a:pt x="100" y="567"/>
                    </a:lnTo>
                    <a:lnTo>
                      <a:pt x="101" y="565"/>
                    </a:lnTo>
                    <a:lnTo>
                      <a:pt x="106" y="560"/>
                    </a:lnTo>
                    <a:lnTo>
                      <a:pt x="113" y="560"/>
                    </a:lnTo>
                    <a:lnTo>
                      <a:pt x="115" y="563"/>
                    </a:lnTo>
                    <a:lnTo>
                      <a:pt x="117" y="567"/>
                    </a:lnTo>
                    <a:lnTo>
                      <a:pt x="120" y="570"/>
                    </a:lnTo>
                    <a:lnTo>
                      <a:pt x="124" y="573"/>
                    </a:lnTo>
                    <a:lnTo>
                      <a:pt x="127" y="572"/>
                    </a:lnTo>
                    <a:lnTo>
                      <a:pt x="129" y="572"/>
                    </a:lnTo>
                    <a:lnTo>
                      <a:pt x="139" y="569"/>
                    </a:lnTo>
                    <a:lnTo>
                      <a:pt x="146" y="569"/>
                    </a:lnTo>
                    <a:lnTo>
                      <a:pt x="146" y="567"/>
                    </a:lnTo>
                    <a:lnTo>
                      <a:pt x="147" y="567"/>
                    </a:lnTo>
                    <a:lnTo>
                      <a:pt x="149" y="566"/>
                    </a:lnTo>
                    <a:lnTo>
                      <a:pt x="149" y="565"/>
                    </a:lnTo>
                    <a:lnTo>
                      <a:pt x="150" y="560"/>
                    </a:lnTo>
                    <a:lnTo>
                      <a:pt x="149" y="558"/>
                    </a:lnTo>
                    <a:lnTo>
                      <a:pt x="149" y="552"/>
                    </a:lnTo>
                    <a:lnTo>
                      <a:pt x="152" y="552"/>
                    </a:lnTo>
                    <a:lnTo>
                      <a:pt x="156" y="548"/>
                    </a:lnTo>
                    <a:lnTo>
                      <a:pt x="156" y="546"/>
                    </a:lnTo>
                    <a:lnTo>
                      <a:pt x="161" y="538"/>
                    </a:lnTo>
                    <a:lnTo>
                      <a:pt x="163" y="538"/>
                    </a:lnTo>
                    <a:lnTo>
                      <a:pt x="178" y="532"/>
                    </a:lnTo>
                    <a:lnTo>
                      <a:pt x="180" y="532"/>
                    </a:lnTo>
                    <a:lnTo>
                      <a:pt x="181" y="531"/>
                    </a:lnTo>
                    <a:lnTo>
                      <a:pt x="181" y="529"/>
                    </a:lnTo>
                    <a:lnTo>
                      <a:pt x="184" y="527"/>
                    </a:lnTo>
                    <a:lnTo>
                      <a:pt x="184" y="525"/>
                    </a:lnTo>
                    <a:lnTo>
                      <a:pt x="182" y="521"/>
                    </a:lnTo>
                    <a:lnTo>
                      <a:pt x="184" y="515"/>
                    </a:lnTo>
                    <a:lnTo>
                      <a:pt x="184" y="506"/>
                    </a:lnTo>
                    <a:lnTo>
                      <a:pt x="185" y="502"/>
                    </a:lnTo>
                    <a:lnTo>
                      <a:pt x="185" y="493"/>
                    </a:lnTo>
                    <a:lnTo>
                      <a:pt x="184" y="491"/>
                    </a:lnTo>
                    <a:lnTo>
                      <a:pt x="184" y="488"/>
                    </a:lnTo>
                    <a:lnTo>
                      <a:pt x="195" y="476"/>
                    </a:lnTo>
                    <a:lnTo>
                      <a:pt x="195" y="472"/>
                    </a:lnTo>
                    <a:lnTo>
                      <a:pt x="192" y="472"/>
                    </a:lnTo>
                    <a:lnTo>
                      <a:pt x="192" y="467"/>
                    </a:lnTo>
                    <a:lnTo>
                      <a:pt x="194" y="467"/>
                    </a:lnTo>
                    <a:lnTo>
                      <a:pt x="194" y="465"/>
                    </a:lnTo>
                    <a:lnTo>
                      <a:pt x="207" y="465"/>
                    </a:lnTo>
                    <a:lnTo>
                      <a:pt x="212" y="467"/>
                    </a:lnTo>
                    <a:lnTo>
                      <a:pt x="216" y="462"/>
                    </a:lnTo>
                    <a:lnTo>
                      <a:pt x="214" y="458"/>
                    </a:lnTo>
                    <a:lnTo>
                      <a:pt x="216" y="448"/>
                    </a:lnTo>
                    <a:lnTo>
                      <a:pt x="220" y="443"/>
                    </a:lnTo>
                    <a:lnTo>
                      <a:pt x="223" y="439"/>
                    </a:lnTo>
                    <a:lnTo>
                      <a:pt x="224" y="436"/>
                    </a:lnTo>
                    <a:lnTo>
                      <a:pt x="224" y="433"/>
                    </a:lnTo>
                    <a:lnTo>
                      <a:pt x="221" y="428"/>
                    </a:lnTo>
                    <a:lnTo>
                      <a:pt x="217" y="425"/>
                    </a:lnTo>
                    <a:lnTo>
                      <a:pt x="216" y="426"/>
                    </a:lnTo>
                    <a:lnTo>
                      <a:pt x="212" y="426"/>
                    </a:lnTo>
                    <a:lnTo>
                      <a:pt x="209" y="425"/>
                    </a:lnTo>
                    <a:lnTo>
                      <a:pt x="207" y="425"/>
                    </a:lnTo>
                    <a:lnTo>
                      <a:pt x="201" y="422"/>
                    </a:lnTo>
                    <a:lnTo>
                      <a:pt x="199" y="422"/>
                    </a:lnTo>
                    <a:lnTo>
                      <a:pt x="198" y="421"/>
                    </a:lnTo>
                    <a:lnTo>
                      <a:pt x="198" y="412"/>
                    </a:lnTo>
                    <a:lnTo>
                      <a:pt x="199" y="408"/>
                    </a:lnTo>
                    <a:lnTo>
                      <a:pt x="198" y="408"/>
                    </a:lnTo>
                    <a:lnTo>
                      <a:pt x="199" y="407"/>
                    </a:lnTo>
                    <a:lnTo>
                      <a:pt x="213" y="383"/>
                    </a:lnTo>
                    <a:lnTo>
                      <a:pt x="214" y="377"/>
                    </a:lnTo>
                    <a:lnTo>
                      <a:pt x="214" y="376"/>
                    </a:lnTo>
                    <a:lnTo>
                      <a:pt x="226" y="363"/>
                    </a:lnTo>
                    <a:lnTo>
                      <a:pt x="234" y="358"/>
                    </a:lnTo>
                    <a:lnTo>
                      <a:pt x="237" y="355"/>
                    </a:lnTo>
                    <a:lnTo>
                      <a:pt x="242" y="352"/>
                    </a:lnTo>
                    <a:lnTo>
                      <a:pt x="248" y="351"/>
                    </a:lnTo>
                    <a:lnTo>
                      <a:pt x="249" y="349"/>
                    </a:lnTo>
                    <a:lnTo>
                      <a:pt x="252" y="349"/>
                    </a:lnTo>
                    <a:lnTo>
                      <a:pt x="259" y="348"/>
                    </a:lnTo>
                    <a:lnTo>
                      <a:pt x="262" y="347"/>
                    </a:lnTo>
                    <a:lnTo>
                      <a:pt x="273" y="347"/>
                    </a:lnTo>
                    <a:lnTo>
                      <a:pt x="293" y="342"/>
                    </a:lnTo>
                    <a:lnTo>
                      <a:pt x="295" y="341"/>
                    </a:lnTo>
                    <a:lnTo>
                      <a:pt x="298" y="341"/>
                    </a:lnTo>
                    <a:lnTo>
                      <a:pt x="307" y="344"/>
                    </a:lnTo>
                    <a:lnTo>
                      <a:pt x="311" y="344"/>
                    </a:lnTo>
                    <a:lnTo>
                      <a:pt x="329" y="356"/>
                    </a:lnTo>
                    <a:lnTo>
                      <a:pt x="331" y="355"/>
                    </a:lnTo>
                    <a:lnTo>
                      <a:pt x="331" y="354"/>
                    </a:lnTo>
                    <a:lnTo>
                      <a:pt x="340" y="348"/>
                    </a:lnTo>
                    <a:lnTo>
                      <a:pt x="347" y="345"/>
                    </a:lnTo>
                    <a:lnTo>
                      <a:pt x="348" y="345"/>
                    </a:lnTo>
                    <a:lnTo>
                      <a:pt x="350" y="344"/>
                    </a:lnTo>
                    <a:lnTo>
                      <a:pt x="351" y="340"/>
                    </a:lnTo>
                    <a:lnTo>
                      <a:pt x="353" y="340"/>
                    </a:lnTo>
                    <a:lnTo>
                      <a:pt x="353" y="337"/>
                    </a:lnTo>
                    <a:lnTo>
                      <a:pt x="354" y="334"/>
                    </a:lnTo>
                    <a:lnTo>
                      <a:pt x="365" y="316"/>
                    </a:lnTo>
                    <a:lnTo>
                      <a:pt x="368" y="314"/>
                    </a:lnTo>
                    <a:lnTo>
                      <a:pt x="371" y="311"/>
                    </a:lnTo>
                    <a:lnTo>
                      <a:pt x="372" y="311"/>
                    </a:lnTo>
                    <a:lnTo>
                      <a:pt x="384" y="302"/>
                    </a:lnTo>
                    <a:lnTo>
                      <a:pt x="388" y="302"/>
                    </a:lnTo>
                    <a:lnTo>
                      <a:pt x="398" y="299"/>
                    </a:lnTo>
                    <a:lnTo>
                      <a:pt x="407" y="299"/>
                    </a:lnTo>
                    <a:lnTo>
                      <a:pt x="414" y="302"/>
                    </a:lnTo>
                    <a:lnTo>
                      <a:pt x="420" y="303"/>
                    </a:lnTo>
                    <a:lnTo>
                      <a:pt x="422" y="305"/>
                    </a:lnTo>
                    <a:lnTo>
                      <a:pt x="424" y="306"/>
                    </a:lnTo>
                    <a:lnTo>
                      <a:pt x="424" y="309"/>
                    </a:lnTo>
                    <a:lnTo>
                      <a:pt x="427" y="314"/>
                    </a:lnTo>
                    <a:lnTo>
                      <a:pt x="428" y="316"/>
                    </a:lnTo>
                    <a:lnTo>
                      <a:pt x="430" y="319"/>
                    </a:lnTo>
                    <a:lnTo>
                      <a:pt x="430" y="316"/>
                    </a:lnTo>
                    <a:lnTo>
                      <a:pt x="431" y="316"/>
                    </a:lnTo>
                    <a:lnTo>
                      <a:pt x="434" y="319"/>
                    </a:lnTo>
                    <a:lnTo>
                      <a:pt x="434" y="328"/>
                    </a:lnTo>
                    <a:lnTo>
                      <a:pt x="432" y="334"/>
                    </a:lnTo>
                    <a:lnTo>
                      <a:pt x="431" y="337"/>
                    </a:lnTo>
                    <a:lnTo>
                      <a:pt x="430" y="338"/>
                    </a:lnTo>
                    <a:lnTo>
                      <a:pt x="431" y="340"/>
                    </a:lnTo>
                    <a:lnTo>
                      <a:pt x="432" y="345"/>
                    </a:lnTo>
                    <a:lnTo>
                      <a:pt x="432" y="349"/>
                    </a:lnTo>
                    <a:lnTo>
                      <a:pt x="435" y="351"/>
                    </a:lnTo>
                    <a:lnTo>
                      <a:pt x="437" y="351"/>
                    </a:lnTo>
                    <a:lnTo>
                      <a:pt x="437" y="347"/>
                    </a:lnTo>
                    <a:lnTo>
                      <a:pt x="435" y="347"/>
                    </a:lnTo>
                    <a:lnTo>
                      <a:pt x="435" y="344"/>
                    </a:lnTo>
                    <a:lnTo>
                      <a:pt x="437" y="344"/>
                    </a:lnTo>
                    <a:lnTo>
                      <a:pt x="438" y="342"/>
                    </a:lnTo>
                    <a:lnTo>
                      <a:pt x="442" y="342"/>
                    </a:lnTo>
                    <a:lnTo>
                      <a:pt x="446" y="347"/>
                    </a:lnTo>
                    <a:lnTo>
                      <a:pt x="451" y="345"/>
                    </a:lnTo>
                    <a:lnTo>
                      <a:pt x="452" y="345"/>
                    </a:lnTo>
                    <a:lnTo>
                      <a:pt x="456" y="342"/>
                    </a:lnTo>
                    <a:lnTo>
                      <a:pt x="456" y="338"/>
                    </a:lnTo>
                    <a:lnTo>
                      <a:pt x="458" y="335"/>
                    </a:lnTo>
                    <a:lnTo>
                      <a:pt x="460" y="333"/>
                    </a:lnTo>
                    <a:lnTo>
                      <a:pt x="462" y="333"/>
                    </a:lnTo>
                    <a:lnTo>
                      <a:pt x="462" y="331"/>
                    </a:lnTo>
                    <a:lnTo>
                      <a:pt x="465" y="331"/>
                    </a:lnTo>
                    <a:lnTo>
                      <a:pt x="463" y="328"/>
                    </a:lnTo>
                    <a:lnTo>
                      <a:pt x="460" y="327"/>
                    </a:lnTo>
                    <a:lnTo>
                      <a:pt x="459" y="326"/>
                    </a:lnTo>
                    <a:lnTo>
                      <a:pt x="456" y="326"/>
                    </a:lnTo>
                    <a:lnTo>
                      <a:pt x="455" y="327"/>
                    </a:lnTo>
                    <a:lnTo>
                      <a:pt x="452" y="327"/>
                    </a:lnTo>
                    <a:lnTo>
                      <a:pt x="452" y="326"/>
                    </a:lnTo>
                    <a:lnTo>
                      <a:pt x="451" y="324"/>
                    </a:lnTo>
                    <a:lnTo>
                      <a:pt x="452" y="321"/>
                    </a:lnTo>
                    <a:lnTo>
                      <a:pt x="452" y="320"/>
                    </a:lnTo>
                    <a:lnTo>
                      <a:pt x="453" y="319"/>
                    </a:lnTo>
                    <a:lnTo>
                      <a:pt x="455" y="316"/>
                    </a:lnTo>
                    <a:lnTo>
                      <a:pt x="456" y="309"/>
                    </a:lnTo>
                    <a:lnTo>
                      <a:pt x="456" y="301"/>
                    </a:lnTo>
                    <a:lnTo>
                      <a:pt x="455" y="298"/>
                    </a:lnTo>
                    <a:lnTo>
                      <a:pt x="452" y="299"/>
                    </a:lnTo>
                    <a:lnTo>
                      <a:pt x="446" y="301"/>
                    </a:lnTo>
                    <a:lnTo>
                      <a:pt x="438" y="292"/>
                    </a:lnTo>
                    <a:lnTo>
                      <a:pt x="438" y="287"/>
                    </a:lnTo>
                    <a:lnTo>
                      <a:pt x="441" y="281"/>
                    </a:lnTo>
                    <a:lnTo>
                      <a:pt x="442" y="280"/>
                    </a:lnTo>
                    <a:lnTo>
                      <a:pt x="442" y="277"/>
                    </a:lnTo>
                    <a:lnTo>
                      <a:pt x="441" y="275"/>
                    </a:lnTo>
                    <a:lnTo>
                      <a:pt x="438" y="275"/>
                    </a:lnTo>
                    <a:lnTo>
                      <a:pt x="434" y="274"/>
                    </a:lnTo>
                    <a:lnTo>
                      <a:pt x="432" y="273"/>
                    </a:lnTo>
                    <a:lnTo>
                      <a:pt x="432" y="271"/>
                    </a:lnTo>
                    <a:lnTo>
                      <a:pt x="431" y="271"/>
                    </a:lnTo>
                    <a:lnTo>
                      <a:pt x="431" y="270"/>
                    </a:lnTo>
                    <a:lnTo>
                      <a:pt x="432" y="267"/>
                    </a:lnTo>
                    <a:lnTo>
                      <a:pt x="438" y="267"/>
                    </a:lnTo>
                    <a:lnTo>
                      <a:pt x="441" y="266"/>
                    </a:lnTo>
                    <a:lnTo>
                      <a:pt x="442" y="264"/>
                    </a:lnTo>
                    <a:lnTo>
                      <a:pt x="442" y="263"/>
                    </a:lnTo>
                    <a:lnTo>
                      <a:pt x="441" y="261"/>
                    </a:lnTo>
                    <a:lnTo>
                      <a:pt x="438" y="260"/>
                    </a:lnTo>
                    <a:lnTo>
                      <a:pt x="437" y="260"/>
                    </a:lnTo>
                    <a:lnTo>
                      <a:pt x="437" y="229"/>
                    </a:lnTo>
                    <a:lnTo>
                      <a:pt x="438" y="227"/>
                    </a:lnTo>
                    <a:lnTo>
                      <a:pt x="438" y="218"/>
                    </a:lnTo>
                    <a:lnTo>
                      <a:pt x="439" y="215"/>
                    </a:lnTo>
                    <a:lnTo>
                      <a:pt x="439" y="214"/>
                    </a:lnTo>
                    <a:lnTo>
                      <a:pt x="444" y="200"/>
                    </a:lnTo>
                    <a:lnTo>
                      <a:pt x="446" y="183"/>
                    </a:lnTo>
                    <a:lnTo>
                      <a:pt x="448" y="180"/>
                    </a:lnTo>
                    <a:lnTo>
                      <a:pt x="455" y="169"/>
                    </a:lnTo>
                    <a:lnTo>
                      <a:pt x="458" y="169"/>
                    </a:lnTo>
                    <a:lnTo>
                      <a:pt x="458" y="164"/>
                    </a:lnTo>
                    <a:lnTo>
                      <a:pt x="463" y="155"/>
                    </a:lnTo>
                    <a:lnTo>
                      <a:pt x="473" y="147"/>
                    </a:lnTo>
                    <a:lnTo>
                      <a:pt x="475" y="146"/>
                    </a:lnTo>
                    <a:lnTo>
                      <a:pt x="477" y="144"/>
                    </a:lnTo>
                    <a:lnTo>
                      <a:pt x="484" y="141"/>
                    </a:lnTo>
                    <a:lnTo>
                      <a:pt x="485" y="140"/>
                    </a:lnTo>
                    <a:lnTo>
                      <a:pt x="490" y="140"/>
                    </a:lnTo>
                    <a:lnTo>
                      <a:pt x="490" y="141"/>
                    </a:lnTo>
                    <a:lnTo>
                      <a:pt x="491" y="141"/>
                    </a:lnTo>
                    <a:lnTo>
                      <a:pt x="492" y="143"/>
                    </a:lnTo>
                    <a:lnTo>
                      <a:pt x="498" y="143"/>
                    </a:lnTo>
                    <a:lnTo>
                      <a:pt x="498" y="141"/>
                    </a:lnTo>
                    <a:lnTo>
                      <a:pt x="499" y="143"/>
                    </a:lnTo>
                    <a:lnTo>
                      <a:pt x="505" y="140"/>
                    </a:lnTo>
                    <a:lnTo>
                      <a:pt x="509" y="138"/>
                    </a:lnTo>
                    <a:lnTo>
                      <a:pt x="518" y="137"/>
                    </a:lnTo>
                    <a:lnTo>
                      <a:pt x="519" y="137"/>
                    </a:lnTo>
                    <a:lnTo>
                      <a:pt x="522" y="138"/>
                    </a:lnTo>
                    <a:lnTo>
                      <a:pt x="523" y="140"/>
                    </a:lnTo>
                    <a:lnTo>
                      <a:pt x="525" y="140"/>
                    </a:lnTo>
                    <a:lnTo>
                      <a:pt x="525" y="143"/>
                    </a:lnTo>
                    <a:lnTo>
                      <a:pt x="526" y="143"/>
                    </a:lnTo>
                    <a:lnTo>
                      <a:pt x="527" y="146"/>
                    </a:lnTo>
                    <a:lnTo>
                      <a:pt x="526" y="155"/>
                    </a:lnTo>
                    <a:lnTo>
                      <a:pt x="526" y="158"/>
                    </a:lnTo>
                    <a:lnTo>
                      <a:pt x="529" y="160"/>
                    </a:lnTo>
                    <a:lnTo>
                      <a:pt x="534" y="158"/>
                    </a:lnTo>
                    <a:lnTo>
                      <a:pt x="537" y="158"/>
                    </a:lnTo>
                    <a:lnTo>
                      <a:pt x="540" y="154"/>
                    </a:lnTo>
                    <a:lnTo>
                      <a:pt x="543" y="151"/>
                    </a:lnTo>
                    <a:lnTo>
                      <a:pt x="565" y="119"/>
                    </a:lnTo>
                    <a:lnTo>
                      <a:pt x="564" y="112"/>
                    </a:lnTo>
                    <a:lnTo>
                      <a:pt x="565" y="98"/>
                    </a:lnTo>
                    <a:lnTo>
                      <a:pt x="565" y="95"/>
                    </a:lnTo>
                    <a:lnTo>
                      <a:pt x="566" y="93"/>
                    </a:lnTo>
                    <a:lnTo>
                      <a:pt x="580" y="77"/>
                    </a:lnTo>
                    <a:lnTo>
                      <a:pt x="593" y="71"/>
                    </a:lnTo>
                    <a:lnTo>
                      <a:pt x="594" y="70"/>
                    </a:lnTo>
                    <a:lnTo>
                      <a:pt x="597" y="70"/>
                    </a:lnTo>
                    <a:lnTo>
                      <a:pt x="605" y="67"/>
                    </a:lnTo>
                    <a:lnTo>
                      <a:pt x="618" y="67"/>
                    </a:lnTo>
                    <a:lnTo>
                      <a:pt x="624" y="66"/>
                    </a:lnTo>
                    <a:lnTo>
                      <a:pt x="633" y="66"/>
                    </a:lnTo>
                    <a:lnTo>
                      <a:pt x="645" y="71"/>
                    </a:lnTo>
                    <a:lnTo>
                      <a:pt x="646" y="74"/>
                    </a:lnTo>
                    <a:lnTo>
                      <a:pt x="650" y="80"/>
                    </a:lnTo>
                    <a:lnTo>
                      <a:pt x="659" y="81"/>
                    </a:lnTo>
                    <a:lnTo>
                      <a:pt x="660" y="81"/>
                    </a:lnTo>
                    <a:lnTo>
                      <a:pt x="660" y="80"/>
                    </a:lnTo>
                    <a:lnTo>
                      <a:pt x="662" y="80"/>
                    </a:lnTo>
                    <a:lnTo>
                      <a:pt x="663" y="77"/>
                    </a:lnTo>
                    <a:lnTo>
                      <a:pt x="663" y="76"/>
                    </a:lnTo>
                    <a:lnTo>
                      <a:pt x="664" y="69"/>
                    </a:lnTo>
                    <a:lnTo>
                      <a:pt x="664" y="67"/>
                    </a:lnTo>
                    <a:lnTo>
                      <a:pt x="663" y="67"/>
                    </a:lnTo>
                    <a:lnTo>
                      <a:pt x="663" y="64"/>
                    </a:lnTo>
                    <a:lnTo>
                      <a:pt x="662" y="63"/>
                    </a:lnTo>
                    <a:lnTo>
                      <a:pt x="662" y="57"/>
                    </a:lnTo>
                    <a:lnTo>
                      <a:pt x="664" y="55"/>
                    </a:lnTo>
                    <a:lnTo>
                      <a:pt x="667" y="53"/>
                    </a:lnTo>
                    <a:lnTo>
                      <a:pt x="667" y="48"/>
                    </a:lnTo>
                    <a:lnTo>
                      <a:pt x="670" y="45"/>
                    </a:lnTo>
                    <a:lnTo>
                      <a:pt x="670" y="43"/>
                    </a:lnTo>
                    <a:lnTo>
                      <a:pt x="671" y="43"/>
                    </a:lnTo>
                    <a:lnTo>
                      <a:pt x="671" y="42"/>
                    </a:lnTo>
                    <a:lnTo>
                      <a:pt x="672" y="42"/>
                    </a:lnTo>
                    <a:lnTo>
                      <a:pt x="675" y="43"/>
                    </a:lnTo>
                    <a:lnTo>
                      <a:pt x="677" y="43"/>
                    </a:lnTo>
                    <a:lnTo>
                      <a:pt x="684" y="52"/>
                    </a:lnTo>
                    <a:lnTo>
                      <a:pt x="685" y="52"/>
                    </a:lnTo>
                    <a:lnTo>
                      <a:pt x="685" y="57"/>
                    </a:lnTo>
                    <a:lnTo>
                      <a:pt x="686" y="57"/>
                    </a:lnTo>
                    <a:lnTo>
                      <a:pt x="686" y="59"/>
                    </a:lnTo>
                    <a:lnTo>
                      <a:pt x="688" y="60"/>
                    </a:lnTo>
                    <a:lnTo>
                      <a:pt x="688" y="62"/>
                    </a:lnTo>
                    <a:lnTo>
                      <a:pt x="685" y="62"/>
                    </a:lnTo>
                    <a:lnTo>
                      <a:pt x="685" y="64"/>
                    </a:lnTo>
                    <a:lnTo>
                      <a:pt x="686" y="64"/>
                    </a:lnTo>
                    <a:lnTo>
                      <a:pt x="685" y="66"/>
                    </a:lnTo>
                    <a:lnTo>
                      <a:pt x="684" y="66"/>
                    </a:lnTo>
                    <a:lnTo>
                      <a:pt x="684" y="67"/>
                    </a:lnTo>
                    <a:lnTo>
                      <a:pt x="681" y="69"/>
                    </a:lnTo>
                    <a:lnTo>
                      <a:pt x="679" y="69"/>
                    </a:lnTo>
                    <a:lnTo>
                      <a:pt x="679" y="71"/>
                    </a:lnTo>
                    <a:lnTo>
                      <a:pt x="681" y="73"/>
                    </a:lnTo>
                    <a:lnTo>
                      <a:pt x="681" y="76"/>
                    </a:lnTo>
                    <a:lnTo>
                      <a:pt x="682" y="77"/>
                    </a:lnTo>
                    <a:lnTo>
                      <a:pt x="682" y="76"/>
                    </a:lnTo>
                    <a:lnTo>
                      <a:pt x="684" y="76"/>
                    </a:lnTo>
                    <a:lnTo>
                      <a:pt x="684" y="80"/>
                    </a:lnTo>
                    <a:lnTo>
                      <a:pt x="685" y="80"/>
                    </a:lnTo>
                    <a:lnTo>
                      <a:pt x="684" y="81"/>
                    </a:lnTo>
                    <a:lnTo>
                      <a:pt x="686" y="83"/>
                    </a:lnTo>
                    <a:lnTo>
                      <a:pt x="686" y="87"/>
                    </a:lnTo>
                    <a:lnTo>
                      <a:pt x="685" y="88"/>
                    </a:lnTo>
                    <a:lnTo>
                      <a:pt x="686" y="88"/>
                    </a:lnTo>
                    <a:lnTo>
                      <a:pt x="686" y="95"/>
                    </a:lnTo>
                    <a:lnTo>
                      <a:pt x="688" y="95"/>
                    </a:lnTo>
                    <a:lnTo>
                      <a:pt x="688" y="97"/>
                    </a:lnTo>
                    <a:lnTo>
                      <a:pt x="689" y="97"/>
                    </a:lnTo>
                    <a:lnTo>
                      <a:pt x="689" y="98"/>
                    </a:lnTo>
                    <a:lnTo>
                      <a:pt x="692" y="98"/>
                    </a:lnTo>
                    <a:lnTo>
                      <a:pt x="693" y="97"/>
                    </a:lnTo>
                    <a:lnTo>
                      <a:pt x="695" y="97"/>
                    </a:lnTo>
                    <a:lnTo>
                      <a:pt x="695" y="98"/>
                    </a:lnTo>
                    <a:lnTo>
                      <a:pt x="696" y="98"/>
                    </a:lnTo>
                    <a:lnTo>
                      <a:pt x="696" y="97"/>
                    </a:lnTo>
                    <a:lnTo>
                      <a:pt x="698" y="97"/>
                    </a:lnTo>
                    <a:lnTo>
                      <a:pt x="699" y="95"/>
                    </a:lnTo>
                    <a:lnTo>
                      <a:pt x="699" y="94"/>
                    </a:lnTo>
                    <a:lnTo>
                      <a:pt x="700" y="93"/>
                    </a:lnTo>
                    <a:lnTo>
                      <a:pt x="700" y="87"/>
                    </a:lnTo>
                    <a:lnTo>
                      <a:pt x="699" y="84"/>
                    </a:lnTo>
                    <a:lnTo>
                      <a:pt x="699" y="77"/>
                    </a:lnTo>
                    <a:lnTo>
                      <a:pt x="703" y="77"/>
                    </a:lnTo>
                    <a:lnTo>
                      <a:pt x="703" y="78"/>
                    </a:lnTo>
                    <a:lnTo>
                      <a:pt x="702" y="78"/>
                    </a:lnTo>
                    <a:lnTo>
                      <a:pt x="702" y="80"/>
                    </a:lnTo>
                    <a:lnTo>
                      <a:pt x="703" y="81"/>
                    </a:lnTo>
                    <a:lnTo>
                      <a:pt x="703" y="80"/>
                    </a:lnTo>
                    <a:lnTo>
                      <a:pt x="705" y="80"/>
                    </a:lnTo>
                    <a:lnTo>
                      <a:pt x="705" y="77"/>
                    </a:lnTo>
                    <a:lnTo>
                      <a:pt x="706" y="77"/>
                    </a:lnTo>
                    <a:lnTo>
                      <a:pt x="706" y="80"/>
                    </a:lnTo>
                    <a:lnTo>
                      <a:pt x="707" y="81"/>
                    </a:lnTo>
                    <a:lnTo>
                      <a:pt x="707" y="83"/>
                    </a:lnTo>
                    <a:lnTo>
                      <a:pt x="709" y="83"/>
                    </a:lnTo>
                    <a:lnTo>
                      <a:pt x="709" y="81"/>
                    </a:lnTo>
                    <a:lnTo>
                      <a:pt x="710" y="81"/>
                    </a:lnTo>
                    <a:lnTo>
                      <a:pt x="712" y="80"/>
                    </a:lnTo>
                    <a:lnTo>
                      <a:pt x="713" y="80"/>
                    </a:lnTo>
                    <a:lnTo>
                      <a:pt x="713" y="78"/>
                    </a:lnTo>
                    <a:lnTo>
                      <a:pt x="715" y="78"/>
                    </a:lnTo>
                    <a:lnTo>
                      <a:pt x="716" y="77"/>
                    </a:lnTo>
                    <a:lnTo>
                      <a:pt x="717" y="77"/>
                    </a:lnTo>
                    <a:lnTo>
                      <a:pt x="717" y="76"/>
                    </a:lnTo>
                    <a:lnTo>
                      <a:pt x="719" y="76"/>
                    </a:lnTo>
                    <a:lnTo>
                      <a:pt x="719" y="74"/>
                    </a:lnTo>
                    <a:lnTo>
                      <a:pt x="712" y="74"/>
                    </a:lnTo>
                    <a:lnTo>
                      <a:pt x="712" y="76"/>
                    </a:lnTo>
                    <a:lnTo>
                      <a:pt x="710" y="76"/>
                    </a:lnTo>
                    <a:lnTo>
                      <a:pt x="710" y="77"/>
                    </a:lnTo>
                    <a:lnTo>
                      <a:pt x="707" y="77"/>
                    </a:lnTo>
                    <a:lnTo>
                      <a:pt x="706" y="74"/>
                    </a:lnTo>
                    <a:lnTo>
                      <a:pt x="705" y="73"/>
                    </a:lnTo>
                    <a:lnTo>
                      <a:pt x="703" y="73"/>
                    </a:lnTo>
                    <a:lnTo>
                      <a:pt x="703" y="71"/>
                    </a:lnTo>
                    <a:lnTo>
                      <a:pt x="700" y="71"/>
                    </a:lnTo>
                    <a:lnTo>
                      <a:pt x="700" y="73"/>
                    </a:lnTo>
                    <a:lnTo>
                      <a:pt x="699" y="73"/>
                    </a:lnTo>
                    <a:lnTo>
                      <a:pt x="698" y="71"/>
                    </a:lnTo>
                    <a:lnTo>
                      <a:pt x="698" y="67"/>
                    </a:lnTo>
                    <a:lnTo>
                      <a:pt x="696" y="66"/>
                    </a:lnTo>
                    <a:lnTo>
                      <a:pt x="696" y="64"/>
                    </a:lnTo>
                    <a:lnTo>
                      <a:pt x="698" y="64"/>
                    </a:lnTo>
                    <a:lnTo>
                      <a:pt x="698" y="63"/>
                    </a:lnTo>
                    <a:lnTo>
                      <a:pt x="696" y="63"/>
                    </a:lnTo>
                    <a:lnTo>
                      <a:pt x="696" y="62"/>
                    </a:lnTo>
                    <a:lnTo>
                      <a:pt x="695" y="60"/>
                    </a:lnTo>
                    <a:lnTo>
                      <a:pt x="696" y="59"/>
                    </a:lnTo>
                    <a:lnTo>
                      <a:pt x="693" y="59"/>
                    </a:lnTo>
                    <a:lnTo>
                      <a:pt x="693" y="56"/>
                    </a:lnTo>
                    <a:lnTo>
                      <a:pt x="692" y="55"/>
                    </a:lnTo>
                    <a:lnTo>
                      <a:pt x="692" y="50"/>
                    </a:lnTo>
                    <a:lnTo>
                      <a:pt x="691" y="50"/>
                    </a:lnTo>
                    <a:lnTo>
                      <a:pt x="691" y="49"/>
                    </a:lnTo>
                    <a:lnTo>
                      <a:pt x="693" y="46"/>
                    </a:lnTo>
                    <a:lnTo>
                      <a:pt x="695" y="46"/>
                    </a:lnTo>
                    <a:lnTo>
                      <a:pt x="699" y="33"/>
                    </a:lnTo>
                    <a:lnTo>
                      <a:pt x="700" y="31"/>
                    </a:lnTo>
                    <a:lnTo>
                      <a:pt x="700" y="30"/>
                    </a:lnTo>
                    <a:lnTo>
                      <a:pt x="706" y="27"/>
                    </a:lnTo>
                    <a:lnTo>
                      <a:pt x="709" y="27"/>
                    </a:lnTo>
                    <a:lnTo>
                      <a:pt x="712" y="26"/>
                    </a:lnTo>
                    <a:lnTo>
                      <a:pt x="715" y="26"/>
                    </a:lnTo>
                    <a:lnTo>
                      <a:pt x="716" y="24"/>
                    </a:lnTo>
                    <a:lnTo>
                      <a:pt x="717" y="24"/>
                    </a:lnTo>
                    <a:lnTo>
                      <a:pt x="717" y="21"/>
                    </a:lnTo>
                    <a:lnTo>
                      <a:pt x="719" y="17"/>
                    </a:lnTo>
                    <a:lnTo>
                      <a:pt x="723" y="13"/>
                    </a:lnTo>
                    <a:lnTo>
                      <a:pt x="724" y="13"/>
                    </a:lnTo>
                    <a:lnTo>
                      <a:pt x="727" y="10"/>
                    </a:lnTo>
                    <a:lnTo>
                      <a:pt x="729" y="10"/>
                    </a:lnTo>
                    <a:lnTo>
                      <a:pt x="733" y="11"/>
                    </a:lnTo>
                    <a:lnTo>
                      <a:pt x="734" y="11"/>
                    </a:lnTo>
                    <a:lnTo>
                      <a:pt x="741" y="14"/>
                    </a:lnTo>
                    <a:lnTo>
                      <a:pt x="748" y="14"/>
                    </a:lnTo>
                    <a:lnTo>
                      <a:pt x="753" y="13"/>
                    </a:lnTo>
                    <a:lnTo>
                      <a:pt x="758" y="9"/>
                    </a:lnTo>
                    <a:lnTo>
                      <a:pt x="759" y="9"/>
                    </a:lnTo>
                    <a:lnTo>
                      <a:pt x="777" y="14"/>
                    </a:lnTo>
                    <a:lnTo>
                      <a:pt x="789" y="11"/>
                    </a:lnTo>
                    <a:lnTo>
                      <a:pt x="791" y="9"/>
                    </a:lnTo>
                    <a:lnTo>
                      <a:pt x="794" y="4"/>
                    </a:lnTo>
                    <a:lnTo>
                      <a:pt x="797" y="3"/>
                    </a:lnTo>
                    <a:lnTo>
                      <a:pt x="800" y="0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19" name="Freeform 6176">
                <a:extLst>
                  <a:ext uri="{FF2B5EF4-FFF2-40B4-BE49-F238E27FC236}">
                    <a16:creationId xmlns:a16="http://schemas.microsoft.com/office/drawing/2014/main" id="{D724337E-5EFC-23EC-6F69-2E3E2F6D47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17" y="3284"/>
                <a:ext cx="1" cy="1"/>
              </a:xfrm>
              <a:custGeom>
                <a:avLst/>
                <a:gdLst>
                  <a:gd name="T0" fmla="*/ 0 w 5"/>
                  <a:gd name="T1" fmla="*/ 0 h 3"/>
                  <a:gd name="T2" fmla="*/ 4 w 5"/>
                  <a:gd name="T3" fmla="*/ 3 h 3"/>
                  <a:gd name="T4" fmla="*/ 5 w 5"/>
                  <a:gd name="T5" fmla="*/ 3 h 3"/>
                  <a:gd name="T6" fmla="*/ 0 w 5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lnTo>
                      <a:pt x="4" y="3"/>
                    </a:lnTo>
                    <a:lnTo>
                      <a:pt x="5" y="3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20" name="Freeform 6177">
                <a:extLst>
                  <a:ext uri="{FF2B5EF4-FFF2-40B4-BE49-F238E27FC236}">
                    <a16:creationId xmlns:a16="http://schemas.microsoft.com/office/drawing/2014/main" id="{5B9F86AE-11DF-289B-B658-722C76AAF6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96" y="3382"/>
                <a:ext cx="14" cy="3"/>
              </a:xfrm>
              <a:custGeom>
                <a:avLst/>
                <a:gdLst>
                  <a:gd name="T0" fmla="*/ 5 w 53"/>
                  <a:gd name="T1" fmla="*/ 8 h 14"/>
                  <a:gd name="T2" fmla="*/ 7 w 53"/>
                  <a:gd name="T3" fmla="*/ 10 h 14"/>
                  <a:gd name="T4" fmla="*/ 16 w 53"/>
                  <a:gd name="T5" fmla="*/ 12 h 14"/>
                  <a:gd name="T6" fmla="*/ 25 w 53"/>
                  <a:gd name="T7" fmla="*/ 12 h 14"/>
                  <a:gd name="T8" fmla="*/ 32 w 53"/>
                  <a:gd name="T9" fmla="*/ 11 h 14"/>
                  <a:gd name="T10" fmla="*/ 48 w 53"/>
                  <a:gd name="T11" fmla="*/ 14 h 14"/>
                  <a:gd name="T12" fmla="*/ 49 w 53"/>
                  <a:gd name="T13" fmla="*/ 14 h 14"/>
                  <a:gd name="T14" fmla="*/ 52 w 53"/>
                  <a:gd name="T15" fmla="*/ 11 h 14"/>
                  <a:gd name="T16" fmla="*/ 52 w 53"/>
                  <a:gd name="T17" fmla="*/ 8 h 14"/>
                  <a:gd name="T18" fmla="*/ 53 w 53"/>
                  <a:gd name="T19" fmla="*/ 8 h 14"/>
                  <a:gd name="T20" fmla="*/ 45 w 53"/>
                  <a:gd name="T21" fmla="*/ 5 h 14"/>
                  <a:gd name="T22" fmla="*/ 34 w 53"/>
                  <a:gd name="T23" fmla="*/ 3 h 14"/>
                  <a:gd name="T24" fmla="*/ 29 w 53"/>
                  <a:gd name="T25" fmla="*/ 3 h 14"/>
                  <a:gd name="T26" fmla="*/ 28 w 53"/>
                  <a:gd name="T27" fmla="*/ 1 h 14"/>
                  <a:gd name="T28" fmla="*/ 27 w 53"/>
                  <a:gd name="T29" fmla="*/ 1 h 14"/>
                  <a:gd name="T30" fmla="*/ 25 w 53"/>
                  <a:gd name="T31" fmla="*/ 0 h 14"/>
                  <a:gd name="T32" fmla="*/ 2 w 53"/>
                  <a:gd name="T33" fmla="*/ 0 h 14"/>
                  <a:gd name="T34" fmla="*/ 0 w 53"/>
                  <a:gd name="T35" fmla="*/ 1 h 14"/>
                  <a:gd name="T36" fmla="*/ 0 w 53"/>
                  <a:gd name="T37" fmla="*/ 4 h 14"/>
                  <a:gd name="T38" fmla="*/ 5 w 53"/>
                  <a:gd name="T39" fmla="*/ 8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3" h="14">
                    <a:moveTo>
                      <a:pt x="5" y="8"/>
                    </a:moveTo>
                    <a:lnTo>
                      <a:pt x="7" y="10"/>
                    </a:lnTo>
                    <a:lnTo>
                      <a:pt x="16" y="12"/>
                    </a:lnTo>
                    <a:lnTo>
                      <a:pt x="25" y="12"/>
                    </a:lnTo>
                    <a:lnTo>
                      <a:pt x="32" y="11"/>
                    </a:lnTo>
                    <a:lnTo>
                      <a:pt x="48" y="14"/>
                    </a:lnTo>
                    <a:lnTo>
                      <a:pt x="49" y="14"/>
                    </a:lnTo>
                    <a:lnTo>
                      <a:pt x="52" y="11"/>
                    </a:lnTo>
                    <a:lnTo>
                      <a:pt x="52" y="8"/>
                    </a:lnTo>
                    <a:lnTo>
                      <a:pt x="53" y="8"/>
                    </a:lnTo>
                    <a:lnTo>
                      <a:pt x="45" y="5"/>
                    </a:lnTo>
                    <a:lnTo>
                      <a:pt x="34" y="3"/>
                    </a:lnTo>
                    <a:lnTo>
                      <a:pt x="29" y="3"/>
                    </a:lnTo>
                    <a:lnTo>
                      <a:pt x="28" y="1"/>
                    </a:lnTo>
                    <a:lnTo>
                      <a:pt x="27" y="1"/>
                    </a:lnTo>
                    <a:lnTo>
                      <a:pt x="25" y="0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0" y="4"/>
                    </a:lnTo>
                    <a:lnTo>
                      <a:pt x="5" y="8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21" name="Freeform 6178">
                <a:extLst>
                  <a:ext uri="{FF2B5EF4-FFF2-40B4-BE49-F238E27FC236}">
                    <a16:creationId xmlns:a16="http://schemas.microsoft.com/office/drawing/2014/main" id="{050FC097-3BEE-FA10-2E4F-E512E32C08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44" y="3483"/>
                <a:ext cx="178" cy="181"/>
              </a:xfrm>
              <a:custGeom>
                <a:avLst/>
                <a:gdLst>
                  <a:gd name="T0" fmla="*/ 680 w 712"/>
                  <a:gd name="T1" fmla="*/ 483 h 725"/>
                  <a:gd name="T2" fmla="*/ 684 w 712"/>
                  <a:gd name="T3" fmla="*/ 443 h 725"/>
                  <a:gd name="T4" fmla="*/ 712 w 712"/>
                  <a:gd name="T5" fmla="*/ 375 h 725"/>
                  <a:gd name="T6" fmla="*/ 700 w 712"/>
                  <a:gd name="T7" fmla="*/ 314 h 725"/>
                  <a:gd name="T8" fmla="*/ 690 w 712"/>
                  <a:gd name="T9" fmla="*/ 257 h 725"/>
                  <a:gd name="T10" fmla="*/ 675 w 712"/>
                  <a:gd name="T11" fmla="*/ 233 h 725"/>
                  <a:gd name="T12" fmla="*/ 673 w 712"/>
                  <a:gd name="T13" fmla="*/ 194 h 725"/>
                  <a:gd name="T14" fmla="*/ 661 w 712"/>
                  <a:gd name="T15" fmla="*/ 133 h 725"/>
                  <a:gd name="T16" fmla="*/ 651 w 712"/>
                  <a:gd name="T17" fmla="*/ 112 h 725"/>
                  <a:gd name="T18" fmla="*/ 641 w 712"/>
                  <a:gd name="T19" fmla="*/ 94 h 725"/>
                  <a:gd name="T20" fmla="*/ 638 w 712"/>
                  <a:gd name="T21" fmla="*/ 77 h 725"/>
                  <a:gd name="T22" fmla="*/ 638 w 712"/>
                  <a:gd name="T23" fmla="*/ 59 h 725"/>
                  <a:gd name="T24" fmla="*/ 625 w 712"/>
                  <a:gd name="T25" fmla="*/ 31 h 725"/>
                  <a:gd name="T26" fmla="*/ 601 w 712"/>
                  <a:gd name="T27" fmla="*/ 13 h 725"/>
                  <a:gd name="T28" fmla="*/ 585 w 712"/>
                  <a:gd name="T29" fmla="*/ 0 h 725"/>
                  <a:gd name="T30" fmla="*/ 568 w 712"/>
                  <a:gd name="T31" fmla="*/ 11 h 725"/>
                  <a:gd name="T32" fmla="*/ 553 w 712"/>
                  <a:gd name="T33" fmla="*/ 10 h 725"/>
                  <a:gd name="T34" fmla="*/ 517 w 712"/>
                  <a:gd name="T35" fmla="*/ 17 h 725"/>
                  <a:gd name="T36" fmla="*/ 490 w 712"/>
                  <a:gd name="T37" fmla="*/ 53 h 725"/>
                  <a:gd name="T38" fmla="*/ 501 w 712"/>
                  <a:gd name="T39" fmla="*/ 84 h 725"/>
                  <a:gd name="T40" fmla="*/ 507 w 712"/>
                  <a:gd name="T41" fmla="*/ 117 h 725"/>
                  <a:gd name="T42" fmla="*/ 508 w 712"/>
                  <a:gd name="T43" fmla="*/ 144 h 725"/>
                  <a:gd name="T44" fmla="*/ 517 w 712"/>
                  <a:gd name="T45" fmla="*/ 164 h 725"/>
                  <a:gd name="T46" fmla="*/ 482 w 712"/>
                  <a:gd name="T47" fmla="*/ 203 h 725"/>
                  <a:gd name="T48" fmla="*/ 472 w 712"/>
                  <a:gd name="T49" fmla="*/ 221 h 725"/>
                  <a:gd name="T50" fmla="*/ 483 w 712"/>
                  <a:gd name="T51" fmla="*/ 248 h 725"/>
                  <a:gd name="T52" fmla="*/ 491 w 712"/>
                  <a:gd name="T53" fmla="*/ 263 h 725"/>
                  <a:gd name="T54" fmla="*/ 503 w 712"/>
                  <a:gd name="T55" fmla="*/ 270 h 725"/>
                  <a:gd name="T56" fmla="*/ 482 w 712"/>
                  <a:gd name="T57" fmla="*/ 346 h 725"/>
                  <a:gd name="T58" fmla="*/ 508 w 712"/>
                  <a:gd name="T59" fmla="*/ 381 h 725"/>
                  <a:gd name="T60" fmla="*/ 515 w 712"/>
                  <a:gd name="T61" fmla="*/ 422 h 725"/>
                  <a:gd name="T62" fmla="*/ 527 w 712"/>
                  <a:gd name="T63" fmla="*/ 497 h 725"/>
                  <a:gd name="T64" fmla="*/ 501 w 712"/>
                  <a:gd name="T65" fmla="*/ 536 h 725"/>
                  <a:gd name="T66" fmla="*/ 501 w 712"/>
                  <a:gd name="T67" fmla="*/ 574 h 725"/>
                  <a:gd name="T68" fmla="*/ 479 w 712"/>
                  <a:gd name="T69" fmla="*/ 598 h 725"/>
                  <a:gd name="T70" fmla="*/ 475 w 712"/>
                  <a:gd name="T71" fmla="*/ 612 h 725"/>
                  <a:gd name="T72" fmla="*/ 457 w 712"/>
                  <a:gd name="T73" fmla="*/ 615 h 725"/>
                  <a:gd name="T74" fmla="*/ 437 w 712"/>
                  <a:gd name="T75" fmla="*/ 578 h 725"/>
                  <a:gd name="T76" fmla="*/ 412 w 712"/>
                  <a:gd name="T77" fmla="*/ 552 h 725"/>
                  <a:gd name="T78" fmla="*/ 385 w 712"/>
                  <a:gd name="T79" fmla="*/ 542 h 725"/>
                  <a:gd name="T80" fmla="*/ 351 w 712"/>
                  <a:gd name="T81" fmla="*/ 525 h 725"/>
                  <a:gd name="T82" fmla="*/ 338 w 712"/>
                  <a:gd name="T83" fmla="*/ 535 h 725"/>
                  <a:gd name="T84" fmla="*/ 293 w 712"/>
                  <a:gd name="T85" fmla="*/ 518 h 725"/>
                  <a:gd name="T86" fmla="*/ 253 w 712"/>
                  <a:gd name="T87" fmla="*/ 533 h 725"/>
                  <a:gd name="T88" fmla="*/ 219 w 712"/>
                  <a:gd name="T89" fmla="*/ 546 h 725"/>
                  <a:gd name="T90" fmla="*/ 207 w 712"/>
                  <a:gd name="T91" fmla="*/ 563 h 725"/>
                  <a:gd name="T92" fmla="*/ 184 w 712"/>
                  <a:gd name="T93" fmla="*/ 574 h 725"/>
                  <a:gd name="T94" fmla="*/ 165 w 712"/>
                  <a:gd name="T95" fmla="*/ 606 h 725"/>
                  <a:gd name="T96" fmla="*/ 155 w 712"/>
                  <a:gd name="T97" fmla="*/ 605 h 725"/>
                  <a:gd name="T98" fmla="*/ 154 w 712"/>
                  <a:gd name="T99" fmla="*/ 627 h 725"/>
                  <a:gd name="T100" fmla="*/ 165 w 712"/>
                  <a:gd name="T101" fmla="*/ 659 h 725"/>
                  <a:gd name="T102" fmla="*/ 150 w 712"/>
                  <a:gd name="T103" fmla="*/ 673 h 725"/>
                  <a:gd name="T104" fmla="*/ 113 w 712"/>
                  <a:gd name="T105" fmla="*/ 697 h 725"/>
                  <a:gd name="T106" fmla="*/ 85 w 712"/>
                  <a:gd name="T107" fmla="*/ 704 h 725"/>
                  <a:gd name="T108" fmla="*/ 43 w 712"/>
                  <a:gd name="T109" fmla="*/ 716 h 725"/>
                  <a:gd name="T110" fmla="*/ 0 w 712"/>
                  <a:gd name="T111" fmla="*/ 719 h 7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712" h="725">
                    <a:moveTo>
                      <a:pt x="679" y="546"/>
                    </a:moveTo>
                    <a:lnTo>
                      <a:pt x="676" y="540"/>
                    </a:lnTo>
                    <a:lnTo>
                      <a:pt x="676" y="521"/>
                    </a:lnTo>
                    <a:lnTo>
                      <a:pt x="682" y="489"/>
                    </a:lnTo>
                    <a:lnTo>
                      <a:pt x="682" y="485"/>
                    </a:lnTo>
                    <a:lnTo>
                      <a:pt x="680" y="483"/>
                    </a:lnTo>
                    <a:lnTo>
                      <a:pt x="680" y="479"/>
                    </a:lnTo>
                    <a:lnTo>
                      <a:pt x="682" y="469"/>
                    </a:lnTo>
                    <a:lnTo>
                      <a:pt x="687" y="458"/>
                    </a:lnTo>
                    <a:lnTo>
                      <a:pt x="687" y="457"/>
                    </a:lnTo>
                    <a:lnTo>
                      <a:pt x="686" y="454"/>
                    </a:lnTo>
                    <a:lnTo>
                      <a:pt x="684" y="443"/>
                    </a:lnTo>
                    <a:lnTo>
                      <a:pt x="690" y="425"/>
                    </a:lnTo>
                    <a:lnTo>
                      <a:pt x="693" y="422"/>
                    </a:lnTo>
                    <a:lnTo>
                      <a:pt x="698" y="412"/>
                    </a:lnTo>
                    <a:lnTo>
                      <a:pt x="711" y="383"/>
                    </a:lnTo>
                    <a:lnTo>
                      <a:pt x="711" y="379"/>
                    </a:lnTo>
                    <a:lnTo>
                      <a:pt x="712" y="375"/>
                    </a:lnTo>
                    <a:lnTo>
                      <a:pt x="712" y="360"/>
                    </a:lnTo>
                    <a:lnTo>
                      <a:pt x="705" y="341"/>
                    </a:lnTo>
                    <a:lnTo>
                      <a:pt x="702" y="328"/>
                    </a:lnTo>
                    <a:lnTo>
                      <a:pt x="702" y="324"/>
                    </a:lnTo>
                    <a:lnTo>
                      <a:pt x="701" y="323"/>
                    </a:lnTo>
                    <a:lnTo>
                      <a:pt x="700" y="314"/>
                    </a:lnTo>
                    <a:lnTo>
                      <a:pt x="691" y="298"/>
                    </a:lnTo>
                    <a:lnTo>
                      <a:pt x="695" y="281"/>
                    </a:lnTo>
                    <a:lnTo>
                      <a:pt x="694" y="274"/>
                    </a:lnTo>
                    <a:lnTo>
                      <a:pt x="687" y="264"/>
                    </a:lnTo>
                    <a:lnTo>
                      <a:pt x="690" y="263"/>
                    </a:lnTo>
                    <a:lnTo>
                      <a:pt x="690" y="257"/>
                    </a:lnTo>
                    <a:lnTo>
                      <a:pt x="687" y="251"/>
                    </a:lnTo>
                    <a:lnTo>
                      <a:pt x="686" y="248"/>
                    </a:lnTo>
                    <a:lnTo>
                      <a:pt x="679" y="240"/>
                    </a:lnTo>
                    <a:lnTo>
                      <a:pt x="676" y="239"/>
                    </a:lnTo>
                    <a:lnTo>
                      <a:pt x="675" y="239"/>
                    </a:lnTo>
                    <a:lnTo>
                      <a:pt x="675" y="233"/>
                    </a:lnTo>
                    <a:lnTo>
                      <a:pt x="676" y="232"/>
                    </a:lnTo>
                    <a:lnTo>
                      <a:pt x="680" y="226"/>
                    </a:lnTo>
                    <a:lnTo>
                      <a:pt x="680" y="225"/>
                    </a:lnTo>
                    <a:lnTo>
                      <a:pt x="679" y="222"/>
                    </a:lnTo>
                    <a:lnTo>
                      <a:pt x="675" y="210"/>
                    </a:lnTo>
                    <a:lnTo>
                      <a:pt x="673" y="194"/>
                    </a:lnTo>
                    <a:lnTo>
                      <a:pt x="673" y="193"/>
                    </a:lnTo>
                    <a:lnTo>
                      <a:pt x="670" y="188"/>
                    </a:lnTo>
                    <a:lnTo>
                      <a:pt x="668" y="175"/>
                    </a:lnTo>
                    <a:lnTo>
                      <a:pt x="668" y="165"/>
                    </a:lnTo>
                    <a:lnTo>
                      <a:pt x="661" y="147"/>
                    </a:lnTo>
                    <a:lnTo>
                      <a:pt x="661" y="133"/>
                    </a:lnTo>
                    <a:lnTo>
                      <a:pt x="662" y="130"/>
                    </a:lnTo>
                    <a:lnTo>
                      <a:pt x="662" y="128"/>
                    </a:lnTo>
                    <a:lnTo>
                      <a:pt x="658" y="123"/>
                    </a:lnTo>
                    <a:lnTo>
                      <a:pt x="655" y="120"/>
                    </a:lnTo>
                    <a:lnTo>
                      <a:pt x="651" y="114"/>
                    </a:lnTo>
                    <a:lnTo>
                      <a:pt x="651" y="112"/>
                    </a:lnTo>
                    <a:lnTo>
                      <a:pt x="649" y="111"/>
                    </a:lnTo>
                    <a:lnTo>
                      <a:pt x="647" y="109"/>
                    </a:lnTo>
                    <a:lnTo>
                      <a:pt x="645" y="106"/>
                    </a:lnTo>
                    <a:lnTo>
                      <a:pt x="642" y="102"/>
                    </a:lnTo>
                    <a:lnTo>
                      <a:pt x="641" y="95"/>
                    </a:lnTo>
                    <a:lnTo>
                      <a:pt x="641" y="94"/>
                    </a:lnTo>
                    <a:lnTo>
                      <a:pt x="640" y="91"/>
                    </a:lnTo>
                    <a:lnTo>
                      <a:pt x="635" y="87"/>
                    </a:lnTo>
                    <a:lnTo>
                      <a:pt x="635" y="78"/>
                    </a:lnTo>
                    <a:lnTo>
                      <a:pt x="637" y="78"/>
                    </a:lnTo>
                    <a:lnTo>
                      <a:pt x="637" y="77"/>
                    </a:lnTo>
                    <a:lnTo>
                      <a:pt x="638" y="77"/>
                    </a:lnTo>
                    <a:lnTo>
                      <a:pt x="641" y="73"/>
                    </a:lnTo>
                    <a:lnTo>
                      <a:pt x="640" y="70"/>
                    </a:lnTo>
                    <a:lnTo>
                      <a:pt x="637" y="66"/>
                    </a:lnTo>
                    <a:lnTo>
                      <a:pt x="637" y="61"/>
                    </a:lnTo>
                    <a:lnTo>
                      <a:pt x="638" y="61"/>
                    </a:lnTo>
                    <a:lnTo>
                      <a:pt x="638" y="59"/>
                    </a:lnTo>
                    <a:lnTo>
                      <a:pt x="641" y="59"/>
                    </a:lnTo>
                    <a:lnTo>
                      <a:pt x="645" y="50"/>
                    </a:lnTo>
                    <a:lnTo>
                      <a:pt x="647" y="41"/>
                    </a:lnTo>
                    <a:lnTo>
                      <a:pt x="647" y="38"/>
                    </a:lnTo>
                    <a:lnTo>
                      <a:pt x="638" y="38"/>
                    </a:lnTo>
                    <a:lnTo>
                      <a:pt x="625" y="31"/>
                    </a:lnTo>
                    <a:lnTo>
                      <a:pt x="619" y="27"/>
                    </a:lnTo>
                    <a:lnTo>
                      <a:pt x="612" y="17"/>
                    </a:lnTo>
                    <a:lnTo>
                      <a:pt x="609" y="17"/>
                    </a:lnTo>
                    <a:lnTo>
                      <a:pt x="602" y="14"/>
                    </a:lnTo>
                    <a:lnTo>
                      <a:pt x="601" y="14"/>
                    </a:lnTo>
                    <a:lnTo>
                      <a:pt x="601" y="13"/>
                    </a:lnTo>
                    <a:lnTo>
                      <a:pt x="599" y="13"/>
                    </a:lnTo>
                    <a:lnTo>
                      <a:pt x="599" y="7"/>
                    </a:lnTo>
                    <a:lnTo>
                      <a:pt x="598" y="6"/>
                    </a:lnTo>
                    <a:lnTo>
                      <a:pt x="596" y="3"/>
                    </a:lnTo>
                    <a:lnTo>
                      <a:pt x="589" y="0"/>
                    </a:lnTo>
                    <a:lnTo>
                      <a:pt x="585" y="0"/>
                    </a:lnTo>
                    <a:lnTo>
                      <a:pt x="581" y="4"/>
                    </a:lnTo>
                    <a:lnTo>
                      <a:pt x="581" y="8"/>
                    </a:lnTo>
                    <a:lnTo>
                      <a:pt x="580" y="8"/>
                    </a:lnTo>
                    <a:lnTo>
                      <a:pt x="578" y="10"/>
                    </a:lnTo>
                    <a:lnTo>
                      <a:pt x="575" y="11"/>
                    </a:lnTo>
                    <a:lnTo>
                      <a:pt x="568" y="11"/>
                    </a:lnTo>
                    <a:lnTo>
                      <a:pt x="567" y="13"/>
                    </a:lnTo>
                    <a:lnTo>
                      <a:pt x="567" y="11"/>
                    </a:lnTo>
                    <a:lnTo>
                      <a:pt x="563" y="7"/>
                    </a:lnTo>
                    <a:lnTo>
                      <a:pt x="560" y="7"/>
                    </a:lnTo>
                    <a:lnTo>
                      <a:pt x="560" y="8"/>
                    </a:lnTo>
                    <a:lnTo>
                      <a:pt x="553" y="10"/>
                    </a:lnTo>
                    <a:lnTo>
                      <a:pt x="549" y="10"/>
                    </a:lnTo>
                    <a:lnTo>
                      <a:pt x="542" y="8"/>
                    </a:lnTo>
                    <a:lnTo>
                      <a:pt x="534" y="10"/>
                    </a:lnTo>
                    <a:lnTo>
                      <a:pt x="529" y="14"/>
                    </a:lnTo>
                    <a:lnTo>
                      <a:pt x="525" y="17"/>
                    </a:lnTo>
                    <a:lnTo>
                      <a:pt x="517" y="17"/>
                    </a:lnTo>
                    <a:lnTo>
                      <a:pt x="507" y="15"/>
                    </a:lnTo>
                    <a:lnTo>
                      <a:pt x="503" y="17"/>
                    </a:lnTo>
                    <a:lnTo>
                      <a:pt x="488" y="32"/>
                    </a:lnTo>
                    <a:lnTo>
                      <a:pt x="485" y="38"/>
                    </a:lnTo>
                    <a:lnTo>
                      <a:pt x="486" y="45"/>
                    </a:lnTo>
                    <a:lnTo>
                      <a:pt x="490" y="53"/>
                    </a:lnTo>
                    <a:lnTo>
                      <a:pt x="491" y="54"/>
                    </a:lnTo>
                    <a:lnTo>
                      <a:pt x="488" y="64"/>
                    </a:lnTo>
                    <a:lnTo>
                      <a:pt x="488" y="67"/>
                    </a:lnTo>
                    <a:lnTo>
                      <a:pt x="494" y="73"/>
                    </a:lnTo>
                    <a:lnTo>
                      <a:pt x="497" y="74"/>
                    </a:lnTo>
                    <a:lnTo>
                      <a:pt x="501" y="84"/>
                    </a:lnTo>
                    <a:lnTo>
                      <a:pt x="501" y="98"/>
                    </a:lnTo>
                    <a:lnTo>
                      <a:pt x="500" y="99"/>
                    </a:lnTo>
                    <a:lnTo>
                      <a:pt x="497" y="104"/>
                    </a:lnTo>
                    <a:lnTo>
                      <a:pt x="500" y="112"/>
                    </a:lnTo>
                    <a:lnTo>
                      <a:pt x="504" y="117"/>
                    </a:lnTo>
                    <a:lnTo>
                      <a:pt x="507" y="117"/>
                    </a:lnTo>
                    <a:lnTo>
                      <a:pt x="515" y="123"/>
                    </a:lnTo>
                    <a:lnTo>
                      <a:pt x="515" y="127"/>
                    </a:lnTo>
                    <a:lnTo>
                      <a:pt x="514" y="133"/>
                    </a:lnTo>
                    <a:lnTo>
                      <a:pt x="511" y="138"/>
                    </a:lnTo>
                    <a:lnTo>
                      <a:pt x="511" y="140"/>
                    </a:lnTo>
                    <a:lnTo>
                      <a:pt x="508" y="144"/>
                    </a:lnTo>
                    <a:lnTo>
                      <a:pt x="505" y="150"/>
                    </a:lnTo>
                    <a:lnTo>
                      <a:pt x="505" y="155"/>
                    </a:lnTo>
                    <a:lnTo>
                      <a:pt x="514" y="158"/>
                    </a:lnTo>
                    <a:lnTo>
                      <a:pt x="518" y="161"/>
                    </a:lnTo>
                    <a:lnTo>
                      <a:pt x="520" y="164"/>
                    </a:lnTo>
                    <a:lnTo>
                      <a:pt x="517" y="164"/>
                    </a:lnTo>
                    <a:lnTo>
                      <a:pt x="515" y="165"/>
                    </a:lnTo>
                    <a:lnTo>
                      <a:pt x="515" y="168"/>
                    </a:lnTo>
                    <a:lnTo>
                      <a:pt x="514" y="169"/>
                    </a:lnTo>
                    <a:lnTo>
                      <a:pt x="514" y="172"/>
                    </a:lnTo>
                    <a:lnTo>
                      <a:pt x="513" y="176"/>
                    </a:lnTo>
                    <a:lnTo>
                      <a:pt x="482" y="203"/>
                    </a:lnTo>
                    <a:lnTo>
                      <a:pt x="479" y="205"/>
                    </a:lnTo>
                    <a:lnTo>
                      <a:pt x="479" y="207"/>
                    </a:lnTo>
                    <a:lnTo>
                      <a:pt x="478" y="207"/>
                    </a:lnTo>
                    <a:lnTo>
                      <a:pt x="474" y="211"/>
                    </a:lnTo>
                    <a:lnTo>
                      <a:pt x="472" y="218"/>
                    </a:lnTo>
                    <a:lnTo>
                      <a:pt x="472" y="221"/>
                    </a:lnTo>
                    <a:lnTo>
                      <a:pt x="474" y="221"/>
                    </a:lnTo>
                    <a:lnTo>
                      <a:pt x="474" y="222"/>
                    </a:lnTo>
                    <a:lnTo>
                      <a:pt x="481" y="226"/>
                    </a:lnTo>
                    <a:lnTo>
                      <a:pt x="483" y="235"/>
                    </a:lnTo>
                    <a:lnTo>
                      <a:pt x="482" y="242"/>
                    </a:lnTo>
                    <a:lnTo>
                      <a:pt x="483" y="248"/>
                    </a:lnTo>
                    <a:lnTo>
                      <a:pt x="485" y="251"/>
                    </a:lnTo>
                    <a:lnTo>
                      <a:pt x="485" y="254"/>
                    </a:lnTo>
                    <a:lnTo>
                      <a:pt x="486" y="256"/>
                    </a:lnTo>
                    <a:lnTo>
                      <a:pt x="488" y="258"/>
                    </a:lnTo>
                    <a:lnTo>
                      <a:pt x="488" y="260"/>
                    </a:lnTo>
                    <a:lnTo>
                      <a:pt x="491" y="263"/>
                    </a:lnTo>
                    <a:lnTo>
                      <a:pt x="494" y="263"/>
                    </a:lnTo>
                    <a:lnTo>
                      <a:pt x="496" y="264"/>
                    </a:lnTo>
                    <a:lnTo>
                      <a:pt x="497" y="264"/>
                    </a:lnTo>
                    <a:lnTo>
                      <a:pt x="500" y="265"/>
                    </a:lnTo>
                    <a:lnTo>
                      <a:pt x="503" y="268"/>
                    </a:lnTo>
                    <a:lnTo>
                      <a:pt x="503" y="270"/>
                    </a:lnTo>
                    <a:lnTo>
                      <a:pt x="493" y="282"/>
                    </a:lnTo>
                    <a:lnTo>
                      <a:pt x="490" y="291"/>
                    </a:lnTo>
                    <a:lnTo>
                      <a:pt x="481" y="302"/>
                    </a:lnTo>
                    <a:lnTo>
                      <a:pt x="468" y="328"/>
                    </a:lnTo>
                    <a:lnTo>
                      <a:pt x="476" y="341"/>
                    </a:lnTo>
                    <a:lnTo>
                      <a:pt x="482" y="346"/>
                    </a:lnTo>
                    <a:lnTo>
                      <a:pt x="486" y="353"/>
                    </a:lnTo>
                    <a:lnTo>
                      <a:pt x="490" y="365"/>
                    </a:lnTo>
                    <a:lnTo>
                      <a:pt x="491" y="366"/>
                    </a:lnTo>
                    <a:lnTo>
                      <a:pt x="493" y="366"/>
                    </a:lnTo>
                    <a:lnTo>
                      <a:pt x="508" y="379"/>
                    </a:lnTo>
                    <a:lnTo>
                      <a:pt x="508" y="381"/>
                    </a:lnTo>
                    <a:lnTo>
                      <a:pt x="513" y="385"/>
                    </a:lnTo>
                    <a:lnTo>
                      <a:pt x="515" y="392"/>
                    </a:lnTo>
                    <a:lnTo>
                      <a:pt x="515" y="395"/>
                    </a:lnTo>
                    <a:lnTo>
                      <a:pt x="517" y="406"/>
                    </a:lnTo>
                    <a:lnTo>
                      <a:pt x="517" y="412"/>
                    </a:lnTo>
                    <a:lnTo>
                      <a:pt x="515" y="422"/>
                    </a:lnTo>
                    <a:lnTo>
                      <a:pt x="517" y="464"/>
                    </a:lnTo>
                    <a:lnTo>
                      <a:pt x="518" y="468"/>
                    </a:lnTo>
                    <a:lnTo>
                      <a:pt x="524" y="479"/>
                    </a:lnTo>
                    <a:lnTo>
                      <a:pt x="525" y="493"/>
                    </a:lnTo>
                    <a:lnTo>
                      <a:pt x="525" y="495"/>
                    </a:lnTo>
                    <a:lnTo>
                      <a:pt x="527" y="497"/>
                    </a:lnTo>
                    <a:lnTo>
                      <a:pt x="514" y="528"/>
                    </a:lnTo>
                    <a:lnTo>
                      <a:pt x="513" y="529"/>
                    </a:lnTo>
                    <a:lnTo>
                      <a:pt x="511" y="532"/>
                    </a:lnTo>
                    <a:lnTo>
                      <a:pt x="510" y="533"/>
                    </a:lnTo>
                    <a:lnTo>
                      <a:pt x="508" y="533"/>
                    </a:lnTo>
                    <a:lnTo>
                      <a:pt x="501" y="536"/>
                    </a:lnTo>
                    <a:lnTo>
                      <a:pt x="501" y="538"/>
                    </a:lnTo>
                    <a:lnTo>
                      <a:pt x="500" y="543"/>
                    </a:lnTo>
                    <a:lnTo>
                      <a:pt x="500" y="549"/>
                    </a:lnTo>
                    <a:lnTo>
                      <a:pt x="504" y="570"/>
                    </a:lnTo>
                    <a:lnTo>
                      <a:pt x="503" y="574"/>
                    </a:lnTo>
                    <a:lnTo>
                      <a:pt x="501" y="574"/>
                    </a:lnTo>
                    <a:lnTo>
                      <a:pt x="500" y="576"/>
                    </a:lnTo>
                    <a:lnTo>
                      <a:pt x="496" y="586"/>
                    </a:lnTo>
                    <a:lnTo>
                      <a:pt x="493" y="589"/>
                    </a:lnTo>
                    <a:lnTo>
                      <a:pt x="490" y="591"/>
                    </a:lnTo>
                    <a:lnTo>
                      <a:pt x="490" y="592"/>
                    </a:lnTo>
                    <a:lnTo>
                      <a:pt x="479" y="598"/>
                    </a:lnTo>
                    <a:lnTo>
                      <a:pt x="476" y="602"/>
                    </a:lnTo>
                    <a:lnTo>
                      <a:pt x="476" y="605"/>
                    </a:lnTo>
                    <a:lnTo>
                      <a:pt x="478" y="606"/>
                    </a:lnTo>
                    <a:lnTo>
                      <a:pt x="478" y="608"/>
                    </a:lnTo>
                    <a:lnTo>
                      <a:pt x="476" y="609"/>
                    </a:lnTo>
                    <a:lnTo>
                      <a:pt x="475" y="612"/>
                    </a:lnTo>
                    <a:lnTo>
                      <a:pt x="474" y="612"/>
                    </a:lnTo>
                    <a:lnTo>
                      <a:pt x="471" y="615"/>
                    </a:lnTo>
                    <a:lnTo>
                      <a:pt x="469" y="615"/>
                    </a:lnTo>
                    <a:lnTo>
                      <a:pt x="468" y="616"/>
                    </a:lnTo>
                    <a:lnTo>
                      <a:pt x="460" y="616"/>
                    </a:lnTo>
                    <a:lnTo>
                      <a:pt x="457" y="615"/>
                    </a:lnTo>
                    <a:lnTo>
                      <a:pt x="457" y="613"/>
                    </a:lnTo>
                    <a:lnTo>
                      <a:pt x="455" y="612"/>
                    </a:lnTo>
                    <a:lnTo>
                      <a:pt x="450" y="602"/>
                    </a:lnTo>
                    <a:lnTo>
                      <a:pt x="447" y="591"/>
                    </a:lnTo>
                    <a:lnTo>
                      <a:pt x="444" y="586"/>
                    </a:lnTo>
                    <a:lnTo>
                      <a:pt x="437" y="578"/>
                    </a:lnTo>
                    <a:lnTo>
                      <a:pt x="427" y="571"/>
                    </a:lnTo>
                    <a:lnTo>
                      <a:pt x="422" y="573"/>
                    </a:lnTo>
                    <a:lnTo>
                      <a:pt x="419" y="573"/>
                    </a:lnTo>
                    <a:lnTo>
                      <a:pt x="418" y="571"/>
                    </a:lnTo>
                    <a:lnTo>
                      <a:pt x="415" y="564"/>
                    </a:lnTo>
                    <a:lnTo>
                      <a:pt x="412" y="552"/>
                    </a:lnTo>
                    <a:lnTo>
                      <a:pt x="412" y="549"/>
                    </a:lnTo>
                    <a:lnTo>
                      <a:pt x="411" y="542"/>
                    </a:lnTo>
                    <a:lnTo>
                      <a:pt x="402" y="540"/>
                    </a:lnTo>
                    <a:lnTo>
                      <a:pt x="398" y="540"/>
                    </a:lnTo>
                    <a:lnTo>
                      <a:pt x="394" y="542"/>
                    </a:lnTo>
                    <a:lnTo>
                      <a:pt x="385" y="542"/>
                    </a:lnTo>
                    <a:lnTo>
                      <a:pt x="384" y="540"/>
                    </a:lnTo>
                    <a:lnTo>
                      <a:pt x="383" y="540"/>
                    </a:lnTo>
                    <a:lnTo>
                      <a:pt x="373" y="526"/>
                    </a:lnTo>
                    <a:lnTo>
                      <a:pt x="370" y="521"/>
                    </a:lnTo>
                    <a:lnTo>
                      <a:pt x="360" y="518"/>
                    </a:lnTo>
                    <a:lnTo>
                      <a:pt x="351" y="525"/>
                    </a:lnTo>
                    <a:lnTo>
                      <a:pt x="351" y="526"/>
                    </a:lnTo>
                    <a:lnTo>
                      <a:pt x="349" y="528"/>
                    </a:lnTo>
                    <a:lnTo>
                      <a:pt x="347" y="529"/>
                    </a:lnTo>
                    <a:lnTo>
                      <a:pt x="342" y="533"/>
                    </a:lnTo>
                    <a:lnTo>
                      <a:pt x="340" y="535"/>
                    </a:lnTo>
                    <a:lnTo>
                      <a:pt x="338" y="535"/>
                    </a:lnTo>
                    <a:lnTo>
                      <a:pt x="335" y="536"/>
                    </a:lnTo>
                    <a:lnTo>
                      <a:pt x="324" y="533"/>
                    </a:lnTo>
                    <a:lnTo>
                      <a:pt x="323" y="533"/>
                    </a:lnTo>
                    <a:lnTo>
                      <a:pt x="321" y="532"/>
                    </a:lnTo>
                    <a:lnTo>
                      <a:pt x="296" y="521"/>
                    </a:lnTo>
                    <a:lnTo>
                      <a:pt x="293" y="518"/>
                    </a:lnTo>
                    <a:lnTo>
                      <a:pt x="287" y="519"/>
                    </a:lnTo>
                    <a:lnTo>
                      <a:pt x="285" y="519"/>
                    </a:lnTo>
                    <a:lnTo>
                      <a:pt x="277" y="522"/>
                    </a:lnTo>
                    <a:lnTo>
                      <a:pt x="268" y="528"/>
                    </a:lnTo>
                    <a:lnTo>
                      <a:pt x="261" y="529"/>
                    </a:lnTo>
                    <a:lnTo>
                      <a:pt x="253" y="533"/>
                    </a:lnTo>
                    <a:lnTo>
                      <a:pt x="246" y="533"/>
                    </a:lnTo>
                    <a:lnTo>
                      <a:pt x="240" y="532"/>
                    </a:lnTo>
                    <a:lnTo>
                      <a:pt x="236" y="532"/>
                    </a:lnTo>
                    <a:lnTo>
                      <a:pt x="230" y="540"/>
                    </a:lnTo>
                    <a:lnTo>
                      <a:pt x="228" y="543"/>
                    </a:lnTo>
                    <a:lnTo>
                      <a:pt x="219" y="546"/>
                    </a:lnTo>
                    <a:lnTo>
                      <a:pt x="214" y="546"/>
                    </a:lnTo>
                    <a:lnTo>
                      <a:pt x="212" y="550"/>
                    </a:lnTo>
                    <a:lnTo>
                      <a:pt x="208" y="557"/>
                    </a:lnTo>
                    <a:lnTo>
                      <a:pt x="208" y="559"/>
                    </a:lnTo>
                    <a:lnTo>
                      <a:pt x="207" y="562"/>
                    </a:lnTo>
                    <a:lnTo>
                      <a:pt x="207" y="563"/>
                    </a:lnTo>
                    <a:lnTo>
                      <a:pt x="204" y="563"/>
                    </a:lnTo>
                    <a:lnTo>
                      <a:pt x="203" y="564"/>
                    </a:lnTo>
                    <a:lnTo>
                      <a:pt x="190" y="564"/>
                    </a:lnTo>
                    <a:lnTo>
                      <a:pt x="187" y="567"/>
                    </a:lnTo>
                    <a:lnTo>
                      <a:pt x="187" y="569"/>
                    </a:lnTo>
                    <a:lnTo>
                      <a:pt x="184" y="574"/>
                    </a:lnTo>
                    <a:lnTo>
                      <a:pt x="186" y="578"/>
                    </a:lnTo>
                    <a:lnTo>
                      <a:pt x="183" y="591"/>
                    </a:lnTo>
                    <a:lnTo>
                      <a:pt x="177" y="600"/>
                    </a:lnTo>
                    <a:lnTo>
                      <a:pt x="173" y="605"/>
                    </a:lnTo>
                    <a:lnTo>
                      <a:pt x="166" y="608"/>
                    </a:lnTo>
                    <a:lnTo>
                      <a:pt x="165" y="606"/>
                    </a:lnTo>
                    <a:lnTo>
                      <a:pt x="162" y="605"/>
                    </a:lnTo>
                    <a:lnTo>
                      <a:pt x="160" y="605"/>
                    </a:lnTo>
                    <a:lnTo>
                      <a:pt x="160" y="606"/>
                    </a:lnTo>
                    <a:lnTo>
                      <a:pt x="159" y="606"/>
                    </a:lnTo>
                    <a:lnTo>
                      <a:pt x="159" y="605"/>
                    </a:lnTo>
                    <a:lnTo>
                      <a:pt x="155" y="605"/>
                    </a:lnTo>
                    <a:lnTo>
                      <a:pt x="155" y="608"/>
                    </a:lnTo>
                    <a:lnTo>
                      <a:pt x="154" y="612"/>
                    </a:lnTo>
                    <a:lnTo>
                      <a:pt x="154" y="616"/>
                    </a:lnTo>
                    <a:lnTo>
                      <a:pt x="155" y="619"/>
                    </a:lnTo>
                    <a:lnTo>
                      <a:pt x="155" y="623"/>
                    </a:lnTo>
                    <a:lnTo>
                      <a:pt x="154" y="627"/>
                    </a:lnTo>
                    <a:lnTo>
                      <a:pt x="151" y="631"/>
                    </a:lnTo>
                    <a:lnTo>
                      <a:pt x="152" y="637"/>
                    </a:lnTo>
                    <a:lnTo>
                      <a:pt x="158" y="649"/>
                    </a:lnTo>
                    <a:lnTo>
                      <a:pt x="162" y="655"/>
                    </a:lnTo>
                    <a:lnTo>
                      <a:pt x="165" y="658"/>
                    </a:lnTo>
                    <a:lnTo>
                      <a:pt x="165" y="659"/>
                    </a:lnTo>
                    <a:lnTo>
                      <a:pt x="163" y="662"/>
                    </a:lnTo>
                    <a:lnTo>
                      <a:pt x="162" y="666"/>
                    </a:lnTo>
                    <a:lnTo>
                      <a:pt x="159" y="668"/>
                    </a:lnTo>
                    <a:lnTo>
                      <a:pt x="155" y="668"/>
                    </a:lnTo>
                    <a:lnTo>
                      <a:pt x="155" y="669"/>
                    </a:lnTo>
                    <a:lnTo>
                      <a:pt x="150" y="673"/>
                    </a:lnTo>
                    <a:lnTo>
                      <a:pt x="144" y="676"/>
                    </a:lnTo>
                    <a:lnTo>
                      <a:pt x="133" y="677"/>
                    </a:lnTo>
                    <a:lnTo>
                      <a:pt x="130" y="677"/>
                    </a:lnTo>
                    <a:lnTo>
                      <a:pt x="122" y="682"/>
                    </a:lnTo>
                    <a:lnTo>
                      <a:pt x="120" y="683"/>
                    </a:lnTo>
                    <a:lnTo>
                      <a:pt x="113" y="697"/>
                    </a:lnTo>
                    <a:lnTo>
                      <a:pt x="107" y="703"/>
                    </a:lnTo>
                    <a:lnTo>
                      <a:pt x="105" y="704"/>
                    </a:lnTo>
                    <a:lnTo>
                      <a:pt x="103" y="704"/>
                    </a:lnTo>
                    <a:lnTo>
                      <a:pt x="99" y="705"/>
                    </a:lnTo>
                    <a:lnTo>
                      <a:pt x="95" y="705"/>
                    </a:lnTo>
                    <a:lnTo>
                      <a:pt x="85" y="704"/>
                    </a:lnTo>
                    <a:lnTo>
                      <a:pt x="84" y="704"/>
                    </a:lnTo>
                    <a:lnTo>
                      <a:pt x="60" y="711"/>
                    </a:lnTo>
                    <a:lnTo>
                      <a:pt x="59" y="710"/>
                    </a:lnTo>
                    <a:lnTo>
                      <a:pt x="52" y="710"/>
                    </a:lnTo>
                    <a:lnTo>
                      <a:pt x="49" y="711"/>
                    </a:lnTo>
                    <a:lnTo>
                      <a:pt x="43" y="716"/>
                    </a:lnTo>
                    <a:lnTo>
                      <a:pt x="33" y="721"/>
                    </a:lnTo>
                    <a:lnTo>
                      <a:pt x="18" y="725"/>
                    </a:lnTo>
                    <a:lnTo>
                      <a:pt x="9" y="725"/>
                    </a:lnTo>
                    <a:lnTo>
                      <a:pt x="7" y="723"/>
                    </a:lnTo>
                    <a:lnTo>
                      <a:pt x="6" y="723"/>
                    </a:lnTo>
                    <a:lnTo>
                      <a:pt x="0" y="719"/>
                    </a:lnTo>
                    <a:lnTo>
                      <a:pt x="0" y="715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22" name="Freeform 6179">
                <a:extLst>
                  <a:ext uri="{FF2B5EF4-FFF2-40B4-BE49-F238E27FC236}">
                    <a16:creationId xmlns:a16="http://schemas.microsoft.com/office/drawing/2014/main" id="{5F070AFD-0EF0-9002-58F8-8F84A0860B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1" y="3430"/>
                <a:ext cx="124" cy="135"/>
              </a:xfrm>
              <a:custGeom>
                <a:avLst/>
                <a:gdLst>
                  <a:gd name="T0" fmla="*/ 5 w 498"/>
                  <a:gd name="T1" fmla="*/ 529 h 539"/>
                  <a:gd name="T2" fmla="*/ 47 w 498"/>
                  <a:gd name="T3" fmla="*/ 514 h 539"/>
                  <a:gd name="T4" fmla="*/ 67 w 498"/>
                  <a:gd name="T5" fmla="*/ 508 h 539"/>
                  <a:gd name="T6" fmla="*/ 77 w 498"/>
                  <a:gd name="T7" fmla="*/ 513 h 539"/>
                  <a:gd name="T8" fmla="*/ 82 w 498"/>
                  <a:gd name="T9" fmla="*/ 521 h 539"/>
                  <a:gd name="T10" fmla="*/ 91 w 498"/>
                  <a:gd name="T11" fmla="*/ 507 h 539"/>
                  <a:gd name="T12" fmla="*/ 111 w 498"/>
                  <a:gd name="T13" fmla="*/ 496 h 539"/>
                  <a:gd name="T14" fmla="*/ 144 w 498"/>
                  <a:gd name="T15" fmla="*/ 503 h 539"/>
                  <a:gd name="T16" fmla="*/ 151 w 498"/>
                  <a:gd name="T17" fmla="*/ 507 h 539"/>
                  <a:gd name="T18" fmla="*/ 184 w 498"/>
                  <a:gd name="T19" fmla="*/ 482 h 539"/>
                  <a:gd name="T20" fmla="*/ 201 w 498"/>
                  <a:gd name="T21" fmla="*/ 480 h 539"/>
                  <a:gd name="T22" fmla="*/ 209 w 498"/>
                  <a:gd name="T23" fmla="*/ 469 h 539"/>
                  <a:gd name="T24" fmla="*/ 202 w 498"/>
                  <a:gd name="T25" fmla="*/ 462 h 539"/>
                  <a:gd name="T26" fmla="*/ 212 w 498"/>
                  <a:gd name="T27" fmla="*/ 447 h 539"/>
                  <a:gd name="T28" fmla="*/ 234 w 498"/>
                  <a:gd name="T29" fmla="*/ 434 h 539"/>
                  <a:gd name="T30" fmla="*/ 273 w 498"/>
                  <a:gd name="T31" fmla="*/ 437 h 539"/>
                  <a:gd name="T32" fmla="*/ 285 w 498"/>
                  <a:gd name="T33" fmla="*/ 440 h 539"/>
                  <a:gd name="T34" fmla="*/ 300 w 498"/>
                  <a:gd name="T35" fmla="*/ 465 h 539"/>
                  <a:gd name="T36" fmla="*/ 332 w 498"/>
                  <a:gd name="T37" fmla="*/ 461 h 539"/>
                  <a:gd name="T38" fmla="*/ 343 w 498"/>
                  <a:gd name="T39" fmla="*/ 462 h 539"/>
                  <a:gd name="T40" fmla="*/ 347 w 498"/>
                  <a:gd name="T41" fmla="*/ 468 h 539"/>
                  <a:gd name="T42" fmla="*/ 345 w 498"/>
                  <a:gd name="T43" fmla="*/ 461 h 539"/>
                  <a:gd name="T44" fmla="*/ 347 w 498"/>
                  <a:gd name="T45" fmla="*/ 432 h 539"/>
                  <a:gd name="T46" fmla="*/ 369 w 498"/>
                  <a:gd name="T47" fmla="*/ 417 h 539"/>
                  <a:gd name="T48" fmla="*/ 392 w 498"/>
                  <a:gd name="T49" fmla="*/ 406 h 539"/>
                  <a:gd name="T50" fmla="*/ 379 w 498"/>
                  <a:gd name="T51" fmla="*/ 398 h 539"/>
                  <a:gd name="T52" fmla="*/ 370 w 498"/>
                  <a:gd name="T53" fmla="*/ 387 h 539"/>
                  <a:gd name="T54" fmla="*/ 366 w 498"/>
                  <a:gd name="T55" fmla="*/ 362 h 539"/>
                  <a:gd name="T56" fmla="*/ 370 w 498"/>
                  <a:gd name="T57" fmla="*/ 328 h 539"/>
                  <a:gd name="T58" fmla="*/ 384 w 498"/>
                  <a:gd name="T59" fmla="*/ 328 h 539"/>
                  <a:gd name="T60" fmla="*/ 400 w 498"/>
                  <a:gd name="T61" fmla="*/ 310 h 539"/>
                  <a:gd name="T62" fmla="*/ 407 w 498"/>
                  <a:gd name="T63" fmla="*/ 295 h 539"/>
                  <a:gd name="T64" fmla="*/ 399 w 498"/>
                  <a:gd name="T65" fmla="*/ 279 h 539"/>
                  <a:gd name="T66" fmla="*/ 386 w 498"/>
                  <a:gd name="T67" fmla="*/ 269 h 539"/>
                  <a:gd name="T68" fmla="*/ 373 w 498"/>
                  <a:gd name="T69" fmla="*/ 271 h 539"/>
                  <a:gd name="T70" fmla="*/ 367 w 498"/>
                  <a:gd name="T71" fmla="*/ 292 h 539"/>
                  <a:gd name="T72" fmla="*/ 347 w 498"/>
                  <a:gd name="T73" fmla="*/ 283 h 539"/>
                  <a:gd name="T74" fmla="*/ 333 w 498"/>
                  <a:gd name="T75" fmla="*/ 276 h 539"/>
                  <a:gd name="T76" fmla="*/ 321 w 498"/>
                  <a:gd name="T77" fmla="*/ 289 h 539"/>
                  <a:gd name="T78" fmla="*/ 287 w 498"/>
                  <a:gd name="T79" fmla="*/ 299 h 539"/>
                  <a:gd name="T80" fmla="*/ 271 w 498"/>
                  <a:gd name="T81" fmla="*/ 299 h 539"/>
                  <a:gd name="T82" fmla="*/ 258 w 498"/>
                  <a:gd name="T83" fmla="*/ 290 h 539"/>
                  <a:gd name="T84" fmla="*/ 264 w 498"/>
                  <a:gd name="T85" fmla="*/ 288 h 539"/>
                  <a:gd name="T86" fmla="*/ 262 w 498"/>
                  <a:gd name="T87" fmla="*/ 271 h 539"/>
                  <a:gd name="T88" fmla="*/ 304 w 498"/>
                  <a:gd name="T89" fmla="*/ 239 h 539"/>
                  <a:gd name="T90" fmla="*/ 315 w 498"/>
                  <a:gd name="T91" fmla="*/ 223 h 539"/>
                  <a:gd name="T92" fmla="*/ 338 w 498"/>
                  <a:gd name="T93" fmla="*/ 216 h 539"/>
                  <a:gd name="T94" fmla="*/ 362 w 498"/>
                  <a:gd name="T95" fmla="*/ 194 h 539"/>
                  <a:gd name="T96" fmla="*/ 370 w 498"/>
                  <a:gd name="T97" fmla="*/ 165 h 539"/>
                  <a:gd name="T98" fmla="*/ 384 w 498"/>
                  <a:gd name="T99" fmla="*/ 155 h 539"/>
                  <a:gd name="T100" fmla="*/ 427 w 498"/>
                  <a:gd name="T101" fmla="*/ 142 h 539"/>
                  <a:gd name="T102" fmla="*/ 426 w 498"/>
                  <a:gd name="T103" fmla="*/ 113 h 539"/>
                  <a:gd name="T104" fmla="*/ 437 w 498"/>
                  <a:gd name="T105" fmla="*/ 77 h 539"/>
                  <a:gd name="T106" fmla="*/ 446 w 498"/>
                  <a:gd name="T107" fmla="*/ 34 h 539"/>
                  <a:gd name="T108" fmla="*/ 463 w 498"/>
                  <a:gd name="T109" fmla="*/ 10 h 539"/>
                  <a:gd name="T110" fmla="*/ 482 w 498"/>
                  <a:gd name="T111" fmla="*/ 0 h 539"/>
                  <a:gd name="T112" fmla="*/ 486 w 498"/>
                  <a:gd name="T113" fmla="*/ 3 h 5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498" h="539">
                    <a:moveTo>
                      <a:pt x="0" y="539"/>
                    </a:moveTo>
                    <a:lnTo>
                      <a:pt x="1" y="539"/>
                    </a:lnTo>
                    <a:lnTo>
                      <a:pt x="5" y="532"/>
                    </a:lnTo>
                    <a:lnTo>
                      <a:pt x="5" y="529"/>
                    </a:lnTo>
                    <a:lnTo>
                      <a:pt x="11" y="522"/>
                    </a:lnTo>
                    <a:lnTo>
                      <a:pt x="26" y="521"/>
                    </a:lnTo>
                    <a:lnTo>
                      <a:pt x="35" y="514"/>
                    </a:lnTo>
                    <a:lnTo>
                      <a:pt x="47" y="514"/>
                    </a:lnTo>
                    <a:lnTo>
                      <a:pt x="58" y="513"/>
                    </a:lnTo>
                    <a:lnTo>
                      <a:pt x="58" y="511"/>
                    </a:lnTo>
                    <a:lnTo>
                      <a:pt x="60" y="511"/>
                    </a:lnTo>
                    <a:lnTo>
                      <a:pt x="67" y="508"/>
                    </a:lnTo>
                    <a:lnTo>
                      <a:pt x="68" y="508"/>
                    </a:lnTo>
                    <a:lnTo>
                      <a:pt x="71" y="510"/>
                    </a:lnTo>
                    <a:lnTo>
                      <a:pt x="74" y="510"/>
                    </a:lnTo>
                    <a:lnTo>
                      <a:pt x="77" y="513"/>
                    </a:lnTo>
                    <a:lnTo>
                      <a:pt x="78" y="513"/>
                    </a:lnTo>
                    <a:lnTo>
                      <a:pt x="81" y="515"/>
                    </a:lnTo>
                    <a:lnTo>
                      <a:pt x="81" y="520"/>
                    </a:lnTo>
                    <a:lnTo>
                      <a:pt x="82" y="521"/>
                    </a:lnTo>
                    <a:lnTo>
                      <a:pt x="86" y="518"/>
                    </a:lnTo>
                    <a:lnTo>
                      <a:pt x="91" y="513"/>
                    </a:lnTo>
                    <a:lnTo>
                      <a:pt x="89" y="508"/>
                    </a:lnTo>
                    <a:lnTo>
                      <a:pt x="91" y="507"/>
                    </a:lnTo>
                    <a:lnTo>
                      <a:pt x="91" y="506"/>
                    </a:lnTo>
                    <a:lnTo>
                      <a:pt x="92" y="504"/>
                    </a:lnTo>
                    <a:lnTo>
                      <a:pt x="96" y="503"/>
                    </a:lnTo>
                    <a:lnTo>
                      <a:pt x="111" y="496"/>
                    </a:lnTo>
                    <a:lnTo>
                      <a:pt x="114" y="496"/>
                    </a:lnTo>
                    <a:lnTo>
                      <a:pt x="117" y="497"/>
                    </a:lnTo>
                    <a:lnTo>
                      <a:pt x="117" y="499"/>
                    </a:lnTo>
                    <a:lnTo>
                      <a:pt x="144" y="503"/>
                    </a:lnTo>
                    <a:lnTo>
                      <a:pt x="148" y="503"/>
                    </a:lnTo>
                    <a:lnTo>
                      <a:pt x="149" y="506"/>
                    </a:lnTo>
                    <a:lnTo>
                      <a:pt x="149" y="507"/>
                    </a:lnTo>
                    <a:lnTo>
                      <a:pt x="151" y="507"/>
                    </a:lnTo>
                    <a:lnTo>
                      <a:pt x="153" y="506"/>
                    </a:lnTo>
                    <a:lnTo>
                      <a:pt x="178" y="489"/>
                    </a:lnTo>
                    <a:lnTo>
                      <a:pt x="181" y="486"/>
                    </a:lnTo>
                    <a:lnTo>
                      <a:pt x="184" y="482"/>
                    </a:lnTo>
                    <a:lnTo>
                      <a:pt x="185" y="480"/>
                    </a:lnTo>
                    <a:lnTo>
                      <a:pt x="188" y="479"/>
                    </a:lnTo>
                    <a:lnTo>
                      <a:pt x="192" y="479"/>
                    </a:lnTo>
                    <a:lnTo>
                      <a:pt x="201" y="480"/>
                    </a:lnTo>
                    <a:lnTo>
                      <a:pt x="206" y="479"/>
                    </a:lnTo>
                    <a:lnTo>
                      <a:pt x="211" y="472"/>
                    </a:lnTo>
                    <a:lnTo>
                      <a:pt x="211" y="469"/>
                    </a:lnTo>
                    <a:lnTo>
                      <a:pt x="209" y="469"/>
                    </a:lnTo>
                    <a:lnTo>
                      <a:pt x="208" y="468"/>
                    </a:lnTo>
                    <a:lnTo>
                      <a:pt x="204" y="468"/>
                    </a:lnTo>
                    <a:lnTo>
                      <a:pt x="202" y="465"/>
                    </a:lnTo>
                    <a:lnTo>
                      <a:pt x="202" y="462"/>
                    </a:lnTo>
                    <a:lnTo>
                      <a:pt x="206" y="453"/>
                    </a:lnTo>
                    <a:lnTo>
                      <a:pt x="208" y="451"/>
                    </a:lnTo>
                    <a:lnTo>
                      <a:pt x="208" y="450"/>
                    </a:lnTo>
                    <a:lnTo>
                      <a:pt x="212" y="447"/>
                    </a:lnTo>
                    <a:lnTo>
                      <a:pt x="215" y="443"/>
                    </a:lnTo>
                    <a:lnTo>
                      <a:pt x="225" y="437"/>
                    </a:lnTo>
                    <a:lnTo>
                      <a:pt x="226" y="437"/>
                    </a:lnTo>
                    <a:lnTo>
                      <a:pt x="234" y="434"/>
                    </a:lnTo>
                    <a:lnTo>
                      <a:pt x="240" y="436"/>
                    </a:lnTo>
                    <a:lnTo>
                      <a:pt x="244" y="436"/>
                    </a:lnTo>
                    <a:lnTo>
                      <a:pt x="250" y="437"/>
                    </a:lnTo>
                    <a:lnTo>
                      <a:pt x="273" y="437"/>
                    </a:lnTo>
                    <a:lnTo>
                      <a:pt x="278" y="439"/>
                    </a:lnTo>
                    <a:lnTo>
                      <a:pt x="280" y="439"/>
                    </a:lnTo>
                    <a:lnTo>
                      <a:pt x="283" y="440"/>
                    </a:lnTo>
                    <a:lnTo>
                      <a:pt x="285" y="440"/>
                    </a:lnTo>
                    <a:lnTo>
                      <a:pt x="289" y="443"/>
                    </a:lnTo>
                    <a:lnTo>
                      <a:pt x="292" y="447"/>
                    </a:lnTo>
                    <a:lnTo>
                      <a:pt x="293" y="451"/>
                    </a:lnTo>
                    <a:lnTo>
                      <a:pt x="300" y="465"/>
                    </a:lnTo>
                    <a:lnTo>
                      <a:pt x="317" y="482"/>
                    </a:lnTo>
                    <a:lnTo>
                      <a:pt x="319" y="480"/>
                    </a:lnTo>
                    <a:lnTo>
                      <a:pt x="321" y="473"/>
                    </a:lnTo>
                    <a:lnTo>
                      <a:pt x="332" y="461"/>
                    </a:lnTo>
                    <a:lnTo>
                      <a:pt x="333" y="461"/>
                    </a:lnTo>
                    <a:lnTo>
                      <a:pt x="336" y="459"/>
                    </a:lnTo>
                    <a:lnTo>
                      <a:pt x="338" y="459"/>
                    </a:lnTo>
                    <a:lnTo>
                      <a:pt x="343" y="462"/>
                    </a:lnTo>
                    <a:lnTo>
                      <a:pt x="345" y="462"/>
                    </a:lnTo>
                    <a:lnTo>
                      <a:pt x="345" y="463"/>
                    </a:lnTo>
                    <a:lnTo>
                      <a:pt x="346" y="466"/>
                    </a:lnTo>
                    <a:lnTo>
                      <a:pt x="347" y="468"/>
                    </a:lnTo>
                    <a:lnTo>
                      <a:pt x="350" y="468"/>
                    </a:lnTo>
                    <a:lnTo>
                      <a:pt x="350" y="465"/>
                    </a:lnTo>
                    <a:lnTo>
                      <a:pt x="346" y="461"/>
                    </a:lnTo>
                    <a:lnTo>
                      <a:pt x="345" y="461"/>
                    </a:lnTo>
                    <a:lnTo>
                      <a:pt x="342" y="454"/>
                    </a:lnTo>
                    <a:lnTo>
                      <a:pt x="342" y="447"/>
                    </a:lnTo>
                    <a:lnTo>
                      <a:pt x="343" y="439"/>
                    </a:lnTo>
                    <a:lnTo>
                      <a:pt x="347" y="432"/>
                    </a:lnTo>
                    <a:lnTo>
                      <a:pt x="359" y="420"/>
                    </a:lnTo>
                    <a:lnTo>
                      <a:pt x="364" y="416"/>
                    </a:lnTo>
                    <a:lnTo>
                      <a:pt x="367" y="416"/>
                    </a:lnTo>
                    <a:lnTo>
                      <a:pt x="369" y="417"/>
                    </a:lnTo>
                    <a:lnTo>
                      <a:pt x="375" y="417"/>
                    </a:lnTo>
                    <a:lnTo>
                      <a:pt x="388" y="412"/>
                    </a:lnTo>
                    <a:lnTo>
                      <a:pt x="391" y="409"/>
                    </a:lnTo>
                    <a:lnTo>
                      <a:pt x="392" y="406"/>
                    </a:lnTo>
                    <a:lnTo>
                      <a:pt x="388" y="403"/>
                    </a:lnTo>
                    <a:lnTo>
                      <a:pt x="384" y="399"/>
                    </a:lnTo>
                    <a:lnTo>
                      <a:pt x="382" y="399"/>
                    </a:lnTo>
                    <a:lnTo>
                      <a:pt x="379" y="398"/>
                    </a:lnTo>
                    <a:lnTo>
                      <a:pt x="378" y="398"/>
                    </a:lnTo>
                    <a:lnTo>
                      <a:pt x="377" y="395"/>
                    </a:lnTo>
                    <a:lnTo>
                      <a:pt x="370" y="388"/>
                    </a:lnTo>
                    <a:lnTo>
                      <a:pt x="370" y="387"/>
                    </a:lnTo>
                    <a:lnTo>
                      <a:pt x="369" y="384"/>
                    </a:lnTo>
                    <a:lnTo>
                      <a:pt x="367" y="376"/>
                    </a:lnTo>
                    <a:lnTo>
                      <a:pt x="367" y="370"/>
                    </a:lnTo>
                    <a:lnTo>
                      <a:pt x="366" y="362"/>
                    </a:lnTo>
                    <a:lnTo>
                      <a:pt x="366" y="355"/>
                    </a:lnTo>
                    <a:lnTo>
                      <a:pt x="367" y="341"/>
                    </a:lnTo>
                    <a:lnTo>
                      <a:pt x="367" y="335"/>
                    </a:lnTo>
                    <a:lnTo>
                      <a:pt x="370" y="328"/>
                    </a:lnTo>
                    <a:lnTo>
                      <a:pt x="373" y="327"/>
                    </a:lnTo>
                    <a:lnTo>
                      <a:pt x="379" y="327"/>
                    </a:lnTo>
                    <a:lnTo>
                      <a:pt x="381" y="328"/>
                    </a:lnTo>
                    <a:lnTo>
                      <a:pt x="384" y="328"/>
                    </a:lnTo>
                    <a:lnTo>
                      <a:pt x="385" y="325"/>
                    </a:lnTo>
                    <a:lnTo>
                      <a:pt x="392" y="317"/>
                    </a:lnTo>
                    <a:lnTo>
                      <a:pt x="396" y="314"/>
                    </a:lnTo>
                    <a:lnTo>
                      <a:pt x="400" y="310"/>
                    </a:lnTo>
                    <a:lnTo>
                      <a:pt x="400" y="306"/>
                    </a:lnTo>
                    <a:lnTo>
                      <a:pt x="403" y="300"/>
                    </a:lnTo>
                    <a:lnTo>
                      <a:pt x="405" y="296"/>
                    </a:lnTo>
                    <a:lnTo>
                      <a:pt x="407" y="295"/>
                    </a:lnTo>
                    <a:lnTo>
                      <a:pt x="409" y="292"/>
                    </a:lnTo>
                    <a:lnTo>
                      <a:pt x="409" y="288"/>
                    </a:lnTo>
                    <a:lnTo>
                      <a:pt x="407" y="288"/>
                    </a:lnTo>
                    <a:lnTo>
                      <a:pt x="399" y="279"/>
                    </a:lnTo>
                    <a:lnTo>
                      <a:pt x="398" y="279"/>
                    </a:lnTo>
                    <a:lnTo>
                      <a:pt x="395" y="276"/>
                    </a:lnTo>
                    <a:lnTo>
                      <a:pt x="386" y="271"/>
                    </a:lnTo>
                    <a:lnTo>
                      <a:pt x="386" y="269"/>
                    </a:lnTo>
                    <a:lnTo>
                      <a:pt x="384" y="267"/>
                    </a:lnTo>
                    <a:lnTo>
                      <a:pt x="382" y="267"/>
                    </a:lnTo>
                    <a:lnTo>
                      <a:pt x="375" y="269"/>
                    </a:lnTo>
                    <a:lnTo>
                      <a:pt x="373" y="271"/>
                    </a:lnTo>
                    <a:lnTo>
                      <a:pt x="371" y="274"/>
                    </a:lnTo>
                    <a:lnTo>
                      <a:pt x="371" y="286"/>
                    </a:lnTo>
                    <a:lnTo>
                      <a:pt x="367" y="290"/>
                    </a:lnTo>
                    <a:lnTo>
                      <a:pt x="367" y="292"/>
                    </a:lnTo>
                    <a:lnTo>
                      <a:pt x="363" y="292"/>
                    </a:lnTo>
                    <a:lnTo>
                      <a:pt x="357" y="289"/>
                    </a:lnTo>
                    <a:lnTo>
                      <a:pt x="353" y="285"/>
                    </a:lnTo>
                    <a:lnTo>
                      <a:pt x="347" y="283"/>
                    </a:lnTo>
                    <a:lnTo>
                      <a:pt x="342" y="278"/>
                    </a:lnTo>
                    <a:lnTo>
                      <a:pt x="340" y="278"/>
                    </a:lnTo>
                    <a:lnTo>
                      <a:pt x="339" y="276"/>
                    </a:lnTo>
                    <a:lnTo>
                      <a:pt x="333" y="276"/>
                    </a:lnTo>
                    <a:lnTo>
                      <a:pt x="331" y="278"/>
                    </a:lnTo>
                    <a:lnTo>
                      <a:pt x="331" y="282"/>
                    </a:lnTo>
                    <a:lnTo>
                      <a:pt x="324" y="286"/>
                    </a:lnTo>
                    <a:lnTo>
                      <a:pt x="321" y="289"/>
                    </a:lnTo>
                    <a:lnTo>
                      <a:pt x="318" y="290"/>
                    </a:lnTo>
                    <a:lnTo>
                      <a:pt x="314" y="290"/>
                    </a:lnTo>
                    <a:lnTo>
                      <a:pt x="312" y="293"/>
                    </a:lnTo>
                    <a:lnTo>
                      <a:pt x="287" y="299"/>
                    </a:lnTo>
                    <a:lnTo>
                      <a:pt x="283" y="299"/>
                    </a:lnTo>
                    <a:lnTo>
                      <a:pt x="273" y="300"/>
                    </a:lnTo>
                    <a:lnTo>
                      <a:pt x="272" y="300"/>
                    </a:lnTo>
                    <a:lnTo>
                      <a:pt x="271" y="299"/>
                    </a:lnTo>
                    <a:lnTo>
                      <a:pt x="268" y="297"/>
                    </a:lnTo>
                    <a:lnTo>
                      <a:pt x="264" y="297"/>
                    </a:lnTo>
                    <a:lnTo>
                      <a:pt x="258" y="292"/>
                    </a:lnTo>
                    <a:lnTo>
                      <a:pt x="258" y="290"/>
                    </a:lnTo>
                    <a:lnTo>
                      <a:pt x="261" y="290"/>
                    </a:lnTo>
                    <a:lnTo>
                      <a:pt x="262" y="292"/>
                    </a:lnTo>
                    <a:lnTo>
                      <a:pt x="264" y="292"/>
                    </a:lnTo>
                    <a:lnTo>
                      <a:pt x="264" y="288"/>
                    </a:lnTo>
                    <a:lnTo>
                      <a:pt x="261" y="282"/>
                    </a:lnTo>
                    <a:lnTo>
                      <a:pt x="259" y="278"/>
                    </a:lnTo>
                    <a:lnTo>
                      <a:pt x="259" y="274"/>
                    </a:lnTo>
                    <a:lnTo>
                      <a:pt x="262" y="271"/>
                    </a:lnTo>
                    <a:lnTo>
                      <a:pt x="264" y="268"/>
                    </a:lnTo>
                    <a:lnTo>
                      <a:pt x="266" y="265"/>
                    </a:lnTo>
                    <a:lnTo>
                      <a:pt x="276" y="262"/>
                    </a:lnTo>
                    <a:lnTo>
                      <a:pt x="304" y="239"/>
                    </a:lnTo>
                    <a:lnTo>
                      <a:pt x="306" y="239"/>
                    </a:lnTo>
                    <a:lnTo>
                      <a:pt x="312" y="232"/>
                    </a:lnTo>
                    <a:lnTo>
                      <a:pt x="312" y="229"/>
                    </a:lnTo>
                    <a:lnTo>
                      <a:pt x="315" y="223"/>
                    </a:lnTo>
                    <a:lnTo>
                      <a:pt x="317" y="223"/>
                    </a:lnTo>
                    <a:lnTo>
                      <a:pt x="324" y="218"/>
                    </a:lnTo>
                    <a:lnTo>
                      <a:pt x="331" y="218"/>
                    </a:lnTo>
                    <a:lnTo>
                      <a:pt x="338" y="216"/>
                    </a:lnTo>
                    <a:lnTo>
                      <a:pt x="343" y="214"/>
                    </a:lnTo>
                    <a:lnTo>
                      <a:pt x="355" y="205"/>
                    </a:lnTo>
                    <a:lnTo>
                      <a:pt x="363" y="197"/>
                    </a:lnTo>
                    <a:lnTo>
                      <a:pt x="362" y="194"/>
                    </a:lnTo>
                    <a:lnTo>
                      <a:pt x="362" y="184"/>
                    </a:lnTo>
                    <a:lnTo>
                      <a:pt x="366" y="170"/>
                    </a:lnTo>
                    <a:lnTo>
                      <a:pt x="366" y="169"/>
                    </a:lnTo>
                    <a:lnTo>
                      <a:pt x="370" y="165"/>
                    </a:lnTo>
                    <a:lnTo>
                      <a:pt x="370" y="163"/>
                    </a:lnTo>
                    <a:lnTo>
                      <a:pt x="381" y="156"/>
                    </a:lnTo>
                    <a:lnTo>
                      <a:pt x="382" y="155"/>
                    </a:lnTo>
                    <a:lnTo>
                      <a:pt x="384" y="155"/>
                    </a:lnTo>
                    <a:lnTo>
                      <a:pt x="419" y="147"/>
                    </a:lnTo>
                    <a:lnTo>
                      <a:pt x="420" y="145"/>
                    </a:lnTo>
                    <a:lnTo>
                      <a:pt x="423" y="144"/>
                    </a:lnTo>
                    <a:lnTo>
                      <a:pt x="427" y="142"/>
                    </a:lnTo>
                    <a:lnTo>
                      <a:pt x="427" y="141"/>
                    </a:lnTo>
                    <a:lnTo>
                      <a:pt x="424" y="135"/>
                    </a:lnTo>
                    <a:lnTo>
                      <a:pt x="427" y="125"/>
                    </a:lnTo>
                    <a:lnTo>
                      <a:pt x="426" y="113"/>
                    </a:lnTo>
                    <a:lnTo>
                      <a:pt x="423" y="109"/>
                    </a:lnTo>
                    <a:lnTo>
                      <a:pt x="423" y="103"/>
                    </a:lnTo>
                    <a:lnTo>
                      <a:pt x="430" y="87"/>
                    </a:lnTo>
                    <a:lnTo>
                      <a:pt x="437" y="77"/>
                    </a:lnTo>
                    <a:lnTo>
                      <a:pt x="438" y="58"/>
                    </a:lnTo>
                    <a:lnTo>
                      <a:pt x="438" y="55"/>
                    </a:lnTo>
                    <a:lnTo>
                      <a:pt x="445" y="35"/>
                    </a:lnTo>
                    <a:lnTo>
                      <a:pt x="446" y="34"/>
                    </a:lnTo>
                    <a:lnTo>
                      <a:pt x="448" y="29"/>
                    </a:lnTo>
                    <a:lnTo>
                      <a:pt x="459" y="12"/>
                    </a:lnTo>
                    <a:lnTo>
                      <a:pt x="460" y="11"/>
                    </a:lnTo>
                    <a:lnTo>
                      <a:pt x="463" y="10"/>
                    </a:lnTo>
                    <a:lnTo>
                      <a:pt x="466" y="7"/>
                    </a:lnTo>
                    <a:lnTo>
                      <a:pt x="470" y="5"/>
                    </a:lnTo>
                    <a:lnTo>
                      <a:pt x="473" y="3"/>
                    </a:lnTo>
                    <a:lnTo>
                      <a:pt x="482" y="0"/>
                    </a:lnTo>
                    <a:lnTo>
                      <a:pt x="483" y="0"/>
                    </a:lnTo>
                    <a:lnTo>
                      <a:pt x="484" y="1"/>
                    </a:lnTo>
                    <a:lnTo>
                      <a:pt x="486" y="1"/>
                    </a:lnTo>
                    <a:lnTo>
                      <a:pt x="486" y="3"/>
                    </a:lnTo>
                    <a:lnTo>
                      <a:pt x="490" y="8"/>
                    </a:lnTo>
                    <a:lnTo>
                      <a:pt x="494" y="10"/>
                    </a:lnTo>
                    <a:lnTo>
                      <a:pt x="498" y="13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23" name="Freeform 6180">
                <a:extLst>
                  <a:ext uri="{FF2B5EF4-FFF2-40B4-BE49-F238E27FC236}">
                    <a16:creationId xmlns:a16="http://schemas.microsoft.com/office/drawing/2014/main" id="{06F73352-AD5C-B568-18E1-E7EA335656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5" y="3433"/>
                <a:ext cx="2" cy="2"/>
              </a:xfrm>
              <a:custGeom>
                <a:avLst/>
                <a:gdLst>
                  <a:gd name="T0" fmla="*/ 0 w 5"/>
                  <a:gd name="T1" fmla="*/ 0 h 5"/>
                  <a:gd name="T2" fmla="*/ 2 w 5"/>
                  <a:gd name="T3" fmla="*/ 5 h 5"/>
                  <a:gd name="T4" fmla="*/ 5 w 5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0" y="0"/>
                    </a:moveTo>
                    <a:lnTo>
                      <a:pt x="2" y="5"/>
                    </a:lnTo>
                    <a:lnTo>
                      <a:pt x="5" y="5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24" name="Line 6181">
                <a:extLst>
                  <a:ext uri="{FF2B5EF4-FFF2-40B4-BE49-F238E27FC236}">
                    <a16:creationId xmlns:a16="http://schemas.microsoft.com/office/drawing/2014/main" id="{B2FBEF99-D7FC-EB7F-5873-E040714EE01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415" y="3433"/>
                <a:ext cx="2" cy="2"/>
              </a:xfrm>
              <a:prstGeom prst="line">
                <a:avLst/>
              </a:pr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25" name="Freeform 6182">
                <a:extLst>
                  <a:ext uri="{FF2B5EF4-FFF2-40B4-BE49-F238E27FC236}">
                    <a16:creationId xmlns:a16="http://schemas.microsoft.com/office/drawing/2014/main" id="{9E892DC8-BE0B-6E90-A271-0A68F514A3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3" y="3564"/>
                <a:ext cx="148" cy="54"/>
              </a:xfrm>
              <a:custGeom>
                <a:avLst/>
                <a:gdLst>
                  <a:gd name="T0" fmla="*/ 578 w 591"/>
                  <a:gd name="T1" fmla="*/ 5 h 213"/>
                  <a:gd name="T2" fmla="*/ 575 w 591"/>
                  <a:gd name="T3" fmla="*/ 23 h 213"/>
                  <a:gd name="T4" fmla="*/ 578 w 591"/>
                  <a:gd name="T5" fmla="*/ 27 h 213"/>
                  <a:gd name="T6" fmla="*/ 575 w 591"/>
                  <a:gd name="T7" fmla="*/ 33 h 213"/>
                  <a:gd name="T8" fmla="*/ 570 w 591"/>
                  <a:gd name="T9" fmla="*/ 41 h 213"/>
                  <a:gd name="T10" fmla="*/ 571 w 591"/>
                  <a:gd name="T11" fmla="*/ 59 h 213"/>
                  <a:gd name="T12" fmla="*/ 581 w 591"/>
                  <a:gd name="T13" fmla="*/ 63 h 213"/>
                  <a:gd name="T14" fmla="*/ 582 w 591"/>
                  <a:gd name="T15" fmla="*/ 86 h 213"/>
                  <a:gd name="T16" fmla="*/ 556 w 591"/>
                  <a:gd name="T17" fmla="*/ 90 h 213"/>
                  <a:gd name="T18" fmla="*/ 525 w 591"/>
                  <a:gd name="T19" fmla="*/ 72 h 213"/>
                  <a:gd name="T20" fmla="*/ 514 w 591"/>
                  <a:gd name="T21" fmla="*/ 61 h 213"/>
                  <a:gd name="T22" fmla="*/ 490 w 591"/>
                  <a:gd name="T23" fmla="*/ 56 h 213"/>
                  <a:gd name="T24" fmla="*/ 475 w 591"/>
                  <a:gd name="T25" fmla="*/ 51 h 213"/>
                  <a:gd name="T26" fmla="*/ 473 w 591"/>
                  <a:gd name="T27" fmla="*/ 44 h 213"/>
                  <a:gd name="T28" fmla="*/ 461 w 591"/>
                  <a:gd name="T29" fmla="*/ 38 h 213"/>
                  <a:gd name="T30" fmla="*/ 413 w 591"/>
                  <a:gd name="T31" fmla="*/ 50 h 213"/>
                  <a:gd name="T32" fmla="*/ 381 w 591"/>
                  <a:gd name="T33" fmla="*/ 48 h 213"/>
                  <a:gd name="T34" fmla="*/ 360 w 591"/>
                  <a:gd name="T35" fmla="*/ 48 h 213"/>
                  <a:gd name="T36" fmla="*/ 351 w 591"/>
                  <a:gd name="T37" fmla="*/ 58 h 213"/>
                  <a:gd name="T38" fmla="*/ 334 w 591"/>
                  <a:gd name="T39" fmla="*/ 66 h 213"/>
                  <a:gd name="T40" fmla="*/ 317 w 591"/>
                  <a:gd name="T41" fmla="*/ 86 h 213"/>
                  <a:gd name="T42" fmla="*/ 307 w 591"/>
                  <a:gd name="T43" fmla="*/ 105 h 213"/>
                  <a:gd name="T44" fmla="*/ 300 w 591"/>
                  <a:gd name="T45" fmla="*/ 132 h 213"/>
                  <a:gd name="T46" fmla="*/ 296 w 591"/>
                  <a:gd name="T47" fmla="*/ 157 h 213"/>
                  <a:gd name="T48" fmla="*/ 303 w 591"/>
                  <a:gd name="T49" fmla="*/ 195 h 213"/>
                  <a:gd name="T50" fmla="*/ 324 w 591"/>
                  <a:gd name="T51" fmla="*/ 196 h 213"/>
                  <a:gd name="T52" fmla="*/ 306 w 591"/>
                  <a:gd name="T53" fmla="*/ 209 h 213"/>
                  <a:gd name="T54" fmla="*/ 282 w 591"/>
                  <a:gd name="T55" fmla="*/ 204 h 213"/>
                  <a:gd name="T56" fmla="*/ 278 w 591"/>
                  <a:gd name="T57" fmla="*/ 195 h 213"/>
                  <a:gd name="T58" fmla="*/ 268 w 591"/>
                  <a:gd name="T59" fmla="*/ 203 h 213"/>
                  <a:gd name="T60" fmla="*/ 247 w 591"/>
                  <a:gd name="T61" fmla="*/ 203 h 213"/>
                  <a:gd name="T62" fmla="*/ 228 w 591"/>
                  <a:gd name="T63" fmla="*/ 206 h 213"/>
                  <a:gd name="T64" fmla="*/ 229 w 591"/>
                  <a:gd name="T65" fmla="*/ 203 h 213"/>
                  <a:gd name="T66" fmla="*/ 224 w 591"/>
                  <a:gd name="T67" fmla="*/ 192 h 213"/>
                  <a:gd name="T68" fmla="*/ 241 w 591"/>
                  <a:gd name="T69" fmla="*/ 188 h 213"/>
                  <a:gd name="T70" fmla="*/ 271 w 591"/>
                  <a:gd name="T71" fmla="*/ 182 h 213"/>
                  <a:gd name="T72" fmla="*/ 275 w 591"/>
                  <a:gd name="T73" fmla="*/ 153 h 213"/>
                  <a:gd name="T74" fmla="*/ 268 w 591"/>
                  <a:gd name="T75" fmla="*/ 133 h 213"/>
                  <a:gd name="T76" fmla="*/ 264 w 591"/>
                  <a:gd name="T77" fmla="*/ 118 h 213"/>
                  <a:gd name="T78" fmla="*/ 254 w 591"/>
                  <a:gd name="T79" fmla="*/ 114 h 213"/>
                  <a:gd name="T80" fmla="*/ 219 w 591"/>
                  <a:gd name="T81" fmla="*/ 108 h 213"/>
                  <a:gd name="T82" fmla="*/ 159 w 591"/>
                  <a:gd name="T83" fmla="*/ 123 h 213"/>
                  <a:gd name="T84" fmla="*/ 123 w 591"/>
                  <a:gd name="T85" fmla="*/ 118 h 213"/>
                  <a:gd name="T86" fmla="*/ 131 w 591"/>
                  <a:gd name="T87" fmla="*/ 103 h 213"/>
                  <a:gd name="T88" fmla="*/ 113 w 591"/>
                  <a:gd name="T89" fmla="*/ 84 h 213"/>
                  <a:gd name="T90" fmla="*/ 88 w 591"/>
                  <a:gd name="T91" fmla="*/ 79 h 213"/>
                  <a:gd name="T92" fmla="*/ 70 w 591"/>
                  <a:gd name="T93" fmla="*/ 76 h 213"/>
                  <a:gd name="T94" fmla="*/ 64 w 591"/>
                  <a:gd name="T95" fmla="*/ 75 h 213"/>
                  <a:gd name="T96" fmla="*/ 43 w 591"/>
                  <a:gd name="T97" fmla="*/ 76 h 213"/>
                  <a:gd name="T98" fmla="*/ 7 w 591"/>
                  <a:gd name="T99" fmla="*/ 86 h 213"/>
                  <a:gd name="T100" fmla="*/ 10 w 591"/>
                  <a:gd name="T101" fmla="*/ 61 h 213"/>
                  <a:gd name="T102" fmla="*/ 1 w 591"/>
                  <a:gd name="T103" fmla="*/ 55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591" h="213">
                    <a:moveTo>
                      <a:pt x="591" y="2"/>
                    </a:moveTo>
                    <a:lnTo>
                      <a:pt x="591" y="0"/>
                    </a:lnTo>
                    <a:lnTo>
                      <a:pt x="581" y="0"/>
                    </a:lnTo>
                    <a:lnTo>
                      <a:pt x="578" y="3"/>
                    </a:lnTo>
                    <a:lnTo>
                      <a:pt x="578" y="5"/>
                    </a:lnTo>
                    <a:lnTo>
                      <a:pt x="577" y="9"/>
                    </a:lnTo>
                    <a:lnTo>
                      <a:pt x="575" y="10"/>
                    </a:lnTo>
                    <a:lnTo>
                      <a:pt x="574" y="19"/>
                    </a:lnTo>
                    <a:lnTo>
                      <a:pt x="574" y="22"/>
                    </a:lnTo>
                    <a:lnTo>
                      <a:pt x="575" y="23"/>
                    </a:lnTo>
                    <a:lnTo>
                      <a:pt x="575" y="26"/>
                    </a:lnTo>
                    <a:lnTo>
                      <a:pt x="574" y="27"/>
                    </a:lnTo>
                    <a:lnTo>
                      <a:pt x="575" y="29"/>
                    </a:lnTo>
                    <a:lnTo>
                      <a:pt x="577" y="29"/>
                    </a:lnTo>
                    <a:lnTo>
                      <a:pt x="578" y="27"/>
                    </a:lnTo>
                    <a:lnTo>
                      <a:pt x="578" y="23"/>
                    </a:lnTo>
                    <a:lnTo>
                      <a:pt x="579" y="24"/>
                    </a:lnTo>
                    <a:lnTo>
                      <a:pt x="579" y="27"/>
                    </a:lnTo>
                    <a:lnTo>
                      <a:pt x="578" y="30"/>
                    </a:lnTo>
                    <a:lnTo>
                      <a:pt x="575" y="33"/>
                    </a:lnTo>
                    <a:lnTo>
                      <a:pt x="574" y="33"/>
                    </a:lnTo>
                    <a:lnTo>
                      <a:pt x="574" y="29"/>
                    </a:lnTo>
                    <a:lnTo>
                      <a:pt x="572" y="29"/>
                    </a:lnTo>
                    <a:lnTo>
                      <a:pt x="570" y="31"/>
                    </a:lnTo>
                    <a:lnTo>
                      <a:pt x="570" y="41"/>
                    </a:lnTo>
                    <a:lnTo>
                      <a:pt x="571" y="43"/>
                    </a:lnTo>
                    <a:lnTo>
                      <a:pt x="571" y="50"/>
                    </a:lnTo>
                    <a:lnTo>
                      <a:pt x="570" y="51"/>
                    </a:lnTo>
                    <a:lnTo>
                      <a:pt x="570" y="56"/>
                    </a:lnTo>
                    <a:lnTo>
                      <a:pt x="571" y="59"/>
                    </a:lnTo>
                    <a:lnTo>
                      <a:pt x="571" y="61"/>
                    </a:lnTo>
                    <a:lnTo>
                      <a:pt x="572" y="61"/>
                    </a:lnTo>
                    <a:lnTo>
                      <a:pt x="574" y="62"/>
                    </a:lnTo>
                    <a:lnTo>
                      <a:pt x="579" y="62"/>
                    </a:lnTo>
                    <a:lnTo>
                      <a:pt x="581" y="63"/>
                    </a:lnTo>
                    <a:lnTo>
                      <a:pt x="582" y="63"/>
                    </a:lnTo>
                    <a:lnTo>
                      <a:pt x="581" y="70"/>
                    </a:lnTo>
                    <a:lnTo>
                      <a:pt x="579" y="73"/>
                    </a:lnTo>
                    <a:lnTo>
                      <a:pt x="579" y="79"/>
                    </a:lnTo>
                    <a:lnTo>
                      <a:pt x="582" y="86"/>
                    </a:lnTo>
                    <a:lnTo>
                      <a:pt x="578" y="89"/>
                    </a:lnTo>
                    <a:lnTo>
                      <a:pt x="571" y="87"/>
                    </a:lnTo>
                    <a:lnTo>
                      <a:pt x="566" y="87"/>
                    </a:lnTo>
                    <a:lnTo>
                      <a:pt x="559" y="90"/>
                    </a:lnTo>
                    <a:lnTo>
                      <a:pt x="556" y="90"/>
                    </a:lnTo>
                    <a:lnTo>
                      <a:pt x="555" y="89"/>
                    </a:lnTo>
                    <a:lnTo>
                      <a:pt x="549" y="89"/>
                    </a:lnTo>
                    <a:lnTo>
                      <a:pt x="535" y="86"/>
                    </a:lnTo>
                    <a:lnTo>
                      <a:pt x="525" y="79"/>
                    </a:lnTo>
                    <a:lnTo>
                      <a:pt x="525" y="72"/>
                    </a:lnTo>
                    <a:lnTo>
                      <a:pt x="522" y="69"/>
                    </a:lnTo>
                    <a:lnTo>
                      <a:pt x="519" y="68"/>
                    </a:lnTo>
                    <a:lnTo>
                      <a:pt x="518" y="66"/>
                    </a:lnTo>
                    <a:lnTo>
                      <a:pt x="517" y="63"/>
                    </a:lnTo>
                    <a:lnTo>
                      <a:pt x="514" y="61"/>
                    </a:lnTo>
                    <a:lnTo>
                      <a:pt x="508" y="58"/>
                    </a:lnTo>
                    <a:lnTo>
                      <a:pt x="507" y="56"/>
                    </a:lnTo>
                    <a:lnTo>
                      <a:pt x="503" y="56"/>
                    </a:lnTo>
                    <a:lnTo>
                      <a:pt x="496" y="58"/>
                    </a:lnTo>
                    <a:lnTo>
                      <a:pt x="490" y="56"/>
                    </a:lnTo>
                    <a:lnTo>
                      <a:pt x="488" y="55"/>
                    </a:lnTo>
                    <a:lnTo>
                      <a:pt x="485" y="55"/>
                    </a:lnTo>
                    <a:lnTo>
                      <a:pt x="481" y="58"/>
                    </a:lnTo>
                    <a:lnTo>
                      <a:pt x="476" y="56"/>
                    </a:lnTo>
                    <a:lnTo>
                      <a:pt x="475" y="51"/>
                    </a:lnTo>
                    <a:lnTo>
                      <a:pt x="476" y="50"/>
                    </a:lnTo>
                    <a:lnTo>
                      <a:pt x="476" y="47"/>
                    </a:lnTo>
                    <a:lnTo>
                      <a:pt x="475" y="47"/>
                    </a:lnTo>
                    <a:lnTo>
                      <a:pt x="475" y="45"/>
                    </a:lnTo>
                    <a:lnTo>
                      <a:pt x="473" y="44"/>
                    </a:lnTo>
                    <a:lnTo>
                      <a:pt x="472" y="44"/>
                    </a:lnTo>
                    <a:lnTo>
                      <a:pt x="468" y="43"/>
                    </a:lnTo>
                    <a:lnTo>
                      <a:pt x="464" y="43"/>
                    </a:lnTo>
                    <a:lnTo>
                      <a:pt x="462" y="40"/>
                    </a:lnTo>
                    <a:lnTo>
                      <a:pt x="461" y="38"/>
                    </a:lnTo>
                    <a:lnTo>
                      <a:pt x="461" y="37"/>
                    </a:lnTo>
                    <a:lnTo>
                      <a:pt x="459" y="36"/>
                    </a:lnTo>
                    <a:lnTo>
                      <a:pt x="445" y="36"/>
                    </a:lnTo>
                    <a:lnTo>
                      <a:pt x="432" y="40"/>
                    </a:lnTo>
                    <a:lnTo>
                      <a:pt x="413" y="50"/>
                    </a:lnTo>
                    <a:lnTo>
                      <a:pt x="408" y="51"/>
                    </a:lnTo>
                    <a:lnTo>
                      <a:pt x="399" y="51"/>
                    </a:lnTo>
                    <a:lnTo>
                      <a:pt x="394" y="50"/>
                    </a:lnTo>
                    <a:lnTo>
                      <a:pt x="384" y="50"/>
                    </a:lnTo>
                    <a:lnTo>
                      <a:pt x="381" y="48"/>
                    </a:lnTo>
                    <a:lnTo>
                      <a:pt x="377" y="48"/>
                    </a:lnTo>
                    <a:lnTo>
                      <a:pt x="374" y="47"/>
                    </a:lnTo>
                    <a:lnTo>
                      <a:pt x="366" y="47"/>
                    </a:lnTo>
                    <a:lnTo>
                      <a:pt x="362" y="48"/>
                    </a:lnTo>
                    <a:lnTo>
                      <a:pt x="360" y="48"/>
                    </a:lnTo>
                    <a:lnTo>
                      <a:pt x="358" y="50"/>
                    </a:lnTo>
                    <a:lnTo>
                      <a:pt x="356" y="50"/>
                    </a:lnTo>
                    <a:lnTo>
                      <a:pt x="353" y="52"/>
                    </a:lnTo>
                    <a:lnTo>
                      <a:pt x="353" y="55"/>
                    </a:lnTo>
                    <a:lnTo>
                      <a:pt x="351" y="58"/>
                    </a:lnTo>
                    <a:lnTo>
                      <a:pt x="351" y="59"/>
                    </a:lnTo>
                    <a:lnTo>
                      <a:pt x="349" y="61"/>
                    </a:lnTo>
                    <a:lnTo>
                      <a:pt x="348" y="61"/>
                    </a:lnTo>
                    <a:lnTo>
                      <a:pt x="342" y="62"/>
                    </a:lnTo>
                    <a:lnTo>
                      <a:pt x="334" y="66"/>
                    </a:lnTo>
                    <a:lnTo>
                      <a:pt x="332" y="68"/>
                    </a:lnTo>
                    <a:lnTo>
                      <a:pt x="331" y="70"/>
                    </a:lnTo>
                    <a:lnTo>
                      <a:pt x="323" y="79"/>
                    </a:lnTo>
                    <a:lnTo>
                      <a:pt x="320" y="83"/>
                    </a:lnTo>
                    <a:lnTo>
                      <a:pt x="317" y="86"/>
                    </a:lnTo>
                    <a:lnTo>
                      <a:pt x="317" y="89"/>
                    </a:lnTo>
                    <a:lnTo>
                      <a:pt x="313" y="93"/>
                    </a:lnTo>
                    <a:lnTo>
                      <a:pt x="310" y="98"/>
                    </a:lnTo>
                    <a:lnTo>
                      <a:pt x="309" y="100"/>
                    </a:lnTo>
                    <a:lnTo>
                      <a:pt x="307" y="105"/>
                    </a:lnTo>
                    <a:lnTo>
                      <a:pt x="307" y="110"/>
                    </a:lnTo>
                    <a:lnTo>
                      <a:pt x="303" y="117"/>
                    </a:lnTo>
                    <a:lnTo>
                      <a:pt x="303" y="122"/>
                    </a:lnTo>
                    <a:lnTo>
                      <a:pt x="300" y="128"/>
                    </a:lnTo>
                    <a:lnTo>
                      <a:pt x="300" y="132"/>
                    </a:lnTo>
                    <a:lnTo>
                      <a:pt x="299" y="135"/>
                    </a:lnTo>
                    <a:lnTo>
                      <a:pt x="299" y="137"/>
                    </a:lnTo>
                    <a:lnTo>
                      <a:pt x="298" y="143"/>
                    </a:lnTo>
                    <a:lnTo>
                      <a:pt x="298" y="149"/>
                    </a:lnTo>
                    <a:lnTo>
                      <a:pt x="296" y="157"/>
                    </a:lnTo>
                    <a:lnTo>
                      <a:pt x="296" y="160"/>
                    </a:lnTo>
                    <a:lnTo>
                      <a:pt x="298" y="165"/>
                    </a:lnTo>
                    <a:lnTo>
                      <a:pt x="298" y="177"/>
                    </a:lnTo>
                    <a:lnTo>
                      <a:pt x="303" y="192"/>
                    </a:lnTo>
                    <a:lnTo>
                      <a:pt x="303" y="195"/>
                    </a:lnTo>
                    <a:lnTo>
                      <a:pt x="304" y="196"/>
                    </a:lnTo>
                    <a:lnTo>
                      <a:pt x="310" y="196"/>
                    </a:lnTo>
                    <a:lnTo>
                      <a:pt x="316" y="197"/>
                    </a:lnTo>
                    <a:lnTo>
                      <a:pt x="321" y="196"/>
                    </a:lnTo>
                    <a:lnTo>
                      <a:pt x="324" y="196"/>
                    </a:lnTo>
                    <a:lnTo>
                      <a:pt x="327" y="197"/>
                    </a:lnTo>
                    <a:lnTo>
                      <a:pt x="328" y="199"/>
                    </a:lnTo>
                    <a:lnTo>
                      <a:pt x="327" y="200"/>
                    </a:lnTo>
                    <a:lnTo>
                      <a:pt x="321" y="202"/>
                    </a:lnTo>
                    <a:lnTo>
                      <a:pt x="306" y="209"/>
                    </a:lnTo>
                    <a:lnTo>
                      <a:pt x="300" y="210"/>
                    </a:lnTo>
                    <a:lnTo>
                      <a:pt x="293" y="210"/>
                    </a:lnTo>
                    <a:lnTo>
                      <a:pt x="289" y="206"/>
                    </a:lnTo>
                    <a:lnTo>
                      <a:pt x="285" y="206"/>
                    </a:lnTo>
                    <a:lnTo>
                      <a:pt x="282" y="204"/>
                    </a:lnTo>
                    <a:lnTo>
                      <a:pt x="282" y="202"/>
                    </a:lnTo>
                    <a:lnTo>
                      <a:pt x="281" y="199"/>
                    </a:lnTo>
                    <a:lnTo>
                      <a:pt x="281" y="196"/>
                    </a:lnTo>
                    <a:lnTo>
                      <a:pt x="279" y="195"/>
                    </a:lnTo>
                    <a:lnTo>
                      <a:pt x="278" y="195"/>
                    </a:lnTo>
                    <a:lnTo>
                      <a:pt x="277" y="196"/>
                    </a:lnTo>
                    <a:lnTo>
                      <a:pt x="274" y="197"/>
                    </a:lnTo>
                    <a:lnTo>
                      <a:pt x="271" y="197"/>
                    </a:lnTo>
                    <a:lnTo>
                      <a:pt x="268" y="199"/>
                    </a:lnTo>
                    <a:lnTo>
                      <a:pt x="268" y="203"/>
                    </a:lnTo>
                    <a:lnTo>
                      <a:pt x="261" y="203"/>
                    </a:lnTo>
                    <a:lnTo>
                      <a:pt x="260" y="202"/>
                    </a:lnTo>
                    <a:lnTo>
                      <a:pt x="254" y="199"/>
                    </a:lnTo>
                    <a:lnTo>
                      <a:pt x="250" y="200"/>
                    </a:lnTo>
                    <a:lnTo>
                      <a:pt x="247" y="203"/>
                    </a:lnTo>
                    <a:lnTo>
                      <a:pt x="243" y="206"/>
                    </a:lnTo>
                    <a:lnTo>
                      <a:pt x="239" y="210"/>
                    </a:lnTo>
                    <a:lnTo>
                      <a:pt x="231" y="213"/>
                    </a:lnTo>
                    <a:lnTo>
                      <a:pt x="228" y="210"/>
                    </a:lnTo>
                    <a:lnTo>
                      <a:pt x="228" y="206"/>
                    </a:lnTo>
                    <a:lnTo>
                      <a:pt x="229" y="206"/>
                    </a:lnTo>
                    <a:lnTo>
                      <a:pt x="229" y="204"/>
                    </a:lnTo>
                    <a:lnTo>
                      <a:pt x="231" y="204"/>
                    </a:lnTo>
                    <a:lnTo>
                      <a:pt x="231" y="203"/>
                    </a:lnTo>
                    <a:lnTo>
                      <a:pt x="229" y="203"/>
                    </a:lnTo>
                    <a:lnTo>
                      <a:pt x="228" y="202"/>
                    </a:lnTo>
                    <a:lnTo>
                      <a:pt x="224" y="202"/>
                    </a:lnTo>
                    <a:lnTo>
                      <a:pt x="224" y="199"/>
                    </a:lnTo>
                    <a:lnTo>
                      <a:pt x="222" y="196"/>
                    </a:lnTo>
                    <a:lnTo>
                      <a:pt x="224" y="192"/>
                    </a:lnTo>
                    <a:lnTo>
                      <a:pt x="226" y="190"/>
                    </a:lnTo>
                    <a:lnTo>
                      <a:pt x="236" y="188"/>
                    </a:lnTo>
                    <a:lnTo>
                      <a:pt x="237" y="188"/>
                    </a:lnTo>
                    <a:lnTo>
                      <a:pt x="240" y="185"/>
                    </a:lnTo>
                    <a:lnTo>
                      <a:pt x="241" y="188"/>
                    </a:lnTo>
                    <a:lnTo>
                      <a:pt x="248" y="190"/>
                    </a:lnTo>
                    <a:lnTo>
                      <a:pt x="260" y="190"/>
                    </a:lnTo>
                    <a:lnTo>
                      <a:pt x="265" y="188"/>
                    </a:lnTo>
                    <a:lnTo>
                      <a:pt x="267" y="188"/>
                    </a:lnTo>
                    <a:lnTo>
                      <a:pt x="271" y="182"/>
                    </a:lnTo>
                    <a:lnTo>
                      <a:pt x="271" y="181"/>
                    </a:lnTo>
                    <a:lnTo>
                      <a:pt x="272" y="178"/>
                    </a:lnTo>
                    <a:lnTo>
                      <a:pt x="274" y="174"/>
                    </a:lnTo>
                    <a:lnTo>
                      <a:pt x="275" y="171"/>
                    </a:lnTo>
                    <a:lnTo>
                      <a:pt x="275" y="153"/>
                    </a:lnTo>
                    <a:lnTo>
                      <a:pt x="274" y="150"/>
                    </a:lnTo>
                    <a:lnTo>
                      <a:pt x="274" y="149"/>
                    </a:lnTo>
                    <a:lnTo>
                      <a:pt x="271" y="143"/>
                    </a:lnTo>
                    <a:lnTo>
                      <a:pt x="271" y="139"/>
                    </a:lnTo>
                    <a:lnTo>
                      <a:pt x="268" y="133"/>
                    </a:lnTo>
                    <a:lnTo>
                      <a:pt x="267" y="128"/>
                    </a:lnTo>
                    <a:lnTo>
                      <a:pt x="265" y="125"/>
                    </a:lnTo>
                    <a:lnTo>
                      <a:pt x="265" y="122"/>
                    </a:lnTo>
                    <a:lnTo>
                      <a:pt x="264" y="121"/>
                    </a:lnTo>
                    <a:lnTo>
                      <a:pt x="264" y="118"/>
                    </a:lnTo>
                    <a:lnTo>
                      <a:pt x="263" y="118"/>
                    </a:lnTo>
                    <a:lnTo>
                      <a:pt x="260" y="117"/>
                    </a:lnTo>
                    <a:lnTo>
                      <a:pt x="258" y="117"/>
                    </a:lnTo>
                    <a:lnTo>
                      <a:pt x="258" y="115"/>
                    </a:lnTo>
                    <a:lnTo>
                      <a:pt x="254" y="114"/>
                    </a:lnTo>
                    <a:lnTo>
                      <a:pt x="251" y="111"/>
                    </a:lnTo>
                    <a:lnTo>
                      <a:pt x="248" y="110"/>
                    </a:lnTo>
                    <a:lnTo>
                      <a:pt x="224" y="110"/>
                    </a:lnTo>
                    <a:lnTo>
                      <a:pt x="222" y="108"/>
                    </a:lnTo>
                    <a:lnTo>
                      <a:pt x="219" y="108"/>
                    </a:lnTo>
                    <a:lnTo>
                      <a:pt x="218" y="107"/>
                    </a:lnTo>
                    <a:lnTo>
                      <a:pt x="214" y="105"/>
                    </a:lnTo>
                    <a:lnTo>
                      <a:pt x="205" y="105"/>
                    </a:lnTo>
                    <a:lnTo>
                      <a:pt x="180" y="117"/>
                    </a:lnTo>
                    <a:lnTo>
                      <a:pt x="159" y="123"/>
                    </a:lnTo>
                    <a:lnTo>
                      <a:pt x="151" y="123"/>
                    </a:lnTo>
                    <a:lnTo>
                      <a:pt x="144" y="126"/>
                    </a:lnTo>
                    <a:lnTo>
                      <a:pt x="128" y="126"/>
                    </a:lnTo>
                    <a:lnTo>
                      <a:pt x="124" y="122"/>
                    </a:lnTo>
                    <a:lnTo>
                      <a:pt x="123" y="118"/>
                    </a:lnTo>
                    <a:lnTo>
                      <a:pt x="121" y="117"/>
                    </a:lnTo>
                    <a:lnTo>
                      <a:pt x="121" y="115"/>
                    </a:lnTo>
                    <a:lnTo>
                      <a:pt x="124" y="112"/>
                    </a:lnTo>
                    <a:lnTo>
                      <a:pt x="130" y="104"/>
                    </a:lnTo>
                    <a:lnTo>
                      <a:pt x="131" y="103"/>
                    </a:lnTo>
                    <a:lnTo>
                      <a:pt x="131" y="100"/>
                    </a:lnTo>
                    <a:lnTo>
                      <a:pt x="130" y="98"/>
                    </a:lnTo>
                    <a:lnTo>
                      <a:pt x="130" y="96"/>
                    </a:lnTo>
                    <a:lnTo>
                      <a:pt x="116" y="84"/>
                    </a:lnTo>
                    <a:lnTo>
                      <a:pt x="113" y="84"/>
                    </a:lnTo>
                    <a:lnTo>
                      <a:pt x="112" y="83"/>
                    </a:lnTo>
                    <a:lnTo>
                      <a:pt x="105" y="80"/>
                    </a:lnTo>
                    <a:lnTo>
                      <a:pt x="90" y="77"/>
                    </a:lnTo>
                    <a:lnTo>
                      <a:pt x="90" y="79"/>
                    </a:lnTo>
                    <a:lnTo>
                      <a:pt x="88" y="79"/>
                    </a:lnTo>
                    <a:lnTo>
                      <a:pt x="87" y="80"/>
                    </a:lnTo>
                    <a:lnTo>
                      <a:pt x="83" y="80"/>
                    </a:lnTo>
                    <a:lnTo>
                      <a:pt x="80" y="77"/>
                    </a:lnTo>
                    <a:lnTo>
                      <a:pt x="77" y="76"/>
                    </a:lnTo>
                    <a:lnTo>
                      <a:pt x="70" y="76"/>
                    </a:lnTo>
                    <a:lnTo>
                      <a:pt x="70" y="77"/>
                    </a:lnTo>
                    <a:lnTo>
                      <a:pt x="68" y="79"/>
                    </a:lnTo>
                    <a:lnTo>
                      <a:pt x="68" y="77"/>
                    </a:lnTo>
                    <a:lnTo>
                      <a:pt x="66" y="75"/>
                    </a:lnTo>
                    <a:lnTo>
                      <a:pt x="64" y="75"/>
                    </a:lnTo>
                    <a:lnTo>
                      <a:pt x="63" y="76"/>
                    </a:lnTo>
                    <a:lnTo>
                      <a:pt x="61" y="76"/>
                    </a:lnTo>
                    <a:lnTo>
                      <a:pt x="60" y="77"/>
                    </a:lnTo>
                    <a:lnTo>
                      <a:pt x="53" y="79"/>
                    </a:lnTo>
                    <a:lnTo>
                      <a:pt x="43" y="76"/>
                    </a:lnTo>
                    <a:lnTo>
                      <a:pt x="40" y="76"/>
                    </a:lnTo>
                    <a:lnTo>
                      <a:pt x="39" y="77"/>
                    </a:lnTo>
                    <a:lnTo>
                      <a:pt x="24" y="77"/>
                    </a:lnTo>
                    <a:lnTo>
                      <a:pt x="20" y="76"/>
                    </a:lnTo>
                    <a:lnTo>
                      <a:pt x="7" y="86"/>
                    </a:lnTo>
                    <a:lnTo>
                      <a:pt x="4" y="86"/>
                    </a:lnTo>
                    <a:lnTo>
                      <a:pt x="1" y="87"/>
                    </a:lnTo>
                    <a:lnTo>
                      <a:pt x="0" y="87"/>
                    </a:lnTo>
                    <a:lnTo>
                      <a:pt x="0" y="84"/>
                    </a:lnTo>
                    <a:lnTo>
                      <a:pt x="10" y="61"/>
                    </a:lnTo>
                    <a:lnTo>
                      <a:pt x="10" y="58"/>
                    </a:lnTo>
                    <a:lnTo>
                      <a:pt x="7" y="55"/>
                    </a:lnTo>
                    <a:lnTo>
                      <a:pt x="4" y="52"/>
                    </a:lnTo>
                    <a:lnTo>
                      <a:pt x="3" y="52"/>
                    </a:lnTo>
                    <a:lnTo>
                      <a:pt x="1" y="55"/>
                    </a:lnTo>
                    <a:lnTo>
                      <a:pt x="1" y="56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26" name="Freeform 6183">
                <a:extLst>
                  <a:ext uri="{FF2B5EF4-FFF2-40B4-BE49-F238E27FC236}">
                    <a16:creationId xmlns:a16="http://schemas.microsoft.com/office/drawing/2014/main" id="{F4F2018E-C415-53BC-CE43-23925AECBD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9" y="3565"/>
                <a:ext cx="1" cy="1"/>
              </a:xfrm>
              <a:custGeom>
                <a:avLst/>
                <a:gdLst>
                  <a:gd name="T0" fmla="*/ 3 w 3"/>
                  <a:gd name="T1" fmla="*/ 0 h 2"/>
                  <a:gd name="T2" fmla="*/ 2 w 3"/>
                  <a:gd name="T3" fmla="*/ 0 h 2"/>
                  <a:gd name="T4" fmla="*/ 0 w 3"/>
                  <a:gd name="T5" fmla="*/ 2 h 2"/>
                  <a:gd name="T6" fmla="*/ 2 w 3"/>
                  <a:gd name="T7" fmla="*/ 2 h 2"/>
                  <a:gd name="T8" fmla="*/ 3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3" y="0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27" name="Line 6184">
                <a:extLst>
                  <a:ext uri="{FF2B5EF4-FFF2-40B4-BE49-F238E27FC236}">
                    <a16:creationId xmlns:a16="http://schemas.microsoft.com/office/drawing/2014/main" id="{814078A1-6B06-E862-0B83-DC040C99816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290" y="3565"/>
                <a:ext cx="1" cy="0"/>
              </a:xfrm>
              <a:prstGeom prst="line">
                <a:avLst/>
              </a:pr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28" name="Freeform 6185">
                <a:extLst>
                  <a:ext uri="{FF2B5EF4-FFF2-40B4-BE49-F238E27FC236}">
                    <a16:creationId xmlns:a16="http://schemas.microsoft.com/office/drawing/2014/main" id="{3A0F5E0E-5218-9536-F32F-F91544852F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1" y="3617"/>
                <a:ext cx="16" cy="12"/>
              </a:xfrm>
              <a:custGeom>
                <a:avLst/>
                <a:gdLst>
                  <a:gd name="T0" fmla="*/ 50 w 67"/>
                  <a:gd name="T1" fmla="*/ 0 h 48"/>
                  <a:gd name="T2" fmla="*/ 24 w 67"/>
                  <a:gd name="T3" fmla="*/ 13 h 48"/>
                  <a:gd name="T4" fmla="*/ 17 w 67"/>
                  <a:gd name="T5" fmla="*/ 14 h 48"/>
                  <a:gd name="T6" fmla="*/ 0 w 67"/>
                  <a:gd name="T7" fmla="*/ 33 h 48"/>
                  <a:gd name="T8" fmla="*/ 1 w 67"/>
                  <a:gd name="T9" fmla="*/ 36 h 48"/>
                  <a:gd name="T10" fmla="*/ 2 w 67"/>
                  <a:gd name="T11" fmla="*/ 40 h 48"/>
                  <a:gd name="T12" fmla="*/ 7 w 67"/>
                  <a:gd name="T13" fmla="*/ 41 h 48"/>
                  <a:gd name="T14" fmla="*/ 12 w 67"/>
                  <a:gd name="T15" fmla="*/ 38 h 48"/>
                  <a:gd name="T16" fmla="*/ 21 w 67"/>
                  <a:gd name="T17" fmla="*/ 38 h 48"/>
                  <a:gd name="T18" fmla="*/ 28 w 67"/>
                  <a:gd name="T19" fmla="*/ 40 h 48"/>
                  <a:gd name="T20" fmla="*/ 29 w 67"/>
                  <a:gd name="T21" fmla="*/ 44 h 48"/>
                  <a:gd name="T22" fmla="*/ 33 w 67"/>
                  <a:gd name="T23" fmla="*/ 48 h 48"/>
                  <a:gd name="T24" fmla="*/ 36 w 67"/>
                  <a:gd name="T25" fmla="*/ 48 h 48"/>
                  <a:gd name="T26" fmla="*/ 38 w 67"/>
                  <a:gd name="T27" fmla="*/ 46 h 48"/>
                  <a:gd name="T28" fmla="*/ 43 w 67"/>
                  <a:gd name="T29" fmla="*/ 44 h 48"/>
                  <a:gd name="T30" fmla="*/ 47 w 67"/>
                  <a:gd name="T31" fmla="*/ 41 h 48"/>
                  <a:gd name="T32" fmla="*/ 50 w 67"/>
                  <a:gd name="T33" fmla="*/ 38 h 48"/>
                  <a:gd name="T34" fmla="*/ 53 w 67"/>
                  <a:gd name="T35" fmla="*/ 31 h 48"/>
                  <a:gd name="T36" fmla="*/ 63 w 67"/>
                  <a:gd name="T37" fmla="*/ 22 h 48"/>
                  <a:gd name="T38" fmla="*/ 65 w 67"/>
                  <a:gd name="T39" fmla="*/ 13 h 48"/>
                  <a:gd name="T40" fmla="*/ 65 w 67"/>
                  <a:gd name="T41" fmla="*/ 12 h 48"/>
                  <a:gd name="T42" fmla="*/ 67 w 67"/>
                  <a:gd name="T43" fmla="*/ 9 h 48"/>
                  <a:gd name="T44" fmla="*/ 65 w 67"/>
                  <a:gd name="T45" fmla="*/ 7 h 48"/>
                  <a:gd name="T46" fmla="*/ 57 w 67"/>
                  <a:gd name="T47" fmla="*/ 3 h 48"/>
                  <a:gd name="T48" fmla="*/ 53 w 67"/>
                  <a:gd name="T49" fmla="*/ 0 h 48"/>
                  <a:gd name="T50" fmla="*/ 50 w 67"/>
                  <a:gd name="T51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67" h="48">
                    <a:moveTo>
                      <a:pt x="50" y="0"/>
                    </a:moveTo>
                    <a:lnTo>
                      <a:pt x="24" y="13"/>
                    </a:lnTo>
                    <a:lnTo>
                      <a:pt x="17" y="14"/>
                    </a:lnTo>
                    <a:lnTo>
                      <a:pt x="0" y="33"/>
                    </a:lnTo>
                    <a:lnTo>
                      <a:pt x="1" y="36"/>
                    </a:lnTo>
                    <a:lnTo>
                      <a:pt x="2" y="40"/>
                    </a:lnTo>
                    <a:lnTo>
                      <a:pt x="7" y="41"/>
                    </a:lnTo>
                    <a:lnTo>
                      <a:pt x="12" y="38"/>
                    </a:lnTo>
                    <a:lnTo>
                      <a:pt x="21" y="38"/>
                    </a:lnTo>
                    <a:lnTo>
                      <a:pt x="28" y="40"/>
                    </a:lnTo>
                    <a:lnTo>
                      <a:pt x="29" y="44"/>
                    </a:lnTo>
                    <a:lnTo>
                      <a:pt x="33" y="48"/>
                    </a:lnTo>
                    <a:lnTo>
                      <a:pt x="36" y="48"/>
                    </a:lnTo>
                    <a:lnTo>
                      <a:pt x="38" y="46"/>
                    </a:lnTo>
                    <a:lnTo>
                      <a:pt x="43" y="44"/>
                    </a:lnTo>
                    <a:lnTo>
                      <a:pt x="47" y="41"/>
                    </a:lnTo>
                    <a:lnTo>
                      <a:pt x="50" y="38"/>
                    </a:lnTo>
                    <a:lnTo>
                      <a:pt x="53" y="31"/>
                    </a:lnTo>
                    <a:lnTo>
                      <a:pt x="63" y="22"/>
                    </a:lnTo>
                    <a:lnTo>
                      <a:pt x="65" y="13"/>
                    </a:lnTo>
                    <a:lnTo>
                      <a:pt x="65" y="12"/>
                    </a:lnTo>
                    <a:lnTo>
                      <a:pt x="67" y="9"/>
                    </a:lnTo>
                    <a:lnTo>
                      <a:pt x="65" y="7"/>
                    </a:lnTo>
                    <a:lnTo>
                      <a:pt x="57" y="3"/>
                    </a:lnTo>
                    <a:lnTo>
                      <a:pt x="53" y="0"/>
                    </a:lnTo>
                    <a:lnTo>
                      <a:pt x="50" y="0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29" name="Freeform 6186">
                <a:extLst>
                  <a:ext uri="{FF2B5EF4-FFF2-40B4-BE49-F238E27FC236}">
                    <a16:creationId xmlns:a16="http://schemas.microsoft.com/office/drawing/2014/main" id="{B5B07748-AA84-4027-A353-B745D6F1CB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1" y="3600"/>
                <a:ext cx="25" cy="23"/>
              </a:xfrm>
              <a:custGeom>
                <a:avLst/>
                <a:gdLst>
                  <a:gd name="T0" fmla="*/ 91 w 101"/>
                  <a:gd name="T1" fmla="*/ 0 h 92"/>
                  <a:gd name="T2" fmla="*/ 80 w 101"/>
                  <a:gd name="T3" fmla="*/ 7 h 92"/>
                  <a:gd name="T4" fmla="*/ 73 w 101"/>
                  <a:gd name="T5" fmla="*/ 8 h 92"/>
                  <a:gd name="T6" fmla="*/ 67 w 101"/>
                  <a:gd name="T7" fmla="*/ 11 h 92"/>
                  <a:gd name="T8" fmla="*/ 62 w 101"/>
                  <a:gd name="T9" fmla="*/ 11 h 92"/>
                  <a:gd name="T10" fmla="*/ 52 w 101"/>
                  <a:gd name="T11" fmla="*/ 14 h 92"/>
                  <a:gd name="T12" fmla="*/ 48 w 101"/>
                  <a:gd name="T13" fmla="*/ 17 h 92"/>
                  <a:gd name="T14" fmla="*/ 43 w 101"/>
                  <a:gd name="T15" fmla="*/ 21 h 92"/>
                  <a:gd name="T16" fmla="*/ 36 w 101"/>
                  <a:gd name="T17" fmla="*/ 34 h 92"/>
                  <a:gd name="T18" fmla="*/ 36 w 101"/>
                  <a:gd name="T19" fmla="*/ 41 h 92"/>
                  <a:gd name="T20" fmla="*/ 33 w 101"/>
                  <a:gd name="T21" fmla="*/ 49 h 92"/>
                  <a:gd name="T22" fmla="*/ 29 w 101"/>
                  <a:gd name="T23" fmla="*/ 52 h 92"/>
                  <a:gd name="T24" fmla="*/ 10 w 101"/>
                  <a:gd name="T25" fmla="*/ 56 h 92"/>
                  <a:gd name="T26" fmla="*/ 9 w 101"/>
                  <a:gd name="T27" fmla="*/ 56 h 92"/>
                  <a:gd name="T28" fmla="*/ 6 w 101"/>
                  <a:gd name="T29" fmla="*/ 57 h 92"/>
                  <a:gd name="T30" fmla="*/ 6 w 101"/>
                  <a:gd name="T31" fmla="*/ 59 h 92"/>
                  <a:gd name="T32" fmla="*/ 2 w 101"/>
                  <a:gd name="T33" fmla="*/ 64 h 92"/>
                  <a:gd name="T34" fmla="*/ 0 w 101"/>
                  <a:gd name="T35" fmla="*/ 64 h 92"/>
                  <a:gd name="T36" fmla="*/ 0 w 101"/>
                  <a:gd name="T37" fmla="*/ 66 h 92"/>
                  <a:gd name="T38" fmla="*/ 2 w 101"/>
                  <a:gd name="T39" fmla="*/ 70 h 92"/>
                  <a:gd name="T40" fmla="*/ 2 w 101"/>
                  <a:gd name="T41" fmla="*/ 71 h 92"/>
                  <a:gd name="T42" fmla="*/ 3 w 101"/>
                  <a:gd name="T43" fmla="*/ 73 h 92"/>
                  <a:gd name="T44" fmla="*/ 0 w 101"/>
                  <a:gd name="T45" fmla="*/ 81 h 92"/>
                  <a:gd name="T46" fmla="*/ 0 w 101"/>
                  <a:gd name="T47" fmla="*/ 84 h 92"/>
                  <a:gd name="T48" fmla="*/ 2 w 101"/>
                  <a:gd name="T49" fmla="*/ 88 h 92"/>
                  <a:gd name="T50" fmla="*/ 4 w 101"/>
                  <a:gd name="T51" fmla="*/ 91 h 92"/>
                  <a:gd name="T52" fmla="*/ 7 w 101"/>
                  <a:gd name="T53" fmla="*/ 92 h 92"/>
                  <a:gd name="T54" fmla="*/ 16 w 101"/>
                  <a:gd name="T55" fmla="*/ 84 h 92"/>
                  <a:gd name="T56" fmla="*/ 18 w 101"/>
                  <a:gd name="T57" fmla="*/ 77 h 92"/>
                  <a:gd name="T58" fmla="*/ 25 w 101"/>
                  <a:gd name="T59" fmla="*/ 68 h 92"/>
                  <a:gd name="T60" fmla="*/ 31 w 101"/>
                  <a:gd name="T61" fmla="*/ 73 h 92"/>
                  <a:gd name="T62" fmla="*/ 35 w 101"/>
                  <a:gd name="T63" fmla="*/ 74 h 92"/>
                  <a:gd name="T64" fmla="*/ 39 w 101"/>
                  <a:gd name="T65" fmla="*/ 74 h 92"/>
                  <a:gd name="T66" fmla="*/ 42 w 101"/>
                  <a:gd name="T67" fmla="*/ 71 h 92"/>
                  <a:gd name="T68" fmla="*/ 50 w 101"/>
                  <a:gd name="T69" fmla="*/ 64 h 92"/>
                  <a:gd name="T70" fmla="*/ 55 w 101"/>
                  <a:gd name="T71" fmla="*/ 50 h 92"/>
                  <a:gd name="T72" fmla="*/ 56 w 101"/>
                  <a:gd name="T73" fmla="*/ 50 h 92"/>
                  <a:gd name="T74" fmla="*/ 57 w 101"/>
                  <a:gd name="T75" fmla="*/ 49 h 92"/>
                  <a:gd name="T76" fmla="*/ 62 w 101"/>
                  <a:gd name="T77" fmla="*/ 42 h 92"/>
                  <a:gd name="T78" fmla="*/ 66 w 101"/>
                  <a:gd name="T79" fmla="*/ 28 h 92"/>
                  <a:gd name="T80" fmla="*/ 66 w 101"/>
                  <a:gd name="T81" fmla="*/ 27 h 92"/>
                  <a:gd name="T82" fmla="*/ 67 w 101"/>
                  <a:gd name="T83" fmla="*/ 25 h 92"/>
                  <a:gd name="T84" fmla="*/ 70 w 101"/>
                  <a:gd name="T85" fmla="*/ 21 h 92"/>
                  <a:gd name="T86" fmla="*/ 73 w 101"/>
                  <a:gd name="T87" fmla="*/ 20 h 92"/>
                  <a:gd name="T88" fmla="*/ 87 w 101"/>
                  <a:gd name="T89" fmla="*/ 20 h 92"/>
                  <a:gd name="T90" fmla="*/ 92 w 101"/>
                  <a:gd name="T91" fmla="*/ 18 h 92"/>
                  <a:gd name="T92" fmla="*/ 99 w 101"/>
                  <a:gd name="T93" fmla="*/ 15 h 92"/>
                  <a:gd name="T94" fmla="*/ 99 w 101"/>
                  <a:gd name="T95" fmla="*/ 14 h 92"/>
                  <a:gd name="T96" fmla="*/ 101 w 101"/>
                  <a:gd name="T97" fmla="*/ 13 h 92"/>
                  <a:gd name="T98" fmla="*/ 101 w 101"/>
                  <a:gd name="T99" fmla="*/ 11 h 92"/>
                  <a:gd name="T100" fmla="*/ 96 w 101"/>
                  <a:gd name="T101" fmla="*/ 4 h 92"/>
                  <a:gd name="T102" fmla="*/ 91 w 101"/>
                  <a:gd name="T103" fmla="*/ 0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01" h="92">
                    <a:moveTo>
                      <a:pt x="91" y="0"/>
                    </a:moveTo>
                    <a:lnTo>
                      <a:pt x="80" y="7"/>
                    </a:lnTo>
                    <a:lnTo>
                      <a:pt x="73" y="8"/>
                    </a:lnTo>
                    <a:lnTo>
                      <a:pt x="67" y="11"/>
                    </a:lnTo>
                    <a:lnTo>
                      <a:pt x="62" y="11"/>
                    </a:lnTo>
                    <a:lnTo>
                      <a:pt x="52" y="14"/>
                    </a:lnTo>
                    <a:lnTo>
                      <a:pt x="48" y="17"/>
                    </a:lnTo>
                    <a:lnTo>
                      <a:pt x="43" y="21"/>
                    </a:lnTo>
                    <a:lnTo>
                      <a:pt x="36" y="34"/>
                    </a:lnTo>
                    <a:lnTo>
                      <a:pt x="36" y="41"/>
                    </a:lnTo>
                    <a:lnTo>
                      <a:pt x="33" y="49"/>
                    </a:lnTo>
                    <a:lnTo>
                      <a:pt x="29" y="52"/>
                    </a:lnTo>
                    <a:lnTo>
                      <a:pt x="10" y="56"/>
                    </a:lnTo>
                    <a:lnTo>
                      <a:pt x="9" y="56"/>
                    </a:lnTo>
                    <a:lnTo>
                      <a:pt x="6" y="57"/>
                    </a:lnTo>
                    <a:lnTo>
                      <a:pt x="6" y="59"/>
                    </a:lnTo>
                    <a:lnTo>
                      <a:pt x="2" y="64"/>
                    </a:lnTo>
                    <a:lnTo>
                      <a:pt x="0" y="64"/>
                    </a:lnTo>
                    <a:lnTo>
                      <a:pt x="0" y="66"/>
                    </a:lnTo>
                    <a:lnTo>
                      <a:pt x="2" y="70"/>
                    </a:lnTo>
                    <a:lnTo>
                      <a:pt x="2" y="71"/>
                    </a:lnTo>
                    <a:lnTo>
                      <a:pt x="3" y="73"/>
                    </a:lnTo>
                    <a:lnTo>
                      <a:pt x="0" y="81"/>
                    </a:lnTo>
                    <a:lnTo>
                      <a:pt x="0" y="84"/>
                    </a:lnTo>
                    <a:lnTo>
                      <a:pt x="2" y="88"/>
                    </a:lnTo>
                    <a:lnTo>
                      <a:pt x="4" y="91"/>
                    </a:lnTo>
                    <a:lnTo>
                      <a:pt x="7" y="92"/>
                    </a:lnTo>
                    <a:lnTo>
                      <a:pt x="16" y="84"/>
                    </a:lnTo>
                    <a:lnTo>
                      <a:pt x="18" y="77"/>
                    </a:lnTo>
                    <a:lnTo>
                      <a:pt x="25" y="68"/>
                    </a:lnTo>
                    <a:lnTo>
                      <a:pt x="31" y="73"/>
                    </a:lnTo>
                    <a:lnTo>
                      <a:pt x="35" y="74"/>
                    </a:lnTo>
                    <a:lnTo>
                      <a:pt x="39" y="74"/>
                    </a:lnTo>
                    <a:lnTo>
                      <a:pt x="42" y="71"/>
                    </a:lnTo>
                    <a:lnTo>
                      <a:pt x="50" y="64"/>
                    </a:lnTo>
                    <a:lnTo>
                      <a:pt x="55" y="50"/>
                    </a:lnTo>
                    <a:lnTo>
                      <a:pt x="56" y="50"/>
                    </a:lnTo>
                    <a:lnTo>
                      <a:pt x="57" y="49"/>
                    </a:lnTo>
                    <a:lnTo>
                      <a:pt x="62" y="42"/>
                    </a:lnTo>
                    <a:lnTo>
                      <a:pt x="66" y="28"/>
                    </a:lnTo>
                    <a:lnTo>
                      <a:pt x="66" y="27"/>
                    </a:lnTo>
                    <a:lnTo>
                      <a:pt x="67" y="25"/>
                    </a:lnTo>
                    <a:lnTo>
                      <a:pt x="70" y="21"/>
                    </a:lnTo>
                    <a:lnTo>
                      <a:pt x="73" y="20"/>
                    </a:lnTo>
                    <a:lnTo>
                      <a:pt x="87" y="20"/>
                    </a:lnTo>
                    <a:lnTo>
                      <a:pt x="92" y="18"/>
                    </a:lnTo>
                    <a:lnTo>
                      <a:pt x="99" y="15"/>
                    </a:lnTo>
                    <a:lnTo>
                      <a:pt x="99" y="14"/>
                    </a:lnTo>
                    <a:lnTo>
                      <a:pt x="101" y="13"/>
                    </a:lnTo>
                    <a:lnTo>
                      <a:pt x="101" y="11"/>
                    </a:lnTo>
                    <a:lnTo>
                      <a:pt x="96" y="4"/>
                    </a:lnTo>
                    <a:lnTo>
                      <a:pt x="91" y="0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30" name="Freeform 6187">
                <a:extLst>
                  <a:ext uri="{FF2B5EF4-FFF2-40B4-BE49-F238E27FC236}">
                    <a16:creationId xmlns:a16="http://schemas.microsoft.com/office/drawing/2014/main" id="{56ABA22C-7CC3-4FB8-B260-CE8F1139F8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9" y="3479"/>
                <a:ext cx="213" cy="133"/>
              </a:xfrm>
              <a:custGeom>
                <a:avLst/>
                <a:gdLst>
                  <a:gd name="T0" fmla="*/ 806 w 850"/>
                  <a:gd name="T1" fmla="*/ 392 h 530"/>
                  <a:gd name="T2" fmla="*/ 779 w 850"/>
                  <a:gd name="T3" fmla="*/ 409 h 530"/>
                  <a:gd name="T4" fmla="*/ 760 w 850"/>
                  <a:gd name="T5" fmla="*/ 403 h 530"/>
                  <a:gd name="T6" fmla="*/ 755 w 850"/>
                  <a:gd name="T7" fmla="*/ 419 h 530"/>
                  <a:gd name="T8" fmla="*/ 779 w 850"/>
                  <a:gd name="T9" fmla="*/ 424 h 530"/>
                  <a:gd name="T10" fmla="*/ 793 w 850"/>
                  <a:gd name="T11" fmla="*/ 440 h 530"/>
                  <a:gd name="T12" fmla="*/ 778 w 850"/>
                  <a:gd name="T13" fmla="*/ 468 h 530"/>
                  <a:gd name="T14" fmla="*/ 796 w 850"/>
                  <a:gd name="T15" fmla="*/ 468 h 530"/>
                  <a:gd name="T16" fmla="*/ 806 w 850"/>
                  <a:gd name="T17" fmla="*/ 457 h 530"/>
                  <a:gd name="T18" fmla="*/ 813 w 850"/>
                  <a:gd name="T19" fmla="*/ 466 h 530"/>
                  <a:gd name="T20" fmla="*/ 817 w 850"/>
                  <a:gd name="T21" fmla="*/ 465 h 530"/>
                  <a:gd name="T22" fmla="*/ 829 w 850"/>
                  <a:gd name="T23" fmla="*/ 458 h 530"/>
                  <a:gd name="T24" fmla="*/ 842 w 850"/>
                  <a:gd name="T25" fmla="*/ 466 h 530"/>
                  <a:gd name="T26" fmla="*/ 848 w 850"/>
                  <a:gd name="T27" fmla="*/ 473 h 530"/>
                  <a:gd name="T28" fmla="*/ 845 w 850"/>
                  <a:gd name="T29" fmla="*/ 486 h 530"/>
                  <a:gd name="T30" fmla="*/ 835 w 850"/>
                  <a:gd name="T31" fmla="*/ 486 h 530"/>
                  <a:gd name="T32" fmla="*/ 815 w 850"/>
                  <a:gd name="T33" fmla="*/ 486 h 530"/>
                  <a:gd name="T34" fmla="*/ 801 w 850"/>
                  <a:gd name="T35" fmla="*/ 491 h 530"/>
                  <a:gd name="T36" fmla="*/ 792 w 850"/>
                  <a:gd name="T37" fmla="*/ 484 h 530"/>
                  <a:gd name="T38" fmla="*/ 768 w 850"/>
                  <a:gd name="T39" fmla="*/ 473 h 530"/>
                  <a:gd name="T40" fmla="*/ 730 w 850"/>
                  <a:gd name="T41" fmla="*/ 528 h 530"/>
                  <a:gd name="T42" fmla="*/ 704 w 850"/>
                  <a:gd name="T43" fmla="*/ 528 h 530"/>
                  <a:gd name="T44" fmla="*/ 662 w 850"/>
                  <a:gd name="T45" fmla="*/ 496 h 530"/>
                  <a:gd name="T46" fmla="*/ 663 w 850"/>
                  <a:gd name="T47" fmla="*/ 450 h 530"/>
                  <a:gd name="T48" fmla="*/ 659 w 850"/>
                  <a:gd name="T49" fmla="*/ 410 h 530"/>
                  <a:gd name="T50" fmla="*/ 633 w 850"/>
                  <a:gd name="T51" fmla="*/ 415 h 530"/>
                  <a:gd name="T52" fmla="*/ 613 w 850"/>
                  <a:gd name="T53" fmla="*/ 395 h 530"/>
                  <a:gd name="T54" fmla="*/ 620 w 850"/>
                  <a:gd name="T55" fmla="*/ 377 h 530"/>
                  <a:gd name="T56" fmla="*/ 585 w 850"/>
                  <a:gd name="T57" fmla="*/ 378 h 530"/>
                  <a:gd name="T58" fmla="*/ 542 w 850"/>
                  <a:gd name="T59" fmla="*/ 357 h 530"/>
                  <a:gd name="T60" fmla="*/ 510 w 850"/>
                  <a:gd name="T61" fmla="*/ 364 h 530"/>
                  <a:gd name="T62" fmla="*/ 492 w 850"/>
                  <a:gd name="T63" fmla="*/ 335 h 530"/>
                  <a:gd name="T64" fmla="*/ 504 w 850"/>
                  <a:gd name="T65" fmla="*/ 309 h 530"/>
                  <a:gd name="T66" fmla="*/ 475 w 850"/>
                  <a:gd name="T67" fmla="*/ 300 h 530"/>
                  <a:gd name="T68" fmla="*/ 405 w 850"/>
                  <a:gd name="T69" fmla="*/ 295 h 530"/>
                  <a:gd name="T70" fmla="*/ 402 w 850"/>
                  <a:gd name="T71" fmla="*/ 320 h 530"/>
                  <a:gd name="T72" fmla="*/ 325 w 850"/>
                  <a:gd name="T73" fmla="*/ 292 h 530"/>
                  <a:gd name="T74" fmla="*/ 312 w 850"/>
                  <a:gd name="T75" fmla="*/ 276 h 530"/>
                  <a:gd name="T76" fmla="*/ 299 w 850"/>
                  <a:gd name="T77" fmla="*/ 244 h 530"/>
                  <a:gd name="T78" fmla="*/ 269 w 850"/>
                  <a:gd name="T79" fmla="*/ 265 h 530"/>
                  <a:gd name="T80" fmla="*/ 264 w 850"/>
                  <a:gd name="T81" fmla="*/ 272 h 530"/>
                  <a:gd name="T82" fmla="*/ 244 w 850"/>
                  <a:gd name="T83" fmla="*/ 273 h 530"/>
                  <a:gd name="T84" fmla="*/ 194 w 850"/>
                  <a:gd name="T85" fmla="*/ 253 h 530"/>
                  <a:gd name="T86" fmla="*/ 163 w 850"/>
                  <a:gd name="T87" fmla="*/ 262 h 530"/>
                  <a:gd name="T88" fmla="*/ 147 w 850"/>
                  <a:gd name="T89" fmla="*/ 258 h 530"/>
                  <a:gd name="T90" fmla="*/ 110 w 850"/>
                  <a:gd name="T91" fmla="*/ 253 h 530"/>
                  <a:gd name="T92" fmla="*/ 79 w 850"/>
                  <a:gd name="T93" fmla="*/ 262 h 530"/>
                  <a:gd name="T94" fmla="*/ 46 w 850"/>
                  <a:gd name="T95" fmla="*/ 254 h 530"/>
                  <a:gd name="T96" fmla="*/ 57 w 850"/>
                  <a:gd name="T97" fmla="*/ 218 h 530"/>
                  <a:gd name="T98" fmla="*/ 84 w 850"/>
                  <a:gd name="T99" fmla="*/ 176 h 530"/>
                  <a:gd name="T100" fmla="*/ 65 w 850"/>
                  <a:gd name="T101" fmla="*/ 148 h 530"/>
                  <a:gd name="T102" fmla="*/ 50 w 850"/>
                  <a:gd name="T103" fmla="*/ 119 h 530"/>
                  <a:gd name="T104" fmla="*/ 78 w 850"/>
                  <a:gd name="T105" fmla="*/ 103 h 530"/>
                  <a:gd name="T106" fmla="*/ 65 w 850"/>
                  <a:gd name="T107" fmla="*/ 75 h 530"/>
                  <a:gd name="T108" fmla="*/ 54 w 850"/>
                  <a:gd name="T109" fmla="*/ 57 h 530"/>
                  <a:gd name="T110" fmla="*/ 34 w 850"/>
                  <a:gd name="T111" fmla="*/ 32 h 530"/>
                  <a:gd name="T112" fmla="*/ 28 w 850"/>
                  <a:gd name="T113" fmla="*/ 22 h 5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850" h="530">
                    <a:moveTo>
                      <a:pt x="815" y="396"/>
                    </a:moveTo>
                    <a:lnTo>
                      <a:pt x="814" y="391"/>
                    </a:lnTo>
                    <a:lnTo>
                      <a:pt x="811" y="390"/>
                    </a:lnTo>
                    <a:lnTo>
                      <a:pt x="810" y="388"/>
                    </a:lnTo>
                    <a:lnTo>
                      <a:pt x="806" y="388"/>
                    </a:lnTo>
                    <a:lnTo>
                      <a:pt x="803" y="391"/>
                    </a:lnTo>
                    <a:lnTo>
                      <a:pt x="804" y="392"/>
                    </a:lnTo>
                    <a:lnTo>
                      <a:pt x="806" y="392"/>
                    </a:lnTo>
                    <a:lnTo>
                      <a:pt x="806" y="396"/>
                    </a:lnTo>
                    <a:lnTo>
                      <a:pt x="797" y="398"/>
                    </a:lnTo>
                    <a:lnTo>
                      <a:pt x="790" y="398"/>
                    </a:lnTo>
                    <a:lnTo>
                      <a:pt x="790" y="402"/>
                    </a:lnTo>
                    <a:lnTo>
                      <a:pt x="794" y="402"/>
                    </a:lnTo>
                    <a:lnTo>
                      <a:pt x="794" y="405"/>
                    </a:lnTo>
                    <a:lnTo>
                      <a:pt x="793" y="405"/>
                    </a:lnTo>
                    <a:lnTo>
                      <a:pt x="779" y="409"/>
                    </a:lnTo>
                    <a:lnTo>
                      <a:pt x="777" y="409"/>
                    </a:lnTo>
                    <a:lnTo>
                      <a:pt x="774" y="408"/>
                    </a:lnTo>
                    <a:lnTo>
                      <a:pt x="772" y="406"/>
                    </a:lnTo>
                    <a:lnTo>
                      <a:pt x="769" y="405"/>
                    </a:lnTo>
                    <a:lnTo>
                      <a:pt x="762" y="405"/>
                    </a:lnTo>
                    <a:lnTo>
                      <a:pt x="761" y="403"/>
                    </a:lnTo>
                    <a:lnTo>
                      <a:pt x="761" y="402"/>
                    </a:lnTo>
                    <a:lnTo>
                      <a:pt x="760" y="403"/>
                    </a:lnTo>
                    <a:lnTo>
                      <a:pt x="760" y="409"/>
                    </a:lnTo>
                    <a:lnTo>
                      <a:pt x="765" y="415"/>
                    </a:lnTo>
                    <a:lnTo>
                      <a:pt x="768" y="416"/>
                    </a:lnTo>
                    <a:lnTo>
                      <a:pt x="765" y="417"/>
                    </a:lnTo>
                    <a:lnTo>
                      <a:pt x="761" y="417"/>
                    </a:lnTo>
                    <a:lnTo>
                      <a:pt x="758" y="416"/>
                    </a:lnTo>
                    <a:lnTo>
                      <a:pt x="755" y="416"/>
                    </a:lnTo>
                    <a:lnTo>
                      <a:pt x="755" y="419"/>
                    </a:lnTo>
                    <a:lnTo>
                      <a:pt x="762" y="420"/>
                    </a:lnTo>
                    <a:lnTo>
                      <a:pt x="762" y="423"/>
                    </a:lnTo>
                    <a:lnTo>
                      <a:pt x="761" y="423"/>
                    </a:lnTo>
                    <a:lnTo>
                      <a:pt x="758" y="424"/>
                    </a:lnTo>
                    <a:lnTo>
                      <a:pt x="762" y="426"/>
                    </a:lnTo>
                    <a:lnTo>
                      <a:pt x="771" y="427"/>
                    </a:lnTo>
                    <a:lnTo>
                      <a:pt x="777" y="426"/>
                    </a:lnTo>
                    <a:lnTo>
                      <a:pt x="779" y="424"/>
                    </a:lnTo>
                    <a:lnTo>
                      <a:pt x="781" y="424"/>
                    </a:lnTo>
                    <a:lnTo>
                      <a:pt x="785" y="426"/>
                    </a:lnTo>
                    <a:lnTo>
                      <a:pt x="787" y="426"/>
                    </a:lnTo>
                    <a:lnTo>
                      <a:pt x="792" y="429"/>
                    </a:lnTo>
                    <a:lnTo>
                      <a:pt x="793" y="430"/>
                    </a:lnTo>
                    <a:lnTo>
                      <a:pt x="792" y="433"/>
                    </a:lnTo>
                    <a:lnTo>
                      <a:pt x="792" y="440"/>
                    </a:lnTo>
                    <a:lnTo>
                      <a:pt x="793" y="440"/>
                    </a:lnTo>
                    <a:lnTo>
                      <a:pt x="790" y="443"/>
                    </a:lnTo>
                    <a:lnTo>
                      <a:pt x="782" y="447"/>
                    </a:lnTo>
                    <a:lnTo>
                      <a:pt x="781" y="450"/>
                    </a:lnTo>
                    <a:lnTo>
                      <a:pt x="781" y="451"/>
                    </a:lnTo>
                    <a:lnTo>
                      <a:pt x="777" y="461"/>
                    </a:lnTo>
                    <a:lnTo>
                      <a:pt x="775" y="466"/>
                    </a:lnTo>
                    <a:lnTo>
                      <a:pt x="777" y="468"/>
                    </a:lnTo>
                    <a:lnTo>
                      <a:pt x="778" y="468"/>
                    </a:lnTo>
                    <a:lnTo>
                      <a:pt x="786" y="470"/>
                    </a:lnTo>
                    <a:lnTo>
                      <a:pt x="790" y="470"/>
                    </a:lnTo>
                    <a:lnTo>
                      <a:pt x="790" y="469"/>
                    </a:lnTo>
                    <a:lnTo>
                      <a:pt x="792" y="469"/>
                    </a:lnTo>
                    <a:lnTo>
                      <a:pt x="792" y="470"/>
                    </a:lnTo>
                    <a:lnTo>
                      <a:pt x="794" y="470"/>
                    </a:lnTo>
                    <a:lnTo>
                      <a:pt x="794" y="469"/>
                    </a:lnTo>
                    <a:lnTo>
                      <a:pt x="796" y="468"/>
                    </a:lnTo>
                    <a:lnTo>
                      <a:pt x="796" y="466"/>
                    </a:lnTo>
                    <a:lnTo>
                      <a:pt x="797" y="465"/>
                    </a:lnTo>
                    <a:lnTo>
                      <a:pt x="797" y="463"/>
                    </a:lnTo>
                    <a:lnTo>
                      <a:pt x="799" y="462"/>
                    </a:lnTo>
                    <a:lnTo>
                      <a:pt x="800" y="462"/>
                    </a:lnTo>
                    <a:lnTo>
                      <a:pt x="803" y="458"/>
                    </a:lnTo>
                    <a:lnTo>
                      <a:pt x="803" y="457"/>
                    </a:lnTo>
                    <a:lnTo>
                      <a:pt x="806" y="457"/>
                    </a:lnTo>
                    <a:lnTo>
                      <a:pt x="807" y="458"/>
                    </a:lnTo>
                    <a:lnTo>
                      <a:pt x="810" y="458"/>
                    </a:lnTo>
                    <a:lnTo>
                      <a:pt x="810" y="461"/>
                    </a:lnTo>
                    <a:lnTo>
                      <a:pt x="811" y="462"/>
                    </a:lnTo>
                    <a:lnTo>
                      <a:pt x="810" y="463"/>
                    </a:lnTo>
                    <a:lnTo>
                      <a:pt x="811" y="463"/>
                    </a:lnTo>
                    <a:lnTo>
                      <a:pt x="811" y="466"/>
                    </a:lnTo>
                    <a:lnTo>
                      <a:pt x="813" y="466"/>
                    </a:lnTo>
                    <a:lnTo>
                      <a:pt x="813" y="468"/>
                    </a:lnTo>
                    <a:lnTo>
                      <a:pt x="814" y="469"/>
                    </a:lnTo>
                    <a:lnTo>
                      <a:pt x="814" y="470"/>
                    </a:lnTo>
                    <a:lnTo>
                      <a:pt x="817" y="470"/>
                    </a:lnTo>
                    <a:lnTo>
                      <a:pt x="818" y="472"/>
                    </a:lnTo>
                    <a:lnTo>
                      <a:pt x="820" y="470"/>
                    </a:lnTo>
                    <a:lnTo>
                      <a:pt x="817" y="468"/>
                    </a:lnTo>
                    <a:lnTo>
                      <a:pt x="817" y="465"/>
                    </a:lnTo>
                    <a:lnTo>
                      <a:pt x="818" y="465"/>
                    </a:lnTo>
                    <a:lnTo>
                      <a:pt x="820" y="462"/>
                    </a:lnTo>
                    <a:lnTo>
                      <a:pt x="821" y="463"/>
                    </a:lnTo>
                    <a:lnTo>
                      <a:pt x="822" y="463"/>
                    </a:lnTo>
                    <a:lnTo>
                      <a:pt x="822" y="462"/>
                    </a:lnTo>
                    <a:lnTo>
                      <a:pt x="825" y="461"/>
                    </a:lnTo>
                    <a:lnTo>
                      <a:pt x="827" y="458"/>
                    </a:lnTo>
                    <a:lnTo>
                      <a:pt x="829" y="458"/>
                    </a:lnTo>
                    <a:lnTo>
                      <a:pt x="831" y="457"/>
                    </a:lnTo>
                    <a:lnTo>
                      <a:pt x="832" y="458"/>
                    </a:lnTo>
                    <a:lnTo>
                      <a:pt x="834" y="458"/>
                    </a:lnTo>
                    <a:lnTo>
                      <a:pt x="837" y="462"/>
                    </a:lnTo>
                    <a:lnTo>
                      <a:pt x="838" y="462"/>
                    </a:lnTo>
                    <a:lnTo>
                      <a:pt x="839" y="463"/>
                    </a:lnTo>
                    <a:lnTo>
                      <a:pt x="841" y="463"/>
                    </a:lnTo>
                    <a:lnTo>
                      <a:pt x="842" y="466"/>
                    </a:lnTo>
                    <a:lnTo>
                      <a:pt x="844" y="466"/>
                    </a:lnTo>
                    <a:lnTo>
                      <a:pt x="845" y="468"/>
                    </a:lnTo>
                    <a:lnTo>
                      <a:pt x="846" y="468"/>
                    </a:lnTo>
                    <a:lnTo>
                      <a:pt x="846" y="469"/>
                    </a:lnTo>
                    <a:lnTo>
                      <a:pt x="848" y="469"/>
                    </a:lnTo>
                    <a:lnTo>
                      <a:pt x="848" y="470"/>
                    </a:lnTo>
                    <a:lnTo>
                      <a:pt x="850" y="472"/>
                    </a:lnTo>
                    <a:lnTo>
                      <a:pt x="848" y="473"/>
                    </a:lnTo>
                    <a:lnTo>
                      <a:pt x="850" y="475"/>
                    </a:lnTo>
                    <a:lnTo>
                      <a:pt x="850" y="480"/>
                    </a:lnTo>
                    <a:lnTo>
                      <a:pt x="848" y="480"/>
                    </a:lnTo>
                    <a:lnTo>
                      <a:pt x="848" y="482"/>
                    </a:lnTo>
                    <a:lnTo>
                      <a:pt x="846" y="483"/>
                    </a:lnTo>
                    <a:lnTo>
                      <a:pt x="846" y="484"/>
                    </a:lnTo>
                    <a:lnTo>
                      <a:pt x="845" y="484"/>
                    </a:lnTo>
                    <a:lnTo>
                      <a:pt x="845" y="486"/>
                    </a:lnTo>
                    <a:lnTo>
                      <a:pt x="844" y="487"/>
                    </a:lnTo>
                    <a:lnTo>
                      <a:pt x="844" y="489"/>
                    </a:lnTo>
                    <a:lnTo>
                      <a:pt x="842" y="489"/>
                    </a:lnTo>
                    <a:lnTo>
                      <a:pt x="841" y="490"/>
                    </a:lnTo>
                    <a:lnTo>
                      <a:pt x="838" y="487"/>
                    </a:lnTo>
                    <a:lnTo>
                      <a:pt x="837" y="487"/>
                    </a:lnTo>
                    <a:lnTo>
                      <a:pt x="837" y="486"/>
                    </a:lnTo>
                    <a:lnTo>
                      <a:pt x="835" y="486"/>
                    </a:lnTo>
                    <a:lnTo>
                      <a:pt x="835" y="484"/>
                    </a:lnTo>
                    <a:lnTo>
                      <a:pt x="834" y="483"/>
                    </a:lnTo>
                    <a:lnTo>
                      <a:pt x="831" y="483"/>
                    </a:lnTo>
                    <a:lnTo>
                      <a:pt x="831" y="482"/>
                    </a:lnTo>
                    <a:lnTo>
                      <a:pt x="820" y="482"/>
                    </a:lnTo>
                    <a:lnTo>
                      <a:pt x="817" y="484"/>
                    </a:lnTo>
                    <a:lnTo>
                      <a:pt x="815" y="484"/>
                    </a:lnTo>
                    <a:lnTo>
                      <a:pt x="815" y="486"/>
                    </a:lnTo>
                    <a:lnTo>
                      <a:pt x="811" y="486"/>
                    </a:lnTo>
                    <a:lnTo>
                      <a:pt x="811" y="487"/>
                    </a:lnTo>
                    <a:lnTo>
                      <a:pt x="808" y="487"/>
                    </a:lnTo>
                    <a:lnTo>
                      <a:pt x="807" y="489"/>
                    </a:lnTo>
                    <a:lnTo>
                      <a:pt x="804" y="489"/>
                    </a:lnTo>
                    <a:lnTo>
                      <a:pt x="804" y="490"/>
                    </a:lnTo>
                    <a:lnTo>
                      <a:pt x="801" y="490"/>
                    </a:lnTo>
                    <a:lnTo>
                      <a:pt x="801" y="491"/>
                    </a:lnTo>
                    <a:lnTo>
                      <a:pt x="800" y="491"/>
                    </a:lnTo>
                    <a:lnTo>
                      <a:pt x="800" y="493"/>
                    </a:lnTo>
                    <a:lnTo>
                      <a:pt x="797" y="493"/>
                    </a:lnTo>
                    <a:lnTo>
                      <a:pt x="797" y="490"/>
                    </a:lnTo>
                    <a:lnTo>
                      <a:pt x="796" y="490"/>
                    </a:lnTo>
                    <a:lnTo>
                      <a:pt x="793" y="487"/>
                    </a:lnTo>
                    <a:lnTo>
                      <a:pt x="793" y="486"/>
                    </a:lnTo>
                    <a:lnTo>
                      <a:pt x="792" y="484"/>
                    </a:lnTo>
                    <a:lnTo>
                      <a:pt x="792" y="480"/>
                    </a:lnTo>
                    <a:lnTo>
                      <a:pt x="787" y="480"/>
                    </a:lnTo>
                    <a:lnTo>
                      <a:pt x="781" y="476"/>
                    </a:lnTo>
                    <a:lnTo>
                      <a:pt x="781" y="473"/>
                    </a:lnTo>
                    <a:lnTo>
                      <a:pt x="779" y="473"/>
                    </a:lnTo>
                    <a:lnTo>
                      <a:pt x="778" y="472"/>
                    </a:lnTo>
                    <a:lnTo>
                      <a:pt x="769" y="472"/>
                    </a:lnTo>
                    <a:lnTo>
                      <a:pt x="768" y="473"/>
                    </a:lnTo>
                    <a:lnTo>
                      <a:pt x="765" y="473"/>
                    </a:lnTo>
                    <a:lnTo>
                      <a:pt x="764" y="475"/>
                    </a:lnTo>
                    <a:lnTo>
                      <a:pt x="760" y="482"/>
                    </a:lnTo>
                    <a:lnTo>
                      <a:pt x="753" y="487"/>
                    </a:lnTo>
                    <a:lnTo>
                      <a:pt x="743" y="497"/>
                    </a:lnTo>
                    <a:lnTo>
                      <a:pt x="739" y="505"/>
                    </a:lnTo>
                    <a:lnTo>
                      <a:pt x="733" y="524"/>
                    </a:lnTo>
                    <a:lnTo>
                      <a:pt x="730" y="528"/>
                    </a:lnTo>
                    <a:lnTo>
                      <a:pt x="729" y="530"/>
                    </a:lnTo>
                    <a:lnTo>
                      <a:pt x="718" y="524"/>
                    </a:lnTo>
                    <a:lnTo>
                      <a:pt x="715" y="524"/>
                    </a:lnTo>
                    <a:lnTo>
                      <a:pt x="714" y="525"/>
                    </a:lnTo>
                    <a:lnTo>
                      <a:pt x="714" y="528"/>
                    </a:lnTo>
                    <a:lnTo>
                      <a:pt x="711" y="529"/>
                    </a:lnTo>
                    <a:lnTo>
                      <a:pt x="705" y="529"/>
                    </a:lnTo>
                    <a:lnTo>
                      <a:pt x="704" y="528"/>
                    </a:lnTo>
                    <a:lnTo>
                      <a:pt x="695" y="525"/>
                    </a:lnTo>
                    <a:lnTo>
                      <a:pt x="693" y="525"/>
                    </a:lnTo>
                    <a:lnTo>
                      <a:pt x="688" y="524"/>
                    </a:lnTo>
                    <a:lnTo>
                      <a:pt x="683" y="520"/>
                    </a:lnTo>
                    <a:lnTo>
                      <a:pt x="679" y="514"/>
                    </a:lnTo>
                    <a:lnTo>
                      <a:pt x="679" y="511"/>
                    </a:lnTo>
                    <a:lnTo>
                      <a:pt x="674" y="504"/>
                    </a:lnTo>
                    <a:lnTo>
                      <a:pt x="662" y="496"/>
                    </a:lnTo>
                    <a:lnTo>
                      <a:pt x="657" y="496"/>
                    </a:lnTo>
                    <a:lnTo>
                      <a:pt x="642" y="493"/>
                    </a:lnTo>
                    <a:lnTo>
                      <a:pt x="642" y="490"/>
                    </a:lnTo>
                    <a:lnTo>
                      <a:pt x="644" y="486"/>
                    </a:lnTo>
                    <a:lnTo>
                      <a:pt x="645" y="483"/>
                    </a:lnTo>
                    <a:lnTo>
                      <a:pt x="657" y="476"/>
                    </a:lnTo>
                    <a:lnTo>
                      <a:pt x="657" y="466"/>
                    </a:lnTo>
                    <a:lnTo>
                      <a:pt x="663" y="450"/>
                    </a:lnTo>
                    <a:lnTo>
                      <a:pt x="663" y="438"/>
                    </a:lnTo>
                    <a:lnTo>
                      <a:pt x="662" y="434"/>
                    </a:lnTo>
                    <a:lnTo>
                      <a:pt x="665" y="430"/>
                    </a:lnTo>
                    <a:lnTo>
                      <a:pt x="666" y="427"/>
                    </a:lnTo>
                    <a:lnTo>
                      <a:pt x="666" y="420"/>
                    </a:lnTo>
                    <a:lnTo>
                      <a:pt x="662" y="412"/>
                    </a:lnTo>
                    <a:lnTo>
                      <a:pt x="659" y="409"/>
                    </a:lnTo>
                    <a:lnTo>
                      <a:pt x="659" y="410"/>
                    </a:lnTo>
                    <a:lnTo>
                      <a:pt x="657" y="410"/>
                    </a:lnTo>
                    <a:lnTo>
                      <a:pt x="657" y="409"/>
                    </a:lnTo>
                    <a:lnTo>
                      <a:pt x="647" y="410"/>
                    </a:lnTo>
                    <a:lnTo>
                      <a:pt x="645" y="410"/>
                    </a:lnTo>
                    <a:lnTo>
                      <a:pt x="644" y="412"/>
                    </a:lnTo>
                    <a:lnTo>
                      <a:pt x="642" y="412"/>
                    </a:lnTo>
                    <a:lnTo>
                      <a:pt x="638" y="415"/>
                    </a:lnTo>
                    <a:lnTo>
                      <a:pt x="633" y="415"/>
                    </a:lnTo>
                    <a:lnTo>
                      <a:pt x="633" y="413"/>
                    </a:lnTo>
                    <a:lnTo>
                      <a:pt x="635" y="412"/>
                    </a:lnTo>
                    <a:lnTo>
                      <a:pt x="635" y="410"/>
                    </a:lnTo>
                    <a:lnTo>
                      <a:pt x="633" y="408"/>
                    </a:lnTo>
                    <a:lnTo>
                      <a:pt x="624" y="409"/>
                    </a:lnTo>
                    <a:lnTo>
                      <a:pt x="614" y="408"/>
                    </a:lnTo>
                    <a:lnTo>
                      <a:pt x="612" y="405"/>
                    </a:lnTo>
                    <a:lnTo>
                      <a:pt x="613" y="395"/>
                    </a:lnTo>
                    <a:lnTo>
                      <a:pt x="616" y="390"/>
                    </a:lnTo>
                    <a:lnTo>
                      <a:pt x="619" y="387"/>
                    </a:lnTo>
                    <a:lnTo>
                      <a:pt x="620" y="387"/>
                    </a:lnTo>
                    <a:lnTo>
                      <a:pt x="621" y="384"/>
                    </a:lnTo>
                    <a:lnTo>
                      <a:pt x="623" y="383"/>
                    </a:lnTo>
                    <a:lnTo>
                      <a:pt x="623" y="381"/>
                    </a:lnTo>
                    <a:lnTo>
                      <a:pt x="621" y="378"/>
                    </a:lnTo>
                    <a:lnTo>
                      <a:pt x="620" y="377"/>
                    </a:lnTo>
                    <a:lnTo>
                      <a:pt x="620" y="376"/>
                    </a:lnTo>
                    <a:lnTo>
                      <a:pt x="619" y="374"/>
                    </a:lnTo>
                    <a:lnTo>
                      <a:pt x="613" y="370"/>
                    </a:lnTo>
                    <a:lnTo>
                      <a:pt x="609" y="369"/>
                    </a:lnTo>
                    <a:lnTo>
                      <a:pt x="607" y="369"/>
                    </a:lnTo>
                    <a:lnTo>
                      <a:pt x="599" y="370"/>
                    </a:lnTo>
                    <a:lnTo>
                      <a:pt x="588" y="376"/>
                    </a:lnTo>
                    <a:lnTo>
                      <a:pt x="585" y="378"/>
                    </a:lnTo>
                    <a:lnTo>
                      <a:pt x="585" y="380"/>
                    </a:lnTo>
                    <a:lnTo>
                      <a:pt x="580" y="378"/>
                    </a:lnTo>
                    <a:lnTo>
                      <a:pt x="570" y="377"/>
                    </a:lnTo>
                    <a:lnTo>
                      <a:pt x="566" y="377"/>
                    </a:lnTo>
                    <a:lnTo>
                      <a:pt x="550" y="374"/>
                    </a:lnTo>
                    <a:lnTo>
                      <a:pt x="543" y="367"/>
                    </a:lnTo>
                    <a:lnTo>
                      <a:pt x="543" y="360"/>
                    </a:lnTo>
                    <a:lnTo>
                      <a:pt x="542" y="357"/>
                    </a:lnTo>
                    <a:lnTo>
                      <a:pt x="540" y="356"/>
                    </a:lnTo>
                    <a:lnTo>
                      <a:pt x="537" y="355"/>
                    </a:lnTo>
                    <a:lnTo>
                      <a:pt x="536" y="355"/>
                    </a:lnTo>
                    <a:lnTo>
                      <a:pt x="528" y="357"/>
                    </a:lnTo>
                    <a:lnTo>
                      <a:pt x="522" y="360"/>
                    </a:lnTo>
                    <a:lnTo>
                      <a:pt x="521" y="362"/>
                    </a:lnTo>
                    <a:lnTo>
                      <a:pt x="511" y="364"/>
                    </a:lnTo>
                    <a:lnTo>
                      <a:pt x="510" y="364"/>
                    </a:lnTo>
                    <a:lnTo>
                      <a:pt x="508" y="363"/>
                    </a:lnTo>
                    <a:lnTo>
                      <a:pt x="507" y="360"/>
                    </a:lnTo>
                    <a:lnTo>
                      <a:pt x="507" y="356"/>
                    </a:lnTo>
                    <a:lnTo>
                      <a:pt x="504" y="352"/>
                    </a:lnTo>
                    <a:lnTo>
                      <a:pt x="500" y="348"/>
                    </a:lnTo>
                    <a:lnTo>
                      <a:pt x="497" y="346"/>
                    </a:lnTo>
                    <a:lnTo>
                      <a:pt x="493" y="342"/>
                    </a:lnTo>
                    <a:lnTo>
                      <a:pt x="492" y="335"/>
                    </a:lnTo>
                    <a:lnTo>
                      <a:pt x="499" y="329"/>
                    </a:lnTo>
                    <a:lnTo>
                      <a:pt x="500" y="328"/>
                    </a:lnTo>
                    <a:lnTo>
                      <a:pt x="503" y="325"/>
                    </a:lnTo>
                    <a:lnTo>
                      <a:pt x="506" y="323"/>
                    </a:lnTo>
                    <a:lnTo>
                      <a:pt x="507" y="320"/>
                    </a:lnTo>
                    <a:lnTo>
                      <a:pt x="506" y="316"/>
                    </a:lnTo>
                    <a:lnTo>
                      <a:pt x="506" y="311"/>
                    </a:lnTo>
                    <a:lnTo>
                      <a:pt x="504" y="309"/>
                    </a:lnTo>
                    <a:lnTo>
                      <a:pt x="496" y="300"/>
                    </a:lnTo>
                    <a:lnTo>
                      <a:pt x="496" y="299"/>
                    </a:lnTo>
                    <a:lnTo>
                      <a:pt x="492" y="299"/>
                    </a:lnTo>
                    <a:lnTo>
                      <a:pt x="489" y="300"/>
                    </a:lnTo>
                    <a:lnTo>
                      <a:pt x="483" y="302"/>
                    </a:lnTo>
                    <a:lnTo>
                      <a:pt x="477" y="302"/>
                    </a:lnTo>
                    <a:lnTo>
                      <a:pt x="476" y="300"/>
                    </a:lnTo>
                    <a:lnTo>
                      <a:pt x="475" y="300"/>
                    </a:lnTo>
                    <a:lnTo>
                      <a:pt x="455" y="290"/>
                    </a:lnTo>
                    <a:lnTo>
                      <a:pt x="450" y="288"/>
                    </a:lnTo>
                    <a:lnTo>
                      <a:pt x="437" y="285"/>
                    </a:lnTo>
                    <a:lnTo>
                      <a:pt x="432" y="285"/>
                    </a:lnTo>
                    <a:lnTo>
                      <a:pt x="413" y="289"/>
                    </a:lnTo>
                    <a:lnTo>
                      <a:pt x="412" y="289"/>
                    </a:lnTo>
                    <a:lnTo>
                      <a:pt x="410" y="290"/>
                    </a:lnTo>
                    <a:lnTo>
                      <a:pt x="405" y="295"/>
                    </a:lnTo>
                    <a:lnTo>
                      <a:pt x="399" y="302"/>
                    </a:lnTo>
                    <a:lnTo>
                      <a:pt x="398" y="303"/>
                    </a:lnTo>
                    <a:lnTo>
                      <a:pt x="398" y="304"/>
                    </a:lnTo>
                    <a:lnTo>
                      <a:pt x="396" y="310"/>
                    </a:lnTo>
                    <a:lnTo>
                      <a:pt x="395" y="313"/>
                    </a:lnTo>
                    <a:lnTo>
                      <a:pt x="396" y="317"/>
                    </a:lnTo>
                    <a:lnTo>
                      <a:pt x="401" y="318"/>
                    </a:lnTo>
                    <a:lnTo>
                      <a:pt x="402" y="320"/>
                    </a:lnTo>
                    <a:lnTo>
                      <a:pt x="402" y="321"/>
                    </a:lnTo>
                    <a:lnTo>
                      <a:pt x="392" y="332"/>
                    </a:lnTo>
                    <a:lnTo>
                      <a:pt x="388" y="335"/>
                    </a:lnTo>
                    <a:lnTo>
                      <a:pt x="357" y="321"/>
                    </a:lnTo>
                    <a:lnTo>
                      <a:pt x="342" y="313"/>
                    </a:lnTo>
                    <a:lnTo>
                      <a:pt x="335" y="303"/>
                    </a:lnTo>
                    <a:lnTo>
                      <a:pt x="325" y="293"/>
                    </a:lnTo>
                    <a:lnTo>
                      <a:pt x="325" y="292"/>
                    </a:lnTo>
                    <a:lnTo>
                      <a:pt x="324" y="289"/>
                    </a:lnTo>
                    <a:lnTo>
                      <a:pt x="322" y="289"/>
                    </a:lnTo>
                    <a:lnTo>
                      <a:pt x="317" y="285"/>
                    </a:lnTo>
                    <a:lnTo>
                      <a:pt x="316" y="282"/>
                    </a:lnTo>
                    <a:lnTo>
                      <a:pt x="314" y="282"/>
                    </a:lnTo>
                    <a:lnTo>
                      <a:pt x="314" y="280"/>
                    </a:lnTo>
                    <a:lnTo>
                      <a:pt x="313" y="276"/>
                    </a:lnTo>
                    <a:lnTo>
                      <a:pt x="312" y="276"/>
                    </a:lnTo>
                    <a:lnTo>
                      <a:pt x="312" y="268"/>
                    </a:lnTo>
                    <a:lnTo>
                      <a:pt x="314" y="256"/>
                    </a:lnTo>
                    <a:lnTo>
                      <a:pt x="313" y="254"/>
                    </a:lnTo>
                    <a:lnTo>
                      <a:pt x="313" y="253"/>
                    </a:lnTo>
                    <a:lnTo>
                      <a:pt x="306" y="250"/>
                    </a:lnTo>
                    <a:lnTo>
                      <a:pt x="300" y="250"/>
                    </a:lnTo>
                    <a:lnTo>
                      <a:pt x="297" y="244"/>
                    </a:lnTo>
                    <a:lnTo>
                      <a:pt x="299" y="244"/>
                    </a:lnTo>
                    <a:lnTo>
                      <a:pt x="297" y="243"/>
                    </a:lnTo>
                    <a:lnTo>
                      <a:pt x="296" y="243"/>
                    </a:lnTo>
                    <a:lnTo>
                      <a:pt x="293" y="244"/>
                    </a:lnTo>
                    <a:lnTo>
                      <a:pt x="292" y="244"/>
                    </a:lnTo>
                    <a:lnTo>
                      <a:pt x="289" y="247"/>
                    </a:lnTo>
                    <a:lnTo>
                      <a:pt x="288" y="250"/>
                    </a:lnTo>
                    <a:lnTo>
                      <a:pt x="275" y="262"/>
                    </a:lnTo>
                    <a:lnTo>
                      <a:pt x="269" y="265"/>
                    </a:lnTo>
                    <a:lnTo>
                      <a:pt x="268" y="265"/>
                    </a:lnTo>
                    <a:lnTo>
                      <a:pt x="268" y="262"/>
                    </a:lnTo>
                    <a:lnTo>
                      <a:pt x="275" y="254"/>
                    </a:lnTo>
                    <a:lnTo>
                      <a:pt x="275" y="253"/>
                    </a:lnTo>
                    <a:lnTo>
                      <a:pt x="272" y="256"/>
                    </a:lnTo>
                    <a:lnTo>
                      <a:pt x="267" y="261"/>
                    </a:lnTo>
                    <a:lnTo>
                      <a:pt x="267" y="266"/>
                    </a:lnTo>
                    <a:lnTo>
                      <a:pt x="264" y="272"/>
                    </a:lnTo>
                    <a:lnTo>
                      <a:pt x="264" y="275"/>
                    </a:lnTo>
                    <a:lnTo>
                      <a:pt x="262" y="275"/>
                    </a:lnTo>
                    <a:lnTo>
                      <a:pt x="261" y="272"/>
                    </a:lnTo>
                    <a:lnTo>
                      <a:pt x="257" y="273"/>
                    </a:lnTo>
                    <a:lnTo>
                      <a:pt x="250" y="276"/>
                    </a:lnTo>
                    <a:lnTo>
                      <a:pt x="249" y="276"/>
                    </a:lnTo>
                    <a:lnTo>
                      <a:pt x="246" y="275"/>
                    </a:lnTo>
                    <a:lnTo>
                      <a:pt x="244" y="273"/>
                    </a:lnTo>
                    <a:lnTo>
                      <a:pt x="243" y="271"/>
                    </a:lnTo>
                    <a:lnTo>
                      <a:pt x="242" y="269"/>
                    </a:lnTo>
                    <a:lnTo>
                      <a:pt x="233" y="264"/>
                    </a:lnTo>
                    <a:lnTo>
                      <a:pt x="218" y="264"/>
                    </a:lnTo>
                    <a:lnTo>
                      <a:pt x="215" y="262"/>
                    </a:lnTo>
                    <a:lnTo>
                      <a:pt x="207" y="256"/>
                    </a:lnTo>
                    <a:lnTo>
                      <a:pt x="198" y="254"/>
                    </a:lnTo>
                    <a:lnTo>
                      <a:pt x="194" y="253"/>
                    </a:lnTo>
                    <a:lnTo>
                      <a:pt x="190" y="253"/>
                    </a:lnTo>
                    <a:lnTo>
                      <a:pt x="180" y="254"/>
                    </a:lnTo>
                    <a:lnTo>
                      <a:pt x="177" y="254"/>
                    </a:lnTo>
                    <a:lnTo>
                      <a:pt x="179" y="258"/>
                    </a:lnTo>
                    <a:lnTo>
                      <a:pt x="182" y="262"/>
                    </a:lnTo>
                    <a:lnTo>
                      <a:pt x="183" y="265"/>
                    </a:lnTo>
                    <a:lnTo>
                      <a:pt x="177" y="265"/>
                    </a:lnTo>
                    <a:lnTo>
                      <a:pt x="163" y="262"/>
                    </a:lnTo>
                    <a:lnTo>
                      <a:pt x="161" y="261"/>
                    </a:lnTo>
                    <a:lnTo>
                      <a:pt x="159" y="261"/>
                    </a:lnTo>
                    <a:lnTo>
                      <a:pt x="152" y="256"/>
                    </a:lnTo>
                    <a:lnTo>
                      <a:pt x="148" y="254"/>
                    </a:lnTo>
                    <a:lnTo>
                      <a:pt x="145" y="254"/>
                    </a:lnTo>
                    <a:lnTo>
                      <a:pt x="145" y="256"/>
                    </a:lnTo>
                    <a:lnTo>
                      <a:pt x="144" y="256"/>
                    </a:lnTo>
                    <a:lnTo>
                      <a:pt x="147" y="258"/>
                    </a:lnTo>
                    <a:lnTo>
                      <a:pt x="149" y="261"/>
                    </a:lnTo>
                    <a:lnTo>
                      <a:pt x="152" y="264"/>
                    </a:lnTo>
                    <a:lnTo>
                      <a:pt x="154" y="268"/>
                    </a:lnTo>
                    <a:lnTo>
                      <a:pt x="152" y="268"/>
                    </a:lnTo>
                    <a:lnTo>
                      <a:pt x="151" y="266"/>
                    </a:lnTo>
                    <a:lnTo>
                      <a:pt x="141" y="262"/>
                    </a:lnTo>
                    <a:lnTo>
                      <a:pt x="123" y="251"/>
                    </a:lnTo>
                    <a:lnTo>
                      <a:pt x="110" y="253"/>
                    </a:lnTo>
                    <a:lnTo>
                      <a:pt x="105" y="253"/>
                    </a:lnTo>
                    <a:lnTo>
                      <a:pt x="103" y="254"/>
                    </a:lnTo>
                    <a:lnTo>
                      <a:pt x="103" y="256"/>
                    </a:lnTo>
                    <a:lnTo>
                      <a:pt x="101" y="257"/>
                    </a:lnTo>
                    <a:lnTo>
                      <a:pt x="98" y="257"/>
                    </a:lnTo>
                    <a:lnTo>
                      <a:pt x="94" y="258"/>
                    </a:lnTo>
                    <a:lnTo>
                      <a:pt x="85" y="258"/>
                    </a:lnTo>
                    <a:lnTo>
                      <a:pt x="79" y="262"/>
                    </a:lnTo>
                    <a:lnTo>
                      <a:pt x="78" y="262"/>
                    </a:lnTo>
                    <a:lnTo>
                      <a:pt x="75" y="264"/>
                    </a:lnTo>
                    <a:lnTo>
                      <a:pt x="70" y="264"/>
                    </a:lnTo>
                    <a:lnTo>
                      <a:pt x="61" y="262"/>
                    </a:lnTo>
                    <a:lnTo>
                      <a:pt x="60" y="261"/>
                    </a:lnTo>
                    <a:lnTo>
                      <a:pt x="58" y="261"/>
                    </a:lnTo>
                    <a:lnTo>
                      <a:pt x="57" y="258"/>
                    </a:lnTo>
                    <a:lnTo>
                      <a:pt x="46" y="254"/>
                    </a:lnTo>
                    <a:lnTo>
                      <a:pt x="43" y="251"/>
                    </a:lnTo>
                    <a:lnTo>
                      <a:pt x="42" y="247"/>
                    </a:lnTo>
                    <a:lnTo>
                      <a:pt x="45" y="239"/>
                    </a:lnTo>
                    <a:lnTo>
                      <a:pt x="45" y="236"/>
                    </a:lnTo>
                    <a:lnTo>
                      <a:pt x="49" y="223"/>
                    </a:lnTo>
                    <a:lnTo>
                      <a:pt x="49" y="222"/>
                    </a:lnTo>
                    <a:lnTo>
                      <a:pt x="54" y="218"/>
                    </a:lnTo>
                    <a:lnTo>
                      <a:pt x="57" y="218"/>
                    </a:lnTo>
                    <a:lnTo>
                      <a:pt x="60" y="216"/>
                    </a:lnTo>
                    <a:lnTo>
                      <a:pt x="61" y="215"/>
                    </a:lnTo>
                    <a:lnTo>
                      <a:pt x="63" y="215"/>
                    </a:lnTo>
                    <a:lnTo>
                      <a:pt x="63" y="213"/>
                    </a:lnTo>
                    <a:lnTo>
                      <a:pt x="65" y="208"/>
                    </a:lnTo>
                    <a:lnTo>
                      <a:pt x="81" y="194"/>
                    </a:lnTo>
                    <a:lnTo>
                      <a:pt x="82" y="189"/>
                    </a:lnTo>
                    <a:lnTo>
                      <a:pt x="84" y="176"/>
                    </a:lnTo>
                    <a:lnTo>
                      <a:pt x="82" y="172"/>
                    </a:lnTo>
                    <a:lnTo>
                      <a:pt x="82" y="169"/>
                    </a:lnTo>
                    <a:lnTo>
                      <a:pt x="78" y="166"/>
                    </a:lnTo>
                    <a:lnTo>
                      <a:pt x="74" y="162"/>
                    </a:lnTo>
                    <a:lnTo>
                      <a:pt x="74" y="158"/>
                    </a:lnTo>
                    <a:lnTo>
                      <a:pt x="72" y="153"/>
                    </a:lnTo>
                    <a:lnTo>
                      <a:pt x="72" y="152"/>
                    </a:lnTo>
                    <a:lnTo>
                      <a:pt x="65" y="148"/>
                    </a:lnTo>
                    <a:lnTo>
                      <a:pt x="61" y="142"/>
                    </a:lnTo>
                    <a:lnTo>
                      <a:pt x="58" y="139"/>
                    </a:lnTo>
                    <a:lnTo>
                      <a:pt x="48" y="134"/>
                    </a:lnTo>
                    <a:lnTo>
                      <a:pt x="46" y="134"/>
                    </a:lnTo>
                    <a:lnTo>
                      <a:pt x="45" y="132"/>
                    </a:lnTo>
                    <a:lnTo>
                      <a:pt x="42" y="132"/>
                    </a:lnTo>
                    <a:lnTo>
                      <a:pt x="42" y="130"/>
                    </a:lnTo>
                    <a:lnTo>
                      <a:pt x="50" y="119"/>
                    </a:lnTo>
                    <a:lnTo>
                      <a:pt x="57" y="109"/>
                    </a:lnTo>
                    <a:lnTo>
                      <a:pt x="61" y="107"/>
                    </a:lnTo>
                    <a:lnTo>
                      <a:pt x="63" y="110"/>
                    </a:lnTo>
                    <a:lnTo>
                      <a:pt x="68" y="110"/>
                    </a:lnTo>
                    <a:lnTo>
                      <a:pt x="78" y="106"/>
                    </a:lnTo>
                    <a:lnTo>
                      <a:pt x="79" y="106"/>
                    </a:lnTo>
                    <a:lnTo>
                      <a:pt x="78" y="105"/>
                    </a:lnTo>
                    <a:lnTo>
                      <a:pt x="78" y="103"/>
                    </a:lnTo>
                    <a:lnTo>
                      <a:pt x="75" y="103"/>
                    </a:lnTo>
                    <a:lnTo>
                      <a:pt x="72" y="105"/>
                    </a:lnTo>
                    <a:lnTo>
                      <a:pt x="70" y="105"/>
                    </a:lnTo>
                    <a:lnTo>
                      <a:pt x="64" y="103"/>
                    </a:lnTo>
                    <a:lnTo>
                      <a:pt x="60" y="100"/>
                    </a:lnTo>
                    <a:lnTo>
                      <a:pt x="64" y="93"/>
                    </a:lnTo>
                    <a:lnTo>
                      <a:pt x="63" y="88"/>
                    </a:lnTo>
                    <a:lnTo>
                      <a:pt x="65" y="75"/>
                    </a:lnTo>
                    <a:lnTo>
                      <a:pt x="63" y="72"/>
                    </a:lnTo>
                    <a:lnTo>
                      <a:pt x="61" y="65"/>
                    </a:lnTo>
                    <a:lnTo>
                      <a:pt x="63" y="60"/>
                    </a:lnTo>
                    <a:lnTo>
                      <a:pt x="63" y="57"/>
                    </a:lnTo>
                    <a:lnTo>
                      <a:pt x="57" y="50"/>
                    </a:lnTo>
                    <a:lnTo>
                      <a:pt x="56" y="52"/>
                    </a:lnTo>
                    <a:lnTo>
                      <a:pt x="54" y="56"/>
                    </a:lnTo>
                    <a:lnTo>
                      <a:pt x="54" y="57"/>
                    </a:lnTo>
                    <a:lnTo>
                      <a:pt x="53" y="56"/>
                    </a:lnTo>
                    <a:lnTo>
                      <a:pt x="50" y="52"/>
                    </a:lnTo>
                    <a:lnTo>
                      <a:pt x="45" y="45"/>
                    </a:lnTo>
                    <a:lnTo>
                      <a:pt x="45" y="40"/>
                    </a:lnTo>
                    <a:lnTo>
                      <a:pt x="49" y="39"/>
                    </a:lnTo>
                    <a:lnTo>
                      <a:pt x="46" y="35"/>
                    </a:lnTo>
                    <a:lnTo>
                      <a:pt x="35" y="35"/>
                    </a:lnTo>
                    <a:lnTo>
                      <a:pt x="34" y="32"/>
                    </a:lnTo>
                    <a:lnTo>
                      <a:pt x="39" y="32"/>
                    </a:lnTo>
                    <a:lnTo>
                      <a:pt x="36" y="28"/>
                    </a:lnTo>
                    <a:lnTo>
                      <a:pt x="31" y="28"/>
                    </a:lnTo>
                    <a:lnTo>
                      <a:pt x="29" y="26"/>
                    </a:lnTo>
                    <a:lnTo>
                      <a:pt x="17" y="18"/>
                    </a:lnTo>
                    <a:lnTo>
                      <a:pt x="18" y="17"/>
                    </a:lnTo>
                    <a:lnTo>
                      <a:pt x="24" y="19"/>
                    </a:lnTo>
                    <a:lnTo>
                      <a:pt x="28" y="22"/>
                    </a:lnTo>
                    <a:lnTo>
                      <a:pt x="32" y="22"/>
                    </a:lnTo>
                    <a:lnTo>
                      <a:pt x="34" y="18"/>
                    </a:lnTo>
                    <a:lnTo>
                      <a:pt x="21" y="8"/>
                    </a:lnTo>
                    <a:lnTo>
                      <a:pt x="11" y="5"/>
                    </a:lnTo>
                    <a:lnTo>
                      <a:pt x="1" y="0"/>
                    </a:lnTo>
                    <a:lnTo>
                      <a:pt x="1" y="1"/>
                    </a:lnTo>
                    <a:lnTo>
                      <a:pt x="0" y="4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31" name="Freeform 6188">
                <a:extLst>
                  <a:ext uri="{FF2B5EF4-FFF2-40B4-BE49-F238E27FC236}">
                    <a16:creationId xmlns:a16="http://schemas.microsoft.com/office/drawing/2014/main" id="{C32D9336-5392-9345-0A15-EB2C336E41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3" y="3617"/>
                <a:ext cx="29" cy="20"/>
              </a:xfrm>
              <a:custGeom>
                <a:avLst/>
                <a:gdLst>
                  <a:gd name="T0" fmla="*/ 17 w 116"/>
                  <a:gd name="T1" fmla="*/ 53 h 77"/>
                  <a:gd name="T2" fmla="*/ 21 w 116"/>
                  <a:gd name="T3" fmla="*/ 55 h 77"/>
                  <a:gd name="T4" fmla="*/ 28 w 116"/>
                  <a:gd name="T5" fmla="*/ 60 h 77"/>
                  <a:gd name="T6" fmla="*/ 38 w 116"/>
                  <a:gd name="T7" fmla="*/ 62 h 77"/>
                  <a:gd name="T8" fmla="*/ 43 w 116"/>
                  <a:gd name="T9" fmla="*/ 67 h 77"/>
                  <a:gd name="T10" fmla="*/ 42 w 116"/>
                  <a:gd name="T11" fmla="*/ 72 h 77"/>
                  <a:gd name="T12" fmla="*/ 46 w 116"/>
                  <a:gd name="T13" fmla="*/ 77 h 77"/>
                  <a:gd name="T14" fmla="*/ 58 w 116"/>
                  <a:gd name="T15" fmla="*/ 76 h 77"/>
                  <a:gd name="T16" fmla="*/ 65 w 116"/>
                  <a:gd name="T17" fmla="*/ 67 h 77"/>
                  <a:gd name="T18" fmla="*/ 84 w 116"/>
                  <a:gd name="T19" fmla="*/ 58 h 77"/>
                  <a:gd name="T20" fmla="*/ 109 w 116"/>
                  <a:gd name="T21" fmla="*/ 48 h 77"/>
                  <a:gd name="T22" fmla="*/ 113 w 116"/>
                  <a:gd name="T23" fmla="*/ 45 h 77"/>
                  <a:gd name="T24" fmla="*/ 116 w 116"/>
                  <a:gd name="T25" fmla="*/ 36 h 77"/>
                  <a:gd name="T26" fmla="*/ 112 w 116"/>
                  <a:gd name="T27" fmla="*/ 24 h 77"/>
                  <a:gd name="T28" fmla="*/ 110 w 116"/>
                  <a:gd name="T29" fmla="*/ 13 h 77"/>
                  <a:gd name="T30" fmla="*/ 109 w 116"/>
                  <a:gd name="T31" fmla="*/ 10 h 77"/>
                  <a:gd name="T32" fmla="*/ 105 w 116"/>
                  <a:gd name="T33" fmla="*/ 7 h 77"/>
                  <a:gd name="T34" fmla="*/ 102 w 116"/>
                  <a:gd name="T35" fmla="*/ 3 h 77"/>
                  <a:gd name="T36" fmla="*/ 100 w 116"/>
                  <a:gd name="T37" fmla="*/ 0 h 77"/>
                  <a:gd name="T38" fmla="*/ 95 w 116"/>
                  <a:gd name="T39" fmla="*/ 14 h 77"/>
                  <a:gd name="T40" fmla="*/ 93 w 116"/>
                  <a:gd name="T41" fmla="*/ 20 h 77"/>
                  <a:gd name="T42" fmla="*/ 84 w 116"/>
                  <a:gd name="T43" fmla="*/ 26 h 77"/>
                  <a:gd name="T44" fmla="*/ 74 w 116"/>
                  <a:gd name="T45" fmla="*/ 22 h 77"/>
                  <a:gd name="T46" fmla="*/ 70 w 116"/>
                  <a:gd name="T47" fmla="*/ 30 h 77"/>
                  <a:gd name="T48" fmla="*/ 67 w 116"/>
                  <a:gd name="T49" fmla="*/ 37 h 77"/>
                  <a:gd name="T50" fmla="*/ 63 w 116"/>
                  <a:gd name="T51" fmla="*/ 40 h 77"/>
                  <a:gd name="T52" fmla="*/ 58 w 116"/>
                  <a:gd name="T53" fmla="*/ 41 h 77"/>
                  <a:gd name="T54" fmla="*/ 43 w 116"/>
                  <a:gd name="T55" fmla="*/ 41 h 77"/>
                  <a:gd name="T56" fmla="*/ 22 w 116"/>
                  <a:gd name="T57" fmla="*/ 30 h 77"/>
                  <a:gd name="T58" fmla="*/ 19 w 116"/>
                  <a:gd name="T59" fmla="*/ 31 h 77"/>
                  <a:gd name="T60" fmla="*/ 14 w 116"/>
                  <a:gd name="T61" fmla="*/ 33 h 77"/>
                  <a:gd name="T62" fmla="*/ 1 w 116"/>
                  <a:gd name="T63" fmla="*/ 45 h 77"/>
                  <a:gd name="T64" fmla="*/ 1 w 116"/>
                  <a:gd name="T65" fmla="*/ 51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16" h="77">
                    <a:moveTo>
                      <a:pt x="1" y="51"/>
                    </a:moveTo>
                    <a:lnTo>
                      <a:pt x="17" y="53"/>
                    </a:lnTo>
                    <a:lnTo>
                      <a:pt x="18" y="53"/>
                    </a:lnTo>
                    <a:lnTo>
                      <a:pt x="21" y="55"/>
                    </a:lnTo>
                    <a:lnTo>
                      <a:pt x="22" y="58"/>
                    </a:lnTo>
                    <a:lnTo>
                      <a:pt x="28" y="60"/>
                    </a:lnTo>
                    <a:lnTo>
                      <a:pt x="33" y="60"/>
                    </a:lnTo>
                    <a:lnTo>
                      <a:pt x="38" y="62"/>
                    </a:lnTo>
                    <a:lnTo>
                      <a:pt x="40" y="63"/>
                    </a:lnTo>
                    <a:lnTo>
                      <a:pt x="43" y="67"/>
                    </a:lnTo>
                    <a:lnTo>
                      <a:pt x="43" y="70"/>
                    </a:lnTo>
                    <a:lnTo>
                      <a:pt x="42" y="72"/>
                    </a:lnTo>
                    <a:lnTo>
                      <a:pt x="43" y="74"/>
                    </a:lnTo>
                    <a:lnTo>
                      <a:pt x="46" y="77"/>
                    </a:lnTo>
                    <a:lnTo>
                      <a:pt x="57" y="77"/>
                    </a:lnTo>
                    <a:lnTo>
                      <a:pt x="58" y="76"/>
                    </a:lnTo>
                    <a:lnTo>
                      <a:pt x="61" y="74"/>
                    </a:lnTo>
                    <a:lnTo>
                      <a:pt x="65" y="67"/>
                    </a:lnTo>
                    <a:lnTo>
                      <a:pt x="71" y="60"/>
                    </a:lnTo>
                    <a:lnTo>
                      <a:pt x="84" y="58"/>
                    </a:lnTo>
                    <a:lnTo>
                      <a:pt x="98" y="49"/>
                    </a:lnTo>
                    <a:lnTo>
                      <a:pt x="109" y="48"/>
                    </a:lnTo>
                    <a:lnTo>
                      <a:pt x="112" y="46"/>
                    </a:lnTo>
                    <a:lnTo>
                      <a:pt x="113" y="45"/>
                    </a:lnTo>
                    <a:lnTo>
                      <a:pt x="113" y="44"/>
                    </a:lnTo>
                    <a:lnTo>
                      <a:pt x="116" y="36"/>
                    </a:lnTo>
                    <a:lnTo>
                      <a:pt x="116" y="31"/>
                    </a:lnTo>
                    <a:lnTo>
                      <a:pt x="112" y="24"/>
                    </a:lnTo>
                    <a:lnTo>
                      <a:pt x="112" y="20"/>
                    </a:lnTo>
                    <a:lnTo>
                      <a:pt x="110" y="13"/>
                    </a:lnTo>
                    <a:lnTo>
                      <a:pt x="109" y="12"/>
                    </a:lnTo>
                    <a:lnTo>
                      <a:pt x="109" y="10"/>
                    </a:lnTo>
                    <a:lnTo>
                      <a:pt x="106" y="7"/>
                    </a:lnTo>
                    <a:lnTo>
                      <a:pt x="105" y="7"/>
                    </a:lnTo>
                    <a:lnTo>
                      <a:pt x="103" y="6"/>
                    </a:lnTo>
                    <a:lnTo>
                      <a:pt x="102" y="3"/>
                    </a:lnTo>
                    <a:lnTo>
                      <a:pt x="100" y="3"/>
                    </a:lnTo>
                    <a:lnTo>
                      <a:pt x="100" y="0"/>
                    </a:lnTo>
                    <a:lnTo>
                      <a:pt x="96" y="6"/>
                    </a:lnTo>
                    <a:lnTo>
                      <a:pt x="95" y="14"/>
                    </a:lnTo>
                    <a:lnTo>
                      <a:pt x="95" y="17"/>
                    </a:lnTo>
                    <a:lnTo>
                      <a:pt x="93" y="20"/>
                    </a:lnTo>
                    <a:lnTo>
                      <a:pt x="88" y="26"/>
                    </a:lnTo>
                    <a:lnTo>
                      <a:pt x="84" y="26"/>
                    </a:lnTo>
                    <a:lnTo>
                      <a:pt x="78" y="23"/>
                    </a:lnTo>
                    <a:lnTo>
                      <a:pt x="74" y="22"/>
                    </a:lnTo>
                    <a:lnTo>
                      <a:pt x="70" y="24"/>
                    </a:lnTo>
                    <a:lnTo>
                      <a:pt x="70" y="30"/>
                    </a:lnTo>
                    <a:lnTo>
                      <a:pt x="67" y="34"/>
                    </a:lnTo>
                    <a:lnTo>
                      <a:pt x="67" y="37"/>
                    </a:lnTo>
                    <a:lnTo>
                      <a:pt x="64" y="40"/>
                    </a:lnTo>
                    <a:lnTo>
                      <a:pt x="63" y="40"/>
                    </a:lnTo>
                    <a:lnTo>
                      <a:pt x="60" y="41"/>
                    </a:lnTo>
                    <a:lnTo>
                      <a:pt x="58" y="41"/>
                    </a:lnTo>
                    <a:lnTo>
                      <a:pt x="50" y="44"/>
                    </a:lnTo>
                    <a:lnTo>
                      <a:pt x="43" y="41"/>
                    </a:lnTo>
                    <a:lnTo>
                      <a:pt x="26" y="31"/>
                    </a:lnTo>
                    <a:lnTo>
                      <a:pt x="22" y="30"/>
                    </a:lnTo>
                    <a:lnTo>
                      <a:pt x="21" y="30"/>
                    </a:lnTo>
                    <a:lnTo>
                      <a:pt x="19" y="31"/>
                    </a:lnTo>
                    <a:lnTo>
                      <a:pt x="18" y="31"/>
                    </a:lnTo>
                    <a:lnTo>
                      <a:pt x="14" y="33"/>
                    </a:lnTo>
                    <a:lnTo>
                      <a:pt x="12" y="33"/>
                    </a:lnTo>
                    <a:lnTo>
                      <a:pt x="1" y="45"/>
                    </a:lnTo>
                    <a:lnTo>
                      <a:pt x="0" y="48"/>
                    </a:lnTo>
                    <a:lnTo>
                      <a:pt x="1" y="51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32" name="Freeform 6189">
                <a:extLst>
                  <a:ext uri="{FF2B5EF4-FFF2-40B4-BE49-F238E27FC236}">
                    <a16:creationId xmlns:a16="http://schemas.microsoft.com/office/drawing/2014/main" id="{EF82CE9D-45D9-9591-09AF-30C5B38BB2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1" y="3578"/>
                <a:ext cx="2" cy="3"/>
              </a:xfrm>
              <a:custGeom>
                <a:avLst/>
                <a:gdLst>
                  <a:gd name="T0" fmla="*/ 7 w 7"/>
                  <a:gd name="T1" fmla="*/ 0 h 9"/>
                  <a:gd name="T2" fmla="*/ 3 w 7"/>
                  <a:gd name="T3" fmla="*/ 0 h 9"/>
                  <a:gd name="T4" fmla="*/ 0 w 7"/>
                  <a:gd name="T5" fmla="*/ 2 h 9"/>
                  <a:gd name="T6" fmla="*/ 2 w 7"/>
                  <a:gd name="T7" fmla="*/ 7 h 9"/>
                  <a:gd name="T8" fmla="*/ 2 w 7"/>
                  <a:gd name="T9" fmla="*/ 9 h 9"/>
                  <a:gd name="T10" fmla="*/ 5 w 7"/>
                  <a:gd name="T11" fmla="*/ 7 h 9"/>
                  <a:gd name="T12" fmla="*/ 6 w 7"/>
                  <a:gd name="T13" fmla="*/ 7 h 9"/>
                  <a:gd name="T14" fmla="*/ 7 w 7"/>
                  <a:gd name="T15" fmla="*/ 5 h 9"/>
                  <a:gd name="T16" fmla="*/ 7 w 7"/>
                  <a:gd name="T1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9">
                    <a:moveTo>
                      <a:pt x="7" y="0"/>
                    </a:moveTo>
                    <a:lnTo>
                      <a:pt x="3" y="0"/>
                    </a:lnTo>
                    <a:lnTo>
                      <a:pt x="0" y="2"/>
                    </a:lnTo>
                    <a:lnTo>
                      <a:pt x="2" y="7"/>
                    </a:lnTo>
                    <a:lnTo>
                      <a:pt x="2" y="9"/>
                    </a:lnTo>
                    <a:lnTo>
                      <a:pt x="5" y="7"/>
                    </a:lnTo>
                    <a:lnTo>
                      <a:pt x="6" y="7"/>
                    </a:lnTo>
                    <a:lnTo>
                      <a:pt x="7" y="5"/>
                    </a:lnTo>
                    <a:lnTo>
                      <a:pt x="7" y="0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33" name="Freeform 6190">
                <a:extLst>
                  <a:ext uri="{FF2B5EF4-FFF2-40B4-BE49-F238E27FC236}">
                    <a16:creationId xmlns:a16="http://schemas.microsoft.com/office/drawing/2014/main" id="{CE150F9C-EA08-CAE5-CE39-C0E1FA545A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23" y="3674"/>
                <a:ext cx="102" cy="329"/>
              </a:xfrm>
              <a:custGeom>
                <a:avLst/>
                <a:gdLst>
                  <a:gd name="T0" fmla="*/ 372 w 410"/>
                  <a:gd name="T1" fmla="*/ 13 h 1316"/>
                  <a:gd name="T2" fmla="*/ 341 w 410"/>
                  <a:gd name="T3" fmla="*/ 21 h 1316"/>
                  <a:gd name="T4" fmla="*/ 326 w 410"/>
                  <a:gd name="T5" fmla="*/ 38 h 1316"/>
                  <a:gd name="T6" fmla="*/ 315 w 410"/>
                  <a:gd name="T7" fmla="*/ 95 h 1316"/>
                  <a:gd name="T8" fmla="*/ 262 w 410"/>
                  <a:gd name="T9" fmla="*/ 111 h 1316"/>
                  <a:gd name="T10" fmla="*/ 252 w 410"/>
                  <a:gd name="T11" fmla="*/ 94 h 1316"/>
                  <a:gd name="T12" fmla="*/ 221 w 410"/>
                  <a:gd name="T13" fmla="*/ 111 h 1316"/>
                  <a:gd name="T14" fmla="*/ 213 w 410"/>
                  <a:gd name="T15" fmla="*/ 70 h 1316"/>
                  <a:gd name="T16" fmla="*/ 207 w 410"/>
                  <a:gd name="T17" fmla="*/ 95 h 1316"/>
                  <a:gd name="T18" fmla="*/ 209 w 410"/>
                  <a:gd name="T19" fmla="*/ 129 h 1316"/>
                  <a:gd name="T20" fmla="*/ 204 w 410"/>
                  <a:gd name="T21" fmla="*/ 154 h 1316"/>
                  <a:gd name="T22" fmla="*/ 203 w 410"/>
                  <a:gd name="T23" fmla="*/ 179 h 1316"/>
                  <a:gd name="T24" fmla="*/ 151 w 410"/>
                  <a:gd name="T25" fmla="*/ 193 h 1316"/>
                  <a:gd name="T26" fmla="*/ 133 w 410"/>
                  <a:gd name="T27" fmla="*/ 273 h 1316"/>
                  <a:gd name="T28" fmla="*/ 168 w 410"/>
                  <a:gd name="T29" fmla="*/ 286 h 1316"/>
                  <a:gd name="T30" fmla="*/ 142 w 410"/>
                  <a:gd name="T31" fmla="*/ 326 h 1316"/>
                  <a:gd name="T32" fmla="*/ 144 w 410"/>
                  <a:gd name="T33" fmla="*/ 377 h 1316"/>
                  <a:gd name="T34" fmla="*/ 77 w 410"/>
                  <a:gd name="T35" fmla="*/ 386 h 1316"/>
                  <a:gd name="T36" fmla="*/ 83 w 410"/>
                  <a:gd name="T37" fmla="*/ 423 h 1316"/>
                  <a:gd name="T38" fmla="*/ 38 w 410"/>
                  <a:gd name="T39" fmla="*/ 447 h 1316"/>
                  <a:gd name="T40" fmla="*/ 19 w 410"/>
                  <a:gd name="T41" fmla="*/ 467 h 1316"/>
                  <a:gd name="T42" fmla="*/ 2 w 410"/>
                  <a:gd name="T43" fmla="*/ 475 h 1316"/>
                  <a:gd name="T44" fmla="*/ 17 w 410"/>
                  <a:gd name="T45" fmla="*/ 478 h 1316"/>
                  <a:gd name="T46" fmla="*/ 19 w 410"/>
                  <a:gd name="T47" fmla="*/ 503 h 1316"/>
                  <a:gd name="T48" fmla="*/ 26 w 410"/>
                  <a:gd name="T49" fmla="*/ 534 h 1316"/>
                  <a:gd name="T50" fmla="*/ 58 w 410"/>
                  <a:gd name="T51" fmla="*/ 504 h 1316"/>
                  <a:gd name="T52" fmla="*/ 86 w 410"/>
                  <a:gd name="T53" fmla="*/ 502 h 1316"/>
                  <a:gd name="T54" fmla="*/ 105 w 410"/>
                  <a:gd name="T55" fmla="*/ 516 h 1316"/>
                  <a:gd name="T56" fmla="*/ 107 w 410"/>
                  <a:gd name="T57" fmla="*/ 540 h 1316"/>
                  <a:gd name="T58" fmla="*/ 83 w 410"/>
                  <a:gd name="T59" fmla="*/ 564 h 1316"/>
                  <a:gd name="T60" fmla="*/ 122 w 410"/>
                  <a:gd name="T61" fmla="*/ 567 h 1316"/>
                  <a:gd name="T62" fmla="*/ 140 w 410"/>
                  <a:gd name="T63" fmla="*/ 587 h 1316"/>
                  <a:gd name="T64" fmla="*/ 167 w 410"/>
                  <a:gd name="T65" fmla="*/ 587 h 1316"/>
                  <a:gd name="T66" fmla="*/ 202 w 410"/>
                  <a:gd name="T67" fmla="*/ 614 h 1316"/>
                  <a:gd name="T68" fmla="*/ 178 w 410"/>
                  <a:gd name="T69" fmla="*/ 657 h 1316"/>
                  <a:gd name="T70" fmla="*/ 119 w 410"/>
                  <a:gd name="T71" fmla="*/ 669 h 1316"/>
                  <a:gd name="T72" fmla="*/ 58 w 410"/>
                  <a:gd name="T73" fmla="*/ 703 h 1316"/>
                  <a:gd name="T74" fmla="*/ 24 w 410"/>
                  <a:gd name="T75" fmla="*/ 722 h 1316"/>
                  <a:gd name="T76" fmla="*/ 59 w 410"/>
                  <a:gd name="T77" fmla="*/ 724 h 1316"/>
                  <a:gd name="T78" fmla="*/ 62 w 410"/>
                  <a:gd name="T79" fmla="*/ 750 h 1316"/>
                  <a:gd name="T80" fmla="*/ 67 w 410"/>
                  <a:gd name="T81" fmla="*/ 758 h 1316"/>
                  <a:gd name="T82" fmla="*/ 82 w 410"/>
                  <a:gd name="T83" fmla="*/ 802 h 1316"/>
                  <a:gd name="T84" fmla="*/ 52 w 410"/>
                  <a:gd name="T85" fmla="*/ 826 h 1316"/>
                  <a:gd name="T86" fmla="*/ 60 w 410"/>
                  <a:gd name="T87" fmla="*/ 855 h 1316"/>
                  <a:gd name="T88" fmla="*/ 73 w 410"/>
                  <a:gd name="T89" fmla="*/ 856 h 1316"/>
                  <a:gd name="T90" fmla="*/ 89 w 410"/>
                  <a:gd name="T91" fmla="*/ 897 h 1316"/>
                  <a:gd name="T92" fmla="*/ 129 w 410"/>
                  <a:gd name="T93" fmla="*/ 888 h 1316"/>
                  <a:gd name="T94" fmla="*/ 156 w 410"/>
                  <a:gd name="T95" fmla="*/ 909 h 1316"/>
                  <a:gd name="T96" fmla="*/ 192 w 410"/>
                  <a:gd name="T97" fmla="*/ 936 h 1316"/>
                  <a:gd name="T98" fmla="*/ 245 w 410"/>
                  <a:gd name="T99" fmla="*/ 918 h 1316"/>
                  <a:gd name="T100" fmla="*/ 252 w 410"/>
                  <a:gd name="T101" fmla="*/ 961 h 1316"/>
                  <a:gd name="T102" fmla="*/ 274 w 410"/>
                  <a:gd name="T103" fmla="*/ 988 h 1316"/>
                  <a:gd name="T104" fmla="*/ 313 w 410"/>
                  <a:gd name="T105" fmla="*/ 1022 h 1316"/>
                  <a:gd name="T106" fmla="*/ 285 w 410"/>
                  <a:gd name="T107" fmla="*/ 1051 h 1316"/>
                  <a:gd name="T108" fmla="*/ 200 w 410"/>
                  <a:gd name="T109" fmla="*/ 1103 h 1316"/>
                  <a:gd name="T110" fmla="*/ 218 w 410"/>
                  <a:gd name="T111" fmla="*/ 1151 h 1316"/>
                  <a:gd name="T112" fmla="*/ 147 w 410"/>
                  <a:gd name="T113" fmla="*/ 1178 h 1316"/>
                  <a:gd name="T114" fmla="*/ 118 w 410"/>
                  <a:gd name="T115" fmla="*/ 1199 h 1316"/>
                  <a:gd name="T116" fmla="*/ 158 w 410"/>
                  <a:gd name="T117" fmla="*/ 1233 h 1316"/>
                  <a:gd name="T118" fmla="*/ 149 w 410"/>
                  <a:gd name="T119" fmla="*/ 1278 h 1316"/>
                  <a:gd name="T120" fmla="*/ 147 w 410"/>
                  <a:gd name="T121" fmla="*/ 1314 h 1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10" h="1316">
                    <a:moveTo>
                      <a:pt x="410" y="0"/>
                    </a:moveTo>
                    <a:lnTo>
                      <a:pt x="410" y="2"/>
                    </a:lnTo>
                    <a:lnTo>
                      <a:pt x="408" y="3"/>
                    </a:lnTo>
                    <a:lnTo>
                      <a:pt x="405" y="7"/>
                    </a:lnTo>
                    <a:lnTo>
                      <a:pt x="405" y="9"/>
                    </a:lnTo>
                    <a:lnTo>
                      <a:pt x="404" y="9"/>
                    </a:lnTo>
                    <a:lnTo>
                      <a:pt x="401" y="12"/>
                    </a:lnTo>
                    <a:lnTo>
                      <a:pt x="400" y="12"/>
                    </a:lnTo>
                    <a:lnTo>
                      <a:pt x="398" y="13"/>
                    </a:lnTo>
                    <a:lnTo>
                      <a:pt x="397" y="13"/>
                    </a:lnTo>
                    <a:lnTo>
                      <a:pt x="377" y="10"/>
                    </a:lnTo>
                    <a:lnTo>
                      <a:pt x="374" y="12"/>
                    </a:lnTo>
                    <a:lnTo>
                      <a:pt x="372" y="13"/>
                    </a:lnTo>
                    <a:lnTo>
                      <a:pt x="367" y="16"/>
                    </a:lnTo>
                    <a:lnTo>
                      <a:pt x="367" y="17"/>
                    </a:lnTo>
                    <a:lnTo>
                      <a:pt x="365" y="20"/>
                    </a:lnTo>
                    <a:lnTo>
                      <a:pt x="357" y="28"/>
                    </a:lnTo>
                    <a:lnTo>
                      <a:pt x="354" y="28"/>
                    </a:lnTo>
                    <a:lnTo>
                      <a:pt x="352" y="30"/>
                    </a:lnTo>
                    <a:lnTo>
                      <a:pt x="351" y="28"/>
                    </a:lnTo>
                    <a:lnTo>
                      <a:pt x="350" y="28"/>
                    </a:lnTo>
                    <a:lnTo>
                      <a:pt x="347" y="27"/>
                    </a:lnTo>
                    <a:lnTo>
                      <a:pt x="347" y="24"/>
                    </a:lnTo>
                    <a:lnTo>
                      <a:pt x="348" y="23"/>
                    </a:lnTo>
                    <a:lnTo>
                      <a:pt x="347" y="21"/>
                    </a:lnTo>
                    <a:lnTo>
                      <a:pt x="341" y="21"/>
                    </a:lnTo>
                    <a:lnTo>
                      <a:pt x="340" y="23"/>
                    </a:lnTo>
                    <a:lnTo>
                      <a:pt x="334" y="25"/>
                    </a:lnTo>
                    <a:lnTo>
                      <a:pt x="324" y="25"/>
                    </a:lnTo>
                    <a:lnTo>
                      <a:pt x="320" y="27"/>
                    </a:lnTo>
                    <a:lnTo>
                      <a:pt x="315" y="30"/>
                    </a:lnTo>
                    <a:lnTo>
                      <a:pt x="315" y="31"/>
                    </a:lnTo>
                    <a:lnTo>
                      <a:pt x="313" y="31"/>
                    </a:lnTo>
                    <a:lnTo>
                      <a:pt x="313" y="34"/>
                    </a:lnTo>
                    <a:lnTo>
                      <a:pt x="322" y="34"/>
                    </a:lnTo>
                    <a:lnTo>
                      <a:pt x="323" y="35"/>
                    </a:lnTo>
                    <a:lnTo>
                      <a:pt x="324" y="35"/>
                    </a:lnTo>
                    <a:lnTo>
                      <a:pt x="324" y="37"/>
                    </a:lnTo>
                    <a:lnTo>
                      <a:pt x="326" y="38"/>
                    </a:lnTo>
                    <a:lnTo>
                      <a:pt x="326" y="42"/>
                    </a:lnTo>
                    <a:lnTo>
                      <a:pt x="327" y="48"/>
                    </a:lnTo>
                    <a:lnTo>
                      <a:pt x="327" y="52"/>
                    </a:lnTo>
                    <a:lnTo>
                      <a:pt x="323" y="53"/>
                    </a:lnTo>
                    <a:lnTo>
                      <a:pt x="316" y="62"/>
                    </a:lnTo>
                    <a:lnTo>
                      <a:pt x="315" y="66"/>
                    </a:lnTo>
                    <a:lnTo>
                      <a:pt x="320" y="75"/>
                    </a:lnTo>
                    <a:lnTo>
                      <a:pt x="322" y="76"/>
                    </a:lnTo>
                    <a:lnTo>
                      <a:pt x="322" y="79"/>
                    </a:lnTo>
                    <a:lnTo>
                      <a:pt x="323" y="83"/>
                    </a:lnTo>
                    <a:lnTo>
                      <a:pt x="323" y="85"/>
                    </a:lnTo>
                    <a:lnTo>
                      <a:pt x="322" y="88"/>
                    </a:lnTo>
                    <a:lnTo>
                      <a:pt x="315" y="95"/>
                    </a:lnTo>
                    <a:lnTo>
                      <a:pt x="312" y="97"/>
                    </a:lnTo>
                    <a:lnTo>
                      <a:pt x="312" y="98"/>
                    </a:lnTo>
                    <a:lnTo>
                      <a:pt x="308" y="104"/>
                    </a:lnTo>
                    <a:lnTo>
                      <a:pt x="308" y="105"/>
                    </a:lnTo>
                    <a:lnTo>
                      <a:pt x="305" y="106"/>
                    </a:lnTo>
                    <a:lnTo>
                      <a:pt x="301" y="111"/>
                    </a:lnTo>
                    <a:lnTo>
                      <a:pt x="294" y="113"/>
                    </a:lnTo>
                    <a:lnTo>
                      <a:pt x="292" y="113"/>
                    </a:lnTo>
                    <a:lnTo>
                      <a:pt x="288" y="115"/>
                    </a:lnTo>
                    <a:lnTo>
                      <a:pt x="287" y="115"/>
                    </a:lnTo>
                    <a:lnTo>
                      <a:pt x="281" y="116"/>
                    </a:lnTo>
                    <a:lnTo>
                      <a:pt x="273" y="116"/>
                    </a:lnTo>
                    <a:lnTo>
                      <a:pt x="262" y="111"/>
                    </a:lnTo>
                    <a:lnTo>
                      <a:pt x="262" y="109"/>
                    </a:lnTo>
                    <a:lnTo>
                      <a:pt x="260" y="108"/>
                    </a:lnTo>
                    <a:lnTo>
                      <a:pt x="260" y="106"/>
                    </a:lnTo>
                    <a:lnTo>
                      <a:pt x="259" y="105"/>
                    </a:lnTo>
                    <a:lnTo>
                      <a:pt x="259" y="101"/>
                    </a:lnTo>
                    <a:lnTo>
                      <a:pt x="260" y="101"/>
                    </a:lnTo>
                    <a:lnTo>
                      <a:pt x="263" y="98"/>
                    </a:lnTo>
                    <a:lnTo>
                      <a:pt x="266" y="98"/>
                    </a:lnTo>
                    <a:lnTo>
                      <a:pt x="266" y="95"/>
                    </a:lnTo>
                    <a:lnTo>
                      <a:pt x="267" y="92"/>
                    </a:lnTo>
                    <a:lnTo>
                      <a:pt x="263" y="92"/>
                    </a:lnTo>
                    <a:lnTo>
                      <a:pt x="257" y="91"/>
                    </a:lnTo>
                    <a:lnTo>
                      <a:pt x="252" y="94"/>
                    </a:lnTo>
                    <a:lnTo>
                      <a:pt x="248" y="97"/>
                    </a:lnTo>
                    <a:lnTo>
                      <a:pt x="245" y="98"/>
                    </a:lnTo>
                    <a:lnTo>
                      <a:pt x="239" y="98"/>
                    </a:lnTo>
                    <a:lnTo>
                      <a:pt x="238" y="97"/>
                    </a:lnTo>
                    <a:lnTo>
                      <a:pt x="235" y="97"/>
                    </a:lnTo>
                    <a:lnTo>
                      <a:pt x="232" y="99"/>
                    </a:lnTo>
                    <a:lnTo>
                      <a:pt x="234" y="99"/>
                    </a:lnTo>
                    <a:lnTo>
                      <a:pt x="234" y="101"/>
                    </a:lnTo>
                    <a:lnTo>
                      <a:pt x="232" y="104"/>
                    </a:lnTo>
                    <a:lnTo>
                      <a:pt x="231" y="105"/>
                    </a:lnTo>
                    <a:lnTo>
                      <a:pt x="230" y="105"/>
                    </a:lnTo>
                    <a:lnTo>
                      <a:pt x="227" y="106"/>
                    </a:lnTo>
                    <a:lnTo>
                      <a:pt x="221" y="111"/>
                    </a:lnTo>
                    <a:lnTo>
                      <a:pt x="220" y="111"/>
                    </a:lnTo>
                    <a:lnTo>
                      <a:pt x="220" y="104"/>
                    </a:lnTo>
                    <a:lnTo>
                      <a:pt x="218" y="99"/>
                    </a:lnTo>
                    <a:lnTo>
                      <a:pt x="218" y="97"/>
                    </a:lnTo>
                    <a:lnTo>
                      <a:pt x="217" y="92"/>
                    </a:lnTo>
                    <a:lnTo>
                      <a:pt x="216" y="90"/>
                    </a:lnTo>
                    <a:lnTo>
                      <a:pt x="214" y="90"/>
                    </a:lnTo>
                    <a:lnTo>
                      <a:pt x="214" y="76"/>
                    </a:lnTo>
                    <a:lnTo>
                      <a:pt x="216" y="75"/>
                    </a:lnTo>
                    <a:lnTo>
                      <a:pt x="217" y="72"/>
                    </a:lnTo>
                    <a:lnTo>
                      <a:pt x="217" y="69"/>
                    </a:lnTo>
                    <a:lnTo>
                      <a:pt x="214" y="69"/>
                    </a:lnTo>
                    <a:lnTo>
                      <a:pt x="213" y="70"/>
                    </a:lnTo>
                    <a:lnTo>
                      <a:pt x="213" y="72"/>
                    </a:lnTo>
                    <a:lnTo>
                      <a:pt x="211" y="72"/>
                    </a:lnTo>
                    <a:lnTo>
                      <a:pt x="203" y="80"/>
                    </a:lnTo>
                    <a:lnTo>
                      <a:pt x="199" y="84"/>
                    </a:lnTo>
                    <a:lnTo>
                      <a:pt x="196" y="87"/>
                    </a:lnTo>
                    <a:lnTo>
                      <a:pt x="195" y="94"/>
                    </a:lnTo>
                    <a:lnTo>
                      <a:pt x="193" y="97"/>
                    </a:lnTo>
                    <a:lnTo>
                      <a:pt x="192" y="97"/>
                    </a:lnTo>
                    <a:lnTo>
                      <a:pt x="192" y="98"/>
                    </a:lnTo>
                    <a:lnTo>
                      <a:pt x="196" y="98"/>
                    </a:lnTo>
                    <a:lnTo>
                      <a:pt x="200" y="97"/>
                    </a:lnTo>
                    <a:lnTo>
                      <a:pt x="203" y="95"/>
                    </a:lnTo>
                    <a:lnTo>
                      <a:pt x="207" y="95"/>
                    </a:lnTo>
                    <a:lnTo>
                      <a:pt x="206" y="99"/>
                    </a:lnTo>
                    <a:lnTo>
                      <a:pt x="206" y="101"/>
                    </a:lnTo>
                    <a:lnTo>
                      <a:pt x="204" y="101"/>
                    </a:lnTo>
                    <a:lnTo>
                      <a:pt x="204" y="106"/>
                    </a:lnTo>
                    <a:lnTo>
                      <a:pt x="207" y="113"/>
                    </a:lnTo>
                    <a:lnTo>
                      <a:pt x="211" y="116"/>
                    </a:lnTo>
                    <a:lnTo>
                      <a:pt x="214" y="118"/>
                    </a:lnTo>
                    <a:lnTo>
                      <a:pt x="214" y="119"/>
                    </a:lnTo>
                    <a:lnTo>
                      <a:pt x="216" y="119"/>
                    </a:lnTo>
                    <a:lnTo>
                      <a:pt x="216" y="120"/>
                    </a:lnTo>
                    <a:lnTo>
                      <a:pt x="214" y="122"/>
                    </a:lnTo>
                    <a:lnTo>
                      <a:pt x="214" y="126"/>
                    </a:lnTo>
                    <a:lnTo>
                      <a:pt x="209" y="129"/>
                    </a:lnTo>
                    <a:lnTo>
                      <a:pt x="209" y="130"/>
                    </a:lnTo>
                    <a:lnTo>
                      <a:pt x="207" y="130"/>
                    </a:lnTo>
                    <a:lnTo>
                      <a:pt x="207" y="133"/>
                    </a:lnTo>
                    <a:lnTo>
                      <a:pt x="211" y="136"/>
                    </a:lnTo>
                    <a:lnTo>
                      <a:pt x="213" y="137"/>
                    </a:lnTo>
                    <a:lnTo>
                      <a:pt x="211" y="140"/>
                    </a:lnTo>
                    <a:lnTo>
                      <a:pt x="210" y="142"/>
                    </a:lnTo>
                    <a:lnTo>
                      <a:pt x="210" y="146"/>
                    </a:lnTo>
                    <a:lnTo>
                      <a:pt x="211" y="147"/>
                    </a:lnTo>
                    <a:lnTo>
                      <a:pt x="211" y="150"/>
                    </a:lnTo>
                    <a:lnTo>
                      <a:pt x="209" y="152"/>
                    </a:lnTo>
                    <a:lnTo>
                      <a:pt x="204" y="152"/>
                    </a:lnTo>
                    <a:lnTo>
                      <a:pt x="204" y="154"/>
                    </a:lnTo>
                    <a:lnTo>
                      <a:pt x="202" y="157"/>
                    </a:lnTo>
                    <a:lnTo>
                      <a:pt x="202" y="159"/>
                    </a:lnTo>
                    <a:lnTo>
                      <a:pt x="203" y="161"/>
                    </a:lnTo>
                    <a:lnTo>
                      <a:pt x="207" y="161"/>
                    </a:lnTo>
                    <a:lnTo>
                      <a:pt x="210" y="162"/>
                    </a:lnTo>
                    <a:lnTo>
                      <a:pt x="209" y="165"/>
                    </a:lnTo>
                    <a:lnTo>
                      <a:pt x="210" y="168"/>
                    </a:lnTo>
                    <a:lnTo>
                      <a:pt x="211" y="169"/>
                    </a:lnTo>
                    <a:lnTo>
                      <a:pt x="211" y="171"/>
                    </a:lnTo>
                    <a:lnTo>
                      <a:pt x="213" y="171"/>
                    </a:lnTo>
                    <a:lnTo>
                      <a:pt x="213" y="175"/>
                    </a:lnTo>
                    <a:lnTo>
                      <a:pt x="211" y="178"/>
                    </a:lnTo>
                    <a:lnTo>
                      <a:pt x="203" y="179"/>
                    </a:lnTo>
                    <a:lnTo>
                      <a:pt x="199" y="179"/>
                    </a:lnTo>
                    <a:lnTo>
                      <a:pt x="193" y="176"/>
                    </a:lnTo>
                    <a:lnTo>
                      <a:pt x="187" y="176"/>
                    </a:lnTo>
                    <a:lnTo>
                      <a:pt x="185" y="178"/>
                    </a:lnTo>
                    <a:lnTo>
                      <a:pt x="185" y="180"/>
                    </a:lnTo>
                    <a:lnTo>
                      <a:pt x="182" y="185"/>
                    </a:lnTo>
                    <a:lnTo>
                      <a:pt x="180" y="189"/>
                    </a:lnTo>
                    <a:lnTo>
                      <a:pt x="172" y="193"/>
                    </a:lnTo>
                    <a:lnTo>
                      <a:pt x="168" y="195"/>
                    </a:lnTo>
                    <a:lnTo>
                      <a:pt x="165" y="195"/>
                    </a:lnTo>
                    <a:lnTo>
                      <a:pt x="156" y="192"/>
                    </a:lnTo>
                    <a:lnTo>
                      <a:pt x="153" y="193"/>
                    </a:lnTo>
                    <a:lnTo>
                      <a:pt x="151" y="193"/>
                    </a:lnTo>
                    <a:lnTo>
                      <a:pt x="146" y="199"/>
                    </a:lnTo>
                    <a:lnTo>
                      <a:pt x="144" y="202"/>
                    </a:lnTo>
                    <a:lnTo>
                      <a:pt x="144" y="206"/>
                    </a:lnTo>
                    <a:lnTo>
                      <a:pt x="147" y="224"/>
                    </a:lnTo>
                    <a:lnTo>
                      <a:pt x="147" y="235"/>
                    </a:lnTo>
                    <a:lnTo>
                      <a:pt x="146" y="239"/>
                    </a:lnTo>
                    <a:lnTo>
                      <a:pt x="142" y="246"/>
                    </a:lnTo>
                    <a:lnTo>
                      <a:pt x="142" y="248"/>
                    </a:lnTo>
                    <a:lnTo>
                      <a:pt x="137" y="252"/>
                    </a:lnTo>
                    <a:lnTo>
                      <a:pt x="129" y="266"/>
                    </a:lnTo>
                    <a:lnTo>
                      <a:pt x="129" y="274"/>
                    </a:lnTo>
                    <a:lnTo>
                      <a:pt x="132" y="274"/>
                    </a:lnTo>
                    <a:lnTo>
                      <a:pt x="133" y="273"/>
                    </a:lnTo>
                    <a:lnTo>
                      <a:pt x="143" y="270"/>
                    </a:lnTo>
                    <a:lnTo>
                      <a:pt x="147" y="271"/>
                    </a:lnTo>
                    <a:lnTo>
                      <a:pt x="153" y="270"/>
                    </a:lnTo>
                    <a:lnTo>
                      <a:pt x="158" y="267"/>
                    </a:lnTo>
                    <a:lnTo>
                      <a:pt x="161" y="267"/>
                    </a:lnTo>
                    <a:lnTo>
                      <a:pt x="167" y="273"/>
                    </a:lnTo>
                    <a:lnTo>
                      <a:pt x="167" y="274"/>
                    </a:lnTo>
                    <a:lnTo>
                      <a:pt x="168" y="277"/>
                    </a:lnTo>
                    <a:lnTo>
                      <a:pt x="168" y="278"/>
                    </a:lnTo>
                    <a:lnTo>
                      <a:pt x="170" y="280"/>
                    </a:lnTo>
                    <a:lnTo>
                      <a:pt x="170" y="284"/>
                    </a:lnTo>
                    <a:lnTo>
                      <a:pt x="168" y="284"/>
                    </a:lnTo>
                    <a:lnTo>
                      <a:pt x="168" y="286"/>
                    </a:lnTo>
                    <a:lnTo>
                      <a:pt x="167" y="286"/>
                    </a:lnTo>
                    <a:lnTo>
                      <a:pt x="163" y="289"/>
                    </a:lnTo>
                    <a:lnTo>
                      <a:pt x="160" y="293"/>
                    </a:lnTo>
                    <a:lnTo>
                      <a:pt x="156" y="302"/>
                    </a:lnTo>
                    <a:lnTo>
                      <a:pt x="154" y="308"/>
                    </a:lnTo>
                    <a:lnTo>
                      <a:pt x="154" y="310"/>
                    </a:lnTo>
                    <a:lnTo>
                      <a:pt x="156" y="312"/>
                    </a:lnTo>
                    <a:lnTo>
                      <a:pt x="158" y="316"/>
                    </a:lnTo>
                    <a:lnTo>
                      <a:pt x="157" y="323"/>
                    </a:lnTo>
                    <a:lnTo>
                      <a:pt x="156" y="324"/>
                    </a:lnTo>
                    <a:lnTo>
                      <a:pt x="149" y="324"/>
                    </a:lnTo>
                    <a:lnTo>
                      <a:pt x="144" y="326"/>
                    </a:lnTo>
                    <a:lnTo>
                      <a:pt x="142" y="326"/>
                    </a:lnTo>
                    <a:lnTo>
                      <a:pt x="136" y="327"/>
                    </a:lnTo>
                    <a:lnTo>
                      <a:pt x="133" y="329"/>
                    </a:lnTo>
                    <a:lnTo>
                      <a:pt x="132" y="331"/>
                    </a:lnTo>
                    <a:lnTo>
                      <a:pt x="135" y="334"/>
                    </a:lnTo>
                    <a:lnTo>
                      <a:pt x="142" y="340"/>
                    </a:lnTo>
                    <a:lnTo>
                      <a:pt x="149" y="343"/>
                    </a:lnTo>
                    <a:lnTo>
                      <a:pt x="151" y="359"/>
                    </a:lnTo>
                    <a:lnTo>
                      <a:pt x="151" y="362"/>
                    </a:lnTo>
                    <a:lnTo>
                      <a:pt x="150" y="365"/>
                    </a:lnTo>
                    <a:lnTo>
                      <a:pt x="150" y="366"/>
                    </a:lnTo>
                    <a:lnTo>
                      <a:pt x="149" y="368"/>
                    </a:lnTo>
                    <a:lnTo>
                      <a:pt x="149" y="369"/>
                    </a:lnTo>
                    <a:lnTo>
                      <a:pt x="144" y="377"/>
                    </a:lnTo>
                    <a:lnTo>
                      <a:pt x="144" y="379"/>
                    </a:lnTo>
                    <a:lnTo>
                      <a:pt x="139" y="382"/>
                    </a:lnTo>
                    <a:lnTo>
                      <a:pt x="137" y="383"/>
                    </a:lnTo>
                    <a:lnTo>
                      <a:pt x="130" y="383"/>
                    </a:lnTo>
                    <a:lnTo>
                      <a:pt x="129" y="382"/>
                    </a:lnTo>
                    <a:lnTo>
                      <a:pt x="127" y="377"/>
                    </a:lnTo>
                    <a:lnTo>
                      <a:pt x="123" y="375"/>
                    </a:lnTo>
                    <a:lnTo>
                      <a:pt x="100" y="372"/>
                    </a:lnTo>
                    <a:lnTo>
                      <a:pt x="91" y="380"/>
                    </a:lnTo>
                    <a:lnTo>
                      <a:pt x="82" y="380"/>
                    </a:lnTo>
                    <a:lnTo>
                      <a:pt x="79" y="382"/>
                    </a:lnTo>
                    <a:lnTo>
                      <a:pt x="77" y="383"/>
                    </a:lnTo>
                    <a:lnTo>
                      <a:pt x="77" y="386"/>
                    </a:lnTo>
                    <a:lnTo>
                      <a:pt x="76" y="394"/>
                    </a:lnTo>
                    <a:lnTo>
                      <a:pt x="83" y="398"/>
                    </a:lnTo>
                    <a:lnTo>
                      <a:pt x="86" y="401"/>
                    </a:lnTo>
                    <a:lnTo>
                      <a:pt x="87" y="401"/>
                    </a:lnTo>
                    <a:lnTo>
                      <a:pt x="87" y="404"/>
                    </a:lnTo>
                    <a:lnTo>
                      <a:pt x="76" y="410"/>
                    </a:lnTo>
                    <a:lnTo>
                      <a:pt x="76" y="411"/>
                    </a:lnTo>
                    <a:lnTo>
                      <a:pt x="75" y="414"/>
                    </a:lnTo>
                    <a:lnTo>
                      <a:pt x="76" y="414"/>
                    </a:lnTo>
                    <a:lnTo>
                      <a:pt x="76" y="415"/>
                    </a:lnTo>
                    <a:lnTo>
                      <a:pt x="77" y="419"/>
                    </a:lnTo>
                    <a:lnTo>
                      <a:pt x="83" y="422"/>
                    </a:lnTo>
                    <a:lnTo>
                      <a:pt x="83" y="423"/>
                    </a:lnTo>
                    <a:lnTo>
                      <a:pt x="86" y="429"/>
                    </a:lnTo>
                    <a:lnTo>
                      <a:pt x="86" y="435"/>
                    </a:lnTo>
                    <a:lnTo>
                      <a:pt x="84" y="436"/>
                    </a:lnTo>
                    <a:lnTo>
                      <a:pt x="82" y="436"/>
                    </a:lnTo>
                    <a:lnTo>
                      <a:pt x="73" y="442"/>
                    </a:lnTo>
                    <a:lnTo>
                      <a:pt x="70" y="443"/>
                    </a:lnTo>
                    <a:lnTo>
                      <a:pt x="65" y="443"/>
                    </a:lnTo>
                    <a:lnTo>
                      <a:pt x="56" y="440"/>
                    </a:lnTo>
                    <a:lnTo>
                      <a:pt x="55" y="439"/>
                    </a:lnTo>
                    <a:lnTo>
                      <a:pt x="43" y="443"/>
                    </a:lnTo>
                    <a:lnTo>
                      <a:pt x="41" y="444"/>
                    </a:lnTo>
                    <a:lnTo>
                      <a:pt x="40" y="447"/>
                    </a:lnTo>
                    <a:lnTo>
                      <a:pt x="38" y="447"/>
                    </a:lnTo>
                    <a:lnTo>
                      <a:pt x="38" y="449"/>
                    </a:lnTo>
                    <a:lnTo>
                      <a:pt x="40" y="449"/>
                    </a:lnTo>
                    <a:lnTo>
                      <a:pt x="48" y="457"/>
                    </a:lnTo>
                    <a:lnTo>
                      <a:pt x="48" y="460"/>
                    </a:lnTo>
                    <a:lnTo>
                      <a:pt x="40" y="460"/>
                    </a:lnTo>
                    <a:lnTo>
                      <a:pt x="38" y="461"/>
                    </a:lnTo>
                    <a:lnTo>
                      <a:pt x="38" y="467"/>
                    </a:lnTo>
                    <a:lnTo>
                      <a:pt x="36" y="468"/>
                    </a:lnTo>
                    <a:lnTo>
                      <a:pt x="33" y="467"/>
                    </a:lnTo>
                    <a:lnTo>
                      <a:pt x="29" y="467"/>
                    </a:lnTo>
                    <a:lnTo>
                      <a:pt x="24" y="468"/>
                    </a:lnTo>
                    <a:lnTo>
                      <a:pt x="20" y="467"/>
                    </a:lnTo>
                    <a:lnTo>
                      <a:pt x="19" y="467"/>
                    </a:lnTo>
                    <a:lnTo>
                      <a:pt x="15" y="465"/>
                    </a:lnTo>
                    <a:lnTo>
                      <a:pt x="12" y="463"/>
                    </a:lnTo>
                    <a:lnTo>
                      <a:pt x="12" y="458"/>
                    </a:lnTo>
                    <a:lnTo>
                      <a:pt x="10" y="454"/>
                    </a:lnTo>
                    <a:lnTo>
                      <a:pt x="9" y="454"/>
                    </a:lnTo>
                    <a:lnTo>
                      <a:pt x="9" y="453"/>
                    </a:lnTo>
                    <a:lnTo>
                      <a:pt x="6" y="453"/>
                    </a:lnTo>
                    <a:lnTo>
                      <a:pt x="3" y="458"/>
                    </a:lnTo>
                    <a:lnTo>
                      <a:pt x="3" y="468"/>
                    </a:lnTo>
                    <a:lnTo>
                      <a:pt x="2" y="471"/>
                    </a:lnTo>
                    <a:lnTo>
                      <a:pt x="2" y="473"/>
                    </a:lnTo>
                    <a:lnTo>
                      <a:pt x="0" y="474"/>
                    </a:lnTo>
                    <a:lnTo>
                      <a:pt x="2" y="475"/>
                    </a:lnTo>
                    <a:lnTo>
                      <a:pt x="5" y="475"/>
                    </a:lnTo>
                    <a:lnTo>
                      <a:pt x="5" y="474"/>
                    </a:lnTo>
                    <a:lnTo>
                      <a:pt x="7" y="474"/>
                    </a:lnTo>
                    <a:lnTo>
                      <a:pt x="9" y="475"/>
                    </a:lnTo>
                    <a:lnTo>
                      <a:pt x="9" y="478"/>
                    </a:lnTo>
                    <a:lnTo>
                      <a:pt x="10" y="478"/>
                    </a:lnTo>
                    <a:lnTo>
                      <a:pt x="12" y="480"/>
                    </a:lnTo>
                    <a:lnTo>
                      <a:pt x="13" y="480"/>
                    </a:lnTo>
                    <a:lnTo>
                      <a:pt x="13" y="478"/>
                    </a:lnTo>
                    <a:lnTo>
                      <a:pt x="15" y="478"/>
                    </a:lnTo>
                    <a:lnTo>
                      <a:pt x="15" y="477"/>
                    </a:lnTo>
                    <a:lnTo>
                      <a:pt x="16" y="477"/>
                    </a:lnTo>
                    <a:lnTo>
                      <a:pt x="17" y="478"/>
                    </a:lnTo>
                    <a:lnTo>
                      <a:pt x="19" y="478"/>
                    </a:lnTo>
                    <a:lnTo>
                      <a:pt x="20" y="485"/>
                    </a:lnTo>
                    <a:lnTo>
                      <a:pt x="20" y="488"/>
                    </a:lnTo>
                    <a:lnTo>
                      <a:pt x="19" y="490"/>
                    </a:lnTo>
                    <a:lnTo>
                      <a:pt x="19" y="493"/>
                    </a:lnTo>
                    <a:lnTo>
                      <a:pt x="17" y="495"/>
                    </a:lnTo>
                    <a:lnTo>
                      <a:pt x="16" y="495"/>
                    </a:lnTo>
                    <a:lnTo>
                      <a:pt x="16" y="497"/>
                    </a:lnTo>
                    <a:lnTo>
                      <a:pt x="17" y="497"/>
                    </a:lnTo>
                    <a:lnTo>
                      <a:pt x="17" y="499"/>
                    </a:lnTo>
                    <a:lnTo>
                      <a:pt x="22" y="499"/>
                    </a:lnTo>
                    <a:lnTo>
                      <a:pt x="22" y="502"/>
                    </a:lnTo>
                    <a:lnTo>
                      <a:pt x="19" y="503"/>
                    </a:lnTo>
                    <a:lnTo>
                      <a:pt x="17" y="503"/>
                    </a:lnTo>
                    <a:lnTo>
                      <a:pt x="15" y="510"/>
                    </a:lnTo>
                    <a:lnTo>
                      <a:pt x="16" y="513"/>
                    </a:lnTo>
                    <a:lnTo>
                      <a:pt x="17" y="514"/>
                    </a:lnTo>
                    <a:lnTo>
                      <a:pt x="23" y="514"/>
                    </a:lnTo>
                    <a:lnTo>
                      <a:pt x="24" y="516"/>
                    </a:lnTo>
                    <a:lnTo>
                      <a:pt x="24" y="523"/>
                    </a:lnTo>
                    <a:lnTo>
                      <a:pt x="20" y="530"/>
                    </a:lnTo>
                    <a:lnTo>
                      <a:pt x="17" y="533"/>
                    </a:lnTo>
                    <a:lnTo>
                      <a:pt x="19" y="534"/>
                    </a:lnTo>
                    <a:lnTo>
                      <a:pt x="19" y="535"/>
                    </a:lnTo>
                    <a:lnTo>
                      <a:pt x="23" y="534"/>
                    </a:lnTo>
                    <a:lnTo>
                      <a:pt x="26" y="534"/>
                    </a:lnTo>
                    <a:lnTo>
                      <a:pt x="30" y="535"/>
                    </a:lnTo>
                    <a:lnTo>
                      <a:pt x="31" y="535"/>
                    </a:lnTo>
                    <a:lnTo>
                      <a:pt x="34" y="534"/>
                    </a:lnTo>
                    <a:lnTo>
                      <a:pt x="36" y="531"/>
                    </a:lnTo>
                    <a:lnTo>
                      <a:pt x="37" y="527"/>
                    </a:lnTo>
                    <a:lnTo>
                      <a:pt x="37" y="525"/>
                    </a:lnTo>
                    <a:lnTo>
                      <a:pt x="43" y="525"/>
                    </a:lnTo>
                    <a:lnTo>
                      <a:pt x="46" y="524"/>
                    </a:lnTo>
                    <a:lnTo>
                      <a:pt x="46" y="523"/>
                    </a:lnTo>
                    <a:lnTo>
                      <a:pt x="49" y="517"/>
                    </a:lnTo>
                    <a:lnTo>
                      <a:pt x="55" y="511"/>
                    </a:lnTo>
                    <a:lnTo>
                      <a:pt x="55" y="507"/>
                    </a:lnTo>
                    <a:lnTo>
                      <a:pt x="58" y="504"/>
                    </a:lnTo>
                    <a:lnTo>
                      <a:pt x="60" y="504"/>
                    </a:lnTo>
                    <a:lnTo>
                      <a:pt x="62" y="503"/>
                    </a:lnTo>
                    <a:lnTo>
                      <a:pt x="63" y="503"/>
                    </a:lnTo>
                    <a:lnTo>
                      <a:pt x="63" y="502"/>
                    </a:lnTo>
                    <a:lnTo>
                      <a:pt x="65" y="500"/>
                    </a:lnTo>
                    <a:lnTo>
                      <a:pt x="65" y="499"/>
                    </a:lnTo>
                    <a:lnTo>
                      <a:pt x="66" y="497"/>
                    </a:lnTo>
                    <a:lnTo>
                      <a:pt x="67" y="497"/>
                    </a:lnTo>
                    <a:lnTo>
                      <a:pt x="70" y="496"/>
                    </a:lnTo>
                    <a:lnTo>
                      <a:pt x="80" y="496"/>
                    </a:lnTo>
                    <a:lnTo>
                      <a:pt x="82" y="497"/>
                    </a:lnTo>
                    <a:lnTo>
                      <a:pt x="82" y="499"/>
                    </a:lnTo>
                    <a:lnTo>
                      <a:pt x="86" y="502"/>
                    </a:lnTo>
                    <a:lnTo>
                      <a:pt x="91" y="503"/>
                    </a:lnTo>
                    <a:lnTo>
                      <a:pt x="94" y="506"/>
                    </a:lnTo>
                    <a:lnTo>
                      <a:pt x="96" y="504"/>
                    </a:lnTo>
                    <a:lnTo>
                      <a:pt x="96" y="502"/>
                    </a:lnTo>
                    <a:lnTo>
                      <a:pt x="97" y="502"/>
                    </a:lnTo>
                    <a:lnTo>
                      <a:pt x="97" y="500"/>
                    </a:lnTo>
                    <a:lnTo>
                      <a:pt x="98" y="500"/>
                    </a:lnTo>
                    <a:lnTo>
                      <a:pt x="103" y="504"/>
                    </a:lnTo>
                    <a:lnTo>
                      <a:pt x="103" y="507"/>
                    </a:lnTo>
                    <a:lnTo>
                      <a:pt x="101" y="511"/>
                    </a:lnTo>
                    <a:lnTo>
                      <a:pt x="103" y="514"/>
                    </a:lnTo>
                    <a:lnTo>
                      <a:pt x="104" y="516"/>
                    </a:lnTo>
                    <a:lnTo>
                      <a:pt x="105" y="516"/>
                    </a:lnTo>
                    <a:lnTo>
                      <a:pt x="111" y="517"/>
                    </a:lnTo>
                    <a:lnTo>
                      <a:pt x="116" y="516"/>
                    </a:lnTo>
                    <a:lnTo>
                      <a:pt x="118" y="517"/>
                    </a:lnTo>
                    <a:lnTo>
                      <a:pt x="118" y="520"/>
                    </a:lnTo>
                    <a:lnTo>
                      <a:pt x="116" y="521"/>
                    </a:lnTo>
                    <a:lnTo>
                      <a:pt x="116" y="524"/>
                    </a:lnTo>
                    <a:lnTo>
                      <a:pt x="118" y="527"/>
                    </a:lnTo>
                    <a:lnTo>
                      <a:pt x="118" y="528"/>
                    </a:lnTo>
                    <a:lnTo>
                      <a:pt x="119" y="530"/>
                    </a:lnTo>
                    <a:lnTo>
                      <a:pt x="118" y="531"/>
                    </a:lnTo>
                    <a:lnTo>
                      <a:pt x="116" y="534"/>
                    </a:lnTo>
                    <a:lnTo>
                      <a:pt x="111" y="540"/>
                    </a:lnTo>
                    <a:lnTo>
                      <a:pt x="107" y="540"/>
                    </a:lnTo>
                    <a:lnTo>
                      <a:pt x="105" y="541"/>
                    </a:lnTo>
                    <a:lnTo>
                      <a:pt x="101" y="542"/>
                    </a:lnTo>
                    <a:lnTo>
                      <a:pt x="90" y="548"/>
                    </a:lnTo>
                    <a:lnTo>
                      <a:pt x="89" y="550"/>
                    </a:lnTo>
                    <a:lnTo>
                      <a:pt x="84" y="553"/>
                    </a:lnTo>
                    <a:lnTo>
                      <a:pt x="82" y="556"/>
                    </a:lnTo>
                    <a:lnTo>
                      <a:pt x="80" y="556"/>
                    </a:lnTo>
                    <a:lnTo>
                      <a:pt x="80" y="557"/>
                    </a:lnTo>
                    <a:lnTo>
                      <a:pt x="79" y="560"/>
                    </a:lnTo>
                    <a:lnTo>
                      <a:pt x="79" y="562"/>
                    </a:lnTo>
                    <a:lnTo>
                      <a:pt x="80" y="563"/>
                    </a:lnTo>
                    <a:lnTo>
                      <a:pt x="82" y="563"/>
                    </a:lnTo>
                    <a:lnTo>
                      <a:pt x="83" y="564"/>
                    </a:lnTo>
                    <a:lnTo>
                      <a:pt x="86" y="566"/>
                    </a:lnTo>
                    <a:lnTo>
                      <a:pt x="89" y="569"/>
                    </a:lnTo>
                    <a:lnTo>
                      <a:pt x="89" y="576"/>
                    </a:lnTo>
                    <a:lnTo>
                      <a:pt x="90" y="580"/>
                    </a:lnTo>
                    <a:lnTo>
                      <a:pt x="91" y="578"/>
                    </a:lnTo>
                    <a:lnTo>
                      <a:pt x="94" y="578"/>
                    </a:lnTo>
                    <a:lnTo>
                      <a:pt x="97" y="574"/>
                    </a:lnTo>
                    <a:lnTo>
                      <a:pt x="112" y="570"/>
                    </a:lnTo>
                    <a:lnTo>
                      <a:pt x="115" y="567"/>
                    </a:lnTo>
                    <a:lnTo>
                      <a:pt x="118" y="567"/>
                    </a:lnTo>
                    <a:lnTo>
                      <a:pt x="118" y="566"/>
                    </a:lnTo>
                    <a:lnTo>
                      <a:pt x="120" y="566"/>
                    </a:lnTo>
                    <a:lnTo>
                      <a:pt x="122" y="567"/>
                    </a:lnTo>
                    <a:lnTo>
                      <a:pt x="123" y="567"/>
                    </a:lnTo>
                    <a:lnTo>
                      <a:pt x="125" y="569"/>
                    </a:lnTo>
                    <a:lnTo>
                      <a:pt x="125" y="576"/>
                    </a:lnTo>
                    <a:lnTo>
                      <a:pt x="123" y="578"/>
                    </a:lnTo>
                    <a:lnTo>
                      <a:pt x="123" y="580"/>
                    </a:lnTo>
                    <a:lnTo>
                      <a:pt x="125" y="580"/>
                    </a:lnTo>
                    <a:lnTo>
                      <a:pt x="126" y="581"/>
                    </a:lnTo>
                    <a:lnTo>
                      <a:pt x="129" y="580"/>
                    </a:lnTo>
                    <a:lnTo>
                      <a:pt x="132" y="580"/>
                    </a:lnTo>
                    <a:lnTo>
                      <a:pt x="136" y="583"/>
                    </a:lnTo>
                    <a:lnTo>
                      <a:pt x="137" y="587"/>
                    </a:lnTo>
                    <a:lnTo>
                      <a:pt x="139" y="588"/>
                    </a:lnTo>
                    <a:lnTo>
                      <a:pt x="140" y="587"/>
                    </a:lnTo>
                    <a:lnTo>
                      <a:pt x="144" y="585"/>
                    </a:lnTo>
                    <a:lnTo>
                      <a:pt x="147" y="583"/>
                    </a:lnTo>
                    <a:lnTo>
                      <a:pt x="149" y="583"/>
                    </a:lnTo>
                    <a:lnTo>
                      <a:pt x="150" y="581"/>
                    </a:lnTo>
                    <a:lnTo>
                      <a:pt x="151" y="581"/>
                    </a:lnTo>
                    <a:lnTo>
                      <a:pt x="154" y="584"/>
                    </a:lnTo>
                    <a:lnTo>
                      <a:pt x="157" y="584"/>
                    </a:lnTo>
                    <a:lnTo>
                      <a:pt x="158" y="583"/>
                    </a:lnTo>
                    <a:lnTo>
                      <a:pt x="163" y="581"/>
                    </a:lnTo>
                    <a:lnTo>
                      <a:pt x="164" y="580"/>
                    </a:lnTo>
                    <a:lnTo>
                      <a:pt x="165" y="581"/>
                    </a:lnTo>
                    <a:lnTo>
                      <a:pt x="165" y="584"/>
                    </a:lnTo>
                    <a:lnTo>
                      <a:pt x="167" y="587"/>
                    </a:lnTo>
                    <a:lnTo>
                      <a:pt x="171" y="591"/>
                    </a:lnTo>
                    <a:lnTo>
                      <a:pt x="178" y="593"/>
                    </a:lnTo>
                    <a:lnTo>
                      <a:pt x="182" y="593"/>
                    </a:lnTo>
                    <a:lnTo>
                      <a:pt x="185" y="594"/>
                    </a:lnTo>
                    <a:lnTo>
                      <a:pt x="189" y="605"/>
                    </a:lnTo>
                    <a:lnTo>
                      <a:pt x="187" y="608"/>
                    </a:lnTo>
                    <a:lnTo>
                      <a:pt x="189" y="612"/>
                    </a:lnTo>
                    <a:lnTo>
                      <a:pt x="192" y="617"/>
                    </a:lnTo>
                    <a:lnTo>
                      <a:pt x="193" y="617"/>
                    </a:lnTo>
                    <a:lnTo>
                      <a:pt x="197" y="615"/>
                    </a:lnTo>
                    <a:lnTo>
                      <a:pt x="200" y="612"/>
                    </a:lnTo>
                    <a:lnTo>
                      <a:pt x="202" y="612"/>
                    </a:lnTo>
                    <a:lnTo>
                      <a:pt x="202" y="614"/>
                    </a:lnTo>
                    <a:lnTo>
                      <a:pt x="203" y="614"/>
                    </a:lnTo>
                    <a:lnTo>
                      <a:pt x="204" y="615"/>
                    </a:lnTo>
                    <a:lnTo>
                      <a:pt x="209" y="624"/>
                    </a:lnTo>
                    <a:lnTo>
                      <a:pt x="209" y="629"/>
                    </a:lnTo>
                    <a:lnTo>
                      <a:pt x="211" y="643"/>
                    </a:lnTo>
                    <a:lnTo>
                      <a:pt x="210" y="646"/>
                    </a:lnTo>
                    <a:lnTo>
                      <a:pt x="209" y="647"/>
                    </a:lnTo>
                    <a:lnTo>
                      <a:pt x="207" y="647"/>
                    </a:lnTo>
                    <a:lnTo>
                      <a:pt x="203" y="648"/>
                    </a:lnTo>
                    <a:lnTo>
                      <a:pt x="197" y="651"/>
                    </a:lnTo>
                    <a:lnTo>
                      <a:pt x="186" y="651"/>
                    </a:lnTo>
                    <a:lnTo>
                      <a:pt x="182" y="655"/>
                    </a:lnTo>
                    <a:lnTo>
                      <a:pt x="178" y="657"/>
                    </a:lnTo>
                    <a:lnTo>
                      <a:pt x="175" y="657"/>
                    </a:lnTo>
                    <a:lnTo>
                      <a:pt x="172" y="658"/>
                    </a:lnTo>
                    <a:lnTo>
                      <a:pt x="165" y="658"/>
                    </a:lnTo>
                    <a:lnTo>
                      <a:pt x="160" y="660"/>
                    </a:lnTo>
                    <a:lnTo>
                      <a:pt x="158" y="661"/>
                    </a:lnTo>
                    <a:lnTo>
                      <a:pt x="146" y="664"/>
                    </a:lnTo>
                    <a:lnTo>
                      <a:pt x="146" y="667"/>
                    </a:lnTo>
                    <a:lnTo>
                      <a:pt x="144" y="668"/>
                    </a:lnTo>
                    <a:lnTo>
                      <a:pt x="144" y="671"/>
                    </a:lnTo>
                    <a:lnTo>
                      <a:pt x="137" y="671"/>
                    </a:lnTo>
                    <a:lnTo>
                      <a:pt x="127" y="674"/>
                    </a:lnTo>
                    <a:lnTo>
                      <a:pt x="120" y="671"/>
                    </a:lnTo>
                    <a:lnTo>
                      <a:pt x="119" y="669"/>
                    </a:lnTo>
                    <a:lnTo>
                      <a:pt x="113" y="668"/>
                    </a:lnTo>
                    <a:lnTo>
                      <a:pt x="105" y="675"/>
                    </a:lnTo>
                    <a:lnTo>
                      <a:pt x="97" y="681"/>
                    </a:lnTo>
                    <a:lnTo>
                      <a:pt x="96" y="681"/>
                    </a:lnTo>
                    <a:lnTo>
                      <a:pt x="87" y="686"/>
                    </a:lnTo>
                    <a:lnTo>
                      <a:pt x="83" y="689"/>
                    </a:lnTo>
                    <a:lnTo>
                      <a:pt x="77" y="691"/>
                    </a:lnTo>
                    <a:lnTo>
                      <a:pt x="72" y="693"/>
                    </a:lnTo>
                    <a:lnTo>
                      <a:pt x="63" y="693"/>
                    </a:lnTo>
                    <a:lnTo>
                      <a:pt x="62" y="698"/>
                    </a:lnTo>
                    <a:lnTo>
                      <a:pt x="62" y="700"/>
                    </a:lnTo>
                    <a:lnTo>
                      <a:pt x="60" y="700"/>
                    </a:lnTo>
                    <a:lnTo>
                      <a:pt x="58" y="703"/>
                    </a:lnTo>
                    <a:lnTo>
                      <a:pt x="49" y="703"/>
                    </a:lnTo>
                    <a:lnTo>
                      <a:pt x="45" y="704"/>
                    </a:lnTo>
                    <a:lnTo>
                      <a:pt x="41" y="707"/>
                    </a:lnTo>
                    <a:lnTo>
                      <a:pt x="34" y="710"/>
                    </a:lnTo>
                    <a:lnTo>
                      <a:pt x="24" y="703"/>
                    </a:lnTo>
                    <a:lnTo>
                      <a:pt x="22" y="704"/>
                    </a:lnTo>
                    <a:lnTo>
                      <a:pt x="17" y="706"/>
                    </a:lnTo>
                    <a:lnTo>
                      <a:pt x="13" y="708"/>
                    </a:lnTo>
                    <a:lnTo>
                      <a:pt x="13" y="713"/>
                    </a:lnTo>
                    <a:lnTo>
                      <a:pt x="15" y="713"/>
                    </a:lnTo>
                    <a:lnTo>
                      <a:pt x="19" y="715"/>
                    </a:lnTo>
                    <a:lnTo>
                      <a:pt x="22" y="718"/>
                    </a:lnTo>
                    <a:lnTo>
                      <a:pt x="24" y="722"/>
                    </a:lnTo>
                    <a:lnTo>
                      <a:pt x="29" y="724"/>
                    </a:lnTo>
                    <a:lnTo>
                      <a:pt x="30" y="725"/>
                    </a:lnTo>
                    <a:lnTo>
                      <a:pt x="33" y="725"/>
                    </a:lnTo>
                    <a:lnTo>
                      <a:pt x="36" y="724"/>
                    </a:lnTo>
                    <a:lnTo>
                      <a:pt x="38" y="718"/>
                    </a:lnTo>
                    <a:lnTo>
                      <a:pt x="41" y="717"/>
                    </a:lnTo>
                    <a:lnTo>
                      <a:pt x="43" y="717"/>
                    </a:lnTo>
                    <a:lnTo>
                      <a:pt x="43" y="718"/>
                    </a:lnTo>
                    <a:lnTo>
                      <a:pt x="45" y="720"/>
                    </a:lnTo>
                    <a:lnTo>
                      <a:pt x="48" y="718"/>
                    </a:lnTo>
                    <a:lnTo>
                      <a:pt x="55" y="718"/>
                    </a:lnTo>
                    <a:lnTo>
                      <a:pt x="58" y="721"/>
                    </a:lnTo>
                    <a:lnTo>
                      <a:pt x="59" y="724"/>
                    </a:lnTo>
                    <a:lnTo>
                      <a:pt x="59" y="728"/>
                    </a:lnTo>
                    <a:lnTo>
                      <a:pt x="56" y="731"/>
                    </a:lnTo>
                    <a:lnTo>
                      <a:pt x="56" y="732"/>
                    </a:lnTo>
                    <a:lnTo>
                      <a:pt x="53" y="734"/>
                    </a:lnTo>
                    <a:lnTo>
                      <a:pt x="52" y="736"/>
                    </a:lnTo>
                    <a:lnTo>
                      <a:pt x="52" y="738"/>
                    </a:lnTo>
                    <a:lnTo>
                      <a:pt x="55" y="739"/>
                    </a:lnTo>
                    <a:lnTo>
                      <a:pt x="66" y="743"/>
                    </a:lnTo>
                    <a:lnTo>
                      <a:pt x="66" y="746"/>
                    </a:lnTo>
                    <a:lnTo>
                      <a:pt x="65" y="746"/>
                    </a:lnTo>
                    <a:lnTo>
                      <a:pt x="65" y="748"/>
                    </a:lnTo>
                    <a:lnTo>
                      <a:pt x="63" y="750"/>
                    </a:lnTo>
                    <a:lnTo>
                      <a:pt x="62" y="750"/>
                    </a:lnTo>
                    <a:lnTo>
                      <a:pt x="60" y="748"/>
                    </a:lnTo>
                    <a:lnTo>
                      <a:pt x="55" y="748"/>
                    </a:lnTo>
                    <a:lnTo>
                      <a:pt x="58" y="756"/>
                    </a:lnTo>
                    <a:lnTo>
                      <a:pt x="55" y="761"/>
                    </a:lnTo>
                    <a:lnTo>
                      <a:pt x="53" y="763"/>
                    </a:lnTo>
                    <a:lnTo>
                      <a:pt x="53" y="764"/>
                    </a:lnTo>
                    <a:lnTo>
                      <a:pt x="55" y="764"/>
                    </a:lnTo>
                    <a:lnTo>
                      <a:pt x="55" y="766"/>
                    </a:lnTo>
                    <a:lnTo>
                      <a:pt x="59" y="764"/>
                    </a:lnTo>
                    <a:lnTo>
                      <a:pt x="60" y="764"/>
                    </a:lnTo>
                    <a:lnTo>
                      <a:pt x="60" y="763"/>
                    </a:lnTo>
                    <a:lnTo>
                      <a:pt x="63" y="758"/>
                    </a:lnTo>
                    <a:lnTo>
                      <a:pt x="67" y="758"/>
                    </a:lnTo>
                    <a:lnTo>
                      <a:pt x="70" y="760"/>
                    </a:lnTo>
                    <a:lnTo>
                      <a:pt x="72" y="761"/>
                    </a:lnTo>
                    <a:lnTo>
                      <a:pt x="73" y="761"/>
                    </a:lnTo>
                    <a:lnTo>
                      <a:pt x="73" y="774"/>
                    </a:lnTo>
                    <a:lnTo>
                      <a:pt x="69" y="782"/>
                    </a:lnTo>
                    <a:lnTo>
                      <a:pt x="70" y="787"/>
                    </a:lnTo>
                    <a:lnTo>
                      <a:pt x="70" y="792"/>
                    </a:lnTo>
                    <a:lnTo>
                      <a:pt x="72" y="795"/>
                    </a:lnTo>
                    <a:lnTo>
                      <a:pt x="72" y="796"/>
                    </a:lnTo>
                    <a:lnTo>
                      <a:pt x="76" y="801"/>
                    </a:lnTo>
                    <a:lnTo>
                      <a:pt x="79" y="801"/>
                    </a:lnTo>
                    <a:lnTo>
                      <a:pt x="80" y="802"/>
                    </a:lnTo>
                    <a:lnTo>
                      <a:pt x="82" y="802"/>
                    </a:lnTo>
                    <a:lnTo>
                      <a:pt x="82" y="808"/>
                    </a:lnTo>
                    <a:lnTo>
                      <a:pt x="80" y="809"/>
                    </a:lnTo>
                    <a:lnTo>
                      <a:pt x="77" y="809"/>
                    </a:lnTo>
                    <a:lnTo>
                      <a:pt x="75" y="810"/>
                    </a:lnTo>
                    <a:lnTo>
                      <a:pt x="66" y="810"/>
                    </a:lnTo>
                    <a:lnTo>
                      <a:pt x="65" y="812"/>
                    </a:lnTo>
                    <a:lnTo>
                      <a:pt x="56" y="812"/>
                    </a:lnTo>
                    <a:lnTo>
                      <a:pt x="55" y="813"/>
                    </a:lnTo>
                    <a:lnTo>
                      <a:pt x="55" y="815"/>
                    </a:lnTo>
                    <a:lnTo>
                      <a:pt x="53" y="815"/>
                    </a:lnTo>
                    <a:lnTo>
                      <a:pt x="51" y="821"/>
                    </a:lnTo>
                    <a:lnTo>
                      <a:pt x="51" y="824"/>
                    </a:lnTo>
                    <a:lnTo>
                      <a:pt x="52" y="826"/>
                    </a:lnTo>
                    <a:lnTo>
                      <a:pt x="53" y="826"/>
                    </a:lnTo>
                    <a:lnTo>
                      <a:pt x="59" y="828"/>
                    </a:lnTo>
                    <a:lnTo>
                      <a:pt x="62" y="828"/>
                    </a:lnTo>
                    <a:lnTo>
                      <a:pt x="83" y="823"/>
                    </a:lnTo>
                    <a:lnTo>
                      <a:pt x="87" y="823"/>
                    </a:lnTo>
                    <a:lnTo>
                      <a:pt x="90" y="824"/>
                    </a:lnTo>
                    <a:lnTo>
                      <a:pt x="93" y="827"/>
                    </a:lnTo>
                    <a:lnTo>
                      <a:pt x="93" y="831"/>
                    </a:lnTo>
                    <a:lnTo>
                      <a:pt x="89" y="835"/>
                    </a:lnTo>
                    <a:lnTo>
                      <a:pt x="84" y="838"/>
                    </a:lnTo>
                    <a:lnTo>
                      <a:pt x="70" y="852"/>
                    </a:lnTo>
                    <a:lnTo>
                      <a:pt x="65" y="852"/>
                    </a:lnTo>
                    <a:lnTo>
                      <a:pt x="60" y="855"/>
                    </a:lnTo>
                    <a:lnTo>
                      <a:pt x="58" y="856"/>
                    </a:lnTo>
                    <a:lnTo>
                      <a:pt x="52" y="861"/>
                    </a:lnTo>
                    <a:lnTo>
                      <a:pt x="51" y="863"/>
                    </a:lnTo>
                    <a:lnTo>
                      <a:pt x="49" y="868"/>
                    </a:lnTo>
                    <a:lnTo>
                      <a:pt x="49" y="870"/>
                    </a:lnTo>
                    <a:lnTo>
                      <a:pt x="52" y="870"/>
                    </a:lnTo>
                    <a:lnTo>
                      <a:pt x="52" y="869"/>
                    </a:lnTo>
                    <a:lnTo>
                      <a:pt x="55" y="868"/>
                    </a:lnTo>
                    <a:lnTo>
                      <a:pt x="56" y="866"/>
                    </a:lnTo>
                    <a:lnTo>
                      <a:pt x="58" y="866"/>
                    </a:lnTo>
                    <a:lnTo>
                      <a:pt x="65" y="862"/>
                    </a:lnTo>
                    <a:lnTo>
                      <a:pt x="67" y="859"/>
                    </a:lnTo>
                    <a:lnTo>
                      <a:pt x="73" y="856"/>
                    </a:lnTo>
                    <a:lnTo>
                      <a:pt x="75" y="858"/>
                    </a:lnTo>
                    <a:lnTo>
                      <a:pt x="84" y="858"/>
                    </a:lnTo>
                    <a:lnTo>
                      <a:pt x="97" y="869"/>
                    </a:lnTo>
                    <a:lnTo>
                      <a:pt x="97" y="872"/>
                    </a:lnTo>
                    <a:lnTo>
                      <a:pt x="91" y="880"/>
                    </a:lnTo>
                    <a:lnTo>
                      <a:pt x="86" y="887"/>
                    </a:lnTo>
                    <a:lnTo>
                      <a:pt x="86" y="888"/>
                    </a:lnTo>
                    <a:lnTo>
                      <a:pt x="84" y="888"/>
                    </a:lnTo>
                    <a:lnTo>
                      <a:pt x="84" y="890"/>
                    </a:lnTo>
                    <a:lnTo>
                      <a:pt x="83" y="895"/>
                    </a:lnTo>
                    <a:lnTo>
                      <a:pt x="83" y="898"/>
                    </a:lnTo>
                    <a:lnTo>
                      <a:pt x="86" y="898"/>
                    </a:lnTo>
                    <a:lnTo>
                      <a:pt x="89" y="897"/>
                    </a:lnTo>
                    <a:lnTo>
                      <a:pt x="98" y="897"/>
                    </a:lnTo>
                    <a:lnTo>
                      <a:pt x="101" y="895"/>
                    </a:lnTo>
                    <a:lnTo>
                      <a:pt x="101" y="893"/>
                    </a:lnTo>
                    <a:lnTo>
                      <a:pt x="105" y="891"/>
                    </a:lnTo>
                    <a:lnTo>
                      <a:pt x="112" y="891"/>
                    </a:lnTo>
                    <a:lnTo>
                      <a:pt x="113" y="890"/>
                    </a:lnTo>
                    <a:lnTo>
                      <a:pt x="118" y="887"/>
                    </a:lnTo>
                    <a:lnTo>
                      <a:pt x="120" y="887"/>
                    </a:lnTo>
                    <a:lnTo>
                      <a:pt x="122" y="886"/>
                    </a:lnTo>
                    <a:lnTo>
                      <a:pt x="123" y="886"/>
                    </a:lnTo>
                    <a:lnTo>
                      <a:pt x="126" y="887"/>
                    </a:lnTo>
                    <a:lnTo>
                      <a:pt x="127" y="888"/>
                    </a:lnTo>
                    <a:lnTo>
                      <a:pt x="129" y="888"/>
                    </a:lnTo>
                    <a:lnTo>
                      <a:pt x="130" y="893"/>
                    </a:lnTo>
                    <a:lnTo>
                      <a:pt x="130" y="898"/>
                    </a:lnTo>
                    <a:lnTo>
                      <a:pt x="135" y="902"/>
                    </a:lnTo>
                    <a:lnTo>
                      <a:pt x="142" y="905"/>
                    </a:lnTo>
                    <a:lnTo>
                      <a:pt x="149" y="905"/>
                    </a:lnTo>
                    <a:lnTo>
                      <a:pt x="151" y="904"/>
                    </a:lnTo>
                    <a:lnTo>
                      <a:pt x="153" y="902"/>
                    </a:lnTo>
                    <a:lnTo>
                      <a:pt x="154" y="902"/>
                    </a:lnTo>
                    <a:lnTo>
                      <a:pt x="156" y="904"/>
                    </a:lnTo>
                    <a:lnTo>
                      <a:pt x="156" y="905"/>
                    </a:lnTo>
                    <a:lnTo>
                      <a:pt x="157" y="905"/>
                    </a:lnTo>
                    <a:lnTo>
                      <a:pt x="157" y="907"/>
                    </a:lnTo>
                    <a:lnTo>
                      <a:pt x="156" y="909"/>
                    </a:lnTo>
                    <a:lnTo>
                      <a:pt x="158" y="909"/>
                    </a:lnTo>
                    <a:lnTo>
                      <a:pt x="161" y="908"/>
                    </a:lnTo>
                    <a:lnTo>
                      <a:pt x="164" y="908"/>
                    </a:lnTo>
                    <a:lnTo>
                      <a:pt x="165" y="907"/>
                    </a:lnTo>
                    <a:lnTo>
                      <a:pt x="170" y="907"/>
                    </a:lnTo>
                    <a:lnTo>
                      <a:pt x="174" y="909"/>
                    </a:lnTo>
                    <a:lnTo>
                      <a:pt x="174" y="911"/>
                    </a:lnTo>
                    <a:lnTo>
                      <a:pt x="178" y="916"/>
                    </a:lnTo>
                    <a:lnTo>
                      <a:pt x="178" y="918"/>
                    </a:lnTo>
                    <a:lnTo>
                      <a:pt x="179" y="919"/>
                    </a:lnTo>
                    <a:lnTo>
                      <a:pt x="183" y="922"/>
                    </a:lnTo>
                    <a:lnTo>
                      <a:pt x="187" y="932"/>
                    </a:lnTo>
                    <a:lnTo>
                      <a:pt x="192" y="936"/>
                    </a:lnTo>
                    <a:lnTo>
                      <a:pt x="200" y="930"/>
                    </a:lnTo>
                    <a:lnTo>
                      <a:pt x="204" y="929"/>
                    </a:lnTo>
                    <a:lnTo>
                      <a:pt x="210" y="930"/>
                    </a:lnTo>
                    <a:lnTo>
                      <a:pt x="217" y="930"/>
                    </a:lnTo>
                    <a:lnTo>
                      <a:pt x="223" y="925"/>
                    </a:lnTo>
                    <a:lnTo>
                      <a:pt x="225" y="916"/>
                    </a:lnTo>
                    <a:lnTo>
                      <a:pt x="227" y="914"/>
                    </a:lnTo>
                    <a:lnTo>
                      <a:pt x="228" y="914"/>
                    </a:lnTo>
                    <a:lnTo>
                      <a:pt x="228" y="912"/>
                    </a:lnTo>
                    <a:lnTo>
                      <a:pt x="230" y="914"/>
                    </a:lnTo>
                    <a:lnTo>
                      <a:pt x="237" y="914"/>
                    </a:lnTo>
                    <a:lnTo>
                      <a:pt x="242" y="916"/>
                    </a:lnTo>
                    <a:lnTo>
                      <a:pt x="245" y="918"/>
                    </a:lnTo>
                    <a:lnTo>
                      <a:pt x="245" y="919"/>
                    </a:lnTo>
                    <a:lnTo>
                      <a:pt x="242" y="919"/>
                    </a:lnTo>
                    <a:lnTo>
                      <a:pt x="242" y="921"/>
                    </a:lnTo>
                    <a:lnTo>
                      <a:pt x="245" y="928"/>
                    </a:lnTo>
                    <a:lnTo>
                      <a:pt x="245" y="929"/>
                    </a:lnTo>
                    <a:lnTo>
                      <a:pt x="248" y="932"/>
                    </a:lnTo>
                    <a:lnTo>
                      <a:pt x="252" y="932"/>
                    </a:lnTo>
                    <a:lnTo>
                      <a:pt x="255" y="938"/>
                    </a:lnTo>
                    <a:lnTo>
                      <a:pt x="256" y="942"/>
                    </a:lnTo>
                    <a:lnTo>
                      <a:pt x="259" y="945"/>
                    </a:lnTo>
                    <a:lnTo>
                      <a:pt x="259" y="947"/>
                    </a:lnTo>
                    <a:lnTo>
                      <a:pt x="255" y="954"/>
                    </a:lnTo>
                    <a:lnTo>
                      <a:pt x="252" y="961"/>
                    </a:lnTo>
                    <a:lnTo>
                      <a:pt x="255" y="962"/>
                    </a:lnTo>
                    <a:lnTo>
                      <a:pt x="259" y="962"/>
                    </a:lnTo>
                    <a:lnTo>
                      <a:pt x="262" y="964"/>
                    </a:lnTo>
                    <a:lnTo>
                      <a:pt x="263" y="967"/>
                    </a:lnTo>
                    <a:lnTo>
                      <a:pt x="264" y="967"/>
                    </a:lnTo>
                    <a:lnTo>
                      <a:pt x="267" y="974"/>
                    </a:lnTo>
                    <a:lnTo>
                      <a:pt x="269" y="975"/>
                    </a:lnTo>
                    <a:lnTo>
                      <a:pt x="270" y="978"/>
                    </a:lnTo>
                    <a:lnTo>
                      <a:pt x="270" y="979"/>
                    </a:lnTo>
                    <a:lnTo>
                      <a:pt x="271" y="982"/>
                    </a:lnTo>
                    <a:lnTo>
                      <a:pt x="273" y="983"/>
                    </a:lnTo>
                    <a:lnTo>
                      <a:pt x="273" y="985"/>
                    </a:lnTo>
                    <a:lnTo>
                      <a:pt x="274" y="988"/>
                    </a:lnTo>
                    <a:lnTo>
                      <a:pt x="274" y="990"/>
                    </a:lnTo>
                    <a:lnTo>
                      <a:pt x="276" y="992"/>
                    </a:lnTo>
                    <a:lnTo>
                      <a:pt x="276" y="1002"/>
                    </a:lnTo>
                    <a:lnTo>
                      <a:pt x="283" y="1002"/>
                    </a:lnTo>
                    <a:lnTo>
                      <a:pt x="292" y="999"/>
                    </a:lnTo>
                    <a:lnTo>
                      <a:pt x="301" y="1002"/>
                    </a:lnTo>
                    <a:lnTo>
                      <a:pt x="302" y="1005"/>
                    </a:lnTo>
                    <a:lnTo>
                      <a:pt x="307" y="1007"/>
                    </a:lnTo>
                    <a:lnTo>
                      <a:pt x="308" y="1007"/>
                    </a:lnTo>
                    <a:lnTo>
                      <a:pt x="309" y="1009"/>
                    </a:lnTo>
                    <a:lnTo>
                      <a:pt x="307" y="1012"/>
                    </a:lnTo>
                    <a:lnTo>
                      <a:pt x="308" y="1017"/>
                    </a:lnTo>
                    <a:lnTo>
                      <a:pt x="313" y="1022"/>
                    </a:lnTo>
                    <a:lnTo>
                      <a:pt x="313" y="1032"/>
                    </a:lnTo>
                    <a:lnTo>
                      <a:pt x="312" y="1034"/>
                    </a:lnTo>
                    <a:lnTo>
                      <a:pt x="309" y="1036"/>
                    </a:lnTo>
                    <a:lnTo>
                      <a:pt x="308" y="1038"/>
                    </a:lnTo>
                    <a:lnTo>
                      <a:pt x="307" y="1041"/>
                    </a:lnTo>
                    <a:lnTo>
                      <a:pt x="301" y="1043"/>
                    </a:lnTo>
                    <a:lnTo>
                      <a:pt x="297" y="1042"/>
                    </a:lnTo>
                    <a:lnTo>
                      <a:pt x="297" y="1041"/>
                    </a:lnTo>
                    <a:lnTo>
                      <a:pt x="294" y="1039"/>
                    </a:lnTo>
                    <a:lnTo>
                      <a:pt x="285" y="1039"/>
                    </a:lnTo>
                    <a:lnTo>
                      <a:pt x="281" y="1041"/>
                    </a:lnTo>
                    <a:lnTo>
                      <a:pt x="284" y="1045"/>
                    </a:lnTo>
                    <a:lnTo>
                      <a:pt x="285" y="1051"/>
                    </a:lnTo>
                    <a:lnTo>
                      <a:pt x="287" y="1052"/>
                    </a:lnTo>
                    <a:lnTo>
                      <a:pt x="287" y="1055"/>
                    </a:lnTo>
                    <a:lnTo>
                      <a:pt x="285" y="1055"/>
                    </a:lnTo>
                    <a:lnTo>
                      <a:pt x="270" y="1065"/>
                    </a:lnTo>
                    <a:lnTo>
                      <a:pt x="256" y="1070"/>
                    </a:lnTo>
                    <a:lnTo>
                      <a:pt x="246" y="1069"/>
                    </a:lnTo>
                    <a:lnTo>
                      <a:pt x="239" y="1069"/>
                    </a:lnTo>
                    <a:lnTo>
                      <a:pt x="235" y="1072"/>
                    </a:lnTo>
                    <a:lnTo>
                      <a:pt x="234" y="1072"/>
                    </a:lnTo>
                    <a:lnTo>
                      <a:pt x="231" y="1077"/>
                    </a:lnTo>
                    <a:lnTo>
                      <a:pt x="220" y="1084"/>
                    </a:lnTo>
                    <a:lnTo>
                      <a:pt x="204" y="1098"/>
                    </a:lnTo>
                    <a:lnTo>
                      <a:pt x="200" y="1103"/>
                    </a:lnTo>
                    <a:lnTo>
                      <a:pt x="197" y="1106"/>
                    </a:lnTo>
                    <a:lnTo>
                      <a:pt x="197" y="1115"/>
                    </a:lnTo>
                    <a:lnTo>
                      <a:pt x="199" y="1115"/>
                    </a:lnTo>
                    <a:lnTo>
                      <a:pt x="199" y="1116"/>
                    </a:lnTo>
                    <a:lnTo>
                      <a:pt x="197" y="1116"/>
                    </a:lnTo>
                    <a:lnTo>
                      <a:pt x="197" y="1127"/>
                    </a:lnTo>
                    <a:lnTo>
                      <a:pt x="202" y="1134"/>
                    </a:lnTo>
                    <a:lnTo>
                      <a:pt x="209" y="1134"/>
                    </a:lnTo>
                    <a:lnTo>
                      <a:pt x="216" y="1136"/>
                    </a:lnTo>
                    <a:lnTo>
                      <a:pt x="217" y="1139"/>
                    </a:lnTo>
                    <a:lnTo>
                      <a:pt x="217" y="1141"/>
                    </a:lnTo>
                    <a:lnTo>
                      <a:pt x="218" y="1143"/>
                    </a:lnTo>
                    <a:lnTo>
                      <a:pt x="218" y="1151"/>
                    </a:lnTo>
                    <a:lnTo>
                      <a:pt x="217" y="1152"/>
                    </a:lnTo>
                    <a:lnTo>
                      <a:pt x="217" y="1154"/>
                    </a:lnTo>
                    <a:lnTo>
                      <a:pt x="214" y="1156"/>
                    </a:lnTo>
                    <a:lnTo>
                      <a:pt x="204" y="1169"/>
                    </a:lnTo>
                    <a:lnTo>
                      <a:pt x="189" y="1180"/>
                    </a:lnTo>
                    <a:lnTo>
                      <a:pt x="183" y="1182"/>
                    </a:lnTo>
                    <a:lnTo>
                      <a:pt x="182" y="1182"/>
                    </a:lnTo>
                    <a:lnTo>
                      <a:pt x="180" y="1183"/>
                    </a:lnTo>
                    <a:lnTo>
                      <a:pt x="180" y="1182"/>
                    </a:lnTo>
                    <a:lnTo>
                      <a:pt x="158" y="1179"/>
                    </a:lnTo>
                    <a:lnTo>
                      <a:pt x="157" y="1179"/>
                    </a:lnTo>
                    <a:lnTo>
                      <a:pt x="151" y="1178"/>
                    </a:lnTo>
                    <a:lnTo>
                      <a:pt x="147" y="1178"/>
                    </a:lnTo>
                    <a:lnTo>
                      <a:pt x="143" y="1179"/>
                    </a:lnTo>
                    <a:lnTo>
                      <a:pt x="142" y="1180"/>
                    </a:lnTo>
                    <a:lnTo>
                      <a:pt x="142" y="1183"/>
                    </a:lnTo>
                    <a:lnTo>
                      <a:pt x="133" y="1186"/>
                    </a:lnTo>
                    <a:lnTo>
                      <a:pt x="130" y="1186"/>
                    </a:lnTo>
                    <a:lnTo>
                      <a:pt x="123" y="1189"/>
                    </a:lnTo>
                    <a:lnTo>
                      <a:pt x="122" y="1189"/>
                    </a:lnTo>
                    <a:lnTo>
                      <a:pt x="118" y="1193"/>
                    </a:lnTo>
                    <a:lnTo>
                      <a:pt x="118" y="1194"/>
                    </a:lnTo>
                    <a:lnTo>
                      <a:pt x="116" y="1196"/>
                    </a:lnTo>
                    <a:lnTo>
                      <a:pt x="116" y="1197"/>
                    </a:lnTo>
                    <a:lnTo>
                      <a:pt x="118" y="1197"/>
                    </a:lnTo>
                    <a:lnTo>
                      <a:pt x="118" y="1199"/>
                    </a:lnTo>
                    <a:lnTo>
                      <a:pt x="122" y="1199"/>
                    </a:lnTo>
                    <a:lnTo>
                      <a:pt x="126" y="1201"/>
                    </a:lnTo>
                    <a:lnTo>
                      <a:pt x="129" y="1206"/>
                    </a:lnTo>
                    <a:lnTo>
                      <a:pt x="126" y="1211"/>
                    </a:lnTo>
                    <a:lnTo>
                      <a:pt x="127" y="1213"/>
                    </a:lnTo>
                    <a:lnTo>
                      <a:pt x="136" y="1213"/>
                    </a:lnTo>
                    <a:lnTo>
                      <a:pt x="137" y="1214"/>
                    </a:lnTo>
                    <a:lnTo>
                      <a:pt x="139" y="1218"/>
                    </a:lnTo>
                    <a:lnTo>
                      <a:pt x="139" y="1231"/>
                    </a:lnTo>
                    <a:lnTo>
                      <a:pt x="143" y="1235"/>
                    </a:lnTo>
                    <a:lnTo>
                      <a:pt x="154" y="1235"/>
                    </a:lnTo>
                    <a:lnTo>
                      <a:pt x="156" y="1233"/>
                    </a:lnTo>
                    <a:lnTo>
                      <a:pt x="158" y="1233"/>
                    </a:lnTo>
                    <a:lnTo>
                      <a:pt x="158" y="1235"/>
                    </a:lnTo>
                    <a:lnTo>
                      <a:pt x="160" y="1236"/>
                    </a:lnTo>
                    <a:lnTo>
                      <a:pt x="161" y="1240"/>
                    </a:lnTo>
                    <a:lnTo>
                      <a:pt x="163" y="1242"/>
                    </a:lnTo>
                    <a:lnTo>
                      <a:pt x="163" y="1247"/>
                    </a:lnTo>
                    <a:lnTo>
                      <a:pt x="161" y="1254"/>
                    </a:lnTo>
                    <a:lnTo>
                      <a:pt x="158" y="1261"/>
                    </a:lnTo>
                    <a:lnTo>
                      <a:pt x="156" y="1264"/>
                    </a:lnTo>
                    <a:lnTo>
                      <a:pt x="154" y="1267"/>
                    </a:lnTo>
                    <a:lnTo>
                      <a:pt x="154" y="1273"/>
                    </a:lnTo>
                    <a:lnTo>
                      <a:pt x="153" y="1275"/>
                    </a:lnTo>
                    <a:lnTo>
                      <a:pt x="151" y="1277"/>
                    </a:lnTo>
                    <a:lnTo>
                      <a:pt x="149" y="1278"/>
                    </a:lnTo>
                    <a:lnTo>
                      <a:pt x="149" y="1284"/>
                    </a:lnTo>
                    <a:lnTo>
                      <a:pt x="147" y="1291"/>
                    </a:lnTo>
                    <a:lnTo>
                      <a:pt x="147" y="1293"/>
                    </a:lnTo>
                    <a:lnTo>
                      <a:pt x="149" y="1293"/>
                    </a:lnTo>
                    <a:lnTo>
                      <a:pt x="149" y="1295"/>
                    </a:lnTo>
                    <a:lnTo>
                      <a:pt x="150" y="1295"/>
                    </a:lnTo>
                    <a:lnTo>
                      <a:pt x="153" y="1296"/>
                    </a:lnTo>
                    <a:lnTo>
                      <a:pt x="156" y="1300"/>
                    </a:lnTo>
                    <a:lnTo>
                      <a:pt x="156" y="1302"/>
                    </a:lnTo>
                    <a:lnTo>
                      <a:pt x="154" y="1303"/>
                    </a:lnTo>
                    <a:lnTo>
                      <a:pt x="150" y="1309"/>
                    </a:lnTo>
                    <a:lnTo>
                      <a:pt x="149" y="1313"/>
                    </a:lnTo>
                    <a:lnTo>
                      <a:pt x="147" y="1314"/>
                    </a:lnTo>
                    <a:lnTo>
                      <a:pt x="150" y="1316"/>
                    </a:lnTo>
                    <a:lnTo>
                      <a:pt x="154" y="1309"/>
                    </a:lnTo>
                    <a:lnTo>
                      <a:pt x="164" y="1302"/>
                    </a:lnTo>
                    <a:lnTo>
                      <a:pt x="170" y="1299"/>
                    </a:lnTo>
                    <a:lnTo>
                      <a:pt x="174" y="1295"/>
                    </a:lnTo>
                    <a:lnTo>
                      <a:pt x="180" y="1291"/>
                    </a:lnTo>
                    <a:lnTo>
                      <a:pt x="186" y="1289"/>
                    </a:lnTo>
                    <a:lnTo>
                      <a:pt x="190" y="1286"/>
                    </a:lnTo>
                    <a:lnTo>
                      <a:pt x="204" y="1286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34" name="Freeform 6191">
                <a:extLst>
                  <a:ext uri="{FF2B5EF4-FFF2-40B4-BE49-F238E27FC236}">
                    <a16:creationId xmlns:a16="http://schemas.microsoft.com/office/drawing/2014/main" id="{71E05CDC-CB0A-C9E6-1EB5-B40B84A216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74" y="3982"/>
                <a:ext cx="221" cy="244"/>
              </a:xfrm>
              <a:custGeom>
                <a:avLst/>
                <a:gdLst>
                  <a:gd name="T0" fmla="*/ 62 w 883"/>
                  <a:gd name="T1" fmla="*/ 48 h 973"/>
                  <a:gd name="T2" fmla="*/ 120 w 883"/>
                  <a:gd name="T3" fmla="*/ 2 h 973"/>
                  <a:gd name="T4" fmla="*/ 167 w 883"/>
                  <a:gd name="T5" fmla="*/ 10 h 973"/>
                  <a:gd name="T6" fmla="*/ 200 w 883"/>
                  <a:gd name="T7" fmla="*/ 52 h 973"/>
                  <a:gd name="T8" fmla="*/ 182 w 883"/>
                  <a:gd name="T9" fmla="*/ 84 h 973"/>
                  <a:gd name="T10" fmla="*/ 190 w 883"/>
                  <a:gd name="T11" fmla="*/ 146 h 973"/>
                  <a:gd name="T12" fmla="*/ 161 w 883"/>
                  <a:gd name="T13" fmla="*/ 160 h 973"/>
                  <a:gd name="T14" fmla="*/ 186 w 883"/>
                  <a:gd name="T15" fmla="*/ 185 h 973"/>
                  <a:gd name="T16" fmla="*/ 164 w 883"/>
                  <a:gd name="T17" fmla="*/ 221 h 973"/>
                  <a:gd name="T18" fmla="*/ 139 w 883"/>
                  <a:gd name="T19" fmla="*/ 225 h 973"/>
                  <a:gd name="T20" fmla="*/ 123 w 883"/>
                  <a:gd name="T21" fmla="*/ 244 h 973"/>
                  <a:gd name="T22" fmla="*/ 93 w 883"/>
                  <a:gd name="T23" fmla="*/ 241 h 973"/>
                  <a:gd name="T24" fmla="*/ 109 w 883"/>
                  <a:gd name="T25" fmla="*/ 261 h 973"/>
                  <a:gd name="T26" fmla="*/ 116 w 883"/>
                  <a:gd name="T27" fmla="*/ 291 h 973"/>
                  <a:gd name="T28" fmla="*/ 86 w 883"/>
                  <a:gd name="T29" fmla="*/ 323 h 973"/>
                  <a:gd name="T30" fmla="*/ 63 w 883"/>
                  <a:gd name="T31" fmla="*/ 340 h 973"/>
                  <a:gd name="T32" fmla="*/ 34 w 883"/>
                  <a:gd name="T33" fmla="*/ 335 h 973"/>
                  <a:gd name="T34" fmla="*/ 42 w 883"/>
                  <a:gd name="T35" fmla="*/ 348 h 973"/>
                  <a:gd name="T36" fmla="*/ 72 w 883"/>
                  <a:gd name="T37" fmla="*/ 352 h 973"/>
                  <a:gd name="T38" fmla="*/ 95 w 883"/>
                  <a:gd name="T39" fmla="*/ 361 h 973"/>
                  <a:gd name="T40" fmla="*/ 127 w 883"/>
                  <a:gd name="T41" fmla="*/ 368 h 973"/>
                  <a:gd name="T42" fmla="*/ 190 w 883"/>
                  <a:gd name="T43" fmla="*/ 343 h 973"/>
                  <a:gd name="T44" fmla="*/ 194 w 883"/>
                  <a:gd name="T45" fmla="*/ 375 h 973"/>
                  <a:gd name="T46" fmla="*/ 208 w 883"/>
                  <a:gd name="T47" fmla="*/ 405 h 973"/>
                  <a:gd name="T48" fmla="*/ 218 w 883"/>
                  <a:gd name="T49" fmla="*/ 397 h 973"/>
                  <a:gd name="T50" fmla="*/ 266 w 883"/>
                  <a:gd name="T51" fmla="*/ 398 h 973"/>
                  <a:gd name="T52" fmla="*/ 358 w 883"/>
                  <a:gd name="T53" fmla="*/ 422 h 973"/>
                  <a:gd name="T54" fmla="*/ 354 w 883"/>
                  <a:gd name="T55" fmla="*/ 449 h 973"/>
                  <a:gd name="T56" fmla="*/ 317 w 883"/>
                  <a:gd name="T57" fmla="*/ 499 h 973"/>
                  <a:gd name="T58" fmla="*/ 254 w 883"/>
                  <a:gd name="T59" fmla="*/ 537 h 973"/>
                  <a:gd name="T60" fmla="*/ 240 w 883"/>
                  <a:gd name="T61" fmla="*/ 516 h 973"/>
                  <a:gd name="T62" fmla="*/ 218 w 883"/>
                  <a:gd name="T63" fmla="*/ 559 h 973"/>
                  <a:gd name="T64" fmla="*/ 217 w 883"/>
                  <a:gd name="T65" fmla="*/ 616 h 973"/>
                  <a:gd name="T66" fmla="*/ 247 w 883"/>
                  <a:gd name="T67" fmla="*/ 635 h 973"/>
                  <a:gd name="T68" fmla="*/ 266 w 883"/>
                  <a:gd name="T69" fmla="*/ 673 h 973"/>
                  <a:gd name="T70" fmla="*/ 306 w 883"/>
                  <a:gd name="T71" fmla="*/ 725 h 973"/>
                  <a:gd name="T72" fmla="*/ 354 w 883"/>
                  <a:gd name="T73" fmla="*/ 721 h 973"/>
                  <a:gd name="T74" fmla="*/ 369 w 883"/>
                  <a:gd name="T75" fmla="*/ 752 h 973"/>
                  <a:gd name="T76" fmla="*/ 414 w 883"/>
                  <a:gd name="T77" fmla="*/ 760 h 973"/>
                  <a:gd name="T78" fmla="*/ 436 w 883"/>
                  <a:gd name="T79" fmla="*/ 769 h 973"/>
                  <a:gd name="T80" fmla="*/ 468 w 883"/>
                  <a:gd name="T81" fmla="*/ 769 h 973"/>
                  <a:gd name="T82" fmla="*/ 521 w 883"/>
                  <a:gd name="T83" fmla="*/ 783 h 973"/>
                  <a:gd name="T84" fmla="*/ 555 w 883"/>
                  <a:gd name="T85" fmla="*/ 809 h 973"/>
                  <a:gd name="T86" fmla="*/ 577 w 883"/>
                  <a:gd name="T87" fmla="*/ 801 h 973"/>
                  <a:gd name="T88" fmla="*/ 597 w 883"/>
                  <a:gd name="T89" fmla="*/ 819 h 973"/>
                  <a:gd name="T90" fmla="*/ 616 w 883"/>
                  <a:gd name="T91" fmla="*/ 827 h 973"/>
                  <a:gd name="T92" fmla="*/ 661 w 883"/>
                  <a:gd name="T93" fmla="*/ 841 h 973"/>
                  <a:gd name="T94" fmla="*/ 686 w 883"/>
                  <a:gd name="T95" fmla="*/ 843 h 973"/>
                  <a:gd name="T96" fmla="*/ 686 w 883"/>
                  <a:gd name="T97" fmla="*/ 859 h 973"/>
                  <a:gd name="T98" fmla="*/ 679 w 883"/>
                  <a:gd name="T99" fmla="*/ 883 h 973"/>
                  <a:gd name="T100" fmla="*/ 658 w 883"/>
                  <a:gd name="T101" fmla="*/ 919 h 973"/>
                  <a:gd name="T102" fmla="*/ 676 w 883"/>
                  <a:gd name="T103" fmla="*/ 930 h 973"/>
                  <a:gd name="T104" fmla="*/ 717 w 883"/>
                  <a:gd name="T105" fmla="*/ 918 h 973"/>
                  <a:gd name="T106" fmla="*/ 719 w 883"/>
                  <a:gd name="T107" fmla="*/ 928 h 973"/>
                  <a:gd name="T108" fmla="*/ 756 w 883"/>
                  <a:gd name="T109" fmla="*/ 933 h 973"/>
                  <a:gd name="T110" fmla="*/ 750 w 883"/>
                  <a:gd name="T111" fmla="*/ 939 h 973"/>
                  <a:gd name="T112" fmla="*/ 778 w 883"/>
                  <a:gd name="T113" fmla="*/ 956 h 973"/>
                  <a:gd name="T114" fmla="*/ 798 w 883"/>
                  <a:gd name="T115" fmla="*/ 968 h 973"/>
                  <a:gd name="T116" fmla="*/ 817 w 883"/>
                  <a:gd name="T117" fmla="*/ 968 h 973"/>
                  <a:gd name="T118" fmla="*/ 849 w 883"/>
                  <a:gd name="T119" fmla="*/ 935 h 973"/>
                  <a:gd name="T120" fmla="*/ 868 w 883"/>
                  <a:gd name="T121" fmla="*/ 901 h 9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883" h="973">
                    <a:moveTo>
                      <a:pt x="0" y="53"/>
                    </a:moveTo>
                    <a:lnTo>
                      <a:pt x="9" y="55"/>
                    </a:lnTo>
                    <a:lnTo>
                      <a:pt x="17" y="55"/>
                    </a:lnTo>
                    <a:lnTo>
                      <a:pt x="19" y="56"/>
                    </a:lnTo>
                    <a:lnTo>
                      <a:pt x="20" y="56"/>
                    </a:lnTo>
                    <a:lnTo>
                      <a:pt x="26" y="59"/>
                    </a:lnTo>
                    <a:lnTo>
                      <a:pt x="27" y="59"/>
                    </a:lnTo>
                    <a:lnTo>
                      <a:pt x="34" y="56"/>
                    </a:lnTo>
                    <a:lnTo>
                      <a:pt x="38" y="53"/>
                    </a:lnTo>
                    <a:lnTo>
                      <a:pt x="48" y="51"/>
                    </a:lnTo>
                    <a:lnTo>
                      <a:pt x="53" y="51"/>
                    </a:lnTo>
                    <a:lnTo>
                      <a:pt x="59" y="48"/>
                    </a:lnTo>
                    <a:lnTo>
                      <a:pt x="62" y="48"/>
                    </a:lnTo>
                    <a:lnTo>
                      <a:pt x="65" y="51"/>
                    </a:lnTo>
                    <a:lnTo>
                      <a:pt x="69" y="51"/>
                    </a:lnTo>
                    <a:lnTo>
                      <a:pt x="76" y="48"/>
                    </a:lnTo>
                    <a:lnTo>
                      <a:pt x="90" y="48"/>
                    </a:lnTo>
                    <a:lnTo>
                      <a:pt x="105" y="33"/>
                    </a:lnTo>
                    <a:lnTo>
                      <a:pt x="109" y="31"/>
                    </a:lnTo>
                    <a:lnTo>
                      <a:pt x="115" y="31"/>
                    </a:lnTo>
                    <a:lnTo>
                      <a:pt x="118" y="30"/>
                    </a:lnTo>
                    <a:lnTo>
                      <a:pt x="119" y="28"/>
                    </a:lnTo>
                    <a:lnTo>
                      <a:pt x="116" y="16"/>
                    </a:lnTo>
                    <a:lnTo>
                      <a:pt x="116" y="10"/>
                    </a:lnTo>
                    <a:lnTo>
                      <a:pt x="118" y="3"/>
                    </a:lnTo>
                    <a:lnTo>
                      <a:pt x="120" y="2"/>
                    </a:lnTo>
                    <a:lnTo>
                      <a:pt x="122" y="0"/>
                    </a:lnTo>
                    <a:lnTo>
                      <a:pt x="136" y="0"/>
                    </a:lnTo>
                    <a:lnTo>
                      <a:pt x="136" y="2"/>
                    </a:lnTo>
                    <a:lnTo>
                      <a:pt x="141" y="12"/>
                    </a:lnTo>
                    <a:lnTo>
                      <a:pt x="144" y="14"/>
                    </a:lnTo>
                    <a:lnTo>
                      <a:pt x="147" y="16"/>
                    </a:lnTo>
                    <a:lnTo>
                      <a:pt x="150" y="14"/>
                    </a:lnTo>
                    <a:lnTo>
                      <a:pt x="151" y="12"/>
                    </a:lnTo>
                    <a:lnTo>
                      <a:pt x="153" y="10"/>
                    </a:lnTo>
                    <a:lnTo>
                      <a:pt x="154" y="10"/>
                    </a:lnTo>
                    <a:lnTo>
                      <a:pt x="154" y="9"/>
                    </a:lnTo>
                    <a:lnTo>
                      <a:pt x="164" y="9"/>
                    </a:lnTo>
                    <a:lnTo>
                      <a:pt x="167" y="10"/>
                    </a:lnTo>
                    <a:lnTo>
                      <a:pt x="173" y="16"/>
                    </a:lnTo>
                    <a:lnTo>
                      <a:pt x="176" y="17"/>
                    </a:lnTo>
                    <a:lnTo>
                      <a:pt x="180" y="21"/>
                    </a:lnTo>
                    <a:lnTo>
                      <a:pt x="185" y="27"/>
                    </a:lnTo>
                    <a:lnTo>
                      <a:pt x="189" y="31"/>
                    </a:lnTo>
                    <a:lnTo>
                      <a:pt x="190" y="35"/>
                    </a:lnTo>
                    <a:lnTo>
                      <a:pt x="193" y="38"/>
                    </a:lnTo>
                    <a:lnTo>
                      <a:pt x="196" y="44"/>
                    </a:lnTo>
                    <a:lnTo>
                      <a:pt x="196" y="45"/>
                    </a:lnTo>
                    <a:lnTo>
                      <a:pt x="197" y="48"/>
                    </a:lnTo>
                    <a:lnTo>
                      <a:pt x="197" y="51"/>
                    </a:lnTo>
                    <a:lnTo>
                      <a:pt x="199" y="51"/>
                    </a:lnTo>
                    <a:lnTo>
                      <a:pt x="200" y="52"/>
                    </a:lnTo>
                    <a:lnTo>
                      <a:pt x="200" y="53"/>
                    </a:lnTo>
                    <a:lnTo>
                      <a:pt x="201" y="55"/>
                    </a:lnTo>
                    <a:lnTo>
                      <a:pt x="201" y="56"/>
                    </a:lnTo>
                    <a:lnTo>
                      <a:pt x="203" y="59"/>
                    </a:lnTo>
                    <a:lnTo>
                      <a:pt x="204" y="60"/>
                    </a:lnTo>
                    <a:lnTo>
                      <a:pt x="204" y="65"/>
                    </a:lnTo>
                    <a:lnTo>
                      <a:pt x="206" y="67"/>
                    </a:lnTo>
                    <a:lnTo>
                      <a:pt x="206" y="70"/>
                    </a:lnTo>
                    <a:lnTo>
                      <a:pt x="204" y="72"/>
                    </a:lnTo>
                    <a:lnTo>
                      <a:pt x="204" y="73"/>
                    </a:lnTo>
                    <a:lnTo>
                      <a:pt x="203" y="73"/>
                    </a:lnTo>
                    <a:lnTo>
                      <a:pt x="193" y="81"/>
                    </a:lnTo>
                    <a:lnTo>
                      <a:pt x="182" y="84"/>
                    </a:lnTo>
                    <a:lnTo>
                      <a:pt x="178" y="91"/>
                    </a:lnTo>
                    <a:lnTo>
                      <a:pt x="180" y="101"/>
                    </a:lnTo>
                    <a:lnTo>
                      <a:pt x="186" y="111"/>
                    </a:lnTo>
                    <a:lnTo>
                      <a:pt x="186" y="112"/>
                    </a:lnTo>
                    <a:lnTo>
                      <a:pt x="189" y="112"/>
                    </a:lnTo>
                    <a:lnTo>
                      <a:pt x="192" y="115"/>
                    </a:lnTo>
                    <a:lnTo>
                      <a:pt x="192" y="119"/>
                    </a:lnTo>
                    <a:lnTo>
                      <a:pt x="193" y="126"/>
                    </a:lnTo>
                    <a:lnTo>
                      <a:pt x="193" y="139"/>
                    </a:lnTo>
                    <a:lnTo>
                      <a:pt x="192" y="140"/>
                    </a:lnTo>
                    <a:lnTo>
                      <a:pt x="192" y="144"/>
                    </a:lnTo>
                    <a:lnTo>
                      <a:pt x="190" y="144"/>
                    </a:lnTo>
                    <a:lnTo>
                      <a:pt x="190" y="146"/>
                    </a:lnTo>
                    <a:lnTo>
                      <a:pt x="180" y="151"/>
                    </a:lnTo>
                    <a:lnTo>
                      <a:pt x="164" y="154"/>
                    </a:lnTo>
                    <a:lnTo>
                      <a:pt x="157" y="154"/>
                    </a:lnTo>
                    <a:lnTo>
                      <a:pt x="153" y="153"/>
                    </a:lnTo>
                    <a:lnTo>
                      <a:pt x="147" y="155"/>
                    </a:lnTo>
                    <a:lnTo>
                      <a:pt x="141" y="157"/>
                    </a:lnTo>
                    <a:lnTo>
                      <a:pt x="141" y="163"/>
                    </a:lnTo>
                    <a:lnTo>
                      <a:pt x="148" y="164"/>
                    </a:lnTo>
                    <a:lnTo>
                      <a:pt x="151" y="164"/>
                    </a:lnTo>
                    <a:lnTo>
                      <a:pt x="155" y="161"/>
                    </a:lnTo>
                    <a:lnTo>
                      <a:pt x="158" y="158"/>
                    </a:lnTo>
                    <a:lnTo>
                      <a:pt x="160" y="160"/>
                    </a:lnTo>
                    <a:lnTo>
                      <a:pt x="161" y="160"/>
                    </a:lnTo>
                    <a:lnTo>
                      <a:pt x="163" y="164"/>
                    </a:lnTo>
                    <a:lnTo>
                      <a:pt x="168" y="171"/>
                    </a:lnTo>
                    <a:lnTo>
                      <a:pt x="178" y="175"/>
                    </a:lnTo>
                    <a:lnTo>
                      <a:pt x="178" y="174"/>
                    </a:lnTo>
                    <a:lnTo>
                      <a:pt x="182" y="174"/>
                    </a:lnTo>
                    <a:lnTo>
                      <a:pt x="185" y="175"/>
                    </a:lnTo>
                    <a:lnTo>
                      <a:pt x="186" y="175"/>
                    </a:lnTo>
                    <a:lnTo>
                      <a:pt x="187" y="177"/>
                    </a:lnTo>
                    <a:lnTo>
                      <a:pt x="187" y="178"/>
                    </a:lnTo>
                    <a:lnTo>
                      <a:pt x="189" y="179"/>
                    </a:lnTo>
                    <a:lnTo>
                      <a:pt x="189" y="181"/>
                    </a:lnTo>
                    <a:lnTo>
                      <a:pt x="187" y="181"/>
                    </a:lnTo>
                    <a:lnTo>
                      <a:pt x="186" y="185"/>
                    </a:lnTo>
                    <a:lnTo>
                      <a:pt x="183" y="187"/>
                    </a:lnTo>
                    <a:lnTo>
                      <a:pt x="179" y="189"/>
                    </a:lnTo>
                    <a:lnTo>
                      <a:pt x="176" y="192"/>
                    </a:lnTo>
                    <a:lnTo>
                      <a:pt x="176" y="193"/>
                    </a:lnTo>
                    <a:lnTo>
                      <a:pt x="175" y="194"/>
                    </a:lnTo>
                    <a:lnTo>
                      <a:pt x="175" y="200"/>
                    </a:lnTo>
                    <a:lnTo>
                      <a:pt x="176" y="203"/>
                    </a:lnTo>
                    <a:lnTo>
                      <a:pt x="175" y="208"/>
                    </a:lnTo>
                    <a:lnTo>
                      <a:pt x="175" y="215"/>
                    </a:lnTo>
                    <a:lnTo>
                      <a:pt x="173" y="217"/>
                    </a:lnTo>
                    <a:lnTo>
                      <a:pt x="165" y="220"/>
                    </a:lnTo>
                    <a:lnTo>
                      <a:pt x="164" y="220"/>
                    </a:lnTo>
                    <a:lnTo>
                      <a:pt x="164" y="221"/>
                    </a:lnTo>
                    <a:lnTo>
                      <a:pt x="158" y="221"/>
                    </a:lnTo>
                    <a:lnTo>
                      <a:pt x="157" y="223"/>
                    </a:lnTo>
                    <a:lnTo>
                      <a:pt x="154" y="221"/>
                    </a:lnTo>
                    <a:lnTo>
                      <a:pt x="154" y="220"/>
                    </a:lnTo>
                    <a:lnTo>
                      <a:pt x="151" y="217"/>
                    </a:lnTo>
                    <a:lnTo>
                      <a:pt x="151" y="215"/>
                    </a:lnTo>
                    <a:lnTo>
                      <a:pt x="150" y="217"/>
                    </a:lnTo>
                    <a:lnTo>
                      <a:pt x="148" y="217"/>
                    </a:lnTo>
                    <a:lnTo>
                      <a:pt x="147" y="218"/>
                    </a:lnTo>
                    <a:lnTo>
                      <a:pt x="143" y="218"/>
                    </a:lnTo>
                    <a:lnTo>
                      <a:pt x="141" y="220"/>
                    </a:lnTo>
                    <a:lnTo>
                      <a:pt x="141" y="221"/>
                    </a:lnTo>
                    <a:lnTo>
                      <a:pt x="139" y="225"/>
                    </a:lnTo>
                    <a:lnTo>
                      <a:pt x="137" y="227"/>
                    </a:lnTo>
                    <a:lnTo>
                      <a:pt x="136" y="230"/>
                    </a:lnTo>
                    <a:lnTo>
                      <a:pt x="133" y="232"/>
                    </a:lnTo>
                    <a:lnTo>
                      <a:pt x="132" y="235"/>
                    </a:lnTo>
                    <a:lnTo>
                      <a:pt x="134" y="239"/>
                    </a:lnTo>
                    <a:lnTo>
                      <a:pt x="134" y="242"/>
                    </a:lnTo>
                    <a:lnTo>
                      <a:pt x="133" y="242"/>
                    </a:lnTo>
                    <a:lnTo>
                      <a:pt x="133" y="244"/>
                    </a:lnTo>
                    <a:lnTo>
                      <a:pt x="132" y="244"/>
                    </a:lnTo>
                    <a:lnTo>
                      <a:pt x="130" y="245"/>
                    </a:lnTo>
                    <a:lnTo>
                      <a:pt x="127" y="245"/>
                    </a:lnTo>
                    <a:lnTo>
                      <a:pt x="126" y="244"/>
                    </a:lnTo>
                    <a:lnTo>
                      <a:pt x="123" y="244"/>
                    </a:lnTo>
                    <a:lnTo>
                      <a:pt x="122" y="242"/>
                    </a:lnTo>
                    <a:lnTo>
                      <a:pt x="119" y="244"/>
                    </a:lnTo>
                    <a:lnTo>
                      <a:pt x="111" y="244"/>
                    </a:lnTo>
                    <a:lnTo>
                      <a:pt x="109" y="245"/>
                    </a:lnTo>
                    <a:lnTo>
                      <a:pt x="108" y="245"/>
                    </a:lnTo>
                    <a:lnTo>
                      <a:pt x="105" y="244"/>
                    </a:lnTo>
                    <a:lnTo>
                      <a:pt x="105" y="238"/>
                    </a:lnTo>
                    <a:lnTo>
                      <a:pt x="104" y="237"/>
                    </a:lnTo>
                    <a:lnTo>
                      <a:pt x="104" y="235"/>
                    </a:lnTo>
                    <a:lnTo>
                      <a:pt x="100" y="235"/>
                    </a:lnTo>
                    <a:lnTo>
                      <a:pt x="98" y="237"/>
                    </a:lnTo>
                    <a:lnTo>
                      <a:pt x="95" y="238"/>
                    </a:lnTo>
                    <a:lnTo>
                      <a:pt x="93" y="241"/>
                    </a:lnTo>
                    <a:lnTo>
                      <a:pt x="91" y="244"/>
                    </a:lnTo>
                    <a:lnTo>
                      <a:pt x="91" y="246"/>
                    </a:lnTo>
                    <a:lnTo>
                      <a:pt x="90" y="248"/>
                    </a:lnTo>
                    <a:lnTo>
                      <a:pt x="94" y="253"/>
                    </a:lnTo>
                    <a:lnTo>
                      <a:pt x="95" y="253"/>
                    </a:lnTo>
                    <a:lnTo>
                      <a:pt x="97" y="252"/>
                    </a:lnTo>
                    <a:lnTo>
                      <a:pt x="103" y="252"/>
                    </a:lnTo>
                    <a:lnTo>
                      <a:pt x="104" y="253"/>
                    </a:lnTo>
                    <a:lnTo>
                      <a:pt x="104" y="254"/>
                    </a:lnTo>
                    <a:lnTo>
                      <a:pt x="103" y="256"/>
                    </a:lnTo>
                    <a:lnTo>
                      <a:pt x="103" y="257"/>
                    </a:lnTo>
                    <a:lnTo>
                      <a:pt x="105" y="261"/>
                    </a:lnTo>
                    <a:lnTo>
                      <a:pt x="109" y="261"/>
                    </a:lnTo>
                    <a:lnTo>
                      <a:pt x="109" y="260"/>
                    </a:lnTo>
                    <a:lnTo>
                      <a:pt x="113" y="260"/>
                    </a:lnTo>
                    <a:lnTo>
                      <a:pt x="118" y="264"/>
                    </a:lnTo>
                    <a:lnTo>
                      <a:pt x="118" y="271"/>
                    </a:lnTo>
                    <a:lnTo>
                      <a:pt x="119" y="274"/>
                    </a:lnTo>
                    <a:lnTo>
                      <a:pt x="123" y="275"/>
                    </a:lnTo>
                    <a:lnTo>
                      <a:pt x="125" y="275"/>
                    </a:lnTo>
                    <a:lnTo>
                      <a:pt x="126" y="277"/>
                    </a:lnTo>
                    <a:lnTo>
                      <a:pt x="125" y="278"/>
                    </a:lnTo>
                    <a:lnTo>
                      <a:pt x="125" y="280"/>
                    </a:lnTo>
                    <a:lnTo>
                      <a:pt x="123" y="283"/>
                    </a:lnTo>
                    <a:lnTo>
                      <a:pt x="123" y="284"/>
                    </a:lnTo>
                    <a:lnTo>
                      <a:pt x="116" y="291"/>
                    </a:lnTo>
                    <a:lnTo>
                      <a:pt x="115" y="294"/>
                    </a:lnTo>
                    <a:lnTo>
                      <a:pt x="112" y="297"/>
                    </a:lnTo>
                    <a:lnTo>
                      <a:pt x="112" y="298"/>
                    </a:lnTo>
                    <a:lnTo>
                      <a:pt x="111" y="298"/>
                    </a:lnTo>
                    <a:lnTo>
                      <a:pt x="108" y="301"/>
                    </a:lnTo>
                    <a:lnTo>
                      <a:pt x="108" y="304"/>
                    </a:lnTo>
                    <a:lnTo>
                      <a:pt x="105" y="306"/>
                    </a:lnTo>
                    <a:lnTo>
                      <a:pt x="103" y="309"/>
                    </a:lnTo>
                    <a:lnTo>
                      <a:pt x="101" y="312"/>
                    </a:lnTo>
                    <a:lnTo>
                      <a:pt x="97" y="316"/>
                    </a:lnTo>
                    <a:lnTo>
                      <a:pt x="91" y="320"/>
                    </a:lnTo>
                    <a:lnTo>
                      <a:pt x="90" y="319"/>
                    </a:lnTo>
                    <a:lnTo>
                      <a:pt x="86" y="323"/>
                    </a:lnTo>
                    <a:lnTo>
                      <a:pt x="83" y="324"/>
                    </a:lnTo>
                    <a:lnTo>
                      <a:pt x="81" y="327"/>
                    </a:lnTo>
                    <a:lnTo>
                      <a:pt x="81" y="328"/>
                    </a:lnTo>
                    <a:lnTo>
                      <a:pt x="79" y="331"/>
                    </a:lnTo>
                    <a:lnTo>
                      <a:pt x="77" y="331"/>
                    </a:lnTo>
                    <a:lnTo>
                      <a:pt x="77" y="333"/>
                    </a:lnTo>
                    <a:lnTo>
                      <a:pt x="76" y="333"/>
                    </a:lnTo>
                    <a:lnTo>
                      <a:pt x="73" y="334"/>
                    </a:lnTo>
                    <a:lnTo>
                      <a:pt x="70" y="334"/>
                    </a:lnTo>
                    <a:lnTo>
                      <a:pt x="69" y="335"/>
                    </a:lnTo>
                    <a:lnTo>
                      <a:pt x="67" y="338"/>
                    </a:lnTo>
                    <a:lnTo>
                      <a:pt x="66" y="340"/>
                    </a:lnTo>
                    <a:lnTo>
                      <a:pt x="63" y="340"/>
                    </a:lnTo>
                    <a:lnTo>
                      <a:pt x="59" y="337"/>
                    </a:lnTo>
                    <a:lnTo>
                      <a:pt x="58" y="337"/>
                    </a:lnTo>
                    <a:lnTo>
                      <a:pt x="56" y="335"/>
                    </a:lnTo>
                    <a:lnTo>
                      <a:pt x="56" y="334"/>
                    </a:lnTo>
                    <a:lnTo>
                      <a:pt x="55" y="333"/>
                    </a:lnTo>
                    <a:lnTo>
                      <a:pt x="51" y="333"/>
                    </a:lnTo>
                    <a:lnTo>
                      <a:pt x="48" y="331"/>
                    </a:lnTo>
                    <a:lnTo>
                      <a:pt x="42" y="331"/>
                    </a:lnTo>
                    <a:lnTo>
                      <a:pt x="41" y="333"/>
                    </a:lnTo>
                    <a:lnTo>
                      <a:pt x="38" y="333"/>
                    </a:lnTo>
                    <a:lnTo>
                      <a:pt x="38" y="334"/>
                    </a:lnTo>
                    <a:lnTo>
                      <a:pt x="37" y="335"/>
                    </a:lnTo>
                    <a:lnTo>
                      <a:pt x="34" y="335"/>
                    </a:lnTo>
                    <a:lnTo>
                      <a:pt x="31" y="338"/>
                    </a:lnTo>
                    <a:lnTo>
                      <a:pt x="31" y="340"/>
                    </a:lnTo>
                    <a:lnTo>
                      <a:pt x="33" y="340"/>
                    </a:lnTo>
                    <a:lnTo>
                      <a:pt x="33" y="343"/>
                    </a:lnTo>
                    <a:lnTo>
                      <a:pt x="31" y="344"/>
                    </a:lnTo>
                    <a:lnTo>
                      <a:pt x="31" y="347"/>
                    </a:lnTo>
                    <a:lnTo>
                      <a:pt x="30" y="352"/>
                    </a:lnTo>
                    <a:lnTo>
                      <a:pt x="31" y="354"/>
                    </a:lnTo>
                    <a:lnTo>
                      <a:pt x="33" y="357"/>
                    </a:lnTo>
                    <a:lnTo>
                      <a:pt x="35" y="355"/>
                    </a:lnTo>
                    <a:lnTo>
                      <a:pt x="38" y="352"/>
                    </a:lnTo>
                    <a:lnTo>
                      <a:pt x="41" y="350"/>
                    </a:lnTo>
                    <a:lnTo>
                      <a:pt x="42" y="348"/>
                    </a:lnTo>
                    <a:lnTo>
                      <a:pt x="48" y="348"/>
                    </a:lnTo>
                    <a:lnTo>
                      <a:pt x="49" y="347"/>
                    </a:lnTo>
                    <a:lnTo>
                      <a:pt x="49" y="348"/>
                    </a:lnTo>
                    <a:lnTo>
                      <a:pt x="51" y="348"/>
                    </a:lnTo>
                    <a:lnTo>
                      <a:pt x="52" y="350"/>
                    </a:lnTo>
                    <a:lnTo>
                      <a:pt x="58" y="350"/>
                    </a:lnTo>
                    <a:lnTo>
                      <a:pt x="59" y="351"/>
                    </a:lnTo>
                    <a:lnTo>
                      <a:pt x="60" y="351"/>
                    </a:lnTo>
                    <a:lnTo>
                      <a:pt x="60" y="352"/>
                    </a:lnTo>
                    <a:lnTo>
                      <a:pt x="66" y="352"/>
                    </a:lnTo>
                    <a:lnTo>
                      <a:pt x="66" y="351"/>
                    </a:lnTo>
                    <a:lnTo>
                      <a:pt x="70" y="351"/>
                    </a:lnTo>
                    <a:lnTo>
                      <a:pt x="72" y="352"/>
                    </a:lnTo>
                    <a:lnTo>
                      <a:pt x="73" y="352"/>
                    </a:lnTo>
                    <a:lnTo>
                      <a:pt x="74" y="351"/>
                    </a:lnTo>
                    <a:lnTo>
                      <a:pt x="76" y="351"/>
                    </a:lnTo>
                    <a:lnTo>
                      <a:pt x="80" y="350"/>
                    </a:lnTo>
                    <a:lnTo>
                      <a:pt x="86" y="350"/>
                    </a:lnTo>
                    <a:lnTo>
                      <a:pt x="87" y="351"/>
                    </a:lnTo>
                    <a:lnTo>
                      <a:pt x="91" y="351"/>
                    </a:lnTo>
                    <a:lnTo>
                      <a:pt x="93" y="352"/>
                    </a:lnTo>
                    <a:lnTo>
                      <a:pt x="94" y="352"/>
                    </a:lnTo>
                    <a:lnTo>
                      <a:pt x="94" y="354"/>
                    </a:lnTo>
                    <a:lnTo>
                      <a:pt x="97" y="357"/>
                    </a:lnTo>
                    <a:lnTo>
                      <a:pt x="97" y="359"/>
                    </a:lnTo>
                    <a:lnTo>
                      <a:pt x="95" y="361"/>
                    </a:lnTo>
                    <a:lnTo>
                      <a:pt x="95" y="366"/>
                    </a:lnTo>
                    <a:lnTo>
                      <a:pt x="94" y="369"/>
                    </a:lnTo>
                    <a:lnTo>
                      <a:pt x="94" y="372"/>
                    </a:lnTo>
                    <a:lnTo>
                      <a:pt x="93" y="373"/>
                    </a:lnTo>
                    <a:lnTo>
                      <a:pt x="93" y="378"/>
                    </a:lnTo>
                    <a:lnTo>
                      <a:pt x="97" y="380"/>
                    </a:lnTo>
                    <a:lnTo>
                      <a:pt x="101" y="382"/>
                    </a:lnTo>
                    <a:lnTo>
                      <a:pt x="104" y="380"/>
                    </a:lnTo>
                    <a:lnTo>
                      <a:pt x="111" y="380"/>
                    </a:lnTo>
                    <a:lnTo>
                      <a:pt x="112" y="379"/>
                    </a:lnTo>
                    <a:lnTo>
                      <a:pt x="115" y="379"/>
                    </a:lnTo>
                    <a:lnTo>
                      <a:pt x="125" y="369"/>
                    </a:lnTo>
                    <a:lnTo>
                      <a:pt x="127" y="368"/>
                    </a:lnTo>
                    <a:lnTo>
                      <a:pt x="132" y="368"/>
                    </a:lnTo>
                    <a:lnTo>
                      <a:pt x="136" y="366"/>
                    </a:lnTo>
                    <a:lnTo>
                      <a:pt x="137" y="366"/>
                    </a:lnTo>
                    <a:lnTo>
                      <a:pt x="141" y="362"/>
                    </a:lnTo>
                    <a:lnTo>
                      <a:pt x="144" y="361"/>
                    </a:lnTo>
                    <a:lnTo>
                      <a:pt x="147" y="361"/>
                    </a:lnTo>
                    <a:lnTo>
                      <a:pt x="148" y="359"/>
                    </a:lnTo>
                    <a:lnTo>
                      <a:pt x="157" y="355"/>
                    </a:lnTo>
                    <a:lnTo>
                      <a:pt x="161" y="351"/>
                    </a:lnTo>
                    <a:lnTo>
                      <a:pt x="183" y="341"/>
                    </a:lnTo>
                    <a:lnTo>
                      <a:pt x="187" y="341"/>
                    </a:lnTo>
                    <a:lnTo>
                      <a:pt x="189" y="343"/>
                    </a:lnTo>
                    <a:lnTo>
                      <a:pt x="190" y="343"/>
                    </a:lnTo>
                    <a:lnTo>
                      <a:pt x="192" y="344"/>
                    </a:lnTo>
                    <a:lnTo>
                      <a:pt x="194" y="344"/>
                    </a:lnTo>
                    <a:lnTo>
                      <a:pt x="196" y="345"/>
                    </a:lnTo>
                    <a:lnTo>
                      <a:pt x="196" y="347"/>
                    </a:lnTo>
                    <a:lnTo>
                      <a:pt x="199" y="348"/>
                    </a:lnTo>
                    <a:lnTo>
                      <a:pt x="199" y="350"/>
                    </a:lnTo>
                    <a:lnTo>
                      <a:pt x="200" y="351"/>
                    </a:lnTo>
                    <a:lnTo>
                      <a:pt x="201" y="354"/>
                    </a:lnTo>
                    <a:lnTo>
                      <a:pt x="201" y="358"/>
                    </a:lnTo>
                    <a:lnTo>
                      <a:pt x="199" y="361"/>
                    </a:lnTo>
                    <a:lnTo>
                      <a:pt x="197" y="364"/>
                    </a:lnTo>
                    <a:lnTo>
                      <a:pt x="197" y="371"/>
                    </a:lnTo>
                    <a:lnTo>
                      <a:pt x="194" y="375"/>
                    </a:lnTo>
                    <a:lnTo>
                      <a:pt x="189" y="376"/>
                    </a:lnTo>
                    <a:lnTo>
                      <a:pt x="187" y="378"/>
                    </a:lnTo>
                    <a:lnTo>
                      <a:pt x="189" y="383"/>
                    </a:lnTo>
                    <a:lnTo>
                      <a:pt x="187" y="387"/>
                    </a:lnTo>
                    <a:lnTo>
                      <a:pt x="187" y="393"/>
                    </a:lnTo>
                    <a:lnTo>
                      <a:pt x="189" y="394"/>
                    </a:lnTo>
                    <a:lnTo>
                      <a:pt x="196" y="397"/>
                    </a:lnTo>
                    <a:lnTo>
                      <a:pt x="197" y="398"/>
                    </a:lnTo>
                    <a:lnTo>
                      <a:pt x="203" y="398"/>
                    </a:lnTo>
                    <a:lnTo>
                      <a:pt x="204" y="397"/>
                    </a:lnTo>
                    <a:lnTo>
                      <a:pt x="207" y="397"/>
                    </a:lnTo>
                    <a:lnTo>
                      <a:pt x="208" y="400"/>
                    </a:lnTo>
                    <a:lnTo>
                      <a:pt x="208" y="405"/>
                    </a:lnTo>
                    <a:lnTo>
                      <a:pt x="203" y="411"/>
                    </a:lnTo>
                    <a:lnTo>
                      <a:pt x="201" y="414"/>
                    </a:lnTo>
                    <a:lnTo>
                      <a:pt x="201" y="415"/>
                    </a:lnTo>
                    <a:lnTo>
                      <a:pt x="203" y="417"/>
                    </a:lnTo>
                    <a:lnTo>
                      <a:pt x="204" y="415"/>
                    </a:lnTo>
                    <a:lnTo>
                      <a:pt x="206" y="415"/>
                    </a:lnTo>
                    <a:lnTo>
                      <a:pt x="213" y="414"/>
                    </a:lnTo>
                    <a:lnTo>
                      <a:pt x="214" y="414"/>
                    </a:lnTo>
                    <a:lnTo>
                      <a:pt x="214" y="412"/>
                    </a:lnTo>
                    <a:lnTo>
                      <a:pt x="216" y="411"/>
                    </a:lnTo>
                    <a:lnTo>
                      <a:pt x="217" y="405"/>
                    </a:lnTo>
                    <a:lnTo>
                      <a:pt x="217" y="398"/>
                    </a:lnTo>
                    <a:lnTo>
                      <a:pt x="218" y="397"/>
                    </a:lnTo>
                    <a:lnTo>
                      <a:pt x="218" y="396"/>
                    </a:lnTo>
                    <a:lnTo>
                      <a:pt x="220" y="396"/>
                    </a:lnTo>
                    <a:lnTo>
                      <a:pt x="221" y="394"/>
                    </a:lnTo>
                    <a:lnTo>
                      <a:pt x="225" y="394"/>
                    </a:lnTo>
                    <a:lnTo>
                      <a:pt x="227" y="393"/>
                    </a:lnTo>
                    <a:lnTo>
                      <a:pt x="230" y="394"/>
                    </a:lnTo>
                    <a:lnTo>
                      <a:pt x="232" y="393"/>
                    </a:lnTo>
                    <a:lnTo>
                      <a:pt x="234" y="391"/>
                    </a:lnTo>
                    <a:lnTo>
                      <a:pt x="235" y="388"/>
                    </a:lnTo>
                    <a:lnTo>
                      <a:pt x="237" y="387"/>
                    </a:lnTo>
                    <a:lnTo>
                      <a:pt x="242" y="387"/>
                    </a:lnTo>
                    <a:lnTo>
                      <a:pt x="246" y="388"/>
                    </a:lnTo>
                    <a:lnTo>
                      <a:pt x="266" y="398"/>
                    </a:lnTo>
                    <a:lnTo>
                      <a:pt x="274" y="408"/>
                    </a:lnTo>
                    <a:lnTo>
                      <a:pt x="277" y="410"/>
                    </a:lnTo>
                    <a:lnTo>
                      <a:pt x="281" y="414"/>
                    </a:lnTo>
                    <a:lnTo>
                      <a:pt x="285" y="414"/>
                    </a:lnTo>
                    <a:lnTo>
                      <a:pt x="294" y="415"/>
                    </a:lnTo>
                    <a:lnTo>
                      <a:pt x="298" y="414"/>
                    </a:lnTo>
                    <a:lnTo>
                      <a:pt x="334" y="412"/>
                    </a:lnTo>
                    <a:lnTo>
                      <a:pt x="337" y="415"/>
                    </a:lnTo>
                    <a:lnTo>
                      <a:pt x="340" y="417"/>
                    </a:lnTo>
                    <a:lnTo>
                      <a:pt x="341" y="419"/>
                    </a:lnTo>
                    <a:lnTo>
                      <a:pt x="343" y="421"/>
                    </a:lnTo>
                    <a:lnTo>
                      <a:pt x="350" y="422"/>
                    </a:lnTo>
                    <a:lnTo>
                      <a:pt x="358" y="422"/>
                    </a:lnTo>
                    <a:lnTo>
                      <a:pt x="364" y="419"/>
                    </a:lnTo>
                    <a:lnTo>
                      <a:pt x="369" y="418"/>
                    </a:lnTo>
                    <a:lnTo>
                      <a:pt x="379" y="418"/>
                    </a:lnTo>
                    <a:lnTo>
                      <a:pt x="381" y="419"/>
                    </a:lnTo>
                    <a:lnTo>
                      <a:pt x="383" y="424"/>
                    </a:lnTo>
                    <a:lnTo>
                      <a:pt x="384" y="424"/>
                    </a:lnTo>
                    <a:lnTo>
                      <a:pt x="384" y="425"/>
                    </a:lnTo>
                    <a:lnTo>
                      <a:pt x="386" y="429"/>
                    </a:lnTo>
                    <a:lnTo>
                      <a:pt x="384" y="433"/>
                    </a:lnTo>
                    <a:lnTo>
                      <a:pt x="384" y="435"/>
                    </a:lnTo>
                    <a:lnTo>
                      <a:pt x="374" y="443"/>
                    </a:lnTo>
                    <a:lnTo>
                      <a:pt x="366" y="445"/>
                    </a:lnTo>
                    <a:lnTo>
                      <a:pt x="354" y="449"/>
                    </a:lnTo>
                    <a:lnTo>
                      <a:pt x="345" y="456"/>
                    </a:lnTo>
                    <a:lnTo>
                      <a:pt x="338" y="463"/>
                    </a:lnTo>
                    <a:lnTo>
                      <a:pt x="338" y="471"/>
                    </a:lnTo>
                    <a:lnTo>
                      <a:pt x="337" y="475"/>
                    </a:lnTo>
                    <a:lnTo>
                      <a:pt x="337" y="488"/>
                    </a:lnTo>
                    <a:lnTo>
                      <a:pt x="336" y="491"/>
                    </a:lnTo>
                    <a:lnTo>
                      <a:pt x="336" y="493"/>
                    </a:lnTo>
                    <a:lnTo>
                      <a:pt x="333" y="496"/>
                    </a:lnTo>
                    <a:lnTo>
                      <a:pt x="330" y="500"/>
                    </a:lnTo>
                    <a:lnTo>
                      <a:pt x="328" y="502"/>
                    </a:lnTo>
                    <a:lnTo>
                      <a:pt x="327" y="502"/>
                    </a:lnTo>
                    <a:lnTo>
                      <a:pt x="323" y="499"/>
                    </a:lnTo>
                    <a:lnTo>
                      <a:pt x="317" y="499"/>
                    </a:lnTo>
                    <a:lnTo>
                      <a:pt x="306" y="502"/>
                    </a:lnTo>
                    <a:lnTo>
                      <a:pt x="298" y="509"/>
                    </a:lnTo>
                    <a:lnTo>
                      <a:pt x="294" y="510"/>
                    </a:lnTo>
                    <a:lnTo>
                      <a:pt x="290" y="515"/>
                    </a:lnTo>
                    <a:lnTo>
                      <a:pt x="278" y="520"/>
                    </a:lnTo>
                    <a:lnTo>
                      <a:pt x="270" y="525"/>
                    </a:lnTo>
                    <a:lnTo>
                      <a:pt x="267" y="532"/>
                    </a:lnTo>
                    <a:lnTo>
                      <a:pt x="267" y="534"/>
                    </a:lnTo>
                    <a:lnTo>
                      <a:pt x="264" y="537"/>
                    </a:lnTo>
                    <a:lnTo>
                      <a:pt x="261" y="537"/>
                    </a:lnTo>
                    <a:lnTo>
                      <a:pt x="260" y="538"/>
                    </a:lnTo>
                    <a:lnTo>
                      <a:pt x="257" y="538"/>
                    </a:lnTo>
                    <a:lnTo>
                      <a:pt x="254" y="537"/>
                    </a:lnTo>
                    <a:lnTo>
                      <a:pt x="253" y="537"/>
                    </a:lnTo>
                    <a:lnTo>
                      <a:pt x="252" y="535"/>
                    </a:lnTo>
                    <a:lnTo>
                      <a:pt x="250" y="535"/>
                    </a:lnTo>
                    <a:lnTo>
                      <a:pt x="250" y="532"/>
                    </a:lnTo>
                    <a:lnTo>
                      <a:pt x="249" y="528"/>
                    </a:lnTo>
                    <a:lnTo>
                      <a:pt x="249" y="527"/>
                    </a:lnTo>
                    <a:lnTo>
                      <a:pt x="247" y="525"/>
                    </a:lnTo>
                    <a:lnTo>
                      <a:pt x="249" y="524"/>
                    </a:lnTo>
                    <a:lnTo>
                      <a:pt x="247" y="523"/>
                    </a:lnTo>
                    <a:lnTo>
                      <a:pt x="247" y="520"/>
                    </a:lnTo>
                    <a:lnTo>
                      <a:pt x="243" y="518"/>
                    </a:lnTo>
                    <a:lnTo>
                      <a:pt x="243" y="516"/>
                    </a:lnTo>
                    <a:lnTo>
                      <a:pt x="240" y="516"/>
                    </a:lnTo>
                    <a:lnTo>
                      <a:pt x="238" y="518"/>
                    </a:lnTo>
                    <a:lnTo>
                      <a:pt x="238" y="523"/>
                    </a:lnTo>
                    <a:lnTo>
                      <a:pt x="240" y="523"/>
                    </a:lnTo>
                    <a:lnTo>
                      <a:pt x="240" y="531"/>
                    </a:lnTo>
                    <a:lnTo>
                      <a:pt x="238" y="532"/>
                    </a:lnTo>
                    <a:lnTo>
                      <a:pt x="232" y="534"/>
                    </a:lnTo>
                    <a:lnTo>
                      <a:pt x="225" y="539"/>
                    </a:lnTo>
                    <a:lnTo>
                      <a:pt x="225" y="542"/>
                    </a:lnTo>
                    <a:lnTo>
                      <a:pt x="227" y="545"/>
                    </a:lnTo>
                    <a:lnTo>
                      <a:pt x="227" y="551"/>
                    </a:lnTo>
                    <a:lnTo>
                      <a:pt x="225" y="555"/>
                    </a:lnTo>
                    <a:lnTo>
                      <a:pt x="224" y="556"/>
                    </a:lnTo>
                    <a:lnTo>
                      <a:pt x="218" y="559"/>
                    </a:lnTo>
                    <a:lnTo>
                      <a:pt x="217" y="560"/>
                    </a:lnTo>
                    <a:lnTo>
                      <a:pt x="218" y="562"/>
                    </a:lnTo>
                    <a:lnTo>
                      <a:pt x="223" y="563"/>
                    </a:lnTo>
                    <a:lnTo>
                      <a:pt x="224" y="563"/>
                    </a:lnTo>
                    <a:lnTo>
                      <a:pt x="225" y="565"/>
                    </a:lnTo>
                    <a:lnTo>
                      <a:pt x="225" y="577"/>
                    </a:lnTo>
                    <a:lnTo>
                      <a:pt x="218" y="601"/>
                    </a:lnTo>
                    <a:lnTo>
                      <a:pt x="216" y="602"/>
                    </a:lnTo>
                    <a:lnTo>
                      <a:pt x="208" y="609"/>
                    </a:lnTo>
                    <a:lnTo>
                      <a:pt x="210" y="612"/>
                    </a:lnTo>
                    <a:lnTo>
                      <a:pt x="214" y="613"/>
                    </a:lnTo>
                    <a:lnTo>
                      <a:pt x="217" y="615"/>
                    </a:lnTo>
                    <a:lnTo>
                      <a:pt x="217" y="616"/>
                    </a:lnTo>
                    <a:lnTo>
                      <a:pt x="216" y="616"/>
                    </a:lnTo>
                    <a:lnTo>
                      <a:pt x="216" y="618"/>
                    </a:lnTo>
                    <a:lnTo>
                      <a:pt x="218" y="619"/>
                    </a:lnTo>
                    <a:lnTo>
                      <a:pt x="221" y="619"/>
                    </a:lnTo>
                    <a:lnTo>
                      <a:pt x="223" y="618"/>
                    </a:lnTo>
                    <a:lnTo>
                      <a:pt x="224" y="618"/>
                    </a:lnTo>
                    <a:lnTo>
                      <a:pt x="225" y="616"/>
                    </a:lnTo>
                    <a:lnTo>
                      <a:pt x="230" y="616"/>
                    </a:lnTo>
                    <a:lnTo>
                      <a:pt x="230" y="620"/>
                    </a:lnTo>
                    <a:lnTo>
                      <a:pt x="231" y="628"/>
                    </a:lnTo>
                    <a:lnTo>
                      <a:pt x="240" y="636"/>
                    </a:lnTo>
                    <a:lnTo>
                      <a:pt x="245" y="636"/>
                    </a:lnTo>
                    <a:lnTo>
                      <a:pt x="247" y="635"/>
                    </a:lnTo>
                    <a:lnTo>
                      <a:pt x="247" y="637"/>
                    </a:lnTo>
                    <a:lnTo>
                      <a:pt x="246" y="640"/>
                    </a:lnTo>
                    <a:lnTo>
                      <a:pt x="245" y="642"/>
                    </a:lnTo>
                    <a:lnTo>
                      <a:pt x="238" y="646"/>
                    </a:lnTo>
                    <a:lnTo>
                      <a:pt x="234" y="651"/>
                    </a:lnTo>
                    <a:lnTo>
                      <a:pt x="231" y="655"/>
                    </a:lnTo>
                    <a:lnTo>
                      <a:pt x="225" y="657"/>
                    </a:lnTo>
                    <a:lnTo>
                      <a:pt x="224" y="659"/>
                    </a:lnTo>
                    <a:lnTo>
                      <a:pt x="230" y="669"/>
                    </a:lnTo>
                    <a:lnTo>
                      <a:pt x="231" y="669"/>
                    </a:lnTo>
                    <a:lnTo>
                      <a:pt x="234" y="671"/>
                    </a:lnTo>
                    <a:lnTo>
                      <a:pt x="254" y="671"/>
                    </a:lnTo>
                    <a:lnTo>
                      <a:pt x="266" y="673"/>
                    </a:lnTo>
                    <a:lnTo>
                      <a:pt x="266" y="680"/>
                    </a:lnTo>
                    <a:lnTo>
                      <a:pt x="267" y="683"/>
                    </a:lnTo>
                    <a:lnTo>
                      <a:pt x="273" y="686"/>
                    </a:lnTo>
                    <a:lnTo>
                      <a:pt x="294" y="686"/>
                    </a:lnTo>
                    <a:lnTo>
                      <a:pt x="302" y="683"/>
                    </a:lnTo>
                    <a:lnTo>
                      <a:pt x="306" y="686"/>
                    </a:lnTo>
                    <a:lnTo>
                      <a:pt x="306" y="689"/>
                    </a:lnTo>
                    <a:lnTo>
                      <a:pt x="312" y="692"/>
                    </a:lnTo>
                    <a:lnTo>
                      <a:pt x="316" y="693"/>
                    </a:lnTo>
                    <a:lnTo>
                      <a:pt x="319" y="697"/>
                    </a:lnTo>
                    <a:lnTo>
                      <a:pt x="319" y="706"/>
                    </a:lnTo>
                    <a:lnTo>
                      <a:pt x="309" y="718"/>
                    </a:lnTo>
                    <a:lnTo>
                      <a:pt x="306" y="725"/>
                    </a:lnTo>
                    <a:lnTo>
                      <a:pt x="306" y="731"/>
                    </a:lnTo>
                    <a:lnTo>
                      <a:pt x="307" y="733"/>
                    </a:lnTo>
                    <a:lnTo>
                      <a:pt x="309" y="735"/>
                    </a:lnTo>
                    <a:lnTo>
                      <a:pt x="312" y="735"/>
                    </a:lnTo>
                    <a:lnTo>
                      <a:pt x="326" y="732"/>
                    </a:lnTo>
                    <a:lnTo>
                      <a:pt x="333" y="729"/>
                    </a:lnTo>
                    <a:lnTo>
                      <a:pt x="338" y="729"/>
                    </a:lnTo>
                    <a:lnTo>
                      <a:pt x="341" y="728"/>
                    </a:lnTo>
                    <a:lnTo>
                      <a:pt x="348" y="721"/>
                    </a:lnTo>
                    <a:lnTo>
                      <a:pt x="350" y="721"/>
                    </a:lnTo>
                    <a:lnTo>
                      <a:pt x="351" y="719"/>
                    </a:lnTo>
                    <a:lnTo>
                      <a:pt x="352" y="721"/>
                    </a:lnTo>
                    <a:lnTo>
                      <a:pt x="354" y="721"/>
                    </a:lnTo>
                    <a:lnTo>
                      <a:pt x="358" y="724"/>
                    </a:lnTo>
                    <a:lnTo>
                      <a:pt x="358" y="725"/>
                    </a:lnTo>
                    <a:lnTo>
                      <a:pt x="369" y="732"/>
                    </a:lnTo>
                    <a:lnTo>
                      <a:pt x="372" y="736"/>
                    </a:lnTo>
                    <a:lnTo>
                      <a:pt x="368" y="739"/>
                    </a:lnTo>
                    <a:lnTo>
                      <a:pt x="364" y="742"/>
                    </a:lnTo>
                    <a:lnTo>
                      <a:pt x="364" y="743"/>
                    </a:lnTo>
                    <a:lnTo>
                      <a:pt x="362" y="746"/>
                    </a:lnTo>
                    <a:lnTo>
                      <a:pt x="361" y="746"/>
                    </a:lnTo>
                    <a:lnTo>
                      <a:pt x="364" y="752"/>
                    </a:lnTo>
                    <a:lnTo>
                      <a:pt x="365" y="753"/>
                    </a:lnTo>
                    <a:lnTo>
                      <a:pt x="368" y="753"/>
                    </a:lnTo>
                    <a:lnTo>
                      <a:pt x="369" y="752"/>
                    </a:lnTo>
                    <a:lnTo>
                      <a:pt x="373" y="750"/>
                    </a:lnTo>
                    <a:lnTo>
                      <a:pt x="379" y="749"/>
                    </a:lnTo>
                    <a:lnTo>
                      <a:pt x="384" y="746"/>
                    </a:lnTo>
                    <a:lnTo>
                      <a:pt x="400" y="746"/>
                    </a:lnTo>
                    <a:lnTo>
                      <a:pt x="401" y="745"/>
                    </a:lnTo>
                    <a:lnTo>
                      <a:pt x="403" y="745"/>
                    </a:lnTo>
                    <a:lnTo>
                      <a:pt x="404" y="746"/>
                    </a:lnTo>
                    <a:lnTo>
                      <a:pt x="407" y="748"/>
                    </a:lnTo>
                    <a:lnTo>
                      <a:pt x="408" y="749"/>
                    </a:lnTo>
                    <a:lnTo>
                      <a:pt x="411" y="753"/>
                    </a:lnTo>
                    <a:lnTo>
                      <a:pt x="412" y="755"/>
                    </a:lnTo>
                    <a:lnTo>
                      <a:pt x="414" y="757"/>
                    </a:lnTo>
                    <a:lnTo>
                      <a:pt x="414" y="760"/>
                    </a:lnTo>
                    <a:lnTo>
                      <a:pt x="418" y="770"/>
                    </a:lnTo>
                    <a:lnTo>
                      <a:pt x="418" y="771"/>
                    </a:lnTo>
                    <a:lnTo>
                      <a:pt x="417" y="773"/>
                    </a:lnTo>
                    <a:lnTo>
                      <a:pt x="417" y="777"/>
                    </a:lnTo>
                    <a:lnTo>
                      <a:pt x="419" y="778"/>
                    </a:lnTo>
                    <a:lnTo>
                      <a:pt x="425" y="777"/>
                    </a:lnTo>
                    <a:lnTo>
                      <a:pt x="428" y="774"/>
                    </a:lnTo>
                    <a:lnTo>
                      <a:pt x="428" y="773"/>
                    </a:lnTo>
                    <a:lnTo>
                      <a:pt x="429" y="770"/>
                    </a:lnTo>
                    <a:lnTo>
                      <a:pt x="431" y="766"/>
                    </a:lnTo>
                    <a:lnTo>
                      <a:pt x="436" y="766"/>
                    </a:lnTo>
                    <a:lnTo>
                      <a:pt x="439" y="767"/>
                    </a:lnTo>
                    <a:lnTo>
                      <a:pt x="436" y="769"/>
                    </a:lnTo>
                    <a:lnTo>
                      <a:pt x="436" y="771"/>
                    </a:lnTo>
                    <a:lnTo>
                      <a:pt x="439" y="771"/>
                    </a:lnTo>
                    <a:lnTo>
                      <a:pt x="440" y="776"/>
                    </a:lnTo>
                    <a:lnTo>
                      <a:pt x="443" y="776"/>
                    </a:lnTo>
                    <a:lnTo>
                      <a:pt x="443" y="774"/>
                    </a:lnTo>
                    <a:lnTo>
                      <a:pt x="444" y="774"/>
                    </a:lnTo>
                    <a:lnTo>
                      <a:pt x="444" y="776"/>
                    </a:lnTo>
                    <a:lnTo>
                      <a:pt x="446" y="776"/>
                    </a:lnTo>
                    <a:lnTo>
                      <a:pt x="451" y="774"/>
                    </a:lnTo>
                    <a:lnTo>
                      <a:pt x="458" y="771"/>
                    </a:lnTo>
                    <a:lnTo>
                      <a:pt x="458" y="770"/>
                    </a:lnTo>
                    <a:lnTo>
                      <a:pt x="460" y="769"/>
                    </a:lnTo>
                    <a:lnTo>
                      <a:pt x="468" y="769"/>
                    </a:lnTo>
                    <a:lnTo>
                      <a:pt x="477" y="773"/>
                    </a:lnTo>
                    <a:lnTo>
                      <a:pt x="478" y="774"/>
                    </a:lnTo>
                    <a:lnTo>
                      <a:pt x="478" y="776"/>
                    </a:lnTo>
                    <a:lnTo>
                      <a:pt x="479" y="776"/>
                    </a:lnTo>
                    <a:lnTo>
                      <a:pt x="488" y="783"/>
                    </a:lnTo>
                    <a:lnTo>
                      <a:pt x="499" y="791"/>
                    </a:lnTo>
                    <a:lnTo>
                      <a:pt x="500" y="795"/>
                    </a:lnTo>
                    <a:lnTo>
                      <a:pt x="502" y="798"/>
                    </a:lnTo>
                    <a:lnTo>
                      <a:pt x="503" y="798"/>
                    </a:lnTo>
                    <a:lnTo>
                      <a:pt x="514" y="778"/>
                    </a:lnTo>
                    <a:lnTo>
                      <a:pt x="514" y="777"/>
                    </a:lnTo>
                    <a:lnTo>
                      <a:pt x="518" y="777"/>
                    </a:lnTo>
                    <a:lnTo>
                      <a:pt x="521" y="783"/>
                    </a:lnTo>
                    <a:lnTo>
                      <a:pt x="521" y="786"/>
                    </a:lnTo>
                    <a:lnTo>
                      <a:pt x="523" y="789"/>
                    </a:lnTo>
                    <a:lnTo>
                      <a:pt x="525" y="791"/>
                    </a:lnTo>
                    <a:lnTo>
                      <a:pt x="528" y="795"/>
                    </a:lnTo>
                    <a:lnTo>
                      <a:pt x="538" y="796"/>
                    </a:lnTo>
                    <a:lnTo>
                      <a:pt x="541" y="796"/>
                    </a:lnTo>
                    <a:lnTo>
                      <a:pt x="542" y="793"/>
                    </a:lnTo>
                    <a:lnTo>
                      <a:pt x="545" y="792"/>
                    </a:lnTo>
                    <a:lnTo>
                      <a:pt x="548" y="795"/>
                    </a:lnTo>
                    <a:lnTo>
                      <a:pt x="546" y="799"/>
                    </a:lnTo>
                    <a:lnTo>
                      <a:pt x="546" y="801"/>
                    </a:lnTo>
                    <a:lnTo>
                      <a:pt x="551" y="808"/>
                    </a:lnTo>
                    <a:lnTo>
                      <a:pt x="555" y="809"/>
                    </a:lnTo>
                    <a:lnTo>
                      <a:pt x="558" y="810"/>
                    </a:lnTo>
                    <a:lnTo>
                      <a:pt x="558" y="816"/>
                    </a:lnTo>
                    <a:lnTo>
                      <a:pt x="559" y="817"/>
                    </a:lnTo>
                    <a:lnTo>
                      <a:pt x="562" y="817"/>
                    </a:lnTo>
                    <a:lnTo>
                      <a:pt x="563" y="815"/>
                    </a:lnTo>
                    <a:lnTo>
                      <a:pt x="565" y="810"/>
                    </a:lnTo>
                    <a:lnTo>
                      <a:pt x="565" y="808"/>
                    </a:lnTo>
                    <a:lnTo>
                      <a:pt x="569" y="805"/>
                    </a:lnTo>
                    <a:lnTo>
                      <a:pt x="573" y="801"/>
                    </a:lnTo>
                    <a:lnTo>
                      <a:pt x="574" y="801"/>
                    </a:lnTo>
                    <a:lnTo>
                      <a:pt x="574" y="799"/>
                    </a:lnTo>
                    <a:lnTo>
                      <a:pt x="576" y="801"/>
                    </a:lnTo>
                    <a:lnTo>
                      <a:pt x="577" y="801"/>
                    </a:lnTo>
                    <a:lnTo>
                      <a:pt x="578" y="802"/>
                    </a:lnTo>
                    <a:lnTo>
                      <a:pt x="580" y="802"/>
                    </a:lnTo>
                    <a:lnTo>
                      <a:pt x="580" y="803"/>
                    </a:lnTo>
                    <a:lnTo>
                      <a:pt x="581" y="809"/>
                    </a:lnTo>
                    <a:lnTo>
                      <a:pt x="581" y="815"/>
                    </a:lnTo>
                    <a:lnTo>
                      <a:pt x="580" y="819"/>
                    </a:lnTo>
                    <a:lnTo>
                      <a:pt x="580" y="822"/>
                    </a:lnTo>
                    <a:lnTo>
                      <a:pt x="581" y="824"/>
                    </a:lnTo>
                    <a:lnTo>
                      <a:pt x="583" y="824"/>
                    </a:lnTo>
                    <a:lnTo>
                      <a:pt x="584" y="823"/>
                    </a:lnTo>
                    <a:lnTo>
                      <a:pt x="587" y="822"/>
                    </a:lnTo>
                    <a:lnTo>
                      <a:pt x="588" y="820"/>
                    </a:lnTo>
                    <a:lnTo>
                      <a:pt x="597" y="819"/>
                    </a:lnTo>
                    <a:lnTo>
                      <a:pt x="606" y="806"/>
                    </a:lnTo>
                    <a:lnTo>
                      <a:pt x="611" y="798"/>
                    </a:lnTo>
                    <a:lnTo>
                      <a:pt x="619" y="788"/>
                    </a:lnTo>
                    <a:lnTo>
                      <a:pt x="632" y="783"/>
                    </a:lnTo>
                    <a:lnTo>
                      <a:pt x="632" y="785"/>
                    </a:lnTo>
                    <a:lnTo>
                      <a:pt x="628" y="795"/>
                    </a:lnTo>
                    <a:lnTo>
                      <a:pt x="625" y="798"/>
                    </a:lnTo>
                    <a:lnTo>
                      <a:pt x="621" y="803"/>
                    </a:lnTo>
                    <a:lnTo>
                      <a:pt x="621" y="813"/>
                    </a:lnTo>
                    <a:lnTo>
                      <a:pt x="618" y="820"/>
                    </a:lnTo>
                    <a:lnTo>
                      <a:pt x="618" y="822"/>
                    </a:lnTo>
                    <a:lnTo>
                      <a:pt x="616" y="824"/>
                    </a:lnTo>
                    <a:lnTo>
                      <a:pt x="616" y="827"/>
                    </a:lnTo>
                    <a:lnTo>
                      <a:pt x="618" y="827"/>
                    </a:lnTo>
                    <a:lnTo>
                      <a:pt x="618" y="831"/>
                    </a:lnTo>
                    <a:lnTo>
                      <a:pt x="622" y="836"/>
                    </a:lnTo>
                    <a:lnTo>
                      <a:pt x="623" y="840"/>
                    </a:lnTo>
                    <a:lnTo>
                      <a:pt x="629" y="845"/>
                    </a:lnTo>
                    <a:lnTo>
                      <a:pt x="635" y="847"/>
                    </a:lnTo>
                    <a:lnTo>
                      <a:pt x="638" y="847"/>
                    </a:lnTo>
                    <a:lnTo>
                      <a:pt x="641" y="845"/>
                    </a:lnTo>
                    <a:lnTo>
                      <a:pt x="655" y="831"/>
                    </a:lnTo>
                    <a:lnTo>
                      <a:pt x="658" y="831"/>
                    </a:lnTo>
                    <a:lnTo>
                      <a:pt x="658" y="836"/>
                    </a:lnTo>
                    <a:lnTo>
                      <a:pt x="661" y="838"/>
                    </a:lnTo>
                    <a:lnTo>
                      <a:pt x="661" y="841"/>
                    </a:lnTo>
                    <a:lnTo>
                      <a:pt x="664" y="843"/>
                    </a:lnTo>
                    <a:lnTo>
                      <a:pt x="671" y="843"/>
                    </a:lnTo>
                    <a:lnTo>
                      <a:pt x="672" y="841"/>
                    </a:lnTo>
                    <a:lnTo>
                      <a:pt x="672" y="837"/>
                    </a:lnTo>
                    <a:lnTo>
                      <a:pt x="675" y="837"/>
                    </a:lnTo>
                    <a:lnTo>
                      <a:pt x="676" y="838"/>
                    </a:lnTo>
                    <a:lnTo>
                      <a:pt x="676" y="840"/>
                    </a:lnTo>
                    <a:lnTo>
                      <a:pt x="675" y="841"/>
                    </a:lnTo>
                    <a:lnTo>
                      <a:pt x="675" y="845"/>
                    </a:lnTo>
                    <a:lnTo>
                      <a:pt x="682" y="845"/>
                    </a:lnTo>
                    <a:lnTo>
                      <a:pt x="685" y="844"/>
                    </a:lnTo>
                    <a:lnTo>
                      <a:pt x="686" y="844"/>
                    </a:lnTo>
                    <a:lnTo>
                      <a:pt x="686" y="843"/>
                    </a:lnTo>
                    <a:lnTo>
                      <a:pt x="692" y="840"/>
                    </a:lnTo>
                    <a:lnTo>
                      <a:pt x="693" y="840"/>
                    </a:lnTo>
                    <a:lnTo>
                      <a:pt x="693" y="841"/>
                    </a:lnTo>
                    <a:lnTo>
                      <a:pt x="695" y="843"/>
                    </a:lnTo>
                    <a:lnTo>
                      <a:pt x="695" y="844"/>
                    </a:lnTo>
                    <a:lnTo>
                      <a:pt x="690" y="844"/>
                    </a:lnTo>
                    <a:lnTo>
                      <a:pt x="690" y="845"/>
                    </a:lnTo>
                    <a:lnTo>
                      <a:pt x="692" y="848"/>
                    </a:lnTo>
                    <a:lnTo>
                      <a:pt x="693" y="850"/>
                    </a:lnTo>
                    <a:lnTo>
                      <a:pt x="693" y="853"/>
                    </a:lnTo>
                    <a:lnTo>
                      <a:pt x="690" y="856"/>
                    </a:lnTo>
                    <a:lnTo>
                      <a:pt x="689" y="856"/>
                    </a:lnTo>
                    <a:lnTo>
                      <a:pt x="686" y="859"/>
                    </a:lnTo>
                    <a:lnTo>
                      <a:pt x="683" y="861"/>
                    </a:lnTo>
                    <a:lnTo>
                      <a:pt x="681" y="866"/>
                    </a:lnTo>
                    <a:lnTo>
                      <a:pt x="679" y="868"/>
                    </a:lnTo>
                    <a:lnTo>
                      <a:pt x="678" y="868"/>
                    </a:lnTo>
                    <a:lnTo>
                      <a:pt x="675" y="869"/>
                    </a:lnTo>
                    <a:lnTo>
                      <a:pt x="673" y="870"/>
                    </a:lnTo>
                    <a:lnTo>
                      <a:pt x="673" y="873"/>
                    </a:lnTo>
                    <a:lnTo>
                      <a:pt x="672" y="875"/>
                    </a:lnTo>
                    <a:lnTo>
                      <a:pt x="673" y="879"/>
                    </a:lnTo>
                    <a:lnTo>
                      <a:pt x="675" y="880"/>
                    </a:lnTo>
                    <a:lnTo>
                      <a:pt x="678" y="879"/>
                    </a:lnTo>
                    <a:lnTo>
                      <a:pt x="679" y="879"/>
                    </a:lnTo>
                    <a:lnTo>
                      <a:pt x="679" y="883"/>
                    </a:lnTo>
                    <a:lnTo>
                      <a:pt x="678" y="886"/>
                    </a:lnTo>
                    <a:lnTo>
                      <a:pt x="676" y="887"/>
                    </a:lnTo>
                    <a:lnTo>
                      <a:pt x="676" y="889"/>
                    </a:lnTo>
                    <a:lnTo>
                      <a:pt x="673" y="891"/>
                    </a:lnTo>
                    <a:lnTo>
                      <a:pt x="668" y="891"/>
                    </a:lnTo>
                    <a:lnTo>
                      <a:pt x="662" y="898"/>
                    </a:lnTo>
                    <a:lnTo>
                      <a:pt x="664" y="900"/>
                    </a:lnTo>
                    <a:lnTo>
                      <a:pt x="662" y="904"/>
                    </a:lnTo>
                    <a:lnTo>
                      <a:pt x="661" y="905"/>
                    </a:lnTo>
                    <a:lnTo>
                      <a:pt x="661" y="912"/>
                    </a:lnTo>
                    <a:lnTo>
                      <a:pt x="659" y="915"/>
                    </a:lnTo>
                    <a:lnTo>
                      <a:pt x="658" y="918"/>
                    </a:lnTo>
                    <a:lnTo>
                      <a:pt x="658" y="919"/>
                    </a:lnTo>
                    <a:lnTo>
                      <a:pt x="659" y="922"/>
                    </a:lnTo>
                    <a:lnTo>
                      <a:pt x="659" y="923"/>
                    </a:lnTo>
                    <a:lnTo>
                      <a:pt x="661" y="923"/>
                    </a:lnTo>
                    <a:lnTo>
                      <a:pt x="664" y="921"/>
                    </a:lnTo>
                    <a:lnTo>
                      <a:pt x="664" y="922"/>
                    </a:lnTo>
                    <a:lnTo>
                      <a:pt x="665" y="922"/>
                    </a:lnTo>
                    <a:lnTo>
                      <a:pt x="665" y="923"/>
                    </a:lnTo>
                    <a:lnTo>
                      <a:pt x="664" y="926"/>
                    </a:lnTo>
                    <a:lnTo>
                      <a:pt x="664" y="932"/>
                    </a:lnTo>
                    <a:lnTo>
                      <a:pt x="666" y="935"/>
                    </a:lnTo>
                    <a:lnTo>
                      <a:pt x="669" y="936"/>
                    </a:lnTo>
                    <a:lnTo>
                      <a:pt x="673" y="933"/>
                    </a:lnTo>
                    <a:lnTo>
                      <a:pt x="676" y="930"/>
                    </a:lnTo>
                    <a:lnTo>
                      <a:pt x="676" y="929"/>
                    </a:lnTo>
                    <a:lnTo>
                      <a:pt x="679" y="929"/>
                    </a:lnTo>
                    <a:lnTo>
                      <a:pt x="682" y="928"/>
                    </a:lnTo>
                    <a:lnTo>
                      <a:pt x="683" y="928"/>
                    </a:lnTo>
                    <a:lnTo>
                      <a:pt x="690" y="925"/>
                    </a:lnTo>
                    <a:lnTo>
                      <a:pt x="699" y="925"/>
                    </a:lnTo>
                    <a:lnTo>
                      <a:pt x="700" y="923"/>
                    </a:lnTo>
                    <a:lnTo>
                      <a:pt x="702" y="923"/>
                    </a:lnTo>
                    <a:lnTo>
                      <a:pt x="702" y="922"/>
                    </a:lnTo>
                    <a:lnTo>
                      <a:pt x="705" y="919"/>
                    </a:lnTo>
                    <a:lnTo>
                      <a:pt x="708" y="919"/>
                    </a:lnTo>
                    <a:lnTo>
                      <a:pt x="712" y="918"/>
                    </a:lnTo>
                    <a:lnTo>
                      <a:pt x="717" y="918"/>
                    </a:lnTo>
                    <a:lnTo>
                      <a:pt x="717" y="919"/>
                    </a:lnTo>
                    <a:lnTo>
                      <a:pt x="710" y="923"/>
                    </a:lnTo>
                    <a:lnTo>
                      <a:pt x="708" y="926"/>
                    </a:lnTo>
                    <a:lnTo>
                      <a:pt x="708" y="928"/>
                    </a:lnTo>
                    <a:lnTo>
                      <a:pt x="711" y="929"/>
                    </a:lnTo>
                    <a:lnTo>
                      <a:pt x="711" y="930"/>
                    </a:lnTo>
                    <a:lnTo>
                      <a:pt x="712" y="930"/>
                    </a:lnTo>
                    <a:lnTo>
                      <a:pt x="714" y="929"/>
                    </a:lnTo>
                    <a:lnTo>
                      <a:pt x="715" y="929"/>
                    </a:lnTo>
                    <a:lnTo>
                      <a:pt x="715" y="928"/>
                    </a:lnTo>
                    <a:lnTo>
                      <a:pt x="717" y="926"/>
                    </a:lnTo>
                    <a:lnTo>
                      <a:pt x="719" y="926"/>
                    </a:lnTo>
                    <a:lnTo>
                      <a:pt x="719" y="928"/>
                    </a:lnTo>
                    <a:lnTo>
                      <a:pt x="721" y="928"/>
                    </a:lnTo>
                    <a:lnTo>
                      <a:pt x="721" y="929"/>
                    </a:lnTo>
                    <a:lnTo>
                      <a:pt x="719" y="929"/>
                    </a:lnTo>
                    <a:lnTo>
                      <a:pt x="721" y="932"/>
                    </a:lnTo>
                    <a:lnTo>
                      <a:pt x="728" y="935"/>
                    </a:lnTo>
                    <a:lnTo>
                      <a:pt x="732" y="939"/>
                    </a:lnTo>
                    <a:lnTo>
                      <a:pt x="738" y="933"/>
                    </a:lnTo>
                    <a:lnTo>
                      <a:pt x="741" y="932"/>
                    </a:lnTo>
                    <a:lnTo>
                      <a:pt x="742" y="930"/>
                    </a:lnTo>
                    <a:lnTo>
                      <a:pt x="745" y="932"/>
                    </a:lnTo>
                    <a:lnTo>
                      <a:pt x="748" y="932"/>
                    </a:lnTo>
                    <a:lnTo>
                      <a:pt x="750" y="933"/>
                    </a:lnTo>
                    <a:lnTo>
                      <a:pt x="756" y="933"/>
                    </a:lnTo>
                    <a:lnTo>
                      <a:pt x="759" y="932"/>
                    </a:lnTo>
                    <a:lnTo>
                      <a:pt x="759" y="933"/>
                    </a:lnTo>
                    <a:lnTo>
                      <a:pt x="760" y="933"/>
                    </a:lnTo>
                    <a:lnTo>
                      <a:pt x="759" y="935"/>
                    </a:lnTo>
                    <a:lnTo>
                      <a:pt x="743" y="935"/>
                    </a:lnTo>
                    <a:lnTo>
                      <a:pt x="738" y="937"/>
                    </a:lnTo>
                    <a:lnTo>
                      <a:pt x="738" y="940"/>
                    </a:lnTo>
                    <a:lnTo>
                      <a:pt x="739" y="942"/>
                    </a:lnTo>
                    <a:lnTo>
                      <a:pt x="741" y="942"/>
                    </a:lnTo>
                    <a:lnTo>
                      <a:pt x="741" y="940"/>
                    </a:lnTo>
                    <a:lnTo>
                      <a:pt x="742" y="940"/>
                    </a:lnTo>
                    <a:lnTo>
                      <a:pt x="743" y="939"/>
                    </a:lnTo>
                    <a:lnTo>
                      <a:pt x="750" y="939"/>
                    </a:lnTo>
                    <a:lnTo>
                      <a:pt x="752" y="937"/>
                    </a:lnTo>
                    <a:lnTo>
                      <a:pt x="757" y="937"/>
                    </a:lnTo>
                    <a:lnTo>
                      <a:pt x="759" y="939"/>
                    </a:lnTo>
                    <a:lnTo>
                      <a:pt x="763" y="939"/>
                    </a:lnTo>
                    <a:lnTo>
                      <a:pt x="766" y="940"/>
                    </a:lnTo>
                    <a:lnTo>
                      <a:pt x="766" y="942"/>
                    </a:lnTo>
                    <a:lnTo>
                      <a:pt x="767" y="944"/>
                    </a:lnTo>
                    <a:lnTo>
                      <a:pt x="771" y="946"/>
                    </a:lnTo>
                    <a:lnTo>
                      <a:pt x="774" y="949"/>
                    </a:lnTo>
                    <a:lnTo>
                      <a:pt x="774" y="954"/>
                    </a:lnTo>
                    <a:lnTo>
                      <a:pt x="775" y="954"/>
                    </a:lnTo>
                    <a:lnTo>
                      <a:pt x="777" y="956"/>
                    </a:lnTo>
                    <a:lnTo>
                      <a:pt x="778" y="956"/>
                    </a:lnTo>
                    <a:lnTo>
                      <a:pt x="778" y="957"/>
                    </a:lnTo>
                    <a:lnTo>
                      <a:pt x="779" y="958"/>
                    </a:lnTo>
                    <a:lnTo>
                      <a:pt x="779" y="963"/>
                    </a:lnTo>
                    <a:lnTo>
                      <a:pt x="782" y="968"/>
                    </a:lnTo>
                    <a:lnTo>
                      <a:pt x="782" y="970"/>
                    </a:lnTo>
                    <a:lnTo>
                      <a:pt x="784" y="971"/>
                    </a:lnTo>
                    <a:lnTo>
                      <a:pt x="785" y="971"/>
                    </a:lnTo>
                    <a:lnTo>
                      <a:pt x="789" y="973"/>
                    </a:lnTo>
                    <a:lnTo>
                      <a:pt x="791" y="973"/>
                    </a:lnTo>
                    <a:lnTo>
                      <a:pt x="792" y="971"/>
                    </a:lnTo>
                    <a:lnTo>
                      <a:pt x="794" y="971"/>
                    </a:lnTo>
                    <a:lnTo>
                      <a:pt x="795" y="970"/>
                    </a:lnTo>
                    <a:lnTo>
                      <a:pt x="798" y="968"/>
                    </a:lnTo>
                    <a:lnTo>
                      <a:pt x="799" y="968"/>
                    </a:lnTo>
                    <a:lnTo>
                      <a:pt x="801" y="970"/>
                    </a:lnTo>
                    <a:lnTo>
                      <a:pt x="801" y="971"/>
                    </a:lnTo>
                    <a:lnTo>
                      <a:pt x="802" y="971"/>
                    </a:lnTo>
                    <a:lnTo>
                      <a:pt x="803" y="970"/>
                    </a:lnTo>
                    <a:lnTo>
                      <a:pt x="805" y="970"/>
                    </a:lnTo>
                    <a:lnTo>
                      <a:pt x="806" y="968"/>
                    </a:lnTo>
                    <a:lnTo>
                      <a:pt x="806" y="967"/>
                    </a:lnTo>
                    <a:lnTo>
                      <a:pt x="808" y="967"/>
                    </a:lnTo>
                    <a:lnTo>
                      <a:pt x="809" y="968"/>
                    </a:lnTo>
                    <a:lnTo>
                      <a:pt x="809" y="970"/>
                    </a:lnTo>
                    <a:lnTo>
                      <a:pt x="815" y="970"/>
                    </a:lnTo>
                    <a:lnTo>
                      <a:pt x="817" y="968"/>
                    </a:lnTo>
                    <a:lnTo>
                      <a:pt x="824" y="968"/>
                    </a:lnTo>
                    <a:lnTo>
                      <a:pt x="824" y="967"/>
                    </a:lnTo>
                    <a:lnTo>
                      <a:pt x="827" y="964"/>
                    </a:lnTo>
                    <a:lnTo>
                      <a:pt x="837" y="964"/>
                    </a:lnTo>
                    <a:lnTo>
                      <a:pt x="838" y="963"/>
                    </a:lnTo>
                    <a:lnTo>
                      <a:pt x="839" y="960"/>
                    </a:lnTo>
                    <a:lnTo>
                      <a:pt x="841" y="958"/>
                    </a:lnTo>
                    <a:lnTo>
                      <a:pt x="841" y="957"/>
                    </a:lnTo>
                    <a:lnTo>
                      <a:pt x="837" y="953"/>
                    </a:lnTo>
                    <a:lnTo>
                      <a:pt x="839" y="947"/>
                    </a:lnTo>
                    <a:lnTo>
                      <a:pt x="848" y="939"/>
                    </a:lnTo>
                    <a:lnTo>
                      <a:pt x="848" y="937"/>
                    </a:lnTo>
                    <a:lnTo>
                      <a:pt x="849" y="935"/>
                    </a:lnTo>
                    <a:lnTo>
                      <a:pt x="852" y="932"/>
                    </a:lnTo>
                    <a:lnTo>
                      <a:pt x="852" y="930"/>
                    </a:lnTo>
                    <a:lnTo>
                      <a:pt x="855" y="923"/>
                    </a:lnTo>
                    <a:lnTo>
                      <a:pt x="855" y="918"/>
                    </a:lnTo>
                    <a:lnTo>
                      <a:pt x="856" y="915"/>
                    </a:lnTo>
                    <a:lnTo>
                      <a:pt x="858" y="912"/>
                    </a:lnTo>
                    <a:lnTo>
                      <a:pt x="859" y="912"/>
                    </a:lnTo>
                    <a:lnTo>
                      <a:pt x="859" y="911"/>
                    </a:lnTo>
                    <a:lnTo>
                      <a:pt x="861" y="910"/>
                    </a:lnTo>
                    <a:lnTo>
                      <a:pt x="861" y="907"/>
                    </a:lnTo>
                    <a:lnTo>
                      <a:pt x="862" y="905"/>
                    </a:lnTo>
                    <a:lnTo>
                      <a:pt x="865" y="904"/>
                    </a:lnTo>
                    <a:lnTo>
                      <a:pt x="868" y="901"/>
                    </a:lnTo>
                    <a:lnTo>
                      <a:pt x="870" y="893"/>
                    </a:lnTo>
                    <a:lnTo>
                      <a:pt x="872" y="890"/>
                    </a:lnTo>
                    <a:lnTo>
                      <a:pt x="872" y="887"/>
                    </a:lnTo>
                    <a:lnTo>
                      <a:pt x="875" y="884"/>
                    </a:lnTo>
                    <a:lnTo>
                      <a:pt x="877" y="884"/>
                    </a:lnTo>
                    <a:lnTo>
                      <a:pt x="883" y="879"/>
                    </a:lnTo>
                    <a:lnTo>
                      <a:pt x="883" y="877"/>
                    </a:lnTo>
                    <a:lnTo>
                      <a:pt x="882" y="875"/>
                    </a:lnTo>
                    <a:lnTo>
                      <a:pt x="883" y="872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35" name="Freeform 6192">
                <a:extLst>
                  <a:ext uri="{FF2B5EF4-FFF2-40B4-BE49-F238E27FC236}">
                    <a16:creationId xmlns:a16="http://schemas.microsoft.com/office/drawing/2014/main" id="{5267D8B1-369B-A4E7-E886-8C3D3AC8AA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78" y="3619"/>
                <a:ext cx="90" cy="588"/>
              </a:xfrm>
              <a:custGeom>
                <a:avLst/>
                <a:gdLst>
                  <a:gd name="T0" fmla="*/ 64 w 360"/>
                  <a:gd name="T1" fmla="*/ 2304 h 2350"/>
                  <a:gd name="T2" fmla="*/ 36 w 360"/>
                  <a:gd name="T3" fmla="*/ 2331 h 2350"/>
                  <a:gd name="T4" fmla="*/ 17 w 360"/>
                  <a:gd name="T5" fmla="*/ 2350 h 2350"/>
                  <a:gd name="T6" fmla="*/ 6 w 360"/>
                  <a:gd name="T7" fmla="*/ 2335 h 2350"/>
                  <a:gd name="T8" fmla="*/ 25 w 360"/>
                  <a:gd name="T9" fmla="*/ 2314 h 2350"/>
                  <a:gd name="T10" fmla="*/ 14 w 360"/>
                  <a:gd name="T11" fmla="*/ 2283 h 2350"/>
                  <a:gd name="T12" fmla="*/ 40 w 360"/>
                  <a:gd name="T13" fmla="*/ 2274 h 2350"/>
                  <a:gd name="T14" fmla="*/ 53 w 360"/>
                  <a:gd name="T15" fmla="*/ 2258 h 2350"/>
                  <a:gd name="T16" fmla="*/ 73 w 360"/>
                  <a:gd name="T17" fmla="*/ 2237 h 2350"/>
                  <a:gd name="T18" fmla="*/ 85 w 360"/>
                  <a:gd name="T19" fmla="*/ 2238 h 2350"/>
                  <a:gd name="T20" fmla="*/ 73 w 360"/>
                  <a:gd name="T21" fmla="*/ 2225 h 2350"/>
                  <a:gd name="T22" fmla="*/ 92 w 360"/>
                  <a:gd name="T23" fmla="*/ 2214 h 2350"/>
                  <a:gd name="T24" fmla="*/ 93 w 360"/>
                  <a:gd name="T25" fmla="*/ 2197 h 2350"/>
                  <a:gd name="T26" fmla="*/ 75 w 360"/>
                  <a:gd name="T27" fmla="*/ 2178 h 2350"/>
                  <a:gd name="T28" fmla="*/ 85 w 360"/>
                  <a:gd name="T29" fmla="*/ 2145 h 2350"/>
                  <a:gd name="T30" fmla="*/ 71 w 360"/>
                  <a:gd name="T31" fmla="*/ 2134 h 2350"/>
                  <a:gd name="T32" fmla="*/ 82 w 360"/>
                  <a:gd name="T33" fmla="*/ 2121 h 2350"/>
                  <a:gd name="T34" fmla="*/ 114 w 360"/>
                  <a:gd name="T35" fmla="*/ 2085 h 2350"/>
                  <a:gd name="T36" fmla="*/ 144 w 360"/>
                  <a:gd name="T37" fmla="*/ 2061 h 2350"/>
                  <a:gd name="T38" fmla="*/ 169 w 360"/>
                  <a:gd name="T39" fmla="*/ 2046 h 2350"/>
                  <a:gd name="T40" fmla="*/ 176 w 360"/>
                  <a:gd name="T41" fmla="*/ 2011 h 2350"/>
                  <a:gd name="T42" fmla="*/ 160 w 360"/>
                  <a:gd name="T43" fmla="*/ 1997 h 2350"/>
                  <a:gd name="T44" fmla="*/ 113 w 360"/>
                  <a:gd name="T45" fmla="*/ 1989 h 2350"/>
                  <a:gd name="T46" fmla="*/ 74 w 360"/>
                  <a:gd name="T47" fmla="*/ 1996 h 2350"/>
                  <a:gd name="T48" fmla="*/ 100 w 360"/>
                  <a:gd name="T49" fmla="*/ 1965 h 2350"/>
                  <a:gd name="T50" fmla="*/ 100 w 360"/>
                  <a:gd name="T51" fmla="*/ 1943 h 2350"/>
                  <a:gd name="T52" fmla="*/ 126 w 360"/>
                  <a:gd name="T53" fmla="*/ 1957 h 2350"/>
                  <a:gd name="T54" fmla="*/ 134 w 360"/>
                  <a:gd name="T55" fmla="*/ 1957 h 2350"/>
                  <a:gd name="T56" fmla="*/ 152 w 360"/>
                  <a:gd name="T57" fmla="*/ 1955 h 2350"/>
                  <a:gd name="T58" fmla="*/ 167 w 360"/>
                  <a:gd name="T59" fmla="*/ 1951 h 2350"/>
                  <a:gd name="T60" fmla="*/ 158 w 360"/>
                  <a:gd name="T61" fmla="*/ 1919 h 2350"/>
                  <a:gd name="T62" fmla="*/ 177 w 360"/>
                  <a:gd name="T63" fmla="*/ 1922 h 2350"/>
                  <a:gd name="T64" fmla="*/ 204 w 360"/>
                  <a:gd name="T65" fmla="*/ 1876 h 2350"/>
                  <a:gd name="T66" fmla="*/ 204 w 360"/>
                  <a:gd name="T67" fmla="*/ 1856 h 2350"/>
                  <a:gd name="T68" fmla="*/ 181 w 360"/>
                  <a:gd name="T69" fmla="*/ 1846 h 2350"/>
                  <a:gd name="T70" fmla="*/ 202 w 360"/>
                  <a:gd name="T71" fmla="*/ 1823 h 2350"/>
                  <a:gd name="T72" fmla="*/ 217 w 360"/>
                  <a:gd name="T73" fmla="*/ 1790 h 2350"/>
                  <a:gd name="T74" fmla="*/ 215 w 360"/>
                  <a:gd name="T75" fmla="*/ 1751 h 2350"/>
                  <a:gd name="T76" fmla="*/ 207 w 360"/>
                  <a:gd name="T77" fmla="*/ 1670 h 2350"/>
                  <a:gd name="T78" fmla="*/ 198 w 360"/>
                  <a:gd name="T79" fmla="*/ 1665 h 2350"/>
                  <a:gd name="T80" fmla="*/ 193 w 360"/>
                  <a:gd name="T81" fmla="*/ 1627 h 2350"/>
                  <a:gd name="T82" fmla="*/ 202 w 360"/>
                  <a:gd name="T83" fmla="*/ 1567 h 2350"/>
                  <a:gd name="T84" fmla="*/ 187 w 360"/>
                  <a:gd name="T85" fmla="*/ 1486 h 2350"/>
                  <a:gd name="T86" fmla="*/ 200 w 360"/>
                  <a:gd name="T87" fmla="*/ 1423 h 2350"/>
                  <a:gd name="T88" fmla="*/ 197 w 360"/>
                  <a:gd name="T89" fmla="*/ 1341 h 2350"/>
                  <a:gd name="T90" fmla="*/ 234 w 360"/>
                  <a:gd name="T91" fmla="*/ 1272 h 2350"/>
                  <a:gd name="T92" fmla="*/ 297 w 360"/>
                  <a:gd name="T93" fmla="*/ 1162 h 2350"/>
                  <a:gd name="T94" fmla="*/ 334 w 360"/>
                  <a:gd name="T95" fmla="*/ 1094 h 2350"/>
                  <a:gd name="T96" fmla="*/ 359 w 360"/>
                  <a:gd name="T97" fmla="*/ 993 h 2350"/>
                  <a:gd name="T98" fmla="*/ 345 w 360"/>
                  <a:gd name="T99" fmla="*/ 859 h 2350"/>
                  <a:gd name="T100" fmla="*/ 331 w 360"/>
                  <a:gd name="T101" fmla="*/ 711 h 2350"/>
                  <a:gd name="T102" fmla="*/ 322 w 360"/>
                  <a:gd name="T103" fmla="*/ 679 h 2350"/>
                  <a:gd name="T104" fmla="*/ 306 w 360"/>
                  <a:gd name="T105" fmla="*/ 638 h 2350"/>
                  <a:gd name="T106" fmla="*/ 296 w 360"/>
                  <a:gd name="T107" fmla="*/ 510 h 2350"/>
                  <a:gd name="T108" fmla="*/ 284 w 360"/>
                  <a:gd name="T109" fmla="*/ 409 h 2350"/>
                  <a:gd name="T110" fmla="*/ 268 w 360"/>
                  <a:gd name="T111" fmla="*/ 275 h 2350"/>
                  <a:gd name="T112" fmla="*/ 212 w 360"/>
                  <a:gd name="T113" fmla="*/ 177 h 2350"/>
                  <a:gd name="T114" fmla="*/ 162 w 360"/>
                  <a:gd name="T115" fmla="*/ 113 h 2350"/>
                  <a:gd name="T116" fmla="*/ 135 w 360"/>
                  <a:gd name="T117" fmla="*/ 57 h 2350"/>
                  <a:gd name="T118" fmla="*/ 140 w 360"/>
                  <a:gd name="T119" fmla="*/ 18 h 23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0" h="2350">
                    <a:moveTo>
                      <a:pt x="67" y="2324"/>
                    </a:moveTo>
                    <a:lnTo>
                      <a:pt x="68" y="2320"/>
                    </a:lnTo>
                    <a:lnTo>
                      <a:pt x="68" y="2317"/>
                    </a:lnTo>
                    <a:lnTo>
                      <a:pt x="70" y="2315"/>
                    </a:lnTo>
                    <a:lnTo>
                      <a:pt x="71" y="2315"/>
                    </a:lnTo>
                    <a:lnTo>
                      <a:pt x="71" y="2308"/>
                    </a:lnTo>
                    <a:lnTo>
                      <a:pt x="73" y="2305"/>
                    </a:lnTo>
                    <a:lnTo>
                      <a:pt x="73" y="2304"/>
                    </a:lnTo>
                    <a:lnTo>
                      <a:pt x="64" y="2304"/>
                    </a:lnTo>
                    <a:lnTo>
                      <a:pt x="64" y="2305"/>
                    </a:lnTo>
                    <a:lnTo>
                      <a:pt x="61" y="2308"/>
                    </a:lnTo>
                    <a:lnTo>
                      <a:pt x="61" y="2310"/>
                    </a:lnTo>
                    <a:lnTo>
                      <a:pt x="54" y="2313"/>
                    </a:lnTo>
                    <a:lnTo>
                      <a:pt x="50" y="2317"/>
                    </a:lnTo>
                    <a:lnTo>
                      <a:pt x="46" y="2320"/>
                    </a:lnTo>
                    <a:lnTo>
                      <a:pt x="43" y="2321"/>
                    </a:lnTo>
                    <a:lnTo>
                      <a:pt x="40" y="2327"/>
                    </a:lnTo>
                    <a:lnTo>
                      <a:pt x="36" y="2331"/>
                    </a:lnTo>
                    <a:lnTo>
                      <a:pt x="29" y="2339"/>
                    </a:lnTo>
                    <a:lnTo>
                      <a:pt x="29" y="2341"/>
                    </a:lnTo>
                    <a:lnTo>
                      <a:pt x="28" y="2341"/>
                    </a:lnTo>
                    <a:lnTo>
                      <a:pt x="25" y="2343"/>
                    </a:lnTo>
                    <a:lnTo>
                      <a:pt x="25" y="2346"/>
                    </a:lnTo>
                    <a:lnTo>
                      <a:pt x="23" y="2349"/>
                    </a:lnTo>
                    <a:lnTo>
                      <a:pt x="22" y="2349"/>
                    </a:lnTo>
                    <a:lnTo>
                      <a:pt x="21" y="2350"/>
                    </a:lnTo>
                    <a:lnTo>
                      <a:pt x="17" y="2350"/>
                    </a:lnTo>
                    <a:lnTo>
                      <a:pt x="15" y="2349"/>
                    </a:lnTo>
                    <a:lnTo>
                      <a:pt x="14" y="2349"/>
                    </a:lnTo>
                    <a:lnTo>
                      <a:pt x="10" y="2345"/>
                    </a:lnTo>
                    <a:lnTo>
                      <a:pt x="10" y="2341"/>
                    </a:lnTo>
                    <a:lnTo>
                      <a:pt x="11" y="2339"/>
                    </a:lnTo>
                    <a:lnTo>
                      <a:pt x="13" y="2336"/>
                    </a:lnTo>
                    <a:lnTo>
                      <a:pt x="0" y="2336"/>
                    </a:lnTo>
                    <a:lnTo>
                      <a:pt x="1" y="2335"/>
                    </a:lnTo>
                    <a:lnTo>
                      <a:pt x="6" y="2335"/>
                    </a:lnTo>
                    <a:lnTo>
                      <a:pt x="11" y="2334"/>
                    </a:lnTo>
                    <a:lnTo>
                      <a:pt x="18" y="2334"/>
                    </a:lnTo>
                    <a:lnTo>
                      <a:pt x="18" y="2332"/>
                    </a:lnTo>
                    <a:lnTo>
                      <a:pt x="21" y="2332"/>
                    </a:lnTo>
                    <a:lnTo>
                      <a:pt x="23" y="2328"/>
                    </a:lnTo>
                    <a:lnTo>
                      <a:pt x="22" y="2325"/>
                    </a:lnTo>
                    <a:lnTo>
                      <a:pt x="21" y="2324"/>
                    </a:lnTo>
                    <a:lnTo>
                      <a:pt x="21" y="2318"/>
                    </a:lnTo>
                    <a:lnTo>
                      <a:pt x="25" y="2314"/>
                    </a:lnTo>
                    <a:lnTo>
                      <a:pt x="25" y="2311"/>
                    </a:lnTo>
                    <a:lnTo>
                      <a:pt x="23" y="2311"/>
                    </a:lnTo>
                    <a:lnTo>
                      <a:pt x="22" y="2310"/>
                    </a:lnTo>
                    <a:lnTo>
                      <a:pt x="22" y="2308"/>
                    </a:lnTo>
                    <a:lnTo>
                      <a:pt x="18" y="2305"/>
                    </a:lnTo>
                    <a:lnTo>
                      <a:pt x="17" y="2299"/>
                    </a:lnTo>
                    <a:lnTo>
                      <a:pt x="17" y="2297"/>
                    </a:lnTo>
                    <a:lnTo>
                      <a:pt x="14" y="2292"/>
                    </a:lnTo>
                    <a:lnTo>
                      <a:pt x="14" y="2283"/>
                    </a:lnTo>
                    <a:lnTo>
                      <a:pt x="15" y="2282"/>
                    </a:lnTo>
                    <a:lnTo>
                      <a:pt x="21" y="2282"/>
                    </a:lnTo>
                    <a:lnTo>
                      <a:pt x="23" y="2279"/>
                    </a:lnTo>
                    <a:lnTo>
                      <a:pt x="26" y="2278"/>
                    </a:lnTo>
                    <a:lnTo>
                      <a:pt x="32" y="2278"/>
                    </a:lnTo>
                    <a:lnTo>
                      <a:pt x="35" y="2276"/>
                    </a:lnTo>
                    <a:lnTo>
                      <a:pt x="36" y="2275"/>
                    </a:lnTo>
                    <a:lnTo>
                      <a:pt x="39" y="2274"/>
                    </a:lnTo>
                    <a:lnTo>
                      <a:pt x="40" y="2274"/>
                    </a:lnTo>
                    <a:lnTo>
                      <a:pt x="45" y="2269"/>
                    </a:lnTo>
                    <a:lnTo>
                      <a:pt x="45" y="2267"/>
                    </a:lnTo>
                    <a:lnTo>
                      <a:pt x="46" y="2265"/>
                    </a:lnTo>
                    <a:lnTo>
                      <a:pt x="49" y="2265"/>
                    </a:lnTo>
                    <a:lnTo>
                      <a:pt x="49" y="2264"/>
                    </a:lnTo>
                    <a:lnTo>
                      <a:pt x="50" y="2264"/>
                    </a:lnTo>
                    <a:lnTo>
                      <a:pt x="52" y="2261"/>
                    </a:lnTo>
                    <a:lnTo>
                      <a:pt x="52" y="2260"/>
                    </a:lnTo>
                    <a:lnTo>
                      <a:pt x="53" y="2258"/>
                    </a:lnTo>
                    <a:lnTo>
                      <a:pt x="53" y="2257"/>
                    </a:lnTo>
                    <a:lnTo>
                      <a:pt x="59" y="2257"/>
                    </a:lnTo>
                    <a:lnTo>
                      <a:pt x="61" y="2253"/>
                    </a:lnTo>
                    <a:lnTo>
                      <a:pt x="60" y="2251"/>
                    </a:lnTo>
                    <a:lnTo>
                      <a:pt x="60" y="2244"/>
                    </a:lnTo>
                    <a:lnTo>
                      <a:pt x="61" y="2244"/>
                    </a:lnTo>
                    <a:lnTo>
                      <a:pt x="70" y="2235"/>
                    </a:lnTo>
                    <a:lnTo>
                      <a:pt x="71" y="2237"/>
                    </a:lnTo>
                    <a:lnTo>
                      <a:pt x="73" y="2237"/>
                    </a:lnTo>
                    <a:lnTo>
                      <a:pt x="73" y="2238"/>
                    </a:lnTo>
                    <a:lnTo>
                      <a:pt x="74" y="2241"/>
                    </a:lnTo>
                    <a:lnTo>
                      <a:pt x="75" y="2243"/>
                    </a:lnTo>
                    <a:lnTo>
                      <a:pt x="77" y="2243"/>
                    </a:lnTo>
                    <a:lnTo>
                      <a:pt x="78" y="2244"/>
                    </a:lnTo>
                    <a:lnTo>
                      <a:pt x="80" y="2244"/>
                    </a:lnTo>
                    <a:lnTo>
                      <a:pt x="80" y="2243"/>
                    </a:lnTo>
                    <a:lnTo>
                      <a:pt x="82" y="2241"/>
                    </a:lnTo>
                    <a:lnTo>
                      <a:pt x="85" y="2238"/>
                    </a:lnTo>
                    <a:lnTo>
                      <a:pt x="82" y="2235"/>
                    </a:lnTo>
                    <a:lnTo>
                      <a:pt x="78" y="2235"/>
                    </a:lnTo>
                    <a:lnTo>
                      <a:pt x="77" y="2233"/>
                    </a:lnTo>
                    <a:lnTo>
                      <a:pt x="74" y="2233"/>
                    </a:lnTo>
                    <a:lnTo>
                      <a:pt x="73" y="2235"/>
                    </a:lnTo>
                    <a:lnTo>
                      <a:pt x="70" y="2232"/>
                    </a:lnTo>
                    <a:lnTo>
                      <a:pt x="70" y="2226"/>
                    </a:lnTo>
                    <a:lnTo>
                      <a:pt x="71" y="2225"/>
                    </a:lnTo>
                    <a:lnTo>
                      <a:pt x="73" y="2225"/>
                    </a:lnTo>
                    <a:lnTo>
                      <a:pt x="73" y="2223"/>
                    </a:lnTo>
                    <a:lnTo>
                      <a:pt x="75" y="2223"/>
                    </a:lnTo>
                    <a:lnTo>
                      <a:pt x="77" y="2225"/>
                    </a:lnTo>
                    <a:lnTo>
                      <a:pt x="77" y="2226"/>
                    </a:lnTo>
                    <a:lnTo>
                      <a:pt x="81" y="2226"/>
                    </a:lnTo>
                    <a:lnTo>
                      <a:pt x="82" y="2225"/>
                    </a:lnTo>
                    <a:lnTo>
                      <a:pt x="82" y="2218"/>
                    </a:lnTo>
                    <a:lnTo>
                      <a:pt x="88" y="2216"/>
                    </a:lnTo>
                    <a:lnTo>
                      <a:pt x="92" y="2214"/>
                    </a:lnTo>
                    <a:lnTo>
                      <a:pt x="92" y="2212"/>
                    </a:lnTo>
                    <a:lnTo>
                      <a:pt x="93" y="2211"/>
                    </a:lnTo>
                    <a:lnTo>
                      <a:pt x="92" y="2208"/>
                    </a:lnTo>
                    <a:lnTo>
                      <a:pt x="92" y="2204"/>
                    </a:lnTo>
                    <a:lnTo>
                      <a:pt x="95" y="2201"/>
                    </a:lnTo>
                    <a:lnTo>
                      <a:pt x="95" y="2202"/>
                    </a:lnTo>
                    <a:lnTo>
                      <a:pt x="96" y="2202"/>
                    </a:lnTo>
                    <a:lnTo>
                      <a:pt x="96" y="2198"/>
                    </a:lnTo>
                    <a:lnTo>
                      <a:pt x="93" y="2197"/>
                    </a:lnTo>
                    <a:lnTo>
                      <a:pt x="92" y="2197"/>
                    </a:lnTo>
                    <a:lnTo>
                      <a:pt x="92" y="2190"/>
                    </a:lnTo>
                    <a:lnTo>
                      <a:pt x="95" y="2183"/>
                    </a:lnTo>
                    <a:lnTo>
                      <a:pt x="93" y="2177"/>
                    </a:lnTo>
                    <a:lnTo>
                      <a:pt x="90" y="2174"/>
                    </a:lnTo>
                    <a:lnTo>
                      <a:pt x="89" y="2174"/>
                    </a:lnTo>
                    <a:lnTo>
                      <a:pt x="88" y="2173"/>
                    </a:lnTo>
                    <a:lnTo>
                      <a:pt x="78" y="2181"/>
                    </a:lnTo>
                    <a:lnTo>
                      <a:pt x="75" y="2178"/>
                    </a:lnTo>
                    <a:lnTo>
                      <a:pt x="73" y="2177"/>
                    </a:lnTo>
                    <a:lnTo>
                      <a:pt x="70" y="2178"/>
                    </a:lnTo>
                    <a:lnTo>
                      <a:pt x="68" y="2177"/>
                    </a:lnTo>
                    <a:lnTo>
                      <a:pt x="67" y="2174"/>
                    </a:lnTo>
                    <a:lnTo>
                      <a:pt x="67" y="2173"/>
                    </a:lnTo>
                    <a:lnTo>
                      <a:pt x="71" y="2170"/>
                    </a:lnTo>
                    <a:lnTo>
                      <a:pt x="75" y="2165"/>
                    </a:lnTo>
                    <a:lnTo>
                      <a:pt x="77" y="2165"/>
                    </a:lnTo>
                    <a:lnTo>
                      <a:pt x="85" y="2145"/>
                    </a:lnTo>
                    <a:lnTo>
                      <a:pt x="85" y="2142"/>
                    </a:lnTo>
                    <a:lnTo>
                      <a:pt x="88" y="2141"/>
                    </a:lnTo>
                    <a:lnTo>
                      <a:pt x="85" y="2141"/>
                    </a:lnTo>
                    <a:lnTo>
                      <a:pt x="85" y="2137"/>
                    </a:lnTo>
                    <a:lnTo>
                      <a:pt x="84" y="2135"/>
                    </a:lnTo>
                    <a:lnTo>
                      <a:pt x="78" y="2132"/>
                    </a:lnTo>
                    <a:lnTo>
                      <a:pt x="77" y="2132"/>
                    </a:lnTo>
                    <a:lnTo>
                      <a:pt x="75" y="2134"/>
                    </a:lnTo>
                    <a:lnTo>
                      <a:pt x="71" y="2134"/>
                    </a:lnTo>
                    <a:lnTo>
                      <a:pt x="68" y="2131"/>
                    </a:lnTo>
                    <a:lnTo>
                      <a:pt x="68" y="2121"/>
                    </a:lnTo>
                    <a:lnTo>
                      <a:pt x="70" y="2121"/>
                    </a:lnTo>
                    <a:lnTo>
                      <a:pt x="70" y="2120"/>
                    </a:lnTo>
                    <a:lnTo>
                      <a:pt x="73" y="2117"/>
                    </a:lnTo>
                    <a:lnTo>
                      <a:pt x="74" y="2117"/>
                    </a:lnTo>
                    <a:lnTo>
                      <a:pt x="78" y="2118"/>
                    </a:lnTo>
                    <a:lnTo>
                      <a:pt x="81" y="2120"/>
                    </a:lnTo>
                    <a:lnTo>
                      <a:pt x="82" y="2121"/>
                    </a:lnTo>
                    <a:lnTo>
                      <a:pt x="84" y="2121"/>
                    </a:lnTo>
                    <a:lnTo>
                      <a:pt x="89" y="2118"/>
                    </a:lnTo>
                    <a:lnTo>
                      <a:pt x="92" y="2117"/>
                    </a:lnTo>
                    <a:lnTo>
                      <a:pt x="98" y="2107"/>
                    </a:lnTo>
                    <a:lnTo>
                      <a:pt x="99" y="2103"/>
                    </a:lnTo>
                    <a:lnTo>
                      <a:pt x="102" y="2096"/>
                    </a:lnTo>
                    <a:lnTo>
                      <a:pt x="107" y="2089"/>
                    </a:lnTo>
                    <a:lnTo>
                      <a:pt x="112" y="2088"/>
                    </a:lnTo>
                    <a:lnTo>
                      <a:pt x="114" y="2085"/>
                    </a:lnTo>
                    <a:lnTo>
                      <a:pt x="114" y="2084"/>
                    </a:lnTo>
                    <a:lnTo>
                      <a:pt x="120" y="2078"/>
                    </a:lnTo>
                    <a:lnTo>
                      <a:pt x="127" y="2074"/>
                    </a:lnTo>
                    <a:lnTo>
                      <a:pt x="130" y="2071"/>
                    </a:lnTo>
                    <a:lnTo>
                      <a:pt x="130" y="2070"/>
                    </a:lnTo>
                    <a:lnTo>
                      <a:pt x="134" y="2067"/>
                    </a:lnTo>
                    <a:lnTo>
                      <a:pt x="137" y="2064"/>
                    </a:lnTo>
                    <a:lnTo>
                      <a:pt x="141" y="2063"/>
                    </a:lnTo>
                    <a:lnTo>
                      <a:pt x="144" y="2061"/>
                    </a:lnTo>
                    <a:lnTo>
                      <a:pt x="145" y="2060"/>
                    </a:lnTo>
                    <a:lnTo>
                      <a:pt x="147" y="2060"/>
                    </a:lnTo>
                    <a:lnTo>
                      <a:pt x="152" y="2061"/>
                    </a:lnTo>
                    <a:lnTo>
                      <a:pt x="158" y="2061"/>
                    </a:lnTo>
                    <a:lnTo>
                      <a:pt x="160" y="2060"/>
                    </a:lnTo>
                    <a:lnTo>
                      <a:pt x="166" y="2053"/>
                    </a:lnTo>
                    <a:lnTo>
                      <a:pt x="167" y="2049"/>
                    </a:lnTo>
                    <a:lnTo>
                      <a:pt x="169" y="2049"/>
                    </a:lnTo>
                    <a:lnTo>
                      <a:pt x="169" y="2046"/>
                    </a:lnTo>
                    <a:lnTo>
                      <a:pt x="167" y="2043"/>
                    </a:lnTo>
                    <a:lnTo>
                      <a:pt x="167" y="2040"/>
                    </a:lnTo>
                    <a:lnTo>
                      <a:pt x="165" y="2031"/>
                    </a:lnTo>
                    <a:lnTo>
                      <a:pt x="166" y="2028"/>
                    </a:lnTo>
                    <a:lnTo>
                      <a:pt x="169" y="2027"/>
                    </a:lnTo>
                    <a:lnTo>
                      <a:pt x="170" y="2027"/>
                    </a:lnTo>
                    <a:lnTo>
                      <a:pt x="173" y="2022"/>
                    </a:lnTo>
                    <a:lnTo>
                      <a:pt x="173" y="2018"/>
                    </a:lnTo>
                    <a:lnTo>
                      <a:pt x="176" y="2011"/>
                    </a:lnTo>
                    <a:lnTo>
                      <a:pt x="180" y="2005"/>
                    </a:lnTo>
                    <a:lnTo>
                      <a:pt x="186" y="2003"/>
                    </a:lnTo>
                    <a:lnTo>
                      <a:pt x="187" y="2004"/>
                    </a:lnTo>
                    <a:lnTo>
                      <a:pt x="188" y="2001"/>
                    </a:lnTo>
                    <a:lnTo>
                      <a:pt x="188" y="1991"/>
                    </a:lnTo>
                    <a:lnTo>
                      <a:pt x="184" y="1991"/>
                    </a:lnTo>
                    <a:lnTo>
                      <a:pt x="177" y="1993"/>
                    </a:lnTo>
                    <a:lnTo>
                      <a:pt x="167" y="1997"/>
                    </a:lnTo>
                    <a:lnTo>
                      <a:pt x="160" y="1997"/>
                    </a:lnTo>
                    <a:lnTo>
                      <a:pt x="151" y="1996"/>
                    </a:lnTo>
                    <a:lnTo>
                      <a:pt x="147" y="1990"/>
                    </a:lnTo>
                    <a:lnTo>
                      <a:pt x="142" y="1986"/>
                    </a:lnTo>
                    <a:lnTo>
                      <a:pt x="130" y="1983"/>
                    </a:lnTo>
                    <a:lnTo>
                      <a:pt x="127" y="1982"/>
                    </a:lnTo>
                    <a:lnTo>
                      <a:pt x="121" y="1982"/>
                    </a:lnTo>
                    <a:lnTo>
                      <a:pt x="120" y="1983"/>
                    </a:lnTo>
                    <a:lnTo>
                      <a:pt x="114" y="1987"/>
                    </a:lnTo>
                    <a:lnTo>
                      <a:pt x="113" y="1989"/>
                    </a:lnTo>
                    <a:lnTo>
                      <a:pt x="112" y="1994"/>
                    </a:lnTo>
                    <a:lnTo>
                      <a:pt x="107" y="2003"/>
                    </a:lnTo>
                    <a:lnTo>
                      <a:pt x="93" y="2022"/>
                    </a:lnTo>
                    <a:lnTo>
                      <a:pt x="90" y="2022"/>
                    </a:lnTo>
                    <a:lnTo>
                      <a:pt x="89" y="2018"/>
                    </a:lnTo>
                    <a:lnTo>
                      <a:pt x="82" y="2014"/>
                    </a:lnTo>
                    <a:lnTo>
                      <a:pt x="78" y="2012"/>
                    </a:lnTo>
                    <a:lnTo>
                      <a:pt x="73" y="2001"/>
                    </a:lnTo>
                    <a:lnTo>
                      <a:pt x="74" y="1996"/>
                    </a:lnTo>
                    <a:lnTo>
                      <a:pt x="77" y="1993"/>
                    </a:lnTo>
                    <a:lnTo>
                      <a:pt x="75" y="1987"/>
                    </a:lnTo>
                    <a:lnTo>
                      <a:pt x="78" y="1977"/>
                    </a:lnTo>
                    <a:lnTo>
                      <a:pt x="81" y="1976"/>
                    </a:lnTo>
                    <a:lnTo>
                      <a:pt x="88" y="1975"/>
                    </a:lnTo>
                    <a:lnTo>
                      <a:pt x="90" y="1973"/>
                    </a:lnTo>
                    <a:lnTo>
                      <a:pt x="92" y="1973"/>
                    </a:lnTo>
                    <a:lnTo>
                      <a:pt x="95" y="1970"/>
                    </a:lnTo>
                    <a:lnTo>
                      <a:pt x="100" y="1965"/>
                    </a:lnTo>
                    <a:lnTo>
                      <a:pt x="100" y="1962"/>
                    </a:lnTo>
                    <a:lnTo>
                      <a:pt x="102" y="1959"/>
                    </a:lnTo>
                    <a:lnTo>
                      <a:pt x="100" y="1958"/>
                    </a:lnTo>
                    <a:lnTo>
                      <a:pt x="99" y="1954"/>
                    </a:lnTo>
                    <a:lnTo>
                      <a:pt x="98" y="1952"/>
                    </a:lnTo>
                    <a:lnTo>
                      <a:pt x="98" y="1951"/>
                    </a:lnTo>
                    <a:lnTo>
                      <a:pt x="99" y="1947"/>
                    </a:lnTo>
                    <a:lnTo>
                      <a:pt x="99" y="1945"/>
                    </a:lnTo>
                    <a:lnTo>
                      <a:pt x="100" y="1943"/>
                    </a:lnTo>
                    <a:lnTo>
                      <a:pt x="103" y="1940"/>
                    </a:lnTo>
                    <a:lnTo>
                      <a:pt x="110" y="1940"/>
                    </a:lnTo>
                    <a:lnTo>
                      <a:pt x="110" y="1944"/>
                    </a:lnTo>
                    <a:lnTo>
                      <a:pt x="112" y="1947"/>
                    </a:lnTo>
                    <a:lnTo>
                      <a:pt x="114" y="1948"/>
                    </a:lnTo>
                    <a:lnTo>
                      <a:pt x="120" y="1954"/>
                    </a:lnTo>
                    <a:lnTo>
                      <a:pt x="124" y="1955"/>
                    </a:lnTo>
                    <a:lnTo>
                      <a:pt x="126" y="1955"/>
                    </a:lnTo>
                    <a:lnTo>
                      <a:pt x="126" y="1957"/>
                    </a:lnTo>
                    <a:lnTo>
                      <a:pt x="121" y="1957"/>
                    </a:lnTo>
                    <a:lnTo>
                      <a:pt x="116" y="1959"/>
                    </a:lnTo>
                    <a:lnTo>
                      <a:pt x="119" y="1962"/>
                    </a:lnTo>
                    <a:lnTo>
                      <a:pt x="121" y="1962"/>
                    </a:lnTo>
                    <a:lnTo>
                      <a:pt x="124" y="1961"/>
                    </a:lnTo>
                    <a:lnTo>
                      <a:pt x="130" y="1959"/>
                    </a:lnTo>
                    <a:lnTo>
                      <a:pt x="131" y="1958"/>
                    </a:lnTo>
                    <a:lnTo>
                      <a:pt x="133" y="1958"/>
                    </a:lnTo>
                    <a:lnTo>
                      <a:pt x="134" y="1957"/>
                    </a:lnTo>
                    <a:lnTo>
                      <a:pt x="134" y="1955"/>
                    </a:lnTo>
                    <a:lnTo>
                      <a:pt x="135" y="1954"/>
                    </a:lnTo>
                    <a:lnTo>
                      <a:pt x="135" y="1952"/>
                    </a:lnTo>
                    <a:lnTo>
                      <a:pt x="137" y="1952"/>
                    </a:lnTo>
                    <a:lnTo>
                      <a:pt x="138" y="1951"/>
                    </a:lnTo>
                    <a:lnTo>
                      <a:pt x="138" y="1950"/>
                    </a:lnTo>
                    <a:lnTo>
                      <a:pt x="142" y="1950"/>
                    </a:lnTo>
                    <a:lnTo>
                      <a:pt x="148" y="1952"/>
                    </a:lnTo>
                    <a:lnTo>
                      <a:pt x="152" y="1955"/>
                    </a:lnTo>
                    <a:lnTo>
                      <a:pt x="159" y="1955"/>
                    </a:lnTo>
                    <a:lnTo>
                      <a:pt x="162" y="1954"/>
                    </a:lnTo>
                    <a:lnTo>
                      <a:pt x="163" y="1955"/>
                    </a:lnTo>
                    <a:lnTo>
                      <a:pt x="165" y="1955"/>
                    </a:lnTo>
                    <a:lnTo>
                      <a:pt x="166" y="1957"/>
                    </a:lnTo>
                    <a:lnTo>
                      <a:pt x="167" y="1957"/>
                    </a:lnTo>
                    <a:lnTo>
                      <a:pt x="169" y="1955"/>
                    </a:lnTo>
                    <a:lnTo>
                      <a:pt x="169" y="1950"/>
                    </a:lnTo>
                    <a:lnTo>
                      <a:pt x="167" y="1951"/>
                    </a:lnTo>
                    <a:lnTo>
                      <a:pt x="166" y="1950"/>
                    </a:lnTo>
                    <a:lnTo>
                      <a:pt x="165" y="1950"/>
                    </a:lnTo>
                    <a:lnTo>
                      <a:pt x="165" y="1938"/>
                    </a:lnTo>
                    <a:lnTo>
                      <a:pt x="162" y="1936"/>
                    </a:lnTo>
                    <a:lnTo>
                      <a:pt x="156" y="1936"/>
                    </a:lnTo>
                    <a:lnTo>
                      <a:pt x="152" y="1933"/>
                    </a:lnTo>
                    <a:lnTo>
                      <a:pt x="152" y="1926"/>
                    </a:lnTo>
                    <a:lnTo>
                      <a:pt x="155" y="1922"/>
                    </a:lnTo>
                    <a:lnTo>
                      <a:pt x="158" y="1919"/>
                    </a:lnTo>
                    <a:lnTo>
                      <a:pt x="158" y="1917"/>
                    </a:lnTo>
                    <a:lnTo>
                      <a:pt x="159" y="1916"/>
                    </a:lnTo>
                    <a:lnTo>
                      <a:pt x="160" y="1916"/>
                    </a:lnTo>
                    <a:lnTo>
                      <a:pt x="167" y="1913"/>
                    </a:lnTo>
                    <a:lnTo>
                      <a:pt x="172" y="1913"/>
                    </a:lnTo>
                    <a:lnTo>
                      <a:pt x="176" y="1917"/>
                    </a:lnTo>
                    <a:lnTo>
                      <a:pt x="176" y="1919"/>
                    </a:lnTo>
                    <a:lnTo>
                      <a:pt x="177" y="1920"/>
                    </a:lnTo>
                    <a:lnTo>
                      <a:pt x="177" y="1922"/>
                    </a:lnTo>
                    <a:lnTo>
                      <a:pt x="181" y="1922"/>
                    </a:lnTo>
                    <a:lnTo>
                      <a:pt x="184" y="1920"/>
                    </a:lnTo>
                    <a:lnTo>
                      <a:pt x="186" y="1919"/>
                    </a:lnTo>
                    <a:lnTo>
                      <a:pt x="186" y="1912"/>
                    </a:lnTo>
                    <a:lnTo>
                      <a:pt x="191" y="1903"/>
                    </a:lnTo>
                    <a:lnTo>
                      <a:pt x="198" y="1895"/>
                    </a:lnTo>
                    <a:lnTo>
                      <a:pt x="202" y="1888"/>
                    </a:lnTo>
                    <a:lnTo>
                      <a:pt x="205" y="1880"/>
                    </a:lnTo>
                    <a:lnTo>
                      <a:pt x="204" y="1876"/>
                    </a:lnTo>
                    <a:lnTo>
                      <a:pt x="202" y="1876"/>
                    </a:lnTo>
                    <a:lnTo>
                      <a:pt x="200" y="1874"/>
                    </a:lnTo>
                    <a:lnTo>
                      <a:pt x="197" y="1874"/>
                    </a:lnTo>
                    <a:lnTo>
                      <a:pt x="195" y="1871"/>
                    </a:lnTo>
                    <a:lnTo>
                      <a:pt x="195" y="1869"/>
                    </a:lnTo>
                    <a:lnTo>
                      <a:pt x="197" y="1866"/>
                    </a:lnTo>
                    <a:lnTo>
                      <a:pt x="197" y="1864"/>
                    </a:lnTo>
                    <a:lnTo>
                      <a:pt x="204" y="1857"/>
                    </a:lnTo>
                    <a:lnTo>
                      <a:pt x="204" y="1856"/>
                    </a:lnTo>
                    <a:lnTo>
                      <a:pt x="198" y="1856"/>
                    </a:lnTo>
                    <a:lnTo>
                      <a:pt x="194" y="1859"/>
                    </a:lnTo>
                    <a:lnTo>
                      <a:pt x="193" y="1860"/>
                    </a:lnTo>
                    <a:lnTo>
                      <a:pt x="191" y="1860"/>
                    </a:lnTo>
                    <a:lnTo>
                      <a:pt x="188" y="1859"/>
                    </a:lnTo>
                    <a:lnTo>
                      <a:pt x="186" y="1855"/>
                    </a:lnTo>
                    <a:lnTo>
                      <a:pt x="183" y="1852"/>
                    </a:lnTo>
                    <a:lnTo>
                      <a:pt x="183" y="1849"/>
                    </a:lnTo>
                    <a:lnTo>
                      <a:pt x="181" y="1846"/>
                    </a:lnTo>
                    <a:lnTo>
                      <a:pt x="181" y="1842"/>
                    </a:lnTo>
                    <a:lnTo>
                      <a:pt x="184" y="1839"/>
                    </a:lnTo>
                    <a:lnTo>
                      <a:pt x="188" y="1830"/>
                    </a:lnTo>
                    <a:lnTo>
                      <a:pt x="191" y="1825"/>
                    </a:lnTo>
                    <a:lnTo>
                      <a:pt x="193" y="1825"/>
                    </a:lnTo>
                    <a:lnTo>
                      <a:pt x="193" y="1824"/>
                    </a:lnTo>
                    <a:lnTo>
                      <a:pt x="194" y="1824"/>
                    </a:lnTo>
                    <a:lnTo>
                      <a:pt x="197" y="1821"/>
                    </a:lnTo>
                    <a:lnTo>
                      <a:pt x="202" y="1823"/>
                    </a:lnTo>
                    <a:lnTo>
                      <a:pt x="211" y="1820"/>
                    </a:lnTo>
                    <a:lnTo>
                      <a:pt x="211" y="1818"/>
                    </a:lnTo>
                    <a:lnTo>
                      <a:pt x="212" y="1818"/>
                    </a:lnTo>
                    <a:lnTo>
                      <a:pt x="215" y="1816"/>
                    </a:lnTo>
                    <a:lnTo>
                      <a:pt x="217" y="1816"/>
                    </a:lnTo>
                    <a:lnTo>
                      <a:pt x="217" y="1811"/>
                    </a:lnTo>
                    <a:lnTo>
                      <a:pt x="215" y="1807"/>
                    </a:lnTo>
                    <a:lnTo>
                      <a:pt x="215" y="1796"/>
                    </a:lnTo>
                    <a:lnTo>
                      <a:pt x="217" y="1790"/>
                    </a:lnTo>
                    <a:lnTo>
                      <a:pt x="217" y="1789"/>
                    </a:lnTo>
                    <a:lnTo>
                      <a:pt x="218" y="1783"/>
                    </a:lnTo>
                    <a:lnTo>
                      <a:pt x="215" y="1773"/>
                    </a:lnTo>
                    <a:lnTo>
                      <a:pt x="215" y="1772"/>
                    </a:lnTo>
                    <a:lnTo>
                      <a:pt x="214" y="1772"/>
                    </a:lnTo>
                    <a:lnTo>
                      <a:pt x="214" y="1771"/>
                    </a:lnTo>
                    <a:lnTo>
                      <a:pt x="215" y="1771"/>
                    </a:lnTo>
                    <a:lnTo>
                      <a:pt x="217" y="1754"/>
                    </a:lnTo>
                    <a:lnTo>
                      <a:pt x="215" y="1751"/>
                    </a:lnTo>
                    <a:lnTo>
                      <a:pt x="215" y="1742"/>
                    </a:lnTo>
                    <a:lnTo>
                      <a:pt x="217" y="1735"/>
                    </a:lnTo>
                    <a:lnTo>
                      <a:pt x="218" y="1732"/>
                    </a:lnTo>
                    <a:lnTo>
                      <a:pt x="218" y="1727"/>
                    </a:lnTo>
                    <a:lnTo>
                      <a:pt x="214" y="1705"/>
                    </a:lnTo>
                    <a:lnTo>
                      <a:pt x="215" y="1680"/>
                    </a:lnTo>
                    <a:lnTo>
                      <a:pt x="211" y="1672"/>
                    </a:lnTo>
                    <a:lnTo>
                      <a:pt x="210" y="1670"/>
                    </a:lnTo>
                    <a:lnTo>
                      <a:pt x="207" y="1670"/>
                    </a:lnTo>
                    <a:lnTo>
                      <a:pt x="207" y="1673"/>
                    </a:lnTo>
                    <a:lnTo>
                      <a:pt x="205" y="1673"/>
                    </a:lnTo>
                    <a:lnTo>
                      <a:pt x="205" y="1675"/>
                    </a:lnTo>
                    <a:lnTo>
                      <a:pt x="204" y="1675"/>
                    </a:lnTo>
                    <a:lnTo>
                      <a:pt x="202" y="1673"/>
                    </a:lnTo>
                    <a:lnTo>
                      <a:pt x="201" y="1673"/>
                    </a:lnTo>
                    <a:lnTo>
                      <a:pt x="200" y="1670"/>
                    </a:lnTo>
                    <a:lnTo>
                      <a:pt x="198" y="1669"/>
                    </a:lnTo>
                    <a:lnTo>
                      <a:pt x="198" y="1665"/>
                    </a:lnTo>
                    <a:lnTo>
                      <a:pt x="200" y="1665"/>
                    </a:lnTo>
                    <a:lnTo>
                      <a:pt x="201" y="1663"/>
                    </a:lnTo>
                    <a:lnTo>
                      <a:pt x="201" y="1662"/>
                    </a:lnTo>
                    <a:lnTo>
                      <a:pt x="202" y="1658"/>
                    </a:lnTo>
                    <a:lnTo>
                      <a:pt x="202" y="1648"/>
                    </a:lnTo>
                    <a:lnTo>
                      <a:pt x="201" y="1642"/>
                    </a:lnTo>
                    <a:lnTo>
                      <a:pt x="197" y="1637"/>
                    </a:lnTo>
                    <a:lnTo>
                      <a:pt x="194" y="1629"/>
                    </a:lnTo>
                    <a:lnTo>
                      <a:pt x="193" y="1627"/>
                    </a:lnTo>
                    <a:lnTo>
                      <a:pt x="193" y="1626"/>
                    </a:lnTo>
                    <a:lnTo>
                      <a:pt x="194" y="1624"/>
                    </a:lnTo>
                    <a:lnTo>
                      <a:pt x="194" y="1623"/>
                    </a:lnTo>
                    <a:lnTo>
                      <a:pt x="195" y="1623"/>
                    </a:lnTo>
                    <a:lnTo>
                      <a:pt x="200" y="1605"/>
                    </a:lnTo>
                    <a:lnTo>
                      <a:pt x="202" y="1598"/>
                    </a:lnTo>
                    <a:lnTo>
                      <a:pt x="205" y="1593"/>
                    </a:lnTo>
                    <a:lnTo>
                      <a:pt x="205" y="1584"/>
                    </a:lnTo>
                    <a:lnTo>
                      <a:pt x="202" y="1567"/>
                    </a:lnTo>
                    <a:lnTo>
                      <a:pt x="202" y="1563"/>
                    </a:lnTo>
                    <a:lnTo>
                      <a:pt x="197" y="1540"/>
                    </a:lnTo>
                    <a:lnTo>
                      <a:pt x="195" y="1525"/>
                    </a:lnTo>
                    <a:lnTo>
                      <a:pt x="195" y="1518"/>
                    </a:lnTo>
                    <a:lnTo>
                      <a:pt x="194" y="1517"/>
                    </a:lnTo>
                    <a:lnTo>
                      <a:pt x="194" y="1515"/>
                    </a:lnTo>
                    <a:lnTo>
                      <a:pt x="186" y="1492"/>
                    </a:lnTo>
                    <a:lnTo>
                      <a:pt x="186" y="1490"/>
                    </a:lnTo>
                    <a:lnTo>
                      <a:pt x="187" y="1486"/>
                    </a:lnTo>
                    <a:lnTo>
                      <a:pt x="187" y="1478"/>
                    </a:lnTo>
                    <a:lnTo>
                      <a:pt x="190" y="1461"/>
                    </a:lnTo>
                    <a:lnTo>
                      <a:pt x="190" y="1445"/>
                    </a:lnTo>
                    <a:lnTo>
                      <a:pt x="191" y="1445"/>
                    </a:lnTo>
                    <a:lnTo>
                      <a:pt x="193" y="1441"/>
                    </a:lnTo>
                    <a:lnTo>
                      <a:pt x="193" y="1440"/>
                    </a:lnTo>
                    <a:lnTo>
                      <a:pt x="197" y="1432"/>
                    </a:lnTo>
                    <a:lnTo>
                      <a:pt x="197" y="1430"/>
                    </a:lnTo>
                    <a:lnTo>
                      <a:pt x="200" y="1423"/>
                    </a:lnTo>
                    <a:lnTo>
                      <a:pt x="202" y="1398"/>
                    </a:lnTo>
                    <a:lnTo>
                      <a:pt x="200" y="1378"/>
                    </a:lnTo>
                    <a:lnTo>
                      <a:pt x="198" y="1375"/>
                    </a:lnTo>
                    <a:lnTo>
                      <a:pt x="197" y="1374"/>
                    </a:lnTo>
                    <a:lnTo>
                      <a:pt x="197" y="1371"/>
                    </a:lnTo>
                    <a:lnTo>
                      <a:pt x="195" y="1366"/>
                    </a:lnTo>
                    <a:lnTo>
                      <a:pt x="195" y="1346"/>
                    </a:lnTo>
                    <a:lnTo>
                      <a:pt x="197" y="1345"/>
                    </a:lnTo>
                    <a:lnTo>
                      <a:pt x="197" y="1341"/>
                    </a:lnTo>
                    <a:lnTo>
                      <a:pt x="198" y="1338"/>
                    </a:lnTo>
                    <a:lnTo>
                      <a:pt x="202" y="1325"/>
                    </a:lnTo>
                    <a:lnTo>
                      <a:pt x="205" y="1322"/>
                    </a:lnTo>
                    <a:lnTo>
                      <a:pt x="208" y="1314"/>
                    </a:lnTo>
                    <a:lnTo>
                      <a:pt x="227" y="1284"/>
                    </a:lnTo>
                    <a:lnTo>
                      <a:pt x="227" y="1282"/>
                    </a:lnTo>
                    <a:lnTo>
                      <a:pt x="229" y="1281"/>
                    </a:lnTo>
                    <a:lnTo>
                      <a:pt x="229" y="1279"/>
                    </a:lnTo>
                    <a:lnTo>
                      <a:pt x="234" y="1272"/>
                    </a:lnTo>
                    <a:lnTo>
                      <a:pt x="267" y="1222"/>
                    </a:lnTo>
                    <a:lnTo>
                      <a:pt x="278" y="1198"/>
                    </a:lnTo>
                    <a:lnTo>
                      <a:pt x="284" y="1190"/>
                    </a:lnTo>
                    <a:lnTo>
                      <a:pt x="290" y="1177"/>
                    </a:lnTo>
                    <a:lnTo>
                      <a:pt x="294" y="1172"/>
                    </a:lnTo>
                    <a:lnTo>
                      <a:pt x="294" y="1169"/>
                    </a:lnTo>
                    <a:lnTo>
                      <a:pt x="296" y="1166"/>
                    </a:lnTo>
                    <a:lnTo>
                      <a:pt x="296" y="1165"/>
                    </a:lnTo>
                    <a:lnTo>
                      <a:pt x="297" y="1162"/>
                    </a:lnTo>
                    <a:lnTo>
                      <a:pt x="299" y="1161"/>
                    </a:lnTo>
                    <a:lnTo>
                      <a:pt x="300" y="1158"/>
                    </a:lnTo>
                    <a:lnTo>
                      <a:pt x="300" y="1157"/>
                    </a:lnTo>
                    <a:lnTo>
                      <a:pt x="304" y="1148"/>
                    </a:lnTo>
                    <a:lnTo>
                      <a:pt x="313" y="1135"/>
                    </a:lnTo>
                    <a:lnTo>
                      <a:pt x="322" y="1116"/>
                    </a:lnTo>
                    <a:lnTo>
                      <a:pt x="330" y="1105"/>
                    </a:lnTo>
                    <a:lnTo>
                      <a:pt x="331" y="1099"/>
                    </a:lnTo>
                    <a:lnTo>
                      <a:pt x="334" y="1094"/>
                    </a:lnTo>
                    <a:lnTo>
                      <a:pt x="341" y="1084"/>
                    </a:lnTo>
                    <a:lnTo>
                      <a:pt x="345" y="1080"/>
                    </a:lnTo>
                    <a:lnTo>
                      <a:pt x="354" y="1067"/>
                    </a:lnTo>
                    <a:lnTo>
                      <a:pt x="356" y="1066"/>
                    </a:lnTo>
                    <a:lnTo>
                      <a:pt x="357" y="1063"/>
                    </a:lnTo>
                    <a:lnTo>
                      <a:pt x="357" y="1056"/>
                    </a:lnTo>
                    <a:lnTo>
                      <a:pt x="360" y="1034"/>
                    </a:lnTo>
                    <a:lnTo>
                      <a:pt x="360" y="993"/>
                    </a:lnTo>
                    <a:lnTo>
                      <a:pt x="359" y="993"/>
                    </a:lnTo>
                    <a:lnTo>
                      <a:pt x="359" y="992"/>
                    </a:lnTo>
                    <a:lnTo>
                      <a:pt x="357" y="990"/>
                    </a:lnTo>
                    <a:lnTo>
                      <a:pt x="357" y="973"/>
                    </a:lnTo>
                    <a:lnTo>
                      <a:pt x="356" y="969"/>
                    </a:lnTo>
                    <a:lnTo>
                      <a:pt x="352" y="925"/>
                    </a:lnTo>
                    <a:lnTo>
                      <a:pt x="354" y="919"/>
                    </a:lnTo>
                    <a:lnTo>
                      <a:pt x="352" y="884"/>
                    </a:lnTo>
                    <a:lnTo>
                      <a:pt x="345" y="862"/>
                    </a:lnTo>
                    <a:lnTo>
                      <a:pt x="345" y="859"/>
                    </a:lnTo>
                    <a:lnTo>
                      <a:pt x="344" y="856"/>
                    </a:lnTo>
                    <a:lnTo>
                      <a:pt x="344" y="855"/>
                    </a:lnTo>
                    <a:lnTo>
                      <a:pt x="342" y="853"/>
                    </a:lnTo>
                    <a:lnTo>
                      <a:pt x="341" y="783"/>
                    </a:lnTo>
                    <a:lnTo>
                      <a:pt x="344" y="764"/>
                    </a:lnTo>
                    <a:lnTo>
                      <a:pt x="344" y="752"/>
                    </a:lnTo>
                    <a:lnTo>
                      <a:pt x="341" y="737"/>
                    </a:lnTo>
                    <a:lnTo>
                      <a:pt x="332" y="714"/>
                    </a:lnTo>
                    <a:lnTo>
                      <a:pt x="331" y="711"/>
                    </a:lnTo>
                    <a:lnTo>
                      <a:pt x="331" y="708"/>
                    </a:lnTo>
                    <a:lnTo>
                      <a:pt x="330" y="707"/>
                    </a:lnTo>
                    <a:lnTo>
                      <a:pt x="328" y="700"/>
                    </a:lnTo>
                    <a:lnTo>
                      <a:pt x="328" y="696"/>
                    </a:lnTo>
                    <a:lnTo>
                      <a:pt x="327" y="690"/>
                    </a:lnTo>
                    <a:lnTo>
                      <a:pt x="327" y="689"/>
                    </a:lnTo>
                    <a:lnTo>
                      <a:pt x="325" y="687"/>
                    </a:lnTo>
                    <a:lnTo>
                      <a:pt x="325" y="684"/>
                    </a:lnTo>
                    <a:lnTo>
                      <a:pt x="322" y="679"/>
                    </a:lnTo>
                    <a:lnTo>
                      <a:pt x="321" y="677"/>
                    </a:lnTo>
                    <a:lnTo>
                      <a:pt x="314" y="663"/>
                    </a:lnTo>
                    <a:lnTo>
                      <a:pt x="314" y="662"/>
                    </a:lnTo>
                    <a:lnTo>
                      <a:pt x="310" y="647"/>
                    </a:lnTo>
                    <a:lnTo>
                      <a:pt x="308" y="644"/>
                    </a:lnTo>
                    <a:lnTo>
                      <a:pt x="307" y="644"/>
                    </a:lnTo>
                    <a:lnTo>
                      <a:pt x="307" y="642"/>
                    </a:lnTo>
                    <a:lnTo>
                      <a:pt x="310" y="638"/>
                    </a:lnTo>
                    <a:lnTo>
                      <a:pt x="306" y="638"/>
                    </a:lnTo>
                    <a:lnTo>
                      <a:pt x="304" y="637"/>
                    </a:lnTo>
                    <a:lnTo>
                      <a:pt x="304" y="630"/>
                    </a:lnTo>
                    <a:lnTo>
                      <a:pt x="303" y="627"/>
                    </a:lnTo>
                    <a:lnTo>
                      <a:pt x="300" y="610"/>
                    </a:lnTo>
                    <a:lnTo>
                      <a:pt x="299" y="610"/>
                    </a:lnTo>
                    <a:lnTo>
                      <a:pt x="300" y="609"/>
                    </a:lnTo>
                    <a:lnTo>
                      <a:pt x="299" y="608"/>
                    </a:lnTo>
                    <a:lnTo>
                      <a:pt x="293" y="580"/>
                    </a:lnTo>
                    <a:lnTo>
                      <a:pt x="296" y="510"/>
                    </a:lnTo>
                    <a:lnTo>
                      <a:pt x="297" y="505"/>
                    </a:lnTo>
                    <a:lnTo>
                      <a:pt x="297" y="500"/>
                    </a:lnTo>
                    <a:lnTo>
                      <a:pt x="300" y="486"/>
                    </a:lnTo>
                    <a:lnTo>
                      <a:pt x="300" y="483"/>
                    </a:lnTo>
                    <a:lnTo>
                      <a:pt x="297" y="478"/>
                    </a:lnTo>
                    <a:lnTo>
                      <a:pt x="294" y="461"/>
                    </a:lnTo>
                    <a:lnTo>
                      <a:pt x="294" y="444"/>
                    </a:lnTo>
                    <a:lnTo>
                      <a:pt x="292" y="425"/>
                    </a:lnTo>
                    <a:lnTo>
                      <a:pt x="284" y="409"/>
                    </a:lnTo>
                    <a:lnTo>
                      <a:pt x="284" y="408"/>
                    </a:lnTo>
                    <a:lnTo>
                      <a:pt x="281" y="402"/>
                    </a:lnTo>
                    <a:lnTo>
                      <a:pt x="275" y="387"/>
                    </a:lnTo>
                    <a:lnTo>
                      <a:pt x="275" y="384"/>
                    </a:lnTo>
                    <a:lnTo>
                      <a:pt x="271" y="365"/>
                    </a:lnTo>
                    <a:lnTo>
                      <a:pt x="274" y="314"/>
                    </a:lnTo>
                    <a:lnTo>
                      <a:pt x="271" y="289"/>
                    </a:lnTo>
                    <a:lnTo>
                      <a:pt x="271" y="287"/>
                    </a:lnTo>
                    <a:lnTo>
                      <a:pt x="268" y="275"/>
                    </a:lnTo>
                    <a:lnTo>
                      <a:pt x="268" y="274"/>
                    </a:lnTo>
                    <a:lnTo>
                      <a:pt x="260" y="244"/>
                    </a:lnTo>
                    <a:lnTo>
                      <a:pt x="258" y="243"/>
                    </a:lnTo>
                    <a:lnTo>
                      <a:pt x="258" y="239"/>
                    </a:lnTo>
                    <a:lnTo>
                      <a:pt x="257" y="237"/>
                    </a:lnTo>
                    <a:lnTo>
                      <a:pt x="241" y="210"/>
                    </a:lnTo>
                    <a:lnTo>
                      <a:pt x="222" y="186"/>
                    </a:lnTo>
                    <a:lnTo>
                      <a:pt x="217" y="183"/>
                    </a:lnTo>
                    <a:lnTo>
                      <a:pt x="212" y="177"/>
                    </a:lnTo>
                    <a:lnTo>
                      <a:pt x="201" y="165"/>
                    </a:lnTo>
                    <a:lnTo>
                      <a:pt x="197" y="158"/>
                    </a:lnTo>
                    <a:lnTo>
                      <a:pt x="195" y="158"/>
                    </a:lnTo>
                    <a:lnTo>
                      <a:pt x="180" y="140"/>
                    </a:lnTo>
                    <a:lnTo>
                      <a:pt x="179" y="137"/>
                    </a:lnTo>
                    <a:lnTo>
                      <a:pt x="177" y="136"/>
                    </a:lnTo>
                    <a:lnTo>
                      <a:pt x="163" y="116"/>
                    </a:lnTo>
                    <a:lnTo>
                      <a:pt x="162" y="116"/>
                    </a:lnTo>
                    <a:lnTo>
                      <a:pt x="162" y="113"/>
                    </a:lnTo>
                    <a:lnTo>
                      <a:pt x="151" y="95"/>
                    </a:lnTo>
                    <a:lnTo>
                      <a:pt x="149" y="94"/>
                    </a:lnTo>
                    <a:lnTo>
                      <a:pt x="148" y="91"/>
                    </a:lnTo>
                    <a:lnTo>
                      <a:pt x="147" y="90"/>
                    </a:lnTo>
                    <a:lnTo>
                      <a:pt x="141" y="77"/>
                    </a:lnTo>
                    <a:lnTo>
                      <a:pt x="140" y="76"/>
                    </a:lnTo>
                    <a:lnTo>
                      <a:pt x="140" y="73"/>
                    </a:lnTo>
                    <a:lnTo>
                      <a:pt x="137" y="64"/>
                    </a:lnTo>
                    <a:lnTo>
                      <a:pt x="135" y="57"/>
                    </a:lnTo>
                    <a:lnTo>
                      <a:pt x="134" y="56"/>
                    </a:lnTo>
                    <a:lnTo>
                      <a:pt x="134" y="49"/>
                    </a:lnTo>
                    <a:lnTo>
                      <a:pt x="133" y="32"/>
                    </a:lnTo>
                    <a:lnTo>
                      <a:pt x="133" y="31"/>
                    </a:lnTo>
                    <a:lnTo>
                      <a:pt x="134" y="25"/>
                    </a:lnTo>
                    <a:lnTo>
                      <a:pt x="135" y="25"/>
                    </a:lnTo>
                    <a:lnTo>
                      <a:pt x="137" y="23"/>
                    </a:lnTo>
                    <a:lnTo>
                      <a:pt x="138" y="23"/>
                    </a:lnTo>
                    <a:lnTo>
                      <a:pt x="140" y="18"/>
                    </a:lnTo>
                    <a:lnTo>
                      <a:pt x="140" y="7"/>
                    </a:lnTo>
                    <a:lnTo>
                      <a:pt x="141" y="2"/>
                    </a:lnTo>
                    <a:lnTo>
                      <a:pt x="141" y="0"/>
                    </a:lnTo>
                    <a:lnTo>
                      <a:pt x="144" y="0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36" name="Freeform 6193">
                <a:extLst>
                  <a:ext uri="{FF2B5EF4-FFF2-40B4-BE49-F238E27FC236}">
                    <a16:creationId xmlns:a16="http://schemas.microsoft.com/office/drawing/2014/main" id="{0FAD8390-0CBA-4DB4-3569-40A00E226E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14" y="3619"/>
                <a:ext cx="0" cy="2"/>
              </a:xfrm>
              <a:custGeom>
                <a:avLst/>
                <a:gdLst>
                  <a:gd name="T0" fmla="*/ 0 w 1"/>
                  <a:gd name="T1" fmla="*/ 0 h 6"/>
                  <a:gd name="T2" fmla="*/ 0 w 1"/>
                  <a:gd name="T3" fmla="*/ 6 h 6"/>
                  <a:gd name="T4" fmla="*/ 1 w 1"/>
                  <a:gd name="T5" fmla="*/ 4 h 6"/>
                  <a:gd name="T6" fmla="*/ 1 w 1"/>
                  <a:gd name="T7" fmla="*/ 2 h 6"/>
                  <a:gd name="T8" fmla="*/ 0 w 1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6">
                    <a:moveTo>
                      <a:pt x="0" y="0"/>
                    </a:moveTo>
                    <a:lnTo>
                      <a:pt x="0" y="6"/>
                    </a:lnTo>
                    <a:lnTo>
                      <a:pt x="1" y="4"/>
                    </a:lnTo>
                    <a:lnTo>
                      <a:pt x="1" y="2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37" name="Line 6194">
                <a:extLst>
                  <a:ext uri="{FF2B5EF4-FFF2-40B4-BE49-F238E27FC236}">
                    <a16:creationId xmlns:a16="http://schemas.microsoft.com/office/drawing/2014/main" id="{80000CEC-D65F-8BD8-5479-4734E90A2D0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644" y="3661"/>
                <a:ext cx="0" cy="0"/>
              </a:xfrm>
              <a:prstGeom prst="line">
                <a:avLst/>
              </a:pr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38" name="Freeform 6195">
                <a:extLst>
                  <a:ext uri="{FF2B5EF4-FFF2-40B4-BE49-F238E27FC236}">
                    <a16:creationId xmlns:a16="http://schemas.microsoft.com/office/drawing/2014/main" id="{95B78A5F-4E4D-1A64-9083-96E8EFC460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42" y="3659"/>
                <a:ext cx="3" cy="2"/>
              </a:xfrm>
              <a:custGeom>
                <a:avLst/>
                <a:gdLst>
                  <a:gd name="T0" fmla="*/ 9 w 11"/>
                  <a:gd name="T1" fmla="*/ 7 h 7"/>
                  <a:gd name="T2" fmla="*/ 10 w 11"/>
                  <a:gd name="T3" fmla="*/ 7 h 7"/>
                  <a:gd name="T4" fmla="*/ 11 w 11"/>
                  <a:gd name="T5" fmla="*/ 5 h 7"/>
                  <a:gd name="T6" fmla="*/ 7 w 11"/>
                  <a:gd name="T7" fmla="*/ 0 h 7"/>
                  <a:gd name="T8" fmla="*/ 0 w 11"/>
                  <a:gd name="T9" fmla="*/ 0 h 7"/>
                  <a:gd name="T10" fmla="*/ 3 w 11"/>
                  <a:gd name="T11" fmla="*/ 3 h 7"/>
                  <a:gd name="T12" fmla="*/ 8 w 11"/>
                  <a:gd name="T13" fmla="*/ 3 h 7"/>
                  <a:gd name="T14" fmla="*/ 10 w 11"/>
                  <a:gd name="T15" fmla="*/ 5 h 7"/>
                  <a:gd name="T16" fmla="*/ 10 w 11"/>
                  <a:gd name="T17" fmla="*/ 6 h 7"/>
                  <a:gd name="T18" fmla="*/ 9 w 11"/>
                  <a:gd name="T19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7">
                    <a:moveTo>
                      <a:pt x="9" y="7"/>
                    </a:moveTo>
                    <a:lnTo>
                      <a:pt x="10" y="7"/>
                    </a:lnTo>
                    <a:lnTo>
                      <a:pt x="11" y="5"/>
                    </a:lnTo>
                    <a:lnTo>
                      <a:pt x="7" y="0"/>
                    </a:lnTo>
                    <a:lnTo>
                      <a:pt x="0" y="0"/>
                    </a:lnTo>
                    <a:lnTo>
                      <a:pt x="3" y="3"/>
                    </a:lnTo>
                    <a:lnTo>
                      <a:pt x="8" y="3"/>
                    </a:lnTo>
                    <a:lnTo>
                      <a:pt x="10" y="5"/>
                    </a:lnTo>
                    <a:lnTo>
                      <a:pt x="10" y="6"/>
                    </a:lnTo>
                    <a:lnTo>
                      <a:pt x="9" y="7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39" name="Freeform 6196">
                <a:extLst>
                  <a:ext uri="{FF2B5EF4-FFF2-40B4-BE49-F238E27FC236}">
                    <a16:creationId xmlns:a16="http://schemas.microsoft.com/office/drawing/2014/main" id="{81A23731-BFF9-24F4-56D6-C7CA6FB822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44" y="3661"/>
                <a:ext cx="0" cy="0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0 h 3"/>
                  <a:gd name="T4" fmla="*/ 0 w 1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lnTo>
                      <a:pt x="0" y="0"/>
                    </a:lnTo>
                    <a:lnTo>
                      <a:pt x="0" y="3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40" name="Freeform 6197">
                <a:extLst>
                  <a:ext uri="{FF2B5EF4-FFF2-40B4-BE49-F238E27FC236}">
                    <a16:creationId xmlns:a16="http://schemas.microsoft.com/office/drawing/2014/main" id="{EB08FB43-2A35-61D8-CC5C-61669136A8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24" y="3661"/>
                <a:ext cx="20" cy="13"/>
              </a:xfrm>
              <a:custGeom>
                <a:avLst/>
                <a:gdLst>
                  <a:gd name="T0" fmla="*/ 78 w 78"/>
                  <a:gd name="T1" fmla="*/ 0 h 49"/>
                  <a:gd name="T2" fmla="*/ 77 w 78"/>
                  <a:gd name="T3" fmla="*/ 3 h 49"/>
                  <a:gd name="T4" fmla="*/ 75 w 78"/>
                  <a:gd name="T5" fmla="*/ 4 h 49"/>
                  <a:gd name="T6" fmla="*/ 71 w 78"/>
                  <a:gd name="T7" fmla="*/ 4 h 49"/>
                  <a:gd name="T8" fmla="*/ 65 w 78"/>
                  <a:gd name="T9" fmla="*/ 6 h 49"/>
                  <a:gd name="T10" fmla="*/ 63 w 78"/>
                  <a:gd name="T11" fmla="*/ 3 h 49"/>
                  <a:gd name="T12" fmla="*/ 60 w 78"/>
                  <a:gd name="T13" fmla="*/ 3 h 49"/>
                  <a:gd name="T14" fmla="*/ 56 w 78"/>
                  <a:gd name="T15" fmla="*/ 7 h 49"/>
                  <a:gd name="T16" fmla="*/ 54 w 78"/>
                  <a:gd name="T17" fmla="*/ 11 h 49"/>
                  <a:gd name="T18" fmla="*/ 51 w 78"/>
                  <a:gd name="T19" fmla="*/ 15 h 49"/>
                  <a:gd name="T20" fmla="*/ 51 w 78"/>
                  <a:gd name="T21" fmla="*/ 18 h 49"/>
                  <a:gd name="T22" fmla="*/ 47 w 78"/>
                  <a:gd name="T23" fmla="*/ 22 h 49"/>
                  <a:gd name="T24" fmla="*/ 42 w 78"/>
                  <a:gd name="T25" fmla="*/ 25 h 49"/>
                  <a:gd name="T26" fmla="*/ 29 w 78"/>
                  <a:gd name="T27" fmla="*/ 25 h 49"/>
                  <a:gd name="T28" fmla="*/ 24 w 78"/>
                  <a:gd name="T29" fmla="*/ 24 h 49"/>
                  <a:gd name="T30" fmla="*/ 15 w 78"/>
                  <a:gd name="T31" fmla="*/ 24 h 49"/>
                  <a:gd name="T32" fmla="*/ 10 w 78"/>
                  <a:gd name="T33" fmla="*/ 27 h 49"/>
                  <a:gd name="T34" fmla="*/ 7 w 78"/>
                  <a:gd name="T35" fmla="*/ 29 h 49"/>
                  <a:gd name="T36" fmla="*/ 8 w 78"/>
                  <a:gd name="T37" fmla="*/ 35 h 49"/>
                  <a:gd name="T38" fmla="*/ 3 w 78"/>
                  <a:gd name="T39" fmla="*/ 42 h 49"/>
                  <a:gd name="T40" fmla="*/ 1 w 78"/>
                  <a:gd name="T41" fmla="*/ 42 h 49"/>
                  <a:gd name="T42" fmla="*/ 1 w 78"/>
                  <a:gd name="T43" fmla="*/ 43 h 49"/>
                  <a:gd name="T44" fmla="*/ 0 w 78"/>
                  <a:gd name="T45" fmla="*/ 45 h 49"/>
                  <a:gd name="T46" fmla="*/ 0 w 78"/>
                  <a:gd name="T47" fmla="*/ 48 h 49"/>
                  <a:gd name="T48" fmla="*/ 1 w 78"/>
                  <a:gd name="T49" fmla="*/ 48 h 49"/>
                  <a:gd name="T50" fmla="*/ 1 w 78"/>
                  <a:gd name="T51" fmla="*/ 4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78" h="49">
                    <a:moveTo>
                      <a:pt x="78" y="0"/>
                    </a:moveTo>
                    <a:lnTo>
                      <a:pt x="77" y="3"/>
                    </a:lnTo>
                    <a:lnTo>
                      <a:pt x="75" y="4"/>
                    </a:lnTo>
                    <a:lnTo>
                      <a:pt x="71" y="4"/>
                    </a:lnTo>
                    <a:lnTo>
                      <a:pt x="65" y="6"/>
                    </a:lnTo>
                    <a:lnTo>
                      <a:pt x="63" y="3"/>
                    </a:lnTo>
                    <a:lnTo>
                      <a:pt x="60" y="3"/>
                    </a:lnTo>
                    <a:lnTo>
                      <a:pt x="56" y="7"/>
                    </a:lnTo>
                    <a:lnTo>
                      <a:pt x="54" y="11"/>
                    </a:lnTo>
                    <a:lnTo>
                      <a:pt x="51" y="15"/>
                    </a:lnTo>
                    <a:lnTo>
                      <a:pt x="51" y="18"/>
                    </a:lnTo>
                    <a:lnTo>
                      <a:pt x="47" y="22"/>
                    </a:lnTo>
                    <a:lnTo>
                      <a:pt x="42" y="25"/>
                    </a:lnTo>
                    <a:lnTo>
                      <a:pt x="29" y="25"/>
                    </a:lnTo>
                    <a:lnTo>
                      <a:pt x="24" y="24"/>
                    </a:lnTo>
                    <a:lnTo>
                      <a:pt x="15" y="24"/>
                    </a:lnTo>
                    <a:lnTo>
                      <a:pt x="10" y="27"/>
                    </a:lnTo>
                    <a:lnTo>
                      <a:pt x="7" y="29"/>
                    </a:lnTo>
                    <a:lnTo>
                      <a:pt x="8" y="35"/>
                    </a:lnTo>
                    <a:lnTo>
                      <a:pt x="3" y="42"/>
                    </a:lnTo>
                    <a:lnTo>
                      <a:pt x="1" y="42"/>
                    </a:lnTo>
                    <a:lnTo>
                      <a:pt x="1" y="43"/>
                    </a:lnTo>
                    <a:lnTo>
                      <a:pt x="0" y="45"/>
                    </a:lnTo>
                    <a:lnTo>
                      <a:pt x="0" y="48"/>
                    </a:lnTo>
                    <a:lnTo>
                      <a:pt x="1" y="48"/>
                    </a:lnTo>
                    <a:lnTo>
                      <a:pt x="1" y="49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41" name="Freeform 6198">
                <a:extLst>
                  <a:ext uri="{FF2B5EF4-FFF2-40B4-BE49-F238E27FC236}">
                    <a16:creationId xmlns:a16="http://schemas.microsoft.com/office/drawing/2014/main" id="{5F4D13BC-C140-D8F5-DDD4-53A7294E1D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25" y="3674"/>
                <a:ext cx="0" cy="0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0"/>
                    </a:lnTo>
                    <a:lnTo>
                      <a:pt x="2" y="1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42" name="Line 6199">
                <a:extLst>
                  <a:ext uri="{FF2B5EF4-FFF2-40B4-BE49-F238E27FC236}">
                    <a16:creationId xmlns:a16="http://schemas.microsoft.com/office/drawing/2014/main" id="{EC1BC8F3-84F7-823E-9AF1-9DD98433B65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625" y="3674"/>
                <a:ext cx="0" cy="0"/>
              </a:xfrm>
              <a:prstGeom prst="line">
                <a:avLst/>
              </a:pr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43" name="Freeform 6200">
                <a:extLst>
                  <a:ext uri="{FF2B5EF4-FFF2-40B4-BE49-F238E27FC236}">
                    <a16:creationId xmlns:a16="http://schemas.microsoft.com/office/drawing/2014/main" id="{BE47EA6A-AF03-EF95-1A2C-15D33CECB7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9" y="431"/>
                <a:ext cx="365" cy="296"/>
              </a:xfrm>
              <a:custGeom>
                <a:avLst/>
                <a:gdLst>
                  <a:gd name="T0" fmla="*/ 1432 w 1461"/>
                  <a:gd name="T1" fmla="*/ 1147 h 1184"/>
                  <a:gd name="T2" fmla="*/ 1437 w 1461"/>
                  <a:gd name="T3" fmla="*/ 1099 h 1184"/>
                  <a:gd name="T4" fmla="*/ 1436 w 1461"/>
                  <a:gd name="T5" fmla="*/ 1064 h 1184"/>
                  <a:gd name="T6" fmla="*/ 1408 w 1461"/>
                  <a:gd name="T7" fmla="*/ 1013 h 1184"/>
                  <a:gd name="T8" fmla="*/ 1362 w 1461"/>
                  <a:gd name="T9" fmla="*/ 970 h 1184"/>
                  <a:gd name="T10" fmla="*/ 1300 w 1461"/>
                  <a:gd name="T11" fmla="*/ 973 h 1184"/>
                  <a:gd name="T12" fmla="*/ 1281 w 1461"/>
                  <a:gd name="T13" fmla="*/ 980 h 1184"/>
                  <a:gd name="T14" fmla="*/ 1261 w 1461"/>
                  <a:gd name="T15" fmla="*/ 962 h 1184"/>
                  <a:gd name="T16" fmla="*/ 1289 w 1461"/>
                  <a:gd name="T17" fmla="*/ 906 h 1184"/>
                  <a:gd name="T18" fmla="*/ 1233 w 1461"/>
                  <a:gd name="T19" fmla="*/ 858 h 1184"/>
                  <a:gd name="T20" fmla="*/ 1211 w 1461"/>
                  <a:gd name="T21" fmla="*/ 833 h 1184"/>
                  <a:gd name="T22" fmla="*/ 1179 w 1461"/>
                  <a:gd name="T23" fmla="*/ 847 h 1184"/>
                  <a:gd name="T24" fmla="*/ 1135 w 1461"/>
                  <a:gd name="T25" fmla="*/ 842 h 1184"/>
                  <a:gd name="T26" fmla="*/ 1091 w 1461"/>
                  <a:gd name="T27" fmla="*/ 829 h 1184"/>
                  <a:gd name="T28" fmla="*/ 1087 w 1461"/>
                  <a:gd name="T29" fmla="*/ 804 h 1184"/>
                  <a:gd name="T30" fmla="*/ 1070 w 1461"/>
                  <a:gd name="T31" fmla="*/ 812 h 1184"/>
                  <a:gd name="T32" fmla="*/ 1045 w 1461"/>
                  <a:gd name="T33" fmla="*/ 784 h 1184"/>
                  <a:gd name="T34" fmla="*/ 1008 w 1461"/>
                  <a:gd name="T35" fmla="*/ 721 h 1184"/>
                  <a:gd name="T36" fmla="*/ 969 w 1461"/>
                  <a:gd name="T37" fmla="*/ 721 h 1184"/>
                  <a:gd name="T38" fmla="*/ 907 w 1461"/>
                  <a:gd name="T39" fmla="*/ 688 h 1184"/>
                  <a:gd name="T40" fmla="*/ 842 w 1461"/>
                  <a:gd name="T41" fmla="*/ 656 h 1184"/>
                  <a:gd name="T42" fmla="*/ 828 w 1461"/>
                  <a:gd name="T43" fmla="*/ 671 h 1184"/>
                  <a:gd name="T44" fmla="*/ 816 w 1461"/>
                  <a:gd name="T45" fmla="*/ 681 h 1184"/>
                  <a:gd name="T46" fmla="*/ 773 w 1461"/>
                  <a:gd name="T47" fmla="*/ 678 h 1184"/>
                  <a:gd name="T48" fmla="*/ 746 w 1461"/>
                  <a:gd name="T49" fmla="*/ 675 h 1184"/>
                  <a:gd name="T50" fmla="*/ 739 w 1461"/>
                  <a:gd name="T51" fmla="*/ 649 h 1184"/>
                  <a:gd name="T52" fmla="*/ 742 w 1461"/>
                  <a:gd name="T53" fmla="*/ 593 h 1184"/>
                  <a:gd name="T54" fmla="*/ 721 w 1461"/>
                  <a:gd name="T55" fmla="*/ 550 h 1184"/>
                  <a:gd name="T56" fmla="*/ 753 w 1461"/>
                  <a:gd name="T57" fmla="*/ 441 h 1184"/>
                  <a:gd name="T58" fmla="*/ 720 w 1461"/>
                  <a:gd name="T59" fmla="*/ 407 h 1184"/>
                  <a:gd name="T60" fmla="*/ 691 w 1461"/>
                  <a:gd name="T61" fmla="*/ 393 h 1184"/>
                  <a:gd name="T62" fmla="*/ 644 w 1461"/>
                  <a:gd name="T63" fmla="*/ 364 h 1184"/>
                  <a:gd name="T64" fmla="*/ 677 w 1461"/>
                  <a:gd name="T65" fmla="*/ 310 h 1184"/>
                  <a:gd name="T66" fmla="*/ 691 w 1461"/>
                  <a:gd name="T67" fmla="*/ 240 h 1184"/>
                  <a:gd name="T68" fmla="*/ 701 w 1461"/>
                  <a:gd name="T69" fmla="*/ 223 h 1184"/>
                  <a:gd name="T70" fmla="*/ 675 w 1461"/>
                  <a:gd name="T71" fmla="*/ 191 h 1184"/>
                  <a:gd name="T72" fmla="*/ 680 w 1461"/>
                  <a:gd name="T73" fmla="*/ 181 h 1184"/>
                  <a:gd name="T74" fmla="*/ 701 w 1461"/>
                  <a:gd name="T75" fmla="*/ 134 h 1184"/>
                  <a:gd name="T76" fmla="*/ 718 w 1461"/>
                  <a:gd name="T77" fmla="*/ 122 h 1184"/>
                  <a:gd name="T78" fmla="*/ 732 w 1461"/>
                  <a:gd name="T79" fmla="*/ 142 h 1184"/>
                  <a:gd name="T80" fmla="*/ 733 w 1461"/>
                  <a:gd name="T81" fmla="*/ 118 h 1184"/>
                  <a:gd name="T82" fmla="*/ 730 w 1461"/>
                  <a:gd name="T83" fmla="*/ 83 h 1184"/>
                  <a:gd name="T84" fmla="*/ 749 w 1461"/>
                  <a:gd name="T85" fmla="*/ 48 h 1184"/>
                  <a:gd name="T86" fmla="*/ 722 w 1461"/>
                  <a:gd name="T87" fmla="*/ 26 h 1184"/>
                  <a:gd name="T88" fmla="*/ 675 w 1461"/>
                  <a:gd name="T89" fmla="*/ 0 h 1184"/>
                  <a:gd name="T90" fmla="*/ 599 w 1461"/>
                  <a:gd name="T91" fmla="*/ 85 h 1184"/>
                  <a:gd name="T92" fmla="*/ 580 w 1461"/>
                  <a:gd name="T93" fmla="*/ 110 h 1184"/>
                  <a:gd name="T94" fmla="*/ 543 w 1461"/>
                  <a:gd name="T95" fmla="*/ 132 h 1184"/>
                  <a:gd name="T96" fmla="*/ 523 w 1461"/>
                  <a:gd name="T97" fmla="*/ 166 h 1184"/>
                  <a:gd name="T98" fmla="*/ 529 w 1461"/>
                  <a:gd name="T99" fmla="*/ 202 h 1184"/>
                  <a:gd name="T100" fmla="*/ 528 w 1461"/>
                  <a:gd name="T101" fmla="*/ 239 h 1184"/>
                  <a:gd name="T102" fmla="*/ 523 w 1461"/>
                  <a:gd name="T103" fmla="*/ 282 h 1184"/>
                  <a:gd name="T104" fmla="*/ 524 w 1461"/>
                  <a:gd name="T105" fmla="*/ 301 h 1184"/>
                  <a:gd name="T106" fmla="*/ 526 w 1461"/>
                  <a:gd name="T107" fmla="*/ 314 h 1184"/>
                  <a:gd name="T108" fmla="*/ 394 w 1461"/>
                  <a:gd name="T109" fmla="*/ 343 h 1184"/>
                  <a:gd name="T110" fmla="*/ 370 w 1461"/>
                  <a:gd name="T111" fmla="*/ 364 h 1184"/>
                  <a:gd name="T112" fmla="*/ 328 w 1461"/>
                  <a:gd name="T113" fmla="*/ 399 h 1184"/>
                  <a:gd name="T114" fmla="*/ 282 w 1461"/>
                  <a:gd name="T115" fmla="*/ 406 h 1184"/>
                  <a:gd name="T116" fmla="*/ 194 w 1461"/>
                  <a:gd name="T117" fmla="*/ 405 h 1184"/>
                  <a:gd name="T118" fmla="*/ 126 w 1461"/>
                  <a:gd name="T119" fmla="*/ 388 h 1184"/>
                  <a:gd name="T120" fmla="*/ 51 w 1461"/>
                  <a:gd name="T121" fmla="*/ 377 h 1184"/>
                  <a:gd name="T122" fmla="*/ 3 w 1461"/>
                  <a:gd name="T123" fmla="*/ 390 h 1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461" h="1184">
                    <a:moveTo>
                      <a:pt x="1461" y="1184"/>
                    </a:moveTo>
                    <a:lnTo>
                      <a:pt x="1459" y="1184"/>
                    </a:lnTo>
                    <a:lnTo>
                      <a:pt x="1451" y="1169"/>
                    </a:lnTo>
                    <a:lnTo>
                      <a:pt x="1441" y="1157"/>
                    </a:lnTo>
                    <a:lnTo>
                      <a:pt x="1439" y="1156"/>
                    </a:lnTo>
                    <a:lnTo>
                      <a:pt x="1432" y="1149"/>
                    </a:lnTo>
                    <a:lnTo>
                      <a:pt x="1432" y="1147"/>
                    </a:lnTo>
                    <a:lnTo>
                      <a:pt x="1433" y="1146"/>
                    </a:lnTo>
                    <a:lnTo>
                      <a:pt x="1441" y="1142"/>
                    </a:lnTo>
                    <a:lnTo>
                      <a:pt x="1450" y="1133"/>
                    </a:lnTo>
                    <a:lnTo>
                      <a:pt x="1453" y="1128"/>
                    </a:lnTo>
                    <a:lnTo>
                      <a:pt x="1451" y="1115"/>
                    </a:lnTo>
                    <a:lnTo>
                      <a:pt x="1451" y="1110"/>
                    </a:lnTo>
                    <a:lnTo>
                      <a:pt x="1437" y="1099"/>
                    </a:lnTo>
                    <a:lnTo>
                      <a:pt x="1433" y="1094"/>
                    </a:lnTo>
                    <a:lnTo>
                      <a:pt x="1425" y="1089"/>
                    </a:lnTo>
                    <a:lnTo>
                      <a:pt x="1423" y="1089"/>
                    </a:lnTo>
                    <a:lnTo>
                      <a:pt x="1422" y="1086"/>
                    </a:lnTo>
                    <a:lnTo>
                      <a:pt x="1423" y="1086"/>
                    </a:lnTo>
                    <a:lnTo>
                      <a:pt x="1432" y="1076"/>
                    </a:lnTo>
                    <a:lnTo>
                      <a:pt x="1436" y="1064"/>
                    </a:lnTo>
                    <a:lnTo>
                      <a:pt x="1434" y="1059"/>
                    </a:lnTo>
                    <a:lnTo>
                      <a:pt x="1425" y="1059"/>
                    </a:lnTo>
                    <a:lnTo>
                      <a:pt x="1418" y="1055"/>
                    </a:lnTo>
                    <a:lnTo>
                      <a:pt x="1411" y="1033"/>
                    </a:lnTo>
                    <a:lnTo>
                      <a:pt x="1411" y="1032"/>
                    </a:lnTo>
                    <a:lnTo>
                      <a:pt x="1408" y="1026"/>
                    </a:lnTo>
                    <a:lnTo>
                      <a:pt x="1408" y="1013"/>
                    </a:lnTo>
                    <a:lnTo>
                      <a:pt x="1405" y="1008"/>
                    </a:lnTo>
                    <a:lnTo>
                      <a:pt x="1405" y="1006"/>
                    </a:lnTo>
                    <a:lnTo>
                      <a:pt x="1404" y="1006"/>
                    </a:lnTo>
                    <a:lnTo>
                      <a:pt x="1369" y="974"/>
                    </a:lnTo>
                    <a:lnTo>
                      <a:pt x="1363" y="972"/>
                    </a:lnTo>
                    <a:lnTo>
                      <a:pt x="1363" y="970"/>
                    </a:lnTo>
                    <a:lnTo>
                      <a:pt x="1362" y="970"/>
                    </a:lnTo>
                    <a:lnTo>
                      <a:pt x="1335" y="962"/>
                    </a:lnTo>
                    <a:lnTo>
                      <a:pt x="1314" y="951"/>
                    </a:lnTo>
                    <a:lnTo>
                      <a:pt x="1312" y="948"/>
                    </a:lnTo>
                    <a:lnTo>
                      <a:pt x="1307" y="948"/>
                    </a:lnTo>
                    <a:lnTo>
                      <a:pt x="1303" y="953"/>
                    </a:lnTo>
                    <a:lnTo>
                      <a:pt x="1303" y="956"/>
                    </a:lnTo>
                    <a:lnTo>
                      <a:pt x="1300" y="973"/>
                    </a:lnTo>
                    <a:lnTo>
                      <a:pt x="1298" y="974"/>
                    </a:lnTo>
                    <a:lnTo>
                      <a:pt x="1296" y="976"/>
                    </a:lnTo>
                    <a:lnTo>
                      <a:pt x="1293" y="976"/>
                    </a:lnTo>
                    <a:lnTo>
                      <a:pt x="1292" y="974"/>
                    </a:lnTo>
                    <a:lnTo>
                      <a:pt x="1284" y="974"/>
                    </a:lnTo>
                    <a:lnTo>
                      <a:pt x="1281" y="977"/>
                    </a:lnTo>
                    <a:lnTo>
                      <a:pt x="1281" y="980"/>
                    </a:lnTo>
                    <a:lnTo>
                      <a:pt x="1278" y="977"/>
                    </a:lnTo>
                    <a:lnTo>
                      <a:pt x="1276" y="977"/>
                    </a:lnTo>
                    <a:lnTo>
                      <a:pt x="1276" y="980"/>
                    </a:lnTo>
                    <a:lnTo>
                      <a:pt x="1272" y="984"/>
                    </a:lnTo>
                    <a:lnTo>
                      <a:pt x="1272" y="985"/>
                    </a:lnTo>
                    <a:lnTo>
                      <a:pt x="1268" y="981"/>
                    </a:lnTo>
                    <a:lnTo>
                      <a:pt x="1261" y="962"/>
                    </a:lnTo>
                    <a:lnTo>
                      <a:pt x="1260" y="959"/>
                    </a:lnTo>
                    <a:lnTo>
                      <a:pt x="1260" y="949"/>
                    </a:lnTo>
                    <a:lnTo>
                      <a:pt x="1272" y="927"/>
                    </a:lnTo>
                    <a:lnTo>
                      <a:pt x="1286" y="913"/>
                    </a:lnTo>
                    <a:lnTo>
                      <a:pt x="1291" y="909"/>
                    </a:lnTo>
                    <a:lnTo>
                      <a:pt x="1291" y="907"/>
                    </a:lnTo>
                    <a:lnTo>
                      <a:pt x="1289" y="906"/>
                    </a:lnTo>
                    <a:lnTo>
                      <a:pt x="1285" y="900"/>
                    </a:lnTo>
                    <a:lnTo>
                      <a:pt x="1275" y="891"/>
                    </a:lnTo>
                    <a:lnTo>
                      <a:pt x="1274" y="891"/>
                    </a:lnTo>
                    <a:lnTo>
                      <a:pt x="1258" y="874"/>
                    </a:lnTo>
                    <a:lnTo>
                      <a:pt x="1236" y="860"/>
                    </a:lnTo>
                    <a:lnTo>
                      <a:pt x="1235" y="860"/>
                    </a:lnTo>
                    <a:lnTo>
                      <a:pt x="1233" y="858"/>
                    </a:lnTo>
                    <a:lnTo>
                      <a:pt x="1231" y="853"/>
                    </a:lnTo>
                    <a:lnTo>
                      <a:pt x="1228" y="853"/>
                    </a:lnTo>
                    <a:lnTo>
                      <a:pt x="1229" y="851"/>
                    </a:lnTo>
                    <a:lnTo>
                      <a:pt x="1229" y="847"/>
                    </a:lnTo>
                    <a:lnTo>
                      <a:pt x="1228" y="847"/>
                    </a:lnTo>
                    <a:lnTo>
                      <a:pt x="1214" y="833"/>
                    </a:lnTo>
                    <a:lnTo>
                      <a:pt x="1211" y="833"/>
                    </a:lnTo>
                    <a:lnTo>
                      <a:pt x="1201" y="838"/>
                    </a:lnTo>
                    <a:lnTo>
                      <a:pt x="1190" y="851"/>
                    </a:lnTo>
                    <a:lnTo>
                      <a:pt x="1186" y="853"/>
                    </a:lnTo>
                    <a:lnTo>
                      <a:pt x="1185" y="854"/>
                    </a:lnTo>
                    <a:lnTo>
                      <a:pt x="1183" y="854"/>
                    </a:lnTo>
                    <a:lnTo>
                      <a:pt x="1183" y="853"/>
                    </a:lnTo>
                    <a:lnTo>
                      <a:pt x="1179" y="847"/>
                    </a:lnTo>
                    <a:lnTo>
                      <a:pt x="1171" y="845"/>
                    </a:lnTo>
                    <a:lnTo>
                      <a:pt x="1162" y="848"/>
                    </a:lnTo>
                    <a:lnTo>
                      <a:pt x="1155" y="847"/>
                    </a:lnTo>
                    <a:lnTo>
                      <a:pt x="1147" y="842"/>
                    </a:lnTo>
                    <a:lnTo>
                      <a:pt x="1141" y="840"/>
                    </a:lnTo>
                    <a:lnTo>
                      <a:pt x="1135" y="840"/>
                    </a:lnTo>
                    <a:lnTo>
                      <a:pt x="1135" y="842"/>
                    </a:lnTo>
                    <a:lnTo>
                      <a:pt x="1134" y="842"/>
                    </a:lnTo>
                    <a:lnTo>
                      <a:pt x="1133" y="843"/>
                    </a:lnTo>
                    <a:lnTo>
                      <a:pt x="1128" y="843"/>
                    </a:lnTo>
                    <a:lnTo>
                      <a:pt x="1115" y="839"/>
                    </a:lnTo>
                    <a:lnTo>
                      <a:pt x="1096" y="842"/>
                    </a:lnTo>
                    <a:lnTo>
                      <a:pt x="1092" y="842"/>
                    </a:lnTo>
                    <a:lnTo>
                      <a:pt x="1091" y="829"/>
                    </a:lnTo>
                    <a:lnTo>
                      <a:pt x="1091" y="824"/>
                    </a:lnTo>
                    <a:lnTo>
                      <a:pt x="1092" y="819"/>
                    </a:lnTo>
                    <a:lnTo>
                      <a:pt x="1094" y="818"/>
                    </a:lnTo>
                    <a:lnTo>
                      <a:pt x="1092" y="815"/>
                    </a:lnTo>
                    <a:lnTo>
                      <a:pt x="1092" y="812"/>
                    </a:lnTo>
                    <a:lnTo>
                      <a:pt x="1088" y="804"/>
                    </a:lnTo>
                    <a:lnTo>
                      <a:pt x="1087" y="804"/>
                    </a:lnTo>
                    <a:lnTo>
                      <a:pt x="1082" y="800"/>
                    </a:lnTo>
                    <a:lnTo>
                      <a:pt x="1081" y="800"/>
                    </a:lnTo>
                    <a:lnTo>
                      <a:pt x="1080" y="798"/>
                    </a:lnTo>
                    <a:lnTo>
                      <a:pt x="1077" y="798"/>
                    </a:lnTo>
                    <a:lnTo>
                      <a:pt x="1075" y="800"/>
                    </a:lnTo>
                    <a:lnTo>
                      <a:pt x="1075" y="802"/>
                    </a:lnTo>
                    <a:lnTo>
                      <a:pt x="1070" y="812"/>
                    </a:lnTo>
                    <a:lnTo>
                      <a:pt x="1068" y="812"/>
                    </a:lnTo>
                    <a:lnTo>
                      <a:pt x="1067" y="814"/>
                    </a:lnTo>
                    <a:lnTo>
                      <a:pt x="1055" y="807"/>
                    </a:lnTo>
                    <a:lnTo>
                      <a:pt x="1042" y="801"/>
                    </a:lnTo>
                    <a:lnTo>
                      <a:pt x="1042" y="794"/>
                    </a:lnTo>
                    <a:lnTo>
                      <a:pt x="1045" y="786"/>
                    </a:lnTo>
                    <a:lnTo>
                      <a:pt x="1045" y="784"/>
                    </a:lnTo>
                    <a:lnTo>
                      <a:pt x="1043" y="784"/>
                    </a:lnTo>
                    <a:lnTo>
                      <a:pt x="1043" y="783"/>
                    </a:lnTo>
                    <a:lnTo>
                      <a:pt x="1028" y="749"/>
                    </a:lnTo>
                    <a:lnTo>
                      <a:pt x="1011" y="726"/>
                    </a:lnTo>
                    <a:lnTo>
                      <a:pt x="1010" y="726"/>
                    </a:lnTo>
                    <a:lnTo>
                      <a:pt x="1008" y="723"/>
                    </a:lnTo>
                    <a:lnTo>
                      <a:pt x="1008" y="721"/>
                    </a:lnTo>
                    <a:lnTo>
                      <a:pt x="1007" y="720"/>
                    </a:lnTo>
                    <a:lnTo>
                      <a:pt x="1007" y="719"/>
                    </a:lnTo>
                    <a:lnTo>
                      <a:pt x="1003" y="716"/>
                    </a:lnTo>
                    <a:lnTo>
                      <a:pt x="988" y="721"/>
                    </a:lnTo>
                    <a:lnTo>
                      <a:pt x="982" y="723"/>
                    </a:lnTo>
                    <a:lnTo>
                      <a:pt x="969" y="723"/>
                    </a:lnTo>
                    <a:lnTo>
                      <a:pt x="969" y="721"/>
                    </a:lnTo>
                    <a:lnTo>
                      <a:pt x="964" y="713"/>
                    </a:lnTo>
                    <a:lnTo>
                      <a:pt x="955" y="708"/>
                    </a:lnTo>
                    <a:lnTo>
                      <a:pt x="947" y="708"/>
                    </a:lnTo>
                    <a:lnTo>
                      <a:pt x="915" y="692"/>
                    </a:lnTo>
                    <a:lnTo>
                      <a:pt x="914" y="691"/>
                    </a:lnTo>
                    <a:lnTo>
                      <a:pt x="912" y="691"/>
                    </a:lnTo>
                    <a:lnTo>
                      <a:pt x="907" y="688"/>
                    </a:lnTo>
                    <a:lnTo>
                      <a:pt x="907" y="687"/>
                    </a:lnTo>
                    <a:lnTo>
                      <a:pt x="904" y="685"/>
                    </a:lnTo>
                    <a:lnTo>
                      <a:pt x="898" y="670"/>
                    </a:lnTo>
                    <a:lnTo>
                      <a:pt x="898" y="668"/>
                    </a:lnTo>
                    <a:lnTo>
                      <a:pt x="894" y="657"/>
                    </a:lnTo>
                    <a:lnTo>
                      <a:pt x="884" y="656"/>
                    </a:lnTo>
                    <a:lnTo>
                      <a:pt x="842" y="656"/>
                    </a:lnTo>
                    <a:lnTo>
                      <a:pt x="838" y="659"/>
                    </a:lnTo>
                    <a:lnTo>
                      <a:pt x="834" y="664"/>
                    </a:lnTo>
                    <a:lnTo>
                      <a:pt x="833" y="667"/>
                    </a:lnTo>
                    <a:lnTo>
                      <a:pt x="833" y="670"/>
                    </a:lnTo>
                    <a:lnTo>
                      <a:pt x="830" y="674"/>
                    </a:lnTo>
                    <a:lnTo>
                      <a:pt x="830" y="673"/>
                    </a:lnTo>
                    <a:lnTo>
                      <a:pt x="828" y="671"/>
                    </a:lnTo>
                    <a:lnTo>
                      <a:pt x="826" y="670"/>
                    </a:lnTo>
                    <a:lnTo>
                      <a:pt x="826" y="671"/>
                    </a:lnTo>
                    <a:lnTo>
                      <a:pt x="823" y="671"/>
                    </a:lnTo>
                    <a:lnTo>
                      <a:pt x="819" y="675"/>
                    </a:lnTo>
                    <a:lnTo>
                      <a:pt x="817" y="678"/>
                    </a:lnTo>
                    <a:lnTo>
                      <a:pt x="817" y="680"/>
                    </a:lnTo>
                    <a:lnTo>
                      <a:pt x="816" y="681"/>
                    </a:lnTo>
                    <a:lnTo>
                      <a:pt x="814" y="681"/>
                    </a:lnTo>
                    <a:lnTo>
                      <a:pt x="809" y="680"/>
                    </a:lnTo>
                    <a:lnTo>
                      <a:pt x="806" y="678"/>
                    </a:lnTo>
                    <a:lnTo>
                      <a:pt x="802" y="678"/>
                    </a:lnTo>
                    <a:lnTo>
                      <a:pt x="793" y="684"/>
                    </a:lnTo>
                    <a:lnTo>
                      <a:pt x="781" y="682"/>
                    </a:lnTo>
                    <a:lnTo>
                      <a:pt x="773" y="678"/>
                    </a:lnTo>
                    <a:lnTo>
                      <a:pt x="766" y="680"/>
                    </a:lnTo>
                    <a:lnTo>
                      <a:pt x="766" y="681"/>
                    </a:lnTo>
                    <a:lnTo>
                      <a:pt x="764" y="678"/>
                    </a:lnTo>
                    <a:lnTo>
                      <a:pt x="757" y="673"/>
                    </a:lnTo>
                    <a:lnTo>
                      <a:pt x="756" y="671"/>
                    </a:lnTo>
                    <a:lnTo>
                      <a:pt x="744" y="671"/>
                    </a:lnTo>
                    <a:lnTo>
                      <a:pt x="746" y="675"/>
                    </a:lnTo>
                    <a:lnTo>
                      <a:pt x="742" y="678"/>
                    </a:lnTo>
                    <a:lnTo>
                      <a:pt x="736" y="680"/>
                    </a:lnTo>
                    <a:lnTo>
                      <a:pt x="735" y="678"/>
                    </a:lnTo>
                    <a:lnTo>
                      <a:pt x="729" y="674"/>
                    </a:lnTo>
                    <a:lnTo>
                      <a:pt x="729" y="668"/>
                    </a:lnTo>
                    <a:lnTo>
                      <a:pt x="735" y="660"/>
                    </a:lnTo>
                    <a:lnTo>
                      <a:pt x="739" y="649"/>
                    </a:lnTo>
                    <a:lnTo>
                      <a:pt x="739" y="639"/>
                    </a:lnTo>
                    <a:lnTo>
                      <a:pt x="742" y="634"/>
                    </a:lnTo>
                    <a:lnTo>
                      <a:pt x="747" y="627"/>
                    </a:lnTo>
                    <a:lnTo>
                      <a:pt x="749" y="622"/>
                    </a:lnTo>
                    <a:lnTo>
                      <a:pt x="746" y="618"/>
                    </a:lnTo>
                    <a:lnTo>
                      <a:pt x="742" y="606"/>
                    </a:lnTo>
                    <a:lnTo>
                      <a:pt x="742" y="593"/>
                    </a:lnTo>
                    <a:lnTo>
                      <a:pt x="740" y="587"/>
                    </a:lnTo>
                    <a:lnTo>
                      <a:pt x="728" y="574"/>
                    </a:lnTo>
                    <a:lnTo>
                      <a:pt x="726" y="574"/>
                    </a:lnTo>
                    <a:lnTo>
                      <a:pt x="726" y="571"/>
                    </a:lnTo>
                    <a:lnTo>
                      <a:pt x="725" y="571"/>
                    </a:lnTo>
                    <a:lnTo>
                      <a:pt x="721" y="558"/>
                    </a:lnTo>
                    <a:lnTo>
                      <a:pt x="721" y="550"/>
                    </a:lnTo>
                    <a:lnTo>
                      <a:pt x="722" y="544"/>
                    </a:lnTo>
                    <a:lnTo>
                      <a:pt x="733" y="536"/>
                    </a:lnTo>
                    <a:lnTo>
                      <a:pt x="740" y="509"/>
                    </a:lnTo>
                    <a:lnTo>
                      <a:pt x="749" y="491"/>
                    </a:lnTo>
                    <a:lnTo>
                      <a:pt x="756" y="487"/>
                    </a:lnTo>
                    <a:lnTo>
                      <a:pt x="760" y="469"/>
                    </a:lnTo>
                    <a:lnTo>
                      <a:pt x="753" y="441"/>
                    </a:lnTo>
                    <a:lnTo>
                      <a:pt x="751" y="440"/>
                    </a:lnTo>
                    <a:lnTo>
                      <a:pt x="750" y="437"/>
                    </a:lnTo>
                    <a:lnTo>
                      <a:pt x="735" y="427"/>
                    </a:lnTo>
                    <a:lnTo>
                      <a:pt x="729" y="424"/>
                    </a:lnTo>
                    <a:lnTo>
                      <a:pt x="726" y="421"/>
                    </a:lnTo>
                    <a:lnTo>
                      <a:pt x="720" y="409"/>
                    </a:lnTo>
                    <a:lnTo>
                      <a:pt x="720" y="407"/>
                    </a:lnTo>
                    <a:lnTo>
                      <a:pt x="714" y="395"/>
                    </a:lnTo>
                    <a:lnTo>
                      <a:pt x="713" y="393"/>
                    </a:lnTo>
                    <a:lnTo>
                      <a:pt x="711" y="393"/>
                    </a:lnTo>
                    <a:lnTo>
                      <a:pt x="710" y="392"/>
                    </a:lnTo>
                    <a:lnTo>
                      <a:pt x="704" y="390"/>
                    </a:lnTo>
                    <a:lnTo>
                      <a:pt x="703" y="390"/>
                    </a:lnTo>
                    <a:lnTo>
                      <a:pt x="691" y="393"/>
                    </a:lnTo>
                    <a:lnTo>
                      <a:pt x="675" y="385"/>
                    </a:lnTo>
                    <a:lnTo>
                      <a:pt x="673" y="385"/>
                    </a:lnTo>
                    <a:lnTo>
                      <a:pt x="670" y="383"/>
                    </a:lnTo>
                    <a:lnTo>
                      <a:pt x="647" y="377"/>
                    </a:lnTo>
                    <a:lnTo>
                      <a:pt x="646" y="377"/>
                    </a:lnTo>
                    <a:lnTo>
                      <a:pt x="646" y="370"/>
                    </a:lnTo>
                    <a:lnTo>
                      <a:pt x="644" y="364"/>
                    </a:lnTo>
                    <a:lnTo>
                      <a:pt x="644" y="356"/>
                    </a:lnTo>
                    <a:lnTo>
                      <a:pt x="650" y="342"/>
                    </a:lnTo>
                    <a:lnTo>
                      <a:pt x="655" y="335"/>
                    </a:lnTo>
                    <a:lnTo>
                      <a:pt x="669" y="323"/>
                    </a:lnTo>
                    <a:lnTo>
                      <a:pt x="675" y="315"/>
                    </a:lnTo>
                    <a:lnTo>
                      <a:pt x="677" y="311"/>
                    </a:lnTo>
                    <a:lnTo>
                      <a:pt x="677" y="310"/>
                    </a:lnTo>
                    <a:lnTo>
                      <a:pt x="676" y="307"/>
                    </a:lnTo>
                    <a:lnTo>
                      <a:pt x="673" y="304"/>
                    </a:lnTo>
                    <a:lnTo>
                      <a:pt x="673" y="303"/>
                    </a:lnTo>
                    <a:lnTo>
                      <a:pt x="676" y="289"/>
                    </a:lnTo>
                    <a:lnTo>
                      <a:pt x="677" y="259"/>
                    </a:lnTo>
                    <a:lnTo>
                      <a:pt x="680" y="252"/>
                    </a:lnTo>
                    <a:lnTo>
                      <a:pt x="691" y="240"/>
                    </a:lnTo>
                    <a:lnTo>
                      <a:pt x="694" y="239"/>
                    </a:lnTo>
                    <a:lnTo>
                      <a:pt x="694" y="237"/>
                    </a:lnTo>
                    <a:lnTo>
                      <a:pt x="698" y="236"/>
                    </a:lnTo>
                    <a:lnTo>
                      <a:pt x="700" y="234"/>
                    </a:lnTo>
                    <a:lnTo>
                      <a:pt x="700" y="233"/>
                    </a:lnTo>
                    <a:lnTo>
                      <a:pt x="701" y="230"/>
                    </a:lnTo>
                    <a:lnTo>
                      <a:pt x="701" y="223"/>
                    </a:lnTo>
                    <a:lnTo>
                      <a:pt x="700" y="219"/>
                    </a:lnTo>
                    <a:lnTo>
                      <a:pt x="700" y="217"/>
                    </a:lnTo>
                    <a:lnTo>
                      <a:pt x="697" y="216"/>
                    </a:lnTo>
                    <a:lnTo>
                      <a:pt x="696" y="216"/>
                    </a:lnTo>
                    <a:lnTo>
                      <a:pt x="684" y="206"/>
                    </a:lnTo>
                    <a:lnTo>
                      <a:pt x="675" y="194"/>
                    </a:lnTo>
                    <a:lnTo>
                      <a:pt x="675" y="191"/>
                    </a:lnTo>
                    <a:lnTo>
                      <a:pt x="676" y="189"/>
                    </a:lnTo>
                    <a:lnTo>
                      <a:pt x="677" y="189"/>
                    </a:lnTo>
                    <a:lnTo>
                      <a:pt x="677" y="185"/>
                    </a:lnTo>
                    <a:lnTo>
                      <a:pt x="676" y="185"/>
                    </a:lnTo>
                    <a:lnTo>
                      <a:pt x="676" y="184"/>
                    </a:lnTo>
                    <a:lnTo>
                      <a:pt x="679" y="182"/>
                    </a:lnTo>
                    <a:lnTo>
                      <a:pt x="680" y="181"/>
                    </a:lnTo>
                    <a:lnTo>
                      <a:pt x="696" y="181"/>
                    </a:lnTo>
                    <a:lnTo>
                      <a:pt x="701" y="162"/>
                    </a:lnTo>
                    <a:lnTo>
                      <a:pt x="698" y="153"/>
                    </a:lnTo>
                    <a:lnTo>
                      <a:pt x="698" y="152"/>
                    </a:lnTo>
                    <a:lnTo>
                      <a:pt x="700" y="146"/>
                    </a:lnTo>
                    <a:lnTo>
                      <a:pt x="700" y="139"/>
                    </a:lnTo>
                    <a:lnTo>
                      <a:pt x="701" y="134"/>
                    </a:lnTo>
                    <a:lnTo>
                      <a:pt x="704" y="128"/>
                    </a:lnTo>
                    <a:lnTo>
                      <a:pt x="708" y="124"/>
                    </a:lnTo>
                    <a:lnTo>
                      <a:pt x="708" y="121"/>
                    </a:lnTo>
                    <a:lnTo>
                      <a:pt x="710" y="120"/>
                    </a:lnTo>
                    <a:lnTo>
                      <a:pt x="714" y="120"/>
                    </a:lnTo>
                    <a:lnTo>
                      <a:pt x="715" y="121"/>
                    </a:lnTo>
                    <a:lnTo>
                      <a:pt x="718" y="122"/>
                    </a:lnTo>
                    <a:lnTo>
                      <a:pt x="720" y="122"/>
                    </a:lnTo>
                    <a:lnTo>
                      <a:pt x="721" y="124"/>
                    </a:lnTo>
                    <a:lnTo>
                      <a:pt x="722" y="127"/>
                    </a:lnTo>
                    <a:lnTo>
                      <a:pt x="722" y="128"/>
                    </a:lnTo>
                    <a:lnTo>
                      <a:pt x="720" y="134"/>
                    </a:lnTo>
                    <a:lnTo>
                      <a:pt x="721" y="135"/>
                    </a:lnTo>
                    <a:lnTo>
                      <a:pt x="732" y="142"/>
                    </a:lnTo>
                    <a:lnTo>
                      <a:pt x="733" y="142"/>
                    </a:lnTo>
                    <a:lnTo>
                      <a:pt x="735" y="143"/>
                    </a:lnTo>
                    <a:lnTo>
                      <a:pt x="736" y="142"/>
                    </a:lnTo>
                    <a:lnTo>
                      <a:pt x="737" y="134"/>
                    </a:lnTo>
                    <a:lnTo>
                      <a:pt x="735" y="128"/>
                    </a:lnTo>
                    <a:lnTo>
                      <a:pt x="730" y="125"/>
                    </a:lnTo>
                    <a:lnTo>
                      <a:pt x="733" y="118"/>
                    </a:lnTo>
                    <a:lnTo>
                      <a:pt x="735" y="110"/>
                    </a:lnTo>
                    <a:lnTo>
                      <a:pt x="736" y="107"/>
                    </a:lnTo>
                    <a:lnTo>
                      <a:pt x="736" y="103"/>
                    </a:lnTo>
                    <a:lnTo>
                      <a:pt x="735" y="102"/>
                    </a:lnTo>
                    <a:lnTo>
                      <a:pt x="733" y="99"/>
                    </a:lnTo>
                    <a:lnTo>
                      <a:pt x="730" y="90"/>
                    </a:lnTo>
                    <a:lnTo>
                      <a:pt x="730" y="83"/>
                    </a:lnTo>
                    <a:lnTo>
                      <a:pt x="732" y="76"/>
                    </a:lnTo>
                    <a:lnTo>
                      <a:pt x="740" y="68"/>
                    </a:lnTo>
                    <a:lnTo>
                      <a:pt x="746" y="67"/>
                    </a:lnTo>
                    <a:lnTo>
                      <a:pt x="759" y="58"/>
                    </a:lnTo>
                    <a:lnTo>
                      <a:pt x="761" y="52"/>
                    </a:lnTo>
                    <a:lnTo>
                      <a:pt x="759" y="48"/>
                    </a:lnTo>
                    <a:lnTo>
                      <a:pt x="749" y="48"/>
                    </a:lnTo>
                    <a:lnTo>
                      <a:pt x="744" y="47"/>
                    </a:lnTo>
                    <a:lnTo>
                      <a:pt x="742" y="37"/>
                    </a:lnTo>
                    <a:lnTo>
                      <a:pt x="742" y="26"/>
                    </a:lnTo>
                    <a:lnTo>
                      <a:pt x="739" y="25"/>
                    </a:lnTo>
                    <a:lnTo>
                      <a:pt x="737" y="23"/>
                    </a:lnTo>
                    <a:lnTo>
                      <a:pt x="733" y="23"/>
                    </a:lnTo>
                    <a:lnTo>
                      <a:pt x="722" y="26"/>
                    </a:lnTo>
                    <a:lnTo>
                      <a:pt x="690" y="26"/>
                    </a:lnTo>
                    <a:lnTo>
                      <a:pt x="687" y="25"/>
                    </a:lnTo>
                    <a:lnTo>
                      <a:pt x="686" y="25"/>
                    </a:lnTo>
                    <a:lnTo>
                      <a:pt x="679" y="15"/>
                    </a:lnTo>
                    <a:lnTo>
                      <a:pt x="676" y="12"/>
                    </a:lnTo>
                    <a:lnTo>
                      <a:pt x="676" y="1"/>
                    </a:lnTo>
                    <a:lnTo>
                      <a:pt x="675" y="0"/>
                    </a:lnTo>
                    <a:lnTo>
                      <a:pt x="655" y="28"/>
                    </a:lnTo>
                    <a:lnTo>
                      <a:pt x="651" y="32"/>
                    </a:lnTo>
                    <a:lnTo>
                      <a:pt x="626" y="50"/>
                    </a:lnTo>
                    <a:lnTo>
                      <a:pt x="617" y="52"/>
                    </a:lnTo>
                    <a:lnTo>
                      <a:pt x="606" y="58"/>
                    </a:lnTo>
                    <a:lnTo>
                      <a:pt x="603" y="75"/>
                    </a:lnTo>
                    <a:lnTo>
                      <a:pt x="599" y="85"/>
                    </a:lnTo>
                    <a:lnTo>
                      <a:pt x="590" y="83"/>
                    </a:lnTo>
                    <a:lnTo>
                      <a:pt x="596" y="93"/>
                    </a:lnTo>
                    <a:lnTo>
                      <a:pt x="595" y="102"/>
                    </a:lnTo>
                    <a:lnTo>
                      <a:pt x="595" y="103"/>
                    </a:lnTo>
                    <a:lnTo>
                      <a:pt x="594" y="103"/>
                    </a:lnTo>
                    <a:lnTo>
                      <a:pt x="581" y="109"/>
                    </a:lnTo>
                    <a:lnTo>
                      <a:pt x="580" y="110"/>
                    </a:lnTo>
                    <a:lnTo>
                      <a:pt x="555" y="124"/>
                    </a:lnTo>
                    <a:lnTo>
                      <a:pt x="553" y="125"/>
                    </a:lnTo>
                    <a:lnTo>
                      <a:pt x="552" y="128"/>
                    </a:lnTo>
                    <a:lnTo>
                      <a:pt x="550" y="129"/>
                    </a:lnTo>
                    <a:lnTo>
                      <a:pt x="552" y="131"/>
                    </a:lnTo>
                    <a:lnTo>
                      <a:pt x="546" y="131"/>
                    </a:lnTo>
                    <a:lnTo>
                      <a:pt x="543" y="132"/>
                    </a:lnTo>
                    <a:lnTo>
                      <a:pt x="541" y="132"/>
                    </a:lnTo>
                    <a:lnTo>
                      <a:pt x="539" y="134"/>
                    </a:lnTo>
                    <a:lnTo>
                      <a:pt x="538" y="134"/>
                    </a:lnTo>
                    <a:lnTo>
                      <a:pt x="532" y="148"/>
                    </a:lnTo>
                    <a:lnTo>
                      <a:pt x="528" y="153"/>
                    </a:lnTo>
                    <a:lnTo>
                      <a:pt x="528" y="155"/>
                    </a:lnTo>
                    <a:lnTo>
                      <a:pt x="523" y="166"/>
                    </a:lnTo>
                    <a:lnTo>
                      <a:pt x="523" y="174"/>
                    </a:lnTo>
                    <a:lnTo>
                      <a:pt x="521" y="177"/>
                    </a:lnTo>
                    <a:lnTo>
                      <a:pt x="517" y="182"/>
                    </a:lnTo>
                    <a:lnTo>
                      <a:pt x="517" y="189"/>
                    </a:lnTo>
                    <a:lnTo>
                      <a:pt x="521" y="198"/>
                    </a:lnTo>
                    <a:lnTo>
                      <a:pt x="523" y="202"/>
                    </a:lnTo>
                    <a:lnTo>
                      <a:pt x="529" y="202"/>
                    </a:lnTo>
                    <a:lnTo>
                      <a:pt x="532" y="199"/>
                    </a:lnTo>
                    <a:lnTo>
                      <a:pt x="534" y="199"/>
                    </a:lnTo>
                    <a:lnTo>
                      <a:pt x="534" y="202"/>
                    </a:lnTo>
                    <a:lnTo>
                      <a:pt x="535" y="205"/>
                    </a:lnTo>
                    <a:lnTo>
                      <a:pt x="534" y="219"/>
                    </a:lnTo>
                    <a:lnTo>
                      <a:pt x="529" y="237"/>
                    </a:lnTo>
                    <a:lnTo>
                      <a:pt x="528" y="239"/>
                    </a:lnTo>
                    <a:lnTo>
                      <a:pt x="528" y="244"/>
                    </a:lnTo>
                    <a:lnTo>
                      <a:pt x="521" y="256"/>
                    </a:lnTo>
                    <a:lnTo>
                      <a:pt x="521" y="259"/>
                    </a:lnTo>
                    <a:lnTo>
                      <a:pt x="523" y="277"/>
                    </a:lnTo>
                    <a:lnTo>
                      <a:pt x="521" y="279"/>
                    </a:lnTo>
                    <a:lnTo>
                      <a:pt x="523" y="280"/>
                    </a:lnTo>
                    <a:lnTo>
                      <a:pt x="523" y="282"/>
                    </a:lnTo>
                    <a:lnTo>
                      <a:pt x="526" y="284"/>
                    </a:lnTo>
                    <a:lnTo>
                      <a:pt x="524" y="286"/>
                    </a:lnTo>
                    <a:lnTo>
                      <a:pt x="523" y="289"/>
                    </a:lnTo>
                    <a:lnTo>
                      <a:pt x="521" y="290"/>
                    </a:lnTo>
                    <a:lnTo>
                      <a:pt x="521" y="293"/>
                    </a:lnTo>
                    <a:lnTo>
                      <a:pt x="523" y="300"/>
                    </a:lnTo>
                    <a:lnTo>
                      <a:pt x="524" y="301"/>
                    </a:lnTo>
                    <a:lnTo>
                      <a:pt x="524" y="303"/>
                    </a:lnTo>
                    <a:lnTo>
                      <a:pt x="528" y="306"/>
                    </a:lnTo>
                    <a:lnTo>
                      <a:pt x="531" y="307"/>
                    </a:lnTo>
                    <a:lnTo>
                      <a:pt x="534" y="310"/>
                    </a:lnTo>
                    <a:lnTo>
                      <a:pt x="534" y="311"/>
                    </a:lnTo>
                    <a:lnTo>
                      <a:pt x="532" y="314"/>
                    </a:lnTo>
                    <a:lnTo>
                      <a:pt x="526" y="314"/>
                    </a:lnTo>
                    <a:lnTo>
                      <a:pt x="507" y="310"/>
                    </a:lnTo>
                    <a:lnTo>
                      <a:pt x="500" y="311"/>
                    </a:lnTo>
                    <a:lnTo>
                      <a:pt x="499" y="315"/>
                    </a:lnTo>
                    <a:lnTo>
                      <a:pt x="465" y="328"/>
                    </a:lnTo>
                    <a:lnTo>
                      <a:pt x="436" y="333"/>
                    </a:lnTo>
                    <a:lnTo>
                      <a:pt x="416" y="333"/>
                    </a:lnTo>
                    <a:lnTo>
                      <a:pt x="394" y="343"/>
                    </a:lnTo>
                    <a:lnTo>
                      <a:pt x="390" y="354"/>
                    </a:lnTo>
                    <a:lnTo>
                      <a:pt x="390" y="356"/>
                    </a:lnTo>
                    <a:lnTo>
                      <a:pt x="386" y="359"/>
                    </a:lnTo>
                    <a:lnTo>
                      <a:pt x="383" y="360"/>
                    </a:lnTo>
                    <a:lnTo>
                      <a:pt x="382" y="361"/>
                    </a:lnTo>
                    <a:lnTo>
                      <a:pt x="373" y="364"/>
                    </a:lnTo>
                    <a:lnTo>
                      <a:pt x="370" y="364"/>
                    </a:lnTo>
                    <a:lnTo>
                      <a:pt x="368" y="366"/>
                    </a:lnTo>
                    <a:lnTo>
                      <a:pt x="366" y="366"/>
                    </a:lnTo>
                    <a:lnTo>
                      <a:pt x="353" y="368"/>
                    </a:lnTo>
                    <a:lnTo>
                      <a:pt x="341" y="389"/>
                    </a:lnTo>
                    <a:lnTo>
                      <a:pt x="332" y="396"/>
                    </a:lnTo>
                    <a:lnTo>
                      <a:pt x="331" y="396"/>
                    </a:lnTo>
                    <a:lnTo>
                      <a:pt x="328" y="399"/>
                    </a:lnTo>
                    <a:lnTo>
                      <a:pt x="323" y="402"/>
                    </a:lnTo>
                    <a:lnTo>
                      <a:pt x="323" y="405"/>
                    </a:lnTo>
                    <a:lnTo>
                      <a:pt x="301" y="405"/>
                    </a:lnTo>
                    <a:lnTo>
                      <a:pt x="288" y="403"/>
                    </a:lnTo>
                    <a:lnTo>
                      <a:pt x="288" y="405"/>
                    </a:lnTo>
                    <a:lnTo>
                      <a:pt x="284" y="406"/>
                    </a:lnTo>
                    <a:lnTo>
                      <a:pt x="282" y="406"/>
                    </a:lnTo>
                    <a:lnTo>
                      <a:pt x="248" y="423"/>
                    </a:lnTo>
                    <a:lnTo>
                      <a:pt x="246" y="423"/>
                    </a:lnTo>
                    <a:lnTo>
                      <a:pt x="242" y="417"/>
                    </a:lnTo>
                    <a:lnTo>
                      <a:pt x="238" y="417"/>
                    </a:lnTo>
                    <a:lnTo>
                      <a:pt x="198" y="403"/>
                    </a:lnTo>
                    <a:lnTo>
                      <a:pt x="196" y="403"/>
                    </a:lnTo>
                    <a:lnTo>
                      <a:pt x="194" y="405"/>
                    </a:lnTo>
                    <a:lnTo>
                      <a:pt x="181" y="405"/>
                    </a:lnTo>
                    <a:lnTo>
                      <a:pt x="176" y="402"/>
                    </a:lnTo>
                    <a:lnTo>
                      <a:pt x="166" y="397"/>
                    </a:lnTo>
                    <a:lnTo>
                      <a:pt x="157" y="399"/>
                    </a:lnTo>
                    <a:lnTo>
                      <a:pt x="136" y="399"/>
                    </a:lnTo>
                    <a:lnTo>
                      <a:pt x="134" y="397"/>
                    </a:lnTo>
                    <a:lnTo>
                      <a:pt x="126" y="388"/>
                    </a:lnTo>
                    <a:lnTo>
                      <a:pt x="119" y="381"/>
                    </a:lnTo>
                    <a:lnTo>
                      <a:pt x="116" y="378"/>
                    </a:lnTo>
                    <a:lnTo>
                      <a:pt x="80" y="374"/>
                    </a:lnTo>
                    <a:lnTo>
                      <a:pt x="73" y="377"/>
                    </a:lnTo>
                    <a:lnTo>
                      <a:pt x="67" y="378"/>
                    </a:lnTo>
                    <a:lnTo>
                      <a:pt x="63" y="378"/>
                    </a:lnTo>
                    <a:lnTo>
                      <a:pt x="51" y="377"/>
                    </a:lnTo>
                    <a:lnTo>
                      <a:pt x="42" y="377"/>
                    </a:lnTo>
                    <a:lnTo>
                      <a:pt x="31" y="378"/>
                    </a:lnTo>
                    <a:lnTo>
                      <a:pt x="28" y="378"/>
                    </a:lnTo>
                    <a:lnTo>
                      <a:pt x="14" y="383"/>
                    </a:lnTo>
                    <a:lnTo>
                      <a:pt x="9" y="388"/>
                    </a:lnTo>
                    <a:lnTo>
                      <a:pt x="7" y="389"/>
                    </a:lnTo>
                    <a:lnTo>
                      <a:pt x="3" y="390"/>
                    </a:lnTo>
                    <a:lnTo>
                      <a:pt x="0" y="390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44" name="Freeform 6201">
                <a:extLst>
                  <a:ext uri="{FF2B5EF4-FFF2-40B4-BE49-F238E27FC236}">
                    <a16:creationId xmlns:a16="http://schemas.microsoft.com/office/drawing/2014/main" id="{47F5FAB9-D04B-8589-23B3-404A9BA9BA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1" y="60"/>
                <a:ext cx="478" cy="470"/>
              </a:xfrm>
              <a:custGeom>
                <a:avLst/>
                <a:gdLst>
                  <a:gd name="T0" fmla="*/ 1843 w 1913"/>
                  <a:gd name="T1" fmla="*/ 1841 h 1879"/>
                  <a:gd name="T2" fmla="*/ 1828 w 1913"/>
                  <a:gd name="T3" fmla="*/ 1796 h 1879"/>
                  <a:gd name="T4" fmla="*/ 1803 w 1913"/>
                  <a:gd name="T5" fmla="*/ 1757 h 1879"/>
                  <a:gd name="T6" fmla="*/ 1846 w 1913"/>
                  <a:gd name="T7" fmla="*/ 1715 h 1879"/>
                  <a:gd name="T8" fmla="*/ 1873 w 1913"/>
                  <a:gd name="T9" fmla="*/ 1616 h 1879"/>
                  <a:gd name="T10" fmla="*/ 1830 w 1913"/>
                  <a:gd name="T11" fmla="*/ 1556 h 1879"/>
                  <a:gd name="T12" fmla="*/ 1786 w 1913"/>
                  <a:gd name="T13" fmla="*/ 1556 h 1879"/>
                  <a:gd name="T14" fmla="*/ 1813 w 1913"/>
                  <a:gd name="T15" fmla="*/ 1476 h 1879"/>
                  <a:gd name="T16" fmla="*/ 1811 w 1913"/>
                  <a:gd name="T17" fmla="*/ 1416 h 1879"/>
                  <a:gd name="T18" fmla="*/ 1873 w 1913"/>
                  <a:gd name="T19" fmla="*/ 1364 h 1879"/>
                  <a:gd name="T20" fmla="*/ 1890 w 1913"/>
                  <a:gd name="T21" fmla="*/ 1331 h 1879"/>
                  <a:gd name="T22" fmla="*/ 1857 w 1913"/>
                  <a:gd name="T23" fmla="*/ 1304 h 1879"/>
                  <a:gd name="T24" fmla="*/ 1831 w 1913"/>
                  <a:gd name="T25" fmla="*/ 1280 h 1879"/>
                  <a:gd name="T26" fmla="*/ 1807 w 1913"/>
                  <a:gd name="T27" fmla="*/ 1303 h 1879"/>
                  <a:gd name="T28" fmla="*/ 1825 w 1913"/>
                  <a:gd name="T29" fmla="*/ 1333 h 1879"/>
                  <a:gd name="T30" fmla="*/ 1780 w 1913"/>
                  <a:gd name="T31" fmla="*/ 1307 h 1879"/>
                  <a:gd name="T32" fmla="*/ 1736 w 1913"/>
                  <a:gd name="T33" fmla="*/ 1239 h 1879"/>
                  <a:gd name="T34" fmla="*/ 1660 w 1913"/>
                  <a:gd name="T35" fmla="*/ 1156 h 1879"/>
                  <a:gd name="T36" fmla="*/ 1616 w 1913"/>
                  <a:gd name="T37" fmla="*/ 1186 h 1879"/>
                  <a:gd name="T38" fmla="*/ 1536 w 1913"/>
                  <a:gd name="T39" fmla="*/ 1209 h 1879"/>
                  <a:gd name="T40" fmla="*/ 1490 w 1913"/>
                  <a:gd name="T41" fmla="*/ 1197 h 1879"/>
                  <a:gd name="T42" fmla="*/ 1459 w 1913"/>
                  <a:gd name="T43" fmla="*/ 1169 h 1879"/>
                  <a:gd name="T44" fmla="*/ 1422 w 1913"/>
                  <a:gd name="T45" fmla="*/ 1176 h 1879"/>
                  <a:gd name="T46" fmla="*/ 1394 w 1913"/>
                  <a:gd name="T47" fmla="*/ 1170 h 1879"/>
                  <a:gd name="T48" fmla="*/ 1329 w 1913"/>
                  <a:gd name="T49" fmla="*/ 1197 h 1879"/>
                  <a:gd name="T50" fmla="*/ 1311 w 1913"/>
                  <a:gd name="T51" fmla="*/ 1233 h 1879"/>
                  <a:gd name="T52" fmla="*/ 1307 w 1913"/>
                  <a:gd name="T53" fmla="*/ 1253 h 1879"/>
                  <a:gd name="T54" fmla="*/ 1282 w 1913"/>
                  <a:gd name="T55" fmla="*/ 1226 h 1879"/>
                  <a:gd name="T56" fmla="*/ 1239 w 1913"/>
                  <a:gd name="T57" fmla="*/ 1139 h 1879"/>
                  <a:gd name="T58" fmla="*/ 1244 w 1913"/>
                  <a:gd name="T59" fmla="*/ 995 h 1879"/>
                  <a:gd name="T60" fmla="*/ 1215 w 1913"/>
                  <a:gd name="T61" fmla="*/ 962 h 1879"/>
                  <a:gd name="T62" fmla="*/ 1134 w 1913"/>
                  <a:gd name="T63" fmla="*/ 908 h 1879"/>
                  <a:gd name="T64" fmla="*/ 1060 w 1913"/>
                  <a:gd name="T65" fmla="*/ 930 h 1879"/>
                  <a:gd name="T66" fmla="*/ 1066 w 1913"/>
                  <a:gd name="T67" fmla="*/ 856 h 1879"/>
                  <a:gd name="T68" fmla="*/ 1018 w 1913"/>
                  <a:gd name="T69" fmla="*/ 859 h 1879"/>
                  <a:gd name="T70" fmla="*/ 991 w 1913"/>
                  <a:gd name="T71" fmla="*/ 894 h 1879"/>
                  <a:gd name="T72" fmla="*/ 900 w 1913"/>
                  <a:gd name="T73" fmla="*/ 904 h 1879"/>
                  <a:gd name="T74" fmla="*/ 837 w 1913"/>
                  <a:gd name="T75" fmla="*/ 874 h 1879"/>
                  <a:gd name="T76" fmla="*/ 809 w 1913"/>
                  <a:gd name="T77" fmla="*/ 796 h 1879"/>
                  <a:gd name="T78" fmla="*/ 788 w 1913"/>
                  <a:gd name="T79" fmla="*/ 702 h 1879"/>
                  <a:gd name="T80" fmla="*/ 766 w 1913"/>
                  <a:gd name="T81" fmla="*/ 635 h 1879"/>
                  <a:gd name="T82" fmla="*/ 773 w 1913"/>
                  <a:gd name="T83" fmla="*/ 568 h 1879"/>
                  <a:gd name="T84" fmla="*/ 703 w 1913"/>
                  <a:gd name="T85" fmla="*/ 500 h 1879"/>
                  <a:gd name="T86" fmla="*/ 693 w 1913"/>
                  <a:gd name="T87" fmla="*/ 461 h 1879"/>
                  <a:gd name="T88" fmla="*/ 626 w 1913"/>
                  <a:gd name="T89" fmla="*/ 395 h 1879"/>
                  <a:gd name="T90" fmla="*/ 589 w 1913"/>
                  <a:gd name="T91" fmla="*/ 413 h 1879"/>
                  <a:gd name="T92" fmla="*/ 549 w 1913"/>
                  <a:gd name="T93" fmla="*/ 405 h 1879"/>
                  <a:gd name="T94" fmla="*/ 462 w 1913"/>
                  <a:gd name="T95" fmla="*/ 448 h 1879"/>
                  <a:gd name="T96" fmla="*/ 430 w 1913"/>
                  <a:gd name="T97" fmla="*/ 455 h 1879"/>
                  <a:gd name="T98" fmla="*/ 405 w 1913"/>
                  <a:gd name="T99" fmla="*/ 521 h 1879"/>
                  <a:gd name="T100" fmla="*/ 381 w 1913"/>
                  <a:gd name="T101" fmla="*/ 556 h 1879"/>
                  <a:gd name="T102" fmla="*/ 336 w 1913"/>
                  <a:gd name="T103" fmla="*/ 545 h 1879"/>
                  <a:gd name="T104" fmla="*/ 235 w 1913"/>
                  <a:gd name="T105" fmla="*/ 475 h 1879"/>
                  <a:gd name="T106" fmla="*/ 205 w 1913"/>
                  <a:gd name="T107" fmla="*/ 416 h 1879"/>
                  <a:gd name="T108" fmla="*/ 166 w 1913"/>
                  <a:gd name="T109" fmla="*/ 367 h 1879"/>
                  <a:gd name="T110" fmla="*/ 101 w 1913"/>
                  <a:gd name="T111" fmla="*/ 338 h 1879"/>
                  <a:gd name="T112" fmla="*/ 59 w 1913"/>
                  <a:gd name="T113" fmla="*/ 303 h 1879"/>
                  <a:gd name="T114" fmla="*/ 38 w 1913"/>
                  <a:gd name="T115" fmla="*/ 239 h 1879"/>
                  <a:gd name="T116" fmla="*/ 37 w 1913"/>
                  <a:gd name="T117" fmla="*/ 175 h 1879"/>
                  <a:gd name="T118" fmla="*/ 50 w 1913"/>
                  <a:gd name="T119" fmla="*/ 119 h 1879"/>
                  <a:gd name="T120" fmla="*/ 28 w 1913"/>
                  <a:gd name="T121" fmla="*/ 25 h 18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913" h="1879">
                    <a:moveTo>
                      <a:pt x="1913" y="1872"/>
                    </a:moveTo>
                    <a:lnTo>
                      <a:pt x="1904" y="1871"/>
                    </a:lnTo>
                    <a:lnTo>
                      <a:pt x="1888" y="1874"/>
                    </a:lnTo>
                    <a:lnTo>
                      <a:pt x="1873" y="1879"/>
                    </a:lnTo>
                    <a:lnTo>
                      <a:pt x="1871" y="1879"/>
                    </a:lnTo>
                    <a:lnTo>
                      <a:pt x="1871" y="1878"/>
                    </a:lnTo>
                    <a:lnTo>
                      <a:pt x="1870" y="1874"/>
                    </a:lnTo>
                    <a:lnTo>
                      <a:pt x="1870" y="1868"/>
                    </a:lnTo>
                    <a:lnTo>
                      <a:pt x="1871" y="1863"/>
                    </a:lnTo>
                    <a:lnTo>
                      <a:pt x="1859" y="1849"/>
                    </a:lnTo>
                    <a:lnTo>
                      <a:pt x="1845" y="1841"/>
                    </a:lnTo>
                    <a:lnTo>
                      <a:pt x="1843" y="1841"/>
                    </a:lnTo>
                    <a:lnTo>
                      <a:pt x="1842" y="1839"/>
                    </a:lnTo>
                    <a:lnTo>
                      <a:pt x="1835" y="1839"/>
                    </a:lnTo>
                    <a:lnTo>
                      <a:pt x="1828" y="1842"/>
                    </a:lnTo>
                    <a:lnTo>
                      <a:pt x="1811" y="1842"/>
                    </a:lnTo>
                    <a:lnTo>
                      <a:pt x="1806" y="1836"/>
                    </a:lnTo>
                    <a:lnTo>
                      <a:pt x="1809" y="1835"/>
                    </a:lnTo>
                    <a:lnTo>
                      <a:pt x="1824" y="1819"/>
                    </a:lnTo>
                    <a:lnTo>
                      <a:pt x="1831" y="1808"/>
                    </a:lnTo>
                    <a:lnTo>
                      <a:pt x="1831" y="1807"/>
                    </a:lnTo>
                    <a:lnTo>
                      <a:pt x="1830" y="1798"/>
                    </a:lnTo>
                    <a:lnTo>
                      <a:pt x="1828" y="1797"/>
                    </a:lnTo>
                    <a:lnTo>
                      <a:pt x="1828" y="1796"/>
                    </a:lnTo>
                    <a:lnTo>
                      <a:pt x="1825" y="1796"/>
                    </a:lnTo>
                    <a:lnTo>
                      <a:pt x="1823" y="1797"/>
                    </a:lnTo>
                    <a:lnTo>
                      <a:pt x="1817" y="1796"/>
                    </a:lnTo>
                    <a:lnTo>
                      <a:pt x="1810" y="1790"/>
                    </a:lnTo>
                    <a:lnTo>
                      <a:pt x="1809" y="1786"/>
                    </a:lnTo>
                    <a:lnTo>
                      <a:pt x="1806" y="1781"/>
                    </a:lnTo>
                    <a:lnTo>
                      <a:pt x="1801" y="1776"/>
                    </a:lnTo>
                    <a:lnTo>
                      <a:pt x="1799" y="1771"/>
                    </a:lnTo>
                    <a:lnTo>
                      <a:pt x="1799" y="1764"/>
                    </a:lnTo>
                    <a:lnTo>
                      <a:pt x="1800" y="1762"/>
                    </a:lnTo>
                    <a:lnTo>
                      <a:pt x="1800" y="1759"/>
                    </a:lnTo>
                    <a:lnTo>
                      <a:pt x="1803" y="1757"/>
                    </a:lnTo>
                    <a:lnTo>
                      <a:pt x="1827" y="1714"/>
                    </a:lnTo>
                    <a:lnTo>
                      <a:pt x="1827" y="1712"/>
                    </a:lnTo>
                    <a:lnTo>
                      <a:pt x="1828" y="1711"/>
                    </a:lnTo>
                    <a:lnTo>
                      <a:pt x="1828" y="1709"/>
                    </a:lnTo>
                    <a:lnTo>
                      <a:pt x="1830" y="1709"/>
                    </a:lnTo>
                    <a:lnTo>
                      <a:pt x="1832" y="1712"/>
                    </a:lnTo>
                    <a:lnTo>
                      <a:pt x="1837" y="1714"/>
                    </a:lnTo>
                    <a:lnTo>
                      <a:pt x="1842" y="1714"/>
                    </a:lnTo>
                    <a:lnTo>
                      <a:pt x="1842" y="1715"/>
                    </a:lnTo>
                    <a:lnTo>
                      <a:pt x="1843" y="1716"/>
                    </a:lnTo>
                    <a:lnTo>
                      <a:pt x="1845" y="1715"/>
                    </a:lnTo>
                    <a:lnTo>
                      <a:pt x="1846" y="1715"/>
                    </a:lnTo>
                    <a:lnTo>
                      <a:pt x="1861" y="1708"/>
                    </a:lnTo>
                    <a:lnTo>
                      <a:pt x="1880" y="1694"/>
                    </a:lnTo>
                    <a:lnTo>
                      <a:pt x="1892" y="1688"/>
                    </a:lnTo>
                    <a:lnTo>
                      <a:pt x="1902" y="1680"/>
                    </a:lnTo>
                    <a:lnTo>
                      <a:pt x="1904" y="1678"/>
                    </a:lnTo>
                    <a:lnTo>
                      <a:pt x="1906" y="1670"/>
                    </a:lnTo>
                    <a:lnTo>
                      <a:pt x="1906" y="1666"/>
                    </a:lnTo>
                    <a:lnTo>
                      <a:pt x="1905" y="1659"/>
                    </a:lnTo>
                    <a:lnTo>
                      <a:pt x="1902" y="1653"/>
                    </a:lnTo>
                    <a:lnTo>
                      <a:pt x="1901" y="1649"/>
                    </a:lnTo>
                    <a:lnTo>
                      <a:pt x="1897" y="1642"/>
                    </a:lnTo>
                    <a:lnTo>
                      <a:pt x="1873" y="1616"/>
                    </a:lnTo>
                    <a:lnTo>
                      <a:pt x="1867" y="1602"/>
                    </a:lnTo>
                    <a:lnTo>
                      <a:pt x="1869" y="1602"/>
                    </a:lnTo>
                    <a:lnTo>
                      <a:pt x="1873" y="1592"/>
                    </a:lnTo>
                    <a:lnTo>
                      <a:pt x="1874" y="1591"/>
                    </a:lnTo>
                    <a:lnTo>
                      <a:pt x="1874" y="1579"/>
                    </a:lnTo>
                    <a:lnTo>
                      <a:pt x="1873" y="1577"/>
                    </a:lnTo>
                    <a:lnTo>
                      <a:pt x="1870" y="1563"/>
                    </a:lnTo>
                    <a:lnTo>
                      <a:pt x="1866" y="1558"/>
                    </a:lnTo>
                    <a:lnTo>
                      <a:pt x="1860" y="1556"/>
                    </a:lnTo>
                    <a:lnTo>
                      <a:pt x="1847" y="1558"/>
                    </a:lnTo>
                    <a:lnTo>
                      <a:pt x="1839" y="1558"/>
                    </a:lnTo>
                    <a:lnTo>
                      <a:pt x="1830" y="1556"/>
                    </a:lnTo>
                    <a:lnTo>
                      <a:pt x="1824" y="1556"/>
                    </a:lnTo>
                    <a:lnTo>
                      <a:pt x="1821" y="1554"/>
                    </a:lnTo>
                    <a:lnTo>
                      <a:pt x="1820" y="1556"/>
                    </a:lnTo>
                    <a:lnTo>
                      <a:pt x="1820" y="1560"/>
                    </a:lnTo>
                    <a:lnTo>
                      <a:pt x="1818" y="1564"/>
                    </a:lnTo>
                    <a:lnTo>
                      <a:pt x="1816" y="1567"/>
                    </a:lnTo>
                    <a:lnTo>
                      <a:pt x="1806" y="1567"/>
                    </a:lnTo>
                    <a:lnTo>
                      <a:pt x="1796" y="1564"/>
                    </a:lnTo>
                    <a:lnTo>
                      <a:pt x="1790" y="1560"/>
                    </a:lnTo>
                    <a:lnTo>
                      <a:pt x="1790" y="1558"/>
                    </a:lnTo>
                    <a:lnTo>
                      <a:pt x="1787" y="1557"/>
                    </a:lnTo>
                    <a:lnTo>
                      <a:pt x="1786" y="1556"/>
                    </a:lnTo>
                    <a:lnTo>
                      <a:pt x="1789" y="1550"/>
                    </a:lnTo>
                    <a:lnTo>
                      <a:pt x="1792" y="1547"/>
                    </a:lnTo>
                    <a:lnTo>
                      <a:pt x="1796" y="1534"/>
                    </a:lnTo>
                    <a:lnTo>
                      <a:pt x="1797" y="1525"/>
                    </a:lnTo>
                    <a:lnTo>
                      <a:pt x="1806" y="1517"/>
                    </a:lnTo>
                    <a:lnTo>
                      <a:pt x="1810" y="1514"/>
                    </a:lnTo>
                    <a:lnTo>
                      <a:pt x="1817" y="1498"/>
                    </a:lnTo>
                    <a:lnTo>
                      <a:pt x="1817" y="1493"/>
                    </a:lnTo>
                    <a:lnTo>
                      <a:pt x="1813" y="1489"/>
                    </a:lnTo>
                    <a:lnTo>
                      <a:pt x="1810" y="1484"/>
                    </a:lnTo>
                    <a:lnTo>
                      <a:pt x="1811" y="1479"/>
                    </a:lnTo>
                    <a:lnTo>
                      <a:pt x="1813" y="1476"/>
                    </a:lnTo>
                    <a:lnTo>
                      <a:pt x="1816" y="1472"/>
                    </a:lnTo>
                    <a:lnTo>
                      <a:pt x="1817" y="1451"/>
                    </a:lnTo>
                    <a:lnTo>
                      <a:pt x="1818" y="1451"/>
                    </a:lnTo>
                    <a:lnTo>
                      <a:pt x="1820" y="1452"/>
                    </a:lnTo>
                    <a:lnTo>
                      <a:pt x="1821" y="1452"/>
                    </a:lnTo>
                    <a:lnTo>
                      <a:pt x="1823" y="1451"/>
                    </a:lnTo>
                    <a:lnTo>
                      <a:pt x="1823" y="1436"/>
                    </a:lnTo>
                    <a:lnTo>
                      <a:pt x="1820" y="1433"/>
                    </a:lnTo>
                    <a:lnTo>
                      <a:pt x="1818" y="1433"/>
                    </a:lnTo>
                    <a:lnTo>
                      <a:pt x="1817" y="1430"/>
                    </a:lnTo>
                    <a:lnTo>
                      <a:pt x="1813" y="1427"/>
                    </a:lnTo>
                    <a:lnTo>
                      <a:pt x="1811" y="1416"/>
                    </a:lnTo>
                    <a:lnTo>
                      <a:pt x="1811" y="1414"/>
                    </a:lnTo>
                    <a:lnTo>
                      <a:pt x="1821" y="1414"/>
                    </a:lnTo>
                    <a:lnTo>
                      <a:pt x="1823" y="1413"/>
                    </a:lnTo>
                    <a:lnTo>
                      <a:pt x="1831" y="1409"/>
                    </a:lnTo>
                    <a:lnTo>
                      <a:pt x="1835" y="1405"/>
                    </a:lnTo>
                    <a:lnTo>
                      <a:pt x="1845" y="1390"/>
                    </a:lnTo>
                    <a:lnTo>
                      <a:pt x="1846" y="1384"/>
                    </a:lnTo>
                    <a:lnTo>
                      <a:pt x="1849" y="1380"/>
                    </a:lnTo>
                    <a:lnTo>
                      <a:pt x="1856" y="1371"/>
                    </a:lnTo>
                    <a:lnTo>
                      <a:pt x="1866" y="1366"/>
                    </a:lnTo>
                    <a:lnTo>
                      <a:pt x="1871" y="1366"/>
                    </a:lnTo>
                    <a:lnTo>
                      <a:pt x="1873" y="1364"/>
                    </a:lnTo>
                    <a:lnTo>
                      <a:pt x="1873" y="1361"/>
                    </a:lnTo>
                    <a:lnTo>
                      <a:pt x="1876" y="1359"/>
                    </a:lnTo>
                    <a:lnTo>
                      <a:pt x="1877" y="1359"/>
                    </a:lnTo>
                    <a:lnTo>
                      <a:pt x="1880" y="1356"/>
                    </a:lnTo>
                    <a:lnTo>
                      <a:pt x="1881" y="1356"/>
                    </a:lnTo>
                    <a:lnTo>
                      <a:pt x="1881" y="1354"/>
                    </a:lnTo>
                    <a:lnTo>
                      <a:pt x="1884" y="1350"/>
                    </a:lnTo>
                    <a:lnTo>
                      <a:pt x="1890" y="1345"/>
                    </a:lnTo>
                    <a:lnTo>
                      <a:pt x="1891" y="1342"/>
                    </a:lnTo>
                    <a:lnTo>
                      <a:pt x="1891" y="1336"/>
                    </a:lnTo>
                    <a:lnTo>
                      <a:pt x="1890" y="1332"/>
                    </a:lnTo>
                    <a:lnTo>
                      <a:pt x="1890" y="1331"/>
                    </a:lnTo>
                    <a:lnTo>
                      <a:pt x="1888" y="1331"/>
                    </a:lnTo>
                    <a:lnTo>
                      <a:pt x="1885" y="1329"/>
                    </a:lnTo>
                    <a:lnTo>
                      <a:pt x="1885" y="1328"/>
                    </a:lnTo>
                    <a:lnTo>
                      <a:pt x="1884" y="1328"/>
                    </a:lnTo>
                    <a:lnTo>
                      <a:pt x="1884" y="1323"/>
                    </a:lnTo>
                    <a:lnTo>
                      <a:pt x="1877" y="1311"/>
                    </a:lnTo>
                    <a:lnTo>
                      <a:pt x="1876" y="1309"/>
                    </a:lnTo>
                    <a:lnTo>
                      <a:pt x="1871" y="1304"/>
                    </a:lnTo>
                    <a:lnTo>
                      <a:pt x="1863" y="1304"/>
                    </a:lnTo>
                    <a:lnTo>
                      <a:pt x="1863" y="1306"/>
                    </a:lnTo>
                    <a:lnTo>
                      <a:pt x="1859" y="1306"/>
                    </a:lnTo>
                    <a:lnTo>
                      <a:pt x="1857" y="1304"/>
                    </a:lnTo>
                    <a:lnTo>
                      <a:pt x="1856" y="1304"/>
                    </a:lnTo>
                    <a:lnTo>
                      <a:pt x="1850" y="1303"/>
                    </a:lnTo>
                    <a:lnTo>
                      <a:pt x="1846" y="1304"/>
                    </a:lnTo>
                    <a:lnTo>
                      <a:pt x="1845" y="1304"/>
                    </a:lnTo>
                    <a:lnTo>
                      <a:pt x="1842" y="1303"/>
                    </a:lnTo>
                    <a:lnTo>
                      <a:pt x="1838" y="1300"/>
                    </a:lnTo>
                    <a:lnTo>
                      <a:pt x="1837" y="1296"/>
                    </a:lnTo>
                    <a:lnTo>
                      <a:pt x="1838" y="1294"/>
                    </a:lnTo>
                    <a:lnTo>
                      <a:pt x="1838" y="1287"/>
                    </a:lnTo>
                    <a:lnTo>
                      <a:pt x="1830" y="1287"/>
                    </a:lnTo>
                    <a:lnTo>
                      <a:pt x="1830" y="1286"/>
                    </a:lnTo>
                    <a:lnTo>
                      <a:pt x="1831" y="1280"/>
                    </a:lnTo>
                    <a:lnTo>
                      <a:pt x="1823" y="1279"/>
                    </a:lnTo>
                    <a:lnTo>
                      <a:pt x="1821" y="1286"/>
                    </a:lnTo>
                    <a:lnTo>
                      <a:pt x="1821" y="1287"/>
                    </a:lnTo>
                    <a:lnTo>
                      <a:pt x="1818" y="1286"/>
                    </a:lnTo>
                    <a:lnTo>
                      <a:pt x="1814" y="1286"/>
                    </a:lnTo>
                    <a:lnTo>
                      <a:pt x="1813" y="1287"/>
                    </a:lnTo>
                    <a:lnTo>
                      <a:pt x="1814" y="1289"/>
                    </a:lnTo>
                    <a:lnTo>
                      <a:pt x="1814" y="1296"/>
                    </a:lnTo>
                    <a:lnTo>
                      <a:pt x="1811" y="1299"/>
                    </a:lnTo>
                    <a:lnTo>
                      <a:pt x="1810" y="1299"/>
                    </a:lnTo>
                    <a:lnTo>
                      <a:pt x="1809" y="1301"/>
                    </a:lnTo>
                    <a:lnTo>
                      <a:pt x="1807" y="1303"/>
                    </a:lnTo>
                    <a:lnTo>
                      <a:pt x="1809" y="1304"/>
                    </a:lnTo>
                    <a:lnTo>
                      <a:pt x="1809" y="1306"/>
                    </a:lnTo>
                    <a:lnTo>
                      <a:pt x="1811" y="1306"/>
                    </a:lnTo>
                    <a:lnTo>
                      <a:pt x="1817" y="1309"/>
                    </a:lnTo>
                    <a:lnTo>
                      <a:pt x="1820" y="1309"/>
                    </a:lnTo>
                    <a:lnTo>
                      <a:pt x="1824" y="1310"/>
                    </a:lnTo>
                    <a:lnTo>
                      <a:pt x="1824" y="1314"/>
                    </a:lnTo>
                    <a:lnTo>
                      <a:pt x="1830" y="1320"/>
                    </a:lnTo>
                    <a:lnTo>
                      <a:pt x="1830" y="1323"/>
                    </a:lnTo>
                    <a:lnTo>
                      <a:pt x="1828" y="1332"/>
                    </a:lnTo>
                    <a:lnTo>
                      <a:pt x="1827" y="1332"/>
                    </a:lnTo>
                    <a:lnTo>
                      <a:pt x="1825" y="1333"/>
                    </a:lnTo>
                    <a:lnTo>
                      <a:pt x="1824" y="1336"/>
                    </a:lnTo>
                    <a:lnTo>
                      <a:pt x="1816" y="1338"/>
                    </a:lnTo>
                    <a:lnTo>
                      <a:pt x="1792" y="1338"/>
                    </a:lnTo>
                    <a:lnTo>
                      <a:pt x="1792" y="1333"/>
                    </a:lnTo>
                    <a:lnTo>
                      <a:pt x="1793" y="1328"/>
                    </a:lnTo>
                    <a:lnTo>
                      <a:pt x="1793" y="1321"/>
                    </a:lnTo>
                    <a:lnTo>
                      <a:pt x="1792" y="1317"/>
                    </a:lnTo>
                    <a:lnTo>
                      <a:pt x="1793" y="1311"/>
                    </a:lnTo>
                    <a:lnTo>
                      <a:pt x="1793" y="1306"/>
                    </a:lnTo>
                    <a:lnTo>
                      <a:pt x="1783" y="1306"/>
                    </a:lnTo>
                    <a:lnTo>
                      <a:pt x="1782" y="1307"/>
                    </a:lnTo>
                    <a:lnTo>
                      <a:pt x="1780" y="1307"/>
                    </a:lnTo>
                    <a:lnTo>
                      <a:pt x="1779" y="1309"/>
                    </a:lnTo>
                    <a:lnTo>
                      <a:pt x="1780" y="1279"/>
                    </a:lnTo>
                    <a:lnTo>
                      <a:pt x="1772" y="1261"/>
                    </a:lnTo>
                    <a:lnTo>
                      <a:pt x="1765" y="1256"/>
                    </a:lnTo>
                    <a:lnTo>
                      <a:pt x="1758" y="1250"/>
                    </a:lnTo>
                    <a:lnTo>
                      <a:pt x="1757" y="1246"/>
                    </a:lnTo>
                    <a:lnTo>
                      <a:pt x="1753" y="1241"/>
                    </a:lnTo>
                    <a:lnTo>
                      <a:pt x="1751" y="1239"/>
                    </a:lnTo>
                    <a:lnTo>
                      <a:pt x="1749" y="1237"/>
                    </a:lnTo>
                    <a:lnTo>
                      <a:pt x="1747" y="1236"/>
                    </a:lnTo>
                    <a:lnTo>
                      <a:pt x="1740" y="1237"/>
                    </a:lnTo>
                    <a:lnTo>
                      <a:pt x="1736" y="1239"/>
                    </a:lnTo>
                    <a:lnTo>
                      <a:pt x="1733" y="1240"/>
                    </a:lnTo>
                    <a:lnTo>
                      <a:pt x="1729" y="1244"/>
                    </a:lnTo>
                    <a:lnTo>
                      <a:pt x="1726" y="1244"/>
                    </a:lnTo>
                    <a:lnTo>
                      <a:pt x="1726" y="1230"/>
                    </a:lnTo>
                    <a:lnTo>
                      <a:pt x="1725" y="1226"/>
                    </a:lnTo>
                    <a:lnTo>
                      <a:pt x="1725" y="1223"/>
                    </a:lnTo>
                    <a:lnTo>
                      <a:pt x="1690" y="1190"/>
                    </a:lnTo>
                    <a:lnTo>
                      <a:pt x="1677" y="1184"/>
                    </a:lnTo>
                    <a:lnTo>
                      <a:pt x="1673" y="1173"/>
                    </a:lnTo>
                    <a:lnTo>
                      <a:pt x="1673" y="1170"/>
                    </a:lnTo>
                    <a:lnTo>
                      <a:pt x="1666" y="1158"/>
                    </a:lnTo>
                    <a:lnTo>
                      <a:pt x="1660" y="1156"/>
                    </a:lnTo>
                    <a:lnTo>
                      <a:pt x="1655" y="1159"/>
                    </a:lnTo>
                    <a:lnTo>
                      <a:pt x="1655" y="1160"/>
                    </a:lnTo>
                    <a:lnTo>
                      <a:pt x="1652" y="1166"/>
                    </a:lnTo>
                    <a:lnTo>
                      <a:pt x="1652" y="1169"/>
                    </a:lnTo>
                    <a:lnTo>
                      <a:pt x="1645" y="1172"/>
                    </a:lnTo>
                    <a:lnTo>
                      <a:pt x="1627" y="1174"/>
                    </a:lnTo>
                    <a:lnTo>
                      <a:pt x="1621" y="1177"/>
                    </a:lnTo>
                    <a:lnTo>
                      <a:pt x="1620" y="1179"/>
                    </a:lnTo>
                    <a:lnTo>
                      <a:pt x="1620" y="1181"/>
                    </a:lnTo>
                    <a:lnTo>
                      <a:pt x="1619" y="1184"/>
                    </a:lnTo>
                    <a:lnTo>
                      <a:pt x="1619" y="1186"/>
                    </a:lnTo>
                    <a:lnTo>
                      <a:pt x="1616" y="1186"/>
                    </a:lnTo>
                    <a:lnTo>
                      <a:pt x="1606" y="1179"/>
                    </a:lnTo>
                    <a:lnTo>
                      <a:pt x="1602" y="1183"/>
                    </a:lnTo>
                    <a:lnTo>
                      <a:pt x="1600" y="1186"/>
                    </a:lnTo>
                    <a:lnTo>
                      <a:pt x="1598" y="1188"/>
                    </a:lnTo>
                    <a:lnTo>
                      <a:pt x="1596" y="1188"/>
                    </a:lnTo>
                    <a:lnTo>
                      <a:pt x="1595" y="1187"/>
                    </a:lnTo>
                    <a:lnTo>
                      <a:pt x="1598" y="1181"/>
                    </a:lnTo>
                    <a:lnTo>
                      <a:pt x="1598" y="1172"/>
                    </a:lnTo>
                    <a:lnTo>
                      <a:pt x="1585" y="1179"/>
                    </a:lnTo>
                    <a:lnTo>
                      <a:pt x="1578" y="1184"/>
                    </a:lnTo>
                    <a:lnTo>
                      <a:pt x="1542" y="1205"/>
                    </a:lnTo>
                    <a:lnTo>
                      <a:pt x="1536" y="1209"/>
                    </a:lnTo>
                    <a:lnTo>
                      <a:pt x="1521" y="1213"/>
                    </a:lnTo>
                    <a:lnTo>
                      <a:pt x="1504" y="1215"/>
                    </a:lnTo>
                    <a:lnTo>
                      <a:pt x="1503" y="1215"/>
                    </a:lnTo>
                    <a:lnTo>
                      <a:pt x="1503" y="1212"/>
                    </a:lnTo>
                    <a:lnTo>
                      <a:pt x="1504" y="1212"/>
                    </a:lnTo>
                    <a:lnTo>
                      <a:pt x="1507" y="1211"/>
                    </a:lnTo>
                    <a:lnTo>
                      <a:pt x="1507" y="1202"/>
                    </a:lnTo>
                    <a:lnTo>
                      <a:pt x="1506" y="1195"/>
                    </a:lnTo>
                    <a:lnTo>
                      <a:pt x="1503" y="1191"/>
                    </a:lnTo>
                    <a:lnTo>
                      <a:pt x="1497" y="1195"/>
                    </a:lnTo>
                    <a:lnTo>
                      <a:pt x="1492" y="1197"/>
                    </a:lnTo>
                    <a:lnTo>
                      <a:pt x="1490" y="1197"/>
                    </a:lnTo>
                    <a:lnTo>
                      <a:pt x="1487" y="1195"/>
                    </a:lnTo>
                    <a:lnTo>
                      <a:pt x="1486" y="1195"/>
                    </a:lnTo>
                    <a:lnTo>
                      <a:pt x="1479" y="1191"/>
                    </a:lnTo>
                    <a:lnTo>
                      <a:pt x="1476" y="1188"/>
                    </a:lnTo>
                    <a:lnTo>
                      <a:pt x="1472" y="1186"/>
                    </a:lnTo>
                    <a:lnTo>
                      <a:pt x="1472" y="1181"/>
                    </a:lnTo>
                    <a:lnTo>
                      <a:pt x="1471" y="1177"/>
                    </a:lnTo>
                    <a:lnTo>
                      <a:pt x="1469" y="1176"/>
                    </a:lnTo>
                    <a:lnTo>
                      <a:pt x="1466" y="1172"/>
                    </a:lnTo>
                    <a:lnTo>
                      <a:pt x="1465" y="1170"/>
                    </a:lnTo>
                    <a:lnTo>
                      <a:pt x="1461" y="1169"/>
                    </a:lnTo>
                    <a:lnTo>
                      <a:pt x="1459" y="1169"/>
                    </a:lnTo>
                    <a:lnTo>
                      <a:pt x="1455" y="1167"/>
                    </a:lnTo>
                    <a:lnTo>
                      <a:pt x="1437" y="1169"/>
                    </a:lnTo>
                    <a:lnTo>
                      <a:pt x="1432" y="1173"/>
                    </a:lnTo>
                    <a:lnTo>
                      <a:pt x="1432" y="1177"/>
                    </a:lnTo>
                    <a:lnTo>
                      <a:pt x="1430" y="1180"/>
                    </a:lnTo>
                    <a:lnTo>
                      <a:pt x="1429" y="1181"/>
                    </a:lnTo>
                    <a:lnTo>
                      <a:pt x="1423" y="1183"/>
                    </a:lnTo>
                    <a:lnTo>
                      <a:pt x="1418" y="1183"/>
                    </a:lnTo>
                    <a:lnTo>
                      <a:pt x="1418" y="1181"/>
                    </a:lnTo>
                    <a:lnTo>
                      <a:pt x="1419" y="1180"/>
                    </a:lnTo>
                    <a:lnTo>
                      <a:pt x="1419" y="1179"/>
                    </a:lnTo>
                    <a:lnTo>
                      <a:pt x="1422" y="1176"/>
                    </a:lnTo>
                    <a:lnTo>
                      <a:pt x="1422" y="1174"/>
                    </a:lnTo>
                    <a:lnTo>
                      <a:pt x="1420" y="1170"/>
                    </a:lnTo>
                    <a:lnTo>
                      <a:pt x="1419" y="1169"/>
                    </a:lnTo>
                    <a:lnTo>
                      <a:pt x="1419" y="1167"/>
                    </a:lnTo>
                    <a:lnTo>
                      <a:pt x="1413" y="1166"/>
                    </a:lnTo>
                    <a:lnTo>
                      <a:pt x="1409" y="1166"/>
                    </a:lnTo>
                    <a:lnTo>
                      <a:pt x="1409" y="1167"/>
                    </a:lnTo>
                    <a:lnTo>
                      <a:pt x="1408" y="1169"/>
                    </a:lnTo>
                    <a:lnTo>
                      <a:pt x="1408" y="1170"/>
                    </a:lnTo>
                    <a:lnTo>
                      <a:pt x="1404" y="1172"/>
                    </a:lnTo>
                    <a:lnTo>
                      <a:pt x="1399" y="1172"/>
                    </a:lnTo>
                    <a:lnTo>
                      <a:pt x="1394" y="1170"/>
                    </a:lnTo>
                    <a:lnTo>
                      <a:pt x="1380" y="1169"/>
                    </a:lnTo>
                    <a:lnTo>
                      <a:pt x="1367" y="1170"/>
                    </a:lnTo>
                    <a:lnTo>
                      <a:pt x="1362" y="1177"/>
                    </a:lnTo>
                    <a:lnTo>
                      <a:pt x="1362" y="1179"/>
                    </a:lnTo>
                    <a:lnTo>
                      <a:pt x="1360" y="1179"/>
                    </a:lnTo>
                    <a:lnTo>
                      <a:pt x="1353" y="1176"/>
                    </a:lnTo>
                    <a:lnTo>
                      <a:pt x="1344" y="1173"/>
                    </a:lnTo>
                    <a:lnTo>
                      <a:pt x="1341" y="1174"/>
                    </a:lnTo>
                    <a:lnTo>
                      <a:pt x="1335" y="1181"/>
                    </a:lnTo>
                    <a:lnTo>
                      <a:pt x="1332" y="1184"/>
                    </a:lnTo>
                    <a:lnTo>
                      <a:pt x="1331" y="1187"/>
                    </a:lnTo>
                    <a:lnTo>
                      <a:pt x="1329" y="1197"/>
                    </a:lnTo>
                    <a:lnTo>
                      <a:pt x="1329" y="1212"/>
                    </a:lnTo>
                    <a:lnTo>
                      <a:pt x="1328" y="1212"/>
                    </a:lnTo>
                    <a:lnTo>
                      <a:pt x="1324" y="1223"/>
                    </a:lnTo>
                    <a:lnTo>
                      <a:pt x="1327" y="1243"/>
                    </a:lnTo>
                    <a:lnTo>
                      <a:pt x="1327" y="1244"/>
                    </a:lnTo>
                    <a:lnTo>
                      <a:pt x="1325" y="1247"/>
                    </a:lnTo>
                    <a:lnTo>
                      <a:pt x="1322" y="1248"/>
                    </a:lnTo>
                    <a:lnTo>
                      <a:pt x="1314" y="1244"/>
                    </a:lnTo>
                    <a:lnTo>
                      <a:pt x="1314" y="1243"/>
                    </a:lnTo>
                    <a:lnTo>
                      <a:pt x="1313" y="1237"/>
                    </a:lnTo>
                    <a:lnTo>
                      <a:pt x="1313" y="1236"/>
                    </a:lnTo>
                    <a:lnTo>
                      <a:pt x="1311" y="1233"/>
                    </a:lnTo>
                    <a:lnTo>
                      <a:pt x="1310" y="1233"/>
                    </a:lnTo>
                    <a:lnTo>
                      <a:pt x="1303" y="1230"/>
                    </a:lnTo>
                    <a:lnTo>
                      <a:pt x="1300" y="1230"/>
                    </a:lnTo>
                    <a:lnTo>
                      <a:pt x="1300" y="1232"/>
                    </a:lnTo>
                    <a:lnTo>
                      <a:pt x="1299" y="1232"/>
                    </a:lnTo>
                    <a:lnTo>
                      <a:pt x="1300" y="1237"/>
                    </a:lnTo>
                    <a:lnTo>
                      <a:pt x="1305" y="1241"/>
                    </a:lnTo>
                    <a:lnTo>
                      <a:pt x="1307" y="1243"/>
                    </a:lnTo>
                    <a:lnTo>
                      <a:pt x="1310" y="1247"/>
                    </a:lnTo>
                    <a:lnTo>
                      <a:pt x="1310" y="1248"/>
                    </a:lnTo>
                    <a:lnTo>
                      <a:pt x="1307" y="1250"/>
                    </a:lnTo>
                    <a:lnTo>
                      <a:pt x="1307" y="1253"/>
                    </a:lnTo>
                    <a:lnTo>
                      <a:pt x="1310" y="1254"/>
                    </a:lnTo>
                    <a:lnTo>
                      <a:pt x="1313" y="1256"/>
                    </a:lnTo>
                    <a:lnTo>
                      <a:pt x="1305" y="1258"/>
                    </a:lnTo>
                    <a:lnTo>
                      <a:pt x="1303" y="1258"/>
                    </a:lnTo>
                    <a:lnTo>
                      <a:pt x="1302" y="1261"/>
                    </a:lnTo>
                    <a:lnTo>
                      <a:pt x="1299" y="1257"/>
                    </a:lnTo>
                    <a:lnTo>
                      <a:pt x="1299" y="1256"/>
                    </a:lnTo>
                    <a:lnTo>
                      <a:pt x="1298" y="1254"/>
                    </a:lnTo>
                    <a:lnTo>
                      <a:pt x="1296" y="1250"/>
                    </a:lnTo>
                    <a:lnTo>
                      <a:pt x="1279" y="1233"/>
                    </a:lnTo>
                    <a:lnTo>
                      <a:pt x="1282" y="1230"/>
                    </a:lnTo>
                    <a:lnTo>
                      <a:pt x="1282" y="1226"/>
                    </a:lnTo>
                    <a:lnTo>
                      <a:pt x="1272" y="1216"/>
                    </a:lnTo>
                    <a:lnTo>
                      <a:pt x="1272" y="1215"/>
                    </a:lnTo>
                    <a:lnTo>
                      <a:pt x="1265" y="1211"/>
                    </a:lnTo>
                    <a:lnTo>
                      <a:pt x="1260" y="1204"/>
                    </a:lnTo>
                    <a:lnTo>
                      <a:pt x="1260" y="1188"/>
                    </a:lnTo>
                    <a:lnTo>
                      <a:pt x="1251" y="1174"/>
                    </a:lnTo>
                    <a:lnTo>
                      <a:pt x="1253" y="1169"/>
                    </a:lnTo>
                    <a:lnTo>
                      <a:pt x="1251" y="1163"/>
                    </a:lnTo>
                    <a:lnTo>
                      <a:pt x="1251" y="1155"/>
                    </a:lnTo>
                    <a:lnTo>
                      <a:pt x="1248" y="1149"/>
                    </a:lnTo>
                    <a:lnTo>
                      <a:pt x="1240" y="1141"/>
                    </a:lnTo>
                    <a:lnTo>
                      <a:pt x="1239" y="1139"/>
                    </a:lnTo>
                    <a:lnTo>
                      <a:pt x="1240" y="1138"/>
                    </a:lnTo>
                    <a:lnTo>
                      <a:pt x="1257" y="1107"/>
                    </a:lnTo>
                    <a:lnTo>
                      <a:pt x="1258" y="1093"/>
                    </a:lnTo>
                    <a:lnTo>
                      <a:pt x="1258" y="1068"/>
                    </a:lnTo>
                    <a:lnTo>
                      <a:pt x="1254" y="1050"/>
                    </a:lnTo>
                    <a:lnTo>
                      <a:pt x="1253" y="1019"/>
                    </a:lnTo>
                    <a:lnTo>
                      <a:pt x="1247" y="1012"/>
                    </a:lnTo>
                    <a:lnTo>
                      <a:pt x="1246" y="1012"/>
                    </a:lnTo>
                    <a:lnTo>
                      <a:pt x="1246" y="1011"/>
                    </a:lnTo>
                    <a:lnTo>
                      <a:pt x="1242" y="1008"/>
                    </a:lnTo>
                    <a:lnTo>
                      <a:pt x="1242" y="997"/>
                    </a:lnTo>
                    <a:lnTo>
                      <a:pt x="1244" y="995"/>
                    </a:lnTo>
                    <a:lnTo>
                      <a:pt x="1247" y="990"/>
                    </a:lnTo>
                    <a:lnTo>
                      <a:pt x="1244" y="985"/>
                    </a:lnTo>
                    <a:lnTo>
                      <a:pt x="1242" y="983"/>
                    </a:lnTo>
                    <a:lnTo>
                      <a:pt x="1240" y="980"/>
                    </a:lnTo>
                    <a:lnTo>
                      <a:pt x="1236" y="976"/>
                    </a:lnTo>
                    <a:lnTo>
                      <a:pt x="1233" y="972"/>
                    </a:lnTo>
                    <a:lnTo>
                      <a:pt x="1229" y="971"/>
                    </a:lnTo>
                    <a:lnTo>
                      <a:pt x="1225" y="973"/>
                    </a:lnTo>
                    <a:lnTo>
                      <a:pt x="1222" y="973"/>
                    </a:lnTo>
                    <a:lnTo>
                      <a:pt x="1222" y="972"/>
                    </a:lnTo>
                    <a:lnTo>
                      <a:pt x="1218" y="968"/>
                    </a:lnTo>
                    <a:lnTo>
                      <a:pt x="1215" y="962"/>
                    </a:lnTo>
                    <a:lnTo>
                      <a:pt x="1212" y="958"/>
                    </a:lnTo>
                    <a:lnTo>
                      <a:pt x="1209" y="949"/>
                    </a:lnTo>
                    <a:lnTo>
                      <a:pt x="1200" y="935"/>
                    </a:lnTo>
                    <a:lnTo>
                      <a:pt x="1187" y="920"/>
                    </a:lnTo>
                    <a:lnTo>
                      <a:pt x="1180" y="918"/>
                    </a:lnTo>
                    <a:lnTo>
                      <a:pt x="1172" y="918"/>
                    </a:lnTo>
                    <a:lnTo>
                      <a:pt x="1165" y="922"/>
                    </a:lnTo>
                    <a:lnTo>
                      <a:pt x="1155" y="923"/>
                    </a:lnTo>
                    <a:lnTo>
                      <a:pt x="1152" y="923"/>
                    </a:lnTo>
                    <a:lnTo>
                      <a:pt x="1148" y="918"/>
                    </a:lnTo>
                    <a:lnTo>
                      <a:pt x="1135" y="906"/>
                    </a:lnTo>
                    <a:lnTo>
                      <a:pt x="1134" y="908"/>
                    </a:lnTo>
                    <a:lnTo>
                      <a:pt x="1133" y="908"/>
                    </a:lnTo>
                    <a:lnTo>
                      <a:pt x="1131" y="909"/>
                    </a:lnTo>
                    <a:lnTo>
                      <a:pt x="1130" y="909"/>
                    </a:lnTo>
                    <a:lnTo>
                      <a:pt x="1130" y="911"/>
                    </a:lnTo>
                    <a:lnTo>
                      <a:pt x="1124" y="911"/>
                    </a:lnTo>
                    <a:lnTo>
                      <a:pt x="1124" y="909"/>
                    </a:lnTo>
                    <a:lnTo>
                      <a:pt x="1116" y="912"/>
                    </a:lnTo>
                    <a:lnTo>
                      <a:pt x="1087" y="916"/>
                    </a:lnTo>
                    <a:lnTo>
                      <a:pt x="1067" y="926"/>
                    </a:lnTo>
                    <a:lnTo>
                      <a:pt x="1066" y="926"/>
                    </a:lnTo>
                    <a:lnTo>
                      <a:pt x="1064" y="928"/>
                    </a:lnTo>
                    <a:lnTo>
                      <a:pt x="1060" y="930"/>
                    </a:lnTo>
                    <a:lnTo>
                      <a:pt x="1059" y="931"/>
                    </a:lnTo>
                    <a:lnTo>
                      <a:pt x="1056" y="923"/>
                    </a:lnTo>
                    <a:lnTo>
                      <a:pt x="1056" y="918"/>
                    </a:lnTo>
                    <a:lnTo>
                      <a:pt x="1054" y="912"/>
                    </a:lnTo>
                    <a:lnTo>
                      <a:pt x="1053" y="911"/>
                    </a:lnTo>
                    <a:lnTo>
                      <a:pt x="1063" y="896"/>
                    </a:lnTo>
                    <a:lnTo>
                      <a:pt x="1070" y="891"/>
                    </a:lnTo>
                    <a:lnTo>
                      <a:pt x="1074" y="887"/>
                    </a:lnTo>
                    <a:lnTo>
                      <a:pt x="1074" y="886"/>
                    </a:lnTo>
                    <a:lnTo>
                      <a:pt x="1080" y="867"/>
                    </a:lnTo>
                    <a:lnTo>
                      <a:pt x="1075" y="863"/>
                    </a:lnTo>
                    <a:lnTo>
                      <a:pt x="1066" y="856"/>
                    </a:lnTo>
                    <a:lnTo>
                      <a:pt x="1061" y="855"/>
                    </a:lnTo>
                    <a:lnTo>
                      <a:pt x="1059" y="853"/>
                    </a:lnTo>
                    <a:lnTo>
                      <a:pt x="1054" y="853"/>
                    </a:lnTo>
                    <a:lnTo>
                      <a:pt x="1051" y="855"/>
                    </a:lnTo>
                    <a:lnTo>
                      <a:pt x="1042" y="855"/>
                    </a:lnTo>
                    <a:lnTo>
                      <a:pt x="1035" y="852"/>
                    </a:lnTo>
                    <a:lnTo>
                      <a:pt x="1034" y="851"/>
                    </a:lnTo>
                    <a:lnTo>
                      <a:pt x="1028" y="848"/>
                    </a:lnTo>
                    <a:lnTo>
                      <a:pt x="1024" y="848"/>
                    </a:lnTo>
                    <a:lnTo>
                      <a:pt x="1022" y="849"/>
                    </a:lnTo>
                    <a:lnTo>
                      <a:pt x="1022" y="853"/>
                    </a:lnTo>
                    <a:lnTo>
                      <a:pt x="1018" y="859"/>
                    </a:lnTo>
                    <a:lnTo>
                      <a:pt x="1004" y="874"/>
                    </a:lnTo>
                    <a:lnTo>
                      <a:pt x="1004" y="875"/>
                    </a:lnTo>
                    <a:lnTo>
                      <a:pt x="1006" y="878"/>
                    </a:lnTo>
                    <a:lnTo>
                      <a:pt x="1006" y="880"/>
                    </a:lnTo>
                    <a:lnTo>
                      <a:pt x="1004" y="881"/>
                    </a:lnTo>
                    <a:lnTo>
                      <a:pt x="1004" y="884"/>
                    </a:lnTo>
                    <a:lnTo>
                      <a:pt x="1003" y="884"/>
                    </a:lnTo>
                    <a:lnTo>
                      <a:pt x="1002" y="886"/>
                    </a:lnTo>
                    <a:lnTo>
                      <a:pt x="1000" y="895"/>
                    </a:lnTo>
                    <a:lnTo>
                      <a:pt x="997" y="898"/>
                    </a:lnTo>
                    <a:lnTo>
                      <a:pt x="994" y="896"/>
                    </a:lnTo>
                    <a:lnTo>
                      <a:pt x="991" y="894"/>
                    </a:lnTo>
                    <a:lnTo>
                      <a:pt x="989" y="895"/>
                    </a:lnTo>
                    <a:lnTo>
                      <a:pt x="980" y="895"/>
                    </a:lnTo>
                    <a:lnTo>
                      <a:pt x="951" y="911"/>
                    </a:lnTo>
                    <a:lnTo>
                      <a:pt x="936" y="912"/>
                    </a:lnTo>
                    <a:lnTo>
                      <a:pt x="917" y="923"/>
                    </a:lnTo>
                    <a:lnTo>
                      <a:pt x="917" y="925"/>
                    </a:lnTo>
                    <a:lnTo>
                      <a:pt x="916" y="925"/>
                    </a:lnTo>
                    <a:lnTo>
                      <a:pt x="913" y="923"/>
                    </a:lnTo>
                    <a:lnTo>
                      <a:pt x="909" y="919"/>
                    </a:lnTo>
                    <a:lnTo>
                      <a:pt x="908" y="919"/>
                    </a:lnTo>
                    <a:lnTo>
                      <a:pt x="908" y="916"/>
                    </a:lnTo>
                    <a:lnTo>
                      <a:pt x="900" y="904"/>
                    </a:lnTo>
                    <a:lnTo>
                      <a:pt x="897" y="901"/>
                    </a:lnTo>
                    <a:lnTo>
                      <a:pt x="895" y="901"/>
                    </a:lnTo>
                    <a:lnTo>
                      <a:pt x="871" y="894"/>
                    </a:lnTo>
                    <a:lnTo>
                      <a:pt x="869" y="894"/>
                    </a:lnTo>
                    <a:lnTo>
                      <a:pt x="867" y="895"/>
                    </a:lnTo>
                    <a:lnTo>
                      <a:pt x="863" y="895"/>
                    </a:lnTo>
                    <a:lnTo>
                      <a:pt x="860" y="892"/>
                    </a:lnTo>
                    <a:lnTo>
                      <a:pt x="855" y="881"/>
                    </a:lnTo>
                    <a:lnTo>
                      <a:pt x="845" y="875"/>
                    </a:lnTo>
                    <a:lnTo>
                      <a:pt x="842" y="875"/>
                    </a:lnTo>
                    <a:lnTo>
                      <a:pt x="838" y="874"/>
                    </a:lnTo>
                    <a:lnTo>
                      <a:pt x="837" y="874"/>
                    </a:lnTo>
                    <a:lnTo>
                      <a:pt x="823" y="867"/>
                    </a:lnTo>
                    <a:lnTo>
                      <a:pt x="813" y="859"/>
                    </a:lnTo>
                    <a:lnTo>
                      <a:pt x="813" y="852"/>
                    </a:lnTo>
                    <a:lnTo>
                      <a:pt x="809" y="845"/>
                    </a:lnTo>
                    <a:lnTo>
                      <a:pt x="807" y="843"/>
                    </a:lnTo>
                    <a:lnTo>
                      <a:pt x="804" y="834"/>
                    </a:lnTo>
                    <a:lnTo>
                      <a:pt x="804" y="817"/>
                    </a:lnTo>
                    <a:lnTo>
                      <a:pt x="803" y="810"/>
                    </a:lnTo>
                    <a:lnTo>
                      <a:pt x="802" y="806"/>
                    </a:lnTo>
                    <a:lnTo>
                      <a:pt x="800" y="804"/>
                    </a:lnTo>
                    <a:lnTo>
                      <a:pt x="811" y="799"/>
                    </a:lnTo>
                    <a:lnTo>
                      <a:pt x="809" y="796"/>
                    </a:lnTo>
                    <a:lnTo>
                      <a:pt x="803" y="792"/>
                    </a:lnTo>
                    <a:lnTo>
                      <a:pt x="803" y="778"/>
                    </a:lnTo>
                    <a:lnTo>
                      <a:pt x="807" y="778"/>
                    </a:lnTo>
                    <a:lnTo>
                      <a:pt x="807" y="769"/>
                    </a:lnTo>
                    <a:lnTo>
                      <a:pt x="800" y="762"/>
                    </a:lnTo>
                    <a:lnTo>
                      <a:pt x="800" y="758"/>
                    </a:lnTo>
                    <a:lnTo>
                      <a:pt x="802" y="748"/>
                    </a:lnTo>
                    <a:lnTo>
                      <a:pt x="802" y="743"/>
                    </a:lnTo>
                    <a:lnTo>
                      <a:pt x="795" y="721"/>
                    </a:lnTo>
                    <a:lnTo>
                      <a:pt x="795" y="712"/>
                    </a:lnTo>
                    <a:lnTo>
                      <a:pt x="792" y="707"/>
                    </a:lnTo>
                    <a:lnTo>
                      <a:pt x="788" y="702"/>
                    </a:lnTo>
                    <a:lnTo>
                      <a:pt x="781" y="690"/>
                    </a:lnTo>
                    <a:lnTo>
                      <a:pt x="779" y="683"/>
                    </a:lnTo>
                    <a:lnTo>
                      <a:pt x="781" y="680"/>
                    </a:lnTo>
                    <a:lnTo>
                      <a:pt x="781" y="676"/>
                    </a:lnTo>
                    <a:lnTo>
                      <a:pt x="773" y="666"/>
                    </a:lnTo>
                    <a:lnTo>
                      <a:pt x="771" y="664"/>
                    </a:lnTo>
                    <a:lnTo>
                      <a:pt x="770" y="664"/>
                    </a:lnTo>
                    <a:lnTo>
                      <a:pt x="768" y="662"/>
                    </a:lnTo>
                    <a:lnTo>
                      <a:pt x="764" y="638"/>
                    </a:lnTo>
                    <a:lnTo>
                      <a:pt x="764" y="637"/>
                    </a:lnTo>
                    <a:lnTo>
                      <a:pt x="766" y="637"/>
                    </a:lnTo>
                    <a:lnTo>
                      <a:pt x="766" y="635"/>
                    </a:lnTo>
                    <a:lnTo>
                      <a:pt x="760" y="626"/>
                    </a:lnTo>
                    <a:lnTo>
                      <a:pt x="760" y="616"/>
                    </a:lnTo>
                    <a:lnTo>
                      <a:pt x="761" y="611"/>
                    </a:lnTo>
                    <a:lnTo>
                      <a:pt x="761" y="610"/>
                    </a:lnTo>
                    <a:lnTo>
                      <a:pt x="760" y="610"/>
                    </a:lnTo>
                    <a:lnTo>
                      <a:pt x="760" y="609"/>
                    </a:lnTo>
                    <a:lnTo>
                      <a:pt x="763" y="603"/>
                    </a:lnTo>
                    <a:lnTo>
                      <a:pt x="773" y="596"/>
                    </a:lnTo>
                    <a:lnTo>
                      <a:pt x="774" y="596"/>
                    </a:lnTo>
                    <a:lnTo>
                      <a:pt x="782" y="595"/>
                    </a:lnTo>
                    <a:lnTo>
                      <a:pt x="785" y="588"/>
                    </a:lnTo>
                    <a:lnTo>
                      <a:pt x="773" y="568"/>
                    </a:lnTo>
                    <a:lnTo>
                      <a:pt x="774" y="566"/>
                    </a:lnTo>
                    <a:lnTo>
                      <a:pt x="782" y="561"/>
                    </a:lnTo>
                    <a:lnTo>
                      <a:pt x="779" y="549"/>
                    </a:lnTo>
                    <a:lnTo>
                      <a:pt x="770" y="535"/>
                    </a:lnTo>
                    <a:lnTo>
                      <a:pt x="760" y="528"/>
                    </a:lnTo>
                    <a:lnTo>
                      <a:pt x="730" y="528"/>
                    </a:lnTo>
                    <a:lnTo>
                      <a:pt x="723" y="518"/>
                    </a:lnTo>
                    <a:lnTo>
                      <a:pt x="718" y="514"/>
                    </a:lnTo>
                    <a:lnTo>
                      <a:pt x="708" y="511"/>
                    </a:lnTo>
                    <a:lnTo>
                      <a:pt x="701" y="506"/>
                    </a:lnTo>
                    <a:lnTo>
                      <a:pt x="701" y="503"/>
                    </a:lnTo>
                    <a:lnTo>
                      <a:pt x="703" y="500"/>
                    </a:lnTo>
                    <a:lnTo>
                      <a:pt x="703" y="498"/>
                    </a:lnTo>
                    <a:lnTo>
                      <a:pt x="704" y="498"/>
                    </a:lnTo>
                    <a:lnTo>
                      <a:pt x="710" y="493"/>
                    </a:lnTo>
                    <a:lnTo>
                      <a:pt x="712" y="490"/>
                    </a:lnTo>
                    <a:lnTo>
                      <a:pt x="712" y="487"/>
                    </a:lnTo>
                    <a:lnTo>
                      <a:pt x="710" y="484"/>
                    </a:lnTo>
                    <a:lnTo>
                      <a:pt x="708" y="483"/>
                    </a:lnTo>
                    <a:lnTo>
                      <a:pt x="707" y="483"/>
                    </a:lnTo>
                    <a:lnTo>
                      <a:pt x="704" y="482"/>
                    </a:lnTo>
                    <a:lnTo>
                      <a:pt x="696" y="466"/>
                    </a:lnTo>
                    <a:lnTo>
                      <a:pt x="696" y="463"/>
                    </a:lnTo>
                    <a:lnTo>
                      <a:pt x="693" y="461"/>
                    </a:lnTo>
                    <a:lnTo>
                      <a:pt x="680" y="440"/>
                    </a:lnTo>
                    <a:lnTo>
                      <a:pt x="675" y="433"/>
                    </a:lnTo>
                    <a:lnTo>
                      <a:pt x="668" y="417"/>
                    </a:lnTo>
                    <a:lnTo>
                      <a:pt x="665" y="415"/>
                    </a:lnTo>
                    <a:lnTo>
                      <a:pt x="661" y="409"/>
                    </a:lnTo>
                    <a:lnTo>
                      <a:pt x="661" y="408"/>
                    </a:lnTo>
                    <a:lnTo>
                      <a:pt x="658" y="402"/>
                    </a:lnTo>
                    <a:lnTo>
                      <a:pt x="658" y="390"/>
                    </a:lnTo>
                    <a:lnTo>
                      <a:pt x="656" y="387"/>
                    </a:lnTo>
                    <a:lnTo>
                      <a:pt x="652" y="387"/>
                    </a:lnTo>
                    <a:lnTo>
                      <a:pt x="630" y="395"/>
                    </a:lnTo>
                    <a:lnTo>
                      <a:pt x="626" y="395"/>
                    </a:lnTo>
                    <a:lnTo>
                      <a:pt x="622" y="387"/>
                    </a:lnTo>
                    <a:lnTo>
                      <a:pt x="615" y="380"/>
                    </a:lnTo>
                    <a:lnTo>
                      <a:pt x="610" y="380"/>
                    </a:lnTo>
                    <a:lnTo>
                      <a:pt x="610" y="381"/>
                    </a:lnTo>
                    <a:lnTo>
                      <a:pt x="606" y="390"/>
                    </a:lnTo>
                    <a:lnTo>
                      <a:pt x="606" y="399"/>
                    </a:lnTo>
                    <a:lnTo>
                      <a:pt x="605" y="401"/>
                    </a:lnTo>
                    <a:lnTo>
                      <a:pt x="603" y="403"/>
                    </a:lnTo>
                    <a:lnTo>
                      <a:pt x="599" y="408"/>
                    </a:lnTo>
                    <a:lnTo>
                      <a:pt x="595" y="409"/>
                    </a:lnTo>
                    <a:lnTo>
                      <a:pt x="592" y="410"/>
                    </a:lnTo>
                    <a:lnTo>
                      <a:pt x="589" y="413"/>
                    </a:lnTo>
                    <a:lnTo>
                      <a:pt x="588" y="416"/>
                    </a:lnTo>
                    <a:lnTo>
                      <a:pt x="585" y="419"/>
                    </a:lnTo>
                    <a:lnTo>
                      <a:pt x="584" y="419"/>
                    </a:lnTo>
                    <a:lnTo>
                      <a:pt x="579" y="420"/>
                    </a:lnTo>
                    <a:lnTo>
                      <a:pt x="577" y="420"/>
                    </a:lnTo>
                    <a:lnTo>
                      <a:pt x="576" y="419"/>
                    </a:lnTo>
                    <a:lnTo>
                      <a:pt x="574" y="419"/>
                    </a:lnTo>
                    <a:lnTo>
                      <a:pt x="571" y="416"/>
                    </a:lnTo>
                    <a:lnTo>
                      <a:pt x="560" y="409"/>
                    </a:lnTo>
                    <a:lnTo>
                      <a:pt x="555" y="406"/>
                    </a:lnTo>
                    <a:lnTo>
                      <a:pt x="553" y="405"/>
                    </a:lnTo>
                    <a:lnTo>
                      <a:pt x="549" y="405"/>
                    </a:lnTo>
                    <a:lnTo>
                      <a:pt x="545" y="406"/>
                    </a:lnTo>
                    <a:lnTo>
                      <a:pt x="543" y="408"/>
                    </a:lnTo>
                    <a:lnTo>
                      <a:pt x="531" y="415"/>
                    </a:lnTo>
                    <a:lnTo>
                      <a:pt x="529" y="415"/>
                    </a:lnTo>
                    <a:lnTo>
                      <a:pt x="529" y="416"/>
                    </a:lnTo>
                    <a:lnTo>
                      <a:pt x="525" y="424"/>
                    </a:lnTo>
                    <a:lnTo>
                      <a:pt x="522" y="424"/>
                    </a:lnTo>
                    <a:lnTo>
                      <a:pt x="515" y="423"/>
                    </a:lnTo>
                    <a:lnTo>
                      <a:pt x="497" y="426"/>
                    </a:lnTo>
                    <a:lnTo>
                      <a:pt x="465" y="447"/>
                    </a:lnTo>
                    <a:lnTo>
                      <a:pt x="464" y="447"/>
                    </a:lnTo>
                    <a:lnTo>
                      <a:pt x="462" y="448"/>
                    </a:lnTo>
                    <a:lnTo>
                      <a:pt x="459" y="454"/>
                    </a:lnTo>
                    <a:lnTo>
                      <a:pt x="459" y="455"/>
                    </a:lnTo>
                    <a:lnTo>
                      <a:pt x="455" y="458"/>
                    </a:lnTo>
                    <a:lnTo>
                      <a:pt x="454" y="461"/>
                    </a:lnTo>
                    <a:lnTo>
                      <a:pt x="450" y="462"/>
                    </a:lnTo>
                    <a:lnTo>
                      <a:pt x="448" y="462"/>
                    </a:lnTo>
                    <a:lnTo>
                      <a:pt x="443" y="461"/>
                    </a:lnTo>
                    <a:lnTo>
                      <a:pt x="440" y="458"/>
                    </a:lnTo>
                    <a:lnTo>
                      <a:pt x="440" y="455"/>
                    </a:lnTo>
                    <a:lnTo>
                      <a:pt x="439" y="454"/>
                    </a:lnTo>
                    <a:lnTo>
                      <a:pt x="436" y="454"/>
                    </a:lnTo>
                    <a:lnTo>
                      <a:pt x="430" y="455"/>
                    </a:lnTo>
                    <a:lnTo>
                      <a:pt x="429" y="457"/>
                    </a:lnTo>
                    <a:lnTo>
                      <a:pt x="428" y="457"/>
                    </a:lnTo>
                    <a:lnTo>
                      <a:pt x="416" y="469"/>
                    </a:lnTo>
                    <a:lnTo>
                      <a:pt x="413" y="469"/>
                    </a:lnTo>
                    <a:lnTo>
                      <a:pt x="413" y="470"/>
                    </a:lnTo>
                    <a:lnTo>
                      <a:pt x="412" y="473"/>
                    </a:lnTo>
                    <a:lnTo>
                      <a:pt x="412" y="475"/>
                    </a:lnTo>
                    <a:lnTo>
                      <a:pt x="413" y="479"/>
                    </a:lnTo>
                    <a:lnTo>
                      <a:pt x="416" y="483"/>
                    </a:lnTo>
                    <a:lnTo>
                      <a:pt x="416" y="490"/>
                    </a:lnTo>
                    <a:lnTo>
                      <a:pt x="404" y="508"/>
                    </a:lnTo>
                    <a:lnTo>
                      <a:pt x="405" y="521"/>
                    </a:lnTo>
                    <a:lnTo>
                      <a:pt x="405" y="525"/>
                    </a:lnTo>
                    <a:lnTo>
                      <a:pt x="399" y="540"/>
                    </a:lnTo>
                    <a:lnTo>
                      <a:pt x="395" y="544"/>
                    </a:lnTo>
                    <a:lnTo>
                      <a:pt x="395" y="546"/>
                    </a:lnTo>
                    <a:lnTo>
                      <a:pt x="394" y="544"/>
                    </a:lnTo>
                    <a:lnTo>
                      <a:pt x="390" y="544"/>
                    </a:lnTo>
                    <a:lnTo>
                      <a:pt x="388" y="543"/>
                    </a:lnTo>
                    <a:lnTo>
                      <a:pt x="383" y="543"/>
                    </a:lnTo>
                    <a:lnTo>
                      <a:pt x="381" y="546"/>
                    </a:lnTo>
                    <a:lnTo>
                      <a:pt x="380" y="547"/>
                    </a:lnTo>
                    <a:lnTo>
                      <a:pt x="381" y="551"/>
                    </a:lnTo>
                    <a:lnTo>
                      <a:pt x="381" y="556"/>
                    </a:lnTo>
                    <a:lnTo>
                      <a:pt x="383" y="557"/>
                    </a:lnTo>
                    <a:lnTo>
                      <a:pt x="383" y="561"/>
                    </a:lnTo>
                    <a:lnTo>
                      <a:pt x="381" y="561"/>
                    </a:lnTo>
                    <a:lnTo>
                      <a:pt x="376" y="564"/>
                    </a:lnTo>
                    <a:lnTo>
                      <a:pt x="370" y="563"/>
                    </a:lnTo>
                    <a:lnTo>
                      <a:pt x="370" y="561"/>
                    </a:lnTo>
                    <a:lnTo>
                      <a:pt x="369" y="561"/>
                    </a:lnTo>
                    <a:lnTo>
                      <a:pt x="359" y="546"/>
                    </a:lnTo>
                    <a:lnTo>
                      <a:pt x="355" y="540"/>
                    </a:lnTo>
                    <a:lnTo>
                      <a:pt x="353" y="539"/>
                    </a:lnTo>
                    <a:lnTo>
                      <a:pt x="338" y="543"/>
                    </a:lnTo>
                    <a:lnTo>
                      <a:pt x="336" y="545"/>
                    </a:lnTo>
                    <a:lnTo>
                      <a:pt x="324" y="532"/>
                    </a:lnTo>
                    <a:lnTo>
                      <a:pt x="318" y="522"/>
                    </a:lnTo>
                    <a:lnTo>
                      <a:pt x="316" y="515"/>
                    </a:lnTo>
                    <a:lnTo>
                      <a:pt x="310" y="508"/>
                    </a:lnTo>
                    <a:lnTo>
                      <a:pt x="309" y="510"/>
                    </a:lnTo>
                    <a:lnTo>
                      <a:pt x="305" y="511"/>
                    </a:lnTo>
                    <a:lnTo>
                      <a:pt x="271" y="518"/>
                    </a:lnTo>
                    <a:lnTo>
                      <a:pt x="260" y="510"/>
                    </a:lnTo>
                    <a:lnTo>
                      <a:pt x="251" y="506"/>
                    </a:lnTo>
                    <a:lnTo>
                      <a:pt x="245" y="498"/>
                    </a:lnTo>
                    <a:lnTo>
                      <a:pt x="238" y="480"/>
                    </a:lnTo>
                    <a:lnTo>
                      <a:pt x="235" y="475"/>
                    </a:lnTo>
                    <a:lnTo>
                      <a:pt x="235" y="472"/>
                    </a:lnTo>
                    <a:lnTo>
                      <a:pt x="236" y="470"/>
                    </a:lnTo>
                    <a:lnTo>
                      <a:pt x="236" y="462"/>
                    </a:lnTo>
                    <a:lnTo>
                      <a:pt x="235" y="457"/>
                    </a:lnTo>
                    <a:lnTo>
                      <a:pt x="217" y="451"/>
                    </a:lnTo>
                    <a:lnTo>
                      <a:pt x="208" y="436"/>
                    </a:lnTo>
                    <a:lnTo>
                      <a:pt x="211" y="426"/>
                    </a:lnTo>
                    <a:lnTo>
                      <a:pt x="212" y="423"/>
                    </a:lnTo>
                    <a:lnTo>
                      <a:pt x="212" y="422"/>
                    </a:lnTo>
                    <a:lnTo>
                      <a:pt x="208" y="417"/>
                    </a:lnTo>
                    <a:lnTo>
                      <a:pt x="207" y="417"/>
                    </a:lnTo>
                    <a:lnTo>
                      <a:pt x="205" y="416"/>
                    </a:lnTo>
                    <a:lnTo>
                      <a:pt x="204" y="416"/>
                    </a:lnTo>
                    <a:lnTo>
                      <a:pt x="204" y="413"/>
                    </a:lnTo>
                    <a:lnTo>
                      <a:pt x="190" y="403"/>
                    </a:lnTo>
                    <a:lnTo>
                      <a:pt x="189" y="403"/>
                    </a:lnTo>
                    <a:lnTo>
                      <a:pt x="187" y="405"/>
                    </a:lnTo>
                    <a:lnTo>
                      <a:pt x="186" y="403"/>
                    </a:lnTo>
                    <a:lnTo>
                      <a:pt x="186" y="401"/>
                    </a:lnTo>
                    <a:lnTo>
                      <a:pt x="184" y="401"/>
                    </a:lnTo>
                    <a:lnTo>
                      <a:pt x="183" y="399"/>
                    </a:lnTo>
                    <a:lnTo>
                      <a:pt x="179" y="395"/>
                    </a:lnTo>
                    <a:lnTo>
                      <a:pt x="176" y="391"/>
                    </a:lnTo>
                    <a:lnTo>
                      <a:pt x="166" y="367"/>
                    </a:lnTo>
                    <a:lnTo>
                      <a:pt x="171" y="355"/>
                    </a:lnTo>
                    <a:lnTo>
                      <a:pt x="162" y="346"/>
                    </a:lnTo>
                    <a:lnTo>
                      <a:pt x="162" y="345"/>
                    </a:lnTo>
                    <a:lnTo>
                      <a:pt x="158" y="345"/>
                    </a:lnTo>
                    <a:lnTo>
                      <a:pt x="154" y="346"/>
                    </a:lnTo>
                    <a:lnTo>
                      <a:pt x="127" y="346"/>
                    </a:lnTo>
                    <a:lnTo>
                      <a:pt x="114" y="338"/>
                    </a:lnTo>
                    <a:lnTo>
                      <a:pt x="114" y="336"/>
                    </a:lnTo>
                    <a:lnTo>
                      <a:pt x="111" y="334"/>
                    </a:lnTo>
                    <a:lnTo>
                      <a:pt x="109" y="331"/>
                    </a:lnTo>
                    <a:lnTo>
                      <a:pt x="106" y="329"/>
                    </a:lnTo>
                    <a:lnTo>
                      <a:pt x="101" y="338"/>
                    </a:lnTo>
                    <a:lnTo>
                      <a:pt x="99" y="341"/>
                    </a:lnTo>
                    <a:lnTo>
                      <a:pt x="98" y="341"/>
                    </a:lnTo>
                    <a:lnTo>
                      <a:pt x="95" y="343"/>
                    </a:lnTo>
                    <a:lnTo>
                      <a:pt x="73" y="346"/>
                    </a:lnTo>
                    <a:lnTo>
                      <a:pt x="68" y="346"/>
                    </a:lnTo>
                    <a:lnTo>
                      <a:pt x="64" y="338"/>
                    </a:lnTo>
                    <a:lnTo>
                      <a:pt x="64" y="336"/>
                    </a:lnTo>
                    <a:lnTo>
                      <a:pt x="61" y="329"/>
                    </a:lnTo>
                    <a:lnTo>
                      <a:pt x="60" y="318"/>
                    </a:lnTo>
                    <a:lnTo>
                      <a:pt x="60" y="314"/>
                    </a:lnTo>
                    <a:lnTo>
                      <a:pt x="59" y="307"/>
                    </a:lnTo>
                    <a:lnTo>
                      <a:pt x="59" y="303"/>
                    </a:lnTo>
                    <a:lnTo>
                      <a:pt x="42" y="286"/>
                    </a:lnTo>
                    <a:lnTo>
                      <a:pt x="35" y="282"/>
                    </a:lnTo>
                    <a:lnTo>
                      <a:pt x="30" y="282"/>
                    </a:lnTo>
                    <a:lnTo>
                      <a:pt x="27" y="279"/>
                    </a:lnTo>
                    <a:lnTo>
                      <a:pt x="27" y="274"/>
                    </a:lnTo>
                    <a:lnTo>
                      <a:pt x="28" y="274"/>
                    </a:lnTo>
                    <a:lnTo>
                      <a:pt x="39" y="257"/>
                    </a:lnTo>
                    <a:lnTo>
                      <a:pt x="42" y="254"/>
                    </a:lnTo>
                    <a:lnTo>
                      <a:pt x="42" y="249"/>
                    </a:lnTo>
                    <a:lnTo>
                      <a:pt x="41" y="247"/>
                    </a:lnTo>
                    <a:lnTo>
                      <a:pt x="38" y="240"/>
                    </a:lnTo>
                    <a:lnTo>
                      <a:pt x="38" y="239"/>
                    </a:lnTo>
                    <a:lnTo>
                      <a:pt x="37" y="239"/>
                    </a:lnTo>
                    <a:lnTo>
                      <a:pt x="37" y="237"/>
                    </a:lnTo>
                    <a:lnTo>
                      <a:pt x="39" y="229"/>
                    </a:lnTo>
                    <a:lnTo>
                      <a:pt x="35" y="216"/>
                    </a:lnTo>
                    <a:lnTo>
                      <a:pt x="37" y="206"/>
                    </a:lnTo>
                    <a:lnTo>
                      <a:pt x="37" y="190"/>
                    </a:lnTo>
                    <a:lnTo>
                      <a:pt x="35" y="189"/>
                    </a:lnTo>
                    <a:lnTo>
                      <a:pt x="34" y="182"/>
                    </a:lnTo>
                    <a:lnTo>
                      <a:pt x="34" y="177"/>
                    </a:lnTo>
                    <a:lnTo>
                      <a:pt x="35" y="177"/>
                    </a:lnTo>
                    <a:lnTo>
                      <a:pt x="35" y="176"/>
                    </a:lnTo>
                    <a:lnTo>
                      <a:pt x="37" y="175"/>
                    </a:lnTo>
                    <a:lnTo>
                      <a:pt x="38" y="172"/>
                    </a:lnTo>
                    <a:lnTo>
                      <a:pt x="38" y="166"/>
                    </a:lnTo>
                    <a:lnTo>
                      <a:pt x="31" y="161"/>
                    </a:lnTo>
                    <a:lnTo>
                      <a:pt x="24" y="163"/>
                    </a:lnTo>
                    <a:lnTo>
                      <a:pt x="23" y="163"/>
                    </a:lnTo>
                    <a:lnTo>
                      <a:pt x="20" y="162"/>
                    </a:lnTo>
                    <a:lnTo>
                      <a:pt x="20" y="161"/>
                    </a:lnTo>
                    <a:lnTo>
                      <a:pt x="18" y="156"/>
                    </a:lnTo>
                    <a:lnTo>
                      <a:pt x="18" y="155"/>
                    </a:lnTo>
                    <a:lnTo>
                      <a:pt x="32" y="139"/>
                    </a:lnTo>
                    <a:lnTo>
                      <a:pt x="44" y="131"/>
                    </a:lnTo>
                    <a:lnTo>
                      <a:pt x="50" y="119"/>
                    </a:lnTo>
                    <a:lnTo>
                      <a:pt x="61" y="112"/>
                    </a:lnTo>
                    <a:lnTo>
                      <a:pt x="64" y="112"/>
                    </a:lnTo>
                    <a:lnTo>
                      <a:pt x="64" y="110"/>
                    </a:lnTo>
                    <a:lnTo>
                      <a:pt x="66" y="109"/>
                    </a:lnTo>
                    <a:lnTo>
                      <a:pt x="67" y="106"/>
                    </a:lnTo>
                    <a:lnTo>
                      <a:pt x="57" y="85"/>
                    </a:lnTo>
                    <a:lnTo>
                      <a:pt x="53" y="72"/>
                    </a:lnTo>
                    <a:lnTo>
                      <a:pt x="41" y="52"/>
                    </a:lnTo>
                    <a:lnTo>
                      <a:pt x="39" y="43"/>
                    </a:lnTo>
                    <a:lnTo>
                      <a:pt x="38" y="39"/>
                    </a:lnTo>
                    <a:lnTo>
                      <a:pt x="31" y="25"/>
                    </a:lnTo>
                    <a:lnTo>
                      <a:pt x="28" y="25"/>
                    </a:lnTo>
                    <a:lnTo>
                      <a:pt x="25" y="24"/>
                    </a:lnTo>
                    <a:lnTo>
                      <a:pt x="24" y="24"/>
                    </a:lnTo>
                    <a:lnTo>
                      <a:pt x="23" y="22"/>
                    </a:lnTo>
                    <a:lnTo>
                      <a:pt x="17" y="19"/>
                    </a:lnTo>
                    <a:lnTo>
                      <a:pt x="14" y="17"/>
                    </a:lnTo>
                    <a:lnTo>
                      <a:pt x="10" y="15"/>
                    </a:lnTo>
                    <a:lnTo>
                      <a:pt x="6" y="11"/>
                    </a:lnTo>
                    <a:lnTo>
                      <a:pt x="3" y="7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1" y="0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45" name="Freeform 6202">
                <a:extLst>
                  <a:ext uri="{FF2B5EF4-FFF2-40B4-BE49-F238E27FC236}">
                    <a16:creationId xmlns:a16="http://schemas.microsoft.com/office/drawing/2014/main" id="{2399837C-34FE-A6B5-86D9-235A9555D1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9" y="528"/>
                <a:ext cx="147" cy="277"/>
              </a:xfrm>
              <a:custGeom>
                <a:avLst/>
                <a:gdLst>
                  <a:gd name="T0" fmla="*/ 556 w 587"/>
                  <a:gd name="T1" fmla="*/ 22 h 1107"/>
                  <a:gd name="T2" fmla="*/ 547 w 587"/>
                  <a:gd name="T3" fmla="*/ 31 h 1107"/>
                  <a:gd name="T4" fmla="*/ 545 w 587"/>
                  <a:gd name="T5" fmla="*/ 84 h 1107"/>
                  <a:gd name="T6" fmla="*/ 560 w 587"/>
                  <a:gd name="T7" fmla="*/ 96 h 1107"/>
                  <a:gd name="T8" fmla="*/ 586 w 587"/>
                  <a:gd name="T9" fmla="*/ 107 h 1107"/>
                  <a:gd name="T10" fmla="*/ 580 w 587"/>
                  <a:gd name="T11" fmla="*/ 181 h 1107"/>
                  <a:gd name="T12" fmla="*/ 555 w 587"/>
                  <a:gd name="T13" fmla="*/ 220 h 1107"/>
                  <a:gd name="T14" fmla="*/ 550 w 587"/>
                  <a:gd name="T15" fmla="*/ 276 h 1107"/>
                  <a:gd name="T16" fmla="*/ 556 w 587"/>
                  <a:gd name="T17" fmla="*/ 297 h 1107"/>
                  <a:gd name="T18" fmla="*/ 545 w 587"/>
                  <a:gd name="T19" fmla="*/ 311 h 1107"/>
                  <a:gd name="T20" fmla="*/ 545 w 587"/>
                  <a:gd name="T21" fmla="*/ 336 h 1107"/>
                  <a:gd name="T22" fmla="*/ 566 w 587"/>
                  <a:gd name="T23" fmla="*/ 340 h 1107"/>
                  <a:gd name="T24" fmla="*/ 584 w 587"/>
                  <a:gd name="T25" fmla="*/ 361 h 1107"/>
                  <a:gd name="T26" fmla="*/ 560 w 587"/>
                  <a:gd name="T27" fmla="*/ 381 h 1107"/>
                  <a:gd name="T28" fmla="*/ 560 w 587"/>
                  <a:gd name="T29" fmla="*/ 408 h 1107"/>
                  <a:gd name="T30" fmla="*/ 548 w 587"/>
                  <a:gd name="T31" fmla="*/ 418 h 1107"/>
                  <a:gd name="T32" fmla="*/ 531 w 587"/>
                  <a:gd name="T33" fmla="*/ 427 h 1107"/>
                  <a:gd name="T34" fmla="*/ 512 w 587"/>
                  <a:gd name="T35" fmla="*/ 453 h 1107"/>
                  <a:gd name="T36" fmla="*/ 488 w 587"/>
                  <a:gd name="T37" fmla="*/ 475 h 1107"/>
                  <a:gd name="T38" fmla="*/ 467 w 587"/>
                  <a:gd name="T39" fmla="*/ 499 h 1107"/>
                  <a:gd name="T40" fmla="*/ 446 w 587"/>
                  <a:gd name="T41" fmla="*/ 505 h 1107"/>
                  <a:gd name="T42" fmla="*/ 440 w 587"/>
                  <a:gd name="T43" fmla="*/ 547 h 1107"/>
                  <a:gd name="T44" fmla="*/ 431 w 587"/>
                  <a:gd name="T45" fmla="*/ 582 h 1107"/>
                  <a:gd name="T46" fmla="*/ 399 w 587"/>
                  <a:gd name="T47" fmla="*/ 591 h 1107"/>
                  <a:gd name="T48" fmla="*/ 359 w 587"/>
                  <a:gd name="T49" fmla="*/ 583 h 1107"/>
                  <a:gd name="T50" fmla="*/ 344 w 587"/>
                  <a:gd name="T51" fmla="*/ 587 h 1107"/>
                  <a:gd name="T52" fmla="*/ 325 w 587"/>
                  <a:gd name="T53" fmla="*/ 608 h 1107"/>
                  <a:gd name="T54" fmla="*/ 343 w 587"/>
                  <a:gd name="T55" fmla="*/ 633 h 1107"/>
                  <a:gd name="T56" fmla="*/ 372 w 587"/>
                  <a:gd name="T57" fmla="*/ 661 h 1107"/>
                  <a:gd name="T58" fmla="*/ 369 w 587"/>
                  <a:gd name="T59" fmla="*/ 689 h 1107"/>
                  <a:gd name="T60" fmla="*/ 386 w 587"/>
                  <a:gd name="T61" fmla="*/ 699 h 1107"/>
                  <a:gd name="T62" fmla="*/ 358 w 587"/>
                  <a:gd name="T63" fmla="*/ 734 h 1107"/>
                  <a:gd name="T64" fmla="*/ 387 w 587"/>
                  <a:gd name="T65" fmla="*/ 753 h 1107"/>
                  <a:gd name="T66" fmla="*/ 387 w 587"/>
                  <a:gd name="T67" fmla="*/ 787 h 1107"/>
                  <a:gd name="T68" fmla="*/ 371 w 587"/>
                  <a:gd name="T69" fmla="*/ 799 h 1107"/>
                  <a:gd name="T70" fmla="*/ 347 w 587"/>
                  <a:gd name="T71" fmla="*/ 834 h 1107"/>
                  <a:gd name="T72" fmla="*/ 357 w 587"/>
                  <a:gd name="T73" fmla="*/ 889 h 1107"/>
                  <a:gd name="T74" fmla="*/ 373 w 587"/>
                  <a:gd name="T75" fmla="*/ 921 h 1107"/>
                  <a:gd name="T76" fmla="*/ 344 w 587"/>
                  <a:gd name="T77" fmla="*/ 937 h 1107"/>
                  <a:gd name="T78" fmla="*/ 355 w 587"/>
                  <a:gd name="T79" fmla="*/ 974 h 1107"/>
                  <a:gd name="T80" fmla="*/ 349 w 587"/>
                  <a:gd name="T81" fmla="*/ 1010 h 1107"/>
                  <a:gd name="T82" fmla="*/ 316 w 587"/>
                  <a:gd name="T83" fmla="*/ 1073 h 1107"/>
                  <a:gd name="T84" fmla="*/ 286 w 587"/>
                  <a:gd name="T85" fmla="*/ 1044 h 1107"/>
                  <a:gd name="T86" fmla="*/ 225 w 587"/>
                  <a:gd name="T87" fmla="*/ 1010 h 1107"/>
                  <a:gd name="T88" fmla="*/ 188 w 587"/>
                  <a:gd name="T89" fmla="*/ 1019 h 1107"/>
                  <a:gd name="T90" fmla="*/ 172 w 587"/>
                  <a:gd name="T91" fmla="*/ 1006 h 1107"/>
                  <a:gd name="T92" fmla="*/ 132 w 587"/>
                  <a:gd name="T93" fmla="*/ 1006 h 1107"/>
                  <a:gd name="T94" fmla="*/ 95 w 587"/>
                  <a:gd name="T95" fmla="*/ 1009 h 1107"/>
                  <a:gd name="T96" fmla="*/ 112 w 587"/>
                  <a:gd name="T97" fmla="*/ 1019 h 1107"/>
                  <a:gd name="T98" fmla="*/ 138 w 587"/>
                  <a:gd name="T99" fmla="*/ 1041 h 1107"/>
                  <a:gd name="T100" fmla="*/ 129 w 587"/>
                  <a:gd name="T101" fmla="*/ 1067 h 1107"/>
                  <a:gd name="T102" fmla="*/ 136 w 587"/>
                  <a:gd name="T103" fmla="*/ 1088 h 1107"/>
                  <a:gd name="T104" fmla="*/ 114 w 587"/>
                  <a:gd name="T105" fmla="*/ 1100 h 1107"/>
                  <a:gd name="T106" fmla="*/ 78 w 587"/>
                  <a:gd name="T107" fmla="*/ 1084 h 1107"/>
                  <a:gd name="T108" fmla="*/ 48 w 587"/>
                  <a:gd name="T109" fmla="*/ 1094 h 1107"/>
                  <a:gd name="T110" fmla="*/ 16 w 587"/>
                  <a:gd name="T111" fmla="*/ 1102 h 1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587" h="1107">
                    <a:moveTo>
                      <a:pt x="559" y="0"/>
                    </a:moveTo>
                    <a:lnTo>
                      <a:pt x="559" y="5"/>
                    </a:lnTo>
                    <a:lnTo>
                      <a:pt x="558" y="5"/>
                    </a:lnTo>
                    <a:lnTo>
                      <a:pt x="558" y="13"/>
                    </a:lnTo>
                    <a:lnTo>
                      <a:pt x="556" y="20"/>
                    </a:lnTo>
                    <a:lnTo>
                      <a:pt x="556" y="22"/>
                    </a:lnTo>
                    <a:lnTo>
                      <a:pt x="555" y="23"/>
                    </a:lnTo>
                    <a:lnTo>
                      <a:pt x="555" y="24"/>
                    </a:lnTo>
                    <a:lnTo>
                      <a:pt x="552" y="24"/>
                    </a:lnTo>
                    <a:lnTo>
                      <a:pt x="550" y="26"/>
                    </a:lnTo>
                    <a:lnTo>
                      <a:pt x="550" y="27"/>
                    </a:lnTo>
                    <a:lnTo>
                      <a:pt x="547" y="31"/>
                    </a:lnTo>
                    <a:lnTo>
                      <a:pt x="547" y="33"/>
                    </a:lnTo>
                    <a:lnTo>
                      <a:pt x="545" y="37"/>
                    </a:lnTo>
                    <a:lnTo>
                      <a:pt x="545" y="50"/>
                    </a:lnTo>
                    <a:lnTo>
                      <a:pt x="543" y="67"/>
                    </a:lnTo>
                    <a:lnTo>
                      <a:pt x="545" y="83"/>
                    </a:lnTo>
                    <a:lnTo>
                      <a:pt x="545" y="84"/>
                    </a:lnTo>
                    <a:lnTo>
                      <a:pt x="547" y="86"/>
                    </a:lnTo>
                    <a:lnTo>
                      <a:pt x="550" y="87"/>
                    </a:lnTo>
                    <a:lnTo>
                      <a:pt x="559" y="87"/>
                    </a:lnTo>
                    <a:lnTo>
                      <a:pt x="562" y="89"/>
                    </a:lnTo>
                    <a:lnTo>
                      <a:pt x="562" y="90"/>
                    </a:lnTo>
                    <a:lnTo>
                      <a:pt x="560" y="96"/>
                    </a:lnTo>
                    <a:lnTo>
                      <a:pt x="560" y="97"/>
                    </a:lnTo>
                    <a:lnTo>
                      <a:pt x="573" y="100"/>
                    </a:lnTo>
                    <a:lnTo>
                      <a:pt x="583" y="97"/>
                    </a:lnTo>
                    <a:lnTo>
                      <a:pt x="587" y="97"/>
                    </a:lnTo>
                    <a:lnTo>
                      <a:pt x="587" y="98"/>
                    </a:lnTo>
                    <a:lnTo>
                      <a:pt x="586" y="107"/>
                    </a:lnTo>
                    <a:lnTo>
                      <a:pt x="586" y="136"/>
                    </a:lnTo>
                    <a:lnTo>
                      <a:pt x="584" y="142"/>
                    </a:lnTo>
                    <a:lnTo>
                      <a:pt x="584" y="154"/>
                    </a:lnTo>
                    <a:lnTo>
                      <a:pt x="582" y="168"/>
                    </a:lnTo>
                    <a:lnTo>
                      <a:pt x="582" y="175"/>
                    </a:lnTo>
                    <a:lnTo>
                      <a:pt x="580" y="181"/>
                    </a:lnTo>
                    <a:lnTo>
                      <a:pt x="580" y="182"/>
                    </a:lnTo>
                    <a:lnTo>
                      <a:pt x="566" y="195"/>
                    </a:lnTo>
                    <a:lnTo>
                      <a:pt x="560" y="204"/>
                    </a:lnTo>
                    <a:lnTo>
                      <a:pt x="559" y="214"/>
                    </a:lnTo>
                    <a:lnTo>
                      <a:pt x="559" y="220"/>
                    </a:lnTo>
                    <a:lnTo>
                      <a:pt x="555" y="220"/>
                    </a:lnTo>
                    <a:lnTo>
                      <a:pt x="552" y="223"/>
                    </a:lnTo>
                    <a:lnTo>
                      <a:pt x="551" y="224"/>
                    </a:lnTo>
                    <a:lnTo>
                      <a:pt x="544" y="267"/>
                    </a:lnTo>
                    <a:lnTo>
                      <a:pt x="541" y="273"/>
                    </a:lnTo>
                    <a:lnTo>
                      <a:pt x="541" y="274"/>
                    </a:lnTo>
                    <a:lnTo>
                      <a:pt x="550" y="276"/>
                    </a:lnTo>
                    <a:lnTo>
                      <a:pt x="547" y="284"/>
                    </a:lnTo>
                    <a:lnTo>
                      <a:pt x="550" y="288"/>
                    </a:lnTo>
                    <a:lnTo>
                      <a:pt x="551" y="290"/>
                    </a:lnTo>
                    <a:lnTo>
                      <a:pt x="555" y="294"/>
                    </a:lnTo>
                    <a:lnTo>
                      <a:pt x="558" y="297"/>
                    </a:lnTo>
                    <a:lnTo>
                      <a:pt x="556" y="297"/>
                    </a:lnTo>
                    <a:lnTo>
                      <a:pt x="556" y="298"/>
                    </a:lnTo>
                    <a:lnTo>
                      <a:pt x="555" y="301"/>
                    </a:lnTo>
                    <a:lnTo>
                      <a:pt x="552" y="305"/>
                    </a:lnTo>
                    <a:lnTo>
                      <a:pt x="551" y="307"/>
                    </a:lnTo>
                    <a:lnTo>
                      <a:pt x="551" y="308"/>
                    </a:lnTo>
                    <a:lnTo>
                      <a:pt x="545" y="311"/>
                    </a:lnTo>
                    <a:lnTo>
                      <a:pt x="537" y="316"/>
                    </a:lnTo>
                    <a:lnTo>
                      <a:pt x="540" y="331"/>
                    </a:lnTo>
                    <a:lnTo>
                      <a:pt x="543" y="336"/>
                    </a:lnTo>
                    <a:lnTo>
                      <a:pt x="543" y="337"/>
                    </a:lnTo>
                    <a:lnTo>
                      <a:pt x="544" y="336"/>
                    </a:lnTo>
                    <a:lnTo>
                      <a:pt x="545" y="336"/>
                    </a:lnTo>
                    <a:lnTo>
                      <a:pt x="548" y="333"/>
                    </a:lnTo>
                    <a:lnTo>
                      <a:pt x="558" y="333"/>
                    </a:lnTo>
                    <a:lnTo>
                      <a:pt x="560" y="334"/>
                    </a:lnTo>
                    <a:lnTo>
                      <a:pt x="562" y="337"/>
                    </a:lnTo>
                    <a:lnTo>
                      <a:pt x="565" y="338"/>
                    </a:lnTo>
                    <a:lnTo>
                      <a:pt x="566" y="340"/>
                    </a:lnTo>
                    <a:lnTo>
                      <a:pt x="569" y="341"/>
                    </a:lnTo>
                    <a:lnTo>
                      <a:pt x="570" y="343"/>
                    </a:lnTo>
                    <a:lnTo>
                      <a:pt x="577" y="355"/>
                    </a:lnTo>
                    <a:lnTo>
                      <a:pt x="580" y="358"/>
                    </a:lnTo>
                    <a:lnTo>
                      <a:pt x="582" y="358"/>
                    </a:lnTo>
                    <a:lnTo>
                      <a:pt x="584" y="361"/>
                    </a:lnTo>
                    <a:lnTo>
                      <a:pt x="583" y="364"/>
                    </a:lnTo>
                    <a:lnTo>
                      <a:pt x="576" y="368"/>
                    </a:lnTo>
                    <a:lnTo>
                      <a:pt x="572" y="369"/>
                    </a:lnTo>
                    <a:lnTo>
                      <a:pt x="568" y="372"/>
                    </a:lnTo>
                    <a:lnTo>
                      <a:pt x="563" y="378"/>
                    </a:lnTo>
                    <a:lnTo>
                      <a:pt x="560" y="381"/>
                    </a:lnTo>
                    <a:lnTo>
                      <a:pt x="559" y="385"/>
                    </a:lnTo>
                    <a:lnTo>
                      <a:pt x="559" y="393"/>
                    </a:lnTo>
                    <a:lnTo>
                      <a:pt x="558" y="405"/>
                    </a:lnTo>
                    <a:lnTo>
                      <a:pt x="558" y="407"/>
                    </a:lnTo>
                    <a:lnTo>
                      <a:pt x="559" y="408"/>
                    </a:lnTo>
                    <a:lnTo>
                      <a:pt x="560" y="408"/>
                    </a:lnTo>
                    <a:lnTo>
                      <a:pt x="559" y="410"/>
                    </a:lnTo>
                    <a:lnTo>
                      <a:pt x="559" y="411"/>
                    </a:lnTo>
                    <a:lnTo>
                      <a:pt x="556" y="412"/>
                    </a:lnTo>
                    <a:lnTo>
                      <a:pt x="556" y="415"/>
                    </a:lnTo>
                    <a:lnTo>
                      <a:pt x="555" y="415"/>
                    </a:lnTo>
                    <a:lnTo>
                      <a:pt x="548" y="418"/>
                    </a:lnTo>
                    <a:lnTo>
                      <a:pt x="538" y="421"/>
                    </a:lnTo>
                    <a:lnTo>
                      <a:pt x="536" y="421"/>
                    </a:lnTo>
                    <a:lnTo>
                      <a:pt x="534" y="422"/>
                    </a:lnTo>
                    <a:lnTo>
                      <a:pt x="533" y="422"/>
                    </a:lnTo>
                    <a:lnTo>
                      <a:pt x="533" y="425"/>
                    </a:lnTo>
                    <a:lnTo>
                      <a:pt x="531" y="427"/>
                    </a:lnTo>
                    <a:lnTo>
                      <a:pt x="519" y="436"/>
                    </a:lnTo>
                    <a:lnTo>
                      <a:pt x="517" y="436"/>
                    </a:lnTo>
                    <a:lnTo>
                      <a:pt x="519" y="439"/>
                    </a:lnTo>
                    <a:lnTo>
                      <a:pt x="519" y="445"/>
                    </a:lnTo>
                    <a:lnTo>
                      <a:pt x="516" y="449"/>
                    </a:lnTo>
                    <a:lnTo>
                      <a:pt x="512" y="453"/>
                    </a:lnTo>
                    <a:lnTo>
                      <a:pt x="509" y="461"/>
                    </a:lnTo>
                    <a:lnTo>
                      <a:pt x="510" y="463"/>
                    </a:lnTo>
                    <a:lnTo>
                      <a:pt x="510" y="467"/>
                    </a:lnTo>
                    <a:lnTo>
                      <a:pt x="509" y="467"/>
                    </a:lnTo>
                    <a:lnTo>
                      <a:pt x="503" y="468"/>
                    </a:lnTo>
                    <a:lnTo>
                      <a:pt x="488" y="475"/>
                    </a:lnTo>
                    <a:lnTo>
                      <a:pt x="483" y="475"/>
                    </a:lnTo>
                    <a:lnTo>
                      <a:pt x="474" y="481"/>
                    </a:lnTo>
                    <a:lnTo>
                      <a:pt x="463" y="485"/>
                    </a:lnTo>
                    <a:lnTo>
                      <a:pt x="462" y="488"/>
                    </a:lnTo>
                    <a:lnTo>
                      <a:pt x="466" y="498"/>
                    </a:lnTo>
                    <a:lnTo>
                      <a:pt x="467" y="499"/>
                    </a:lnTo>
                    <a:lnTo>
                      <a:pt x="469" y="502"/>
                    </a:lnTo>
                    <a:lnTo>
                      <a:pt x="467" y="505"/>
                    </a:lnTo>
                    <a:lnTo>
                      <a:pt x="462" y="508"/>
                    </a:lnTo>
                    <a:lnTo>
                      <a:pt x="462" y="506"/>
                    </a:lnTo>
                    <a:lnTo>
                      <a:pt x="459" y="503"/>
                    </a:lnTo>
                    <a:lnTo>
                      <a:pt x="446" y="505"/>
                    </a:lnTo>
                    <a:lnTo>
                      <a:pt x="443" y="505"/>
                    </a:lnTo>
                    <a:lnTo>
                      <a:pt x="443" y="509"/>
                    </a:lnTo>
                    <a:lnTo>
                      <a:pt x="442" y="513"/>
                    </a:lnTo>
                    <a:lnTo>
                      <a:pt x="439" y="538"/>
                    </a:lnTo>
                    <a:lnTo>
                      <a:pt x="439" y="548"/>
                    </a:lnTo>
                    <a:lnTo>
                      <a:pt x="440" y="547"/>
                    </a:lnTo>
                    <a:lnTo>
                      <a:pt x="440" y="548"/>
                    </a:lnTo>
                    <a:lnTo>
                      <a:pt x="442" y="554"/>
                    </a:lnTo>
                    <a:lnTo>
                      <a:pt x="442" y="556"/>
                    </a:lnTo>
                    <a:lnTo>
                      <a:pt x="438" y="566"/>
                    </a:lnTo>
                    <a:lnTo>
                      <a:pt x="432" y="572"/>
                    </a:lnTo>
                    <a:lnTo>
                      <a:pt x="431" y="582"/>
                    </a:lnTo>
                    <a:lnTo>
                      <a:pt x="432" y="584"/>
                    </a:lnTo>
                    <a:lnTo>
                      <a:pt x="429" y="584"/>
                    </a:lnTo>
                    <a:lnTo>
                      <a:pt x="428" y="583"/>
                    </a:lnTo>
                    <a:lnTo>
                      <a:pt x="416" y="587"/>
                    </a:lnTo>
                    <a:lnTo>
                      <a:pt x="411" y="595"/>
                    </a:lnTo>
                    <a:lnTo>
                      <a:pt x="399" y="591"/>
                    </a:lnTo>
                    <a:lnTo>
                      <a:pt x="392" y="586"/>
                    </a:lnTo>
                    <a:lnTo>
                      <a:pt x="390" y="584"/>
                    </a:lnTo>
                    <a:lnTo>
                      <a:pt x="385" y="582"/>
                    </a:lnTo>
                    <a:lnTo>
                      <a:pt x="378" y="580"/>
                    </a:lnTo>
                    <a:lnTo>
                      <a:pt x="364" y="580"/>
                    </a:lnTo>
                    <a:lnTo>
                      <a:pt x="359" y="583"/>
                    </a:lnTo>
                    <a:lnTo>
                      <a:pt x="357" y="583"/>
                    </a:lnTo>
                    <a:lnTo>
                      <a:pt x="351" y="580"/>
                    </a:lnTo>
                    <a:lnTo>
                      <a:pt x="351" y="577"/>
                    </a:lnTo>
                    <a:lnTo>
                      <a:pt x="349" y="577"/>
                    </a:lnTo>
                    <a:lnTo>
                      <a:pt x="346" y="582"/>
                    </a:lnTo>
                    <a:lnTo>
                      <a:pt x="344" y="587"/>
                    </a:lnTo>
                    <a:lnTo>
                      <a:pt x="344" y="594"/>
                    </a:lnTo>
                    <a:lnTo>
                      <a:pt x="343" y="600"/>
                    </a:lnTo>
                    <a:lnTo>
                      <a:pt x="340" y="605"/>
                    </a:lnTo>
                    <a:lnTo>
                      <a:pt x="336" y="605"/>
                    </a:lnTo>
                    <a:lnTo>
                      <a:pt x="326" y="607"/>
                    </a:lnTo>
                    <a:lnTo>
                      <a:pt x="325" y="608"/>
                    </a:lnTo>
                    <a:lnTo>
                      <a:pt x="327" y="612"/>
                    </a:lnTo>
                    <a:lnTo>
                      <a:pt x="329" y="614"/>
                    </a:lnTo>
                    <a:lnTo>
                      <a:pt x="333" y="621"/>
                    </a:lnTo>
                    <a:lnTo>
                      <a:pt x="333" y="622"/>
                    </a:lnTo>
                    <a:lnTo>
                      <a:pt x="337" y="625"/>
                    </a:lnTo>
                    <a:lnTo>
                      <a:pt x="343" y="633"/>
                    </a:lnTo>
                    <a:lnTo>
                      <a:pt x="355" y="646"/>
                    </a:lnTo>
                    <a:lnTo>
                      <a:pt x="361" y="654"/>
                    </a:lnTo>
                    <a:lnTo>
                      <a:pt x="368" y="654"/>
                    </a:lnTo>
                    <a:lnTo>
                      <a:pt x="368" y="652"/>
                    </a:lnTo>
                    <a:lnTo>
                      <a:pt x="373" y="654"/>
                    </a:lnTo>
                    <a:lnTo>
                      <a:pt x="372" y="661"/>
                    </a:lnTo>
                    <a:lnTo>
                      <a:pt x="369" y="667"/>
                    </a:lnTo>
                    <a:lnTo>
                      <a:pt x="371" y="668"/>
                    </a:lnTo>
                    <a:lnTo>
                      <a:pt x="371" y="672"/>
                    </a:lnTo>
                    <a:lnTo>
                      <a:pt x="368" y="683"/>
                    </a:lnTo>
                    <a:lnTo>
                      <a:pt x="368" y="688"/>
                    </a:lnTo>
                    <a:lnTo>
                      <a:pt x="369" y="689"/>
                    </a:lnTo>
                    <a:lnTo>
                      <a:pt x="371" y="693"/>
                    </a:lnTo>
                    <a:lnTo>
                      <a:pt x="376" y="696"/>
                    </a:lnTo>
                    <a:lnTo>
                      <a:pt x="382" y="696"/>
                    </a:lnTo>
                    <a:lnTo>
                      <a:pt x="387" y="697"/>
                    </a:lnTo>
                    <a:lnTo>
                      <a:pt x="387" y="699"/>
                    </a:lnTo>
                    <a:lnTo>
                      <a:pt x="386" y="699"/>
                    </a:lnTo>
                    <a:lnTo>
                      <a:pt x="380" y="709"/>
                    </a:lnTo>
                    <a:lnTo>
                      <a:pt x="373" y="713"/>
                    </a:lnTo>
                    <a:lnTo>
                      <a:pt x="371" y="724"/>
                    </a:lnTo>
                    <a:lnTo>
                      <a:pt x="366" y="732"/>
                    </a:lnTo>
                    <a:lnTo>
                      <a:pt x="359" y="735"/>
                    </a:lnTo>
                    <a:lnTo>
                      <a:pt x="358" y="734"/>
                    </a:lnTo>
                    <a:lnTo>
                      <a:pt x="355" y="745"/>
                    </a:lnTo>
                    <a:lnTo>
                      <a:pt x="359" y="745"/>
                    </a:lnTo>
                    <a:lnTo>
                      <a:pt x="376" y="748"/>
                    </a:lnTo>
                    <a:lnTo>
                      <a:pt x="379" y="748"/>
                    </a:lnTo>
                    <a:lnTo>
                      <a:pt x="385" y="750"/>
                    </a:lnTo>
                    <a:lnTo>
                      <a:pt x="387" y="753"/>
                    </a:lnTo>
                    <a:lnTo>
                      <a:pt x="387" y="763"/>
                    </a:lnTo>
                    <a:lnTo>
                      <a:pt x="389" y="769"/>
                    </a:lnTo>
                    <a:lnTo>
                      <a:pt x="387" y="781"/>
                    </a:lnTo>
                    <a:lnTo>
                      <a:pt x="386" y="784"/>
                    </a:lnTo>
                    <a:lnTo>
                      <a:pt x="386" y="787"/>
                    </a:lnTo>
                    <a:lnTo>
                      <a:pt x="387" y="787"/>
                    </a:lnTo>
                    <a:lnTo>
                      <a:pt x="387" y="792"/>
                    </a:lnTo>
                    <a:lnTo>
                      <a:pt x="383" y="796"/>
                    </a:lnTo>
                    <a:lnTo>
                      <a:pt x="375" y="783"/>
                    </a:lnTo>
                    <a:lnTo>
                      <a:pt x="365" y="787"/>
                    </a:lnTo>
                    <a:lnTo>
                      <a:pt x="365" y="792"/>
                    </a:lnTo>
                    <a:lnTo>
                      <a:pt x="371" y="799"/>
                    </a:lnTo>
                    <a:lnTo>
                      <a:pt x="372" y="801"/>
                    </a:lnTo>
                    <a:lnTo>
                      <a:pt x="372" y="803"/>
                    </a:lnTo>
                    <a:lnTo>
                      <a:pt x="362" y="810"/>
                    </a:lnTo>
                    <a:lnTo>
                      <a:pt x="346" y="810"/>
                    </a:lnTo>
                    <a:lnTo>
                      <a:pt x="346" y="826"/>
                    </a:lnTo>
                    <a:lnTo>
                      <a:pt x="347" y="834"/>
                    </a:lnTo>
                    <a:lnTo>
                      <a:pt x="347" y="861"/>
                    </a:lnTo>
                    <a:lnTo>
                      <a:pt x="349" y="875"/>
                    </a:lnTo>
                    <a:lnTo>
                      <a:pt x="349" y="882"/>
                    </a:lnTo>
                    <a:lnTo>
                      <a:pt x="351" y="886"/>
                    </a:lnTo>
                    <a:lnTo>
                      <a:pt x="354" y="886"/>
                    </a:lnTo>
                    <a:lnTo>
                      <a:pt x="357" y="889"/>
                    </a:lnTo>
                    <a:lnTo>
                      <a:pt x="364" y="900"/>
                    </a:lnTo>
                    <a:lnTo>
                      <a:pt x="368" y="913"/>
                    </a:lnTo>
                    <a:lnTo>
                      <a:pt x="379" y="921"/>
                    </a:lnTo>
                    <a:lnTo>
                      <a:pt x="380" y="922"/>
                    </a:lnTo>
                    <a:lnTo>
                      <a:pt x="380" y="925"/>
                    </a:lnTo>
                    <a:lnTo>
                      <a:pt x="373" y="921"/>
                    </a:lnTo>
                    <a:lnTo>
                      <a:pt x="372" y="921"/>
                    </a:lnTo>
                    <a:lnTo>
                      <a:pt x="372" y="920"/>
                    </a:lnTo>
                    <a:lnTo>
                      <a:pt x="371" y="920"/>
                    </a:lnTo>
                    <a:lnTo>
                      <a:pt x="359" y="922"/>
                    </a:lnTo>
                    <a:lnTo>
                      <a:pt x="346" y="935"/>
                    </a:lnTo>
                    <a:lnTo>
                      <a:pt x="344" y="937"/>
                    </a:lnTo>
                    <a:lnTo>
                      <a:pt x="346" y="939"/>
                    </a:lnTo>
                    <a:lnTo>
                      <a:pt x="347" y="942"/>
                    </a:lnTo>
                    <a:lnTo>
                      <a:pt x="351" y="953"/>
                    </a:lnTo>
                    <a:lnTo>
                      <a:pt x="351" y="967"/>
                    </a:lnTo>
                    <a:lnTo>
                      <a:pt x="350" y="975"/>
                    </a:lnTo>
                    <a:lnTo>
                      <a:pt x="355" y="974"/>
                    </a:lnTo>
                    <a:lnTo>
                      <a:pt x="358" y="974"/>
                    </a:lnTo>
                    <a:lnTo>
                      <a:pt x="359" y="977"/>
                    </a:lnTo>
                    <a:lnTo>
                      <a:pt x="361" y="982"/>
                    </a:lnTo>
                    <a:lnTo>
                      <a:pt x="358" y="995"/>
                    </a:lnTo>
                    <a:lnTo>
                      <a:pt x="358" y="998"/>
                    </a:lnTo>
                    <a:lnTo>
                      <a:pt x="349" y="1010"/>
                    </a:lnTo>
                    <a:lnTo>
                      <a:pt x="346" y="1027"/>
                    </a:lnTo>
                    <a:lnTo>
                      <a:pt x="344" y="1077"/>
                    </a:lnTo>
                    <a:lnTo>
                      <a:pt x="333" y="1077"/>
                    </a:lnTo>
                    <a:lnTo>
                      <a:pt x="318" y="1081"/>
                    </a:lnTo>
                    <a:lnTo>
                      <a:pt x="316" y="1076"/>
                    </a:lnTo>
                    <a:lnTo>
                      <a:pt x="316" y="1073"/>
                    </a:lnTo>
                    <a:lnTo>
                      <a:pt x="308" y="1062"/>
                    </a:lnTo>
                    <a:lnTo>
                      <a:pt x="306" y="1062"/>
                    </a:lnTo>
                    <a:lnTo>
                      <a:pt x="304" y="1063"/>
                    </a:lnTo>
                    <a:lnTo>
                      <a:pt x="298" y="1058"/>
                    </a:lnTo>
                    <a:lnTo>
                      <a:pt x="292" y="1045"/>
                    </a:lnTo>
                    <a:lnTo>
                      <a:pt x="286" y="1044"/>
                    </a:lnTo>
                    <a:lnTo>
                      <a:pt x="267" y="1044"/>
                    </a:lnTo>
                    <a:lnTo>
                      <a:pt x="256" y="1047"/>
                    </a:lnTo>
                    <a:lnTo>
                      <a:pt x="251" y="1038"/>
                    </a:lnTo>
                    <a:lnTo>
                      <a:pt x="242" y="1031"/>
                    </a:lnTo>
                    <a:lnTo>
                      <a:pt x="228" y="1013"/>
                    </a:lnTo>
                    <a:lnTo>
                      <a:pt x="225" y="1010"/>
                    </a:lnTo>
                    <a:lnTo>
                      <a:pt x="223" y="1005"/>
                    </a:lnTo>
                    <a:lnTo>
                      <a:pt x="223" y="1002"/>
                    </a:lnTo>
                    <a:lnTo>
                      <a:pt x="213" y="993"/>
                    </a:lnTo>
                    <a:lnTo>
                      <a:pt x="213" y="996"/>
                    </a:lnTo>
                    <a:lnTo>
                      <a:pt x="202" y="1009"/>
                    </a:lnTo>
                    <a:lnTo>
                      <a:pt x="188" y="1019"/>
                    </a:lnTo>
                    <a:lnTo>
                      <a:pt x="185" y="1019"/>
                    </a:lnTo>
                    <a:lnTo>
                      <a:pt x="182" y="1020"/>
                    </a:lnTo>
                    <a:lnTo>
                      <a:pt x="179" y="1020"/>
                    </a:lnTo>
                    <a:lnTo>
                      <a:pt x="179" y="1017"/>
                    </a:lnTo>
                    <a:lnTo>
                      <a:pt x="177" y="1010"/>
                    </a:lnTo>
                    <a:lnTo>
                      <a:pt x="172" y="1006"/>
                    </a:lnTo>
                    <a:lnTo>
                      <a:pt x="165" y="1000"/>
                    </a:lnTo>
                    <a:lnTo>
                      <a:pt x="153" y="998"/>
                    </a:lnTo>
                    <a:lnTo>
                      <a:pt x="143" y="999"/>
                    </a:lnTo>
                    <a:lnTo>
                      <a:pt x="142" y="999"/>
                    </a:lnTo>
                    <a:lnTo>
                      <a:pt x="140" y="1000"/>
                    </a:lnTo>
                    <a:lnTo>
                      <a:pt x="132" y="1006"/>
                    </a:lnTo>
                    <a:lnTo>
                      <a:pt x="122" y="1006"/>
                    </a:lnTo>
                    <a:lnTo>
                      <a:pt x="117" y="1007"/>
                    </a:lnTo>
                    <a:lnTo>
                      <a:pt x="111" y="1006"/>
                    </a:lnTo>
                    <a:lnTo>
                      <a:pt x="94" y="1005"/>
                    </a:lnTo>
                    <a:lnTo>
                      <a:pt x="94" y="1007"/>
                    </a:lnTo>
                    <a:lnTo>
                      <a:pt x="95" y="1009"/>
                    </a:lnTo>
                    <a:lnTo>
                      <a:pt x="98" y="1007"/>
                    </a:lnTo>
                    <a:lnTo>
                      <a:pt x="100" y="1007"/>
                    </a:lnTo>
                    <a:lnTo>
                      <a:pt x="101" y="1009"/>
                    </a:lnTo>
                    <a:lnTo>
                      <a:pt x="111" y="1014"/>
                    </a:lnTo>
                    <a:lnTo>
                      <a:pt x="112" y="1016"/>
                    </a:lnTo>
                    <a:lnTo>
                      <a:pt x="112" y="1019"/>
                    </a:lnTo>
                    <a:lnTo>
                      <a:pt x="114" y="1024"/>
                    </a:lnTo>
                    <a:lnTo>
                      <a:pt x="115" y="1024"/>
                    </a:lnTo>
                    <a:lnTo>
                      <a:pt x="129" y="1030"/>
                    </a:lnTo>
                    <a:lnTo>
                      <a:pt x="135" y="1034"/>
                    </a:lnTo>
                    <a:lnTo>
                      <a:pt x="138" y="1040"/>
                    </a:lnTo>
                    <a:lnTo>
                      <a:pt x="138" y="1041"/>
                    </a:lnTo>
                    <a:lnTo>
                      <a:pt x="136" y="1041"/>
                    </a:lnTo>
                    <a:lnTo>
                      <a:pt x="136" y="1049"/>
                    </a:lnTo>
                    <a:lnTo>
                      <a:pt x="135" y="1062"/>
                    </a:lnTo>
                    <a:lnTo>
                      <a:pt x="133" y="1065"/>
                    </a:lnTo>
                    <a:lnTo>
                      <a:pt x="131" y="1067"/>
                    </a:lnTo>
                    <a:lnTo>
                      <a:pt x="129" y="1067"/>
                    </a:lnTo>
                    <a:lnTo>
                      <a:pt x="129" y="1070"/>
                    </a:lnTo>
                    <a:lnTo>
                      <a:pt x="126" y="1072"/>
                    </a:lnTo>
                    <a:lnTo>
                      <a:pt x="124" y="1072"/>
                    </a:lnTo>
                    <a:lnTo>
                      <a:pt x="125" y="1076"/>
                    </a:lnTo>
                    <a:lnTo>
                      <a:pt x="133" y="1084"/>
                    </a:lnTo>
                    <a:lnTo>
                      <a:pt x="136" y="1088"/>
                    </a:lnTo>
                    <a:lnTo>
                      <a:pt x="136" y="1093"/>
                    </a:lnTo>
                    <a:lnTo>
                      <a:pt x="129" y="1107"/>
                    </a:lnTo>
                    <a:lnTo>
                      <a:pt x="122" y="1104"/>
                    </a:lnTo>
                    <a:lnTo>
                      <a:pt x="119" y="1101"/>
                    </a:lnTo>
                    <a:lnTo>
                      <a:pt x="117" y="1100"/>
                    </a:lnTo>
                    <a:lnTo>
                      <a:pt x="114" y="1100"/>
                    </a:lnTo>
                    <a:lnTo>
                      <a:pt x="108" y="1098"/>
                    </a:lnTo>
                    <a:lnTo>
                      <a:pt x="107" y="1097"/>
                    </a:lnTo>
                    <a:lnTo>
                      <a:pt x="105" y="1097"/>
                    </a:lnTo>
                    <a:lnTo>
                      <a:pt x="97" y="1091"/>
                    </a:lnTo>
                    <a:lnTo>
                      <a:pt x="97" y="1086"/>
                    </a:lnTo>
                    <a:lnTo>
                      <a:pt x="78" y="1084"/>
                    </a:lnTo>
                    <a:lnTo>
                      <a:pt x="71" y="1083"/>
                    </a:lnTo>
                    <a:lnTo>
                      <a:pt x="66" y="1083"/>
                    </a:lnTo>
                    <a:lnTo>
                      <a:pt x="64" y="1084"/>
                    </a:lnTo>
                    <a:lnTo>
                      <a:pt x="59" y="1086"/>
                    </a:lnTo>
                    <a:lnTo>
                      <a:pt x="59" y="1087"/>
                    </a:lnTo>
                    <a:lnTo>
                      <a:pt x="48" y="1094"/>
                    </a:lnTo>
                    <a:lnTo>
                      <a:pt x="42" y="1090"/>
                    </a:lnTo>
                    <a:lnTo>
                      <a:pt x="42" y="1088"/>
                    </a:lnTo>
                    <a:lnTo>
                      <a:pt x="38" y="1090"/>
                    </a:lnTo>
                    <a:lnTo>
                      <a:pt x="26" y="1097"/>
                    </a:lnTo>
                    <a:lnTo>
                      <a:pt x="19" y="1102"/>
                    </a:lnTo>
                    <a:lnTo>
                      <a:pt x="16" y="1102"/>
                    </a:lnTo>
                    <a:lnTo>
                      <a:pt x="13" y="1101"/>
                    </a:lnTo>
                    <a:lnTo>
                      <a:pt x="11" y="1101"/>
                    </a:lnTo>
                    <a:lnTo>
                      <a:pt x="0" y="1104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46" name="Freeform 6203">
                <a:extLst>
                  <a:ext uri="{FF2B5EF4-FFF2-40B4-BE49-F238E27FC236}">
                    <a16:creationId xmlns:a16="http://schemas.microsoft.com/office/drawing/2014/main" id="{1D174FD6-D5CC-D702-9858-F46907182F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5" y="804"/>
                <a:ext cx="78" cy="223"/>
              </a:xfrm>
              <a:custGeom>
                <a:avLst/>
                <a:gdLst>
                  <a:gd name="T0" fmla="*/ 292 w 313"/>
                  <a:gd name="T1" fmla="*/ 22 h 892"/>
                  <a:gd name="T2" fmla="*/ 266 w 313"/>
                  <a:gd name="T3" fmla="*/ 23 h 892"/>
                  <a:gd name="T4" fmla="*/ 246 w 313"/>
                  <a:gd name="T5" fmla="*/ 29 h 892"/>
                  <a:gd name="T6" fmla="*/ 236 w 313"/>
                  <a:gd name="T7" fmla="*/ 37 h 892"/>
                  <a:gd name="T8" fmla="*/ 204 w 313"/>
                  <a:gd name="T9" fmla="*/ 53 h 892"/>
                  <a:gd name="T10" fmla="*/ 177 w 313"/>
                  <a:gd name="T11" fmla="*/ 82 h 892"/>
                  <a:gd name="T12" fmla="*/ 199 w 313"/>
                  <a:gd name="T13" fmla="*/ 102 h 892"/>
                  <a:gd name="T14" fmla="*/ 209 w 313"/>
                  <a:gd name="T15" fmla="*/ 140 h 892"/>
                  <a:gd name="T16" fmla="*/ 198 w 313"/>
                  <a:gd name="T17" fmla="*/ 153 h 892"/>
                  <a:gd name="T18" fmla="*/ 213 w 313"/>
                  <a:gd name="T19" fmla="*/ 187 h 892"/>
                  <a:gd name="T20" fmla="*/ 222 w 313"/>
                  <a:gd name="T21" fmla="*/ 194 h 892"/>
                  <a:gd name="T22" fmla="*/ 211 w 313"/>
                  <a:gd name="T23" fmla="*/ 224 h 892"/>
                  <a:gd name="T24" fmla="*/ 197 w 313"/>
                  <a:gd name="T25" fmla="*/ 236 h 892"/>
                  <a:gd name="T26" fmla="*/ 211 w 313"/>
                  <a:gd name="T27" fmla="*/ 246 h 892"/>
                  <a:gd name="T28" fmla="*/ 229 w 313"/>
                  <a:gd name="T29" fmla="*/ 257 h 892"/>
                  <a:gd name="T30" fmla="*/ 225 w 313"/>
                  <a:gd name="T31" fmla="*/ 265 h 892"/>
                  <a:gd name="T32" fmla="*/ 242 w 313"/>
                  <a:gd name="T33" fmla="*/ 260 h 892"/>
                  <a:gd name="T34" fmla="*/ 250 w 313"/>
                  <a:gd name="T35" fmla="*/ 261 h 892"/>
                  <a:gd name="T36" fmla="*/ 257 w 313"/>
                  <a:gd name="T37" fmla="*/ 272 h 892"/>
                  <a:gd name="T38" fmla="*/ 259 w 313"/>
                  <a:gd name="T39" fmla="*/ 300 h 892"/>
                  <a:gd name="T40" fmla="*/ 285 w 313"/>
                  <a:gd name="T41" fmla="*/ 307 h 892"/>
                  <a:gd name="T42" fmla="*/ 311 w 313"/>
                  <a:gd name="T43" fmla="*/ 314 h 892"/>
                  <a:gd name="T44" fmla="*/ 296 w 313"/>
                  <a:gd name="T45" fmla="*/ 342 h 892"/>
                  <a:gd name="T46" fmla="*/ 272 w 313"/>
                  <a:gd name="T47" fmla="*/ 360 h 892"/>
                  <a:gd name="T48" fmla="*/ 255 w 313"/>
                  <a:gd name="T49" fmla="*/ 367 h 892"/>
                  <a:gd name="T50" fmla="*/ 250 w 313"/>
                  <a:gd name="T51" fmla="*/ 356 h 892"/>
                  <a:gd name="T52" fmla="*/ 225 w 313"/>
                  <a:gd name="T53" fmla="*/ 350 h 892"/>
                  <a:gd name="T54" fmla="*/ 190 w 313"/>
                  <a:gd name="T55" fmla="*/ 357 h 892"/>
                  <a:gd name="T56" fmla="*/ 159 w 313"/>
                  <a:gd name="T57" fmla="*/ 357 h 892"/>
                  <a:gd name="T58" fmla="*/ 144 w 313"/>
                  <a:gd name="T59" fmla="*/ 402 h 892"/>
                  <a:gd name="T60" fmla="*/ 139 w 313"/>
                  <a:gd name="T61" fmla="*/ 413 h 892"/>
                  <a:gd name="T62" fmla="*/ 159 w 313"/>
                  <a:gd name="T63" fmla="*/ 433 h 892"/>
                  <a:gd name="T64" fmla="*/ 176 w 313"/>
                  <a:gd name="T65" fmla="*/ 472 h 892"/>
                  <a:gd name="T66" fmla="*/ 177 w 313"/>
                  <a:gd name="T67" fmla="*/ 490 h 892"/>
                  <a:gd name="T68" fmla="*/ 162 w 313"/>
                  <a:gd name="T69" fmla="*/ 498 h 892"/>
                  <a:gd name="T70" fmla="*/ 148 w 313"/>
                  <a:gd name="T71" fmla="*/ 493 h 892"/>
                  <a:gd name="T72" fmla="*/ 134 w 313"/>
                  <a:gd name="T73" fmla="*/ 511 h 892"/>
                  <a:gd name="T74" fmla="*/ 121 w 313"/>
                  <a:gd name="T75" fmla="*/ 550 h 892"/>
                  <a:gd name="T76" fmla="*/ 153 w 313"/>
                  <a:gd name="T77" fmla="*/ 565 h 892"/>
                  <a:gd name="T78" fmla="*/ 205 w 313"/>
                  <a:gd name="T79" fmla="*/ 557 h 892"/>
                  <a:gd name="T80" fmla="*/ 229 w 313"/>
                  <a:gd name="T81" fmla="*/ 593 h 892"/>
                  <a:gd name="T82" fmla="*/ 202 w 313"/>
                  <a:gd name="T83" fmla="*/ 617 h 892"/>
                  <a:gd name="T84" fmla="*/ 179 w 313"/>
                  <a:gd name="T85" fmla="*/ 628 h 892"/>
                  <a:gd name="T86" fmla="*/ 162 w 313"/>
                  <a:gd name="T87" fmla="*/ 684 h 892"/>
                  <a:gd name="T88" fmla="*/ 127 w 313"/>
                  <a:gd name="T89" fmla="*/ 696 h 892"/>
                  <a:gd name="T90" fmla="*/ 139 w 313"/>
                  <a:gd name="T91" fmla="*/ 725 h 892"/>
                  <a:gd name="T92" fmla="*/ 124 w 313"/>
                  <a:gd name="T93" fmla="*/ 725 h 892"/>
                  <a:gd name="T94" fmla="*/ 102 w 313"/>
                  <a:gd name="T95" fmla="*/ 778 h 892"/>
                  <a:gd name="T96" fmla="*/ 71 w 313"/>
                  <a:gd name="T97" fmla="*/ 778 h 892"/>
                  <a:gd name="T98" fmla="*/ 46 w 313"/>
                  <a:gd name="T99" fmla="*/ 793 h 892"/>
                  <a:gd name="T100" fmla="*/ 31 w 313"/>
                  <a:gd name="T101" fmla="*/ 828 h 892"/>
                  <a:gd name="T102" fmla="*/ 10 w 313"/>
                  <a:gd name="T103" fmla="*/ 861 h 892"/>
                  <a:gd name="T104" fmla="*/ 4 w 313"/>
                  <a:gd name="T105" fmla="*/ 881 h 8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13" h="892">
                    <a:moveTo>
                      <a:pt x="297" y="0"/>
                    </a:moveTo>
                    <a:lnTo>
                      <a:pt x="297" y="5"/>
                    </a:lnTo>
                    <a:lnTo>
                      <a:pt x="299" y="13"/>
                    </a:lnTo>
                    <a:lnTo>
                      <a:pt x="299" y="18"/>
                    </a:lnTo>
                    <a:lnTo>
                      <a:pt x="292" y="22"/>
                    </a:lnTo>
                    <a:lnTo>
                      <a:pt x="288" y="22"/>
                    </a:lnTo>
                    <a:lnTo>
                      <a:pt x="286" y="23"/>
                    </a:lnTo>
                    <a:lnTo>
                      <a:pt x="285" y="22"/>
                    </a:lnTo>
                    <a:lnTo>
                      <a:pt x="273" y="22"/>
                    </a:lnTo>
                    <a:lnTo>
                      <a:pt x="266" y="23"/>
                    </a:lnTo>
                    <a:lnTo>
                      <a:pt x="264" y="25"/>
                    </a:lnTo>
                    <a:lnTo>
                      <a:pt x="262" y="25"/>
                    </a:lnTo>
                    <a:lnTo>
                      <a:pt x="250" y="28"/>
                    </a:lnTo>
                    <a:lnTo>
                      <a:pt x="247" y="29"/>
                    </a:lnTo>
                    <a:lnTo>
                      <a:pt x="246" y="29"/>
                    </a:lnTo>
                    <a:lnTo>
                      <a:pt x="244" y="30"/>
                    </a:lnTo>
                    <a:lnTo>
                      <a:pt x="242" y="35"/>
                    </a:lnTo>
                    <a:lnTo>
                      <a:pt x="240" y="35"/>
                    </a:lnTo>
                    <a:lnTo>
                      <a:pt x="239" y="33"/>
                    </a:lnTo>
                    <a:lnTo>
                      <a:pt x="236" y="37"/>
                    </a:lnTo>
                    <a:lnTo>
                      <a:pt x="232" y="37"/>
                    </a:lnTo>
                    <a:lnTo>
                      <a:pt x="215" y="40"/>
                    </a:lnTo>
                    <a:lnTo>
                      <a:pt x="213" y="42"/>
                    </a:lnTo>
                    <a:lnTo>
                      <a:pt x="211" y="46"/>
                    </a:lnTo>
                    <a:lnTo>
                      <a:pt x="204" y="53"/>
                    </a:lnTo>
                    <a:lnTo>
                      <a:pt x="191" y="57"/>
                    </a:lnTo>
                    <a:lnTo>
                      <a:pt x="188" y="57"/>
                    </a:lnTo>
                    <a:lnTo>
                      <a:pt x="188" y="58"/>
                    </a:lnTo>
                    <a:lnTo>
                      <a:pt x="179" y="82"/>
                    </a:lnTo>
                    <a:lnTo>
                      <a:pt x="177" y="82"/>
                    </a:lnTo>
                    <a:lnTo>
                      <a:pt x="180" y="92"/>
                    </a:lnTo>
                    <a:lnTo>
                      <a:pt x="182" y="92"/>
                    </a:lnTo>
                    <a:lnTo>
                      <a:pt x="182" y="93"/>
                    </a:lnTo>
                    <a:lnTo>
                      <a:pt x="198" y="102"/>
                    </a:lnTo>
                    <a:lnTo>
                      <a:pt x="199" y="102"/>
                    </a:lnTo>
                    <a:lnTo>
                      <a:pt x="202" y="110"/>
                    </a:lnTo>
                    <a:lnTo>
                      <a:pt x="195" y="117"/>
                    </a:lnTo>
                    <a:lnTo>
                      <a:pt x="194" y="124"/>
                    </a:lnTo>
                    <a:lnTo>
                      <a:pt x="199" y="131"/>
                    </a:lnTo>
                    <a:lnTo>
                      <a:pt x="209" y="140"/>
                    </a:lnTo>
                    <a:lnTo>
                      <a:pt x="209" y="141"/>
                    </a:lnTo>
                    <a:lnTo>
                      <a:pt x="206" y="142"/>
                    </a:lnTo>
                    <a:lnTo>
                      <a:pt x="205" y="142"/>
                    </a:lnTo>
                    <a:lnTo>
                      <a:pt x="202" y="145"/>
                    </a:lnTo>
                    <a:lnTo>
                      <a:pt x="198" y="153"/>
                    </a:lnTo>
                    <a:lnTo>
                      <a:pt x="198" y="156"/>
                    </a:lnTo>
                    <a:lnTo>
                      <a:pt x="199" y="160"/>
                    </a:lnTo>
                    <a:lnTo>
                      <a:pt x="204" y="162"/>
                    </a:lnTo>
                    <a:lnTo>
                      <a:pt x="209" y="171"/>
                    </a:lnTo>
                    <a:lnTo>
                      <a:pt x="213" y="187"/>
                    </a:lnTo>
                    <a:lnTo>
                      <a:pt x="213" y="191"/>
                    </a:lnTo>
                    <a:lnTo>
                      <a:pt x="216" y="194"/>
                    </a:lnTo>
                    <a:lnTo>
                      <a:pt x="219" y="194"/>
                    </a:lnTo>
                    <a:lnTo>
                      <a:pt x="222" y="193"/>
                    </a:lnTo>
                    <a:lnTo>
                      <a:pt x="222" y="194"/>
                    </a:lnTo>
                    <a:lnTo>
                      <a:pt x="223" y="195"/>
                    </a:lnTo>
                    <a:lnTo>
                      <a:pt x="216" y="214"/>
                    </a:lnTo>
                    <a:lnTo>
                      <a:pt x="215" y="216"/>
                    </a:lnTo>
                    <a:lnTo>
                      <a:pt x="212" y="220"/>
                    </a:lnTo>
                    <a:lnTo>
                      <a:pt x="211" y="224"/>
                    </a:lnTo>
                    <a:lnTo>
                      <a:pt x="202" y="226"/>
                    </a:lnTo>
                    <a:lnTo>
                      <a:pt x="195" y="226"/>
                    </a:lnTo>
                    <a:lnTo>
                      <a:pt x="194" y="227"/>
                    </a:lnTo>
                    <a:lnTo>
                      <a:pt x="195" y="227"/>
                    </a:lnTo>
                    <a:lnTo>
                      <a:pt x="197" y="236"/>
                    </a:lnTo>
                    <a:lnTo>
                      <a:pt x="202" y="246"/>
                    </a:lnTo>
                    <a:lnTo>
                      <a:pt x="204" y="246"/>
                    </a:lnTo>
                    <a:lnTo>
                      <a:pt x="208" y="248"/>
                    </a:lnTo>
                    <a:lnTo>
                      <a:pt x="209" y="246"/>
                    </a:lnTo>
                    <a:lnTo>
                      <a:pt x="211" y="246"/>
                    </a:lnTo>
                    <a:lnTo>
                      <a:pt x="222" y="251"/>
                    </a:lnTo>
                    <a:lnTo>
                      <a:pt x="229" y="254"/>
                    </a:lnTo>
                    <a:lnTo>
                      <a:pt x="230" y="255"/>
                    </a:lnTo>
                    <a:lnTo>
                      <a:pt x="229" y="255"/>
                    </a:lnTo>
                    <a:lnTo>
                      <a:pt x="229" y="257"/>
                    </a:lnTo>
                    <a:lnTo>
                      <a:pt x="226" y="257"/>
                    </a:lnTo>
                    <a:lnTo>
                      <a:pt x="225" y="258"/>
                    </a:lnTo>
                    <a:lnTo>
                      <a:pt x="223" y="261"/>
                    </a:lnTo>
                    <a:lnTo>
                      <a:pt x="223" y="265"/>
                    </a:lnTo>
                    <a:lnTo>
                      <a:pt x="225" y="265"/>
                    </a:lnTo>
                    <a:lnTo>
                      <a:pt x="229" y="269"/>
                    </a:lnTo>
                    <a:lnTo>
                      <a:pt x="232" y="269"/>
                    </a:lnTo>
                    <a:lnTo>
                      <a:pt x="239" y="264"/>
                    </a:lnTo>
                    <a:lnTo>
                      <a:pt x="242" y="261"/>
                    </a:lnTo>
                    <a:lnTo>
                      <a:pt x="242" y="260"/>
                    </a:lnTo>
                    <a:lnTo>
                      <a:pt x="243" y="255"/>
                    </a:lnTo>
                    <a:lnTo>
                      <a:pt x="246" y="254"/>
                    </a:lnTo>
                    <a:lnTo>
                      <a:pt x="247" y="253"/>
                    </a:lnTo>
                    <a:lnTo>
                      <a:pt x="247" y="255"/>
                    </a:lnTo>
                    <a:lnTo>
                      <a:pt x="250" y="261"/>
                    </a:lnTo>
                    <a:lnTo>
                      <a:pt x="251" y="262"/>
                    </a:lnTo>
                    <a:lnTo>
                      <a:pt x="257" y="264"/>
                    </a:lnTo>
                    <a:lnTo>
                      <a:pt x="258" y="265"/>
                    </a:lnTo>
                    <a:lnTo>
                      <a:pt x="258" y="267"/>
                    </a:lnTo>
                    <a:lnTo>
                      <a:pt x="257" y="272"/>
                    </a:lnTo>
                    <a:lnTo>
                      <a:pt x="254" y="275"/>
                    </a:lnTo>
                    <a:lnTo>
                      <a:pt x="251" y="281"/>
                    </a:lnTo>
                    <a:lnTo>
                      <a:pt x="251" y="287"/>
                    </a:lnTo>
                    <a:lnTo>
                      <a:pt x="257" y="299"/>
                    </a:lnTo>
                    <a:lnTo>
                      <a:pt x="259" y="300"/>
                    </a:lnTo>
                    <a:lnTo>
                      <a:pt x="261" y="300"/>
                    </a:lnTo>
                    <a:lnTo>
                      <a:pt x="264" y="301"/>
                    </a:lnTo>
                    <a:lnTo>
                      <a:pt x="280" y="311"/>
                    </a:lnTo>
                    <a:lnTo>
                      <a:pt x="282" y="313"/>
                    </a:lnTo>
                    <a:lnTo>
                      <a:pt x="285" y="307"/>
                    </a:lnTo>
                    <a:lnTo>
                      <a:pt x="296" y="304"/>
                    </a:lnTo>
                    <a:lnTo>
                      <a:pt x="311" y="304"/>
                    </a:lnTo>
                    <a:lnTo>
                      <a:pt x="313" y="308"/>
                    </a:lnTo>
                    <a:lnTo>
                      <a:pt x="313" y="314"/>
                    </a:lnTo>
                    <a:lnTo>
                      <a:pt x="311" y="314"/>
                    </a:lnTo>
                    <a:lnTo>
                      <a:pt x="310" y="315"/>
                    </a:lnTo>
                    <a:lnTo>
                      <a:pt x="309" y="315"/>
                    </a:lnTo>
                    <a:lnTo>
                      <a:pt x="309" y="341"/>
                    </a:lnTo>
                    <a:lnTo>
                      <a:pt x="299" y="341"/>
                    </a:lnTo>
                    <a:lnTo>
                      <a:pt x="296" y="342"/>
                    </a:lnTo>
                    <a:lnTo>
                      <a:pt x="289" y="348"/>
                    </a:lnTo>
                    <a:lnTo>
                      <a:pt x="283" y="350"/>
                    </a:lnTo>
                    <a:lnTo>
                      <a:pt x="278" y="356"/>
                    </a:lnTo>
                    <a:lnTo>
                      <a:pt x="275" y="357"/>
                    </a:lnTo>
                    <a:lnTo>
                      <a:pt x="272" y="360"/>
                    </a:lnTo>
                    <a:lnTo>
                      <a:pt x="271" y="360"/>
                    </a:lnTo>
                    <a:lnTo>
                      <a:pt x="265" y="361"/>
                    </a:lnTo>
                    <a:lnTo>
                      <a:pt x="262" y="367"/>
                    </a:lnTo>
                    <a:lnTo>
                      <a:pt x="258" y="368"/>
                    </a:lnTo>
                    <a:lnTo>
                      <a:pt x="255" y="367"/>
                    </a:lnTo>
                    <a:lnTo>
                      <a:pt x="254" y="366"/>
                    </a:lnTo>
                    <a:lnTo>
                      <a:pt x="251" y="361"/>
                    </a:lnTo>
                    <a:lnTo>
                      <a:pt x="251" y="359"/>
                    </a:lnTo>
                    <a:lnTo>
                      <a:pt x="250" y="357"/>
                    </a:lnTo>
                    <a:lnTo>
                      <a:pt x="250" y="356"/>
                    </a:lnTo>
                    <a:lnTo>
                      <a:pt x="246" y="353"/>
                    </a:lnTo>
                    <a:lnTo>
                      <a:pt x="242" y="348"/>
                    </a:lnTo>
                    <a:lnTo>
                      <a:pt x="237" y="346"/>
                    </a:lnTo>
                    <a:lnTo>
                      <a:pt x="232" y="346"/>
                    </a:lnTo>
                    <a:lnTo>
                      <a:pt x="225" y="350"/>
                    </a:lnTo>
                    <a:lnTo>
                      <a:pt x="220" y="353"/>
                    </a:lnTo>
                    <a:lnTo>
                      <a:pt x="219" y="354"/>
                    </a:lnTo>
                    <a:lnTo>
                      <a:pt x="216" y="354"/>
                    </a:lnTo>
                    <a:lnTo>
                      <a:pt x="204" y="357"/>
                    </a:lnTo>
                    <a:lnTo>
                      <a:pt x="190" y="357"/>
                    </a:lnTo>
                    <a:lnTo>
                      <a:pt x="166" y="353"/>
                    </a:lnTo>
                    <a:lnTo>
                      <a:pt x="160" y="353"/>
                    </a:lnTo>
                    <a:lnTo>
                      <a:pt x="160" y="354"/>
                    </a:lnTo>
                    <a:lnTo>
                      <a:pt x="159" y="354"/>
                    </a:lnTo>
                    <a:lnTo>
                      <a:pt x="159" y="357"/>
                    </a:lnTo>
                    <a:lnTo>
                      <a:pt x="158" y="359"/>
                    </a:lnTo>
                    <a:lnTo>
                      <a:pt x="158" y="363"/>
                    </a:lnTo>
                    <a:lnTo>
                      <a:pt x="152" y="375"/>
                    </a:lnTo>
                    <a:lnTo>
                      <a:pt x="145" y="399"/>
                    </a:lnTo>
                    <a:lnTo>
                      <a:pt x="144" y="402"/>
                    </a:lnTo>
                    <a:lnTo>
                      <a:pt x="138" y="406"/>
                    </a:lnTo>
                    <a:lnTo>
                      <a:pt x="137" y="406"/>
                    </a:lnTo>
                    <a:lnTo>
                      <a:pt x="135" y="408"/>
                    </a:lnTo>
                    <a:lnTo>
                      <a:pt x="137" y="409"/>
                    </a:lnTo>
                    <a:lnTo>
                      <a:pt x="139" y="413"/>
                    </a:lnTo>
                    <a:lnTo>
                      <a:pt x="144" y="416"/>
                    </a:lnTo>
                    <a:lnTo>
                      <a:pt x="148" y="418"/>
                    </a:lnTo>
                    <a:lnTo>
                      <a:pt x="155" y="424"/>
                    </a:lnTo>
                    <a:lnTo>
                      <a:pt x="156" y="430"/>
                    </a:lnTo>
                    <a:lnTo>
                      <a:pt x="159" y="433"/>
                    </a:lnTo>
                    <a:lnTo>
                      <a:pt x="165" y="447"/>
                    </a:lnTo>
                    <a:lnTo>
                      <a:pt x="167" y="458"/>
                    </a:lnTo>
                    <a:lnTo>
                      <a:pt x="170" y="463"/>
                    </a:lnTo>
                    <a:lnTo>
                      <a:pt x="172" y="468"/>
                    </a:lnTo>
                    <a:lnTo>
                      <a:pt x="176" y="472"/>
                    </a:lnTo>
                    <a:lnTo>
                      <a:pt x="180" y="478"/>
                    </a:lnTo>
                    <a:lnTo>
                      <a:pt x="182" y="478"/>
                    </a:lnTo>
                    <a:lnTo>
                      <a:pt x="180" y="483"/>
                    </a:lnTo>
                    <a:lnTo>
                      <a:pt x="180" y="487"/>
                    </a:lnTo>
                    <a:lnTo>
                      <a:pt x="177" y="490"/>
                    </a:lnTo>
                    <a:lnTo>
                      <a:pt x="175" y="494"/>
                    </a:lnTo>
                    <a:lnTo>
                      <a:pt x="173" y="495"/>
                    </a:lnTo>
                    <a:lnTo>
                      <a:pt x="170" y="495"/>
                    </a:lnTo>
                    <a:lnTo>
                      <a:pt x="163" y="498"/>
                    </a:lnTo>
                    <a:lnTo>
                      <a:pt x="162" y="498"/>
                    </a:lnTo>
                    <a:lnTo>
                      <a:pt x="158" y="497"/>
                    </a:lnTo>
                    <a:lnTo>
                      <a:pt x="156" y="497"/>
                    </a:lnTo>
                    <a:lnTo>
                      <a:pt x="155" y="495"/>
                    </a:lnTo>
                    <a:lnTo>
                      <a:pt x="149" y="493"/>
                    </a:lnTo>
                    <a:lnTo>
                      <a:pt x="148" y="493"/>
                    </a:lnTo>
                    <a:lnTo>
                      <a:pt x="144" y="497"/>
                    </a:lnTo>
                    <a:lnTo>
                      <a:pt x="141" y="498"/>
                    </a:lnTo>
                    <a:lnTo>
                      <a:pt x="141" y="501"/>
                    </a:lnTo>
                    <a:lnTo>
                      <a:pt x="139" y="504"/>
                    </a:lnTo>
                    <a:lnTo>
                      <a:pt x="134" y="511"/>
                    </a:lnTo>
                    <a:lnTo>
                      <a:pt x="127" y="516"/>
                    </a:lnTo>
                    <a:lnTo>
                      <a:pt x="125" y="516"/>
                    </a:lnTo>
                    <a:lnTo>
                      <a:pt x="124" y="518"/>
                    </a:lnTo>
                    <a:lnTo>
                      <a:pt x="121" y="518"/>
                    </a:lnTo>
                    <a:lnTo>
                      <a:pt x="121" y="550"/>
                    </a:lnTo>
                    <a:lnTo>
                      <a:pt x="117" y="555"/>
                    </a:lnTo>
                    <a:lnTo>
                      <a:pt x="121" y="561"/>
                    </a:lnTo>
                    <a:lnTo>
                      <a:pt x="149" y="564"/>
                    </a:lnTo>
                    <a:lnTo>
                      <a:pt x="152" y="565"/>
                    </a:lnTo>
                    <a:lnTo>
                      <a:pt x="153" y="565"/>
                    </a:lnTo>
                    <a:lnTo>
                      <a:pt x="156" y="560"/>
                    </a:lnTo>
                    <a:lnTo>
                      <a:pt x="162" y="557"/>
                    </a:lnTo>
                    <a:lnTo>
                      <a:pt x="191" y="550"/>
                    </a:lnTo>
                    <a:lnTo>
                      <a:pt x="202" y="554"/>
                    </a:lnTo>
                    <a:lnTo>
                      <a:pt x="205" y="557"/>
                    </a:lnTo>
                    <a:lnTo>
                      <a:pt x="208" y="558"/>
                    </a:lnTo>
                    <a:lnTo>
                      <a:pt x="211" y="557"/>
                    </a:lnTo>
                    <a:lnTo>
                      <a:pt x="212" y="557"/>
                    </a:lnTo>
                    <a:lnTo>
                      <a:pt x="227" y="589"/>
                    </a:lnTo>
                    <a:lnTo>
                      <a:pt x="229" y="593"/>
                    </a:lnTo>
                    <a:lnTo>
                      <a:pt x="227" y="599"/>
                    </a:lnTo>
                    <a:lnTo>
                      <a:pt x="225" y="603"/>
                    </a:lnTo>
                    <a:lnTo>
                      <a:pt x="220" y="606"/>
                    </a:lnTo>
                    <a:lnTo>
                      <a:pt x="212" y="614"/>
                    </a:lnTo>
                    <a:lnTo>
                      <a:pt x="202" y="617"/>
                    </a:lnTo>
                    <a:lnTo>
                      <a:pt x="194" y="617"/>
                    </a:lnTo>
                    <a:lnTo>
                      <a:pt x="186" y="616"/>
                    </a:lnTo>
                    <a:lnTo>
                      <a:pt x="183" y="616"/>
                    </a:lnTo>
                    <a:lnTo>
                      <a:pt x="183" y="617"/>
                    </a:lnTo>
                    <a:lnTo>
                      <a:pt x="179" y="628"/>
                    </a:lnTo>
                    <a:lnTo>
                      <a:pt x="169" y="646"/>
                    </a:lnTo>
                    <a:lnTo>
                      <a:pt x="167" y="648"/>
                    </a:lnTo>
                    <a:lnTo>
                      <a:pt x="166" y="653"/>
                    </a:lnTo>
                    <a:lnTo>
                      <a:pt x="167" y="659"/>
                    </a:lnTo>
                    <a:lnTo>
                      <a:pt x="162" y="684"/>
                    </a:lnTo>
                    <a:lnTo>
                      <a:pt x="162" y="687"/>
                    </a:lnTo>
                    <a:lnTo>
                      <a:pt x="146" y="687"/>
                    </a:lnTo>
                    <a:lnTo>
                      <a:pt x="142" y="688"/>
                    </a:lnTo>
                    <a:lnTo>
                      <a:pt x="137" y="688"/>
                    </a:lnTo>
                    <a:lnTo>
                      <a:pt x="127" y="696"/>
                    </a:lnTo>
                    <a:lnTo>
                      <a:pt x="134" y="704"/>
                    </a:lnTo>
                    <a:lnTo>
                      <a:pt x="137" y="708"/>
                    </a:lnTo>
                    <a:lnTo>
                      <a:pt x="137" y="712"/>
                    </a:lnTo>
                    <a:lnTo>
                      <a:pt x="139" y="723"/>
                    </a:lnTo>
                    <a:lnTo>
                      <a:pt x="139" y="725"/>
                    </a:lnTo>
                    <a:lnTo>
                      <a:pt x="132" y="725"/>
                    </a:lnTo>
                    <a:lnTo>
                      <a:pt x="131" y="723"/>
                    </a:lnTo>
                    <a:lnTo>
                      <a:pt x="130" y="723"/>
                    </a:lnTo>
                    <a:lnTo>
                      <a:pt x="130" y="725"/>
                    </a:lnTo>
                    <a:lnTo>
                      <a:pt x="124" y="725"/>
                    </a:lnTo>
                    <a:lnTo>
                      <a:pt x="107" y="734"/>
                    </a:lnTo>
                    <a:lnTo>
                      <a:pt x="107" y="761"/>
                    </a:lnTo>
                    <a:lnTo>
                      <a:pt x="105" y="771"/>
                    </a:lnTo>
                    <a:lnTo>
                      <a:pt x="103" y="772"/>
                    </a:lnTo>
                    <a:lnTo>
                      <a:pt x="102" y="778"/>
                    </a:lnTo>
                    <a:lnTo>
                      <a:pt x="95" y="785"/>
                    </a:lnTo>
                    <a:lnTo>
                      <a:pt x="91" y="773"/>
                    </a:lnTo>
                    <a:lnTo>
                      <a:pt x="75" y="776"/>
                    </a:lnTo>
                    <a:lnTo>
                      <a:pt x="72" y="776"/>
                    </a:lnTo>
                    <a:lnTo>
                      <a:pt x="71" y="778"/>
                    </a:lnTo>
                    <a:lnTo>
                      <a:pt x="58" y="786"/>
                    </a:lnTo>
                    <a:lnTo>
                      <a:pt x="57" y="783"/>
                    </a:lnTo>
                    <a:lnTo>
                      <a:pt x="57" y="782"/>
                    </a:lnTo>
                    <a:lnTo>
                      <a:pt x="53" y="783"/>
                    </a:lnTo>
                    <a:lnTo>
                      <a:pt x="46" y="793"/>
                    </a:lnTo>
                    <a:lnTo>
                      <a:pt x="45" y="794"/>
                    </a:lnTo>
                    <a:lnTo>
                      <a:pt x="45" y="796"/>
                    </a:lnTo>
                    <a:lnTo>
                      <a:pt x="43" y="797"/>
                    </a:lnTo>
                    <a:lnTo>
                      <a:pt x="35" y="814"/>
                    </a:lnTo>
                    <a:lnTo>
                      <a:pt x="31" y="828"/>
                    </a:lnTo>
                    <a:lnTo>
                      <a:pt x="31" y="832"/>
                    </a:lnTo>
                    <a:lnTo>
                      <a:pt x="21" y="854"/>
                    </a:lnTo>
                    <a:lnTo>
                      <a:pt x="22" y="856"/>
                    </a:lnTo>
                    <a:lnTo>
                      <a:pt x="18" y="859"/>
                    </a:lnTo>
                    <a:lnTo>
                      <a:pt x="10" y="861"/>
                    </a:lnTo>
                    <a:lnTo>
                      <a:pt x="8" y="863"/>
                    </a:lnTo>
                    <a:lnTo>
                      <a:pt x="5" y="864"/>
                    </a:lnTo>
                    <a:lnTo>
                      <a:pt x="0" y="864"/>
                    </a:lnTo>
                    <a:lnTo>
                      <a:pt x="0" y="867"/>
                    </a:lnTo>
                    <a:lnTo>
                      <a:pt x="4" y="881"/>
                    </a:lnTo>
                    <a:lnTo>
                      <a:pt x="3" y="892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47" name="Freeform 6204">
                <a:extLst>
                  <a:ext uri="{FF2B5EF4-FFF2-40B4-BE49-F238E27FC236}">
                    <a16:creationId xmlns:a16="http://schemas.microsoft.com/office/drawing/2014/main" id="{5DCA2974-D699-37A2-303D-854E4E071D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9" y="804"/>
                <a:ext cx="0" cy="0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lnTo>
                      <a:pt x="0" y="0"/>
                    </a:lnTo>
                    <a:lnTo>
                      <a:pt x="0" y="2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48" name="Line 6205">
                <a:extLst>
                  <a:ext uri="{FF2B5EF4-FFF2-40B4-BE49-F238E27FC236}">
                    <a16:creationId xmlns:a16="http://schemas.microsoft.com/office/drawing/2014/main" id="{E83770E3-8A81-515E-92C7-4AA188634A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99" y="804"/>
                <a:ext cx="0" cy="0"/>
              </a:xfrm>
              <a:prstGeom prst="line">
                <a:avLst/>
              </a:pr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49" name="Freeform 6206">
                <a:extLst>
                  <a:ext uri="{FF2B5EF4-FFF2-40B4-BE49-F238E27FC236}">
                    <a16:creationId xmlns:a16="http://schemas.microsoft.com/office/drawing/2014/main" id="{E2CB71B2-25EE-1ACD-BFED-25717AEF9C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9" y="917"/>
                <a:ext cx="1" cy="2"/>
              </a:xfrm>
              <a:custGeom>
                <a:avLst/>
                <a:gdLst>
                  <a:gd name="T0" fmla="*/ 3 w 3"/>
                  <a:gd name="T1" fmla="*/ 0 h 9"/>
                  <a:gd name="T2" fmla="*/ 2 w 3"/>
                  <a:gd name="T3" fmla="*/ 5 h 9"/>
                  <a:gd name="T4" fmla="*/ 0 w 3"/>
                  <a:gd name="T5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9">
                    <a:moveTo>
                      <a:pt x="3" y="0"/>
                    </a:moveTo>
                    <a:lnTo>
                      <a:pt x="2" y="5"/>
                    </a:lnTo>
                    <a:lnTo>
                      <a:pt x="0" y="9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50" name="Freeform 6207">
                <a:extLst>
                  <a:ext uri="{FF2B5EF4-FFF2-40B4-BE49-F238E27FC236}">
                    <a16:creationId xmlns:a16="http://schemas.microsoft.com/office/drawing/2014/main" id="{7AAA4CC1-48F8-AFEF-E08A-D07A080358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919"/>
                <a:ext cx="10" cy="23"/>
              </a:xfrm>
              <a:custGeom>
                <a:avLst/>
                <a:gdLst>
                  <a:gd name="T0" fmla="*/ 5 w 39"/>
                  <a:gd name="T1" fmla="*/ 0 h 90"/>
                  <a:gd name="T2" fmla="*/ 4 w 39"/>
                  <a:gd name="T3" fmla="*/ 3 h 90"/>
                  <a:gd name="T4" fmla="*/ 3 w 39"/>
                  <a:gd name="T5" fmla="*/ 6 h 90"/>
                  <a:gd name="T6" fmla="*/ 0 w 39"/>
                  <a:gd name="T7" fmla="*/ 11 h 90"/>
                  <a:gd name="T8" fmla="*/ 3 w 39"/>
                  <a:gd name="T9" fmla="*/ 22 h 90"/>
                  <a:gd name="T10" fmla="*/ 14 w 39"/>
                  <a:gd name="T11" fmla="*/ 31 h 90"/>
                  <a:gd name="T12" fmla="*/ 21 w 39"/>
                  <a:gd name="T13" fmla="*/ 40 h 90"/>
                  <a:gd name="T14" fmla="*/ 22 w 39"/>
                  <a:gd name="T15" fmla="*/ 42 h 90"/>
                  <a:gd name="T16" fmla="*/ 25 w 39"/>
                  <a:gd name="T17" fmla="*/ 47 h 90"/>
                  <a:gd name="T18" fmla="*/ 29 w 39"/>
                  <a:gd name="T19" fmla="*/ 55 h 90"/>
                  <a:gd name="T20" fmla="*/ 29 w 39"/>
                  <a:gd name="T21" fmla="*/ 59 h 90"/>
                  <a:gd name="T22" fmla="*/ 28 w 39"/>
                  <a:gd name="T23" fmla="*/ 65 h 90"/>
                  <a:gd name="T24" fmla="*/ 28 w 39"/>
                  <a:gd name="T25" fmla="*/ 68 h 90"/>
                  <a:gd name="T26" fmla="*/ 29 w 39"/>
                  <a:gd name="T27" fmla="*/ 72 h 90"/>
                  <a:gd name="T28" fmla="*/ 29 w 39"/>
                  <a:gd name="T29" fmla="*/ 73 h 90"/>
                  <a:gd name="T30" fmla="*/ 38 w 39"/>
                  <a:gd name="T31" fmla="*/ 72 h 90"/>
                  <a:gd name="T32" fmla="*/ 39 w 39"/>
                  <a:gd name="T33" fmla="*/ 72 h 90"/>
                  <a:gd name="T34" fmla="*/ 39 w 39"/>
                  <a:gd name="T35" fmla="*/ 83 h 90"/>
                  <a:gd name="T36" fmla="*/ 31 w 39"/>
                  <a:gd name="T37" fmla="*/ 86 h 90"/>
                  <a:gd name="T38" fmla="*/ 28 w 39"/>
                  <a:gd name="T39" fmla="*/ 90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9" h="90">
                    <a:moveTo>
                      <a:pt x="5" y="0"/>
                    </a:moveTo>
                    <a:lnTo>
                      <a:pt x="4" y="3"/>
                    </a:lnTo>
                    <a:lnTo>
                      <a:pt x="3" y="6"/>
                    </a:lnTo>
                    <a:lnTo>
                      <a:pt x="0" y="11"/>
                    </a:lnTo>
                    <a:lnTo>
                      <a:pt x="3" y="22"/>
                    </a:lnTo>
                    <a:lnTo>
                      <a:pt x="14" y="31"/>
                    </a:lnTo>
                    <a:lnTo>
                      <a:pt x="21" y="40"/>
                    </a:lnTo>
                    <a:lnTo>
                      <a:pt x="22" y="42"/>
                    </a:lnTo>
                    <a:lnTo>
                      <a:pt x="25" y="47"/>
                    </a:lnTo>
                    <a:lnTo>
                      <a:pt x="29" y="55"/>
                    </a:lnTo>
                    <a:lnTo>
                      <a:pt x="29" y="59"/>
                    </a:lnTo>
                    <a:lnTo>
                      <a:pt x="28" y="65"/>
                    </a:lnTo>
                    <a:lnTo>
                      <a:pt x="28" y="68"/>
                    </a:lnTo>
                    <a:lnTo>
                      <a:pt x="29" y="72"/>
                    </a:lnTo>
                    <a:lnTo>
                      <a:pt x="29" y="73"/>
                    </a:lnTo>
                    <a:lnTo>
                      <a:pt x="38" y="72"/>
                    </a:lnTo>
                    <a:lnTo>
                      <a:pt x="39" y="72"/>
                    </a:lnTo>
                    <a:lnTo>
                      <a:pt x="39" y="83"/>
                    </a:lnTo>
                    <a:lnTo>
                      <a:pt x="31" y="86"/>
                    </a:lnTo>
                    <a:lnTo>
                      <a:pt x="28" y="90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51" name="Line 6208">
                <a:extLst>
                  <a:ext uri="{FF2B5EF4-FFF2-40B4-BE49-F238E27FC236}">
                    <a16:creationId xmlns:a16="http://schemas.microsoft.com/office/drawing/2014/main" id="{708109CB-5BCC-5A9F-DCE5-52883AB9828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229" y="917"/>
                <a:ext cx="1" cy="2"/>
              </a:xfrm>
              <a:prstGeom prst="line">
                <a:avLst/>
              </a:pr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52" name="Freeform 6209">
                <a:extLst>
                  <a:ext uri="{FF2B5EF4-FFF2-40B4-BE49-F238E27FC236}">
                    <a16:creationId xmlns:a16="http://schemas.microsoft.com/office/drawing/2014/main" id="{563D2367-2B63-0088-86EF-F538379926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7" y="865"/>
                <a:ext cx="324" cy="69"/>
              </a:xfrm>
              <a:custGeom>
                <a:avLst/>
                <a:gdLst>
                  <a:gd name="T0" fmla="*/ 20 w 1292"/>
                  <a:gd name="T1" fmla="*/ 4 h 274"/>
                  <a:gd name="T2" fmla="*/ 34 w 1292"/>
                  <a:gd name="T3" fmla="*/ 35 h 274"/>
                  <a:gd name="T4" fmla="*/ 55 w 1292"/>
                  <a:gd name="T5" fmla="*/ 43 h 274"/>
                  <a:gd name="T6" fmla="*/ 82 w 1292"/>
                  <a:gd name="T7" fmla="*/ 55 h 274"/>
                  <a:gd name="T8" fmla="*/ 103 w 1292"/>
                  <a:gd name="T9" fmla="*/ 50 h 274"/>
                  <a:gd name="T10" fmla="*/ 106 w 1292"/>
                  <a:gd name="T11" fmla="*/ 69 h 274"/>
                  <a:gd name="T12" fmla="*/ 113 w 1292"/>
                  <a:gd name="T13" fmla="*/ 80 h 274"/>
                  <a:gd name="T14" fmla="*/ 126 w 1292"/>
                  <a:gd name="T15" fmla="*/ 64 h 274"/>
                  <a:gd name="T16" fmla="*/ 168 w 1292"/>
                  <a:gd name="T17" fmla="*/ 64 h 274"/>
                  <a:gd name="T18" fmla="*/ 185 w 1292"/>
                  <a:gd name="T19" fmla="*/ 67 h 274"/>
                  <a:gd name="T20" fmla="*/ 187 w 1292"/>
                  <a:gd name="T21" fmla="*/ 85 h 274"/>
                  <a:gd name="T22" fmla="*/ 182 w 1292"/>
                  <a:gd name="T23" fmla="*/ 105 h 274"/>
                  <a:gd name="T24" fmla="*/ 224 w 1292"/>
                  <a:gd name="T25" fmla="*/ 99 h 274"/>
                  <a:gd name="T26" fmla="*/ 239 w 1292"/>
                  <a:gd name="T27" fmla="*/ 97 h 274"/>
                  <a:gd name="T28" fmla="*/ 274 w 1292"/>
                  <a:gd name="T29" fmla="*/ 64 h 274"/>
                  <a:gd name="T30" fmla="*/ 285 w 1292"/>
                  <a:gd name="T31" fmla="*/ 47 h 274"/>
                  <a:gd name="T32" fmla="*/ 299 w 1292"/>
                  <a:gd name="T33" fmla="*/ 49 h 274"/>
                  <a:gd name="T34" fmla="*/ 341 w 1292"/>
                  <a:gd name="T35" fmla="*/ 115 h 274"/>
                  <a:gd name="T36" fmla="*/ 370 w 1292"/>
                  <a:gd name="T37" fmla="*/ 101 h 274"/>
                  <a:gd name="T38" fmla="*/ 384 w 1292"/>
                  <a:gd name="T39" fmla="*/ 112 h 274"/>
                  <a:gd name="T40" fmla="*/ 437 w 1292"/>
                  <a:gd name="T41" fmla="*/ 126 h 274"/>
                  <a:gd name="T42" fmla="*/ 446 w 1292"/>
                  <a:gd name="T43" fmla="*/ 138 h 274"/>
                  <a:gd name="T44" fmla="*/ 464 w 1292"/>
                  <a:gd name="T45" fmla="*/ 136 h 274"/>
                  <a:gd name="T46" fmla="*/ 507 w 1292"/>
                  <a:gd name="T47" fmla="*/ 162 h 274"/>
                  <a:gd name="T48" fmla="*/ 517 w 1292"/>
                  <a:gd name="T49" fmla="*/ 196 h 274"/>
                  <a:gd name="T50" fmla="*/ 556 w 1292"/>
                  <a:gd name="T51" fmla="*/ 162 h 274"/>
                  <a:gd name="T52" fmla="*/ 557 w 1292"/>
                  <a:gd name="T53" fmla="*/ 168 h 274"/>
                  <a:gd name="T54" fmla="*/ 566 w 1292"/>
                  <a:gd name="T55" fmla="*/ 162 h 274"/>
                  <a:gd name="T56" fmla="*/ 571 w 1292"/>
                  <a:gd name="T57" fmla="*/ 174 h 274"/>
                  <a:gd name="T58" fmla="*/ 576 w 1292"/>
                  <a:gd name="T59" fmla="*/ 193 h 274"/>
                  <a:gd name="T60" fmla="*/ 592 w 1292"/>
                  <a:gd name="T61" fmla="*/ 214 h 274"/>
                  <a:gd name="T62" fmla="*/ 602 w 1292"/>
                  <a:gd name="T63" fmla="*/ 221 h 274"/>
                  <a:gd name="T64" fmla="*/ 610 w 1292"/>
                  <a:gd name="T65" fmla="*/ 238 h 274"/>
                  <a:gd name="T66" fmla="*/ 630 w 1292"/>
                  <a:gd name="T67" fmla="*/ 228 h 274"/>
                  <a:gd name="T68" fmla="*/ 648 w 1292"/>
                  <a:gd name="T69" fmla="*/ 212 h 274"/>
                  <a:gd name="T70" fmla="*/ 680 w 1292"/>
                  <a:gd name="T71" fmla="*/ 203 h 274"/>
                  <a:gd name="T72" fmla="*/ 733 w 1292"/>
                  <a:gd name="T73" fmla="*/ 256 h 274"/>
                  <a:gd name="T74" fmla="*/ 744 w 1292"/>
                  <a:gd name="T75" fmla="*/ 267 h 274"/>
                  <a:gd name="T76" fmla="*/ 768 w 1292"/>
                  <a:gd name="T77" fmla="*/ 249 h 274"/>
                  <a:gd name="T78" fmla="*/ 772 w 1292"/>
                  <a:gd name="T79" fmla="*/ 238 h 274"/>
                  <a:gd name="T80" fmla="*/ 791 w 1292"/>
                  <a:gd name="T81" fmla="*/ 274 h 274"/>
                  <a:gd name="T82" fmla="*/ 845 w 1292"/>
                  <a:gd name="T83" fmla="*/ 247 h 274"/>
                  <a:gd name="T84" fmla="*/ 830 w 1292"/>
                  <a:gd name="T85" fmla="*/ 232 h 274"/>
                  <a:gd name="T86" fmla="*/ 844 w 1292"/>
                  <a:gd name="T87" fmla="*/ 224 h 274"/>
                  <a:gd name="T88" fmla="*/ 887 w 1292"/>
                  <a:gd name="T89" fmla="*/ 228 h 274"/>
                  <a:gd name="T90" fmla="*/ 927 w 1292"/>
                  <a:gd name="T91" fmla="*/ 257 h 274"/>
                  <a:gd name="T92" fmla="*/ 962 w 1292"/>
                  <a:gd name="T93" fmla="*/ 243 h 274"/>
                  <a:gd name="T94" fmla="*/ 983 w 1292"/>
                  <a:gd name="T95" fmla="*/ 232 h 274"/>
                  <a:gd name="T96" fmla="*/ 1024 w 1292"/>
                  <a:gd name="T97" fmla="*/ 243 h 274"/>
                  <a:gd name="T98" fmla="*/ 1034 w 1292"/>
                  <a:gd name="T99" fmla="*/ 225 h 274"/>
                  <a:gd name="T100" fmla="*/ 1063 w 1292"/>
                  <a:gd name="T101" fmla="*/ 229 h 274"/>
                  <a:gd name="T102" fmla="*/ 1082 w 1292"/>
                  <a:gd name="T103" fmla="*/ 247 h 274"/>
                  <a:gd name="T104" fmla="*/ 1095 w 1292"/>
                  <a:gd name="T105" fmla="*/ 227 h 274"/>
                  <a:gd name="T106" fmla="*/ 1115 w 1292"/>
                  <a:gd name="T107" fmla="*/ 219 h 274"/>
                  <a:gd name="T108" fmla="*/ 1154 w 1292"/>
                  <a:gd name="T109" fmla="*/ 228 h 274"/>
                  <a:gd name="T110" fmla="*/ 1172 w 1292"/>
                  <a:gd name="T111" fmla="*/ 224 h 274"/>
                  <a:gd name="T112" fmla="*/ 1169 w 1292"/>
                  <a:gd name="T113" fmla="*/ 196 h 274"/>
                  <a:gd name="T114" fmla="*/ 1190 w 1292"/>
                  <a:gd name="T115" fmla="*/ 180 h 274"/>
                  <a:gd name="T116" fmla="*/ 1242 w 1292"/>
                  <a:gd name="T117" fmla="*/ 193 h 274"/>
                  <a:gd name="T118" fmla="*/ 1292 w 1292"/>
                  <a:gd name="T119" fmla="*/ 204 h 2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292" h="274">
                    <a:moveTo>
                      <a:pt x="0" y="13"/>
                    </a:moveTo>
                    <a:lnTo>
                      <a:pt x="7" y="7"/>
                    </a:lnTo>
                    <a:lnTo>
                      <a:pt x="10" y="3"/>
                    </a:lnTo>
                    <a:lnTo>
                      <a:pt x="13" y="0"/>
                    </a:lnTo>
                    <a:lnTo>
                      <a:pt x="17" y="0"/>
                    </a:lnTo>
                    <a:lnTo>
                      <a:pt x="20" y="4"/>
                    </a:lnTo>
                    <a:lnTo>
                      <a:pt x="24" y="4"/>
                    </a:lnTo>
                    <a:lnTo>
                      <a:pt x="29" y="10"/>
                    </a:lnTo>
                    <a:lnTo>
                      <a:pt x="29" y="25"/>
                    </a:lnTo>
                    <a:lnTo>
                      <a:pt x="31" y="30"/>
                    </a:lnTo>
                    <a:lnTo>
                      <a:pt x="34" y="34"/>
                    </a:lnTo>
                    <a:lnTo>
                      <a:pt x="34" y="35"/>
                    </a:lnTo>
                    <a:lnTo>
                      <a:pt x="35" y="37"/>
                    </a:lnTo>
                    <a:lnTo>
                      <a:pt x="39" y="37"/>
                    </a:lnTo>
                    <a:lnTo>
                      <a:pt x="51" y="39"/>
                    </a:lnTo>
                    <a:lnTo>
                      <a:pt x="51" y="41"/>
                    </a:lnTo>
                    <a:lnTo>
                      <a:pt x="53" y="43"/>
                    </a:lnTo>
                    <a:lnTo>
                      <a:pt x="55" y="43"/>
                    </a:lnTo>
                    <a:lnTo>
                      <a:pt x="64" y="39"/>
                    </a:lnTo>
                    <a:lnTo>
                      <a:pt x="64" y="38"/>
                    </a:lnTo>
                    <a:lnTo>
                      <a:pt x="68" y="34"/>
                    </a:lnTo>
                    <a:lnTo>
                      <a:pt x="77" y="34"/>
                    </a:lnTo>
                    <a:lnTo>
                      <a:pt x="80" y="39"/>
                    </a:lnTo>
                    <a:lnTo>
                      <a:pt x="82" y="55"/>
                    </a:lnTo>
                    <a:lnTo>
                      <a:pt x="82" y="57"/>
                    </a:lnTo>
                    <a:lnTo>
                      <a:pt x="87" y="57"/>
                    </a:lnTo>
                    <a:lnTo>
                      <a:pt x="87" y="46"/>
                    </a:lnTo>
                    <a:lnTo>
                      <a:pt x="92" y="45"/>
                    </a:lnTo>
                    <a:lnTo>
                      <a:pt x="99" y="49"/>
                    </a:lnTo>
                    <a:lnTo>
                      <a:pt x="103" y="50"/>
                    </a:lnTo>
                    <a:lnTo>
                      <a:pt x="113" y="56"/>
                    </a:lnTo>
                    <a:lnTo>
                      <a:pt x="115" y="56"/>
                    </a:lnTo>
                    <a:lnTo>
                      <a:pt x="115" y="59"/>
                    </a:lnTo>
                    <a:lnTo>
                      <a:pt x="112" y="60"/>
                    </a:lnTo>
                    <a:lnTo>
                      <a:pt x="109" y="66"/>
                    </a:lnTo>
                    <a:lnTo>
                      <a:pt x="106" y="69"/>
                    </a:lnTo>
                    <a:lnTo>
                      <a:pt x="106" y="70"/>
                    </a:lnTo>
                    <a:lnTo>
                      <a:pt x="109" y="73"/>
                    </a:lnTo>
                    <a:lnTo>
                      <a:pt x="111" y="76"/>
                    </a:lnTo>
                    <a:lnTo>
                      <a:pt x="112" y="77"/>
                    </a:lnTo>
                    <a:lnTo>
                      <a:pt x="111" y="78"/>
                    </a:lnTo>
                    <a:lnTo>
                      <a:pt x="113" y="80"/>
                    </a:lnTo>
                    <a:lnTo>
                      <a:pt x="118" y="80"/>
                    </a:lnTo>
                    <a:lnTo>
                      <a:pt x="122" y="77"/>
                    </a:lnTo>
                    <a:lnTo>
                      <a:pt x="127" y="74"/>
                    </a:lnTo>
                    <a:lnTo>
                      <a:pt x="130" y="70"/>
                    </a:lnTo>
                    <a:lnTo>
                      <a:pt x="130" y="66"/>
                    </a:lnTo>
                    <a:lnTo>
                      <a:pt x="126" y="64"/>
                    </a:lnTo>
                    <a:lnTo>
                      <a:pt x="127" y="63"/>
                    </a:lnTo>
                    <a:lnTo>
                      <a:pt x="135" y="67"/>
                    </a:lnTo>
                    <a:lnTo>
                      <a:pt x="148" y="67"/>
                    </a:lnTo>
                    <a:lnTo>
                      <a:pt x="159" y="66"/>
                    </a:lnTo>
                    <a:lnTo>
                      <a:pt x="163" y="66"/>
                    </a:lnTo>
                    <a:lnTo>
                      <a:pt x="168" y="64"/>
                    </a:lnTo>
                    <a:lnTo>
                      <a:pt x="178" y="55"/>
                    </a:lnTo>
                    <a:lnTo>
                      <a:pt x="178" y="56"/>
                    </a:lnTo>
                    <a:lnTo>
                      <a:pt x="179" y="56"/>
                    </a:lnTo>
                    <a:lnTo>
                      <a:pt x="179" y="59"/>
                    </a:lnTo>
                    <a:lnTo>
                      <a:pt x="183" y="67"/>
                    </a:lnTo>
                    <a:lnTo>
                      <a:pt x="185" y="67"/>
                    </a:lnTo>
                    <a:lnTo>
                      <a:pt x="187" y="70"/>
                    </a:lnTo>
                    <a:lnTo>
                      <a:pt x="192" y="73"/>
                    </a:lnTo>
                    <a:lnTo>
                      <a:pt x="198" y="80"/>
                    </a:lnTo>
                    <a:lnTo>
                      <a:pt x="194" y="81"/>
                    </a:lnTo>
                    <a:lnTo>
                      <a:pt x="189" y="85"/>
                    </a:lnTo>
                    <a:lnTo>
                      <a:pt x="187" y="85"/>
                    </a:lnTo>
                    <a:lnTo>
                      <a:pt x="176" y="99"/>
                    </a:lnTo>
                    <a:lnTo>
                      <a:pt x="175" y="101"/>
                    </a:lnTo>
                    <a:lnTo>
                      <a:pt x="176" y="102"/>
                    </a:lnTo>
                    <a:lnTo>
                      <a:pt x="179" y="104"/>
                    </a:lnTo>
                    <a:lnTo>
                      <a:pt x="180" y="105"/>
                    </a:lnTo>
                    <a:lnTo>
                      <a:pt x="182" y="105"/>
                    </a:lnTo>
                    <a:lnTo>
                      <a:pt x="185" y="106"/>
                    </a:lnTo>
                    <a:lnTo>
                      <a:pt x="205" y="106"/>
                    </a:lnTo>
                    <a:lnTo>
                      <a:pt x="205" y="105"/>
                    </a:lnTo>
                    <a:lnTo>
                      <a:pt x="209" y="104"/>
                    </a:lnTo>
                    <a:lnTo>
                      <a:pt x="218" y="104"/>
                    </a:lnTo>
                    <a:lnTo>
                      <a:pt x="224" y="99"/>
                    </a:lnTo>
                    <a:lnTo>
                      <a:pt x="226" y="98"/>
                    </a:lnTo>
                    <a:lnTo>
                      <a:pt x="229" y="95"/>
                    </a:lnTo>
                    <a:lnTo>
                      <a:pt x="233" y="98"/>
                    </a:lnTo>
                    <a:lnTo>
                      <a:pt x="238" y="98"/>
                    </a:lnTo>
                    <a:lnTo>
                      <a:pt x="238" y="97"/>
                    </a:lnTo>
                    <a:lnTo>
                      <a:pt x="239" y="97"/>
                    </a:lnTo>
                    <a:lnTo>
                      <a:pt x="245" y="94"/>
                    </a:lnTo>
                    <a:lnTo>
                      <a:pt x="253" y="92"/>
                    </a:lnTo>
                    <a:lnTo>
                      <a:pt x="257" y="92"/>
                    </a:lnTo>
                    <a:lnTo>
                      <a:pt x="257" y="81"/>
                    </a:lnTo>
                    <a:lnTo>
                      <a:pt x="260" y="73"/>
                    </a:lnTo>
                    <a:lnTo>
                      <a:pt x="274" y="64"/>
                    </a:lnTo>
                    <a:lnTo>
                      <a:pt x="274" y="52"/>
                    </a:lnTo>
                    <a:lnTo>
                      <a:pt x="275" y="50"/>
                    </a:lnTo>
                    <a:lnTo>
                      <a:pt x="279" y="50"/>
                    </a:lnTo>
                    <a:lnTo>
                      <a:pt x="282" y="49"/>
                    </a:lnTo>
                    <a:lnTo>
                      <a:pt x="284" y="47"/>
                    </a:lnTo>
                    <a:lnTo>
                      <a:pt x="285" y="47"/>
                    </a:lnTo>
                    <a:lnTo>
                      <a:pt x="286" y="49"/>
                    </a:lnTo>
                    <a:lnTo>
                      <a:pt x="286" y="46"/>
                    </a:lnTo>
                    <a:lnTo>
                      <a:pt x="291" y="46"/>
                    </a:lnTo>
                    <a:lnTo>
                      <a:pt x="296" y="47"/>
                    </a:lnTo>
                    <a:lnTo>
                      <a:pt x="298" y="49"/>
                    </a:lnTo>
                    <a:lnTo>
                      <a:pt x="299" y="49"/>
                    </a:lnTo>
                    <a:lnTo>
                      <a:pt x="299" y="56"/>
                    </a:lnTo>
                    <a:lnTo>
                      <a:pt x="302" y="59"/>
                    </a:lnTo>
                    <a:lnTo>
                      <a:pt x="326" y="88"/>
                    </a:lnTo>
                    <a:lnTo>
                      <a:pt x="327" y="90"/>
                    </a:lnTo>
                    <a:lnTo>
                      <a:pt x="335" y="101"/>
                    </a:lnTo>
                    <a:lnTo>
                      <a:pt x="341" y="115"/>
                    </a:lnTo>
                    <a:lnTo>
                      <a:pt x="344" y="116"/>
                    </a:lnTo>
                    <a:lnTo>
                      <a:pt x="345" y="113"/>
                    </a:lnTo>
                    <a:lnTo>
                      <a:pt x="356" y="95"/>
                    </a:lnTo>
                    <a:lnTo>
                      <a:pt x="356" y="94"/>
                    </a:lnTo>
                    <a:lnTo>
                      <a:pt x="360" y="94"/>
                    </a:lnTo>
                    <a:lnTo>
                      <a:pt x="370" y="101"/>
                    </a:lnTo>
                    <a:lnTo>
                      <a:pt x="373" y="104"/>
                    </a:lnTo>
                    <a:lnTo>
                      <a:pt x="374" y="106"/>
                    </a:lnTo>
                    <a:lnTo>
                      <a:pt x="379" y="110"/>
                    </a:lnTo>
                    <a:lnTo>
                      <a:pt x="380" y="113"/>
                    </a:lnTo>
                    <a:lnTo>
                      <a:pt x="384" y="113"/>
                    </a:lnTo>
                    <a:lnTo>
                      <a:pt x="384" y="112"/>
                    </a:lnTo>
                    <a:lnTo>
                      <a:pt x="387" y="112"/>
                    </a:lnTo>
                    <a:lnTo>
                      <a:pt x="390" y="110"/>
                    </a:lnTo>
                    <a:lnTo>
                      <a:pt x="409" y="109"/>
                    </a:lnTo>
                    <a:lnTo>
                      <a:pt x="437" y="119"/>
                    </a:lnTo>
                    <a:lnTo>
                      <a:pt x="439" y="120"/>
                    </a:lnTo>
                    <a:lnTo>
                      <a:pt x="437" y="126"/>
                    </a:lnTo>
                    <a:lnTo>
                      <a:pt x="436" y="127"/>
                    </a:lnTo>
                    <a:lnTo>
                      <a:pt x="436" y="130"/>
                    </a:lnTo>
                    <a:lnTo>
                      <a:pt x="432" y="141"/>
                    </a:lnTo>
                    <a:lnTo>
                      <a:pt x="433" y="140"/>
                    </a:lnTo>
                    <a:lnTo>
                      <a:pt x="440" y="140"/>
                    </a:lnTo>
                    <a:lnTo>
                      <a:pt x="446" y="138"/>
                    </a:lnTo>
                    <a:lnTo>
                      <a:pt x="447" y="137"/>
                    </a:lnTo>
                    <a:lnTo>
                      <a:pt x="453" y="133"/>
                    </a:lnTo>
                    <a:lnTo>
                      <a:pt x="454" y="131"/>
                    </a:lnTo>
                    <a:lnTo>
                      <a:pt x="458" y="129"/>
                    </a:lnTo>
                    <a:lnTo>
                      <a:pt x="465" y="131"/>
                    </a:lnTo>
                    <a:lnTo>
                      <a:pt x="464" y="136"/>
                    </a:lnTo>
                    <a:lnTo>
                      <a:pt x="464" y="137"/>
                    </a:lnTo>
                    <a:lnTo>
                      <a:pt x="479" y="145"/>
                    </a:lnTo>
                    <a:lnTo>
                      <a:pt x="482" y="145"/>
                    </a:lnTo>
                    <a:lnTo>
                      <a:pt x="482" y="147"/>
                    </a:lnTo>
                    <a:lnTo>
                      <a:pt x="487" y="154"/>
                    </a:lnTo>
                    <a:lnTo>
                      <a:pt x="507" y="162"/>
                    </a:lnTo>
                    <a:lnTo>
                      <a:pt x="510" y="168"/>
                    </a:lnTo>
                    <a:lnTo>
                      <a:pt x="499" y="182"/>
                    </a:lnTo>
                    <a:lnTo>
                      <a:pt x="496" y="191"/>
                    </a:lnTo>
                    <a:lnTo>
                      <a:pt x="499" y="191"/>
                    </a:lnTo>
                    <a:lnTo>
                      <a:pt x="513" y="196"/>
                    </a:lnTo>
                    <a:lnTo>
                      <a:pt x="517" y="196"/>
                    </a:lnTo>
                    <a:lnTo>
                      <a:pt x="532" y="198"/>
                    </a:lnTo>
                    <a:lnTo>
                      <a:pt x="543" y="203"/>
                    </a:lnTo>
                    <a:lnTo>
                      <a:pt x="545" y="203"/>
                    </a:lnTo>
                    <a:lnTo>
                      <a:pt x="545" y="200"/>
                    </a:lnTo>
                    <a:lnTo>
                      <a:pt x="547" y="168"/>
                    </a:lnTo>
                    <a:lnTo>
                      <a:pt x="556" y="162"/>
                    </a:lnTo>
                    <a:lnTo>
                      <a:pt x="559" y="162"/>
                    </a:lnTo>
                    <a:lnTo>
                      <a:pt x="559" y="164"/>
                    </a:lnTo>
                    <a:lnTo>
                      <a:pt x="560" y="164"/>
                    </a:lnTo>
                    <a:lnTo>
                      <a:pt x="560" y="166"/>
                    </a:lnTo>
                    <a:lnTo>
                      <a:pt x="559" y="166"/>
                    </a:lnTo>
                    <a:lnTo>
                      <a:pt x="557" y="168"/>
                    </a:lnTo>
                    <a:lnTo>
                      <a:pt x="553" y="168"/>
                    </a:lnTo>
                    <a:lnTo>
                      <a:pt x="553" y="171"/>
                    </a:lnTo>
                    <a:lnTo>
                      <a:pt x="554" y="172"/>
                    </a:lnTo>
                    <a:lnTo>
                      <a:pt x="564" y="172"/>
                    </a:lnTo>
                    <a:lnTo>
                      <a:pt x="564" y="165"/>
                    </a:lnTo>
                    <a:lnTo>
                      <a:pt x="566" y="162"/>
                    </a:lnTo>
                    <a:lnTo>
                      <a:pt x="570" y="159"/>
                    </a:lnTo>
                    <a:lnTo>
                      <a:pt x="573" y="158"/>
                    </a:lnTo>
                    <a:lnTo>
                      <a:pt x="576" y="159"/>
                    </a:lnTo>
                    <a:lnTo>
                      <a:pt x="576" y="164"/>
                    </a:lnTo>
                    <a:lnTo>
                      <a:pt x="574" y="168"/>
                    </a:lnTo>
                    <a:lnTo>
                      <a:pt x="571" y="174"/>
                    </a:lnTo>
                    <a:lnTo>
                      <a:pt x="569" y="177"/>
                    </a:lnTo>
                    <a:lnTo>
                      <a:pt x="569" y="182"/>
                    </a:lnTo>
                    <a:lnTo>
                      <a:pt x="573" y="186"/>
                    </a:lnTo>
                    <a:lnTo>
                      <a:pt x="574" y="186"/>
                    </a:lnTo>
                    <a:lnTo>
                      <a:pt x="574" y="189"/>
                    </a:lnTo>
                    <a:lnTo>
                      <a:pt x="576" y="193"/>
                    </a:lnTo>
                    <a:lnTo>
                      <a:pt x="576" y="205"/>
                    </a:lnTo>
                    <a:lnTo>
                      <a:pt x="578" y="207"/>
                    </a:lnTo>
                    <a:lnTo>
                      <a:pt x="591" y="211"/>
                    </a:lnTo>
                    <a:lnTo>
                      <a:pt x="592" y="212"/>
                    </a:lnTo>
                    <a:lnTo>
                      <a:pt x="595" y="212"/>
                    </a:lnTo>
                    <a:lnTo>
                      <a:pt x="592" y="214"/>
                    </a:lnTo>
                    <a:lnTo>
                      <a:pt x="592" y="215"/>
                    </a:lnTo>
                    <a:lnTo>
                      <a:pt x="595" y="214"/>
                    </a:lnTo>
                    <a:lnTo>
                      <a:pt x="596" y="214"/>
                    </a:lnTo>
                    <a:lnTo>
                      <a:pt x="599" y="215"/>
                    </a:lnTo>
                    <a:lnTo>
                      <a:pt x="600" y="217"/>
                    </a:lnTo>
                    <a:lnTo>
                      <a:pt x="602" y="221"/>
                    </a:lnTo>
                    <a:lnTo>
                      <a:pt x="600" y="222"/>
                    </a:lnTo>
                    <a:lnTo>
                      <a:pt x="602" y="228"/>
                    </a:lnTo>
                    <a:lnTo>
                      <a:pt x="606" y="235"/>
                    </a:lnTo>
                    <a:lnTo>
                      <a:pt x="606" y="236"/>
                    </a:lnTo>
                    <a:lnTo>
                      <a:pt x="607" y="238"/>
                    </a:lnTo>
                    <a:lnTo>
                      <a:pt x="610" y="238"/>
                    </a:lnTo>
                    <a:lnTo>
                      <a:pt x="614" y="239"/>
                    </a:lnTo>
                    <a:lnTo>
                      <a:pt x="614" y="238"/>
                    </a:lnTo>
                    <a:lnTo>
                      <a:pt x="620" y="235"/>
                    </a:lnTo>
                    <a:lnTo>
                      <a:pt x="621" y="235"/>
                    </a:lnTo>
                    <a:lnTo>
                      <a:pt x="624" y="234"/>
                    </a:lnTo>
                    <a:lnTo>
                      <a:pt x="630" y="228"/>
                    </a:lnTo>
                    <a:lnTo>
                      <a:pt x="631" y="225"/>
                    </a:lnTo>
                    <a:lnTo>
                      <a:pt x="636" y="221"/>
                    </a:lnTo>
                    <a:lnTo>
                      <a:pt x="638" y="215"/>
                    </a:lnTo>
                    <a:lnTo>
                      <a:pt x="638" y="211"/>
                    </a:lnTo>
                    <a:lnTo>
                      <a:pt x="640" y="212"/>
                    </a:lnTo>
                    <a:lnTo>
                      <a:pt x="648" y="212"/>
                    </a:lnTo>
                    <a:lnTo>
                      <a:pt x="650" y="211"/>
                    </a:lnTo>
                    <a:lnTo>
                      <a:pt x="663" y="191"/>
                    </a:lnTo>
                    <a:lnTo>
                      <a:pt x="666" y="189"/>
                    </a:lnTo>
                    <a:lnTo>
                      <a:pt x="669" y="190"/>
                    </a:lnTo>
                    <a:lnTo>
                      <a:pt x="673" y="197"/>
                    </a:lnTo>
                    <a:lnTo>
                      <a:pt x="680" y="203"/>
                    </a:lnTo>
                    <a:lnTo>
                      <a:pt x="686" y="203"/>
                    </a:lnTo>
                    <a:lnTo>
                      <a:pt x="690" y="205"/>
                    </a:lnTo>
                    <a:lnTo>
                      <a:pt x="694" y="207"/>
                    </a:lnTo>
                    <a:lnTo>
                      <a:pt x="725" y="236"/>
                    </a:lnTo>
                    <a:lnTo>
                      <a:pt x="734" y="254"/>
                    </a:lnTo>
                    <a:lnTo>
                      <a:pt x="733" y="256"/>
                    </a:lnTo>
                    <a:lnTo>
                      <a:pt x="733" y="257"/>
                    </a:lnTo>
                    <a:lnTo>
                      <a:pt x="732" y="260"/>
                    </a:lnTo>
                    <a:lnTo>
                      <a:pt x="732" y="261"/>
                    </a:lnTo>
                    <a:lnTo>
                      <a:pt x="733" y="263"/>
                    </a:lnTo>
                    <a:lnTo>
                      <a:pt x="739" y="265"/>
                    </a:lnTo>
                    <a:lnTo>
                      <a:pt x="744" y="267"/>
                    </a:lnTo>
                    <a:lnTo>
                      <a:pt x="747" y="267"/>
                    </a:lnTo>
                    <a:lnTo>
                      <a:pt x="750" y="265"/>
                    </a:lnTo>
                    <a:lnTo>
                      <a:pt x="751" y="265"/>
                    </a:lnTo>
                    <a:lnTo>
                      <a:pt x="765" y="251"/>
                    </a:lnTo>
                    <a:lnTo>
                      <a:pt x="767" y="249"/>
                    </a:lnTo>
                    <a:lnTo>
                      <a:pt x="768" y="249"/>
                    </a:lnTo>
                    <a:lnTo>
                      <a:pt x="768" y="246"/>
                    </a:lnTo>
                    <a:lnTo>
                      <a:pt x="767" y="244"/>
                    </a:lnTo>
                    <a:lnTo>
                      <a:pt x="767" y="241"/>
                    </a:lnTo>
                    <a:lnTo>
                      <a:pt x="768" y="239"/>
                    </a:lnTo>
                    <a:lnTo>
                      <a:pt x="770" y="239"/>
                    </a:lnTo>
                    <a:lnTo>
                      <a:pt x="772" y="238"/>
                    </a:lnTo>
                    <a:lnTo>
                      <a:pt x="772" y="239"/>
                    </a:lnTo>
                    <a:lnTo>
                      <a:pt x="778" y="249"/>
                    </a:lnTo>
                    <a:lnTo>
                      <a:pt x="781" y="254"/>
                    </a:lnTo>
                    <a:lnTo>
                      <a:pt x="781" y="257"/>
                    </a:lnTo>
                    <a:lnTo>
                      <a:pt x="784" y="274"/>
                    </a:lnTo>
                    <a:lnTo>
                      <a:pt x="791" y="274"/>
                    </a:lnTo>
                    <a:lnTo>
                      <a:pt x="814" y="270"/>
                    </a:lnTo>
                    <a:lnTo>
                      <a:pt x="816" y="270"/>
                    </a:lnTo>
                    <a:lnTo>
                      <a:pt x="825" y="261"/>
                    </a:lnTo>
                    <a:lnTo>
                      <a:pt x="838" y="254"/>
                    </a:lnTo>
                    <a:lnTo>
                      <a:pt x="845" y="249"/>
                    </a:lnTo>
                    <a:lnTo>
                      <a:pt x="845" y="247"/>
                    </a:lnTo>
                    <a:lnTo>
                      <a:pt x="842" y="244"/>
                    </a:lnTo>
                    <a:lnTo>
                      <a:pt x="839" y="244"/>
                    </a:lnTo>
                    <a:lnTo>
                      <a:pt x="825" y="234"/>
                    </a:lnTo>
                    <a:lnTo>
                      <a:pt x="824" y="234"/>
                    </a:lnTo>
                    <a:lnTo>
                      <a:pt x="825" y="232"/>
                    </a:lnTo>
                    <a:lnTo>
                      <a:pt x="830" y="232"/>
                    </a:lnTo>
                    <a:lnTo>
                      <a:pt x="837" y="234"/>
                    </a:lnTo>
                    <a:lnTo>
                      <a:pt x="848" y="234"/>
                    </a:lnTo>
                    <a:lnTo>
                      <a:pt x="848" y="231"/>
                    </a:lnTo>
                    <a:lnTo>
                      <a:pt x="846" y="228"/>
                    </a:lnTo>
                    <a:lnTo>
                      <a:pt x="842" y="224"/>
                    </a:lnTo>
                    <a:lnTo>
                      <a:pt x="844" y="224"/>
                    </a:lnTo>
                    <a:lnTo>
                      <a:pt x="851" y="221"/>
                    </a:lnTo>
                    <a:lnTo>
                      <a:pt x="873" y="208"/>
                    </a:lnTo>
                    <a:lnTo>
                      <a:pt x="878" y="218"/>
                    </a:lnTo>
                    <a:lnTo>
                      <a:pt x="884" y="224"/>
                    </a:lnTo>
                    <a:lnTo>
                      <a:pt x="885" y="227"/>
                    </a:lnTo>
                    <a:lnTo>
                      <a:pt x="887" y="228"/>
                    </a:lnTo>
                    <a:lnTo>
                      <a:pt x="901" y="234"/>
                    </a:lnTo>
                    <a:lnTo>
                      <a:pt x="906" y="234"/>
                    </a:lnTo>
                    <a:lnTo>
                      <a:pt x="908" y="232"/>
                    </a:lnTo>
                    <a:lnTo>
                      <a:pt x="913" y="231"/>
                    </a:lnTo>
                    <a:lnTo>
                      <a:pt x="915" y="231"/>
                    </a:lnTo>
                    <a:lnTo>
                      <a:pt x="927" y="257"/>
                    </a:lnTo>
                    <a:lnTo>
                      <a:pt x="940" y="257"/>
                    </a:lnTo>
                    <a:lnTo>
                      <a:pt x="950" y="253"/>
                    </a:lnTo>
                    <a:lnTo>
                      <a:pt x="955" y="249"/>
                    </a:lnTo>
                    <a:lnTo>
                      <a:pt x="959" y="247"/>
                    </a:lnTo>
                    <a:lnTo>
                      <a:pt x="961" y="244"/>
                    </a:lnTo>
                    <a:lnTo>
                      <a:pt x="962" y="243"/>
                    </a:lnTo>
                    <a:lnTo>
                      <a:pt x="965" y="241"/>
                    </a:lnTo>
                    <a:lnTo>
                      <a:pt x="974" y="246"/>
                    </a:lnTo>
                    <a:lnTo>
                      <a:pt x="974" y="244"/>
                    </a:lnTo>
                    <a:lnTo>
                      <a:pt x="978" y="232"/>
                    </a:lnTo>
                    <a:lnTo>
                      <a:pt x="981" y="229"/>
                    </a:lnTo>
                    <a:lnTo>
                      <a:pt x="983" y="232"/>
                    </a:lnTo>
                    <a:lnTo>
                      <a:pt x="1000" y="239"/>
                    </a:lnTo>
                    <a:lnTo>
                      <a:pt x="1007" y="241"/>
                    </a:lnTo>
                    <a:lnTo>
                      <a:pt x="1014" y="239"/>
                    </a:lnTo>
                    <a:lnTo>
                      <a:pt x="1017" y="238"/>
                    </a:lnTo>
                    <a:lnTo>
                      <a:pt x="1021" y="239"/>
                    </a:lnTo>
                    <a:lnTo>
                      <a:pt x="1024" y="243"/>
                    </a:lnTo>
                    <a:lnTo>
                      <a:pt x="1024" y="244"/>
                    </a:lnTo>
                    <a:lnTo>
                      <a:pt x="1026" y="246"/>
                    </a:lnTo>
                    <a:lnTo>
                      <a:pt x="1029" y="243"/>
                    </a:lnTo>
                    <a:lnTo>
                      <a:pt x="1032" y="236"/>
                    </a:lnTo>
                    <a:lnTo>
                      <a:pt x="1032" y="228"/>
                    </a:lnTo>
                    <a:lnTo>
                      <a:pt x="1034" y="225"/>
                    </a:lnTo>
                    <a:lnTo>
                      <a:pt x="1035" y="227"/>
                    </a:lnTo>
                    <a:lnTo>
                      <a:pt x="1046" y="229"/>
                    </a:lnTo>
                    <a:lnTo>
                      <a:pt x="1063" y="224"/>
                    </a:lnTo>
                    <a:lnTo>
                      <a:pt x="1064" y="224"/>
                    </a:lnTo>
                    <a:lnTo>
                      <a:pt x="1063" y="227"/>
                    </a:lnTo>
                    <a:lnTo>
                      <a:pt x="1063" y="229"/>
                    </a:lnTo>
                    <a:lnTo>
                      <a:pt x="1067" y="243"/>
                    </a:lnTo>
                    <a:lnTo>
                      <a:pt x="1067" y="250"/>
                    </a:lnTo>
                    <a:lnTo>
                      <a:pt x="1068" y="250"/>
                    </a:lnTo>
                    <a:lnTo>
                      <a:pt x="1084" y="254"/>
                    </a:lnTo>
                    <a:lnTo>
                      <a:pt x="1084" y="249"/>
                    </a:lnTo>
                    <a:lnTo>
                      <a:pt x="1082" y="247"/>
                    </a:lnTo>
                    <a:lnTo>
                      <a:pt x="1082" y="246"/>
                    </a:lnTo>
                    <a:lnTo>
                      <a:pt x="1084" y="241"/>
                    </a:lnTo>
                    <a:lnTo>
                      <a:pt x="1084" y="239"/>
                    </a:lnTo>
                    <a:lnTo>
                      <a:pt x="1086" y="232"/>
                    </a:lnTo>
                    <a:lnTo>
                      <a:pt x="1089" y="229"/>
                    </a:lnTo>
                    <a:lnTo>
                      <a:pt x="1095" y="227"/>
                    </a:lnTo>
                    <a:lnTo>
                      <a:pt x="1099" y="224"/>
                    </a:lnTo>
                    <a:lnTo>
                      <a:pt x="1102" y="224"/>
                    </a:lnTo>
                    <a:lnTo>
                      <a:pt x="1102" y="225"/>
                    </a:lnTo>
                    <a:lnTo>
                      <a:pt x="1103" y="228"/>
                    </a:lnTo>
                    <a:lnTo>
                      <a:pt x="1108" y="219"/>
                    </a:lnTo>
                    <a:lnTo>
                      <a:pt x="1115" y="219"/>
                    </a:lnTo>
                    <a:lnTo>
                      <a:pt x="1132" y="229"/>
                    </a:lnTo>
                    <a:lnTo>
                      <a:pt x="1135" y="229"/>
                    </a:lnTo>
                    <a:lnTo>
                      <a:pt x="1137" y="224"/>
                    </a:lnTo>
                    <a:lnTo>
                      <a:pt x="1138" y="224"/>
                    </a:lnTo>
                    <a:lnTo>
                      <a:pt x="1144" y="228"/>
                    </a:lnTo>
                    <a:lnTo>
                      <a:pt x="1154" y="228"/>
                    </a:lnTo>
                    <a:lnTo>
                      <a:pt x="1162" y="225"/>
                    </a:lnTo>
                    <a:lnTo>
                      <a:pt x="1165" y="225"/>
                    </a:lnTo>
                    <a:lnTo>
                      <a:pt x="1175" y="229"/>
                    </a:lnTo>
                    <a:lnTo>
                      <a:pt x="1175" y="228"/>
                    </a:lnTo>
                    <a:lnTo>
                      <a:pt x="1173" y="224"/>
                    </a:lnTo>
                    <a:lnTo>
                      <a:pt x="1172" y="224"/>
                    </a:lnTo>
                    <a:lnTo>
                      <a:pt x="1170" y="221"/>
                    </a:lnTo>
                    <a:lnTo>
                      <a:pt x="1166" y="217"/>
                    </a:lnTo>
                    <a:lnTo>
                      <a:pt x="1165" y="214"/>
                    </a:lnTo>
                    <a:lnTo>
                      <a:pt x="1163" y="212"/>
                    </a:lnTo>
                    <a:lnTo>
                      <a:pt x="1163" y="200"/>
                    </a:lnTo>
                    <a:lnTo>
                      <a:pt x="1169" y="196"/>
                    </a:lnTo>
                    <a:lnTo>
                      <a:pt x="1175" y="184"/>
                    </a:lnTo>
                    <a:lnTo>
                      <a:pt x="1177" y="176"/>
                    </a:lnTo>
                    <a:lnTo>
                      <a:pt x="1180" y="172"/>
                    </a:lnTo>
                    <a:lnTo>
                      <a:pt x="1183" y="172"/>
                    </a:lnTo>
                    <a:lnTo>
                      <a:pt x="1186" y="177"/>
                    </a:lnTo>
                    <a:lnTo>
                      <a:pt x="1190" y="180"/>
                    </a:lnTo>
                    <a:lnTo>
                      <a:pt x="1218" y="189"/>
                    </a:lnTo>
                    <a:lnTo>
                      <a:pt x="1228" y="190"/>
                    </a:lnTo>
                    <a:lnTo>
                      <a:pt x="1232" y="190"/>
                    </a:lnTo>
                    <a:lnTo>
                      <a:pt x="1232" y="191"/>
                    </a:lnTo>
                    <a:lnTo>
                      <a:pt x="1233" y="191"/>
                    </a:lnTo>
                    <a:lnTo>
                      <a:pt x="1242" y="193"/>
                    </a:lnTo>
                    <a:lnTo>
                      <a:pt x="1243" y="191"/>
                    </a:lnTo>
                    <a:lnTo>
                      <a:pt x="1249" y="191"/>
                    </a:lnTo>
                    <a:lnTo>
                      <a:pt x="1264" y="197"/>
                    </a:lnTo>
                    <a:lnTo>
                      <a:pt x="1267" y="200"/>
                    </a:lnTo>
                    <a:lnTo>
                      <a:pt x="1278" y="204"/>
                    </a:lnTo>
                    <a:lnTo>
                      <a:pt x="1292" y="204"/>
                    </a:lnTo>
                    <a:lnTo>
                      <a:pt x="1290" y="207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53" name="Freeform 6210">
                <a:extLst>
                  <a:ext uri="{FF2B5EF4-FFF2-40B4-BE49-F238E27FC236}">
                    <a16:creationId xmlns:a16="http://schemas.microsoft.com/office/drawing/2014/main" id="{61EDBB2A-A0CB-B326-07E8-7CBEF70152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4" y="942"/>
                <a:ext cx="1" cy="5"/>
              </a:xfrm>
              <a:custGeom>
                <a:avLst/>
                <a:gdLst>
                  <a:gd name="T0" fmla="*/ 0 w 4"/>
                  <a:gd name="T1" fmla="*/ 22 h 22"/>
                  <a:gd name="T2" fmla="*/ 3 w 4"/>
                  <a:gd name="T3" fmla="*/ 11 h 22"/>
                  <a:gd name="T4" fmla="*/ 4 w 4"/>
                  <a:gd name="T5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2">
                    <a:moveTo>
                      <a:pt x="0" y="22"/>
                    </a:moveTo>
                    <a:lnTo>
                      <a:pt x="3" y="11"/>
                    </a:lnTo>
                    <a:lnTo>
                      <a:pt x="4" y="0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54" name="Freeform 6211">
                <a:extLst>
                  <a:ext uri="{FF2B5EF4-FFF2-40B4-BE49-F238E27FC236}">
                    <a16:creationId xmlns:a16="http://schemas.microsoft.com/office/drawing/2014/main" id="{1D147C28-E122-2B65-BFFD-A23941CCF2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9" y="947"/>
                <a:ext cx="96" cy="86"/>
              </a:xfrm>
              <a:custGeom>
                <a:avLst/>
                <a:gdLst>
                  <a:gd name="T0" fmla="*/ 14 w 384"/>
                  <a:gd name="T1" fmla="*/ 4 h 345"/>
                  <a:gd name="T2" fmla="*/ 12 w 384"/>
                  <a:gd name="T3" fmla="*/ 3 h 345"/>
                  <a:gd name="T4" fmla="*/ 4 w 384"/>
                  <a:gd name="T5" fmla="*/ 7 h 345"/>
                  <a:gd name="T6" fmla="*/ 1 w 384"/>
                  <a:gd name="T7" fmla="*/ 9 h 345"/>
                  <a:gd name="T8" fmla="*/ 0 w 384"/>
                  <a:gd name="T9" fmla="*/ 16 h 345"/>
                  <a:gd name="T10" fmla="*/ 4 w 384"/>
                  <a:gd name="T11" fmla="*/ 19 h 345"/>
                  <a:gd name="T12" fmla="*/ 25 w 384"/>
                  <a:gd name="T13" fmla="*/ 34 h 345"/>
                  <a:gd name="T14" fmla="*/ 41 w 384"/>
                  <a:gd name="T15" fmla="*/ 45 h 345"/>
                  <a:gd name="T16" fmla="*/ 44 w 384"/>
                  <a:gd name="T17" fmla="*/ 44 h 345"/>
                  <a:gd name="T18" fmla="*/ 55 w 384"/>
                  <a:gd name="T19" fmla="*/ 62 h 345"/>
                  <a:gd name="T20" fmla="*/ 57 w 384"/>
                  <a:gd name="T21" fmla="*/ 66 h 345"/>
                  <a:gd name="T22" fmla="*/ 74 w 384"/>
                  <a:gd name="T23" fmla="*/ 73 h 345"/>
                  <a:gd name="T24" fmla="*/ 76 w 384"/>
                  <a:gd name="T25" fmla="*/ 77 h 345"/>
                  <a:gd name="T26" fmla="*/ 79 w 384"/>
                  <a:gd name="T27" fmla="*/ 76 h 345"/>
                  <a:gd name="T28" fmla="*/ 81 w 384"/>
                  <a:gd name="T29" fmla="*/ 88 h 345"/>
                  <a:gd name="T30" fmla="*/ 82 w 384"/>
                  <a:gd name="T31" fmla="*/ 97 h 345"/>
                  <a:gd name="T32" fmla="*/ 85 w 384"/>
                  <a:gd name="T33" fmla="*/ 95 h 345"/>
                  <a:gd name="T34" fmla="*/ 98 w 384"/>
                  <a:gd name="T35" fmla="*/ 97 h 345"/>
                  <a:gd name="T36" fmla="*/ 107 w 384"/>
                  <a:gd name="T37" fmla="*/ 104 h 345"/>
                  <a:gd name="T38" fmla="*/ 110 w 384"/>
                  <a:gd name="T39" fmla="*/ 109 h 345"/>
                  <a:gd name="T40" fmla="*/ 111 w 384"/>
                  <a:gd name="T41" fmla="*/ 119 h 345"/>
                  <a:gd name="T42" fmla="*/ 114 w 384"/>
                  <a:gd name="T43" fmla="*/ 140 h 345"/>
                  <a:gd name="T44" fmla="*/ 118 w 384"/>
                  <a:gd name="T45" fmla="*/ 146 h 345"/>
                  <a:gd name="T46" fmla="*/ 120 w 384"/>
                  <a:gd name="T47" fmla="*/ 148 h 345"/>
                  <a:gd name="T48" fmla="*/ 117 w 384"/>
                  <a:gd name="T49" fmla="*/ 153 h 345"/>
                  <a:gd name="T50" fmla="*/ 122 w 384"/>
                  <a:gd name="T51" fmla="*/ 162 h 345"/>
                  <a:gd name="T52" fmla="*/ 125 w 384"/>
                  <a:gd name="T53" fmla="*/ 165 h 345"/>
                  <a:gd name="T54" fmla="*/ 158 w 384"/>
                  <a:gd name="T55" fmla="*/ 154 h 345"/>
                  <a:gd name="T56" fmla="*/ 170 w 384"/>
                  <a:gd name="T57" fmla="*/ 147 h 345"/>
                  <a:gd name="T58" fmla="*/ 175 w 384"/>
                  <a:gd name="T59" fmla="*/ 160 h 345"/>
                  <a:gd name="T60" fmla="*/ 180 w 384"/>
                  <a:gd name="T61" fmla="*/ 172 h 345"/>
                  <a:gd name="T62" fmla="*/ 181 w 384"/>
                  <a:gd name="T63" fmla="*/ 196 h 345"/>
                  <a:gd name="T64" fmla="*/ 182 w 384"/>
                  <a:gd name="T65" fmla="*/ 197 h 345"/>
                  <a:gd name="T66" fmla="*/ 198 w 384"/>
                  <a:gd name="T67" fmla="*/ 215 h 345"/>
                  <a:gd name="T68" fmla="*/ 199 w 384"/>
                  <a:gd name="T69" fmla="*/ 218 h 345"/>
                  <a:gd name="T70" fmla="*/ 216 w 384"/>
                  <a:gd name="T71" fmla="*/ 206 h 345"/>
                  <a:gd name="T72" fmla="*/ 227 w 384"/>
                  <a:gd name="T73" fmla="*/ 206 h 345"/>
                  <a:gd name="T74" fmla="*/ 242 w 384"/>
                  <a:gd name="T75" fmla="*/ 193 h 345"/>
                  <a:gd name="T76" fmla="*/ 249 w 384"/>
                  <a:gd name="T77" fmla="*/ 194 h 345"/>
                  <a:gd name="T78" fmla="*/ 248 w 384"/>
                  <a:gd name="T79" fmla="*/ 228 h 345"/>
                  <a:gd name="T80" fmla="*/ 247 w 384"/>
                  <a:gd name="T81" fmla="*/ 243 h 345"/>
                  <a:gd name="T82" fmla="*/ 262 w 384"/>
                  <a:gd name="T83" fmla="*/ 254 h 345"/>
                  <a:gd name="T84" fmla="*/ 259 w 384"/>
                  <a:gd name="T85" fmla="*/ 278 h 345"/>
                  <a:gd name="T86" fmla="*/ 261 w 384"/>
                  <a:gd name="T87" fmla="*/ 282 h 345"/>
                  <a:gd name="T88" fmla="*/ 271 w 384"/>
                  <a:gd name="T89" fmla="*/ 285 h 345"/>
                  <a:gd name="T90" fmla="*/ 289 w 384"/>
                  <a:gd name="T91" fmla="*/ 277 h 345"/>
                  <a:gd name="T92" fmla="*/ 287 w 384"/>
                  <a:gd name="T93" fmla="*/ 285 h 345"/>
                  <a:gd name="T94" fmla="*/ 282 w 384"/>
                  <a:gd name="T95" fmla="*/ 294 h 345"/>
                  <a:gd name="T96" fmla="*/ 286 w 384"/>
                  <a:gd name="T97" fmla="*/ 296 h 345"/>
                  <a:gd name="T98" fmla="*/ 325 w 384"/>
                  <a:gd name="T99" fmla="*/ 305 h 345"/>
                  <a:gd name="T100" fmla="*/ 342 w 384"/>
                  <a:gd name="T101" fmla="*/ 308 h 345"/>
                  <a:gd name="T102" fmla="*/ 338 w 384"/>
                  <a:gd name="T103" fmla="*/ 326 h 345"/>
                  <a:gd name="T104" fmla="*/ 336 w 384"/>
                  <a:gd name="T105" fmla="*/ 331 h 345"/>
                  <a:gd name="T106" fmla="*/ 339 w 384"/>
                  <a:gd name="T107" fmla="*/ 335 h 345"/>
                  <a:gd name="T108" fmla="*/ 357 w 384"/>
                  <a:gd name="T109" fmla="*/ 345 h 345"/>
                  <a:gd name="T110" fmla="*/ 357 w 384"/>
                  <a:gd name="T111" fmla="*/ 342 h 345"/>
                  <a:gd name="T112" fmla="*/ 364 w 384"/>
                  <a:gd name="T113" fmla="*/ 326 h 345"/>
                  <a:gd name="T114" fmla="*/ 384 w 384"/>
                  <a:gd name="T115" fmla="*/ 320 h 3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84" h="345">
                    <a:moveTo>
                      <a:pt x="18" y="0"/>
                    </a:moveTo>
                    <a:lnTo>
                      <a:pt x="14" y="4"/>
                    </a:lnTo>
                    <a:lnTo>
                      <a:pt x="14" y="3"/>
                    </a:lnTo>
                    <a:lnTo>
                      <a:pt x="12" y="3"/>
                    </a:lnTo>
                    <a:lnTo>
                      <a:pt x="8" y="4"/>
                    </a:lnTo>
                    <a:lnTo>
                      <a:pt x="4" y="7"/>
                    </a:lnTo>
                    <a:lnTo>
                      <a:pt x="2" y="7"/>
                    </a:lnTo>
                    <a:lnTo>
                      <a:pt x="1" y="9"/>
                    </a:lnTo>
                    <a:lnTo>
                      <a:pt x="0" y="11"/>
                    </a:lnTo>
                    <a:lnTo>
                      <a:pt x="0" y="16"/>
                    </a:lnTo>
                    <a:lnTo>
                      <a:pt x="1" y="19"/>
                    </a:lnTo>
                    <a:lnTo>
                      <a:pt x="4" y="19"/>
                    </a:lnTo>
                    <a:lnTo>
                      <a:pt x="12" y="30"/>
                    </a:lnTo>
                    <a:lnTo>
                      <a:pt x="25" y="34"/>
                    </a:lnTo>
                    <a:lnTo>
                      <a:pt x="32" y="38"/>
                    </a:lnTo>
                    <a:lnTo>
                      <a:pt x="41" y="45"/>
                    </a:lnTo>
                    <a:lnTo>
                      <a:pt x="44" y="45"/>
                    </a:lnTo>
                    <a:lnTo>
                      <a:pt x="44" y="44"/>
                    </a:lnTo>
                    <a:lnTo>
                      <a:pt x="55" y="56"/>
                    </a:lnTo>
                    <a:lnTo>
                      <a:pt x="55" y="62"/>
                    </a:lnTo>
                    <a:lnTo>
                      <a:pt x="57" y="64"/>
                    </a:lnTo>
                    <a:lnTo>
                      <a:pt x="57" y="66"/>
                    </a:lnTo>
                    <a:lnTo>
                      <a:pt x="60" y="67"/>
                    </a:lnTo>
                    <a:lnTo>
                      <a:pt x="74" y="73"/>
                    </a:lnTo>
                    <a:lnTo>
                      <a:pt x="74" y="77"/>
                    </a:lnTo>
                    <a:lnTo>
                      <a:pt x="76" y="77"/>
                    </a:lnTo>
                    <a:lnTo>
                      <a:pt x="78" y="76"/>
                    </a:lnTo>
                    <a:lnTo>
                      <a:pt x="79" y="76"/>
                    </a:lnTo>
                    <a:lnTo>
                      <a:pt x="79" y="77"/>
                    </a:lnTo>
                    <a:lnTo>
                      <a:pt x="81" y="88"/>
                    </a:lnTo>
                    <a:lnTo>
                      <a:pt x="82" y="94"/>
                    </a:lnTo>
                    <a:lnTo>
                      <a:pt x="82" y="97"/>
                    </a:lnTo>
                    <a:lnTo>
                      <a:pt x="83" y="97"/>
                    </a:lnTo>
                    <a:lnTo>
                      <a:pt x="85" y="95"/>
                    </a:lnTo>
                    <a:lnTo>
                      <a:pt x="93" y="95"/>
                    </a:lnTo>
                    <a:lnTo>
                      <a:pt x="98" y="97"/>
                    </a:lnTo>
                    <a:lnTo>
                      <a:pt x="99" y="97"/>
                    </a:lnTo>
                    <a:lnTo>
                      <a:pt x="107" y="104"/>
                    </a:lnTo>
                    <a:lnTo>
                      <a:pt x="107" y="105"/>
                    </a:lnTo>
                    <a:lnTo>
                      <a:pt x="110" y="109"/>
                    </a:lnTo>
                    <a:lnTo>
                      <a:pt x="110" y="115"/>
                    </a:lnTo>
                    <a:lnTo>
                      <a:pt x="111" y="119"/>
                    </a:lnTo>
                    <a:lnTo>
                      <a:pt x="111" y="126"/>
                    </a:lnTo>
                    <a:lnTo>
                      <a:pt x="114" y="140"/>
                    </a:lnTo>
                    <a:lnTo>
                      <a:pt x="115" y="143"/>
                    </a:lnTo>
                    <a:lnTo>
                      <a:pt x="118" y="146"/>
                    </a:lnTo>
                    <a:lnTo>
                      <a:pt x="120" y="146"/>
                    </a:lnTo>
                    <a:lnTo>
                      <a:pt x="120" y="148"/>
                    </a:lnTo>
                    <a:lnTo>
                      <a:pt x="118" y="150"/>
                    </a:lnTo>
                    <a:lnTo>
                      <a:pt x="117" y="153"/>
                    </a:lnTo>
                    <a:lnTo>
                      <a:pt x="117" y="154"/>
                    </a:lnTo>
                    <a:lnTo>
                      <a:pt x="122" y="162"/>
                    </a:lnTo>
                    <a:lnTo>
                      <a:pt x="122" y="164"/>
                    </a:lnTo>
                    <a:lnTo>
                      <a:pt x="125" y="165"/>
                    </a:lnTo>
                    <a:lnTo>
                      <a:pt x="145" y="161"/>
                    </a:lnTo>
                    <a:lnTo>
                      <a:pt x="158" y="154"/>
                    </a:lnTo>
                    <a:lnTo>
                      <a:pt x="167" y="147"/>
                    </a:lnTo>
                    <a:lnTo>
                      <a:pt x="170" y="147"/>
                    </a:lnTo>
                    <a:lnTo>
                      <a:pt x="170" y="148"/>
                    </a:lnTo>
                    <a:lnTo>
                      <a:pt x="175" y="160"/>
                    </a:lnTo>
                    <a:lnTo>
                      <a:pt x="178" y="171"/>
                    </a:lnTo>
                    <a:lnTo>
                      <a:pt x="180" y="172"/>
                    </a:lnTo>
                    <a:lnTo>
                      <a:pt x="180" y="196"/>
                    </a:lnTo>
                    <a:lnTo>
                      <a:pt x="181" y="196"/>
                    </a:lnTo>
                    <a:lnTo>
                      <a:pt x="181" y="197"/>
                    </a:lnTo>
                    <a:lnTo>
                      <a:pt x="182" y="197"/>
                    </a:lnTo>
                    <a:lnTo>
                      <a:pt x="195" y="211"/>
                    </a:lnTo>
                    <a:lnTo>
                      <a:pt x="198" y="215"/>
                    </a:lnTo>
                    <a:lnTo>
                      <a:pt x="199" y="217"/>
                    </a:lnTo>
                    <a:lnTo>
                      <a:pt x="199" y="218"/>
                    </a:lnTo>
                    <a:lnTo>
                      <a:pt x="201" y="217"/>
                    </a:lnTo>
                    <a:lnTo>
                      <a:pt x="216" y="206"/>
                    </a:lnTo>
                    <a:lnTo>
                      <a:pt x="227" y="207"/>
                    </a:lnTo>
                    <a:lnTo>
                      <a:pt x="227" y="206"/>
                    </a:lnTo>
                    <a:lnTo>
                      <a:pt x="234" y="201"/>
                    </a:lnTo>
                    <a:lnTo>
                      <a:pt x="242" y="193"/>
                    </a:lnTo>
                    <a:lnTo>
                      <a:pt x="244" y="184"/>
                    </a:lnTo>
                    <a:lnTo>
                      <a:pt x="249" y="194"/>
                    </a:lnTo>
                    <a:lnTo>
                      <a:pt x="254" y="221"/>
                    </a:lnTo>
                    <a:lnTo>
                      <a:pt x="248" y="228"/>
                    </a:lnTo>
                    <a:lnTo>
                      <a:pt x="247" y="236"/>
                    </a:lnTo>
                    <a:lnTo>
                      <a:pt x="247" y="243"/>
                    </a:lnTo>
                    <a:lnTo>
                      <a:pt x="248" y="249"/>
                    </a:lnTo>
                    <a:lnTo>
                      <a:pt x="262" y="254"/>
                    </a:lnTo>
                    <a:lnTo>
                      <a:pt x="262" y="260"/>
                    </a:lnTo>
                    <a:lnTo>
                      <a:pt x="259" y="278"/>
                    </a:lnTo>
                    <a:lnTo>
                      <a:pt x="259" y="280"/>
                    </a:lnTo>
                    <a:lnTo>
                      <a:pt x="261" y="282"/>
                    </a:lnTo>
                    <a:lnTo>
                      <a:pt x="262" y="284"/>
                    </a:lnTo>
                    <a:lnTo>
                      <a:pt x="271" y="285"/>
                    </a:lnTo>
                    <a:lnTo>
                      <a:pt x="279" y="277"/>
                    </a:lnTo>
                    <a:lnTo>
                      <a:pt x="289" y="277"/>
                    </a:lnTo>
                    <a:lnTo>
                      <a:pt x="289" y="284"/>
                    </a:lnTo>
                    <a:lnTo>
                      <a:pt x="287" y="285"/>
                    </a:lnTo>
                    <a:lnTo>
                      <a:pt x="282" y="292"/>
                    </a:lnTo>
                    <a:lnTo>
                      <a:pt x="282" y="294"/>
                    </a:lnTo>
                    <a:lnTo>
                      <a:pt x="285" y="295"/>
                    </a:lnTo>
                    <a:lnTo>
                      <a:pt x="286" y="296"/>
                    </a:lnTo>
                    <a:lnTo>
                      <a:pt x="308" y="298"/>
                    </a:lnTo>
                    <a:lnTo>
                      <a:pt x="325" y="305"/>
                    </a:lnTo>
                    <a:lnTo>
                      <a:pt x="333" y="304"/>
                    </a:lnTo>
                    <a:lnTo>
                      <a:pt x="342" y="308"/>
                    </a:lnTo>
                    <a:lnTo>
                      <a:pt x="345" y="311"/>
                    </a:lnTo>
                    <a:lnTo>
                      <a:pt x="338" y="326"/>
                    </a:lnTo>
                    <a:lnTo>
                      <a:pt x="338" y="328"/>
                    </a:lnTo>
                    <a:lnTo>
                      <a:pt x="336" y="331"/>
                    </a:lnTo>
                    <a:lnTo>
                      <a:pt x="336" y="335"/>
                    </a:lnTo>
                    <a:lnTo>
                      <a:pt x="339" y="335"/>
                    </a:lnTo>
                    <a:lnTo>
                      <a:pt x="356" y="345"/>
                    </a:lnTo>
                    <a:lnTo>
                      <a:pt x="357" y="345"/>
                    </a:lnTo>
                    <a:lnTo>
                      <a:pt x="356" y="344"/>
                    </a:lnTo>
                    <a:lnTo>
                      <a:pt x="357" y="342"/>
                    </a:lnTo>
                    <a:lnTo>
                      <a:pt x="357" y="341"/>
                    </a:lnTo>
                    <a:lnTo>
                      <a:pt x="364" y="326"/>
                    </a:lnTo>
                    <a:lnTo>
                      <a:pt x="366" y="321"/>
                    </a:lnTo>
                    <a:lnTo>
                      <a:pt x="384" y="320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55" name="Line 6212">
                <a:extLst>
                  <a:ext uri="{FF2B5EF4-FFF2-40B4-BE49-F238E27FC236}">
                    <a16:creationId xmlns:a16="http://schemas.microsoft.com/office/drawing/2014/main" id="{C2CAF400-6B69-079C-08FF-CCF5D65139D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234" y="942"/>
                <a:ext cx="1" cy="5"/>
              </a:xfrm>
              <a:prstGeom prst="line">
                <a:avLst/>
              </a:pr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56" name="Freeform 6213">
                <a:extLst>
                  <a:ext uri="{FF2B5EF4-FFF2-40B4-BE49-F238E27FC236}">
                    <a16:creationId xmlns:a16="http://schemas.microsoft.com/office/drawing/2014/main" id="{F7B2F7B7-4516-2279-BBDD-692B650C66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4" y="727"/>
                <a:ext cx="1" cy="0"/>
              </a:xfrm>
              <a:custGeom>
                <a:avLst/>
                <a:gdLst>
                  <a:gd name="T0" fmla="*/ 0 w 5"/>
                  <a:gd name="T1" fmla="*/ 0 h 1"/>
                  <a:gd name="T2" fmla="*/ 0 w 5"/>
                  <a:gd name="T3" fmla="*/ 1 h 1"/>
                  <a:gd name="T4" fmla="*/ 5 w 5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0"/>
                    </a:moveTo>
                    <a:lnTo>
                      <a:pt x="0" y="1"/>
                    </a:lnTo>
                    <a:lnTo>
                      <a:pt x="5" y="1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57" name="Freeform 6214">
                <a:extLst>
                  <a:ext uri="{FF2B5EF4-FFF2-40B4-BE49-F238E27FC236}">
                    <a16:creationId xmlns:a16="http://schemas.microsoft.com/office/drawing/2014/main" id="{F83E5870-71BD-728C-422B-4BBDE98506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9" y="23"/>
                <a:ext cx="112" cy="34"/>
              </a:xfrm>
              <a:custGeom>
                <a:avLst/>
                <a:gdLst>
                  <a:gd name="T0" fmla="*/ 447 w 451"/>
                  <a:gd name="T1" fmla="*/ 136 h 136"/>
                  <a:gd name="T2" fmla="*/ 451 w 451"/>
                  <a:gd name="T3" fmla="*/ 136 h 136"/>
                  <a:gd name="T4" fmla="*/ 445 w 451"/>
                  <a:gd name="T5" fmla="*/ 98 h 136"/>
                  <a:gd name="T6" fmla="*/ 444 w 451"/>
                  <a:gd name="T7" fmla="*/ 95 h 136"/>
                  <a:gd name="T8" fmla="*/ 440 w 451"/>
                  <a:gd name="T9" fmla="*/ 78 h 136"/>
                  <a:gd name="T10" fmla="*/ 441 w 451"/>
                  <a:gd name="T11" fmla="*/ 78 h 136"/>
                  <a:gd name="T12" fmla="*/ 438 w 451"/>
                  <a:gd name="T13" fmla="*/ 63 h 136"/>
                  <a:gd name="T14" fmla="*/ 437 w 451"/>
                  <a:gd name="T15" fmla="*/ 62 h 136"/>
                  <a:gd name="T16" fmla="*/ 437 w 451"/>
                  <a:gd name="T17" fmla="*/ 50 h 136"/>
                  <a:gd name="T18" fmla="*/ 434 w 451"/>
                  <a:gd name="T19" fmla="*/ 36 h 136"/>
                  <a:gd name="T20" fmla="*/ 418 w 451"/>
                  <a:gd name="T21" fmla="*/ 0 h 136"/>
                  <a:gd name="T22" fmla="*/ 413 w 451"/>
                  <a:gd name="T23" fmla="*/ 0 h 136"/>
                  <a:gd name="T24" fmla="*/ 359 w 451"/>
                  <a:gd name="T25" fmla="*/ 28 h 136"/>
                  <a:gd name="T26" fmla="*/ 358 w 451"/>
                  <a:gd name="T27" fmla="*/ 28 h 136"/>
                  <a:gd name="T28" fmla="*/ 339 w 451"/>
                  <a:gd name="T29" fmla="*/ 36 h 136"/>
                  <a:gd name="T30" fmla="*/ 331 w 451"/>
                  <a:gd name="T31" fmla="*/ 39 h 136"/>
                  <a:gd name="T32" fmla="*/ 329 w 451"/>
                  <a:gd name="T33" fmla="*/ 39 h 136"/>
                  <a:gd name="T34" fmla="*/ 328 w 451"/>
                  <a:gd name="T35" fmla="*/ 41 h 136"/>
                  <a:gd name="T36" fmla="*/ 327 w 451"/>
                  <a:gd name="T37" fmla="*/ 41 h 136"/>
                  <a:gd name="T38" fmla="*/ 314 w 451"/>
                  <a:gd name="T39" fmla="*/ 45 h 136"/>
                  <a:gd name="T40" fmla="*/ 288 w 451"/>
                  <a:gd name="T41" fmla="*/ 56 h 136"/>
                  <a:gd name="T42" fmla="*/ 286 w 451"/>
                  <a:gd name="T43" fmla="*/ 56 h 136"/>
                  <a:gd name="T44" fmla="*/ 251 w 451"/>
                  <a:gd name="T45" fmla="*/ 67 h 136"/>
                  <a:gd name="T46" fmla="*/ 247 w 451"/>
                  <a:gd name="T47" fmla="*/ 67 h 136"/>
                  <a:gd name="T48" fmla="*/ 243 w 451"/>
                  <a:gd name="T49" fmla="*/ 69 h 136"/>
                  <a:gd name="T50" fmla="*/ 226 w 451"/>
                  <a:gd name="T51" fmla="*/ 69 h 136"/>
                  <a:gd name="T52" fmla="*/ 218 w 451"/>
                  <a:gd name="T53" fmla="*/ 67 h 136"/>
                  <a:gd name="T54" fmla="*/ 215 w 451"/>
                  <a:gd name="T55" fmla="*/ 66 h 136"/>
                  <a:gd name="T56" fmla="*/ 208 w 451"/>
                  <a:gd name="T57" fmla="*/ 59 h 136"/>
                  <a:gd name="T58" fmla="*/ 193 w 451"/>
                  <a:gd name="T59" fmla="*/ 50 h 136"/>
                  <a:gd name="T60" fmla="*/ 174 w 451"/>
                  <a:gd name="T61" fmla="*/ 57 h 136"/>
                  <a:gd name="T62" fmla="*/ 141 w 451"/>
                  <a:gd name="T63" fmla="*/ 66 h 136"/>
                  <a:gd name="T64" fmla="*/ 140 w 451"/>
                  <a:gd name="T65" fmla="*/ 66 h 136"/>
                  <a:gd name="T66" fmla="*/ 113 w 451"/>
                  <a:gd name="T67" fmla="*/ 74 h 136"/>
                  <a:gd name="T68" fmla="*/ 99 w 451"/>
                  <a:gd name="T69" fmla="*/ 78 h 136"/>
                  <a:gd name="T70" fmla="*/ 97 w 451"/>
                  <a:gd name="T71" fmla="*/ 78 h 136"/>
                  <a:gd name="T72" fmla="*/ 91 w 451"/>
                  <a:gd name="T73" fmla="*/ 80 h 136"/>
                  <a:gd name="T74" fmla="*/ 89 w 451"/>
                  <a:gd name="T75" fmla="*/ 81 h 136"/>
                  <a:gd name="T76" fmla="*/ 70 w 451"/>
                  <a:gd name="T77" fmla="*/ 88 h 136"/>
                  <a:gd name="T78" fmla="*/ 68 w 451"/>
                  <a:gd name="T79" fmla="*/ 89 h 136"/>
                  <a:gd name="T80" fmla="*/ 63 w 451"/>
                  <a:gd name="T81" fmla="*/ 91 h 136"/>
                  <a:gd name="T82" fmla="*/ 50 w 451"/>
                  <a:gd name="T83" fmla="*/ 98 h 136"/>
                  <a:gd name="T84" fmla="*/ 46 w 451"/>
                  <a:gd name="T85" fmla="*/ 99 h 136"/>
                  <a:gd name="T86" fmla="*/ 43 w 451"/>
                  <a:gd name="T87" fmla="*/ 101 h 136"/>
                  <a:gd name="T88" fmla="*/ 40 w 451"/>
                  <a:gd name="T89" fmla="*/ 101 h 136"/>
                  <a:gd name="T90" fmla="*/ 37 w 451"/>
                  <a:gd name="T91" fmla="*/ 99 h 136"/>
                  <a:gd name="T92" fmla="*/ 27 w 451"/>
                  <a:gd name="T93" fmla="*/ 99 h 136"/>
                  <a:gd name="T94" fmla="*/ 25 w 451"/>
                  <a:gd name="T95" fmla="*/ 98 h 136"/>
                  <a:gd name="T96" fmla="*/ 24 w 451"/>
                  <a:gd name="T97" fmla="*/ 95 h 136"/>
                  <a:gd name="T98" fmla="*/ 25 w 451"/>
                  <a:gd name="T99" fmla="*/ 94 h 136"/>
                  <a:gd name="T100" fmla="*/ 22 w 451"/>
                  <a:gd name="T101" fmla="*/ 88 h 136"/>
                  <a:gd name="T102" fmla="*/ 18 w 451"/>
                  <a:gd name="T103" fmla="*/ 85 h 136"/>
                  <a:gd name="T104" fmla="*/ 18 w 451"/>
                  <a:gd name="T105" fmla="*/ 84 h 136"/>
                  <a:gd name="T106" fmla="*/ 15 w 451"/>
                  <a:gd name="T107" fmla="*/ 84 h 136"/>
                  <a:gd name="T108" fmla="*/ 14 w 451"/>
                  <a:gd name="T109" fmla="*/ 82 h 136"/>
                  <a:gd name="T110" fmla="*/ 7 w 451"/>
                  <a:gd name="T111" fmla="*/ 85 h 136"/>
                  <a:gd name="T112" fmla="*/ 6 w 451"/>
                  <a:gd name="T113" fmla="*/ 85 h 136"/>
                  <a:gd name="T114" fmla="*/ 0 w 451"/>
                  <a:gd name="T115" fmla="*/ 82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451" h="136">
                    <a:moveTo>
                      <a:pt x="447" y="136"/>
                    </a:moveTo>
                    <a:lnTo>
                      <a:pt x="451" y="136"/>
                    </a:lnTo>
                    <a:lnTo>
                      <a:pt x="445" y="98"/>
                    </a:lnTo>
                    <a:lnTo>
                      <a:pt x="444" y="95"/>
                    </a:lnTo>
                    <a:lnTo>
                      <a:pt x="440" y="78"/>
                    </a:lnTo>
                    <a:lnTo>
                      <a:pt x="441" y="78"/>
                    </a:lnTo>
                    <a:lnTo>
                      <a:pt x="438" y="63"/>
                    </a:lnTo>
                    <a:lnTo>
                      <a:pt x="437" y="62"/>
                    </a:lnTo>
                    <a:lnTo>
                      <a:pt x="437" y="50"/>
                    </a:lnTo>
                    <a:lnTo>
                      <a:pt x="434" y="36"/>
                    </a:lnTo>
                    <a:lnTo>
                      <a:pt x="418" y="0"/>
                    </a:lnTo>
                    <a:lnTo>
                      <a:pt x="413" y="0"/>
                    </a:lnTo>
                    <a:lnTo>
                      <a:pt x="359" y="28"/>
                    </a:lnTo>
                    <a:lnTo>
                      <a:pt x="358" y="28"/>
                    </a:lnTo>
                    <a:lnTo>
                      <a:pt x="339" y="36"/>
                    </a:lnTo>
                    <a:lnTo>
                      <a:pt x="331" y="39"/>
                    </a:lnTo>
                    <a:lnTo>
                      <a:pt x="329" y="39"/>
                    </a:lnTo>
                    <a:lnTo>
                      <a:pt x="328" y="41"/>
                    </a:lnTo>
                    <a:lnTo>
                      <a:pt x="327" y="41"/>
                    </a:lnTo>
                    <a:lnTo>
                      <a:pt x="314" y="45"/>
                    </a:lnTo>
                    <a:lnTo>
                      <a:pt x="288" y="56"/>
                    </a:lnTo>
                    <a:lnTo>
                      <a:pt x="286" y="56"/>
                    </a:lnTo>
                    <a:lnTo>
                      <a:pt x="251" y="67"/>
                    </a:lnTo>
                    <a:lnTo>
                      <a:pt x="247" y="67"/>
                    </a:lnTo>
                    <a:lnTo>
                      <a:pt x="243" y="69"/>
                    </a:lnTo>
                    <a:lnTo>
                      <a:pt x="226" y="69"/>
                    </a:lnTo>
                    <a:lnTo>
                      <a:pt x="218" y="67"/>
                    </a:lnTo>
                    <a:lnTo>
                      <a:pt x="215" y="66"/>
                    </a:lnTo>
                    <a:lnTo>
                      <a:pt x="208" y="59"/>
                    </a:lnTo>
                    <a:lnTo>
                      <a:pt x="193" y="50"/>
                    </a:lnTo>
                    <a:lnTo>
                      <a:pt x="174" y="57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13" y="74"/>
                    </a:lnTo>
                    <a:lnTo>
                      <a:pt x="99" y="78"/>
                    </a:lnTo>
                    <a:lnTo>
                      <a:pt x="97" y="78"/>
                    </a:lnTo>
                    <a:lnTo>
                      <a:pt x="91" y="80"/>
                    </a:lnTo>
                    <a:lnTo>
                      <a:pt x="89" y="81"/>
                    </a:lnTo>
                    <a:lnTo>
                      <a:pt x="70" y="88"/>
                    </a:lnTo>
                    <a:lnTo>
                      <a:pt x="68" y="89"/>
                    </a:lnTo>
                    <a:lnTo>
                      <a:pt x="63" y="91"/>
                    </a:lnTo>
                    <a:lnTo>
                      <a:pt x="50" y="98"/>
                    </a:lnTo>
                    <a:lnTo>
                      <a:pt x="46" y="99"/>
                    </a:lnTo>
                    <a:lnTo>
                      <a:pt x="43" y="101"/>
                    </a:lnTo>
                    <a:lnTo>
                      <a:pt x="40" y="101"/>
                    </a:lnTo>
                    <a:lnTo>
                      <a:pt x="37" y="99"/>
                    </a:lnTo>
                    <a:lnTo>
                      <a:pt x="27" y="99"/>
                    </a:lnTo>
                    <a:lnTo>
                      <a:pt x="25" y="98"/>
                    </a:lnTo>
                    <a:lnTo>
                      <a:pt x="24" y="95"/>
                    </a:lnTo>
                    <a:lnTo>
                      <a:pt x="25" y="94"/>
                    </a:lnTo>
                    <a:lnTo>
                      <a:pt x="22" y="88"/>
                    </a:lnTo>
                    <a:lnTo>
                      <a:pt x="18" y="85"/>
                    </a:lnTo>
                    <a:lnTo>
                      <a:pt x="18" y="84"/>
                    </a:lnTo>
                    <a:lnTo>
                      <a:pt x="15" y="84"/>
                    </a:lnTo>
                    <a:lnTo>
                      <a:pt x="14" y="82"/>
                    </a:lnTo>
                    <a:lnTo>
                      <a:pt x="7" y="85"/>
                    </a:lnTo>
                    <a:lnTo>
                      <a:pt x="6" y="85"/>
                    </a:lnTo>
                    <a:lnTo>
                      <a:pt x="0" y="82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58" name="Freeform 6215">
                <a:extLst>
                  <a:ext uri="{FF2B5EF4-FFF2-40B4-BE49-F238E27FC236}">
                    <a16:creationId xmlns:a16="http://schemas.microsoft.com/office/drawing/2014/main" id="{A9579FCF-91A6-3BCB-4CD6-4D37DD86C3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0" y="57"/>
                <a:ext cx="0" cy="2"/>
              </a:xfrm>
              <a:custGeom>
                <a:avLst/>
                <a:gdLst>
                  <a:gd name="T0" fmla="*/ 3 w 3"/>
                  <a:gd name="T1" fmla="*/ 0 h 11"/>
                  <a:gd name="T2" fmla="*/ 0 w 3"/>
                  <a:gd name="T3" fmla="*/ 1 h 11"/>
                  <a:gd name="T4" fmla="*/ 1 w 3"/>
                  <a:gd name="T5" fmla="*/ 7 h 11"/>
                  <a:gd name="T6" fmla="*/ 3 w 3"/>
                  <a:gd name="T7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1">
                    <a:moveTo>
                      <a:pt x="3" y="0"/>
                    </a:moveTo>
                    <a:lnTo>
                      <a:pt x="0" y="1"/>
                    </a:lnTo>
                    <a:lnTo>
                      <a:pt x="1" y="7"/>
                    </a:lnTo>
                    <a:lnTo>
                      <a:pt x="3" y="11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59" name="Freeform 6216">
                <a:extLst>
                  <a:ext uri="{FF2B5EF4-FFF2-40B4-BE49-F238E27FC236}">
                    <a16:creationId xmlns:a16="http://schemas.microsoft.com/office/drawing/2014/main" id="{8436D190-DC63-12BA-CBB7-95A60B3D30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0" y="57"/>
                <a:ext cx="0" cy="2"/>
              </a:xfrm>
              <a:custGeom>
                <a:avLst/>
                <a:gdLst>
                  <a:gd name="T0" fmla="*/ 2 w 2"/>
                  <a:gd name="T1" fmla="*/ 11 h 11"/>
                  <a:gd name="T2" fmla="*/ 0 w 2"/>
                  <a:gd name="T3" fmla="*/ 5 h 11"/>
                  <a:gd name="T4" fmla="*/ 2 w 2"/>
                  <a:gd name="T5" fmla="*/ 1 h 11"/>
                  <a:gd name="T6" fmla="*/ 2 w 2"/>
                  <a:gd name="T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1">
                    <a:moveTo>
                      <a:pt x="2" y="11"/>
                    </a:moveTo>
                    <a:lnTo>
                      <a:pt x="0" y="5"/>
                    </a:lnTo>
                    <a:lnTo>
                      <a:pt x="2" y="1"/>
                    </a:lnTo>
                    <a:lnTo>
                      <a:pt x="2" y="0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60" name="Line 6217">
                <a:extLst>
                  <a:ext uri="{FF2B5EF4-FFF2-40B4-BE49-F238E27FC236}">
                    <a16:creationId xmlns:a16="http://schemas.microsoft.com/office/drawing/2014/main" id="{E245F7EA-0CA2-AF62-7D16-B2AD4BA7375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60" y="59"/>
                <a:ext cx="1" cy="1"/>
              </a:xfrm>
              <a:prstGeom prst="line">
                <a:avLst/>
              </a:pr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61" name="Freeform 6218">
                <a:extLst>
                  <a:ext uri="{FF2B5EF4-FFF2-40B4-BE49-F238E27FC236}">
                    <a16:creationId xmlns:a16="http://schemas.microsoft.com/office/drawing/2014/main" id="{7C853FF6-DD5F-2209-309E-41E0F14CD7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0" y="59"/>
                <a:ext cx="1" cy="1"/>
              </a:xfrm>
              <a:custGeom>
                <a:avLst/>
                <a:gdLst>
                  <a:gd name="T0" fmla="*/ 2 w 2"/>
                  <a:gd name="T1" fmla="*/ 4 h 4"/>
                  <a:gd name="T2" fmla="*/ 2 w 2"/>
                  <a:gd name="T3" fmla="*/ 1 h 4"/>
                  <a:gd name="T4" fmla="*/ 0 w 2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lnTo>
                      <a:pt x="2" y="1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62" name="Freeform 6219">
                <a:extLst>
                  <a:ext uri="{FF2B5EF4-FFF2-40B4-BE49-F238E27FC236}">
                    <a16:creationId xmlns:a16="http://schemas.microsoft.com/office/drawing/2014/main" id="{074503BA-03E7-45DF-8930-2C2EEB5BEB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7" y="46"/>
                <a:ext cx="16" cy="13"/>
              </a:xfrm>
              <a:custGeom>
                <a:avLst/>
                <a:gdLst>
                  <a:gd name="T0" fmla="*/ 0 w 63"/>
                  <a:gd name="T1" fmla="*/ 29 h 51"/>
                  <a:gd name="T2" fmla="*/ 7 w 63"/>
                  <a:gd name="T3" fmla="*/ 25 h 51"/>
                  <a:gd name="T4" fmla="*/ 7 w 63"/>
                  <a:gd name="T5" fmla="*/ 19 h 51"/>
                  <a:gd name="T6" fmla="*/ 6 w 63"/>
                  <a:gd name="T7" fmla="*/ 18 h 51"/>
                  <a:gd name="T8" fmla="*/ 6 w 63"/>
                  <a:gd name="T9" fmla="*/ 15 h 51"/>
                  <a:gd name="T10" fmla="*/ 8 w 63"/>
                  <a:gd name="T11" fmla="*/ 14 h 51"/>
                  <a:gd name="T12" fmla="*/ 12 w 63"/>
                  <a:gd name="T13" fmla="*/ 11 h 51"/>
                  <a:gd name="T14" fmla="*/ 12 w 63"/>
                  <a:gd name="T15" fmla="*/ 1 h 51"/>
                  <a:gd name="T16" fmla="*/ 14 w 63"/>
                  <a:gd name="T17" fmla="*/ 1 h 51"/>
                  <a:gd name="T18" fmla="*/ 15 w 63"/>
                  <a:gd name="T19" fmla="*/ 0 h 51"/>
                  <a:gd name="T20" fmla="*/ 15 w 63"/>
                  <a:gd name="T21" fmla="*/ 23 h 51"/>
                  <a:gd name="T22" fmla="*/ 19 w 63"/>
                  <a:gd name="T23" fmla="*/ 28 h 51"/>
                  <a:gd name="T24" fmla="*/ 21 w 63"/>
                  <a:gd name="T25" fmla="*/ 28 h 51"/>
                  <a:gd name="T26" fmla="*/ 25 w 63"/>
                  <a:gd name="T27" fmla="*/ 25 h 51"/>
                  <a:gd name="T28" fmla="*/ 26 w 63"/>
                  <a:gd name="T29" fmla="*/ 25 h 51"/>
                  <a:gd name="T30" fmla="*/ 28 w 63"/>
                  <a:gd name="T31" fmla="*/ 23 h 51"/>
                  <a:gd name="T32" fmla="*/ 29 w 63"/>
                  <a:gd name="T33" fmla="*/ 23 h 51"/>
                  <a:gd name="T34" fmla="*/ 35 w 63"/>
                  <a:gd name="T35" fmla="*/ 22 h 51"/>
                  <a:gd name="T36" fmla="*/ 35 w 63"/>
                  <a:gd name="T37" fmla="*/ 23 h 51"/>
                  <a:gd name="T38" fmla="*/ 33 w 63"/>
                  <a:gd name="T39" fmla="*/ 25 h 51"/>
                  <a:gd name="T40" fmla="*/ 43 w 63"/>
                  <a:gd name="T41" fmla="*/ 35 h 51"/>
                  <a:gd name="T42" fmla="*/ 42 w 63"/>
                  <a:gd name="T43" fmla="*/ 36 h 51"/>
                  <a:gd name="T44" fmla="*/ 39 w 63"/>
                  <a:gd name="T45" fmla="*/ 36 h 51"/>
                  <a:gd name="T46" fmla="*/ 37 w 63"/>
                  <a:gd name="T47" fmla="*/ 38 h 51"/>
                  <a:gd name="T48" fmla="*/ 37 w 63"/>
                  <a:gd name="T49" fmla="*/ 40 h 51"/>
                  <a:gd name="T50" fmla="*/ 40 w 63"/>
                  <a:gd name="T51" fmla="*/ 42 h 51"/>
                  <a:gd name="T52" fmla="*/ 42 w 63"/>
                  <a:gd name="T53" fmla="*/ 43 h 51"/>
                  <a:gd name="T54" fmla="*/ 43 w 63"/>
                  <a:gd name="T55" fmla="*/ 49 h 51"/>
                  <a:gd name="T56" fmla="*/ 44 w 63"/>
                  <a:gd name="T57" fmla="*/ 51 h 51"/>
                  <a:gd name="T58" fmla="*/ 46 w 63"/>
                  <a:gd name="T59" fmla="*/ 51 h 51"/>
                  <a:gd name="T60" fmla="*/ 47 w 63"/>
                  <a:gd name="T61" fmla="*/ 49 h 51"/>
                  <a:gd name="T62" fmla="*/ 47 w 63"/>
                  <a:gd name="T63" fmla="*/ 47 h 51"/>
                  <a:gd name="T64" fmla="*/ 49 w 63"/>
                  <a:gd name="T65" fmla="*/ 43 h 51"/>
                  <a:gd name="T66" fmla="*/ 49 w 63"/>
                  <a:gd name="T67" fmla="*/ 40 h 51"/>
                  <a:gd name="T68" fmla="*/ 47 w 63"/>
                  <a:gd name="T69" fmla="*/ 35 h 51"/>
                  <a:gd name="T70" fmla="*/ 53 w 63"/>
                  <a:gd name="T71" fmla="*/ 32 h 51"/>
                  <a:gd name="T72" fmla="*/ 59 w 63"/>
                  <a:gd name="T73" fmla="*/ 30 h 51"/>
                  <a:gd name="T74" fmla="*/ 59 w 63"/>
                  <a:gd name="T75" fmla="*/ 26 h 51"/>
                  <a:gd name="T76" fmla="*/ 57 w 63"/>
                  <a:gd name="T77" fmla="*/ 26 h 51"/>
                  <a:gd name="T78" fmla="*/ 56 w 63"/>
                  <a:gd name="T79" fmla="*/ 25 h 51"/>
                  <a:gd name="T80" fmla="*/ 54 w 63"/>
                  <a:gd name="T81" fmla="*/ 25 h 51"/>
                  <a:gd name="T82" fmla="*/ 52 w 63"/>
                  <a:gd name="T83" fmla="*/ 26 h 51"/>
                  <a:gd name="T84" fmla="*/ 46 w 63"/>
                  <a:gd name="T85" fmla="*/ 26 h 51"/>
                  <a:gd name="T86" fmla="*/ 44 w 63"/>
                  <a:gd name="T87" fmla="*/ 25 h 51"/>
                  <a:gd name="T88" fmla="*/ 43 w 63"/>
                  <a:gd name="T89" fmla="*/ 22 h 51"/>
                  <a:gd name="T90" fmla="*/ 50 w 63"/>
                  <a:gd name="T91" fmla="*/ 18 h 51"/>
                  <a:gd name="T92" fmla="*/ 52 w 63"/>
                  <a:gd name="T93" fmla="*/ 18 h 51"/>
                  <a:gd name="T94" fmla="*/ 61 w 63"/>
                  <a:gd name="T95" fmla="*/ 14 h 51"/>
                  <a:gd name="T96" fmla="*/ 63 w 63"/>
                  <a:gd name="T97" fmla="*/ 11 h 51"/>
                  <a:gd name="T98" fmla="*/ 61 w 63"/>
                  <a:gd name="T99" fmla="*/ 7 h 51"/>
                  <a:gd name="T100" fmla="*/ 61 w 63"/>
                  <a:gd name="T101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63" h="51">
                    <a:moveTo>
                      <a:pt x="0" y="29"/>
                    </a:moveTo>
                    <a:lnTo>
                      <a:pt x="7" y="25"/>
                    </a:lnTo>
                    <a:lnTo>
                      <a:pt x="7" y="19"/>
                    </a:lnTo>
                    <a:lnTo>
                      <a:pt x="6" y="18"/>
                    </a:lnTo>
                    <a:lnTo>
                      <a:pt x="6" y="15"/>
                    </a:lnTo>
                    <a:lnTo>
                      <a:pt x="8" y="14"/>
                    </a:lnTo>
                    <a:lnTo>
                      <a:pt x="12" y="11"/>
                    </a:lnTo>
                    <a:lnTo>
                      <a:pt x="12" y="1"/>
                    </a:lnTo>
                    <a:lnTo>
                      <a:pt x="14" y="1"/>
                    </a:lnTo>
                    <a:lnTo>
                      <a:pt x="15" y="0"/>
                    </a:lnTo>
                    <a:lnTo>
                      <a:pt x="15" y="23"/>
                    </a:lnTo>
                    <a:lnTo>
                      <a:pt x="19" y="28"/>
                    </a:lnTo>
                    <a:lnTo>
                      <a:pt x="21" y="28"/>
                    </a:lnTo>
                    <a:lnTo>
                      <a:pt x="25" y="25"/>
                    </a:lnTo>
                    <a:lnTo>
                      <a:pt x="26" y="25"/>
                    </a:lnTo>
                    <a:lnTo>
                      <a:pt x="28" y="23"/>
                    </a:lnTo>
                    <a:lnTo>
                      <a:pt x="29" y="23"/>
                    </a:lnTo>
                    <a:lnTo>
                      <a:pt x="35" y="22"/>
                    </a:lnTo>
                    <a:lnTo>
                      <a:pt x="35" y="23"/>
                    </a:lnTo>
                    <a:lnTo>
                      <a:pt x="33" y="25"/>
                    </a:lnTo>
                    <a:lnTo>
                      <a:pt x="43" y="35"/>
                    </a:lnTo>
                    <a:lnTo>
                      <a:pt x="42" y="36"/>
                    </a:lnTo>
                    <a:lnTo>
                      <a:pt x="39" y="36"/>
                    </a:lnTo>
                    <a:lnTo>
                      <a:pt x="37" y="38"/>
                    </a:lnTo>
                    <a:lnTo>
                      <a:pt x="37" y="40"/>
                    </a:lnTo>
                    <a:lnTo>
                      <a:pt x="40" y="42"/>
                    </a:lnTo>
                    <a:lnTo>
                      <a:pt x="42" y="43"/>
                    </a:lnTo>
                    <a:lnTo>
                      <a:pt x="43" y="49"/>
                    </a:lnTo>
                    <a:lnTo>
                      <a:pt x="44" y="51"/>
                    </a:lnTo>
                    <a:lnTo>
                      <a:pt x="46" y="51"/>
                    </a:lnTo>
                    <a:lnTo>
                      <a:pt x="47" y="49"/>
                    </a:lnTo>
                    <a:lnTo>
                      <a:pt x="47" y="47"/>
                    </a:lnTo>
                    <a:lnTo>
                      <a:pt x="49" y="43"/>
                    </a:lnTo>
                    <a:lnTo>
                      <a:pt x="49" y="40"/>
                    </a:lnTo>
                    <a:lnTo>
                      <a:pt x="47" y="35"/>
                    </a:lnTo>
                    <a:lnTo>
                      <a:pt x="53" y="32"/>
                    </a:lnTo>
                    <a:lnTo>
                      <a:pt x="59" y="30"/>
                    </a:lnTo>
                    <a:lnTo>
                      <a:pt x="59" y="26"/>
                    </a:lnTo>
                    <a:lnTo>
                      <a:pt x="57" y="26"/>
                    </a:lnTo>
                    <a:lnTo>
                      <a:pt x="56" y="25"/>
                    </a:lnTo>
                    <a:lnTo>
                      <a:pt x="54" y="25"/>
                    </a:lnTo>
                    <a:lnTo>
                      <a:pt x="52" y="26"/>
                    </a:lnTo>
                    <a:lnTo>
                      <a:pt x="46" y="26"/>
                    </a:lnTo>
                    <a:lnTo>
                      <a:pt x="44" y="25"/>
                    </a:lnTo>
                    <a:lnTo>
                      <a:pt x="43" y="22"/>
                    </a:lnTo>
                    <a:lnTo>
                      <a:pt x="50" y="18"/>
                    </a:lnTo>
                    <a:lnTo>
                      <a:pt x="52" y="18"/>
                    </a:lnTo>
                    <a:lnTo>
                      <a:pt x="61" y="14"/>
                    </a:lnTo>
                    <a:lnTo>
                      <a:pt x="63" y="11"/>
                    </a:lnTo>
                    <a:lnTo>
                      <a:pt x="61" y="7"/>
                    </a:lnTo>
                    <a:lnTo>
                      <a:pt x="61" y="0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63" name="Freeform 6220">
                <a:extLst>
                  <a:ext uri="{FF2B5EF4-FFF2-40B4-BE49-F238E27FC236}">
                    <a16:creationId xmlns:a16="http://schemas.microsoft.com/office/drawing/2014/main" id="{30B566B1-5E99-A420-D923-F1C59E2080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7" y="58"/>
                <a:ext cx="3" cy="0"/>
              </a:xfrm>
              <a:custGeom>
                <a:avLst/>
                <a:gdLst>
                  <a:gd name="T0" fmla="*/ 0 w 10"/>
                  <a:gd name="T1" fmla="*/ 2 h 2"/>
                  <a:gd name="T2" fmla="*/ 6 w 10"/>
                  <a:gd name="T3" fmla="*/ 0 h 2"/>
                  <a:gd name="T4" fmla="*/ 10 w 10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2">
                    <a:moveTo>
                      <a:pt x="0" y="2"/>
                    </a:moveTo>
                    <a:lnTo>
                      <a:pt x="6" y="0"/>
                    </a:lnTo>
                    <a:lnTo>
                      <a:pt x="10" y="0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64" name="Freeform 6221">
                <a:extLst>
                  <a:ext uri="{FF2B5EF4-FFF2-40B4-BE49-F238E27FC236}">
                    <a16:creationId xmlns:a16="http://schemas.microsoft.com/office/drawing/2014/main" id="{DC19A60D-58CB-5CEF-EDEF-5CC9E0D258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7" y="58"/>
                <a:ext cx="3" cy="1"/>
              </a:xfrm>
              <a:custGeom>
                <a:avLst/>
                <a:gdLst>
                  <a:gd name="T0" fmla="*/ 0 w 10"/>
                  <a:gd name="T1" fmla="*/ 2 h 4"/>
                  <a:gd name="T2" fmla="*/ 2 w 10"/>
                  <a:gd name="T3" fmla="*/ 4 h 4"/>
                  <a:gd name="T4" fmla="*/ 3 w 10"/>
                  <a:gd name="T5" fmla="*/ 4 h 4"/>
                  <a:gd name="T6" fmla="*/ 4 w 10"/>
                  <a:gd name="T7" fmla="*/ 2 h 4"/>
                  <a:gd name="T8" fmla="*/ 10 w 10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4">
                    <a:moveTo>
                      <a:pt x="0" y="2"/>
                    </a:moveTo>
                    <a:lnTo>
                      <a:pt x="2" y="4"/>
                    </a:lnTo>
                    <a:lnTo>
                      <a:pt x="3" y="4"/>
                    </a:lnTo>
                    <a:lnTo>
                      <a:pt x="4" y="2"/>
                    </a:lnTo>
                    <a:lnTo>
                      <a:pt x="10" y="0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65" name="Freeform 6222">
                <a:extLst>
                  <a:ext uri="{FF2B5EF4-FFF2-40B4-BE49-F238E27FC236}">
                    <a16:creationId xmlns:a16="http://schemas.microsoft.com/office/drawing/2014/main" id="{46134A05-ABDE-7149-76F3-0BA0B0F4CD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9" y="52"/>
                <a:ext cx="10" cy="10"/>
              </a:xfrm>
              <a:custGeom>
                <a:avLst/>
                <a:gdLst>
                  <a:gd name="T0" fmla="*/ 2 w 38"/>
                  <a:gd name="T1" fmla="*/ 42 h 42"/>
                  <a:gd name="T2" fmla="*/ 1 w 38"/>
                  <a:gd name="T3" fmla="*/ 36 h 42"/>
                  <a:gd name="T4" fmla="*/ 0 w 38"/>
                  <a:gd name="T5" fmla="*/ 33 h 42"/>
                  <a:gd name="T6" fmla="*/ 0 w 38"/>
                  <a:gd name="T7" fmla="*/ 31 h 42"/>
                  <a:gd name="T8" fmla="*/ 5 w 38"/>
                  <a:gd name="T9" fmla="*/ 24 h 42"/>
                  <a:gd name="T10" fmla="*/ 7 w 38"/>
                  <a:gd name="T11" fmla="*/ 24 h 42"/>
                  <a:gd name="T12" fmla="*/ 11 w 38"/>
                  <a:gd name="T13" fmla="*/ 23 h 42"/>
                  <a:gd name="T14" fmla="*/ 14 w 38"/>
                  <a:gd name="T15" fmla="*/ 21 h 42"/>
                  <a:gd name="T16" fmla="*/ 15 w 38"/>
                  <a:gd name="T17" fmla="*/ 18 h 42"/>
                  <a:gd name="T18" fmla="*/ 15 w 38"/>
                  <a:gd name="T19" fmla="*/ 14 h 42"/>
                  <a:gd name="T20" fmla="*/ 18 w 38"/>
                  <a:gd name="T21" fmla="*/ 11 h 42"/>
                  <a:gd name="T22" fmla="*/ 22 w 38"/>
                  <a:gd name="T23" fmla="*/ 10 h 42"/>
                  <a:gd name="T24" fmla="*/ 31 w 38"/>
                  <a:gd name="T25" fmla="*/ 6 h 42"/>
                  <a:gd name="T26" fmla="*/ 32 w 38"/>
                  <a:gd name="T27" fmla="*/ 3 h 42"/>
                  <a:gd name="T28" fmla="*/ 36 w 38"/>
                  <a:gd name="T29" fmla="*/ 0 h 42"/>
                  <a:gd name="T30" fmla="*/ 38 w 38"/>
                  <a:gd name="T31" fmla="*/ 0 h 42"/>
                  <a:gd name="T32" fmla="*/ 38 w 38"/>
                  <a:gd name="T33" fmla="*/ 3 h 42"/>
                  <a:gd name="T34" fmla="*/ 33 w 38"/>
                  <a:gd name="T35" fmla="*/ 6 h 42"/>
                  <a:gd name="T36" fmla="*/ 32 w 38"/>
                  <a:gd name="T37" fmla="*/ 7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8" h="42">
                    <a:moveTo>
                      <a:pt x="2" y="42"/>
                    </a:moveTo>
                    <a:lnTo>
                      <a:pt x="1" y="36"/>
                    </a:lnTo>
                    <a:lnTo>
                      <a:pt x="0" y="33"/>
                    </a:lnTo>
                    <a:lnTo>
                      <a:pt x="0" y="31"/>
                    </a:lnTo>
                    <a:lnTo>
                      <a:pt x="5" y="24"/>
                    </a:lnTo>
                    <a:lnTo>
                      <a:pt x="7" y="24"/>
                    </a:lnTo>
                    <a:lnTo>
                      <a:pt x="11" y="23"/>
                    </a:lnTo>
                    <a:lnTo>
                      <a:pt x="14" y="21"/>
                    </a:lnTo>
                    <a:lnTo>
                      <a:pt x="15" y="18"/>
                    </a:lnTo>
                    <a:lnTo>
                      <a:pt x="15" y="14"/>
                    </a:lnTo>
                    <a:lnTo>
                      <a:pt x="18" y="11"/>
                    </a:lnTo>
                    <a:lnTo>
                      <a:pt x="22" y="10"/>
                    </a:lnTo>
                    <a:lnTo>
                      <a:pt x="31" y="6"/>
                    </a:lnTo>
                    <a:lnTo>
                      <a:pt x="32" y="3"/>
                    </a:lnTo>
                    <a:lnTo>
                      <a:pt x="36" y="0"/>
                    </a:lnTo>
                    <a:lnTo>
                      <a:pt x="38" y="0"/>
                    </a:lnTo>
                    <a:lnTo>
                      <a:pt x="38" y="3"/>
                    </a:lnTo>
                    <a:lnTo>
                      <a:pt x="33" y="6"/>
                    </a:lnTo>
                    <a:lnTo>
                      <a:pt x="32" y="7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66" name="Freeform 6223">
                <a:extLst>
                  <a:ext uri="{FF2B5EF4-FFF2-40B4-BE49-F238E27FC236}">
                    <a16:creationId xmlns:a16="http://schemas.microsoft.com/office/drawing/2014/main" id="{9D75508B-15E7-8B2D-13AE-1FB84D2EA7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0" y="58"/>
                <a:ext cx="10" cy="4"/>
              </a:xfrm>
              <a:custGeom>
                <a:avLst/>
                <a:gdLst>
                  <a:gd name="T0" fmla="*/ 0 w 40"/>
                  <a:gd name="T1" fmla="*/ 1 h 18"/>
                  <a:gd name="T2" fmla="*/ 9 w 40"/>
                  <a:gd name="T3" fmla="*/ 0 h 18"/>
                  <a:gd name="T4" fmla="*/ 32 w 40"/>
                  <a:gd name="T5" fmla="*/ 8 h 18"/>
                  <a:gd name="T6" fmla="*/ 36 w 40"/>
                  <a:gd name="T7" fmla="*/ 14 h 18"/>
                  <a:gd name="T8" fmla="*/ 40 w 40"/>
                  <a:gd name="T9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18">
                    <a:moveTo>
                      <a:pt x="0" y="1"/>
                    </a:moveTo>
                    <a:lnTo>
                      <a:pt x="9" y="0"/>
                    </a:lnTo>
                    <a:lnTo>
                      <a:pt x="32" y="8"/>
                    </a:lnTo>
                    <a:lnTo>
                      <a:pt x="36" y="14"/>
                    </a:lnTo>
                    <a:lnTo>
                      <a:pt x="40" y="18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67" name="Freeform 6224">
                <a:extLst>
                  <a:ext uri="{FF2B5EF4-FFF2-40B4-BE49-F238E27FC236}">
                    <a16:creationId xmlns:a16="http://schemas.microsoft.com/office/drawing/2014/main" id="{3A35047F-19E1-483D-0495-680BF35DF4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53"/>
                <a:ext cx="1" cy="2"/>
              </a:xfrm>
              <a:custGeom>
                <a:avLst/>
                <a:gdLst>
                  <a:gd name="T0" fmla="*/ 7 w 7"/>
                  <a:gd name="T1" fmla="*/ 0 h 6"/>
                  <a:gd name="T2" fmla="*/ 0 w 7"/>
                  <a:gd name="T3" fmla="*/ 6 h 6"/>
                  <a:gd name="T4" fmla="*/ 1 w 7"/>
                  <a:gd name="T5" fmla="*/ 6 h 6"/>
                  <a:gd name="T6" fmla="*/ 7 w 7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6">
                    <a:moveTo>
                      <a:pt x="7" y="0"/>
                    </a:moveTo>
                    <a:lnTo>
                      <a:pt x="0" y="6"/>
                    </a:lnTo>
                    <a:lnTo>
                      <a:pt x="1" y="6"/>
                    </a:lnTo>
                    <a:lnTo>
                      <a:pt x="7" y="0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68" name="Freeform 6225">
                <a:extLst>
                  <a:ext uri="{FF2B5EF4-FFF2-40B4-BE49-F238E27FC236}">
                    <a16:creationId xmlns:a16="http://schemas.microsoft.com/office/drawing/2014/main" id="{131CD587-FAA9-155A-725B-9DE46CB0EA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0" y="62"/>
                <a:ext cx="3" cy="4"/>
              </a:xfrm>
              <a:custGeom>
                <a:avLst/>
                <a:gdLst>
                  <a:gd name="T0" fmla="*/ 0 w 12"/>
                  <a:gd name="T1" fmla="*/ 0 h 15"/>
                  <a:gd name="T2" fmla="*/ 9 w 12"/>
                  <a:gd name="T3" fmla="*/ 12 h 15"/>
                  <a:gd name="T4" fmla="*/ 10 w 12"/>
                  <a:gd name="T5" fmla="*/ 12 h 15"/>
                  <a:gd name="T6" fmla="*/ 12 w 12"/>
                  <a:gd name="T7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15">
                    <a:moveTo>
                      <a:pt x="0" y="0"/>
                    </a:moveTo>
                    <a:lnTo>
                      <a:pt x="9" y="12"/>
                    </a:lnTo>
                    <a:lnTo>
                      <a:pt x="10" y="12"/>
                    </a:lnTo>
                    <a:lnTo>
                      <a:pt x="12" y="15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69" name="Freeform 6226">
                <a:extLst>
                  <a:ext uri="{FF2B5EF4-FFF2-40B4-BE49-F238E27FC236}">
                    <a16:creationId xmlns:a16="http://schemas.microsoft.com/office/drawing/2014/main" id="{F54490E3-EC3A-0678-608F-C3E2DF8D85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0" y="62"/>
                <a:ext cx="3" cy="4"/>
              </a:xfrm>
              <a:custGeom>
                <a:avLst/>
                <a:gdLst>
                  <a:gd name="T0" fmla="*/ 12 w 12"/>
                  <a:gd name="T1" fmla="*/ 15 h 15"/>
                  <a:gd name="T2" fmla="*/ 12 w 12"/>
                  <a:gd name="T3" fmla="*/ 14 h 15"/>
                  <a:gd name="T4" fmla="*/ 6 w 12"/>
                  <a:gd name="T5" fmla="*/ 5 h 15"/>
                  <a:gd name="T6" fmla="*/ 5 w 12"/>
                  <a:gd name="T7" fmla="*/ 5 h 15"/>
                  <a:gd name="T8" fmla="*/ 0 w 12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5">
                    <a:moveTo>
                      <a:pt x="12" y="15"/>
                    </a:moveTo>
                    <a:lnTo>
                      <a:pt x="12" y="14"/>
                    </a:lnTo>
                    <a:lnTo>
                      <a:pt x="6" y="5"/>
                    </a:lnTo>
                    <a:lnTo>
                      <a:pt x="5" y="5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70" name="Freeform 6227">
                <a:extLst>
                  <a:ext uri="{FF2B5EF4-FFF2-40B4-BE49-F238E27FC236}">
                    <a16:creationId xmlns:a16="http://schemas.microsoft.com/office/drawing/2014/main" id="{8D1C2412-770D-3933-6681-3BCCB6B8C1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5" y="42"/>
                <a:ext cx="4" cy="1"/>
              </a:xfrm>
              <a:custGeom>
                <a:avLst/>
                <a:gdLst>
                  <a:gd name="T0" fmla="*/ 14 w 14"/>
                  <a:gd name="T1" fmla="*/ 6 h 6"/>
                  <a:gd name="T2" fmla="*/ 8 w 14"/>
                  <a:gd name="T3" fmla="*/ 2 h 6"/>
                  <a:gd name="T4" fmla="*/ 7 w 14"/>
                  <a:gd name="T5" fmla="*/ 0 h 6"/>
                  <a:gd name="T6" fmla="*/ 0 w 14"/>
                  <a:gd name="T7" fmla="*/ 0 h 6"/>
                  <a:gd name="T8" fmla="*/ 0 w 14"/>
                  <a:gd name="T9" fmla="*/ 2 h 6"/>
                  <a:gd name="T10" fmla="*/ 5 w 14"/>
                  <a:gd name="T11" fmla="*/ 2 h 6"/>
                  <a:gd name="T12" fmla="*/ 14 w 14"/>
                  <a:gd name="T13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6">
                    <a:moveTo>
                      <a:pt x="14" y="6"/>
                    </a:moveTo>
                    <a:lnTo>
                      <a:pt x="8" y="2"/>
                    </a:lnTo>
                    <a:lnTo>
                      <a:pt x="7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5" y="2"/>
                    </a:lnTo>
                    <a:lnTo>
                      <a:pt x="14" y="6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71" name="Freeform 6228">
                <a:extLst>
                  <a:ext uri="{FF2B5EF4-FFF2-40B4-BE49-F238E27FC236}">
                    <a16:creationId xmlns:a16="http://schemas.microsoft.com/office/drawing/2014/main" id="{F62ECCAF-7F41-4118-0C74-5D11E203CE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9" y="43"/>
                <a:ext cx="4" cy="3"/>
              </a:xfrm>
              <a:custGeom>
                <a:avLst/>
                <a:gdLst>
                  <a:gd name="T0" fmla="*/ 0 w 18"/>
                  <a:gd name="T1" fmla="*/ 0 h 12"/>
                  <a:gd name="T2" fmla="*/ 4 w 18"/>
                  <a:gd name="T3" fmla="*/ 3 h 12"/>
                  <a:gd name="T4" fmla="*/ 6 w 18"/>
                  <a:gd name="T5" fmla="*/ 5 h 12"/>
                  <a:gd name="T6" fmla="*/ 8 w 18"/>
                  <a:gd name="T7" fmla="*/ 5 h 12"/>
                  <a:gd name="T8" fmla="*/ 11 w 18"/>
                  <a:gd name="T9" fmla="*/ 3 h 12"/>
                  <a:gd name="T10" fmla="*/ 15 w 18"/>
                  <a:gd name="T11" fmla="*/ 3 h 12"/>
                  <a:gd name="T12" fmla="*/ 17 w 18"/>
                  <a:gd name="T13" fmla="*/ 5 h 12"/>
                  <a:gd name="T14" fmla="*/ 18 w 18"/>
                  <a:gd name="T15" fmla="*/ 9 h 12"/>
                  <a:gd name="T16" fmla="*/ 18 w 18"/>
                  <a:gd name="T17" fmla="*/ 12 h 12"/>
                  <a:gd name="T18" fmla="*/ 15 w 18"/>
                  <a:gd name="T19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12">
                    <a:moveTo>
                      <a:pt x="0" y="0"/>
                    </a:moveTo>
                    <a:lnTo>
                      <a:pt x="4" y="3"/>
                    </a:lnTo>
                    <a:lnTo>
                      <a:pt x="6" y="5"/>
                    </a:lnTo>
                    <a:lnTo>
                      <a:pt x="8" y="5"/>
                    </a:lnTo>
                    <a:lnTo>
                      <a:pt x="11" y="3"/>
                    </a:lnTo>
                    <a:lnTo>
                      <a:pt x="15" y="3"/>
                    </a:lnTo>
                    <a:lnTo>
                      <a:pt x="17" y="5"/>
                    </a:lnTo>
                    <a:lnTo>
                      <a:pt x="18" y="9"/>
                    </a:lnTo>
                    <a:lnTo>
                      <a:pt x="18" y="12"/>
                    </a:lnTo>
                    <a:lnTo>
                      <a:pt x="15" y="12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72" name="Freeform 6229">
                <a:extLst>
                  <a:ext uri="{FF2B5EF4-FFF2-40B4-BE49-F238E27FC236}">
                    <a16:creationId xmlns:a16="http://schemas.microsoft.com/office/drawing/2014/main" id="{2E204E21-BC3E-433A-C469-FDC22F540C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3" y="45"/>
                <a:ext cx="0" cy="0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0 h 1"/>
                  <a:gd name="T4" fmla="*/ 0 w 2"/>
                  <a:gd name="T5" fmla="*/ 0 h 1"/>
                  <a:gd name="T6" fmla="*/ 0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1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73" name="Line 6230">
                <a:extLst>
                  <a:ext uri="{FF2B5EF4-FFF2-40B4-BE49-F238E27FC236}">
                    <a16:creationId xmlns:a16="http://schemas.microsoft.com/office/drawing/2014/main" id="{61E92993-B48C-46B6-1DF5-40A3C324860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953" y="45"/>
                <a:ext cx="0" cy="1"/>
              </a:xfrm>
              <a:prstGeom prst="line">
                <a:avLst/>
              </a:pr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74" name="Freeform 6231">
                <a:extLst>
                  <a:ext uri="{FF2B5EF4-FFF2-40B4-BE49-F238E27FC236}">
                    <a16:creationId xmlns:a16="http://schemas.microsoft.com/office/drawing/2014/main" id="{359E35BB-198E-AA22-A569-7FB2B492F4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2" y="66"/>
                <a:ext cx="1" cy="2"/>
              </a:xfrm>
              <a:custGeom>
                <a:avLst/>
                <a:gdLst>
                  <a:gd name="T0" fmla="*/ 3 w 3"/>
                  <a:gd name="T1" fmla="*/ 0 h 7"/>
                  <a:gd name="T2" fmla="*/ 0 w 3"/>
                  <a:gd name="T3" fmla="*/ 6 h 7"/>
                  <a:gd name="T4" fmla="*/ 0 w 3"/>
                  <a:gd name="T5" fmla="*/ 7 h 7"/>
                  <a:gd name="T6" fmla="*/ 1 w 3"/>
                  <a:gd name="T7" fmla="*/ 6 h 7"/>
                  <a:gd name="T8" fmla="*/ 3 w 3"/>
                  <a:gd name="T9" fmla="*/ 2 h 7"/>
                  <a:gd name="T10" fmla="*/ 3 w 3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7">
                    <a:moveTo>
                      <a:pt x="3" y="0"/>
                    </a:moveTo>
                    <a:lnTo>
                      <a:pt x="0" y="6"/>
                    </a:lnTo>
                    <a:lnTo>
                      <a:pt x="0" y="7"/>
                    </a:lnTo>
                    <a:lnTo>
                      <a:pt x="1" y="6"/>
                    </a:lnTo>
                    <a:lnTo>
                      <a:pt x="3" y="2"/>
                    </a:lnTo>
                    <a:lnTo>
                      <a:pt x="3" y="0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75" name="Freeform 6232">
                <a:extLst>
                  <a:ext uri="{FF2B5EF4-FFF2-40B4-BE49-F238E27FC236}">
                    <a16:creationId xmlns:a16="http://schemas.microsoft.com/office/drawing/2014/main" id="{AD7A17C0-DBF3-4CC2-67CC-8EE0AA2971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7" y="58"/>
                <a:ext cx="140" cy="89"/>
              </a:xfrm>
              <a:custGeom>
                <a:avLst/>
                <a:gdLst>
                  <a:gd name="T0" fmla="*/ 32 w 560"/>
                  <a:gd name="T1" fmla="*/ 357 h 357"/>
                  <a:gd name="T2" fmla="*/ 27 w 560"/>
                  <a:gd name="T3" fmla="*/ 357 h 357"/>
                  <a:gd name="T4" fmla="*/ 23 w 560"/>
                  <a:gd name="T5" fmla="*/ 354 h 357"/>
                  <a:gd name="T6" fmla="*/ 17 w 560"/>
                  <a:gd name="T7" fmla="*/ 335 h 357"/>
                  <a:gd name="T8" fmla="*/ 16 w 560"/>
                  <a:gd name="T9" fmla="*/ 332 h 357"/>
                  <a:gd name="T10" fmla="*/ 11 w 560"/>
                  <a:gd name="T11" fmla="*/ 307 h 357"/>
                  <a:gd name="T12" fmla="*/ 6 w 560"/>
                  <a:gd name="T13" fmla="*/ 282 h 357"/>
                  <a:gd name="T14" fmla="*/ 0 w 560"/>
                  <a:gd name="T15" fmla="*/ 259 h 357"/>
                  <a:gd name="T16" fmla="*/ 7 w 560"/>
                  <a:gd name="T17" fmla="*/ 238 h 357"/>
                  <a:gd name="T18" fmla="*/ 27 w 560"/>
                  <a:gd name="T19" fmla="*/ 236 h 357"/>
                  <a:gd name="T20" fmla="*/ 39 w 560"/>
                  <a:gd name="T21" fmla="*/ 233 h 357"/>
                  <a:gd name="T22" fmla="*/ 41 w 560"/>
                  <a:gd name="T23" fmla="*/ 233 h 357"/>
                  <a:gd name="T24" fmla="*/ 45 w 560"/>
                  <a:gd name="T25" fmla="*/ 231 h 357"/>
                  <a:gd name="T26" fmla="*/ 66 w 560"/>
                  <a:gd name="T27" fmla="*/ 227 h 357"/>
                  <a:gd name="T28" fmla="*/ 92 w 560"/>
                  <a:gd name="T29" fmla="*/ 209 h 357"/>
                  <a:gd name="T30" fmla="*/ 102 w 560"/>
                  <a:gd name="T31" fmla="*/ 198 h 357"/>
                  <a:gd name="T32" fmla="*/ 130 w 560"/>
                  <a:gd name="T33" fmla="*/ 162 h 357"/>
                  <a:gd name="T34" fmla="*/ 145 w 560"/>
                  <a:gd name="T35" fmla="*/ 145 h 357"/>
                  <a:gd name="T36" fmla="*/ 147 w 560"/>
                  <a:gd name="T37" fmla="*/ 143 h 357"/>
                  <a:gd name="T38" fmla="*/ 154 w 560"/>
                  <a:gd name="T39" fmla="*/ 135 h 357"/>
                  <a:gd name="T40" fmla="*/ 182 w 560"/>
                  <a:gd name="T41" fmla="*/ 113 h 357"/>
                  <a:gd name="T42" fmla="*/ 215 w 560"/>
                  <a:gd name="T43" fmla="*/ 97 h 357"/>
                  <a:gd name="T44" fmla="*/ 227 w 560"/>
                  <a:gd name="T45" fmla="*/ 92 h 357"/>
                  <a:gd name="T46" fmla="*/ 285 w 560"/>
                  <a:gd name="T47" fmla="*/ 78 h 357"/>
                  <a:gd name="T48" fmla="*/ 292 w 560"/>
                  <a:gd name="T49" fmla="*/ 75 h 357"/>
                  <a:gd name="T50" fmla="*/ 305 w 560"/>
                  <a:gd name="T51" fmla="*/ 71 h 357"/>
                  <a:gd name="T52" fmla="*/ 313 w 560"/>
                  <a:gd name="T53" fmla="*/ 71 h 357"/>
                  <a:gd name="T54" fmla="*/ 331 w 560"/>
                  <a:gd name="T55" fmla="*/ 64 h 357"/>
                  <a:gd name="T56" fmla="*/ 330 w 560"/>
                  <a:gd name="T57" fmla="*/ 61 h 357"/>
                  <a:gd name="T58" fmla="*/ 316 w 560"/>
                  <a:gd name="T59" fmla="*/ 64 h 357"/>
                  <a:gd name="T60" fmla="*/ 315 w 560"/>
                  <a:gd name="T61" fmla="*/ 61 h 357"/>
                  <a:gd name="T62" fmla="*/ 345 w 560"/>
                  <a:gd name="T63" fmla="*/ 54 h 357"/>
                  <a:gd name="T64" fmla="*/ 354 w 560"/>
                  <a:gd name="T65" fmla="*/ 60 h 357"/>
                  <a:gd name="T66" fmla="*/ 356 w 560"/>
                  <a:gd name="T67" fmla="*/ 58 h 357"/>
                  <a:gd name="T68" fmla="*/ 369 w 560"/>
                  <a:gd name="T69" fmla="*/ 51 h 357"/>
                  <a:gd name="T70" fmla="*/ 379 w 560"/>
                  <a:gd name="T71" fmla="*/ 43 h 357"/>
                  <a:gd name="T72" fmla="*/ 383 w 560"/>
                  <a:gd name="T73" fmla="*/ 41 h 357"/>
                  <a:gd name="T74" fmla="*/ 390 w 560"/>
                  <a:gd name="T75" fmla="*/ 39 h 357"/>
                  <a:gd name="T76" fmla="*/ 414 w 560"/>
                  <a:gd name="T77" fmla="*/ 32 h 357"/>
                  <a:gd name="T78" fmla="*/ 430 w 560"/>
                  <a:gd name="T79" fmla="*/ 33 h 357"/>
                  <a:gd name="T80" fmla="*/ 447 w 560"/>
                  <a:gd name="T81" fmla="*/ 32 h 357"/>
                  <a:gd name="T82" fmla="*/ 452 w 560"/>
                  <a:gd name="T83" fmla="*/ 30 h 357"/>
                  <a:gd name="T84" fmla="*/ 455 w 560"/>
                  <a:gd name="T85" fmla="*/ 29 h 357"/>
                  <a:gd name="T86" fmla="*/ 475 w 560"/>
                  <a:gd name="T87" fmla="*/ 23 h 357"/>
                  <a:gd name="T88" fmla="*/ 490 w 560"/>
                  <a:gd name="T89" fmla="*/ 22 h 357"/>
                  <a:gd name="T90" fmla="*/ 538 w 560"/>
                  <a:gd name="T91" fmla="*/ 8 h 357"/>
                  <a:gd name="T92" fmla="*/ 560 w 560"/>
                  <a:gd name="T93" fmla="*/ 0 h 3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560" h="357">
                    <a:moveTo>
                      <a:pt x="34" y="357"/>
                    </a:moveTo>
                    <a:lnTo>
                      <a:pt x="32" y="357"/>
                    </a:lnTo>
                    <a:lnTo>
                      <a:pt x="32" y="356"/>
                    </a:lnTo>
                    <a:lnTo>
                      <a:pt x="27" y="357"/>
                    </a:lnTo>
                    <a:lnTo>
                      <a:pt x="25" y="357"/>
                    </a:lnTo>
                    <a:lnTo>
                      <a:pt x="23" y="354"/>
                    </a:lnTo>
                    <a:lnTo>
                      <a:pt x="18" y="343"/>
                    </a:lnTo>
                    <a:lnTo>
                      <a:pt x="17" y="335"/>
                    </a:lnTo>
                    <a:lnTo>
                      <a:pt x="17" y="332"/>
                    </a:lnTo>
                    <a:lnTo>
                      <a:pt x="16" y="332"/>
                    </a:lnTo>
                    <a:lnTo>
                      <a:pt x="11" y="310"/>
                    </a:lnTo>
                    <a:lnTo>
                      <a:pt x="11" y="307"/>
                    </a:lnTo>
                    <a:lnTo>
                      <a:pt x="10" y="305"/>
                    </a:lnTo>
                    <a:lnTo>
                      <a:pt x="6" y="282"/>
                    </a:lnTo>
                    <a:lnTo>
                      <a:pt x="0" y="269"/>
                    </a:lnTo>
                    <a:lnTo>
                      <a:pt x="0" y="259"/>
                    </a:lnTo>
                    <a:lnTo>
                      <a:pt x="3" y="243"/>
                    </a:lnTo>
                    <a:lnTo>
                      <a:pt x="7" y="238"/>
                    </a:lnTo>
                    <a:lnTo>
                      <a:pt x="13" y="236"/>
                    </a:lnTo>
                    <a:lnTo>
                      <a:pt x="27" y="236"/>
                    </a:lnTo>
                    <a:lnTo>
                      <a:pt x="37" y="234"/>
                    </a:lnTo>
                    <a:lnTo>
                      <a:pt x="39" y="233"/>
                    </a:lnTo>
                    <a:lnTo>
                      <a:pt x="39" y="234"/>
                    </a:lnTo>
                    <a:lnTo>
                      <a:pt x="41" y="233"/>
                    </a:lnTo>
                    <a:lnTo>
                      <a:pt x="44" y="233"/>
                    </a:lnTo>
                    <a:lnTo>
                      <a:pt x="45" y="231"/>
                    </a:lnTo>
                    <a:lnTo>
                      <a:pt x="49" y="230"/>
                    </a:lnTo>
                    <a:lnTo>
                      <a:pt x="66" y="227"/>
                    </a:lnTo>
                    <a:lnTo>
                      <a:pt x="67" y="226"/>
                    </a:lnTo>
                    <a:lnTo>
                      <a:pt x="92" y="209"/>
                    </a:lnTo>
                    <a:lnTo>
                      <a:pt x="102" y="199"/>
                    </a:lnTo>
                    <a:lnTo>
                      <a:pt x="102" y="198"/>
                    </a:lnTo>
                    <a:lnTo>
                      <a:pt x="111" y="188"/>
                    </a:lnTo>
                    <a:lnTo>
                      <a:pt x="130" y="162"/>
                    </a:lnTo>
                    <a:lnTo>
                      <a:pt x="131" y="159"/>
                    </a:lnTo>
                    <a:lnTo>
                      <a:pt x="145" y="145"/>
                    </a:lnTo>
                    <a:lnTo>
                      <a:pt x="147" y="145"/>
                    </a:lnTo>
                    <a:lnTo>
                      <a:pt x="147" y="143"/>
                    </a:lnTo>
                    <a:lnTo>
                      <a:pt x="148" y="140"/>
                    </a:lnTo>
                    <a:lnTo>
                      <a:pt x="154" y="135"/>
                    </a:lnTo>
                    <a:lnTo>
                      <a:pt x="154" y="132"/>
                    </a:lnTo>
                    <a:lnTo>
                      <a:pt x="182" y="113"/>
                    </a:lnTo>
                    <a:lnTo>
                      <a:pt x="183" y="111"/>
                    </a:lnTo>
                    <a:lnTo>
                      <a:pt x="215" y="97"/>
                    </a:lnTo>
                    <a:lnTo>
                      <a:pt x="219" y="94"/>
                    </a:lnTo>
                    <a:lnTo>
                      <a:pt x="227" y="92"/>
                    </a:lnTo>
                    <a:lnTo>
                      <a:pt x="232" y="89"/>
                    </a:lnTo>
                    <a:lnTo>
                      <a:pt x="285" y="78"/>
                    </a:lnTo>
                    <a:lnTo>
                      <a:pt x="287" y="76"/>
                    </a:lnTo>
                    <a:lnTo>
                      <a:pt x="292" y="75"/>
                    </a:lnTo>
                    <a:lnTo>
                      <a:pt x="302" y="71"/>
                    </a:lnTo>
                    <a:lnTo>
                      <a:pt x="305" y="71"/>
                    </a:lnTo>
                    <a:lnTo>
                      <a:pt x="309" y="72"/>
                    </a:lnTo>
                    <a:lnTo>
                      <a:pt x="313" y="71"/>
                    </a:lnTo>
                    <a:lnTo>
                      <a:pt x="316" y="69"/>
                    </a:lnTo>
                    <a:lnTo>
                      <a:pt x="331" y="64"/>
                    </a:lnTo>
                    <a:lnTo>
                      <a:pt x="331" y="63"/>
                    </a:lnTo>
                    <a:lnTo>
                      <a:pt x="330" y="61"/>
                    </a:lnTo>
                    <a:lnTo>
                      <a:pt x="325" y="61"/>
                    </a:lnTo>
                    <a:lnTo>
                      <a:pt x="316" y="64"/>
                    </a:lnTo>
                    <a:lnTo>
                      <a:pt x="316" y="65"/>
                    </a:lnTo>
                    <a:lnTo>
                      <a:pt x="315" y="61"/>
                    </a:lnTo>
                    <a:lnTo>
                      <a:pt x="337" y="54"/>
                    </a:lnTo>
                    <a:lnTo>
                      <a:pt x="345" y="54"/>
                    </a:lnTo>
                    <a:lnTo>
                      <a:pt x="348" y="57"/>
                    </a:lnTo>
                    <a:lnTo>
                      <a:pt x="354" y="60"/>
                    </a:lnTo>
                    <a:lnTo>
                      <a:pt x="355" y="60"/>
                    </a:lnTo>
                    <a:lnTo>
                      <a:pt x="356" y="58"/>
                    </a:lnTo>
                    <a:lnTo>
                      <a:pt x="359" y="58"/>
                    </a:lnTo>
                    <a:lnTo>
                      <a:pt x="369" y="51"/>
                    </a:lnTo>
                    <a:lnTo>
                      <a:pt x="375" y="46"/>
                    </a:lnTo>
                    <a:lnTo>
                      <a:pt x="379" y="43"/>
                    </a:lnTo>
                    <a:lnTo>
                      <a:pt x="382" y="41"/>
                    </a:lnTo>
                    <a:lnTo>
                      <a:pt x="383" y="41"/>
                    </a:lnTo>
                    <a:lnTo>
                      <a:pt x="387" y="39"/>
                    </a:lnTo>
                    <a:lnTo>
                      <a:pt x="390" y="39"/>
                    </a:lnTo>
                    <a:lnTo>
                      <a:pt x="402" y="37"/>
                    </a:lnTo>
                    <a:lnTo>
                      <a:pt x="414" y="32"/>
                    </a:lnTo>
                    <a:lnTo>
                      <a:pt x="428" y="32"/>
                    </a:lnTo>
                    <a:lnTo>
                      <a:pt x="430" y="33"/>
                    </a:lnTo>
                    <a:lnTo>
                      <a:pt x="442" y="33"/>
                    </a:lnTo>
                    <a:lnTo>
                      <a:pt x="447" y="32"/>
                    </a:lnTo>
                    <a:lnTo>
                      <a:pt x="451" y="30"/>
                    </a:lnTo>
                    <a:lnTo>
                      <a:pt x="452" y="30"/>
                    </a:lnTo>
                    <a:lnTo>
                      <a:pt x="452" y="29"/>
                    </a:lnTo>
                    <a:lnTo>
                      <a:pt x="455" y="29"/>
                    </a:lnTo>
                    <a:lnTo>
                      <a:pt x="457" y="27"/>
                    </a:lnTo>
                    <a:lnTo>
                      <a:pt x="475" y="23"/>
                    </a:lnTo>
                    <a:lnTo>
                      <a:pt x="479" y="22"/>
                    </a:lnTo>
                    <a:lnTo>
                      <a:pt x="490" y="22"/>
                    </a:lnTo>
                    <a:lnTo>
                      <a:pt x="528" y="18"/>
                    </a:lnTo>
                    <a:lnTo>
                      <a:pt x="538" y="8"/>
                    </a:lnTo>
                    <a:lnTo>
                      <a:pt x="559" y="0"/>
                    </a:lnTo>
                    <a:lnTo>
                      <a:pt x="560" y="0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76" name="Line 6233">
                <a:extLst>
                  <a:ext uri="{FF2B5EF4-FFF2-40B4-BE49-F238E27FC236}">
                    <a16:creationId xmlns:a16="http://schemas.microsoft.com/office/drawing/2014/main" id="{FF852CB2-FBEE-A205-9BAD-8F7B20BCDE6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86" y="147"/>
                <a:ext cx="0" cy="1"/>
              </a:xfrm>
              <a:prstGeom prst="line">
                <a:avLst/>
              </a:pr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77" name="Freeform 6234">
                <a:extLst>
                  <a:ext uri="{FF2B5EF4-FFF2-40B4-BE49-F238E27FC236}">
                    <a16:creationId xmlns:a16="http://schemas.microsoft.com/office/drawing/2014/main" id="{A06A942D-8029-AEDF-8682-79606C5866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6" y="147"/>
                <a:ext cx="0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1" y="0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</p:grpSp>
        <p:grpSp>
          <p:nvGrpSpPr>
            <p:cNvPr id="37" name="Group 6436">
              <a:extLst>
                <a:ext uri="{FF2B5EF4-FFF2-40B4-BE49-F238E27FC236}">
                  <a16:creationId xmlns:a16="http://schemas.microsoft.com/office/drawing/2014/main" id="{07461D04-5A61-37EE-22D0-0A6211BED36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07" y="148"/>
              <a:ext cx="3198" cy="1997"/>
              <a:chOff x="1807" y="148"/>
              <a:chExt cx="3198" cy="1997"/>
            </a:xfrm>
          </p:grpSpPr>
          <p:sp>
            <p:nvSpPr>
              <p:cNvPr id="378" name="Freeform 6236">
                <a:extLst>
                  <a:ext uri="{FF2B5EF4-FFF2-40B4-BE49-F238E27FC236}">
                    <a16:creationId xmlns:a16="http://schemas.microsoft.com/office/drawing/2014/main" id="{B1056093-46FE-F5B6-51E1-609C54FF43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2" y="538"/>
                <a:ext cx="881" cy="277"/>
              </a:xfrm>
              <a:custGeom>
                <a:avLst/>
                <a:gdLst>
                  <a:gd name="T0" fmla="*/ 126 w 3526"/>
                  <a:gd name="T1" fmla="*/ 847 h 1110"/>
                  <a:gd name="T2" fmla="*/ 108 w 3526"/>
                  <a:gd name="T3" fmla="*/ 682 h 1110"/>
                  <a:gd name="T4" fmla="*/ 84 w 3526"/>
                  <a:gd name="T5" fmla="*/ 599 h 1110"/>
                  <a:gd name="T6" fmla="*/ 59 w 3526"/>
                  <a:gd name="T7" fmla="*/ 544 h 1110"/>
                  <a:gd name="T8" fmla="*/ 110 w 3526"/>
                  <a:gd name="T9" fmla="*/ 496 h 1110"/>
                  <a:gd name="T10" fmla="*/ 94 w 3526"/>
                  <a:gd name="T11" fmla="*/ 347 h 1110"/>
                  <a:gd name="T12" fmla="*/ 0 w 3526"/>
                  <a:gd name="T13" fmla="*/ 303 h 1110"/>
                  <a:gd name="T14" fmla="*/ 3 w 3526"/>
                  <a:gd name="T15" fmla="*/ 249 h 1110"/>
                  <a:gd name="T16" fmla="*/ 62 w 3526"/>
                  <a:gd name="T17" fmla="*/ 229 h 1110"/>
                  <a:gd name="T18" fmla="*/ 117 w 3526"/>
                  <a:gd name="T19" fmla="*/ 240 h 1110"/>
                  <a:gd name="T20" fmla="*/ 184 w 3526"/>
                  <a:gd name="T21" fmla="*/ 292 h 1110"/>
                  <a:gd name="T22" fmla="*/ 282 w 3526"/>
                  <a:gd name="T23" fmla="*/ 326 h 1110"/>
                  <a:gd name="T24" fmla="*/ 311 w 3526"/>
                  <a:gd name="T25" fmla="*/ 344 h 1110"/>
                  <a:gd name="T26" fmla="*/ 366 w 3526"/>
                  <a:gd name="T27" fmla="*/ 362 h 1110"/>
                  <a:gd name="T28" fmla="*/ 386 w 3526"/>
                  <a:gd name="T29" fmla="*/ 372 h 1110"/>
                  <a:gd name="T30" fmla="*/ 441 w 3526"/>
                  <a:gd name="T31" fmla="*/ 362 h 1110"/>
                  <a:gd name="T32" fmla="*/ 525 w 3526"/>
                  <a:gd name="T33" fmla="*/ 344 h 1110"/>
                  <a:gd name="T34" fmla="*/ 553 w 3526"/>
                  <a:gd name="T35" fmla="*/ 314 h 1110"/>
                  <a:gd name="T36" fmla="*/ 594 w 3526"/>
                  <a:gd name="T37" fmla="*/ 296 h 1110"/>
                  <a:gd name="T38" fmla="*/ 680 w 3526"/>
                  <a:gd name="T39" fmla="*/ 286 h 1110"/>
                  <a:gd name="T40" fmla="*/ 776 w 3526"/>
                  <a:gd name="T41" fmla="*/ 312 h 1110"/>
                  <a:gd name="T42" fmla="*/ 798 w 3526"/>
                  <a:gd name="T43" fmla="*/ 352 h 1110"/>
                  <a:gd name="T44" fmla="*/ 824 w 3526"/>
                  <a:gd name="T45" fmla="*/ 414 h 1110"/>
                  <a:gd name="T46" fmla="*/ 798 w 3526"/>
                  <a:gd name="T47" fmla="*/ 460 h 1110"/>
                  <a:gd name="T48" fmla="*/ 788 w 3526"/>
                  <a:gd name="T49" fmla="*/ 509 h 1110"/>
                  <a:gd name="T50" fmla="*/ 771 w 3526"/>
                  <a:gd name="T51" fmla="*/ 528 h 1110"/>
                  <a:gd name="T52" fmla="*/ 755 w 3526"/>
                  <a:gd name="T53" fmla="*/ 506 h 1110"/>
                  <a:gd name="T54" fmla="*/ 731 w 3526"/>
                  <a:gd name="T55" fmla="*/ 576 h 1110"/>
                  <a:gd name="T56" fmla="*/ 771 w 3526"/>
                  <a:gd name="T57" fmla="*/ 661 h 1110"/>
                  <a:gd name="T58" fmla="*/ 856 w 3526"/>
                  <a:gd name="T59" fmla="*/ 791 h 1110"/>
                  <a:gd name="T60" fmla="*/ 866 w 3526"/>
                  <a:gd name="T61" fmla="*/ 905 h 1110"/>
                  <a:gd name="T62" fmla="*/ 939 w 3526"/>
                  <a:gd name="T63" fmla="*/ 918 h 1110"/>
                  <a:gd name="T64" fmla="*/ 1050 w 3526"/>
                  <a:gd name="T65" fmla="*/ 868 h 1110"/>
                  <a:gd name="T66" fmla="*/ 1162 w 3526"/>
                  <a:gd name="T67" fmla="*/ 875 h 1110"/>
                  <a:gd name="T68" fmla="*/ 1311 w 3526"/>
                  <a:gd name="T69" fmla="*/ 952 h 1110"/>
                  <a:gd name="T70" fmla="*/ 1438 w 3526"/>
                  <a:gd name="T71" fmla="*/ 971 h 1110"/>
                  <a:gd name="T72" fmla="*/ 1651 w 3526"/>
                  <a:gd name="T73" fmla="*/ 985 h 1110"/>
                  <a:gd name="T74" fmla="*/ 1769 w 3526"/>
                  <a:gd name="T75" fmla="*/ 1007 h 1110"/>
                  <a:gd name="T76" fmla="*/ 1832 w 3526"/>
                  <a:gd name="T77" fmla="*/ 1039 h 1110"/>
                  <a:gd name="T78" fmla="*/ 1975 w 3526"/>
                  <a:gd name="T79" fmla="*/ 1108 h 1110"/>
                  <a:gd name="T80" fmla="*/ 2143 w 3526"/>
                  <a:gd name="T81" fmla="*/ 1083 h 1110"/>
                  <a:gd name="T82" fmla="*/ 2195 w 3526"/>
                  <a:gd name="T83" fmla="*/ 1059 h 1110"/>
                  <a:gd name="T84" fmla="*/ 2313 w 3526"/>
                  <a:gd name="T85" fmla="*/ 990 h 1110"/>
                  <a:gd name="T86" fmla="*/ 2403 w 3526"/>
                  <a:gd name="T87" fmla="*/ 908 h 1110"/>
                  <a:gd name="T88" fmla="*/ 2507 w 3526"/>
                  <a:gd name="T89" fmla="*/ 870 h 1110"/>
                  <a:gd name="T90" fmla="*/ 2646 w 3526"/>
                  <a:gd name="T91" fmla="*/ 849 h 1110"/>
                  <a:gd name="T92" fmla="*/ 2505 w 3526"/>
                  <a:gd name="T93" fmla="*/ 824 h 1110"/>
                  <a:gd name="T94" fmla="*/ 2363 w 3526"/>
                  <a:gd name="T95" fmla="*/ 741 h 1110"/>
                  <a:gd name="T96" fmla="*/ 2334 w 3526"/>
                  <a:gd name="T97" fmla="*/ 697 h 1110"/>
                  <a:gd name="T98" fmla="*/ 2389 w 3526"/>
                  <a:gd name="T99" fmla="*/ 574 h 1110"/>
                  <a:gd name="T100" fmla="*/ 2437 w 3526"/>
                  <a:gd name="T101" fmla="*/ 490 h 1110"/>
                  <a:gd name="T102" fmla="*/ 2451 w 3526"/>
                  <a:gd name="T103" fmla="*/ 430 h 1110"/>
                  <a:gd name="T104" fmla="*/ 2578 w 3526"/>
                  <a:gd name="T105" fmla="*/ 330 h 1110"/>
                  <a:gd name="T106" fmla="*/ 2638 w 3526"/>
                  <a:gd name="T107" fmla="*/ 310 h 1110"/>
                  <a:gd name="T108" fmla="*/ 2749 w 3526"/>
                  <a:gd name="T109" fmla="*/ 245 h 1110"/>
                  <a:gd name="T110" fmla="*/ 2891 w 3526"/>
                  <a:gd name="T111" fmla="*/ 161 h 1110"/>
                  <a:gd name="T112" fmla="*/ 2983 w 3526"/>
                  <a:gd name="T113" fmla="*/ 113 h 1110"/>
                  <a:gd name="T114" fmla="*/ 3042 w 3526"/>
                  <a:gd name="T115" fmla="*/ 99 h 1110"/>
                  <a:gd name="T116" fmla="*/ 3210 w 3526"/>
                  <a:gd name="T117" fmla="*/ 80 h 1110"/>
                  <a:gd name="T118" fmla="*/ 3347 w 3526"/>
                  <a:gd name="T119" fmla="*/ 38 h 1110"/>
                  <a:gd name="T120" fmla="*/ 3417 w 3526"/>
                  <a:gd name="T121" fmla="*/ 13 h 1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526" h="1110">
                    <a:moveTo>
                      <a:pt x="154" y="849"/>
                    </a:moveTo>
                    <a:lnTo>
                      <a:pt x="152" y="849"/>
                    </a:lnTo>
                    <a:lnTo>
                      <a:pt x="152" y="852"/>
                    </a:lnTo>
                    <a:lnTo>
                      <a:pt x="151" y="855"/>
                    </a:lnTo>
                    <a:lnTo>
                      <a:pt x="151" y="859"/>
                    </a:lnTo>
                    <a:lnTo>
                      <a:pt x="145" y="856"/>
                    </a:lnTo>
                    <a:lnTo>
                      <a:pt x="144" y="855"/>
                    </a:lnTo>
                    <a:lnTo>
                      <a:pt x="144" y="854"/>
                    </a:lnTo>
                    <a:lnTo>
                      <a:pt x="138" y="854"/>
                    </a:lnTo>
                    <a:lnTo>
                      <a:pt x="134" y="855"/>
                    </a:lnTo>
                    <a:lnTo>
                      <a:pt x="130" y="855"/>
                    </a:lnTo>
                    <a:lnTo>
                      <a:pt x="127" y="851"/>
                    </a:lnTo>
                    <a:lnTo>
                      <a:pt x="126" y="847"/>
                    </a:lnTo>
                    <a:lnTo>
                      <a:pt x="126" y="844"/>
                    </a:lnTo>
                    <a:lnTo>
                      <a:pt x="122" y="835"/>
                    </a:lnTo>
                    <a:lnTo>
                      <a:pt x="117" y="821"/>
                    </a:lnTo>
                    <a:lnTo>
                      <a:pt x="116" y="817"/>
                    </a:lnTo>
                    <a:lnTo>
                      <a:pt x="115" y="808"/>
                    </a:lnTo>
                    <a:lnTo>
                      <a:pt x="115" y="785"/>
                    </a:lnTo>
                    <a:lnTo>
                      <a:pt x="116" y="779"/>
                    </a:lnTo>
                    <a:lnTo>
                      <a:pt x="117" y="721"/>
                    </a:lnTo>
                    <a:lnTo>
                      <a:pt x="116" y="711"/>
                    </a:lnTo>
                    <a:lnTo>
                      <a:pt x="116" y="708"/>
                    </a:lnTo>
                    <a:lnTo>
                      <a:pt x="115" y="703"/>
                    </a:lnTo>
                    <a:lnTo>
                      <a:pt x="113" y="700"/>
                    </a:lnTo>
                    <a:lnTo>
                      <a:pt x="108" y="682"/>
                    </a:lnTo>
                    <a:lnTo>
                      <a:pt x="106" y="679"/>
                    </a:lnTo>
                    <a:lnTo>
                      <a:pt x="98" y="675"/>
                    </a:lnTo>
                    <a:lnTo>
                      <a:pt x="98" y="647"/>
                    </a:lnTo>
                    <a:lnTo>
                      <a:pt x="99" y="641"/>
                    </a:lnTo>
                    <a:lnTo>
                      <a:pt x="98" y="636"/>
                    </a:lnTo>
                    <a:lnTo>
                      <a:pt x="98" y="623"/>
                    </a:lnTo>
                    <a:lnTo>
                      <a:pt x="94" y="605"/>
                    </a:lnTo>
                    <a:lnTo>
                      <a:pt x="92" y="604"/>
                    </a:lnTo>
                    <a:lnTo>
                      <a:pt x="92" y="602"/>
                    </a:lnTo>
                    <a:lnTo>
                      <a:pt x="91" y="602"/>
                    </a:lnTo>
                    <a:lnTo>
                      <a:pt x="86" y="601"/>
                    </a:lnTo>
                    <a:lnTo>
                      <a:pt x="85" y="599"/>
                    </a:lnTo>
                    <a:lnTo>
                      <a:pt x="84" y="599"/>
                    </a:lnTo>
                    <a:lnTo>
                      <a:pt x="82" y="598"/>
                    </a:lnTo>
                    <a:lnTo>
                      <a:pt x="73" y="598"/>
                    </a:lnTo>
                    <a:lnTo>
                      <a:pt x="70" y="597"/>
                    </a:lnTo>
                    <a:lnTo>
                      <a:pt x="59" y="585"/>
                    </a:lnTo>
                    <a:lnTo>
                      <a:pt x="53" y="570"/>
                    </a:lnTo>
                    <a:lnTo>
                      <a:pt x="56" y="557"/>
                    </a:lnTo>
                    <a:lnTo>
                      <a:pt x="56" y="556"/>
                    </a:lnTo>
                    <a:lnTo>
                      <a:pt x="55" y="557"/>
                    </a:lnTo>
                    <a:lnTo>
                      <a:pt x="55" y="559"/>
                    </a:lnTo>
                    <a:lnTo>
                      <a:pt x="53" y="557"/>
                    </a:lnTo>
                    <a:lnTo>
                      <a:pt x="53" y="556"/>
                    </a:lnTo>
                    <a:lnTo>
                      <a:pt x="56" y="546"/>
                    </a:lnTo>
                    <a:lnTo>
                      <a:pt x="59" y="544"/>
                    </a:lnTo>
                    <a:lnTo>
                      <a:pt x="74" y="535"/>
                    </a:lnTo>
                    <a:lnTo>
                      <a:pt x="76" y="534"/>
                    </a:lnTo>
                    <a:lnTo>
                      <a:pt x="78" y="534"/>
                    </a:lnTo>
                    <a:lnTo>
                      <a:pt x="85" y="530"/>
                    </a:lnTo>
                    <a:lnTo>
                      <a:pt x="91" y="530"/>
                    </a:lnTo>
                    <a:lnTo>
                      <a:pt x="91" y="525"/>
                    </a:lnTo>
                    <a:lnTo>
                      <a:pt x="92" y="523"/>
                    </a:lnTo>
                    <a:lnTo>
                      <a:pt x="94" y="523"/>
                    </a:lnTo>
                    <a:lnTo>
                      <a:pt x="95" y="521"/>
                    </a:lnTo>
                    <a:lnTo>
                      <a:pt x="95" y="518"/>
                    </a:lnTo>
                    <a:lnTo>
                      <a:pt x="103" y="509"/>
                    </a:lnTo>
                    <a:lnTo>
                      <a:pt x="109" y="497"/>
                    </a:lnTo>
                    <a:lnTo>
                      <a:pt x="110" y="496"/>
                    </a:lnTo>
                    <a:lnTo>
                      <a:pt x="110" y="494"/>
                    </a:lnTo>
                    <a:lnTo>
                      <a:pt x="112" y="494"/>
                    </a:lnTo>
                    <a:lnTo>
                      <a:pt x="112" y="471"/>
                    </a:lnTo>
                    <a:lnTo>
                      <a:pt x="113" y="465"/>
                    </a:lnTo>
                    <a:lnTo>
                      <a:pt x="113" y="415"/>
                    </a:lnTo>
                    <a:lnTo>
                      <a:pt x="112" y="408"/>
                    </a:lnTo>
                    <a:lnTo>
                      <a:pt x="112" y="404"/>
                    </a:lnTo>
                    <a:lnTo>
                      <a:pt x="106" y="374"/>
                    </a:lnTo>
                    <a:lnTo>
                      <a:pt x="99" y="355"/>
                    </a:lnTo>
                    <a:lnTo>
                      <a:pt x="98" y="352"/>
                    </a:lnTo>
                    <a:lnTo>
                      <a:pt x="96" y="352"/>
                    </a:lnTo>
                    <a:lnTo>
                      <a:pt x="94" y="348"/>
                    </a:lnTo>
                    <a:lnTo>
                      <a:pt x="94" y="347"/>
                    </a:lnTo>
                    <a:lnTo>
                      <a:pt x="84" y="337"/>
                    </a:lnTo>
                    <a:lnTo>
                      <a:pt x="76" y="336"/>
                    </a:lnTo>
                    <a:lnTo>
                      <a:pt x="64" y="330"/>
                    </a:lnTo>
                    <a:lnTo>
                      <a:pt x="56" y="321"/>
                    </a:lnTo>
                    <a:lnTo>
                      <a:pt x="50" y="320"/>
                    </a:lnTo>
                    <a:lnTo>
                      <a:pt x="43" y="320"/>
                    </a:lnTo>
                    <a:lnTo>
                      <a:pt x="41" y="321"/>
                    </a:lnTo>
                    <a:lnTo>
                      <a:pt x="39" y="321"/>
                    </a:lnTo>
                    <a:lnTo>
                      <a:pt x="35" y="320"/>
                    </a:lnTo>
                    <a:lnTo>
                      <a:pt x="34" y="320"/>
                    </a:lnTo>
                    <a:lnTo>
                      <a:pt x="21" y="309"/>
                    </a:lnTo>
                    <a:lnTo>
                      <a:pt x="7" y="305"/>
                    </a:lnTo>
                    <a:lnTo>
                      <a:pt x="0" y="303"/>
                    </a:lnTo>
                    <a:lnTo>
                      <a:pt x="0" y="298"/>
                    </a:lnTo>
                    <a:lnTo>
                      <a:pt x="2" y="296"/>
                    </a:lnTo>
                    <a:lnTo>
                      <a:pt x="3" y="293"/>
                    </a:lnTo>
                    <a:lnTo>
                      <a:pt x="3" y="292"/>
                    </a:lnTo>
                    <a:lnTo>
                      <a:pt x="9" y="286"/>
                    </a:lnTo>
                    <a:lnTo>
                      <a:pt x="14" y="278"/>
                    </a:lnTo>
                    <a:lnTo>
                      <a:pt x="15" y="277"/>
                    </a:lnTo>
                    <a:lnTo>
                      <a:pt x="15" y="269"/>
                    </a:lnTo>
                    <a:lnTo>
                      <a:pt x="14" y="266"/>
                    </a:lnTo>
                    <a:lnTo>
                      <a:pt x="14" y="264"/>
                    </a:lnTo>
                    <a:lnTo>
                      <a:pt x="11" y="263"/>
                    </a:lnTo>
                    <a:lnTo>
                      <a:pt x="6" y="256"/>
                    </a:lnTo>
                    <a:lnTo>
                      <a:pt x="3" y="249"/>
                    </a:lnTo>
                    <a:lnTo>
                      <a:pt x="3" y="242"/>
                    </a:lnTo>
                    <a:lnTo>
                      <a:pt x="9" y="214"/>
                    </a:lnTo>
                    <a:lnTo>
                      <a:pt x="12" y="210"/>
                    </a:lnTo>
                    <a:lnTo>
                      <a:pt x="14" y="210"/>
                    </a:lnTo>
                    <a:lnTo>
                      <a:pt x="15" y="209"/>
                    </a:lnTo>
                    <a:lnTo>
                      <a:pt x="18" y="210"/>
                    </a:lnTo>
                    <a:lnTo>
                      <a:pt x="28" y="210"/>
                    </a:lnTo>
                    <a:lnTo>
                      <a:pt x="36" y="211"/>
                    </a:lnTo>
                    <a:lnTo>
                      <a:pt x="41" y="214"/>
                    </a:lnTo>
                    <a:lnTo>
                      <a:pt x="45" y="216"/>
                    </a:lnTo>
                    <a:lnTo>
                      <a:pt x="53" y="222"/>
                    </a:lnTo>
                    <a:lnTo>
                      <a:pt x="55" y="222"/>
                    </a:lnTo>
                    <a:lnTo>
                      <a:pt x="62" y="229"/>
                    </a:lnTo>
                    <a:lnTo>
                      <a:pt x="69" y="243"/>
                    </a:lnTo>
                    <a:lnTo>
                      <a:pt x="69" y="247"/>
                    </a:lnTo>
                    <a:lnTo>
                      <a:pt x="70" y="247"/>
                    </a:lnTo>
                    <a:lnTo>
                      <a:pt x="86" y="249"/>
                    </a:lnTo>
                    <a:lnTo>
                      <a:pt x="89" y="249"/>
                    </a:lnTo>
                    <a:lnTo>
                      <a:pt x="99" y="239"/>
                    </a:lnTo>
                    <a:lnTo>
                      <a:pt x="101" y="239"/>
                    </a:lnTo>
                    <a:lnTo>
                      <a:pt x="102" y="238"/>
                    </a:lnTo>
                    <a:lnTo>
                      <a:pt x="108" y="235"/>
                    </a:lnTo>
                    <a:lnTo>
                      <a:pt x="110" y="235"/>
                    </a:lnTo>
                    <a:lnTo>
                      <a:pt x="115" y="233"/>
                    </a:lnTo>
                    <a:lnTo>
                      <a:pt x="116" y="235"/>
                    </a:lnTo>
                    <a:lnTo>
                      <a:pt x="117" y="240"/>
                    </a:lnTo>
                    <a:lnTo>
                      <a:pt x="124" y="242"/>
                    </a:lnTo>
                    <a:lnTo>
                      <a:pt x="129" y="243"/>
                    </a:lnTo>
                    <a:lnTo>
                      <a:pt x="129" y="245"/>
                    </a:lnTo>
                    <a:lnTo>
                      <a:pt x="131" y="247"/>
                    </a:lnTo>
                    <a:lnTo>
                      <a:pt x="137" y="263"/>
                    </a:lnTo>
                    <a:lnTo>
                      <a:pt x="140" y="277"/>
                    </a:lnTo>
                    <a:lnTo>
                      <a:pt x="145" y="277"/>
                    </a:lnTo>
                    <a:lnTo>
                      <a:pt x="145" y="278"/>
                    </a:lnTo>
                    <a:lnTo>
                      <a:pt x="149" y="283"/>
                    </a:lnTo>
                    <a:lnTo>
                      <a:pt x="155" y="286"/>
                    </a:lnTo>
                    <a:lnTo>
                      <a:pt x="163" y="286"/>
                    </a:lnTo>
                    <a:lnTo>
                      <a:pt x="183" y="291"/>
                    </a:lnTo>
                    <a:lnTo>
                      <a:pt x="184" y="292"/>
                    </a:lnTo>
                    <a:lnTo>
                      <a:pt x="187" y="293"/>
                    </a:lnTo>
                    <a:lnTo>
                      <a:pt x="189" y="295"/>
                    </a:lnTo>
                    <a:lnTo>
                      <a:pt x="205" y="303"/>
                    </a:lnTo>
                    <a:lnTo>
                      <a:pt x="207" y="305"/>
                    </a:lnTo>
                    <a:lnTo>
                      <a:pt x="211" y="305"/>
                    </a:lnTo>
                    <a:lnTo>
                      <a:pt x="214" y="306"/>
                    </a:lnTo>
                    <a:lnTo>
                      <a:pt x="216" y="309"/>
                    </a:lnTo>
                    <a:lnTo>
                      <a:pt x="230" y="309"/>
                    </a:lnTo>
                    <a:lnTo>
                      <a:pt x="246" y="312"/>
                    </a:lnTo>
                    <a:lnTo>
                      <a:pt x="260" y="312"/>
                    </a:lnTo>
                    <a:lnTo>
                      <a:pt x="261" y="310"/>
                    </a:lnTo>
                    <a:lnTo>
                      <a:pt x="274" y="316"/>
                    </a:lnTo>
                    <a:lnTo>
                      <a:pt x="282" y="326"/>
                    </a:lnTo>
                    <a:lnTo>
                      <a:pt x="293" y="327"/>
                    </a:lnTo>
                    <a:lnTo>
                      <a:pt x="296" y="326"/>
                    </a:lnTo>
                    <a:lnTo>
                      <a:pt x="297" y="324"/>
                    </a:lnTo>
                    <a:lnTo>
                      <a:pt x="303" y="323"/>
                    </a:lnTo>
                    <a:lnTo>
                      <a:pt x="307" y="324"/>
                    </a:lnTo>
                    <a:lnTo>
                      <a:pt x="311" y="329"/>
                    </a:lnTo>
                    <a:lnTo>
                      <a:pt x="309" y="331"/>
                    </a:lnTo>
                    <a:lnTo>
                      <a:pt x="307" y="331"/>
                    </a:lnTo>
                    <a:lnTo>
                      <a:pt x="304" y="334"/>
                    </a:lnTo>
                    <a:lnTo>
                      <a:pt x="304" y="336"/>
                    </a:lnTo>
                    <a:lnTo>
                      <a:pt x="306" y="337"/>
                    </a:lnTo>
                    <a:lnTo>
                      <a:pt x="310" y="344"/>
                    </a:lnTo>
                    <a:lnTo>
                      <a:pt x="311" y="344"/>
                    </a:lnTo>
                    <a:lnTo>
                      <a:pt x="327" y="352"/>
                    </a:lnTo>
                    <a:lnTo>
                      <a:pt x="343" y="355"/>
                    </a:lnTo>
                    <a:lnTo>
                      <a:pt x="346" y="355"/>
                    </a:lnTo>
                    <a:lnTo>
                      <a:pt x="348" y="353"/>
                    </a:lnTo>
                    <a:lnTo>
                      <a:pt x="359" y="350"/>
                    </a:lnTo>
                    <a:lnTo>
                      <a:pt x="363" y="348"/>
                    </a:lnTo>
                    <a:lnTo>
                      <a:pt x="364" y="348"/>
                    </a:lnTo>
                    <a:lnTo>
                      <a:pt x="384" y="355"/>
                    </a:lnTo>
                    <a:lnTo>
                      <a:pt x="384" y="356"/>
                    </a:lnTo>
                    <a:lnTo>
                      <a:pt x="383" y="355"/>
                    </a:lnTo>
                    <a:lnTo>
                      <a:pt x="378" y="355"/>
                    </a:lnTo>
                    <a:lnTo>
                      <a:pt x="369" y="352"/>
                    </a:lnTo>
                    <a:lnTo>
                      <a:pt x="366" y="362"/>
                    </a:lnTo>
                    <a:lnTo>
                      <a:pt x="366" y="365"/>
                    </a:lnTo>
                    <a:lnTo>
                      <a:pt x="369" y="367"/>
                    </a:lnTo>
                    <a:lnTo>
                      <a:pt x="373" y="376"/>
                    </a:lnTo>
                    <a:lnTo>
                      <a:pt x="373" y="380"/>
                    </a:lnTo>
                    <a:lnTo>
                      <a:pt x="377" y="380"/>
                    </a:lnTo>
                    <a:lnTo>
                      <a:pt x="378" y="379"/>
                    </a:lnTo>
                    <a:lnTo>
                      <a:pt x="378" y="377"/>
                    </a:lnTo>
                    <a:lnTo>
                      <a:pt x="380" y="373"/>
                    </a:lnTo>
                    <a:lnTo>
                      <a:pt x="380" y="372"/>
                    </a:lnTo>
                    <a:lnTo>
                      <a:pt x="381" y="372"/>
                    </a:lnTo>
                    <a:lnTo>
                      <a:pt x="383" y="382"/>
                    </a:lnTo>
                    <a:lnTo>
                      <a:pt x="386" y="382"/>
                    </a:lnTo>
                    <a:lnTo>
                      <a:pt x="386" y="372"/>
                    </a:lnTo>
                    <a:lnTo>
                      <a:pt x="387" y="372"/>
                    </a:lnTo>
                    <a:lnTo>
                      <a:pt x="388" y="376"/>
                    </a:lnTo>
                    <a:lnTo>
                      <a:pt x="391" y="379"/>
                    </a:lnTo>
                    <a:lnTo>
                      <a:pt x="395" y="376"/>
                    </a:lnTo>
                    <a:lnTo>
                      <a:pt x="397" y="373"/>
                    </a:lnTo>
                    <a:lnTo>
                      <a:pt x="397" y="366"/>
                    </a:lnTo>
                    <a:lnTo>
                      <a:pt x="395" y="363"/>
                    </a:lnTo>
                    <a:lnTo>
                      <a:pt x="395" y="359"/>
                    </a:lnTo>
                    <a:lnTo>
                      <a:pt x="397" y="359"/>
                    </a:lnTo>
                    <a:lnTo>
                      <a:pt x="404" y="360"/>
                    </a:lnTo>
                    <a:lnTo>
                      <a:pt x="407" y="363"/>
                    </a:lnTo>
                    <a:lnTo>
                      <a:pt x="426" y="365"/>
                    </a:lnTo>
                    <a:lnTo>
                      <a:pt x="441" y="362"/>
                    </a:lnTo>
                    <a:lnTo>
                      <a:pt x="458" y="365"/>
                    </a:lnTo>
                    <a:lnTo>
                      <a:pt x="461" y="366"/>
                    </a:lnTo>
                    <a:lnTo>
                      <a:pt x="462" y="366"/>
                    </a:lnTo>
                    <a:lnTo>
                      <a:pt x="469" y="367"/>
                    </a:lnTo>
                    <a:lnTo>
                      <a:pt x="479" y="366"/>
                    </a:lnTo>
                    <a:lnTo>
                      <a:pt x="482" y="366"/>
                    </a:lnTo>
                    <a:lnTo>
                      <a:pt x="486" y="362"/>
                    </a:lnTo>
                    <a:lnTo>
                      <a:pt x="501" y="359"/>
                    </a:lnTo>
                    <a:lnTo>
                      <a:pt x="514" y="353"/>
                    </a:lnTo>
                    <a:lnTo>
                      <a:pt x="514" y="352"/>
                    </a:lnTo>
                    <a:lnTo>
                      <a:pt x="515" y="350"/>
                    </a:lnTo>
                    <a:lnTo>
                      <a:pt x="517" y="350"/>
                    </a:lnTo>
                    <a:lnTo>
                      <a:pt x="525" y="344"/>
                    </a:lnTo>
                    <a:lnTo>
                      <a:pt x="532" y="344"/>
                    </a:lnTo>
                    <a:lnTo>
                      <a:pt x="532" y="345"/>
                    </a:lnTo>
                    <a:lnTo>
                      <a:pt x="534" y="344"/>
                    </a:lnTo>
                    <a:lnTo>
                      <a:pt x="535" y="344"/>
                    </a:lnTo>
                    <a:lnTo>
                      <a:pt x="535" y="343"/>
                    </a:lnTo>
                    <a:lnTo>
                      <a:pt x="536" y="341"/>
                    </a:lnTo>
                    <a:lnTo>
                      <a:pt x="535" y="336"/>
                    </a:lnTo>
                    <a:lnTo>
                      <a:pt x="536" y="330"/>
                    </a:lnTo>
                    <a:lnTo>
                      <a:pt x="541" y="326"/>
                    </a:lnTo>
                    <a:lnTo>
                      <a:pt x="543" y="326"/>
                    </a:lnTo>
                    <a:lnTo>
                      <a:pt x="549" y="323"/>
                    </a:lnTo>
                    <a:lnTo>
                      <a:pt x="550" y="321"/>
                    </a:lnTo>
                    <a:lnTo>
                      <a:pt x="553" y="314"/>
                    </a:lnTo>
                    <a:lnTo>
                      <a:pt x="551" y="310"/>
                    </a:lnTo>
                    <a:lnTo>
                      <a:pt x="550" y="303"/>
                    </a:lnTo>
                    <a:lnTo>
                      <a:pt x="551" y="298"/>
                    </a:lnTo>
                    <a:lnTo>
                      <a:pt x="551" y="296"/>
                    </a:lnTo>
                    <a:lnTo>
                      <a:pt x="554" y="295"/>
                    </a:lnTo>
                    <a:lnTo>
                      <a:pt x="556" y="296"/>
                    </a:lnTo>
                    <a:lnTo>
                      <a:pt x="564" y="300"/>
                    </a:lnTo>
                    <a:lnTo>
                      <a:pt x="573" y="306"/>
                    </a:lnTo>
                    <a:lnTo>
                      <a:pt x="578" y="306"/>
                    </a:lnTo>
                    <a:lnTo>
                      <a:pt x="581" y="305"/>
                    </a:lnTo>
                    <a:lnTo>
                      <a:pt x="585" y="303"/>
                    </a:lnTo>
                    <a:lnTo>
                      <a:pt x="587" y="302"/>
                    </a:lnTo>
                    <a:lnTo>
                      <a:pt x="594" y="296"/>
                    </a:lnTo>
                    <a:lnTo>
                      <a:pt x="594" y="295"/>
                    </a:lnTo>
                    <a:lnTo>
                      <a:pt x="606" y="289"/>
                    </a:lnTo>
                    <a:lnTo>
                      <a:pt x="609" y="289"/>
                    </a:lnTo>
                    <a:lnTo>
                      <a:pt x="609" y="288"/>
                    </a:lnTo>
                    <a:lnTo>
                      <a:pt x="614" y="286"/>
                    </a:lnTo>
                    <a:lnTo>
                      <a:pt x="617" y="288"/>
                    </a:lnTo>
                    <a:lnTo>
                      <a:pt x="626" y="291"/>
                    </a:lnTo>
                    <a:lnTo>
                      <a:pt x="640" y="288"/>
                    </a:lnTo>
                    <a:lnTo>
                      <a:pt x="641" y="288"/>
                    </a:lnTo>
                    <a:lnTo>
                      <a:pt x="642" y="286"/>
                    </a:lnTo>
                    <a:lnTo>
                      <a:pt x="671" y="283"/>
                    </a:lnTo>
                    <a:lnTo>
                      <a:pt x="676" y="283"/>
                    </a:lnTo>
                    <a:lnTo>
                      <a:pt x="680" y="286"/>
                    </a:lnTo>
                    <a:lnTo>
                      <a:pt x="681" y="286"/>
                    </a:lnTo>
                    <a:lnTo>
                      <a:pt x="704" y="296"/>
                    </a:lnTo>
                    <a:lnTo>
                      <a:pt x="705" y="296"/>
                    </a:lnTo>
                    <a:lnTo>
                      <a:pt x="725" y="302"/>
                    </a:lnTo>
                    <a:lnTo>
                      <a:pt x="728" y="302"/>
                    </a:lnTo>
                    <a:lnTo>
                      <a:pt x="748" y="309"/>
                    </a:lnTo>
                    <a:lnTo>
                      <a:pt x="750" y="310"/>
                    </a:lnTo>
                    <a:lnTo>
                      <a:pt x="753" y="312"/>
                    </a:lnTo>
                    <a:lnTo>
                      <a:pt x="755" y="312"/>
                    </a:lnTo>
                    <a:lnTo>
                      <a:pt x="757" y="313"/>
                    </a:lnTo>
                    <a:lnTo>
                      <a:pt x="768" y="314"/>
                    </a:lnTo>
                    <a:lnTo>
                      <a:pt x="774" y="313"/>
                    </a:lnTo>
                    <a:lnTo>
                      <a:pt x="776" y="312"/>
                    </a:lnTo>
                    <a:lnTo>
                      <a:pt x="778" y="312"/>
                    </a:lnTo>
                    <a:lnTo>
                      <a:pt x="782" y="310"/>
                    </a:lnTo>
                    <a:lnTo>
                      <a:pt x="788" y="310"/>
                    </a:lnTo>
                    <a:lnTo>
                      <a:pt x="792" y="312"/>
                    </a:lnTo>
                    <a:lnTo>
                      <a:pt x="793" y="312"/>
                    </a:lnTo>
                    <a:lnTo>
                      <a:pt x="795" y="317"/>
                    </a:lnTo>
                    <a:lnTo>
                      <a:pt x="792" y="324"/>
                    </a:lnTo>
                    <a:lnTo>
                      <a:pt x="788" y="329"/>
                    </a:lnTo>
                    <a:lnTo>
                      <a:pt x="786" y="331"/>
                    </a:lnTo>
                    <a:lnTo>
                      <a:pt x="786" y="338"/>
                    </a:lnTo>
                    <a:lnTo>
                      <a:pt x="792" y="344"/>
                    </a:lnTo>
                    <a:lnTo>
                      <a:pt x="796" y="350"/>
                    </a:lnTo>
                    <a:lnTo>
                      <a:pt x="798" y="352"/>
                    </a:lnTo>
                    <a:lnTo>
                      <a:pt x="799" y="358"/>
                    </a:lnTo>
                    <a:lnTo>
                      <a:pt x="802" y="362"/>
                    </a:lnTo>
                    <a:lnTo>
                      <a:pt x="802" y="363"/>
                    </a:lnTo>
                    <a:lnTo>
                      <a:pt x="803" y="365"/>
                    </a:lnTo>
                    <a:lnTo>
                      <a:pt x="805" y="369"/>
                    </a:lnTo>
                    <a:lnTo>
                      <a:pt x="818" y="384"/>
                    </a:lnTo>
                    <a:lnTo>
                      <a:pt x="821" y="390"/>
                    </a:lnTo>
                    <a:lnTo>
                      <a:pt x="818" y="393"/>
                    </a:lnTo>
                    <a:lnTo>
                      <a:pt x="818" y="394"/>
                    </a:lnTo>
                    <a:lnTo>
                      <a:pt x="817" y="394"/>
                    </a:lnTo>
                    <a:lnTo>
                      <a:pt x="817" y="397"/>
                    </a:lnTo>
                    <a:lnTo>
                      <a:pt x="818" y="401"/>
                    </a:lnTo>
                    <a:lnTo>
                      <a:pt x="824" y="414"/>
                    </a:lnTo>
                    <a:lnTo>
                      <a:pt x="825" y="422"/>
                    </a:lnTo>
                    <a:lnTo>
                      <a:pt x="825" y="426"/>
                    </a:lnTo>
                    <a:lnTo>
                      <a:pt x="827" y="432"/>
                    </a:lnTo>
                    <a:lnTo>
                      <a:pt x="829" y="437"/>
                    </a:lnTo>
                    <a:lnTo>
                      <a:pt x="829" y="440"/>
                    </a:lnTo>
                    <a:lnTo>
                      <a:pt x="831" y="453"/>
                    </a:lnTo>
                    <a:lnTo>
                      <a:pt x="829" y="461"/>
                    </a:lnTo>
                    <a:lnTo>
                      <a:pt x="829" y="470"/>
                    </a:lnTo>
                    <a:lnTo>
                      <a:pt x="824" y="471"/>
                    </a:lnTo>
                    <a:lnTo>
                      <a:pt x="818" y="467"/>
                    </a:lnTo>
                    <a:lnTo>
                      <a:pt x="805" y="461"/>
                    </a:lnTo>
                    <a:lnTo>
                      <a:pt x="799" y="460"/>
                    </a:lnTo>
                    <a:lnTo>
                      <a:pt x="798" y="460"/>
                    </a:lnTo>
                    <a:lnTo>
                      <a:pt x="798" y="461"/>
                    </a:lnTo>
                    <a:lnTo>
                      <a:pt x="799" y="461"/>
                    </a:lnTo>
                    <a:lnTo>
                      <a:pt x="796" y="470"/>
                    </a:lnTo>
                    <a:lnTo>
                      <a:pt x="788" y="489"/>
                    </a:lnTo>
                    <a:lnTo>
                      <a:pt x="786" y="490"/>
                    </a:lnTo>
                    <a:lnTo>
                      <a:pt x="785" y="493"/>
                    </a:lnTo>
                    <a:lnTo>
                      <a:pt x="783" y="494"/>
                    </a:lnTo>
                    <a:lnTo>
                      <a:pt x="783" y="500"/>
                    </a:lnTo>
                    <a:lnTo>
                      <a:pt x="788" y="500"/>
                    </a:lnTo>
                    <a:lnTo>
                      <a:pt x="788" y="502"/>
                    </a:lnTo>
                    <a:lnTo>
                      <a:pt x="789" y="503"/>
                    </a:lnTo>
                    <a:lnTo>
                      <a:pt x="789" y="507"/>
                    </a:lnTo>
                    <a:lnTo>
                      <a:pt x="788" y="509"/>
                    </a:lnTo>
                    <a:lnTo>
                      <a:pt x="788" y="510"/>
                    </a:lnTo>
                    <a:lnTo>
                      <a:pt x="785" y="510"/>
                    </a:lnTo>
                    <a:lnTo>
                      <a:pt x="785" y="511"/>
                    </a:lnTo>
                    <a:lnTo>
                      <a:pt x="781" y="514"/>
                    </a:lnTo>
                    <a:lnTo>
                      <a:pt x="776" y="521"/>
                    </a:lnTo>
                    <a:lnTo>
                      <a:pt x="776" y="523"/>
                    </a:lnTo>
                    <a:lnTo>
                      <a:pt x="775" y="524"/>
                    </a:lnTo>
                    <a:lnTo>
                      <a:pt x="775" y="527"/>
                    </a:lnTo>
                    <a:lnTo>
                      <a:pt x="774" y="528"/>
                    </a:lnTo>
                    <a:lnTo>
                      <a:pt x="774" y="531"/>
                    </a:lnTo>
                    <a:lnTo>
                      <a:pt x="772" y="532"/>
                    </a:lnTo>
                    <a:lnTo>
                      <a:pt x="772" y="531"/>
                    </a:lnTo>
                    <a:lnTo>
                      <a:pt x="771" y="528"/>
                    </a:lnTo>
                    <a:lnTo>
                      <a:pt x="771" y="524"/>
                    </a:lnTo>
                    <a:lnTo>
                      <a:pt x="772" y="523"/>
                    </a:lnTo>
                    <a:lnTo>
                      <a:pt x="772" y="521"/>
                    </a:lnTo>
                    <a:lnTo>
                      <a:pt x="774" y="520"/>
                    </a:lnTo>
                    <a:lnTo>
                      <a:pt x="779" y="516"/>
                    </a:lnTo>
                    <a:lnTo>
                      <a:pt x="781" y="513"/>
                    </a:lnTo>
                    <a:lnTo>
                      <a:pt x="776" y="509"/>
                    </a:lnTo>
                    <a:lnTo>
                      <a:pt x="775" y="509"/>
                    </a:lnTo>
                    <a:lnTo>
                      <a:pt x="771" y="506"/>
                    </a:lnTo>
                    <a:lnTo>
                      <a:pt x="762" y="504"/>
                    </a:lnTo>
                    <a:lnTo>
                      <a:pt x="761" y="504"/>
                    </a:lnTo>
                    <a:lnTo>
                      <a:pt x="757" y="506"/>
                    </a:lnTo>
                    <a:lnTo>
                      <a:pt x="755" y="506"/>
                    </a:lnTo>
                    <a:lnTo>
                      <a:pt x="750" y="510"/>
                    </a:lnTo>
                    <a:lnTo>
                      <a:pt x="748" y="510"/>
                    </a:lnTo>
                    <a:lnTo>
                      <a:pt x="744" y="517"/>
                    </a:lnTo>
                    <a:lnTo>
                      <a:pt x="743" y="518"/>
                    </a:lnTo>
                    <a:lnTo>
                      <a:pt x="740" y="523"/>
                    </a:lnTo>
                    <a:lnTo>
                      <a:pt x="738" y="527"/>
                    </a:lnTo>
                    <a:lnTo>
                      <a:pt x="736" y="532"/>
                    </a:lnTo>
                    <a:lnTo>
                      <a:pt x="733" y="539"/>
                    </a:lnTo>
                    <a:lnTo>
                      <a:pt x="733" y="545"/>
                    </a:lnTo>
                    <a:lnTo>
                      <a:pt x="732" y="548"/>
                    </a:lnTo>
                    <a:lnTo>
                      <a:pt x="732" y="553"/>
                    </a:lnTo>
                    <a:lnTo>
                      <a:pt x="729" y="564"/>
                    </a:lnTo>
                    <a:lnTo>
                      <a:pt x="731" y="576"/>
                    </a:lnTo>
                    <a:lnTo>
                      <a:pt x="731" y="585"/>
                    </a:lnTo>
                    <a:lnTo>
                      <a:pt x="733" y="592"/>
                    </a:lnTo>
                    <a:lnTo>
                      <a:pt x="736" y="595"/>
                    </a:lnTo>
                    <a:lnTo>
                      <a:pt x="736" y="597"/>
                    </a:lnTo>
                    <a:lnTo>
                      <a:pt x="747" y="619"/>
                    </a:lnTo>
                    <a:lnTo>
                      <a:pt x="748" y="620"/>
                    </a:lnTo>
                    <a:lnTo>
                      <a:pt x="750" y="626"/>
                    </a:lnTo>
                    <a:lnTo>
                      <a:pt x="750" y="627"/>
                    </a:lnTo>
                    <a:lnTo>
                      <a:pt x="762" y="645"/>
                    </a:lnTo>
                    <a:lnTo>
                      <a:pt x="762" y="647"/>
                    </a:lnTo>
                    <a:lnTo>
                      <a:pt x="764" y="650"/>
                    </a:lnTo>
                    <a:lnTo>
                      <a:pt x="771" y="659"/>
                    </a:lnTo>
                    <a:lnTo>
                      <a:pt x="771" y="661"/>
                    </a:lnTo>
                    <a:lnTo>
                      <a:pt x="782" y="687"/>
                    </a:lnTo>
                    <a:lnTo>
                      <a:pt x="798" y="707"/>
                    </a:lnTo>
                    <a:lnTo>
                      <a:pt x="811" y="728"/>
                    </a:lnTo>
                    <a:lnTo>
                      <a:pt x="814" y="731"/>
                    </a:lnTo>
                    <a:lnTo>
                      <a:pt x="815" y="734"/>
                    </a:lnTo>
                    <a:lnTo>
                      <a:pt x="818" y="738"/>
                    </a:lnTo>
                    <a:lnTo>
                      <a:pt x="821" y="743"/>
                    </a:lnTo>
                    <a:lnTo>
                      <a:pt x="832" y="758"/>
                    </a:lnTo>
                    <a:lnTo>
                      <a:pt x="834" y="760"/>
                    </a:lnTo>
                    <a:lnTo>
                      <a:pt x="848" y="779"/>
                    </a:lnTo>
                    <a:lnTo>
                      <a:pt x="849" y="781"/>
                    </a:lnTo>
                    <a:lnTo>
                      <a:pt x="851" y="781"/>
                    </a:lnTo>
                    <a:lnTo>
                      <a:pt x="856" y="791"/>
                    </a:lnTo>
                    <a:lnTo>
                      <a:pt x="858" y="791"/>
                    </a:lnTo>
                    <a:lnTo>
                      <a:pt x="858" y="792"/>
                    </a:lnTo>
                    <a:lnTo>
                      <a:pt x="859" y="795"/>
                    </a:lnTo>
                    <a:lnTo>
                      <a:pt x="869" y="808"/>
                    </a:lnTo>
                    <a:lnTo>
                      <a:pt x="881" y="832"/>
                    </a:lnTo>
                    <a:lnTo>
                      <a:pt x="882" y="834"/>
                    </a:lnTo>
                    <a:lnTo>
                      <a:pt x="887" y="862"/>
                    </a:lnTo>
                    <a:lnTo>
                      <a:pt x="887" y="868"/>
                    </a:lnTo>
                    <a:lnTo>
                      <a:pt x="885" y="870"/>
                    </a:lnTo>
                    <a:lnTo>
                      <a:pt x="882" y="873"/>
                    </a:lnTo>
                    <a:lnTo>
                      <a:pt x="880" y="877"/>
                    </a:lnTo>
                    <a:lnTo>
                      <a:pt x="872" y="884"/>
                    </a:lnTo>
                    <a:lnTo>
                      <a:pt x="866" y="905"/>
                    </a:lnTo>
                    <a:lnTo>
                      <a:pt x="866" y="909"/>
                    </a:lnTo>
                    <a:lnTo>
                      <a:pt x="882" y="907"/>
                    </a:lnTo>
                    <a:lnTo>
                      <a:pt x="888" y="911"/>
                    </a:lnTo>
                    <a:lnTo>
                      <a:pt x="892" y="915"/>
                    </a:lnTo>
                    <a:lnTo>
                      <a:pt x="911" y="923"/>
                    </a:lnTo>
                    <a:lnTo>
                      <a:pt x="912" y="923"/>
                    </a:lnTo>
                    <a:lnTo>
                      <a:pt x="912" y="925"/>
                    </a:lnTo>
                    <a:lnTo>
                      <a:pt x="913" y="926"/>
                    </a:lnTo>
                    <a:lnTo>
                      <a:pt x="913" y="930"/>
                    </a:lnTo>
                    <a:lnTo>
                      <a:pt x="933" y="929"/>
                    </a:lnTo>
                    <a:lnTo>
                      <a:pt x="936" y="930"/>
                    </a:lnTo>
                    <a:lnTo>
                      <a:pt x="934" y="928"/>
                    </a:lnTo>
                    <a:lnTo>
                      <a:pt x="939" y="918"/>
                    </a:lnTo>
                    <a:lnTo>
                      <a:pt x="972" y="883"/>
                    </a:lnTo>
                    <a:lnTo>
                      <a:pt x="973" y="880"/>
                    </a:lnTo>
                    <a:lnTo>
                      <a:pt x="983" y="873"/>
                    </a:lnTo>
                    <a:lnTo>
                      <a:pt x="985" y="872"/>
                    </a:lnTo>
                    <a:lnTo>
                      <a:pt x="986" y="872"/>
                    </a:lnTo>
                    <a:lnTo>
                      <a:pt x="993" y="869"/>
                    </a:lnTo>
                    <a:lnTo>
                      <a:pt x="1008" y="869"/>
                    </a:lnTo>
                    <a:lnTo>
                      <a:pt x="1017" y="873"/>
                    </a:lnTo>
                    <a:lnTo>
                      <a:pt x="1040" y="873"/>
                    </a:lnTo>
                    <a:lnTo>
                      <a:pt x="1045" y="870"/>
                    </a:lnTo>
                    <a:lnTo>
                      <a:pt x="1046" y="869"/>
                    </a:lnTo>
                    <a:lnTo>
                      <a:pt x="1047" y="869"/>
                    </a:lnTo>
                    <a:lnTo>
                      <a:pt x="1050" y="868"/>
                    </a:lnTo>
                    <a:lnTo>
                      <a:pt x="1053" y="868"/>
                    </a:lnTo>
                    <a:lnTo>
                      <a:pt x="1057" y="866"/>
                    </a:lnTo>
                    <a:lnTo>
                      <a:pt x="1078" y="865"/>
                    </a:lnTo>
                    <a:lnTo>
                      <a:pt x="1089" y="862"/>
                    </a:lnTo>
                    <a:lnTo>
                      <a:pt x="1091" y="862"/>
                    </a:lnTo>
                    <a:lnTo>
                      <a:pt x="1093" y="865"/>
                    </a:lnTo>
                    <a:lnTo>
                      <a:pt x="1121" y="865"/>
                    </a:lnTo>
                    <a:lnTo>
                      <a:pt x="1123" y="866"/>
                    </a:lnTo>
                    <a:lnTo>
                      <a:pt x="1133" y="866"/>
                    </a:lnTo>
                    <a:lnTo>
                      <a:pt x="1145" y="869"/>
                    </a:lnTo>
                    <a:lnTo>
                      <a:pt x="1148" y="869"/>
                    </a:lnTo>
                    <a:lnTo>
                      <a:pt x="1160" y="873"/>
                    </a:lnTo>
                    <a:lnTo>
                      <a:pt x="1162" y="875"/>
                    </a:lnTo>
                    <a:lnTo>
                      <a:pt x="1166" y="875"/>
                    </a:lnTo>
                    <a:lnTo>
                      <a:pt x="1170" y="879"/>
                    </a:lnTo>
                    <a:lnTo>
                      <a:pt x="1177" y="890"/>
                    </a:lnTo>
                    <a:lnTo>
                      <a:pt x="1187" y="899"/>
                    </a:lnTo>
                    <a:lnTo>
                      <a:pt x="1232" y="925"/>
                    </a:lnTo>
                    <a:lnTo>
                      <a:pt x="1236" y="926"/>
                    </a:lnTo>
                    <a:lnTo>
                      <a:pt x="1237" y="928"/>
                    </a:lnTo>
                    <a:lnTo>
                      <a:pt x="1246" y="930"/>
                    </a:lnTo>
                    <a:lnTo>
                      <a:pt x="1247" y="932"/>
                    </a:lnTo>
                    <a:lnTo>
                      <a:pt x="1264" y="939"/>
                    </a:lnTo>
                    <a:lnTo>
                      <a:pt x="1273" y="940"/>
                    </a:lnTo>
                    <a:lnTo>
                      <a:pt x="1276" y="942"/>
                    </a:lnTo>
                    <a:lnTo>
                      <a:pt x="1311" y="952"/>
                    </a:lnTo>
                    <a:lnTo>
                      <a:pt x="1320" y="952"/>
                    </a:lnTo>
                    <a:lnTo>
                      <a:pt x="1338" y="957"/>
                    </a:lnTo>
                    <a:lnTo>
                      <a:pt x="1343" y="957"/>
                    </a:lnTo>
                    <a:lnTo>
                      <a:pt x="1346" y="958"/>
                    </a:lnTo>
                    <a:lnTo>
                      <a:pt x="1349" y="958"/>
                    </a:lnTo>
                    <a:lnTo>
                      <a:pt x="1352" y="960"/>
                    </a:lnTo>
                    <a:lnTo>
                      <a:pt x="1354" y="960"/>
                    </a:lnTo>
                    <a:lnTo>
                      <a:pt x="1354" y="961"/>
                    </a:lnTo>
                    <a:lnTo>
                      <a:pt x="1364" y="962"/>
                    </a:lnTo>
                    <a:lnTo>
                      <a:pt x="1371" y="962"/>
                    </a:lnTo>
                    <a:lnTo>
                      <a:pt x="1397" y="968"/>
                    </a:lnTo>
                    <a:lnTo>
                      <a:pt x="1417" y="968"/>
                    </a:lnTo>
                    <a:lnTo>
                      <a:pt x="1438" y="971"/>
                    </a:lnTo>
                    <a:lnTo>
                      <a:pt x="1444" y="972"/>
                    </a:lnTo>
                    <a:lnTo>
                      <a:pt x="1487" y="975"/>
                    </a:lnTo>
                    <a:lnTo>
                      <a:pt x="1511" y="985"/>
                    </a:lnTo>
                    <a:lnTo>
                      <a:pt x="1518" y="985"/>
                    </a:lnTo>
                    <a:lnTo>
                      <a:pt x="1525" y="986"/>
                    </a:lnTo>
                    <a:lnTo>
                      <a:pt x="1549" y="986"/>
                    </a:lnTo>
                    <a:lnTo>
                      <a:pt x="1557" y="983"/>
                    </a:lnTo>
                    <a:lnTo>
                      <a:pt x="1558" y="983"/>
                    </a:lnTo>
                    <a:lnTo>
                      <a:pt x="1570" y="982"/>
                    </a:lnTo>
                    <a:lnTo>
                      <a:pt x="1574" y="982"/>
                    </a:lnTo>
                    <a:lnTo>
                      <a:pt x="1582" y="979"/>
                    </a:lnTo>
                    <a:lnTo>
                      <a:pt x="1639" y="982"/>
                    </a:lnTo>
                    <a:lnTo>
                      <a:pt x="1651" y="985"/>
                    </a:lnTo>
                    <a:lnTo>
                      <a:pt x="1652" y="985"/>
                    </a:lnTo>
                    <a:lnTo>
                      <a:pt x="1665" y="989"/>
                    </a:lnTo>
                    <a:lnTo>
                      <a:pt x="1674" y="990"/>
                    </a:lnTo>
                    <a:lnTo>
                      <a:pt x="1688" y="996"/>
                    </a:lnTo>
                    <a:lnTo>
                      <a:pt x="1694" y="997"/>
                    </a:lnTo>
                    <a:lnTo>
                      <a:pt x="1697" y="999"/>
                    </a:lnTo>
                    <a:lnTo>
                      <a:pt x="1701" y="999"/>
                    </a:lnTo>
                    <a:lnTo>
                      <a:pt x="1706" y="1000"/>
                    </a:lnTo>
                    <a:lnTo>
                      <a:pt x="1714" y="1003"/>
                    </a:lnTo>
                    <a:lnTo>
                      <a:pt x="1721" y="1003"/>
                    </a:lnTo>
                    <a:lnTo>
                      <a:pt x="1726" y="1004"/>
                    </a:lnTo>
                    <a:lnTo>
                      <a:pt x="1761" y="1004"/>
                    </a:lnTo>
                    <a:lnTo>
                      <a:pt x="1769" y="1007"/>
                    </a:lnTo>
                    <a:lnTo>
                      <a:pt x="1772" y="1009"/>
                    </a:lnTo>
                    <a:lnTo>
                      <a:pt x="1774" y="1009"/>
                    </a:lnTo>
                    <a:lnTo>
                      <a:pt x="1776" y="1010"/>
                    </a:lnTo>
                    <a:lnTo>
                      <a:pt x="1778" y="1010"/>
                    </a:lnTo>
                    <a:lnTo>
                      <a:pt x="1800" y="1021"/>
                    </a:lnTo>
                    <a:lnTo>
                      <a:pt x="1802" y="1021"/>
                    </a:lnTo>
                    <a:lnTo>
                      <a:pt x="1802" y="1022"/>
                    </a:lnTo>
                    <a:lnTo>
                      <a:pt x="1807" y="1024"/>
                    </a:lnTo>
                    <a:lnTo>
                      <a:pt x="1811" y="1027"/>
                    </a:lnTo>
                    <a:lnTo>
                      <a:pt x="1819" y="1031"/>
                    </a:lnTo>
                    <a:lnTo>
                      <a:pt x="1821" y="1031"/>
                    </a:lnTo>
                    <a:lnTo>
                      <a:pt x="1821" y="1032"/>
                    </a:lnTo>
                    <a:lnTo>
                      <a:pt x="1832" y="1039"/>
                    </a:lnTo>
                    <a:lnTo>
                      <a:pt x="1838" y="1042"/>
                    </a:lnTo>
                    <a:lnTo>
                      <a:pt x="1843" y="1048"/>
                    </a:lnTo>
                    <a:lnTo>
                      <a:pt x="1856" y="1056"/>
                    </a:lnTo>
                    <a:lnTo>
                      <a:pt x="1859" y="1056"/>
                    </a:lnTo>
                    <a:lnTo>
                      <a:pt x="1859" y="1057"/>
                    </a:lnTo>
                    <a:lnTo>
                      <a:pt x="1885" y="1076"/>
                    </a:lnTo>
                    <a:lnTo>
                      <a:pt x="1892" y="1079"/>
                    </a:lnTo>
                    <a:lnTo>
                      <a:pt x="1895" y="1081"/>
                    </a:lnTo>
                    <a:lnTo>
                      <a:pt x="1909" y="1088"/>
                    </a:lnTo>
                    <a:lnTo>
                      <a:pt x="1915" y="1088"/>
                    </a:lnTo>
                    <a:lnTo>
                      <a:pt x="1951" y="1098"/>
                    </a:lnTo>
                    <a:lnTo>
                      <a:pt x="1975" y="1110"/>
                    </a:lnTo>
                    <a:lnTo>
                      <a:pt x="1975" y="1108"/>
                    </a:lnTo>
                    <a:lnTo>
                      <a:pt x="1976" y="1108"/>
                    </a:lnTo>
                    <a:lnTo>
                      <a:pt x="1990" y="1103"/>
                    </a:lnTo>
                    <a:lnTo>
                      <a:pt x="2007" y="1103"/>
                    </a:lnTo>
                    <a:lnTo>
                      <a:pt x="2016" y="1105"/>
                    </a:lnTo>
                    <a:lnTo>
                      <a:pt x="2049" y="1105"/>
                    </a:lnTo>
                    <a:lnTo>
                      <a:pt x="2060" y="1103"/>
                    </a:lnTo>
                    <a:lnTo>
                      <a:pt x="2066" y="1102"/>
                    </a:lnTo>
                    <a:lnTo>
                      <a:pt x="2068" y="1102"/>
                    </a:lnTo>
                    <a:lnTo>
                      <a:pt x="2074" y="1101"/>
                    </a:lnTo>
                    <a:lnTo>
                      <a:pt x="2076" y="1101"/>
                    </a:lnTo>
                    <a:lnTo>
                      <a:pt x="2123" y="1088"/>
                    </a:lnTo>
                    <a:lnTo>
                      <a:pt x="2139" y="1088"/>
                    </a:lnTo>
                    <a:lnTo>
                      <a:pt x="2143" y="1083"/>
                    </a:lnTo>
                    <a:lnTo>
                      <a:pt x="2143" y="1081"/>
                    </a:lnTo>
                    <a:lnTo>
                      <a:pt x="2145" y="1081"/>
                    </a:lnTo>
                    <a:lnTo>
                      <a:pt x="2148" y="1079"/>
                    </a:lnTo>
                    <a:lnTo>
                      <a:pt x="2155" y="1074"/>
                    </a:lnTo>
                    <a:lnTo>
                      <a:pt x="2163" y="1071"/>
                    </a:lnTo>
                    <a:lnTo>
                      <a:pt x="2169" y="1071"/>
                    </a:lnTo>
                    <a:lnTo>
                      <a:pt x="2176" y="1069"/>
                    </a:lnTo>
                    <a:lnTo>
                      <a:pt x="2184" y="1064"/>
                    </a:lnTo>
                    <a:lnTo>
                      <a:pt x="2187" y="1064"/>
                    </a:lnTo>
                    <a:lnTo>
                      <a:pt x="2191" y="1062"/>
                    </a:lnTo>
                    <a:lnTo>
                      <a:pt x="2193" y="1062"/>
                    </a:lnTo>
                    <a:lnTo>
                      <a:pt x="2193" y="1060"/>
                    </a:lnTo>
                    <a:lnTo>
                      <a:pt x="2195" y="1059"/>
                    </a:lnTo>
                    <a:lnTo>
                      <a:pt x="2224" y="1050"/>
                    </a:lnTo>
                    <a:lnTo>
                      <a:pt x="2226" y="1049"/>
                    </a:lnTo>
                    <a:lnTo>
                      <a:pt x="2247" y="1039"/>
                    </a:lnTo>
                    <a:lnTo>
                      <a:pt x="2258" y="1031"/>
                    </a:lnTo>
                    <a:lnTo>
                      <a:pt x="2260" y="1031"/>
                    </a:lnTo>
                    <a:lnTo>
                      <a:pt x="2280" y="1014"/>
                    </a:lnTo>
                    <a:lnTo>
                      <a:pt x="2283" y="1011"/>
                    </a:lnTo>
                    <a:lnTo>
                      <a:pt x="2286" y="1010"/>
                    </a:lnTo>
                    <a:lnTo>
                      <a:pt x="2303" y="999"/>
                    </a:lnTo>
                    <a:lnTo>
                      <a:pt x="2306" y="996"/>
                    </a:lnTo>
                    <a:lnTo>
                      <a:pt x="2307" y="996"/>
                    </a:lnTo>
                    <a:lnTo>
                      <a:pt x="2307" y="995"/>
                    </a:lnTo>
                    <a:lnTo>
                      <a:pt x="2313" y="990"/>
                    </a:lnTo>
                    <a:lnTo>
                      <a:pt x="2313" y="989"/>
                    </a:lnTo>
                    <a:lnTo>
                      <a:pt x="2332" y="975"/>
                    </a:lnTo>
                    <a:lnTo>
                      <a:pt x="2332" y="972"/>
                    </a:lnTo>
                    <a:lnTo>
                      <a:pt x="2339" y="967"/>
                    </a:lnTo>
                    <a:lnTo>
                      <a:pt x="2346" y="957"/>
                    </a:lnTo>
                    <a:lnTo>
                      <a:pt x="2347" y="955"/>
                    </a:lnTo>
                    <a:lnTo>
                      <a:pt x="2356" y="944"/>
                    </a:lnTo>
                    <a:lnTo>
                      <a:pt x="2370" y="932"/>
                    </a:lnTo>
                    <a:lnTo>
                      <a:pt x="2370" y="930"/>
                    </a:lnTo>
                    <a:lnTo>
                      <a:pt x="2375" y="923"/>
                    </a:lnTo>
                    <a:lnTo>
                      <a:pt x="2399" y="909"/>
                    </a:lnTo>
                    <a:lnTo>
                      <a:pt x="2402" y="908"/>
                    </a:lnTo>
                    <a:lnTo>
                      <a:pt x="2403" y="908"/>
                    </a:lnTo>
                    <a:lnTo>
                      <a:pt x="2407" y="907"/>
                    </a:lnTo>
                    <a:lnTo>
                      <a:pt x="2409" y="905"/>
                    </a:lnTo>
                    <a:lnTo>
                      <a:pt x="2410" y="905"/>
                    </a:lnTo>
                    <a:lnTo>
                      <a:pt x="2421" y="902"/>
                    </a:lnTo>
                    <a:lnTo>
                      <a:pt x="2423" y="902"/>
                    </a:lnTo>
                    <a:lnTo>
                      <a:pt x="2431" y="898"/>
                    </a:lnTo>
                    <a:lnTo>
                      <a:pt x="2434" y="898"/>
                    </a:lnTo>
                    <a:lnTo>
                      <a:pt x="2437" y="897"/>
                    </a:lnTo>
                    <a:lnTo>
                      <a:pt x="2442" y="895"/>
                    </a:lnTo>
                    <a:lnTo>
                      <a:pt x="2449" y="895"/>
                    </a:lnTo>
                    <a:lnTo>
                      <a:pt x="2462" y="891"/>
                    </a:lnTo>
                    <a:lnTo>
                      <a:pt x="2464" y="890"/>
                    </a:lnTo>
                    <a:lnTo>
                      <a:pt x="2507" y="870"/>
                    </a:lnTo>
                    <a:lnTo>
                      <a:pt x="2518" y="868"/>
                    </a:lnTo>
                    <a:lnTo>
                      <a:pt x="2522" y="868"/>
                    </a:lnTo>
                    <a:lnTo>
                      <a:pt x="2532" y="869"/>
                    </a:lnTo>
                    <a:lnTo>
                      <a:pt x="2584" y="869"/>
                    </a:lnTo>
                    <a:lnTo>
                      <a:pt x="2588" y="868"/>
                    </a:lnTo>
                    <a:lnTo>
                      <a:pt x="2596" y="868"/>
                    </a:lnTo>
                    <a:lnTo>
                      <a:pt x="2610" y="866"/>
                    </a:lnTo>
                    <a:lnTo>
                      <a:pt x="2615" y="866"/>
                    </a:lnTo>
                    <a:lnTo>
                      <a:pt x="2641" y="862"/>
                    </a:lnTo>
                    <a:lnTo>
                      <a:pt x="2646" y="862"/>
                    </a:lnTo>
                    <a:lnTo>
                      <a:pt x="2648" y="861"/>
                    </a:lnTo>
                    <a:lnTo>
                      <a:pt x="2646" y="855"/>
                    </a:lnTo>
                    <a:lnTo>
                      <a:pt x="2646" y="849"/>
                    </a:lnTo>
                    <a:lnTo>
                      <a:pt x="2648" y="834"/>
                    </a:lnTo>
                    <a:lnTo>
                      <a:pt x="2571" y="825"/>
                    </a:lnTo>
                    <a:lnTo>
                      <a:pt x="2569" y="825"/>
                    </a:lnTo>
                    <a:lnTo>
                      <a:pt x="2569" y="834"/>
                    </a:lnTo>
                    <a:lnTo>
                      <a:pt x="2568" y="835"/>
                    </a:lnTo>
                    <a:lnTo>
                      <a:pt x="2565" y="835"/>
                    </a:lnTo>
                    <a:lnTo>
                      <a:pt x="2551" y="837"/>
                    </a:lnTo>
                    <a:lnTo>
                      <a:pt x="2546" y="835"/>
                    </a:lnTo>
                    <a:lnTo>
                      <a:pt x="2543" y="832"/>
                    </a:lnTo>
                    <a:lnTo>
                      <a:pt x="2529" y="827"/>
                    </a:lnTo>
                    <a:lnTo>
                      <a:pt x="2526" y="830"/>
                    </a:lnTo>
                    <a:lnTo>
                      <a:pt x="2518" y="828"/>
                    </a:lnTo>
                    <a:lnTo>
                      <a:pt x="2505" y="824"/>
                    </a:lnTo>
                    <a:lnTo>
                      <a:pt x="2476" y="825"/>
                    </a:lnTo>
                    <a:lnTo>
                      <a:pt x="2452" y="821"/>
                    </a:lnTo>
                    <a:lnTo>
                      <a:pt x="2454" y="815"/>
                    </a:lnTo>
                    <a:lnTo>
                      <a:pt x="2392" y="801"/>
                    </a:lnTo>
                    <a:lnTo>
                      <a:pt x="2392" y="799"/>
                    </a:lnTo>
                    <a:lnTo>
                      <a:pt x="2387" y="788"/>
                    </a:lnTo>
                    <a:lnTo>
                      <a:pt x="2367" y="771"/>
                    </a:lnTo>
                    <a:lnTo>
                      <a:pt x="2360" y="767"/>
                    </a:lnTo>
                    <a:lnTo>
                      <a:pt x="2359" y="765"/>
                    </a:lnTo>
                    <a:lnTo>
                      <a:pt x="2359" y="758"/>
                    </a:lnTo>
                    <a:lnTo>
                      <a:pt x="2364" y="745"/>
                    </a:lnTo>
                    <a:lnTo>
                      <a:pt x="2363" y="743"/>
                    </a:lnTo>
                    <a:lnTo>
                      <a:pt x="2363" y="741"/>
                    </a:lnTo>
                    <a:lnTo>
                      <a:pt x="2360" y="735"/>
                    </a:lnTo>
                    <a:lnTo>
                      <a:pt x="2354" y="729"/>
                    </a:lnTo>
                    <a:lnTo>
                      <a:pt x="2352" y="729"/>
                    </a:lnTo>
                    <a:lnTo>
                      <a:pt x="2352" y="728"/>
                    </a:lnTo>
                    <a:lnTo>
                      <a:pt x="2336" y="721"/>
                    </a:lnTo>
                    <a:lnTo>
                      <a:pt x="2336" y="719"/>
                    </a:lnTo>
                    <a:lnTo>
                      <a:pt x="2332" y="717"/>
                    </a:lnTo>
                    <a:lnTo>
                      <a:pt x="2332" y="714"/>
                    </a:lnTo>
                    <a:lnTo>
                      <a:pt x="2331" y="711"/>
                    </a:lnTo>
                    <a:lnTo>
                      <a:pt x="2331" y="710"/>
                    </a:lnTo>
                    <a:lnTo>
                      <a:pt x="2332" y="700"/>
                    </a:lnTo>
                    <a:lnTo>
                      <a:pt x="2334" y="698"/>
                    </a:lnTo>
                    <a:lnTo>
                      <a:pt x="2334" y="697"/>
                    </a:lnTo>
                    <a:lnTo>
                      <a:pt x="2345" y="666"/>
                    </a:lnTo>
                    <a:lnTo>
                      <a:pt x="2346" y="665"/>
                    </a:lnTo>
                    <a:lnTo>
                      <a:pt x="2349" y="661"/>
                    </a:lnTo>
                    <a:lnTo>
                      <a:pt x="2349" y="659"/>
                    </a:lnTo>
                    <a:lnTo>
                      <a:pt x="2354" y="648"/>
                    </a:lnTo>
                    <a:lnTo>
                      <a:pt x="2354" y="645"/>
                    </a:lnTo>
                    <a:lnTo>
                      <a:pt x="2356" y="644"/>
                    </a:lnTo>
                    <a:lnTo>
                      <a:pt x="2382" y="590"/>
                    </a:lnTo>
                    <a:lnTo>
                      <a:pt x="2384" y="584"/>
                    </a:lnTo>
                    <a:lnTo>
                      <a:pt x="2385" y="581"/>
                    </a:lnTo>
                    <a:lnTo>
                      <a:pt x="2387" y="580"/>
                    </a:lnTo>
                    <a:lnTo>
                      <a:pt x="2389" y="576"/>
                    </a:lnTo>
                    <a:lnTo>
                      <a:pt x="2389" y="574"/>
                    </a:lnTo>
                    <a:lnTo>
                      <a:pt x="2391" y="573"/>
                    </a:lnTo>
                    <a:lnTo>
                      <a:pt x="2399" y="557"/>
                    </a:lnTo>
                    <a:lnTo>
                      <a:pt x="2406" y="549"/>
                    </a:lnTo>
                    <a:lnTo>
                      <a:pt x="2412" y="538"/>
                    </a:lnTo>
                    <a:lnTo>
                      <a:pt x="2412" y="537"/>
                    </a:lnTo>
                    <a:lnTo>
                      <a:pt x="2413" y="537"/>
                    </a:lnTo>
                    <a:lnTo>
                      <a:pt x="2414" y="532"/>
                    </a:lnTo>
                    <a:lnTo>
                      <a:pt x="2421" y="523"/>
                    </a:lnTo>
                    <a:lnTo>
                      <a:pt x="2421" y="520"/>
                    </a:lnTo>
                    <a:lnTo>
                      <a:pt x="2430" y="502"/>
                    </a:lnTo>
                    <a:lnTo>
                      <a:pt x="2431" y="502"/>
                    </a:lnTo>
                    <a:lnTo>
                      <a:pt x="2434" y="493"/>
                    </a:lnTo>
                    <a:lnTo>
                      <a:pt x="2437" y="490"/>
                    </a:lnTo>
                    <a:lnTo>
                      <a:pt x="2438" y="487"/>
                    </a:lnTo>
                    <a:lnTo>
                      <a:pt x="2438" y="485"/>
                    </a:lnTo>
                    <a:lnTo>
                      <a:pt x="2441" y="479"/>
                    </a:lnTo>
                    <a:lnTo>
                      <a:pt x="2444" y="470"/>
                    </a:lnTo>
                    <a:lnTo>
                      <a:pt x="2444" y="467"/>
                    </a:lnTo>
                    <a:lnTo>
                      <a:pt x="2440" y="460"/>
                    </a:lnTo>
                    <a:lnTo>
                      <a:pt x="2444" y="446"/>
                    </a:lnTo>
                    <a:lnTo>
                      <a:pt x="2445" y="447"/>
                    </a:lnTo>
                    <a:lnTo>
                      <a:pt x="2447" y="447"/>
                    </a:lnTo>
                    <a:lnTo>
                      <a:pt x="2448" y="446"/>
                    </a:lnTo>
                    <a:lnTo>
                      <a:pt x="2448" y="444"/>
                    </a:lnTo>
                    <a:lnTo>
                      <a:pt x="2451" y="433"/>
                    </a:lnTo>
                    <a:lnTo>
                      <a:pt x="2451" y="430"/>
                    </a:lnTo>
                    <a:lnTo>
                      <a:pt x="2458" y="407"/>
                    </a:lnTo>
                    <a:lnTo>
                      <a:pt x="2464" y="394"/>
                    </a:lnTo>
                    <a:lnTo>
                      <a:pt x="2474" y="386"/>
                    </a:lnTo>
                    <a:lnTo>
                      <a:pt x="2477" y="386"/>
                    </a:lnTo>
                    <a:lnTo>
                      <a:pt x="2477" y="384"/>
                    </a:lnTo>
                    <a:lnTo>
                      <a:pt x="2480" y="380"/>
                    </a:lnTo>
                    <a:lnTo>
                      <a:pt x="2488" y="370"/>
                    </a:lnTo>
                    <a:lnTo>
                      <a:pt x="2525" y="348"/>
                    </a:lnTo>
                    <a:lnTo>
                      <a:pt x="2536" y="348"/>
                    </a:lnTo>
                    <a:lnTo>
                      <a:pt x="2546" y="345"/>
                    </a:lnTo>
                    <a:lnTo>
                      <a:pt x="2548" y="345"/>
                    </a:lnTo>
                    <a:lnTo>
                      <a:pt x="2577" y="330"/>
                    </a:lnTo>
                    <a:lnTo>
                      <a:pt x="2578" y="330"/>
                    </a:lnTo>
                    <a:lnTo>
                      <a:pt x="2581" y="329"/>
                    </a:lnTo>
                    <a:lnTo>
                      <a:pt x="2582" y="329"/>
                    </a:lnTo>
                    <a:lnTo>
                      <a:pt x="2584" y="327"/>
                    </a:lnTo>
                    <a:lnTo>
                      <a:pt x="2584" y="326"/>
                    </a:lnTo>
                    <a:lnTo>
                      <a:pt x="2585" y="324"/>
                    </a:lnTo>
                    <a:lnTo>
                      <a:pt x="2589" y="321"/>
                    </a:lnTo>
                    <a:lnTo>
                      <a:pt x="2613" y="312"/>
                    </a:lnTo>
                    <a:lnTo>
                      <a:pt x="2614" y="310"/>
                    </a:lnTo>
                    <a:lnTo>
                      <a:pt x="2615" y="312"/>
                    </a:lnTo>
                    <a:lnTo>
                      <a:pt x="2620" y="312"/>
                    </a:lnTo>
                    <a:lnTo>
                      <a:pt x="2624" y="309"/>
                    </a:lnTo>
                    <a:lnTo>
                      <a:pt x="2625" y="309"/>
                    </a:lnTo>
                    <a:lnTo>
                      <a:pt x="2638" y="310"/>
                    </a:lnTo>
                    <a:lnTo>
                      <a:pt x="2644" y="309"/>
                    </a:lnTo>
                    <a:lnTo>
                      <a:pt x="2668" y="298"/>
                    </a:lnTo>
                    <a:lnTo>
                      <a:pt x="2684" y="286"/>
                    </a:lnTo>
                    <a:lnTo>
                      <a:pt x="2685" y="286"/>
                    </a:lnTo>
                    <a:lnTo>
                      <a:pt x="2685" y="285"/>
                    </a:lnTo>
                    <a:lnTo>
                      <a:pt x="2692" y="277"/>
                    </a:lnTo>
                    <a:lnTo>
                      <a:pt x="2697" y="270"/>
                    </a:lnTo>
                    <a:lnTo>
                      <a:pt x="2708" y="263"/>
                    </a:lnTo>
                    <a:lnTo>
                      <a:pt x="2722" y="257"/>
                    </a:lnTo>
                    <a:lnTo>
                      <a:pt x="2729" y="253"/>
                    </a:lnTo>
                    <a:lnTo>
                      <a:pt x="2730" y="252"/>
                    </a:lnTo>
                    <a:lnTo>
                      <a:pt x="2734" y="252"/>
                    </a:lnTo>
                    <a:lnTo>
                      <a:pt x="2749" y="245"/>
                    </a:lnTo>
                    <a:lnTo>
                      <a:pt x="2751" y="245"/>
                    </a:lnTo>
                    <a:lnTo>
                      <a:pt x="2771" y="233"/>
                    </a:lnTo>
                    <a:lnTo>
                      <a:pt x="2772" y="233"/>
                    </a:lnTo>
                    <a:lnTo>
                      <a:pt x="2836" y="196"/>
                    </a:lnTo>
                    <a:lnTo>
                      <a:pt x="2838" y="196"/>
                    </a:lnTo>
                    <a:lnTo>
                      <a:pt x="2853" y="182"/>
                    </a:lnTo>
                    <a:lnTo>
                      <a:pt x="2861" y="178"/>
                    </a:lnTo>
                    <a:lnTo>
                      <a:pt x="2863" y="176"/>
                    </a:lnTo>
                    <a:lnTo>
                      <a:pt x="2872" y="176"/>
                    </a:lnTo>
                    <a:lnTo>
                      <a:pt x="2884" y="168"/>
                    </a:lnTo>
                    <a:lnTo>
                      <a:pt x="2885" y="168"/>
                    </a:lnTo>
                    <a:lnTo>
                      <a:pt x="2885" y="166"/>
                    </a:lnTo>
                    <a:lnTo>
                      <a:pt x="2891" y="161"/>
                    </a:lnTo>
                    <a:lnTo>
                      <a:pt x="2895" y="155"/>
                    </a:lnTo>
                    <a:lnTo>
                      <a:pt x="2898" y="152"/>
                    </a:lnTo>
                    <a:lnTo>
                      <a:pt x="2930" y="132"/>
                    </a:lnTo>
                    <a:lnTo>
                      <a:pt x="2931" y="132"/>
                    </a:lnTo>
                    <a:lnTo>
                      <a:pt x="2941" y="126"/>
                    </a:lnTo>
                    <a:lnTo>
                      <a:pt x="2948" y="123"/>
                    </a:lnTo>
                    <a:lnTo>
                      <a:pt x="2952" y="120"/>
                    </a:lnTo>
                    <a:lnTo>
                      <a:pt x="2955" y="120"/>
                    </a:lnTo>
                    <a:lnTo>
                      <a:pt x="2958" y="119"/>
                    </a:lnTo>
                    <a:lnTo>
                      <a:pt x="2967" y="119"/>
                    </a:lnTo>
                    <a:lnTo>
                      <a:pt x="2982" y="115"/>
                    </a:lnTo>
                    <a:lnTo>
                      <a:pt x="2983" y="115"/>
                    </a:lnTo>
                    <a:lnTo>
                      <a:pt x="2983" y="113"/>
                    </a:lnTo>
                    <a:lnTo>
                      <a:pt x="2987" y="112"/>
                    </a:lnTo>
                    <a:lnTo>
                      <a:pt x="2989" y="111"/>
                    </a:lnTo>
                    <a:lnTo>
                      <a:pt x="2993" y="111"/>
                    </a:lnTo>
                    <a:lnTo>
                      <a:pt x="3001" y="109"/>
                    </a:lnTo>
                    <a:lnTo>
                      <a:pt x="3022" y="102"/>
                    </a:lnTo>
                    <a:lnTo>
                      <a:pt x="3023" y="102"/>
                    </a:lnTo>
                    <a:lnTo>
                      <a:pt x="3025" y="101"/>
                    </a:lnTo>
                    <a:lnTo>
                      <a:pt x="3027" y="102"/>
                    </a:lnTo>
                    <a:lnTo>
                      <a:pt x="3030" y="102"/>
                    </a:lnTo>
                    <a:lnTo>
                      <a:pt x="3032" y="101"/>
                    </a:lnTo>
                    <a:lnTo>
                      <a:pt x="3034" y="101"/>
                    </a:lnTo>
                    <a:lnTo>
                      <a:pt x="3036" y="99"/>
                    </a:lnTo>
                    <a:lnTo>
                      <a:pt x="3042" y="99"/>
                    </a:lnTo>
                    <a:lnTo>
                      <a:pt x="3044" y="98"/>
                    </a:lnTo>
                    <a:lnTo>
                      <a:pt x="3049" y="98"/>
                    </a:lnTo>
                    <a:lnTo>
                      <a:pt x="3053" y="97"/>
                    </a:lnTo>
                    <a:lnTo>
                      <a:pt x="3061" y="97"/>
                    </a:lnTo>
                    <a:lnTo>
                      <a:pt x="3071" y="94"/>
                    </a:lnTo>
                    <a:lnTo>
                      <a:pt x="3094" y="89"/>
                    </a:lnTo>
                    <a:lnTo>
                      <a:pt x="3107" y="92"/>
                    </a:lnTo>
                    <a:lnTo>
                      <a:pt x="3130" y="94"/>
                    </a:lnTo>
                    <a:lnTo>
                      <a:pt x="3170" y="92"/>
                    </a:lnTo>
                    <a:lnTo>
                      <a:pt x="3173" y="91"/>
                    </a:lnTo>
                    <a:lnTo>
                      <a:pt x="3205" y="83"/>
                    </a:lnTo>
                    <a:lnTo>
                      <a:pt x="3209" y="80"/>
                    </a:lnTo>
                    <a:lnTo>
                      <a:pt x="3210" y="80"/>
                    </a:lnTo>
                    <a:lnTo>
                      <a:pt x="3224" y="74"/>
                    </a:lnTo>
                    <a:lnTo>
                      <a:pt x="3226" y="73"/>
                    </a:lnTo>
                    <a:lnTo>
                      <a:pt x="3233" y="70"/>
                    </a:lnTo>
                    <a:lnTo>
                      <a:pt x="3237" y="66"/>
                    </a:lnTo>
                    <a:lnTo>
                      <a:pt x="3251" y="62"/>
                    </a:lnTo>
                    <a:lnTo>
                      <a:pt x="3259" y="62"/>
                    </a:lnTo>
                    <a:lnTo>
                      <a:pt x="3262" y="60"/>
                    </a:lnTo>
                    <a:lnTo>
                      <a:pt x="3296" y="53"/>
                    </a:lnTo>
                    <a:lnTo>
                      <a:pt x="3298" y="53"/>
                    </a:lnTo>
                    <a:lnTo>
                      <a:pt x="3317" y="48"/>
                    </a:lnTo>
                    <a:lnTo>
                      <a:pt x="3321" y="45"/>
                    </a:lnTo>
                    <a:lnTo>
                      <a:pt x="3322" y="45"/>
                    </a:lnTo>
                    <a:lnTo>
                      <a:pt x="3347" y="38"/>
                    </a:lnTo>
                    <a:lnTo>
                      <a:pt x="3351" y="38"/>
                    </a:lnTo>
                    <a:lnTo>
                      <a:pt x="3353" y="37"/>
                    </a:lnTo>
                    <a:lnTo>
                      <a:pt x="3360" y="34"/>
                    </a:lnTo>
                    <a:lnTo>
                      <a:pt x="3372" y="27"/>
                    </a:lnTo>
                    <a:lnTo>
                      <a:pt x="3375" y="24"/>
                    </a:lnTo>
                    <a:lnTo>
                      <a:pt x="3378" y="22"/>
                    </a:lnTo>
                    <a:lnTo>
                      <a:pt x="3382" y="18"/>
                    </a:lnTo>
                    <a:lnTo>
                      <a:pt x="3389" y="13"/>
                    </a:lnTo>
                    <a:lnTo>
                      <a:pt x="3392" y="13"/>
                    </a:lnTo>
                    <a:lnTo>
                      <a:pt x="3394" y="12"/>
                    </a:lnTo>
                    <a:lnTo>
                      <a:pt x="3407" y="12"/>
                    </a:lnTo>
                    <a:lnTo>
                      <a:pt x="3410" y="13"/>
                    </a:lnTo>
                    <a:lnTo>
                      <a:pt x="3417" y="13"/>
                    </a:lnTo>
                    <a:lnTo>
                      <a:pt x="3420" y="14"/>
                    </a:lnTo>
                    <a:lnTo>
                      <a:pt x="3461" y="20"/>
                    </a:lnTo>
                    <a:lnTo>
                      <a:pt x="3466" y="21"/>
                    </a:lnTo>
                    <a:lnTo>
                      <a:pt x="3469" y="20"/>
                    </a:lnTo>
                    <a:lnTo>
                      <a:pt x="3474" y="20"/>
                    </a:lnTo>
                    <a:lnTo>
                      <a:pt x="3483" y="14"/>
                    </a:lnTo>
                    <a:lnTo>
                      <a:pt x="3488" y="13"/>
                    </a:lnTo>
                    <a:lnTo>
                      <a:pt x="3491" y="12"/>
                    </a:lnTo>
                    <a:lnTo>
                      <a:pt x="3526" y="0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9" name="Freeform 6237">
                <a:extLst>
                  <a:ext uri="{FF2B5EF4-FFF2-40B4-BE49-F238E27FC236}">
                    <a16:creationId xmlns:a16="http://schemas.microsoft.com/office/drawing/2014/main" id="{16E836FF-C64E-ED8A-A2C5-CE374FD684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3" y="148"/>
                <a:ext cx="179" cy="390"/>
              </a:xfrm>
              <a:custGeom>
                <a:avLst/>
                <a:gdLst>
                  <a:gd name="T0" fmla="*/ 52 w 716"/>
                  <a:gd name="T1" fmla="*/ 1538 h 1560"/>
                  <a:gd name="T2" fmla="*/ 89 w 716"/>
                  <a:gd name="T3" fmla="*/ 1520 h 1560"/>
                  <a:gd name="T4" fmla="*/ 123 w 716"/>
                  <a:gd name="T5" fmla="*/ 1499 h 1560"/>
                  <a:gd name="T6" fmla="*/ 149 w 716"/>
                  <a:gd name="T7" fmla="*/ 1488 h 1560"/>
                  <a:gd name="T8" fmla="*/ 196 w 716"/>
                  <a:gd name="T9" fmla="*/ 1450 h 1560"/>
                  <a:gd name="T10" fmla="*/ 218 w 716"/>
                  <a:gd name="T11" fmla="*/ 1431 h 1560"/>
                  <a:gd name="T12" fmla="*/ 283 w 716"/>
                  <a:gd name="T13" fmla="*/ 1375 h 1560"/>
                  <a:gd name="T14" fmla="*/ 313 w 716"/>
                  <a:gd name="T15" fmla="*/ 1348 h 1560"/>
                  <a:gd name="T16" fmla="*/ 377 w 716"/>
                  <a:gd name="T17" fmla="*/ 1303 h 1560"/>
                  <a:gd name="T18" fmla="*/ 424 w 716"/>
                  <a:gd name="T19" fmla="*/ 1271 h 1560"/>
                  <a:gd name="T20" fmla="*/ 448 w 716"/>
                  <a:gd name="T21" fmla="*/ 1242 h 1560"/>
                  <a:gd name="T22" fmla="*/ 468 w 716"/>
                  <a:gd name="T23" fmla="*/ 1184 h 1560"/>
                  <a:gd name="T24" fmla="*/ 494 w 716"/>
                  <a:gd name="T25" fmla="*/ 1115 h 1560"/>
                  <a:gd name="T26" fmla="*/ 531 w 716"/>
                  <a:gd name="T27" fmla="*/ 1073 h 1560"/>
                  <a:gd name="T28" fmla="*/ 578 w 716"/>
                  <a:gd name="T29" fmla="*/ 1059 h 1560"/>
                  <a:gd name="T30" fmla="*/ 595 w 716"/>
                  <a:gd name="T31" fmla="*/ 1095 h 1560"/>
                  <a:gd name="T32" fmla="*/ 628 w 716"/>
                  <a:gd name="T33" fmla="*/ 1104 h 1560"/>
                  <a:gd name="T34" fmla="*/ 658 w 716"/>
                  <a:gd name="T35" fmla="*/ 1105 h 1560"/>
                  <a:gd name="T36" fmla="*/ 697 w 716"/>
                  <a:gd name="T37" fmla="*/ 1126 h 1560"/>
                  <a:gd name="T38" fmla="*/ 716 w 716"/>
                  <a:gd name="T39" fmla="*/ 1117 h 1560"/>
                  <a:gd name="T40" fmla="*/ 701 w 716"/>
                  <a:gd name="T41" fmla="*/ 1076 h 1560"/>
                  <a:gd name="T42" fmla="*/ 668 w 716"/>
                  <a:gd name="T43" fmla="*/ 1056 h 1560"/>
                  <a:gd name="T44" fmla="*/ 637 w 716"/>
                  <a:gd name="T45" fmla="*/ 1045 h 1560"/>
                  <a:gd name="T46" fmla="*/ 614 w 716"/>
                  <a:gd name="T47" fmla="*/ 1004 h 1560"/>
                  <a:gd name="T48" fmla="*/ 616 w 716"/>
                  <a:gd name="T49" fmla="*/ 989 h 1560"/>
                  <a:gd name="T50" fmla="*/ 563 w 716"/>
                  <a:gd name="T51" fmla="*/ 967 h 1560"/>
                  <a:gd name="T52" fmla="*/ 553 w 716"/>
                  <a:gd name="T53" fmla="*/ 949 h 1560"/>
                  <a:gd name="T54" fmla="*/ 560 w 716"/>
                  <a:gd name="T55" fmla="*/ 882 h 1560"/>
                  <a:gd name="T56" fmla="*/ 566 w 716"/>
                  <a:gd name="T57" fmla="*/ 840 h 1560"/>
                  <a:gd name="T58" fmla="*/ 580 w 716"/>
                  <a:gd name="T59" fmla="*/ 791 h 1560"/>
                  <a:gd name="T60" fmla="*/ 644 w 716"/>
                  <a:gd name="T61" fmla="*/ 795 h 1560"/>
                  <a:gd name="T62" fmla="*/ 656 w 716"/>
                  <a:gd name="T63" fmla="*/ 795 h 1560"/>
                  <a:gd name="T64" fmla="*/ 673 w 716"/>
                  <a:gd name="T65" fmla="*/ 813 h 1560"/>
                  <a:gd name="T66" fmla="*/ 661 w 716"/>
                  <a:gd name="T67" fmla="*/ 796 h 1560"/>
                  <a:gd name="T68" fmla="*/ 659 w 716"/>
                  <a:gd name="T69" fmla="*/ 779 h 1560"/>
                  <a:gd name="T70" fmla="*/ 647 w 716"/>
                  <a:gd name="T71" fmla="*/ 774 h 1560"/>
                  <a:gd name="T72" fmla="*/ 627 w 716"/>
                  <a:gd name="T73" fmla="*/ 764 h 1560"/>
                  <a:gd name="T74" fmla="*/ 596 w 716"/>
                  <a:gd name="T75" fmla="*/ 752 h 1560"/>
                  <a:gd name="T76" fmla="*/ 584 w 716"/>
                  <a:gd name="T77" fmla="*/ 734 h 1560"/>
                  <a:gd name="T78" fmla="*/ 599 w 716"/>
                  <a:gd name="T79" fmla="*/ 588 h 1560"/>
                  <a:gd name="T80" fmla="*/ 604 w 716"/>
                  <a:gd name="T81" fmla="*/ 516 h 1560"/>
                  <a:gd name="T82" fmla="*/ 613 w 716"/>
                  <a:gd name="T83" fmla="*/ 479 h 1560"/>
                  <a:gd name="T84" fmla="*/ 623 w 716"/>
                  <a:gd name="T85" fmla="*/ 485 h 1560"/>
                  <a:gd name="T86" fmla="*/ 641 w 716"/>
                  <a:gd name="T87" fmla="*/ 496 h 1560"/>
                  <a:gd name="T88" fmla="*/ 698 w 716"/>
                  <a:gd name="T89" fmla="*/ 535 h 1560"/>
                  <a:gd name="T90" fmla="*/ 670 w 716"/>
                  <a:gd name="T91" fmla="*/ 521 h 1560"/>
                  <a:gd name="T92" fmla="*/ 642 w 716"/>
                  <a:gd name="T93" fmla="*/ 474 h 1560"/>
                  <a:gd name="T94" fmla="*/ 613 w 716"/>
                  <a:gd name="T95" fmla="*/ 433 h 1560"/>
                  <a:gd name="T96" fmla="*/ 607 w 716"/>
                  <a:gd name="T97" fmla="*/ 308 h 1560"/>
                  <a:gd name="T98" fmla="*/ 601 w 716"/>
                  <a:gd name="T99" fmla="*/ 242 h 1560"/>
                  <a:gd name="T100" fmla="*/ 594 w 716"/>
                  <a:gd name="T101" fmla="*/ 199 h 1560"/>
                  <a:gd name="T102" fmla="*/ 607 w 716"/>
                  <a:gd name="T103" fmla="*/ 157 h 1560"/>
                  <a:gd name="T104" fmla="*/ 599 w 716"/>
                  <a:gd name="T105" fmla="*/ 140 h 1560"/>
                  <a:gd name="T106" fmla="*/ 604 w 716"/>
                  <a:gd name="T107" fmla="*/ 150 h 1560"/>
                  <a:gd name="T108" fmla="*/ 609 w 716"/>
                  <a:gd name="T109" fmla="*/ 146 h 1560"/>
                  <a:gd name="T110" fmla="*/ 620 w 716"/>
                  <a:gd name="T111" fmla="*/ 130 h 1560"/>
                  <a:gd name="T112" fmla="*/ 620 w 716"/>
                  <a:gd name="T113" fmla="*/ 140 h 1560"/>
                  <a:gd name="T114" fmla="*/ 634 w 716"/>
                  <a:gd name="T115" fmla="*/ 136 h 1560"/>
                  <a:gd name="T116" fmla="*/ 630 w 716"/>
                  <a:gd name="T117" fmla="*/ 133 h 1560"/>
                  <a:gd name="T118" fmla="*/ 633 w 716"/>
                  <a:gd name="T119" fmla="*/ 97 h 1560"/>
                  <a:gd name="T120" fmla="*/ 644 w 716"/>
                  <a:gd name="T121" fmla="*/ 73 h 1560"/>
                  <a:gd name="T122" fmla="*/ 652 w 716"/>
                  <a:gd name="T123" fmla="*/ 0 h 15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716" h="1560">
                    <a:moveTo>
                      <a:pt x="0" y="1560"/>
                    </a:moveTo>
                    <a:lnTo>
                      <a:pt x="4" y="1558"/>
                    </a:lnTo>
                    <a:lnTo>
                      <a:pt x="11" y="1552"/>
                    </a:lnTo>
                    <a:lnTo>
                      <a:pt x="50" y="1539"/>
                    </a:lnTo>
                    <a:lnTo>
                      <a:pt x="50" y="1538"/>
                    </a:lnTo>
                    <a:lnTo>
                      <a:pt x="52" y="1538"/>
                    </a:lnTo>
                    <a:lnTo>
                      <a:pt x="55" y="1535"/>
                    </a:lnTo>
                    <a:lnTo>
                      <a:pt x="57" y="1534"/>
                    </a:lnTo>
                    <a:lnTo>
                      <a:pt x="59" y="1534"/>
                    </a:lnTo>
                    <a:lnTo>
                      <a:pt x="86" y="1521"/>
                    </a:lnTo>
                    <a:lnTo>
                      <a:pt x="88" y="1520"/>
                    </a:lnTo>
                    <a:lnTo>
                      <a:pt x="89" y="1520"/>
                    </a:lnTo>
                    <a:lnTo>
                      <a:pt x="106" y="1510"/>
                    </a:lnTo>
                    <a:lnTo>
                      <a:pt x="110" y="1507"/>
                    </a:lnTo>
                    <a:lnTo>
                      <a:pt x="113" y="1506"/>
                    </a:lnTo>
                    <a:lnTo>
                      <a:pt x="113" y="1505"/>
                    </a:lnTo>
                    <a:lnTo>
                      <a:pt x="117" y="1502"/>
                    </a:lnTo>
                    <a:lnTo>
                      <a:pt x="123" y="1499"/>
                    </a:lnTo>
                    <a:lnTo>
                      <a:pt x="131" y="1493"/>
                    </a:lnTo>
                    <a:lnTo>
                      <a:pt x="144" y="1492"/>
                    </a:lnTo>
                    <a:lnTo>
                      <a:pt x="144" y="1491"/>
                    </a:lnTo>
                    <a:lnTo>
                      <a:pt x="145" y="1491"/>
                    </a:lnTo>
                    <a:lnTo>
                      <a:pt x="145" y="1489"/>
                    </a:lnTo>
                    <a:lnTo>
                      <a:pt x="149" y="1488"/>
                    </a:lnTo>
                    <a:lnTo>
                      <a:pt x="156" y="1478"/>
                    </a:lnTo>
                    <a:lnTo>
                      <a:pt x="159" y="1471"/>
                    </a:lnTo>
                    <a:lnTo>
                      <a:pt x="161" y="1471"/>
                    </a:lnTo>
                    <a:lnTo>
                      <a:pt x="163" y="1468"/>
                    </a:lnTo>
                    <a:lnTo>
                      <a:pt x="191" y="1454"/>
                    </a:lnTo>
                    <a:lnTo>
                      <a:pt x="196" y="1450"/>
                    </a:lnTo>
                    <a:lnTo>
                      <a:pt x="197" y="1450"/>
                    </a:lnTo>
                    <a:lnTo>
                      <a:pt x="200" y="1447"/>
                    </a:lnTo>
                    <a:lnTo>
                      <a:pt x="209" y="1440"/>
                    </a:lnTo>
                    <a:lnTo>
                      <a:pt x="211" y="1438"/>
                    </a:lnTo>
                    <a:lnTo>
                      <a:pt x="216" y="1433"/>
                    </a:lnTo>
                    <a:lnTo>
                      <a:pt x="218" y="1431"/>
                    </a:lnTo>
                    <a:lnTo>
                      <a:pt x="233" y="1415"/>
                    </a:lnTo>
                    <a:lnTo>
                      <a:pt x="237" y="1412"/>
                    </a:lnTo>
                    <a:lnTo>
                      <a:pt x="253" y="1397"/>
                    </a:lnTo>
                    <a:lnTo>
                      <a:pt x="258" y="1393"/>
                    </a:lnTo>
                    <a:lnTo>
                      <a:pt x="267" y="1384"/>
                    </a:lnTo>
                    <a:lnTo>
                      <a:pt x="283" y="1375"/>
                    </a:lnTo>
                    <a:lnTo>
                      <a:pt x="295" y="1366"/>
                    </a:lnTo>
                    <a:lnTo>
                      <a:pt x="297" y="1362"/>
                    </a:lnTo>
                    <a:lnTo>
                      <a:pt x="304" y="1355"/>
                    </a:lnTo>
                    <a:lnTo>
                      <a:pt x="306" y="1352"/>
                    </a:lnTo>
                    <a:lnTo>
                      <a:pt x="307" y="1352"/>
                    </a:lnTo>
                    <a:lnTo>
                      <a:pt x="313" y="1348"/>
                    </a:lnTo>
                    <a:lnTo>
                      <a:pt x="316" y="1347"/>
                    </a:lnTo>
                    <a:lnTo>
                      <a:pt x="317" y="1345"/>
                    </a:lnTo>
                    <a:lnTo>
                      <a:pt x="348" y="1327"/>
                    </a:lnTo>
                    <a:lnTo>
                      <a:pt x="362" y="1323"/>
                    </a:lnTo>
                    <a:lnTo>
                      <a:pt x="374" y="1306"/>
                    </a:lnTo>
                    <a:lnTo>
                      <a:pt x="377" y="1303"/>
                    </a:lnTo>
                    <a:lnTo>
                      <a:pt x="406" y="1282"/>
                    </a:lnTo>
                    <a:lnTo>
                      <a:pt x="409" y="1281"/>
                    </a:lnTo>
                    <a:lnTo>
                      <a:pt x="410" y="1280"/>
                    </a:lnTo>
                    <a:lnTo>
                      <a:pt x="412" y="1280"/>
                    </a:lnTo>
                    <a:lnTo>
                      <a:pt x="415" y="1277"/>
                    </a:lnTo>
                    <a:lnTo>
                      <a:pt x="424" y="1271"/>
                    </a:lnTo>
                    <a:lnTo>
                      <a:pt x="439" y="1256"/>
                    </a:lnTo>
                    <a:lnTo>
                      <a:pt x="443" y="1253"/>
                    </a:lnTo>
                    <a:lnTo>
                      <a:pt x="444" y="1250"/>
                    </a:lnTo>
                    <a:lnTo>
                      <a:pt x="446" y="1249"/>
                    </a:lnTo>
                    <a:lnTo>
                      <a:pt x="446" y="1247"/>
                    </a:lnTo>
                    <a:lnTo>
                      <a:pt x="448" y="1242"/>
                    </a:lnTo>
                    <a:lnTo>
                      <a:pt x="450" y="1236"/>
                    </a:lnTo>
                    <a:lnTo>
                      <a:pt x="460" y="1211"/>
                    </a:lnTo>
                    <a:lnTo>
                      <a:pt x="460" y="1208"/>
                    </a:lnTo>
                    <a:lnTo>
                      <a:pt x="465" y="1193"/>
                    </a:lnTo>
                    <a:lnTo>
                      <a:pt x="465" y="1192"/>
                    </a:lnTo>
                    <a:lnTo>
                      <a:pt x="468" y="1184"/>
                    </a:lnTo>
                    <a:lnTo>
                      <a:pt x="470" y="1175"/>
                    </a:lnTo>
                    <a:lnTo>
                      <a:pt x="476" y="1160"/>
                    </a:lnTo>
                    <a:lnTo>
                      <a:pt x="477" y="1151"/>
                    </a:lnTo>
                    <a:lnTo>
                      <a:pt x="479" y="1148"/>
                    </a:lnTo>
                    <a:lnTo>
                      <a:pt x="484" y="1132"/>
                    </a:lnTo>
                    <a:lnTo>
                      <a:pt x="494" y="1115"/>
                    </a:lnTo>
                    <a:lnTo>
                      <a:pt x="496" y="1109"/>
                    </a:lnTo>
                    <a:lnTo>
                      <a:pt x="513" y="1086"/>
                    </a:lnTo>
                    <a:lnTo>
                      <a:pt x="517" y="1083"/>
                    </a:lnTo>
                    <a:lnTo>
                      <a:pt x="522" y="1077"/>
                    </a:lnTo>
                    <a:lnTo>
                      <a:pt x="529" y="1073"/>
                    </a:lnTo>
                    <a:lnTo>
                      <a:pt x="531" y="1073"/>
                    </a:lnTo>
                    <a:lnTo>
                      <a:pt x="534" y="1070"/>
                    </a:lnTo>
                    <a:lnTo>
                      <a:pt x="561" y="1056"/>
                    </a:lnTo>
                    <a:lnTo>
                      <a:pt x="564" y="1056"/>
                    </a:lnTo>
                    <a:lnTo>
                      <a:pt x="568" y="1055"/>
                    </a:lnTo>
                    <a:lnTo>
                      <a:pt x="574" y="1055"/>
                    </a:lnTo>
                    <a:lnTo>
                      <a:pt x="578" y="1059"/>
                    </a:lnTo>
                    <a:lnTo>
                      <a:pt x="574" y="1063"/>
                    </a:lnTo>
                    <a:lnTo>
                      <a:pt x="574" y="1064"/>
                    </a:lnTo>
                    <a:lnTo>
                      <a:pt x="585" y="1081"/>
                    </a:lnTo>
                    <a:lnTo>
                      <a:pt x="588" y="1084"/>
                    </a:lnTo>
                    <a:lnTo>
                      <a:pt x="591" y="1091"/>
                    </a:lnTo>
                    <a:lnTo>
                      <a:pt x="595" y="1095"/>
                    </a:lnTo>
                    <a:lnTo>
                      <a:pt x="601" y="1097"/>
                    </a:lnTo>
                    <a:lnTo>
                      <a:pt x="610" y="1105"/>
                    </a:lnTo>
                    <a:lnTo>
                      <a:pt x="610" y="1107"/>
                    </a:lnTo>
                    <a:lnTo>
                      <a:pt x="616" y="1109"/>
                    </a:lnTo>
                    <a:lnTo>
                      <a:pt x="619" y="1109"/>
                    </a:lnTo>
                    <a:lnTo>
                      <a:pt x="628" y="1104"/>
                    </a:lnTo>
                    <a:lnTo>
                      <a:pt x="630" y="1102"/>
                    </a:lnTo>
                    <a:lnTo>
                      <a:pt x="634" y="1101"/>
                    </a:lnTo>
                    <a:lnTo>
                      <a:pt x="635" y="1100"/>
                    </a:lnTo>
                    <a:lnTo>
                      <a:pt x="637" y="1100"/>
                    </a:lnTo>
                    <a:lnTo>
                      <a:pt x="651" y="1102"/>
                    </a:lnTo>
                    <a:lnTo>
                      <a:pt x="658" y="1105"/>
                    </a:lnTo>
                    <a:lnTo>
                      <a:pt x="681" y="1119"/>
                    </a:lnTo>
                    <a:lnTo>
                      <a:pt x="686" y="1120"/>
                    </a:lnTo>
                    <a:lnTo>
                      <a:pt x="687" y="1122"/>
                    </a:lnTo>
                    <a:lnTo>
                      <a:pt x="694" y="1124"/>
                    </a:lnTo>
                    <a:lnTo>
                      <a:pt x="695" y="1126"/>
                    </a:lnTo>
                    <a:lnTo>
                      <a:pt x="697" y="1126"/>
                    </a:lnTo>
                    <a:lnTo>
                      <a:pt x="704" y="1132"/>
                    </a:lnTo>
                    <a:lnTo>
                      <a:pt x="705" y="1132"/>
                    </a:lnTo>
                    <a:lnTo>
                      <a:pt x="708" y="1129"/>
                    </a:lnTo>
                    <a:lnTo>
                      <a:pt x="714" y="1120"/>
                    </a:lnTo>
                    <a:lnTo>
                      <a:pt x="715" y="1120"/>
                    </a:lnTo>
                    <a:lnTo>
                      <a:pt x="716" y="1117"/>
                    </a:lnTo>
                    <a:lnTo>
                      <a:pt x="715" y="1116"/>
                    </a:lnTo>
                    <a:lnTo>
                      <a:pt x="714" y="1113"/>
                    </a:lnTo>
                    <a:lnTo>
                      <a:pt x="705" y="1101"/>
                    </a:lnTo>
                    <a:lnTo>
                      <a:pt x="704" y="1100"/>
                    </a:lnTo>
                    <a:lnTo>
                      <a:pt x="702" y="1095"/>
                    </a:lnTo>
                    <a:lnTo>
                      <a:pt x="701" y="1076"/>
                    </a:lnTo>
                    <a:lnTo>
                      <a:pt x="693" y="1062"/>
                    </a:lnTo>
                    <a:lnTo>
                      <a:pt x="691" y="1062"/>
                    </a:lnTo>
                    <a:lnTo>
                      <a:pt x="690" y="1060"/>
                    </a:lnTo>
                    <a:lnTo>
                      <a:pt x="677" y="1057"/>
                    </a:lnTo>
                    <a:lnTo>
                      <a:pt x="676" y="1057"/>
                    </a:lnTo>
                    <a:lnTo>
                      <a:pt x="668" y="1056"/>
                    </a:lnTo>
                    <a:lnTo>
                      <a:pt x="666" y="1055"/>
                    </a:lnTo>
                    <a:lnTo>
                      <a:pt x="655" y="1057"/>
                    </a:lnTo>
                    <a:lnTo>
                      <a:pt x="647" y="1057"/>
                    </a:lnTo>
                    <a:lnTo>
                      <a:pt x="641" y="1050"/>
                    </a:lnTo>
                    <a:lnTo>
                      <a:pt x="638" y="1048"/>
                    </a:lnTo>
                    <a:lnTo>
                      <a:pt x="637" y="1045"/>
                    </a:lnTo>
                    <a:lnTo>
                      <a:pt x="635" y="1042"/>
                    </a:lnTo>
                    <a:lnTo>
                      <a:pt x="631" y="1030"/>
                    </a:lnTo>
                    <a:lnTo>
                      <a:pt x="630" y="1028"/>
                    </a:lnTo>
                    <a:lnTo>
                      <a:pt x="624" y="1017"/>
                    </a:lnTo>
                    <a:lnTo>
                      <a:pt x="617" y="1007"/>
                    </a:lnTo>
                    <a:lnTo>
                      <a:pt x="614" y="1004"/>
                    </a:lnTo>
                    <a:lnTo>
                      <a:pt x="614" y="1003"/>
                    </a:lnTo>
                    <a:lnTo>
                      <a:pt x="613" y="999"/>
                    </a:lnTo>
                    <a:lnTo>
                      <a:pt x="613" y="993"/>
                    </a:lnTo>
                    <a:lnTo>
                      <a:pt x="614" y="993"/>
                    </a:lnTo>
                    <a:lnTo>
                      <a:pt x="616" y="992"/>
                    </a:lnTo>
                    <a:lnTo>
                      <a:pt x="616" y="989"/>
                    </a:lnTo>
                    <a:lnTo>
                      <a:pt x="613" y="983"/>
                    </a:lnTo>
                    <a:lnTo>
                      <a:pt x="578" y="983"/>
                    </a:lnTo>
                    <a:lnTo>
                      <a:pt x="566" y="978"/>
                    </a:lnTo>
                    <a:lnTo>
                      <a:pt x="564" y="975"/>
                    </a:lnTo>
                    <a:lnTo>
                      <a:pt x="564" y="974"/>
                    </a:lnTo>
                    <a:lnTo>
                      <a:pt x="563" y="967"/>
                    </a:lnTo>
                    <a:lnTo>
                      <a:pt x="563" y="964"/>
                    </a:lnTo>
                    <a:lnTo>
                      <a:pt x="560" y="959"/>
                    </a:lnTo>
                    <a:lnTo>
                      <a:pt x="559" y="954"/>
                    </a:lnTo>
                    <a:lnTo>
                      <a:pt x="554" y="950"/>
                    </a:lnTo>
                    <a:lnTo>
                      <a:pt x="554" y="949"/>
                    </a:lnTo>
                    <a:lnTo>
                      <a:pt x="553" y="949"/>
                    </a:lnTo>
                    <a:lnTo>
                      <a:pt x="553" y="942"/>
                    </a:lnTo>
                    <a:lnTo>
                      <a:pt x="552" y="937"/>
                    </a:lnTo>
                    <a:lnTo>
                      <a:pt x="552" y="935"/>
                    </a:lnTo>
                    <a:lnTo>
                      <a:pt x="557" y="896"/>
                    </a:lnTo>
                    <a:lnTo>
                      <a:pt x="557" y="894"/>
                    </a:lnTo>
                    <a:lnTo>
                      <a:pt x="560" y="882"/>
                    </a:lnTo>
                    <a:lnTo>
                      <a:pt x="560" y="872"/>
                    </a:lnTo>
                    <a:lnTo>
                      <a:pt x="563" y="855"/>
                    </a:lnTo>
                    <a:lnTo>
                      <a:pt x="563" y="854"/>
                    </a:lnTo>
                    <a:lnTo>
                      <a:pt x="564" y="851"/>
                    </a:lnTo>
                    <a:lnTo>
                      <a:pt x="564" y="847"/>
                    </a:lnTo>
                    <a:lnTo>
                      <a:pt x="566" y="840"/>
                    </a:lnTo>
                    <a:lnTo>
                      <a:pt x="568" y="822"/>
                    </a:lnTo>
                    <a:lnTo>
                      <a:pt x="568" y="813"/>
                    </a:lnTo>
                    <a:lnTo>
                      <a:pt x="571" y="805"/>
                    </a:lnTo>
                    <a:lnTo>
                      <a:pt x="571" y="801"/>
                    </a:lnTo>
                    <a:lnTo>
                      <a:pt x="574" y="795"/>
                    </a:lnTo>
                    <a:lnTo>
                      <a:pt x="580" y="791"/>
                    </a:lnTo>
                    <a:lnTo>
                      <a:pt x="581" y="789"/>
                    </a:lnTo>
                    <a:lnTo>
                      <a:pt x="588" y="789"/>
                    </a:lnTo>
                    <a:lnTo>
                      <a:pt x="592" y="795"/>
                    </a:lnTo>
                    <a:lnTo>
                      <a:pt x="592" y="799"/>
                    </a:lnTo>
                    <a:lnTo>
                      <a:pt x="641" y="796"/>
                    </a:lnTo>
                    <a:lnTo>
                      <a:pt x="644" y="795"/>
                    </a:lnTo>
                    <a:lnTo>
                      <a:pt x="651" y="788"/>
                    </a:lnTo>
                    <a:lnTo>
                      <a:pt x="654" y="787"/>
                    </a:lnTo>
                    <a:lnTo>
                      <a:pt x="655" y="787"/>
                    </a:lnTo>
                    <a:lnTo>
                      <a:pt x="655" y="788"/>
                    </a:lnTo>
                    <a:lnTo>
                      <a:pt x="656" y="789"/>
                    </a:lnTo>
                    <a:lnTo>
                      <a:pt x="656" y="795"/>
                    </a:lnTo>
                    <a:lnTo>
                      <a:pt x="662" y="803"/>
                    </a:lnTo>
                    <a:lnTo>
                      <a:pt x="663" y="806"/>
                    </a:lnTo>
                    <a:lnTo>
                      <a:pt x="666" y="808"/>
                    </a:lnTo>
                    <a:lnTo>
                      <a:pt x="668" y="810"/>
                    </a:lnTo>
                    <a:lnTo>
                      <a:pt x="672" y="812"/>
                    </a:lnTo>
                    <a:lnTo>
                      <a:pt x="673" y="813"/>
                    </a:lnTo>
                    <a:lnTo>
                      <a:pt x="673" y="812"/>
                    </a:lnTo>
                    <a:lnTo>
                      <a:pt x="670" y="808"/>
                    </a:lnTo>
                    <a:lnTo>
                      <a:pt x="666" y="806"/>
                    </a:lnTo>
                    <a:lnTo>
                      <a:pt x="665" y="805"/>
                    </a:lnTo>
                    <a:lnTo>
                      <a:pt x="661" y="798"/>
                    </a:lnTo>
                    <a:lnTo>
                      <a:pt x="661" y="796"/>
                    </a:lnTo>
                    <a:lnTo>
                      <a:pt x="662" y="795"/>
                    </a:lnTo>
                    <a:lnTo>
                      <a:pt x="663" y="791"/>
                    </a:lnTo>
                    <a:lnTo>
                      <a:pt x="663" y="788"/>
                    </a:lnTo>
                    <a:lnTo>
                      <a:pt x="662" y="785"/>
                    </a:lnTo>
                    <a:lnTo>
                      <a:pt x="659" y="781"/>
                    </a:lnTo>
                    <a:lnTo>
                      <a:pt x="659" y="779"/>
                    </a:lnTo>
                    <a:lnTo>
                      <a:pt x="656" y="778"/>
                    </a:lnTo>
                    <a:lnTo>
                      <a:pt x="655" y="776"/>
                    </a:lnTo>
                    <a:lnTo>
                      <a:pt x="652" y="776"/>
                    </a:lnTo>
                    <a:lnTo>
                      <a:pt x="649" y="778"/>
                    </a:lnTo>
                    <a:lnTo>
                      <a:pt x="648" y="778"/>
                    </a:lnTo>
                    <a:lnTo>
                      <a:pt x="647" y="774"/>
                    </a:lnTo>
                    <a:lnTo>
                      <a:pt x="645" y="774"/>
                    </a:lnTo>
                    <a:lnTo>
                      <a:pt x="641" y="779"/>
                    </a:lnTo>
                    <a:lnTo>
                      <a:pt x="638" y="779"/>
                    </a:lnTo>
                    <a:lnTo>
                      <a:pt x="631" y="771"/>
                    </a:lnTo>
                    <a:lnTo>
                      <a:pt x="630" y="771"/>
                    </a:lnTo>
                    <a:lnTo>
                      <a:pt x="627" y="764"/>
                    </a:lnTo>
                    <a:lnTo>
                      <a:pt x="619" y="763"/>
                    </a:lnTo>
                    <a:lnTo>
                      <a:pt x="614" y="763"/>
                    </a:lnTo>
                    <a:lnTo>
                      <a:pt x="612" y="764"/>
                    </a:lnTo>
                    <a:lnTo>
                      <a:pt x="609" y="767"/>
                    </a:lnTo>
                    <a:lnTo>
                      <a:pt x="603" y="762"/>
                    </a:lnTo>
                    <a:lnTo>
                      <a:pt x="596" y="752"/>
                    </a:lnTo>
                    <a:lnTo>
                      <a:pt x="595" y="746"/>
                    </a:lnTo>
                    <a:lnTo>
                      <a:pt x="594" y="743"/>
                    </a:lnTo>
                    <a:lnTo>
                      <a:pt x="594" y="742"/>
                    </a:lnTo>
                    <a:lnTo>
                      <a:pt x="591" y="736"/>
                    </a:lnTo>
                    <a:lnTo>
                      <a:pt x="588" y="734"/>
                    </a:lnTo>
                    <a:lnTo>
                      <a:pt x="584" y="734"/>
                    </a:lnTo>
                    <a:lnTo>
                      <a:pt x="578" y="717"/>
                    </a:lnTo>
                    <a:lnTo>
                      <a:pt x="592" y="652"/>
                    </a:lnTo>
                    <a:lnTo>
                      <a:pt x="592" y="651"/>
                    </a:lnTo>
                    <a:lnTo>
                      <a:pt x="598" y="599"/>
                    </a:lnTo>
                    <a:lnTo>
                      <a:pt x="599" y="597"/>
                    </a:lnTo>
                    <a:lnTo>
                      <a:pt x="599" y="588"/>
                    </a:lnTo>
                    <a:lnTo>
                      <a:pt x="601" y="580"/>
                    </a:lnTo>
                    <a:lnTo>
                      <a:pt x="601" y="570"/>
                    </a:lnTo>
                    <a:lnTo>
                      <a:pt x="603" y="568"/>
                    </a:lnTo>
                    <a:lnTo>
                      <a:pt x="603" y="559"/>
                    </a:lnTo>
                    <a:lnTo>
                      <a:pt x="604" y="556"/>
                    </a:lnTo>
                    <a:lnTo>
                      <a:pt x="604" y="516"/>
                    </a:lnTo>
                    <a:lnTo>
                      <a:pt x="607" y="506"/>
                    </a:lnTo>
                    <a:lnTo>
                      <a:pt x="607" y="502"/>
                    </a:lnTo>
                    <a:lnTo>
                      <a:pt x="609" y="492"/>
                    </a:lnTo>
                    <a:lnTo>
                      <a:pt x="610" y="489"/>
                    </a:lnTo>
                    <a:lnTo>
                      <a:pt x="612" y="482"/>
                    </a:lnTo>
                    <a:lnTo>
                      <a:pt x="613" y="479"/>
                    </a:lnTo>
                    <a:lnTo>
                      <a:pt x="619" y="474"/>
                    </a:lnTo>
                    <a:lnTo>
                      <a:pt x="620" y="474"/>
                    </a:lnTo>
                    <a:lnTo>
                      <a:pt x="623" y="478"/>
                    </a:lnTo>
                    <a:lnTo>
                      <a:pt x="624" y="482"/>
                    </a:lnTo>
                    <a:lnTo>
                      <a:pt x="623" y="484"/>
                    </a:lnTo>
                    <a:lnTo>
                      <a:pt x="623" y="485"/>
                    </a:lnTo>
                    <a:lnTo>
                      <a:pt x="626" y="489"/>
                    </a:lnTo>
                    <a:lnTo>
                      <a:pt x="627" y="493"/>
                    </a:lnTo>
                    <a:lnTo>
                      <a:pt x="630" y="496"/>
                    </a:lnTo>
                    <a:lnTo>
                      <a:pt x="633" y="492"/>
                    </a:lnTo>
                    <a:lnTo>
                      <a:pt x="634" y="492"/>
                    </a:lnTo>
                    <a:lnTo>
                      <a:pt x="641" y="496"/>
                    </a:lnTo>
                    <a:lnTo>
                      <a:pt x="674" y="530"/>
                    </a:lnTo>
                    <a:lnTo>
                      <a:pt x="676" y="530"/>
                    </a:lnTo>
                    <a:lnTo>
                      <a:pt x="677" y="531"/>
                    </a:lnTo>
                    <a:lnTo>
                      <a:pt x="679" y="531"/>
                    </a:lnTo>
                    <a:lnTo>
                      <a:pt x="697" y="534"/>
                    </a:lnTo>
                    <a:lnTo>
                      <a:pt x="698" y="535"/>
                    </a:lnTo>
                    <a:lnTo>
                      <a:pt x="701" y="535"/>
                    </a:lnTo>
                    <a:lnTo>
                      <a:pt x="688" y="527"/>
                    </a:lnTo>
                    <a:lnTo>
                      <a:pt x="677" y="527"/>
                    </a:lnTo>
                    <a:lnTo>
                      <a:pt x="674" y="524"/>
                    </a:lnTo>
                    <a:lnTo>
                      <a:pt x="672" y="523"/>
                    </a:lnTo>
                    <a:lnTo>
                      <a:pt x="670" y="521"/>
                    </a:lnTo>
                    <a:lnTo>
                      <a:pt x="661" y="508"/>
                    </a:lnTo>
                    <a:lnTo>
                      <a:pt x="655" y="488"/>
                    </a:lnTo>
                    <a:lnTo>
                      <a:pt x="655" y="485"/>
                    </a:lnTo>
                    <a:lnTo>
                      <a:pt x="654" y="482"/>
                    </a:lnTo>
                    <a:lnTo>
                      <a:pt x="648" y="479"/>
                    </a:lnTo>
                    <a:lnTo>
                      <a:pt x="642" y="474"/>
                    </a:lnTo>
                    <a:lnTo>
                      <a:pt x="641" y="474"/>
                    </a:lnTo>
                    <a:lnTo>
                      <a:pt x="631" y="457"/>
                    </a:lnTo>
                    <a:lnTo>
                      <a:pt x="626" y="450"/>
                    </a:lnTo>
                    <a:lnTo>
                      <a:pt x="617" y="441"/>
                    </a:lnTo>
                    <a:lnTo>
                      <a:pt x="614" y="436"/>
                    </a:lnTo>
                    <a:lnTo>
                      <a:pt x="613" y="433"/>
                    </a:lnTo>
                    <a:lnTo>
                      <a:pt x="612" y="432"/>
                    </a:lnTo>
                    <a:lnTo>
                      <a:pt x="610" y="429"/>
                    </a:lnTo>
                    <a:lnTo>
                      <a:pt x="607" y="421"/>
                    </a:lnTo>
                    <a:lnTo>
                      <a:pt x="606" y="418"/>
                    </a:lnTo>
                    <a:lnTo>
                      <a:pt x="609" y="319"/>
                    </a:lnTo>
                    <a:lnTo>
                      <a:pt x="607" y="308"/>
                    </a:lnTo>
                    <a:lnTo>
                      <a:pt x="610" y="294"/>
                    </a:lnTo>
                    <a:lnTo>
                      <a:pt x="610" y="292"/>
                    </a:lnTo>
                    <a:lnTo>
                      <a:pt x="603" y="254"/>
                    </a:lnTo>
                    <a:lnTo>
                      <a:pt x="603" y="250"/>
                    </a:lnTo>
                    <a:lnTo>
                      <a:pt x="604" y="250"/>
                    </a:lnTo>
                    <a:lnTo>
                      <a:pt x="601" y="242"/>
                    </a:lnTo>
                    <a:lnTo>
                      <a:pt x="599" y="232"/>
                    </a:lnTo>
                    <a:lnTo>
                      <a:pt x="594" y="213"/>
                    </a:lnTo>
                    <a:lnTo>
                      <a:pt x="594" y="211"/>
                    </a:lnTo>
                    <a:lnTo>
                      <a:pt x="592" y="207"/>
                    </a:lnTo>
                    <a:lnTo>
                      <a:pt x="592" y="201"/>
                    </a:lnTo>
                    <a:lnTo>
                      <a:pt x="594" y="199"/>
                    </a:lnTo>
                    <a:lnTo>
                      <a:pt x="592" y="199"/>
                    </a:lnTo>
                    <a:lnTo>
                      <a:pt x="592" y="197"/>
                    </a:lnTo>
                    <a:lnTo>
                      <a:pt x="591" y="190"/>
                    </a:lnTo>
                    <a:lnTo>
                      <a:pt x="591" y="186"/>
                    </a:lnTo>
                    <a:lnTo>
                      <a:pt x="603" y="168"/>
                    </a:lnTo>
                    <a:lnTo>
                      <a:pt x="607" y="157"/>
                    </a:lnTo>
                    <a:lnTo>
                      <a:pt x="607" y="156"/>
                    </a:lnTo>
                    <a:lnTo>
                      <a:pt x="596" y="146"/>
                    </a:lnTo>
                    <a:lnTo>
                      <a:pt x="595" y="143"/>
                    </a:lnTo>
                    <a:lnTo>
                      <a:pt x="594" y="143"/>
                    </a:lnTo>
                    <a:lnTo>
                      <a:pt x="594" y="140"/>
                    </a:lnTo>
                    <a:lnTo>
                      <a:pt x="599" y="140"/>
                    </a:lnTo>
                    <a:lnTo>
                      <a:pt x="604" y="139"/>
                    </a:lnTo>
                    <a:lnTo>
                      <a:pt x="606" y="136"/>
                    </a:lnTo>
                    <a:lnTo>
                      <a:pt x="607" y="134"/>
                    </a:lnTo>
                    <a:lnTo>
                      <a:pt x="609" y="134"/>
                    </a:lnTo>
                    <a:lnTo>
                      <a:pt x="609" y="136"/>
                    </a:lnTo>
                    <a:lnTo>
                      <a:pt x="604" y="150"/>
                    </a:lnTo>
                    <a:lnTo>
                      <a:pt x="604" y="151"/>
                    </a:lnTo>
                    <a:lnTo>
                      <a:pt x="609" y="154"/>
                    </a:lnTo>
                    <a:lnTo>
                      <a:pt x="610" y="154"/>
                    </a:lnTo>
                    <a:lnTo>
                      <a:pt x="610" y="153"/>
                    </a:lnTo>
                    <a:lnTo>
                      <a:pt x="609" y="153"/>
                    </a:lnTo>
                    <a:lnTo>
                      <a:pt x="609" y="146"/>
                    </a:lnTo>
                    <a:lnTo>
                      <a:pt x="610" y="144"/>
                    </a:lnTo>
                    <a:lnTo>
                      <a:pt x="612" y="141"/>
                    </a:lnTo>
                    <a:lnTo>
                      <a:pt x="614" y="139"/>
                    </a:lnTo>
                    <a:lnTo>
                      <a:pt x="614" y="137"/>
                    </a:lnTo>
                    <a:lnTo>
                      <a:pt x="613" y="136"/>
                    </a:lnTo>
                    <a:lnTo>
                      <a:pt x="620" y="130"/>
                    </a:lnTo>
                    <a:lnTo>
                      <a:pt x="621" y="129"/>
                    </a:lnTo>
                    <a:lnTo>
                      <a:pt x="627" y="132"/>
                    </a:lnTo>
                    <a:lnTo>
                      <a:pt x="627" y="136"/>
                    </a:lnTo>
                    <a:lnTo>
                      <a:pt x="626" y="136"/>
                    </a:lnTo>
                    <a:lnTo>
                      <a:pt x="621" y="139"/>
                    </a:lnTo>
                    <a:lnTo>
                      <a:pt x="620" y="140"/>
                    </a:lnTo>
                    <a:lnTo>
                      <a:pt x="617" y="140"/>
                    </a:lnTo>
                    <a:lnTo>
                      <a:pt x="617" y="143"/>
                    </a:lnTo>
                    <a:lnTo>
                      <a:pt x="621" y="141"/>
                    </a:lnTo>
                    <a:lnTo>
                      <a:pt x="623" y="141"/>
                    </a:lnTo>
                    <a:lnTo>
                      <a:pt x="631" y="136"/>
                    </a:lnTo>
                    <a:lnTo>
                      <a:pt x="634" y="136"/>
                    </a:lnTo>
                    <a:lnTo>
                      <a:pt x="635" y="141"/>
                    </a:lnTo>
                    <a:lnTo>
                      <a:pt x="637" y="143"/>
                    </a:lnTo>
                    <a:lnTo>
                      <a:pt x="638" y="143"/>
                    </a:lnTo>
                    <a:lnTo>
                      <a:pt x="638" y="141"/>
                    </a:lnTo>
                    <a:lnTo>
                      <a:pt x="635" y="136"/>
                    </a:lnTo>
                    <a:lnTo>
                      <a:pt x="630" y="133"/>
                    </a:lnTo>
                    <a:lnTo>
                      <a:pt x="630" y="129"/>
                    </a:lnTo>
                    <a:lnTo>
                      <a:pt x="633" y="112"/>
                    </a:lnTo>
                    <a:lnTo>
                      <a:pt x="633" y="105"/>
                    </a:lnTo>
                    <a:lnTo>
                      <a:pt x="634" y="103"/>
                    </a:lnTo>
                    <a:lnTo>
                      <a:pt x="634" y="98"/>
                    </a:lnTo>
                    <a:lnTo>
                      <a:pt x="633" y="97"/>
                    </a:lnTo>
                    <a:lnTo>
                      <a:pt x="633" y="96"/>
                    </a:lnTo>
                    <a:lnTo>
                      <a:pt x="631" y="96"/>
                    </a:lnTo>
                    <a:lnTo>
                      <a:pt x="631" y="94"/>
                    </a:lnTo>
                    <a:lnTo>
                      <a:pt x="633" y="94"/>
                    </a:lnTo>
                    <a:lnTo>
                      <a:pt x="637" y="90"/>
                    </a:lnTo>
                    <a:lnTo>
                      <a:pt x="644" y="73"/>
                    </a:lnTo>
                    <a:lnTo>
                      <a:pt x="644" y="70"/>
                    </a:lnTo>
                    <a:lnTo>
                      <a:pt x="645" y="65"/>
                    </a:lnTo>
                    <a:lnTo>
                      <a:pt x="645" y="53"/>
                    </a:lnTo>
                    <a:lnTo>
                      <a:pt x="644" y="45"/>
                    </a:lnTo>
                    <a:lnTo>
                      <a:pt x="644" y="20"/>
                    </a:lnTo>
                    <a:lnTo>
                      <a:pt x="652" y="0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0" name="Freeform 6238">
                <a:extLst>
                  <a:ext uri="{FF2B5EF4-FFF2-40B4-BE49-F238E27FC236}">
                    <a16:creationId xmlns:a16="http://schemas.microsoft.com/office/drawing/2014/main" id="{0D327762-4A19-3148-2B06-7E5F479D8E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3" y="476"/>
                <a:ext cx="52" cy="42"/>
              </a:xfrm>
              <a:custGeom>
                <a:avLst/>
                <a:gdLst>
                  <a:gd name="T0" fmla="*/ 206 w 206"/>
                  <a:gd name="T1" fmla="*/ 169 h 169"/>
                  <a:gd name="T2" fmla="*/ 190 w 206"/>
                  <a:gd name="T3" fmla="*/ 152 h 169"/>
                  <a:gd name="T4" fmla="*/ 169 w 206"/>
                  <a:gd name="T5" fmla="*/ 140 h 169"/>
                  <a:gd name="T6" fmla="*/ 158 w 206"/>
                  <a:gd name="T7" fmla="*/ 112 h 169"/>
                  <a:gd name="T8" fmla="*/ 151 w 206"/>
                  <a:gd name="T9" fmla="*/ 103 h 169"/>
                  <a:gd name="T10" fmla="*/ 138 w 206"/>
                  <a:gd name="T11" fmla="*/ 95 h 169"/>
                  <a:gd name="T12" fmla="*/ 127 w 206"/>
                  <a:gd name="T13" fmla="*/ 95 h 169"/>
                  <a:gd name="T14" fmla="*/ 105 w 206"/>
                  <a:gd name="T15" fmla="*/ 66 h 169"/>
                  <a:gd name="T16" fmla="*/ 85 w 206"/>
                  <a:gd name="T17" fmla="*/ 59 h 169"/>
                  <a:gd name="T18" fmla="*/ 79 w 206"/>
                  <a:gd name="T19" fmla="*/ 48 h 169"/>
                  <a:gd name="T20" fmla="*/ 86 w 206"/>
                  <a:gd name="T21" fmla="*/ 48 h 169"/>
                  <a:gd name="T22" fmla="*/ 86 w 206"/>
                  <a:gd name="T23" fmla="*/ 27 h 169"/>
                  <a:gd name="T24" fmla="*/ 91 w 206"/>
                  <a:gd name="T25" fmla="*/ 15 h 169"/>
                  <a:gd name="T26" fmla="*/ 81 w 206"/>
                  <a:gd name="T27" fmla="*/ 3 h 169"/>
                  <a:gd name="T28" fmla="*/ 64 w 206"/>
                  <a:gd name="T29" fmla="*/ 0 h 169"/>
                  <a:gd name="T30" fmla="*/ 51 w 206"/>
                  <a:gd name="T31" fmla="*/ 0 h 169"/>
                  <a:gd name="T32" fmla="*/ 47 w 206"/>
                  <a:gd name="T33" fmla="*/ 8 h 169"/>
                  <a:gd name="T34" fmla="*/ 39 w 206"/>
                  <a:gd name="T35" fmla="*/ 14 h 169"/>
                  <a:gd name="T36" fmla="*/ 32 w 206"/>
                  <a:gd name="T37" fmla="*/ 24 h 169"/>
                  <a:gd name="T38" fmla="*/ 22 w 206"/>
                  <a:gd name="T39" fmla="*/ 22 h 169"/>
                  <a:gd name="T40" fmla="*/ 19 w 206"/>
                  <a:gd name="T41" fmla="*/ 13 h 169"/>
                  <a:gd name="T42" fmla="*/ 9 w 206"/>
                  <a:gd name="T43" fmla="*/ 17 h 169"/>
                  <a:gd name="T44" fmla="*/ 0 w 206"/>
                  <a:gd name="T45" fmla="*/ 10 h 1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06" h="169">
                    <a:moveTo>
                      <a:pt x="206" y="169"/>
                    </a:moveTo>
                    <a:lnTo>
                      <a:pt x="190" y="152"/>
                    </a:lnTo>
                    <a:lnTo>
                      <a:pt x="169" y="140"/>
                    </a:lnTo>
                    <a:lnTo>
                      <a:pt x="158" y="112"/>
                    </a:lnTo>
                    <a:lnTo>
                      <a:pt x="151" y="103"/>
                    </a:lnTo>
                    <a:lnTo>
                      <a:pt x="138" y="95"/>
                    </a:lnTo>
                    <a:lnTo>
                      <a:pt x="127" y="95"/>
                    </a:lnTo>
                    <a:lnTo>
                      <a:pt x="105" y="66"/>
                    </a:lnTo>
                    <a:lnTo>
                      <a:pt x="85" y="59"/>
                    </a:lnTo>
                    <a:lnTo>
                      <a:pt x="79" y="48"/>
                    </a:lnTo>
                    <a:lnTo>
                      <a:pt x="86" y="48"/>
                    </a:lnTo>
                    <a:lnTo>
                      <a:pt x="86" y="27"/>
                    </a:lnTo>
                    <a:lnTo>
                      <a:pt x="91" y="15"/>
                    </a:lnTo>
                    <a:lnTo>
                      <a:pt x="81" y="3"/>
                    </a:lnTo>
                    <a:lnTo>
                      <a:pt x="64" y="0"/>
                    </a:lnTo>
                    <a:lnTo>
                      <a:pt x="51" y="0"/>
                    </a:lnTo>
                    <a:lnTo>
                      <a:pt x="47" y="8"/>
                    </a:lnTo>
                    <a:lnTo>
                      <a:pt x="39" y="14"/>
                    </a:lnTo>
                    <a:lnTo>
                      <a:pt x="32" y="24"/>
                    </a:lnTo>
                    <a:lnTo>
                      <a:pt x="22" y="22"/>
                    </a:lnTo>
                    <a:lnTo>
                      <a:pt x="19" y="13"/>
                    </a:lnTo>
                    <a:lnTo>
                      <a:pt x="9" y="17"/>
                    </a:lnTo>
                    <a:lnTo>
                      <a:pt x="0" y="10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1" name="Freeform 6239">
                <a:extLst>
                  <a:ext uri="{FF2B5EF4-FFF2-40B4-BE49-F238E27FC236}">
                    <a16:creationId xmlns:a16="http://schemas.microsoft.com/office/drawing/2014/main" id="{46D2F11E-3F9E-561D-6411-0148A7DB0F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9" y="520"/>
                <a:ext cx="21" cy="21"/>
              </a:xfrm>
              <a:custGeom>
                <a:avLst/>
                <a:gdLst>
                  <a:gd name="T0" fmla="*/ 84 w 84"/>
                  <a:gd name="T1" fmla="*/ 83 h 83"/>
                  <a:gd name="T2" fmla="*/ 75 w 84"/>
                  <a:gd name="T3" fmla="*/ 76 h 83"/>
                  <a:gd name="T4" fmla="*/ 59 w 84"/>
                  <a:gd name="T5" fmla="*/ 73 h 83"/>
                  <a:gd name="T6" fmla="*/ 50 w 84"/>
                  <a:gd name="T7" fmla="*/ 65 h 83"/>
                  <a:gd name="T8" fmla="*/ 38 w 84"/>
                  <a:gd name="T9" fmla="*/ 58 h 83"/>
                  <a:gd name="T10" fmla="*/ 24 w 84"/>
                  <a:gd name="T11" fmla="*/ 47 h 83"/>
                  <a:gd name="T12" fmla="*/ 13 w 84"/>
                  <a:gd name="T13" fmla="*/ 24 h 83"/>
                  <a:gd name="T14" fmla="*/ 1 w 84"/>
                  <a:gd name="T15" fmla="*/ 12 h 83"/>
                  <a:gd name="T16" fmla="*/ 0 w 84"/>
                  <a:gd name="T17" fmla="*/ 0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4" h="83">
                    <a:moveTo>
                      <a:pt x="84" y="83"/>
                    </a:moveTo>
                    <a:lnTo>
                      <a:pt x="75" y="76"/>
                    </a:lnTo>
                    <a:lnTo>
                      <a:pt x="59" y="73"/>
                    </a:lnTo>
                    <a:lnTo>
                      <a:pt x="50" y="65"/>
                    </a:lnTo>
                    <a:lnTo>
                      <a:pt x="38" y="58"/>
                    </a:lnTo>
                    <a:lnTo>
                      <a:pt x="24" y="47"/>
                    </a:lnTo>
                    <a:lnTo>
                      <a:pt x="13" y="24"/>
                    </a:lnTo>
                    <a:lnTo>
                      <a:pt x="1" y="12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2" name="Freeform 6240">
                <a:extLst>
                  <a:ext uri="{FF2B5EF4-FFF2-40B4-BE49-F238E27FC236}">
                    <a16:creationId xmlns:a16="http://schemas.microsoft.com/office/drawing/2014/main" id="{63BB9737-21AC-D6FC-186F-410AB29877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5" y="518"/>
                <a:ext cx="4" cy="2"/>
              </a:xfrm>
              <a:custGeom>
                <a:avLst/>
                <a:gdLst>
                  <a:gd name="T0" fmla="*/ 15 w 15"/>
                  <a:gd name="T1" fmla="*/ 8 h 8"/>
                  <a:gd name="T2" fmla="*/ 14 w 15"/>
                  <a:gd name="T3" fmla="*/ 7 h 8"/>
                  <a:gd name="T4" fmla="*/ 2 w 15"/>
                  <a:gd name="T5" fmla="*/ 0 h 8"/>
                  <a:gd name="T6" fmla="*/ 0 w 15"/>
                  <a:gd name="T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" h="8">
                    <a:moveTo>
                      <a:pt x="15" y="8"/>
                    </a:moveTo>
                    <a:lnTo>
                      <a:pt x="14" y="7"/>
                    </a:ln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3" name="Freeform 6241">
                <a:extLst>
                  <a:ext uri="{FF2B5EF4-FFF2-40B4-BE49-F238E27FC236}">
                    <a16:creationId xmlns:a16="http://schemas.microsoft.com/office/drawing/2014/main" id="{63D55E7E-52B0-20C8-151C-D0F8139AD4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0" y="541"/>
                <a:ext cx="40" cy="313"/>
              </a:xfrm>
              <a:custGeom>
                <a:avLst/>
                <a:gdLst>
                  <a:gd name="T0" fmla="*/ 43 w 163"/>
                  <a:gd name="T1" fmla="*/ 1215 h 1251"/>
                  <a:gd name="T2" fmla="*/ 105 w 163"/>
                  <a:gd name="T3" fmla="*/ 1187 h 1251"/>
                  <a:gd name="T4" fmla="*/ 123 w 163"/>
                  <a:gd name="T5" fmla="*/ 1210 h 1251"/>
                  <a:gd name="T6" fmla="*/ 149 w 163"/>
                  <a:gd name="T7" fmla="*/ 1209 h 1251"/>
                  <a:gd name="T8" fmla="*/ 163 w 163"/>
                  <a:gd name="T9" fmla="*/ 1181 h 1251"/>
                  <a:gd name="T10" fmla="*/ 155 w 163"/>
                  <a:gd name="T11" fmla="*/ 1155 h 1251"/>
                  <a:gd name="T12" fmla="*/ 127 w 163"/>
                  <a:gd name="T13" fmla="*/ 1138 h 1251"/>
                  <a:gd name="T14" fmla="*/ 123 w 163"/>
                  <a:gd name="T15" fmla="*/ 1095 h 1251"/>
                  <a:gd name="T16" fmla="*/ 112 w 163"/>
                  <a:gd name="T17" fmla="*/ 1029 h 1251"/>
                  <a:gd name="T18" fmla="*/ 105 w 163"/>
                  <a:gd name="T19" fmla="*/ 1003 h 1251"/>
                  <a:gd name="T20" fmla="*/ 94 w 163"/>
                  <a:gd name="T21" fmla="*/ 941 h 1251"/>
                  <a:gd name="T22" fmla="*/ 63 w 163"/>
                  <a:gd name="T23" fmla="*/ 934 h 1251"/>
                  <a:gd name="T24" fmla="*/ 74 w 163"/>
                  <a:gd name="T25" fmla="*/ 891 h 1251"/>
                  <a:gd name="T26" fmla="*/ 87 w 163"/>
                  <a:gd name="T27" fmla="*/ 877 h 1251"/>
                  <a:gd name="T28" fmla="*/ 94 w 163"/>
                  <a:gd name="T29" fmla="*/ 862 h 1251"/>
                  <a:gd name="T30" fmla="*/ 106 w 163"/>
                  <a:gd name="T31" fmla="*/ 849 h 1251"/>
                  <a:gd name="T32" fmla="*/ 138 w 163"/>
                  <a:gd name="T33" fmla="*/ 815 h 1251"/>
                  <a:gd name="T34" fmla="*/ 147 w 163"/>
                  <a:gd name="T35" fmla="*/ 789 h 1251"/>
                  <a:gd name="T36" fmla="*/ 152 w 163"/>
                  <a:gd name="T37" fmla="*/ 782 h 1251"/>
                  <a:gd name="T38" fmla="*/ 151 w 163"/>
                  <a:gd name="T39" fmla="*/ 762 h 1251"/>
                  <a:gd name="T40" fmla="*/ 123 w 163"/>
                  <a:gd name="T41" fmla="*/ 751 h 1251"/>
                  <a:gd name="T42" fmla="*/ 109 w 163"/>
                  <a:gd name="T43" fmla="*/ 764 h 1251"/>
                  <a:gd name="T44" fmla="*/ 101 w 163"/>
                  <a:gd name="T45" fmla="*/ 790 h 1251"/>
                  <a:gd name="T46" fmla="*/ 91 w 163"/>
                  <a:gd name="T47" fmla="*/ 771 h 1251"/>
                  <a:gd name="T48" fmla="*/ 71 w 163"/>
                  <a:gd name="T49" fmla="*/ 765 h 1251"/>
                  <a:gd name="T50" fmla="*/ 80 w 163"/>
                  <a:gd name="T51" fmla="*/ 748 h 1251"/>
                  <a:gd name="T52" fmla="*/ 106 w 163"/>
                  <a:gd name="T53" fmla="*/ 704 h 1251"/>
                  <a:gd name="T54" fmla="*/ 80 w 163"/>
                  <a:gd name="T55" fmla="*/ 687 h 1251"/>
                  <a:gd name="T56" fmla="*/ 85 w 163"/>
                  <a:gd name="T57" fmla="*/ 662 h 1251"/>
                  <a:gd name="T58" fmla="*/ 55 w 163"/>
                  <a:gd name="T59" fmla="*/ 631 h 1251"/>
                  <a:gd name="T60" fmla="*/ 45 w 163"/>
                  <a:gd name="T61" fmla="*/ 637 h 1251"/>
                  <a:gd name="T62" fmla="*/ 43 w 163"/>
                  <a:gd name="T63" fmla="*/ 625 h 1251"/>
                  <a:gd name="T64" fmla="*/ 63 w 163"/>
                  <a:gd name="T65" fmla="*/ 628 h 1251"/>
                  <a:gd name="T66" fmla="*/ 74 w 163"/>
                  <a:gd name="T67" fmla="*/ 611 h 1251"/>
                  <a:gd name="T68" fmla="*/ 57 w 163"/>
                  <a:gd name="T69" fmla="*/ 607 h 1251"/>
                  <a:gd name="T70" fmla="*/ 49 w 163"/>
                  <a:gd name="T71" fmla="*/ 588 h 1251"/>
                  <a:gd name="T72" fmla="*/ 75 w 163"/>
                  <a:gd name="T73" fmla="*/ 536 h 1251"/>
                  <a:gd name="T74" fmla="*/ 55 w 163"/>
                  <a:gd name="T75" fmla="*/ 515 h 1251"/>
                  <a:gd name="T76" fmla="*/ 81 w 163"/>
                  <a:gd name="T77" fmla="*/ 481 h 1251"/>
                  <a:gd name="T78" fmla="*/ 98 w 163"/>
                  <a:gd name="T79" fmla="*/ 455 h 1251"/>
                  <a:gd name="T80" fmla="*/ 112 w 163"/>
                  <a:gd name="T81" fmla="*/ 419 h 1251"/>
                  <a:gd name="T82" fmla="*/ 89 w 163"/>
                  <a:gd name="T83" fmla="*/ 419 h 1251"/>
                  <a:gd name="T84" fmla="*/ 70 w 163"/>
                  <a:gd name="T85" fmla="*/ 445 h 1251"/>
                  <a:gd name="T86" fmla="*/ 42 w 163"/>
                  <a:gd name="T87" fmla="*/ 420 h 1251"/>
                  <a:gd name="T88" fmla="*/ 73 w 163"/>
                  <a:gd name="T89" fmla="*/ 350 h 1251"/>
                  <a:gd name="T90" fmla="*/ 109 w 163"/>
                  <a:gd name="T91" fmla="*/ 342 h 1251"/>
                  <a:gd name="T92" fmla="*/ 110 w 163"/>
                  <a:gd name="T93" fmla="*/ 311 h 1251"/>
                  <a:gd name="T94" fmla="*/ 151 w 163"/>
                  <a:gd name="T95" fmla="*/ 308 h 1251"/>
                  <a:gd name="T96" fmla="*/ 154 w 163"/>
                  <a:gd name="T97" fmla="*/ 297 h 1251"/>
                  <a:gd name="T98" fmla="*/ 126 w 163"/>
                  <a:gd name="T99" fmla="*/ 268 h 1251"/>
                  <a:gd name="T100" fmla="*/ 119 w 163"/>
                  <a:gd name="T101" fmla="*/ 247 h 1251"/>
                  <a:gd name="T102" fmla="*/ 99 w 163"/>
                  <a:gd name="T103" fmla="*/ 215 h 1251"/>
                  <a:gd name="T104" fmla="*/ 89 w 163"/>
                  <a:gd name="T105" fmla="*/ 152 h 1251"/>
                  <a:gd name="T106" fmla="*/ 82 w 163"/>
                  <a:gd name="T107" fmla="*/ 114 h 1251"/>
                  <a:gd name="T108" fmla="*/ 75 w 163"/>
                  <a:gd name="T109" fmla="*/ 78 h 1251"/>
                  <a:gd name="T110" fmla="*/ 52 w 163"/>
                  <a:gd name="T111" fmla="*/ 57 h 1251"/>
                  <a:gd name="T112" fmla="*/ 36 w 163"/>
                  <a:gd name="T113" fmla="*/ 28 h 1251"/>
                  <a:gd name="T114" fmla="*/ 14 w 163"/>
                  <a:gd name="T115" fmla="*/ 8 h 12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63" h="1251">
                    <a:moveTo>
                      <a:pt x="46" y="1251"/>
                    </a:moveTo>
                    <a:lnTo>
                      <a:pt x="45" y="1251"/>
                    </a:lnTo>
                    <a:lnTo>
                      <a:pt x="41" y="1247"/>
                    </a:lnTo>
                    <a:lnTo>
                      <a:pt x="41" y="1244"/>
                    </a:lnTo>
                    <a:lnTo>
                      <a:pt x="43" y="1236"/>
                    </a:lnTo>
                    <a:lnTo>
                      <a:pt x="43" y="1215"/>
                    </a:lnTo>
                    <a:lnTo>
                      <a:pt x="52" y="1197"/>
                    </a:lnTo>
                    <a:lnTo>
                      <a:pt x="55" y="1193"/>
                    </a:lnTo>
                    <a:lnTo>
                      <a:pt x="60" y="1193"/>
                    </a:lnTo>
                    <a:lnTo>
                      <a:pt x="95" y="1187"/>
                    </a:lnTo>
                    <a:lnTo>
                      <a:pt x="102" y="1188"/>
                    </a:lnTo>
                    <a:lnTo>
                      <a:pt x="105" y="1187"/>
                    </a:lnTo>
                    <a:lnTo>
                      <a:pt x="106" y="1184"/>
                    </a:lnTo>
                    <a:lnTo>
                      <a:pt x="109" y="1183"/>
                    </a:lnTo>
                    <a:lnTo>
                      <a:pt x="110" y="1188"/>
                    </a:lnTo>
                    <a:lnTo>
                      <a:pt x="113" y="1193"/>
                    </a:lnTo>
                    <a:lnTo>
                      <a:pt x="118" y="1197"/>
                    </a:lnTo>
                    <a:lnTo>
                      <a:pt x="123" y="1210"/>
                    </a:lnTo>
                    <a:lnTo>
                      <a:pt x="120" y="1217"/>
                    </a:lnTo>
                    <a:lnTo>
                      <a:pt x="134" y="1223"/>
                    </a:lnTo>
                    <a:lnTo>
                      <a:pt x="140" y="1223"/>
                    </a:lnTo>
                    <a:lnTo>
                      <a:pt x="147" y="1224"/>
                    </a:lnTo>
                    <a:lnTo>
                      <a:pt x="148" y="1227"/>
                    </a:lnTo>
                    <a:lnTo>
                      <a:pt x="149" y="1209"/>
                    </a:lnTo>
                    <a:lnTo>
                      <a:pt x="158" y="1191"/>
                    </a:lnTo>
                    <a:lnTo>
                      <a:pt x="158" y="1190"/>
                    </a:lnTo>
                    <a:lnTo>
                      <a:pt x="161" y="1186"/>
                    </a:lnTo>
                    <a:lnTo>
                      <a:pt x="161" y="1184"/>
                    </a:lnTo>
                    <a:lnTo>
                      <a:pt x="162" y="1184"/>
                    </a:lnTo>
                    <a:lnTo>
                      <a:pt x="163" y="1181"/>
                    </a:lnTo>
                    <a:lnTo>
                      <a:pt x="163" y="1179"/>
                    </a:lnTo>
                    <a:lnTo>
                      <a:pt x="159" y="1179"/>
                    </a:lnTo>
                    <a:lnTo>
                      <a:pt x="152" y="1177"/>
                    </a:lnTo>
                    <a:lnTo>
                      <a:pt x="154" y="1167"/>
                    </a:lnTo>
                    <a:lnTo>
                      <a:pt x="156" y="1160"/>
                    </a:lnTo>
                    <a:lnTo>
                      <a:pt x="155" y="1155"/>
                    </a:lnTo>
                    <a:lnTo>
                      <a:pt x="151" y="1153"/>
                    </a:lnTo>
                    <a:lnTo>
                      <a:pt x="142" y="1145"/>
                    </a:lnTo>
                    <a:lnTo>
                      <a:pt x="142" y="1143"/>
                    </a:lnTo>
                    <a:lnTo>
                      <a:pt x="134" y="1145"/>
                    </a:lnTo>
                    <a:lnTo>
                      <a:pt x="127" y="1142"/>
                    </a:lnTo>
                    <a:lnTo>
                      <a:pt x="127" y="1138"/>
                    </a:lnTo>
                    <a:lnTo>
                      <a:pt x="129" y="1135"/>
                    </a:lnTo>
                    <a:lnTo>
                      <a:pt x="132" y="1131"/>
                    </a:lnTo>
                    <a:lnTo>
                      <a:pt x="132" y="1123"/>
                    </a:lnTo>
                    <a:lnTo>
                      <a:pt x="126" y="1104"/>
                    </a:lnTo>
                    <a:lnTo>
                      <a:pt x="123" y="1102"/>
                    </a:lnTo>
                    <a:lnTo>
                      <a:pt x="123" y="1095"/>
                    </a:lnTo>
                    <a:lnTo>
                      <a:pt x="125" y="1090"/>
                    </a:lnTo>
                    <a:lnTo>
                      <a:pt x="125" y="1088"/>
                    </a:lnTo>
                    <a:lnTo>
                      <a:pt x="129" y="1078"/>
                    </a:lnTo>
                    <a:lnTo>
                      <a:pt x="129" y="1071"/>
                    </a:lnTo>
                    <a:lnTo>
                      <a:pt x="126" y="1061"/>
                    </a:lnTo>
                    <a:lnTo>
                      <a:pt x="112" y="1029"/>
                    </a:lnTo>
                    <a:lnTo>
                      <a:pt x="112" y="1028"/>
                    </a:lnTo>
                    <a:lnTo>
                      <a:pt x="113" y="1028"/>
                    </a:lnTo>
                    <a:lnTo>
                      <a:pt x="118" y="1022"/>
                    </a:lnTo>
                    <a:lnTo>
                      <a:pt x="115" y="1008"/>
                    </a:lnTo>
                    <a:lnTo>
                      <a:pt x="113" y="1008"/>
                    </a:lnTo>
                    <a:lnTo>
                      <a:pt x="105" y="1003"/>
                    </a:lnTo>
                    <a:lnTo>
                      <a:pt x="101" y="998"/>
                    </a:lnTo>
                    <a:lnTo>
                      <a:pt x="94" y="983"/>
                    </a:lnTo>
                    <a:lnTo>
                      <a:pt x="77" y="965"/>
                    </a:lnTo>
                    <a:lnTo>
                      <a:pt x="70" y="959"/>
                    </a:lnTo>
                    <a:lnTo>
                      <a:pt x="73" y="956"/>
                    </a:lnTo>
                    <a:lnTo>
                      <a:pt x="94" y="941"/>
                    </a:lnTo>
                    <a:lnTo>
                      <a:pt x="92" y="939"/>
                    </a:lnTo>
                    <a:lnTo>
                      <a:pt x="87" y="937"/>
                    </a:lnTo>
                    <a:lnTo>
                      <a:pt x="84" y="937"/>
                    </a:lnTo>
                    <a:lnTo>
                      <a:pt x="78" y="939"/>
                    </a:lnTo>
                    <a:lnTo>
                      <a:pt x="71" y="937"/>
                    </a:lnTo>
                    <a:lnTo>
                      <a:pt x="63" y="934"/>
                    </a:lnTo>
                    <a:lnTo>
                      <a:pt x="63" y="933"/>
                    </a:lnTo>
                    <a:lnTo>
                      <a:pt x="62" y="933"/>
                    </a:lnTo>
                    <a:lnTo>
                      <a:pt x="65" y="924"/>
                    </a:lnTo>
                    <a:lnTo>
                      <a:pt x="70" y="917"/>
                    </a:lnTo>
                    <a:lnTo>
                      <a:pt x="73" y="905"/>
                    </a:lnTo>
                    <a:lnTo>
                      <a:pt x="74" y="891"/>
                    </a:lnTo>
                    <a:lnTo>
                      <a:pt x="74" y="889"/>
                    </a:lnTo>
                    <a:lnTo>
                      <a:pt x="75" y="888"/>
                    </a:lnTo>
                    <a:lnTo>
                      <a:pt x="78" y="882"/>
                    </a:lnTo>
                    <a:lnTo>
                      <a:pt x="84" y="878"/>
                    </a:lnTo>
                    <a:lnTo>
                      <a:pt x="85" y="878"/>
                    </a:lnTo>
                    <a:lnTo>
                      <a:pt x="87" y="877"/>
                    </a:lnTo>
                    <a:lnTo>
                      <a:pt x="89" y="871"/>
                    </a:lnTo>
                    <a:lnTo>
                      <a:pt x="89" y="867"/>
                    </a:lnTo>
                    <a:lnTo>
                      <a:pt x="91" y="864"/>
                    </a:lnTo>
                    <a:lnTo>
                      <a:pt x="91" y="863"/>
                    </a:lnTo>
                    <a:lnTo>
                      <a:pt x="92" y="863"/>
                    </a:lnTo>
                    <a:lnTo>
                      <a:pt x="94" y="862"/>
                    </a:lnTo>
                    <a:lnTo>
                      <a:pt x="95" y="862"/>
                    </a:lnTo>
                    <a:lnTo>
                      <a:pt x="105" y="859"/>
                    </a:lnTo>
                    <a:lnTo>
                      <a:pt x="105" y="857"/>
                    </a:lnTo>
                    <a:lnTo>
                      <a:pt x="108" y="856"/>
                    </a:lnTo>
                    <a:lnTo>
                      <a:pt x="108" y="850"/>
                    </a:lnTo>
                    <a:lnTo>
                      <a:pt x="106" y="849"/>
                    </a:lnTo>
                    <a:lnTo>
                      <a:pt x="103" y="845"/>
                    </a:lnTo>
                    <a:lnTo>
                      <a:pt x="103" y="843"/>
                    </a:lnTo>
                    <a:lnTo>
                      <a:pt x="125" y="832"/>
                    </a:lnTo>
                    <a:lnTo>
                      <a:pt x="126" y="832"/>
                    </a:lnTo>
                    <a:lnTo>
                      <a:pt x="132" y="826"/>
                    </a:lnTo>
                    <a:lnTo>
                      <a:pt x="138" y="815"/>
                    </a:lnTo>
                    <a:lnTo>
                      <a:pt x="134" y="808"/>
                    </a:lnTo>
                    <a:lnTo>
                      <a:pt x="134" y="800"/>
                    </a:lnTo>
                    <a:lnTo>
                      <a:pt x="141" y="789"/>
                    </a:lnTo>
                    <a:lnTo>
                      <a:pt x="142" y="789"/>
                    </a:lnTo>
                    <a:lnTo>
                      <a:pt x="144" y="788"/>
                    </a:lnTo>
                    <a:lnTo>
                      <a:pt x="147" y="789"/>
                    </a:lnTo>
                    <a:lnTo>
                      <a:pt x="149" y="789"/>
                    </a:lnTo>
                    <a:lnTo>
                      <a:pt x="151" y="790"/>
                    </a:lnTo>
                    <a:lnTo>
                      <a:pt x="152" y="790"/>
                    </a:lnTo>
                    <a:lnTo>
                      <a:pt x="152" y="789"/>
                    </a:lnTo>
                    <a:lnTo>
                      <a:pt x="151" y="783"/>
                    </a:lnTo>
                    <a:lnTo>
                      <a:pt x="152" y="782"/>
                    </a:lnTo>
                    <a:lnTo>
                      <a:pt x="152" y="781"/>
                    </a:lnTo>
                    <a:lnTo>
                      <a:pt x="155" y="766"/>
                    </a:lnTo>
                    <a:lnTo>
                      <a:pt x="155" y="765"/>
                    </a:lnTo>
                    <a:lnTo>
                      <a:pt x="152" y="762"/>
                    </a:lnTo>
                    <a:lnTo>
                      <a:pt x="152" y="761"/>
                    </a:lnTo>
                    <a:lnTo>
                      <a:pt x="151" y="762"/>
                    </a:lnTo>
                    <a:lnTo>
                      <a:pt x="149" y="761"/>
                    </a:lnTo>
                    <a:lnTo>
                      <a:pt x="141" y="754"/>
                    </a:lnTo>
                    <a:lnTo>
                      <a:pt x="130" y="748"/>
                    </a:lnTo>
                    <a:lnTo>
                      <a:pt x="129" y="751"/>
                    </a:lnTo>
                    <a:lnTo>
                      <a:pt x="129" y="752"/>
                    </a:lnTo>
                    <a:lnTo>
                      <a:pt x="123" y="751"/>
                    </a:lnTo>
                    <a:lnTo>
                      <a:pt x="120" y="754"/>
                    </a:lnTo>
                    <a:lnTo>
                      <a:pt x="118" y="755"/>
                    </a:lnTo>
                    <a:lnTo>
                      <a:pt x="118" y="757"/>
                    </a:lnTo>
                    <a:lnTo>
                      <a:pt x="116" y="759"/>
                    </a:lnTo>
                    <a:lnTo>
                      <a:pt x="112" y="764"/>
                    </a:lnTo>
                    <a:lnTo>
                      <a:pt x="109" y="764"/>
                    </a:lnTo>
                    <a:lnTo>
                      <a:pt x="108" y="766"/>
                    </a:lnTo>
                    <a:lnTo>
                      <a:pt x="108" y="772"/>
                    </a:lnTo>
                    <a:lnTo>
                      <a:pt x="109" y="775"/>
                    </a:lnTo>
                    <a:lnTo>
                      <a:pt x="105" y="788"/>
                    </a:lnTo>
                    <a:lnTo>
                      <a:pt x="102" y="790"/>
                    </a:lnTo>
                    <a:lnTo>
                      <a:pt x="101" y="790"/>
                    </a:lnTo>
                    <a:lnTo>
                      <a:pt x="99" y="789"/>
                    </a:lnTo>
                    <a:lnTo>
                      <a:pt x="99" y="785"/>
                    </a:lnTo>
                    <a:lnTo>
                      <a:pt x="101" y="779"/>
                    </a:lnTo>
                    <a:lnTo>
                      <a:pt x="96" y="775"/>
                    </a:lnTo>
                    <a:lnTo>
                      <a:pt x="95" y="772"/>
                    </a:lnTo>
                    <a:lnTo>
                      <a:pt x="91" y="771"/>
                    </a:lnTo>
                    <a:lnTo>
                      <a:pt x="87" y="772"/>
                    </a:lnTo>
                    <a:lnTo>
                      <a:pt x="81" y="772"/>
                    </a:lnTo>
                    <a:lnTo>
                      <a:pt x="80" y="771"/>
                    </a:lnTo>
                    <a:lnTo>
                      <a:pt x="80" y="766"/>
                    </a:lnTo>
                    <a:lnTo>
                      <a:pt x="78" y="765"/>
                    </a:lnTo>
                    <a:lnTo>
                      <a:pt x="71" y="765"/>
                    </a:lnTo>
                    <a:lnTo>
                      <a:pt x="71" y="761"/>
                    </a:lnTo>
                    <a:lnTo>
                      <a:pt x="73" y="757"/>
                    </a:lnTo>
                    <a:lnTo>
                      <a:pt x="73" y="755"/>
                    </a:lnTo>
                    <a:lnTo>
                      <a:pt x="74" y="755"/>
                    </a:lnTo>
                    <a:lnTo>
                      <a:pt x="75" y="752"/>
                    </a:lnTo>
                    <a:lnTo>
                      <a:pt x="80" y="748"/>
                    </a:lnTo>
                    <a:lnTo>
                      <a:pt x="81" y="745"/>
                    </a:lnTo>
                    <a:lnTo>
                      <a:pt x="87" y="743"/>
                    </a:lnTo>
                    <a:lnTo>
                      <a:pt x="101" y="718"/>
                    </a:lnTo>
                    <a:lnTo>
                      <a:pt x="105" y="706"/>
                    </a:lnTo>
                    <a:lnTo>
                      <a:pt x="106" y="705"/>
                    </a:lnTo>
                    <a:lnTo>
                      <a:pt x="106" y="704"/>
                    </a:lnTo>
                    <a:lnTo>
                      <a:pt x="103" y="701"/>
                    </a:lnTo>
                    <a:lnTo>
                      <a:pt x="102" y="701"/>
                    </a:lnTo>
                    <a:lnTo>
                      <a:pt x="88" y="697"/>
                    </a:lnTo>
                    <a:lnTo>
                      <a:pt x="82" y="697"/>
                    </a:lnTo>
                    <a:lnTo>
                      <a:pt x="80" y="691"/>
                    </a:lnTo>
                    <a:lnTo>
                      <a:pt x="80" y="687"/>
                    </a:lnTo>
                    <a:lnTo>
                      <a:pt x="81" y="684"/>
                    </a:lnTo>
                    <a:lnTo>
                      <a:pt x="82" y="684"/>
                    </a:lnTo>
                    <a:lnTo>
                      <a:pt x="82" y="683"/>
                    </a:lnTo>
                    <a:lnTo>
                      <a:pt x="84" y="674"/>
                    </a:lnTo>
                    <a:lnTo>
                      <a:pt x="84" y="662"/>
                    </a:lnTo>
                    <a:lnTo>
                      <a:pt x="85" y="662"/>
                    </a:lnTo>
                    <a:lnTo>
                      <a:pt x="85" y="661"/>
                    </a:lnTo>
                    <a:lnTo>
                      <a:pt x="75" y="646"/>
                    </a:lnTo>
                    <a:lnTo>
                      <a:pt x="75" y="645"/>
                    </a:lnTo>
                    <a:lnTo>
                      <a:pt x="70" y="634"/>
                    </a:lnTo>
                    <a:lnTo>
                      <a:pt x="60" y="631"/>
                    </a:lnTo>
                    <a:lnTo>
                      <a:pt x="55" y="631"/>
                    </a:lnTo>
                    <a:lnTo>
                      <a:pt x="52" y="632"/>
                    </a:lnTo>
                    <a:lnTo>
                      <a:pt x="53" y="635"/>
                    </a:lnTo>
                    <a:lnTo>
                      <a:pt x="49" y="641"/>
                    </a:lnTo>
                    <a:lnTo>
                      <a:pt x="48" y="641"/>
                    </a:lnTo>
                    <a:lnTo>
                      <a:pt x="48" y="639"/>
                    </a:lnTo>
                    <a:lnTo>
                      <a:pt x="45" y="637"/>
                    </a:lnTo>
                    <a:lnTo>
                      <a:pt x="52" y="630"/>
                    </a:lnTo>
                    <a:lnTo>
                      <a:pt x="52" y="627"/>
                    </a:lnTo>
                    <a:lnTo>
                      <a:pt x="48" y="627"/>
                    </a:lnTo>
                    <a:lnTo>
                      <a:pt x="42" y="628"/>
                    </a:lnTo>
                    <a:lnTo>
                      <a:pt x="41" y="628"/>
                    </a:lnTo>
                    <a:lnTo>
                      <a:pt x="43" y="625"/>
                    </a:lnTo>
                    <a:lnTo>
                      <a:pt x="48" y="623"/>
                    </a:lnTo>
                    <a:lnTo>
                      <a:pt x="52" y="623"/>
                    </a:lnTo>
                    <a:lnTo>
                      <a:pt x="55" y="625"/>
                    </a:lnTo>
                    <a:lnTo>
                      <a:pt x="57" y="627"/>
                    </a:lnTo>
                    <a:lnTo>
                      <a:pt x="57" y="628"/>
                    </a:lnTo>
                    <a:lnTo>
                      <a:pt x="63" y="628"/>
                    </a:lnTo>
                    <a:lnTo>
                      <a:pt x="65" y="627"/>
                    </a:lnTo>
                    <a:lnTo>
                      <a:pt x="73" y="624"/>
                    </a:lnTo>
                    <a:lnTo>
                      <a:pt x="75" y="620"/>
                    </a:lnTo>
                    <a:lnTo>
                      <a:pt x="77" y="611"/>
                    </a:lnTo>
                    <a:lnTo>
                      <a:pt x="75" y="610"/>
                    </a:lnTo>
                    <a:lnTo>
                      <a:pt x="74" y="611"/>
                    </a:lnTo>
                    <a:lnTo>
                      <a:pt x="70" y="613"/>
                    </a:lnTo>
                    <a:lnTo>
                      <a:pt x="63" y="616"/>
                    </a:lnTo>
                    <a:lnTo>
                      <a:pt x="62" y="616"/>
                    </a:lnTo>
                    <a:lnTo>
                      <a:pt x="62" y="614"/>
                    </a:lnTo>
                    <a:lnTo>
                      <a:pt x="60" y="613"/>
                    </a:lnTo>
                    <a:lnTo>
                      <a:pt x="57" y="607"/>
                    </a:lnTo>
                    <a:lnTo>
                      <a:pt x="60" y="599"/>
                    </a:lnTo>
                    <a:lnTo>
                      <a:pt x="55" y="595"/>
                    </a:lnTo>
                    <a:lnTo>
                      <a:pt x="46" y="591"/>
                    </a:lnTo>
                    <a:lnTo>
                      <a:pt x="45" y="589"/>
                    </a:lnTo>
                    <a:lnTo>
                      <a:pt x="48" y="588"/>
                    </a:lnTo>
                    <a:lnTo>
                      <a:pt x="49" y="588"/>
                    </a:lnTo>
                    <a:lnTo>
                      <a:pt x="52" y="586"/>
                    </a:lnTo>
                    <a:lnTo>
                      <a:pt x="60" y="578"/>
                    </a:lnTo>
                    <a:lnTo>
                      <a:pt x="78" y="554"/>
                    </a:lnTo>
                    <a:lnTo>
                      <a:pt x="78" y="547"/>
                    </a:lnTo>
                    <a:lnTo>
                      <a:pt x="75" y="540"/>
                    </a:lnTo>
                    <a:lnTo>
                      <a:pt x="75" y="536"/>
                    </a:lnTo>
                    <a:lnTo>
                      <a:pt x="73" y="533"/>
                    </a:lnTo>
                    <a:lnTo>
                      <a:pt x="73" y="532"/>
                    </a:lnTo>
                    <a:lnTo>
                      <a:pt x="74" y="532"/>
                    </a:lnTo>
                    <a:lnTo>
                      <a:pt x="59" y="519"/>
                    </a:lnTo>
                    <a:lnTo>
                      <a:pt x="57" y="519"/>
                    </a:lnTo>
                    <a:lnTo>
                      <a:pt x="55" y="515"/>
                    </a:lnTo>
                    <a:lnTo>
                      <a:pt x="52" y="512"/>
                    </a:lnTo>
                    <a:lnTo>
                      <a:pt x="52" y="511"/>
                    </a:lnTo>
                    <a:lnTo>
                      <a:pt x="55" y="510"/>
                    </a:lnTo>
                    <a:lnTo>
                      <a:pt x="57" y="510"/>
                    </a:lnTo>
                    <a:lnTo>
                      <a:pt x="66" y="501"/>
                    </a:lnTo>
                    <a:lnTo>
                      <a:pt x="81" y="481"/>
                    </a:lnTo>
                    <a:lnTo>
                      <a:pt x="81" y="479"/>
                    </a:lnTo>
                    <a:lnTo>
                      <a:pt x="80" y="473"/>
                    </a:lnTo>
                    <a:lnTo>
                      <a:pt x="80" y="472"/>
                    </a:lnTo>
                    <a:lnTo>
                      <a:pt x="81" y="465"/>
                    </a:lnTo>
                    <a:lnTo>
                      <a:pt x="84" y="461"/>
                    </a:lnTo>
                    <a:lnTo>
                      <a:pt x="98" y="455"/>
                    </a:lnTo>
                    <a:lnTo>
                      <a:pt x="113" y="447"/>
                    </a:lnTo>
                    <a:lnTo>
                      <a:pt x="115" y="447"/>
                    </a:lnTo>
                    <a:lnTo>
                      <a:pt x="115" y="445"/>
                    </a:lnTo>
                    <a:lnTo>
                      <a:pt x="116" y="444"/>
                    </a:lnTo>
                    <a:lnTo>
                      <a:pt x="113" y="424"/>
                    </a:lnTo>
                    <a:lnTo>
                      <a:pt x="112" y="419"/>
                    </a:lnTo>
                    <a:lnTo>
                      <a:pt x="109" y="417"/>
                    </a:lnTo>
                    <a:lnTo>
                      <a:pt x="106" y="414"/>
                    </a:lnTo>
                    <a:lnTo>
                      <a:pt x="106" y="412"/>
                    </a:lnTo>
                    <a:lnTo>
                      <a:pt x="99" y="412"/>
                    </a:lnTo>
                    <a:lnTo>
                      <a:pt x="92" y="416"/>
                    </a:lnTo>
                    <a:lnTo>
                      <a:pt x="89" y="419"/>
                    </a:lnTo>
                    <a:lnTo>
                      <a:pt x="84" y="423"/>
                    </a:lnTo>
                    <a:lnTo>
                      <a:pt x="80" y="427"/>
                    </a:lnTo>
                    <a:lnTo>
                      <a:pt x="78" y="433"/>
                    </a:lnTo>
                    <a:lnTo>
                      <a:pt x="77" y="436"/>
                    </a:lnTo>
                    <a:lnTo>
                      <a:pt x="77" y="438"/>
                    </a:lnTo>
                    <a:lnTo>
                      <a:pt x="70" y="445"/>
                    </a:lnTo>
                    <a:lnTo>
                      <a:pt x="59" y="445"/>
                    </a:lnTo>
                    <a:lnTo>
                      <a:pt x="55" y="436"/>
                    </a:lnTo>
                    <a:lnTo>
                      <a:pt x="50" y="431"/>
                    </a:lnTo>
                    <a:lnTo>
                      <a:pt x="45" y="423"/>
                    </a:lnTo>
                    <a:lnTo>
                      <a:pt x="42" y="423"/>
                    </a:lnTo>
                    <a:lnTo>
                      <a:pt x="42" y="420"/>
                    </a:lnTo>
                    <a:lnTo>
                      <a:pt x="70" y="398"/>
                    </a:lnTo>
                    <a:lnTo>
                      <a:pt x="74" y="388"/>
                    </a:lnTo>
                    <a:lnTo>
                      <a:pt x="74" y="387"/>
                    </a:lnTo>
                    <a:lnTo>
                      <a:pt x="73" y="385"/>
                    </a:lnTo>
                    <a:lnTo>
                      <a:pt x="71" y="352"/>
                    </a:lnTo>
                    <a:lnTo>
                      <a:pt x="73" y="350"/>
                    </a:lnTo>
                    <a:lnTo>
                      <a:pt x="80" y="357"/>
                    </a:lnTo>
                    <a:lnTo>
                      <a:pt x="81" y="357"/>
                    </a:lnTo>
                    <a:lnTo>
                      <a:pt x="84" y="359"/>
                    </a:lnTo>
                    <a:lnTo>
                      <a:pt x="103" y="343"/>
                    </a:lnTo>
                    <a:lnTo>
                      <a:pt x="109" y="343"/>
                    </a:lnTo>
                    <a:lnTo>
                      <a:pt x="109" y="342"/>
                    </a:lnTo>
                    <a:lnTo>
                      <a:pt x="105" y="327"/>
                    </a:lnTo>
                    <a:lnTo>
                      <a:pt x="105" y="320"/>
                    </a:lnTo>
                    <a:lnTo>
                      <a:pt x="106" y="318"/>
                    </a:lnTo>
                    <a:lnTo>
                      <a:pt x="106" y="317"/>
                    </a:lnTo>
                    <a:lnTo>
                      <a:pt x="108" y="316"/>
                    </a:lnTo>
                    <a:lnTo>
                      <a:pt x="110" y="311"/>
                    </a:lnTo>
                    <a:lnTo>
                      <a:pt x="112" y="310"/>
                    </a:lnTo>
                    <a:lnTo>
                      <a:pt x="129" y="310"/>
                    </a:lnTo>
                    <a:lnTo>
                      <a:pt x="133" y="311"/>
                    </a:lnTo>
                    <a:lnTo>
                      <a:pt x="134" y="311"/>
                    </a:lnTo>
                    <a:lnTo>
                      <a:pt x="149" y="308"/>
                    </a:lnTo>
                    <a:lnTo>
                      <a:pt x="151" y="308"/>
                    </a:lnTo>
                    <a:lnTo>
                      <a:pt x="151" y="307"/>
                    </a:lnTo>
                    <a:lnTo>
                      <a:pt x="154" y="308"/>
                    </a:lnTo>
                    <a:lnTo>
                      <a:pt x="155" y="308"/>
                    </a:lnTo>
                    <a:lnTo>
                      <a:pt x="156" y="303"/>
                    </a:lnTo>
                    <a:lnTo>
                      <a:pt x="155" y="299"/>
                    </a:lnTo>
                    <a:lnTo>
                      <a:pt x="154" y="297"/>
                    </a:lnTo>
                    <a:lnTo>
                      <a:pt x="152" y="293"/>
                    </a:lnTo>
                    <a:lnTo>
                      <a:pt x="149" y="290"/>
                    </a:lnTo>
                    <a:lnTo>
                      <a:pt x="149" y="286"/>
                    </a:lnTo>
                    <a:lnTo>
                      <a:pt x="142" y="275"/>
                    </a:lnTo>
                    <a:lnTo>
                      <a:pt x="133" y="270"/>
                    </a:lnTo>
                    <a:lnTo>
                      <a:pt x="126" y="268"/>
                    </a:lnTo>
                    <a:lnTo>
                      <a:pt x="125" y="268"/>
                    </a:lnTo>
                    <a:lnTo>
                      <a:pt x="125" y="265"/>
                    </a:lnTo>
                    <a:lnTo>
                      <a:pt x="123" y="256"/>
                    </a:lnTo>
                    <a:lnTo>
                      <a:pt x="120" y="250"/>
                    </a:lnTo>
                    <a:lnTo>
                      <a:pt x="120" y="248"/>
                    </a:lnTo>
                    <a:lnTo>
                      <a:pt x="119" y="247"/>
                    </a:lnTo>
                    <a:lnTo>
                      <a:pt x="112" y="237"/>
                    </a:lnTo>
                    <a:lnTo>
                      <a:pt x="110" y="236"/>
                    </a:lnTo>
                    <a:lnTo>
                      <a:pt x="110" y="226"/>
                    </a:lnTo>
                    <a:lnTo>
                      <a:pt x="109" y="226"/>
                    </a:lnTo>
                    <a:lnTo>
                      <a:pt x="102" y="218"/>
                    </a:lnTo>
                    <a:lnTo>
                      <a:pt x="99" y="215"/>
                    </a:lnTo>
                    <a:lnTo>
                      <a:pt x="98" y="211"/>
                    </a:lnTo>
                    <a:lnTo>
                      <a:pt x="98" y="201"/>
                    </a:lnTo>
                    <a:lnTo>
                      <a:pt x="96" y="200"/>
                    </a:lnTo>
                    <a:lnTo>
                      <a:pt x="92" y="188"/>
                    </a:lnTo>
                    <a:lnTo>
                      <a:pt x="89" y="173"/>
                    </a:lnTo>
                    <a:lnTo>
                      <a:pt x="89" y="152"/>
                    </a:lnTo>
                    <a:lnTo>
                      <a:pt x="88" y="151"/>
                    </a:lnTo>
                    <a:lnTo>
                      <a:pt x="82" y="134"/>
                    </a:lnTo>
                    <a:lnTo>
                      <a:pt x="84" y="124"/>
                    </a:lnTo>
                    <a:lnTo>
                      <a:pt x="84" y="120"/>
                    </a:lnTo>
                    <a:lnTo>
                      <a:pt x="82" y="117"/>
                    </a:lnTo>
                    <a:lnTo>
                      <a:pt x="82" y="114"/>
                    </a:lnTo>
                    <a:lnTo>
                      <a:pt x="78" y="114"/>
                    </a:lnTo>
                    <a:lnTo>
                      <a:pt x="78" y="113"/>
                    </a:lnTo>
                    <a:lnTo>
                      <a:pt x="74" y="102"/>
                    </a:lnTo>
                    <a:lnTo>
                      <a:pt x="74" y="99"/>
                    </a:lnTo>
                    <a:lnTo>
                      <a:pt x="75" y="98"/>
                    </a:lnTo>
                    <a:lnTo>
                      <a:pt x="75" y="78"/>
                    </a:lnTo>
                    <a:lnTo>
                      <a:pt x="74" y="75"/>
                    </a:lnTo>
                    <a:lnTo>
                      <a:pt x="74" y="74"/>
                    </a:lnTo>
                    <a:lnTo>
                      <a:pt x="65" y="64"/>
                    </a:lnTo>
                    <a:lnTo>
                      <a:pt x="57" y="64"/>
                    </a:lnTo>
                    <a:lnTo>
                      <a:pt x="52" y="59"/>
                    </a:lnTo>
                    <a:lnTo>
                      <a:pt x="52" y="57"/>
                    </a:lnTo>
                    <a:lnTo>
                      <a:pt x="50" y="56"/>
                    </a:lnTo>
                    <a:lnTo>
                      <a:pt x="50" y="53"/>
                    </a:lnTo>
                    <a:lnTo>
                      <a:pt x="46" y="46"/>
                    </a:lnTo>
                    <a:lnTo>
                      <a:pt x="43" y="35"/>
                    </a:lnTo>
                    <a:lnTo>
                      <a:pt x="36" y="29"/>
                    </a:lnTo>
                    <a:lnTo>
                      <a:pt x="36" y="28"/>
                    </a:lnTo>
                    <a:lnTo>
                      <a:pt x="38" y="28"/>
                    </a:lnTo>
                    <a:lnTo>
                      <a:pt x="38" y="21"/>
                    </a:lnTo>
                    <a:lnTo>
                      <a:pt x="36" y="19"/>
                    </a:lnTo>
                    <a:lnTo>
                      <a:pt x="31" y="15"/>
                    </a:lnTo>
                    <a:lnTo>
                      <a:pt x="25" y="12"/>
                    </a:lnTo>
                    <a:lnTo>
                      <a:pt x="14" y="8"/>
                    </a:ln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4" name="Freeform 6242">
                <a:extLst>
                  <a:ext uri="{FF2B5EF4-FFF2-40B4-BE49-F238E27FC236}">
                    <a16:creationId xmlns:a16="http://schemas.microsoft.com/office/drawing/2014/main" id="{A13E7704-FACE-D54C-C866-1CCA83C9BC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1" y="849"/>
                <a:ext cx="21" cy="31"/>
              </a:xfrm>
              <a:custGeom>
                <a:avLst/>
                <a:gdLst>
                  <a:gd name="T0" fmla="*/ 0 w 84"/>
                  <a:gd name="T1" fmla="*/ 17 h 122"/>
                  <a:gd name="T2" fmla="*/ 0 w 84"/>
                  <a:gd name="T3" fmla="*/ 16 h 122"/>
                  <a:gd name="T4" fmla="*/ 4 w 84"/>
                  <a:gd name="T5" fmla="*/ 12 h 122"/>
                  <a:gd name="T6" fmla="*/ 7 w 84"/>
                  <a:gd name="T7" fmla="*/ 6 h 122"/>
                  <a:gd name="T8" fmla="*/ 7 w 84"/>
                  <a:gd name="T9" fmla="*/ 3 h 122"/>
                  <a:gd name="T10" fmla="*/ 6 w 84"/>
                  <a:gd name="T11" fmla="*/ 0 h 122"/>
                  <a:gd name="T12" fmla="*/ 9 w 84"/>
                  <a:gd name="T13" fmla="*/ 0 h 122"/>
                  <a:gd name="T14" fmla="*/ 10 w 84"/>
                  <a:gd name="T15" fmla="*/ 2 h 122"/>
                  <a:gd name="T16" fmla="*/ 10 w 84"/>
                  <a:gd name="T17" fmla="*/ 16 h 122"/>
                  <a:gd name="T18" fmla="*/ 31 w 84"/>
                  <a:gd name="T19" fmla="*/ 23 h 122"/>
                  <a:gd name="T20" fmla="*/ 34 w 84"/>
                  <a:gd name="T21" fmla="*/ 24 h 122"/>
                  <a:gd name="T22" fmla="*/ 43 w 84"/>
                  <a:gd name="T23" fmla="*/ 31 h 122"/>
                  <a:gd name="T24" fmla="*/ 43 w 84"/>
                  <a:gd name="T25" fmla="*/ 33 h 122"/>
                  <a:gd name="T26" fmla="*/ 42 w 84"/>
                  <a:gd name="T27" fmla="*/ 33 h 122"/>
                  <a:gd name="T28" fmla="*/ 38 w 84"/>
                  <a:gd name="T29" fmla="*/ 34 h 122"/>
                  <a:gd name="T30" fmla="*/ 35 w 84"/>
                  <a:gd name="T31" fmla="*/ 37 h 122"/>
                  <a:gd name="T32" fmla="*/ 35 w 84"/>
                  <a:gd name="T33" fmla="*/ 56 h 122"/>
                  <a:gd name="T34" fmla="*/ 31 w 84"/>
                  <a:gd name="T35" fmla="*/ 59 h 122"/>
                  <a:gd name="T36" fmla="*/ 29 w 84"/>
                  <a:gd name="T37" fmla="*/ 59 h 122"/>
                  <a:gd name="T38" fmla="*/ 21 w 84"/>
                  <a:gd name="T39" fmla="*/ 58 h 122"/>
                  <a:gd name="T40" fmla="*/ 16 w 84"/>
                  <a:gd name="T41" fmla="*/ 63 h 122"/>
                  <a:gd name="T42" fmla="*/ 13 w 84"/>
                  <a:gd name="T43" fmla="*/ 70 h 122"/>
                  <a:gd name="T44" fmla="*/ 16 w 84"/>
                  <a:gd name="T45" fmla="*/ 70 h 122"/>
                  <a:gd name="T46" fmla="*/ 24 w 84"/>
                  <a:gd name="T47" fmla="*/ 74 h 122"/>
                  <a:gd name="T48" fmla="*/ 24 w 84"/>
                  <a:gd name="T49" fmla="*/ 77 h 122"/>
                  <a:gd name="T50" fmla="*/ 25 w 84"/>
                  <a:gd name="T51" fmla="*/ 81 h 122"/>
                  <a:gd name="T52" fmla="*/ 25 w 84"/>
                  <a:gd name="T53" fmla="*/ 86 h 122"/>
                  <a:gd name="T54" fmla="*/ 27 w 84"/>
                  <a:gd name="T55" fmla="*/ 86 h 122"/>
                  <a:gd name="T56" fmla="*/ 27 w 84"/>
                  <a:gd name="T57" fmla="*/ 84 h 122"/>
                  <a:gd name="T58" fmla="*/ 36 w 84"/>
                  <a:gd name="T59" fmla="*/ 84 h 122"/>
                  <a:gd name="T60" fmla="*/ 38 w 84"/>
                  <a:gd name="T61" fmla="*/ 86 h 122"/>
                  <a:gd name="T62" fmla="*/ 41 w 84"/>
                  <a:gd name="T63" fmla="*/ 90 h 122"/>
                  <a:gd name="T64" fmla="*/ 42 w 84"/>
                  <a:gd name="T65" fmla="*/ 93 h 122"/>
                  <a:gd name="T66" fmla="*/ 43 w 84"/>
                  <a:gd name="T67" fmla="*/ 112 h 122"/>
                  <a:gd name="T68" fmla="*/ 45 w 84"/>
                  <a:gd name="T69" fmla="*/ 112 h 122"/>
                  <a:gd name="T70" fmla="*/ 48 w 84"/>
                  <a:gd name="T71" fmla="*/ 115 h 122"/>
                  <a:gd name="T72" fmla="*/ 59 w 84"/>
                  <a:gd name="T73" fmla="*/ 122 h 122"/>
                  <a:gd name="T74" fmla="*/ 74 w 84"/>
                  <a:gd name="T75" fmla="*/ 110 h 122"/>
                  <a:gd name="T76" fmla="*/ 83 w 84"/>
                  <a:gd name="T77" fmla="*/ 106 h 122"/>
                  <a:gd name="T78" fmla="*/ 84 w 84"/>
                  <a:gd name="T79" fmla="*/ 104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84" h="122">
                    <a:moveTo>
                      <a:pt x="0" y="17"/>
                    </a:moveTo>
                    <a:lnTo>
                      <a:pt x="0" y="16"/>
                    </a:lnTo>
                    <a:lnTo>
                      <a:pt x="4" y="12"/>
                    </a:lnTo>
                    <a:lnTo>
                      <a:pt x="7" y="6"/>
                    </a:lnTo>
                    <a:lnTo>
                      <a:pt x="7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2"/>
                    </a:lnTo>
                    <a:lnTo>
                      <a:pt x="10" y="16"/>
                    </a:lnTo>
                    <a:lnTo>
                      <a:pt x="31" y="23"/>
                    </a:lnTo>
                    <a:lnTo>
                      <a:pt x="34" y="24"/>
                    </a:lnTo>
                    <a:lnTo>
                      <a:pt x="43" y="31"/>
                    </a:lnTo>
                    <a:lnTo>
                      <a:pt x="43" y="33"/>
                    </a:lnTo>
                    <a:lnTo>
                      <a:pt x="42" y="33"/>
                    </a:lnTo>
                    <a:lnTo>
                      <a:pt x="38" y="34"/>
                    </a:lnTo>
                    <a:lnTo>
                      <a:pt x="35" y="37"/>
                    </a:lnTo>
                    <a:lnTo>
                      <a:pt x="35" y="56"/>
                    </a:lnTo>
                    <a:lnTo>
                      <a:pt x="31" y="59"/>
                    </a:lnTo>
                    <a:lnTo>
                      <a:pt x="29" y="59"/>
                    </a:lnTo>
                    <a:lnTo>
                      <a:pt x="21" y="58"/>
                    </a:lnTo>
                    <a:lnTo>
                      <a:pt x="16" y="63"/>
                    </a:lnTo>
                    <a:lnTo>
                      <a:pt x="13" y="70"/>
                    </a:lnTo>
                    <a:lnTo>
                      <a:pt x="16" y="70"/>
                    </a:lnTo>
                    <a:lnTo>
                      <a:pt x="24" y="74"/>
                    </a:lnTo>
                    <a:lnTo>
                      <a:pt x="24" y="77"/>
                    </a:lnTo>
                    <a:lnTo>
                      <a:pt x="25" y="81"/>
                    </a:lnTo>
                    <a:lnTo>
                      <a:pt x="25" y="86"/>
                    </a:lnTo>
                    <a:lnTo>
                      <a:pt x="27" y="86"/>
                    </a:lnTo>
                    <a:lnTo>
                      <a:pt x="27" y="84"/>
                    </a:lnTo>
                    <a:lnTo>
                      <a:pt x="36" y="84"/>
                    </a:lnTo>
                    <a:lnTo>
                      <a:pt x="38" y="86"/>
                    </a:lnTo>
                    <a:lnTo>
                      <a:pt x="41" y="90"/>
                    </a:lnTo>
                    <a:lnTo>
                      <a:pt x="42" y="93"/>
                    </a:lnTo>
                    <a:lnTo>
                      <a:pt x="43" y="112"/>
                    </a:lnTo>
                    <a:lnTo>
                      <a:pt x="45" y="112"/>
                    </a:lnTo>
                    <a:lnTo>
                      <a:pt x="48" y="115"/>
                    </a:lnTo>
                    <a:lnTo>
                      <a:pt x="59" y="122"/>
                    </a:lnTo>
                    <a:lnTo>
                      <a:pt x="74" y="110"/>
                    </a:lnTo>
                    <a:lnTo>
                      <a:pt x="83" y="106"/>
                    </a:lnTo>
                    <a:lnTo>
                      <a:pt x="84" y="104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5" name="Freeform 6243">
                <a:extLst>
                  <a:ext uri="{FF2B5EF4-FFF2-40B4-BE49-F238E27FC236}">
                    <a16:creationId xmlns:a16="http://schemas.microsoft.com/office/drawing/2014/main" id="{1D0F7BDB-CDBE-A081-2573-A722B9640A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4" y="854"/>
                <a:ext cx="77" cy="129"/>
              </a:xfrm>
              <a:custGeom>
                <a:avLst/>
                <a:gdLst>
                  <a:gd name="T0" fmla="*/ 71 w 307"/>
                  <a:gd name="T1" fmla="*/ 496 h 518"/>
                  <a:gd name="T2" fmla="*/ 55 w 307"/>
                  <a:gd name="T3" fmla="*/ 490 h 518"/>
                  <a:gd name="T4" fmla="*/ 56 w 307"/>
                  <a:gd name="T5" fmla="*/ 483 h 518"/>
                  <a:gd name="T6" fmla="*/ 53 w 307"/>
                  <a:gd name="T7" fmla="*/ 468 h 518"/>
                  <a:gd name="T8" fmla="*/ 72 w 307"/>
                  <a:gd name="T9" fmla="*/ 457 h 518"/>
                  <a:gd name="T10" fmla="*/ 74 w 307"/>
                  <a:gd name="T11" fmla="*/ 451 h 518"/>
                  <a:gd name="T12" fmla="*/ 68 w 307"/>
                  <a:gd name="T13" fmla="*/ 441 h 518"/>
                  <a:gd name="T14" fmla="*/ 46 w 307"/>
                  <a:gd name="T15" fmla="*/ 448 h 518"/>
                  <a:gd name="T16" fmla="*/ 26 w 307"/>
                  <a:gd name="T17" fmla="*/ 455 h 518"/>
                  <a:gd name="T18" fmla="*/ 14 w 307"/>
                  <a:gd name="T19" fmla="*/ 437 h 518"/>
                  <a:gd name="T20" fmla="*/ 21 w 307"/>
                  <a:gd name="T21" fmla="*/ 431 h 518"/>
                  <a:gd name="T22" fmla="*/ 36 w 307"/>
                  <a:gd name="T23" fmla="*/ 398 h 518"/>
                  <a:gd name="T24" fmla="*/ 26 w 307"/>
                  <a:gd name="T25" fmla="*/ 378 h 518"/>
                  <a:gd name="T26" fmla="*/ 12 w 307"/>
                  <a:gd name="T27" fmla="*/ 367 h 518"/>
                  <a:gd name="T28" fmla="*/ 10 w 307"/>
                  <a:gd name="T29" fmla="*/ 345 h 518"/>
                  <a:gd name="T30" fmla="*/ 0 w 307"/>
                  <a:gd name="T31" fmla="*/ 333 h 518"/>
                  <a:gd name="T32" fmla="*/ 0 w 307"/>
                  <a:gd name="T33" fmla="*/ 316 h 518"/>
                  <a:gd name="T34" fmla="*/ 19 w 307"/>
                  <a:gd name="T35" fmla="*/ 302 h 518"/>
                  <a:gd name="T36" fmla="*/ 35 w 307"/>
                  <a:gd name="T37" fmla="*/ 318 h 518"/>
                  <a:gd name="T38" fmla="*/ 46 w 307"/>
                  <a:gd name="T39" fmla="*/ 317 h 518"/>
                  <a:gd name="T40" fmla="*/ 57 w 307"/>
                  <a:gd name="T41" fmla="*/ 307 h 518"/>
                  <a:gd name="T42" fmla="*/ 72 w 307"/>
                  <a:gd name="T43" fmla="*/ 290 h 518"/>
                  <a:gd name="T44" fmla="*/ 74 w 307"/>
                  <a:gd name="T45" fmla="*/ 264 h 518"/>
                  <a:gd name="T46" fmla="*/ 75 w 307"/>
                  <a:gd name="T47" fmla="*/ 263 h 518"/>
                  <a:gd name="T48" fmla="*/ 86 w 307"/>
                  <a:gd name="T49" fmla="*/ 290 h 518"/>
                  <a:gd name="T50" fmla="*/ 116 w 307"/>
                  <a:gd name="T51" fmla="*/ 284 h 518"/>
                  <a:gd name="T52" fmla="*/ 122 w 307"/>
                  <a:gd name="T53" fmla="*/ 284 h 518"/>
                  <a:gd name="T54" fmla="*/ 129 w 307"/>
                  <a:gd name="T55" fmla="*/ 289 h 518"/>
                  <a:gd name="T56" fmla="*/ 145 w 307"/>
                  <a:gd name="T57" fmla="*/ 280 h 518"/>
                  <a:gd name="T58" fmla="*/ 148 w 307"/>
                  <a:gd name="T59" fmla="*/ 274 h 518"/>
                  <a:gd name="T60" fmla="*/ 173 w 307"/>
                  <a:gd name="T61" fmla="*/ 265 h 518"/>
                  <a:gd name="T62" fmla="*/ 190 w 307"/>
                  <a:gd name="T63" fmla="*/ 275 h 518"/>
                  <a:gd name="T64" fmla="*/ 208 w 307"/>
                  <a:gd name="T65" fmla="*/ 260 h 518"/>
                  <a:gd name="T66" fmla="*/ 204 w 307"/>
                  <a:gd name="T67" fmla="*/ 242 h 518"/>
                  <a:gd name="T68" fmla="*/ 212 w 307"/>
                  <a:gd name="T69" fmla="*/ 229 h 518"/>
                  <a:gd name="T70" fmla="*/ 236 w 307"/>
                  <a:gd name="T71" fmla="*/ 191 h 518"/>
                  <a:gd name="T72" fmla="*/ 247 w 307"/>
                  <a:gd name="T73" fmla="*/ 183 h 518"/>
                  <a:gd name="T74" fmla="*/ 243 w 307"/>
                  <a:gd name="T75" fmla="*/ 166 h 518"/>
                  <a:gd name="T76" fmla="*/ 244 w 307"/>
                  <a:gd name="T77" fmla="*/ 155 h 518"/>
                  <a:gd name="T78" fmla="*/ 256 w 307"/>
                  <a:gd name="T79" fmla="*/ 143 h 518"/>
                  <a:gd name="T80" fmla="*/ 257 w 307"/>
                  <a:gd name="T81" fmla="*/ 138 h 518"/>
                  <a:gd name="T82" fmla="*/ 261 w 307"/>
                  <a:gd name="T83" fmla="*/ 116 h 518"/>
                  <a:gd name="T84" fmla="*/ 261 w 307"/>
                  <a:gd name="T85" fmla="*/ 96 h 518"/>
                  <a:gd name="T86" fmla="*/ 268 w 307"/>
                  <a:gd name="T87" fmla="*/ 74 h 518"/>
                  <a:gd name="T88" fmla="*/ 271 w 307"/>
                  <a:gd name="T89" fmla="*/ 48 h 518"/>
                  <a:gd name="T90" fmla="*/ 276 w 307"/>
                  <a:gd name="T91" fmla="*/ 33 h 518"/>
                  <a:gd name="T92" fmla="*/ 300 w 307"/>
                  <a:gd name="T93" fmla="*/ 11 h 5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307" h="518">
                    <a:moveTo>
                      <a:pt x="59" y="518"/>
                    </a:moveTo>
                    <a:lnTo>
                      <a:pt x="71" y="497"/>
                    </a:lnTo>
                    <a:lnTo>
                      <a:pt x="71" y="496"/>
                    </a:lnTo>
                    <a:lnTo>
                      <a:pt x="70" y="497"/>
                    </a:lnTo>
                    <a:lnTo>
                      <a:pt x="59" y="497"/>
                    </a:lnTo>
                    <a:lnTo>
                      <a:pt x="55" y="490"/>
                    </a:lnTo>
                    <a:lnTo>
                      <a:pt x="56" y="489"/>
                    </a:lnTo>
                    <a:lnTo>
                      <a:pt x="57" y="483"/>
                    </a:lnTo>
                    <a:lnTo>
                      <a:pt x="56" y="483"/>
                    </a:lnTo>
                    <a:lnTo>
                      <a:pt x="53" y="479"/>
                    </a:lnTo>
                    <a:lnTo>
                      <a:pt x="49" y="475"/>
                    </a:lnTo>
                    <a:lnTo>
                      <a:pt x="53" y="468"/>
                    </a:lnTo>
                    <a:lnTo>
                      <a:pt x="53" y="467"/>
                    </a:lnTo>
                    <a:lnTo>
                      <a:pt x="65" y="462"/>
                    </a:lnTo>
                    <a:lnTo>
                      <a:pt x="72" y="457"/>
                    </a:lnTo>
                    <a:lnTo>
                      <a:pt x="77" y="455"/>
                    </a:lnTo>
                    <a:lnTo>
                      <a:pt x="81" y="451"/>
                    </a:lnTo>
                    <a:lnTo>
                      <a:pt x="74" y="451"/>
                    </a:lnTo>
                    <a:lnTo>
                      <a:pt x="70" y="444"/>
                    </a:lnTo>
                    <a:lnTo>
                      <a:pt x="68" y="443"/>
                    </a:lnTo>
                    <a:lnTo>
                      <a:pt x="68" y="441"/>
                    </a:lnTo>
                    <a:lnTo>
                      <a:pt x="63" y="446"/>
                    </a:lnTo>
                    <a:lnTo>
                      <a:pt x="55" y="450"/>
                    </a:lnTo>
                    <a:lnTo>
                      <a:pt x="46" y="448"/>
                    </a:lnTo>
                    <a:lnTo>
                      <a:pt x="39" y="448"/>
                    </a:lnTo>
                    <a:lnTo>
                      <a:pt x="31" y="450"/>
                    </a:lnTo>
                    <a:lnTo>
                      <a:pt x="26" y="455"/>
                    </a:lnTo>
                    <a:lnTo>
                      <a:pt x="24" y="457"/>
                    </a:lnTo>
                    <a:lnTo>
                      <a:pt x="14" y="438"/>
                    </a:lnTo>
                    <a:lnTo>
                      <a:pt x="14" y="437"/>
                    </a:lnTo>
                    <a:lnTo>
                      <a:pt x="12" y="436"/>
                    </a:lnTo>
                    <a:lnTo>
                      <a:pt x="14" y="431"/>
                    </a:lnTo>
                    <a:lnTo>
                      <a:pt x="21" y="431"/>
                    </a:lnTo>
                    <a:lnTo>
                      <a:pt x="34" y="414"/>
                    </a:lnTo>
                    <a:lnTo>
                      <a:pt x="36" y="408"/>
                    </a:lnTo>
                    <a:lnTo>
                      <a:pt x="36" y="398"/>
                    </a:lnTo>
                    <a:lnTo>
                      <a:pt x="29" y="394"/>
                    </a:lnTo>
                    <a:lnTo>
                      <a:pt x="29" y="387"/>
                    </a:lnTo>
                    <a:lnTo>
                      <a:pt x="26" y="378"/>
                    </a:lnTo>
                    <a:lnTo>
                      <a:pt x="25" y="377"/>
                    </a:lnTo>
                    <a:lnTo>
                      <a:pt x="15" y="370"/>
                    </a:lnTo>
                    <a:lnTo>
                      <a:pt x="12" y="367"/>
                    </a:lnTo>
                    <a:lnTo>
                      <a:pt x="11" y="364"/>
                    </a:lnTo>
                    <a:lnTo>
                      <a:pt x="11" y="348"/>
                    </a:lnTo>
                    <a:lnTo>
                      <a:pt x="10" y="345"/>
                    </a:lnTo>
                    <a:lnTo>
                      <a:pt x="7" y="342"/>
                    </a:lnTo>
                    <a:lnTo>
                      <a:pt x="3" y="335"/>
                    </a:lnTo>
                    <a:lnTo>
                      <a:pt x="0" y="333"/>
                    </a:lnTo>
                    <a:lnTo>
                      <a:pt x="0" y="327"/>
                    </a:lnTo>
                    <a:lnTo>
                      <a:pt x="1" y="321"/>
                    </a:lnTo>
                    <a:lnTo>
                      <a:pt x="0" y="316"/>
                    </a:lnTo>
                    <a:lnTo>
                      <a:pt x="12" y="304"/>
                    </a:lnTo>
                    <a:lnTo>
                      <a:pt x="15" y="299"/>
                    </a:lnTo>
                    <a:lnTo>
                      <a:pt x="19" y="302"/>
                    </a:lnTo>
                    <a:lnTo>
                      <a:pt x="25" y="304"/>
                    </a:lnTo>
                    <a:lnTo>
                      <a:pt x="29" y="309"/>
                    </a:lnTo>
                    <a:lnTo>
                      <a:pt x="35" y="318"/>
                    </a:lnTo>
                    <a:lnTo>
                      <a:pt x="38" y="318"/>
                    </a:lnTo>
                    <a:lnTo>
                      <a:pt x="43" y="320"/>
                    </a:lnTo>
                    <a:lnTo>
                      <a:pt x="46" y="317"/>
                    </a:lnTo>
                    <a:lnTo>
                      <a:pt x="46" y="316"/>
                    </a:lnTo>
                    <a:lnTo>
                      <a:pt x="48" y="314"/>
                    </a:lnTo>
                    <a:lnTo>
                      <a:pt x="57" y="307"/>
                    </a:lnTo>
                    <a:lnTo>
                      <a:pt x="65" y="307"/>
                    </a:lnTo>
                    <a:lnTo>
                      <a:pt x="65" y="306"/>
                    </a:lnTo>
                    <a:lnTo>
                      <a:pt x="72" y="290"/>
                    </a:lnTo>
                    <a:lnTo>
                      <a:pt x="75" y="280"/>
                    </a:lnTo>
                    <a:lnTo>
                      <a:pt x="75" y="271"/>
                    </a:lnTo>
                    <a:lnTo>
                      <a:pt x="74" y="264"/>
                    </a:lnTo>
                    <a:lnTo>
                      <a:pt x="72" y="263"/>
                    </a:lnTo>
                    <a:lnTo>
                      <a:pt x="74" y="261"/>
                    </a:lnTo>
                    <a:lnTo>
                      <a:pt x="75" y="263"/>
                    </a:lnTo>
                    <a:lnTo>
                      <a:pt x="84" y="280"/>
                    </a:lnTo>
                    <a:lnTo>
                      <a:pt x="86" y="289"/>
                    </a:lnTo>
                    <a:lnTo>
                      <a:pt x="86" y="290"/>
                    </a:lnTo>
                    <a:lnTo>
                      <a:pt x="88" y="290"/>
                    </a:lnTo>
                    <a:lnTo>
                      <a:pt x="103" y="284"/>
                    </a:lnTo>
                    <a:lnTo>
                      <a:pt x="116" y="284"/>
                    </a:lnTo>
                    <a:lnTo>
                      <a:pt x="117" y="282"/>
                    </a:lnTo>
                    <a:lnTo>
                      <a:pt x="120" y="282"/>
                    </a:lnTo>
                    <a:lnTo>
                      <a:pt x="122" y="284"/>
                    </a:lnTo>
                    <a:lnTo>
                      <a:pt x="123" y="287"/>
                    </a:lnTo>
                    <a:lnTo>
                      <a:pt x="124" y="287"/>
                    </a:lnTo>
                    <a:lnTo>
                      <a:pt x="129" y="289"/>
                    </a:lnTo>
                    <a:lnTo>
                      <a:pt x="134" y="289"/>
                    </a:lnTo>
                    <a:lnTo>
                      <a:pt x="144" y="282"/>
                    </a:lnTo>
                    <a:lnTo>
                      <a:pt x="145" y="280"/>
                    </a:lnTo>
                    <a:lnTo>
                      <a:pt x="145" y="277"/>
                    </a:lnTo>
                    <a:lnTo>
                      <a:pt x="148" y="275"/>
                    </a:lnTo>
                    <a:lnTo>
                      <a:pt x="148" y="274"/>
                    </a:lnTo>
                    <a:lnTo>
                      <a:pt x="151" y="273"/>
                    </a:lnTo>
                    <a:lnTo>
                      <a:pt x="169" y="268"/>
                    </a:lnTo>
                    <a:lnTo>
                      <a:pt x="173" y="265"/>
                    </a:lnTo>
                    <a:lnTo>
                      <a:pt x="184" y="265"/>
                    </a:lnTo>
                    <a:lnTo>
                      <a:pt x="189" y="274"/>
                    </a:lnTo>
                    <a:lnTo>
                      <a:pt x="190" y="275"/>
                    </a:lnTo>
                    <a:lnTo>
                      <a:pt x="191" y="274"/>
                    </a:lnTo>
                    <a:lnTo>
                      <a:pt x="207" y="263"/>
                    </a:lnTo>
                    <a:lnTo>
                      <a:pt x="208" y="260"/>
                    </a:lnTo>
                    <a:lnTo>
                      <a:pt x="202" y="257"/>
                    </a:lnTo>
                    <a:lnTo>
                      <a:pt x="201" y="246"/>
                    </a:lnTo>
                    <a:lnTo>
                      <a:pt x="204" y="242"/>
                    </a:lnTo>
                    <a:lnTo>
                      <a:pt x="205" y="237"/>
                    </a:lnTo>
                    <a:lnTo>
                      <a:pt x="211" y="232"/>
                    </a:lnTo>
                    <a:lnTo>
                      <a:pt x="212" y="229"/>
                    </a:lnTo>
                    <a:lnTo>
                      <a:pt x="212" y="228"/>
                    </a:lnTo>
                    <a:lnTo>
                      <a:pt x="236" y="193"/>
                    </a:lnTo>
                    <a:lnTo>
                      <a:pt x="236" y="191"/>
                    </a:lnTo>
                    <a:lnTo>
                      <a:pt x="240" y="191"/>
                    </a:lnTo>
                    <a:lnTo>
                      <a:pt x="240" y="190"/>
                    </a:lnTo>
                    <a:lnTo>
                      <a:pt x="247" y="183"/>
                    </a:lnTo>
                    <a:lnTo>
                      <a:pt x="247" y="180"/>
                    </a:lnTo>
                    <a:lnTo>
                      <a:pt x="244" y="168"/>
                    </a:lnTo>
                    <a:lnTo>
                      <a:pt x="243" y="166"/>
                    </a:lnTo>
                    <a:lnTo>
                      <a:pt x="243" y="162"/>
                    </a:lnTo>
                    <a:lnTo>
                      <a:pt x="244" y="159"/>
                    </a:lnTo>
                    <a:lnTo>
                      <a:pt x="244" y="155"/>
                    </a:lnTo>
                    <a:lnTo>
                      <a:pt x="247" y="151"/>
                    </a:lnTo>
                    <a:lnTo>
                      <a:pt x="251" y="145"/>
                    </a:lnTo>
                    <a:lnTo>
                      <a:pt x="256" y="143"/>
                    </a:lnTo>
                    <a:lnTo>
                      <a:pt x="256" y="141"/>
                    </a:lnTo>
                    <a:lnTo>
                      <a:pt x="257" y="140"/>
                    </a:lnTo>
                    <a:lnTo>
                      <a:pt x="257" y="138"/>
                    </a:lnTo>
                    <a:lnTo>
                      <a:pt x="256" y="129"/>
                    </a:lnTo>
                    <a:lnTo>
                      <a:pt x="257" y="122"/>
                    </a:lnTo>
                    <a:lnTo>
                      <a:pt x="261" y="116"/>
                    </a:lnTo>
                    <a:lnTo>
                      <a:pt x="260" y="102"/>
                    </a:lnTo>
                    <a:lnTo>
                      <a:pt x="260" y="101"/>
                    </a:lnTo>
                    <a:lnTo>
                      <a:pt x="261" y="96"/>
                    </a:lnTo>
                    <a:lnTo>
                      <a:pt x="268" y="93"/>
                    </a:lnTo>
                    <a:lnTo>
                      <a:pt x="267" y="74"/>
                    </a:lnTo>
                    <a:lnTo>
                      <a:pt x="268" y="74"/>
                    </a:lnTo>
                    <a:lnTo>
                      <a:pt x="275" y="53"/>
                    </a:lnTo>
                    <a:lnTo>
                      <a:pt x="275" y="52"/>
                    </a:lnTo>
                    <a:lnTo>
                      <a:pt x="271" y="48"/>
                    </a:lnTo>
                    <a:lnTo>
                      <a:pt x="271" y="43"/>
                    </a:lnTo>
                    <a:lnTo>
                      <a:pt x="274" y="36"/>
                    </a:lnTo>
                    <a:lnTo>
                      <a:pt x="276" y="33"/>
                    </a:lnTo>
                    <a:lnTo>
                      <a:pt x="283" y="29"/>
                    </a:lnTo>
                    <a:lnTo>
                      <a:pt x="296" y="14"/>
                    </a:lnTo>
                    <a:lnTo>
                      <a:pt x="300" y="11"/>
                    </a:lnTo>
                    <a:lnTo>
                      <a:pt x="307" y="4"/>
                    </a:lnTo>
                    <a:lnTo>
                      <a:pt x="307" y="0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6" name="Freeform 6244">
                <a:extLst>
                  <a:ext uri="{FF2B5EF4-FFF2-40B4-BE49-F238E27FC236}">
                    <a16:creationId xmlns:a16="http://schemas.microsoft.com/office/drawing/2014/main" id="{F22891A2-675A-7388-2475-232EEDB665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3" y="983"/>
                <a:ext cx="16" cy="19"/>
              </a:xfrm>
              <a:custGeom>
                <a:avLst/>
                <a:gdLst>
                  <a:gd name="T0" fmla="*/ 64 w 64"/>
                  <a:gd name="T1" fmla="*/ 0 h 73"/>
                  <a:gd name="T2" fmla="*/ 61 w 64"/>
                  <a:gd name="T3" fmla="*/ 0 h 73"/>
                  <a:gd name="T4" fmla="*/ 44 w 64"/>
                  <a:gd name="T5" fmla="*/ 3 h 73"/>
                  <a:gd name="T6" fmla="*/ 40 w 64"/>
                  <a:gd name="T7" fmla="*/ 0 h 73"/>
                  <a:gd name="T8" fmla="*/ 39 w 64"/>
                  <a:gd name="T9" fmla="*/ 0 h 73"/>
                  <a:gd name="T10" fmla="*/ 19 w 64"/>
                  <a:gd name="T11" fmla="*/ 4 h 73"/>
                  <a:gd name="T12" fmla="*/ 16 w 64"/>
                  <a:gd name="T13" fmla="*/ 6 h 73"/>
                  <a:gd name="T14" fmla="*/ 16 w 64"/>
                  <a:gd name="T15" fmla="*/ 9 h 73"/>
                  <a:gd name="T16" fmla="*/ 15 w 64"/>
                  <a:gd name="T17" fmla="*/ 20 h 73"/>
                  <a:gd name="T18" fmla="*/ 15 w 64"/>
                  <a:gd name="T19" fmla="*/ 21 h 73"/>
                  <a:gd name="T20" fmla="*/ 1 w 64"/>
                  <a:gd name="T21" fmla="*/ 28 h 73"/>
                  <a:gd name="T22" fmla="*/ 0 w 64"/>
                  <a:gd name="T23" fmla="*/ 28 h 73"/>
                  <a:gd name="T24" fmla="*/ 12 w 64"/>
                  <a:gd name="T25" fmla="*/ 43 h 73"/>
                  <a:gd name="T26" fmla="*/ 13 w 64"/>
                  <a:gd name="T27" fmla="*/ 46 h 73"/>
                  <a:gd name="T28" fmla="*/ 13 w 64"/>
                  <a:gd name="T29" fmla="*/ 48 h 73"/>
                  <a:gd name="T30" fmla="*/ 15 w 64"/>
                  <a:gd name="T31" fmla="*/ 55 h 73"/>
                  <a:gd name="T32" fmla="*/ 15 w 64"/>
                  <a:gd name="T33" fmla="*/ 73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4" h="73">
                    <a:moveTo>
                      <a:pt x="64" y="0"/>
                    </a:moveTo>
                    <a:lnTo>
                      <a:pt x="61" y="0"/>
                    </a:lnTo>
                    <a:lnTo>
                      <a:pt x="44" y="3"/>
                    </a:lnTo>
                    <a:lnTo>
                      <a:pt x="40" y="0"/>
                    </a:lnTo>
                    <a:lnTo>
                      <a:pt x="39" y="0"/>
                    </a:lnTo>
                    <a:lnTo>
                      <a:pt x="19" y="4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5" y="20"/>
                    </a:lnTo>
                    <a:lnTo>
                      <a:pt x="15" y="21"/>
                    </a:lnTo>
                    <a:lnTo>
                      <a:pt x="1" y="28"/>
                    </a:lnTo>
                    <a:lnTo>
                      <a:pt x="0" y="28"/>
                    </a:lnTo>
                    <a:lnTo>
                      <a:pt x="12" y="43"/>
                    </a:lnTo>
                    <a:lnTo>
                      <a:pt x="13" y="46"/>
                    </a:lnTo>
                    <a:lnTo>
                      <a:pt x="13" y="48"/>
                    </a:lnTo>
                    <a:lnTo>
                      <a:pt x="15" y="55"/>
                    </a:lnTo>
                    <a:lnTo>
                      <a:pt x="15" y="73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7" name="Freeform 6245">
                <a:extLst>
                  <a:ext uri="{FF2B5EF4-FFF2-40B4-BE49-F238E27FC236}">
                    <a16:creationId xmlns:a16="http://schemas.microsoft.com/office/drawing/2014/main" id="{5666B712-A5C0-AA33-CCEC-3706833618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7" y="1002"/>
                <a:ext cx="23" cy="19"/>
              </a:xfrm>
              <a:custGeom>
                <a:avLst/>
                <a:gdLst>
                  <a:gd name="T0" fmla="*/ 0 w 89"/>
                  <a:gd name="T1" fmla="*/ 78 h 78"/>
                  <a:gd name="T2" fmla="*/ 1 w 89"/>
                  <a:gd name="T3" fmla="*/ 77 h 78"/>
                  <a:gd name="T4" fmla="*/ 10 w 89"/>
                  <a:gd name="T5" fmla="*/ 68 h 78"/>
                  <a:gd name="T6" fmla="*/ 32 w 89"/>
                  <a:gd name="T7" fmla="*/ 68 h 78"/>
                  <a:gd name="T8" fmla="*/ 36 w 89"/>
                  <a:gd name="T9" fmla="*/ 61 h 78"/>
                  <a:gd name="T10" fmla="*/ 53 w 89"/>
                  <a:gd name="T11" fmla="*/ 61 h 78"/>
                  <a:gd name="T12" fmla="*/ 64 w 89"/>
                  <a:gd name="T13" fmla="*/ 54 h 78"/>
                  <a:gd name="T14" fmla="*/ 77 w 89"/>
                  <a:gd name="T15" fmla="*/ 49 h 78"/>
                  <a:gd name="T16" fmla="*/ 82 w 89"/>
                  <a:gd name="T17" fmla="*/ 36 h 78"/>
                  <a:gd name="T18" fmla="*/ 82 w 89"/>
                  <a:gd name="T19" fmla="*/ 21 h 78"/>
                  <a:gd name="T20" fmla="*/ 89 w 89"/>
                  <a:gd name="T21" fmla="*/ 10 h 78"/>
                  <a:gd name="T22" fmla="*/ 86 w 89"/>
                  <a:gd name="T23" fmla="*/ 3 h 78"/>
                  <a:gd name="T24" fmla="*/ 77 w 89"/>
                  <a:gd name="T25" fmla="*/ 0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9" h="78">
                    <a:moveTo>
                      <a:pt x="0" y="78"/>
                    </a:moveTo>
                    <a:lnTo>
                      <a:pt x="1" y="77"/>
                    </a:lnTo>
                    <a:lnTo>
                      <a:pt x="10" y="68"/>
                    </a:lnTo>
                    <a:lnTo>
                      <a:pt x="32" y="68"/>
                    </a:lnTo>
                    <a:lnTo>
                      <a:pt x="36" y="61"/>
                    </a:lnTo>
                    <a:lnTo>
                      <a:pt x="53" y="61"/>
                    </a:lnTo>
                    <a:lnTo>
                      <a:pt x="64" y="54"/>
                    </a:lnTo>
                    <a:lnTo>
                      <a:pt x="77" y="49"/>
                    </a:lnTo>
                    <a:lnTo>
                      <a:pt x="82" y="36"/>
                    </a:lnTo>
                    <a:lnTo>
                      <a:pt x="82" y="21"/>
                    </a:lnTo>
                    <a:lnTo>
                      <a:pt x="89" y="10"/>
                    </a:lnTo>
                    <a:lnTo>
                      <a:pt x="86" y="3"/>
                    </a:lnTo>
                    <a:lnTo>
                      <a:pt x="77" y="0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8" name="Freeform 6246">
                <a:extLst>
                  <a:ext uri="{FF2B5EF4-FFF2-40B4-BE49-F238E27FC236}">
                    <a16:creationId xmlns:a16="http://schemas.microsoft.com/office/drawing/2014/main" id="{8A878172-F3BA-01F0-40F1-63868CF78D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9" y="983"/>
                <a:ext cx="24" cy="44"/>
              </a:xfrm>
              <a:custGeom>
                <a:avLst/>
                <a:gdLst>
                  <a:gd name="T0" fmla="*/ 97 w 97"/>
                  <a:gd name="T1" fmla="*/ 177 h 177"/>
                  <a:gd name="T2" fmla="*/ 86 w 97"/>
                  <a:gd name="T3" fmla="*/ 176 h 177"/>
                  <a:gd name="T4" fmla="*/ 86 w 97"/>
                  <a:gd name="T5" fmla="*/ 173 h 177"/>
                  <a:gd name="T6" fmla="*/ 88 w 97"/>
                  <a:gd name="T7" fmla="*/ 169 h 177"/>
                  <a:gd name="T8" fmla="*/ 88 w 97"/>
                  <a:gd name="T9" fmla="*/ 167 h 177"/>
                  <a:gd name="T10" fmla="*/ 92 w 97"/>
                  <a:gd name="T11" fmla="*/ 157 h 177"/>
                  <a:gd name="T12" fmla="*/ 92 w 97"/>
                  <a:gd name="T13" fmla="*/ 145 h 177"/>
                  <a:gd name="T14" fmla="*/ 88 w 97"/>
                  <a:gd name="T15" fmla="*/ 145 h 177"/>
                  <a:gd name="T16" fmla="*/ 82 w 97"/>
                  <a:gd name="T17" fmla="*/ 140 h 177"/>
                  <a:gd name="T18" fmla="*/ 80 w 97"/>
                  <a:gd name="T19" fmla="*/ 140 h 177"/>
                  <a:gd name="T20" fmla="*/ 79 w 97"/>
                  <a:gd name="T21" fmla="*/ 138 h 177"/>
                  <a:gd name="T22" fmla="*/ 75 w 97"/>
                  <a:gd name="T23" fmla="*/ 136 h 177"/>
                  <a:gd name="T24" fmla="*/ 73 w 97"/>
                  <a:gd name="T25" fmla="*/ 136 h 177"/>
                  <a:gd name="T26" fmla="*/ 65 w 97"/>
                  <a:gd name="T27" fmla="*/ 134 h 177"/>
                  <a:gd name="T28" fmla="*/ 65 w 97"/>
                  <a:gd name="T29" fmla="*/ 140 h 177"/>
                  <a:gd name="T30" fmla="*/ 61 w 97"/>
                  <a:gd name="T31" fmla="*/ 137 h 177"/>
                  <a:gd name="T32" fmla="*/ 51 w 97"/>
                  <a:gd name="T33" fmla="*/ 124 h 177"/>
                  <a:gd name="T34" fmla="*/ 50 w 97"/>
                  <a:gd name="T35" fmla="*/ 124 h 177"/>
                  <a:gd name="T36" fmla="*/ 51 w 97"/>
                  <a:gd name="T37" fmla="*/ 120 h 177"/>
                  <a:gd name="T38" fmla="*/ 53 w 97"/>
                  <a:gd name="T39" fmla="*/ 119 h 177"/>
                  <a:gd name="T40" fmla="*/ 67 w 97"/>
                  <a:gd name="T41" fmla="*/ 108 h 177"/>
                  <a:gd name="T42" fmla="*/ 71 w 97"/>
                  <a:gd name="T43" fmla="*/ 92 h 177"/>
                  <a:gd name="T44" fmla="*/ 71 w 97"/>
                  <a:gd name="T45" fmla="*/ 91 h 177"/>
                  <a:gd name="T46" fmla="*/ 64 w 97"/>
                  <a:gd name="T47" fmla="*/ 90 h 177"/>
                  <a:gd name="T48" fmla="*/ 61 w 97"/>
                  <a:gd name="T49" fmla="*/ 87 h 177"/>
                  <a:gd name="T50" fmla="*/ 53 w 97"/>
                  <a:gd name="T51" fmla="*/ 76 h 177"/>
                  <a:gd name="T52" fmla="*/ 50 w 97"/>
                  <a:gd name="T53" fmla="*/ 73 h 177"/>
                  <a:gd name="T54" fmla="*/ 47 w 97"/>
                  <a:gd name="T55" fmla="*/ 71 h 177"/>
                  <a:gd name="T56" fmla="*/ 44 w 97"/>
                  <a:gd name="T57" fmla="*/ 67 h 177"/>
                  <a:gd name="T58" fmla="*/ 44 w 97"/>
                  <a:gd name="T59" fmla="*/ 66 h 177"/>
                  <a:gd name="T60" fmla="*/ 43 w 97"/>
                  <a:gd name="T61" fmla="*/ 63 h 177"/>
                  <a:gd name="T62" fmla="*/ 43 w 97"/>
                  <a:gd name="T63" fmla="*/ 60 h 177"/>
                  <a:gd name="T64" fmla="*/ 47 w 97"/>
                  <a:gd name="T65" fmla="*/ 48 h 177"/>
                  <a:gd name="T66" fmla="*/ 46 w 97"/>
                  <a:gd name="T67" fmla="*/ 45 h 177"/>
                  <a:gd name="T68" fmla="*/ 44 w 97"/>
                  <a:gd name="T69" fmla="*/ 45 h 177"/>
                  <a:gd name="T70" fmla="*/ 46 w 97"/>
                  <a:gd name="T71" fmla="*/ 42 h 177"/>
                  <a:gd name="T72" fmla="*/ 44 w 97"/>
                  <a:gd name="T73" fmla="*/ 40 h 177"/>
                  <a:gd name="T74" fmla="*/ 43 w 97"/>
                  <a:gd name="T75" fmla="*/ 35 h 177"/>
                  <a:gd name="T76" fmla="*/ 26 w 97"/>
                  <a:gd name="T77" fmla="*/ 30 h 177"/>
                  <a:gd name="T78" fmla="*/ 18 w 97"/>
                  <a:gd name="T79" fmla="*/ 31 h 177"/>
                  <a:gd name="T80" fmla="*/ 15 w 97"/>
                  <a:gd name="T81" fmla="*/ 34 h 177"/>
                  <a:gd name="T82" fmla="*/ 13 w 97"/>
                  <a:gd name="T83" fmla="*/ 32 h 177"/>
                  <a:gd name="T84" fmla="*/ 8 w 97"/>
                  <a:gd name="T85" fmla="*/ 18 h 177"/>
                  <a:gd name="T86" fmla="*/ 9 w 97"/>
                  <a:gd name="T87" fmla="*/ 9 h 177"/>
                  <a:gd name="T88" fmla="*/ 0 w 97"/>
                  <a:gd name="T89" fmla="*/ 0 h 1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97" h="177">
                    <a:moveTo>
                      <a:pt x="97" y="177"/>
                    </a:moveTo>
                    <a:lnTo>
                      <a:pt x="86" y="176"/>
                    </a:lnTo>
                    <a:lnTo>
                      <a:pt x="86" y="173"/>
                    </a:lnTo>
                    <a:lnTo>
                      <a:pt x="88" y="169"/>
                    </a:lnTo>
                    <a:lnTo>
                      <a:pt x="88" y="167"/>
                    </a:lnTo>
                    <a:lnTo>
                      <a:pt x="92" y="157"/>
                    </a:lnTo>
                    <a:lnTo>
                      <a:pt x="92" y="145"/>
                    </a:lnTo>
                    <a:lnTo>
                      <a:pt x="88" y="145"/>
                    </a:lnTo>
                    <a:lnTo>
                      <a:pt x="82" y="140"/>
                    </a:lnTo>
                    <a:lnTo>
                      <a:pt x="80" y="140"/>
                    </a:lnTo>
                    <a:lnTo>
                      <a:pt x="79" y="138"/>
                    </a:lnTo>
                    <a:lnTo>
                      <a:pt x="75" y="136"/>
                    </a:lnTo>
                    <a:lnTo>
                      <a:pt x="73" y="136"/>
                    </a:lnTo>
                    <a:lnTo>
                      <a:pt x="65" y="134"/>
                    </a:lnTo>
                    <a:lnTo>
                      <a:pt x="65" y="140"/>
                    </a:lnTo>
                    <a:lnTo>
                      <a:pt x="61" y="137"/>
                    </a:lnTo>
                    <a:lnTo>
                      <a:pt x="51" y="124"/>
                    </a:lnTo>
                    <a:lnTo>
                      <a:pt x="50" y="124"/>
                    </a:lnTo>
                    <a:lnTo>
                      <a:pt x="51" y="120"/>
                    </a:lnTo>
                    <a:lnTo>
                      <a:pt x="53" y="119"/>
                    </a:lnTo>
                    <a:lnTo>
                      <a:pt x="67" y="108"/>
                    </a:lnTo>
                    <a:lnTo>
                      <a:pt x="71" y="92"/>
                    </a:lnTo>
                    <a:lnTo>
                      <a:pt x="71" y="91"/>
                    </a:lnTo>
                    <a:lnTo>
                      <a:pt x="64" y="90"/>
                    </a:lnTo>
                    <a:lnTo>
                      <a:pt x="61" y="87"/>
                    </a:lnTo>
                    <a:lnTo>
                      <a:pt x="53" y="76"/>
                    </a:lnTo>
                    <a:lnTo>
                      <a:pt x="50" y="73"/>
                    </a:lnTo>
                    <a:lnTo>
                      <a:pt x="47" y="71"/>
                    </a:lnTo>
                    <a:lnTo>
                      <a:pt x="44" y="67"/>
                    </a:lnTo>
                    <a:lnTo>
                      <a:pt x="44" y="66"/>
                    </a:lnTo>
                    <a:lnTo>
                      <a:pt x="43" y="63"/>
                    </a:lnTo>
                    <a:lnTo>
                      <a:pt x="43" y="60"/>
                    </a:lnTo>
                    <a:lnTo>
                      <a:pt x="47" y="48"/>
                    </a:lnTo>
                    <a:lnTo>
                      <a:pt x="46" y="45"/>
                    </a:lnTo>
                    <a:lnTo>
                      <a:pt x="44" y="45"/>
                    </a:lnTo>
                    <a:lnTo>
                      <a:pt x="46" y="42"/>
                    </a:lnTo>
                    <a:lnTo>
                      <a:pt x="44" y="40"/>
                    </a:lnTo>
                    <a:lnTo>
                      <a:pt x="43" y="35"/>
                    </a:lnTo>
                    <a:lnTo>
                      <a:pt x="26" y="30"/>
                    </a:lnTo>
                    <a:lnTo>
                      <a:pt x="18" y="31"/>
                    </a:lnTo>
                    <a:lnTo>
                      <a:pt x="15" y="34"/>
                    </a:lnTo>
                    <a:lnTo>
                      <a:pt x="13" y="32"/>
                    </a:lnTo>
                    <a:lnTo>
                      <a:pt x="8" y="18"/>
                    </a:lnTo>
                    <a:lnTo>
                      <a:pt x="9" y="9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9" name="Freeform 6247">
                <a:extLst>
                  <a:ext uri="{FF2B5EF4-FFF2-40B4-BE49-F238E27FC236}">
                    <a16:creationId xmlns:a16="http://schemas.microsoft.com/office/drawing/2014/main" id="{3A8C4696-D937-618D-727F-8B4EC65661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2" y="870"/>
                <a:ext cx="83" cy="16"/>
              </a:xfrm>
              <a:custGeom>
                <a:avLst/>
                <a:gdLst>
                  <a:gd name="T0" fmla="*/ 0 w 330"/>
                  <a:gd name="T1" fmla="*/ 23 h 65"/>
                  <a:gd name="T2" fmla="*/ 17 w 330"/>
                  <a:gd name="T3" fmla="*/ 32 h 65"/>
                  <a:gd name="T4" fmla="*/ 18 w 330"/>
                  <a:gd name="T5" fmla="*/ 32 h 65"/>
                  <a:gd name="T6" fmla="*/ 19 w 330"/>
                  <a:gd name="T7" fmla="*/ 31 h 65"/>
                  <a:gd name="T8" fmla="*/ 21 w 330"/>
                  <a:gd name="T9" fmla="*/ 31 h 65"/>
                  <a:gd name="T10" fmla="*/ 21 w 330"/>
                  <a:gd name="T11" fmla="*/ 25 h 65"/>
                  <a:gd name="T12" fmla="*/ 22 w 330"/>
                  <a:gd name="T13" fmla="*/ 21 h 65"/>
                  <a:gd name="T14" fmla="*/ 24 w 330"/>
                  <a:gd name="T15" fmla="*/ 21 h 65"/>
                  <a:gd name="T16" fmla="*/ 31 w 330"/>
                  <a:gd name="T17" fmla="*/ 23 h 65"/>
                  <a:gd name="T18" fmla="*/ 31 w 330"/>
                  <a:gd name="T19" fmla="*/ 27 h 65"/>
                  <a:gd name="T20" fmla="*/ 40 w 330"/>
                  <a:gd name="T21" fmla="*/ 34 h 65"/>
                  <a:gd name="T22" fmla="*/ 43 w 330"/>
                  <a:gd name="T23" fmla="*/ 39 h 65"/>
                  <a:gd name="T24" fmla="*/ 50 w 330"/>
                  <a:gd name="T25" fmla="*/ 38 h 65"/>
                  <a:gd name="T26" fmla="*/ 53 w 330"/>
                  <a:gd name="T27" fmla="*/ 35 h 65"/>
                  <a:gd name="T28" fmla="*/ 55 w 330"/>
                  <a:gd name="T29" fmla="*/ 35 h 65"/>
                  <a:gd name="T30" fmla="*/ 59 w 330"/>
                  <a:gd name="T31" fmla="*/ 34 h 65"/>
                  <a:gd name="T32" fmla="*/ 64 w 330"/>
                  <a:gd name="T33" fmla="*/ 39 h 65"/>
                  <a:gd name="T34" fmla="*/ 70 w 330"/>
                  <a:gd name="T35" fmla="*/ 48 h 65"/>
                  <a:gd name="T36" fmla="*/ 67 w 330"/>
                  <a:gd name="T37" fmla="*/ 58 h 65"/>
                  <a:gd name="T38" fmla="*/ 67 w 330"/>
                  <a:gd name="T39" fmla="*/ 59 h 65"/>
                  <a:gd name="T40" fmla="*/ 81 w 330"/>
                  <a:gd name="T41" fmla="*/ 51 h 65"/>
                  <a:gd name="T42" fmla="*/ 85 w 330"/>
                  <a:gd name="T43" fmla="*/ 49 h 65"/>
                  <a:gd name="T44" fmla="*/ 88 w 330"/>
                  <a:gd name="T45" fmla="*/ 49 h 65"/>
                  <a:gd name="T46" fmla="*/ 96 w 330"/>
                  <a:gd name="T47" fmla="*/ 51 h 65"/>
                  <a:gd name="T48" fmla="*/ 108 w 330"/>
                  <a:gd name="T49" fmla="*/ 48 h 65"/>
                  <a:gd name="T50" fmla="*/ 113 w 330"/>
                  <a:gd name="T51" fmla="*/ 44 h 65"/>
                  <a:gd name="T52" fmla="*/ 117 w 330"/>
                  <a:gd name="T53" fmla="*/ 42 h 65"/>
                  <a:gd name="T54" fmla="*/ 117 w 330"/>
                  <a:gd name="T55" fmla="*/ 48 h 65"/>
                  <a:gd name="T56" fmla="*/ 124 w 330"/>
                  <a:gd name="T57" fmla="*/ 62 h 65"/>
                  <a:gd name="T58" fmla="*/ 123 w 330"/>
                  <a:gd name="T59" fmla="*/ 65 h 65"/>
                  <a:gd name="T60" fmla="*/ 127 w 330"/>
                  <a:gd name="T61" fmla="*/ 65 h 65"/>
                  <a:gd name="T62" fmla="*/ 129 w 330"/>
                  <a:gd name="T63" fmla="*/ 63 h 65"/>
                  <a:gd name="T64" fmla="*/ 137 w 330"/>
                  <a:gd name="T65" fmla="*/ 58 h 65"/>
                  <a:gd name="T66" fmla="*/ 151 w 330"/>
                  <a:gd name="T67" fmla="*/ 55 h 65"/>
                  <a:gd name="T68" fmla="*/ 165 w 330"/>
                  <a:gd name="T69" fmla="*/ 49 h 65"/>
                  <a:gd name="T70" fmla="*/ 182 w 330"/>
                  <a:gd name="T71" fmla="*/ 45 h 65"/>
                  <a:gd name="T72" fmla="*/ 184 w 330"/>
                  <a:gd name="T73" fmla="*/ 45 h 65"/>
                  <a:gd name="T74" fmla="*/ 186 w 330"/>
                  <a:gd name="T75" fmla="*/ 46 h 65"/>
                  <a:gd name="T76" fmla="*/ 194 w 330"/>
                  <a:gd name="T77" fmla="*/ 51 h 65"/>
                  <a:gd name="T78" fmla="*/ 201 w 330"/>
                  <a:gd name="T79" fmla="*/ 51 h 65"/>
                  <a:gd name="T80" fmla="*/ 208 w 330"/>
                  <a:gd name="T81" fmla="*/ 49 h 65"/>
                  <a:gd name="T82" fmla="*/ 215 w 330"/>
                  <a:gd name="T83" fmla="*/ 46 h 65"/>
                  <a:gd name="T84" fmla="*/ 216 w 330"/>
                  <a:gd name="T85" fmla="*/ 46 h 65"/>
                  <a:gd name="T86" fmla="*/ 219 w 330"/>
                  <a:gd name="T87" fmla="*/ 44 h 65"/>
                  <a:gd name="T88" fmla="*/ 221 w 330"/>
                  <a:gd name="T89" fmla="*/ 41 h 65"/>
                  <a:gd name="T90" fmla="*/ 226 w 330"/>
                  <a:gd name="T91" fmla="*/ 35 h 65"/>
                  <a:gd name="T92" fmla="*/ 229 w 330"/>
                  <a:gd name="T93" fmla="*/ 34 h 65"/>
                  <a:gd name="T94" fmla="*/ 232 w 330"/>
                  <a:gd name="T95" fmla="*/ 29 h 65"/>
                  <a:gd name="T96" fmla="*/ 232 w 330"/>
                  <a:gd name="T97" fmla="*/ 28 h 65"/>
                  <a:gd name="T98" fmla="*/ 261 w 330"/>
                  <a:gd name="T99" fmla="*/ 42 h 65"/>
                  <a:gd name="T100" fmla="*/ 261 w 330"/>
                  <a:gd name="T101" fmla="*/ 44 h 65"/>
                  <a:gd name="T102" fmla="*/ 263 w 330"/>
                  <a:gd name="T103" fmla="*/ 42 h 65"/>
                  <a:gd name="T104" fmla="*/ 265 w 330"/>
                  <a:gd name="T105" fmla="*/ 42 h 65"/>
                  <a:gd name="T106" fmla="*/ 267 w 330"/>
                  <a:gd name="T107" fmla="*/ 39 h 65"/>
                  <a:gd name="T108" fmla="*/ 286 w 330"/>
                  <a:gd name="T109" fmla="*/ 23 h 65"/>
                  <a:gd name="T110" fmla="*/ 289 w 330"/>
                  <a:gd name="T111" fmla="*/ 19 h 65"/>
                  <a:gd name="T112" fmla="*/ 292 w 330"/>
                  <a:gd name="T113" fmla="*/ 19 h 65"/>
                  <a:gd name="T114" fmla="*/ 307 w 330"/>
                  <a:gd name="T115" fmla="*/ 13 h 65"/>
                  <a:gd name="T116" fmla="*/ 309 w 330"/>
                  <a:gd name="T117" fmla="*/ 13 h 65"/>
                  <a:gd name="T118" fmla="*/ 311 w 330"/>
                  <a:gd name="T119" fmla="*/ 10 h 65"/>
                  <a:gd name="T120" fmla="*/ 330 w 330"/>
                  <a:gd name="T121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30" h="65">
                    <a:moveTo>
                      <a:pt x="0" y="23"/>
                    </a:moveTo>
                    <a:lnTo>
                      <a:pt x="17" y="32"/>
                    </a:lnTo>
                    <a:lnTo>
                      <a:pt x="18" y="32"/>
                    </a:lnTo>
                    <a:lnTo>
                      <a:pt x="19" y="31"/>
                    </a:lnTo>
                    <a:lnTo>
                      <a:pt x="21" y="31"/>
                    </a:lnTo>
                    <a:lnTo>
                      <a:pt x="21" y="25"/>
                    </a:lnTo>
                    <a:lnTo>
                      <a:pt x="22" y="21"/>
                    </a:lnTo>
                    <a:lnTo>
                      <a:pt x="24" y="21"/>
                    </a:lnTo>
                    <a:lnTo>
                      <a:pt x="31" y="23"/>
                    </a:lnTo>
                    <a:lnTo>
                      <a:pt x="31" y="27"/>
                    </a:lnTo>
                    <a:lnTo>
                      <a:pt x="40" y="34"/>
                    </a:lnTo>
                    <a:lnTo>
                      <a:pt x="43" y="39"/>
                    </a:lnTo>
                    <a:lnTo>
                      <a:pt x="50" y="38"/>
                    </a:lnTo>
                    <a:lnTo>
                      <a:pt x="53" y="35"/>
                    </a:lnTo>
                    <a:lnTo>
                      <a:pt x="55" y="35"/>
                    </a:lnTo>
                    <a:lnTo>
                      <a:pt x="59" y="34"/>
                    </a:lnTo>
                    <a:lnTo>
                      <a:pt x="64" y="39"/>
                    </a:lnTo>
                    <a:lnTo>
                      <a:pt x="70" y="48"/>
                    </a:lnTo>
                    <a:lnTo>
                      <a:pt x="67" y="58"/>
                    </a:lnTo>
                    <a:lnTo>
                      <a:pt x="67" y="59"/>
                    </a:lnTo>
                    <a:lnTo>
                      <a:pt x="81" y="51"/>
                    </a:lnTo>
                    <a:lnTo>
                      <a:pt x="85" y="49"/>
                    </a:lnTo>
                    <a:lnTo>
                      <a:pt x="88" y="49"/>
                    </a:lnTo>
                    <a:lnTo>
                      <a:pt x="96" y="51"/>
                    </a:lnTo>
                    <a:lnTo>
                      <a:pt x="108" y="48"/>
                    </a:lnTo>
                    <a:lnTo>
                      <a:pt x="113" y="44"/>
                    </a:lnTo>
                    <a:lnTo>
                      <a:pt x="117" y="42"/>
                    </a:lnTo>
                    <a:lnTo>
                      <a:pt x="117" y="48"/>
                    </a:lnTo>
                    <a:lnTo>
                      <a:pt x="124" y="62"/>
                    </a:lnTo>
                    <a:lnTo>
                      <a:pt x="123" y="65"/>
                    </a:lnTo>
                    <a:lnTo>
                      <a:pt x="127" y="65"/>
                    </a:lnTo>
                    <a:lnTo>
                      <a:pt x="129" y="63"/>
                    </a:lnTo>
                    <a:lnTo>
                      <a:pt x="137" y="58"/>
                    </a:lnTo>
                    <a:lnTo>
                      <a:pt x="151" y="55"/>
                    </a:lnTo>
                    <a:lnTo>
                      <a:pt x="165" y="49"/>
                    </a:lnTo>
                    <a:lnTo>
                      <a:pt x="182" y="45"/>
                    </a:lnTo>
                    <a:lnTo>
                      <a:pt x="184" y="45"/>
                    </a:lnTo>
                    <a:lnTo>
                      <a:pt x="186" y="46"/>
                    </a:lnTo>
                    <a:lnTo>
                      <a:pt x="194" y="51"/>
                    </a:lnTo>
                    <a:lnTo>
                      <a:pt x="201" y="51"/>
                    </a:lnTo>
                    <a:lnTo>
                      <a:pt x="208" y="49"/>
                    </a:lnTo>
                    <a:lnTo>
                      <a:pt x="215" y="46"/>
                    </a:lnTo>
                    <a:lnTo>
                      <a:pt x="216" y="46"/>
                    </a:lnTo>
                    <a:lnTo>
                      <a:pt x="219" y="44"/>
                    </a:lnTo>
                    <a:lnTo>
                      <a:pt x="221" y="41"/>
                    </a:lnTo>
                    <a:lnTo>
                      <a:pt x="226" y="35"/>
                    </a:lnTo>
                    <a:lnTo>
                      <a:pt x="229" y="34"/>
                    </a:lnTo>
                    <a:lnTo>
                      <a:pt x="232" y="29"/>
                    </a:lnTo>
                    <a:lnTo>
                      <a:pt x="232" y="28"/>
                    </a:lnTo>
                    <a:lnTo>
                      <a:pt x="261" y="42"/>
                    </a:lnTo>
                    <a:lnTo>
                      <a:pt x="261" y="44"/>
                    </a:lnTo>
                    <a:lnTo>
                      <a:pt x="263" y="42"/>
                    </a:lnTo>
                    <a:lnTo>
                      <a:pt x="265" y="42"/>
                    </a:lnTo>
                    <a:lnTo>
                      <a:pt x="267" y="39"/>
                    </a:lnTo>
                    <a:lnTo>
                      <a:pt x="286" y="23"/>
                    </a:lnTo>
                    <a:lnTo>
                      <a:pt x="289" y="19"/>
                    </a:lnTo>
                    <a:lnTo>
                      <a:pt x="292" y="19"/>
                    </a:lnTo>
                    <a:lnTo>
                      <a:pt x="307" y="13"/>
                    </a:lnTo>
                    <a:lnTo>
                      <a:pt x="309" y="13"/>
                    </a:lnTo>
                    <a:lnTo>
                      <a:pt x="311" y="10"/>
                    </a:lnTo>
                    <a:lnTo>
                      <a:pt x="330" y="0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0" name="Freeform 6248">
                <a:extLst>
                  <a:ext uri="{FF2B5EF4-FFF2-40B4-BE49-F238E27FC236}">
                    <a16:creationId xmlns:a16="http://schemas.microsoft.com/office/drawing/2014/main" id="{B249CA69-4907-684E-700D-326A7F6890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2" y="875"/>
                <a:ext cx="0" cy="1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0 h 2"/>
                  <a:gd name="T4" fmla="*/ 0 w 1"/>
                  <a:gd name="T5" fmla="*/ 0 h 2"/>
                  <a:gd name="T6" fmla="*/ 1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2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1" name="Line 6249">
                <a:extLst>
                  <a:ext uri="{FF2B5EF4-FFF2-40B4-BE49-F238E27FC236}">
                    <a16:creationId xmlns:a16="http://schemas.microsoft.com/office/drawing/2014/main" id="{0B0B5C02-8D82-20A6-9D0E-EDF49538F93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905" y="869"/>
                <a:ext cx="2" cy="1"/>
              </a:xfrm>
              <a:prstGeom prst="line">
                <a:avLst/>
              </a:pr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2" name="Freeform 6250">
                <a:extLst>
                  <a:ext uri="{FF2B5EF4-FFF2-40B4-BE49-F238E27FC236}">
                    <a16:creationId xmlns:a16="http://schemas.microsoft.com/office/drawing/2014/main" id="{7379D592-12B0-F547-E9F8-02763B2DB3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5" y="869"/>
                <a:ext cx="2" cy="1"/>
              </a:xfrm>
              <a:custGeom>
                <a:avLst/>
                <a:gdLst>
                  <a:gd name="T0" fmla="*/ 12 w 12"/>
                  <a:gd name="T1" fmla="*/ 0 h 5"/>
                  <a:gd name="T2" fmla="*/ 1 w 12"/>
                  <a:gd name="T3" fmla="*/ 4 h 5"/>
                  <a:gd name="T4" fmla="*/ 0 w 1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5">
                    <a:moveTo>
                      <a:pt x="12" y="0"/>
                    </a:moveTo>
                    <a:lnTo>
                      <a:pt x="1" y="4"/>
                    </a:lnTo>
                    <a:lnTo>
                      <a:pt x="0" y="5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3" name="Freeform 6251">
                <a:extLst>
                  <a:ext uri="{FF2B5EF4-FFF2-40B4-BE49-F238E27FC236}">
                    <a16:creationId xmlns:a16="http://schemas.microsoft.com/office/drawing/2014/main" id="{B2677CB4-F40D-AE78-A1E8-3672357B23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2" y="1230"/>
                <a:ext cx="144" cy="106"/>
              </a:xfrm>
              <a:custGeom>
                <a:avLst/>
                <a:gdLst>
                  <a:gd name="T0" fmla="*/ 552 w 574"/>
                  <a:gd name="T1" fmla="*/ 14 h 425"/>
                  <a:gd name="T2" fmla="*/ 531 w 574"/>
                  <a:gd name="T3" fmla="*/ 2 h 425"/>
                  <a:gd name="T4" fmla="*/ 524 w 574"/>
                  <a:gd name="T5" fmla="*/ 12 h 425"/>
                  <a:gd name="T6" fmla="*/ 511 w 574"/>
                  <a:gd name="T7" fmla="*/ 41 h 425"/>
                  <a:gd name="T8" fmla="*/ 514 w 574"/>
                  <a:gd name="T9" fmla="*/ 48 h 425"/>
                  <a:gd name="T10" fmla="*/ 503 w 574"/>
                  <a:gd name="T11" fmla="*/ 38 h 425"/>
                  <a:gd name="T12" fmla="*/ 481 w 574"/>
                  <a:gd name="T13" fmla="*/ 48 h 425"/>
                  <a:gd name="T14" fmla="*/ 478 w 574"/>
                  <a:gd name="T15" fmla="*/ 50 h 425"/>
                  <a:gd name="T16" fmla="*/ 461 w 574"/>
                  <a:gd name="T17" fmla="*/ 43 h 425"/>
                  <a:gd name="T18" fmla="*/ 451 w 574"/>
                  <a:gd name="T19" fmla="*/ 40 h 425"/>
                  <a:gd name="T20" fmla="*/ 450 w 574"/>
                  <a:gd name="T21" fmla="*/ 45 h 425"/>
                  <a:gd name="T22" fmla="*/ 417 w 574"/>
                  <a:gd name="T23" fmla="*/ 34 h 425"/>
                  <a:gd name="T24" fmla="*/ 412 w 574"/>
                  <a:gd name="T25" fmla="*/ 40 h 425"/>
                  <a:gd name="T26" fmla="*/ 403 w 574"/>
                  <a:gd name="T27" fmla="*/ 37 h 425"/>
                  <a:gd name="T28" fmla="*/ 377 w 574"/>
                  <a:gd name="T29" fmla="*/ 63 h 425"/>
                  <a:gd name="T30" fmla="*/ 334 w 574"/>
                  <a:gd name="T31" fmla="*/ 59 h 425"/>
                  <a:gd name="T32" fmla="*/ 327 w 574"/>
                  <a:gd name="T33" fmla="*/ 63 h 425"/>
                  <a:gd name="T34" fmla="*/ 320 w 574"/>
                  <a:gd name="T35" fmla="*/ 65 h 425"/>
                  <a:gd name="T36" fmla="*/ 298 w 574"/>
                  <a:gd name="T37" fmla="*/ 58 h 425"/>
                  <a:gd name="T38" fmla="*/ 292 w 574"/>
                  <a:gd name="T39" fmla="*/ 44 h 425"/>
                  <a:gd name="T40" fmla="*/ 280 w 574"/>
                  <a:gd name="T41" fmla="*/ 48 h 425"/>
                  <a:gd name="T42" fmla="*/ 256 w 574"/>
                  <a:gd name="T43" fmla="*/ 55 h 425"/>
                  <a:gd name="T44" fmla="*/ 248 w 574"/>
                  <a:gd name="T45" fmla="*/ 53 h 425"/>
                  <a:gd name="T46" fmla="*/ 235 w 574"/>
                  <a:gd name="T47" fmla="*/ 56 h 425"/>
                  <a:gd name="T48" fmla="*/ 223 w 574"/>
                  <a:gd name="T49" fmla="*/ 59 h 425"/>
                  <a:gd name="T50" fmla="*/ 209 w 574"/>
                  <a:gd name="T51" fmla="*/ 80 h 425"/>
                  <a:gd name="T52" fmla="*/ 197 w 574"/>
                  <a:gd name="T53" fmla="*/ 87 h 425"/>
                  <a:gd name="T54" fmla="*/ 164 w 574"/>
                  <a:gd name="T55" fmla="*/ 74 h 425"/>
                  <a:gd name="T56" fmla="*/ 156 w 574"/>
                  <a:gd name="T57" fmla="*/ 77 h 425"/>
                  <a:gd name="T58" fmla="*/ 144 w 574"/>
                  <a:gd name="T59" fmla="*/ 72 h 425"/>
                  <a:gd name="T60" fmla="*/ 129 w 574"/>
                  <a:gd name="T61" fmla="*/ 87 h 425"/>
                  <a:gd name="T62" fmla="*/ 123 w 574"/>
                  <a:gd name="T63" fmla="*/ 126 h 425"/>
                  <a:gd name="T64" fmla="*/ 97 w 574"/>
                  <a:gd name="T65" fmla="*/ 165 h 425"/>
                  <a:gd name="T66" fmla="*/ 96 w 574"/>
                  <a:gd name="T67" fmla="*/ 171 h 425"/>
                  <a:gd name="T68" fmla="*/ 111 w 574"/>
                  <a:gd name="T69" fmla="*/ 179 h 425"/>
                  <a:gd name="T70" fmla="*/ 113 w 574"/>
                  <a:gd name="T71" fmla="*/ 206 h 425"/>
                  <a:gd name="T72" fmla="*/ 108 w 574"/>
                  <a:gd name="T73" fmla="*/ 223 h 425"/>
                  <a:gd name="T74" fmla="*/ 130 w 574"/>
                  <a:gd name="T75" fmla="*/ 230 h 425"/>
                  <a:gd name="T76" fmla="*/ 132 w 574"/>
                  <a:gd name="T77" fmla="*/ 252 h 425"/>
                  <a:gd name="T78" fmla="*/ 135 w 574"/>
                  <a:gd name="T79" fmla="*/ 268 h 425"/>
                  <a:gd name="T80" fmla="*/ 123 w 574"/>
                  <a:gd name="T81" fmla="*/ 268 h 425"/>
                  <a:gd name="T82" fmla="*/ 100 w 574"/>
                  <a:gd name="T83" fmla="*/ 297 h 425"/>
                  <a:gd name="T84" fmla="*/ 93 w 574"/>
                  <a:gd name="T85" fmla="*/ 319 h 425"/>
                  <a:gd name="T86" fmla="*/ 87 w 574"/>
                  <a:gd name="T87" fmla="*/ 337 h 425"/>
                  <a:gd name="T88" fmla="*/ 82 w 574"/>
                  <a:gd name="T89" fmla="*/ 347 h 425"/>
                  <a:gd name="T90" fmla="*/ 65 w 574"/>
                  <a:gd name="T91" fmla="*/ 344 h 425"/>
                  <a:gd name="T92" fmla="*/ 59 w 574"/>
                  <a:gd name="T93" fmla="*/ 347 h 425"/>
                  <a:gd name="T94" fmla="*/ 48 w 574"/>
                  <a:gd name="T95" fmla="*/ 350 h 425"/>
                  <a:gd name="T96" fmla="*/ 44 w 574"/>
                  <a:gd name="T97" fmla="*/ 369 h 425"/>
                  <a:gd name="T98" fmla="*/ 24 w 574"/>
                  <a:gd name="T99" fmla="*/ 372 h 425"/>
                  <a:gd name="T100" fmla="*/ 2 w 574"/>
                  <a:gd name="T101" fmla="*/ 425 h 4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574" h="425">
                    <a:moveTo>
                      <a:pt x="574" y="17"/>
                    </a:moveTo>
                    <a:lnTo>
                      <a:pt x="558" y="17"/>
                    </a:lnTo>
                    <a:lnTo>
                      <a:pt x="552" y="14"/>
                    </a:lnTo>
                    <a:lnTo>
                      <a:pt x="540" y="2"/>
                    </a:lnTo>
                    <a:lnTo>
                      <a:pt x="535" y="0"/>
                    </a:lnTo>
                    <a:lnTo>
                      <a:pt x="531" y="2"/>
                    </a:lnTo>
                    <a:lnTo>
                      <a:pt x="530" y="3"/>
                    </a:lnTo>
                    <a:lnTo>
                      <a:pt x="527" y="2"/>
                    </a:lnTo>
                    <a:lnTo>
                      <a:pt x="524" y="12"/>
                    </a:lnTo>
                    <a:lnTo>
                      <a:pt x="517" y="10"/>
                    </a:lnTo>
                    <a:lnTo>
                      <a:pt x="511" y="31"/>
                    </a:lnTo>
                    <a:lnTo>
                      <a:pt x="511" y="41"/>
                    </a:lnTo>
                    <a:lnTo>
                      <a:pt x="513" y="43"/>
                    </a:lnTo>
                    <a:lnTo>
                      <a:pt x="516" y="43"/>
                    </a:lnTo>
                    <a:lnTo>
                      <a:pt x="514" y="48"/>
                    </a:lnTo>
                    <a:lnTo>
                      <a:pt x="506" y="52"/>
                    </a:lnTo>
                    <a:lnTo>
                      <a:pt x="503" y="52"/>
                    </a:lnTo>
                    <a:lnTo>
                      <a:pt x="503" y="38"/>
                    </a:lnTo>
                    <a:lnTo>
                      <a:pt x="496" y="38"/>
                    </a:lnTo>
                    <a:lnTo>
                      <a:pt x="494" y="47"/>
                    </a:lnTo>
                    <a:lnTo>
                      <a:pt x="481" y="48"/>
                    </a:lnTo>
                    <a:lnTo>
                      <a:pt x="480" y="47"/>
                    </a:lnTo>
                    <a:lnTo>
                      <a:pt x="480" y="48"/>
                    </a:lnTo>
                    <a:lnTo>
                      <a:pt x="478" y="50"/>
                    </a:lnTo>
                    <a:lnTo>
                      <a:pt x="474" y="48"/>
                    </a:lnTo>
                    <a:lnTo>
                      <a:pt x="472" y="50"/>
                    </a:lnTo>
                    <a:lnTo>
                      <a:pt x="461" y="43"/>
                    </a:lnTo>
                    <a:lnTo>
                      <a:pt x="457" y="41"/>
                    </a:lnTo>
                    <a:lnTo>
                      <a:pt x="454" y="41"/>
                    </a:lnTo>
                    <a:lnTo>
                      <a:pt x="451" y="40"/>
                    </a:lnTo>
                    <a:lnTo>
                      <a:pt x="449" y="41"/>
                    </a:lnTo>
                    <a:lnTo>
                      <a:pt x="449" y="44"/>
                    </a:lnTo>
                    <a:lnTo>
                      <a:pt x="450" y="45"/>
                    </a:lnTo>
                    <a:lnTo>
                      <a:pt x="450" y="48"/>
                    </a:lnTo>
                    <a:lnTo>
                      <a:pt x="443" y="48"/>
                    </a:lnTo>
                    <a:lnTo>
                      <a:pt x="417" y="34"/>
                    </a:lnTo>
                    <a:lnTo>
                      <a:pt x="415" y="33"/>
                    </a:lnTo>
                    <a:lnTo>
                      <a:pt x="415" y="40"/>
                    </a:lnTo>
                    <a:lnTo>
                      <a:pt x="412" y="40"/>
                    </a:lnTo>
                    <a:lnTo>
                      <a:pt x="408" y="41"/>
                    </a:lnTo>
                    <a:lnTo>
                      <a:pt x="404" y="41"/>
                    </a:lnTo>
                    <a:lnTo>
                      <a:pt x="403" y="37"/>
                    </a:lnTo>
                    <a:lnTo>
                      <a:pt x="394" y="45"/>
                    </a:lnTo>
                    <a:lnTo>
                      <a:pt x="383" y="63"/>
                    </a:lnTo>
                    <a:lnTo>
                      <a:pt x="377" y="63"/>
                    </a:lnTo>
                    <a:lnTo>
                      <a:pt x="357" y="53"/>
                    </a:lnTo>
                    <a:lnTo>
                      <a:pt x="348" y="55"/>
                    </a:lnTo>
                    <a:lnTo>
                      <a:pt x="334" y="59"/>
                    </a:lnTo>
                    <a:lnTo>
                      <a:pt x="333" y="60"/>
                    </a:lnTo>
                    <a:lnTo>
                      <a:pt x="329" y="62"/>
                    </a:lnTo>
                    <a:lnTo>
                      <a:pt x="327" y="63"/>
                    </a:lnTo>
                    <a:lnTo>
                      <a:pt x="324" y="63"/>
                    </a:lnTo>
                    <a:lnTo>
                      <a:pt x="323" y="65"/>
                    </a:lnTo>
                    <a:lnTo>
                      <a:pt x="320" y="65"/>
                    </a:lnTo>
                    <a:lnTo>
                      <a:pt x="316" y="60"/>
                    </a:lnTo>
                    <a:lnTo>
                      <a:pt x="308" y="58"/>
                    </a:lnTo>
                    <a:lnTo>
                      <a:pt x="298" y="58"/>
                    </a:lnTo>
                    <a:lnTo>
                      <a:pt x="295" y="48"/>
                    </a:lnTo>
                    <a:lnTo>
                      <a:pt x="295" y="47"/>
                    </a:lnTo>
                    <a:lnTo>
                      <a:pt x="292" y="44"/>
                    </a:lnTo>
                    <a:lnTo>
                      <a:pt x="284" y="40"/>
                    </a:lnTo>
                    <a:lnTo>
                      <a:pt x="283" y="40"/>
                    </a:lnTo>
                    <a:lnTo>
                      <a:pt x="280" y="48"/>
                    </a:lnTo>
                    <a:lnTo>
                      <a:pt x="278" y="52"/>
                    </a:lnTo>
                    <a:lnTo>
                      <a:pt x="260" y="52"/>
                    </a:lnTo>
                    <a:lnTo>
                      <a:pt x="256" y="55"/>
                    </a:lnTo>
                    <a:lnTo>
                      <a:pt x="255" y="59"/>
                    </a:lnTo>
                    <a:lnTo>
                      <a:pt x="252" y="58"/>
                    </a:lnTo>
                    <a:lnTo>
                      <a:pt x="248" y="53"/>
                    </a:lnTo>
                    <a:lnTo>
                      <a:pt x="246" y="50"/>
                    </a:lnTo>
                    <a:lnTo>
                      <a:pt x="243" y="50"/>
                    </a:lnTo>
                    <a:lnTo>
                      <a:pt x="235" y="56"/>
                    </a:lnTo>
                    <a:lnTo>
                      <a:pt x="231" y="58"/>
                    </a:lnTo>
                    <a:lnTo>
                      <a:pt x="224" y="58"/>
                    </a:lnTo>
                    <a:lnTo>
                      <a:pt x="223" y="59"/>
                    </a:lnTo>
                    <a:lnTo>
                      <a:pt x="220" y="60"/>
                    </a:lnTo>
                    <a:lnTo>
                      <a:pt x="209" y="77"/>
                    </a:lnTo>
                    <a:lnTo>
                      <a:pt x="209" y="80"/>
                    </a:lnTo>
                    <a:lnTo>
                      <a:pt x="206" y="84"/>
                    </a:lnTo>
                    <a:lnTo>
                      <a:pt x="202" y="91"/>
                    </a:lnTo>
                    <a:lnTo>
                      <a:pt x="197" y="87"/>
                    </a:lnTo>
                    <a:lnTo>
                      <a:pt x="197" y="83"/>
                    </a:lnTo>
                    <a:lnTo>
                      <a:pt x="183" y="74"/>
                    </a:lnTo>
                    <a:lnTo>
                      <a:pt x="164" y="74"/>
                    </a:lnTo>
                    <a:lnTo>
                      <a:pt x="161" y="76"/>
                    </a:lnTo>
                    <a:lnTo>
                      <a:pt x="157" y="76"/>
                    </a:lnTo>
                    <a:lnTo>
                      <a:pt x="156" y="77"/>
                    </a:lnTo>
                    <a:lnTo>
                      <a:pt x="149" y="77"/>
                    </a:lnTo>
                    <a:lnTo>
                      <a:pt x="147" y="76"/>
                    </a:lnTo>
                    <a:lnTo>
                      <a:pt x="144" y="72"/>
                    </a:lnTo>
                    <a:lnTo>
                      <a:pt x="137" y="72"/>
                    </a:lnTo>
                    <a:lnTo>
                      <a:pt x="137" y="73"/>
                    </a:lnTo>
                    <a:lnTo>
                      <a:pt x="129" y="87"/>
                    </a:lnTo>
                    <a:lnTo>
                      <a:pt x="122" y="108"/>
                    </a:lnTo>
                    <a:lnTo>
                      <a:pt x="122" y="118"/>
                    </a:lnTo>
                    <a:lnTo>
                      <a:pt x="123" y="126"/>
                    </a:lnTo>
                    <a:lnTo>
                      <a:pt x="122" y="133"/>
                    </a:lnTo>
                    <a:lnTo>
                      <a:pt x="98" y="163"/>
                    </a:lnTo>
                    <a:lnTo>
                      <a:pt x="97" y="165"/>
                    </a:lnTo>
                    <a:lnTo>
                      <a:pt x="97" y="167"/>
                    </a:lnTo>
                    <a:lnTo>
                      <a:pt x="96" y="168"/>
                    </a:lnTo>
                    <a:lnTo>
                      <a:pt x="96" y="171"/>
                    </a:lnTo>
                    <a:lnTo>
                      <a:pt x="101" y="174"/>
                    </a:lnTo>
                    <a:lnTo>
                      <a:pt x="111" y="174"/>
                    </a:lnTo>
                    <a:lnTo>
                      <a:pt x="111" y="179"/>
                    </a:lnTo>
                    <a:lnTo>
                      <a:pt x="109" y="181"/>
                    </a:lnTo>
                    <a:lnTo>
                      <a:pt x="103" y="192"/>
                    </a:lnTo>
                    <a:lnTo>
                      <a:pt x="113" y="206"/>
                    </a:lnTo>
                    <a:lnTo>
                      <a:pt x="109" y="214"/>
                    </a:lnTo>
                    <a:lnTo>
                      <a:pt x="109" y="221"/>
                    </a:lnTo>
                    <a:lnTo>
                      <a:pt x="108" y="223"/>
                    </a:lnTo>
                    <a:lnTo>
                      <a:pt x="119" y="227"/>
                    </a:lnTo>
                    <a:lnTo>
                      <a:pt x="126" y="228"/>
                    </a:lnTo>
                    <a:lnTo>
                      <a:pt x="130" y="230"/>
                    </a:lnTo>
                    <a:lnTo>
                      <a:pt x="133" y="232"/>
                    </a:lnTo>
                    <a:lnTo>
                      <a:pt x="133" y="239"/>
                    </a:lnTo>
                    <a:lnTo>
                      <a:pt x="132" y="252"/>
                    </a:lnTo>
                    <a:lnTo>
                      <a:pt x="133" y="263"/>
                    </a:lnTo>
                    <a:lnTo>
                      <a:pt x="133" y="266"/>
                    </a:lnTo>
                    <a:lnTo>
                      <a:pt x="135" y="268"/>
                    </a:lnTo>
                    <a:lnTo>
                      <a:pt x="135" y="270"/>
                    </a:lnTo>
                    <a:lnTo>
                      <a:pt x="130" y="271"/>
                    </a:lnTo>
                    <a:lnTo>
                      <a:pt x="123" y="268"/>
                    </a:lnTo>
                    <a:lnTo>
                      <a:pt x="120" y="268"/>
                    </a:lnTo>
                    <a:lnTo>
                      <a:pt x="116" y="271"/>
                    </a:lnTo>
                    <a:lnTo>
                      <a:pt x="100" y="297"/>
                    </a:lnTo>
                    <a:lnTo>
                      <a:pt x="100" y="302"/>
                    </a:lnTo>
                    <a:lnTo>
                      <a:pt x="94" y="316"/>
                    </a:lnTo>
                    <a:lnTo>
                      <a:pt x="93" y="319"/>
                    </a:lnTo>
                    <a:lnTo>
                      <a:pt x="93" y="320"/>
                    </a:lnTo>
                    <a:lnTo>
                      <a:pt x="89" y="330"/>
                    </a:lnTo>
                    <a:lnTo>
                      <a:pt x="87" y="337"/>
                    </a:lnTo>
                    <a:lnTo>
                      <a:pt x="89" y="337"/>
                    </a:lnTo>
                    <a:lnTo>
                      <a:pt x="84" y="345"/>
                    </a:lnTo>
                    <a:lnTo>
                      <a:pt x="82" y="347"/>
                    </a:lnTo>
                    <a:lnTo>
                      <a:pt x="72" y="348"/>
                    </a:lnTo>
                    <a:lnTo>
                      <a:pt x="69" y="348"/>
                    </a:lnTo>
                    <a:lnTo>
                      <a:pt x="65" y="344"/>
                    </a:lnTo>
                    <a:lnTo>
                      <a:pt x="65" y="343"/>
                    </a:lnTo>
                    <a:lnTo>
                      <a:pt x="62" y="344"/>
                    </a:lnTo>
                    <a:lnTo>
                      <a:pt x="59" y="347"/>
                    </a:lnTo>
                    <a:lnTo>
                      <a:pt x="55" y="348"/>
                    </a:lnTo>
                    <a:lnTo>
                      <a:pt x="52" y="350"/>
                    </a:lnTo>
                    <a:lnTo>
                      <a:pt x="48" y="350"/>
                    </a:lnTo>
                    <a:lnTo>
                      <a:pt x="45" y="358"/>
                    </a:lnTo>
                    <a:lnTo>
                      <a:pt x="44" y="368"/>
                    </a:lnTo>
                    <a:lnTo>
                      <a:pt x="44" y="369"/>
                    </a:lnTo>
                    <a:lnTo>
                      <a:pt x="42" y="369"/>
                    </a:lnTo>
                    <a:lnTo>
                      <a:pt x="26" y="373"/>
                    </a:lnTo>
                    <a:lnTo>
                      <a:pt x="24" y="372"/>
                    </a:lnTo>
                    <a:lnTo>
                      <a:pt x="19" y="376"/>
                    </a:lnTo>
                    <a:lnTo>
                      <a:pt x="0" y="397"/>
                    </a:lnTo>
                    <a:lnTo>
                      <a:pt x="2" y="425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4" name="Freeform 6252">
                <a:extLst>
                  <a:ext uri="{FF2B5EF4-FFF2-40B4-BE49-F238E27FC236}">
                    <a16:creationId xmlns:a16="http://schemas.microsoft.com/office/drawing/2014/main" id="{E8970845-5B91-26EF-0D08-4BADFF3EB7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3" y="1094"/>
                <a:ext cx="400" cy="261"/>
              </a:xfrm>
              <a:custGeom>
                <a:avLst/>
                <a:gdLst>
                  <a:gd name="T0" fmla="*/ 1511 w 1598"/>
                  <a:gd name="T1" fmla="*/ 988 h 1043"/>
                  <a:gd name="T2" fmla="*/ 1460 w 1598"/>
                  <a:gd name="T3" fmla="*/ 1027 h 1043"/>
                  <a:gd name="T4" fmla="*/ 1432 w 1598"/>
                  <a:gd name="T5" fmla="*/ 990 h 1043"/>
                  <a:gd name="T6" fmla="*/ 1426 w 1598"/>
                  <a:gd name="T7" fmla="*/ 957 h 1043"/>
                  <a:gd name="T8" fmla="*/ 1386 w 1598"/>
                  <a:gd name="T9" fmla="*/ 967 h 1043"/>
                  <a:gd name="T10" fmla="*/ 1379 w 1598"/>
                  <a:gd name="T11" fmla="*/ 984 h 1043"/>
                  <a:gd name="T12" fmla="*/ 1349 w 1598"/>
                  <a:gd name="T13" fmla="*/ 1010 h 1043"/>
                  <a:gd name="T14" fmla="*/ 1270 w 1598"/>
                  <a:gd name="T15" fmla="*/ 1040 h 1043"/>
                  <a:gd name="T16" fmla="*/ 1197 w 1598"/>
                  <a:gd name="T17" fmla="*/ 1023 h 1043"/>
                  <a:gd name="T18" fmla="*/ 1098 w 1598"/>
                  <a:gd name="T19" fmla="*/ 1034 h 1043"/>
                  <a:gd name="T20" fmla="*/ 1025 w 1598"/>
                  <a:gd name="T21" fmla="*/ 1030 h 1043"/>
                  <a:gd name="T22" fmla="*/ 1041 w 1598"/>
                  <a:gd name="T23" fmla="*/ 980 h 1043"/>
                  <a:gd name="T24" fmla="*/ 1094 w 1598"/>
                  <a:gd name="T25" fmla="*/ 959 h 1043"/>
                  <a:gd name="T26" fmla="*/ 1102 w 1598"/>
                  <a:gd name="T27" fmla="*/ 908 h 1043"/>
                  <a:gd name="T28" fmla="*/ 1084 w 1598"/>
                  <a:gd name="T29" fmla="*/ 840 h 1043"/>
                  <a:gd name="T30" fmla="*/ 1045 w 1598"/>
                  <a:gd name="T31" fmla="*/ 805 h 1043"/>
                  <a:gd name="T32" fmla="*/ 1003 w 1598"/>
                  <a:gd name="T33" fmla="*/ 803 h 1043"/>
                  <a:gd name="T34" fmla="*/ 981 w 1598"/>
                  <a:gd name="T35" fmla="*/ 781 h 1043"/>
                  <a:gd name="T36" fmla="*/ 981 w 1598"/>
                  <a:gd name="T37" fmla="*/ 720 h 1043"/>
                  <a:gd name="T38" fmla="*/ 943 w 1598"/>
                  <a:gd name="T39" fmla="*/ 696 h 1043"/>
                  <a:gd name="T40" fmla="*/ 873 w 1598"/>
                  <a:gd name="T41" fmla="*/ 671 h 1043"/>
                  <a:gd name="T42" fmla="*/ 858 w 1598"/>
                  <a:gd name="T43" fmla="*/ 662 h 1043"/>
                  <a:gd name="T44" fmla="*/ 824 w 1598"/>
                  <a:gd name="T45" fmla="*/ 700 h 1043"/>
                  <a:gd name="T46" fmla="*/ 784 w 1598"/>
                  <a:gd name="T47" fmla="*/ 714 h 1043"/>
                  <a:gd name="T48" fmla="*/ 777 w 1598"/>
                  <a:gd name="T49" fmla="*/ 692 h 1043"/>
                  <a:gd name="T50" fmla="*/ 769 w 1598"/>
                  <a:gd name="T51" fmla="*/ 660 h 1043"/>
                  <a:gd name="T52" fmla="*/ 740 w 1598"/>
                  <a:gd name="T53" fmla="*/ 653 h 1043"/>
                  <a:gd name="T54" fmla="*/ 721 w 1598"/>
                  <a:gd name="T55" fmla="*/ 639 h 1043"/>
                  <a:gd name="T56" fmla="*/ 682 w 1598"/>
                  <a:gd name="T57" fmla="*/ 689 h 1043"/>
                  <a:gd name="T58" fmla="*/ 661 w 1598"/>
                  <a:gd name="T59" fmla="*/ 698 h 1043"/>
                  <a:gd name="T60" fmla="*/ 673 w 1598"/>
                  <a:gd name="T61" fmla="*/ 717 h 1043"/>
                  <a:gd name="T62" fmla="*/ 613 w 1598"/>
                  <a:gd name="T63" fmla="*/ 720 h 1043"/>
                  <a:gd name="T64" fmla="*/ 590 w 1598"/>
                  <a:gd name="T65" fmla="*/ 714 h 1043"/>
                  <a:gd name="T66" fmla="*/ 539 w 1598"/>
                  <a:gd name="T67" fmla="*/ 724 h 1043"/>
                  <a:gd name="T68" fmla="*/ 472 w 1598"/>
                  <a:gd name="T69" fmla="*/ 739 h 1043"/>
                  <a:gd name="T70" fmla="*/ 447 w 1598"/>
                  <a:gd name="T71" fmla="*/ 727 h 1043"/>
                  <a:gd name="T72" fmla="*/ 429 w 1598"/>
                  <a:gd name="T73" fmla="*/ 699 h 1043"/>
                  <a:gd name="T74" fmla="*/ 448 w 1598"/>
                  <a:gd name="T75" fmla="*/ 672 h 1043"/>
                  <a:gd name="T76" fmla="*/ 464 w 1598"/>
                  <a:gd name="T77" fmla="*/ 602 h 1043"/>
                  <a:gd name="T78" fmla="*/ 451 w 1598"/>
                  <a:gd name="T79" fmla="*/ 570 h 1043"/>
                  <a:gd name="T80" fmla="*/ 433 w 1598"/>
                  <a:gd name="T81" fmla="*/ 527 h 1043"/>
                  <a:gd name="T82" fmla="*/ 394 w 1598"/>
                  <a:gd name="T83" fmla="*/ 505 h 1043"/>
                  <a:gd name="T84" fmla="*/ 407 w 1598"/>
                  <a:gd name="T85" fmla="*/ 460 h 1043"/>
                  <a:gd name="T86" fmla="*/ 390 w 1598"/>
                  <a:gd name="T87" fmla="*/ 435 h 1043"/>
                  <a:gd name="T88" fmla="*/ 359 w 1598"/>
                  <a:gd name="T89" fmla="*/ 463 h 1043"/>
                  <a:gd name="T90" fmla="*/ 304 w 1598"/>
                  <a:gd name="T91" fmla="*/ 449 h 1043"/>
                  <a:gd name="T92" fmla="*/ 245 w 1598"/>
                  <a:gd name="T93" fmla="*/ 414 h 1043"/>
                  <a:gd name="T94" fmla="*/ 227 w 1598"/>
                  <a:gd name="T95" fmla="*/ 367 h 1043"/>
                  <a:gd name="T96" fmla="*/ 223 w 1598"/>
                  <a:gd name="T97" fmla="*/ 345 h 1043"/>
                  <a:gd name="T98" fmla="*/ 214 w 1598"/>
                  <a:gd name="T99" fmla="*/ 251 h 1043"/>
                  <a:gd name="T100" fmla="*/ 196 w 1598"/>
                  <a:gd name="T101" fmla="*/ 220 h 1043"/>
                  <a:gd name="T102" fmla="*/ 139 w 1598"/>
                  <a:gd name="T103" fmla="*/ 204 h 1043"/>
                  <a:gd name="T104" fmla="*/ 147 w 1598"/>
                  <a:gd name="T105" fmla="*/ 149 h 1043"/>
                  <a:gd name="T106" fmla="*/ 109 w 1598"/>
                  <a:gd name="T107" fmla="*/ 147 h 1043"/>
                  <a:gd name="T108" fmla="*/ 102 w 1598"/>
                  <a:gd name="T109" fmla="*/ 137 h 1043"/>
                  <a:gd name="T110" fmla="*/ 76 w 1598"/>
                  <a:gd name="T111" fmla="*/ 115 h 1043"/>
                  <a:gd name="T112" fmla="*/ 65 w 1598"/>
                  <a:gd name="T113" fmla="*/ 98 h 1043"/>
                  <a:gd name="T114" fmla="*/ 46 w 1598"/>
                  <a:gd name="T115" fmla="*/ 82 h 1043"/>
                  <a:gd name="T116" fmla="*/ 13 w 1598"/>
                  <a:gd name="T117" fmla="*/ 54 h 1043"/>
                  <a:gd name="T118" fmla="*/ 24 w 1598"/>
                  <a:gd name="T119" fmla="*/ 10 h 10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598" h="1043">
                    <a:moveTo>
                      <a:pt x="1598" y="967"/>
                    </a:moveTo>
                    <a:lnTo>
                      <a:pt x="1527" y="978"/>
                    </a:lnTo>
                    <a:lnTo>
                      <a:pt x="1515" y="978"/>
                    </a:lnTo>
                    <a:lnTo>
                      <a:pt x="1515" y="980"/>
                    </a:lnTo>
                    <a:lnTo>
                      <a:pt x="1514" y="980"/>
                    </a:lnTo>
                    <a:lnTo>
                      <a:pt x="1514" y="982"/>
                    </a:lnTo>
                    <a:lnTo>
                      <a:pt x="1513" y="982"/>
                    </a:lnTo>
                    <a:lnTo>
                      <a:pt x="1511" y="988"/>
                    </a:lnTo>
                    <a:lnTo>
                      <a:pt x="1506" y="996"/>
                    </a:lnTo>
                    <a:lnTo>
                      <a:pt x="1504" y="996"/>
                    </a:lnTo>
                    <a:lnTo>
                      <a:pt x="1499" y="1002"/>
                    </a:lnTo>
                    <a:lnTo>
                      <a:pt x="1493" y="1005"/>
                    </a:lnTo>
                    <a:lnTo>
                      <a:pt x="1483" y="1013"/>
                    </a:lnTo>
                    <a:lnTo>
                      <a:pt x="1471" y="1019"/>
                    </a:lnTo>
                    <a:lnTo>
                      <a:pt x="1464" y="1020"/>
                    </a:lnTo>
                    <a:lnTo>
                      <a:pt x="1460" y="1027"/>
                    </a:lnTo>
                    <a:lnTo>
                      <a:pt x="1455" y="1027"/>
                    </a:lnTo>
                    <a:lnTo>
                      <a:pt x="1443" y="1026"/>
                    </a:lnTo>
                    <a:lnTo>
                      <a:pt x="1441" y="1024"/>
                    </a:lnTo>
                    <a:lnTo>
                      <a:pt x="1435" y="1020"/>
                    </a:lnTo>
                    <a:lnTo>
                      <a:pt x="1435" y="1019"/>
                    </a:lnTo>
                    <a:lnTo>
                      <a:pt x="1433" y="1013"/>
                    </a:lnTo>
                    <a:lnTo>
                      <a:pt x="1432" y="1000"/>
                    </a:lnTo>
                    <a:lnTo>
                      <a:pt x="1432" y="990"/>
                    </a:lnTo>
                    <a:lnTo>
                      <a:pt x="1437" y="981"/>
                    </a:lnTo>
                    <a:lnTo>
                      <a:pt x="1446" y="973"/>
                    </a:lnTo>
                    <a:lnTo>
                      <a:pt x="1446" y="971"/>
                    </a:lnTo>
                    <a:lnTo>
                      <a:pt x="1447" y="971"/>
                    </a:lnTo>
                    <a:lnTo>
                      <a:pt x="1447" y="970"/>
                    </a:lnTo>
                    <a:lnTo>
                      <a:pt x="1432" y="957"/>
                    </a:lnTo>
                    <a:lnTo>
                      <a:pt x="1428" y="956"/>
                    </a:lnTo>
                    <a:lnTo>
                      <a:pt x="1426" y="957"/>
                    </a:lnTo>
                    <a:lnTo>
                      <a:pt x="1426" y="959"/>
                    </a:lnTo>
                    <a:lnTo>
                      <a:pt x="1421" y="960"/>
                    </a:lnTo>
                    <a:lnTo>
                      <a:pt x="1411" y="960"/>
                    </a:lnTo>
                    <a:lnTo>
                      <a:pt x="1411" y="959"/>
                    </a:lnTo>
                    <a:lnTo>
                      <a:pt x="1409" y="959"/>
                    </a:lnTo>
                    <a:lnTo>
                      <a:pt x="1405" y="963"/>
                    </a:lnTo>
                    <a:lnTo>
                      <a:pt x="1397" y="966"/>
                    </a:lnTo>
                    <a:lnTo>
                      <a:pt x="1386" y="967"/>
                    </a:lnTo>
                    <a:lnTo>
                      <a:pt x="1369" y="966"/>
                    </a:lnTo>
                    <a:lnTo>
                      <a:pt x="1358" y="961"/>
                    </a:lnTo>
                    <a:lnTo>
                      <a:pt x="1358" y="963"/>
                    </a:lnTo>
                    <a:lnTo>
                      <a:pt x="1359" y="964"/>
                    </a:lnTo>
                    <a:lnTo>
                      <a:pt x="1363" y="973"/>
                    </a:lnTo>
                    <a:lnTo>
                      <a:pt x="1366" y="975"/>
                    </a:lnTo>
                    <a:lnTo>
                      <a:pt x="1369" y="975"/>
                    </a:lnTo>
                    <a:lnTo>
                      <a:pt x="1379" y="984"/>
                    </a:lnTo>
                    <a:lnTo>
                      <a:pt x="1380" y="988"/>
                    </a:lnTo>
                    <a:lnTo>
                      <a:pt x="1381" y="991"/>
                    </a:lnTo>
                    <a:lnTo>
                      <a:pt x="1381" y="996"/>
                    </a:lnTo>
                    <a:lnTo>
                      <a:pt x="1380" y="999"/>
                    </a:lnTo>
                    <a:lnTo>
                      <a:pt x="1379" y="999"/>
                    </a:lnTo>
                    <a:lnTo>
                      <a:pt x="1376" y="1000"/>
                    </a:lnTo>
                    <a:lnTo>
                      <a:pt x="1374" y="1000"/>
                    </a:lnTo>
                    <a:lnTo>
                      <a:pt x="1349" y="1010"/>
                    </a:lnTo>
                    <a:lnTo>
                      <a:pt x="1335" y="1020"/>
                    </a:lnTo>
                    <a:lnTo>
                      <a:pt x="1323" y="1033"/>
                    </a:lnTo>
                    <a:lnTo>
                      <a:pt x="1323" y="1034"/>
                    </a:lnTo>
                    <a:lnTo>
                      <a:pt x="1321" y="1035"/>
                    </a:lnTo>
                    <a:lnTo>
                      <a:pt x="1281" y="1035"/>
                    </a:lnTo>
                    <a:lnTo>
                      <a:pt x="1275" y="1043"/>
                    </a:lnTo>
                    <a:lnTo>
                      <a:pt x="1271" y="1043"/>
                    </a:lnTo>
                    <a:lnTo>
                      <a:pt x="1270" y="1040"/>
                    </a:lnTo>
                    <a:lnTo>
                      <a:pt x="1263" y="1030"/>
                    </a:lnTo>
                    <a:lnTo>
                      <a:pt x="1247" y="1013"/>
                    </a:lnTo>
                    <a:lnTo>
                      <a:pt x="1242" y="1010"/>
                    </a:lnTo>
                    <a:lnTo>
                      <a:pt x="1239" y="1010"/>
                    </a:lnTo>
                    <a:lnTo>
                      <a:pt x="1222" y="1014"/>
                    </a:lnTo>
                    <a:lnTo>
                      <a:pt x="1211" y="1020"/>
                    </a:lnTo>
                    <a:lnTo>
                      <a:pt x="1210" y="1020"/>
                    </a:lnTo>
                    <a:lnTo>
                      <a:pt x="1197" y="1023"/>
                    </a:lnTo>
                    <a:lnTo>
                      <a:pt x="1167" y="1021"/>
                    </a:lnTo>
                    <a:lnTo>
                      <a:pt x="1160" y="1012"/>
                    </a:lnTo>
                    <a:lnTo>
                      <a:pt x="1158" y="1006"/>
                    </a:lnTo>
                    <a:lnTo>
                      <a:pt x="1119" y="1006"/>
                    </a:lnTo>
                    <a:lnTo>
                      <a:pt x="1119" y="1007"/>
                    </a:lnTo>
                    <a:lnTo>
                      <a:pt x="1100" y="1030"/>
                    </a:lnTo>
                    <a:lnTo>
                      <a:pt x="1100" y="1034"/>
                    </a:lnTo>
                    <a:lnTo>
                      <a:pt x="1098" y="1034"/>
                    </a:lnTo>
                    <a:lnTo>
                      <a:pt x="1097" y="1033"/>
                    </a:lnTo>
                    <a:lnTo>
                      <a:pt x="1094" y="1033"/>
                    </a:lnTo>
                    <a:lnTo>
                      <a:pt x="1094" y="1031"/>
                    </a:lnTo>
                    <a:lnTo>
                      <a:pt x="1063" y="1031"/>
                    </a:lnTo>
                    <a:lnTo>
                      <a:pt x="1055" y="1028"/>
                    </a:lnTo>
                    <a:lnTo>
                      <a:pt x="1031" y="1026"/>
                    </a:lnTo>
                    <a:lnTo>
                      <a:pt x="1027" y="1030"/>
                    </a:lnTo>
                    <a:lnTo>
                      <a:pt x="1025" y="1030"/>
                    </a:lnTo>
                    <a:lnTo>
                      <a:pt x="1024" y="1031"/>
                    </a:lnTo>
                    <a:lnTo>
                      <a:pt x="1024" y="1033"/>
                    </a:lnTo>
                    <a:lnTo>
                      <a:pt x="1014" y="1035"/>
                    </a:lnTo>
                    <a:lnTo>
                      <a:pt x="1004" y="1033"/>
                    </a:lnTo>
                    <a:lnTo>
                      <a:pt x="1007" y="1021"/>
                    </a:lnTo>
                    <a:lnTo>
                      <a:pt x="1021" y="1014"/>
                    </a:lnTo>
                    <a:lnTo>
                      <a:pt x="1041" y="987"/>
                    </a:lnTo>
                    <a:lnTo>
                      <a:pt x="1041" y="980"/>
                    </a:lnTo>
                    <a:lnTo>
                      <a:pt x="1046" y="980"/>
                    </a:lnTo>
                    <a:lnTo>
                      <a:pt x="1049" y="977"/>
                    </a:lnTo>
                    <a:lnTo>
                      <a:pt x="1052" y="966"/>
                    </a:lnTo>
                    <a:lnTo>
                      <a:pt x="1055" y="963"/>
                    </a:lnTo>
                    <a:lnTo>
                      <a:pt x="1081" y="977"/>
                    </a:lnTo>
                    <a:lnTo>
                      <a:pt x="1083" y="975"/>
                    </a:lnTo>
                    <a:lnTo>
                      <a:pt x="1094" y="960"/>
                    </a:lnTo>
                    <a:lnTo>
                      <a:pt x="1094" y="959"/>
                    </a:lnTo>
                    <a:lnTo>
                      <a:pt x="1091" y="949"/>
                    </a:lnTo>
                    <a:lnTo>
                      <a:pt x="1085" y="939"/>
                    </a:lnTo>
                    <a:lnTo>
                      <a:pt x="1090" y="911"/>
                    </a:lnTo>
                    <a:lnTo>
                      <a:pt x="1093" y="911"/>
                    </a:lnTo>
                    <a:lnTo>
                      <a:pt x="1097" y="910"/>
                    </a:lnTo>
                    <a:lnTo>
                      <a:pt x="1098" y="910"/>
                    </a:lnTo>
                    <a:lnTo>
                      <a:pt x="1100" y="908"/>
                    </a:lnTo>
                    <a:lnTo>
                      <a:pt x="1102" y="908"/>
                    </a:lnTo>
                    <a:lnTo>
                      <a:pt x="1101" y="903"/>
                    </a:lnTo>
                    <a:lnTo>
                      <a:pt x="1102" y="899"/>
                    </a:lnTo>
                    <a:lnTo>
                      <a:pt x="1095" y="882"/>
                    </a:lnTo>
                    <a:lnTo>
                      <a:pt x="1095" y="873"/>
                    </a:lnTo>
                    <a:lnTo>
                      <a:pt x="1091" y="873"/>
                    </a:lnTo>
                    <a:lnTo>
                      <a:pt x="1091" y="855"/>
                    </a:lnTo>
                    <a:lnTo>
                      <a:pt x="1087" y="853"/>
                    </a:lnTo>
                    <a:lnTo>
                      <a:pt x="1084" y="840"/>
                    </a:lnTo>
                    <a:lnTo>
                      <a:pt x="1084" y="839"/>
                    </a:lnTo>
                    <a:lnTo>
                      <a:pt x="1083" y="830"/>
                    </a:lnTo>
                    <a:lnTo>
                      <a:pt x="1076" y="830"/>
                    </a:lnTo>
                    <a:lnTo>
                      <a:pt x="1059" y="827"/>
                    </a:lnTo>
                    <a:lnTo>
                      <a:pt x="1056" y="829"/>
                    </a:lnTo>
                    <a:lnTo>
                      <a:pt x="1049" y="815"/>
                    </a:lnTo>
                    <a:lnTo>
                      <a:pt x="1050" y="810"/>
                    </a:lnTo>
                    <a:lnTo>
                      <a:pt x="1045" y="805"/>
                    </a:lnTo>
                    <a:lnTo>
                      <a:pt x="1039" y="801"/>
                    </a:lnTo>
                    <a:lnTo>
                      <a:pt x="1037" y="801"/>
                    </a:lnTo>
                    <a:lnTo>
                      <a:pt x="1027" y="806"/>
                    </a:lnTo>
                    <a:lnTo>
                      <a:pt x="1025" y="806"/>
                    </a:lnTo>
                    <a:lnTo>
                      <a:pt x="1018" y="809"/>
                    </a:lnTo>
                    <a:lnTo>
                      <a:pt x="1016" y="809"/>
                    </a:lnTo>
                    <a:lnTo>
                      <a:pt x="1006" y="803"/>
                    </a:lnTo>
                    <a:lnTo>
                      <a:pt x="1003" y="803"/>
                    </a:lnTo>
                    <a:lnTo>
                      <a:pt x="1002" y="801"/>
                    </a:lnTo>
                    <a:lnTo>
                      <a:pt x="995" y="801"/>
                    </a:lnTo>
                    <a:lnTo>
                      <a:pt x="992" y="799"/>
                    </a:lnTo>
                    <a:lnTo>
                      <a:pt x="990" y="798"/>
                    </a:lnTo>
                    <a:lnTo>
                      <a:pt x="985" y="790"/>
                    </a:lnTo>
                    <a:lnTo>
                      <a:pt x="982" y="784"/>
                    </a:lnTo>
                    <a:lnTo>
                      <a:pt x="982" y="783"/>
                    </a:lnTo>
                    <a:lnTo>
                      <a:pt x="981" y="781"/>
                    </a:lnTo>
                    <a:lnTo>
                      <a:pt x="981" y="773"/>
                    </a:lnTo>
                    <a:lnTo>
                      <a:pt x="978" y="758"/>
                    </a:lnTo>
                    <a:lnTo>
                      <a:pt x="981" y="746"/>
                    </a:lnTo>
                    <a:lnTo>
                      <a:pt x="985" y="739"/>
                    </a:lnTo>
                    <a:lnTo>
                      <a:pt x="985" y="729"/>
                    </a:lnTo>
                    <a:lnTo>
                      <a:pt x="982" y="721"/>
                    </a:lnTo>
                    <a:lnTo>
                      <a:pt x="982" y="720"/>
                    </a:lnTo>
                    <a:lnTo>
                      <a:pt x="981" y="720"/>
                    </a:lnTo>
                    <a:lnTo>
                      <a:pt x="981" y="719"/>
                    </a:lnTo>
                    <a:lnTo>
                      <a:pt x="961" y="693"/>
                    </a:lnTo>
                    <a:lnTo>
                      <a:pt x="961" y="689"/>
                    </a:lnTo>
                    <a:lnTo>
                      <a:pt x="960" y="683"/>
                    </a:lnTo>
                    <a:lnTo>
                      <a:pt x="960" y="682"/>
                    </a:lnTo>
                    <a:lnTo>
                      <a:pt x="954" y="686"/>
                    </a:lnTo>
                    <a:lnTo>
                      <a:pt x="953" y="693"/>
                    </a:lnTo>
                    <a:lnTo>
                      <a:pt x="943" y="696"/>
                    </a:lnTo>
                    <a:lnTo>
                      <a:pt x="939" y="699"/>
                    </a:lnTo>
                    <a:lnTo>
                      <a:pt x="930" y="699"/>
                    </a:lnTo>
                    <a:lnTo>
                      <a:pt x="921" y="703"/>
                    </a:lnTo>
                    <a:lnTo>
                      <a:pt x="903" y="700"/>
                    </a:lnTo>
                    <a:lnTo>
                      <a:pt x="904" y="699"/>
                    </a:lnTo>
                    <a:lnTo>
                      <a:pt x="903" y="695"/>
                    </a:lnTo>
                    <a:lnTo>
                      <a:pt x="894" y="690"/>
                    </a:lnTo>
                    <a:lnTo>
                      <a:pt x="873" y="671"/>
                    </a:lnTo>
                    <a:lnTo>
                      <a:pt x="870" y="671"/>
                    </a:lnTo>
                    <a:lnTo>
                      <a:pt x="872" y="664"/>
                    </a:lnTo>
                    <a:lnTo>
                      <a:pt x="872" y="660"/>
                    </a:lnTo>
                    <a:lnTo>
                      <a:pt x="870" y="660"/>
                    </a:lnTo>
                    <a:lnTo>
                      <a:pt x="859" y="664"/>
                    </a:lnTo>
                    <a:lnTo>
                      <a:pt x="859" y="665"/>
                    </a:lnTo>
                    <a:lnTo>
                      <a:pt x="858" y="664"/>
                    </a:lnTo>
                    <a:lnTo>
                      <a:pt x="858" y="662"/>
                    </a:lnTo>
                    <a:lnTo>
                      <a:pt x="852" y="664"/>
                    </a:lnTo>
                    <a:lnTo>
                      <a:pt x="844" y="679"/>
                    </a:lnTo>
                    <a:lnTo>
                      <a:pt x="842" y="683"/>
                    </a:lnTo>
                    <a:lnTo>
                      <a:pt x="834" y="696"/>
                    </a:lnTo>
                    <a:lnTo>
                      <a:pt x="837" y="698"/>
                    </a:lnTo>
                    <a:lnTo>
                      <a:pt x="831" y="703"/>
                    </a:lnTo>
                    <a:lnTo>
                      <a:pt x="826" y="702"/>
                    </a:lnTo>
                    <a:lnTo>
                      <a:pt x="824" y="700"/>
                    </a:lnTo>
                    <a:lnTo>
                      <a:pt x="822" y="699"/>
                    </a:lnTo>
                    <a:lnTo>
                      <a:pt x="810" y="695"/>
                    </a:lnTo>
                    <a:lnTo>
                      <a:pt x="805" y="695"/>
                    </a:lnTo>
                    <a:lnTo>
                      <a:pt x="799" y="692"/>
                    </a:lnTo>
                    <a:lnTo>
                      <a:pt x="801" y="690"/>
                    </a:lnTo>
                    <a:lnTo>
                      <a:pt x="798" y="692"/>
                    </a:lnTo>
                    <a:lnTo>
                      <a:pt x="788" y="705"/>
                    </a:lnTo>
                    <a:lnTo>
                      <a:pt x="784" y="714"/>
                    </a:lnTo>
                    <a:lnTo>
                      <a:pt x="782" y="714"/>
                    </a:lnTo>
                    <a:lnTo>
                      <a:pt x="781" y="717"/>
                    </a:lnTo>
                    <a:lnTo>
                      <a:pt x="771" y="720"/>
                    </a:lnTo>
                    <a:lnTo>
                      <a:pt x="770" y="720"/>
                    </a:lnTo>
                    <a:lnTo>
                      <a:pt x="770" y="717"/>
                    </a:lnTo>
                    <a:lnTo>
                      <a:pt x="774" y="702"/>
                    </a:lnTo>
                    <a:lnTo>
                      <a:pt x="774" y="699"/>
                    </a:lnTo>
                    <a:lnTo>
                      <a:pt x="777" y="692"/>
                    </a:lnTo>
                    <a:lnTo>
                      <a:pt x="764" y="688"/>
                    </a:lnTo>
                    <a:lnTo>
                      <a:pt x="763" y="688"/>
                    </a:lnTo>
                    <a:lnTo>
                      <a:pt x="764" y="683"/>
                    </a:lnTo>
                    <a:lnTo>
                      <a:pt x="764" y="682"/>
                    </a:lnTo>
                    <a:lnTo>
                      <a:pt x="774" y="664"/>
                    </a:lnTo>
                    <a:lnTo>
                      <a:pt x="771" y="662"/>
                    </a:lnTo>
                    <a:lnTo>
                      <a:pt x="771" y="661"/>
                    </a:lnTo>
                    <a:lnTo>
                      <a:pt x="769" y="660"/>
                    </a:lnTo>
                    <a:lnTo>
                      <a:pt x="764" y="661"/>
                    </a:lnTo>
                    <a:lnTo>
                      <a:pt x="759" y="668"/>
                    </a:lnTo>
                    <a:lnTo>
                      <a:pt x="755" y="668"/>
                    </a:lnTo>
                    <a:lnTo>
                      <a:pt x="753" y="665"/>
                    </a:lnTo>
                    <a:lnTo>
                      <a:pt x="752" y="657"/>
                    </a:lnTo>
                    <a:lnTo>
                      <a:pt x="746" y="652"/>
                    </a:lnTo>
                    <a:lnTo>
                      <a:pt x="745" y="652"/>
                    </a:lnTo>
                    <a:lnTo>
                      <a:pt x="740" y="653"/>
                    </a:lnTo>
                    <a:lnTo>
                      <a:pt x="739" y="656"/>
                    </a:lnTo>
                    <a:lnTo>
                      <a:pt x="735" y="652"/>
                    </a:lnTo>
                    <a:lnTo>
                      <a:pt x="732" y="645"/>
                    </a:lnTo>
                    <a:lnTo>
                      <a:pt x="726" y="642"/>
                    </a:lnTo>
                    <a:lnTo>
                      <a:pt x="726" y="636"/>
                    </a:lnTo>
                    <a:lnTo>
                      <a:pt x="724" y="636"/>
                    </a:lnTo>
                    <a:lnTo>
                      <a:pt x="721" y="638"/>
                    </a:lnTo>
                    <a:lnTo>
                      <a:pt x="721" y="639"/>
                    </a:lnTo>
                    <a:lnTo>
                      <a:pt x="715" y="650"/>
                    </a:lnTo>
                    <a:lnTo>
                      <a:pt x="708" y="656"/>
                    </a:lnTo>
                    <a:lnTo>
                      <a:pt x="699" y="669"/>
                    </a:lnTo>
                    <a:lnTo>
                      <a:pt x="697" y="678"/>
                    </a:lnTo>
                    <a:lnTo>
                      <a:pt x="699" y="681"/>
                    </a:lnTo>
                    <a:lnTo>
                      <a:pt x="695" y="692"/>
                    </a:lnTo>
                    <a:lnTo>
                      <a:pt x="683" y="688"/>
                    </a:lnTo>
                    <a:lnTo>
                      <a:pt x="682" y="689"/>
                    </a:lnTo>
                    <a:lnTo>
                      <a:pt x="682" y="692"/>
                    </a:lnTo>
                    <a:lnTo>
                      <a:pt x="680" y="693"/>
                    </a:lnTo>
                    <a:lnTo>
                      <a:pt x="673" y="692"/>
                    </a:lnTo>
                    <a:lnTo>
                      <a:pt x="662" y="688"/>
                    </a:lnTo>
                    <a:lnTo>
                      <a:pt x="661" y="688"/>
                    </a:lnTo>
                    <a:lnTo>
                      <a:pt x="659" y="689"/>
                    </a:lnTo>
                    <a:lnTo>
                      <a:pt x="659" y="692"/>
                    </a:lnTo>
                    <a:lnTo>
                      <a:pt x="661" y="698"/>
                    </a:lnTo>
                    <a:lnTo>
                      <a:pt x="662" y="700"/>
                    </a:lnTo>
                    <a:lnTo>
                      <a:pt x="662" y="703"/>
                    </a:lnTo>
                    <a:lnTo>
                      <a:pt x="664" y="709"/>
                    </a:lnTo>
                    <a:lnTo>
                      <a:pt x="671" y="709"/>
                    </a:lnTo>
                    <a:lnTo>
                      <a:pt x="671" y="712"/>
                    </a:lnTo>
                    <a:lnTo>
                      <a:pt x="672" y="713"/>
                    </a:lnTo>
                    <a:lnTo>
                      <a:pt x="672" y="714"/>
                    </a:lnTo>
                    <a:lnTo>
                      <a:pt x="673" y="717"/>
                    </a:lnTo>
                    <a:lnTo>
                      <a:pt x="673" y="719"/>
                    </a:lnTo>
                    <a:lnTo>
                      <a:pt x="666" y="719"/>
                    </a:lnTo>
                    <a:lnTo>
                      <a:pt x="665" y="717"/>
                    </a:lnTo>
                    <a:lnTo>
                      <a:pt x="641" y="717"/>
                    </a:lnTo>
                    <a:lnTo>
                      <a:pt x="633" y="719"/>
                    </a:lnTo>
                    <a:lnTo>
                      <a:pt x="628" y="719"/>
                    </a:lnTo>
                    <a:lnTo>
                      <a:pt x="618" y="720"/>
                    </a:lnTo>
                    <a:lnTo>
                      <a:pt x="613" y="720"/>
                    </a:lnTo>
                    <a:lnTo>
                      <a:pt x="609" y="721"/>
                    </a:lnTo>
                    <a:lnTo>
                      <a:pt x="613" y="703"/>
                    </a:lnTo>
                    <a:lnTo>
                      <a:pt x="609" y="703"/>
                    </a:lnTo>
                    <a:lnTo>
                      <a:pt x="606" y="702"/>
                    </a:lnTo>
                    <a:lnTo>
                      <a:pt x="604" y="702"/>
                    </a:lnTo>
                    <a:lnTo>
                      <a:pt x="602" y="703"/>
                    </a:lnTo>
                    <a:lnTo>
                      <a:pt x="598" y="706"/>
                    </a:lnTo>
                    <a:lnTo>
                      <a:pt x="590" y="714"/>
                    </a:lnTo>
                    <a:lnTo>
                      <a:pt x="585" y="724"/>
                    </a:lnTo>
                    <a:lnTo>
                      <a:pt x="584" y="724"/>
                    </a:lnTo>
                    <a:lnTo>
                      <a:pt x="576" y="728"/>
                    </a:lnTo>
                    <a:lnTo>
                      <a:pt x="570" y="727"/>
                    </a:lnTo>
                    <a:lnTo>
                      <a:pt x="558" y="727"/>
                    </a:lnTo>
                    <a:lnTo>
                      <a:pt x="542" y="723"/>
                    </a:lnTo>
                    <a:lnTo>
                      <a:pt x="541" y="723"/>
                    </a:lnTo>
                    <a:lnTo>
                      <a:pt x="539" y="724"/>
                    </a:lnTo>
                    <a:lnTo>
                      <a:pt x="539" y="734"/>
                    </a:lnTo>
                    <a:lnTo>
                      <a:pt x="537" y="734"/>
                    </a:lnTo>
                    <a:lnTo>
                      <a:pt x="518" y="736"/>
                    </a:lnTo>
                    <a:lnTo>
                      <a:pt x="505" y="736"/>
                    </a:lnTo>
                    <a:lnTo>
                      <a:pt x="496" y="741"/>
                    </a:lnTo>
                    <a:lnTo>
                      <a:pt x="485" y="742"/>
                    </a:lnTo>
                    <a:lnTo>
                      <a:pt x="482" y="742"/>
                    </a:lnTo>
                    <a:lnTo>
                      <a:pt x="472" y="739"/>
                    </a:lnTo>
                    <a:lnTo>
                      <a:pt x="470" y="739"/>
                    </a:lnTo>
                    <a:lnTo>
                      <a:pt x="467" y="736"/>
                    </a:lnTo>
                    <a:lnTo>
                      <a:pt x="460" y="736"/>
                    </a:lnTo>
                    <a:lnTo>
                      <a:pt x="454" y="738"/>
                    </a:lnTo>
                    <a:lnTo>
                      <a:pt x="448" y="738"/>
                    </a:lnTo>
                    <a:lnTo>
                      <a:pt x="446" y="735"/>
                    </a:lnTo>
                    <a:lnTo>
                      <a:pt x="446" y="732"/>
                    </a:lnTo>
                    <a:lnTo>
                      <a:pt x="447" y="727"/>
                    </a:lnTo>
                    <a:lnTo>
                      <a:pt x="451" y="728"/>
                    </a:lnTo>
                    <a:lnTo>
                      <a:pt x="454" y="728"/>
                    </a:lnTo>
                    <a:lnTo>
                      <a:pt x="457" y="721"/>
                    </a:lnTo>
                    <a:lnTo>
                      <a:pt x="454" y="721"/>
                    </a:lnTo>
                    <a:lnTo>
                      <a:pt x="447" y="720"/>
                    </a:lnTo>
                    <a:lnTo>
                      <a:pt x="438" y="721"/>
                    </a:lnTo>
                    <a:lnTo>
                      <a:pt x="433" y="714"/>
                    </a:lnTo>
                    <a:lnTo>
                      <a:pt x="429" y="699"/>
                    </a:lnTo>
                    <a:lnTo>
                      <a:pt x="429" y="698"/>
                    </a:lnTo>
                    <a:lnTo>
                      <a:pt x="432" y="696"/>
                    </a:lnTo>
                    <a:lnTo>
                      <a:pt x="441" y="688"/>
                    </a:lnTo>
                    <a:lnTo>
                      <a:pt x="447" y="685"/>
                    </a:lnTo>
                    <a:lnTo>
                      <a:pt x="447" y="686"/>
                    </a:lnTo>
                    <a:lnTo>
                      <a:pt x="453" y="689"/>
                    </a:lnTo>
                    <a:lnTo>
                      <a:pt x="454" y="681"/>
                    </a:lnTo>
                    <a:lnTo>
                      <a:pt x="448" y="672"/>
                    </a:lnTo>
                    <a:lnTo>
                      <a:pt x="453" y="667"/>
                    </a:lnTo>
                    <a:lnTo>
                      <a:pt x="454" y="667"/>
                    </a:lnTo>
                    <a:lnTo>
                      <a:pt x="457" y="664"/>
                    </a:lnTo>
                    <a:lnTo>
                      <a:pt x="448" y="650"/>
                    </a:lnTo>
                    <a:lnTo>
                      <a:pt x="450" y="633"/>
                    </a:lnTo>
                    <a:lnTo>
                      <a:pt x="447" y="619"/>
                    </a:lnTo>
                    <a:lnTo>
                      <a:pt x="458" y="607"/>
                    </a:lnTo>
                    <a:lnTo>
                      <a:pt x="464" y="602"/>
                    </a:lnTo>
                    <a:lnTo>
                      <a:pt x="465" y="601"/>
                    </a:lnTo>
                    <a:lnTo>
                      <a:pt x="464" y="600"/>
                    </a:lnTo>
                    <a:lnTo>
                      <a:pt x="461" y="600"/>
                    </a:lnTo>
                    <a:lnTo>
                      <a:pt x="461" y="598"/>
                    </a:lnTo>
                    <a:lnTo>
                      <a:pt x="457" y="587"/>
                    </a:lnTo>
                    <a:lnTo>
                      <a:pt x="454" y="575"/>
                    </a:lnTo>
                    <a:lnTo>
                      <a:pt x="453" y="570"/>
                    </a:lnTo>
                    <a:lnTo>
                      <a:pt x="451" y="570"/>
                    </a:lnTo>
                    <a:lnTo>
                      <a:pt x="448" y="569"/>
                    </a:lnTo>
                    <a:lnTo>
                      <a:pt x="439" y="569"/>
                    </a:lnTo>
                    <a:lnTo>
                      <a:pt x="439" y="568"/>
                    </a:lnTo>
                    <a:lnTo>
                      <a:pt x="451" y="538"/>
                    </a:lnTo>
                    <a:lnTo>
                      <a:pt x="453" y="537"/>
                    </a:lnTo>
                    <a:lnTo>
                      <a:pt x="447" y="533"/>
                    </a:lnTo>
                    <a:lnTo>
                      <a:pt x="435" y="527"/>
                    </a:lnTo>
                    <a:lnTo>
                      <a:pt x="433" y="527"/>
                    </a:lnTo>
                    <a:lnTo>
                      <a:pt x="411" y="523"/>
                    </a:lnTo>
                    <a:lnTo>
                      <a:pt x="410" y="525"/>
                    </a:lnTo>
                    <a:lnTo>
                      <a:pt x="403" y="527"/>
                    </a:lnTo>
                    <a:lnTo>
                      <a:pt x="397" y="527"/>
                    </a:lnTo>
                    <a:lnTo>
                      <a:pt x="397" y="519"/>
                    </a:lnTo>
                    <a:lnTo>
                      <a:pt x="393" y="510"/>
                    </a:lnTo>
                    <a:lnTo>
                      <a:pt x="391" y="510"/>
                    </a:lnTo>
                    <a:lnTo>
                      <a:pt x="394" y="505"/>
                    </a:lnTo>
                    <a:lnTo>
                      <a:pt x="407" y="487"/>
                    </a:lnTo>
                    <a:lnTo>
                      <a:pt x="405" y="485"/>
                    </a:lnTo>
                    <a:lnTo>
                      <a:pt x="405" y="478"/>
                    </a:lnTo>
                    <a:lnTo>
                      <a:pt x="407" y="471"/>
                    </a:lnTo>
                    <a:lnTo>
                      <a:pt x="411" y="463"/>
                    </a:lnTo>
                    <a:lnTo>
                      <a:pt x="412" y="461"/>
                    </a:lnTo>
                    <a:lnTo>
                      <a:pt x="410" y="460"/>
                    </a:lnTo>
                    <a:lnTo>
                      <a:pt x="407" y="460"/>
                    </a:lnTo>
                    <a:lnTo>
                      <a:pt x="401" y="457"/>
                    </a:lnTo>
                    <a:lnTo>
                      <a:pt x="400" y="453"/>
                    </a:lnTo>
                    <a:lnTo>
                      <a:pt x="398" y="438"/>
                    </a:lnTo>
                    <a:lnTo>
                      <a:pt x="397" y="436"/>
                    </a:lnTo>
                    <a:lnTo>
                      <a:pt x="390" y="431"/>
                    </a:lnTo>
                    <a:lnTo>
                      <a:pt x="388" y="431"/>
                    </a:lnTo>
                    <a:lnTo>
                      <a:pt x="388" y="434"/>
                    </a:lnTo>
                    <a:lnTo>
                      <a:pt x="390" y="435"/>
                    </a:lnTo>
                    <a:lnTo>
                      <a:pt x="390" y="439"/>
                    </a:lnTo>
                    <a:lnTo>
                      <a:pt x="388" y="441"/>
                    </a:lnTo>
                    <a:lnTo>
                      <a:pt x="387" y="448"/>
                    </a:lnTo>
                    <a:lnTo>
                      <a:pt x="376" y="448"/>
                    </a:lnTo>
                    <a:lnTo>
                      <a:pt x="369" y="452"/>
                    </a:lnTo>
                    <a:lnTo>
                      <a:pt x="369" y="461"/>
                    </a:lnTo>
                    <a:lnTo>
                      <a:pt x="365" y="466"/>
                    </a:lnTo>
                    <a:lnTo>
                      <a:pt x="359" y="463"/>
                    </a:lnTo>
                    <a:lnTo>
                      <a:pt x="354" y="461"/>
                    </a:lnTo>
                    <a:lnTo>
                      <a:pt x="334" y="461"/>
                    </a:lnTo>
                    <a:lnTo>
                      <a:pt x="319" y="453"/>
                    </a:lnTo>
                    <a:lnTo>
                      <a:pt x="316" y="453"/>
                    </a:lnTo>
                    <a:lnTo>
                      <a:pt x="316" y="450"/>
                    </a:lnTo>
                    <a:lnTo>
                      <a:pt x="314" y="450"/>
                    </a:lnTo>
                    <a:lnTo>
                      <a:pt x="312" y="449"/>
                    </a:lnTo>
                    <a:lnTo>
                      <a:pt x="304" y="449"/>
                    </a:lnTo>
                    <a:lnTo>
                      <a:pt x="295" y="443"/>
                    </a:lnTo>
                    <a:lnTo>
                      <a:pt x="290" y="429"/>
                    </a:lnTo>
                    <a:lnTo>
                      <a:pt x="290" y="428"/>
                    </a:lnTo>
                    <a:lnTo>
                      <a:pt x="288" y="427"/>
                    </a:lnTo>
                    <a:lnTo>
                      <a:pt x="285" y="414"/>
                    </a:lnTo>
                    <a:lnTo>
                      <a:pt x="257" y="413"/>
                    </a:lnTo>
                    <a:lnTo>
                      <a:pt x="256" y="414"/>
                    </a:lnTo>
                    <a:lnTo>
                      <a:pt x="245" y="414"/>
                    </a:lnTo>
                    <a:lnTo>
                      <a:pt x="246" y="405"/>
                    </a:lnTo>
                    <a:lnTo>
                      <a:pt x="242" y="397"/>
                    </a:lnTo>
                    <a:lnTo>
                      <a:pt x="234" y="388"/>
                    </a:lnTo>
                    <a:lnTo>
                      <a:pt x="235" y="383"/>
                    </a:lnTo>
                    <a:lnTo>
                      <a:pt x="238" y="381"/>
                    </a:lnTo>
                    <a:lnTo>
                      <a:pt x="238" y="379"/>
                    </a:lnTo>
                    <a:lnTo>
                      <a:pt x="227" y="369"/>
                    </a:lnTo>
                    <a:lnTo>
                      <a:pt x="227" y="367"/>
                    </a:lnTo>
                    <a:lnTo>
                      <a:pt x="228" y="367"/>
                    </a:lnTo>
                    <a:lnTo>
                      <a:pt x="228" y="365"/>
                    </a:lnTo>
                    <a:lnTo>
                      <a:pt x="231" y="362"/>
                    </a:lnTo>
                    <a:lnTo>
                      <a:pt x="231" y="361"/>
                    </a:lnTo>
                    <a:lnTo>
                      <a:pt x="232" y="358"/>
                    </a:lnTo>
                    <a:lnTo>
                      <a:pt x="232" y="357"/>
                    </a:lnTo>
                    <a:lnTo>
                      <a:pt x="231" y="353"/>
                    </a:lnTo>
                    <a:lnTo>
                      <a:pt x="223" y="345"/>
                    </a:lnTo>
                    <a:lnTo>
                      <a:pt x="218" y="337"/>
                    </a:lnTo>
                    <a:lnTo>
                      <a:pt x="215" y="302"/>
                    </a:lnTo>
                    <a:lnTo>
                      <a:pt x="230" y="255"/>
                    </a:lnTo>
                    <a:lnTo>
                      <a:pt x="227" y="256"/>
                    </a:lnTo>
                    <a:lnTo>
                      <a:pt x="218" y="256"/>
                    </a:lnTo>
                    <a:lnTo>
                      <a:pt x="220" y="255"/>
                    </a:lnTo>
                    <a:lnTo>
                      <a:pt x="217" y="252"/>
                    </a:lnTo>
                    <a:lnTo>
                      <a:pt x="214" y="251"/>
                    </a:lnTo>
                    <a:lnTo>
                      <a:pt x="211" y="248"/>
                    </a:lnTo>
                    <a:lnTo>
                      <a:pt x="207" y="245"/>
                    </a:lnTo>
                    <a:lnTo>
                      <a:pt x="203" y="237"/>
                    </a:lnTo>
                    <a:lnTo>
                      <a:pt x="201" y="235"/>
                    </a:lnTo>
                    <a:lnTo>
                      <a:pt x="201" y="231"/>
                    </a:lnTo>
                    <a:lnTo>
                      <a:pt x="204" y="227"/>
                    </a:lnTo>
                    <a:lnTo>
                      <a:pt x="201" y="225"/>
                    </a:lnTo>
                    <a:lnTo>
                      <a:pt x="196" y="220"/>
                    </a:lnTo>
                    <a:lnTo>
                      <a:pt x="193" y="218"/>
                    </a:lnTo>
                    <a:lnTo>
                      <a:pt x="187" y="217"/>
                    </a:lnTo>
                    <a:lnTo>
                      <a:pt x="185" y="216"/>
                    </a:lnTo>
                    <a:lnTo>
                      <a:pt x="182" y="216"/>
                    </a:lnTo>
                    <a:lnTo>
                      <a:pt x="179" y="221"/>
                    </a:lnTo>
                    <a:lnTo>
                      <a:pt x="170" y="221"/>
                    </a:lnTo>
                    <a:lnTo>
                      <a:pt x="137" y="211"/>
                    </a:lnTo>
                    <a:lnTo>
                      <a:pt x="139" y="204"/>
                    </a:lnTo>
                    <a:lnTo>
                      <a:pt x="132" y="200"/>
                    </a:lnTo>
                    <a:lnTo>
                      <a:pt x="130" y="199"/>
                    </a:lnTo>
                    <a:lnTo>
                      <a:pt x="132" y="195"/>
                    </a:lnTo>
                    <a:lnTo>
                      <a:pt x="148" y="160"/>
                    </a:lnTo>
                    <a:lnTo>
                      <a:pt x="148" y="158"/>
                    </a:lnTo>
                    <a:lnTo>
                      <a:pt x="150" y="156"/>
                    </a:lnTo>
                    <a:lnTo>
                      <a:pt x="148" y="153"/>
                    </a:lnTo>
                    <a:lnTo>
                      <a:pt x="147" y="149"/>
                    </a:lnTo>
                    <a:lnTo>
                      <a:pt x="146" y="147"/>
                    </a:lnTo>
                    <a:lnTo>
                      <a:pt x="146" y="146"/>
                    </a:lnTo>
                    <a:lnTo>
                      <a:pt x="141" y="146"/>
                    </a:lnTo>
                    <a:lnTo>
                      <a:pt x="139" y="147"/>
                    </a:lnTo>
                    <a:lnTo>
                      <a:pt x="116" y="150"/>
                    </a:lnTo>
                    <a:lnTo>
                      <a:pt x="113" y="150"/>
                    </a:lnTo>
                    <a:lnTo>
                      <a:pt x="112" y="149"/>
                    </a:lnTo>
                    <a:lnTo>
                      <a:pt x="109" y="147"/>
                    </a:lnTo>
                    <a:lnTo>
                      <a:pt x="109" y="146"/>
                    </a:lnTo>
                    <a:lnTo>
                      <a:pt x="107" y="143"/>
                    </a:lnTo>
                    <a:lnTo>
                      <a:pt x="109" y="142"/>
                    </a:lnTo>
                    <a:lnTo>
                      <a:pt x="116" y="142"/>
                    </a:lnTo>
                    <a:lnTo>
                      <a:pt x="118" y="140"/>
                    </a:lnTo>
                    <a:lnTo>
                      <a:pt x="113" y="137"/>
                    </a:lnTo>
                    <a:lnTo>
                      <a:pt x="109" y="136"/>
                    </a:lnTo>
                    <a:lnTo>
                      <a:pt x="102" y="137"/>
                    </a:lnTo>
                    <a:lnTo>
                      <a:pt x="100" y="140"/>
                    </a:lnTo>
                    <a:lnTo>
                      <a:pt x="88" y="146"/>
                    </a:lnTo>
                    <a:lnTo>
                      <a:pt x="87" y="146"/>
                    </a:lnTo>
                    <a:lnTo>
                      <a:pt x="80" y="136"/>
                    </a:lnTo>
                    <a:lnTo>
                      <a:pt x="76" y="132"/>
                    </a:lnTo>
                    <a:lnTo>
                      <a:pt x="79" y="124"/>
                    </a:lnTo>
                    <a:lnTo>
                      <a:pt x="79" y="121"/>
                    </a:lnTo>
                    <a:lnTo>
                      <a:pt x="76" y="115"/>
                    </a:lnTo>
                    <a:lnTo>
                      <a:pt x="74" y="115"/>
                    </a:lnTo>
                    <a:lnTo>
                      <a:pt x="70" y="112"/>
                    </a:lnTo>
                    <a:lnTo>
                      <a:pt x="69" y="112"/>
                    </a:lnTo>
                    <a:lnTo>
                      <a:pt x="69" y="107"/>
                    </a:lnTo>
                    <a:lnTo>
                      <a:pt x="70" y="103"/>
                    </a:lnTo>
                    <a:lnTo>
                      <a:pt x="72" y="101"/>
                    </a:lnTo>
                    <a:lnTo>
                      <a:pt x="70" y="101"/>
                    </a:lnTo>
                    <a:lnTo>
                      <a:pt x="65" y="98"/>
                    </a:lnTo>
                    <a:lnTo>
                      <a:pt x="63" y="97"/>
                    </a:lnTo>
                    <a:lnTo>
                      <a:pt x="59" y="91"/>
                    </a:lnTo>
                    <a:lnTo>
                      <a:pt x="60" y="84"/>
                    </a:lnTo>
                    <a:lnTo>
                      <a:pt x="62" y="83"/>
                    </a:lnTo>
                    <a:lnTo>
                      <a:pt x="62" y="79"/>
                    </a:lnTo>
                    <a:lnTo>
                      <a:pt x="59" y="79"/>
                    </a:lnTo>
                    <a:lnTo>
                      <a:pt x="56" y="80"/>
                    </a:lnTo>
                    <a:lnTo>
                      <a:pt x="46" y="82"/>
                    </a:lnTo>
                    <a:lnTo>
                      <a:pt x="35" y="80"/>
                    </a:lnTo>
                    <a:lnTo>
                      <a:pt x="30" y="76"/>
                    </a:lnTo>
                    <a:lnTo>
                      <a:pt x="28" y="75"/>
                    </a:lnTo>
                    <a:lnTo>
                      <a:pt x="20" y="63"/>
                    </a:lnTo>
                    <a:lnTo>
                      <a:pt x="19" y="63"/>
                    </a:lnTo>
                    <a:lnTo>
                      <a:pt x="14" y="57"/>
                    </a:lnTo>
                    <a:lnTo>
                      <a:pt x="13" y="55"/>
                    </a:lnTo>
                    <a:lnTo>
                      <a:pt x="13" y="54"/>
                    </a:lnTo>
                    <a:lnTo>
                      <a:pt x="16" y="44"/>
                    </a:lnTo>
                    <a:lnTo>
                      <a:pt x="17" y="31"/>
                    </a:lnTo>
                    <a:lnTo>
                      <a:pt x="17" y="29"/>
                    </a:lnTo>
                    <a:lnTo>
                      <a:pt x="19" y="27"/>
                    </a:lnTo>
                    <a:lnTo>
                      <a:pt x="21" y="20"/>
                    </a:lnTo>
                    <a:lnTo>
                      <a:pt x="23" y="19"/>
                    </a:lnTo>
                    <a:lnTo>
                      <a:pt x="24" y="16"/>
                    </a:lnTo>
                    <a:lnTo>
                      <a:pt x="24" y="10"/>
                    </a:lnTo>
                    <a:lnTo>
                      <a:pt x="26" y="9"/>
                    </a:lnTo>
                    <a:lnTo>
                      <a:pt x="10" y="5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5" name="Freeform 6253">
                <a:extLst>
                  <a:ext uri="{FF2B5EF4-FFF2-40B4-BE49-F238E27FC236}">
                    <a16:creationId xmlns:a16="http://schemas.microsoft.com/office/drawing/2014/main" id="{2E5D262A-A378-3401-A152-5138BF70CF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3" y="1336"/>
                <a:ext cx="57" cy="59"/>
              </a:xfrm>
              <a:custGeom>
                <a:avLst/>
                <a:gdLst>
                  <a:gd name="T0" fmla="*/ 0 w 228"/>
                  <a:gd name="T1" fmla="*/ 3 h 240"/>
                  <a:gd name="T2" fmla="*/ 3 w 228"/>
                  <a:gd name="T3" fmla="*/ 2 h 240"/>
                  <a:gd name="T4" fmla="*/ 20 w 228"/>
                  <a:gd name="T5" fmla="*/ 0 h 240"/>
                  <a:gd name="T6" fmla="*/ 28 w 228"/>
                  <a:gd name="T7" fmla="*/ 16 h 240"/>
                  <a:gd name="T8" fmla="*/ 31 w 228"/>
                  <a:gd name="T9" fmla="*/ 20 h 240"/>
                  <a:gd name="T10" fmla="*/ 32 w 228"/>
                  <a:gd name="T11" fmla="*/ 21 h 240"/>
                  <a:gd name="T12" fmla="*/ 39 w 228"/>
                  <a:gd name="T13" fmla="*/ 21 h 240"/>
                  <a:gd name="T14" fmla="*/ 40 w 228"/>
                  <a:gd name="T15" fmla="*/ 23 h 240"/>
                  <a:gd name="T16" fmla="*/ 51 w 228"/>
                  <a:gd name="T17" fmla="*/ 23 h 240"/>
                  <a:gd name="T18" fmla="*/ 57 w 228"/>
                  <a:gd name="T19" fmla="*/ 20 h 240"/>
                  <a:gd name="T20" fmla="*/ 63 w 228"/>
                  <a:gd name="T21" fmla="*/ 21 h 240"/>
                  <a:gd name="T22" fmla="*/ 65 w 228"/>
                  <a:gd name="T23" fmla="*/ 21 h 240"/>
                  <a:gd name="T24" fmla="*/ 65 w 228"/>
                  <a:gd name="T25" fmla="*/ 34 h 240"/>
                  <a:gd name="T26" fmla="*/ 68 w 228"/>
                  <a:gd name="T27" fmla="*/ 39 h 240"/>
                  <a:gd name="T28" fmla="*/ 68 w 228"/>
                  <a:gd name="T29" fmla="*/ 41 h 240"/>
                  <a:gd name="T30" fmla="*/ 74 w 228"/>
                  <a:gd name="T31" fmla="*/ 45 h 240"/>
                  <a:gd name="T32" fmla="*/ 80 w 228"/>
                  <a:gd name="T33" fmla="*/ 42 h 240"/>
                  <a:gd name="T34" fmla="*/ 80 w 228"/>
                  <a:gd name="T35" fmla="*/ 41 h 240"/>
                  <a:gd name="T36" fmla="*/ 81 w 228"/>
                  <a:gd name="T37" fmla="*/ 38 h 240"/>
                  <a:gd name="T38" fmla="*/ 81 w 228"/>
                  <a:gd name="T39" fmla="*/ 36 h 240"/>
                  <a:gd name="T40" fmla="*/ 84 w 228"/>
                  <a:gd name="T41" fmla="*/ 36 h 240"/>
                  <a:gd name="T42" fmla="*/ 102 w 228"/>
                  <a:gd name="T43" fmla="*/ 53 h 240"/>
                  <a:gd name="T44" fmla="*/ 103 w 228"/>
                  <a:gd name="T45" fmla="*/ 53 h 240"/>
                  <a:gd name="T46" fmla="*/ 109 w 228"/>
                  <a:gd name="T47" fmla="*/ 55 h 240"/>
                  <a:gd name="T48" fmla="*/ 111 w 228"/>
                  <a:gd name="T49" fmla="*/ 57 h 240"/>
                  <a:gd name="T50" fmla="*/ 107 w 228"/>
                  <a:gd name="T51" fmla="*/ 66 h 240"/>
                  <a:gd name="T52" fmla="*/ 99 w 228"/>
                  <a:gd name="T53" fmla="*/ 76 h 240"/>
                  <a:gd name="T54" fmla="*/ 96 w 228"/>
                  <a:gd name="T55" fmla="*/ 84 h 240"/>
                  <a:gd name="T56" fmla="*/ 95 w 228"/>
                  <a:gd name="T57" fmla="*/ 86 h 240"/>
                  <a:gd name="T58" fmla="*/ 95 w 228"/>
                  <a:gd name="T59" fmla="*/ 88 h 240"/>
                  <a:gd name="T60" fmla="*/ 99 w 228"/>
                  <a:gd name="T61" fmla="*/ 88 h 240"/>
                  <a:gd name="T62" fmla="*/ 107 w 228"/>
                  <a:gd name="T63" fmla="*/ 90 h 240"/>
                  <a:gd name="T64" fmla="*/ 113 w 228"/>
                  <a:gd name="T65" fmla="*/ 90 h 240"/>
                  <a:gd name="T66" fmla="*/ 117 w 228"/>
                  <a:gd name="T67" fmla="*/ 88 h 240"/>
                  <a:gd name="T68" fmla="*/ 118 w 228"/>
                  <a:gd name="T69" fmla="*/ 87 h 240"/>
                  <a:gd name="T70" fmla="*/ 123 w 228"/>
                  <a:gd name="T71" fmla="*/ 115 h 240"/>
                  <a:gd name="T72" fmla="*/ 128 w 228"/>
                  <a:gd name="T73" fmla="*/ 123 h 240"/>
                  <a:gd name="T74" fmla="*/ 128 w 228"/>
                  <a:gd name="T75" fmla="*/ 129 h 240"/>
                  <a:gd name="T76" fmla="*/ 131 w 228"/>
                  <a:gd name="T77" fmla="*/ 129 h 240"/>
                  <a:gd name="T78" fmla="*/ 134 w 228"/>
                  <a:gd name="T79" fmla="*/ 131 h 240"/>
                  <a:gd name="T80" fmla="*/ 135 w 228"/>
                  <a:gd name="T81" fmla="*/ 136 h 240"/>
                  <a:gd name="T82" fmla="*/ 135 w 228"/>
                  <a:gd name="T83" fmla="*/ 160 h 240"/>
                  <a:gd name="T84" fmla="*/ 137 w 228"/>
                  <a:gd name="T85" fmla="*/ 166 h 240"/>
                  <a:gd name="T86" fmla="*/ 138 w 228"/>
                  <a:gd name="T87" fmla="*/ 169 h 240"/>
                  <a:gd name="T88" fmla="*/ 142 w 228"/>
                  <a:gd name="T89" fmla="*/ 173 h 240"/>
                  <a:gd name="T90" fmla="*/ 156 w 228"/>
                  <a:gd name="T91" fmla="*/ 183 h 240"/>
                  <a:gd name="T92" fmla="*/ 174 w 228"/>
                  <a:gd name="T93" fmla="*/ 191 h 240"/>
                  <a:gd name="T94" fmla="*/ 181 w 228"/>
                  <a:gd name="T95" fmla="*/ 199 h 240"/>
                  <a:gd name="T96" fmla="*/ 191 w 228"/>
                  <a:gd name="T97" fmla="*/ 199 h 240"/>
                  <a:gd name="T98" fmla="*/ 191 w 228"/>
                  <a:gd name="T99" fmla="*/ 200 h 240"/>
                  <a:gd name="T100" fmla="*/ 187 w 228"/>
                  <a:gd name="T101" fmla="*/ 204 h 240"/>
                  <a:gd name="T102" fmla="*/ 186 w 228"/>
                  <a:gd name="T103" fmla="*/ 207 h 240"/>
                  <a:gd name="T104" fmla="*/ 184 w 228"/>
                  <a:gd name="T105" fmla="*/ 207 h 240"/>
                  <a:gd name="T106" fmla="*/ 188 w 228"/>
                  <a:gd name="T107" fmla="*/ 215 h 240"/>
                  <a:gd name="T108" fmla="*/ 190 w 228"/>
                  <a:gd name="T109" fmla="*/ 221 h 240"/>
                  <a:gd name="T110" fmla="*/ 194 w 228"/>
                  <a:gd name="T111" fmla="*/ 225 h 240"/>
                  <a:gd name="T112" fmla="*/ 225 w 228"/>
                  <a:gd name="T113" fmla="*/ 240 h 240"/>
                  <a:gd name="T114" fmla="*/ 228 w 228"/>
                  <a:gd name="T115" fmla="*/ 240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28" h="240">
                    <a:moveTo>
                      <a:pt x="0" y="3"/>
                    </a:moveTo>
                    <a:lnTo>
                      <a:pt x="3" y="2"/>
                    </a:lnTo>
                    <a:lnTo>
                      <a:pt x="20" y="0"/>
                    </a:lnTo>
                    <a:lnTo>
                      <a:pt x="28" y="16"/>
                    </a:lnTo>
                    <a:lnTo>
                      <a:pt x="31" y="20"/>
                    </a:lnTo>
                    <a:lnTo>
                      <a:pt x="32" y="21"/>
                    </a:lnTo>
                    <a:lnTo>
                      <a:pt x="39" y="21"/>
                    </a:lnTo>
                    <a:lnTo>
                      <a:pt x="40" y="23"/>
                    </a:lnTo>
                    <a:lnTo>
                      <a:pt x="51" y="23"/>
                    </a:lnTo>
                    <a:lnTo>
                      <a:pt x="57" y="20"/>
                    </a:lnTo>
                    <a:lnTo>
                      <a:pt x="63" y="21"/>
                    </a:lnTo>
                    <a:lnTo>
                      <a:pt x="65" y="21"/>
                    </a:lnTo>
                    <a:lnTo>
                      <a:pt x="65" y="34"/>
                    </a:lnTo>
                    <a:lnTo>
                      <a:pt x="68" y="39"/>
                    </a:lnTo>
                    <a:lnTo>
                      <a:pt x="68" y="41"/>
                    </a:lnTo>
                    <a:lnTo>
                      <a:pt x="74" y="45"/>
                    </a:lnTo>
                    <a:lnTo>
                      <a:pt x="80" y="42"/>
                    </a:lnTo>
                    <a:lnTo>
                      <a:pt x="80" y="41"/>
                    </a:lnTo>
                    <a:lnTo>
                      <a:pt x="81" y="38"/>
                    </a:lnTo>
                    <a:lnTo>
                      <a:pt x="81" y="36"/>
                    </a:lnTo>
                    <a:lnTo>
                      <a:pt x="84" y="36"/>
                    </a:lnTo>
                    <a:lnTo>
                      <a:pt x="102" y="53"/>
                    </a:lnTo>
                    <a:lnTo>
                      <a:pt x="103" y="53"/>
                    </a:lnTo>
                    <a:lnTo>
                      <a:pt x="109" y="55"/>
                    </a:lnTo>
                    <a:lnTo>
                      <a:pt x="111" y="57"/>
                    </a:lnTo>
                    <a:lnTo>
                      <a:pt x="107" y="66"/>
                    </a:lnTo>
                    <a:lnTo>
                      <a:pt x="99" y="76"/>
                    </a:lnTo>
                    <a:lnTo>
                      <a:pt x="96" y="84"/>
                    </a:lnTo>
                    <a:lnTo>
                      <a:pt x="95" y="86"/>
                    </a:lnTo>
                    <a:lnTo>
                      <a:pt x="95" y="88"/>
                    </a:lnTo>
                    <a:lnTo>
                      <a:pt x="99" y="88"/>
                    </a:lnTo>
                    <a:lnTo>
                      <a:pt x="107" y="90"/>
                    </a:lnTo>
                    <a:lnTo>
                      <a:pt x="113" y="90"/>
                    </a:lnTo>
                    <a:lnTo>
                      <a:pt x="117" y="88"/>
                    </a:lnTo>
                    <a:lnTo>
                      <a:pt x="118" y="87"/>
                    </a:lnTo>
                    <a:lnTo>
                      <a:pt x="123" y="115"/>
                    </a:lnTo>
                    <a:lnTo>
                      <a:pt x="128" y="123"/>
                    </a:lnTo>
                    <a:lnTo>
                      <a:pt x="128" y="129"/>
                    </a:lnTo>
                    <a:lnTo>
                      <a:pt x="131" y="129"/>
                    </a:lnTo>
                    <a:lnTo>
                      <a:pt x="134" y="131"/>
                    </a:lnTo>
                    <a:lnTo>
                      <a:pt x="135" y="136"/>
                    </a:lnTo>
                    <a:lnTo>
                      <a:pt x="135" y="160"/>
                    </a:lnTo>
                    <a:lnTo>
                      <a:pt x="137" y="166"/>
                    </a:lnTo>
                    <a:lnTo>
                      <a:pt x="138" y="169"/>
                    </a:lnTo>
                    <a:lnTo>
                      <a:pt x="142" y="173"/>
                    </a:lnTo>
                    <a:lnTo>
                      <a:pt x="156" y="183"/>
                    </a:lnTo>
                    <a:lnTo>
                      <a:pt x="174" y="191"/>
                    </a:lnTo>
                    <a:lnTo>
                      <a:pt x="181" y="199"/>
                    </a:lnTo>
                    <a:lnTo>
                      <a:pt x="191" y="199"/>
                    </a:lnTo>
                    <a:lnTo>
                      <a:pt x="191" y="200"/>
                    </a:lnTo>
                    <a:lnTo>
                      <a:pt x="187" y="204"/>
                    </a:lnTo>
                    <a:lnTo>
                      <a:pt x="186" y="207"/>
                    </a:lnTo>
                    <a:lnTo>
                      <a:pt x="184" y="207"/>
                    </a:lnTo>
                    <a:lnTo>
                      <a:pt x="188" y="215"/>
                    </a:lnTo>
                    <a:lnTo>
                      <a:pt x="190" y="221"/>
                    </a:lnTo>
                    <a:lnTo>
                      <a:pt x="194" y="225"/>
                    </a:lnTo>
                    <a:lnTo>
                      <a:pt x="225" y="240"/>
                    </a:lnTo>
                    <a:lnTo>
                      <a:pt x="228" y="240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6" name="Freeform 6254">
                <a:extLst>
                  <a:ext uri="{FF2B5EF4-FFF2-40B4-BE49-F238E27FC236}">
                    <a16:creationId xmlns:a16="http://schemas.microsoft.com/office/drawing/2014/main" id="{8DED12D6-ED29-E516-063B-5817E57ED5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1" y="1395"/>
                <a:ext cx="9" cy="18"/>
              </a:xfrm>
              <a:custGeom>
                <a:avLst/>
                <a:gdLst>
                  <a:gd name="T0" fmla="*/ 33 w 33"/>
                  <a:gd name="T1" fmla="*/ 0 h 72"/>
                  <a:gd name="T2" fmla="*/ 26 w 33"/>
                  <a:gd name="T3" fmla="*/ 10 h 72"/>
                  <a:gd name="T4" fmla="*/ 0 w 33"/>
                  <a:gd name="T5" fmla="*/ 17 h 72"/>
                  <a:gd name="T6" fmla="*/ 7 w 33"/>
                  <a:gd name="T7" fmla="*/ 33 h 72"/>
                  <a:gd name="T8" fmla="*/ 26 w 33"/>
                  <a:gd name="T9" fmla="*/ 37 h 72"/>
                  <a:gd name="T10" fmla="*/ 33 w 33"/>
                  <a:gd name="T11" fmla="*/ 72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3" h="72">
                    <a:moveTo>
                      <a:pt x="33" y="0"/>
                    </a:moveTo>
                    <a:lnTo>
                      <a:pt x="26" y="10"/>
                    </a:lnTo>
                    <a:lnTo>
                      <a:pt x="0" y="17"/>
                    </a:lnTo>
                    <a:lnTo>
                      <a:pt x="7" y="33"/>
                    </a:lnTo>
                    <a:lnTo>
                      <a:pt x="26" y="37"/>
                    </a:lnTo>
                    <a:lnTo>
                      <a:pt x="33" y="72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7" name="Freeform 6255">
                <a:extLst>
                  <a:ext uri="{FF2B5EF4-FFF2-40B4-BE49-F238E27FC236}">
                    <a16:creationId xmlns:a16="http://schemas.microsoft.com/office/drawing/2014/main" id="{58685B87-B009-C148-B8C4-3150319E6F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5" y="1413"/>
                <a:ext cx="85" cy="354"/>
              </a:xfrm>
              <a:custGeom>
                <a:avLst/>
                <a:gdLst>
                  <a:gd name="T0" fmla="*/ 342 w 342"/>
                  <a:gd name="T1" fmla="*/ 36 h 1416"/>
                  <a:gd name="T2" fmla="*/ 316 w 342"/>
                  <a:gd name="T3" fmla="*/ 78 h 1416"/>
                  <a:gd name="T4" fmla="*/ 295 w 342"/>
                  <a:gd name="T5" fmla="*/ 86 h 1416"/>
                  <a:gd name="T6" fmla="*/ 267 w 342"/>
                  <a:gd name="T7" fmla="*/ 107 h 1416"/>
                  <a:gd name="T8" fmla="*/ 246 w 342"/>
                  <a:gd name="T9" fmla="*/ 145 h 1416"/>
                  <a:gd name="T10" fmla="*/ 219 w 342"/>
                  <a:gd name="T11" fmla="*/ 153 h 1416"/>
                  <a:gd name="T12" fmla="*/ 203 w 342"/>
                  <a:gd name="T13" fmla="*/ 166 h 1416"/>
                  <a:gd name="T14" fmla="*/ 201 w 342"/>
                  <a:gd name="T15" fmla="*/ 198 h 1416"/>
                  <a:gd name="T16" fmla="*/ 193 w 342"/>
                  <a:gd name="T17" fmla="*/ 217 h 1416"/>
                  <a:gd name="T18" fmla="*/ 187 w 342"/>
                  <a:gd name="T19" fmla="*/ 222 h 1416"/>
                  <a:gd name="T20" fmla="*/ 213 w 342"/>
                  <a:gd name="T21" fmla="*/ 233 h 1416"/>
                  <a:gd name="T22" fmla="*/ 226 w 342"/>
                  <a:gd name="T23" fmla="*/ 263 h 1416"/>
                  <a:gd name="T24" fmla="*/ 211 w 342"/>
                  <a:gd name="T25" fmla="*/ 279 h 1416"/>
                  <a:gd name="T26" fmla="*/ 207 w 342"/>
                  <a:gd name="T27" fmla="*/ 304 h 1416"/>
                  <a:gd name="T28" fmla="*/ 221 w 342"/>
                  <a:gd name="T29" fmla="*/ 336 h 1416"/>
                  <a:gd name="T30" fmla="*/ 213 w 342"/>
                  <a:gd name="T31" fmla="*/ 367 h 1416"/>
                  <a:gd name="T32" fmla="*/ 165 w 342"/>
                  <a:gd name="T33" fmla="*/ 374 h 1416"/>
                  <a:gd name="T34" fmla="*/ 112 w 342"/>
                  <a:gd name="T35" fmla="*/ 403 h 1416"/>
                  <a:gd name="T36" fmla="*/ 85 w 342"/>
                  <a:gd name="T37" fmla="*/ 397 h 1416"/>
                  <a:gd name="T38" fmla="*/ 25 w 342"/>
                  <a:gd name="T39" fmla="*/ 409 h 1416"/>
                  <a:gd name="T40" fmla="*/ 16 w 342"/>
                  <a:gd name="T41" fmla="*/ 437 h 1416"/>
                  <a:gd name="T42" fmla="*/ 6 w 342"/>
                  <a:gd name="T43" fmla="*/ 477 h 1416"/>
                  <a:gd name="T44" fmla="*/ 35 w 342"/>
                  <a:gd name="T45" fmla="*/ 491 h 1416"/>
                  <a:gd name="T46" fmla="*/ 46 w 342"/>
                  <a:gd name="T47" fmla="*/ 512 h 1416"/>
                  <a:gd name="T48" fmla="*/ 56 w 342"/>
                  <a:gd name="T49" fmla="*/ 523 h 1416"/>
                  <a:gd name="T50" fmla="*/ 77 w 342"/>
                  <a:gd name="T51" fmla="*/ 537 h 1416"/>
                  <a:gd name="T52" fmla="*/ 92 w 342"/>
                  <a:gd name="T53" fmla="*/ 572 h 1416"/>
                  <a:gd name="T54" fmla="*/ 112 w 342"/>
                  <a:gd name="T55" fmla="*/ 596 h 1416"/>
                  <a:gd name="T56" fmla="*/ 132 w 342"/>
                  <a:gd name="T57" fmla="*/ 620 h 1416"/>
                  <a:gd name="T58" fmla="*/ 110 w 342"/>
                  <a:gd name="T59" fmla="*/ 642 h 1416"/>
                  <a:gd name="T60" fmla="*/ 122 w 342"/>
                  <a:gd name="T61" fmla="*/ 687 h 1416"/>
                  <a:gd name="T62" fmla="*/ 125 w 342"/>
                  <a:gd name="T63" fmla="*/ 719 h 1416"/>
                  <a:gd name="T64" fmla="*/ 144 w 342"/>
                  <a:gd name="T65" fmla="*/ 737 h 1416"/>
                  <a:gd name="T66" fmla="*/ 155 w 342"/>
                  <a:gd name="T67" fmla="*/ 748 h 1416"/>
                  <a:gd name="T68" fmla="*/ 144 w 342"/>
                  <a:gd name="T69" fmla="*/ 765 h 1416"/>
                  <a:gd name="T70" fmla="*/ 79 w 342"/>
                  <a:gd name="T71" fmla="*/ 768 h 1416"/>
                  <a:gd name="T72" fmla="*/ 70 w 342"/>
                  <a:gd name="T73" fmla="*/ 779 h 1416"/>
                  <a:gd name="T74" fmla="*/ 36 w 342"/>
                  <a:gd name="T75" fmla="*/ 797 h 1416"/>
                  <a:gd name="T76" fmla="*/ 21 w 342"/>
                  <a:gd name="T77" fmla="*/ 790 h 1416"/>
                  <a:gd name="T78" fmla="*/ 6 w 342"/>
                  <a:gd name="T79" fmla="*/ 795 h 1416"/>
                  <a:gd name="T80" fmla="*/ 3 w 342"/>
                  <a:gd name="T81" fmla="*/ 810 h 1416"/>
                  <a:gd name="T82" fmla="*/ 42 w 342"/>
                  <a:gd name="T83" fmla="*/ 849 h 1416"/>
                  <a:gd name="T84" fmla="*/ 53 w 342"/>
                  <a:gd name="T85" fmla="*/ 867 h 1416"/>
                  <a:gd name="T86" fmla="*/ 57 w 342"/>
                  <a:gd name="T87" fmla="*/ 885 h 1416"/>
                  <a:gd name="T88" fmla="*/ 63 w 342"/>
                  <a:gd name="T89" fmla="*/ 899 h 1416"/>
                  <a:gd name="T90" fmla="*/ 81 w 342"/>
                  <a:gd name="T91" fmla="*/ 930 h 1416"/>
                  <a:gd name="T92" fmla="*/ 91 w 342"/>
                  <a:gd name="T93" fmla="*/ 951 h 1416"/>
                  <a:gd name="T94" fmla="*/ 94 w 342"/>
                  <a:gd name="T95" fmla="*/ 963 h 1416"/>
                  <a:gd name="T96" fmla="*/ 102 w 342"/>
                  <a:gd name="T97" fmla="*/ 1006 h 1416"/>
                  <a:gd name="T98" fmla="*/ 92 w 342"/>
                  <a:gd name="T99" fmla="*/ 1018 h 1416"/>
                  <a:gd name="T100" fmla="*/ 81 w 342"/>
                  <a:gd name="T101" fmla="*/ 1062 h 1416"/>
                  <a:gd name="T102" fmla="*/ 66 w 342"/>
                  <a:gd name="T103" fmla="*/ 1089 h 1416"/>
                  <a:gd name="T104" fmla="*/ 56 w 342"/>
                  <a:gd name="T105" fmla="*/ 1119 h 1416"/>
                  <a:gd name="T106" fmla="*/ 38 w 342"/>
                  <a:gd name="T107" fmla="*/ 1147 h 1416"/>
                  <a:gd name="T108" fmla="*/ 34 w 342"/>
                  <a:gd name="T109" fmla="*/ 1177 h 1416"/>
                  <a:gd name="T110" fmla="*/ 66 w 342"/>
                  <a:gd name="T111" fmla="*/ 1216 h 1416"/>
                  <a:gd name="T112" fmla="*/ 85 w 342"/>
                  <a:gd name="T113" fmla="*/ 1226 h 1416"/>
                  <a:gd name="T114" fmla="*/ 103 w 342"/>
                  <a:gd name="T115" fmla="*/ 1248 h 1416"/>
                  <a:gd name="T116" fmla="*/ 154 w 342"/>
                  <a:gd name="T117" fmla="*/ 1290 h 1416"/>
                  <a:gd name="T118" fmla="*/ 168 w 342"/>
                  <a:gd name="T119" fmla="*/ 1315 h 1416"/>
                  <a:gd name="T120" fmla="*/ 165 w 342"/>
                  <a:gd name="T121" fmla="*/ 1375 h 1416"/>
                  <a:gd name="T122" fmla="*/ 182 w 342"/>
                  <a:gd name="T123" fmla="*/ 1409 h 14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42" h="1416">
                    <a:moveTo>
                      <a:pt x="340" y="0"/>
                    </a:moveTo>
                    <a:lnTo>
                      <a:pt x="338" y="4"/>
                    </a:lnTo>
                    <a:lnTo>
                      <a:pt x="337" y="14"/>
                    </a:lnTo>
                    <a:lnTo>
                      <a:pt x="342" y="19"/>
                    </a:lnTo>
                    <a:lnTo>
                      <a:pt x="342" y="36"/>
                    </a:lnTo>
                    <a:lnTo>
                      <a:pt x="341" y="39"/>
                    </a:lnTo>
                    <a:lnTo>
                      <a:pt x="335" y="42"/>
                    </a:lnTo>
                    <a:lnTo>
                      <a:pt x="330" y="46"/>
                    </a:lnTo>
                    <a:lnTo>
                      <a:pt x="316" y="75"/>
                    </a:lnTo>
                    <a:lnTo>
                      <a:pt x="316" y="78"/>
                    </a:lnTo>
                    <a:lnTo>
                      <a:pt x="314" y="79"/>
                    </a:lnTo>
                    <a:lnTo>
                      <a:pt x="312" y="78"/>
                    </a:lnTo>
                    <a:lnTo>
                      <a:pt x="305" y="79"/>
                    </a:lnTo>
                    <a:lnTo>
                      <a:pt x="296" y="85"/>
                    </a:lnTo>
                    <a:lnTo>
                      <a:pt x="295" y="86"/>
                    </a:lnTo>
                    <a:lnTo>
                      <a:pt x="293" y="86"/>
                    </a:lnTo>
                    <a:lnTo>
                      <a:pt x="286" y="95"/>
                    </a:lnTo>
                    <a:lnTo>
                      <a:pt x="283" y="106"/>
                    </a:lnTo>
                    <a:lnTo>
                      <a:pt x="281" y="106"/>
                    </a:lnTo>
                    <a:lnTo>
                      <a:pt x="267" y="107"/>
                    </a:lnTo>
                    <a:lnTo>
                      <a:pt x="266" y="107"/>
                    </a:lnTo>
                    <a:lnTo>
                      <a:pt x="256" y="118"/>
                    </a:lnTo>
                    <a:lnTo>
                      <a:pt x="249" y="132"/>
                    </a:lnTo>
                    <a:lnTo>
                      <a:pt x="249" y="142"/>
                    </a:lnTo>
                    <a:lnTo>
                      <a:pt x="246" y="145"/>
                    </a:lnTo>
                    <a:lnTo>
                      <a:pt x="238" y="149"/>
                    </a:lnTo>
                    <a:lnTo>
                      <a:pt x="233" y="145"/>
                    </a:lnTo>
                    <a:lnTo>
                      <a:pt x="226" y="149"/>
                    </a:lnTo>
                    <a:lnTo>
                      <a:pt x="225" y="149"/>
                    </a:lnTo>
                    <a:lnTo>
                      <a:pt x="219" y="153"/>
                    </a:lnTo>
                    <a:lnTo>
                      <a:pt x="214" y="152"/>
                    </a:lnTo>
                    <a:lnTo>
                      <a:pt x="207" y="150"/>
                    </a:lnTo>
                    <a:lnTo>
                      <a:pt x="200" y="155"/>
                    </a:lnTo>
                    <a:lnTo>
                      <a:pt x="203" y="160"/>
                    </a:lnTo>
                    <a:lnTo>
                      <a:pt x="203" y="166"/>
                    </a:lnTo>
                    <a:lnTo>
                      <a:pt x="200" y="170"/>
                    </a:lnTo>
                    <a:lnTo>
                      <a:pt x="197" y="170"/>
                    </a:lnTo>
                    <a:lnTo>
                      <a:pt x="197" y="172"/>
                    </a:lnTo>
                    <a:lnTo>
                      <a:pt x="200" y="181"/>
                    </a:lnTo>
                    <a:lnTo>
                      <a:pt x="201" y="198"/>
                    </a:lnTo>
                    <a:lnTo>
                      <a:pt x="203" y="203"/>
                    </a:lnTo>
                    <a:lnTo>
                      <a:pt x="201" y="208"/>
                    </a:lnTo>
                    <a:lnTo>
                      <a:pt x="199" y="212"/>
                    </a:lnTo>
                    <a:lnTo>
                      <a:pt x="194" y="215"/>
                    </a:lnTo>
                    <a:lnTo>
                      <a:pt x="193" y="217"/>
                    </a:lnTo>
                    <a:lnTo>
                      <a:pt x="190" y="219"/>
                    </a:lnTo>
                    <a:lnTo>
                      <a:pt x="186" y="219"/>
                    </a:lnTo>
                    <a:lnTo>
                      <a:pt x="183" y="220"/>
                    </a:lnTo>
                    <a:lnTo>
                      <a:pt x="182" y="222"/>
                    </a:lnTo>
                    <a:lnTo>
                      <a:pt x="187" y="222"/>
                    </a:lnTo>
                    <a:lnTo>
                      <a:pt x="190" y="223"/>
                    </a:lnTo>
                    <a:lnTo>
                      <a:pt x="196" y="229"/>
                    </a:lnTo>
                    <a:lnTo>
                      <a:pt x="199" y="230"/>
                    </a:lnTo>
                    <a:lnTo>
                      <a:pt x="201" y="230"/>
                    </a:lnTo>
                    <a:lnTo>
                      <a:pt x="213" y="233"/>
                    </a:lnTo>
                    <a:lnTo>
                      <a:pt x="215" y="233"/>
                    </a:lnTo>
                    <a:lnTo>
                      <a:pt x="218" y="234"/>
                    </a:lnTo>
                    <a:lnTo>
                      <a:pt x="225" y="244"/>
                    </a:lnTo>
                    <a:lnTo>
                      <a:pt x="226" y="258"/>
                    </a:lnTo>
                    <a:lnTo>
                      <a:pt x="226" y="263"/>
                    </a:lnTo>
                    <a:lnTo>
                      <a:pt x="229" y="263"/>
                    </a:lnTo>
                    <a:lnTo>
                      <a:pt x="229" y="265"/>
                    </a:lnTo>
                    <a:lnTo>
                      <a:pt x="226" y="275"/>
                    </a:lnTo>
                    <a:lnTo>
                      <a:pt x="219" y="279"/>
                    </a:lnTo>
                    <a:lnTo>
                      <a:pt x="211" y="279"/>
                    </a:lnTo>
                    <a:lnTo>
                      <a:pt x="207" y="280"/>
                    </a:lnTo>
                    <a:lnTo>
                      <a:pt x="203" y="280"/>
                    </a:lnTo>
                    <a:lnTo>
                      <a:pt x="203" y="282"/>
                    </a:lnTo>
                    <a:lnTo>
                      <a:pt x="206" y="301"/>
                    </a:lnTo>
                    <a:lnTo>
                      <a:pt x="207" y="304"/>
                    </a:lnTo>
                    <a:lnTo>
                      <a:pt x="207" y="319"/>
                    </a:lnTo>
                    <a:lnTo>
                      <a:pt x="218" y="319"/>
                    </a:lnTo>
                    <a:lnTo>
                      <a:pt x="218" y="326"/>
                    </a:lnTo>
                    <a:lnTo>
                      <a:pt x="221" y="333"/>
                    </a:lnTo>
                    <a:lnTo>
                      <a:pt x="221" y="336"/>
                    </a:lnTo>
                    <a:lnTo>
                      <a:pt x="222" y="342"/>
                    </a:lnTo>
                    <a:lnTo>
                      <a:pt x="222" y="346"/>
                    </a:lnTo>
                    <a:lnTo>
                      <a:pt x="218" y="366"/>
                    </a:lnTo>
                    <a:lnTo>
                      <a:pt x="218" y="367"/>
                    </a:lnTo>
                    <a:lnTo>
                      <a:pt x="213" y="367"/>
                    </a:lnTo>
                    <a:lnTo>
                      <a:pt x="207" y="366"/>
                    </a:lnTo>
                    <a:lnTo>
                      <a:pt x="173" y="367"/>
                    </a:lnTo>
                    <a:lnTo>
                      <a:pt x="173" y="368"/>
                    </a:lnTo>
                    <a:lnTo>
                      <a:pt x="166" y="371"/>
                    </a:lnTo>
                    <a:lnTo>
                      <a:pt x="165" y="374"/>
                    </a:lnTo>
                    <a:lnTo>
                      <a:pt x="159" y="378"/>
                    </a:lnTo>
                    <a:lnTo>
                      <a:pt x="146" y="385"/>
                    </a:lnTo>
                    <a:lnTo>
                      <a:pt x="123" y="400"/>
                    </a:lnTo>
                    <a:lnTo>
                      <a:pt x="115" y="405"/>
                    </a:lnTo>
                    <a:lnTo>
                      <a:pt x="112" y="403"/>
                    </a:lnTo>
                    <a:lnTo>
                      <a:pt x="110" y="409"/>
                    </a:lnTo>
                    <a:lnTo>
                      <a:pt x="109" y="409"/>
                    </a:lnTo>
                    <a:lnTo>
                      <a:pt x="91" y="402"/>
                    </a:lnTo>
                    <a:lnTo>
                      <a:pt x="89" y="400"/>
                    </a:lnTo>
                    <a:lnTo>
                      <a:pt x="85" y="397"/>
                    </a:lnTo>
                    <a:lnTo>
                      <a:pt x="79" y="397"/>
                    </a:lnTo>
                    <a:lnTo>
                      <a:pt x="60" y="406"/>
                    </a:lnTo>
                    <a:lnTo>
                      <a:pt x="31" y="406"/>
                    </a:lnTo>
                    <a:lnTo>
                      <a:pt x="27" y="407"/>
                    </a:lnTo>
                    <a:lnTo>
                      <a:pt x="25" y="409"/>
                    </a:lnTo>
                    <a:lnTo>
                      <a:pt x="16" y="412"/>
                    </a:lnTo>
                    <a:lnTo>
                      <a:pt x="14" y="412"/>
                    </a:lnTo>
                    <a:lnTo>
                      <a:pt x="14" y="428"/>
                    </a:lnTo>
                    <a:lnTo>
                      <a:pt x="18" y="433"/>
                    </a:lnTo>
                    <a:lnTo>
                      <a:pt x="16" y="437"/>
                    </a:lnTo>
                    <a:lnTo>
                      <a:pt x="16" y="440"/>
                    </a:lnTo>
                    <a:lnTo>
                      <a:pt x="13" y="453"/>
                    </a:lnTo>
                    <a:lnTo>
                      <a:pt x="7" y="465"/>
                    </a:lnTo>
                    <a:lnTo>
                      <a:pt x="4" y="476"/>
                    </a:lnTo>
                    <a:lnTo>
                      <a:pt x="6" y="477"/>
                    </a:lnTo>
                    <a:lnTo>
                      <a:pt x="4" y="491"/>
                    </a:lnTo>
                    <a:lnTo>
                      <a:pt x="9" y="493"/>
                    </a:lnTo>
                    <a:lnTo>
                      <a:pt x="16" y="500"/>
                    </a:lnTo>
                    <a:lnTo>
                      <a:pt x="27" y="497"/>
                    </a:lnTo>
                    <a:lnTo>
                      <a:pt x="35" y="491"/>
                    </a:lnTo>
                    <a:lnTo>
                      <a:pt x="39" y="487"/>
                    </a:lnTo>
                    <a:lnTo>
                      <a:pt x="43" y="490"/>
                    </a:lnTo>
                    <a:lnTo>
                      <a:pt x="48" y="495"/>
                    </a:lnTo>
                    <a:lnTo>
                      <a:pt x="48" y="508"/>
                    </a:lnTo>
                    <a:lnTo>
                      <a:pt x="46" y="512"/>
                    </a:lnTo>
                    <a:lnTo>
                      <a:pt x="46" y="518"/>
                    </a:lnTo>
                    <a:lnTo>
                      <a:pt x="48" y="519"/>
                    </a:lnTo>
                    <a:lnTo>
                      <a:pt x="50" y="519"/>
                    </a:lnTo>
                    <a:lnTo>
                      <a:pt x="55" y="522"/>
                    </a:lnTo>
                    <a:lnTo>
                      <a:pt x="56" y="523"/>
                    </a:lnTo>
                    <a:lnTo>
                      <a:pt x="59" y="525"/>
                    </a:lnTo>
                    <a:lnTo>
                      <a:pt x="62" y="525"/>
                    </a:lnTo>
                    <a:lnTo>
                      <a:pt x="67" y="529"/>
                    </a:lnTo>
                    <a:lnTo>
                      <a:pt x="72" y="530"/>
                    </a:lnTo>
                    <a:lnTo>
                      <a:pt x="77" y="537"/>
                    </a:lnTo>
                    <a:lnTo>
                      <a:pt x="87" y="546"/>
                    </a:lnTo>
                    <a:lnTo>
                      <a:pt x="94" y="551"/>
                    </a:lnTo>
                    <a:lnTo>
                      <a:pt x="95" y="557"/>
                    </a:lnTo>
                    <a:lnTo>
                      <a:pt x="95" y="561"/>
                    </a:lnTo>
                    <a:lnTo>
                      <a:pt x="92" y="572"/>
                    </a:lnTo>
                    <a:lnTo>
                      <a:pt x="92" y="574"/>
                    </a:lnTo>
                    <a:lnTo>
                      <a:pt x="91" y="575"/>
                    </a:lnTo>
                    <a:lnTo>
                      <a:pt x="89" y="575"/>
                    </a:lnTo>
                    <a:lnTo>
                      <a:pt x="99" y="593"/>
                    </a:lnTo>
                    <a:lnTo>
                      <a:pt x="112" y="596"/>
                    </a:lnTo>
                    <a:lnTo>
                      <a:pt x="115" y="596"/>
                    </a:lnTo>
                    <a:lnTo>
                      <a:pt x="117" y="599"/>
                    </a:lnTo>
                    <a:lnTo>
                      <a:pt x="117" y="600"/>
                    </a:lnTo>
                    <a:lnTo>
                      <a:pt x="133" y="618"/>
                    </a:lnTo>
                    <a:lnTo>
                      <a:pt x="132" y="620"/>
                    </a:lnTo>
                    <a:lnTo>
                      <a:pt x="120" y="627"/>
                    </a:lnTo>
                    <a:lnTo>
                      <a:pt x="110" y="635"/>
                    </a:lnTo>
                    <a:lnTo>
                      <a:pt x="112" y="638"/>
                    </a:lnTo>
                    <a:lnTo>
                      <a:pt x="112" y="641"/>
                    </a:lnTo>
                    <a:lnTo>
                      <a:pt x="110" y="642"/>
                    </a:lnTo>
                    <a:lnTo>
                      <a:pt x="106" y="653"/>
                    </a:lnTo>
                    <a:lnTo>
                      <a:pt x="110" y="654"/>
                    </a:lnTo>
                    <a:lnTo>
                      <a:pt x="110" y="666"/>
                    </a:lnTo>
                    <a:lnTo>
                      <a:pt x="122" y="685"/>
                    </a:lnTo>
                    <a:lnTo>
                      <a:pt x="122" y="687"/>
                    </a:lnTo>
                    <a:lnTo>
                      <a:pt x="120" y="688"/>
                    </a:lnTo>
                    <a:lnTo>
                      <a:pt x="119" y="691"/>
                    </a:lnTo>
                    <a:lnTo>
                      <a:pt x="113" y="702"/>
                    </a:lnTo>
                    <a:lnTo>
                      <a:pt x="119" y="712"/>
                    </a:lnTo>
                    <a:lnTo>
                      <a:pt x="125" y="719"/>
                    </a:lnTo>
                    <a:lnTo>
                      <a:pt x="134" y="719"/>
                    </a:lnTo>
                    <a:lnTo>
                      <a:pt x="136" y="720"/>
                    </a:lnTo>
                    <a:lnTo>
                      <a:pt x="141" y="727"/>
                    </a:lnTo>
                    <a:lnTo>
                      <a:pt x="144" y="734"/>
                    </a:lnTo>
                    <a:lnTo>
                      <a:pt x="144" y="737"/>
                    </a:lnTo>
                    <a:lnTo>
                      <a:pt x="141" y="742"/>
                    </a:lnTo>
                    <a:lnTo>
                      <a:pt x="143" y="744"/>
                    </a:lnTo>
                    <a:lnTo>
                      <a:pt x="143" y="745"/>
                    </a:lnTo>
                    <a:lnTo>
                      <a:pt x="146" y="748"/>
                    </a:lnTo>
                    <a:lnTo>
                      <a:pt x="155" y="748"/>
                    </a:lnTo>
                    <a:lnTo>
                      <a:pt x="158" y="750"/>
                    </a:lnTo>
                    <a:lnTo>
                      <a:pt x="161" y="755"/>
                    </a:lnTo>
                    <a:lnTo>
                      <a:pt x="159" y="757"/>
                    </a:lnTo>
                    <a:lnTo>
                      <a:pt x="151" y="761"/>
                    </a:lnTo>
                    <a:lnTo>
                      <a:pt x="144" y="765"/>
                    </a:lnTo>
                    <a:lnTo>
                      <a:pt x="143" y="765"/>
                    </a:lnTo>
                    <a:lnTo>
                      <a:pt x="137" y="776"/>
                    </a:lnTo>
                    <a:lnTo>
                      <a:pt x="87" y="762"/>
                    </a:lnTo>
                    <a:lnTo>
                      <a:pt x="84" y="762"/>
                    </a:lnTo>
                    <a:lnTo>
                      <a:pt x="79" y="768"/>
                    </a:lnTo>
                    <a:lnTo>
                      <a:pt x="79" y="769"/>
                    </a:lnTo>
                    <a:lnTo>
                      <a:pt x="77" y="772"/>
                    </a:lnTo>
                    <a:lnTo>
                      <a:pt x="77" y="775"/>
                    </a:lnTo>
                    <a:lnTo>
                      <a:pt x="74" y="776"/>
                    </a:lnTo>
                    <a:lnTo>
                      <a:pt x="70" y="779"/>
                    </a:lnTo>
                    <a:lnTo>
                      <a:pt x="56" y="786"/>
                    </a:lnTo>
                    <a:lnTo>
                      <a:pt x="35" y="786"/>
                    </a:lnTo>
                    <a:lnTo>
                      <a:pt x="35" y="791"/>
                    </a:lnTo>
                    <a:lnTo>
                      <a:pt x="36" y="791"/>
                    </a:lnTo>
                    <a:lnTo>
                      <a:pt x="36" y="797"/>
                    </a:lnTo>
                    <a:lnTo>
                      <a:pt x="35" y="798"/>
                    </a:lnTo>
                    <a:lnTo>
                      <a:pt x="34" y="798"/>
                    </a:lnTo>
                    <a:lnTo>
                      <a:pt x="27" y="797"/>
                    </a:lnTo>
                    <a:lnTo>
                      <a:pt x="20" y="793"/>
                    </a:lnTo>
                    <a:lnTo>
                      <a:pt x="21" y="790"/>
                    </a:lnTo>
                    <a:lnTo>
                      <a:pt x="20" y="783"/>
                    </a:lnTo>
                    <a:lnTo>
                      <a:pt x="16" y="783"/>
                    </a:lnTo>
                    <a:lnTo>
                      <a:pt x="14" y="786"/>
                    </a:lnTo>
                    <a:lnTo>
                      <a:pt x="7" y="795"/>
                    </a:lnTo>
                    <a:lnTo>
                      <a:pt x="6" y="795"/>
                    </a:lnTo>
                    <a:lnTo>
                      <a:pt x="4" y="798"/>
                    </a:lnTo>
                    <a:lnTo>
                      <a:pt x="0" y="800"/>
                    </a:lnTo>
                    <a:lnTo>
                      <a:pt x="2" y="802"/>
                    </a:lnTo>
                    <a:lnTo>
                      <a:pt x="2" y="804"/>
                    </a:lnTo>
                    <a:lnTo>
                      <a:pt x="3" y="810"/>
                    </a:lnTo>
                    <a:lnTo>
                      <a:pt x="3" y="811"/>
                    </a:lnTo>
                    <a:lnTo>
                      <a:pt x="4" y="812"/>
                    </a:lnTo>
                    <a:lnTo>
                      <a:pt x="6" y="815"/>
                    </a:lnTo>
                    <a:lnTo>
                      <a:pt x="9" y="817"/>
                    </a:lnTo>
                    <a:lnTo>
                      <a:pt x="42" y="849"/>
                    </a:lnTo>
                    <a:lnTo>
                      <a:pt x="45" y="854"/>
                    </a:lnTo>
                    <a:lnTo>
                      <a:pt x="52" y="861"/>
                    </a:lnTo>
                    <a:lnTo>
                      <a:pt x="52" y="864"/>
                    </a:lnTo>
                    <a:lnTo>
                      <a:pt x="53" y="865"/>
                    </a:lnTo>
                    <a:lnTo>
                      <a:pt x="53" y="867"/>
                    </a:lnTo>
                    <a:lnTo>
                      <a:pt x="55" y="868"/>
                    </a:lnTo>
                    <a:lnTo>
                      <a:pt x="56" y="877"/>
                    </a:lnTo>
                    <a:lnTo>
                      <a:pt x="56" y="879"/>
                    </a:lnTo>
                    <a:lnTo>
                      <a:pt x="57" y="881"/>
                    </a:lnTo>
                    <a:lnTo>
                      <a:pt x="57" y="885"/>
                    </a:lnTo>
                    <a:lnTo>
                      <a:pt x="59" y="888"/>
                    </a:lnTo>
                    <a:lnTo>
                      <a:pt x="60" y="892"/>
                    </a:lnTo>
                    <a:lnTo>
                      <a:pt x="62" y="893"/>
                    </a:lnTo>
                    <a:lnTo>
                      <a:pt x="62" y="896"/>
                    </a:lnTo>
                    <a:lnTo>
                      <a:pt x="63" y="899"/>
                    </a:lnTo>
                    <a:lnTo>
                      <a:pt x="63" y="906"/>
                    </a:lnTo>
                    <a:lnTo>
                      <a:pt x="65" y="906"/>
                    </a:lnTo>
                    <a:lnTo>
                      <a:pt x="77" y="925"/>
                    </a:lnTo>
                    <a:lnTo>
                      <a:pt x="80" y="927"/>
                    </a:lnTo>
                    <a:lnTo>
                      <a:pt x="81" y="930"/>
                    </a:lnTo>
                    <a:lnTo>
                      <a:pt x="84" y="931"/>
                    </a:lnTo>
                    <a:lnTo>
                      <a:pt x="84" y="932"/>
                    </a:lnTo>
                    <a:lnTo>
                      <a:pt x="85" y="935"/>
                    </a:lnTo>
                    <a:lnTo>
                      <a:pt x="87" y="941"/>
                    </a:lnTo>
                    <a:lnTo>
                      <a:pt x="91" y="951"/>
                    </a:lnTo>
                    <a:lnTo>
                      <a:pt x="91" y="956"/>
                    </a:lnTo>
                    <a:lnTo>
                      <a:pt x="92" y="958"/>
                    </a:lnTo>
                    <a:lnTo>
                      <a:pt x="92" y="960"/>
                    </a:lnTo>
                    <a:lnTo>
                      <a:pt x="94" y="962"/>
                    </a:lnTo>
                    <a:lnTo>
                      <a:pt x="94" y="963"/>
                    </a:lnTo>
                    <a:lnTo>
                      <a:pt x="102" y="979"/>
                    </a:lnTo>
                    <a:lnTo>
                      <a:pt x="105" y="998"/>
                    </a:lnTo>
                    <a:lnTo>
                      <a:pt x="105" y="1002"/>
                    </a:lnTo>
                    <a:lnTo>
                      <a:pt x="103" y="1004"/>
                    </a:lnTo>
                    <a:lnTo>
                      <a:pt x="102" y="1006"/>
                    </a:lnTo>
                    <a:lnTo>
                      <a:pt x="98" y="1009"/>
                    </a:lnTo>
                    <a:lnTo>
                      <a:pt x="96" y="1011"/>
                    </a:lnTo>
                    <a:lnTo>
                      <a:pt x="94" y="1015"/>
                    </a:lnTo>
                    <a:lnTo>
                      <a:pt x="94" y="1016"/>
                    </a:lnTo>
                    <a:lnTo>
                      <a:pt x="92" y="1018"/>
                    </a:lnTo>
                    <a:lnTo>
                      <a:pt x="91" y="1020"/>
                    </a:lnTo>
                    <a:lnTo>
                      <a:pt x="91" y="1046"/>
                    </a:lnTo>
                    <a:lnTo>
                      <a:pt x="89" y="1047"/>
                    </a:lnTo>
                    <a:lnTo>
                      <a:pt x="89" y="1049"/>
                    </a:lnTo>
                    <a:lnTo>
                      <a:pt x="81" y="1062"/>
                    </a:lnTo>
                    <a:lnTo>
                      <a:pt x="72" y="1075"/>
                    </a:lnTo>
                    <a:lnTo>
                      <a:pt x="67" y="1083"/>
                    </a:lnTo>
                    <a:lnTo>
                      <a:pt x="67" y="1086"/>
                    </a:lnTo>
                    <a:lnTo>
                      <a:pt x="66" y="1087"/>
                    </a:lnTo>
                    <a:lnTo>
                      <a:pt x="66" y="1089"/>
                    </a:lnTo>
                    <a:lnTo>
                      <a:pt x="62" y="1106"/>
                    </a:lnTo>
                    <a:lnTo>
                      <a:pt x="60" y="1107"/>
                    </a:lnTo>
                    <a:lnTo>
                      <a:pt x="60" y="1109"/>
                    </a:lnTo>
                    <a:lnTo>
                      <a:pt x="57" y="1114"/>
                    </a:lnTo>
                    <a:lnTo>
                      <a:pt x="56" y="1119"/>
                    </a:lnTo>
                    <a:lnTo>
                      <a:pt x="53" y="1122"/>
                    </a:lnTo>
                    <a:lnTo>
                      <a:pt x="42" y="1139"/>
                    </a:lnTo>
                    <a:lnTo>
                      <a:pt x="42" y="1142"/>
                    </a:lnTo>
                    <a:lnTo>
                      <a:pt x="38" y="1146"/>
                    </a:lnTo>
                    <a:lnTo>
                      <a:pt x="38" y="1147"/>
                    </a:lnTo>
                    <a:lnTo>
                      <a:pt x="34" y="1152"/>
                    </a:lnTo>
                    <a:lnTo>
                      <a:pt x="31" y="1162"/>
                    </a:lnTo>
                    <a:lnTo>
                      <a:pt x="29" y="1164"/>
                    </a:lnTo>
                    <a:lnTo>
                      <a:pt x="29" y="1170"/>
                    </a:lnTo>
                    <a:lnTo>
                      <a:pt x="34" y="1177"/>
                    </a:lnTo>
                    <a:lnTo>
                      <a:pt x="35" y="1186"/>
                    </a:lnTo>
                    <a:lnTo>
                      <a:pt x="35" y="1191"/>
                    </a:lnTo>
                    <a:lnTo>
                      <a:pt x="38" y="1199"/>
                    </a:lnTo>
                    <a:lnTo>
                      <a:pt x="49" y="1210"/>
                    </a:lnTo>
                    <a:lnTo>
                      <a:pt x="66" y="1216"/>
                    </a:lnTo>
                    <a:lnTo>
                      <a:pt x="67" y="1216"/>
                    </a:lnTo>
                    <a:lnTo>
                      <a:pt x="76" y="1219"/>
                    </a:lnTo>
                    <a:lnTo>
                      <a:pt x="79" y="1222"/>
                    </a:lnTo>
                    <a:lnTo>
                      <a:pt x="81" y="1223"/>
                    </a:lnTo>
                    <a:lnTo>
                      <a:pt x="85" y="1226"/>
                    </a:lnTo>
                    <a:lnTo>
                      <a:pt x="87" y="1230"/>
                    </a:lnTo>
                    <a:lnTo>
                      <a:pt x="88" y="1231"/>
                    </a:lnTo>
                    <a:lnTo>
                      <a:pt x="95" y="1237"/>
                    </a:lnTo>
                    <a:lnTo>
                      <a:pt x="103" y="1247"/>
                    </a:lnTo>
                    <a:lnTo>
                      <a:pt x="103" y="1248"/>
                    </a:lnTo>
                    <a:lnTo>
                      <a:pt x="105" y="1252"/>
                    </a:lnTo>
                    <a:lnTo>
                      <a:pt x="106" y="1252"/>
                    </a:lnTo>
                    <a:lnTo>
                      <a:pt x="108" y="1255"/>
                    </a:lnTo>
                    <a:lnTo>
                      <a:pt x="112" y="1260"/>
                    </a:lnTo>
                    <a:lnTo>
                      <a:pt x="154" y="1290"/>
                    </a:lnTo>
                    <a:lnTo>
                      <a:pt x="161" y="1297"/>
                    </a:lnTo>
                    <a:lnTo>
                      <a:pt x="162" y="1300"/>
                    </a:lnTo>
                    <a:lnTo>
                      <a:pt x="166" y="1305"/>
                    </a:lnTo>
                    <a:lnTo>
                      <a:pt x="168" y="1308"/>
                    </a:lnTo>
                    <a:lnTo>
                      <a:pt x="168" y="1315"/>
                    </a:lnTo>
                    <a:lnTo>
                      <a:pt x="166" y="1319"/>
                    </a:lnTo>
                    <a:lnTo>
                      <a:pt x="166" y="1325"/>
                    </a:lnTo>
                    <a:lnTo>
                      <a:pt x="162" y="1351"/>
                    </a:lnTo>
                    <a:lnTo>
                      <a:pt x="162" y="1361"/>
                    </a:lnTo>
                    <a:lnTo>
                      <a:pt x="165" y="1375"/>
                    </a:lnTo>
                    <a:lnTo>
                      <a:pt x="166" y="1378"/>
                    </a:lnTo>
                    <a:lnTo>
                      <a:pt x="168" y="1384"/>
                    </a:lnTo>
                    <a:lnTo>
                      <a:pt x="180" y="1406"/>
                    </a:lnTo>
                    <a:lnTo>
                      <a:pt x="182" y="1407"/>
                    </a:lnTo>
                    <a:lnTo>
                      <a:pt x="182" y="1409"/>
                    </a:lnTo>
                    <a:lnTo>
                      <a:pt x="185" y="1414"/>
                    </a:lnTo>
                    <a:lnTo>
                      <a:pt x="186" y="1416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8" name="Freeform 6256">
                <a:extLst>
                  <a:ext uri="{FF2B5EF4-FFF2-40B4-BE49-F238E27FC236}">
                    <a16:creationId xmlns:a16="http://schemas.microsoft.com/office/drawing/2014/main" id="{03D47985-2B07-6283-3BBE-1DAB558EC2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0" y="1027"/>
                <a:ext cx="14" cy="60"/>
              </a:xfrm>
              <a:custGeom>
                <a:avLst/>
                <a:gdLst>
                  <a:gd name="T0" fmla="*/ 14 w 59"/>
                  <a:gd name="T1" fmla="*/ 238 h 238"/>
                  <a:gd name="T2" fmla="*/ 23 w 59"/>
                  <a:gd name="T3" fmla="*/ 221 h 238"/>
                  <a:gd name="T4" fmla="*/ 41 w 59"/>
                  <a:gd name="T5" fmla="*/ 200 h 238"/>
                  <a:gd name="T6" fmla="*/ 51 w 59"/>
                  <a:gd name="T7" fmla="*/ 194 h 238"/>
                  <a:gd name="T8" fmla="*/ 59 w 59"/>
                  <a:gd name="T9" fmla="*/ 172 h 238"/>
                  <a:gd name="T10" fmla="*/ 37 w 59"/>
                  <a:gd name="T11" fmla="*/ 148 h 238"/>
                  <a:gd name="T12" fmla="*/ 6 w 59"/>
                  <a:gd name="T13" fmla="*/ 147 h 238"/>
                  <a:gd name="T14" fmla="*/ 14 w 59"/>
                  <a:gd name="T15" fmla="*/ 125 h 238"/>
                  <a:gd name="T16" fmla="*/ 2 w 59"/>
                  <a:gd name="T17" fmla="*/ 111 h 238"/>
                  <a:gd name="T18" fmla="*/ 0 w 59"/>
                  <a:gd name="T19" fmla="*/ 94 h 238"/>
                  <a:gd name="T20" fmla="*/ 5 w 59"/>
                  <a:gd name="T21" fmla="*/ 59 h 238"/>
                  <a:gd name="T22" fmla="*/ 19 w 59"/>
                  <a:gd name="T23" fmla="*/ 47 h 238"/>
                  <a:gd name="T24" fmla="*/ 6 w 59"/>
                  <a:gd name="T25" fmla="*/ 24 h 238"/>
                  <a:gd name="T26" fmla="*/ 25 w 59"/>
                  <a:gd name="T27" fmla="*/ 15 h 238"/>
                  <a:gd name="T28" fmla="*/ 28 w 59"/>
                  <a:gd name="T29" fmla="*/ 9 h 238"/>
                  <a:gd name="T30" fmla="*/ 14 w 59"/>
                  <a:gd name="T31" fmla="*/ 0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9" h="238">
                    <a:moveTo>
                      <a:pt x="14" y="238"/>
                    </a:moveTo>
                    <a:lnTo>
                      <a:pt x="23" y="221"/>
                    </a:lnTo>
                    <a:lnTo>
                      <a:pt x="41" y="200"/>
                    </a:lnTo>
                    <a:lnTo>
                      <a:pt x="51" y="194"/>
                    </a:lnTo>
                    <a:lnTo>
                      <a:pt x="59" y="172"/>
                    </a:lnTo>
                    <a:lnTo>
                      <a:pt x="37" y="148"/>
                    </a:lnTo>
                    <a:lnTo>
                      <a:pt x="6" y="147"/>
                    </a:lnTo>
                    <a:lnTo>
                      <a:pt x="14" y="125"/>
                    </a:lnTo>
                    <a:lnTo>
                      <a:pt x="2" y="111"/>
                    </a:lnTo>
                    <a:lnTo>
                      <a:pt x="0" y="94"/>
                    </a:lnTo>
                    <a:lnTo>
                      <a:pt x="5" y="59"/>
                    </a:lnTo>
                    <a:lnTo>
                      <a:pt x="19" y="47"/>
                    </a:lnTo>
                    <a:lnTo>
                      <a:pt x="6" y="24"/>
                    </a:lnTo>
                    <a:lnTo>
                      <a:pt x="25" y="15"/>
                    </a:lnTo>
                    <a:lnTo>
                      <a:pt x="28" y="9"/>
                    </a:lnTo>
                    <a:lnTo>
                      <a:pt x="14" y="0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9" name="Freeform 6257">
                <a:extLst>
                  <a:ext uri="{FF2B5EF4-FFF2-40B4-BE49-F238E27FC236}">
                    <a16:creationId xmlns:a16="http://schemas.microsoft.com/office/drawing/2014/main" id="{AC8BF88F-DAF3-C952-B781-E2D8193312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1" y="1093"/>
                <a:ext cx="2" cy="1"/>
              </a:xfrm>
              <a:custGeom>
                <a:avLst/>
                <a:gdLst>
                  <a:gd name="T0" fmla="*/ 9 w 9"/>
                  <a:gd name="T1" fmla="*/ 4 h 4"/>
                  <a:gd name="T2" fmla="*/ 5 w 9"/>
                  <a:gd name="T3" fmla="*/ 3 h 4"/>
                  <a:gd name="T4" fmla="*/ 0 w 9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" h="4">
                    <a:moveTo>
                      <a:pt x="9" y="4"/>
                    </a:moveTo>
                    <a:lnTo>
                      <a:pt x="5" y="3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0" name="Freeform 6258">
                <a:extLst>
                  <a:ext uri="{FF2B5EF4-FFF2-40B4-BE49-F238E27FC236}">
                    <a16:creationId xmlns:a16="http://schemas.microsoft.com/office/drawing/2014/main" id="{6DFACD9D-157C-6772-7D07-70ADF8A38F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0" y="1087"/>
                <a:ext cx="5" cy="6"/>
              </a:xfrm>
              <a:custGeom>
                <a:avLst/>
                <a:gdLst>
                  <a:gd name="T0" fmla="*/ 3 w 18"/>
                  <a:gd name="T1" fmla="*/ 26 h 26"/>
                  <a:gd name="T2" fmla="*/ 0 w 18"/>
                  <a:gd name="T3" fmla="*/ 15 h 26"/>
                  <a:gd name="T4" fmla="*/ 5 w 18"/>
                  <a:gd name="T5" fmla="*/ 10 h 26"/>
                  <a:gd name="T6" fmla="*/ 10 w 18"/>
                  <a:gd name="T7" fmla="*/ 8 h 26"/>
                  <a:gd name="T8" fmla="*/ 17 w 18"/>
                  <a:gd name="T9" fmla="*/ 4 h 26"/>
                  <a:gd name="T10" fmla="*/ 18 w 18"/>
                  <a:gd name="T11" fmla="*/ 3 h 26"/>
                  <a:gd name="T12" fmla="*/ 17 w 18"/>
                  <a:gd name="T13" fmla="*/ 1 h 26"/>
                  <a:gd name="T14" fmla="*/ 12 w 18"/>
                  <a:gd name="T15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8" h="26">
                    <a:moveTo>
                      <a:pt x="3" y="26"/>
                    </a:moveTo>
                    <a:lnTo>
                      <a:pt x="0" y="15"/>
                    </a:lnTo>
                    <a:lnTo>
                      <a:pt x="5" y="10"/>
                    </a:lnTo>
                    <a:lnTo>
                      <a:pt x="10" y="8"/>
                    </a:lnTo>
                    <a:lnTo>
                      <a:pt x="17" y="4"/>
                    </a:lnTo>
                    <a:lnTo>
                      <a:pt x="18" y="3"/>
                    </a:lnTo>
                    <a:lnTo>
                      <a:pt x="17" y="1"/>
                    </a:lnTo>
                    <a:lnTo>
                      <a:pt x="12" y="0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1" name="Line 6259">
                <a:extLst>
                  <a:ext uri="{FF2B5EF4-FFF2-40B4-BE49-F238E27FC236}">
                    <a16:creationId xmlns:a16="http://schemas.microsoft.com/office/drawing/2014/main" id="{C00DAD27-96D8-1297-0447-A9907B623F5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761" y="1093"/>
                <a:ext cx="2" cy="1"/>
              </a:xfrm>
              <a:prstGeom prst="line">
                <a:avLst/>
              </a:pr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2" name="Freeform 6260">
                <a:extLst>
                  <a:ext uri="{FF2B5EF4-FFF2-40B4-BE49-F238E27FC236}">
                    <a16:creationId xmlns:a16="http://schemas.microsoft.com/office/drawing/2014/main" id="{ECE83B70-1F76-E808-C200-22FBA6BFAA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5" y="1021"/>
                <a:ext cx="13" cy="24"/>
              </a:xfrm>
              <a:custGeom>
                <a:avLst/>
                <a:gdLst>
                  <a:gd name="T0" fmla="*/ 49 w 49"/>
                  <a:gd name="T1" fmla="*/ 0 h 96"/>
                  <a:gd name="T2" fmla="*/ 48 w 49"/>
                  <a:gd name="T3" fmla="*/ 0 h 96"/>
                  <a:gd name="T4" fmla="*/ 48 w 49"/>
                  <a:gd name="T5" fmla="*/ 1 h 96"/>
                  <a:gd name="T6" fmla="*/ 38 w 49"/>
                  <a:gd name="T7" fmla="*/ 17 h 96"/>
                  <a:gd name="T8" fmla="*/ 38 w 49"/>
                  <a:gd name="T9" fmla="*/ 18 h 96"/>
                  <a:gd name="T10" fmla="*/ 24 w 49"/>
                  <a:gd name="T11" fmla="*/ 26 h 96"/>
                  <a:gd name="T12" fmla="*/ 3 w 49"/>
                  <a:gd name="T13" fmla="*/ 41 h 96"/>
                  <a:gd name="T14" fmla="*/ 3 w 49"/>
                  <a:gd name="T15" fmla="*/ 44 h 96"/>
                  <a:gd name="T16" fmla="*/ 2 w 49"/>
                  <a:gd name="T17" fmla="*/ 46 h 96"/>
                  <a:gd name="T18" fmla="*/ 2 w 49"/>
                  <a:gd name="T19" fmla="*/ 50 h 96"/>
                  <a:gd name="T20" fmla="*/ 0 w 49"/>
                  <a:gd name="T21" fmla="*/ 65 h 96"/>
                  <a:gd name="T22" fmla="*/ 2 w 49"/>
                  <a:gd name="T23" fmla="*/ 75 h 96"/>
                  <a:gd name="T24" fmla="*/ 9 w 49"/>
                  <a:gd name="T25" fmla="*/ 92 h 96"/>
                  <a:gd name="T26" fmla="*/ 9 w 49"/>
                  <a:gd name="T27" fmla="*/ 93 h 96"/>
                  <a:gd name="T28" fmla="*/ 10 w 49"/>
                  <a:gd name="T29" fmla="*/ 93 h 96"/>
                  <a:gd name="T30" fmla="*/ 12 w 49"/>
                  <a:gd name="T31" fmla="*/ 96 h 96"/>
                  <a:gd name="T32" fmla="*/ 11 w 49"/>
                  <a:gd name="T33" fmla="*/ 96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9" h="96">
                    <a:moveTo>
                      <a:pt x="49" y="0"/>
                    </a:moveTo>
                    <a:lnTo>
                      <a:pt x="48" y="0"/>
                    </a:lnTo>
                    <a:lnTo>
                      <a:pt x="48" y="1"/>
                    </a:lnTo>
                    <a:lnTo>
                      <a:pt x="38" y="17"/>
                    </a:lnTo>
                    <a:lnTo>
                      <a:pt x="38" y="18"/>
                    </a:lnTo>
                    <a:lnTo>
                      <a:pt x="24" y="26"/>
                    </a:lnTo>
                    <a:lnTo>
                      <a:pt x="3" y="41"/>
                    </a:lnTo>
                    <a:lnTo>
                      <a:pt x="3" y="44"/>
                    </a:lnTo>
                    <a:lnTo>
                      <a:pt x="2" y="46"/>
                    </a:lnTo>
                    <a:lnTo>
                      <a:pt x="2" y="50"/>
                    </a:lnTo>
                    <a:lnTo>
                      <a:pt x="0" y="65"/>
                    </a:lnTo>
                    <a:lnTo>
                      <a:pt x="2" y="75"/>
                    </a:lnTo>
                    <a:lnTo>
                      <a:pt x="9" y="92"/>
                    </a:lnTo>
                    <a:lnTo>
                      <a:pt x="9" y="93"/>
                    </a:lnTo>
                    <a:lnTo>
                      <a:pt x="10" y="93"/>
                    </a:lnTo>
                    <a:lnTo>
                      <a:pt x="12" y="96"/>
                    </a:lnTo>
                    <a:lnTo>
                      <a:pt x="11" y="96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3" name="Freeform 6261">
                <a:extLst>
                  <a:ext uri="{FF2B5EF4-FFF2-40B4-BE49-F238E27FC236}">
                    <a16:creationId xmlns:a16="http://schemas.microsoft.com/office/drawing/2014/main" id="{F28F9079-DE31-2A0E-05FB-70FA7DCC41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9" y="1055"/>
                <a:ext cx="35" cy="9"/>
              </a:xfrm>
              <a:custGeom>
                <a:avLst/>
                <a:gdLst>
                  <a:gd name="T0" fmla="*/ 0 w 142"/>
                  <a:gd name="T1" fmla="*/ 16 h 37"/>
                  <a:gd name="T2" fmla="*/ 11 w 142"/>
                  <a:gd name="T3" fmla="*/ 14 h 37"/>
                  <a:gd name="T4" fmla="*/ 12 w 142"/>
                  <a:gd name="T5" fmla="*/ 14 h 37"/>
                  <a:gd name="T6" fmla="*/ 21 w 142"/>
                  <a:gd name="T7" fmla="*/ 22 h 37"/>
                  <a:gd name="T8" fmla="*/ 24 w 142"/>
                  <a:gd name="T9" fmla="*/ 23 h 37"/>
                  <a:gd name="T10" fmla="*/ 21 w 142"/>
                  <a:gd name="T11" fmla="*/ 33 h 37"/>
                  <a:gd name="T12" fmla="*/ 21 w 142"/>
                  <a:gd name="T13" fmla="*/ 34 h 37"/>
                  <a:gd name="T14" fmla="*/ 22 w 142"/>
                  <a:gd name="T15" fmla="*/ 36 h 37"/>
                  <a:gd name="T16" fmla="*/ 28 w 142"/>
                  <a:gd name="T17" fmla="*/ 36 h 37"/>
                  <a:gd name="T18" fmla="*/ 32 w 142"/>
                  <a:gd name="T19" fmla="*/ 37 h 37"/>
                  <a:gd name="T20" fmla="*/ 39 w 142"/>
                  <a:gd name="T21" fmla="*/ 37 h 37"/>
                  <a:gd name="T22" fmla="*/ 39 w 142"/>
                  <a:gd name="T23" fmla="*/ 30 h 37"/>
                  <a:gd name="T24" fmla="*/ 40 w 142"/>
                  <a:gd name="T25" fmla="*/ 29 h 37"/>
                  <a:gd name="T26" fmla="*/ 47 w 142"/>
                  <a:gd name="T27" fmla="*/ 27 h 37"/>
                  <a:gd name="T28" fmla="*/ 49 w 142"/>
                  <a:gd name="T29" fmla="*/ 27 h 37"/>
                  <a:gd name="T30" fmla="*/ 50 w 142"/>
                  <a:gd name="T31" fmla="*/ 29 h 37"/>
                  <a:gd name="T32" fmla="*/ 67 w 142"/>
                  <a:gd name="T33" fmla="*/ 23 h 37"/>
                  <a:gd name="T34" fmla="*/ 68 w 142"/>
                  <a:gd name="T35" fmla="*/ 22 h 37"/>
                  <a:gd name="T36" fmla="*/ 75 w 142"/>
                  <a:gd name="T37" fmla="*/ 20 h 37"/>
                  <a:gd name="T38" fmla="*/ 86 w 142"/>
                  <a:gd name="T39" fmla="*/ 24 h 37"/>
                  <a:gd name="T40" fmla="*/ 89 w 142"/>
                  <a:gd name="T41" fmla="*/ 24 h 37"/>
                  <a:gd name="T42" fmla="*/ 89 w 142"/>
                  <a:gd name="T43" fmla="*/ 26 h 37"/>
                  <a:gd name="T44" fmla="*/ 91 w 142"/>
                  <a:gd name="T45" fmla="*/ 26 h 37"/>
                  <a:gd name="T46" fmla="*/ 98 w 142"/>
                  <a:gd name="T47" fmla="*/ 33 h 37"/>
                  <a:gd name="T48" fmla="*/ 110 w 142"/>
                  <a:gd name="T49" fmla="*/ 33 h 37"/>
                  <a:gd name="T50" fmla="*/ 114 w 142"/>
                  <a:gd name="T51" fmla="*/ 29 h 37"/>
                  <a:gd name="T52" fmla="*/ 116 w 142"/>
                  <a:gd name="T53" fmla="*/ 26 h 37"/>
                  <a:gd name="T54" fmla="*/ 119 w 142"/>
                  <a:gd name="T55" fmla="*/ 22 h 37"/>
                  <a:gd name="T56" fmla="*/ 122 w 142"/>
                  <a:gd name="T57" fmla="*/ 15 h 37"/>
                  <a:gd name="T58" fmla="*/ 123 w 142"/>
                  <a:gd name="T59" fmla="*/ 14 h 37"/>
                  <a:gd name="T60" fmla="*/ 124 w 142"/>
                  <a:gd name="T61" fmla="*/ 11 h 37"/>
                  <a:gd name="T62" fmla="*/ 142 w 142"/>
                  <a:gd name="T63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42" h="37">
                    <a:moveTo>
                      <a:pt x="0" y="16"/>
                    </a:moveTo>
                    <a:lnTo>
                      <a:pt x="11" y="14"/>
                    </a:lnTo>
                    <a:lnTo>
                      <a:pt x="12" y="14"/>
                    </a:lnTo>
                    <a:lnTo>
                      <a:pt x="21" y="22"/>
                    </a:lnTo>
                    <a:lnTo>
                      <a:pt x="24" y="23"/>
                    </a:lnTo>
                    <a:lnTo>
                      <a:pt x="21" y="33"/>
                    </a:lnTo>
                    <a:lnTo>
                      <a:pt x="21" y="34"/>
                    </a:lnTo>
                    <a:lnTo>
                      <a:pt x="22" y="36"/>
                    </a:lnTo>
                    <a:lnTo>
                      <a:pt x="28" y="36"/>
                    </a:lnTo>
                    <a:lnTo>
                      <a:pt x="32" y="37"/>
                    </a:lnTo>
                    <a:lnTo>
                      <a:pt x="39" y="37"/>
                    </a:lnTo>
                    <a:lnTo>
                      <a:pt x="39" y="30"/>
                    </a:lnTo>
                    <a:lnTo>
                      <a:pt x="40" y="29"/>
                    </a:lnTo>
                    <a:lnTo>
                      <a:pt x="47" y="27"/>
                    </a:lnTo>
                    <a:lnTo>
                      <a:pt x="49" y="27"/>
                    </a:lnTo>
                    <a:lnTo>
                      <a:pt x="50" y="29"/>
                    </a:lnTo>
                    <a:lnTo>
                      <a:pt x="67" y="23"/>
                    </a:lnTo>
                    <a:lnTo>
                      <a:pt x="68" y="22"/>
                    </a:lnTo>
                    <a:lnTo>
                      <a:pt x="75" y="20"/>
                    </a:lnTo>
                    <a:lnTo>
                      <a:pt x="86" y="24"/>
                    </a:lnTo>
                    <a:lnTo>
                      <a:pt x="89" y="24"/>
                    </a:lnTo>
                    <a:lnTo>
                      <a:pt x="89" y="26"/>
                    </a:lnTo>
                    <a:lnTo>
                      <a:pt x="91" y="26"/>
                    </a:lnTo>
                    <a:lnTo>
                      <a:pt x="98" y="33"/>
                    </a:lnTo>
                    <a:lnTo>
                      <a:pt x="110" y="33"/>
                    </a:lnTo>
                    <a:lnTo>
                      <a:pt x="114" y="29"/>
                    </a:lnTo>
                    <a:lnTo>
                      <a:pt x="116" y="26"/>
                    </a:lnTo>
                    <a:lnTo>
                      <a:pt x="119" y="22"/>
                    </a:lnTo>
                    <a:lnTo>
                      <a:pt x="122" y="15"/>
                    </a:lnTo>
                    <a:lnTo>
                      <a:pt x="123" y="14"/>
                    </a:lnTo>
                    <a:lnTo>
                      <a:pt x="124" y="11"/>
                    </a:lnTo>
                    <a:lnTo>
                      <a:pt x="142" y="0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4" name="Freeform 6262">
                <a:extLst>
                  <a:ext uri="{FF2B5EF4-FFF2-40B4-BE49-F238E27FC236}">
                    <a16:creationId xmlns:a16="http://schemas.microsoft.com/office/drawing/2014/main" id="{3AA1E644-44FB-6F93-6F28-5FAA8E11EB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4" y="1045"/>
                <a:ext cx="7" cy="10"/>
              </a:xfrm>
              <a:custGeom>
                <a:avLst/>
                <a:gdLst>
                  <a:gd name="T0" fmla="*/ 0 w 25"/>
                  <a:gd name="T1" fmla="*/ 41 h 41"/>
                  <a:gd name="T2" fmla="*/ 11 w 25"/>
                  <a:gd name="T3" fmla="*/ 32 h 41"/>
                  <a:gd name="T4" fmla="*/ 20 w 25"/>
                  <a:gd name="T5" fmla="*/ 36 h 41"/>
                  <a:gd name="T6" fmla="*/ 25 w 25"/>
                  <a:gd name="T7" fmla="*/ 25 h 41"/>
                  <a:gd name="T8" fmla="*/ 23 w 25"/>
                  <a:gd name="T9" fmla="*/ 12 h 41"/>
                  <a:gd name="T10" fmla="*/ 15 w 25"/>
                  <a:gd name="T11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5" h="41">
                    <a:moveTo>
                      <a:pt x="0" y="41"/>
                    </a:moveTo>
                    <a:lnTo>
                      <a:pt x="11" y="32"/>
                    </a:lnTo>
                    <a:lnTo>
                      <a:pt x="20" y="36"/>
                    </a:lnTo>
                    <a:lnTo>
                      <a:pt x="25" y="25"/>
                    </a:lnTo>
                    <a:lnTo>
                      <a:pt x="23" y="12"/>
                    </a:lnTo>
                    <a:lnTo>
                      <a:pt x="15" y="0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5" name="Freeform 6263">
                <a:extLst>
                  <a:ext uri="{FF2B5EF4-FFF2-40B4-BE49-F238E27FC236}">
                    <a16:creationId xmlns:a16="http://schemas.microsoft.com/office/drawing/2014/main" id="{8483F27E-00CE-78C1-0EF8-77CB02FCBB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9" y="1049"/>
                <a:ext cx="35" cy="26"/>
              </a:xfrm>
              <a:custGeom>
                <a:avLst/>
                <a:gdLst>
                  <a:gd name="T0" fmla="*/ 1 w 141"/>
                  <a:gd name="T1" fmla="*/ 103 h 103"/>
                  <a:gd name="T2" fmla="*/ 1 w 141"/>
                  <a:gd name="T3" fmla="*/ 102 h 103"/>
                  <a:gd name="T4" fmla="*/ 0 w 141"/>
                  <a:gd name="T5" fmla="*/ 96 h 103"/>
                  <a:gd name="T6" fmla="*/ 1 w 141"/>
                  <a:gd name="T7" fmla="*/ 89 h 103"/>
                  <a:gd name="T8" fmla="*/ 5 w 141"/>
                  <a:gd name="T9" fmla="*/ 82 h 103"/>
                  <a:gd name="T10" fmla="*/ 12 w 141"/>
                  <a:gd name="T11" fmla="*/ 77 h 103"/>
                  <a:gd name="T12" fmla="*/ 21 w 141"/>
                  <a:gd name="T13" fmla="*/ 65 h 103"/>
                  <a:gd name="T14" fmla="*/ 33 w 141"/>
                  <a:gd name="T15" fmla="*/ 53 h 103"/>
                  <a:gd name="T16" fmla="*/ 37 w 141"/>
                  <a:gd name="T17" fmla="*/ 53 h 103"/>
                  <a:gd name="T18" fmla="*/ 41 w 141"/>
                  <a:gd name="T19" fmla="*/ 57 h 103"/>
                  <a:gd name="T20" fmla="*/ 41 w 141"/>
                  <a:gd name="T21" fmla="*/ 62 h 103"/>
                  <a:gd name="T22" fmla="*/ 40 w 141"/>
                  <a:gd name="T23" fmla="*/ 64 h 103"/>
                  <a:gd name="T24" fmla="*/ 40 w 141"/>
                  <a:gd name="T25" fmla="*/ 67 h 103"/>
                  <a:gd name="T26" fmla="*/ 41 w 141"/>
                  <a:gd name="T27" fmla="*/ 70 h 103"/>
                  <a:gd name="T28" fmla="*/ 44 w 141"/>
                  <a:gd name="T29" fmla="*/ 71 h 103"/>
                  <a:gd name="T30" fmla="*/ 48 w 141"/>
                  <a:gd name="T31" fmla="*/ 70 h 103"/>
                  <a:gd name="T32" fmla="*/ 60 w 141"/>
                  <a:gd name="T33" fmla="*/ 60 h 103"/>
                  <a:gd name="T34" fmla="*/ 61 w 141"/>
                  <a:gd name="T35" fmla="*/ 57 h 103"/>
                  <a:gd name="T36" fmla="*/ 62 w 141"/>
                  <a:gd name="T37" fmla="*/ 57 h 103"/>
                  <a:gd name="T38" fmla="*/ 64 w 141"/>
                  <a:gd name="T39" fmla="*/ 58 h 103"/>
                  <a:gd name="T40" fmla="*/ 64 w 141"/>
                  <a:gd name="T41" fmla="*/ 62 h 103"/>
                  <a:gd name="T42" fmla="*/ 70 w 141"/>
                  <a:gd name="T43" fmla="*/ 70 h 103"/>
                  <a:gd name="T44" fmla="*/ 72 w 141"/>
                  <a:gd name="T45" fmla="*/ 72 h 103"/>
                  <a:gd name="T46" fmla="*/ 75 w 141"/>
                  <a:gd name="T47" fmla="*/ 71 h 103"/>
                  <a:gd name="T48" fmla="*/ 81 w 141"/>
                  <a:gd name="T49" fmla="*/ 70 h 103"/>
                  <a:gd name="T50" fmla="*/ 91 w 141"/>
                  <a:gd name="T51" fmla="*/ 77 h 103"/>
                  <a:gd name="T52" fmla="*/ 93 w 141"/>
                  <a:gd name="T53" fmla="*/ 77 h 103"/>
                  <a:gd name="T54" fmla="*/ 92 w 141"/>
                  <a:gd name="T55" fmla="*/ 67 h 103"/>
                  <a:gd name="T56" fmla="*/ 99 w 141"/>
                  <a:gd name="T57" fmla="*/ 53 h 103"/>
                  <a:gd name="T58" fmla="*/ 103 w 141"/>
                  <a:gd name="T59" fmla="*/ 39 h 103"/>
                  <a:gd name="T60" fmla="*/ 103 w 141"/>
                  <a:gd name="T61" fmla="*/ 22 h 103"/>
                  <a:gd name="T62" fmla="*/ 100 w 141"/>
                  <a:gd name="T63" fmla="*/ 12 h 103"/>
                  <a:gd name="T64" fmla="*/ 104 w 141"/>
                  <a:gd name="T65" fmla="*/ 1 h 103"/>
                  <a:gd name="T66" fmla="*/ 104 w 141"/>
                  <a:gd name="T67" fmla="*/ 0 h 103"/>
                  <a:gd name="T68" fmla="*/ 108 w 141"/>
                  <a:gd name="T69" fmla="*/ 0 h 103"/>
                  <a:gd name="T70" fmla="*/ 110 w 141"/>
                  <a:gd name="T71" fmla="*/ 1 h 103"/>
                  <a:gd name="T72" fmla="*/ 114 w 141"/>
                  <a:gd name="T73" fmla="*/ 1 h 103"/>
                  <a:gd name="T74" fmla="*/ 117 w 141"/>
                  <a:gd name="T75" fmla="*/ 4 h 103"/>
                  <a:gd name="T76" fmla="*/ 131 w 141"/>
                  <a:gd name="T77" fmla="*/ 7 h 103"/>
                  <a:gd name="T78" fmla="*/ 141 w 141"/>
                  <a:gd name="T79" fmla="*/ 7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41" h="103">
                    <a:moveTo>
                      <a:pt x="1" y="103"/>
                    </a:moveTo>
                    <a:lnTo>
                      <a:pt x="1" y="102"/>
                    </a:lnTo>
                    <a:lnTo>
                      <a:pt x="0" y="96"/>
                    </a:lnTo>
                    <a:lnTo>
                      <a:pt x="1" y="89"/>
                    </a:lnTo>
                    <a:lnTo>
                      <a:pt x="5" y="82"/>
                    </a:lnTo>
                    <a:lnTo>
                      <a:pt x="12" y="77"/>
                    </a:lnTo>
                    <a:lnTo>
                      <a:pt x="21" y="65"/>
                    </a:lnTo>
                    <a:lnTo>
                      <a:pt x="33" y="53"/>
                    </a:lnTo>
                    <a:lnTo>
                      <a:pt x="37" y="53"/>
                    </a:lnTo>
                    <a:lnTo>
                      <a:pt x="41" y="57"/>
                    </a:lnTo>
                    <a:lnTo>
                      <a:pt x="41" y="62"/>
                    </a:lnTo>
                    <a:lnTo>
                      <a:pt x="40" y="64"/>
                    </a:lnTo>
                    <a:lnTo>
                      <a:pt x="40" y="67"/>
                    </a:lnTo>
                    <a:lnTo>
                      <a:pt x="41" y="70"/>
                    </a:lnTo>
                    <a:lnTo>
                      <a:pt x="44" y="71"/>
                    </a:lnTo>
                    <a:lnTo>
                      <a:pt x="48" y="70"/>
                    </a:lnTo>
                    <a:lnTo>
                      <a:pt x="60" y="60"/>
                    </a:lnTo>
                    <a:lnTo>
                      <a:pt x="61" y="57"/>
                    </a:lnTo>
                    <a:lnTo>
                      <a:pt x="62" y="57"/>
                    </a:lnTo>
                    <a:lnTo>
                      <a:pt x="64" y="58"/>
                    </a:lnTo>
                    <a:lnTo>
                      <a:pt x="64" y="62"/>
                    </a:lnTo>
                    <a:lnTo>
                      <a:pt x="70" y="70"/>
                    </a:lnTo>
                    <a:lnTo>
                      <a:pt x="72" y="72"/>
                    </a:lnTo>
                    <a:lnTo>
                      <a:pt x="75" y="71"/>
                    </a:lnTo>
                    <a:lnTo>
                      <a:pt x="81" y="70"/>
                    </a:lnTo>
                    <a:lnTo>
                      <a:pt x="91" y="77"/>
                    </a:lnTo>
                    <a:lnTo>
                      <a:pt x="93" y="77"/>
                    </a:lnTo>
                    <a:lnTo>
                      <a:pt x="92" y="67"/>
                    </a:lnTo>
                    <a:lnTo>
                      <a:pt x="99" y="53"/>
                    </a:lnTo>
                    <a:lnTo>
                      <a:pt x="103" y="39"/>
                    </a:lnTo>
                    <a:lnTo>
                      <a:pt x="103" y="22"/>
                    </a:lnTo>
                    <a:lnTo>
                      <a:pt x="100" y="12"/>
                    </a:lnTo>
                    <a:lnTo>
                      <a:pt x="104" y="1"/>
                    </a:lnTo>
                    <a:lnTo>
                      <a:pt x="104" y="0"/>
                    </a:lnTo>
                    <a:lnTo>
                      <a:pt x="108" y="0"/>
                    </a:lnTo>
                    <a:lnTo>
                      <a:pt x="110" y="1"/>
                    </a:lnTo>
                    <a:lnTo>
                      <a:pt x="114" y="1"/>
                    </a:lnTo>
                    <a:lnTo>
                      <a:pt x="117" y="4"/>
                    </a:lnTo>
                    <a:lnTo>
                      <a:pt x="131" y="7"/>
                    </a:lnTo>
                    <a:lnTo>
                      <a:pt x="141" y="7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6" name="Freeform 6264">
                <a:extLst>
                  <a:ext uri="{FF2B5EF4-FFF2-40B4-BE49-F238E27FC236}">
                    <a16:creationId xmlns:a16="http://schemas.microsoft.com/office/drawing/2014/main" id="{FCA6D504-BCF5-7018-0295-DC9BA4B6B0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3" y="1051"/>
                <a:ext cx="26" cy="12"/>
              </a:xfrm>
              <a:custGeom>
                <a:avLst/>
                <a:gdLst>
                  <a:gd name="T0" fmla="*/ 4 w 103"/>
                  <a:gd name="T1" fmla="*/ 0 h 51"/>
                  <a:gd name="T2" fmla="*/ 0 w 103"/>
                  <a:gd name="T3" fmla="*/ 14 h 51"/>
                  <a:gd name="T4" fmla="*/ 14 w 103"/>
                  <a:gd name="T5" fmla="*/ 28 h 51"/>
                  <a:gd name="T6" fmla="*/ 29 w 103"/>
                  <a:gd name="T7" fmla="*/ 28 h 51"/>
                  <a:gd name="T8" fmla="*/ 48 w 103"/>
                  <a:gd name="T9" fmla="*/ 25 h 51"/>
                  <a:gd name="T10" fmla="*/ 68 w 103"/>
                  <a:gd name="T11" fmla="*/ 36 h 51"/>
                  <a:gd name="T12" fmla="*/ 88 w 103"/>
                  <a:gd name="T13" fmla="*/ 51 h 51"/>
                  <a:gd name="T14" fmla="*/ 95 w 103"/>
                  <a:gd name="T15" fmla="*/ 43 h 51"/>
                  <a:gd name="T16" fmla="*/ 86 w 103"/>
                  <a:gd name="T17" fmla="*/ 36 h 51"/>
                  <a:gd name="T18" fmla="*/ 103 w 103"/>
                  <a:gd name="T19" fmla="*/ 33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3" h="51">
                    <a:moveTo>
                      <a:pt x="4" y="0"/>
                    </a:moveTo>
                    <a:lnTo>
                      <a:pt x="0" y="14"/>
                    </a:lnTo>
                    <a:lnTo>
                      <a:pt x="14" y="28"/>
                    </a:lnTo>
                    <a:lnTo>
                      <a:pt x="29" y="28"/>
                    </a:lnTo>
                    <a:lnTo>
                      <a:pt x="48" y="25"/>
                    </a:lnTo>
                    <a:lnTo>
                      <a:pt x="68" y="36"/>
                    </a:lnTo>
                    <a:lnTo>
                      <a:pt x="88" y="51"/>
                    </a:lnTo>
                    <a:lnTo>
                      <a:pt x="95" y="43"/>
                    </a:lnTo>
                    <a:lnTo>
                      <a:pt x="86" y="36"/>
                    </a:lnTo>
                    <a:lnTo>
                      <a:pt x="103" y="33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7" name="Freeform 6265">
                <a:extLst>
                  <a:ext uri="{FF2B5EF4-FFF2-40B4-BE49-F238E27FC236}">
                    <a16:creationId xmlns:a16="http://schemas.microsoft.com/office/drawing/2014/main" id="{87C4DFE6-C23D-3A94-4B5A-23BB5C80D6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7" y="1074"/>
                <a:ext cx="47" cy="22"/>
              </a:xfrm>
              <a:custGeom>
                <a:avLst/>
                <a:gdLst>
                  <a:gd name="T0" fmla="*/ 0 w 190"/>
                  <a:gd name="T1" fmla="*/ 87 h 87"/>
                  <a:gd name="T2" fmla="*/ 1 w 190"/>
                  <a:gd name="T3" fmla="*/ 85 h 87"/>
                  <a:gd name="T4" fmla="*/ 7 w 190"/>
                  <a:gd name="T5" fmla="*/ 85 h 87"/>
                  <a:gd name="T6" fmla="*/ 23 w 190"/>
                  <a:gd name="T7" fmla="*/ 84 h 87"/>
                  <a:gd name="T8" fmla="*/ 27 w 190"/>
                  <a:gd name="T9" fmla="*/ 82 h 87"/>
                  <a:gd name="T10" fmla="*/ 29 w 190"/>
                  <a:gd name="T11" fmla="*/ 82 h 87"/>
                  <a:gd name="T12" fmla="*/ 29 w 190"/>
                  <a:gd name="T13" fmla="*/ 81 h 87"/>
                  <a:gd name="T14" fmla="*/ 30 w 190"/>
                  <a:gd name="T15" fmla="*/ 80 h 87"/>
                  <a:gd name="T16" fmla="*/ 33 w 190"/>
                  <a:gd name="T17" fmla="*/ 78 h 87"/>
                  <a:gd name="T18" fmla="*/ 35 w 190"/>
                  <a:gd name="T19" fmla="*/ 78 h 87"/>
                  <a:gd name="T20" fmla="*/ 42 w 190"/>
                  <a:gd name="T21" fmla="*/ 67 h 87"/>
                  <a:gd name="T22" fmla="*/ 45 w 190"/>
                  <a:gd name="T23" fmla="*/ 61 h 87"/>
                  <a:gd name="T24" fmla="*/ 46 w 190"/>
                  <a:gd name="T25" fmla="*/ 59 h 87"/>
                  <a:gd name="T26" fmla="*/ 54 w 190"/>
                  <a:gd name="T27" fmla="*/ 35 h 87"/>
                  <a:gd name="T28" fmla="*/ 61 w 190"/>
                  <a:gd name="T29" fmla="*/ 25 h 87"/>
                  <a:gd name="T30" fmla="*/ 74 w 190"/>
                  <a:gd name="T31" fmla="*/ 20 h 87"/>
                  <a:gd name="T32" fmla="*/ 79 w 190"/>
                  <a:gd name="T33" fmla="*/ 21 h 87"/>
                  <a:gd name="T34" fmla="*/ 84 w 190"/>
                  <a:gd name="T35" fmla="*/ 28 h 87"/>
                  <a:gd name="T36" fmla="*/ 92 w 190"/>
                  <a:gd name="T37" fmla="*/ 34 h 87"/>
                  <a:gd name="T38" fmla="*/ 102 w 190"/>
                  <a:gd name="T39" fmla="*/ 35 h 87"/>
                  <a:gd name="T40" fmla="*/ 104 w 190"/>
                  <a:gd name="T41" fmla="*/ 34 h 87"/>
                  <a:gd name="T42" fmla="*/ 111 w 190"/>
                  <a:gd name="T43" fmla="*/ 32 h 87"/>
                  <a:gd name="T44" fmla="*/ 113 w 190"/>
                  <a:gd name="T45" fmla="*/ 32 h 87"/>
                  <a:gd name="T46" fmla="*/ 113 w 190"/>
                  <a:gd name="T47" fmla="*/ 38 h 87"/>
                  <a:gd name="T48" fmla="*/ 114 w 190"/>
                  <a:gd name="T49" fmla="*/ 38 h 87"/>
                  <a:gd name="T50" fmla="*/ 117 w 190"/>
                  <a:gd name="T51" fmla="*/ 37 h 87"/>
                  <a:gd name="T52" fmla="*/ 138 w 190"/>
                  <a:gd name="T53" fmla="*/ 31 h 87"/>
                  <a:gd name="T54" fmla="*/ 139 w 190"/>
                  <a:gd name="T55" fmla="*/ 31 h 87"/>
                  <a:gd name="T56" fmla="*/ 144 w 190"/>
                  <a:gd name="T57" fmla="*/ 30 h 87"/>
                  <a:gd name="T58" fmla="*/ 147 w 190"/>
                  <a:gd name="T59" fmla="*/ 30 h 87"/>
                  <a:gd name="T60" fmla="*/ 155 w 190"/>
                  <a:gd name="T61" fmla="*/ 25 h 87"/>
                  <a:gd name="T62" fmla="*/ 156 w 190"/>
                  <a:gd name="T63" fmla="*/ 24 h 87"/>
                  <a:gd name="T64" fmla="*/ 156 w 190"/>
                  <a:gd name="T65" fmla="*/ 22 h 87"/>
                  <a:gd name="T66" fmla="*/ 157 w 190"/>
                  <a:gd name="T67" fmla="*/ 21 h 87"/>
                  <a:gd name="T68" fmla="*/ 157 w 190"/>
                  <a:gd name="T69" fmla="*/ 15 h 87"/>
                  <a:gd name="T70" fmla="*/ 162 w 190"/>
                  <a:gd name="T71" fmla="*/ 10 h 87"/>
                  <a:gd name="T72" fmla="*/ 167 w 190"/>
                  <a:gd name="T73" fmla="*/ 6 h 87"/>
                  <a:gd name="T74" fmla="*/ 174 w 190"/>
                  <a:gd name="T75" fmla="*/ 5 h 87"/>
                  <a:gd name="T76" fmla="*/ 181 w 190"/>
                  <a:gd name="T77" fmla="*/ 2 h 87"/>
                  <a:gd name="T78" fmla="*/ 183 w 190"/>
                  <a:gd name="T79" fmla="*/ 0 h 87"/>
                  <a:gd name="T80" fmla="*/ 185 w 190"/>
                  <a:gd name="T81" fmla="*/ 2 h 87"/>
                  <a:gd name="T82" fmla="*/ 185 w 190"/>
                  <a:gd name="T83" fmla="*/ 3 h 87"/>
                  <a:gd name="T84" fmla="*/ 187 w 190"/>
                  <a:gd name="T85" fmla="*/ 6 h 87"/>
                  <a:gd name="T86" fmla="*/ 187 w 190"/>
                  <a:gd name="T87" fmla="*/ 8 h 87"/>
                  <a:gd name="T88" fmla="*/ 190 w 190"/>
                  <a:gd name="T89" fmla="*/ 1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90" h="87">
                    <a:moveTo>
                      <a:pt x="0" y="87"/>
                    </a:moveTo>
                    <a:lnTo>
                      <a:pt x="1" y="85"/>
                    </a:lnTo>
                    <a:lnTo>
                      <a:pt x="7" y="85"/>
                    </a:lnTo>
                    <a:lnTo>
                      <a:pt x="23" y="84"/>
                    </a:lnTo>
                    <a:lnTo>
                      <a:pt x="27" y="82"/>
                    </a:lnTo>
                    <a:lnTo>
                      <a:pt x="29" y="82"/>
                    </a:lnTo>
                    <a:lnTo>
                      <a:pt x="29" y="81"/>
                    </a:lnTo>
                    <a:lnTo>
                      <a:pt x="30" y="80"/>
                    </a:lnTo>
                    <a:lnTo>
                      <a:pt x="33" y="78"/>
                    </a:lnTo>
                    <a:lnTo>
                      <a:pt x="35" y="78"/>
                    </a:lnTo>
                    <a:lnTo>
                      <a:pt x="42" y="67"/>
                    </a:lnTo>
                    <a:lnTo>
                      <a:pt x="45" y="61"/>
                    </a:lnTo>
                    <a:lnTo>
                      <a:pt x="46" y="59"/>
                    </a:lnTo>
                    <a:lnTo>
                      <a:pt x="54" y="35"/>
                    </a:lnTo>
                    <a:lnTo>
                      <a:pt x="61" y="25"/>
                    </a:lnTo>
                    <a:lnTo>
                      <a:pt x="74" y="20"/>
                    </a:lnTo>
                    <a:lnTo>
                      <a:pt x="79" y="21"/>
                    </a:lnTo>
                    <a:lnTo>
                      <a:pt x="84" y="28"/>
                    </a:lnTo>
                    <a:lnTo>
                      <a:pt x="92" y="34"/>
                    </a:lnTo>
                    <a:lnTo>
                      <a:pt x="102" y="35"/>
                    </a:lnTo>
                    <a:lnTo>
                      <a:pt x="104" y="34"/>
                    </a:lnTo>
                    <a:lnTo>
                      <a:pt x="111" y="32"/>
                    </a:lnTo>
                    <a:lnTo>
                      <a:pt x="113" y="32"/>
                    </a:lnTo>
                    <a:lnTo>
                      <a:pt x="113" y="38"/>
                    </a:lnTo>
                    <a:lnTo>
                      <a:pt x="114" y="38"/>
                    </a:lnTo>
                    <a:lnTo>
                      <a:pt x="117" y="37"/>
                    </a:lnTo>
                    <a:lnTo>
                      <a:pt x="138" y="31"/>
                    </a:lnTo>
                    <a:lnTo>
                      <a:pt x="139" y="31"/>
                    </a:lnTo>
                    <a:lnTo>
                      <a:pt x="144" y="30"/>
                    </a:lnTo>
                    <a:lnTo>
                      <a:pt x="147" y="30"/>
                    </a:lnTo>
                    <a:lnTo>
                      <a:pt x="155" y="25"/>
                    </a:lnTo>
                    <a:lnTo>
                      <a:pt x="156" y="24"/>
                    </a:lnTo>
                    <a:lnTo>
                      <a:pt x="156" y="22"/>
                    </a:lnTo>
                    <a:lnTo>
                      <a:pt x="157" y="21"/>
                    </a:lnTo>
                    <a:lnTo>
                      <a:pt x="157" y="15"/>
                    </a:lnTo>
                    <a:lnTo>
                      <a:pt x="162" y="10"/>
                    </a:lnTo>
                    <a:lnTo>
                      <a:pt x="167" y="6"/>
                    </a:lnTo>
                    <a:lnTo>
                      <a:pt x="174" y="5"/>
                    </a:lnTo>
                    <a:lnTo>
                      <a:pt x="181" y="2"/>
                    </a:lnTo>
                    <a:lnTo>
                      <a:pt x="183" y="0"/>
                    </a:lnTo>
                    <a:lnTo>
                      <a:pt x="185" y="2"/>
                    </a:lnTo>
                    <a:lnTo>
                      <a:pt x="185" y="3"/>
                    </a:lnTo>
                    <a:lnTo>
                      <a:pt x="187" y="6"/>
                    </a:lnTo>
                    <a:lnTo>
                      <a:pt x="187" y="8"/>
                    </a:lnTo>
                    <a:lnTo>
                      <a:pt x="190" y="10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8" name="Freeform 6266">
                <a:extLst>
                  <a:ext uri="{FF2B5EF4-FFF2-40B4-BE49-F238E27FC236}">
                    <a16:creationId xmlns:a16="http://schemas.microsoft.com/office/drawing/2014/main" id="{1257548C-7FBA-FB10-4699-241C6F8D65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3" y="1096"/>
                <a:ext cx="4" cy="4"/>
              </a:xfrm>
              <a:custGeom>
                <a:avLst/>
                <a:gdLst>
                  <a:gd name="T0" fmla="*/ 0 w 15"/>
                  <a:gd name="T1" fmla="*/ 17 h 17"/>
                  <a:gd name="T2" fmla="*/ 2 w 15"/>
                  <a:gd name="T3" fmla="*/ 15 h 17"/>
                  <a:gd name="T4" fmla="*/ 15 w 15"/>
                  <a:gd name="T5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" h="17">
                    <a:moveTo>
                      <a:pt x="0" y="17"/>
                    </a:moveTo>
                    <a:lnTo>
                      <a:pt x="2" y="15"/>
                    </a:lnTo>
                    <a:lnTo>
                      <a:pt x="15" y="0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9" name="Freeform 6267">
                <a:extLst>
                  <a:ext uri="{FF2B5EF4-FFF2-40B4-BE49-F238E27FC236}">
                    <a16:creationId xmlns:a16="http://schemas.microsoft.com/office/drawing/2014/main" id="{C9BDBF30-B296-491A-6D53-D815BE60ED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2" y="1100"/>
                <a:ext cx="32" cy="50"/>
              </a:xfrm>
              <a:custGeom>
                <a:avLst/>
                <a:gdLst>
                  <a:gd name="T0" fmla="*/ 129 w 129"/>
                  <a:gd name="T1" fmla="*/ 202 h 202"/>
                  <a:gd name="T2" fmla="*/ 113 w 129"/>
                  <a:gd name="T3" fmla="*/ 194 h 202"/>
                  <a:gd name="T4" fmla="*/ 111 w 129"/>
                  <a:gd name="T5" fmla="*/ 194 h 202"/>
                  <a:gd name="T6" fmla="*/ 108 w 129"/>
                  <a:gd name="T7" fmla="*/ 191 h 202"/>
                  <a:gd name="T8" fmla="*/ 89 w 129"/>
                  <a:gd name="T9" fmla="*/ 178 h 202"/>
                  <a:gd name="T10" fmla="*/ 76 w 129"/>
                  <a:gd name="T11" fmla="*/ 175 h 202"/>
                  <a:gd name="T12" fmla="*/ 61 w 129"/>
                  <a:gd name="T13" fmla="*/ 175 h 202"/>
                  <a:gd name="T14" fmla="*/ 55 w 129"/>
                  <a:gd name="T15" fmla="*/ 169 h 202"/>
                  <a:gd name="T16" fmla="*/ 41 w 129"/>
                  <a:gd name="T17" fmla="*/ 158 h 202"/>
                  <a:gd name="T18" fmla="*/ 41 w 129"/>
                  <a:gd name="T19" fmla="*/ 155 h 202"/>
                  <a:gd name="T20" fmla="*/ 40 w 129"/>
                  <a:gd name="T21" fmla="*/ 153 h 202"/>
                  <a:gd name="T22" fmla="*/ 40 w 129"/>
                  <a:gd name="T23" fmla="*/ 150 h 202"/>
                  <a:gd name="T24" fmla="*/ 41 w 129"/>
                  <a:gd name="T25" fmla="*/ 145 h 202"/>
                  <a:gd name="T26" fmla="*/ 38 w 129"/>
                  <a:gd name="T27" fmla="*/ 134 h 202"/>
                  <a:gd name="T28" fmla="*/ 38 w 129"/>
                  <a:gd name="T29" fmla="*/ 118 h 202"/>
                  <a:gd name="T30" fmla="*/ 33 w 129"/>
                  <a:gd name="T31" fmla="*/ 113 h 202"/>
                  <a:gd name="T32" fmla="*/ 22 w 129"/>
                  <a:gd name="T33" fmla="*/ 107 h 202"/>
                  <a:gd name="T34" fmla="*/ 15 w 129"/>
                  <a:gd name="T35" fmla="*/ 107 h 202"/>
                  <a:gd name="T36" fmla="*/ 9 w 129"/>
                  <a:gd name="T37" fmla="*/ 110 h 202"/>
                  <a:gd name="T38" fmla="*/ 9 w 129"/>
                  <a:gd name="T39" fmla="*/ 111 h 202"/>
                  <a:gd name="T40" fmla="*/ 8 w 129"/>
                  <a:gd name="T41" fmla="*/ 110 h 202"/>
                  <a:gd name="T42" fmla="*/ 5 w 129"/>
                  <a:gd name="T43" fmla="*/ 108 h 202"/>
                  <a:gd name="T44" fmla="*/ 4 w 129"/>
                  <a:gd name="T45" fmla="*/ 100 h 202"/>
                  <a:gd name="T46" fmla="*/ 4 w 129"/>
                  <a:gd name="T47" fmla="*/ 96 h 202"/>
                  <a:gd name="T48" fmla="*/ 7 w 129"/>
                  <a:gd name="T49" fmla="*/ 89 h 202"/>
                  <a:gd name="T50" fmla="*/ 19 w 129"/>
                  <a:gd name="T51" fmla="*/ 68 h 202"/>
                  <a:gd name="T52" fmla="*/ 21 w 129"/>
                  <a:gd name="T53" fmla="*/ 67 h 202"/>
                  <a:gd name="T54" fmla="*/ 15 w 129"/>
                  <a:gd name="T55" fmla="*/ 61 h 202"/>
                  <a:gd name="T56" fmla="*/ 11 w 129"/>
                  <a:gd name="T57" fmla="*/ 54 h 202"/>
                  <a:gd name="T58" fmla="*/ 12 w 129"/>
                  <a:gd name="T59" fmla="*/ 43 h 202"/>
                  <a:gd name="T60" fmla="*/ 12 w 129"/>
                  <a:gd name="T61" fmla="*/ 35 h 202"/>
                  <a:gd name="T62" fmla="*/ 8 w 129"/>
                  <a:gd name="T63" fmla="*/ 32 h 202"/>
                  <a:gd name="T64" fmla="*/ 8 w 129"/>
                  <a:gd name="T65" fmla="*/ 30 h 202"/>
                  <a:gd name="T66" fmla="*/ 7 w 129"/>
                  <a:gd name="T67" fmla="*/ 29 h 202"/>
                  <a:gd name="T68" fmla="*/ 1 w 129"/>
                  <a:gd name="T69" fmla="*/ 16 h 202"/>
                  <a:gd name="T70" fmla="*/ 0 w 129"/>
                  <a:gd name="T71" fmla="*/ 11 h 202"/>
                  <a:gd name="T72" fmla="*/ 0 w 129"/>
                  <a:gd name="T73" fmla="*/ 4 h 202"/>
                  <a:gd name="T74" fmla="*/ 1 w 129"/>
                  <a:gd name="T75" fmla="*/ 4 h 202"/>
                  <a:gd name="T76" fmla="*/ 2 w 129"/>
                  <a:gd name="T77" fmla="*/ 2 h 202"/>
                  <a:gd name="T78" fmla="*/ 2 w 129"/>
                  <a:gd name="T79" fmla="*/ 1 h 202"/>
                  <a:gd name="T80" fmla="*/ 3 w 129"/>
                  <a:gd name="T81" fmla="*/ 0 h 2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29" h="202">
                    <a:moveTo>
                      <a:pt x="129" y="202"/>
                    </a:moveTo>
                    <a:lnTo>
                      <a:pt x="113" y="194"/>
                    </a:lnTo>
                    <a:lnTo>
                      <a:pt x="111" y="194"/>
                    </a:lnTo>
                    <a:lnTo>
                      <a:pt x="108" y="191"/>
                    </a:lnTo>
                    <a:lnTo>
                      <a:pt x="89" y="178"/>
                    </a:lnTo>
                    <a:lnTo>
                      <a:pt x="76" y="175"/>
                    </a:lnTo>
                    <a:lnTo>
                      <a:pt x="61" y="175"/>
                    </a:lnTo>
                    <a:lnTo>
                      <a:pt x="55" y="169"/>
                    </a:lnTo>
                    <a:lnTo>
                      <a:pt x="41" y="158"/>
                    </a:lnTo>
                    <a:lnTo>
                      <a:pt x="41" y="155"/>
                    </a:lnTo>
                    <a:lnTo>
                      <a:pt x="40" y="153"/>
                    </a:lnTo>
                    <a:lnTo>
                      <a:pt x="40" y="150"/>
                    </a:lnTo>
                    <a:lnTo>
                      <a:pt x="41" y="145"/>
                    </a:lnTo>
                    <a:lnTo>
                      <a:pt x="38" y="134"/>
                    </a:lnTo>
                    <a:lnTo>
                      <a:pt x="38" y="118"/>
                    </a:lnTo>
                    <a:lnTo>
                      <a:pt x="33" y="113"/>
                    </a:lnTo>
                    <a:lnTo>
                      <a:pt x="22" y="107"/>
                    </a:lnTo>
                    <a:lnTo>
                      <a:pt x="15" y="107"/>
                    </a:lnTo>
                    <a:lnTo>
                      <a:pt x="9" y="110"/>
                    </a:lnTo>
                    <a:lnTo>
                      <a:pt x="9" y="111"/>
                    </a:lnTo>
                    <a:lnTo>
                      <a:pt x="8" y="110"/>
                    </a:lnTo>
                    <a:lnTo>
                      <a:pt x="5" y="108"/>
                    </a:lnTo>
                    <a:lnTo>
                      <a:pt x="4" y="100"/>
                    </a:lnTo>
                    <a:lnTo>
                      <a:pt x="4" y="96"/>
                    </a:lnTo>
                    <a:lnTo>
                      <a:pt x="7" y="89"/>
                    </a:lnTo>
                    <a:lnTo>
                      <a:pt x="19" y="68"/>
                    </a:lnTo>
                    <a:lnTo>
                      <a:pt x="21" y="67"/>
                    </a:lnTo>
                    <a:lnTo>
                      <a:pt x="15" y="61"/>
                    </a:lnTo>
                    <a:lnTo>
                      <a:pt x="11" y="54"/>
                    </a:lnTo>
                    <a:lnTo>
                      <a:pt x="12" y="43"/>
                    </a:lnTo>
                    <a:lnTo>
                      <a:pt x="12" y="35"/>
                    </a:lnTo>
                    <a:lnTo>
                      <a:pt x="8" y="32"/>
                    </a:lnTo>
                    <a:lnTo>
                      <a:pt x="8" y="30"/>
                    </a:lnTo>
                    <a:lnTo>
                      <a:pt x="7" y="29"/>
                    </a:lnTo>
                    <a:lnTo>
                      <a:pt x="1" y="16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0" name="Line 6268">
                <a:extLst>
                  <a:ext uri="{FF2B5EF4-FFF2-40B4-BE49-F238E27FC236}">
                    <a16:creationId xmlns:a16="http://schemas.microsoft.com/office/drawing/2014/main" id="{051CF6FE-425F-C156-786C-2288B493184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533" y="1096"/>
                <a:ext cx="4" cy="4"/>
              </a:xfrm>
              <a:prstGeom prst="line">
                <a:avLst/>
              </a:pr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1" name="Freeform 6269">
                <a:extLst>
                  <a:ext uri="{FF2B5EF4-FFF2-40B4-BE49-F238E27FC236}">
                    <a16:creationId xmlns:a16="http://schemas.microsoft.com/office/drawing/2014/main" id="{818340F8-183E-49F8-B807-BB8C8709D6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4" y="1073"/>
                <a:ext cx="15" cy="3"/>
              </a:xfrm>
              <a:custGeom>
                <a:avLst/>
                <a:gdLst>
                  <a:gd name="T0" fmla="*/ 0 w 61"/>
                  <a:gd name="T1" fmla="*/ 14 h 14"/>
                  <a:gd name="T2" fmla="*/ 14 w 61"/>
                  <a:gd name="T3" fmla="*/ 9 h 14"/>
                  <a:gd name="T4" fmla="*/ 39 w 61"/>
                  <a:gd name="T5" fmla="*/ 10 h 14"/>
                  <a:gd name="T6" fmla="*/ 41 w 61"/>
                  <a:gd name="T7" fmla="*/ 0 h 14"/>
                  <a:gd name="T8" fmla="*/ 53 w 61"/>
                  <a:gd name="T9" fmla="*/ 9 h 14"/>
                  <a:gd name="T10" fmla="*/ 61 w 61"/>
                  <a:gd name="T11" fmla="*/ 7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1" h="14">
                    <a:moveTo>
                      <a:pt x="0" y="14"/>
                    </a:moveTo>
                    <a:lnTo>
                      <a:pt x="14" y="9"/>
                    </a:lnTo>
                    <a:lnTo>
                      <a:pt x="39" y="10"/>
                    </a:lnTo>
                    <a:lnTo>
                      <a:pt x="41" y="0"/>
                    </a:lnTo>
                    <a:lnTo>
                      <a:pt x="53" y="9"/>
                    </a:lnTo>
                    <a:lnTo>
                      <a:pt x="61" y="7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2" name="Freeform 6270">
                <a:extLst>
                  <a:ext uri="{FF2B5EF4-FFF2-40B4-BE49-F238E27FC236}">
                    <a16:creationId xmlns:a16="http://schemas.microsoft.com/office/drawing/2014/main" id="{27AAA39D-8A1F-C5CD-6225-61D2DBD47F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9" y="1225"/>
                <a:ext cx="14" cy="31"/>
              </a:xfrm>
              <a:custGeom>
                <a:avLst/>
                <a:gdLst>
                  <a:gd name="T0" fmla="*/ 57 w 57"/>
                  <a:gd name="T1" fmla="*/ 124 h 125"/>
                  <a:gd name="T2" fmla="*/ 48 w 57"/>
                  <a:gd name="T3" fmla="*/ 113 h 125"/>
                  <a:gd name="T4" fmla="*/ 42 w 57"/>
                  <a:gd name="T5" fmla="*/ 110 h 125"/>
                  <a:gd name="T6" fmla="*/ 36 w 57"/>
                  <a:gd name="T7" fmla="*/ 120 h 125"/>
                  <a:gd name="T8" fmla="*/ 29 w 57"/>
                  <a:gd name="T9" fmla="*/ 125 h 125"/>
                  <a:gd name="T10" fmla="*/ 17 w 57"/>
                  <a:gd name="T11" fmla="*/ 113 h 125"/>
                  <a:gd name="T12" fmla="*/ 12 w 57"/>
                  <a:gd name="T13" fmla="*/ 102 h 125"/>
                  <a:gd name="T14" fmla="*/ 3 w 57"/>
                  <a:gd name="T15" fmla="*/ 89 h 125"/>
                  <a:gd name="T16" fmla="*/ 0 w 57"/>
                  <a:gd name="T17" fmla="*/ 78 h 125"/>
                  <a:gd name="T18" fmla="*/ 10 w 57"/>
                  <a:gd name="T19" fmla="*/ 60 h 125"/>
                  <a:gd name="T20" fmla="*/ 5 w 57"/>
                  <a:gd name="T21" fmla="*/ 43 h 125"/>
                  <a:gd name="T22" fmla="*/ 0 w 57"/>
                  <a:gd name="T23" fmla="*/ 31 h 125"/>
                  <a:gd name="T24" fmla="*/ 2 w 57"/>
                  <a:gd name="T25" fmla="*/ 0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7" h="125">
                    <a:moveTo>
                      <a:pt x="57" y="124"/>
                    </a:moveTo>
                    <a:lnTo>
                      <a:pt x="48" y="113"/>
                    </a:lnTo>
                    <a:lnTo>
                      <a:pt x="42" y="110"/>
                    </a:lnTo>
                    <a:lnTo>
                      <a:pt x="36" y="120"/>
                    </a:lnTo>
                    <a:lnTo>
                      <a:pt x="29" y="125"/>
                    </a:lnTo>
                    <a:lnTo>
                      <a:pt x="17" y="113"/>
                    </a:lnTo>
                    <a:lnTo>
                      <a:pt x="12" y="102"/>
                    </a:lnTo>
                    <a:lnTo>
                      <a:pt x="3" y="89"/>
                    </a:lnTo>
                    <a:lnTo>
                      <a:pt x="0" y="78"/>
                    </a:lnTo>
                    <a:lnTo>
                      <a:pt x="10" y="60"/>
                    </a:lnTo>
                    <a:lnTo>
                      <a:pt x="5" y="43"/>
                    </a:lnTo>
                    <a:lnTo>
                      <a:pt x="0" y="31"/>
                    </a:lnTo>
                    <a:lnTo>
                      <a:pt x="2" y="0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3" name="Freeform 6271">
                <a:extLst>
                  <a:ext uri="{FF2B5EF4-FFF2-40B4-BE49-F238E27FC236}">
                    <a16:creationId xmlns:a16="http://schemas.microsoft.com/office/drawing/2014/main" id="{46BE3ADC-36F9-1FF3-026F-79ED7E60FB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2" y="1256"/>
                <a:ext cx="110" cy="63"/>
              </a:xfrm>
              <a:custGeom>
                <a:avLst/>
                <a:gdLst>
                  <a:gd name="T0" fmla="*/ 436 w 437"/>
                  <a:gd name="T1" fmla="*/ 231 h 252"/>
                  <a:gd name="T2" fmla="*/ 387 w 437"/>
                  <a:gd name="T3" fmla="*/ 252 h 252"/>
                  <a:gd name="T4" fmla="*/ 384 w 437"/>
                  <a:gd name="T5" fmla="*/ 249 h 252"/>
                  <a:gd name="T6" fmla="*/ 374 w 437"/>
                  <a:gd name="T7" fmla="*/ 246 h 252"/>
                  <a:gd name="T8" fmla="*/ 369 w 437"/>
                  <a:gd name="T9" fmla="*/ 241 h 252"/>
                  <a:gd name="T10" fmla="*/ 363 w 437"/>
                  <a:gd name="T11" fmla="*/ 236 h 252"/>
                  <a:gd name="T12" fmla="*/ 355 w 437"/>
                  <a:gd name="T13" fmla="*/ 218 h 252"/>
                  <a:gd name="T14" fmla="*/ 348 w 437"/>
                  <a:gd name="T15" fmla="*/ 222 h 252"/>
                  <a:gd name="T16" fmla="*/ 346 w 437"/>
                  <a:gd name="T17" fmla="*/ 211 h 252"/>
                  <a:gd name="T18" fmla="*/ 336 w 437"/>
                  <a:gd name="T19" fmla="*/ 190 h 252"/>
                  <a:gd name="T20" fmla="*/ 327 w 437"/>
                  <a:gd name="T21" fmla="*/ 172 h 252"/>
                  <a:gd name="T22" fmla="*/ 303 w 437"/>
                  <a:gd name="T23" fmla="*/ 121 h 252"/>
                  <a:gd name="T24" fmla="*/ 293 w 437"/>
                  <a:gd name="T25" fmla="*/ 118 h 252"/>
                  <a:gd name="T26" fmla="*/ 276 w 437"/>
                  <a:gd name="T27" fmla="*/ 106 h 252"/>
                  <a:gd name="T28" fmla="*/ 268 w 437"/>
                  <a:gd name="T29" fmla="*/ 101 h 252"/>
                  <a:gd name="T30" fmla="*/ 253 w 437"/>
                  <a:gd name="T31" fmla="*/ 105 h 252"/>
                  <a:gd name="T32" fmla="*/ 242 w 437"/>
                  <a:gd name="T33" fmla="*/ 118 h 252"/>
                  <a:gd name="T34" fmla="*/ 242 w 437"/>
                  <a:gd name="T35" fmla="*/ 132 h 252"/>
                  <a:gd name="T36" fmla="*/ 245 w 437"/>
                  <a:gd name="T37" fmla="*/ 139 h 252"/>
                  <a:gd name="T38" fmla="*/ 246 w 437"/>
                  <a:gd name="T39" fmla="*/ 143 h 252"/>
                  <a:gd name="T40" fmla="*/ 245 w 437"/>
                  <a:gd name="T41" fmla="*/ 152 h 252"/>
                  <a:gd name="T42" fmla="*/ 242 w 437"/>
                  <a:gd name="T43" fmla="*/ 154 h 252"/>
                  <a:gd name="T44" fmla="*/ 238 w 437"/>
                  <a:gd name="T45" fmla="*/ 139 h 252"/>
                  <a:gd name="T46" fmla="*/ 233 w 437"/>
                  <a:gd name="T47" fmla="*/ 133 h 252"/>
                  <a:gd name="T48" fmla="*/ 225 w 437"/>
                  <a:gd name="T49" fmla="*/ 136 h 252"/>
                  <a:gd name="T50" fmla="*/ 209 w 437"/>
                  <a:gd name="T51" fmla="*/ 133 h 252"/>
                  <a:gd name="T52" fmla="*/ 201 w 437"/>
                  <a:gd name="T53" fmla="*/ 132 h 252"/>
                  <a:gd name="T54" fmla="*/ 195 w 437"/>
                  <a:gd name="T55" fmla="*/ 133 h 252"/>
                  <a:gd name="T56" fmla="*/ 180 w 437"/>
                  <a:gd name="T57" fmla="*/ 132 h 252"/>
                  <a:gd name="T58" fmla="*/ 175 w 437"/>
                  <a:gd name="T59" fmla="*/ 133 h 252"/>
                  <a:gd name="T60" fmla="*/ 158 w 437"/>
                  <a:gd name="T61" fmla="*/ 130 h 252"/>
                  <a:gd name="T62" fmla="*/ 144 w 437"/>
                  <a:gd name="T63" fmla="*/ 123 h 252"/>
                  <a:gd name="T64" fmla="*/ 127 w 437"/>
                  <a:gd name="T65" fmla="*/ 122 h 252"/>
                  <a:gd name="T66" fmla="*/ 130 w 437"/>
                  <a:gd name="T67" fmla="*/ 111 h 252"/>
                  <a:gd name="T68" fmla="*/ 126 w 437"/>
                  <a:gd name="T69" fmla="*/ 99 h 252"/>
                  <a:gd name="T70" fmla="*/ 121 w 437"/>
                  <a:gd name="T71" fmla="*/ 94 h 252"/>
                  <a:gd name="T72" fmla="*/ 113 w 437"/>
                  <a:gd name="T73" fmla="*/ 92 h 252"/>
                  <a:gd name="T74" fmla="*/ 99 w 437"/>
                  <a:gd name="T75" fmla="*/ 91 h 252"/>
                  <a:gd name="T76" fmla="*/ 98 w 437"/>
                  <a:gd name="T77" fmla="*/ 83 h 252"/>
                  <a:gd name="T78" fmla="*/ 78 w 437"/>
                  <a:gd name="T79" fmla="*/ 62 h 252"/>
                  <a:gd name="T80" fmla="*/ 77 w 437"/>
                  <a:gd name="T81" fmla="*/ 59 h 252"/>
                  <a:gd name="T82" fmla="*/ 78 w 437"/>
                  <a:gd name="T83" fmla="*/ 56 h 252"/>
                  <a:gd name="T84" fmla="*/ 88 w 437"/>
                  <a:gd name="T85" fmla="*/ 44 h 252"/>
                  <a:gd name="T86" fmla="*/ 94 w 437"/>
                  <a:gd name="T87" fmla="*/ 42 h 252"/>
                  <a:gd name="T88" fmla="*/ 94 w 437"/>
                  <a:gd name="T89" fmla="*/ 38 h 252"/>
                  <a:gd name="T90" fmla="*/ 77 w 437"/>
                  <a:gd name="T91" fmla="*/ 18 h 252"/>
                  <a:gd name="T92" fmla="*/ 75 w 437"/>
                  <a:gd name="T93" fmla="*/ 13 h 252"/>
                  <a:gd name="T94" fmla="*/ 67 w 437"/>
                  <a:gd name="T95" fmla="*/ 25 h 252"/>
                  <a:gd name="T96" fmla="*/ 64 w 437"/>
                  <a:gd name="T97" fmla="*/ 30 h 252"/>
                  <a:gd name="T98" fmla="*/ 57 w 437"/>
                  <a:gd name="T99" fmla="*/ 30 h 252"/>
                  <a:gd name="T100" fmla="*/ 42 w 437"/>
                  <a:gd name="T101" fmla="*/ 21 h 252"/>
                  <a:gd name="T102" fmla="*/ 17 w 437"/>
                  <a:gd name="T103" fmla="*/ 20 h 252"/>
                  <a:gd name="T104" fmla="*/ 1 w 437"/>
                  <a:gd name="T105" fmla="*/ 10 h 252"/>
                  <a:gd name="T106" fmla="*/ 0 w 437"/>
                  <a:gd name="T107" fmla="*/ 5 h 252"/>
                  <a:gd name="T108" fmla="*/ 1 w 437"/>
                  <a:gd name="T109" fmla="*/ 2 h 252"/>
                  <a:gd name="T110" fmla="*/ 2 w 437"/>
                  <a:gd name="T111" fmla="*/ 0 h 2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437" h="252">
                    <a:moveTo>
                      <a:pt x="437" y="231"/>
                    </a:moveTo>
                    <a:lnTo>
                      <a:pt x="436" y="231"/>
                    </a:lnTo>
                    <a:lnTo>
                      <a:pt x="396" y="252"/>
                    </a:lnTo>
                    <a:lnTo>
                      <a:pt x="387" y="252"/>
                    </a:lnTo>
                    <a:lnTo>
                      <a:pt x="387" y="250"/>
                    </a:lnTo>
                    <a:lnTo>
                      <a:pt x="384" y="249"/>
                    </a:lnTo>
                    <a:lnTo>
                      <a:pt x="377" y="248"/>
                    </a:lnTo>
                    <a:lnTo>
                      <a:pt x="374" y="246"/>
                    </a:lnTo>
                    <a:lnTo>
                      <a:pt x="370" y="242"/>
                    </a:lnTo>
                    <a:lnTo>
                      <a:pt x="369" y="241"/>
                    </a:lnTo>
                    <a:lnTo>
                      <a:pt x="365" y="238"/>
                    </a:lnTo>
                    <a:lnTo>
                      <a:pt x="363" y="236"/>
                    </a:lnTo>
                    <a:lnTo>
                      <a:pt x="356" y="218"/>
                    </a:lnTo>
                    <a:lnTo>
                      <a:pt x="355" y="218"/>
                    </a:lnTo>
                    <a:lnTo>
                      <a:pt x="349" y="221"/>
                    </a:lnTo>
                    <a:lnTo>
                      <a:pt x="348" y="222"/>
                    </a:lnTo>
                    <a:lnTo>
                      <a:pt x="346" y="218"/>
                    </a:lnTo>
                    <a:lnTo>
                      <a:pt x="346" y="211"/>
                    </a:lnTo>
                    <a:lnTo>
                      <a:pt x="341" y="196"/>
                    </a:lnTo>
                    <a:lnTo>
                      <a:pt x="336" y="190"/>
                    </a:lnTo>
                    <a:lnTo>
                      <a:pt x="331" y="185"/>
                    </a:lnTo>
                    <a:lnTo>
                      <a:pt x="327" y="172"/>
                    </a:lnTo>
                    <a:lnTo>
                      <a:pt x="302" y="129"/>
                    </a:lnTo>
                    <a:lnTo>
                      <a:pt x="303" y="121"/>
                    </a:lnTo>
                    <a:lnTo>
                      <a:pt x="303" y="119"/>
                    </a:lnTo>
                    <a:lnTo>
                      <a:pt x="293" y="118"/>
                    </a:lnTo>
                    <a:lnTo>
                      <a:pt x="285" y="114"/>
                    </a:lnTo>
                    <a:lnTo>
                      <a:pt x="276" y="106"/>
                    </a:lnTo>
                    <a:lnTo>
                      <a:pt x="269" y="102"/>
                    </a:lnTo>
                    <a:lnTo>
                      <a:pt x="268" y="101"/>
                    </a:lnTo>
                    <a:lnTo>
                      <a:pt x="264" y="101"/>
                    </a:lnTo>
                    <a:lnTo>
                      <a:pt x="253" y="105"/>
                    </a:lnTo>
                    <a:lnTo>
                      <a:pt x="242" y="115"/>
                    </a:lnTo>
                    <a:lnTo>
                      <a:pt x="242" y="118"/>
                    </a:lnTo>
                    <a:lnTo>
                      <a:pt x="240" y="125"/>
                    </a:lnTo>
                    <a:lnTo>
                      <a:pt x="242" y="132"/>
                    </a:lnTo>
                    <a:lnTo>
                      <a:pt x="242" y="133"/>
                    </a:lnTo>
                    <a:lnTo>
                      <a:pt x="245" y="139"/>
                    </a:lnTo>
                    <a:lnTo>
                      <a:pt x="246" y="140"/>
                    </a:lnTo>
                    <a:lnTo>
                      <a:pt x="246" y="143"/>
                    </a:lnTo>
                    <a:lnTo>
                      <a:pt x="247" y="151"/>
                    </a:lnTo>
                    <a:lnTo>
                      <a:pt x="245" y="152"/>
                    </a:lnTo>
                    <a:lnTo>
                      <a:pt x="243" y="154"/>
                    </a:lnTo>
                    <a:lnTo>
                      <a:pt x="242" y="154"/>
                    </a:lnTo>
                    <a:lnTo>
                      <a:pt x="240" y="152"/>
                    </a:lnTo>
                    <a:lnTo>
                      <a:pt x="238" y="139"/>
                    </a:lnTo>
                    <a:lnTo>
                      <a:pt x="233" y="135"/>
                    </a:lnTo>
                    <a:lnTo>
                      <a:pt x="233" y="133"/>
                    </a:lnTo>
                    <a:lnTo>
                      <a:pt x="230" y="133"/>
                    </a:lnTo>
                    <a:lnTo>
                      <a:pt x="225" y="136"/>
                    </a:lnTo>
                    <a:lnTo>
                      <a:pt x="215" y="136"/>
                    </a:lnTo>
                    <a:lnTo>
                      <a:pt x="209" y="133"/>
                    </a:lnTo>
                    <a:lnTo>
                      <a:pt x="204" y="133"/>
                    </a:lnTo>
                    <a:lnTo>
                      <a:pt x="201" y="132"/>
                    </a:lnTo>
                    <a:lnTo>
                      <a:pt x="198" y="133"/>
                    </a:lnTo>
                    <a:lnTo>
                      <a:pt x="195" y="133"/>
                    </a:lnTo>
                    <a:lnTo>
                      <a:pt x="187" y="132"/>
                    </a:lnTo>
                    <a:lnTo>
                      <a:pt x="180" y="132"/>
                    </a:lnTo>
                    <a:lnTo>
                      <a:pt x="177" y="133"/>
                    </a:lnTo>
                    <a:lnTo>
                      <a:pt x="175" y="133"/>
                    </a:lnTo>
                    <a:lnTo>
                      <a:pt x="161" y="130"/>
                    </a:lnTo>
                    <a:lnTo>
                      <a:pt x="158" y="130"/>
                    </a:lnTo>
                    <a:lnTo>
                      <a:pt x="156" y="129"/>
                    </a:lnTo>
                    <a:lnTo>
                      <a:pt x="144" y="123"/>
                    </a:lnTo>
                    <a:lnTo>
                      <a:pt x="128" y="123"/>
                    </a:lnTo>
                    <a:lnTo>
                      <a:pt x="127" y="122"/>
                    </a:lnTo>
                    <a:lnTo>
                      <a:pt x="128" y="118"/>
                    </a:lnTo>
                    <a:lnTo>
                      <a:pt x="130" y="111"/>
                    </a:lnTo>
                    <a:lnTo>
                      <a:pt x="130" y="109"/>
                    </a:lnTo>
                    <a:lnTo>
                      <a:pt x="126" y="99"/>
                    </a:lnTo>
                    <a:lnTo>
                      <a:pt x="123" y="95"/>
                    </a:lnTo>
                    <a:lnTo>
                      <a:pt x="121" y="94"/>
                    </a:lnTo>
                    <a:lnTo>
                      <a:pt x="118" y="92"/>
                    </a:lnTo>
                    <a:lnTo>
                      <a:pt x="113" y="92"/>
                    </a:lnTo>
                    <a:lnTo>
                      <a:pt x="108" y="91"/>
                    </a:lnTo>
                    <a:lnTo>
                      <a:pt x="99" y="91"/>
                    </a:lnTo>
                    <a:lnTo>
                      <a:pt x="99" y="88"/>
                    </a:lnTo>
                    <a:lnTo>
                      <a:pt x="98" y="83"/>
                    </a:lnTo>
                    <a:lnTo>
                      <a:pt x="89" y="69"/>
                    </a:lnTo>
                    <a:lnTo>
                      <a:pt x="78" y="62"/>
                    </a:lnTo>
                    <a:lnTo>
                      <a:pt x="78" y="61"/>
                    </a:lnTo>
                    <a:lnTo>
                      <a:pt x="77" y="59"/>
                    </a:lnTo>
                    <a:lnTo>
                      <a:pt x="77" y="58"/>
                    </a:lnTo>
                    <a:lnTo>
                      <a:pt x="78" y="56"/>
                    </a:lnTo>
                    <a:lnTo>
                      <a:pt x="81" y="51"/>
                    </a:lnTo>
                    <a:lnTo>
                      <a:pt x="88" y="44"/>
                    </a:lnTo>
                    <a:lnTo>
                      <a:pt x="92" y="42"/>
                    </a:lnTo>
                    <a:lnTo>
                      <a:pt x="94" y="42"/>
                    </a:lnTo>
                    <a:lnTo>
                      <a:pt x="95" y="39"/>
                    </a:lnTo>
                    <a:lnTo>
                      <a:pt x="94" y="38"/>
                    </a:lnTo>
                    <a:lnTo>
                      <a:pt x="87" y="28"/>
                    </a:lnTo>
                    <a:lnTo>
                      <a:pt x="77" y="18"/>
                    </a:lnTo>
                    <a:lnTo>
                      <a:pt x="77" y="16"/>
                    </a:lnTo>
                    <a:lnTo>
                      <a:pt x="75" y="13"/>
                    </a:lnTo>
                    <a:lnTo>
                      <a:pt x="73" y="17"/>
                    </a:lnTo>
                    <a:lnTo>
                      <a:pt x="67" y="25"/>
                    </a:lnTo>
                    <a:lnTo>
                      <a:pt x="66" y="25"/>
                    </a:lnTo>
                    <a:lnTo>
                      <a:pt x="64" y="30"/>
                    </a:lnTo>
                    <a:lnTo>
                      <a:pt x="63" y="32"/>
                    </a:lnTo>
                    <a:lnTo>
                      <a:pt x="57" y="30"/>
                    </a:lnTo>
                    <a:lnTo>
                      <a:pt x="56" y="30"/>
                    </a:lnTo>
                    <a:lnTo>
                      <a:pt x="42" y="21"/>
                    </a:lnTo>
                    <a:lnTo>
                      <a:pt x="42" y="20"/>
                    </a:lnTo>
                    <a:lnTo>
                      <a:pt x="17" y="20"/>
                    </a:lnTo>
                    <a:lnTo>
                      <a:pt x="4" y="17"/>
                    </a:lnTo>
                    <a:lnTo>
                      <a:pt x="1" y="10"/>
                    </a:lnTo>
                    <a:lnTo>
                      <a:pt x="1" y="9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4" name="Freeform 6272">
                <a:extLst>
                  <a:ext uri="{FF2B5EF4-FFF2-40B4-BE49-F238E27FC236}">
                    <a16:creationId xmlns:a16="http://schemas.microsoft.com/office/drawing/2014/main" id="{935400D4-A45A-C9AF-3F5F-52B454779E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4" y="1150"/>
                <a:ext cx="3" cy="4"/>
              </a:xfrm>
              <a:custGeom>
                <a:avLst/>
                <a:gdLst>
                  <a:gd name="T0" fmla="*/ 12 w 12"/>
                  <a:gd name="T1" fmla="*/ 14 h 14"/>
                  <a:gd name="T2" fmla="*/ 3 w 12"/>
                  <a:gd name="T3" fmla="*/ 0 h 14"/>
                  <a:gd name="T4" fmla="*/ 2 w 12"/>
                  <a:gd name="T5" fmla="*/ 0 h 14"/>
                  <a:gd name="T6" fmla="*/ 0 w 12"/>
                  <a:gd name="T7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14">
                    <a:moveTo>
                      <a:pt x="12" y="14"/>
                    </a:moveTo>
                    <a:lnTo>
                      <a:pt x="3" y="0"/>
                    </a:lnTo>
                    <a:lnTo>
                      <a:pt x="2" y="0"/>
                    </a:lnTo>
                    <a:lnTo>
                      <a:pt x="0" y="1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5" name="Freeform 6273">
                <a:extLst>
                  <a:ext uri="{FF2B5EF4-FFF2-40B4-BE49-F238E27FC236}">
                    <a16:creationId xmlns:a16="http://schemas.microsoft.com/office/drawing/2014/main" id="{3A1D7FEA-3094-0794-0222-6B14A70FFC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4" y="1150"/>
                <a:ext cx="3" cy="4"/>
              </a:xfrm>
              <a:custGeom>
                <a:avLst/>
                <a:gdLst>
                  <a:gd name="T0" fmla="*/ 0 w 12"/>
                  <a:gd name="T1" fmla="*/ 0 h 13"/>
                  <a:gd name="T2" fmla="*/ 2 w 12"/>
                  <a:gd name="T3" fmla="*/ 0 h 13"/>
                  <a:gd name="T4" fmla="*/ 12 w 12"/>
                  <a:gd name="T5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13">
                    <a:moveTo>
                      <a:pt x="0" y="0"/>
                    </a:moveTo>
                    <a:lnTo>
                      <a:pt x="2" y="0"/>
                    </a:lnTo>
                    <a:lnTo>
                      <a:pt x="12" y="13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6" name="Freeform 6274">
                <a:extLst>
                  <a:ext uri="{FF2B5EF4-FFF2-40B4-BE49-F238E27FC236}">
                    <a16:creationId xmlns:a16="http://schemas.microsoft.com/office/drawing/2014/main" id="{0775F203-3C55-33AD-B472-2754B0FA00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0" y="1154"/>
                <a:ext cx="68" cy="159"/>
              </a:xfrm>
              <a:custGeom>
                <a:avLst/>
                <a:gdLst>
                  <a:gd name="T0" fmla="*/ 55 w 271"/>
                  <a:gd name="T1" fmla="*/ 621 h 638"/>
                  <a:gd name="T2" fmla="*/ 84 w 271"/>
                  <a:gd name="T3" fmla="*/ 609 h 638"/>
                  <a:gd name="T4" fmla="*/ 80 w 271"/>
                  <a:gd name="T5" fmla="*/ 592 h 638"/>
                  <a:gd name="T6" fmla="*/ 71 w 271"/>
                  <a:gd name="T7" fmla="*/ 582 h 638"/>
                  <a:gd name="T8" fmla="*/ 57 w 271"/>
                  <a:gd name="T9" fmla="*/ 557 h 638"/>
                  <a:gd name="T10" fmla="*/ 41 w 271"/>
                  <a:gd name="T11" fmla="*/ 523 h 638"/>
                  <a:gd name="T12" fmla="*/ 37 w 271"/>
                  <a:gd name="T13" fmla="*/ 516 h 638"/>
                  <a:gd name="T14" fmla="*/ 41 w 271"/>
                  <a:gd name="T15" fmla="*/ 509 h 638"/>
                  <a:gd name="T16" fmla="*/ 34 w 271"/>
                  <a:gd name="T17" fmla="*/ 499 h 638"/>
                  <a:gd name="T18" fmla="*/ 47 w 271"/>
                  <a:gd name="T19" fmla="*/ 472 h 638"/>
                  <a:gd name="T20" fmla="*/ 62 w 271"/>
                  <a:gd name="T21" fmla="*/ 466 h 638"/>
                  <a:gd name="T22" fmla="*/ 59 w 271"/>
                  <a:gd name="T23" fmla="*/ 463 h 638"/>
                  <a:gd name="T24" fmla="*/ 52 w 271"/>
                  <a:gd name="T25" fmla="*/ 465 h 638"/>
                  <a:gd name="T26" fmla="*/ 45 w 271"/>
                  <a:gd name="T27" fmla="*/ 462 h 638"/>
                  <a:gd name="T28" fmla="*/ 34 w 271"/>
                  <a:gd name="T29" fmla="*/ 449 h 638"/>
                  <a:gd name="T30" fmla="*/ 6 w 271"/>
                  <a:gd name="T31" fmla="*/ 449 h 638"/>
                  <a:gd name="T32" fmla="*/ 3 w 271"/>
                  <a:gd name="T33" fmla="*/ 442 h 638"/>
                  <a:gd name="T34" fmla="*/ 9 w 271"/>
                  <a:gd name="T35" fmla="*/ 435 h 638"/>
                  <a:gd name="T36" fmla="*/ 32 w 271"/>
                  <a:gd name="T37" fmla="*/ 389 h 638"/>
                  <a:gd name="T38" fmla="*/ 37 w 271"/>
                  <a:gd name="T39" fmla="*/ 384 h 638"/>
                  <a:gd name="T40" fmla="*/ 41 w 271"/>
                  <a:gd name="T41" fmla="*/ 374 h 638"/>
                  <a:gd name="T42" fmla="*/ 76 w 271"/>
                  <a:gd name="T43" fmla="*/ 361 h 638"/>
                  <a:gd name="T44" fmla="*/ 90 w 271"/>
                  <a:gd name="T45" fmla="*/ 374 h 638"/>
                  <a:gd name="T46" fmla="*/ 105 w 271"/>
                  <a:gd name="T47" fmla="*/ 360 h 638"/>
                  <a:gd name="T48" fmla="*/ 102 w 271"/>
                  <a:gd name="T49" fmla="*/ 355 h 638"/>
                  <a:gd name="T50" fmla="*/ 123 w 271"/>
                  <a:gd name="T51" fmla="*/ 363 h 638"/>
                  <a:gd name="T52" fmla="*/ 130 w 271"/>
                  <a:gd name="T53" fmla="*/ 358 h 638"/>
                  <a:gd name="T54" fmla="*/ 140 w 271"/>
                  <a:gd name="T55" fmla="*/ 346 h 638"/>
                  <a:gd name="T56" fmla="*/ 165 w 271"/>
                  <a:gd name="T57" fmla="*/ 333 h 638"/>
                  <a:gd name="T58" fmla="*/ 171 w 271"/>
                  <a:gd name="T59" fmla="*/ 324 h 638"/>
                  <a:gd name="T60" fmla="*/ 178 w 271"/>
                  <a:gd name="T61" fmla="*/ 319 h 638"/>
                  <a:gd name="T62" fmla="*/ 183 w 271"/>
                  <a:gd name="T63" fmla="*/ 325 h 638"/>
                  <a:gd name="T64" fmla="*/ 194 w 271"/>
                  <a:gd name="T65" fmla="*/ 319 h 638"/>
                  <a:gd name="T66" fmla="*/ 203 w 271"/>
                  <a:gd name="T67" fmla="*/ 304 h 638"/>
                  <a:gd name="T68" fmla="*/ 214 w 271"/>
                  <a:gd name="T69" fmla="*/ 290 h 638"/>
                  <a:gd name="T70" fmla="*/ 232 w 271"/>
                  <a:gd name="T71" fmla="*/ 243 h 638"/>
                  <a:gd name="T72" fmla="*/ 253 w 271"/>
                  <a:gd name="T73" fmla="*/ 220 h 638"/>
                  <a:gd name="T74" fmla="*/ 266 w 271"/>
                  <a:gd name="T75" fmla="*/ 199 h 638"/>
                  <a:gd name="T76" fmla="*/ 249 w 271"/>
                  <a:gd name="T77" fmla="*/ 198 h 638"/>
                  <a:gd name="T78" fmla="*/ 228 w 271"/>
                  <a:gd name="T79" fmla="*/ 159 h 638"/>
                  <a:gd name="T80" fmla="*/ 225 w 271"/>
                  <a:gd name="T81" fmla="*/ 148 h 638"/>
                  <a:gd name="T82" fmla="*/ 229 w 271"/>
                  <a:gd name="T83" fmla="*/ 134 h 638"/>
                  <a:gd name="T84" fmla="*/ 245 w 271"/>
                  <a:gd name="T85" fmla="*/ 130 h 638"/>
                  <a:gd name="T86" fmla="*/ 246 w 271"/>
                  <a:gd name="T87" fmla="*/ 111 h 638"/>
                  <a:gd name="T88" fmla="*/ 242 w 271"/>
                  <a:gd name="T89" fmla="*/ 107 h 638"/>
                  <a:gd name="T90" fmla="*/ 232 w 271"/>
                  <a:gd name="T91" fmla="*/ 96 h 638"/>
                  <a:gd name="T92" fmla="*/ 246 w 271"/>
                  <a:gd name="T93" fmla="*/ 88 h 638"/>
                  <a:gd name="T94" fmla="*/ 263 w 271"/>
                  <a:gd name="T95" fmla="*/ 51 h 638"/>
                  <a:gd name="T96" fmla="*/ 245 w 271"/>
                  <a:gd name="T97" fmla="*/ 47 h 638"/>
                  <a:gd name="T98" fmla="*/ 232 w 271"/>
                  <a:gd name="T99" fmla="*/ 39 h 638"/>
                  <a:gd name="T100" fmla="*/ 214 w 271"/>
                  <a:gd name="T101" fmla="*/ 30 h 638"/>
                  <a:gd name="T102" fmla="*/ 213 w 271"/>
                  <a:gd name="T103" fmla="*/ 25 h 638"/>
                  <a:gd name="T104" fmla="*/ 229 w 271"/>
                  <a:gd name="T105" fmla="*/ 8 h 638"/>
                  <a:gd name="T106" fmla="*/ 227 w 271"/>
                  <a:gd name="T107" fmla="*/ 0 h 6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71" h="638">
                    <a:moveTo>
                      <a:pt x="45" y="638"/>
                    </a:moveTo>
                    <a:lnTo>
                      <a:pt x="48" y="636"/>
                    </a:lnTo>
                    <a:lnTo>
                      <a:pt x="55" y="621"/>
                    </a:lnTo>
                    <a:lnTo>
                      <a:pt x="63" y="616"/>
                    </a:lnTo>
                    <a:lnTo>
                      <a:pt x="83" y="610"/>
                    </a:lnTo>
                    <a:lnTo>
                      <a:pt x="84" y="609"/>
                    </a:lnTo>
                    <a:lnTo>
                      <a:pt x="86" y="609"/>
                    </a:lnTo>
                    <a:lnTo>
                      <a:pt x="86" y="603"/>
                    </a:lnTo>
                    <a:lnTo>
                      <a:pt x="80" y="592"/>
                    </a:lnTo>
                    <a:lnTo>
                      <a:pt x="79" y="588"/>
                    </a:lnTo>
                    <a:lnTo>
                      <a:pt x="76" y="586"/>
                    </a:lnTo>
                    <a:lnTo>
                      <a:pt x="71" y="582"/>
                    </a:lnTo>
                    <a:lnTo>
                      <a:pt x="71" y="579"/>
                    </a:lnTo>
                    <a:lnTo>
                      <a:pt x="62" y="562"/>
                    </a:lnTo>
                    <a:lnTo>
                      <a:pt x="57" y="557"/>
                    </a:lnTo>
                    <a:lnTo>
                      <a:pt x="54" y="550"/>
                    </a:lnTo>
                    <a:lnTo>
                      <a:pt x="52" y="542"/>
                    </a:lnTo>
                    <a:lnTo>
                      <a:pt x="41" y="523"/>
                    </a:lnTo>
                    <a:lnTo>
                      <a:pt x="35" y="518"/>
                    </a:lnTo>
                    <a:lnTo>
                      <a:pt x="35" y="516"/>
                    </a:lnTo>
                    <a:lnTo>
                      <a:pt x="37" y="516"/>
                    </a:lnTo>
                    <a:lnTo>
                      <a:pt x="40" y="513"/>
                    </a:lnTo>
                    <a:lnTo>
                      <a:pt x="41" y="511"/>
                    </a:lnTo>
                    <a:lnTo>
                      <a:pt x="41" y="509"/>
                    </a:lnTo>
                    <a:lnTo>
                      <a:pt x="37" y="504"/>
                    </a:lnTo>
                    <a:lnTo>
                      <a:pt x="34" y="501"/>
                    </a:lnTo>
                    <a:lnTo>
                      <a:pt x="34" y="499"/>
                    </a:lnTo>
                    <a:lnTo>
                      <a:pt x="37" y="497"/>
                    </a:lnTo>
                    <a:lnTo>
                      <a:pt x="45" y="475"/>
                    </a:lnTo>
                    <a:lnTo>
                      <a:pt x="47" y="472"/>
                    </a:lnTo>
                    <a:lnTo>
                      <a:pt x="48" y="472"/>
                    </a:lnTo>
                    <a:lnTo>
                      <a:pt x="60" y="468"/>
                    </a:lnTo>
                    <a:lnTo>
                      <a:pt x="62" y="466"/>
                    </a:lnTo>
                    <a:lnTo>
                      <a:pt x="60" y="466"/>
                    </a:lnTo>
                    <a:lnTo>
                      <a:pt x="59" y="465"/>
                    </a:lnTo>
                    <a:lnTo>
                      <a:pt x="59" y="463"/>
                    </a:lnTo>
                    <a:lnTo>
                      <a:pt x="57" y="463"/>
                    </a:lnTo>
                    <a:lnTo>
                      <a:pt x="55" y="465"/>
                    </a:lnTo>
                    <a:lnTo>
                      <a:pt x="52" y="465"/>
                    </a:lnTo>
                    <a:lnTo>
                      <a:pt x="49" y="463"/>
                    </a:lnTo>
                    <a:lnTo>
                      <a:pt x="48" y="463"/>
                    </a:lnTo>
                    <a:lnTo>
                      <a:pt x="45" y="462"/>
                    </a:lnTo>
                    <a:lnTo>
                      <a:pt x="44" y="461"/>
                    </a:lnTo>
                    <a:lnTo>
                      <a:pt x="42" y="458"/>
                    </a:lnTo>
                    <a:lnTo>
                      <a:pt x="34" y="449"/>
                    </a:lnTo>
                    <a:lnTo>
                      <a:pt x="31" y="445"/>
                    </a:lnTo>
                    <a:lnTo>
                      <a:pt x="27" y="442"/>
                    </a:lnTo>
                    <a:lnTo>
                      <a:pt x="6" y="449"/>
                    </a:lnTo>
                    <a:lnTo>
                      <a:pt x="6" y="451"/>
                    </a:lnTo>
                    <a:lnTo>
                      <a:pt x="0" y="446"/>
                    </a:lnTo>
                    <a:lnTo>
                      <a:pt x="3" y="442"/>
                    </a:lnTo>
                    <a:lnTo>
                      <a:pt x="3" y="441"/>
                    </a:lnTo>
                    <a:lnTo>
                      <a:pt x="6" y="439"/>
                    </a:lnTo>
                    <a:lnTo>
                      <a:pt x="9" y="435"/>
                    </a:lnTo>
                    <a:lnTo>
                      <a:pt x="14" y="417"/>
                    </a:lnTo>
                    <a:lnTo>
                      <a:pt x="26" y="396"/>
                    </a:lnTo>
                    <a:lnTo>
                      <a:pt x="32" y="389"/>
                    </a:lnTo>
                    <a:lnTo>
                      <a:pt x="33" y="389"/>
                    </a:lnTo>
                    <a:lnTo>
                      <a:pt x="35" y="386"/>
                    </a:lnTo>
                    <a:lnTo>
                      <a:pt x="37" y="384"/>
                    </a:lnTo>
                    <a:lnTo>
                      <a:pt x="37" y="375"/>
                    </a:lnTo>
                    <a:lnTo>
                      <a:pt x="38" y="375"/>
                    </a:lnTo>
                    <a:lnTo>
                      <a:pt x="41" y="374"/>
                    </a:lnTo>
                    <a:lnTo>
                      <a:pt x="45" y="372"/>
                    </a:lnTo>
                    <a:lnTo>
                      <a:pt x="54" y="371"/>
                    </a:lnTo>
                    <a:lnTo>
                      <a:pt x="76" y="361"/>
                    </a:lnTo>
                    <a:lnTo>
                      <a:pt x="79" y="361"/>
                    </a:lnTo>
                    <a:lnTo>
                      <a:pt x="88" y="374"/>
                    </a:lnTo>
                    <a:lnTo>
                      <a:pt x="90" y="374"/>
                    </a:lnTo>
                    <a:lnTo>
                      <a:pt x="101" y="368"/>
                    </a:lnTo>
                    <a:lnTo>
                      <a:pt x="104" y="364"/>
                    </a:lnTo>
                    <a:lnTo>
                      <a:pt x="105" y="360"/>
                    </a:lnTo>
                    <a:lnTo>
                      <a:pt x="104" y="360"/>
                    </a:lnTo>
                    <a:lnTo>
                      <a:pt x="104" y="358"/>
                    </a:lnTo>
                    <a:lnTo>
                      <a:pt x="102" y="355"/>
                    </a:lnTo>
                    <a:lnTo>
                      <a:pt x="104" y="355"/>
                    </a:lnTo>
                    <a:lnTo>
                      <a:pt x="116" y="363"/>
                    </a:lnTo>
                    <a:lnTo>
                      <a:pt x="123" y="363"/>
                    </a:lnTo>
                    <a:lnTo>
                      <a:pt x="126" y="361"/>
                    </a:lnTo>
                    <a:lnTo>
                      <a:pt x="130" y="360"/>
                    </a:lnTo>
                    <a:lnTo>
                      <a:pt x="130" y="358"/>
                    </a:lnTo>
                    <a:lnTo>
                      <a:pt x="131" y="357"/>
                    </a:lnTo>
                    <a:lnTo>
                      <a:pt x="134" y="350"/>
                    </a:lnTo>
                    <a:lnTo>
                      <a:pt x="140" y="346"/>
                    </a:lnTo>
                    <a:lnTo>
                      <a:pt x="155" y="349"/>
                    </a:lnTo>
                    <a:lnTo>
                      <a:pt x="157" y="348"/>
                    </a:lnTo>
                    <a:lnTo>
                      <a:pt x="165" y="333"/>
                    </a:lnTo>
                    <a:lnTo>
                      <a:pt x="172" y="326"/>
                    </a:lnTo>
                    <a:lnTo>
                      <a:pt x="172" y="325"/>
                    </a:lnTo>
                    <a:lnTo>
                      <a:pt x="171" y="324"/>
                    </a:lnTo>
                    <a:lnTo>
                      <a:pt x="172" y="324"/>
                    </a:lnTo>
                    <a:lnTo>
                      <a:pt x="176" y="321"/>
                    </a:lnTo>
                    <a:lnTo>
                      <a:pt x="178" y="319"/>
                    </a:lnTo>
                    <a:lnTo>
                      <a:pt x="181" y="321"/>
                    </a:lnTo>
                    <a:lnTo>
                      <a:pt x="183" y="324"/>
                    </a:lnTo>
                    <a:lnTo>
                      <a:pt x="183" y="325"/>
                    </a:lnTo>
                    <a:lnTo>
                      <a:pt x="185" y="326"/>
                    </a:lnTo>
                    <a:lnTo>
                      <a:pt x="186" y="326"/>
                    </a:lnTo>
                    <a:lnTo>
                      <a:pt x="194" y="319"/>
                    </a:lnTo>
                    <a:lnTo>
                      <a:pt x="201" y="310"/>
                    </a:lnTo>
                    <a:lnTo>
                      <a:pt x="203" y="305"/>
                    </a:lnTo>
                    <a:lnTo>
                      <a:pt x="203" y="304"/>
                    </a:lnTo>
                    <a:lnTo>
                      <a:pt x="204" y="301"/>
                    </a:lnTo>
                    <a:lnTo>
                      <a:pt x="208" y="301"/>
                    </a:lnTo>
                    <a:lnTo>
                      <a:pt x="214" y="290"/>
                    </a:lnTo>
                    <a:lnTo>
                      <a:pt x="225" y="276"/>
                    </a:lnTo>
                    <a:lnTo>
                      <a:pt x="228" y="275"/>
                    </a:lnTo>
                    <a:lnTo>
                      <a:pt x="232" y="243"/>
                    </a:lnTo>
                    <a:lnTo>
                      <a:pt x="232" y="241"/>
                    </a:lnTo>
                    <a:lnTo>
                      <a:pt x="235" y="243"/>
                    </a:lnTo>
                    <a:lnTo>
                      <a:pt x="253" y="220"/>
                    </a:lnTo>
                    <a:lnTo>
                      <a:pt x="271" y="205"/>
                    </a:lnTo>
                    <a:lnTo>
                      <a:pt x="271" y="204"/>
                    </a:lnTo>
                    <a:lnTo>
                      <a:pt x="266" y="199"/>
                    </a:lnTo>
                    <a:lnTo>
                      <a:pt x="263" y="199"/>
                    </a:lnTo>
                    <a:lnTo>
                      <a:pt x="252" y="198"/>
                    </a:lnTo>
                    <a:lnTo>
                      <a:pt x="249" y="198"/>
                    </a:lnTo>
                    <a:lnTo>
                      <a:pt x="248" y="197"/>
                    </a:lnTo>
                    <a:lnTo>
                      <a:pt x="231" y="170"/>
                    </a:lnTo>
                    <a:lnTo>
                      <a:pt x="228" y="159"/>
                    </a:lnTo>
                    <a:lnTo>
                      <a:pt x="228" y="156"/>
                    </a:lnTo>
                    <a:lnTo>
                      <a:pt x="227" y="149"/>
                    </a:lnTo>
                    <a:lnTo>
                      <a:pt x="225" y="148"/>
                    </a:lnTo>
                    <a:lnTo>
                      <a:pt x="224" y="139"/>
                    </a:lnTo>
                    <a:lnTo>
                      <a:pt x="224" y="138"/>
                    </a:lnTo>
                    <a:lnTo>
                      <a:pt x="229" y="134"/>
                    </a:lnTo>
                    <a:lnTo>
                      <a:pt x="238" y="134"/>
                    </a:lnTo>
                    <a:lnTo>
                      <a:pt x="242" y="131"/>
                    </a:lnTo>
                    <a:lnTo>
                      <a:pt x="245" y="130"/>
                    </a:lnTo>
                    <a:lnTo>
                      <a:pt x="248" y="127"/>
                    </a:lnTo>
                    <a:lnTo>
                      <a:pt x="246" y="120"/>
                    </a:lnTo>
                    <a:lnTo>
                      <a:pt x="246" y="111"/>
                    </a:lnTo>
                    <a:lnTo>
                      <a:pt x="248" y="108"/>
                    </a:lnTo>
                    <a:lnTo>
                      <a:pt x="248" y="107"/>
                    </a:lnTo>
                    <a:lnTo>
                      <a:pt x="242" y="107"/>
                    </a:lnTo>
                    <a:lnTo>
                      <a:pt x="239" y="104"/>
                    </a:lnTo>
                    <a:lnTo>
                      <a:pt x="231" y="97"/>
                    </a:lnTo>
                    <a:lnTo>
                      <a:pt x="232" y="96"/>
                    </a:lnTo>
                    <a:lnTo>
                      <a:pt x="243" y="90"/>
                    </a:lnTo>
                    <a:lnTo>
                      <a:pt x="245" y="88"/>
                    </a:lnTo>
                    <a:lnTo>
                      <a:pt x="246" y="88"/>
                    </a:lnTo>
                    <a:lnTo>
                      <a:pt x="263" y="54"/>
                    </a:lnTo>
                    <a:lnTo>
                      <a:pt x="264" y="53"/>
                    </a:lnTo>
                    <a:lnTo>
                      <a:pt x="263" y="51"/>
                    </a:lnTo>
                    <a:lnTo>
                      <a:pt x="256" y="51"/>
                    </a:lnTo>
                    <a:lnTo>
                      <a:pt x="246" y="47"/>
                    </a:lnTo>
                    <a:lnTo>
                      <a:pt x="245" y="47"/>
                    </a:lnTo>
                    <a:lnTo>
                      <a:pt x="241" y="44"/>
                    </a:lnTo>
                    <a:lnTo>
                      <a:pt x="239" y="41"/>
                    </a:lnTo>
                    <a:lnTo>
                      <a:pt x="232" y="39"/>
                    </a:lnTo>
                    <a:lnTo>
                      <a:pt x="222" y="33"/>
                    </a:lnTo>
                    <a:lnTo>
                      <a:pt x="221" y="33"/>
                    </a:lnTo>
                    <a:lnTo>
                      <a:pt x="214" y="30"/>
                    </a:lnTo>
                    <a:lnTo>
                      <a:pt x="211" y="26"/>
                    </a:lnTo>
                    <a:lnTo>
                      <a:pt x="211" y="25"/>
                    </a:lnTo>
                    <a:lnTo>
                      <a:pt x="213" y="25"/>
                    </a:lnTo>
                    <a:lnTo>
                      <a:pt x="215" y="18"/>
                    </a:lnTo>
                    <a:lnTo>
                      <a:pt x="222" y="11"/>
                    </a:lnTo>
                    <a:lnTo>
                      <a:pt x="229" y="8"/>
                    </a:lnTo>
                    <a:lnTo>
                      <a:pt x="231" y="5"/>
                    </a:lnTo>
                    <a:lnTo>
                      <a:pt x="231" y="4"/>
                    </a:lnTo>
                    <a:lnTo>
                      <a:pt x="227" y="0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7" name="Freeform 6275">
                <a:extLst>
                  <a:ext uri="{FF2B5EF4-FFF2-40B4-BE49-F238E27FC236}">
                    <a16:creationId xmlns:a16="http://schemas.microsoft.com/office/drawing/2014/main" id="{EFCAD762-DD7D-6962-440D-BAE6CE2261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6" y="1313"/>
                <a:ext cx="241" cy="350"/>
              </a:xfrm>
              <a:custGeom>
                <a:avLst/>
                <a:gdLst>
                  <a:gd name="T0" fmla="*/ 32 w 962"/>
                  <a:gd name="T1" fmla="*/ 1370 h 1399"/>
                  <a:gd name="T2" fmla="*/ 35 w 962"/>
                  <a:gd name="T3" fmla="*/ 1304 h 1399"/>
                  <a:gd name="T4" fmla="*/ 61 w 962"/>
                  <a:gd name="T5" fmla="*/ 1255 h 1399"/>
                  <a:gd name="T6" fmla="*/ 93 w 962"/>
                  <a:gd name="T7" fmla="*/ 1177 h 1399"/>
                  <a:gd name="T8" fmla="*/ 69 w 962"/>
                  <a:gd name="T9" fmla="*/ 1166 h 1399"/>
                  <a:gd name="T10" fmla="*/ 75 w 962"/>
                  <a:gd name="T11" fmla="*/ 1114 h 1399"/>
                  <a:gd name="T12" fmla="*/ 107 w 962"/>
                  <a:gd name="T13" fmla="*/ 1061 h 1399"/>
                  <a:gd name="T14" fmla="*/ 141 w 962"/>
                  <a:gd name="T15" fmla="*/ 1022 h 1399"/>
                  <a:gd name="T16" fmla="*/ 181 w 962"/>
                  <a:gd name="T17" fmla="*/ 1050 h 1399"/>
                  <a:gd name="T18" fmla="*/ 219 w 962"/>
                  <a:gd name="T19" fmla="*/ 1061 h 1399"/>
                  <a:gd name="T20" fmla="*/ 245 w 962"/>
                  <a:gd name="T21" fmla="*/ 1089 h 1399"/>
                  <a:gd name="T22" fmla="*/ 283 w 962"/>
                  <a:gd name="T23" fmla="*/ 1105 h 1399"/>
                  <a:gd name="T24" fmla="*/ 301 w 962"/>
                  <a:gd name="T25" fmla="*/ 1058 h 1399"/>
                  <a:gd name="T26" fmla="*/ 278 w 962"/>
                  <a:gd name="T27" fmla="*/ 1023 h 1399"/>
                  <a:gd name="T28" fmla="*/ 275 w 962"/>
                  <a:gd name="T29" fmla="*/ 995 h 1399"/>
                  <a:gd name="T30" fmla="*/ 292 w 962"/>
                  <a:gd name="T31" fmla="*/ 972 h 1399"/>
                  <a:gd name="T32" fmla="*/ 329 w 962"/>
                  <a:gd name="T33" fmla="*/ 1004 h 1399"/>
                  <a:gd name="T34" fmla="*/ 372 w 962"/>
                  <a:gd name="T35" fmla="*/ 1018 h 1399"/>
                  <a:gd name="T36" fmla="*/ 385 w 962"/>
                  <a:gd name="T37" fmla="*/ 979 h 1399"/>
                  <a:gd name="T38" fmla="*/ 405 w 962"/>
                  <a:gd name="T39" fmla="*/ 966 h 1399"/>
                  <a:gd name="T40" fmla="*/ 433 w 962"/>
                  <a:gd name="T41" fmla="*/ 972 h 1399"/>
                  <a:gd name="T42" fmla="*/ 498 w 962"/>
                  <a:gd name="T43" fmla="*/ 949 h 1399"/>
                  <a:gd name="T44" fmla="*/ 515 w 962"/>
                  <a:gd name="T45" fmla="*/ 933 h 1399"/>
                  <a:gd name="T46" fmla="*/ 572 w 962"/>
                  <a:gd name="T47" fmla="*/ 910 h 1399"/>
                  <a:gd name="T48" fmla="*/ 573 w 962"/>
                  <a:gd name="T49" fmla="*/ 891 h 1399"/>
                  <a:gd name="T50" fmla="*/ 550 w 962"/>
                  <a:gd name="T51" fmla="*/ 873 h 1399"/>
                  <a:gd name="T52" fmla="*/ 555 w 962"/>
                  <a:gd name="T53" fmla="*/ 835 h 1399"/>
                  <a:gd name="T54" fmla="*/ 583 w 962"/>
                  <a:gd name="T55" fmla="*/ 806 h 1399"/>
                  <a:gd name="T56" fmla="*/ 604 w 962"/>
                  <a:gd name="T57" fmla="*/ 789 h 1399"/>
                  <a:gd name="T58" fmla="*/ 628 w 962"/>
                  <a:gd name="T59" fmla="*/ 775 h 1399"/>
                  <a:gd name="T60" fmla="*/ 687 w 962"/>
                  <a:gd name="T61" fmla="*/ 757 h 1399"/>
                  <a:gd name="T62" fmla="*/ 681 w 962"/>
                  <a:gd name="T63" fmla="*/ 723 h 1399"/>
                  <a:gd name="T64" fmla="*/ 724 w 962"/>
                  <a:gd name="T65" fmla="*/ 690 h 1399"/>
                  <a:gd name="T66" fmla="*/ 757 w 962"/>
                  <a:gd name="T67" fmla="*/ 644 h 1399"/>
                  <a:gd name="T68" fmla="*/ 777 w 962"/>
                  <a:gd name="T69" fmla="*/ 628 h 1399"/>
                  <a:gd name="T70" fmla="*/ 761 w 962"/>
                  <a:gd name="T71" fmla="*/ 597 h 1399"/>
                  <a:gd name="T72" fmla="*/ 759 w 962"/>
                  <a:gd name="T73" fmla="*/ 535 h 1399"/>
                  <a:gd name="T74" fmla="*/ 773 w 962"/>
                  <a:gd name="T75" fmla="*/ 525 h 1399"/>
                  <a:gd name="T76" fmla="*/ 798 w 962"/>
                  <a:gd name="T77" fmla="*/ 504 h 1399"/>
                  <a:gd name="T78" fmla="*/ 829 w 962"/>
                  <a:gd name="T79" fmla="*/ 543 h 1399"/>
                  <a:gd name="T80" fmla="*/ 828 w 962"/>
                  <a:gd name="T81" fmla="*/ 470 h 1399"/>
                  <a:gd name="T82" fmla="*/ 867 w 962"/>
                  <a:gd name="T83" fmla="*/ 455 h 1399"/>
                  <a:gd name="T84" fmla="*/ 846 w 962"/>
                  <a:gd name="T85" fmla="*/ 386 h 1399"/>
                  <a:gd name="T86" fmla="*/ 854 w 962"/>
                  <a:gd name="T87" fmla="*/ 336 h 1399"/>
                  <a:gd name="T88" fmla="*/ 867 w 962"/>
                  <a:gd name="T89" fmla="*/ 295 h 1399"/>
                  <a:gd name="T90" fmla="*/ 847 w 962"/>
                  <a:gd name="T91" fmla="*/ 295 h 1399"/>
                  <a:gd name="T92" fmla="*/ 814 w 962"/>
                  <a:gd name="T93" fmla="*/ 249 h 1399"/>
                  <a:gd name="T94" fmla="*/ 832 w 962"/>
                  <a:gd name="T95" fmla="*/ 220 h 1399"/>
                  <a:gd name="T96" fmla="*/ 871 w 962"/>
                  <a:gd name="T97" fmla="*/ 209 h 1399"/>
                  <a:gd name="T98" fmla="*/ 877 w 962"/>
                  <a:gd name="T99" fmla="*/ 184 h 1399"/>
                  <a:gd name="T100" fmla="*/ 860 w 962"/>
                  <a:gd name="T101" fmla="*/ 187 h 1399"/>
                  <a:gd name="T102" fmla="*/ 841 w 962"/>
                  <a:gd name="T103" fmla="*/ 172 h 1399"/>
                  <a:gd name="T104" fmla="*/ 945 w 962"/>
                  <a:gd name="T105" fmla="*/ 107 h 1399"/>
                  <a:gd name="T106" fmla="*/ 956 w 962"/>
                  <a:gd name="T107" fmla="*/ 88 h 1399"/>
                  <a:gd name="T108" fmla="*/ 867 w 962"/>
                  <a:gd name="T109" fmla="*/ 49 h 1399"/>
                  <a:gd name="T110" fmla="*/ 834 w 962"/>
                  <a:gd name="T111" fmla="*/ 15 h 13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962" h="1399">
                    <a:moveTo>
                      <a:pt x="0" y="1399"/>
                    </a:moveTo>
                    <a:lnTo>
                      <a:pt x="2" y="1396"/>
                    </a:lnTo>
                    <a:lnTo>
                      <a:pt x="5" y="1393"/>
                    </a:lnTo>
                    <a:lnTo>
                      <a:pt x="7" y="1391"/>
                    </a:lnTo>
                    <a:lnTo>
                      <a:pt x="9" y="1391"/>
                    </a:lnTo>
                    <a:lnTo>
                      <a:pt x="19" y="1383"/>
                    </a:lnTo>
                    <a:lnTo>
                      <a:pt x="32" y="1370"/>
                    </a:lnTo>
                    <a:lnTo>
                      <a:pt x="35" y="1364"/>
                    </a:lnTo>
                    <a:lnTo>
                      <a:pt x="38" y="1356"/>
                    </a:lnTo>
                    <a:lnTo>
                      <a:pt x="40" y="1354"/>
                    </a:lnTo>
                    <a:lnTo>
                      <a:pt x="40" y="1353"/>
                    </a:lnTo>
                    <a:lnTo>
                      <a:pt x="37" y="1339"/>
                    </a:lnTo>
                    <a:lnTo>
                      <a:pt x="37" y="1307"/>
                    </a:lnTo>
                    <a:lnTo>
                      <a:pt x="35" y="1304"/>
                    </a:lnTo>
                    <a:lnTo>
                      <a:pt x="35" y="1303"/>
                    </a:lnTo>
                    <a:lnTo>
                      <a:pt x="44" y="1294"/>
                    </a:lnTo>
                    <a:lnTo>
                      <a:pt x="47" y="1290"/>
                    </a:lnTo>
                    <a:lnTo>
                      <a:pt x="57" y="1265"/>
                    </a:lnTo>
                    <a:lnTo>
                      <a:pt x="58" y="1263"/>
                    </a:lnTo>
                    <a:lnTo>
                      <a:pt x="60" y="1261"/>
                    </a:lnTo>
                    <a:lnTo>
                      <a:pt x="61" y="1255"/>
                    </a:lnTo>
                    <a:lnTo>
                      <a:pt x="61" y="1248"/>
                    </a:lnTo>
                    <a:lnTo>
                      <a:pt x="78" y="1225"/>
                    </a:lnTo>
                    <a:lnTo>
                      <a:pt x="79" y="1225"/>
                    </a:lnTo>
                    <a:lnTo>
                      <a:pt x="86" y="1218"/>
                    </a:lnTo>
                    <a:lnTo>
                      <a:pt x="85" y="1212"/>
                    </a:lnTo>
                    <a:lnTo>
                      <a:pt x="86" y="1201"/>
                    </a:lnTo>
                    <a:lnTo>
                      <a:pt x="93" y="1177"/>
                    </a:lnTo>
                    <a:lnTo>
                      <a:pt x="93" y="1173"/>
                    </a:lnTo>
                    <a:lnTo>
                      <a:pt x="92" y="1172"/>
                    </a:lnTo>
                    <a:lnTo>
                      <a:pt x="88" y="1170"/>
                    </a:lnTo>
                    <a:lnTo>
                      <a:pt x="83" y="1172"/>
                    </a:lnTo>
                    <a:lnTo>
                      <a:pt x="81" y="1179"/>
                    </a:lnTo>
                    <a:lnTo>
                      <a:pt x="74" y="1173"/>
                    </a:lnTo>
                    <a:lnTo>
                      <a:pt x="69" y="1166"/>
                    </a:lnTo>
                    <a:lnTo>
                      <a:pt x="68" y="1162"/>
                    </a:lnTo>
                    <a:lnTo>
                      <a:pt x="65" y="1158"/>
                    </a:lnTo>
                    <a:lnTo>
                      <a:pt x="57" y="1153"/>
                    </a:lnTo>
                    <a:lnTo>
                      <a:pt x="55" y="1152"/>
                    </a:lnTo>
                    <a:lnTo>
                      <a:pt x="57" y="1151"/>
                    </a:lnTo>
                    <a:lnTo>
                      <a:pt x="67" y="1142"/>
                    </a:lnTo>
                    <a:lnTo>
                      <a:pt x="75" y="1114"/>
                    </a:lnTo>
                    <a:lnTo>
                      <a:pt x="82" y="1099"/>
                    </a:lnTo>
                    <a:lnTo>
                      <a:pt x="83" y="1098"/>
                    </a:lnTo>
                    <a:lnTo>
                      <a:pt x="83" y="1096"/>
                    </a:lnTo>
                    <a:lnTo>
                      <a:pt x="99" y="1086"/>
                    </a:lnTo>
                    <a:lnTo>
                      <a:pt x="108" y="1082"/>
                    </a:lnTo>
                    <a:lnTo>
                      <a:pt x="108" y="1081"/>
                    </a:lnTo>
                    <a:lnTo>
                      <a:pt x="107" y="1061"/>
                    </a:lnTo>
                    <a:lnTo>
                      <a:pt x="108" y="1033"/>
                    </a:lnTo>
                    <a:lnTo>
                      <a:pt x="107" y="1029"/>
                    </a:lnTo>
                    <a:lnTo>
                      <a:pt x="106" y="1028"/>
                    </a:lnTo>
                    <a:lnTo>
                      <a:pt x="107" y="1026"/>
                    </a:lnTo>
                    <a:lnTo>
                      <a:pt x="114" y="1023"/>
                    </a:lnTo>
                    <a:lnTo>
                      <a:pt x="139" y="1023"/>
                    </a:lnTo>
                    <a:lnTo>
                      <a:pt x="141" y="1022"/>
                    </a:lnTo>
                    <a:lnTo>
                      <a:pt x="150" y="1029"/>
                    </a:lnTo>
                    <a:lnTo>
                      <a:pt x="153" y="1036"/>
                    </a:lnTo>
                    <a:lnTo>
                      <a:pt x="155" y="1042"/>
                    </a:lnTo>
                    <a:lnTo>
                      <a:pt x="157" y="1046"/>
                    </a:lnTo>
                    <a:lnTo>
                      <a:pt x="160" y="1049"/>
                    </a:lnTo>
                    <a:lnTo>
                      <a:pt x="177" y="1049"/>
                    </a:lnTo>
                    <a:lnTo>
                      <a:pt x="181" y="1050"/>
                    </a:lnTo>
                    <a:lnTo>
                      <a:pt x="201" y="1057"/>
                    </a:lnTo>
                    <a:lnTo>
                      <a:pt x="203" y="1057"/>
                    </a:lnTo>
                    <a:lnTo>
                      <a:pt x="215" y="1055"/>
                    </a:lnTo>
                    <a:lnTo>
                      <a:pt x="216" y="1057"/>
                    </a:lnTo>
                    <a:lnTo>
                      <a:pt x="216" y="1060"/>
                    </a:lnTo>
                    <a:lnTo>
                      <a:pt x="217" y="1061"/>
                    </a:lnTo>
                    <a:lnTo>
                      <a:pt x="219" y="1061"/>
                    </a:lnTo>
                    <a:lnTo>
                      <a:pt x="234" y="1075"/>
                    </a:lnTo>
                    <a:lnTo>
                      <a:pt x="234" y="1076"/>
                    </a:lnTo>
                    <a:lnTo>
                      <a:pt x="237" y="1078"/>
                    </a:lnTo>
                    <a:lnTo>
                      <a:pt x="237" y="1081"/>
                    </a:lnTo>
                    <a:lnTo>
                      <a:pt x="234" y="1083"/>
                    </a:lnTo>
                    <a:lnTo>
                      <a:pt x="237" y="1085"/>
                    </a:lnTo>
                    <a:lnTo>
                      <a:pt x="245" y="1089"/>
                    </a:lnTo>
                    <a:lnTo>
                      <a:pt x="247" y="1089"/>
                    </a:lnTo>
                    <a:lnTo>
                      <a:pt x="248" y="1090"/>
                    </a:lnTo>
                    <a:lnTo>
                      <a:pt x="251" y="1089"/>
                    </a:lnTo>
                    <a:lnTo>
                      <a:pt x="269" y="1096"/>
                    </a:lnTo>
                    <a:lnTo>
                      <a:pt x="275" y="1102"/>
                    </a:lnTo>
                    <a:lnTo>
                      <a:pt x="282" y="1105"/>
                    </a:lnTo>
                    <a:lnTo>
                      <a:pt x="283" y="1105"/>
                    </a:lnTo>
                    <a:lnTo>
                      <a:pt x="294" y="1095"/>
                    </a:lnTo>
                    <a:lnTo>
                      <a:pt x="312" y="1089"/>
                    </a:lnTo>
                    <a:lnTo>
                      <a:pt x="312" y="1088"/>
                    </a:lnTo>
                    <a:lnTo>
                      <a:pt x="307" y="1078"/>
                    </a:lnTo>
                    <a:lnTo>
                      <a:pt x="307" y="1061"/>
                    </a:lnTo>
                    <a:lnTo>
                      <a:pt x="304" y="1060"/>
                    </a:lnTo>
                    <a:lnTo>
                      <a:pt x="301" y="1058"/>
                    </a:lnTo>
                    <a:lnTo>
                      <a:pt x="299" y="1053"/>
                    </a:lnTo>
                    <a:lnTo>
                      <a:pt x="293" y="1043"/>
                    </a:lnTo>
                    <a:lnTo>
                      <a:pt x="286" y="1029"/>
                    </a:lnTo>
                    <a:lnTo>
                      <a:pt x="282" y="1028"/>
                    </a:lnTo>
                    <a:lnTo>
                      <a:pt x="280" y="1026"/>
                    </a:lnTo>
                    <a:lnTo>
                      <a:pt x="279" y="1026"/>
                    </a:lnTo>
                    <a:lnTo>
                      <a:pt x="278" y="1023"/>
                    </a:lnTo>
                    <a:lnTo>
                      <a:pt x="275" y="1021"/>
                    </a:lnTo>
                    <a:lnTo>
                      <a:pt x="269" y="1012"/>
                    </a:lnTo>
                    <a:lnTo>
                      <a:pt x="268" y="1008"/>
                    </a:lnTo>
                    <a:lnTo>
                      <a:pt x="268" y="1005"/>
                    </a:lnTo>
                    <a:lnTo>
                      <a:pt x="269" y="1004"/>
                    </a:lnTo>
                    <a:lnTo>
                      <a:pt x="269" y="1002"/>
                    </a:lnTo>
                    <a:lnTo>
                      <a:pt x="275" y="995"/>
                    </a:lnTo>
                    <a:lnTo>
                      <a:pt x="280" y="991"/>
                    </a:lnTo>
                    <a:lnTo>
                      <a:pt x="285" y="987"/>
                    </a:lnTo>
                    <a:lnTo>
                      <a:pt x="289" y="979"/>
                    </a:lnTo>
                    <a:lnTo>
                      <a:pt x="290" y="978"/>
                    </a:lnTo>
                    <a:lnTo>
                      <a:pt x="290" y="976"/>
                    </a:lnTo>
                    <a:lnTo>
                      <a:pt x="292" y="973"/>
                    </a:lnTo>
                    <a:lnTo>
                      <a:pt x="292" y="972"/>
                    </a:lnTo>
                    <a:lnTo>
                      <a:pt x="307" y="976"/>
                    </a:lnTo>
                    <a:lnTo>
                      <a:pt x="308" y="976"/>
                    </a:lnTo>
                    <a:lnTo>
                      <a:pt x="308" y="978"/>
                    </a:lnTo>
                    <a:lnTo>
                      <a:pt x="309" y="980"/>
                    </a:lnTo>
                    <a:lnTo>
                      <a:pt x="314" y="986"/>
                    </a:lnTo>
                    <a:lnTo>
                      <a:pt x="323" y="998"/>
                    </a:lnTo>
                    <a:lnTo>
                      <a:pt x="329" y="1004"/>
                    </a:lnTo>
                    <a:lnTo>
                      <a:pt x="340" y="1019"/>
                    </a:lnTo>
                    <a:lnTo>
                      <a:pt x="346" y="1019"/>
                    </a:lnTo>
                    <a:lnTo>
                      <a:pt x="350" y="1018"/>
                    </a:lnTo>
                    <a:lnTo>
                      <a:pt x="352" y="1018"/>
                    </a:lnTo>
                    <a:lnTo>
                      <a:pt x="360" y="1016"/>
                    </a:lnTo>
                    <a:lnTo>
                      <a:pt x="367" y="1016"/>
                    </a:lnTo>
                    <a:lnTo>
                      <a:pt x="372" y="1018"/>
                    </a:lnTo>
                    <a:lnTo>
                      <a:pt x="375" y="1014"/>
                    </a:lnTo>
                    <a:lnTo>
                      <a:pt x="375" y="1012"/>
                    </a:lnTo>
                    <a:lnTo>
                      <a:pt x="379" y="1004"/>
                    </a:lnTo>
                    <a:lnTo>
                      <a:pt x="378" y="997"/>
                    </a:lnTo>
                    <a:lnTo>
                      <a:pt x="378" y="991"/>
                    </a:lnTo>
                    <a:lnTo>
                      <a:pt x="382" y="982"/>
                    </a:lnTo>
                    <a:lnTo>
                      <a:pt x="385" y="979"/>
                    </a:lnTo>
                    <a:lnTo>
                      <a:pt x="388" y="978"/>
                    </a:lnTo>
                    <a:lnTo>
                      <a:pt x="388" y="976"/>
                    </a:lnTo>
                    <a:lnTo>
                      <a:pt x="389" y="976"/>
                    </a:lnTo>
                    <a:lnTo>
                      <a:pt x="388" y="975"/>
                    </a:lnTo>
                    <a:lnTo>
                      <a:pt x="389" y="973"/>
                    </a:lnTo>
                    <a:lnTo>
                      <a:pt x="400" y="968"/>
                    </a:lnTo>
                    <a:lnTo>
                      <a:pt x="405" y="966"/>
                    </a:lnTo>
                    <a:lnTo>
                      <a:pt x="406" y="966"/>
                    </a:lnTo>
                    <a:lnTo>
                      <a:pt x="406" y="973"/>
                    </a:lnTo>
                    <a:lnTo>
                      <a:pt x="407" y="975"/>
                    </a:lnTo>
                    <a:lnTo>
                      <a:pt x="412" y="975"/>
                    </a:lnTo>
                    <a:lnTo>
                      <a:pt x="431" y="972"/>
                    </a:lnTo>
                    <a:lnTo>
                      <a:pt x="431" y="973"/>
                    </a:lnTo>
                    <a:lnTo>
                      <a:pt x="433" y="972"/>
                    </a:lnTo>
                    <a:lnTo>
                      <a:pt x="446" y="963"/>
                    </a:lnTo>
                    <a:lnTo>
                      <a:pt x="451" y="959"/>
                    </a:lnTo>
                    <a:lnTo>
                      <a:pt x="486" y="955"/>
                    </a:lnTo>
                    <a:lnTo>
                      <a:pt x="487" y="955"/>
                    </a:lnTo>
                    <a:lnTo>
                      <a:pt x="488" y="954"/>
                    </a:lnTo>
                    <a:lnTo>
                      <a:pt x="497" y="949"/>
                    </a:lnTo>
                    <a:lnTo>
                      <a:pt x="498" y="949"/>
                    </a:lnTo>
                    <a:lnTo>
                      <a:pt x="498" y="948"/>
                    </a:lnTo>
                    <a:lnTo>
                      <a:pt x="508" y="938"/>
                    </a:lnTo>
                    <a:lnTo>
                      <a:pt x="506" y="937"/>
                    </a:lnTo>
                    <a:lnTo>
                      <a:pt x="508" y="937"/>
                    </a:lnTo>
                    <a:lnTo>
                      <a:pt x="508" y="930"/>
                    </a:lnTo>
                    <a:lnTo>
                      <a:pt x="509" y="930"/>
                    </a:lnTo>
                    <a:lnTo>
                      <a:pt x="515" y="933"/>
                    </a:lnTo>
                    <a:lnTo>
                      <a:pt x="522" y="934"/>
                    </a:lnTo>
                    <a:lnTo>
                      <a:pt x="541" y="933"/>
                    </a:lnTo>
                    <a:lnTo>
                      <a:pt x="551" y="928"/>
                    </a:lnTo>
                    <a:lnTo>
                      <a:pt x="555" y="923"/>
                    </a:lnTo>
                    <a:lnTo>
                      <a:pt x="557" y="920"/>
                    </a:lnTo>
                    <a:lnTo>
                      <a:pt x="562" y="915"/>
                    </a:lnTo>
                    <a:lnTo>
                      <a:pt x="572" y="910"/>
                    </a:lnTo>
                    <a:lnTo>
                      <a:pt x="575" y="910"/>
                    </a:lnTo>
                    <a:lnTo>
                      <a:pt x="576" y="909"/>
                    </a:lnTo>
                    <a:lnTo>
                      <a:pt x="580" y="896"/>
                    </a:lnTo>
                    <a:lnTo>
                      <a:pt x="580" y="891"/>
                    </a:lnTo>
                    <a:lnTo>
                      <a:pt x="578" y="889"/>
                    </a:lnTo>
                    <a:lnTo>
                      <a:pt x="575" y="889"/>
                    </a:lnTo>
                    <a:lnTo>
                      <a:pt x="573" y="891"/>
                    </a:lnTo>
                    <a:lnTo>
                      <a:pt x="565" y="901"/>
                    </a:lnTo>
                    <a:lnTo>
                      <a:pt x="562" y="903"/>
                    </a:lnTo>
                    <a:lnTo>
                      <a:pt x="553" y="899"/>
                    </a:lnTo>
                    <a:lnTo>
                      <a:pt x="551" y="899"/>
                    </a:lnTo>
                    <a:lnTo>
                      <a:pt x="547" y="884"/>
                    </a:lnTo>
                    <a:lnTo>
                      <a:pt x="550" y="880"/>
                    </a:lnTo>
                    <a:lnTo>
                      <a:pt x="550" y="873"/>
                    </a:lnTo>
                    <a:lnTo>
                      <a:pt x="537" y="857"/>
                    </a:lnTo>
                    <a:lnTo>
                      <a:pt x="536" y="856"/>
                    </a:lnTo>
                    <a:lnTo>
                      <a:pt x="536" y="854"/>
                    </a:lnTo>
                    <a:lnTo>
                      <a:pt x="537" y="850"/>
                    </a:lnTo>
                    <a:lnTo>
                      <a:pt x="551" y="836"/>
                    </a:lnTo>
                    <a:lnTo>
                      <a:pt x="554" y="835"/>
                    </a:lnTo>
                    <a:lnTo>
                      <a:pt x="555" y="835"/>
                    </a:lnTo>
                    <a:lnTo>
                      <a:pt x="561" y="832"/>
                    </a:lnTo>
                    <a:lnTo>
                      <a:pt x="573" y="829"/>
                    </a:lnTo>
                    <a:lnTo>
                      <a:pt x="573" y="828"/>
                    </a:lnTo>
                    <a:lnTo>
                      <a:pt x="575" y="828"/>
                    </a:lnTo>
                    <a:lnTo>
                      <a:pt x="575" y="824"/>
                    </a:lnTo>
                    <a:lnTo>
                      <a:pt x="573" y="821"/>
                    </a:lnTo>
                    <a:lnTo>
                      <a:pt x="583" y="806"/>
                    </a:lnTo>
                    <a:lnTo>
                      <a:pt x="583" y="801"/>
                    </a:lnTo>
                    <a:lnTo>
                      <a:pt x="585" y="798"/>
                    </a:lnTo>
                    <a:lnTo>
                      <a:pt x="586" y="794"/>
                    </a:lnTo>
                    <a:lnTo>
                      <a:pt x="590" y="789"/>
                    </a:lnTo>
                    <a:lnTo>
                      <a:pt x="593" y="787"/>
                    </a:lnTo>
                    <a:lnTo>
                      <a:pt x="600" y="787"/>
                    </a:lnTo>
                    <a:lnTo>
                      <a:pt x="604" y="789"/>
                    </a:lnTo>
                    <a:lnTo>
                      <a:pt x="608" y="789"/>
                    </a:lnTo>
                    <a:lnTo>
                      <a:pt x="620" y="782"/>
                    </a:lnTo>
                    <a:lnTo>
                      <a:pt x="623" y="782"/>
                    </a:lnTo>
                    <a:lnTo>
                      <a:pt x="623" y="781"/>
                    </a:lnTo>
                    <a:lnTo>
                      <a:pt x="625" y="776"/>
                    </a:lnTo>
                    <a:lnTo>
                      <a:pt x="627" y="776"/>
                    </a:lnTo>
                    <a:lnTo>
                      <a:pt x="628" y="775"/>
                    </a:lnTo>
                    <a:lnTo>
                      <a:pt x="650" y="758"/>
                    </a:lnTo>
                    <a:lnTo>
                      <a:pt x="653" y="758"/>
                    </a:lnTo>
                    <a:lnTo>
                      <a:pt x="678" y="767"/>
                    </a:lnTo>
                    <a:lnTo>
                      <a:pt x="680" y="765"/>
                    </a:lnTo>
                    <a:lnTo>
                      <a:pt x="685" y="762"/>
                    </a:lnTo>
                    <a:lnTo>
                      <a:pt x="687" y="761"/>
                    </a:lnTo>
                    <a:lnTo>
                      <a:pt x="687" y="757"/>
                    </a:lnTo>
                    <a:lnTo>
                      <a:pt x="683" y="748"/>
                    </a:lnTo>
                    <a:lnTo>
                      <a:pt x="671" y="740"/>
                    </a:lnTo>
                    <a:lnTo>
                      <a:pt x="670" y="738"/>
                    </a:lnTo>
                    <a:lnTo>
                      <a:pt x="671" y="737"/>
                    </a:lnTo>
                    <a:lnTo>
                      <a:pt x="673" y="733"/>
                    </a:lnTo>
                    <a:lnTo>
                      <a:pt x="674" y="730"/>
                    </a:lnTo>
                    <a:lnTo>
                      <a:pt x="681" y="723"/>
                    </a:lnTo>
                    <a:lnTo>
                      <a:pt x="690" y="723"/>
                    </a:lnTo>
                    <a:lnTo>
                      <a:pt x="698" y="722"/>
                    </a:lnTo>
                    <a:lnTo>
                      <a:pt x="699" y="720"/>
                    </a:lnTo>
                    <a:lnTo>
                      <a:pt x="709" y="714"/>
                    </a:lnTo>
                    <a:lnTo>
                      <a:pt x="721" y="694"/>
                    </a:lnTo>
                    <a:lnTo>
                      <a:pt x="721" y="693"/>
                    </a:lnTo>
                    <a:lnTo>
                      <a:pt x="724" y="690"/>
                    </a:lnTo>
                    <a:lnTo>
                      <a:pt x="728" y="690"/>
                    </a:lnTo>
                    <a:lnTo>
                      <a:pt x="728" y="688"/>
                    </a:lnTo>
                    <a:lnTo>
                      <a:pt x="734" y="684"/>
                    </a:lnTo>
                    <a:lnTo>
                      <a:pt x="734" y="681"/>
                    </a:lnTo>
                    <a:lnTo>
                      <a:pt x="733" y="678"/>
                    </a:lnTo>
                    <a:lnTo>
                      <a:pt x="740" y="659"/>
                    </a:lnTo>
                    <a:lnTo>
                      <a:pt x="757" y="644"/>
                    </a:lnTo>
                    <a:lnTo>
                      <a:pt x="762" y="644"/>
                    </a:lnTo>
                    <a:lnTo>
                      <a:pt x="765" y="645"/>
                    </a:lnTo>
                    <a:lnTo>
                      <a:pt x="769" y="649"/>
                    </a:lnTo>
                    <a:lnTo>
                      <a:pt x="769" y="648"/>
                    </a:lnTo>
                    <a:lnTo>
                      <a:pt x="777" y="634"/>
                    </a:lnTo>
                    <a:lnTo>
                      <a:pt x="776" y="630"/>
                    </a:lnTo>
                    <a:lnTo>
                      <a:pt x="777" y="628"/>
                    </a:lnTo>
                    <a:lnTo>
                      <a:pt x="777" y="627"/>
                    </a:lnTo>
                    <a:lnTo>
                      <a:pt x="776" y="616"/>
                    </a:lnTo>
                    <a:lnTo>
                      <a:pt x="777" y="614"/>
                    </a:lnTo>
                    <a:lnTo>
                      <a:pt x="776" y="613"/>
                    </a:lnTo>
                    <a:lnTo>
                      <a:pt x="758" y="600"/>
                    </a:lnTo>
                    <a:lnTo>
                      <a:pt x="758" y="599"/>
                    </a:lnTo>
                    <a:lnTo>
                      <a:pt x="761" y="597"/>
                    </a:lnTo>
                    <a:lnTo>
                      <a:pt x="762" y="595"/>
                    </a:lnTo>
                    <a:lnTo>
                      <a:pt x="764" y="593"/>
                    </a:lnTo>
                    <a:lnTo>
                      <a:pt x="765" y="586"/>
                    </a:lnTo>
                    <a:lnTo>
                      <a:pt x="758" y="553"/>
                    </a:lnTo>
                    <a:lnTo>
                      <a:pt x="757" y="551"/>
                    </a:lnTo>
                    <a:lnTo>
                      <a:pt x="757" y="549"/>
                    </a:lnTo>
                    <a:lnTo>
                      <a:pt x="759" y="535"/>
                    </a:lnTo>
                    <a:lnTo>
                      <a:pt x="761" y="530"/>
                    </a:lnTo>
                    <a:lnTo>
                      <a:pt x="761" y="529"/>
                    </a:lnTo>
                    <a:lnTo>
                      <a:pt x="765" y="528"/>
                    </a:lnTo>
                    <a:lnTo>
                      <a:pt x="770" y="525"/>
                    </a:lnTo>
                    <a:lnTo>
                      <a:pt x="772" y="523"/>
                    </a:lnTo>
                    <a:lnTo>
                      <a:pt x="772" y="525"/>
                    </a:lnTo>
                    <a:lnTo>
                      <a:pt x="773" y="525"/>
                    </a:lnTo>
                    <a:lnTo>
                      <a:pt x="774" y="523"/>
                    </a:lnTo>
                    <a:lnTo>
                      <a:pt x="783" y="511"/>
                    </a:lnTo>
                    <a:lnTo>
                      <a:pt x="787" y="507"/>
                    </a:lnTo>
                    <a:lnTo>
                      <a:pt x="790" y="507"/>
                    </a:lnTo>
                    <a:lnTo>
                      <a:pt x="794" y="505"/>
                    </a:lnTo>
                    <a:lnTo>
                      <a:pt x="797" y="505"/>
                    </a:lnTo>
                    <a:lnTo>
                      <a:pt x="798" y="504"/>
                    </a:lnTo>
                    <a:lnTo>
                      <a:pt x="803" y="510"/>
                    </a:lnTo>
                    <a:lnTo>
                      <a:pt x="804" y="515"/>
                    </a:lnTo>
                    <a:lnTo>
                      <a:pt x="804" y="521"/>
                    </a:lnTo>
                    <a:lnTo>
                      <a:pt x="807" y="530"/>
                    </a:lnTo>
                    <a:lnTo>
                      <a:pt x="821" y="544"/>
                    </a:lnTo>
                    <a:lnTo>
                      <a:pt x="828" y="543"/>
                    </a:lnTo>
                    <a:lnTo>
                      <a:pt x="829" y="543"/>
                    </a:lnTo>
                    <a:lnTo>
                      <a:pt x="829" y="536"/>
                    </a:lnTo>
                    <a:lnTo>
                      <a:pt x="821" y="508"/>
                    </a:lnTo>
                    <a:lnTo>
                      <a:pt x="826" y="491"/>
                    </a:lnTo>
                    <a:lnTo>
                      <a:pt x="826" y="482"/>
                    </a:lnTo>
                    <a:lnTo>
                      <a:pt x="825" y="476"/>
                    </a:lnTo>
                    <a:lnTo>
                      <a:pt x="828" y="472"/>
                    </a:lnTo>
                    <a:lnTo>
                      <a:pt x="828" y="470"/>
                    </a:lnTo>
                    <a:lnTo>
                      <a:pt x="829" y="468"/>
                    </a:lnTo>
                    <a:lnTo>
                      <a:pt x="831" y="466"/>
                    </a:lnTo>
                    <a:lnTo>
                      <a:pt x="832" y="466"/>
                    </a:lnTo>
                    <a:lnTo>
                      <a:pt x="837" y="465"/>
                    </a:lnTo>
                    <a:lnTo>
                      <a:pt x="856" y="462"/>
                    </a:lnTo>
                    <a:lnTo>
                      <a:pt x="858" y="462"/>
                    </a:lnTo>
                    <a:lnTo>
                      <a:pt x="867" y="455"/>
                    </a:lnTo>
                    <a:lnTo>
                      <a:pt x="870" y="444"/>
                    </a:lnTo>
                    <a:lnTo>
                      <a:pt x="868" y="438"/>
                    </a:lnTo>
                    <a:lnTo>
                      <a:pt x="868" y="431"/>
                    </a:lnTo>
                    <a:lnTo>
                      <a:pt x="867" y="431"/>
                    </a:lnTo>
                    <a:lnTo>
                      <a:pt x="858" y="410"/>
                    </a:lnTo>
                    <a:lnTo>
                      <a:pt x="851" y="399"/>
                    </a:lnTo>
                    <a:lnTo>
                      <a:pt x="846" y="386"/>
                    </a:lnTo>
                    <a:lnTo>
                      <a:pt x="846" y="384"/>
                    </a:lnTo>
                    <a:lnTo>
                      <a:pt x="844" y="381"/>
                    </a:lnTo>
                    <a:lnTo>
                      <a:pt x="844" y="380"/>
                    </a:lnTo>
                    <a:lnTo>
                      <a:pt x="847" y="364"/>
                    </a:lnTo>
                    <a:lnTo>
                      <a:pt x="851" y="357"/>
                    </a:lnTo>
                    <a:lnTo>
                      <a:pt x="854" y="355"/>
                    </a:lnTo>
                    <a:lnTo>
                      <a:pt x="854" y="336"/>
                    </a:lnTo>
                    <a:lnTo>
                      <a:pt x="856" y="333"/>
                    </a:lnTo>
                    <a:lnTo>
                      <a:pt x="860" y="333"/>
                    </a:lnTo>
                    <a:lnTo>
                      <a:pt x="860" y="331"/>
                    </a:lnTo>
                    <a:lnTo>
                      <a:pt x="865" y="311"/>
                    </a:lnTo>
                    <a:lnTo>
                      <a:pt x="865" y="300"/>
                    </a:lnTo>
                    <a:lnTo>
                      <a:pt x="867" y="296"/>
                    </a:lnTo>
                    <a:lnTo>
                      <a:pt x="867" y="295"/>
                    </a:lnTo>
                    <a:lnTo>
                      <a:pt x="864" y="289"/>
                    </a:lnTo>
                    <a:lnTo>
                      <a:pt x="863" y="288"/>
                    </a:lnTo>
                    <a:lnTo>
                      <a:pt x="857" y="288"/>
                    </a:lnTo>
                    <a:lnTo>
                      <a:pt x="854" y="289"/>
                    </a:lnTo>
                    <a:lnTo>
                      <a:pt x="853" y="290"/>
                    </a:lnTo>
                    <a:lnTo>
                      <a:pt x="853" y="292"/>
                    </a:lnTo>
                    <a:lnTo>
                      <a:pt x="847" y="295"/>
                    </a:lnTo>
                    <a:lnTo>
                      <a:pt x="826" y="290"/>
                    </a:lnTo>
                    <a:lnTo>
                      <a:pt x="825" y="286"/>
                    </a:lnTo>
                    <a:lnTo>
                      <a:pt x="815" y="282"/>
                    </a:lnTo>
                    <a:lnTo>
                      <a:pt x="814" y="280"/>
                    </a:lnTo>
                    <a:lnTo>
                      <a:pt x="812" y="268"/>
                    </a:lnTo>
                    <a:lnTo>
                      <a:pt x="814" y="254"/>
                    </a:lnTo>
                    <a:lnTo>
                      <a:pt x="814" y="249"/>
                    </a:lnTo>
                    <a:lnTo>
                      <a:pt x="817" y="233"/>
                    </a:lnTo>
                    <a:lnTo>
                      <a:pt x="815" y="229"/>
                    </a:lnTo>
                    <a:lnTo>
                      <a:pt x="811" y="223"/>
                    </a:lnTo>
                    <a:lnTo>
                      <a:pt x="819" y="219"/>
                    </a:lnTo>
                    <a:lnTo>
                      <a:pt x="822" y="219"/>
                    </a:lnTo>
                    <a:lnTo>
                      <a:pt x="826" y="220"/>
                    </a:lnTo>
                    <a:lnTo>
                      <a:pt x="832" y="220"/>
                    </a:lnTo>
                    <a:lnTo>
                      <a:pt x="848" y="223"/>
                    </a:lnTo>
                    <a:lnTo>
                      <a:pt x="860" y="223"/>
                    </a:lnTo>
                    <a:lnTo>
                      <a:pt x="868" y="220"/>
                    </a:lnTo>
                    <a:lnTo>
                      <a:pt x="870" y="220"/>
                    </a:lnTo>
                    <a:lnTo>
                      <a:pt x="870" y="219"/>
                    </a:lnTo>
                    <a:lnTo>
                      <a:pt x="871" y="218"/>
                    </a:lnTo>
                    <a:lnTo>
                      <a:pt x="871" y="209"/>
                    </a:lnTo>
                    <a:lnTo>
                      <a:pt x="872" y="206"/>
                    </a:lnTo>
                    <a:lnTo>
                      <a:pt x="872" y="204"/>
                    </a:lnTo>
                    <a:lnTo>
                      <a:pt x="874" y="199"/>
                    </a:lnTo>
                    <a:lnTo>
                      <a:pt x="872" y="194"/>
                    </a:lnTo>
                    <a:lnTo>
                      <a:pt x="874" y="192"/>
                    </a:lnTo>
                    <a:lnTo>
                      <a:pt x="877" y="191"/>
                    </a:lnTo>
                    <a:lnTo>
                      <a:pt x="877" y="184"/>
                    </a:lnTo>
                    <a:lnTo>
                      <a:pt x="878" y="180"/>
                    </a:lnTo>
                    <a:lnTo>
                      <a:pt x="875" y="179"/>
                    </a:lnTo>
                    <a:lnTo>
                      <a:pt x="872" y="179"/>
                    </a:lnTo>
                    <a:lnTo>
                      <a:pt x="867" y="180"/>
                    </a:lnTo>
                    <a:lnTo>
                      <a:pt x="865" y="183"/>
                    </a:lnTo>
                    <a:lnTo>
                      <a:pt x="867" y="187"/>
                    </a:lnTo>
                    <a:lnTo>
                      <a:pt x="860" y="187"/>
                    </a:lnTo>
                    <a:lnTo>
                      <a:pt x="857" y="184"/>
                    </a:lnTo>
                    <a:lnTo>
                      <a:pt x="848" y="184"/>
                    </a:lnTo>
                    <a:lnTo>
                      <a:pt x="839" y="180"/>
                    </a:lnTo>
                    <a:lnTo>
                      <a:pt x="837" y="177"/>
                    </a:lnTo>
                    <a:lnTo>
                      <a:pt x="837" y="170"/>
                    </a:lnTo>
                    <a:lnTo>
                      <a:pt x="839" y="170"/>
                    </a:lnTo>
                    <a:lnTo>
                      <a:pt x="841" y="172"/>
                    </a:lnTo>
                    <a:lnTo>
                      <a:pt x="860" y="172"/>
                    </a:lnTo>
                    <a:lnTo>
                      <a:pt x="870" y="165"/>
                    </a:lnTo>
                    <a:lnTo>
                      <a:pt x="888" y="131"/>
                    </a:lnTo>
                    <a:lnTo>
                      <a:pt x="888" y="130"/>
                    </a:lnTo>
                    <a:lnTo>
                      <a:pt x="884" y="113"/>
                    </a:lnTo>
                    <a:lnTo>
                      <a:pt x="882" y="110"/>
                    </a:lnTo>
                    <a:lnTo>
                      <a:pt x="945" y="107"/>
                    </a:lnTo>
                    <a:lnTo>
                      <a:pt x="956" y="109"/>
                    </a:lnTo>
                    <a:lnTo>
                      <a:pt x="958" y="109"/>
                    </a:lnTo>
                    <a:lnTo>
                      <a:pt x="962" y="102"/>
                    </a:lnTo>
                    <a:lnTo>
                      <a:pt x="953" y="95"/>
                    </a:lnTo>
                    <a:lnTo>
                      <a:pt x="953" y="93"/>
                    </a:lnTo>
                    <a:lnTo>
                      <a:pt x="955" y="89"/>
                    </a:lnTo>
                    <a:lnTo>
                      <a:pt x="956" y="88"/>
                    </a:lnTo>
                    <a:lnTo>
                      <a:pt x="956" y="85"/>
                    </a:lnTo>
                    <a:lnTo>
                      <a:pt x="951" y="79"/>
                    </a:lnTo>
                    <a:lnTo>
                      <a:pt x="923" y="61"/>
                    </a:lnTo>
                    <a:lnTo>
                      <a:pt x="918" y="61"/>
                    </a:lnTo>
                    <a:lnTo>
                      <a:pt x="910" y="58"/>
                    </a:lnTo>
                    <a:lnTo>
                      <a:pt x="898" y="50"/>
                    </a:lnTo>
                    <a:lnTo>
                      <a:pt x="867" y="49"/>
                    </a:lnTo>
                    <a:lnTo>
                      <a:pt x="867" y="47"/>
                    </a:lnTo>
                    <a:lnTo>
                      <a:pt x="858" y="40"/>
                    </a:lnTo>
                    <a:lnTo>
                      <a:pt x="857" y="39"/>
                    </a:lnTo>
                    <a:lnTo>
                      <a:pt x="858" y="38"/>
                    </a:lnTo>
                    <a:lnTo>
                      <a:pt x="856" y="35"/>
                    </a:lnTo>
                    <a:lnTo>
                      <a:pt x="856" y="32"/>
                    </a:lnTo>
                    <a:lnTo>
                      <a:pt x="834" y="15"/>
                    </a:lnTo>
                    <a:lnTo>
                      <a:pt x="819" y="11"/>
                    </a:lnTo>
                    <a:lnTo>
                      <a:pt x="819" y="4"/>
                    </a:lnTo>
                    <a:lnTo>
                      <a:pt x="822" y="0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8" name="Freeform 6276">
                <a:extLst>
                  <a:ext uri="{FF2B5EF4-FFF2-40B4-BE49-F238E27FC236}">
                    <a16:creationId xmlns:a16="http://schemas.microsoft.com/office/drawing/2014/main" id="{D112BF8E-857C-EDE1-3297-EA828D6C21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1" y="1767"/>
                <a:ext cx="204" cy="136"/>
              </a:xfrm>
              <a:custGeom>
                <a:avLst/>
                <a:gdLst>
                  <a:gd name="T0" fmla="*/ 812 w 814"/>
                  <a:gd name="T1" fmla="*/ 530 h 540"/>
                  <a:gd name="T2" fmla="*/ 784 w 814"/>
                  <a:gd name="T3" fmla="*/ 496 h 540"/>
                  <a:gd name="T4" fmla="*/ 784 w 814"/>
                  <a:gd name="T5" fmla="*/ 456 h 540"/>
                  <a:gd name="T6" fmla="*/ 785 w 814"/>
                  <a:gd name="T7" fmla="*/ 437 h 540"/>
                  <a:gd name="T8" fmla="*/ 782 w 814"/>
                  <a:gd name="T9" fmla="*/ 410 h 540"/>
                  <a:gd name="T10" fmla="*/ 774 w 814"/>
                  <a:gd name="T11" fmla="*/ 389 h 540"/>
                  <a:gd name="T12" fmla="*/ 774 w 814"/>
                  <a:gd name="T13" fmla="*/ 368 h 540"/>
                  <a:gd name="T14" fmla="*/ 759 w 814"/>
                  <a:gd name="T15" fmla="*/ 359 h 540"/>
                  <a:gd name="T16" fmla="*/ 729 w 814"/>
                  <a:gd name="T17" fmla="*/ 347 h 540"/>
                  <a:gd name="T18" fmla="*/ 717 w 814"/>
                  <a:gd name="T19" fmla="*/ 338 h 540"/>
                  <a:gd name="T20" fmla="*/ 701 w 814"/>
                  <a:gd name="T21" fmla="*/ 343 h 540"/>
                  <a:gd name="T22" fmla="*/ 690 w 814"/>
                  <a:gd name="T23" fmla="*/ 331 h 540"/>
                  <a:gd name="T24" fmla="*/ 685 w 814"/>
                  <a:gd name="T25" fmla="*/ 319 h 540"/>
                  <a:gd name="T26" fmla="*/ 683 w 814"/>
                  <a:gd name="T27" fmla="*/ 304 h 540"/>
                  <a:gd name="T28" fmla="*/ 661 w 814"/>
                  <a:gd name="T29" fmla="*/ 305 h 540"/>
                  <a:gd name="T30" fmla="*/ 620 w 814"/>
                  <a:gd name="T31" fmla="*/ 304 h 540"/>
                  <a:gd name="T32" fmla="*/ 627 w 814"/>
                  <a:gd name="T33" fmla="*/ 325 h 540"/>
                  <a:gd name="T34" fmla="*/ 647 w 814"/>
                  <a:gd name="T35" fmla="*/ 353 h 540"/>
                  <a:gd name="T36" fmla="*/ 655 w 814"/>
                  <a:gd name="T37" fmla="*/ 393 h 540"/>
                  <a:gd name="T38" fmla="*/ 595 w 814"/>
                  <a:gd name="T39" fmla="*/ 386 h 540"/>
                  <a:gd name="T40" fmla="*/ 567 w 814"/>
                  <a:gd name="T41" fmla="*/ 392 h 540"/>
                  <a:gd name="T42" fmla="*/ 528 w 814"/>
                  <a:gd name="T43" fmla="*/ 391 h 540"/>
                  <a:gd name="T44" fmla="*/ 492 w 814"/>
                  <a:gd name="T45" fmla="*/ 405 h 540"/>
                  <a:gd name="T46" fmla="*/ 457 w 814"/>
                  <a:gd name="T47" fmla="*/ 434 h 540"/>
                  <a:gd name="T48" fmla="*/ 429 w 814"/>
                  <a:gd name="T49" fmla="*/ 420 h 540"/>
                  <a:gd name="T50" fmla="*/ 395 w 814"/>
                  <a:gd name="T51" fmla="*/ 407 h 540"/>
                  <a:gd name="T52" fmla="*/ 369 w 814"/>
                  <a:gd name="T53" fmla="*/ 396 h 540"/>
                  <a:gd name="T54" fmla="*/ 347 w 814"/>
                  <a:gd name="T55" fmla="*/ 419 h 540"/>
                  <a:gd name="T56" fmla="*/ 314 w 814"/>
                  <a:gd name="T57" fmla="*/ 426 h 540"/>
                  <a:gd name="T58" fmla="*/ 296 w 814"/>
                  <a:gd name="T59" fmla="*/ 396 h 540"/>
                  <a:gd name="T60" fmla="*/ 289 w 814"/>
                  <a:gd name="T61" fmla="*/ 382 h 540"/>
                  <a:gd name="T62" fmla="*/ 287 w 814"/>
                  <a:gd name="T63" fmla="*/ 354 h 540"/>
                  <a:gd name="T64" fmla="*/ 292 w 814"/>
                  <a:gd name="T65" fmla="*/ 349 h 540"/>
                  <a:gd name="T66" fmla="*/ 288 w 814"/>
                  <a:gd name="T67" fmla="*/ 332 h 540"/>
                  <a:gd name="T68" fmla="*/ 287 w 814"/>
                  <a:gd name="T69" fmla="*/ 322 h 540"/>
                  <a:gd name="T70" fmla="*/ 301 w 814"/>
                  <a:gd name="T71" fmla="*/ 305 h 540"/>
                  <a:gd name="T72" fmla="*/ 298 w 814"/>
                  <a:gd name="T73" fmla="*/ 282 h 540"/>
                  <a:gd name="T74" fmla="*/ 301 w 814"/>
                  <a:gd name="T75" fmla="*/ 261 h 540"/>
                  <a:gd name="T76" fmla="*/ 302 w 814"/>
                  <a:gd name="T77" fmla="*/ 216 h 540"/>
                  <a:gd name="T78" fmla="*/ 284 w 814"/>
                  <a:gd name="T79" fmla="*/ 212 h 540"/>
                  <a:gd name="T80" fmla="*/ 254 w 814"/>
                  <a:gd name="T81" fmla="*/ 212 h 540"/>
                  <a:gd name="T82" fmla="*/ 253 w 814"/>
                  <a:gd name="T83" fmla="*/ 192 h 540"/>
                  <a:gd name="T84" fmla="*/ 247 w 814"/>
                  <a:gd name="T85" fmla="*/ 177 h 540"/>
                  <a:gd name="T86" fmla="*/ 220 w 814"/>
                  <a:gd name="T87" fmla="*/ 177 h 540"/>
                  <a:gd name="T88" fmla="*/ 185 w 814"/>
                  <a:gd name="T89" fmla="*/ 204 h 540"/>
                  <a:gd name="T90" fmla="*/ 157 w 814"/>
                  <a:gd name="T91" fmla="*/ 191 h 540"/>
                  <a:gd name="T92" fmla="*/ 144 w 814"/>
                  <a:gd name="T93" fmla="*/ 188 h 540"/>
                  <a:gd name="T94" fmla="*/ 144 w 814"/>
                  <a:gd name="T95" fmla="*/ 167 h 540"/>
                  <a:gd name="T96" fmla="*/ 161 w 814"/>
                  <a:gd name="T97" fmla="*/ 118 h 540"/>
                  <a:gd name="T98" fmla="*/ 154 w 814"/>
                  <a:gd name="T99" fmla="*/ 92 h 540"/>
                  <a:gd name="T100" fmla="*/ 136 w 814"/>
                  <a:gd name="T101" fmla="*/ 104 h 540"/>
                  <a:gd name="T102" fmla="*/ 129 w 814"/>
                  <a:gd name="T103" fmla="*/ 118 h 540"/>
                  <a:gd name="T104" fmla="*/ 97 w 814"/>
                  <a:gd name="T105" fmla="*/ 106 h 540"/>
                  <a:gd name="T106" fmla="*/ 104 w 814"/>
                  <a:gd name="T107" fmla="*/ 75 h 540"/>
                  <a:gd name="T108" fmla="*/ 101 w 814"/>
                  <a:gd name="T109" fmla="*/ 78 h 540"/>
                  <a:gd name="T110" fmla="*/ 86 w 814"/>
                  <a:gd name="T111" fmla="*/ 76 h 540"/>
                  <a:gd name="T112" fmla="*/ 69 w 814"/>
                  <a:gd name="T113" fmla="*/ 64 h 540"/>
                  <a:gd name="T114" fmla="*/ 35 w 814"/>
                  <a:gd name="T115" fmla="*/ 82 h 540"/>
                  <a:gd name="T116" fmla="*/ 31 w 814"/>
                  <a:gd name="T117" fmla="*/ 48 h 540"/>
                  <a:gd name="T118" fmla="*/ 14 w 814"/>
                  <a:gd name="T119" fmla="*/ 37 h 540"/>
                  <a:gd name="T120" fmla="*/ 0 w 814"/>
                  <a:gd name="T121" fmla="*/ 2 h 5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814" h="540">
                    <a:moveTo>
                      <a:pt x="814" y="540"/>
                    </a:moveTo>
                    <a:lnTo>
                      <a:pt x="814" y="534"/>
                    </a:lnTo>
                    <a:lnTo>
                      <a:pt x="813" y="533"/>
                    </a:lnTo>
                    <a:lnTo>
                      <a:pt x="813" y="532"/>
                    </a:lnTo>
                    <a:lnTo>
                      <a:pt x="812" y="530"/>
                    </a:lnTo>
                    <a:lnTo>
                      <a:pt x="812" y="529"/>
                    </a:lnTo>
                    <a:lnTo>
                      <a:pt x="810" y="527"/>
                    </a:lnTo>
                    <a:lnTo>
                      <a:pt x="809" y="523"/>
                    </a:lnTo>
                    <a:lnTo>
                      <a:pt x="785" y="496"/>
                    </a:lnTo>
                    <a:lnTo>
                      <a:pt x="784" y="496"/>
                    </a:lnTo>
                    <a:lnTo>
                      <a:pt x="782" y="493"/>
                    </a:lnTo>
                    <a:lnTo>
                      <a:pt x="782" y="489"/>
                    </a:lnTo>
                    <a:lnTo>
                      <a:pt x="781" y="484"/>
                    </a:lnTo>
                    <a:lnTo>
                      <a:pt x="782" y="481"/>
                    </a:lnTo>
                    <a:lnTo>
                      <a:pt x="784" y="456"/>
                    </a:lnTo>
                    <a:lnTo>
                      <a:pt x="782" y="455"/>
                    </a:lnTo>
                    <a:lnTo>
                      <a:pt x="782" y="445"/>
                    </a:lnTo>
                    <a:lnTo>
                      <a:pt x="784" y="444"/>
                    </a:lnTo>
                    <a:lnTo>
                      <a:pt x="785" y="439"/>
                    </a:lnTo>
                    <a:lnTo>
                      <a:pt x="785" y="437"/>
                    </a:lnTo>
                    <a:lnTo>
                      <a:pt x="786" y="433"/>
                    </a:lnTo>
                    <a:lnTo>
                      <a:pt x="786" y="431"/>
                    </a:lnTo>
                    <a:lnTo>
                      <a:pt x="785" y="420"/>
                    </a:lnTo>
                    <a:lnTo>
                      <a:pt x="785" y="419"/>
                    </a:lnTo>
                    <a:lnTo>
                      <a:pt x="782" y="410"/>
                    </a:lnTo>
                    <a:lnTo>
                      <a:pt x="781" y="409"/>
                    </a:lnTo>
                    <a:lnTo>
                      <a:pt x="781" y="407"/>
                    </a:lnTo>
                    <a:lnTo>
                      <a:pt x="775" y="398"/>
                    </a:lnTo>
                    <a:lnTo>
                      <a:pt x="775" y="389"/>
                    </a:lnTo>
                    <a:lnTo>
                      <a:pt x="774" y="389"/>
                    </a:lnTo>
                    <a:lnTo>
                      <a:pt x="774" y="381"/>
                    </a:lnTo>
                    <a:lnTo>
                      <a:pt x="775" y="379"/>
                    </a:lnTo>
                    <a:lnTo>
                      <a:pt x="775" y="375"/>
                    </a:lnTo>
                    <a:lnTo>
                      <a:pt x="774" y="372"/>
                    </a:lnTo>
                    <a:lnTo>
                      <a:pt x="774" y="368"/>
                    </a:lnTo>
                    <a:lnTo>
                      <a:pt x="771" y="367"/>
                    </a:lnTo>
                    <a:lnTo>
                      <a:pt x="771" y="366"/>
                    </a:lnTo>
                    <a:lnTo>
                      <a:pt x="770" y="364"/>
                    </a:lnTo>
                    <a:lnTo>
                      <a:pt x="769" y="364"/>
                    </a:lnTo>
                    <a:lnTo>
                      <a:pt x="759" y="359"/>
                    </a:lnTo>
                    <a:lnTo>
                      <a:pt x="749" y="359"/>
                    </a:lnTo>
                    <a:lnTo>
                      <a:pt x="743" y="357"/>
                    </a:lnTo>
                    <a:lnTo>
                      <a:pt x="733" y="357"/>
                    </a:lnTo>
                    <a:lnTo>
                      <a:pt x="729" y="353"/>
                    </a:lnTo>
                    <a:lnTo>
                      <a:pt x="729" y="347"/>
                    </a:lnTo>
                    <a:lnTo>
                      <a:pt x="728" y="346"/>
                    </a:lnTo>
                    <a:lnTo>
                      <a:pt x="728" y="343"/>
                    </a:lnTo>
                    <a:lnTo>
                      <a:pt x="726" y="343"/>
                    </a:lnTo>
                    <a:lnTo>
                      <a:pt x="725" y="342"/>
                    </a:lnTo>
                    <a:lnTo>
                      <a:pt x="717" y="338"/>
                    </a:lnTo>
                    <a:lnTo>
                      <a:pt x="714" y="338"/>
                    </a:lnTo>
                    <a:lnTo>
                      <a:pt x="711" y="339"/>
                    </a:lnTo>
                    <a:lnTo>
                      <a:pt x="710" y="340"/>
                    </a:lnTo>
                    <a:lnTo>
                      <a:pt x="704" y="343"/>
                    </a:lnTo>
                    <a:lnTo>
                      <a:pt x="701" y="343"/>
                    </a:lnTo>
                    <a:lnTo>
                      <a:pt x="694" y="338"/>
                    </a:lnTo>
                    <a:lnTo>
                      <a:pt x="693" y="335"/>
                    </a:lnTo>
                    <a:lnTo>
                      <a:pt x="692" y="335"/>
                    </a:lnTo>
                    <a:lnTo>
                      <a:pt x="692" y="331"/>
                    </a:lnTo>
                    <a:lnTo>
                      <a:pt x="690" y="331"/>
                    </a:lnTo>
                    <a:lnTo>
                      <a:pt x="690" y="329"/>
                    </a:lnTo>
                    <a:lnTo>
                      <a:pt x="687" y="328"/>
                    </a:lnTo>
                    <a:lnTo>
                      <a:pt x="686" y="325"/>
                    </a:lnTo>
                    <a:lnTo>
                      <a:pt x="685" y="324"/>
                    </a:lnTo>
                    <a:lnTo>
                      <a:pt x="685" y="319"/>
                    </a:lnTo>
                    <a:lnTo>
                      <a:pt x="686" y="318"/>
                    </a:lnTo>
                    <a:lnTo>
                      <a:pt x="687" y="315"/>
                    </a:lnTo>
                    <a:lnTo>
                      <a:pt x="687" y="312"/>
                    </a:lnTo>
                    <a:lnTo>
                      <a:pt x="689" y="309"/>
                    </a:lnTo>
                    <a:lnTo>
                      <a:pt x="683" y="304"/>
                    </a:lnTo>
                    <a:lnTo>
                      <a:pt x="682" y="304"/>
                    </a:lnTo>
                    <a:lnTo>
                      <a:pt x="678" y="301"/>
                    </a:lnTo>
                    <a:lnTo>
                      <a:pt x="676" y="301"/>
                    </a:lnTo>
                    <a:lnTo>
                      <a:pt x="666" y="305"/>
                    </a:lnTo>
                    <a:lnTo>
                      <a:pt x="661" y="305"/>
                    </a:lnTo>
                    <a:lnTo>
                      <a:pt x="654" y="304"/>
                    </a:lnTo>
                    <a:lnTo>
                      <a:pt x="647" y="304"/>
                    </a:lnTo>
                    <a:lnTo>
                      <a:pt x="630" y="307"/>
                    </a:lnTo>
                    <a:lnTo>
                      <a:pt x="625" y="307"/>
                    </a:lnTo>
                    <a:lnTo>
                      <a:pt x="620" y="304"/>
                    </a:lnTo>
                    <a:lnTo>
                      <a:pt x="619" y="304"/>
                    </a:lnTo>
                    <a:lnTo>
                      <a:pt x="619" y="311"/>
                    </a:lnTo>
                    <a:lnTo>
                      <a:pt x="622" y="318"/>
                    </a:lnTo>
                    <a:lnTo>
                      <a:pt x="626" y="322"/>
                    </a:lnTo>
                    <a:lnTo>
                      <a:pt x="627" y="325"/>
                    </a:lnTo>
                    <a:lnTo>
                      <a:pt x="627" y="328"/>
                    </a:lnTo>
                    <a:lnTo>
                      <a:pt x="626" y="328"/>
                    </a:lnTo>
                    <a:lnTo>
                      <a:pt x="626" y="345"/>
                    </a:lnTo>
                    <a:lnTo>
                      <a:pt x="641" y="352"/>
                    </a:lnTo>
                    <a:lnTo>
                      <a:pt x="647" y="353"/>
                    </a:lnTo>
                    <a:lnTo>
                      <a:pt x="652" y="356"/>
                    </a:lnTo>
                    <a:lnTo>
                      <a:pt x="659" y="363"/>
                    </a:lnTo>
                    <a:lnTo>
                      <a:pt x="659" y="391"/>
                    </a:lnTo>
                    <a:lnTo>
                      <a:pt x="658" y="391"/>
                    </a:lnTo>
                    <a:lnTo>
                      <a:pt x="655" y="393"/>
                    </a:lnTo>
                    <a:lnTo>
                      <a:pt x="620" y="393"/>
                    </a:lnTo>
                    <a:lnTo>
                      <a:pt x="602" y="389"/>
                    </a:lnTo>
                    <a:lnTo>
                      <a:pt x="601" y="389"/>
                    </a:lnTo>
                    <a:lnTo>
                      <a:pt x="601" y="388"/>
                    </a:lnTo>
                    <a:lnTo>
                      <a:pt x="595" y="386"/>
                    </a:lnTo>
                    <a:lnTo>
                      <a:pt x="592" y="385"/>
                    </a:lnTo>
                    <a:lnTo>
                      <a:pt x="582" y="385"/>
                    </a:lnTo>
                    <a:lnTo>
                      <a:pt x="575" y="389"/>
                    </a:lnTo>
                    <a:lnTo>
                      <a:pt x="574" y="391"/>
                    </a:lnTo>
                    <a:lnTo>
                      <a:pt x="567" y="392"/>
                    </a:lnTo>
                    <a:lnTo>
                      <a:pt x="553" y="391"/>
                    </a:lnTo>
                    <a:lnTo>
                      <a:pt x="542" y="385"/>
                    </a:lnTo>
                    <a:lnTo>
                      <a:pt x="541" y="384"/>
                    </a:lnTo>
                    <a:lnTo>
                      <a:pt x="539" y="385"/>
                    </a:lnTo>
                    <a:lnTo>
                      <a:pt x="528" y="391"/>
                    </a:lnTo>
                    <a:lnTo>
                      <a:pt x="520" y="393"/>
                    </a:lnTo>
                    <a:lnTo>
                      <a:pt x="518" y="393"/>
                    </a:lnTo>
                    <a:lnTo>
                      <a:pt x="517" y="395"/>
                    </a:lnTo>
                    <a:lnTo>
                      <a:pt x="498" y="403"/>
                    </a:lnTo>
                    <a:lnTo>
                      <a:pt x="492" y="405"/>
                    </a:lnTo>
                    <a:lnTo>
                      <a:pt x="471" y="414"/>
                    </a:lnTo>
                    <a:lnTo>
                      <a:pt x="465" y="414"/>
                    </a:lnTo>
                    <a:lnTo>
                      <a:pt x="460" y="433"/>
                    </a:lnTo>
                    <a:lnTo>
                      <a:pt x="457" y="437"/>
                    </a:lnTo>
                    <a:lnTo>
                      <a:pt x="457" y="434"/>
                    </a:lnTo>
                    <a:lnTo>
                      <a:pt x="450" y="431"/>
                    </a:lnTo>
                    <a:lnTo>
                      <a:pt x="436" y="423"/>
                    </a:lnTo>
                    <a:lnTo>
                      <a:pt x="433" y="421"/>
                    </a:lnTo>
                    <a:lnTo>
                      <a:pt x="432" y="420"/>
                    </a:lnTo>
                    <a:lnTo>
                      <a:pt x="429" y="420"/>
                    </a:lnTo>
                    <a:lnTo>
                      <a:pt x="418" y="421"/>
                    </a:lnTo>
                    <a:lnTo>
                      <a:pt x="417" y="421"/>
                    </a:lnTo>
                    <a:lnTo>
                      <a:pt x="407" y="416"/>
                    </a:lnTo>
                    <a:lnTo>
                      <a:pt x="397" y="407"/>
                    </a:lnTo>
                    <a:lnTo>
                      <a:pt x="395" y="407"/>
                    </a:lnTo>
                    <a:lnTo>
                      <a:pt x="395" y="409"/>
                    </a:lnTo>
                    <a:lnTo>
                      <a:pt x="391" y="409"/>
                    </a:lnTo>
                    <a:lnTo>
                      <a:pt x="381" y="403"/>
                    </a:lnTo>
                    <a:lnTo>
                      <a:pt x="376" y="399"/>
                    </a:lnTo>
                    <a:lnTo>
                      <a:pt x="369" y="396"/>
                    </a:lnTo>
                    <a:lnTo>
                      <a:pt x="358" y="405"/>
                    </a:lnTo>
                    <a:lnTo>
                      <a:pt x="355" y="406"/>
                    </a:lnTo>
                    <a:lnTo>
                      <a:pt x="351" y="412"/>
                    </a:lnTo>
                    <a:lnTo>
                      <a:pt x="348" y="417"/>
                    </a:lnTo>
                    <a:lnTo>
                      <a:pt x="347" y="419"/>
                    </a:lnTo>
                    <a:lnTo>
                      <a:pt x="335" y="419"/>
                    </a:lnTo>
                    <a:lnTo>
                      <a:pt x="331" y="420"/>
                    </a:lnTo>
                    <a:lnTo>
                      <a:pt x="319" y="428"/>
                    </a:lnTo>
                    <a:lnTo>
                      <a:pt x="316" y="427"/>
                    </a:lnTo>
                    <a:lnTo>
                      <a:pt x="314" y="426"/>
                    </a:lnTo>
                    <a:lnTo>
                      <a:pt x="301" y="416"/>
                    </a:lnTo>
                    <a:lnTo>
                      <a:pt x="298" y="407"/>
                    </a:lnTo>
                    <a:lnTo>
                      <a:pt x="298" y="403"/>
                    </a:lnTo>
                    <a:lnTo>
                      <a:pt x="296" y="400"/>
                    </a:lnTo>
                    <a:lnTo>
                      <a:pt x="296" y="396"/>
                    </a:lnTo>
                    <a:lnTo>
                      <a:pt x="295" y="389"/>
                    </a:lnTo>
                    <a:lnTo>
                      <a:pt x="291" y="385"/>
                    </a:lnTo>
                    <a:lnTo>
                      <a:pt x="291" y="384"/>
                    </a:lnTo>
                    <a:lnTo>
                      <a:pt x="289" y="384"/>
                    </a:lnTo>
                    <a:lnTo>
                      <a:pt x="289" y="382"/>
                    </a:lnTo>
                    <a:lnTo>
                      <a:pt x="291" y="381"/>
                    </a:lnTo>
                    <a:lnTo>
                      <a:pt x="294" y="375"/>
                    </a:lnTo>
                    <a:lnTo>
                      <a:pt x="295" y="366"/>
                    </a:lnTo>
                    <a:lnTo>
                      <a:pt x="288" y="354"/>
                    </a:lnTo>
                    <a:lnTo>
                      <a:pt x="287" y="354"/>
                    </a:lnTo>
                    <a:lnTo>
                      <a:pt x="288" y="353"/>
                    </a:lnTo>
                    <a:lnTo>
                      <a:pt x="288" y="352"/>
                    </a:lnTo>
                    <a:lnTo>
                      <a:pt x="289" y="350"/>
                    </a:lnTo>
                    <a:lnTo>
                      <a:pt x="291" y="350"/>
                    </a:lnTo>
                    <a:lnTo>
                      <a:pt x="292" y="349"/>
                    </a:lnTo>
                    <a:lnTo>
                      <a:pt x="295" y="349"/>
                    </a:lnTo>
                    <a:lnTo>
                      <a:pt x="299" y="345"/>
                    </a:lnTo>
                    <a:lnTo>
                      <a:pt x="299" y="343"/>
                    </a:lnTo>
                    <a:lnTo>
                      <a:pt x="292" y="332"/>
                    </a:lnTo>
                    <a:lnTo>
                      <a:pt x="288" y="332"/>
                    </a:lnTo>
                    <a:lnTo>
                      <a:pt x="287" y="331"/>
                    </a:lnTo>
                    <a:lnTo>
                      <a:pt x="281" y="322"/>
                    </a:lnTo>
                    <a:lnTo>
                      <a:pt x="280" y="321"/>
                    </a:lnTo>
                    <a:lnTo>
                      <a:pt x="284" y="321"/>
                    </a:lnTo>
                    <a:lnTo>
                      <a:pt x="287" y="322"/>
                    </a:lnTo>
                    <a:lnTo>
                      <a:pt x="291" y="321"/>
                    </a:lnTo>
                    <a:lnTo>
                      <a:pt x="295" y="321"/>
                    </a:lnTo>
                    <a:lnTo>
                      <a:pt x="299" y="315"/>
                    </a:lnTo>
                    <a:lnTo>
                      <a:pt x="302" y="305"/>
                    </a:lnTo>
                    <a:lnTo>
                      <a:pt x="301" y="305"/>
                    </a:lnTo>
                    <a:lnTo>
                      <a:pt x="301" y="304"/>
                    </a:lnTo>
                    <a:lnTo>
                      <a:pt x="298" y="299"/>
                    </a:lnTo>
                    <a:lnTo>
                      <a:pt x="296" y="297"/>
                    </a:lnTo>
                    <a:lnTo>
                      <a:pt x="296" y="293"/>
                    </a:lnTo>
                    <a:lnTo>
                      <a:pt x="298" y="282"/>
                    </a:lnTo>
                    <a:lnTo>
                      <a:pt x="295" y="275"/>
                    </a:lnTo>
                    <a:lnTo>
                      <a:pt x="291" y="269"/>
                    </a:lnTo>
                    <a:lnTo>
                      <a:pt x="291" y="268"/>
                    </a:lnTo>
                    <a:lnTo>
                      <a:pt x="295" y="264"/>
                    </a:lnTo>
                    <a:lnTo>
                      <a:pt x="301" y="261"/>
                    </a:lnTo>
                    <a:lnTo>
                      <a:pt x="305" y="258"/>
                    </a:lnTo>
                    <a:lnTo>
                      <a:pt x="304" y="229"/>
                    </a:lnTo>
                    <a:lnTo>
                      <a:pt x="305" y="225"/>
                    </a:lnTo>
                    <a:lnTo>
                      <a:pt x="305" y="222"/>
                    </a:lnTo>
                    <a:lnTo>
                      <a:pt x="302" y="216"/>
                    </a:lnTo>
                    <a:lnTo>
                      <a:pt x="296" y="209"/>
                    </a:lnTo>
                    <a:lnTo>
                      <a:pt x="294" y="208"/>
                    </a:lnTo>
                    <a:lnTo>
                      <a:pt x="292" y="208"/>
                    </a:lnTo>
                    <a:lnTo>
                      <a:pt x="292" y="206"/>
                    </a:lnTo>
                    <a:lnTo>
                      <a:pt x="284" y="212"/>
                    </a:lnTo>
                    <a:lnTo>
                      <a:pt x="267" y="220"/>
                    </a:lnTo>
                    <a:lnTo>
                      <a:pt x="254" y="223"/>
                    </a:lnTo>
                    <a:lnTo>
                      <a:pt x="250" y="219"/>
                    </a:lnTo>
                    <a:lnTo>
                      <a:pt x="254" y="215"/>
                    </a:lnTo>
                    <a:lnTo>
                      <a:pt x="254" y="212"/>
                    </a:lnTo>
                    <a:lnTo>
                      <a:pt x="253" y="209"/>
                    </a:lnTo>
                    <a:lnTo>
                      <a:pt x="253" y="205"/>
                    </a:lnTo>
                    <a:lnTo>
                      <a:pt x="249" y="205"/>
                    </a:lnTo>
                    <a:lnTo>
                      <a:pt x="249" y="199"/>
                    </a:lnTo>
                    <a:lnTo>
                      <a:pt x="253" y="192"/>
                    </a:lnTo>
                    <a:lnTo>
                      <a:pt x="256" y="184"/>
                    </a:lnTo>
                    <a:lnTo>
                      <a:pt x="257" y="184"/>
                    </a:lnTo>
                    <a:lnTo>
                      <a:pt x="256" y="181"/>
                    </a:lnTo>
                    <a:lnTo>
                      <a:pt x="249" y="177"/>
                    </a:lnTo>
                    <a:lnTo>
                      <a:pt x="247" y="177"/>
                    </a:lnTo>
                    <a:lnTo>
                      <a:pt x="234" y="175"/>
                    </a:lnTo>
                    <a:lnTo>
                      <a:pt x="229" y="174"/>
                    </a:lnTo>
                    <a:lnTo>
                      <a:pt x="225" y="174"/>
                    </a:lnTo>
                    <a:lnTo>
                      <a:pt x="224" y="175"/>
                    </a:lnTo>
                    <a:lnTo>
                      <a:pt x="220" y="177"/>
                    </a:lnTo>
                    <a:lnTo>
                      <a:pt x="215" y="177"/>
                    </a:lnTo>
                    <a:lnTo>
                      <a:pt x="215" y="180"/>
                    </a:lnTo>
                    <a:lnTo>
                      <a:pt x="211" y="187"/>
                    </a:lnTo>
                    <a:lnTo>
                      <a:pt x="187" y="204"/>
                    </a:lnTo>
                    <a:lnTo>
                      <a:pt x="185" y="204"/>
                    </a:lnTo>
                    <a:lnTo>
                      <a:pt x="183" y="205"/>
                    </a:lnTo>
                    <a:lnTo>
                      <a:pt x="182" y="205"/>
                    </a:lnTo>
                    <a:lnTo>
                      <a:pt x="171" y="191"/>
                    </a:lnTo>
                    <a:lnTo>
                      <a:pt x="162" y="184"/>
                    </a:lnTo>
                    <a:lnTo>
                      <a:pt x="157" y="191"/>
                    </a:lnTo>
                    <a:lnTo>
                      <a:pt x="148" y="192"/>
                    </a:lnTo>
                    <a:lnTo>
                      <a:pt x="147" y="192"/>
                    </a:lnTo>
                    <a:lnTo>
                      <a:pt x="146" y="191"/>
                    </a:lnTo>
                    <a:lnTo>
                      <a:pt x="143" y="189"/>
                    </a:lnTo>
                    <a:lnTo>
                      <a:pt x="144" y="188"/>
                    </a:lnTo>
                    <a:lnTo>
                      <a:pt x="144" y="182"/>
                    </a:lnTo>
                    <a:lnTo>
                      <a:pt x="141" y="180"/>
                    </a:lnTo>
                    <a:lnTo>
                      <a:pt x="141" y="170"/>
                    </a:lnTo>
                    <a:lnTo>
                      <a:pt x="143" y="170"/>
                    </a:lnTo>
                    <a:lnTo>
                      <a:pt x="144" y="167"/>
                    </a:lnTo>
                    <a:lnTo>
                      <a:pt x="151" y="159"/>
                    </a:lnTo>
                    <a:lnTo>
                      <a:pt x="176" y="136"/>
                    </a:lnTo>
                    <a:lnTo>
                      <a:pt x="176" y="135"/>
                    </a:lnTo>
                    <a:lnTo>
                      <a:pt x="174" y="134"/>
                    </a:lnTo>
                    <a:lnTo>
                      <a:pt x="161" y="118"/>
                    </a:lnTo>
                    <a:lnTo>
                      <a:pt x="157" y="110"/>
                    </a:lnTo>
                    <a:lnTo>
                      <a:pt x="157" y="96"/>
                    </a:lnTo>
                    <a:lnTo>
                      <a:pt x="155" y="95"/>
                    </a:lnTo>
                    <a:lnTo>
                      <a:pt x="155" y="93"/>
                    </a:lnTo>
                    <a:lnTo>
                      <a:pt x="154" y="92"/>
                    </a:lnTo>
                    <a:lnTo>
                      <a:pt x="153" y="93"/>
                    </a:lnTo>
                    <a:lnTo>
                      <a:pt x="144" y="98"/>
                    </a:lnTo>
                    <a:lnTo>
                      <a:pt x="143" y="98"/>
                    </a:lnTo>
                    <a:lnTo>
                      <a:pt x="141" y="99"/>
                    </a:lnTo>
                    <a:lnTo>
                      <a:pt x="136" y="104"/>
                    </a:lnTo>
                    <a:lnTo>
                      <a:pt x="134" y="107"/>
                    </a:lnTo>
                    <a:lnTo>
                      <a:pt x="133" y="108"/>
                    </a:lnTo>
                    <a:lnTo>
                      <a:pt x="130" y="114"/>
                    </a:lnTo>
                    <a:lnTo>
                      <a:pt x="130" y="118"/>
                    </a:lnTo>
                    <a:lnTo>
                      <a:pt x="129" y="118"/>
                    </a:lnTo>
                    <a:lnTo>
                      <a:pt x="129" y="117"/>
                    </a:lnTo>
                    <a:lnTo>
                      <a:pt x="117" y="110"/>
                    </a:lnTo>
                    <a:lnTo>
                      <a:pt x="104" y="107"/>
                    </a:lnTo>
                    <a:lnTo>
                      <a:pt x="101" y="107"/>
                    </a:lnTo>
                    <a:lnTo>
                      <a:pt x="97" y="106"/>
                    </a:lnTo>
                    <a:lnTo>
                      <a:pt x="97" y="104"/>
                    </a:lnTo>
                    <a:lnTo>
                      <a:pt x="95" y="104"/>
                    </a:lnTo>
                    <a:lnTo>
                      <a:pt x="95" y="88"/>
                    </a:lnTo>
                    <a:lnTo>
                      <a:pt x="100" y="84"/>
                    </a:lnTo>
                    <a:lnTo>
                      <a:pt x="104" y="75"/>
                    </a:lnTo>
                    <a:lnTo>
                      <a:pt x="104" y="74"/>
                    </a:lnTo>
                    <a:lnTo>
                      <a:pt x="102" y="74"/>
                    </a:lnTo>
                    <a:lnTo>
                      <a:pt x="102" y="75"/>
                    </a:lnTo>
                    <a:lnTo>
                      <a:pt x="101" y="76"/>
                    </a:lnTo>
                    <a:lnTo>
                      <a:pt x="101" y="78"/>
                    </a:lnTo>
                    <a:lnTo>
                      <a:pt x="98" y="79"/>
                    </a:lnTo>
                    <a:lnTo>
                      <a:pt x="97" y="79"/>
                    </a:lnTo>
                    <a:lnTo>
                      <a:pt x="93" y="81"/>
                    </a:lnTo>
                    <a:lnTo>
                      <a:pt x="87" y="81"/>
                    </a:lnTo>
                    <a:lnTo>
                      <a:pt x="86" y="76"/>
                    </a:lnTo>
                    <a:lnTo>
                      <a:pt x="86" y="72"/>
                    </a:lnTo>
                    <a:lnTo>
                      <a:pt x="84" y="67"/>
                    </a:lnTo>
                    <a:lnTo>
                      <a:pt x="83" y="65"/>
                    </a:lnTo>
                    <a:lnTo>
                      <a:pt x="77" y="64"/>
                    </a:lnTo>
                    <a:lnTo>
                      <a:pt x="69" y="64"/>
                    </a:lnTo>
                    <a:lnTo>
                      <a:pt x="64" y="68"/>
                    </a:lnTo>
                    <a:lnTo>
                      <a:pt x="60" y="76"/>
                    </a:lnTo>
                    <a:lnTo>
                      <a:pt x="60" y="79"/>
                    </a:lnTo>
                    <a:lnTo>
                      <a:pt x="53" y="79"/>
                    </a:lnTo>
                    <a:lnTo>
                      <a:pt x="35" y="82"/>
                    </a:lnTo>
                    <a:lnTo>
                      <a:pt x="34" y="82"/>
                    </a:lnTo>
                    <a:lnTo>
                      <a:pt x="26" y="72"/>
                    </a:lnTo>
                    <a:lnTo>
                      <a:pt x="26" y="69"/>
                    </a:lnTo>
                    <a:lnTo>
                      <a:pt x="30" y="61"/>
                    </a:lnTo>
                    <a:lnTo>
                      <a:pt x="31" y="48"/>
                    </a:lnTo>
                    <a:lnTo>
                      <a:pt x="30" y="33"/>
                    </a:lnTo>
                    <a:lnTo>
                      <a:pt x="30" y="32"/>
                    </a:lnTo>
                    <a:lnTo>
                      <a:pt x="27" y="32"/>
                    </a:lnTo>
                    <a:lnTo>
                      <a:pt x="20" y="36"/>
                    </a:lnTo>
                    <a:lnTo>
                      <a:pt x="14" y="37"/>
                    </a:lnTo>
                    <a:lnTo>
                      <a:pt x="10" y="25"/>
                    </a:lnTo>
                    <a:lnTo>
                      <a:pt x="10" y="19"/>
                    </a:lnTo>
                    <a:lnTo>
                      <a:pt x="7" y="12"/>
                    </a:lnTo>
                    <a:lnTo>
                      <a:pt x="2" y="5"/>
                    </a:ln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9" name="Freeform 6277">
                <a:extLst>
                  <a:ext uri="{FF2B5EF4-FFF2-40B4-BE49-F238E27FC236}">
                    <a16:creationId xmlns:a16="http://schemas.microsoft.com/office/drawing/2014/main" id="{B5537DEC-4ECE-88CA-1D7B-99D899B790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0" y="1906"/>
                <a:ext cx="464" cy="239"/>
              </a:xfrm>
              <a:custGeom>
                <a:avLst/>
                <a:gdLst>
                  <a:gd name="T0" fmla="*/ 1784 w 1857"/>
                  <a:gd name="T1" fmla="*/ 831 h 956"/>
                  <a:gd name="T2" fmla="*/ 1685 w 1857"/>
                  <a:gd name="T3" fmla="*/ 839 h 956"/>
                  <a:gd name="T4" fmla="*/ 1653 w 1857"/>
                  <a:gd name="T5" fmla="*/ 856 h 956"/>
                  <a:gd name="T6" fmla="*/ 1622 w 1857"/>
                  <a:gd name="T7" fmla="*/ 841 h 956"/>
                  <a:gd name="T8" fmla="*/ 1555 w 1857"/>
                  <a:gd name="T9" fmla="*/ 821 h 956"/>
                  <a:gd name="T10" fmla="*/ 1518 w 1857"/>
                  <a:gd name="T11" fmla="*/ 810 h 956"/>
                  <a:gd name="T12" fmla="*/ 1468 w 1857"/>
                  <a:gd name="T13" fmla="*/ 806 h 956"/>
                  <a:gd name="T14" fmla="*/ 1418 w 1857"/>
                  <a:gd name="T15" fmla="*/ 793 h 956"/>
                  <a:gd name="T16" fmla="*/ 1393 w 1857"/>
                  <a:gd name="T17" fmla="*/ 797 h 956"/>
                  <a:gd name="T18" fmla="*/ 1371 w 1857"/>
                  <a:gd name="T19" fmla="*/ 813 h 956"/>
                  <a:gd name="T20" fmla="*/ 1305 w 1857"/>
                  <a:gd name="T21" fmla="*/ 814 h 956"/>
                  <a:gd name="T22" fmla="*/ 1286 w 1857"/>
                  <a:gd name="T23" fmla="*/ 786 h 956"/>
                  <a:gd name="T24" fmla="*/ 1226 w 1857"/>
                  <a:gd name="T25" fmla="*/ 776 h 956"/>
                  <a:gd name="T26" fmla="*/ 1230 w 1857"/>
                  <a:gd name="T27" fmla="*/ 810 h 956"/>
                  <a:gd name="T28" fmla="*/ 1196 w 1857"/>
                  <a:gd name="T29" fmla="*/ 877 h 956"/>
                  <a:gd name="T30" fmla="*/ 1137 w 1857"/>
                  <a:gd name="T31" fmla="*/ 835 h 956"/>
                  <a:gd name="T32" fmla="*/ 1100 w 1857"/>
                  <a:gd name="T33" fmla="*/ 877 h 956"/>
                  <a:gd name="T34" fmla="*/ 1051 w 1857"/>
                  <a:gd name="T35" fmla="*/ 869 h 956"/>
                  <a:gd name="T36" fmla="*/ 1060 w 1857"/>
                  <a:gd name="T37" fmla="*/ 838 h 956"/>
                  <a:gd name="T38" fmla="*/ 1044 w 1857"/>
                  <a:gd name="T39" fmla="*/ 827 h 956"/>
                  <a:gd name="T40" fmla="*/ 1000 w 1857"/>
                  <a:gd name="T41" fmla="*/ 853 h 956"/>
                  <a:gd name="T42" fmla="*/ 964 w 1857"/>
                  <a:gd name="T43" fmla="*/ 872 h 956"/>
                  <a:gd name="T44" fmla="*/ 959 w 1857"/>
                  <a:gd name="T45" fmla="*/ 828 h 956"/>
                  <a:gd name="T46" fmla="*/ 909 w 1857"/>
                  <a:gd name="T47" fmla="*/ 853 h 956"/>
                  <a:gd name="T48" fmla="*/ 882 w 1857"/>
                  <a:gd name="T49" fmla="*/ 873 h 956"/>
                  <a:gd name="T50" fmla="*/ 829 w 1857"/>
                  <a:gd name="T51" fmla="*/ 934 h 956"/>
                  <a:gd name="T52" fmla="*/ 789 w 1857"/>
                  <a:gd name="T53" fmla="*/ 926 h 956"/>
                  <a:gd name="T54" fmla="*/ 755 w 1857"/>
                  <a:gd name="T55" fmla="*/ 891 h 956"/>
                  <a:gd name="T56" fmla="*/ 713 w 1857"/>
                  <a:gd name="T57" fmla="*/ 858 h 956"/>
                  <a:gd name="T58" fmla="*/ 689 w 1857"/>
                  <a:gd name="T59" fmla="*/ 885 h 956"/>
                  <a:gd name="T60" fmla="*/ 677 w 1857"/>
                  <a:gd name="T61" fmla="*/ 903 h 956"/>
                  <a:gd name="T62" fmla="*/ 639 w 1857"/>
                  <a:gd name="T63" fmla="*/ 908 h 956"/>
                  <a:gd name="T64" fmla="*/ 589 w 1857"/>
                  <a:gd name="T65" fmla="*/ 908 h 956"/>
                  <a:gd name="T66" fmla="*/ 571 w 1857"/>
                  <a:gd name="T67" fmla="*/ 918 h 956"/>
                  <a:gd name="T68" fmla="*/ 551 w 1857"/>
                  <a:gd name="T69" fmla="*/ 876 h 956"/>
                  <a:gd name="T70" fmla="*/ 511 w 1857"/>
                  <a:gd name="T71" fmla="*/ 887 h 956"/>
                  <a:gd name="T72" fmla="*/ 555 w 1857"/>
                  <a:gd name="T73" fmla="*/ 796 h 956"/>
                  <a:gd name="T74" fmla="*/ 521 w 1857"/>
                  <a:gd name="T75" fmla="*/ 790 h 956"/>
                  <a:gd name="T76" fmla="*/ 468 w 1857"/>
                  <a:gd name="T77" fmla="*/ 745 h 956"/>
                  <a:gd name="T78" fmla="*/ 466 w 1857"/>
                  <a:gd name="T79" fmla="*/ 701 h 956"/>
                  <a:gd name="T80" fmla="*/ 465 w 1857"/>
                  <a:gd name="T81" fmla="*/ 652 h 956"/>
                  <a:gd name="T82" fmla="*/ 428 w 1857"/>
                  <a:gd name="T83" fmla="*/ 618 h 956"/>
                  <a:gd name="T84" fmla="*/ 321 w 1857"/>
                  <a:gd name="T85" fmla="*/ 605 h 956"/>
                  <a:gd name="T86" fmla="*/ 297 w 1857"/>
                  <a:gd name="T87" fmla="*/ 551 h 956"/>
                  <a:gd name="T88" fmla="*/ 226 w 1857"/>
                  <a:gd name="T89" fmla="*/ 524 h 956"/>
                  <a:gd name="T90" fmla="*/ 194 w 1857"/>
                  <a:gd name="T91" fmla="*/ 496 h 956"/>
                  <a:gd name="T92" fmla="*/ 173 w 1857"/>
                  <a:gd name="T93" fmla="*/ 427 h 956"/>
                  <a:gd name="T94" fmla="*/ 188 w 1857"/>
                  <a:gd name="T95" fmla="*/ 377 h 956"/>
                  <a:gd name="T96" fmla="*/ 190 w 1857"/>
                  <a:gd name="T97" fmla="*/ 350 h 956"/>
                  <a:gd name="T98" fmla="*/ 194 w 1857"/>
                  <a:gd name="T99" fmla="*/ 280 h 956"/>
                  <a:gd name="T100" fmla="*/ 142 w 1857"/>
                  <a:gd name="T101" fmla="*/ 223 h 956"/>
                  <a:gd name="T102" fmla="*/ 97 w 1857"/>
                  <a:gd name="T103" fmla="*/ 172 h 956"/>
                  <a:gd name="T104" fmla="*/ 80 w 1857"/>
                  <a:gd name="T105" fmla="*/ 117 h 956"/>
                  <a:gd name="T106" fmla="*/ 58 w 1857"/>
                  <a:gd name="T107" fmla="*/ 69 h 956"/>
                  <a:gd name="T108" fmla="*/ 58 w 1857"/>
                  <a:gd name="T109" fmla="*/ 43 h 956"/>
                  <a:gd name="T110" fmla="*/ 23 w 1857"/>
                  <a:gd name="T111" fmla="*/ 33 h 956"/>
                  <a:gd name="T112" fmla="*/ 23 w 1857"/>
                  <a:gd name="T113" fmla="*/ 7 h 9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857" h="956">
                    <a:moveTo>
                      <a:pt x="1857" y="836"/>
                    </a:moveTo>
                    <a:lnTo>
                      <a:pt x="1844" y="831"/>
                    </a:lnTo>
                    <a:lnTo>
                      <a:pt x="1840" y="831"/>
                    </a:lnTo>
                    <a:lnTo>
                      <a:pt x="1839" y="829"/>
                    </a:lnTo>
                    <a:lnTo>
                      <a:pt x="1836" y="831"/>
                    </a:lnTo>
                    <a:lnTo>
                      <a:pt x="1830" y="831"/>
                    </a:lnTo>
                    <a:lnTo>
                      <a:pt x="1819" y="835"/>
                    </a:lnTo>
                    <a:lnTo>
                      <a:pt x="1802" y="835"/>
                    </a:lnTo>
                    <a:lnTo>
                      <a:pt x="1784" y="831"/>
                    </a:lnTo>
                    <a:lnTo>
                      <a:pt x="1777" y="827"/>
                    </a:lnTo>
                    <a:lnTo>
                      <a:pt x="1773" y="827"/>
                    </a:lnTo>
                    <a:lnTo>
                      <a:pt x="1759" y="835"/>
                    </a:lnTo>
                    <a:lnTo>
                      <a:pt x="1738" y="834"/>
                    </a:lnTo>
                    <a:lnTo>
                      <a:pt x="1716" y="835"/>
                    </a:lnTo>
                    <a:lnTo>
                      <a:pt x="1705" y="838"/>
                    </a:lnTo>
                    <a:lnTo>
                      <a:pt x="1700" y="838"/>
                    </a:lnTo>
                    <a:lnTo>
                      <a:pt x="1699" y="839"/>
                    </a:lnTo>
                    <a:lnTo>
                      <a:pt x="1685" y="839"/>
                    </a:lnTo>
                    <a:lnTo>
                      <a:pt x="1684" y="838"/>
                    </a:lnTo>
                    <a:lnTo>
                      <a:pt x="1682" y="838"/>
                    </a:lnTo>
                    <a:lnTo>
                      <a:pt x="1678" y="836"/>
                    </a:lnTo>
                    <a:lnTo>
                      <a:pt x="1672" y="836"/>
                    </a:lnTo>
                    <a:lnTo>
                      <a:pt x="1670" y="838"/>
                    </a:lnTo>
                    <a:lnTo>
                      <a:pt x="1666" y="841"/>
                    </a:lnTo>
                    <a:lnTo>
                      <a:pt x="1666" y="846"/>
                    </a:lnTo>
                    <a:lnTo>
                      <a:pt x="1664" y="849"/>
                    </a:lnTo>
                    <a:lnTo>
                      <a:pt x="1653" y="856"/>
                    </a:lnTo>
                    <a:lnTo>
                      <a:pt x="1642" y="859"/>
                    </a:lnTo>
                    <a:lnTo>
                      <a:pt x="1639" y="859"/>
                    </a:lnTo>
                    <a:lnTo>
                      <a:pt x="1639" y="856"/>
                    </a:lnTo>
                    <a:lnTo>
                      <a:pt x="1638" y="856"/>
                    </a:lnTo>
                    <a:lnTo>
                      <a:pt x="1628" y="853"/>
                    </a:lnTo>
                    <a:lnTo>
                      <a:pt x="1628" y="852"/>
                    </a:lnTo>
                    <a:lnTo>
                      <a:pt x="1626" y="852"/>
                    </a:lnTo>
                    <a:lnTo>
                      <a:pt x="1625" y="849"/>
                    </a:lnTo>
                    <a:lnTo>
                      <a:pt x="1622" y="841"/>
                    </a:lnTo>
                    <a:lnTo>
                      <a:pt x="1621" y="839"/>
                    </a:lnTo>
                    <a:lnTo>
                      <a:pt x="1608" y="836"/>
                    </a:lnTo>
                    <a:lnTo>
                      <a:pt x="1593" y="836"/>
                    </a:lnTo>
                    <a:lnTo>
                      <a:pt x="1580" y="834"/>
                    </a:lnTo>
                    <a:lnTo>
                      <a:pt x="1578" y="832"/>
                    </a:lnTo>
                    <a:lnTo>
                      <a:pt x="1576" y="831"/>
                    </a:lnTo>
                    <a:lnTo>
                      <a:pt x="1565" y="831"/>
                    </a:lnTo>
                    <a:lnTo>
                      <a:pt x="1565" y="829"/>
                    </a:lnTo>
                    <a:lnTo>
                      <a:pt x="1555" y="821"/>
                    </a:lnTo>
                    <a:lnTo>
                      <a:pt x="1547" y="821"/>
                    </a:lnTo>
                    <a:lnTo>
                      <a:pt x="1535" y="822"/>
                    </a:lnTo>
                    <a:lnTo>
                      <a:pt x="1533" y="822"/>
                    </a:lnTo>
                    <a:lnTo>
                      <a:pt x="1530" y="821"/>
                    </a:lnTo>
                    <a:lnTo>
                      <a:pt x="1527" y="821"/>
                    </a:lnTo>
                    <a:lnTo>
                      <a:pt x="1523" y="820"/>
                    </a:lnTo>
                    <a:lnTo>
                      <a:pt x="1520" y="818"/>
                    </a:lnTo>
                    <a:lnTo>
                      <a:pt x="1518" y="814"/>
                    </a:lnTo>
                    <a:lnTo>
                      <a:pt x="1518" y="810"/>
                    </a:lnTo>
                    <a:lnTo>
                      <a:pt x="1516" y="810"/>
                    </a:lnTo>
                    <a:lnTo>
                      <a:pt x="1508" y="803"/>
                    </a:lnTo>
                    <a:lnTo>
                      <a:pt x="1506" y="802"/>
                    </a:lnTo>
                    <a:lnTo>
                      <a:pt x="1506" y="800"/>
                    </a:lnTo>
                    <a:lnTo>
                      <a:pt x="1504" y="799"/>
                    </a:lnTo>
                    <a:lnTo>
                      <a:pt x="1502" y="802"/>
                    </a:lnTo>
                    <a:lnTo>
                      <a:pt x="1474" y="805"/>
                    </a:lnTo>
                    <a:lnTo>
                      <a:pt x="1471" y="805"/>
                    </a:lnTo>
                    <a:lnTo>
                      <a:pt x="1468" y="806"/>
                    </a:lnTo>
                    <a:lnTo>
                      <a:pt x="1463" y="810"/>
                    </a:lnTo>
                    <a:lnTo>
                      <a:pt x="1460" y="810"/>
                    </a:lnTo>
                    <a:lnTo>
                      <a:pt x="1459" y="812"/>
                    </a:lnTo>
                    <a:lnTo>
                      <a:pt x="1449" y="814"/>
                    </a:lnTo>
                    <a:lnTo>
                      <a:pt x="1435" y="814"/>
                    </a:lnTo>
                    <a:lnTo>
                      <a:pt x="1431" y="810"/>
                    </a:lnTo>
                    <a:lnTo>
                      <a:pt x="1429" y="800"/>
                    </a:lnTo>
                    <a:lnTo>
                      <a:pt x="1424" y="795"/>
                    </a:lnTo>
                    <a:lnTo>
                      <a:pt x="1418" y="793"/>
                    </a:lnTo>
                    <a:lnTo>
                      <a:pt x="1417" y="793"/>
                    </a:lnTo>
                    <a:lnTo>
                      <a:pt x="1417" y="795"/>
                    </a:lnTo>
                    <a:lnTo>
                      <a:pt x="1415" y="795"/>
                    </a:lnTo>
                    <a:lnTo>
                      <a:pt x="1415" y="797"/>
                    </a:lnTo>
                    <a:lnTo>
                      <a:pt x="1410" y="803"/>
                    </a:lnTo>
                    <a:lnTo>
                      <a:pt x="1403" y="803"/>
                    </a:lnTo>
                    <a:lnTo>
                      <a:pt x="1396" y="800"/>
                    </a:lnTo>
                    <a:lnTo>
                      <a:pt x="1395" y="800"/>
                    </a:lnTo>
                    <a:lnTo>
                      <a:pt x="1393" y="797"/>
                    </a:lnTo>
                    <a:lnTo>
                      <a:pt x="1391" y="797"/>
                    </a:lnTo>
                    <a:lnTo>
                      <a:pt x="1386" y="799"/>
                    </a:lnTo>
                    <a:lnTo>
                      <a:pt x="1385" y="799"/>
                    </a:lnTo>
                    <a:lnTo>
                      <a:pt x="1385" y="802"/>
                    </a:lnTo>
                    <a:lnTo>
                      <a:pt x="1388" y="807"/>
                    </a:lnTo>
                    <a:lnTo>
                      <a:pt x="1386" y="810"/>
                    </a:lnTo>
                    <a:lnTo>
                      <a:pt x="1385" y="812"/>
                    </a:lnTo>
                    <a:lnTo>
                      <a:pt x="1385" y="813"/>
                    </a:lnTo>
                    <a:lnTo>
                      <a:pt x="1371" y="813"/>
                    </a:lnTo>
                    <a:lnTo>
                      <a:pt x="1365" y="812"/>
                    </a:lnTo>
                    <a:lnTo>
                      <a:pt x="1361" y="812"/>
                    </a:lnTo>
                    <a:lnTo>
                      <a:pt x="1354" y="810"/>
                    </a:lnTo>
                    <a:lnTo>
                      <a:pt x="1344" y="813"/>
                    </a:lnTo>
                    <a:lnTo>
                      <a:pt x="1340" y="813"/>
                    </a:lnTo>
                    <a:lnTo>
                      <a:pt x="1339" y="814"/>
                    </a:lnTo>
                    <a:lnTo>
                      <a:pt x="1328" y="822"/>
                    </a:lnTo>
                    <a:lnTo>
                      <a:pt x="1305" y="817"/>
                    </a:lnTo>
                    <a:lnTo>
                      <a:pt x="1305" y="814"/>
                    </a:lnTo>
                    <a:lnTo>
                      <a:pt x="1304" y="813"/>
                    </a:lnTo>
                    <a:lnTo>
                      <a:pt x="1305" y="807"/>
                    </a:lnTo>
                    <a:lnTo>
                      <a:pt x="1304" y="806"/>
                    </a:lnTo>
                    <a:lnTo>
                      <a:pt x="1302" y="799"/>
                    </a:lnTo>
                    <a:lnTo>
                      <a:pt x="1297" y="796"/>
                    </a:lnTo>
                    <a:lnTo>
                      <a:pt x="1297" y="795"/>
                    </a:lnTo>
                    <a:lnTo>
                      <a:pt x="1293" y="792"/>
                    </a:lnTo>
                    <a:lnTo>
                      <a:pt x="1290" y="790"/>
                    </a:lnTo>
                    <a:lnTo>
                      <a:pt x="1286" y="786"/>
                    </a:lnTo>
                    <a:lnTo>
                      <a:pt x="1284" y="783"/>
                    </a:lnTo>
                    <a:lnTo>
                      <a:pt x="1283" y="782"/>
                    </a:lnTo>
                    <a:lnTo>
                      <a:pt x="1280" y="772"/>
                    </a:lnTo>
                    <a:lnTo>
                      <a:pt x="1279" y="772"/>
                    </a:lnTo>
                    <a:lnTo>
                      <a:pt x="1274" y="774"/>
                    </a:lnTo>
                    <a:lnTo>
                      <a:pt x="1252" y="772"/>
                    </a:lnTo>
                    <a:lnTo>
                      <a:pt x="1240" y="775"/>
                    </a:lnTo>
                    <a:lnTo>
                      <a:pt x="1226" y="775"/>
                    </a:lnTo>
                    <a:lnTo>
                      <a:pt x="1226" y="776"/>
                    </a:lnTo>
                    <a:lnTo>
                      <a:pt x="1219" y="778"/>
                    </a:lnTo>
                    <a:lnTo>
                      <a:pt x="1217" y="779"/>
                    </a:lnTo>
                    <a:lnTo>
                      <a:pt x="1217" y="781"/>
                    </a:lnTo>
                    <a:lnTo>
                      <a:pt x="1219" y="782"/>
                    </a:lnTo>
                    <a:lnTo>
                      <a:pt x="1221" y="783"/>
                    </a:lnTo>
                    <a:lnTo>
                      <a:pt x="1221" y="785"/>
                    </a:lnTo>
                    <a:lnTo>
                      <a:pt x="1223" y="788"/>
                    </a:lnTo>
                    <a:lnTo>
                      <a:pt x="1228" y="795"/>
                    </a:lnTo>
                    <a:lnTo>
                      <a:pt x="1230" y="810"/>
                    </a:lnTo>
                    <a:lnTo>
                      <a:pt x="1228" y="827"/>
                    </a:lnTo>
                    <a:lnTo>
                      <a:pt x="1221" y="839"/>
                    </a:lnTo>
                    <a:lnTo>
                      <a:pt x="1219" y="849"/>
                    </a:lnTo>
                    <a:lnTo>
                      <a:pt x="1220" y="855"/>
                    </a:lnTo>
                    <a:lnTo>
                      <a:pt x="1220" y="859"/>
                    </a:lnTo>
                    <a:lnTo>
                      <a:pt x="1217" y="860"/>
                    </a:lnTo>
                    <a:lnTo>
                      <a:pt x="1214" y="860"/>
                    </a:lnTo>
                    <a:lnTo>
                      <a:pt x="1206" y="866"/>
                    </a:lnTo>
                    <a:lnTo>
                      <a:pt x="1196" y="877"/>
                    </a:lnTo>
                    <a:lnTo>
                      <a:pt x="1191" y="888"/>
                    </a:lnTo>
                    <a:lnTo>
                      <a:pt x="1191" y="889"/>
                    </a:lnTo>
                    <a:lnTo>
                      <a:pt x="1177" y="885"/>
                    </a:lnTo>
                    <a:lnTo>
                      <a:pt x="1167" y="880"/>
                    </a:lnTo>
                    <a:lnTo>
                      <a:pt x="1161" y="874"/>
                    </a:lnTo>
                    <a:lnTo>
                      <a:pt x="1159" y="865"/>
                    </a:lnTo>
                    <a:lnTo>
                      <a:pt x="1154" y="856"/>
                    </a:lnTo>
                    <a:lnTo>
                      <a:pt x="1145" y="846"/>
                    </a:lnTo>
                    <a:lnTo>
                      <a:pt x="1137" y="835"/>
                    </a:lnTo>
                    <a:lnTo>
                      <a:pt x="1136" y="835"/>
                    </a:lnTo>
                    <a:lnTo>
                      <a:pt x="1132" y="838"/>
                    </a:lnTo>
                    <a:lnTo>
                      <a:pt x="1129" y="839"/>
                    </a:lnTo>
                    <a:lnTo>
                      <a:pt x="1124" y="846"/>
                    </a:lnTo>
                    <a:lnTo>
                      <a:pt x="1108" y="860"/>
                    </a:lnTo>
                    <a:lnTo>
                      <a:pt x="1103" y="872"/>
                    </a:lnTo>
                    <a:lnTo>
                      <a:pt x="1101" y="873"/>
                    </a:lnTo>
                    <a:lnTo>
                      <a:pt x="1101" y="876"/>
                    </a:lnTo>
                    <a:lnTo>
                      <a:pt x="1100" y="877"/>
                    </a:lnTo>
                    <a:lnTo>
                      <a:pt x="1093" y="884"/>
                    </a:lnTo>
                    <a:lnTo>
                      <a:pt x="1087" y="891"/>
                    </a:lnTo>
                    <a:lnTo>
                      <a:pt x="1077" y="891"/>
                    </a:lnTo>
                    <a:lnTo>
                      <a:pt x="1068" y="888"/>
                    </a:lnTo>
                    <a:lnTo>
                      <a:pt x="1065" y="885"/>
                    </a:lnTo>
                    <a:lnTo>
                      <a:pt x="1062" y="876"/>
                    </a:lnTo>
                    <a:lnTo>
                      <a:pt x="1058" y="870"/>
                    </a:lnTo>
                    <a:lnTo>
                      <a:pt x="1054" y="869"/>
                    </a:lnTo>
                    <a:lnTo>
                      <a:pt x="1051" y="869"/>
                    </a:lnTo>
                    <a:lnTo>
                      <a:pt x="1051" y="867"/>
                    </a:lnTo>
                    <a:lnTo>
                      <a:pt x="1050" y="867"/>
                    </a:lnTo>
                    <a:lnTo>
                      <a:pt x="1050" y="856"/>
                    </a:lnTo>
                    <a:lnTo>
                      <a:pt x="1051" y="855"/>
                    </a:lnTo>
                    <a:lnTo>
                      <a:pt x="1054" y="848"/>
                    </a:lnTo>
                    <a:lnTo>
                      <a:pt x="1055" y="846"/>
                    </a:lnTo>
                    <a:lnTo>
                      <a:pt x="1057" y="843"/>
                    </a:lnTo>
                    <a:lnTo>
                      <a:pt x="1060" y="841"/>
                    </a:lnTo>
                    <a:lnTo>
                      <a:pt x="1060" y="838"/>
                    </a:lnTo>
                    <a:lnTo>
                      <a:pt x="1061" y="835"/>
                    </a:lnTo>
                    <a:lnTo>
                      <a:pt x="1061" y="834"/>
                    </a:lnTo>
                    <a:lnTo>
                      <a:pt x="1058" y="828"/>
                    </a:lnTo>
                    <a:lnTo>
                      <a:pt x="1057" y="827"/>
                    </a:lnTo>
                    <a:lnTo>
                      <a:pt x="1054" y="827"/>
                    </a:lnTo>
                    <a:lnTo>
                      <a:pt x="1053" y="825"/>
                    </a:lnTo>
                    <a:lnTo>
                      <a:pt x="1051" y="827"/>
                    </a:lnTo>
                    <a:lnTo>
                      <a:pt x="1044" y="825"/>
                    </a:lnTo>
                    <a:lnTo>
                      <a:pt x="1044" y="827"/>
                    </a:lnTo>
                    <a:lnTo>
                      <a:pt x="1043" y="827"/>
                    </a:lnTo>
                    <a:lnTo>
                      <a:pt x="1036" y="834"/>
                    </a:lnTo>
                    <a:lnTo>
                      <a:pt x="1032" y="839"/>
                    </a:lnTo>
                    <a:lnTo>
                      <a:pt x="1027" y="849"/>
                    </a:lnTo>
                    <a:lnTo>
                      <a:pt x="1023" y="853"/>
                    </a:lnTo>
                    <a:lnTo>
                      <a:pt x="1017" y="853"/>
                    </a:lnTo>
                    <a:lnTo>
                      <a:pt x="1013" y="852"/>
                    </a:lnTo>
                    <a:lnTo>
                      <a:pt x="1001" y="853"/>
                    </a:lnTo>
                    <a:lnTo>
                      <a:pt x="1000" y="853"/>
                    </a:lnTo>
                    <a:lnTo>
                      <a:pt x="997" y="855"/>
                    </a:lnTo>
                    <a:lnTo>
                      <a:pt x="995" y="855"/>
                    </a:lnTo>
                    <a:lnTo>
                      <a:pt x="986" y="862"/>
                    </a:lnTo>
                    <a:lnTo>
                      <a:pt x="979" y="870"/>
                    </a:lnTo>
                    <a:lnTo>
                      <a:pt x="977" y="872"/>
                    </a:lnTo>
                    <a:lnTo>
                      <a:pt x="973" y="874"/>
                    </a:lnTo>
                    <a:lnTo>
                      <a:pt x="967" y="876"/>
                    </a:lnTo>
                    <a:lnTo>
                      <a:pt x="966" y="876"/>
                    </a:lnTo>
                    <a:lnTo>
                      <a:pt x="964" y="872"/>
                    </a:lnTo>
                    <a:lnTo>
                      <a:pt x="964" y="867"/>
                    </a:lnTo>
                    <a:lnTo>
                      <a:pt x="966" y="865"/>
                    </a:lnTo>
                    <a:lnTo>
                      <a:pt x="966" y="856"/>
                    </a:lnTo>
                    <a:lnTo>
                      <a:pt x="964" y="850"/>
                    </a:lnTo>
                    <a:lnTo>
                      <a:pt x="964" y="846"/>
                    </a:lnTo>
                    <a:lnTo>
                      <a:pt x="963" y="843"/>
                    </a:lnTo>
                    <a:lnTo>
                      <a:pt x="963" y="835"/>
                    </a:lnTo>
                    <a:lnTo>
                      <a:pt x="962" y="831"/>
                    </a:lnTo>
                    <a:lnTo>
                      <a:pt x="959" y="828"/>
                    </a:lnTo>
                    <a:lnTo>
                      <a:pt x="953" y="821"/>
                    </a:lnTo>
                    <a:lnTo>
                      <a:pt x="945" y="817"/>
                    </a:lnTo>
                    <a:lnTo>
                      <a:pt x="938" y="817"/>
                    </a:lnTo>
                    <a:lnTo>
                      <a:pt x="923" y="829"/>
                    </a:lnTo>
                    <a:lnTo>
                      <a:pt x="921" y="832"/>
                    </a:lnTo>
                    <a:lnTo>
                      <a:pt x="921" y="834"/>
                    </a:lnTo>
                    <a:lnTo>
                      <a:pt x="920" y="835"/>
                    </a:lnTo>
                    <a:lnTo>
                      <a:pt x="916" y="846"/>
                    </a:lnTo>
                    <a:lnTo>
                      <a:pt x="909" y="853"/>
                    </a:lnTo>
                    <a:lnTo>
                      <a:pt x="909" y="865"/>
                    </a:lnTo>
                    <a:lnTo>
                      <a:pt x="906" y="872"/>
                    </a:lnTo>
                    <a:lnTo>
                      <a:pt x="906" y="873"/>
                    </a:lnTo>
                    <a:lnTo>
                      <a:pt x="904" y="873"/>
                    </a:lnTo>
                    <a:lnTo>
                      <a:pt x="904" y="872"/>
                    </a:lnTo>
                    <a:lnTo>
                      <a:pt x="900" y="866"/>
                    </a:lnTo>
                    <a:lnTo>
                      <a:pt x="899" y="866"/>
                    </a:lnTo>
                    <a:lnTo>
                      <a:pt x="883" y="873"/>
                    </a:lnTo>
                    <a:lnTo>
                      <a:pt x="882" y="873"/>
                    </a:lnTo>
                    <a:lnTo>
                      <a:pt x="881" y="874"/>
                    </a:lnTo>
                    <a:lnTo>
                      <a:pt x="875" y="894"/>
                    </a:lnTo>
                    <a:lnTo>
                      <a:pt x="861" y="908"/>
                    </a:lnTo>
                    <a:lnTo>
                      <a:pt x="859" y="906"/>
                    </a:lnTo>
                    <a:lnTo>
                      <a:pt x="847" y="906"/>
                    </a:lnTo>
                    <a:lnTo>
                      <a:pt x="836" y="915"/>
                    </a:lnTo>
                    <a:lnTo>
                      <a:pt x="828" y="927"/>
                    </a:lnTo>
                    <a:lnTo>
                      <a:pt x="828" y="933"/>
                    </a:lnTo>
                    <a:lnTo>
                      <a:pt x="829" y="934"/>
                    </a:lnTo>
                    <a:lnTo>
                      <a:pt x="830" y="937"/>
                    </a:lnTo>
                    <a:lnTo>
                      <a:pt x="821" y="944"/>
                    </a:lnTo>
                    <a:lnTo>
                      <a:pt x="816" y="946"/>
                    </a:lnTo>
                    <a:lnTo>
                      <a:pt x="808" y="951"/>
                    </a:lnTo>
                    <a:lnTo>
                      <a:pt x="807" y="954"/>
                    </a:lnTo>
                    <a:lnTo>
                      <a:pt x="804" y="956"/>
                    </a:lnTo>
                    <a:lnTo>
                      <a:pt x="801" y="956"/>
                    </a:lnTo>
                    <a:lnTo>
                      <a:pt x="800" y="955"/>
                    </a:lnTo>
                    <a:lnTo>
                      <a:pt x="789" y="926"/>
                    </a:lnTo>
                    <a:lnTo>
                      <a:pt x="779" y="912"/>
                    </a:lnTo>
                    <a:lnTo>
                      <a:pt x="776" y="912"/>
                    </a:lnTo>
                    <a:lnTo>
                      <a:pt x="775" y="913"/>
                    </a:lnTo>
                    <a:lnTo>
                      <a:pt x="773" y="913"/>
                    </a:lnTo>
                    <a:lnTo>
                      <a:pt x="763" y="906"/>
                    </a:lnTo>
                    <a:lnTo>
                      <a:pt x="758" y="896"/>
                    </a:lnTo>
                    <a:lnTo>
                      <a:pt x="756" y="892"/>
                    </a:lnTo>
                    <a:lnTo>
                      <a:pt x="756" y="891"/>
                    </a:lnTo>
                    <a:lnTo>
                      <a:pt x="755" y="891"/>
                    </a:lnTo>
                    <a:lnTo>
                      <a:pt x="747" y="877"/>
                    </a:lnTo>
                    <a:lnTo>
                      <a:pt x="740" y="869"/>
                    </a:lnTo>
                    <a:lnTo>
                      <a:pt x="740" y="867"/>
                    </a:lnTo>
                    <a:lnTo>
                      <a:pt x="738" y="867"/>
                    </a:lnTo>
                    <a:lnTo>
                      <a:pt x="738" y="866"/>
                    </a:lnTo>
                    <a:lnTo>
                      <a:pt x="736" y="865"/>
                    </a:lnTo>
                    <a:lnTo>
                      <a:pt x="730" y="860"/>
                    </a:lnTo>
                    <a:lnTo>
                      <a:pt x="716" y="858"/>
                    </a:lnTo>
                    <a:lnTo>
                      <a:pt x="713" y="858"/>
                    </a:lnTo>
                    <a:lnTo>
                      <a:pt x="706" y="863"/>
                    </a:lnTo>
                    <a:lnTo>
                      <a:pt x="691" y="866"/>
                    </a:lnTo>
                    <a:lnTo>
                      <a:pt x="679" y="866"/>
                    </a:lnTo>
                    <a:lnTo>
                      <a:pt x="678" y="867"/>
                    </a:lnTo>
                    <a:lnTo>
                      <a:pt x="677" y="867"/>
                    </a:lnTo>
                    <a:lnTo>
                      <a:pt x="677" y="870"/>
                    </a:lnTo>
                    <a:lnTo>
                      <a:pt x="685" y="874"/>
                    </a:lnTo>
                    <a:lnTo>
                      <a:pt x="688" y="877"/>
                    </a:lnTo>
                    <a:lnTo>
                      <a:pt x="689" y="885"/>
                    </a:lnTo>
                    <a:lnTo>
                      <a:pt x="688" y="887"/>
                    </a:lnTo>
                    <a:lnTo>
                      <a:pt x="687" y="891"/>
                    </a:lnTo>
                    <a:lnTo>
                      <a:pt x="687" y="892"/>
                    </a:lnTo>
                    <a:lnTo>
                      <a:pt x="685" y="892"/>
                    </a:lnTo>
                    <a:lnTo>
                      <a:pt x="681" y="891"/>
                    </a:lnTo>
                    <a:lnTo>
                      <a:pt x="674" y="891"/>
                    </a:lnTo>
                    <a:lnTo>
                      <a:pt x="671" y="894"/>
                    </a:lnTo>
                    <a:lnTo>
                      <a:pt x="672" y="898"/>
                    </a:lnTo>
                    <a:lnTo>
                      <a:pt x="677" y="903"/>
                    </a:lnTo>
                    <a:lnTo>
                      <a:pt x="679" y="905"/>
                    </a:lnTo>
                    <a:lnTo>
                      <a:pt x="679" y="906"/>
                    </a:lnTo>
                    <a:lnTo>
                      <a:pt x="666" y="910"/>
                    </a:lnTo>
                    <a:lnTo>
                      <a:pt x="663" y="910"/>
                    </a:lnTo>
                    <a:lnTo>
                      <a:pt x="656" y="906"/>
                    </a:lnTo>
                    <a:lnTo>
                      <a:pt x="655" y="905"/>
                    </a:lnTo>
                    <a:lnTo>
                      <a:pt x="649" y="903"/>
                    </a:lnTo>
                    <a:lnTo>
                      <a:pt x="648" y="903"/>
                    </a:lnTo>
                    <a:lnTo>
                      <a:pt x="639" y="908"/>
                    </a:lnTo>
                    <a:lnTo>
                      <a:pt x="638" y="908"/>
                    </a:lnTo>
                    <a:lnTo>
                      <a:pt x="638" y="906"/>
                    </a:lnTo>
                    <a:lnTo>
                      <a:pt x="635" y="901"/>
                    </a:lnTo>
                    <a:lnTo>
                      <a:pt x="621" y="901"/>
                    </a:lnTo>
                    <a:lnTo>
                      <a:pt x="611" y="896"/>
                    </a:lnTo>
                    <a:lnTo>
                      <a:pt x="610" y="896"/>
                    </a:lnTo>
                    <a:lnTo>
                      <a:pt x="600" y="898"/>
                    </a:lnTo>
                    <a:lnTo>
                      <a:pt x="593" y="903"/>
                    </a:lnTo>
                    <a:lnTo>
                      <a:pt x="589" y="908"/>
                    </a:lnTo>
                    <a:lnTo>
                      <a:pt x="588" y="910"/>
                    </a:lnTo>
                    <a:lnTo>
                      <a:pt x="588" y="912"/>
                    </a:lnTo>
                    <a:lnTo>
                      <a:pt x="586" y="915"/>
                    </a:lnTo>
                    <a:lnTo>
                      <a:pt x="583" y="918"/>
                    </a:lnTo>
                    <a:lnTo>
                      <a:pt x="582" y="918"/>
                    </a:lnTo>
                    <a:lnTo>
                      <a:pt x="582" y="916"/>
                    </a:lnTo>
                    <a:lnTo>
                      <a:pt x="576" y="916"/>
                    </a:lnTo>
                    <a:lnTo>
                      <a:pt x="572" y="918"/>
                    </a:lnTo>
                    <a:lnTo>
                      <a:pt x="571" y="918"/>
                    </a:lnTo>
                    <a:lnTo>
                      <a:pt x="561" y="915"/>
                    </a:lnTo>
                    <a:lnTo>
                      <a:pt x="557" y="915"/>
                    </a:lnTo>
                    <a:lnTo>
                      <a:pt x="555" y="910"/>
                    </a:lnTo>
                    <a:lnTo>
                      <a:pt x="552" y="906"/>
                    </a:lnTo>
                    <a:lnTo>
                      <a:pt x="551" y="894"/>
                    </a:lnTo>
                    <a:lnTo>
                      <a:pt x="554" y="889"/>
                    </a:lnTo>
                    <a:lnTo>
                      <a:pt x="554" y="884"/>
                    </a:lnTo>
                    <a:lnTo>
                      <a:pt x="552" y="877"/>
                    </a:lnTo>
                    <a:lnTo>
                      <a:pt x="551" y="876"/>
                    </a:lnTo>
                    <a:lnTo>
                      <a:pt x="548" y="874"/>
                    </a:lnTo>
                    <a:lnTo>
                      <a:pt x="544" y="877"/>
                    </a:lnTo>
                    <a:lnTo>
                      <a:pt x="543" y="877"/>
                    </a:lnTo>
                    <a:lnTo>
                      <a:pt x="528" y="895"/>
                    </a:lnTo>
                    <a:lnTo>
                      <a:pt x="525" y="898"/>
                    </a:lnTo>
                    <a:lnTo>
                      <a:pt x="522" y="898"/>
                    </a:lnTo>
                    <a:lnTo>
                      <a:pt x="516" y="896"/>
                    </a:lnTo>
                    <a:lnTo>
                      <a:pt x="512" y="892"/>
                    </a:lnTo>
                    <a:lnTo>
                      <a:pt x="511" y="887"/>
                    </a:lnTo>
                    <a:lnTo>
                      <a:pt x="508" y="884"/>
                    </a:lnTo>
                    <a:lnTo>
                      <a:pt x="509" y="884"/>
                    </a:lnTo>
                    <a:lnTo>
                      <a:pt x="523" y="865"/>
                    </a:lnTo>
                    <a:lnTo>
                      <a:pt x="530" y="850"/>
                    </a:lnTo>
                    <a:lnTo>
                      <a:pt x="530" y="838"/>
                    </a:lnTo>
                    <a:lnTo>
                      <a:pt x="535" y="829"/>
                    </a:lnTo>
                    <a:lnTo>
                      <a:pt x="552" y="803"/>
                    </a:lnTo>
                    <a:lnTo>
                      <a:pt x="554" y="799"/>
                    </a:lnTo>
                    <a:lnTo>
                      <a:pt x="555" y="796"/>
                    </a:lnTo>
                    <a:lnTo>
                      <a:pt x="554" y="796"/>
                    </a:lnTo>
                    <a:lnTo>
                      <a:pt x="551" y="795"/>
                    </a:lnTo>
                    <a:lnTo>
                      <a:pt x="540" y="797"/>
                    </a:lnTo>
                    <a:lnTo>
                      <a:pt x="536" y="800"/>
                    </a:lnTo>
                    <a:lnTo>
                      <a:pt x="529" y="805"/>
                    </a:lnTo>
                    <a:lnTo>
                      <a:pt x="519" y="805"/>
                    </a:lnTo>
                    <a:lnTo>
                      <a:pt x="518" y="803"/>
                    </a:lnTo>
                    <a:lnTo>
                      <a:pt x="518" y="799"/>
                    </a:lnTo>
                    <a:lnTo>
                      <a:pt x="521" y="790"/>
                    </a:lnTo>
                    <a:lnTo>
                      <a:pt x="522" y="783"/>
                    </a:lnTo>
                    <a:lnTo>
                      <a:pt x="521" y="782"/>
                    </a:lnTo>
                    <a:lnTo>
                      <a:pt x="501" y="772"/>
                    </a:lnTo>
                    <a:lnTo>
                      <a:pt x="498" y="772"/>
                    </a:lnTo>
                    <a:lnTo>
                      <a:pt x="484" y="769"/>
                    </a:lnTo>
                    <a:lnTo>
                      <a:pt x="483" y="769"/>
                    </a:lnTo>
                    <a:lnTo>
                      <a:pt x="480" y="767"/>
                    </a:lnTo>
                    <a:lnTo>
                      <a:pt x="470" y="750"/>
                    </a:lnTo>
                    <a:lnTo>
                      <a:pt x="468" y="745"/>
                    </a:lnTo>
                    <a:lnTo>
                      <a:pt x="459" y="726"/>
                    </a:lnTo>
                    <a:lnTo>
                      <a:pt x="466" y="728"/>
                    </a:lnTo>
                    <a:lnTo>
                      <a:pt x="469" y="728"/>
                    </a:lnTo>
                    <a:lnTo>
                      <a:pt x="481" y="729"/>
                    </a:lnTo>
                    <a:lnTo>
                      <a:pt x="485" y="726"/>
                    </a:lnTo>
                    <a:lnTo>
                      <a:pt x="480" y="721"/>
                    </a:lnTo>
                    <a:lnTo>
                      <a:pt x="474" y="711"/>
                    </a:lnTo>
                    <a:lnTo>
                      <a:pt x="468" y="704"/>
                    </a:lnTo>
                    <a:lnTo>
                      <a:pt x="466" y="701"/>
                    </a:lnTo>
                    <a:lnTo>
                      <a:pt x="461" y="684"/>
                    </a:lnTo>
                    <a:lnTo>
                      <a:pt x="462" y="679"/>
                    </a:lnTo>
                    <a:lnTo>
                      <a:pt x="469" y="677"/>
                    </a:lnTo>
                    <a:lnTo>
                      <a:pt x="476" y="673"/>
                    </a:lnTo>
                    <a:lnTo>
                      <a:pt x="478" y="670"/>
                    </a:lnTo>
                    <a:lnTo>
                      <a:pt x="477" y="669"/>
                    </a:lnTo>
                    <a:lnTo>
                      <a:pt x="476" y="665"/>
                    </a:lnTo>
                    <a:lnTo>
                      <a:pt x="474" y="663"/>
                    </a:lnTo>
                    <a:lnTo>
                      <a:pt x="465" y="652"/>
                    </a:lnTo>
                    <a:lnTo>
                      <a:pt x="461" y="649"/>
                    </a:lnTo>
                    <a:lnTo>
                      <a:pt x="456" y="644"/>
                    </a:lnTo>
                    <a:lnTo>
                      <a:pt x="448" y="635"/>
                    </a:lnTo>
                    <a:lnTo>
                      <a:pt x="446" y="635"/>
                    </a:lnTo>
                    <a:lnTo>
                      <a:pt x="439" y="630"/>
                    </a:lnTo>
                    <a:lnTo>
                      <a:pt x="437" y="627"/>
                    </a:lnTo>
                    <a:lnTo>
                      <a:pt x="432" y="624"/>
                    </a:lnTo>
                    <a:lnTo>
                      <a:pt x="431" y="621"/>
                    </a:lnTo>
                    <a:lnTo>
                      <a:pt x="428" y="618"/>
                    </a:lnTo>
                    <a:lnTo>
                      <a:pt x="428" y="617"/>
                    </a:lnTo>
                    <a:lnTo>
                      <a:pt x="414" y="608"/>
                    </a:lnTo>
                    <a:lnTo>
                      <a:pt x="403" y="605"/>
                    </a:lnTo>
                    <a:lnTo>
                      <a:pt x="384" y="606"/>
                    </a:lnTo>
                    <a:lnTo>
                      <a:pt x="377" y="602"/>
                    </a:lnTo>
                    <a:lnTo>
                      <a:pt x="374" y="602"/>
                    </a:lnTo>
                    <a:lnTo>
                      <a:pt x="364" y="605"/>
                    </a:lnTo>
                    <a:lnTo>
                      <a:pt x="331" y="606"/>
                    </a:lnTo>
                    <a:lnTo>
                      <a:pt x="321" y="605"/>
                    </a:lnTo>
                    <a:lnTo>
                      <a:pt x="321" y="602"/>
                    </a:lnTo>
                    <a:lnTo>
                      <a:pt x="322" y="592"/>
                    </a:lnTo>
                    <a:lnTo>
                      <a:pt x="322" y="575"/>
                    </a:lnTo>
                    <a:lnTo>
                      <a:pt x="319" y="557"/>
                    </a:lnTo>
                    <a:lnTo>
                      <a:pt x="317" y="551"/>
                    </a:lnTo>
                    <a:lnTo>
                      <a:pt x="315" y="550"/>
                    </a:lnTo>
                    <a:lnTo>
                      <a:pt x="310" y="550"/>
                    </a:lnTo>
                    <a:lnTo>
                      <a:pt x="303" y="551"/>
                    </a:lnTo>
                    <a:lnTo>
                      <a:pt x="297" y="551"/>
                    </a:lnTo>
                    <a:lnTo>
                      <a:pt x="283" y="554"/>
                    </a:lnTo>
                    <a:lnTo>
                      <a:pt x="282" y="554"/>
                    </a:lnTo>
                    <a:lnTo>
                      <a:pt x="282" y="553"/>
                    </a:lnTo>
                    <a:lnTo>
                      <a:pt x="279" y="551"/>
                    </a:lnTo>
                    <a:lnTo>
                      <a:pt x="274" y="539"/>
                    </a:lnTo>
                    <a:lnTo>
                      <a:pt x="271" y="539"/>
                    </a:lnTo>
                    <a:lnTo>
                      <a:pt x="251" y="536"/>
                    </a:lnTo>
                    <a:lnTo>
                      <a:pt x="233" y="528"/>
                    </a:lnTo>
                    <a:lnTo>
                      <a:pt x="226" y="524"/>
                    </a:lnTo>
                    <a:lnTo>
                      <a:pt x="224" y="524"/>
                    </a:lnTo>
                    <a:lnTo>
                      <a:pt x="224" y="522"/>
                    </a:lnTo>
                    <a:lnTo>
                      <a:pt x="223" y="521"/>
                    </a:lnTo>
                    <a:lnTo>
                      <a:pt x="220" y="515"/>
                    </a:lnTo>
                    <a:lnTo>
                      <a:pt x="220" y="504"/>
                    </a:lnTo>
                    <a:lnTo>
                      <a:pt x="222" y="500"/>
                    </a:lnTo>
                    <a:lnTo>
                      <a:pt x="209" y="500"/>
                    </a:lnTo>
                    <a:lnTo>
                      <a:pt x="195" y="496"/>
                    </a:lnTo>
                    <a:lnTo>
                      <a:pt x="194" y="496"/>
                    </a:lnTo>
                    <a:lnTo>
                      <a:pt x="194" y="493"/>
                    </a:lnTo>
                    <a:lnTo>
                      <a:pt x="187" y="483"/>
                    </a:lnTo>
                    <a:lnTo>
                      <a:pt x="184" y="461"/>
                    </a:lnTo>
                    <a:lnTo>
                      <a:pt x="174" y="447"/>
                    </a:lnTo>
                    <a:lnTo>
                      <a:pt x="169" y="443"/>
                    </a:lnTo>
                    <a:lnTo>
                      <a:pt x="169" y="437"/>
                    </a:lnTo>
                    <a:lnTo>
                      <a:pt x="170" y="431"/>
                    </a:lnTo>
                    <a:lnTo>
                      <a:pt x="171" y="429"/>
                    </a:lnTo>
                    <a:lnTo>
                      <a:pt x="173" y="427"/>
                    </a:lnTo>
                    <a:lnTo>
                      <a:pt x="178" y="419"/>
                    </a:lnTo>
                    <a:lnTo>
                      <a:pt x="184" y="402"/>
                    </a:lnTo>
                    <a:lnTo>
                      <a:pt x="195" y="400"/>
                    </a:lnTo>
                    <a:lnTo>
                      <a:pt x="198" y="398"/>
                    </a:lnTo>
                    <a:lnTo>
                      <a:pt x="197" y="392"/>
                    </a:lnTo>
                    <a:lnTo>
                      <a:pt x="197" y="391"/>
                    </a:lnTo>
                    <a:lnTo>
                      <a:pt x="195" y="391"/>
                    </a:lnTo>
                    <a:lnTo>
                      <a:pt x="194" y="385"/>
                    </a:lnTo>
                    <a:lnTo>
                      <a:pt x="188" y="377"/>
                    </a:lnTo>
                    <a:lnTo>
                      <a:pt x="185" y="371"/>
                    </a:lnTo>
                    <a:lnTo>
                      <a:pt x="185" y="370"/>
                    </a:lnTo>
                    <a:lnTo>
                      <a:pt x="187" y="370"/>
                    </a:lnTo>
                    <a:lnTo>
                      <a:pt x="190" y="366"/>
                    </a:lnTo>
                    <a:lnTo>
                      <a:pt x="191" y="363"/>
                    </a:lnTo>
                    <a:lnTo>
                      <a:pt x="192" y="362"/>
                    </a:lnTo>
                    <a:lnTo>
                      <a:pt x="192" y="355"/>
                    </a:lnTo>
                    <a:lnTo>
                      <a:pt x="191" y="350"/>
                    </a:lnTo>
                    <a:lnTo>
                      <a:pt x="190" y="350"/>
                    </a:lnTo>
                    <a:lnTo>
                      <a:pt x="188" y="348"/>
                    </a:lnTo>
                    <a:lnTo>
                      <a:pt x="181" y="348"/>
                    </a:lnTo>
                    <a:lnTo>
                      <a:pt x="181" y="345"/>
                    </a:lnTo>
                    <a:lnTo>
                      <a:pt x="184" y="342"/>
                    </a:lnTo>
                    <a:lnTo>
                      <a:pt x="210" y="323"/>
                    </a:lnTo>
                    <a:lnTo>
                      <a:pt x="210" y="310"/>
                    </a:lnTo>
                    <a:lnTo>
                      <a:pt x="207" y="306"/>
                    </a:lnTo>
                    <a:lnTo>
                      <a:pt x="204" y="303"/>
                    </a:lnTo>
                    <a:lnTo>
                      <a:pt x="194" y="280"/>
                    </a:lnTo>
                    <a:lnTo>
                      <a:pt x="192" y="272"/>
                    </a:lnTo>
                    <a:lnTo>
                      <a:pt x="187" y="258"/>
                    </a:lnTo>
                    <a:lnTo>
                      <a:pt x="184" y="254"/>
                    </a:lnTo>
                    <a:lnTo>
                      <a:pt x="184" y="249"/>
                    </a:lnTo>
                    <a:lnTo>
                      <a:pt x="183" y="244"/>
                    </a:lnTo>
                    <a:lnTo>
                      <a:pt x="176" y="244"/>
                    </a:lnTo>
                    <a:lnTo>
                      <a:pt x="166" y="242"/>
                    </a:lnTo>
                    <a:lnTo>
                      <a:pt x="145" y="228"/>
                    </a:lnTo>
                    <a:lnTo>
                      <a:pt x="142" y="223"/>
                    </a:lnTo>
                    <a:lnTo>
                      <a:pt x="142" y="222"/>
                    </a:lnTo>
                    <a:lnTo>
                      <a:pt x="140" y="219"/>
                    </a:lnTo>
                    <a:lnTo>
                      <a:pt x="138" y="214"/>
                    </a:lnTo>
                    <a:lnTo>
                      <a:pt x="132" y="208"/>
                    </a:lnTo>
                    <a:lnTo>
                      <a:pt x="132" y="207"/>
                    </a:lnTo>
                    <a:lnTo>
                      <a:pt x="125" y="200"/>
                    </a:lnTo>
                    <a:lnTo>
                      <a:pt x="113" y="193"/>
                    </a:lnTo>
                    <a:lnTo>
                      <a:pt x="106" y="180"/>
                    </a:lnTo>
                    <a:lnTo>
                      <a:pt x="97" y="172"/>
                    </a:lnTo>
                    <a:lnTo>
                      <a:pt x="97" y="158"/>
                    </a:lnTo>
                    <a:lnTo>
                      <a:pt x="80" y="148"/>
                    </a:lnTo>
                    <a:lnTo>
                      <a:pt x="78" y="145"/>
                    </a:lnTo>
                    <a:lnTo>
                      <a:pt x="78" y="143"/>
                    </a:lnTo>
                    <a:lnTo>
                      <a:pt x="76" y="137"/>
                    </a:lnTo>
                    <a:lnTo>
                      <a:pt x="76" y="129"/>
                    </a:lnTo>
                    <a:lnTo>
                      <a:pt x="78" y="127"/>
                    </a:lnTo>
                    <a:lnTo>
                      <a:pt x="78" y="126"/>
                    </a:lnTo>
                    <a:lnTo>
                      <a:pt x="80" y="117"/>
                    </a:lnTo>
                    <a:lnTo>
                      <a:pt x="75" y="105"/>
                    </a:lnTo>
                    <a:lnTo>
                      <a:pt x="75" y="77"/>
                    </a:lnTo>
                    <a:lnTo>
                      <a:pt x="71" y="74"/>
                    </a:lnTo>
                    <a:lnTo>
                      <a:pt x="70" y="71"/>
                    </a:lnTo>
                    <a:lnTo>
                      <a:pt x="68" y="70"/>
                    </a:lnTo>
                    <a:lnTo>
                      <a:pt x="65" y="70"/>
                    </a:lnTo>
                    <a:lnTo>
                      <a:pt x="61" y="69"/>
                    </a:lnTo>
                    <a:lnTo>
                      <a:pt x="60" y="70"/>
                    </a:lnTo>
                    <a:lnTo>
                      <a:pt x="58" y="69"/>
                    </a:lnTo>
                    <a:lnTo>
                      <a:pt x="57" y="69"/>
                    </a:lnTo>
                    <a:lnTo>
                      <a:pt x="50" y="62"/>
                    </a:lnTo>
                    <a:lnTo>
                      <a:pt x="49" y="57"/>
                    </a:lnTo>
                    <a:lnTo>
                      <a:pt x="47" y="56"/>
                    </a:lnTo>
                    <a:lnTo>
                      <a:pt x="47" y="47"/>
                    </a:lnTo>
                    <a:lnTo>
                      <a:pt x="49" y="46"/>
                    </a:lnTo>
                    <a:lnTo>
                      <a:pt x="54" y="45"/>
                    </a:lnTo>
                    <a:lnTo>
                      <a:pt x="57" y="45"/>
                    </a:lnTo>
                    <a:lnTo>
                      <a:pt x="58" y="43"/>
                    </a:lnTo>
                    <a:lnTo>
                      <a:pt x="58" y="42"/>
                    </a:lnTo>
                    <a:lnTo>
                      <a:pt x="60" y="42"/>
                    </a:lnTo>
                    <a:lnTo>
                      <a:pt x="58" y="39"/>
                    </a:lnTo>
                    <a:lnTo>
                      <a:pt x="58" y="36"/>
                    </a:lnTo>
                    <a:lnTo>
                      <a:pt x="53" y="33"/>
                    </a:lnTo>
                    <a:lnTo>
                      <a:pt x="47" y="33"/>
                    </a:lnTo>
                    <a:lnTo>
                      <a:pt x="36" y="35"/>
                    </a:lnTo>
                    <a:lnTo>
                      <a:pt x="25" y="35"/>
                    </a:lnTo>
                    <a:lnTo>
                      <a:pt x="23" y="33"/>
                    </a:lnTo>
                    <a:lnTo>
                      <a:pt x="23" y="24"/>
                    </a:lnTo>
                    <a:lnTo>
                      <a:pt x="25" y="22"/>
                    </a:lnTo>
                    <a:lnTo>
                      <a:pt x="27" y="21"/>
                    </a:lnTo>
                    <a:lnTo>
                      <a:pt x="30" y="18"/>
                    </a:lnTo>
                    <a:lnTo>
                      <a:pt x="30" y="11"/>
                    </a:lnTo>
                    <a:lnTo>
                      <a:pt x="27" y="9"/>
                    </a:lnTo>
                    <a:lnTo>
                      <a:pt x="26" y="9"/>
                    </a:lnTo>
                    <a:lnTo>
                      <a:pt x="25" y="7"/>
                    </a:lnTo>
                    <a:lnTo>
                      <a:pt x="23" y="7"/>
                    </a:lnTo>
                    <a:lnTo>
                      <a:pt x="22" y="9"/>
                    </a:lnTo>
                    <a:lnTo>
                      <a:pt x="18" y="11"/>
                    </a:lnTo>
                    <a:lnTo>
                      <a:pt x="15" y="14"/>
                    </a:lnTo>
                    <a:lnTo>
                      <a:pt x="9" y="14"/>
                    </a:lnTo>
                    <a:lnTo>
                      <a:pt x="4" y="11"/>
                    </a:lnTo>
                    <a:lnTo>
                      <a:pt x="3" y="6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0" name="Line 6278">
                <a:extLst>
                  <a:ext uri="{FF2B5EF4-FFF2-40B4-BE49-F238E27FC236}">
                    <a16:creationId xmlns:a16="http://schemas.microsoft.com/office/drawing/2014/main" id="{B8797D4C-2CF1-A040-4295-FA114D702E3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485" y="1903"/>
                <a:ext cx="5" cy="3"/>
              </a:xfrm>
              <a:prstGeom prst="line">
                <a:avLst/>
              </a:pr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1" name="Freeform 6279">
                <a:extLst>
                  <a:ext uri="{FF2B5EF4-FFF2-40B4-BE49-F238E27FC236}">
                    <a16:creationId xmlns:a16="http://schemas.microsoft.com/office/drawing/2014/main" id="{F93B84ED-E4E1-FFB5-B48A-25792639A6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1" y="1767"/>
                <a:ext cx="6" cy="20"/>
              </a:xfrm>
              <a:custGeom>
                <a:avLst/>
                <a:gdLst>
                  <a:gd name="T0" fmla="*/ 0 w 21"/>
                  <a:gd name="T1" fmla="*/ 0 h 76"/>
                  <a:gd name="T2" fmla="*/ 17 w 21"/>
                  <a:gd name="T3" fmla="*/ 51 h 76"/>
                  <a:gd name="T4" fmla="*/ 21 w 21"/>
                  <a:gd name="T5" fmla="*/ 7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" h="76">
                    <a:moveTo>
                      <a:pt x="0" y="0"/>
                    </a:moveTo>
                    <a:lnTo>
                      <a:pt x="17" y="51"/>
                    </a:lnTo>
                    <a:lnTo>
                      <a:pt x="21" y="76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2" name="Freeform 6280">
                <a:extLst>
                  <a:ext uri="{FF2B5EF4-FFF2-40B4-BE49-F238E27FC236}">
                    <a16:creationId xmlns:a16="http://schemas.microsoft.com/office/drawing/2014/main" id="{19C93D0C-F520-E5AA-C966-B187429864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7" y="1787"/>
                <a:ext cx="19" cy="162"/>
              </a:xfrm>
              <a:custGeom>
                <a:avLst/>
                <a:gdLst>
                  <a:gd name="T0" fmla="*/ 4 w 79"/>
                  <a:gd name="T1" fmla="*/ 3 h 651"/>
                  <a:gd name="T2" fmla="*/ 3 w 79"/>
                  <a:gd name="T3" fmla="*/ 19 h 651"/>
                  <a:gd name="T4" fmla="*/ 7 w 79"/>
                  <a:gd name="T5" fmla="*/ 41 h 651"/>
                  <a:gd name="T6" fmla="*/ 8 w 79"/>
                  <a:gd name="T7" fmla="*/ 44 h 651"/>
                  <a:gd name="T8" fmla="*/ 15 w 79"/>
                  <a:gd name="T9" fmla="*/ 51 h 651"/>
                  <a:gd name="T10" fmla="*/ 16 w 79"/>
                  <a:gd name="T11" fmla="*/ 53 h 651"/>
                  <a:gd name="T12" fmla="*/ 19 w 79"/>
                  <a:gd name="T13" fmla="*/ 104 h 651"/>
                  <a:gd name="T14" fmla="*/ 12 w 79"/>
                  <a:gd name="T15" fmla="*/ 135 h 651"/>
                  <a:gd name="T16" fmla="*/ 7 w 79"/>
                  <a:gd name="T17" fmla="*/ 142 h 651"/>
                  <a:gd name="T18" fmla="*/ 6 w 79"/>
                  <a:gd name="T19" fmla="*/ 147 h 651"/>
                  <a:gd name="T20" fmla="*/ 4 w 79"/>
                  <a:gd name="T21" fmla="*/ 164 h 651"/>
                  <a:gd name="T22" fmla="*/ 6 w 79"/>
                  <a:gd name="T23" fmla="*/ 168 h 651"/>
                  <a:gd name="T24" fmla="*/ 8 w 79"/>
                  <a:gd name="T25" fmla="*/ 171 h 651"/>
                  <a:gd name="T26" fmla="*/ 11 w 79"/>
                  <a:gd name="T27" fmla="*/ 173 h 651"/>
                  <a:gd name="T28" fmla="*/ 14 w 79"/>
                  <a:gd name="T29" fmla="*/ 176 h 651"/>
                  <a:gd name="T30" fmla="*/ 28 w 79"/>
                  <a:gd name="T31" fmla="*/ 185 h 651"/>
                  <a:gd name="T32" fmla="*/ 35 w 79"/>
                  <a:gd name="T33" fmla="*/ 188 h 651"/>
                  <a:gd name="T34" fmla="*/ 42 w 79"/>
                  <a:gd name="T35" fmla="*/ 192 h 651"/>
                  <a:gd name="T36" fmla="*/ 47 w 79"/>
                  <a:gd name="T37" fmla="*/ 199 h 651"/>
                  <a:gd name="T38" fmla="*/ 57 w 79"/>
                  <a:gd name="T39" fmla="*/ 203 h 651"/>
                  <a:gd name="T40" fmla="*/ 64 w 79"/>
                  <a:gd name="T41" fmla="*/ 210 h 651"/>
                  <a:gd name="T42" fmla="*/ 66 w 79"/>
                  <a:gd name="T43" fmla="*/ 216 h 651"/>
                  <a:gd name="T44" fmla="*/ 73 w 79"/>
                  <a:gd name="T45" fmla="*/ 231 h 651"/>
                  <a:gd name="T46" fmla="*/ 74 w 79"/>
                  <a:gd name="T47" fmla="*/ 250 h 651"/>
                  <a:gd name="T48" fmla="*/ 73 w 79"/>
                  <a:gd name="T49" fmla="*/ 255 h 651"/>
                  <a:gd name="T50" fmla="*/ 71 w 79"/>
                  <a:gd name="T51" fmla="*/ 263 h 651"/>
                  <a:gd name="T52" fmla="*/ 61 w 79"/>
                  <a:gd name="T53" fmla="*/ 288 h 651"/>
                  <a:gd name="T54" fmla="*/ 59 w 79"/>
                  <a:gd name="T55" fmla="*/ 303 h 651"/>
                  <a:gd name="T56" fmla="*/ 63 w 79"/>
                  <a:gd name="T57" fmla="*/ 337 h 651"/>
                  <a:gd name="T58" fmla="*/ 68 w 79"/>
                  <a:gd name="T59" fmla="*/ 347 h 651"/>
                  <a:gd name="T60" fmla="*/ 71 w 79"/>
                  <a:gd name="T61" fmla="*/ 350 h 651"/>
                  <a:gd name="T62" fmla="*/ 76 w 79"/>
                  <a:gd name="T63" fmla="*/ 354 h 651"/>
                  <a:gd name="T64" fmla="*/ 79 w 79"/>
                  <a:gd name="T65" fmla="*/ 366 h 651"/>
                  <a:gd name="T66" fmla="*/ 78 w 79"/>
                  <a:gd name="T67" fmla="*/ 368 h 651"/>
                  <a:gd name="T68" fmla="*/ 61 w 79"/>
                  <a:gd name="T69" fmla="*/ 394 h 651"/>
                  <a:gd name="T70" fmla="*/ 60 w 79"/>
                  <a:gd name="T71" fmla="*/ 397 h 651"/>
                  <a:gd name="T72" fmla="*/ 59 w 79"/>
                  <a:gd name="T73" fmla="*/ 407 h 651"/>
                  <a:gd name="T74" fmla="*/ 57 w 79"/>
                  <a:gd name="T75" fmla="*/ 411 h 651"/>
                  <a:gd name="T76" fmla="*/ 56 w 79"/>
                  <a:gd name="T77" fmla="*/ 417 h 651"/>
                  <a:gd name="T78" fmla="*/ 50 w 79"/>
                  <a:gd name="T79" fmla="*/ 428 h 651"/>
                  <a:gd name="T80" fmla="*/ 43 w 79"/>
                  <a:gd name="T81" fmla="*/ 442 h 651"/>
                  <a:gd name="T82" fmla="*/ 47 w 79"/>
                  <a:gd name="T83" fmla="*/ 457 h 651"/>
                  <a:gd name="T84" fmla="*/ 56 w 79"/>
                  <a:gd name="T85" fmla="*/ 465 h 651"/>
                  <a:gd name="T86" fmla="*/ 57 w 79"/>
                  <a:gd name="T87" fmla="*/ 471 h 651"/>
                  <a:gd name="T88" fmla="*/ 59 w 79"/>
                  <a:gd name="T89" fmla="*/ 484 h 651"/>
                  <a:gd name="T90" fmla="*/ 64 w 79"/>
                  <a:gd name="T91" fmla="*/ 511 h 651"/>
                  <a:gd name="T92" fmla="*/ 63 w 79"/>
                  <a:gd name="T93" fmla="*/ 533 h 651"/>
                  <a:gd name="T94" fmla="*/ 66 w 79"/>
                  <a:gd name="T95" fmla="*/ 551 h 651"/>
                  <a:gd name="T96" fmla="*/ 64 w 79"/>
                  <a:gd name="T97" fmla="*/ 555 h 651"/>
                  <a:gd name="T98" fmla="*/ 63 w 79"/>
                  <a:gd name="T99" fmla="*/ 558 h 651"/>
                  <a:gd name="T100" fmla="*/ 60 w 79"/>
                  <a:gd name="T101" fmla="*/ 559 h 651"/>
                  <a:gd name="T102" fmla="*/ 53 w 79"/>
                  <a:gd name="T103" fmla="*/ 564 h 651"/>
                  <a:gd name="T104" fmla="*/ 50 w 79"/>
                  <a:gd name="T105" fmla="*/ 569 h 651"/>
                  <a:gd name="T106" fmla="*/ 49 w 79"/>
                  <a:gd name="T107" fmla="*/ 578 h 651"/>
                  <a:gd name="T108" fmla="*/ 53 w 79"/>
                  <a:gd name="T109" fmla="*/ 586 h 651"/>
                  <a:gd name="T110" fmla="*/ 54 w 79"/>
                  <a:gd name="T111" fmla="*/ 590 h 651"/>
                  <a:gd name="T112" fmla="*/ 53 w 79"/>
                  <a:gd name="T113" fmla="*/ 595 h 651"/>
                  <a:gd name="T114" fmla="*/ 50 w 79"/>
                  <a:gd name="T115" fmla="*/ 600 h 651"/>
                  <a:gd name="T116" fmla="*/ 28 w 79"/>
                  <a:gd name="T117" fmla="*/ 629 h 651"/>
                  <a:gd name="T118" fmla="*/ 21 w 79"/>
                  <a:gd name="T119" fmla="*/ 651 h 6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79" h="651">
                    <a:moveTo>
                      <a:pt x="0" y="0"/>
                    </a:moveTo>
                    <a:lnTo>
                      <a:pt x="4" y="3"/>
                    </a:lnTo>
                    <a:lnTo>
                      <a:pt x="4" y="5"/>
                    </a:lnTo>
                    <a:lnTo>
                      <a:pt x="3" y="19"/>
                    </a:lnTo>
                    <a:lnTo>
                      <a:pt x="7" y="39"/>
                    </a:lnTo>
                    <a:lnTo>
                      <a:pt x="7" y="41"/>
                    </a:lnTo>
                    <a:lnTo>
                      <a:pt x="8" y="42"/>
                    </a:lnTo>
                    <a:lnTo>
                      <a:pt x="8" y="44"/>
                    </a:lnTo>
                    <a:lnTo>
                      <a:pt x="12" y="49"/>
                    </a:lnTo>
                    <a:lnTo>
                      <a:pt x="15" y="51"/>
                    </a:lnTo>
                    <a:lnTo>
                      <a:pt x="15" y="52"/>
                    </a:lnTo>
                    <a:lnTo>
                      <a:pt x="16" y="53"/>
                    </a:lnTo>
                    <a:lnTo>
                      <a:pt x="18" y="98"/>
                    </a:lnTo>
                    <a:lnTo>
                      <a:pt x="19" y="104"/>
                    </a:lnTo>
                    <a:lnTo>
                      <a:pt x="19" y="122"/>
                    </a:lnTo>
                    <a:lnTo>
                      <a:pt x="12" y="135"/>
                    </a:lnTo>
                    <a:lnTo>
                      <a:pt x="12" y="136"/>
                    </a:lnTo>
                    <a:lnTo>
                      <a:pt x="7" y="142"/>
                    </a:lnTo>
                    <a:lnTo>
                      <a:pt x="7" y="144"/>
                    </a:lnTo>
                    <a:lnTo>
                      <a:pt x="6" y="147"/>
                    </a:lnTo>
                    <a:lnTo>
                      <a:pt x="4" y="149"/>
                    </a:lnTo>
                    <a:lnTo>
                      <a:pt x="4" y="164"/>
                    </a:lnTo>
                    <a:lnTo>
                      <a:pt x="6" y="165"/>
                    </a:lnTo>
                    <a:lnTo>
                      <a:pt x="6" y="168"/>
                    </a:lnTo>
                    <a:lnTo>
                      <a:pt x="7" y="171"/>
                    </a:lnTo>
                    <a:lnTo>
                      <a:pt x="8" y="171"/>
                    </a:lnTo>
                    <a:lnTo>
                      <a:pt x="8" y="172"/>
                    </a:lnTo>
                    <a:lnTo>
                      <a:pt x="11" y="173"/>
                    </a:lnTo>
                    <a:lnTo>
                      <a:pt x="12" y="176"/>
                    </a:lnTo>
                    <a:lnTo>
                      <a:pt x="14" y="176"/>
                    </a:lnTo>
                    <a:lnTo>
                      <a:pt x="23" y="183"/>
                    </a:lnTo>
                    <a:lnTo>
                      <a:pt x="28" y="185"/>
                    </a:lnTo>
                    <a:lnTo>
                      <a:pt x="33" y="188"/>
                    </a:lnTo>
                    <a:lnTo>
                      <a:pt x="35" y="188"/>
                    </a:lnTo>
                    <a:lnTo>
                      <a:pt x="36" y="189"/>
                    </a:lnTo>
                    <a:lnTo>
                      <a:pt x="42" y="192"/>
                    </a:lnTo>
                    <a:lnTo>
                      <a:pt x="47" y="197"/>
                    </a:lnTo>
                    <a:lnTo>
                      <a:pt x="47" y="199"/>
                    </a:lnTo>
                    <a:lnTo>
                      <a:pt x="50" y="200"/>
                    </a:lnTo>
                    <a:lnTo>
                      <a:pt x="57" y="203"/>
                    </a:lnTo>
                    <a:lnTo>
                      <a:pt x="59" y="202"/>
                    </a:lnTo>
                    <a:lnTo>
                      <a:pt x="64" y="210"/>
                    </a:lnTo>
                    <a:lnTo>
                      <a:pt x="66" y="211"/>
                    </a:lnTo>
                    <a:lnTo>
                      <a:pt x="66" y="216"/>
                    </a:lnTo>
                    <a:lnTo>
                      <a:pt x="68" y="220"/>
                    </a:lnTo>
                    <a:lnTo>
                      <a:pt x="73" y="231"/>
                    </a:lnTo>
                    <a:lnTo>
                      <a:pt x="74" y="242"/>
                    </a:lnTo>
                    <a:lnTo>
                      <a:pt x="74" y="250"/>
                    </a:lnTo>
                    <a:lnTo>
                      <a:pt x="73" y="252"/>
                    </a:lnTo>
                    <a:lnTo>
                      <a:pt x="73" y="255"/>
                    </a:lnTo>
                    <a:lnTo>
                      <a:pt x="71" y="257"/>
                    </a:lnTo>
                    <a:lnTo>
                      <a:pt x="71" y="263"/>
                    </a:lnTo>
                    <a:lnTo>
                      <a:pt x="68" y="266"/>
                    </a:lnTo>
                    <a:lnTo>
                      <a:pt x="61" y="288"/>
                    </a:lnTo>
                    <a:lnTo>
                      <a:pt x="61" y="290"/>
                    </a:lnTo>
                    <a:lnTo>
                      <a:pt x="59" y="303"/>
                    </a:lnTo>
                    <a:lnTo>
                      <a:pt x="59" y="319"/>
                    </a:lnTo>
                    <a:lnTo>
                      <a:pt x="63" y="337"/>
                    </a:lnTo>
                    <a:lnTo>
                      <a:pt x="66" y="344"/>
                    </a:lnTo>
                    <a:lnTo>
                      <a:pt x="68" y="347"/>
                    </a:lnTo>
                    <a:lnTo>
                      <a:pt x="68" y="348"/>
                    </a:lnTo>
                    <a:lnTo>
                      <a:pt x="71" y="350"/>
                    </a:lnTo>
                    <a:lnTo>
                      <a:pt x="74" y="354"/>
                    </a:lnTo>
                    <a:lnTo>
                      <a:pt x="76" y="354"/>
                    </a:lnTo>
                    <a:lnTo>
                      <a:pt x="79" y="355"/>
                    </a:lnTo>
                    <a:lnTo>
                      <a:pt x="79" y="366"/>
                    </a:lnTo>
                    <a:lnTo>
                      <a:pt x="78" y="366"/>
                    </a:lnTo>
                    <a:lnTo>
                      <a:pt x="78" y="368"/>
                    </a:lnTo>
                    <a:lnTo>
                      <a:pt x="63" y="394"/>
                    </a:lnTo>
                    <a:lnTo>
                      <a:pt x="61" y="394"/>
                    </a:lnTo>
                    <a:lnTo>
                      <a:pt x="61" y="396"/>
                    </a:lnTo>
                    <a:lnTo>
                      <a:pt x="60" y="397"/>
                    </a:lnTo>
                    <a:lnTo>
                      <a:pt x="60" y="405"/>
                    </a:lnTo>
                    <a:lnTo>
                      <a:pt x="59" y="407"/>
                    </a:lnTo>
                    <a:lnTo>
                      <a:pt x="59" y="411"/>
                    </a:lnTo>
                    <a:lnTo>
                      <a:pt x="57" y="411"/>
                    </a:lnTo>
                    <a:lnTo>
                      <a:pt x="57" y="414"/>
                    </a:lnTo>
                    <a:lnTo>
                      <a:pt x="56" y="417"/>
                    </a:lnTo>
                    <a:lnTo>
                      <a:pt x="52" y="422"/>
                    </a:lnTo>
                    <a:lnTo>
                      <a:pt x="50" y="428"/>
                    </a:lnTo>
                    <a:lnTo>
                      <a:pt x="49" y="429"/>
                    </a:lnTo>
                    <a:lnTo>
                      <a:pt x="43" y="442"/>
                    </a:lnTo>
                    <a:lnTo>
                      <a:pt x="43" y="453"/>
                    </a:lnTo>
                    <a:lnTo>
                      <a:pt x="47" y="457"/>
                    </a:lnTo>
                    <a:lnTo>
                      <a:pt x="49" y="460"/>
                    </a:lnTo>
                    <a:lnTo>
                      <a:pt x="56" y="465"/>
                    </a:lnTo>
                    <a:lnTo>
                      <a:pt x="56" y="468"/>
                    </a:lnTo>
                    <a:lnTo>
                      <a:pt x="57" y="471"/>
                    </a:lnTo>
                    <a:lnTo>
                      <a:pt x="59" y="481"/>
                    </a:lnTo>
                    <a:lnTo>
                      <a:pt x="59" y="484"/>
                    </a:lnTo>
                    <a:lnTo>
                      <a:pt x="64" y="503"/>
                    </a:lnTo>
                    <a:lnTo>
                      <a:pt x="64" y="511"/>
                    </a:lnTo>
                    <a:lnTo>
                      <a:pt x="63" y="513"/>
                    </a:lnTo>
                    <a:lnTo>
                      <a:pt x="63" y="533"/>
                    </a:lnTo>
                    <a:lnTo>
                      <a:pt x="66" y="547"/>
                    </a:lnTo>
                    <a:lnTo>
                      <a:pt x="66" y="551"/>
                    </a:lnTo>
                    <a:lnTo>
                      <a:pt x="64" y="554"/>
                    </a:lnTo>
                    <a:lnTo>
                      <a:pt x="64" y="555"/>
                    </a:lnTo>
                    <a:lnTo>
                      <a:pt x="63" y="556"/>
                    </a:lnTo>
                    <a:lnTo>
                      <a:pt x="63" y="558"/>
                    </a:lnTo>
                    <a:lnTo>
                      <a:pt x="61" y="558"/>
                    </a:lnTo>
                    <a:lnTo>
                      <a:pt x="60" y="559"/>
                    </a:lnTo>
                    <a:lnTo>
                      <a:pt x="56" y="563"/>
                    </a:lnTo>
                    <a:lnTo>
                      <a:pt x="53" y="564"/>
                    </a:lnTo>
                    <a:lnTo>
                      <a:pt x="52" y="566"/>
                    </a:lnTo>
                    <a:lnTo>
                      <a:pt x="50" y="569"/>
                    </a:lnTo>
                    <a:lnTo>
                      <a:pt x="49" y="570"/>
                    </a:lnTo>
                    <a:lnTo>
                      <a:pt x="49" y="578"/>
                    </a:lnTo>
                    <a:lnTo>
                      <a:pt x="52" y="583"/>
                    </a:lnTo>
                    <a:lnTo>
                      <a:pt x="53" y="586"/>
                    </a:lnTo>
                    <a:lnTo>
                      <a:pt x="53" y="588"/>
                    </a:lnTo>
                    <a:lnTo>
                      <a:pt x="54" y="590"/>
                    </a:lnTo>
                    <a:lnTo>
                      <a:pt x="54" y="594"/>
                    </a:lnTo>
                    <a:lnTo>
                      <a:pt x="53" y="595"/>
                    </a:lnTo>
                    <a:lnTo>
                      <a:pt x="52" y="598"/>
                    </a:lnTo>
                    <a:lnTo>
                      <a:pt x="50" y="600"/>
                    </a:lnTo>
                    <a:lnTo>
                      <a:pt x="31" y="622"/>
                    </a:lnTo>
                    <a:lnTo>
                      <a:pt x="28" y="629"/>
                    </a:lnTo>
                    <a:lnTo>
                      <a:pt x="21" y="650"/>
                    </a:lnTo>
                    <a:lnTo>
                      <a:pt x="21" y="651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3" name="Freeform 6281">
                <a:extLst>
                  <a:ext uri="{FF2B5EF4-FFF2-40B4-BE49-F238E27FC236}">
                    <a16:creationId xmlns:a16="http://schemas.microsoft.com/office/drawing/2014/main" id="{12E11FD8-5F2A-8899-98E7-506BFD7E6D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2" y="1945"/>
                <a:ext cx="150" cy="125"/>
              </a:xfrm>
              <a:custGeom>
                <a:avLst/>
                <a:gdLst>
                  <a:gd name="T0" fmla="*/ 586 w 599"/>
                  <a:gd name="T1" fmla="*/ 11 h 496"/>
                  <a:gd name="T2" fmla="*/ 563 w 599"/>
                  <a:gd name="T3" fmla="*/ 10 h 496"/>
                  <a:gd name="T4" fmla="*/ 541 w 599"/>
                  <a:gd name="T5" fmla="*/ 4 h 496"/>
                  <a:gd name="T6" fmla="*/ 532 w 599"/>
                  <a:gd name="T7" fmla="*/ 0 h 496"/>
                  <a:gd name="T8" fmla="*/ 501 w 599"/>
                  <a:gd name="T9" fmla="*/ 22 h 496"/>
                  <a:gd name="T10" fmla="*/ 466 w 599"/>
                  <a:gd name="T11" fmla="*/ 17 h 496"/>
                  <a:gd name="T12" fmla="*/ 445 w 599"/>
                  <a:gd name="T13" fmla="*/ 32 h 496"/>
                  <a:gd name="T14" fmla="*/ 437 w 599"/>
                  <a:gd name="T15" fmla="*/ 50 h 496"/>
                  <a:gd name="T16" fmla="*/ 407 w 599"/>
                  <a:gd name="T17" fmla="*/ 62 h 496"/>
                  <a:gd name="T18" fmla="*/ 395 w 599"/>
                  <a:gd name="T19" fmla="*/ 86 h 496"/>
                  <a:gd name="T20" fmla="*/ 367 w 599"/>
                  <a:gd name="T21" fmla="*/ 122 h 496"/>
                  <a:gd name="T22" fmla="*/ 367 w 599"/>
                  <a:gd name="T23" fmla="*/ 138 h 496"/>
                  <a:gd name="T24" fmla="*/ 314 w 599"/>
                  <a:gd name="T25" fmla="*/ 125 h 496"/>
                  <a:gd name="T26" fmla="*/ 278 w 599"/>
                  <a:gd name="T27" fmla="*/ 146 h 496"/>
                  <a:gd name="T28" fmla="*/ 259 w 599"/>
                  <a:gd name="T29" fmla="*/ 141 h 496"/>
                  <a:gd name="T30" fmla="*/ 246 w 599"/>
                  <a:gd name="T31" fmla="*/ 137 h 496"/>
                  <a:gd name="T32" fmla="*/ 232 w 599"/>
                  <a:gd name="T33" fmla="*/ 103 h 496"/>
                  <a:gd name="T34" fmla="*/ 226 w 599"/>
                  <a:gd name="T35" fmla="*/ 99 h 496"/>
                  <a:gd name="T36" fmla="*/ 206 w 599"/>
                  <a:gd name="T37" fmla="*/ 109 h 496"/>
                  <a:gd name="T38" fmla="*/ 194 w 599"/>
                  <a:gd name="T39" fmla="*/ 137 h 496"/>
                  <a:gd name="T40" fmla="*/ 187 w 599"/>
                  <a:gd name="T41" fmla="*/ 145 h 496"/>
                  <a:gd name="T42" fmla="*/ 174 w 599"/>
                  <a:gd name="T43" fmla="*/ 148 h 496"/>
                  <a:gd name="T44" fmla="*/ 158 w 599"/>
                  <a:gd name="T45" fmla="*/ 167 h 496"/>
                  <a:gd name="T46" fmla="*/ 160 w 599"/>
                  <a:gd name="T47" fmla="*/ 174 h 496"/>
                  <a:gd name="T48" fmla="*/ 135 w 599"/>
                  <a:gd name="T49" fmla="*/ 190 h 496"/>
                  <a:gd name="T50" fmla="*/ 117 w 599"/>
                  <a:gd name="T51" fmla="*/ 202 h 496"/>
                  <a:gd name="T52" fmla="*/ 95 w 599"/>
                  <a:gd name="T53" fmla="*/ 205 h 496"/>
                  <a:gd name="T54" fmla="*/ 92 w 599"/>
                  <a:gd name="T55" fmla="*/ 223 h 496"/>
                  <a:gd name="T56" fmla="*/ 105 w 599"/>
                  <a:gd name="T57" fmla="*/ 239 h 496"/>
                  <a:gd name="T58" fmla="*/ 78 w 599"/>
                  <a:gd name="T59" fmla="*/ 251 h 496"/>
                  <a:gd name="T60" fmla="*/ 31 w 599"/>
                  <a:gd name="T61" fmla="*/ 257 h 496"/>
                  <a:gd name="T62" fmla="*/ 28 w 599"/>
                  <a:gd name="T63" fmla="*/ 266 h 496"/>
                  <a:gd name="T64" fmla="*/ 43 w 599"/>
                  <a:gd name="T65" fmla="*/ 276 h 496"/>
                  <a:gd name="T66" fmla="*/ 57 w 599"/>
                  <a:gd name="T67" fmla="*/ 279 h 496"/>
                  <a:gd name="T68" fmla="*/ 61 w 599"/>
                  <a:gd name="T69" fmla="*/ 297 h 496"/>
                  <a:gd name="T70" fmla="*/ 47 w 599"/>
                  <a:gd name="T71" fmla="*/ 323 h 496"/>
                  <a:gd name="T72" fmla="*/ 47 w 599"/>
                  <a:gd name="T73" fmla="*/ 338 h 496"/>
                  <a:gd name="T74" fmla="*/ 26 w 599"/>
                  <a:gd name="T75" fmla="*/ 347 h 496"/>
                  <a:gd name="T76" fmla="*/ 38 w 599"/>
                  <a:gd name="T77" fmla="*/ 362 h 496"/>
                  <a:gd name="T78" fmla="*/ 42 w 599"/>
                  <a:gd name="T79" fmla="*/ 376 h 496"/>
                  <a:gd name="T80" fmla="*/ 65 w 599"/>
                  <a:gd name="T81" fmla="*/ 371 h 496"/>
                  <a:gd name="T82" fmla="*/ 75 w 599"/>
                  <a:gd name="T83" fmla="*/ 412 h 496"/>
                  <a:gd name="T84" fmla="*/ 75 w 599"/>
                  <a:gd name="T85" fmla="*/ 423 h 496"/>
                  <a:gd name="T86" fmla="*/ 81 w 599"/>
                  <a:gd name="T87" fmla="*/ 441 h 496"/>
                  <a:gd name="T88" fmla="*/ 81 w 599"/>
                  <a:gd name="T89" fmla="*/ 450 h 496"/>
                  <a:gd name="T90" fmla="*/ 62 w 599"/>
                  <a:gd name="T91" fmla="*/ 457 h 496"/>
                  <a:gd name="T92" fmla="*/ 32 w 599"/>
                  <a:gd name="T93" fmla="*/ 480 h 496"/>
                  <a:gd name="T94" fmla="*/ 8 w 599"/>
                  <a:gd name="T95" fmla="*/ 490 h 4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599" h="496">
                    <a:moveTo>
                      <a:pt x="599" y="15"/>
                    </a:moveTo>
                    <a:lnTo>
                      <a:pt x="597" y="17"/>
                    </a:lnTo>
                    <a:lnTo>
                      <a:pt x="589" y="14"/>
                    </a:lnTo>
                    <a:lnTo>
                      <a:pt x="586" y="11"/>
                    </a:lnTo>
                    <a:lnTo>
                      <a:pt x="581" y="8"/>
                    </a:lnTo>
                    <a:lnTo>
                      <a:pt x="581" y="7"/>
                    </a:lnTo>
                    <a:lnTo>
                      <a:pt x="577" y="7"/>
                    </a:lnTo>
                    <a:lnTo>
                      <a:pt x="563" y="10"/>
                    </a:lnTo>
                    <a:lnTo>
                      <a:pt x="546" y="8"/>
                    </a:lnTo>
                    <a:lnTo>
                      <a:pt x="546" y="7"/>
                    </a:lnTo>
                    <a:lnTo>
                      <a:pt x="544" y="5"/>
                    </a:lnTo>
                    <a:lnTo>
                      <a:pt x="541" y="4"/>
                    </a:lnTo>
                    <a:lnTo>
                      <a:pt x="540" y="2"/>
                    </a:lnTo>
                    <a:lnTo>
                      <a:pt x="537" y="1"/>
                    </a:lnTo>
                    <a:lnTo>
                      <a:pt x="534" y="1"/>
                    </a:lnTo>
                    <a:lnTo>
                      <a:pt x="532" y="0"/>
                    </a:lnTo>
                    <a:lnTo>
                      <a:pt x="510" y="0"/>
                    </a:lnTo>
                    <a:lnTo>
                      <a:pt x="510" y="1"/>
                    </a:lnTo>
                    <a:lnTo>
                      <a:pt x="501" y="21"/>
                    </a:lnTo>
                    <a:lnTo>
                      <a:pt x="501" y="22"/>
                    </a:lnTo>
                    <a:lnTo>
                      <a:pt x="494" y="24"/>
                    </a:lnTo>
                    <a:lnTo>
                      <a:pt x="486" y="19"/>
                    </a:lnTo>
                    <a:lnTo>
                      <a:pt x="483" y="14"/>
                    </a:lnTo>
                    <a:lnTo>
                      <a:pt x="466" y="17"/>
                    </a:lnTo>
                    <a:lnTo>
                      <a:pt x="465" y="18"/>
                    </a:lnTo>
                    <a:lnTo>
                      <a:pt x="451" y="24"/>
                    </a:lnTo>
                    <a:lnTo>
                      <a:pt x="445" y="28"/>
                    </a:lnTo>
                    <a:lnTo>
                      <a:pt x="445" y="32"/>
                    </a:lnTo>
                    <a:lnTo>
                      <a:pt x="447" y="35"/>
                    </a:lnTo>
                    <a:lnTo>
                      <a:pt x="448" y="36"/>
                    </a:lnTo>
                    <a:lnTo>
                      <a:pt x="448" y="43"/>
                    </a:lnTo>
                    <a:lnTo>
                      <a:pt x="437" y="50"/>
                    </a:lnTo>
                    <a:lnTo>
                      <a:pt x="431" y="50"/>
                    </a:lnTo>
                    <a:lnTo>
                      <a:pt x="412" y="60"/>
                    </a:lnTo>
                    <a:lnTo>
                      <a:pt x="410" y="61"/>
                    </a:lnTo>
                    <a:lnTo>
                      <a:pt x="407" y="62"/>
                    </a:lnTo>
                    <a:lnTo>
                      <a:pt x="407" y="77"/>
                    </a:lnTo>
                    <a:lnTo>
                      <a:pt x="405" y="81"/>
                    </a:lnTo>
                    <a:lnTo>
                      <a:pt x="403" y="81"/>
                    </a:lnTo>
                    <a:lnTo>
                      <a:pt x="395" y="86"/>
                    </a:lnTo>
                    <a:lnTo>
                      <a:pt x="392" y="86"/>
                    </a:lnTo>
                    <a:lnTo>
                      <a:pt x="368" y="109"/>
                    </a:lnTo>
                    <a:lnTo>
                      <a:pt x="367" y="109"/>
                    </a:lnTo>
                    <a:lnTo>
                      <a:pt x="367" y="122"/>
                    </a:lnTo>
                    <a:lnTo>
                      <a:pt x="370" y="132"/>
                    </a:lnTo>
                    <a:lnTo>
                      <a:pt x="370" y="134"/>
                    </a:lnTo>
                    <a:lnTo>
                      <a:pt x="368" y="138"/>
                    </a:lnTo>
                    <a:lnTo>
                      <a:pt x="367" y="138"/>
                    </a:lnTo>
                    <a:lnTo>
                      <a:pt x="353" y="131"/>
                    </a:lnTo>
                    <a:lnTo>
                      <a:pt x="347" y="122"/>
                    </a:lnTo>
                    <a:lnTo>
                      <a:pt x="333" y="122"/>
                    </a:lnTo>
                    <a:lnTo>
                      <a:pt x="314" y="125"/>
                    </a:lnTo>
                    <a:lnTo>
                      <a:pt x="297" y="135"/>
                    </a:lnTo>
                    <a:lnTo>
                      <a:pt x="282" y="151"/>
                    </a:lnTo>
                    <a:lnTo>
                      <a:pt x="282" y="152"/>
                    </a:lnTo>
                    <a:lnTo>
                      <a:pt x="278" y="146"/>
                    </a:lnTo>
                    <a:lnTo>
                      <a:pt x="273" y="146"/>
                    </a:lnTo>
                    <a:lnTo>
                      <a:pt x="268" y="149"/>
                    </a:lnTo>
                    <a:lnTo>
                      <a:pt x="262" y="153"/>
                    </a:lnTo>
                    <a:lnTo>
                      <a:pt x="259" y="141"/>
                    </a:lnTo>
                    <a:lnTo>
                      <a:pt x="251" y="139"/>
                    </a:lnTo>
                    <a:lnTo>
                      <a:pt x="250" y="139"/>
                    </a:lnTo>
                    <a:lnTo>
                      <a:pt x="248" y="138"/>
                    </a:lnTo>
                    <a:lnTo>
                      <a:pt x="246" y="137"/>
                    </a:lnTo>
                    <a:lnTo>
                      <a:pt x="246" y="135"/>
                    </a:lnTo>
                    <a:lnTo>
                      <a:pt x="243" y="132"/>
                    </a:lnTo>
                    <a:lnTo>
                      <a:pt x="236" y="107"/>
                    </a:lnTo>
                    <a:lnTo>
                      <a:pt x="232" y="103"/>
                    </a:lnTo>
                    <a:lnTo>
                      <a:pt x="232" y="102"/>
                    </a:lnTo>
                    <a:lnTo>
                      <a:pt x="230" y="100"/>
                    </a:lnTo>
                    <a:lnTo>
                      <a:pt x="229" y="100"/>
                    </a:lnTo>
                    <a:lnTo>
                      <a:pt x="226" y="99"/>
                    </a:lnTo>
                    <a:lnTo>
                      <a:pt x="225" y="98"/>
                    </a:lnTo>
                    <a:lnTo>
                      <a:pt x="225" y="99"/>
                    </a:lnTo>
                    <a:lnTo>
                      <a:pt x="212" y="107"/>
                    </a:lnTo>
                    <a:lnTo>
                      <a:pt x="206" y="109"/>
                    </a:lnTo>
                    <a:lnTo>
                      <a:pt x="196" y="114"/>
                    </a:lnTo>
                    <a:lnTo>
                      <a:pt x="195" y="116"/>
                    </a:lnTo>
                    <a:lnTo>
                      <a:pt x="194" y="128"/>
                    </a:lnTo>
                    <a:lnTo>
                      <a:pt x="194" y="137"/>
                    </a:lnTo>
                    <a:lnTo>
                      <a:pt x="196" y="142"/>
                    </a:lnTo>
                    <a:lnTo>
                      <a:pt x="195" y="146"/>
                    </a:lnTo>
                    <a:lnTo>
                      <a:pt x="191" y="148"/>
                    </a:lnTo>
                    <a:lnTo>
                      <a:pt x="187" y="145"/>
                    </a:lnTo>
                    <a:lnTo>
                      <a:pt x="184" y="145"/>
                    </a:lnTo>
                    <a:lnTo>
                      <a:pt x="183" y="144"/>
                    </a:lnTo>
                    <a:lnTo>
                      <a:pt x="179" y="145"/>
                    </a:lnTo>
                    <a:lnTo>
                      <a:pt x="174" y="148"/>
                    </a:lnTo>
                    <a:lnTo>
                      <a:pt x="170" y="158"/>
                    </a:lnTo>
                    <a:lnTo>
                      <a:pt x="167" y="160"/>
                    </a:lnTo>
                    <a:lnTo>
                      <a:pt x="162" y="163"/>
                    </a:lnTo>
                    <a:lnTo>
                      <a:pt x="158" y="167"/>
                    </a:lnTo>
                    <a:lnTo>
                      <a:pt x="156" y="170"/>
                    </a:lnTo>
                    <a:lnTo>
                      <a:pt x="159" y="172"/>
                    </a:lnTo>
                    <a:lnTo>
                      <a:pt x="160" y="173"/>
                    </a:lnTo>
                    <a:lnTo>
                      <a:pt x="160" y="174"/>
                    </a:lnTo>
                    <a:lnTo>
                      <a:pt x="162" y="176"/>
                    </a:lnTo>
                    <a:lnTo>
                      <a:pt x="160" y="177"/>
                    </a:lnTo>
                    <a:lnTo>
                      <a:pt x="138" y="187"/>
                    </a:lnTo>
                    <a:lnTo>
                      <a:pt x="135" y="190"/>
                    </a:lnTo>
                    <a:lnTo>
                      <a:pt x="134" y="190"/>
                    </a:lnTo>
                    <a:lnTo>
                      <a:pt x="125" y="205"/>
                    </a:lnTo>
                    <a:lnTo>
                      <a:pt x="120" y="205"/>
                    </a:lnTo>
                    <a:lnTo>
                      <a:pt x="117" y="202"/>
                    </a:lnTo>
                    <a:lnTo>
                      <a:pt x="105" y="201"/>
                    </a:lnTo>
                    <a:lnTo>
                      <a:pt x="102" y="202"/>
                    </a:lnTo>
                    <a:lnTo>
                      <a:pt x="99" y="202"/>
                    </a:lnTo>
                    <a:lnTo>
                      <a:pt x="95" y="205"/>
                    </a:lnTo>
                    <a:lnTo>
                      <a:pt x="91" y="212"/>
                    </a:lnTo>
                    <a:lnTo>
                      <a:pt x="91" y="213"/>
                    </a:lnTo>
                    <a:lnTo>
                      <a:pt x="92" y="219"/>
                    </a:lnTo>
                    <a:lnTo>
                      <a:pt x="92" y="223"/>
                    </a:lnTo>
                    <a:lnTo>
                      <a:pt x="95" y="227"/>
                    </a:lnTo>
                    <a:lnTo>
                      <a:pt x="100" y="230"/>
                    </a:lnTo>
                    <a:lnTo>
                      <a:pt x="103" y="234"/>
                    </a:lnTo>
                    <a:lnTo>
                      <a:pt x="105" y="239"/>
                    </a:lnTo>
                    <a:lnTo>
                      <a:pt x="105" y="244"/>
                    </a:lnTo>
                    <a:lnTo>
                      <a:pt x="96" y="262"/>
                    </a:lnTo>
                    <a:lnTo>
                      <a:pt x="92" y="262"/>
                    </a:lnTo>
                    <a:lnTo>
                      <a:pt x="78" y="251"/>
                    </a:lnTo>
                    <a:lnTo>
                      <a:pt x="72" y="242"/>
                    </a:lnTo>
                    <a:lnTo>
                      <a:pt x="64" y="243"/>
                    </a:lnTo>
                    <a:lnTo>
                      <a:pt x="53" y="246"/>
                    </a:lnTo>
                    <a:lnTo>
                      <a:pt x="31" y="257"/>
                    </a:lnTo>
                    <a:lnTo>
                      <a:pt x="29" y="257"/>
                    </a:lnTo>
                    <a:lnTo>
                      <a:pt x="29" y="264"/>
                    </a:lnTo>
                    <a:lnTo>
                      <a:pt x="28" y="265"/>
                    </a:lnTo>
                    <a:lnTo>
                      <a:pt x="28" y="266"/>
                    </a:lnTo>
                    <a:lnTo>
                      <a:pt x="26" y="266"/>
                    </a:lnTo>
                    <a:lnTo>
                      <a:pt x="25" y="268"/>
                    </a:lnTo>
                    <a:lnTo>
                      <a:pt x="25" y="271"/>
                    </a:lnTo>
                    <a:lnTo>
                      <a:pt x="43" y="276"/>
                    </a:lnTo>
                    <a:lnTo>
                      <a:pt x="52" y="278"/>
                    </a:lnTo>
                    <a:lnTo>
                      <a:pt x="53" y="278"/>
                    </a:lnTo>
                    <a:lnTo>
                      <a:pt x="54" y="279"/>
                    </a:lnTo>
                    <a:lnTo>
                      <a:pt x="57" y="279"/>
                    </a:lnTo>
                    <a:lnTo>
                      <a:pt x="57" y="280"/>
                    </a:lnTo>
                    <a:lnTo>
                      <a:pt x="58" y="282"/>
                    </a:lnTo>
                    <a:lnTo>
                      <a:pt x="61" y="290"/>
                    </a:lnTo>
                    <a:lnTo>
                      <a:pt x="61" y="297"/>
                    </a:lnTo>
                    <a:lnTo>
                      <a:pt x="54" y="309"/>
                    </a:lnTo>
                    <a:lnTo>
                      <a:pt x="54" y="310"/>
                    </a:lnTo>
                    <a:lnTo>
                      <a:pt x="53" y="311"/>
                    </a:lnTo>
                    <a:lnTo>
                      <a:pt x="47" y="323"/>
                    </a:lnTo>
                    <a:lnTo>
                      <a:pt x="50" y="333"/>
                    </a:lnTo>
                    <a:lnTo>
                      <a:pt x="50" y="336"/>
                    </a:lnTo>
                    <a:lnTo>
                      <a:pt x="49" y="338"/>
                    </a:lnTo>
                    <a:lnTo>
                      <a:pt x="47" y="338"/>
                    </a:lnTo>
                    <a:lnTo>
                      <a:pt x="35" y="343"/>
                    </a:lnTo>
                    <a:lnTo>
                      <a:pt x="33" y="345"/>
                    </a:lnTo>
                    <a:lnTo>
                      <a:pt x="26" y="346"/>
                    </a:lnTo>
                    <a:lnTo>
                      <a:pt x="26" y="347"/>
                    </a:lnTo>
                    <a:lnTo>
                      <a:pt x="28" y="347"/>
                    </a:lnTo>
                    <a:lnTo>
                      <a:pt x="32" y="350"/>
                    </a:lnTo>
                    <a:lnTo>
                      <a:pt x="38" y="357"/>
                    </a:lnTo>
                    <a:lnTo>
                      <a:pt x="38" y="362"/>
                    </a:lnTo>
                    <a:lnTo>
                      <a:pt x="39" y="364"/>
                    </a:lnTo>
                    <a:lnTo>
                      <a:pt x="39" y="369"/>
                    </a:lnTo>
                    <a:lnTo>
                      <a:pt x="42" y="374"/>
                    </a:lnTo>
                    <a:lnTo>
                      <a:pt x="42" y="376"/>
                    </a:lnTo>
                    <a:lnTo>
                      <a:pt x="46" y="376"/>
                    </a:lnTo>
                    <a:lnTo>
                      <a:pt x="47" y="374"/>
                    </a:lnTo>
                    <a:lnTo>
                      <a:pt x="57" y="371"/>
                    </a:lnTo>
                    <a:lnTo>
                      <a:pt x="65" y="371"/>
                    </a:lnTo>
                    <a:lnTo>
                      <a:pt x="68" y="373"/>
                    </a:lnTo>
                    <a:lnTo>
                      <a:pt x="68" y="383"/>
                    </a:lnTo>
                    <a:lnTo>
                      <a:pt x="71" y="402"/>
                    </a:lnTo>
                    <a:lnTo>
                      <a:pt x="75" y="412"/>
                    </a:lnTo>
                    <a:lnTo>
                      <a:pt x="75" y="413"/>
                    </a:lnTo>
                    <a:lnTo>
                      <a:pt x="76" y="413"/>
                    </a:lnTo>
                    <a:lnTo>
                      <a:pt x="76" y="422"/>
                    </a:lnTo>
                    <a:lnTo>
                      <a:pt x="75" y="423"/>
                    </a:lnTo>
                    <a:lnTo>
                      <a:pt x="75" y="424"/>
                    </a:lnTo>
                    <a:lnTo>
                      <a:pt x="72" y="426"/>
                    </a:lnTo>
                    <a:lnTo>
                      <a:pt x="75" y="433"/>
                    </a:lnTo>
                    <a:lnTo>
                      <a:pt x="81" y="441"/>
                    </a:lnTo>
                    <a:lnTo>
                      <a:pt x="82" y="441"/>
                    </a:lnTo>
                    <a:lnTo>
                      <a:pt x="83" y="443"/>
                    </a:lnTo>
                    <a:lnTo>
                      <a:pt x="83" y="447"/>
                    </a:lnTo>
                    <a:lnTo>
                      <a:pt x="81" y="450"/>
                    </a:lnTo>
                    <a:lnTo>
                      <a:pt x="76" y="452"/>
                    </a:lnTo>
                    <a:lnTo>
                      <a:pt x="69" y="454"/>
                    </a:lnTo>
                    <a:lnTo>
                      <a:pt x="67" y="455"/>
                    </a:lnTo>
                    <a:lnTo>
                      <a:pt x="62" y="457"/>
                    </a:lnTo>
                    <a:lnTo>
                      <a:pt x="43" y="466"/>
                    </a:lnTo>
                    <a:lnTo>
                      <a:pt x="38" y="472"/>
                    </a:lnTo>
                    <a:lnTo>
                      <a:pt x="33" y="475"/>
                    </a:lnTo>
                    <a:lnTo>
                      <a:pt x="32" y="480"/>
                    </a:lnTo>
                    <a:lnTo>
                      <a:pt x="31" y="482"/>
                    </a:lnTo>
                    <a:lnTo>
                      <a:pt x="12" y="489"/>
                    </a:lnTo>
                    <a:lnTo>
                      <a:pt x="9" y="489"/>
                    </a:lnTo>
                    <a:lnTo>
                      <a:pt x="8" y="490"/>
                    </a:lnTo>
                    <a:lnTo>
                      <a:pt x="5" y="491"/>
                    </a:lnTo>
                    <a:lnTo>
                      <a:pt x="2" y="494"/>
                    </a:lnTo>
                    <a:lnTo>
                      <a:pt x="0" y="496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4" name="Freeform 6282">
                <a:extLst>
                  <a:ext uri="{FF2B5EF4-FFF2-40B4-BE49-F238E27FC236}">
                    <a16:creationId xmlns:a16="http://schemas.microsoft.com/office/drawing/2014/main" id="{574306FB-9E49-F76F-5DA8-536CA44561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2" y="1949"/>
                <a:ext cx="77" cy="52"/>
              </a:xfrm>
              <a:custGeom>
                <a:avLst/>
                <a:gdLst>
                  <a:gd name="T0" fmla="*/ 309 w 309"/>
                  <a:gd name="T1" fmla="*/ 142 h 208"/>
                  <a:gd name="T2" fmla="*/ 309 w 309"/>
                  <a:gd name="T3" fmla="*/ 143 h 208"/>
                  <a:gd name="T4" fmla="*/ 307 w 309"/>
                  <a:gd name="T5" fmla="*/ 143 h 208"/>
                  <a:gd name="T6" fmla="*/ 302 w 309"/>
                  <a:gd name="T7" fmla="*/ 140 h 208"/>
                  <a:gd name="T8" fmla="*/ 293 w 309"/>
                  <a:gd name="T9" fmla="*/ 140 h 208"/>
                  <a:gd name="T10" fmla="*/ 287 w 309"/>
                  <a:gd name="T11" fmla="*/ 145 h 208"/>
                  <a:gd name="T12" fmla="*/ 286 w 309"/>
                  <a:gd name="T13" fmla="*/ 150 h 208"/>
                  <a:gd name="T14" fmla="*/ 255 w 309"/>
                  <a:gd name="T15" fmla="*/ 171 h 208"/>
                  <a:gd name="T16" fmla="*/ 251 w 309"/>
                  <a:gd name="T17" fmla="*/ 174 h 208"/>
                  <a:gd name="T18" fmla="*/ 249 w 309"/>
                  <a:gd name="T19" fmla="*/ 175 h 208"/>
                  <a:gd name="T20" fmla="*/ 247 w 309"/>
                  <a:gd name="T21" fmla="*/ 175 h 208"/>
                  <a:gd name="T22" fmla="*/ 237 w 309"/>
                  <a:gd name="T23" fmla="*/ 191 h 208"/>
                  <a:gd name="T24" fmla="*/ 232 w 309"/>
                  <a:gd name="T25" fmla="*/ 197 h 208"/>
                  <a:gd name="T26" fmla="*/ 226 w 309"/>
                  <a:gd name="T27" fmla="*/ 201 h 208"/>
                  <a:gd name="T28" fmla="*/ 222 w 309"/>
                  <a:gd name="T29" fmla="*/ 203 h 208"/>
                  <a:gd name="T30" fmla="*/ 218 w 309"/>
                  <a:gd name="T31" fmla="*/ 203 h 208"/>
                  <a:gd name="T32" fmla="*/ 212 w 309"/>
                  <a:gd name="T33" fmla="*/ 208 h 208"/>
                  <a:gd name="T34" fmla="*/ 211 w 309"/>
                  <a:gd name="T35" fmla="*/ 208 h 208"/>
                  <a:gd name="T36" fmla="*/ 205 w 309"/>
                  <a:gd name="T37" fmla="*/ 207 h 208"/>
                  <a:gd name="T38" fmla="*/ 204 w 309"/>
                  <a:gd name="T39" fmla="*/ 207 h 208"/>
                  <a:gd name="T40" fmla="*/ 194 w 309"/>
                  <a:gd name="T41" fmla="*/ 201 h 208"/>
                  <a:gd name="T42" fmla="*/ 188 w 309"/>
                  <a:gd name="T43" fmla="*/ 197 h 208"/>
                  <a:gd name="T44" fmla="*/ 170 w 309"/>
                  <a:gd name="T45" fmla="*/ 190 h 208"/>
                  <a:gd name="T46" fmla="*/ 167 w 309"/>
                  <a:gd name="T47" fmla="*/ 187 h 208"/>
                  <a:gd name="T48" fmla="*/ 165 w 309"/>
                  <a:gd name="T49" fmla="*/ 186 h 208"/>
                  <a:gd name="T50" fmla="*/ 162 w 309"/>
                  <a:gd name="T51" fmla="*/ 183 h 208"/>
                  <a:gd name="T52" fmla="*/ 151 w 309"/>
                  <a:gd name="T53" fmla="*/ 168 h 208"/>
                  <a:gd name="T54" fmla="*/ 145 w 309"/>
                  <a:gd name="T55" fmla="*/ 157 h 208"/>
                  <a:gd name="T56" fmla="*/ 144 w 309"/>
                  <a:gd name="T57" fmla="*/ 155 h 208"/>
                  <a:gd name="T58" fmla="*/ 142 w 309"/>
                  <a:gd name="T59" fmla="*/ 152 h 208"/>
                  <a:gd name="T60" fmla="*/ 141 w 309"/>
                  <a:gd name="T61" fmla="*/ 152 h 208"/>
                  <a:gd name="T62" fmla="*/ 141 w 309"/>
                  <a:gd name="T63" fmla="*/ 151 h 208"/>
                  <a:gd name="T64" fmla="*/ 137 w 309"/>
                  <a:gd name="T65" fmla="*/ 148 h 208"/>
                  <a:gd name="T66" fmla="*/ 125 w 309"/>
                  <a:gd name="T67" fmla="*/ 129 h 208"/>
                  <a:gd name="T68" fmla="*/ 124 w 309"/>
                  <a:gd name="T69" fmla="*/ 127 h 208"/>
                  <a:gd name="T70" fmla="*/ 120 w 309"/>
                  <a:gd name="T71" fmla="*/ 122 h 208"/>
                  <a:gd name="T72" fmla="*/ 117 w 309"/>
                  <a:gd name="T73" fmla="*/ 120 h 208"/>
                  <a:gd name="T74" fmla="*/ 114 w 309"/>
                  <a:gd name="T75" fmla="*/ 120 h 208"/>
                  <a:gd name="T76" fmla="*/ 109 w 309"/>
                  <a:gd name="T77" fmla="*/ 117 h 208"/>
                  <a:gd name="T78" fmla="*/ 105 w 309"/>
                  <a:gd name="T79" fmla="*/ 117 h 208"/>
                  <a:gd name="T80" fmla="*/ 100 w 309"/>
                  <a:gd name="T81" fmla="*/ 116 h 208"/>
                  <a:gd name="T82" fmla="*/ 98 w 309"/>
                  <a:gd name="T83" fmla="*/ 116 h 208"/>
                  <a:gd name="T84" fmla="*/ 89 w 309"/>
                  <a:gd name="T85" fmla="*/ 112 h 208"/>
                  <a:gd name="T86" fmla="*/ 88 w 309"/>
                  <a:gd name="T87" fmla="*/ 112 h 208"/>
                  <a:gd name="T88" fmla="*/ 84 w 309"/>
                  <a:gd name="T89" fmla="*/ 108 h 208"/>
                  <a:gd name="T90" fmla="*/ 81 w 309"/>
                  <a:gd name="T91" fmla="*/ 108 h 208"/>
                  <a:gd name="T92" fmla="*/ 64 w 309"/>
                  <a:gd name="T93" fmla="*/ 102 h 208"/>
                  <a:gd name="T94" fmla="*/ 49 w 309"/>
                  <a:gd name="T95" fmla="*/ 92 h 208"/>
                  <a:gd name="T96" fmla="*/ 21 w 309"/>
                  <a:gd name="T97" fmla="*/ 67 h 208"/>
                  <a:gd name="T98" fmla="*/ 15 w 309"/>
                  <a:gd name="T99" fmla="*/ 59 h 208"/>
                  <a:gd name="T100" fmla="*/ 7 w 309"/>
                  <a:gd name="T101" fmla="*/ 39 h 208"/>
                  <a:gd name="T102" fmla="*/ 7 w 309"/>
                  <a:gd name="T103" fmla="*/ 38 h 208"/>
                  <a:gd name="T104" fmla="*/ 5 w 309"/>
                  <a:gd name="T105" fmla="*/ 37 h 208"/>
                  <a:gd name="T106" fmla="*/ 5 w 309"/>
                  <a:gd name="T107" fmla="*/ 14 h 208"/>
                  <a:gd name="T108" fmla="*/ 4 w 309"/>
                  <a:gd name="T109" fmla="*/ 11 h 208"/>
                  <a:gd name="T110" fmla="*/ 4 w 309"/>
                  <a:gd name="T111" fmla="*/ 10 h 208"/>
                  <a:gd name="T112" fmla="*/ 0 w 309"/>
                  <a:gd name="T113" fmla="*/ 3 h 208"/>
                  <a:gd name="T114" fmla="*/ 0 w 309"/>
                  <a:gd name="T115" fmla="*/ 0 h 2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09" h="208">
                    <a:moveTo>
                      <a:pt x="309" y="142"/>
                    </a:moveTo>
                    <a:lnTo>
                      <a:pt x="309" y="143"/>
                    </a:lnTo>
                    <a:lnTo>
                      <a:pt x="307" y="143"/>
                    </a:lnTo>
                    <a:lnTo>
                      <a:pt x="302" y="140"/>
                    </a:lnTo>
                    <a:lnTo>
                      <a:pt x="293" y="140"/>
                    </a:lnTo>
                    <a:lnTo>
                      <a:pt x="287" y="145"/>
                    </a:lnTo>
                    <a:lnTo>
                      <a:pt x="286" y="150"/>
                    </a:lnTo>
                    <a:lnTo>
                      <a:pt x="255" y="171"/>
                    </a:lnTo>
                    <a:lnTo>
                      <a:pt x="251" y="174"/>
                    </a:lnTo>
                    <a:lnTo>
                      <a:pt x="249" y="175"/>
                    </a:lnTo>
                    <a:lnTo>
                      <a:pt x="247" y="175"/>
                    </a:lnTo>
                    <a:lnTo>
                      <a:pt x="237" y="191"/>
                    </a:lnTo>
                    <a:lnTo>
                      <a:pt x="232" y="197"/>
                    </a:lnTo>
                    <a:lnTo>
                      <a:pt x="226" y="201"/>
                    </a:lnTo>
                    <a:lnTo>
                      <a:pt x="222" y="203"/>
                    </a:lnTo>
                    <a:lnTo>
                      <a:pt x="218" y="203"/>
                    </a:lnTo>
                    <a:lnTo>
                      <a:pt x="212" y="208"/>
                    </a:lnTo>
                    <a:lnTo>
                      <a:pt x="211" y="208"/>
                    </a:lnTo>
                    <a:lnTo>
                      <a:pt x="205" y="207"/>
                    </a:lnTo>
                    <a:lnTo>
                      <a:pt x="204" y="207"/>
                    </a:lnTo>
                    <a:lnTo>
                      <a:pt x="194" y="201"/>
                    </a:lnTo>
                    <a:lnTo>
                      <a:pt x="188" y="197"/>
                    </a:lnTo>
                    <a:lnTo>
                      <a:pt x="170" y="190"/>
                    </a:lnTo>
                    <a:lnTo>
                      <a:pt x="167" y="187"/>
                    </a:lnTo>
                    <a:lnTo>
                      <a:pt x="165" y="186"/>
                    </a:lnTo>
                    <a:lnTo>
                      <a:pt x="162" y="183"/>
                    </a:lnTo>
                    <a:lnTo>
                      <a:pt x="151" y="168"/>
                    </a:lnTo>
                    <a:lnTo>
                      <a:pt x="145" y="157"/>
                    </a:lnTo>
                    <a:lnTo>
                      <a:pt x="144" y="155"/>
                    </a:lnTo>
                    <a:lnTo>
                      <a:pt x="142" y="152"/>
                    </a:lnTo>
                    <a:lnTo>
                      <a:pt x="141" y="152"/>
                    </a:lnTo>
                    <a:lnTo>
                      <a:pt x="141" y="151"/>
                    </a:lnTo>
                    <a:lnTo>
                      <a:pt x="137" y="148"/>
                    </a:lnTo>
                    <a:lnTo>
                      <a:pt x="125" y="129"/>
                    </a:lnTo>
                    <a:lnTo>
                      <a:pt x="124" y="127"/>
                    </a:lnTo>
                    <a:lnTo>
                      <a:pt x="120" y="122"/>
                    </a:lnTo>
                    <a:lnTo>
                      <a:pt x="117" y="120"/>
                    </a:lnTo>
                    <a:lnTo>
                      <a:pt x="114" y="120"/>
                    </a:lnTo>
                    <a:lnTo>
                      <a:pt x="109" y="117"/>
                    </a:lnTo>
                    <a:lnTo>
                      <a:pt x="105" y="117"/>
                    </a:lnTo>
                    <a:lnTo>
                      <a:pt x="100" y="116"/>
                    </a:lnTo>
                    <a:lnTo>
                      <a:pt x="98" y="116"/>
                    </a:lnTo>
                    <a:lnTo>
                      <a:pt x="89" y="112"/>
                    </a:lnTo>
                    <a:lnTo>
                      <a:pt x="88" y="112"/>
                    </a:lnTo>
                    <a:lnTo>
                      <a:pt x="84" y="108"/>
                    </a:lnTo>
                    <a:lnTo>
                      <a:pt x="81" y="108"/>
                    </a:lnTo>
                    <a:lnTo>
                      <a:pt x="64" y="102"/>
                    </a:lnTo>
                    <a:lnTo>
                      <a:pt x="49" y="92"/>
                    </a:lnTo>
                    <a:lnTo>
                      <a:pt x="21" y="67"/>
                    </a:lnTo>
                    <a:lnTo>
                      <a:pt x="15" y="59"/>
                    </a:lnTo>
                    <a:lnTo>
                      <a:pt x="7" y="39"/>
                    </a:lnTo>
                    <a:lnTo>
                      <a:pt x="7" y="38"/>
                    </a:lnTo>
                    <a:lnTo>
                      <a:pt x="5" y="37"/>
                    </a:lnTo>
                    <a:lnTo>
                      <a:pt x="5" y="14"/>
                    </a:lnTo>
                    <a:lnTo>
                      <a:pt x="4" y="11"/>
                    </a:lnTo>
                    <a:lnTo>
                      <a:pt x="4" y="10"/>
                    </a:lnTo>
                    <a:lnTo>
                      <a:pt x="0" y="3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5" name="Freeform 6283">
                <a:extLst>
                  <a:ext uri="{FF2B5EF4-FFF2-40B4-BE49-F238E27FC236}">
                    <a16:creationId xmlns:a16="http://schemas.microsoft.com/office/drawing/2014/main" id="{D0E0D540-75C3-0F2E-43C8-D9615CEC3F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4" y="1305"/>
                <a:ext cx="647" cy="285"/>
              </a:xfrm>
              <a:custGeom>
                <a:avLst/>
                <a:gdLst>
                  <a:gd name="T0" fmla="*/ 2571 w 2586"/>
                  <a:gd name="T1" fmla="*/ 856 h 1140"/>
                  <a:gd name="T2" fmla="*/ 2572 w 2586"/>
                  <a:gd name="T3" fmla="*/ 917 h 1140"/>
                  <a:gd name="T4" fmla="*/ 2521 w 2586"/>
                  <a:gd name="T5" fmla="*/ 944 h 1140"/>
                  <a:gd name="T6" fmla="*/ 2438 w 2586"/>
                  <a:gd name="T7" fmla="*/ 908 h 1140"/>
                  <a:gd name="T8" fmla="*/ 2405 w 2586"/>
                  <a:gd name="T9" fmla="*/ 915 h 1140"/>
                  <a:gd name="T10" fmla="*/ 2304 w 2586"/>
                  <a:gd name="T11" fmla="*/ 954 h 1140"/>
                  <a:gd name="T12" fmla="*/ 2222 w 2586"/>
                  <a:gd name="T13" fmla="*/ 983 h 1140"/>
                  <a:gd name="T14" fmla="*/ 2186 w 2586"/>
                  <a:gd name="T15" fmla="*/ 1060 h 1140"/>
                  <a:gd name="T16" fmla="*/ 2153 w 2586"/>
                  <a:gd name="T17" fmla="*/ 1085 h 1140"/>
                  <a:gd name="T18" fmla="*/ 2099 w 2586"/>
                  <a:gd name="T19" fmla="*/ 1088 h 1140"/>
                  <a:gd name="T20" fmla="*/ 2038 w 2586"/>
                  <a:gd name="T21" fmla="*/ 1120 h 1140"/>
                  <a:gd name="T22" fmla="*/ 2033 w 2586"/>
                  <a:gd name="T23" fmla="*/ 1061 h 1140"/>
                  <a:gd name="T24" fmla="*/ 1951 w 2586"/>
                  <a:gd name="T25" fmla="*/ 1010 h 1140"/>
                  <a:gd name="T26" fmla="*/ 1922 w 2586"/>
                  <a:gd name="T27" fmla="*/ 979 h 1140"/>
                  <a:gd name="T28" fmla="*/ 1866 w 2586"/>
                  <a:gd name="T29" fmla="*/ 1014 h 1140"/>
                  <a:gd name="T30" fmla="*/ 1785 w 2586"/>
                  <a:gd name="T31" fmla="*/ 969 h 1140"/>
                  <a:gd name="T32" fmla="*/ 1800 w 2586"/>
                  <a:gd name="T33" fmla="*/ 930 h 1140"/>
                  <a:gd name="T34" fmla="*/ 1743 w 2586"/>
                  <a:gd name="T35" fmla="*/ 923 h 1140"/>
                  <a:gd name="T36" fmla="*/ 1694 w 2586"/>
                  <a:gd name="T37" fmla="*/ 950 h 1140"/>
                  <a:gd name="T38" fmla="*/ 1694 w 2586"/>
                  <a:gd name="T39" fmla="*/ 867 h 1140"/>
                  <a:gd name="T40" fmla="*/ 1687 w 2586"/>
                  <a:gd name="T41" fmla="*/ 848 h 1140"/>
                  <a:gd name="T42" fmla="*/ 1630 w 2586"/>
                  <a:gd name="T43" fmla="*/ 809 h 1140"/>
                  <a:gd name="T44" fmla="*/ 1680 w 2586"/>
                  <a:gd name="T45" fmla="*/ 762 h 1140"/>
                  <a:gd name="T46" fmla="*/ 1707 w 2586"/>
                  <a:gd name="T47" fmla="*/ 704 h 1140"/>
                  <a:gd name="T48" fmla="*/ 1637 w 2586"/>
                  <a:gd name="T49" fmla="*/ 623 h 1140"/>
                  <a:gd name="T50" fmla="*/ 1607 w 2586"/>
                  <a:gd name="T51" fmla="*/ 542 h 1140"/>
                  <a:gd name="T52" fmla="*/ 1559 w 2586"/>
                  <a:gd name="T53" fmla="*/ 560 h 1140"/>
                  <a:gd name="T54" fmla="*/ 1540 w 2586"/>
                  <a:gd name="T55" fmla="*/ 519 h 1140"/>
                  <a:gd name="T56" fmla="*/ 1489 w 2586"/>
                  <a:gd name="T57" fmla="*/ 464 h 1140"/>
                  <a:gd name="T58" fmla="*/ 1473 w 2586"/>
                  <a:gd name="T59" fmla="*/ 423 h 1140"/>
                  <a:gd name="T60" fmla="*/ 1462 w 2586"/>
                  <a:gd name="T61" fmla="*/ 381 h 1140"/>
                  <a:gd name="T62" fmla="*/ 1330 w 2586"/>
                  <a:gd name="T63" fmla="*/ 368 h 1140"/>
                  <a:gd name="T64" fmla="*/ 1215 w 2586"/>
                  <a:gd name="T65" fmla="*/ 348 h 1140"/>
                  <a:gd name="T66" fmla="*/ 1165 w 2586"/>
                  <a:gd name="T67" fmla="*/ 415 h 1140"/>
                  <a:gd name="T68" fmla="*/ 1187 w 2586"/>
                  <a:gd name="T69" fmla="*/ 454 h 1140"/>
                  <a:gd name="T70" fmla="*/ 1052 w 2586"/>
                  <a:gd name="T71" fmla="*/ 479 h 1140"/>
                  <a:gd name="T72" fmla="*/ 958 w 2586"/>
                  <a:gd name="T73" fmla="*/ 479 h 1140"/>
                  <a:gd name="T74" fmla="*/ 887 w 2586"/>
                  <a:gd name="T75" fmla="*/ 479 h 1140"/>
                  <a:gd name="T76" fmla="*/ 851 w 2586"/>
                  <a:gd name="T77" fmla="*/ 543 h 1140"/>
                  <a:gd name="T78" fmla="*/ 784 w 2586"/>
                  <a:gd name="T79" fmla="*/ 496 h 1140"/>
                  <a:gd name="T80" fmla="*/ 771 w 2586"/>
                  <a:gd name="T81" fmla="*/ 476 h 1140"/>
                  <a:gd name="T82" fmla="*/ 739 w 2586"/>
                  <a:gd name="T83" fmla="*/ 493 h 1140"/>
                  <a:gd name="T84" fmla="*/ 687 w 2586"/>
                  <a:gd name="T85" fmla="*/ 522 h 1140"/>
                  <a:gd name="T86" fmla="*/ 630 w 2586"/>
                  <a:gd name="T87" fmla="*/ 542 h 1140"/>
                  <a:gd name="T88" fmla="*/ 590 w 2586"/>
                  <a:gd name="T89" fmla="*/ 510 h 1140"/>
                  <a:gd name="T90" fmla="*/ 550 w 2586"/>
                  <a:gd name="T91" fmla="*/ 535 h 1140"/>
                  <a:gd name="T92" fmla="*/ 494 w 2586"/>
                  <a:gd name="T93" fmla="*/ 538 h 1140"/>
                  <a:gd name="T94" fmla="*/ 411 w 2586"/>
                  <a:gd name="T95" fmla="*/ 538 h 1140"/>
                  <a:gd name="T96" fmla="*/ 408 w 2586"/>
                  <a:gd name="T97" fmla="*/ 447 h 1140"/>
                  <a:gd name="T98" fmla="*/ 373 w 2586"/>
                  <a:gd name="T99" fmla="*/ 440 h 1140"/>
                  <a:gd name="T100" fmla="*/ 320 w 2586"/>
                  <a:gd name="T101" fmla="*/ 409 h 1140"/>
                  <a:gd name="T102" fmla="*/ 353 w 2586"/>
                  <a:gd name="T103" fmla="*/ 380 h 1140"/>
                  <a:gd name="T104" fmla="*/ 305 w 2586"/>
                  <a:gd name="T105" fmla="*/ 307 h 1140"/>
                  <a:gd name="T106" fmla="*/ 279 w 2586"/>
                  <a:gd name="T107" fmla="*/ 234 h 1140"/>
                  <a:gd name="T108" fmla="*/ 221 w 2586"/>
                  <a:gd name="T109" fmla="*/ 191 h 1140"/>
                  <a:gd name="T110" fmla="*/ 216 w 2586"/>
                  <a:gd name="T111" fmla="*/ 140 h 1140"/>
                  <a:gd name="T112" fmla="*/ 168 w 2586"/>
                  <a:gd name="T113" fmla="*/ 109 h 1140"/>
                  <a:gd name="T114" fmla="*/ 158 w 2586"/>
                  <a:gd name="T115" fmla="*/ 158 h 1140"/>
                  <a:gd name="T116" fmla="*/ 112 w 2586"/>
                  <a:gd name="T117" fmla="*/ 163 h 1140"/>
                  <a:gd name="T118" fmla="*/ 45 w 2586"/>
                  <a:gd name="T119" fmla="*/ 81 h 1140"/>
                  <a:gd name="T120" fmla="*/ 43 w 2586"/>
                  <a:gd name="T121" fmla="*/ 38 h 1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586" h="1140">
                    <a:moveTo>
                      <a:pt x="2583" y="810"/>
                    </a:moveTo>
                    <a:lnTo>
                      <a:pt x="2582" y="810"/>
                    </a:lnTo>
                    <a:lnTo>
                      <a:pt x="2582" y="811"/>
                    </a:lnTo>
                    <a:lnTo>
                      <a:pt x="2586" y="821"/>
                    </a:lnTo>
                    <a:lnTo>
                      <a:pt x="2586" y="822"/>
                    </a:lnTo>
                    <a:lnTo>
                      <a:pt x="2567" y="835"/>
                    </a:lnTo>
                    <a:lnTo>
                      <a:pt x="2565" y="836"/>
                    </a:lnTo>
                    <a:lnTo>
                      <a:pt x="2565" y="838"/>
                    </a:lnTo>
                    <a:lnTo>
                      <a:pt x="2564" y="839"/>
                    </a:lnTo>
                    <a:lnTo>
                      <a:pt x="2564" y="841"/>
                    </a:lnTo>
                    <a:lnTo>
                      <a:pt x="2563" y="842"/>
                    </a:lnTo>
                    <a:lnTo>
                      <a:pt x="2563" y="848"/>
                    </a:lnTo>
                    <a:lnTo>
                      <a:pt x="2571" y="856"/>
                    </a:lnTo>
                    <a:lnTo>
                      <a:pt x="2571" y="857"/>
                    </a:lnTo>
                    <a:lnTo>
                      <a:pt x="2570" y="859"/>
                    </a:lnTo>
                    <a:lnTo>
                      <a:pt x="2567" y="859"/>
                    </a:lnTo>
                    <a:lnTo>
                      <a:pt x="2561" y="862"/>
                    </a:lnTo>
                    <a:lnTo>
                      <a:pt x="2558" y="862"/>
                    </a:lnTo>
                    <a:lnTo>
                      <a:pt x="2558" y="863"/>
                    </a:lnTo>
                    <a:lnTo>
                      <a:pt x="2560" y="871"/>
                    </a:lnTo>
                    <a:lnTo>
                      <a:pt x="2558" y="880"/>
                    </a:lnTo>
                    <a:lnTo>
                      <a:pt x="2568" y="891"/>
                    </a:lnTo>
                    <a:lnTo>
                      <a:pt x="2568" y="892"/>
                    </a:lnTo>
                    <a:lnTo>
                      <a:pt x="2570" y="896"/>
                    </a:lnTo>
                    <a:lnTo>
                      <a:pt x="2572" y="912"/>
                    </a:lnTo>
                    <a:lnTo>
                      <a:pt x="2572" y="917"/>
                    </a:lnTo>
                    <a:lnTo>
                      <a:pt x="2571" y="920"/>
                    </a:lnTo>
                    <a:lnTo>
                      <a:pt x="2570" y="922"/>
                    </a:lnTo>
                    <a:lnTo>
                      <a:pt x="2570" y="924"/>
                    </a:lnTo>
                    <a:lnTo>
                      <a:pt x="2567" y="929"/>
                    </a:lnTo>
                    <a:lnTo>
                      <a:pt x="2563" y="930"/>
                    </a:lnTo>
                    <a:lnTo>
                      <a:pt x="2546" y="931"/>
                    </a:lnTo>
                    <a:lnTo>
                      <a:pt x="2540" y="929"/>
                    </a:lnTo>
                    <a:lnTo>
                      <a:pt x="2539" y="929"/>
                    </a:lnTo>
                    <a:lnTo>
                      <a:pt x="2532" y="930"/>
                    </a:lnTo>
                    <a:lnTo>
                      <a:pt x="2530" y="931"/>
                    </a:lnTo>
                    <a:lnTo>
                      <a:pt x="2530" y="933"/>
                    </a:lnTo>
                    <a:lnTo>
                      <a:pt x="2522" y="944"/>
                    </a:lnTo>
                    <a:lnTo>
                      <a:pt x="2521" y="944"/>
                    </a:lnTo>
                    <a:lnTo>
                      <a:pt x="2512" y="947"/>
                    </a:lnTo>
                    <a:lnTo>
                      <a:pt x="2501" y="945"/>
                    </a:lnTo>
                    <a:lnTo>
                      <a:pt x="2479" y="954"/>
                    </a:lnTo>
                    <a:lnTo>
                      <a:pt x="2469" y="954"/>
                    </a:lnTo>
                    <a:lnTo>
                      <a:pt x="2466" y="950"/>
                    </a:lnTo>
                    <a:lnTo>
                      <a:pt x="2465" y="950"/>
                    </a:lnTo>
                    <a:lnTo>
                      <a:pt x="2458" y="954"/>
                    </a:lnTo>
                    <a:lnTo>
                      <a:pt x="2454" y="958"/>
                    </a:lnTo>
                    <a:lnTo>
                      <a:pt x="2443" y="929"/>
                    </a:lnTo>
                    <a:lnTo>
                      <a:pt x="2440" y="924"/>
                    </a:lnTo>
                    <a:lnTo>
                      <a:pt x="2440" y="920"/>
                    </a:lnTo>
                    <a:lnTo>
                      <a:pt x="2438" y="919"/>
                    </a:lnTo>
                    <a:lnTo>
                      <a:pt x="2438" y="908"/>
                    </a:lnTo>
                    <a:lnTo>
                      <a:pt x="2433" y="902"/>
                    </a:lnTo>
                    <a:lnTo>
                      <a:pt x="2429" y="899"/>
                    </a:lnTo>
                    <a:lnTo>
                      <a:pt x="2427" y="899"/>
                    </a:lnTo>
                    <a:lnTo>
                      <a:pt x="2424" y="898"/>
                    </a:lnTo>
                    <a:lnTo>
                      <a:pt x="2423" y="898"/>
                    </a:lnTo>
                    <a:lnTo>
                      <a:pt x="2423" y="896"/>
                    </a:lnTo>
                    <a:lnTo>
                      <a:pt x="2421" y="895"/>
                    </a:lnTo>
                    <a:lnTo>
                      <a:pt x="2417" y="895"/>
                    </a:lnTo>
                    <a:lnTo>
                      <a:pt x="2417" y="898"/>
                    </a:lnTo>
                    <a:lnTo>
                      <a:pt x="2416" y="899"/>
                    </a:lnTo>
                    <a:lnTo>
                      <a:pt x="2409" y="909"/>
                    </a:lnTo>
                    <a:lnTo>
                      <a:pt x="2407" y="910"/>
                    </a:lnTo>
                    <a:lnTo>
                      <a:pt x="2405" y="915"/>
                    </a:lnTo>
                    <a:lnTo>
                      <a:pt x="2388" y="933"/>
                    </a:lnTo>
                    <a:lnTo>
                      <a:pt x="2385" y="938"/>
                    </a:lnTo>
                    <a:lnTo>
                      <a:pt x="2373" y="958"/>
                    </a:lnTo>
                    <a:lnTo>
                      <a:pt x="2369" y="958"/>
                    </a:lnTo>
                    <a:lnTo>
                      <a:pt x="2357" y="956"/>
                    </a:lnTo>
                    <a:lnTo>
                      <a:pt x="2347" y="951"/>
                    </a:lnTo>
                    <a:lnTo>
                      <a:pt x="2345" y="951"/>
                    </a:lnTo>
                    <a:lnTo>
                      <a:pt x="2331" y="945"/>
                    </a:lnTo>
                    <a:lnTo>
                      <a:pt x="2323" y="941"/>
                    </a:lnTo>
                    <a:lnTo>
                      <a:pt x="2321" y="940"/>
                    </a:lnTo>
                    <a:lnTo>
                      <a:pt x="2316" y="937"/>
                    </a:lnTo>
                    <a:lnTo>
                      <a:pt x="2307" y="944"/>
                    </a:lnTo>
                    <a:lnTo>
                      <a:pt x="2304" y="954"/>
                    </a:lnTo>
                    <a:lnTo>
                      <a:pt x="2273" y="965"/>
                    </a:lnTo>
                    <a:lnTo>
                      <a:pt x="2258" y="965"/>
                    </a:lnTo>
                    <a:lnTo>
                      <a:pt x="2257" y="963"/>
                    </a:lnTo>
                    <a:lnTo>
                      <a:pt x="2254" y="962"/>
                    </a:lnTo>
                    <a:lnTo>
                      <a:pt x="2253" y="962"/>
                    </a:lnTo>
                    <a:lnTo>
                      <a:pt x="2253" y="961"/>
                    </a:lnTo>
                    <a:lnTo>
                      <a:pt x="2248" y="956"/>
                    </a:lnTo>
                    <a:lnTo>
                      <a:pt x="2237" y="956"/>
                    </a:lnTo>
                    <a:lnTo>
                      <a:pt x="2234" y="958"/>
                    </a:lnTo>
                    <a:lnTo>
                      <a:pt x="2226" y="961"/>
                    </a:lnTo>
                    <a:lnTo>
                      <a:pt x="2225" y="961"/>
                    </a:lnTo>
                    <a:lnTo>
                      <a:pt x="2225" y="962"/>
                    </a:lnTo>
                    <a:lnTo>
                      <a:pt x="2222" y="983"/>
                    </a:lnTo>
                    <a:lnTo>
                      <a:pt x="2216" y="997"/>
                    </a:lnTo>
                    <a:lnTo>
                      <a:pt x="2216" y="1004"/>
                    </a:lnTo>
                    <a:lnTo>
                      <a:pt x="2218" y="1005"/>
                    </a:lnTo>
                    <a:lnTo>
                      <a:pt x="2225" y="1005"/>
                    </a:lnTo>
                    <a:lnTo>
                      <a:pt x="2225" y="1007"/>
                    </a:lnTo>
                    <a:lnTo>
                      <a:pt x="2218" y="1015"/>
                    </a:lnTo>
                    <a:lnTo>
                      <a:pt x="2212" y="1018"/>
                    </a:lnTo>
                    <a:lnTo>
                      <a:pt x="2209" y="1023"/>
                    </a:lnTo>
                    <a:lnTo>
                      <a:pt x="2206" y="1025"/>
                    </a:lnTo>
                    <a:lnTo>
                      <a:pt x="2205" y="1028"/>
                    </a:lnTo>
                    <a:lnTo>
                      <a:pt x="2204" y="1029"/>
                    </a:lnTo>
                    <a:lnTo>
                      <a:pt x="2199" y="1035"/>
                    </a:lnTo>
                    <a:lnTo>
                      <a:pt x="2186" y="1060"/>
                    </a:lnTo>
                    <a:lnTo>
                      <a:pt x="2186" y="1070"/>
                    </a:lnTo>
                    <a:lnTo>
                      <a:pt x="2187" y="1075"/>
                    </a:lnTo>
                    <a:lnTo>
                      <a:pt x="2187" y="1078"/>
                    </a:lnTo>
                    <a:lnTo>
                      <a:pt x="2188" y="1081"/>
                    </a:lnTo>
                    <a:lnTo>
                      <a:pt x="2188" y="1085"/>
                    </a:lnTo>
                    <a:lnTo>
                      <a:pt x="2184" y="1085"/>
                    </a:lnTo>
                    <a:lnTo>
                      <a:pt x="2174" y="1097"/>
                    </a:lnTo>
                    <a:lnTo>
                      <a:pt x="2167" y="1109"/>
                    </a:lnTo>
                    <a:lnTo>
                      <a:pt x="2167" y="1110"/>
                    </a:lnTo>
                    <a:lnTo>
                      <a:pt x="2166" y="1110"/>
                    </a:lnTo>
                    <a:lnTo>
                      <a:pt x="2155" y="1103"/>
                    </a:lnTo>
                    <a:lnTo>
                      <a:pt x="2151" y="1099"/>
                    </a:lnTo>
                    <a:lnTo>
                      <a:pt x="2153" y="1085"/>
                    </a:lnTo>
                    <a:lnTo>
                      <a:pt x="2149" y="1080"/>
                    </a:lnTo>
                    <a:lnTo>
                      <a:pt x="2148" y="1078"/>
                    </a:lnTo>
                    <a:lnTo>
                      <a:pt x="2145" y="1077"/>
                    </a:lnTo>
                    <a:lnTo>
                      <a:pt x="2128" y="1073"/>
                    </a:lnTo>
                    <a:lnTo>
                      <a:pt x="2126" y="1073"/>
                    </a:lnTo>
                    <a:lnTo>
                      <a:pt x="2121" y="1075"/>
                    </a:lnTo>
                    <a:lnTo>
                      <a:pt x="2121" y="1077"/>
                    </a:lnTo>
                    <a:lnTo>
                      <a:pt x="2116" y="1081"/>
                    </a:lnTo>
                    <a:lnTo>
                      <a:pt x="2109" y="1082"/>
                    </a:lnTo>
                    <a:lnTo>
                      <a:pt x="2106" y="1082"/>
                    </a:lnTo>
                    <a:lnTo>
                      <a:pt x="2103" y="1084"/>
                    </a:lnTo>
                    <a:lnTo>
                      <a:pt x="2100" y="1088"/>
                    </a:lnTo>
                    <a:lnTo>
                      <a:pt x="2099" y="1088"/>
                    </a:lnTo>
                    <a:lnTo>
                      <a:pt x="2093" y="1099"/>
                    </a:lnTo>
                    <a:lnTo>
                      <a:pt x="2082" y="1106"/>
                    </a:lnTo>
                    <a:lnTo>
                      <a:pt x="2077" y="1111"/>
                    </a:lnTo>
                    <a:lnTo>
                      <a:pt x="2074" y="1118"/>
                    </a:lnTo>
                    <a:lnTo>
                      <a:pt x="2074" y="1130"/>
                    </a:lnTo>
                    <a:lnTo>
                      <a:pt x="2072" y="1130"/>
                    </a:lnTo>
                    <a:lnTo>
                      <a:pt x="2059" y="1133"/>
                    </a:lnTo>
                    <a:lnTo>
                      <a:pt x="2053" y="1135"/>
                    </a:lnTo>
                    <a:lnTo>
                      <a:pt x="2052" y="1135"/>
                    </a:lnTo>
                    <a:lnTo>
                      <a:pt x="2050" y="1138"/>
                    </a:lnTo>
                    <a:lnTo>
                      <a:pt x="2047" y="1140"/>
                    </a:lnTo>
                    <a:lnTo>
                      <a:pt x="2043" y="1140"/>
                    </a:lnTo>
                    <a:lnTo>
                      <a:pt x="2038" y="1120"/>
                    </a:lnTo>
                    <a:lnTo>
                      <a:pt x="2038" y="1118"/>
                    </a:lnTo>
                    <a:lnTo>
                      <a:pt x="2036" y="1117"/>
                    </a:lnTo>
                    <a:lnTo>
                      <a:pt x="2031" y="1110"/>
                    </a:lnTo>
                    <a:lnTo>
                      <a:pt x="2026" y="1106"/>
                    </a:lnTo>
                    <a:lnTo>
                      <a:pt x="2038" y="1077"/>
                    </a:lnTo>
                    <a:lnTo>
                      <a:pt x="2042" y="1070"/>
                    </a:lnTo>
                    <a:lnTo>
                      <a:pt x="2046" y="1060"/>
                    </a:lnTo>
                    <a:lnTo>
                      <a:pt x="2047" y="1058"/>
                    </a:lnTo>
                    <a:lnTo>
                      <a:pt x="2046" y="1057"/>
                    </a:lnTo>
                    <a:lnTo>
                      <a:pt x="2043" y="1057"/>
                    </a:lnTo>
                    <a:lnTo>
                      <a:pt x="2038" y="1058"/>
                    </a:lnTo>
                    <a:lnTo>
                      <a:pt x="2036" y="1060"/>
                    </a:lnTo>
                    <a:lnTo>
                      <a:pt x="2033" y="1061"/>
                    </a:lnTo>
                    <a:lnTo>
                      <a:pt x="2025" y="1070"/>
                    </a:lnTo>
                    <a:lnTo>
                      <a:pt x="2024" y="1068"/>
                    </a:lnTo>
                    <a:lnTo>
                      <a:pt x="2022" y="1068"/>
                    </a:lnTo>
                    <a:lnTo>
                      <a:pt x="2022" y="1065"/>
                    </a:lnTo>
                    <a:lnTo>
                      <a:pt x="2019" y="1057"/>
                    </a:lnTo>
                    <a:lnTo>
                      <a:pt x="2011" y="1044"/>
                    </a:lnTo>
                    <a:lnTo>
                      <a:pt x="1994" y="1030"/>
                    </a:lnTo>
                    <a:lnTo>
                      <a:pt x="1962" y="1011"/>
                    </a:lnTo>
                    <a:lnTo>
                      <a:pt x="1959" y="1011"/>
                    </a:lnTo>
                    <a:lnTo>
                      <a:pt x="1956" y="1010"/>
                    </a:lnTo>
                    <a:lnTo>
                      <a:pt x="1955" y="1011"/>
                    </a:lnTo>
                    <a:lnTo>
                      <a:pt x="1951" y="1011"/>
                    </a:lnTo>
                    <a:lnTo>
                      <a:pt x="1951" y="1010"/>
                    </a:lnTo>
                    <a:lnTo>
                      <a:pt x="1947" y="1008"/>
                    </a:lnTo>
                    <a:lnTo>
                      <a:pt x="1944" y="1005"/>
                    </a:lnTo>
                    <a:lnTo>
                      <a:pt x="1945" y="977"/>
                    </a:lnTo>
                    <a:lnTo>
                      <a:pt x="1949" y="959"/>
                    </a:lnTo>
                    <a:lnTo>
                      <a:pt x="1949" y="958"/>
                    </a:lnTo>
                    <a:lnTo>
                      <a:pt x="1948" y="956"/>
                    </a:lnTo>
                    <a:lnTo>
                      <a:pt x="1940" y="956"/>
                    </a:lnTo>
                    <a:lnTo>
                      <a:pt x="1931" y="958"/>
                    </a:lnTo>
                    <a:lnTo>
                      <a:pt x="1927" y="958"/>
                    </a:lnTo>
                    <a:lnTo>
                      <a:pt x="1926" y="961"/>
                    </a:lnTo>
                    <a:lnTo>
                      <a:pt x="1926" y="965"/>
                    </a:lnTo>
                    <a:lnTo>
                      <a:pt x="1925" y="972"/>
                    </a:lnTo>
                    <a:lnTo>
                      <a:pt x="1922" y="979"/>
                    </a:lnTo>
                    <a:lnTo>
                      <a:pt x="1909" y="994"/>
                    </a:lnTo>
                    <a:lnTo>
                      <a:pt x="1908" y="998"/>
                    </a:lnTo>
                    <a:lnTo>
                      <a:pt x="1895" y="1011"/>
                    </a:lnTo>
                    <a:lnTo>
                      <a:pt x="1889" y="1014"/>
                    </a:lnTo>
                    <a:lnTo>
                      <a:pt x="1881" y="1015"/>
                    </a:lnTo>
                    <a:lnTo>
                      <a:pt x="1877" y="1013"/>
                    </a:lnTo>
                    <a:lnTo>
                      <a:pt x="1875" y="1014"/>
                    </a:lnTo>
                    <a:lnTo>
                      <a:pt x="1875" y="1008"/>
                    </a:lnTo>
                    <a:lnTo>
                      <a:pt x="1874" y="1010"/>
                    </a:lnTo>
                    <a:lnTo>
                      <a:pt x="1871" y="1011"/>
                    </a:lnTo>
                    <a:lnTo>
                      <a:pt x="1870" y="1013"/>
                    </a:lnTo>
                    <a:lnTo>
                      <a:pt x="1867" y="1013"/>
                    </a:lnTo>
                    <a:lnTo>
                      <a:pt x="1866" y="1014"/>
                    </a:lnTo>
                    <a:lnTo>
                      <a:pt x="1864" y="1011"/>
                    </a:lnTo>
                    <a:lnTo>
                      <a:pt x="1860" y="1008"/>
                    </a:lnTo>
                    <a:lnTo>
                      <a:pt x="1859" y="1005"/>
                    </a:lnTo>
                    <a:lnTo>
                      <a:pt x="1859" y="997"/>
                    </a:lnTo>
                    <a:lnTo>
                      <a:pt x="1856" y="996"/>
                    </a:lnTo>
                    <a:lnTo>
                      <a:pt x="1839" y="1001"/>
                    </a:lnTo>
                    <a:lnTo>
                      <a:pt x="1836" y="1001"/>
                    </a:lnTo>
                    <a:lnTo>
                      <a:pt x="1829" y="997"/>
                    </a:lnTo>
                    <a:lnTo>
                      <a:pt x="1827" y="991"/>
                    </a:lnTo>
                    <a:lnTo>
                      <a:pt x="1818" y="984"/>
                    </a:lnTo>
                    <a:lnTo>
                      <a:pt x="1808" y="984"/>
                    </a:lnTo>
                    <a:lnTo>
                      <a:pt x="1803" y="982"/>
                    </a:lnTo>
                    <a:lnTo>
                      <a:pt x="1785" y="969"/>
                    </a:lnTo>
                    <a:lnTo>
                      <a:pt x="1785" y="966"/>
                    </a:lnTo>
                    <a:lnTo>
                      <a:pt x="1786" y="966"/>
                    </a:lnTo>
                    <a:lnTo>
                      <a:pt x="1793" y="959"/>
                    </a:lnTo>
                    <a:lnTo>
                      <a:pt x="1793" y="954"/>
                    </a:lnTo>
                    <a:lnTo>
                      <a:pt x="1795" y="947"/>
                    </a:lnTo>
                    <a:lnTo>
                      <a:pt x="1797" y="944"/>
                    </a:lnTo>
                    <a:lnTo>
                      <a:pt x="1801" y="941"/>
                    </a:lnTo>
                    <a:lnTo>
                      <a:pt x="1803" y="941"/>
                    </a:lnTo>
                    <a:lnTo>
                      <a:pt x="1804" y="936"/>
                    </a:lnTo>
                    <a:lnTo>
                      <a:pt x="1806" y="936"/>
                    </a:lnTo>
                    <a:lnTo>
                      <a:pt x="1806" y="934"/>
                    </a:lnTo>
                    <a:lnTo>
                      <a:pt x="1803" y="931"/>
                    </a:lnTo>
                    <a:lnTo>
                      <a:pt x="1800" y="930"/>
                    </a:lnTo>
                    <a:lnTo>
                      <a:pt x="1799" y="930"/>
                    </a:lnTo>
                    <a:lnTo>
                      <a:pt x="1789" y="936"/>
                    </a:lnTo>
                    <a:lnTo>
                      <a:pt x="1785" y="937"/>
                    </a:lnTo>
                    <a:lnTo>
                      <a:pt x="1782" y="937"/>
                    </a:lnTo>
                    <a:lnTo>
                      <a:pt x="1778" y="938"/>
                    </a:lnTo>
                    <a:lnTo>
                      <a:pt x="1775" y="940"/>
                    </a:lnTo>
                    <a:lnTo>
                      <a:pt x="1771" y="940"/>
                    </a:lnTo>
                    <a:lnTo>
                      <a:pt x="1767" y="938"/>
                    </a:lnTo>
                    <a:lnTo>
                      <a:pt x="1767" y="930"/>
                    </a:lnTo>
                    <a:lnTo>
                      <a:pt x="1771" y="919"/>
                    </a:lnTo>
                    <a:lnTo>
                      <a:pt x="1767" y="909"/>
                    </a:lnTo>
                    <a:lnTo>
                      <a:pt x="1762" y="909"/>
                    </a:lnTo>
                    <a:lnTo>
                      <a:pt x="1743" y="923"/>
                    </a:lnTo>
                    <a:lnTo>
                      <a:pt x="1737" y="926"/>
                    </a:lnTo>
                    <a:lnTo>
                      <a:pt x="1736" y="926"/>
                    </a:lnTo>
                    <a:lnTo>
                      <a:pt x="1736" y="927"/>
                    </a:lnTo>
                    <a:lnTo>
                      <a:pt x="1734" y="936"/>
                    </a:lnTo>
                    <a:lnTo>
                      <a:pt x="1729" y="941"/>
                    </a:lnTo>
                    <a:lnTo>
                      <a:pt x="1728" y="944"/>
                    </a:lnTo>
                    <a:lnTo>
                      <a:pt x="1725" y="947"/>
                    </a:lnTo>
                    <a:lnTo>
                      <a:pt x="1722" y="948"/>
                    </a:lnTo>
                    <a:lnTo>
                      <a:pt x="1721" y="948"/>
                    </a:lnTo>
                    <a:lnTo>
                      <a:pt x="1718" y="947"/>
                    </a:lnTo>
                    <a:lnTo>
                      <a:pt x="1697" y="954"/>
                    </a:lnTo>
                    <a:lnTo>
                      <a:pt x="1694" y="954"/>
                    </a:lnTo>
                    <a:lnTo>
                      <a:pt x="1694" y="950"/>
                    </a:lnTo>
                    <a:lnTo>
                      <a:pt x="1695" y="950"/>
                    </a:lnTo>
                    <a:lnTo>
                      <a:pt x="1698" y="945"/>
                    </a:lnTo>
                    <a:lnTo>
                      <a:pt x="1698" y="943"/>
                    </a:lnTo>
                    <a:lnTo>
                      <a:pt x="1695" y="941"/>
                    </a:lnTo>
                    <a:lnTo>
                      <a:pt x="1683" y="933"/>
                    </a:lnTo>
                    <a:lnTo>
                      <a:pt x="1676" y="926"/>
                    </a:lnTo>
                    <a:lnTo>
                      <a:pt x="1676" y="916"/>
                    </a:lnTo>
                    <a:lnTo>
                      <a:pt x="1679" y="913"/>
                    </a:lnTo>
                    <a:lnTo>
                      <a:pt x="1679" y="912"/>
                    </a:lnTo>
                    <a:lnTo>
                      <a:pt x="1694" y="878"/>
                    </a:lnTo>
                    <a:lnTo>
                      <a:pt x="1695" y="877"/>
                    </a:lnTo>
                    <a:lnTo>
                      <a:pt x="1695" y="871"/>
                    </a:lnTo>
                    <a:lnTo>
                      <a:pt x="1694" y="867"/>
                    </a:lnTo>
                    <a:lnTo>
                      <a:pt x="1691" y="864"/>
                    </a:lnTo>
                    <a:lnTo>
                      <a:pt x="1687" y="864"/>
                    </a:lnTo>
                    <a:lnTo>
                      <a:pt x="1684" y="866"/>
                    </a:lnTo>
                    <a:lnTo>
                      <a:pt x="1683" y="867"/>
                    </a:lnTo>
                    <a:lnTo>
                      <a:pt x="1683" y="869"/>
                    </a:lnTo>
                    <a:lnTo>
                      <a:pt x="1679" y="869"/>
                    </a:lnTo>
                    <a:lnTo>
                      <a:pt x="1680" y="866"/>
                    </a:lnTo>
                    <a:lnTo>
                      <a:pt x="1681" y="864"/>
                    </a:lnTo>
                    <a:lnTo>
                      <a:pt x="1681" y="863"/>
                    </a:lnTo>
                    <a:lnTo>
                      <a:pt x="1688" y="856"/>
                    </a:lnTo>
                    <a:lnTo>
                      <a:pt x="1688" y="852"/>
                    </a:lnTo>
                    <a:lnTo>
                      <a:pt x="1687" y="849"/>
                    </a:lnTo>
                    <a:lnTo>
                      <a:pt x="1687" y="848"/>
                    </a:lnTo>
                    <a:lnTo>
                      <a:pt x="1683" y="839"/>
                    </a:lnTo>
                    <a:lnTo>
                      <a:pt x="1679" y="825"/>
                    </a:lnTo>
                    <a:lnTo>
                      <a:pt x="1679" y="817"/>
                    </a:lnTo>
                    <a:lnTo>
                      <a:pt x="1667" y="811"/>
                    </a:lnTo>
                    <a:lnTo>
                      <a:pt x="1661" y="811"/>
                    </a:lnTo>
                    <a:lnTo>
                      <a:pt x="1655" y="817"/>
                    </a:lnTo>
                    <a:lnTo>
                      <a:pt x="1654" y="817"/>
                    </a:lnTo>
                    <a:lnTo>
                      <a:pt x="1644" y="818"/>
                    </a:lnTo>
                    <a:lnTo>
                      <a:pt x="1640" y="814"/>
                    </a:lnTo>
                    <a:lnTo>
                      <a:pt x="1628" y="810"/>
                    </a:lnTo>
                    <a:lnTo>
                      <a:pt x="1627" y="810"/>
                    </a:lnTo>
                    <a:lnTo>
                      <a:pt x="1628" y="809"/>
                    </a:lnTo>
                    <a:lnTo>
                      <a:pt x="1630" y="809"/>
                    </a:lnTo>
                    <a:lnTo>
                      <a:pt x="1634" y="802"/>
                    </a:lnTo>
                    <a:lnTo>
                      <a:pt x="1630" y="792"/>
                    </a:lnTo>
                    <a:lnTo>
                      <a:pt x="1628" y="792"/>
                    </a:lnTo>
                    <a:lnTo>
                      <a:pt x="1628" y="790"/>
                    </a:lnTo>
                    <a:lnTo>
                      <a:pt x="1634" y="788"/>
                    </a:lnTo>
                    <a:lnTo>
                      <a:pt x="1640" y="783"/>
                    </a:lnTo>
                    <a:lnTo>
                      <a:pt x="1641" y="783"/>
                    </a:lnTo>
                    <a:lnTo>
                      <a:pt x="1656" y="776"/>
                    </a:lnTo>
                    <a:lnTo>
                      <a:pt x="1658" y="775"/>
                    </a:lnTo>
                    <a:lnTo>
                      <a:pt x="1671" y="769"/>
                    </a:lnTo>
                    <a:lnTo>
                      <a:pt x="1673" y="768"/>
                    </a:lnTo>
                    <a:lnTo>
                      <a:pt x="1674" y="768"/>
                    </a:lnTo>
                    <a:lnTo>
                      <a:pt x="1680" y="762"/>
                    </a:lnTo>
                    <a:lnTo>
                      <a:pt x="1681" y="759"/>
                    </a:lnTo>
                    <a:lnTo>
                      <a:pt x="1683" y="758"/>
                    </a:lnTo>
                    <a:lnTo>
                      <a:pt x="1684" y="758"/>
                    </a:lnTo>
                    <a:lnTo>
                      <a:pt x="1705" y="747"/>
                    </a:lnTo>
                    <a:lnTo>
                      <a:pt x="1712" y="740"/>
                    </a:lnTo>
                    <a:lnTo>
                      <a:pt x="1715" y="735"/>
                    </a:lnTo>
                    <a:lnTo>
                      <a:pt x="1715" y="719"/>
                    </a:lnTo>
                    <a:lnTo>
                      <a:pt x="1718" y="713"/>
                    </a:lnTo>
                    <a:lnTo>
                      <a:pt x="1718" y="712"/>
                    </a:lnTo>
                    <a:lnTo>
                      <a:pt x="1715" y="711"/>
                    </a:lnTo>
                    <a:lnTo>
                      <a:pt x="1708" y="705"/>
                    </a:lnTo>
                    <a:lnTo>
                      <a:pt x="1708" y="704"/>
                    </a:lnTo>
                    <a:lnTo>
                      <a:pt x="1707" y="704"/>
                    </a:lnTo>
                    <a:lnTo>
                      <a:pt x="1707" y="697"/>
                    </a:lnTo>
                    <a:lnTo>
                      <a:pt x="1704" y="695"/>
                    </a:lnTo>
                    <a:lnTo>
                      <a:pt x="1701" y="695"/>
                    </a:lnTo>
                    <a:lnTo>
                      <a:pt x="1693" y="692"/>
                    </a:lnTo>
                    <a:lnTo>
                      <a:pt x="1687" y="692"/>
                    </a:lnTo>
                    <a:lnTo>
                      <a:pt x="1680" y="677"/>
                    </a:lnTo>
                    <a:lnTo>
                      <a:pt x="1680" y="662"/>
                    </a:lnTo>
                    <a:lnTo>
                      <a:pt x="1677" y="646"/>
                    </a:lnTo>
                    <a:lnTo>
                      <a:pt x="1669" y="631"/>
                    </a:lnTo>
                    <a:lnTo>
                      <a:pt x="1669" y="630"/>
                    </a:lnTo>
                    <a:lnTo>
                      <a:pt x="1666" y="630"/>
                    </a:lnTo>
                    <a:lnTo>
                      <a:pt x="1662" y="631"/>
                    </a:lnTo>
                    <a:lnTo>
                      <a:pt x="1637" y="623"/>
                    </a:lnTo>
                    <a:lnTo>
                      <a:pt x="1635" y="623"/>
                    </a:lnTo>
                    <a:lnTo>
                      <a:pt x="1637" y="621"/>
                    </a:lnTo>
                    <a:lnTo>
                      <a:pt x="1637" y="598"/>
                    </a:lnTo>
                    <a:lnTo>
                      <a:pt x="1635" y="593"/>
                    </a:lnTo>
                    <a:lnTo>
                      <a:pt x="1635" y="591"/>
                    </a:lnTo>
                    <a:lnTo>
                      <a:pt x="1634" y="588"/>
                    </a:lnTo>
                    <a:lnTo>
                      <a:pt x="1631" y="585"/>
                    </a:lnTo>
                    <a:lnTo>
                      <a:pt x="1628" y="584"/>
                    </a:lnTo>
                    <a:lnTo>
                      <a:pt x="1626" y="581"/>
                    </a:lnTo>
                    <a:lnTo>
                      <a:pt x="1610" y="549"/>
                    </a:lnTo>
                    <a:lnTo>
                      <a:pt x="1609" y="545"/>
                    </a:lnTo>
                    <a:lnTo>
                      <a:pt x="1609" y="542"/>
                    </a:lnTo>
                    <a:lnTo>
                      <a:pt x="1607" y="542"/>
                    </a:lnTo>
                    <a:lnTo>
                      <a:pt x="1607" y="540"/>
                    </a:lnTo>
                    <a:lnTo>
                      <a:pt x="1606" y="539"/>
                    </a:lnTo>
                    <a:lnTo>
                      <a:pt x="1606" y="538"/>
                    </a:lnTo>
                    <a:lnTo>
                      <a:pt x="1603" y="533"/>
                    </a:lnTo>
                    <a:lnTo>
                      <a:pt x="1599" y="532"/>
                    </a:lnTo>
                    <a:lnTo>
                      <a:pt x="1596" y="531"/>
                    </a:lnTo>
                    <a:lnTo>
                      <a:pt x="1591" y="531"/>
                    </a:lnTo>
                    <a:lnTo>
                      <a:pt x="1588" y="532"/>
                    </a:lnTo>
                    <a:lnTo>
                      <a:pt x="1573" y="536"/>
                    </a:lnTo>
                    <a:lnTo>
                      <a:pt x="1570" y="536"/>
                    </a:lnTo>
                    <a:lnTo>
                      <a:pt x="1566" y="540"/>
                    </a:lnTo>
                    <a:lnTo>
                      <a:pt x="1564" y="540"/>
                    </a:lnTo>
                    <a:lnTo>
                      <a:pt x="1559" y="560"/>
                    </a:lnTo>
                    <a:lnTo>
                      <a:pt x="1553" y="568"/>
                    </a:lnTo>
                    <a:lnTo>
                      <a:pt x="1553" y="570"/>
                    </a:lnTo>
                    <a:lnTo>
                      <a:pt x="1550" y="581"/>
                    </a:lnTo>
                    <a:lnTo>
                      <a:pt x="1547" y="578"/>
                    </a:lnTo>
                    <a:lnTo>
                      <a:pt x="1521" y="561"/>
                    </a:lnTo>
                    <a:lnTo>
                      <a:pt x="1517" y="554"/>
                    </a:lnTo>
                    <a:lnTo>
                      <a:pt x="1515" y="552"/>
                    </a:lnTo>
                    <a:lnTo>
                      <a:pt x="1515" y="546"/>
                    </a:lnTo>
                    <a:lnTo>
                      <a:pt x="1517" y="542"/>
                    </a:lnTo>
                    <a:lnTo>
                      <a:pt x="1525" y="536"/>
                    </a:lnTo>
                    <a:lnTo>
                      <a:pt x="1528" y="533"/>
                    </a:lnTo>
                    <a:lnTo>
                      <a:pt x="1536" y="529"/>
                    </a:lnTo>
                    <a:lnTo>
                      <a:pt x="1540" y="519"/>
                    </a:lnTo>
                    <a:lnTo>
                      <a:pt x="1541" y="518"/>
                    </a:lnTo>
                    <a:lnTo>
                      <a:pt x="1549" y="512"/>
                    </a:lnTo>
                    <a:lnTo>
                      <a:pt x="1559" y="500"/>
                    </a:lnTo>
                    <a:lnTo>
                      <a:pt x="1559" y="498"/>
                    </a:lnTo>
                    <a:lnTo>
                      <a:pt x="1557" y="497"/>
                    </a:lnTo>
                    <a:lnTo>
                      <a:pt x="1550" y="480"/>
                    </a:lnTo>
                    <a:lnTo>
                      <a:pt x="1547" y="478"/>
                    </a:lnTo>
                    <a:lnTo>
                      <a:pt x="1547" y="476"/>
                    </a:lnTo>
                    <a:lnTo>
                      <a:pt x="1546" y="476"/>
                    </a:lnTo>
                    <a:lnTo>
                      <a:pt x="1542" y="472"/>
                    </a:lnTo>
                    <a:lnTo>
                      <a:pt x="1528" y="464"/>
                    </a:lnTo>
                    <a:lnTo>
                      <a:pt x="1496" y="465"/>
                    </a:lnTo>
                    <a:lnTo>
                      <a:pt x="1489" y="464"/>
                    </a:lnTo>
                    <a:lnTo>
                      <a:pt x="1484" y="462"/>
                    </a:lnTo>
                    <a:lnTo>
                      <a:pt x="1479" y="462"/>
                    </a:lnTo>
                    <a:lnTo>
                      <a:pt x="1462" y="459"/>
                    </a:lnTo>
                    <a:lnTo>
                      <a:pt x="1460" y="451"/>
                    </a:lnTo>
                    <a:lnTo>
                      <a:pt x="1460" y="448"/>
                    </a:lnTo>
                    <a:lnTo>
                      <a:pt x="1461" y="447"/>
                    </a:lnTo>
                    <a:lnTo>
                      <a:pt x="1462" y="447"/>
                    </a:lnTo>
                    <a:lnTo>
                      <a:pt x="1465" y="444"/>
                    </a:lnTo>
                    <a:lnTo>
                      <a:pt x="1466" y="438"/>
                    </a:lnTo>
                    <a:lnTo>
                      <a:pt x="1469" y="433"/>
                    </a:lnTo>
                    <a:lnTo>
                      <a:pt x="1469" y="430"/>
                    </a:lnTo>
                    <a:lnTo>
                      <a:pt x="1472" y="426"/>
                    </a:lnTo>
                    <a:lnTo>
                      <a:pt x="1473" y="423"/>
                    </a:lnTo>
                    <a:lnTo>
                      <a:pt x="1480" y="423"/>
                    </a:lnTo>
                    <a:lnTo>
                      <a:pt x="1484" y="421"/>
                    </a:lnTo>
                    <a:lnTo>
                      <a:pt x="1487" y="418"/>
                    </a:lnTo>
                    <a:lnTo>
                      <a:pt x="1489" y="418"/>
                    </a:lnTo>
                    <a:lnTo>
                      <a:pt x="1490" y="415"/>
                    </a:lnTo>
                    <a:lnTo>
                      <a:pt x="1489" y="413"/>
                    </a:lnTo>
                    <a:lnTo>
                      <a:pt x="1489" y="412"/>
                    </a:lnTo>
                    <a:lnTo>
                      <a:pt x="1473" y="405"/>
                    </a:lnTo>
                    <a:lnTo>
                      <a:pt x="1469" y="401"/>
                    </a:lnTo>
                    <a:lnTo>
                      <a:pt x="1469" y="391"/>
                    </a:lnTo>
                    <a:lnTo>
                      <a:pt x="1468" y="385"/>
                    </a:lnTo>
                    <a:lnTo>
                      <a:pt x="1465" y="381"/>
                    </a:lnTo>
                    <a:lnTo>
                      <a:pt x="1462" y="381"/>
                    </a:lnTo>
                    <a:lnTo>
                      <a:pt x="1426" y="388"/>
                    </a:lnTo>
                    <a:lnTo>
                      <a:pt x="1403" y="388"/>
                    </a:lnTo>
                    <a:lnTo>
                      <a:pt x="1386" y="384"/>
                    </a:lnTo>
                    <a:lnTo>
                      <a:pt x="1380" y="381"/>
                    </a:lnTo>
                    <a:lnTo>
                      <a:pt x="1367" y="368"/>
                    </a:lnTo>
                    <a:lnTo>
                      <a:pt x="1363" y="363"/>
                    </a:lnTo>
                    <a:lnTo>
                      <a:pt x="1362" y="361"/>
                    </a:lnTo>
                    <a:lnTo>
                      <a:pt x="1360" y="361"/>
                    </a:lnTo>
                    <a:lnTo>
                      <a:pt x="1357" y="356"/>
                    </a:lnTo>
                    <a:lnTo>
                      <a:pt x="1355" y="356"/>
                    </a:lnTo>
                    <a:lnTo>
                      <a:pt x="1343" y="360"/>
                    </a:lnTo>
                    <a:lnTo>
                      <a:pt x="1334" y="366"/>
                    </a:lnTo>
                    <a:lnTo>
                      <a:pt x="1330" y="368"/>
                    </a:lnTo>
                    <a:lnTo>
                      <a:pt x="1324" y="371"/>
                    </a:lnTo>
                    <a:lnTo>
                      <a:pt x="1323" y="371"/>
                    </a:lnTo>
                    <a:lnTo>
                      <a:pt x="1318" y="367"/>
                    </a:lnTo>
                    <a:lnTo>
                      <a:pt x="1311" y="363"/>
                    </a:lnTo>
                    <a:lnTo>
                      <a:pt x="1283" y="354"/>
                    </a:lnTo>
                    <a:lnTo>
                      <a:pt x="1263" y="354"/>
                    </a:lnTo>
                    <a:lnTo>
                      <a:pt x="1261" y="357"/>
                    </a:lnTo>
                    <a:lnTo>
                      <a:pt x="1261" y="356"/>
                    </a:lnTo>
                    <a:lnTo>
                      <a:pt x="1256" y="349"/>
                    </a:lnTo>
                    <a:lnTo>
                      <a:pt x="1256" y="344"/>
                    </a:lnTo>
                    <a:lnTo>
                      <a:pt x="1251" y="344"/>
                    </a:lnTo>
                    <a:lnTo>
                      <a:pt x="1250" y="345"/>
                    </a:lnTo>
                    <a:lnTo>
                      <a:pt x="1215" y="348"/>
                    </a:lnTo>
                    <a:lnTo>
                      <a:pt x="1202" y="356"/>
                    </a:lnTo>
                    <a:lnTo>
                      <a:pt x="1201" y="357"/>
                    </a:lnTo>
                    <a:lnTo>
                      <a:pt x="1201" y="359"/>
                    </a:lnTo>
                    <a:lnTo>
                      <a:pt x="1198" y="363"/>
                    </a:lnTo>
                    <a:lnTo>
                      <a:pt x="1193" y="371"/>
                    </a:lnTo>
                    <a:lnTo>
                      <a:pt x="1190" y="374"/>
                    </a:lnTo>
                    <a:lnTo>
                      <a:pt x="1182" y="380"/>
                    </a:lnTo>
                    <a:lnTo>
                      <a:pt x="1180" y="381"/>
                    </a:lnTo>
                    <a:lnTo>
                      <a:pt x="1177" y="390"/>
                    </a:lnTo>
                    <a:lnTo>
                      <a:pt x="1175" y="394"/>
                    </a:lnTo>
                    <a:lnTo>
                      <a:pt x="1159" y="390"/>
                    </a:lnTo>
                    <a:lnTo>
                      <a:pt x="1159" y="399"/>
                    </a:lnTo>
                    <a:lnTo>
                      <a:pt x="1165" y="415"/>
                    </a:lnTo>
                    <a:lnTo>
                      <a:pt x="1166" y="415"/>
                    </a:lnTo>
                    <a:lnTo>
                      <a:pt x="1170" y="421"/>
                    </a:lnTo>
                    <a:lnTo>
                      <a:pt x="1173" y="424"/>
                    </a:lnTo>
                    <a:lnTo>
                      <a:pt x="1176" y="424"/>
                    </a:lnTo>
                    <a:lnTo>
                      <a:pt x="1182" y="427"/>
                    </a:lnTo>
                    <a:lnTo>
                      <a:pt x="1183" y="427"/>
                    </a:lnTo>
                    <a:lnTo>
                      <a:pt x="1184" y="434"/>
                    </a:lnTo>
                    <a:lnTo>
                      <a:pt x="1187" y="441"/>
                    </a:lnTo>
                    <a:lnTo>
                      <a:pt x="1187" y="450"/>
                    </a:lnTo>
                    <a:lnTo>
                      <a:pt x="1189" y="451"/>
                    </a:lnTo>
                    <a:lnTo>
                      <a:pt x="1189" y="452"/>
                    </a:lnTo>
                    <a:lnTo>
                      <a:pt x="1187" y="452"/>
                    </a:lnTo>
                    <a:lnTo>
                      <a:pt x="1187" y="454"/>
                    </a:lnTo>
                    <a:lnTo>
                      <a:pt x="1182" y="459"/>
                    </a:lnTo>
                    <a:lnTo>
                      <a:pt x="1180" y="459"/>
                    </a:lnTo>
                    <a:lnTo>
                      <a:pt x="1177" y="458"/>
                    </a:lnTo>
                    <a:lnTo>
                      <a:pt x="1170" y="457"/>
                    </a:lnTo>
                    <a:lnTo>
                      <a:pt x="1165" y="457"/>
                    </a:lnTo>
                    <a:lnTo>
                      <a:pt x="1158" y="455"/>
                    </a:lnTo>
                    <a:lnTo>
                      <a:pt x="1155" y="455"/>
                    </a:lnTo>
                    <a:lnTo>
                      <a:pt x="1139" y="462"/>
                    </a:lnTo>
                    <a:lnTo>
                      <a:pt x="1106" y="461"/>
                    </a:lnTo>
                    <a:lnTo>
                      <a:pt x="1096" y="469"/>
                    </a:lnTo>
                    <a:lnTo>
                      <a:pt x="1067" y="476"/>
                    </a:lnTo>
                    <a:lnTo>
                      <a:pt x="1053" y="482"/>
                    </a:lnTo>
                    <a:lnTo>
                      <a:pt x="1052" y="479"/>
                    </a:lnTo>
                    <a:lnTo>
                      <a:pt x="1045" y="479"/>
                    </a:lnTo>
                    <a:lnTo>
                      <a:pt x="1043" y="478"/>
                    </a:lnTo>
                    <a:lnTo>
                      <a:pt x="1043" y="476"/>
                    </a:lnTo>
                    <a:lnTo>
                      <a:pt x="1042" y="476"/>
                    </a:lnTo>
                    <a:lnTo>
                      <a:pt x="1031" y="465"/>
                    </a:lnTo>
                    <a:lnTo>
                      <a:pt x="1028" y="464"/>
                    </a:lnTo>
                    <a:lnTo>
                      <a:pt x="1021" y="462"/>
                    </a:lnTo>
                    <a:lnTo>
                      <a:pt x="1018" y="461"/>
                    </a:lnTo>
                    <a:lnTo>
                      <a:pt x="1014" y="461"/>
                    </a:lnTo>
                    <a:lnTo>
                      <a:pt x="995" y="471"/>
                    </a:lnTo>
                    <a:lnTo>
                      <a:pt x="985" y="472"/>
                    </a:lnTo>
                    <a:lnTo>
                      <a:pt x="978" y="475"/>
                    </a:lnTo>
                    <a:lnTo>
                      <a:pt x="958" y="479"/>
                    </a:lnTo>
                    <a:lnTo>
                      <a:pt x="957" y="480"/>
                    </a:lnTo>
                    <a:lnTo>
                      <a:pt x="945" y="483"/>
                    </a:lnTo>
                    <a:lnTo>
                      <a:pt x="938" y="483"/>
                    </a:lnTo>
                    <a:lnTo>
                      <a:pt x="926" y="482"/>
                    </a:lnTo>
                    <a:lnTo>
                      <a:pt x="918" y="479"/>
                    </a:lnTo>
                    <a:lnTo>
                      <a:pt x="901" y="479"/>
                    </a:lnTo>
                    <a:lnTo>
                      <a:pt x="894" y="476"/>
                    </a:lnTo>
                    <a:lnTo>
                      <a:pt x="892" y="475"/>
                    </a:lnTo>
                    <a:lnTo>
                      <a:pt x="892" y="473"/>
                    </a:lnTo>
                    <a:lnTo>
                      <a:pt x="891" y="473"/>
                    </a:lnTo>
                    <a:lnTo>
                      <a:pt x="888" y="475"/>
                    </a:lnTo>
                    <a:lnTo>
                      <a:pt x="888" y="476"/>
                    </a:lnTo>
                    <a:lnTo>
                      <a:pt x="887" y="479"/>
                    </a:lnTo>
                    <a:lnTo>
                      <a:pt x="884" y="488"/>
                    </a:lnTo>
                    <a:lnTo>
                      <a:pt x="884" y="490"/>
                    </a:lnTo>
                    <a:lnTo>
                      <a:pt x="876" y="498"/>
                    </a:lnTo>
                    <a:lnTo>
                      <a:pt x="877" y="500"/>
                    </a:lnTo>
                    <a:lnTo>
                      <a:pt x="877" y="501"/>
                    </a:lnTo>
                    <a:lnTo>
                      <a:pt x="878" y="503"/>
                    </a:lnTo>
                    <a:lnTo>
                      <a:pt x="880" y="515"/>
                    </a:lnTo>
                    <a:lnTo>
                      <a:pt x="876" y="526"/>
                    </a:lnTo>
                    <a:lnTo>
                      <a:pt x="874" y="528"/>
                    </a:lnTo>
                    <a:lnTo>
                      <a:pt x="873" y="533"/>
                    </a:lnTo>
                    <a:lnTo>
                      <a:pt x="870" y="539"/>
                    </a:lnTo>
                    <a:lnTo>
                      <a:pt x="870" y="540"/>
                    </a:lnTo>
                    <a:lnTo>
                      <a:pt x="851" y="543"/>
                    </a:lnTo>
                    <a:lnTo>
                      <a:pt x="848" y="545"/>
                    </a:lnTo>
                    <a:lnTo>
                      <a:pt x="846" y="545"/>
                    </a:lnTo>
                    <a:lnTo>
                      <a:pt x="841" y="543"/>
                    </a:lnTo>
                    <a:lnTo>
                      <a:pt x="835" y="543"/>
                    </a:lnTo>
                    <a:lnTo>
                      <a:pt x="816" y="535"/>
                    </a:lnTo>
                    <a:lnTo>
                      <a:pt x="807" y="526"/>
                    </a:lnTo>
                    <a:lnTo>
                      <a:pt x="801" y="515"/>
                    </a:lnTo>
                    <a:lnTo>
                      <a:pt x="792" y="505"/>
                    </a:lnTo>
                    <a:lnTo>
                      <a:pt x="791" y="504"/>
                    </a:lnTo>
                    <a:lnTo>
                      <a:pt x="785" y="501"/>
                    </a:lnTo>
                    <a:lnTo>
                      <a:pt x="782" y="498"/>
                    </a:lnTo>
                    <a:lnTo>
                      <a:pt x="784" y="497"/>
                    </a:lnTo>
                    <a:lnTo>
                      <a:pt x="784" y="496"/>
                    </a:lnTo>
                    <a:lnTo>
                      <a:pt x="786" y="485"/>
                    </a:lnTo>
                    <a:lnTo>
                      <a:pt x="789" y="479"/>
                    </a:lnTo>
                    <a:lnTo>
                      <a:pt x="789" y="464"/>
                    </a:lnTo>
                    <a:lnTo>
                      <a:pt x="781" y="459"/>
                    </a:lnTo>
                    <a:lnTo>
                      <a:pt x="771" y="459"/>
                    </a:lnTo>
                    <a:lnTo>
                      <a:pt x="756" y="462"/>
                    </a:lnTo>
                    <a:lnTo>
                      <a:pt x="751" y="466"/>
                    </a:lnTo>
                    <a:lnTo>
                      <a:pt x="750" y="466"/>
                    </a:lnTo>
                    <a:lnTo>
                      <a:pt x="749" y="471"/>
                    </a:lnTo>
                    <a:lnTo>
                      <a:pt x="751" y="472"/>
                    </a:lnTo>
                    <a:lnTo>
                      <a:pt x="760" y="479"/>
                    </a:lnTo>
                    <a:lnTo>
                      <a:pt x="765" y="476"/>
                    </a:lnTo>
                    <a:lnTo>
                      <a:pt x="771" y="476"/>
                    </a:lnTo>
                    <a:lnTo>
                      <a:pt x="764" y="479"/>
                    </a:lnTo>
                    <a:lnTo>
                      <a:pt x="760" y="482"/>
                    </a:lnTo>
                    <a:lnTo>
                      <a:pt x="761" y="487"/>
                    </a:lnTo>
                    <a:lnTo>
                      <a:pt x="763" y="498"/>
                    </a:lnTo>
                    <a:lnTo>
                      <a:pt x="765" y="503"/>
                    </a:lnTo>
                    <a:lnTo>
                      <a:pt x="765" y="508"/>
                    </a:lnTo>
                    <a:lnTo>
                      <a:pt x="764" y="511"/>
                    </a:lnTo>
                    <a:lnTo>
                      <a:pt x="763" y="511"/>
                    </a:lnTo>
                    <a:lnTo>
                      <a:pt x="760" y="514"/>
                    </a:lnTo>
                    <a:lnTo>
                      <a:pt x="758" y="514"/>
                    </a:lnTo>
                    <a:lnTo>
                      <a:pt x="740" y="517"/>
                    </a:lnTo>
                    <a:lnTo>
                      <a:pt x="740" y="504"/>
                    </a:lnTo>
                    <a:lnTo>
                      <a:pt x="739" y="493"/>
                    </a:lnTo>
                    <a:lnTo>
                      <a:pt x="739" y="490"/>
                    </a:lnTo>
                    <a:lnTo>
                      <a:pt x="737" y="490"/>
                    </a:lnTo>
                    <a:lnTo>
                      <a:pt x="737" y="488"/>
                    </a:lnTo>
                    <a:lnTo>
                      <a:pt x="733" y="487"/>
                    </a:lnTo>
                    <a:lnTo>
                      <a:pt x="724" y="485"/>
                    </a:lnTo>
                    <a:lnTo>
                      <a:pt x="717" y="482"/>
                    </a:lnTo>
                    <a:lnTo>
                      <a:pt x="717" y="480"/>
                    </a:lnTo>
                    <a:lnTo>
                      <a:pt x="715" y="480"/>
                    </a:lnTo>
                    <a:lnTo>
                      <a:pt x="708" y="485"/>
                    </a:lnTo>
                    <a:lnTo>
                      <a:pt x="691" y="504"/>
                    </a:lnTo>
                    <a:lnTo>
                      <a:pt x="688" y="518"/>
                    </a:lnTo>
                    <a:lnTo>
                      <a:pt x="687" y="519"/>
                    </a:lnTo>
                    <a:lnTo>
                      <a:pt x="687" y="522"/>
                    </a:lnTo>
                    <a:lnTo>
                      <a:pt x="686" y="522"/>
                    </a:lnTo>
                    <a:lnTo>
                      <a:pt x="672" y="525"/>
                    </a:lnTo>
                    <a:lnTo>
                      <a:pt x="665" y="531"/>
                    </a:lnTo>
                    <a:lnTo>
                      <a:pt x="662" y="532"/>
                    </a:lnTo>
                    <a:lnTo>
                      <a:pt x="661" y="531"/>
                    </a:lnTo>
                    <a:lnTo>
                      <a:pt x="659" y="533"/>
                    </a:lnTo>
                    <a:lnTo>
                      <a:pt x="655" y="538"/>
                    </a:lnTo>
                    <a:lnTo>
                      <a:pt x="651" y="540"/>
                    </a:lnTo>
                    <a:lnTo>
                      <a:pt x="647" y="538"/>
                    </a:lnTo>
                    <a:lnTo>
                      <a:pt x="645" y="536"/>
                    </a:lnTo>
                    <a:lnTo>
                      <a:pt x="634" y="536"/>
                    </a:lnTo>
                    <a:lnTo>
                      <a:pt x="631" y="540"/>
                    </a:lnTo>
                    <a:lnTo>
                      <a:pt x="630" y="542"/>
                    </a:lnTo>
                    <a:lnTo>
                      <a:pt x="628" y="542"/>
                    </a:lnTo>
                    <a:lnTo>
                      <a:pt x="627" y="539"/>
                    </a:lnTo>
                    <a:lnTo>
                      <a:pt x="627" y="538"/>
                    </a:lnTo>
                    <a:lnTo>
                      <a:pt x="626" y="536"/>
                    </a:lnTo>
                    <a:lnTo>
                      <a:pt x="627" y="533"/>
                    </a:lnTo>
                    <a:lnTo>
                      <a:pt x="627" y="517"/>
                    </a:lnTo>
                    <a:lnTo>
                      <a:pt x="628" y="512"/>
                    </a:lnTo>
                    <a:lnTo>
                      <a:pt x="621" y="510"/>
                    </a:lnTo>
                    <a:lnTo>
                      <a:pt x="617" y="510"/>
                    </a:lnTo>
                    <a:lnTo>
                      <a:pt x="610" y="514"/>
                    </a:lnTo>
                    <a:lnTo>
                      <a:pt x="607" y="514"/>
                    </a:lnTo>
                    <a:lnTo>
                      <a:pt x="605" y="512"/>
                    </a:lnTo>
                    <a:lnTo>
                      <a:pt x="590" y="510"/>
                    </a:lnTo>
                    <a:lnTo>
                      <a:pt x="588" y="508"/>
                    </a:lnTo>
                    <a:lnTo>
                      <a:pt x="588" y="510"/>
                    </a:lnTo>
                    <a:lnTo>
                      <a:pt x="585" y="514"/>
                    </a:lnTo>
                    <a:lnTo>
                      <a:pt x="584" y="515"/>
                    </a:lnTo>
                    <a:lnTo>
                      <a:pt x="584" y="524"/>
                    </a:lnTo>
                    <a:lnTo>
                      <a:pt x="585" y="529"/>
                    </a:lnTo>
                    <a:lnTo>
                      <a:pt x="584" y="533"/>
                    </a:lnTo>
                    <a:lnTo>
                      <a:pt x="581" y="538"/>
                    </a:lnTo>
                    <a:lnTo>
                      <a:pt x="574" y="540"/>
                    </a:lnTo>
                    <a:lnTo>
                      <a:pt x="568" y="540"/>
                    </a:lnTo>
                    <a:lnTo>
                      <a:pt x="563" y="538"/>
                    </a:lnTo>
                    <a:lnTo>
                      <a:pt x="554" y="531"/>
                    </a:lnTo>
                    <a:lnTo>
                      <a:pt x="550" y="535"/>
                    </a:lnTo>
                    <a:lnTo>
                      <a:pt x="547" y="540"/>
                    </a:lnTo>
                    <a:lnTo>
                      <a:pt x="547" y="539"/>
                    </a:lnTo>
                    <a:lnTo>
                      <a:pt x="545" y="539"/>
                    </a:lnTo>
                    <a:lnTo>
                      <a:pt x="530" y="532"/>
                    </a:lnTo>
                    <a:lnTo>
                      <a:pt x="523" y="518"/>
                    </a:lnTo>
                    <a:lnTo>
                      <a:pt x="523" y="517"/>
                    </a:lnTo>
                    <a:lnTo>
                      <a:pt x="523" y="515"/>
                    </a:lnTo>
                    <a:lnTo>
                      <a:pt x="521" y="515"/>
                    </a:lnTo>
                    <a:lnTo>
                      <a:pt x="520" y="517"/>
                    </a:lnTo>
                    <a:lnTo>
                      <a:pt x="506" y="528"/>
                    </a:lnTo>
                    <a:lnTo>
                      <a:pt x="499" y="536"/>
                    </a:lnTo>
                    <a:lnTo>
                      <a:pt x="497" y="535"/>
                    </a:lnTo>
                    <a:lnTo>
                      <a:pt x="494" y="538"/>
                    </a:lnTo>
                    <a:lnTo>
                      <a:pt x="493" y="538"/>
                    </a:lnTo>
                    <a:lnTo>
                      <a:pt x="493" y="536"/>
                    </a:lnTo>
                    <a:lnTo>
                      <a:pt x="482" y="532"/>
                    </a:lnTo>
                    <a:lnTo>
                      <a:pt x="463" y="531"/>
                    </a:lnTo>
                    <a:lnTo>
                      <a:pt x="432" y="532"/>
                    </a:lnTo>
                    <a:lnTo>
                      <a:pt x="427" y="531"/>
                    </a:lnTo>
                    <a:lnTo>
                      <a:pt x="422" y="536"/>
                    </a:lnTo>
                    <a:lnTo>
                      <a:pt x="419" y="542"/>
                    </a:lnTo>
                    <a:lnTo>
                      <a:pt x="418" y="542"/>
                    </a:lnTo>
                    <a:lnTo>
                      <a:pt x="416" y="540"/>
                    </a:lnTo>
                    <a:lnTo>
                      <a:pt x="413" y="539"/>
                    </a:lnTo>
                    <a:lnTo>
                      <a:pt x="412" y="538"/>
                    </a:lnTo>
                    <a:lnTo>
                      <a:pt x="411" y="538"/>
                    </a:lnTo>
                    <a:lnTo>
                      <a:pt x="393" y="542"/>
                    </a:lnTo>
                    <a:lnTo>
                      <a:pt x="390" y="542"/>
                    </a:lnTo>
                    <a:lnTo>
                      <a:pt x="388" y="540"/>
                    </a:lnTo>
                    <a:lnTo>
                      <a:pt x="394" y="531"/>
                    </a:lnTo>
                    <a:lnTo>
                      <a:pt x="401" y="498"/>
                    </a:lnTo>
                    <a:lnTo>
                      <a:pt x="401" y="493"/>
                    </a:lnTo>
                    <a:lnTo>
                      <a:pt x="408" y="473"/>
                    </a:lnTo>
                    <a:lnTo>
                      <a:pt x="411" y="471"/>
                    </a:lnTo>
                    <a:lnTo>
                      <a:pt x="411" y="468"/>
                    </a:lnTo>
                    <a:lnTo>
                      <a:pt x="412" y="458"/>
                    </a:lnTo>
                    <a:lnTo>
                      <a:pt x="412" y="457"/>
                    </a:lnTo>
                    <a:lnTo>
                      <a:pt x="409" y="447"/>
                    </a:lnTo>
                    <a:lnTo>
                      <a:pt x="408" y="447"/>
                    </a:lnTo>
                    <a:lnTo>
                      <a:pt x="404" y="441"/>
                    </a:lnTo>
                    <a:lnTo>
                      <a:pt x="404" y="440"/>
                    </a:lnTo>
                    <a:lnTo>
                      <a:pt x="401" y="438"/>
                    </a:lnTo>
                    <a:lnTo>
                      <a:pt x="398" y="431"/>
                    </a:lnTo>
                    <a:lnTo>
                      <a:pt x="398" y="428"/>
                    </a:lnTo>
                    <a:lnTo>
                      <a:pt x="397" y="426"/>
                    </a:lnTo>
                    <a:lnTo>
                      <a:pt x="394" y="416"/>
                    </a:lnTo>
                    <a:lnTo>
                      <a:pt x="388" y="413"/>
                    </a:lnTo>
                    <a:lnTo>
                      <a:pt x="384" y="412"/>
                    </a:lnTo>
                    <a:lnTo>
                      <a:pt x="383" y="413"/>
                    </a:lnTo>
                    <a:lnTo>
                      <a:pt x="376" y="413"/>
                    </a:lnTo>
                    <a:lnTo>
                      <a:pt x="374" y="418"/>
                    </a:lnTo>
                    <a:lnTo>
                      <a:pt x="373" y="440"/>
                    </a:lnTo>
                    <a:lnTo>
                      <a:pt x="374" y="441"/>
                    </a:lnTo>
                    <a:lnTo>
                      <a:pt x="372" y="447"/>
                    </a:lnTo>
                    <a:lnTo>
                      <a:pt x="369" y="451"/>
                    </a:lnTo>
                    <a:lnTo>
                      <a:pt x="351" y="457"/>
                    </a:lnTo>
                    <a:lnTo>
                      <a:pt x="349" y="457"/>
                    </a:lnTo>
                    <a:lnTo>
                      <a:pt x="352" y="443"/>
                    </a:lnTo>
                    <a:lnTo>
                      <a:pt x="344" y="443"/>
                    </a:lnTo>
                    <a:lnTo>
                      <a:pt x="336" y="444"/>
                    </a:lnTo>
                    <a:lnTo>
                      <a:pt x="334" y="444"/>
                    </a:lnTo>
                    <a:lnTo>
                      <a:pt x="330" y="428"/>
                    </a:lnTo>
                    <a:lnTo>
                      <a:pt x="326" y="423"/>
                    </a:lnTo>
                    <a:lnTo>
                      <a:pt x="323" y="419"/>
                    </a:lnTo>
                    <a:lnTo>
                      <a:pt x="320" y="409"/>
                    </a:lnTo>
                    <a:lnTo>
                      <a:pt x="321" y="408"/>
                    </a:lnTo>
                    <a:lnTo>
                      <a:pt x="328" y="408"/>
                    </a:lnTo>
                    <a:lnTo>
                      <a:pt x="341" y="406"/>
                    </a:lnTo>
                    <a:lnTo>
                      <a:pt x="349" y="406"/>
                    </a:lnTo>
                    <a:lnTo>
                      <a:pt x="356" y="408"/>
                    </a:lnTo>
                    <a:lnTo>
                      <a:pt x="356" y="409"/>
                    </a:lnTo>
                    <a:lnTo>
                      <a:pt x="359" y="409"/>
                    </a:lnTo>
                    <a:lnTo>
                      <a:pt x="359" y="408"/>
                    </a:lnTo>
                    <a:lnTo>
                      <a:pt x="358" y="406"/>
                    </a:lnTo>
                    <a:lnTo>
                      <a:pt x="358" y="405"/>
                    </a:lnTo>
                    <a:lnTo>
                      <a:pt x="359" y="402"/>
                    </a:lnTo>
                    <a:lnTo>
                      <a:pt x="359" y="385"/>
                    </a:lnTo>
                    <a:lnTo>
                      <a:pt x="353" y="380"/>
                    </a:lnTo>
                    <a:lnTo>
                      <a:pt x="333" y="364"/>
                    </a:lnTo>
                    <a:lnTo>
                      <a:pt x="326" y="351"/>
                    </a:lnTo>
                    <a:lnTo>
                      <a:pt x="324" y="349"/>
                    </a:lnTo>
                    <a:lnTo>
                      <a:pt x="316" y="348"/>
                    </a:lnTo>
                    <a:lnTo>
                      <a:pt x="312" y="349"/>
                    </a:lnTo>
                    <a:lnTo>
                      <a:pt x="310" y="348"/>
                    </a:lnTo>
                    <a:lnTo>
                      <a:pt x="302" y="338"/>
                    </a:lnTo>
                    <a:lnTo>
                      <a:pt x="302" y="337"/>
                    </a:lnTo>
                    <a:lnTo>
                      <a:pt x="299" y="335"/>
                    </a:lnTo>
                    <a:lnTo>
                      <a:pt x="300" y="335"/>
                    </a:lnTo>
                    <a:lnTo>
                      <a:pt x="306" y="330"/>
                    </a:lnTo>
                    <a:lnTo>
                      <a:pt x="306" y="314"/>
                    </a:lnTo>
                    <a:lnTo>
                      <a:pt x="305" y="307"/>
                    </a:lnTo>
                    <a:lnTo>
                      <a:pt x="302" y="304"/>
                    </a:lnTo>
                    <a:lnTo>
                      <a:pt x="305" y="301"/>
                    </a:lnTo>
                    <a:lnTo>
                      <a:pt x="305" y="300"/>
                    </a:lnTo>
                    <a:lnTo>
                      <a:pt x="298" y="294"/>
                    </a:lnTo>
                    <a:lnTo>
                      <a:pt x="292" y="287"/>
                    </a:lnTo>
                    <a:lnTo>
                      <a:pt x="288" y="279"/>
                    </a:lnTo>
                    <a:lnTo>
                      <a:pt x="281" y="264"/>
                    </a:lnTo>
                    <a:lnTo>
                      <a:pt x="274" y="261"/>
                    </a:lnTo>
                    <a:lnTo>
                      <a:pt x="272" y="261"/>
                    </a:lnTo>
                    <a:lnTo>
                      <a:pt x="271" y="260"/>
                    </a:lnTo>
                    <a:lnTo>
                      <a:pt x="271" y="247"/>
                    </a:lnTo>
                    <a:lnTo>
                      <a:pt x="272" y="241"/>
                    </a:lnTo>
                    <a:lnTo>
                      <a:pt x="279" y="234"/>
                    </a:lnTo>
                    <a:lnTo>
                      <a:pt x="278" y="232"/>
                    </a:lnTo>
                    <a:lnTo>
                      <a:pt x="278" y="230"/>
                    </a:lnTo>
                    <a:lnTo>
                      <a:pt x="274" y="226"/>
                    </a:lnTo>
                    <a:lnTo>
                      <a:pt x="274" y="225"/>
                    </a:lnTo>
                    <a:lnTo>
                      <a:pt x="264" y="215"/>
                    </a:lnTo>
                    <a:lnTo>
                      <a:pt x="263" y="211"/>
                    </a:lnTo>
                    <a:lnTo>
                      <a:pt x="243" y="191"/>
                    </a:lnTo>
                    <a:lnTo>
                      <a:pt x="235" y="179"/>
                    </a:lnTo>
                    <a:lnTo>
                      <a:pt x="235" y="177"/>
                    </a:lnTo>
                    <a:lnTo>
                      <a:pt x="233" y="176"/>
                    </a:lnTo>
                    <a:lnTo>
                      <a:pt x="228" y="179"/>
                    </a:lnTo>
                    <a:lnTo>
                      <a:pt x="225" y="183"/>
                    </a:lnTo>
                    <a:lnTo>
                      <a:pt x="221" y="191"/>
                    </a:lnTo>
                    <a:lnTo>
                      <a:pt x="218" y="191"/>
                    </a:lnTo>
                    <a:lnTo>
                      <a:pt x="214" y="190"/>
                    </a:lnTo>
                    <a:lnTo>
                      <a:pt x="201" y="181"/>
                    </a:lnTo>
                    <a:lnTo>
                      <a:pt x="199" y="179"/>
                    </a:lnTo>
                    <a:lnTo>
                      <a:pt x="199" y="177"/>
                    </a:lnTo>
                    <a:lnTo>
                      <a:pt x="197" y="172"/>
                    </a:lnTo>
                    <a:lnTo>
                      <a:pt x="197" y="170"/>
                    </a:lnTo>
                    <a:lnTo>
                      <a:pt x="199" y="169"/>
                    </a:lnTo>
                    <a:lnTo>
                      <a:pt x="199" y="167"/>
                    </a:lnTo>
                    <a:lnTo>
                      <a:pt x="200" y="166"/>
                    </a:lnTo>
                    <a:lnTo>
                      <a:pt x="214" y="150"/>
                    </a:lnTo>
                    <a:lnTo>
                      <a:pt x="216" y="145"/>
                    </a:lnTo>
                    <a:lnTo>
                      <a:pt x="216" y="140"/>
                    </a:lnTo>
                    <a:lnTo>
                      <a:pt x="214" y="127"/>
                    </a:lnTo>
                    <a:lnTo>
                      <a:pt x="214" y="126"/>
                    </a:lnTo>
                    <a:lnTo>
                      <a:pt x="207" y="116"/>
                    </a:lnTo>
                    <a:lnTo>
                      <a:pt x="205" y="116"/>
                    </a:lnTo>
                    <a:lnTo>
                      <a:pt x="205" y="114"/>
                    </a:lnTo>
                    <a:lnTo>
                      <a:pt x="199" y="112"/>
                    </a:lnTo>
                    <a:lnTo>
                      <a:pt x="189" y="109"/>
                    </a:lnTo>
                    <a:lnTo>
                      <a:pt x="175" y="102"/>
                    </a:lnTo>
                    <a:lnTo>
                      <a:pt x="173" y="102"/>
                    </a:lnTo>
                    <a:lnTo>
                      <a:pt x="168" y="105"/>
                    </a:lnTo>
                    <a:lnTo>
                      <a:pt x="166" y="105"/>
                    </a:lnTo>
                    <a:lnTo>
                      <a:pt x="166" y="106"/>
                    </a:lnTo>
                    <a:lnTo>
                      <a:pt x="168" y="109"/>
                    </a:lnTo>
                    <a:lnTo>
                      <a:pt x="168" y="110"/>
                    </a:lnTo>
                    <a:lnTo>
                      <a:pt x="169" y="114"/>
                    </a:lnTo>
                    <a:lnTo>
                      <a:pt x="178" y="128"/>
                    </a:lnTo>
                    <a:lnTo>
                      <a:pt x="178" y="135"/>
                    </a:lnTo>
                    <a:lnTo>
                      <a:pt x="176" y="137"/>
                    </a:lnTo>
                    <a:lnTo>
                      <a:pt x="175" y="140"/>
                    </a:lnTo>
                    <a:lnTo>
                      <a:pt x="173" y="141"/>
                    </a:lnTo>
                    <a:lnTo>
                      <a:pt x="169" y="144"/>
                    </a:lnTo>
                    <a:lnTo>
                      <a:pt x="166" y="144"/>
                    </a:lnTo>
                    <a:lnTo>
                      <a:pt x="165" y="147"/>
                    </a:lnTo>
                    <a:lnTo>
                      <a:pt x="162" y="150"/>
                    </a:lnTo>
                    <a:lnTo>
                      <a:pt x="159" y="156"/>
                    </a:lnTo>
                    <a:lnTo>
                      <a:pt x="158" y="158"/>
                    </a:lnTo>
                    <a:lnTo>
                      <a:pt x="154" y="158"/>
                    </a:lnTo>
                    <a:lnTo>
                      <a:pt x="152" y="156"/>
                    </a:lnTo>
                    <a:lnTo>
                      <a:pt x="145" y="140"/>
                    </a:lnTo>
                    <a:lnTo>
                      <a:pt x="145" y="138"/>
                    </a:lnTo>
                    <a:lnTo>
                      <a:pt x="142" y="138"/>
                    </a:lnTo>
                    <a:lnTo>
                      <a:pt x="144" y="140"/>
                    </a:lnTo>
                    <a:lnTo>
                      <a:pt x="144" y="151"/>
                    </a:lnTo>
                    <a:lnTo>
                      <a:pt x="142" y="152"/>
                    </a:lnTo>
                    <a:lnTo>
                      <a:pt x="141" y="156"/>
                    </a:lnTo>
                    <a:lnTo>
                      <a:pt x="122" y="165"/>
                    </a:lnTo>
                    <a:lnTo>
                      <a:pt x="115" y="166"/>
                    </a:lnTo>
                    <a:lnTo>
                      <a:pt x="112" y="167"/>
                    </a:lnTo>
                    <a:lnTo>
                      <a:pt x="112" y="163"/>
                    </a:lnTo>
                    <a:lnTo>
                      <a:pt x="105" y="138"/>
                    </a:lnTo>
                    <a:lnTo>
                      <a:pt x="105" y="135"/>
                    </a:lnTo>
                    <a:lnTo>
                      <a:pt x="102" y="130"/>
                    </a:lnTo>
                    <a:lnTo>
                      <a:pt x="92" y="116"/>
                    </a:lnTo>
                    <a:lnTo>
                      <a:pt x="92" y="114"/>
                    </a:lnTo>
                    <a:lnTo>
                      <a:pt x="87" y="99"/>
                    </a:lnTo>
                    <a:lnTo>
                      <a:pt x="87" y="98"/>
                    </a:lnTo>
                    <a:lnTo>
                      <a:pt x="80" y="85"/>
                    </a:lnTo>
                    <a:lnTo>
                      <a:pt x="77" y="84"/>
                    </a:lnTo>
                    <a:lnTo>
                      <a:pt x="69" y="77"/>
                    </a:lnTo>
                    <a:lnTo>
                      <a:pt x="62" y="74"/>
                    </a:lnTo>
                    <a:lnTo>
                      <a:pt x="53" y="74"/>
                    </a:lnTo>
                    <a:lnTo>
                      <a:pt x="45" y="81"/>
                    </a:lnTo>
                    <a:lnTo>
                      <a:pt x="29" y="92"/>
                    </a:lnTo>
                    <a:lnTo>
                      <a:pt x="27" y="95"/>
                    </a:lnTo>
                    <a:lnTo>
                      <a:pt x="24" y="96"/>
                    </a:lnTo>
                    <a:lnTo>
                      <a:pt x="24" y="98"/>
                    </a:lnTo>
                    <a:lnTo>
                      <a:pt x="22" y="96"/>
                    </a:lnTo>
                    <a:lnTo>
                      <a:pt x="13" y="91"/>
                    </a:lnTo>
                    <a:lnTo>
                      <a:pt x="4" y="82"/>
                    </a:lnTo>
                    <a:lnTo>
                      <a:pt x="0" y="78"/>
                    </a:lnTo>
                    <a:lnTo>
                      <a:pt x="7" y="75"/>
                    </a:lnTo>
                    <a:lnTo>
                      <a:pt x="32" y="52"/>
                    </a:lnTo>
                    <a:lnTo>
                      <a:pt x="41" y="42"/>
                    </a:lnTo>
                    <a:lnTo>
                      <a:pt x="42" y="39"/>
                    </a:lnTo>
                    <a:lnTo>
                      <a:pt x="43" y="38"/>
                    </a:lnTo>
                    <a:lnTo>
                      <a:pt x="46" y="29"/>
                    </a:lnTo>
                    <a:lnTo>
                      <a:pt x="46" y="22"/>
                    </a:lnTo>
                    <a:lnTo>
                      <a:pt x="48" y="22"/>
                    </a:lnTo>
                    <a:lnTo>
                      <a:pt x="48" y="21"/>
                    </a:lnTo>
                    <a:lnTo>
                      <a:pt x="56" y="11"/>
                    </a:lnTo>
                    <a:lnTo>
                      <a:pt x="50" y="6"/>
                    </a:lnTo>
                    <a:lnTo>
                      <a:pt x="46" y="0"/>
                    </a:lnTo>
                    <a:lnTo>
                      <a:pt x="42" y="1"/>
                    </a:lnTo>
                    <a:lnTo>
                      <a:pt x="38" y="1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6" name="Freeform 6284">
                <a:extLst>
                  <a:ext uri="{FF2B5EF4-FFF2-40B4-BE49-F238E27FC236}">
                    <a16:creationId xmlns:a16="http://schemas.microsoft.com/office/drawing/2014/main" id="{3142B3E0-2942-5F8B-E86F-15EBC04440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5" y="1234"/>
                <a:ext cx="64" cy="72"/>
              </a:xfrm>
              <a:custGeom>
                <a:avLst/>
                <a:gdLst>
                  <a:gd name="T0" fmla="*/ 233 w 256"/>
                  <a:gd name="T1" fmla="*/ 285 h 285"/>
                  <a:gd name="T2" fmla="*/ 228 w 256"/>
                  <a:gd name="T3" fmla="*/ 281 h 285"/>
                  <a:gd name="T4" fmla="*/ 226 w 256"/>
                  <a:gd name="T5" fmla="*/ 275 h 285"/>
                  <a:gd name="T6" fmla="*/ 231 w 256"/>
                  <a:gd name="T7" fmla="*/ 266 h 285"/>
                  <a:gd name="T8" fmla="*/ 255 w 256"/>
                  <a:gd name="T9" fmla="*/ 243 h 285"/>
                  <a:gd name="T10" fmla="*/ 256 w 256"/>
                  <a:gd name="T11" fmla="*/ 239 h 285"/>
                  <a:gd name="T12" fmla="*/ 252 w 256"/>
                  <a:gd name="T13" fmla="*/ 225 h 285"/>
                  <a:gd name="T14" fmla="*/ 249 w 256"/>
                  <a:gd name="T15" fmla="*/ 215 h 285"/>
                  <a:gd name="T16" fmla="*/ 245 w 256"/>
                  <a:gd name="T17" fmla="*/ 210 h 285"/>
                  <a:gd name="T18" fmla="*/ 242 w 256"/>
                  <a:gd name="T19" fmla="*/ 207 h 285"/>
                  <a:gd name="T20" fmla="*/ 239 w 256"/>
                  <a:gd name="T21" fmla="*/ 206 h 285"/>
                  <a:gd name="T22" fmla="*/ 219 w 256"/>
                  <a:gd name="T23" fmla="*/ 197 h 285"/>
                  <a:gd name="T24" fmla="*/ 203 w 256"/>
                  <a:gd name="T25" fmla="*/ 190 h 285"/>
                  <a:gd name="T26" fmla="*/ 199 w 256"/>
                  <a:gd name="T27" fmla="*/ 189 h 285"/>
                  <a:gd name="T28" fmla="*/ 201 w 256"/>
                  <a:gd name="T29" fmla="*/ 183 h 285"/>
                  <a:gd name="T30" fmla="*/ 210 w 256"/>
                  <a:gd name="T31" fmla="*/ 177 h 285"/>
                  <a:gd name="T32" fmla="*/ 211 w 256"/>
                  <a:gd name="T33" fmla="*/ 173 h 285"/>
                  <a:gd name="T34" fmla="*/ 212 w 256"/>
                  <a:gd name="T35" fmla="*/ 158 h 285"/>
                  <a:gd name="T36" fmla="*/ 196 w 256"/>
                  <a:gd name="T37" fmla="*/ 150 h 285"/>
                  <a:gd name="T38" fmla="*/ 186 w 256"/>
                  <a:gd name="T39" fmla="*/ 147 h 285"/>
                  <a:gd name="T40" fmla="*/ 179 w 256"/>
                  <a:gd name="T41" fmla="*/ 139 h 285"/>
                  <a:gd name="T42" fmla="*/ 183 w 256"/>
                  <a:gd name="T43" fmla="*/ 124 h 285"/>
                  <a:gd name="T44" fmla="*/ 182 w 256"/>
                  <a:gd name="T45" fmla="*/ 122 h 285"/>
                  <a:gd name="T46" fmla="*/ 159 w 256"/>
                  <a:gd name="T47" fmla="*/ 126 h 285"/>
                  <a:gd name="T48" fmla="*/ 158 w 256"/>
                  <a:gd name="T49" fmla="*/ 95 h 285"/>
                  <a:gd name="T50" fmla="*/ 143 w 256"/>
                  <a:gd name="T51" fmla="*/ 84 h 285"/>
                  <a:gd name="T52" fmla="*/ 132 w 256"/>
                  <a:gd name="T53" fmla="*/ 69 h 285"/>
                  <a:gd name="T54" fmla="*/ 104 w 256"/>
                  <a:gd name="T55" fmla="*/ 38 h 285"/>
                  <a:gd name="T56" fmla="*/ 75 w 256"/>
                  <a:gd name="T57" fmla="*/ 36 h 285"/>
                  <a:gd name="T58" fmla="*/ 71 w 256"/>
                  <a:gd name="T59" fmla="*/ 28 h 285"/>
                  <a:gd name="T60" fmla="*/ 68 w 256"/>
                  <a:gd name="T61" fmla="*/ 28 h 285"/>
                  <a:gd name="T62" fmla="*/ 49 w 256"/>
                  <a:gd name="T63" fmla="*/ 27 h 285"/>
                  <a:gd name="T64" fmla="*/ 46 w 256"/>
                  <a:gd name="T65" fmla="*/ 28 h 285"/>
                  <a:gd name="T66" fmla="*/ 38 w 256"/>
                  <a:gd name="T67" fmla="*/ 41 h 285"/>
                  <a:gd name="T68" fmla="*/ 30 w 256"/>
                  <a:gd name="T69" fmla="*/ 48 h 285"/>
                  <a:gd name="T70" fmla="*/ 27 w 256"/>
                  <a:gd name="T71" fmla="*/ 52 h 285"/>
                  <a:gd name="T72" fmla="*/ 15 w 256"/>
                  <a:gd name="T73" fmla="*/ 45 h 285"/>
                  <a:gd name="T74" fmla="*/ 13 w 256"/>
                  <a:gd name="T75" fmla="*/ 39 h 285"/>
                  <a:gd name="T76" fmla="*/ 6 w 256"/>
                  <a:gd name="T77" fmla="*/ 27 h 285"/>
                  <a:gd name="T78" fmla="*/ 3 w 256"/>
                  <a:gd name="T79" fmla="*/ 26 h 285"/>
                  <a:gd name="T80" fmla="*/ 0 w 256"/>
                  <a:gd name="T81" fmla="*/ 21 h 285"/>
                  <a:gd name="T82" fmla="*/ 3 w 256"/>
                  <a:gd name="T83" fmla="*/ 11 h 285"/>
                  <a:gd name="T84" fmla="*/ 4 w 256"/>
                  <a:gd name="T85" fmla="*/ 0 h 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56" h="285">
                    <a:moveTo>
                      <a:pt x="235" y="282"/>
                    </a:moveTo>
                    <a:lnTo>
                      <a:pt x="233" y="285"/>
                    </a:lnTo>
                    <a:lnTo>
                      <a:pt x="232" y="285"/>
                    </a:lnTo>
                    <a:lnTo>
                      <a:pt x="228" y="281"/>
                    </a:lnTo>
                    <a:lnTo>
                      <a:pt x="228" y="280"/>
                    </a:lnTo>
                    <a:lnTo>
                      <a:pt x="226" y="275"/>
                    </a:lnTo>
                    <a:lnTo>
                      <a:pt x="226" y="273"/>
                    </a:lnTo>
                    <a:lnTo>
                      <a:pt x="231" y="266"/>
                    </a:lnTo>
                    <a:lnTo>
                      <a:pt x="243" y="251"/>
                    </a:lnTo>
                    <a:lnTo>
                      <a:pt x="255" y="243"/>
                    </a:lnTo>
                    <a:lnTo>
                      <a:pt x="256" y="242"/>
                    </a:lnTo>
                    <a:lnTo>
                      <a:pt x="256" y="239"/>
                    </a:lnTo>
                    <a:lnTo>
                      <a:pt x="255" y="232"/>
                    </a:lnTo>
                    <a:lnTo>
                      <a:pt x="252" y="225"/>
                    </a:lnTo>
                    <a:lnTo>
                      <a:pt x="252" y="222"/>
                    </a:lnTo>
                    <a:lnTo>
                      <a:pt x="249" y="215"/>
                    </a:lnTo>
                    <a:lnTo>
                      <a:pt x="246" y="211"/>
                    </a:lnTo>
                    <a:lnTo>
                      <a:pt x="245" y="210"/>
                    </a:lnTo>
                    <a:lnTo>
                      <a:pt x="245" y="208"/>
                    </a:lnTo>
                    <a:lnTo>
                      <a:pt x="242" y="207"/>
                    </a:lnTo>
                    <a:lnTo>
                      <a:pt x="240" y="206"/>
                    </a:lnTo>
                    <a:lnTo>
                      <a:pt x="239" y="206"/>
                    </a:lnTo>
                    <a:lnTo>
                      <a:pt x="236" y="204"/>
                    </a:lnTo>
                    <a:lnTo>
                      <a:pt x="219" y="197"/>
                    </a:lnTo>
                    <a:lnTo>
                      <a:pt x="212" y="196"/>
                    </a:lnTo>
                    <a:lnTo>
                      <a:pt x="203" y="190"/>
                    </a:lnTo>
                    <a:lnTo>
                      <a:pt x="201" y="189"/>
                    </a:lnTo>
                    <a:lnTo>
                      <a:pt x="199" y="189"/>
                    </a:lnTo>
                    <a:lnTo>
                      <a:pt x="199" y="184"/>
                    </a:lnTo>
                    <a:lnTo>
                      <a:pt x="201" y="183"/>
                    </a:lnTo>
                    <a:lnTo>
                      <a:pt x="210" y="179"/>
                    </a:lnTo>
                    <a:lnTo>
                      <a:pt x="210" y="177"/>
                    </a:lnTo>
                    <a:lnTo>
                      <a:pt x="211" y="175"/>
                    </a:lnTo>
                    <a:lnTo>
                      <a:pt x="211" y="173"/>
                    </a:lnTo>
                    <a:lnTo>
                      <a:pt x="212" y="168"/>
                    </a:lnTo>
                    <a:lnTo>
                      <a:pt x="212" y="158"/>
                    </a:lnTo>
                    <a:lnTo>
                      <a:pt x="211" y="157"/>
                    </a:lnTo>
                    <a:lnTo>
                      <a:pt x="196" y="150"/>
                    </a:lnTo>
                    <a:lnTo>
                      <a:pt x="190" y="150"/>
                    </a:lnTo>
                    <a:lnTo>
                      <a:pt x="186" y="147"/>
                    </a:lnTo>
                    <a:lnTo>
                      <a:pt x="180" y="140"/>
                    </a:lnTo>
                    <a:lnTo>
                      <a:pt x="179" y="139"/>
                    </a:lnTo>
                    <a:lnTo>
                      <a:pt x="180" y="139"/>
                    </a:lnTo>
                    <a:lnTo>
                      <a:pt x="183" y="124"/>
                    </a:lnTo>
                    <a:lnTo>
                      <a:pt x="182" y="123"/>
                    </a:lnTo>
                    <a:lnTo>
                      <a:pt x="182" y="122"/>
                    </a:lnTo>
                    <a:lnTo>
                      <a:pt x="171" y="126"/>
                    </a:lnTo>
                    <a:lnTo>
                      <a:pt x="159" y="126"/>
                    </a:lnTo>
                    <a:lnTo>
                      <a:pt x="159" y="98"/>
                    </a:lnTo>
                    <a:lnTo>
                      <a:pt x="158" y="95"/>
                    </a:lnTo>
                    <a:lnTo>
                      <a:pt x="152" y="93"/>
                    </a:lnTo>
                    <a:lnTo>
                      <a:pt x="143" y="84"/>
                    </a:lnTo>
                    <a:lnTo>
                      <a:pt x="136" y="76"/>
                    </a:lnTo>
                    <a:lnTo>
                      <a:pt x="132" y="69"/>
                    </a:lnTo>
                    <a:lnTo>
                      <a:pt x="120" y="52"/>
                    </a:lnTo>
                    <a:lnTo>
                      <a:pt x="104" y="38"/>
                    </a:lnTo>
                    <a:lnTo>
                      <a:pt x="75" y="38"/>
                    </a:lnTo>
                    <a:lnTo>
                      <a:pt x="75" y="36"/>
                    </a:lnTo>
                    <a:lnTo>
                      <a:pt x="74" y="31"/>
                    </a:lnTo>
                    <a:lnTo>
                      <a:pt x="71" y="28"/>
                    </a:lnTo>
                    <a:lnTo>
                      <a:pt x="71" y="27"/>
                    </a:lnTo>
                    <a:lnTo>
                      <a:pt x="68" y="28"/>
                    </a:lnTo>
                    <a:lnTo>
                      <a:pt x="62" y="27"/>
                    </a:lnTo>
                    <a:lnTo>
                      <a:pt x="49" y="27"/>
                    </a:lnTo>
                    <a:lnTo>
                      <a:pt x="48" y="28"/>
                    </a:lnTo>
                    <a:lnTo>
                      <a:pt x="46" y="28"/>
                    </a:lnTo>
                    <a:lnTo>
                      <a:pt x="42" y="30"/>
                    </a:lnTo>
                    <a:lnTo>
                      <a:pt x="38" y="41"/>
                    </a:lnTo>
                    <a:lnTo>
                      <a:pt x="35" y="42"/>
                    </a:lnTo>
                    <a:lnTo>
                      <a:pt x="30" y="48"/>
                    </a:lnTo>
                    <a:lnTo>
                      <a:pt x="28" y="50"/>
                    </a:lnTo>
                    <a:lnTo>
                      <a:pt x="27" y="52"/>
                    </a:lnTo>
                    <a:lnTo>
                      <a:pt x="20" y="55"/>
                    </a:lnTo>
                    <a:lnTo>
                      <a:pt x="15" y="45"/>
                    </a:lnTo>
                    <a:lnTo>
                      <a:pt x="14" y="43"/>
                    </a:lnTo>
                    <a:lnTo>
                      <a:pt x="13" y="39"/>
                    </a:lnTo>
                    <a:lnTo>
                      <a:pt x="13" y="33"/>
                    </a:lnTo>
                    <a:lnTo>
                      <a:pt x="6" y="27"/>
                    </a:lnTo>
                    <a:lnTo>
                      <a:pt x="4" y="27"/>
                    </a:lnTo>
                    <a:lnTo>
                      <a:pt x="3" y="26"/>
                    </a:lnTo>
                    <a:lnTo>
                      <a:pt x="3" y="24"/>
                    </a:lnTo>
                    <a:lnTo>
                      <a:pt x="0" y="21"/>
                    </a:lnTo>
                    <a:lnTo>
                      <a:pt x="0" y="16"/>
                    </a:lnTo>
                    <a:lnTo>
                      <a:pt x="3" y="11"/>
                    </a:lnTo>
                    <a:lnTo>
                      <a:pt x="3" y="7"/>
                    </a:lnTo>
                    <a:lnTo>
                      <a:pt x="4" y="0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7" name="Freeform 6285">
                <a:extLst>
                  <a:ext uri="{FF2B5EF4-FFF2-40B4-BE49-F238E27FC236}">
                    <a16:creationId xmlns:a16="http://schemas.microsoft.com/office/drawing/2014/main" id="{521BB27B-BF2B-5875-E232-E47C2959DC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0" y="1475"/>
                <a:ext cx="15" cy="32"/>
              </a:xfrm>
              <a:custGeom>
                <a:avLst/>
                <a:gdLst>
                  <a:gd name="T0" fmla="*/ 60 w 60"/>
                  <a:gd name="T1" fmla="*/ 10 h 131"/>
                  <a:gd name="T2" fmla="*/ 52 w 60"/>
                  <a:gd name="T3" fmla="*/ 3 h 131"/>
                  <a:gd name="T4" fmla="*/ 35 w 60"/>
                  <a:gd name="T5" fmla="*/ 3 h 131"/>
                  <a:gd name="T6" fmla="*/ 24 w 60"/>
                  <a:gd name="T7" fmla="*/ 0 h 131"/>
                  <a:gd name="T8" fmla="*/ 16 w 60"/>
                  <a:gd name="T9" fmla="*/ 4 h 131"/>
                  <a:gd name="T10" fmla="*/ 5 w 60"/>
                  <a:gd name="T11" fmla="*/ 29 h 131"/>
                  <a:gd name="T12" fmla="*/ 5 w 60"/>
                  <a:gd name="T13" fmla="*/ 45 h 131"/>
                  <a:gd name="T14" fmla="*/ 0 w 60"/>
                  <a:gd name="T15" fmla="*/ 81 h 131"/>
                  <a:gd name="T16" fmla="*/ 7 w 60"/>
                  <a:gd name="T17" fmla="*/ 88 h 131"/>
                  <a:gd name="T18" fmla="*/ 6 w 60"/>
                  <a:gd name="T19" fmla="*/ 98 h 131"/>
                  <a:gd name="T20" fmla="*/ 19 w 60"/>
                  <a:gd name="T21" fmla="*/ 98 h 131"/>
                  <a:gd name="T22" fmla="*/ 33 w 60"/>
                  <a:gd name="T23" fmla="*/ 96 h 131"/>
                  <a:gd name="T24" fmla="*/ 41 w 60"/>
                  <a:gd name="T25" fmla="*/ 106 h 131"/>
                  <a:gd name="T26" fmla="*/ 38 w 60"/>
                  <a:gd name="T27" fmla="*/ 112 h 131"/>
                  <a:gd name="T28" fmla="*/ 41 w 60"/>
                  <a:gd name="T29" fmla="*/ 120 h 131"/>
                  <a:gd name="T30" fmla="*/ 39 w 60"/>
                  <a:gd name="T31" fmla="*/ 130 h 131"/>
                  <a:gd name="T32" fmla="*/ 38 w 60"/>
                  <a:gd name="T33" fmla="*/ 131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0" h="131">
                    <a:moveTo>
                      <a:pt x="60" y="10"/>
                    </a:moveTo>
                    <a:lnTo>
                      <a:pt x="52" y="3"/>
                    </a:lnTo>
                    <a:lnTo>
                      <a:pt x="35" y="3"/>
                    </a:lnTo>
                    <a:lnTo>
                      <a:pt x="24" y="0"/>
                    </a:lnTo>
                    <a:lnTo>
                      <a:pt x="16" y="4"/>
                    </a:lnTo>
                    <a:lnTo>
                      <a:pt x="5" y="29"/>
                    </a:lnTo>
                    <a:lnTo>
                      <a:pt x="5" y="45"/>
                    </a:lnTo>
                    <a:lnTo>
                      <a:pt x="0" y="81"/>
                    </a:lnTo>
                    <a:lnTo>
                      <a:pt x="7" y="88"/>
                    </a:lnTo>
                    <a:lnTo>
                      <a:pt x="6" y="98"/>
                    </a:lnTo>
                    <a:lnTo>
                      <a:pt x="19" y="98"/>
                    </a:lnTo>
                    <a:lnTo>
                      <a:pt x="33" y="96"/>
                    </a:lnTo>
                    <a:lnTo>
                      <a:pt x="41" y="106"/>
                    </a:lnTo>
                    <a:lnTo>
                      <a:pt x="38" y="112"/>
                    </a:lnTo>
                    <a:lnTo>
                      <a:pt x="41" y="120"/>
                    </a:lnTo>
                    <a:lnTo>
                      <a:pt x="39" y="130"/>
                    </a:lnTo>
                    <a:lnTo>
                      <a:pt x="38" y="131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8" name="Freeform 6286">
                <a:extLst>
                  <a:ext uri="{FF2B5EF4-FFF2-40B4-BE49-F238E27FC236}">
                    <a16:creationId xmlns:a16="http://schemas.microsoft.com/office/drawing/2014/main" id="{096C5DC6-A028-CF3A-B687-1CA4DD6098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6" y="1027"/>
                <a:ext cx="51" cy="207"/>
              </a:xfrm>
              <a:custGeom>
                <a:avLst/>
                <a:gdLst>
                  <a:gd name="T0" fmla="*/ 120 w 202"/>
                  <a:gd name="T1" fmla="*/ 36 h 828"/>
                  <a:gd name="T2" fmla="*/ 118 w 202"/>
                  <a:gd name="T3" fmla="*/ 66 h 828"/>
                  <a:gd name="T4" fmla="*/ 103 w 202"/>
                  <a:gd name="T5" fmla="*/ 59 h 828"/>
                  <a:gd name="T6" fmla="*/ 89 w 202"/>
                  <a:gd name="T7" fmla="*/ 59 h 828"/>
                  <a:gd name="T8" fmla="*/ 53 w 202"/>
                  <a:gd name="T9" fmla="*/ 71 h 828"/>
                  <a:gd name="T10" fmla="*/ 21 w 202"/>
                  <a:gd name="T11" fmla="*/ 77 h 828"/>
                  <a:gd name="T12" fmla="*/ 46 w 202"/>
                  <a:gd name="T13" fmla="*/ 91 h 828"/>
                  <a:gd name="T14" fmla="*/ 56 w 202"/>
                  <a:gd name="T15" fmla="*/ 88 h 828"/>
                  <a:gd name="T16" fmla="*/ 65 w 202"/>
                  <a:gd name="T17" fmla="*/ 102 h 828"/>
                  <a:gd name="T18" fmla="*/ 54 w 202"/>
                  <a:gd name="T19" fmla="*/ 127 h 828"/>
                  <a:gd name="T20" fmla="*/ 37 w 202"/>
                  <a:gd name="T21" fmla="*/ 120 h 828"/>
                  <a:gd name="T22" fmla="*/ 24 w 202"/>
                  <a:gd name="T23" fmla="*/ 131 h 828"/>
                  <a:gd name="T24" fmla="*/ 14 w 202"/>
                  <a:gd name="T25" fmla="*/ 173 h 828"/>
                  <a:gd name="T26" fmla="*/ 46 w 202"/>
                  <a:gd name="T27" fmla="*/ 172 h 828"/>
                  <a:gd name="T28" fmla="*/ 60 w 202"/>
                  <a:gd name="T29" fmla="*/ 192 h 828"/>
                  <a:gd name="T30" fmla="*/ 71 w 202"/>
                  <a:gd name="T31" fmla="*/ 207 h 828"/>
                  <a:gd name="T32" fmla="*/ 98 w 202"/>
                  <a:gd name="T33" fmla="*/ 204 h 828"/>
                  <a:gd name="T34" fmla="*/ 93 w 202"/>
                  <a:gd name="T35" fmla="*/ 250 h 828"/>
                  <a:gd name="T36" fmla="*/ 108 w 202"/>
                  <a:gd name="T37" fmla="*/ 274 h 828"/>
                  <a:gd name="T38" fmla="*/ 93 w 202"/>
                  <a:gd name="T39" fmla="*/ 296 h 828"/>
                  <a:gd name="T40" fmla="*/ 82 w 202"/>
                  <a:gd name="T41" fmla="*/ 303 h 828"/>
                  <a:gd name="T42" fmla="*/ 67 w 202"/>
                  <a:gd name="T43" fmla="*/ 321 h 828"/>
                  <a:gd name="T44" fmla="*/ 71 w 202"/>
                  <a:gd name="T45" fmla="*/ 332 h 828"/>
                  <a:gd name="T46" fmla="*/ 84 w 202"/>
                  <a:gd name="T47" fmla="*/ 352 h 828"/>
                  <a:gd name="T48" fmla="*/ 77 w 202"/>
                  <a:gd name="T49" fmla="*/ 389 h 828"/>
                  <a:gd name="T50" fmla="*/ 118 w 202"/>
                  <a:gd name="T51" fmla="*/ 376 h 828"/>
                  <a:gd name="T52" fmla="*/ 139 w 202"/>
                  <a:gd name="T53" fmla="*/ 369 h 828"/>
                  <a:gd name="T54" fmla="*/ 176 w 202"/>
                  <a:gd name="T55" fmla="*/ 367 h 828"/>
                  <a:gd name="T56" fmla="*/ 156 w 202"/>
                  <a:gd name="T57" fmla="*/ 383 h 828"/>
                  <a:gd name="T58" fmla="*/ 171 w 202"/>
                  <a:gd name="T59" fmla="*/ 391 h 828"/>
                  <a:gd name="T60" fmla="*/ 191 w 202"/>
                  <a:gd name="T61" fmla="*/ 401 h 828"/>
                  <a:gd name="T62" fmla="*/ 201 w 202"/>
                  <a:gd name="T63" fmla="*/ 415 h 828"/>
                  <a:gd name="T64" fmla="*/ 177 w 202"/>
                  <a:gd name="T65" fmla="*/ 432 h 828"/>
                  <a:gd name="T66" fmla="*/ 141 w 202"/>
                  <a:gd name="T67" fmla="*/ 444 h 828"/>
                  <a:gd name="T68" fmla="*/ 153 w 202"/>
                  <a:gd name="T69" fmla="*/ 468 h 828"/>
                  <a:gd name="T70" fmla="*/ 132 w 202"/>
                  <a:gd name="T71" fmla="*/ 469 h 828"/>
                  <a:gd name="T72" fmla="*/ 114 w 202"/>
                  <a:gd name="T73" fmla="*/ 487 h 828"/>
                  <a:gd name="T74" fmla="*/ 96 w 202"/>
                  <a:gd name="T75" fmla="*/ 506 h 828"/>
                  <a:gd name="T76" fmla="*/ 114 w 202"/>
                  <a:gd name="T77" fmla="*/ 553 h 828"/>
                  <a:gd name="T78" fmla="*/ 106 w 202"/>
                  <a:gd name="T79" fmla="*/ 557 h 828"/>
                  <a:gd name="T80" fmla="*/ 77 w 202"/>
                  <a:gd name="T81" fmla="*/ 576 h 828"/>
                  <a:gd name="T82" fmla="*/ 57 w 202"/>
                  <a:gd name="T83" fmla="*/ 577 h 828"/>
                  <a:gd name="T84" fmla="*/ 33 w 202"/>
                  <a:gd name="T85" fmla="*/ 571 h 828"/>
                  <a:gd name="T86" fmla="*/ 47 w 202"/>
                  <a:gd name="T87" fmla="*/ 606 h 828"/>
                  <a:gd name="T88" fmla="*/ 57 w 202"/>
                  <a:gd name="T89" fmla="*/ 648 h 828"/>
                  <a:gd name="T90" fmla="*/ 32 w 202"/>
                  <a:gd name="T91" fmla="*/ 654 h 828"/>
                  <a:gd name="T92" fmla="*/ 0 w 202"/>
                  <a:gd name="T93" fmla="*/ 670 h 828"/>
                  <a:gd name="T94" fmla="*/ 25 w 202"/>
                  <a:gd name="T95" fmla="*/ 714 h 828"/>
                  <a:gd name="T96" fmla="*/ 24 w 202"/>
                  <a:gd name="T97" fmla="*/ 732 h 828"/>
                  <a:gd name="T98" fmla="*/ 12 w 202"/>
                  <a:gd name="T99" fmla="*/ 744 h 828"/>
                  <a:gd name="T100" fmla="*/ 10 w 202"/>
                  <a:gd name="T101" fmla="*/ 765 h 828"/>
                  <a:gd name="T102" fmla="*/ 32 w 202"/>
                  <a:gd name="T103" fmla="*/ 772 h 828"/>
                  <a:gd name="T104" fmla="*/ 24 w 202"/>
                  <a:gd name="T105" fmla="*/ 779 h 828"/>
                  <a:gd name="T106" fmla="*/ 28 w 202"/>
                  <a:gd name="T107" fmla="*/ 784 h 828"/>
                  <a:gd name="T108" fmla="*/ 37 w 202"/>
                  <a:gd name="T109" fmla="*/ 782 h 828"/>
                  <a:gd name="T110" fmla="*/ 46 w 202"/>
                  <a:gd name="T111" fmla="*/ 786 h 828"/>
                  <a:gd name="T112" fmla="*/ 41 w 202"/>
                  <a:gd name="T113" fmla="*/ 800 h 8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02" h="828">
                    <a:moveTo>
                      <a:pt x="116" y="0"/>
                    </a:moveTo>
                    <a:lnTo>
                      <a:pt x="118" y="4"/>
                    </a:lnTo>
                    <a:lnTo>
                      <a:pt x="121" y="21"/>
                    </a:lnTo>
                    <a:lnTo>
                      <a:pt x="120" y="36"/>
                    </a:lnTo>
                    <a:lnTo>
                      <a:pt x="116" y="48"/>
                    </a:lnTo>
                    <a:lnTo>
                      <a:pt x="117" y="56"/>
                    </a:lnTo>
                    <a:lnTo>
                      <a:pt x="117" y="63"/>
                    </a:lnTo>
                    <a:lnTo>
                      <a:pt x="118" y="66"/>
                    </a:lnTo>
                    <a:lnTo>
                      <a:pt x="116" y="67"/>
                    </a:lnTo>
                    <a:lnTo>
                      <a:pt x="111" y="71"/>
                    </a:lnTo>
                    <a:lnTo>
                      <a:pt x="107" y="67"/>
                    </a:lnTo>
                    <a:lnTo>
                      <a:pt x="103" y="59"/>
                    </a:lnTo>
                    <a:lnTo>
                      <a:pt x="103" y="58"/>
                    </a:lnTo>
                    <a:lnTo>
                      <a:pt x="104" y="58"/>
                    </a:lnTo>
                    <a:lnTo>
                      <a:pt x="98" y="55"/>
                    </a:lnTo>
                    <a:lnTo>
                      <a:pt x="89" y="59"/>
                    </a:lnTo>
                    <a:lnTo>
                      <a:pt x="79" y="68"/>
                    </a:lnTo>
                    <a:lnTo>
                      <a:pt x="77" y="70"/>
                    </a:lnTo>
                    <a:lnTo>
                      <a:pt x="65" y="71"/>
                    </a:lnTo>
                    <a:lnTo>
                      <a:pt x="53" y="71"/>
                    </a:lnTo>
                    <a:lnTo>
                      <a:pt x="39" y="64"/>
                    </a:lnTo>
                    <a:lnTo>
                      <a:pt x="36" y="60"/>
                    </a:lnTo>
                    <a:lnTo>
                      <a:pt x="19" y="77"/>
                    </a:lnTo>
                    <a:lnTo>
                      <a:pt x="21" y="77"/>
                    </a:lnTo>
                    <a:lnTo>
                      <a:pt x="28" y="85"/>
                    </a:lnTo>
                    <a:lnTo>
                      <a:pt x="28" y="87"/>
                    </a:lnTo>
                    <a:lnTo>
                      <a:pt x="32" y="87"/>
                    </a:lnTo>
                    <a:lnTo>
                      <a:pt x="46" y="91"/>
                    </a:lnTo>
                    <a:lnTo>
                      <a:pt x="51" y="89"/>
                    </a:lnTo>
                    <a:lnTo>
                      <a:pt x="53" y="89"/>
                    </a:lnTo>
                    <a:lnTo>
                      <a:pt x="54" y="88"/>
                    </a:lnTo>
                    <a:lnTo>
                      <a:pt x="56" y="88"/>
                    </a:lnTo>
                    <a:lnTo>
                      <a:pt x="58" y="87"/>
                    </a:lnTo>
                    <a:lnTo>
                      <a:pt x="63" y="88"/>
                    </a:lnTo>
                    <a:lnTo>
                      <a:pt x="64" y="91"/>
                    </a:lnTo>
                    <a:lnTo>
                      <a:pt x="65" y="102"/>
                    </a:lnTo>
                    <a:lnTo>
                      <a:pt x="65" y="113"/>
                    </a:lnTo>
                    <a:lnTo>
                      <a:pt x="67" y="118"/>
                    </a:lnTo>
                    <a:lnTo>
                      <a:pt x="65" y="120"/>
                    </a:lnTo>
                    <a:lnTo>
                      <a:pt x="54" y="127"/>
                    </a:lnTo>
                    <a:lnTo>
                      <a:pt x="51" y="130"/>
                    </a:lnTo>
                    <a:lnTo>
                      <a:pt x="48" y="130"/>
                    </a:lnTo>
                    <a:lnTo>
                      <a:pt x="46" y="126"/>
                    </a:lnTo>
                    <a:lnTo>
                      <a:pt x="37" y="120"/>
                    </a:lnTo>
                    <a:lnTo>
                      <a:pt x="26" y="122"/>
                    </a:lnTo>
                    <a:lnTo>
                      <a:pt x="25" y="125"/>
                    </a:lnTo>
                    <a:lnTo>
                      <a:pt x="25" y="130"/>
                    </a:lnTo>
                    <a:lnTo>
                      <a:pt x="24" y="131"/>
                    </a:lnTo>
                    <a:lnTo>
                      <a:pt x="24" y="133"/>
                    </a:lnTo>
                    <a:lnTo>
                      <a:pt x="17" y="152"/>
                    </a:lnTo>
                    <a:lnTo>
                      <a:pt x="14" y="172"/>
                    </a:lnTo>
                    <a:lnTo>
                      <a:pt x="14" y="173"/>
                    </a:lnTo>
                    <a:lnTo>
                      <a:pt x="17" y="173"/>
                    </a:lnTo>
                    <a:lnTo>
                      <a:pt x="19" y="175"/>
                    </a:lnTo>
                    <a:lnTo>
                      <a:pt x="31" y="175"/>
                    </a:lnTo>
                    <a:lnTo>
                      <a:pt x="46" y="172"/>
                    </a:lnTo>
                    <a:lnTo>
                      <a:pt x="58" y="176"/>
                    </a:lnTo>
                    <a:lnTo>
                      <a:pt x="60" y="176"/>
                    </a:lnTo>
                    <a:lnTo>
                      <a:pt x="58" y="178"/>
                    </a:lnTo>
                    <a:lnTo>
                      <a:pt x="60" y="192"/>
                    </a:lnTo>
                    <a:lnTo>
                      <a:pt x="65" y="205"/>
                    </a:lnTo>
                    <a:lnTo>
                      <a:pt x="67" y="205"/>
                    </a:lnTo>
                    <a:lnTo>
                      <a:pt x="68" y="207"/>
                    </a:lnTo>
                    <a:lnTo>
                      <a:pt x="71" y="207"/>
                    </a:lnTo>
                    <a:lnTo>
                      <a:pt x="77" y="208"/>
                    </a:lnTo>
                    <a:lnTo>
                      <a:pt x="92" y="204"/>
                    </a:lnTo>
                    <a:lnTo>
                      <a:pt x="95" y="202"/>
                    </a:lnTo>
                    <a:lnTo>
                      <a:pt x="98" y="204"/>
                    </a:lnTo>
                    <a:lnTo>
                      <a:pt x="95" y="209"/>
                    </a:lnTo>
                    <a:lnTo>
                      <a:pt x="95" y="233"/>
                    </a:lnTo>
                    <a:lnTo>
                      <a:pt x="93" y="246"/>
                    </a:lnTo>
                    <a:lnTo>
                      <a:pt x="93" y="250"/>
                    </a:lnTo>
                    <a:lnTo>
                      <a:pt x="92" y="259"/>
                    </a:lnTo>
                    <a:lnTo>
                      <a:pt x="95" y="264"/>
                    </a:lnTo>
                    <a:lnTo>
                      <a:pt x="98" y="267"/>
                    </a:lnTo>
                    <a:lnTo>
                      <a:pt x="108" y="274"/>
                    </a:lnTo>
                    <a:lnTo>
                      <a:pt x="108" y="275"/>
                    </a:lnTo>
                    <a:lnTo>
                      <a:pt x="107" y="277"/>
                    </a:lnTo>
                    <a:lnTo>
                      <a:pt x="101" y="288"/>
                    </a:lnTo>
                    <a:lnTo>
                      <a:pt x="93" y="296"/>
                    </a:lnTo>
                    <a:lnTo>
                      <a:pt x="92" y="298"/>
                    </a:lnTo>
                    <a:lnTo>
                      <a:pt x="91" y="298"/>
                    </a:lnTo>
                    <a:lnTo>
                      <a:pt x="82" y="302"/>
                    </a:lnTo>
                    <a:lnTo>
                      <a:pt x="82" y="303"/>
                    </a:lnTo>
                    <a:lnTo>
                      <a:pt x="81" y="303"/>
                    </a:lnTo>
                    <a:lnTo>
                      <a:pt x="74" y="312"/>
                    </a:lnTo>
                    <a:lnTo>
                      <a:pt x="72" y="316"/>
                    </a:lnTo>
                    <a:lnTo>
                      <a:pt x="67" y="321"/>
                    </a:lnTo>
                    <a:lnTo>
                      <a:pt x="68" y="321"/>
                    </a:lnTo>
                    <a:lnTo>
                      <a:pt x="68" y="323"/>
                    </a:lnTo>
                    <a:lnTo>
                      <a:pt x="70" y="324"/>
                    </a:lnTo>
                    <a:lnTo>
                      <a:pt x="71" y="332"/>
                    </a:lnTo>
                    <a:lnTo>
                      <a:pt x="65" y="338"/>
                    </a:lnTo>
                    <a:lnTo>
                      <a:pt x="65" y="339"/>
                    </a:lnTo>
                    <a:lnTo>
                      <a:pt x="67" y="339"/>
                    </a:lnTo>
                    <a:lnTo>
                      <a:pt x="84" y="352"/>
                    </a:lnTo>
                    <a:lnTo>
                      <a:pt x="88" y="356"/>
                    </a:lnTo>
                    <a:lnTo>
                      <a:pt x="81" y="386"/>
                    </a:lnTo>
                    <a:lnTo>
                      <a:pt x="79" y="386"/>
                    </a:lnTo>
                    <a:lnTo>
                      <a:pt x="77" y="389"/>
                    </a:lnTo>
                    <a:lnTo>
                      <a:pt x="79" y="390"/>
                    </a:lnTo>
                    <a:lnTo>
                      <a:pt x="108" y="384"/>
                    </a:lnTo>
                    <a:lnTo>
                      <a:pt x="117" y="377"/>
                    </a:lnTo>
                    <a:lnTo>
                      <a:pt x="118" y="376"/>
                    </a:lnTo>
                    <a:lnTo>
                      <a:pt x="118" y="374"/>
                    </a:lnTo>
                    <a:lnTo>
                      <a:pt x="121" y="370"/>
                    </a:lnTo>
                    <a:lnTo>
                      <a:pt x="130" y="369"/>
                    </a:lnTo>
                    <a:lnTo>
                      <a:pt x="139" y="369"/>
                    </a:lnTo>
                    <a:lnTo>
                      <a:pt x="142" y="370"/>
                    </a:lnTo>
                    <a:lnTo>
                      <a:pt x="156" y="373"/>
                    </a:lnTo>
                    <a:lnTo>
                      <a:pt x="159" y="372"/>
                    </a:lnTo>
                    <a:lnTo>
                      <a:pt x="176" y="367"/>
                    </a:lnTo>
                    <a:lnTo>
                      <a:pt x="162" y="381"/>
                    </a:lnTo>
                    <a:lnTo>
                      <a:pt x="160" y="381"/>
                    </a:lnTo>
                    <a:lnTo>
                      <a:pt x="160" y="383"/>
                    </a:lnTo>
                    <a:lnTo>
                      <a:pt x="156" y="383"/>
                    </a:lnTo>
                    <a:lnTo>
                      <a:pt x="158" y="386"/>
                    </a:lnTo>
                    <a:lnTo>
                      <a:pt x="158" y="390"/>
                    </a:lnTo>
                    <a:lnTo>
                      <a:pt x="160" y="391"/>
                    </a:lnTo>
                    <a:lnTo>
                      <a:pt x="171" y="391"/>
                    </a:lnTo>
                    <a:lnTo>
                      <a:pt x="177" y="393"/>
                    </a:lnTo>
                    <a:lnTo>
                      <a:pt x="187" y="398"/>
                    </a:lnTo>
                    <a:lnTo>
                      <a:pt x="188" y="399"/>
                    </a:lnTo>
                    <a:lnTo>
                      <a:pt x="191" y="401"/>
                    </a:lnTo>
                    <a:lnTo>
                      <a:pt x="192" y="404"/>
                    </a:lnTo>
                    <a:lnTo>
                      <a:pt x="202" y="413"/>
                    </a:lnTo>
                    <a:lnTo>
                      <a:pt x="202" y="415"/>
                    </a:lnTo>
                    <a:lnTo>
                      <a:pt x="201" y="415"/>
                    </a:lnTo>
                    <a:lnTo>
                      <a:pt x="197" y="419"/>
                    </a:lnTo>
                    <a:lnTo>
                      <a:pt x="191" y="422"/>
                    </a:lnTo>
                    <a:lnTo>
                      <a:pt x="183" y="429"/>
                    </a:lnTo>
                    <a:lnTo>
                      <a:pt x="177" y="432"/>
                    </a:lnTo>
                    <a:lnTo>
                      <a:pt x="155" y="439"/>
                    </a:lnTo>
                    <a:lnTo>
                      <a:pt x="141" y="441"/>
                    </a:lnTo>
                    <a:lnTo>
                      <a:pt x="139" y="443"/>
                    </a:lnTo>
                    <a:lnTo>
                      <a:pt x="141" y="444"/>
                    </a:lnTo>
                    <a:lnTo>
                      <a:pt x="141" y="446"/>
                    </a:lnTo>
                    <a:lnTo>
                      <a:pt x="148" y="454"/>
                    </a:lnTo>
                    <a:lnTo>
                      <a:pt x="152" y="464"/>
                    </a:lnTo>
                    <a:lnTo>
                      <a:pt x="153" y="468"/>
                    </a:lnTo>
                    <a:lnTo>
                      <a:pt x="155" y="469"/>
                    </a:lnTo>
                    <a:lnTo>
                      <a:pt x="149" y="471"/>
                    </a:lnTo>
                    <a:lnTo>
                      <a:pt x="144" y="471"/>
                    </a:lnTo>
                    <a:lnTo>
                      <a:pt x="132" y="469"/>
                    </a:lnTo>
                    <a:lnTo>
                      <a:pt x="125" y="475"/>
                    </a:lnTo>
                    <a:lnTo>
                      <a:pt x="121" y="480"/>
                    </a:lnTo>
                    <a:lnTo>
                      <a:pt x="118" y="486"/>
                    </a:lnTo>
                    <a:lnTo>
                      <a:pt x="114" y="487"/>
                    </a:lnTo>
                    <a:lnTo>
                      <a:pt x="104" y="493"/>
                    </a:lnTo>
                    <a:lnTo>
                      <a:pt x="99" y="500"/>
                    </a:lnTo>
                    <a:lnTo>
                      <a:pt x="95" y="504"/>
                    </a:lnTo>
                    <a:lnTo>
                      <a:pt x="96" y="506"/>
                    </a:lnTo>
                    <a:lnTo>
                      <a:pt x="104" y="514"/>
                    </a:lnTo>
                    <a:lnTo>
                      <a:pt x="113" y="540"/>
                    </a:lnTo>
                    <a:lnTo>
                      <a:pt x="113" y="550"/>
                    </a:lnTo>
                    <a:lnTo>
                      <a:pt x="114" y="553"/>
                    </a:lnTo>
                    <a:lnTo>
                      <a:pt x="114" y="554"/>
                    </a:lnTo>
                    <a:lnTo>
                      <a:pt x="116" y="556"/>
                    </a:lnTo>
                    <a:lnTo>
                      <a:pt x="108" y="556"/>
                    </a:lnTo>
                    <a:lnTo>
                      <a:pt x="106" y="557"/>
                    </a:lnTo>
                    <a:lnTo>
                      <a:pt x="88" y="576"/>
                    </a:lnTo>
                    <a:lnTo>
                      <a:pt x="85" y="577"/>
                    </a:lnTo>
                    <a:lnTo>
                      <a:pt x="78" y="578"/>
                    </a:lnTo>
                    <a:lnTo>
                      <a:pt x="77" y="576"/>
                    </a:lnTo>
                    <a:lnTo>
                      <a:pt x="74" y="578"/>
                    </a:lnTo>
                    <a:lnTo>
                      <a:pt x="65" y="580"/>
                    </a:lnTo>
                    <a:lnTo>
                      <a:pt x="63" y="580"/>
                    </a:lnTo>
                    <a:lnTo>
                      <a:pt x="57" y="577"/>
                    </a:lnTo>
                    <a:lnTo>
                      <a:pt x="54" y="574"/>
                    </a:lnTo>
                    <a:lnTo>
                      <a:pt x="46" y="570"/>
                    </a:lnTo>
                    <a:lnTo>
                      <a:pt x="36" y="573"/>
                    </a:lnTo>
                    <a:lnTo>
                      <a:pt x="33" y="571"/>
                    </a:lnTo>
                    <a:lnTo>
                      <a:pt x="24" y="580"/>
                    </a:lnTo>
                    <a:lnTo>
                      <a:pt x="43" y="600"/>
                    </a:lnTo>
                    <a:lnTo>
                      <a:pt x="46" y="605"/>
                    </a:lnTo>
                    <a:lnTo>
                      <a:pt x="47" y="606"/>
                    </a:lnTo>
                    <a:lnTo>
                      <a:pt x="58" y="643"/>
                    </a:lnTo>
                    <a:lnTo>
                      <a:pt x="58" y="644"/>
                    </a:lnTo>
                    <a:lnTo>
                      <a:pt x="60" y="648"/>
                    </a:lnTo>
                    <a:lnTo>
                      <a:pt x="57" y="648"/>
                    </a:lnTo>
                    <a:lnTo>
                      <a:pt x="43" y="645"/>
                    </a:lnTo>
                    <a:lnTo>
                      <a:pt x="39" y="648"/>
                    </a:lnTo>
                    <a:lnTo>
                      <a:pt x="37" y="652"/>
                    </a:lnTo>
                    <a:lnTo>
                      <a:pt x="32" y="654"/>
                    </a:lnTo>
                    <a:lnTo>
                      <a:pt x="22" y="655"/>
                    </a:lnTo>
                    <a:lnTo>
                      <a:pt x="14" y="662"/>
                    </a:lnTo>
                    <a:lnTo>
                      <a:pt x="4" y="666"/>
                    </a:lnTo>
                    <a:lnTo>
                      <a:pt x="0" y="670"/>
                    </a:lnTo>
                    <a:lnTo>
                      <a:pt x="1" y="672"/>
                    </a:lnTo>
                    <a:lnTo>
                      <a:pt x="4" y="672"/>
                    </a:lnTo>
                    <a:lnTo>
                      <a:pt x="14" y="696"/>
                    </a:lnTo>
                    <a:lnTo>
                      <a:pt x="25" y="714"/>
                    </a:lnTo>
                    <a:lnTo>
                      <a:pt x="25" y="715"/>
                    </a:lnTo>
                    <a:lnTo>
                      <a:pt x="26" y="721"/>
                    </a:lnTo>
                    <a:lnTo>
                      <a:pt x="26" y="722"/>
                    </a:lnTo>
                    <a:lnTo>
                      <a:pt x="24" y="732"/>
                    </a:lnTo>
                    <a:lnTo>
                      <a:pt x="22" y="742"/>
                    </a:lnTo>
                    <a:lnTo>
                      <a:pt x="19" y="744"/>
                    </a:lnTo>
                    <a:lnTo>
                      <a:pt x="17" y="746"/>
                    </a:lnTo>
                    <a:lnTo>
                      <a:pt x="12" y="744"/>
                    </a:lnTo>
                    <a:lnTo>
                      <a:pt x="12" y="746"/>
                    </a:lnTo>
                    <a:lnTo>
                      <a:pt x="15" y="749"/>
                    </a:lnTo>
                    <a:lnTo>
                      <a:pt x="12" y="756"/>
                    </a:lnTo>
                    <a:lnTo>
                      <a:pt x="10" y="765"/>
                    </a:lnTo>
                    <a:lnTo>
                      <a:pt x="8" y="767"/>
                    </a:lnTo>
                    <a:lnTo>
                      <a:pt x="19" y="767"/>
                    </a:lnTo>
                    <a:lnTo>
                      <a:pt x="28" y="770"/>
                    </a:lnTo>
                    <a:lnTo>
                      <a:pt x="32" y="772"/>
                    </a:lnTo>
                    <a:lnTo>
                      <a:pt x="32" y="774"/>
                    </a:lnTo>
                    <a:lnTo>
                      <a:pt x="31" y="777"/>
                    </a:lnTo>
                    <a:lnTo>
                      <a:pt x="29" y="778"/>
                    </a:lnTo>
                    <a:lnTo>
                      <a:pt x="24" y="779"/>
                    </a:lnTo>
                    <a:lnTo>
                      <a:pt x="21" y="778"/>
                    </a:lnTo>
                    <a:lnTo>
                      <a:pt x="21" y="782"/>
                    </a:lnTo>
                    <a:lnTo>
                      <a:pt x="22" y="784"/>
                    </a:lnTo>
                    <a:lnTo>
                      <a:pt x="28" y="784"/>
                    </a:lnTo>
                    <a:lnTo>
                      <a:pt x="29" y="785"/>
                    </a:lnTo>
                    <a:lnTo>
                      <a:pt x="36" y="785"/>
                    </a:lnTo>
                    <a:lnTo>
                      <a:pt x="36" y="784"/>
                    </a:lnTo>
                    <a:lnTo>
                      <a:pt x="37" y="782"/>
                    </a:lnTo>
                    <a:lnTo>
                      <a:pt x="43" y="781"/>
                    </a:lnTo>
                    <a:lnTo>
                      <a:pt x="44" y="779"/>
                    </a:lnTo>
                    <a:lnTo>
                      <a:pt x="46" y="781"/>
                    </a:lnTo>
                    <a:lnTo>
                      <a:pt x="46" y="786"/>
                    </a:lnTo>
                    <a:lnTo>
                      <a:pt x="44" y="791"/>
                    </a:lnTo>
                    <a:lnTo>
                      <a:pt x="44" y="796"/>
                    </a:lnTo>
                    <a:lnTo>
                      <a:pt x="43" y="797"/>
                    </a:lnTo>
                    <a:lnTo>
                      <a:pt x="41" y="800"/>
                    </a:lnTo>
                    <a:lnTo>
                      <a:pt x="41" y="804"/>
                    </a:lnTo>
                    <a:lnTo>
                      <a:pt x="37" y="821"/>
                    </a:lnTo>
                    <a:lnTo>
                      <a:pt x="37" y="828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9" name="Freeform 6287">
                <a:extLst>
                  <a:ext uri="{FF2B5EF4-FFF2-40B4-BE49-F238E27FC236}">
                    <a16:creationId xmlns:a16="http://schemas.microsoft.com/office/drawing/2014/main" id="{41045633-55CD-C742-1E21-75B30377DB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9" y="1984"/>
                <a:ext cx="33" cy="14"/>
              </a:xfrm>
              <a:custGeom>
                <a:avLst/>
                <a:gdLst>
                  <a:gd name="T0" fmla="*/ 133 w 133"/>
                  <a:gd name="T1" fmla="*/ 2 h 56"/>
                  <a:gd name="T2" fmla="*/ 120 w 133"/>
                  <a:gd name="T3" fmla="*/ 6 h 56"/>
                  <a:gd name="T4" fmla="*/ 118 w 133"/>
                  <a:gd name="T5" fmla="*/ 18 h 56"/>
                  <a:gd name="T6" fmla="*/ 114 w 133"/>
                  <a:gd name="T7" fmla="*/ 30 h 56"/>
                  <a:gd name="T8" fmla="*/ 103 w 133"/>
                  <a:gd name="T9" fmla="*/ 48 h 56"/>
                  <a:gd name="T10" fmla="*/ 89 w 133"/>
                  <a:gd name="T11" fmla="*/ 50 h 56"/>
                  <a:gd name="T12" fmla="*/ 79 w 133"/>
                  <a:gd name="T13" fmla="*/ 56 h 56"/>
                  <a:gd name="T14" fmla="*/ 67 w 133"/>
                  <a:gd name="T15" fmla="*/ 56 h 56"/>
                  <a:gd name="T16" fmla="*/ 54 w 133"/>
                  <a:gd name="T17" fmla="*/ 50 h 56"/>
                  <a:gd name="T18" fmla="*/ 38 w 133"/>
                  <a:gd name="T19" fmla="*/ 49 h 56"/>
                  <a:gd name="T20" fmla="*/ 36 w 133"/>
                  <a:gd name="T21" fmla="*/ 38 h 56"/>
                  <a:gd name="T22" fmla="*/ 27 w 133"/>
                  <a:gd name="T23" fmla="*/ 24 h 56"/>
                  <a:gd name="T24" fmla="*/ 22 w 133"/>
                  <a:gd name="T25" fmla="*/ 0 h 56"/>
                  <a:gd name="T26" fmla="*/ 8 w 133"/>
                  <a:gd name="T27" fmla="*/ 4 h 56"/>
                  <a:gd name="T28" fmla="*/ 0 w 133"/>
                  <a:gd name="T29" fmla="*/ 1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33" h="56">
                    <a:moveTo>
                      <a:pt x="133" y="2"/>
                    </a:moveTo>
                    <a:lnTo>
                      <a:pt x="120" y="6"/>
                    </a:lnTo>
                    <a:lnTo>
                      <a:pt x="118" y="18"/>
                    </a:lnTo>
                    <a:lnTo>
                      <a:pt x="114" y="30"/>
                    </a:lnTo>
                    <a:lnTo>
                      <a:pt x="103" y="48"/>
                    </a:lnTo>
                    <a:lnTo>
                      <a:pt x="89" y="50"/>
                    </a:lnTo>
                    <a:lnTo>
                      <a:pt x="79" y="56"/>
                    </a:lnTo>
                    <a:lnTo>
                      <a:pt x="67" y="56"/>
                    </a:lnTo>
                    <a:lnTo>
                      <a:pt x="54" y="50"/>
                    </a:lnTo>
                    <a:lnTo>
                      <a:pt x="38" y="49"/>
                    </a:lnTo>
                    <a:lnTo>
                      <a:pt x="36" y="38"/>
                    </a:lnTo>
                    <a:lnTo>
                      <a:pt x="27" y="24"/>
                    </a:lnTo>
                    <a:lnTo>
                      <a:pt x="22" y="0"/>
                    </a:lnTo>
                    <a:lnTo>
                      <a:pt x="8" y="4"/>
                    </a:lnTo>
                    <a:lnTo>
                      <a:pt x="0" y="1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0" name="Freeform 6288">
                <a:extLst>
                  <a:ext uri="{FF2B5EF4-FFF2-40B4-BE49-F238E27FC236}">
                    <a16:creationId xmlns:a16="http://schemas.microsoft.com/office/drawing/2014/main" id="{833054A1-AA05-55D0-8BC1-A934681713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2" y="1963"/>
                <a:ext cx="102" cy="60"/>
              </a:xfrm>
              <a:custGeom>
                <a:avLst/>
                <a:gdLst>
                  <a:gd name="T0" fmla="*/ 401 w 407"/>
                  <a:gd name="T1" fmla="*/ 233 h 238"/>
                  <a:gd name="T2" fmla="*/ 392 w 407"/>
                  <a:gd name="T3" fmla="*/ 219 h 238"/>
                  <a:gd name="T4" fmla="*/ 387 w 407"/>
                  <a:gd name="T5" fmla="*/ 208 h 238"/>
                  <a:gd name="T6" fmla="*/ 382 w 407"/>
                  <a:gd name="T7" fmla="*/ 197 h 238"/>
                  <a:gd name="T8" fmla="*/ 379 w 407"/>
                  <a:gd name="T9" fmla="*/ 183 h 238"/>
                  <a:gd name="T10" fmla="*/ 372 w 407"/>
                  <a:gd name="T11" fmla="*/ 175 h 238"/>
                  <a:gd name="T12" fmla="*/ 337 w 407"/>
                  <a:gd name="T13" fmla="*/ 145 h 238"/>
                  <a:gd name="T14" fmla="*/ 326 w 407"/>
                  <a:gd name="T15" fmla="*/ 134 h 238"/>
                  <a:gd name="T16" fmla="*/ 316 w 407"/>
                  <a:gd name="T17" fmla="*/ 101 h 238"/>
                  <a:gd name="T18" fmla="*/ 305 w 407"/>
                  <a:gd name="T19" fmla="*/ 91 h 238"/>
                  <a:gd name="T20" fmla="*/ 302 w 407"/>
                  <a:gd name="T21" fmla="*/ 63 h 238"/>
                  <a:gd name="T22" fmla="*/ 292 w 407"/>
                  <a:gd name="T23" fmla="*/ 51 h 238"/>
                  <a:gd name="T24" fmla="*/ 285 w 407"/>
                  <a:gd name="T25" fmla="*/ 38 h 238"/>
                  <a:gd name="T26" fmla="*/ 291 w 407"/>
                  <a:gd name="T27" fmla="*/ 32 h 238"/>
                  <a:gd name="T28" fmla="*/ 292 w 407"/>
                  <a:gd name="T29" fmla="*/ 20 h 238"/>
                  <a:gd name="T30" fmla="*/ 282 w 407"/>
                  <a:gd name="T31" fmla="*/ 15 h 238"/>
                  <a:gd name="T32" fmla="*/ 255 w 407"/>
                  <a:gd name="T33" fmla="*/ 15 h 238"/>
                  <a:gd name="T34" fmla="*/ 253 w 407"/>
                  <a:gd name="T35" fmla="*/ 8 h 238"/>
                  <a:gd name="T36" fmla="*/ 246 w 407"/>
                  <a:gd name="T37" fmla="*/ 0 h 238"/>
                  <a:gd name="T38" fmla="*/ 231 w 407"/>
                  <a:gd name="T39" fmla="*/ 22 h 238"/>
                  <a:gd name="T40" fmla="*/ 238 w 407"/>
                  <a:gd name="T41" fmla="*/ 41 h 238"/>
                  <a:gd name="T42" fmla="*/ 255 w 407"/>
                  <a:gd name="T43" fmla="*/ 70 h 238"/>
                  <a:gd name="T44" fmla="*/ 248 w 407"/>
                  <a:gd name="T45" fmla="*/ 74 h 238"/>
                  <a:gd name="T46" fmla="*/ 231 w 407"/>
                  <a:gd name="T47" fmla="*/ 77 h 238"/>
                  <a:gd name="T48" fmla="*/ 228 w 407"/>
                  <a:gd name="T49" fmla="*/ 71 h 238"/>
                  <a:gd name="T50" fmla="*/ 225 w 407"/>
                  <a:gd name="T51" fmla="*/ 81 h 238"/>
                  <a:gd name="T52" fmla="*/ 214 w 407"/>
                  <a:gd name="T53" fmla="*/ 84 h 238"/>
                  <a:gd name="T54" fmla="*/ 196 w 407"/>
                  <a:gd name="T55" fmla="*/ 84 h 238"/>
                  <a:gd name="T56" fmla="*/ 193 w 407"/>
                  <a:gd name="T57" fmla="*/ 96 h 238"/>
                  <a:gd name="T58" fmla="*/ 203 w 407"/>
                  <a:gd name="T59" fmla="*/ 130 h 238"/>
                  <a:gd name="T60" fmla="*/ 195 w 407"/>
                  <a:gd name="T61" fmla="*/ 145 h 238"/>
                  <a:gd name="T62" fmla="*/ 192 w 407"/>
                  <a:gd name="T63" fmla="*/ 151 h 238"/>
                  <a:gd name="T64" fmla="*/ 183 w 407"/>
                  <a:gd name="T65" fmla="*/ 148 h 238"/>
                  <a:gd name="T66" fmla="*/ 179 w 407"/>
                  <a:gd name="T67" fmla="*/ 137 h 238"/>
                  <a:gd name="T68" fmla="*/ 157 w 407"/>
                  <a:gd name="T69" fmla="*/ 142 h 238"/>
                  <a:gd name="T70" fmla="*/ 123 w 407"/>
                  <a:gd name="T71" fmla="*/ 180 h 238"/>
                  <a:gd name="T72" fmla="*/ 83 w 407"/>
                  <a:gd name="T73" fmla="*/ 200 h 238"/>
                  <a:gd name="T74" fmla="*/ 75 w 407"/>
                  <a:gd name="T75" fmla="*/ 188 h 238"/>
                  <a:gd name="T76" fmla="*/ 66 w 407"/>
                  <a:gd name="T77" fmla="*/ 180 h 238"/>
                  <a:gd name="T78" fmla="*/ 78 w 407"/>
                  <a:gd name="T79" fmla="*/ 145 h 238"/>
                  <a:gd name="T80" fmla="*/ 75 w 407"/>
                  <a:gd name="T81" fmla="*/ 131 h 238"/>
                  <a:gd name="T82" fmla="*/ 59 w 407"/>
                  <a:gd name="T83" fmla="*/ 126 h 238"/>
                  <a:gd name="T84" fmla="*/ 48 w 407"/>
                  <a:gd name="T85" fmla="*/ 109 h 238"/>
                  <a:gd name="T86" fmla="*/ 54 w 407"/>
                  <a:gd name="T87" fmla="*/ 91 h 238"/>
                  <a:gd name="T88" fmla="*/ 1 w 407"/>
                  <a:gd name="T89" fmla="*/ 88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407" h="238">
                    <a:moveTo>
                      <a:pt x="407" y="238"/>
                    </a:moveTo>
                    <a:lnTo>
                      <a:pt x="401" y="235"/>
                    </a:lnTo>
                    <a:lnTo>
                      <a:pt x="401" y="233"/>
                    </a:lnTo>
                    <a:lnTo>
                      <a:pt x="397" y="231"/>
                    </a:lnTo>
                    <a:lnTo>
                      <a:pt x="397" y="229"/>
                    </a:lnTo>
                    <a:lnTo>
                      <a:pt x="392" y="219"/>
                    </a:lnTo>
                    <a:lnTo>
                      <a:pt x="389" y="211"/>
                    </a:lnTo>
                    <a:lnTo>
                      <a:pt x="387" y="209"/>
                    </a:lnTo>
                    <a:lnTo>
                      <a:pt x="387" y="208"/>
                    </a:lnTo>
                    <a:lnTo>
                      <a:pt x="386" y="204"/>
                    </a:lnTo>
                    <a:lnTo>
                      <a:pt x="382" y="198"/>
                    </a:lnTo>
                    <a:lnTo>
                      <a:pt x="382" y="197"/>
                    </a:lnTo>
                    <a:lnTo>
                      <a:pt x="380" y="193"/>
                    </a:lnTo>
                    <a:lnTo>
                      <a:pt x="380" y="188"/>
                    </a:lnTo>
                    <a:lnTo>
                      <a:pt x="379" y="183"/>
                    </a:lnTo>
                    <a:lnTo>
                      <a:pt x="378" y="182"/>
                    </a:lnTo>
                    <a:lnTo>
                      <a:pt x="378" y="180"/>
                    </a:lnTo>
                    <a:lnTo>
                      <a:pt x="372" y="175"/>
                    </a:lnTo>
                    <a:lnTo>
                      <a:pt x="368" y="173"/>
                    </a:lnTo>
                    <a:lnTo>
                      <a:pt x="358" y="168"/>
                    </a:lnTo>
                    <a:lnTo>
                      <a:pt x="337" y="145"/>
                    </a:lnTo>
                    <a:lnTo>
                      <a:pt x="329" y="138"/>
                    </a:lnTo>
                    <a:lnTo>
                      <a:pt x="327" y="137"/>
                    </a:lnTo>
                    <a:lnTo>
                      <a:pt x="326" y="134"/>
                    </a:lnTo>
                    <a:lnTo>
                      <a:pt x="325" y="124"/>
                    </a:lnTo>
                    <a:lnTo>
                      <a:pt x="320" y="106"/>
                    </a:lnTo>
                    <a:lnTo>
                      <a:pt x="316" y="101"/>
                    </a:lnTo>
                    <a:lnTo>
                      <a:pt x="305" y="98"/>
                    </a:lnTo>
                    <a:lnTo>
                      <a:pt x="303" y="96"/>
                    </a:lnTo>
                    <a:lnTo>
                      <a:pt x="305" y="91"/>
                    </a:lnTo>
                    <a:lnTo>
                      <a:pt x="305" y="71"/>
                    </a:lnTo>
                    <a:lnTo>
                      <a:pt x="303" y="68"/>
                    </a:lnTo>
                    <a:lnTo>
                      <a:pt x="302" y="63"/>
                    </a:lnTo>
                    <a:lnTo>
                      <a:pt x="301" y="61"/>
                    </a:lnTo>
                    <a:lnTo>
                      <a:pt x="299" y="59"/>
                    </a:lnTo>
                    <a:lnTo>
                      <a:pt x="292" y="51"/>
                    </a:lnTo>
                    <a:lnTo>
                      <a:pt x="289" y="49"/>
                    </a:lnTo>
                    <a:lnTo>
                      <a:pt x="285" y="41"/>
                    </a:lnTo>
                    <a:lnTo>
                      <a:pt x="285" y="38"/>
                    </a:lnTo>
                    <a:lnTo>
                      <a:pt x="287" y="36"/>
                    </a:lnTo>
                    <a:lnTo>
                      <a:pt x="287" y="35"/>
                    </a:lnTo>
                    <a:lnTo>
                      <a:pt x="291" y="32"/>
                    </a:lnTo>
                    <a:lnTo>
                      <a:pt x="294" y="29"/>
                    </a:lnTo>
                    <a:lnTo>
                      <a:pt x="294" y="22"/>
                    </a:lnTo>
                    <a:lnTo>
                      <a:pt x="292" y="20"/>
                    </a:lnTo>
                    <a:lnTo>
                      <a:pt x="289" y="18"/>
                    </a:lnTo>
                    <a:lnTo>
                      <a:pt x="287" y="15"/>
                    </a:lnTo>
                    <a:lnTo>
                      <a:pt x="282" y="15"/>
                    </a:lnTo>
                    <a:lnTo>
                      <a:pt x="265" y="20"/>
                    </a:lnTo>
                    <a:lnTo>
                      <a:pt x="259" y="20"/>
                    </a:lnTo>
                    <a:lnTo>
                      <a:pt x="255" y="15"/>
                    </a:lnTo>
                    <a:lnTo>
                      <a:pt x="255" y="14"/>
                    </a:lnTo>
                    <a:lnTo>
                      <a:pt x="253" y="11"/>
                    </a:lnTo>
                    <a:lnTo>
                      <a:pt x="253" y="8"/>
                    </a:lnTo>
                    <a:lnTo>
                      <a:pt x="255" y="1"/>
                    </a:lnTo>
                    <a:lnTo>
                      <a:pt x="249" y="0"/>
                    </a:lnTo>
                    <a:lnTo>
                      <a:pt x="246" y="0"/>
                    </a:lnTo>
                    <a:lnTo>
                      <a:pt x="241" y="11"/>
                    </a:lnTo>
                    <a:lnTo>
                      <a:pt x="234" y="18"/>
                    </a:lnTo>
                    <a:lnTo>
                      <a:pt x="231" y="22"/>
                    </a:lnTo>
                    <a:lnTo>
                      <a:pt x="232" y="28"/>
                    </a:lnTo>
                    <a:lnTo>
                      <a:pt x="238" y="36"/>
                    </a:lnTo>
                    <a:lnTo>
                      <a:pt x="238" y="41"/>
                    </a:lnTo>
                    <a:lnTo>
                      <a:pt x="253" y="61"/>
                    </a:lnTo>
                    <a:lnTo>
                      <a:pt x="255" y="64"/>
                    </a:lnTo>
                    <a:lnTo>
                      <a:pt x="255" y="70"/>
                    </a:lnTo>
                    <a:lnTo>
                      <a:pt x="253" y="70"/>
                    </a:lnTo>
                    <a:lnTo>
                      <a:pt x="250" y="71"/>
                    </a:lnTo>
                    <a:lnTo>
                      <a:pt x="248" y="74"/>
                    </a:lnTo>
                    <a:lnTo>
                      <a:pt x="229" y="85"/>
                    </a:lnTo>
                    <a:lnTo>
                      <a:pt x="229" y="81"/>
                    </a:lnTo>
                    <a:lnTo>
                      <a:pt x="231" y="77"/>
                    </a:lnTo>
                    <a:lnTo>
                      <a:pt x="229" y="73"/>
                    </a:lnTo>
                    <a:lnTo>
                      <a:pt x="229" y="71"/>
                    </a:lnTo>
                    <a:lnTo>
                      <a:pt x="228" y="71"/>
                    </a:lnTo>
                    <a:lnTo>
                      <a:pt x="224" y="75"/>
                    </a:lnTo>
                    <a:lnTo>
                      <a:pt x="224" y="77"/>
                    </a:lnTo>
                    <a:lnTo>
                      <a:pt x="225" y="81"/>
                    </a:lnTo>
                    <a:lnTo>
                      <a:pt x="227" y="82"/>
                    </a:lnTo>
                    <a:lnTo>
                      <a:pt x="224" y="84"/>
                    </a:lnTo>
                    <a:lnTo>
                      <a:pt x="214" y="84"/>
                    </a:lnTo>
                    <a:lnTo>
                      <a:pt x="193" y="73"/>
                    </a:lnTo>
                    <a:lnTo>
                      <a:pt x="193" y="74"/>
                    </a:lnTo>
                    <a:lnTo>
                      <a:pt x="196" y="84"/>
                    </a:lnTo>
                    <a:lnTo>
                      <a:pt x="196" y="91"/>
                    </a:lnTo>
                    <a:lnTo>
                      <a:pt x="195" y="95"/>
                    </a:lnTo>
                    <a:lnTo>
                      <a:pt x="193" y="96"/>
                    </a:lnTo>
                    <a:lnTo>
                      <a:pt x="193" y="101"/>
                    </a:lnTo>
                    <a:lnTo>
                      <a:pt x="203" y="119"/>
                    </a:lnTo>
                    <a:lnTo>
                      <a:pt x="203" y="130"/>
                    </a:lnTo>
                    <a:lnTo>
                      <a:pt x="202" y="140"/>
                    </a:lnTo>
                    <a:lnTo>
                      <a:pt x="197" y="144"/>
                    </a:lnTo>
                    <a:lnTo>
                      <a:pt x="195" y="145"/>
                    </a:lnTo>
                    <a:lnTo>
                      <a:pt x="195" y="147"/>
                    </a:lnTo>
                    <a:lnTo>
                      <a:pt x="193" y="149"/>
                    </a:lnTo>
                    <a:lnTo>
                      <a:pt x="192" y="151"/>
                    </a:lnTo>
                    <a:lnTo>
                      <a:pt x="186" y="149"/>
                    </a:lnTo>
                    <a:lnTo>
                      <a:pt x="185" y="148"/>
                    </a:lnTo>
                    <a:lnTo>
                      <a:pt x="183" y="148"/>
                    </a:lnTo>
                    <a:lnTo>
                      <a:pt x="182" y="144"/>
                    </a:lnTo>
                    <a:lnTo>
                      <a:pt x="182" y="140"/>
                    </a:lnTo>
                    <a:lnTo>
                      <a:pt x="179" y="137"/>
                    </a:lnTo>
                    <a:lnTo>
                      <a:pt x="174" y="133"/>
                    </a:lnTo>
                    <a:lnTo>
                      <a:pt x="172" y="133"/>
                    </a:lnTo>
                    <a:lnTo>
                      <a:pt x="157" y="142"/>
                    </a:lnTo>
                    <a:lnTo>
                      <a:pt x="153" y="147"/>
                    </a:lnTo>
                    <a:lnTo>
                      <a:pt x="150" y="152"/>
                    </a:lnTo>
                    <a:lnTo>
                      <a:pt x="123" y="180"/>
                    </a:lnTo>
                    <a:lnTo>
                      <a:pt x="119" y="188"/>
                    </a:lnTo>
                    <a:lnTo>
                      <a:pt x="119" y="195"/>
                    </a:lnTo>
                    <a:lnTo>
                      <a:pt x="83" y="200"/>
                    </a:lnTo>
                    <a:lnTo>
                      <a:pt x="80" y="198"/>
                    </a:lnTo>
                    <a:lnTo>
                      <a:pt x="76" y="188"/>
                    </a:lnTo>
                    <a:lnTo>
                      <a:pt x="75" y="188"/>
                    </a:lnTo>
                    <a:lnTo>
                      <a:pt x="65" y="182"/>
                    </a:lnTo>
                    <a:lnTo>
                      <a:pt x="63" y="180"/>
                    </a:lnTo>
                    <a:lnTo>
                      <a:pt x="66" y="180"/>
                    </a:lnTo>
                    <a:lnTo>
                      <a:pt x="69" y="178"/>
                    </a:lnTo>
                    <a:lnTo>
                      <a:pt x="70" y="169"/>
                    </a:lnTo>
                    <a:lnTo>
                      <a:pt x="78" y="145"/>
                    </a:lnTo>
                    <a:lnTo>
                      <a:pt x="78" y="142"/>
                    </a:lnTo>
                    <a:lnTo>
                      <a:pt x="76" y="135"/>
                    </a:lnTo>
                    <a:lnTo>
                      <a:pt x="75" y="131"/>
                    </a:lnTo>
                    <a:lnTo>
                      <a:pt x="68" y="127"/>
                    </a:lnTo>
                    <a:lnTo>
                      <a:pt x="66" y="127"/>
                    </a:lnTo>
                    <a:lnTo>
                      <a:pt x="59" y="126"/>
                    </a:lnTo>
                    <a:lnTo>
                      <a:pt x="52" y="126"/>
                    </a:lnTo>
                    <a:lnTo>
                      <a:pt x="48" y="115"/>
                    </a:lnTo>
                    <a:lnTo>
                      <a:pt x="48" y="109"/>
                    </a:lnTo>
                    <a:lnTo>
                      <a:pt x="51" y="98"/>
                    </a:lnTo>
                    <a:lnTo>
                      <a:pt x="54" y="92"/>
                    </a:lnTo>
                    <a:lnTo>
                      <a:pt x="54" y="91"/>
                    </a:lnTo>
                    <a:lnTo>
                      <a:pt x="34" y="91"/>
                    </a:lnTo>
                    <a:lnTo>
                      <a:pt x="28" y="94"/>
                    </a:lnTo>
                    <a:lnTo>
                      <a:pt x="1" y="88"/>
                    </a:lnTo>
                    <a:lnTo>
                      <a:pt x="0" y="87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1" name="Freeform 6289">
                <a:extLst>
                  <a:ext uri="{FF2B5EF4-FFF2-40B4-BE49-F238E27FC236}">
                    <a16:creationId xmlns:a16="http://schemas.microsoft.com/office/drawing/2014/main" id="{8ECAFCB9-A0BF-C499-0E31-F5C82FA905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7" y="621"/>
                <a:ext cx="0" cy="1"/>
              </a:xfrm>
              <a:custGeom>
                <a:avLst/>
                <a:gdLst>
                  <a:gd name="T0" fmla="*/ 0 w 2"/>
                  <a:gd name="T1" fmla="*/ 3 h 3"/>
                  <a:gd name="T2" fmla="*/ 1 w 2"/>
                  <a:gd name="T3" fmla="*/ 2 h 3"/>
                  <a:gd name="T4" fmla="*/ 2 w 2"/>
                  <a:gd name="T5" fmla="*/ 2 h 3"/>
                  <a:gd name="T6" fmla="*/ 1 w 2"/>
                  <a:gd name="T7" fmla="*/ 0 h 3"/>
                  <a:gd name="T8" fmla="*/ 0 w 2"/>
                  <a:gd name="T9" fmla="*/ 0 h 3"/>
                  <a:gd name="T10" fmla="*/ 0 w 2"/>
                  <a:gd name="T11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1" y="2"/>
                    </a:lnTo>
                    <a:lnTo>
                      <a:pt x="2" y="2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2" name="Freeform 6290">
                <a:extLst>
                  <a:ext uri="{FF2B5EF4-FFF2-40B4-BE49-F238E27FC236}">
                    <a16:creationId xmlns:a16="http://schemas.microsoft.com/office/drawing/2014/main" id="{75BE4342-EF3C-90D0-4E85-D568192F1F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0" y="748"/>
                <a:ext cx="9" cy="6"/>
              </a:xfrm>
              <a:custGeom>
                <a:avLst/>
                <a:gdLst>
                  <a:gd name="T0" fmla="*/ 0 w 35"/>
                  <a:gd name="T1" fmla="*/ 7 h 23"/>
                  <a:gd name="T2" fmla="*/ 1 w 35"/>
                  <a:gd name="T3" fmla="*/ 6 h 23"/>
                  <a:gd name="T4" fmla="*/ 5 w 35"/>
                  <a:gd name="T5" fmla="*/ 3 h 23"/>
                  <a:gd name="T6" fmla="*/ 18 w 35"/>
                  <a:gd name="T7" fmla="*/ 0 h 23"/>
                  <a:gd name="T8" fmla="*/ 19 w 35"/>
                  <a:gd name="T9" fmla="*/ 3 h 23"/>
                  <a:gd name="T10" fmla="*/ 19 w 35"/>
                  <a:gd name="T11" fmla="*/ 9 h 23"/>
                  <a:gd name="T12" fmla="*/ 25 w 35"/>
                  <a:gd name="T13" fmla="*/ 13 h 23"/>
                  <a:gd name="T14" fmla="*/ 30 w 35"/>
                  <a:gd name="T15" fmla="*/ 13 h 23"/>
                  <a:gd name="T16" fmla="*/ 33 w 35"/>
                  <a:gd name="T17" fmla="*/ 14 h 23"/>
                  <a:gd name="T18" fmla="*/ 33 w 35"/>
                  <a:gd name="T19" fmla="*/ 16 h 23"/>
                  <a:gd name="T20" fmla="*/ 35 w 35"/>
                  <a:gd name="T21" fmla="*/ 19 h 23"/>
                  <a:gd name="T22" fmla="*/ 35 w 35"/>
                  <a:gd name="T23" fmla="*/ 21 h 23"/>
                  <a:gd name="T24" fmla="*/ 33 w 35"/>
                  <a:gd name="T25" fmla="*/ 23 h 23"/>
                  <a:gd name="T26" fmla="*/ 33 w 35"/>
                  <a:gd name="T27" fmla="*/ 21 h 23"/>
                  <a:gd name="T28" fmla="*/ 15 w 35"/>
                  <a:gd name="T29" fmla="*/ 10 h 23"/>
                  <a:gd name="T30" fmla="*/ 14 w 35"/>
                  <a:gd name="T31" fmla="*/ 10 h 23"/>
                  <a:gd name="T32" fmla="*/ 11 w 35"/>
                  <a:gd name="T33" fmla="*/ 12 h 23"/>
                  <a:gd name="T34" fmla="*/ 9 w 35"/>
                  <a:gd name="T35" fmla="*/ 12 h 23"/>
                  <a:gd name="T36" fmla="*/ 7 w 35"/>
                  <a:gd name="T37" fmla="*/ 10 h 23"/>
                  <a:gd name="T38" fmla="*/ 4 w 35"/>
                  <a:gd name="T39" fmla="*/ 7 h 23"/>
                  <a:gd name="T40" fmla="*/ 0 w 35"/>
                  <a:gd name="T41" fmla="*/ 7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5" h="23">
                    <a:moveTo>
                      <a:pt x="0" y="7"/>
                    </a:moveTo>
                    <a:lnTo>
                      <a:pt x="1" y="6"/>
                    </a:lnTo>
                    <a:lnTo>
                      <a:pt x="5" y="3"/>
                    </a:lnTo>
                    <a:lnTo>
                      <a:pt x="18" y="0"/>
                    </a:lnTo>
                    <a:lnTo>
                      <a:pt x="19" y="3"/>
                    </a:lnTo>
                    <a:lnTo>
                      <a:pt x="19" y="9"/>
                    </a:lnTo>
                    <a:lnTo>
                      <a:pt x="25" y="13"/>
                    </a:lnTo>
                    <a:lnTo>
                      <a:pt x="30" y="13"/>
                    </a:lnTo>
                    <a:lnTo>
                      <a:pt x="33" y="14"/>
                    </a:lnTo>
                    <a:lnTo>
                      <a:pt x="33" y="16"/>
                    </a:lnTo>
                    <a:lnTo>
                      <a:pt x="35" y="19"/>
                    </a:lnTo>
                    <a:lnTo>
                      <a:pt x="35" y="21"/>
                    </a:lnTo>
                    <a:lnTo>
                      <a:pt x="33" y="23"/>
                    </a:lnTo>
                    <a:lnTo>
                      <a:pt x="33" y="21"/>
                    </a:lnTo>
                    <a:lnTo>
                      <a:pt x="15" y="10"/>
                    </a:lnTo>
                    <a:lnTo>
                      <a:pt x="14" y="10"/>
                    </a:lnTo>
                    <a:lnTo>
                      <a:pt x="11" y="12"/>
                    </a:lnTo>
                    <a:lnTo>
                      <a:pt x="9" y="12"/>
                    </a:lnTo>
                    <a:lnTo>
                      <a:pt x="7" y="10"/>
                    </a:lnTo>
                    <a:lnTo>
                      <a:pt x="4" y="7"/>
                    </a:lnTo>
                    <a:lnTo>
                      <a:pt x="0" y="7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3" name="Freeform 6291">
                <a:extLst>
                  <a:ext uri="{FF2B5EF4-FFF2-40B4-BE49-F238E27FC236}">
                    <a16:creationId xmlns:a16="http://schemas.microsoft.com/office/drawing/2014/main" id="{E3E5FADD-0267-9B52-40CC-61C0D37BED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0" y="750"/>
                <a:ext cx="60" cy="135"/>
              </a:xfrm>
              <a:custGeom>
                <a:avLst/>
                <a:gdLst>
                  <a:gd name="T0" fmla="*/ 1 w 240"/>
                  <a:gd name="T1" fmla="*/ 3 h 541"/>
                  <a:gd name="T2" fmla="*/ 15 w 240"/>
                  <a:gd name="T3" fmla="*/ 14 h 541"/>
                  <a:gd name="T4" fmla="*/ 25 w 240"/>
                  <a:gd name="T5" fmla="*/ 23 h 541"/>
                  <a:gd name="T6" fmla="*/ 29 w 240"/>
                  <a:gd name="T7" fmla="*/ 30 h 541"/>
                  <a:gd name="T8" fmla="*/ 37 w 240"/>
                  <a:gd name="T9" fmla="*/ 45 h 541"/>
                  <a:gd name="T10" fmla="*/ 44 w 240"/>
                  <a:gd name="T11" fmla="*/ 53 h 541"/>
                  <a:gd name="T12" fmla="*/ 54 w 240"/>
                  <a:gd name="T13" fmla="*/ 70 h 541"/>
                  <a:gd name="T14" fmla="*/ 68 w 240"/>
                  <a:gd name="T15" fmla="*/ 90 h 541"/>
                  <a:gd name="T16" fmla="*/ 75 w 240"/>
                  <a:gd name="T17" fmla="*/ 94 h 541"/>
                  <a:gd name="T18" fmla="*/ 100 w 240"/>
                  <a:gd name="T19" fmla="*/ 84 h 541"/>
                  <a:gd name="T20" fmla="*/ 114 w 240"/>
                  <a:gd name="T21" fmla="*/ 88 h 541"/>
                  <a:gd name="T22" fmla="*/ 119 w 240"/>
                  <a:gd name="T23" fmla="*/ 88 h 541"/>
                  <a:gd name="T24" fmla="*/ 93 w 240"/>
                  <a:gd name="T25" fmla="*/ 98 h 541"/>
                  <a:gd name="T26" fmla="*/ 88 w 240"/>
                  <a:gd name="T27" fmla="*/ 93 h 541"/>
                  <a:gd name="T28" fmla="*/ 83 w 240"/>
                  <a:gd name="T29" fmla="*/ 95 h 541"/>
                  <a:gd name="T30" fmla="*/ 92 w 240"/>
                  <a:gd name="T31" fmla="*/ 123 h 541"/>
                  <a:gd name="T32" fmla="*/ 99 w 240"/>
                  <a:gd name="T33" fmla="*/ 139 h 541"/>
                  <a:gd name="T34" fmla="*/ 102 w 240"/>
                  <a:gd name="T35" fmla="*/ 146 h 541"/>
                  <a:gd name="T36" fmla="*/ 109 w 240"/>
                  <a:gd name="T37" fmla="*/ 162 h 541"/>
                  <a:gd name="T38" fmla="*/ 112 w 240"/>
                  <a:gd name="T39" fmla="*/ 165 h 541"/>
                  <a:gd name="T40" fmla="*/ 134 w 240"/>
                  <a:gd name="T41" fmla="*/ 171 h 541"/>
                  <a:gd name="T42" fmla="*/ 142 w 240"/>
                  <a:gd name="T43" fmla="*/ 183 h 541"/>
                  <a:gd name="T44" fmla="*/ 135 w 240"/>
                  <a:gd name="T45" fmla="*/ 179 h 541"/>
                  <a:gd name="T46" fmla="*/ 121 w 240"/>
                  <a:gd name="T47" fmla="*/ 179 h 541"/>
                  <a:gd name="T48" fmla="*/ 119 w 240"/>
                  <a:gd name="T49" fmla="*/ 175 h 541"/>
                  <a:gd name="T50" fmla="*/ 119 w 240"/>
                  <a:gd name="T51" fmla="*/ 167 h 541"/>
                  <a:gd name="T52" fmla="*/ 116 w 240"/>
                  <a:gd name="T53" fmla="*/ 179 h 541"/>
                  <a:gd name="T54" fmla="*/ 128 w 240"/>
                  <a:gd name="T55" fmla="*/ 200 h 541"/>
                  <a:gd name="T56" fmla="*/ 132 w 240"/>
                  <a:gd name="T57" fmla="*/ 208 h 541"/>
                  <a:gd name="T58" fmla="*/ 141 w 240"/>
                  <a:gd name="T59" fmla="*/ 250 h 541"/>
                  <a:gd name="T60" fmla="*/ 148 w 240"/>
                  <a:gd name="T61" fmla="*/ 271 h 541"/>
                  <a:gd name="T62" fmla="*/ 166 w 240"/>
                  <a:gd name="T63" fmla="*/ 302 h 541"/>
                  <a:gd name="T64" fmla="*/ 174 w 240"/>
                  <a:gd name="T65" fmla="*/ 307 h 541"/>
                  <a:gd name="T66" fmla="*/ 172 w 240"/>
                  <a:gd name="T67" fmla="*/ 284 h 541"/>
                  <a:gd name="T68" fmla="*/ 174 w 240"/>
                  <a:gd name="T69" fmla="*/ 278 h 541"/>
                  <a:gd name="T70" fmla="*/ 192 w 240"/>
                  <a:gd name="T71" fmla="*/ 268 h 541"/>
                  <a:gd name="T72" fmla="*/ 210 w 240"/>
                  <a:gd name="T73" fmla="*/ 270 h 541"/>
                  <a:gd name="T74" fmla="*/ 222 w 240"/>
                  <a:gd name="T75" fmla="*/ 271 h 541"/>
                  <a:gd name="T76" fmla="*/ 240 w 240"/>
                  <a:gd name="T77" fmla="*/ 292 h 541"/>
                  <a:gd name="T78" fmla="*/ 233 w 240"/>
                  <a:gd name="T79" fmla="*/ 288 h 541"/>
                  <a:gd name="T80" fmla="*/ 189 w 240"/>
                  <a:gd name="T81" fmla="*/ 301 h 541"/>
                  <a:gd name="T82" fmla="*/ 195 w 240"/>
                  <a:gd name="T83" fmla="*/ 321 h 541"/>
                  <a:gd name="T84" fmla="*/ 199 w 240"/>
                  <a:gd name="T85" fmla="*/ 383 h 541"/>
                  <a:gd name="T86" fmla="*/ 201 w 240"/>
                  <a:gd name="T87" fmla="*/ 448 h 541"/>
                  <a:gd name="T88" fmla="*/ 198 w 240"/>
                  <a:gd name="T89" fmla="*/ 453 h 541"/>
                  <a:gd name="T90" fmla="*/ 191 w 240"/>
                  <a:gd name="T91" fmla="*/ 475 h 541"/>
                  <a:gd name="T92" fmla="*/ 184 w 240"/>
                  <a:gd name="T93" fmla="*/ 485 h 541"/>
                  <a:gd name="T94" fmla="*/ 180 w 240"/>
                  <a:gd name="T95" fmla="*/ 496 h 5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40" h="541">
                    <a:moveTo>
                      <a:pt x="0" y="0"/>
                    </a:moveTo>
                    <a:lnTo>
                      <a:pt x="0" y="2"/>
                    </a:lnTo>
                    <a:lnTo>
                      <a:pt x="1" y="3"/>
                    </a:lnTo>
                    <a:lnTo>
                      <a:pt x="9" y="7"/>
                    </a:lnTo>
                    <a:lnTo>
                      <a:pt x="14" y="12"/>
                    </a:lnTo>
                    <a:lnTo>
                      <a:pt x="15" y="14"/>
                    </a:lnTo>
                    <a:lnTo>
                      <a:pt x="18" y="17"/>
                    </a:lnTo>
                    <a:lnTo>
                      <a:pt x="19" y="17"/>
                    </a:lnTo>
                    <a:lnTo>
                      <a:pt x="25" y="23"/>
                    </a:lnTo>
                    <a:lnTo>
                      <a:pt x="26" y="26"/>
                    </a:lnTo>
                    <a:lnTo>
                      <a:pt x="29" y="28"/>
                    </a:lnTo>
                    <a:lnTo>
                      <a:pt x="29" y="30"/>
                    </a:lnTo>
                    <a:lnTo>
                      <a:pt x="35" y="41"/>
                    </a:lnTo>
                    <a:lnTo>
                      <a:pt x="37" y="43"/>
                    </a:lnTo>
                    <a:lnTo>
                      <a:pt x="37" y="45"/>
                    </a:lnTo>
                    <a:lnTo>
                      <a:pt x="39" y="45"/>
                    </a:lnTo>
                    <a:lnTo>
                      <a:pt x="40" y="48"/>
                    </a:lnTo>
                    <a:lnTo>
                      <a:pt x="44" y="53"/>
                    </a:lnTo>
                    <a:lnTo>
                      <a:pt x="46" y="56"/>
                    </a:lnTo>
                    <a:lnTo>
                      <a:pt x="51" y="63"/>
                    </a:lnTo>
                    <a:lnTo>
                      <a:pt x="54" y="70"/>
                    </a:lnTo>
                    <a:lnTo>
                      <a:pt x="58" y="74"/>
                    </a:lnTo>
                    <a:lnTo>
                      <a:pt x="58" y="77"/>
                    </a:lnTo>
                    <a:lnTo>
                      <a:pt x="68" y="90"/>
                    </a:lnTo>
                    <a:lnTo>
                      <a:pt x="68" y="91"/>
                    </a:lnTo>
                    <a:lnTo>
                      <a:pt x="74" y="95"/>
                    </a:lnTo>
                    <a:lnTo>
                      <a:pt x="75" y="94"/>
                    </a:lnTo>
                    <a:lnTo>
                      <a:pt x="75" y="93"/>
                    </a:lnTo>
                    <a:lnTo>
                      <a:pt x="89" y="86"/>
                    </a:lnTo>
                    <a:lnTo>
                      <a:pt x="100" y="84"/>
                    </a:lnTo>
                    <a:lnTo>
                      <a:pt x="102" y="87"/>
                    </a:lnTo>
                    <a:lnTo>
                      <a:pt x="104" y="88"/>
                    </a:lnTo>
                    <a:lnTo>
                      <a:pt x="114" y="88"/>
                    </a:lnTo>
                    <a:lnTo>
                      <a:pt x="116" y="87"/>
                    </a:lnTo>
                    <a:lnTo>
                      <a:pt x="119" y="87"/>
                    </a:lnTo>
                    <a:lnTo>
                      <a:pt x="119" y="88"/>
                    </a:lnTo>
                    <a:lnTo>
                      <a:pt x="113" y="90"/>
                    </a:lnTo>
                    <a:lnTo>
                      <a:pt x="96" y="98"/>
                    </a:lnTo>
                    <a:lnTo>
                      <a:pt x="93" y="98"/>
                    </a:lnTo>
                    <a:lnTo>
                      <a:pt x="90" y="97"/>
                    </a:lnTo>
                    <a:lnTo>
                      <a:pt x="89" y="94"/>
                    </a:lnTo>
                    <a:lnTo>
                      <a:pt x="88" y="93"/>
                    </a:lnTo>
                    <a:lnTo>
                      <a:pt x="85" y="93"/>
                    </a:lnTo>
                    <a:lnTo>
                      <a:pt x="83" y="94"/>
                    </a:lnTo>
                    <a:lnTo>
                      <a:pt x="83" y="95"/>
                    </a:lnTo>
                    <a:lnTo>
                      <a:pt x="88" y="111"/>
                    </a:lnTo>
                    <a:lnTo>
                      <a:pt x="89" y="113"/>
                    </a:lnTo>
                    <a:lnTo>
                      <a:pt x="92" y="123"/>
                    </a:lnTo>
                    <a:lnTo>
                      <a:pt x="95" y="127"/>
                    </a:lnTo>
                    <a:lnTo>
                      <a:pt x="97" y="137"/>
                    </a:lnTo>
                    <a:lnTo>
                      <a:pt x="99" y="139"/>
                    </a:lnTo>
                    <a:lnTo>
                      <a:pt x="99" y="141"/>
                    </a:lnTo>
                    <a:lnTo>
                      <a:pt x="100" y="144"/>
                    </a:lnTo>
                    <a:lnTo>
                      <a:pt x="102" y="146"/>
                    </a:lnTo>
                    <a:lnTo>
                      <a:pt x="102" y="147"/>
                    </a:lnTo>
                    <a:lnTo>
                      <a:pt x="106" y="160"/>
                    </a:lnTo>
                    <a:lnTo>
                      <a:pt x="109" y="162"/>
                    </a:lnTo>
                    <a:lnTo>
                      <a:pt x="109" y="164"/>
                    </a:lnTo>
                    <a:lnTo>
                      <a:pt x="110" y="164"/>
                    </a:lnTo>
                    <a:lnTo>
                      <a:pt x="112" y="165"/>
                    </a:lnTo>
                    <a:lnTo>
                      <a:pt x="121" y="165"/>
                    </a:lnTo>
                    <a:lnTo>
                      <a:pt x="134" y="167"/>
                    </a:lnTo>
                    <a:lnTo>
                      <a:pt x="134" y="171"/>
                    </a:lnTo>
                    <a:lnTo>
                      <a:pt x="141" y="178"/>
                    </a:lnTo>
                    <a:lnTo>
                      <a:pt x="142" y="178"/>
                    </a:lnTo>
                    <a:lnTo>
                      <a:pt x="142" y="183"/>
                    </a:lnTo>
                    <a:lnTo>
                      <a:pt x="138" y="183"/>
                    </a:lnTo>
                    <a:lnTo>
                      <a:pt x="138" y="182"/>
                    </a:lnTo>
                    <a:lnTo>
                      <a:pt x="135" y="179"/>
                    </a:lnTo>
                    <a:lnTo>
                      <a:pt x="132" y="178"/>
                    </a:lnTo>
                    <a:lnTo>
                      <a:pt x="127" y="180"/>
                    </a:lnTo>
                    <a:lnTo>
                      <a:pt x="121" y="179"/>
                    </a:lnTo>
                    <a:lnTo>
                      <a:pt x="120" y="179"/>
                    </a:lnTo>
                    <a:lnTo>
                      <a:pt x="119" y="176"/>
                    </a:lnTo>
                    <a:lnTo>
                      <a:pt x="119" y="175"/>
                    </a:lnTo>
                    <a:lnTo>
                      <a:pt x="120" y="172"/>
                    </a:lnTo>
                    <a:lnTo>
                      <a:pt x="120" y="167"/>
                    </a:lnTo>
                    <a:lnTo>
                      <a:pt x="119" y="167"/>
                    </a:lnTo>
                    <a:lnTo>
                      <a:pt x="119" y="171"/>
                    </a:lnTo>
                    <a:lnTo>
                      <a:pt x="116" y="176"/>
                    </a:lnTo>
                    <a:lnTo>
                      <a:pt x="116" y="179"/>
                    </a:lnTo>
                    <a:lnTo>
                      <a:pt x="117" y="183"/>
                    </a:lnTo>
                    <a:lnTo>
                      <a:pt x="119" y="185"/>
                    </a:lnTo>
                    <a:lnTo>
                      <a:pt x="128" y="200"/>
                    </a:lnTo>
                    <a:lnTo>
                      <a:pt x="129" y="204"/>
                    </a:lnTo>
                    <a:lnTo>
                      <a:pt x="131" y="206"/>
                    </a:lnTo>
                    <a:lnTo>
                      <a:pt x="132" y="208"/>
                    </a:lnTo>
                    <a:lnTo>
                      <a:pt x="135" y="217"/>
                    </a:lnTo>
                    <a:lnTo>
                      <a:pt x="135" y="220"/>
                    </a:lnTo>
                    <a:lnTo>
                      <a:pt x="141" y="250"/>
                    </a:lnTo>
                    <a:lnTo>
                      <a:pt x="145" y="260"/>
                    </a:lnTo>
                    <a:lnTo>
                      <a:pt x="145" y="263"/>
                    </a:lnTo>
                    <a:lnTo>
                      <a:pt x="148" y="271"/>
                    </a:lnTo>
                    <a:lnTo>
                      <a:pt x="157" y="291"/>
                    </a:lnTo>
                    <a:lnTo>
                      <a:pt x="164" y="299"/>
                    </a:lnTo>
                    <a:lnTo>
                      <a:pt x="166" y="302"/>
                    </a:lnTo>
                    <a:lnTo>
                      <a:pt x="172" y="309"/>
                    </a:lnTo>
                    <a:lnTo>
                      <a:pt x="173" y="309"/>
                    </a:lnTo>
                    <a:lnTo>
                      <a:pt x="174" y="307"/>
                    </a:lnTo>
                    <a:lnTo>
                      <a:pt x="174" y="306"/>
                    </a:lnTo>
                    <a:lnTo>
                      <a:pt x="172" y="298"/>
                    </a:lnTo>
                    <a:lnTo>
                      <a:pt x="172" y="284"/>
                    </a:lnTo>
                    <a:lnTo>
                      <a:pt x="173" y="283"/>
                    </a:lnTo>
                    <a:lnTo>
                      <a:pt x="173" y="281"/>
                    </a:lnTo>
                    <a:lnTo>
                      <a:pt x="174" y="278"/>
                    </a:lnTo>
                    <a:lnTo>
                      <a:pt x="183" y="270"/>
                    </a:lnTo>
                    <a:lnTo>
                      <a:pt x="187" y="268"/>
                    </a:lnTo>
                    <a:lnTo>
                      <a:pt x="192" y="268"/>
                    </a:lnTo>
                    <a:lnTo>
                      <a:pt x="201" y="271"/>
                    </a:lnTo>
                    <a:lnTo>
                      <a:pt x="203" y="271"/>
                    </a:lnTo>
                    <a:lnTo>
                      <a:pt x="210" y="270"/>
                    </a:lnTo>
                    <a:lnTo>
                      <a:pt x="212" y="270"/>
                    </a:lnTo>
                    <a:lnTo>
                      <a:pt x="216" y="268"/>
                    </a:lnTo>
                    <a:lnTo>
                      <a:pt x="222" y="271"/>
                    </a:lnTo>
                    <a:lnTo>
                      <a:pt x="226" y="277"/>
                    </a:lnTo>
                    <a:lnTo>
                      <a:pt x="236" y="287"/>
                    </a:lnTo>
                    <a:lnTo>
                      <a:pt x="240" y="292"/>
                    </a:lnTo>
                    <a:lnTo>
                      <a:pt x="239" y="292"/>
                    </a:lnTo>
                    <a:lnTo>
                      <a:pt x="236" y="290"/>
                    </a:lnTo>
                    <a:lnTo>
                      <a:pt x="233" y="288"/>
                    </a:lnTo>
                    <a:lnTo>
                      <a:pt x="226" y="288"/>
                    </a:lnTo>
                    <a:lnTo>
                      <a:pt x="220" y="291"/>
                    </a:lnTo>
                    <a:lnTo>
                      <a:pt x="189" y="301"/>
                    </a:lnTo>
                    <a:lnTo>
                      <a:pt x="194" y="310"/>
                    </a:lnTo>
                    <a:lnTo>
                      <a:pt x="195" y="317"/>
                    </a:lnTo>
                    <a:lnTo>
                      <a:pt x="195" y="321"/>
                    </a:lnTo>
                    <a:lnTo>
                      <a:pt x="192" y="330"/>
                    </a:lnTo>
                    <a:lnTo>
                      <a:pt x="192" y="333"/>
                    </a:lnTo>
                    <a:lnTo>
                      <a:pt x="199" y="383"/>
                    </a:lnTo>
                    <a:lnTo>
                      <a:pt x="199" y="431"/>
                    </a:lnTo>
                    <a:lnTo>
                      <a:pt x="203" y="448"/>
                    </a:lnTo>
                    <a:lnTo>
                      <a:pt x="201" y="448"/>
                    </a:lnTo>
                    <a:lnTo>
                      <a:pt x="201" y="450"/>
                    </a:lnTo>
                    <a:lnTo>
                      <a:pt x="199" y="450"/>
                    </a:lnTo>
                    <a:lnTo>
                      <a:pt x="198" y="453"/>
                    </a:lnTo>
                    <a:lnTo>
                      <a:pt x="198" y="456"/>
                    </a:lnTo>
                    <a:lnTo>
                      <a:pt x="192" y="474"/>
                    </a:lnTo>
                    <a:lnTo>
                      <a:pt x="191" y="475"/>
                    </a:lnTo>
                    <a:lnTo>
                      <a:pt x="187" y="481"/>
                    </a:lnTo>
                    <a:lnTo>
                      <a:pt x="184" y="484"/>
                    </a:lnTo>
                    <a:lnTo>
                      <a:pt x="184" y="485"/>
                    </a:lnTo>
                    <a:lnTo>
                      <a:pt x="181" y="488"/>
                    </a:lnTo>
                    <a:lnTo>
                      <a:pt x="180" y="492"/>
                    </a:lnTo>
                    <a:lnTo>
                      <a:pt x="180" y="496"/>
                    </a:lnTo>
                    <a:lnTo>
                      <a:pt x="177" y="507"/>
                    </a:lnTo>
                    <a:lnTo>
                      <a:pt x="176" y="541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4" name="Freeform 6292">
                <a:extLst>
                  <a:ext uri="{FF2B5EF4-FFF2-40B4-BE49-F238E27FC236}">
                    <a16:creationId xmlns:a16="http://schemas.microsoft.com/office/drawing/2014/main" id="{68FDB1C0-9645-21DF-F715-0DEE36C9A1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6" y="894"/>
                <a:ext cx="75" cy="200"/>
              </a:xfrm>
              <a:custGeom>
                <a:avLst/>
                <a:gdLst>
                  <a:gd name="T0" fmla="*/ 38 w 297"/>
                  <a:gd name="T1" fmla="*/ 35 h 800"/>
                  <a:gd name="T2" fmla="*/ 47 w 297"/>
                  <a:gd name="T3" fmla="*/ 78 h 800"/>
                  <a:gd name="T4" fmla="*/ 53 w 297"/>
                  <a:gd name="T5" fmla="*/ 98 h 800"/>
                  <a:gd name="T6" fmla="*/ 64 w 297"/>
                  <a:gd name="T7" fmla="*/ 98 h 800"/>
                  <a:gd name="T8" fmla="*/ 61 w 297"/>
                  <a:gd name="T9" fmla="*/ 84 h 800"/>
                  <a:gd name="T10" fmla="*/ 65 w 297"/>
                  <a:gd name="T11" fmla="*/ 73 h 800"/>
                  <a:gd name="T12" fmla="*/ 71 w 297"/>
                  <a:gd name="T13" fmla="*/ 60 h 800"/>
                  <a:gd name="T14" fmla="*/ 81 w 297"/>
                  <a:gd name="T15" fmla="*/ 48 h 800"/>
                  <a:gd name="T16" fmla="*/ 101 w 297"/>
                  <a:gd name="T17" fmla="*/ 45 h 800"/>
                  <a:gd name="T18" fmla="*/ 147 w 297"/>
                  <a:gd name="T19" fmla="*/ 75 h 800"/>
                  <a:gd name="T20" fmla="*/ 138 w 297"/>
                  <a:gd name="T21" fmla="*/ 73 h 800"/>
                  <a:gd name="T22" fmla="*/ 118 w 297"/>
                  <a:gd name="T23" fmla="*/ 53 h 800"/>
                  <a:gd name="T24" fmla="*/ 88 w 297"/>
                  <a:gd name="T25" fmla="*/ 68 h 800"/>
                  <a:gd name="T26" fmla="*/ 87 w 297"/>
                  <a:gd name="T27" fmla="*/ 96 h 800"/>
                  <a:gd name="T28" fmla="*/ 91 w 297"/>
                  <a:gd name="T29" fmla="*/ 112 h 800"/>
                  <a:gd name="T30" fmla="*/ 92 w 297"/>
                  <a:gd name="T31" fmla="*/ 135 h 800"/>
                  <a:gd name="T32" fmla="*/ 91 w 297"/>
                  <a:gd name="T33" fmla="*/ 128 h 800"/>
                  <a:gd name="T34" fmla="*/ 87 w 297"/>
                  <a:gd name="T35" fmla="*/ 112 h 800"/>
                  <a:gd name="T36" fmla="*/ 81 w 297"/>
                  <a:gd name="T37" fmla="*/ 135 h 800"/>
                  <a:gd name="T38" fmla="*/ 72 w 297"/>
                  <a:gd name="T39" fmla="*/ 207 h 800"/>
                  <a:gd name="T40" fmla="*/ 82 w 297"/>
                  <a:gd name="T41" fmla="*/ 218 h 800"/>
                  <a:gd name="T42" fmla="*/ 92 w 297"/>
                  <a:gd name="T43" fmla="*/ 229 h 800"/>
                  <a:gd name="T44" fmla="*/ 82 w 297"/>
                  <a:gd name="T45" fmla="*/ 281 h 800"/>
                  <a:gd name="T46" fmla="*/ 78 w 297"/>
                  <a:gd name="T47" fmla="*/ 303 h 800"/>
                  <a:gd name="T48" fmla="*/ 75 w 297"/>
                  <a:gd name="T49" fmla="*/ 285 h 800"/>
                  <a:gd name="T50" fmla="*/ 71 w 297"/>
                  <a:gd name="T51" fmla="*/ 268 h 800"/>
                  <a:gd name="T52" fmla="*/ 77 w 297"/>
                  <a:gd name="T53" fmla="*/ 250 h 800"/>
                  <a:gd name="T54" fmla="*/ 79 w 297"/>
                  <a:gd name="T55" fmla="*/ 236 h 800"/>
                  <a:gd name="T56" fmla="*/ 84 w 297"/>
                  <a:gd name="T57" fmla="*/ 231 h 800"/>
                  <a:gd name="T58" fmla="*/ 71 w 297"/>
                  <a:gd name="T59" fmla="*/ 243 h 800"/>
                  <a:gd name="T60" fmla="*/ 58 w 297"/>
                  <a:gd name="T61" fmla="*/ 303 h 800"/>
                  <a:gd name="T62" fmla="*/ 49 w 297"/>
                  <a:gd name="T63" fmla="*/ 351 h 800"/>
                  <a:gd name="T64" fmla="*/ 34 w 297"/>
                  <a:gd name="T65" fmla="*/ 383 h 800"/>
                  <a:gd name="T66" fmla="*/ 22 w 297"/>
                  <a:gd name="T67" fmla="*/ 395 h 800"/>
                  <a:gd name="T68" fmla="*/ 0 w 297"/>
                  <a:gd name="T69" fmla="*/ 406 h 800"/>
                  <a:gd name="T70" fmla="*/ 41 w 297"/>
                  <a:gd name="T71" fmla="*/ 423 h 800"/>
                  <a:gd name="T72" fmla="*/ 49 w 297"/>
                  <a:gd name="T73" fmla="*/ 473 h 800"/>
                  <a:gd name="T74" fmla="*/ 38 w 297"/>
                  <a:gd name="T75" fmla="*/ 556 h 800"/>
                  <a:gd name="T76" fmla="*/ 70 w 297"/>
                  <a:gd name="T77" fmla="*/ 592 h 800"/>
                  <a:gd name="T78" fmla="*/ 101 w 297"/>
                  <a:gd name="T79" fmla="*/ 621 h 800"/>
                  <a:gd name="T80" fmla="*/ 114 w 297"/>
                  <a:gd name="T81" fmla="*/ 676 h 800"/>
                  <a:gd name="T82" fmla="*/ 151 w 297"/>
                  <a:gd name="T83" fmla="*/ 687 h 800"/>
                  <a:gd name="T84" fmla="*/ 177 w 297"/>
                  <a:gd name="T85" fmla="*/ 708 h 800"/>
                  <a:gd name="T86" fmla="*/ 181 w 297"/>
                  <a:gd name="T87" fmla="*/ 737 h 800"/>
                  <a:gd name="T88" fmla="*/ 197 w 297"/>
                  <a:gd name="T89" fmla="*/ 718 h 800"/>
                  <a:gd name="T90" fmla="*/ 252 w 297"/>
                  <a:gd name="T91" fmla="*/ 696 h 800"/>
                  <a:gd name="T92" fmla="*/ 267 w 297"/>
                  <a:gd name="T93" fmla="*/ 689 h 800"/>
                  <a:gd name="T94" fmla="*/ 254 w 297"/>
                  <a:gd name="T95" fmla="*/ 705 h 800"/>
                  <a:gd name="T96" fmla="*/ 235 w 297"/>
                  <a:gd name="T97" fmla="*/ 732 h 800"/>
                  <a:gd name="T98" fmla="*/ 245 w 297"/>
                  <a:gd name="T99" fmla="*/ 750 h 800"/>
                  <a:gd name="T100" fmla="*/ 279 w 297"/>
                  <a:gd name="T101" fmla="*/ 767 h 800"/>
                  <a:gd name="T102" fmla="*/ 297 w 297"/>
                  <a:gd name="T103" fmla="*/ 784 h 800"/>
                  <a:gd name="T104" fmla="*/ 285 w 297"/>
                  <a:gd name="T105" fmla="*/ 782 h 800"/>
                  <a:gd name="T106" fmla="*/ 274 w 297"/>
                  <a:gd name="T107" fmla="*/ 777 h 800"/>
                  <a:gd name="T108" fmla="*/ 223 w 297"/>
                  <a:gd name="T109" fmla="*/ 761 h 800"/>
                  <a:gd name="T110" fmla="*/ 204 w 297"/>
                  <a:gd name="T111" fmla="*/ 770 h 800"/>
                  <a:gd name="T112" fmla="*/ 173 w 297"/>
                  <a:gd name="T113" fmla="*/ 794 h 800"/>
                  <a:gd name="T114" fmla="*/ 94 w 297"/>
                  <a:gd name="T115" fmla="*/ 799 h 800"/>
                  <a:gd name="T116" fmla="*/ 64 w 297"/>
                  <a:gd name="T117" fmla="*/ 774 h 8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97" h="800">
                    <a:moveTo>
                      <a:pt x="35" y="0"/>
                    </a:moveTo>
                    <a:lnTo>
                      <a:pt x="35" y="3"/>
                    </a:lnTo>
                    <a:lnTo>
                      <a:pt x="36" y="10"/>
                    </a:lnTo>
                    <a:lnTo>
                      <a:pt x="36" y="22"/>
                    </a:lnTo>
                    <a:lnTo>
                      <a:pt x="38" y="24"/>
                    </a:lnTo>
                    <a:lnTo>
                      <a:pt x="38" y="35"/>
                    </a:lnTo>
                    <a:lnTo>
                      <a:pt x="39" y="38"/>
                    </a:lnTo>
                    <a:lnTo>
                      <a:pt x="39" y="45"/>
                    </a:lnTo>
                    <a:lnTo>
                      <a:pt x="41" y="50"/>
                    </a:lnTo>
                    <a:lnTo>
                      <a:pt x="41" y="55"/>
                    </a:lnTo>
                    <a:lnTo>
                      <a:pt x="44" y="70"/>
                    </a:lnTo>
                    <a:lnTo>
                      <a:pt x="47" y="78"/>
                    </a:lnTo>
                    <a:lnTo>
                      <a:pt x="47" y="81"/>
                    </a:lnTo>
                    <a:lnTo>
                      <a:pt x="49" y="82"/>
                    </a:lnTo>
                    <a:lnTo>
                      <a:pt x="50" y="85"/>
                    </a:lnTo>
                    <a:lnTo>
                      <a:pt x="51" y="94"/>
                    </a:lnTo>
                    <a:lnTo>
                      <a:pt x="51" y="96"/>
                    </a:lnTo>
                    <a:lnTo>
                      <a:pt x="53" y="98"/>
                    </a:lnTo>
                    <a:lnTo>
                      <a:pt x="54" y="102"/>
                    </a:lnTo>
                    <a:lnTo>
                      <a:pt x="57" y="105"/>
                    </a:lnTo>
                    <a:lnTo>
                      <a:pt x="57" y="106"/>
                    </a:lnTo>
                    <a:lnTo>
                      <a:pt x="60" y="108"/>
                    </a:lnTo>
                    <a:lnTo>
                      <a:pt x="64" y="108"/>
                    </a:lnTo>
                    <a:lnTo>
                      <a:pt x="64" y="98"/>
                    </a:lnTo>
                    <a:lnTo>
                      <a:pt x="65" y="95"/>
                    </a:lnTo>
                    <a:lnTo>
                      <a:pt x="64" y="94"/>
                    </a:lnTo>
                    <a:lnTo>
                      <a:pt x="64" y="92"/>
                    </a:lnTo>
                    <a:lnTo>
                      <a:pt x="63" y="88"/>
                    </a:lnTo>
                    <a:lnTo>
                      <a:pt x="61" y="87"/>
                    </a:lnTo>
                    <a:lnTo>
                      <a:pt x="61" y="84"/>
                    </a:lnTo>
                    <a:lnTo>
                      <a:pt x="63" y="81"/>
                    </a:lnTo>
                    <a:lnTo>
                      <a:pt x="64" y="77"/>
                    </a:lnTo>
                    <a:lnTo>
                      <a:pt x="63" y="77"/>
                    </a:lnTo>
                    <a:lnTo>
                      <a:pt x="63" y="75"/>
                    </a:lnTo>
                    <a:lnTo>
                      <a:pt x="64" y="75"/>
                    </a:lnTo>
                    <a:lnTo>
                      <a:pt x="65" y="73"/>
                    </a:lnTo>
                    <a:lnTo>
                      <a:pt x="68" y="70"/>
                    </a:lnTo>
                    <a:lnTo>
                      <a:pt x="70" y="67"/>
                    </a:lnTo>
                    <a:lnTo>
                      <a:pt x="71" y="66"/>
                    </a:lnTo>
                    <a:lnTo>
                      <a:pt x="72" y="63"/>
                    </a:lnTo>
                    <a:lnTo>
                      <a:pt x="72" y="61"/>
                    </a:lnTo>
                    <a:lnTo>
                      <a:pt x="71" y="60"/>
                    </a:lnTo>
                    <a:lnTo>
                      <a:pt x="71" y="58"/>
                    </a:lnTo>
                    <a:lnTo>
                      <a:pt x="72" y="56"/>
                    </a:lnTo>
                    <a:lnTo>
                      <a:pt x="72" y="55"/>
                    </a:lnTo>
                    <a:lnTo>
                      <a:pt x="74" y="53"/>
                    </a:lnTo>
                    <a:lnTo>
                      <a:pt x="77" y="52"/>
                    </a:lnTo>
                    <a:lnTo>
                      <a:pt x="81" y="48"/>
                    </a:lnTo>
                    <a:lnTo>
                      <a:pt x="84" y="46"/>
                    </a:lnTo>
                    <a:lnTo>
                      <a:pt x="85" y="43"/>
                    </a:lnTo>
                    <a:lnTo>
                      <a:pt x="87" y="43"/>
                    </a:lnTo>
                    <a:lnTo>
                      <a:pt x="92" y="46"/>
                    </a:lnTo>
                    <a:lnTo>
                      <a:pt x="101" y="46"/>
                    </a:lnTo>
                    <a:lnTo>
                      <a:pt x="101" y="45"/>
                    </a:lnTo>
                    <a:lnTo>
                      <a:pt x="102" y="43"/>
                    </a:lnTo>
                    <a:lnTo>
                      <a:pt x="105" y="42"/>
                    </a:lnTo>
                    <a:lnTo>
                      <a:pt x="105" y="39"/>
                    </a:lnTo>
                    <a:lnTo>
                      <a:pt x="106" y="39"/>
                    </a:lnTo>
                    <a:lnTo>
                      <a:pt x="144" y="67"/>
                    </a:lnTo>
                    <a:lnTo>
                      <a:pt x="147" y="75"/>
                    </a:lnTo>
                    <a:lnTo>
                      <a:pt x="147" y="78"/>
                    </a:lnTo>
                    <a:lnTo>
                      <a:pt x="148" y="80"/>
                    </a:lnTo>
                    <a:lnTo>
                      <a:pt x="147" y="81"/>
                    </a:lnTo>
                    <a:lnTo>
                      <a:pt x="142" y="77"/>
                    </a:lnTo>
                    <a:lnTo>
                      <a:pt x="138" y="74"/>
                    </a:lnTo>
                    <a:lnTo>
                      <a:pt x="138" y="73"/>
                    </a:lnTo>
                    <a:lnTo>
                      <a:pt x="132" y="68"/>
                    </a:lnTo>
                    <a:lnTo>
                      <a:pt x="127" y="66"/>
                    </a:lnTo>
                    <a:lnTo>
                      <a:pt x="123" y="61"/>
                    </a:lnTo>
                    <a:lnTo>
                      <a:pt x="121" y="58"/>
                    </a:lnTo>
                    <a:lnTo>
                      <a:pt x="120" y="56"/>
                    </a:lnTo>
                    <a:lnTo>
                      <a:pt x="118" y="53"/>
                    </a:lnTo>
                    <a:lnTo>
                      <a:pt x="116" y="52"/>
                    </a:lnTo>
                    <a:lnTo>
                      <a:pt x="108" y="52"/>
                    </a:lnTo>
                    <a:lnTo>
                      <a:pt x="103" y="56"/>
                    </a:lnTo>
                    <a:lnTo>
                      <a:pt x="95" y="61"/>
                    </a:lnTo>
                    <a:lnTo>
                      <a:pt x="91" y="64"/>
                    </a:lnTo>
                    <a:lnTo>
                      <a:pt x="88" y="68"/>
                    </a:lnTo>
                    <a:lnTo>
                      <a:pt x="89" y="75"/>
                    </a:lnTo>
                    <a:lnTo>
                      <a:pt x="89" y="85"/>
                    </a:lnTo>
                    <a:lnTo>
                      <a:pt x="88" y="85"/>
                    </a:lnTo>
                    <a:lnTo>
                      <a:pt x="85" y="91"/>
                    </a:lnTo>
                    <a:lnTo>
                      <a:pt x="87" y="94"/>
                    </a:lnTo>
                    <a:lnTo>
                      <a:pt x="87" y="96"/>
                    </a:lnTo>
                    <a:lnTo>
                      <a:pt x="89" y="99"/>
                    </a:lnTo>
                    <a:lnTo>
                      <a:pt x="89" y="101"/>
                    </a:lnTo>
                    <a:lnTo>
                      <a:pt x="91" y="102"/>
                    </a:lnTo>
                    <a:lnTo>
                      <a:pt x="92" y="106"/>
                    </a:lnTo>
                    <a:lnTo>
                      <a:pt x="92" y="111"/>
                    </a:lnTo>
                    <a:lnTo>
                      <a:pt x="91" y="112"/>
                    </a:lnTo>
                    <a:lnTo>
                      <a:pt x="91" y="119"/>
                    </a:lnTo>
                    <a:lnTo>
                      <a:pt x="92" y="120"/>
                    </a:lnTo>
                    <a:lnTo>
                      <a:pt x="92" y="123"/>
                    </a:lnTo>
                    <a:lnTo>
                      <a:pt x="94" y="127"/>
                    </a:lnTo>
                    <a:lnTo>
                      <a:pt x="94" y="134"/>
                    </a:lnTo>
                    <a:lnTo>
                      <a:pt x="92" y="135"/>
                    </a:lnTo>
                    <a:lnTo>
                      <a:pt x="92" y="137"/>
                    </a:lnTo>
                    <a:lnTo>
                      <a:pt x="91" y="137"/>
                    </a:lnTo>
                    <a:lnTo>
                      <a:pt x="89" y="138"/>
                    </a:lnTo>
                    <a:lnTo>
                      <a:pt x="89" y="134"/>
                    </a:lnTo>
                    <a:lnTo>
                      <a:pt x="91" y="134"/>
                    </a:lnTo>
                    <a:lnTo>
                      <a:pt x="91" y="128"/>
                    </a:lnTo>
                    <a:lnTo>
                      <a:pt x="89" y="125"/>
                    </a:lnTo>
                    <a:lnTo>
                      <a:pt x="89" y="120"/>
                    </a:lnTo>
                    <a:lnTo>
                      <a:pt x="88" y="118"/>
                    </a:lnTo>
                    <a:lnTo>
                      <a:pt x="88" y="115"/>
                    </a:lnTo>
                    <a:lnTo>
                      <a:pt x="87" y="115"/>
                    </a:lnTo>
                    <a:lnTo>
                      <a:pt x="87" y="112"/>
                    </a:lnTo>
                    <a:lnTo>
                      <a:pt x="84" y="112"/>
                    </a:lnTo>
                    <a:lnTo>
                      <a:pt x="84" y="116"/>
                    </a:lnTo>
                    <a:lnTo>
                      <a:pt x="82" y="118"/>
                    </a:lnTo>
                    <a:lnTo>
                      <a:pt x="82" y="105"/>
                    </a:lnTo>
                    <a:lnTo>
                      <a:pt x="81" y="105"/>
                    </a:lnTo>
                    <a:lnTo>
                      <a:pt x="81" y="135"/>
                    </a:lnTo>
                    <a:lnTo>
                      <a:pt x="79" y="137"/>
                    </a:lnTo>
                    <a:lnTo>
                      <a:pt x="78" y="140"/>
                    </a:lnTo>
                    <a:lnTo>
                      <a:pt x="78" y="142"/>
                    </a:lnTo>
                    <a:lnTo>
                      <a:pt x="77" y="145"/>
                    </a:lnTo>
                    <a:lnTo>
                      <a:pt x="74" y="204"/>
                    </a:lnTo>
                    <a:lnTo>
                      <a:pt x="72" y="207"/>
                    </a:lnTo>
                    <a:lnTo>
                      <a:pt x="72" y="219"/>
                    </a:lnTo>
                    <a:lnTo>
                      <a:pt x="75" y="222"/>
                    </a:lnTo>
                    <a:lnTo>
                      <a:pt x="77" y="222"/>
                    </a:lnTo>
                    <a:lnTo>
                      <a:pt x="77" y="221"/>
                    </a:lnTo>
                    <a:lnTo>
                      <a:pt x="79" y="218"/>
                    </a:lnTo>
                    <a:lnTo>
                      <a:pt x="82" y="218"/>
                    </a:lnTo>
                    <a:lnTo>
                      <a:pt x="85" y="219"/>
                    </a:lnTo>
                    <a:lnTo>
                      <a:pt x="88" y="219"/>
                    </a:lnTo>
                    <a:lnTo>
                      <a:pt x="91" y="222"/>
                    </a:lnTo>
                    <a:lnTo>
                      <a:pt x="91" y="225"/>
                    </a:lnTo>
                    <a:lnTo>
                      <a:pt x="92" y="226"/>
                    </a:lnTo>
                    <a:lnTo>
                      <a:pt x="92" y="229"/>
                    </a:lnTo>
                    <a:lnTo>
                      <a:pt x="94" y="235"/>
                    </a:lnTo>
                    <a:lnTo>
                      <a:pt x="94" y="236"/>
                    </a:lnTo>
                    <a:lnTo>
                      <a:pt x="82" y="274"/>
                    </a:lnTo>
                    <a:lnTo>
                      <a:pt x="82" y="276"/>
                    </a:lnTo>
                    <a:lnTo>
                      <a:pt x="81" y="281"/>
                    </a:lnTo>
                    <a:lnTo>
                      <a:pt x="82" y="281"/>
                    </a:lnTo>
                    <a:lnTo>
                      <a:pt x="82" y="284"/>
                    </a:lnTo>
                    <a:lnTo>
                      <a:pt x="81" y="285"/>
                    </a:lnTo>
                    <a:lnTo>
                      <a:pt x="81" y="296"/>
                    </a:lnTo>
                    <a:lnTo>
                      <a:pt x="82" y="298"/>
                    </a:lnTo>
                    <a:lnTo>
                      <a:pt x="82" y="303"/>
                    </a:lnTo>
                    <a:lnTo>
                      <a:pt x="78" y="303"/>
                    </a:lnTo>
                    <a:lnTo>
                      <a:pt x="77" y="302"/>
                    </a:lnTo>
                    <a:lnTo>
                      <a:pt x="77" y="296"/>
                    </a:lnTo>
                    <a:lnTo>
                      <a:pt x="78" y="291"/>
                    </a:lnTo>
                    <a:lnTo>
                      <a:pt x="77" y="291"/>
                    </a:lnTo>
                    <a:lnTo>
                      <a:pt x="75" y="288"/>
                    </a:lnTo>
                    <a:lnTo>
                      <a:pt x="75" y="285"/>
                    </a:lnTo>
                    <a:lnTo>
                      <a:pt x="77" y="284"/>
                    </a:lnTo>
                    <a:lnTo>
                      <a:pt x="75" y="282"/>
                    </a:lnTo>
                    <a:lnTo>
                      <a:pt x="75" y="281"/>
                    </a:lnTo>
                    <a:lnTo>
                      <a:pt x="72" y="275"/>
                    </a:lnTo>
                    <a:lnTo>
                      <a:pt x="72" y="268"/>
                    </a:lnTo>
                    <a:lnTo>
                      <a:pt x="71" y="268"/>
                    </a:lnTo>
                    <a:lnTo>
                      <a:pt x="71" y="265"/>
                    </a:lnTo>
                    <a:lnTo>
                      <a:pt x="72" y="261"/>
                    </a:lnTo>
                    <a:lnTo>
                      <a:pt x="72" y="256"/>
                    </a:lnTo>
                    <a:lnTo>
                      <a:pt x="74" y="254"/>
                    </a:lnTo>
                    <a:lnTo>
                      <a:pt x="74" y="253"/>
                    </a:lnTo>
                    <a:lnTo>
                      <a:pt x="77" y="250"/>
                    </a:lnTo>
                    <a:lnTo>
                      <a:pt x="74" y="247"/>
                    </a:lnTo>
                    <a:lnTo>
                      <a:pt x="75" y="247"/>
                    </a:lnTo>
                    <a:lnTo>
                      <a:pt x="75" y="242"/>
                    </a:lnTo>
                    <a:lnTo>
                      <a:pt x="77" y="238"/>
                    </a:lnTo>
                    <a:lnTo>
                      <a:pt x="78" y="238"/>
                    </a:lnTo>
                    <a:lnTo>
                      <a:pt x="79" y="236"/>
                    </a:lnTo>
                    <a:lnTo>
                      <a:pt x="81" y="236"/>
                    </a:lnTo>
                    <a:lnTo>
                      <a:pt x="82" y="238"/>
                    </a:lnTo>
                    <a:lnTo>
                      <a:pt x="85" y="235"/>
                    </a:lnTo>
                    <a:lnTo>
                      <a:pt x="85" y="233"/>
                    </a:lnTo>
                    <a:lnTo>
                      <a:pt x="84" y="233"/>
                    </a:lnTo>
                    <a:lnTo>
                      <a:pt x="84" y="231"/>
                    </a:lnTo>
                    <a:lnTo>
                      <a:pt x="81" y="231"/>
                    </a:lnTo>
                    <a:lnTo>
                      <a:pt x="81" y="232"/>
                    </a:lnTo>
                    <a:lnTo>
                      <a:pt x="79" y="232"/>
                    </a:lnTo>
                    <a:lnTo>
                      <a:pt x="74" y="239"/>
                    </a:lnTo>
                    <a:lnTo>
                      <a:pt x="72" y="242"/>
                    </a:lnTo>
                    <a:lnTo>
                      <a:pt x="71" y="243"/>
                    </a:lnTo>
                    <a:lnTo>
                      <a:pt x="67" y="257"/>
                    </a:lnTo>
                    <a:lnTo>
                      <a:pt x="64" y="272"/>
                    </a:lnTo>
                    <a:lnTo>
                      <a:pt x="64" y="276"/>
                    </a:lnTo>
                    <a:lnTo>
                      <a:pt x="61" y="284"/>
                    </a:lnTo>
                    <a:lnTo>
                      <a:pt x="58" y="300"/>
                    </a:lnTo>
                    <a:lnTo>
                      <a:pt x="58" y="303"/>
                    </a:lnTo>
                    <a:lnTo>
                      <a:pt x="57" y="307"/>
                    </a:lnTo>
                    <a:lnTo>
                      <a:pt x="57" y="309"/>
                    </a:lnTo>
                    <a:lnTo>
                      <a:pt x="56" y="316"/>
                    </a:lnTo>
                    <a:lnTo>
                      <a:pt x="56" y="317"/>
                    </a:lnTo>
                    <a:lnTo>
                      <a:pt x="49" y="348"/>
                    </a:lnTo>
                    <a:lnTo>
                      <a:pt x="49" y="351"/>
                    </a:lnTo>
                    <a:lnTo>
                      <a:pt x="47" y="353"/>
                    </a:lnTo>
                    <a:lnTo>
                      <a:pt x="46" y="358"/>
                    </a:lnTo>
                    <a:lnTo>
                      <a:pt x="44" y="360"/>
                    </a:lnTo>
                    <a:lnTo>
                      <a:pt x="41" y="372"/>
                    </a:lnTo>
                    <a:lnTo>
                      <a:pt x="36" y="380"/>
                    </a:lnTo>
                    <a:lnTo>
                      <a:pt x="34" y="383"/>
                    </a:lnTo>
                    <a:lnTo>
                      <a:pt x="34" y="384"/>
                    </a:lnTo>
                    <a:lnTo>
                      <a:pt x="31" y="386"/>
                    </a:lnTo>
                    <a:lnTo>
                      <a:pt x="28" y="386"/>
                    </a:lnTo>
                    <a:lnTo>
                      <a:pt x="28" y="387"/>
                    </a:lnTo>
                    <a:lnTo>
                      <a:pt x="27" y="387"/>
                    </a:lnTo>
                    <a:lnTo>
                      <a:pt x="22" y="395"/>
                    </a:lnTo>
                    <a:lnTo>
                      <a:pt x="17" y="396"/>
                    </a:lnTo>
                    <a:lnTo>
                      <a:pt x="11" y="399"/>
                    </a:lnTo>
                    <a:lnTo>
                      <a:pt x="5" y="401"/>
                    </a:lnTo>
                    <a:lnTo>
                      <a:pt x="4" y="401"/>
                    </a:lnTo>
                    <a:lnTo>
                      <a:pt x="0" y="405"/>
                    </a:lnTo>
                    <a:lnTo>
                      <a:pt x="0" y="406"/>
                    </a:lnTo>
                    <a:lnTo>
                      <a:pt x="1" y="408"/>
                    </a:lnTo>
                    <a:lnTo>
                      <a:pt x="7" y="408"/>
                    </a:lnTo>
                    <a:lnTo>
                      <a:pt x="15" y="402"/>
                    </a:lnTo>
                    <a:lnTo>
                      <a:pt x="24" y="406"/>
                    </a:lnTo>
                    <a:lnTo>
                      <a:pt x="36" y="418"/>
                    </a:lnTo>
                    <a:lnTo>
                      <a:pt x="41" y="423"/>
                    </a:lnTo>
                    <a:lnTo>
                      <a:pt x="42" y="425"/>
                    </a:lnTo>
                    <a:lnTo>
                      <a:pt x="46" y="430"/>
                    </a:lnTo>
                    <a:lnTo>
                      <a:pt x="47" y="432"/>
                    </a:lnTo>
                    <a:lnTo>
                      <a:pt x="47" y="441"/>
                    </a:lnTo>
                    <a:lnTo>
                      <a:pt x="50" y="469"/>
                    </a:lnTo>
                    <a:lnTo>
                      <a:pt x="49" y="473"/>
                    </a:lnTo>
                    <a:lnTo>
                      <a:pt x="49" y="500"/>
                    </a:lnTo>
                    <a:lnTo>
                      <a:pt x="46" y="518"/>
                    </a:lnTo>
                    <a:lnTo>
                      <a:pt x="46" y="524"/>
                    </a:lnTo>
                    <a:lnTo>
                      <a:pt x="39" y="549"/>
                    </a:lnTo>
                    <a:lnTo>
                      <a:pt x="38" y="550"/>
                    </a:lnTo>
                    <a:lnTo>
                      <a:pt x="38" y="556"/>
                    </a:lnTo>
                    <a:lnTo>
                      <a:pt x="41" y="568"/>
                    </a:lnTo>
                    <a:lnTo>
                      <a:pt x="42" y="571"/>
                    </a:lnTo>
                    <a:lnTo>
                      <a:pt x="53" y="584"/>
                    </a:lnTo>
                    <a:lnTo>
                      <a:pt x="54" y="585"/>
                    </a:lnTo>
                    <a:lnTo>
                      <a:pt x="58" y="587"/>
                    </a:lnTo>
                    <a:lnTo>
                      <a:pt x="70" y="592"/>
                    </a:lnTo>
                    <a:lnTo>
                      <a:pt x="84" y="595"/>
                    </a:lnTo>
                    <a:lnTo>
                      <a:pt x="85" y="595"/>
                    </a:lnTo>
                    <a:lnTo>
                      <a:pt x="87" y="596"/>
                    </a:lnTo>
                    <a:lnTo>
                      <a:pt x="94" y="607"/>
                    </a:lnTo>
                    <a:lnTo>
                      <a:pt x="99" y="620"/>
                    </a:lnTo>
                    <a:lnTo>
                      <a:pt x="101" y="621"/>
                    </a:lnTo>
                    <a:lnTo>
                      <a:pt x="101" y="623"/>
                    </a:lnTo>
                    <a:lnTo>
                      <a:pt x="102" y="627"/>
                    </a:lnTo>
                    <a:lnTo>
                      <a:pt x="102" y="628"/>
                    </a:lnTo>
                    <a:lnTo>
                      <a:pt x="113" y="670"/>
                    </a:lnTo>
                    <a:lnTo>
                      <a:pt x="113" y="672"/>
                    </a:lnTo>
                    <a:lnTo>
                      <a:pt x="114" y="676"/>
                    </a:lnTo>
                    <a:lnTo>
                      <a:pt x="121" y="681"/>
                    </a:lnTo>
                    <a:lnTo>
                      <a:pt x="123" y="681"/>
                    </a:lnTo>
                    <a:lnTo>
                      <a:pt x="124" y="683"/>
                    </a:lnTo>
                    <a:lnTo>
                      <a:pt x="127" y="681"/>
                    </a:lnTo>
                    <a:lnTo>
                      <a:pt x="142" y="683"/>
                    </a:lnTo>
                    <a:lnTo>
                      <a:pt x="151" y="687"/>
                    </a:lnTo>
                    <a:lnTo>
                      <a:pt x="158" y="696"/>
                    </a:lnTo>
                    <a:lnTo>
                      <a:pt x="168" y="703"/>
                    </a:lnTo>
                    <a:lnTo>
                      <a:pt x="169" y="703"/>
                    </a:lnTo>
                    <a:lnTo>
                      <a:pt x="172" y="707"/>
                    </a:lnTo>
                    <a:lnTo>
                      <a:pt x="175" y="708"/>
                    </a:lnTo>
                    <a:lnTo>
                      <a:pt x="177" y="708"/>
                    </a:lnTo>
                    <a:lnTo>
                      <a:pt x="180" y="712"/>
                    </a:lnTo>
                    <a:lnTo>
                      <a:pt x="181" y="718"/>
                    </a:lnTo>
                    <a:lnTo>
                      <a:pt x="181" y="725"/>
                    </a:lnTo>
                    <a:lnTo>
                      <a:pt x="180" y="733"/>
                    </a:lnTo>
                    <a:lnTo>
                      <a:pt x="180" y="734"/>
                    </a:lnTo>
                    <a:lnTo>
                      <a:pt x="181" y="737"/>
                    </a:lnTo>
                    <a:lnTo>
                      <a:pt x="187" y="737"/>
                    </a:lnTo>
                    <a:lnTo>
                      <a:pt x="190" y="734"/>
                    </a:lnTo>
                    <a:lnTo>
                      <a:pt x="192" y="730"/>
                    </a:lnTo>
                    <a:lnTo>
                      <a:pt x="192" y="727"/>
                    </a:lnTo>
                    <a:lnTo>
                      <a:pt x="194" y="722"/>
                    </a:lnTo>
                    <a:lnTo>
                      <a:pt x="197" y="718"/>
                    </a:lnTo>
                    <a:lnTo>
                      <a:pt x="198" y="718"/>
                    </a:lnTo>
                    <a:lnTo>
                      <a:pt x="200" y="717"/>
                    </a:lnTo>
                    <a:lnTo>
                      <a:pt x="232" y="707"/>
                    </a:lnTo>
                    <a:lnTo>
                      <a:pt x="244" y="700"/>
                    </a:lnTo>
                    <a:lnTo>
                      <a:pt x="245" y="698"/>
                    </a:lnTo>
                    <a:lnTo>
                      <a:pt x="252" y="696"/>
                    </a:lnTo>
                    <a:lnTo>
                      <a:pt x="260" y="689"/>
                    </a:lnTo>
                    <a:lnTo>
                      <a:pt x="268" y="677"/>
                    </a:lnTo>
                    <a:lnTo>
                      <a:pt x="272" y="673"/>
                    </a:lnTo>
                    <a:lnTo>
                      <a:pt x="272" y="674"/>
                    </a:lnTo>
                    <a:lnTo>
                      <a:pt x="268" y="687"/>
                    </a:lnTo>
                    <a:lnTo>
                      <a:pt x="267" y="689"/>
                    </a:lnTo>
                    <a:lnTo>
                      <a:pt x="262" y="691"/>
                    </a:lnTo>
                    <a:lnTo>
                      <a:pt x="261" y="693"/>
                    </a:lnTo>
                    <a:lnTo>
                      <a:pt x="260" y="693"/>
                    </a:lnTo>
                    <a:lnTo>
                      <a:pt x="260" y="694"/>
                    </a:lnTo>
                    <a:lnTo>
                      <a:pt x="257" y="701"/>
                    </a:lnTo>
                    <a:lnTo>
                      <a:pt x="254" y="705"/>
                    </a:lnTo>
                    <a:lnTo>
                      <a:pt x="254" y="707"/>
                    </a:lnTo>
                    <a:lnTo>
                      <a:pt x="247" y="717"/>
                    </a:lnTo>
                    <a:lnTo>
                      <a:pt x="242" y="719"/>
                    </a:lnTo>
                    <a:lnTo>
                      <a:pt x="236" y="729"/>
                    </a:lnTo>
                    <a:lnTo>
                      <a:pt x="236" y="730"/>
                    </a:lnTo>
                    <a:lnTo>
                      <a:pt x="235" y="732"/>
                    </a:lnTo>
                    <a:lnTo>
                      <a:pt x="235" y="734"/>
                    </a:lnTo>
                    <a:lnTo>
                      <a:pt x="236" y="740"/>
                    </a:lnTo>
                    <a:lnTo>
                      <a:pt x="236" y="743"/>
                    </a:lnTo>
                    <a:lnTo>
                      <a:pt x="242" y="749"/>
                    </a:lnTo>
                    <a:lnTo>
                      <a:pt x="244" y="749"/>
                    </a:lnTo>
                    <a:lnTo>
                      <a:pt x="245" y="750"/>
                    </a:lnTo>
                    <a:lnTo>
                      <a:pt x="247" y="750"/>
                    </a:lnTo>
                    <a:lnTo>
                      <a:pt x="250" y="749"/>
                    </a:lnTo>
                    <a:lnTo>
                      <a:pt x="260" y="749"/>
                    </a:lnTo>
                    <a:lnTo>
                      <a:pt x="261" y="750"/>
                    </a:lnTo>
                    <a:lnTo>
                      <a:pt x="274" y="757"/>
                    </a:lnTo>
                    <a:lnTo>
                      <a:pt x="279" y="767"/>
                    </a:lnTo>
                    <a:lnTo>
                      <a:pt x="281" y="768"/>
                    </a:lnTo>
                    <a:lnTo>
                      <a:pt x="281" y="771"/>
                    </a:lnTo>
                    <a:lnTo>
                      <a:pt x="283" y="777"/>
                    </a:lnTo>
                    <a:lnTo>
                      <a:pt x="283" y="778"/>
                    </a:lnTo>
                    <a:lnTo>
                      <a:pt x="289" y="784"/>
                    </a:lnTo>
                    <a:lnTo>
                      <a:pt x="297" y="784"/>
                    </a:lnTo>
                    <a:lnTo>
                      <a:pt x="297" y="785"/>
                    </a:lnTo>
                    <a:lnTo>
                      <a:pt x="295" y="786"/>
                    </a:lnTo>
                    <a:lnTo>
                      <a:pt x="290" y="786"/>
                    </a:lnTo>
                    <a:lnTo>
                      <a:pt x="289" y="785"/>
                    </a:lnTo>
                    <a:lnTo>
                      <a:pt x="286" y="784"/>
                    </a:lnTo>
                    <a:lnTo>
                      <a:pt x="285" y="782"/>
                    </a:lnTo>
                    <a:lnTo>
                      <a:pt x="283" y="782"/>
                    </a:lnTo>
                    <a:lnTo>
                      <a:pt x="281" y="781"/>
                    </a:lnTo>
                    <a:lnTo>
                      <a:pt x="279" y="781"/>
                    </a:lnTo>
                    <a:lnTo>
                      <a:pt x="278" y="779"/>
                    </a:lnTo>
                    <a:lnTo>
                      <a:pt x="276" y="779"/>
                    </a:lnTo>
                    <a:lnTo>
                      <a:pt x="274" y="777"/>
                    </a:lnTo>
                    <a:lnTo>
                      <a:pt x="274" y="775"/>
                    </a:lnTo>
                    <a:lnTo>
                      <a:pt x="272" y="772"/>
                    </a:lnTo>
                    <a:lnTo>
                      <a:pt x="272" y="771"/>
                    </a:lnTo>
                    <a:lnTo>
                      <a:pt x="260" y="765"/>
                    </a:lnTo>
                    <a:lnTo>
                      <a:pt x="229" y="761"/>
                    </a:lnTo>
                    <a:lnTo>
                      <a:pt x="223" y="761"/>
                    </a:lnTo>
                    <a:lnTo>
                      <a:pt x="219" y="763"/>
                    </a:lnTo>
                    <a:lnTo>
                      <a:pt x="218" y="764"/>
                    </a:lnTo>
                    <a:lnTo>
                      <a:pt x="212" y="767"/>
                    </a:lnTo>
                    <a:lnTo>
                      <a:pt x="209" y="767"/>
                    </a:lnTo>
                    <a:lnTo>
                      <a:pt x="205" y="765"/>
                    </a:lnTo>
                    <a:lnTo>
                      <a:pt x="204" y="770"/>
                    </a:lnTo>
                    <a:lnTo>
                      <a:pt x="200" y="772"/>
                    </a:lnTo>
                    <a:lnTo>
                      <a:pt x="191" y="781"/>
                    </a:lnTo>
                    <a:lnTo>
                      <a:pt x="181" y="786"/>
                    </a:lnTo>
                    <a:lnTo>
                      <a:pt x="175" y="792"/>
                    </a:lnTo>
                    <a:lnTo>
                      <a:pt x="175" y="794"/>
                    </a:lnTo>
                    <a:lnTo>
                      <a:pt x="173" y="794"/>
                    </a:lnTo>
                    <a:lnTo>
                      <a:pt x="169" y="791"/>
                    </a:lnTo>
                    <a:lnTo>
                      <a:pt x="156" y="794"/>
                    </a:lnTo>
                    <a:lnTo>
                      <a:pt x="142" y="800"/>
                    </a:lnTo>
                    <a:lnTo>
                      <a:pt x="140" y="800"/>
                    </a:lnTo>
                    <a:lnTo>
                      <a:pt x="128" y="799"/>
                    </a:lnTo>
                    <a:lnTo>
                      <a:pt x="94" y="799"/>
                    </a:lnTo>
                    <a:lnTo>
                      <a:pt x="94" y="797"/>
                    </a:lnTo>
                    <a:lnTo>
                      <a:pt x="92" y="786"/>
                    </a:lnTo>
                    <a:lnTo>
                      <a:pt x="92" y="782"/>
                    </a:lnTo>
                    <a:lnTo>
                      <a:pt x="79" y="777"/>
                    </a:lnTo>
                    <a:lnTo>
                      <a:pt x="77" y="777"/>
                    </a:lnTo>
                    <a:lnTo>
                      <a:pt x="64" y="774"/>
                    </a:lnTo>
                    <a:lnTo>
                      <a:pt x="63" y="774"/>
                    </a:lnTo>
                    <a:lnTo>
                      <a:pt x="56" y="775"/>
                    </a:lnTo>
                    <a:lnTo>
                      <a:pt x="51" y="775"/>
                    </a:lnTo>
                    <a:lnTo>
                      <a:pt x="29" y="779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5" name="Freeform 6293">
                <a:extLst>
                  <a:ext uri="{FF2B5EF4-FFF2-40B4-BE49-F238E27FC236}">
                    <a16:creationId xmlns:a16="http://schemas.microsoft.com/office/drawing/2014/main" id="{2522EF13-609B-1214-87FB-20A07BD061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4" y="885"/>
                <a:ext cx="3" cy="5"/>
              </a:xfrm>
              <a:custGeom>
                <a:avLst/>
                <a:gdLst>
                  <a:gd name="T0" fmla="*/ 0 w 13"/>
                  <a:gd name="T1" fmla="*/ 3 h 21"/>
                  <a:gd name="T2" fmla="*/ 1 w 13"/>
                  <a:gd name="T3" fmla="*/ 0 h 21"/>
                  <a:gd name="T4" fmla="*/ 1 w 13"/>
                  <a:gd name="T5" fmla="*/ 4 h 21"/>
                  <a:gd name="T6" fmla="*/ 3 w 13"/>
                  <a:gd name="T7" fmla="*/ 7 h 21"/>
                  <a:gd name="T8" fmla="*/ 3 w 13"/>
                  <a:gd name="T9" fmla="*/ 8 h 21"/>
                  <a:gd name="T10" fmla="*/ 8 w 13"/>
                  <a:gd name="T11" fmla="*/ 13 h 21"/>
                  <a:gd name="T12" fmla="*/ 13 w 13"/>
                  <a:gd name="T13" fmla="*/ 14 h 21"/>
                  <a:gd name="T14" fmla="*/ 13 w 13"/>
                  <a:gd name="T15" fmla="*/ 18 h 21"/>
                  <a:gd name="T16" fmla="*/ 11 w 13"/>
                  <a:gd name="T17" fmla="*/ 20 h 21"/>
                  <a:gd name="T18" fmla="*/ 10 w 13"/>
                  <a:gd name="T19" fmla="*/ 20 h 21"/>
                  <a:gd name="T20" fmla="*/ 8 w 13"/>
                  <a:gd name="T21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" h="21">
                    <a:moveTo>
                      <a:pt x="0" y="3"/>
                    </a:moveTo>
                    <a:lnTo>
                      <a:pt x="1" y="0"/>
                    </a:lnTo>
                    <a:lnTo>
                      <a:pt x="1" y="4"/>
                    </a:lnTo>
                    <a:lnTo>
                      <a:pt x="3" y="7"/>
                    </a:lnTo>
                    <a:lnTo>
                      <a:pt x="3" y="8"/>
                    </a:lnTo>
                    <a:lnTo>
                      <a:pt x="8" y="13"/>
                    </a:lnTo>
                    <a:lnTo>
                      <a:pt x="13" y="14"/>
                    </a:lnTo>
                    <a:lnTo>
                      <a:pt x="13" y="18"/>
                    </a:lnTo>
                    <a:lnTo>
                      <a:pt x="11" y="20"/>
                    </a:lnTo>
                    <a:lnTo>
                      <a:pt x="10" y="20"/>
                    </a:lnTo>
                    <a:lnTo>
                      <a:pt x="8" y="21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6" name="Freeform 6294">
                <a:extLst>
                  <a:ext uri="{FF2B5EF4-FFF2-40B4-BE49-F238E27FC236}">
                    <a16:creationId xmlns:a16="http://schemas.microsoft.com/office/drawing/2014/main" id="{5BF38FC5-99A5-D8D4-3452-3A03306C64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5" y="890"/>
                <a:ext cx="3" cy="7"/>
              </a:xfrm>
              <a:custGeom>
                <a:avLst/>
                <a:gdLst>
                  <a:gd name="T0" fmla="*/ 4 w 11"/>
                  <a:gd name="T1" fmla="*/ 0 h 31"/>
                  <a:gd name="T2" fmla="*/ 6 w 11"/>
                  <a:gd name="T3" fmla="*/ 0 h 31"/>
                  <a:gd name="T4" fmla="*/ 11 w 11"/>
                  <a:gd name="T5" fmla="*/ 8 h 31"/>
                  <a:gd name="T6" fmla="*/ 9 w 11"/>
                  <a:gd name="T7" fmla="*/ 12 h 31"/>
                  <a:gd name="T8" fmla="*/ 9 w 11"/>
                  <a:gd name="T9" fmla="*/ 14 h 31"/>
                  <a:gd name="T10" fmla="*/ 7 w 11"/>
                  <a:gd name="T11" fmla="*/ 17 h 31"/>
                  <a:gd name="T12" fmla="*/ 7 w 11"/>
                  <a:gd name="T13" fmla="*/ 22 h 31"/>
                  <a:gd name="T14" fmla="*/ 6 w 11"/>
                  <a:gd name="T15" fmla="*/ 25 h 31"/>
                  <a:gd name="T16" fmla="*/ 6 w 11"/>
                  <a:gd name="T17" fmla="*/ 26 h 31"/>
                  <a:gd name="T18" fmla="*/ 4 w 11"/>
                  <a:gd name="T19" fmla="*/ 29 h 31"/>
                  <a:gd name="T20" fmla="*/ 3 w 11"/>
                  <a:gd name="T21" fmla="*/ 31 h 31"/>
                  <a:gd name="T22" fmla="*/ 3 w 11"/>
                  <a:gd name="T23" fmla="*/ 29 h 31"/>
                  <a:gd name="T24" fmla="*/ 1 w 11"/>
                  <a:gd name="T25" fmla="*/ 25 h 31"/>
                  <a:gd name="T26" fmla="*/ 1 w 11"/>
                  <a:gd name="T27" fmla="*/ 19 h 31"/>
                  <a:gd name="T28" fmla="*/ 0 w 11"/>
                  <a:gd name="T29" fmla="*/ 18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1" h="31">
                    <a:moveTo>
                      <a:pt x="4" y="0"/>
                    </a:moveTo>
                    <a:lnTo>
                      <a:pt x="6" y="0"/>
                    </a:lnTo>
                    <a:lnTo>
                      <a:pt x="11" y="8"/>
                    </a:lnTo>
                    <a:lnTo>
                      <a:pt x="9" y="12"/>
                    </a:lnTo>
                    <a:lnTo>
                      <a:pt x="9" y="14"/>
                    </a:lnTo>
                    <a:lnTo>
                      <a:pt x="7" y="17"/>
                    </a:lnTo>
                    <a:lnTo>
                      <a:pt x="7" y="22"/>
                    </a:lnTo>
                    <a:lnTo>
                      <a:pt x="6" y="25"/>
                    </a:lnTo>
                    <a:lnTo>
                      <a:pt x="6" y="26"/>
                    </a:lnTo>
                    <a:lnTo>
                      <a:pt x="4" y="29"/>
                    </a:lnTo>
                    <a:lnTo>
                      <a:pt x="3" y="31"/>
                    </a:lnTo>
                    <a:lnTo>
                      <a:pt x="3" y="29"/>
                    </a:lnTo>
                    <a:lnTo>
                      <a:pt x="1" y="25"/>
                    </a:lnTo>
                    <a:lnTo>
                      <a:pt x="1" y="19"/>
                    </a:lnTo>
                    <a:lnTo>
                      <a:pt x="0" y="18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7" name="Line 6295">
                <a:extLst>
                  <a:ext uri="{FF2B5EF4-FFF2-40B4-BE49-F238E27FC236}">
                    <a16:creationId xmlns:a16="http://schemas.microsoft.com/office/drawing/2014/main" id="{9EEF8905-6D8B-54B9-9232-11B58CF12B6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26" y="890"/>
                <a:ext cx="0" cy="1"/>
              </a:xfrm>
              <a:prstGeom prst="line">
                <a:avLst/>
              </a:pr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8" name="Freeform 6296">
                <a:extLst>
                  <a:ext uri="{FF2B5EF4-FFF2-40B4-BE49-F238E27FC236}">
                    <a16:creationId xmlns:a16="http://schemas.microsoft.com/office/drawing/2014/main" id="{91C6A499-C042-6082-E885-205C04740A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6" y="891"/>
                <a:ext cx="1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9" name="Freeform 6297">
                <a:extLst>
                  <a:ext uri="{FF2B5EF4-FFF2-40B4-BE49-F238E27FC236}">
                    <a16:creationId xmlns:a16="http://schemas.microsoft.com/office/drawing/2014/main" id="{268AB0D8-7FFC-8095-7D92-8434AA34B2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4" y="886"/>
                <a:ext cx="0" cy="2"/>
              </a:xfrm>
              <a:custGeom>
                <a:avLst/>
                <a:gdLst>
                  <a:gd name="T0" fmla="*/ 2 w 3"/>
                  <a:gd name="T1" fmla="*/ 0 h 9"/>
                  <a:gd name="T2" fmla="*/ 2 w 3"/>
                  <a:gd name="T3" fmla="*/ 2 h 9"/>
                  <a:gd name="T4" fmla="*/ 0 w 3"/>
                  <a:gd name="T5" fmla="*/ 9 h 9"/>
                  <a:gd name="T6" fmla="*/ 2 w 3"/>
                  <a:gd name="T7" fmla="*/ 9 h 9"/>
                  <a:gd name="T8" fmla="*/ 2 w 3"/>
                  <a:gd name="T9" fmla="*/ 8 h 9"/>
                  <a:gd name="T10" fmla="*/ 3 w 3"/>
                  <a:gd name="T11" fmla="*/ 8 h 9"/>
                  <a:gd name="T12" fmla="*/ 3 w 3"/>
                  <a:gd name="T13" fmla="*/ 7 h 9"/>
                  <a:gd name="T14" fmla="*/ 2 w 3"/>
                  <a:gd name="T15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9">
                    <a:moveTo>
                      <a:pt x="2" y="0"/>
                    </a:moveTo>
                    <a:lnTo>
                      <a:pt x="2" y="2"/>
                    </a:lnTo>
                    <a:lnTo>
                      <a:pt x="0" y="9"/>
                    </a:lnTo>
                    <a:lnTo>
                      <a:pt x="2" y="9"/>
                    </a:lnTo>
                    <a:lnTo>
                      <a:pt x="2" y="8"/>
                    </a:lnTo>
                    <a:lnTo>
                      <a:pt x="3" y="8"/>
                    </a:lnTo>
                    <a:lnTo>
                      <a:pt x="3" y="7"/>
                    </a:lnTo>
                    <a:lnTo>
                      <a:pt x="2" y="0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0" name="Line 6298">
                <a:extLst>
                  <a:ext uri="{FF2B5EF4-FFF2-40B4-BE49-F238E27FC236}">
                    <a16:creationId xmlns:a16="http://schemas.microsoft.com/office/drawing/2014/main" id="{79BD93CB-AF58-A69C-E111-AA0BAD2A533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24" y="885"/>
                <a:ext cx="0" cy="1"/>
              </a:xfrm>
              <a:prstGeom prst="line">
                <a:avLst/>
              </a:pr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1" name="Freeform 6299">
                <a:extLst>
                  <a:ext uri="{FF2B5EF4-FFF2-40B4-BE49-F238E27FC236}">
                    <a16:creationId xmlns:a16="http://schemas.microsoft.com/office/drawing/2014/main" id="{7E0FB3CC-A56A-4A31-41B5-DDDF84A5F0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5" y="891"/>
                <a:ext cx="0" cy="2"/>
              </a:xfrm>
              <a:custGeom>
                <a:avLst/>
                <a:gdLst>
                  <a:gd name="T0" fmla="*/ 1 w 1"/>
                  <a:gd name="T1" fmla="*/ 9 h 9"/>
                  <a:gd name="T2" fmla="*/ 1 w 1"/>
                  <a:gd name="T3" fmla="*/ 1 h 9"/>
                  <a:gd name="T4" fmla="*/ 0 w 1"/>
                  <a:gd name="T5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9">
                    <a:moveTo>
                      <a:pt x="1" y="9"/>
                    </a:moveTo>
                    <a:lnTo>
                      <a:pt x="1" y="1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2" name="Freeform 6300">
                <a:extLst>
                  <a:ext uri="{FF2B5EF4-FFF2-40B4-BE49-F238E27FC236}">
                    <a16:creationId xmlns:a16="http://schemas.microsoft.com/office/drawing/2014/main" id="{31CE367A-DD94-2E65-0E22-EF1B2446A7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5" y="891"/>
                <a:ext cx="0" cy="2"/>
              </a:xfrm>
              <a:custGeom>
                <a:avLst/>
                <a:gdLst>
                  <a:gd name="T0" fmla="*/ 0 w 1"/>
                  <a:gd name="T1" fmla="*/ 0 h 9"/>
                  <a:gd name="T2" fmla="*/ 0 w 1"/>
                  <a:gd name="T3" fmla="*/ 8 h 9"/>
                  <a:gd name="T4" fmla="*/ 1 w 1"/>
                  <a:gd name="T5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9">
                    <a:moveTo>
                      <a:pt x="0" y="0"/>
                    </a:moveTo>
                    <a:lnTo>
                      <a:pt x="0" y="8"/>
                    </a:lnTo>
                    <a:lnTo>
                      <a:pt x="1" y="9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3" name="Freeform 6301">
                <a:extLst>
                  <a:ext uri="{FF2B5EF4-FFF2-40B4-BE49-F238E27FC236}">
                    <a16:creationId xmlns:a16="http://schemas.microsoft.com/office/drawing/2014/main" id="{3D8D4B50-2FD8-B6F4-D0EB-4B8D5B1F35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4" y="891"/>
                <a:ext cx="1" cy="0"/>
              </a:xfrm>
              <a:custGeom>
                <a:avLst/>
                <a:gdLst>
                  <a:gd name="T0" fmla="*/ 2 w 2"/>
                  <a:gd name="T1" fmla="*/ 3 h 3"/>
                  <a:gd name="T2" fmla="*/ 2 w 2"/>
                  <a:gd name="T3" fmla="*/ 0 h 3"/>
                  <a:gd name="T4" fmla="*/ 0 w 2"/>
                  <a:gd name="T5" fmla="*/ 0 h 3"/>
                  <a:gd name="T6" fmla="*/ 0 w 2"/>
                  <a:gd name="T7" fmla="*/ 1 h 3"/>
                  <a:gd name="T8" fmla="*/ 2 w 2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2" y="3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4" name="Line 6302">
                <a:extLst>
                  <a:ext uri="{FF2B5EF4-FFF2-40B4-BE49-F238E27FC236}">
                    <a16:creationId xmlns:a16="http://schemas.microsoft.com/office/drawing/2014/main" id="{C38718F5-E4C3-AFF0-95DB-3D9D5A85588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25" y="893"/>
                <a:ext cx="0" cy="1"/>
              </a:xfrm>
              <a:prstGeom prst="line">
                <a:avLst/>
              </a:pr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5" name="Freeform 6303">
                <a:extLst>
                  <a:ext uri="{FF2B5EF4-FFF2-40B4-BE49-F238E27FC236}">
                    <a16:creationId xmlns:a16="http://schemas.microsoft.com/office/drawing/2014/main" id="{BC65EC6F-5838-C5FE-C98D-83AC910AA5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8" y="948"/>
                <a:ext cx="370" cy="103"/>
              </a:xfrm>
              <a:custGeom>
                <a:avLst/>
                <a:gdLst>
                  <a:gd name="T0" fmla="*/ 1448 w 1480"/>
                  <a:gd name="T1" fmla="*/ 15 h 412"/>
                  <a:gd name="T2" fmla="*/ 1430 w 1480"/>
                  <a:gd name="T3" fmla="*/ 29 h 412"/>
                  <a:gd name="T4" fmla="*/ 1382 w 1480"/>
                  <a:gd name="T5" fmla="*/ 50 h 412"/>
                  <a:gd name="T6" fmla="*/ 1331 w 1480"/>
                  <a:gd name="T7" fmla="*/ 144 h 412"/>
                  <a:gd name="T8" fmla="*/ 1315 w 1480"/>
                  <a:gd name="T9" fmla="*/ 138 h 412"/>
                  <a:gd name="T10" fmla="*/ 1339 w 1480"/>
                  <a:gd name="T11" fmla="*/ 55 h 412"/>
                  <a:gd name="T12" fmla="*/ 1342 w 1480"/>
                  <a:gd name="T13" fmla="*/ 5 h 412"/>
                  <a:gd name="T14" fmla="*/ 1318 w 1480"/>
                  <a:gd name="T15" fmla="*/ 12 h 412"/>
                  <a:gd name="T16" fmla="*/ 1283 w 1480"/>
                  <a:gd name="T17" fmla="*/ 57 h 412"/>
                  <a:gd name="T18" fmla="*/ 1219 w 1480"/>
                  <a:gd name="T19" fmla="*/ 43 h 412"/>
                  <a:gd name="T20" fmla="*/ 1138 w 1480"/>
                  <a:gd name="T21" fmla="*/ 79 h 412"/>
                  <a:gd name="T22" fmla="*/ 1084 w 1480"/>
                  <a:gd name="T23" fmla="*/ 106 h 412"/>
                  <a:gd name="T24" fmla="*/ 1082 w 1480"/>
                  <a:gd name="T25" fmla="*/ 77 h 412"/>
                  <a:gd name="T26" fmla="*/ 1054 w 1480"/>
                  <a:gd name="T27" fmla="*/ 71 h 412"/>
                  <a:gd name="T28" fmla="*/ 1027 w 1480"/>
                  <a:gd name="T29" fmla="*/ 31 h 412"/>
                  <a:gd name="T30" fmla="*/ 1001 w 1480"/>
                  <a:gd name="T31" fmla="*/ 43 h 412"/>
                  <a:gd name="T32" fmla="*/ 1005 w 1480"/>
                  <a:gd name="T33" fmla="*/ 28 h 412"/>
                  <a:gd name="T34" fmla="*/ 979 w 1480"/>
                  <a:gd name="T35" fmla="*/ 57 h 412"/>
                  <a:gd name="T36" fmla="*/ 956 w 1480"/>
                  <a:gd name="T37" fmla="*/ 62 h 412"/>
                  <a:gd name="T38" fmla="*/ 921 w 1480"/>
                  <a:gd name="T39" fmla="*/ 95 h 412"/>
                  <a:gd name="T40" fmla="*/ 900 w 1480"/>
                  <a:gd name="T41" fmla="*/ 125 h 412"/>
                  <a:gd name="T42" fmla="*/ 910 w 1480"/>
                  <a:gd name="T43" fmla="*/ 160 h 412"/>
                  <a:gd name="T44" fmla="*/ 934 w 1480"/>
                  <a:gd name="T45" fmla="*/ 182 h 412"/>
                  <a:gd name="T46" fmla="*/ 903 w 1480"/>
                  <a:gd name="T47" fmla="*/ 225 h 412"/>
                  <a:gd name="T48" fmla="*/ 903 w 1480"/>
                  <a:gd name="T49" fmla="*/ 292 h 412"/>
                  <a:gd name="T50" fmla="*/ 880 w 1480"/>
                  <a:gd name="T51" fmla="*/ 318 h 412"/>
                  <a:gd name="T52" fmla="*/ 813 w 1480"/>
                  <a:gd name="T53" fmla="*/ 315 h 412"/>
                  <a:gd name="T54" fmla="*/ 807 w 1480"/>
                  <a:gd name="T55" fmla="*/ 311 h 412"/>
                  <a:gd name="T56" fmla="*/ 814 w 1480"/>
                  <a:gd name="T57" fmla="*/ 266 h 412"/>
                  <a:gd name="T58" fmla="*/ 769 w 1480"/>
                  <a:gd name="T59" fmla="*/ 279 h 412"/>
                  <a:gd name="T60" fmla="*/ 705 w 1480"/>
                  <a:gd name="T61" fmla="*/ 236 h 412"/>
                  <a:gd name="T62" fmla="*/ 648 w 1480"/>
                  <a:gd name="T63" fmla="*/ 243 h 412"/>
                  <a:gd name="T64" fmla="*/ 609 w 1480"/>
                  <a:gd name="T65" fmla="*/ 209 h 412"/>
                  <a:gd name="T66" fmla="*/ 586 w 1480"/>
                  <a:gd name="T67" fmla="*/ 232 h 412"/>
                  <a:gd name="T68" fmla="*/ 568 w 1480"/>
                  <a:gd name="T69" fmla="*/ 268 h 412"/>
                  <a:gd name="T70" fmla="*/ 561 w 1480"/>
                  <a:gd name="T71" fmla="*/ 297 h 412"/>
                  <a:gd name="T72" fmla="*/ 560 w 1480"/>
                  <a:gd name="T73" fmla="*/ 333 h 412"/>
                  <a:gd name="T74" fmla="*/ 596 w 1480"/>
                  <a:gd name="T75" fmla="*/ 369 h 412"/>
                  <a:gd name="T76" fmla="*/ 547 w 1480"/>
                  <a:gd name="T77" fmla="*/ 396 h 412"/>
                  <a:gd name="T78" fmla="*/ 539 w 1480"/>
                  <a:gd name="T79" fmla="*/ 405 h 412"/>
                  <a:gd name="T80" fmla="*/ 526 w 1480"/>
                  <a:gd name="T81" fmla="*/ 345 h 412"/>
                  <a:gd name="T82" fmla="*/ 502 w 1480"/>
                  <a:gd name="T83" fmla="*/ 297 h 412"/>
                  <a:gd name="T84" fmla="*/ 483 w 1480"/>
                  <a:gd name="T85" fmla="*/ 276 h 412"/>
                  <a:gd name="T86" fmla="*/ 451 w 1480"/>
                  <a:gd name="T87" fmla="*/ 314 h 412"/>
                  <a:gd name="T88" fmla="*/ 445 w 1480"/>
                  <a:gd name="T89" fmla="*/ 302 h 412"/>
                  <a:gd name="T90" fmla="*/ 428 w 1480"/>
                  <a:gd name="T91" fmla="*/ 251 h 412"/>
                  <a:gd name="T92" fmla="*/ 428 w 1480"/>
                  <a:gd name="T93" fmla="*/ 208 h 412"/>
                  <a:gd name="T94" fmla="*/ 419 w 1480"/>
                  <a:gd name="T95" fmla="*/ 181 h 412"/>
                  <a:gd name="T96" fmla="*/ 396 w 1480"/>
                  <a:gd name="T97" fmla="*/ 202 h 412"/>
                  <a:gd name="T98" fmla="*/ 391 w 1480"/>
                  <a:gd name="T99" fmla="*/ 174 h 412"/>
                  <a:gd name="T100" fmla="*/ 356 w 1480"/>
                  <a:gd name="T101" fmla="*/ 195 h 412"/>
                  <a:gd name="T102" fmla="*/ 325 w 1480"/>
                  <a:gd name="T103" fmla="*/ 232 h 412"/>
                  <a:gd name="T104" fmla="*/ 334 w 1480"/>
                  <a:gd name="T105" fmla="*/ 241 h 412"/>
                  <a:gd name="T106" fmla="*/ 310 w 1480"/>
                  <a:gd name="T107" fmla="*/ 247 h 412"/>
                  <a:gd name="T108" fmla="*/ 255 w 1480"/>
                  <a:gd name="T109" fmla="*/ 222 h 412"/>
                  <a:gd name="T110" fmla="*/ 171 w 1480"/>
                  <a:gd name="T111" fmla="*/ 227 h 412"/>
                  <a:gd name="T112" fmla="*/ 151 w 1480"/>
                  <a:gd name="T113" fmla="*/ 280 h 412"/>
                  <a:gd name="T114" fmla="*/ 116 w 1480"/>
                  <a:gd name="T115" fmla="*/ 282 h 412"/>
                  <a:gd name="T116" fmla="*/ 47 w 1480"/>
                  <a:gd name="T117" fmla="*/ 296 h 412"/>
                  <a:gd name="T118" fmla="*/ 29 w 1480"/>
                  <a:gd name="T119" fmla="*/ 278 h 412"/>
                  <a:gd name="T120" fmla="*/ 5 w 1480"/>
                  <a:gd name="T121" fmla="*/ 250 h 4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480" h="412">
                    <a:moveTo>
                      <a:pt x="1480" y="12"/>
                    </a:moveTo>
                    <a:lnTo>
                      <a:pt x="1479" y="14"/>
                    </a:lnTo>
                    <a:lnTo>
                      <a:pt x="1475" y="15"/>
                    </a:lnTo>
                    <a:lnTo>
                      <a:pt x="1470" y="15"/>
                    </a:lnTo>
                    <a:lnTo>
                      <a:pt x="1469" y="14"/>
                    </a:lnTo>
                    <a:lnTo>
                      <a:pt x="1466" y="12"/>
                    </a:lnTo>
                    <a:lnTo>
                      <a:pt x="1460" y="14"/>
                    </a:lnTo>
                    <a:lnTo>
                      <a:pt x="1458" y="15"/>
                    </a:lnTo>
                    <a:lnTo>
                      <a:pt x="1456" y="17"/>
                    </a:lnTo>
                    <a:lnTo>
                      <a:pt x="1455" y="17"/>
                    </a:lnTo>
                    <a:lnTo>
                      <a:pt x="1452" y="14"/>
                    </a:lnTo>
                    <a:lnTo>
                      <a:pt x="1449" y="14"/>
                    </a:lnTo>
                    <a:lnTo>
                      <a:pt x="1448" y="15"/>
                    </a:lnTo>
                    <a:lnTo>
                      <a:pt x="1446" y="15"/>
                    </a:lnTo>
                    <a:lnTo>
                      <a:pt x="1445" y="17"/>
                    </a:lnTo>
                    <a:lnTo>
                      <a:pt x="1445" y="18"/>
                    </a:lnTo>
                    <a:lnTo>
                      <a:pt x="1444" y="19"/>
                    </a:lnTo>
                    <a:lnTo>
                      <a:pt x="1444" y="21"/>
                    </a:lnTo>
                    <a:lnTo>
                      <a:pt x="1445" y="21"/>
                    </a:lnTo>
                    <a:lnTo>
                      <a:pt x="1445" y="22"/>
                    </a:lnTo>
                    <a:lnTo>
                      <a:pt x="1442" y="25"/>
                    </a:lnTo>
                    <a:lnTo>
                      <a:pt x="1441" y="25"/>
                    </a:lnTo>
                    <a:lnTo>
                      <a:pt x="1439" y="26"/>
                    </a:lnTo>
                    <a:lnTo>
                      <a:pt x="1434" y="26"/>
                    </a:lnTo>
                    <a:lnTo>
                      <a:pt x="1431" y="28"/>
                    </a:lnTo>
                    <a:lnTo>
                      <a:pt x="1430" y="29"/>
                    </a:lnTo>
                    <a:lnTo>
                      <a:pt x="1424" y="33"/>
                    </a:lnTo>
                    <a:lnTo>
                      <a:pt x="1418" y="35"/>
                    </a:lnTo>
                    <a:lnTo>
                      <a:pt x="1409" y="35"/>
                    </a:lnTo>
                    <a:lnTo>
                      <a:pt x="1408" y="33"/>
                    </a:lnTo>
                    <a:lnTo>
                      <a:pt x="1408" y="32"/>
                    </a:lnTo>
                    <a:lnTo>
                      <a:pt x="1406" y="32"/>
                    </a:lnTo>
                    <a:lnTo>
                      <a:pt x="1405" y="31"/>
                    </a:lnTo>
                    <a:lnTo>
                      <a:pt x="1400" y="31"/>
                    </a:lnTo>
                    <a:lnTo>
                      <a:pt x="1400" y="32"/>
                    </a:lnTo>
                    <a:lnTo>
                      <a:pt x="1396" y="38"/>
                    </a:lnTo>
                    <a:lnTo>
                      <a:pt x="1396" y="40"/>
                    </a:lnTo>
                    <a:lnTo>
                      <a:pt x="1392" y="51"/>
                    </a:lnTo>
                    <a:lnTo>
                      <a:pt x="1382" y="50"/>
                    </a:lnTo>
                    <a:lnTo>
                      <a:pt x="1375" y="55"/>
                    </a:lnTo>
                    <a:lnTo>
                      <a:pt x="1361" y="77"/>
                    </a:lnTo>
                    <a:lnTo>
                      <a:pt x="1361" y="84"/>
                    </a:lnTo>
                    <a:lnTo>
                      <a:pt x="1363" y="91"/>
                    </a:lnTo>
                    <a:lnTo>
                      <a:pt x="1361" y="91"/>
                    </a:lnTo>
                    <a:lnTo>
                      <a:pt x="1358" y="93"/>
                    </a:lnTo>
                    <a:lnTo>
                      <a:pt x="1350" y="103"/>
                    </a:lnTo>
                    <a:lnTo>
                      <a:pt x="1332" y="124"/>
                    </a:lnTo>
                    <a:lnTo>
                      <a:pt x="1328" y="131"/>
                    </a:lnTo>
                    <a:lnTo>
                      <a:pt x="1326" y="137"/>
                    </a:lnTo>
                    <a:lnTo>
                      <a:pt x="1328" y="139"/>
                    </a:lnTo>
                    <a:lnTo>
                      <a:pt x="1328" y="141"/>
                    </a:lnTo>
                    <a:lnTo>
                      <a:pt x="1331" y="144"/>
                    </a:lnTo>
                    <a:lnTo>
                      <a:pt x="1331" y="146"/>
                    </a:lnTo>
                    <a:lnTo>
                      <a:pt x="1329" y="149"/>
                    </a:lnTo>
                    <a:lnTo>
                      <a:pt x="1329" y="151"/>
                    </a:lnTo>
                    <a:lnTo>
                      <a:pt x="1328" y="151"/>
                    </a:lnTo>
                    <a:lnTo>
                      <a:pt x="1326" y="144"/>
                    </a:lnTo>
                    <a:lnTo>
                      <a:pt x="1322" y="138"/>
                    </a:lnTo>
                    <a:lnTo>
                      <a:pt x="1318" y="138"/>
                    </a:lnTo>
                    <a:lnTo>
                      <a:pt x="1315" y="141"/>
                    </a:lnTo>
                    <a:lnTo>
                      <a:pt x="1310" y="141"/>
                    </a:lnTo>
                    <a:lnTo>
                      <a:pt x="1310" y="139"/>
                    </a:lnTo>
                    <a:lnTo>
                      <a:pt x="1311" y="139"/>
                    </a:lnTo>
                    <a:lnTo>
                      <a:pt x="1314" y="138"/>
                    </a:lnTo>
                    <a:lnTo>
                      <a:pt x="1315" y="138"/>
                    </a:lnTo>
                    <a:lnTo>
                      <a:pt x="1322" y="131"/>
                    </a:lnTo>
                    <a:lnTo>
                      <a:pt x="1328" y="121"/>
                    </a:lnTo>
                    <a:lnTo>
                      <a:pt x="1333" y="118"/>
                    </a:lnTo>
                    <a:lnTo>
                      <a:pt x="1347" y="99"/>
                    </a:lnTo>
                    <a:lnTo>
                      <a:pt x="1349" y="93"/>
                    </a:lnTo>
                    <a:lnTo>
                      <a:pt x="1354" y="82"/>
                    </a:lnTo>
                    <a:lnTo>
                      <a:pt x="1357" y="62"/>
                    </a:lnTo>
                    <a:lnTo>
                      <a:pt x="1357" y="60"/>
                    </a:lnTo>
                    <a:lnTo>
                      <a:pt x="1353" y="55"/>
                    </a:lnTo>
                    <a:lnTo>
                      <a:pt x="1339" y="61"/>
                    </a:lnTo>
                    <a:lnTo>
                      <a:pt x="1338" y="61"/>
                    </a:lnTo>
                    <a:lnTo>
                      <a:pt x="1339" y="57"/>
                    </a:lnTo>
                    <a:lnTo>
                      <a:pt x="1339" y="55"/>
                    </a:lnTo>
                    <a:lnTo>
                      <a:pt x="1340" y="55"/>
                    </a:lnTo>
                    <a:lnTo>
                      <a:pt x="1342" y="54"/>
                    </a:lnTo>
                    <a:lnTo>
                      <a:pt x="1343" y="54"/>
                    </a:lnTo>
                    <a:lnTo>
                      <a:pt x="1345" y="53"/>
                    </a:lnTo>
                    <a:lnTo>
                      <a:pt x="1345" y="48"/>
                    </a:lnTo>
                    <a:lnTo>
                      <a:pt x="1346" y="42"/>
                    </a:lnTo>
                    <a:lnTo>
                      <a:pt x="1349" y="36"/>
                    </a:lnTo>
                    <a:lnTo>
                      <a:pt x="1347" y="33"/>
                    </a:lnTo>
                    <a:lnTo>
                      <a:pt x="1347" y="29"/>
                    </a:lnTo>
                    <a:lnTo>
                      <a:pt x="1349" y="26"/>
                    </a:lnTo>
                    <a:lnTo>
                      <a:pt x="1349" y="25"/>
                    </a:lnTo>
                    <a:lnTo>
                      <a:pt x="1350" y="25"/>
                    </a:lnTo>
                    <a:lnTo>
                      <a:pt x="1342" y="5"/>
                    </a:lnTo>
                    <a:lnTo>
                      <a:pt x="1340" y="4"/>
                    </a:lnTo>
                    <a:lnTo>
                      <a:pt x="1340" y="2"/>
                    </a:lnTo>
                    <a:lnTo>
                      <a:pt x="1336" y="0"/>
                    </a:lnTo>
                    <a:lnTo>
                      <a:pt x="1333" y="0"/>
                    </a:lnTo>
                    <a:lnTo>
                      <a:pt x="1328" y="1"/>
                    </a:lnTo>
                    <a:lnTo>
                      <a:pt x="1325" y="1"/>
                    </a:lnTo>
                    <a:lnTo>
                      <a:pt x="1324" y="4"/>
                    </a:lnTo>
                    <a:lnTo>
                      <a:pt x="1325" y="5"/>
                    </a:lnTo>
                    <a:lnTo>
                      <a:pt x="1325" y="7"/>
                    </a:lnTo>
                    <a:lnTo>
                      <a:pt x="1324" y="8"/>
                    </a:lnTo>
                    <a:lnTo>
                      <a:pt x="1324" y="9"/>
                    </a:lnTo>
                    <a:lnTo>
                      <a:pt x="1322" y="9"/>
                    </a:lnTo>
                    <a:lnTo>
                      <a:pt x="1318" y="12"/>
                    </a:lnTo>
                    <a:lnTo>
                      <a:pt x="1314" y="14"/>
                    </a:lnTo>
                    <a:lnTo>
                      <a:pt x="1307" y="21"/>
                    </a:lnTo>
                    <a:lnTo>
                      <a:pt x="1304" y="26"/>
                    </a:lnTo>
                    <a:lnTo>
                      <a:pt x="1300" y="31"/>
                    </a:lnTo>
                    <a:lnTo>
                      <a:pt x="1296" y="32"/>
                    </a:lnTo>
                    <a:lnTo>
                      <a:pt x="1296" y="35"/>
                    </a:lnTo>
                    <a:lnTo>
                      <a:pt x="1297" y="38"/>
                    </a:lnTo>
                    <a:lnTo>
                      <a:pt x="1297" y="42"/>
                    </a:lnTo>
                    <a:lnTo>
                      <a:pt x="1290" y="50"/>
                    </a:lnTo>
                    <a:lnTo>
                      <a:pt x="1288" y="54"/>
                    </a:lnTo>
                    <a:lnTo>
                      <a:pt x="1287" y="55"/>
                    </a:lnTo>
                    <a:lnTo>
                      <a:pt x="1286" y="55"/>
                    </a:lnTo>
                    <a:lnTo>
                      <a:pt x="1283" y="57"/>
                    </a:lnTo>
                    <a:lnTo>
                      <a:pt x="1278" y="57"/>
                    </a:lnTo>
                    <a:lnTo>
                      <a:pt x="1271" y="50"/>
                    </a:lnTo>
                    <a:lnTo>
                      <a:pt x="1272" y="42"/>
                    </a:lnTo>
                    <a:lnTo>
                      <a:pt x="1271" y="39"/>
                    </a:lnTo>
                    <a:lnTo>
                      <a:pt x="1265" y="40"/>
                    </a:lnTo>
                    <a:lnTo>
                      <a:pt x="1258" y="51"/>
                    </a:lnTo>
                    <a:lnTo>
                      <a:pt x="1251" y="58"/>
                    </a:lnTo>
                    <a:lnTo>
                      <a:pt x="1247" y="57"/>
                    </a:lnTo>
                    <a:lnTo>
                      <a:pt x="1241" y="51"/>
                    </a:lnTo>
                    <a:lnTo>
                      <a:pt x="1237" y="50"/>
                    </a:lnTo>
                    <a:lnTo>
                      <a:pt x="1234" y="48"/>
                    </a:lnTo>
                    <a:lnTo>
                      <a:pt x="1220" y="43"/>
                    </a:lnTo>
                    <a:lnTo>
                      <a:pt x="1219" y="43"/>
                    </a:lnTo>
                    <a:lnTo>
                      <a:pt x="1215" y="46"/>
                    </a:lnTo>
                    <a:lnTo>
                      <a:pt x="1208" y="51"/>
                    </a:lnTo>
                    <a:lnTo>
                      <a:pt x="1199" y="60"/>
                    </a:lnTo>
                    <a:lnTo>
                      <a:pt x="1199" y="61"/>
                    </a:lnTo>
                    <a:lnTo>
                      <a:pt x="1198" y="61"/>
                    </a:lnTo>
                    <a:lnTo>
                      <a:pt x="1188" y="62"/>
                    </a:lnTo>
                    <a:lnTo>
                      <a:pt x="1173" y="74"/>
                    </a:lnTo>
                    <a:lnTo>
                      <a:pt x="1163" y="74"/>
                    </a:lnTo>
                    <a:lnTo>
                      <a:pt x="1163" y="75"/>
                    </a:lnTo>
                    <a:lnTo>
                      <a:pt x="1161" y="75"/>
                    </a:lnTo>
                    <a:lnTo>
                      <a:pt x="1146" y="78"/>
                    </a:lnTo>
                    <a:lnTo>
                      <a:pt x="1142" y="78"/>
                    </a:lnTo>
                    <a:lnTo>
                      <a:pt x="1138" y="79"/>
                    </a:lnTo>
                    <a:lnTo>
                      <a:pt x="1134" y="82"/>
                    </a:lnTo>
                    <a:lnTo>
                      <a:pt x="1135" y="89"/>
                    </a:lnTo>
                    <a:lnTo>
                      <a:pt x="1135" y="96"/>
                    </a:lnTo>
                    <a:lnTo>
                      <a:pt x="1134" y="98"/>
                    </a:lnTo>
                    <a:lnTo>
                      <a:pt x="1134" y="99"/>
                    </a:lnTo>
                    <a:lnTo>
                      <a:pt x="1132" y="99"/>
                    </a:lnTo>
                    <a:lnTo>
                      <a:pt x="1130" y="102"/>
                    </a:lnTo>
                    <a:lnTo>
                      <a:pt x="1128" y="102"/>
                    </a:lnTo>
                    <a:lnTo>
                      <a:pt x="1124" y="103"/>
                    </a:lnTo>
                    <a:lnTo>
                      <a:pt x="1108" y="103"/>
                    </a:lnTo>
                    <a:lnTo>
                      <a:pt x="1097" y="105"/>
                    </a:lnTo>
                    <a:lnTo>
                      <a:pt x="1092" y="105"/>
                    </a:lnTo>
                    <a:lnTo>
                      <a:pt x="1084" y="106"/>
                    </a:lnTo>
                    <a:lnTo>
                      <a:pt x="1077" y="106"/>
                    </a:lnTo>
                    <a:lnTo>
                      <a:pt x="1071" y="103"/>
                    </a:lnTo>
                    <a:lnTo>
                      <a:pt x="1068" y="95"/>
                    </a:lnTo>
                    <a:lnTo>
                      <a:pt x="1068" y="93"/>
                    </a:lnTo>
                    <a:lnTo>
                      <a:pt x="1070" y="93"/>
                    </a:lnTo>
                    <a:lnTo>
                      <a:pt x="1070" y="92"/>
                    </a:lnTo>
                    <a:lnTo>
                      <a:pt x="1071" y="91"/>
                    </a:lnTo>
                    <a:lnTo>
                      <a:pt x="1071" y="89"/>
                    </a:lnTo>
                    <a:lnTo>
                      <a:pt x="1072" y="89"/>
                    </a:lnTo>
                    <a:lnTo>
                      <a:pt x="1074" y="91"/>
                    </a:lnTo>
                    <a:lnTo>
                      <a:pt x="1077" y="82"/>
                    </a:lnTo>
                    <a:lnTo>
                      <a:pt x="1081" y="77"/>
                    </a:lnTo>
                    <a:lnTo>
                      <a:pt x="1082" y="77"/>
                    </a:lnTo>
                    <a:lnTo>
                      <a:pt x="1086" y="74"/>
                    </a:lnTo>
                    <a:lnTo>
                      <a:pt x="1089" y="72"/>
                    </a:lnTo>
                    <a:lnTo>
                      <a:pt x="1089" y="65"/>
                    </a:lnTo>
                    <a:lnTo>
                      <a:pt x="1081" y="68"/>
                    </a:lnTo>
                    <a:lnTo>
                      <a:pt x="1077" y="65"/>
                    </a:lnTo>
                    <a:lnTo>
                      <a:pt x="1070" y="67"/>
                    </a:lnTo>
                    <a:lnTo>
                      <a:pt x="1067" y="70"/>
                    </a:lnTo>
                    <a:lnTo>
                      <a:pt x="1065" y="70"/>
                    </a:lnTo>
                    <a:lnTo>
                      <a:pt x="1064" y="71"/>
                    </a:lnTo>
                    <a:lnTo>
                      <a:pt x="1061" y="71"/>
                    </a:lnTo>
                    <a:lnTo>
                      <a:pt x="1060" y="72"/>
                    </a:lnTo>
                    <a:lnTo>
                      <a:pt x="1058" y="72"/>
                    </a:lnTo>
                    <a:lnTo>
                      <a:pt x="1054" y="71"/>
                    </a:lnTo>
                    <a:lnTo>
                      <a:pt x="1051" y="71"/>
                    </a:lnTo>
                    <a:lnTo>
                      <a:pt x="1050" y="70"/>
                    </a:lnTo>
                    <a:lnTo>
                      <a:pt x="1050" y="64"/>
                    </a:lnTo>
                    <a:lnTo>
                      <a:pt x="1047" y="61"/>
                    </a:lnTo>
                    <a:lnTo>
                      <a:pt x="1043" y="58"/>
                    </a:lnTo>
                    <a:lnTo>
                      <a:pt x="1043" y="57"/>
                    </a:lnTo>
                    <a:lnTo>
                      <a:pt x="1041" y="57"/>
                    </a:lnTo>
                    <a:lnTo>
                      <a:pt x="1036" y="38"/>
                    </a:lnTo>
                    <a:lnTo>
                      <a:pt x="1036" y="36"/>
                    </a:lnTo>
                    <a:lnTo>
                      <a:pt x="1034" y="33"/>
                    </a:lnTo>
                    <a:lnTo>
                      <a:pt x="1034" y="32"/>
                    </a:lnTo>
                    <a:lnTo>
                      <a:pt x="1033" y="31"/>
                    </a:lnTo>
                    <a:lnTo>
                      <a:pt x="1027" y="31"/>
                    </a:lnTo>
                    <a:lnTo>
                      <a:pt x="1022" y="33"/>
                    </a:lnTo>
                    <a:lnTo>
                      <a:pt x="1018" y="38"/>
                    </a:lnTo>
                    <a:lnTo>
                      <a:pt x="1020" y="43"/>
                    </a:lnTo>
                    <a:lnTo>
                      <a:pt x="1022" y="46"/>
                    </a:lnTo>
                    <a:lnTo>
                      <a:pt x="1022" y="50"/>
                    </a:lnTo>
                    <a:lnTo>
                      <a:pt x="1020" y="50"/>
                    </a:lnTo>
                    <a:lnTo>
                      <a:pt x="1017" y="51"/>
                    </a:lnTo>
                    <a:lnTo>
                      <a:pt x="1015" y="50"/>
                    </a:lnTo>
                    <a:lnTo>
                      <a:pt x="1015" y="47"/>
                    </a:lnTo>
                    <a:lnTo>
                      <a:pt x="1011" y="43"/>
                    </a:lnTo>
                    <a:lnTo>
                      <a:pt x="1005" y="42"/>
                    </a:lnTo>
                    <a:lnTo>
                      <a:pt x="1002" y="42"/>
                    </a:lnTo>
                    <a:lnTo>
                      <a:pt x="1001" y="43"/>
                    </a:lnTo>
                    <a:lnTo>
                      <a:pt x="1001" y="47"/>
                    </a:lnTo>
                    <a:lnTo>
                      <a:pt x="1002" y="48"/>
                    </a:lnTo>
                    <a:lnTo>
                      <a:pt x="1004" y="48"/>
                    </a:lnTo>
                    <a:lnTo>
                      <a:pt x="1004" y="51"/>
                    </a:lnTo>
                    <a:lnTo>
                      <a:pt x="1002" y="53"/>
                    </a:lnTo>
                    <a:lnTo>
                      <a:pt x="1001" y="51"/>
                    </a:lnTo>
                    <a:lnTo>
                      <a:pt x="995" y="48"/>
                    </a:lnTo>
                    <a:lnTo>
                      <a:pt x="993" y="46"/>
                    </a:lnTo>
                    <a:lnTo>
                      <a:pt x="993" y="40"/>
                    </a:lnTo>
                    <a:lnTo>
                      <a:pt x="994" y="36"/>
                    </a:lnTo>
                    <a:lnTo>
                      <a:pt x="997" y="32"/>
                    </a:lnTo>
                    <a:lnTo>
                      <a:pt x="1001" y="32"/>
                    </a:lnTo>
                    <a:lnTo>
                      <a:pt x="1005" y="28"/>
                    </a:lnTo>
                    <a:lnTo>
                      <a:pt x="1002" y="25"/>
                    </a:lnTo>
                    <a:lnTo>
                      <a:pt x="1000" y="28"/>
                    </a:lnTo>
                    <a:lnTo>
                      <a:pt x="995" y="31"/>
                    </a:lnTo>
                    <a:lnTo>
                      <a:pt x="994" y="32"/>
                    </a:lnTo>
                    <a:lnTo>
                      <a:pt x="993" y="32"/>
                    </a:lnTo>
                    <a:lnTo>
                      <a:pt x="990" y="31"/>
                    </a:lnTo>
                    <a:lnTo>
                      <a:pt x="983" y="38"/>
                    </a:lnTo>
                    <a:lnTo>
                      <a:pt x="979" y="39"/>
                    </a:lnTo>
                    <a:lnTo>
                      <a:pt x="977" y="40"/>
                    </a:lnTo>
                    <a:lnTo>
                      <a:pt x="976" y="43"/>
                    </a:lnTo>
                    <a:lnTo>
                      <a:pt x="976" y="50"/>
                    </a:lnTo>
                    <a:lnTo>
                      <a:pt x="977" y="54"/>
                    </a:lnTo>
                    <a:lnTo>
                      <a:pt x="979" y="57"/>
                    </a:lnTo>
                    <a:lnTo>
                      <a:pt x="981" y="58"/>
                    </a:lnTo>
                    <a:lnTo>
                      <a:pt x="980" y="60"/>
                    </a:lnTo>
                    <a:lnTo>
                      <a:pt x="979" y="60"/>
                    </a:lnTo>
                    <a:lnTo>
                      <a:pt x="976" y="58"/>
                    </a:lnTo>
                    <a:lnTo>
                      <a:pt x="973" y="55"/>
                    </a:lnTo>
                    <a:lnTo>
                      <a:pt x="966" y="51"/>
                    </a:lnTo>
                    <a:lnTo>
                      <a:pt x="966" y="50"/>
                    </a:lnTo>
                    <a:lnTo>
                      <a:pt x="965" y="48"/>
                    </a:lnTo>
                    <a:lnTo>
                      <a:pt x="963" y="48"/>
                    </a:lnTo>
                    <a:lnTo>
                      <a:pt x="959" y="53"/>
                    </a:lnTo>
                    <a:lnTo>
                      <a:pt x="958" y="58"/>
                    </a:lnTo>
                    <a:lnTo>
                      <a:pt x="958" y="62"/>
                    </a:lnTo>
                    <a:lnTo>
                      <a:pt x="956" y="62"/>
                    </a:lnTo>
                    <a:lnTo>
                      <a:pt x="953" y="65"/>
                    </a:lnTo>
                    <a:lnTo>
                      <a:pt x="947" y="65"/>
                    </a:lnTo>
                    <a:lnTo>
                      <a:pt x="948" y="71"/>
                    </a:lnTo>
                    <a:lnTo>
                      <a:pt x="953" y="74"/>
                    </a:lnTo>
                    <a:lnTo>
                      <a:pt x="958" y="74"/>
                    </a:lnTo>
                    <a:lnTo>
                      <a:pt x="960" y="78"/>
                    </a:lnTo>
                    <a:lnTo>
                      <a:pt x="962" y="84"/>
                    </a:lnTo>
                    <a:lnTo>
                      <a:pt x="960" y="86"/>
                    </a:lnTo>
                    <a:lnTo>
                      <a:pt x="935" y="105"/>
                    </a:lnTo>
                    <a:lnTo>
                      <a:pt x="931" y="105"/>
                    </a:lnTo>
                    <a:lnTo>
                      <a:pt x="931" y="100"/>
                    </a:lnTo>
                    <a:lnTo>
                      <a:pt x="927" y="96"/>
                    </a:lnTo>
                    <a:lnTo>
                      <a:pt x="921" y="95"/>
                    </a:lnTo>
                    <a:lnTo>
                      <a:pt x="919" y="99"/>
                    </a:lnTo>
                    <a:lnTo>
                      <a:pt x="917" y="103"/>
                    </a:lnTo>
                    <a:lnTo>
                      <a:pt x="914" y="106"/>
                    </a:lnTo>
                    <a:lnTo>
                      <a:pt x="907" y="107"/>
                    </a:lnTo>
                    <a:lnTo>
                      <a:pt x="902" y="107"/>
                    </a:lnTo>
                    <a:lnTo>
                      <a:pt x="903" y="109"/>
                    </a:lnTo>
                    <a:lnTo>
                      <a:pt x="906" y="115"/>
                    </a:lnTo>
                    <a:lnTo>
                      <a:pt x="906" y="121"/>
                    </a:lnTo>
                    <a:lnTo>
                      <a:pt x="905" y="122"/>
                    </a:lnTo>
                    <a:lnTo>
                      <a:pt x="905" y="124"/>
                    </a:lnTo>
                    <a:lnTo>
                      <a:pt x="903" y="124"/>
                    </a:lnTo>
                    <a:lnTo>
                      <a:pt x="903" y="125"/>
                    </a:lnTo>
                    <a:lnTo>
                      <a:pt x="900" y="125"/>
                    </a:lnTo>
                    <a:lnTo>
                      <a:pt x="899" y="124"/>
                    </a:lnTo>
                    <a:lnTo>
                      <a:pt x="898" y="127"/>
                    </a:lnTo>
                    <a:lnTo>
                      <a:pt x="898" y="139"/>
                    </a:lnTo>
                    <a:lnTo>
                      <a:pt x="900" y="145"/>
                    </a:lnTo>
                    <a:lnTo>
                      <a:pt x="900" y="146"/>
                    </a:lnTo>
                    <a:lnTo>
                      <a:pt x="902" y="146"/>
                    </a:lnTo>
                    <a:lnTo>
                      <a:pt x="902" y="148"/>
                    </a:lnTo>
                    <a:lnTo>
                      <a:pt x="903" y="149"/>
                    </a:lnTo>
                    <a:lnTo>
                      <a:pt x="903" y="155"/>
                    </a:lnTo>
                    <a:lnTo>
                      <a:pt x="902" y="158"/>
                    </a:lnTo>
                    <a:lnTo>
                      <a:pt x="898" y="162"/>
                    </a:lnTo>
                    <a:lnTo>
                      <a:pt x="905" y="162"/>
                    </a:lnTo>
                    <a:lnTo>
                      <a:pt x="910" y="160"/>
                    </a:lnTo>
                    <a:lnTo>
                      <a:pt x="916" y="160"/>
                    </a:lnTo>
                    <a:lnTo>
                      <a:pt x="916" y="159"/>
                    </a:lnTo>
                    <a:lnTo>
                      <a:pt x="919" y="159"/>
                    </a:lnTo>
                    <a:lnTo>
                      <a:pt x="920" y="160"/>
                    </a:lnTo>
                    <a:lnTo>
                      <a:pt x="920" y="162"/>
                    </a:lnTo>
                    <a:lnTo>
                      <a:pt x="921" y="162"/>
                    </a:lnTo>
                    <a:lnTo>
                      <a:pt x="921" y="163"/>
                    </a:lnTo>
                    <a:lnTo>
                      <a:pt x="923" y="165"/>
                    </a:lnTo>
                    <a:lnTo>
                      <a:pt x="923" y="169"/>
                    </a:lnTo>
                    <a:lnTo>
                      <a:pt x="924" y="172"/>
                    </a:lnTo>
                    <a:lnTo>
                      <a:pt x="924" y="173"/>
                    </a:lnTo>
                    <a:lnTo>
                      <a:pt x="930" y="180"/>
                    </a:lnTo>
                    <a:lnTo>
                      <a:pt x="934" y="182"/>
                    </a:lnTo>
                    <a:lnTo>
                      <a:pt x="934" y="188"/>
                    </a:lnTo>
                    <a:lnTo>
                      <a:pt x="933" y="197"/>
                    </a:lnTo>
                    <a:lnTo>
                      <a:pt x="927" y="216"/>
                    </a:lnTo>
                    <a:lnTo>
                      <a:pt x="924" y="219"/>
                    </a:lnTo>
                    <a:lnTo>
                      <a:pt x="921" y="216"/>
                    </a:lnTo>
                    <a:lnTo>
                      <a:pt x="917" y="213"/>
                    </a:lnTo>
                    <a:lnTo>
                      <a:pt x="914" y="213"/>
                    </a:lnTo>
                    <a:lnTo>
                      <a:pt x="914" y="215"/>
                    </a:lnTo>
                    <a:lnTo>
                      <a:pt x="916" y="216"/>
                    </a:lnTo>
                    <a:lnTo>
                      <a:pt x="914" y="216"/>
                    </a:lnTo>
                    <a:lnTo>
                      <a:pt x="913" y="219"/>
                    </a:lnTo>
                    <a:lnTo>
                      <a:pt x="905" y="223"/>
                    </a:lnTo>
                    <a:lnTo>
                      <a:pt x="903" y="225"/>
                    </a:lnTo>
                    <a:lnTo>
                      <a:pt x="898" y="225"/>
                    </a:lnTo>
                    <a:lnTo>
                      <a:pt x="889" y="233"/>
                    </a:lnTo>
                    <a:lnTo>
                      <a:pt x="889" y="237"/>
                    </a:lnTo>
                    <a:lnTo>
                      <a:pt x="892" y="240"/>
                    </a:lnTo>
                    <a:lnTo>
                      <a:pt x="892" y="248"/>
                    </a:lnTo>
                    <a:lnTo>
                      <a:pt x="891" y="252"/>
                    </a:lnTo>
                    <a:lnTo>
                      <a:pt x="891" y="273"/>
                    </a:lnTo>
                    <a:lnTo>
                      <a:pt x="888" y="279"/>
                    </a:lnTo>
                    <a:lnTo>
                      <a:pt x="888" y="286"/>
                    </a:lnTo>
                    <a:lnTo>
                      <a:pt x="893" y="287"/>
                    </a:lnTo>
                    <a:lnTo>
                      <a:pt x="899" y="290"/>
                    </a:lnTo>
                    <a:lnTo>
                      <a:pt x="902" y="290"/>
                    </a:lnTo>
                    <a:lnTo>
                      <a:pt x="903" y="292"/>
                    </a:lnTo>
                    <a:lnTo>
                      <a:pt x="903" y="293"/>
                    </a:lnTo>
                    <a:lnTo>
                      <a:pt x="905" y="297"/>
                    </a:lnTo>
                    <a:lnTo>
                      <a:pt x="905" y="299"/>
                    </a:lnTo>
                    <a:lnTo>
                      <a:pt x="903" y="299"/>
                    </a:lnTo>
                    <a:lnTo>
                      <a:pt x="903" y="300"/>
                    </a:lnTo>
                    <a:lnTo>
                      <a:pt x="900" y="306"/>
                    </a:lnTo>
                    <a:lnTo>
                      <a:pt x="899" y="307"/>
                    </a:lnTo>
                    <a:lnTo>
                      <a:pt x="898" y="310"/>
                    </a:lnTo>
                    <a:lnTo>
                      <a:pt x="896" y="311"/>
                    </a:lnTo>
                    <a:lnTo>
                      <a:pt x="893" y="314"/>
                    </a:lnTo>
                    <a:lnTo>
                      <a:pt x="888" y="319"/>
                    </a:lnTo>
                    <a:lnTo>
                      <a:pt x="882" y="319"/>
                    </a:lnTo>
                    <a:lnTo>
                      <a:pt x="880" y="318"/>
                    </a:lnTo>
                    <a:lnTo>
                      <a:pt x="871" y="319"/>
                    </a:lnTo>
                    <a:lnTo>
                      <a:pt x="859" y="319"/>
                    </a:lnTo>
                    <a:lnTo>
                      <a:pt x="852" y="318"/>
                    </a:lnTo>
                    <a:lnTo>
                      <a:pt x="847" y="314"/>
                    </a:lnTo>
                    <a:lnTo>
                      <a:pt x="847" y="311"/>
                    </a:lnTo>
                    <a:lnTo>
                      <a:pt x="846" y="300"/>
                    </a:lnTo>
                    <a:lnTo>
                      <a:pt x="846" y="294"/>
                    </a:lnTo>
                    <a:lnTo>
                      <a:pt x="838" y="286"/>
                    </a:lnTo>
                    <a:lnTo>
                      <a:pt x="823" y="292"/>
                    </a:lnTo>
                    <a:lnTo>
                      <a:pt x="821" y="294"/>
                    </a:lnTo>
                    <a:lnTo>
                      <a:pt x="821" y="304"/>
                    </a:lnTo>
                    <a:lnTo>
                      <a:pt x="817" y="310"/>
                    </a:lnTo>
                    <a:lnTo>
                      <a:pt x="813" y="315"/>
                    </a:lnTo>
                    <a:lnTo>
                      <a:pt x="811" y="315"/>
                    </a:lnTo>
                    <a:lnTo>
                      <a:pt x="808" y="317"/>
                    </a:lnTo>
                    <a:lnTo>
                      <a:pt x="800" y="322"/>
                    </a:lnTo>
                    <a:lnTo>
                      <a:pt x="796" y="329"/>
                    </a:lnTo>
                    <a:lnTo>
                      <a:pt x="793" y="331"/>
                    </a:lnTo>
                    <a:lnTo>
                      <a:pt x="793" y="332"/>
                    </a:lnTo>
                    <a:lnTo>
                      <a:pt x="792" y="332"/>
                    </a:lnTo>
                    <a:lnTo>
                      <a:pt x="792" y="331"/>
                    </a:lnTo>
                    <a:lnTo>
                      <a:pt x="794" y="326"/>
                    </a:lnTo>
                    <a:lnTo>
                      <a:pt x="796" y="325"/>
                    </a:lnTo>
                    <a:lnTo>
                      <a:pt x="799" y="319"/>
                    </a:lnTo>
                    <a:lnTo>
                      <a:pt x="800" y="318"/>
                    </a:lnTo>
                    <a:lnTo>
                      <a:pt x="807" y="311"/>
                    </a:lnTo>
                    <a:lnTo>
                      <a:pt x="813" y="310"/>
                    </a:lnTo>
                    <a:lnTo>
                      <a:pt x="814" y="307"/>
                    </a:lnTo>
                    <a:lnTo>
                      <a:pt x="815" y="303"/>
                    </a:lnTo>
                    <a:lnTo>
                      <a:pt x="811" y="302"/>
                    </a:lnTo>
                    <a:lnTo>
                      <a:pt x="800" y="292"/>
                    </a:lnTo>
                    <a:lnTo>
                      <a:pt x="800" y="290"/>
                    </a:lnTo>
                    <a:lnTo>
                      <a:pt x="803" y="283"/>
                    </a:lnTo>
                    <a:lnTo>
                      <a:pt x="808" y="278"/>
                    </a:lnTo>
                    <a:lnTo>
                      <a:pt x="813" y="276"/>
                    </a:lnTo>
                    <a:lnTo>
                      <a:pt x="814" y="273"/>
                    </a:lnTo>
                    <a:lnTo>
                      <a:pt x="815" y="269"/>
                    </a:lnTo>
                    <a:lnTo>
                      <a:pt x="815" y="266"/>
                    </a:lnTo>
                    <a:lnTo>
                      <a:pt x="814" y="266"/>
                    </a:lnTo>
                    <a:lnTo>
                      <a:pt x="814" y="268"/>
                    </a:lnTo>
                    <a:lnTo>
                      <a:pt x="811" y="271"/>
                    </a:lnTo>
                    <a:lnTo>
                      <a:pt x="804" y="271"/>
                    </a:lnTo>
                    <a:lnTo>
                      <a:pt x="803" y="269"/>
                    </a:lnTo>
                    <a:lnTo>
                      <a:pt x="799" y="268"/>
                    </a:lnTo>
                    <a:lnTo>
                      <a:pt x="790" y="271"/>
                    </a:lnTo>
                    <a:lnTo>
                      <a:pt x="789" y="272"/>
                    </a:lnTo>
                    <a:lnTo>
                      <a:pt x="776" y="278"/>
                    </a:lnTo>
                    <a:lnTo>
                      <a:pt x="776" y="279"/>
                    </a:lnTo>
                    <a:lnTo>
                      <a:pt x="775" y="280"/>
                    </a:lnTo>
                    <a:lnTo>
                      <a:pt x="773" y="280"/>
                    </a:lnTo>
                    <a:lnTo>
                      <a:pt x="770" y="279"/>
                    </a:lnTo>
                    <a:lnTo>
                      <a:pt x="769" y="279"/>
                    </a:lnTo>
                    <a:lnTo>
                      <a:pt x="768" y="278"/>
                    </a:lnTo>
                    <a:lnTo>
                      <a:pt x="766" y="278"/>
                    </a:lnTo>
                    <a:lnTo>
                      <a:pt x="766" y="273"/>
                    </a:lnTo>
                    <a:lnTo>
                      <a:pt x="763" y="271"/>
                    </a:lnTo>
                    <a:lnTo>
                      <a:pt x="755" y="271"/>
                    </a:lnTo>
                    <a:lnTo>
                      <a:pt x="750" y="272"/>
                    </a:lnTo>
                    <a:lnTo>
                      <a:pt x="746" y="272"/>
                    </a:lnTo>
                    <a:lnTo>
                      <a:pt x="744" y="271"/>
                    </a:lnTo>
                    <a:lnTo>
                      <a:pt x="736" y="259"/>
                    </a:lnTo>
                    <a:lnTo>
                      <a:pt x="730" y="248"/>
                    </a:lnTo>
                    <a:lnTo>
                      <a:pt x="720" y="240"/>
                    </a:lnTo>
                    <a:lnTo>
                      <a:pt x="712" y="237"/>
                    </a:lnTo>
                    <a:lnTo>
                      <a:pt x="705" y="236"/>
                    </a:lnTo>
                    <a:lnTo>
                      <a:pt x="698" y="236"/>
                    </a:lnTo>
                    <a:lnTo>
                      <a:pt x="695" y="234"/>
                    </a:lnTo>
                    <a:lnTo>
                      <a:pt x="691" y="234"/>
                    </a:lnTo>
                    <a:lnTo>
                      <a:pt x="680" y="232"/>
                    </a:lnTo>
                    <a:lnTo>
                      <a:pt x="673" y="232"/>
                    </a:lnTo>
                    <a:lnTo>
                      <a:pt x="667" y="233"/>
                    </a:lnTo>
                    <a:lnTo>
                      <a:pt x="663" y="236"/>
                    </a:lnTo>
                    <a:lnTo>
                      <a:pt x="662" y="237"/>
                    </a:lnTo>
                    <a:lnTo>
                      <a:pt x="662" y="239"/>
                    </a:lnTo>
                    <a:lnTo>
                      <a:pt x="660" y="241"/>
                    </a:lnTo>
                    <a:lnTo>
                      <a:pt x="659" y="241"/>
                    </a:lnTo>
                    <a:lnTo>
                      <a:pt x="656" y="243"/>
                    </a:lnTo>
                    <a:lnTo>
                      <a:pt x="648" y="243"/>
                    </a:lnTo>
                    <a:lnTo>
                      <a:pt x="646" y="241"/>
                    </a:lnTo>
                    <a:lnTo>
                      <a:pt x="641" y="237"/>
                    </a:lnTo>
                    <a:lnTo>
                      <a:pt x="638" y="234"/>
                    </a:lnTo>
                    <a:lnTo>
                      <a:pt x="638" y="233"/>
                    </a:lnTo>
                    <a:lnTo>
                      <a:pt x="635" y="227"/>
                    </a:lnTo>
                    <a:lnTo>
                      <a:pt x="635" y="225"/>
                    </a:lnTo>
                    <a:lnTo>
                      <a:pt x="632" y="223"/>
                    </a:lnTo>
                    <a:lnTo>
                      <a:pt x="625" y="223"/>
                    </a:lnTo>
                    <a:lnTo>
                      <a:pt x="617" y="219"/>
                    </a:lnTo>
                    <a:lnTo>
                      <a:pt x="614" y="215"/>
                    </a:lnTo>
                    <a:lnTo>
                      <a:pt x="613" y="211"/>
                    </a:lnTo>
                    <a:lnTo>
                      <a:pt x="613" y="209"/>
                    </a:lnTo>
                    <a:lnTo>
                      <a:pt x="609" y="209"/>
                    </a:lnTo>
                    <a:lnTo>
                      <a:pt x="612" y="220"/>
                    </a:lnTo>
                    <a:lnTo>
                      <a:pt x="610" y="225"/>
                    </a:lnTo>
                    <a:lnTo>
                      <a:pt x="609" y="226"/>
                    </a:lnTo>
                    <a:lnTo>
                      <a:pt x="607" y="229"/>
                    </a:lnTo>
                    <a:lnTo>
                      <a:pt x="607" y="237"/>
                    </a:lnTo>
                    <a:lnTo>
                      <a:pt x="606" y="239"/>
                    </a:lnTo>
                    <a:lnTo>
                      <a:pt x="605" y="239"/>
                    </a:lnTo>
                    <a:lnTo>
                      <a:pt x="599" y="234"/>
                    </a:lnTo>
                    <a:lnTo>
                      <a:pt x="599" y="227"/>
                    </a:lnTo>
                    <a:lnTo>
                      <a:pt x="597" y="220"/>
                    </a:lnTo>
                    <a:lnTo>
                      <a:pt x="595" y="219"/>
                    </a:lnTo>
                    <a:lnTo>
                      <a:pt x="589" y="226"/>
                    </a:lnTo>
                    <a:lnTo>
                      <a:pt x="586" y="232"/>
                    </a:lnTo>
                    <a:lnTo>
                      <a:pt x="583" y="236"/>
                    </a:lnTo>
                    <a:lnTo>
                      <a:pt x="585" y="237"/>
                    </a:lnTo>
                    <a:lnTo>
                      <a:pt x="583" y="240"/>
                    </a:lnTo>
                    <a:lnTo>
                      <a:pt x="583" y="247"/>
                    </a:lnTo>
                    <a:lnTo>
                      <a:pt x="582" y="247"/>
                    </a:lnTo>
                    <a:lnTo>
                      <a:pt x="581" y="248"/>
                    </a:lnTo>
                    <a:lnTo>
                      <a:pt x="578" y="248"/>
                    </a:lnTo>
                    <a:lnTo>
                      <a:pt x="574" y="247"/>
                    </a:lnTo>
                    <a:lnTo>
                      <a:pt x="572" y="251"/>
                    </a:lnTo>
                    <a:lnTo>
                      <a:pt x="567" y="258"/>
                    </a:lnTo>
                    <a:lnTo>
                      <a:pt x="565" y="264"/>
                    </a:lnTo>
                    <a:lnTo>
                      <a:pt x="565" y="268"/>
                    </a:lnTo>
                    <a:lnTo>
                      <a:pt x="568" y="268"/>
                    </a:lnTo>
                    <a:lnTo>
                      <a:pt x="569" y="269"/>
                    </a:lnTo>
                    <a:lnTo>
                      <a:pt x="571" y="269"/>
                    </a:lnTo>
                    <a:lnTo>
                      <a:pt x="571" y="275"/>
                    </a:lnTo>
                    <a:lnTo>
                      <a:pt x="572" y="283"/>
                    </a:lnTo>
                    <a:lnTo>
                      <a:pt x="572" y="287"/>
                    </a:lnTo>
                    <a:lnTo>
                      <a:pt x="571" y="292"/>
                    </a:lnTo>
                    <a:lnTo>
                      <a:pt x="569" y="300"/>
                    </a:lnTo>
                    <a:lnTo>
                      <a:pt x="571" y="307"/>
                    </a:lnTo>
                    <a:lnTo>
                      <a:pt x="571" y="310"/>
                    </a:lnTo>
                    <a:lnTo>
                      <a:pt x="568" y="310"/>
                    </a:lnTo>
                    <a:lnTo>
                      <a:pt x="562" y="304"/>
                    </a:lnTo>
                    <a:lnTo>
                      <a:pt x="561" y="299"/>
                    </a:lnTo>
                    <a:lnTo>
                      <a:pt x="561" y="297"/>
                    </a:lnTo>
                    <a:lnTo>
                      <a:pt x="564" y="294"/>
                    </a:lnTo>
                    <a:lnTo>
                      <a:pt x="564" y="293"/>
                    </a:lnTo>
                    <a:lnTo>
                      <a:pt x="562" y="289"/>
                    </a:lnTo>
                    <a:lnTo>
                      <a:pt x="561" y="286"/>
                    </a:lnTo>
                    <a:lnTo>
                      <a:pt x="553" y="286"/>
                    </a:lnTo>
                    <a:lnTo>
                      <a:pt x="550" y="289"/>
                    </a:lnTo>
                    <a:lnTo>
                      <a:pt x="550" y="290"/>
                    </a:lnTo>
                    <a:lnTo>
                      <a:pt x="557" y="302"/>
                    </a:lnTo>
                    <a:lnTo>
                      <a:pt x="558" y="307"/>
                    </a:lnTo>
                    <a:lnTo>
                      <a:pt x="558" y="311"/>
                    </a:lnTo>
                    <a:lnTo>
                      <a:pt x="557" y="315"/>
                    </a:lnTo>
                    <a:lnTo>
                      <a:pt x="557" y="326"/>
                    </a:lnTo>
                    <a:lnTo>
                      <a:pt x="560" y="333"/>
                    </a:lnTo>
                    <a:lnTo>
                      <a:pt x="560" y="336"/>
                    </a:lnTo>
                    <a:lnTo>
                      <a:pt x="561" y="338"/>
                    </a:lnTo>
                    <a:lnTo>
                      <a:pt x="561" y="339"/>
                    </a:lnTo>
                    <a:lnTo>
                      <a:pt x="562" y="345"/>
                    </a:lnTo>
                    <a:lnTo>
                      <a:pt x="562" y="350"/>
                    </a:lnTo>
                    <a:lnTo>
                      <a:pt x="564" y="357"/>
                    </a:lnTo>
                    <a:lnTo>
                      <a:pt x="564" y="364"/>
                    </a:lnTo>
                    <a:lnTo>
                      <a:pt x="565" y="366"/>
                    </a:lnTo>
                    <a:lnTo>
                      <a:pt x="568" y="367"/>
                    </a:lnTo>
                    <a:lnTo>
                      <a:pt x="571" y="367"/>
                    </a:lnTo>
                    <a:lnTo>
                      <a:pt x="572" y="366"/>
                    </a:lnTo>
                    <a:lnTo>
                      <a:pt x="590" y="366"/>
                    </a:lnTo>
                    <a:lnTo>
                      <a:pt x="596" y="369"/>
                    </a:lnTo>
                    <a:lnTo>
                      <a:pt x="607" y="369"/>
                    </a:lnTo>
                    <a:lnTo>
                      <a:pt x="606" y="370"/>
                    </a:lnTo>
                    <a:lnTo>
                      <a:pt x="589" y="370"/>
                    </a:lnTo>
                    <a:lnTo>
                      <a:pt x="583" y="369"/>
                    </a:lnTo>
                    <a:lnTo>
                      <a:pt x="574" y="369"/>
                    </a:lnTo>
                    <a:lnTo>
                      <a:pt x="567" y="370"/>
                    </a:lnTo>
                    <a:lnTo>
                      <a:pt x="565" y="370"/>
                    </a:lnTo>
                    <a:lnTo>
                      <a:pt x="561" y="374"/>
                    </a:lnTo>
                    <a:lnTo>
                      <a:pt x="558" y="376"/>
                    </a:lnTo>
                    <a:lnTo>
                      <a:pt x="555" y="382"/>
                    </a:lnTo>
                    <a:lnTo>
                      <a:pt x="549" y="389"/>
                    </a:lnTo>
                    <a:lnTo>
                      <a:pt x="547" y="391"/>
                    </a:lnTo>
                    <a:lnTo>
                      <a:pt x="547" y="396"/>
                    </a:lnTo>
                    <a:lnTo>
                      <a:pt x="549" y="398"/>
                    </a:lnTo>
                    <a:lnTo>
                      <a:pt x="549" y="399"/>
                    </a:lnTo>
                    <a:lnTo>
                      <a:pt x="557" y="406"/>
                    </a:lnTo>
                    <a:lnTo>
                      <a:pt x="557" y="407"/>
                    </a:lnTo>
                    <a:lnTo>
                      <a:pt x="558" y="409"/>
                    </a:lnTo>
                    <a:lnTo>
                      <a:pt x="558" y="412"/>
                    </a:lnTo>
                    <a:lnTo>
                      <a:pt x="557" y="410"/>
                    </a:lnTo>
                    <a:lnTo>
                      <a:pt x="557" y="409"/>
                    </a:lnTo>
                    <a:lnTo>
                      <a:pt x="540" y="406"/>
                    </a:lnTo>
                    <a:lnTo>
                      <a:pt x="537" y="409"/>
                    </a:lnTo>
                    <a:lnTo>
                      <a:pt x="532" y="409"/>
                    </a:lnTo>
                    <a:lnTo>
                      <a:pt x="533" y="407"/>
                    </a:lnTo>
                    <a:lnTo>
                      <a:pt x="539" y="405"/>
                    </a:lnTo>
                    <a:lnTo>
                      <a:pt x="543" y="402"/>
                    </a:lnTo>
                    <a:lnTo>
                      <a:pt x="545" y="393"/>
                    </a:lnTo>
                    <a:lnTo>
                      <a:pt x="543" y="393"/>
                    </a:lnTo>
                    <a:lnTo>
                      <a:pt x="545" y="392"/>
                    </a:lnTo>
                    <a:lnTo>
                      <a:pt x="545" y="389"/>
                    </a:lnTo>
                    <a:lnTo>
                      <a:pt x="552" y="382"/>
                    </a:lnTo>
                    <a:lnTo>
                      <a:pt x="552" y="367"/>
                    </a:lnTo>
                    <a:lnTo>
                      <a:pt x="550" y="366"/>
                    </a:lnTo>
                    <a:lnTo>
                      <a:pt x="550" y="364"/>
                    </a:lnTo>
                    <a:lnTo>
                      <a:pt x="549" y="359"/>
                    </a:lnTo>
                    <a:lnTo>
                      <a:pt x="546" y="356"/>
                    </a:lnTo>
                    <a:lnTo>
                      <a:pt x="546" y="354"/>
                    </a:lnTo>
                    <a:lnTo>
                      <a:pt x="526" y="345"/>
                    </a:lnTo>
                    <a:lnTo>
                      <a:pt x="525" y="343"/>
                    </a:lnTo>
                    <a:lnTo>
                      <a:pt x="519" y="342"/>
                    </a:lnTo>
                    <a:lnTo>
                      <a:pt x="512" y="336"/>
                    </a:lnTo>
                    <a:lnTo>
                      <a:pt x="508" y="331"/>
                    </a:lnTo>
                    <a:lnTo>
                      <a:pt x="507" y="329"/>
                    </a:lnTo>
                    <a:lnTo>
                      <a:pt x="505" y="322"/>
                    </a:lnTo>
                    <a:lnTo>
                      <a:pt x="501" y="310"/>
                    </a:lnTo>
                    <a:lnTo>
                      <a:pt x="501" y="309"/>
                    </a:lnTo>
                    <a:lnTo>
                      <a:pt x="500" y="304"/>
                    </a:lnTo>
                    <a:lnTo>
                      <a:pt x="500" y="303"/>
                    </a:lnTo>
                    <a:lnTo>
                      <a:pt x="501" y="300"/>
                    </a:lnTo>
                    <a:lnTo>
                      <a:pt x="501" y="299"/>
                    </a:lnTo>
                    <a:lnTo>
                      <a:pt x="502" y="297"/>
                    </a:lnTo>
                    <a:lnTo>
                      <a:pt x="504" y="297"/>
                    </a:lnTo>
                    <a:lnTo>
                      <a:pt x="516" y="294"/>
                    </a:lnTo>
                    <a:lnTo>
                      <a:pt x="518" y="294"/>
                    </a:lnTo>
                    <a:lnTo>
                      <a:pt x="519" y="293"/>
                    </a:lnTo>
                    <a:lnTo>
                      <a:pt x="519" y="286"/>
                    </a:lnTo>
                    <a:lnTo>
                      <a:pt x="514" y="285"/>
                    </a:lnTo>
                    <a:lnTo>
                      <a:pt x="509" y="285"/>
                    </a:lnTo>
                    <a:lnTo>
                      <a:pt x="507" y="286"/>
                    </a:lnTo>
                    <a:lnTo>
                      <a:pt x="500" y="287"/>
                    </a:lnTo>
                    <a:lnTo>
                      <a:pt x="495" y="287"/>
                    </a:lnTo>
                    <a:lnTo>
                      <a:pt x="495" y="286"/>
                    </a:lnTo>
                    <a:lnTo>
                      <a:pt x="490" y="280"/>
                    </a:lnTo>
                    <a:lnTo>
                      <a:pt x="483" y="276"/>
                    </a:lnTo>
                    <a:lnTo>
                      <a:pt x="480" y="279"/>
                    </a:lnTo>
                    <a:lnTo>
                      <a:pt x="477" y="289"/>
                    </a:lnTo>
                    <a:lnTo>
                      <a:pt x="475" y="293"/>
                    </a:lnTo>
                    <a:lnTo>
                      <a:pt x="475" y="294"/>
                    </a:lnTo>
                    <a:lnTo>
                      <a:pt x="473" y="297"/>
                    </a:lnTo>
                    <a:lnTo>
                      <a:pt x="473" y="302"/>
                    </a:lnTo>
                    <a:lnTo>
                      <a:pt x="470" y="306"/>
                    </a:lnTo>
                    <a:lnTo>
                      <a:pt x="468" y="306"/>
                    </a:lnTo>
                    <a:lnTo>
                      <a:pt x="466" y="307"/>
                    </a:lnTo>
                    <a:lnTo>
                      <a:pt x="463" y="306"/>
                    </a:lnTo>
                    <a:lnTo>
                      <a:pt x="459" y="306"/>
                    </a:lnTo>
                    <a:lnTo>
                      <a:pt x="455" y="310"/>
                    </a:lnTo>
                    <a:lnTo>
                      <a:pt x="451" y="314"/>
                    </a:lnTo>
                    <a:lnTo>
                      <a:pt x="447" y="314"/>
                    </a:lnTo>
                    <a:lnTo>
                      <a:pt x="445" y="315"/>
                    </a:lnTo>
                    <a:lnTo>
                      <a:pt x="445" y="318"/>
                    </a:lnTo>
                    <a:lnTo>
                      <a:pt x="444" y="322"/>
                    </a:lnTo>
                    <a:lnTo>
                      <a:pt x="444" y="326"/>
                    </a:lnTo>
                    <a:lnTo>
                      <a:pt x="447" y="332"/>
                    </a:lnTo>
                    <a:lnTo>
                      <a:pt x="442" y="329"/>
                    </a:lnTo>
                    <a:lnTo>
                      <a:pt x="438" y="322"/>
                    </a:lnTo>
                    <a:lnTo>
                      <a:pt x="437" y="321"/>
                    </a:lnTo>
                    <a:lnTo>
                      <a:pt x="438" y="321"/>
                    </a:lnTo>
                    <a:lnTo>
                      <a:pt x="438" y="317"/>
                    </a:lnTo>
                    <a:lnTo>
                      <a:pt x="444" y="306"/>
                    </a:lnTo>
                    <a:lnTo>
                      <a:pt x="445" y="302"/>
                    </a:lnTo>
                    <a:lnTo>
                      <a:pt x="445" y="293"/>
                    </a:lnTo>
                    <a:lnTo>
                      <a:pt x="444" y="290"/>
                    </a:lnTo>
                    <a:lnTo>
                      <a:pt x="444" y="287"/>
                    </a:lnTo>
                    <a:lnTo>
                      <a:pt x="442" y="285"/>
                    </a:lnTo>
                    <a:lnTo>
                      <a:pt x="442" y="283"/>
                    </a:lnTo>
                    <a:lnTo>
                      <a:pt x="445" y="280"/>
                    </a:lnTo>
                    <a:lnTo>
                      <a:pt x="448" y="280"/>
                    </a:lnTo>
                    <a:lnTo>
                      <a:pt x="445" y="278"/>
                    </a:lnTo>
                    <a:lnTo>
                      <a:pt x="428" y="269"/>
                    </a:lnTo>
                    <a:lnTo>
                      <a:pt x="427" y="258"/>
                    </a:lnTo>
                    <a:lnTo>
                      <a:pt x="427" y="255"/>
                    </a:lnTo>
                    <a:lnTo>
                      <a:pt x="428" y="252"/>
                    </a:lnTo>
                    <a:lnTo>
                      <a:pt x="428" y="251"/>
                    </a:lnTo>
                    <a:lnTo>
                      <a:pt x="431" y="244"/>
                    </a:lnTo>
                    <a:lnTo>
                      <a:pt x="433" y="244"/>
                    </a:lnTo>
                    <a:lnTo>
                      <a:pt x="425" y="230"/>
                    </a:lnTo>
                    <a:lnTo>
                      <a:pt x="424" y="229"/>
                    </a:lnTo>
                    <a:lnTo>
                      <a:pt x="424" y="226"/>
                    </a:lnTo>
                    <a:lnTo>
                      <a:pt x="425" y="225"/>
                    </a:lnTo>
                    <a:lnTo>
                      <a:pt x="425" y="223"/>
                    </a:lnTo>
                    <a:lnTo>
                      <a:pt x="427" y="223"/>
                    </a:lnTo>
                    <a:lnTo>
                      <a:pt x="427" y="219"/>
                    </a:lnTo>
                    <a:lnTo>
                      <a:pt x="430" y="216"/>
                    </a:lnTo>
                    <a:lnTo>
                      <a:pt x="430" y="215"/>
                    </a:lnTo>
                    <a:lnTo>
                      <a:pt x="428" y="215"/>
                    </a:lnTo>
                    <a:lnTo>
                      <a:pt x="428" y="208"/>
                    </a:lnTo>
                    <a:lnTo>
                      <a:pt x="431" y="205"/>
                    </a:lnTo>
                    <a:lnTo>
                      <a:pt x="435" y="195"/>
                    </a:lnTo>
                    <a:lnTo>
                      <a:pt x="437" y="194"/>
                    </a:lnTo>
                    <a:lnTo>
                      <a:pt x="437" y="187"/>
                    </a:lnTo>
                    <a:lnTo>
                      <a:pt x="435" y="181"/>
                    </a:lnTo>
                    <a:lnTo>
                      <a:pt x="433" y="181"/>
                    </a:lnTo>
                    <a:lnTo>
                      <a:pt x="431" y="182"/>
                    </a:lnTo>
                    <a:lnTo>
                      <a:pt x="428" y="184"/>
                    </a:lnTo>
                    <a:lnTo>
                      <a:pt x="425" y="187"/>
                    </a:lnTo>
                    <a:lnTo>
                      <a:pt x="423" y="185"/>
                    </a:lnTo>
                    <a:lnTo>
                      <a:pt x="420" y="185"/>
                    </a:lnTo>
                    <a:lnTo>
                      <a:pt x="419" y="182"/>
                    </a:lnTo>
                    <a:lnTo>
                      <a:pt x="419" y="181"/>
                    </a:lnTo>
                    <a:lnTo>
                      <a:pt x="417" y="177"/>
                    </a:lnTo>
                    <a:lnTo>
                      <a:pt x="416" y="176"/>
                    </a:lnTo>
                    <a:lnTo>
                      <a:pt x="412" y="176"/>
                    </a:lnTo>
                    <a:lnTo>
                      <a:pt x="410" y="177"/>
                    </a:lnTo>
                    <a:lnTo>
                      <a:pt x="408" y="182"/>
                    </a:lnTo>
                    <a:lnTo>
                      <a:pt x="406" y="184"/>
                    </a:lnTo>
                    <a:lnTo>
                      <a:pt x="406" y="190"/>
                    </a:lnTo>
                    <a:lnTo>
                      <a:pt x="408" y="191"/>
                    </a:lnTo>
                    <a:lnTo>
                      <a:pt x="408" y="194"/>
                    </a:lnTo>
                    <a:lnTo>
                      <a:pt x="405" y="197"/>
                    </a:lnTo>
                    <a:lnTo>
                      <a:pt x="405" y="198"/>
                    </a:lnTo>
                    <a:lnTo>
                      <a:pt x="401" y="201"/>
                    </a:lnTo>
                    <a:lnTo>
                      <a:pt x="396" y="202"/>
                    </a:lnTo>
                    <a:lnTo>
                      <a:pt x="395" y="202"/>
                    </a:lnTo>
                    <a:lnTo>
                      <a:pt x="392" y="197"/>
                    </a:lnTo>
                    <a:lnTo>
                      <a:pt x="392" y="192"/>
                    </a:lnTo>
                    <a:lnTo>
                      <a:pt x="391" y="190"/>
                    </a:lnTo>
                    <a:lnTo>
                      <a:pt x="389" y="188"/>
                    </a:lnTo>
                    <a:lnTo>
                      <a:pt x="389" y="185"/>
                    </a:lnTo>
                    <a:lnTo>
                      <a:pt x="392" y="184"/>
                    </a:lnTo>
                    <a:lnTo>
                      <a:pt x="394" y="182"/>
                    </a:lnTo>
                    <a:lnTo>
                      <a:pt x="395" y="182"/>
                    </a:lnTo>
                    <a:lnTo>
                      <a:pt x="395" y="181"/>
                    </a:lnTo>
                    <a:lnTo>
                      <a:pt x="394" y="180"/>
                    </a:lnTo>
                    <a:lnTo>
                      <a:pt x="394" y="177"/>
                    </a:lnTo>
                    <a:lnTo>
                      <a:pt x="391" y="174"/>
                    </a:lnTo>
                    <a:lnTo>
                      <a:pt x="391" y="176"/>
                    </a:lnTo>
                    <a:lnTo>
                      <a:pt x="384" y="192"/>
                    </a:lnTo>
                    <a:lnTo>
                      <a:pt x="384" y="195"/>
                    </a:lnTo>
                    <a:lnTo>
                      <a:pt x="381" y="198"/>
                    </a:lnTo>
                    <a:lnTo>
                      <a:pt x="375" y="201"/>
                    </a:lnTo>
                    <a:lnTo>
                      <a:pt x="374" y="201"/>
                    </a:lnTo>
                    <a:lnTo>
                      <a:pt x="368" y="202"/>
                    </a:lnTo>
                    <a:lnTo>
                      <a:pt x="367" y="202"/>
                    </a:lnTo>
                    <a:lnTo>
                      <a:pt x="360" y="198"/>
                    </a:lnTo>
                    <a:lnTo>
                      <a:pt x="358" y="198"/>
                    </a:lnTo>
                    <a:lnTo>
                      <a:pt x="357" y="197"/>
                    </a:lnTo>
                    <a:lnTo>
                      <a:pt x="357" y="195"/>
                    </a:lnTo>
                    <a:lnTo>
                      <a:pt x="356" y="195"/>
                    </a:lnTo>
                    <a:lnTo>
                      <a:pt x="353" y="198"/>
                    </a:lnTo>
                    <a:lnTo>
                      <a:pt x="353" y="199"/>
                    </a:lnTo>
                    <a:lnTo>
                      <a:pt x="352" y="202"/>
                    </a:lnTo>
                    <a:lnTo>
                      <a:pt x="352" y="208"/>
                    </a:lnTo>
                    <a:lnTo>
                      <a:pt x="348" y="212"/>
                    </a:lnTo>
                    <a:lnTo>
                      <a:pt x="346" y="212"/>
                    </a:lnTo>
                    <a:lnTo>
                      <a:pt x="343" y="213"/>
                    </a:lnTo>
                    <a:lnTo>
                      <a:pt x="342" y="213"/>
                    </a:lnTo>
                    <a:lnTo>
                      <a:pt x="342" y="212"/>
                    </a:lnTo>
                    <a:lnTo>
                      <a:pt x="334" y="209"/>
                    </a:lnTo>
                    <a:lnTo>
                      <a:pt x="328" y="215"/>
                    </a:lnTo>
                    <a:lnTo>
                      <a:pt x="328" y="226"/>
                    </a:lnTo>
                    <a:lnTo>
                      <a:pt x="325" y="232"/>
                    </a:lnTo>
                    <a:lnTo>
                      <a:pt x="325" y="239"/>
                    </a:lnTo>
                    <a:lnTo>
                      <a:pt x="328" y="241"/>
                    </a:lnTo>
                    <a:lnTo>
                      <a:pt x="329" y="241"/>
                    </a:lnTo>
                    <a:lnTo>
                      <a:pt x="338" y="239"/>
                    </a:lnTo>
                    <a:lnTo>
                      <a:pt x="343" y="239"/>
                    </a:lnTo>
                    <a:lnTo>
                      <a:pt x="350" y="241"/>
                    </a:lnTo>
                    <a:lnTo>
                      <a:pt x="348" y="243"/>
                    </a:lnTo>
                    <a:lnTo>
                      <a:pt x="346" y="243"/>
                    </a:lnTo>
                    <a:lnTo>
                      <a:pt x="346" y="241"/>
                    </a:lnTo>
                    <a:lnTo>
                      <a:pt x="345" y="241"/>
                    </a:lnTo>
                    <a:lnTo>
                      <a:pt x="345" y="240"/>
                    </a:lnTo>
                    <a:lnTo>
                      <a:pt x="339" y="240"/>
                    </a:lnTo>
                    <a:lnTo>
                      <a:pt x="334" y="241"/>
                    </a:lnTo>
                    <a:lnTo>
                      <a:pt x="331" y="243"/>
                    </a:lnTo>
                    <a:lnTo>
                      <a:pt x="318" y="240"/>
                    </a:lnTo>
                    <a:lnTo>
                      <a:pt x="315" y="241"/>
                    </a:lnTo>
                    <a:lnTo>
                      <a:pt x="314" y="244"/>
                    </a:lnTo>
                    <a:lnTo>
                      <a:pt x="322" y="259"/>
                    </a:lnTo>
                    <a:lnTo>
                      <a:pt x="324" y="262"/>
                    </a:lnTo>
                    <a:lnTo>
                      <a:pt x="324" y="269"/>
                    </a:lnTo>
                    <a:lnTo>
                      <a:pt x="322" y="272"/>
                    </a:lnTo>
                    <a:lnTo>
                      <a:pt x="322" y="262"/>
                    </a:lnTo>
                    <a:lnTo>
                      <a:pt x="320" y="259"/>
                    </a:lnTo>
                    <a:lnTo>
                      <a:pt x="314" y="257"/>
                    </a:lnTo>
                    <a:lnTo>
                      <a:pt x="310" y="252"/>
                    </a:lnTo>
                    <a:lnTo>
                      <a:pt x="310" y="247"/>
                    </a:lnTo>
                    <a:lnTo>
                      <a:pt x="308" y="243"/>
                    </a:lnTo>
                    <a:lnTo>
                      <a:pt x="305" y="240"/>
                    </a:lnTo>
                    <a:lnTo>
                      <a:pt x="298" y="229"/>
                    </a:lnTo>
                    <a:lnTo>
                      <a:pt x="294" y="227"/>
                    </a:lnTo>
                    <a:lnTo>
                      <a:pt x="285" y="227"/>
                    </a:lnTo>
                    <a:lnTo>
                      <a:pt x="283" y="229"/>
                    </a:lnTo>
                    <a:lnTo>
                      <a:pt x="283" y="230"/>
                    </a:lnTo>
                    <a:lnTo>
                      <a:pt x="281" y="234"/>
                    </a:lnTo>
                    <a:lnTo>
                      <a:pt x="281" y="225"/>
                    </a:lnTo>
                    <a:lnTo>
                      <a:pt x="279" y="225"/>
                    </a:lnTo>
                    <a:lnTo>
                      <a:pt x="276" y="223"/>
                    </a:lnTo>
                    <a:lnTo>
                      <a:pt x="265" y="222"/>
                    </a:lnTo>
                    <a:lnTo>
                      <a:pt x="255" y="222"/>
                    </a:lnTo>
                    <a:lnTo>
                      <a:pt x="244" y="219"/>
                    </a:lnTo>
                    <a:lnTo>
                      <a:pt x="201" y="222"/>
                    </a:lnTo>
                    <a:lnTo>
                      <a:pt x="201" y="225"/>
                    </a:lnTo>
                    <a:lnTo>
                      <a:pt x="200" y="225"/>
                    </a:lnTo>
                    <a:lnTo>
                      <a:pt x="194" y="226"/>
                    </a:lnTo>
                    <a:lnTo>
                      <a:pt x="192" y="226"/>
                    </a:lnTo>
                    <a:lnTo>
                      <a:pt x="187" y="229"/>
                    </a:lnTo>
                    <a:lnTo>
                      <a:pt x="181" y="230"/>
                    </a:lnTo>
                    <a:lnTo>
                      <a:pt x="178" y="230"/>
                    </a:lnTo>
                    <a:lnTo>
                      <a:pt x="176" y="227"/>
                    </a:lnTo>
                    <a:lnTo>
                      <a:pt x="176" y="226"/>
                    </a:lnTo>
                    <a:lnTo>
                      <a:pt x="174" y="226"/>
                    </a:lnTo>
                    <a:lnTo>
                      <a:pt x="171" y="227"/>
                    </a:lnTo>
                    <a:lnTo>
                      <a:pt x="170" y="229"/>
                    </a:lnTo>
                    <a:lnTo>
                      <a:pt x="159" y="241"/>
                    </a:lnTo>
                    <a:lnTo>
                      <a:pt x="156" y="243"/>
                    </a:lnTo>
                    <a:lnTo>
                      <a:pt x="142" y="254"/>
                    </a:lnTo>
                    <a:lnTo>
                      <a:pt x="135" y="262"/>
                    </a:lnTo>
                    <a:lnTo>
                      <a:pt x="135" y="265"/>
                    </a:lnTo>
                    <a:lnTo>
                      <a:pt x="131" y="271"/>
                    </a:lnTo>
                    <a:lnTo>
                      <a:pt x="125" y="273"/>
                    </a:lnTo>
                    <a:lnTo>
                      <a:pt x="125" y="278"/>
                    </a:lnTo>
                    <a:lnTo>
                      <a:pt x="140" y="278"/>
                    </a:lnTo>
                    <a:lnTo>
                      <a:pt x="148" y="279"/>
                    </a:lnTo>
                    <a:lnTo>
                      <a:pt x="149" y="280"/>
                    </a:lnTo>
                    <a:lnTo>
                      <a:pt x="151" y="280"/>
                    </a:lnTo>
                    <a:lnTo>
                      <a:pt x="156" y="285"/>
                    </a:lnTo>
                    <a:lnTo>
                      <a:pt x="157" y="287"/>
                    </a:lnTo>
                    <a:lnTo>
                      <a:pt x="157" y="289"/>
                    </a:lnTo>
                    <a:lnTo>
                      <a:pt x="156" y="287"/>
                    </a:lnTo>
                    <a:lnTo>
                      <a:pt x="147" y="287"/>
                    </a:lnTo>
                    <a:lnTo>
                      <a:pt x="144" y="289"/>
                    </a:lnTo>
                    <a:lnTo>
                      <a:pt x="142" y="289"/>
                    </a:lnTo>
                    <a:lnTo>
                      <a:pt x="138" y="290"/>
                    </a:lnTo>
                    <a:lnTo>
                      <a:pt x="128" y="292"/>
                    </a:lnTo>
                    <a:lnTo>
                      <a:pt x="121" y="292"/>
                    </a:lnTo>
                    <a:lnTo>
                      <a:pt x="113" y="289"/>
                    </a:lnTo>
                    <a:lnTo>
                      <a:pt x="111" y="285"/>
                    </a:lnTo>
                    <a:lnTo>
                      <a:pt x="116" y="282"/>
                    </a:lnTo>
                    <a:lnTo>
                      <a:pt x="123" y="282"/>
                    </a:lnTo>
                    <a:lnTo>
                      <a:pt x="123" y="280"/>
                    </a:lnTo>
                    <a:lnTo>
                      <a:pt x="124" y="279"/>
                    </a:lnTo>
                    <a:lnTo>
                      <a:pt x="124" y="278"/>
                    </a:lnTo>
                    <a:lnTo>
                      <a:pt x="123" y="278"/>
                    </a:lnTo>
                    <a:lnTo>
                      <a:pt x="117" y="280"/>
                    </a:lnTo>
                    <a:lnTo>
                      <a:pt x="113" y="283"/>
                    </a:lnTo>
                    <a:lnTo>
                      <a:pt x="111" y="283"/>
                    </a:lnTo>
                    <a:lnTo>
                      <a:pt x="104" y="286"/>
                    </a:lnTo>
                    <a:lnTo>
                      <a:pt x="90" y="286"/>
                    </a:lnTo>
                    <a:lnTo>
                      <a:pt x="84" y="285"/>
                    </a:lnTo>
                    <a:lnTo>
                      <a:pt x="64" y="285"/>
                    </a:lnTo>
                    <a:lnTo>
                      <a:pt x="47" y="296"/>
                    </a:lnTo>
                    <a:lnTo>
                      <a:pt x="37" y="304"/>
                    </a:lnTo>
                    <a:lnTo>
                      <a:pt x="37" y="306"/>
                    </a:lnTo>
                    <a:lnTo>
                      <a:pt x="35" y="310"/>
                    </a:lnTo>
                    <a:lnTo>
                      <a:pt x="30" y="311"/>
                    </a:lnTo>
                    <a:lnTo>
                      <a:pt x="15" y="306"/>
                    </a:lnTo>
                    <a:lnTo>
                      <a:pt x="15" y="304"/>
                    </a:lnTo>
                    <a:lnTo>
                      <a:pt x="12" y="303"/>
                    </a:lnTo>
                    <a:lnTo>
                      <a:pt x="10" y="300"/>
                    </a:lnTo>
                    <a:lnTo>
                      <a:pt x="10" y="297"/>
                    </a:lnTo>
                    <a:lnTo>
                      <a:pt x="11" y="296"/>
                    </a:lnTo>
                    <a:lnTo>
                      <a:pt x="15" y="287"/>
                    </a:lnTo>
                    <a:lnTo>
                      <a:pt x="19" y="283"/>
                    </a:lnTo>
                    <a:lnTo>
                      <a:pt x="29" y="278"/>
                    </a:lnTo>
                    <a:lnTo>
                      <a:pt x="39" y="262"/>
                    </a:lnTo>
                    <a:lnTo>
                      <a:pt x="37" y="258"/>
                    </a:lnTo>
                    <a:lnTo>
                      <a:pt x="35" y="254"/>
                    </a:lnTo>
                    <a:lnTo>
                      <a:pt x="25" y="248"/>
                    </a:lnTo>
                    <a:lnTo>
                      <a:pt x="22" y="248"/>
                    </a:lnTo>
                    <a:lnTo>
                      <a:pt x="19" y="240"/>
                    </a:lnTo>
                    <a:lnTo>
                      <a:pt x="18" y="239"/>
                    </a:lnTo>
                    <a:lnTo>
                      <a:pt x="15" y="239"/>
                    </a:lnTo>
                    <a:lnTo>
                      <a:pt x="11" y="243"/>
                    </a:lnTo>
                    <a:lnTo>
                      <a:pt x="10" y="247"/>
                    </a:lnTo>
                    <a:lnTo>
                      <a:pt x="10" y="248"/>
                    </a:lnTo>
                    <a:lnTo>
                      <a:pt x="8" y="250"/>
                    </a:lnTo>
                    <a:lnTo>
                      <a:pt x="5" y="250"/>
                    </a:lnTo>
                    <a:lnTo>
                      <a:pt x="1" y="247"/>
                    </a:lnTo>
                    <a:lnTo>
                      <a:pt x="0" y="244"/>
                    </a:lnTo>
                    <a:lnTo>
                      <a:pt x="0" y="241"/>
                    </a:lnTo>
                    <a:lnTo>
                      <a:pt x="1" y="241"/>
                    </a:lnTo>
                    <a:lnTo>
                      <a:pt x="1" y="240"/>
                    </a:lnTo>
                    <a:lnTo>
                      <a:pt x="3" y="237"/>
                    </a:lnTo>
                    <a:lnTo>
                      <a:pt x="3" y="236"/>
                    </a:lnTo>
                    <a:lnTo>
                      <a:pt x="1" y="233"/>
                    </a:lnTo>
                    <a:lnTo>
                      <a:pt x="0" y="232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6" name="Freeform 6304">
                <a:extLst>
                  <a:ext uri="{FF2B5EF4-FFF2-40B4-BE49-F238E27FC236}">
                    <a16:creationId xmlns:a16="http://schemas.microsoft.com/office/drawing/2014/main" id="{8388286B-0A47-97CC-36B9-55F783FC1A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2" y="1005"/>
                <a:ext cx="56" cy="20"/>
              </a:xfrm>
              <a:custGeom>
                <a:avLst/>
                <a:gdLst>
                  <a:gd name="T0" fmla="*/ 220 w 224"/>
                  <a:gd name="T1" fmla="*/ 3 h 82"/>
                  <a:gd name="T2" fmla="*/ 217 w 224"/>
                  <a:gd name="T3" fmla="*/ 2 h 82"/>
                  <a:gd name="T4" fmla="*/ 199 w 224"/>
                  <a:gd name="T5" fmla="*/ 0 h 82"/>
                  <a:gd name="T6" fmla="*/ 182 w 224"/>
                  <a:gd name="T7" fmla="*/ 12 h 82"/>
                  <a:gd name="T8" fmla="*/ 178 w 224"/>
                  <a:gd name="T9" fmla="*/ 13 h 82"/>
                  <a:gd name="T10" fmla="*/ 171 w 224"/>
                  <a:gd name="T11" fmla="*/ 13 h 82"/>
                  <a:gd name="T12" fmla="*/ 165 w 224"/>
                  <a:gd name="T13" fmla="*/ 23 h 82"/>
                  <a:gd name="T14" fmla="*/ 158 w 224"/>
                  <a:gd name="T15" fmla="*/ 27 h 82"/>
                  <a:gd name="T16" fmla="*/ 148 w 224"/>
                  <a:gd name="T17" fmla="*/ 30 h 82"/>
                  <a:gd name="T18" fmla="*/ 143 w 224"/>
                  <a:gd name="T19" fmla="*/ 32 h 82"/>
                  <a:gd name="T20" fmla="*/ 137 w 224"/>
                  <a:gd name="T21" fmla="*/ 34 h 82"/>
                  <a:gd name="T22" fmla="*/ 123 w 224"/>
                  <a:gd name="T23" fmla="*/ 32 h 82"/>
                  <a:gd name="T24" fmla="*/ 116 w 224"/>
                  <a:gd name="T25" fmla="*/ 34 h 82"/>
                  <a:gd name="T26" fmla="*/ 112 w 224"/>
                  <a:gd name="T27" fmla="*/ 35 h 82"/>
                  <a:gd name="T28" fmla="*/ 101 w 224"/>
                  <a:gd name="T29" fmla="*/ 34 h 82"/>
                  <a:gd name="T30" fmla="*/ 95 w 224"/>
                  <a:gd name="T31" fmla="*/ 30 h 82"/>
                  <a:gd name="T32" fmla="*/ 94 w 224"/>
                  <a:gd name="T33" fmla="*/ 34 h 82"/>
                  <a:gd name="T34" fmla="*/ 98 w 224"/>
                  <a:gd name="T35" fmla="*/ 44 h 82"/>
                  <a:gd name="T36" fmla="*/ 102 w 224"/>
                  <a:gd name="T37" fmla="*/ 45 h 82"/>
                  <a:gd name="T38" fmla="*/ 111 w 224"/>
                  <a:gd name="T39" fmla="*/ 48 h 82"/>
                  <a:gd name="T40" fmla="*/ 115 w 224"/>
                  <a:gd name="T41" fmla="*/ 52 h 82"/>
                  <a:gd name="T42" fmla="*/ 117 w 224"/>
                  <a:gd name="T43" fmla="*/ 55 h 82"/>
                  <a:gd name="T44" fmla="*/ 126 w 224"/>
                  <a:gd name="T45" fmla="*/ 56 h 82"/>
                  <a:gd name="T46" fmla="*/ 132 w 224"/>
                  <a:gd name="T47" fmla="*/ 58 h 82"/>
                  <a:gd name="T48" fmla="*/ 139 w 224"/>
                  <a:gd name="T49" fmla="*/ 63 h 82"/>
                  <a:gd name="T50" fmla="*/ 137 w 224"/>
                  <a:gd name="T51" fmla="*/ 67 h 82"/>
                  <a:gd name="T52" fmla="*/ 117 w 224"/>
                  <a:gd name="T53" fmla="*/ 62 h 82"/>
                  <a:gd name="T54" fmla="*/ 87 w 224"/>
                  <a:gd name="T55" fmla="*/ 59 h 82"/>
                  <a:gd name="T56" fmla="*/ 74 w 224"/>
                  <a:gd name="T57" fmla="*/ 62 h 82"/>
                  <a:gd name="T58" fmla="*/ 71 w 224"/>
                  <a:gd name="T59" fmla="*/ 63 h 82"/>
                  <a:gd name="T60" fmla="*/ 59 w 224"/>
                  <a:gd name="T61" fmla="*/ 76 h 82"/>
                  <a:gd name="T62" fmla="*/ 56 w 224"/>
                  <a:gd name="T63" fmla="*/ 77 h 82"/>
                  <a:gd name="T64" fmla="*/ 52 w 224"/>
                  <a:gd name="T65" fmla="*/ 76 h 82"/>
                  <a:gd name="T66" fmla="*/ 48 w 224"/>
                  <a:gd name="T67" fmla="*/ 79 h 82"/>
                  <a:gd name="T68" fmla="*/ 38 w 224"/>
                  <a:gd name="T69" fmla="*/ 80 h 82"/>
                  <a:gd name="T70" fmla="*/ 28 w 224"/>
                  <a:gd name="T71" fmla="*/ 79 h 82"/>
                  <a:gd name="T72" fmla="*/ 24 w 224"/>
                  <a:gd name="T73" fmla="*/ 77 h 82"/>
                  <a:gd name="T74" fmla="*/ 21 w 224"/>
                  <a:gd name="T75" fmla="*/ 76 h 82"/>
                  <a:gd name="T76" fmla="*/ 13 w 224"/>
                  <a:gd name="T77" fmla="*/ 82 h 82"/>
                  <a:gd name="T78" fmla="*/ 7 w 224"/>
                  <a:gd name="T79" fmla="*/ 79 h 82"/>
                  <a:gd name="T80" fmla="*/ 3 w 224"/>
                  <a:gd name="T81" fmla="*/ 77 h 82"/>
                  <a:gd name="T82" fmla="*/ 0 w 224"/>
                  <a:gd name="T83" fmla="*/ 67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24" h="82">
                    <a:moveTo>
                      <a:pt x="224" y="5"/>
                    </a:moveTo>
                    <a:lnTo>
                      <a:pt x="220" y="3"/>
                    </a:lnTo>
                    <a:lnTo>
                      <a:pt x="217" y="3"/>
                    </a:lnTo>
                    <a:lnTo>
                      <a:pt x="217" y="2"/>
                    </a:lnTo>
                    <a:lnTo>
                      <a:pt x="211" y="0"/>
                    </a:lnTo>
                    <a:lnTo>
                      <a:pt x="199" y="0"/>
                    </a:lnTo>
                    <a:lnTo>
                      <a:pt x="193" y="6"/>
                    </a:lnTo>
                    <a:lnTo>
                      <a:pt x="182" y="12"/>
                    </a:lnTo>
                    <a:lnTo>
                      <a:pt x="179" y="13"/>
                    </a:lnTo>
                    <a:lnTo>
                      <a:pt x="178" y="13"/>
                    </a:lnTo>
                    <a:lnTo>
                      <a:pt x="175" y="12"/>
                    </a:lnTo>
                    <a:lnTo>
                      <a:pt x="171" y="13"/>
                    </a:lnTo>
                    <a:lnTo>
                      <a:pt x="169" y="17"/>
                    </a:lnTo>
                    <a:lnTo>
                      <a:pt x="165" y="23"/>
                    </a:lnTo>
                    <a:lnTo>
                      <a:pt x="162" y="24"/>
                    </a:lnTo>
                    <a:lnTo>
                      <a:pt x="158" y="27"/>
                    </a:lnTo>
                    <a:lnTo>
                      <a:pt x="155" y="27"/>
                    </a:lnTo>
                    <a:lnTo>
                      <a:pt x="148" y="30"/>
                    </a:lnTo>
                    <a:lnTo>
                      <a:pt x="147" y="31"/>
                    </a:lnTo>
                    <a:lnTo>
                      <a:pt x="143" y="32"/>
                    </a:lnTo>
                    <a:lnTo>
                      <a:pt x="140" y="32"/>
                    </a:lnTo>
                    <a:lnTo>
                      <a:pt x="137" y="34"/>
                    </a:lnTo>
                    <a:lnTo>
                      <a:pt x="126" y="34"/>
                    </a:lnTo>
                    <a:lnTo>
                      <a:pt x="123" y="32"/>
                    </a:lnTo>
                    <a:lnTo>
                      <a:pt x="117" y="32"/>
                    </a:lnTo>
                    <a:lnTo>
                      <a:pt x="116" y="34"/>
                    </a:lnTo>
                    <a:lnTo>
                      <a:pt x="112" y="34"/>
                    </a:lnTo>
                    <a:lnTo>
                      <a:pt x="112" y="35"/>
                    </a:lnTo>
                    <a:lnTo>
                      <a:pt x="102" y="35"/>
                    </a:lnTo>
                    <a:lnTo>
                      <a:pt x="101" y="34"/>
                    </a:lnTo>
                    <a:lnTo>
                      <a:pt x="101" y="30"/>
                    </a:lnTo>
                    <a:lnTo>
                      <a:pt x="95" y="30"/>
                    </a:lnTo>
                    <a:lnTo>
                      <a:pt x="94" y="32"/>
                    </a:lnTo>
                    <a:lnTo>
                      <a:pt x="94" y="34"/>
                    </a:lnTo>
                    <a:lnTo>
                      <a:pt x="98" y="42"/>
                    </a:lnTo>
                    <a:lnTo>
                      <a:pt x="98" y="44"/>
                    </a:lnTo>
                    <a:lnTo>
                      <a:pt x="100" y="44"/>
                    </a:lnTo>
                    <a:lnTo>
                      <a:pt x="102" y="45"/>
                    </a:lnTo>
                    <a:lnTo>
                      <a:pt x="107" y="45"/>
                    </a:lnTo>
                    <a:lnTo>
                      <a:pt x="111" y="48"/>
                    </a:lnTo>
                    <a:lnTo>
                      <a:pt x="112" y="51"/>
                    </a:lnTo>
                    <a:lnTo>
                      <a:pt x="115" y="52"/>
                    </a:lnTo>
                    <a:lnTo>
                      <a:pt x="115" y="55"/>
                    </a:lnTo>
                    <a:lnTo>
                      <a:pt x="117" y="55"/>
                    </a:lnTo>
                    <a:lnTo>
                      <a:pt x="119" y="56"/>
                    </a:lnTo>
                    <a:lnTo>
                      <a:pt x="126" y="56"/>
                    </a:lnTo>
                    <a:lnTo>
                      <a:pt x="130" y="58"/>
                    </a:lnTo>
                    <a:lnTo>
                      <a:pt x="132" y="58"/>
                    </a:lnTo>
                    <a:lnTo>
                      <a:pt x="133" y="59"/>
                    </a:lnTo>
                    <a:lnTo>
                      <a:pt x="139" y="63"/>
                    </a:lnTo>
                    <a:lnTo>
                      <a:pt x="139" y="67"/>
                    </a:lnTo>
                    <a:lnTo>
                      <a:pt x="137" y="67"/>
                    </a:lnTo>
                    <a:lnTo>
                      <a:pt x="132" y="65"/>
                    </a:lnTo>
                    <a:lnTo>
                      <a:pt x="117" y="62"/>
                    </a:lnTo>
                    <a:lnTo>
                      <a:pt x="111" y="62"/>
                    </a:lnTo>
                    <a:lnTo>
                      <a:pt x="87" y="59"/>
                    </a:lnTo>
                    <a:lnTo>
                      <a:pt x="80" y="58"/>
                    </a:lnTo>
                    <a:lnTo>
                      <a:pt x="74" y="62"/>
                    </a:lnTo>
                    <a:lnTo>
                      <a:pt x="73" y="62"/>
                    </a:lnTo>
                    <a:lnTo>
                      <a:pt x="71" y="63"/>
                    </a:lnTo>
                    <a:lnTo>
                      <a:pt x="69" y="67"/>
                    </a:lnTo>
                    <a:lnTo>
                      <a:pt x="59" y="76"/>
                    </a:lnTo>
                    <a:lnTo>
                      <a:pt x="57" y="77"/>
                    </a:lnTo>
                    <a:lnTo>
                      <a:pt x="56" y="77"/>
                    </a:lnTo>
                    <a:lnTo>
                      <a:pt x="53" y="76"/>
                    </a:lnTo>
                    <a:lnTo>
                      <a:pt x="52" y="76"/>
                    </a:lnTo>
                    <a:lnTo>
                      <a:pt x="50" y="77"/>
                    </a:lnTo>
                    <a:lnTo>
                      <a:pt x="48" y="79"/>
                    </a:lnTo>
                    <a:lnTo>
                      <a:pt x="42" y="80"/>
                    </a:lnTo>
                    <a:lnTo>
                      <a:pt x="38" y="80"/>
                    </a:lnTo>
                    <a:lnTo>
                      <a:pt x="34" y="79"/>
                    </a:lnTo>
                    <a:lnTo>
                      <a:pt x="28" y="79"/>
                    </a:lnTo>
                    <a:lnTo>
                      <a:pt x="27" y="77"/>
                    </a:lnTo>
                    <a:lnTo>
                      <a:pt x="24" y="77"/>
                    </a:lnTo>
                    <a:lnTo>
                      <a:pt x="23" y="76"/>
                    </a:lnTo>
                    <a:lnTo>
                      <a:pt x="21" y="76"/>
                    </a:lnTo>
                    <a:lnTo>
                      <a:pt x="17" y="80"/>
                    </a:lnTo>
                    <a:lnTo>
                      <a:pt x="13" y="82"/>
                    </a:lnTo>
                    <a:lnTo>
                      <a:pt x="10" y="82"/>
                    </a:lnTo>
                    <a:lnTo>
                      <a:pt x="7" y="79"/>
                    </a:lnTo>
                    <a:lnTo>
                      <a:pt x="6" y="79"/>
                    </a:lnTo>
                    <a:lnTo>
                      <a:pt x="3" y="77"/>
                    </a:lnTo>
                    <a:lnTo>
                      <a:pt x="0" y="70"/>
                    </a:lnTo>
                    <a:lnTo>
                      <a:pt x="0" y="67"/>
                    </a:lnTo>
                    <a:lnTo>
                      <a:pt x="3" y="67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7" name="Freeform 6305">
                <a:extLst>
                  <a:ext uri="{FF2B5EF4-FFF2-40B4-BE49-F238E27FC236}">
                    <a16:creationId xmlns:a16="http://schemas.microsoft.com/office/drawing/2014/main" id="{391C7911-4816-82AA-BD2B-5304613893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7" y="980"/>
                <a:ext cx="14" cy="8"/>
              </a:xfrm>
              <a:custGeom>
                <a:avLst/>
                <a:gdLst>
                  <a:gd name="T0" fmla="*/ 39 w 57"/>
                  <a:gd name="T1" fmla="*/ 2 h 31"/>
                  <a:gd name="T2" fmla="*/ 36 w 57"/>
                  <a:gd name="T3" fmla="*/ 0 h 31"/>
                  <a:gd name="T4" fmla="*/ 21 w 57"/>
                  <a:gd name="T5" fmla="*/ 0 h 31"/>
                  <a:gd name="T6" fmla="*/ 12 w 57"/>
                  <a:gd name="T7" fmla="*/ 6 h 31"/>
                  <a:gd name="T8" fmla="*/ 5 w 57"/>
                  <a:gd name="T9" fmla="*/ 7 h 31"/>
                  <a:gd name="T10" fmla="*/ 5 w 57"/>
                  <a:gd name="T11" fmla="*/ 6 h 31"/>
                  <a:gd name="T12" fmla="*/ 4 w 57"/>
                  <a:gd name="T13" fmla="*/ 6 h 31"/>
                  <a:gd name="T14" fmla="*/ 0 w 57"/>
                  <a:gd name="T15" fmla="*/ 9 h 31"/>
                  <a:gd name="T16" fmla="*/ 0 w 57"/>
                  <a:gd name="T17" fmla="*/ 11 h 31"/>
                  <a:gd name="T18" fmla="*/ 4 w 57"/>
                  <a:gd name="T19" fmla="*/ 16 h 31"/>
                  <a:gd name="T20" fmla="*/ 9 w 57"/>
                  <a:gd name="T21" fmla="*/ 17 h 31"/>
                  <a:gd name="T22" fmla="*/ 14 w 57"/>
                  <a:gd name="T23" fmla="*/ 21 h 31"/>
                  <a:gd name="T24" fmla="*/ 15 w 57"/>
                  <a:gd name="T25" fmla="*/ 21 h 31"/>
                  <a:gd name="T26" fmla="*/ 15 w 57"/>
                  <a:gd name="T27" fmla="*/ 23 h 31"/>
                  <a:gd name="T28" fmla="*/ 18 w 57"/>
                  <a:gd name="T29" fmla="*/ 24 h 31"/>
                  <a:gd name="T30" fmla="*/ 19 w 57"/>
                  <a:gd name="T31" fmla="*/ 24 h 31"/>
                  <a:gd name="T32" fmla="*/ 24 w 57"/>
                  <a:gd name="T33" fmla="*/ 23 h 31"/>
                  <a:gd name="T34" fmla="*/ 26 w 57"/>
                  <a:gd name="T35" fmla="*/ 20 h 31"/>
                  <a:gd name="T36" fmla="*/ 31 w 57"/>
                  <a:gd name="T37" fmla="*/ 18 h 31"/>
                  <a:gd name="T38" fmla="*/ 35 w 57"/>
                  <a:gd name="T39" fmla="*/ 18 h 31"/>
                  <a:gd name="T40" fmla="*/ 47 w 57"/>
                  <a:gd name="T41" fmla="*/ 25 h 31"/>
                  <a:gd name="T42" fmla="*/ 53 w 57"/>
                  <a:gd name="T43" fmla="*/ 31 h 31"/>
                  <a:gd name="T44" fmla="*/ 54 w 57"/>
                  <a:gd name="T45" fmla="*/ 31 h 31"/>
                  <a:gd name="T46" fmla="*/ 56 w 57"/>
                  <a:gd name="T47" fmla="*/ 30 h 31"/>
                  <a:gd name="T48" fmla="*/ 57 w 57"/>
                  <a:gd name="T49" fmla="*/ 20 h 31"/>
                  <a:gd name="T50" fmla="*/ 53 w 57"/>
                  <a:gd name="T51" fmla="*/ 16 h 31"/>
                  <a:gd name="T52" fmla="*/ 50 w 57"/>
                  <a:gd name="T53" fmla="*/ 14 h 31"/>
                  <a:gd name="T54" fmla="*/ 47 w 57"/>
                  <a:gd name="T55" fmla="*/ 14 h 31"/>
                  <a:gd name="T56" fmla="*/ 42 w 57"/>
                  <a:gd name="T57" fmla="*/ 9 h 31"/>
                  <a:gd name="T58" fmla="*/ 39 w 57"/>
                  <a:gd name="T59" fmla="*/ 2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57" h="31">
                    <a:moveTo>
                      <a:pt x="39" y="2"/>
                    </a:moveTo>
                    <a:lnTo>
                      <a:pt x="36" y="0"/>
                    </a:lnTo>
                    <a:lnTo>
                      <a:pt x="21" y="0"/>
                    </a:lnTo>
                    <a:lnTo>
                      <a:pt x="12" y="6"/>
                    </a:lnTo>
                    <a:lnTo>
                      <a:pt x="5" y="7"/>
                    </a:lnTo>
                    <a:lnTo>
                      <a:pt x="5" y="6"/>
                    </a:lnTo>
                    <a:lnTo>
                      <a:pt x="4" y="6"/>
                    </a:lnTo>
                    <a:lnTo>
                      <a:pt x="0" y="9"/>
                    </a:lnTo>
                    <a:lnTo>
                      <a:pt x="0" y="11"/>
                    </a:lnTo>
                    <a:lnTo>
                      <a:pt x="4" y="16"/>
                    </a:lnTo>
                    <a:lnTo>
                      <a:pt x="9" y="17"/>
                    </a:lnTo>
                    <a:lnTo>
                      <a:pt x="14" y="21"/>
                    </a:lnTo>
                    <a:lnTo>
                      <a:pt x="15" y="21"/>
                    </a:lnTo>
                    <a:lnTo>
                      <a:pt x="15" y="23"/>
                    </a:lnTo>
                    <a:lnTo>
                      <a:pt x="18" y="24"/>
                    </a:lnTo>
                    <a:lnTo>
                      <a:pt x="19" y="24"/>
                    </a:lnTo>
                    <a:lnTo>
                      <a:pt x="24" y="23"/>
                    </a:lnTo>
                    <a:lnTo>
                      <a:pt x="26" y="20"/>
                    </a:lnTo>
                    <a:lnTo>
                      <a:pt x="31" y="18"/>
                    </a:lnTo>
                    <a:lnTo>
                      <a:pt x="35" y="18"/>
                    </a:lnTo>
                    <a:lnTo>
                      <a:pt x="47" y="25"/>
                    </a:lnTo>
                    <a:lnTo>
                      <a:pt x="53" y="31"/>
                    </a:lnTo>
                    <a:lnTo>
                      <a:pt x="54" y="31"/>
                    </a:lnTo>
                    <a:lnTo>
                      <a:pt x="56" y="30"/>
                    </a:lnTo>
                    <a:lnTo>
                      <a:pt x="57" y="20"/>
                    </a:lnTo>
                    <a:lnTo>
                      <a:pt x="53" y="16"/>
                    </a:lnTo>
                    <a:lnTo>
                      <a:pt x="50" y="14"/>
                    </a:lnTo>
                    <a:lnTo>
                      <a:pt x="47" y="14"/>
                    </a:lnTo>
                    <a:lnTo>
                      <a:pt x="42" y="9"/>
                    </a:lnTo>
                    <a:lnTo>
                      <a:pt x="39" y="2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8" name="Freeform 6306">
                <a:extLst>
                  <a:ext uri="{FF2B5EF4-FFF2-40B4-BE49-F238E27FC236}">
                    <a16:creationId xmlns:a16="http://schemas.microsoft.com/office/drawing/2014/main" id="{4A18B9DD-E4EA-8E24-0441-0D0E620657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2" y="966"/>
                <a:ext cx="8" cy="6"/>
              </a:xfrm>
              <a:custGeom>
                <a:avLst/>
                <a:gdLst>
                  <a:gd name="T0" fmla="*/ 3 w 28"/>
                  <a:gd name="T1" fmla="*/ 5 h 24"/>
                  <a:gd name="T2" fmla="*/ 1 w 28"/>
                  <a:gd name="T3" fmla="*/ 8 h 24"/>
                  <a:gd name="T4" fmla="*/ 1 w 28"/>
                  <a:gd name="T5" fmla="*/ 12 h 24"/>
                  <a:gd name="T6" fmla="*/ 0 w 28"/>
                  <a:gd name="T7" fmla="*/ 15 h 24"/>
                  <a:gd name="T8" fmla="*/ 0 w 28"/>
                  <a:gd name="T9" fmla="*/ 18 h 24"/>
                  <a:gd name="T10" fmla="*/ 3 w 28"/>
                  <a:gd name="T11" fmla="*/ 24 h 24"/>
                  <a:gd name="T12" fmla="*/ 3 w 28"/>
                  <a:gd name="T13" fmla="*/ 22 h 24"/>
                  <a:gd name="T14" fmla="*/ 4 w 28"/>
                  <a:gd name="T15" fmla="*/ 19 h 24"/>
                  <a:gd name="T16" fmla="*/ 4 w 28"/>
                  <a:gd name="T17" fmla="*/ 17 h 24"/>
                  <a:gd name="T18" fmla="*/ 6 w 28"/>
                  <a:gd name="T19" fmla="*/ 17 h 24"/>
                  <a:gd name="T20" fmla="*/ 7 w 28"/>
                  <a:gd name="T21" fmla="*/ 15 h 24"/>
                  <a:gd name="T22" fmla="*/ 10 w 28"/>
                  <a:gd name="T23" fmla="*/ 15 h 24"/>
                  <a:gd name="T24" fmla="*/ 14 w 28"/>
                  <a:gd name="T25" fmla="*/ 19 h 24"/>
                  <a:gd name="T26" fmla="*/ 18 w 28"/>
                  <a:gd name="T27" fmla="*/ 19 h 24"/>
                  <a:gd name="T28" fmla="*/ 24 w 28"/>
                  <a:gd name="T29" fmla="*/ 15 h 24"/>
                  <a:gd name="T30" fmla="*/ 28 w 28"/>
                  <a:gd name="T31" fmla="*/ 11 h 24"/>
                  <a:gd name="T32" fmla="*/ 28 w 28"/>
                  <a:gd name="T33" fmla="*/ 4 h 24"/>
                  <a:gd name="T34" fmla="*/ 24 w 28"/>
                  <a:gd name="T35" fmla="*/ 0 h 24"/>
                  <a:gd name="T36" fmla="*/ 24 w 28"/>
                  <a:gd name="T37" fmla="*/ 1 h 24"/>
                  <a:gd name="T38" fmla="*/ 18 w 28"/>
                  <a:gd name="T39" fmla="*/ 3 h 24"/>
                  <a:gd name="T40" fmla="*/ 7 w 28"/>
                  <a:gd name="T41" fmla="*/ 4 h 24"/>
                  <a:gd name="T42" fmla="*/ 4 w 28"/>
                  <a:gd name="T43" fmla="*/ 4 h 24"/>
                  <a:gd name="T44" fmla="*/ 3 w 28"/>
                  <a:gd name="T45" fmla="*/ 5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8" h="24">
                    <a:moveTo>
                      <a:pt x="3" y="5"/>
                    </a:moveTo>
                    <a:lnTo>
                      <a:pt x="1" y="8"/>
                    </a:lnTo>
                    <a:lnTo>
                      <a:pt x="1" y="12"/>
                    </a:lnTo>
                    <a:lnTo>
                      <a:pt x="0" y="15"/>
                    </a:lnTo>
                    <a:lnTo>
                      <a:pt x="0" y="18"/>
                    </a:lnTo>
                    <a:lnTo>
                      <a:pt x="3" y="24"/>
                    </a:lnTo>
                    <a:lnTo>
                      <a:pt x="3" y="22"/>
                    </a:lnTo>
                    <a:lnTo>
                      <a:pt x="4" y="19"/>
                    </a:lnTo>
                    <a:lnTo>
                      <a:pt x="4" y="17"/>
                    </a:lnTo>
                    <a:lnTo>
                      <a:pt x="6" y="17"/>
                    </a:lnTo>
                    <a:lnTo>
                      <a:pt x="7" y="15"/>
                    </a:lnTo>
                    <a:lnTo>
                      <a:pt x="10" y="15"/>
                    </a:lnTo>
                    <a:lnTo>
                      <a:pt x="14" y="19"/>
                    </a:lnTo>
                    <a:lnTo>
                      <a:pt x="18" y="19"/>
                    </a:lnTo>
                    <a:lnTo>
                      <a:pt x="24" y="15"/>
                    </a:lnTo>
                    <a:lnTo>
                      <a:pt x="28" y="11"/>
                    </a:lnTo>
                    <a:lnTo>
                      <a:pt x="28" y="4"/>
                    </a:lnTo>
                    <a:lnTo>
                      <a:pt x="24" y="0"/>
                    </a:lnTo>
                    <a:lnTo>
                      <a:pt x="24" y="1"/>
                    </a:lnTo>
                    <a:lnTo>
                      <a:pt x="18" y="3"/>
                    </a:lnTo>
                    <a:lnTo>
                      <a:pt x="7" y="4"/>
                    </a:lnTo>
                    <a:lnTo>
                      <a:pt x="4" y="4"/>
                    </a:lnTo>
                    <a:lnTo>
                      <a:pt x="3" y="5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9" name="Freeform 6307">
                <a:extLst>
                  <a:ext uri="{FF2B5EF4-FFF2-40B4-BE49-F238E27FC236}">
                    <a16:creationId xmlns:a16="http://schemas.microsoft.com/office/drawing/2014/main" id="{1BC08DF2-2608-2861-D7B8-8A4D427749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7" y="951"/>
                <a:ext cx="19" cy="48"/>
              </a:xfrm>
              <a:custGeom>
                <a:avLst/>
                <a:gdLst>
                  <a:gd name="T0" fmla="*/ 2 w 73"/>
                  <a:gd name="T1" fmla="*/ 190 h 192"/>
                  <a:gd name="T2" fmla="*/ 0 w 73"/>
                  <a:gd name="T3" fmla="*/ 185 h 192"/>
                  <a:gd name="T4" fmla="*/ 3 w 73"/>
                  <a:gd name="T5" fmla="*/ 183 h 192"/>
                  <a:gd name="T6" fmla="*/ 5 w 73"/>
                  <a:gd name="T7" fmla="*/ 172 h 192"/>
                  <a:gd name="T8" fmla="*/ 12 w 73"/>
                  <a:gd name="T9" fmla="*/ 162 h 192"/>
                  <a:gd name="T10" fmla="*/ 21 w 73"/>
                  <a:gd name="T11" fmla="*/ 154 h 192"/>
                  <a:gd name="T12" fmla="*/ 33 w 73"/>
                  <a:gd name="T13" fmla="*/ 139 h 192"/>
                  <a:gd name="T14" fmla="*/ 37 w 73"/>
                  <a:gd name="T15" fmla="*/ 132 h 192"/>
                  <a:gd name="T16" fmla="*/ 36 w 73"/>
                  <a:gd name="T17" fmla="*/ 129 h 192"/>
                  <a:gd name="T18" fmla="*/ 34 w 73"/>
                  <a:gd name="T19" fmla="*/ 126 h 192"/>
                  <a:gd name="T20" fmla="*/ 37 w 73"/>
                  <a:gd name="T21" fmla="*/ 113 h 192"/>
                  <a:gd name="T22" fmla="*/ 51 w 73"/>
                  <a:gd name="T23" fmla="*/ 97 h 192"/>
                  <a:gd name="T24" fmla="*/ 56 w 73"/>
                  <a:gd name="T25" fmla="*/ 76 h 192"/>
                  <a:gd name="T26" fmla="*/ 58 w 73"/>
                  <a:gd name="T27" fmla="*/ 73 h 192"/>
                  <a:gd name="T28" fmla="*/ 65 w 73"/>
                  <a:gd name="T29" fmla="*/ 73 h 192"/>
                  <a:gd name="T30" fmla="*/ 70 w 73"/>
                  <a:gd name="T31" fmla="*/ 72 h 192"/>
                  <a:gd name="T32" fmla="*/ 72 w 73"/>
                  <a:gd name="T33" fmla="*/ 69 h 192"/>
                  <a:gd name="T34" fmla="*/ 69 w 73"/>
                  <a:gd name="T35" fmla="*/ 65 h 192"/>
                  <a:gd name="T36" fmla="*/ 65 w 73"/>
                  <a:gd name="T37" fmla="*/ 69 h 192"/>
                  <a:gd name="T38" fmla="*/ 56 w 73"/>
                  <a:gd name="T39" fmla="*/ 66 h 192"/>
                  <a:gd name="T40" fmla="*/ 46 w 73"/>
                  <a:gd name="T41" fmla="*/ 65 h 192"/>
                  <a:gd name="T42" fmla="*/ 40 w 73"/>
                  <a:gd name="T43" fmla="*/ 67 h 192"/>
                  <a:gd name="T44" fmla="*/ 40 w 73"/>
                  <a:gd name="T45" fmla="*/ 66 h 192"/>
                  <a:gd name="T46" fmla="*/ 56 w 73"/>
                  <a:gd name="T47" fmla="*/ 45 h 192"/>
                  <a:gd name="T48" fmla="*/ 56 w 73"/>
                  <a:gd name="T49" fmla="*/ 24 h 192"/>
                  <a:gd name="T50" fmla="*/ 51 w 73"/>
                  <a:gd name="T51" fmla="*/ 13 h 192"/>
                  <a:gd name="T52" fmla="*/ 58 w 73"/>
                  <a:gd name="T53" fmla="*/ 9 h 192"/>
                  <a:gd name="T54" fmla="*/ 66 w 73"/>
                  <a:gd name="T55" fmla="*/ 14 h 192"/>
                  <a:gd name="T56" fmla="*/ 67 w 73"/>
                  <a:gd name="T57" fmla="*/ 20 h 192"/>
                  <a:gd name="T58" fmla="*/ 70 w 73"/>
                  <a:gd name="T59" fmla="*/ 21 h 192"/>
                  <a:gd name="T60" fmla="*/ 72 w 73"/>
                  <a:gd name="T61" fmla="*/ 20 h 192"/>
                  <a:gd name="T62" fmla="*/ 70 w 73"/>
                  <a:gd name="T63" fmla="*/ 17 h 192"/>
                  <a:gd name="T64" fmla="*/ 67 w 73"/>
                  <a:gd name="T65" fmla="*/ 12 h 192"/>
                  <a:gd name="T66" fmla="*/ 59 w 73"/>
                  <a:gd name="T67" fmla="*/ 3 h 192"/>
                  <a:gd name="T68" fmla="*/ 44 w 73"/>
                  <a:gd name="T69" fmla="*/ 2 h 192"/>
                  <a:gd name="T70" fmla="*/ 41 w 73"/>
                  <a:gd name="T71" fmla="*/ 0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73" h="192">
                    <a:moveTo>
                      <a:pt x="5" y="192"/>
                    </a:moveTo>
                    <a:lnTo>
                      <a:pt x="2" y="190"/>
                    </a:lnTo>
                    <a:lnTo>
                      <a:pt x="0" y="189"/>
                    </a:lnTo>
                    <a:lnTo>
                      <a:pt x="0" y="185"/>
                    </a:lnTo>
                    <a:lnTo>
                      <a:pt x="3" y="185"/>
                    </a:lnTo>
                    <a:lnTo>
                      <a:pt x="3" y="183"/>
                    </a:lnTo>
                    <a:lnTo>
                      <a:pt x="5" y="182"/>
                    </a:lnTo>
                    <a:lnTo>
                      <a:pt x="5" y="172"/>
                    </a:lnTo>
                    <a:lnTo>
                      <a:pt x="7" y="165"/>
                    </a:lnTo>
                    <a:lnTo>
                      <a:pt x="12" y="162"/>
                    </a:lnTo>
                    <a:lnTo>
                      <a:pt x="13" y="162"/>
                    </a:lnTo>
                    <a:lnTo>
                      <a:pt x="21" y="154"/>
                    </a:lnTo>
                    <a:lnTo>
                      <a:pt x="30" y="151"/>
                    </a:lnTo>
                    <a:lnTo>
                      <a:pt x="33" y="139"/>
                    </a:lnTo>
                    <a:lnTo>
                      <a:pt x="36" y="133"/>
                    </a:lnTo>
                    <a:lnTo>
                      <a:pt x="37" y="132"/>
                    </a:lnTo>
                    <a:lnTo>
                      <a:pt x="37" y="129"/>
                    </a:lnTo>
                    <a:lnTo>
                      <a:pt x="36" y="129"/>
                    </a:lnTo>
                    <a:lnTo>
                      <a:pt x="36" y="126"/>
                    </a:lnTo>
                    <a:lnTo>
                      <a:pt x="34" y="126"/>
                    </a:lnTo>
                    <a:lnTo>
                      <a:pt x="34" y="120"/>
                    </a:lnTo>
                    <a:lnTo>
                      <a:pt x="37" y="113"/>
                    </a:lnTo>
                    <a:lnTo>
                      <a:pt x="44" y="106"/>
                    </a:lnTo>
                    <a:lnTo>
                      <a:pt x="51" y="97"/>
                    </a:lnTo>
                    <a:lnTo>
                      <a:pt x="56" y="81"/>
                    </a:lnTo>
                    <a:lnTo>
                      <a:pt x="56" y="76"/>
                    </a:lnTo>
                    <a:lnTo>
                      <a:pt x="58" y="74"/>
                    </a:lnTo>
                    <a:lnTo>
                      <a:pt x="58" y="73"/>
                    </a:lnTo>
                    <a:lnTo>
                      <a:pt x="62" y="72"/>
                    </a:lnTo>
                    <a:lnTo>
                      <a:pt x="65" y="73"/>
                    </a:lnTo>
                    <a:lnTo>
                      <a:pt x="67" y="73"/>
                    </a:lnTo>
                    <a:lnTo>
                      <a:pt x="70" y="72"/>
                    </a:lnTo>
                    <a:lnTo>
                      <a:pt x="72" y="70"/>
                    </a:lnTo>
                    <a:lnTo>
                      <a:pt x="72" y="69"/>
                    </a:lnTo>
                    <a:lnTo>
                      <a:pt x="73" y="65"/>
                    </a:lnTo>
                    <a:lnTo>
                      <a:pt x="69" y="65"/>
                    </a:lnTo>
                    <a:lnTo>
                      <a:pt x="67" y="67"/>
                    </a:lnTo>
                    <a:lnTo>
                      <a:pt x="65" y="69"/>
                    </a:lnTo>
                    <a:lnTo>
                      <a:pt x="62" y="69"/>
                    </a:lnTo>
                    <a:lnTo>
                      <a:pt x="56" y="66"/>
                    </a:lnTo>
                    <a:lnTo>
                      <a:pt x="52" y="65"/>
                    </a:lnTo>
                    <a:lnTo>
                      <a:pt x="46" y="65"/>
                    </a:lnTo>
                    <a:lnTo>
                      <a:pt x="41" y="66"/>
                    </a:lnTo>
                    <a:lnTo>
                      <a:pt x="40" y="67"/>
                    </a:lnTo>
                    <a:lnTo>
                      <a:pt x="38" y="66"/>
                    </a:lnTo>
                    <a:lnTo>
                      <a:pt x="40" y="66"/>
                    </a:lnTo>
                    <a:lnTo>
                      <a:pt x="48" y="59"/>
                    </a:lnTo>
                    <a:lnTo>
                      <a:pt x="56" y="45"/>
                    </a:lnTo>
                    <a:lnTo>
                      <a:pt x="59" y="35"/>
                    </a:lnTo>
                    <a:lnTo>
                      <a:pt x="56" y="24"/>
                    </a:lnTo>
                    <a:lnTo>
                      <a:pt x="51" y="16"/>
                    </a:lnTo>
                    <a:lnTo>
                      <a:pt x="51" y="13"/>
                    </a:lnTo>
                    <a:lnTo>
                      <a:pt x="52" y="13"/>
                    </a:lnTo>
                    <a:lnTo>
                      <a:pt x="58" y="9"/>
                    </a:lnTo>
                    <a:lnTo>
                      <a:pt x="60" y="9"/>
                    </a:lnTo>
                    <a:lnTo>
                      <a:pt x="66" y="14"/>
                    </a:lnTo>
                    <a:lnTo>
                      <a:pt x="67" y="19"/>
                    </a:lnTo>
                    <a:lnTo>
                      <a:pt x="67" y="20"/>
                    </a:lnTo>
                    <a:lnTo>
                      <a:pt x="69" y="21"/>
                    </a:lnTo>
                    <a:lnTo>
                      <a:pt x="70" y="21"/>
                    </a:lnTo>
                    <a:lnTo>
                      <a:pt x="70" y="20"/>
                    </a:lnTo>
                    <a:lnTo>
                      <a:pt x="72" y="20"/>
                    </a:lnTo>
                    <a:lnTo>
                      <a:pt x="70" y="19"/>
                    </a:lnTo>
                    <a:lnTo>
                      <a:pt x="70" y="17"/>
                    </a:lnTo>
                    <a:lnTo>
                      <a:pt x="69" y="16"/>
                    </a:lnTo>
                    <a:lnTo>
                      <a:pt x="67" y="12"/>
                    </a:lnTo>
                    <a:lnTo>
                      <a:pt x="63" y="5"/>
                    </a:lnTo>
                    <a:lnTo>
                      <a:pt x="59" y="3"/>
                    </a:lnTo>
                    <a:lnTo>
                      <a:pt x="44" y="3"/>
                    </a:lnTo>
                    <a:lnTo>
                      <a:pt x="44" y="2"/>
                    </a:lnTo>
                    <a:lnTo>
                      <a:pt x="41" y="2"/>
                    </a:lnTo>
                    <a:lnTo>
                      <a:pt x="41" y="0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0" name="Freeform 6308">
                <a:extLst>
                  <a:ext uri="{FF2B5EF4-FFF2-40B4-BE49-F238E27FC236}">
                    <a16:creationId xmlns:a16="http://schemas.microsoft.com/office/drawing/2014/main" id="{47A77E8D-F951-B2D8-75FF-7988AE504B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5" y="1047"/>
                <a:ext cx="349" cy="95"/>
              </a:xfrm>
              <a:custGeom>
                <a:avLst/>
                <a:gdLst>
                  <a:gd name="T0" fmla="*/ 1244 w 1395"/>
                  <a:gd name="T1" fmla="*/ 192 h 378"/>
                  <a:gd name="T2" fmla="*/ 1063 w 1395"/>
                  <a:gd name="T3" fmla="*/ 159 h 378"/>
                  <a:gd name="T4" fmla="*/ 1050 w 1395"/>
                  <a:gd name="T5" fmla="*/ 82 h 378"/>
                  <a:gd name="T6" fmla="*/ 1088 w 1395"/>
                  <a:gd name="T7" fmla="*/ 54 h 378"/>
                  <a:gd name="T8" fmla="*/ 1081 w 1395"/>
                  <a:gd name="T9" fmla="*/ 1 h 378"/>
                  <a:gd name="T10" fmla="*/ 1028 w 1395"/>
                  <a:gd name="T11" fmla="*/ 16 h 378"/>
                  <a:gd name="T12" fmla="*/ 986 w 1395"/>
                  <a:gd name="T13" fmla="*/ 25 h 378"/>
                  <a:gd name="T14" fmla="*/ 962 w 1395"/>
                  <a:gd name="T15" fmla="*/ 24 h 378"/>
                  <a:gd name="T16" fmla="*/ 950 w 1395"/>
                  <a:gd name="T17" fmla="*/ 26 h 378"/>
                  <a:gd name="T18" fmla="*/ 933 w 1395"/>
                  <a:gd name="T19" fmla="*/ 31 h 378"/>
                  <a:gd name="T20" fmla="*/ 908 w 1395"/>
                  <a:gd name="T21" fmla="*/ 46 h 378"/>
                  <a:gd name="T22" fmla="*/ 865 w 1395"/>
                  <a:gd name="T23" fmla="*/ 91 h 378"/>
                  <a:gd name="T24" fmla="*/ 855 w 1395"/>
                  <a:gd name="T25" fmla="*/ 113 h 378"/>
                  <a:gd name="T26" fmla="*/ 863 w 1395"/>
                  <a:gd name="T27" fmla="*/ 152 h 378"/>
                  <a:gd name="T28" fmla="*/ 885 w 1395"/>
                  <a:gd name="T29" fmla="*/ 185 h 378"/>
                  <a:gd name="T30" fmla="*/ 928 w 1395"/>
                  <a:gd name="T31" fmla="*/ 201 h 378"/>
                  <a:gd name="T32" fmla="*/ 904 w 1395"/>
                  <a:gd name="T33" fmla="*/ 211 h 378"/>
                  <a:gd name="T34" fmla="*/ 912 w 1395"/>
                  <a:gd name="T35" fmla="*/ 246 h 378"/>
                  <a:gd name="T36" fmla="*/ 919 w 1395"/>
                  <a:gd name="T37" fmla="*/ 287 h 378"/>
                  <a:gd name="T38" fmla="*/ 932 w 1395"/>
                  <a:gd name="T39" fmla="*/ 322 h 378"/>
                  <a:gd name="T40" fmla="*/ 926 w 1395"/>
                  <a:gd name="T41" fmla="*/ 324 h 378"/>
                  <a:gd name="T42" fmla="*/ 899 w 1395"/>
                  <a:gd name="T43" fmla="*/ 367 h 378"/>
                  <a:gd name="T44" fmla="*/ 894 w 1395"/>
                  <a:gd name="T45" fmla="*/ 364 h 378"/>
                  <a:gd name="T46" fmla="*/ 909 w 1395"/>
                  <a:gd name="T47" fmla="*/ 300 h 378"/>
                  <a:gd name="T48" fmla="*/ 884 w 1395"/>
                  <a:gd name="T49" fmla="*/ 271 h 378"/>
                  <a:gd name="T50" fmla="*/ 888 w 1395"/>
                  <a:gd name="T51" fmla="*/ 223 h 378"/>
                  <a:gd name="T52" fmla="*/ 848 w 1395"/>
                  <a:gd name="T53" fmla="*/ 174 h 378"/>
                  <a:gd name="T54" fmla="*/ 838 w 1395"/>
                  <a:gd name="T55" fmla="*/ 137 h 378"/>
                  <a:gd name="T56" fmla="*/ 802 w 1395"/>
                  <a:gd name="T57" fmla="*/ 110 h 378"/>
                  <a:gd name="T58" fmla="*/ 775 w 1395"/>
                  <a:gd name="T59" fmla="*/ 118 h 378"/>
                  <a:gd name="T60" fmla="*/ 731 w 1395"/>
                  <a:gd name="T61" fmla="*/ 107 h 378"/>
                  <a:gd name="T62" fmla="*/ 710 w 1395"/>
                  <a:gd name="T63" fmla="*/ 127 h 378"/>
                  <a:gd name="T64" fmla="*/ 728 w 1395"/>
                  <a:gd name="T65" fmla="*/ 165 h 378"/>
                  <a:gd name="T66" fmla="*/ 712 w 1395"/>
                  <a:gd name="T67" fmla="*/ 139 h 378"/>
                  <a:gd name="T68" fmla="*/ 687 w 1395"/>
                  <a:gd name="T69" fmla="*/ 184 h 378"/>
                  <a:gd name="T70" fmla="*/ 675 w 1395"/>
                  <a:gd name="T71" fmla="*/ 211 h 378"/>
                  <a:gd name="T72" fmla="*/ 662 w 1395"/>
                  <a:gd name="T73" fmla="*/ 159 h 378"/>
                  <a:gd name="T74" fmla="*/ 654 w 1395"/>
                  <a:gd name="T75" fmla="*/ 176 h 378"/>
                  <a:gd name="T76" fmla="*/ 643 w 1395"/>
                  <a:gd name="T77" fmla="*/ 198 h 378"/>
                  <a:gd name="T78" fmla="*/ 634 w 1395"/>
                  <a:gd name="T79" fmla="*/ 216 h 378"/>
                  <a:gd name="T80" fmla="*/ 613 w 1395"/>
                  <a:gd name="T81" fmla="*/ 153 h 378"/>
                  <a:gd name="T82" fmla="*/ 587 w 1395"/>
                  <a:gd name="T83" fmla="*/ 109 h 378"/>
                  <a:gd name="T84" fmla="*/ 545 w 1395"/>
                  <a:gd name="T85" fmla="*/ 113 h 378"/>
                  <a:gd name="T86" fmla="*/ 506 w 1395"/>
                  <a:gd name="T87" fmla="*/ 131 h 378"/>
                  <a:gd name="T88" fmla="*/ 521 w 1395"/>
                  <a:gd name="T89" fmla="*/ 93 h 378"/>
                  <a:gd name="T90" fmla="*/ 541 w 1395"/>
                  <a:gd name="T91" fmla="*/ 55 h 378"/>
                  <a:gd name="T92" fmla="*/ 525 w 1395"/>
                  <a:gd name="T93" fmla="*/ 36 h 378"/>
                  <a:gd name="T94" fmla="*/ 517 w 1395"/>
                  <a:gd name="T95" fmla="*/ 1 h 378"/>
                  <a:gd name="T96" fmla="*/ 486 w 1395"/>
                  <a:gd name="T97" fmla="*/ 36 h 378"/>
                  <a:gd name="T98" fmla="*/ 433 w 1395"/>
                  <a:gd name="T99" fmla="*/ 60 h 378"/>
                  <a:gd name="T100" fmla="*/ 393 w 1395"/>
                  <a:gd name="T101" fmla="*/ 92 h 378"/>
                  <a:gd name="T102" fmla="*/ 355 w 1395"/>
                  <a:gd name="T103" fmla="*/ 64 h 378"/>
                  <a:gd name="T104" fmla="*/ 317 w 1395"/>
                  <a:gd name="T105" fmla="*/ 81 h 378"/>
                  <a:gd name="T106" fmla="*/ 309 w 1395"/>
                  <a:gd name="T107" fmla="*/ 120 h 378"/>
                  <a:gd name="T108" fmla="*/ 229 w 1395"/>
                  <a:gd name="T109" fmla="*/ 148 h 378"/>
                  <a:gd name="T110" fmla="*/ 207 w 1395"/>
                  <a:gd name="T111" fmla="*/ 179 h 378"/>
                  <a:gd name="T112" fmla="*/ 130 w 1395"/>
                  <a:gd name="T113" fmla="*/ 241 h 378"/>
                  <a:gd name="T114" fmla="*/ 82 w 1395"/>
                  <a:gd name="T115" fmla="*/ 247 h 378"/>
                  <a:gd name="T116" fmla="*/ 57 w 1395"/>
                  <a:gd name="T117" fmla="*/ 310 h 378"/>
                  <a:gd name="T118" fmla="*/ 32 w 1395"/>
                  <a:gd name="T119" fmla="*/ 272 h 378"/>
                  <a:gd name="T120" fmla="*/ 22 w 1395"/>
                  <a:gd name="T121" fmla="*/ 233 h 3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395" h="378">
                    <a:moveTo>
                      <a:pt x="1395" y="167"/>
                    </a:moveTo>
                    <a:lnTo>
                      <a:pt x="1393" y="169"/>
                    </a:lnTo>
                    <a:lnTo>
                      <a:pt x="1327" y="182"/>
                    </a:lnTo>
                    <a:lnTo>
                      <a:pt x="1317" y="185"/>
                    </a:lnTo>
                    <a:lnTo>
                      <a:pt x="1316" y="185"/>
                    </a:lnTo>
                    <a:lnTo>
                      <a:pt x="1292" y="189"/>
                    </a:lnTo>
                    <a:lnTo>
                      <a:pt x="1288" y="191"/>
                    </a:lnTo>
                    <a:lnTo>
                      <a:pt x="1279" y="191"/>
                    </a:lnTo>
                    <a:lnTo>
                      <a:pt x="1275" y="188"/>
                    </a:lnTo>
                    <a:lnTo>
                      <a:pt x="1263" y="188"/>
                    </a:lnTo>
                    <a:lnTo>
                      <a:pt x="1254" y="191"/>
                    </a:lnTo>
                    <a:lnTo>
                      <a:pt x="1251" y="192"/>
                    </a:lnTo>
                    <a:lnTo>
                      <a:pt x="1244" y="192"/>
                    </a:lnTo>
                    <a:lnTo>
                      <a:pt x="1239" y="194"/>
                    </a:lnTo>
                    <a:lnTo>
                      <a:pt x="1165" y="195"/>
                    </a:lnTo>
                    <a:lnTo>
                      <a:pt x="1163" y="197"/>
                    </a:lnTo>
                    <a:lnTo>
                      <a:pt x="1162" y="197"/>
                    </a:lnTo>
                    <a:lnTo>
                      <a:pt x="1159" y="198"/>
                    </a:lnTo>
                    <a:lnTo>
                      <a:pt x="1159" y="195"/>
                    </a:lnTo>
                    <a:lnTo>
                      <a:pt x="1158" y="195"/>
                    </a:lnTo>
                    <a:lnTo>
                      <a:pt x="1133" y="189"/>
                    </a:lnTo>
                    <a:lnTo>
                      <a:pt x="1131" y="189"/>
                    </a:lnTo>
                    <a:lnTo>
                      <a:pt x="1078" y="172"/>
                    </a:lnTo>
                    <a:lnTo>
                      <a:pt x="1069" y="166"/>
                    </a:lnTo>
                    <a:lnTo>
                      <a:pt x="1067" y="166"/>
                    </a:lnTo>
                    <a:lnTo>
                      <a:pt x="1063" y="159"/>
                    </a:lnTo>
                    <a:lnTo>
                      <a:pt x="1052" y="146"/>
                    </a:lnTo>
                    <a:lnTo>
                      <a:pt x="1050" y="142"/>
                    </a:lnTo>
                    <a:lnTo>
                      <a:pt x="1049" y="141"/>
                    </a:lnTo>
                    <a:lnTo>
                      <a:pt x="1048" y="138"/>
                    </a:lnTo>
                    <a:lnTo>
                      <a:pt x="1046" y="131"/>
                    </a:lnTo>
                    <a:lnTo>
                      <a:pt x="1040" y="113"/>
                    </a:lnTo>
                    <a:lnTo>
                      <a:pt x="1040" y="109"/>
                    </a:lnTo>
                    <a:lnTo>
                      <a:pt x="1046" y="102"/>
                    </a:lnTo>
                    <a:lnTo>
                      <a:pt x="1050" y="95"/>
                    </a:lnTo>
                    <a:lnTo>
                      <a:pt x="1050" y="92"/>
                    </a:lnTo>
                    <a:lnTo>
                      <a:pt x="1052" y="88"/>
                    </a:lnTo>
                    <a:lnTo>
                      <a:pt x="1052" y="85"/>
                    </a:lnTo>
                    <a:lnTo>
                      <a:pt x="1050" y="82"/>
                    </a:lnTo>
                    <a:lnTo>
                      <a:pt x="1052" y="79"/>
                    </a:lnTo>
                    <a:lnTo>
                      <a:pt x="1052" y="78"/>
                    </a:lnTo>
                    <a:lnTo>
                      <a:pt x="1053" y="75"/>
                    </a:lnTo>
                    <a:lnTo>
                      <a:pt x="1056" y="72"/>
                    </a:lnTo>
                    <a:lnTo>
                      <a:pt x="1069" y="67"/>
                    </a:lnTo>
                    <a:lnTo>
                      <a:pt x="1070" y="65"/>
                    </a:lnTo>
                    <a:lnTo>
                      <a:pt x="1071" y="62"/>
                    </a:lnTo>
                    <a:lnTo>
                      <a:pt x="1076" y="58"/>
                    </a:lnTo>
                    <a:lnTo>
                      <a:pt x="1079" y="58"/>
                    </a:lnTo>
                    <a:lnTo>
                      <a:pt x="1081" y="57"/>
                    </a:lnTo>
                    <a:lnTo>
                      <a:pt x="1086" y="55"/>
                    </a:lnTo>
                    <a:lnTo>
                      <a:pt x="1086" y="54"/>
                    </a:lnTo>
                    <a:lnTo>
                      <a:pt x="1088" y="54"/>
                    </a:lnTo>
                    <a:lnTo>
                      <a:pt x="1088" y="53"/>
                    </a:lnTo>
                    <a:lnTo>
                      <a:pt x="1082" y="46"/>
                    </a:lnTo>
                    <a:lnTo>
                      <a:pt x="1082" y="42"/>
                    </a:lnTo>
                    <a:lnTo>
                      <a:pt x="1073" y="26"/>
                    </a:lnTo>
                    <a:lnTo>
                      <a:pt x="1073" y="19"/>
                    </a:lnTo>
                    <a:lnTo>
                      <a:pt x="1071" y="18"/>
                    </a:lnTo>
                    <a:lnTo>
                      <a:pt x="1071" y="16"/>
                    </a:lnTo>
                    <a:lnTo>
                      <a:pt x="1073" y="14"/>
                    </a:lnTo>
                    <a:lnTo>
                      <a:pt x="1074" y="14"/>
                    </a:lnTo>
                    <a:lnTo>
                      <a:pt x="1074" y="12"/>
                    </a:lnTo>
                    <a:lnTo>
                      <a:pt x="1079" y="11"/>
                    </a:lnTo>
                    <a:lnTo>
                      <a:pt x="1081" y="4"/>
                    </a:lnTo>
                    <a:lnTo>
                      <a:pt x="1081" y="1"/>
                    </a:lnTo>
                    <a:lnTo>
                      <a:pt x="1079" y="0"/>
                    </a:lnTo>
                    <a:lnTo>
                      <a:pt x="1078" y="1"/>
                    </a:lnTo>
                    <a:lnTo>
                      <a:pt x="1078" y="2"/>
                    </a:lnTo>
                    <a:lnTo>
                      <a:pt x="1071" y="5"/>
                    </a:lnTo>
                    <a:lnTo>
                      <a:pt x="1070" y="7"/>
                    </a:lnTo>
                    <a:lnTo>
                      <a:pt x="1069" y="7"/>
                    </a:lnTo>
                    <a:lnTo>
                      <a:pt x="1062" y="11"/>
                    </a:lnTo>
                    <a:lnTo>
                      <a:pt x="1056" y="16"/>
                    </a:lnTo>
                    <a:lnTo>
                      <a:pt x="1048" y="19"/>
                    </a:lnTo>
                    <a:lnTo>
                      <a:pt x="1043" y="24"/>
                    </a:lnTo>
                    <a:lnTo>
                      <a:pt x="1038" y="24"/>
                    </a:lnTo>
                    <a:lnTo>
                      <a:pt x="1032" y="18"/>
                    </a:lnTo>
                    <a:lnTo>
                      <a:pt x="1028" y="16"/>
                    </a:lnTo>
                    <a:lnTo>
                      <a:pt x="1028" y="15"/>
                    </a:lnTo>
                    <a:lnTo>
                      <a:pt x="1025" y="15"/>
                    </a:lnTo>
                    <a:lnTo>
                      <a:pt x="1022" y="19"/>
                    </a:lnTo>
                    <a:lnTo>
                      <a:pt x="1022" y="21"/>
                    </a:lnTo>
                    <a:lnTo>
                      <a:pt x="1018" y="25"/>
                    </a:lnTo>
                    <a:lnTo>
                      <a:pt x="1015" y="26"/>
                    </a:lnTo>
                    <a:lnTo>
                      <a:pt x="1014" y="28"/>
                    </a:lnTo>
                    <a:lnTo>
                      <a:pt x="1009" y="29"/>
                    </a:lnTo>
                    <a:lnTo>
                      <a:pt x="1004" y="29"/>
                    </a:lnTo>
                    <a:lnTo>
                      <a:pt x="997" y="28"/>
                    </a:lnTo>
                    <a:lnTo>
                      <a:pt x="996" y="28"/>
                    </a:lnTo>
                    <a:lnTo>
                      <a:pt x="988" y="24"/>
                    </a:lnTo>
                    <a:lnTo>
                      <a:pt x="986" y="25"/>
                    </a:lnTo>
                    <a:lnTo>
                      <a:pt x="979" y="25"/>
                    </a:lnTo>
                    <a:lnTo>
                      <a:pt x="979" y="24"/>
                    </a:lnTo>
                    <a:lnTo>
                      <a:pt x="976" y="24"/>
                    </a:lnTo>
                    <a:lnTo>
                      <a:pt x="973" y="21"/>
                    </a:lnTo>
                    <a:lnTo>
                      <a:pt x="973" y="15"/>
                    </a:lnTo>
                    <a:lnTo>
                      <a:pt x="975" y="15"/>
                    </a:lnTo>
                    <a:lnTo>
                      <a:pt x="975" y="9"/>
                    </a:lnTo>
                    <a:lnTo>
                      <a:pt x="971" y="5"/>
                    </a:lnTo>
                    <a:lnTo>
                      <a:pt x="969" y="5"/>
                    </a:lnTo>
                    <a:lnTo>
                      <a:pt x="969" y="8"/>
                    </a:lnTo>
                    <a:lnTo>
                      <a:pt x="968" y="12"/>
                    </a:lnTo>
                    <a:lnTo>
                      <a:pt x="968" y="21"/>
                    </a:lnTo>
                    <a:lnTo>
                      <a:pt x="962" y="24"/>
                    </a:lnTo>
                    <a:lnTo>
                      <a:pt x="959" y="24"/>
                    </a:lnTo>
                    <a:lnTo>
                      <a:pt x="957" y="25"/>
                    </a:lnTo>
                    <a:lnTo>
                      <a:pt x="955" y="25"/>
                    </a:lnTo>
                    <a:lnTo>
                      <a:pt x="952" y="24"/>
                    </a:lnTo>
                    <a:lnTo>
                      <a:pt x="950" y="24"/>
                    </a:lnTo>
                    <a:lnTo>
                      <a:pt x="950" y="22"/>
                    </a:lnTo>
                    <a:lnTo>
                      <a:pt x="942" y="25"/>
                    </a:lnTo>
                    <a:lnTo>
                      <a:pt x="942" y="31"/>
                    </a:lnTo>
                    <a:lnTo>
                      <a:pt x="945" y="32"/>
                    </a:lnTo>
                    <a:lnTo>
                      <a:pt x="948" y="31"/>
                    </a:lnTo>
                    <a:lnTo>
                      <a:pt x="948" y="28"/>
                    </a:lnTo>
                    <a:lnTo>
                      <a:pt x="950" y="28"/>
                    </a:lnTo>
                    <a:lnTo>
                      <a:pt x="950" y="26"/>
                    </a:lnTo>
                    <a:lnTo>
                      <a:pt x="955" y="26"/>
                    </a:lnTo>
                    <a:lnTo>
                      <a:pt x="957" y="28"/>
                    </a:lnTo>
                    <a:lnTo>
                      <a:pt x="961" y="35"/>
                    </a:lnTo>
                    <a:lnTo>
                      <a:pt x="958" y="38"/>
                    </a:lnTo>
                    <a:lnTo>
                      <a:pt x="952" y="40"/>
                    </a:lnTo>
                    <a:lnTo>
                      <a:pt x="947" y="42"/>
                    </a:lnTo>
                    <a:lnTo>
                      <a:pt x="945" y="43"/>
                    </a:lnTo>
                    <a:lnTo>
                      <a:pt x="939" y="43"/>
                    </a:lnTo>
                    <a:lnTo>
                      <a:pt x="937" y="42"/>
                    </a:lnTo>
                    <a:lnTo>
                      <a:pt x="937" y="32"/>
                    </a:lnTo>
                    <a:lnTo>
                      <a:pt x="936" y="32"/>
                    </a:lnTo>
                    <a:lnTo>
                      <a:pt x="935" y="31"/>
                    </a:lnTo>
                    <a:lnTo>
                      <a:pt x="933" y="31"/>
                    </a:lnTo>
                    <a:lnTo>
                      <a:pt x="932" y="32"/>
                    </a:lnTo>
                    <a:lnTo>
                      <a:pt x="928" y="32"/>
                    </a:lnTo>
                    <a:lnTo>
                      <a:pt x="928" y="33"/>
                    </a:lnTo>
                    <a:lnTo>
                      <a:pt x="922" y="38"/>
                    </a:lnTo>
                    <a:lnTo>
                      <a:pt x="915" y="39"/>
                    </a:lnTo>
                    <a:lnTo>
                      <a:pt x="911" y="40"/>
                    </a:lnTo>
                    <a:lnTo>
                      <a:pt x="909" y="40"/>
                    </a:lnTo>
                    <a:lnTo>
                      <a:pt x="908" y="39"/>
                    </a:lnTo>
                    <a:lnTo>
                      <a:pt x="908" y="35"/>
                    </a:lnTo>
                    <a:lnTo>
                      <a:pt x="906" y="35"/>
                    </a:lnTo>
                    <a:lnTo>
                      <a:pt x="904" y="36"/>
                    </a:lnTo>
                    <a:lnTo>
                      <a:pt x="904" y="38"/>
                    </a:lnTo>
                    <a:lnTo>
                      <a:pt x="908" y="46"/>
                    </a:lnTo>
                    <a:lnTo>
                      <a:pt x="912" y="47"/>
                    </a:lnTo>
                    <a:lnTo>
                      <a:pt x="913" y="51"/>
                    </a:lnTo>
                    <a:lnTo>
                      <a:pt x="913" y="54"/>
                    </a:lnTo>
                    <a:lnTo>
                      <a:pt x="912" y="55"/>
                    </a:lnTo>
                    <a:lnTo>
                      <a:pt x="909" y="61"/>
                    </a:lnTo>
                    <a:lnTo>
                      <a:pt x="904" y="69"/>
                    </a:lnTo>
                    <a:lnTo>
                      <a:pt x="898" y="75"/>
                    </a:lnTo>
                    <a:lnTo>
                      <a:pt x="897" y="78"/>
                    </a:lnTo>
                    <a:lnTo>
                      <a:pt x="892" y="79"/>
                    </a:lnTo>
                    <a:lnTo>
                      <a:pt x="888" y="82"/>
                    </a:lnTo>
                    <a:lnTo>
                      <a:pt x="872" y="89"/>
                    </a:lnTo>
                    <a:lnTo>
                      <a:pt x="870" y="89"/>
                    </a:lnTo>
                    <a:lnTo>
                      <a:pt x="865" y="91"/>
                    </a:lnTo>
                    <a:lnTo>
                      <a:pt x="858" y="91"/>
                    </a:lnTo>
                    <a:lnTo>
                      <a:pt x="856" y="92"/>
                    </a:lnTo>
                    <a:lnTo>
                      <a:pt x="855" y="95"/>
                    </a:lnTo>
                    <a:lnTo>
                      <a:pt x="855" y="96"/>
                    </a:lnTo>
                    <a:lnTo>
                      <a:pt x="853" y="98"/>
                    </a:lnTo>
                    <a:lnTo>
                      <a:pt x="855" y="99"/>
                    </a:lnTo>
                    <a:lnTo>
                      <a:pt x="858" y="106"/>
                    </a:lnTo>
                    <a:lnTo>
                      <a:pt x="862" y="110"/>
                    </a:lnTo>
                    <a:lnTo>
                      <a:pt x="863" y="110"/>
                    </a:lnTo>
                    <a:lnTo>
                      <a:pt x="863" y="112"/>
                    </a:lnTo>
                    <a:lnTo>
                      <a:pt x="859" y="117"/>
                    </a:lnTo>
                    <a:lnTo>
                      <a:pt x="858" y="117"/>
                    </a:lnTo>
                    <a:lnTo>
                      <a:pt x="855" y="113"/>
                    </a:lnTo>
                    <a:lnTo>
                      <a:pt x="853" y="113"/>
                    </a:lnTo>
                    <a:lnTo>
                      <a:pt x="851" y="115"/>
                    </a:lnTo>
                    <a:lnTo>
                      <a:pt x="851" y="118"/>
                    </a:lnTo>
                    <a:lnTo>
                      <a:pt x="853" y="121"/>
                    </a:lnTo>
                    <a:lnTo>
                      <a:pt x="856" y="121"/>
                    </a:lnTo>
                    <a:lnTo>
                      <a:pt x="863" y="127"/>
                    </a:lnTo>
                    <a:lnTo>
                      <a:pt x="865" y="131"/>
                    </a:lnTo>
                    <a:lnTo>
                      <a:pt x="867" y="134"/>
                    </a:lnTo>
                    <a:lnTo>
                      <a:pt x="870" y="135"/>
                    </a:lnTo>
                    <a:lnTo>
                      <a:pt x="870" y="142"/>
                    </a:lnTo>
                    <a:lnTo>
                      <a:pt x="869" y="142"/>
                    </a:lnTo>
                    <a:lnTo>
                      <a:pt x="863" y="148"/>
                    </a:lnTo>
                    <a:lnTo>
                      <a:pt x="863" y="152"/>
                    </a:lnTo>
                    <a:lnTo>
                      <a:pt x="866" y="158"/>
                    </a:lnTo>
                    <a:lnTo>
                      <a:pt x="869" y="160"/>
                    </a:lnTo>
                    <a:lnTo>
                      <a:pt x="883" y="160"/>
                    </a:lnTo>
                    <a:lnTo>
                      <a:pt x="873" y="170"/>
                    </a:lnTo>
                    <a:lnTo>
                      <a:pt x="873" y="172"/>
                    </a:lnTo>
                    <a:lnTo>
                      <a:pt x="870" y="174"/>
                    </a:lnTo>
                    <a:lnTo>
                      <a:pt x="869" y="184"/>
                    </a:lnTo>
                    <a:lnTo>
                      <a:pt x="870" y="185"/>
                    </a:lnTo>
                    <a:lnTo>
                      <a:pt x="873" y="185"/>
                    </a:lnTo>
                    <a:lnTo>
                      <a:pt x="884" y="182"/>
                    </a:lnTo>
                    <a:lnTo>
                      <a:pt x="888" y="177"/>
                    </a:lnTo>
                    <a:lnTo>
                      <a:pt x="888" y="180"/>
                    </a:lnTo>
                    <a:lnTo>
                      <a:pt x="885" y="185"/>
                    </a:lnTo>
                    <a:lnTo>
                      <a:pt x="884" y="187"/>
                    </a:lnTo>
                    <a:lnTo>
                      <a:pt x="883" y="189"/>
                    </a:lnTo>
                    <a:lnTo>
                      <a:pt x="883" y="198"/>
                    </a:lnTo>
                    <a:lnTo>
                      <a:pt x="885" y="202"/>
                    </a:lnTo>
                    <a:lnTo>
                      <a:pt x="887" y="202"/>
                    </a:lnTo>
                    <a:lnTo>
                      <a:pt x="888" y="201"/>
                    </a:lnTo>
                    <a:lnTo>
                      <a:pt x="890" y="198"/>
                    </a:lnTo>
                    <a:lnTo>
                      <a:pt x="892" y="197"/>
                    </a:lnTo>
                    <a:lnTo>
                      <a:pt x="902" y="197"/>
                    </a:lnTo>
                    <a:lnTo>
                      <a:pt x="908" y="198"/>
                    </a:lnTo>
                    <a:lnTo>
                      <a:pt x="909" y="199"/>
                    </a:lnTo>
                    <a:lnTo>
                      <a:pt x="915" y="201"/>
                    </a:lnTo>
                    <a:lnTo>
                      <a:pt x="928" y="201"/>
                    </a:lnTo>
                    <a:lnTo>
                      <a:pt x="928" y="202"/>
                    </a:lnTo>
                    <a:lnTo>
                      <a:pt x="929" y="205"/>
                    </a:lnTo>
                    <a:lnTo>
                      <a:pt x="929" y="208"/>
                    </a:lnTo>
                    <a:lnTo>
                      <a:pt x="926" y="211"/>
                    </a:lnTo>
                    <a:lnTo>
                      <a:pt x="935" y="225"/>
                    </a:lnTo>
                    <a:lnTo>
                      <a:pt x="935" y="230"/>
                    </a:lnTo>
                    <a:lnTo>
                      <a:pt x="929" y="230"/>
                    </a:lnTo>
                    <a:lnTo>
                      <a:pt x="923" y="226"/>
                    </a:lnTo>
                    <a:lnTo>
                      <a:pt x="915" y="218"/>
                    </a:lnTo>
                    <a:lnTo>
                      <a:pt x="913" y="218"/>
                    </a:lnTo>
                    <a:lnTo>
                      <a:pt x="908" y="213"/>
                    </a:lnTo>
                    <a:lnTo>
                      <a:pt x="906" y="212"/>
                    </a:lnTo>
                    <a:lnTo>
                      <a:pt x="904" y="211"/>
                    </a:lnTo>
                    <a:lnTo>
                      <a:pt x="898" y="212"/>
                    </a:lnTo>
                    <a:lnTo>
                      <a:pt x="897" y="213"/>
                    </a:lnTo>
                    <a:lnTo>
                      <a:pt x="897" y="215"/>
                    </a:lnTo>
                    <a:lnTo>
                      <a:pt x="898" y="215"/>
                    </a:lnTo>
                    <a:lnTo>
                      <a:pt x="898" y="216"/>
                    </a:lnTo>
                    <a:lnTo>
                      <a:pt x="899" y="218"/>
                    </a:lnTo>
                    <a:lnTo>
                      <a:pt x="899" y="220"/>
                    </a:lnTo>
                    <a:lnTo>
                      <a:pt x="902" y="232"/>
                    </a:lnTo>
                    <a:lnTo>
                      <a:pt x="904" y="234"/>
                    </a:lnTo>
                    <a:lnTo>
                      <a:pt x="909" y="240"/>
                    </a:lnTo>
                    <a:lnTo>
                      <a:pt x="909" y="241"/>
                    </a:lnTo>
                    <a:lnTo>
                      <a:pt x="911" y="243"/>
                    </a:lnTo>
                    <a:lnTo>
                      <a:pt x="912" y="246"/>
                    </a:lnTo>
                    <a:lnTo>
                      <a:pt x="912" y="251"/>
                    </a:lnTo>
                    <a:lnTo>
                      <a:pt x="911" y="255"/>
                    </a:lnTo>
                    <a:lnTo>
                      <a:pt x="911" y="258"/>
                    </a:lnTo>
                    <a:lnTo>
                      <a:pt x="909" y="259"/>
                    </a:lnTo>
                    <a:lnTo>
                      <a:pt x="909" y="262"/>
                    </a:lnTo>
                    <a:lnTo>
                      <a:pt x="912" y="264"/>
                    </a:lnTo>
                    <a:lnTo>
                      <a:pt x="915" y="264"/>
                    </a:lnTo>
                    <a:lnTo>
                      <a:pt x="919" y="265"/>
                    </a:lnTo>
                    <a:lnTo>
                      <a:pt x="922" y="265"/>
                    </a:lnTo>
                    <a:lnTo>
                      <a:pt x="922" y="268"/>
                    </a:lnTo>
                    <a:lnTo>
                      <a:pt x="923" y="276"/>
                    </a:lnTo>
                    <a:lnTo>
                      <a:pt x="922" y="282"/>
                    </a:lnTo>
                    <a:lnTo>
                      <a:pt x="919" y="287"/>
                    </a:lnTo>
                    <a:lnTo>
                      <a:pt x="912" y="297"/>
                    </a:lnTo>
                    <a:lnTo>
                      <a:pt x="912" y="300"/>
                    </a:lnTo>
                    <a:lnTo>
                      <a:pt x="913" y="301"/>
                    </a:lnTo>
                    <a:lnTo>
                      <a:pt x="925" y="301"/>
                    </a:lnTo>
                    <a:lnTo>
                      <a:pt x="926" y="300"/>
                    </a:lnTo>
                    <a:lnTo>
                      <a:pt x="932" y="299"/>
                    </a:lnTo>
                    <a:lnTo>
                      <a:pt x="933" y="299"/>
                    </a:lnTo>
                    <a:lnTo>
                      <a:pt x="937" y="297"/>
                    </a:lnTo>
                    <a:lnTo>
                      <a:pt x="937" y="299"/>
                    </a:lnTo>
                    <a:lnTo>
                      <a:pt x="936" y="303"/>
                    </a:lnTo>
                    <a:lnTo>
                      <a:pt x="935" y="304"/>
                    </a:lnTo>
                    <a:lnTo>
                      <a:pt x="935" y="315"/>
                    </a:lnTo>
                    <a:lnTo>
                      <a:pt x="932" y="322"/>
                    </a:lnTo>
                    <a:lnTo>
                      <a:pt x="929" y="326"/>
                    </a:lnTo>
                    <a:lnTo>
                      <a:pt x="928" y="326"/>
                    </a:lnTo>
                    <a:lnTo>
                      <a:pt x="928" y="328"/>
                    </a:lnTo>
                    <a:lnTo>
                      <a:pt x="930" y="331"/>
                    </a:lnTo>
                    <a:lnTo>
                      <a:pt x="936" y="333"/>
                    </a:lnTo>
                    <a:lnTo>
                      <a:pt x="940" y="333"/>
                    </a:lnTo>
                    <a:lnTo>
                      <a:pt x="942" y="332"/>
                    </a:lnTo>
                    <a:lnTo>
                      <a:pt x="942" y="335"/>
                    </a:lnTo>
                    <a:lnTo>
                      <a:pt x="939" y="336"/>
                    </a:lnTo>
                    <a:lnTo>
                      <a:pt x="935" y="336"/>
                    </a:lnTo>
                    <a:lnTo>
                      <a:pt x="930" y="335"/>
                    </a:lnTo>
                    <a:lnTo>
                      <a:pt x="928" y="331"/>
                    </a:lnTo>
                    <a:lnTo>
                      <a:pt x="926" y="324"/>
                    </a:lnTo>
                    <a:lnTo>
                      <a:pt x="922" y="319"/>
                    </a:lnTo>
                    <a:lnTo>
                      <a:pt x="916" y="319"/>
                    </a:lnTo>
                    <a:lnTo>
                      <a:pt x="916" y="321"/>
                    </a:lnTo>
                    <a:lnTo>
                      <a:pt x="911" y="325"/>
                    </a:lnTo>
                    <a:lnTo>
                      <a:pt x="909" y="329"/>
                    </a:lnTo>
                    <a:lnTo>
                      <a:pt x="911" y="335"/>
                    </a:lnTo>
                    <a:lnTo>
                      <a:pt x="909" y="340"/>
                    </a:lnTo>
                    <a:lnTo>
                      <a:pt x="905" y="343"/>
                    </a:lnTo>
                    <a:lnTo>
                      <a:pt x="901" y="343"/>
                    </a:lnTo>
                    <a:lnTo>
                      <a:pt x="898" y="345"/>
                    </a:lnTo>
                    <a:lnTo>
                      <a:pt x="895" y="347"/>
                    </a:lnTo>
                    <a:lnTo>
                      <a:pt x="895" y="349"/>
                    </a:lnTo>
                    <a:lnTo>
                      <a:pt x="899" y="367"/>
                    </a:lnTo>
                    <a:lnTo>
                      <a:pt x="899" y="369"/>
                    </a:lnTo>
                    <a:lnTo>
                      <a:pt x="891" y="369"/>
                    </a:lnTo>
                    <a:lnTo>
                      <a:pt x="884" y="370"/>
                    </a:lnTo>
                    <a:lnTo>
                      <a:pt x="876" y="377"/>
                    </a:lnTo>
                    <a:lnTo>
                      <a:pt x="869" y="378"/>
                    </a:lnTo>
                    <a:lnTo>
                      <a:pt x="872" y="374"/>
                    </a:lnTo>
                    <a:lnTo>
                      <a:pt x="884" y="366"/>
                    </a:lnTo>
                    <a:lnTo>
                      <a:pt x="887" y="366"/>
                    </a:lnTo>
                    <a:lnTo>
                      <a:pt x="890" y="367"/>
                    </a:lnTo>
                    <a:lnTo>
                      <a:pt x="891" y="366"/>
                    </a:lnTo>
                    <a:lnTo>
                      <a:pt x="892" y="366"/>
                    </a:lnTo>
                    <a:lnTo>
                      <a:pt x="892" y="364"/>
                    </a:lnTo>
                    <a:lnTo>
                      <a:pt x="894" y="364"/>
                    </a:lnTo>
                    <a:lnTo>
                      <a:pt x="894" y="361"/>
                    </a:lnTo>
                    <a:lnTo>
                      <a:pt x="892" y="356"/>
                    </a:lnTo>
                    <a:lnTo>
                      <a:pt x="892" y="354"/>
                    </a:lnTo>
                    <a:lnTo>
                      <a:pt x="891" y="347"/>
                    </a:lnTo>
                    <a:lnTo>
                      <a:pt x="891" y="335"/>
                    </a:lnTo>
                    <a:lnTo>
                      <a:pt x="894" y="326"/>
                    </a:lnTo>
                    <a:lnTo>
                      <a:pt x="890" y="322"/>
                    </a:lnTo>
                    <a:lnTo>
                      <a:pt x="891" y="319"/>
                    </a:lnTo>
                    <a:lnTo>
                      <a:pt x="899" y="315"/>
                    </a:lnTo>
                    <a:lnTo>
                      <a:pt x="906" y="307"/>
                    </a:lnTo>
                    <a:lnTo>
                      <a:pt x="908" y="304"/>
                    </a:lnTo>
                    <a:lnTo>
                      <a:pt x="909" y="303"/>
                    </a:lnTo>
                    <a:lnTo>
                      <a:pt x="909" y="300"/>
                    </a:lnTo>
                    <a:lnTo>
                      <a:pt x="908" y="296"/>
                    </a:lnTo>
                    <a:lnTo>
                      <a:pt x="908" y="290"/>
                    </a:lnTo>
                    <a:lnTo>
                      <a:pt x="906" y="287"/>
                    </a:lnTo>
                    <a:lnTo>
                      <a:pt x="904" y="285"/>
                    </a:lnTo>
                    <a:lnTo>
                      <a:pt x="897" y="285"/>
                    </a:lnTo>
                    <a:lnTo>
                      <a:pt x="891" y="283"/>
                    </a:lnTo>
                    <a:lnTo>
                      <a:pt x="891" y="280"/>
                    </a:lnTo>
                    <a:lnTo>
                      <a:pt x="894" y="279"/>
                    </a:lnTo>
                    <a:lnTo>
                      <a:pt x="894" y="273"/>
                    </a:lnTo>
                    <a:lnTo>
                      <a:pt x="892" y="273"/>
                    </a:lnTo>
                    <a:lnTo>
                      <a:pt x="887" y="272"/>
                    </a:lnTo>
                    <a:lnTo>
                      <a:pt x="883" y="272"/>
                    </a:lnTo>
                    <a:lnTo>
                      <a:pt x="884" y="271"/>
                    </a:lnTo>
                    <a:lnTo>
                      <a:pt x="887" y="271"/>
                    </a:lnTo>
                    <a:lnTo>
                      <a:pt x="888" y="269"/>
                    </a:lnTo>
                    <a:lnTo>
                      <a:pt x="888" y="262"/>
                    </a:lnTo>
                    <a:lnTo>
                      <a:pt x="887" y="259"/>
                    </a:lnTo>
                    <a:lnTo>
                      <a:pt x="887" y="258"/>
                    </a:lnTo>
                    <a:lnTo>
                      <a:pt x="880" y="247"/>
                    </a:lnTo>
                    <a:lnTo>
                      <a:pt x="872" y="244"/>
                    </a:lnTo>
                    <a:lnTo>
                      <a:pt x="870" y="244"/>
                    </a:lnTo>
                    <a:lnTo>
                      <a:pt x="867" y="239"/>
                    </a:lnTo>
                    <a:lnTo>
                      <a:pt x="866" y="234"/>
                    </a:lnTo>
                    <a:lnTo>
                      <a:pt x="880" y="226"/>
                    </a:lnTo>
                    <a:lnTo>
                      <a:pt x="885" y="226"/>
                    </a:lnTo>
                    <a:lnTo>
                      <a:pt x="888" y="223"/>
                    </a:lnTo>
                    <a:lnTo>
                      <a:pt x="885" y="216"/>
                    </a:lnTo>
                    <a:lnTo>
                      <a:pt x="880" y="209"/>
                    </a:lnTo>
                    <a:lnTo>
                      <a:pt x="877" y="208"/>
                    </a:lnTo>
                    <a:lnTo>
                      <a:pt x="877" y="206"/>
                    </a:lnTo>
                    <a:lnTo>
                      <a:pt x="876" y="205"/>
                    </a:lnTo>
                    <a:lnTo>
                      <a:pt x="872" y="205"/>
                    </a:lnTo>
                    <a:lnTo>
                      <a:pt x="866" y="206"/>
                    </a:lnTo>
                    <a:lnTo>
                      <a:pt x="865" y="206"/>
                    </a:lnTo>
                    <a:lnTo>
                      <a:pt x="865" y="205"/>
                    </a:lnTo>
                    <a:lnTo>
                      <a:pt x="862" y="192"/>
                    </a:lnTo>
                    <a:lnTo>
                      <a:pt x="860" y="189"/>
                    </a:lnTo>
                    <a:lnTo>
                      <a:pt x="853" y="179"/>
                    </a:lnTo>
                    <a:lnTo>
                      <a:pt x="848" y="174"/>
                    </a:lnTo>
                    <a:lnTo>
                      <a:pt x="846" y="173"/>
                    </a:lnTo>
                    <a:lnTo>
                      <a:pt x="845" y="165"/>
                    </a:lnTo>
                    <a:lnTo>
                      <a:pt x="848" y="158"/>
                    </a:lnTo>
                    <a:lnTo>
                      <a:pt x="848" y="146"/>
                    </a:lnTo>
                    <a:lnTo>
                      <a:pt x="846" y="146"/>
                    </a:lnTo>
                    <a:lnTo>
                      <a:pt x="846" y="145"/>
                    </a:lnTo>
                    <a:lnTo>
                      <a:pt x="848" y="145"/>
                    </a:lnTo>
                    <a:lnTo>
                      <a:pt x="848" y="144"/>
                    </a:lnTo>
                    <a:lnTo>
                      <a:pt x="849" y="144"/>
                    </a:lnTo>
                    <a:lnTo>
                      <a:pt x="849" y="139"/>
                    </a:lnTo>
                    <a:lnTo>
                      <a:pt x="848" y="135"/>
                    </a:lnTo>
                    <a:lnTo>
                      <a:pt x="842" y="135"/>
                    </a:lnTo>
                    <a:lnTo>
                      <a:pt x="838" y="137"/>
                    </a:lnTo>
                    <a:lnTo>
                      <a:pt x="831" y="138"/>
                    </a:lnTo>
                    <a:lnTo>
                      <a:pt x="830" y="138"/>
                    </a:lnTo>
                    <a:lnTo>
                      <a:pt x="825" y="137"/>
                    </a:lnTo>
                    <a:lnTo>
                      <a:pt x="823" y="135"/>
                    </a:lnTo>
                    <a:lnTo>
                      <a:pt x="821" y="132"/>
                    </a:lnTo>
                    <a:lnTo>
                      <a:pt x="823" y="128"/>
                    </a:lnTo>
                    <a:lnTo>
                      <a:pt x="828" y="120"/>
                    </a:lnTo>
                    <a:lnTo>
                      <a:pt x="830" y="115"/>
                    </a:lnTo>
                    <a:lnTo>
                      <a:pt x="828" y="113"/>
                    </a:lnTo>
                    <a:lnTo>
                      <a:pt x="821" y="110"/>
                    </a:lnTo>
                    <a:lnTo>
                      <a:pt x="813" y="109"/>
                    </a:lnTo>
                    <a:lnTo>
                      <a:pt x="809" y="110"/>
                    </a:lnTo>
                    <a:lnTo>
                      <a:pt x="802" y="110"/>
                    </a:lnTo>
                    <a:lnTo>
                      <a:pt x="802" y="109"/>
                    </a:lnTo>
                    <a:lnTo>
                      <a:pt x="799" y="106"/>
                    </a:lnTo>
                    <a:lnTo>
                      <a:pt x="796" y="106"/>
                    </a:lnTo>
                    <a:lnTo>
                      <a:pt x="795" y="105"/>
                    </a:lnTo>
                    <a:lnTo>
                      <a:pt x="795" y="106"/>
                    </a:lnTo>
                    <a:lnTo>
                      <a:pt x="792" y="112"/>
                    </a:lnTo>
                    <a:lnTo>
                      <a:pt x="792" y="113"/>
                    </a:lnTo>
                    <a:lnTo>
                      <a:pt x="791" y="113"/>
                    </a:lnTo>
                    <a:lnTo>
                      <a:pt x="789" y="115"/>
                    </a:lnTo>
                    <a:lnTo>
                      <a:pt x="788" y="115"/>
                    </a:lnTo>
                    <a:lnTo>
                      <a:pt x="786" y="117"/>
                    </a:lnTo>
                    <a:lnTo>
                      <a:pt x="781" y="117"/>
                    </a:lnTo>
                    <a:lnTo>
                      <a:pt x="775" y="118"/>
                    </a:lnTo>
                    <a:lnTo>
                      <a:pt x="772" y="115"/>
                    </a:lnTo>
                    <a:lnTo>
                      <a:pt x="772" y="113"/>
                    </a:lnTo>
                    <a:lnTo>
                      <a:pt x="768" y="110"/>
                    </a:lnTo>
                    <a:lnTo>
                      <a:pt x="751" y="103"/>
                    </a:lnTo>
                    <a:lnTo>
                      <a:pt x="750" y="106"/>
                    </a:lnTo>
                    <a:lnTo>
                      <a:pt x="750" y="107"/>
                    </a:lnTo>
                    <a:lnTo>
                      <a:pt x="748" y="107"/>
                    </a:lnTo>
                    <a:lnTo>
                      <a:pt x="746" y="110"/>
                    </a:lnTo>
                    <a:lnTo>
                      <a:pt x="742" y="110"/>
                    </a:lnTo>
                    <a:lnTo>
                      <a:pt x="739" y="112"/>
                    </a:lnTo>
                    <a:lnTo>
                      <a:pt x="736" y="112"/>
                    </a:lnTo>
                    <a:lnTo>
                      <a:pt x="735" y="110"/>
                    </a:lnTo>
                    <a:lnTo>
                      <a:pt x="731" y="107"/>
                    </a:lnTo>
                    <a:lnTo>
                      <a:pt x="729" y="107"/>
                    </a:lnTo>
                    <a:lnTo>
                      <a:pt x="728" y="110"/>
                    </a:lnTo>
                    <a:lnTo>
                      <a:pt x="719" y="118"/>
                    </a:lnTo>
                    <a:lnTo>
                      <a:pt x="718" y="118"/>
                    </a:lnTo>
                    <a:lnTo>
                      <a:pt x="717" y="117"/>
                    </a:lnTo>
                    <a:lnTo>
                      <a:pt x="714" y="115"/>
                    </a:lnTo>
                    <a:lnTo>
                      <a:pt x="712" y="113"/>
                    </a:lnTo>
                    <a:lnTo>
                      <a:pt x="708" y="113"/>
                    </a:lnTo>
                    <a:lnTo>
                      <a:pt x="708" y="120"/>
                    </a:lnTo>
                    <a:lnTo>
                      <a:pt x="707" y="121"/>
                    </a:lnTo>
                    <a:lnTo>
                      <a:pt x="708" y="122"/>
                    </a:lnTo>
                    <a:lnTo>
                      <a:pt x="708" y="125"/>
                    </a:lnTo>
                    <a:lnTo>
                      <a:pt x="710" y="127"/>
                    </a:lnTo>
                    <a:lnTo>
                      <a:pt x="711" y="127"/>
                    </a:lnTo>
                    <a:lnTo>
                      <a:pt x="718" y="129"/>
                    </a:lnTo>
                    <a:lnTo>
                      <a:pt x="721" y="132"/>
                    </a:lnTo>
                    <a:lnTo>
                      <a:pt x="721" y="138"/>
                    </a:lnTo>
                    <a:lnTo>
                      <a:pt x="722" y="146"/>
                    </a:lnTo>
                    <a:lnTo>
                      <a:pt x="725" y="153"/>
                    </a:lnTo>
                    <a:lnTo>
                      <a:pt x="729" y="158"/>
                    </a:lnTo>
                    <a:lnTo>
                      <a:pt x="736" y="162"/>
                    </a:lnTo>
                    <a:lnTo>
                      <a:pt x="736" y="165"/>
                    </a:lnTo>
                    <a:lnTo>
                      <a:pt x="738" y="166"/>
                    </a:lnTo>
                    <a:lnTo>
                      <a:pt x="736" y="167"/>
                    </a:lnTo>
                    <a:lnTo>
                      <a:pt x="731" y="167"/>
                    </a:lnTo>
                    <a:lnTo>
                      <a:pt x="728" y="165"/>
                    </a:lnTo>
                    <a:lnTo>
                      <a:pt x="726" y="162"/>
                    </a:lnTo>
                    <a:lnTo>
                      <a:pt x="726" y="160"/>
                    </a:lnTo>
                    <a:lnTo>
                      <a:pt x="724" y="158"/>
                    </a:lnTo>
                    <a:lnTo>
                      <a:pt x="721" y="158"/>
                    </a:lnTo>
                    <a:lnTo>
                      <a:pt x="719" y="156"/>
                    </a:lnTo>
                    <a:lnTo>
                      <a:pt x="717" y="155"/>
                    </a:lnTo>
                    <a:lnTo>
                      <a:pt x="715" y="155"/>
                    </a:lnTo>
                    <a:lnTo>
                      <a:pt x="715" y="151"/>
                    </a:lnTo>
                    <a:lnTo>
                      <a:pt x="717" y="149"/>
                    </a:lnTo>
                    <a:lnTo>
                      <a:pt x="717" y="145"/>
                    </a:lnTo>
                    <a:lnTo>
                      <a:pt x="718" y="144"/>
                    </a:lnTo>
                    <a:lnTo>
                      <a:pt x="714" y="141"/>
                    </a:lnTo>
                    <a:lnTo>
                      <a:pt x="712" y="139"/>
                    </a:lnTo>
                    <a:lnTo>
                      <a:pt x="708" y="141"/>
                    </a:lnTo>
                    <a:lnTo>
                      <a:pt x="705" y="144"/>
                    </a:lnTo>
                    <a:lnTo>
                      <a:pt x="704" y="148"/>
                    </a:lnTo>
                    <a:lnTo>
                      <a:pt x="704" y="155"/>
                    </a:lnTo>
                    <a:lnTo>
                      <a:pt x="701" y="158"/>
                    </a:lnTo>
                    <a:lnTo>
                      <a:pt x="698" y="158"/>
                    </a:lnTo>
                    <a:lnTo>
                      <a:pt x="696" y="159"/>
                    </a:lnTo>
                    <a:lnTo>
                      <a:pt x="687" y="165"/>
                    </a:lnTo>
                    <a:lnTo>
                      <a:pt x="686" y="167"/>
                    </a:lnTo>
                    <a:lnTo>
                      <a:pt x="686" y="172"/>
                    </a:lnTo>
                    <a:lnTo>
                      <a:pt x="681" y="177"/>
                    </a:lnTo>
                    <a:lnTo>
                      <a:pt x="684" y="184"/>
                    </a:lnTo>
                    <a:lnTo>
                      <a:pt x="687" y="184"/>
                    </a:lnTo>
                    <a:lnTo>
                      <a:pt x="690" y="187"/>
                    </a:lnTo>
                    <a:lnTo>
                      <a:pt x="693" y="192"/>
                    </a:lnTo>
                    <a:lnTo>
                      <a:pt x="694" y="192"/>
                    </a:lnTo>
                    <a:lnTo>
                      <a:pt x="696" y="194"/>
                    </a:lnTo>
                    <a:lnTo>
                      <a:pt x="696" y="195"/>
                    </a:lnTo>
                    <a:lnTo>
                      <a:pt x="686" y="209"/>
                    </a:lnTo>
                    <a:lnTo>
                      <a:pt x="686" y="212"/>
                    </a:lnTo>
                    <a:lnTo>
                      <a:pt x="684" y="213"/>
                    </a:lnTo>
                    <a:lnTo>
                      <a:pt x="683" y="212"/>
                    </a:lnTo>
                    <a:lnTo>
                      <a:pt x="684" y="212"/>
                    </a:lnTo>
                    <a:lnTo>
                      <a:pt x="684" y="209"/>
                    </a:lnTo>
                    <a:lnTo>
                      <a:pt x="676" y="209"/>
                    </a:lnTo>
                    <a:lnTo>
                      <a:pt x="675" y="211"/>
                    </a:lnTo>
                    <a:lnTo>
                      <a:pt x="661" y="205"/>
                    </a:lnTo>
                    <a:lnTo>
                      <a:pt x="659" y="204"/>
                    </a:lnTo>
                    <a:lnTo>
                      <a:pt x="659" y="191"/>
                    </a:lnTo>
                    <a:lnTo>
                      <a:pt x="661" y="189"/>
                    </a:lnTo>
                    <a:lnTo>
                      <a:pt x="664" y="184"/>
                    </a:lnTo>
                    <a:lnTo>
                      <a:pt x="664" y="177"/>
                    </a:lnTo>
                    <a:lnTo>
                      <a:pt x="665" y="174"/>
                    </a:lnTo>
                    <a:lnTo>
                      <a:pt x="666" y="173"/>
                    </a:lnTo>
                    <a:lnTo>
                      <a:pt x="666" y="165"/>
                    </a:lnTo>
                    <a:lnTo>
                      <a:pt x="665" y="163"/>
                    </a:lnTo>
                    <a:lnTo>
                      <a:pt x="665" y="160"/>
                    </a:lnTo>
                    <a:lnTo>
                      <a:pt x="664" y="159"/>
                    </a:lnTo>
                    <a:lnTo>
                      <a:pt x="662" y="159"/>
                    </a:lnTo>
                    <a:lnTo>
                      <a:pt x="661" y="158"/>
                    </a:lnTo>
                    <a:lnTo>
                      <a:pt x="655" y="155"/>
                    </a:lnTo>
                    <a:lnTo>
                      <a:pt x="655" y="153"/>
                    </a:lnTo>
                    <a:lnTo>
                      <a:pt x="652" y="151"/>
                    </a:lnTo>
                    <a:lnTo>
                      <a:pt x="651" y="151"/>
                    </a:lnTo>
                    <a:lnTo>
                      <a:pt x="651" y="152"/>
                    </a:lnTo>
                    <a:lnTo>
                      <a:pt x="652" y="153"/>
                    </a:lnTo>
                    <a:lnTo>
                      <a:pt x="655" y="159"/>
                    </a:lnTo>
                    <a:lnTo>
                      <a:pt x="655" y="166"/>
                    </a:lnTo>
                    <a:lnTo>
                      <a:pt x="652" y="169"/>
                    </a:lnTo>
                    <a:lnTo>
                      <a:pt x="652" y="174"/>
                    </a:lnTo>
                    <a:lnTo>
                      <a:pt x="654" y="174"/>
                    </a:lnTo>
                    <a:lnTo>
                      <a:pt x="654" y="176"/>
                    </a:lnTo>
                    <a:lnTo>
                      <a:pt x="655" y="176"/>
                    </a:lnTo>
                    <a:lnTo>
                      <a:pt x="655" y="184"/>
                    </a:lnTo>
                    <a:lnTo>
                      <a:pt x="654" y="185"/>
                    </a:lnTo>
                    <a:lnTo>
                      <a:pt x="654" y="187"/>
                    </a:lnTo>
                    <a:lnTo>
                      <a:pt x="652" y="187"/>
                    </a:lnTo>
                    <a:lnTo>
                      <a:pt x="651" y="188"/>
                    </a:lnTo>
                    <a:lnTo>
                      <a:pt x="650" y="191"/>
                    </a:lnTo>
                    <a:lnTo>
                      <a:pt x="648" y="192"/>
                    </a:lnTo>
                    <a:lnTo>
                      <a:pt x="648" y="194"/>
                    </a:lnTo>
                    <a:lnTo>
                      <a:pt x="645" y="197"/>
                    </a:lnTo>
                    <a:lnTo>
                      <a:pt x="644" y="197"/>
                    </a:lnTo>
                    <a:lnTo>
                      <a:pt x="644" y="198"/>
                    </a:lnTo>
                    <a:lnTo>
                      <a:pt x="643" y="198"/>
                    </a:lnTo>
                    <a:lnTo>
                      <a:pt x="641" y="199"/>
                    </a:lnTo>
                    <a:lnTo>
                      <a:pt x="641" y="201"/>
                    </a:lnTo>
                    <a:lnTo>
                      <a:pt x="643" y="201"/>
                    </a:lnTo>
                    <a:lnTo>
                      <a:pt x="643" y="202"/>
                    </a:lnTo>
                    <a:lnTo>
                      <a:pt x="641" y="204"/>
                    </a:lnTo>
                    <a:lnTo>
                      <a:pt x="638" y="205"/>
                    </a:lnTo>
                    <a:lnTo>
                      <a:pt x="637" y="205"/>
                    </a:lnTo>
                    <a:lnTo>
                      <a:pt x="637" y="209"/>
                    </a:lnTo>
                    <a:lnTo>
                      <a:pt x="635" y="211"/>
                    </a:lnTo>
                    <a:lnTo>
                      <a:pt x="635" y="212"/>
                    </a:lnTo>
                    <a:lnTo>
                      <a:pt x="637" y="213"/>
                    </a:lnTo>
                    <a:lnTo>
                      <a:pt x="635" y="213"/>
                    </a:lnTo>
                    <a:lnTo>
                      <a:pt x="634" y="216"/>
                    </a:lnTo>
                    <a:lnTo>
                      <a:pt x="631" y="216"/>
                    </a:lnTo>
                    <a:lnTo>
                      <a:pt x="627" y="218"/>
                    </a:lnTo>
                    <a:lnTo>
                      <a:pt x="627" y="215"/>
                    </a:lnTo>
                    <a:lnTo>
                      <a:pt x="633" y="195"/>
                    </a:lnTo>
                    <a:lnTo>
                      <a:pt x="631" y="188"/>
                    </a:lnTo>
                    <a:lnTo>
                      <a:pt x="630" y="184"/>
                    </a:lnTo>
                    <a:lnTo>
                      <a:pt x="627" y="180"/>
                    </a:lnTo>
                    <a:lnTo>
                      <a:pt x="624" y="179"/>
                    </a:lnTo>
                    <a:lnTo>
                      <a:pt x="620" y="179"/>
                    </a:lnTo>
                    <a:lnTo>
                      <a:pt x="617" y="176"/>
                    </a:lnTo>
                    <a:lnTo>
                      <a:pt x="620" y="163"/>
                    </a:lnTo>
                    <a:lnTo>
                      <a:pt x="619" y="162"/>
                    </a:lnTo>
                    <a:lnTo>
                      <a:pt x="613" y="153"/>
                    </a:lnTo>
                    <a:lnTo>
                      <a:pt x="606" y="148"/>
                    </a:lnTo>
                    <a:lnTo>
                      <a:pt x="604" y="146"/>
                    </a:lnTo>
                    <a:lnTo>
                      <a:pt x="602" y="145"/>
                    </a:lnTo>
                    <a:lnTo>
                      <a:pt x="599" y="144"/>
                    </a:lnTo>
                    <a:lnTo>
                      <a:pt x="598" y="142"/>
                    </a:lnTo>
                    <a:lnTo>
                      <a:pt x="594" y="139"/>
                    </a:lnTo>
                    <a:lnTo>
                      <a:pt x="594" y="135"/>
                    </a:lnTo>
                    <a:lnTo>
                      <a:pt x="595" y="131"/>
                    </a:lnTo>
                    <a:lnTo>
                      <a:pt x="597" y="124"/>
                    </a:lnTo>
                    <a:lnTo>
                      <a:pt x="594" y="122"/>
                    </a:lnTo>
                    <a:lnTo>
                      <a:pt x="590" y="117"/>
                    </a:lnTo>
                    <a:lnTo>
                      <a:pt x="587" y="110"/>
                    </a:lnTo>
                    <a:lnTo>
                      <a:pt x="587" y="109"/>
                    </a:lnTo>
                    <a:lnTo>
                      <a:pt x="585" y="109"/>
                    </a:lnTo>
                    <a:lnTo>
                      <a:pt x="585" y="106"/>
                    </a:lnTo>
                    <a:lnTo>
                      <a:pt x="584" y="102"/>
                    </a:lnTo>
                    <a:lnTo>
                      <a:pt x="584" y="100"/>
                    </a:lnTo>
                    <a:lnTo>
                      <a:pt x="595" y="92"/>
                    </a:lnTo>
                    <a:lnTo>
                      <a:pt x="598" y="92"/>
                    </a:lnTo>
                    <a:lnTo>
                      <a:pt x="598" y="86"/>
                    </a:lnTo>
                    <a:lnTo>
                      <a:pt x="597" y="84"/>
                    </a:lnTo>
                    <a:lnTo>
                      <a:pt x="581" y="84"/>
                    </a:lnTo>
                    <a:lnTo>
                      <a:pt x="568" y="91"/>
                    </a:lnTo>
                    <a:lnTo>
                      <a:pt x="547" y="107"/>
                    </a:lnTo>
                    <a:lnTo>
                      <a:pt x="547" y="109"/>
                    </a:lnTo>
                    <a:lnTo>
                      <a:pt x="545" y="113"/>
                    </a:lnTo>
                    <a:lnTo>
                      <a:pt x="547" y="115"/>
                    </a:lnTo>
                    <a:lnTo>
                      <a:pt x="545" y="115"/>
                    </a:lnTo>
                    <a:lnTo>
                      <a:pt x="542" y="117"/>
                    </a:lnTo>
                    <a:lnTo>
                      <a:pt x="535" y="115"/>
                    </a:lnTo>
                    <a:lnTo>
                      <a:pt x="530" y="118"/>
                    </a:lnTo>
                    <a:lnTo>
                      <a:pt x="525" y="125"/>
                    </a:lnTo>
                    <a:lnTo>
                      <a:pt x="518" y="134"/>
                    </a:lnTo>
                    <a:lnTo>
                      <a:pt x="513" y="137"/>
                    </a:lnTo>
                    <a:lnTo>
                      <a:pt x="507" y="138"/>
                    </a:lnTo>
                    <a:lnTo>
                      <a:pt x="506" y="137"/>
                    </a:lnTo>
                    <a:lnTo>
                      <a:pt x="506" y="135"/>
                    </a:lnTo>
                    <a:lnTo>
                      <a:pt x="504" y="135"/>
                    </a:lnTo>
                    <a:lnTo>
                      <a:pt x="506" y="131"/>
                    </a:lnTo>
                    <a:lnTo>
                      <a:pt x="504" y="128"/>
                    </a:lnTo>
                    <a:lnTo>
                      <a:pt x="499" y="125"/>
                    </a:lnTo>
                    <a:lnTo>
                      <a:pt x="493" y="124"/>
                    </a:lnTo>
                    <a:lnTo>
                      <a:pt x="489" y="125"/>
                    </a:lnTo>
                    <a:lnTo>
                      <a:pt x="487" y="125"/>
                    </a:lnTo>
                    <a:lnTo>
                      <a:pt x="485" y="122"/>
                    </a:lnTo>
                    <a:lnTo>
                      <a:pt x="492" y="118"/>
                    </a:lnTo>
                    <a:lnTo>
                      <a:pt x="500" y="110"/>
                    </a:lnTo>
                    <a:lnTo>
                      <a:pt x="501" y="110"/>
                    </a:lnTo>
                    <a:lnTo>
                      <a:pt x="507" y="109"/>
                    </a:lnTo>
                    <a:lnTo>
                      <a:pt x="508" y="105"/>
                    </a:lnTo>
                    <a:lnTo>
                      <a:pt x="511" y="103"/>
                    </a:lnTo>
                    <a:lnTo>
                      <a:pt x="521" y="93"/>
                    </a:lnTo>
                    <a:lnTo>
                      <a:pt x="521" y="92"/>
                    </a:lnTo>
                    <a:lnTo>
                      <a:pt x="523" y="89"/>
                    </a:lnTo>
                    <a:lnTo>
                      <a:pt x="520" y="86"/>
                    </a:lnTo>
                    <a:lnTo>
                      <a:pt x="520" y="84"/>
                    </a:lnTo>
                    <a:lnTo>
                      <a:pt x="521" y="82"/>
                    </a:lnTo>
                    <a:lnTo>
                      <a:pt x="523" y="79"/>
                    </a:lnTo>
                    <a:lnTo>
                      <a:pt x="524" y="79"/>
                    </a:lnTo>
                    <a:lnTo>
                      <a:pt x="532" y="72"/>
                    </a:lnTo>
                    <a:lnTo>
                      <a:pt x="535" y="71"/>
                    </a:lnTo>
                    <a:lnTo>
                      <a:pt x="535" y="68"/>
                    </a:lnTo>
                    <a:lnTo>
                      <a:pt x="537" y="65"/>
                    </a:lnTo>
                    <a:lnTo>
                      <a:pt x="538" y="61"/>
                    </a:lnTo>
                    <a:lnTo>
                      <a:pt x="541" y="55"/>
                    </a:lnTo>
                    <a:lnTo>
                      <a:pt x="541" y="54"/>
                    </a:lnTo>
                    <a:lnTo>
                      <a:pt x="542" y="53"/>
                    </a:lnTo>
                    <a:lnTo>
                      <a:pt x="545" y="51"/>
                    </a:lnTo>
                    <a:lnTo>
                      <a:pt x="550" y="50"/>
                    </a:lnTo>
                    <a:lnTo>
                      <a:pt x="553" y="47"/>
                    </a:lnTo>
                    <a:lnTo>
                      <a:pt x="553" y="40"/>
                    </a:lnTo>
                    <a:lnTo>
                      <a:pt x="545" y="40"/>
                    </a:lnTo>
                    <a:lnTo>
                      <a:pt x="539" y="39"/>
                    </a:lnTo>
                    <a:lnTo>
                      <a:pt x="538" y="40"/>
                    </a:lnTo>
                    <a:lnTo>
                      <a:pt x="537" y="39"/>
                    </a:lnTo>
                    <a:lnTo>
                      <a:pt x="532" y="39"/>
                    </a:lnTo>
                    <a:lnTo>
                      <a:pt x="531" y="38"/>
                    </a:lnTo>
                    <a:lnTo>
                      <a:pt x="525" y="36"/>
                    </a:lnTo>
                    <a:lnTo>
                      <a:pt x="521" y="32"/>
                    </a:lnTo>
                    <a:lnTo>
                      <a:pt x="521" y="31"/>
                    </a:lnTo>
                    <a:lnTo>
                      <a:pt x="520" y="31"/>
                    </a:lnTo>
                    <a:lnTo>
                      <a:pt x="518" y="28"/>
                    </a:lnTo>
                    <a:lnTo>
                      <a:pt x="518" y="26"/>
                    </a:lnTo>
                    <a:lnTo>
                      <a:pt x="520" y="25"/>
                    </a:lnTo>
                    <a:lnTo>
                      <a:pt x="521" y="21"/>
                    </a:lnTo>
                    <a:lnTo>
                      <a:pt x="521" y="14"/>
                    </a:lnTo>
                    <a:lnTo>
                      <a:pt x="520" y="12"/>
                    </a:lnTo>
                    <a:lnTo>
                      <a:pt x="520" y="7"/>
                    </a:lnTo>
                    <a:lnTo>
                      <a:pt x="518" y="4"/>
                    </a:lnTo>
                    <a:lnTo>
                      <a:pt x="518" y="2"/>
                    </a:lnTo>
                    <a:lnTo>
                      <a:pt x="517" y="1"/>
                    </a:lnTo>
                    <a:lnTo>
                      <a:pt x="515" y="1"/>
                    </a:lnTo>
                    <a:lnTo>
                      <a:pt x="515" y="5"/>
                    </a:lnTo>
                    <a:lnTo>
                      <a:pt x="511" y="9"/>
                    </a:lnTo>
                    <a:lnTo>
                      <a:pt x="508" y="11"/>
                    </a:lnTo>
                    <a:lnTo>
                      <a:pt x="506" y="11"/>
                    </a:lnTo>
                    <a:lnTo>
                      <a:pt x="506" y="16"/>
                    </a:lnTo>
                    <a:lnTo>
                      <a:pt x="503" y="25"/>
                    </a:lnTo>
                    <a:lnTo>
                      <a:pt x="501" y="26"/>
                    </a:lnTo>
                    <a:lnTo>
                      <a:pt x="500" y="29"/>
                    </a:lnTo>
                    <a:lnTo>
                      <a:pt x="499" y="31"/>
                    </a:lnTo>
                    <a:lnTo>
                      <a:pt x="490" y="35"/>
                    </a:lnTo>
                    <a:lnTo>
                      <a:pt x="489" y="35"/>
                    </a:lnTo>
                    <a:lnTo>
                      <a:pt x="486" y="36"/>
                    </a:lnTo>
                    <a:lnTo>
                      <a:pt x="485" y="38"/>
                    </a:lnTo>
                    <a:lnTo>
                      <a:pt x="485" y="40"/>
                    </a:lnTo>
                    <a:lnTo>
                      <a:pt x="483" y="42"/>
                    </a:lnTo>
                    <a:lnTo>
                      <a:pt x="480" y="42"/>
                    </a:lnTo>
                    <a:lnTo>
                      <a:pt x="477" y="43"/>
                    </a:lnTo>
                    <a:lnTo>
                      <a:pt x="475" y="46"/>
                    </a:lnTo>
                    <a:lnTo>
                      <a:pt x="475" y="47"/>
                    </a:lnTo>
                    <a:lnTo>
                      <a:pt x="472" y="47"/>
                    </a:lnTo>
                    <a:lnTo>
                      <a:pt x="471" y="50"/>
                    </a:lnTo>
                    <a:lnTo>
                      <a:pt x="468" y="51"/>
                    </a:lnTo>
                    <a:lnTo>
                      <a:pt x="467" y="53"/>
                    </a:lnTo>
                    <a:lnTo>
                      <a:pt x="436" y="60"/>
                    </a:lnTo>
                    <a:lnTo>
                      <a:pt x="433" y="60"/>
                    </a:lnTo>
                    <a:lnTo>
                      <a:pt x="430" y="62"/>
                    </a:lnTo>
                    <a:lnTo>
                      <a:pt x="429" y="62"/>
                    </a:lnTo>
                    <a:lnTo>
                      <a:pt x="425" y="67"/>
                    </a:lnTo>
                    <a:lnTo>
                      <a:pt x="422" y="72"/>
                    </a:lnTo>
                    <a:lnTo>
                      <a:pt x="422" y="75"/>
                    </a:lnTo>
                    <a:lnTo>
                      <a:pt x="420" y="77"/>
                    </a:lnTo>
                    <a:lnTo>
                      <a:pt x="419" y="77"/>
                    </a:lnTo>
                    <a:lnTo>
                      <a:pt x="416" y="78"/>
                    </a:lnTo>
                    <a:lnTo>
                      <a:pt x="398" y="78"/>
                    </a:lnTo>
                    <a:lnTo>
                      <a:pt x="401" y="86"/>
                    </a:lnTo>
                    <a:lnTo>
                      <a:pt x="400" y="88"/>
                    </a:lnTo>
                    <a:lnTo>
                      <a:pt x="395" y="88"/>
                    </a:lnTo>
                    <a:lnTo>
                      <a:pt x="393" y="92"/>
                    </a:lnTo>
                    <a:lnTo>
                      <a:pt x="391" y="92"/>
                    </a:lnTo>
                    <a:lnTo>
                      <a:pt x="390" y="91"/>
                    </a:lnTo>
                    <a:lnTo>
                      <a:pt x="390" y="82"/>
                    </a:lnTo>
                    <a:lnTo>
                      <a:pt x="388" y="78"/>
                    </a:lnTo>
                    <a:lnTo>
                      <a:pt x="390" y="74"/>
                    </a:lnTo>
                    <a:lnTo>
                      <a:pt x="390" y="68"/>
                    </a:lnTo>
                    <a:lnTo>
                      <a:pt x="383" y="64"/>
                    </a:lnTo>
                    <a:lnTo>
                      <a:pt x="380" y="64"/>
                    </a:lnTo>
                    <a:lnTo>
                      <a:pt x="373" y="57"/>
                    </a:lnTo>
                    <a:lnTo>
                      <a:pt x="366" y="58"/>
                    </a:lnTo>
                    <a:lnTo>
                      <a:pt x="365" y="60"/>
                    </a:lnTo>
                    <a:lnTo>
                      <a:pt x="358" y="61"/>
                    </a:lnTo>
                    <a:lnTo>
                      <a:pt x="355" y="64"/>
                    </a:lnTo>
                    <a:lnTo>
                      <a:pt x="352" y="64"/>
                    </a:lnTo>
                    <a:lnTo>
                      <a:pt x="338" y="61"/>
                    </a:lnTo>
                    <a:lnTo>
                      <a:pt x="338" y="60"/>
                    </a:lnTo>
                    <a:lnTo>
                      <a:pt x="334" y="60"/>
                    </a:lnTo>
                    <a:lnTo>
                      <a:pt x="331" y="61"/>
                    </a:lnTo>
                    <a:lnTo>
                      <a:pt x="330" y="64"/>
                    </a:lnTo>
                    <a:lnTo>
                      <a:pt x="328" y="64"/>
                    </a:lnTo>
                    <a:lnTo>
                      <a:pt x="327" y="65"/>
                    </a:lnTo>
                    <a:lnTo>
                      <a:pt x="324" y="67"/>
                    </a:lnTo>
                    <a:lnTo>
                      <a:pt x="313" y="67"/>
                    </a:lnTo>
                    <a:lnTo>
                      <a:pt x="310" y="69"/>
                    </a:lnTo>
                    <a:lnTo>
                      <a:pt x="316" y="79"/>
                    </a:lnTo>
                    <a:lnTo>
                      <a:pt x="317" y="81"/>
                    </a:lnTo>
                    <a:lnTo>
                      <a:pt x="320" y="81"/>
                    </a:lnTo>
                    <a:lnTo>
                      <a:pt x="327" y="84"/>
                    </a:lnTo>
                    <a:lnTo>
                      <a:pt x="330" y="84"/>
                    </a:lnTo>
                    <a:lnTo>
                      <a:pt x="333" y="86"/>
                    </a:lnTo>
                    <a:lnTo>
                      <a:pt x="333" y="91"/>
                    </a:lnTo>
                    <a:lnTo>
                      <a:pt x="331" y="92"/>
                    </a:lnTo>
                    <a:lnTo>
                      <a:pt x="331" y="93"/>
                    </a:lnTo>
                    <a:lnTo>
                      <a:pt x="330" y="95"/>
                    </a:lnTo>
                    <a:lnTo>
                      <a:pt x="326" y="103"/>
                    </a:lnTo>
                    <a:lnTo>
                      <a:pt x="326" y="105"/>
                    </a:lnTo>
                    <a:lnTo>
                      <a:pt x="316" y="115"/>
                    </a:lnTo>
                    <a:lnTo>
                      <a:pt x="310" y="118"/>
                    </a:lnTo>
                    <a:lnTo>
                      <a:pt x="309" y="120"/>
                    </a:lnTo>
                    <a:lnTo>
                      <a:pt x="305" y="120"/>
                    </a:lnTo>
                    <a:lnTo>
                      <a:pt x="302" y="122"/>
                    </a:lnTo>
                    <a:lnTo>
                      <a:pt x="300" y="127"/>
                    </a:lnTo>
                    <a:lnTo>
                      <a:pt x="298" y="129"/>
                    </a:lnTo>
                    <a:lnTo>
                      <a:pt x="289" y="134"/>
                    </a:lnTo>
                    <a:lnTo>
                      <a:pt x="274" y="139"/>
                    </a:lnTo>
                    <a:lnTo>
                      <a:pt x="273" y="141"/>
                    </a:lnTo>
                    <a:lnTo>
                      <a:pt x="252" y="148"/>
                    </a:lnTo>
                    <a:lnTo>
                      <a:pt x="243" y="148"/>
                    </a:lnTo>
                    <a:lnTo>
                      <a:pt x="236" y="145"/>
                    </a:lnTo>
                    <a:lnTo>
                      <a:pt x="230" y="144"/>
                    </a:lnTo>
                    <a:lnTo>
                      <a:pt x="228" y="146"/>
                    </a:lnTo>
                    <a:lnTo>
                      <a:pt x="229" y="148"/>
                    </a:lnTo>
                    <a:lnTo>
                      <a:pt x="229" y="151"/>
                    </a:lnTo>
                    <a:lnTo>
                      <a:pt x="228" y="152"/>
                    </a:lnTo>
                    <a:lnTo>
                      <a:pt x="228" y="153"/>
                    </a:lnTo>
                    <a:lnTo>
                      <a:pt x="222" y="159"/>
                    </a:lnTo>
                    <a:lnTo>
                      <a:pt x="221" y="162"/>
                    </a:lnTo>
                    <a:lnTo>
                      <a:pt x="218" y="165"/>
                    </a:lnTo>
                    <a:lnTo>
                      <a:pt x="210" y="169"/>
                    </a:lnTo>
                    <a:lnTo>
                      <a:pt x="206" y="169"/>
                    </a:lnTo>
                    <a:lnTo>
                      <a:pt x="206" y="167"/>
                    </a:lnTo>
                    <a:lnTo>
                      <a:pt x="204" y="167"/>
                    </a:lnTo>
                    <a:lnTo>
                      <a:pt x="204" y="174"/>
                    </a:lnTo>
                    <a:lnTo>
                      <a:pt x="206" y="177"/>
                    </a:lnTo>
                    <a:lnTo>
                      <a:pt x="207" y="179"/>
                    </a:lnTo>
                    <a:lnTo>
                      <a:pt x="208" y="179"/>
                    </a:lnTo>
                    <a:lnTo>
                      <a:pt x="207" y="180"/>
                    </a:lnTo>
                    <a:lnTo>
                      <a:pt x="206" y="179"/>
                    </a:lnTo>
                    <a:lnTo>
                      <a:pt x="203" y="177"/>
                    </a:lnTo>
                    <a:lnTo>
                      <a:pt x="201" y="177"/>
                    </a:lnTo>
                    <a:lnTo>
                      <a:pt x="197" y="180"/>
                    </a:lnTo>
                    <a:lnTo>
                      <a:pt x="197" y="184"/>
                    </a:lnTo>
                    <a:lnTo>
                      <a:pt x="159" y="222"/>
                    </a:lnTo>
                    <a:lnTo>
                      <a:pt x="141" y="234"/>
                    </a:lnTo>
                    <a:lnTo>
                      <a:pt x="133" y="237"/>
                    </a:lnTo>
                    <a:lnTo>
                      <a:pt x="132" y="239"/>
                    </a:lnTo>
                    <a:lnTo>
                      <a:pt x="130" y="239"/>
                    </a:lnTo>
                    <a:lnTo>
                      <a:pt x="130" y="241"/>
                    </a:lnTo>
                    <a:lnTo>
                      <a:pt x="126" y="244"/>
                    </a:lnTo>
                    <a:lnTo>
                      <a:pt x="125" y="247"/>
                    </a:lnTo>
                    <a:lnTo>
                      <a:pt x="123" y="257"/>
                    </a:lnTo>
                    <a:lnTo>
                      <a:pt x="126" y="266"/>
                    </a:lnTo>
                    <a:lnTo>
                      <a:pt x="116" y="271"/>
                    </a:lnTo>
                    <a:lnTo>
                      <a:pt x="110" y="271"/>
                    </a:lnTo>
                    <a:lnTo>
                      <a:pt x="96" y="266"/>
                    </a:lnTo>
                    <a:lnTo>
                      <a:pt x="96" y="265"/>
                    </a:lnTo>
                    <a:lnTo>
                      <a:pt x="94" y="264"/>
                    </a:lnTo>
                    <a:lnTo>
                      <a:pt x="92" y="264"/>
                    </a:lnTo>
                    <a:lnTo>
                      <a:pt x="92" y="259"/>
                    </a:lnTo>
                    <a:lnTo>
                      <a:pt x="89" y="255"/>
                    </a:lnTo>
                    <a:lnTo>
                      <a:pt x="82" y="247"/>
                    </a:lnTo>
                    <a:lnTo>
                      <a:pt x="77" y="246"/>
                    </a:lnTo>
                    <a:lnTo>
                      <a:pt x="69" y="251"/>
                    </a:lnTo>
                    <a:lnTo>
                      <a:pt x="65" y="254"/>
                    </a:lnTo>
                    <a:lnTo>
                      <a:pt x="69" y="271"/>
                    </a:lnTo>
                    <a:lnTo>
                      <a:pt x="70" y="275"/>
                    </a:lnTo>
                    <a:lnTo>
                      <a:pt x="70" y="276"/>
                    </a:lnTo>
                    <a:lnTo>
                      <a:pt x="69" y="279"/>
                    </a:lnTo>
                    <a:lnTo>
                      <a:pt x="69" y="289"/>
                    </a:lnTo>
                    <a:lnTo>
                      <a:pt x="67" y="296"/>
                    </a:lnTo>
                    <a:lnTo>
                      <a:pt x="65" y="301"/>
                    </a:lnTo>
                    <a:lnTo>
                      <a:pt x="62" y="306"/>
                    </a:lnTo>
                    <a:lnTo>
                      <a:pt x="60" y="306"/>
                    </a:lnTo>
                    <a:lnTo>
                      <a:pt x="57" y="310"/>
                    </a:lnTo>
                    <a:lnTo>
                      <a:pt x="57" y="313"/>
                    </a:lnTo>
                    <a:lnTo>
                      <a:pt x="59" y="317"/>
                    </a:lnTo>
                    <a:lnTo>
                      <a:pt x="63" y="321"/>
                    </a:lnTo>
                    <a:lnTo>
                      <a:pt x="65" y="321"/>
                    </a:lnTo>
                    <a:lnTo>
                      <a:pt x="66" y="324"/>
                    </a:lnTo>
                    <a:lnTo>
                      <a:pt x="67" y="325"/>
                    </a:lnTo>
                    <a:lnTo>
                      <a:pt x="67" y="326"/>
                    </a:lnTo>
                    <a:lnTo>
                      <a:pt x="63" y="324"/>
                    </a:lnTo>
                    <a:lnTo>
                      <a:pt x="59" y="324"/>
                    </a:lnTo>
                    <a:lnTo>
                      <a:pt x="53" y="317"/>
                    </a:lnTo>
                    <a:lnTo>
                      <a:pt x="46" y="301"/>
                    </a:lnTo>
                    <a:lnTo>
                      <a:pt x="42" y="297"/>
                    </a:lnTo>
                    <a:lnTo>
                      <a:pt x="32" y="272"/>
                    </a:lnTo>
                    <a:lnTo>
                      <a:pt x="31" y="271"/>
                    </a:lnTo>
                    <a:lnTo>
                      <a:pt x="31" y="269"/>
                    </a:lnTo>
                    <a:lnTo>
                      <a:pt x="27" y="265"/>
                    </a:lnTo>
                    <a:lnTo>
                      <a:pt x="27" y="254"/>
                    </a:lnTo>
                    <a:lnTo>
                      <a:pt x="28" y="254"/>
                    </a:lnTo>
                    <a:lnTo>
                      <a:pt x="32" y="251"/>
                    </a:lnTo>
                    <a:lnTo>
                      <a:pt x="32" y="247"/>
                    </a:lnTo>
                    <a:lnTo>
                      <a:pt x="29" y="247"/>
                    </a:lnTo>
                    <a:lnTo>
                      <a:pt x="25" y="250"/>
                    </a:lnTo>
                    <a:lnTo>
                      <a:pt x="21" y="250"/>
                    </a:lnTo>
                    <a:lnTo>
                      <a:pt x="20" y="246"/>
                    </a:lnTo>
                    <a:lnTo>
                      <a:pt x="22" y="240"/>
                    </a:lnTo>
                    <a:lnTo>
                      <a:pt x="22" y="233"/>
                    </a:lnTo>
                    <a:lnTo>
                      <a:pt x="20" y="230"/>
                    </a:lnTo>
                    <a:lnTo>
                      <a:pt x="20" y="229"/>
                    </a:lnTo>
                    <a:lnTo>
                      <a:pt x="18" y="227"/>
                    </a:lnTo>
                    <a:lnTo>
                      <a:pt x="17" y="223"/>
                    </a:lnTo>
                    <a:lnTo>
                      <a:pt x="17" y="220"/>
                    </a:lnTo>
                    <a:lnTo>
                      <a:pt x="18" y="219"/>
                    </a:lnTo>
                    <a:lnTo>
                      <a:pt x="25" y="213"/>
                    </a:lnTo>
                    <a:lnTo>
                      <a:pt x="25" y="206"/>
                    </a:lnTo>
                    <a:lnTo>
                      <a:pt x="0" y="195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1" name="Freeform 6309">
                <a:extLst>
                  <a:ext uri="{FF2B5EF4-FFF2-40B4-BE49-F238E27FC236}">
                    <a16:creationId xmlns:a16="http://schemas.microsoft.com/office/drawing/2014/main" id="{50207227-864D-E26E-8930-3D5A229975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9" y="972"/>
                <a:ext cx="106" cy="124"/>
              </a:xfrm>
              <a:custGeom>
                <a:avLst/>
                <a:gdLst>
                  <a:gd name="T0" fmla="*/ 413 w 424"/>
                  <a:gd name="T1" fmla="*/ 494 h 497"/>
                  <a:gd name="T2" fmla="*/ 395 w 424"/>
                  <a:gd name="T3" fmla="*/ 482 h 497"/>
                  <a:gd name="T4" fmla="*/ 386 w 424"/>
                  <a:gd name="T5" fmla="*/ 476 h 497"/>
                  <a:gd name="T6" fmla="*/ 381 w 424"/>
                  <a:gd name="T7" fmla="*/ 450 h 497"/>
                  <a:gd name="T8" fmla="*/ 374 w 424"/>
                  <a:gd name="T9" fmla="*/ 450 h 497"/>
                  <a:gd name="T10" fmla="*/ 361 w 424"/>
                  <a:gd name="T11" fmla="*/ 447 h 497"/>
                  <a:gd name="T12" fmla="*/ 346 w 424"/>
                  <a:gd name="T13" fmla="*/ 434 h 497"/>
                  <a:gd name="T14" fmla="*/ 333 w 424"/>
                  <a:gd name="T15" fmla="*/ 431 h 497"/>
                  <a:gd name="T16" fmla="*/ 329 w 424"/>
                  <a:gd name="T17" fmla="*/ 424 h 497"/>
                  <a:gd name="T18" fmla="*/ 339 w 424"/>
                  <a:gd name="T19" fmla="*/ 390 h 497"/>
                  <a:gd name="T20" fmla="*/ 332 w 424"/>
                  <a:gd name="T21" fmla="*/ 328 h 497"/>
                  <a:gd name="T22" fmla="*/ 321 w 424"/>
                  <a:gd name="T23" fmla="*/ 318 h 497"/>
                  <a:gd name="T24" fmla="*/ 315 w 424"/>
                  <a:gd name="T25" fmla="*/ 303 h 497"/>
                  <a:gd name="T26" fmla="*/ 293 w 424"/>
                  <a:gd name="T27" fmla="*/ 285 h 497"/>
                  <a:gd name="T28" fmla="*/ 268 w 424"/>
                  <a:gd name="T29" fmla="*/ 268 h 497"/>
                  <a:gd name="T30" fmla="*/ 255 w 424"/>
                  <a:gd name="T31" fmla="*/ 235 h 497"/>
                  <a:gd name="T32" fmla="*/ 222 w 424"/>
                  <a:gd name="T33" fmla="*/ 215 h 497"/>
                  <a:gd name="T34" fmla="*/ 212 w 424"/>
                  <a:gd name="T35" fmla="*/ 197 h 497"/>
                  <a:gd name="T36" fmla="*/ 201 w 424"/>
                  <a:gd name="T37" fmla="*/ 189 h 497"/>
                  <a:gd name="T38" fmla="*/ 206 w 424"/>
                  <a:gd name="T39" fmla="*/ 179 h 497"/>
                  <a:gd name="T40" fmla="*/ 216 w 424"/>
                  <a:gd name="T41" fmla="*/ 161 h 497"/>
                  <a:gd name="T42" fmla="*/ 209 w 424"/>
                  <a:gd name="T43" fmla="*/ 148 h 497"/>
                  <a:gd name="T44" fmla="*/ 225 w 424"/>
                  <a:gd name="T45" fmla="*/ 134 h 497"/>
                  <a:gd name="T46" fmla="*/ 209 w 424"/>
                  <a:gd name="T47" fmla="*/ 126 h 497"/>
                  <a:gd name="T48" fmla="*/ 202 w 424"/>
                  <a:gd name="T49" fmla="*/ 106 h 497"/>
                  <a:gd name="T50" fmla="*/ 201 w 424"/>
                  <a:gd name="T51" fmla="*/ 102 h 497"/>
                  <a:gd name="T52" fmla="*/ 195 w 424"/>
                  <a:gd name="T53" fmla="*/ 112 h 497"/>
                  <a:gd name="T54" fmla="*/ 189 w 424"/>
                  <a:gd name="T55" fmla="*/ 116 h 497"/>
                  <a:gd name="T56" fmla="*/ 144 w 424"/>
                  <a:gd name="T57" fmla="*/ 109 h 497"/>
                  <a:gd name="T58" fmla="*/ 125 w 424"/>
                  <a:gd name="T59" fmla="*/ 103 h 497"/>
                  <a:gd name="T60" fmla="*/ 114 w 424"/>
                  <a:gd name="T61" fmla="*/ 81 h 497"/>
                  <a:gd name="T62" fmla="*/ 128 w 424"/>
                  <a:gd name="T63" fmla="*/ 81 h 497"/>
                  <a:gd name="T64" fmla="*/ 135 w 424"/>
                  <a:gd name="T65" fmla="*/ 77 h 497"/>
                  <a:gd name="T66" fmla="*/ 93 w 424"/>
                  <a:gd name="T67" fmla="*/ 71 h 497"/>
                  <a:gd name="T68" fmla="*/ 92 w 424"/>
                  <a:gd name="T69" fmla="*/ 63 h 497"/>
                  <a:gd name="T70" fmla="*/ 110 w 424"/>
                  <a:gd name="T71" fmla="*/ 60 h 497"/>
                  <a:gd name="T72" fmla="*/ 117 w 424"/>
                  <a:gd name="T73" fmla="*/ 59 h 497"/>
                  <a:gd name="T74" fmla="*/ 125 w 424"/>
                  <a:gd name="T75" fmla="*/ 48 h 497"/>
                  <a:gd name="T76" fmla="*/ 142 w 424"/>
                  <a:gd name="T77" fmla="*/ 41 h 497"/>
                  <a:gd name="T78" fmla="*/ 135 w 424"/>
                  <a:gd name="T79" fmla="*/ 36 h 497"/>
                  <a:gd name="T80" fmla="*/ 129 w 424"/>
                  <a:gd name="T81" fmla="*/ 24 h 497"/>
                  <a:gd name="T82" fmla="*/ 141 w 424"/>
                  <a:gd name="T83" fmla="*/ 10 h 497"/>
                  <a:gd name="T84" fmla="*/ 121 w 424"/>
                  <a:gd name="T85" fmla="*/ 6 h 497"/>
                  <a:gd name="T86" fmla="*/ 100 w 424"/>
                  <a:gd name="T87" fmla="*/ 10 h 497"/>
                  <a:gd name="T88" fmla="*/ 88 w 424"/>
                  <a:gd name="T89" fmla="*/ 13 h 497"/>
                  <a:gd name="T90" fmla="*/ 84 w 424"/>
                  <a:gd name="T91" fmla="*/ 7 h 497"/>
                  <a:gd name="T92" fmla="*/ 82 w 424"/>
                  <a:gd name="T93" fmla="*/ 2 h 497"/>
                  <a:gd name="T94" fmla="*/ 58 w 424"/>
                  <a:gd name="T95" fmla="*/ 9 h 497"/>
                  <a:gd name="T96" fmla="*/ 48 w 424"/>
                  <a:gd name="T97" fmla="*/ 22 h 497"/>
                  <a:gd name="T98" fmla="*/ 35 w 424"/>
                  <a:gd name="T99" fmla="*/ 60 h 497"/>
                  <a:gd name="T100" fmla="*/ 26 w 424"/>
                  <a:gd name="T101" fmla="*/ 91 h 497"/>
                  <a:gd name="T102" fmla="*/ 12 w 424"/>
                  <a:gd name="T103" fmla="*/ 96 h 497"/>
                  <a:gd name="T104" fmla="*/ 5 w 424"/>
                  <a:gd name="T105" fmla="*/ 101 h 497"/>
                  <a:gd name="T106" fmla="*/ 0 w 424"/>
                  <a:gd name="T107" fmla="*/ 108 h 4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424" h="497">
                    <a:moveTo>
                      <a:pt x="424" y="497"/>
                    </a:moveTo>
                    <a:lnTo>
                      <a:pt x="421" y="497"/>
                    </a:lnTo>
                    <a:lnTo>
                      <a:pt x="419" y="496"/>
                    </a:lnTo>
                    <a:lnTo>
                      <a:pt x="413" y="494"/>
                    </a:lnTo>
                    <a:lnTo>
                      <a:pt x="398" y="486"/>
                    </a:lnTo>
                    <a:lnTo>
                      <a:pt x="396" y="484"/>
                    </a:lnTo>
                    <a:lnTo>
                      <a:pt x="395" y="484"/>
                    </a:lnTo>
                    <a:lnTo>
                      <a:pt x="395" y="482"/>
                    </a:lnTo>
                    <a:lnTo>
                      <a:pt x="392" y="479"/>
                    </a:lnTo>
                    <a:lnTo>
                      <a:pt x="389" y="478"/>
                    </a:lnTo>
                    <a:lnTo>
                      <a:pt x="388" y="478"/>
                    </a:lnTo>
                    <a:lnTo>
                      <a:pt x="386" y="476"/>
                    </a:lnTo>
                    <a:lnTo>
                      <a:pt x="386" y="468"/>
                    </a:lnTo>
                    <a:lnTo>
                      <a:pt x="382" y="453"/>
                    </a:lnTo>
                    <a:lnTo>
                      <a:pt x="381" y="451"/>
                    </a:lnTo>
                    <a:lnTo>
                      <a:pt x="381" y="450"/>
                    </a:lnTo>
                    <a:lnTo>
                      <a:pt x="378" y="450"/>
                    </a:lnTo>
                    <a:lnTo>
                      <a:pt x="375" y="448"/>
                    </a:lnTo>
                    <a:lnTo>
                      <a:pt x="374" y="448"/>
                    </a:lnTo>
                    <a:lnTo>
                      <a:pt x="374" y="450"/>
                    </a:lnTo>
                    <a:lnTo>
                      <a:pt x="370" y="451"/>
                    </a:lnTo>
                    <a:lnTo>
                      <a:pt x="369" y="451"/>
                    </a:lnTo>
                    <a:lnTo>
                      <a:pt x="363" y="450"/>
                    </a:lnTo>
                    <a:lnTo>
                      <a:pt x="361" y="447"/>
                    </a:lnTo>
                    <a:lnTo>
                      <a:pt x="360" y="447"/>
                    </a:lnTo>
                    <a:lnTo>
                      <a:pt x="349" y="436"/>
                    </a:lnTo>
                    <a:lnTo>
                      <a:pt x="346" y="436"/>
                    </a:lnTo>
                    <a:lnTo>
                      <a:pt x="346" y="434"/>
                    </a:lnTo>
                    <a:lnTo>
                      <a:pt x="340" y="433"/>
                    </a:lnTo>
                    <a:lnTo>
                      <a:pt x="336" y="433"/>
                    </a:lnTo>
                    <a:lnTo>
                      <a:pt x="335" y="431"/>
                    </a:lnTo>
                    <a:lnTo>
                      <a:pt x="333" y="431"/>
                    </a:lnTo>
                    <a:lnTo>
                      <a:pt x="332" y="430"/>
                    </a:lnTo>
                    <a:lnTo>
                      <a:pt x="332" y="429"/>
                    </a:lnTo>
                    <a:lnTo>
                      <a:pt x="329" y="427"/>
                    </a:lnTo>
                    <a:lnTo>
                      <a:pt x="329" y="424"/>
                    </a:lnTo>
                    <a:lnTo>
                      <a:pt x="328" y="419"/>
                    </a:lnTo>
                    <a:lnTo>
                      <a:pt x="336" y="411"/>
                    </a:lnTo>
                    <a:lnTo>
                      <a:pt x="342" y="400"/>
                    </a:lnTo>
                    <a:lnTo>
                      <a:pt x="339" y="390"/>
                    </a:lnTo>
                    <a:lnTo>
                      <a:pt x="339" y="387"/>
                    </a:lnTo>
                    <a:lnTo>
                      <a:pt x="333" y="357"/>
                    </a:lnTo>
                    <a:lnTo>
                      <a:pt x="333" y="340"/>
                    </a:lnTo>
                    <a:lnTo>
                      <a:pt x="332" y="328"/>
                    </a:lnTo>
                    <a:lnTo>
                      <a:pt x="329" y="320"/>
                    </a:lnTo>
                    <a:lnTo>
                      <a:pt x="322" y="320"/>
                    </a:lnTo>
                    <a:lnTo>
                      <a:pt x="322" y="318"/>
                    </a:lnTo>
                    <a:lnTo>
                      <a:pt x="321" y="318"/>
                    </a:lnTo>
                    <a:lnTo>
                      <a:pt x="319" y="313"/>
                    </a:lnTo>
                    <a:lnTo>
                      <a:pt x="318" y="310"/>
                    </a:lnTo>
                    <a:lnTo>
                      <a:pt x="318" y="304"/>
                    </a:lnTo>
                    <a:lnTo>
                      <a:pt x="315" y="303"/>
                    </a:lnTo>
                    <a:lnTo>
                      <a:pt x="308" y="297"/>
                    </a:lnTo>
                    <a:lnTo>
                      <a:pt x="307" y="297"/>
                    </a:lnTo>
                    <a:lnTo>
                      <a:pt x="297" y="288"/>
                    </a:lnTo>
                    <a:lnTo>
                      <a:pt x="293" y="285"/>
                    </a:lnTo>
                    <a:lnTo>
                      <a:pt x="272" y="281"/>
                    </a:lnTo>
                    <a:lnTo>
                      <a:pt x="271" y="280"/>
                    </a:lnTo>
                    <a:lnTo>
                      <a:pt x="269" y="275"/>
                    </a:lnTo>
                    <a:lnTo>
                      <a:pt x="268" y="268"/>
                    </a:lnTo>
                    <a:lnTo>
                      <a:pt x="269" y="258"/>
                    </a:lnTo>
                    <a:lnTo>
                      <a:pt x="268" y="249"/>
                    </a:lnTo>
                    <a:lnTo>
                      <a:pt x="265" y="242"/>
                    </a:lnTo>
                    <a:lnTo>
                      <a:pt x="255" y="235"/>
                    </a:lnTo>
                    <a:lnTo>
                      <a:pt x="244" y="230"/>
                    </a:lnTo>
                    <a:lnTo>
                      <a:pt x="233" y="223"/>
                    </a:lnTo>
                    <a:lnTo>
                      <a:pt x="225" y="219"/>
                    </a:lnTo>
                    <a:lnTo>
                      <a:pt x="222" y="215"/>
                    </a:lnTo>
                    <a:lnTo>
                      <a:pt x="222" y="211"/>
                    </a:lnTo>
                    <a:lnTo>
                      <a:pt x="219" y="203"/>
                    </a:lnTo>
                    <a:lnTo>
                      <a:pt x="216" y="200"/>
                    </a:lnTo>
                    <a:lnTo>
                      <a:pt x="212" y="197"/>
                    </a:lnTo>
                    <a:lnTo>
                      <a:pt x="206" y="196"/>
                    </a:lnTo>
                    <a:lnTo>
                      <a:pt x="202" y="193"/>
                    </a:lnTo>
                    <a:lnTo>
                      <a:pt x="201" y="191"/>
                    </a:lnTo>
                    <a:lnTo>
                      <a:pt x="201" y="189"/>
                    </a:lnTo>
                    <a:lnTo>
                      <a:pt x="199" y="186"/>
                    </a:lnTo>
                    <a:lnTo>
                      <a:pt x="199" y="182"/>
                    </a:lnTo>
                    <a:lnTo>
                      <a:pt x="201" y="180"/>
                    </a:lnTo>
                    <a:lnTo>
                      <a:pt x="206" y="179"/>
                    </a:lnTo>
                    <a:lnTo>
                      <a:pt x="212" y="173"/>
                    </a:lnTo>
                    <a:lnTo>
                      <a:pt x="216" y="165"/>
                    </a:lnTo>
                    <a:lnTo>
                      <a:pt x="218" y="163"/>
                    </a:lnTo>
                    <a:lnTo>
                      <a:pt x="216" y="161"/>
                    </a:lnTo>
                    <a:lnTo>
                      <a:pt x="215" y="161"/>
                    </a:lnTo>
                    <a:lnTo>
                      <a:pt x="212" y="159"/>
                    </a:lnTo>
                    <a:lnTo>
                      <a:pt x="209" y="156"/>
                    </a:lnTo>
                    <a:lnTo>
                      <a:pt x="209" y="148"/>
                    </a:lnTo>
                    <a:lnTo>
                      <a:pt x="211" y="147"/>
                    </a:lnTo>
                    <a:lnTo>
                      <a:pt x="213" y="145"/>
                    </a:lnTo>
                    <a:lnTo>
                      <a:pt x="225" y="136"/>
                    </a:lnTo>
                    <a:lnTo>
                      <a:pt x="225" y="134"/>
                    </a:lnTo>
                    <a:lnTo>
                      <a:pt x="226" y="134"/>
                    </a:lnTo>
                    <a:lnTo>
                      <a:pt x="220" y="129"/>
                    </a:lnTo>
                    <a:lnTo>
                      <a:pt x="218" y="129"/>
                    </a:lnTo>
                    <a:lnTo>
                      <a:pt x="209" y="126"/>
                    </a:lnTo>
                    <a:lnTo>
                      <a:pt x="204" y="119"/>
                    </a:lnTo>
                    <a:lnTo>
                      <a:pt x="199" y="110"/>
                    </a:lnTo>
                    <a:lnTo>
                      <a:pt x="199" y="109"/>
                    </a:lnTo>
                    <a:lnTo>
                      <a:pt x="202" y="106"/>
                    </a:lnTo>
                    <a:lnTo>
                      <a:pt x="204" y="106"/>
                    </a:lnTo>
                    <a:lnTo>
                      <a:pt x="204" y="103"/>
                    </a:lnTo>
                    <a:lnTo>
                      <a:pt x="202" y="102"/>
                    </a:lnTo>
                    <a:lnTo>
                      <a:pt x="201" y="102"/>
                    </a:lnTo>
                    <a:lnTo>
                      <a:pt x="197" y="105"/>
                    </a:lnTo>
                    <a:lnTo>
                      <a:pt x="197" y="108"/>
                    </a:lnTo>
                    <a:lnTo>
                      <a:pt x="195" y="110"/>
                    </a:lnTo>
                    <a:lnTo>
                      <a:pt x="195" y="112"/>
                    </a:lnTo>
                    <a:lnTo>
                      <a:pt x="194" y="113"/>
                    </a:lnTo>
                    <a:lnTo>
                      <a:pt x="194" y="115"/>
                    </a:lnTo>
                    <a:lnTo>
                      <a:pt x="191" y="115"/>
                    </a:lnTo>
                    <a:lnTo>
                      <a:pt x="189" y="116"/>
                    </a:lnTo>
                    <a:lnTo>
                      <a:pt x="170" y="116"/>
                    </a:lnTo>
                    <a:lnTo>
                      <a:pt x="155" y="113"/>
                    </a:lnTo>
                    <a:lnTo>
                      <a:pt x="153" y="113"/>
                    </a:lnTo>
                    <a:lnTo>
                      <a:pt x="144" y="109"/>
                    </a:lnTo>
                    <a:lnTo>
                      <a:pt x="138" y="108"/>
                    </a:lnTo>
                    <a:lnTo>
                      <a:pt x="131" y="105"/>
                    </a:lnTo>
                    <a:lnTo>
                      <a:pt x="128" y="105"/>
                    </a:lnTo>
                    <a:lnTo>
                      <a:pt x="125" y="103"/>
                    </a:lnTo>
                    <a:lnTo>
                      <a:pt x="110" y="86"/>
                    </a:lnTo>
                    <a:lnTo>
                      <a:pt x="111" y="84"/>
                    </a:lnTo>
                    <a:lnTo>
                      <a:pt x="111" y="81"/>
                    </a:lnTo>
                    <a:lnTo>
                      <a:pt x="114" y="81"/>
                    </a:lnTo>
                    <a:lnTo>
                      <a:pt x="114" y="80"/>
                    </a:lnTo>
                    <a:lnTo>
                      <a:pt x="118" y="80"/>
                    </a:lnTo>
                    <a:lnTo>
                      <a:pt x="121" y="81"/>
                    </a:lnTo>
                    <a:lnTo>
                      <a:pt x="128" y="81"/>
                    </a:lnTo>
                    <a:lnTo>
                      <a:pt x="132" y="80"/>
                    </a:lnTo>
                    <a:lnTo>
                      <a:pt x="134" y="80"/>
                    </a:lnTo>
                    <a:lnTo>
                      <a:pt x="135" y="78"/>
                    </a:lnTo>
                    <a:lnTo>
                      <a:pt x="135" y="77"/>
                    </a:lnTo>
                    <a:lnTo>
                      <a:pt x="134" y="77"/>
                    </a:lnTo>
                    <a:lnTo>
                      <a:pt x="107" y="73"/>
                    </a:lnTo>
                    <a:lnTo>
                      <a:pt x="98" y="73"/>
                    </a:lnTo>
                    <a:lnTo>
                      <a:pt x="93" y="71"/>
                    </a:lnTo>
                    <a:lnTo>
                      <a:pt x="91" y="69"/>
                    </a:lnTo>
                    <a:lnTo>
                      <a:pt x="91" y="67"/>
                    </a:lnTo>
                    <a:lnTo>
                      <a:pt x="92" y="66"/>
                    </a:lnTo>
                    <a:lnTo>
                      <a:pt x="92" y="63"/>
                    </a:lnTo>
                    <a:lnTo>
                      <a:pt x="96" y="62"/>
                    </a:lnTo>
                    <a:lnTo>
                      <a:pt x="102" y="62"/>
                    </a:lnTo>
                    <a:lnTo>
                      <a:pt x="107" y="60"/>
                    </a:lnTo>
                    <a:lnTo>
                      <a:pt x="110" y="60"/>
                    </a:lnTo>
                    <a:lnTo>
                      <a:pt x="113" y="59"/>
                    </a:lnTo>
                    <a:lnTo>
                      <a:pt x="115" y="60"/>
                    </a:lnTo>
                    <a:lnTo>
                      <a:pt x="117" y="60"/>
                    </a:lnTo>
                    <a:lnTo>
                      <a:pt x="117" y="59"/>
                    </a:lnTo>
                    <a:lnTo>
                      <a:pt x="118" y="57"/>
                    </a:lnTo>
                    <a:lnTo>
                      <a:pt x="120" y="53"/>
                    </a:lnTo>
                    <a:lnTo>
                      <a:pt x="122" y="49"/>
                    </a:lnTo>
                    <a:lnTo>
                      <a:pt x="125" y="48"/>
                    </a:lnTo>
                    <a:lnTo>
                      <a:pt x="129" y="48"/>
                    </a:lnTo>
                    <a:lnTo>
                      <a:pt x="141" y="45"/>
                    </a:lnTo>
                    <a:lnTo>
                      <a:pt x="144" y="41"/>
                    </a:lnTo>
                    <a:lnTo>
                      <a:pt x="142" y="41"/>
                    </a:lnTo>
                    <a:lnTo>
                      <a:pt x="141" y="38"/>
                    </a:lnTo>
                    <a:lnTo>
                      <a:pt x="138" y="38"/>
                    </a:lnTo>
                    <a:lnTo>
                      <a:pt x="136" y="36"/>
                    </a:lnTo>
                    <a:lnTo>
                      <a:pt x="135" y="36"/>
                    </a:lnTo>
                    <a:lnTo>
                      <a:pt x="134" y="34"/>
                    </a:lnTo>
                    <a:lnTo>
                      <a:pt x="132" y="32"/>
                    </a:lnTo>
                    <a:lnTo>
                      <a:pt x="129" y="28"/>
                    </a:lnTo>
                    <a:lnTo>
                      <a:pt x="129" y="24"/>
                    </a:lnTo>
                    <a:lnTo>
                      <a:pt x="138" y="14"/>
                    </a:lnTo>
                    <a:lnTo>
                      <a:pt x="139" y="14"/>
                    </a:lnTo>
                    <a:lnTo>
                      <a:pt x="141" y="13"/>
                    </a:lnTo>
                    <a:lnTo>
                      <a:pt x="141" y="10"/>
                    </a:lnTo>
                    <a:lnTo>
                      <a:pt x="135" y="4"/>
                    </a:lnTo>
                    <a:lnTo>
                      <a:pt x="129" y="4"/>
                    </a:lnTo>
                    <a:lnTo>
                      <a:pt x="127" y="6"/>
                    </a:lnTo>
                    <a:lnTo>
                      <a:pt x="121" y="6"/>
                    </a:lnTo>
                    <a:lnTo>
                      <a:pt x="117" y="7"/>
                    </a:lnTo>
                    <a:lnTo>
                      <a:pt x="105" y="7"/>
                    </a:lnTo>
                    <a:lnTo>
                      <a:pt x="102" y="9"/>
                    </a:lnTo>
                    <a:lnTo>
                      <a:pt x="100" y="10"/>
                    </a:lnTo>
                    <a:lnTo>
                      <a:pt x="96" y="10"/>
                    </a:lnTo>
                    <a:lnTo>
                      <a:pt x="92" y="11"/>
                    </a:lnTo>
                    <a:lnTo>
                      <a:pt x="91" y="11"/>
                    </a:lnTo>
                    <a:lnTo>
                      <a:pt x="88" y="13"/>
                    </a:lnTo>
                    <a:lnTo>
                      <a:pt x="85" y="13"/>
                    </a:lnTo>
                    <a:lnTo>
                      <a:pt x="82" y="10"/>
                    </a:lnTo>
                    <a:lnTo>
                      <a:pt x="82" y="7"/>
                    </a:lnTo>
                    <a:lnTo>
                      <a:pt x="84" y="7"/>
                    </a:lnTo>
                    <a:lnTo>
                      <a:pt x="86" y="4"/>
                    </a:lnTo>
                    <a:lnTo>
                      <a:pt x="88" y="2"/>
                    </a:lnTo>
                    <a:lnTo>
                      <a:pt x="85" y="0"/>
                    </a:lnTo>
                    <a:lnTo>
                      <a:pt x="82" y="2"/>
                    </a:lnTo>
                    <a:lnTo>
                      <a:pt x="78" y="0"/>
                    </a:lnTo>
                    <a:lnTo>
                      <a:pt x="72" y="0"/>
                    </a:lnTo>
                    <a:lnTo>
                      <a:pt x="68" y="2"/>
                    </a:lnTo>
                    <a:lnTo>
                      <a:pt x="58" y="9"/>
                    </a:lnTo>
                    <a:lnTo>
                      <a:pt x="54" y="13"/>
                    </a:lnTo>
                    <a:lnTo>
                      <a:pt x="53" y="17"/>
                    </a:lnTo>
                    <a:lnTo>
                      <a:pt x="48" y="21"/>
                    </a:lnTo>
                    <a:lnTo>
                      <a:pt x="48" y="22"/>
                    </a:lnTo>
                    <a:lnTo>
                      <a:pt x="47" y="24"/>
                    </a:lnTo>
                    <a:lnTo>
                      <a:pt x="36" y="52"/>
                    </a:lnTo>
                    <a:lnTo>
                      <a:pt x="36" y="57"/>
                    </a:lnTo>
                    <a:lnTo>
                      <a:pt x="35" y="60"/>
                    </a:lnTo>
                    <a:lnTo>
                      <a:pt x="32" y="70"/>
                    </a:lnTo>
                    <a:lnTo>
                      <a:pt x="32" y="71"/>
                    </a:lnTo>
                    <a:lnTo>
                      <a:pt x="29" y="73"/>
                    </a:lnTo>
                    <a:lnTo>
                      <a:pt x="26" y="91"/>
                    </a:lnTo>
                    <a:lnTo>
                      <a:pt x="22" y="98"/>
                    </a:lnTo>
                    <a:lnTo>
                      <a:pt x="19" y="98"/>
                    </a:lnTo>
                    <a:lnTo>
                      <a:pt x="18" y="96"/>
                    </a:lnTo>
                    <a:lnTo>
                      <a:pt x="12" y="96"/>
                    </a:lnTo>
                    <a:lnTo>
                      <a:pt x="11" y="98"/>
                    </a:lnTo>
                    <a:lnTo>
                      <a:pt x="8" y="98"/>
                    </a:lnTo>
                    <a:lnTo>
                      <a:pt x="5" y="99"/>
                    </a:lnTo>
                    <a:lnTo>
                      <a:pt x="5" y="101"/>
                    </a:lnTo>
                    <a:lnTo>
                      <a:pt x="2" y="103"/>
                    </a:lnTo>
                    <a:lnTo>
                      <a:pt x="2" y="105"/>
                    </a:lnTo>
                    <a:lnTo>
                      <a:pt x="1" y="108"/>
                    </a:lnTo>
                    <a:lnTo>
                      <a:pt x="0" y="108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2" name="Freeform 6310">
                <a:extLst>
                  <a:ext uri="{FF2B5EF4-FFF2-40B4-BE49-F238E27FC236}">
                    <a16:creationId xmlns:a16="http://schemas.microsoft.com/office/drawing/2014/main" id="{2C77AB61-C7F6-59A2-0EF6-B56A898C08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1" y="999"/>
                <a:ext cx="8" cy="7"/>
              </a:xfrm>
              <a:custGeom>
                <a:avLst/>
                <a:gdLst>
                  <a:gd name="T0" fmla="*/ 0 w 32"/>
                  <a:gd name="T1" fmla="*/ 28 h 28"/>
                  <a:gd name="T2" fmla="*/ 13 w 32"/>
                  <a:gd name="T3" fmla="*/ 14 h 28"/>
                  <a:gd name="T4" fmla="*/ 19 w 32"/>
                  <a:gd name="T5" fmla="*/ 14 h 28"/>
                  <a:gd name="T6" fmla="*/ 22 w 32"/>
                  <a:gd name="T7" fmla="*/ 12 h 28"/>
                  <a:gd name="T8" fmla="*/ 32 w 32"/>
                  <a:gd name="T9" fmla="*/ 4 h 28"/>
                  <a:gd name="T10" fmla="*/ 32 w 32"/>
                  <a:gd name="T11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2" h="28">
                    <a:moveTo>
                      <a:pt x="0" y="28"/>
                    </a:moveTo>
                    <a:lnTo>
                      <a:pt x="13" y="14"/>
                    </a:lnTo>
                    <a:lnTo>
                      <a:pt x="19" y="14"/>
                    </a:lnTo>
                    <a:lnTo>
                      <a:pt x="22" y="12"/>
                    </a:lnTo>
                    <a:lnTo>
                      <a:pt x="32" y="4"/>
                    </a:lnTo>
                    <a:lnTo>
                      <a:pt x="32" y="0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3" name="Freeform 6311">
                <a:extLst>
                  <a:ext uri="{FF2B5EF4-FFF2-40B4-BE49-F238E27FC236}">
                    <a16:creationId xmlns:a16="http://schemas.microsoft.com/office/drawing/2014/main" id="{F910952F-5B68-320D-FB47-1E4EB87DAD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5" y="944"/>
                <a:ext cx="2" cy="2"/>
              </a:xfrm>
              <a:custGeom>
                <a:avLst/>
                <a:gdLst>
                  <a:gd name="T0" fmla="*/ 0 w 7"/>
                  <a:gd name="T1" fmla="*/ 9 h 9"/>
                  <a:gd name="T2" fmla="*/ 5 w 7"/>
                  <a:gd name="T3" fmla="*/ 5 h 9"/>
                  <a:gd name="T4" fmla="*/ 7 w 7"/>
                  <a:gd name="T5" fmla="*/ 2 h 9"/>
                  <a:gd name="T6" fmla="*/ 7 w 7"/>
                  <a:gd name="T7" fmla="*/ 0 h 9"/>
                  <a:gd name="T8" fmla="*/ 4 w 7"/>
                  <a:gd name="T9" fmla="*/ 2 h 9"/>
                  <a:gd name="T10" fmla="*/ 0 w 7"/>
                  <a:gd name="T11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9">
                    <a:moveTo>
                      <a:pt x="0" y="9"/>
                    </a:moveTo>
                    <a:lnTo>
                      <a:pt x="5" y="5"/>
                    </a:lnTo>
                    <a:lnTo>
                      <a:pt x="7" y="2"/>
                    </a:lnTo>
                    <a:lnTo>
                      <a:pt x="7" y="0"/>
                    </a:lnTo>
                    <a:lnTo>
                      <a:pt x="4" y="2"/>
                    </a:lnTo>
                    <a:lnTo>
                      <a:pt x="0" y="9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4" name="Line 6312">
                <a:extLst>
                  <a:ext uri="{FF2B5EF4-FFF2-40B4-BE49-F238E27FC236}">
                    <a16:creationId xmlns:a16="http://schemas.microsoft.com/office/drawing/2014/main" id="{7D7C11C2-1C16-084F-587D-2DC4FD8792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383" y="947"/>
                <a:ext cx="2" cy="1"/>
              </a:xfrm>
              <a:prstGeom prst="line">
                <a:avLst/>
              </a:pr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5" name="Freeform 6313">
                <a:extLst>
                  <a:ext uri="{FF2B5EF4-FFF2-40B4-BE49-F238E27FC236}">
                    <a16:creationId xmlns:a16="http://schemas.microsoft.com/office/drawing/2014/main" id="{1E166D2E-5FD8-0C0F-74A6-96C6DD3A17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0" y="948"/>
                <a:ext cx="3" cy="2"/>
              </a:xfrm>
              <a:custGeom>
                <a:avLst/>
                <a:gdLst>
                  <a:gd name="T0" fmla="*/ 0 w 10"/>
                  <a:gd name="T1" fmla="*/ 7 h 7"/>
                  <a:gd name="T2" fmla="*/ 3 w 10"/>
                  <a:gd name="T3" fmla="*/ 6 h 7"/>
                  <a:gd name="T4" fmla="*/ 8 w 10"/>
                  <a:gd name="T5" fmla="*/ 2 h 7"/>
                  <a:gd name="T6" fmla="*/ 10 w 10"/>
                  <a:gd name="T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7">
                    <a:moveTo>
                      <a:pt x="0" y="7"/>
                    </a:moveTo>
                    <a:lnTo>
                      <a:pt x="3" y="6"/>
                    </a:lnTo>
                    <a:lnTo>
                      <a:pt x="8" y="2"/>
                    </a:lnTo>
                    <a:lnTo>
                      <a:pt x="10" y="0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6" name="Freeform 6314">
                <a:extLst>
                  <a:ext uri="{FF2B5EF4-FFF2-40B4-BE49-F238E27FC236}">
                    <a16:creationId xmlns:a16="http://schemas.microsoft.com/office/drawing/2014/main" id="{DBCC21AF-3C4A-3604-86FF-3208B92DCE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3" y="947"/>
                <a:ext cx="2" cy="1"/>
              </a:xfrm>
              <a:custGeom>
                <a:avLst/>
                <a:gdLst>
                  <a:gd name="T0" fmla="*/ 0 w 7"/>
                  <a:gd name="T1" fmla="*/ 4 h 4"/>
                  <a:gd name="T2" fmla="*/ 4 w 7"/>
                  <a:gd name="T3" fmla="*/ 3 h 4"/>
                  <a:gd name="T4" fmla="*/ 7 w 7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" h="4">
                    <a:moveTo>
                      <a:pt x="0" y="4"/>
                    </a:moveTo>
                    <a:lnTo>
                      <a:pt x="4" y="3"/>
                    </a:lnTo>
                    <a:lnTo>
                      <a:pt x="7" y="0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7" name="Line 6315">
                <a:extLst>
                  <a:ext uri="{FF2B5EF4-FFF2-40B4-BE49-F238E27FC236}">
                    <a16:creationId xmlns:a16="http://schemas.microsoft.com/office/drawing/2014/main" id="{B0ED2FCA-6C27-D276-129E-BB59AFACB04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385" y="946"/>
                <a:ext cx="0" cy="1"/>
              </a:xfrm>
              <a:prstGeom prst="line">
                <a:avLst/>
              </a:pr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8" name="Freeform 6316">
                <a:extLst>
                  <a:ext uri="{FF2B5EF4-FFF2-40B4-BE49-F238E27FC236}">
                    <a16:creationId xmlns:a16="http://schemas.microsoft.com/office/drawing/2014/main" id="{2A5C7349-D9F2-9285-AFEC-0BF2EC0338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8" y="950"/>
                <a:ext cx="1" cy="1"/>
              </a:xfrm>
              <a:custGeom>
                <a:avLst/>
                <a:gdLst>
                  <a:gd name="T0" fmla="*/ 3 w 3"/>
                  <a:gd name="T1" fmla="*/ 0 h 1"/>
                  <a:gd name="T2" fmla="*/ 2 w 3"/>
                  <a:gd name="T3" fmla="*/ 0 h 1"/>
                  <a:gd name="T4" fmla="*/ 0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lnTo>
                      <a:pt x="2" y="0"/>
                    </a:lnTo>
                    <a:lnTo>
                      <a:pt x="0" y="1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9" name="Freeform 6317">
                <a:extLst>
                  <a:ext uri="{FF2B5EF4-FFF2-40B4-BE49-F238E27FC236}">
                    <a16:creationId xmlns:a16="http://schemas.microsoft.com/office/drawing/2014/main" id="{9DA6CD68-45D8-BDCA-3345-321CA807F6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8" y="950"/>
                <a:ext cx="1" cy="1"/>
              </a:xfrm>
              <a:custGeom>
                <a:avLst/>
                <a:gdLst>
                  <a:gd name="T0" fmla="*/ 0 w 3"/>
                  <a:gd name="T1" fmla="*/ 1 h 1"/>
                  <a:gd name="T2" fmla="*/ 2 w 3"/>
                  <a:gd name="T3" fmla="*/ 1 h 1"/>
                  <a:gd name="T4" fmla="*/ 3 w 3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0" name="Freeform 6318">
                <a:extLst>
                  <a:ext uri="{FF2B5EF4-FFF2-40B4-BE49-F238E27FC236}">
                    <a16:creationId xmlns:a16="http://schemas.microsoft.com/office/drawing/2014/main" id="{1C3F8CE3-DD27-628B-14CE-9FD0B01F11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0" y="948"/>
                <a:ext cx="3" cy="2"/>
              </a:xfrm>
              <a:custGeom>
                <a:avLst/>
                <a:gdLst>
                  <a:gd name="T0" fmla="*/ 10 w 10"/>
                  <a:gd name="T1" fmla="*/ 0 h 7"/>
                  <a:gd name="T2" fmla="*/ 4 w 10"/>
                  <a:gd name="T3" fmla="*/ 3 h 7"/>
                  <a:gd name="T4" fmla="*/ 0 w 10"/>
                  <a:gd name="T5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7">
                    <a:moveTo>
                      <a:pt x="10" y="0"/>
                    </a:moveTo>
                    <a:lnTo>
                      <a:pt x="4" y="3"/>
                    </a:lnTo>
                    <a:lnTo>
                      <a:pt x="0" y="7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1" name="Freeform 6319">
                <a:extLst>
                  <a:ext uri="{FF2B5EF4-FFF2-40B4-BE49-F238E27FC236}">
                    <a16:creationId xmlns:a16="http://schemas.microsoft.com/office/drawing/2014/main" id="{BA973372-C7D0-5A87-C0D2-6E567A1B3F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9" y="950"/>
                <a:ext cx="1" cy="0"/>
              </a:xfrm>
              <a:custGeom>
                <a:avLst/>
                <a:gdLst>
                  <a:gd name="T0" fmla="*/ 6 w 6"/>
                  <a:gd name="T1" fmla="*/ 0 h 2"/>
                  <a:gd name="T2" fmla="*/ 0 w 6"/>
                  <a:gd name="T3" fmla="*/ 0 h 2"/>
                  <a:gd name="T4" fmla="*/ 0 w 6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2">
                    <a:moveTo>
                      <a:pt x="6" y="0"/>
                    </a:moveTo>
                    <a:lnTo>
                      <a:pt x="0" y="0"/>
                    </a:lnTo>
                    <a:lnTo>
                      <a:pt x="0" y="2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2" name="Freeform 6320">
                <a:extLst>
                  <a:ext uri="{FF2B5EF4-FFF2-40B4-BE49-F238E27FC236}">
                    <a16:creationId xmlns:a16="http://schemas.microsoft.com/office/drawing/2014/main" id="{5BF68842-4125-FC9B-4402-F662AA9732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9" y="950"/>
                <a:ext cx="1" cy="0"/>
              </a:xfrm>
              <a:custGeom>
                <a:avLst/>
                <a:gdLst>
                  <a:gd name="T0" fmla="*/ 0 w 6"/>
                  <a:gd name="T1" fmla="*/ 2 h 2"/>
                  <a:gd name="T2" fmla="*/ 3 w 6"/>
                  <a:gd name="T3" fmla="*/ 2 h 2"/>
                  <a:gd name="T4" fmla="*/ 6 w 6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2">
                    <a:moveTo>
                      <a:pt x="0" y="2"/>
                    </a:moveTo>
                    <a:lnTo>
                      <a:pt x="3" y="2"/>
                    </a:lnTo>
                    <a:lnTo>
                      <a:pt x="6" y="0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3" name="Line 6321">
                <a:extLst>
                  <a:ext uri="{FF2B5EF4-FFF2-40B4-BE49-F238E27FC236}">
                    <a16:creationId xmlns:a16="http://schemas.microsoft.com/office/drawing/2014/main" id="{34749CB5-A06C-B3E4-C1C5-6DCB7E115B8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79" y="950"/>
                <a:ext cx="0" cy="0"/>
              </a:xfrm>
              <a:prstGeom prst="line">
                <a:avLst/>
              </a:pr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4" name="Freeform 6322">
                <a:extLst>
                  <a:ext uri="{FF2B5EF4-FFF2-40B4-BE49-F238E27FC236}">
                    <a16:creationId xmlns:a16="http://schemas.microsoft.com/office/drawing/2014/main" id="{879EA0ED-A371-72A3-CD74-D855DE7AE8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2" y="1428"/>
                <a:ext cx="24" cy="20"/>
              </a:xfrm>
              <a:custGeom>
                <a:avLst/>
                <a:gdLst>
                  <a:gd name="T0" fmla="*/ 95 w 95"/>
                  <a:gd name="T1" fmla="*/ 18 h 81"/>
                  <a:gd name="T2" fmla="*/ 93 w 95"/>
                  <a:gd name="T3" fmla="*/ 18 h 81"/>
                  <a:gd name="T4" fmla="*/ 88 w 95"/>
                  <a:gd name="T5" fmla="*/ 16 h 81"/>
                  <a:gd name="T6" fmla="*/ 83 w 95"/>
                  <a:gd name="T7" fmla="*/ 10 h 81"/>
                  <a:gd name="T8" fmla="*/ 82 w 95"/>
                  <a:gd name="T9" fmla="*/ 9 h 81"/>
                  <a:gd name="T10" fmla="*/ 82 w 95"/>
                  <a:gd name="T11" fmla="*/ 6 h 81"/>
                  <a:gd name="T12" fmla="*/ 83 w 95"/>
                  <a:gd name="T13" fmla="*/ 4 h 81"/>
                  <a:gd name="T14" fmla="*/ 83 w 95"/>
                  <a:gd name="T15" fmla="*/ 0 h 81"/>
                  <a:gd name="T16" fmla="*/ 81 w 95"/>
                  <a:gd name="T17" fmla="*/ 4 h 81"/>
                  <a:gd name="T18" fmla="*/ 79 w 95"/>
                  <a:gd name="T19" fmla="*/ 6 h 81"/>
                  <a:gd name="T20" fmla="*/ 79 w 95"/>
                  <a:gd name="T21" fmla="*/ 10 h 81"/>
                  <a:gd name="T22" fmla="*/ 81 w 95"/>
                  <a:gd name="T23" fmla="*/ 13 h 81"/>
                  <a:gd name="T24" fmla="*/ 82 w 95"/>
                  <a:gd name="T25" fmla="*/ 13 h 81"/>
                  <a:gd name="T26" fmla="*/ 85 w 95"/>
                  <a:gd name="T27" fmla="*/ 16 h 81"/>
                  <a:gd name="T28" fmla="*/ 86 w 95"/>
                  <a:gd name="T29" fmla="*/ 18 h 81"/>
                  <a:gd name="T30" fmla="*/ 89 w 95"/>
                  <a:gd name="T31" fmla="*/ 21 h 81"/>
                  <a:gd name="T32" fmla="*/ 89 w 95"/>
                  <a:gd name="T33" fmla="*/ 31 h 81"/>
                  <a:gd name="T34" fmla="*/ 88 w 95"/>
                  <a:gd name="T35" fmla="*/ 31 h 81"/>
                  <a:gd name="T36" fmla="*/ 88 w 95"/>
                  <a:gd name="T37" fmla="*/ 32 h 81"/>
                  <a:gd name="T38" fmla="*/ 82 w 95"/>
                  <a:gd name="T39" fmla="*/ 32 h 81"/>
                  <a:gd name="T40" fmla="*/ 82 w 95"/>
                  <a:gd name="T41" fmla="*/ 31 h 81"/>
                  <a:gd name="T42" fmla="*/ 81 w 95"/>
                  <a:gd name="T43" fmla="*/ 28 h 81"/>
                  <a:gd name="T44" fmla="*/ 81 w 95"/>
                  <a:gd name="T45" fmla="*/ 27 h 81"/>
                  <a:gd name="T46" fmla="*/ 79 w 95"/>
                  <a:gd name="T47" fmla="*/ 25 h 81"/>
                  <a:gd name="T48" fmla="*/ 78 w 95"/>
                  <a:gd name="T49" fmla="*/ 25 h 81"/>
                  <a:gd name="T50" fmla="*/ 74 w 95"/>
                  <a:gd name="T51" fmla="*/ 27 h 81"/>
                  <a:gd name="T52" fmla="*/ 72 w 95"/>
                  <a:gd name="T53" fmla="*/ 27 h 81"/>
                  <a:gd name="T54" fmla="*/ 72 w 95"/>
                  <a:gd name="T55" fmla="*/ 37 h 81"/>
                  <a:gd name="T56" fmla="*/ 71 w 95"/>
                  <a:gd name="T57" fmla="*/ 39 h 81"/>
                  <a:gd name="T58" fmla="*/ 66 w 95"/>
                  <a:gd name="T59" fmla="*/ 44 h 81"/>
                  <a:gd name="T60" fmla="*/ 60 w 95"/>
                  <a:gd name="T61" fmla="*/ 45 h 81"/>
                  <a:gd name="T62" fmla="*/ 57 w 95"/>
                  <a:gd name="T63" fmla="*/ 46 h 81"/>
                  <a:gd name="T64" fmla="*/ 56 w 95"/>
                  <a:gd name="T65" fmla="*/ 51 h 81"/>
                  <a:gd name="T66" fmla="*/ 50 w 95"/>
                  <a:gd name="T67" fmla="*/ 56 h 81"/>
                  <a:gd name="T68" fmla="*/ 47 w 95"/>
                  <a:gd name="T69" fmla="*/ 58 h 81"/>
                  <a:gd name="T70" fmla="*/ 45 w 95"/>
                  <a:gd name="T71" fmla="*/ 56 h 81"/>
                  <a:gd name="T72" fmla="*/ 42 w 95"/>
                  <a:gd name="T73" fmla="*/ 53 h 81"/>
                  <a:gd name="T74" fmla="*/ 40 w 95"/>
                  <a:gd name="T75" fmla="*/ 51 h 81"/>
                  <a:gd name="T76" fmla="*/ 40 w 95"/>
                  <a:gd name="T77" fmla="*/ 41 h 81"/>
                  <a:gd name="T78" fmla="*/ 39 w 95"/>
                  <a:gd name="T79" fmla="*/ 45 h 81"/>
                  <a:gd name="T80" fmla="*/ 40 w 95"/>
                  <a:gd name="T81" fmla="*/ 52 h 81"/>
                  <a:gd name="T82" fmla="*/ 40 w 95"/>
                  <a:gd name="T83" fmla="*/ 55 h 81"/>
                  <a:gd name="T84" fmla="*/ 42 w 95"/>
                  <a:gd name="T85" fmla="*/ 63 h 81"/>
                  <a:gd name="T86" fmla="*/ 42 w 95"/>
                  <a:gd name="T87" fmla="*/ 69 h 81"/>
                  <a:gd name="T88" fmla="*/ 40 w 95"/>
                  <a:gd name="T89" fmla="*/ 73 h 81"/>
                  <a:gd name="T90" fmla="*/ 36 w 95"/>
                  <a:gd name="T91" fmla="*/ 73 h 81"/>
                  <a:gd name="T92" fmla="*/ 33 w 95"/>
                  <a:gd name="T93" fmla="*/ 74 h 81"/>
                  <a:gd name="T94" fmla="*/ 29 w 95"/>
                  <a:gd name="T95" fmla="*/ 78 h 81"/>
                  <a:gd name="T96" fmla="*/ 26 w 95"/>
                  <a:gd name="T97" fmla="*/ 80 h 81"/>
                  <a:gd name="T98" fmla="*/ 16 w 95"/>
                  <a:gd name="T99" fmla="*/ 81 h 81"/>
                  <a:gd name="T100" fmla="*/ 15 w 95"/>
                  <a:gd name="T101" fmla="*/ 81 h 81"/>
                  <a:gd name="T102" fmla="*/ 14 w 95"/>
                  <a:gd name="T103" fmla="*/ 80 h 81"/>
                  <a:gd name="T104" fmla="*/ 12 w 95"/>
                  <a:gd name="T105" fmla="*/ 74 h 81"/>
                  <a:gd name="T106" fmla="*/ 11 w 95"/>
                  <a:gd name="T107" fmla="*/ 71 h 81"/>
                  <a:gd name="T108" fmla="*/ 11 w 95"/>
                  <a:gd name="T109" fmla="*/ 58 h 81"/>
                  <a:gd name="T110" fmla="*/ 9 w 95"/>
                  <a:gd name="T111" fmla="*/ 52 h 81"/>
                  <a:gd name="T112" fmla="*/ 9 w 95"/>
                  <a:gd name="T113" fmla="*/ 51 h 81"/>
                  <a:gd name="T114" fmla="*/ 7 w 95"/>
                  <a:gd name="T115" fmla="*/ 45 h 81"/>
                  <a:gd name="T116" fmla="*/ 4 w 95"/>
                  <a:gd name="T117" fmla="*/ 42 h 81"/>
                  <a:gd name="T118" fmla="*/ 0 w 95"/>
                  <a:gd name="T119" fmla="*/ 42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95" h="81">
                    <a:moveTo>
                      <a:pt x="95" y="18"/>
                    </a:moveTo>
                    <a:lnTo>
                      <a:pt x="93" y="18"/>
                    </a:lnTo>
                    <a:lnTo>
                      <a:pt x="88" y="16"/>
                    </a:lnTo>
                    <a:lnTo>
                      <a:pt x="83" y="10"/>
                    </a:lnTo>
                    <a:lnTo>
                      <a:pt x="82" y="9"/>
                    </a:lnTo>
                    <a:lnTo>
                      <a:pt x="82" y="6"/>
                    </a:lnTo>
                    <a:lnTo>
                      <a:pt x="83" y="4"/>
                    </a:lnTo>
                    <a:lnTo>
                      <a:pt x="83" y="0"/>
                    </a:lnTo>
                    <a:lnTo>
                      <a:pt x="81" y="4"/>
                    </a:lnTo>
                    <a:lnTo>
                      <a:pt x="79" y="6"/>
                    </a:lnTo>
                    <a:lnTo>
                      <a:pt x="79" y="10"/>
                    </a:lnTo>
                    <a:lnTo>
                      <a:pt x="81" y="13"/>
                    </a:lnTo>
                    <a:lnTo>
                      <a:pt x="82" y="13"/>
                    </a:lnTo>
                    <a:lnTo>
                      <a:pt x="85" y="16"/>
                    </a:lnTo>
                    <a:lnTo>
                      <a:pt x="86" y="18"/>
                    </a:lnTo>
                    <a:lnTo>
                      <a:pt x="89" y="21"/>
                    </a:lnTo>
                    <a:lnTo>
                      <a:pt x="89" y="31"/>
                    </a:lnTo>
                    <a:lnTo>
                      <a:pt x="88" y="31"/>
                    </a:lnTo>
                    <a:lnTo>
                      <a:pt x="88" y="32"/>
                    </a:lnTo>
                    <a:lnTo>
                      <a:pt x="82" y="32"/>
                    </a:lnTo>
                    <a:lnTo>
                      <a:pt x="82" y="31"/>
                    </a:lnTo>
                    <a:lnTo>
                      <a:pt x="81" y="28"/>
                    </a:lnTo>
                    <a:lnTo>
                      <a:pt x="81" y="27"/>
                    </a:lnTo>
                    <a:lnTo>
                      <a:pt x="79" y="25"/>
                    </a:lnTo>
                    <a:lnTo>
                      <a:pt x="78" y="25"/>
                    </a:lnTo>
                    <a:lnTo>
                      <a:pt x="74" y="27"/>
                    </a:lnTo>
                    <a:lnTo>
                      <a:pt x="72" y="27"/>
                    </a:lnTo>
                    <a:lnTo>
                      <a:pt x="72" y="37"/>
                    </a:lnTo>
                    <a:lnTo>
                      <a:pt x="71" y="39"/>
                    </a:lnTo>
                    <a:lnTo>
                      <a:pt x="66" y="44"/>
                    </a:lnTo>
                    <a:lnTo>
                      <a:pt x="60" y="45"/>
                    </a:lnTo>
                    <a:lnTo>
                      <a:pt x="57" y="46"/>
                    </a:lnTo>
                    <a:lnTo>
                      <a:pt x="56" y="51"/>
                    </a:lnTo>
                    <a:lnTo>
                      <a:pt x="50" y="56"/>
                    </a:lnTo>
                    <a:lnTo>
                      <a:pt x="47" y="58"/>
                    </a:lnTo>
                    <a:lnTo>
                      <a:pt x="45" y="56"/>
                    </a:lnTo>
                    <a:lnTo>
                      <a:pt x="42" y="53"/>
                    </a:lnTo>
                    <a:lnTo>
                      <a:pt x="40" y="51"/>
                    </a:lnTo>
                    <a:lnTo>
                      <a:pt x="40" y="41"/>
                    </a:lnTo>
                    <a:lnTo>
                      <a:pt x="39" y="45"/>
                    </a:lnTo>
                    <a:lnTo>
                      <a:pt x="40" y="52"/>
                    </a:lnTo>
                    <a:lnTo>
                      <a:pt x="40" y="55"/>
                    </a:lnTo>
                    <a:lnTo>
                      <a:pt x="42" y="63"/>
                    </a:lnTo>
                    <a:lnTo>
                      <a:pt x="42" y="69"/>
                    </a:lnTo>
                    <a:lnTo>
                      <a:pt x="40" y="73"/>
                    </a:lnTo>
                    <a:lnTo>
                      <a:pt x="36" y="73"/>
                    </a:lnTo>
                    <a:lnTo>
                      <a:pt x="33" y="74"/>
                    </a:lnTo>
                    <a:lnTo>
                      <a:pt x="29" y="78"/>
                    </a:lnTo>
                    <a:lnTo>
                      <a:pt x="26" y="80"/>
                    </a:lnTo>
                    <a:lnTo>
                      <a:pt x="16" y="81"/>
                    </a:lnTo>
                    <a:lnTo>
                      <a:pt x="15" y="81"/>
                    </a:lnTo>
                    <a:lnTo>
                      <a:pt x="14" y="80"/>
                    </a:lnTo>
                    <a:lnTo>
                      <a:pt x="12" y="74"/>
                    </a:lnTo>
                    <a:lnTo>
                      <a:pt x="11" y="71"/>
                    </a:lnTo>
                    <a:lnTo>
                      <a:pt x="11" y="58"/>
                    </a:lnTo>
                    <a:lnTo>
                      <a:pt x="9" y="52"/>
                    </a:lnTo>
                    <a:lnTo>
                      <a:pt x="9" y="51"/>
                    </a:lnTo>
                    <a:lnTo>
                      <a:pt x="7" y="45"/>
                    </a:lnTo>
                    <a:lnTo>
                      <a:pt x="4" y="42"/>
                    </a:lnTo>
                    <a:lnTo>
                      <a:pt x="0" y="42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5" name="Line 6323">
                <a:extLst>
                  <a:ext uri="{FF2B5EF4-FFF2-40B4-BE49-F238E27FC236}">
                    <a16:creationId xmlns:a16="http://schemas.microsoft.com/office/drawing/2014/main" id="{B97FE252-9A04-2AB2-249B-6B097D77881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260" y="1439"/>
                <a:ext cx="2" cy="0"/>
              </a:xfrm>
              <a:prstGeom prst="line">
                <a:avLst/>
              </a:pr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6" name="Freeform 6324">
                <a:extLst>
                  <a:ext uri="{FF2B5EF4-FFF2-40B4-BE49-F238E27FC236}">
                    <a16:creationId xmlns:a16="http://schemas.microsoft.com/office/drawing/2014/main" id="{B297D2EA-C5E1-F0D2-E9EE-99AB00687E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0" y="1398"/>
                <a:ext cx="54" cy="68"/>
              </a:xfrm>
              <a:custGeom>
                <a:avLst/>
                <a:gdLst>
                  <a:gd name="T0" fmla="*/ 13 w 216"/>
                  <a:gd name="T1" fmla="*/ 4 h 272"/>
                  <a:gd name="T2" fmla="*/ 5 w 216"/>
                  <a:gd name="T3" fmla="*/ 8 h 272"/>
                  <a:gd name="T4" fmla="*/ 3 w 216"/>
                  <a:gd name="T5" fmla="*/ 12 h 272"/>
                  <a:gd name="T6" fmla="*/ 0 w 216"/>
                  <a:gd name="T7" fmla="*/ 19 h 272"/>
                  <a:gd name="T8" fmla="*/ 1 w 216"/>
                  <a:gd name="T9" fmla="*/ 35 h 272"/>
                  <a:gd name="T10" fmla="*/ 7 w 216"/>
                  <a:gd name="T11" fmla="*/ 39 h 272"/>
                  <a:gd name="T12" fmla="*/ 4 w 216"/>
                  <a:gd name="T13" fmla="*/ 43 h 272"/>
                  <a:gd name="T14" fmla="*/ 3 w 216"/>
                  <a:gd name="T15" fmla="*/ 50 h 272"/>
                  <a:gd name="T16" fmla="*/ 11 w 216"/>
                  <a:gd name="T17" fmla="*/ 54 h 272"/>
                  <a:gd name="T18" fmla="*/ 23 w 216"/>
                  <a:gd name="T19" fmla="*/ 69 h 272"/>
                  <a:gd name="T20" fmla="*/ 4 w 216"/>
                  <a:gd name="T21" fmla="*/ 107 h 272"/>
                  <a:gd name="T22" fmla="*/ 3 w 216"/>
                  <a:gd name="T23" fmla="*/ 122 h 272"/>
                  <a:gd name="T24" fmla="*/ 7 w 216"/>
                  <a:gd name="T25" fmla="*/ 135 h 272"/>
                  <a:gd name="T26" fmla="*/ 12 w 216"/>
                  <a:gd name="T27" fmla="*/ 152 h 272"/>
                  <a:gd name="T28" fmla="*/ 18 w 216"/>
                  <a:gd name="T29" fmla="*/ 156 h 272"/>
                  <a:gd name="T30" fmla="*/ 29 w 216"/>
                  <a:gd name="T31" fmla="*/ 173 h 272"/>
                  <a:gd name="T32" fmla="*/ 32 w 216"/>
                  <a:gd name="T33" fmla="*/ 184 h 272"/>
                  <a:gd name="T34" fmla="*/ 33 w 216"/>
                  <a:gd name="T35" fmla="*/ 191 h 272"/>
                  <a:gd name="T36" fmla="*/ 35 w 216"/>
                  <a:gd name="T37" fmla="*/ 206 h 272"/>
                  <a:gd name="T38" fmla="*/ 44 w 216"/>
                  <a:gd name="T39" fmla="*/ 216 h 272"/>
                  <a:gd name="T40" fmla="*/ 56 w 216"/>
                  <a:gd name="T41" fmla="*/ 234 h 272"/>
                  <a:gd name="T42" fmla="*/ 72 w 216"/>
                  <a:gd name="T43" fmla="*/ 252 h 272"/>
                  <a:gd name="T44" fmla="*/ 78 w 216"/>
                  <a:gd name="T45" fmla="*/ 261 h 272"/>
                  <a:gd name="T46" fmla="*/ 81 w 216"/>
                  <a:gd name="T47" fmla="*/ 266 h 272"/>
                  <a:gd name="T48" fmla="*/ 88 w 216"/>
                  <a:gd name="T49" fmla="*/ 272 h 272"/>
                  <a:gd name="T50" fmla="*/ 93 w 216"/>
                  <a:gd name="T51" fmla="*/ 270 h 272"/>
                  <a:gd name="T52" fmla="*/ 113 w 216"/>
                  <a:gd name="T53" fmla="*/ 259 h 272"/>
                  <a:gd name="T54" fmla="*/ 123 w 216"/>
                  <a:gd name="T55" fmla="*/ 261 h 272"/>
                  <a:gd name="T56" fmla="*/ 137 w 216"/>
                  <a:gd name="T57" fmla="*/ 263 h 272"/>
                  <a:gd name="T58" fmla="*/ 162 w 216"/>
                  <a:gd name="T59" fmla="*/ 266 h 272"/>
                  <a:gd name="T60" fmla="*/ 167 w 216"/>
                  <a:gd name="T61" fmla="*/ 265 h 272"/>
                  <a:gd name="T62" fmla="*/ 171 w 216"/>
                  <a:gd name="T63" fmla="*/ 262 h 272"/>
                  <a:gd name="T64" fmla="*/ 184 w 216"/>
                  <a:gd name="T65" fmla="*/ 248 h 272"/>
                  <a:gd name="T66" fmla="*/ 190 w 216"/>
                  <a:gd name="T67" fmla="*/ 237 h 272"/>
                  <a:gd name="T68" fmla="*/ 191 w 216"/>
                  <a:gd name="T69" fmla="*/ 229 h 272"/>
                  <a:gd name="T70" fmla="*/ 192 w 216"/>
                  <a:gd name="T71" fmla="*/ 226 h 272"/>
                  <a:gd name="T72" fmla="*/ 207 w 216"/>
                  <a:gd name="T73" fmla="*/ 215 h 272"/>
                  <a:gd name="T74" fmla="*/ 216 w 216"/>
                  <a:gd name="T75" fmla="*/ 184 h 272"/>
                  <a:gd name="T76" fmla="*/ 213 w 216"/>
                  <a:gd name="T77" fmla="*/ 173 h 272"/>
                  <a:gd name="T78" fmla="*/ 202 w 216"/>
                  <a:gd name="T79" fmla="*/ 164 h 272"/>
                  <a:gd name="T80" fmla="*/ 198 w 216"/>
                  <a:gd name="T81" fmla="*/ 155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16" h="272">
                    <a:moveTo>
                      <a:pt x="19" y="0"/>
                    </a:moveTo>
                    <a:lnTo>
                      <a:pt x="13" y="4"/>
                    </a:lnTo>
                    <a:lnTo>
                      <a:pt x="12" y="5"/>
                    </a:lnTo>
                    <a:lnTo>
                      <a:pt x="5" y="8"/>
                    </a:lnTo>
                    <a:lnTo>
                      <a:pt x="3" y="11"/>
                    </a:lnTo>
                    <a:lnTo>
                      <a:pt x="3" y="12"/>
                    </a:lnTo>
                    <a:lnTo>
                      <a:pt x="1" y="15"/>
                    </a:lnTo>
                    <a:lnTo>
                      <a:pt x="0" y="19"/>
                    </a:lnTo>
                    <a:lnTo>
                      <a:pt x="0" y="33"/>
                    </a:lnTo>
                    <a:lnTo>
                      <a:pt x="1" y="35"/>
                    </a:lnTo>
                    <a:lnTo>
                      <a:pt x="3" y="35"/>
                    </a:lnTo>
                    <a:lnTo>
                      <a:pt x="7" y="39"/>
                    </a:lnTo>
                    <a:lnTo>
                      <a:pt x="7" y="40"/>
                    </a:lnTo>
                    <a:lnTo>
                      <a:pt x="4" y="43"/>
                    </a:lnTo>
                    <a:lnTo>
                      <a:pt x="3" y="47"/>
                    </a:lnTo>
                    <a:lnTo>
                      <a:pt x="3" y="50"/>
                    </a:lnTo>
                    <a:lnTo>
                      <a:pt x="4" y="51"/>
                    </a:lnTo>
                    <a:lnTo>
                      <a:pt x="11" y="54"/>
                    </a:lnTo>
                    <a:lnTo>
                      <a:pt x="19" y="62"/>
                    </a:lnTo>
                    <a:lnTo>
                      <a:pt x="23" y="69"/>
                    </a:lnTo>
                    <a:lnTo>
                      <a:pt x="23" y="72"/>
                    </a:lnTo>
                    <a:lnTo>
                      <a:pt x="4" y="107"/>
                    </a:lnTo>
                    <a:lnTo>
                      <a:pt x="4" y="115"/>
                    </a:lnTo>
                    <a:lnTo>
                      <a:pt x="3" y="122"/>
                    </a:lnTo>
                    <a:lnTo>
                      <a:pt x="3" y="124"/>
                    </a:lnTo>
                    <a:lnTo>
                      <a:pt x="7" y="135"/>
                    </a:lnTo>
                    <a:lnTo>
                      <a:pt x="8" y="143"/>
                    </a:lnTo>
                    <a:lnTo>
                      <a:pt x="12" y="152"/>
                    </a:lnTo>
                    <a:lnTo>
                      <a:pt x="12" y="153"/>
                    </a:lnTo>
                    <a:lnTo>
                      <a:pt x="18" y="156"/>
                    </a:lnTo>
                    <a:lnTo>
                      <a:pt x="19" y="157"/>
                    </a:lnTo>
                    <a:lnTo>
                      <a:pt x="29" y="173"/>
                    </a:lnTo>
                    <a:lnTo>
                      <a:pt x="29" y="176"/>
                    </a:lnTo>
                    <a:lnTo>
                      <a:pt x="32" y="184"/>
                    </a:lnTo>
                    <a:lnTo>
                      <a:pt x="32" y="191"/>
                    </a:lnTo>
                    <a:lnTo>
                      <a:pt x="33" y="191"/>
                    </a:lnTo>
                    <a:lnTo>
                      <a:pt x="33" y="203"/>
                    </a:lnTo>
                    <a:lnTo>
                      <a:pt x="35" y="206"/>
                    </a:lnTo>
                    <a:lnTo>
                      <a:pt x="40" y="210"/>
                    </a:lnTo>
                    <a:lnTo>
                      <a:pt x="44" y="216"/>
                    </a:lnTo>
                    <a:lnTo>
                      <a:pt x="50" y="222"/>
                    </a:lnTo>
                    <a:lnTo>
                      <a:pt x="56" y="234"/>
                    </a:lnTo>
                    <a:lnTo>
                      <a:pt x="65" y="248"/>
                    </a:lnTo>
                    <a:lnTo>
                      <a:pt x="72" y="252"/>
                    </a:lnTo>
                    <a:lnTo>
                      <a:pt x="75" y="256"/>
                    </a:lnTo>
                    <a:lnTo>
                      <a:pt x="78" y="261"/>
                    </a:lnTo>
                    <a:lnTo>
                      <a:pt x="78" y="262"/>
                    </a:lnTo>
                    <a:lnTo>
                      <a:pt x="81" y="266"/>
                    </a:lnTo>
                    <a:lnTo>
                      <a:pt x="86" y="272"/>
                    </a:lnTo>
                    <a:lnTo>
                      <a:pt x="88" y="272"/>
                    </a:lnTo>
                    <a:lnTo>
                      <a:pt x="89" y="270"/>
                    </a:lnTo>
                    <a:lnTo>
                      <a:pt x="93" y="270"/>
                    </a:lnTo>
                    <a:lnTo>
                      <a:pt x="103" y="266"/>
                    </a:lnTo>
                    <a:lnTo>
                      <a:pt x="113" y="259"/>
                    </a:lnTo>
                    <a:lnTo>
                      <a:pt x="118" y="261"/>
                    </a:lnTo>
                    <a:lnTo>
                      <a:pt x="123" y="261"/>
                    </a:lnTo>
                    <a:lnTo>
                      <a:pt x="132" y="263"/>
                    </a:lnTo>
                    <a:lnTo>
                      <a:pt x="137" y="263"/>
                    </a:lnTo>
                    <a:lnTo>
                      <a:pt x="140" y="262"/>
                    </a:lnTo>
                    <a:lnTo>
                      <a:pt x="162" y="266"/>
                    </a:lnTo>
                    <a:lnTo>
                      <a:pt x="166" y="266"/>
                    </a:lnTo>
                    <a:lnTo>
                      <a:pt x="167" y="265"/>
                    </a:lnTo>
                    <a:lnTo>
                      <a:pt x="169" y="265"/>
                    </a:lnTo>
                    <a:lnTo>
                      <a:pt x="171" y="262"/>
                    </a:lnTo>
                    <a:lnTo>
                      <a:pt x="171" y="259"/>
                    </a:lnTo>
                    <a:lnTo>
                      <a:pt x="184" y="248"/>
                    </a:lnTo>
                    <a:lnTo>
                      <a:pt x="191" y="239"/>
                    </a:lnTo>
                    <a:lnTo>
                      <a:pt x="190" y="237"/>
                    </a:lnTo>
                    <a:lnTo>
                      <a:pt x="190" y="233"/>
                    </a:lnTo>
                    <a:lnTo>
                      <a:pt x="191" y="229"/>
                    </a:lnTo>
                    <a:lnTo>
                      <a:pt x="191" y="227"/>
                    </a:lnTo>
                    <a:lnTo>
                      <a:pt x="192" y="226"/>
                    </a:lnTo>
                    <a:lnTo>
                      <a:pt x="201" y="220"/>
                    </a:lnTo>
                    <a:lnTo>
                      <a:pt x="207" y="215"/>
                    </a:lnTo>
                    <a:lnTo>
                      <a:pt x="215" y="194"/>
                    </a:lnTo>
                    <a:lnTo>
                      <a:pt x="216" y="184"/>
                    </a:lnTo>
                    <a:lnTo>
                      <a:pt x="215" y="181"/>
                    </a:lnTo>
                    <a:lnTo>
                      <a:pt x="213" y="173"/>
                    </a:lnTo>
                    <a:lnTo>
                      <a:pt x="207" y="167"/>
                    </a:lnTo>
                    <a:lnTo>
                      <a:pt x="202" y="164"/>
                    </a:lnTo>
                    <a:lnTo>
                      <a:pt x="198" y="160"/>
                    </a:lnTo>
                    <a:lnTo>
                      <a:pt x="198" y="155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7" name="Freeform 6325">
                <a:extLst>
                  <a:ext uri="{FF2B5EF4-FFF2-40B4-BE49-F238E27FC236}">
                    <a16:creationId xmlns:a16="http://schemas.microsoft.com/office/drawing/2014/main" id="{0643FB22-3BA6-64F8-CED5-AF7F142CB0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6" y="1396"/>
                <a:ext cx="1" cy="2"/>
              </a:xfrm>
              <a:custGeom>
                <a:avLst/>
                <a:gdLst>
                  <a:gd name="T0" fmla="*/ 0 w 6"/>
                  <a:gd name="T1" fmla="*/ 7 h 7"/>
                  <a:gd name="T2" fmla="*/ 6 w 6"/>
                  <a:gd name="T3" fmla="*/ 1 h 7"/>
                  <a:gd name="T4" fmla="*/ 6 w 6"/>
                  <a:gd name="T5" fmla="*/ 0 h 7"/>
                  <a:gd name="T6" fmla="*/ 1 w 6"/>
                  <a:gd name="T7" fmla="*/ 0 h 7"/>
                  <a:gd name="T8" fmla="*/ 0 w 6"/>
                  <a:gd name="T9" fmla="*/ 5 h 7"/>
                  <a:gd name="T10" fmla="*/ 0 w 6"/>
                  <a:gd name="T11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7">
                    <a:moveTo>
                      <a:pt x="0" y="7"/>
                    </a:moveTo>
                    <a:lnTo>
                      <a:pt x="6" y="1"/>
                    </a:lnTo>
                    <a:lnTo>
                      <a:pt x="6" y="0"/>
                    </a:lnTo>
                    <a:lnTo>
                      <a:pt x="1" y="0"/>
                    </a:lnTo>
                    <a:lnTo>
                      <a:pt x="0" y="5"/>
                    </a:lnTo>
                    <a:lnTo>
                      <a:pt x="0" y="7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8" name="Line 6326">
                <a:extLst>
                  <a:ext uri="{FF2B5EF4-FFF2-40B4-BE49-F238E27FC236}">
                    <a16:creationId xmlns:a16="http://schemas.microsoft.com/office/drawing/2014/main" id="{239C39FA-8B93-6C01-0DE4-ABFA0A7BB84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215" y="1398"/>
                <a:ext cx="1" cy="0"/>
              </a:xfrm>
              <a:prstGeom prst="line">
                <a:avLst/>
              </a:pr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9" name="Freeform 6327">
                <a:extLst>
                  <a:ext uri="{FF2B5EF4-FFF2-40B4-BE49-F238E27FC236}">
                    <a16:creationId xmlns:a16="http://schemas.microsoft.com/office/drawing/2014/main" id="{7EF0BF00-AEBA-9418-F97E-06830ACEC8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7" y="1398"/>
                <a:ext cx="28" cy="36"/>
              </a:xfrm>
              <a:custGeom>
                <a:avLst/>
                <a:gdLst>
                  <a:gd name="T0" fmla="*/ 0 w 110"/>
                  <a:gd name="T1" fmla="*/ 121 h 142"/>
                  <a:gd name="T2" fmla="*/ 7 w 110"/>
                  <a:gd name="T3" fmla="*/ 125 h 142"/>
                  <a:gd name="T4" fmla="*/ 15 w 110"/>
                  <a:gd name="T5" fmla="*/ 127 h 142"/>
                  <a:gd name="T6" fmla="*/ 28 w 110"/>
                  <a:gd name="T7" fmla="*/ 128 h 142"/>
                  <a:gd name="T8" fmla="*/ 35 w 110"/>
                  <a:gd name="T9" fmla="*/ 129 h 142"/>
                  <a:gd name="T10" fmla="*/ 42 w 110"/>
                  <a:gd name="T11" fmla="*/ 127 h 142"/>
                  <a:gd name="T12" fmla="*/ 51 w 110"/>
                  <a:gd name="T13" fmla="*/ 129 h 142"/>
                  <a:gd name="T14" fmla="*/ 54 w 110"/>
                  <a:gd name="T15" fmla="*/ 131 h 142"/>
                  <a:gd name="T16" fmla="*/ 61 w 110"/>
                  <a:gd name="T17" fmla="*/ 134 h 142"/>
                  <a:gd name="T18" fmla="*/ 68 w 110"/>
                  <a:gd name="T19" fmla="*/ 138 h 142"/>
                  <a:gd name="T20" fmla="*/ 78 w 110"/>
                  <a:gd name="T21" fmla="*/ 141 h 142"/>
                  <a:gd name="T22" fmla="*/ 81 w 110"/>
                  <a:gd name="T23" fmla="*/ 142 h 142"/>
                  <a:gd name="T24" fmla="*/ 84 w 110"/>
                  <a:gd name="T25" fmla="*/ 141 h 142"/>
                  <a:gd name="T26" fmla="*/ 88 w 110"/>
                  <a:gd name="T27" fmla="*/ 135 h 142"/>
                  <a:gd name="T28" fmla="*/ 91 w 110"/>
                  <a:gd name="T29" fmla="*/ 131 h 142"/>
                  <a:gd name="T30" fmla="*/ 91 w 110"/>
                  <a:gd name="T31" fmla="*/ 120 h 142"/>
                  <a:gd name="T32" fmla="*/ 94 w 110"/>
                  <a:gd name="T33" fmla="*/ 106 h 142"/>
                  <a:gd name="T34" fmla="*/ 95 w 110"/>
                  <a:gd name="T35" fmla="*/ 103 h 142"/>
                  <a:gd name="T36" fmla="*/ 96 w 110"/>
                  <a:gd name="T37" fmla="*/ 92 h 142"/>
                  <a:gd name="T38" fmla="*/ 104 w 110"/>
                  <a:gd name="T39" fmla="*/ 82 h 142"/>
                  <a:gd name="T40" fmla="*/ 109 w 110"/>
                  <a:gd name="T41" fmla="*/ 81 h 142"/>
                  <a:gd name="T42" fmla="*/ 106 w 110"/>
                  <a:gd name="T43" fmla="*/ 71 h 142"/>
                  <a:gd name="T44" fmla="*/ 107 w 110"/>
                  <a:gd name="T45" fmla="*/ 62 h 142"/>
                  <a:gd name="T46" fmla="*/ 99 w 110"/>
                  <a:gd name="T47" fmla="*/ 57 h 142"/>
                  <a:gd name="T48" fmla="*/ 92 w 110"/>
                  <a:gd name="T49" fmla="*/ 48 h 142"/>
                  <a:gd name="T50" fmla="*/ 95 w 110"/>
                  <a:gd name="T51" fmla="*/ 42 h 142"/>
                  <a:gd name="T52" fmla="*/ 91 w 110"/>
                  <a:gd name="T53" fmla="*/ 36 h 142"/>
                  <a:gd name="T54" fmla="*/ 85 w 110"/>
                  <a:gd name="T55" fmla="*/ 35 h 142"/>
                  <a:gd name="T56" fmla="*/ 88 w 110"/>
                  <a:gd name="T57" fmla="*/ 30 h 142"/>
                  <a:gd name="T58" fmla="*/ 89 w 110"/>
                  <a:gd name="T59" fmla="*/ 18 h 142"/>
                  <a:gd name="T60" fmla="*/ 91 w 110"/>
                  <a:gd name="T61" fmla="*/ 12 h 142"/>
                  <a:gd name="T62" fmla="*/ 92 w 110"/>
                  <a:gd name="T63" fmla="*/ 9 h 142"/>
                  <a:gd name="T64" fmla="*/ 110 w 110"/>
                  <a:gd name="T65" fmla="*/ 0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10" h="142">
                    <a:moveTo>
                      <a:pt x="0" y="117"/>
                    </a:moveTo>
                    <a:lnTo>
                      <a:pt x="0" y="121"/>
                    </a:lnTo>
                    <a:lnTo>
                      <a:pt x="3" y="122"/>
                    </a:lnTo>
                    <a:lnTo>
                      <a:pt x="7" y="125"/>
                    </a:lnTo>
                    <a:lnTo>
                      <a:pt x="15" y="125"/>
                    </a:lnTo>
                    <a:lnTo>
                      <a:pt x="15" y="127"/>
                    </a:lnTo>
                    <a:lnTo>
                      <a:pt x="17" y="128"/>
                    </a:lnTo>
                    <a:lnTo>
                      <a:pt x="28" y="128"/>
                    </a:lnTo>
                    <a:lnTo>
                      <a:pt x="31" y="129"/>
                    </a:lnTo>
                    <a:lnTo>
                      <a:pt x="35" y="129"/>
                    </a:lnTo>
                    <a:lnTo>
                      <a:pt x="40" y="127"/>
                    </a:lnTo>
                    <a:lnTo>
                      <a:pt x="42" y="127"/>
                    </a:lnTo>
                    <a:lnTo>
                      <a:pt x="50" y="128"/>
                    </a:lnTo>
                    <a:lnTo>
                      <a:pt x="51" y="129"/>
                    </a:lnTo>
                    <a:lnTo>
                      <a:pt x="53" y="129"/>
                    </a:lnTo>
                    <a:lnTo>
                      <a:pt x="54" y="131"/>
                    </a:lnTo>
                    <a:lnTo>
                      <a:pt x="56" y="131"/>
                    </a:lnTo>
                    <a:lnTo>
                      <a:pt x="61" y="134"/>
                    </a:lnTo>
                    <a:lnTo>
                      <a:pt x="64" y="136"/>
                    </a:lnTo>
                    <a:lnTo>
                      <a:pt x="68" y="138"/>
                    </a:lnTo>
                    <a:lnTo>
                      <a:pt x="75" y="138"/>
                    </a:lnTo>
                    <a:lnTo>
                      <a:pt x="78" y="141"/>
                    </a:lnTo>
                    <a:lnTo>
                      <a:pt x="80" y="141"/>
                    </a:lnTo>
                    <a:lnTo>
                      <a:pt x="81" y="142"/>
                    </a:lnTo>
                    <a:lnTo>
                      <a:pt x="84" y="142"/>
                    </a:lnTo>
                    <a:lnTo>
                      <a:pt x="84" y="141"/>
                    </a:lnTo>
                    <a:lnTo>
                      <a:pt x="85" y="138"/>
                    </a:lnTo>
                    <a:lnTo>
                      <a:pt x="88" y="135"/>
                    </a:lnTo>
                    <a:lnTo>
                      <a:pt x="91" y="134"/>
                    </a:lnTo>
                    <a:lnTo>
                      <a:pt x="91" y="131"/>
                    </a:lnTo>
                    <a:lnTo>
                      <a:pt x="92" y="128"/>
                    </a:lnTo>
                    <a:lnTo>
                      <a:pt x="91" y="120"/>
                    </a:lnTo>
                    <a:lnTo>
                      <a:pt x="92" y="111"/>
                    </a:lnTo>
                    <a:lnTo>
                      <a:pt x="94" y="106"/>
                    </a:lnTo>
                    <a:lnTo>
                      <a:pt x="94" y="104"/>
                    </a:lnTo>
                    <a:lnTo>
                      <a:pt x="95" y="103"/>
                    </a:lnTo>
                    <a:lnTo>
                      <a:pt x="98" y="97"/>
                    </a:lnTo>
                    <a:lnTo>
                      <a:pt x="96" y="92"/>
                    </a:lnTo>
                    <a:lnTo>
                      <a:pt x="99" y="86"/>
                    </a:lnTo>
                    <a:lnTo>
                      <a:pt x="104" y="82"/>
                    </a:lnTo>
                    <a:lnTo>
                      <a:pt x="107" y="81"/>
                    </a:lnTo>
                    <a:lnTo>
                      <a:pt x="109" y="81"/>
                    </a:lnTo>
                    <a:lnTo>
                      <a:pt x="109" y="78"/>
                    </a:lnTo>
                    <a:lnTo>
                      <a:pt x="106" y="71"/>
                    </a:lnTo>
                    <a:lnTo>
                      <a:pt x="102" y="68"/>
                    </a:lnTo>
                    <a:lnTo>
                      <a:pt x="107" y="62"/>
                    </a:lnTo>
                    <a:lnTo>
                      <a:pt x="107" y="60"/>
                    </a:lnTo>
                    <a:lnTo>
                      <a:pt x="99" y="57"/>
                    </a:lnTo>
                    <a:lnTo>
                      <a:pt x="95" y="54"/>
                    </a:lnTo>
                    <a:lnTo>
                      <a:pt x="92" y="48"/>
                    </a:lnTo>
                    <a:lnTo>
                      <a:pt x="92" y="45"/>
                    </a:lnTo>
                    <a:lnTo>
                      <a:pt x="95" y="42"/>
                    </a:lnTo>
                    <a:lnTo>
                      <a:pt x="95" y="39"/>
                    </a:lnTo>
                    <a:lnTo>
                      <a:pt x="91" y="36"/>
                    </a:lnTo>
                    <a:lnTo>
                      <a:pt x="85" y="36"/>
                    </a:lnTo>
                    <a:lnTo>
                      <a:pt x="85" y="35"/>
                    </a:lnTo>
                    <a:lnTo>
                      <a:pt x="88" y="35"/>
                    </a:lnTo>
                    <a:lnTo>
                      <a:pt x="88" y="30"/>
                    </a:lnTo>
                    <a:lnTo>
                      <a:pt x="89" y="26"/>
                    </a:lnTo>
                    <a:lnTo>
                      <a:pt x="89" y="18"/>
                    </a:lnTo>
                    <a:lnTo>
                      <a:pt x="91" y="15"/>
                    </a:lnTo>
                    <a:lnTo>
                      <a:pt x="91" y="12"/>
                    </a:lnTo>
                    <a:lnTo>
                      <a:pt x="92" y="11"/>
                    </a:lnTo>
                    <a:lnTo>
                      <a:pt x="92" y="9"/>
                    </a:lnTo>
                    <a:lnTo>
                      <a:pt x="98" y="4"/>
                    </a:lnTo>
                    <a:lnTo>
                      <a:pt x="110" y="0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0" name="Freeform 6328">
                <a:extLst>
                  <a:ext uri="{FF2B5EF4-FFF2-40B4-BE49-F238E27FC236}">
                    <a16:creationId xmlns:a16="http://schemas.microsoft.com/office/drawing/2014/main" id="{A59C0F84-50D0-5F69-C865-BC0F8A7F00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7" y="1392"/>
                <a:ext cx="40" cy="37"/>
              </a:xfrm>
              <a:custGeom>
                <a:avLst/>
                <a:gdLst>
                  <a:gd name="T0" fmla="*/ 6 w 161"/>
                  <a:gd name="T1" fmla="*/ 6 h 147"/>
                  <a:gd name="T2" fmla="*/ 3 w 161"/>
                  <a:gd name="T3" fmla="*/ 23 h 147"/>
                  <a:gd name="T4" fmla="*/ 7 w 161"/>
                  <a:gd name="T5" fmla="*/ 34 h 147"/>
                  <a:gd name="T6" fmla="*/ 4 w 161"/>
                  <a:gd name="T7" fmla="*/ 47 h 147"/>
                  <a:gd name="T8" fmla="*/ 7 w 161"/>
                  <a:gd name="T9" fmla="*/ 57 h 147"/>
                  <a:gd name="T10" fmla="*/ 14 w 161"/>
                  <a:gd name="T11" fmla="*/ 73 h 147"/>
                  <a:gd name="T12" fmla="*/ 18 w 161"/>
                  <a:gd name="T13" fmla="*/ 75 h 147"/>
                  <a:gd name="T14" fmla="*/ 63 w 161"/>
                  <a:gd name="T15" fmla="*/ 37 h 147"/>
                  <a:gd name="T16" fmla="*/ 63 w 161"/>
                  <a:gd name="T17" fmla="*/ 29 h 147"/>
                  <a:gd name="T18" fmla="*/ 67 w 161"/>
                  <a:gd name="T19" fmla="*/ 36 h 147"/>
                  <a:gd name="T20" fmla="*/ 63 w 161"/>
                  <a:gd name="T21" fmla="*/ 46 h 147"/>
                  <a:gd name="T22" fmla="*/ 70 w 161"/>
                  <a:gd name="T23" fmla="*/ 48 h 147"/>
                  <a:gd name="T24" fmla="*/ 98 w 161"/>
                  <a:gd name="T25" fmla="*/ 43 h 147"/>
                  <a:gd name="T26" fmla="*/ 109 w 161"/>
                  <a:gd name="T27" fmla="*/ 44 h 147"/>
                  <a:gd name="T28" fmla="*/ 118 w 161"/>
                  <a:gd name="T29" fmla="*/ 48 h 147"/>
                  <a:gd name="T30" fmla="*/ 128 w 161"/>
                  <a:gd name="T31" fmla="*/ 41 h 147"/>
                  <a:gd name="T32" fmla="*/ 133 w 161"/>
                  <a:gd name="T33" fmla="*/ 40 h 147"/>
                  <a:gd name="T34" fmla="*/ 116 w 161"/>
                  <a:gd name="T35" fmla="*/ 53 h 147"/>
                  <a:gd name="T36" fmla="*/ 107 w 161"/>
                  <a:gd name="T37" fmla="*/ 48 h 147"/>
                  <a:gd name="T38" fmla="*/ 100 w 161"/>
                  <a:gd name="T39" fmla="*/ 46 h 147"/>
                  <a:gd name="T40" fmla="*/ 85 w 161"/>
                  <a:gd name="T41" fmla="*/ 46 h 147"/>
                  <a:gd name="T42" fmla="*/ 78 w 161"/>
                  <a:gd name="T43" fmla="*/ 48 h 147"/>
                  <a:gd name="T44" fmla="*/ 59 w 161"/>
                  <a:gd name="T45" fmla="*/ 51 h 147"/>
                  <a:gd name="T46" fmla="*/ 56 w 161"/>
                  <a:gd name="T47" fmla="*/ 62 h 147"/>
                  <a:gd name="T48" fmla="*/ 55 w 161"/>
                  <a:gd name="T49" fmla="*/ 67 h 147"/>
                  <a:gd name="T50" fmla="*/ 52 w 161"/>
                  <a:gd name="T51" fmla="*/ 61 h 147"/>
                  <a:gd name="T52" fmla="*/ 44 w 161"/>
                  <a:gd name="T53" fmla="*/ 62 h 147"/>
                  <a:gd name="T54" fmla="*/ 41 w 161"/>
                  <a:gd name="T55" fmla="*/ 68 h 147"/>
                  <a:gd name="T56" fmla="*/ 38 w 161"/>
                  <a:gd name="T57" fmla="*/ 72 h 147"/>
                  <a:gd name="T58" fmla="*/ 28 w 161"/>
                  <a:gd name="T59" fmla="*/ 77 h 147"/>
                  <a:gd name="T60" fmla="*/ 27 w 161"/>
                  <a:gd name="T61" fmla="*/ 85 h 147"/>
                  <a:gd name="T62" fmla="*/ 38 w 161"/>
                  <a:gd name="T63" fmla="*/ 96 h 147"/>
                  <a:gd name="T64" fmla="*/ 51 w 161"/>
                  <a:gd name="T65" fmla="*/ 107 h 147"/>
                  <a:gd name="T66" fmla="*/ 55 w 161"/>
                  <a:gd name="T67" fmla="*/ 108 h 147"/>
                  <a:gd name="T68" fmla="*/ 69 w 161"/>
                  <a:gd name="T69" fmla="*/ 122 h 147"/>
                  <a:gd name="T70" fmla="*/ 83 w 161"/>
                  <a:gd name="T71" fmla="*/ 129 h 147"/>
                  <a:gd name="T72" fmla="*/ 84 w 161"/>
                  <a:gd name="T73" fmla="*/ 127 h 147"/>
                  <a:gd name="T74" fmla="*/ 90 w 161"/>
                  <a:gd name="T75" fmla="*/ 121 h 147"/>
                  <a:gd name="T76" fmla="*/ 94 w 161"/>
                  <a:gd name="T77" fmla="*/ 121 h 147"/>
                  <a:gd name="T78" fmla="*/ 100 w 161"/>
                  <a:gd name="T79" fmla="*/ 124 h 147"/>
                  <a:gd name="T80" fmla="*/ 111 w 161"/>
                  <a:gd name="T81" fmla="*/ 124 h 147"/>
                  <a:gd name="T82" fmla="*/ 115 w 161"/>
                  <a:gd name="T83" fmla="*/ 120 h 147"/>
                  <a:gd name="T84" fmla="*/ 121 w 161"/>
                  <a:gd name="T85" fmla="*/ 110 h 147"/>
                  <a:gd name="T86" fmla="*/ 128 w 161"/>
                  <a:gd name="T87" fmla="*/ 103 h 147"/>
                  <a:gd name="T88" fmla="*/ 121 w 161"/>
                  <a:gd name="T89" fmla="*/ 113 h 147"/>
                  <a:gd name="T90" fmla="*/ 115 w 161"/>
                  <a:gd name="T91" fmla="*/ 121 h 147"/>
                  <a:gd name="T92" fmla="*/ 112 w 161"/>
                  <a:gd name="T93" fmla="*/ 125 h 147"/>
                  <a:gd name="T94" fmla="*/ 116 w 161"/>
                  <a:gd name="T95" fmla="*/ 129 h 147"/>
                  <a:gd name="T96" fmla="*/ 122 w 161"/>
                  <a:gd name="T97" fmla="*/ 136 h 147"/>
                  <a:gd name="T98" fmla="*/ 128 w 161"/>
                  <a:gd name="T99" fmla="*/ 139 h 147"/>
                  <a:gd name="T100" fmla="*/ 137 w 161"/>
                  <a:gd name="T101" fmla="*/ 143 h 147"/>
                  <a:gd name="T102" fmla="*/ 150 w 161"/>
                  <a:gd name="T103" fmla="*/ 147 h 147"/>
                  <a:gd name="T104" fmla="*/ 152 w 161"/>
                  <a:gd name="T105" fmla="*/ 147 h 147"/>
                  <a:gd name="T106" fmla="*/ 161 w 161"/>
                  <a:gd name="T107" fmla="*/ 142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61" h="147">
                    <a:moveTo>
                      <a:pt x="3" y="0"/>
                    </a:moveTo>
                    <a:lnTo>
                      <a:pt x="6" y="3"/>
                    </a:lnTo>
                    <a:lnTo>
                      <a:pt x="6" y="6"/>
                    </a:lnTo>
                    <a:lnTo>
                      <a:pt x="3" y="9"/>
                    </a:lnTo>
                    <a:lnTo>
                      <a:pt x="0" y="16"/>
                    </a:lnTo>
                    <a:lnTo>
                      <a:pt x="3" y="23"/>
                    </a:lnTo>
                    <a:lnTo>
                      <a:pt x="6" y="27"/>
                    </a:lnTo>
                    <a:lnTo>
                      <a:pt x="7" y="29"/>
                    </a:lnTo>
                    <a:lnTo>
                      <a:pt x="7" y="34"/>
                    </a:lnTo>
                    <a:lnTo>
                      <a:pt x="6" y="41"/>
                    </a:lnTo>
                    <a:lnTo>
                      <a:pt x="6" y="44"/>
                    </a:lnTo>
                    <a:lnTo>
                      <a:pt x="4" y="47"/>
                    </a:lnTo>
                    <a:lnTo>
                      <a:pt x="4" y="48"/>
                    </a:lnTo>
                    <a:lnTo>
                      <a:pt x="6" y="51"/>
                    </a:lnTo>
                    <a:lnTo>
                      <a:pt x="7" y="57"/>
                    </a:lnTo>
                    <a:lnTo>
                      <a:pt x="9" y="60"/>
                    </a:lnTo>
                    <a:lnTo>
                      <a:pt x="11" y="68"/>
                    </a:lnTo>
                    <a:lnTo>
                      <a:pt x="14" y="73"/>
                    </a:lnTo>
                    <a:lnTo>
                      <a:pt x="16" y="76"/>
                    </a:lnTo>
                    <a:lnTo>
                      <a:pt x="17" y="76"/>
                    </a:lnTo>
                    <a:lnTo>
                      <a:pt x="18" y="75"/>
                    </a:lnTo>
                    <a:lnTo>
                      <a:pt x="23" y="73"/>
                    </a:lnTo>
                    <a:lnTo>
                      <a:pt x="56" y="50"/>
                    </a:lnTo>
                    <a:lnTo>
                      <a:pt x="63" y="37"/>
                    </a:lnTo>
                    <a:lnTo>
                      <a:pt x="64" y="36"/>
                    </a:lnTo>
                    <a:lnTo>
                      <a:pt x="64" y="32"/>
                    </a:lnTo>
                    <a:lnTo>
                      <a:pt x="63" y="29"/>
                    </a:lnTo>
                    <a:lnTo>
                      <a:pt x="66" y="29"/>
                    </a:lnTo>
                    <a:lnTo>
                      <a:pt x="67" y="32"/>
                    </a:lnTo>
                    <a:lnTo>
                      <a:pt x="67" y="36"/>
                    </a:lnTo>
                    <a:lnTo>
                      <a:pt x="66" y="39"/>
                    </a:lnTo>
                    <a:lnTo>
                      <a:pt x="63" y="41"/>
                    </a:lnTo>
                    <a:lnTo>
                      <a:pt x="63" y="46"/>
                    </a:lnTo>
                    <a:lnTo>
                      <a:pt x="66" y="47"/>
                    </a:lnTo>
                    <a:lnTo>
                      <a:pt x="67" y="48"/>
                    </a:lnTo>
                    <a:lnTo>
                      <a:pt x="70" y="48"/>
                    </a:lnTo>
                    <a:lnTo>
                      <a:pt x="76" y="47"/>
                    </a:lnTo>
                    <a:lnTo>
                      <a:pt x="91" y="41"/>
                    </a:lnTo>
                    <a:lnTo>
                      <a:pt x="98" y="43"/>
                    </a:lnTo>
                    <a:lnTo>
                      <a:pt x="101" y="43"/>
                    </a:lnTo>
                    <a:lnTo>
                      <a:pt x="108" y="44"/>
                    </a:lnTo>
                    <a:lnTo>
                      <a:pt x="109" y="44"/>
                    </a:lnTo>
                    <a:lnTo>
                      <a:pt x="112" y="46"/>
                    </a:lnTo>
                    <a:lnTo>
                      <a:pt x="115" y="48"/>
                    </a:lnTo>
                    <a:lnTo>
                      <a:pt x="118" y="48"/>
                    </a:lnTo>
                    <a:lnTo>
                      <a:pt x="123" y="46"/>
                    </a:lnTo>
                    <a:lnTo>
                      <a:pt x="125" y="43"/>
                    </a:lnTo>
                    <a:lnTo>
                      <a:pt x="128" y="41"/>
                    </a:lnTo>
                    <a:lnTo>
                      <a:pt x="131" y="39"/>
                    </a:lnTo>
                    <a:lnTo>
                      <a:pt x="133" y="39"/>
                    </a:lnTo>
                    <a:lnTo>
                      <a:pt x="133" y="40"/>
                    </a:lnTo>
                    <a:lnTo>
                      <a:pt x="130" y="41"/>
                    </a:lnTo>
                    <a:lnTo>
                      <a:pt x="118" y="53"/>
                    </a:lnTo>
                    <a:lnTo>
                      <a:pt x="116" y="53"/>
                    </a:lnTo>
                    <a:lnTo>
                      <a:pt x="112" y="50"/>
                    </a:lnTo>
                    <a:lnTo>
                      <a:pt x="111" y="50"/>
                    </a:lnTo>
                    <a:lnTo>
                      <a:pt x="107" y="48"/>
                    </a:lnTo>
                    <a:lnTo>
                      <a:pt x="104" y="48"/>
                    </a:lnTo>
                    <a:lnTo>
                      <a:pt x="102" y="46"/>
                    </a:lnTo>
                    <a:lnTo>
                      <a:pt x="100" y="46"/>
                    </a:lnTo>
                    <a:lnTo>
                      <a:pt x="95" y="44"/>
                    </a:lnTo>
                    <a:lnTo>
                      <a:pt x="91" y="44"/>
                    </a:lnTo>
                    <a:lnTo>
                      <a:pt x="85" y="46"/>
                    </a:lnTo>
                    <a:lnTo>
                      <a:pt x="83" y="46"/>
                    </a:lnTo>
                    <a:lnTo>
                      <a:pt x="80" y="47"/>
                    </a:lnTo>
                    <a:lnTo>
                      <a:pt x="78" y="48"/>
                    </a:lnTo>
                    <a:lnTo>
                      <a:pt x="78" y="50"/>
                    </a:lnTo>
                    <a:lnTo>
                      <a:pt x="77" y="51"/>
                    </a:lnTo>
                    <a:lnTo>
                      <a:pt x="59" y="51"/>
                    </a:lnTo>
                    <a:lnTo>
                      <a:pt x="54" y="58"/>
                    </a:lnTo>
                    <a:lnTo>
                      <a:pt x="54" y="60"/>
                    </a:lnTo>
                    <a:lnTo>
                      <a:pt x="56" y="62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5" y="67"/>
                    </a:lnTo>
                    <a:lnTo>
                      <a:pt x="54" y="62"/>
                    </a:lnTo>
                    <a:lnTo>
                      <a:pt x="54" y="61"/>
                    </a:lnTo>
                    <a:lnTo>
                      <a:pt x="52" y="61"/>
                    </a:lnTo>
                    <a:lnTo>
                      <a:pt x="48" y="60"/>
                    </a:lnTo>
                    <a:lnTo>
                      <a:pt x="47" y="61"/>
                    </a:lnTo>
                    <a:lnTo>
                      <a:pt x="44" y="62"/>
                    </a:lnTo>
                    <a:lnTo>
                      <a:pt x="42" y="62"/>
                    </a:lnTo>
                    <a:lnTo>
                      <a:pt x="42" y="64"/>
                    </a:lnTo>
                    <a:lnTo>
                      <a:pt x="41" y="68"/>
                    </a:lnTo>
                    <a:lnTo>
                      <a:pt x="41" y="70"/>
                    </a:lnTo>
                    <a:lnTo>
                      <a:pt x="39" y="70"/>
                    </a:lnTo>
                    <a:lnTo>
                      <a:pt x="38" y="72"/>
                    </a:lnTo>
                    <a:lnTo>
                      <a:pt x="32" y="72"/>
                    </a:lnTo>
                    <a:lnTo>
                      <a:pt x="30" y="76"/>
                    </a:lnTo>
                    <a:lnTo>
                      <a:pt x="28" y="77"/>
                    </a:lnTo>
                    <a:lnTo>
                      <a:pt x="28" y="83"/>
                    </a:lnTo>
                    <a:lnTo>
                      <a:pt x="27" y="83"/>
                    </a:lnTo>
                    <a:lnTo>
                      <a:pt x="27" y="85"/>
                    </a:lnTo>
                    <a:lnTo>
                      <a:pt x="37" y="92"/>
                    </a:lnTo>
                    <a:lnTo>
                      <a:pt x="38" y="94"/>
                    </a:lnTo>
                    <a:lnTo>
                      <a:pt x="38" y="96"/>
                    </a:lnTo>
                    <a:lnTo>
                      <a:pt x="47" y="101"/>
                    </a:lnTo>
                    <a:lnTo>
                      <a:pt x="48" y="104"/>
                    </a:lnTo>
                    <a:lnTo>
                      <a:pt x="51" y="107"/>
                    </a:lnTo>
                    <a:lnTo>
                      <a:pt x="52" y="107"/>
                    </a:lnTo>
                    <a:lnTo>
                      <a:pt x="52" y="108"/>
                    </a:lnTo>
                    <a:lnTo>
                      <a:pt x="55" y="108"/>
                    </a:lnTo>
                    <a:lnTo>
                      <a:pt x="58" y="111"/>
                    </a:lnTo>
                    <a:lnTo>
                      <a:pt x="59" y="114"/>
                    </a:lnTo>
                    <a:lnTo>
                      <a:pt x="69" y="122"/>
                    </a:lnTo>
                    <a:lnTo>
                      <a:pt x="73" y="125"/>
                    </a:lnTo>
                    <a:lnTo>
                      <a:pt x="74" y="127"/>
                    </a:lnTo>
                    <a:lnTo>
                      <a:pt x="83" y="129"/>
                    </a:lnTo>
                    <a:lnTo>
                      <a:pt x="83" y="128"/>
                    </a:lnTo>
                    <a:lnTo>
                      <a:pt x="84" y="128"/>
                    </a:lnTo>
                    <a:lnTo>
                      <a:pt x="84" y="127"/>
                    </a:lnTo>
                    <a:lnTo>
                      <a:pt x="88" y="120"/>
                    </a:lnTo>
                    <a:lnTo>
                      <a:pt x="88" y="117"/>
                    </a:lnTo>
                    <a:lnTo>
                      <a:pt x="90" y="121"/>
                    </a:lnTo>
                    <a:lnTo>
                      <a:pt x="91" y="122"/>
                    </a:lnTo>
                    <a:lnTo>
                      <a:pt x="92" y="122"/>
                    </a:lnTo>
                    <a:lnTo>
                      <a:pt x="94" y="121"/>
                    </a:lnTo>
                    <a:lnTo>
                      <a:pt x="97" y="121"/>
                    </a:lnTo>
                    <a:lnTo>
                      <a:pt x="98" y="124"/>
                    </a:lnTo>
                    <a:lnTo>
                      <a:pt x="100" y="124"/>
                    </a:lnTo>
                    <a:lnTo>
                      <a:pt x="101" y="125"/>
                    </a:lnTo>
                    <a:lnTo>
                      <a:pt x="111" y="125"/>
                    </a:lnTo>
                    <a:lnTo>
                      <a:pt x="111" y="124"/>
                    </a:lnTo>
                    <a:lnTo>
                      <a:pt x="112" y="121"/>
                    </a:lnTo>
                    <a:lnTo>
                      <a:pt x="114" y="120"/>
                    </a:lnTo>
                    <a:lnTo>
                      <a:pt x="115" y="120"/>
                    </a:lnTo>
                    <a:lnTo>
                      <a:pt x="118" y="117"/>
                    </a:lnTo>
                    <a:lnTo>
                      <a:pt x="118" y="115"/>
                    </a:lnTo>
                    <a:lnTo>
                      <a:pt x="121" y="110"/>
                    </a:lnTo>
                    <a:lnTo>
                      <a:pt x="123" y="107"/>
                    </a:lnTo>
                    <a:lnTo>
                      <a:pt x="123" y="106"/>
                    </a:lnTo>
                    <a:lnTo>
                      <a:pt x="128" y="103"/>
                    </a:lnTo>
                    <a:lnTo>
                      <a:pt x="128" y="104"/>
                    </a:lnTo>
                    <a:lnTo>
                      <a:pt x="126" y="107"/>
                    </a:lnTo>
                    <a:lnTo>
                      <a:pt x="121" y="113"/>
                    </a:lnTo>
                    <a:lnTo>
                      <a:pt x="121" y="114"/>
                    </a:lnTo>
                    <a:lnTo>
                      <a:pt x="118" y="120"/>
                    </a:lnTo>
                    <a:lnTo>
                      <a:pt x="115" y="121"/>
                    </a:lnTo>
                    <a:lnTo>
                      <a:pt x="114" y="122"/>
                    </a:lnTo>
                    <a:lnTo>
                      <a:pt x="112" y="122"/>
                    </a:lnTo>
                    <a:lnTo>
                      <a:pt x="112" y="125"/>
                    </a:lnTo>
                    <a:lnTo>
                      <a:pt x="114" y="127"/>
                    </a:lnTo>
                    <a:lnTo>
                      <a:pt x="115" y="127"/>
                    </a:lnTo>
                    <a:lnTo>
                      <a:pt x="116" y="129"/>
                    </a:lnTo>
                    <a:lnTo>
                      <a:pt x="116" y="132"/>
                    </a:lnTo>
                    <a:lnTo>
                      <a:pt x="119" y="136"/>
                    </a:lnTo>
                    <a:lnTo>
                      <a:pt x="122" y="136"/>
                    </a:lnTo>
                    <a:lnTo>
                      <a:pt x="125" y="137"/>
                    </a:lnTo>
                    <a:lnTo>
                      <a:pt x="126" y="137"/>
                    </a:lnTo>
                    <a:lnTo>
                      <a:pt x="128" y="139"/>
                    </a:lnTo>
                    <a:lnTo>
                      <a:pt x="130" y="139"/>
                    </a:lnTo>
                    <a:lnTo>
                      <a:pt x="134" y="140"/>
                    </a:lnTo>
                    <a:lnTo>
                      <a:pt x="137" y="143"/>
                    </a:lnTo>
                    <a:lnTo>
                      <a:pt x="140" y="145"/>
                    </a:lnTo>
                    <a:lnTo>
                      <a:pt x="147" y="145"/>
                    </a:lnTo>
                    <a:lnTo>
                      <a:pt x="150" y="147"/>
                    </a:lnTo>
                    <a:lnTo>
                      <a:pt x="151" y="147"/>
                    </a:lnTo>
                    <a:lnTo>
                      <a:pt x="151" y="146"/>
                    </a:lnTo>
                    <a:lnTo>
                      <a:pt x="152" y="147"/>
                    </a:lnTo>
                    <a:lnTo>
                      <a:pt x="157" y="147"/>
                    </a:lnTo>
                    <a:lnTo>
                      <a:pt x="160" y="145"/>
                    </a:lnTo>
                    <a:lnTo>
                      <a:pt x="161" y="142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1" name="Line 6329">
                <a:extLst>
                  <a:ext uri="{FF2B5EF4-FFF2-40B4-BE49-F238E27FC236}">
                    <a16:creationId xmlns:a16="http://schemas.microsoft.com/office/drawing/2014/main" id="{7F393FFB-39EF-1622-263B-F1D95E85681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187" y="1428"/>
                <a:ext cx="1" cy="0"/>
              </a:xfrm>
              <a:prstGeom prst="line">
                <a:avLst/>
              </a:pr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2" name="Freeform 6330">
                <a:extLst>
                  <a:ext uri="{FF2B5EF4-FFF2-40B4-BE49-F238E27FC236}">
                    <a16:creationId xmlns:a16="http://schemas.microsoft.com/office/drawing/2014/main" id="{2BB9B385-A592-2EB0-7E4F-09C133D396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8" y="1425"/>
                <a:ext cx="1" cy="3"/>
              </a:xfrm>
              <a:custGeom>
                <a:avLst/>
                <a:gdLst>
                  <a:gd name="T0" fmla="*/ 0 w 6"/>
                  <a:gd name="T1" fmla="*/ 10 h 10"/>
                  <a:gd name="T2" fmla="*/ 2 w 6"/>
                  <a:gd name="T3" fmla="*/ 8 h 10"/>
                  <a:gd name="T4" fmla="*/ 3 w 6"/>
                  <a:gd name="T5" fmla="*/ 8 h 10"/>
                  <a:gd name="T6" fmla="*/ 3 w 6"/>
                  <a:gd name="T7" fmla="*/ 7 h 10"/>
                  <a:gd name="T8" fmla="*/ 5 w 6"/>
                  <a:gd name="T9" fmla="*/ 5 h 10"/>
                  <a:gd name="T10" fmla="*/ 5 w 6"/>
                  <a:gd name="T11" fmla="*/ 4 h 10"/>
                  <a:gd name="T12" fmla="*/ 6 w 6"/>
                  <a:gd name="T13" fmla="*/ 0 h 10"/>
                  <a:gd name="T14" fmla="*/ 5 w 6"/>
                  <a:gd name="T15" fmla="*/ 0 h 10"/>
                  <a:gd name="T16" fmla="*/ 3 w 6"/>
                  <a:gd name="T17" fmla="*/ 4 h 10"/>
                  <a:gd name="T18" fmla="*/ 0 w 6"/>
                  <a:gd name="T19" fmla="*/ 8 h 10"/>
                  <a:gd name="T20" fmla="*/ 0 w 6"/>
                  <a:gd name="T21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" h="10">
                    <a:moveTo>
                      <a:pt x="0" y="10"/>
                    </a:moveTo>
                    <a:lnTo>
                      <a:pt x="2" y="8"/>
                    </a:lnTo>
                    <a:lnTo>
                      <a:pt x="3" y="8"/>
                    </a:lnTo>
                    <a:lnTo>
                      <a:pt x="3" y="7"/>
                    </a:lnTo>
                    <a:lnTo>
                      <a:pt x="5" y="5"/>
                    </a:lnTo>
                    <a:lnTo>
                      <a:pt x="5" y="4"/>
                    </a:lnTo>
                    <a:lnTo>
                      <a:pt x="6" y="0"/>
                    </a:lnTo>
                    <a:lnTo>
                      <a:pt x="5" y="0"/>
                    </a:lnTo>
                    <a:lnTo>
                      <a:pt x="3" y="4"/>
                    </a:lnTo>
                    <a:lnTo>
                      <a:pt x="0" y="8"/>
                    </a:lnTo>
                    <a:lnTo>
                      <a:pt x="0" y="10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3" name="Line 6331">
                <a:extLst>
                  <a:ext uri="{FF2B5EF4-FFF2-40B4-BE49-F238E27FC236}">
                    <a16:creationId xmlns:a16="http://schemas.microsoft.com/office/drawing/2014/main" id="{3962D89B-AE12-BA10-1BAF-21E01668503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87" y="1428"/>
                <a:ext cx="1" cy="0"/>
              </a:xfrm>
              <a:prstGeom prst="line">
                <a:avLst/>
              </a:pr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4" name="Freeform 6332">
                <a:extLst>
                  <a:ext uri="{FF2B5EF4-FFF2-40B4-BE49-F238E27FC236}">
                    <a16:creationId xmlns:a16="http://schemas.microsoft.com/office/drawing/2014/main" id="{371C5442-E2F4-5E54-A72E-A2168FC534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1" y="1483"/>
                <a:ext cx="29" cy="18"/>
              </a:xfrm>
              <a:custGeom>
                <a:avLst/>
                <a:gdLst>
                  <a:gd name="T0" fmla="*/ 39 w 117"/>
                  <a:gd name="T1" fmla="*/ 7 h 69"/>
                  <a:gd name="T2" fmla="*/ 32 w 117"/>
                  <a:gd name="T3" fmla="*/ 3 h 69"/>
                  <a:gd name="T4" fmla="*/ 25 w 117"/>
                  <a:gd name="T5" fmla="*/ 2 h 69"/>
                  <a:gd name="T6" fmla="*/ 23 w 117"/>
                  <a:gd name="T7" fmla="*/ 0 h 69"/>
                  <a:gd name="T8" fmla="*/ 15 w 117"/>
                  <a:gd name="T9" fmla="*/ 3 h 69"/>
                  <a:gd name="T10" fmla="*/ 4 w 117"/>
                  <a:gd name="T11" fmla="*/ 3 h 69"/>
                  <a:gd name="T12" fmla="*/ 2 w 117"/>
                  <a:gd name="T13" fmla="*/ 4 h 69"/>
                  <a:gd name="T14" fmla="*/ 0 w 117"/>
                  <a:gd name="T15" fmla="*/ 10 h 69"/>
                  <a:gd name="T16" fmla="*/ 0 w 117"/>
                  <a:gd name="T17" fmla="*/ 12 h 69"/>
                  <a:gd name="T18" fmla="*/ 4 w 117"/>
                  <a:gd name="T19" fmla="*/ 17 h 69"/>
                  <a:gd name="T20" fmla="*/ 8 w 117"/>
                  <a:gd name="T21" fmla="*/ 23 h 69"/>
                  <a:gd name="T22" fmla="*/ 27 w 117"/>
                  <a:gd name="T23" fmla="*/ 41 h 69"/>
                  <a:gd name="T24" fmla="*/ 33 w 117"/>
                  <a:gd name="T25" fmla="*/ 48 h 69"/>
                  <a:gd name="T26" fmla="*/ 36 w 117"/>
                  <a:gd name="T27" fmla="*/ 49 h 69"/>
                  <a:gd name="T28" fmla="*/ 40 w 117"/>
                  <a:gd name="T29" fmla="*/ 50 h 69"/>
                  <a:gd name="T30" fmla="*/ 44 w 117"/>
                  <a:gd name="T31" fmla="*/ 50 h 69"/>
                  <a:gd name="T32" fmla="*/ 46 w 117"/>
                  <a:gd name="T33" fmla="*/ 52 h 69"/>
                  <a:gd name="T34" fmla="*/ 53 w 117"/>
                  <a:gd name="T35" fmla="*/ 56 h 69"/>
                  <a:gd name="T36" fmla="*/ 55 w 117"/>
                  <a:gd name="T37" fmla="*/ 62 h 69"/>
                  <a:gd name="T38" fmla="*/ 60 w 117"/>
                  <a:gd name="T39" fmla="*/ 65 h 69"/>
                  <a:gd name="T40" fmla="*/ 65 w 117"/>
                  <a:gd name="T41" fmla="*/ 63 h 69"/>
                  <a:gd name="T42" fmla="*/ 71 w 117"/>
                  <a:gd name="T43" fmla="*/ 60 h 69"/>
                  <a:gd name="T44" fmla="*/ 80 w 117"/>
                  <a:gd name="T45" fmla="*/ 60 h 69"/>
                  <a:gd name="T46" fmla="*/ 85 w 117"/>
                  <a:gd name="T47" fmla="*/ 57 h 69"/>
                  <a:gd name="T48" fmla="*/ 86 w 117"/>
                  <a:gd name="T49" fmla="*/ 56 h 69"/>
                  <a:gd name="T50" fmla="*/ 87 w 117"/>
                  <a:gd name="T51" fmla="*/ 53 h 69"/>
                  <a:gd name="T52" fmla="*/ 97 w 117"/>
                  <a:gd name="T53" fmla="*/ 57 h 69"/>
                  <a:gd name="T54" fmla="*/ 106 w 117"/>
                  <a:gd name="T55" fmla="*/ 67 h 69"/>
                  <a:gd name="T56" fmla="*/ 107 w 117"/>
                  <a:gd name="T57" fmla="*/ 69 h 69"/>
                  <a:gd name="T58" fmla="*/ 108 w 117"/>
                  <a:gd name="T59" fmla="*/ 69 h 69"/>
                  <a:gd name="T60" fmla="*/ 110 w 117"/>
                  <a:gd name="T61" fmla="*/ 67 h 69"/>
                  <a:gd name="T62" fmla="*/ 117 w 117"/>
                  <a:gd name="T63" fmla="*/ 50 h 69"/>
                  <a:gd name="T64" fmla="*/ 113 w 117"/>
                  <a:gd name="T65" fmla="*/ 41 h 69"/>
                  <a:gd name="T66" fmla="*/ 106 w 117"/>
                  <a:gd name="T67" fmla="*/ 31 h 69"/>
                  <a:gd name="T68" fmla="*/ 103 w 117"/>
                  <a:gd name="T69" fmla="*/ 28 h 69"/>
                  <a:gd name="T70" fmla="*/ 93 w 117"/>
                  <a:gd name="T71" fmla="*/ 24 h 69"/>
                  <a:gd name="T72" fmla="*/ 85 w 117"/>
                  <a:gd name="T73" fmla="*/ 24 h 69"/>
                  <a:gd name="T74" fmla="*/ 68 w 117"/>
                  <a:gd name="T75" fmla="*/ 20 h 69"/>
                  <a:gd name="T76" fmla="*/ 67 w 117"/>
                  <a:gd name="T77" fmla="*/ 19 h 69"/>
                  <a:gd name="T78" fmla="*/ 65 w 117"/>
                  <a:gd name="T79" fmla="*/ 19 h 69"/>
                  <a:gd name="T80" fmla="*/ 64 w 117"/>
                  <a:gd name="T81" fmla="*/ 16 h 69"/>
                  <a:gd name="T82" fmla="*/ 53 w 117"/>
                  <a:gd name="T83" fmla="*/ 13 h 69"/>
                  <a:gd name="T84" fmla="*/ 51 w 117"/>
                  <a:gd name="T85" fmla="*/ 13 h 69"/>
                  <a:gd name="T86" fmla="*/ 43 w 117"/>
                  <a:gd name="T87" fmla="*/ 10 h 69"/>
                  <a:gd name="T88" fmla="*/ 40 w 117"/>
                  <a:gd name="T89" fmla="*/ 9 h 69"/>
                  <a:gd name="T90" fmla="*/ 39 w 117"/>
                  <a:gd name="T91" fmla="*/ 7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17" h="69">
                    <a:moveTo>
                      <a:pt x="39" y="7"/>
                    </a:moveTo>
                    <a:lnTo>
                      <a:pt x="32" y="3"/>
                    </a:lnTo>
                    <a:lnTo>
                      <a:pt x="25" y="2"/>
                    </a:lnTo>
                    <a:lnTo>
                      <a:pt x="23" y="0"/>
                    </a:lnTo>
                    <a:lnTo>
                      <a:pt x="15" y="3"/>
                    </a:lnTo>
                    <a:lnTo>
                      <a:pt x="4" y="3"/>
                    </a:lnTo>
                    <a:lnTo>
                      <a:pt x="2" y="4"/>
                    </a:lnTo>
                    <a:lnTo>
                      <a:pt x="0" y="10"/>
                    </a:lnTo>
                    <a:lnTo>
                      <a:pt x="0" y="12"/>
                    </a:lnTo>
                    <a:lnTo>
                      <a:pt x="4" y="17"/>
                    </a:lnTo>
                    <a:lnTo>
                      <a:pt x="8" y="23"/>
                    </a:lnTo>
                    <a:lnTo>
                      <a:pt x="27" y="41"/>
                    </a:lnTo>
                    <a:lnTo>
                      <a:pt x="33" y="48"/>
                    </a:lnTo>
                    <a:lnTo>
                      <a:pt x="36" y="49"/>
                    </a:lnTo>
                    <a:lnTo>
                      <a:pt x="40" y="50"/>
                    </a:lnTo>
                    <a:lnTo>
                      <a:pt x="44" y="50"/>
                    </a:lnTo>
                    <a:lnTo>
                      <a:pt x="46" y="52"/>
                    </a:lnTo>
                    <a:lnTo>
                      <a:pt x="53" y="56"/>
                    </a:lnTo>
                    <a:lnTo>
                      <a:pt x="55" y="62"/>
                    </a:lnTo>
                    <a:lnTo>
                      <a:pt x="60" y="65"/>
                    </a:lnTo>
                    <a:lnTo>
                      <a:pt x="65" y="63"/>
                    </a:lnTo>
                    <a:lnTo>
                      <a:pt x="71" y="60"/>
                    </a:lnTo>
                    <a:lnTo>
                      <a:pt x="80" y="60"/>
                    </a:lnTo>
                    <a:lnTo>
                      <a:pt x="85" y="57"/>
                    </a:lnTo>
                    <a:lnTo>
                      <a:pt x="86" y="56"/>
                    </a:lnTo>
                    <a:lnTo>
                      <a:pt x="87" y="53"/>
                    </a:lnTo>
                    <a:lnTo>
                      <a:pt x="97" y="57"/>
                    </a:lnTo>
                    <a:lnTo>
                      <a:pt x="106" y="67"/>
                    </a:lnTo>
                    <a:lnTo>
                      <a:pt x="107" y="69"/>
                    </a:lnTo>
                    <a:lnTo>
                      <a:pt x="108" y="69"/>
                    </a:lnTo>
                    <a:lnTo>
                      <a:pt x="110" y="67"/>
                    </a:lnTo>
                    <a:lnTo>
                      <a:pt x="117" y="50"/>
                    </a:lnTo>
                    <a:lnTo>
                      <a:pt x="113" y="41"/>
                    </a:lnTo>
                    <a:lnTo>
                      <a:pt x="106" y="31"/>
                    </a:lnTo>
                    <a:lnTo>
                      <a:pt x="103" y="28"/>
                    </a:lnTo>
                    <a:lnTo>
                      <a:pt x="93" y="24"/>
                    </a:lnTo>
                    <a:lnTo>
                      <a:pt x="85" y="24"/>
                    </a:lnTo>
                    <a:lnTo>
                      <a:pt x="68" y="20"/>
                    </a:lnTo>
                    <a:lnTo>
                      <a:pt x="67" y="19"/>
                    </a:lnTo>
                    <a:lnTo>
                      <a:pt x="65" y="19"/>
                    </a:lnTo>
                    <a:lnTo>
                      <a:pt x="64" y="16"/>
                    </a:lnTo>
                    <a:lnTo>
                      <a:pt x="53" y="13"/>
                    </a:lnTo>
                    <a:lnTo>
                      <a:pt x="51" y="13"/>
                    </a:lnTo>
                    <a:lnTo>
                      <a:pt x="43" y="10"/>
                    </a:lnTo>
                    <a:lnTo>
                      <a:pt x="40" y="9"/>
                    </a:lnTo>
                    <a:lnTo>
                      <a:pt x="39" y="7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5" name="Freeform 6333">
                <a:extLst>
                  <a:ext uri="{FF2B5EF4-FFF2-40B4-BE49-F238E27FC236}">
                    <a16:creationId xmlns:a16="http://schemas.microsoft.com/office/drawing/2014/main" id="{BB1003D2-06C5-A17F-203A-C78B4C1851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8" y="1432"/>
                <a:ext cx="28" cy="43"/>
              </a:xfrm>
              <a:custGeom>
                <a:avLst/>
                <a:gdLst>
                  <a:gd name="T0" fmla="*/ 82 w 111"/>
                  <a:gd name="T1" fmla="*/ 163 h 168"/>
                  <a:gd name="T2" fmla="*/ 92 w 111"/>
                  <a:gd name="T3" fmla="*/ 167 h 168"/>
                  <a:gd name="T4" fmla="*/ 94 w 111"/>
                  <a:gd name="T5" fmla="*/ 168 h 168"/>
                  <a:gd name="T6" fmla="*/ 99 w 111"/>
                  <a:gd name="T7" fmla="*/ 167 h 168"/>
                  <a:gd name="T8" fmla="*/ 101 w 111"/>
                  <a:gd name="T9" fmla="*/ 161 h 168"/>
                  <a:gd name="T10" fmla="*/ 97 w 111"/>
                  <a:gd name="T11" fmla="*/ 150 h 168"/>
                  <a:gd name="T12" fmla="*/ 94 w 111"/>
                  <a:gd name="T13" fmla="*/ 141 h 168"/>
                  <a:gd name="T14" fmla="*/ 88 w 111"/>
                  <a:gd name="T15" fmla="*/ 139 h 168"/>
                  <a:gd name="T16" fmla="*/ 65 w 111"/>
                  <a:gd name="T17" fmla="*/ 137 h 168"/>
                  <a:gd name="T18" fmla="*/ 59 w 111"/>
                  <a:gd name="T19" fmla="*/ 136 h 168"/>
                  <a:gd name="T20" fmla="*/ 58 w 111"/>
                  <a:gd name="T21" fmla="*/ 132 h 168"/>
                  <a:gd name="T22" fmla="*/ 66 w 111"/>
                  <a:gd name="T23" fmla="*/ 123 h 168"/>
                  <a:gd name="T24" fmla="*/ 65 w 111"/>
                  <a:gd name="T25" fmla="*/ 125 h 168"/>
                  <a:gd name="T26" fmla="*/ 51 w 111"/>
                  <a:gd name="T27" fmla="*/ 130 h 168"/>
                  <a:gd name="T28" fmla="*/ 42 w 111"/>
                  <a:gd name="T29" fmla="*/ 126 h 168"/>
                  <a:gd name="T30" fmla="*/ 37 w 111"/>
                  <a:gd name="T31" fmla="*/ 125 h 168"/>
                  <a:gd name="T32" fmla="*/ 30 w 111"/>
                  <a:gd name="T33" fmla="*/ 122 h 168"/>
                  <a:gd name="T34" fmla="*/ 25 w 111"/>
                  <a:gd name="T35" fmla="*/ 123 h 168"/>
                  <a:gd name="T36" fmla="*/ 23 w 111"/>
                  <a:gd name="T37" fmla="*/ 127 h 168"/>
                  <a:gd name="T38" fmla="*/ 18 w 111"/>
                  <a:gd name="T39" fmla="*/ 130 h 168"/>
                  <a:gd name="T40" fmla="*/ 15 w 111"/>
                  <a:gd name="T41" fmla="*/ 132 h 168"/>
                  <a:gd name="T42" fmla="*/ 9 w 111"/>
                  <a:gd name="T43" fmla="*/ 127 h 168"/>
                  <a:gd name="T44" fmla="*/ 9 w 111"/>
                  <a:gd name="T45" fmla="*/ 125 h 168"/>
                  <a:gd name="T46" fmla="*/ 8 w 111"/>
                  <a:gd name="T47" fmla="*/ 123 h 168"/>
                  <a:gd name="T48" fmla="*/ 5 w 111"/>
                  <a:gd name="T49" fmla="*/ 120 h 168"/>
                  <a:gd name="T50" fmla="*/ 2 w 111"/>
                  <a:gd name="T51" fmla="*/ 119 h 168"/>
                  <a:gd name="T52" fmla="*/ 0 w 111"/>
                  <a:gd name="T53" fmla="*/ 116 h 168"/>
                  <a:gd name="T54" fmla="*/ 2 w 111"/>
                  <a:gd name="T55" fmla="*/ 116 h 168"/>
                  <a:gd name="T56" fmla="*/ 3 w 111"/>
                  <a:gd name="T57" fmla="*/ 118 h 168"/>
                  <a:gd name="T58" fmla="*/ 6 w 111"/>
                  <a:gd name="T59" fmla="*/ 119 h 168"/>
                  <a:gd name="T60" fmla="*/ 9 w 111"/>
                  <a:gd name="T61" fmla="*/ 118 h 168"/>
                  <a:gd name="T62" fmla="*/ 10 w 111"/>
                  <a:gd name="T63" fmla="*/ 116 h 168"/>
                  <a:gd name="T64" fmla="*/ 13 w 111"/>
                  <a:gd name="T65" fmla="*/ 120 h 168"/>
                  <a:gd name="T66" fmla="*/ 18 w 111"/>
                  <a:gd name="T67" fmla="*/ 120 h 168"/>
                  <a:gd name="T68" fmla="*/ 20 w 111"/>
                  <a:gd name="T69" fmla="*/ 118 h 168"/>
                  <a:gd name="T70" fmla="*/ 16 w 111"/>
                  <a:gd name="T71" fmla="*/ 111 h 168"/>
                  <a:gd name="T72" fmla="*/ 20 w 111"/>
                  <a:gd name="T73" fmla="*/ 109 h 168"/>
                  <a:gd name="T74" fmla="*/ 21 w 111"/>
                  <a:gd name="T75" fmla="*/ 112 h 168"/>
                  <a:gd name="T76" fmla="*/ 25 w 111"/>
                  <a:gd name="T77" fmla="*/ 113 h 168"/>
                  <a:gd name="T78" fmla="*/ 28 w 111"/>
                  <a:gd name="T79" fmla="*/ 112 h 168"/>
                  <a:gd name="T80" fmla="*/ 30 w 111"/>
                  <a:gd name="T81" fmla="*/ 103 h 168"/>
                  <a:gd name="T82" fmla="*/ 25 w 111"/>
                  <a:gd name="T83" fmla="*/ 94 h 168"/>
                  <a:gd name="T84" fmla="*/ 27 w 111"/>
                  <a:gd name="T85" fmla="*/ 87 h 168"/>
                  <a:gd name="T86" fmla="*/ 24 w 111"/>
                  <a:gd name="T87" fmla="*/ 81 h 168"/>
                  <a:gd name="T88" fmla="*/ 27 w 111"/>
                  <a:gd name="T89" fmla="*/ 76 h 168"/>
                  <a:gd name="T90" fmla="*/ 32 w 111"/>
                  <a:gd name="T91" fmla="*/ 77 h 168"/>
                  <a:gd name="T92" fmla="*/ 39 w 111"/>
                  <a:gd name="T93" fmla="*/ 86 h 168"/>
                  <a:gd name="T94" fmla="*/ 45 w 111"/>
                  <a:gd name="T95" fmla="*/ 84 h 168"/>
                  <a:gd name="T96" fmla="*/ 44 w 111"/>
                  <a:gd name="T97" fmla="*/ 79 h 168"/>
                  <a:gd name="T98" fmla="*/ 42 w 111"/>
                  <a:gd name="T99" fmla="*/ 74 h 168"/>
                  <a:gd name="T100" fmla="*/ 51 w 111"/>
                  <a:gd name="T101" fmla="*/ 76 h 168"/>
                  <a:gd name="T102" fmla="*/ 55 w 111"/>
                  <a:gd name="T103" fmla="*/ 77 h 168"/>
                  <a:gd name="T104" fmla="*/ 56 w 111"/>
                  <a:gd name="T105" fmla="*/ 76 h 168"/>
                  <a:gd name="T106" fmla="*/ 65 w 111"/>
                  <a:gd name="T107" fmla="*/ 67 h 168"/>
                  <a:gd name="T108" fmla="*/ 66 w 111"/>
                  <a:gd name="T109" fmla="*/ 59 h 168"/>
                  <a:gd name="T110" fmla="*/ 75 w 111"/>
                  <a:gd name="T111" fmla="*/ 58 h 168"/>
                  <a:gd name="T112" fmla="*/ 76 w 111"/>
                  <a:gd name="T113" fmla="*/ 56 h 168"/>
                  <a:gd name="T114" fmla="*/ 79 w 111"/>
                  <a:gd name="T115" fmla="*/ 52 h 168"/>
                  <a:gd name="T116" fmla="*/ 85 w 111"/>
                  <a:gd name="T117" fmla="*/ 27 h 168"/>
                  <a:gd name="T118" fmla="*/ 104 w 111"/>
                  <a:gd name="T119" fmla="*/ 21 h 168"/>
                  <a:gd name="T120" fmla="*/ 111 w 111"/>
                  <a:gd name="T121" fmla="*/ 6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11" h="168">
                    <a:moveTo>
                      <a:pt x="79" y="161"/>
                    </a:moveTo>
                    <a:lnTo>
                      <a:pt x="82" y="163"/>
                    </a:lnTo>
                    <a:lnTo>
                      <a:pt x="87" y="164"/>
                    </a:lnTo>
                    <a:lnTo>
                      <a:pt x="92" y="167"/>
                    </a:lnTo>
                    <a:lnTo>
                      <a:pt x="94" y="167"/>
                    </a:lnTo>
                    <a:lnTo>
                      <a:pt x="94" y="168"/>
                    </a:lnTo>
                    <a:lnTo>
                      <a:pt x="98" y="168"/>
                    </a:lnTo>
                    <a:lnTo>
                      <a:pt x="99" y="167"/>
                    </a:lnTo>
                    <a:lnTo>
                      <a:pt x="101" y="164"/>
                    </a:lnTo>
                    <a:lnTo>
                      <a:pt x="101" y="161"/>
                    </a:lnTo>
                    <a:lnTo>
                      <a:pt x="97" y="153"/>
                    </a:lnTo>
                    <a:lnTo>
                      <a:pt x="97" y="150"/>
                    </a:lnTo>
                    <a:lnTo>
                      <a:pt x="94" y="143"/>
                    </a:lnTo>
                    <a:lnTo>
                      <a:pt x="94" y="141"/>
                    </a:lnTo>
                    <a:lnTo>
                      <a:pt x="92" y="140"/>
                    </a:lnTo>
                    <a:lnTo>
                      <a:pt x="88" y="139"/>
                    </a:lnTo>
                    <a:lnTo>
                      <a:pt x="87" y="137"/>
                    </a:lnTo>
                    <a:lnTo>
                      <a:pt x="65" y="137"/>
                    </a:lnTo>
                    <a:lnTo>
                      <a:pt x="61" y="136"/>
                    </a:lnTo>
                    <a:lnTo>
                      <a:pt x="59" y="136"/>
                    </a:lnTo>
                    <a:lnTo>
                      <a:pt x="59" y="134"/>
                    </a:lnTo>
                    <a:lnTo>
                      <a:pt x="58" y="132"/>
                    </a:lnTo>
                    <a:lnTo>
                      <a:pt x="76" y="123"/>
                    </a:lnTo>
                    <a:lnTo>
                      <a:pt x="66" y="123"/>
                    </a:lnTo>
                    <a:lnTo>
                      <a:pt x="66" y="125"/>
                    </a:lnTo>
                    <a:lnTo>
                      <a:pt x="65" y="125"/>
                    </a:lnTo>
                    <a:lnTo>
                      <a:pt x="52" y="132"/>
                    </a:lnTo>
                    <a:lnTo>
                      <a:pt x="51" y="130"/>
                    </a:lnTo>
                    <a:lnTo>
                      <a:pt x="46" y="127"/>
                    </a:lnTo>
                    <a:lnTo>
                      <a:pt x="42" y="126"/>
                    </a:lnTo>
                    <a:lnTo>
                      <a:pt x="38" y="126"/>
                    </a:lnTo>
                    <a:lnTo>
                      <a:pt x="37" y="125"/>
                    </a:lnTo>
                    <a:lnTo>
                      <a:pt x="31" y="123"/>
                    </a:lnTo>
                    <a:lnTo>
                      <a:pt x="30" y="122"/>
                    </a:lnTo>
                    <a:lnTo>
                      <a:pt x="28" y="123"/>
                    </a:lnTo>
                    <a:lnTo>
                      <a:pt x="25" y="123"/>
                    </a:lnTo>
                    <a:lnTo>
                      <a:pt x="25" y="125"/>
                    </a:lnTo>
                    <a:lnTo>
                      <a:pt x="23" y="127"/>
                    </a:lnTo>
                    <a:lnTo>
                      <a:pt x="21" y="127"/>
                    </a:lnTo>
                    <a:lnTo>
                      <a:pt x="18" y="130"/>
                    </a:lnTo>
                    <a:lnTo>
                      <a:pt x="18" y="132"/>
                    </a:lnTo>
                    <a:lnTo>
                      <a:pt x="15" y="132"/>
                    </a:lnTo>
                    <a:lnTo>
                      <a:pt x="10" y="127"/>
                    </a:lnTo>
                    <a:lnTo>
                      <a:pt x="9" y="127"/>
                    </a:lnTo>
                    <a:lnTo>
                      <a:pt x="8" y="126"/>
                    </a:lnTo>
                    <a:lnTo>
                      <a:pt x="9" y="125"/>
                    </a:lnTo>
                    <a:lnTo>
                      <a:pt x="8" y="125"/>
                    </a:lnTo>
                    <a:lnTo>
                      <a:pt x="8" y="123"/>
                    </a:lnTo>
                    <a:lnTo>
                      <a:pt x="5" y="122"/>
                    </a:lnTo>
                    <a:lnTo>
                      <a:pt x="5" y="120"/>
                    </a:lnTo>
                    <a:lnTo>
                      <a:pt x="3" y="120"/>
                    </a:lnTo>
                    <a:lnTo>
                      <a:pt x="2" y="119"/>
                    </a:lnTo>
                    <a:lnTo>
                      <a:pt x="0" y="119"/>
                    </a:lnTo>
                    <a:lnTo>
                      <a:pt x="0" y="116"/>
                    </a:lnTo>
                    <a:lnTo>
                      <a:pt x="2" y="115"/>
                    </a:lnTo>
                    <a:lnTo>
                      <a:pt x="2" y="116"/>
                    </a:lnTo>
                    <a:lnTo>
                      <a:pt x="3" y="116"/>
                    </a:lnTo>
                    <a:lnTo>
                      <a:pt x="3" y="118"/>
                    </a:lnTo>
                    <a:lnTo>
                      <a:pt x="5" y="118"/>
                    </a:lnTo>
                    <a:lnTo>
                      <a:pt x="6" y="119"/>
                    </a:lnTo>
                    <a:lnTo>
                      <a:pt x="8" y="119"/>
                    </a:lnTo>
                    <a:lnTo>
                      <a:pt x="9" y="118"/>
                    </a:lnTo>
                    <a:lnTo>
                      <a:pt x="10" y="118"/>
                    </a:lnTo>
                    <a:lnTo>
                      <a:pt x="10" y="116"/>
                    </a:lnTo>
                    <a:lnTo>
                      <a:pt x="12" y="118"/>
                    </a:lnTo>
                    <a:lnTo>
                      <a:pt x="13" y="120"/>
                    </a:lnTo>
                    <a:lnTo>
                      <a:pt x="15" y="122"/>
                    </a:lnTo>
                    <a:lnTo>
                      <a:pt x="18" y="120"/>
                    </a:lnTo>
                    <a:lnTo>
                      <a:pt x="20" y="119"/>
                    </a:lnTo>
                    <a:lnTo>
                      <a:pt x="20" y="118"/>
                    </a:lnTo>
                    <a:lnTo>
                      <a:pt x="16" y="115"/>
                    </a:lnTo>
                    <a:lnTo>
                      <a:pt x="16" y="111"/>
                    </a:lnTo>
                    <a:lnTo>
                      <a:pt x="18" y="109"/>
                    </a:lnTo>
                    <a:lnTo>
                      <a:pt x="20" y="109"/>
                    </a:lnTo>
                    <a:lnTo>
                      <a:pt x="21" y="111"/>
                    </a:lnTo>
                    <a:lnTo>
                      <a:pt x="21" y="112"/>
                    </a:lnTo>
                    <a:lnTo>
                      <a:pt x="24" y="113"/>
                    </a:lnTo>
                    <a:lnTo>
                      <a:pt x="25" y="113"/>
                    </a:lnTo>
                    <a:lnTo>
                      <a:pt x="27" y="112"/>
                    </a:lnTo>
                    <a:lnTo>
                      <a:pt x="28" y="112"/>
                    </a:lnTo>
                    <a:lnTo>
                      <a:pt x="30" y="109"/>
                    </a:lnTo>
                    <a:lnTo>
                      <a:pt x="30" y="103"/>
                    </a:lnTo>
                    <a:lnTo>
                      <a:pt x="28" y="101"/>
                    </a:lnTo>
                    <a:lnTo>
                      <a:pt x="25" y="94"/>
                    </a:lnTo>
                    <a:lnTo>
                      <a:pt x="28" y="90"/>
                    </a:lnTo>
                    <a:lnTo>
                      <a:pt x="27" y="87"/>
                    </a:lnTo>
                    <a:lnTo>
                      <a:pt x="24" y="84"/>
                    </a:lnTo>
                    <a:lnTo>
                      <a:pt x="24" y="81"/>
                    </a:lnTo>
                    <a:lnTo>
                      <a:pt x="27" y="77"/>
                    </a:lnTo>
                    <a:lnTo>
                      <a:pt x="27" y="76"/>
                    </a:lnTo>
                    <a:lnTo>
                      <a:pt x="30" y="74"/>
                    </a:lnTo>
                    <a:lnTo>
                      <a:pt x="32" y="77"/>
                    </a:lnTo>
                    <a:lnTo>
                      <a:pt x="34" y="81"/>
                    </a:lnTo>
                    <a:lnTo>
                      <a:pt x="39" y="86"/>
                    </a:lnTo>
                    <a:lnTo>
                      <a:pt x="42" y="86"/>
                    </a:lnTo>
                    <a:lnTo>
                      <a:pt x="45" y="84"/>
                    </a:lnTo>
                    <a:lnTo>
                      <a:pt x="46" y="81"/>
                    </a:lnTo>
                    <a:lnTo>
                      <a:pt x="44" y="79"/>
                    </a:lnTo>
                    <a:lnTo>
                      <a:pt x="42" y="76"/>
                    </a:lnTo>
                    <a:lnTo>
                      <a:pt x="42" y="74"/>
                    </a:lnTo>
                    <a:lnTo>
                      <a:pt x="46" y="74"/>
                    </a:lnTo>
                    <a:lnTo>
                      <a:pt x="51" y="76"/>
                    </a:lnTo>
                    <a:lnTo>
                      <a:pt x="53" y="76"/>
                    </a:lnTo>
                    <a:lnTo>
                      <a:pt x="55" y="77"/>
                    </a:lnTo>
                    <a:lnTo>
                      <a:pt x="56" y="77"/>
                    </a:lnTo>
                    <a:lnTo>
                      <a:pt x="56" y="76"/>
                    </a:lnTo>
                    <a:lnTo>
                      <a:pt x="61" y="73"/>
                    </a:lnTo>
                    <a:lnTo>
                      <a:pt x="65" y="67"/>
                    </a:lnTo>
                    <a:lnTo>
                      <a:pt x="66" y="63"/>
                    </a:lnTo>
                    <a:lnTo>
                      <a:pt x="66" y="59"/>
                    </a:lnTo>
                    <a:lnTo>
                      <a:pt x="68" y="58"/>
                    </a:lnTo>
                    <a:lnTo>
                      <a:pt x="75" y="58"/>
                    </a:lnTo>
                    <a:lnTo>
                      <a:pt x="75" y="56"/>
                    </a:lnTo>
                    <a:lnTo>
                      <a:pt x="76" y="56"/>
                    </a:lnTo>
                    <a:lnTo>
                      <a:pt x="77" y="55"/>
                    </a:lnTo>
                    <a:lnTo>
                      <a:pt x="79" y="52"/>
                    </a:lnTo>
                    <a:lnTo>
                      <a:pt x="85" y="33"/>
                    </a:lnTo>
                    <a:lnTo>
                      <a:pt x="85" y="27"/>
                    </a:lnTo>
                    <a:lnTo>
                      <a:pt x="91" y="19"/>
                    </a:lnTo>
                    <a:lnTo>
                      <a:pt x="104" y="21"/>
                    </a:lnTo>
                    <a:lnTo>
                      <a:pt x="105" y="20"/>
                    </a:lnTo>
                    <a:lnTo>
                      <a:pt x="111" y="6"/>
                    </a:lnTo>
                    <a:lnTo>
                      <a:pt x="111" y="0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6" name="Freeform 6334">
                <a:extLst>
                  <a:ext uri="{FF2B5EF4-FFF2-40B4-BE49-F238E27FC236}">
                    <a16:creationId xmlns:a16="http://schemas.microsoft.com/office/drawing/2014/main" id="{F5D14BFB-6C83-7F54-6E14-D08BCBB339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9" y="1466"/>
                <a:ext cx="18" cy="7"/>
              </a:xfrm>
              <a:custGeom>
                <a:avLst/>
                <a:gdLst>
                  <a:gd name="T0" fmla="*/ 71 w 73"/>
                  <a:gd name="T1" fmla="*/ 20 h 24"/>
                  <a:gd name="T2" fmla="*/ 70 w 73"/>
                  <a:gd name="T3" fmla="*/ 15 h 24"/>
                  <a:gd name="T4" fmla="*/ 68 w 73"/>
                  <a:gd name="T5" fmla="*/ 18 h 24"/>
                  <a:gd name="T6" fmla="*/ 66 w 73"/>
                  <a:gd name="T7" fmla="*/ 17 h 24"/>
                  <a:gd name="T8" fmla="*/ 61 w 73"/>
                  <a:gd name="T9" fmla="*/ 14 h 24"/>
                  <a:gd name="T10" fmla="*/ 60 w 73"/>
                  <a:gd name="T11" fmla="*/ 12 h 24"/>
                  <a:gd name="T12" fmla="*/ 57 w 73"/>
                  <a:gd name="T13" fmla="*/ 11 h 24"/>
                  <a:gd name="T14" fmla="*/ 54 w 73"/>
                  <a:gd name="T15" fmla="*/ 10 h 24"/>
                  <a:gd name="T16" fmla="*/ 56 w 73"/>
                  <a:gd name="T17" fmla="*/ 7 h 24"/>
                  <a:gd name="T18" fmla="*/ 54 w 73"/>
                  <a:gd name="T19" fmla="*/ 5 h 24"/>
                  <a:gd name="T20" fmla="*/ 49 w 73"/>
                  <a:gd name="T21" fmla="*/ 4 h 24"/>
                  <a:gd name="T22" fmla="*/ 47 w 73"/>
                  <a:gd name="T23" fmla="*/ 0 h 24"/>
                  <a:gd name="T24" fmla="*/ 39 w 73"/>
                  <a:gd name="T25" fmla="*/ 5 h 24"/>
                  <a:gd name="T26" fmla="*/ 32 w 73"/>
                  <a:gd name="T27" fmla="*/ 4 h 24"/>
                  <a:gd name="T28" fmla="*/ 28 w 73"/>
                  <a:gd name="T29" fmla="*/ 7 h 24"/>
                  <a:gd name="T30" fmla="*/ 23 w 73"/>
                  <a:gd name="T31" fmla="*/ 8 h 24"/>
                  <a:gd name="T32" fmla="*/ 18 w 73"/>
                  <a:gd name="T33" fmla="*/ 7 h 24"/>
                  <a:gd name="T34" fmla="*/ 13 w 73"/>
                  <a:gd name="T35" fmla="*/ 0 h 24"/>
                  <a:gd name="T36" fmla="*/ 10 w 73"/>
                  <a:gd name="T37" fmla="*/ 8 h 24"/>
                  <a:gd name="T38" fmla="*/ 4 w 73"/>
                  <a:gd name="T39" fmla="*/ 11 h 24"/>
                  <a:gd name="T40" fmla="*/ 3 w 73"/>
                  <a:gd name="T41" fmla="*/ 17 h 24"/>
                  <a:gd name="T42" fmla="*/ 1 w 73"/>
                  <a:gd name="T43" fmla="*/ 15 h 24"/>
                  <a:gd name="T44" fmla="*/ 1 w 73"/>
                  <a:gd name="T45" fmla="*/ 20 h 24"/>
                  <a:gd name="T46" fmla="*/ 3 w 73"/>
                  <a:gd name="T47" fmla="*/ 21 h 24"/>
                  <a:gd name="T48" fmla="*/ 6 w 73"/>
                  <a:gd name="T49" fmla="*/ 24 h 24"/>
                  <a:gd name="T50" fmla="*/ 7 w 73"/>
                  <a:gd name="T51" fmla="*/ 21 h 24"/>
                  <a:gd name="T52" fmla="*/ 10 w 73"/>
                  <a:gd name="T53" fmla="*/ 15 h 24"/>
                  <a:gd name="T54" fmla="*/ 11 w 73"/>
                  <a:gd name="T55" fmla="*/ 12 h 24"/>
                  <a:gd name="T56" fmla="*/ 19 w 73"/>
                  <a:gd name="T57" fmla="*/ 10 h 24"/>
                  <a:gd name="T58" fmla="*/ 35 w 73"/>
                  <a:gd name="T59" fmla="*/ 11 h 24"/>
                  <a:gd name="T60" fmla="*/ 53 w 73"/>
                  <a:gd name="T61" fmla="*/ 15 h 24"/>
                  <a:gd name="T62" fmla="*/ 71 w 73"/>
                  <a:gd name="T63" fmla="*/ 2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73" h="24">
                    <a:moveTo>
                      <a:pt x="73" y="21"/>
                    </a:moveTo>
                    <a:lnTo>
                      <a:pt x="71" y="20"/>
                    </a:lnTo>
                    <a:lnTo>
                      <a:pt x="70" y="17"/>
                    </a:lnTo>
                    <a:lnTo>
                      <a:pt x="70" y="15"/>
                    </a:lnTo>
                    <a:lnTo>
                      <a:pt x="68" y="15"/>
                    </a:lnTo>
                    <a:lnTo>
                      <a:pt x="68" y="18"/>
                    </a:lnTo>
                    <a:lnTo>
                      <a:pt x="67" y="18"/>
                    </a:lnTo>
                    <a:lnTo>
                      <a:pt x="66" y="17"/>
                    </a:lnTo>
                    <a:lnTo>
                      <a:pt x="63" y="15"/>
                    </a:lnTo>
                    <a:lnTo>
                      <a:pt x="61" y="14"/>
                    </a:lnTo>
                    <a:lnTo>
                      <a:pt x="60" y="14"/>
                    </a:lnTo>
                    <a:lnTo>
                      <a:pt x="60" y="12"/>
                    </a:lnTo>
                    <a:lnTo>
                      <a:pt x="59" y="12"/>
                    </a:lnTo>
                    <a:lnTo>
                      <a:pt x="57" y="11"/>
                    </a:lnTo>
                    <a:lnTo>
                      <a:pt x="56" y="11"/>
                    </a:lnTo>
                    <a:lnTo>
                      <a:pt x="54" y="10"/>
                    </a:lnTo>
                    <a:lnTo>
                      <a:pt x="56" y="8"/>
                    </a:lnTo>
                    <a:lnTo>
                      <a:pt x="56" y="7"/>
                    </a:lnTo>
                    <a:lnTo>
                      <a:pt x="54" y="7"/>
                    </a:lnTo>
                    <a:lnTo>
                      <a:pt x="54" y="5"/>
                    </a:lnTo>
                    <a:lnTo>
                      <a:pt x="49" y="5"/>
                    </a:lnTo>
                    <a:lnTo>
                      <a:pt x="49" y="4"/>
                    </a:lnTo>
                    <a:lnTo>
                      <a:pt x="47" y="4"/>
                    </a:lnTo>
                    <a:lnTo>
                      <a:pt x="47" y="0"/>
                    </a:lnTo>
                    <a:lnTo>
                      <a:pt x="44" y="0"/>
                    </a:lnTo>
                    <a:lnTo>
                      <a:pt x="39" y="5"/>
                    </a:lnTo>
                    <a:lnTo>
                      <a:pt x="32" y="5"/>
                    </a:lnTo>
                    <a:lnTo>
                      <a:pt x="32" y="4"/>
                    </a:lnTo>
                    <a:lnTo>
                      <a:pt x="29" y="4"/>
                    </a:lnTo>
                    <a:lnTo>
                      <a:pt x="28" y="7"/>
                    </a:lnTo>
                    <a:lnTo>
                      <a:pt x="25" y="7"/>
                    </a:lnTo>
                    <a:lnTo>
                      <a:pt x="23" y="8"/>
                    </a:lnTo>
                    <a:lnTo>
                      <a:pt x="19" y="8"/>
                    </a:lnTo>
                    <a:lnTo>
                      <a:pt x="18" y="7"/>
                    </a:lnTo>
                    <a:lnTo>
                      <a:pt x="19" y="5"/>
                    </a:lnTo>
                    <a:lnTo>
                      <a:pt x="13" y="0"/>
                    </a:lnTo>
                    <a:lnTo>
                      <a:pt x="10" y="3"/>
                    </a:lnTo>
                    <a:lnTo>
                      <a:pt x="10" y="8"/>
                    </a:lnTo>
                    <a:lnTo>
                      <a:pt x="7" y="11"/>
                    </a:lnTo>
                    <a:lnTo>
                      <a:pt x="4" y="11"/>
                    </a:lnTo>
                    <a:lnTo>
                      <a:pt x="4" y="15"/>
                    </a:lnTo>
                    <a:lnTo>
                      <a:pt x="3" y="17"/>
                    </a:lnTo>
                    <a:lnTo>
                      <a:pt x="1" y="17"/>
                    </a:lnTo>
                    <a:lnTo>
                      <a:pt x="1" y="15"/>
                    </a:lnTo>
                    <a:lnTo>
                      <a:pt x="0" y="15"/>
                    </a:lnTo>
                    <a:lnTo>
                      <a:pt x="1" y="20"/>
                    </a:lnTo>
                    <a:lnTo>
                      <a:pt x="1" y="21"/>
                    </a:lnTo>
                    <a:lnTo>
                      <a:pt x="3" y="21"/>
                    </a:lnTo>
                    <a:lnTo>
                      <a:pt x="3" y="24"/>
                    </a:lnTo>
                    <a:lnTo>
                      <a:pt x="6" y="24"/>
                    </a:lnTo>
                    <a:lnTo>
                      <a:pt x="6" y="22"/>
                    </a:lnTo>
                    <a:lnTo>
                      <a:pt x="7" y="21"/>
                    </a:lnTo>
                    <a:lnTo>
                      <a:pt x="10" y="21"/>
                    </a:lnTo>
                    <a:lnTo>
                      <a:pt x="10" y="15"/>
                    </a:lnTo>
                    <a:lnTo>
                      <a:pt x="11" y="14"/>
                    </a:lnTo>
                    <a:lnTo>
                      <a:pt x="11" y="12"/>
                    </a:lnTo>
                    <a:lnTo>
                      <a:pt x="13" y="12"/>
                    </a:lnTo>
                    <a:lnTo>
                      <a:pt x="19" y="10"/>
                    </a:lnTo>
                    <a:lnTo>
                      <a:pt x="29" y="10"/>
                    </a:lnTo>
                    <a:lnTo>
                      <a:pt x="35" y="11"/>
                    </a:lnTo>
                    <a:lnTo>
                      <a:pt x="36" y="11"/>
                    </a:lnTo>
                    <a:lnTo>
                      <a:pt x="53" y="15"/>
                    </a:lnTo>
                    <a:lnTo>
                      <a:pt x="63" y="20"/>
                    </a:lnTo>
                    <a:lnTo>
                      <a:pt x="71" y="22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7" name="Freeform 6335">
                <a:extLst>
                  <a:ext uri="{FF2B5EF4-FFF2-40B4-BE49-F238E27FC236}">
                    <a16:creationId xmlns:a16="http://schemas.microsoft.com/office/drawing/2014/main" id="{60661D71-2C15-8107-555E-1DF1B78960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6" y="1432"/>
                <a:ext cx="0" cy="0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1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8" name="Freeform 6336">
                <a:extLst>
                  <a:ext uri="{FF2B5EF4-FFF2-40B4-BE49-F238E27FC236}">
                    <a16:creationId xmlns:a16="http://schemas.microsoft.com/office/drawing/2014/main" id="{7C9D6A0C-A581-032C-D721-D40EE96464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8" y="1470"/>
                <a:ext cx="33" cy="24"/>
              </a:xfrm>
              <a:custGeom>
                <a:avLst/>
                <a:gdLst>
                  <a:gd name="T0" fmla="*/ 131 w 131"/>
                  <a:gd name="T1" fmla="*/ 16 h 96"/>
                  <a:gd name="T2" fmla="*/ 124 w 131"/>
                  <a:gd name="T3" fmla="*/ 20 h 96"/>
                  <a:gd name="T4" fmla="*/ 118 w 131"/>
                  <a:gd name="T5" fmla="*/ 23 h 96"/>
                  <a:gd name="T6" fmla="*/ 117 w 131"/>
                  <a:gd name="T7" fmla="*/ 16 h 96"/>
                  <a:gd name="T8" fmla="*/ 113 w 131"/>
                  <a:gd name="T9" fmla="*/ 14 h 96"/>
                  <a:gd name="T10" fmla="*/ 111 w 131"/>
                  <a:gd name="T11" fmla="*/ 19 h 96"/>
                  <a:gd name="T12" fmla="*/ 106 w 131"/>
                  <a:gd name="T13" fmla="*/ 12 h 96"/>
                  <a:gd name="T14" fmla="*/ 107 w 131"/>
                  <a:gd name="T15" fmla="*/ 2 h 96"/>
                  <a:gd name="T16" fmla="*/ 106 w 131"/>
                  <a:gd name="T17" fmla="*/ 2 h 96"/>
                  <a:gd name="T18" fmla="*/ 103 w 131"/>
                  <a:gd name="T19" fmla="*/ 3 h 96"/>
                  <a:gd name="T20" fmla="*/ 100 w 131"/>
                  <a:gd name="T21" fmla="*/ 7 h 96"/>
                  <a:gd name="T22" fmla="*/ 104 w 131"/>
                  <a:gd name="T23" fmla="*/ 14 h 96"/>
                  <a:gd name="T24" fmla="*/ 109 w 131"/>
                  <a:gd name="T25" fmla="*/ 17 h 96"/>
                  <a:gd name="T26" fmla="*/ 110 w 131"/>
                  <a:gd name="T27" fmla="*/ 20 h 96"/>
                  <a:gd name="T28" fmla="*/ 107 w 131"/>
                  <a:gd name="T29" fmla="*/ 25 h 96"/>
                  <a:gd name="T30" fmla="*/ 104 w 131"/>
                  <a:gd name="T31" fmla="*/ 23 h 96"/>
                  <a:gd name="T32" fmla="*/ 103 w 131"/>
                  <a:gd name="T33" fmla="*/ 28 h 96"/>
                  <a:gd name="T34" fmla="*/ 104 w 131"/>
                  <a:gd name="T35" fmla="*/ 29 h 96"/>
                  <a:gd name="T36" fmla="*/ 106 w 131"/>
                  <a:gd name="T37" fmla="*/ 28 h 96"/>
                  <a:gd name="T38" fmla="*/ 116 w 131"/>
                  <a:gd name="T39" fmla="*/ 29 h 96"/>
                  <a:gd name="T40" fmla="*/ 118 w 131"/>
                  <a:gd name="T41" fmla="*/ 31 h 96"/>
                  <a:gd name="T42" fmla="*/ 114 w 131"/>
                  <a:gd name="T43" fmla="*/ 36 h 96"/>
                  <a:gd name="T44" fmla="*/ 113 w 131"/>
                  <a:gd name="T45" fmla="*/ 39 h 96"/>
                  <a:gd name="T46" fmla="*/ 111 w 131"/>
                  <a:gd name="T47" fmla="*/ 42 h 96"/>
                  <a:gd name="T48" fmla="*/ 106 w 131"/>
                  <a:gd name="T49" fmla="*/ 41 h 96"/>
                  <a:gd name="T50" fmla="*/ 107 w 131"/>
                  <a:gd name="T51" fmla="*/ 46 h 96"/>
                  <a:gd name="T52" fmla="*/ 107 w 131"/>
                  <a:gd name="T53" fmla="*/ 50 h 96"/>
                  <a:gd name="T54" fmla="*/ 99 w 131"/>
                  <a:gd name="T55" fmla="*/ 52 h 96"/>
                  <a:gd name="T56" fmla="*/ 96 w 131"/>
                  <a:gd name="T57" fmla="*/ 63 h 96"/>
                  <a:gd name="T58" fmla="*/ 100 w 131"/>
                  <a:gd name="T59" fmla="*/ 72 h 96"/>
                  <a:gd name="T60" fmla="*/ 99 w 131"/>
                  <a:gd name="T61" fmla="*/ 76 h 96"/>
                  <a:gd name="T62" fmla="*/ 100 w 131"/>
                  <a:gd name="T63" fmla="*/ 86 h 96"/>
                  <a:gd name="T64" fmla="*/ 97 w 131"/>
                  <a:gd name="T65" fmla="*/ 91 h 96"/>
                  <a:gd name="T66" fmla="*/ 94 w 131"/>
                  <a:gd name="T67" fmla="*/ 96 h 96"/>
                  <a:gd name="T68" fmla="*/ 90 w 131"/>
                  <a:gd name="T69" fmla="*/ 94 h 96"/>
                  <a:gd name="T70" fmla="*/ 86 w 131"/>
                  <a:gd name="T71" fmla="*/ 88 h 96"/>
                  <a:gd name="T72" fmla="*/ 76 w 131"/>
                  <a:gd name="T73" fmla="*/ 77 h 96"/>
                  <a:gd name="T74" fmla="*/ 61 w 131"/>
                  <a:gd name="T75" fmla="*/ 62 h 96"/>
                  <a:gd name="T76" fmla="*/ 47 w 131"/>
                  <a:gd name="T77" fmla="*/ 49 h 96"/>
                  <a:gd name="T78" fmla="*/ 40 w 131"/>
                  <a:gd name="T79" fmla="*/ 42 h 96"/>
                  <a:gd name="T80" fmla="*/ 29 w 131"/>
                  <a:gd name="T81" fmla="*/ 29 h 96"/>
                  <a:gd name="T82" fmla="*/ 22 w 131"/>
                  <a:gd name="T83" fmla="*/ 23 h 96"/>
                  <a:gd name="T84" fmla="*/ 0 w 131"/>
                  <a:gd name="T85" fmla="*/ 10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31" h="96">
                    <a:moveTo>
                      <a:pt x="131" y="14"/>
                    </a:moveTo>
                    <a:lnTo>
                      <a:pt x="131" y="16"/>
                    </a:lnTo>
                    <a:lnTo>
                      <a:pt x="130" y="17"/>
                    </a:lnTo>
                    <a:lnTo>
                      <a:pt x="124" y="20"/>
                    </a:lnTo>
                    <a:lnTo>
                      <a:pt x="121" y="23"/>
                    </a:lnTo>
                    <a:lnTo>
                      <a:pt x="118" y="23"/>
                    </a:lnTo>
                    <a:lnTo>
                      <a:pt x="118" y="19"/>
                    </a:lnTo>
                    <a:lnTo>
                      <a:pt x="117" y="16"/>
                    </a:lnTo>
                    <a:lnTo>
                      <a:pt x="114" y="14"/>
                    </a:lnTo>
                    <a:lnTo>
                      <a:pt x="113" y="14"/>
                    </a:lnTo>
                    <a:lnTo>
                      <a:pt x="113" y="17"/>
                    </a:lnTo>
                    <a:lnTo>
                      <a:pt x="111" y="19"/>
                    </a:lnTo>
                    <a:lnTo>
                      <a:pt x="107" y="14"/>
                    </a:lnTo>
                    <a:lnTo>
                      <a:pt x="106" y="12"/>
                    </a:lnTo>
                    <a:lnTo>
                      <a:pt x="106" y="3"/>
                    </a:lnTo>
                    <a:lnTo>
                      <a:pt x="107" y="2"/>
                    </a:lnTo>
                    <a:lnTo>
                      <a:pt x="107" y="0"/>
                    </a:lnTo>
                    <a:lnTo>
                      <a:pt x="106" y="2"/>
                    </a:lnTo>
                    <a:lnTo>
                      <a:pt x="104" y="2"/>
                    </a:lnTo>
                    <a:lnTo>
                      <a:pt x="103" y="3"/>
                    </a:lnTo>
                    <a:lnTo>
                      <a:pt x="102" y="6"/>
                    </a:lnTo>
                    <a:lnTo>
                      <a:pt x="100" y="7"/>
                    </a:lnTo>
                    <a:lnTo>
                      <a:pt x="100" y="16"/>
                    </a:lnTo>
                    <a:lnTo>
                      <a:pt x="104" y="14"/>
                    </a:lnTo>
                    <a:lnTo>
                      <a:pt x="107" y="17"/>
                    </a:lnTo>
                    <a:lnTo>
                      <a:pt x="109" y="17"/>
                    </a:lnTo>
                    <a:lnTo>
                      <a:pt x="109" y="19"/>
                    </a:lnTo>
                    <a:lnTo>
                      <a:pt x="110" y="20"/>
                    </a:lnTo>
                    <a:lnTo>
                      <a:pt x="110" y="21"/>
                    </a:lnTo>
                    <a:lnTo>
                      <a:pt x="107" y="25"/>
                    </a:lnTo>
                    <a:lnTo>
                      <a:pt x="107" y="23"/>
                    </a:lnTo>
                    <a:lnTo>
                      <a:pt x="104" y="23"/>
                    </a:lnTo>
                    <a:lnTo>
                      <a:pt x="103" y="27"/>
                    </a:lnTo>
                    <a:lnTo>
                      <a:pt x="103" y="28"/>
                    </a:lnTo>
                    <a:lnTo>
                      <a:pt x="104" y="28"/>
                    </a:lnTo>
                    <a:lnTo>
                      <a:pt x="104" y="29"/>
                    </a:lnTo>
                    <a:lnTo>
                      <a:pt x="106" y="29"/>
                    </a:lnTo>
                    <a:lnTo>
                      <a:pt x="106" y="28"/>
                    </a:lnTo>
                    <a:lnTo>
                      <a:pt x="110" y="28"/>
                    </a:lnTo>
                    <a:lnTo>
                      <a:pt x="116" y="29"/>
                    </a:lnTo>
                    <a:lnTo>
                      <a:pt x="117" y="31"/>
                    </a:lnTo>
                    <a:lnTo>
                      <a:pt x="118" y="31"/>
                    </a:lnTo>
                    <a:lnTo>
                      <a:pt x="117" y="34"/>
                    </a:lnTo>
                    <a:lnTo>
                      <a:pt x="114" y="36"/>
                    </a:lnTo>
                    <a:lnTo>
                      <a:pt x="114" y="38"/>
                    </a:lnTo>
                    <a:lnTo>
                      <a:pt x="113" y="39"/>
                    </a:lnTo>
                    <a:lnTo>
                      <a:pt x="113" y="42"/>
                    </a:lnTo>
                    <a:lnTo>
                      <a:pt x="111" y="42"/>
                    </a:lnTo>
                    <a:lnTo>
                      <a:pt x="107" y="41"/>
                    </a:lnTo>
                    <a:lnTo>
                      <a:pt x="106" y="41"/>
                    </a:lnTo>
                    <a:lnTo>
                      <a:pt x="106" y="42"/>
                    </a:lnTo>
                    <a:lnTo>
                      <a:pt x="107" y="46"/>
                    </a:lnTo>
                    <a:lnTo>
                      <a:pt x="109" y="48"/>
                    </a:lnTo>
                    <a:lnTo>
                      <a:pt x="107" y="50"/>
                    </a:lnTo>
                    <a:lnTo>
                      <a:pt x="102" y="50"/>
                    </a:lnTo>
                    <a:lnTo>
                      <a:pt x="99" y="52"/>
                    </a:lnTo>
                    <a:lnTo>
                      <a:pt x="92" y="59"/>
                    </a:lnTo>
                    <a:lnTo>
                      <a:pt x="96" y="63"/>
                    </a:lnTo>
                    <a:lnTo>
                      <a:pt x="100" y="66"/>
                    </a:lnTo>
                    <a:lnTo>
                      <a:pt x="100" y="72"/>
                    </a:lnTo>
                    <a:lnTo>
                      <a:pt x="99" y="72"/>
                    </a:lnTo>
                    <a:lnTo>
                      <a:pt x="99" y="76"/>
                    </a:lnTo>
                    <a:lnTo>
                      <a:pt x="100" y="79"/>
                    </a:lnTo>
                    <a:lnTo>
                      <a:pt x="100" y="86"/>
                    </a:lnTo>
                    <a:lnTo>
                      <a:pt x="99" y="88"/>
                    </a:lnTo>
                    <a:lnTo>
                      <a:pt x="97" y="91"/>
                    </a:lnTo>
                    <a:lnTo>
                      <a:pt x="97" y="96"/>
                    </a:lnTo>
                    <a:lnTo>
                      <a:pt x="94" y="96"/>
                    </a:lnTo>
                    <a:lnTo>
                      <a:pt x="92" y="95"/>
                    </a:lnTo>
                    <a:lnTo>
                      <a:pt x="90" y="94"/>
                    </a:lnTo>
                    <a:lnTo>
                      <a:pt x="89" y="91"/>
                    </a:lnTo>
                    <a:lnTo>
                      <a:pt x="86" y="88"/>
                    </a:lnTo>
                    <a:lnTo>
                      <a:pt x="83" y="84"/>
                    </a:lnTo>
                    <a:lnTo>
                      <a:pt x="76" y="77"/>
                    </a:lnTo>
                    <a:lnTo>
                      <a:pt x="72" y="72"/>
                    </a:lnTo>
                    <a:lnTo>
                      <a:pt x="61" y="62"/>
                    </a:lnTo>
                    <a:lnTo>
                      <a:pt x="56" y="59"/>
                    </a:lnTo>
                    <a:lnTo>
                      <a:pt x="47" y="49"/>
                    </a:lnTo>
                    <a:lnTo>
                      <a:pt x="44" y="45"/>
                    </a:lnTo>
                    <a:lnTo>
                      <a:pt x="40" y="42"/>
                    </a:lnTo>
                    <a:lnTo>
                      <a:pt x="39" y="39"/>
                    </a:lnTo>
                    <a:lnTo>
                      <a:pt x="29" y="29"/>
                    </a:lnTo>
                    <a:lnTo>
                      <a:pt x="25" y="27"/>
                    </a:lnTo>
                    <a:lnTo>
                      <a:pt x="22" y="23"/>
                    </a:lnTo>
                    <a:lnTo>
                      <a:pt x="18" y="20"/>
                    </a:lnTo>
                    <a:lnTo>
                      <a:pt x="0" y="10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9" name="Freeform 6337">
                <a:extLst>
                  <a:ext uri="{FF2B5EF4-FFF2-40B4-BE49-F238E27FC236}">
                    <a16:creationId xmlns:a16="http://schemas.microsoft.com/office/drawing/2014/main" id="{BAAD89A0-7D00-F135-F423-0386E841A3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3" y="1474"/>
                <a:ext cx="30" cy="101"/>
              </a:xfrm>
              <a:custGeom>
                <a:avLst/>
                <a:gdLst>
                  <a:gd name="T0" fmla="*/ 68 w 123"/>
                  <a:gd name="T1" fmla="*/ 1 h 404"/>
                  <a:gd name="T2" fmla="*/ 68 w 123"/>
                  <a:gd name="T3" fmla="*/ 12 h 404"/>
                  <a:gd name="T4" fmla="*/ 64 w 123"/>
                  <a:gd name="T5" fmla="*/ 26 h 404"/>
                  <a:gd name="T6" fmla="*/ 58 w 123"/>
                  <a:gd name="T7" fmla="*/ 26 h 404"/>
                  <a:gd name="T8" fmla="*/ 47 w 123"/>
                  <a:gd name="T9" fmla="*/ 23 h 404"/>
                  <a:gd name="T10" fmla="*/ 39 w 123"/>
                  <a:gd name="T11" fmla="*/ 21 h 404"/>
                  <a:gd name="T12" fmla="*/ 18 w 123"/>
                  <a:gd name="T13" fmla="*/ 33 h 404"/>
                  <a:gd name="T14" fmla="*/ 8 w 123"/>
                  <a:gd name="T15" fmla="*/ 49 h 404"/>
                  <a:gd name="T16" fmla="*/ 7 w 123"/>
                  <a:gd name="T17" fmla="*/ 70 h 404"/>
                  <a:gd name="T18" fmla="*/ 7 w 123"/>
                  <a:gd name="T19" fmla="*/ 81 h 404"/>
                  <a:gd name="T20" fmla="*/ 3 w 123"/>
                  <a:gd name="T21" fmla="*/ 83 h 404"/>
                  <a:gd name="T22" fmla="*/ 1 w 123"/>
                  <a:gd name="T23" fmla="*/ 92 h 404"/>
                  <a:gd name="T24" fmla="*/ 11 w 123"/>
                  <a:gd name="T25" fmla="*/ 110 h 404"/>
                  <a:gd name="T26" fmla="*/ 18 w 123"/>
                  <a:gd name="T27" fmla="*/ 127 h 404"/>
                  <a:gd name="T28" fmla="*/ 58 w 123"/>
                  <a:gd name="T29" fmla="*/ 157 h 404"/>
                  <a:gd name="T30" fmla="*/ 63 w 123"/>
                  <a:gd name="T31" fmla="*/ 169 h 404"/>
                  <a:gd name="T32" fmla="*/ 70 w 123"/>
                  <a:gd name="T33" fmla="*/ 181 h 404"/>
                  <a:gd name="T34" fmla="*/ 77 w 123"/>
                  <a:gd name="T35" fmla="*/ 229 h 404"/>
                  <a:gd name="T36" fmla="*/ 77 w 123"/>
                  <a:gd name="T37" fmla="*/ 248 h 404"/>
                  <a:gd name="T38" fmla="*/ 78 w 123"/>
                  <a:gd name="T39" fmla="*/ 271 h 404"/>
                  <a:gd name="T40" fmla="*/ 68 w 123"/>
                  <a:gd name="T41" fmla="*/ 290 h 404"/>
                  <a:gd name="T42" fmla="*/ 54 w 123"/>
                  <a:gd name="T43" fmla="*/ 300 h 404"/>
                  <a:gd name="T44" fmla="*/ 54 w 123"/>
                  <a:gd name="T45" fmla="*/ 325 h 404"/>
                  <a:gd name="T46" fmla="*/ 53 w 123"/>
                  <a:gd name="T47" fmla="*/ 341 h 404"/>
                  <a:gd name="T48" fmla="*/ 53 w 123"/>
                  <a:gd name="T49" fmla="*/ 346 h 404"/>
                  <a:gd name="T50" fmla="*/ 53 w 123"/>
                  <a:gd name="T51" fmla="*/ 350 h 404"/>
                  <a:gd name="T52" fmla="*/ 56 w 123"/>
                  <a:gd name="T53" fmla="*/ 357 h 404"/>
                  <a:gd name="T54" fmla="*/ 56 w 123"/>
                  <a:gd name="T55" fmla="*/ 361 h 404"/>
                  <a:gd name="T56" fmla="*/ 61 w 123"/>
                  <a:gd name="T57" fmla="*/ 367 h 404"/>
                  <a:gd name="T58" fmla="*/ 58 w 123"/>
                  <a:gd name="T59" fmla="*/ 370 h 404"/>
                  <a:gd name="T60" fmla="*/ 58 w 123"/>
                  <a:gd name="T61" fmla="*/ 374 h 404"/>
                  <a:gd name="T62" fmla="*/ 58 w 123"/>
                  <a:gd name="T63" fmla="*/ 378 h 404"/>
                  <a:gd name="T64" fmla="*/ 57 w 123"/>
                  <a:gd name="T65" fmla="*/ 380 h 404"/>
                  <a:gd name="T66" fmla="*/ 65 w 123"/>
                  <a:gd name="T67" fmla="*/ 382 h 404"/>
                  <a:gd name="T68" fmla="*/ 67 w 123"/>
                  <a:gd name="T69" fmla="*/ 388 h 404"/>
                  <a:gd name="T70" fmla="*/ 70 w 123"/>
                  <a:gd name="T71" fmla="*/ 395 h 404"/>
                  <a:gd name="T72" fmla="*/ 72 w 123"/>
                  <a:gd name="T73" fmla="*/ 399 h 404"/>
                  <a:gd name="T74" fmla="*/ 75 w 123"/>
                  <a:gd name="T75" fmla="*/ 397 h 404"/>
                  <a:gd name="T76" fmla="*/ 79 w 123"/>
                  <a:gd name="T77" fmla="*/ 392 h 404"/>
                  <a:gd name="T78" fmla="*/ 89 w 123"/>
                  <a:gd name="T79" fmla="*/ 389 h 404"/>
                  <a:gd name="T80" fmla="*/ 96 w 123"/>
                  <a:gd name="T81" fmla="*/ 398 h 404"/>
                  <a:gd name="T82" fmla="*/ 102 w 123"/>
                  <a:gd name="T83" fmla="*/ 401 h 404"/>
                  <a:gd name="T84" fmla="*/ 120 w 123"/>
                  <a:gd name="T85" fmla="*/ 402 h 4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23" h="404">
                    <a:moveTo>
                      <a:pt x="63" y="0"/>
                    </a:moveTo>
                    <a:lnTo>
                      <a:pt x="67" y="0"/>
                    </a:lnTo>
                    <a:lnTo>
                      <a:pt x="68" y="1"/>
                    </a:lnTo>
                    <a:lnTo>
                      <a:pt x="71" y="5"/>
                    </a:lnTo>
                    <a:lnTo>
                      <a:pt x="76" y="9"/>
                    </a:lnTo>
                    <a:lnTo>
                      <a:pt x="68" y="12"/>
                    </a:lnTo>
                    <a:lnTo>
                      <a:pt x="67" y="12"/>
                    </a:lnTo>
                    <a:lnTo>
                      <a:pt x="64" y="15"/>
                    </a:lnTo>
                    <a:lnTo>
                      <a:pt x="64" y="26"/>
                    </a:lnTo>
                    <a:lnTo>
                      <a:pt x="63" y="28"/>
                    </a:lnTo>
                    <a:lnTo>
                      <a:pt x="61" y="26"/>
                    </a:lnTo>
                    <a:lnTo>
                      <a:pt x="58" y="26"/>
                    </a:lnTo>
                    <a:lnTo>
                      <a:pt x="57" y="25"/>
                    </a:lnTo>
                    <a:lnTo>
                      <a:pt x="47" y="22"/>
                    </a:lnTo>
                    <a:lnTo>
                      <a:pt x="47" y="23"/>
                    </a:lnTo>
                    <a:lnTo>
                      <a:pt x="46" y="23"/>
                    </a:lnTo>
                    <a:lnTo>
                      <a:pt x="41" y="22"/>
                    </a:lnTo>
                    <a:lnTo>
                      <a:pt x="39" y="21"/>
                    </a:lnTo>
                    <a:lnTo>
                      <a:pt x="35" y="16"/>
                    </a:lnTo>
                    <a:lnTo>
                      <a:pt x="29" y="19"/>
                    </a:lnTo>
                    <a:lnTo>
                      <a:pt x="18" y="33"/>
                    </a:lnTo>
                    <a:lnTo>
                      <a:pt x="17" y="36"/>
                    </a:lnTo>
                    <a:lnTo>
                      <a:pt x="10" y="46"/>
                    </a:lnTo>
                    <a:lnTo>
                      <a:pt x="8" y="49"/>
                    </a:lnTo>
                    <a:lnTo>
                      <a:pt x="5" y="52"/>
                    </a:lnTo>
                    <a:lnTo>
                      <a:pt x="5" y="60"/>
                    </a:lnTo>
                    <a:lnTo>
                      <a:pt x="7" y="70"/>
                    </a:lnTo>
                    <a:lnTo>
                      <a:pt x="8" y="71"/>
                    </a:lnTo>
                    <a:lnTo>
                      <a:pt x="8" y="79"/>
                    </a:lnTo>
                    <a:lnTo>
                      <a:pt x="7" y="81"/>
                    </a:lnTo>
                    <a:lnTo>
                      <a:pt x="7" y="82"/>
                    </a:lnTo>
                    <a:lnTo>
                      <a:pt x="3" y="82"/>
                    </a:lnTo>
                    <a:lnTo>
                      <a:pt x="3" y="83"/>
                    </a:lnTo>
                    <a:lnTo>
                      <a:pt x="0" y="88"/>
                    </a:lnTo>
                    <a:lnTo>
                      <a:pt x="0" y="90"/>
                    </a:lnTo>
                    <a:lnTo>
                      <a:pt x="1" y="92"/>
                    </a:lnTo>
                    <a:lnTo>
                      <a:pt x="5" y="100"/>
                    </a:lnTo>
                    <a:lnTo>
                      <a:pt x="7" y="102"/>
                    </a:lnTo>
                    <a:lnTo>
                      <a:pt x="11" y="110"/>
                    </a:lnTo>
                    <a:lnTo>
                      <a:pt x="12" y="116"/>
                    </a:lnTo>
                    <a:lnTo>
                      <a:pt x="12" y="117"/>
                    </a:lnTo>
                    <a:lnTo>
                      <a:pt x="18" y="127"/>
                    </a:lnTo>
                    <a:lnTo>
                      <a:pt x="28" y="137"/>
                    </a:lnTo>
                    <a:lnTo>
                      <a:pt x="48" y="149"/>
                    </a:lnTo>
                    <a:lnTo>
                      <a:pt x="58" y="157"/>
                    </a:lnTo>
                    <a:lnTo>
                      <a:pt x="58" y="159"/>
                    </a:lnTo>
                    <a:lnTo>
                      <a:pt x="60" y="163"/>
                    </a:lnTo>
                    <a:lnTo>
                      <a:pt x="63" y="169"/>
                    </a:lnTo>
                    <a:lnTo>
                      <a:pt x="67" y="174"/>
                    </a:lnTo>
                    <a:lnTo>
                      <a:pt x="67" y="177"/>
                    </a:lnTo>
                    <a:lnTo>
                      <a:pt x="70" y="181"/>
                    </a:lnTo>
                    <a:lnTo>
                      <a:pt x="70" y="184"/>
                    </a:lnTo>
                    <a:lnTo>
                      <a:pt x="77" y="208"/>
                    </a:lnTo>
                    <a:lnTo>
                      <a:pt x="77" y="229"/>
                    </a:lnTo>
                    <a:lnTo>
                      <a:pt x="75" y="240"/>
                    </a:lnTo>
                    <a:lnTo>
                      <a:pt x="75" y="244"/>
                    </a:lnTo>
                    <a:lnTo>
                      <a:pt x="77" y="248"/>
                    </a:lnTo>
                    <a:lnTo>
                      <a:pt x="77" y="251"/>
                    </a:lnTo>
                    <a:lnTo>
                      <a:pt x="78" y="257"/>
                    </a:lnTo>
                    <a:lnTo>
                      <a:pt x="78" y="271"/>
                    </a:lnTo>
                    <a:lnTo>
                      <a:pt x="71" y="283"/>
                    </a:lnTo>
                    <a:lnTo>
                      <a:pt x="70" y="287"/>
                    </a:lnTo>
                    <a:lnTo>
                      <a:pt x="68" y="290"/>
                    </a:lnTo>
                    <a:lnTo>
                      <a:pt x="67" y="290"/>
                    </a:lnTo>
                    <a:lnTo>
                      <a:pt x="63" y="294"/>
                    </a:lnTo>
                    <a:lnTo>
                      <a:pt x="54" y="300"/>
                    </a:lnTo>
                    <a:lnTo>
                      <a:pt x="53" y="300"/>
                    </a:lnTo>
                    <a:lnTo>
                      <a:pt x="48" y="299"/>
                    </a:lnTo>
                    <a:lnTo>
                      <a:pt x="54" y="325"/>
                    </a:lnTo>
                    <a:lnTo>
                      <a:pt x="54" y="332"/>
                    </a:lnTo>
                    <a:lnTo>
                      <a:pt x="53" y="337"/>
                    </a:lnTo>
                    <a:lnTo>
                      <a:pt x="53" y="341"/>
                    </a:lnTo>
                    <a:lnTo>
                      <a:pt x="51" y="342"/>
                    </a:lnTo>
                    <a:lnTo>
                      <a:pt x="53" y="345"/>
                    </a:lnTo>
                    <a:lnTo>
                      <a:pt x="53" y="346"/>
                    </a:lnTo>
                    <a:lnTo>
                      <a:pt x="54" y="347"/>
                    </a:lnTo>
                    <a:lnTo>
                      <a:pt x="54" y="349"/>
                    </a:lnTo>
                    <a:lnTo>
                      <a:pt x="53" y="350"/>
                    </a:lnTo>
                    <a:lnTo>
                      <a:pt x="54" y="353"/>
                    </a:lnTo>
                    <a:lnTo>
                      <a:pt x="56" y="354"/>
                    </a:lnTo>
                    <a:lnTo>
                      <a:pt x="56" y="357"/>
                    </a:lnTo>
                    <a:lnTo>
                      <a:pt x="57" y="359"/>
                    </a:lnTo>
                    <a:lnTo>
                      <a:pt x="56" y="359"/>
                    </a:lnTo>
                    <a:lnTo>
                      <a:pt x="56" y="361"/>
                    </a:lnTo>
                    <a:lnTo>
                      <a:pt x="58" y="364"/>
                    </a:lnTo>
                    <a:lnTo>
                      <a:pt x="61" y="364"/>
                    </a:lnTo>
                    <a:lnTo>
                      <a:pt x="61" y="367"/>
                    </a:lnTo>
                    <a:lnTo>
                      <a:pt x="60" y="368"/>
                    </a:lnTo>
                    <a:lnTo>
                      <a:pt x="58" y="368"/>
                    </a:lnTo>
                    <a:lnTo>
                      <a:pt x="58" y="370"/>
                    </a:lnTo>
                    <a:lnTo>
                      <a:pt x="57" y="370"/>
                    </a:lnTo>
                    <a:lnTo>
                      <a:pt x="57" y="371"/>
                    </a:lnTo>
                    <a:lnTo>
                      <a:pt x="58" y="374"/>
                    </a:lnTo>
                    <a:lnTo>
                      <a:pt x="60" y="375"/>
                    </a:lnTo>
                    <a:lnTo>
                      <a:pt x="60" y="378"/>
                    </a:lnTo>
                    <a:lnTo>
                      <a:pt x="58" y="378"/>
                    </a:lnTo>
                    <a:lnTo>
                      <a:pt x="58" y="377"/>
                    </a:lnTo>
                    <a:lnTo>
                      <a:pt x="57" y="377"/>
                    </a:lnTo>
                    <a:lnTo>
                      <a:pt x="57" y="380"/>
                    </a:lnTo>
                    <a:lnTo>
                      <a:pt x="60" y="380"/>
                    </a:lnTo>
                    <a:lnTo>
                      <a:pt x="63" y="382"/>
                    </a:lnTo>
                    <a:lnTo>
                      <a:pt x="65" y="382"/>
                    </a:lnTo>
                    <a:lnTo>
                      <a:pt x="65" y="385"/>
                    </a:lnTo>
                    <a:lnTo>
                      <a:pt x="67" y="387"/>
                    </a:lnTo>
                    <a:lnTo>
                      <a:pt x="67" y="388"/>
                    </a:lnTo>
                    <a:lnTo>
                      <a:pt x="68" y="388"/>
                    </a:lnTo>
                    <a:lnTo>
                      <a:pt x="70" y="392"/>
                    </a:lnTo>
                    <a:lnTo>
                      <a:pt x="70" y="395"/>
                    </a:lnTo>
                    <a:lnTo>
                      <a:pt x="71" y="397"/>
                    </a:lnTo>
                    <a:lnTo>
                      <a:pt x="72" y="397"/>
                    </a:lnTo>
                    <a:lnTo>
                      <a:pt x="72" y="399"/>
                    </a:lnTo>
                    <a:lnTo>
                      <a:pt x="74" y="399"/>
                    </a:lnTo>
                    <a:lnTo>
                      <a:pt x="74" y="398"/>
                    </a:lnTo>
                    <a:lnTo>
                      <a:pt x="75" y="397"/>
                    </a:lnTo>
                    <a:lnTo>
                      <a:pt x="75" y="395"/>
                    </a:lnTo>
                    <a:lnTo>
                      <a:pt x="78" y="394"/>
                    </a:lnTo>
                    <a:lnTo>
                      <a:pt x="79" y="392"/>
                    </a:lnTo>
                    <a:lnTo>
                      <a:pt x="79" y="391"/>
                    </a:lnTo>
                    <a:lnTo>
                      <a:pt x="84" y="389"/>
                    </a:lnTo>
                    <a:lnTo>
                      <a:pt x="89" y="389"/>
                    </a:lnTo>
                    <a:lnTo>
                      <a:pt x="93" y="394"/>
                    </a:lnTo>
                    <a:lnTo>
                      <a:pt x="95" y="397"/>
                    </a:lnTo>
                    <a:lnTo>
                      <a:pt x="96" y="398"/>
                    </a:lnTo>
                    <a:lnTo>
                      <a:pt x="96" y="401"/>
                    </a:lnTo>
                    <a:lnTo>
                      <a:pt x="99" y="404"/>
                    </a:lnTo>
                    <a:lnTo>
                      <a:pt x="102" y="401"/>
                    </a:lnTo>
                    <a:lnTo>
                      <a:pt x="107" y="401"/>
                    </a:lnTo>
                    <a:lnTo>
                      <a:pt x="108" y="402"/>
                    </a:lnTo>
                    <a:lnTo>
                      <a:pt x="120" y="402"/>
                    </a:lnTo>
                    <a:lnTo>
                      <a:pt x="121" y="404"/>
                    </a:lnTo>
                    <a:lnTo>
                      <a:pt x="123" y="404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0" name="Line 6338">
                <a:extLst>
                  <a:ext uri="{FF2B5EF4-FFF2-40B4-BE49-F238E27FC236}">
                    <a16:creationId xmlns:a16="http://schemas.microsoft.com/office/drawing/2014/main" id="{F33EC8D5-1F08-A81B-DE2F-4243EA11693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311" y="1474"/>
                <a:ext cx="7" cy="0"/>
              </a:xfrm>
              <a:prstGeom prst="line">
                <a:avLst/>
              </a:pr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1" name="Line 6339">
                <a:extLst>
                  <a:ext uri="{FF2B5EF4-FFF2-40B4-BE49-F238E27FC236}">
                    <a16:creationId xmlns:a16="http://schemas.microsoft.com/office/drawing/2014/main" id="{6A707FCA-230C-42DB-5093-078DBB76E0F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277" y="1472"/>
                <a:ext cx="0" cy="0"/>
              </a:xfrm>
              <a:prstGeom prst="line">
                <a:avLst/>
              </a:pr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2" name="Freeform 6340">
                <a:extLst>
                  <a:ext uri="{FF2B5EF4-FFF2-40B4-BE49-F238E27FC236}">
                    <a16:creationId xmlns:a16="http://schemas.microsoft.com/office/drawing/2014/main" id="{0246BBDD-ECFA-63AC-95D4-53E4DAD89E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7" y="1472"/>
                <a:ext cx="1" cy="1"/>
              </a:xfrm>
              <a:custGeom>
                <a:avLst/>
                <a:gdLst>
                  <a:gd name="T0" fmla="*/ 4 w 4"/>
                  <a:gd name="T1" fmla="*/ 4 h 4"/>
                  <a:gd name="T2" fmla="*/ 0 w 4"/>
                  <a:gd name="T3" fmla="*/ 1 h 4"/>
                  <a:gd name="T4" fmla="*/ 0 w 4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4" y="4"/>
                    </a:moveTo>
                    <a:lnTo>
                      <a:pt x="0" y="1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3" name="Line 6341">
                <a:extLst>
                  <a:ext uri="{FF2B5EF4-FFF2-40B4-BE49-F238E27FC236}">
                    <a16:creationId xmlns:a16="http://schemas.microsoft.com/office/drawing/2014/main" id="{3C0CB12C-D21E-249C-86D4-9D0366B1701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277" y="1472"/>
                <a:ext cx="1" cy="1"/>
              </a:xfrm>
              <a:prstGeom prst="line">
                <a:avLst/>
              </a:pr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4" name="Freeform 6342">
                <a:extLst>
                  <a:ext uri="{FF2B5EF4-FFF2-40B4-BE49-F238E27FC236}">
                    <a16:creationId xmlns:a16="http://schemas.microsoft.com/office/drawing/2014/main" id="{94AA0C77-28A1-8621-B14D-FCC6A00080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2" y="1493"/>
                <a:ext cx="14" cy="49"/>
              </a:xfrm>
              <a:custGeom>
                <a:avLst/>
                <a:gdLst>
                  <a:gd name="T0" fmla="*/ 10 w 56"/>
                  <a:gd name="T1" fmla="*/ 193 h 194"/>
                  <a:gd name="T2" fmla="*/ 10 w 56"/>
                  <a:gd name="T3" fmla="*/ 186 h 194"/>
                  <a:gd name="T4" fmla="*/ 19 w 56"/>
                  <a:gd name="T5" fmla="*/ 180 h 194"/>
                  <a:gd name="T6" fmla="*/ 17 w 56"/>
                  <a:gd name="T7" fmla="*/ 176 h 194"/>
                  <a:gd name="T8" fmla="*/ 20 w 56"/>
                  <a:gd name="T9" fmla="*/ 177 h 194"/>
                  <a:gd name="T10" fmla="*/ 24 w 56"/>
                  <a:gd name="T11" fmla="*/ 183 h 194"/>
                  <a:gd name="T12" fmla="*/ 32 w 56"/>
                  <a:gd name="T13" fmla="*/ 189 h 194"/>
                  <a:gd name="T14" fmla="*/ 39 w 56"/>
                  <a:gd name="T15" fmla="*/ 193 h 194"/>
                  <a:gd name="T16" fmla="*/ 46 w 56"/>
                  <a:gd name="T17" fmla="*/ 191 h 194"/>
                  <a:gd name="T18" fmla="*/ 52 w 56"/>
                  <a:gd name="T19" fmla="*/ 194 h 194"/>
                  <a:gd name="T20" fmla="*/ 48 w 56"/>
                  <a:gd name="T21" fmla="*/ 183 h 194"/>
                  <a:gd name="T22" fmla="*/ 41 w 56"/>
                  <a:gd name="T23" fmla="*/ 170 h 194"/>
                  <a:gd name="T24" fmla="*/ 36 w 56"/>
                  <a:gd name="T25" fmla="*/ 163 h 194"/>
                  <a:gd name="T26" fmla="*/ 35 w 56"/>
                  <a:gd name="T27" fmla="*/ 159 h 194"/>
                  <a:gd name="T28" fmla="*/ 23 w 56"/>
                  <a:gd name="T29" fmla="*/ 148 h 194"/>
                  <a:gd name="T30" fmla="*/ 19 w 56"/>
                  <a:gd name="T31" fmla="*/ 145 h 194"/>
                  <a:gd name="T32" fmla="*/ 16 w 56"/>
                  <a:gd name="T33" fmla="*/ 141 h 194"/>
                  <a:gd name="T34" fmla="*/ 16 w 56"/>
                  <a:gd name="T35" fmla="*/ 131 h 194"/>
                  <a:gd name="T36" fmla="*/ 12 w 56"/>
                  <a:gd name="T37" fmla="*/ 134 h 194"/>
                  <a:gd name="T38" fmla="*/ 7 w 56"/>
                  <a:gd name="T39" fmla="*/ 130 h 194"/>
                  <a:gd name="T40" fmla="*/ 13 w 56"/>
                  <a:gd name="T41" fmla="*/ 130 h 194"/>
                  <a:gd name="T42" fmla="*/ 16 w 56"/>
                  <a:gd name="T43" fmla="*/ 124 h 194"/>
                  <a:gd name="T44" fmla="*/ 20 w 56"/>
                  <a:gd name="T45" fmla="*/ 120 h 194"/>
                  <a:gd name="T46" fmla="*/ 27 w 56"/>
                  <a:gd name="T47" fmla="*/ 116 h 194"/>
                  <a:gd name="T48" fmla="*/ 21 w 56"/>
                  <a:gd name="T49" fmla="*/ 112 h 194"/>
                  <a:gd name="T50" fmla="*/ 19 w 56"/>
                  <a:gd name="T51" fmla="*/ 110 h 194"/>
                  <a:gd name="T52" fmla="*/ 19 w 56"/>
                  <a:gd name="T53" fmla="*/ 106 h 194"/>
                  <a:gd name="T54" fmla="*/ 14 w 56"/>
                  <a:gd name="T55" fmla="*/ 101 h 194"/>
                  <a:gd name="T56" fmla="*/ 9 w 56"/>
                  <a:gd name="T57" fmla="*/ 105 h 194"/>
                  <a:gd name="T58" fmla="*/ 9 w 56"/>
                  <a:gd name="T59" fmla="*/ 98 h 194"/>
                  <a:gd name="T60" fmla="*/ 13 w 56"/>
                  <a:gd name="T61" fmla="*/ 99 h 194"/>
                  <a:gd name="T62" fmla="*/ 17 w 56"/>
                  <a:gd name="T63" fmla="*/ 92 h 194"/>
                  <a:gd name="T64" fmla="*/ 27 w 56"/>
                  <a:gd name="T65" fmla="*/ 87 h 194"/>
                  <a:gd name="T66" fmla="*/ 31 w 56"/>
                  <a:gd name="T67" fmla="*/ 88 h 194"/>
                  <a:gd name="T68" fmla="*/ 12 w 56"/>
                  <a:gd name="T69" fmla="*/ 46 h 194"/>
                  <a:gd name="T70" fmla="*/ 2 w 56"/>
                  <a:gd name="T71" fmla="*/ 10 h 194"/>
                  <a:gd name="T72" fmla="*/ 7 w 56"/>
                  <a:gd name="T73" fmla="*/ 7 h 194"/>
                  <a:gd name="T74" fmla="*/ 13 w 56"/>
                  <a:gd name="T75" fmla="*/ 14 h 194"/>
                  <a:gd name="T76" fmla="*/ 27 w 56"/>
                  <a:gd name="T77" fmla="*/ 41 h 194"/>
                  <a:gd name="T78" fmla="*/ 26 w 56"/>
                  <a:gd name="T79" fmla="*/ 62 h 194"/>
                  <a:gd name="T80" fmla="*/ 36 w 56"/>
                  <a:gd name="T81" fmla="*/ 62 h 194"/>
                  <a:gd name="T82" fmla="*/ 53 w 56"/>
                  <a:gd name="T83" fmla="*/ 68 h 194"/>
                  <a:gd name="T84" fmla="*/ 36 w 56"/>
                  <a:gd name="T85" fmla="*/ 75 h 194"/>
                  <a:gd name="T86" fmla="*/ 38 w 56"/>
                  <a:gd name="T87" fmla="*/ 88 h 194"/>
                  <a:gd name="T88" fmla="*/ 38 w 56"/>
                  <a:gd name="T89" fmla="*/ 98 h 194"/>
                  <a:gd name="T90" fmla="*/ 45 w 56"/>
                  <a:gd name="T91" fmla="*/ 120 h 194"/>
                  <a:gd name="T92" fmla="*/ 50 w 56"/>
                  <a:gd name="T93" fmla="*/ 131 h 194"/>
                  <a:gd name="T94" fmla="*/ 49 w 56"/>
                  <a:gd name="T95" fmla="*/ 116 h 194"/>
                  <a:gd name="T96" fmla="*/ 56 w 56"/>
                  <a:gd name="T97" fmla="*/ 102 h 1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56" h="194">
                    <a:moveTo>
                      <a:pt x="0" y="182"/>
                    </a:moveTo>
                    <a:lnTo>
                      <a:pt x="4" y="186"/>
                    </a:lnTo>
                    <a:lnTo>
                      <a:pt x="6" y="189"/>
                    </a:lnTo>
                    <a:lnTo>
                      <a:pt x="10" y="193"/>
                    </a:lnTo>
                    <a:lnTo>
                      <a:pt x="12" y="193"/>
                    </a:lnTo>
                    <a:lnTo>
                      <a:pt x="12" y="190"/>
                    </a:lnTo>
                    <a:lnTo>
                      <a:pt x="10" y="189"/>
                    </a:lnTo>
                    <a:lnTo>
                      <a:pt x="10" y="186"/>
                    </a:lnTo>
                    <a:lnTo>
                      <a:pt x="14" y="183"/>
                    </a:lnTo>
                    <a:lnTo>
                      <a:pt x="17" y="183"/>
                    </a:lnTo>
                    <a:lnTo>
                      <a:pt x="17" y="182"/>
                    </a:lnTo>
                    <a:lnTo>
                      <a:pt x="19" y="180"/>
                    </a:lnTo>
                    <a:lnTo>
                      <a:pt x="17" y="179"/>
                    </a:lnTo>
                    <a:lnTo>
                      <a:pt x="16" y="179"/>
                    </a:lnTo>
                    <a:lnTo>
                      <a:pt x="16" y="176"/>
                    </a:lnTo>
                    <a:lnTo>
                      <a:pt x="17" y="176"/>
                    </a:lnTo>
                    <a:lnTo>
                      <a:pt x="19" y="175"/>
                    </a:lnTo>
                    <a:lnTo>
                      <a:pt x="19" y="173"/>
                    </a:lnTo>
                    <a:lnTo>
                      <a:pt x="20" y="173"/>
                    </a:lnTo>
                    <a:lnTo>
                      <a:pt x="20" y="177"/>
                    </a:lnTo>
                    <a:lnTo>
                      <a:pt x="21" y="179"/>
                    </a:lnTo>
                    <a:lnTo>
                      <a:pt x="21" y="180"/>
                    </a:lnTo>
                    <a:lnTo>
                      <a:pt x="24" y="182"/>
                    </a:lnTo>
                    <a:lnTo>
                      <a:pt x="24" y="183"/>
                    </a:lnTo>
                    <a:lnTo>
                      <a:pt x="26" y="184"/>
                    </a:lnTo>
                    <a:lnTo>
                      <a:pt x="26" y="186"/>
                    </a:lnTo>
                    <a:lnTo>
                      <a:pt x="24" y="189"/>
                    </a:lnTo>
                    <a:lnTo>
                      <a:pt x="32" y="189"/>
                    </a:lnTo>
                    <a:lnTo>
                      <a:pt x="34" y="190"/>
                    </a:lnTo>
                    <a:lnTo>
                      <a:pt x="35" y="190"/>
                    </a:lnTo>
                    <a:lnTo>
                      <a:pt x="36" y="191"/>
                    </a:lnTo>
                    <a:lnTo>
                      <a:pt x="39" y="193"/>
                    </a:lnTo>
                    <a:lnTo>
                      <a:pt x="41" y="194"/>
                    </a:lnTo>
                    <a:lnTo>
                      <a:pt x="42" y="194"/>
                    </a:lnTo>
                    <a:lnTo>
                      <a:pt x="45" y="191"/>
                    </a:lnTo>
                    <a:lnTo>
                      <a:pt x="46" y="191"/>
                    </a:lnTo>
                    <a:lnTo>
                      <a:pt x="46" y="193"/>
                    </a:lnTo>
                    <a:lnTo>
                      <a:pt x="48" y="193"/>
                    </a:lnTo>
                    <a:lnTo>
                      <a:pt x="49" y="194"/>
                    </a:lnTo>
                    <a:lnTo>
                      <a:pt x="52" y="194"/>
                    </a:lnTo>
                    <a:lnTo>
                      <a:pt x="55" y="191"/>
                    </a:lnTo>
                    <a:lnTo>
                      <a:pt x="55" y="187"/>
                    </a:lnTo>
                    <a:lnTo>
                      <a:pt x="53" y="186"/>
                    </a:lnTo>
                    <a:lnTo>
                      <a:pt x="48" y="183"/>
                    </a:lnTo>
                    <a:lnTo>
                      <a:pt x="48" y="182"/>
                    </a:lnTo>
                    <a:lnTo>
                      <a:pt x="43" y="182"/>
                    </a:lnTo>
                    <a:lnTo>
                      <a:pt x="43" y="170"/>
                    </a:lnTo>
                    <a:lnTo>
                      <a:pt x="41" y="170"/>
                    </a:lnTo>
                    <a:lnTo>
                      <a:pt x="38" y="169"/>
                    </a:lnTo>
                    <a:lnTo>
                      <a:pt x="38" y="168"/>
                    </a:lnTo>
                    <a:lnTo>
                      <a:pt x="36" y="166"/>
                    </a:lnTo>
                    <a:lnTo>
                      <a:pt x="36" y="163"/>
                    </a:lnTo>
                    <a:lnTo>
                      <a:pt x="35" y="163"/>
                    </a:lnTo>
                    <a:lnTo>
                      <a:pt x="34" y="162"/>
                    </a:lnTo>
                    <a:lnTo>
                      <a:pt x="34" y="161"/>
                    </a:lnTo>
                    <a:lnTo>
                      <a:pt x="35" y="159"/>
                    </a:lnTo>
                    <a:lnTo>
                      <a:pt x="35" y="155"/>
                    </a:lnTo>
                    <a:lnTo>
                      <a:pt x="34" y="152"/>
                    </a:lnTo>
                    <a:lnTo>
                      <a:pt x="34" y="148"/>
                    </a:lnTo>
                    <a:lnTo>
                      <a:pt x="23" y="148"/>
                    </a:lnTo>
                    <a:lnTo>
                      <a:pt x="21" y="147"/>
                    </a:lnTo>
                    <a:lnTo>
                      <a:pt x="21" y="145"/>
                    </a:lnTo>
                    <a:lnTo>
                      <a:pt x="20" y="144"/>
                    </a:lnTo>
                    <a:lnTo>
                      <a:pt x="19" y="145"/>
                    </a:lnTo>
                    <a:lnTo>
                      <a:pt x="19" y="144"/>
                    </a:lnTo>
                    <a:lnTo>
                      <a:pt x="17" y="142"/>
                    </a:lnTo>
                    <a:lnTo>
                      <a:pt x="17" y="141"/>
                    </a:lnTo>
                    <a:lnTo>
                      <a:pt x="16" y="141"/>
                    </a:lnTo>
                    <a:lnTo>
                      <a:pt x="16" y="137"/>
                    </a:lnTo>
                    <a:lnTo>
                      <a:pt x="14" y="135"/>
                    </a:lnTo>
                    <a:lnTo>
                      <a:pt x="14" y="134"/>
                    </a:lnTo>
                    <a:lnTo>
                      <a:pt x="16" y="131"/>
                    </a:lnTo>
                    <a:lnTo>
                      <a:pt x="14" y="130"/>
                    </a:lnTo>
                    <a:lnTo>
                      <a:pt x="13" y="131"/>
                    </a:lnTo>
                    <a:lnTo>
                      <a:pt x="12" y="131"/>
                    </a:lnTo>
                    <a:lnTo>
                      <a:pt x="12" y="134"/>
                    </a:lnTo>
                    <a:lnTo>
                      <a:pt x="10" y="135"/>
                    </a:lnTo>
                    <a:lnTo>
                      <a:pt x="10" y="131"/>
                    </a:lnTo>
                    <a:lnTo>
                      <a:pt x="9" y="131"/>
                    </a:lnTo>
                    <a:lnTo>
                      <a:pt x="7" y="130"/>
                    </a:lnTo>
                    <a:lnTo>
                      <a:pt x="4" y="129"/>
                    </a:lnTo>
                    <a:lnTo>
                      <a:pt x="10" y="129"/>
                    </a:lnTo>
                    <a:lnTo>
                      <a:pt x="12" y="130"/>
                    </a:lnTo>
                    <a:lnTo>
                      <a:pt x="13" y="130"/>
                    </a:lnTo>
                    <a:lnTo>
                      <a:pt x="14" y="127"/>
                    </a:lnTo>
                    <a:lnTo>
                      <a:pt x="14" y="126"/>
                    </a:lnTo>
                    <a:lnTo>
                      <a:pt x="16" y="126"/>
                    </a:lnTo>
                    <a:lnTo>
                      <a:pt x="16" y="124"/>
                    </a:lnTo>
                    <a:lnTo>
                      <a:pt x="17" y="124"/>
                    </a:lnTo>
                    <a:lnTo>
                      <a:pt x="19" y="123"/>
                    </a:lnTo>
                    <a:lnTo>
                      <a:pt x="19" y="120"/>
                    </a:lnTo>
                    <a:lnTo>
                      <a:pt x="20" y="120"/>
                    </a:lnTo>
                    <a:lnTo>
                      <a:pt x="21" y="122"/>
                    </a:lnTo>
                    <a:lnTo>
                      <a:pt x="26" y="117"/>
                    </a:lnTo>
                    <a:lnTo>
                      <a:pt x="26" y="116"/>
                    </a:lnTo>
                    <a:lnTo>
                      <a:pt x="27" y="116"/>
                    </a:lnTo>
                    <a:lnTo>
                      <a:pt x="27" y="113"/>
                    </a:lnTo>
                    <a:lnTo>
                      <a:pt x="26" y="113"/>
                    </a:lnTo>
                    <a:lnTo>
                      <a:pt x="24" y="112"/>
                    </a:lnTo>
                    <a:lnTo>
                      <a:pt x="21" y="112"/>
                    </a:lnTo>
                    <a:lnTo>
                      <a:pt x="21" y="113"/>
                    </a:lnTo>
                    <a:lnTo>
                      <a:pt x="20" y="115"/>
                    </a:lnTo>
                    <a:lnTo>
                      <a:pt x="19" y="115"/>
                    </a:lnTo>
                    <a:lnTo>
                      <a:pt x="19" y="110"/>
                    </a:lnTo>
                    <a:lnTo>
                      <a:pt x="21" y="110"/>
                    </a:lnTo>
                    <a:lnTo>
                      <a:pt x="21" y="108"/>
                    </a:lnTo>
                    <a:lnTo>
                      <a:pt x="20" y="106"/>
                    </a:lnTo>
                    <a:lnTo>
                      <a:pt x="19" y="106"/>
                    </a:lnTo>
                    <a:lnTo>
                      <a:pt x="19" y="108"/>
                    </a:lnTo>
                    <a:lnTo>
                      <a:pt x="16" y="108"/>
                    </a:lnTo>
                    <a:lnTo>
                      <a:pt x="14" y="106"/>
                    </a:lnTo>
                    <a:lnTo>
                      <a:pt x="14" y="101"/>
                    </a:lnTo>
                    <a:lnTo>
                      <a:pt x="12" y="101"/>
                    </a:lnTo>
                    <a:lnTo>
                      <a:pt x="10" y="102"/>
                    </a:lnTo>
                    <a:lnTo>
                      <a:pt x="10" y="105"/>
                    </a:lnTo>
                    <a:lnTo>
                      <a:pt x="9" y="105"/>
                    </a:lnTo>
                    <a:lnTo>
                      <a:pt x="9" y="103"/>
                    </a:lnTo>
                    <a:lnTo>
                      <a:pt x="10" y="101"/>
                    </a:lnTo>
                    <a:lnTo>
                      <a:pt x="9" y="99"/>
                    </a:lnTo>
                    <a:lnTo>
                      <a:pt x="9" y="98"/>
                    </a:lnTo>
                    <a:lnTo>
                      <a:pt x="7" y="98"/>
                    </a:lnTo>
                    <a:lnTo>
                      <a:pt x="7" y="95"/>
                    </a:lnTo>
                    <a:lnTo>
                      <a:pt x="12" y="99"/>
                    </a:lnTo>
                    <a:lnTo>
                      <a:pt x="13" y="99"/>
                    </a:lnTo>
                    <a:lnTo>
                      <a:pt x="17" y="96"/>
                    </a:lnTo>
                    <a:lnTo>
                      <a:pt x="19" y="96"/>
                    </a:lnTo>
                    <a:lnTo>
                      <a:pt x="19" y="92"/>
                    </a:lnTo>
                    <a:lnTo>
                      <a:pt x="17" y="92"/>
                    </a:lnTo>
                    <a:lnTo>
                      <a:pt x="17" y="88"/>
                    </a:lnTo>
                    <a:lnTo>
                      <a:pt x="21" y="84"/>
                    </a:lnTo>
                    <a:lnTo>
                      <a:pt x="24" y="84"/>
                    </a:lnTo>
                    <a:lnTo>
                      <a:pt x="27" y="87"/>
                    </a:lnTo>
                    <a:lnTo>
                      <a:pt x="26" y="88"/>
                    </a:lnTo>
                    <a:lnTo>
                      <a:pt x="29" y="89"/>
                    </a:lnTo>
                    <a:lnTo>
                      <a:pt x="31" y="89"/>
                    </a:lnTo>
                    <a:lnTo>
                      <a:pt x="31" y="88"/>
                    </a:lnTo>
                    <a:lnTo>
                      <a:pt x="29" y="85"/>
                    </a:lnTo>
                    <a:lnTo>
                      <a:pt x="21" y="53"/>
                    </a:lnTo>
                    <a:lnTo>
                      <a:pt x="16" y="48"/>
                    </a:lnTo>
                    <a:lnTo>
                      <a:pt x="12" y="46"/>
                    </a:lnTo>
                    <a:lnTo>
                      <a:pt x="9" y="38"/>
                    </a:lnTo>
                    <a:lnTo>
                      <a:pt x="13" y="29"/>
                    </a:lnTo>
                    <a:lnTo>
                      <a:pt x="6" y="19"/>
                    </a:lnTo>
                    <a:lnTo>
                      <a:pt x="2" y="10"/>
                    </a:lnTo>
                    <a:lnTo>
                      <a:pt x="2" y="8"/>
                    </a:lnTo>
                    <a:lnTo>
                      <a:pt x="3" y="10"/>
                    </a:lnTo>
                    <a:lnTo>
                      <a:pt x="4" y="8"/>
                    </a:lnTo>
                    <a:lnTo>
                      <a:pt x="7" y="7"/>
                    </a:lnTo>
                    <a:lnTo>
                      <a:pt x="6" y="4"/>
                    </a:lnTo>
                    <a:lnTo>
                      <a:pt x="7" y="0"/>
                    </a:lnTo>
                    <a:lnTo>
                      <a:pt x="7" y="1"/>
                    </a:lnTo>
                    <a:lnTo>
                      <a:pt x="13" y="14"/>
                    </a:lnTo>
                    <a:lnTo>
                      <a:pt x="13" y="15"/>
                    </a:lnTo>
                    <a:lnTo>
                      <a:pt x="14" y="17"/>
                    </a:lnTo>
                    <a:lnTo>
                      <a:pt x="20" y="32"/>
                    </a:lnTo>
                    <a:lnTo>
                      <a:pt x="27" y="41"/>
                    </a:lnTo>
                    <a:lnTo>
                      <a:pt x="27" y="42"/>
                    </a:lnTo>
                    <a:lnTo>
                      <a:pt x="29" y="42"/>
                    </a:lnTo>
                    <a:lnTo>
                      <a:pt x="26" y="48"/>
                    </a:lnTo>
                    <a:lnTo>
                      <a:pt x="26" y="62"/>
                    </a:lnTo>
                    <a:lnTo>
                      <a:pt x="29" y="64"/>
                    </a:lnTo>
                    <a:lnTo>
                      <a:pt x="31" y="64"/>
                    </a:lnTo>
                    <a:lnTo>
                      <a:pt x="32" y="63"/>
                    </a:lnTo>
                    <a:lnTo>
                      <a:pt x="36" y="62"/>
                    </a:lnTo>
                    <a:lnTo>
                      <a:pt x="41" y="59"/>
                    </a:lnTo>
                    <a:lnTo>
                      <a:pt x="46" y="59"/>
                    </a:lnTo>
                    <a:lnTo>
                      <a:pt x="53" y="67"/>
                    </a:lnTo>
                    <a:lnTo>
                      <a:pt x="53" y="68"/>
                    </a:lnTo>
                    <a:lnTo>
                      <a:pt x="50" y="67"/>
                    </a:lnTo>
                    <a:lnTo>
                      <a:pt x="43" y="67"/>
                    </a:lnTo>
                    <a:lnTo>
                      <a:pt x="38" y="72"/>
                    </a:lnTo>
                    <a:lnTo>
                      <a:pt x="36" y="75"/>
                    </a:lnTo>
                    <a:lnTo>
                      <a:pt x="36" y="78"/>
                    </a:lnTo>
                    <a:lnTo>
                      <a:pt x="38" y="81"/>
                    </a:lnTo>
                    <a:lnTo>
                      <a:pt x="36" y="84"/>
                    </a:lnTo>
                    <a:lnTo>
                      <a:pt x="38" y="88"/>
                    </a:lnTo>
                    <a:lnTo>
                      <a:pt x="38" y="89"/>
                    </a:lnTo>
                    <a:lnTo>
                      <a:pt x="34" y="94"/>
                    </a:lnTo>
                    <a:lnTo>
                      <a:pt x="34" y="98"/>
                    </a:lnTo>
                    <a:lnTo>
                      <a:pt x="38" y="98"/>
                    </a:lnTo>
                    <a:lnTo>
                      <a:pt x="42" y="110"/>
                    </a:lnTo>
                    <a:lnTo>
                      <a:pt x="42" y="112"/>
                    </a:lnTo>
                    <a:lnTo>
                      <a:pt x="43" y="117"/>
                    </a:lnTo>
                    <a:lnTo>
                      <a:pt x="45" y="120"/>
                    </a:lnTo>
                    <a:lnTo>
                      <a:pt x="45" y="135"/>
                    </a:lnTo>
                    <a:lnTo>
                      <a:pt x="46" y="138"/>
                    </a:lnTo>
                    <a:lnTo>
                      <a:pt x="50" y="138"/>
                    </a:lnTo>
                    <a:lnTo>
                      <a:pt x="50" y="131"/>
                    </a:lnTo>
                    <a:lnTo>
                      <a:pt x="48" y="129"/>
                    </a:lnTo>
                    <a:lnTo>
                      <a:pt x="48" y="119"/>
                    </a:lnTo>
                    <a:lnTo>
                      <a:pt x="49" y="117"/>
                    </a:lnTo>
                    <a:lnTo>
                      <a:pt x="49" y="116"/>
                    </a:lnTo>
                    <a:lnTo>
                      <a:pt x="52" y="115"/>
                    </a:lnTo>
                    <a:lnTo>
                      <a:pt x="55" y="112"/>
                    </a:lnTo>
                    <a:lnTo>
                      <a:pt x="55" y="103"/>
                    </a:lnTo>
                    <a:lnTo>
                      <a:pt x="56" y="102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5" name="Freeform 6343">
                <a:extLst>
                  <a:ext uri="{FF2B5EF4-FFF2-40B4-BE49-F238E27FC236}">
                    <a16:creationId xmlns:a16="http://schemas.microsoft.com/office/drawing/2014/main" id="{2CCE206C-CDB4-70FC-97D7-D09CCD5755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2" y="1507"/>
                <a:ext cx="14" cy="13"/>
              </a:xfrm>
              <a:custGeom>
                <a:avLst/>
                <a:gdLst>
                  <a:gd name="T0" fmla="*/ 10 w 54"/>
                  <a:gd name="T1" fmla="*/ 19 h 53"/>
                  <a:gd name="T2" fmla="*/ 18 w 54"/>
                  <a:gd name="T3" fmla="*/ 17 h 53"/>
                  <a:gd name="T4" fmla="*/ 21 w 54"/>
                  <a:gd name="T5" fmla="*/ 13 h 53"/>
                  <a:gd name="T6" fmla="*/ 24 w 54"/>
                  <a:gd name="T7" fmla="*/ 0 h 53"/>
                  <a:gd name="T8" fmla="*/ 30 w 54"/>
                  <a:gd name="T9" fmla="*/ 7 h 53"/>
                  <a:gd name="T10" fmla="*/ 30 w 54"/>
                  <a:gd name="T11" fmla="*/ 12 h 53"/>
                  <a:gd name="T12" fmla="*/ 27 w 54"/>
                  <a:gd name="T13" fmla="*/ 16 h 53"/>
                  <a:gd name="T14" fmla="*/ 28 w 54"/>
                  <a:gd name="T15" fmla="*/ 22 h 53"/>
                  <a:gd name="T16" fmla="*/ 31 w 54"/>
                  <a:gd name="T17" fmla="*/ 23 h 53"/>
                  <a:gd name="T18" fmla="*/ 32 w 54"/>
                  <a:gd name="T19" fmla="*/ 29 h 53"/>
                  <a:gd name="T20" fmla="*/ 34 w 54"/>
                  <a:gd name="T21" fmla="*/ 36 h 53"/>
                  <a:gd name="T22" fmla="*/ 37 w 54"/>
                  <a:gd name="T23" fmla="*/ 37 h 53"/>
                  <a:gd name="T24" fmla="*/ 39 w 54"/>
                  <a:gd name="T25" fmla="*/ 36 h 53"/>
                  <a:gd name="T26" fmla="*/ 42 w 54"/>
                  <a:gd name="T27" fmla="*/ 26 h 53"/>
                  <a:gd name="T28" fmla="*/ 45 w 54"/>
                  <a:gd name="T29" fmla="*/ 29 h 53"/>
                  <a:gd name="T30" fmla="*/ 42 w 54"/>
                  <a:gd name="T31" fmla="*/ 30 h 53"/>
                  <a:gd name="T32" fmla="*/ 44 w 54"/>
                  <a:gd name="T33" fmla="*/ 37 h 53"/>
                  <a:gd name="T34" fmla="*/ 45 w 54"/>
                  <a:gd name="T35" fmla="*/ 40 h 53"/>
                  <a:gd name="T36" fmla="*/ 46 w 54"/>
                  <a:gd name="T37" fmla="*/ 43 h 53"/>
                  <a:gd name="T38" fmla="*/ 49 w 54"/>
                  <a:gd name="T39" fmla="*/ 47 h 53"/>
                  <a:gd name="T40" fmla="*/ 54 w 54"/>
                  <a:gd name="T41" fmla="*/ 50 h 53"/>
                  <a:gd name="T42" fmla="*/ 53 w 54"/>
                  <a:gd name="T43" fmla="*/ 53 h 53"/>
                  <a:gd name="T44" fmla="*/ 49 w 54"/>
                  <a:gd name="T45" fmla="*/ 51 h 53"/>
                  <a:gd name="T46" fmla="*/ 46 w 54"/>
                  <a:gd name="T47" fmla="*/ 51 h 53"/>
                  <a:gd name="T48" fmla="*/ 41 w 54"/>
                  <a:gd name="T49" fmla="*/ 50 h 53"/>
                  <a:gd name="T50" fmla="*/ 38 w 54"/>
                  <a:gd name="T51" fmla="*/ 44 h 53"/>
                  <a:gd name="T52" fmla="*/ 37 w 54"/>
                  <a:gd name="T53" fmla="*/ 41 h 53"/>
                  <a:gd name="T54" fmla="*/ 32 w 54"/>
                  <a:gd name="T55" fmla="*/ 43 h 53"/>
                  <a:gd name="T56" fmla="*/ 31 w 54"/>
                  <a:gd name="T57" fmla="*/ 44 h 53"/>
                  <a:gd name="T58" fmla="*/ 27 w 54"/>
                  <a:gd name="T59" fmla="*/ 43 h 53"/>
                  <a:gd name="T60" fmla="*/ 25 w 54"/>
                  <a:gd name="T61" fmla="*/ 37 h 53"/>
                  <a:gd name="T62" fmla="*/ 20 w 54"/>
                  <a:gd name="T63" fmla="*/ 36 h 53"/>
                  <a:gd name="T64" fmla="*/ 18 w 54"/>
                  <a:gd name="T65" fmla="*/ 33 h 53"/>
                  <a:gd name="T66" fmla="*/ 13 w 54"/>
                  <a:gd name="T67" fmla="*/ 32 h 53"/>
                  <a:gd name="T68" fmla="*/ 10 w 54"/>
                  <a:gd name="T69" fmla="*/ 30 h 53"/>
                  <a:gd name="T70" fmla="*/ 6 w 54"/>
                  <a:gd name="T71" fmla="*/ 27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4" h="53">
                    <a:moveTo>
                      <a:pt x="6" y="15"/>
                    </a:moveTo>
                    <a:lnTo>
                      <a:pt x="10" y="19"/>
                    </a:lnTo>
                    <a:lnTo>
                      <a:pt x="14" y="19"/>
                    </a:lnTo>
                    <a:lnTo>
                      <a:pt x="18" y="17"/>
                    </a:lnTo>
                    <a:lnTo>
                      <a:pt x="21" y="15"/>
                    </a:lnTo>
                    <a:lnTo>
                      <a:pt x="21" y="13"/>
                    </a:lnTo>
                    <a:lnTo>
                      <a:pt x="23" y="2"/>
                    </a:lnTo>
                    <a:lnTo>
                      <a:pt x="24" y="0"/>
                    </a:lnTo>
                    <a:lnTo>
                      <a:pt x="30" y="5"/>
                    </a:lnTo>
                    <a:lnTo>
                      <a:pt x="30" y="7"/>
                    </a:lnTo>
                    <a:lnTo>
                      <a:pt x="31" y="9"/>
                    </a:lnTo>
                    <a:lnTo>
                      <a:pt x="30" y="12"/>
                    </a:lnTo>
                    <a:lnTo>
                      <a:pt x="30" y="13"/>
                    </a:lnTo>
                    <a:lnTo>
                      <a:pt x="27" y="16"/>
                    </a:lnTo>
                    <a:lnTo>
                      <a:pt x="27" y="20"/>
                    </a:lnTo>
                    <a:lnTo>
                      <a:pt x="28" y="22"/>
                    </a:lnTo>
                    <a:lnTo>
                      <a:pt x="30" y="22"/>
                    </a:lnTo>
                    <a:lnTo>
                      <a:pt x="31" y="23"/>
                    </a:lnTo>
                    <a:lnTo>
                      <a:pt x="31" y="26"/>
                    </a:lnTo>
                    <a:lnTo>
                      <a:pt x="32" y="29"/>
                    </a:lnTo>
                    <a:lnTo>
                      <a:pt x="32" y="33"/>
                    </a:lnTo>
                    <a:lnTo>
                      <a:pt x="34" y="36"/>
                    </a:lnTo>
                    <a:lnTo>
                      <a:pt x="35" y="36"/>
                    </a:lnTo>
                    <a:lnTo>
                      <a:pt x="37" y="37"/>
                    </a:lnTo>
                    <a:lnTo>
                      <a:pt x="38" y="37"/>
                    </a:lnTo>
                    <a:lnTo>
                      <a:pt x="39" y="36"/>
                    </a:lnTo>
                    <a:lnTo>
                      <a:pt x="39" y="30"/>
                    </a:lnTo>
                    <a:lnTo>
                      <a:pt x="42" y="26"/>
                    </a:lnTo>
                    <a:lnTo>
                      <a:pt x="45" y="26"/>
                    </a:lnTo>
                    <a:lnTo>
                      <a:pt x="45" y="29"/>
                    </a:lnTo>
                    <a:lnTo>
                      <a:pt x="44" y="29"/>
                    </a:lnTo>
                    <a:lnTo>
                      <a:pt x="42" y="30"/>
                    </a:lnTo>
                    <a:lnTo>
                      <a:pt x="42" y="36"/>
                    </a:lnTo>
                    <a:lnTo>
                      <a:pt x="44" y="37"/>
                    </a:lnTo>
                    <a:lnTo>
                      <a:pt x="44" y="39"/>
                    </a:lnTo>
                    <a:lnTo>
                      <a:pt x="45" y="40"/>
                    </a:lnTo>
                    <a:lnTo>
                      <a:pt x="45" y="43"/>
                    </a:lnTo>
                    <a:lnTo>
                      <a:pt x="46" y="43"/>
                    </a:lnTo>
                    <a:lnTo>
                      <a:pt x="48" y="44"/>
                    </a:lnTo>
                    <a:lnTo>
                      <a:pt x="49" y="47"/>
                    </a:lnTo>
                    <a:lnTo>
                      <a:pt x="53" y="48"/>
                    </a:lnTo>
                    <a:lnTo>
                      <a:pt x="54" y="50"/>
                    </a:lnTo>
                    <a:lnTo>
                      <a:pt x="54" y="51"/>
                    </a:lnTo>
                    <a:lnTo>
                      <a:pt x="53" y="53"/>
                    </a:lnTo>
                    <a:lnTo>
                      <a:pt x="52" y="51"/>
                    </a:lnTo>
                    <a:lnTo>
                      <a:pt x="49" y="51"/>
                    </a:lnTo>
                    <a:lnTo>
                      <a:pt x="48" y="50"/>
                    </a:lnTo>
                    <a:lnTo>
                      <a:pt x="46" y="51"/>
                    </a:lnTo>
                    <a:lnTo>
                      <a:pt x="45" y="50"/>
                    </a:lnTo>
                    <a:lnTo>
                      <a:pt x="41" y="50"/>
                    </a:lnTo>
                    <a:lnTo>
                      <a:pt x="41" y="47"/>
                    </a:lnTo>
                    <a:lnTo>
                      <a:pt x="38" y="44"/>
                    </a:lnTo>
                    <a:lnTo>
                      <a:pt x="38" y="41"/>
                    </a:lnTo>
                    <a:lnTo>
                      <a:pt x="37" y="41"/>
                    </a:lnTo>
                    <a:lnTo>
                      <a:pt x="35" y="43"/>
                    </a:lnTo>
                    <a:lnTo>
                      <a:pt x="32" y="43"/>
                    </a:lnTo>
                    <a:lnTo>
                      <a:pt x="32" y="44"/>
                    </a:lnTo>
                    <a:lnTo>
                      <a:pt x="31" y="44"/>
                    </a:lnTo>
                    <a:lnTo>
                      <a:pt x="30" y="43"/>
                    </a:lnTo>
                    <a:lnTo>
                      <a:pt x="27" y="43"/>
                    </a:lnTo>
                    <a:lnTo>
                      <a:pt x="27" y="40"/>
                    </a:lnTo>
                    <a:lnTo>
                      <a:pt x="25" y="37"/>
                    </a:lnTo>
                    <a:lnTo>
                      <a:pt x="21" y="37"/>
                    </a:lnTo>
                    <a:lnTo>
                      <a:pt x="20" y="36"/>
                    </a:lnTo>
                    <a:lnTo>
                      <a:pt x="20" y="34"/>
                    </a:lnTo>
                    <a:lnTo>
                      <a:pt x="18" y="33"/>
                    </a:lnTo>
                    <a:lnTo>
                      <a:pt x="14" y="33"/>
                    </a:lnTo>
                    <a:lnTo>
                      <a:pt x="13" y="32"/>
                    </a:lnTo>
                    <a:lnTo>
                      <a:pt x="11" y="32"/>
                    </a:lnTo>
                    <a:lnTo>
                      <a:pt x="10" y="30"/>
                    </a:lnTo>
                    <a:lnTo>
                      <a:pt x="9" y="30"/>
                    </a:lnTo>
                    <a:lnTo>
                      <a:pt x="6" y="27"/>
                    </a:lnTo>
                    <a:lnTo>
                      <a:pt x="0" y="27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6" name="Freeform 6344">
                <a:extLst>
                  <a:ext uri="{FF2B5EF4-FFF2-40B4-BE49-F238E27FC236}">
                    <a16:creationId xmlns:a16="http://schemas.microsoft.com/office/drawing/2014/main" id="{F4527ACF-6FAD-D18C-0E23-F8482B6901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1" y="1113"/>
                <a:ext cx="152" cy="36"/>
              </a:xfrm>
              <a:custGeom>
                <a:avLst/>
                <a:gdLst>
                  <a:gd name="T0" fmla="*/ 16 w 609"/>
                  <a:gd name="T1" fmla="*/ 75 h 141"/>
                  <a:gd name="T2" fmla="*/ 34 w 609"/>
                  <a:gd name="T3" fmla="*/ 75 h 141"/>
                  <a:gd name="T4" fmla="*/ 43 w 609"/>
                  <a:gd name="T5" fmla="*/ 73 h 141"/>
                  <a:gd name="T6" fmla="*/ 37 w 609"/>
                  <a:gd name="T7" fmla="*/ 84 h 141"/>
                  <a:gd name="T8" fmla="*/ 17 w 609"/>
                  <a:gd name="T9" fmla="*/ 80 h 141"/>
                  <a:gd name="T10" fmla="*/ 5 w 609"/>
                  <a:gd name="T11" fmla="*/ 80 h 141"/>
                  <a:gd name="T12" fmla="*/ 0 w 609"/>
                  <a:gd name="T13" fmla="*/ 82 h 141"/>
                  <a:gd name="T14" fmla="*/ 7 w 609"/>
                  <a:gd name="T15" fmla="*/ 98 h 141"/>
                  <a:gd name="T16" fmla="*/ 7 w 609"/>
                  <a:gd name="T17" fmla="*/ 113 h 141"/>
                  <a:gd name="T18" fmla="*/ 7 w 609"/>
                  <a:gd name="T19" fmla="*/ 126 h 141"/>
                  <a:gd name="T20" fmla="*/ 4 w 609"/>
                  <a:gd name="T21" fmla="*/ 131 h 141"/>
                  <a:gd name="T22" fmla="*/ 8 w 609"/>
                  <a:gd name="T23" fmla="*/ 138 h 141"/>
                  <a:gd name="T24" fmla="*/ 43 w 609"/>
                  <a:gd name="T25" fmla="*/ 137 h 141"/>
                  <a:gd name="T26" fmla="*/ 57 w 609"/>
                  <a:gd name="T27" fmla="*/ 140 h 141"/>
                  <a:gd name="T28" fmla="*/ 71 w 609"/>
                  <a:gd name="T29" fmla="*/ 141 h 141"/>
                  <a:gd name="T30" fmla="*/ 96 w 609"/>
                  <a:gd name="T31" fmla="*/ 128 h 141"/>
                  <a:gd name="T32" fmla="*/ 90 w 609"/>
                  <a:gd name="T33" fmla="*/ 113 h 141"/>
                  <a:gd name="T34" fmla="*/ 96 w 609"/>
                  <a:gd name="T35" fmla="*/ 106 h 141"/>
                  <a:gd name="T36" fmla="*/ 118 w 609"/>
                  <a:gd name="T37" fmla="*/ 99 h 141"/>
                  <a:gd name="T38" fmla="*/ 134 w 609"/>
                  <a:gd name="T39" fmla="*/ 106 h 141"/>
                  <a:gd name="T40" fmla="*/ 163 w 609"/>
                  <a:gd name="T41" fmla="*/ 123 h 141"/>
                  <a:gd name="T42" fmla="*/ 177 w 609"/>
                  <a:gd name="T43" fmla="*/ 138 h 141"/>
                  <a:gd name="T44" fmla="*/ 192 w 609"/>
                  <a:gd name="T45" fmla="*/ 137 h 141"/>
                  <a:gd name="T46" fmla="*/ 216 w 609"/>
                  <a:gd name="T47" fmla="*/ 133 h 141"/>
                  <a:gd name="T48" fmla="*/ 238 w 609"/>
                  <a:gd name="T49" fmla="*/ 124 h 141"/>
                  <a:gd name="T50" fmla="*/ 271 w 609"/>
                  <a:gd name="T51" fmla="*/ 105 h 141"/>
                  <a:gd name="T52" fmla="*/ 272 w 609"/>
                  <a:gd name="T53" fmla="*/ 102 h 141"/>
                  <a:gd name="T54" fmla="*/ 294 w 609"/>
                  <a:gd name="T55" fmla="*/ 113 h 141"/>
                  <a:gd name="T56" fmla="*/ 329 w 609"/>
                  <a:gd name="T57" fmla="*/ 85 h 141"/>
                  <a:gd name="T58" fmla="*/ 351 w 609"/>
                  <a:gd name="T59" fmla="*/ 81 h 141"/>
                  <a:gd name="T60" fmla="*/ 365 w 609"/>
                  <a:gd name="T61" fmla="*/ 74 h 141"/>
                  <a:gd name="T62" fmla="*/ 376 w 609"/>
                  <a:gd name="T63" fmla="*/ 80 h 141"/>
                  <a:gd name="T64" fmla="*/ 385 w 609"/>
                  <a:gd name="T65" fmla="*/ 71 h 141"/>
                  <a:gd name="T66" fmla="*/ 399 w 609"/>
                  <a:gd name="T67" fmla="*/ 74 h 141"/>
                  <a:gd name="T68" fmla="*/ 415 w 609"/>
                  <a:gd name="T69" fmla="*/ 78 h 141"/>
                  <a:gd name="T70" fmla="*/ 420 w 609"/>
                  <a:gd name="T71" fmla="*/ 56 h 141"/>
                  <a:gd name="T72" fmla="*/ 431 w 609"/>
                  <a:gd name="T73" fmla="*/ 54 h 141"/>
                  <a:gd name="T74" fmla="*/ 439 w 609"/>
                  <a:gd name="T75" fmla="*/ 60 h 141"/>
                  <a:gd name="T76" fmla="*/ 452 w 609"/>
                  <a:gd name="T77" fmla="*/ 68 h 141"/>
                  <a:gd name="T78" fmla="*/ 462 w 609"/>
                  <a:gd name="T79" fmla="*/ 66 h 141"/>
                  <a:gd name="T80" fmla="*/ 495 w 609"/>
                  <a:gd name="T81" fmla="*/ 56 h 141"/>
                  <a:gd name="T82" fmla="*/ 497 w 609"/>
                  <a:gd name="T83" fmla="*/ 48 h 141"/>
                  <a:gd name="T84" fmla="*/ 499 w 609"/>
                  <a:gd name="T85" fmla="*/ 44 h 141"/>
                  <a:gd name="T86" fmla="*/ 511 w 609"/>
                  <a:gd name="T87" fmla="*/ 41 h 141"/>
                  <a:gd name="T88" fmla="*/ 533 w 609"/>
                  <a:gd name="T89" fmla="*/ 35 h 141"/>
                  <a:gd name="T90" fmla="*/ 548 w 609"/>
                  <a:gd name="T91" fmla="*/ 29 h 141"/>
                  <a:gd name="T92" fmla="*/ 557 w 609"/>
                  <a:gd name="T93" fmla="*/ 27 h 141"/>
                  <a:gd name="T94" fmla="*/ 594 w 609"/>
                  <a:gd name="T95" fmla="*/ 3 h 141"/>
                  <a:gd name="T96" fmla="*/ 609 w 609"/>
                  <a:gd name="T97" fmla="*/ 0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609" h="141">
                    <a:moveTo>
                      <a:pt x="7" y="74"/>
                    </a:moveTo>
                    <a:lnTo>
                      <a:pt x="8" y="75"/>
                    </a:lnTo>
                    <a:lnTo>
                      <a:pt x="16" y="75"/>
                    </a:lnTo>
                    <a:lnTo>
                      <a:pt x="19" y="77"/>
                    </a:lnTo>
                    <a:lnTo>
                      <a:pt x="33" y="77"/>
                    </a:lnTo>
                    <a:lnTo>
                      <a:pt x="34" y="75"/>
                    </a:lnTo>
                    <a:lnTo>
                      <a:pt x="39" y="75"/>
                    </a:lnTo>
                    <a:lnTo>
                      <a:pt x="41" y="74"/>
                    </a:lnTo>
                    <a:lnTo>
                      <a:pt x="43" y="73"/>
                    </a:lnTo>
                    <a:lnTo>
                      <a:pt x="43" y="74"/>
                    </a:lnTo>
                    <a:lnTo>
                      <a:pt x="37" y="82"/>
                    </a:lnTo>
                    <a:lnTo>
                      <a:pt x="37" y="84"/>
                    </a:lnTo>
                    <a:lnTo>
                      <a:pt x="24" y="82"/>
                    </a:lnTo>
                    <a:lnTo>
                      <a:pt x="23" y="81"/>
                    </a:lnTo>
                    <a:lnTo>
                      <a:pt x="17" y="80"/>
                    </a:lnTo>
                    <a:lnTo>
                      <a:pt x="15" y="78"/>
                    </a:lnTo>
                    <a:lnTo>
                      <a:pt x="7" y="78"/>
                    </a:lnTo>
                    <a:lnTo>
                      <a:pt x="5" y="80"/>
                    </a:lnTo>
                    <a:lnTo>
                      <a:pt x="4" y="80"/>
                    </a:lnTo>
                    <a:lnTo>
                      <a:pt x="1" y="82"/>
                    </a:lnTo>
                    <a:lnTo>
                      <a:pt x="0" y="82"/>
                    </a:lnTo>
                    <a:lnTo>
                      <a:pt x="0" y="92"/>
                    </a:lnTo>
                    <a:lnTo>
                      <a:pt x="2" y="95"/>
                    </a:lnTo>
                    <a:lnTo>
                      <a:pt x="7" y="98"/>
                    </a:lnTo>
                    <a:lnTo>
                      <a:pt x="9" y="102"/>
                    </a:lnTo>
                    <a:lnTo>
                      <a:pt x="9" y="106"/>
                    </a:lnTo>
                    <a:lnTo>
                      <a:pt x="7" y="113"/>
                    </a:lnTo>
                    <a:lnTo>
                      <a:pt x="7" y="115"/>
                    </a:lnTo>
                    <a:lnTo>
                      <a:pt x="5" y="119"/>
                    </a:lnTo>
                    <a:lnTo>
                      <a:pt x="7" y="126"/>
                    </a:lnTo>
                    <a:lnTo>
                      <a:pt x="7" y="128"/>
                    </a:lnTo>
                    <a:lnTo>
                      <a:pt x="5" y="131"/>
                    </a:lnTo>
                    <a:lnTo>
                      <a:pt x="4" y="131"/>
                    </a:lnTo>
                    <a:lnTo>
                      <a:pt x="4" y="137"/>
                    </a:lnTo>
                    <a:lnTo>
                      <a:pt x="5" y="137"/>
                    </a:lnTo>
                    <a:lnTo>
                      <a:pt x="8" y="138"/>
                    </a:lnTo>
                    <a:lnTo>
                      <a:pt x="16" y="140"/>
                    </a:lnTo>
                    <a:lnTo>
                      <a:pt x="26" y="140"/>
                    </a:lnTo>
                    <a:lnTo>
                      <a:pt x="43" y="137"/>
                    </a:lnTo>
                    <a:lnTo>
                      <a:pt x="48" y="137"/>
                    </a:lnTo>
                    <a:lnTo>
                      <a:pt x="55" y="138"/>
                    </a:lnTo>
                    <a:lnTo>
                      <a:pt x="57" y="140"/>
                    </a:lnTo>
                    <a:lnTo>
                      <a:pt x="60" y="140"/>
                    </a:lnTo>
                    <a:lnTo>
                      <a:pt x="64" y="141"/>
                    </a:lnTo>
                    <a:lnTo>
                      <a:pt x="71" y="141"/>
                    </a:lnTo>
                    <a:lnTo>
                      <a:pt x="83" y="138"/>
                    </a:lnTo>
                    <a:lnTo>
                      <a:pt x="92" y="133"/>
                    </a:lnTo>
                    <a:lnTo>
                      <a:pt x="96" y="128"/>
                    </a:lnTo>
                    <a:lnTo>
                      <a:pt x="94" y="123"/>
                    </a:lnTo>
                    <a:lnTo>
                      <a:pt x="90" y="115"/>
                    </a:lnTo>
                    <a:lnTo>
                      <a:pt x="90" y="113"/>
                    </a:lnTo>
                    <a:lnTo>
                      <a:pt x="92" y="112"/>
                    </a:lnTo>
                    <a:lnTo>
                      <a:pt x="94" y="106"/>
                    </a:lnTo>
                    <a:lnTo>
                      <a:pt x="96" y="106"/>
                    </a:lnTo>
                    <a:lnTo>
                      <a:pt x="101" y="104"/>
                    </a:lnTo>
                    <a:lnTo>
                      <a:pt x="111" y="102"/>
                    </a:lnTo>
                    <a:lnTo>
                      <a:pt x="118" y="99"/>
                    </a:lnTo>
                    <a:lnTo>
                      <a:pt x="120" y="99"/>
                    </a:lnTo>
                    <a:lnTo>
                      <a:pt x="121" y="101"/>
                    </a:lnTo>
                    <a:lnTo>
                      <a:pt x="134" y="106"/>
                    </a:lnTo>
                    <a:lnTo>
                      <a:pt x="143" y="113"/>
                    </a:lnTo>
                    <a:lnTo>
                      <a:pt x="149" y="120"/>
                    </a:lnTo>
                    <a:lnTo>
                      <a:pt x="163" y="123"/>
                    </a:lnTo>
                    <a:lnTo>
                      <a:pt x="167" y="124"/>
                    </a:lnTo>
                    <a:lnTo>
                      <a:pt x="174" y="131"/>
                    </a:lnTo>
                    <a:lnTo>
                      <a:pt x="177" y="138"/>
                    </a:lnTo>
                    <a:lnTo>
                      <a:pt x="185" y="138"/>
                    </a:lnTo>
                    <a:lnTo>
                      <a:pt x="188" y="137"/>
                    </a:lnTo>
                    <a:lnTo>
                      <a:pt x="192" y="137"/>
                    </a:lnTo>
                    <a:lnTo>
                      <a:pt x="195" y="140"/>
                    </a:lnTo>
                    <a:lnTo>
                      <a:pt x="202" y="140"/>
                    </a:lnTo>
                    <a:lnTo>
                      <a:pt x="216" y="133"/>
                    </a:lnTo>
                    <a:lnTo>
                      <a:pt x="220" y="131"/>
                    </a:lnTo>
                    <a:lnTo>
                      <a:pt x="231" y="126"/>
                    </a:lnTo>
                    <a:lnTo>
                      <a:pt x="238" y="124"/>
                    </a:lnTo>
                    <a:lnTo>
                      <a:pt x="266" y="112"/>
                    </a:lnTo>
                    <a:lnTo>
                      <a:pt x="269" y="106"/>
                    </a:lnTo>
                    <a:lnTo>
                      <a:pt x="271" y="105"/>
                    </a:lnTo>
                    <a:lnTo>
                      <a:pt x="269" y="104"/>
                    </a:lnTo>
                    <a:lnTo>
                      <a:pt x="271" y="104"/>
                    </a:lnTo>
                    <a:lnTo>
                      <a:pt x="272" y="102"/>
                    </a:lnTo>
                    <a:lnTo>
                      <a:pt x="275" y="104"/>
                    </a:lnTo>
                    <a:lnTo>
                      <a:pt x="290" y="113"/>
                    </a:lnTo>
                    <a:lnTo>
                      <a:pt x="294" y="113"/>
                    </a:lnTo>
                    <a:lnTo>
                      <a:pt x="302" y="102"/>
                    </a:lnTo>
                    <a:lnTo>
                      <a:pt x="311" y="98"/>
                    </a:lnTo>
                    <a:lnTo>
                      <a:pt x="329" y="85"/>
                    </a:lnTo>
                    <a:lnTo>
                      <a:pt x="339" y="82"/>
                    </a:lnTo>
                    <a:lnTo>
                      <a:pt x="343" y="82"/>
                    </a:lnTo>
                    <a:lnTo>
                      <a:pt x="351" y="81"/>
                    </a:lnTo>
                    <a:lnTo>
                      <a:pt x="354" y="78"/>
                    </a:lnTo>
                    <a:lnTo>
                      <a:pt x="360" y="75"/>
                    </a:lnTo>
                    <a:lnTo>
                      <a:pt x="365" y="74"/>
                    </a:lnTo>
                    <a:lnTo>
                      <a:pt x="369" y="78"/>
                    </a:lnTo>
                    <a:lnTo>
                      <a:pt x="374" y="80"/>
                    </a:lnTo>
                    <a:lnTo>
                      <a:pt x="376" y="80"/>
                    </a:lnTo>
                    <a:lnTo>
                      <a:pt x="379" y="75"/>
                    </a:lnTo>
                    <a:lnTo>
                      <a:pt x="384" y="71"/>
                    </a:lnTo>
                    <a:lnTo>
                      <a:pt x="385" y="71"/>
                    </a:lnTo>
                    <a:lnTo>
                      <a:pt x="391" y="70"/>
                    </a:lnTo>
                    <a:lnTo>
                      <a:pt x="398" y="74"/>
                    </a:lnTo>
                    <a:lnTo>
                      <a:pt x="399" y="74"/>
                    </a:lnTo>
                    <a:lnTo>
                      <a:pt x="406" y="80"/>
                    </a:lnTo>
                    <a:lnTo>
                      <a:pt x="414" y="80"/>
                    </a:lnTo>
                    <a:lnTo>
                      <a:pt x="415" y="78"/>
                    </a:lnTo>
                    <a:lnTo>
                      <a:pt x="418" y="70"/>
                    </a:lnTo>
                    <a:lnTo>
                      <a:pt x="420" y="67"/>
                    </a:lnTo>
                    <a:lnTo>
                      <a:pt x="420" y="56"/>
                    </a:lnTo>
                    <a:lnTo>
                      <a:pt x="421" y="56"/>
                    </a:lnTo>
                    <a:lnTo>
                      <a:pt x="422" y="54"/>
                    </a:lnTo>
                    <a:lnTo>
                      <a:pt x="431" y="54"/>
                    </a:lnTo>
                    <a:lnTo>
                      <a:pt x="431" y="56"/>
                    </a:lnTo>
                    <a:lnTo>
                      <a:pt x="434" y="56"/>
                    </a:lnTo>
                    <a:lnTo>
                      <a:pt x="439" y="60"/>
                    </a:lnTo>
                    <a:lnTo>
                      <a:pt x="444" y="66"/>
                    </a:lnTo>
                    <a:lnTo>
                      <a:pt x="449" y="68"/>
                    </a:lnTo>
                    <a:lnTo>
                      <a:pt x="452" y="68"/>
                    </a:lnTo>
                    <a:lnTo>
                      <a:pt x="455" y="70"/>
                    </a:lnTo>
                    <a:lnTo>
                      <a:pt x="459" y="70"/>
                    </a:lnTo>
                    <a:lnTo>
                      <a:pt x="462" y="66"/>
                    </a:lnTo>
                    <a:lnTo>
                      <a:pt x="465" y="63"/>
                    </a:lnTo>
                    <a:lnTo>
                      <a:pt x="487" y="56"/>
                    </a:lnTo>
                    <a:lnTo>
                      <a:pt x="495" y="56"/>
                    </a:lnTo>
                    <a:lnTo>
                      <a:pt x="498" y="54"/>
                    </a:lnTo>
                    <a:lnTo>
                      <a:pt x="498" y="50"/>
                    </a:lnTo>
                    <a:lnTo>
                      <a:pt x="497" y="48"/>
                    </a:lnTo>
                    <a:lnTo>
                      <a:pt x="498" y="46"/>
                    </a:lnTo>
                    <a:lnTo>
                      <a:pt x="498" y="45"/>
                    </a:lnTo>
                    <a:lnTo>
                      <a:pt x="499" y="44"/>
                    </a:lnTo>
                    <a:lnTo>
                      <a:pt x="502" y="42"/>
                    </a:lnTo>
                    <a:lnTo>
                      <a:pt x="506" y="42"/>
                    </a:lnTo>
                    <a:lnTo>
                      <a:pt x="511" y="41"/>
                    </a:lnTo>
                    <a:lnTo>
                      <a:pt x="526" y="41"/>
                    </a:lnTo>
                    <a:lnTo>
                      <a:pt x="529" y="38"/>
                    </a:lnTo>
                    <a:lnTo>
                      <a:pt x="533" y="35"/>
                    </a:lnTo>
                    <a:lnTo>
                      <a:pt x="536" y="32"/>
                    </a:lnTo>
                    <a:lnTo>
                      <a:pt x="537" y="32"/>
                    </a:lnTo>
                    <a:lnTo>
                      <a:pt x="548" y="29"/>
                    </a:lnTo>
                    <a:lnTo>
                      <a:pt x="548" y="28"/>
                    </a:lnTo>
                    <a:lnTo>
                      <a:pt x="549" y="28"/>
                    </a:lnTo>
                    <a:lnTo>
                      <a:pt x="557" y="27"/>
                    </a:lnTo>
                    <a:lnTo>
                      <a:pt x="572" y="21"/>
                    </a:lnTo>
                    <a:lnTo>
                      <a:pt x="585" y="13"/>
                    </a:lnTo>
                    <a:lnTo>
                      <a:pt x="594" y="3"/>
                    </a:lnTo>
                    <a:lnTo>
                      <a:pt x="597" y="1"/>
                    </a:lnTo>
                    <a:lnTo>
                      <a:pt x="599" y="0"/>
                    </a:lnTo>
                    <a:lnTo>
                      <a:pt x="609" y="0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7" name="Freeform 6345">
                <a:extLst>
                  <a:ext uri="{FF2B5EF4-FFF2-40B4-BE49-F238E27FC236}">
                    <a16:creationId xmlns:a16="http://schemas.microsoft.com/office/drawing/2014/main" id="{1F82A804-A7B9-F4CD-9ED6-50D86EEBA4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5" y="1113"/>
                <a:ext cx="58" cy="45"/>
              </a:xfrm>
              <a:custGeom>
                <a:avLst/>
                <a:gdLst>
                  <a:gd name="T0" fmla="*/ 227 w 230"/>
                  <a:gd name="T1" fmla="*/ 4 h 179"/>
                  <a:gd name="T2" fmla="*/ 179 w 230"/>
                  <a:gd name="T3" fmla="*/ 35 h 179"/>
                  <a:gd name="T4" fmla="*/ 150 w 230"/>
                  <a:gd name="T5" fmla="*/ 53 h 179"/>
                  <a:gd name="T6" fmla="*/ 143 w 230"/>
                  <a:gd name="T7" fmla="*/ 56 h 179"/>
                  <a:gd name="T8" fmla="*/ 140 w 230"/>
                  <a:gd name="T9" fmla="*/ 54 h 179"/>
                  <a:gd name="T10" fmla="*/ 132 w 230"/>
                  <a:gd name="T11" fmla="*/ 53 h 179"/>
                  <a:gd name="T12" fmla="*/ 129 w 230"/>
                  <a:gd name="T13" fmla="*/ 54 h 179"/>
                  <a:gd name="T14" fmla="*/ 123 w 230"/>
                  <a:gd name="T15" fmla="*/ 59 h 179"/>
                  <a:gd name="T16" fmla="*/ 122 w 230"/>
                  <a:gd name="T17" fmla="*/ 61 h 179"/>
                  <a:gd name="T18" fmla="*/ 119 w 230"/>
                  <a:gd name="T19" fmla="*/ 66 h 179"/>
                  <a:gd name="T20" fmla="*/ 115 w 230"/>
                  <a:gd name="T21" fmla="*/ 67 h 179"/>
                  <a:gd name="T22" fmla="*/ 109 w 230"/>
                  <a:gd name="T23" fmla="*/ 68 h 179"/>
                  <a:gd name="T24" fmla="*/ 103 w 230"/>
                  <a:gd name="T25" fmla="*/ 70 h 179"/>
                  <a:gd name="T26" fmla="*/ 101 w 230"/>
                  <a:gd name="T27" fmla="*/ 71 h 179"/>
                  <a:gd name="T28" fmla="*/ 93 w 230"/>
                  <a:gd name="T29" fmla="*/ 75 h 179"/>
                  <a:gd name="T30" fmla="*/ 88 w 230"/>
                  <a:gd name="T31" fmla="*/ 77 h 179"/>
                  <a:gd name="T32" fmla="*/ 83 w 230"/>
                  <a:gd name="T33" fmla="*/ 78 h 179"/>
                  <a:gd name="T34" fmla="*/ 76 w 230"/>
                  <a:gd name="T35" fmla="*/ 84 h 179"/>
                  <a:gd name="T36" fmla="*/ 72 w 230"/>
                  <a:gd name="T37" fmla="*/ 85 h 179"/>
                  <a:gd name="T38" fmla="*/ 69 w 230"/>
                  <a:gd name="T39" fmla="*/ 89 h 179"/>
                  <a:gd name="T40" fmla="*/ 65 w 230"/>
                  <a:gd name="T41" fmla="*/ 95 h 179"/>
                  <a:gd name="T42" fmla="*/ 59 w 230"/>
                  <a:gd name="T43" fmla="*/ 99 h 179"/>
                  <a:gd name="T44" fmla="*/ 57 w 230"/>
                  <a:gd name="T45" fmla="*/ 101 h 179"/>
                  <a:gd name="T46" fmla="*/ 55 w 230"/>
                  <a:gd name="T47" fmla="*/ 106 h 179"/>
                  <a:gd name="T48" fmla="*/ 50 w 230"/>
                  <a:gd name="T49" fmla="*/ 108 h 179"/>
                  <a:gd name="T50" fmla="*/ 48 w 230"/>
                  <a:gd name="T51" fmla="*/ 109 h 179"/>
                  <a:gd name="T52" fmla="*/ 43 w 230"/>
                  <a:gd name="T53" fmla="*/ 111 h 179"/>
                  <a:gd name="T54" fmla="*/ 41 w 230"/>
                  <a:gd name="T55" fmla="*/ 112 h 179"/>
                  <a:gd name="T56" fmla="*/ 36 w 230"/>
                  <a:gd name="T57" fmla="*/ 115 h 179"/>
                  <a:gd name="T58" fmla="*/ 35 w 230"/>
                  <a:gd name="T59" fmla="*/ 117 h 179"/>
                  <a:gd name="T60" fmla="*/ 34 w 230"/>
                  <a:gd name="T61" fmla="*/ 120 h 179"/>
                  <a:gd name="T62" fmla="*/ 30 w 230"/>
                  <a:gd name="T63" fmla="*/ 123 h 179"/>
                  <a:gd name="T64" fmla="*/ 31 w 230"/>
                  <a:gd name="T65" fmla="*/ 127 h 179"/>
                  <a:gd name="T66" fmla="*/ 30 w 230"/>
                  <a:gd name="T67" fmla="*/ 130 h 179"/>
                  <a:gd name="T68" fmla="*/ 24 w 230"/>
                  <a:gd name="T69" fmla="*/ 131 h 179"/>
                  <a:gd name="T70" fmla="*/ 23 w 230"/>
                  <a:gd name="T71" fmla="*/ 134 h 179"/>
                  <a:gd name="T72" fmla="*/ 20 w 230"/>
                  <a:gd name="T73" fmla="*/ 137 h 179"/>
                  <a:gd name="T74" fmla="*/ 20 w 230"/>
                  <a:gd name="T75" fmla="*/ 138 h 179"/>
                  <a:gd name="T76" fmla="*/ 21 w 230"/>
                  <a:gd name="T77" fmla="*/ 141 h 179"/>
                  <a:gd name="T78" fmla="*/ 20 w 230"/>
                  <a:gd name="T79" fmla="*/ 145 h 179"/>
                  <a:gd name="T80" fmla="*/ 20 w 230"/>
                  <a:gd name="T81" fmla="*/ 147 h 179"/>
                  <a:gd name="T82" fmla="*/ 26 w 230"/>
                  <a:gd name="T83" fmla="*/ 148 h 179"/>
                  <a:gd name="T84" fmla="*/ 24 w 230"/>
                  <a:gd name="T85" fmla="*/ 152 h 179"/>
                  <a:gd name="T86" fmla="*/ 21 w 230"/>
                  <a:gd name="T87" fmla="*/ 155 h 179"/>
                  <a:gd name="T88" fmla="*/ 16 w 230"/>
                  <a:gd name="T89" fmla="*/ 158 h 179"/>
                  <a:gd name="T90" fmla="*/ 12 w 230"/>
                  <a:gd name="T91" fmla="*/ 159 h 179"/>
                  <a:gd name="T92" fmla="*/ 10 w 230"/>
                  <a:gd name="T93" fmla="*/ 161 h 179"/>
                  <a:gd name="T94" fmla="*/ 13 w 230"/>
                  <a:gd name="T95" fmla="*/ 162 h 179"/>
                  <a:gd name="T96" fmla="*/ 10 w 230"/>
                  <a:gd name="T97" fmla="*/ 172 h 179"/>
                  <a:gd name="T98" fmla="*/ 7 w 230"/>
                  <a:gd name="T99" fmla="*/ 173 h 179"/>
                  <a:gd name="T100" fmla="*/ 0 w 230"/>
                  <a:gd name="T101" fmla="*/ 175 h 179"/>
                  <a:gd name="T102" fmla="*/ 2 w 230"/>
                  <a:gd name="T103" fmla="*/ 176 h 179"/>
                  <a:gd name="T104" fmla="*/ 5 w 230"/>
                  <a:gd name="T105" fmla="*/ 178 h 179"/>
                  <a:gd name="T106" fmla="*/ 19 w 230"/>
                  <a:gd name="T107" fmla="*/ 179 h 179"/>
                  <a:gd name="T108" fmla="*/ 21 w 230"/>
                  <a:gd name="T109" fmla="*/ 178 h 179"/>
                  <a:gd name="T110" fmla="*/ 23 w 230"/>
                  <a:gd name="T111" fmla="*/ 176 h 179"/>
                  <a:gd name="T112" fmla="*/ 31 w 230"/>
                  <a:gd name="T113" fmla="*/ 175 h 179"/>
                  <a:gd name="T114" fmla="*/ 34 w 230"/>
                  <a:gd name="T115" fmla="*/ 172 h 179"/>
                  <a:gd name="T116" fmla="*/ 39 w 230"/>
                  <a:gd name="T117" fmla="*/ 171 h 179"/>
                  <a:gd name="T118" fmla="*/ 48 w 230"/>
                  <a:gd name="T119" fmla="*/ 168 h 179"/>
                  <a:gd name="T120" fmla="*/ 53 w 230"/>
                  <a:gd name="T121" fmla="*/ 164 h 179"/>
                  <a:gd name="T122" fmla="*/ 60 w 230"/>
                  <a:gd name="T123" fmla="*/ 161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30" h="179">
                    <a:moveTo>
                      <a:pt x="230" y="0"/>
                    </a:moveTo>
                    <a:lnTo>
                      <a:pt x="227" y="4"/>
                    </a:lnTo>
                    <a:lnTo>
                      <a:pt x="186" y="34"/>
                    </a:lnTo>
                    <a:lnTo>
                      <a:pt x="179" y="35"/>
                    </a:lnTo>
                    <a:lnTo>
                      <a:pt x="178" y="36"/>
                    </a:lnTo>
                    <a:lnTo>
                      <a:pt x="150" y="53"/>
                    </a:lnTo>
                    <a:lnTo>
                      <a:pt x="144" y="54"/>
                    </a:lnTo>
                    <a:lnTo>
                      <a:pt x="143" y="56"/>
                    </a:lnTo>
                    <a:lnTo>
                      <a:pt x="141" y="56"/>
                    </a:lnTo>
                    <a:lnTo>
                      <a:pt x="140" y="54"/>
                    </a:lnTo>
                    <a:lnTo>
                      <a:pt x="136" y="53"/>
                    </a:lnTo>
                    <a:lnTo>
                      <a:pt x="132" y="53"/>
                    </a:lnTo>
                    <a:lnTo>
                      <a:pt x="130" y="54"/>
                    </a:lnTo>
                    <a:lnTo>
                      <a:pt x="129" y="54"/>
                    </a:lnTo>
                    <a:lnTo>
                      <a:pt x="126" y="57"/>
                    </a:lnTo>
                    <a:lnTo>
                      <a:pt x="123" y="59"/>
                    </a:lnTo>
                    <a:lnTo>
                      <a:pt x="123" y="60"/>
                    </a:lnTo>
                    <a:lnTo>
                      <a:pt x="122" y="61"/>
                    </a:lnTo>
                    <a:lnTo>
                      <a:pt x="120" y="64"/>
                    </a:lnTo>
                    <a:lnTo>
                      <a:pt x="119" y="66"/>
                    </a:lnTo>
                    <a:lnTo>
                      <a:pt x="115" y="66"/>
                    </a:lnTo>
                    <a:lnTo>
                      <a:pt x="115" y="67"/>
                    </a:lnTo>
                    <a:lnTo>
                      <a:pt x="110" y="67"/>
                    </a:lnTo>
                    <a:lnTo>
                      <a:pt x="109" y="68"/>
                    </a:lnTo>
                    <a:lnTo>
                      <a:pt x="105" y="68"/>
                    </a:lnTo>
                    <a:lnTo>
                      <a:pt x="103" y="70"/>
                    </a:lnTo>
                    <a:lnTo>
                      <a:pt x="102" y="70"/>
                    </a:lnTo>
                    <a:lnTo>
                      <a:pt x="101" y="71"/>
                    </a:lnTo>
                    <a:lnTo>
                      <a:pt x="94" y="74"/>
                    </a:lnTo>
                    <a:lnTo>
                      <a:pt x="93" y="75"/>
                    </a:lnTo>
                    <a:lnTo>
                      <a:pt x="90" y="75"/>
                    </a:lnTo>
                    <a:lnTo>
                      <a:pt x="88" y="77"/>
                    </a:lnTo>
                    <a:lnTo>
                      <a:pt x="83" y="77"/>
                    </a:lnTo>
                    <a:lnTo>
                      <a:pt x="83" y="78"/>
                    </a:lnTo>
                    <a:lnTo>
                      <a:pt x="79" y="82"/>
                    </a:lnTo>
                    <a:lnTo>
                      <a:pt x="76" y="84"/>
                    </a:lnTo>
                    <a:lnTo>
                      <a:pt x="73" y="84"/>
                    </a:lnTo>
                    <a:lnTo>
                      <a:pt x="72" y="85"/>
                    </a:lnTo>
                    <a:lnTo>
                      <a:pt x="69" y="87"/>
                    </a:lnTo>
                    <a:lnTo>
                      <a:pt x="69" y="89"/>
                    </a:lnTo>
                    <a:lnTo>
                      <a:pt x="65" y="94"/>
                    </a:lnTo>
                    <a:lnTo>
                      <a:pt x="65" y="95"/>
                    </a:lnTo>
                    <a:lnTo>
                      <a:pt x="62" y="98"/>
                    </a:lnTo>
                    <a:lnTo>
                      <a:pt x="59" y="99"/>
                    </a:lnTo>
                    <a:lnTo>
                      <a:pt x="59" y="101"/>
                    </a:lnTo>
                    <a:lnTo>
                      <a:pt x="57" y="101"/>
                    </a:lnTo>
                    <a:lnTo>
                      <a:pt x="57" y="104"/>
                    </a:lnTo>
                    <a:lnTo>
                      <a:pt x="55" y="106"/>
                    </a:lnTo>
                    <a:lnTo>
                      <a:pt x="53" y="106"/>
                    </a:lnTo>
                    <a:lnTo>
                      <a:pt x="50" y="108"/>
                    </a:lnTo>
                    <a:lnTo>
                      <a:pt x="49" y="108"/>
                    </a:lnTo>
                    <a:lnTo>
                      <a:pt x="48" y="109"/>
                    </a:lnTo>
                    <a:lnTo>
                      <a:pt x="45" y="109"/>
                    </a:lnTo>
                    <a:lnTo>
                      <a:pt x="43" y="111"/>
                    </a:lnTo>
                    <a:lnTo>
                      <a:pt x="42" y="111"/>
                    </a:lnTo>
                    <a:lnTo>
                      <a:pt x="41" y="112"/>
                    </a:lnTo>
                    <a:lnTo>
                      <a:pt x="38" y="113"/>
                    </a:lnTo>
                    <a:lnTo>
                      <a:pt x="36" y="115"/>
                    </a:lnTo>
                    <a:lnTo>
                      <a:pt x="35" y="115"/>
                    </a:lnTo>
                    <a:lnTo>
                      <a:pt x="35" y="117"/>
                    </a:lnTo>
                    <a:lnTo>
                      <a:pt x="34" y="119"/>
                    </a:lnTo>
                    <a:lnTo>
                      <a:pt x="34" y="120"/>
                    </a:lnTo>
                    <a:lnTo>
                      <a:pt x="30" y="120"/>
                    </a:lnTo>
                    <a:lnTo>
                      <a:pt x="30" y="123"/>
                    </a:lnTo>
                    <a:lnTo>
                      <a:pt x="31" y="123"/>
                    </a:lnTo>
                    <a:lnTo>
                      <a:pt x="31" y="127"/>
                    </a:lnTo>
                    <a:lnTo>
                      <a:pt x="30" y="128"/>
                    </a:lnTo>
                    <a:lnTo>
                      <a:pt x="30" y="130"/>
                    </a:lnTo>
                    <a:lnTo>
                      <a:pt x="24" y="130"/>
                    </a:lnTo>
                    <a:lnTo>
                      <a:pt x="24" y="131"/>
                    </a:lnTo>
                    <a:lnTo>
                      <a:pt x="23" y="131"/>
                    </a:lnTo>
                    <a:lnTo>
                      <a:pt x="23" y="134"/>
                    </a:lnTo>
                    <a:lnTo>
                      <a:pt x="21" y="137"/>
                    </a:lnTo>
                    <a:lnTo>
                      <a:pt x="20" y="137"/>
                    </a:lnTo>
                    <a:lnTo>
                      <a:pt x="19" y="138"/>
                    </a:lnTo>
                    <a:lnTo>
                      <a:pt x="20" y="138"/>
                    </a:lnTo>
                    <a:lnTo>
                      <a:pt x="20" y="140"/>
                    </a:lnTo>
                    <a:lnTo>
                      <a:pt x="21" y="141"/>
                    </a:lnTo>
                    <a:lnTo>
                      <a:pt x="21" y="145"/>
                    </a:lnTo>
                    <a:lnTo>
                      <a:pt x="20" y="145"/>
                    </a:lnTo>
                    <a:lnTo>
                      <a:pt x="19" y="147"/>
                    </a:lnTo>
                    <a:lnTo>
                      <a:pt x="20" y="147"/>
                    </a:lnTo>
                    <a:lnTo>
                      <a:pt x="21" y="148"/>
                    </a:lnTo>
                    <a:lnTo>
                      <a:pt x="26" y="148"/>
                    </a:lnTo>
                    <a:lnTo>
                      <a:pt x="26" y="149"/>
                    </a:lnTo>
                    <a:lnTo>
                      <a:pt x="24" y="152"/>
                    </a:lnTo>
                    <a:lnTo>
                      <a:pt x="24" y="154"/>
                    </a:lnTo>
                    <a:lnTo>
                      <a:pt x="21" y="155"/>
                    </a:lnTo>
                    <a:lnTo>
                      <a:pt x="19" y="155"/>
                    </a:lnTo>
                    <a:lnTo>
                      <a:pt x="16" y="158"/>
                    </a:lnTo>
                    <a:lnTo>
                      <a:pt x="14" y="158"/>
                    </a:lnTo>
                    <a:lnTo>
                      <a:pt x="12" y="159"/>
                    </a:lnTo>
                    <a:lnTo>
                      <a:pt x="10" y="159"/>
                    </a:lnTo>
                    <a:lnTo>
                      <a:pt x="10" y="161"/>
                    </a:lnTo>
                    <a:lnTo>
                      <a:pt x="12" y="162"/>
                    </a:lnTo>
                    <a:lnTo>
                      <a:pt x="13" y="162"/>
                    </a:lnTo>
                    <a:lnTo>
                      <a:pt x="13" y="169"/>
                    </a:lnTo>
                    <a:lnTo>
                      <a:pt x="10" y="172"/>
                    </a:lnTo>
                    <a:lnTo>
                      <a:pt x="7" y="172"/>
                    </a:lnTo>
                    <a:lnTo>
                      <a:pt x="7" y="173"/>
                    </a:lnTo>
                    <a:lnTo>
                      <a:pt x="5" y="175"/>
                    </a:lnTo>
                    <a:lnTo>
                      <a:pt x="0" y="175"/>
                    </a:lnTo>
                    <a:lnTo>
                      <a:pt x="0" y="176"/>
                    </a:lnTo>
                    <a:lnTo>
                      <a:pt x="2" y="176"/>
                    </a:lnTo>
                    <a:lnTo>
                      <a:pt x="3" y="178"/>
                    </a:lnTo>
                    <a:lnTo>
                      <a:pt x="5" y="178"/>
                    </a:lnTo>
                    <a:lnTo>
                      <a:pt x="6" y="179"/>
                    </a:lnTo>
                    <a:lnTo>
                      <a:pt x="19" y="179"/>
                    </a:lnTo>
                    <a:lnTo>
                      <a:pt x="20" y="178"/>
                    </a:lnTo>
                    <a:lnTo>
                      <a:pt x="21" y="178"/>
                    </a:lnTo>
                    <a:lnTo>
                      <a:pt x="21" y="176"/>
                    </a:lnTo>
                    <a:lnTo>
                      <a:pt x="23" y="176"/>
                    </a:lnTo>
                    <a:lnTo>
                      <a:pt x="26" y="175"/>
                    </a:lnTo>
                    <a:lnTo>
                      <a:pt x="31" y="175"/>
                    </a:lnTo>
                    <a:lnTo>
                      <a:pt x="31" y="173"/>
                    </a:lnTo>
                    <a:lnTo>
                      <a:pt x="34" y="172"/>
                    </a:lnTo>
                    <a:lnTo>
                      <a:pt x="36" y="172"/>
                    </a:lnTo>
                    <a:lnTo>
                      <a:pt x="39" y="171"/>
                    </a:lnTo>
                    <a:lnTo>
                      <a:pt x="45" y="171"/>
                    </a:lnTo>
                    <a:lnTo>
                      <a:pt x="48" y="168"/>
                    </a:lnTo>
                    <a:lnTo>
                      <a:pt x="48" y="166"/>
                    </a:lnTo>
                    <a:lnTo>
                      <a:pt x="53" y="164"/>
                    </a:lnTo>
                    <a:lnTo>
                      <a:pt x="56" y="161"/>
                    </a:lnTo>
                    <a:lnTo>
                      <a:pt x="60" y="161"/>
                    </a:lnTo>
                    <a:lnTo>
                      <a:pt x="62" y="162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8" name="Freeform 6346">
                <a:extLst>
                  <a:ext uri="{FF2B5EF4-FFF2-40B4-BE49-F238E27FC236}">
                    <a16:creationId xmlns:a16="http://schemas.microsoft.com/office/drawing/2014/main" id="{62D07600-7D92-D1DD-889D-15BBADFEFA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3" y="1110"/>
                <a:ext cx="3" cy="3"/>
              </a:xfrm>
              <a:custGeom>
                <a:avLst/>
                <a:gdLst>
                  <a:gd name="T0" fmla="*/ 0 w 14"/>
                  <a:gd name="T1" fmla="*/ 12 h 12"/>
                  <a:gd name="T2" fmla="*/ 5 w 14"/>
                  <a:gd name="T3" fmla="*/ 7 h 12"/>
                  <a:gd name="T4" fmla="*/ 11 w 14"/>
                  <a:gd name="T5" fmla="*/ 3 h 12"/>
                  <a:gd name="T6" fmla="*/ 14 w 14"/>
                  <a:gd name="T7" fmla="*/ 3 h 12"/>
                  <a:gd name="T8" fmla="*/ 14 w 14"/>
                  <a:gd name="T9" fmla="*/ 2 h 12"/>
                  <a:gd name="T10" fmla="*/ 12 w 14"/>
                  <a:gd name="T11" fmla="*/ 0 h 12"/>
                  <a:gd name="T12" fmla="*/ 9 w 14"/>
                  <a:gd name="T13" fmla="*/ 0 h 12"/>
                  <a:gd name="T14" fmla="*/ 8 w 14"/>
                  <a:gd name="T15" fmla="*/ 2 h 12"/>
                  <a:gd name="T16" fmla="*/ 0 w 14"/>
                  <a:gd name="T17" fmla="*/ 6 h 12"/>
                  <a:gd name="T18" fmla="*/ 0 w 14"/>
                  <a:gd name="T19" fmla="*/ 7 h 12"/>
                  <a:gd name="T20" fmla="*/ 1 w 14"/>
                  <a:gd name="T21" fmla="*/ 9 h 12"/>
                  <a:gd name="T22" fmla="*/ 0 w 14"/>
                  <a:gd name="T23" fmla="*/ 9 h 12"/>
                  <a:gd name="T24" fmla="*/ 1 w 14"/>
                  <a:gd name="T25" fmla="*/ 10 h 12"/>
                  <a:gd name="T26" fmla="*/ 0 w 14"/>
                  <a:gd name="T27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12">
                    <a:moveTo>
                      <a:pt x="0" y="12"/>
                    </a:moveTo>
                    <a:lnTo>
                      <a:pt x="5" y="7"/>
                    </a:lnTo>
                    <a:lnTo>
                      <a:pt x="11" y="3"/>
                    </a:lnTo>
                    <a:lnTo>
                      <a:pt x="14" y="3"/>
                    </a:lnTo>
                    <a:lnTo>
                      <a:pt x="14" y="2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8" y="2"/>
                    </a:lnTo>
                    <a:lnTo>
                      <a:pt x="0" y="6"/>
                    </a:lnTo>
                    <a:lnTo>
                      <a:pt x="0" y="7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1" y="10"/>
                    </a:lnTo>
                    <a:lnTo>
                      <a:pt x="0" y="12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9" name="Freeform 6347">
                <a:extLst>
                  <a:ext uri="{FF2B5EF4-FFF2-40B4-BE49-F238E27FC236}">
                    <a16:creationId xmlns:a16="http://schemas.microsoft.com/office/drawing/2014/main" id="{D14E7A13-9955-10FC-0448-8AF80BCA8F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3" y="1113"/>
                <a:ext cx="0" cy="0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1"/>
                    </a:lnTo>
                    <a:lnTo>
                      <a:pt x="1" y="0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0" name="Line 6348">
                <a:extLst>
                  <a:ext uri="{FF2B5EF4-FFF2-40B4-BE49-F238E27FC236}">
                    <a16:creationId xmlns:a16="http://schemas.microsoft.com/office/drawing/2014/main" id="{9EB48379-ABA9-A8D0-BC63-45E44FBB158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013" y="1113"/>
                <a:ext cx="0" cy="0"/>
              </a:xfrm>
              <a:prstGeom prst="line">
                <a:avLst/>
              </a:pr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1" name="Freeform 6349">
                <a:extLst>
                  <a:ext uri="{FF2B5EF4-FFF2-40B4-BE49-F238E27FC236}">
                    <a16:creationId xmlns:a16="http://schemas.microsoft.com/office/drawing/2014/main" id="{3B22C065-BD1E-946B-7E40-5712F654B7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6" y="1163"/>
                <a:ext cx="29" cy="36"/>
              </a:xfrm>
              <a:custGeom>
                <a:avLst/>
                <a:gdLst>
                  <a:gd name="T0" fmla="*/ 9 w 117"/>
                  <a:gd name="T1" fmla="*/ 13 h 146"/>
                  <a:gd name="T2" fmla="*/ 14 w 117"/>
                  <a:gd name="T3" fmla="*/ 13 h 146"/>
                  <a:gd name="T4" fmla="*/ 18 w 117"/>
                  <a:gd name="T5" fmla="*/ 10 h 146"/>
                  <a:gd name="T6" fmla="*/ 31 w 117"/>
                  <a:gd name="T7" fmla="*/ 6 h 146"/>
                  <a:gd name="T8" fmla="*/ 36 w 117"/>
                  <a:gd name="T9" fmla="*/ 4 h 146"/>
                  <a:gd name="T10" fmla="*/ 41 w 117"/>
                  <a:gd name="T11" fmla="*/ 3 h 146"/>
                  <a:gd name="T12" fmla="*/ 42 w 117"/>
                  <a:gd name="T13" fmla="*/ 9 h 146"/>
                  <a:gd name="T14" fmla="*/ 31 w 117"/>
                  <a:gd name="T15" fmla="*/ 10 h 146"/>
                  <a:gd name="T16" fmla="*/ 23 w 117"/>
                  <a:gd name="T17" fmla="*/ 16 h 146"/>
                  <a:gd name="T18" fmla="*/ 10 w 117"/>
                  <a:gd name="T19" fmla="*/ 17 h 146"/>
                  <a:gd name="T20" fmla="*/ 4 w 117"/>
                  <a:gd name="T21" fmla="*/ 20 h 146"/>
                  <a:gd name="T22" fmla="*/ 3 w 117"/>
                  <a:gd name="T23" fmla="*/ 24 h 146"/>
                  <a:gd name="T24" fmla="*/ 10 w 117"/>
                  <a:gd name="T25" fmla="*/ 28 h 146"/>
                  <a:gd name="T26" fmla="*/ 14 w 117"/>
                  <a:gd name="T27" fmla="*/ 33 h 146"/>
                  <a:gd name="T28" fmla="*/ 35 w 117"/>
                  <a:gd name="T29" fmla="*/ 33 h 146"/>
                  <a:gd name="T30" fmla="*/ 28 w 117"/>
                  <a:gd name="T31" fmla="*/ 35 h 146"/>
                  <a:gd name="T32" fmla="*/ 34 w 117"/>
                  <a:gd name="T33" fmla="*/ 38 h 146"/>
                  <a:gd name="T34" fmla="*/ 36 w 117"/>
                  <a:gd name="T35" fmla="*/ 44 h 146"/>
                  <a:gd name="T36" fmla="*/ 43 w 117"/>
                  <a:gd name="T37" fmla="*/ 53 h 146"/>
                  <a:gd name="T38" fmla="*/ 42 w 117"/>
                  <a:gd name="T39" fmla="*/ 48 h 146"/>
                  <a:gd name="T40" fmla="*/ 45 w 117"/>
                  <a:gd name="T41" fmla="*/ 42 h 146"/>
                  <a:gd name="T42" fmla="*/ 48 w 117"/>
                  <a:gd name="T43" fmla="*/ 33 h 146"/>
                  <a:gd name="T44" fmla="*/ 60 w 117"/>
                  <a:gd name="T45" fmla="*/ 30 h 146"/>
                  <a:gd name="T46" fmla="*/ 76 w 117"/>
                  <a:gd name="T47" fmla="*/ 28 h 146"/>
                  <a:gd name="T48" fmla="*/ 52 w 117"/>
                  <a:gd name="T49" fmla="*/ 37 h 146"/>
                  <a:gd name="T50" fmla="*/ 63 w 117"/>
                  <a:gd name="T51" fmla="*/ 59 h 146"/>
                  <a:gd name="T52" fmla="*/ 74 w 117"/>
                  <a:gd name="T53" fmla="*/ 60 h 146"/>
                  <a:gd name="T54" fmla="*/ 99 w 117"/>
                  <a:gd name="T55" fmla="*/ 60 h 146"/>
                  <a:gd name="T56" fmla="*/ 117 w 117"/>
                  <a:gd name="T57" fmla="*/ 64 h 146"/>
                  <a:gd name="T58" fmla="*/ 106 w 117"/>
                  <a:gd name="T59" fmla="*/ 67 h 146"/>
                  <a:gd name="T60" fmla="*/ 103 w 117"/>
                  <a:gd name="T61" fmla="*/ 71 h 146"/>
                  <a:gd name="T62" fmla="*/ 94 w 117"/>
                  <a:gd name="T63" fmla="*/ 66 h 146"/>
                  <a:gd name="T64" fmla="*/ 78 w 117"/>
                  <a:gd name="T65" fmla="*/ 73 h 146"/>
                  <a:gd name="T66" fmla="*/ 73 w 117"/>
                  <a:gd name="T67" fmla="*/ 73 h 146"/>
                  <a:gd name="T68" fmla="*/ 66 w 117"/>
                  <a:gd name="T69" fmla="*/ 74 h 146"/>
                  <a:gd name="T70" fmla="*/ 64 w 117"/>
                  <a:gd name="T71" fmla="*/ 69 h 146"/>
                  <a:gd name="T72" fmla="*/ 57 w 117"/>
                  <a:gd name="T73" fmla="*/ 67 h 146"/>
                  <a:gd name="T74" fmla="*/ 49 w 117"/>
                  <a:gd name="T75" fmla="*/ 74 h 146"/>
                  <a:gd name="T76" fmla="*/ 34 w 117"/>
                  <a:gd name="T77" fmla="*/ 80 h 146"/>
                  <a:gd name="T78" fmla="*/ 25 w 117"/>
                  <a:gd name="T79" fmla="*/ 84 h 146"/>
                  <a:gd name="T80" fmla="*/ 10 w 117"/>
                  <a:gd name="T81" fmla="*/ 84 h 146"/>
                  <a:gd name="T82" fmla="*/ 3 w 117"/>
                  <a:gd name="T83" fmla="*/ 81 h 146"/>
                  <a:gd name="T84" fmla="*/ 2 w 117"/>
                  <a:gd name="T85" fmla="*/ 87 h 146"/>
                  <a:gd name="T86" fmla="*/ 11 w 117"/>
                  <a:gd name="T87" fmla="*/ 95 h 146"/>
                  <a:gd name="T88" fmla="*/ 25 w 117"/>
                  <a:gd name="T89" fmla="*/ 104 h 146"/>
                  <a:gd name="T90" fmla="*/ 38 w 117"/>
                  <a:gd name="T91" fmla="*/ 119 h 146"/>
                  <a:gd name="T92" fmla="*/ 39 w 117"/>
                  <a:gd name="T93" fmla="*/ 127 h 146"/>
                  <a:gd name="T94" fmla="*/ 43 w 117"/>
                  <a:gd name="T95" fmla="*/ 133 h 146"/>
                  <a:gd name="T96" fmla="*/ 48 w 117"/>
                  <a:gd name="T97" fmla="*/ 134 h 146"/>
                  <a:gd name="T98" fmla="*/ 50 w 117"/>
                  <a:gd name="T99" fmla="*/ 130 h 146"/>
                  <a:gd name="T100" fmla="*/ 57 w 117"/>
                  <a:gd name="T101" fmla="*/ 130 h 146"/>
                  <a:gd name="T102" fmla="*/ 60 w 117"/>
                  <a:gd name="T103" fmla="*/ 126 h 146"/>
                  <a:gd name="T104" fmla="*/ 64 w 117"/>
                  <a:gd name="T105" fmla="*/ 124 h 146"/>
                  <a:gd name="T106" fmla="*/ 73 w 117"/>
                  <a:gd name="T107" fmla="*/ 124 h 146"/>
                  <a:gd name="T108" fmla="*/ 78 w 117"/>
                  <a:gd name="T109" fmla="*/ 130 h 146"/>
                  <a:gd name="T110" fmla="*/ 81 w 117"/>
                  <a:gd name="T111" fmla="*/ 143 h 146"/>
                  <a:gd name="T112" fmla="*/ 90 w 117"/>
                  <a:gd name="T113" fmla="*/ 145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17" h="146">
                    <a:moveTo>
                      <a:pt x="4" y="11"/>
                    </a:moveTo>
                    <a:lnTo>
                      <a:pt x="6" y="13"/>
                    </a:lnTo>
                    <a:lnTo>
                      <a:pt x="9" y="13"/>
                    </a:lnTo>
                    <a:lnTo>
                      <a:pt x="9" y="10"/>
                    </a:lnTo>
                    <a:lnTo>
                      <a:pt x="11" y="10"/>
                    </a:lnTo>
                    <a:lnTo>
                      <a:pt x="14" y="13"/>
                    </a:lnTo>
                    <a:lnTo>
                      <a:pt x="17" y="13"/>
                    </a:lnTo>
                    <a:lnTo>
                      <a:pt x="20" y="11"/>
                    </a:lnTo>
                    <a:lnTo>
                      <a:pt x="18" y="10"/>
                    </a:lnTo>
                    <a:lnTo>
                      <a:pt x="21" y="7"/>
                    </a:lnTo>
                    <a:lnTo>
                      <a:pt x="31" y="7"/>
                    </a:lnTo>
                    <a:lnTo>
                      <a:pt x="31" y="6"/>
                    </a:lnTo>
                    <a:lnTo>
                      <a:pt x="34" y="6"/>
                    </a:lnTo>
                    <a:lnTo>
                      <a:pt x="35" y="4"/>
                    </a:lnTo>
                    <a:lnTo>
                      <a:pt x="36" y="4"/>
                    </a:lnTo>
                    <a:lnTo>
                      <a:pt x="38" y="3"/>
                    </a:lnTo>
                    <a:lnTo>
                      <a:pt x="38" y="0"/>
                    </a:lnTo>
                    <a:lnTo>
                      <a:pt x="41" y="3"/>
                    </a:lnTo>
                    <a:lnTo>
                      <a:pt x="46" y="2"/>
                    </a:lnTo>
                    <a:lnTo>
                      <a:pt x="48" y="3"/>
                    </a:lnTo>
                    <a:lnTo>
                      <a:pt x="42" y="9"/>
                    </a:lnTo>
                    <a:lnTo>
                      <a:pt x="36" y="9"/>
                    </a:lnTo>
                    <a:lnTo>
                      <a:pt x="34" y="10"/>
                    </a:lnTo>
                    <a:lnTo>
                      <a:pt x="31" y="10"/>
                    </a:lnTo>
                    <a:lnTo>
                      <a:pt x="28" y="11"/>
                    </a:lnTo>
                    <a:lnTo>
                      <a:pt x="23" y="11"/>
                    </a:lnTo>
                    <a:lnTo>
                      <a:pt x="23" y="16"/>
                    </a:lnTo>
                    <a:lnTo>
                      <a:pt x="17" y="16"/>
                    </a:lnTo>
                    <a:lnTo>
                      <a:pt x="13" y="17"/>
                    </a:lnTo>
                    <a:lnTo>
                      <a:pt x="10" y="17"/>
                    </a:lnTo>
                    <a:lnTo>
                      <a:pt x="10" y="19"/>
                    </a:lnTo>
                    <a:lnTo>
                      <a:pt x="9" y="19"/>
                    </a:lnTo>
                    <a:lnTo>
                      <a:pt x="4" y="20"/>
                    </a:lnTo>
                    <a:lnTo>
                      <a:pt x="4" y="21"/>
                    </a:lnTo>
                    <a:lnTo>
                      <a:pt x="3" y="21"/>
                    </a:lnTo>
                    <a:lnTo>
                      <a:pt x="3" y="24"/>
                    </a:lnTo>
                    <a:lnTo>
                      <a:pt x="7" y="27"/>
                    </a:lnTo>
                    <a:lnTo>
                      <a:pt x="9" y="27"/>
                    </a:lnTo>
                    <a:lnTo>
                      <a:pt x="10" y="28"/>
                    </a:lnTo>
                    <a:lnTo>
                      <a:pt x="10" y="30"/>
                    </a:lnTo>
                    <a:lnTo>
                      <a:pt x="11" y="31"/>
                    </a:lnTo>
                    <a:lnTo>
                      <a:pt x="14" y="33"/>
                    </a:lnTo>
                    <a:lnTo>
                      <a:pt x="31" y="33"/>
                    </a:lnTo>
                    <a:lnTo>
                      <a:pt x="34" y="31"/>
                    </a:lnTo>
                    <a:lnTo>
                      <a:pt x="35" y="33"/>
                    </a:lnTo>
                    <a:lnTo>
                      <a:pt x="35" y="34"/>
                    </a:lnTo>
                    <a:lnTo>
                      <a:pt x="34" y="35"/>
                    </a:lnTo>
                    <a:lnTo>
                      <a:pt x="28" y="35"/>
                    </a:lnTo>
                    <a:lnTo>
                      <a:pt x="28" y="37"/>
                    </a:lnTo>
                    <a:lnTo>
                      <a:pt x="32" y="38"/>
                    </a:lnTo>
                    <a:lnTo>
                      <a:pt x="34" y="38"/>
                    </a:lnTo>
                    <a:lnTo>
                      <a:pt x="35" y="40"/>
                    </a:lnTo>
                    <a:lnTo>
                      <a:pt x="35" y="41"/>
                    </a:lnTo>
                    <a:lnTo>
                      <a:pt x="36" y="44"/>
                    </a:lnTo>
                    <a:lnTo>
                      <a:pt x="39" y="47"/>
                    </a:lnTo>
                    <a:lnTo>
                      <a:pt x="41" y="49"/>
                    </a:lnTo>
                    <a:lnTo>
                      <a:pt x="43" y="53"/>
                    </a:lnTo>
                    <a:lnTo>
                      <a:pt x="45" y="53"/>
                    </a:lnTo>
                    <a:lnTo>
                      <a:pt x="45" y="51"/>
                    </a:lnTo>
                    <a:lnTo>
                      <a:pt x="42" y="48"/>
                    </a:lnTo>
                    <a:lnTo>
                      <a:pt x="41" y="48"/>
                    </a:lnTo>
                    <a:lnTo>
                      <a:pt x="41" y="47"/>
                    </a:lnTo>
                    <a:lnTo>
                      <a:pt x="45" y="42"/>
                    </a:lnTo>
                    <a:lnTo>
                      <a:pt x="46" y="38"/>
                    </a:lnTo>
                    <a:lnTo>
                      <a:pt x="46" y="34"/>
                    </a:lnTo>
                    <a:lnTo>
                      <a:pt x="48" y="33"/>
                    </a:lnTo>
                    <a:lnTo>
                      <a:pt x="53" y="31"/>
                    </a:lnTo>
                    <a:lnTo>
                      <a:pt x="57" y="31"/>
                    </a:lnTo>
                    <a:lnTo>
                      <a:pt x="60" y="30"/>
                    </a:lnTo>
                    <a:lnTo>
                      <a:pt x="62" y="30"/>
                    </a:lnTo>
                    <a:lnTo>
                      <a:pt x="67" y="28"/>
                    </a:lnTo>
                    <a:lnTo>
                      <a:pt x="76" y="28"/>
                    </a:lnTo>
                    <a:lnTo>
                      <a:pt x="74" y="30"/>
                    </a:lnTo>
                    <a:lnTo>
                      <a:pt x="73" y="30"/>
                    </a:lnTo>
                    <a:lnTo>
                      <a:pt x="52" y="37"/>
                    </a:lnTo>
                    <a:lnTo>
                      <a:pt x="52" y="42"/>
                    </a:lnTo>
                    <a:lnTo>
                      <a:pt x="56" y="53"/>
                    </a:lnTo>
                    <a:lnTo>
                      <a:pt x="63" y="59"/>
                    </a:lnTo>
                    <a:lnTo>
                      <a:pt x="66" y="59"/>
                    </a:lnTo>
                    <a:lnTo>
                      <a:pt x="70" y="60"/>
                    </a:lnTo>
                    <a:lnTo>
                      <a:pt x="74" y="60"/>
                    </a:lnTo>
                    <a:lnTo>
                      <a:pt x="78" y="59"/>
                    </a:lnTo>
                    <a:lnTo>
                      <a:pt x="91" y="59"/>
                    </a:lnTo>
                    <a:lnTo>
                      <a:pt x="99" y="60"/>
                    </a:lnTo>
                    <a:lnTo>
                      <a:pt x="108" y="60"/>
                    </a:lnTo>
                    <a:lnTo>
                      <a:pt x="109" y="62"/>
                    </a:lnTo>
                    <a:lnTo>
                      <a:pt x="117" y="64"/>
                    </a:lnTo>
                    <a:lnTo>
                      <a:pt x="116" y="66"/>
                    </a:lnTo>
                    <a:lnTo>
                      <a:pt x="109" y="66"/>
                    </a:lnTo>
                    <a:lnTo>
                      <a:pt x="106" y="67"/>
                    </a:lnTo>
                    <a:lnTo>
                      <a:pt x="105" y="67"/>
                    </a:lnTo>
                    <a:lnTo>
                      <a:pt x="103" y="69"/>
                    </a:lnTo>
                    <a:lnTo>
                      <a:pt x="103" y="71"/>
                    </a:lnTo>
                    <a:lnTo>
                      <a:pt x="99" y="67"/>
                    </a:lnTo>
                    <a:lnTo>
                      <a:pt x="96" y="66"/>
                    </a:lnTo>
                    <a:lnTo>
                      <a:pt x="94" y="66"/>
                    </a:lnTo>
                    <a:lnTo>
                      <a:pt x="87" y="69"/>
                    </a:lnTo>
                    <a:lnTo>
                      <a:pt x="84" y="73"/>
                    </a:lnTo>
                    <a:lnTo>
                      <a:pt x="78" y="73"/>
                    </a:lnTo>
                    <a:lnTo>
                      <a:pt x="76" y="71"/>
                    </a:lnTo>
                    <a:lnTo>
                      <a:pt x="74" y="71"/>
                    </a:lnTo>
                    <a:lnTo>
                      <a:pt x="73" y="73"/>
                    </a:lnTo>
                    <a:lnTo>
                      <a:pt x="71" y="73"/>
                    </a:lnTo>
                    <a:lnTo>
                      <a:pt x="70" y="74"/>
                    </a:lnTo>
                    <a:lnTo>
                      <a:pt x="66" y="74"/>
                    </a:lnTo>
                    <a:lnTo>
                      <a:pt x="66" y="73"/>
                    </a:lnTo>
                    <a:lnTo>
                      <a:pt x="64" y="70"/>
                    </a:lnTo>
                    <a:lnTo>
                      <a:pt x="64" y="69"/>
                    </a:lnTo>
                    <a:lnTo>
                      <a:pt x="63" y="69"/>
                    </a:lnTo>
                    <a:lnTo>
                      <a:pt x="60" y="67"/>
                    </a:lnTo>
                    <a:lnTo>
                      <a:pt x="57" y="67"/>
                    </a:lnTo>
                    <a:lnTo>
                      <a:pt x="53" y="69"/>
                    </a:lnTo>
                    <a:lnTo>
                      <a:pt x="50" y="71"/>
                    </a:lnTo>
                    <a:lnTo>
                      <a:pt x="49" y="74"/>
                    </a:lnTo>
                    <a:lnTo>
                      <a:pt x="48" y="74"/>
                    </a:lnTo>
                    <a:lnTo>
                      <a:pt x="42" y="76"/>
                    </a:lnTo>
                    <a:lnTo>
                      <a:pt x="34" y="80"/>
                    </a:lnTo>
                    <a:lnTo>
                      <a:pt x="28" y="83"/>
                    </a:lnTo>
                    <a:lnTo>
                      <a:pt x="27" y="84"/>
                    </a:lnTo>
                    <a:lnTo>
                      <a:pt x="25" y="84"/>
                    </a:lnTo>
                    <a:lnTo>
                      <a:pt x="21" y="86"/>
                    </a:lnTo>
                    <a:lnTo>
                      <a:pt x="13" y="86"/>
                    </a:lnTo>
                    <a:lnTo>
                      <a:pt x="10" y="84"/>
                    </a:lnTo>
                    <a:lnTo>
                      <a:pt x="6" y="83"/>
                    </a:lnTo>
                    <a:lnTo>
                      <a:pt x="4" y="81"/>
                    </a:lnTo>
                    <a:lnTo>
                      <a:pt x="3" y="81"/>
                    </a:lnTo>
                    <a:lnTo>
                      <a:pt x="0" y="84"/>
                    </a:lnTo>
                    <a:lnTo>
                      <a:pt x="0" y="87"/>
                    </a:lnTo>
                    <a:lnTo>
                      <a:pt x="2" y="87"/>
                    </a:lnTo>
                    <a:lnTo>
                      <a:pt x="7" y="93"/>
                    </a:lnTo>
                    <a:lnTo>
                      <a:pt x="10" y="94"/>
                    </a:lnTo>
                    <a:lnTo>
                      <a:pt x="11" y="95"/>
                    </a:lnTo>
                    <a:lnTo>
                      <a:pt x="14" y="97"/>
                    </a:lnTo>
                    <a:lnTo>
                      <a:pt x="23" y="104"/>
                    </a:lnTo>
                    <a:lnTo>
                      <a:pt x="25" y="104"/>
                    </a:lnTo>
                    <a:lnTo>
                      <a:pt x="28" y="105"/>
                    </a:lnTo>
                    <a:lnTo>
                      <a:pt x="36" y="112"/>
                    </a:lnTo>
                    <a:lnTo>
                      <a:pt x="38" y="119"/>
                    </a:lnTo>
                    <a:lnTo>
                      <a:pt x="38" y="123"/>
                    </a:lnTo>
                    <a:lnTo>
                      <a:pt x="39" y="126"/>
                    </a:lnTo>
                    <a:lnTo>
                      <a:pt x="39" y="127"/>
                    </a:lnTo>
                    <a:lnTo>
                      <a:pt x="41" y="129"/>
                    </a:lnTo>
                    <a:lnTo>
                      <a:pt x="42" y="131"/>
                    </a:lnTo>
                    <a:lnTo>
                      <a:pt x="43" y="133"/>
                    </a:lnTo>
                    <a:lnTo>
                      <a:pt x="45" y="133"/>
                    </a:lnTo>
                    <a:lnTo>
                      <a:pt x="46" y="134"/>
                    </a:lnTo>
                    <a:lnTo>
                      <a:pt x="48" y="134"/>
                    </a:lnTo>
                    <a:lnTo>
                      <a:pt x="48" y="133"/>
                    </a:lnTo>
                    <a:lnTo>
                      <a:pt x="49" y="130"/>
                    </a:lnTo>
                    <a:lnTo>
                      <a:pt x="50" y="130"/>
                    </a:lnTo>
                    <a:lnTo>
                      <a:pt x="52" y="129"/>
                    </a:lnTo>
                    <a:lnTo>
                      <a:pt x="53" y="130"/>
                    </a:lnTo>
                    <a:lnTo>
                      <a:pt x="57" y="130"/>
                    </a:lnTo>
                    <a:lnTo>
                      <a:pt x="59" y="129"/>
                    </a:lnTo>
                    <a:lnTo>
                      <a:pt x="59" y="127"/>
                    </a:lnTo>
                    <a:lnTo>
                      <a:pt x="60" y="126"/>
                    </a:lnTo>
                    <a:lnTo>
                      <a:pt x="62" y="126"/>
                    </a:lnTo>
                    <a:lnTo>
                      <a:pt x="62" y="124"/>
                    </a:lnTo>
                    <a:lnTo>
                      <a:pt x="64" y="124"/>
                    </a:lnTo>
                    <a:lnTo>
                      <a:pt x="69" y="123"/>
                    </a:lnTo>
                    <a:lnTo>
                      <a:pt x="73" y="123"/>
                    </a:lnTo>
                    <a:lnTo>
                      <a:pt x="73" y="124"/>
                    </a:lnTo>
                    <a:lnTo>
                      <a:pt x="74" y="124"/>
                    </a:lnTo>
                    <a:lnTo>
                      <a:pt x="77" y="127"/>
                    </a:lnTo>
                    <a:lnTo>
                      <a:pt x="78" y="130"/>
                    </a:lnTo>
                    <a:lnTo>
                      <a:pt x="80" y="130"/>
                    </a:lnTo>
                    <a:lnTo>
                      <a:pt x="81" y="136"/>
                    </a:lnTo>
                    <a:lnTo>
                      <a:pt x="81" y="143"/>
                    </a:lnTo>
                    <a:lnTo>
                      <a:pt x="84" y="146"/>
                    </a:lnTo>
                    <a:lnTo>
                      <a:pt x="90" y="146"/>
                    </a:lnTo>
                    <a:lnTo>
                      <a:pt x="90" y="145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2" name="Freeform 6350">
                <a:extLst>
                  <a:ext uri="{FF2B5EF4-FFF2-40B4-BE49-F238E27FC236}">
                    <a16:creationId xmlns:a16="http://schemas.microsoft.com/office/drawing/2014/main" id="{898318A9-783F-25F5-A7C8-67CE3F9228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8" y="1149"/>
                <a:ext cx="111" cy="55"/>
              </a:xfrm>
              <a:custGeom>
                <a:avLst/>
                <a:gdLst>
                  <a:gd name="T0" fmla="*/ 432 w 442"/>
                  <a:gd name="T1" fmla="*/ 215 h 221"/>
                  <a:gd name="T2" fmla="*/ 425 w 442"/>
                  <a:gd name="T3" fmla="*/ 203 h 221"/>
                  <a:gd name="T4" fmla="*/ 422 w 442"/>
                  <a:gd name="T5" fmla="*/ 184 h 221"/>
                  <a:gd name="T6" fmla="*/ 416 w 442"/>
                  <a:gd name="T7" fmla="*/ 187 h 221"/>
                  <a:gd name="T8" fmla="*/ 401 w 442"/>
                  <a:gd name="T9" fmla="*/ 198 h 221"/>
                  <a:gd name="T10" fmla="*/ 393 w 442"/>
                  <a:gd name="T11" fmla="*/ 196 h 221"/>
                  <a:gd name="T12" fmla="*/ 387 w 442"/>
                  <a:gd name="T13" fmla="*/ 188 h 221"/>
                  <a:gd name="T14" fmla="*/ 377 w 442"/>
                  <a:gd name="T15" fmla="*/ 173 h 221"/>
                  <a:gd name="T16" fmla="*/ 362 w 442"/>
                  <a:gd name="T17" fmla="*/ 159 h 221"/>
                  <a:gd name="T18" fmla="*/ 341 w 442"/>
                  <a:gd name="T19" fmla="*/ 148 h 221"/>
                  <a:gd name="T20" fmla="*/ 347 w 442"/>
                  <a:gd name="T21" fmla="*/ 141 h 221"/>
                  <a:gd name="T22" fmla="*/ 351 w 442"/>
                  <a:gd name="T23" fmla="*/ 123 h 221"/>
                  <a:gd name="T24" fmla="*/ 362 w 442"/>
                  <a:gd name="T25" fmla="*/ 128 h 221"/>
                  <a:gd name="T26" fmla="*/ 369 w 442"/>
                  <a:gd name="T27" fmla="*/ 133 h 221"/>
                  <a:gd name="T28" fmla="*/ 366 w 442"/>
                  <a:gd name="T29" fmla="*/ 113 h 221"/>
                  <a:gd name="T30" fmla="*/ 345 w 442"/>
                  <a:gd name="T31" fmla="*/ 106 h 221"/>
                  <a:gd name="T32" fmla="*/ 308 w 442"/>
                  <a:gd name="T33" fmla="*/ 112 h 221"/>
                  <a:gd name="T34" fmla="*/ 292 w 442"/>
                  <a:gd name="T35" fmla="*/ 116 h 221"/>
                  <a:gd name="T36" fmla="*/ 285 w 442"/>
                  <a:gd name="T37" fmla="*/ 123 h 221"/>
                  <a:gd name="T38" fmla="*/ 267 w 442"/>
                  <a:gd name="T39" fmla="*/ 120 h 221"/>
                  <a:gd name="T40" fmla="*/ 249 w 442"/>
                  <a:gd name="T41" fmla="*/ 134 h 221"/>
                  <a:gd name="T42" fmla="*/ 200 w 442"/>
                  <a:gd name="T43" fmla="*/ 134 h 221"/>
                  <a:gd name="T44" fmla="*/ 194 w 442"/>
                  <a:gd name="T45" fmla="*/ 128 h 221"/>
                  <a:gd name="T46" fmla="*/ 183 w 442"/>
                  <a:gd name="T47" fmla="*/ 102 h 221"/>
                  <a:gd name="T48" fmla="*/ 133 w 442"/>
                  <a:gd name="T49" fmla="*/ 102 h 221"/>
                  <a:gd name="T50" fmla="*/ 93 w 442"/>
                  <a:gd name="T51" fmla="*/ 112 h 221"/>
                  <a:gd name="T52" fmla="*/ 84 w 442"/>
                  <a:gd name="T53" fmla="*/ 110 h 221"/>
                  <a:gd name="T54" fmla="*/ 81 w 442"/>
                  <a:gd name="T55" fmla="*/ 104 h 221"/>
                  <a:gd name="T56" fmla="*/ 76 w 442"/>
                  <a:gd name="T57" fmla="*/ 94 h 221"/>
                  <a:gd name="T58" fmla="*/ 71 w 442"/>
                  <a:gd name="T59" fmla="*/ 85 h 221"/>
                  <a:gd name="T60" fmla="*/ 85 w 442"/>
                  <a:gd name="T61" fmla="*/ 74 h 221"/>
                  <a:gd name="T62" fmla="*/ 100 w 442"/>
                  <a:gd name="T63" fmla="*/ 61 h 221"/>
                  <a:gd name="T64" fmla="*/ 81 w 442"/>
                  <a:gd name="T65" fmla="*/ 66 h 221"/>
                  <a:gd name="T66" fmla="*/ 66 w 442"/>
                  <a:gd name="T67" fmla="*/ 84 h 221"/>
                  <a:gd name="T68" fmla="*/ 64 w 442"/>
                  <a:gd name="T69" fmla="*/ 90 h 221"/>
                  <a:gd name="T70" fmla="*/ 60 w 442"/>
                  <a:gd name="T71" fmla="*/ 98 h 221"/>
                  <a:gd name="T72" fmla="*/ 44 w 442"/>
                  <a:gd name="T73" fmla="*/ 99 h 221"/>
                  <a:gd name="T74" fmla="*/ 47 w 442"/>
                  <a:gd name="T75" fmla="*/ 87 h 221"/>
                  <a:gd name="T76" fmla="*/ 40 w 442"/>
                  <a:gd name="T77" fmla="*/ 91 h 221"/>
                  <a:gd name="T78" fmla="*/ 28 w 442"/>
                  <a:gd name="T79" fmla="*/ 80 h 221"/>
                  <a:gd name="T80" fmla="*/ 25 w 442"/>
                  <a:gd name="T81" fmla="*/ 73 h 221"/>
                  <a:gd name="T82" fmla="*/ 24 w 442"/>
                  <a:gd name="T83" fmla="*/ 64 h 221"/>
                  <a:gd name="T84" fmla="*/ 30 w 442"/>
                  <a:gd name="T85" fmla="*/ 64 h 221"/>
                  <a:gd name="T86" fmla="*/ 35 w 442"/>
                  <a:gd name="T87" fmla="*/ 57 h 221"/>
                  <a:gd name="T88" fmla="*/ 40 w 442"/>
                  <a:gd name="T89" fmla="*/ 49 h 221"/>
                  <a:gd name="T90" fmla="*/ 44 w 442"/>
                  <a:gd name="T91" fmla="*/ 28 h 221"/>
                  <a:gd name="T92" fmla="*/ 56 w 442"/>
                  <a:gd name="T93" fmla="*/ 13 h 221"/>
                  <a:gd name="T94" fmla="*/ 60 w 442"/>
                  <a:gd name="T95" fmla="*/ 0 h 221"/>
                  <a:gd name="T96" fmla="*/ 52 w 442"/>
                  <a:gd name="T97" fmla="*/ 1 h 221"/>
                  <a:gd name="T98" fmla="*/ 45 w 442"/>
                  <a:gd name="T99" fmla="*/ 4 h 221"/>
                  <a:gd name="T100" fmla="*/ 30 w 442"/>
                  <a:gd name="T101" fmla="*/ 10 h 221"/>
                  <a:gd name="T102" fmla="*/ 24 w 442"/>
                  <a:gd name="T103" fmla="*/ 13 h 221"/>
                  <a:gd name="T104" fmla="*/ 14 w 442"/>
                  <a:gd name="T105" fmla="*/ 17 h 221"/>
                  <a:gd name="T106" fmla="*/ 10 w 442"/>
                  <a:gd name="T107" fmla="*/ 24 h 221"/>
                  <a:gd name="T108" fmla="*/ 6 w 442"/>
                  <a:gd name="T109" fmla="*/ 27 h 221"/>
                  <a:gd name="T110" fmla="*/ 3 w 442"/>
                  <a:gd name="T111" fmla="*/ 31 h 221"/>
                  <a:gd name="T112" fmla="*/ 0 w 442"/>
                  <a:gd name="T113" fmla="*/ 35 h 2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442" h="221">
                    <a:moveTo>
                      <a:pt x="442" y="210"/>
                    </a:moveTo>
                    <a:lnTo>
                      <a:pt x="436" y="211"/>
                    </a:lnTo>
                    <a:lnTo>
                      <a:pt x="432" y="214"/>
                    </a:lnTo>
                    <a:lnTo>
                      <a:pt x="432" y="215"/>
                    </a:lnTo>
                    <a:lnTo>
                      <a:pt x="433" y="219"/>
                    </a:lnTo>
                    <a:lnTo>
                      <a:pt x="433" y="221"/>
                    </a:lnTo>
                    <a:lnTo>
                      <a:pt x="430" y="218"/>
                    </a:lnTo>
                    <a:lnTo>
                      <a:pt x="425" y="203"/>
                    </a:lnTo>
                    <a:lnTo>
                      <a:pt x="425" y="194"/>
                    </a:lnTo>
                    <a:lnTo>
                      <a:pt x="423" y="187"/>
                    </a:lnTo>
                    <a:lnTo>
                      <a:pt x="422" y="186"/>
                    </a:lnTo>
                    <a:lnTo>
                      <a:pt x="422" y="184"/>
                    </a:lnTo>
                    <a:lnTo>
                      <a:pt x="421" y="184"/>
                    </a:lnTo>
                    <a:lnTo>
                      <a:pt x="419" y="186"/>
                    </a:lnTo>
                    <a:lnTo>
                      <a:pt x="418" y="186"/>
                    </a:lnTo>
                    <a:lnTo>
                      <a:pt x="416" y="187"/>
                    </a:lnTo>
                    <a:lnTo>
                      <a:pt x="415" y="190"/>
                    </a:lnTo>
                    <a:lnTo>
                      <a:pt x="412" y="194"/>
                    </a:lnTo>
                    <a:lnTo>
                      <a:pt x="405" y="198"/>
                    </a:lnTo>
                    <a:lnTo>
                      <a:pt x="401" y="198"/>
                    </a:lnTo>
                    <a:lnTo>
                      <a:pt x="400" y="197"/>
                    </a:lnTo>
                    <a:lnTo>
                      <a:pt x="398" y="197"/>
                    </a:lnTo>
                    <a:lnTo>
                      <a:pt x="397" y="196"/>
                    </a:lnTo>
                    <a:lnTo>
                      <a:pt x="393" y="196"/>
                    </a:lnTo>
                    <a:lnTo>
                      <a:pt x="391" y="197"/>
                    </a:lnTo>
                    <a:lnTo>
                      <a:pt x="391" y="198"/>
                    </a:lnTo>
                    <a:lnTo>
                      <a:pt x="388" y="196"/>
                    </a:lnTo>
                    <a:lnTo>
                      <a:pt x="387" y="188"/>
                    </a:lnTo>
                    <a:lnTo>
                      <a:pt x="380" y="181"/>
                    </a:lnTo>
                    <a:lnTo>
                      <a:pt x="363" y="179"/>
                    </a:lnTo>
                    <a:lnTo>
                      <a:pt x="365" y="179"/>
                    </a:lnTo>
                    <a:lnTo>
                      <a:pt x="377" y="173"/>
                    </a:lnTo>
                    <a:lnTo>
                      <a:pt x="376" y="169"/>
                    </a:lnTo>
                    <a:lnTo>
                      <a:pt x="373" y="166"/>
                    </a:lnTo>
                    <a:lnTo>
                      <a:pt x="373" y="165"/>
                    </a:lnTo>
                    <a:lnTo>
                      <a:pt x="362" y="159"/>
                    </a:lnTo>
                    <a:lnTo>
                      <a:pt x="351" y="148"/>
                    </a:lnTo>
                    <a:lnTo>
                      <a:pt x="348" y="148"/>
                    </a:lnTo>
                    <a:lnTo>
                      <a:pt x="341" y="150"/>
                    </a:lnTo>
                    <a:lnTo>
                      <a:pt x="341" y="148"/>
                    </a:lnTo>
                    <a:lnTo>
                      <a:pt x="342" y="148"/>
                    </a:lnTo>
                    <a:lnTo>
                      <a:pt x="345" y="145"/>
                    </a:lnTo>
                    <a:lnTo>
                      <a:pt x="347" y="145"/>
                    </a:lnTo>
                    <a:lnTo>
                      <a:pt x="347" y="141"/>
                    </a:lnTo>
                    <a:lnTo>
                      <a:pt x="345" y="140"/>
                    </a:lnTo>
                    <a:lnTo>
                      <a:pt x="345" y="133"/>
                    </a:lnTo>
                    <a:lnTo>
                      <a:pt x="348" y="126"/>
                    </a:lnTo>
                    <a:lnTo>
                      <a:pt x="351" y="123"/>
                    </a:lnTo>
                    <a:lnTo>
                      <a:pt x="358" y="123"/>
                    </a:lnTo>
                    <a:lnTo>
                      <a:pt x="361" y="124"/>
                    </a:lnTo>
                    <a:lnTo>
                      <a:pt x="362" y="126"/>
                    </a:lnTo>
                    <a:lnTo>
                      <a:pt x="362" y="128"/>
                    </a:lnTo>
                    <a:lnTo>
                      <a:pt x="363" y="131"/>
                    </a:lnTo>
                    <a:lnTo>
                      <a:pt x="366" y="134"/>
                    </a:lnTo>
                    <a:lnTo>
                      <a:pt x="369" y="134"/>
                    </a:lnTo>
                    <a:lnTo>
                      <a:pt x="369" y="133"/>
                    </a:lnTo>
                    <a:lnTo>
                      <a:pt x="370" y="131"/>
                    </a:lnTo>
                    <a:lnTo>
                      <a:pt x="372" y="127"/>
                    </a:lnTo>
                    <a:lnTo>
                      <a:pt x="372" y="119"/>
                    </a:lnTo>
                    <a:lnTo>
                      <a:pt x="366" y="113"/>
                    </a:lnTo>
                    <a:lnTo>
                      <a:pt x="365" y="113"/>
                    </a:lnTo>
                    <a:lnTo>
                      <a:pt x="365" y="112"/>
                    </a:lnTo>
                    <a:lnTo>
                      <a:pt x="359" y="112"/>
                    </a:lnTo>
                    <a:lnTo>
                      <a:pt x="345" y="106"/>
                    </a:lnTo>
                    <a:lnTo>
                      <a:pt x="338" y="106"/>
                    </a:lnTo>
                    <a:lnTo>
                      <a:pt x="335" y="105"/>
                    </a:lnTo>
                    <a:lnTo>
                      <a:pt x="321" y="105"/>
                    </a:lnTo>
                    <a:lnTo>
                      <a:pt x="308" y="112"/>
                    </a:lnTo>
                    <a:lnTo>
                      <a:pt x="305" y="114"/>
                    </a:lnTo>
                    <a:lnTo>
                      <a:pt x="302" y="114"/>
                    </a:lnTo>
                    <a:lnTo>
                      <a:pt x="298" y="116"/>
                    </a:lnTo>
                    <a:lnTo>
                      <a:pt x="292" y="116"/>
                    </a:lnTo>
                    <a:lnTo>
                      <a:pt x="292" y="117"/>
                    </a:lnTo>
                    <a:lnTo>
                      <a:pt x="287" y="120"/>
                    </a:lnTo>
                    <a:lnTo>
                      <a:pt x="287" y="121"/>
                    </a:lnTo>
                    <a:lnTo>
                      <a:pt x="285" y="123"/>
                    </a:lnTo>
                    <a:lnTo>
                      <a:pt x="282" y="123"/>
                    </a:lnTo>
                    <a:lnTo>
                      <a:pt x="280" y="121"/>
                    </a:lnTo>
                    <a:lnTo>
                      <a:pt x="273" y="120"/>
                    </a:lnTo>
                    <a:lnTo>
                      <a:pt x="267" y="120"/>
                    </a:lnTo>
                    <a:lnTo>
                      <a:pt x="258" y="128"/>
                    </a:lnTo>
                    <a:lnTo>
                      <a:pt x="251" y="133"/>
                    </a:lnTo>
                    <a:lnTo>
                      <a:pt x="250" y="134"/>
                    </a:lnTo>
                    <a:lnTo>
                      <a:pt x="249" y="134"/>
                    </a:lnTo>
                    <a:lnTo>
                      <a:pt x="228" y="137"/>
                    </a:lnTo>
                    <a:lnTo>
                      <a:pt x="225" y="137"/>
                    </a:lnTo>
                    <a:lnTo>
                      <a:pt x="208" y="134"/>
                    </a:lnTo>
                    <a:lnTo>
                      <a:pt x="200" y="134"/>
                    </a:lnTo>
                    <a:lnTo>
                      <a:pt x="198" y="133"/>
                    </a:lnTo>
                    <a:lnTo>
                      <a:pt x="197" y="133"/>
                    </a:lnTo>
                    <a:lnTo>
                      <a:pt x="194" y="130"/>
                    </a:lnTo>
                    <a:lnTo>
                      <a:pt x="194" y="128"/>
                    </a:lnTo>
                    <a:lnTo>
                      <a:pt x="186" y="113"/>
                    </a:lnTo>
                    <a:lnTo>
                      <a:pt x="186" y="110"/>
                    </a:lnTo>
                    <a:lnTo>
                      <a:pt x="187" y="106"/>
                    </a:lnTo>
                    <a:lnTo>
                      <a:pt x="183" y="102"/>
                    </a:lnTo>
                    <a:lnTo>
                      <a:pt x="145" y="97"/>
                    </a:lnTo>
                    <a:lnTo>
                      <a:pt x="136" y="98"/>
                    </a:lnTo>
                    <a:lnTo>
                      <a:pt x="136" y="99"/>
                    </a:lnTo>
                    <a:lnTo>
                      <a:pt x="133" y="102"/>
                    </a:lnTo>
                    <a:lnTo>
                      <a:pt x="127" y="105"/>
                    </a:lnTo>
                    <a:lnTo>
                      <a:pt x="124" y="105"/>
                    </a:lnTo>
                    <a:lnTo>
                      <a:pt x="109" y="110"/>
                    </a:lnTo>
                    <a:lnTo>
                      <a:pt x="93" y="112"/>
                    </a:lnTo>
                    <a:lnTo>
                      <a:pt x="88" y="112"/>
                    </a:lnTo>
                    <a:lnTo>
                      <a:pt x="88" y="113"/>
                    </a:lnTo>
                    <a:lnTo>
                      <a:pt x="87" y="113"/>
                    </a:lnTo>
                    <a:lnTo>
                      <a:pt x="84" y="110"/>
                    </a:lnTo>
                    <a:lnTo>
                      <a:pt x="81" y="108"/>
                    </a:lnTo>
                    <a:lnTo>
                      <a:pt x="80" y="106"/>
                    </a:lnTo>
                    <a:lnTo>
                      <a:pt x="80" y="105"/>
                    </a:lnTo>
                    <a:lnTo>
                      <a:pt x="81" y="104"/>
                    </a:lnTo>
                    <a:lnTo>
                      <a:pt x="81" y="101"/>
                    </a:lnTo>
                    <a:lnTo>
                      <a:pt x="80" y="97"/>
                    </a:lnTo>
                    <a:lnTo>
                      <a:pt x="78" y="95"/>
                    </a:lnTo>
                    <a:lnTo>
                      <a:pt x="76" y="94"/>
                    </a:lnTo>
                    <a:lnTo>
                      <a:pt x="74" y="94"/>
                    </a:lnTo>
                    <a:lnTo>
                      <a:pt x="73" y="92"/>
                    </a:lnTo>
                    <a:lnTo>
                      <a:pt x="71" y="90"/>
                    </a:lnTo>
                    <a:lnTo>
                      <a:pt x="71" y="85"/>
                    </a:lnTo>
                    <a:lnTo>
                      <a:pt x="74" y="83"/>
                    </a:lnTo>
                    <a:lnTo>
                      <a:pt x="78" y="83"/>
                    </a:lnTo>
                    <a:lnTo>
                      <a:pt x="83" y="77"/>
                    </a:lnTo>
                    <a:lnTo>
                      <a:pt x="85" y="74"/>
                    </a:lnTo>
                    <a:lnTo>
                      <a:pt x="93" y="68"/>
                    </a:lnTo>
                    <a:lnTo>
                      <a:pt x="95" y="63"/>
                    </a:lnTo>
                    <a:lnTo>
                      <a:pt x="101" y="63"/>
                    </a:lnTo>
                    <a:lnTo>
                      <a:pt x="100" y="61"/>
                    </a:lnTo>
                    <a:lnTo>
                      <a:pt x="85" y="59"/>
                    </a:lnTo>
                    <a:lnTo>
                      <a:pt x="85" y="60"/>
                    </a:lnTo>
                    <a:lnTo>
                      <a:pt x="83" y="63"/>
                    </a:lnTo>
                    <a:lnTo>
                      <a:pt x="81" y="66"/>
                    </a:lnTo>
                    <a:lnTo>
                      <a:pt x="77" y="71"/>
                    </a:lnTo>
                    <a:lnTo>
                      <a:pt x="77" y="73"/>
                    </a:lnTo>
                    <a:lnTo>
                      <a:pt x="73" y="78"/>
                    </a:lnTo>
                    <a:lnTo>
                      <a:pt x="66" y="84"/>
                    </a:lnTo>
                    <a:lnTo>
                      <a:pt x="62" y="85"/>
                    </a:lnTo>
                    <a:lnTo>
                      <a:pt x="62" y="88"/>
                    </a:lnTo>
                    <a:lnTo>
                      <a:pt x="63" y="90"/>
                    </a:lnTo>
                    <a:lnTo>
                      <a:pt x="64" y="90"/>
                    </a:lnTo>
                    <a:lnTo>
                      <a:pt x="66" y="91"/>
                    </a:lnTo>
                    <a:lnTo>
                      <a:pt x="66" y="94"/>
                    </a:lnTo>
                    <a:lnTo>
                      <a:pt x="64" y="94"/>
                    </a:lnTo>
                    <a:lnTo>
                      <a:pt x="60" y="98"/>
                    </a:lnTo>
                    <a:lnTo>
                      <a:pt x="55" y="101"/>
                    </a:lnTo>
                    <a:lnTo>
                      <a:pt x="50" y="102"/>
                    </a:lnTo>
                    <a:lnTo>
                      <a:pt x="49" y="104"/>
                    </a:lnTo>
                    <a:lnTo>
                      <a:pt x="44" y="99"/>
                    </a:lnTo>
                    <a:lnTo>
                      <a:pt x="42" y="95"/>
                    </a:lnTo>
                    <a:lnTo>
                      <a:pt x="49" y="90"/>
                    </a:lnTo>
                    <a:lnTo>
                      <a:pt x="49" y="88"/>
                    </a:lnTo>
                    <a:lnTo>
                      <a:pt x="47" y="87"/>
                    </a:lnTo>
                    <a:lnTo>
                      <a:pt x="45" y="87"/>
                    </a:lnTo>
                    <a:lnTo>
                      <a:pt x="44" y="88"/>
                    </a:lnTo>
                    <a:lnTo>
                      <a:pt x="44" y="91"/>
                    </a:lnTo>
                    <a:lnTo>
                      <a:pt x="40" y="91"/>
                    </a:lnTo>
                    <a:lnTo>
                      <a:pt x="34" y="88"/>
                    </a:lnTo>
                    <a:lnTo>
                      <a:pt x="30" y="83"/>
                    </a:lnTo>
                    <a:lnTo>
                      <a:pt x="30" y="81"/>
                    </a:lnTo>
                    <a:lnTo>
                      <a:pt x="28" y="80"/>
                    </a:lnTo>
                    <a:lnTo>
                      <a:pt x="28" y="78"/>
                    </a:lnTo>
                    <a:lnTo>
                      <a:pt x="27" y="77"/>
                    </a:lnTo>
                    <a:lnTo>
                      <a:pt x="27" y="76"/>
                    </a:lnTo>
                    <a:lnTo>
                      <a:pt x="25" y="73"/>
                    </a:lnTo>
                    <a:lnTo>
                      <a:pt x="27" y="71"/>
                    </a:lnTo>
                    <a:lnTo>
                      <a:pt x="27" y="66"/>
                    </a:lnTo>
                    <a:lnTo>
                      <a:pt x="25" y="64"/>
                    </a:lnTo>
                    <a:lnTo>
                      <a:pt x="24" y="64"/>
                    </a:lnTo>
                    <a:lnTo>
                      <a:pt x="23" y="63"/>
                    </a:lnTo>
                    <a:lnTo>
                      <a:pt x="28" y="63"/>
                    </a:lnTo>
                    <a:lnTo>
                      <a:pt x="28" y="64"/>
                    </a:lnTo>
                    <a:lnTo>
                      <a:pt x="30" y="64"/>
                    </a:lnTo>
                    <a:lnTo>
                      <a:pt x="31" y="63"/>
                    </a:lnTo>
                    <a:lnTo>
                      <a:pt x="34" y="63"/>
                    </a:lnTo>
                    <a:lnTo>
                      <a:pt x="34" y="60"/>
                    </a:lnTo>
                    <a:lnTo>
                      <a:pt x="35" y="57"/>
                    </a:lnTo>
                    <a:lnTo>
                      <a:pt x="38" y="57"/>
                    </a:lnTo>
                    <a:lnTo>
                      <a:pt x="38" y="54"/>
                    </a:lnTo>
                    <a:lnTo>
                      <a:pt x="40" y="53"/>
                    </a:lnTo>
                    <a:lnTo>
                      <a:pt x="40" y="49"/>
                    </a:lnTo>
                    <a:lnTo>
                      <a:pt x="41" y="49"/>
                    </a:lnTo>
                    <a:lnTo>
                      <a:pt x="41" y="41"/>
                    </a:lnTo>
                    <a:lnTo>
                      <a:pt x="44" y="41"/>
                    </a:lnTo>
                    <a:lnTo>
                      <a:pt x="44" y="28"/>
                    </a:lnTo>
                    <a:lnTo>
                      <a:pt x="45" y="28"/>
                    </a:lnTo>
                    <a:lnTo>
                      <a:pt x="45" y="25"/>
                    </a:lnTo>
                    <a:lnTo>
                      <a:pt x="53" y="18"/>
                    </a:lnTo>
                    <a:lnTo>
                      <a:pt x="56" y="13"/>
                    </a:lnTo>
                    <a:lnTo>
                      <a:pt x="57" y="13"/>
                    </a:lnTo>
                    <a:lnTo>
                      <a:pt x="62" y="6"/>
                    </a:lnTo>
                    <a:lnTo>
                      <a:pt x="62" y="0"/>
                    </a:lnTo>
                    <a:lnTo>
                      <a:pt x="60" y="0"/>
                    </a:lnTo>
                    <a:lnTo>
                      <a:pt x="57" y="1"/>
                    </a:lnTo>
                    <a:lnTo>
                      <a:pt x="55" y="1"/>
                    </a:lnTo>
                    <a:lnTo>
                      <a:pt x="53" y="3"/>
                    </a:lnTo>
                    <a:lnTo>
                      <a:pt x="52" y="1"/>
                    </a:lnTo>
                    <a:lnTo>
                      <a:pt x="49" y="1"/>
                    </a:lnTo>
                    <a:lnTo>
                      <a:pt x="49" y="3"/>
                    </a:lnTo>
                    <a:lnTo>
                      <a:pt x="47" y="3"/>
                    </a:lnTo>
                    <a:lnTo>
                      <a:pt x="45" y="4"/>
                    </a:lnTo>
                    <a:lnTo>
                      <a:pt x="34" y="4"/>
                    </a:lnTo>
                    <a:lnTo>
                      <a:pt x="33" y="6"/>
                    </a:lnTo>
                    <a:lnTo>
                      <a:pt x="33" y="7"/>
                    </a:lnTo>
                    <a:lnTo>
                      <a:pt x="30" y="10"/>
                    </a:lnTo>
                    <a:lnTo>
                      <a:pt x="27" y="10"/>
                    </a:lnTo>
                    <a:lnTo>
                      <a:pt x="25" y="11"/>
                    </a:lnTo>
                    <a:lnTo>
                      <a:pt x="25" y="13"/>
                    </a:lnTo>
                    <a:lnTo>
                      <a:pt x="24" y="13"/>
                    </a:lnTo>
                    <a:lnTo>
                      <a:pt x="24" y="14"/>
                    </a:lnTo>
                    <a:lnTo>
                      <a:pt x="23" y="15"/>
                    </a:lnTo>
                    <a:lnTo>
                      <a:pt x="16" y="15"/>
                    </a:lnTo>
                    <a:lnTo>
                      <a:pt x="14" y="17"/>
                    </a:lnTo>
                    <a:lnTo>
                      <a:pt x="14" y="23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0" y="24"/>
                    </a:lnTo>
                    <a:lnTo>
                      <a:pt x="9" y="25"/>
                    </a:lnTo>
                    <a:lnTo>
                      <a:pt x="4" y="25"/>
                    </a:lnTo>
                    <a:lnTo>
                      <a:pt x="4" y="27"/>
                    </a:lnTo>
                    <a:lnTo>
                      <a:pt x="6" y="27"/>
                    </a:lnTo>
                    <a:lnTo>
                      <a:pt x="6" y="28"/>
                    </a:lnTo>
                    <a:lnTo>
                      <a:pt x="4" y="28"/>
                    </a:lnTo>
                    <a:lnTo>
                      <a:pt x="4" y="31"/>
                    </a:lnTo>
                    <a:lnTo>
                      <a:pt x="3" y="31"/>
                    </a:lnTo>
                    <a:lnTo>
                      <a:pt x="3" y="34"/>
                    </a:lnTo>
                    <a:lnTo>
                      <a:pt x="2" y="34"/>
                    </a:lnTo>
                    <a:lnTo>
                      <a:pt x="2" y="35"/>
                    </a:lnTo>
                    <a:lnTo>
                      <a:pt x="0" y="35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3" name="Freeform 6351">
                <a:extLst>
                  <a:ext uri="{FF2B5EF4-FFF2-40B4-BE49-F238E27FC236}">
                    <a16:creationId xmlns:a16="http://schemas.microsoft.com/office/drawing/2014/main" id="{C9A8FA63-55FD-757B-ED09-6C7A5387DE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6" y="1146"/>
                <a:ext cx="29" cy="16"/>
              </a:xfrm>
              <a:custGeom>
                <a:avLst/>
                <a:gdLst>
                  <a:gd name="T0" fmla="*/ 16 w 115"/>
                  <a:gd name="T1" fmla="*/ 8 h 65"/>
                  <a:gd name="T2" fmla="*/ 5 w 115"/>
                  <a:gd name="T3" fmla="*/ 19 h 65"/>
                  <a:gd name="T4" fmla="*/ 0 w 115"/>
                  <a:gd name="T5" fmla="*/ 25 h 65"/>
                  <a:gd name="T6" fmla="*/ 4 w 115"/>
                  <a:gd name="T7" fmla="*/ 28 h 65"/>
                  <a:gd name="T8" fmla="*/ 9 w 115"/>
                  <a:gd name="T9" fmla="*/ 32 h 65"/>
                  <a:gd name="T10" fmla="*/ 16 w 115"/>
                  <a:gd name="T11" fmla="*/ 24 h 65"/>
                  <a:gd name="T12" fmla="*/ 22 w 115"/>
                  <a:gd name="T13" fmla="*/ 21 h 65"/>
                  <a:gd name="T14" fmla="*/ 29 w 115"/>
                  <a:gd name="T15" fmla="*/ 17 h 65"/>
                  <a:gd name="T16" fmla="*/ 33 w 115"/>
                  <a:gd name="T17" fmla="*/ 12 h 65"/>
                  <a:gd name="T18" fmla="*/ 37 w 115"/>
                  <a:gd name="T19" fmla="*/ 10 h 65"/>
                  <a:gd name="T20" fmla="*/ 44 w 115"/>
                  <a:gd name="T21" fmla="*/ 4 h 65"/>
                  <a:gd name="T22" fmla="*/ 47 w 115"/>
                  <a:gd name="T23" fmla="*/ 0 h 65"/>
                  <a:gd name="T24" fmla="*/ 47 w 115"/>
                  <a:gd name="T25" fmla="*/ 3 h 65"/>
                  <a:gd name="T26" fmla="*/ 44 w 115"/>
                  <a:gd name="T27" fmla="*/ 8 h 65"/>
                  <a:gd name="T28" fmla="*/ 36 w 115"/>
                  <a:gd name="T29" fmla="*/ 15 h 65"/>
                  <a:gd name="T30" fmla="*/ 36 w 115"/>
                  <a:gd name="T31" fmla="*/ 19 h 65"/>
                  <a:gd name="T32" fmla="*/ 33 w 115"/>
                  <a:gd name="T33" fmla="*/ 22 h 65"/>
                  <a:gd name="T34" fmla="*/ 29 w 115"/>
                  <a:gd name="T35" fmla="*/ 26 h 65"/>
                  <a:gd name="T36" fmla="*/ 32 w 115"/>
                  <a:gd name="T37" fmla="*/ 36 h 65"/>
                  <a:gd name="T38" fmla="*/ 44 w 115"/>
                  <a:gd name="T39" fmla="*/ 34 h 65"/>
                  <a:gd name="T40" fmla="*/ 50 w 115"/>
                  <a:gd name="T41" fmla="*/ 35 h 65"/>
                  <a:gd name="T42" fmla="*/ 55 w 115"/>
                  <a:gd name="T43" fmla="*/ 35 h 65"/>
                  <a:gd name="T44" fmla="*/ 67 w 115"/>
                  <a:gd name="T45" fmla="*/ 32 h 65"/>
                  <a:gd name="T46" fmla="*/ 62 w 115"/>
                  <a:gd name="T47" fmla="*/ 26 h 65"/>
                  <a:gd name="T48" fmla="*/ 61 w 115"/>
                  <a:gd name="T49" fmla="*/ 19 h 65"/>
                  <a:gd name="T50" fmla="*/ 61 w 115"/>
                  <a:gd name="T51" fmla="*/ 15 h 65"/>
                  <a:gd name="T52" fmla="*/ 71 w 115"/>
                  <a:gd name="T53" fmla="*/ 12 h 65"/>
                  <a:gd name="T54" fmla="*/ 74 w 115"/>
                  <a:gd name="T55" fmla="*/ 17 h 65"/>
                  <a:gd name="T56" fmla="*/ 104 w 115"/>
                  <a:gd name="T57" fmla="*/ 12 h 65"/>
                  <a:gd name="T58" fmla="*/ 113 w 115"/>
                  <a:gd name="T59" fmla="*/ 12 h 65"/>
                  <a:gd name="T60" fmla="*/ 115 w 115"/>
                  <a:gd name="T61" fmla="*/ 8 h 65"/>
                  <a:gd name="T62" fmla="*/ 114 w 115"/>
                  <a:gd name="T63" fmla="*/ 12 h 65"/>
                  <a:gd name="T64" fmla="*/ 97 w 115"/>
                  <a:gd name="T65" fmla="*/ 21 h 65"/>
                  <a:gd name="T66" fmla="*/ 78 w 115"/>
                  <a:gd name="T67" fmla="*/ 24 h 65"/>
                  <a:gd name="T68" fmla="*/ 81 w 115"/>
                  <a:gd name="T69" fmla="*/ 28 h 65"/>
                  <a:gd name="T70" fmla="*/ 92 w 115"/>
                  <a:gd name="T71" fmla="*/ 35 h 65"/>
                  <a:gd name="T72" fmla="*/ 85 w 115"/>
                  <a:gd name="T73" fmla="*/ 38 h 65"/>
                  <a:gd name="T74" fmla="*/ 81 w 115"/>
                  <a:gd name="T75" fmla="*/ 38 h 65"/>
                  <a:gd name="T76" fmla="*/ 67 w 115"/>
                  <a:gd name="T77" fmla="*/ 45 h 65"/>
                  <a:gd name="T78" fmla="*/ 55 w 115"/>
                  <a:gd name="T79" fmla="*/ 43 h 65"/>
                  <a:gd name="T80" fmla="*/ 44 w 115"/>
                  <a:gd name="T81" fmla="*/ 48 h 65"/>
                  <a:gd name="T82" fmla="*/ 57 w 115"/>
                  <a:gd name="T83" fmla="*/ 52 h 65"/>
                  <a:gd name="T84" fmla="*/ 61 w 115"/>
                  <a:gd name="T85" fmla="*/ 54 h 65"/>
                  <a:gd name="T86" fmla="*/ 57 w 115"/>
                  <a:gd name="T87" fmla="*/ 58 h 65"/>
                  <a:gd name="T88" fmla="*/ 50 w 115"/>
                  <a:gd name="T89" fmla="*/ 63 h 65"/>
                  <a:gd name="T90" fmla="*/ 40 w 115"/>
                  <a:gd name="T91" fmla="*/ 60 h 65"/>
                  <a:gd name="T92" fmla="*/ 36 w 115"/>
                  <a:gd name="T93" fmla="*/ 64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15" h="65">
                    <a:moveTo>
                      <a:pt x="19" y="7"/>
                    </a:moveTo>
                    <a:lnTo>
                      <a:pt x="18" y="8"/>
                    </a:lnTo>
                    <a:lnTo>
                      <a:pt x="16" y="8"/>
                    </a:lnTo>
                    <a:lnTo>
                      <a:pt x="8" y="17"/>
                    </a:lnTo>
                    <a:lnTo>
                      <a:pt x="7" y="17"/>
                    </a:lnTo>
                    <a:lnTo>
                      <a:pt x="5" y="19"/>
                    </a:lnTo>
                    <a:lnTo>
                      <a:pt x="2" y="22"/>
                    </a:lnTo>
                    <a:lnTo>
                      <a:pt x="2" y="25"/>
                    </a:lnTo>
                    <a:lnTo>
                      <a:pt x="0" y="25"/>
                    </a:lnTo>
                    <a:lnTo>
                      <a:pt x="0" y="29"/>
                    </a:lnTo>
                    <a:lnTo>
                      <a:pt x="2" y="29"/>
                    </a:lnTo>
                    <a:lnTo>
                      <a:pt x="4" y="28"/>
                    </a:lnTo>
                    <a:lnTo>
                      <a:pt x="8" y="28"/>
                    </a:lnTo>
                    <a:lnTo>
                      <a:pt x="9" y="29"/>
                    </a:lnTo>
                    <a:lnTo>
                      <a:pt x="9" y="32"/>
                    </a:lnTo>
                    <a:lnTo>
                      <a:pt x="11" y="32"/>
                    </a:lnTo>
                    <a:lnTo>
                      <a:pt x="16" y="26"/>
                    </a:lnTo>
                    <a:lnTo>
                      <a:pt x="16" y="24"/>
                    </a:lnTo>
                    <a:lnTo>
                      <a:pt x="18" y="22"/>
                    </a:lnTo>
                    <a:lnTo>
                      <a:pt x="19" y="22"/>
                    </a:lnTo>
                    <a:lnTo>
                      <a:pt x="22" y="21"/>
                    </a:lnTo>
                    <a:lnTo>
                      <a:pt x="25" y="18"/>
                    </a:lnTo>
                    <a:lnTo>
                      <a:pt x="28" y="18"/>
                    </a:lnTo>
                    <a:lnTo>
                      <a:pt x="29" y="17"/>
                    </a:lnTo>
                    <a:lnTo>
                      <a:pt x="32" y="15"/>
                    </a:lnTo>
                    <a:lnTo>
                      <a:pt x="32" y="14"/>
                    </a:lnTo>
                    <a:lnTo>
                      <a:pt x="33" y="12"/>
                    </a:lnTo>
                    <a:lnTo>
                      <a:pt x="33" y="11"/>
                    </a:lnTo>
                    <a:lnTo>
                      <a:pt x="35" y="11"/>
                    </a:lnTo>
                    <a:lnTo>
                      <a:pt x="37" y="10"/>
                    </a:lnTo>
                    <a:lnTo>
                      <a:pt x="39" y="8"/>
                    </a:lnTo>
                    <a:lnTo>
                      <a:pt x="40" y="5"/>
                    </a:lnTo>
                    <a:lnTo>
                      <a:pt x="44" y="4"/>
                    </a:lnTo>
                    <a:lnTo>
                      <a:pt x="44" y="1"/>
                    </a:lnTo>
                    <a:lnTo>
                      <a:pt x="45" y="1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7" y="1"/>
                    </a:lnTo>
                    <a:lnTo>
                      <a:pt x="47" y="3"/>
                    </a:lnTo>
                    <a:lnTo>
                      <a:pt x="45" y="4"/>
                    </a:lnTo>
                    <a:lnTo>
                      <a:pt x="45" y="5"/>
                    </a:lnTo>
                    <a:lnTo>
                      <a:pt x="44" y="8"/>
                    </a:lnTo>
                    <a:lnTo>
                      <a:pt x="39" y="12"/>
                    </a:lnTo>
                    <a:lnTo>
                      <a:pt x="37" y="12"/>
                    </a:lnTo>
                    <a:lnTo>
                      <a:pt x="36" y="15"/>
                    </a:lnTo>
                    <a:lnTo>
                      <a:pt x="35" y="17"/>
                    </a:lnTo>
                    <a:lnTo>
                      <a:pt x="35" y="18"/>
                    </a:lnTo>
                    <a:lnTo>
                      <a:pt x="36" y="19"/>
                    </a:lnTo>
                    <a:lnTo>
                      <a:pt x="36" y="21"/>
                    </a:lnTo>
                    <a:lnTo>
                      <a:pt x="35" y="21"/>
                    </a:lnTo>
                    <a:lnTo>
                      <a:pt x="33" y="22"/>
                    </a:lnTo>
                    <a:lnTo>
                      <a:pt x="32" y="22"/>
                    </a:lnTo>
                    <a:lnTo>
                      <a:pt x="30" y="24"/>
                    </a:lnTo>
                    <a:lnTo>
                      <a:pt x="29" y="26"/>
                    </a:lnTo>
                    <a:lnTo>
                      <a:pt x="29" y="36"/>
                    </a:lnTo>
                    <a:lnTo>
                      <a:pt x="30" y="38"/>
                    </a:lnTo>
                    <a:lnTo>
                      <a:pt x="32" y="36"/>
                    </a:lnTo>
                    <a:lnTo>
                      <a:pt x="39" y="36"/>
                    </a:lnTo>
                    <a:lnTo>
                      <a:pt x="43" y="35"/>
                    </a:lnTo>
                    <a:lnTo>
                      <a:pt x="44" y="34"/>
                    </a:lnTo>
                    <a:lnTo>
                      <a:pt x="45" y="34"/>
                    </a:lnTo>
                    <a:lnTo>
                      <a:pt x="47" y="35"/>
                    </a:lnTo>
                    <a:lnTo>
                      <a:pt x="50" y="35"/>
                    </a:lnTo>
                    <a:lnTo>
                      <a:pt x="51" y="34"/>
                    </a:lnTo>
                    <a:lnTo>
                      <a:pt x="54" y="34"/>
                    </a:lnTo>
                    <a:lnTo>
                      <a:pt x="55" y="35"/>
                    </a:lnTo>
                    <a:lnTo>
                      <a:pt x="58" y="34"/>
                    </a:lnTo>
                    <a:lnTo>
                      <a:pt x="64" y="34"/>
                    </a:lnTo>
                    <a:lnTo>
                      <a:pt x="67" y="32"/>
                    </a:lnTo>
                    <a:lnTo>
                      <a:pt x="68" y="31"/>
                    </a:lnTo>
                    <a:lnTo>
                      <a:pt x="62" y="28"/>
                    </a:lnTo>
                    <a:lnTo>
                      <a:pt x="62" y="26"/>
                    </a:lnTo>
                    <a:lnTo>
                      <a:pt x="60" y="24"/>
                    </a:lnTo>
                    <a:lnTo>
                      <a:pt x="61" y="24"/>
                    </a:lnTo>
                    <a:lnTo>
                      <a:pt x="61" y="19"/>
                    </a:lnTo>
                    <a:lnTo>
                      <a:pt x="62" y="18"/>
                    </a:lnTo>
                    <a:lnTo>
                      <a:pt x="62" y="17"/>
                    </a:lnTo>
                    <a:lnTo>
                      <a:pt x="61" y="15"/>
                    </a:lnTo>
                    <a:lnTo>
                      <a:pt x="62" y="15"/>
                    </a:lnTo>
                    <a:lnTo>
                      <a:pt x="65" y="12"/>
                    </a:lnTo>
                    <a:lnTo>
                      <a:pt x="71" y="12"/>
                    </a:lnTo>
                    <a:lnTo>
                      <a:pt x="72" y="14"/>
                    </a:lnTo>
                    <a:lnTo>
                      <a:pt x="74" y="14"/>
                    </a:lnTo>
                    <a:lnTo>
                      <a:pt x="74" y="17"/>
                    </a:lnTo>
                    <a:lnTo>
                      <a:pt x="82" y="18"/>
                    </a:lnTo>
                    <a:lnTo>
                      <a:pt x="92" y="17"/>
                    </a:lnTo>
                    <a:lnTo>
                      <a:pt x="104" y="12"/>
                    </a:lnTo>
                    <a:lnTo>
                      <a:pt x="106" y="14"/>
                    </a:lnTo>
                    <a:lnTo>
                      <a:pt x="107" y="12"/>
                    </a:lnTo>
                    <a:lnTo>
                      <a:pt x="113" y="12"/>
                    </a:lnTo>
                    <a:lnTo>
                      <a:pt x="113" y="11"/>
                    </a:lnTo>
                    <a:lnTo>
                      <a:pt x="114" y="8"/>
                    </a:lnTo>
                    <a:lnTo>
                      <a:pt x="115" y="8"/>
                    </a:lnTo>
                    <a:lnTo>
                      <a:pt x="115" y="10"/>
                    </a:lnTo>
                    <a:lnTo>
                      <a:pt x="114" y="11"/>
                    </a:lnTo>
                    <a:lnTo>
                      <a:pt x="114" y="12"/>
                    </a:lnTo>
                    <a:lnTo>
                      <a:pt x="113" y="14"/>
                    </a:lnTo>
                    <a:lnTo>
                      <a:pt x="102" y="21"/>
                    </a:lnTo>
                    <a:lnTo>
                      <a:pt x="97" y="21"/>
                    </a:lnTo>
                    <a:lnTo>
                      <a:pt x="92" y="22"/>
                    </a:lnTo>
                    <a:lnTo>
                      <a:pt x="89" y="24"/>
                    </a:lnTo>
                    <a:lnTo>
                      <a:pt x="78" y="24"/>
                    </a:lnTo>
                    <a:lnTo>
                      <a:pt x="78" y="26"/>
                    </a:lnTo>
                    <a:lnTo>
                      <a:pt x="79" y="28"/>
                    </a:lnTo>
                    <a:lnTo>
                      <a:pt x="81" y="28"/>
                    </a:lnTo>
                    <a:lnTo>
                      <a:pt x="83" y="29"/>
                    </a:lnTo>
                    <a:lnTo>
                      <a:pt x="89" y="34"/>
                    </a:lnTo>
                    <a:lnTo>
                      <a:pt x="92" y="35"/>
                    </a:lnTo>
                    <a:lnTo>
                      <a:pt x="89" y="35"/>
                    </a:lnTo>
                    <a:lnTo>
                      <a:pt x="86" y="38"/>
                    </a:lnTo>
                    <a:lnTo>
                      <a:pt x="85" y="38"/>
                    </a:lnTo>
                    <a:lnTo>
                      <a:pt x="83" y="39"/>
                    </a:lnTo>
                    <a:lnTo>
                      <a:pt x="81" y="39"/>
                    </a:lnTo>
                    <a:lnTo>
                      <a:pt x="81" y="38"/>
                    </a:lnTo>
                    <a:lnTo>
                      <a:pt x="76" y="38"/>
                    </a:lnTo>
                    <a:lnTo>
                      <a:pt x="72" y="42"/>
                    </a:lnTo>
                    <a:lnTo>
                      <a:pt x="67" y="45"/>
                    </a:lnTo>
                    <a:lnTo>
                      <a:pt x="62" y="45"/>
                    </a:lnTo>
                    <a:lnTo>
                      <a:pt x="61" y="43"/>
                    </a:lnTo>
                    <a:lnTo>
                      <a:pt x="55" y="43"/>
                    </a:lnTo>
                    <a:lnTo>
                      <a:pt x="53" y="46"/>
                    </a:lnTo>
                    <a:lnTo>
                      <a:pt x="45" y="46"/>
                    </a:lnTo>
                    <a:lnTo>
                      <a:pt x="44" y="48"/>
                    </a:lnTo>
                    <a:lnTo>
                      <a:pt x="44" y="54"/>
                    </a:lnTo>
                    <a:lnTo>
                      <a:pt x="55" y="54"/>
                    </a:lnTo>
                    <a:lnTo>
                      <a:pt x="57" y="52"/>
                    </a:lnTo>
                    <a:lnTo>
                      <a:pt x="58" y="52"/>
                    </a:lnTo>
                    <a:lnTo>
                      <a:pt x="58" y="54"/>
                    </a:lnTo>
                    <a:lnTo>
                      <a:pt x="61" y="54"/>
                    </a:lnTo>
                    <a:lnTo>
                      <a:pt x="61" y="57"/>
                    </a:lnTo>
                    <a:lnTo>
                      <a:pt x="60" y="58"/>
                    </a:lnTo>
                    <a:lnTo>
                      <a:pt x="57" y="58"/>
                    </a:lnTo>
                    <a:lnTo>
                      <a:pt x="55" y="61"/>
                    </a:lnTo>
                    <a:lnTo>
                      <a:pt x="54" y="63"/>
                    </a:lnTo>
                    <a:lnTo>
                      <a:pt x="50" y="63"/>
                    </a:lnTo>
                    <a:lnTo>
                      <a:pt x="47" y="61"/>
                    </a:lnTo>
                    <a:lnTo>
                      <a:pt x="47" y="60"/>
                    </a:lnTo>
                    <a:lnTo>
                      <a:pt x="40" y="60"/>
                    </a:lnTo>
                    <a:lnTo>
                      <a:pt x="37" y="61"/>
                    </a:lnTo>
                    <a:lnTo>
                      <a:pt x="36" y="63"/>
                    </a:lnTo>
                    <a:lnTo>
                      <a:pt x="36" y="64"/>
                    </a:lnTo>
                    <a:lnTo>
                      <a:pt x="39" y="64"/>
                    </a:lnTo>
                    <a:lnTo>
                      <a:pt x="39" y="65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4" name="Freeform 6352">
                <a:extLst>
                  <a:ext uri="{FF2B5EF4-FFF2-40B4-BE49-F238E27FC236}">
                    <a16:creationId xmlns:a16="http://schemas.microsoft.com/office/drawing/2014/main" id="{2729003B-A6A4-5622-18A0-D8FFD9518F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1" y="1147"/>
                <a:ext cx="1" cy="1"/>
              </a:xfrm>
              <a:custGeom>
                <a:avLst/>
                <a:gdLst>
                  <a:gd name="T0" fmla="*/ 0 w 2"/>
                  <a:gd name="T1" fmla="*/ 3 h 3"/>
                  <a:gd name="T2" fmla="*/ 0 w 2"/>
                  <a:gd name="T3" fmla="*/ 0 h 3"/>
                  <a:gd name="T4" fmla="*/ 2 w 2"/>
                  <a:gd name="T5" fmla="*/ 0 h 3"/>
                  <a:gd name="T6" fmla="*/ 2 w 2"/>
                  <a:gd name="T7" fmla="*/ 1 h 3"/>
                  <a:gd name="T8" fmla="*/ 0 w 2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0" y="3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5" name="Freeform 6353">
                <a:extLst>
                  <a:ext uri="{FF2B5EF4-FFF2-40B4-BE49-F238E27FC236}">
                    <a16:creationId xmlns:a16="http://schemas.microsoft.com/office/drawing/2014/main" id="{AAE62AA3-23CF-0675-07AA-8B83CA4957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7" y="1148"/>
                <a:ext cx="24" cy="12"/>
              </a:xfrm>
              <a:custGeom>
                <a:avLst/>
                <a:gdLst>
                  <a:gd name="T0" fmla="*/ 16 w 95"/>
                  <a:gd name="T1" fmla="*/ 29 h 51"/>
                  <a:gd name="T2" fmla="*/ 13 w 95"/>
                  <a:gd name="T3" fmla="*/ 32 h 51"/>
                  <a:gd name="T4" fmla="*/ 11 w 95"/>
                  <a:gd name="T5" fmla="*/ 32 h 51"/>
                  <a:gd name="T6" fmla="*/ 8 w 95"/>
                  <a:gd name="T7" fmla="*/ 38 h 51"/>
                  <a:gd name="T8" fmla="*/ 4 w 95"/>
                  <a:gd name="T9" fmla="*/ 42 h 51"/>
                  <a:gd name="T10" fmla="*/ 3 w 95"/>
                  <a:gd name="T11" fmla="*/ 45 h 51"/>
                  <a:gd name="T12" fmla="*/ 1 w 95"/>
                  <a:gd name="T13" fmla="*/ 47 h 51"/>
                  <a:gd name="T14" fmla="*/ 1 w 95"/>
                  <a:gd name="T15" fmla="*/ 49 h 51"/>
                  <a:gd name="T16" fmla="*/ 0 w 95"/>
                  <a:gd name="T17" fmla="*/ 49 h 51"/>
                  <a:gd name="T18" fmla="*/ 0 w 95"/>
                  <a:gd name="T19" fmla="*/ 50 h 51"/>
                  <a:gd name="T20" fmla="*/ 11 w 95"/>
                  <a:gd name="T21" fmla="*/ 50 h 51"/>
                  <a:gd name="T22" fmla="*/ 13 w 95"/>
                  <a:gd name="T23" fmla="*/ 51 h 51"/>
                  <a:gd name="T24" fmla="*/ 24 w 95"/>
                  <a:gd name="T25" fmla="*/ 51 h 51"/>
                  <a:gd name="T26" fmla="*/ 25 w 95"/>
                  <a:gd name="T27" fmla="*/ 50 h 51"/>
                  <a:gd name="T28" fmla="*/ 32 w 95"/>
                  <a:gd name="T29" fmla="*/ 50 h 51"/>
                  <a:gd name="T30" fmla="*/ 34 w 95"/>
                  <a:gd name="T31" fmla="*/ 51 h 51"/>
                  <a:gd name="T32" fmla="*/ 46 w 95"/>
                  <a:gd name="T33" fmla="*/ 51 h 51"/>
                  <a:gd name="T34" fmla="*/ 49 w 95"/>
                  <a:gd name="T35" fmla="*/ 50 h 51"/>
                  <a:gd name="T36" fmla="*/ 52 w 95"/>
                  <a:gd name="T37" fmla="*/ 50 h 51"/>
                  <a:gd name="T38" fmla="*/ 54 w 95"/>
                  <a:gd name="T39" fmla="*/ 47 h 51"/>
                  <a:gd name="T40" fmla="*/ 54 w 95"/>
                  <a:gd name="T41" fmla="*/ 41 h 51"/>
                  <a:gd name="T42" fmla="*/ 56 w 95"/>
                  <a:gd name="T43" fmla="*/ 39 h 51"/>
                  <a:gd name="T44" fmla="*/ 59 w 95"/>
                  <a:gd name="T45" fmla="*/ 38 h 51"/>
                  <a:gd name="T46" fmla="*/ 60 w 95"/>
                  <a:gd name="T47" fmla="*/ 35 h 51"/>
                  <a:gd name="T48" fmla="*/ 59 w 95"/>
                  <a:gd name="T49" fmla="*/ 34 h 51"/>
                  <a:gd name="T50" fmla="*/ 59 w 95"/>
                  <a:gd name="T51" fmla="*/ 29 h 51"/>
                  <a:gd name="T52" fmla="*/ 60 w 95"/>
                  <a:gd name="T53" fmla="*/ 28 h 51"/>
                  <a:gd name="T54" fmla="*/ 60 w 95"/>
                  <a:gd name="T55" fmla="*/ 27 h 51"/>
                  <a:gd name="T56" fmla="*/ 61 w 95"/>
                  <a:gd name="T57" fmla="*/ 25 h 51"/>
                  <a:gd name="T58" fmla="*/ 61 w 95"/>
                  <a:gd name="T59" fmla="*/ 19 h 51"/>
                  <a:gd name="T60" fmla="*/ 63 w 95"/>
                  <a:gd name="T61" fmla="*/ 18 h 51"/>
                  <a:gd name="T62" fmla="*/ 64 w 95"/>
                  <a:gd name="T63" fmla="*/ 18 h 51"/>
                  <a:gd name="T64" fmla="*/ 67 w 95"/>
                  <a:gd name="T65" fmla="*/ 17 h 51"/>
                  <a:gd name="T66" fmla="*/ 67 w 95"/>
                  <a:gd name="T67" fmla="*/ 15 h 51"/>
                  <a:gd name="T68" fmla="*/ 70 w 95"/>
                  <a:gd name="T69" fmla="*/ 15 h 51"/>
                  <a:gd name="T70" fmla="*/ 71 w 95"/>
                  <a:gd name="T71" fmla="*/ 14 h 51"/>
                  <a:gd name="T72" fmla="*/ 74 w 95"/>
                  <a:gd name="T73" fmla="*/ 14 h 51"/>
                  <a:gd name="T74" fmla="*/ 74 w 95"/>
                  <a:gd name="T75" fmla="*/ 12 h 51"/>
                  <a:gd name="T76" fmla="*/ 76 w 95"/>
                  <a:gd name="T77" fmla="*/ 12 h 51"/>
                  <a:gd name="T78" fmla="*/ 78 w 95"/>
                  <a:gd name="T79" fmla="*/ 10 h 51"/>
                  <a:gd name="T80" fmla="*/ 84 w 95"/>
                  <a:gd name="T81" fmla="*/ 7 h 51"/>
                  <a:gd name="T82" fmla="*/ 88 w 95"/>
                  <a:gd name="T83" fmla="*/ 3 h 51"/>
                  <a:gd name="T84" fmla="*/ 94 w 95"/>
                  <a:gd name="T85" fmla="*/ 0 h 51"/>
                  <a:gd name="T86" fmla="*/ 95 w 95"/>
                  <a:gd name="T87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95" h="51">
                    <a:moveTo>
                      <a:pt x="16" y="29"/>
                    </a:moveTo>
                    <a:lnTo>
                      <a:pt x="13" y="32"/>
                    </a:lnTo>
                    <a:lnTo>
                      <a:pt x="11" y="32"/>
                    </a:lnTo>
                    <a:lnTo>
                      <a:pt x="8" y="38"/>
                    </a:lnTo>
                    <a:lnTo>
                      <a:pt x="4" y="42"/>
                    </a:lnTo>
                    <a:lnTo>
                      <a:pt x="3" y="45"/>
                    </a:lnTo>
                    <a:lnTo>
                      <a:pt x="1" y="47"/>
                    </a:lnTo>
                    <a:lnTo>
                      <a:pt x="1" y="49"/>
                    </a:lnTo>
                    <a:lnTo>
                      <a:pt x="0" y="49"/>
                    </a:lnTo>
                    <a:lnTo>
                      <a:pt x="0" y="50"/>
                    </a:lnTo>
                    <a:lnTo>
                      <a:pt x="11" y="50"/>
                    </a:lnTo>
                    <a:lnTo>
                      <a:pt x="13" y="51"/>
                    </a:lnTo>
                    <a:lnTo>
                      <a:pt x="24" y="51"/>
                    </a:lnTo>
                    <a:lnTo>
                      <a:pt x="25" y="50"/>
                    </a:lnTo>
                    <a:lnTo>
                      <a:pt x="32" y="50"/>
                    </a:lnTo>
                    <a:lnTo>
                      <a:pt x="34" y="51"/>
                    </a:lnTo>
                    <a:lnTo>
                      <a:pt x="46" y="51"/>
                    </a:lnTo>
                    <a:lnTo>
                      <a:pt x="49" y="50"/>
                    </a:lnTo>
                    <a:lnTo>
                      <a:pt x="52" y="50"/>
                    </a:lnTo>
                    <a:lnTo>
                      <a:pt x="54" y="47"/>
                    </a:lnTo>
                    <a:lnTo>
                      <a:pt x="54" y="41"/>
                    </a:lnTo>
                    <a:lnTo>
                      <a:pt x="56" y="39"/>
                    </a:lnTo>
                    <a:lnTo>
                      <a:pt x="59" y="38"/>
                    </a:lnTo>
                    <a:lnTo>
                      <a:pt x="60" y="35"/>
                    </a:lnTo>
                    <a:lnTo>
                      <a:pt x="59" y="34"/>
                    </a:lnTo>
                    <a:lnTo>
                      <a:pt x="59" y="29"/>
                    </a:lnTo>
                    <a:lnTo>
                      <a:pt x="60" y="28"/>
                    </a:lnTo>
                    <a:lnTo>
                      <a:pt x="60" y="27"/>
                    </a:lnTo>
                    <a:lnTo>
                      <a:pt x="61" y="25"/>
                    </a:lnTo>
                    <a:lnTo>
                      <a:pt x="61" y="19"/>
                    </a:lnTo>
                    <a:lnTo>
                      <a:pt x="63" y="18"/>
                    </a:lnTo>
                    <a:lnTo>
                      <a:pt x="64" y="18"/>
                    </a:lnTo>
                    <a:lnTo>
                      <a:pt x="67" y="17"/>
                    </a:lnTo>
                    <a:lnTo>
                      <a:pt x="67" y="15"/>
                    </a:lnTo>
                    <a:lnTo>
                      <a:pt x="70" y="15"/>
                    </a:lnTo>
                    <a:lnTo>
                      <a:pt x="71" y="14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6" y="12"/>
                    </a:lnTo>
                    <a:lnTo>
                      <a:pt x="78" y="10"/>
                    </a:lnTo>
                    <a:lnTo>
                      <a:pt x="84" y="7"/>
                    </a:lnTo>
                    <a:lnTo>
                      <a:pt x="88" y="3"/>
                    </a:lnTo>
                    <a:lnTo>
                      <a:pt x="94" y="0"/>
                    </a:lnTo>
                    <a:lnTo>
                      <a:pt x="95" y="0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6" name="Freeform 6354">
                <a:extLst>
                  <a:ext uri="{FF2B5EF4-FFF2-40B4-BE49-F238E27FC236}">
                    <a16:creationId xmlns:a16="http://schemas.microsoft.com/office/drawing/2014/main" id="{3C8BC106-A5E3-6EB9-0A3A-9CCF3D33AB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1" y="1162"/>
                <a:ext cx="16" cy="7"/>
              </a:xfrm>
              <a:custGeom>
                <a:avLst/>
                <a:gdLst>
                  <a:gd name="T0" fmla="*/ 25 w 65"/>
                  <a:gd name="T1" fmla="*/ 0 h 27"/>
                  <a:gd name="T2" fmla="*/ 22 w 65"/>
                  <a:gd name="T3" fmla="*/ 3 h 27"/>
                  <a:gd name="T4" fmla="*/ 21 w 65"/>
                  <a:gd name="T5" fmla="*/ 6 h 27"/>
                  <a:gd name="T6" fmla="*/ 18 w 65"/>
                  <a:gd name="T7" fmla="*/ 5 h 27"/>
                  <a:gd name="T8" fmla="*/ 15 w 65"/>
                  <a:gd name="T9" fmla="*/ 3 h 27"/>
                  <a:gd name="T10" fmla="*/ 14 w 65"/>
                  <a:gd name="T11" fmla="*/ 7 h 27"/>
                  <a:gd name="T12" fmla="*/ 10 w 65"/>
                  <a:gd name="T13" fmla="*/ 10 h 27"/>
                  <a:gd name="T14" fmla="*/ 8 w 65"/>
                  <a:gd name="T15" fmla="*/ 9 h 27"/>
                  <a:gd name="T16" fmla="*/ 5 w 65"/>
                  <a:gd name="T17" fmla="*/ 13 h 27"/>
                  <a:gd name="T18" fmla="*/ 1 w 65"/>
                  <a:gd name="T19" fmla="*/ 14 h 27"/>
                  <a:gd name="T20" fmla="*/ 0 w 65"/>
                  <a:gd name="T21" fmla="*/ 17 h 27"/>
                  <a:gd name="T22" fmla="*/ 3 w 65"/>
                  <a:gd name="T23" fmla="*/ 19 h 27"/>
                  <a:gd name="T24" fmla="*/ 1 w 65"/>
                  <a:gd name="T25" fmla="*/ 20 h 27"/>
                  <a:gd name="T26" fmla="*/ 5 w 65"/>
                  <a:gd name="T27" fmla="*/ 17 h 27"/>
                  <a:gd name="T28" fmla="*/ 21 w 65"/>
                  <a:gd name="T29" fmla="*/ 19 h 27"/>
                  <a:gd name="T30" fmla="*/ 25 w 65"/>
                  <a:gd name="T31" fmla="*/ 20 h 27"/>
                  <a:gd name="T32" fmla="*/ 26 w 65"/>
                  <a:gd name="T33" fmla="*/ 17 h 27"/>
                  <a:gd name="T34" fmla="*/ 27 w 65"/>
                  <a:gd name="T35" fmla="*/ 19 h 27"/>
                  <a:gd name="T36" fmla="*/ 33 w 65"/>
                  <a:gd name="T37" fmla="*/ 20 h 27"/>
                  <a:gd name="T38" fmla="*/ 30 w 65"/>
                  <a:gd name="T39" fmla="*/ 17 h 27"/>
                  <a:gd name="T40" fmla="*/ 33 w 65"/>
                  <a:gd name="T41" fmla="*/ 16 h 27"/>
                  <a:gd name="T42" fmla="*/ 36 w 65"/>
                  <a:gd name="T43" fmla="*/ 14 h 27"/>
                  <a:gd name="T44" fmla="*/ 35 w 65"/>
                  <a:gd name="T45" fmla="*/ 17 h 27"/>
                  <a:gd name="T46" fmla="*/ 39 w 65"/>
                  <a:gd name="T47" fmla="*/ 22 h 27"/>
                  <a:gd name="T48" fmla="*/ 43 w 65"/>
                  <a:gd name="T49" fmla="*/ 23 h 27"/>
                  <a:gd name="T50" fmla="*/ 47 w 65"/>
                  <a:gd name="T51" fmla="*/ 26 h 27"/>
                  <a:gd name="T52" fmla="*/ 53 w 65"/>
                  <a:gd name="T53" fmla="*/ 27 h 27"/>
                  <a:gd name="T54" fmla="*/ 57 w 65"/>
                  <a:gd name="T55" fmla="*/ 24 h 27"/>
                  <a:gd name="T56" fmla="*/ 58 w 65"/>
                  <a:gd name="T57" fmla="*/ 23 h 27"/>
                  <a:gd name="T58" fmla="*/ 60 w 65"/>
                  <a:gd name="T59" fmla="*/ 19 h 27"/>
                  <a:gd name="T60" fmla="*/ 63 w 65"/>
                  <a:gd name="T61" fmla="*/ 20 h 27"/>
                  <a:gd name="T62" fmla="*/ 64 w 65"/>
                  <a:gd name="T63" fmla="*/ 17 h 27"/>
                  <a:gd name="T64" fmla="*/ 65 w 65"/>
                  <a:gd name="T65" fmla="*/ 14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65" h="27">
                    <a:moveTo>
                      <a:pt x="21" y="0"/>
                    </a:moveTo>
                    <a:lnTo>
                      <a:pt x="25" y="0"/>
                    </a:lnTo>
                    <a:lnTo>
                      <a:pt x="25" y="2"/>
                    </a:lnTo>
                    <a:lnTo>
                      <a:pt x="22" y="3"/>
                    </a:lnTo>
                    <a:lnTo>
                      <a:pt x="22" y="5"/>
                    </a:lnTo>
                    <a:lnTo>
                      <a:pt x="21" y="6"/>
                    </a:lnTo>
                    <a:lnTo>
                      <a:pt x="18" y="6"/>
                    </a:lnTo>
                    <a:lnTo>
                      <a:pt x="18" y="5"/>
                    </a:lnTo>
                    <a:lnTo>
                      <a:pt x="17" y="5"/>
                    </a:lnTo>
                    <a:lnTo>
                      <a:pt x="15" y="3"/>
                    </a:lnTo>
                    <a:lnTo>
                      <a:pt x="14" y="3"/>
                    </a:lnTo>
                    <a:lnTo>
                      <a:pt x="14" y="7"/>
                    </a:lnTo>
                    <a:lnTo>
                      <a:pt x="11" y="10"/>
                    </a:lnTo>
                    <a:lnTo>
                      <a:pt x="10" y="10"/>
                    </a:lnTo>
                    <a:lnTo>
                      <a:pt x="10" y="9"/>
                    </a:lnTo>
                    <a:lnTo>
                      <a:pt x="8" y="9"/>
                    </a:lnTo>
                    <a:lnTo>
                      <a:pt x="7" y="10"/>
                    </a:lnTo>
                    <a:lnTo>
                      <a:pt x="5" y="13"/>
                    </a:lnTo>
                    <a:lnTo>
                      <a:pt x="4" y="14"/>
                    </a:lnTo>
                    <a:lnTo>
                      <a:pt x="1" y="14"/>
                    </a:lnTo>
                    <a:lnTo>
                      <a:pt x="0" y="16"/>
                    </a:lnTo>
                    <a:lnTo>
                      <a:pt x="0" y="17"/>
                    </a:lnTo>
                    <a:lnTo>
                      <a:pt x="3" y="17"/>
                    </a:lnTo>
                    <a:lnTo>
                      <a:pt x="3" y="19"/>
                    </a:lnTo>
                    <a:lnTo>
                      <a:pt x="1" y="19"/>
                    </a:lnTo>
                    <a:lnTo>
                      <a:pt x="1" y="20"/>
                    </a:lnTo>
                    <a:lnTo>
                      <a:pt x="3" y="20"/>
                    </a:lnTo>
                    <a:lnTo>
                      <a:pt x="5" y="17"/>
                    </a:lnTo>
                    <a:lnTo>
                      <a:pt x="19" y="17"/>
                    </a:lnTo>
                    <a:lnTo>
                      <a:pt x="21" y="19"/>
                    </a:lnTo>
                    <a:lnTo>
                      <a:pt x="21" y="20"/>
                    </a:lnTo>
                    <a:lnTo>
                      <a:pt x="25" y="20"/>
                    </a:lnTo>
                    <a:lnTo>
                      <a:pt x="26" y="19"/>
                    </a:lnTo>
                    <a:lnTo>
                      <a:pt x="26" y="17"/>
                    </a:lnTo>
                    <a:lnTo>
                      <a:pt x="27" y="17"/>
                    </a:lnTo>
                    <a:lnTo>
                      <a:pt x="27" y="19"/>
                    </a:lnTo>
                    <a:lnTo>
                      <a:pt x="29" y="20"/>
                    </a:lnTo>
                    <a:lnTo>
                      <a:pt x="33" y="20"/>
                    </a:lnTo>
                    <a:lnTo>
                      <a:pt x="33" y="19"/>
                    </a:lnTo>
                    <a:lnTo>
                      <a:pt x="30" y="17"/>
                    </a:lnTo>
                    <a:lnTo>
                      <a:pt x="30" y="16"/>
                    </a:lnTo>
                    <a:lnTo>
                      <a:pt x="33" y="16"/>
                    </a:lnTo>
                    <a:lnTo>
                      <a:pt x="36" y="13"/>
                    </a:lnTo>
                    <a:lnTo>
                      <a:pt x="36" y="14"/>
                    </a:lnTo>
                    <a:lnTo>
                      <a:pt x="35" y="16"/>
                    </a:lnTo>
                    <a:lnTo>
                      <a:pt x="35" y="17"/>
                    </a:lnTo>
                    <a:lnTo>
                      <a:pt x="36" y="20"/>
                    </a:lnTo>
                    <a:lnTo>
                      <a:pt x="39" y="22"/>
                    </a:lnTo>
                    <a:lnTo>
                      <a:pt x="40" y="23"/>
                    </a:lnTo>
                    <a:lnTo>
                      <a:pt x="43" y="23"/>
                    </a:lnTo>
                    <a:lnTo>
                      <a:pt x="46" y="26"/>
                    </a:lnTo>
                    <a:lnTo>
                      <a:pt x="47" y="26"/>
                    </a:lnTo>
                    <a:lnTo>
                      <a:pt x="49" y="27"/>
                    </a:lnTo>
                    <a:lnTo>
                      <a:pt x="53" y="27"/>
                    </a:lnTo>
                    <a:lnTo>
                      <a:pt x="54" y="26"/>
                    </a:lnTo>
                    <a:lnTo>
                      <a:pt x="57" y="24"/>
                    </a:lnTo>
                    <a:lnTo>
                      <a:pt x="57" y="23"/>
                    </a:lnTo>
                    <a:lnTo>
                      <a:pt x="58" y="23"/>
                    </a:lnTo>
                    <a:lnTo>
                      <a:pt x="60" y="22"/>
                    </a:lnTo>
                    <a:lnTo>
                      <a:pt x="60" y="19"/>
                    </a:lnTo>
                    <a:lnTo>
                      <a:pt x="61" y="19"/>
                    </a:lnTo>
                    <a:lnTo>
                      <a:pt x="63" y="20"/>
                    </a:lnTo>
                    <a:lnTo>
                      <a:pt x="64" y="19"/>
                    </a:lnTo>
                    <a:lnTo>
                      <a:pt x="64" y="17"/>
                    </a:lnTo>
                    <a:lnTo>
                      <a:pt x="65" y="16"/>
                    </a:lnTo>
                    <a:lnTo>
                      <a:pt x="65" y="14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7" name="Freeform 6355">
                <a:extLst>
                  <a:ext uri="{FF2B5EF4-FFF2-40B4-BE49-F238E27FC236}">
                    <a16:creationId xmlns:a16="http://schemas.microsoft.com/office/drawing/2014/main" id="{B17A286A-48AB-7DE3-CFEB-BAFE644CC5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6" y="1163"/>
                <a:ext cx="0" cy="0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0" y="2"/>
                    </a:lnTo>
                    <a:lnTo>
                      <a:pt x="2" y="2"/>
                    </a:lnTo>
                    <a:lnTo>
                      <a:pt x="2" y="0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8" name="Line 6356">
                <a:extLst>
                  <a:ext uri="{FF2B5EF4-FFF2-40B4-BE49-F238E27FC236}">
                    <a16:creationId xmlns:a16="http://schemas.microsoft.com/office/drawing/2014/main" id="{BD743999-B57C-6F4B-0E57-2DB7E0822C4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96" y="1162"/>
                <a:ext cx="0" cy="1"/>
              </a:xfrm>
              <a:prstGeom prst="line">
                <a:avLst/>
              </a:pr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9" name="Freeform 6357">
                <a:extLst>
                  <a:ext uri="{FF2B5EF4-FFF2-40B4-BE49-F238E27FC236}">
                    <a16:creationId xmlns:a16="http://schemas.microsoft.com/office/drawing/2014/main" id="{120EB738-46F3-632B-8DDD-EB24E262C1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6" y="1162"/>
                <a:ext cx="1" cy="1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2 h 3"/>
                  <a:gd name="T4" fmla="*/ 0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2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0" name="Freeform 6358">
                <a:extLst>
                  <a:ext uri="{FF2B5EF4-FFF2-40B4-BE49-F238E27FC236}">
                    <a16:creationId xmlns:a16="http://schemas.microsoft.com/office/drawing/2014/main" id="{B901A728-5CCC-4CC6-7A5F-880045473F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1" y="1153"/>
                <a:ext cx="5" cy="2"/>
              </a:xfrm>
              <a:custGeom>
                <a:avLst/>
                <a:gdLst>
                  <a:gd name="T0" fmla="*/ 0 w 19"/>
                  <a:gd name="T1" fmla="*/ 6 h 10"/>
                  <a:gd name="T2" fmla="*/ 0 w 19"/>
                  <a:gd name="T3" fmla="*/ 5 h 10"/>
                  <a:gd name="T4" fmla="*/ 3 w 19"/>
                  <a:gd name="T5" fmla="*/ 5 h 10"/>
                  <a:gd name="T6" fmla="*/ 4 w 19"/>
                  <a:gd name="T7" fmla="*/ 3 h 10"/>
                  <a:gd name="T8" fmla="*/ 7 w 19"/>
                  <a:gd name="T9" fmla="*/ 2 h 10"/>
                  <a:gd name="T10" fmla="*/ 8 w 19"/>
                  <a:gd name="T11" fmla="*/ 0 h 10"/>
                  <a:gd name="T12" fmla="*/ 15 w 19"/>
                  <a:gd name="T13" fmla="*/ 0 h 10"/>
                  <a:gd name="T14" fmla="*/ 18 w 19"/>
                  <a:gd name="T15" fmla="*/ 2 h 10"/>
                  <a:gd name="T16" fmla="*/ 19 w 19"/>
                  <a:gd name="T17" fmla="*/ 2 h 10"/>
                  <a:gd name="T18" fmla="*/ 18 w 19"/>
                  <a:gd name="T19" fmla="*/ 3 h 10"/>
                  <a:gd name="T20" fmla="*/ 12 w 19"/>
                  <a:gd name="T21" fmla="*/ 3 h 10"/>
                  <a:gd name="T22" fmla="*/ 11 w 19"/>
                  <a:gd name="T23" fmla="*/ 5 h 10"/>
                  <a:gd name="T24" fmla="*/ 8 w 19"/>
                  <a:gd name="T25" fmla="*/ 5 h 10"/>
                  <a:gd name="T26" fmla="*/ 7 w 19"/>
                  <a:gd name="T27" fmla="*/ 6 h 10"/>
                  <a:gd name="T28" fmla="*/ 5 w 19"/>
                  <a:gd name="T29" fmla="*/ 6 h 10"/>
                  <a:gd name="T30" fmla="*/ 5 w 19"/>
                  <a:gd name="T31" fmla="*/ 8 h 10"/>
                  <a:gd name="T32" fmla="*/ 4 w 19"/>
                  <a:gd name="T33" fmla="*/ 10 h 10"/>
                  <a:gd name="T34" fmla="*/ 3 w 19"/>
                  <a:gd name="T35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9" h="10">
                    <a:moveTo>
                      <a:pt x="0" y="6"/>
                    </a:moveTo>
                    <a:lnTo>
                      <a:pt x="0" y="5"/>
                    </a:lnTo>
                    <a:lnTo>
                      <a:pt x="3" y="5"/>
                    </a:lnTo>
                    <a:lnTo>
                      <a:pt x="4" y="3"/>
                    </a:lnTo>
                    <a:lnTo>
                      <a:pt x="7" y="2"/>
                    </a:lnTo>
                    <a:lnTo>
                      <a:pt x="8" y="0"/>
                    </a:lnTo>
                    <a:lnTo>
                      <a:pt x="15" y="0"/>
                    </a:lnTo>
                    <a:lnTo>
                      <a:pt x="18" y="2"/>
                    </a:lnTo>
                    <a:lnTo>
                      <a:pt x="19" y="2"/>
                    </a:lnTo>
                    <a:lnTo>
                      <a:pt x="18" y="3"/>
                    </a:lnTo>
                    <a:lnTo>
                      <a:pt x="12" y="3"/>
                    </a:lnTo>
                    <a:lnTo>
                      <a:pt x="11" y="5"/>
                    </a:lnTo>
                    <a:lnTo>
                      <a:pt x="8" y="5"/>
                    </a:lnTo>
                    <a:lnTo>
                      <a:pt x="7" y="6"/>
                    </a:lnTo>
                    <a:lnTo>
                      <a:pt x="5" y="6"/>
                    </a:lnTo>
                    <a:lnTo>
                      <a:pt x="5" y="8"/>
                    </a:lnTo>
                    <a:lnTo>
                      <a:pt x="4" y="10"/>
                    </a:lnTo>
                    <a:lnTo>
                      <a:pt x="3" y="10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1" name="Freeform 6359">
                <a:extLst>
                  <a:ext uri="{FF2B5EF4-FFF2-40B4-BE49-F238E27FC236}">
                    <a16:creationId xmlns:a16="http://schemas.microsoft.com/office/drawing/2014/main" id="{C7338DE8-251F-351D-C41C-75DDD48D3C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1" y="1155"/>
                <a:ext cx="0" cy="0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1 h 2"/>
                  <a:gd name="T4" fmla="*/ 0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2" y="1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2" name="Line 6360">
                <a:extLst>
                  <a:ext uri="{FF2B5EF4-FFF2-40B4-BE49-F238E27FC236}">
                    <a16:creationId xmlns:a16="http://schemas.microsoft.com/office/drawing/2014/main" id="{0ECF6A2E-EF8C-A83B-18D3-B3A377DF4FA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71" y="1154"/>
                <a:ext cx="0" cy="1"/>
              </a:xfrm>
              <a:prstGeom prst="line">
                <a:avLst/>
              </a:pr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3" name="Freeform 6361">
                <a:extLst>
                  <a:ext uri="{FF2B5EF4-FFF2-40B4-BE49-F238E27FC236}">
                    <a16:creationId xmlns:a16="http://schemas.microsoft.com/office/drawing/2014/main" id="{3A39C3EB-B8D3-7D93-FD5C-A683526EE4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1" y="1154"/>
                <a:ext cx="0" cy="1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0 h 2"/>
                  <a:gd name="T4" fmla="*/ 0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lnTo>
                      <a:pt x="1" y="0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4" name="Line 6362">
                <a:extLst>
                  <a:ext uri="{FF2B5EF4-FFF2-40B4-BE49-F238E27FC236}">
                    <a16:creationId xmlns:a16="http://schemas.microsoft.com/office/drawing/2014/main" id="{AA571BD8-E28E-FA54-CEA2-966E94AA7CE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71" y="1155"/>
                <a:ext cx="0" cy="0"/>
              </a:xfrm>
              <a:prstGeom prst="line">
                <a:avLst/>
              </a:pr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5" name="Freeform 6363">
                <a:extLst>
                  <a:ext uri="{FF2B5EF4-FFF2-40B4-BE49-F238E27FC236}">
                    <a16:creationId xmlns:a16="http://schemas.microsoft.com/office/drawing/2014/main" id="{90938FD6-A28E-67FA-7B4B-63E9F66352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7" y="1165"/>
                <a:ext cx="0" cy="1"/>
              </a:xfrm>
              <a:custGeom>
                <a:avLst/>
                <a:gdLst>
                  <a:gd name="T0" fmla="*/ 2 w 2"/>
                  <a:gd name="T1" fmla="*/ 4 h 4"/>
                  <a:gd name="T2" fmla="*/ 1 w 2"/>
                  <a:gd name="T3" fmla="*/ 3 h 4"/>
                  <a:gd name="T4" fmla="*/ 1 w 2"/>
                  <a:gd name="T5" fmla="*/ 0 h 4"/>
                  <a:gd name="T6" fmla="*/ 0 w 2"/>
                  <a:gd name="T7" fmla="*/ 2 h 4"/>
                  <a:gd name="T8" fmla="*/ 0 w 2"/>
                  <a:gd name="T9" fmla="*/ 3 h 4"/>
                  <a:gd name="T10" fmla="*/ 1 w 2"/>
                  <a:gd name="T11" fmla="*/ 4 h 4"/>
                  <a:gd name="T12" fmla="*/ 2 w 2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lnTo>
                      <a:pt x="1" y="3"/>
                    </a:lnTo>
                    <a:lnTo>
                      <a:pt x="1" y="0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1" y="4"/>
                    </a:lnTo>
                    <a:lnTo>
                      <a:pt x="2" y="4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6" name="Freeform 6364">
                <a:extLst>
                  <a:ext uri="{FF2B5EF4-FFF2-40B4-BE49-F238E27FC236}">
                    <a16:creationId xmlns:a16="http://schemas.microsoft.com/office/drawing/2014/main" id="{A7A286AE-F2F3-ADBB-045B-29E93646B3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9" y="1171"/>
                <a:ext cx="147" cy="232"/>
              </a:xfrm>
              <a:custGeom>
                <a:avLst/>
                <a:gdLst>
                  <a:gd name="T0" fmla="*/ 199 w 588"/>
                  <a:gd name="T1" fmla="*/ 4 h 927"/>
                  <a:gd name="T2" fmla="*/ 189 w 588"/>
                  <a:gd name="T3" fmla="*/ 11 h 927"/>
                  <a:gd name="T4" fmla="*/ 173 w 588"/>
                  <a:gd name="T5" fmla="*/ 11 h 927"/>
                  <a:gd name="T6" fmla="*/ 186 w 588"/>
                  <a:gd name="T7" fmla="*/ 30 h 927"/>
                  <a:gd name="T8" fmla="*/ 172 w 588"/>
                  <a:gd name="T9" fmla="*/ 53 h 927"/>
                  <a:gd name="T10" fmla="*/ 185 w 588"/>
                  <a:gd name="T11" fmla="*/ 46 h 927"/>
                  <a:gd name="T12" fmla="*/ 206 w 588"/>
                  <a:gd name="T13" fmla="*/ 57 h 927"/>
                  <a:gd name="T14" fmla="*/ 217 w 588"/>
                  <a:gd name="T15" fmla="*/ 64 h 927"/>
                  <a:gd name="T16" fmla="*/ 239 w 588"/>
                  <a:gd name="T17" fmla="*/ 62 h 927"/>
                  <a:gd name="T18" fmla="*/ 256 w 588"/>
                  <a:gd name="T19" fmla="*/ 58 h 927"/>
                  <a:gd name="T20" fmla="*/ 254 w 588"/>
                  <a:gd name="T21" fmla="*/ 91 h 927"/>
                  <a:gd name="T22" fmla="*/ 243 w 588"/>
                  <a:gd name="T23" fmla="*/ 104 h 927"/>
                  <a:gd name="T24" fmla="*/ 250 w 588"/>
                  <a:gd name="T25" fmla="*/ 139 h 927"/>
                  <a:gd name="T26" fmla="*/ 249 w 588"/>
                  <a:gd name="T27" fmla="*/ 192 h 927"/>
                  <a:gd name="T28" fmla="*/ 239 w 588"/>
                  <a:gd name="T29" fmla="*/ 215 h 927"/>
                  <a:gd name="T30" fmla="*/ 261 w 588"/>
                  <a:gd name="T31" fmla="*/ 196 h 927"/>
                  <a:gd name="T32" fmla="*/ 298 w 588"/>
                  <a:gd name="T33" fmla="*/ 154 h 927"/>
                  <a:gd name="T34" fmla="*/ 321 w 588"/>
                  <a:gd name="T35" fmla="*/ 128 h 927"/>
                  <a:gd name="T36" fmla="*/ 331 w 588"/>
                  <a:gd name="T37" fmla="*/ 104 h 927"/>
                  <a:gd name="T38" fmla="*/ 363 w 588"/>
                  <a:gd name="T39" fmla="*/ 104 h 927"/>
                  <a:gd name="T40" fmla="*/ 398 w 588"/>
                  <a:gd name="T41" fmla="*/ 120 h 927"/>
                  <a:gd name="T42" fmla="*/ 394 w 588"/>
                  <a:gd name="T43" fmla="*/ 132 h 927"/>
                  <a:gd name="T44" fmla="*/ 419 w 588"/>
                  <a:gd name="T45" fmla="*/ 132 h 927"/>
                  <a:gd name="T46" fmla="*/ 470 w 588"/>
                  <a:gd name="T47" fmla="*/ 166 h 927"/>
                  <a:gd name="T48" fmla="*/ 548 w 588"/>
                  <a:gd name="T49" fmla="*/ 205 h 927"/>
                  <a:gd name="T50" fmla="*/ 549 w 588"/>
                  <a:gd name="T51" fmla="*/ 261 h 927"/>
                  <a:gd name="T52" fmla="*/ 560 w 588"/>
                  <a:gd name="T53" fmla="*/ 335 h 927"/>
                  <a:gd name="T54" fmla="*/ 524 w 588"/>
                  <a:gd name="T55" fmla="*/ 388 h 927"/>
                  <a:gd name="T56" fmla="*/ 503 w 588"/>
                  <a:gd name="T57" fmla="*/ 365 h 927"/>
                  <a:gd name="T58" fmla="*/ 494 w 588"/>
                  <a:gd name="T59" fmla="*/ 385 h 927"/>
                  <a:gd name="T60" fmla="*/ 463 w 588"/>
                  <a:gd name="T61" fmla="*/ 347 h 927"/>
                  <a:gd name="T62" fmla="*/ 420 w 588"/>
                  <a:gd name="T63" fmla="*/ 349 h 927"/>
                  <a:gd name="T64" fmla="*/ 337 w 588"/>
                  <a:gd name="T65" fmla="*/ 353 h 927"/>
                  <a:gd name="T66" fmla="*/ 303 w 588"/>
                  <a:gd name="T67" fmla="*/ 371 h 927"/>
                  <a:gd name="T68" fmla="*/ 238 w 588"/>
                  <a:gd name="T69" fmla="*/ 379 h 927"/>
                  <a:gd name="T70" fmla="*/ 183 w 588"/>
                  <a:gd name="T71" fmla="*/ 376 h 927"/>
                  <a:gd name="T72" fmla="*/ 122 w 588"/>
                  <a:gd name="T73" fmla="*/ 388 h 927"/>
                  <a:gd name="T74" fmla="*/ 87 w 588"/>
                  <a:gd name="T75" fmla="*/ 388 h 927"/>
                  <a:gd name="T76" fmla="*/ 34 w 588"/>
                  <a:gd name="T77" fmla="*/ 398 h 927"/>
                  <a:gd name="T78" fmla="*/ 7 w 588"/>
                  <a:gd name="T79" fmla="*/ 434 h 927"/>
                  <a:gd name="T80" fmla="*/ 83 w 588"/>
                  <a:gd name="T81" fmla="*/ 459 h 927"/>
                  <a:gd name="T82" fmla="*/ 126 w 588"/>
                  <a:gd name="T83" fmla="*/ 459 h 927"/>
                  <a:gd name="T84" fmla="*/ 171 w 588"/>
                  <a:gd name="T85" fmla="*/ 502 h 927"/>
                  <a:gd name="T86" fmla="*/ 221 w 588"/>
                  <a:gd name="T87" fmla="*/ 498 h 927"/>
                  <a:gd name="T88" fmla="*/ 243 w 588"/>
                  <a:gd name="T89" fmla="*/ 456 h 927"/>
                  <a:gd name="T90" fmla="*/ 283 w 588"/>
                  <a:gd name="T91" fmla="*/ 456 h 927"/>
                  <a:gd name="T92" fmla="*/ 285 w 588"/>
                  <a:gd name="T93" fmla="*/ 459 h 927"/>
                  <a:gd name="T94" fmla="*/ 245 w 588"/>
                  <a:gd name="T95" fmla="*/ 466 h 927"/>
                  <a:gd name="T96" fmla="*/ 238 w 588"/>
                  <a:gd name="T97" fmla="*/ 502 h 927"/>
                  <a:gd name="T98" fmla="*/ 292 w 588"/>
                  <a:gd name="T99" fmla="*/ 533 h 927"/>
                  <a:gd name="T100" fmla="*/ 316 w 588"/>
                  <a:gd name="T101" fmla="*/ 556 h 927"/>
                  <a:gd name="T102" fmla="*/ 345 w 588"/>
                  <a:gd name="T103" fmla="*/ 580 h 927"/>
                  <a:gd name="T104" fmla="*/ 387 w 588"/>
                  <a:gd name="T105" fmla="*/ 645 h 927"/>
                  <a:gd name="T106" fmla="*/ 408 w 588"/>
                  <a:gd name="T107" fmla="*/ 692 h 927"/>
                  <a:gd name="T108" fmla="*/ 433 w 588"/>
                  <a:gd name="T109" fmla="*/ 788 h 927"/>
                  <a:gd name="T110" fmla="*/ 418 w 588"/>
                  <a:gd name="T111" fmla="*/ 850 h 927"/>
                  <a:gd name="T112" fmla="*/ 390 w 588"/>
                  <a:gd name="T113" fmla="*/ 868 h 927"/>
                  <a:gd name="T114" fmla="*/ 398 w 588"/>
                  <a:gd name="T115" fmla="*/ 901 h 927"/>
                  <a:gd name="T116" fmla="*/ 458 w 588"/>
                  <a:gd name="T117" fmla="*/ 904 h 927"/>
                  <a:gd name="T118" fmla="*/ 493 w 588"/>
                  <a:gd name="T119" fmla="*/ 913 h 927"/>
                  <a:gd name="T120" fmla="*/ 520 w 588"/>
                  <a:gd name="T121" fmla="*/ 911 h 927"/>
                  <a:gd name="T122" fmla="*/ 576 w 588"/>
                  <a:gd name="T123" fmla="*/ 925 h 9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588" h="927">
                    <a:moveTo>
                      <a:pt x="208" y="11"/>
                    </a:moveTo>
                    <a:lnTo>
                      <a:pt x="208" y="9"/>
                    </a:lnTo>
                    <a:lnTo>
                      <a:pt x="207" y="9"/>
                    </a:lnTo>
                    <a:lnTo>
                      <a:pt x="206" y="8"/>
                    </a:lnTo>
                    <a:lnTo>
                      <a:pt x="206" y="5"/>
                    </a:lnTo>
                    <a:lnTo>
                      <a:pt x="207" y="4"/>
                    </a:lnTo>
                    <a:lnTo>
                      <a:pt x="207" y="0"/>
                    </a:lnTo>
                    <a:lnTo>
                      <a:pt x="203" y="0"/>
                    </a:lnTo>
                    <a:lnTo>
                      <a:pt x="199" y="2"/>
                    </a:lnTo>
                    <a:lnTo>
                      <a:pt x="199" y="4"/>
                    </a:lnTo>
                    <a:lnTo>
                      <a:pt x="197" y="4"/>
                    </a:lnTo>
                    <a:lnTo>
                      <a:pt x="197" y="7"/>
                    </a:lnTo>
                    <a:lnTo>
                      <a:pt x="196" y="7"/>
                    </a:lnTo>
                    <a:lnTo>
                      <a:pt x="196" y="8"/>
                    </a:lnTo>
                    <a:lnTo>
                      <a:pt x="194" y="9"/>
                    </a:lnTo>
                    <a:lnTo>
                      <a:pt x="194" y="11"/>
                    </a:lnTo>
                    <a:lnTo>
                      <a:pt x="193" y="12"/>
                    </a:lnTo>
                    <a:lnTo>
                      <a:pt x="190" y="12"/>
                    </a:lnTo>
                    <a:lnTo>
                      <a:pt x="190" y="11"/>
                    </a:lnTo>
                    <a:lnTo>
                      <a:pt x="189" y="11"/>
                    </a:lnTo>
                    <a:lnTo>
                      <a:pt x="189" y="8"/>
                    </a:lnTo>
                    <a:lnTo>
                      <a:pt x="186" y="8"/>
                    </a:lnTo>
                    <a:lnTo>
                      <a:pt x="185" y="9"/>
                    </a:lnTo>
                    <a:lnTo>
                      <a:pt x="180" y="9"/>
                    </a:lnTo>
                    <a:lnTo>
                      <a:pt x="176" y="8"/>
                    </a:lnTo>
                    <a:lnTo>
                      <a:pt x="173" y="8"/>
                    </a:lnTo>
                    <a:lnTo>
                      <a:pt x="172" y="9"/>
                    </a:lnTo>
                    <a:lnTo>
                      <a:pt x="171" y="9"/>
                    </a:lnTo>
                    <a:lnTo>
                      <a:pt x="169" y="11"/>
                    </a:lnTo>
                    <a:lnTo>
                      <a:pt x="173" y="11"/>
                    </a:lnTo>
                    <a:lnTo>
                      <a:pt x="176" y="12"/>
                    </a:lnTo>
                    <a:lnTo>
                      <a:pt x="178" y="12"/>
                    </a:lnTo>
                    <a:lnTo>
                      <a:pt x="180" y="15"/>
                    </a:lnTo>
                    <a:lnTo>
                      <a:pt x="182" y="14"/>
                    </a:lnTo>
                    <a:lnTo>
                      <a:pt x="186" y="18"/>
                    </a:lnTo>
                    <a:lnTo>
                      <a:pt x="186" y="20"/>
                    </a:lnTo>
                    <a:lnTo>
                      <a:pt x="187" y="23"/>
                    </a:lnTo>
                    <a:lnTo>
                      <a:pt x="187" y="26"/>
                    </a:lnTo>
                    <a:lnTo>
                      <a:pt x="186" y="29"/>
                    </a:lnTo>
                    <a:lnTo>
                      <a:pt x="186" y="30"/>
                    </a:lnTo>
                    <a:lnTo>
                      <a:pt x="185" y="33"/>
                    </a:lnTo>
                    <a:lnTo>
                      <a:pt x="185" y="34"/>
                    </a:lnTo>
                    <a:lnTo>
                      <a:pt x="182" y="36"/>
                    </a:lnTo>
                    <a:lnTo>
                      <a:pt x="180" y="38"/>
                    </a:lnTo>
                    <a:lnTo>
                      <a:pt x="180" y="41"/>
                    </a:lnTo>
                    <a:lnTo>
                      <a:pt x="179" y="41"/>
                    </a:lnTo>
                    <a:lnTo>
                      <a:pt x="178" y="44"/>
                    </a:lnTo>
                    <a:lnTo>
                      <a:pt x="173" y="48"/>
                    </a:lnTo>
                    <a:lnTo>
                      <a:pt x="172" y="51"/>
                    </a:lnTo>
                    <a:lnTo>
                      <a:pt x="172" y="53"/>
                    </a:lnTo>
                    <a:lnTo>
                      <a:pt x="176" y="53"/>
                    </a:lnTo>
                    <a:lnTo>
                      <a:pt x="176" y="55"/>
                    </a:lnTo>
                    <a:lnTo>
                      <a:pt x="175" y="57"/>
                    </a:lnTo>
                    <a:lnTo>
                      <a:pt x="175" y="60"/>
                    </a:lnTo>
                    <a:lnTo>
                      <a:pt x="178" y="57"/>
                    </a:lnTo>
                    <a:lnTo>
                      <a:pt x="179" y="54"/>
                    </a:lnTo>
                    <a:lnTo>
                      <a:pt x="180" y="53"/>
                    </a:lnTo>
                    <a:lnTo>
                      <a:pt x="180" y="50"/>
                    </a:lnTo>
                    <a:lnTo>
                      <a:pt x="182" y="46"/>
                    </a:lnTo>
                    <a:lnTo>
                      <a:pt x="185" y="46"/>
                    </a:lnTo>
                    <a:lnTo>
                      <a:pt x="187" y="44"/>
                    </a:lnTo>
                    <a:lnTo>
                      <a:pt x="190" y="44"/>
                    </a:lnTo>
                    <a:lnTo>
                      <a:pt x="193" y="47"/>
                    </a:lnTo>
                    <a:lnTo>
                      <a:pt x="194" y="46"/>
                    </a:lnTo>
                    <a:lnTo>
                      <a:pt x="194" y="47"/>
                    </a:lnTo>
                    <a:lnTo>
                      <a:pt x="199" y="47"/>
                    </a:lnTo>
                    <a:lnTo>
                      <a:pt x="200" y="48"/>
                    </a:lnTo>
                    <a:lnTo>
                      <a:pt x="200" y="53"/>
                    </a:lnTo>
                    <a:lnTo>
                      <a:pt x="203" y="54"/>
                    </a:lnTo>
                    <a:lnTo>
                      <a:pt x="206" y="57"/>
                    </a:lnTo>
                    <a:lnTo>
                      <a:pt x="207" y="57"/>
                    </a:lnTo>
                    <a:lnTo>
                      <a:pt x="207" y="60"/>
                    </a:lnTo>
                    <a:lnTo>
                      <a:pt x="206" y="61"/>
                    </a:lnTo>
                    <a:lnTo>
                      <a:pt x="206" y="62"/>
                    </a:lnTo>
                    <a:lnTo>
                      <a:pt x="204" y="62"/>
                    </a:lnTo>
                    <a:lnTo>
                      <a:pt x="206" y="64"/>
                    </a:lnTo>
                    <a:lnTo>
                      <a:pt x="211" y="64"/>
                    </a:lnTo>
                    <a:lnTo>
                      <a:pt x="214" y="62"/>
                    </a:lnTo>
                    <a:lnTo>
                      <a:pt x="217" y="62"/>
                    </a:lnTo>
                    <a:lnTo>
                      <a:pt x="217" y="64"/>
                    </a:lnTo>
                    <a:lnTo>
                      <a:pt x="222" y="64"/>
                    </a:lnTo>
                    <a:lnTo>
                      <a:pt x="222" y="67"/>
                    </a:lnTo>
                    <a:lnTo>
                      <a:pt x="224" y="68"/>
                    </a:lnTo>
                    <a:lnTo>
                      <a:pt x="225" y="67"/>
                    </a:lnTo>
                    <a:lnTo>
                      <a:pt x="228" y="65"/>
                    </a:lnTo>
                    <a:lnTo>
                      <a:pt x="232" y="61"/>
                    </a:lnTo>
                    <a:lnTo>
                      <a:pt x="233" y="61"/>
                    </a:lnTo>
                    <a:lnTo>
                      <a:pt x="236" y="64"/>
                    </a:lnTo>
                    <a:lnTo>
                      <a:pt x="238" y="64"/>
                    </a:lnTo>
                    <a:lnTo>
                      <a:pt x="239" y="62"/>
                    </a:lnTo>
                    <a:lnTo>
                      <a:pt x="245" y="62"/>
                    </a:lnTo>
                    <a:lnTo>
                      <a:pt x="246" y="61"/>
                    </a:lnTo>
                    <a:lnTo>
                      <a:pt x="249" y="60"/>
                    </a:lnTo>
                    <a:lnTo>
                      <a:pt x="249" y="58"/>
                    </a:lnTo>
                    <a:lnTo>
                      <a:pt x="250" y="58"/>
                    </a:lnTo>
                    <a:lnTo>
                      <a:pt x="250" y="55"/>
                    </a:lnTo>
                    <a:lnTo>
                      <a:pt x="253" y="55"/>
                    </a:lnTo>
                    <a:lnTo>
                      <a:pt x="254" y="57"/>
                    </a:lnTo>
                    <a:lnTo>
                      <a:pt x="256" y="57"/>
                    </a:lnTo>
                    <a:lnTo>
                      <a:pt x="256" y="58"/>
                    </a:lnTo>
                    <a:lnTo>
                      <a:pt x="257" y="60"/>
                    </a:lnTo>
                    <a:lnTo>
                      <a:pt x="259" y="62"/>
                    </a:lnTo>
                    <a:lnTo>
                      <a:pt x="260" y="62"/>
                    </a:lnTo>
                    <a:lnTo>
                      <a:pt x="269" y="74"/>
                    </a:lnTo>
                    <a:lnTo>
                      <a:pt x="269" y="75"/>
                    </a:lnTo>
                    <a:lnTo>
                      <a:pt x="267" y="79"/>
                    </a:lnTo>
                    <a:lnTo>
                      <a:pt x="267" y="89"/>
                    </a:lnTo>
                    <a:lnTo>
                      <a:pt x="266" y="90"/>
                    </a:lnTo>
                    <a:lnTo>
                      <a:pt x="266" y="91"/>
                    </a:lnTo>
                    <a:lnTo>
                      <a:pt x="254" y="91"/>
                    </a:lnTo>
                    <a:lnTo>
                      <a:pt x="253" y="93"/>
                    </a:lnTo>
                    <a:lnTo>
                      <a:pt x="250" y="94"/>
                    </a:lnTo>
                    <a:lnTo>
                      <a:pt x="247" y="97"/>
                    </a:lnTo>
                    <a:lnTo>
                      <a:pt x="235" y="97"/>
                    </a:lnTo>
                    <a:lnTo>
                      <a:pt x="233" y="98"/>
                    </a:lnTo>
                    <a:lnTo>
                      <a:pt x="233" y="104"/>
                    </a:lnTo>
                    <a:lnTo>
                      <a:pt x="236" y="104"/>
                    </a:lnTo>
                    <a:lnTo>
                      <a:pt x="239" y="103"/>
                    </a:lnTo>
                    <a:lnTo>
                      <a:pt x="242" y="103"/>
                    </a:lnTo>
                    <a:lnTo>
                      <a:pt x="243" y="104"/>
                    </a:lnTo>
                    <a:lnTo>
                      <a:pt x="243" y="107"/>
                    </a:lnTo>
                    <a:lnTo>
                      <a:pt x="245" y="108"/>
                    </a:lnTo>
                    <a:lnTo>
                      <a:pt x="243" y="111"/>
                    </a:lnTo>
                    <a:lnTo>
                      <a:pt x="245" y="113"/>
                    </a:lnTo>
                    <a:lnTo>
                      <a:pt x="246" y="115"/>
                    </a:lnTo>
                    <a:lnTo>
                      <a:pt x="246" y="124"/>
                    </a:lnTo>
                    <a:lnTo>
                      <a:pt x="245" y="127"/>
                    </a:lnTo>
                    <a:lnTo>
                      <a:pt x="245" y="129"/>
                    </a:lnTo>
                    <a:lnTo>
                      <a:pt x="250" y="138"/>
                    </a:lnTo>
                    <a:lnTo>
                      <a:pt x="250" y="139"/>
                    </a:lnTo>
                    <a:lnTo>
                      <a:pt x="252" y="142"/>
                    </a:lnTo>
                    <a:lnTo>
                      <a:pt x="252" y="146"/>
                    </a:lnTo>
                    <a:lnTo>
                      <a:pt x="250" y="154"/>
                    </a:lnTo>
                    <a:lnTo>
                      <a:pt x="250" y="160"/>
                    </a:lnTo>
                    <a:lnTo>
                      <a:pt x="252" y="167"/>
                    </a:lnTo>
                    <a:lnTo>
                      <a:pt x="252" y="174"/>
                    </a:lnTo>
                    <a:lnTo>
                      <a:pt x="249" y="180"/>
                    </a:lnTo>
                    <a:lnTo>
                      <a:pt x="246" y="189"/>
                    </a:lnTo>
                    <a:lnTo>
                      <a:pt x="247" y="192"/>
                    </a:lnTo>
                    <a:lnTo>
                      <a:pt x="249" y="192"/>
                    </a:lnTo>
                    <a:lnTo>
                      <a:pt x="249" y="195"/>
                    </a:lnTo>
                    <a:lnTo>
                      <a:pt x="245" y="199"/>
                    </a:lnTo>
                    <a:lnTo>
                      <a:pt x="240" y="201"/>
                    </a:lnTo>
                    <a:lnTo>
                      <a:pt x="238" y="201"/>
                    </a:lnTo>
                    <a:lnTo>
                      <a:pt x="236" y="202"/>
                    </a:lnTo>
                    <a:lnTo>
                      <a:pt x="236" y="203"/>
                    </a:lnTo>
                    <a:lnTo>
                      <a:pt x="238" y="203"/>
                    </a:lnTo>
                    <a:lnTo>
                      <a:pt x="238" y="205"/>
                    </a:lnTo>
                    <a:lnTo>
                      <a:pt x="239" y="208"/>
                    </a:lnTo>
                    <a:lnTo>
                      <a:pt x="239" y="215"/>
                    </a:lnTo>
                    <a:lnTo>
                      <a:pt x="242" y="220"/>
                    </a:lnTo>
                    <a:lnTo>
                      <a:pt x="257" y="220"/>
                    </a:lnTo>
                    <a:lnTo>
                      <a:pt x="259" y="216"/>
                    </a:lnTo>
                    <a:lnTo>
                      <a:pt x="260" y="216"/>
                    </a:lnTo>
                    <a:lnTo>
                      <a:pt x="260" y="213"/>
                    </a:lnTo>
                    <a:lnTo>
                      <a:pt x="259" y="212"/>
                    </a:lnTo>
                    <a:lnTo>
                      <a:pt x="259" y="209"/>
                    </a:lnTo>
                    <a:lnTo>
                      <a:pt x="260" y="208"/>
                    </a:lnTo>
                    <a:lnTo>
                      <a:pt x="261" y="205"/>
                    </a:lnTo>
                    <a:lnTo>
                      <a:pt x="261" y="196"/>
                    </a:lnTo>
                    <a:lnTo>
                      <a:pt x="276" y="189"/>
                    </a:lnTo>
                    <a:lnTo>
                      <a:pt x="281" y="184"/>
                    </a:lnTo>
                    <a:lnTo>
                      <a:pt x="289" y="178"/>
                    </a:lnTo>
                    <a:lnTo>
                      <a:pt x="288" y="174"/>
                    </a:lnTo>
                    <a:lnTo>
                      <a:pt x="288" y="171"/>
                    </a:lnTo>
                    <a:lnTo>
                      <a:pt x="291" y="171"/>
                    </a:lnTo>
                    <a:lnTo>
                      <a:pt x="295" y="164"/>
                    </a:lnTo>
                    <a:lnTo>
                      <a:pt x="296" y="163"/>
                    </a:lnTo>
                    <a:lnTo>
                      <a:pt x="296" y="156"/>
                    </a:lnTo>
                    <a:lnTo>
                      <a:pt x="298" y="154"/>
                    </a:lnTo>
                    <a:lnTo>
                      <a:pt x="302" y="146"/>
                    </a:lnTo>
                    <a:lnTo>
                      <a:pt x="302" y="145"/>
                    </a:lnTo>
                    <a:lnTo>
                      <a:pt x="303" y="143"/>
                    </a:lnTo>
                    <a:lnTo>
                      <a:pt x="312" y="139"/>
                    </a:lnTo>
                    <a:lnTo>
                      <a:pt x="313" y="138"/>
                    </a:lnTo>
                    <a:lnTo>
                      <a:pt x="319" y="138"/>
                    </a:lnTo>
                    <a:lnTo>
                      <a:pt x="321" y="132"/>
                    </a:lnTo>
                    <a:lnTo>
                      <a:pt x="321" y="131"/>
                    </a:lnTo>
                    <a:lnTo>
                      <a:pt x="323" y="129"/>
                    </a:lnTo>
                    <a:lnTo>
                      <a:pt x="321" y="128"/>
                    </a:lnTo>
                    <a:lnTo>
                      <a:pt x="320" y="125"/>
                    </a:lnTo>
                    <a:lnTo>
                      <a:pt x="314" y="125"/>
                    </a:lnTo>
                    <a:lnTo>
                      <a:pt x="314" y="124"/>
                    </a:lnTo>
                    <a:lnTo>
                      <a:pt x="313" y="122"/>
                    </a:lnTo>
                    <a:lnTo>
                      <a:pt x="312" y="122"/>
                    </a:lnTo>
                    <a:lnTo>
                      <a:pt x="312" y="121"/>
                    </a:lnTo>
                    <a:lnTo>
                      <a:pt x="316" y="113"/>
                    </a:lnTo>
                    <a:lnTo>
                      <a:pt x="320" y="110"/>
                    </a:lnTo>
                    <a:lnTo>
                      <a:pt x="323" y="107"/>
                    </a:lnTo>
                    <a:lnTo>
                      <a:pt x="331" y="104"/>
                    </a:lnTo>
                    <a:lnTo>
                      <a:pt x="333" y="104"/>
                    </a:lnTo>
                    <a:lnTo>
                      <a:pt x="340" y="106"/>
                    </a:lnTo>
                    <a:lnTo>
                      <a:pt x="341" y="106"/>
                    </a:lnTo>
                    <a:lnTo>
                      <a:pt x="345" y="107"/>
                    </a:lnTo>
                    <a:lnTo>
                      <a:pt x="348" y="107"/>
                    </a:lnTo>
                    <a:lnTo>
                      <a:pt x="353" y="104"/>
                    </a:lnTo>
                    <a:lnTo>
                      <a:pt x="355" y="104"/>
                    </a:lnTo>
                    <a:lnTo>
                      <a:pt x="358" y="103"/>
                    </a:lnTo>
                    <a:lnTo>
                      <a:pt x="360" y="103"/>
                    </a:lnTo>
                    <a:lnTo>
                      <a:pt x="363" y="104"/>
                    </a:lnTo>
                    <a:lnTo>
                      <a:pt x="365" y="106"/>
                    </a:lnTo>
                    <a:lnTo>
                      <a:pt x="366" y="108"/>
                    </a:lnTo>
                    <a:lnTo>
                      <a:pt x="374" y="108"/>
                    </a:lnTo>
                    <a:lnTo>
                      <a:pt x="380" y="110"/>
                    </a:lnTo>
                    <a:lnTo>
                      <a:pt x="381" y="111"/>
                    </a:lnTo>
                    <a:lnTo>
                      <a:pt x="389" y="115"/>
                    </a:lnTo>
                    <a:lnTo>
                      <a:pt x="391" y="120"/>
                    </a:lnTo>
                    <a:lnTo>
                      <a:pt x="394" y="121"/>
                    </a:lnTo>
                    <a:lnTo>
                      <a:pt x="398" y="121"/>
                    </a:lnTo>
                    <a:lnTo>
                      <a:pt x="398" y="120"/>
                    </a:lnTo>
                    <a:lnTo>
                      <a:pt x="400" y="120"/>
                    </a:lnTo>
                    <a:lnTo>
                      <a:pt x="400" y="121"/>
                    </a:lnTo>
                    <a:lnTo>
                      <a:pt x="396" y="125"/>
                    </a:lnTo>
                    <a:lnTo>
                      <a:pt x="394" y="125"/>
                    </a:lnTo>
                    <a:lnTo>
                      <a:pt x="391" y="127"/>
                    </a:lnTo>
                    <a:lnTo>
                      <a:pt x="389" y="129"/>
                    </a:lnTo>
                    <a:lnTo>
                      <a:pt x="389" y="131"/>
                    </a:lnTo>
                    <a:lnTo>
                      <a:pt x="390" y="131"/>
                    </a:lnTo>
                    <a:lnTo>
                      <a:pt x="393" y="132"/>
                    </a:lnTo>
                    <a:lnTo>
                      <a:pt x="394" y="132"/>
                    </a:lnTo>
                    <a:lnTo>
                      <a:pt x="394" y="127"/>
                    </a:lnTo>
                    <a:lnTo>
                      <a:pt x="403" y="124"/>
                    </a:lnTo>
                    <a:lnTo>
                      <a:pt x="405" y="124"/>
                    </a:lnTo>
                    <a:lnTo>
                      <a:pt x="410" y="128"/>
                    </a:lnTo>
                    <a:lnTo>
                      <a:pt x="410" y="129"/>
                    </a:lnTo>
                    <a:lnTo>
                      <a:pt x="411" y="129"/>
                    </a:lnTo>
                    <a:lnTo>
                      <a:pt x="411" y="128"/>
                    </a:lnTo>
                    <a:lnTo>
                      <a:pt x="415" y="128"/>
                    </a:lnTo>
                    <a:lnTo>
                      <a:pt x="418" y="129"/>
                    </a:lnTo>
                    <a:lnTo>
                      <a:pt x="419" y="132"/>
                    </a:lnTo>
                    <a:lnTo>
                      <a:pt x="423" y="136"/>
                    </a:lnTo>
                    <a:lnTo>
                      <a:pt x="429" y="138"/>
                    </a:lnTo>
                    <a:lnTo>
                      <a:pt x="430" y="138"/>
                    </a:lnTo>
                    <a:lnTo>
                      <a:pt x="449" y="146"/>
                    </a:lnTo>
                    <a:lnTo>
                      <a:pt x="451" y="146"/>
                    </a:lnTo>
                    <a:lnTo>
                      <a:pt x="463" y="150"/>
                    </a:lnTo>
                    <a:lnTo>
                      <a:pt x="464" y="153"/>
                    </a:lnTo>
                    <a:lnTo>
                      <a:pt x="467" y="160"/>
                    </a:lnTo>
                    <a:lnTo>
                      <a:pt x="470" y="163"/>
                    </a:lnTo>
                    <a:lnTo>
                      <a:pt x="470" y="166"/>
                    </a:lnTo>
                    <a:lnTo>
                      <a:pt x="468" y="167"/>
                    </a:lnTo>
                    <a:lnTo>
                      <a:pt x="467" y="167"/>
                    </a:lnTo>
                    <a:lnTo>
                      <a:pt x="471" y="174"/>
                    </a:lnTo>
                    <a:lnTo>
                      <a:pt x="514" y="175"/>
                    </a:lnTo>
                    <a:lnTo>
                      <a:pt x="516" y="177"/>
                    </a:lnTo>
                    <a:lnTo>
                      <a:pt x="517" y="180"/>
                    </a:lnTo>
                    <a:lnTo>
                      <a:pt x="525" y="181"/>
                    </a:lnTo>
                    <a:lnTo>
                      <a:pt x="527" y="181"/>
                    </a:lnTo>
                    <a:lnTo>
                      <a:pt x="532" y="185"/>
                    </a:lnTo>
                    <a:lnTo>
                      <a:pt x="548" y="205"/>
                    </a:lnTo>
                    <a:lnTo>
                      <a:pt x="553" y="218"/>
                    </a:lnTo>
                    <a:lnTo>
                      <a:pt x="553" y="220"/>
                    </a:lnTo>
                    <a:lnTo>
                      <a:pt x="557" y="234"/>
                    </a:lnTo>
                    <a:lnTo>
                      <a:pt x="557" y="244"/>
                    </a:lnTo>
                    <a:lnTo>
                      <a:pt x="556" y="245"/>
                    </a:lnTo>
                    <a:lnTo>
                      <a:pt x="556" y="247"/>
                    </a:lnTo>
                    <a:lnTo>
                      <a:pt x="554" y="248"/>
                    </a:lnTo>
                    <a:lnTo>
                      <a:pt x="553" y="248"/>
                    </a:lnTo>
                    <a:lnTo>
                      <a:pt x="549" y="252"/>
                    </a:lnTo>
                    <a:lnTo>
                      <a:pt x="549" y="261"/>
                    </a:lnTo>
                    <a:lnTo>
                      <a:pt x="553" y="266"/>
                    </a:lnTo>
                    <a:lnTo>
                      <a:pt x="560" y="269"/>
                    </a:lnTo>
                    <a:lnTo>
                      <a:pt x="569" y="270"/>
                    </a:lnTo>
                    <a:lnTo>
                      <a:pt x="573" y="270"/>
                    </a:lnTo>
                    <a:lnTo>
                      <a:pt x="576" y="273"/>
                    </a:lnTo>
                    <a:lnTo>
                      <a:pt x="576" y="309"/>
                    </a:lnTo>
                    <a:lnTo>
                      <a:pt x="574" y="312"/>
                    </a:lnTo>
                    <a:lnTo>
                      <a:pt x="559" y="322"/>
                    </a:lnTo>
                    <a:lnTo>
                      <a:pt x="557" y="326"/>
                    </a:lnTo>
                    <a:lnTo>
                      <a:pt x="560" y="335"/>
                    </a:lnTo>
                    <a:lnTo>
                      <a:pt x="560" y="343"/>
                    </a:lnTo>
                    <a:lnTo>
                      <a:pt x="557" y="347"/>
                    </a:lnTo>
                    <a:lnTo>
                      <a:pt x="557" y="350"/>
                    </a:lnTo>
                    <a:lnTo>
                      <a:pt x="554" y="354"/>
                    </a:lnTo>
                    <a:lnTo>
                      <a:pt x="554" y="357"/>
                    </a:lnTo>
                    <a:lnTo>
                      <a:pt x="537" y="382"/>
                    </a:lnTo>
                    <a:lnTo>
                      <a:pt x="537" y="383"/>
                    </a:lnTo>
                    <a:lnTo>
                      <a:pt x="527" y="386"/>
                    </a:lnTo>
                    <a:lnTo>
                      <a:pt x="525" y="388"/>
                    </a:lnTo>
                    <a:lnTo>
                      <a:pt x="524" y="388"/>
                    </a:lnTo>
                    <a:lnTo>
                      <a:pt x="521" y="385"/>
                    </a:lnTo>
                    <a:lnTo>
                      <a:pt x="511" y="379"/>
                    </a:lnTo>
                    <a:lnTo>
                      <a:pt x="510" y="381"/>
                    </a:lnTo>
                    <a:lnTo>
                      <a:pt x="507" y="379"/>
                    </a:lnTo>
                    <a:lnTo>
                      <a:pt x="506" y="379"/>
                    </a:lnTo>
                    <a:lnTo>
                      <a:pt x="506" y="372"/>
                    </a:lnTo>
                    <a:lnTo>
                      <a:pt x="507" y="372"/>
                    </a:lnTo>
                    <a:lnTo>
                      <a:pt x="507" y="369"/>
                    </a:lnTo>
                    <a:lnTo>
                      <a:pt x="503" y="369"/>
                    </a:lnTo>
                    <a:lnTo>
                      <a:pt x="503" y="365"/>
                    </a:lnTo>
                    <a:lnTo>
                      <a:pt x="502" y="365"/>
                    </a:lnTo>
                    <a:lnTo>
                      <a:pt x="502" y="367"/>
                    </a:lnTo>
                    <a:lnTo>
                      <a:pt x="499" y="371"/>
                    </a:lnTo>
                    <a:lnTo>
                      <a:pt x="496" y="371"/>
                    </a:lnTo>
                    <a:lnTo>
                      <a:pt x="494" y="369"/>
                    </a:lnTo>
                    <a:lnTo>
                      <a:pt x="492" y="369"/>
                    </a:lnTo>
                    <a:lnTo>
                      <a:pt x="492" y="375"/>
                    </a:lnTo>
                    <a:lnTo>
                      <a:pt x="493" y="378"/>
                    </a:lnTo>
                    <a:lnTo>
                      <a:pt x="494" y="383"/>
                    </a:lnTo>
                    <a:lnTo>
                      <a:pt x="494" y="385"/>
                    </a:lnTo>
                    <a:lnTo>
                      <a:pt x="496" y="396"/>
                    </a:lnTo>
                    <a:lnTo>
                      <a:pt x="496" y="399"/>
                    </a:lnTo>
                    <a:lnTo>
                      <a:pt x="493" y="391"/>
                    </a:lnTo>
                    <a:lnTo>
                      <a:pt x="492" y="381"/>
                    </a:lnTo>
                    <a:lnTo>
                      <a:pt x="486" y="364"/>
                    </a:lnTo>
                    <a:lnTo>
                      <a:pt x="482" y="362"/>
                    </a:lnTo>
                    <a:lnTo>
                      <a:pt x="477" y="361"/>
                    </a:lnTo>
                    <a:lnTo>
                      <a:pt x="470" y="357"/>
                    </a:lnTo>
                    <a:lnTo>
                      <a:pt x="465" y="353"/>
                    </a:lnTo>
                    <a:lnTo>
                      <a:pt x="463" y="347"/>
                    </a:lnTo>
                    <a:lnTo>
                      <a:pt x="460" y="345"/>
                    </a:lnTo>
                    <a:lnTo>
                      <a:pt x="450" y="342"/>
                    </a:lnTo>
                    <a:lnTo>
                      <a:pt x="446" y="342"/>
                    </a:lnTo>
                    <a:lnTo>
                      <a:pt x="441" y="345"/>
                    </a:lnTo>
                    <a:lnTo>
                      <a:pt x="440" y="346"/>
                    </a:lnTo>
                    <a:lnTo>
                      <a:pt x="439" y="346"/>
                    </a:lnTo>
                    <a:lnTo>
                      <a:pt x="433" y="349"/>
                    </a:lnTo>
                    <a:lnTo>
                      <a:pt x="429" y="350"/>
                    </a:lnTo>
                    <a:lnTo>
                      <a:pt x="423" y="350"/>
                    </a:lnTo>
                    <a:lnTo>
                      <a:pt x="420" y="349"/>
                    </a:lnTo>
                    <a:lnTo>
                      <a:pt x="411" y="347"/>
                    </a:lnTo>
                    <a:lnTo>
                      <a:pt x="404" y="345"/>
                    </a:lnTo>
                    <a:lnTo>
                      <a:pt x="387" y="350"/>
                    </a:lnTo>
                    <a:lnTo>
                      <a:pt x="373" y="358"/>
                    </a:lnTo>
                    <a:lnTo>
                      <a:pt x="366" y="360"/>
                    </a:lnTo>
                    <a:lnTo>
                      <a:pt x="365" y="358"/>
                    </a:lnTo>
                    <a:lnTo>
                      <a:pt x="345" y="358"/>
                    </a:lnTo>
                    <a:lnTo>
                      <a:pt x="345" y="357"/>
                    </a:lnTo>
                    <a:lnTo>
                      <a:pt x="340" y="353"/>
                    </a:lnTo>
                    <a:lnTo>
                      <a:pt x="337" y="353"/>
                    </a:lnTo>
                    <a:lnTo>
                      <a:pt x="336" y="350"/>
                    </a:lnTo>
                    <a:lnTo>
                      <a:pt x="334" y="350"/>
                    </a:lnTo>
                    <a:lnTo>
                      <a:pt x="331" y="355"/>
                    </a:lnTo>
                    <a:lnTo>
                      <a:pt x="320" y="360"/>
                    </a:lnTo>
                    <a:lnTo>
                      <a:pt x="312" y="368"/>
                    </a:lnTo>
                    <a:lnTo>
                      <a:pt x="310" y="371"/>
                    </a:lnTo>
                    <a:lnTo>
                      <a:pt x="309" y="371"/>
                    </a:lnTo>
                    <a:lnTo>
                      <a:pt x="307" y="372"/>
                    </a:lnTo>
                    <a:lnTo>
                      <a:pt x="306" y="371"/>
                    </a:lnTo>
                    <a:lnTo>
                      <a:pt x="303" y="371"/>
                    </a:lnTo>
                    <a:lnTo>
                      <a:pt x="298" y="368"/>
                    </a:lnTo>
                    <a:lnTo>
                      <a:pt x="283" y="365"/>
                    </a:lnTo>
                    <a:lnTo>
                      <a:pt x="271" y="365"/>
                    </a:lnTo>
                    <a:lnTo>
                      <a:pt x="267" y="367"/>
                    </a:lnTo>
                    <a:lnTo>
                      <a:pt x="263" y="365"/>
                    </a:lnTo>
                    <a:lnTo>
                      <a:pt x="257" y="365"/>
                    </a:lnTo>
                    <a:lnTo>
                      <a:pt x="252" y="362"/>
                    </a:lnTo>
                    <a:lnTo>
                      <a:pt x="246" y="362"/>
                    </a:lnTo>
                    <a:lnTo>
                      <a:pt x="246" y="364"/>
                    </a:lnTo>
                    <a:lnTo>
                      <a:pt x="238" y="379"/>
                    </a:lnTo>
                    <a:lnTo>
                      <a:pt x="236" y="381"/>
                    </a:lnTo>
                    <a:lnTo>
                      <a:pt x="228" y="381"/>
                    </a:lnTo>
                    <a:lnTo>
                      <a:pt x="216" y="374"/>
                    </a:lnTo>
                    <a:lnTo>
                      <a:pt x="207" y="371"/>
                    </a:lnTo>
                    <a:lnTo>
                      <a:pt x="204" y="369"/>
                    </a:lnTo>
                    <a:lnTo>
                      <a:pt x="196" y="369"/>
                    </a:lnTo>
                    <a:lnTo>
                      <a:pt x="193" y="371"/>
                    </a:lnTo>
                    <a:lnTo>
                      <a:pt x="193" y="372"/>
                    </a:lnTo>
                    <a:lnTo>
                      <a:pt x="192" y="372"/>
                    </a:lnTo>
                    <a:lnTo>
                      <a:pt x="183" y="376"/>
                    </a:lnTo>
                    <a:lnTo>
                      <a:pt x="176" y="378"/>
                    </a:lnTo>
                    <a:lnTo>
                      <a:pt x="165" y="378"/>
                    </a:lnTo>
                    <a:lnTo>
                      <a:pt x="157" y="383"/>
                    </a:lnTo>
                    <a:lnTo>
                      <a:pt x="144" y="388"/>
                    </a:lnTo>
                    <a:lnTo>
                      <a:pt x="140" y="383"/>
                    </a:lnTo>
                    <a:lnTo>
                      <a:pt x="133" y="379"/>
                    </a:lnTo>
                    <a:lnTo>
                      <a:pt x="133" y="381"/>
                    </a:lnTo>
                    <a:lnTo>
                      <a:pt x="134" y="383"/>
                    </a:lnTo>
                    <a:lnTo>
                      <a:pt x="130" y="389"/>
                    </a:lnTo>
                    <a:lnTo>
                      <a:pt x="122" y="388"/>
                    </a:lnTo>
                    <a:lnTo>
                      <a:pt x="113" y="385"/>
                    </a:lnTo>
                    <a:lnTo>
                      <a:pt x="105" y="385"/>
                    </a:lnTo>
                    <a:lnTo>
                      <a:pt x="95" y="381"/>
                    </a:lnTo>
                    <a:lnTo>
                      <a:pt x="97" y="381"/>
                    </a:lnTo>
                    <a:lnTo>
                      <a:pt x="97" y="379"/>
                    </a:lnTo>
                    <a:lnTo>
                      <a:pt x="95" y="378"/>
                    </a:lnTo>
                    <a:lnTo>
                      <a:pt x="95" y="376"/>
                    </a:lnTo>
                    <a:lnTo>
                      <a:pt x="92" y="376"/>
                    </a:lnTo>
                    <a:lnTo>
                      <a:pt x="89" y="379"/>
                    </a:lnTo>
                    <a:lnTo>
                      <a:pt x="87" y="388"/>
                    </a:lnTo>
                    <a:lnTo>
                      <a:pt x="80" y="396"/>
                    </a:lnTo>
                    <a:lnTo>
                      <a:pt x="76" y="395"/>
                    </a:lnTo>
                    <a:lnTo>
                      <a:pt x="59" y="392"/>
                    </a:lnTo>
                    <a:lnTo>
                      <a:pt x="53" y="392"/>
                    </a:lnTo>
                    <a:lnTo>
                      <a:pt x="45" y="389"/>
                    </a:lnTo>
                    <a:lnTo>
                      <a:pt x="38" y="385"/>
                    </a:lnTo>
                    <a:lnTo>
                      <a:pt x="34" y="385"/>
                    </a:lnTo>
                    <a:lnTo>
                      <a:pt x="31" y="388"/>
                    </a:lnTo>
                    <a:lnTo>
                      <a:pt x="31" y="389"/>
                    </a:lnTo>
                    <a:lnTo>
                      <a:pt x="34" y="398"/>
                    </a:lnTo>
                    <a:lnTo>
                      <a:pt x="35" y="405"/>
                    </a:lnTo>
                    <a:lnTo>
                      <a:pt x="39" y="412"/>
                    </a:lnTo>
                    <a:lnTo>
                      <a:pt x="39" y="421"/>
                    </a:lnTo>
                    <a:lnTo>
                      <a:pt x="38" y="422"/>
                    </a:lnTo>
                    <a:lnTo>
                      <a:pt x="31" y="425"/>
                    </a:lnTo>
                    <a:lnTo>
                      <a:pt x="0" y="425"/>
                    </a:lnTo>
                    <a:lnTo>
                      <a:pt x="0" y="428"/>
                    </a:lnTo>
                    <a:lnTo>
                      <a:pt x="5" y="431"/>
                    </a:lnTo>
                    <a:lnTo>
                      <a:pt x="6" y="431"/>
                    </a:lnTo>
                    <a:lnTo>
                      <a:pt x="7" y="434"/>
                    </a:lnTo>
                    <a:lnTo>
                      <a:pt x="9" y="435"/>
                    </a:lnTo>
                    <a:lnTo>
                      <a:pt x="17" y="439"/>
                    </a:lnTo>
                    <a:lnTo>
                      <a:pt x="24" y="441"/>
                    </a:lnTo>
                    <a:lnTo>
                      <a:pt x="32" y="441"/>
                    </a:lnTo>
                    <a:lnTo>
                      <a:pt x="44" y="452"/>
                    </a:lnTo>
                    <a:lnTo>
                      <a:pt x="55" y="455"/>
                    </a:lnTo>
                    <a:lnTo>
                      <a:pt x="65" y="455"/>
                    </a:lnTo>
                    <a:lnTo>
                      <a:pt x="72" y="456"/>
                    </a:lnTo>
                    <a:lnTo>
                      <a:pt x="76" y="458"/>
                    </a:lnTo>
                    <a:lnTo>
                      <a:pt x="83" y="459"/>
                    </a:lnTo>
                    <a:lnTo>
                      <a:pt x="88" y="460"/>
                    </a:lnTo>
                    <a:lnTo>
                      <a:pt x="97" y="467"/>
                    </a:lnTo>
                    <a:lnTo>
                      <a:pt x="101" y="467"/>
                    </a:lnTo>
                    <a:lnTo>
                      <a:pt x="108" y="466"/>
                    </a:lnTo>
                    <a:lnTo>
                      <a:pt x="115" y="462"/>
                    </a:lnTo>
                    <a:lnTo>
                      <a:pt x="115" y="460"/>
                    </a:lnTo>
                    <a:lnTo>
                      <a:pt x="122" y="456"/>
                    </a:lnTo>
                    <a:lnTo>
                      <a:pt x="125" y="456"/>
                    </a:lnTo>
                    <a:lnTo>
                      <a:pt x="125" y="458"/>
                    </a:lnTo>
                    <a:lnTo>
                      <a:pt x="126" y="459"/>
                    </a:lnTo>
                    <a:lnTo>
                      <a:pt x="129" y="463"/>
                    </a:lnTo>
                    <a:lnTo>
                      <a:pt x="129" y="469"/>
                    </a:lnTo>
                    <a:lnTo>
                      <a:pt x="133" y="473"/>
                    </a:lnTo>
                    <a:lnTo>
                      <a:pt x="137" y="479"/>
                    </a:lnTo>
                    <a:lnTo>
                      <a:pt x="140" y="481"/>
                    </a:lnTo>
                    <a:lnTo>
                      <a:pt x="157" y="487"/>
                    </a:lnTo>
                    <a:lnTo>
                      <a:pt x="165" y="487"/>
                    </a:lnTo>
                    <a:lnTo>
                      <a:pt x="166" y="489"/>
                    </a:lnTo>
                    <a:lnTo>
                      <a:pt x="171" y="492"/>
                    </a:lnTo>
                    <a:lnTo>
                      <a:pt x="171" y="502"/>
                    </a:lnTo>
                    <a:lnTo>
                      <a:pt x="179" y="506"/>
                    </a:lnTo>
                    <a:lnTo>
                      <a:pt x="180" y="506"/>
                    </a:lnTo>
                    <a:lnTo>
                      <a:pt x="182" y="508"/>
                    </a:lnTo>
                    <a:lnTo>
                      <a:pt x="194" y="516"/>
                    </a:lnTo>
                    <a:lnTo>
                      <a:pt x="196" y="516"/>
                    </a:lnTo>
                    <a:lnTo>
                      <a:pt x="199" y="518"/>
                    </a:lnTo>
                    <a:lnTo>
                      <a:pt x="200" y="518"/>
                    </a:lnTo>
                    <a:lnTo>
                      <a:pt x="206" y="513"/>
                    </a:lnTo>
                    <a:lnTo>
                      <a:pt x="210" y="511"/>
                    </a:lnTo>
                    <a:lnTo>
                      <a:pt x="221" y="498"/>
                    </a:lnTo>
                    <a:lnTo>
                      <a:pt x="222" y="498"/>
                    </a:lnTo>
                    <a:lnTo>
                      <a:pt x="229" y="499"/>
                    </a:lnTo>
                    <a:lnTo>
                      <a:pt x="231" y="499"/>
                    </a:lnTo>
                    <a:lnTo>
                      <a:pt x="239" y="491"/>
                    </a:lnTo>
                    <a:lnTo>
                      <a:pt x="240" y="488"/>
                    </a:lnTo>
                    <a:lnTo>
                      <a:pt x="240" y="487"/>
                    </a:lnTo>
                    <a:lnTo>
                      <a:pt x="239" y="487"/>
                    </a:lnTo>
                    <a:lnTo>
                      <a:pt x="239" y="474"/>
                    </a:lnTo>
                    <a:lnTo>
                      <a:pt x="243" y="460"/>
                    </a:lnTo>
                    <a:lnTo>
                      <a:pt x="243" y="456"/>
                    </a:lnTo>
                    <a:lnTo>
                      <a:pt x="242" y="456"/>
                    </a:lnTo>
                    <a:lnTo>
                      <a:pt x="240" y="455"/>
                    </a:lnTo>
                    <a:lnTo>
                      <a:pt x="236" y="455"/>
                    </a:lnTo>
                    <a:lnTo>
                      <a:pt x="236" y="453"/>
                    </a:lnTo>
                    <a:lnTo>
                      <a:pt x="240" y="453"/>
                    </a:lnTo>
                    <a:lnTo>
                      <a:pt x="252" y="452"/>
                    </a:lnTo>
                    <a:lnTo>
                      <a:pt x="252" y="453"/>
                    </a:lnTo>
                    <a:lnTo>
                      <a:pt x="263" y="453"/>
                    </a:lnTo>
                    <a:lnTo>
                      <a:pt x="277" y="456"/>
                    </a:lnTo>
                    <a:lnTo>
                      <a:pt x="283" y="456"/>
                    </a:lnTo>
                    <a:lnTo>
                      <a:pt x="286" y="455"/>
                    </a:lnTo>
                    <a:lnTo>
                      <a:pt x="288" y="453"/>
                    </a:lnTo>
                    <a:lnTo>
                      <a:pt x="293" y="453"/>
                    </a:lnTo>
                    <a:lnTo>
                      <a:pt x="295" y="455"/>
                    </a:lnTo>
                    <a:lnTo>
                      <a:pt x="300" y="458"/>
                    </a:lnTo>
                    <a:lnTo>
                      <a:pt x="296" y="458"/>
                    </a:lnTo>
                    <a:lnTo>
                      <a:pt x="295" y="456"/>
                    </a:lnTo>
                    <a:lnTo>
                      <a:pt x="291" y="456"/>
                    </a:lnTo>
                    <a:lnTo>
                      <a:pt x="285" y="458"/>
                    </a:lnTo>
                    <a:lnTo>
                      <a:pt x="285" y="459"/>
                    </a:lnTo>
                    <a:lnTo>
                      <a:pt x="281" y="459"/>
                    </a:lnTo>
                    <a:lnTo>
                      <a:pt x="278" y="460"/>
                    </a:lnTo>
                    <a:lnTo>
                      <a:pt x="274" y="460"/>
                    </a:lnTo>
                    <a:lnTo>
                      <a:pt x="271" y="459"/>
                    </a:lnTo>
                    <a:lnTo>
                      <a:pt x="254" y="456"/>
                    </a:lnTo>
                    <a:lnTo>
                      <a:pt x="250" y="458"/>
                    </a:lnTo>
                    <a:lnTo>
                      <a:pt x="249" y="458"/>
                    </a:lnTo>
                    <a:lnTo>
                      <a:pt x="243" y="463"/>
                    </a:lnTo>
                    <a:lnTo>
                      <a:pt x="243" y="465"/>
                    </a:lnTo>
                    <a:lnTo>
                      <a:pt x="245" y="466"/>
                    </a:lnTo>
                    <a:lnTo>
                      <a:pt x="246" y="470"/>
                    </a:lnTo>
                    <a:lnTo>
                      <a:pt x="246" y="472"/>
                    </a:lnTo>
                    <a:lnTo>
                      <a:pt x="243" y="476"/>
                    </a:lnTo>
                    <a:lnTo>
                      <a:pt x="242" y="481"/>
                    </a:lnTo>
                    <a:lnTo>
                      <a:pt x="243" y="487"/>
                    </a:lnTo>
                    <a:lnTo>
                      <a:pt x="242" y="489"/>
                    </a:lnTo>
                    <a:lnTo>
                      <a:pt x="240" y="494"/>
                    </a:lnTo>
                    <a:lnTo>
                      <a:pt x="236" y="498"/>
                    </a:lnTo>
                    <a:lnTo>
                      <a:pt x="236" y="499"/>
                    </a:lnTo>
                    <a:lnTo>
                      <a:pt x="238" y="502"/>
                    </a:lnTo>
                    <a:lnTo>
                      <a:pt x="239" y="503"/>
                    </a:lnTo>
                    <a:lnTo>
                      <a:pt x="246" y="508"/>
                    </a:lnTo>
                    <a:lnTo>
                      <a:pt x="250" y="512"/>
                    </a:lnTo>
                    <a:lnTo>
                      <a:pt x="261" y="512"/>
                    </a:lnTo>
                    <a:lnTo>
                      <a:pt x="267" y="515"/>
                    </a:lnTo>
                    <a:lnTo>
                      <a:pt x="269" y="515"/>
                    </a:lnTo>
                    <a:lnTo>
                      <a:pt x="277" y="520"/>
                    </a:lnTo>
                    <a:lnTo>
                      <a:pt x="280" y="523"/>
                    </a:lnTo>
                    <a:lnTo>
                      <a:pt x="285" y="526"/>
                    </a:lnTo>
                    <a:lnTo>
                      <a:pt x="292" y="533"/>
                    </a:lnTo>
                    <a:lnTo>
                      <a:pt x="295" y="534"/>
                    </a:lnTo>
                    <a:lnTo>
                      <a:pt x="299" y="537"/>
                    </a:lnTo>
                    <a:lnTo>
                      <a:pt x="299" y="539"/>
                    </a:lnTo>
                    <a:lnTo>
                      <a:pt x="302" y="543"/>
                    </a:lnTo>
                    <a:lnTo>
                      <a:pt x="303" y="544"/>
                    </a:lnTo>
                    <a:lnTo>
                      <a:pt x="303" y="548"/>
                    </a:lnTo>
                    <a:lnTo>
                      <a:pt x="306" y="551"/>
                    </a:lnTo>
                    <a:lnTo>
                      <a:pt x="306" y="554"/>
                    </a:lnTo>
                    <a:lnTo>
                      <a:pt x="313" y="555"/>
                    </a:lnTo>
                    <a:lnTo>
                      <a:pt x="316" y="556"/>
                    </a:lnTo>
                    <a:lnTo>
                      <a:pt x="319" y="556"/>
                    </a:lnTo>
                    <a:lnTo>
                      <a:pt x="319" y="555"/>
                    </a:lnTo>
                    <a:lnTo>
                      <a:pt x="320" y="555"/>
                    </a:lnTo>
                    <a:lnTo>
                      <a:pt x="320" y="556"/>
                    </a:lnTo>
                    <a:lnTo>
                      <a:pt x="321" y="556"/>
                    </a:lnTo>
                    <a:lnTo>
                      <a:pt x="326" y="561"/>
                    </a:lnTo>
                    <a:lnTo>
                      <a:pt x="327" y="561"/>
                    </a:lnTo>
                    <a:lnTo>
                      <a:pt x="329" y="562"/>
                    </a:lnTo>
                    <a:lnTo>
                      <a:pt x="331" y="562"/>
                    </a:lnTo>
                    <a:lnTo>
                      <a:pt x="345" y="580"/>
                    </a:lnTo>
                    <a:lnTo>
                      <a:pt x="365" y="599"/>
                    </a:lnTo>
                    <a:lnTo>
                      <a:pt x="367" y="606"/>
                    </a:lnTo>
                    <a:lnTo>
                      <a:pt x="370" y="610"/>
                    </a:lnTo>
                    <a:lnTo>
                      <a:pt x="372" y="613"/>
                    </a:lnTo>
                    <a:lnTo>
                      <a:pt x="374" y="622"/>
                    </a:lnTo>
                    <a:lnTo>
                      <a:pt x="374" y="624"/>
                    </a:lnTo>
                    <a:lnTo>
                      <a:pt x="376" y="626"/>
                    </a:lnTo>
                    <a:lnTo>
                      <a:pt x="376" y="628"/>
                    </a:lnTo>
                    <a:lnTo>
                      <a:pt x="377" y="631"/>
                    </a:lnTo>
                    <a:lnTo>
                      <a:pt x="387" y="645"/>
                    </a:lnTo>
                    <a:lnTo>
                      <a:pt x="387" y="646"/>
                    </a:lnTo>
                    <a:lnTo>
                      <a:pt x="390" y="649"/>
                    </a:lnTo>
                    <a:lnTo>
                      <a:pt x="391" y="652"/>
                    </a:lnTo>
                    <a:lnTo>
                      <a:pt x="393" y="653"/>
                    </a:lnTo>
                    <a:lnTo>
                      <a:pt x="396" y="660"/>
                    </a:lnTo>
                    <a:lnTo>
                      <a:pt x="398" y="664"/>
                    </a:lnTo>
                    <a:lnTo>
                      <a:pt x="400" y="668"/>
                    </a:lnTo>
                    <a:lnTo>
                      <a:pt x="405" y="680"/>
                    </a:lnTo>
                    <a:lnTo>
                      <a:pt x="405" y="683"/>
                    </a:lnTo>
                    <a:lnTo>
                      <a:pt x="408" y="692"/>
                    </a:lnTo>
                    <a:lnTo>
                      <a:pt x="410" y="695"/>
                    </a:lnTo>
                    <a:lnTo>
                      <a:pt x="412" y="705"/>
                    </a:lnTo>
                    <a:lnTo>
                      <a:pt x="414" y="707"/>
                    </a:lnTo>
                    <a:lnTo>
                      <a:pt x="422" y="731"/>
                    </a:lnTo>
                    <a:lnTo>
                      <a:pt x="425" y="737"/>
                    </a:lnTo>
                    <a:lnTo>
                      <a:pt x="425" y="741"/>
                    </a:lnTo>
                    <a:lnTo>
                      <a:pt x="426" y="750"/>
                    </a:lnTo>
                    <a:lnTo>
                      <a:pt x="426" y="756"/>
                    </a:lnTo>
                    <a:lnTo>
                      <a:pt x="432" y="786"/>
                    </a:lnTo>
                    <a:lnTo>
                      <a:pt x="433" y="788"/>
                    </a:lnTo>
                    <a:lnTo>
                      <a:pt x="436" y="810"/>
                    </a:lnTo>
                    <a:lnTo>
                      <a:pt x="436" y="829"/>
                    </a:lnTo>
                    <a:lnTo>
                      <a:pt x="430" y="844"/>
                    </a:lnTo>
                    <a:lnTo>
                      <a:pt x="429" y="844"/>
                    </a:lnTo>
                    <a:lnTo>
                      <a:pt x="427" y="847"/>
                    </a:lnTo>
                    <a:lnTo>
                      <a:pt x="426" y="847"/>
                    </a:lnTo>
                    <a:lnTo>
                      <a:pt x="422" y="850"/>
                    </a:lnTo>
                    <a:lnTo>
                      <a:pt x="420" y="851"/>
                    </a:lnTo>
                    <a:lnTo>
                      <a:pt x="419" y="851"/>
                    </a:lnTo>
                    <a:lnTo>
                      <a:pt x="418" y="850"/>
                    </a:lnTo>
                    <a:lnTo>
                      <a:pt x="415" y="850"/>
                    </a:lnTo>
                    <a:lnTo>
                      <a:pt x="414" y="848"/>
                    </a:lnTo>
                    <a:lnTo>
                      <a:pt x="408" y="848"/>
                    </a:lnTo>
                    <a:lnTo>
                      <a:pt x="397" y="854"/>
                    </a:lnTo>
                    <a:lnTo>
                      <a:pt x="393" y="856"/>
                    </a:lnTo>
                    <a:lnTo>
                      <a:pt x="393" y="857"/>
                    </a:lnTo>
                    <a:lnTo>
                      <a:pt x="391" y="858"/>
                    </a:lnTo>
                    <a:lnTo>
                      <a:pt x="391" y="860"/>
                    </a:lnTo>
                    <a:lnTo>
                      <a:pt x="390" y="864"/>
                    </a:lnTo>
                    <a:lnTo>
                      <a:pt x="390" y="868"/>
                    </a:lnTo>
                    <a:lnTo>
                      <a:pt x="394" y="864"/>
                    </a:lnTo>
                    <a:lnTo>
                      <a:pt x="397" y="865"/>
                    </a:lnTo>
                    <a:lnTo>
                      <a:pt x="397" y="868"/>
                    </a:lnTo>
                    <a:lnTo>
                      <a:pt x="400" y="877"/>
                    </a:lnTo>
                    <a:lnTo>
                      <a:pt x="400" y="882"/>
                    </a:lnTo>
                    <a:lnTo>
                      <a:pt x="398" y="884"/>
                    </a:lnTo>
                    <a:lnTo>
                      <a:pt x="397" y="887"/>
                    </a:lnTo>
                    <a:lnTo>
                      <a:pt x="396" y="893"/>
                    </a:lnTo>
                    <a:lnTo>
                      <a:pt x="396" y="899"/>
                    </a:lnTo>
                    <a:lnTo>
                      <a:pt x="398" y="901"/>
                    </a:lnTo>
                    <a:lnTo>
                      <a:pt x="405" y="904"/>
                    </a:lnTo>
                    <a:lnTo>
                      <a:pt x="415" y="904"/>
                    </a:lnTo>
                    <a:lnTo>
                      <a:pt x="427" y="900"/>
                    </a:lnTo>
                    <a:lnTo>
                      <a:pt x="436" y="900"/>
                    </a:lnTo>
                    <a:lnTo>
                      <a:pt x="441" y="901"/>
                    </a:lnTo>
                    <a:lnTo>
                      <a:pt x="444" y="903"/>
                    </a:lnTo>
                    <a:lnTo>
                      <a:pt x="447" y="903"/>
                    </a:lnTo>
                    <a:lnTo>
                      <a:pt x="453" y="906"/>
                    </a:lnTo>
                    <a:lnTo>
                      <a:pt x="456" y="906"/>
                    </a:lnTo>
                    <a:lnTo>
                      <a:pt x="458" y="904"/>
                    </a:lnTo>
                    <a:lnTo>
                      <a:pt x="463" y="903"/>
                    </a:lnTo>
                    <a:lnTo>
                      <a:pt x="465" y="901"/>
                    </a:lnTo>
                    <a:lnTo>
                      <a:pt x="478" y="901"/>
                    </a:lnTo>
                    <a:lnTo>
                      <a:pt x="481" y="903"/>
                    </a:lnTo>
                    <a:lnTo>
                      <a:pt x="486" y="903"/>
                    </a:lnTo>
                    <a:lnTo>
                      <a:pt x="487" y="904"/>
                    </a:lnTo>
                    <a:lnTo>
                      <a:pt x="490" y="906"/>
                    </a:lnTo>
                    <a:lnTo>
                      <a:pt x="492" y="910"/>
                    </a:lnTo>
                    <a:lnTo>
                      <a:pt x="493" y="910"/>
                    </a:lnTo>
                    <a:lnTo>
                      <a:pt x="493" y="913"/>
                    </a:lnTo>
                    <a:lnTo>
                      <a:pt x="492" y="916"/>
                    </a:lnTo>
                    <a:lnTo>
                      <a:pt x="490" y="916"/>
                    </a:lnTo>
                    <a:lnTo>
                      <a:pt x="494" y="918"/>
                    </a:lnTo>
                    <a:lnTo>
                      <a:pt x="504" y="918"/>
                    </a:lnTo>
                    <a:lnTo>
                      <a:pt x="513" y="914"/>
                    </a:lnTo>
                    <a:lnTo>
                      <a:pt x="514" y="911"/>
                    </a:lnTo>
                    <a:lnTo>
                      <a:pt x="514" y="910"/>
                    </a:lnTo>
                    <a:lnTo>
                      <a:pt x="518" y="906"/>
                    </a:lnTo>
                    <a:lnTo>
                      <a:pt x="520" y="909"/>
                    </a:lnTo>
                    <a:lnTo>
                      <a:pt x="520" y="911"/>
                    </a:lnTo>
                    <a:lnTo>
                      <a:pt x="518" y="911"/>
                    </a:lnTo>
                    <a:lnTo>
                      <a:pt x="510" y="917"/>
                    </a:lnTo>
                    <a:lnTo>
                      <a:pt x="511" y="923"/>
                    </a:lnTo>
                    <a:lnTo>
                      <a:pt x="520" y="924"/>
                    </a:lnTo>
                    <a:lnTo>
                      <a:pt x="557" y="924"/>
                    </a:lnTo>
                    <a:lnTo>
                      <a:pt x="566" y="923"/>
                    </a:lnTo>
                    <a:lnTo>
                      <a:pt x="571" y="924"/>
                    </a:lnTo>
                    <a:lnTo>
                      <a:pt x="574" y="927"/>
                    </a:lnTo>
                    <a:lnTo>
                      <a:pt x="576" y="927"/>
                    </a:lnTo>
                    <a:lnTo>
                      <a:pt x="576" y="925"/>
                    </a:lnTo>
                    <a:lnTo>
                      <a:pt x="580" y="925"/>
                    </a:lnTo>
                    <a:lnTo>
                      <a:pt x="581" y="927"/>
                    </a:lnTo>
                    <a:lnTo>
                      <a:pt x="584" y="925"/>
                    </a:lnTo>
                    <a:lnTo>
                      <a:pt x="584" y="921"/>
                    </a:lnTo>
                    <a:lnTo>
                      <a:pt x="585" y="921"/>
                    </a:lnTo>
                    <a:lnTo>
                      <a:pt x="587" y="918"/>
                    </a:lnTo>
                    <a:lnTo>
                      <a:pt x="588" y="918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7" name="Line 6365">
                <a:extLst>
                  <a:ext uri="{FF2B5EF4-FFF2-40B4-BE49-F238E27FC236}">
                    <a16:creationId xmlns:a16="http://schemas.microsoft.com/office/drawing/2014/main" id="{CA27BAE4-1A09-AA71-58D5-3DB9A7E0B75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029" y="1199"/>
                <a:ext cx="0" cy="2"/>
              </a:xfrm>
              <a:prstGeom prst="line">
                <a:avLst/>
              </a:pr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8" name="Freeform 6366">
                <a:extLst>
                  <a:ext uri="{FF2B5EF4-FFF2-40B4-BE49-F238E27FC236}">
                    <a16:creationId xmlns:a16="http://schemas.microsoft.com/office/drawing/2014/main" id="{0E30882C-5734-FF8A-84C6-217BA0407A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3" y="1020"/>
                <a:ext cx="1" cy="2"/>
              </a:xfrm>
              <a:custGeom>
                <a:avLst/>
                <a:gdLst>
                  <a:gd name="T0" fmla="*/ 0 w 5"/>
                  <a:gd name="T1" fmla="*/ 4 h 6"/>
                  <a:gd name="T2" fmla="*/ 2 w 5"/>
                  <a:gd name="T3" fmla="*/ 6 h 6"/>
                  <a:gd name="T4" fmla="*/ 3 w 5"/>
                  <a:gd name="T5" fmla="*/ 4 h 6"/>
                  <a:gd name="T6" fmla="*/ 5 w 5"/>
                  <a:gd name="T7" fmla="*/ 4 h 6"/>
                  <a:gd name="T8" fmla="*/ 5 w 5"/>
                  <a:gd name="T9" fmla="*/ 3 h 6"/>
                  <a:gd name="T10" fmla="*/ 2 w 5"/>
                  <a:gd name="T11" fmla="*/ 0 h 6"/>
                  <a:gd name="T12" fmla="*/ 2 w 5"/>
                  <a:gd name="T13" fmla="*/ 4 h 6"/>
                  <a:gd name="T14" fmla="*/ 0 w 5"/>
                  <a:gd name="T15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6">
                    <a:moveTo>
                      <a:pt x="0" y="4"/>
                    </a:moveTo>
                    <a:lnTo>
                      <a:pt x="2" y="6"/>
                    </a:lnTo>
                    <a:lnTo>
                      <a:pt x="3" y="4"/>
                    </a:lnTo>
                    <a:lnTo>
                      <a:pt x="5" y="4"/>
                    </a:lnTo>
                    <a:lnTo>
                      <a:pt x="5" y="3"/>
                    </a:lnTo>
                    <a:lnTo>
                      <a:pt x="2" y="0"/>
                    </a:lnTo>
                    <a:lnTo>
                      <a:pt x="2" y="4"/>
                    </a:lnTo>
                    <a:lnTo>
                      <a:pt x="0" y="4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9" name="Freeform 6367">
                <a:extLst>
                  <a:ext uri="{FF2B5EF4-FFF2-40B4-BE49-F238E27FC236}">
                    <a16:creationId xmlns:a16="http://schemas.microsoft.com/office/drawing/2014/main" id="{12E2AD11-14AC-245D-1AA1-47569034E3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9" y="1017"/>
                <a:ext cx="101" cy="115"/>
              </a:xfrm>
              <a:custGeom>
                <a:avLst/>
                <a:gdLst>
                  <a:gd name="T0" fmla="*/ 359 w 401"/>
                  <a:gd name="T1" fmla="*/ 9 h 461"/>
                  <a:gd name="T2" fmla="*/ 341 w 401"/>
                  <a:gd name="T3" fmla="*/ 11 h 461"/>
                  <a:gd name="T4" fmla="*/ 334 w 401"/>
                  <a:gd name="T5" fmla="*/ 4 h 461"/>
                  <a:gd name="T6" fmla="*/ 333 w 401"/>
                  <a:gd name="T7" fmla="*/ 17 h 461"/>
                  <a:gd name="T8" fmla="*/ 330 w 401"/>
                  <a:gd name="T9" fmla="*/ 23 h 461"/>
                  <a:gd name="T10" fmla="*/ 310 w 401"/>
                  <a:gd name="T11" fmla="*/ 21 h 461"/>
                  <a:gd name="T12" fmla="*/ 310 w 401"/>
                  <a:gd name="T13" fmla="*/ 24 h 461"/>
                  <a:gd name="T14" fmla="*/ 300 w 401"/>
                  <a:gd name="T15" fmla="*/ 34 h 461"/>
                  <a:gd name="T16" fmla="*/ 300 w 401"/>
                  <a:gd name="T17" fmla="*/ 45 h 461"/>
                  <a:gd name="T18" fmla="*/ 320 w 401"/>
                  <a:gd name="T19" fmla="*/ 46 h 461"/>
                  <a:gd name="T20" fmla="*/ 314 w 401"/>
                  <a:gd name="T21" fmla="*/ 57 h 461"/>
                  <a:gd name="T22" fmla="*/ 326 w 401"/>
                  <a:gd name="T23" fmla="*/ 63 h 461"/>
                  <a:gd name="T24" fmla="*/ 352 w 401"/>
                  <a:gd name="T25" fmla="*/ 78 h 461"/>
                  <a:gd name="T26" fmla="*/ 358 w 401"/>
                  <a:gd name="T27" fmla="*/ 80 h 461"/>
                  <a:gd name="T28" fmla="*/ 370 w 401"/>
                  <a:gd name="T29" fmla="*/ 91 h 461"/>
                  <a:gd name="T30" fmla="*/ 380 w 401"/>
                  <a:gd name="T31" fmla="*/ 98 h 461"/>
                  <a:gd name="T32" fmla="*/ 397 w 401"/>
                  <a:gd name="T33" fmla="*/ 120 h 461"/>
                  <a:gd name="T34" fmla="*/ 379 w 401"/>
                  <a:gd name="T35" fmla="*/ 102 h 461"/>
                  <a:gd name="T36" fmla="*/ 331 w 401"/>
                  <a:gd name="T37" fmla="*/ 71 h 461"/>
                  <a:gd name="T38" fmla="*/ 309 w 401"/>
                  <a:gd name="T39" fmla="*/ 69 h 461"/>
                  <a:gd name="T40" fmla="*/ 292 w 401"/>
                  <a:gd name="T41" fmla="*/ 71 h 461"/>
                  <a:gd name="T42" fmla="*/ 276 w 401"/>
                  <a:gd name="T43" fmla="*/ 63 h 461"/>
                  <a:gd name="T44" fmla="*/ 269 w 401"/>
                  <a:gd name="T45" fmla="*/ 49 h 461"/>
                  <a:gd name="T46" fmla="*/ 254 w 401"/>
                  <a:gd name="T47" fmla="*/ 80 h 461"/>
                  <a:gd name="T48" fmla="*/ 246 w 401"/>
                  <a:gd name="T49" fmla="*/ 101 h 461"/>
                  <a:gd name="T50" fmla="*/ 269 w 401"/>
                  <a:gd name="T51" fmla="*/ 116 h 461"/>
                  <a:gd name="T52" fmla="*/ 365 w 401"/>
                  <a:gd name="T53" fmla="*/ 154 h 461"/>
                  <a:gd name="T54" fmla="*/ 353 w 401"/>
                  <a:gd name="T55" fmla="*/ 158 h 461"/>
                  <a:gd name="T56" fmla="*/ 334 w 401"/>
                  <a:gd name="T57" fmla="*/ 151 h 461"/>
                  <a:gd name="T58" fmla="*/ 334 w 401"/>
                  <a:gd name="T59" fmla="*/ 158 h 461"/>
                  <a:gd name="T60" fmla="*/ 274 w 401"/>
                  <a:gd name="T61" fmla="*/ 133 h 461"/>
                  <a:gd name="T62" fmla="*/ 260 w 401"/>
                  <a:gd name="T63" fmla="*/ 144 h 461"/>
                  <a:gd name="T64" fmla="*/ 261 w 401"/>
                  <a:gd name="T65" fmla="*/ 113 h 461"/>
                  <a:gd name="T66" fmla="*/ 207 w 401"/>
                  <a:gd name="T67" fmla="*/ 102 h 461"/>
                  <a:gd name="T68" fmla="*/ 176 w 401"/>
                  <a:gd name="T69" fmla="*/ 95 h 461"/>
                  <a:gd name="T70" fmla="*/ 158 w 401"/>
                  <a:gd name="T71" fmla="*/ 109 h 461"/>
                  <a:gd name="T72" fmla="*/ 133 w 401"/>
                  <a:gd name="T73" fmla="*/ 101 h 461"/>
                  <a:gd name="T74" fmla="*/ 132 w 401"/>
                  <a:gd name="T75" fmla="*/ 124 h 461"/>
                  <a:gd name="T76" fmla="*/ 116 w 401"/>
                  <a:gd name="T77" fmla="*/ 126 h 461"/>
                  <a:gd name="T78" fmla="*/ 99 w 401"/>
                  <a:gd name="T79" fmla="*/ 124 h 461"/>
                  <a:gd name="T80" fmla="*/ 72 w 401"/>
                  <a:gd name="T81" fmla="*/ 164 h 461"/>
                  <a:gd name="T82" fmla="*/ 58 w 401"/>
                  <a:gd name="T83" fmla="*/ 184 h 461"/>
                  <a:gd name="T84" fmla="*/ 48 w 401"/>
                  <a:gd name="T85" fmla="*/ 182 h 461"/>
                  <a:gd name="T86" fmla="*/ 49 w 401"/>
                  <a:gd name="T87" fmla="*/ 191 h 461"/>
                  <a:gd name="T88" fmla="*/ 49 w 401"/>
                  <a:gd name="T89" fmla="*/ 203 h 461"/>
                  <a:gd name="T90" fmla="*/ 35 w 401"/>
                  <a:gd name="T91" fmla="*/ 213 h 461"/>
                  <a:gd name="T92" fmla="*/ 46 w 401"/>
                  <a:gd name="T93" fmla="*/ 267 h 461"/>
                  <a:gd name="T94" fmla="*/ 65 w 401"/>
                  <a:gd name="T95" fmla="*/ 271 h 461"/>
                  <a:gd name="T96" fmla="*/ 101 w 401"/>
                  <a:gd name="T97" fmla="*/ 271 h 461"/>
                  <a:gd name="T98" fmla="*/ 49 w 401"/>
                  <a:gd name="T99" fmla="*/ 291 h 461"/>
                  <a:gd name="T100" fmla="*/ 53 w 401"/>
                  <a:gd name="T101" fmla="*/ 281 h 461"/>
                  <a:gd name="T102" fmla="*/ 34 w 401"/>
                  <a:gd name="T103" fmla="*/ 298 h 461"/>
                  <a:gd name="T104" fmla="*/ 27 w 401"/>
                  <a:gd name="T105" fmla="*/ 320 h 461"/>
                  <a:gd name="T106" fmla="*/ 9 w 401"/>
                  <a:gd name="T107" fmla="*/ 380 h 461"/>
                  <a:gd name="T108" fmla="*/ 17 w 401"/>
                  <a:gd name="T109" fmla="*/ 409 h 461"/>
                  <a:gd name="T110" fmla="*/ 31 w 401"/>
                  <a:gd name="T111" fmla="*/ 439 h 461"/>
                  <a:gd name="T112" fmla="*/ 13 w 401"/>
                  <a:gd name="T113" fmla="*/ 461 h 4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401" h="461">
                    <a:moveTo>
                      <a:pt x="373" y="18"/>
                    </a:moveTo>
                    <a:lnTo>
                      <a:pt x="372" y="17"/>
                    </a:lnTo>
                    <a:lnTo>
                      <a:pt x="373" y="16"/>
                    </a:lnTo>
                    <a:lnTo>
                      <a:pt x="373" y="11"/>
                    </a:lnTo>
                    <a:lnTo>
                      <a:pt x="365" y="7"/>
                    </a:lnTo>
                    <a:lnTo>
                      <a:pt x="360" y="7"/>
                    </a:lnTo>
                    <a:lnTo>
                      <a:pt x="359" y="9"/>
                    </a:lnTo>
                    <a:lnTo>
                      <a:pt x="359" y="10"/>
                    </a:lnTo>
                    <a:lnTo>
                      <a:pt x="356" y="13"/>
                    </a:lnTo>
                    <a:lnTo>
                      <a:pt x="355" y="16"/>
                    </a:lnTo>
                    <a:lnTo>
                      <a:pt x="350" y="16"/>
                    </a:lnTo>
                    <a:lnTo>
                      <a:pt x="347" y="14"/>
                    </a:lnTo>
                    <a:lnTo>
                      <a:pt x="345" y="14"/>
                    </a:lnTo>
                    <a:lnTo>
                      <a:pt x="341" y="11"/>
                    </a:lnTo>
                    <a:lnTo>
                      <a:pt x="338" y="11"/>
                    </a:lnTo>
                    <a:lnTo>
                      <a:pt x="338" y="4"/>
                    </a:lnTo>
                    <a:lnTo>
                      <a:pt x="341" y="2"/>
                    </a:lnTo>
                    <a:lnTo>
                      <a:pt x="337" y="0"/>
                    </a:lnTo>
                    <a:lnTo>
                      <a:pt x="336" y="2"/>
                    </a:lnTo>
                    <a:lnTo>
                      <a:pt x="334" y="2"/>
                    </a:lnTo>
                    <a:lnTo>
                      <a:pt x="334" y="4"/>
                    </a:lnTo>
                    <a:lnTo>
                      <a:pt x="330" y="4"/>
                    </a:lnTo>
                    <a:lnTo>
                      <a:pt x="329" y="6"/>
                    </a:lnTo>
                    <a:lnTo>
                      <a:pt x="329" y="7"/>
                    </a:lnTo>
                    <a:lnTo>
                      <a:pt x="331" y="10"/>
                    </a:lnTo>
                    <a:lnTo>
                      <a:pt x="331" y="13"/>
                    </a:lnTo>
                    <a:lnTo>
                      <a:pt x="330" y="14"/>
                    </a:lnTo>
                    <a:lnTo>
                      <a:pt x="333" y="17"/>
                    </a:lnTo>
                    <a:lnTo>
                      <a:pt x="334" y="17"/>
                    </a:lnTo>
                    <a:lnTo>
                      <a:pt x="334" y="18"/>
                    </a:lnTo>
                    <a:lnTo>
                      <a:pt x="336" y="21"/>
                    </a:lnTo>
                    <a:lnTo>
                      <a:pt x="336" y="23"/>
                    </a:lnTo>
                    <a:lnTo>
                      <a:pt x="333" y="24"/>
                    </a:lnTo>
                    <a:lnTo>
                      <a:pt x="330" y="24"/>
                    </a:lnTo>
                    <a:lnTo>
                      <a:pt x="330" y="23"/>
                    </a:lnTo>
                    <a:lnTo>
                      <a:pt x="329" y="23"/>
                    </a:lnTo>
                    <a:lnTo>
                      <a:pt x="327" y="21"/>
                    </a:lnTo>
                    <a:lnTo>
                      <a:pt x="320" y="21"/>
                    </a:lnTo>
                    <a:lnTo>
                      <a:pt x="319" y="23"/>
                    </a:lnTo>
                    <a:lnTo>
                      <a:pt x="314" y="23"/>
                    </a:lnTo>
                    <a:lnTo>
                      <a:pt x="312" y="21"/>
                    </a:lnTo>
                    <a:lnTo>
                      <a:pt x="310" y="21"/>
                    </a:lnTo>
                    <a:lnTo>
                      <a:pt x="309" y="20"/>
                    </a:lnTo>
                    <a:lnTo>
                      <a:pt x="309" y="18"/>
                    </a:lnTo>
                    <a:lnTo>
                      <a:pt x="306" y="18"/>
                    </a:lnTo>
                    <a:lnTo>
                      <a:pt x="306" y="20"/>
                    </a:lnTo>
                    <a:lnTo>
                      <a:pt x="307" y="23"/>
                    </a:lnTo>
                    <a:lnTo>
                      <a:pt x="309" y="24"/>
                    </a:lnTo>
                    <a:lnTo>
                      <a:pt x="310" y="24"/>
                    </a:lnTo>
                    <a:lnTo>
                      <a:pt x="310" y="27"/>
                    </a:lnTo>
                    <a:lnTo>
                      <a:pt x="309" y="30"/>
                    </a:lnTo>
                    <a:lnTo>
                      <a:pt x="305" y="30"/>
                    </a:lnTo>
                    <a:lnTo>
                      <a:pt x="303" y="28"/>
                    </a:lnTo>
                    <a:lnTo>
                      <a:pt x="302" y="30"/>
                    </a:lnTo>
                    <a:lnTo>
                      <a:pt x="300" y="33"/>
                    </a:lnTo>
                    <a:lnTo>
                      <a:pt x="300" y="34"/>
                    </a:lnTo>
                    <a:lnTo>
                      <a:pt x="306" y="34"/>
                    </a:lnTo>
                    <a:lnTo>
                      <a:pt x="307" y="35"/>
                    </a:lnTo>
                    <a:lnTo>
                      <a:pt x="307" y="39"/>
                    </a:lnTo>
                    <a:lnTo>
                      <a:pt x="305" y="41"/>
                    </a:lnTo>
                    <a:lnTo>
                      <a:pt x="305" y="42"/>
                    </a:lnTo>
                    <a:lnTo>
                      <a:pt x="302" y="45"/>
                    </a:lnTo>
                    <a:lnTo>
                      <a:pt x="300" y="45"/>
                    </a:lnTo>
                    <a:lnTo>
                      <a:pt x="300" y="46"/>
                    </a:lnTo>
                    <a:lnTo>
                      <a:pt x="302" y="48"/>
                    </a:lnTo>
                    <a:lnTo>
                      <a:pt x="306" y="50"/>
                    </a:lnTo>
                    <a:lnTo>
                      <a:pt x="310" y="48"/>
                    </a:lnTo>
                    <a:lnTo>
                      <a:pt x="314" y="48"/>
                    </a:lnTo>
                    <a:lnTo>
                      <a:pt x="319" y="46"/>
                    </a:lnTo>
                    <a:lnTo>
                      <a:pt x="320" y="46"/>
                    </a:lnTo>
                    <a:lnTo>
                      <a:pt x="320" y="48"/>
                    </a:lnTo>
                    <a:lnTo>
                      <a:pt x="314" y="53"/>
                    </a:lnTo>
                    <a:lnTo>
                      <a:pt x="312" y="55"/>
                    </a:lnTo>
                    <a:lnTo>
                      <a:pt x="309" y="57"/>
                    </a:lnTo>
                    <a:lnTo>
                      <a:pt x="310" y="59"/>
                    </a:lnTo>
                    <a:lnTo>
                      <a:pt x="312" y="59"/>
                    </a:lnTo>
                    <a:lnTo>
                      <a:pt x="314" y="57"/>
                    </a:lnTo>
                    <a:lnTo>
                      <a:pt x="317" y="57"/>
                    </a:lnTo>
                    <a:lnTo>
                      <a:pt x="321" y="59"/>
                    </a:lnTo>
                    <a:lnTo>
                      <a:pt x="321" y="63"/>
                    </a:lnTo>
                    <a:lnTo>
                      <a:pt x="323" y="63"/>
                    </a:lnTo>
                    <a:lnTo>
                      <a:pt x="324" y="64"/>
                    </a:lnTo>
                    <a:lnTo>
                      <a:pt x="326" y="64"/>
                    </a:lnTo>
                    <a:lnTo>
                      <a:pt x="326" y="63"/>
                    </a:lnTo>
                    <a:lnTo>
                      <a:pt x="330" y="63"/>
                    </a:lnTo>
                    <a:lnTo>
                      <a:pt x="338" y="71"/>
                    </a:lnTo>
                    <a:lnTo>
                      <a:pt x="345" y="74"/>
                    </a:lnTo>
                    <a:lnTo>
                      <a:pt x="347" y="74"/>
                    </a:lnTo>
                    <a:lnTo>
                      <a:pt x="350" y="76"/>
                    </a:lnTo>
                    <a:lnTo>
                      <a:pt x="350" y="78"/>
                    </a:lnTo>
                    <a:lnTo>
                      <a:pt x="352" y="78"/>
                    </a:lnTo>
                    <a:lnTo>
                      <a:pt x="353" y="80"/>
                    </a:lnTo>
                    <a:lnTo>
                      <a:pt x="355" y="78"/>
                    </a:lnTo>
                    <a:lnTo>
                      <a:pt x="358" y="78"/>
                    </a:lnTo>
                    <a:lnTo>
                      <a:pt x="359" y="80"/>
                    </a:lnTo>
                    <a:lnTo>
                      <a:pt x="360" y="80"/>
                    </a:lnTo>
                    <a:lnTo>
                      <a:pt x="359" y="81"/>
                    </a:lnTo>
                    <a:lnTo>
                      <a:pt x="358" y="80"/>
                    </a:lnTo>
                    <a:lnTo>
                      <a:pt x="356" y="80"/>
                    </a:lnTo>
                    <a:lnTo>
                      <a:pt x="355" y="81"/>
                    </a:lnTo>
                    <a:lnTo>
                      <a:pt x="355" y="88"/>
                    </a:lnTo>
                    <a:lnTo>
                      <a:pt x="358" y="88"/>
                    </a:lnTo>
                    <a:lnTo>
                      <a:pt x="362" y="90"/>
                    </a:lnTo>
                    <a:lnTo>
                      <a:pt x="367" y="90"/>
                    </a:lnTo>
                    <a:lnTo>
                      <a:pt x="370" y="91"/>
                    </a:lnTo>
                    <a:lnTo>
                      <a:pt x="372" y="91"/>
                    </a:lnTo>
                    <a:lnTo>
                      <a:pt x="374" y="90"/>
                    </a:lnTo>
                    <a:lnTo>
                      <a:pt x="380" y="90"/>
                    </a:lnTo>
                    <a:lnTo>
                      <a:pt x="383" y="91"/>
                    </a:lnTo>
                    <a:lnTo>
                      <a:pt x="379" y="91"/>
                    </a:lnTo>
                    <a:lnTo>
                      <a:pt x="379" y="97"/>
                    </a:lnTo>
                    <a:lnTo>
                      <a:pt x="380" y="98"/>
                    </a:lnTo>
                    <a:lnTo>
                      <a:pt x="380" y="100"/>
                    </a:lnTo>
                    <a:lnTo>
                      <a:pt x="383" y="102"/>
                    </a:lnTo>
                    <a:lnTo>
                      <a:pt x="386" y="105"/>
                    </a:lnTo>
                    <a:lnTo>
                      <a:pt x="390" y="113"/>
                    </a:lnTo>
                    <a:lnTo>
                      <a:pt x="391" y="115"/>
                    </a:lnTo>
                    <a:lnTo>
                      <a:pt x="391" y="116"/>
                    </a:lnTo>
                    <a:lnTo>
                      <a:pt x="397" y="120"/>
                    </a:lnTo>
                    <a:lnTo>
                      <a:pt x="400" y="122"/>
                    </a:lnTo>
                    <a:lnTo>
                      <a:pt x="401" y="122"/>
                    </a:lnTo>
                    <a:lnTo>
                      <a:pt x="401" y="124"/>
                    </a:lnTo>
                    <a:lnTo>
                      <a:pt x="400" y="124"/>
                    </a:lnTo>
                    <a:lnTo>
                      <a:pt x="393" y="122"/>
                    </a:lnTo>
                    <a:lnTo>
                      <a:pt x="386" y="116"/>
                    </a:lnTo>
                    <a:lnTo>
                      <a:pt x="379" y="102"/>
                    </a:lnTo>
                    <a:lnTo>
                      <a:pt x="366" y="94"/>
                    </a:lnTo>
                    <a:lnTo>
                      <a:pt x="353" y="91"/>
                    </a:lnTo>
                    <a:lnTo>
                      <a:pt x="345" y="81"/>
                    </a:lnTo>
                    <a:lnTo>
                      <a:pt x="345" y="77"/>
                    </a:lnTo>
                    <a:lnTo>
                      <a:pt x="344" y="77"/>
                    </a:lnTo>
                    <a:lnTo>
                      <a:pt x="331" y="73"/>
                    </a:lnTo>
                    <a:lnTo>
                      <a:pt x="331" y="71"/>
                    </a:lnTo>
                    <a:lnTo>
                      <a:pt x="330" y="71"/>
                    </a:lnTo>
                    <a:lnTo>
                      <a:pt x="326" y="70"/>
                    </a:lnTo>
                    <a:lnTo>
                      <a:pt x="320" y="71"/>
                    </a:lnTo>
                    <a:lnTo>
                      <a:pt x="313" y="74"/>
                    </a:lnTo>
                    <a:lnTo>
                      <a:pt x="310" y="73"/>
                    </a:lnTo>
                    <a:lnTo>
                      <a:pt x="309" y="70"/>
                    </a:lnTo>
                    <a:lnTo>
                      <a:pt x="309" y="69"/>
                    </a:lnTo>
                    <a:lnTo>
                      <a:pt x="307" y="67"/>
                    </a:lnTo>
                    <a:lnTo>
                      <a:pt x="299" y="67"/>
                    </a:lnTo>
                    <a:lnTo>
                      <a:pt x="299" y="69"/>
                    </a:lnTo>
                    <a:lnTo>
                      <a:pt x="298" y="69"/>
                    </a:lnTo>
                    <a:lnTo>
                      <a:pt x="296" y="70"/>
                    </a:lnTo>
                    <a:lnTo>
                      <a:pt x="295" y="70"/>
                    </a:lnTo>
                    <a:lnTo>
                      <a:pt x="292" y="71"/>
                    </a:lnTo>
                    <a:lnTo>
                      <a:pt x="271" y="71"/>
                    </a:lnTo>
                    <a:lnTo>
                      <a:pt x="269" y="73"/>
                    </a:lnTo>
                    <a:lnTo>
                      <a:pt x="266" y="73"/>
                    </a:lnTo>
                    <a:lnTo>
                      <a:pt x="266" y="70"/>
                    </a:lnTo>
                    <a:lnTo>
                      <a:pt x="270" y="64"/>
                    </a:lnTo>
                    <a:lnTo>
                      <a:pt x="273" y="63"/>
                    </a:lnTo>
                    <a:lnTo>
                      <a:pt x="276" y="63"/>
                    </a:lnTo>
                    <a:lnTo>
                      <a:pt x="278" y="60"/>
                    </a:lnTo>
                    <a:lnTo>
                      <a:pt x="278" y="57"/>
                    </a:lnTo>
                    <a:lnTo>
                      <a:pt x="277" y="56"/>
                    </a:lnTo>
                    <a:lnTo>
                      <a:pt x="273" y="56"/>
                    </a:lnTo>
                    <a:lnTo>
                      <a:pt x="270" y="55"/>
                    </a:lnTo>
                    <a:lnTo>
                      <a:pt x="270" y="53"/>
                    </a:lnTo>
                    <a:lnTo>
                      <a:pt x="269" y="49"/>
                    </a:lnTo>
                    <a:lnTo>
                      <a:pt x="267" y="46"/>
                    </a:lnTo>
                    <a:lnTo>
                      <a:pt x="264" y="46"/>
                    </a:lnTo>
                    <a:lnTo>
                      <a:pt x="252" y="66"/>
                    </a:lnTo>
                    <a:lnTo>
                      <a:pt x="252" y="67"/>
                    </a:lnTo>
                    <a:lnTo>
                      <a:pt x="253" y="74"/>
                    </a:lnTo>
                    <a:lnTo>
                      <a:pt x="253" y="80"/>
                    </a:lnTo>
                    <a:lnTo>
                      <a:pt x="254" y="80"/>
                    </a:lnTo>
                    <a:lnTo>
                      <a:pt x="254" y="81"/>
                    </a:lnTo>
                    <a:lnTo>
                      <a:pt x="256" y="83"/>
                    </a:lnTo>
                    <a:lnTo>
                      <a:pt x="256" y="88"/>
                    </a:lnTo>
                    <a:lnTo>
                      <a:pt x="250" y="95"/>
                    </a:lnTo>
                    <a:lnTo>
                      <a:pt x="246" y="97"/>
                    </a:lnTo>
                    <a:lnTo>
                      <a:pt x="245" y="98"/>
                    </a:lnTo>
                    <a:lnTo>
                      <a:pt x="246" y="101"/>
                    </a:lnTo>
                    <a:lnTo>
                      <a:pt x="246" y="102"/>
                    </a:lnTo>
                    <a:lnTo>
                      <a:pt x="247" y="102"/>
                    </a:lnTo>
                    <a:lnTo>
                      <a:pt x="261" y="106"/>
                    </a:lnTo>
                    <a:lnTo>
                      <a:pt x="264" y="106"/>
                    </a:lnTo>
                    <a:lnTo>
                      <a:pt x="266" y="108"/>
                    </a:lnTo>
                    <a:lnTo>
                      <a:pt x="269" y="113"/>
                    </a:lnTo>
                    <a:lnTo>
                      <a:pt x="269" y="116"/>
                    </a:lnTo>
                    <a:lnTo>
                      <a:pt x="270" y="120"/>
                    </a:lnTo>
                    <a:lnTo>
                      <a:pt x="278" y="130"/>
                    </a:lnTo>
                    <a:lnTo>
                      <a:pt x="312" y="137"/>
                    </a:lnTo>
                    <a:lnTo>
                      <a:pt x="321" y="138"/>
                    </a:lnTo>
                    <a:lnTo>
                      <a:pt x="347" y="150"/>
                    </a:lnTo>
                    <a:lnTo>
                      <a:pt x="362" y="154"/>
                    </a:lnTo>
                    <a:lnTo>
                      <a:pt x="365" y="154"/>
                    </a:lnTo>
                    <a:lnTo>
                      <a:pt x="363" y="155"/>
                    </a:lnTo>
                    <a:lnTo>
                      <a:pt x="362" y="158"/>
                    </a:lnTo>
                    <a:lnTo>
                      <a:pt x="362" y="160"/>
                    </a:lnTo>
                    <a:lnTo>
                      <a:pt x="363" y="162"/>
                    </a:lnTo>
                    <a:lnTo>
                      <a:pt x="360" y="161"/>
                    </a:lnTo>
                    <a:lnTo>
                      <a:pt x="356" y="160"/>
                    </a:lnTo>
                    <a:lnTo>
                      <a:pt x="353" y="158"/>
                    </a:lnTo>
                    <a:lnTo>
                      <a:pt x="348" y="154"/>
                    </a:lnTo>
                    <a:lnTo>
                      <a:pt x="348" y="153"/>
                    </a:lnTo>
                    <a:lnTo>
                      <a:pt x="341" y="150"/>
                    </a:lnTo>
                    <a:lnTo>
                      <a:pt x="340" y="148"/>
                    </a:lnTo>
                    <a:lnTo>
                      <a:pt x="338" y="148"/>
                    </a:lnTo>
                    <a:lnTo>
                      <a:pt x="336" y="151"/>
                    </a:lnTo>
                    <a:lnTo>
                      <a:pt x="334" y="151"/>
                    </a:lnTo>
                    <a:lnTo>
                      <a:pt x="334" y="153"/>
                    </a:lnTo>
                    <a:lnTo>
                      <a:pt x="336" y="153"/>
                    </a:lnTo>
                    <a:lnTo>
                      <a:pt x="337" y="155"/>
                    </a:lnTo>
                    <a:lnTo>
                      <a:pt x="336" y="158"/>
                    </a:lnTo>
                    <a:lnTo>
                      <a:pt x="336" y="160"/>
                    </a:lnTo>
                    <a:lnTo>
                      <a:pt x="334" y="160"/>
                    </a:lnTo>
                    <a:lnTo>
                      <a:pt x="334" y="158"/>
                    </a:lnTo>
                    <a:lnTo>
                      <a:pt x="329" y="150"/>
                    </a:lnTo>
                    <a:lnTo>
                      <a:pt x="324" y="146"/>
                    </a:lnTo>
                    <a:lnTo>
                      <a:pt x="321" y="144"/>
                    </a:lnTo>
                    <a:lnTo>
                      <a:pt x="295" y="136"/>
                    </a:lnTo>
                    <a:lnTo>
                      <a:pt x="289" y="136"/>
                    </a:lnTo>
                    <a:lnTo>
                      <a:pt x="281" y="133"/>
                    </a:lnTo>
                    <a:lnTo>
                      <a:pt x="274" y="133"/>
                    </a:lnTo>
                    <a:lnTo>
                      <a:pt x="273" y="136"/>
                    </a:lnTo>
                    <a:lnTo>
                      <a:pt x="274" y="137"/>
                    </a:lnTo>
                    <a:lnTo>
                      <a:pt x="277" y="141"/>
                    </a:lnTo>
                    <a:lnTo>
                      <a:pt x="278" y="141"/>
                    </a:lnTo>
                    <a:lnTo>
                      <a:pt x="278" y="143"/>
                    </a:lnTo>
                    <a:lnTo>
                      <a:pt x="277" y="143"/>
                    </a:lnTo>
                    <a:lnTo>
                      <a:pt x="260" y="144"/>
                    </a:lnTo>
                    <a:lnTo>
                      <a:pt x="259" y="144"/>
                    </a:lnTo>
                    <a:lnTo>
                      <a:pt x="259" y="143"/>
                    </a:lnTo>
                    <a:lnTo>
                      <a:pt x="264" y="137"/>
                    </a:lnTo>
                    <a:lnTo>
                      <a:pt x="263" y="133"/>
                    </a:lnTo>
                    <a:lnTo>
                      <a:pt x="263" y="129"/>
                    </a:lnTo>
                    <a:lnTo>
                      <a:pt x="261" y="126"/>
                    </a:lnTo>
                    <a:lnTo>
                      <a:pt x="261" y="113"/>
                    </a:lnTo>
                    <a:lnTo>
                      <a:pt x="252" y="109"/>
                    </a:lnTo>
                    <a:lnTo>
                      <a:pt x="242" y="106"/>
                    </a:lnTo>
                    <a:lnTo>
                      <a:pt x="222" y="95"/>
                    </a:lnTo>
                    <a:lnTo>
                      <a:pt x="216" y="100"/>
                    </a:lnTo>
                    <a:lnTo>
                      <a:pt x="213" y="101"/>
                    </a:lnTo>
                    <a:lnTo>
                      <a:pt x="210" y="101"/>
                    </a:lnTo>
                    <a:lnTo>
                      <a:pt x="207" y="102"/>
                    </a:lnTo>
                    <a:lnTo>
                      <a:pt x="204" y="102"/>
                    </a:lnTo>
                    <a:lnTo>
                      <a:pt x="201" y="105"/>
                    </a:lnTo>
                    <a:lnTo>
                      <a:pt x="199" y="105"/>
                    </a:lnTo>
                    <a:lnTo>
                      <a:pt x="182" y="108"/>
                    </a:lnTo>
                    <a:lnTo>
                      <a:pt x="182" y="106"/>
                    </a:lnTo>
                    <a:lnTo>
                      <a:pt x="180" y="105"/>
                    </a:lnTo>
                    <a:lnTo>
                      <a:pt x="176" y="95"/>
                    </a:lnTo>
                    <a:lnTo>
                      <a:pt x="175" y="94"/>
                    </a:lnTo>
                    <a:lnTo>
                      <a:pt x="173" y="95"/>
                    </a:lnTo>
                    <a:lnTo>
                      <a:pt x="173" y="102"/>
                    </a:lnTo>
                    <a:lnTo>
                      <a:pt x="171" y="106"/>
                    </a:lnTo>
                    <a:lnTo>
                      <a:pt x="168" y="108"/>
                    </a:lnTo>
                    <a:lnTo>
                      <a:pt x="166" y="109"/>
                    </a:lnTo>
                    <a:lnTo>
                      <a:pt x="158" y="109"/>
                    </a:lnTo>
                    <a:lnTo>
                      <a:pt x="155" y="106"/>
                    </a:lnTo>
                    <a:lnTo>
                      <a:pt x="155" y="102"/>
                    </a:lnTo>
                    <a:lnTo>
                      <a:pt x="150" y="100"/>
                    </a:lnTo>
                    <a:lnTo>
                      <a:pt x="146" y="101"/>
                    </a:lnTo>
                    <a:lnTo>
                      <a:pt x="143" y="102"/>
                    </a:lnTo>
                    <a:lnTo>
                      <a:pt x="139" y="101"/>
                    </a:lnTo>
                    <a:lnTo>
                      <a:pt x="133" y="101"/>
                    </a:lnTo>
                    <a:lnTo>
                      <a:pt x="132" y="102"/>
                    </a:lnTo>
                    <a:lnTo>
                      <a:pt x="137" y="109"/>
                    </a:lnTo>
                    <a:lnTo>
                      <a:pt x="137" y="110"/>
                    </a:lnTo>
                    <a:lnTo>
                      <a:pt x="136" y="110"/>
                    </a:lnTo>
                    <a:lnTo>
                      <a:pt x="134" y="116"/>
                    </a:lnTo>
                    <a:lnTo>
                      <a:pt x="132" y="120"/>
                    </a:lnTo>
                    <a:lnTo>
                      <a:pt x="132" y="124"/>
                    </a:lnTo>
                    <a:lnTo>
                      <a:pt x="133" y="127"/>
                    </a:lnTo>
                    <a:lnTo>
                      <a:pt x="133" y="130"/>
                    </a:lnTo>
                    <a:lnTo>
                      <a:pt x="130" y="137"/>
                    </a:lnTo>
                    <a:lnTo>
                      <a:pt x="127" y="131"/>
                    </a:lnTo>
                    <a:lnTo>
                      <a:pt x="127" y="129"/>
                    </a:lnTo>
                    <a:lnTo>
                      <a:pt x="119" y="129"/>
                    </a:lnTo>
                    <a:lnTo>
                      <a:pt x="116" y="126"/>
                    </a:lnTo>
                    <a:lnTo>
                      <a:pt x="115" y="126"/>
                    </a:lnTo>
                    <a:lnTo>
                      <a:pt x="115" y="123"/>
                    </a:lnTo>
                    <a:lnTo>
                      <a:pt x="116" y="122"/>
                    </a:lnTo>
                    <a:lnTo>
                      <a:pt x="116" y="120"/>
                    </a:lnTo>
                    <a:lnTo>
                      <a:pt x="109" y="120"/>
                    </a:lnTo>
                    <a:lnTo>
                      <a:pt x="99" y="123"/>
                    </a:lnTo>
                    <a:lnTo>
                      <a:pt x="99" y="124"/>
                    </a:lnTo>
                    <a:lnTo>
                      <a:pt x="97" y="129"/>
                    </a:lnTo>
                    <a:lnTo>
                      <a:pt x="91" y="134"/>
                    </a:lnTo>
                    <a:lnTo>
                      <a:pt x="84" y="137"/>
                    </a:lnTo>
                    <a:lnTo>
                      <a:pt x="79" y="141"/>
                    </a:lnTo>
                    <a:lnTo>
                      <a:pt x="73" y="144"/>
                    </a:lnTo>
                    <a:lnTo>
                      <a:pt x="73" y="160"/>
                    </a:lnTo>
                    <a:lnTo>
                      <a:pt x="72" y="164"/>
                    </a:lnTo>
                    <a:lnTo>
                      <a:pt x="66" y="161"/>
                    </a:lnTo>
                    <a:lnTo>
                      <a:pt x="63" y="161"/>
                    </a:lnTo>
                    <a:lnTo>
                      <a:pt x="56" y="164"/>
                    </a:lnTo>
                    <a:lnTo>
                      <a:pt x="58" y="173"/>
                    </a:lnTo>
                    <a:lnTo>
                      <a:pt x="60" y="180"/>
                    </a:lnTo>
                    <a:lnTo>
                      <a:pt x="60" y="183"/>
                    </a:lnTo>
                    <a:lnTo>
                      <a:pt x="58" y="184"/>
                    </a:lnTo>
                    <a:lnTo>
                      <a:pt x="55" y="184"/>
                    </a:lnTo>
                    <a:lnTo>
                      <a:pt x="53" y="182"/>
                    </a:lnTo>
                    <a:lnTo>
                      <a:pt x="53" y="179"/>
                    </a:lnTo>
                    <a:lnTo>
                      <a:pt x="52" y="179"/>
                    </a:lnTo>
                    <a:lnTo>
                      <a:pt x="51" y="180"/>
                    </a:lnTo>
                    <a:lnTo>
                      <a:pt x="49" y="180"/>
                    </a:lnTo>
                    <a:lnTo>
                      <a:pt x="48" y="182"/>
                    </a:lnTo>
                    <a:lnTo>
                      <a:pt x="51" y="183"/>
                    </a:lnTo>
                    <a:lnTo>
                      <a:pt x="52" y="183"/>
                    </a:lnTo>
                    <a:lnTo>
                      <a:pt x="55" y="186"/>
                    </a:lnTo>
                    <a:lnTo>
                      <a:pt x="53" y="186"/>
                    </a:lnTo>
                    <a:lnTo>
                      <a:pt x="52" y="190"/>
                    </a:lnTo>
                    <a:lnTo>
                      <a:pt x="51" y="191"/>
                    </a:lnTo>
                    <a:lnTo>
                      <a:pt x="49" y="191"/>
                    </a:lnTo>
                    <a:lnTo>
                      <a:pt x="44" y="184"/>
                    </a:lnTo>
                    <a:lnTo>
                      <a:pt x="41" y="184"/>
                    </a:lnTo>
                    <a:lnTo>
                      <a:pt x="38" y="190"/>
                    </a:lnTo>
                    <a:lnTo>
                      <a:pt x="46" y="190"/>
                    </a:lnTo>
                    <a:lnTo>
                      <a:pt x="46" y="191"/>
                    </a:lnTo>
                    <a:lnTo>
                      <a:pt x="49" y="200"/>
                    </a:lnTo>
                    <a:lnTo>
                      <a:pt x="49" y="203"/>
                    </a:lnTo>
                    <a:lnTo>
                      <a:pt x="48" y="203"/>
                    </a:lnTo>
                    <a:lnTo>
                      <a:pt x="46" y="204"/>
                    </a:lnTo>
                    <a:lnTo>
                      <a:pt x="45" y="204"/>
                    </a:lnTo>
                    <a:lnTo>
                      <a:pt x="42" y="206"/>
                    </a:lnTo>
                    <a:lnTo>
                      <a:pt x="41" y="206"/>
                    </a:lnTo>
                    <a:lnTo>
                      <a:pt x="38" y="207"/>
                    </a:lnTo>
                    <a:lnTo>
                      <a:pt x="35" y="213"/>
                    </a:lnTo>
                    <a:lnTo>
                      <a:pt x="35" y="234"/>
                    </a:lnTo>
                    <a:lnTo>
                      <a:pt x="36" y="242"/>
                    </a:lnTo>
                    <a:lnTo>
                      <a:pt x="44" y="254"/>
                    </a:lnTo>
                    <a:lnTo>
                      <a:pt x="42" y="256"/>
                    </a:lnTo>
                    <a:lnTo>
                      <a:pt x="39" y="256"/>
                    </a:lnTo>
                    <a:lnTo>
                      <a:pt x="39" y="257"/>
                    </a:lnTo>
                    <a:lnTo>
                      <a:pt x="46" y="267"/>
                    </a:lnTo>
                    <a:lnTo>
                      <a:pt x="48" y="270"/>
                    </a:lnTo>
                    <a:lnTo>
                      <a:pt x="51" y="273"/>
                    </a:lnTo>
                    <a:lnTo>
                      <a:pt x="52" y="273"/>
                    </a:lnTo>
                    <a:lnTo>
                      <a:pt x="53" y="274"/>
                    </a:lnTo>
                    <a:lnTo>
                      <a:pt x="53" y="273"/>
                    </a:lnTo>
                    <a:lnTo>
                      <a:pt x="55" y="273"/>
                    </a:lnTo>
                    <a:lnTo>
                      <a:pt x="65" y="271"/>
                    </a:lnTo>
                    <a:lnTo>
                      <a:pt x="72" y="271"/>
                    </a:lnTo>
                    <a:lnTo>
                      <a:pt x="80" y="270"/>
                    </a:lnTo>
                    <a:lnTo>
                      <a:pt x="92" y="266"/>
                    </a:lnTo>
                    <a:lnTo>
                      <a:pt x="94" y="266"/>
                    </a:lnTo>
                    <a:lnTo>
                      <a:pt x="99" y="268"/>
                    </a:lnTo>
                    <a:lnTo>
                      <a:pt x="101" y="270"/>
                    </a:lnTo>
                    <a:lnTo>
                      <a:pt x="101" y="271"/>
                    </a:lnTo>
                    <a:lnTo>
                      <a:pt x="95" y="271"/>
                    </a:lnTo>
                    <a:lnTo>
                      <a:pt x="81" y="274"/>
                    </a:lnTo>
                    <a:lnTo>
                      <a:pt x="74" y="274"/>
                    </a:lnTo>
                    <a:lnTo>
                      <a:pt x="67" y="273"/>
                    </a:lnTo>
                    <a:lnTo>
                      <a:pt x="60" y="273"/>
                    </a:lnTo>
                    <a:lnTo>
                      <a:pt x="58" y="275"/>
                    </a:lnTo>
                    <a:lnTo>
                      <a:pt x="49" y="291"/>
                    </a:lnTo>
                    <a:lnTo>
                      <a:pt x="49" y="292"/>
                    </a:lnTo>
                    <a:lnTo>
                      <a:pt x="48" y="292"/>
                    </a:lnTo>
                    <a:lnTo>
                      <a:pt x="48" y="289"/>
                    </a:lnTo>
                    <a:lnTo>
                      <a:pt x="49" y="288"/>
                    </a:lnTo>
                    <a:lnTo>
                      <a:pt x="51" y="285"/>
                    </a:lnTo>
                    <a:lnTo>
                      <a:pt x="51" y="284"/>
                    </a:lnTo>
                    <a:lnTo>
                      <a:pt x="53" y="281"/>
                    </a:lnTo>
                    <a:lnTo>
                      <a:pt x="53" y="277"/>
                    </a:lnTo>
                    <a:lnTo>
                      <a:pt x="48" y="275"/>
                    </a:lnTo>
                    <a:lnTo>
                      <a:pt x="41" y="284"/>
                    </a:lnTo>
                    <a:lnTo>
                      <a:pt x="38" y="287"/>
                    </a:lnTo>
                    <a:lnTo>
                      <a:pt x="35" y="295"/>
                    </a:lnTo>
                    <a:lnTo>
                      <a:pt x="35" y="296"/>
                    </a:lnTo>
                    <a:lnTo>
                      <a:pt x="34" y="298"/>
                    </a:lnTo>
                    <a:lnTo>
                      <a:pt x="34" y="299"/>
                    </a:lnTo>
                    <a:lnTo>
                      <a:pt x="31" y="299"/>
                    </a:lnTo>
                    <a:lnTo>
                      <a:pt x="24" y="311"/>
                    </a:lnTo>
                    <a:lnTo>
                      <a:pt x="24" y="314"/>
                    </a:lnTo>
                    <a:lnTo>
                      <a:pt x="25" y="316"/>
                    </a:lnTo>
                    <a:lnTo>
                      <a:pt x="27" y="316"/>
                    </a:lnTo>
                    <a:lnTo>
                      <a:pt x="27" y="320"/>
                    </a:lnTo>
                    <a:lnTo>
                      <a:pt x="16" y="328"/>
                    </a:lnTo>
                    <a:lnTo>
                      <a:pt x="12" y="344"/>
                    </a:lnTo>
                    <a:lnTo>
                      <a:pt x="6" y="356"/>
                    </a:lnTo>
                    <a:lnTo>
                      <a:pt x="0" y="365"/>
                    </a:lnTo>
                    <a:lnTo>
                      <a:pt x="0" y="369"/>
                    </a:lnTo>
                    <a:lnTo>
                      <a:pt x="3" y="373"/>
                    </a:lnTo>
                    <a:lnTo>
                      <a:pt x="9" y="380"/>
                    </a:lnTo>
                    <a:lnTo>
                      <a:pt x="17" y="384"/>
                    </a:lnTo>
                    <a:lnTo>
                      <a:pt x="20" y="384"/>
                    </a:lnTo>
                    <a:lnTo>
                      <a:pt x="22" y="387"/>
                    </a:lnTo>
                    <a:lnTo>
                      <a:pt x="22" y="390"/>
                    </a:lnTo>
                    <a:lnTo>
                      <a:pt x="21" y="398"/>
                    </a:lnTo>
                    <a:lnTo>
                      <a:pt x="21" y="402"/>
                    </a:lnTo>
                    <a:lnTo>
                      <a:pt x="17" y="409"/>
                    </a:lnTo>
                    <a:lnTo>
                      <a:pt x="17" y="415"/>
                    </a:lnTo>
                    <a:lnTo>
                      <a:pt x="27" y="432"/>
                    </a:lnTo>
                    <a:lnTo>
                      <a:pt x="28" y="433"/>
                    </a:lnTo>
                    <a:lnTo>
                      <a:pt x="32" y="437"/>
                    </a:lnTo>
                    <a:lnTo>
                      <a:pt x="34" y="437"/>
                    </a:lnTo>
                    <a:lnTo>
                      <a:pt x="32" y="439"/>
                    </a:lnTo>
                    <a:lnTo>
                      <a:pt x="31" y="439"/>
                    </a:lnTo>
                    <a:lnTo>
                      <a:pt x="31" y="441"/>
                    </a:lnTo>
                    <a:lnTo>
                      <a:pt x="32" y="443"/>
                    </a:lnTo>
                    <a:lnTo>
                      <a:pt x="32" y="447"/>
                    </a:lnTo>
                    <a:lnTo>
                      <a:pt x="31" y="450"/>
                    </a:lnTo>
                    <a:lnTo>
                      <a:pt x="21" y="460"/>
                    </a:lnTo>
                    <a:lnTo>
                      <a:pt x="16" y="460"/>
                    </a:lnTo>
                    <a:lnTo>
                      <a:pt x="13" y="461"/>
                    </a:lnTo>
                    <a:lnTo>
                      <a:pt x="12" y="461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0" name="Line 6368">
                <a:extLst>
                  <a:ext uri="{FF2B5EF4-FFF2-40B4-BE49-F238E27FC236}">
                    <a16:creationId xmlns:a16="http://schemas.microsoft.com/office/drawing/2014/main" id="{FDB25251-88BA-9815-7D0E-05CC954EBAA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52" y="1021"/>
                <a:ext cx="1" cy="0"/>
              </a:xfrm>
              <a:prstGeom prst="line">
                <a:avLst/>
              </a:pr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1" name="Freeform 6369">
                <a:extLst>
                  <a:ext uri="{FF2B5EF4-FFF2-40B4-BE49-F238E27FC236}">
                    <a16:creationId xmlns:a16="http://schemas.microsoft.com/office/drawing/2014/main" id="{FFE3F1BC-DAB9-956E-50EA-00DE3913C6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8" y="1130"/>
                <a:ext cx="4" cy="3"/>
              </a:xfrm>
              <a:custGeom>
                <a:avLst/>
                <a:gdLst>
                  <a:gd name="T0" fmla="*/ 17 w 17"/>
                  <a:gd name="T1" fmla="*/ 8 h 12"/>
                  <a:gd name="T2" fmla="*/ 14 w 17"/>
                  <a:gd name="T3" fmla="*/ 7 h 12"/>
                  <a:gd name="T4" fmla="*/ 12 w 17"/>
                  <a:gd name="T5" fmla="*/ 7 h 12"/>
                  <a:gd name="T6" fmla="*/ 12 w 17"/>
                  <a:gd name="T7" fmla="*/ 5 h 12"/>
                  <a:gd name="T8" fmla="*/ 10 w 17"/>
                  <a:gd name="T9" fmla="*/ 4 h 12"/>
                  <a:gd name="T10" fmla="*/ 8 w 17"/>
                  <a:gd name="T11" fmla="*/ 1 h 12"/>
                  <a:gd name="T12" fmla="*/ 8 w 17"/>
                  <a:gd name="T13" fmla="*/ 0 h 12"/>
                  <a:gd name="T14" fmla="*/ 5 w 17"/>
                  <a:gd name="T15" fmla="*/ 0 h 12"/>
                  <a:gd name="T16" fmla="*/ 4 w 17"/>
                  <a:gd name="T17" fmla="*/ 1 h 12"/>
                  <a:gd name="T18" fmla="*/ 4 w 17"/>
                  <a:gd name="T19" fmla="*/ 2 h 12"/>
                  <a:gd name="T20" fmla="*/ 5 w 17"/>
                  <a:gd name="T21" fmla="*/ 2 h 12"/>
                  <a:gd name="T22" fmla="*/ 7 w 17"/>
                  <a:gd name="T23" fmla="*/ 4 h 12"/>
                  <a:gd name="T24" fmla="*/ 4 w 17"/>
                  <a:gd name="T25" fmla="*/ 7 h 12"/>
                  <a:gd name="T26" fmla="*/ 0 w 17"/>
                  <a:gd name="T27" fmla="*/ 9 h 12"/>
                  <a:gd name="T28" fmla="*/ 4 w 17"/>
                  <a:gd name="T29" fmla="*/ 12 h 12"/>
                  <a:gd name="T30" fmla="*/ 8 w 17"/>
                  <a:gd name="T31" fmla="*/ 12 h 12"/>
                  <a:gd name="T32" fmla="*/ 11 w 17"/>
                  <a:gd name="T33" fmla="*/ 11 h 12"/>
                  <a:gd name="T34" fmla="*/ 12 w 17"/>
                  <a:gd name="T35" fmla="*/ 11 h 12"/>
                  <a:gd name="T36" fmla="*/ 14 w 17"/>
                  <a:gd name="T37" fmla="*/ 9 h 12"/>
                  <a:gd name="T38" fmla="*/ 15 w 17"/>
                  <a:gd name="T39" fmla="*/ 9 h 12"/>
                  <a:gd name="T40" fmla="*/ 17 w 17"/>
                  <a:gd name="T41" fmla="*/ 8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7" h="12">
                    <a:moveTo>
                      <a:pt x="17" y="8"/>
                    </a:moveTo>
                    <a:lnTo>
                      <a:pt x="14" y="7"/>
                    </a:lnTo>
                    <a:lnTo>
                      <a:pt x="12" y="7"/>
                    </a:lnTo>
                    <a:lnTo>
                      <a:pt x="12" y="5"/>
                    </a:lnTo>
                    <a:lnTo>
                      <a:pt x="10" y="4"/>
                    </a:lnTo>
                    <a:lnTo>
                      <a:pt x="8" y="1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4" y="1"/>
                    </a:lnTo>
                    <a:lnTo>
                      <a:pt x="4" y="2"/>
                    </a:lnTo>
                    <a:lnTo>
                      <a:pt x="5" y="2"/>
                    </a:lnTo>
                    <a:lnTo>
                      <a:pt x="7" y="4"/>
                    </a:lnTo>
                    <a:lnTo>
                      <a:pt x="4" y="7"/>
                    </a:lnTo>
                    <a:lnTo>
                      <a:pt x="0" y="9"/>
                    </a:lnTo>
                    <a:lnTo>
                      <a:pt x="4" y="12"/>
                    </a:lnTo>
                    <a:lnTo>
                      <a:pt x="8" y="12"/>
                    </a:lnTo>
                    <a:lnTo>
                      <a:pt x="11" y="11"/>
                    </a:lnTo>
                    <a:lnTo>
                      <a:pt x="12" y="11"/>
                    </a:lnTo>
                    <a:lnTo>
                      <a:pt x="14" y="9"/>
                    </a:lnTo>
                    <a:lnTo>
                      <a:pt x="15" y="9"/>
                    </a:lnTo>
                    <a:lnTo>
                      <a:pt x="17" y="8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2" name="Freeform 6370">
                <a:extLst>
                  <a:ext uri="{FF2B5EF4-FFF2-40B4-BE49-F238E27FC236}">
                    <a16:creationId xmlns:a16="http://schemas.microsoft.com/office/drawing/2014/main" id="{C15ADBCD-7FF7-C80A-31B9-98553F749F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7" y="1110"/>
                <a:ext cx="4" cy="5"/>
              </a:xfrm>
              <a:custGeom>
                <a:avLst/>
                <a:gdLst>
                  <a:gd name="T0" fmla="*/ 2 w 14"/>
                  <a:gd name="T1" fmla="*/ 4 h 22"/>
                  <a:gd name="T2" fmla="*/ 0 w 14"/>
                  <a:gd name="T3" fmla="*/ 7 h 22"/>
                  <a:gd name="T4" fmla="*/ 0 w 14"/>
                  <a:gd name="T5" fmla="*/ 16 h 22"/>
                  <a:gd name="T6" fmla="*/ 6 w 14"/>
                  <a:gd name="T7" fmla="*/ 22 h 22"/>
                  <a:gd name="T8" fmla="*/ 7 w 14"/>
                  <a:gd name="T9" fmla="*/ 22 h 22"/>
                  <a:gd name="T10" fmla="*/ 11 w 14"/>
                  <a:gd name="T11" fmla="*/ 18 h 22"/>
                  <a:gd name="T12" fmla="*/ 14 w 14"/>
                  <a:gd name="T13" fmla="*/ 11 h 22"/>
                  <a:gd name="T14" fmla="*/ 10 w 14"/>
                  <a:gd name="T15" fmla="*/ 5 h 22"/>
                  <a:gd name="T16" fmla="*/ 9 w 14"/>
                  <a:gd name="T17" fmla="*/ 2 h 22"/>
                  <a:gd name="T18" fmla="*/ 6 w 14"/>
                  <a:gd name="T19" fmla="*/ 0 h 22"/>
                  <a:gd name="T20" fmla="*/ 2 w 14"/>
                  <a:gd name="T21" fmla="*/ 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" h="22">
                    <a:moveTo>
                      <a:pt x="2" y="4"/>
                    </a:moveTo>
                    <a:lnTo>
                      <a:pt x="0" y="7"/>
                    </a:lnTo>
                    <a:lnTo>
                      <a:pt x="0" y="16"/>
                    </a:lnTo>
                    <a:lnTo>
                      <a:pt x="6" y="22"/>
                    </a:lnTo>
                    <a:lnTo>
                      <a:pt x="7" y="22"/>
                    </a:lnTo>
                    <a:lnTo>
                      <a:pt x="11" y="18"/>
                    </a:lnTo>
                    <a:lnTo>
                      <a:pt x="14" y="11"/>
                    </a:lnTo>
                    <a:lnTo>
                      <a:pt x="10" y="5"/>
                    </a:lnTo>
                    <a:lnTo>
                      <a:pt x="9" y="2"/>
                    </a:lnTo>
                    <a:lnTo>
                      <a:pt x="6" y="0"/>
                    </a:lnTo>
                    <a:lnTo>
                      <a:pt x="2" y="4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3" name="Rectangle 6371">
                <a:extLst>
                  <a:ext uri="{FF2B5EF4-FFF2-40B4-BE49-F238E27FC236}">
                    <a16:creationId xmlns:a16="http://schemas.microsoft.com/office/drawing/2014/main" id="{45F3CC90-480B-002A-E904-950EA3E743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7" y="1158"/>
                <a:ext cx="1" cy="1"/>
              </a:xfrm>
              <a:prstGeom prst="rect">
                <a:avLst/>
              </a:prstGeom>
              <a:noFill/>
              <a:ln w="4763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4" name="Line 6372">
                <a:extLst>
                  <a:ext uri="{FF2B5EF4-FFF2-40B4-BE49-F238E27FC236}">
                    <a16:creationId xmlns:a16="http://schemas.microsoft.com/office/drawing/2014/main" id="{BE1A6307-CB54-6B09-E1F8-6F976D76774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18" y="1158"/>
                <a:ext cx="0" cy="0"/>
              </a:xfrm>
              <a:prstGeom prst="line">
                <a:avLst/>
              </a:pr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5" name="Freeform 6373">
                <a:extLst>
                  <a:ext uri="{FF2B5EF4-FFF2-40B4-BE49-F238E27FC236}">
                    <a16:creationId xmlns:a16="http://schemas.microsoft.com/office/drawing/2014/main" id="{A1CEA489-7750-616E-6773-1109ED2EE1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1" y="1158"/>
                <a:ext cx="10" cy="19"/>
              </a:xfrm>
              <a:custGeom>
                <a:avLst/>
                <a:gdLst>
                  <a:gd name="T0" fmla="*/ 28 w 39"/>
                  <a:gd name="T1" fmla="*/ 0 h 79"/>
                  <a:gd name="T2" fmla="*/ 30 w 39"/>
                  <a:gd name="T3" fmla="*/ 2 h 79"/>
                  <a:gd name="T4" fmla="*/ 30 w 39"/>
                  <a:gd name="T5" fmla="*/ 3 h 79"/>
                  <a:gd name="T6" fmla="*/ 32 w 39"/>
                  <a:gd name="T7" fmla="*/ 3 h 79"/>
                  <a:gd name="T8" fmla="*/ 32 w 39"/>
                  <a:gd name="T9" fmla="*/ 4 h 79"/>
                  <a:gd name="T10" fmla="*/ 34 w 39"/>
                  <a:gd name="T11" fmla="*/ 4 h 79"/>
                  <a:gd name="T12" fmla="*/ 34 w 39"/>
                  <a:gd name="T13" fmla="*/ 11 h 79"/>
                  <a:gd name="T14" fmla="*/ 35 w 39"/>
                  <a:gd name="T15" fmla="*/ 12 h 79"/>
                  <a:gd name="T16" fmla="*/ 35 w 39"/>
                  <a:gd name="T17" fmla="*/ 15 h 79"/>
                  <a:gd name="T18" fmla="*/ 34 w 39"/>
                  <a:gd name="T19" fmla="*/ 15 h 79"/>
                  <a:gd name="T20" fmla="*/ 34 w 39"/>
                  <a:gd name="T21" fmla="*/ 17 h 79"/>
                  <a:gd name="T22" fmla="*/ 32 w 39"/>
                  <a:gd name="T23" fmla="*/ 18 h 79"/>
                  <a:gd name="T24" fmla="*/ 32 w 39"/>
                  <a:gd name="T25" fmla="*/ 19 h 79"/>
                  <a:gd name="T26" fmla="*/ 34 w 39"/>
                  <a:gd name="T27" fmla="*/ 18 h 79"/>
                  <a:gd name="T28" fmla="*/ 35 w 39"/>
                  <a:gd name="T29" fmla="*/ 18 h 79"/>
                  <a:gd name="T30" fmla="*/ 35 w 39"/>
                  <a:gd name="T31" fmla="*/ 22 h 79"/>
                  <a:gd name="T32" fmla="*/ 34 w 39"/>
                  <a:gd name="T33" fmla="*/ 25 h 79"/>
                  <a:gd name="T34" fmla="*/ 35 w 39"/>
                  <a:gd name="T35" fmla="*/ 25 h 79"/>
                  <a:gd name="T36" fmla="*/ 35 w 39"/>
                  <a:gd name="T37" fmla="*/ 26 h 79"/>
                  <a:gd name="T38" fmla="*/ 38 w 39"/>
                  <a:gd name="T39" fmla="*/ 26 h 79"/>
                  <a:gd name="T40" fmla="*/ 38 w 39"/>
                  <a:gd name="T41" fmla="*/ 29 h 79"/>
                  <a:gd name="T42" fmla="*/ 37 w 39"/>
                  <a:gd name="T43" fmla="*/ 31 h 79"/>
                  <a:gd name="T44" fmla="*/ 37 w 39"/>
                  <a:gd name="T45" fmla="*/ 36 h 79"/>
                  <a:gd name="T46" fmla="*/ 35 w 39"/>
                  <a:gd name="T47" fmla="*/ 36 h 79"/>
                  <a:gd name="T48" fmla="*/ 35 w 39"/>
                  <a:gd name="T49" fmla="*/ 38 h 79"/>
                  <a:gd name="T50" fmla="*/ 34 w 39"/>
                  <a:gd name="T51" fmla="*/ 38 h 79"/>
                  <a:gd name="T52" fmla="*/ 37 w 39"/>
                  <a:gd name="T53" fmla="*/ 41 h 79"/>
                  <a:gd name="T54" fmla="*/ 38 w 39"/>
                  <a:gd name="T55" fmla="*/ 41 h 79"/>
                  <a:gd name="T56" fmla="*/ 39 w 39"/>
                  <a:gd name="T57" fmla="*/ 42 h 79"/>
                  <a:gd name="T58" fmla="*/ 39 w 39"/>
                  <a:gd name="T59" fmla="*/ 46 h 79"/>
                  <a:gd name="T60" fmla="*/ 38 w 39"/>
                  <a:gd name="T61" fmla="*/ 48 h 79"/>
                  <a:gd name="T62" fmla="*/ 39 w 39"/>
                  <a:gd name="T63" fmla="*/ 49 h 79"/>
                  <a:gd name="T64" fmla="*/ 39 w 39"/>
                  <a:gd name="T65" fmla="*/ 62 h 79"/>
                  <a:gd name="T66" fmla="*/ 38 w 39"/>
                  <a:gd name="T67" fmla="*/ 62 h 79"/>
                  <a:gd name="T68" fmla="*/ 37 w 39"/>
                  <a:gd name="T69" fmla="*/ 64 h 79"/>
                  <a:gd name="T70" fmla="*/ 37 w 39"/>
                  <a:gd name="T71" fmla="*/ 66 h 79"/>
                  <a:gd name="T72" fmla="*/ 35 w 39"/>
                  <a:gd name="T73" fmla="*/ 67 h 79"/>
                  <a:gd name="T74" fmla="*/ 35 w 39"/>
                  <a:gd name="T75" fmla="*/ 69 h 79"/>
                  <a:gd name="T76" fmla="*/ 32 w 39"/>
                  <a:gd name="T77" fmla="*/ 69 h 79"/>
                  <a:gd name="T78" fmla="*/ 32 w 39"/>
                  <a:gd name="T79" fmla="*/ 67 h 79"/>
                  <a:gd name="T80" fmla="*/ 30 w 39"/>
                  <a:gd name="T81" fmla="*/ 67 h 79"/>
                  <a:gd name="T82" fmla="*/ 28 w 39"/>
                  <a:gd name="T83" fmla="*/ 70 h 79"/>
                  <a:gd name="T84" fmla="*/ 28 w 39"/>
                  <a:gd name="T85" fmla="*/ 71 h 79"/>
                  <a:gd name="T86" fmla="*/ 27 w 39"/>
                  <a:gd name="T87" fmla="*/ 73 h 79"/>
                  <a:gd name="T88" fmla="*/ 24 w 39"/>
                  <a:gd name="T89" fmla="*/ 75 h 79"/>
                  <a:gd name="T90" fmla="*/ 23 w 39"/>
                  <a:gd name="T91" fmla="*/ 77 h 79"/>
                  <a:gd name="T92" fmla="*/ 20 w 39"/>
                  <a:gd name="T93" fmla="*/ 77 h 79"/>
                  <a:gd name="T94" fmla="*/ 18 w 39"/>
                  <a:gd name="T95" fmla="*/ 78 h 79"/>
                  <a:gd name="T96" fmla="*/ 16 w 39"/>
                  <a:gd name="T97" fmla="*/ 78 h 79"/>
                  <a:gd name="T98" fmla="*/ 14 w 39"/>
                  <a:gd name="T99" fmla="*/ 79 h 79"/>
                  <a:gd name="T100" fmla="*/ 13 w 39"/>
                  <a:gd name="T101" fmla="*/ 77 h 79"/>
                  <a:gd name="T102" fmla="*/ 8 w 39"/>
                  <a:gd name="T103" fmla="*/ 78 h 79"/>
                  <a:gd name="T104" fmla="*/ 5 w 39"/>
                  <a:gd name="T105" fmla="*/ 78 h 79"/>
                  <a:gd name="T106" fmla="*/ 2 w 39"/>
                  <a:gd name="T107" fmla="*/ 71 h 79"/>
                  <a:gd name="T108" fmla="*/ 2 w 39"/>
                  <a:gd name="T109" fmla="*/ 70 h 79"/>
                  <a:gd name="T110" fmla="*/ 0 w 39"/>
                  <a:gd name="T111" fmla="*/ 67 h 79"/>
                  <a:gd name="T112" fmla="*/ 0 w 39"/>
                  <a:gd name="T113" fmla="*/ 66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39" h="79">
                    <a:moveTo>
                      <a:pt x="28" y="0"/>
                    </a:moveTo>
                    <a:lnTo>
                      <a:pt x="30" y="2"/>
                    </a:lnTo>
                    <a:lnTo>
                      <a:pt x="30" y="3"/>
                    </a:lnTo>
                    <a:lnTo>
                      <a:pt x="32" y="3"/>
                    </a:lnTo>
                    <a:lnTo>
                      <a:pt x="32" y="4"/>
                    </a:lnTo>
                    <a:lnTo>
                      <a:pt x="34" y="4"/>
                    </a:lnTo>
                    <a:lnTo>
                      <a:pt x="34" y="11"/>
                    </a:lnTo>
                    <a:lnTo>
                      <a:pt x="35" y="12"/>
                    </a:lnTo>
                    <a:lnTo>
                      <a:pt x="35" y="15"/>
                    </a:lnTo>
                    <a:lnTo>
                      <a:pt x="34" y="15"/>
                    </a:lnTo>
                    <a:lnTo>
                      <a:pt x="34" y="17"/>
                    </a:lnTo>
                    <a:lnTo>
                      <a:pt x="32" y="18"/>
                    </a:lnTo>
                    <a:lnTo>
                      <a:pt x="32" y="19"/>
                    </a:lnTo>
                    <a:lnTo>
                      <a:pt x="34" y="18"/>
                    </a:lnTo>
                    <a:lnTo>
                      <a:pt x="35" y="18"/>
                    </a:lnTo>
                    <a:lnTo>
                      <a:pt x="35" y="22"/>
                    </a:lnTo>
                    <a:lnTo>
                      <a:pt x="34" y="25"/>
                    </a:lnTo>
                    <a:lnTo>
                      <a:pt x="35" y="25"/>
                    </a:lnTo>
                    <a:lnTo>
                      <a:pt x="35" y="26"/>
                    </a:lnTo>
                    <a:lnTo>
                      <a:pt x="38" y="26"/>
                    </a:lnTo>
                    <a:lnTo>
                      <a:pt x="38" y="29"/>
                    </a:lnTo>
                    <a:lnTo>
                      <a:pt x="37" y="31"/>
                    </a:lnTo>
                    <a:lnTo>
                      <a:pt x="37" y="36"/>
                    </a:lnTo>
                    <a:lnTo>
                      <a:pt x="35" y="36"/>
                    </a:lnTo>
                    <a:lnTo>
                      <a:pt x="35" y="38"/>
                    </a:lnTo>
                    <a:lnTo>
                      <a:pt x="34" y="38"/>
                    </a:lnTo>
                    <a:lnTo>
                      <a:pt x="37" y="41"/>
                    </a:lnTo>
                    <a:lnTo>
                      <a:pt x="38" y="41"/>
                    </a:lnTo>
                    <a:lnTo>
                      <a:pt x="39" y="42"/>
                    </a:lnTo>
                    <a:lnTo>
                      <a:pt x="39" y="46"/>
                    </a:lnTo>
                    <a:lnTo>
                      <a:pt x="38" y="48"/>
                    </a:lnTo>
                    <a:lnTo>
                      <a:pt x="39" y="49"/>
                    </a:lnTo>
                    <a:lnTo>
                      <a:pt x="39" y="62"/>
                    </a:lnTo>
                    <a:lnTo>
                      <a:pt x="38" y="62"/>
                    </a:lnTo>
                    <a:lnTo>
                      <a:pt x="37" y="64"/>
                    </a:lnTo>
                    <a:lnTo>
                      <a:pt x="37" y="66"/>
                    </a:lnTo>
                    <a:lnTo>
                      <a:pt x="35" y="67"/>
                    </a:lnTo>
                    <a:lnTo>
                      <a:pt x="35" y="69"/>
                    </a:lnTo>
                    <a:lnTo>
                      <a:pt x="32" y="69"/>
                    </a:lnTo>
                    <a:lnTo>
                      <a:pt x="32" y="67"/>
                    </a:lnTo>
                    <a:lnTo>
                      <a:pt x="30" y="67"/>
                    </a:lnTo>
                    <a:lnTo>
                      <a:pt x="28" y="70"/>
                    </a:lnTo>
                    <a:lnTo>
                      <a:pt x="28" y="71"/>
                    </a:lnTo>
                    <a:lnTo>
                      <a:pt x="27" y="73"/>
                    </a:lnTo>
                    <a:lnTo>
                      <a:pt x="24" y="75"/>
                    </a:lnTo>
                    <a:lnTo>
                      <a:pt x="23" y="77"/>
                    </a:lnTo>
                    <a:lnTo>
                      <a:pt x="20" y="77"/>
                    </a:lnTo>
                    <a:lnTo>
                      <a:pt x="18" y="78"/>
                    </a:lnTo>
                    <a:lnTo>
                      <a:pt x="16" y="78"/>
                    </a:lnTo>
                    <a:lnTo>
                      <a:pt x="14" y="79"/>
                    </a:lnTo>
                    <a:lnTo>
                      <a:pt x="13" y="77"/>
                    </a:lnTo>
                    <a:lnTo>
                      <a:pt x="8" y="78"/>
                    </a:lnTo>
                    <a:lnTo>
                      <a:pt x="5" y="78"/>
                    </a:lnTo>
                    <a:lnTo>
                      <a:pt x="2" y="71"/>
                    </a:lnTo>
                    <a:lnTo>
                      <a:pt x="2" y="70"/>
                    </a:lnTo>
                    <a:lnTo>
                      <a:pt x="0" y="67"/>
                    </a:lnTo>
                    <a:lnTo>
                      <a:pt x="0" y="66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6" name="Freeform 6374">
                <a:extLst>
                  <a:ext uri="{FF2B5EF4-FFF2-40B4-BE49-F238E27FC236}">
                    <a16:creationId xmlns:a16="http://schemas.microsoft.com/office/drawing/2014/main" id="{CCE462BA-4A62-6CD3-69BA-506107320D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2" y="1174"/>
                <a:ext cx="2" cy="1"/>
              </a:xfrm>
              <a:custGeom>
                <a:avLst/>
                <a:gdLst>
                  <a:gd name="T0" fmla="*/ 0 w 5"/>
                  <a:gd name="T1" fmla="*/ 0 h 4"/>
                  <a:gd name="T2" fmla="*/ 2 w 5"/>
                  <a:gd name="T3" fmla="*/ 1 h 4"/>
                  <a:gd name="T4" fmla="*/ 4 w 5"/>
                  <a:gd name="T5" fmla="*/ 4 h 4"/>
                  <a:gd name="T6" fmla="*/ 5 w 5"/>
                  <a:gd name="T7" fmla="*/ 4 h 4"/>
                  <a:gd name="T8" fmla="*/ 5 w 5"/>
                  <a:gd name="T9" fmla="*/ 3 h 4"/>
                  <a:gd name="T10" fmla="*/ 4 w 5"/>
                  <a:gd name="T11" fmla="*/ 1 h 4"/>
                  <a:gd name="T12" fmla="*/ 0 w 5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4">
                    <a:moveTo>
                      <a:pt x="0" y="0"/>
                    </a:moveTo>
                    <a:lnTo>
                      <a:pt x="2" y="1"/>
                    </a:lnTo>
                    <a:lnTo>
                      <a:pt x="4" y="4"/>
                    </a:lnTo>
                    <a:lnTo>
                      <a:pt x="5" y="4"/>
                    </a:lnTo>
                    <a:lnTo>
                      <a:pt x="5" y="3"/>
                    </a:lnTo>
                    <a:lnTo>
                      <a:pt x="4" y="1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7" name="Freeform 6375">
                <a:extLst>
                  <a:ext uri="{FF2B5EF4-FFF2-40B4-BE49-F238E27FC236}">
                    <a16:creationId xmlns:a16="http://schemas.microsoft.com/office/drawing/2014/main" id="{8FAF5C83-1BBA-88B0-8EB4-0E5983CF8E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1" y="1174"/>
                <a:ext cx="1" cy="0"/>
              </a:xfrm>
              <a:custGeom>
                <a:avLst/>
                <a:gdLst>
                  <a:gd name="T0" fmla="*/ 4 w 4"/>
                  <a:gd name="T1" fmla="*/ 2 w 4"/>
                  <a:gd name="T2" fmla="*/ 0 w 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4">
                    <a:moveTo>
                      <a:pt x="4" y="0"/>
                    </a:move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8" name="Line 6376">
                <a:extLst>
                  <a:ext uri="{FF2B5EF4-FFF2-40B4-BE49-F238E27FC236}">
                    <a16:creationId xmlns:a16="http://schemas.microsoft.com/office/drawing/2014/main" id="{60032EDF-13C0-46A6-90FA-3B2097AEB46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11" y="1174"/>
                <a:ext cx="1" cy="0"/>
              </a:xfrm>
              <a:prstGeom prst="line">
                <a:avLst/>
              </a:pr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9" name="Freeform 6377">
                <a:extLst>
                  <a:ext uri="{FF2B5EF4-FFF2-40B4-BE49-F238E27FC236}">
                    <a16:creationId xmlns:a16="http://schemas.microsoft.com/office/drawing/2014/main" id="{53CF89D9-2496-1868-2ACF-3F7C3765ED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9" y="1273"/>
                <a:ext cx="7" cy="4"/>
              </a:xfrm>
              <a:custGeom>
                <a:avLst/>
                <a:gdLst>
                  <a:gd name="T0" fmla="*/ 6 w 25"/>
                  <a:gd name="T1" fmla="*/ 8 h 19"/>
                  <a:gd name="T2" fmla="*/ 0 w 25"/>
                  <a:gd name="T3" fmla="*/ 3 h 19"/>
                  <a:gd name="T4" fmla="*/ 7 w 25"/>
                  <a:gd name="T5" fmla="*/ 0 h 19"/>
                  <a:gd name="T6" fmla="*/ 23 w 25"/>
                  <a:gd name="T7" fmla="*/ 5 h 19"/>
                  <a:gd name="T8" fmla="*/ 25 w 25"/>
                  <a:gd name="T9" fmla="*/ 10 h 19"/>
                  <a:gd name="T10" fmla="*/ 18 w 25"/>
                  <a:gd name="T11" fmla="*/ 19 h 19"/>
                  <a:gd name="T12" fmla="*/ 15 w 25"/>
                  <a:gd name="T13" fmla="*/ 7 h 19"/>
                  <a:gd name="T14" fmla="*/ 6 w 25"/>
                  <a:gd name="T15" fmla="*/ 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5" h="19">
                    <a:moveTo>
                      <a:pt x="6" y="8"/>
                    </a:moveTo>
                    <a:lnTo>
                      <a:pt x="0" y="3"/>
                    </a:lnTo>
                    <a:lnTo>
                      <a:pt x="7" y="0"/>
                    </a:lnTo>
                    <a:lnTo>
                      <a:pt x="23" y="5"/>
                    </a:lnTo>
                    <a:lnTo>
                      <a:pt x="25" y="10"/>
                    </a:lnTo>
                    <a:lnTo>
                      <a:pt x="18" y="19"/>
                    </a:lnTo>
                    <a:lnTo>
                      <a:pt x="15" y="7"/>
                    </a:lnTo>
                    <a:lnTo>
                      <a:pt x="6" y="8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0" name="Freeform 6378">
                <a:extLst>
                  <a:ext uri="{FF2B5EF4-FFF2-40B4-BE49-F238E27FC236}">
                    <a16:creationId xmlns:a16="http://schemas.microsoft.com/office/drawing/2014/main" id="{492EA544-19DB-BF48-7CAA-66FBFC0491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8" y="1358"/>
                <a:ext cx="33" cy="26"/>
              </a:xfrm>
              <a:custGeom>
                <a:avLst/>
                <a:gdLst>
                  <a:gd name="T0" fmla="*/ 2 w 134"/>
                  <a:gd name="T1" fmla="*/ 93 h 103"/>
                  <a:gd name="T2" fmla="*/ 8 w 134"/>
                  <a:gd name="T3" fmla="*/ 100 h 103"/>
                  <a:gd name="T4" fmla="*/ 9 w 134"/>
                  <a:gd name="T5" fmla="*/ 103 h 103"/>
                  <a:gd name="T6" fmla="*/ 14 w 134"/>
                  <a:gd name="T7" fmla="*/ 102 h 103"/>
                  <a:gd name="T8" fmla="*/ 18 w 134"/>
                  <a:gd name="T9" fmla="*/ 99 h 103"/>
                  <a:gd name="T10" fmla="*/ 23 w 134"/>
                  <a:gd name="T11" fmla="*/ 96 h 103"/>
                  <a:gd name="T12" fmla="*/ 69 w 134"/>
                  <a:gd name="T13" fmla="*/ 93 h 103"/>
                  <a:gd name="T14" fmla="*/ 86 w 134"/>
                  <a:gd name="T15" fmla="*/ 95 h 103"/>
                  <a:gd name="T16" fmla="*/ 90 w 134"/>
                  <a:gd name="T17" fmla="*/ 93 h 103"/>
                  <a:gd name="T18" fmla="*/ 83 w 134"/>
                  <a:gd name="T19" fmla="*/ 86 h 103"/>
                  <a:gd name="T20" fmla="*/ 81 w 134"/>
                  <a:gd name="T21" fmla="*/ 78 h 103"/>
                  <a:gd name="T22" fmla="*/ 79 w 134"/>
                  <a:gd name="T23" fmla="*/ 69 h 103"/>
                  <a:gd name="T24" fmla="*/ 81 w 134"/>
                  <a:gd name="T25" fmla="*/ 59 h 103"/>
                  <a:gd name="T26" fmla="*/ 79 w 134"/>
                  <a:gd name="T27" fmla="*/ 48 h 103"/>
                  <a:gd name="T28" fmla="*/ 76 w 134"/>
                  <a:gd name="T29" fmla="*/ 43 h 103"/>
                  <a:gd name="T30" fmla="*/ 78 w 134"/>
                  <a:gd name="T31" fmla="*/ 40 h 103"/>
                  <a:gd name="T32" fmla="*/ 83 w 134"/>
                  <a:gd name="T33" fmla="*/ 36 h 103"/>
                  <a:gd name="T34" fmla="*/ 91 w 134"/>
                  <a:gd name="T35" fmla="*/ 32 h 103"/>
                  <a:gd name="T36" fmla="*/ 96 w 134"/>
                  <a:gd name="T37" fmla="*/ 31 h 103"/>
                  <a:gd name="T38" fmla="*/ 98 w 134"/>
                  <a:gd name="T39" fmla="*/ 29 h 103"/>
                  <a:gd name="T40" fmla="*/ 94 w 134"/>
                  <a:gd name="T41" fmla="*/ 31 h 103"/>
                  <a:gd name="T42" fmla="*/ 90 w 134"/>
                  <a:gd name="T43" fmla="*/ 32 h 103"/>
                  <a:gd name="T44" fmla="*/ 83 w 134"/>
                  <a:gd name="T45" fmla="*/ 29 h 103"/>
                  <a:gd name="T46" fmla="*/ 81 w 134"/>
                  <a:gd name="T47" fmla="*/ 28 h 103"/>
                  <a:gd name="T48" fmla="*/ 79 w 134"/>
                  <a:gd name="T49" fmla="*/ 25 h 103"/>
                  <a:gd name="T50" fmla="*/ 76 w 134"/>
                  <a:gd name="T51" fmla="*/ 21 h 103"/>
                  <a:gd name="T52" fmla="*/ 79 w 134"/>
                  <a:gd name="T53" fmla="*/ 17 h 103"/>
                  <a:gd name="T54" fmla="*/ 89 w 134"/>
                  <a:gd name="T55" fmla="*/ 22 h 103"/>
                  <a:gd name="T56" fmla="*/ 91 w 134"/>
                  <a:gd name="T57" fmla="*/ 12 h 103"/>
                  <a:gd name="T58" fmla="*/ 96 w 134"/>
                  <a:gd name="T59" fmla="*/ 0 h 103"/>
                  <a:gd name="T60" fmla="*/ 97 w 134"/>
                  <a:gd name="T61" fmla="*/ 10 h 103"/>
                  <a:gd name="T62" fmla="*/ 100 w 134"/>
                  <a:gd name="T63" fmla="*/ 18 h 103"/>
                  <a:gd name="T64" fmla="*/ 113 w 134"/>
                  <a:gd name="T65" fmla="*/ 21 h 103"/>
                  <a:gd name="T66" fmla="*/ 124 w 134"/>
                  <a:gd name="T67" fmla="*/ 25 h 103"/>
                  <a:gd name="T68" fmla="*/ 132 w 134"/>
                  <a:gd name="T69" fmla="*/ 8 h 103"/>
                  <a:gd name="T70" fmla="*/ 134 w 134"/>
                  <a:gd name="T71" fmla="*/ 10 h 103"/>
                  <a:gd name="T72" fmla="*/ 132 w 134"/>
                  <a:gd name="T73" fmla="*/ 12 h 103"/>
                  <a:gd name="T74" fmla="*/ 127 w 134"/>
                  <a:gd name="T75" fmla="*/ 33 h 103"/>
                  <a:gd name="T76" fmla="*/ 131 w 134"/>
                  <a:gd name="T77" fmla="*/ 32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34" h="103">
                    <a:moveTo>
                      <a:pt x="0" y="89"/>
                    </a:moveTo>
                    <a:lnTo>
                      <a:pt x="2" y="93"/>
                    </a:lnTo>
                    <a:lnTo>
                      <a:pt x="5" y="96"/>
                    </a:lnTo>
                    <a:lnTo>
                      <a:pt x="8" y="100"/>
                    </a:lnTo>
                    <a:lnTo>
                      <a:pt x="9" y="102"/>
                    </a:lnTo>
                    <a:lnTo>
                      <a:pt x="9" y="103"/>
                    </a:lnTo>
                    <a:lnTo>
                      <a:pt x="11" y="103"/>
                    </a:lnTo>
                    <a:lnTo>
                      <a:pt x="14" y="102"/>
                    </a:lnTo>
                    <a:lnTo>
                      <a:pt x="16" y="99"/>
                    </a:lnTo>
                    <a:lnTo>
                      <a:pt x="18" y="99"/>
                    </a:lnTo>
                    <a:lnTo>
                      <a:pt x="19" y="98"/>
                    </a:lnTo>
                    <a:lnTo>
                      <a:pt x="23" y="96"/>
                    </a:lnTo>
                    <a:lnTo>
                      <a:pt x="58" y="96"/>
                    </a:lnTo>
                    <a:lnTo>
                      <a:pt x="69" y="93"/>
                    </a:lnTo>
                    <a:lnTo>
                      <a:pt x="82" y="93"/>
                    </a:lnTo>
                    <a:lnTo>
                      <a:pt x="86" y="95"/>
                    </a:lnTo>
                    <a:lnTo>
                      <a:pt x="89" y="95"/>
                    </a:lnTo>
                    <a:lnTo>
                      <a:pt x="90" y="93"/>
                    </a:lnTo>
                    <a:lnTo>
                      <a:pt x="91" y="93"/>
                    </a:lnTo>
                    <a:lnTo>
                      <a:pt x="83" y="86"/>
                    </a:lnTo>
                    <a:lnTo>
                      <a:pt x="81" y="82"/>
                    </a:lnTo>
                    <a:lnTo>
                      <a:pt x="81" y="78"/>
                    </a:lnTo>
                    <a:lnTo>
                      <a:pt x="79" y="77"/>
                    </a:lnTo>
                    <a:lnTo>
                      <a:pt x="79" y="69"/>
                    </a:lnTo>
                    <a:lnTo>
                      <a:pt x="81" y="67"/>
                    </a:lnTo>
                    <a:lnTo>
                      <a:pt x="81" y="59"/>
                    </a:lnTo>
                    <a:lnTo>
                      <a:pt x="79" y="52"/>
                    </a:lnTo>
                    <a:lnTo>
                      <a:pt x="79" y="48"/>
                    </a:lnTo>
                    <a:lnTo>
                      <a:pt x="78" y="45"/>
                    </a:lnTo>
                    <a:lnTo>
                      <a:pt x="76" y="43"/>
                    </a:lnTo>
                    <a:lnTo>
                      <a:pt x="76" y="42"/>
                    </a:lnTo>
                    <a:lnTo>
                      <a:pt x="78" y="40"/>
                    </a:lnTo>
                    <a:lnTo>
                      <a:pt x="81" y="39"/>
                    </a:lnTo>
                    <a:lnTo>
                      <a:pt x="83" y="36"/>
                    </a:lnTo>
                    <a:lnTo>
                      <a:pt x="89" y="33"/>
                    </a:lnTo>
                    <a:lnTo>
                      <a:pt x="91" y="32"/>
                    </a:lnTo>
                    <a:lnTo>
                      <a:pt x="94" y="32"/>
                    </a:lnTo>
                    <a:lnTo>
                      <a:pt x="96" y="31"/>
                    </a:lnTo>
                    <a:lnTo>
                      <a:pt x="98" y="31"/>
                    </a:lnTo>
                    <a:lnTo>
                      <a:pt x="98" y="29"/>
                    </a:lnTo>
                    <a:lnTo>
                      <a:pt x="97" y="29"/>
                    </a:lnTo>
                    <a:lnTo>
                      <a:pt x="94" y="31"/>
                    </a:lnTo>
                    <a:lnTo>
                      <a:pt x="93" y="31"/>
                    </a:lnTo>
                    <a:lnTo>
                      <a:pt x="90" y="32"/>
                    </a:lnTo>
                    <a:lnTo>
                      <a:pt x="89" y="31"/>
                    </a:lnTo>
                    <a:lnTo>
                      <a:pt x="83" y="29"/>
                    </a:lnTo>
                    <a:lnTo>
                      <a:pt x="82" y="29"/>
                    </a:lnTo>
                    <a:lnTo>
                      <a:pt x="81" y="28"/>
                    </a:lnTo>
                    <a:lnTo>
                      <a:pt x="81" y="26"/>
                    </a:lnTo>
                    <a:lnTo>
                      <a:pt x="79" y="25"/>
                    </a:lnTo>
                    <a:lnTo>
                      <a:pt x="79" y="24"/>
                    </a:lnTo>
                    <a:lnTo>
                      <a:pt x="76" y="21"/>
                    </a:lnTo>
                    <a:lnTo>
                      <a:pt x="76" y="17"/>
                    </a:lnTo>
                    <a:lnTo>
                      <a:pt x="79" y="17"/>
                    </a:lnTo>
                    <a:lnTo>
                      <a:pt x="85" y="22"/>
                    </a:lnTo>
                    <a:lnTo>
                      <a:pt x="89" y="22"/>
                    </a:lnTo>
                    <a:lnTo>
                      <a:pt x="90" y="19"/>
                    </a:lnTo>
                    <a:lnTo>
                      <a:pt x="91" y="12"/>
                    </a:lnTo>
                    <a:lnTo>
                      <a:pt x="94" y="3"/>
                    </a:lnTo>
                    <a:lnTo>
                      <a:pt x="96" y="0"/>
                    </a:lnTo>
                    <a:lnTo>
                      <a:pt x="97" y="2"/>
                    </a:lnTo>
                    <a:lnTo>
                      <a:pt x="97" y="10"/>
                    </a:lnTo>
                    <a:lnTo>
                      <a:pt x="98" y="12"/>
                    </a:lnTo>
                    <a:lnTo>
                      <a:pt x="100" y="18"/>
                    </a:lnTo>
                    <a:lnTo>
                      <a:pt x="103" y="21"/>
                    </a:lnTo>
                    <a:lnTo>
                      <a:pt x="113" y="21"/>
                    </a:lnTo>
                    <a:lnTo>
                      <a:pt x="121" y="24"/>
                    </a:lnTo>
                    <a:lnTo>
                      <a:pt x="124" y="25"/>
                    </a:lnTo>
                    <a:lnTo>
                      <a:pt x="132" y="10"/>
                    </a:lnTo>
                    <a:lnTo>
                      <a:pt x="132" y="8"/>
                    </a:lnTo>
                    <a:lnTo>
                      <a:pt x="134" y="8"/>
                    </a:lnTo>
                    <a:lnTo>
                      <a:pt x="134" y="10"/>
                    </a:lnTo>
                    <a:lnTo>
                      <a:pt x="132" y="11"/>
                    </a:lnTo>
                    <a:lnTo>
                      <a:pt x="132" y="12"/>
                    </a:lnTo>
                    <a:lnTo>
                      <a:pt x="127" y="28"/>
                    </a:lnTo>
                    <a:lnTo>
                      <a:pt x="127" y="33"/>
                    </a:lnTo>
                    <a:lnTo>
                      <a:pt x="129" y="32"/>
                    </a:lnTo>
                    <a:lnTo>
                      <a:pt x="131" y="32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1" name="Freeform 6379">
                <a:extLst>
                  <a:ext uri="{FF2B5EF4-FFF2-40B4-BE49-F238E27FC236}">
                    <a16:creationId xmlns:a16="http://schemas.microsoft.com/office/drawing/2014/main" id="{AADED32E-6659-B029-9D08-D7F4CE5EC0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1" y="1365"/>
                <a:ext cx="1" cy="1"/>
              </a:xfrm>
              <a:custGeom>
                <a:avLst/>
                <a:gdLst>
                  <a:gd name="T0" fmla="*/ 0 w 7"/>
                  <a:gd name="T1" fmla="*/ 6 h 6"/>
                  <a:gd name="T2" fmla="*/ 0 w 7"/>
                  <a:gd name="T3" fmla="*/ 5 h 6"/>
                  <a:gd name="T4" fmla="*/ 4 w 7"/>
                  <a:gd name="T5" fmla="*/ 0 h 6"/>
                  <a:gd name="T6" fmla="*/ 7 w 7"/>
                  <a:gd name="T7" fmla="*/ 0 h 6"/>
                  <a:gd name="T8" fmla="*/ 7 w 7"/>
                  <a:gd name="T9" fmla="*/ 2 h 6"/>
                  <a:gd name="T10" fmla="*/ 4 w 7"/>
                  <a:gd name="T11" fmla="*/ 2 h 6"/>
                  <a:gd name="T12" fmla="*/ 0 w 7"/>
                  <a:gd name="T13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6">
                    <a:moveTo>
                      <a:pt x="0" y="6"/>
                    </a:moveTo>
                    <a:lnTo>
                      <a:pt x="0" y="5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7" y="2"/>
                    </a:lnTo>
                    <a:lnTo>
                      <a:pt x="4" y="2"/>
                    </a:lnTo>
                    <a:lnTo>
                      <a:pt x="0" y="6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2" name="Freeform 6380">
                <a:extLst>
                  <a:ext uri="{FF2B5EF4-FFF2-40B4-BE49-F238E27FC236}">
                    <a16:creationId xmlns:a16="http://schemas.microsoft.com/office/drawing/2014/main" id="{0A4A8099-BAFB-042C-8671-A1EEEF8CD1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0" y="1366"/>
                <a:ext cx="17" cy="20"/>
              </a:xfrm>
              <a:custGeom>
                <a:avLst/>
                <a:gdLst>
                  <a:gd name="T0" fmla="*/ 3 w 69"/>
                  <a:gd name="T1" fmla="*/ 0 h 77"/>
                  <a:gd name="T2" fmla="*/ 1 w 69"/>
                  <a:gd name="T3" fmla="*/ 1 h 77"/>
                  <a:gd name="T4" fmla="*/ 0 w 69"/>
                  <a:gd name="T5" fmla="*/ 6 h 77"/>
                  <a:gd name="T6" fmla="*/ 0 w 69"/>
                  <a:gd name="T7" fmla="*/ 7 h 77"/>
                  <a:gd name="T8" fmla="*/ 1 w 69"/>
                  <a:gd name="T9" fmla="*/ 7 h 77"/>
                  <a:gd name="T10" fmla="*/ 4 w 69"/>
                  <a:gd name="T11" fmla="*/ 10 h 77"/>
                  <a:gd name="T12" fmla="*/ 6 w 69"/>
                  <a:gd name="T13" fmla="*/ 13 h 77"/>
                  <a:gd name="T14" fmla="*/ 8 w 69"/>
                  <a:gd name="T15" fmla="*/ 14 h 77"/>
                  <a:gd name="T16" fmla="*/ 13 w 69"/>
                  <a:gd name="T17" fmla="*/ 16 h 77"/>
                  <a:gd name="T18" fmla="*/ 14 w 69"/>
                  <a:gd name="T19" fmla="*/ 16 h 77"/>
                  <a:gd name="T20" fmla="*/ 17 w 69"/>
                  <a:gd name="T21" fmla="*/ 18 h 77"/>
                  <a:gd name="T22" fmla="*/ 18 w 69"/>
                  <a:gd name="T23" fmla="*/ 21 h 77"/>
                  <a:gd name="T24" fmla="*/ 20 w 69"/>
                  <a:gd name="T25" fmla="*/ 28 h 77"/>
                  <a:gd name="T26" fmla="*/ 20 w 69"/>
                  <a:gd name="T27" fmla="*/ 38 h 77"/>
                  <a:gd name="T28" fmla="*/ 22 w 69"/>
                  <a:gd name="T29" fmla="*/ 42 h 77"/>
                  <a:gd name="T30" fmla="*/ 33 w 69"/>
                  <a:gd name="T31" fmla="*/ 43 h 77"/>
                  <a:gd name="T32" fmla="*/ 36 w 69"/>
                  <a:gd name="T33" fmla="*/ 42 h 77"/>
                  <a:gd name="T34" fmla="*/ 36 w 69"/>
                  <a:gd name="T35" fmla="*/ 38 h 77"/>
                  <a:gd name="T36" fmla="*/ 37 w 69"/>
                  <a:gd name="T37" fmla="*/ 37 h 77"/>
                  <a:gd name="T38" fmla="*/ 39 w 69"/>
                  <a:gd name="T39" fmla="*/ 37 h 77"/>
                  <a:gd name="T40" fmla="*/ 42 w 69"/>
                  <a:gd name="T41" fmla="*/ 40 h 77"/>
                  <a:gd name="T42" fmla="*/ 42 w 69"/>
                  <a:gd name="T43" fmla="*/ 49 h 77"/>
                  <a:gd name="T44" fmla="*/ 45 w 69"/>
                  <a:gd name="T45" fmla="*/ 56 h 77"/>
                  <a:gd name="T46" fmla="*/ 47 w 69"/>
                  <a:gd name="T47" fmla="*/ 59 h 77"/>
                  <a:gd name="T48" fmla="*/ 47 w 69"/>
                  <a:gd name="T49" fmla="*/ 60 h 77"/>
                  <a:gd name="T50" fmla="*/ 50 w 69"/>
                  <a:gd name="T51" fmla="*/ 60 h 77"/>
                  <a:gd name="T52" fmla="*/ 50 w 69"/>
                  <a:gd name="T53" fmla="*/ 59 h 77"/>
                  <a:gd name="T54" fmla="*/ 53 w 69"/>
                  <a:gd name="T55" fmla="*/ 60 h 77"/>
                  <a:gd name="T56" fmla="*/ 49 w 69"/>
                  <a:gd name="T57" fmla="*/ 64 h 77"/>
                  <a:gd name="T58" fmla="*/ 49 w 69"/>
                  <a:gd name="T59" fmla="*/ 66 h 77"/>
                  <a:gd name="T60" fmla="*/ 46 w 69"/>
                  <a:gd name="T61" fmla="*/ 67 h 77"/>
                  <a:gd name="T62" fmla="*/ 45 w 69"/>
                  <a:gd name="T63" fmla="*/ 67 h 77"/>
                  <a:gd name="T64" fmla="*/ 43 w 69"/>
                  <a:gd name="T65" fmla="*/ 66 h 77"/>
                  <a:gd name="T66" fmla="*/ 42 w 69"/>
                  <a:gd name="T67" fmla="*/ 66 h 77"/>
                  <a:gd name="T68" fmla="*/ 42 w 69"/>
                  <a:gd name="T69" fmla="*/ 64 h 77"/>
                  <a:gd name="T70" fmla="*/ 40 w 69"/>
                  <a:gd name="T71" fmla="*/ 63 h 77"/>
                  <a:gd name="T72" fmla="*/ 39 w 69"/>
                  <a:gd name="T73" fmla="*/ 60 h 77"/>
                  <a:gd name="T74" fmla="*/ 37 w 69"/>
                  <a:gd name="T75" fmla="*/ 60 h 77"/>
                  <a:gd name="T76" fmla="*/ 33 w 69"/>
                  <a:gd name="T77" fmla="*/ 63 h 77"/>
                  <a:gd name="T78" fmla="*/ 32 w 69"/>
                  <a:gd name="T79" fmla="*/ 66 h 77"/>
                  <a:gd name="T80" fmla="*/ 33 w 69"/>
                  <a:gd name="T81" fmla="*/ 67 h 77"/>
                  <a:gd name="T82" fmla="*/ 35 w 69"/>
                  <a:gd name="T83" fmla="*/ 67 h 77"/>
                  <a:gd name="T84" fmla="*/ 37 w 69"/>
                  <a:gd name="T85" fmla="*/ 68 h 77"/>
                  <a:gd name="T86" fmla="*/ 39 w 69"/>
                  <a:gd name="T87" fmla="*/ 71 h 77"/>
                  <a:gd name="T88" fmla="*/ 43 w 69"/>
                  <a:gd name="T89" fmla="*/ 76 h 77"/>
                  <a:gd name="T90" fmla="*/ 50 w 69"/>
                  <a:gd name="T91" fmla="*/ 77 h 77"/>
                  <a:gd name="T92" fmla="*/ 57 w 69"/>
                  <a:gd name="T93" fmla="*/ 76 h 77"/>
                  <a:gd name="T94" fmla="*/ 68 w 69"/>
                  <a:gd name="T95" fmla="*/ 67 h 77"/>
                  <a:gd name="T96" fmla="*/ 69 w 69"/>
                  <a:gd name="T97" fmla="*/ 67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69" h="77">
                    <a:moveTo>
                      <a:pt x="3" y="0"/>
                    </a:moveTo>
                    <a:lnTo>
                      <a:pt x="1" y="1"/>
                    </a:lnTo>
                    <a:lnTo>
                      <a:pt x="0" y="6"/>
                    </a:lnTo>
                    <a:lnTo>
                      <a:pt x="0" y="7"/>
                    </a:lnTo>
                    <a:lnTo>
                      <a:pt x="1" y="7"/>
                    </a:lnTo>
                    <a:lnTo>
                      <a:pt x="4" y="10"/>
                    </a:lnTo>
                    <a:lnTo>
                      <a:pt x="6" y="13"/>
                    </a:lnTo>
                    <a:lnTo>
                      <a:pt x="8" y="14"/>
                    </a:lnTo>
                    <a:lnTo>
                      <a:pt x="13" y="16"/>
                    </a:lnTo>
                    <a:lnTo>
                      <a:pt x="14" y="16"/>
                    </a:lnTo>
                    <a:lnTo>
                      <a:pt x="17" y="18"/>
                    </a:lnTo>
                    <a:lnTo>
                      <a:pt x="18" y="21"/>
                    </a:lnTo>
                    <a:lnTo>
                      <a:pt x="20" y="28"/>
                    </a:lnTo>
                    <a:lnTo>
                      <a:pt x="20" y="38"/>
                    </a:lnTo>
                    <a:lnTo>
                      <a:pt x="22" y="42"/>
                    </a:lnTo>
                    <a:lnTo>
                      <a:pt x="33" y="43"/>
                    </a:lnTo>
                    <a:lnTo>
                      <a:pt x="36" y="42"/>
                    </a:lnTo>
                    <a:lnTo>
                      <a:pt x="36" y="38"/>
                    </a:lnTo>
                    <a:lnTo>
                      <a:pt x="37" y="37"/>
                    </a:lnTo>
                    <a:lnTo>
                      <a:pt x="39" y="37"/>
                    </a:lnTo>
                    <a:lnTo>
                      <a:pt x="42" y="40"/>
                    </a:lnTo>
                    <a:lnTo>
                      <a:pt x="42" y="49"/>
                    </a:lnTo>
                    <a:lnTo>
                      <a:pt x="45" y="56"/>
                    </a:lnTo>
                    <a:lnTo>
                      <a:pt x="47" y="59"/>
                    </a:lnTo>
                    <a:lnTo>
                      <a:pt x="47" y="60"/>
                    </a:lnTo>
                    <a:lnTo>
                      <a:pt x="50" y="60"/>
                    </a:lnTo>
                    <a:lnTo>
                      <a:pt x="50" y="59"/>
                    </a:lnTo>
                    <a:lnTo>
                      <a:pt x="53" y="60"/>
                    </a:lnTo>
                    <a:lnTo>
                      <a:pt x="49" y="64"/>
                    </a:lnTo>
                    <a:lnTo>
                      <a:pt x="49" y="66"/>
                    </a:lnTo>
                    <a:lnTo>
                      <a:pt x="46" y="67"/>
                    </a:lnTo>
                    <a:lnTo>
                      <a:pt x="45" y="67"/>
                    </a:lnTo>
                    <a:lnTo>
                      <a:pt x="43" y="66"/>
                    </a:lnTo>
                    <a:lnTo>
                      <a:pt x="42" y="66"/>
                    </a:lnTo>
                    <a:lnTo>
                      <a:pt x="42" y="64"/>
                    </a:lnTo>
                    <a:lnTo>
                      <a:pt x="40" y="63"/>
                    </a:lnTo>
                    <a:lnTo>
                      <a:pt x="39" y="60"/>
                    </a:lnTo>
                    <a:lnTo>
                      <a:pt x="37" y="60"/>
                    </a:lnTo>
                    <a:lnTo>
                      <a:pt x="33" y="63"/>
                    </a:lnTo>
                    <a:lnTo>
                      <a:pt x="32" y="66"/>
                    </a:lnTo>
                    <a:lnTo>
                      <a:pt x="33" y="67"/>
                    </a:lnTo>
                    <a:lnTo>
                      <a:pt x="35" y="67"/>
                    </a:lnTo>
                    <a:lnTo>
                      <a:pt x="37" y="68"/>
                    </a:lnTo>
                    <a:lnTo>
                      <a:pt x="39" y="71"/>
                    </a:lnTo>
                    <a:lnTo>
                      <a:pt x="43" y="76"/>
                    </a:lnTo>
                    <a:lnTo>
                      <a:pt x="50" y="77"/>
                    </a:lnTo>
                    <a:lnTo>
                      <a:pt x="57" y="76"/>
                    </a:lnTo>
                    <a:lnTo>
                      <a:pt x="68" y="67"/>
                    </a:lnTo>
                    <a:lnTo>
                      <a:pt x="69" y="67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3" name="Line 6381">
                <a:extLst>
                  <a:ext uri="{FF2B5EF4-FFF2-40B4-BE49-F238E27FC236}">
                    <a16:creationId xmlns:a16="http://schemas.microsoft.com/office/drawing/2014/main" id="{B2E48331-A8CB-EC5B-5BAA-D4505CDB49F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107" y="1383"/>
                <a:ext cx="1" cy="0"/>
              </a:xfrm>
              <a:prstGeom prst="line">
                <a:avLst/>
              </a:pr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4" name="Freeform 6382">
                <a:extLst>
                  <a:ext uri="{FF2B5EF4-FFF2-40B4-BE49-F238E27FC236}">
                    <a16:creationId xmlns:a16="http://schemas.microsoft.com/office/drawing/2014/main" id="{93E23A62-49D6-2910-AF46-BD30F7CA70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8" y="1382"/>
                <a:ext cx="1" cy="1"/>
              </a:xfrm>
              <a:custGeom>
                <a:avLst/>
                <a:gdLst>
                  <a:gd name="T0" fmla="*/ 0 w 7"/>
                  <a:gd name="T1" fmla="*/ 3 h 3"/>
                  <a:gd name="T2" fmla="*/ 7 w 7"/>
                  <a:gd name="T3" fmla="*/ 3 h 3"/>
                  <a:gd name="T4" fmla="*/ 7 w 7"/>
                  <a:gd name="T5" fmla="*/ 0 h 3"/>
                  <a:gd name="T6" fmla="*/ 0 w 7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3">
                    <a:moveTo>
                      <a:pt x="0" y="3"/>
                    </a:moveTo>
                    <a:lnTo>
                      <a:pt x="7" y="3"/>
                    </a:lnTo>
                    <a:lnTo>
                      <a:pt x="7" y="0"/>
                    </a:lnTo>
                    <a:lnTo>
                      <a:pt x="0" y="3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5" name="Freeform 6383">
                <a:extLst>
                  <a:ext uri="{FF2B5EF4-FFF2-40B4-BE49-F238E27FC236}">
                    <a16:creationId xmlns:a16="http://schemas.microsoft.com/office/drawing/2014/main" id="{2F4878B1-3CE5-FBF9-3CB3-DF079DD24C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7" y="1383"/>
                <a:ext cx="1" cy="0"/>
              </a:xfrm>
              <a:custGeom>
                <a:avLst/>
                <a:gdLst>
                  <a:gd name="T0" fmla="*/ 2 w 2"/>
                  <a:gd name="T1" fmla="*/ 0 h 1"/>
                  <a:gd name="T2" fmla="*/ 1 w 2"/>
                  <a:gd name="T3" fmla="*/ 0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lnTo>
                      <a:pt x="1" y="0"/>
                    </a:lnTo>
                    <a:lnTo>
                      <a:pt x="0" y="1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6" name="Freeform 6384">
                <a:extLst>
                  <a:ext uri="{FF2B5EF4-FFF2-40B4-BE49-F238E27FC236}">
                    <a16:creationId xmlns:a16="http://schemas.microsoft.com/office/drawing/2014/main" id="{C91AB200-F8EF-5F0D-ECFC-C33C8F3725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1" y="1383"/>
                <a:ext cx="48" cy="33"/>
              </a:xfrm>
              <a:custGeom>
                <a:avLst/>
                <a:gdLst>
                  <a:gd name="T0" fmla="*/ 17 w 192"/>
                  <a:gd name="T1" fmla="*/ 6 h 133"/>
                  <a:gd name="T2" fmla="*/ 12 w 192"/>
                  <a:gd name="T3" fmla="*/ 11 h 133"/>
                  <a:gd name="T4" fmla="*/ 3 w 192"/>
                  <a:gd name="T5" fmla="*/ 27 h 133"/>
                  <a:gd name="T6" fmla="*/ 0 w 192"/>
                  <a:gd name="T7" fmla="*/ 35 h 133"/>
                  <a:gd name="T8" fmla="*/ 2 w 192"/>
                  <a:gd name="T9" fmla="*/ 38 h 133"/>
                  <a:gd name="T10" fmla="*/ 5 w 192"/>
                  <a:gd name="T11" fmla="*/ 42 h 133"/>
                  <a:gd name="T12" fmla="*/ 12 w 192"/>
                  <a:gd name="T13" fmla="*/ 45 h 133"/>
                  <a:gd name="T14" fmla="*/ 19 w 192"/>
                  <a:gd name="T15" fmla="*/ 53 h 133"/>
                  <a:gd name="T16" fmla="*/ 38 w 192"/>
                  <a:gd name="T17" fmla="*/ 85 h 133"/>
                  <a:gd name="T18" fmla="*/ 44 w 192"/>
                  <a:gd name="T19" fmla="*/ 90 h 133"/>
                  <a:gd name="T20" fmla="*/ 50 w 192"/>
                  <a:gd name="T21" fmla="*/ 94 h 133"/>
                  <a:gd name="T22" fmla="*/ 53 w 192"/>
                  <a:gd name="T23" fmla="*/ 99 h 133"/>
                  <a:gd name="T24" fmla="*/ 55 w 192"/>
                  <a:gd name="T25" fmla="*/ 105 h 133"/>
                  <a:gd name="T26" fmla="*/ 52 w 192"/>
                  <a:gd name="T27" fmla="*/ 120 h 133"/>
                  <a:gd name="T28" fmla="*/ 66 w 192"/>
                  <a:gd name="T29" fmla="*/ 117 h 133"/>
                  <a:gd name="T30" fmla="*/ 73 w 192"/>
                  <a:gd name="T31" fmla="*/ 113 h 133"/>
                  <a:gd name="T32" fmla="*/ 91 w 192"/>
                  <a:gd name="T33" fmla="*/ 114 h 133"/>
                  <a:gd name="T34" fmla="*/ 102 w 192"/>
                  <a:gd name="T35" fmla="*/ 123 h 133"/>
                  <a:gd name="T36" fmla="*/ 108 w 192"/>
                  <a:gd name="T37" fmla="*/ 130 h 133"/>
                  <a:gd name="T38" fmla="*/ 120 w 192"/>
                  <a:gd name="T39" fmla="*/ 130 h 133"/>
                  <a:gd name="T40" fmla="*/ 126 w 192"/>
                  <a:gd name="T41" fmla="*/ 129 h 133"/>
                  <a:gd name="T42" fmla="*/ 130 w 192"/>
                  <a:gd name="T43" fmla="*/ 127 h 133"/>
                  <a:gd name="T44" fmla="*/ 141 w 192"/>
                  <a:gd name="T45" fmla="*/ 130 h 133"/>
                  <a:gd name="T46" fmla="*/ 168 w 192"/>
                  <a:gd name="T47" fmla="*/ 131 h 133"/>
                  <a:gd name="T48" fmla="*/ 177 w 192"/>
                  <a:gd name="T49" fmla="*/ 126 h 133"/>
                  <a:gd name="T50" fmla="*/ 187 w 192"/>
                  <a:gd name="T51" fmla="*/ 122 h 133"/>
                  <a:gd name="T52" fmla="*/ 190 w 192"/>
                  <a:gd name="T53" fmla="*/ 116 h 133"/>
                  <a:gd name="T54" fmla="*/ 187 w 192"/>
                  <a:gd name="T55" fmla="*/ 97 h 133"/>
                  <a:gd name="T56" fmla="*/ 185 w 192"/>
                  <a:gd name="T57" fmla="*/ 88 h 133"/>
                  <a:gd name="T58" fmla="*/ 172 w 192"/>
                  <a:gd name="T59" fmla="*/ 85 h 133"/>
                  <a:gd name="T60" fmla="*/ 174 w 192"/>
                  <a:gd name="T61" fmla="*/ 80 h 133"/>
                  <a:gd name="T62" fmla="*/ 175 w 192"/>
                  <a:gd name="T63" fmla="*/ 84 h 133"/>
                  <a:gd name="T64" fmla="*/ 180 w 192"/>
                  <a:gd name="T65" fmla="*/ 87 h 133"/>
                  <a:gd name="T66" fmla="*/ 185 w 192"/>
                  <a:gd name="T67" fmla="*/ 84 h 133"/>
                  <a:gd name="T68" fmla="*/ 186 w 192"/>
                  <a:gd name="T69" fmla="*/ 77 h 133"/>
                  <a:gd name="T70" fmla="*/ 187 w 192"/>
                  <a:gd name="T71" fmla="*/ 70 h 133"/>
                  <a:gd name="T72" fmla="*/ 180 w 192"/>
                  <a:gd name="T73" fmla="*/ 66 h 133"/>
                  <a:gd name="T74" fmla="*/ 177 w 192"/>
                  <a:gd name="T75" fmla="*/ 52 h 133"/>
                  <a:gd name="T76" fmla="*/ 180 w 192"/>
                  <a:gd name="T77" fmla="*/ 47 h 133"/>
                  <a:gd name="T78" fmla="*/ 178 w 192"/>
                  <a:gd name="T79" fmla="*/ 43 h 133"/>
                  <a:gd name="T80" fmla="*/ 180 w 192"/>
                  <a:gd name="T81" fmla="*/ 46 h 133"/>
                  <a:gd name="T82" fmla="*/ 185 w 192"/>
                  <a:gd name="T83" fmla="*/ 45 h 133"/>
                  <a:gd name="T84" fmla="*/ 186 w 192"/>
                  <a:gd name="T85" fmla="*/ 37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92" h="133">
                    <a:moveTo>
                      <a:pt x="22" y="0"/>
                    </a:moveTo>
                    <a:lnTo>
                      <a:pt x="17" y="6"/>
                    </a:lnTo>
                    <a:lnTo>
                      <a:pt x="14" y="7"/>
                    </a:lnTo>
                    <a:lnTo>
                      <a:pt x="12" y="11"/>
                    </a:lnTo>
                    <a:lnTo>
                      <a:pt x="9" y="20"/>
                    </a:lnTo>
                    <a:lnTo>
                      <a:pt x="3" y="27"/>
                    </a:lnTo>
                    <a:lnTo>
                      <a:pt x="2" y="32"/>
                    </a:lnTo>
                    <a:lnTo>
                      <a:pt x="0" y="35"/>
                    </a:lnTo>
                    <a:lnTo>
                      <a:pt x="0" y="37"/>
                    </a:lnTo>
                    <a:lnTo>
                      <a:pt x="2" y="38"/>
                    </a:lnTo>
                    <a:lnTo>
                      <a:pt x="5" y="40"/>
                    </a:lnTo>
                    <a:lnTo>
                      <a:pt x="5" y="42"/>
                    </a:lnTo>
                    <a:lnTo>
                      <a:pt x="7" y="42"/>
                    </a:lnTo>
                    <a:lnTo>
                      <a:pt x="12" y="45"/>
                    </a:lnTo>
                    <a:lnTo>
                      <a:pt x="16" y="50"/>
                    </a:lnTo>
                    <a:lnTo>
                      <a:pt x="19" y="53"/>
                    </a:lnTo>
                    <a:lnTo>
                      <a:pt x="19" y="56"/>
                    </a:lnTo>
                    <a:lnTo>
                      <a:pt x="38" y="85"/>
                    </a:lnTo>
                    <a:lnTo>
                      <a:pt x="41" y="88"/>
                    </a:lnTo>
                    <a:lnTo>
                      <a:pt x="44" y="90"/>
                    </a:lnTo>
                    <a:lnTo>
                      <a:pt x="48" y="92"/>
                    </a:lnTo>
                    <a:lnTo>
                      <a:pt x="50" y="94"/>
                    </a:lnTo>
                    <a:lnTo>
                      <a:pt x="53" y="98"/>
                    </a:lnTo>
                    <a:lnTo>
                      <a:pt x="53" y="99"/>
                    </a:lnTo>
                    <a:lnTo>
                      <a:pt x="55" y="101"/>
                    </a:lnTo>
                    <a:lnTo>
                      <a:pt x="55" y="105"/>
                    </a:lnTo>
                    <a:lnTo>
                      <a:pt x="56" y="113"/>
                    </a:lnTo>
                    <a:lnTo>
                      <a:pt x="52" y="120"/>
                    </a:lnTo>
                    <a:lnTo>
                      <a:pt x="62" y="120"/>
                    </a:lnTo>
                    <a:lnTo>
                      <a:pt x="66" y="117"/>
                    </a:lnTo>
                    <a:lnTo>
                      <a:pt x="69" y="114"/>
                    </a:lnTo>
                    <a:lnTo>
                      <a:pt x="73" y="113"/>
                    </a:lnTo>
                    <a:lnTo>
                      <a:pt x="79" y="114"/>
                    </a:lnTo>
                    <a:lnTo>
                      <a:pt x="91" y="114"/>
                    </a:lnTo>
                    <a:lnTo>
                      <a:pt x="102" y="120"/>
                    </a:lnTo>
                    <a:lnTo>
                      <a:pt x="102" y="123"/>
                    </a:lnTo>
                    <a:lnTo>
                      <a:pt x="104" y="124"/>
                    </a:lnTo>
                    <a:lnTo>
                      <a:pt x="108" y="130"/>
                    </a:lnTo>
                    <a:lnTo>
                      <a:pt x="115" y="133"/>
                    </a:lnTo>
                    <a:lnTo>
                      <a:pt x="120" y="130"/>
                    </a:lnTo>
                    <a:lnTo>
                      <a:pt x="122" y="130"/>
                    </a:lnTo>
                    <a:lnTo>
                      <a:pt x="126" y="129"/>
                    </a:lnTo>
                    <a:lnTo>
                      <a:pt x="129" y="129"/>
                    </a:lnTo>
                    <a:lnTo>
                      <a:pt x="130" y="127"/>
                    </a:lnTo>
                    <a:lnTo>
                      <a:pt x="137" y="130"/>
                    </a:lnTo>
                    <a:lnTo>
                      <a:pt x="141" y="130"/>
                    </a:lnTo>
                    <a:lnTo>
                      <a:pt x="146" y="131"/>
                    </a:lnTo>
                    <a:lnTo>
                      <a:pt x="168" y="131"/>
                    </a:lnTo>
                    <a:lnTo>
                      <a:pt x="170" y="130"/>
                    </a:lnTo>
                    <a:lnTo>
                      <a:pt x="177" y="126"/>
                    </a:lnTo>
                    <a:lnTo>
                      <a:pt x="185" y="124"/>
                    </a:lnTo>
                    <a:lnTo>
                      <a:pt x="187" y="122"/>
                    </a:lnTo>
                    <a:lnTo>
                      <a:pt x="192" y="119"/>
                    </a:lnTo>
                    <a:lnTo>
                      <a:pt x="190" y="116"/>
                    </a:lnTo>
                    <a:lnTo>
                      <a:pt x="190" y="99"/>
                    </a:lnTo>
                    <a:lnTo>
                      <a:pt x="187" y="97"/>
                    </a:lnTo>
                    <a:lnTo>
                      <a:pt x="187" y="95"/>
                    </a:lnTo>
                    <a:lnTo>
                      <a:pt x="185" y="88"/>
                    </a:lnTo>
                    <a:lnTo>
                      <a:pt x="183" y="88"/>
                    </a:lnTo>
                    <a:lnTo>
                      <a:pt x="172" y="85"/>
                    </a:lnTo>
                    <a:lnTo>
                      <a:pt x="172" y="83"/>
                    </a:lnTo>
                    <a:lnTo>
                      <a:pt x="174" y="80"/>
                    </a:lnTo>
                    <a:lnTo>
                      <a:pt x="174" y="81"/>
                    </a:lnTo>
                    <a:lnTo>
                      <a:pt x="175" y="84"/>
                    </a:lnTo>
                    <a:lnTo>
                      <a:pt x="178" y="85"/>
                    </a:lnTo>
                    <a:lnTo>
                      <a:pt x="180" y="87"/>
                    </a:lnTo>
                    <a:lnTo>
                      <a:pt x="182" y="87"/>
                    </a:lnTo>
                    <a:lnTo>
                      <a:pt x="185" y="84"/>
                    </a:lnTo>
                    <a:lnTo>
                      <a:pt x="186" y="81"/>
                    </a:lnTo>
                    <a:lnTo>
                      <a:pt x="186" y="77"/>
                    </a:lnTo>
                    <a:lnTo>
                      <a:pt x="187" y="73"/>
                    </a:lnTo>
                    <a:lnTo>
                      <a:pt x="187" y="70"/>
                    </a:lnTo>
                    <a:lnTo>
                      <a:pt x="185" y="67"/>
                    </a:lnTo>
                    <a:lnTo>
                      <a:pt x="180" y="66"/>
                    </a:lnTo>
                    <a:lnTo>
                      <a:pt x="177" y="54"/>
                    </a:lnTo>
                    <a:lnTo>
                      <a:pt x="177" y="52"/>
                    </a:lnTo>
                    <a:lnTo>
                      <a:pt x="180" y="50"/>
                    </a:lnTo>
                    <a:lnTo>
                      <a:pt x="180" y="47"/>
                    </a:lnTo>
                    <a:lnTo>
                      <a:pt x="178" y="45"/>
                    </a:lnTo>
                    <a:lnTo>
                      <a:pt x="178" y="43"/>
                    </a:lnTo>
                    <a:lnTo>
                      <a:pt x="180" y="43"/>
                    </a:lnTo>
                    <a:lnTo>
                      <a:pt x="180" y="46"/>
                    </a:lnTo>
                    <a:lnTo>
                      <a:pt x="182" y="46"/>
                    </a:lnTo>
                    <a:lnTo>
                      <a:pt x="185" y="45"/>
                    </a:lnTo>
                    <a:lnTo>
                      <a:pt x="186" y="45"/>
                    </a:lnTo>
                    <a:lnTo>
                      <a:pt x="186" y="37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7" name="Freeform 6385">
                <a:extLst>
                  <a:ext uri="{FF2B5EF4-FFF2-40B4-BE49-F238E27FC236}">
                    <a16:creationId xmlns:a16="http://schemas.microsoft.com/office/drawing/2014/main" id="{F7936AB3-0548-8F17-41E2-D25849FF01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0" y="1320"/>
                <a:ext cx="44" cy="63"/>
              </a:xfrm>
              <a:custGeom>
                <a:avLst/>
                <a:gdLst>
                  <a:gd name="T0" fmla="*/ 6 w 178"/>
                  <a:gd name="T1" fmla="*/ 205 h 252"/>
                  <a:gd name="T2" fmla="*/ 16 w 178"/>
                  <a:gd name="T3" fmla="*/ 211 h 252"/>
                  <a:gd name="T4" fmla="*/ 20 w 178"/>
                  <a:gd name="T5" fmla="*/ 185 h 252"/>
                  <a:gd name="T6" fmla="*/ 34 w 178"/>
                  <a:gd name="T7" fmla="*/ 185 h 252"/>
                  <a:gd name="T8" fmla="*/ 42 w 178"/>
                  <a:gd name="T9" fmla="*/ 183 h 252"/>
                  <a:gd name="T10" fmla="*/ 48 w 178"/>
                  <a:gd name="T11" fmla="*/ 234 h 252"/>
                  <a:gd name="T12" fmla="*/ 47 w 178"/>
                  <a:gd name="T13" fmla="*/ 252 h 252"/>
                  <a:gd name="T14" fmla="*/ 59 w 178"/>
                  <a:gd name="T15" fmla="*/ 233 h 252"/>
                  <a:gd name="T16" fmla="*/ 101 w 178"/>
                  <a:gd name="T17" fmla="*/ 212 h 252"/>
                  <a:gd name="T18" fmla="*/ 118 w 178"/>
                  <a:gd name="T19" fmla="*/ 207 h 252"/>
                  <a:gd name="T20" fmla="*/ 108 w 178"/>
                  <a:gd name="T21" fmla="*/ 184 h 252"/>
                  <a:gd name="T22" fmla="*/ 84 w 178"/>
                  <a:gd name="T23" fmla="*/ 154 h 252"/>
                  <a:gd name="T24" fmla="*/ 58 w 178"/>
                  <a:gd name="T25" fmla="*/ 155 h 252"/>
                  <a:gd name="T26" fmla="*/ 49 w 178"/>
                  <a:gd name="T27" fmla="*/ 131 h 252"/>
                  <a:gd name="T28" fmla="*/ 66 w 178"/>
                  <a:gd name="T29" fmla="*/ 152 h 252"/>
                  <a:gd name="T30" fmla="*/ 83 w 178"/>
                  <a:gd name="T31" fmla="*/ 132 h 252"/>
                  <a:gd name="T32" fmla="*/ 101 w 178"/>
                  <a:gd name="T33" fmla="*/ 100 h 252"/>
                  <a:gd name="T34" fmla="*/ 122 w 178"/>
                  <a:gd name="T35" fmla="*/ 93 h 252"/>
                  <a:gd name="T36" fmla="*/ 131 w 178"/>
                  <a:gd name="T37" fmla="*/ 74 h 252"/>
                  <a:gd name="T38" fmla="*/ 132 w 178"/>
                  <a:gd name="T39" fmla="*/ 39 h 252"/>
                  <a:gd name="T40" fmla="*/ 133 w 178"/>
                  <a:gd name="T41" fmla="*/ 32 h 252"/>
                  <a:gd name="T42" fmla="*/ 143 w 178"/>
                  <a:gd name="T43" fmla="*/ 32 h 252"/>
                  <a:gd name="T44" fmla="*/ 139 w 178"/>
                  <a:gd name="T45" fmla="*/ 22 h 252"/>
                  <a:gd name="T46" fmla="*/ 129 w 178"/>
                  <a:gd name="T47" fmla="*/ 7 h 252"/>
                  <a:gd name="T48" fmla="*/ 132 w 178"/>
                  <a:gd name="T49" fmla="*/ 14 h 252"/>
                  <a:gd name="T50" fmla="*/ 155 w 178"/>
                  <a:gd name="T51" fmla="*/ 28 h 252"/>
                  <a:gd name="T52" fmla="*/ 148 w 178"/>
                  <a:gd name="T53" fmla="*/ 60 h 252"/>
                  <a:gd name="T54" fmla="*/ 135 w 178"/>
                  <a:gd name="T55" fmla="*/ 61 h 252"/>
                  <a:gd name="T56" fmla="*/ 138 w 178"/>
                  <a:gd name="T57" fmla="*/ 75 h 252"/>
                  <a:gd name="T58" fmla="*/ 151 w 178"/>
                  <a:gd name="T59" fmla="*/ 75 h 252"/>
                  <a:gd name="T60" fmla="*/ 167 w 178"/>
                  <a:gd name="T61" fmla="*/ 61 h 252"/>
                  <a:gd name="T62" fmla="*/ 168 w 178"/>
                  <a:gd name="T63" fmla="*/ 64 h 252"/>
                  <a:gd name="T64" fmla="*/ 154 w 178"/>
                  <a:gd name="T65" fmla="*/ 81 h 252"/>
                  <a:gd name="T66" fmla="*/ 169 w 178"/>
                  <a:gd name="T67" fmla="*/ 88 h 252"/>
                  <a:gd name="T68" fmla="*/ 175 w 178"/>
                  <a:gd name="T69" fmla="*/ 96 h 252"/>
                  <a:gd name="T70" fmla="*/ 153 w 178"/>
                  <a:gd name="T71" fmla="*/ 84 h 252"/>
                  <a:gd name="T72" fmla="*/ 136 w 178"/>
                  <a:gd name="T73" fmla="*/ 75 h 252"/>
                  <a:gd name="T74" fmla="*/ 128 w 178"/>
                  <a:gd name="T75" fmla="*/ 93 h 252"/>
                  <a:gd name="T76" fmla="*/ 107 w 178"/>
                  <a:gd name="T77" fmla="*/ 102 h 252"/>
                  <a:gd name="T78" fmla="*/ 95 w 178"/>
                  <a:gd name="T79" fmla="*/ 109 h 252"/>
                  <a:gd name="T80" fmla="*/ 88 w 178"/>
                  <a:gd name="T81" fmla="*/ 132 h 252"/>
                  <a:gd name="T82" fmla="*/ 98 w 178"/>
                  <a:gd name="T83" fmla="*/ 151 h 252"/>
                  <a:gd name="T84" fmla="*/ 118 w 178"/>
                  <a:gd name="T85" fmla="*/ 155 h 252"/>
                  <a:gd name="T86" fmla="*/ 107 w 178"/>
                  <a:gd name="T87" fmla="*/ 164 h 252"/>
                  <a:gd name="T88" fmla="*/ 114 w 178"/>
                  <a:gd name="T89" fmla="*/ 176 h 252"/>
                  <a:gd name="T90" fmla="*/ 128 w 178"/>
                  <a:gd name="T91" fmla="*/ 185 h 252"/>
                  <a:gd name="T92" fmla="*/ 115 w 178"/>
                  <a:gd name="T93" fmla="*/ 192 h 252"/>
                  <a:gd name="T94" fmla="*/ 132 w 178"/>
                  <a:gd name="T95" fmla="*/ 205 h 252"/>
                  <a:gd name="T96" fmla="*/ 143 w 178"/>
                  <a:gd name="T97" fmla="*/ 218 h 252"/>
                  <a:gd name="T98" fmla="*/ 155 w 178"/>
                  <a:gd name="T99" fmla="*/ 204 h 252"/>
                  <a:gd name="T100" fmla="*/ 161 w 178"/>
                  <a:gd name="T101" fmla="*/ 200 h 252"/>
                  <a:gd name="T102" fmla="*/ 164 w 178"/>
                  <a:gd name="T103" fmla="*/ 211 h 252"/>
                  <a:gd name="T104" fmla="*/ 174 w 178"/>
                  <a:gd name="T105" fmla="*/ 207 h 252"/>
                  <a:gd name="T106" fmla="*/ 172 w 178"/>
                  <a:gd name="T107" fmla="*/ 221 h 2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78" h="252">
                    <a:moveTo>
                      <a:pt x="0" y="199"/>
                    </a:moveTo>
                    <a:lnTo>
                      <a:pt x="2" y="200"/>
                    </a:lnTo>
                    <a:lnTo>
                      <a:pt x="5" y="200"/>
                    </a:lnTo>
                    <a:lnTo>
                      <a:pt x="5" y="201"/>
                    </a:lnTo>
                    <a:lnTo>
                      <a:pt x="6" y="202"/>
                    </a:lnTo>
                    <a:lnTo>
                      <a:pt x="6" y="205"/>
                    </a:lnTo>
                    <a:lnTo>
                      <a:pt x="8" y="207"/>
                    </a:lnTo>
                    <a:lnTo>
                      <a:pt x="8" y="208"/>
                    </a:lnTo>
                    <a:lnTo>
                      <a:pt x="9" y="209"/>
                    </a:lnTo>
                    <a:lnTo>
                      <a:pt x="13" y="212"/>
                    </a:lnTo>
                    <a:lnTo>
                      <a:pt x="16" y="212"/>
                    </a:lnTo>
                    <a:lnTo>
                      <a:pt x="16" y="211"/>
                    </a:lnTo>
                    <a:lnTo>
                      <a:pt x="19" y="204"/>
                    </a:lnTo>
                    <a:lnTo>
                      <a:pt x="21" y="202"/>
                    </a:lnTo>
                    <a:lnTo>
                      <a:pt x="24" y="198"/>
                    </a:lnTo>
                    <a:lnTo>
                      <a:pt x="24" y="192"/>
                    </a:lnTo>
                    <a:lnTo>
                      <a:pt x="21" y="187"/>
                    </a:lnTo>
                    <a:lnTo>
                      <a:pt x="20" y="185"/>
                    </a:lnTo>
                    <a:lnTo>
                      <a:pt x="20" y="184"/>
                    </a:lnTo>
                    <a:lnTo>
                      <a:pt x="27" y="184"/>
                    </a:lnTo>
                    <a:lnTo>
                      <a:pt x="28" y="185"/>
                    </a:lnTo>
                    <a:lnTo>
                      <a:pt x="31" y="185"/>
                    </a:lnTo>
                    <a:lnTo>
                      <a:pt x="33" y="187"/>
                    </a:lnTo>
                    <a:lnTo>
                      <a:pt x="34" y="185"/>
                    </a:lnTo>
                    <a:lnTo>
                      <a:pt x="34" y="184"/>
                    </a:lnTo>
                    <a:lnTo>
                      <a:pt x="35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7"/>
                    </a:lnTo>
                    <a:lnTo>
                      <a:pt x="42" y="183"/>
                    </a:lnTo>
                    <a:lnTo>
                      <a:pt x="45" y="187"/>
                    </a:lnTo>
                    <a:lnTo>
                      <a:pt x="51" y="221"/>
                    </a:lnTo>
                    <a:lnTo>
                      <a:pt x="52" y="221"/>
                    </a:lnTo>
                    <a:lnTo>
                      <a:pt x="52" y="231"/>
                    </a:lnTo>
                    <a:lnTo>
                      <a:pt x="51" y="231"/>
                    </a:lnTo>
                    <a:lnTo>
                      <a:pt x="48" y="234"/>
                    </a:lnTo>
                    <a:lnTo>
                      <a:pt x="48" y="236"/>
                    </a:lnTo>
                    <a:lnTo>
                      <a:pt x="47" y="238"/>
                    </a:lnTo>
                    <a:lnTo>
                      <a:pt x="47" y="244"/>
                    </a:lnTo>
                    <a:lnTo>
                      <a:pt x="45" y="248"/>
                    </a:lnTo>
                    <a:lnTo>
                      <a:pt x="45" y="252"/>
                    </a:lnTo>
                    <a:lnTo>
                      <a:pt x="47" y="252"/>
                    </a:lnTo>
                    <a:lnTo>
                      <a:pt x="47" y="251"/>
                    </a:lnTo>
                    <a:lnTo>
                      <a:pt x="51" y="238"/>
                    </a:lnTo>
                    <a:lnTo>
                      <a:pt x="54" y="236"/>
                    </a:lnTo>
                    <a:lnTo>
                      <a:pt x="56" y="234"/>
                    </a:lnTo>
                    <a:lnTo>
                      <a:pt x="58" y="234"/>
                    </a:lnTo>
                    <a:lnTo>
                      <a:pt x="59" y="233"/>
                    </a:lnTo>
                    <a:lnTo>
                      <a:pt x="61" y="233"/>
                    </a:lnTo>
                    <a:lnTo>
                      <a:pt x="65" y="231"/>
                    </a:lnTo>
                    <a:lnTo>
                      <a:pt x="69" y="227"/>
                    </a:lnTo>
                    <a:lnTo>
                      <a:pt x="71" y="227"/>
                    </a:lnTo>
                    <a:lnTo>
                      <a:pt x="76" y="222"/>
                    </a:lnTo>
                    <a:lnTo>
                      <a:pt x="101" y="212"/>
                    </a:lnTo>
                    <a:lnTo>
                      <a:pt x="108" y="212"/>
                    </a:lnTo>
                    <a:lnTo>
                      <a:pt x="111" y="214"/>
                    </a:lnTo>
                    <a:lnTo>
                      <a:pt x="115" y="218"/>
                    </a:lnTo>
                    <a:lnTo>
                      <a:pt x="116" y="218"/>
                    </a:lnTo>
                    <a:lnTo>
                      <a:pt x="118" y="214"/>
                    </a:lnTo>
                    <a:lnTo>
                      <a:pt x="118" y="207"/>
                    </a:lnTo>
                    <a:lnTo>
                      <a:pt x="115" y="200"/>
                    </a:lnTo>
                    <a:lnTo>
                      <a:pt x="112" y="197"/>
                    </a:lnTo>
                    <a:lnTo>
                      <a:pt x="109" y="192"/>
                    </a:lnTo>
                    <a:lnTo>
                      <a:pt x="108" y="190"/>
                    </a:lnTo>
                    <a:lnTo>
                      <a:pt x="107" y="184"/>
                    </a:lnTo>
                    <a:lnTo>
                      <a:pt x="108" y="184"/>
                    </a:lnTo>
                    <a:lnTo>
                      <a:pt x="109" y="183"/>
                    </a:lnTo>
                    <a:lnTo>
                      <a:pt x="109" y="178"/>
                    </a:lnTo>
                    <a:lnTo>
                      <a:pt x="105" y="174"/>
                    </a:lnTo>
                    <a:lnTo>
                      <a:pt x="94" y="159"/>
                    </a:lnTo>
                    <a:lnTo>
                      <a:pt x="90" y="154"/>
                    </a:lnTo>
                    <a:lnTo>
                      <a:pt x="84" y="154"/>
                    </a:lnTo>
                    <a:lnTo>
                      <a:pt x="75" y="156"/>
                    </a:lnTo>
                    <a:lnTo>
                      <a:pt x="72" y="156"/>
                    </a:lnTo>
                    <a:lnTo>
                      <a:pt x="69" y="155"/>
                    </a:lnTo>
                    <a:lnTo>
                      <a:pt x="66" y="156"/>
                    </a:lnTo>
                    <a:lnTo>
                      <a:pt x="63" y="156"/>
                    </a:lnTo>
                    <a:lnTo>
                      <a:pt x="58" y="155"/>
                    </a:lnTo>
                    <a:lnTo>
                      <a:pt x="52" y="152"/>
                    </a:lnTo>
                    <a:lnTo>
                      <a:pt x="51" y="144"/>
                    </a:lnTo>
                    <a:lnTo>
                      <a:pt x="49" y="142"/>
                    </a:lnTo>
                    <a:lnTo>
                      <a:pt x="49" y="138"/>
                    </a:lnTo>
                    <a:lnTo>
                      <a:pt x="48" y="131"/>
                    </a:lnTo>
                    <a:lnTo>
                      <a:pt x="49" y="131"/>
                    </a:lnTo>
                    <a:lnTo>
                      <a:pt x="51" y="134"/>
                    </a:lnTo>
                    <a:lnTo>
                      <a:pt x="51" y="137"/>
                    </a:lnTo>
                    <a:lnTo>
                      <a:pt x="54" y="144"/>
                    </a:lnTo>
                    <a:lnTo>
                      <a:pt x="56" y="148"/>
                    </a:lnTo>
                    <a:lnTo>
                      <a:pt x="61" y="151"/>
                    </a:lnTo>
                    <a:lnTo>
                      <a:pt x="66" y="152"/>
                    </a:lnTo>
                    <a:lnTo>
                      <a:pt x="69" y="152"/>
                    </a:lnTo>
                    <a:lnTo>
                      <a:pt x="73" y="151"/>
                    </a:lnTo>
                    <a:lnTo>
                      <a:pt x="84" y="151"/>
                    </a:lnTo>
                    <a:lnTo>
                      <a:pt x="84" y="138"/>
                    </a:lnTo>
                    <a:lnTo>
                      <a:pt x="83" y="137"/>
                    </a:lnTo>
                    <a:lnTo>
                      <a:pt x="83" y="132"/>
                    </a:lnTo>
                    <a:lnTo>
                      <a:pt x="81" y="128"/>
                    </a:lnTo>
                    <a:lnTo>
                      <a:pt x="84" y="121"/>
                    </a:lnTo>
                    <a:lnTo>
                      <a:pt x="87" y="117"/>
                    </a:lnTo>
                    <a:lnTo>
                      <a:pt x="88" y="116"/>
                    </a:lnTo>
                    <a:lnTo>
                      <a:pt x="97" y="104"/>
                    </a:lnTo>
                    <a:lnTo>
                      <a:pt x="101" y="100"/>
                    </a:lnTo>
                    <a:lnTo>
                      <a:pt x="104" y="96"/>
                    </a:lnTo>
                    <a:lnTo>
                      <a:pt x="108" y="92"/>
                    </a:lnTo>
                    <a:lnTo>
                      <a:pt x="115" y="92"/>
                    </a:lnTo>
                    <a:lnTo>
                      <a:pt x="121" y="95"/>
                    </a:lnTo>
                    <a:lnTo>
                      <a:pt x="122" y="95"/>
                    </a:lnTo>
                    <a:lnTo>
                      <a:pt x="122" y="93"/>
                    </a:lnTo>
                    <a:lnTo>
                      <a:pt x="123" y="93"/>
                    </a:lnTo>
                    <a:lnTo>
                      <a:pt x="128" y="89"/>
                    </a:lnTo>
                    <a:lnTo>
                      <a:pt x="129" y="87"/>
                    </a:lnTo>
                    <a:lnTo>
                      <a:pt x="132" y="84"/>
                    </a:lnTo>
                    <a:lnTo>
                      <a:pt x="132" y="78"/>
                    </a:lnTo>
                    <a:lnTo>
                      <a:pt x="131" y="74"/>
                    </a:lnTo>
                    <a:lnTo>
                      <a:pt x="131" y="67"/>
                    </a:lnTo>
                    <a:lnTo>
                      <a:pt x="128" y="57"/>
                    </a:lnTo>
                    <a:lnTo>
                      <a:pt x="133" y="51"/>
                    </a:lnTo>
                    <a:lnTo>
                      <a:pt x="133" y="42"/>
                    </a:lnTo>
                    <a:lnTo>
                      <a:pt x="132" y="40"/>
                    </a:lnTo>
                    <a:lnTo>
                      <a:pt x="132" y="39"/>
                    </a:lnTo>
                    <a:lnTo>
                      <a:pt x="131" y="36"/>
                    </a:lnTo>
                    <a:lnTo>
                      <a:pt x="129" y="36"/>
                    </a:lnTo>
                    <a:lnTo>
                      <a:pt x="126" y="33"/>
                    </a:lnTo>
                    <a:lnTo>
                      <a:pt x="128" y="33"/>
                    </a:lnTo>
                    <a:lnTo>
                      <a:pt x="132" y="32"/>
                    </a:lnTo>
                    <a:lnTo>
                      <a:pt x="133" y="32"/>
                    </a:lnTo>
                    <a:lnTo>
                      <a:pt x="135" y="33"/>
                    </a:lnTo>
                    <a:lnTo>
                      <a:pt x="136" y="33"/>
                    </a:lnTo>
                    <a:lnTo>
                      <a:pt x="136" y="35"/>
                    </a:lnTo>
                    <a:lnTo>
                      <a:pt x="138" y="36"/>
                    </a:lnTo>
                    <a:lnTo>
                      <a:pt x="139" y="36"/>
                    </a:lnTo>
                    <a:lnTo>
                      <a:pt x="143" y="32"/>
                    </a:lnTo>
                    <a:lnTo>
                      <a:pt x="147" y="30"/>
                    </a:lnTo>
                    <a:lnTo>
                      <a:pt x="148" y="28"/>
                    </a:lnTo>
                    <a:lnTo>
                      <a:pt x="150" y="26"/>
                    </a:lnTo>
                    <a:lnTo>
                      <a:pt x="150" y="25"/>
                    </a:lnTo>
                    <a:lnTo>
                      <a:pt x="148" y="22"/>
                    </a:lnTo>
                    <a:lnTo>
                      <a:pt x="139" y="22"/>
                    </a:lnTo>
                    <a:lnTo>
                      <a:pt x="136" y="21"/>
                    </a:lnTo>
                    <a:lnTo>
                      <a:pt x="135" y="21"/>
                    </a:lnTo>
                    <a:lnTo>
                      <a:pt x="133" y="19"/>
                    </a:lnTo>
                    <a:lnTo>
                      <a:pt x="131" y="15"/>
                    </a:lnTo>
                    <a:lnTo>
                      <a:pt x="129" y="14"/>
                    </a:lnTo>
                    <a:lnTo>
                      <a:pt x="129" y="7"/>
                    </a:lnTo>
                    <a:lnTo>
                      <a:pt x="131" y="4"/>
                    </a:lnTo>
                    <a:lnTo>
                      <a:pt x="131" y="0"/>
                    </a:lnTo>
                    <a:lnTo>
                      <a:pt x="133" y="0"/>
                    </a:lnTo>
                    <a:lnTo>
                      <a:pt x="133" y="4"/>
                    </a:lnTo>
                    <a:lnTo>
                      <a:pt x="132" y="8"/>
                    </a:lnTo>
                    <a:lnTo>
                      <a:pt x="132" y="14"/>
                    </a:lnTo>
                    <a:lnTo>
                      <a:pt x="135" y="15"/>
                    </a:lnTo>
                    <a:lnTo>
                      <a:pt x="145" y="18"/>
                    </a:lnTo>
                    <a:lnTo>
                      <a:pt x="148" y="19"/>
                    </a:lnTo>
                    <a:lnTo>
                      <a:pt x="153" y="22"/>
                    </a:lnTo>
                    <a:lnTo>
                      <a:pt x="154" y="26"/>
                    </a:lnTo>
                    <a:lnTo>
                      <a:pt x="155" y="28"/>
                    </a:lnTo>
                    <a:lnTo>
                      <a:pt x="155" y="43"/>
                    </a:lnTo>
                    <a:lnTo>
                      <a:pt x="154" y="46"/>
                    </a:lnTo>
                    <a:lnTo>
                      <a:pt x="153" y="50"/>
                    </a:lnTo>
                    <a:lnTo>
                      <a:pt x="151" y="53"/>
                    </a:lnTo>
                    <a:lnTo>
                      <a:pt x="151" y="57"/>
                    </a:lnTo>
                    <a:lnTo>
                      <a:pt x="148" y="60"/>
                    </a:lnTo>
                    <a:lnTo>
                      <a:pt x="147" y="60"/>
                    </a:lnTo>
                    <a:lnTo>
                      <a:pt x="143" y="61"/>
                    </a:lnTo>
                    <a:lnTo>
                      <a:pt x="139" y="61"/>
                    </a:lnTo>
                    <a:lnTo>
                      <a:pt x="138" y="60"/>
                    </a:lnTo>
                    <a:lnTo>
                      <a:pt x="136" y="60"/>
                    </a:lnTo>
                    <a:lnTo>
                      <a:pt x="135" y="61"/>
                    </a:lnTo>
                    <a:lnTo>
                      <a:pt x="135" y="64"/>
                    </a:lnTo>
                    <a:lnTo>
                      <a:pt x="136" y="65"/>
                    </a:lnTo>
                    <a:lnTo>
                      <a:pt x="136" y="70"/>
                    </a:lnTo>
                    <a:lnTo>
                      <a:pt x="135" y="71"/>
                    </a:lnTo>
                    <a:lnTo>
                      <a:pt x="135" y="74"/>
                    </a:lnTo>
                    <a:lnTo>
                      <a:pt x="138" y="75"/>
                    </a:lnTo>
                    <a:lnTo>
                      <a:pt x="140" y="75"/>
                    </a:lnTo>
                    <a:lnTo>
                      <a:pt x="143" y="72"/>
                    </a:lnTo>
                    <a:lnTo>
                      <a:pt x="145" y="72"/>
                    </a:lnTo>
                    <a:lnTo>
                      <a:pt x="150" y="77"/>
                    </a:lnTo>
                    <a:lnTo>
                      <a:pt x="151" y="77"/>
                    </a:lnTo>
                    <a:lnTo>
                      <a:pt x="151" y="75"/>
                    </a:lnTo>
                    <a:lnTo>
                      <a:pt x="157" y="70"/>
                    </a:lnTo>
                    <a:lnTo>
                      <a:pt x="167" y="57"/>
                    </a:lnTo>
                    <a:lnTo>
                      <a:pt x="168" y="56"/>
                    </a:lnTo>
                    <a:lnTo>
                      <a:pt x="168" y="57"/>
                    </a:lnTo>
                    <a:lnTo>
                      <a:pt x="167" y="58"/>
                    </a:lnTo>
                    <a:lnTo>
                      <a:pt x="167" y="61"/>
                    </a:lnTo>
                    <a:lnTo>
                      <a:pt x="168" y="63"/>
                    </a:lnTo>
                    <a:lnTo>
                      <a:pt x="169" y="63"/>
                    </a:lnTo>
                    <a:lnTo>
                      <a:pt x="172" y="64"/>
                    </a:lnTo>
                    <a:lnTo>
                      <a:pt x="175" y="67"/>
                    </a:lnTo>
                    <a:lnTo>
                      <a:pt x="174" y="67"/>
                    </a:lnTo>
                    <a:lnTo>
                      <a:pt x="168" y="64"/>
                    </a:lnTo>
                    <a:lnTo>
                      <a:pt x="164" y="64"/>
                    </a:lnTo>
                    <a:lnTo>
                      <a:pt x="160" y="71"/>
                    </a:lnTo>
                    <a:lnTo>
                      <a:pt x="155" y="75"/>
                    </a:lnTo>
                    <a:lnTo>
                      <a:pt x="153" y="77"/>
                    </a:lnTo>
                    <a:lnTo>
                      <a:pt x="151" y="78"/>
                    </a:lnTo>
                    <a:lnTo>
                      <a:pt x="154" y="81"/>
                    </a:lnTo>
                    <a:lnTo>
                      <a:pt x="154" y="82"/>
                    </a:lnTo>
                    <a:lnTo>
                      <a:pt x="158" y="82"/>
                    </a:lnTo>
                    <a:lnTo>
                      <a:pt x="161" y="85"/>
                    </a:lnTo>
                    <a:lnTo>
                      <a:pt x="165" y="87"/>
                    </a:lnTo>
                    <a:lnTo>
                      <a:pt x="167" y="87"/>
                    </a:lnTo>
                    <a:lnTo>
                      <a:pt x="169" y="88"/>
                    </a:lnTo>
                    <a:lnTo>
                      <a:pt x="171" y="88"/>
                    </a:lnTo>
                    <a:lnTo>
                      <a:pt x="171" y="89"/>
                    </a:lnTo>
                    <a:lnTo>
                      <a:pt x="175" y="95"/>
                    </a:lnTo>
                    <a:lnTo>
                      <a:pt x="176" y="95"/>
                    </a:lnTo>
                    <a:lnTo>
                      <a:pt x="178" y="96"/>
                    </a:lnTo>
                    <a:lnTo>
                      <a:pt x="175" y="96"/>
                    </a:lnTo>
                    <a:lnTo>
                      <a:pt x="172" y="95"/>
                    </a:lnTo>
                    <a:lnTo>
                      <a:pt x="171" y="92"/>
                    </a:lnTo>
                    <a:lnTo>
                      <a:pt x="169" y="92"/>
                    </a:lnTo>
                    <a:lnTo>
                      <a:pt x="169" y="89"/>
                    </a:lnTo>
                    <a:lnTo>
                      <a:pt x="168" y="88"/>
                    </a:lnTo>
                    <a:lnTo>
                      <a:pt x="153" y="84"/>
                    </a:lnTo>
                    <a:lnTo>
                      <a:pt x="147" y="74"/>
                    </a:lnTo>
                    <a:lnTo>
                      <a:pt x="143" y="74"/>
                    </a:lnTo>
                    <a:lnTo>
                      <a:pt x="142" y="75"/>
                    </a:lnTo>
                    <a:lnTo>
                      <a:pt x="138" y="78"/>
                    </a:lnTo>
                    <a:lnTo>
                      <a:pt x="138" y="77"/>
                    </a:lnTo>
                    <a:lnTo>
                      <a:pt x="136" y="75"/>
                    </a:lnTo>
                    <a:lnTo>
                      <a:pt x="133" y="75"/>
                    </a:lnTo>
                    <a:lnTo>
                      <a:pt x="133" y="79"/>
                    </a:lnTo>
                    <a:lnTo>
                      <a:pt x="132" y="85"/>
                    </a:lnTo>
                    <a:lnTo>
                      <a:pt x="132" y="87"/>
                    </a:lnTo>
                    <a:lnTo>
                      <a:pt x="129" y="92"/>
                    </a:lnTo>
                    <a:lnTo>
                      <a:pt x="128" y="93"/>
                    </a:lnTo>
                    <a:lnTo>
                      <a:pt x="126" y="93"/>
                    </a:lnTo>
                    <a:lnTo>
                      <a:pt x="123" y="96"/>
                    </a:lnTo>
                    <a:lnTo>
                      <a:pt x="122" y="96"/>
                    </a:lnTo>
                    <a:lnTo>
                      <a:pt x="115" y="95"/>
                    </a:lnTo>
                    <a:lnTo>
                      <a:pt x="107" y="95"/>
                    </a:lnTo>
                    <a:lnTo>
                      <a:pt x="107" y="102"/>
                    </a:lnTo>
                    <a:lnTo>
                      <a:pt x="105" y="103"/>
                    </a:lnTo>
                    <a:lnTo>
                      <a:pt x="104" y="103"/>
                    </a:lnTo>
                    <a:lnTo>
                      <a:pt x="100" y="104"/>
                    </a:lnTo>
                    <a:lnTo>
                      <a:pt x="98" y="106"/>
                    </a:lnTo>
                    <a:lnTo>
                      <a:pt x="95" y="107"/>
                    </a:lnTo>
                    <a:lnTo>
                      <a:pt x="95" y="109"/>
                    </a:lnTo>
                    <a:lnTo>
                      <a:pt x="94" y="113"/>
                    </a:lnTo>
                    <a:lnTo>
                      <a:pt x="90" y="120"/>
                    </a:lnTo>
                    <a:lnTo>
                      <a:pt x="88" y="121"/>
                    </a:lnTo>
                    <a:lnTo>
                      <a:pt x="88" y="123"/>
                    </a:lnTo>
                    <a:lnTo>
                      <a:pt x="87" y="127"/>
                    </a:lnTo>
                    <a:lnTo>
                      <a:pt x="88" y="132"/>
                    </a:lnTo>
                    <a:lnTo>
                      <a:pt x="88" y="142"/>
                    </a:lnTo>
                    <a:lnTo>
                      <a:pt x="93" y="151"/>
                    </a:lnTo>
                    <a:lnTo>
                      <a:pt x="94" y="151"/>
                    </a:lnTo>
                    <a:lnTo>
                      <a:pt x="97" y="148"/>
                    </a:lnTo>
                    <a:lnTo>
                      <a:pt x="98" y="149"/>
                    </a:lnTo>
                    <a:lnTo>
                      <a:pt x="98" y="151"/>
                    </a:lnTo>
                    <a:lnTo>
                      <a:pt x="101" y="159"/>
                    </a:lnTo>
                    <a:lnTo>
                      <a:pt x="101" y="160"/>
                    </a:lnTo>
                    <a:lnTo>
                      <a:pt x="104" y="162"/>
                    </a:lnTo>
                    <a:lnTo>
                      <a:pt x="109" y="162"/>
                    </a:lnTo>
                    <a:lnTo>
                      <a:pt x="112" y="159"/>
                    </a:lnTo>
                    <a:lnTo>
                      <a:pt x="118" y="155"/>
                    </a:lnTo>
                    <a:lnTo>
                      <a:pt x="119" y="155"/>
                    </a:lnTo>
                    <a:lnTo>
                      <a:pt x="116" y="160"/>
                    </a:lnTo>
                    <a:lnTo>
                      <a:pt x="112" y="163"/>
                    </a:lnTo>
                    <a:lnTo>
                      <a:pt x="109" y="163"/>
                    </a:lnTo>
                    <a:lnTo>
                      <a:pt x="108" y="164"/>
                    </a:lnTo>
                    <a:lnTo>
                      <a:pt x="107" y="164"/>
                    </a:lnTo>
                    <a:lnTo>
                      <a:pt x="107" y="166"/>
                    </a:lnTo>
                    <a:lnTo>
                      <a:pt x="108" y="171"/>
                    </a:lnTo>
                    <a:lnTo>
                      <a:pt x="108" y="173"/>
                    </a:lnTo>
                    <a:lnTo>
                      <a:pt x="109" y="174"/>
                    </a:lnTo>
                    <a:lnTo>
                      <a:pt x="111" y="174"/>
                    </a:lnTo>
                    <a:lnTo>
                      <a:pt x="114" y="176"/>
                    </a:lnTo>
                    <a:lnTo>
                      <a:pt x="122" y="178"/>
                    </a:lnTo>
                    <a:lnTo>
                      <a:pt x="125" y="181"/>
                    </a:lnTo>
                    <a:lnTo>
                      <a:pt x="126" y="181"/>
                    </a:lnTo>
                    <a:lnTo>
                      <a:pt x="129" y="184"/>
                    </a:lnTo>
                    <a:lnTo>
                      <a:pt x="129" y="185"/>
                    </a:lnTo>
                    <a:lnTo>
                      <a:pt x="128" y="185"/>
                    </a:lnTo>
                    <a:lnTo>
                      <a:pt x="121" y="181"/>
                    </a:lnTo>
                    <a:lnTo>
                      <a:pt x="118" y="181"/>
                    </a:lnTo>
                    <a:lnTo>
                      <a:pt x="116" y="183"/>
                    </a:lnTo>
                    <a:lnTo>
                      <a:pt x="114" y="187"/>
                    </a:lnTo>
                    <a:lnTo>
                      <a:pt x="114" y="191"/>
                    </a:lnTo>
                    <a:lnTo>
                      <a:pt x="115" y="192"/>
                    </a:lnTo>
                    <a:lnTo>
                      <a:pt x="118" y="197"/>
                    </a:lnTo>
                    <a:lnTo>
                      <a:pt x="119" y="201"/>
                    </a:lnTo>
                    <a:lnTo>
                      <a:pt x="125" y="201"/>
                    </a:lnTo>
                    <a:lnTo>
                      <a:pt x="128" y="202"/>
                    </a:lnTo>
                    <a:lnTo>
                      <a:pt x="129" y="202"/>
                    </a:lnTo>
                    <a:lnTo>
                      <a:pt x="132" y="205"/>
                    </a:lnTo>
                    <a:lnTo>
                      <a:pt x="132" y="207"/>
                    </a:lnTo>
                    <a:lnTo>
                      <a:pt x="131" y="212"/>
                    </a:lnTo>
                    <a:lnTo>
                      <a:pt x="133" y="218"/>
                    </a:lnTo>
                    <a:lnTo>
                      <a:pt x="135" y="219"/>
                    </a:lnTo>
                    <a:lnTo>
                      <a:pt x="143" y="222"/>
                    </a:lnTo>
                    <a:lnTo>
                      <a:pt x="143" y="218"/>
                    </a:lnTo>
                    <a:lnTo>
                      <a:pt x="145" y="218"/>
                    </a:lnTo>
                    <a:lnTo>
                      <a:pt x="147" y="216"/>
                    </a:lnTo>
                    <a:lnTo>
                      <a:pt x="157" y="216"/>
                    </a:lnTo>
                    <a:lnTo>
                      <a:pt x="160" y="215"/>
                    </a:lnTo>
                    <a:lnTo>
                      <a:pt x="160" y="212"/>
                    </a:lnTo>
                    <a:lnTo>
                      <a:pt x="155" y="204"/>
                    </a:lnTo>
                    <a:lnTo>
                      <a:pt x="155" y="202"/>
                    </a:lnTo>
                    <a:lnTo>
                      <a:pt x="158" y="195"/>
                    </a:lnTo>
                    <a:lnTo>
                      <a:pt x="158" y="194"/>
                    </a:lnTo>
                    <a:lnTo>
                      <a:pt x="160" y="194"/>
                    </a:lnTo>
                    <a:lnTo>
                      <a:pt x="161" y="198"/>
                    </a:lnTo>
                    <a:lnTo>
                      <a:pt x="161" y="200"/>
                    </a:lnTo>
                    <a:lnTo>
                      <a:pt x="160" y="201"/>
                    </a:lnTo>
                    <a:lnTo>
                      <a:pt x="158" y="204"/>
                    </a:lnTo>
                    <a:lnTo>
                      <a:pt x="158" y="207"/>
                    </a:lnTo>
                    <a:lnTo>
                      <a:pt x="160" y="209"/>
                    </a:lnTo>
                    <a:lnTo>
                      <a:pt x="161" y="211"/>
                    </a:lnTo>
                    <a:lnTo>
                      <a:pt x="164" y="211"/>
                    </a:lnTo>
                    <a:lnTo>
                      <a:pt x="165" y="212"/>
                    </a:lnTo>
                    <a:lnTo>
                      <a:pt x="168" y="211"/>
                    </a:lnTo>
                    <a:lnTo>
                      <a:pt x="169" y="211"/>
                    </a:lnTo>
                    <a:lnTo>
                      <a:pt x="171" y="209"/>
                    </a:lnTo>
                    <a:lnTo>
                      <a:pt x="171" y="208"/>
                    </a:lnTo>
                    <a:lnTo>
                      <a:pt x="174" y="207"/>
                    </a:lnTo>
                    <a:lnTo>
                      <a:pt x="171" y="211"/>
                    </a:lnTo>
                    <a:lnTo>
                      <a:pt x="169" y="212"/>
                    </a:lnTo>
                    <a:lnTo>
                      <a:pt x="167" y="214"/>
                    </a:lnTo>
                    <a:lnTo>
                      <a:pt x="165" y="216"/>
                    </a:lnTo>
                    <a:lnTo>
                      <a:pt x="167" y="219"/>
                    </a:lnTo>
                    <a:lnTo>
                      <a:pt x="172" y="221"/>
                    </a:lnTo>
                    <a:lnTo>
                      <a:pt x="175" y="219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8" name="Line 6386">
                <a:extLst>
                  <a:ext uri="{FF2B5EF4-FFF2-40B4-BE49-F238E27FC236}">
                    <a16:creationId xmlns:a16="http://schemas.microsoft.com/office/drawing/2014/main" id="{703F948A-1526-73B9-CBDB-84F50CDA792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2010" y="1370"/>
                <a:ext cx="0" cy="0"/>
              </a:xfrm>
              <a:prstGeom prst="line">
                <a:avLst/>
              </a:pr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9" name="Freeform 6387">
                <a:extLst>
                  <a:ext uri="{FF2B5EF4-FFF2-40B4-BE49-F238E27FC236}">
                    <a16:creationId xmlns:a16="http://schemas.microsoft.com/office/drawing/2014/main" id="{EB7237E4-2EFB-3668-3FF8-69CF7C9BD5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9" y="1370"/>
                <a:ext cx="1" cy="0"/>
              </a:xfrm>
              <a:custGeom>
                <a:avLst/>
                <a:gdLst>
                  <a:gd name="T0" fmla="*/ 4 w 4"/>
                  <a:gd name="T1" fmla="*/ 1 h 1"/>
                  <a:gd name="T2" fmla="*/ 0 w 4"/>
                  <a:gd name="T3" fmla="*/ 0 h 1"/>
                  <a:gd name="T4" fmla="*/ 3 w 4"/>
                  <a:gd name="T5" fmla="*/ 1 h 1"/>
                  <a:gd name="T6" fmla="*/ 4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4" y="1"/>
                    </a:moveTo>
                    <a:lnTo>
                      <a:pt x="0" y="0"/>
                    </a:lnTo>
                    <a:lnTo>
                      <a:pt x="3" y="1"/>
                    </a:lnTo>
                    <a:lnTo>
                      <a:pt x="4" y="1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0" name="Line 6388">
                <a:extLst>
                  <a:ext uri="{FF2B5EF4-FFF2-40B4-BE49-F238E27FC236}">
                    <a16:creationId xmlns:a16="http://schemas.microsoft.com/office/drawing/2014/main" id="{87E3FE07-B24D-9DF4-19CD-4B0E369D894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010" y="1370"/>
                <a:ext cx="0" cy="0"/>
              </a:xfrm>
              <a:prstGeom prst="line">
                <a:avLst/>
              </a:pr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1" name="Freeform 6389">
                <a:extLst>
                  <a:ext uri="{FF2B5EF4-FFF2-40B4-BE49-F238E27FC236}">
                    <a16:creationId xmlns:a16="http://schemas.microsoft.com/office/drawing/2014/main" id="{5F168924-0521-F448-2CF4-1F084BF2AD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0" y="1370"/>
                <a:ext cx="8" cy="13"/>
              </a:xfrm>
              <a:custGeom>
                <a:avLst/>
                <a:gdLst>
                  <a:gd name="T0" fmla="*/ 26 w 34"/>
                  <a:gd name="T1" fmla="*/ 52 h 53"/>
                  <a:gd name="T2" fmla="*/ 28 w 34"/>
                  <a:gd name="T3" fmla="*/ 52 h 53"/>
                  <a:gd name="T4" fmla="*/ 30 w 34"/>
                  <a:gd name="T5" fmla="*/ 53 h 53"/>
                  <a:gd name="T6" fmla="*/ 34 w 34"/>
                  <a:gd name="T7" fmla="*/ 53 h 53"/>
                  <a:gd name="T8" fmla="*/ 34 w 34"/>
                  <a:gd name="T9" fmla="*/ 52 h 53"/>
                  <a:gd name="T10" fmla="*/ 31 w 34"/>
                  <a:gd name="T11" fmla="*/ 46 h 53"/>
                  <a:gd name="T12" fmla="*/ 21 w 34"/>
                  <a:gd name="T13" fmla="*/ 39 h 53"/>
                  <a:gd name="T14" fmla="*/ 21 w 34"/>
                  <a:gd name="T15" fmla="*/ 38 h 53"/>
                  <a:gd name="T16" fmla="*/ 23 w 34"/>
                  <a:gd name="T17" fmla="*/ 35 h 53"/>
                  <a:gd name="T18" fmla="*/ 26 w 34"/>
                  <a:gd name="T19" fmla="*/ 35 h 53"/>
                  <a:gd name="T20" fmla="*/ 26 w 34"/>
                  <a:gd name="T21" fmla="*/ 32 h 53"/>
                  <a:gd name="T22" fmla="*/ 24 w 34"/>
                  <a:gd name="T23" fmla="*/ 30 h 53"/>
                  <a:gd name="T24" fmla="*/ 19 w 34"/>
                  <a:gd name="T25" fmla="*/ 27 h 53"/>
                  <a:gd name="T26" fmla="*/ 19 w 34"/>
                  <a:gd name="T27" fmla="*/ 23 h 53"/>
                  <a:gd name="T28" fmla="*/ 17 w 34"/>
                  <a:gd name="T29" fmla="*/ 19 h 53"/>
                  <a:gd name="T30" fmla="*/ 16 w 34"/>
                  <a:gd name="T31" fmla="*/ 19 h 53"/>
                  <a:gd name="T32" fmla="*/ 13 w 34"/>
                  <a:gd name="T33" fmla="*/ 17 h 53"/>
                  <a:gd name="T34" fmla="*/ 12 w 34"/>
                  <a:gd name="T35" fmla="*/ 15 h 53"/>
                  <a:gd name="T36" fmla="*/ 10 w 34"/>
                  <a:gd name="T37" fmla="*/ 13 h 53"/>
                  <a:gd name="T38" fmla="*/ 10 w 34"/>
                  <a:gd name="T39" fmla="*/ 12 h 53"/>
                  <a:gd name="T40" fmla="*/ 9 w 34"/>
                  <a:gd name="T41" fmla="*/ 12 h 53"/>
                  <a:gd name="T42" fmla="*/ 3 w 34"/>
                  <a:gd name="T43" fmla="*/ 9 h 53"/>
                  <a:gd name="T44" fmla="*/ 2 w 34"/>
                  <a:gd name="T45" fmla="*/ 8 h 53"/>
                  <a:gd name="T46" fmla="*/ 3 w 34"/>
                  <a:gd name="T47" fmla="*/ 6 h 53"/>
                  <a:gd name="T48" fmla="*/ 5 w 34"/>
                  <a:gd name="T49" fmla="*/ 6 h 53"/>
                  <a:gd name="T50" fmla="*/ 5 w 34"/>
                  <a:gd name="T51" fmla="*/ 5 h 53"/>
                  <a:gd name="T52" fmla="*/ 0 w 34"/>
                  <a:gd name="T53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34" h="53">
                    <a:moveTo>
                      <a:pt x="26" y="52"/>
                    </a:moveTo>
                    <a:lnTo>
                      <a:pt x="28" y="52"/>
                    </a:lnTo>
                    <a:lnTo>
                      <a:pt x="30" y="53"/>
                    </a:lnTo>
                    <a:lnTo>
                      <a:pt x="34" y="53"/>
                    </a:lnTo>
                    <a:lnTo>
                      <a:pt x="34" y="52"/>
                    </a:lnTo>
                    <a:lnTo>
                      <a:pt x="31" y="46"/>
                    </a:lnTo>
                    <a:lnTo>
                      <a:pt x="21" y="39"/>
                    </a:lnTo>
                    <a:lnTo>
                      <a:pt x="21" y="38"/>
                    </a:lnTo>
                    <a:lnTo>
                      <a:pt x="23" y="35"/>
                    </a:lnTo>
                    <a:lnTo>
                      <a:pt x="26" y="35"/>
                    </a:lnTo>
                    <a:lnTo>
                      <a:pt x="26" y="32"/>
                    </a:lnTo>
                    <a:lnTo>
                      <a:pt x="24" y="30"/>
                    </a:lnTo>
                    <a:lnTo>
                      <a:pt x="19" y="27"/>
                    </a:lnTo>
                    <a:lnTo>
                      <a:pt x="19" y="23"/>
                    </a:lnTo>
                    <a:lnTo>
                      <a:pt x="17" y="19"/>
                    </a:lnTo>
                    <a:lnTo>
                      <a:pt x="16" y="19"/>
                    </a:lnTo>
                    <a:lnTo>
                      <a:pt x="13" y="17"/>
                    </a:lnTo>
                    <a:lnTo>
                      <a:pt x="12" y="15"/>
                    </a:lnTo>
                    <a:lnTo>
                      <a:pt x="10" y="13"/>
                    </a:lnTo>
                    <a:lnTo>
                      <a:pt x="10" y="12"/>
                    </a:lnTo>
                    <a:lnTo>
                      <a:pt x="9" y="12"/>
                    </a:lnTo>
                    <a:lnTo>
                      <a:pt x="3" y="9"/>
                    </a:lnTo>
                    <a:lnTo>
                      <a:pt x="2" y="8"/>
                    </a:lnTo>
                    <a:lnTo>
                      <a:pt x="3" y="6"/>
                    </a:lnTo>
                    <a:lnTo>
                      <a:pt x="5" y="6"/>
                    </a:lnTo>
                    <a:lnTo>
                      <a:pt x="5" y="5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2" name="Freeform 6390">
                <a:extLst>
                  <a:ext uri="{FF2B5EF4-FFF2-40B4-BE49-F238E27FC236}">
                    <a16:creationId xmlns:a16="http://schemas.microsoft.com/office/drawing/2014/main" id="{776E6545-3C19-F95E-08DB-2F0B212520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5" y="1383"/>
                <a:ext cx="1" cy="1"/>
              </a:xfrm>
              <a:custGeom>
                <a:avLst/>
                <a:gdLst>
                  <a:gd name="T0" fmla="*/ 5 w 5"/>
                  <a:gd name="T1" fmla="*/ 0 h 4"/>
                  <a:gd name="T2" fmla="*/ 0 w 5"/>
                  <a:gd name="T3" fmla="*/ 4 h 4"/>
                  <a:gd name="T4" fmla="*/ 0 w 5"/>
                  <a:gd name="T5" fmla="*/ 3 h 4"/>
                  <a:gd name="T6" fmla="*/ 3 w 5"/>
                  <a:gd name="T7" fmla="*/ 0 h 4"/>
                  <a:gd name="T8" fmla="*/ 5 w 5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5" y="0"/>
                    </a:moveTo>
                    <a:lnTo>
                      <a:pt x="0" y="4"/>
                    </a:lnTo>
                    <a:lnTo>
                      <a:pt x="0" y="3"/>
                    </a:lnTo>
                    <a:lnTo>
                      <a:pt x="3" y="0"/>
                    </a:lnTo>
                    <a:lnTo>
                      <a:pt x="5" y="0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3" name="Freeform 6391">
                <a:extLst>
                  <a:ext uri="{FF2B5EF4-FFF2-40B4-BE49-F238E27FC236}">
                    <a16:creationId xmlns:a16="http://schemas.microsoft.com/office/drawing/2014/main" id="{9B7BCA31-0517-DDFA-ABEB-10AB0D4229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4" y="1383"/>
                <a:ext cx="20" cy="19"/>
              </a:xfrm>
              <a:custGeom>
                <a:avLst/>
                <a:gdLst>
                  <a:gd name="T0" fmla="*/ 3 w 78"/>
                  <a:gd name="T1" fmla="*/ 49 h 74"/>
                  <a:gd name="T2" fmla="*/ 6 w 78"/>
                  <a:gd name="T3" fmla="*/ 47 h 74"/>
                  <a:gd name="T4" fmla="*/ 6 w 78"/>
                  <a:gd name="T5" fmla="*/ 45 h 74"/>
                  <a:gd name="T6" fmla="*/ 4 w 78"/>
                  <a:gd name="T7" fmla="*/ 42 h 74"/>
                  <a:gd name="T8" fmla="*/ 3 w 78"/>
                  <a:gd name="T9" fmla="*/ 42 h 74"/>
                  <a:gd name="T10" fmla="*/ 2 w 78"/>
                  <a:gd name="T11" fmla="*/ 40 h 74"/>
                  <a:gd name="T12" fmla="*/ 0 w 78"/>
                  <a:gd name="T13" fmla="*/ 40 h 74"/>
                  <a:gd name="T14" fmla="*/ 2 w 78"/>
                  <a:gd name="T15" fmla="*/ 38 h 74"/>
                  <a:gd name="T16" fmla="*/ 6 w 78"/>
                  <a:gd name="T17" fmla="*/ 42 h 74"/>
                  <a:gd name="T18" fmla="*/ 7 w 78"/>
                  <a:gd name="T19" fmla="*/ 43 h 74"/>
                  <a:gd name="T20" fmla="*/ 7 w 78"/>
                  <a:gd name="T21" fmla="*/ 46 h 74"/>
                  <a:gd name="T22" fmla="*/ 9 w 78"/>
                  <a:gd name="T23" fmla="*/ 49 h 74"/>
                  <a:gd name="T24" fmla="*/ 9 w 78"/>
                  <a:gd name="T25" fmla="*/ 52 h 74"/>
                  <a:gd name="T26" fmla="*/ 11 w 78"/>
                  <a:gd name="T27" fmla="*/ 57 h 74"/>
                  <a:gd name="T28" fmla="*/ 11 w 78"/>
                  <a:gd name="T29" fmla="*/ 64 h 74"/>
                  <a:gd name="T30" fmla="*/ 14 w 78"/>
                  <a:gd name="T31" fmla="*/ 64 h 74"/>
                  <a:gd name="T32" fmla="*/ 14 w 78"/>
                  <a:gd name="T33" fmla="*/ 67 h 74"/>
                  <a:gd name="T34" fmla="*/ 18 w 78"/>
                  <a:gd name="T35" fmla="*/ 67 h 74"/>
                  <a:gd name="T36" fmla="*/ 21 w 78"/>
                  <a:gd name="T37" fmla="*/ 69 h 74"/>
                  <a:gd name="T38" fmla="*/ 23 w 78"/>
                  <a:gd name="T39" fmla="*/ 69 h 74"/>
                  <a:gd name="T40" fmla="*/ 25 w 78"/>
                  <a:gd name="T41" fmla="*/ 71 h 74"/>
                  <a:gd name="T42" fmla="*/ 32 w 78"/>
                  <a:gd name="T43" fmla="*/ 74 h 74"/>
                  <a:gd name="T44" fmla="*/ 41 w 78"/>
                  <a:gd name="T45" fmla="*/ 71 h 74"/>
                  <a:gd name="T46" fmla="*/ 45 w 78"/>
                  <a:gd name="T47" fmla="*/ 69 h 74"/>
                  <a:gd name="T48" fmla="*/ 56 w 78"/>
                  <a:gd name="T49" fmla="*/ 57 h 74"/>
                  <a:gd name="T50" fmla="*/ 56 w 78"/>
                  <a:gd name="T51" fmla="*/ 49 h 74"/>
                  <a:gd name="T52" fmla="*/ 57 w 78"/>
                  <a:gd name="T53" fmla="*/ 49 h 74"/>
                  <a:gd name="T54" fmla="*/ 60 w 78"/>
                  <a:gd name="T55" fmla="*/ 47 h 74"/>
                  <a:gd name="T56" fmla="*/ 63 w 78"/>
                  <a:gd name="T57" fmla="*/ 47 h 74"/>
                  <a:gd name="T58" fmla="*/ 66 w 78"/>
                  <a:gd name="T59" fmla="*/ 46 h 74"/>
                  <a:gd name="T60" fmla="*/ 67 w 78"/>
                  <a:gd name="T61" fmla="*/ 45 h 74"/>
                  <a:gd name="T62" fmla="*/ 66 w 78"/>
                  <a:gd name="T63" fmla="*/ 43 h 74"/>
                  <a:gd name="T64" fmla="*/ 66 w 78"/>
                  <a:gd name="T65" fmla="*/ 42 h 74"/>
                  <a:gd name="T66" fmla="*/ 67 w 78"/>
                  <a:gd name="T67" fmla="*/ 38 h 74"/>
                  <a:gd name="T68" fmla="*/ 67 w 78"/>
                  <a:gd name="T69" fmla="*/ 37 h 74"/>
                  <a:gd name="T70" fmla="*/ 71 w 78"/>
                  <a:gd name="T71" fmla="*/ 32 h 74"/>
                  <a:gd name="T72" fmla="*/ 73 w 78"/>
                  <a:gd name="T73" fmla="*/ 32 h 74"/>
                  <a:gd name="T74" fmla="*/ 74 w 78"/>
                  <a:gd name="T75" fmla="*/ 28 h 74"/>
                  <a:gd name="T76" fmla="*/ 74 w 78"/>
                  <a:gd name="T77" fmla="*/ 27 h 74"/>
                  <a:gd name="T78" fmla="*/ 73 w 78"/>
                  <a:gd name="T79" fmla="*/ 25 h 74"/>
                  <a:gd name="T80" fmla="*/ 73 w 78"/>
                  <a:gd name="T81" fmla="*/ 23 h 74"/>
                  <a:gd name="T82" fmla="*/ 74 w 78"/>
                  <a:gd name="T83" fmla="*/ 20 h 74"/>
                  <a:gd name="T84" fmla="*/ 77 w 78"/>
                  <a:gd name="T85" fmla="*/ 18 h 74"/>
                  <a:gd name="T86" fmla="*/ 78 w 78"/>
                  <a:gd name="T87" fmla="*/ 16 h 74"/>
                  <a:gd name="T88" fmla="*/ 73 w 78"/>
                  <a:gd name="T89" fmla="*/ 10 h 74"/>
                  <a:gd name="T90" fmla="*/ 69 w 78"/>
                  <a:gd name="T91" fmla="*/ 9 h 74"/>
                  <a:gd name="T92" fmla="*/ 67 w 78"/>
                  <a:gd name="T93" fmla="*/ 7 h 74"/>
                  <a:gd name="T94" fmla="*/ 63 w 78"/>
                  <a:gd name="T95" fmla="*/ 7 h 74"/>
                  <a:gd name="T96" fmla="*/ 63 w 78"/>
                  <a:gd name="T97" fmla="*/ 9 h 74"/>
                  <a:gd name="T98" fmla="*/ 60 w 78"/>
                  <a:gd name="T99" fmla="*/ 9 h 74"/>
                  <a:gd name="T100" fmla="*/ 57 w 78"/>
                  <a:gd name="T101" fmla="*/ 10 h 74"/>
                  <a:gd name="T102" fmla="*/ 56 w 78"/>
                  <a:gd name="T103" fmla="*/ 9 h 74"/>
                  <a:gd name="T104" fmla="*/ 55 w 78"/>
                  <a:gd name="T105" fmla="*/ 6 h 74"/>
                  <a:gd name="T106" fmla="*/ 50 w 78"/>
                  <a:gd name="T107" fmla="*/ 1 h 74"/>
                  <a:gd name="T108" fmla="*/ 48 w 78"/>
                  <a:gd name="T109" fmla="*/ 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78" h="74">
                    <a:moveTo>
                      <a:pt x="3" y="49"/>
                    </a:moveTo>
                    <a:lnTo>
                      <a:pt x="6" y="47"/>
                    </a:lnTo>
                    <a:lnTo>
                      <a:pt x="6" y="45"/>
                    </a:lnTo>
                    <a:lnTo>
                      <a:pt x="4" y="42"/>
                    </a:lnTo>
                    <a:lnTo>
                      <a:pt x="3" y="42"/>
                    </a:lnTo>
                    <a:lnTo>
                      <a:pt x="2" y="40"/>
                    </a:lnTo>
                    <a:lnTo>
                      <a:pt x="0" y="40"/>
                    </a:lnTo>
                    <a:lnTo>
                      <a:pt x="2" y="38"/>
                    </a:lnTo>
                    <a:lnTo>
                      <a:pt x="6" y="42"/>
                    </a:lnTo>
                    <a:lnTo>
                      <a:pt x="7" y="43"/>
                    </a:lnTo>
                    <a:lnTo>
                      <a:pt x="7" y="46"/>
                    </a:lnTo>
                    <a:lnTo>
                      <a:pt x="9" y="49"/>
                    </a:lnTo>
                    <a:lnTo>
                      <a:pt x="9" y="52"/>
                    </a:lnTo>
                    <a:lnTo>
                      <a:pt x="11" y="57"/>
                    </a:lnTo>
                    <a:lnTo>
                      <a:pt x="11" y="64"/>
                    </a:lnTo>
                    <a:lnTo>
                      <a:pt x="14" y="64"/>
                    </a:lnTo>
                    <a:lnTo>
                      <a:pt x="14" y="67"/>
                    </a:lnTo>
                    <a:lnTo>
                      <a:pt x="18" y="67"/>
                    </a:lnTo>
                    <a:lnTo>
                      <a:pt x="21" y="69"/>
                    </a:lnTo>
                    <a:lnTo>
                      <a:pt x="23" y="69"/>
                    </a:lnTo>
                    <a:lnTo>
                      <a:pt x="25" y="71"/>
                    </a:lnTo>
                    <a:lnTo>
                      <a:pt x="32" y="74"/>
                    </a:lnTo>
                    <a:lnTo>
                      <a:pt x="41" y="71"/>
                    </a:lnTo>
                    <a:lnTo>
                      <a:pt x="45" y="69"/>
                    </a:lnTo>
                    <a:lnTo>
                      <a:pt x="56" y="57"/>
                    </a:lnTo>
                    <a:lnTo>
                      <a:pt x="56" y="49"/>
                    </a:lnTo>
                    <a:lnTo>
                      <a:pt x="57" y="49"/>
                    </a:lnTo>
                    <a:lnTo>
                      <a:pt x="60" y="47"/>
                    </a:lnTo>
                    <a:lnTo>
                      <a:pt x="63" y="47"/>
                    </a:lnTo>
                    <a:lnTo>
                      <a:pt x="66" y="46"/>
                    </a:lnTo>
                    <a:lnTo>
                      <a:pt x="67" y="45"/>
                    </a:lnTo>
                    <a:lnTo>
                      <a:pt x="66" y="43"/>
                    </a:lnTo>
                    <a:lnTo>
                      <a:pt x="66" y="42"/>
                    </a:lnTo>
                    <a:lnTo>
                      <a:pt x="67" y="38"/>
                    </a:lnTo>
                    <a:lnTo>
                      <a:pt x="67" y="37"/>
                    </a:lnTo>
                    <a:lnTo>
                      <a:pt x="71" y="32"/>
                    </a:lnTo>
                    <a:lnTo>
                      <a:pt x="73" y="32"/>
                    </a:lnTo>
                    <a:lnTo>
                      <a:pt x="74" y="28"/>
                    </a:lnTo>
                    <a:lnTo>
                      <a:pt x="74" y="27"/>
                    </a:lnTo>
                    <a:lnTo>
                      <a:pt x="73" y="25"/>
                    </a:lnTo>
                    <a:lnTo>
                      <a:pt x="73" y="23"/>
                    </a:lnTo>
                    <a:lnTo>
                      <a:pt x="74" y="20"/>
                    </a:lnTo>
                    <a:lnTo>
                      <a:pt x="77" y="18"/>
                    </a:lnTo>
                    <a:lnTo>
                      <a:pt x="78" y="16"/>
                    </a:lnTo>
                    <a:lnTo>
                      <a:pt x="73" y="10"/>
                    </a:lnTo>
                    <a:lnTo>
                      <a:pt x="69" y="9"/>
                    </a:lnTo>
                    <a:lnTo>
                      <a:pt x="67" y="7"/>
                    </a:lnTo>
                    <a:lnTo>
                      <a:pt x="63" y="7"/>
                    </a:lnTo>
                    <a:lnTo>
                      <a:pt x="63" y="9"/>
                    </a:lnTo>
                    <a:lnTo>
                      <a:pt x="60" y="9"/>
                    </a:lnTo>
                    <a:lnTo>
                      <a:pt x="57" y="10"/>
                    </a:lnTo>
                    <a:lnTo>
                      <a:pt x="56" y="9"/>
                    </a:lnTo>
                    <a:lnTo>
                      <a:pt x="55" y="6"/>
                    </a:lnTo>
                    <a:lnTo>
                      <a:pt x="50" y="1"/>
                    </a:lnTo>
                    <a:lnTo>
                      <a:pt x="48" y="0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4" name="Freeform 6392">
                <a:extLst>
                  <a:ext uri="{FF2B5EF4-FFF2-40B4-BE49-F238E27FC236}">
                    <a16:creationId xmlns:a16="http://schemas.microsoft.com/office/drawing/2014/main" id="{209E0895-66F8-61A9-4A1A-A6BD18E21A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7" y="1375"/>
                <a:ext cx="5" cy="2"/>
              </a:xfrm>
              <a:custGeom>
                <a:avLst/>
                <a:gdLst>
                  <a:gd name="T0" fmla="*/ 21 w 21"/>
                  <a:gd name="T1" fmla="*/ 7 h 7"/>
                  <a:gd name="T2" fmla="*/ 7 w 21"/>
                  <a:gd name="T3" fmla="*/ 0 h 7"/>
                  <a:gd name="T4" fmla="*/ 0 w 21"/>
                  <a:gd name="T5" fmla="*/ 0 h 7"/>
                  <a:gd name="T6" fmla="*/ 0 w 21"/>
                  <a:gd name="T7" fmla="*/ 2 h 7"/>
                  <a:gd name="T8" fmla="*/ 7 w 21"/>
                  <a:gd name="T9" fmla="*/ 2 h 7"/>
                  <a:gd name="T10" fmla="*/ 8 w 21"/>
                  <a:gd name="T11" fmla="*/ 3 h 7"/>
                  <a:gd name="T12" fmla="*/ 13 w 21"/>
                  <a:gd name="T13" fmla="*/ 5 h 7"/>
                  <a:gd name="T14" fmla="*/ 20 w 21"/>
                  <a:gd name="T15" fmla="*/ 7 h 7"/>
                  <a:gd name="T16" fmla="*/ 21 w 21"/>
                  <a:gd name="T17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7">
                    <a:moveTo>
                      <a:pt x="21" y="7"/>
                    </a:moveTo>
                    <a:lnTo>
                      <a:pt x="7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7" y="2"/>
                    </a:lnTo>
                    <a:lnTo>
                      <a:pt x="8" y="3"/>
                    </a:lnTo>
                    <a:lnTo>
                      <a:pt x="13" y="5"/>
                    </a:lnTo>
                    <a:lnTo>
                      <a:pt x="20" y="7"/>
                    </a:lnTo>
                    <a:lnTo>
                      <a:pt x="21" y="7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5" name="Freeform 6393">
                <a:extLst>
                  <a:ext uri="{FF2B5EF4-FFF2-40B4-BE49-F238E27FC236}">
                    <a16:creationId xmlns:a16="http://schemas.microsoft.com/office/drawing/2014/main" id="{07F787C7-D8CF-C5E8-2170-CFDCFF8E0B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4" y="1374"/>
                <a:ext cx="0" cy="1"/>
              </a:xfrm>
              <a:custGeom>
                <a:avLst/>
                <a:gdLst>
                  <a:gd name="T0" fmla="*/ 0 w 3"/>
                  <a:gd name="T1" fmla="*/ 5 h 5"/>
                  <a:gd name="T2" fmla="*/ 0 w 3"/>
                  <a:gd name="T3" fmla="*/ 4 h 5"/>
                  <a:gd name="T4" fmla="*/ 1 w 3"/>
                  <a:gd name="T5" fmla="*/ 2 h 5"/>
                  <a:gd name="T6" fmla="*/ 1 w 3"/>
                  <a:gd name="T7" fmla="*/ 0 h 5"/>
                  <a:gd name="T8" fmla="*/ 3 w 3"/>
                  <a:gd name="T9" fmla="*/ 2 h 5"/>
                  <a:gd name="T10" fmla="*/ 3 w 3"/>
                  <a:gd name="T11" fmla="*/ 4 h 5"/>
                  <a:gd name="T12" fmla="*/ 1 w 3"/>
                  <a:gd name="T13" fmla="*/ 4 h 5"/>
                  <a:gd name="T14" fmla="*/ 0 w 3"/>
                  <a:gd name="T1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0" y="5"/>
                    </a:moveTo>
                    <a:lnTo>
                      <a:pt x="0" y="4"/>
                    </a:lnTo>
                    <a:lnTo>
                      <a:pt x="1" y="2"/>
                    </a:lnTo>
                    <a:lnTo>
                      <a:pt x="1" y="0"/>
                    </a:lnTo>
                    <a:lnTo>
                      <a:pt x="3" y="2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5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6" name="Freeform 6394">
                <a:extLst>
                  <a:ext uri="{FF2B5EF4-FFF2-40B4-BE49-F238E27FC236}">
                    <a16:creationId xmlns:a16="http://schemas.microsoft.com/office/drawing/2014/main" id="{23B48A37-127A-A023-1C8A-4EE3763617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4" y="1375"/>
                <a:ext cx="5" cy="6"/>
              </a:xfrm>
              <a:custGeom>
                <a:avLst/>
                <a:gdLst>
                  <a:gd name="T0" fmla="*/ 0 w 21"/>
                  <a:gd name="T1" fmla="*/ 0 h 25"/>
                  <a:gd name="T2" fmla="*/ 0 w 21"/>
                  <a:gd name="T3" fmla="*/ 3 h 25"/>
                  <a:gd name="T4" fmla="*/ 1 w 21"/>
                  <a:gd name="T5" fmla="*/ 7 h 25"/>
                  <a:gd name="T6" fmla="*/ 3 w 21"/>
                  <a:gd name="T7" fmla="*/ 7 h 25"/>
                  <a:gd name="T8" fmla="*/ 7 w 21"/>
                  <a:gd name="T9" fmla="*/ 10 h 25"/>
                  <a:gd name="T10" fmla="*/ 13 w 21"/>
                  <a:gd name="T11" fmla="*/ 15 h 25"/>
                  <a:gd name="T12" fmla="*/ 13 w 21"/>
                  <a:gd name="T13" fmla="*/ 18 h 25"/>
                  <a:gd name="T14" fmla="*/ 14 w 21"/>
                  <a:gd name="T15" fmla="*/ 19 h 25"/>
                  <a:gd name="T16" fmla="*/ 16 w 21"/>
                  <a:gd name="T17" fmla="*/ 19 h 25"/>
                  <a:gd name="T18" fmla="*/ 17 w 21"/>
                  <a:gd name="T19" fmla="*/ 21 h 25"/>
                  <a:gd name="T20" fmla="*/ 21 w 21"/>
                  <a:gd name="T21" fmla="*/ 22 h 25"/>
                  <a:gd name="T22" fmla="*/ 20 w 21"/>
                  <a:gd name="T23" fmla="*/ 24 h 25"/>
                  <a:gd name="T24" fmla="*/ 20 w 21"/>
                  <a:gd name="T25" fmla="*/ 25 h 25"/>
                  <a:gd name="T26" fmla="*/ 18 w 21"/>
                  <a:gd name="T27" fmla="*/ 24 h 25"/>
                  <a:gd name="T28" fmla="*/ 16 w 21"/>
                  <a:gd name="T29" fmla="*/ 22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1" h="25">
                    <a:moveTo>
                      <a:pt x="0" y="0"/>
                    </a:moveTo>
                    <a:lnTo>
                      <a:pt x="0" y="3"/>
                    </a:lnTo>
                    <a:lnTo>
                      <a:pt x="1" y="7"/>
                    </a:lnTo>
                    <a:lnTo>
                      <a:pt x="3" y="7"/>
                    </a:lnTo>
                    <a:lnTo>
                      <a:pt x="7" y="10"/>
                    </a:lnTo>
                    <a:lnTo>
                      <a:pt x="13" y="15"/>
                    </a:lnTo>
                    <a:lnTo>
                      <a:pt x="13" y="18"/>
                    </a:lnTo>
                    <a:lnTo>
                      <a:pt x="14" y="19"/>
                    </a:lnTo>
                    <a:lnTo>
                      <a:pt x="16" y="19"/>
                    </a:lnTo>
                    <a:lnTo>
                      <a:pt x="17" y="21"/>
                    </a:lnTo>
                    <a:lnTo>
                      <a:pt x="21" y="22"/>
                    </a:lnTo>
                    <a:lnTo>
                      <a:pt x="20" y="24"/>
                    </a:lnTo>
                    <a:lnTo>
                      <a:pt x="20" y="25"/>
                    </a:lnTo>
                    <a:lnTo>
                      <a:pt x="18" y="24"/>
                    </a:lnTo>
                    <a:lnTo>
                      <a:pt x="16" y="22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7" name="Freeform 6395">
                <a:extLst>
                  <a:ext uri="{FF2B5EF4-FFF2-40B4-BE49-F238E27FC236}">
                    <a16:creationId xmlns:a16="http://schemas.microsoft.com/office/drawing/2014/main" id="{3FBAB2C2-CFA7-5CC9-E69B-5250761B98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2" y="1377"/>
                <a:ext cx="5" cy="2"/>
              </a:xfrm>
              <a:custGeom>
                <a:avLst/>
                <a:gdLst>
                  <a:gd name="T0" fmla="*/ 18 w 18"/>
                  <a:gd name="T1" fmla="*/ 11 h 11"/>
                  <a:gd name="T2" fmla="*/ 15 w 18"/>
                  <a:gd name="T3" fmla="*/ 8 h 11"/>
                  <a:gd name="T4" fmla="*/ 11 w 18"/>
                  <a:gd name="T5" fmla="*/ 5 h 11"/>
                  <a:gd name="T6" fmla="*/ 6 w 18"/>
                  <a:gd name="T7" fmla="*/ 3 h 11"/>
                  <a:gd name="T8" fmla="*/ 4 w 18"/>
                  <a:gd name="T9" fmla="*/ 1 h 11"/>
                  <a:gd name="T10" fmla="*/ 0 w 18"/>
                  <a:gd name="T11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1">
                    <a:moveTo>
                      <a:pt x="18" y="11"/>
                    </a:moveTo>
                    <a:lnTo>
                      <a:pt x="15" y="8"/>
                    </a:lnTo>
                    <a:lnTo>
                      <a:pt x="11" y="5"/>
                    </a:lnTo>
                    <a:lnTo>
                      <a:pt x="6" y="3"/>
                    </a:lnTo>
                    <a:lnTo>
                      <a:pt x="4" y="1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8" name="Freeform 6396">
                <a:extLst>
                  <a:ext uri="{FF2B5EF4-FFF2-40B4-BE49-F238E27FC236}">
                    <a16:creationId xmlns:a16="http://schemas.microsoft.com/office/drawing/2014/main" id="{3C3038EC-C601-D878-B101-4CB5D1C8C7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2" y="1377"/>
                <a:ext cx="5" cy="2"/>
              </a:xfrm>
              <a:custGeom>
                <a:avLst/>
                <a:gdLst>
                  <a:gd name="T0" fmla="*/ 0 w 18"/>
                  <a:gd name="T1" fmla="*/ 0 h 11"/>
                  <a:gd name="T2" fmla="*/ 0 w 18"/>
                  <a:gd name="T3" fmla="*/ 1 h 11"/>
                  <a:gd name="T4" fmla="*/ 1 w 18"/>
                  <a:gd name="T5" fmla="*/ 1 h 11"/>
                  <a:gd name="T6" fmla="*/ 3 w 18"/>
                  <a:gd name="T7" fmla="*/ 3 h 11"/>
                  <a:gd name="T8" fmla="*/ 7 w 18"/>
                  <a:gd name="T9" fmla="*/ 4 h 11"/>
                  <a:gd name="T10" fmla="*/ 15 w 18"/>
                  <a:gd name="T11" fmla="*/ 10 h 11"/>
                  <a:gd name="T12" fmla="*/ 18 w 18"/>
                  <a:gd name="T13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11">
                    <a:moveTo>
                      <a:pt x="0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3" y="3"/>
                    </a:lnTo>
                    <a:lnTo>
                      <a:pt x="7" y="4"/>
                    </a:lnTo>
                    <a:lnTo>
                      <a:pt x="15" y="10"/>
                    </a:lnTo>
                    <a:lnTo>
                      <a:pt x="18" y="11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9" name="Freeform 6397">
                <a:extLst>
                  <a:ext uri="{FF2B5EF4-FFF2-40B4-BE49-F238E27FC236}">
                    <a16:creationId xmlns:a16="http://schemas.microsoft.com/office/drawing/2014/main" id="{8ED2F2B2-46F2-35A9-B07D-80382F476F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7" y="1379"/>
                <a:ext cx="1" cy="1"/>
              </a:xfrm>
              <a:custGeom>
                <a:avLst/>
                <a:gdLst>
                  <a:gd name="T0" fmla="*/ 0 w 5"/>
                  <a:gd name="T1" fmla="*/ 0 h 4"/>
                  <a:gd name="T2" fmla="*/ 2 w 5"/>
                  <a:gd name="T3" fmla="*/ 3 h 4"/>
                  <a:gd name="T4" fmla="*/ 5 w 5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0" y="0"/>
                    </a:moveTo>
                    <a:lnTo>
                      <a:pt x="2" y="3"/>
                    </a:lnTo>
                    <a:lnTo>
                      <a:pt x="5" y="4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0" name="Line 6398">
                <a:extLst>
                  <a:ext uri="{FF2B5EF4-FFF2-40B4-BE49-F238E27FC236}">
                    <a16:creationId xmlns:a16="http://schemas.microsoft.com/office/drawing/2014/main" id="{7F651267-2B7C-6539-9296-7E2C8DA95C5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2057" y="1379"/>
                <a:ext cx="1" cy="1"/>
              </a:xfrm>
              <a:prstGeom prst="line">
                <a:avLst/>
              </a:pr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1" name="Freeform 6399">
                <a:extLst>
                  <a:ext uri="{FF2B5EF4-FFF2-40B4-BE49-F238E27FC236}">
                    <a16:creationId xmlns:a16="http://schemas.microsoft.com/office/drawing/2014/main" id="{1238DEAE-A45B-8346-B907-B9E5077186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3" y="1394"/>
                <a:ext cx="1" cy="1"/>
              </a:xfrm>
              <a:custGeom>
                <a:avLst/>
                <a:gdLst>
                  <a:gd name="T0" fmla="*/ 4 w 4"/>
                  <a:gd name="T1" fmla="*/ 3 h 3"/>
                  <a:gd name="T2" fmla="*/ 1 w 4"/>
                  <a:gd name="T3" fmla="*/ 0 h 3"/>
                  <a:gd name="T4" fmla="*/ 0 w 4"/>
                  <a:gd name="T5" fmla="*/ 0 h 3"/>
                  <a:gd name="T6" fmla="*/ 1 w 4"/>
                  <a:gd name="T7" fmla="*/ 1 h 3"/>
                  <a:gd name="T8" fmla="*/ 1 w 4"/>
                  <a:gd name="T9" fmla="*/ 3 h 3"/>
                  <a:gd name="T10" fmla="*/ 4 w 4"/>
                  <a:gd name="T11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4" y="3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1"/>
                    </a:lnTo>
                    <a:lnTo>
                      <a:pt x="1" y="3"/>
                    </a:lnTo>
                    <a:lnTo>
                      <a:pt x="4" y="3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2" name="Line 6400">
                <a:extLst>
                  <a:ext uri="{FF2B5EF4-FFF2-40B4-BE49-F238E27FC236}">
                    <a16:creationId xmlns:a16="http://schemas.microsoft.com/office/drawing/2014/main" id="{BCFFF55A-04D1-AD11-E50D-C6267008A09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004" y="1395"/>
                <a:ext cx="1" cy="0"/>
              </a:xfrm>
              <a:prstGeom prst="line">
                <a:avLst/>
              </a:pr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3" name="Freeform 6401">
                <a:extLst>
                  <a:ext uri="{FF2B5EF4-FFF2-40B4-BE49-F238E27FC236}">
                    <a16:creationId xmlns:a16="http://schemas.microsoft.com/office/drawing/2014/main" id="{2FED2E7C-A820-2B07-DF96-F6FDCB6BEE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5" y="1395"/>
                <a:ext cx="2" cy="6"/>
              </a:xfrm>
              <a:custGeom>
                <a:avLst/>
                <a:gdLst>
                  <a:gd name="T0" fmla="*/ 6 w 6"/>
                  <a:gd name="T1" fmla="*/ 22 h 22"/>
                  <a:gd name="T2" fmla="*/ 6 w 6"/>
                  <a:gd name="T3" fmla="*/ 13 h 22"/>
                  <a:gd name="T4" fmla="*/ 4 w 6"/>
                  <a:gd name="T5" fmla="*/ 10 h 22"/>
                  <a:gd name="T6" fmla="*/ 4 w 6"/>
                  <a:gd name="T7" fmla="*/ 4 h 22"/>
                  <a:gd name="T8" fmla="*/ 3 w 6"/>
                  <a:gd name="T9" fmla="*/ 1 h 22"/>
                  <a:gd name="T10" fmla="*/ 3 w 6"/>
                  <a:gd name="T11" fmla="*/ 0 h 22"/>
                  <a:gd name="T12" fmla="*/ 0 w 6"/>
                  <a:gd name="T13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22">
                    <a:moveTo>
                      <a:pt x="6" y="22"/>
                    </a:moveTo>
                    <a:lnTo>
                      <a:pt x="6" y="13"/>
                    </a:lnTo>
                    <a:lnTo>
                      <a:pt x="4" y="10"/>
                    </a:lnTo>
                    <a:lnTo>
                      <a:pt x="4" y="4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4" name="Line 6402">
                <a:extLst>
                  <a:ext uri="{FF2B5EF4-FFF2-40B4-BE49-F238E27FC236}">
                    <a16:creationId xmlns:a16="http://schemas.microsoft.com/office/drawing/2014/main" id="{28320B24-F474-6803-FC0D-544EC51147F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006" y="1401"/>
                <a:ext cx="1" cy="0"/>
              </a:xfrm>
              <a:prstGeom prst="line">
                <a:avLst/>
              </a:pr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5" name="Freeform 6403">
                <a:extLst>
                  <a:ext uri="{FF2B5EF4-FFF2-40B4-BE49-F238E27FC236}">
                    <a16:creationId xmlns:a16="http://schemas.microsoft.com/office/drawing/2014/main" id="{C84B36E8-A2BB-C704-AB0C-A440ED502B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6" y="1401"/>
                <a:ext cx="1" cy="1"/>
              </a:xfrm>
              <a:custGeom>
                <a:avLst/>
                <a:gdLst>
                  <a:gd name="T0" fmla="*/ 0 w 4"/>
                  <a:gd name="T1" fmla="*/ 0 h 3"/>
                  <a:gd name="T2" fmla="*/ 0 w 4"/>
                  <a:gd name="T3" fmla="*/ 2 h 3"/>
                  <a:gd name="T4" fmla="*/ 2 w 4"/>
                  <a:gd name="T5" fmla="*/ 3 h 3"/>
                  <a:gd name="T6" fmla="*/ 4 w 4"/>
                  <a:gd name="T7" fmla="*/ 3 h 3"/>
                  <a:gd name="T8" fmla="*/ 4 w 4"/>
                  <a:gd name="T9" fmla="*/ 2 h 3"/>
                  <a:gd name="T10" fmla="*/ 3 w 4"/>
                  <a:gd name="T11" fmla="*/ 2 h 3"/>
                  <a:gd name="T12" fmla="*/ 3 w 4"/>
                  <a:gd name="T13" fmla="*/ 0 h 3"/>
                  <a:gd name="T14" fmla="*/ 2 w 4"/>
                  <a:gd name="T1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lnTo>
                      <a:pt x="0" y="2"/>
                    </a:lnTo>
                    <a:lnTo>
                      <a:pt x="2" y="3"/>
                    </a:lnTo>
                    <a:lnTo>
                      <a:pt x="4" y="3"/>
                    </a:lnTo>
                    <a:lnTo>
                      <a:pt x="4" y="2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2" y="0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6" name="Freeform 6404">
                <a:extLst>
                  <a:ext uri="{FF2B5EF4-FFF2-40B4-BE49-F238E27FC236}">
                    <a16:creationId xmlns:a16="http://schemas.microsoft.com/office/drawing/2014/main" id="{7D6D6036-5939-7EB5-BC68-0A7CC3AEDF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6" y="1390"/>
                <a:ext cx="3" cy="2"/>
              </a:xfrm>
              <a:custGeom>
                <a:avLst/>
                <a:gdLst>
                  <a:gd name="T0" fmla="*/ 8 w 11"/>
                  <a:gd name="T1" fmla="*/ 9 h 9"/>
                  <a:gd name="T2" fmla="*/ 7 w 11"/>
                  <a:gd name="T3" fmla="*/ 9 h 9"/>
                  <a:gd name="T4" fmla="*/ 5 w 11"/>
                  <a:gd name="T5" fmla="*/ 7 h 9"/>
                  <a:gd name="T6" fmla="*/ 2 w 11"/>
                  <a:gd name="T7" fmla="*/ 9 h 9"/>
                  <a:gd name="T8" fmla="*/ 0 w 11"/>
                  <a:gd name="T9" fmla="*/ 9 h 9"/>
                  <a:gd name="T10" fmla="*/ 9 w 11"/>
                  <a:gd name="T11" fmla="*/ 0 h 9"/>
                  <a:gd name="T12" fmla="*/ 11 w 11"/>
                  <a:gd name="T13" fmla="*/ 2 h 9"/>
                  <a:gd name="T14" fmla="*/ 9 w 11"/>
                  <a:gd name="T15" fmla="*/ 2 h 9"/>
                  <a:gd name="T16" fmla="*/ 9 w 11"/>
                  <a:gd name="T17" fmla="*/ 3 h 9"/>
                  <a:gd name="T18" fmla="*/ 8 w 11"/>
                  <a:gd name="T19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9">
                    <a:moveTo>
                      <a:pt x="8" y="9"/>
                    </a:moveTo>
                    <a:lnTo>
                      <a:pt x="7" y="9"/>
                    </a:lnTo>
                    <a:lnTo>
                      <a:pt x="5" y="7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9" y="0"/>
                    </a:lnTo>
                    <a:lnTo>
                      <a:pt x="11" y="2"/>
                    </a:lnTo>
                    <a:lnTo>
                      <a:pt x="9" y="2"/>
                    </a:lnTo>
                    <a:lnTo>
                      <a:pt x="9" y="3"/>
                    </a:lnTo>
                    <a:lnTo>
                      <a:pt x="8" y="9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7" name="Freeform 6405">
                <a:extLst>
                  <a:ext uri="{FF2B5EF4-FFF2-40B4-BE49-F238E27FC236}">
                    <a16:creationId xmlns:a16="http://schemas.microsoft.com/office/drawing/2014/main" id="{03A04383-9F7B-7B54-5D1E-F0079486AB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5" y="1572"/>
                <a:ext cx="13" cy="7"/>
              </a:xfrm>
              <a:custGeom>
                <a:avLst/>
                <a:gdLst>
                  <a:gd name="T0" fmla="*/ 0 w 51"/>
                  <a:gd name="T1" fmla="*/ 0 h 29"/>
                  <a:gd name="T2" fmla="*/ 1 w 51"/>
                  <a:gd name="T3" fmla="*/ 0 h 29"/>
                  <a:gd name="T4" fmla="*/ 18 w 51"/>
                  <a:gd name="T5" fmla="*/ 11 h 29"/>
                  <a:gd name="T6" fmla="*/ 19 w 51"/>
                  <a:gd name="T7" fmla="*/ 13 h 29"/>
                  <a:gd name="T8" fmla="*/ 20 w 51"/>
                  <a:gd name="T9" fmla="*/ 13 h 29"/>
                  <a:gd name="T10" fmla="*/ 41 w 51"/>
                  <a:gd name="T11" fmla="*/ 9 h 29"/>
                  <a:gd name="T12" fmla="*/ 51 w 51"/>
                  <a:gd name="T13" fmla="*/ 11 h 29"/>
                  <a:gd name="T14" fmla="*/ 50 w 51"/>
                  <a:gd name="T15" fmla="*/ 19 h 29"/>
                  <a:gd name="T16" fmla="*/ 50 w 51"/>
                  <a:gd name="T17" fmla="*/ 21 h 29"/>
                  <a:gd name="T18" fmla="*/ 47 w 51"/>
                  <a:gd name="T19" fmla="*/ 24 h 29"/>
                  <a:gd name="T20" fmla="*/ 47 w 51"/>
                  <a:gd name="T21" fmla="*/ 25 h 29"/>
                  <a:gd name="T22" fmla="*/ 46 w 51"/>
                  <a:gd name="T23" fmla="*/ 25 h 29"/>
                  <a:gd name="T24" fmla="*/ 37 w 51"/>
                  <a:gd name="T25" fmla="*/ 28 h 29"/>
                  <a:gd name="T26" fmla="*/ 37 w 51"/>
                  <a:gd name="T27" fmla="*/ 2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1" h="29">
                    <a:moveTo>
                      <a:pt x="0" y="0"/>
                    </a:moveTo>
                    <a:lnTo>
                      <a:pt x="1" y="0"/>
                    </a:lnTo>
                    <a:lnTo>
                      <a:pt x="18" y="11"/>
                    </a:lnTo>
                    <a:lnTo>
                      <a:pt x="19" y="13"/>
                    </a:lnTo>
                    <a:lnTo>
                      <a:pt x="20" y="13"/>
                    </a:lnTo>
                    <a:lnTo>
                      <a:pt x="41" y="9"/>
                    </a:lnTo>
                    <a:lnTo>
                      <a:pt x="51" y="11"/>
                    </a:lnTo>
                    <a:lnTo>
                      <a:pt x="50" y="19"/>
                    </a:lnTo>
                    <a:lnTo>
                      <a:pt x="50" y="21"/>
                    </a:lnTo>
                    <a:lnTo>
                      <a:pt x="47" y="24"/>
                    </a:lnTo>
                    <a:lnTo>
                      <a:pt x="47" y="25"/>
                    </a:lnTo>
                    <a:lnTo>
                      <a:pt x="46" y="25"/>
                    </a:lnTo>
                    <a:lnTo>
                      <a:pt x="37" y="28"/>
                    </a:lnTo>
                    <a:lnTo>
                      <a:pt x="37" y="29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8" name="Freeform 6406">
                <a:extLst>
                  <a:ext uri="{FF2B5EF4-FFF2-40B4-BE49-F238E27FC236}">
                    <a16:creationId xmlns:a16="http://schemas.microsoft.com/office/drawing/2014/main" id="{EE9D4B3A-4F64-AEA5-6162-B877EA879C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2" y="1563"/>
                <a:ext cx="65" cy="16"/>
              </a:xfrm>
              <a:custGeom>
                <a:avLst/>
                <a:gdLst>
                  <a:gd name="T0" fmla="*/ 2 w 259"/>
                  <a:gd name="T1" fmla="*/ 23 h 64"/>
                  <a:gd name="T2" fmla="*/ 0 w 259"/>
                  <a:gd name="T3" fmla="*/ 25 h 64"/>
                  <a:gd name="T4" fmla="*/ 2 w 259"/>
                  <a:gd name="T5" fmla="*/ 28 h 64"/>
                  <a:gd name="T6" fmla="*/ 5 w 259"/>
                  <a:gd name="T7" fmla="*/ 28 h 64"/>
                  <a:gd name="T8" fmla="*/ 10 w 259"/>
                  <a:gd name="T9" fmla="*/ 29 h 64"/>
                  <a:gd name="T10" fmla="*/ 19 w 259"/>
                  <a:gd name="T11" fmla="*/ 28 h 64"/>
                  <a:gd name="T12" fmla="*/ 20 w 259"/>
                  <a:gd name="T13" fmla="*/ 26 h 64"/>
                  <a:gd name="T14" fmla="*/ 27 w 259"/>
                  <a:gd name="T15" fmla="*/ 25 h 64"/>
                  <a:gd name="T16" fmla="*/ 30 w 259"/>
                  <a:gd name="T17" fmla="*/ 25 h 64"/>
                  <a:gd name="T18" fmla="*/ 32 w 259"/>
                  <a:gd name="T19" fmla="*/ 23 h 64"/>
                  <a:gd name="T20" fmla="*/ 31 w 259"/>
                  <a:gd name="T21" fmla="*/ 22 h 64"/>
                  <a:gd name="T22" fmla="*/ 32 w 259"/>
                  <a:gd name="T23" fmla="*/ 19 h 64"/>
                  <a:gd name="T24" fmla="*/ 35 w 259"/>
                  <a:gd name="T25" fmla="*/ 14 h 64"/>
                  <a:gd name="T26" fmla="*/ 38 w 259"/>
                  <a:gd name="T27" fmla="*/ 11 h 64"/>
                  <a:gd name="T28" fmla="*/ 45 w 259"/>
                  <a:gd name="T29" fmla="*/ 9 h 64"/>
                  <a:gd name="T30" fmla="*/ 65 w 259"/>
                  <a:gd name="T31" fmla="*/ 11 h 64"/>
                  <a:gd name="T32" fmla="*/ 70 w 259"/>
                  <a:gd name="T33" fmla="*/ 12 h 64"/>
                  <a:gd name="T34" fmla="*/ 75 w 259"/>
                  <a:gd name="T35" fmla="*/ 12 h 64"/>
                  <a:gd name="T36" fmla="*/ 79 w 259"/>
                  <a:gd name="T37" fmla="*/ 14 h 64"/>
                  <a:gd name="T38" fmla="*/ 87 w 259"/>
                  <a:gd name="T39" fmla="*/ 16 h 64"/>
                  <a:gd name="T40" fmla="*/ 90 w 259"/>
                  <a:gd name="T41" fmla="*/ 18 h 64"/>
                  <a:gd name="T42" fmla="*/ 99 w 259"/>
                  <a:gd name="T43" fmla="*/ 23 h 64"/>
                  <a:gd name="T44" fmla="*/ 102 w 259"/>
                  <a:gd name="T45" fmla="*/ 25 h 64"/>
                  <a:gd name="T46" fmla="*/ 104 w 259"/>
                  <a:gd name="T47" fmla="*/ 22 h 64"/>
                  <a:gd name="T48" fmla="*/ 101 w 259"/>
                  <a:gd name="T49" fmla="*/ 18 h 64"/>
                  <a:gd name="T50" fmla="*/ 106 w 259"/>
                  <a:gd name="T51" fmla="*/ 14 h 64"/>
                  <a:gd name="T52" fmla="*/ 111 w 259"/>
                  <a:gd name="T53" fmla="*/ 12 h 64"/>
                  <a:gd name="T54" fmla="*/ 112 w 259"/>
                  <a:gd name="T55" fmla="*/ 11 h 64"/>
                  <a:gd name="T56" fmla="*/ 111 w 259"/>
                  <a:gd name="T57" fmla="*/ 9 h 64"/>
                  <a:gd name="T58" fmla="*/ 112 w 259"/>
                  <a:gd name="T59" fmla="*/ 5 h 64"/>
                  <a:gd name="T60" fmla="*/ 113 w 259"/>
                  <a:gd name="T61" fmla="*/ 4 h 64"/>
                  <a:gd name="T62" fmla="*/ 137 w 259"/>
                  <a:gd name="T63" fmla="*/ 1 h 64"/>
                  <a:gd name="T64" fmla="*/ 154 w 259"/>
                  <a:gd name="T65" fmla="*/ 4 h 64"/>
                  <a:gd name="T66" fmla="*/ 161 w 259"/>
                  <a:gd name="T67" fmla="*/ 9 h 64"/>
                  <a:gd name="T68" fmla="*/ 165 w 259"/>
                  <a:gd name="T69" fmla="*/ 16 h 64"/>
                  <a:gd name="T70" fmla="*/ 168 w 259"/>
                  <a:gd name="T71" fmla="*/ 18 h 64"/>
                  <a:gd name="T72" fmla="*/ 178 w 259"/>
                  <a:gd name="T73" fmla="*/ 19 h 64"/>
                  <a:gd name="T74" fmla="*/ 204 w 259"/>
                  <a:gd name="T75" fmla="*/ 30 h 64"/>
                  <a:gd name="T76" fmla="*/ 229 w 259"/>
                  <a:gd name="T77" fmla="*/ 53 h 64"/>
                  <a:gd name="T78" fmla="*/ 231 w 259"/>
                  <a:gd name="T79" fmla="*/ 54 h 64"/>
                  <a:gd name="T80" fmla="*/ 233 w 259"/>
                  <a:gd name="T81" fmla="*/ 61 h 64"/>
                  <a:gd name="T82" fmla="*/ 240 w 259"/>
                  <a:gd name="T83" fmla="*/ 60 h 64"/>
                  <a:gd name="T84" fmla="*/ 259 w 259"/>
                  <a:gd name="T85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59" h="64">
                    <a:moveTo>
                      <a:pt x="3" y="22"/>
                    </a:moveTo>
                    <a:lnTo>
                      <a:pt x="2" y="23"/>
                    </a:lnTo>
                    <a:lnTo>
                      <a:pt x="2" y="25"/>
                    </a:lnTo>
                    <a:lnTo>
                      <a:pt x="0" y="25"/>
                    </a:lnTo>
                    <a:lnTo>
                      <a:pt x="2" y="26"/>
                    </a:lnTo>
                    <a:lnTo>
                      <a:pt x="2" y="28"/>
                    </a:lnTo>
                    <a:lnTo>
                      <a:pt x="3" y="29"/>
                    </a:lnTo>
                    <a:lnTo>
                      <a:pt x="5" y="28"/>
                    </a:lnTo>
                    <a:lnTo>
                      <a:pt x="9" y="28"/>
                    </a:lnTo>
                    <a:lnTo>
                      <a:pt x="10" y="29"/>
                    </a:lnTo>
                    <a:lnTo>
                      <a:pt x="19" y="29"/>
                    </a:lnTo>
                    <a:lnTo>
                      <a:pt x="19" y="28"/>
                    </a:lnTo>
                    <a:lnTo>
                      <a:pt x="20" y="28"/>
                    </a:lnTo>
                    <a:lnTo>
                      <a:pt x="20" y="26"/>
                    </a:lnTo>
                    <a:lnTo>
                      <a:pt x="23" y="25"/>
                    </a:lnTo>
                    <a:lnTo>
                      <a:pt x="27" y="25"/>
                    </a:lnTo>
                    <a:lnTo>
                      <a:pt x="28" y="23"/>
                    </a:lnTo>
                    <a:lnTo>
                      <a:pt x="30" y="25"/>
                    </a:lnTo>
                    <a:lnTo>
                      <a:pt x="31" y="23"/>
                    </a:lnTo>
                    <a:lnTo>
                      <a:pt x="32" y="23"/>
                    </a:lnTo>
                    <a:lnTo>
                      <a:pt x="32" y="22"/>
                    </a:lnTo>
                    <a:lnTo>
                      <a:pt x="31" y="22"/>
                    </a:lnTo>
                    <a:lnTo>
                      <a:pt x="32" y="21"/>
                    </a:lnTo>
                    <a:lnTo>
                      <a:pt x="32" y="19"/>
                    </a:lnTo>
                    <a:lnTo>
                      <a:pt x="35" y="16"/>
                    </a:lnTo>
                    <a:lnTo>
                      <a:pt x="35" y="14"/>
                    </a:lnTo>
                    <a:lnTo>
                      <a:pt x="37" y="12"/>
                    </a:lnTo>
                    <a:lnTo>
                      <a:pt x="38" y="11"/>
                    </a:lnTo>
                    <a:lnTo>
                      <a:pt x="42" y="11"/>
                    </a:lnTo>
                    <a:lnTo>
                      <a:pt x="45" y="9"/>
                    </a:lnTo>
                    <a:lnTo>
                      <a:pt x="63" y="9"/>
                    </a:lnTo>
                    <a:lnTo>
                      <a:pt x="65" y="11"/>
                    </a:lnTo>
                    <a:lnTo>
                      <a:pt x="69" y="12"/>
                    </a:lnTo>
                    <a:lnTo>
                      <a:pt x="70" y="12"/>
                    </a:lnTo>
                    <a:lnTo>
                      <a:pt x="72" y="14"/>
                    </a:lnTo>
                    <a:lnTo>
                      <a:pt x="75" y="12"/>
                    </a:lnTo>
                    <a:lnTo>
                      <a:pt x="76" y="12"/>
                    </a:lnTo>
                    <a:lnTo>
                      <a:pt x="79" y="14"/>
                    </a:lnTo>
                    <a:lnTo>
                      <a:pt x="82" y="14"/>
                    </a:lnTo>
                    <a:lnTo>
                      <a:pt x="87" y="16"/>
                    </a:lnTo>
                    <a:lnTo>
                      <a:pt x="89" y="18"/>
                    </a:lnTo>
                    <a:lnTo>
                      <a:pt x="90" y="18"/>
                    </a:lnTo>
                    <a:lnTo>
                      <a:pt x="97" y="21"/>
                    </a:lnTo>
                    <a:lnTo>
                      <a:pt x="99" y="23"/>
                    </a:lnTo>
                    <a:lnTo>
                      <a:pt x="101" y="23"/>
                    </a:lnTo>
                    <a:lnTo>
                      <a:pt x="102" y="25"/>
                    </a:lnTo>
                    <a:lnTo>
                      <a:pt x="104" y="25"/>
                    </a:lnTo>
                    <a:lnTo>
                      <a:pt x="104" y="22"/>
                    </a:lnTo>
                    <a:lnTo>
                      <a:pt x="101" y="22"/>
                    </a:lnTo>
                    <a:lnTo>
                      <a:pt x="101" y="18"/>
                    </a:lnTo>
                    <a:lnTo>
                      <a:pt x="102" y="18"/>
                    </a:lnTo>
                    <a:lnTo>
                      <a:pt x="106" y="14"/>
                    </a:lnTo>
                    <a:lnTo>
                      <a:pt x="109" y="14"/>
                    </a:lnTo>
                    <a:lnTo>
                      <a:pt x="111" y="12"/>
                    </a:lnTo>
                    <a:lnTo>
                      <a:pt x="111" y="11"/>
                    </a:lnTo>
                    <a:lnTo>
                      <a:pt x="112" y="11"/>
                    </a:lnTo>
                    <a:lnTo>
                      <a:pt x="112" y="9"/>
                    </a:lnTo>
                    <a:lnTo>
                      <a:pt x="111" y="9"/>
                    </a:lnTo>
                    <a:lnTo>
                      <a:pt x="111" y="5"/>
                    </a:lnTo>
                    <a:lnTo>
                      <a:pt x="112" y="5"/>
                    </a:lnTo>
                    <a:lnTo>
                      <a:pt x="112" y="4"/>
                    </a:lnTo>
                    <a:lnTo>
                      <a:pt x="113" y="4"/>
                    </a:lnTo>
                    <a:lnTo>
                      <a:pt x="120" y="0"/>
                    </a:lnTo>
                    <a:lnTo>
                      <a:pt x="137" y="1"/>
                    </a:lnTo>
                    <a:lnTo>
                      <a:pt x="144" y="0"/>
                    </a:lnTo>
                    <a:lnTo>
                      <a:pt x="154" y="4"/>
                    </a:lnTo>
                    <a:lnTo>
                      <a:pt x="158" y="5"/>
                    </a:lnTo>
                    <a:lnTo>
                      <a:pt x="161" y="9"/>
                    </a:lnTo>
                    <a:lnTo>
                      <a:pt x="164" y="12"/>
                    </a:lnTo>
                    <a:lnTo>
                      <a:pt x="165" y="16"/>
                    </a:lnTo>
                    <a:lnTo>
                      <a:pt x="165" y="21"/>
                    </a:lnTo>
                    <a:lnTo>
                      <a:pt x="168" y="18"/>
                    </a:lnTo>
                    <a:lnTo>
                      <a:pt x="171" y="18"/>
                    </a:lnTo>
                    <a:lnTo>
                      <a:pt x="178" y="19"/>
                    </a:lnTo>
                    <a:lnTo>
                      <a:pt x="202" y="30"/>
                    </a:lnTo>
                    <a:lnTo>
                      <a:pt x="204" y="30"/>
                    </a:lnTo>
                    <a:lnTo>
                      <a:pt x="218" y="39"/>
                    </a:lnTo>
                    <a:lnTo>
                      <a:pt x="229" y="53"/>
                    </a:lnTo>
                    <a:lnTo>
                      <a:pt x="229" y="54"/>
                    </a:lnTo>
                    <a:lnTo>
                      <a:pt x="231" y="54"/>
                    </a:lnTo>
                    <a:lnTo>
                      <a:pt x="233" y="55"/>
                    </a:lnTo>
                    <a:lnTo>
                      <a:pt x="233" y="61"/>
                    </a:lnTo>
                    <a:lnTo>
                      <a:pt x="238" y="61"/>
                    </a:lnTo>
                    <a:lnTo>
                      <a:pt x="240" y="60"/>
                    </a:lnTo>
                    <a:lnTo>
                      <a:pt x="249" y="60"/>
                    </a:lnTo>
                    <a:lnTo>
                      <a:pt x="259" y="64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9" name="Freeform 6407">
                <a:extLst>
                  <a:ext uri="{FF2B5EF4-FFF2-40B4-BE49-F238E27FC236}">
                    <a16:creationId xmlns:a16="http://schemas.microsoft.com/office/drawing/2014/main" id="{AEC3EB79-14CD-A70A-B8E6-19756A43B0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5" y="1579"/>
                <a:ext cx="12" cy="2"/>
              </a:xfrm>
              <a:custGeom>
                <a:avLst/>
                <a:gdLst>
                  <a:gd name="T0" fmla="*/ 48 w 48"/>
                  <a:gd name="T1" fmla="*/ 2 h 10"/>
                  <a:gd name="T2" fmla="*/ 45 w 48"/>
                  <a:gd name="T3" fmla="*/ 6 h 10"/>
                  <a:gd name="T4" fmla="*/ 44 w 48"/>
                  <a:gd name="T5" fmla="*/ 6 h 10"/>
                  <a:gd name="T6" fmla="*/ 44 w 48"/>
                  <a:gd name="T7" fmla="*/ 5 h 10"/>
                  <a:gd name="T8" fmla="*/ 41 w 48"/>
                  <a:gd name="T9" fmla="*/ 3 h 10"/>
                  <a:gd name="T10" fmla="*/ 24 w 48"/>
                  <a:gd name="T11" fmla="*/ 3 h 10"/>
                  <a:gd name="T12" fmla="*/ 22 w 48"/>
                  <a:gd name="T13" fmla="*/ 2 h 10"/>
                  <a:gd name="T14" fmla="*/ 20 w 48"/>
                  <a:gd name="T15" fmla="*/ 2 h 10"/>
                  <a:gd name="T16" fmla="*/ 15 w 48"/>
                  <a:gd name="T17" fmla="*/ 0 h 10"/>
                  <a:gd name="T18" fmla="*/ 12 w 48"/>
                  <a:gd name="T19" fmla="*/ 3 h 10"/>
                  <a:gd name="T20" fmla="*/ 10 w 48"/>
                  <a:gd name="T21" fmla="*/ 6 h 10"/>
                  <a:gd name="T22" fmla="*/ 10 w 48"/>
                  <a:gd name="T23" fmla="*/ 7 h 10"/>
                  <a:gd name="T24" fmla="*/ 9 w 48"/>
                  <a:gd name="T25" fmla="*/ 9 h 10"/>
                  <a:gd name="T26" fmla="*/ 6 w 48"/>
                  <a:gd name="T27" fmla="*/ 9 h 10"/>
                  <a:gd name="T28" fmla="*/ 6 w 48"/>
                  <a:gd name="T29" fmla="*/ 10 h 10"/>
                  <a:gd name="T30" fmla="*/ 0 w 48"/>
                  <a:gd name="T31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8" h="10">
                    <a:moveTo>
                      <a:pt x="48" y="2"/>
                    </a:moveTo>
                    <a:lnTo>
                      <a:pt x="45" y="6"/>
                    </a:lnTo>
                    <a:lnTo>
                      <a:pt x="44" y="6"/>
                    </a:lnTo>
                    <a:lnTo>
                      <a:pt x="44" y="5"/>
                    </a:lnTo>
                    <a:lnTo>
                      <a:pt x="41" y="3"/>
                    </a:lnTo>
                    <a:lnTo>
                      <a:pt x="24" y="3"/>
                    </a:lnTo>
                    <a:lnTo>
                      <a:pt x="22" y="2"/>
                    </a:lnTo>
                    <a:lnTo>
                      <a:pt x="20" y="2"/>
                    </a:lnTo>
                    <a:lnTo>
                      <a:pt x="15" y="0"/>
                    </a:lnTo>
                    <a:lnTo>
                      <a:pt x="12" y="3"/>
                    </a:lnTo>
                    <a:lnTo>
                      <a:pt x="10" y="6"/>
                    </a:lnTo>
                    <a:lnTo>
                      <a:pt x="10" y="7"/>
                    </a:lnTo>
                    <a:lnTo>
                      <a:pt x="9" y="9"/>
                    </a:lnTo>
                    <a:lnTo>
                      <a:pt x="6" y="9"/>
                    </a:lnTo>
                    <a:lnTo>
                      <a:pt x="6" y="10"/>
                    </a:lnTo>
                    <a:lnTo>
                      <a:pt x="0" y="10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0" name="Freeform 6408">
                <a:extLst>
                  <a:ext uri="{FF2B5EF4-FFF2-40B4-BE49-F238E27FC236}">
                    <a16:creationId xmlns:a16="http://schemas.microsoft.com/office/drawing/2014/main" id="{BC5FE7EC-0976-E81B-E664-BFE554EC9B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1" y="1577"/>
                <a:ext cx="344" cy="539"/>
              </a:xfrm>
              <a:custGeom>
                <a:avLst/>
                <a:gdLst>
                  <a:gd name="T0" fmla="*/ 125 w 1375"/>
                  <a:gd name="T1" fmla="*/ 27 h 2158"/>
                  <a:gd name="T2" fmla="*/ 104 w 1375"/>
                  <a:gd name="T3" fmla="*/ 5 h 2158"/>
                  <a:gd name="T4" fmla="*/ 84 w 1375"/>
                  <a:gd name="T5" fmla="*/ 12 h 2158"/>
                  <a:gd name="T6" fmla="*/ 97 w 1375"/>
                  <a:gd name="T7" fmla="*/ 43 h 2158"/>
                  <a:gd name="T8" fmla="*/ 86 w 1375"/>
                  <a:gd name="T9" fmla="*/ 67 h 2158"/>
                  <a:gd name="T10" fmla="*/ 105 w 1375"/>
                  <a:gd name="T11" fmla="*/ 98 h 2158"/>
                  <a:gd name="T12" fmla="*/ 125 w 1375"/>
                  <a:gd name="T13" fmla="*/ 87 h 2158"/>
                  <a:gd name="T14" fmla="*/ 142 w 1375"/>
                  <a:gd name="T15" fmla="*/ 114 h 2158"/>
                  <a:gd name="T16" fmla="*/ 135 w 1375"/>
                  <a:gd name="T17" fmla="*/ 129 h 2158"/>
                  <a:gd name="T18" fmla="*/ 118 w 1375"/>
                  <a:gd name="T19" fmla="*/ 147 h 2158"/>
                  <a:gd name="T20" fmla="*/ 51 w 1375"/>
                  <a:gd name="T21" fmla="*/ 182 h 2158"/>
                  <a:gd name="T22" fmla="*/ 0 w 1375"/>
                  <a:gd name="T23" fmla="*/ 213 h 2158"/>
                  <a:gd name="T24" fmla="*/ 40 w 1375"/>
                  <a:gd name="T25" fmla="*/ 238 h 2158"/>
                  <a:gd name="T26" fmla="*/ 62 w 1375"/>
                  <a:gd name="T27" fmla="*/ 299 h 2158"/>
                  <a:gd name="T28" fmla="*/ 44 w 1375"/>
                  <a:gd name="T29" fmla="*/ 352 h 2158"/>
                  <a:gd name="T30" fmla="*/ 7 w 1375"/>
                  <a:gd name="T31" fmla="*/ 351 h 2158"/>
                  <a:gd name="T32" fmla="*/ 34 w 1375"/>
                  <a:gd name="T33" fmla="*/ 373 h 2158"/>
                  <a:gd name="T34" fmla="*/ 61 w 1375"/>
                  <a:gd name="T35" fmla="*/ 385 h 2158"/>
                  <a:gd name="T36" fmla="*/ 118 w 1375"/>
                  <a:gd name="T37" fmla="*/ 421 h 2158"/>
                  <a:gd name="T38" fmla="*/ 150 w 1375"/>
                  <a:gd name="T39" fmla="*/ 411 h 2158"/>
                  <a:gd name="T40" fmla="*/ 182 w 1375"/>
                  <a:gd name="T41" fmla="*/ 393 h 2158"/>
                  <a:gd name="T42" fmla="*/ 251 w 1375"/>
                  <a:gd name="T43" fmla="*/ 435 h 2158"/>
                  <a:gd name="T44" fmla="*/ 295 w 1375"/>
                  <a:gd name="T45" fmla="*/ 479 h 2158"/>
                  <a:gd name="T46" fmla="*/ 347 w 1375"/>
                  <a:gd name="T47" fmla="*/ 463 h 2158"/>
                  <a:gd name="T48" fmla="*/ 395 w 1375"/>
                  <a:gd name="T49" fmla="*/ 443 h 2158"/>
                  <a:gd name="T50" fmla="*/ 441 w 1375"/>
                  <a:gd name="T51" fmla="*/ 412 h 2158"/>
                  <a:gd name="T52" fmla="*/ 467 w 1375"/>
                  <a:gd name="T53" fmla="*/ 541 h 2158"/>
                  <a:gd name="T54" fmla="*/ 446 w 1375"/>
                  <a:gd name="T55" fmla="*/ 626 h 2158"/>
                  <a:gd name="T56" fmla="*/ 381 w 1375"/>
                  <a:gd name="T57" fmla="*/ 636 h 2158"/>
                  <a:gd name="T58" fmla="*/ 353 w 1375"/>
                  <a:gd name="T59" fmla="*/ 666 h 2158"/>
                  <a:gd name="T60" fmla="*/ 381 w 1375"/>
                  <a:gd name="T61" fmla="*/ 682 h 2158"/>
                  <a:gd name="T62" fmla="*/ 418 w 1375"/>
                  <a:gd name="T63" fmla="*/ 695 h 2158"/>
                  <a:gd name="T64" fmla="*/ 510 w 1375"/>
                  <a:gd name="T65" fmla="*/ 723 h 2158"/>
                  <a:gd name="T66" fmla="*/ 587 w 1375"/>
                  <a:gd name="T67" fmla="*/ 770 h 2158"/>
                  <a:gd name="T68" fmla="*/ 635 w 1375"/>
                  <a:gd name="T69" fmla="*/ 815 h 2158"/>
                  <a:gd name="T70" fmla="*/ 642 w 1375"/>
                  <a:gd name="T71" fmla="*/ 894 h 2158"/>
                  <a:gd name="T72" fmla="*/ 578 w 1375"/>
                  <a:gd name="T73" fmla="*/ 967 h 2158"/>
                  <a:gd name="T74" fmla="*/ 540 w 1375"/>
                  <a:gd name="T75" fmla="*/ 1038 h 2158"/>
                  <a:gd name="T76" fmla="*/ 480 w 1375"/>
                  <a:gd name="T77" fmla="*/ 1086 h 2158"/>
                  <a:gd name="T78" fmla="*/ 434 w 1375"/>
                  <a:gd name="T79" fmla="*/ 1115 h 2158"/>
                  <a:gd name="T80" fmla="*/ 460 w 1375"/>
                  <a:gd name="T81" fmla="*/ 1262 h 2158"/>
                  <a:gd name="T82" fmla="*/ 561 w 1375"/>
                  <a:gd name="T83" fmla="*/ 1352 h 2158"/>
                  <a:gd name="T84" fmla="*/ 642 w 1375"/>
                  <a:gd name="T85" fmla="*/ 1481 h 2158"/>
                  <a:gd name="T86" fmla="*/ 692 w 1375"/>
                  <a:gd name="T87" fmla="*/ 1516 h 2158"/>
                  <a:gd name="T88" fmla="*/ 740 w 1375"/>
                  <a:gd name="T89" fmla="*/ 1597 h 2158"/>
                  <a:gd name="T90" fmla="*/ 783 w 1375"/>
                  <a:gd name="T91" fmla="*/ 1704 h 2158"/>
                  <a:gd name="T92" fmla="*/ 807 w 1375"/>
                  <a:gd name="T93" fmla="*/ 1826 h 2158"/>
                  <a:gd name="T94" fmla="*/ 832 w 1375"/>
                  <a:gd name="T95" fmla="*/ 1857 h 2158"/>
                  <a:gd name="T96" fmla="*/ 872 w 1375"/>
                  <a:gd name="T97" fmla="*/ 1876 h 2158"/>
                  <a:gd name="T98" fmla="*/ 931 w 1375"/>
                  <a:gd name="T99" fmla="*/ 1922 h 2158"/>
                  <a:gd name="T100" fmla="*/ 1006 w 1375"/>
                  <a:gd name="T101" fmla="*/ 1978 h 2158"/>
                  <a:gd name="T102" fmla="*/ 1071 w 1375"/>
                  <a:gd name="T103" fmla="*/ 2014 h 2158"/>
                  <a:gd name="T104" fmla="*/ 1148 w 1375"/>
                  <a:gd name="T105" fmla="*/ 2021 h 2158"/>
                  <a:gd name="T106" fmla="*/ 1186 w 1375"/>
                  <a:gd name="T107" fmla="*/ 2046 h 2158"/>
                  <a:gd name="T108" fmla="*/ 1213 w 1375"/>
                  <a:gd name="T109" fmla="*/ 2105 h 2158"/>
                  <a:gd name="T110" fmla="*/ 1238 w 1375"/>
                  <a:gd name="T111" fmla="*/ 2147 h 2158"/>
                  <a:gd name="T112" fmla="*/ 1283 w 1375"/>
                  <a:gd name="T113" fmla="*/ 2140 h 2158"/>
                  <a:gd name="T114" fmla="*/ 1354 w 1375"/>
                  <a:gd name="T115" fmla="*/ 2152 h 2158"/>
                  <a:gd name="T116" fmla="*/ 1348 w 1375"/>
                  <a:gd name="T117" fmla="*/ 2147 h 2158"/>
                  <a:gd name="T118" fmla="*/ 1364 w 1375"/>
                  <a:gd name="T119" fmla="*/ 2145 h 2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375" h="2158">
                    <a:moveTo>
                      <a:pt x="136" y="17"/>
                    </a:moveTo>
                    <a:lnTo>
                      <a:pt x="138" y="19"/>
                    </a:lnTo>
                    <a:lnTo>
                      <a:pt x="138" y="21"/>
                    </a:lnTo>
                    <a:lnTo>
                      <a:pt x="136" y="23"/>
                    </a:lnTo>
                    <a:lnTo>
                      <a:pt x="135" y="23"/>
                    </a:lnTo>
                    <a:lnTo>
                      <a:pt x="132" y="26"/>
                    </a:lnTo>
                    <a:lnTo>
                      <a:pt x="131" y="26"/>
                    </a:lnTo>
                    <a:lnTo>
                      <a:pt x="131" y="27"/>
                    </a:lnTo>
                    <a:lnTo>
                      <a:pt x="125" y="27"/>
                    </a:lnTo>
                    <a:lnTo>
                      <a:pt x="117" y="19"/>
                    </a:lnTo>
                    <a:lnTo>
                      <a:pt x="117" y="16"/>
                    </a:lnTo>
                    <a:lnTo>
                      <a:pt x="118" y="14"/>
                    </a:lnTo>
                    <a:lnTo>
                      <a:pt x="118" y="12"/>
                    </a:lnTo>
                    <a:lnTo>
                      <a:pt x="114" y="7"/>
                    </a:lnTo>
                    <a:lnTo>
                      <a:pt x="110" y="5"/>
                    </a:lnTo>
                    <a:lnTo>
                      <a:pt x="108" y="3"/>
                    </a:lnTo>
                    <a:lnTo>
                      <a:pt x="105" y="3"/>
                    </a:lnTo>
                    <a:lnTo>
                      <a:pt x="104" y="5"/>
                    </a:lnTo>
                    <a:lnTo>
                      <a:pt x="103" y="5"/>
                    </a:lnTo>
                    <a:lnTo>
                      <a:pt x="101" y="3"/>
                    </a:lnTo>
                    <a:lnTo>
                      <a:pt x="96" y="0"/>
                    </a:lnTo>
                    <a:lnTo>
                      <a:pt x="93" y="0"/>
                    </a:lnTo>
                    <a:lnTo>
                      <a:pt x="89" y="3"/>
                    </a:lnTo>
                    <a:lnTo>
                      <a:pt x="89" y="5"/>
                    </a:lnTo>
                    <a:lnTo>
                      <a:pt x="87" y="7"/>
                    </a:lnTo>
                    <a:lnTo>
                      <a:pt x="84" y="10"/>
                    </a:lnTo>
                    <a:lnTo>
                      <a:pt x="84" y="12"/>
                    </a:lnTo>
                    <a:lnTo>
                      <a:pt x="86" y="14"/>
                    </a:lnTo>
                    <a:lnTo>
                      <a:pt x="87" y="20"/>
                    </a:lnTo>
                    <a:lnTo>
                      <a:pt x="87" y="21"/>
                    </a:lnTo>
                    <a:lnTo>
                      <a:pt x="91" y="26"/>
                    </a:lnTo>
                    <a:lnTo>
                      <a:pt x="94" y="31"/>
                    </a:lnTo>
                    <a:lnTo>
                      <a:pt x="94" y="33"/>
                    </a:lnTo>
                    <a:lnTo>
                      <a:pt x="96" y="34"/>
                    </a:lnTo>
                    <a:lnTo>
                      <a:pt x="97" y="38"/>
                    </a:lnTo>
                    <a:lnTo>
                      <a:pt x="97" y="43"/>
                    </a:lnTo>
                    <a:lnTo>
                      <a:pt x="98" y="47"/>
                    </a:lnTo>
                    <a:lnTo>
                      <a:pt x="97" y="51"/>
                    </a:lnTo>
                    <a:lnTo>
                      <a:pt x="94" y="55"/>
                    </a:lnTo>
                    <a:lnTo>
                      <a:pt x="93" y="57"/>
                    </a:lnTo>
                    <a:lnTo>
                      <a:pt x="91" y="59"/>
                    </a:lnTo>
                    <a:lnTo>
                      <a:pt x="91" y="61"/>
                    </a:lnTo>
                    <a:lnTo>
                      <a:pt x="90" y="65"/>
                    </a:lnTo>
                    <a:lnTo>
                      <a:pt x="87" y="66"/>
                    </a:lnTo>
                    <a:lnTo>
                      <a:pt x="86" y="67"/>
                    </a:lnTo>
                    <a:lnTo>
                      <a:pt x="84" y="70"/>
                    </a:lnTo>
                    <a:lnTo>
                      <a:pt x="87" y="74"/>
                    </a:lnTo>
                    <a:lnTo>
                      <a:pt x="87" y="76"/>
                    </a:lnTo>
                    <a:lnTo>
                      <a:pt x="89" y="79"/>
                    </a:lnTo>
                    <a:lnTo>
                      <a:pt x="89" y="83"/>
                    </a:lnTo>
                    <a:lnTo>
                      <a:pt x="91" y="90"/>
                    </a:lnTo>
                    <a:lnTo>
                      <a:pt x="93" y="90"/>
                    </a:lnTo>
                    <a:lnTo>
                      <a:pt x="96" y="93"/>
                    </a:lnTo>
                    <a:lnTo>
                      <a:pt x="105" y="98"/>
                    </a:lnTo>
                    <a:lnTo>
                      <a:pt x="105" y="96"/>
                    </a:lnTo>
                    <a:lnTo>
                      <a:pt x="107" y="94"/>
                    </a:lnTo>
                    <a:lnTo>
                      <a:pt x="110" y="93"/>
                    </a:lnTo>
                    <a:lnTo>
                      <a:pt x="113" y="93"/>
                    </a:lnTo>
                    <a:lnTo>
                      <a:pt x="117" y="88"/>
                    </a:lnTo>
                    <a:lnTo>
                      <a:pt x="117" y="87"/>
                    </a:lnTo>
                    <a:lnTo>
                      <a:pt x="120" y="87"/>
                    </a:lnTo>
                    <a:lnTo>
                      <a:pt x="122" y="86"/>
                    </a:lnTo>
                    <a:lnTo>
                      <a:pt x="125" y="87"/>
                    </a:lnTo>
                    <a:lnTo>
                      <a:pt x="127" y="88"/>
                    </a:lnTo>
                    <a:lnTo>
                      <a:pt x="128" y="88"/>
                    </a:lnTo>
                    <a:lnTo>
                      <a:pt x="131" y="90"/>
                    </a:lnTo>
                    <a:lnTo>
                      <a:pt x="132" y="90"/>
                    </a:lnTo>
                    <a:lnTo>
                      <a:pt x="133" y="91"/>
                    </a:lnTo>
                    <a:lnTo>
                      <a:pt x="138" y="96"/>
                    </a:lnTo>
                    <a:lnTo>
                      <a:pt x="145" y="107"/>
                    </a:lnTo>
                    <a:lnTo>
                      <a:pt x="145" y="114"/>
                    </a:lnTo>
                    <a:lnTo>
                      <a:pt x="142" y="114"/>
                    </a:lnTo>
                    <a:lnTo>
                      <a:pt x="136" y="115"/>
                    </a:lnTo>
                    <a:lnTo>
                      <a:pt x="131" y="128"/>
                    </a:lnTo>
                    <a:lnTo>
                      <a:pt x="128" y="133"/>
                    </a:lnTo>
                    <a:lnTo>
                      <a:pt x="128" y="136"/>
                    </a:lnTo>
                    <a:lnTo>
                      <a:pt x="129" y="136"/>
                    </a:lnTo>
                    <a:lnTo>
                      <a:pt x="131" y="134"/>
                    </a:lnTo>
                    <a:lnTo>
                      <a:pt x="132" y="132"/>
                    </a:lnTo>
                    <a:lnTo>
                      <a:pt x="134" y="129"/>
                    </a:lnTo>
                    <a:lnTo>
                      <a:pt x="135" y="129"/>
                    </a:lnTo>
                    <a:lnTo>
                      <a:pt x="138" y="132"/>
                    </a:lnTo>
                    <a:lnTo>
                      <a:pt x="158" y="147"/>
                    </a:lnTo>
                    <a:lnTo>
                      <a:pt x="158" y="148"/>
                    </a:lnTo>
                    <a:lnTo>
                      <a:pt x="160" y="150"/>
                    </a:lnTo>
                    <a:lnTo>
                      <a:pt x="160" y="153"/>
                    </a:lnTo>
                    <a:lnTo>
                      <a:pt x="158" y="154"/>
                    </a:lnTo>
                    <a:lnTo>
                      <a:pt x="127" y="154"/>
                    </a:lnTo>
                    <a:lnTo>
                      <a:pt x="122" y="151"/>
                    </a:lnTo>
                    <a:lnTo>
                      <a:pt x="118" y="147"/>
                    </a:lnTo>
                    <a:lnTo>
                      <a:pt x="110" y="146"/>
                    </a:lnTo>
                    <a:lnTo>
                      <a:pt x="89" y="160"/>
                    </a:lnTo>
                    <a:lnTo>
                      <a:pt x="89" y="163"/>
                    </a:lnTo>
                    <a:lnTo>
                      <a:pt x="86" y="165"/>
                    </a:lnTo>
                    <a:lnTo>
                      <a:pt x="78" y="165"/>
                    </a:lnTo>
                    <a:lnTo>
                      <a:pt x="76" y="164"/>
                    </a:lnTo>
                    <a:lnTo>
                      <a:pt x="75" y="164"/>
                    </a:lnTo>
                    <a:lnTo>
                      <a:pt x="72" y="167"/>
                    </a:lnTo>
                    <a:lnTo>
                      <a:pt x="51" y="182"/>
                    </a:lnTo>
                    <a:lnTo>
                      <a:pt x="47" y="184"/>
                    </a:lnTo>
                    <a:lnTo>
                      <a:pt x="41" y="189"/>
                    </a:lnTo>
                    <a:lnTo>
                      <a:pt x="37" y="195"/>
                    </a:lnTo>
                    <a:lnTo>
                      <a:pt x="31" y="200"/>
                    </a:lnTo>
                    <a:lnTo>
                      <a:pt x="24" y="203"/>
                    </a:lnTo>
                    <a:lnTo>
                      <a:pt x="17" y="203"/>
                    </a:lnTo>
                    <a:lnTo>
                      <a:pt x="8" y="206"/>
                    </a:lnTo>
                    <a:lnTo>
                      <a:pt x="4" y="208"/>
                    </a:lnTo>
                    <a:lnTo>
                      <a:pt x="0" y="213"/>
                    </a:lnTo>
                    <a:lnTo>
                      <a:pt x="1" y="216"/>
                    </a:lnTo>
                    <a:lnTo>
                      <a:pt x="1" y="217"/>
                    </a:lnTo>
                    <a:lnTo>
                      <a:pt x="7" y="221"/>
                    </a:lnTo>
                    <a:lnTo>
                      <a:pt x="22" y="230"/>
                    </a:lnTo>
                    <a:lnTo>
                      <a:pt x="23" y="231"/>
                    </a:lnTo>
                    <a:lnTo>
                      <a:pt x="29" y="231"/>
                    </a:lnTo>
                    <a:lnTo>
                      <a:pt x="30" y="230"/>
                    </a:lnTo>
                    <a:lnTo>
                      <a:pt x="31" y="230"/>
                    </a:lnTo>
                    <a:lnTo>
                      <a:pt x="40" y="238"/>
                    </a:lnTo>
                    <a:lnTo>
                      <a:pt x="41" y="241"/>
                    </a:lnTo>
                    <a:lnTo>
                      <a:pt x="44" y="244"/>
                    </a:lnTo>
                    <a:lnTo>
                      <a:pt x="45" y="251"/>
                    </a:lnTo>
                    <a:lnTo>
                      <a:pt x="53" y="263"/>
                    </a:lnTo>
                    <a:lnTo>
                      <a:pt x="55" y="267"/>
                    </a:lnTo>
                    <a:lnTo>
                      <a:pt x="57" y="271"/>
                    </a:lnTo>
                    <a:lnTo>
                      <a:pt x="58" y="271"/>
                    </a:lnTo>
                    <a:lnTo>
                      <a:pt x="60" y="277"/>
                    </a:lnTo>
                    <a:lnTo>
                      <a:pt x="62" y="299"/>
                    </a:lnTo>
                    <a:lnTo>
                      <a:pt x="61" y="306"/>
                    </a:lnTo>
                    <a:lnTo>
                      <a:pt x="60" y="320"/>
                    </a:lnTo>
                    <a:lnTo>
                      <a:pt x="58" y="326"/>
                    </a:lnTo>
                    <a:lnTo>
                      <a:pt x="50" y="340"/>
                    </a:lnTo>
                    <a:lnTo>
                      <a:pt x="45" y="344"/>
                    </a:lnTo>
                    <a:lnTo>
                      <a:pt x="50" y="348"/>
                    </a:lnTo>
                    <a:lnTo>
                      <a:pt x="50" y="350"/>
                    </a:lnTo>
                    <a:lnTo>
                      <a:pt x="47" y="352"/>
                    </a:lnTo>
                    <a:lnTo>
                      <a:pt x="44" y="352"/>
                    </a:lnTo>
                    <a:lnTo>
                      <a:pt x="41" y="350"/>
                    </a:lnTo>
                    <a:lnTo>
                      <a:pt x="40" y="350"/>
                    </a:lnTo>
                    <a:lnTo>
                      <a:pt x="37" y="347"/>
                    </a:lnTo>
                    <a:lnTo>
                      <a:pt x="30" y="347"/>
                    </a:lnTo>
                    <a:lnTo>
                      <a:pt x="26" y="348"/>
                    </a:lnTo>
                    <a:lnTo>
                      <a:pt x="20" y="348"/>
                    </a:lnTo>
                    <a:lnTo>
                      <a:pt x="15" y="350"/>
                    </a:lnTo>
                    <a:lnTo>
                      <a:pt x="9" y="350"/>
                    </a:lnTo>
                    <a:lnTo>
                      <a:pt x="7" y="351"/>
                    </a:lnTo>
                    <a:lnTo>
                      <a:pt x="7" y="354"/>
                    </a:lnTo>
                    <a:lnTo>
                      <a:pt x="4" y="359"/>
                    </a:lnTo>
                    <a:lnTo>
                      <a:pt x="5" y="364"/>
                    </a:lnTo>
                    <a:lnTo>
                      <a:pt x="7" y="365"/>
                    </a:lnTo>
                    <a:lnTo>
                      <a:pt x="17" y="368"/>
                    </a:lnTo>
                    <a:lnTo>
                      <a:pt x="22" y="371"/>
                    </a:lnTo>
                    <a:lnTo>
                      <a:pt x="26" y="372"/>
                    </a:lnTo>
                    <a:lnTo>
                      <a:pt x="31" y="372"/>
                    </a:lnTo>
                    <a:lnTo>
                      <a:pt x="34" y="373"/>
                    </a:lnTo>
                    <a:lnTo>
                      <a:pt x="36" y="375"/>
                    </a:lnTo>
                    <a:lnTo>
                      <a:pt x="38" y="375"/>
                    </a:lnTo>
                    <a:lnTo>
                      <a:pt x="44" y="378"/>
                    </a:lnTo>
                    <a:lnTo>
                      <a:pt x="48" y="382"/>
                    </a:lnTo>
                    <a:lnTo>
                      <a:pt x="54" y="385"/>
                    </a:lnTo>
                    <a:lnTo>
                      <a:pt x="54" y="386"/>
                    </a:lnTo>
                    <a:lnTo>
                      <a:pt x="55" y="386"/>
                    </a:lnTo>
                    <a:lnTo>
                      <a:pt x="55" y="385"/>
                    </a:lnTo>
                    <a:lnTo>
                      <a:pt x="61" y="385"/>
                    </a:lnTo>
                    <a:lnTo>
                      <a:pt x="65" y="389"/>
                    </a:lnTo>
                    <a:lnTo>
                      <a:pt x="81" y="401"/>
                    </a:lnTo>
                    <a:lnTo>
                      <a:pt x="98" y="408"/>
                    </a:lnTo>
                    <a:lnTo>
                      <a:pt x="101" y="408"/>
                    </a:lnTo>
                    <a:lnTo>
                      <a:pt x="113" y="412"/>
                    </a:lnTo>
                    <a:lnTo>
                      <a:pt x="114" y="414"/>
                    </a:lnTo>
                    <a:lnTo>
                      <a:pt x="115" y="417"/>
                    </a:lnTo>
                    <a:lnTo>
                      <a:pt x="115" y="418"/>
                    </a:lnTo>
                    <a:lnTo>
                      <a:pt x="118" y="421"/>
                    </a:lnTo>
                    <a:lnTo>
                      <a:pt x="120" y="421"/>
                    </a:lnTo>
                    <a:lnTo>
                      <a:pt x="121" y="424"/>
                    </a:lnTo>
                    <a:lnTo>
                      <a:pt x="132" y="428"/>
                    </a:lnTo>
                    <a:lnTo>
                      <a:pt x="151" y="431"/>
                    </a:lnTo>
                    <a:lnTo>
                      <a:pt x="153" y="432"/>
                    </a:lnTo>
                    <a:lnTo>
                      <a:pt x="160" y="432"/>
                    </a:lnTo>
                    <a:lnTo>
                      <a:pt x="160" y="426"/>
                    </a:lnTo>
                    <a:lnTo>
                      <a:pt x="153" y="414"/>
                    </a:lnTo>
                    <a:lnTo>
                      <a:pt x="150" y="411"/>
                    </a:lnTo>
                    <a:lnTo>
                      <a:pt x="150" y="408"/>
                    </a:lnTo>
                    <a:lnTo>
                      <a:pt x="151" y="407"/>
                    </a:lnTo>
                    <a:lnTo>
                      <a:pt x="153" y="404"/>
                    </a:lnTo>
                    <a:lnTo>
                      <a:pt x="157" y="400"/>
                    </a:lnTo>
                    <a:lnTo>
                      <a:pt x="164" y="396"/>
                    </a:lnTo>
                    <a:lnTo>
                      <a:pt x="168" y="395"/>
                    </a:lnTo>
                    <a:lnTo>
                      <a:pt x="173" y="395"/>
                    </a:lnTo>
                    <a:lnTo>
                      <a:pt x="178" y="393"/>
                    </a:lnTo>
                    <a:lnTo>
                      <a:pt x="182" y="393"/>
                    </a:lnTo>
                    <a:lnTo>
                      <a:pt x="184" y="392"/>
                    </a:lnTo>
                    <a:lnTo>
                      <a:pt x="191" y="393"/>
                    </a:lnTo>
                    <a:lnTo>
                      <a:pt x="194" y="393"/>
                    </a:lnTo>
                    <a:lnTo>
                      <a:pt x="212" y="400"/>
                    </a:lnTo>
                    <a:lnTo>
                      <a:pt x="228" y="408"/>
                    </a:lnTo>
                    <a:lnTo>
                      <a:pt x="233" y="412"/>
                    </a:lnTo>
                    <a:lnTo>
                      <a:pt x="235" y="414"/>
                    </a:lnTo>
                    <a:lnTo>
                      <a:pt x="244" y="422"/>
                    </a:lnTo>
                    <a:lnTo>
                      <a:pt x="251" y="435"/>
                    </a:lnTo>
                    <a:lnTo>
                      <a:pt x="251" y="438"/>
                    </a:lnTo>
                    <a:lnTo>
                      <a:pt x="252" y="445"/>
                    </a:lnTo>
                    <a:lnTo>
                      <a:pt x="256" y="449"/>
                    </a:lnTo>
                    <a:lnTo>
                      <a:pt x="256" y="450"/>
                    </a:lnTo>
                    <a:lnTo>
                      <a:pt x="262" y="455"/>
                    </a:lnTo>
                    <a:lnTo>
                      <a:pt x="272" y="460"/>
                    </a:lnTo>
                    <a:lnTo>
                      <a:pt x="288" y="475"/>
                    </a:lnTo>
                    <a:lnTo>
                      <a:pt x="294" y="479"/>
                    </a:lnTo>
                    <a:lnTo>
                      <a:pt x="295" y="479"/>
                    </a:lnTo>
                    <a:lnTo>
                      <a:pt x="297" y="482"/>
                    </a:lnTo>
                    <a:lnTo>
                      <a:pt x="304" y="485"/>
                    </a:lnTo>
                    <a:lnTo>
                      <a:pt x="309" y="482"/>
                    </a:lnTo>
                    <a:lnTo>
                      <a:pt x="335" y="478"/>
                    </a:lnTo>
                    <a:lnTo>
                      <a:pt x="342" y="475"/>
                    </a:lnTo>
                    <a:lnTo>
                      <a:pt x="343" y="472"/>
                    </a:lnTo>
                    <a:lnTo>
                      <a:pt x="346" y="470"/>
                    </a:lnTo>
                    <a:lnTo>
                      <a:pt x="346" y="468"/>
                    </a:lnTo>
                    <a:lnTo>
                      <a:pt x="347" y="463"/>
                    </a:lnTo>
                    <a:lnTo>
                      <a:pt x="353" y="460"/>
                    </a:lnTo>
                    <a:lnTo>
                      <a:pt x="355" y="457"/>
                    </a:lnTo>
                    <a:lnTo>
                      <a:pt x="364" y="452"/>
                    </a:lnTo>
                    <a:lnTo>
                      <a:pt x="365" y="450"/>
                    </a:lnTo>
                    <a:lnTo>
                      <a:pt x="371" y="450"/>
                    </a:lnTo>
                    <a:lnTo>
                      <a:pt x="382" y="452"/>
                    </a:lnTo>
                    <a:lnTo>
                      <a:pt x="388" y="452"/>
                    </a:lnTo>
                    <a:lnTo>
                      <a:pt x="393" y="449"/>
                    </a:lnTo>
                    <a:lnTo>
                      <a:pt x="395" y="443"/>
                    </a:lnTo>
                    <a:lnTo>
                      <a:pt x="393" y="439"/>
                    </a:lnTo>
                    <a:lnTo>
                      <a:pt x="393" y="436"/>
                    </a:lnTo>
                    <a:lnTo>
                      <a:pt x="395" y="436"/>
                    </a:lnTo>
                    <a:lnTo>
                      <a:pt x="399" y="432"/>
                    </a:lnTo>
                    <a:lnTo>
                      <a:pt x="410" y="428"/>
                    </a:lnTo>
                    <a:lnTo>
                      <a:pt x="415" y="428"/>
                    </a:lnTo>
                    <a:lnTo>
                      <a:pt x="431" y="421"/>
                    </a:lnTo>
                    <a:lnTo>
                      <a:pt x="434" y="417"/>
                    </a:lnTo>
                    <a:lnTo>
                      <a:pt x="441" y="412"/>
                    </a:lnTo>
                    <a:lnTo>
                      <a:pt x="448" y="419"/>
                    </a:lnTo>
                    <a:lnTo>
                      <a:pt x="460" y="435"/>
                    </a:lnTo>
                    <a:lnTo>
                      <a:pt x="459" y="471"/>
                    </a:lnTo>
                    <a:lnTo>
                      <a:pt x="456" y="485"/>
                    </a:lnTo>
                    <a:lnTo>
                      <a:pt x="456" y="486"/>
                    </a:lnTo>
                    <a:lnTo>
                      <a:pt x="450" y="492"/>
                    </a:lnTo>
                    <a:lnTo>
                      <a:pt x="446" y="492"/>
                    </a:lnTo>
                    <a:lnTo>
                      <a:pt x="450" y="509"/>
                    </a:lnTo>
                    <a:lnTo>
                      <a:pt x="467" y="541"/>
                    </a:lnTo>
                    <a:lnTo>
                      <a:pt x="467" y="542"/>
                    </a:lnTo>
                    <a:lnTo>
                      <a:pt x="466" y="549"/>
                    </a:lnTo>
                    <a:lnTo>
                      <a:pt x="466" y="566"/>
                    </a:lnTo>
                    <a:lnTo>
                      <a:pt x="460" y="584"/>
                    </a:lnTo>
                    <a:lnTo>
                      <a:pt x="459" y="593"/>
                    </a:lnTo>
                    <a:lnTo>
                      <a:pt x="452" y="618"/>
                    </a:lnTo>
                    <a:lnTo>
                      <a:pt x="450" y="621"/>
                    </a:lnTo>
                    <a:lnTo>
                      <a:pt x="448" y="623"/>
                    </a:lnTo>
                    <a:lnTo>
                      <a:pt x="446" y="626"/>
                    </a:lnTo>
                    <a:lnTo>
                      <a:pt x="438" y="635"/>
                    </a:lnTo>
                    <a:lnTo>
                      <a:pt x="435" y="635"/>
                    </a:lnTo>
                    <a:lnTo>
                      <a:pt x="427" y="632"/>
                    </a:lnTo>
                    <a:lnTo>
                      <a:pt x="409" y="629"/>
                    </a:lnTo>
                    <a:lnTo>
                      <a:pt x="392" y="635"/>
                    </a:lnTo>
                    <a:lnTo>
                      <a:pt x="385" y="636"/>
                    </a:lnTo>
                    <a:lnTo>
                      <a:pt x="383" y="636"/>
                    </a:lnTo>
                    <a:lnTo>
                      <a:pt x="382" y="635"/>
                    </a:lnTo>
                    <a:lnTo>
                      <a:pt x="381" y="636"/>
                    </a:lnTo>
                    <a:lnTo>
                      <a:pt x="379" y="636"/>
                    </a:lnTo>
                    <a:lnTo>
                      <a:pt x="379" y="637"/>
                    </a:lnTo>
                    <a:lnTo>
                      <a:pt x="378" y="637"/>
                    </a:lnTo>
                    <a:lnTo>
                      <a:pt x="375" y="647"/>
                    </a:lnTo>
                    <a:lnTo>
                      <a:pt x="374" y="650"/>
                    </a:lnTo>
                    <a:lnTo>
                      <a:pt x="374" y="651"/>
                    </a:lnTo>
                    <a:lnTo>
                      <a:pt x="371" y="653"/>
                    </a:lnTo>
                    <a:lnTo>
                      <a:pt x="354" y="666"/>
                    </a:lnTo>
                    <a:lnTo>
                      <a:pt x="353" y="666"/>
                    </a:lnTo>
                    <a:lnTo>
                      <a:pt x="350" y="669"/>
                    </a:lnTo>
                    <a:lnTo>
                      <a:pt x="353" y="675"/>
                    </a:lnTo>
                    <a:lnTo>
                      <a:pt x="354" y="675"/>
                    </a:lnTo>
                    <a:lnTo>
                      <a:pt x="360" y="672"/>
                    </a:lnTo>
                    <a:lnTo>
                      <a:pt x="371" y="675"/>
                    </a:lnTo>
                    <a:lnTo>
                      <a:pt x="374" y="676"/>
                    </a:lnTo>
                    <a:lnTo>
                      <a:pt x="375" y="676"/>
                    </a:lnTo>
                    <a:lnTo>
                      <a:pt x="379" y="682"/>
                    </a:lnTo>
                    <a:lnTo>
                      <a:pt x="381" y="682"/>
                    </a:lnTo>
                    <a:lnTo>
                      <a:pt x="381" y="683"/>
                    </a:lnTo>
                    <a:lnTo>
                      <a:pt x="382" y="686"/>
                    </a:lnTo>
                    <a:lnTo>
                      <a:pt x="383" y="688"/>
                    </a:lnTo>
                    <a:lnTo>
                      <a:pt x="388" y="689"/>
                    </a:lnTo>
                    <a:lnTo>
                      <a:pt x="393" y="689"/>
                    </a:lnTo>
                    <a:lnTo>
                      <a:pt x="403" y="690"/>
                    </a:lnTo>
                    <a:lnTo>
                      <a:pt x="409" y="692"/>
                    </a:lnTo>
                    <a:lnTo>
                      <a:pt x="417" y="695"/>
                    </a:lnTo>
                    <a:lnTo>
                      <a:pt x="418" y="695"/>
                    </a:lnTo>
                    <a:lnTo>
                      <a:pt x="424" y="696"/>
                    </a:lnTo>
                    <a:lnTo>
                      <a:pt x="435" y="696"/>
                    </a:lnTo>
                    <a:lnTo>
                      <a:pt x="441" y="702"/>
                    </a:lnTo>
                    <a:lnTo>
                      <a:pt x="459" y="714"/>
                    </a:lnTo>
                    <a:lnTo>
                      <a:pt x="463" y="714"/>
                    </a:lnTo>
                    <a:lnTo>
                      <a:pt x="473" y="717"/>
                    </a:lnTo>
                    <a:lnTo>
                      <a:pt x="488" y="718"/>
                    </a:lnTo>
                    <a:lnTo>
                      <a:pt x="503" y="723"/>
                    </a:lnTo>
                    <a:lnTo>
                      <a:pt x="510" y="723"/>
                    </a:lnTo>
                    <a:lnTo>
                      <a:pt x="520" y="725"/>
                    </a:lnTo>
                    <a:lnTo>
                      <a:pt x="533" y="734"/>
                    </a:lnTo>
                    <a:lnTo>
                      <a:pt x="551" y="739"/>
                    </a:lnTo>
                    <a:lnTo>
                      <a:pt x="569" y="750"/>
                    </a:lnTo>
                    <a:lnTo>
                      <a:pt x="582" y="756"/>
                    </a:lnTo>
                    <a:lnTo>
                      <a:pt x="585" y="763"/>
                    </a:lnTo>
                    <a:lnTo>
                      <a:pt x="585" y="764"/>
                    </a:lnTo>
                    <a:lnTo>
                      <a:pt x="586" y="769"/>
                    </a:lnTo>
                    <a:lnTo>
                      <a:pt x="587" y="770"/>
                    </a:lnTo>
                    <a:lnTo>
                      <a:pt x="606" y="794"/>
                    </a:lnTo>
                    <a:lnTo>
                      <a:pt x="607" y="798"/>
                    </a:lnTo>
                    <a:lnTo>
                      <a:pt x="610" y="799"/>
                    </a:lnTo>
                    <a:lnTo>
                      <a:pt x="611" y="799"/>
                    </a:lnTo>
                    <a:lnTo>
                      <a:pt x="618" y="802"/>
                    </a:lnTo>
                    <a:lnTo>
                      <a:pt x="619" y="802"/>
                    </a:lnTo>
                    <a:lnTo>
                      <a:pt x="621" y="805"/>
                    </a:lnTo>
                    <a:lnTo>
                      <a:pt x="628" y="812"/>
                    </a:lnTo>
                    <a:lnTo>
                      <a:pt x="635" y="815"/>
                    </a:lnTo>
                    <a:lnTo>
                      <a:pt x="638" y="817"/>
                    </a:lnTo>
                    <a:lnTo>
                      <a:pt x="645" y="829"/>
                    </a:lnTo>
                    <a:lnTo>
                      <a:pt x="646" y="834"/>
                    </a:lnTo>
                    <a:lnTo>
                      <a:pt x="660" y="877"/>
                    </a:lnTo>
                    <a:lnTo>
                      <a:pt x="661" y="877"/>
                    </a:lnTo>
                    <a:lnTo>
                      <a:pt x="664" y="879"/>
                    </a:lnTo>
                    <a:lnTo>
                      <a:pt x="663" y="879"/>
                    </a:lnTo>
                    <a:lnTo>
                      <a:pt x="663" y="880"/>
                    </a:lnTo>
                    <a:lnTo>
                      <a:pt x="642" y="894"/>
                    </a:lnTo>
                    <a:lnTo>
                      <a:pt x="640" y="896"/>
                    </a:lnTo>
                    <a:lnTo>
                      <a:pt x="638" y="896"/>
                    </a:lnTo>
                    <a:lnTo>
                      <a:pt x="604" y="908"/>
                    </a:lnTo>
                    <a:lnTo>
                      <a:pt x="601" y="910"/>
                    </a:lnTo>
                    <a:lnTo>
                      <a:pt x="592" y="937"/>
                    </a:lnTo>
                    <a:lnTo>
                      <a:pt x="582" y="956"/>
                    </a:lnTo>
                    <a:lnTo>
                      <a:pt x="582" y="957"/>
                    </a:lnTo>
                    <a:lnTo>
                      <a:pt x="579" y="961"/>
                    </a:lnTo>
                    <a:lnTo>
                      <a:pt x="578" y="967"/>
                    </a:lnTo>
                    <a:lnTo>
                      <a:pt x="578" y="978"/>
                    </a:lnTo>
                    <a:lnTo>
                      <a:pt x="579" y="980"/>
                    </a:lnTo>
                    <a:lnTo>
                      <a:pt x="566" y="1002"/>
                    </a:lnTo>
                    <a:lnTo>
                      <a:pt x="555" y="1016"/>
                    </a:lnTo>
                    <a:lnTo>
                      <a:pt x="540" y="1027"/>
                    </a:lnTo>
                    <a:lnTo>
                      <a:pt x="537" y="1030"/>
                    </a:lnTo>
                    <a:lnTo>
                      <a:pt x="541" y="1037"/>
                    </a:lnTo>
                    <a:lnTo>
                      <a:pt x="541" y="1038"/>
                    </a:lnTo>
                    <a:lnTo>
                      <a:pt x="540" y="1038"/>
                    </a:lnTo>
                    <a:lnTo>
                      <a:pt x="536" y="1035"/>
                    </a:lnTo>
                    <a:lnTo>
                      <a:pt x="532" y="1037"/>
                    </a:lnTo>
                    <a:lnTo>
                      <a:pt x="520" y="1044"/>
                    </a:lnTo>
                    <a:lnTo>
                      <a:pt x="509" y="1055"/>
                    </a:lnTo>
                    <a:lnTo>
                      <a:pt x="506" y="1056"/>
                    </a:lnTo>
                    <a:lnTo>
                      <a:pt x="501" y="1061"/>
                    </a:lnTo>
                    <a:lnTo>
                      <a:pt x="485" y="1080"/>
                    </a:lnTo>
                    <a:lnTo>
                      <a:pt x="482" y="1083"/>
                    </a:lnTo>
                    <a:lnTo>
                      <a:pt x="480" y="1086"/>
                    </a:lnTo>
                    <a:lnTo>
                      <a:pt x="480" y="1097"/>
                    </a:lnTo>
                    <a:lnTo>
                      <a:pt x="485" y="1098"/>
                    </a:lnTo>
                    <a:lnTo>
                      <a:pt x="489" y="1098"/>
                    </a:lnTo>
                    <a:lnTo>
                      <a:pt x="491" y="1100"/>
                    </a:lnTo>
                    <a:lnTo>
                      <a:pt x="488" y="1104"/>
                    </a:lnTo>
                    <a:lnTo>
                      <a:pt x="479" y="1109"/>
                    </a:lnTo>
                    <a:lnTo>
                      <a:pt x="435" y="1112"/>
                    </a:lnTo>
                    <a:lnTo>
                      <a:pt x="435" y="1114"/>
                    </a:lnTo>
                    <a:lnTo>
                      <a:pt x="434" y="1115"/>
                    </a:lnTo>
                    <a:lnTo>
                      <a:pt x="434" y="1126"/>
                    </a:lnTo>
                    <a:lnTo>
                      <a:pt x="441" y="1155"/>
                    </a:lnTo>
                    <a:lnTo>
                      <a:pt x="441" y="1199"/>
                    </a:lnTo>
                    <a:lnTo>
                      <a:pt x="439" y="1207"/>
                    </a:lnTo>
                    <a:lnTo>
                      <a:pt x="439" y="1227"/>
                    </a:lnTo>
                    <a:lnTo>
                      <a:pt x="441" y="1234"/>
                    </a:lnTo>
                    <a:lnTo>
                      <a:pt x="441" y="1236"/>
                    </a:lnTo>
                    <a:lnTo>
                      <a:pt x="443" y="1243"/>
                    </a:lnTo>
                    <a:lnTo>
                      <a:pt x="460" y="1262"/>
                    </a:lnTo>
                    <a:lnTo>
                      <a:pt x="465" y="1266"/>
                    </a:lnTo>
                    <a:lnTo>
                      <a:pt x="470" y="1271"/>
                    </a:lnTo>
                    <a:lnTo>
                      <a:pt x="519" y="1308"/>
                    </a:lnTo>
                    <a:lnTo>
                      <a:pt x="522" y="1309"/>
                    </a:lnTo>
                    <a:lnTo>
                      <a:pt x="523" y="1311"/>
                    </a:lnTo>
                    <a:lnTo>
                      <a:pt x="530" y="1316"/>
                    </a:lnTo>
                    <a:lnTo>
                      <a:pt x="533" y="1320"/>
                    </a:lnTo>
                    <a:lnTo>
                      <a:pt x="539" y="1326"/>
                    </a:lnTo>
                    <a:lnTo>
                      <a:pt x="561" y="1352"/>
                    </a:lnTo>
                    <a:lnTo>
                      <a:pt x="562" y="1354"/>
                    </a:lnTo>
                    <a:lnTo>
                      <a:pt x="623" y="1426"/>
                    </a:lnTo>
                    <a:lnTo>
                      <a:pt x="626" y="1429"/>
                    </a:lnTo>
                    <a:lnTo>
                      <a:pt x="629" y="1433"/>
                    </a:lnTo>
                    <a:lnTo>
                      <a:pt x="631" y="1435"/>
                    </a:lnTo>
                    <a:lnTo>
                      <a:pt x="631" y="1443"/>
                    </a:lnTo>
                    <a:lnTo>
                      <a:pt x="629" y="1450"/>
                    </a:lnTo>
                    <a:lnTo>
                      <a:pt x="629" y="1457"/>
                    </a:lnTo>
                    <a:lnTo>
                      <a:pt x="642" y="1481"/>
                    </a:lnTo>
                    <a:lnTo>
                      <a:pt x="643" y="1482"/>
                    </a:lnTo>
                    <a:lnTo>
                      <a:pt x="647" y="1482"/>
                    </a:lnTo>
                    <a:lnTo>
                      <a:pt x="650" y="1479"/>
                    </a:lnTo>
                    <a:lnTo>
                      <a:pt x="652" y="1479"/>
                    </a:lnTo>
                    <a:lnTo>
                      <a:pt x="656" y="1478"/>
                    </a:lnTo>
                    <a:lnTo>
                      <a:pt x="663" y="1476"/>
                    </a:lnTo>
                    <a:lnTo>
                      <a:pt x="667" y="1478"/>
                    </a:lnTo>
                    <a:lnTo>
                      <a:pt x="674" y="1485"/>
                    </a:lnTo>
                    <a:lnTo>
                      <a:pt x="692" y="1516"/>
                    </a:lnTo>
                    <a:lnTo>
                      <a:pt x="695" y="1520"/>
                    </a:lnTo>
                    <a:lnTo>
                      <a:pt x="695" y="1521"/>
                    </a:lnTo>
                    <a:lnTo>
                      <a:pt x="696" y="1523"/>
                    </a:lnTo>
                    <a:lnTo>
                      <a:pt x="699" y="1528"/>
                    </a:lnTo>
                    <a:lnTo>
                      <a:pt x="709" y="1546"/>
                    </a:lnTo>
                    <a:lnTo>
                      <a:pt x="710" y="1548"/>
                    </a:lnTo>
                    <a:lnTo>
                      <a:pt x="710" y="1555"/>
                    </a:lnTo>
                    <a:lnTo>
                      <a:pt x="730" y="1590"/>
                    </a:lnTo>
                    <a:lnTo>
                      <a:pt x="740" y="1597"/>
                    </a:lnTo>
                    <a:lnTo>
                      <a:pt x="751" y="1616"/>
                    </a:lnTo>
                    <a:lnTo>
                      <a:pt x="758" y="1625"/>
                    </a:lnTo>
                    <a:lnTo>
                      <a:pt x="762" y="1627"/>
                    </a:lnTo>
                    <a:lnTo>
                      <a:pt x="769" y="1636"/>
                    </a:lnTo>
                    <a:lnTo>
                      <a:pt x="769" y="1637"/>
                    </a:lnTo>
                    <a:lnTo>
                      <a:pt x="770" y="1639"/>
                    </a:lnTo>
                    <a:lnTo>
                      <a:pt x="777" y="1679"/>
                    </a:lnTo>
                    <a:lnTo>
                      <a:pt x="777" y="1683"/>
                    </a:lnTo>
                    <a:lnTo>
                      <a:pt x="783" y="1704"/>
                    </a:lnTo>
                    <a:lnTo>
                      <a:pt x="784" y="1707"/>
                    </a:lnTo>
                    <a:lnTo>
                      <a:pt x="784" y="1711"/>
                    </a:lnTo>
                    <a:lnTo>
                      <a:pt x="786" y="1716"/>
                    </a:lnTo>
                    <a:lnTo>
                      <a:pt x="790" y="1733"/>
                    </a:lnTo>
                    <a:lnTo>
                      <a:pt x="790" y="1738"/>
                    </a:lnTo>
                    <a:lnTo>
                      <a:pt x="805" y="1803"/>
                    </a:lnTo>
                    <a:lnTo>
                      <a:pt x="805" y="1807"/>
                    </a:lnTo>
                    <a:lnTo>
                      <a:pt x="807" y="1814"/>
                    </a:lnTo>
                    <a:lnTo>
                      <a:pt x="807" y="1826"/>
                    </a:lnTo>
                    <a:lnTo>
                      <a:pt x="808" y="1837"/>
                    </a:lnTo>
                    <a:lnTo>
                      <a:pt x="808" y="1840"/>
                    </a:lnTo>
                    <a:lnTo>
                      <a:pt x="810" y="1845"/>
                    </a:lnTo>
                    <a:lnTo>
                      <a:pt x="810" y="1848"/>
                    </a:lnTo>
                    <a:lnTo>
                      <a:pt x="811" y="1848"/>
                    </a:lnTo>
                    <a:lnTo>
                      <a:pt x="822" y="1857"/>
                    </a:lnTo>
                    <a:lnTo>
                      <a:pt x="827" y="1858"/>
                    </a:lnTo>
                    <a:lnTo>
                      <a:pt x="830" y="1857"/>
                    </a:lnTo>
                    <a:lnTo>
                      <a:pt x="832" y="1857"/>
                    </a:lnTo>
                    <a:lnTo>
                      <a:pt x="833" y="1854"/>
                    </a:lnTo>
                    <a:lnTo>
                      <a:pt x="833" y="1852"/>
                    </a:lnTo>
                    <a:lnTo>
                      <a:pt x="837" y="1848"/>
                    </a:lnTo>
                    <a:lnTo>
                      <a:pt x="847" y="1848"/>
                    </a:lnTo>
                    <a:lnTo>
                      <a:pt x="853" y="1851"/>
                    </a:lnTo>
                    <a:lnTo>
                      <a:pt x="854" y="1852"/>
                    </a:lnTo>
                    <a:lnTo>
                      <a:pt x="860" y="1857"/>
                    </a:lnTo>
                    <a:lnTo>
                      <a:pt x="871" y="1873"/>
                    </a:lnTo>
                    <a:lnTo>
                      <a:pt x="872" y="1876"/>
                    </a:lnTo>
                    <a:lnTo>
                      <a:pt x="874" y="1876"/>
                    </a:lnTo>
                    <a:lnTo>
                      <a:pt x="890" y="1893"/>
                    </a:lnTo>
                    <a:lnTo>
                      <a:pt x="900" y="1898"/>
                    </a:lnTo>
                    <a:lnTo>
                      <a:pt x="907" y="1905"/>
                    </a:lnTo>
                    <a:lnTo>
                      <a:pt x="923" y="1917"/>
                    </a:lnTo>
                    <a:lnTo>
                      <a:pt x="928" y="1917"/>
                    </a:lnTo>
                    <a:lnTo>
                      <a:pt x="928" y="1918"/>
                    </a:lnTo>
                    <a:lnTo>
                      <a:pt x="930" y="1918"/>
                    </a:lnTo>
                    <a:lnTo>
                      <a:pt x="931" y="1922"/>
                    </a:lnTo>
                    <a:lnTo>
                      <a:pt x="939" y="1937"/>
                    </a:lnTo>
                    <a:lnTo>
                      <a:pt x="956" y="1947"/>
                    </a:lnTo>
                    <a:lnTo>
                      <a:pt x="975" y="1954"/>
                    </a:lnTo>
                    <a:lnTo>
                      <a:pt x="991" y="1965"/>
                    </a:lnTo>
                    <a:lnTo>
                      <a:pt x="997" y="1971"/>
                    </a:lnTo>
                    <a:lnTo>
                      <a:pt x="1006" y="1975"/>
                    </a:lnTo>
                    <a:lnTo>
                      <a:pt x="1006" y="1977"/>
                    </a:lnTo>
                    <a:lnTo>
                      <a:pt x="1008" y="1977"/>
                    </a:lnTo>
                    <a:lnTo>
                      <a:pt x="1006" y="1978"/>
                    </a:lnTo>
                    <a:lnTo>
                      <a:pt x="1006" y="1981"/>
                    </a:lnTo>
                    <a:lnTo>
                      <a:pt x="1004" y="1984"/>
                    </a:lnTo>
                    <a:lnTo>
                      <a:pt x="1006" y="1988"/>
                    </a:lnTo>
                    <a:lnTo>
                      <a:pt x="1014" y="1993"/>
                    </a:lnTo>
                    <a:lnTo>
                      <a:pt x="1031" y="2004"/>
                    </a:lnTo>
                    <a:lnTo>
                      <a:pt x="1051" y="2007"/>
                    </a:lnTo>
                    <a:lnTo>
                      <a:pt x="1052" y="2007"/>
                    </a:lnTo>
                    <a:lnTo>
                      <a:pt x="1058" y="2009"/>
                    </a:lnTo>
                    <a:lnTo>
                      <a:pt x="1071" y="2014"/>
                    </a:lnTo>
                    <a:lnTo>
                      <a:pt x="1108" y="2021"/>
                    </a:lnTo>
                    <a:lnTo>
                      <a:pt x="1110" y="2023"/>
                    </a:lnTo>
                    <a:lnTo>
                      <a:pt x="1111" y="2023"/>
                    </a:lnTo>
                    <a:lnTo>
                      <a:pt x="1125" y="2025"/>
                    </a:lnTo>
                    <a:lnTo>
                      <a:pt x="1128" y="2025"/>
                    </a:lnTo>
                    <a:lnTo>
                      <a:pt x="1129" y="2024"/>
                    </a:lnTo>
                    <a:lnTo>
                      <a:pt x="1135" y="2020"/>
                    </a:lnTo>
                    <a:lnTo>
                      <a:pt x="1147" y="2020"/>
                    </a:lnTo>
                    <a:lnTo>
                      <a:pt x="1148" y="2021"/>
                    </a:lnTo>
                    <a:lnTo>
                      <a:pt x="1164" y="2028"/>
                    </a:lnTo>
                    <a:lnTo>
                      <a:pt x="1170" y="2030"/>
                    </a:lnTo>
                    <a:lnTo>
                      <a:pt x="1171" y="2031"/>
                    </a:lnTo>
                    <a:lnTo>
                      <a:pt x="1175" y="2034"/>
                    </a:lnTo>
                    <a:lnTo>
                      <a:pt x="1178" y="2037"/>
                    </a:lnTo>
                    <a:lnTo>
                      <a:pt x="1181" y="2038"/>
                    </a:lnTo>
                    <a:lnTo>
                      <a:pt x="1182" y="2041"/>
                    </a:lnTo>
                    <a:lnTo>
                      <a:pt x="1185" y="2042"/>
                    </a:lnTo>
                    <a:lnTo>
                      <a:pt x="1186" y="2046"/>
                    </a:lnTo>
                    <a:lnTo>
                      <a:pt x="1192" y="2055"/>
                    </a:lnTo>
                    <a:lnTo>
                      <a:pt x="1193" y="2059"/>
                    </a:lnTo>
                    <a:lnTo>
                      <a:pt x="1195" y="2061"/>
                    </a:lnTo>
                    <a:lnTo>
                      <a:pt x="1200" y="2073"/>
                    </a:lnTo>
                    <a:lnTo>
                      <a:pt x="1202" y="2078"/>
                    </a:lnTo>
                    <a:lnTo>
                      <a:pt x="1205" y="2084"/>
                    </a:lnTo>
                    <a:lnTo>
                      <a:pt x="1206" y="2090"/>
                    </a:lnTo>
                    <a:lnTo>
                      <a:pt x="1207" y="2091"/>
                    </a:lnTo>
                    <a:lnTo>
                      <a:pt x="1213" y="2105"/>
                    </a:lnTo>
                    <a:lnTo>
                      <a:pt x="1213" y="2111"/>
                    </a:lnTo>
                    <a:lnTo>
                      <a:pt x="1214" y="2115"/>
                    </a:lnTo>
                    <a:lnTo>
                      <a:pt x="1214" y="2119"/>
                    </a:lnTo>
                    <a:lnTo>
                      <a:pt x="1218" y="2137"/>
                    </a:lnTo>
                    <a:lnTo>
                      <a:pt x="1218" y="2140"/>
                    </a:lnTo>
                    <a:lnTo>
                      <a:pt x="1223" y="2144"/>
                    </a:lnTo>
                    <a:lnTo>
                      <a:pt x="1228" y="2144"/>
                    </a:lnTo>
                    <a:lnTo>
                      <a:pt x="1235" y="2147"/>
                    </a:lnTo>
                    <a:lnTo>
                      <a:pt x="1238" y="2147"/>
                    </a:lnTo>
                    <a:lnTo>
                      <a:pt x="1242" y="2148"/>
                    </a:lnTo>
                    <a:lnTo>
                      <a:pt x="1245" y="2148"/>
                    </a:lnTo>
                    <a:lnTo>
                      <a:pt x="1255" y="2150"/>
                    </a:lnTo>
                    <a:lnTo>
                      <a:pt x="1259" y="2148"/>
                    </a:lnTo>
                    <a:lnTo>
                      <a:pt x="1269" y="2141"/>
                    </a:lnTo>
                    <a:lnTo>
                      <a:pt x="1269" y="2140"/>
                    </a:lnTo>
                    <a:lnTo>
                      <a:pt x="1270" y="2138"/>
                    </a:lnTo>
                    <a:lnTo>
                      <a:pt x="1276" y="2138"/>
                    </a:lnTo>
                    <a:lnTo>
                      <a:pt x="1283" y="2140"/>
                    </a:lnTo>
                    <a:lnTo>
                      <a:pt x="1294" y="2145"/>
                    </a:lnTo>
                    <a:lnTo>
                      <a:pt x="1295" y="2148"/>
                    </a:lnTo>
                    <a:lnTo>
                      <a:pt x="1302" y="2151"/>
                    </a:lnTo>
                    <a:lnTo>
                      <a:pt x="1304" y="2152"/>
                    </a:lnTo>
                    <a:lnTo>
                      <a:pt x="1328" y="2152"/>
                    </a:lnTo>
                    <a:lnTo>
                      <a:pt x="1332" y="2151"/>
                    </a:lnTo>
                    <a:lnTo>
                      <a:pt x="1335" y="2148"/>
                    </a:lnTo>
                    <a:lnTo>
                      <a:pt x="1345" y="2148"/>
                    </a:lnTo>
                    <a:lnTo>
                      <a:pt x="1354" y="2152"/>
                    </a:lnTo>
                    <a:lnTo>
                      <a:pt x="1357" y="2152"/>
                    </a:lnTo>
                    <a:lnTo>
                      <a:pt x="1358" y="2154"/>
                    </a:lnTo>
                    <a:lnTo>
                      <a:pt x="1362" y="2157"/>
                    </a:lnTo>
                    <a:lnTo>
                      <a:pt x="1365" y="2158"/>
                    </a:lnTo>
                    <a:lnTo>
                      <a:pt x="1365" y="2157"/>
                    </a:lnTo>
                    <a:lnTo>
                      <a:pt x="1362" y="2155"/>
                    </a:lnTo>
                    <a:lnTo>
                      <a:pt x="1355" y="2150"/>
                    </a:lnTo>
                    <a:lnTo>
                      <a:pt x="1350" y="2148"/>
                    </a:lnTo>
                    <a:lnTo>
                      <a:pt x="1348" y="2147"/>
                    </a:lnTo>
                    <a:lnTo>
                      <a:pt x="1336" y="2147"/>
                    </a:lnTo>
                    <a:lnTo>
                      <a:pt x="1335" y="2145"/>
                    </a:lnTo>
                    <a:lnTo>
                      <a:pt x="1335" y="2141"/>
                    </a:lnTo>
                    <a:lnTo>
                      <a:pt x="1337" y="2140"/>
                    </a:lnTo>
                    <a:lnTo>
                      <a:pt x="1348" y="2140"/>
                    </a:lnTo>
                    <a:lnTo>
                      <a:pt x="1350" y="2141"/>
                    </a:lnTo>
                    <a:lnTo>
                      <a:pt x="1355" y="2143"/>
                    </a:lnTo>
                    <a:lnTo>
                      <a:pt x="1361" y="2145"/>
                    </a:lnTo>
                    <a:lnTo>
                      <a:pt x="1364" y="2145"/>
                    </a:lnTo>
                    <a:lnTo>
                      <a:pt x="1364" y="2147"/>
                    </a:lnTo>
                    <a:lnTo>
                      <a:pt x="1365" y="2147"/>
                    </a:lnTo>
                    <a:lnTo>
                      <a:pt x="1366" y="2150"/>
                    </a:lnTo>
                    <a:lnTo>
                      <a:pt x="1368" y="2150"/>
                    </a:lnTo>
                    <a:lnTo>
                      <a:pt x="1369" y="2151"/>
                    </a:lnTo>
                    <a:lnTo>
                      <a:pt x="1371" y="2151"/>
                    </a:lnTo>
                    <a:lnTo>
                      <a:pt x="1373" y="2152"/>
                    </a:lnTo>
                    <a:lnTo>
                      <a:pt x="1375" y="2154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1" name="Freeform 6409">
                <a:extLst>
                  <a:ext uri="{FF2B5EF4-FFF2-40B4-BE49-F238E27FC236}">
                    <a16:creationId xmlns:a16="http://schemas.microsoft.com/office/drawing/2014/main" id="{B024505C-A911-DC94-3909-7E3BA02DA3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1" y="1581"/>
                <a:ext cx="4" cy="1"/>
              </a:xfrm>
              <a:custGeom>
                <a:avLst/>
                <a:gdLst>
                  <a:gd name="T0" fmla="*/ 15 w 15"/>
                  <a:gd name="T1" fmla="*/ 0 h 4"/>
                  <a:gd name="T2" fmla="*/ 13 w 15"/>
                  <a:gd name="T3" fmla="*/ 0 h 4"/>
                  <a:gd name="T4" fmla="*/ 7 w 15"/>
                  <a:gd name="T5" fmla="*/ 3 h 4"/>
                  <a:gd name="T6" fmla="*/ 4 w 15"/>
                  <a:gd name="T7" fmla="*/ 3 h 4"/>
                  <a:gd name="T8" fmla="*/ 4 w 15"/>
                  <a:gd name="T9" fmla="*/ 2 h 4"/>
                  <a:gd name="T10" fmla="*/ 3 w 15"/>
                  <a:gd name="T11" fmla="*/ 2 h 4"/>
                  <a:gd name="T12" fmla="*/ 1 w 15"/>
                  <a:gd name="T13" fmla="*/ 0 h 4"/>
                  <a:gd name="T14" fmla="*/ 0 w 15"/>
                  <a:gd name="T15" fmla="*/ 3 h 4"/>
                  <a:gd name="T16" fmla="*/ 4 w 15"/>
                  <a:gd name="T17" fmla="*/ 4 h 4"/>
                  <a:gd name="T18" fmla="*/ 8 w 15"/>
                  <a:gd name="T19" fmla="*/ 4 h 4"/>
                  <a:gd name="T20" fmla="*/ 10 w 15"/>
                  <a:gd name="T21" fmla="*/ 3 h 4"/>
                  <a:gd name="T22" fmla="*/ 15 w 15"/>
                  <a:gd name="T2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5" h="4">
                    <a:moveTo>
                      <a:pt x="15" y="0"/>
                    </a:moveTo>
                    <a:lnTo>
                      <a:pt x="13" y="0"/>
                    </a:lnTo>
                    <a:lnTo>
                      <a:pt x="7" y="3"/>
                    </a:lnTo>
                    <a:lnTo>
                      <a:pt x="4" y="3"/>
                    </a:lnTo>
                    <a:lnTo>
                      <a:pt x="4" y="2"/>
                    </a:lnTo>
                    <a:lnTo>
                      <a:pt x="3" y="2"/>
                    </a:lnTo>
                    <a:lnTo>
                      <a:pt x="1" y="0"/>
                    </a:lnTo>
                    <a:lnTo>
                      <a:pt x="0" y="3"/>
                    </a:lnTo>
                    <a:lnTo>
                      <a:pt x="4" y="4"/>
                    </a:lnTo>
                    <a:lnTo>
                      <a:pt x="8" y="4"/>
                    </a:lnTo>
                    <a:lnTo>
                      <a:pt x="10" y="3"/>
                    </a:lnTo>
                    <a:lnTo>
                      <a:pt x="15" y="0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2" name="Freeform 6410">
                <a:extLst>
                  <a:ext uri="{FF2B5EF4-FFF2-40B4-BE49-F238E27FC236}">
                    <a16:creationId xmlns:a16="http://schemas.microsoft.com/office/drawing/2014/main" id="{BF88CA0B-F55A-9CAA-5E89-2E690D2695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4" y="1572"/>
                <a:ext cx="51" cy="28"/>
              </a:xfrm>
              <a:custGeom>
                <a:avLst/>
                <a:gdLst>
                  <a:gd name="T0" fmla="*/ 0 w 202"/>
                  <a:gd name="T1" fmla="*/ 110 h 110"/>
                  <a:gd name="T2" fmla="*/ 6 w 202"/>
                  <a:gd name="T3" fmla="*/ 95 h 110"/>
                  <a:gd name="T4" fmla="*/ 6 w 202"/>
                  <a:gd name="T5" fmla="*/ 84 h 110"/>
                  <a:gd name="T6" fmla="*/ 12 w 202"/>
                  <a:gd name="T7" fmla="*/ 80 h 110"/>
                  <a:gd name="T8" fmla="*/ 27 w 202"/>
                  <a:gd name="T9" fmla="*/ 78 h 110"/>
                  <a:gd name="T10" fmla="*/ 30 w 202"/>
                  <a:gd name="T11" fmla="*/ 70 h 110"/>
                  <a:gd name="T12" fmla="*/ 42 w 202"/>
                  <a:gd name="T13" fmla="*/ 60 h 110"/>
                  <a:gd name="T14" fmla="*/ 49 w 202"/>
                  <a:gd name="T15" fmla="*/ 67 h 110"/>
                  <a:gd name="T16" fmla="*/ 44 w 202"/>
                  <a:gd name="T17" fmla="*/ 74 h 110"/>
                  <a:gd name="T18" fmla="*/ 51 w 202"/>
                  <a:gd name="T19" fmla="*/ 84 h 110"/>
                  <a:gd name="T20" fmla="*/ 49 w 202"/>
                  <a:gd name="T21" fmla="*/ 91 h 110"/>
                  <a:gd name="T22" fmla="*/ 69 w 202"/>
                  <a:gd name="T23" fmla="*/ 99 h 110"/>
                  <a:gd name="T24" fmla="*/ 84 w 202"/>
                  <a:gd name="T25" fmla="*/ 99 h 110"/>
                  <a:gd name="T26" fmla="*/ 94 w 202"/>
                  <a:gd name="T27" fmla="*/ 89 h 110"/>
                  <a:gd name="T28" fmla="*/ 111 w 202"/>
                  <a:gd name="T29" fmla="*/ 89 h 110"/>
                  <a:gd name="T30" fmla="*/ 115 w 202"/>
                  <a:gd name="T31" fmla="*/ 96 h 110"/>
                  <a:gd name="T32" fmla="*/ 126 w 202"/>
                  <a:gd name="T33" fmla="*/ 106 h 110"/>
                  <a:gd name="T34" fmla="*/ 175 w 202"/>
                  <a:gd name="T35" fmla="*/ 106 h 110"/>
                  <a:gd name="T36" fmla="*/ 179 w 202"/>
                  <a:gd name="T37" fmla="*/ 53 h 110"/>
                  <a:gd name="T38" fmla="*/ 192 w 202"/>
                  <a:gd name="T39" fmla="*/ 42 h 110"/>
                  <a:gd name="T40" fmla="*/ 202 w 202"/>
                  <a:gd name="T41" fmla="*/ 13 h 110"/>
                  <a:gd name="T42" fmla="*/ 202 w 202"/>
                  <a:gd name="T43" fmla="*/ 0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02" h="110">
                    <a:moveTo>
                      <a:pt x="0" y="110"/>
                    </a:moveTo>
                    <a:lnTo>
                      <a:pt x="6" y="95"/>
                    </a:lnTo>
                    <a:lnTo>
                      <a:pt x="6" y="84"/>
                    </a:lnTo>
                    <a:lnTo>
                      <a:pt x="12" y="80"/>
                    </a:lnTo>
                    <a:lnTo>
                      <a:pt x="27" y="78"/>
                    </a:lnTo>
                    <a:lnTo>
                      <a:pt x="30" y="70"/>
                    </a:lnTo>
                    <a:lnTo>
                      <a:pt x="42" y="60"/>
                    </a:lnTo>
                    <a:lnTo>
                      <a:pt x="49" y="67"/>
                    </a:lnTo>
                    <a:lnTo>
                      <a:pt x="44" y="74"/>
                    </a:lnTo>
                    <a:lnTo>
                      <a:pt x="51" y="84"/>
                    </a:lnTo>
                    <a:lnTo>
                      <a:pt x="49" y="91"/>
                    </a:lnTo>
                    <a:lnTo>
                      <a:pt x="69" y="99"/>
                    </a:lnTo>
                    <a:lnTo>
                      <a:pt x="84" y="99"/>
                    </a:lnTo>
                    <a:lnTo>
                      <a:pt x="94" y="89"/>
                    </a:lnTo>
                    <a:lnTo>
                      <a:pt x="111" y="89"/>
                    </a:lnTo>
                    <a:lnTo>
                      <a:pt x="115" y="96"/>
                    </a:lnTo>
                    <a:lnTo>
                      <a:pt x="126" y="106"/>
                    </a:lnTo>
                    <a:lnTo>
                      <a:pt x="175" y="106"/>
                    </a:lnTo>
                    <a:lnTo>
                      <a:pt x="179" y="53"/>
                    </a:lnTo>
                    <a:lnTo>
                      <a:pt x="192" y="42"/>
                    </a:lnTo>
                    <a:lnTo>
                      <a:pt x="202" y="13"/>
                    </a:lnTo>
                    <a:lnTo>
                      <a:pt x="202" y="0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3" name="Freeform 6411">
                <a:extLst>
                  <a:ext uri="{FF2B5EF4-FFF2-40B4-BE49-F238E27FC236}">
                    <a16:creationId xmlns:a16="http://schemas.microsoft.com/office/drawing/2014/main" id="{41B10DE6-1150-7235-CE82-3481D5E431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7" y="1577"/>
                <a:ext cx="10" cy="3"/>
              </a:xfrm>
              <a:custGeom>
                <a:avLst/>
                <a:gdLst>
                  <a:gd name="T0" fmla="*/ 0 w 41"/>
                  <a:gd name="T1" fmla="*/ 9 h 12"/>
                  <a:gd name="T2" fmla="*/ 1 w 41"/>
                  <a:gd name="T3" fmla="*/ 10 h 12"/>
                  <a:gd name="T4" fmla="*/ 4 w 41"/>
                  <a:gd name="T5" fmla="*/ 12 h 12"/>
                  <a:gd name="T6" fmla="*/ 11 w 41"/>
                  <a:gd name="T7" fmla="*/ 12 h 12"/>
                  <a:gd name="T8" fmla="*/ 12 w 41"/>
                  <a:gd name="T9" fmla="*/ 10 h 12"/>
                  <a:gd name="T10" fmla="*/ 14 w 41"/>
                  <a:gd name="T11" fmla="*/ 10 h 12"/>
                  <a:gd name="T12" fmla="*/ 17 w 41"/>
                  <a:gd name="T13" fmla="*/ 9 h 12"/>
                  <a:gd name="T14" fmla="*/ 21 w 41"/>
                  <a:gd name="T15" fmla="*/ 3 h 12"/>
                  <a:gd name="T16" fmla="*/ 22 w 41"/>
                  <a:gd name="T17" fmla="*/ 2 h 12"/>
                  <a:gd name="T18" fmla="*/ 32 w 41"/>
                  <a:gd name="T19" fmla="*/ 0 h 12"/>
                  <a:gd name="T20" fmla="*/ 41 w 41"/>
                  <a:gd name="T21" fmla="*/ 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1" h="12">
                    <a:moveTo>
                      <a:pt x="0" y="9"/>
                    </a:moveTo>
                    <a:lnTo>
                      <a:pt x="1" y="10"/>
                    </a:lnTo>
                    <a:lnTo>
                      <a:pt x="4" y="12"/>
                    </a:lnTo>
                    <a:lnTo>
                      <a:pt x="11" y="12"/>
                    </a:lnTo>
                    <a:lnTo>
                      <a:pt x="12" y="10"/>
                    </a:lnTo>
                    <a:lnTo>
                      <a:pt x="14" y="10"/>
                    </a:lnTo>
                    <a:lnTo>
                      <a:pt x="17" y="9"/>
                    </a:lnTo>
                    <a:lnTo>
                      <a:pt x="21" y="3"/>
                    </a:lnTo>
                    <a:lnTo>
                      <a:pt x="22" y="2"/>
                    </a:lnTo>
                    <a:lnTo>
                      <a:pt x="32" y="0"/>
                    </a:lnTo>
                    <a:lnTo>
                      <a:pt x="41" y="2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4" name="Freeform 6412">
                <a:extLst>
                  <a:ext uri="{FF2B5EF4-FFF2-40B4-BE49-F238E27FC236}">
                    <a16:creationId xmlns:a16="http://schemas.microsoft.com/office/drawing/2014/main" id="{E72023F0-0A94-9AA9-DD05-9B143EEFE6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2" y="1513"/>
                <a:ext cx="18" cy="16"/>
              </a:xfrm>
              <a:custGeom>
                <a:avLst/>
                <a:gdLst>
                  <a:gd name="T0" fmla="*/ 1 w 71"/>
                  <a:gd name="T1" fmla="*/ 2 h 63"/>
                  <a:gd name="T2" fmla="*/ 3 w 71"/>
                  <a:gd name="T3" fmla="*/ 3 h 63"/>
                  <a:gd name="T4" fmla="*/ 0 w 71"/>
                  <a:gd name="T5" fmla="*/ 9 h 63"/>
                  <a:gd name="T6" fmla="*/ 1 w 71"/>
                  <a:gd name="T7" fmla="*/ 12 h 63"/>
                  <a:gd name="T8" fmla="*/ 4 w 71"/>
                  <a:gd name="T9" fmla="*/ 13 h 63"/>
                  <a:gd name="T10" fmla="*/ 7 w 71"/>
                  <a:gd name="T11" fmla="*/ 14 h 63"/>
                  <a:gd name="T12" fmla="*/ 12 w 71"/>
                  <a:gd name="T13" fmla="*/ 19 h 63"/>
                  <a:gd name="T14" fmla="*/ 17 w 71"/>
                  <a:gd name="T15" fmla="*/ 20 h 63"/>
                  <a:gd name="T16" fmla="*/ 18 w 71"/>
                  <a:gd name="T17" fmla="*/ 21 h 63"/>
                  <a:gd name="T18" fmla="*/ 19 w 71"/>
                  <a:gd name="T19" fmla="*/ 19 h 63"/>
                  <a:gd name="T20" fmla="*/ 25 w 71"/>
                  <a:gd name="T21" fmla="*/ 20 h 63"/>
                  <a:gd name="T22" fmla="*/ 24 w 71"/>
                  <a:gd name="T23" fmla="*/ 23 h 63"/>
                  <a:gd name="T24" fmla="*/ 26 w 71"/>
                  <a:gd name="T25" fmla="*/ 24 h 63"/>
                  <a:gd name="T26" fmla="*/ 29 w 71"/>
                  <a:gd name="T27" fmla="*/ 28 h 63"/>
                  <a:gd name="T28" fmla="*/ 33 w 71"/>
                  <a:gd name="T29" fmla="*/ 30 h 63"/>
                  <a:gd name="T30" fmla="*/ 36 w 71"/>
                  <a:gd name="T31" fmla="*/ 31 h 63"/>
                  <a:gd name="T32" fmla="*/ 39 w 71"/>
                  <a:gd name="T33" fmla="*/ 35 h 63"/>
                  <a:gd name="T34" fmla="*/ 40 w 71"/>
                  <a:gd name="T35" fmla="*/ 38 h 63"/>
                  <a:gd name="T36" fmla="*/ 45 w 71"/>
                  <a:gd name="T37" fmla="*/ 40 h 63"/>
                  <a:gd name="T38" fmla="*/ 54 w 71"/>
                  <a:gd name="T39" fmla="*/ 49 h 63"/>
                  <a:gd name="T40" fmla="*/ 55 w 71"/>
                  <a:gd name="T41" fmla="*/ 52 h 63"/>
                  <a:gd name="T42" fmla="*/ 55 w 71"/>
                  <a:gd name="T43" fmla="*/ 49 h 63"/>
                  <a:gd name="T44" fmla="*/ 47 w 71"/>
                  <a:gd name="T45" fmla="*/ 40 h 63"/>
                  <a:gd name="T46" fmla="*/ 49 w 71"/>
                  <a:gd name="T47" fmla="*/ 37 h 63"/>
                  <a:gd name="T48" fmla="*/ 50 w 71"/>
                  <a:gd name="T49" fmla="*/ 41 h 63"/>
                  <a:gd name="T50" fmla="*/ 57 w 71"/>
                  <a:gd name="T51" fmla="*/ 38 h 63"/>
                  <a:gd name="T52" fmla="*/ 58 w 71"/>
                  <a:gd name="T53" fmla="*/ 44 h 63"/>
                  <a:gd name="T54" fmla="*/ 60 w 71"/>
                  <a:gd name="T55" fmla="*/ 45 h 63"/>
                  <a:gd name="T56" fmla="*/ 65 w 71"/>
                  <a:gd name="T57" fmla="*/ 44 h 63"/>
                  <a:gd name="T58" fmla="*/ 68 w 71"/>
                  <a:gd name="T59" fmla="*/ 44 h 63"/>
                  <a:gd name="T60" fmla="*/ 70 w 71"/>
                  <a:gd name="T61" fmla="*/ 47 h 63"/>
                  <a:gd name="T62" fmla="*/ 71 w 71"/>
                  <a:gd name="T63" fmla="*/ 52 h 63"/>
                  <a:gd name="T64" fmla="*/ 70 w 71"/>
                  <a:gd name="T65" fmla="*/ 57 h 63"/>
                  <a:gd name="T66" fmla="*/ 71 w 71"/>
                  <a:gd name="T67" fmla="*/ 63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71" h="63">
                    <a:moveTo>
                      <a:pt x="1" y="0"/>
                    </a:moveTo>
                    <a:lnTo>
                      <a:pt x="1" y="2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0" y="5"/>
                    </a:lnTo>
                    <a:lnTo>
                      <a:pt x="0" y="9"/>
                    </a:lnTo>
                    <a:lnTo>
                      <a:pt x="1" y="10"/>
                    </a:lnTo>
                    <a:lnTo>
                      <a:pt x="1" y="12"/>
                    </a:lnTo>
                    <a:lnTo>
                      <a:pt x="3" y="12"/>
                    </a:lnTo>
                    <a:lnTo>
                      <a:pt x="4" y="13"/>
                    </a:lnTo>
                    <a:lnTo>
                      <a:pt x="5" y="13"/>
                    </a:lnTo>
                    <a:lnTo>
                      <a:pt x="7" y="14"/>
                    </a:lnTo>
                    <a:lnTo>
                      <a:pt x="8" y="14"/>
                    </a:lnTo>
                    <a:lnTo>
                      <a:pt x="12" y="19"/>
                    </a:lnTo>
                    <a:lnTo>
                      <a:pt x="15" y="19"/>
                    </a:lnTo>
                    <a:lnTo>
                      <a:pt x="17" y="20"/>
                    </a:lnTo>
                    <a:lnTo>
                      <a:pt x="17" y="21"/>
                    </a:lnTo>
                    <a:lnTo>
                      <a:pt x="18" y="21"/>
                    </a:lnTo>
                    <a:lnTo>
                      <a:pt x="18" y="19"/>
                    </a:lnTo>
                    <a:lnTo>
                      <a:pt x="19" y="19"/>
                    </a:lnTo>
                    <a:lnTo>
                      <a:pt x="21" y="20"/>
                    </a:lnTo>
                    <a:lnTo>
                      <a:pt x="25" y="20"/>
                    </a:lnTo>
                    <a:lnTo>
                      <a:pt x="25" y="23"/>
                    </a:lnTo>
                    <a:lnTo>
                      <a:pt x="24" y="23"/>
                    </a:lnTo>
                    <a:lnTo>
                      <a:pt x="25" y="24"/>
                    </a:lnTo>
                    <a:lnTo>
                      <a:pt x="26" y="24"/>
                    </a:lnTo>
                    <a:lnTo>
                      <a:pt x="28" y="26"/>
                    </a:lnTo>
                    <a:lnTo>
                      <a:pt x="29" y="28"/>
                    </a:lnTo>
                    <a:lnTo>
                      <a:pt x="33" y="28"/>
                    </a:lnTo>
                    <a:lnTo>
                      <a:pt x="33" y="30"/>
                    </a:lnTo>
                    <a:lnTo>
                      <a:pt x="35" y="30"/>
                    </a:lnTo>
                    <a:lnTo>
                      <a:pt x="36" y="31"/>
                    </a:lnTo>
                    <a:lnTo>
                      <a:pt x="36" y="33"/>
                    </a:lnTo>
                    <a:lnTo>
                      <a:pt x="39" y="35"/>
                    </a:lnTo>
                    <a:lnTo>
                      <a:pt x="40" y="35"/>
                    </a:lnTo>
                    <a:lnTo>
                      <a:pt x="40" y="38"/>
                    </a:lnTo>
                    <a:lnTo>
                      <a:pt x="43" y="38"/>
                    </a:lnTo>
                    <a:lnTo>
                      <a:pt x="45" y="40"/>
                    </a:lnTo>
                    <a:lnTo>
                      <a:pt x="45" y="41"/>
                    </a:lnTo>
                    <a:lnTo>
                      <a:pt x="54" y="49"/>
                    </a:lnTo>
                    <a:lnTo>
                      <a:pt x="54" y="52"/>
                    </a:lnTo>
                    <a:lnTo>
                      <a:pt x="55" y="52"/>
                    </a:lnTo>
                    <a:lnTo>
                      <a:pt x="57" y="49"/>
                    </a:lnTo>
                    <a:lnTo>
                      <a:pt x="55" y="49"/>
                    </a:lnTo>
                    <a:lnTo>
                      <a:pt x="55" y="47"/>
                    </a:lnTo>
                    <a:lnTo>
                      <a:pt x="47" y="40"/>
                    </a:lnTo>
                    <a:lnTo>
                      <a:pt x="47" y="38"/>
                    </a:lnTo>
                    <a:lnTo>
                      <a:pt x="49" y="37"/>
                    </a:lnTo>
                    <a:lnTo>
                      <a:pt x="50" y="38"/>
                    </a:lnTo>
                    <a:lnTo>
                      <a:pt x="50" y="41"/>
                    </a:lnTo>
                    <a:lnTo>
                      <a:pt x="53" y="42"/>
                    </a:lnTo>
                    <a:lnTo>
                      <a:pt x="57" y="38"/>
                    </a:lnTo>
                    <a:lnTo>
                      <a:pt x="58" y="41"/>
                    </a:lnTo>
                    <a:lnTo>
                      <a:pt x="58" y="44"/>
                    </a:lnTo>
                    <a:lnTo>
                      <a:pt x="57" y="45"/>
                    </a:lnTo>
                    <a:lnTo>
                      <a:pt x="60" y="45"/>
                    </a:lnTo>
                    <a:lnTo>
                      <a:pt x="61" y="44"/>
                    </a:lnTo>
                    <a:lnTo>
                      <a:pt x="65" y="44"/>
                    </a:lnTo>
                    <a:lnTo>
                      <a:pt x="67" y="42"/>
                    </a:lnTo>
                    <a:lnTo>
                      <a:pt x="68" y="44"/>
                    </a:lnTo>
                    <a:lnTo>
                      <a:pt x="68" y="45"/>
                    </a:lnTo>
                    <a:lnTo>
                      <a:pt x="70" y="47"/>
                    </a:lnTo>
                    <a:lnTo>
                      <a:pt x="70" y="49"/>
                    </a:lnTo>
                    <a:lnTo>
                      <a:pt x="71" y="52"/>
                    </a:lnTo>
                    <a:lnTo>
                      <a:pt x="71" y="56"/>
                    </a:lnTo>
                    <a:lnTo>
                      <a:pt x="70" y="57"/>
                    </a:lnTo>
                    <a:lnTo>
                      <a:pt x="71" y="60"/>
                    </a:lnTo>
                    <a:lnTo>
                      <a:pt x="71" y="63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5" name="Freeform 6413">
                <a:extLst>
                  <a:ext uri="{FF2B5EF4-FFF2-40B4-BE49-F238E27FC236}">
                    <a16:creationId xmlns:a16="http://schemas.microsoft.com/office/drawing/2014/main" id="{1292BC39-447F-8E26-D668-96EB07C837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6" y="1512"/>
                <a:ext cx="46" cy="22"/>
              </a:xfrm>
              <a:custGeom>
                <a:avLst/>
                <a:gdLst>
                  <a:gd name="T0" fmla="*/ 0 w 184"/>
                  <a:gd name="T1" fmla="*/ 51 h 85"/>
                  <a:gd name="T2" fmla="*/ 3 w 184"/>
                  <a:gd name="T3" fmla="*/ 61 h 85"/>
                  <a:gd name="T4" fmla="*/ 5 w 184"/>
                  <a:gd name="T5" fmla="*/ 64 h 85"/>
                  <a:gd name="T6" fmla="*/ 7 w 184"/>
                  <a:gd name="T7" fmla="*/ 67 h 85"/>
                  <a:gd name="T8" fmla="*/ 10 w 184"/>
                  <a:gd name="T9" fmla="*/ 69 h 85"/>
                  <a:gd name="T10" fmla="*/ 11 w 184"/>
                  <a:gd name="T11" fmla="*/ 66 h 85"/>
                  <a:gd name="T12" fmla="*/ 10 w 184"/>
                  <a:gd name="T13" fmla="*/ 60 h 85"/>
                  <a:gd name="T14" fmla="*/ 14 w 184"/>
                  <a:gd name="T15" fmla="*/ 59 h 85"/>
                  <a:gd name="T16" fmla="*/ 15 w 184"/>
                  <a:gd name="T17" fmla="*/ 51 h 85"/>
                  <a:gd name="T18" fmla="*/ 25 w 184"/>
                  <a:gd name="T19" fmla="*/ 53 h 85"/>
                  <a:gd name="T20" fmla="*/ 27 w 184"/>
                  <a:gd name="T21" fmla="*/ 63 h 85"/>
                  <a:gd name="T22" fmla="*/ 25 w 184"/>
                  <a:gd name="T23" fmla="*/ 64 h 85"/>
                  <a:gd name="T24" fmla="*/ 24 w 184"/>
                  <a:gd name="T25" fmla="*/ 70 h 85"/>
                  <a:gd name="T26" fmla="*/ 29 w 184"/>
                  <a:gd name="T27" fmla="*/ 69 h 85"/>
                  <a:gd name="T28" fmla="*/ 32 w 184"/>
                  <a:gd name="T29" fmla="*/ 64 h 85"/>
                  <a:gd name="T30" fmla="*/ 37 w 184"/>
                  <a:gd name="T31" fmla="*/ 71 h 85"/>
                  <a:gd name="T32" fmla="*/ 42 w 184"/>
                  <a:gd name="T33" fmla="*/ 70 h 85"/>
                  <a:gd name="T34" fmla="*/ 44 w 184"/>
                  <a:gd name="T35" fmla="*/ 71 h 85"/>
                  <a:gd name="T36" fmla="*/ 44 w 184"/>
                  <a:gd name="T37" fmla="*/ 74 h 85"/>
                  <a:gd name="T38" fmla="*/ 42 w 184"/>
                  <a:gd name="T39" fmla="*/ 80 h 85"/>
                  <a:gd name="T40" fmla="*/ 43 w 184"/>
                  <a:gd name="T41" fmla="*/ 85 h 85"/>
                  <a:gd name="T42" fmla="*/ 46 w 184"/>
                  <a:gd name="T43" fmla="*/ 80 h 85"/>
                  <a:gd name="T44" fmla="*/ 49 w 184"/>
                  <a:gd name="T45" fmla="*/ 71 h 85"/>
                  <a:gd name="T46" fmla="*/ 44 w 184"/>
                  <a:gd name="T47" fmla="*/ 69 h 85"/>
                  <a:gd name="T48" fmla="*/ 43 w 184"/>
                  <a:gd name="T49" fmla="*/ 64 h 85"/>
                  <a:gd name="T50" fmla="*/ 44 w 184"/>
                  <a:gd name="T51" fmla="*/ 59 h 85"/>
                  <a:gd name="T52" fmla="*/ 47 w 184"/>
                  <a:gd name="T53" fmla="*/ 52 h 85"/>
                  <a:gd name="T54" fmla="*/ 44 w 184"/>
                  <a:gd name="T55" fmla="*/ 44 h 85"/>
                  <a:gd name="T56" fmla="*/ 46 w 184"/>
                  <a:gd name="T57" fmla="*/ 38 h 85"/>
                  <a:gd name="T58" fmla="*/ 47 w 184"/>
                  <a:gd name="T59" fmla="*/ 34 h 85"/>
                  <a:gd name="T60" fmla="*/ 53 w 184"/>
                  <a:gd name="T61" fmla="*/ 32 h 85"/>
                  <a:gd name="T62" fmla="*/ 75 w 184"/>
                  <a:gd name="T63" fmla="*/ 45 h 85"/>
                  <a:gd name="T64" fmla="*/ 84 w 184"/>
                  <a:gd name="T65" fmla="*/ 39 h 85"/>
                  <a:gd name="T66" fmla="*/ 82 w 184"/>
                  <a:gd name="T67" fmla="*/ 35 h 85"/>
                  <a:gd name="T68" fmla="*/ 77 w 184"/>
                  <a:gd name="T69" fmla="*/ 34 h 85"/>
                  <a:gd name="T70" fmla="*/ 74 w 184"/>
                  <a:gd name="T71" fmla="*/ 27 h 85"/>
                  <a:gd name="T72" fmla="*/ 85 w 184"/>
                  <a:gd name="T73" fmla="*/ 20 h 85"/>
                  <a:gd name="T74" fmla="*/ 87 w 184"/>
                  <a:gd name="T75" fmla="*/ 10 h 85"/>
                  <a:gd name="T76" fmla="*/ 82 w 184"/>
                  <a:gd name="T77" fmla="*/ 9 h 85"/>
                  <a:gd name="T78" fmla="*/ 77 w 184"/>
                  <a:gd name="T79" fmla="*/ 10 h 85"/>
                  <a:gd name="T80" fmla="*/ 78 w 184"/>
                  <a:gd name="T81" fmla="*/ 9 h 85"/>
                  <a:gd name="T82" fmla="*/ 80 w 184"/>
                  <a:gd name="T83" fmla="*/ 4 h 85"/>
                  <a:gd name="T84" fmla="*/ 85 w 184"/>
                  <a:gd name="T85" fmla="*/ 1 h 85"/>
                  <a:gd name="T86" fmla="*/ 89 w 184"/>
                  <a:gd name="T87" fmla="*/ 3 h 85"/>
                  <a:gd name="T88" fmla="*/ 95 w 184"/>
                  <a:gd name="T89" fmla="*/ 9 h 85"/>
                  <a:gd name="T90" fmla="*/ 117 w 184"/>
                  <a:gd name="T91" fmla="*/ 18 h 85"/>
                  <a:gd name="T92" fmla="*/ 131 w 184"/>
                  <a:gd name="T93" fmla="*/ 13 h 85"/>
                  <a:gd name="T94" fmla="*/ 142 w 184"/>
                  <a:gd name="T95" fmla="*/ 6 h 85"/>
                  <a:gd name="T96" fmla="*/ 151 w 184"/>
                  <a:gd name="T97" fmla="*/ 9 h 85"/>
                  <a:gd name="T98" fmla="*/ 159 w 184"/>
                  <a:gd name="T99" fmla="*/ 13 h 85"/>
                  <a:gd name="T100" fmla="*/ 178 w 184"/>
                  <a:gd name="T101" fmla="*/ 11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84" h="85">
                    <a:moveTo>
                      <a:pt x="1" y="49"/>
                    </a:moveTo>
                    <a:lnTo>
                      <a:pt x="0" y="51"/>
                    </a:lnTo>
                    <a:lnTo>
                      <a:pt x="0" y="56"/>
                    </a:lnTo>
                    <a:lnTo>
                      <a:pt x="3" y="61"/>
                    </a:lnTo>
                    <a:lnTo>
                      <a:pt x="5" y="63"/>
                    </a:lnTo>
                    <a:lnTo>
                      <a:pt x="5" y="64"/>
                    </a:lnTo>
                    <a:lnTo>
                      <a:pt x="7" y="66"/>
                    </a:lnTo>
                    <a:lnTo>
                      <a:pt x="7" y="67"/>
                    </a:lnTo>
                    <a:lnTo>
                      <a:pt x="8" y="67"/>
                    </a:lnTo>
                    <a:lnTo>
                      <a:pt x="10" y="69"/>
                    </a:lnTo>
                    <a:lnTo>
                      <a:pt x="11" y="67"/>
                    </a:lnTo>
                    <a:lnTo>
                      <a:pt x="11" y="66"/>
                    </a:lnTo>
                    <a:lnTo>
                      <a:pt x="10" y="63"/>
                    </a:lnTo>
                    <a:lnTo>
                      <a:pt x="10" y="60"/>
                    </a:lnTo>
                    <a:lnTo>
                      <a:pt x="14" y="60"/>
                    </a:lnTo>
                    <a:lnTo>
                      <a:pt x="14" y="59"/>
                    </a:lnTo>
                    <a:lnTo>
                      <a:pt x="15" y="56"/>
                    </a:lnTo>
                    <a:lnTo>
                      <a:pt x="15" y="51"/>
                    </a:lnTo>
                    <a:lnTo>
                      <a:pt x="20" y="51"/>
                    </a:lnTo>
                    <a:lnTo>
                      <a:pt x="25" y="53"/>
                    </a:lnTo>
                    <a:lnTo>
                      <a:pt x="27" y="57"/>
                    </a:lnTo>
                    <a:lnTo>
                      <a:pt x="27" y="63"/>
                    </a:lnTo>
                    <a:lnTo>
                      <a:pt x="25" y="63"/>
                    </a:lnTo>
                    <a:lnTo>
                      <a:pt x="25" y="64"/>
                    </a:lnTo>
                    <a:lnTo>
                      <a:pt x="24" y="67"/>
                    </a:lnTo>
                    <a:lnTo>
                      <a:pt x="24" y="70"/>
                    </a:lnTo>
                    <a:lnTo>
                      <a:pt x="27" y="70"/>
                    </a:lnTo>
                    <a:lnTo>
                      <a:pt x="29" y="69"/>
                    </a:lnTo>
                    <a:lnTo>
                      <a:pt x="31" y="67"/>
                    </a:lnTo>
                    <a:lnTo>
                      <a:pt x="32" y="64"/>
                    </a:lnTo>
                    <a:lnTo>
                      <a:pt x="37" y="64"/>
                    </a:lnTo>
                    <a:lnTo>
                      <a:pt x="37" y="71"/>
                    </a:lnTo>
                    <a:lnTo>
                      <a:pt x="39" y="71"/>
                    </a:lnTo>
                    <a:lnTo>
                      <a:pt x="42" y="70"/>
                    </a:lnTo>
                    <a:lnTo>
                      <a:pt x="44" y="70"/>
                    </a:lnTo>
                    <a:lnTo>
                      <a:pt x="44" y="71"/>
                    </a:lnTo>
                    <a:lnTo>
                      <a:pt x="46" y="71"/>
                    </a:lnTo>
                    <a:lnTo>
                      <a:pt x="44" y="74"/>
                    </a:lnTo>
                    <a:lnTo>
                      <a:pt x="42" y="77"/>
                    </a:lnTo>
                    <a:lnTo>
                      <a:pt x="42" y="80"/>
                    </a:lnTo>
                    <a:lnTo>
                      <a:pt x="40" y="83"/>
                    </a:lnTo>
                    <a:lnTo>
                      <a:pt x="43" y="85"/>
                    </a:lnTo>
                    <a:lnTo>
                      <a:pt x="46" y="83"/>
                    </a:lnTo>
                    <a:lnTo>
                      <a:pt x="46" y="80"/>
                    </a:lnTo>
                    <a:lnTo>
                      <a:pt x="49" y="78"/>
                    </a:lnTo>
                    <a:lnTo>
                      <a:pt x="49" y="71"/>
                    </a:lnTo>
                    <a:lnTo>
                      <a:pt x="47" y="71"/>
                    </a:lnTo>
                    <a:lnTo>
                      <a:pt x="44" y="69"/>
                    </a:lnTo>
                    <a:lnTo>
                      <a:pt x="43" y="66"/>
                    </a:lnTo>
                    <a:lnTo>
                      <a:pt x="43" y="64"/>
                    </a:lnTo>
                    <a:lnTo>
                      <a:pt x="44" y="63"/>
                    </a:lnTo>
                    <a:lnTo>
                      <a:pt x="44" y="59"/>
                    </a:lnTo>
                    <a:lnTo>
                      <a:pt x="46" y="53"/>
                    </a:lnTo>
                    <a:lnTo>
                      <a:pt x="47" y="52"/>
                    </a:lnTo>
                    <a:lnTo>
                      <a:pt x="47" y="49"/>
                    </a:lnTo>
                    <a:lnTo>
                      <a:pt x="44" y="44"/>
                    </a:lnTo>
                    <a:lnTo>
                      <a:pt x="44" y="41"/>
                    </a:lnTo>
                    <a:lnTo>
                      <a:pt x="46" y="38"/>
                    </a:lnTo>
                    <a:lnTo>
                      <a:pt x="46" y="37"/>
                    </a:lnTo>
                    <a:lnTo>
                      <a:pt x="47" y="34"/>
                    </a:lnTo>
                    <a:lnTo>
                      <a:pt x="49" y="32"/>
                    </a:lnTo>
                    <a:lnTo>
                      <a:pt x="53" y="32"/>
                    </a:lnTo>
                    <a:lnTo>
                      <a:pt x="68" y="44"/>
                    </a:lnTo>
                    <a:lnTo>
                      <a:pt x="75" y="45"/>
                    </a:lnTo>
                    <a:lnTo>
                      <a:pt x="80" y="45"/>
                    </a:lnTo>
                    <a:lnTo>
                      <a:pt x="84" y="39"/>
                    </a:lnTo>
                    <a:lnTo>
                      <a:pt x="84" y="37"/>
                    </a:lnTo>
                    <a:lnTo>
                      <a:pt x="82" y="35"/>
                    </a:lnTo>
                    <a:lnTo>
                      <a:pt x="80" y="35"/>
                    </a:lnTo>
                    <a:lnTo>
                      <a:pt x="77" y="34"/>
                    </a:lnTo>
                    <a:lnTo>
                      <a:pt x="74" y="31"/>
                    </a:lnTo>
                    <a:lnTo>
                      <a:pt x="74" y="27"/>
                    </a:lnTo>
                    <a:lnTo>
                      <a:pt x="80" y="21"/>
                    </a:lnTo>
                    <a:lnTo>
                      <a:pt x="85" y="20"/>
                    </a:lnTo>
                    <a:lnTo>
                      <a:pt x="88" y="16"/>
                    </a:lnTo>
                    <a:lnTo>
                      <a:pt x="87" y="10"/>
                    </a:lnTo>
                    <a:lnTo>
                      <a:pt x="85" y="9"/>
                    </a:lnTo>
                    <a:lnTo>
                      <a:pt x="82" y="9"/>
                    </a:lnTo>
                    <a:lnTo>
                      <a:pt x="81" y="10"/>
                    </a:lnTo>
                    <a:lnTo>
                      <a:pt x="77" y="10"/>
                    </a:lnTo>
                    <a:lnTo>
                      <a:pt x="77" y="9"/>
                    </a:lnTo>
                    <a:lnTo>
                      <a:pt x="78" y="9"/>
                    </a:lnTo>
                    <a:lnTo>
                      <a:pt x="80" y="7"/>
                    </a:lnTo>
                    <a:lnTo>
                      <a:pt x="80" y="4"/>
                    </a:lnTo>
                    <a:lnTo>
                      <a:pt x="82" y="1"/>
                    </a:lnTo>
                    <a:lnTo>
                      <a:pt x="85" y="1"/>
                    </a:lnTo>
                    <a:lnTo>
                      <a:pt x="87" y="0"/>
                    </a:lnTo>
                    <a:lnTo>
                      <a:pt x="89" y="3"/>
                    </a:lnTo>
                    <a:lnTo>
                      <a:pt x="91" y="6"/>
                    </a:lnTo>
                    <a:lnTo>
                      <a:pt x="95" y="9"/>
                    </a:lnTo>
                    <a:lnTo>
                      <a:pt x="109" y="13"/>
                    </a:lnTo>
                    <a:lnTo>
                      <a:pt x="117" y="18"/>
                    </a:lnTo>
                    <a:lnTo>
                      <a:pt x="120" y="18"/>
                    </a:lnTo>
                    <a:lnTo>
                      <a:pt x="131" y="13"/>
                    </a:lnTo>
                    <a:lnTo>
                      <a:pt x="134" y="10"/>
                    </a:lnTo>
                    <a:lnTo>
                      <a:pt x="142" y="6"/>
                    </a:lnTo>
                    <a:lnTo>
                      <a:pt x="145" y="6"/>
                    </a:lnTo>
                    <a:lnTo>
                      <a:pt x="151" y="9"/>
                    </a:lnTo>
                    <a:lnTo>
                      <a:pt x="152" y="10"/>
                    </a:lnTo>
                    <a:lnTo>
                      <a:pt x="159" y="13"/>
                    </a:lnTo>
                    <a:lnTo>
                      <a:pt x="170" y="13"/>
                    </a:lnTo>
                    <a:lnTo>
                      <a:pt x="178" y="11"/>
                    </a:lnTo>
                    <a:lnTo>
                      <a:pt x="184" y="4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6" name="Freeform 6414">
                <a:extLst>
                  <a:ext uri="{FF2B5EF4-FFF2-40B4-BE49-F238E27FC236}">
                    <a16:creationId xmlns:a16="http://schemas.microsoft.com/office/drawing/2014/main" id="{27DE789A-6477-BC88-2E8B-F4018055A3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1" y="1524"/>
                <a:ext cx="8" cy="10"/>
              </a:xfrm>
              <a:custGeom>
                <a:avLst/>
                <a:gdLst>
                  <a:gd name="T0" fmla="*/ 32 w 33"/>
                  <a:gd name="T1" fmla="*/ 4 h 41"/>
                  <a:gd name="T2" fmla="*/ 24 w 33"/>
                  <a:gd name="T3" fmla="*/ 0 h 41"/>
                  <a:gd name="T4" fmla="*/ 17 w 33"/>
                  <a:gd name="T5" fmla="*/ 8 h 41"/>
                  <a:gd name="T6" fmla="*/ 4 w 33"/>
                  <a:gd name="T7" fmla="*/ 16 h 41"/>
                  <a:gd name="T8" fmla="*/ 0 w 33"/>
                  <a:gd name="T9" fmla="*/ 33 h 41"/>
                  <a:gd name="T10" fmla="*/ 0 w 33"/>
                  <a:gd name="T11" fmla="*/ 40 h 41"/>
                  <a:gd name="T12" fmla="*/ 2 w 33"/>
                  <a:gd name="T13" fmla="*/ 41 h 41"/>
                  <a:gd name="T14" fmla="*/ 3 w 33"/>
                  <a:gd name="T15" fmla="*/ 41 h 41"/>
                  <a:gd name="T16" fmla="*/ 3 w 33"/>
                  <a:gd name="T17" fmla="*/ 40 h 41"/>
                  <a:gd name="T18" fmla="*/ 4 w 33"/>
                  <a:gd name="T19" fmla="*/ 40 h 41"/>
                  <a:gd name="T20" fmla="*/ 10 w 33"/>
                  <a:gd name="T21" fmla="*/ 34 h 41"/>
                  <a:gd name="T22" fmla="*/ 13 w 33"/>
                  <a:gd name="T23" fmla="*/ 29 h 41"/>
                  <a:gd name="T24" fmla="*/ 13 w 33"/>
                  <a:gd name="T25" fmla="*/ 27 h 41"/>
                  <a:gd name="T26" fmla="*/ 16 w 33"/>
                  <a:gd name="T27" fmla="*/ 23 h 41"/>
                  <a:gd name="T28" fmla="*/ 23 w 33"/>
                  <a:gd name="T29" fmla="*/ 17 h 41"/>
                  <a:gd name="T30" fmla="*/ 28 w 33"/>
                  <a:gd name="T31" fmla="*/ 15 h 41"/>
                  <a:gd name="T32" fmla="*/ 32 w 33"/>
                  <a:gd name="T33" fmla="*/ 15 h 41"/>
                  <a:gd name="T34" fmla="*/ 33 w 33"/>
                  <a:gd name="T35" fmla="*/ 13 h 41"/>
                  <a:gd name="T36" fmla="*/ 32 w 33"/>
                  <a:gd name="T37" fmla="*/ 7 h 41"/>
                  <a:gd name="T38" fmla="*/ 32 w 33"/>
                  <a:gd name="T39" fmla="*/ 4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3" h="41">
                    <a:moveTo>
                      <a:pt x="32" y="4"/>
                    </a:moveTo>
                    <a:lnTo>
                      <a:pt x="24" y="0"/>
                    </a:lnTo>
                    <a:lnTo>
                      <a:pt x="17" y="8"/>
                    </a:lnTo>
                    <a:lnTo>
                      <a:pt x="4" y="16"/>
                    </a:lnTo>
                    <a:lnTo>
                      <a:pt x="0" y="33"/>
                    </a:lnTo>
                    <a:lnTo>
                      <a:pt x="0" y="40"/>
                    </a:lnTo>
                    <a:lnTo>
                      <a:pt x="2" y="41"/>
                    </a:lnTo>
                    <a:lnTo>
                      <a:pt x="3" y="41"/>
                    </a:lnTo>
                    <a:lnTo>
                      <a:pt x="3" y="40"/>
                    </a:lnTo>
                    <a:lnTo>
                      <a:pt x="4" y="40"/>
                    </a:lnTo>
                    <a:lnTo>
                      <a:pt x="10" y="34"/>
                    </a:lnTo>
                    <a:lnTo>
                      <a:pt x="13" y="29"/>
                    </a:lnTo>
                    <a:lnTo>
                      <a:pt x="13" y="27"/>
                    </a:lnTo>
                    <a:lnTo>
                      <a:pt x="16" y="23"/>
                    </a:lnTo>
                    <a:lnTo>
                      <a:pt x="23" y="17"/>
                    </a:lnTo>
                    <a:lnTo>
                      <a:pt x="28" y="15"/>
                    </a:lnTo>
                    <a:lnTo>
                      <a:pt x="32" y="15"/>
                    </a:lnTo>
                    <a:lnTo>
                      <a:pt x="33" y="13"/>
                    </a:lnTo>
                    <a:lnTo>
                      <a:pt x="32" y="7"/>
                    </a:lnTo>
                    <a:lnTo>
                      <a:pt x="32" y="4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7" name="Freeform 6415">
                <a:extLst>
                  <a:ext uri="{FF2B5EF4-FFF2-40B4-BE49-F238E27FC236}">
                    <a16:creationId xmlns:a16="http://schemas.microsoft.com/office/drawing/2014/main" id="{74F05513-8DD6-C3B6-1962-D6C6D9A929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9" y="1529"/>
                <a:ext cx="1" cy="2"/>
              </a:xfrm>
              <a:custGeom>
                <a:avLst/>
                <a:gdLst>
                  <a:gd name="T0" fmla="*/ 0 w 3"/>
                  <a:gd name="T1" fmla="*/ 6 h 6"/>
                  <a:gd name="T2" fmla="*/ 0 w 3"/>
                  <a:gd name="T3" fmla="*/ 4 h 6"/>
                  <a:gd name="T4" fmla="*/ 2 w 3"/>
                  <a:gd name="T5" fmla="*/ 4 h 6"/>
                  <a:gd name="T6" fmla="*/ 2 w 3"/>
                  <a:gd name="T7" fmla="*/ 3 h 6"/>
                  <a:gd name="T8" fmla="*/ 3 w 3"/>
                  <a:gd name="T9" fmla="*/ 2 h 6"/>
                  <a:gd name="T10" fmla="*/ 3 w 3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6">
                    <a:moveTo>
                      <a:pt x="0" y="6"/>
                    </a:moveTo>
                    <a:lnTo>
                      <a:pt x="0" y="4"/>
                    </a:lnTo>
                    <a:lnTo>
                      <a:pt x="2" y="4"/>
                    </a:lnTo>
                    <a:lnTo>
                      <a:pt x="2" y="3"/>
                    </a:lnTo>
                    <a:lnTo>
                      <a:pt x="3" y="2"/>
                    </a:lnTo>
                    <a:lnTo>
                      <a:pt x="3" y="0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8" name="Freeform 6416">
                <a:extLst>
                  <a:ext uri="{FF2B5EF4-FFF2-40B4-BE49-F238E27FC236}">
                    <a16:creationId xmlns:a16="http://schemas.microsoft.com/office/drawing/2014/main" id="{D94A052F-291F-DDE8-A0D5-C54816EC34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9" y="1529"/>
                <a:ext cx="1" cy="2"/>
              </a:xfrm>
              <a:custGeom>
                <a:avLst/>
                <a:gdLst>
                  <a:gd name="T0" fmla="*/ 4 w 4"/>
                  <a:gd name="T1" fmla="*/ 0 h 6"/>
                  <a:gd name="T2" fmla="*/ 3 w 4"/>
                  <a:gd name="T3" fmla="*/ 2 h 6"/>
                  <a:gd name="T4" fmla="*/ 0 w 4"/>
                  <a:gd name="T5" fmla="*/ 2 h 6"/>
                  <a:gd name="T6" fmla="*/ 0 w 4"/>
                  <a:gd name="T7" fmla="*/ 6 h 6"/>
                  <a:gd name="T8" fmla="*/ 1 w 4"/>
                  <a:gd name="T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6">
                    <a:moveTo>
                      <a:pt x="4" y="0"/>
                    </a:moveTo>
                    <a:lnTo>
                      <a:pt x="3" y="2"/>
                    </a:lnTo>
                    <a:lnTo>
                      <a:pt x="0" y="2"/>
                    </a:lnTo>
                    <a:lnTo>
                      <a:pt x="0" y="6"/>
                    </a:lnTo>
                    <a:lnTo>
                      <a:pt x="1" y="6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9" name="Freeform 6417">
                <a:extLst>
                  <a:ext uri="{FF2B5EF4-FFF2-40B4-BE49-F238E27FC236}">
                    <a16:creationId xmlns:a16="http://schemas.microsoft.com/office/drawing/2014/main" id="{117E45C6-0665-4FDF-EBAD-05EF003498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9" y="1531"/>
                <a:ext cx="1" cy="3"/>
              </a:xfrm>
              <a:custGeom>
                <a:avLst/>
                <a:gdLst>
                  <a:gd name="T0" fmla="*/ 0 w 4"/>
                  <a:gd name="T1" fmla="*/ 0 h 12"/>
                  <a:gd name="T2" fmla="*/ 2 w 4"/>
                  <a:gd name="T3" fmla="*/ 10 h 12"/>
                  <a:gd name="T4" fmla="*/ 4 w 4"/>
                  <a:gd name="T5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2">
                    <a:moveTo>
                      <a:pt x="0" y="0"/>
                    </a:moveTo>
                    <a:lnTo>
                      <a:pt x="2" y="10"/>
                    </a:lnTo>
                    <a:lnTo>
                      <a:pt x="4" y="12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0" name="Line 6418">
                <a:extLst>
                  <a:ext uri="{FF2B5EF4-FFF2-40B4-BE49-F238E27FC236}">
                    <a16:creationId xmlns:a16="http://schemas.microsoft.com/office/drawing/2014/main" id="{E090A1C1-376B-8248-21BE-E7F4CAAF4AE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50" y="1534"/>
                <a:ext cx="1" cy="0"/>
              </a:xfrm>
              <a:prstGeom prst="line">
                <a:avLst/>
              </a:pr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1" name="Freeform 6419">
                <a:extLst>
                  <a:ext uri="{FF2B5EF4-FFF2-40B4-BE49-F238E27FC236}">
                    <a16:creationId xmlns:a16="http://schemas.microsoft.com/office/drawing/2014/main" id="{D14B5DDF-8AB8-039A-583A-1CBDE4E0EB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0" y="1534"/>
                <a:ext cx="1" cy="0"/>
              </a:xfrm>
              <a:custGeom>
                <a:avLst/>
                <a:gdLst>
                  <a:gd name="T0" fmla="*/ 0 w 2"/>
                  <a:gd name="T1" fmla="*/ 0 h 3"/>
                  <a:gd name="T2" fmla="*/ 0 w 2"/>
                  <a:gd name="T3" fmla="*/ 2 h 3"/>
                  <a:gd name="T4" fmla="*/ 2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lnTo>
                      <a:pt x="0" y="2"/>
                    </a:lnTo>
                    <a:lnTo>
                      <a:pt x="2" y="3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2" name="Freeform 6420">
                <a:extLst>
                  <a:ext uri="{FF2B5EF4-FFF2-40B4-BE49-F238E27FC236}">
                    <a16:creationId xmlns:a16="http://schemas.microsoft.com/office/drawing/2014/main" id="{DCC9E8EE-042C-A866-1416-989AFD1CF9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8" y="1534"/>
                <a:ext cx="43" cy="20"/>
              </a:xfrm>
              <a:custGeom>
                <a:avLst/>
                <a:gdLst>
                  <a:gd name="T0" fmla="*/ 171 w 173"/>
                  <a:gd name="T1" fmla="*/ 7 h 76"/>
                  <a:gd name="T2" fmla="*/ 167 w 173"/>
                  <a:gd name="T3" fmla="*/ 17 h 76"/>
                  <a:gd name="T4" fmla="*/ 159 w 173"/>
                  <a:gd name="T5" fmla="*/ 25 h 76"/>
                  <a:gd name="T6" fmla="*/ 156 w 173"/>
                  <a:gd name="T7" fmla="*/ 20 h 76"/>
                  <a:gd name="T8" fmla="*/ 153 w 173"/>
                  <a:gd name="T9" fmla="*/ 35 h 76"/>
                  <a:gd name="T10" fmla="*/ 144 w 173"/>
                  <a:gd name="T11" fmla="*/ 50 h 76"/>
                  <a:gd name="T12" fmla="*/ 149 w 173"/>
                  <a:gd name="T13" fmla="*/ 55 h 76"/>
                  <a:gd name="T14" fmla="*/ 148 w 173"/>
                  <a:gd name="T15" fmla="*/ 66 h 76"/>
                  <a:gd name="T16" fmla="*/ 142 w 173"/>
                  <a:gd name="T17" fmla="*/ 70 h 76"/>
                  <a:gd name="T18" fmla="*/ 132 w 173"/>
                  <a:gd name="T19" fmla="*/ 67 h 76"/>
                  <a:gd name="T20" fmla="*/ 120 w 173"/>
                  <a:gd name="T21" fmla="*/ 74 h 76"/>
                  <a:gd name="T22" fmla="*/ 104 w 173"/>
                  <a:gd name="T23" fmla="*/ 74 h 76"/>
                  <a:gd name="T24" fmla="*/ 107 w 173"/>
                  <a:gd name="T25" fmla="*/ 71 h 76"/>
                  <a:gd name="T26" fmla="*/ 102 w 173"/>
                  <a:gd name="T27" fmla="*/ 63 h 76"/>
                  <a:gd name="T28" fmla="*/ 104 w 173"/>
                  <a:gd name="T29" fmla="*/ 70 h 76"/>
                  <a:gd name="T30" fmla="*/ 92 w 173"/>
                  <a:gd name="T31" fmla="*/ 71 h 76"/>
                  <a:gd name="T32" fmla="*/ 89 w 173"/>
                  <a:gd name="T33" fmla="*/ 66 h 76"/>
                  <a:gd name="T34" fmla="*/ 93 w 173"/>
                  <a:gd name="T35" fmla="*/ 57 h 76"/>
                  <a:gd name="T36" fmla="*/ 90 w 173"/>
                  <a:gd name="T37" fmla="*/ 56 h 76"/>
                  <a:gd name="T38" fmla="*/ 81 w 173"/>
                  <a:gd name="T39" fmla="*/ 55 h 76"/>
                  <a:gd name="T40" fmla="*/ 82 w 173"/>
                  <a:gd name="T41" fmla="*/ 46 h 76"/>
                  <a:gd name="T42" fmla="*/ 72 w 173"/>
                  <a:gd name="T43" fmla="*/ 49 h 76"/>
                  <a:gd name="T44" fmla="*/ 65 w 173"/>
                  <a:gd name="T45" fmla="*/ 57 h 76"/>
                  <a:gd name="T46" fmla="*/ 64 w 173"/>
                  <a:gd name="T47" fmla="*/ 69 h 76"/>
                  <a:gd name="T48" fmla="*/ 54 w 173"/>
                  <a:gd name="T49" fmla="*/ 63 h 76"/>
                  <a:gd name="T50" fmla="*/ 58 w 173"/>
                  <a:gd name="T51" fmla="*/ 49 h 76"/>
                  <a:gd name="T52" fmla="*/ 56 w 173"/>
                  <a:gd name="T53" fmla="*/ 38 h 76"/>
                  <a:gd name="T54" fmla="*/ 49 w 173"/>
                  <a:gd name="T55" fmla="*/ 42 h 76"/>
                  <a:gd name="T56" fmla="*/ 43 w 173"/>
                  <a:gd name="T57" fmla="*/ 36 h 76"/>
                  <a:gd name="T58" fmla="*/ 34 w 173"/>
                  <a:gd name="T59" fmla="*/ 36 h 76"/>
                  <a:gd name="T60" fmla="*/ 39 w 173"/>
                  <a:gd name="T61" fmla="*/ 45 h 76"/>
                  <a:gd name="T62" fmla="*/ 42 w 173"/>
                  <a:gd name="T63" fmla="*/ 52 h 76"/>
                  <a:gd name="T64" fmla="*/ 34 w 173"/>
                  <a:gd name="T65" fmla="*/ 57 h 76"/>
                  <a:gd name="T66" fmla="*/ 34 w 173"/>
                  <a:gd name="T67" fmla="*/ 67 h 76"/>
                  <a:gd name="T68" fmla="*/ 30 w 173"/>
                  <a:gd name="T69" fmla="*/ 59 h 76"/>
                  <a:gd name="T70" fmla="*/ 29 w 173"/>
                  <a:gd name="T71" fmla="*/ 52 h 76"/>
                  <a:gd name="T72" fmla="*/ 33 w 173"/>
                  <a:gd name="T73" fmla="*/ 46 h 76"/>
                  <a:gd name="T74" fmla="*/ 29 w 173"/>
                  <a:gd name="T75" fmla="*/ 50 h 76"/>
                  <a:gd name="T76" fmla="*/ 17 w 173"/>
                  <a:gd name="T77" fmla="*/ 56 h 76"/>
                  <a:gd name="T78" fmla="*/ 8 w 173"/>
                  <a:gd name="T79" fmla="*/ 52 h 76"/>
                  <a:gd name="T80" fmla="*/ 5 w 173"/>
                  <a:gd name="T81" fmla="*/ 48 h 76"/>
                  <a:gd name="T82" fmla="*/ 0 w 173"/>
                  <a:gd name="T83" fmla="*/ 56 h 76"/>
                  <a:gd name="T84" fmla="*/ 7 w 173"/>
                  <a:gd name="T85" fmla="*/ 59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73" h="76">
                    <a:moveTo>
                      <a:pt x="173" y="0"/>
                    </a:moveTo>
                    <a:lnTo>
                      <a:pt x="173" y="3"/>
                    </a:lnTo>
                    <a:lnTo>
                      <a:pt x="171" y="7"/>
                    </a:lnTo>
                    <a:lnTo>
                      <a:pt x="169" y="10"/>
                    </a:lnTo>
                    <a:lnTo>
                      <a:pt x="169" y="13"/>
                    </a:lnTo>
                    <a:lnTo>
                      <a:pt x="167" y="17"/>
                    </a:lnTo>
                    <a:lnTo>
                      <a:pt x="167" y="23"/>
                    </a:lnTo>
                    <a:lnTo>
                      <a:pt x="166" y="24"/>
                    </a:lnTo>
                    <a:lnTo>
                      <a:pt x="159" y="25"/>
                    </a:lnTo>
                    <a:lnTo>
                      <a:pt x="157" y="23"/>
                    </a:lnTo>
                    <a:lnTo>
                      <a:pt x="157" y="20"/>
                    </a:lnTo>
                    <a:lnTo>
                      <a:pt x="156" y="20"/>
                    </a:lnTo>
                    <a:lnTo>
                      <a:pt x="153" y="23"/>
                    </a:lnTo>
                    <a:lnTo>
                      <a:pt x="156" y="27"/>
                    </a:lnTo>
                    <a:lnTo>
                      <a:pt x="153" y="35"/>
                    </a:lnTo>
                    <a:lnTo>
                      <a:pt x="152" y="42"/>
                    </a:lnTo>
                    <a:lnTo>
                      <a:pt x="146" y="48"/>
                    </a:lnTo>
                    <a:lnTo>
                      <a:pt x="144" y="50"/>
                    </a:lnTo>
                    <a:lnTo>
                      <a:pt x="148" y="55"/>
                    </a:lnTo>
                    <a:lnTo>
                      <a:pt x="148" y="53"/>
                    </a:lnTo>
                    <a:lnTo>
                      <a:pt x="149" y="55"/>
                    </a:lnTo>
                    <a:lnTo>
                      <a:pt x="152" y="57"/>
                    </a:lnTo>
                    <a:lnTo>
                      <a:pt x="152" y="60"/>
                    </a:lnTo>
                    <a:lnTo>
                      <a:pt x="148" y="66"/>
                    </a:lnTo>
                    <a:lnTo>
                      <a:pt x="148" y="67"/>
                    </a:lnTo>
                    <a:lnTo>
                      <a:pt x="146" y="69"/>
                    </a:lnTo>
                    <a:lnTo>
                      <a:pt x="142" y="70"/>
                    </a:lnTo>
                    <a:lnTo>
                      <a:pt x="135" y="70"/>
                    </a:lnTo>
                    <a:lnTo>
                      <a:pt x="135" y="69"/>
                    </a:lnTo>
                    <a:lnTo>
                      <a:pt x="132" y="67"/>
                    </a:lnTo>
                    <a:lnTo>
                      <a:pt x="130" y="67"/>
                    </a:lnTo>
                    <a:lnTo>
                      <a:pt x="123" y="74"/>
                    </a:lnTo>
                    <a:lnTo>
                      <a:pt x="120" y="74"/>
                    </a:lnTo>
                    <a:lnTo>
                      <a:pt x="117" y="76"/>
                    </a:lnTo>
                    <a:lnTo>
                      <a:pt x="104" y="76"/>
                    </a:lnTo>
                    <a:lnTo>
                      <a:pt x="104" y="74"/>
                    </a:lnTo>
                    <a:lnTo>
                      <a:pt x="106" y="74"/>
                    </a:lnTo>
                    <a:lnTo>
                      <a:pt x="106" y="73"/>
                    </a:lnTo>
                    <a:lnTo>
                      <a:pt x="107" y="71"/>
                    </a:lnTo>
                    <a:lnTo>
                      <a:pt x="107" y="70"/>
                    </a:lnTo>
                    <a:lnTo>
                      <a:pt x="104" y="63"/>
                    </a:lnTo>
                    <a:lnTo>
                      <a:pt x="102" y="63"/>
                    </a:lnTo>
                    <a:lnTo>
                      <a:pt x="102" y="66"/>
                    </a:lnTo>
                    <a:lnTo>
                      <a:pt x="104" y="69"/>
                    </a:lnTo>
                    <a:lnTo>
                      <a:pt x="104" y="70"/>
                    </a:lnTo>
                    <a:lnTo>
                      <a:pt x="96" y="70"/>
                    </a:lnTo>
                    <a:lnTo>
                      <a:pt x="94" y="71"/>
                    </a:lnTo>
                    <a:lnTo>
                      <a:pt x="92" y="71"/>
                    </a:lnTo>
                    <a:lnTo>
                      <a:pt x="89" y="70"/>
                    </a:lnTo>
                    <a:lnTo>
                      <a:pt x="87" y="67"/>
                    </a:lnTo>
                    <a:lnTo>
                      <a:pt x="89" y="66"/>
                    </a:lnTo>
                    <a:lnTo>
                      <a:pt x="89" y="64"/>
                    </a:lnTo>
                    <a:lnTo>
                      <a:pt x="92" y="59"/>
                    </a:lnTo>
                    <a:lnTo>
                      <a:pt x="93" y="57"/>
                    </a:lnTo>
                    <a:lnTo>
                      <a:pt x="93" y="56"/>
                    </a:lnTo>
                    <a:lnTo>
                      <a:pt x="92" y="53"/>
                    </a:lnTo>
                    <a:lnTo>
                      <a:pt x="90" y="56"/>
                    </a:lnTo>
                    <a:lnTo>
                      <a:pt x="89" y="57"/>
                    </a:lnTo>
                    <a:lnTo>
                      <a:pt x="85" y="57"/>
                    </a:lnTo>
                    <a:lnTo>
                      <a:pt x="81" y="55"/>
                    </a:lnTo>
                    <a:lnTo>
                      <a:pt x="81" y="53"/>
                    </a:lnTo>
                    <a:lnTo>
                      <a:pt x="82" y="52"/>
                    </a:lnTo>
                    <a:lnTo>
                      <a:pt x="82" y="46"/>
                    </a:lnTo>
                    <a:lnTo>
                      <a:pt x="79" y="45"/>
                    </a:lnTo>
                    <a:lnTo>
                      <a:pt x="79" y="46"/>
                    </a:lnTo>
                    <a:lnTo>
                      <a:pt x="72" y="49"/>
                    </a:lnTo>
                    <a:lnTo>
                      <a:pt x="68" y="52"/>
                    </a:lnTo>
                    <a:lnTo>
                      <a:pt x="65" y="55"/>
                    </a:lnTo>
                    <a:lnTo>
                      <a:pt x="65" y="57"/>
                    </a:lnTo>
                    <a:lnTo>
                      <a:pt x="67" y="63"/>
                    </a:lnTo>
                    <a:lnTo>
                      <a:pt x="65" y="67"/>
                    </a:lnTo>
                    <a:lnTo>
                      <a:pt x="64" y="69"/>
                    </a:lnTo>
                    <a:lnTo>
                      <a:pt x="63" y="69"/>
                    </a:lnTo>
                    <a:lnTo>
                      <a:pt x="57" y="64"/>
                    </a:lnTo>
                    <a:lnTo>
                      <a:pt x="54" y="63"/>
                    </a:lnTo>
                    <a:lnTo>
                      <a:pt x="54" y="60"/>
                    </a:lnTo>
                    <a:lnTo>
                      <a:pt x="56" y="55"/>
                    </a:lnTo>
                    <a:lnTo>
                      <a:pt x="58" y="49"/>
                    </a:lnTo>
                    <a:lnTo>
                      <a:pt x="58" y="39"/>
                    </a:lnTo>
                    <a:lnTo>
                      <a:pt x="57" y="38"/>
                    </a:lnTo>
                    <a:lnTo>
                      <a:pt x="56" y="38"/>
                    </a:lnTo>
                    <a:lnTo>
                      <a:pt x="53" y="41"/>
                    </a:lnTo>
                    <a:lnTo>
                      <a:pt x="53" y="42"/>
                    </a:lnTo>
                    <a:lnTo>
                      <a:pt x="49" y="42"/>
                    </a:lnTo>
                    <a:lnTo>
                      <a:pt x="46" y="41"/>
                    </a:lnTo>
                    <a:lnTo>
                      <a:pt x="46" y="39"/>
                    </a:lnTo>
                    <a:lnTo>
                      <a:pt x="43" y="36"/>
                    </a:lnTo>
                    <a:lnTo>
                      <a:pt x="39" y="35"/>
                    </a:lnTo>
                    <a:lnTo>
                      <a:pt x="36" y="35"/>
                    </a:lnTo>
                    <a:lnTo>
                      <a:pt x="34" y="36"/>
                    </a:lnTo>
                    <a:lnTo>
                      <a:pt x="34" y="38"/>
                    </a:lnTo>
                    <a:lnTo>
                      <a:pt x="37" y="45"/>
                    </a:lnTo>
                    <a:lnTo>
                      <a:pt x="39" y="45"/>
                    </a:lnTo>
                    <a:lnTo>
                      <a:pt x="40" y="46"/>
                    </a:lnTo>
                    <a:lnTo>
                      <a:pt x="42" y="50"/>
                    </a:lnTo>
                    <a:lnTo>
                      <a:pt x="42" y="52"/>
                    </a:lnTo>
                    <a:lnTo>
                      <a:pt x="40" y="57"/>
                    </a:lnTo>
                    <a:lnTo>
                      <a:pt x="39" y="60"/>
                    </a:lnTo>
                    <a:lnTo>
                      <a:pt x="34" y="57"/>
                    </a:lnTo>
                    <a:lnTo>
                      <a:pt x="32" y="57"/>
                    </a:lnTo>
                    <a:lnTo>
                      <a:pt x="32" y="66"/>
                    </a:lnTo>
                    <a:lnTo>
                      <a:pt x="34" y="67"/>
                    </a:lnTo>
                    <a:lnTo>
                      <a:pt x="34" y="70"/>
                    </a:lnTo>
                    <a:lnTo>
                      <a:pt x="30" y="70"/>
                    </a:lnTo>
                    <a:lnTo>
                      <a:pt x="30" y="59"/>
                    </a:lnTo>
                    <a:lnTo>
                      <a:pt x="27" y="56"/>
                    </a:lnTo>
                    <a:lnTo>
                      <a:pt x="27" y="53"/>
                    </a:lnTo>
                    <a:lnTo>
                      <a:pt x="29" y="52"/>
                    </a:lnTo>
                    <a:lnTo>
                      <a:pt x="30" y="52"/>
                    </a:lnTo>
                    <a:lnTo>
                      <a:pt x="33" y="49"/>
                    </a:lnTo>
                    <a:lnTo>
                      <a:pt x="33" y="46"/>
                    </a:lnTo>
                    <a:lnTo>
                      <a:pt x="32" y="46"/>
                    </a:lnTo>
                    <a:lnTo>
                      <a:pt x="30" y="48"/>
                    </a:lnTo>
                    <a:lnTo>
                      <a:pt x="29" y="50"/>
                    </a:lnTo>
                    <a:lnTo>
                      <a:pt x="27" y="50"/>
                    </a:lnTo>
                    <a:lnTo>
                      <a:pt x="26" y="52"/>
                    </a:lnTo>
                    <a:lnTo>
                      <a:pt x="17" y="56"/>
                    </a:lnTo>
                    <a:lnTo>
                      <a:pt x="14" y="56"/>
                    </a:lnTo>
                    <a:lnTo>
                      <a:pt x="10" y="53"/>
                    </a:lnTo>
                    <a:lnTo>
                      <a:pt x="8" y="52"/>
                    </a:lnTo>
                    <a:lnTo>
                      <a:pt x="8" y="49"/>
                    </a:lnTo>
                    <a:lnTo>
                      <a:pt x="7" y="48"/>
                    </a:lnTo>
                    <a:lnTo>
                      <a:pt x="5" y="48"/>
                    </a:lnTo>
                    <a:lnTo>
                      <a:pt x="3" y="49"/>
                    </a:lnTo>
                    <a:lnTo>
                      <a:pt x="3" y="50"/>
                    </a:lnTo>
                    <a:lnTo>
                      <a:pt x="0" y="56"/>
                    </a:lnTo>
                    <a:lnTo>
                      <a:pt x="1" y="57"/>
                    </a:lnTo>
                    <a:lnTo>
                      <a:pt x="5" y="59"/>
                    </a:lnTo>
                    <a:lnTo>
                      <a:pt x="7" y="59"/>
                    </a:lnTo>
                    <a:lnTo>
                      <a:pt x="7" y="60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3" name="Freeform 6421">
                <a:extLst>
                  <a:ext uri="{FF2B5EF4-FFF2-40B4-BE49-F238E27FC236}">
                    <a16:creationId xmlns:a16="http://schemas.microsoft.com/office/drawing/2014/main" id="{1DD63F76-2B1D-F707-7BFF-7EFA3229A5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8" y="1538"/>
                <a:ext cx="83" cy="37"/>
              </a:xfrm>
              <a:custGeom>
                <a:avLst/>
                <a:gdLst>
                  <a:gd name="T0" fmla="*/ 42 w 334"/>
                  <a:gd name="T1" fmla="*/ 11 h 146"/>
                  <a:gd name="T2" fmla="*/ 39 w 334"/>
                  <a:gd name="T3" fmla="*/ 7 h 146"/>
                  <a:gd name="T4" fmla="*/ 36 w 334"/>
                  <a:gd name="T5" fmla="*/ 4 h 146"/>
                  <a:gd name="T6" fmla="*/ 33 w 334"/>
                  <a:gd name="T7" fmla="*/ 13 h 146"/>
                  <a:gd name="T8" fmla="*/ 30 w 334"/>
                  <a:gd name="T9" fmla="*/ 14 h 146"/>
                  <a:gd name="T10" fmla="*/ 27 w 334"/>
                  <a:gd name="T11" fmla="*/ 0 h 146"/>
                  <a:gd name="T12" fmla="*/ 23 w 334"/>
                  <a:gd name="T13" fmla="*/ 4 h 146"/>
                  <a:gd name="T14" fmla="*/ 17 w 334"/>
                  <a:gd name="T15" fmla="*/ 7 h 146"/>
                  <a:gd name="T16" fmla="*/ 14 w 334"/>
                  <a:gd name="T17" fmla="*/ 3 h 146"/>
                  <a:gd name="T18" fmla="*/ 13 w 334"/>
                  <a:gd name="T19" fmla="*/ 9 h 146"/>
                  <a:gd name="T20" fmla="*/ 10 w 334"/>
                  <a:gd name="T21" fmla="*/ 13 h 146"/>
                  <a:gd name="T22" fmla="*/ 7 w 334"/>
                  <a:gd name="T23" fmla="*/ 10 h 146"/>
                  <a:gd name="T24" fmla="*/ 6 w 334"/>
                  <a:gd name="T25" fmla="*/ 16 h 146"/>
                  <a:gd name="T26" fmla="*/ 11 w 334"/>
                  <a:gd name="T27" fmla="*/ 20 h 146"/>
                  <a:gd name="T28" fmla="*/ 13 w 334"/>
                  <a:gd name="T29" fmla="*/ 25 h 146"/>
                  <a:gd name="T30" fmla="*/ 7 w 334"/>
                  <a:gd name="T31" fmla="*/ 28 h 146"/>
                  <a:gd name="T32" fmla="*/ 0 w 334"/>
                  <a:gd name="T33" fmla="*/ 27 h 146"/>
                  <a:gd name="T34" fmla="*/ 7 w 334"/>
                  <a:gd name="T35" fmla="*/ 32 h 146"/>
                  <a:gd name="T36" fmla="*/ 10 w 334"/>
                  <a:gd name="T37" fmla="*/ 41 h 146"/>
                  <a:gd name="T38" fmla="*/ 17 w 334"/>
                  <a:gd name="T39" fmla="*/ 38 h 146"/>
                  <a:gd name="T40" fmla="*/ 20 w 334"/>
                  <a:gd name="T41" fmla="*/ 39 h 146"/>
                  <a:gd name="T42" fmla="*/ 25 w 334"/>
                  <a:gd name="T43" fmla="*/ 39 h 146"/>
                  <a:gd name="T44" fmla="*/ 28 w 334"/>
                  <a:gd name="T45" fmla="*/ 36 h 146"/>
                  <a:gd name="T46" fmla="*/ 32 w 334"/>
                  <a:gd name="T47" fmla="*/ 36 h 146"/>
                  <a:gd name="T48" fmla="*/ 35 w 334"/>
                  <a:gd name="T49" fmla="*/ 36 h 146"/>
                  <a:gd name="T50" fmla="*/ 32 w 334"/>
                  <a:gd name="T51" fmla="*/ 39 h 146"/>
                  <a:gd name="T52" fmla="*/ 25 w 334"/>
                  <a:gd name="T53" fmla="*/ 41 h 146"/>
                  <a:gd name="T54" fmla="*/ 20 w 334"/>
                  <a:gd name="T55" fmla="*/ 43 h 146"/>
                  <a:gd name="T56" fmla="*/ 16 w 334"/>
                  <a:gd name="T57" fmla="*/ 46 h 146"/>
                  <a:gd name="T58" fmla="*/ 16 w 334"/>
                  <a:gd name="T59" fmla="*/ 50 h 146"/>
                  <a:gd name="T60" fmla="*/ 23 w 334"/>
                  <a:gd name="T61" fmla="*/ 53 h 146"/>
                  <a:gd name="T62" fmla="*/ 25 w 334"/>
                  <a:gd name="T63" fmla="*/ 49 h 146"/>
                  <a:gd name="T64" fmla="*/ 35 w 334"/>
                  <a:gd name="T65" fmla="*/ 48 h 146"/>
                  <a:gd name="T66" fmla="*/ 43 w 334"/>
                  <a:gd name="T67" fmla="*/ 50 h 146"/>
                  <a:gd name="T68" fmla="*/ 47 w 334"/>
                  <a:gd name="T69" fmla="*/ 55 h 146"/>
                  <a:gd name="T70" fmla="*/ 56 w 334"/>
                  <a:gd name="T71" fmla="*/ 59 h 146"/>
                  <a:gd name="T72" fmla="*/ 60 w 334"/>
                  <a:gd name="T73" fmla="*/ 66 h 146"/>
                  <a:gd name="T74" fmla="*/ 83 w 334"/>
                  <a:gd name="T75" fmla="*/ 99 h 146"/>
                  <a:gd name="T76" fmla="*/ 80 w 334"/>
                  <a:gd name="T77" fmla="*/ 108 h 146"/>
                  <a:gd name="T78" fmla="*/ 97 w 334"/>
                  <a:gd name="T79" fmla="*/ 133 h 146"/>
                  <a:gd name="T80" fmla="*/ 123 w 334"/>
                  <a:gd name="T81" fmla="*/ 144 h 146"/>
                  <a:gd name="T82" fmla="*/ 131 w 334"/>
                  <a:gd name="T83" fmla="*/ 143 h 146"/>
                  <a:gd name="T84" fmla="*/ 143 w 334"/>
                  <a:gd name="T85" fmla="*/ 146 h 146"/>
                  <a:gd name="T86" fmla="*/ 159 w 334"/>
                  <a:gd name="T87" fmla="*/ 133 h 146"/>
                  <a:gd name="T88" fmla="*/ 174 w 334"/>
                  <a:gd name="T89" fmla="*/ 130 h 146"/>
                  <a:gd name="T90" fmla="*/ 186 w 334"/>
                  <a:gd name="T91" fmla="*/ 131 h 146"/>
                  <a:gd name="T92" fmla="*/ 203 w 334"/>
                  <a:gd name="T93" fmla="*/ 130 h 146"/>
                  <a:gd name="T94" fmla="*/ 211 w 334"/>
                  <a:gd name="T95" fmla="*/ 124 h 146"/>
                  <a:gd name="T96" fmla="*/ 219 w 334"/>
                  <a:gd name="T97" fmla="*/ 119 h 146"/>
                  <a:gd name="T98" fmla="*/ 246 w 334"/>
                  <a:gd name="T99" fmla="*/ 123 h 146"/>
                  <a:gd name="T100" fmla="*/ 281 w 334"/>
                  <a:gd name="T101" fmla="*/ 141 h 146"/>
                  <a:gd name="T102" fmla="*/ 302 w 334"/>
                  <a:gd name="T103" fmla="*/ 117 h 146"/>
                  <a:gd name="T104" fmla="*/ 302 w 334"/>
                  <a:gd name="T105" fmla="*/ 108 h 146"/>
                  <a:gd name="T106" fmla="*/ 309 w 334"/>
                  <a:gd name="T107" fmla="*/ 103 h 146"/>
                  <a:gd name="T108" fmla="*/ 324 w 334"/>
                  <a:gd name="T109" fmla="*/ 105 h 146"/>
                  <a:gd name="T110" fmla="*/ 334 w 334"/>
                  <a:gd name="T111" fmla="*/ 109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334" h="146">
                    <a:moveTo>
                      <a:pt x="45" y="13"/>
                    </a:moveTo>
                    <a:lnTo>
                      <a:pt x="43" y="13"/>
                    </a:lnTo>
                    <a:lnTo>
                      <a:pt x="42" y="11"/>
                    </a:lnTo>
                    <a:lnTo>
                      <a:pt x="40" y="11"/>
                    </a:lnTo>
                    <a:lnTo>
                      <a:pt x="40" y="10"/>
                    </a:lnTo>
                    <a:lnTo>
                      <a:pt x="39" y="7"/>
                    </a:lnTo>
                    <a:lnTo>
                      <a:pt x="38" y="7"/>
                    </a:lnTo>
                    <a:lnTo>
                      <a:pt x="38" y="4"/>
                    </a:lnTo>
                    <a:lnTo>
                      <a:pt x="36" y="4"/>
                    </a:lnTo>
                    <a:lnTo>
                      <a:pt x="35" y="6"/>
                    </a:lnTo>
                    <a:lnTo>
                      <a:pt x="35" y="11"/>
                    </a:lnTo>
                    <a:lnTo>
                      <a:pt x="33" y="13"/>
                    </a:lnTo>
                    <a:lnTo>
                      <a:pt x="33" y="14"/>
                    </a:lnTo>
                    <a:lnTo>
                      <a:pt x="30" y="17"/>
                    </a:lnTo>
                    <a:lnTo>
                      <a:pt x="30" y="14"/>
                    </a:lnTo>
                    <a:lnTo>
                      <a:pt x="28" y="14"/>
                    </a:lnTo>
                    <a:lnTo>
                      <a:pt x="28" y="0"/>
                    </a:lnTo>
                    <a:lnTo>
                      <a:pt x="27" y="0"/>
                    </a:lnTo>
                    <a:lnTo>
                      <a:pt x="24" y="2"/>
                    </a:lnTo>
                    <a:lnTo>
                      <a:pt x="24" y="3"/>
                    </a:lnTo>
                    <a:lnTo>
                      <a:pt x="23" y="4"/>
                    </a:lnTo>
                    <a:lnTo>
                      <a:pt x="23" y="6"/>
                    </a:lnTo>
                    <a:lnTo>
                      <a:pt x="21" y="7"/>
                    </a:lnTo>
                    <a:lnTo>
                      <a:pt x="17" y="7"/>
                    </a:lnTo>
                    <a:lnTo>
                      <a:pt x="17" y="0"/>
                    </a:lnTo>
                    <a:lnTo>
                      <a:pt x="16" y="0"/>
                    </a:lnTo>
                    <a:lnTo>
                      <a:pt x="14" y="3"/>
                    </a:lnTo>
                    <a:lnTo>
                      <a:pt x="14" y="6"/>
                    </a:lnTo>
                    <a:lnTo>
                      <a:pt x="13" y="7"/>
                    </a:lnTo>
                    <a:lnTo>
                      <a:pt x="13" y="9"/>
                    </a:lnTo>
                    <a:lnTo>
                      <a:pt x="11" y="10"/>
                    </a:lnTo>
                    <a:lnTo>
                      <a:pt x="11" y="11"/>
                    </a:lnTo>
                    <a:lnTo>
                      <a:pt x="10" y="13"/>
                    </a:lnTo>
                    <a:lnTo>
                      <a:pt x="9" y="13"/>
                    </a:lnTo>
                    <a:lnTo>
                      <a:pt x="9" y="10"/>
                    </a:lnTo>
                    <a:lnTo>
                      <a:pt x="7" y="10"/>
                    </a:lnTo>
                    <a:lnTo>
                      <a:pt x="7" y="11"/>
                    </a:lnTo>
                    <a:lnTo>
                      <a:pt x="6" y="11"/>
                    </a:lnTo>
                    <a:lnTo>
                      <a:pt x="6" y="16"/>
                    </a:lnTo>
                    <a:lnTo>
                      <a:pt x="7" y="17"/>
                    </a:lnTo>
                    <a:lnTo>
                      <a:pt x="10" y="17"/>
                    </a:lnTo>
                    <a:lnTo>
                      <a:pt x="11" y="20"/>
                    </a:lnTo>
                    <a:lnTo>
                      <a:pt x="11" y="22"/>
                    </a:lnTo>
                    <a:lnTo>
                      <a:pt x="13" y="24"/>
                    </a:lnTo>
                    <a:lnTo>
                      <a:pt x="13" y="25"/>
                    </a:lnTo>
                    <a:lnTo>
                      <a:pt x="11" y="27"/>
                    </a:lnTo>
                    <a:lnTo>
                      <a:pt x="9" y="27"/>
                    </a:lnTo>
                    <a:lnTo>
                      <a:pt x="7" y="28"/>
                    </a:lnTo>
                    <a:lnTo>
                      <a:pt x="4" y="28"/>
                    </a:lnTo>
                    <a:lnTo>
                      <a:pt x="4" y="27"/>
                    </a:lnTo>
                    <a:lnTo>
                      <a:pt x="0" y="27"/>
                    </a:lnTo>
                    <a:lnTo>
                      <a:pt x="0" y="29"/>
                    </a:lnTo>
                    <a:lnTo>
                      <a:pt x="3" y="32"/>
                    </a:lnTo>
                    <a:lnTo>
                      <a:pt x="7" y="32"/>
                    </a:lnTo>
                    <a:lnTo>
                      <a:pt x="7" y="39"/>
                    </a:lnTo>
                    <a:lnTo>
                      <a:pt x="10" y="39"/>
                    </a:lnTo>
                    <a:lnTo>
                      <a:pt x="10" y="41"/>
                    </a:lnTo>
                    <a:lnTo>
                      <a:pt x="11" y="39"/>
                    </a:lnTo>
                    <a:lnTo>
                      <a:pt x="14" y="39"/>
                    </a:lnTo>
                    <a:lnTo>
                      <a:pt x="17" y="38"/>
                    </a:lnTo>
                    <a:lnTo>
                      <a:pt x="17" y="39"/>
                    </a:lnTo>
                    <a:lnTo>
                      <a:pt x="18" y="38"/>
                    </a:lnTo>
                    <a:lnTo>
                      <a:pt x="20" y="39"/>
                    </a:lnTo>
                    <a:lnTo>
                      <a:pt x="23" y="39"/>
                    </a:lnTo>
                    <a:lnTo>
                      <a:pt x="24" y="41"/>
                    </a:lnTo>
                    <a:lnTo>
                      <a:pt x="25" y="39"/>
                    </a:lnTo>
                    <a:lnTo>
                      <a:pt x="25" y="38"/>
                    </a:lnTo>
                    <a:lnTo>
                      <a:pt x="27" y="36"/>
                    </a:lnTo>
                    <a:lnTo>
                      <a:pt x="28" y="36"/>
                    </a:lnTo>
                    <a:lnTo>
                      <a:pt x="28" y="34"/>
                    </a:lnTo>
                    <a:lnTo>
                      <a:pt x="30" y="34"/>
                    </a:lnTo>
                    <a:lnTo>
                      <a:pt x="32" y="36"/>
                    </a:lnTo>
                    <a:lnTo>
                      <a:pt x="33" y="35"/>
                    </a:lnTo>
                    <a:lnTo>
                      <a:pt x="35" y="35"/>
                    </a:lnTo>
                    <a:lnTo>
                      <a:pt x="35" y="36"/>
                    </a:lnTo>
                    <a:lnTo>
                      <a:pt x="33" y="38"/>
                    </a:lnTo>
                    <a:lnTo>
                      <a:pt x="32" y="38"/>
                    </a:lnTo>
                    <a:lnTo>
                      <a:pt x="32" y="39"/>
                    </a:lnTo>
                    <a:lnTo>
                      <a:pt x="28" y="39"/>
                    </a:lnTo>
                    <a:lnTo>
                      <a:pt x="28" y="41"/>
                    </a:lnTo>
                    <a:lnTo>
                      <a:pt x="25" y="41"/>
                    </a:lnTo>
                    <a:lnTo>
                      <a:pt x="24" y="42"/>
                    </a:lnTo>
                    <a:lnTo>
                      <a:pt x="20" y="42"/>
                    </a:lnTo>
                    <a:lnTo>
                      <a:pt x="20" y="43"/>
                    </a:lnTo>
                    <a:lnTo>
                      <a:pt x="17" y="43"/>
                    </a:lnTo>
                    <a:lnTo>
                      <a:pt x="17" y="45"/>
                    </a:lnTo>
                    <a:lnTo>
                      <a:pt x="16" y="46"/>
                    </a:lnTo>
                    <a:lnTo>
                      <a:pt x="14" y="46"/>
                    </a:lnTo>
                    <a:lnTo>
                      <a:pt x="14" y="49"/>
                    </a:lnTo>
                    <a:lnTo>
                      <a:pt x="16" y="50"/>
                    </a:lnTo>
                    <a:lnTo>
                      <a:pt x="16" y="52"/>
                    </a:lnTo>
                    <a:lnTo>
                      <a:pt x="17" y="53"/>
                    </a:lnTo>
                    <a:lnTo>
                      <a:pt x="23" y="53"/>
                    </a:lnTo>
                    <a:lnTo>
                      <a:pt x="24" y="52"/>
                    </a:lnTo>
                    <a:lnTo>
                      <a:pt x="24" y="50"/>
                    </a:lnTo>
                    <a:lnTo>
                      <a:pt x="25" y="49"/>
                    </a:lnTo>
                    <a:lnTo>
                      <a:pt x="25" y="46"/>
                    </a:lnTo>
                    <a:lnTo>
                      <a:pt x="33" y="46"/>
                    </a:lnTo>
                    <a:lnTo>
                      <a:pt x="35" y="48"/>
                    </a:lnTo>
                    <a:lnTo>
                      <a:pt x="39" y="48"/>
                    </a:lnTo>
                    <a:lnTo>
                      <a:pt x="42" y="50"/>
                    </a:lnTo>
                    <a:lnTo>
                      <a:pt x="43" y="50"/>
                    </a:lnTo>
                    <a:lnTo>
                      <a:pt x="46" y="53"/>
                    </a:lnTo>
                    <a:lnTo>
                      <a:pt x="47" y="53"/>
                    </a:lnTo>
                    <a:lnTo>
                      <a:pt x="47" y="55"/>
                    </a:lnTo>
                    <a:lnTo>
                      <a:pt x="52" y="55"/>
                    </a:lnTo>
                    <a:lnTo>
                      <a:pt x="53" y="57"/>
                    </a:lnTo>
                    <a:lnTo>
                      <a:pt x="56" y="59"/>
                    </a:lnTo>
                    <a:lnTo>
                      <a:pt x="59" y="63"/>
                    </a:lnTo>
                    <a:lnTo>
                      <a:pt x="59" y="64"/>
                    </a:lnTo>
                    <a:lnTo>
                      <a:pt x="60" y="66"/>
                    </a:lnTo>
                    <a:lnTo>
                      <a:pt x="78" y="92"/>
                    </a:lnTo>
                    <a:lnTo>
                      <a:pt x="81" y="98"/>
                    </a:lnTo>
                    <a:lnTo>
                      <a:pt x="83" y="99"/>
                    </a:lnTo>
                    <a:lnTo>
                      <a:pt x="81" y="101"/>
                    </a:lnTo>
                    <a:lnTo>
                      <a:pt x="81" y="103"/>
                    </a:lnTo>
                    <a:lnTo>
                      <a:pt x="80" y="108"/>
                    </a:lnTo>
                    <a:lnTo>
                      <a:pt x="78" y="115"/>
                    </a:lnTo>
                    <a:lnTo>
                      <a:pt x="78" y="122"/>
                    </a:lnTo>
                    <a:lnTo>
                      <a:pt x="97" y="133"/>
                    </a:lnTo>
                    <a:lnTo>
                      <a:pt x="105" y="136"/>
                    </a:lnTo>
                    <a:lnTo>
                      <a:pt x="112" y="141"/>
                    </a:lnTo>
                    <a:lnTo>
                      <a:pt x="123" y="144"/>
                    </a:lnTo>
                    <a:lnTo>
                      <a:pt x="124" y="144"/>
                    </a:lnTo>
                    <a:lnTo>
                      <a:pt x="124" y="143"/>
                    </a:lnTo>
                    <a:lnTo>
                      <a:pt x="131" y="143"/>
                    </a:lnTo>
                    <a:lnTo>
                      <a:pt x="133" y="144"/>
                    </a:lnTo>
                    <a:lnTo>
                      <a:pt x="136" y="146"/>
                    </a:lnTo>
                    <a:lnTo>
                      <a:pt x="143" y="146"/>
                    </a:lnTo>
                    <a:lnTo>
                      <a:pt x="155" y="136"/>
                    </a:lnTo>
                    <a:lnTo>
                      <a:pt x="157" y="136"/>
                    </a:lnTo>
                    <a:lnTo>
                      <a:pt x="159" y="133"/>
                    </a:lnTo>
                    <a:lnTo>
                      <a:pt x="162" y="133"/>
                    </a:lnTo>
                    <a:lnTo>
                      <a:pt x="166" y="131"/>
                    </a:lnTo>
                    <a:lnTo>
                      <a:pt x="174" y="130"/>
                    </a:lnTo>
                    <a:lnTo>
                      <a:pt x="177" y="130"/>
                    </a:lnTo>
                    <a:lnTo>
                      <a:pt x="180" y="131"/>
                    </a:lnTo>
                    <a:lnTo>
                      <a:pt x="186" y="131"/>
                    </a:lnTo>
                    <a:lnTo>
                      <a:pt x="189" y="133"/>
                    </a:lnTo>
                    <a:lnTo>
                      <a:pt x="191" y="133"/>
                    </a:lnTo>
                    <a:lnTo>
                      <a:pt x="203" y="130"/>
                    </a:lnTo>
                    <a:lnTo>
                      <a:pt x="210" y="126"/>
                    </a:lnTo>
                    <a:lnTo>
                      <a:pt x="210" y="124"/>
                    </a:lnTo>
                    <a:lnTo>
                      <a:pt x="211" y="124"/>
                    </a:lnTo>
                    <a:lnTo>
                      <a:pt x="212" y="123"/>
                    </a:lnTo>
                    <a:lnTo>
                      <a:pt x="212" y="122"/>
                    </a:lnTo>
                    <a:lnTo>
                      <a:pt x="219" y="119"/>
                    </a:lnTo>
                    <a:lnTo>
                      <a:pt x="236" y="119"/>
                    </a:lnTo>
                    <a:lnTo>
                      <a:pt x="242" y="122"/>
                    </a:lnTo>
                    <a:lnTo>
                      <a:pt x="246" y="123"/>
                    </a:lnTo>
                    <a:lnTo>
                      <a:pt x="250" y="126"/>
                    </a:lnTo>
                    <a:lnTo>
                      <a:pt x="254" y="127"/>
                    </a:lnTo>
                    <a:lnTo>
                      <a:pt x="281" y="141"/>
                    </a:lnTo>
                    <a:lnTo>
                      <a:pt x="285" y="136"/>
                    </a:lnTo>
                    <a:lnTo>
                      <a:pt x="294" y="127"/>
                    </a:lnTo>
                    <a:lnTo>
                      <a:pt x="302" y="117"/>
                    </a:lnTo>
                    <a:lnTo>
                      <a:pt x="300" y="116"/>
                    </a:lnTo>
                    <a:lnTo>
                      <a:pt x="300" y="112"/>
                    </a:lnTo>
                    <a:lnTo>
                      <a:pt x="302" y="108"/>
                    </a:lnTo>
                    <a:lnTo>
                      <a:pt x="306" y="102"/>
                    </a:lnTo>
                    <a:lnTo>
                      <a:pt x="309" y="102"/>
                    </a:lnTo>
                    <a:lnTo>
                      <a:pt x="309" y="103"/>
                    </a:lnTo>
                    <a:lnTo>
                      <a:pt x="314" y="103"/>
                    </a:lnTo>
                    <a:lnTo>
                      <a:pt x="318" y="105"/>
                    </a:lnTo>
                    <a:lnTo>
                      <a:pt x="324" y="105"/>
                    </a:lnTo>
                    <a:lnTo>
                      <a:pt x="325" y="106"/>
                    </a:lnTo>
                    <a:lnTo>
                      <a:pt x="331" y="109"/>
                    </a:lnTo>
                    <a:lnTo>
                      <a:pt x="334" y="109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4" name="Freeform 6422">
                <a:extLst>
                  <a:ext uri="{FF2B5EF4-FFF2-40B4-BE49-F238E27FC236}">
                    <a16:creationId xmlns:a16="http://schemas.microsoft.com/office/drawing/2014/main" id="{8359D06E-D0F4-719C-328F-8B7FBB2004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3" y="1568"/>
                <a:ext cx="1" cy="1"/>
              </a:xfrm>
              <a:custGeom>
                <a:avLst/>
                <a:gdLst>
                  <a:gd name="T0" fmla="*/ 0 w 2"/>
                  <a:gd name="T1" fmla="*/ 3 h 3"/>
                  <a:gd name="T2" fmla="*/ 2 w 2"/>
                  <a:gd name="T3" fmla="*/ 2 h 3"/>
                  <a:gd name="T4" fmla="*/ 2 w 2"/>
                  <a:gd name="T5" fmla="*/ 0 h 3"/>
                  <a:gd name="T6" fmla="*/ 1 w 2"/>
                  <a:gd name="T7" fmla="*/ 1 h 3"/>
                  <a:gd name="T8" fmla="*/ 0 w 2"/>
                  <a:gd name="T9" fmla="*/ 2 h 3"/>
                  <a:gd name="T10" fmla="*/ 0 w 2"/>
                  <a:gd name="T11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2" y="2"/>
                    </a:lnTo>
                    <a:lnTo>
                      <a:pt x="2" y="0"/>
                    </a:lnTo>
                    <a:lnTo>
                      <a:pt x="1" y="1"/>
                    </a:lnTo>
                    <a:lnTo>
                      <a:pt x="0" y="2"/>
                    </a:lnTo>
                    <a:lnTo>
                      <a:pt x="0" y="3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5" name="Freeform 6423">
                <a:extLst>
                  <a:ext uri="{FF2B5EF4-FFF2-40B4-BE49-F238E27FC236}">
                    <a16:creationId xmlns:a16="http://schemas.microsoft.com/office/drawing/2014/main" id="{EA34C208-E0D9-F1AF-520D-ECD77C7E34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1" y="1565"/>
                <a:ext cx="3" cy="4"/>
              </a:xfrm>
              <a:custGeom>
                <a:avLst/>
                <a:gdLst>
                  <a:gd name="T0" fmla="*/ 10 w 10"/>
                  <a:gd name="T1" fmla="*/ 13 h 13"/>
                  <a:gd name="T2" fmla="*/ 9 w 10"/>
                  <a:gd name="T3" fmla="*/ 12 h 13"/>
                  <a:gd name="T4" fmla="*/ 0 w 10"/>
                  <a:gd name="T5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13">
                    <a:moveTo>
                      <a:pt x="10" y="13"/>
                    </a:moveTo>
                    <a:lnTo>
                      <a:pt x="9" y="12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6" name="Freeform 6424">
                <a:extLst>
                  <a:ext uri="{FF2B5EF4-FFF2-40B4-BE49-F238E27FC236}">
                    <a16:creationId xmlns:a16="http://schemas.microsoft.com/office/drawing/2014/main" id="{B5F89EFD-0A82-24C6-62DA-7BF0AC6F56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6" y="1520"/>
                <a:ext cx="11" cy="21"/>
              </a:xfrm>
              <a:custGeom>
                <a:avLst/>
                <a:gdLst>
                  <a:gd name="T0" fmla="*/ 33 w 46"/>
                  <a:gd name="T1" fmla="*/ 0 h 82"/>
                  <a:gd name="T2" fmla="*/ 24 w 46"/>
                  <a:gd name="T3" fmla="*/ 11 h 82"/>
                  <a:gd name="T4" fmla="*/ 19 w 46"/>
                  <a:gd name="T5" fmla="*/ 15 h 82"/>
                  <a:gd name="T6" fmla="*/ 15 w 46"/>
                  <a:gd name="T7" fmla="*/ 18 h 82"/>
                  <a:gd name="T8" fmla="*/ 12 w 46"/>
                  <a:gd name="T9" fmla="*/ 22 h 82"/>
                  <a:gd name="T10" fmla="*/ 11 w 46"/>
                  <a:gd name="T11" fmla="*/ 23 h 82"/>
                  <a:gd name="T12" fmla="*/ 8 w 46"/>
                  <a:gd name="T13" fmla="*/ 33 h 82"/>
                  <a:gd name="T14" fmla="*/ 8 w 46"/>
                  <a:gd name="T15" fmla="*/ 40 h 82"/>
                  <a:gd name="T16" fmla="*/ 5 w 46"/>
                  <a:gd name="T17" fmla="*/ 50 h 82"/>
                  <a:gd name="T18" fmla="*/ 4 w 46"/>
                  <a:gd name="T19" fmla="*/ 53 h 82"/>
                  <a:gd name="T20" fmla="*/ 0 w 46"/>
                  <a:gd name="T21" fmla="*/ 68 h 82"/>
                  <a:gd name="T22" fmla="*/ 0 w 46"/>
                  <a:gd name="T23" fmla="*/ 82 h 82"/>
                  <a:gd name="T24" fmla="*/ 3 w 46"/>
                  <a:gd name="T25" fmla="*/ 82 h 82"/>
                  <a:gd name="T26" fmla="*/ 3 w 46"/>
                  <a:gd name="T27" fmla="*/ 79 h 82"/>
                  <a:gd name="T28" fmla="*/ 10 w 46"/>
                  <a:gd name="T29" fmla="*/ 69 h 82"/>
                  <a:gd name="T30" fmla="*/ 10 w 46"/>
                  <a:gd name="T31" fmla="*/ 57 h 82"/>
                  <a:gd name="T32" fmla="*/ 12 w 46"/>
                  <a:gd name="T33" fmla="*/ 46 h 82"/>
                  <a:gd name="T34" fmla="*/ 12 w 46"/>
                  <a:gd name="T35" fmla="*/ 43 h 82"/>
                  <a:gd name="T36" fmla="*/ 15 w 46"/>
                  <a:gd name="T37" fmla="*/ 37 h 82"/>
                  <a:gd name="T38" fmla="*/ 17 w 46"/>
                  <a:gd name="T39" fmla="*/ 36 h 82"/>
                  <a:gd name="T40" fmla="*/ 19 w 46"/>
                  <a:gd name="T41" fmla="*/ 31 h 82"/>
                  <a:gd name="T42" fmla="*/ 26 w 46"/>
                  <a:gd name="T43" fmla="*/ 31 h 82"/>
                  <a:gd name="T44" fmla="*/ 36 w 46"/>
                  <a:gd name="T45" fmla="*/ 33 h 82"/>
                  <a:gd name="T46" fmla="*/ 46 w 46"/>
                  <a:gd name="T47" fmla="*/ 36 h 82"/>
                  <a:gd name="T48" fmla="*/ 44 w 46"/>
                  <a:gd name="T49" fmla="*/ 30 h 82"/>
                  <a:gd name="T50" fmla="*/ 40 w 46"/>
                  <a:gd name="T51" fmla="*/ 29 h 82"/>
                  <a:gd name="T52" fmla="*/ 32 w 46"/>
                  <a:gd name="T53" fmla="*/ 29 h 82"/>
                  <a:gd name="T54" fmla="*/ 29 w 46"/>
                  <a:gd name="T55" fmla="*/ 26 h 82"/>
                  <a:gd name="T56" fmla="*/ 27 w 46"/>
                  <a:gd name="T57" fmla="*/ 18 h 82"/>
                  <a:gd name="T58" fmla="*/ 29 w 46"/>
                  <a:gd name="T59" fmla="*/ 15 h 82"/>
                  <a:gd name="T60" fmla="*/ 32 w 46"/>
                  <a:gd name="T61" fmla="*/ 12 h 82"/>
                  <a:gd name="T62" fmla="*/ 32 w 46"/>
                  <a:gd name="T63" fmla="*/ 11 h 82"/>
                  <a:gd name="T64" fmla="*/ 34 w 46"/>
                  <a:gd name="T65" fmla="*/ 4 h 82"/>
                  <a:gd name="T66" fmla="*/ 34 w 46"/>
                  <a:gd name="T67" fmla="*/ 1 h 82"/>
                  <a:gd name="T68" fmla="*/ 33 w 46"/>
                  <a:gd name="T69" fmla="*/ 0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46" h="82">
                    <a:moveTo>
                      <a:pt x="33" y="0"/>
                    </a:moveTo>
                    <a:lnTo>
                      <a:pt x="24" y="11"/>
                    </a:lnTo>
                    <a:lnTo>
                      <a:pt x="19" y="15"/>
                    </a:lnTo>
                    <a:lnTo>
                      <a:pt x="15" y="18"/>
                    </a:lnTo>
                    <a:lnTo>
                      <a:pt x="12" y="22"/>
                    </a:lnTo>
                    <a:lnTo>
                      <a:pt x="11" y="23"/>
                    </a:lnTo>
                    <a:lnTo>
                      <a:pt x="8" y="33"/>
                    </a:lnTo>
                    <a:lnTo>
                      <a:pt x="8" y="40"/>
                    </a:lnTo>
                    <a:lnTo>
                      <a:pt x="5" y="50"/>
                    </a:lnTo>
                    <a:lnTo>
                      <a:pt x="4" y="53"/>
                    </a:lnTo>
                    <a:lnTo>
                      <a:pt x="0" y="68"/>
                    </a:lnTo>
                    <a:lnTo>
                      <a:pt x="0" y="82"/>
                    </a:lnTo>
                    <a:lnTo>
                      <a:pt x="3" y="82"/>
                    </a:lnTo>
                    <a:lnTo>
                      <a:pt x="3" y="79"/>
                    </a:lnTo>
                    <a:lnTo>
                      <a:pt x="10" y="69"/>
                    </a:lnTo>
                    <a:lnTo>
                      <a:pt x="10" y="57"/>
                    </a:lnTo>
                    <a:lnTo>
                      <a:pt x="12" y="46"/>
                    </a:lnTo>
                    <a:lnTo>
                      <a:pt x="12" y="43"/>
                    </a:lnTo>
                    <a:lnTo>
                      <a:pt x="15" y="37"/>
                    </a:lnTo>
                    <a:lnTo>
                      <a:pt x="17" y="36"/>
                    </a:lnTo>
                    <a:lnTo>
                      <a:pt x="19" y="31"/>
                    </a:lnTo>
                    <a:lnTo>
                      <a:pt x="26" y="31"/>
                    </a:lnTo>
                    <a:lnTo>
                      <a:pt x="36" y="33"/>
                    </a:lnTo>
                    <a:lnTo>
                      <a:pt x="46" y="36"/>
                    </a:lnTo>
                    <a:lnTo>
                      <a:pt x="44" y="30"/>
                    </a:lnTo>
                    <a:lnTo>
                      <a:pt x="40" y="29"/>
                    </a:lnTo>
                    <a:lnTo>
                      <a:pt x="32" y="29"/>
                    </a:lnTo>
                    <a:lnTo>
                      <a:pt x="29" y="26"/>
                    </a:lnTo>
                    <a:lnTo>
                      <a:pt x="27" y="18"/>
                    </a:lnTo>
                    <a:lnTo>
                      <a:pt x="29" y="15"/>
                    </a:lnTo>
                    <a:lnTo>
                      <a:pt x="32" y="12"/>
                    </a:lnTo>
                    <a:lnTo>
                      <a:pt x="32" y="11"/>
                    </a:lnTo>
                    <a:lnTo>
                      <a:pt x="34" y="4"/>
                    </a:lnTo>
                    <a:lnTo>
                      <a:pt x="34" y="1"/>
                    </a:lnTo>
                    <a:lnTo>
                      <a:pt x="33" y="0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7" name="Freeform 6425">
                <a:extLst>
                  <a:ext uri="{FF2B5EF4-FFF2-40B4-BE49-F238E27FC236}">
                    <a16:creationId xmlns:a16="http://schemas.microsoft.com/office/drawing/2014/main" id="{895A7D8D-3190-E908-36A2-585465AF74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9" y="1539"/>
                <a:ext cx="10" cy="12"/>
              </a:xfrm>
              <a:custGeom>
                <a:avLst/>
                <a:gdLst>
                  <a:gd name="T0" fmla="*/ 39 w 42"/>
                  <a:gd name="T1" fmla="*/ 44 h 51"/>
                  <a:gd name="T2" fmla="*/ 33 w 42"/>
                  <a:gd name="T3" fmla="*/ 51 h 51"/>
                  <a:gd name="T4" fmla="*/ 32 w 42"/>
                  <a:gd name="T5" fmla="*/ 47 h 51"/>
                  <a:gd name="T6" fmla="*/ 26 w 42"/>
                  <a:gd name="T7" fmla="*/ 43 h 51"/>
                  <a:gd name="T8" fmla="*/ 24 w 42"/>
                  <a:gd name="T9" fmla="*/ 41 h 51"/>
                  <a:gd name="T10" fmla="*/ 25 w 42"/>
                  <a:gd name="T11" fmla="*/ 39 h 51"/>
                  <a:gd name="T12" fmla="*/ 26 w 42"/>
                  <a:gd name="T13" fmla="*/ 37 h 51"/>
                  <a:gd name="T14" fmla="*/ 28 w 42"/>
                  <a:gd name="T15" fmla="*/ 36 h 51"/>
                  <a:gd name="T16" fmla="*/ 28 w 42"/>
                  <a:gd name="T17" fmla="*/ 34 h 51"/>
                  <a:gd name="T18" fmla="*/ 29 w 42"/>
                  <a:gd name="T19" fmla="*/ 29 h 51"/>
                  <a:gd name="T20" fmla="*/ 28 w 42"/>
                  <a:gd name="T21" fmla="*/ 26 h 51"/>
                  <a:gd name="T22" fmla="*/ 25 w 42"/>
                  <a:gd name="T23" fmla="*/ 23 h 51"/>
                  <a:gd name="T24" fmla="*/ 24 w 42"/>
                  <a:gd name="T25" fmla="*/ 22 h 51"/>
                  <a:gd name="T26" fmla="*/ 22 w 42"/>
                  <a:gd name="T27" fmla="*/ 23 h 51"/>
                  <a:gd name="T28" fmla="*/ 21 w 42"/>
                  <a:gd name="T29" fmla="*/ 25 h 51"/>
                  <a:gd name="T30" fmla="*/ 18 w 42"/>
                  <a:gd name="T31" fmla="*/ 25 h 51"/>
                  <a:gd name="T32" fmla="*/ 14 w 42"/>
                  <a:gd name="T33" fmla="*/ 26 h 51"/>
                  <a:gd name="T34" fmla="*/ 12 w 42"/>
                  <a:gd name="T35" fmla="*/ 32 h 51"/>
                  <a:gd name="T36" fmla="*/ 11 w 42"/>
                  <a:gd name="T37" fmla="*/ 33 h 51"/>
                  <a:gd name="T38" fmla="*/ 9 w 42"/>
                  <a:gd name="T39" fmla="*/ 30 h 51"/>
                  <a:gd name="T40" fmla="*/ 11 w 42"/>
                  <a:gd name="T41" fmla="*/ 25 h 51"/>
                  <a:gd name="T42" fmla="*/ 15 w 42"/>
                  <a:gd name="T43" fmla="*/ 22 h 51"/>
                  <a:gd name="T44" fmla="*/ 16 w 42"/>
                  <a:gd name="T45" fmla="*/ 20 h 51"/>
                  <a:gd name="T46" fmla="*/ 15 w 42"/>
                  <a:gd name="T47" fmla="*/ 15 h 51"/>
                  <a:gd name="T48" fmla="*/ 18 w 42"/>
                  <a:gd name="T49" fmla="*/ 14 h 51"/>
                  <a:gd name="T50" fmla="*/ 19 w 42"/>
                  <a:gd name="T51" fmla="*/ 12 h 51"/>
                  <a:gd name="T52" fmla="*/ 16 w 42"/>
                  <a:gd name="T53" fmla="*/ 11 h 51"/>
                  <a:gd name="T54" fmla="*/ 15 w 42"/>
                  <a:gd name="T55" fmla="*/ 14 h 51"/>
                  <a:gd name="T56" fmla="*/ 11 w 42"/>
                  <a:gd name="T57" fmla="*/ 18 h 51"/>
                  <a:gd name="T58" fmla="*/ 8 w 42"/>
                  <a:gd name="T59" fmla="*/ 19 h 51"/>
                  <a:gd name="T60" fmla="*/ 7 w 42"/>
                  <a:gd name="T61" fmla="*/ 18 h 51"/>
                  <a:gd name="T62" fmla="*/ 5 w 42"/>
                  <a:gd name="T63" fmla="*/ 12 h 51"/>
                  <a:gd name="T64" fmla="*/ 7 w 42"/>
                  <a:gd name="T65" fmla="*/ 9 h 51"/>
                  <a:gd name="T66" fmla="*/ 8 w 42"/>
                  <a:gd name="T67" fmla="*/ 4 h 51"/>
                  <a:gd name="T68" fmla="*/ 8 w 42"/>
                  <a:gd name="T69" fmla="*/ 2 h 51"/>
                  <a:gd name="T70" fmla="*/ 7 w 42"/>
                  <a:gd name="T71" fmla="*/ 1 h 51"/>
                  <a:gd name="T72" fmla="*/ 4 w 42"/>
                  <a:gd name="T73" fmla="*/ 0 h 51"/>
                  <a:gd name="T74" fmla="*/ 1 w 42"/>
                  <a:gd name="T75" fmla="*/ 1 h 51"/>
                  <a:gd name="T76" fmla="*/ 0 w 42"/>
                  <a:gd name="T77" fmla="*/ 2 h 51"/>
                  <a:gd name="T78" fmla="*/ 1 w 42"/>
                  <a:gd name="T79" fmla="*/ 5 h 51"/>
                  <a:gd name="T80" fmla="*/ 0 w 42"/>
                  <a:gd name="T81" fmla="*/ 11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42" h="51">
                    <a:moveTo>
                      <a:pt x="42" y="44"/>
                    </a:moveTo>
                    <a:lnTo>
                      <a:pt x="39" y="44"/>
                    </a:lnTo>
                    <a:lnTo>
                      <a:pt x="39" y="46"/>
                    </a:lnTo>
                    <a:lnTo>
                      <a:pt x="33" y="51"/>
                    </a:lnTo>
                    <a:lnTo>
                      <a:pt x="32" y="51"/>
                    </a:lnTo>
                    <a:lnTo>
                      <a:pt x="32" y="47"/>
                    </a:lnTo>
                    <a:lnTo>
                      <a:pt x="31" y="47"/>
                    </a:lnTo>
                    <a:lnTo>
                      <a:pt x="26" y="43"/>
                    </a:lnTo>
                    <a:lnTo>
                      <a:pt x="24" y="46"/>
                    </a:lnTo>
                    <a:lnTo>
                      <a:pt x="24" y="41"/>
                    </a:lnTo>
                    <a:lnTo>
                      <a:pt x="25" y="40"/>
                    </a:lnTo>
                    <a:lnTo>
                      <a:pt x="25" y="39"/>
                    </a:lnTo>
                    <a:lnTo>
                      <a:pt x="26" y="39"/>
                    </a:lnTo>
                    <a:lnTo>
                      <a:pt x="26" y="37"/>
                    </a:lnTo>
                    <a:lnTo>
                      <a:pt x="28" y="37"/>
                    </a:lnTo>
                    <a:lnTo>
                      <a:pt x="28" y="36"/>
                    </a:lnTo>
                    <a:lnTo>
                      <a:pt x="29" y="36"/>
                    </a:lnTo>
                    <a:lnTo>
                      <a:pt x="28" y="34"/>
                    </a:lnTo>
                    <a:lnTo>
                      <a:pt x="28" y="30"/>
                    </a:lnTo>
                    <a:lnTo>
                      <a:pt x="29" y="29"/>
                    </a:lnTo>
                    <a:lnTo>
                      <a:pt x="29" y="26"/>
                    </a:lnTo>
                    <a:lnTo>
                      <a:pt x="28" y="26"/>
                    </a:lnTo>
                    <a:lnTo>
                      <a:pt x="25" y="25"/>
                    </a:lnTo>
                    <a:lnTo>
                      <a:pt x="25" y="23"/>
                    </a:lnTo>
                    <a:lnTo>
                      <a:pt x="24" y="23"/>
                    </a:lnTo>
                    <a:lnTo>
                      <a:pt x="24" y="22"/>
                    </a:lnTo>
                    <a:lnTo>
                      <a:pt x="22" y="22"/>
                    </a:lnTo>
                    <a:lnTo>
                      <a:pt x="22" y="23"/>
                    </a:lnTo>
                    <a:lnTo>
                      <a:pt x="21" y="23"/>
                    </a:lnTo>
                    <a:lnTo>
                      <a:pt x="21" y="25"/>
                    </a:lnTo>
                    <a:lnTo>
                      <a:pt x="19" y="23"/>
                    </a:lnTo>
                    <a:lnTo>
                      <a:pt x="18" y="25"/>
                    </a:lnTo>
                    <a:lnTo>
                      <a:pt x="15" y="25"/>
                    </a:lnTo>
                    <a:lnTo>
                      <a:pt x="14" y="26"/>
                    </a:lnTo>
                    <a:lnTo>
                      <a:pt x="14" y="30"/>
                    </a:lnTo>
                    <a:lnTo>
                      <a:pt x="12" y="32"/>
                    </a:lnTo>
                    <a:lnTo>
                      <a:pt x="12" y="33"/>
                    </a:lnTo>
                    <a:lnTo>
                      <a:pt x="11" y="33"/>
                    </a:lnTo>
                    <a:lnTo>
                      <a:pt x="11" y="32"/>
                    </a:lnTo>
                    <a:lnTo>
                      <a:pt x="9" y="30"/>
                    </a:lnTo>
                    <a:lnTo>
                      <a:pt x="9" y="27"/>
                    </a:lnTo>
                    <a:lnTo>
                      <a:pt x="11" y="25"/>
                    </a:lnTo>
                    <a:lnTo>
                      <a:pt x="14" y="22"/>
                    </a:lnTo>
                    <a:lnTo>
                      <a:pt x="15" y="22"/>
                    </a:lnTo>
                    <a:lnTo>
                      <a:pt x="15" y="20"/>
                    </a:lnTo>
                    <a:lnTo>
                      <a:pt x="16" y="20"/>
                    </a:lnTo>
                    <a:lnTo>
                      <a:pt x="15" y="19"/>
                    </a:lnTo>
                    <a:lnTo>
                      <a:pt x="15" y="15"/>
                    </a:lnTo>
                    <a:lnTo>
                      <a:pt x="16" y="15"/>
                    </a:lnTo>
                    <a:lnTo>
                      <a:pt x="18" y="14"/>
                    </a:lnTo>
                    <a:lnTo>
                      <a:pt x="18" y="12"/>
                    </a:lnTo>
                    <a:lnTo>
                      <a:pt x="19" y="12"/>
                    </a:lnTo>
                    <a:lnTo>
                      <a:pt x="19" y="9"/>
                    </a:lnTo>
                    <a:lnTo>
                      <a:pt x="16" y="11"/>
                    </a:lnTo>
                    <a:lnTo>
                      <a:pt x="16" y="14"/>
                    </a:lnTo>
                    <a:lnTo>
                      <a:pt x="15" y="14"/>
                    </a:lnTo>
                    <a:lnTo>
                      <a:pt x="14" y="15"/>
                    </a:lnTo>
                    <a:lnTo>
                      <a:pt x="11" y="18"/>
                    </a:lnTo>
                    <a:lnTo>
                      <a:pt x="9" y="18"/>
                    </a:lnTo>
                    <a:lnTo>
                      <a:pt x="8" y="19"/>
                    </a:lnTo>
                    <a:lnTo>
                      <a:pt x="8" y="18"/>
                    </a:lnTo>
                    <a:lnTo>
                      <a:pt x="7" y="18"/>
                    </a:lnTo>
                    <a:lnTo>
                      <a:pt x="5" y="15"/>
                    </a:lnTo>
                    <a:lnTo>
                      <a:pt x="5" y="12"/>
                    </a:lnTo>
                    <a:lnTo>
                      <a:pt x="7" y="12"/>
                    </a:lnTo>
                    <a:lnTo>
                      <a:pt x="7" y="9"/>
                    </a:lnTo>
                    <a:lnTo>
                      <a:pt x="8" y="8"/>
                    </a:lnTo>
                    <a:lnTo>
                      <a:pt x="8" y="4"/>
                    </a:lnTo>
                    <a:lnTo>
                      <a:pt x="7" y="2"/>
                    </a:lnTo>
                    <a:lnTo>
                      <a:pt x="8" y="2"/>
                    </a:lnTo>
                    <a:lnTo>
                      <a:pt x="8" y="1"/>
                    </a:lnTo>
                    <a:lnTo>
                      <a:pt x="7" y="1"/>
                    </a:lnTo>
                    <a:lnTo>
                      <a:pt x="7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1" y="5"/>
                    </a:lnTo>
                    <a:lnTo>
                      <a:pt x="1" y="9"/>
                    </a:lnTo>
                    <a:lnTo>
                      <a:pt x="0" y="11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8" name="Freeform 6426">
                <a:extLst>
                  <a:ext uri="{FF2B5EF4-FFF2-40B4-BE49-F238E27FC236}">
                    <a16:creationId xmlns:a16="http://schemas.microsoft.com/office/drawing/2014/main" id="{1CEAE586-D6A8-DC4B-4946-EAB2567130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7" y="1521"/>
                <a:ext cx="3" cy="5"/>
              </a:xfrm>
              <a:custGeom>
                <a:avLst/>
                <a:gdLst>
                  <a:gd name="T0" fmla="*/ 0 w 12"/>
                  <a:gd name="T1" fmla="*/ 17 h 21"/>
                  <a:gd name="T2" fmla="*/ 2 w 12"/>
                  <a:gd name="T3" fmla="*/ 16 h 21"/>
                  <a:gd name="T4" fmla="*/ 4 w 12"/>
                  <a:gd name="T5" fmla="*/ 12 h 21"/>
                  <a:gd name="T6" fmla="*/ 4 w 12"/>
                  <a:gd name="T7" fmla="*/ 10 h 21"/>
                  <a:gd name="T8" fmla="*/ 6 w 12"/>
                  <a:gd name="T9" fmla="*/ 7 h 21"/>
                  <a:gd name="T10" fmla="*/ 6 w 12"/>
                  <a:gd name="T11" fmla="*/ 6 h 21"/>
                  <a:gd name="T12" fmla="*/ 7 w 12"/>
                  <a:gd name="T13" fmla="*/ 6 h 21"/>
                  <a:gd name="T14" fmla="*/ 9 w 12"/>
                  <a:gd name="T15" fmla="*/ 3 h 21"/>
                  <a:gd name="T16" fmla="*/ 9 w 12"/>
                  <a:gd name="T17" fmla="*/ 0 h 21"/>
                  <a:gd name="T18" fmla="*/ 12 w 12"/>
                  <a:gd name="T19" fmla="*/ 0 h 21"/>
                  <a:gd name="T20" fmla="*/ 12 w 12"/>
                  <a:gd name="T21" fmla="*/ 12 h 21"/>
                  <a:gd name="T22" fmla="*/ 9 w 12"/>
                  <a:gd name="T23" fmla="*/ 14 h 21"/>
                  <a:gd name="T24" fmla="*/ 7 w 12"/>
                  <a:gd name="T25" fmla="*/ 14 h 21"/>
                  <a:gd name="T26" fmla="*/ 7 w 12"/>
                  <a:gd name="T27" fmla="*/ 20 h 21"/>
                  <a:gd name="T28" fmla="*/ 6 w 12"/>
                  <a:gd name="T29" fmla="*/ 21 h 21"/>
                  <a:gd name="T30" fmla="*/ 4 w 12"/>
                  <a:gd name="T31" fmla="*/ 21 h 21"/>
                  <a:gd name="T32" fmla="*/ 4 w 12"/>
                  <a:gd name="T33" fmla="*/ 20 h 21"/>
                  <a:gd name="T34" fmla="*/ 3 w 12"/>
                  <a:gd name="T35" fmla="*/ 19 h 21"/>
                  <a:gd name="T36" fmla="*/ 3 w 12"/>
                  <a:gd name="T37" fmla="*/ 17 h 21"/>
                  <a:gd name="T38" fmla="*/ 0 w 12"/>
                  <a:gd name="T39" fmla="*/ 17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2" h="21">
                    <a:moveTo>
                      <a:pt x="0" y="17"/>
                    </a:moveTo>
                    <a:lnTo>
                      <a:pt x="2" y="16"/>
                    </a:lnTo>
                    <a:lnTo>
                      <a:pt x="4" y="12"/>
                    </a:lnTo>
                    <a:lnTo>
                      <a:pt x="4" y="10"/>
                    </a:lnTo>
                    <a:lnTo>
                      <a:pt x="6" y="7"/>
                    </a:lnTo>
                    <a:lnTo>
                      <a:pt x="6" y="6"/>
                    </a:lnTo>
                    <a:lnTo>
                      <a:pt x="7" y="6"/>
                    </a:lnTo>
                    <a:lnTo>
                      <a:pt x="9" y="3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2" y="12"/>
                    </a:lnTo>
                    <a:lnTo>
                      <a:pt x="9" y="14"/>
                    </a:lnTo>
                    <a:lnTo>
                      <a:pt x="7" y="14"/>
                    </a:lnTo>
                    <a:lnTo>
                      <a:pt x="7" y="20"/>
                    </a:lnTo>
                    <a:lnTo>
                      <a:pt x="6" y="21"/>
                    </a:lnTo>
                    <a:lnTo>
                      <a:pt x="4" y="21"/>
                    </a:lnTo>
                    <a:lnTo>
                      <a:pt x="4" y="20"/>
                    </a:lnTo>
                    <a:lnTo>
                      <a:pt x="3" y="19"/>
                    </a:lnTo>
                    <a:lnTo>
                      <a:pt x="3" y="17"/>
                    </a:lnTo>
                    <a:lnTo>
                      <a:pt x="0" y="17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9" name="Freeform 6427">
                <a:extLst>
                  <a:ext uri="{FF2B5EF4-FFF2-40B4-BE49-F238E27FC236}">
                    <a16:creationId xmlns:a16="http://schemas.microsoft.com/office/drawing/2014/main" id="{7CC635CE-B9AE-26C8-570C-FD610A417A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6" y="1517"/>
                <a:ext cx="1" cy="2"/>
              </a:xfrm>
              <a:custGeom>
                <a:avLst/>
                <a:gdLst>
                  <a:gd name="T0" fmla="*/ 0 w 6"/>
                  <a:gd name="T1" fmla="*/ 4 h 4"/>
                  <a:gd name="T2" fmla="*/ 4 w 6"/>
                  <a:gd name="T3" fmla="*/ 0 h 4"/>
                  <a:gd name="T4" fmla="*/ 6 w 6"/>
                  <a:gd name="T5" fmla="*/ 0 h 4"/>
                  <a:gd name="T6" fmla="*/ 6 w 6"/>
                  <a:gd name="T7" fmla="*/ 1 h 4"/>
                  <a:gd name="T8" fmla="*/ 4 w 6"/>
                  <a:gd name="T9" fmla="*/ 3 h 4"/>
                  <a:gd name="T10" fmla="*/ 4 w 6"/>
                  <a:gd name="T11" fmla="*/ 4 h 4"/>
                  <a:gd name="T12" fmla="*/ 0 w 6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4">
                    <a:moveTo>
                      <a:pt x="0" y="4"/>
                    </a:moveTo>
                    <a:lnTo>
                      <a:pt x="4" y="0"/>
                    </a:lnTo>
                    <a:lnTo>
                      <a:pt x="6" y="0"/>
                    </a:lnTo>
                    <a:lnTo>
                      <a:pt x="6" y="1"/>
                    </a:lnTo>
                    <a:lnTo>
                      <a:pt x="4" y="3"/>
                    </a:lnTo>
                    <a:lnTo>
                      <a:pt x="4" y="4"/>
                    </a:lnTo>
                    <a:lnTo>
                      <a:pt x="0" y="4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0" name="Freeform 6428">
                <a:extLst>
                  <a:ext uri="{FF2B5EF4-FFF2-40B4-BE49-F238E27FC236}">
                    <a16:creationId xmlns:a16="http://schemas.microsoft.com/office/drawing/2014/main" id="{3E384265-6B40-FC68-2EA9-00E1E1C9D0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6" y="1519"/>
                <a:ext cx="1" cy="6"/>
              </a:xfrm>
              <a:custGeom>
                <a:avLst/>
                <a:gdLst>
                  <a:gd name="T0" fmla="*/ 0 w 4"/>
                  <a:gd name="T1" fmla="*/ 0 h 25"/>
                  <a:gd name="T2" fmla="*/ 0 w 4"/>
                  <a:gd name="T3" fmla="*/ 4 h 25"/>
                  <a:gd name="T4" fmla="*/ 1 w 4"/>
                  <a:gd name="T5" fmla="*/ 6 h 25"/>
                  <a:gd name="T6" fmla="*/ 4 w 4"/>
                  <a:gd name="T7" fmla="*/ 7 h 25"/>
                  <a:gd name="T8" fmla="*/ 4 w 4"/>
                  <a:gd name="T9" fmla="*/ 20 h 25"/>
                  <a:gd name="T10" fmla="*/ 3 w 4"/>
                  <a:gd name="T11" fmla="*/ 21 h 25"/>
                  <a:gd name="T12" fmla="*/ 3 w 4"/>
                  <a:gd name="T13" fmla="*/ 25 h 25"/>
                  <a:gd name="T14" fmla="*/ 4 w 4"/>
                  <a:gd name="T15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25">
                    <a:moveTo>
                      <a:pt x="0" y="0"/>
                    </a:moveTo>
                    <a:lnTo>
                      <a:pt x="0" y="4"/>
                    </a:lnTo>
                    <a:lnTo>
                      <a:pt x="1" y="6"/>
                    </a:lnTo>
                    <a:lnTo>
                      <a:pt x="4" y="7"/>
                    </a:lnTo>
                    <a:lnTo>
                      <a:pt x="4" y="20"/>
                    </a:lnTo>
                    <a:lnTo>
                      <a:pt x="3" y="21"/>
                    </a:lnTo>
                    <a:lnTo>
                      <a:pt x="3" y="25"/>
                    </a:lnTo>
                    <a:lnTo>
                      <a:pt x="4" y="25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1" name="Freeform 6429">
                <a:extLst>
                  <a:ext uri="{FF2B5EF4-FFF2-40B4-BE49-F238E27FC236}">
                    <a16:creationId xmlns:a16="http://schemas.microsoft.com/office/drawing/2014/main" id="{30ABD47C-F81E-8FF3-97BB-9A660B7F98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9" y="1541"/>
                <a:ext cx="0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2" name="Freeform 6430">
                <a:extLst>
                  <a:ext uri="{FF2B5EF4-FFF2-40B4-BE49-F238E27FC236}">
                    <a16:creationId xmlns:a16="http://schemas.microsoft.com/office/drawing/2014/main" id="{49612159-9FE3-2F2E-B9BD-38E69FED21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9" y="1549"/>
                <a:ext cx="1" cy="2"/>
              </a:xfrm>
              <a:custGeom>
                <a:avLst/>
                <a:gdLst>
                  <a:gd name="T0" fmla="*/ 0 w 1"/>
                  <a:gd name="T1" fmla="*/ 0 h 6"/>
                  <a:gd name="T2" fmla="*/ 1 w 1"/>
                  <a:gd name="T3" fmla="*/ 2 h 6"/>
                  <a:gd name="T4" fmla="*/ 1 w 1"/>
                  <a:gd name="T5" fmla="*/ 6 h 6"/>
                  <a:gd name="T6" fmla="*/ 0 w 1"/>
                  <a:gd name="T7" fmla="*/ 4 h 6"/>
                  <a:gd name="T8" fmla="*/ 0 w 1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6">
                    <a:moveTo>
                      <a:pt x="0" y="0"/>
                    </a:moveTo>
                    <a:lnTo>
                      <a:pt x="1" y="2"/>
                    </a:lnTo>
                    <a:lnTo>
                      <a:pt x="1" y="6"/>
                    </a:lnTo>
                    <a:lnTo>
                      <a:pt x="0" y="4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3" name="Freeform 6431">
                <a:extLst>
                  <a:ext uri="{FF2B5EF4-FFF2-40B4-BE49-F238E27FC236}">
                    <a16:creationId xmlns:a16="http://schemas.microsoft.com/office/drawing/2014/main" id="{1D7CF207-EE27-3FA1-B699-3A6E8E1DF0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0" y="1608"/>
                <a:ext cx="17" cy="14"/>
              </a:xfrm>
              <a:custGeom>
                <a:avLst/>
                <a:gdLst>
                  <a:gd name="T0" fmla="*/ 65 w 67"/>
                  <a:gd name="T1" fmla="*/ 19 h 57"/>
                  <a:gd name="T2" fmla="*/ 64 w 67"/>
                  <a:gd name="T3" fmla="*/ 19 h 57"/>
                  <a:gd name="T4" fmla="*/ 62 w 67"/>
                  <a:gd name="T5" fmla="*/ 20 h 57"/>
                  <a:gd name="T6" fmla="*/ 57 w 67"/>
                  <a:gd name="T7" fmla="*/ 22 h 57"/>
                  <a:gd name="T8" fmla="*/ 52 w 67"/>
                  <a:gd name="T9" fmla="*/ 24 h 57"/>
                  <a:gd name="T10" fmla="*/ 33 w 67"/>
                  <a:gd name="T11" fmla="*/ 20 h 57"/>
                  <a:gd name="T12" fmla="*/ 30 w 67"/>
                  <a:gd name="T13" fmla="*/ 19 h 57"/>
                  <a:gd name="T14" fmla="*/ 29 w 67"/>
                  <a:gd name="T15" fmla="*/ 19 h 57"/>
                  <a:gd name="T16" fmla="*/ 24 w 67"/>
                  <a:gd name="T17" fmla="*/ 16 h 57"/>
                  <a:gd name="T18" fmla="*/ 23 w 67"/>
                  <a:gd name="T19" fmla="*/ 15 h 57"/>
                  <a:gd name="T20" fmla="*/ 19 w 67"/>
                  <a:gd name="T21" fmla="*/ 12 h 57"/>
                  <a:gd name="T22" fmla="*/ 10 w 67"/>
                  <a:gd name="T23" fmla="*/ 8 h 57"/>
                  <a:gd name="T24" fmla="*/ 5 w 67"/>
                  <a:gd name="T25" fmla="*/ 0 h 57"/>
                  <a:gd name="T26" fmla="*/ 2 w 67"/>
                  <a:gd name="T27" fmla="*/ 0 h 57"/>
                  <a:gd name="T28" fmla="*/ 2 w 67"/>
                  <a:gd name="T29" fmla="*/ 1 h 57"/>
                  <a:gd name="T30" fmla="*/ 0 w 67"/>
                  <a:gd name="T31" fmla="*/ 4 h 57"/>
                  <a:gd name="T32" fmla="*/ 0 w 67"/>
                  <a:gd name="T33" fmla="*/ 5 h 57"/>
                  <a:gd name="T34" fmla="*/ 2 w 67"/>
                  <a:gd name="T35" fmla="*/ 12 h 57"/>
                  <a:gd name="T36" fmla="*/ 7 w 67"/>
                  <a:gd name="T37" fmla="*/ 16 h 57"/>
                  <a:gd name="T38" fmla="*/ 15 w 67"/>
                  <a:gd name="T39" fmla="*/ 20 h 57"/>
                  <a:gd name="T40" fmla="*/ 20 w 67"/>
                  <a:gd name="T41" fmla="*/ 29 h 57"/>
                  <a:gd name="T42" fmla="*/ 22 w 67"/>
                  <a:gd name="T43" fmla="*/ 32 h 57"/>
                  <a:gd name="T44" fmla="*/ 23 w 67"/>
                  <a:gd name="T45" fmla="*/ 33 h 57"/>
                  <a:gd name="T46" fmla="*/ 38 w 67"/>
                  <a:gd name="T47" fmla="*/ 36 h 57"/>
                  <a:gd name="T48" fmla="*/ 48 w 67"/>
                  <a:gd name="T49" fmla="*/ 50 h 57"/>
                  <a:gd name="T50" fmla="*/ 51 w 67"/>
                  <a:gd name="T51" fmla="*/ 55 h 57"/>
                  <a:gd name="T52" fmla="*/ 52 w 67"/>
                  <a:gd name="T53" fmla="*/ 57 h 57"/>
                  <a:gd name="T54" fmla="*/ 52 w 67"/>
                  <a:gd name="T55" fmla="*/ 50 h 57"/>
                  <a:gd name="T56" fmla="*/ 48 w 67"/>
                  <a:gd name="T57" fmla="*/ 43 h 57"/>
                  <a:gd name="T58" fmla="*/ 47 w 67"/>
                  <a:gd name="T59" fmla="*/ 41 h 57"/>
                  <a:gd name="T60" fmla="*/ 47 w 67"/>
                  <a:gd name="T61" fmla="*/ 34 h 57"/>
                  <a:gd name="T62" fmla="*/ 54 w 67"/>
                  <a:gd name="T63" fmla="*/ 29 h 57"/>
                  <a:gd name="T64" fmla="*/ 60 w 67"/>
                  <a:gd name="T65" fmla="*/ 26 h 57"/>
                  <a:gd name="T66" fmla="*/ 61 w 67"/>
                  <a:gd name="T67" fmla="*/ 24 h 57"/>
                  <a:gd name="T68" fmla="*/ 62 w 67"/>
                  <a:gd name="T69" fmla="*/ 24 h 57"/>
                  <a:gd name="T70" fmla="*/ 65 w 67"/>
                  <a:gd name="T71" fmla="*/ 22 h 57"/>
                  <a:gd name="T72" fmla="*/ 67 w 67"/>
                  <a:gd name="T73" fmla="*/ 22 h 57"/>
                  <a:gd name="T74" fmla="*/ 67 w 67"/>
                  <a:gd name="T75" fmla="*/ 20 h 57"/>
                  <a:gd name="T76" fmla="*/ 65 w 67"/>
                  <a:gd name="T77" fmla="*/ 19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67" h="57">
                    <a:moveTo>
                      <a:pt x="65" y="19"/>
                    </a:moveTo>
                    <a:lnTo>
                      <a:pt x="64" y="19"/>
                    </a:lnTo>
                    <a:lnTo>
                      <a:pt x="62" y="20"/>
                    </a:lnTo>
                    <a:lnTo>
                      <a:pt x="57" y="22"/>
                    </a:lnTo>
                    <a:lnTo>
                      <a:pt x="52" y="24"/>
                    </a:lnTo>
                    <a:lnTo>
                      <a:pt x="33" y="20"/>
                    </a:lnTo>
                    <a:lnTo>
                      <a:pt x="30" y="19"/>
                    </a:lnTo>
                    <a:lnTo>
                      <a:pt x="29" y="19"/>
                    </a:lnTo>
                    <a:lnTo>
                      <a:pt x="24" y="16"/>
                    </a:lnTo>
                    <a:lnTo>
                      <a:pt x="23" y="15"/>
                    </a:lnTo>
                    <a:lnTo>
                      <a:pt x="19" y="12"/>
                    </a:lnTo>
                    <a:lnTo>
                      <a:pt x="10" y="8"/>
                    </a:lnTo>
                    <a:lnTo>
                      <a:pt x="5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0" y="4"/>
                    </a:lnTo>
                    <a:lnTo>
                      <a:pt x="0" y="5"/>
                    </a:lnTo>
                    <a:lnTo>
                      <a:pt x="2" y="12"/>
                    </a:lnTo>
                    <a:lnTo>
                      <a:pt x="7" y="16"/>
                    </a:lnTo>
                    <a:lnTo>
                      <a:pt x="15" y="20"/>
                    </a:lnTo>
                    <a:lnTo>
                      <a:pt x="20" y="29"/>
                    </a:lnTo>
                    <a:lnTo>
                      <a:pt x="22" y="32"/>
                    </a:lnTo>
                    <a:lnTo>
                      <a:pt x="23" y="33"/>
                    </a:lnTo>
                    <a:lnTo>
                      <a:pt x="38" y="36"/>
                    </a:lnTo>
                    <a:lnTo>
                      <a:pt x="48" y="50"/>
                    </a:lnTo>
                    <a:lnTo>
                      <a:pt x="51" y="55"/>
                    </a:lnTo>
                    <a:lnTo>
                      <a:pt x="52" y="57"/>
                    </a:lnTo>
                    <a:lnTo>
                      <a:pt x="52" y="50"/>
                    </a:lnTo>
                    <a:lnTo>
                      <a:pt x="48" y="43"/>
                    </a:lnTo>
                    <a:lnTo>
                      <a:pt x="47" y="41"/>
                    </a:lnTo>
                    <a:lnTo>
                      <a:pt x="47" y="34"/>
                    </a:lnTo>
                    <a:lnTo>
                      <a:pt x="54" y="29"/>
                    </a:lnTo>
                    <a:lnTo>
                      <a:pt x="60" y="26"/>
                    </a:lnTo>
                    <a:lnTo>
                      <a:pt x="61" y="24"/>
                    </a:lnTo>
                    <a:lnTo>
                      <a:pt x="62" y="24"/>
                    </a:lnTo>
                    <a:lnTo>
                      <a:pt x="65" y="22"/>
                    </a:lnTo>
                    <a:lnTo>
                      <a:pt x="67" y="22"/>
                    </a:lnTo>
                    <a:lnTo>
                      <a:pt x="67" y="20"/>
                    </a:lnTo>
                    <a:lnTo>
                      <a:pt x="65" y="19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4" name="Freeform 6432">
                <a:extLst>
                  <a:ext uri="{FF2B5EF4-FFF2-40B4-BE49-F238E27FC236}">
                    <a16:creationId xmlns:a16="http://schemas.microsoft.com/office/drawing/2014/main" id="{F768B378-FCAF-F669-92BB-310AE4E2B5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0" y="1636"/>
                <a:ext cx="8" cy="6"/>
              </a:xfrm>
              <a:custGeom>
                <a:avLst/>
                <a:gdLst>
                  <a:gd name="T0" fmla="*/ 34 w 34"/>
                  <a:gd name="T1" fmla="*/ 12 h 25"/>
                  <a:gd name="T2" fmla="*/ 33 w 34"/>
                  <a:gd name="T3" fmla="*/ 4 h 25"/>
                  <a:gd name="T4" fmla="*/ 30 w 34"/>
                  <a:gd name="T5" fmla="*/ 1 h 25"/>
                  <a:gd name="T6" fmla="*/ 26 w 34"/>
                  <a:gd name="T7" fmla="*/ 0 h 25"/>
                  <a:gd name="T8" fmla="*/ 15 w 34"/>
                  <a:gd name="T9" fmla="*/ 8 h 25"/>
                  <a:gd name="T10" fmla="*/ 8 w 34"/>
                  <a:gd name="T11" fmla="*/ 7 h 25"/>
                  <a:gd name="T12" fmla="*/ 7 w 34"/>
                  <a:gd name="T13" fmla="*/ 7 h 25"/>
                  <a:gd name="T14" fmla="*/ 2 w 34"/>
                  <a:gd name="T15" fmla="*/ 4 h 25"/>
                  <a:gd name="T16" fmla="*/ 1 w 34"/>
                  <a:gd name="T17" fmla="*/ 5 h 25"/>
                  <a:gd name="T18" fmla="*/ 0 w 34"/>
                  <a:gd name="T19" fmla="*/ 17 h 25"/>
                  <a:gd name="T20" fmla="*/ 1 w 34"/>
                  <a:gd name="T21" fmla="*/ 22 h 25"/>
                  <a:gd name="T22" fmla="*/ 4 w 34"/>
                  <a:gd name="T23" fmla="*/ 25 h 25"/>
                  <a:gd name="T24" fmla="*/ 8 w 34"/>
                  <a:gd name="T25" fmla="*/ 25 h 25"/>
                  <a:gd name="T26" fmla="*/ 30 w 34"/>
                  <a:gd name="T27" fmla="*/ 18 h 25"/>
                  <a:gd name="T28" fmla="*/ 34 w 34"/>
                  <a:gd name="T29" fmla="*/ 12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4" h="25">
                    <a:moveTo>
                      <a:pt x="34" y="12"/>
                    </a:moveTo>
                    <a:lnTo>
                      <a:pt x="33" y="4"/>
                    </a:lnTo>
                    <a:lnTo>
                      <a:pt x="30" y="1"/>
                    </a:lnTo>
                    <a:lnTo>
                      <a:pt x="26" y="0"/>
                    </a:lnTo>
                    <a:lnTo>
                      <a:pt x="15" y="8"/>
                    </a:lnTo>
                    <a:lnTo>
                      <a:pt x="8" y="7"/>
                    </a:lnTo>
                    <a:lnTo>
                      <a:pt x="7" y="7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0" y="17"/>
                    </a:lnTo>
                    <a:lnTo>
                      <a:pt x="1" y="22"/>
                    </a:lnTo>
                    <a:lnTo>
                      <a:pt x="4" y="25"/>
                    </a:lnTo>
                    <a:lnTo>
                      <a:pt x="8" y="25"/>
                    </a:lnTo>
                    <a:lnTo>
                      <a:pt x="30" y="18"/>
                    </a:lnTo>
                    <a:lnTo>
                      <a:pt x="34" y="12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5" name="Freeform 6433">
                <a:extLst>
                  <a:ext uri="{FF2B5EF4-FFF2-40B4-BE49-F238E27FC236}">
                    <a16:creationId xmlns:a16="http://schemas.microsoft.com/office/drawing/2014/main" id="{42EF5BA5-5891-A22C-A82D-181FFBC7F5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2" y="1517"/>
                <a:ext cx="51" cy="58"/>
              </a:xfrm>
              <a:custGeom>
                <a:avLst/>
                <a:gdLst>
                  <a:gd name="T0" fmla="*/ 43 w 202"/>
                  <a:gd name="T1" fmla="*/ 221 h 230"/>
                  <a:gd name="T2" fmla="*/ 39 w 202"/>
                  <a:gd name="T3" fmla="*/ 211 h 230"/>
                  <a:gd name="T4" fmla="*/ 35 w 202"/>
                  <a:gd name="T5" fmla="*/ 207 h 230"/>
                  <a:gd name="T6" fmla="*/ 30 w 202"/>
                  <a:gd name="T7" fmla="*/ 204 h 230"/>
                  <a:gd name="T8" fmla="*/ 22 w 202"/>
                  <a:gd name="T9" fmla="*/ 199 h 230"/>
                  <a:gd name="T10" fmla="*/ 20 w 202"/>
                  <a:gd name="T11" fmla="*/ 192 h 230"/>
                  <a:gd name="T12" fmla="*/ 14 w 202"/>
                  <a:gd name="T13" fmla="*/ 186 h 230"/>
                  <a:gd name="T14" fmla="*/ 3 w 202"/>
                  <a:gd name="T15" fmla="*/ 130 h 230"/>
                  <a:gd name="T16" fmla="*/ 10 w 202"/>
                  <a:gd name="T17" fmla="*/ 67 h 230"/>
                  <a:gd name="T18" fmla="*/ 22 w 202"/>
                  <a:gd name="T19" fmla="*/ 48 h 230"/>
                  <a:gd name="T20" fmla="*/ 21 w 202"/>
                  <a:gd name="T21" fmla="*/ 45 h 230"/>
                  <a:gd name="T22" fmla="*/ 11 w 202"/>
                  <a:gd name="T23" fmla="*/ 46 h 230"/>
                  <a:gd name="T24" fmla="*/ 13 w 202"/>
                  <a:gd name="T25" fmla="*/ 35 h 230"/>
                  <a:gd name="T26" fmla="*/ 11 w 202"/>
                  <a:gd name="T27" fmla="*/ 19 h 230"/>
                  <a:gd name="T28" fmla="*/ 11 w 202"/>
                  <a:gd name="T29" fmla="*/ 7 h 230"/>
                  <a:gd name="T30" fmla="*/ 18 w 202"/>
                  <a:gd name="T31" fmla="*/ 0 h 230"/>
                  <a:gd name="T32" fmla="*/ 28 w 202"/>
                  <a:gd name="T33" fmla="*/ 16 h 230"/>
                  <a:gd name="T34" fmla="*/ 43 w 202"/>
                  <a:gd name="T35" fmla="*/ 30 h 230"/>
                  <a:gd name="T36" fmla="*/ 46 w 202"/>
                  <a:gd name="T37" fmla="*/ 38 h 230"/>
                  <a:gd name="T38" fmla="*/ 56 w 202"/>
                  <a:gd name="T39" fmla="*/ 49 h 230"/>
                  <a:gd name="T40" fmla="*/ 40 w 202"/>
                  <a:gd name="T41" fmla="*/ 41 h 230"/>
                  <a:gd name="T42" fmla="*/ 49 w 202"/>
                  <a:gd name="T43" fmla="*/ 59 h 230"/>
                  <a:gd name="T44" fmla="*/ 70 w 202"/>
                  <a:gd name="T45" fmla="*/ 59 h 230"/>
                  <a:gd name="T46" fmla="*/ 99 w 202"/>
                  <a:gd name="T47" fmla="*/ 58 h 230"/>
                  <a:gd name="T48" fmla="*/ 103 w 202"/>
                  <a:gd name="T49" fmla="*/ 48 h 230"/>
                  <a:gd name="T50" fmla="*/ 113 w 202"/>
                  <a:gd name="T51" fmla="*/ 46 h 230"/>
                  <a:gd name="T52" fmla="*/ 114 w 202"/>
                  <a:gd name="T53" fmla="*/ 28 h 230"/>
                  <a:gd name="T54" fmla="*/ 120 w 202"/>
                  <a:gd name="T55" fmla="*/ 33 h 230"/>
                  <a:gd name="T56" fmla="*/ 123 w 202"/>
                  <a:gd name="T57" fmla="*/ 41 h 230"/>
                  <a:gd name="T58" fmla="*/ 128 w 202"/>
                  <a:gd name="T59" fmla="*/ 53 h 230"/>
                  <a:gd name="T60" fmla="*/ 138 w 202"/>
                  <a:gd name="T61" fmla="*/ 67 h 230"/>
                  <a:gd name="T62" fmla="*/ 140 w 202"/>
                  <a:gd name="T63" fmla="*/ 60 h 230"/>
                  <a:gd name="T64" fmla="*/ 140 w 202"/>
                  <a:gd name="T65" fmla="*/ 52 h 230"/>
                  <a:gd name="T66" fmla="*/ 137 w 202"/>
                  <a:gd name="T67" fmla="*/ 33 h 230"/>
                  <a:gd name="T68" fmla="*/ 137 w 202"/>
                  <a:gd name="T69" fmla="*/ 23 h 230"/>
                  <a:gd name="T70" fmla="*/ 141 w 202"/>
                  <a:gd name="T71" fmla="*/ 23 h 230"/>
                  <a:gd name="T72" fmla="*/ 151 w 202"/>
                  <a:gd name="T73" fmla="*/ 42 h 230"/>
                  <a:gd name="T74" fmla="*/ 154 w 202"/>
                  <a:gd name="T75" fmla="*/ 58 h 230"/>
                  <a:gd name="T76" fmla="*/ 170 w 202"/>
                  <a:gd name="T77" fmla="*/ 72 h 230"/>
                  <a:gd name="T78" fmla="*/ 169 w 202"/>
                  <a:gd name="T79" fmla="*/ 63 h 230"/>
                  <a:gd name="T80" fmla="*/ 176 w 202"/>
                  <a:gd name="T81" fmla="*/ 65 h 230"/>
                  <a:gd name="T82" fmla="*/ 180 w 202"/>
                  <a:gd name="T83" fmla="*/ 70 h 230"/>
                  <a:gd name="T84" fmla="*/ 179 w 202"/>
                  <a:gd name="T85" fmla="*/ 65 h 230"/>
                  <a:gd name="T86" fmla="*/ 176 w 202"/>
                  <a:gd name="T87" fmla="*/ 53 h 230"/>
                  <a:gd name="T88" fmla="*/ 170 w 202"/>
                  <a:gd name="T89" fmla="*/ 27 h 230"/>
                  <a:gd name="T90" fmla="*/ 176 w 202"/>
                  <a:gd name="T91" fmla="*/ 34 h 230"/>
                  <a:gd name="T92" fmla="*/ 181 w 202"/>
                  <a:gd name="T93" fmla="*/ 39 h 230"/>
                  <a:gd name="T94" fmla="*/ 177 w 202"/>
                  <a:gd name="T95" fmla="*/ 46 h 230"/>
                  <a:gd name="T96" fmla="*/ 183 w 202"/>
                  <a:gd name="T97" fmla="*/ 52 h 230"/>
                  <a:gd name="T98" fmla="*/ 190 w 202"/>
                  <a:gd name="T99" fmla="*/ 51 h 230"/>
                  <a:gd name="T100" fmla="*/ 194 w 202"/>
                  <a:gd name="T101" fmla="*/ 59 h 230"/>
                  <a:gd name="T102" fmla="*/ 201 w 202"/>
                  <a:gd name="T103" fmla="*/ 69 h 230"/>
                  <a:gd name="T104" fmla="*/ 198 w 202"/>
                  <a:gd name="T105" fmla="*/ 67 h 230"/>
                  <a:gd name="T106" fmla="*/ 198 w 202"/>
                  <a:gd name="T107" fmla="*/ 73 h 230"/>
                  <a:gd name="T108" fmla="*/ 201 w 202"/>
                  <a:gd name="T109" fmla="*/ 81 h 2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02" h="230">
                    <a:moveTo>
                      <a:pt x="45" y="230"/>
                    </a:moveTo>
                    <a:lnTo>
                      <a:pt x="45" y="228"/>
                    </a:lnTo>
                    <a:lnTo>
                      <a:pt x="43" y="227"/>
                    </a:lnTo>
                    <a:lnTo>
                      <a:pt x="43" y="221"/>
                    </a:lnTo>
                    <a:lnTo>
                      <a:pt x="42" y="221"/>
                    </a:lnTo>
                    <a:lnTo>
                      <a:pt x="42" y="215"/>
                    </a:lnTo>
                    <a:lnTo>
                      <a:pt x="40" y="211"/>
                    </a:lnTo>
                    <a:lnTo>
                      <a:pt x="39" y="211"/>
                    </a:lnTo>
                    <a:lnTo>
                      <a:pt x="38" y="210"/>
                    </a:lnTo>
                    <a:lnTo>
                      <a:pt x="36" y="210"/>
                    </a:lnTo>
                    <a:lnTo>
                      <a:pt x="35" y="208"/>
                    </a:lnTo>
                    <a:lnTo>
                      <a:pt x="35" y="207"/>
                    </a:lnTo>
                    <a:lnTo>
                      <a:pt x="36" y="207"/>
                    </a:lnTo>
                    <a:lnTo>
                      <a:pt x="35" y="206"/>
                    </a:lnTo>
                    <a:lnTo>
                      <a:pt x="32" y="206"/>
                    </a:lnTo>
                    <a:lnTo>
                      <a:pt x="30" y="204"/>
                    </a:lnTo>
                    <a:lnTo>
                      <a:pt x="29" y="201"/>
                    </a:lnTo>
                    <a:lnTo>
                      <a:pt x="28" y="200"/>
                    </a:lnTo>
                    <a:lnTo>
                      <a:pt x="24" y="200"/>
                    </a:lnTo>
                    <a:lnTo>
                      <a:pt x="22" y="199"/>
                    </a:lnTo>
                    <a:lnTo>
                      <a:pt x="22" y="197"/>
                    </a:lnTo>
                    <a:lnTo>
                      <a:pt x="21" y="196"/>
                    </a:lnTo>
                    <a:lnTo>
                      <a:pt x="21" y="193"/>
                    </a:lnTo>
                    <a:lnTo>
                      <a:pt x="20" y="192"/>
                    </a:lnTo>
                    <a:lnTo>
                      <a:pt x="20" y="190"/>
                    </a:lnTo>
                    <a:lnTo>
                      <a:pt x="18" y="187"/>
                    </a:lnTo>
                    <a:lnTo>
                      <a:pt x="17" y="186"/>
                    </a:lnTo>
                    <a:lnTo>
                      <a:pt x="14" y="186"/>
                    </a:lnTo>
                    <a:lnTo>
                      <a:pt x="13" y="183"/>
                    </a:lnTo>
                    <a:lnTo>
                      <a:pt x="13" y="160"/>
                    </a:lnTo>
                    <a:lnTo>
                      <a:pt x="6" y="150"/>
                    </a:lnTo>
                    <a:lnTo>
                      <a:pt x="3" y="130"/>
                    </a:lnTo>
                    <a:lnTo>
                      <a:pt x="0" y="119"/>
                    </a:lnTo>
                    <a:lnTo>
                      <a:pt x="1" y="98"/>
                    </a:lnTo>
                    <a:lnTo>
                      <a:pt x="10" y="69"/>
                    </a:lnTo>
                    <a:lnTo>
                      <a:pt x="10" y="67"/>
                    </a:lnTo>
                    <a:lnTo>
                      <a:pt x="11" y="66"/>
                    </a:lnTo>
                    <a:lnTo>
                      <a:pt x="17" y="53"/>
                    </a:lnTo>
                    <a:lnTo>
                      <a:pt x="20" y="49"/>
                    </a:lnTo>
                    <a:lnTo>
                      <a:pt x="22" y="48"/>
                    </a:lnTo>
                    <a:lnTo>
                      <a:pt x="24" y="46"/>
                    </a:lnTo>
                    <a:lnTo>
                      <a:pt x="24" y="45"/>
                    </a:lnTo>
                    <a:lnTo>
                      <a:pt x="25" y="41"/>
                    </a:lnTo>
                    <a:lnTo>
                      <a:pt x="21" y="45"/>
                    </a:lnTo>
                    <a:lnTo>
                      <a:pt x="15" y="48"/>
                    </a:lnTo>
                    <a:lnTo>
                      <a:pt x="14" y="48"/>
                    </a:lnTo>
                    <a:lnTo>
                      <a:pt x="13" y="46"/>
                    </a:lnTo>
                    <a:lnTo>
                      <a:pt x="11" y="46"/>
                    </a:lnTo>
                    <a:lnTo>
                      <a:pt x="10" y="45"/>
                    </a:lnTo>
                    <a:lnTo>
                      <a:pt x="10" y="43"/>
                    </a:lnTo>
                    <a:lnTo>
                      <a:pt x="13" y="38"/>
                    </a:lnTo>
                    <a:lnTo>
                      <a:pt x="13" y="35"/>
                    </a:lnTo>
                    <a:lnTo>
                      <a:pt x="11" y="34"/>
                    </a:lnTo>
                    <a:lnTo>
                      <a:pt x="10" y="28"/>
                    </a:lnTo>
                    <a:lnTo>
                      <a:pt x="10" y="21"/>
                    </a:lnTo>
                    <a:lnTo>
                      <a:pt x="11" y="19"/>
                    </a:lnTo>
                    <a:lnTo>
                      <a:pt x="11" y="17"/>
                    </a:lnTo>
                    <a:lnTo>
                      <a:pt x="13" y="16"/>
                    </a:lnTo>
                    <a:lnTo>
                      <a:pt x="13" y="9"/>
                    </a:lnTo>
                    <a:lnTo>
                      <a:pt x="11" y="7"/>
                    </a:lnTo>
                    <a:lnTo>
                      <a:pt x="11" y="6"/>
                    </a:lnTo>
                    <a:lnTo>
                      <a:pt x="14" y="3"/>
                    </a:lnTo>
                    <a:lnTo>
                      <a:pt x="17" y="2"/>
                    </a:lnTo>
                    <a:lnTo>
                      <a:pt x="18" y="0"/>
                    </a:lnTo>
                    <a:lnTo>
                      <a:pt x="24" y="12"/>
                    </a:lnTo>
                    <a:lnTo>
                      <a:pt x="24" y="14"/>
                    </a:lnTo>
                    <a:lnTo>
                      <a:pt x="25" y="16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0" y="19"/>
                    </a:lnTo>
                    <a:lnTo>
                      <a:pt x="39" y="27"/>
                    </a:lnTo>
                    <a:lnTo>
                      <a:pt x="43" y="30"/>
                    </a:lnTo>
                    <a:lnTo>
                      <a:pt x="43" y="33"/>
                    </a:lnTo>
                    <a:lnTo>
                      <a:pt x="42" y="34"/>
                    </a:lnTo>
                    <a:lnTo>
                      <a:pt x="45" y="38"/>
                    </a:lnTo>
                    <a:lnTo>
                      <a:pt x="46" y="38"/>
                    </a:lnTo>
                    <a:lnTo>
                      <a:pt x="49" y="35"/>
                    </a:lnTo>
                    <a:lnTo>
                      <a:pt x="53" y="35"/>
                    </a:lnTo>
                    <a:lnTo>
                      <a:pt x="56" y="39"/>
                    </a:lnTo>
                    <a:lnTo>
                      <a:pt x="56" y="49"/>
                    </a:lnTo>
                    <a:lnTo>
                      <a:pt x="53" y="48"/>
                    </a:lnTo>
                    <a:lnTo>
                      <a:pt x="52" y="46"/>
                    </a:lnTo>
                    <a:lnTo>
                      <a:pt x="49" y="41"/>
                    </a:lnTo>
                    <a:lnTo>
                      <a:pt x="40" y="41"/>
                    </a:lnTo>
                    <a:lnTo>
                      <a:pt x="39" y="42"/>
                    </a:lnTo>
                    <a:lnTo>
                      <a:pt x="39" y="49"/>
                    </a:lnTo>
                    <a:lnTo>
                      <a:pt x="46" y="55"/>
                    </a:lnTo>
                    <a:lnTo>
                      <a:pt x="49" y="59"/>
                    </a:lnTo>
                    <a:lnTo>
                      <a:pt x="52" y="65"/>
                    </a:lnTo>
                    <a:lnTo>
                      <a:pt x="56" y="65"/>
                    </a:lnTo>
                    <a:lnTo>
                      <a:pt x="66" y="62"/>
                    </a:lnTo>
                    <a:lnTo>
                      <a:pt x="70" y="59"/>
                    </a:lnTo>
                    <a:lnTo>
                      <a:pt x="74" y="58"/>
                    </a:lnTo>
                    <a:lnTo>
                      <a:pt x="80" y="55"/>
                    </a:lnTo>
                    <a:lnTo>
                      <a:pt x="92" y="55"/>
                    </a:lnTo>
                    <a:lnTo>
                      <a:pt x="99" y="58"/>
                    </a:lnTo>
                    <a:lnTo>
                      <a:pt x="99" y="59"/>
                    </a:lnTo>
                    <a:lnTo>
                      <a:pt x="102" y="55"/>
                    </a:lnTo>
                    <a:lnTo>
                      <a:pt x="103" y="49"/>
                    </a:lnTo>
                    <a:lnTo>
                      <a:pt x="103" y="48"/>
                    </a:lnTo>
                    <a:lnTo>
                      <a:pt x="105" y="46"/>
                    </a:lnTo>
                    <a:lnTo>
                      <a:pt x="107" y="45"/>
                    </a:lnTo>
                    <a:lnTo>
                      <a:pt x="112" y="45"/>
                    </a:lnTo>
                    <a:lnTo>
                      <a:pt x="113" y="46"/>
                    </a:lnTo>
                    <a:lnTo>
                      <a:pt x="116" y="45"/>
                    </a:lnTo>
                    <a:lnTo>
                      <a:pt x="116" y="34"/>
                    </a:lnTo>
                    <a:lnTo>
                      <a:pt x="114" y="31"/>
                    </a:lnTo>
                    <a:lnTo>
                      <a:pt x="114" y="28"/>
                    </a:lnTo>
                    <a:lnTo>
                      <a:pt x="117" y="28"/>
                    </a:lnTo>
                    <a:lnTo>
                      <a:pt x="117" y="30"/>
                    </a:lnTo>
                    <a:lnTo>
                      <a:pt x="119" y="30"/>
                    </a:lnTo>
                    <a:lnTo>
                      <a:pt x="120" y="33"/>
                    </a:lnTo>
                    <a:lnTo>
                      <a:pt x="120" y="38"/>
                    </a:lnTo>
                    <a:lnTo>
                      <a:pt x="121" y="39"/>
                    </a:lnTo>
                    <a:lnTo>
                      <a:pt x="121" y="41"/>
                    </a:lnTo>
                    <a:lnTo>
                      <a:pt x="123" y="41"/>
                    </a:lnTo>
                    <a:lnTo>
                      <a:pt x="124" y="43"/>
                    </a:lnTo>
                    <a:lnTo>
                      <a:pt x="126" y="45"/>
                    </a:lnTo>
                    <a:lnTo>
                      <a:pt x="126" y="48"/>
                    </a:lnTo>
                    <a:lnTo>
                      <a:pt x="128" y="53"/>
                    </a:lnTo>
                    <a:lnTo>
                      <a:pt x="131" y="56"/>
                    </a:lnTo>
                    <a:lnTo>
                      <a:pt x="134" y="60"/>
                    </a:lnTo>
                    <a:lnTo>
                      <a:pt x="137" y="66"/>
                    </a:lnTo>
                    <a:lnTo>
                      <a:pt x="138" y="67"/>
                    </a:lnTo>
                    <a:lnTo>
                      <a:pt x="144" y="69"/>
                    </a:lnTo>
                    <a:lnTo>
                      <a:pt x="144" y="67"/>
                    </a:lnTo>
                    <a:lnTo>
                      <a:pt x="141" y="60"/>
                    </a:lnTo>
                    <a:lnTo>
                      <a:pt x="140" y="60"/>
                    </a:lnTo>
                    <a:lnTo>
                      <a:pt x="140" y="58"/>
                    </a:lnTo>
                    <a:lnTo>
                      <a:pt x="138" y="58"/>
                    </a:lnTo>
                    <a:lnTo>
                      <a:pt x="138" y="56"/>
                    </a:lnTo>
                    <a:lnTo>
                      <a:pt x="140" y="52"/>
                    </a:lnTo>
                    <a:lnTo>
                      <a:pt x="140" y="46"/>
                    </a:lnTo>
                    <a:lnTo>
                      <a:pt x="135" y="42"/>
                    </a:lnTo>
                    <a:lnTo>
                      <a:pt x="135" y="38"/>
                    </a:lnTo>
                    <a:lnTo>
                      <a:pt x="137" y="33"/>
                    </a:lnTo>
                    <a:lnTo>
                      <a:pt x="137" y="30"/>
                    </a:lnTo>
                    <a:lnTo>
                      <a:pt x="134" y="27"/>
                    </a:lnTo>
                    <a:lnTo>
                      <a:pt x="134" y="26"/>
                    </a:lnTo>
                    <a:lnTo>
                      <a:pt x="137" y="23"/>
                    </a:lnTo>
                    <a:lnTo>
                      <a:pt x="140" y="23"/>
                    </a:lnTo>
                    <a:lnTo>
                      <a:pt x="140" y="24"/>
                    </a:lnTo>
                    <a:lnTo>
                      <a:pt x="141" y="24"/>
                    </a:lnTo>
                    <a:lnTo>
                      <a:pt x="141" y="23"/>
                    </a:lnTo>
                    <a:lnTo>
                      <a:pt x="142" y="27"/>
                    </a:lnTo>
                    <a:lnTo>
                      <a:pt x="145" y="30"/>
                    </a:lnTo>
                    <a:lnTo>
                      <a:pt x="148" y="39"/>
                    </a:lnTo>
                    <a:lnTo>
                      <a:pt x="151" y="42"/>
                    </a:lnTo>
                    <a:lnTo>
                      <a:pt x="151" y="43"/>
                    </a:lnTo>
                    <a:lnTo>
                      <a:pt x="152" y="45"/>
                    </a:lnTo>
                    <a:lnTo>
                      <a:pt x="152" y="55"/>
                    </a:lnTo>
                    <a:lnTo>
                      <a:pt x="154" y="58"/>
                    </a:lnTo>
                    <a:lnTo>
                      <a:pt x="154" y="59"/>
                    </a:lnTo>
                    <a:lnTo>
                      <a:pt x="160" y="70"/>
                    </a:lnTo>
                    <a:lnTo>
                      <a:pt x="167" y="70"/>
                    </a:lnTo>
                    <a:lnTo>
                      <a:pt x="170" y="72"/>
                    </a:lnTo>
                    <a:lnTo>
                      <a:pt x="172" y="70"/>
                    </a:lnTo>
                    <a:lnTo>
                      <a:pt x="170" y="67"/>
                    </a:lnTo>
                    <a:lnTo>
                      <a:pt x="169" y="66"/>
                    </a:lnTo>
                    <a:lnTo>
                      <a:pt x="169" y="63"/>
                    </a:lnTo>
                    <a:lnTo>
                      <a:pt x="172" y="63"/>
                    </a:lnTo>
                    <a:lnTo>
                      <a:pt x="173" y="62"/>
                    </a:lnTo>
                    <a:lnTo>
                      <a:pt x="174" y="62"/>
                    </a:lnTo>
                    <a:lnTo>
                      <a:pt x="176" y="65"/>
                    </a:lnTo>
                    <a:lnTo>
                      <a:pt x="177" y="65"/>
                    </a:lnTo>
                    <a:lnTo>
                      <a:pt x="179" y="67"/>
                    </a:lnTo>
                    <a:lnTo>
                      <a:pt x="179" y="69"/>
                    </a:lnTo>
                    <a:lnTo>
                      <a:pt x="180" y="70"/>
                    </a:lnTo>
                    <a:lnTo>
                      <a:pt x="180" y="72"/>
                    </a:lnTo>
                    <a:lnTo>
                      <a:pt x="181" y="72"/>
                    </a:lnTo>
                    <a:lnTo>
                      <a:pt x="180" y="67"/>
                    </a:lnTo>
                    <a:lnTo>
                      <a:pt x="179" y="65"/>
                    </a:lnTo>
                    <a:lnTo>
                      <a:pt x="176" y="62"/>
                    </a:lnTo>
                    <a:lnTo>
                      <a:pt x="177" y="59"/>
                    </a:lnTo>
                    <a:lnTo>
                      <a:pt x="176" y="58"/>
                    </a:lnTo>
                    <a:lnTo>
                      <a:pt x="176" y="53"/>
                    </a:lnTo>
                    <a:lnTo>
                      <a:pt x="172" y="41"/>
                    </a:lnTo>
                    <a:lnTo>
                      <a:pt x="172" y="31"/>
                    </a:lnTo>
                    <a:lnTo>
                      <a:pt x="170" y="28"/>
                    </a:lnTo>
                    <a:lnTo>
                      <a:pt x="170" y="27"/>
                    </a:lnTo>
                    <a:lnTo>
                      <a:pt x="176" y="27"/>
                    </a:lnTo>
                    <a:lnTo>
                      <a:pt x="176" y="28"/>
                    </a:lnTo>
                    <a:lnTo>
                      <a:pt x="177" y="31"/>
                    </a:lnTo>
                    <a:lnTo>
                      <a:pt x="176" y="34"/>
                    </a:lnTo>
                    <a:lnTo>
                      <a:pt x="176" y="35"/>
                    </a:lnTo>
                    <a:lnTo>
                      <a:pt x="177" y="38"/>
                    </a:lnTo>
                    <a:lnTo>
                      <a:pt x="180" y="39"/>
                    </a:lnTo>
                    <a:lnTo>
                      <a:pt x="181" y="39"/>
                    </a:lnTo>
                    <a:lnTo>
                      <a:pt x="181" y="41"/>
                    </a:lnTo>
                    <a:lnTo>
                      <a:pt x="180" y="41"/>
                    </a:lnTo>
                    <a:lnTo>
                      <a:pt x="177" y="43"/>
                    </a:lnTo>
                    <a:lnTo>
                      <a:pt x="177" y="46"/>
                    </a:lnTo>
                    <a:lnTo>
                      <a:pt x="180" y="48"/>
                    </a:lnTo>
                    <a:lnTo>
                      <a:pt x="181" y="48"/>
                    </a:lnTo>
                    <a:lnTo>
                      <a:pt x="183" y="51"/>
                    </a:lnTo>
                    <a:lnTo>
                      <a:pt x="183" y="52"/>
                    </a:lnTo>
                    <a:lnTo>
                      <a:pt x="184" y="53"/>
                    </a:lnTo>
                    <a:lnTo>
                      <a:pt x="186" y="53"/>
                    </a:lnTo>
                    <a:lnTo>
                      <a:pt x="188" y="51"/>
                    </a:lnTo>
                    <a:lnTo>
                      <a:pt x="190" y="51"/>
                    </a:lnTo>
                    <a:lnTo>
                      <a:pt x="193" y="53"/>
                    </a:lnTo>
                    <a:lnTo>
                      <a:pt x="195" y="53"/>
                    </a:lnTo>
                    <a:lnTo>
                      <a:pt x="197" y="56"/>
                    </a:lnTo>
                    <a:lnTo>
                      <a:pt x="194" y="59"/>
                    </a:lnTo>
                    <a:lnTo>
                      <a:pt x="195" y="59"/>
                    </a:lnTo>
                    <a:lnTo>
                      <a:pt x="200" y="63"/>
                    </a:lnTo>
                    <a:lnTo>
                      <a:pt x="201" y="67"/>
                    </a:lnTo>
                    <a:lnTo>
                      <a:pt x="201" y="69"/>
                    </a:lnTo>
                    <a:lnTo>
                      <a:pt x="202" y="72"/>
                    </a:lnTo>
                    <a:lnTo>
                      <a:pt x="202" y="73"/>
                    </a:lnTo>
                    <a:lnTo>
                      <a:pt x="200" y="70"/>
                    </a:lnTo>
                    <a:lnTo>
                      <a:pt x="198" y="67"/>
                    </a:lnTo>
                    <a:lnTo>
                      <a:pt x="195" y="67"/>
                    </a:lnTo>
                    <a:lnTo>
                      <a:pt x="195" y="69"/>
                    </a:lnTo>
                    <a:lnTo>
                      <a:pt x="198" y="72"/>
                    </a:lnTo>
                    <a:lnTo>
                      <a:pt x="198" y="73"/>
                    </a:lnTo>
                    <a:lnTo>
                      <a:pt x="200" y="74"/>
                    </a:lnTo>
                    <a:lnTo>
                      <a:pt x="200" y="76"/>
                    </a:lnTo>
                    <a:lnTo>
                      <a:pt x="201" y="77"/>
                    </a:lnTo>
                    <a:lnTo>
                      <a:pt x="201" y="81"/>
                    </a:lnTo>
                    <a:lnTo>
                      <a:pt x="202" y="81"/>
                    </a:lnTo>
                    <a:lnTo>
                      <a:pt x="202" y="86"/>
                    </a:lnTo>
                    <a:lnTo>
                      <a:pt x="198" y="86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6" name="Freeform 6434">
                <a:extLst>
                  <a:ext uri="{FF2B5EF4-FFF2-40B4-BE49-F238E27FC236}">
                    <a16:creationId xmlns:a16="http://schemas.microsoft.com/office/drawing/2014/main" id="{3F15EFC0-9352-5995-EF16-4B5369C3E9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0" y="1537"/>
                <a:ext cx="1" cy="0"/>
              </a:xfrm>
              <a:custGeom>
                <a:avLst/>
                <a:gdLst>
                  <a:gd name="T0" fmla="*/ 3 w 3"/>
                  <a:gd name="T1" fmla="*/ 2 h 2"/>
                  <a:gd name="T2" fmla="*/ 3 w 3"/>
                  <a:gd name="T3" fmla="*/ 0 h 2"/>
                  <a:gd name="T4" fmla="*/ 0 w 3"/>
                  <a:gd name="T5" fmla="*/ 0 h 2"/>
                  <a:gd name="T6" fmla="*/ 0 w 3"/>
                  <a:gd name="T7" fmla="*/ 1 h 2"/>
                  <a:gd name="T8" fmla="*/ 2 w 3"/>
                  <a:gd name="T9" fmla="*/ 2 h 2"/>
                  <a:gd name="T10" fmla="*/ 3 w 3"/>
                  <a:gd name="T1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2" y="2"/>
                    </a:lnTo>
                    <a:lnTo>
                      <a:pt x="3" y="2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7" name="Line 6435">
                <a:extLst>
                  <a:ext uri="{FF2B5EF4-FFF2-40B4-BE49-F238E27FC236}">
                    <a16:creationId xmlns:a16="http://schemas.microsoft.com/office/drawing/2014/main" id="{313881B9-31F2-6605-4E88-9EFC0A8A982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372" y="1539"/>
                <a:ext cx="0" cy="0"/>
              </a:xfrm>
              <a:prstGeom prst="line">
                <a:avLst/>
              </a:pr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</p:grpSp>
        <p:grpSp>
          <p:nvGrpSpPr>
            <p:cNvPr id="38" name="Group 6637">
              <a:extLst>
                <a:ext uri="{FF2B5EF4-FFF2-40B4-BE49-F238E27FC236}">
                  <a16:creationId xmlns:a16="http://schemas.microsoft.com/office/drawing/2014/main" id="{F2B02F64-AE13-C0A3-C22B-34378FAAD01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39" y="1086"/>
              <a:ext cx="3862" cy="3139"/>
              <a:chOff x="1939" y="1086"/>
              <a:chExt cx="3862" cy="3139"/>
            </a:xfrm>
          </p:grpSpPr>
          <p:sp>
            <p:nvSpPr>
              <p:cNvPr id="178" name="Freeform 6437">
                <a:extLst>
                  <a:ext uri="{FF2B5EF4-FFF2-40B4-BE49-F238E27FC236}">
                    <a16:creationId xmlns:a16="http://schemas.microsoft.com/office/drawing/2014/main" id="{85ECA6FC-4EB6-2106-6AC5-15AD229BD1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1" y="1537"/>
                <a:ext cx="1" cy="2"/>
              </a:xfrm>
              <a:custGeom>
                <a:avLst/>
                <a:gdLst>
                  <a:gd name="T0" fmla="*/ 3 w 3"/>
                  <a:gd name="T1" fmla="*/ 5 h 5"/>
                  <a:gd name="T2" fmla="*/ 1 w 3"/>
                  <a:gd name="T3" fmla="*/ 3 h 5"/>
                  <a:gd name="T4" fmla="*/ 1 w 3"/>
                  <a:gd name="T5" fmla="*/ 2 h 5"/>
                  <a:gd name="T6" fmla="*/ 0 w 3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5">
                    <a:moveTo>
                      <a:pt x="3" y="5"/>
                    </a:moveTo>
                    <a:lnTo>
                      <a:pt x="1" y="3"/>
                    </a:lnTo>
                    <a:lnTo>
                      <a:pt x="1" y="2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9" name="Freeform 6438">
                <a:extLst>
                  <a:ext uri="{FF2B5EF4-FFF2-40B4-BE49-F238E27FC236}">
                    <a16:creationId xmlns:a16="http://schemas.microsoft.com/office/drawing/2014/main" id="{ED38E760-F74B-CDFA-8B32-C0B9336096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1" y="1537"/>
                <a:ext cx="1" cy="2"/>
              </a:xfrm>
              <a:custGeom>
                <a:avLst/>
                <a:gdLst>
                  <a:gd name="T0" fmla="*/ 0 w 3"/>
                  <a:gd name="T1" fmla="*/ 0 h 6"/>
                  <a:gd name="T2" fmla="*/ 0 w 3"/>
                  <a:gd name="T3" fmla="*/ 6 h 6"/>
                  <a:gd name="T4" fmla="*/ 1 w 3"/>
                  <a:gd name="T5" fmla="*/ 5 h 6"/>
                  <a:gd name="T6" fmla="*/ 3 w 3"/>
                  <a:gd name="T7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6">
                    <a:moveTo>
                      <a:pt x="0" y="0"/>
                    </a:moveTo>
                    <a:lnTo>
                      <a:pt x="0" y="6"/>
                    </a:lnTo>
                    <a:lnTo>
                      <a:pt x="1" y="5"/>
                    </a:lnTo>
                    <a:lnTo>
                      <a:pt x="3" y="5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0" name="Freeform 6439">
                <a:extLst>
                  <a:ext uri="{FF2B5EF4-FFF2-40B4-BE49-F238E27FC236}">
                    <a16:creationId xmlns:a16="http://schemas.microsoft.com/office/drawing/2014/main" id="{296D683F-1D33-1F76-2956-6768E967E1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6" y="1609"/>
                <a:ext cx="62" cy="52"/>
              </a:xfrm>
              <a:custGeom>
                <a:avLst/>
                <a:gdLst>
                  <a:gd name="T0" fmla="*/ 32 w 247"/>
                  <a:gd name="T1" fmla="*/ 6 h 211"/>
                  <a:gd name="T2" fmla="*/ 23 w 247"/>
                  <a:gd name="T3" fmla="*/ 3 h 211"/>
                  <a:gd name="T4" fmla="*/ 18 w 247"/>
                  <a:gd name="T5" fmla="*/ 18 h 211"/>
                  <a:gd name="T6" fmla="*/ 20 w 247"/>
                  <a:gd name="T7" fmla="*/ 24 h 211"/>
                  <a:gd name="T8" fmla="*/ 22 w 247"/>
                  <a:gd name="T9" fmla="*/ 30 h 211"/>
                  <a:gd name="T10" fmla="*/ 16 w 247"/>
                  <a:gd name="T11" fmla="*/ 28 h 211"/>
                  <a:gd name="T12" fmla="*/ 5 w 247"/>
                  <a:gd name="T13" fmla="*/ 28 h 211"/>
                  <a:gd name="T14" fmla="*/ 7 w 247"/>
                  <a:gd name="T15" fmla="*/ 34 h 211"/>
                  <a:gd name="T16" fmla="*/ 4 w 247"/>
                  <a:gd name="T17" fmla="*/ 46 h 211"/>
                  <a:gd name="T18" fmla="*/ 1 w 247"/>
                  <a:gd name="T19" fmla="*/ 56 h 211"/>
                  <a:gd name="T20" fmla="*/ 0 w 247"/>
                  <a:gd name="T21" fmla="*/ 62 h 211"/>
                  <a:gd name="T22" fmla="*/ 8 w 247"/>
                  <a:gd name="T23" fmla="*/ 69 h 211"/>
                  <a:gd name="T24" fmla="*/ 8 w 247"/>
                  <a:gd name="T25" fmla="*/ 82 h 211"/>
                  <a:gd name="T26" fmla="*/ 16 w 247"/>
                  <a:gd name="T27" fmla="*/ 101 h 211"/>
                  <a:gd name="T28" fmla="*/ 26 w 247"/>
                  <a:gd name="T29" fmla="*/ 109 h 211"/>
                  <a:gd name="T30" fmla="*/ 30 w 247"/>
                  <a:gd name="T31" fmla="*/ 116 h 211"/>
                  <a:gd name="T32" fmla="*/ 15 w 247"/>
                  <a:gd name="T33" fmla="*/ 133 h 211"/>
                  <a:gd name="T34" fmla="*/ 23 w 247"/>
                  <a:gd name="T35" fmla="*/ 147 h 211"/>
                  <a:gd name="T36" fmla="*/ 36 w 247"/>
                  <a:gd name="T37" fmla="*/ 157 h 211"/>
                  <a:gd name="T38" fmla="*/ 49 w 247"/>
                  <a:gd name="T39" fmla="*/ 172 h 211"/>
                  <a:gd name="T40" fmla="*/ 67 w 247"/>
                  <a:gd name="T41" fmla="*/ 162 h 211"/>
                  <a:gd name="T42" fmla="*/ 70 w 247"/>
                  <a:gd name="T43" fmla="*/ 164 h 211"/>
                  <a:gd name="T44" fmla="*/ 74 w 247"/>
                  <a:gd name="T45" fmla="*/ 173 h 211"/>
                  <a:gd name="T46" fmla="*/ 100 w 247"/>
                  <a:gd name="T47" fmla="*/ 164 h 211"/>
                  <a:gd name="T48" fmla="*/ 111 w 247"/>
                  <a:gd name="T49" fmla="*/ 169 h 211"/>
                  <a:gd name="T50" fmla="*/ 124 w 247"/>
                  <a:gd name="T51" fmla="*/ 178 h 211"/>
                  <a:gd name="T52" fmla="*/ 138 w 247"/>
                  <a:gd name="T53" fmla="*/ 185 h 211"/>
                  <a:gd name="T54" fmla="*/ 138 w 247"/>
                  <a:gd name="T55" fmla="*/ 189 h 211"/>
                  <a:gd name="T56" fmla="*/ 147 w 247"/>
                  <a:gd name="T57" fmla="*/ 189 h 211"/>
                  <a:gd name="T58" fmla="*/ 167 w 247"/>
                  <a:gd name="T59" fmla="*/ 187 h 211"/>
                  <a:gd name="T60" fmla="*/ 178 w 247"/>
                  <a:gd name="T61" fmla="*/ 192 h 211"/>
                  <a:gd name="T62" fmla="*/ 188 w 247"/>
                  <a:gd name="T63" fmla="*/ 200 h 211"/>
                  <a:gd name="T64" fmla="*/ 194 w 247"/>
                  <a:gd name="T65" fmla="*/ 207 h 211"/>
                  <a:gd name="T66" fmla="*/ 204 w 247"/>
                  <a:gd name="T67" fmla="*/ 205 h 211"/>
                  <a:gd name="T68" fmla="*/ 220 w 247"/>
                  <a:gd name="T69" fmla="*/ 199 h 211"/>
                  <a:gd name="T70" fmla="*/ 219 w 247"/>
                  <a:gd name="T71" fmla="*/ 193 h 211"/>
                  <a:gd name="T72" fmla="*/ 231 w 247"/>
                  <a:gd name="T73" fmla="*/ 180 h 211"/>
                  <a:gd name="T74" fmla="*/ 234 w 247"/>
                  <a:gd name="T75" fmla="*/ 173 h 211"/>
                  <a:gd name="T76" fmla="*/ 241 w 247"/>
                  <a:gd name="T77" fmla="*/ 162 h 211"/>
                  <a:gd name="T78" fmla="*/ 243 w 247"/>
                  <a:gd name="T79" fmla="*/ 154 h 211"/>
                  <a:gd name="T80" fmla="*/ 206 w 247"/>
                  <a:gd name="T81" fmla="*/ 144 h 211"/>
                  <a:gd name="T82" fmla="*/ 191 w 247"/>
                  <a:gd name="T83" fmla="*/ 143 h 211"/>
                  <a:gd name="T84" fmla="*/ 181 w 247"/>
                  <a:gd name="T85" fmla="*/ 134 h 211"/>
                  <a:gd name="T86" fmla="*/ 177 w 247"/>
                  <a:gd name="T87" fmla="*/ 126 h 211"/>
                  <a:gd name="T88" fmla="*/ 149 w 247"/>
                  <a:gd name="T89" fmla="*/ 115 h 211"/>
                  <a:gd name="T90" fmla="*/ 134 w 247"/>
                  <a:gd name="T91" fmla="*/ 80 h 211"/>
                  <a:gd name="T92" fmla="*/ 123 w 247"/>
                  <a:gd name="T93" fmla="*/ 53 h 211"/>
                  <a:gd name="T94" fmla="*/ 87 w 247"/>
                  <a:gd name="T95" fmla="*/ 45 h 211"/>
                  <a:gd name="T96" fmla="*/ 77 w 247"/>
                  <a:gd name="T97" fmla="*/ 32 h 211"/>
                  <a:gd name="T98" fmla="*/ 60 w 247"/>
                  <a:gd name="T99" fmla="*/ 30 h 211"/>
                  <a:gd name="T100" fmla="*/ 57 w 247"/>
                  <a:gd name="T101" fmla="*/ 39 h 211"/>
                  <a:gd name="T102" fmla="*/ 56 w 247"/>
                  <a:gd name="T103" fmla="*/ 41 h 211"/>
                  <a:gd name="T104" fmla="*/ 57 w 247"/>
                  <a:gd name="T105" fmla="*/ 31 h 211"/>
                  <a:gd name="T106" fmla="*/ 58 w 247"/>
                  <a:gd name="T107" fmla="*/ 18 h 211"/>
                  <a:gd name="T108" fmla="*/ 43 w 247"/>
                  <a:gd name="T109" fmla="*/ 18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47" h="211">
                    <a:moveTo>
                      <a:pt x="39" y="14"/>
                    </a:moveTo>
                    <a:lnTo>
                      <a:pt x="36" y="11"/>
                    </a:lnTo>
                    <a:lnTo>
                      <a:pt x="34" y="11"/>
                    </a:lnTo>
                    <a:lnTo>
                      <a:pt x="32" y="8"/>
                    </a:lnTo>
                    <a:lnTo>
                      <a:pt x="32" y="6"/>
                    </a:lnTo>
                    <a:lnTo>
                      <a:pt x="30" y="2"/>
                    </a:lnTo>
                    <a:lnTo>
                      <a:pt x="29" y="0"/>
                    </a:lnTo>
                    <a:lnTo>
                      <a:pt x="25" y="0"/>
                    </a:lnTo>
                    <a:lnTo>
                      <a:pt x="23" y="2"/>
                    </a:lnTo>
                    <a:lnTo>
                      <a:pt x="23" y="3"/>
                    </a:lnTo>
                    <a:lnTo>
                      <a:pt x="22" y="7"/>
                    </a:lnTo>
                    <a:lnTo>
                      <a:pt x="22" y="11"/>
                    </a:lnTo>
                    <a:lnTo>
                      <a:pt x="23" y="15"/>
                    </a:lnTo>
                    <a:lnTo>
                      <a:pt x="20" y="18"/>
                    </a:lnTo>
                    <a:lnTo>
                      <a:pt x="18" y="18"/>
                    </a:lnTo>
                    <a:lnTo>
                      <a:pt x="18" y="20"/>
                    </a:lnTo>
                    <a:lnTo>
                      <a:pt x="16" y="21"/>
                    </a:lnTo>
                    <a:lnTo>
                      <a:pt x="16" y="22"/>
                    </a:lnTo>
                    <a:lnTo>
                      <a:pt x="18" y="24"/>
                    </a:lnTo>
                    <a:lnTo>
                      <a:pt x="20" y="24"/>
                    </a:lnTo>
                    <a:lnTo>
                      <a:pt x="20" y="25"/>
                    </a:lnTo>
                    <a:lnTo>
                      <a:pt x="22" y="25"/>
                    </a:lnTo>
                    <a:lnTo>
                      <a:pt x="25" y="30"/>
                    </a:lnTo>
                    <a:lnTo>
                      <a:pt x="23" y="31"/>
                    </a:lnTo>
                    <a:lnTo>
                      <a:pt x="22" y="30"/>
                    </a:lnTo>
                    <a:lnTo>
                      <a:pt x="16" y="30"/>
                    </a:lnTo>
                    <a:lnTo>
                      <a:pt x="16" y="31"/>
                    </a:lnTo>
                    <a:lnTo>
                      <a:pt x="15" y="34"/>
                    </a:lnTo>
                    <a:lnTo>
                      <a:pt x="15" y="30"/>
                    </a:lnTo>
                    <a:lnTo>
                      <a:pt x="16" y="28"/>
                    </a:lnTo>
                    <a:lnTo>
                      <a:pt x="16" y="27"/>
                    </a:lnTo>
                    <a:lnTo>
                      <a:pt x="15" y="27"/>
                    </a:lnTo>
                    <a:lnTo>
                      <a:pt x="10" y="25"/>
                    </a:lnTo>
                    <a:lnTo>
                      <a:pt x="7" y="28"/>
                    </a:lnTo>
                    <a:lnTo>
                      <a:pt x="5" y="28"/>
                    </a:lnTo>
                    <a:lnTo>
                      <a:pt x="5" y="30"/>
                    </a:lnTo>
                    <a:lnTo>
                      <a:pt x="7" y="31"/>
                    </a:lnTo>
                    <a:lnTo>
                      <a:pt x="8" y="31"/>
                    </a:lnTo>
                    <a:lnTo>
                      <a:pt x="8" y="34"/>
                    </a:lnTo>
                    <a:lnTo>
                      <a:pt x="7" y="34"/>
                    </a:lnTo>
                    <a:lnTo>
                      <a:pt x="5" y="35"/>
                    </a:lnTo>
                    <a:lnTo>
                      <a:pt x="5" y="39"/>
                    </a:lnTo>
                    <a:lnTo>
                      <a:pt x="7" y="41"/>
                    </a:lnTo>
                    <a:lnTo>
                      <a:pt x="3" y="45"/>
                    </a:lnTo>
                    <a:lnTo>
                      <a:pt x="4" y="46"/>
                    </a:lnTo>
                    <a:lnTo>
                      <a:pt x="4" y="48"/>
                    </a:lnTo>
                    <a:lnTo>
                      <a:pt x="7" y="53"/>
                    </a:lnTo>
                    <a:lnTo>
                      <a:pt x="7" y="55"/>
                    </a:lnTo>
                    <a:lnTo>
                      <a:pt x="1" y="55"/>
                    </a:lnTo>
                    <a:lnTo>
                      <a:pt x="1" y="56"/>
                    </a:lnTo>
                    <a:lnTo>
                      <a:pt x="3" y="56"/>
                    </a:lnTo>
                    <a:lnTo>
                      <a:pt x="4" y="58"/>
                    </a:lnTo>
                    <a:lnTo>
                      <a:pt x="3" y="60"/>
                    </a:lnTo>
                    <a:lnTo>
                      <a:pt x="1" y="62"/>
                    </a:lnTo>
                    <a:lnTo>
                      <a:pt x="0" y="62"/>
                    </a:lnTo>
                    <a:lnTo>
                      <a:pt x="0" y="63"/>
                    </a:lnTo>
                    <a:lnTo>
                      <a:pt x="1" y="63"/>
                    </a:lnTo>
                    <a:lnTo>
                      <a:pt x="4" y="66"/>
                    </a:lnTo>
                    <a:lnTo>
                      <a:pt x="7" y="66"/>
                    </a:lnTo>
                    <a:lnTo>
                      <a:pt x="8" y="69"/>
                    </a:lnTo>
                    <a:lnTo>
                      <a:pt x="12" y="70"/>
                    </a:lnTo>
                    <a:lnTo>
                      <a:pt x="7" y="75"/>
                    </a:lnTo>
                    <a:lnTo>
                      <a:pt x="7" y="80"/>
                    </a:lnTo>
                    <a:lnTo>
                      <a:pt x="8" y="81"/>
                    </a:lnTo>
                    <a:lnTo>
                      <a:pt x="8" y="82"/>
                    </a:lnTo>
                    <a:lnTo>
                      <a:pt x="10" y="87"/>
                    </a:lnTo>
                    <a:lnTo>
                      <a:pt x="10" y="94"/>
                    </a:lnTo>
                    <a:lnTo>
                      <a:pt x="15" y="94"/>
                    </a:lnTo>
                    <a:lnTo>
                      <a:pt x="15" y="97"/>
                    </a:lnTo>
                    <a:lnTo>
                      <a:pt x="16" y="101"/>
                    </a:lnTo>
                    <a:lnTo>
                      <a:pt x="16" y="104"/>
                    </a:lnTo>
                    <a:lnTo>
                      <a:pt x="19" y="104"/>
                    </a:lnTo>
                    <a:lnTo>
                      <a:pt x="22" y="106"/>
                    </a:lnTo>
                    <a:lnTo>
                      <a:pt x="22" y="108"/>
                    </a:lnTo>
                    <a:lnTo>
                      <a:pt x="26" y="109"/>
                    </a:lnTo>
                    <a:lnTo>
                      <a:pt x="29" y="109"/>
                    </a:lnTo>
                    <a:lnTo>
                      <a:pt x="30" y="111"/>
                    </a:lnTo>
                    <a:lnTo>
                      <a:pt x="30" y="112"/>
                    </a:lnTo>
                    <a:lnTo>
                      <a:pt x="32" y="115"/>
                    </a:lnTo>
                    <a:lnTo>
                      <a:pt x="30" y="116"/>
                    </a:lnTo>
                    <a:lnTo>
                      <a:pt x="26" y="116"/>
                    </a:lnTo>
                    <a:lnTo>
                      <a:pt x="15" y="127"/>
                    </a:lnTo>
                    <a:lnTo>
                      <a:pt x="13" y="127"/>
                    </a:lnTo>
                    <a:lnTo>
                      <a:pt x="13" y="132"/>
                    </a:lnTo>
                    <a:lnTo>
                      <a:pt x="15" y="133"/>
                    </a:lnTo>
                    <a:lnTo>
                      <a:pt x="15" y="134"/>
                    </a:lnTo>
                    <a:lnTo>
                      <a:pt x="18" y="137"/>
                    </a:lnTo>
                    <a:lnTo>
                      <a:pt x="20" y="143"/>
                    </a:lnTo>
                    <a:lnTo>
                      <a:pt x="22" y="144"/>
                    </a:lnTo>
                    <a:lnTo>
                      <a:pt x="23" y="147"/>
                    </a:lnTo>
                    <a:lnTo>
                      <a:pt x="25" y="152"/>
                    </a:lnTo>
                    <a:lnTo>
                      <a:pt x="26" y="154"/>
                    </a:lnTo>
                    <a:lnTo>
                      <a:pt x="26" y="155"/>
                    </a:lnTo>
                    <a:lnTo>
                      <a:pt x="27" y="157"/>
                    </a:lnTo>
                    <a:lnTo>
                      <a:pt x="36" y="157"/>
                    </a:lnTo>
                    <a:lnTo>
                      <a:pt x="40" y="162"/>
                    </a:lnTo>
                    <a:lnTo>
                      <a:pt x="41" y="164"/>
                    </a:lnTo>
                    <a:lnTo>
                      <a:pt x="41" y="168"/>
                    </a:lnTo>
                    <a:lnTo>
                      <a:pt x="46" y="171"/>
                    </a:lnTo>
                    <a:lnTo>
                      <a:pt x="49" y="172"/>
                    </a:lnTo>
                    <a:lnTo>
                      <a:pt x="50" y="172"/>
                    </a:lnTo>
                    <a:lnTo>
                      <a:pt x="57" y="171"/>
                    </a:lnTo>
                    <a:lnTo>
                      <a:pt x="63" y="168"/>
                    </a:lnTo>
                    <a:lnTo>
                      <a:pt x="64" y="165"/>
                    </a:lnTo>
                    <a:lnTo>
                      <a:pt x="67" y="162"/>
                    </a:lnTo>
                    <a:lnTo>
                      <a:pt x="71" y="161"/>
                    </a:lnTo>
                    <a:lnTo>
                      <a:pt x="72" y="161"/>
                    </a:lnTo>
                    <a:lnTo>
                      <a:pt x="72" y="162"/>
                    </a:lnTo>
                    <a:lnTo>
                      <a:pt x="71" y="164"/>
                    </a:lnTo>
                    <a:lnTo>
                      <a:pt x="70" y="164"/>
                    </a:lnTo>
                    <a:lnTo>
                      <a:pt x="67" y="166"/>
                    </a:lnTo>
                    <a:lnTo>
                      <a:pt x="67" y="168"/>
                    </a:lnTo>
                    <a:lnTo>
                      <a:pt x="68" y="169"/>
                    </a:lnTo>
                    <a:lnTo>
                      <a:pt x="71" y="171"/>
                    </a:lnTo>
                    <a:lnTo>
                      <a:pt x="74" y="173"/>
                    </a:lnTo>
                    <a:lnTo>
                      <a:pt x="79" y="173"/>
                    </a:lnTo>
                    <a:lnTo>
                      <a:pt x="87" y="172"/>
                    </a:lnTo>
                    <a:lnTo>
                      <a:pt x="90" y="171"/>
                    </a:lnTo>
                    <a:lnTo>
                      <a:pt x="94" y="166"/>
                    </a:lnTo>
                    <a:lnTo>
                      <a:pt x="100" y="164"/>
                    </a:lnTo>
                    <a:lnTo>
                      <a:pt x="101" y="164"/>
                    </a:lnTo>
                    <a:lnTo>
                      <a:pt x="109" y="162"/>
                    </a:lnTo>
                    <a:lnTo>
                      <a:pt x="110" y="162"/>
                    </a:lnTo>
                    <a:lnTo>
                      <a:pt x="110" y="169"/>
                    </a:lnTo>
                    <a:lnTo>
                      <a:pt x="111" y="169"/>
                    </a:lnTo>
                    <a:lnTo>
                      <a:pt x="116" y="172"/>
                    </a:lnTo>
                    <a:lnTo>
                      <a:pt x="118" y="173"/>
                    </a:lnTo>
                    <a:lnTo>
                      <a:pt x="118" y="179"/>
                    </a:lnTo>
                    <a:lnTo>
                      <a:pt x="121" y="179"/>
                    </a:lnTo>
                    <a:lnTo>
                      <a:pt x="124" y="178"/>
                    </a:lnTo>
                    <a:lnTo>
                      <a:pt x="130" y="178"/>
                    </a:lnTo>
                    <a:lnTo>
                      <a:pt x="132" y="179"/>
                    </a:lnTo>
                    <a:lnTo>
                      <a:pt x="134" y="182"/>
                    </a:lnTo>
                    <a:lnTo>
                      <a:pt x="135" y="182"/>
                    </a:lnTo>
                    <a:lnTo>
                      <a:pt x="138" y="185"/>
                    </a:lnTo>
                    <a:lnTo>
                      <a:pt x="141" y="186"/>
                    </a:lnTo>
                    <a:lnTo>
                      <a:pt x="142" y="186"/>
                    </a:lnTo>
                    <a:lnTo>
                      <a:pt x="142" y="187"/>
                    </a:lnTo>
                    <a:lnTo>
                      <a:pt x="141" y="189"/>
                    </a:lnTo>
                    <a:lnTo>
                      <a:pt x="138" y="189"/>
                    </a:lnTo>
                    <a:lnTo>
                      <a:pt x="138" y="190"/>
                    </a:lnTo>
                    <a:lnTo>
                      <a:pt x="141" y="192"/>
                    </a:lnTo>
                    <a:lnTo>
                      <a:pt x="142" y="192"/>
                    </a:lnTo>
                    <a:lnTo>
                      <a:pt x="146" y="189"/>
                    </a:lnTo>
                    <a:lnTo>
                      <a:pt x="147" y="189"/>
                    </a:lnTo>
                    <a:lnTo>
                      <a:pt x="150" y="190"/>
                    </a:lnTo>
                    <a:lnTo>
                      <a:pt x="157" y="190"/>
                    </a:lnTo>
                    <a:lnTo>
                      <a:pt x="162" y="186"/>
                    </a:lnTo>
                    <a:lnTo>
                      <a:pt x="166" y="186"/>
                    </a:lnTo>
                    <a:lnTo>
                      <a:pt x="167" y="187"/>
                    </a:lnTo>
                    <a:lnTo>
                      <a:pt x="167" y="189"/>
                    </a:lnTo>
                    <a:lnTo>
                      <a:pt x="170" y="192"/>
                    </a:lnTo>
                    <a:lnTo>
                      <a:pt x="173" y="192"/>
                    </a:lnTo>
                    <a:lnTo>
                      <a:pt x="176" y="190"/>
                    </a:lnTo>
                    <a:lnTo>
                      <a:pt x="178" y="192"/>
                    </a:lnTo>
                    <a:lnTo>
                      <a:pt x="178" y="193"/>
                    </a:lnTo>
                    <a:lnTo>
                      <a:pt x="180" y="193"/>
                    </a:lnTo>
                    <a:lnTo>
                      <a:pt x="181" y="196"/>
                    </a:lnTo>
                    <a:lnTo>
                      <a:pt x="183" y="197"/>
                    </a:lnTo>
                    <a:lnTo>
                      <a:pt x="188" y="200"/>
                    </a:lnTo>
                    <a:lnTo>
                      <a:pt x="190" y="202"/>
                    </a:lnTo>
                    <a:lnTo>
                      <a:pt x="191" y="200"/>
                    </a:lnTo>
                    <a:lnTo>
                      <a:pt x="195" y="202"/>
                    </a:lnTo>
                    <a:lnTo>
                      <a:pt x="195" y="205"/>
                    </a:lnTo>
                    <a:lnTo>
                      <a:pt x="194" y="207"/>
                    </a:lnTo>
                    <a:lnTo>
                      <a:pt x="192" y="210"/>
                    </a:lnTo>
                    <a:lnTo>
                      <a:pt x="195" y="210"/>
                    </a:lnTo>
                    <a:lnTo>
                      <a:pt x="198" y="211"/>
                    </a:lnTo>
                    <a:lnTo>
                      <a:pt x="204" y="208"/>
                    </a:lnTo>
                    <a:lnTo>
                      <a:pt x="204" y="205"/>
                    </a:lnTo>
                    <a:lnTo>
                      <a:pt x="205" y="203"/>
                    </a:lnTo>
                    <a:lnTo>
                      <a:pt x="208" y="202"/>
                    </a:lnTo>
                    <a:lnTo>
                      <a:pt x="213" y="202"/>
                    </a:lnTo>
                    <a:lnTo>
                      <a:pt x="216" y="200"/>
                    </a:lnTo>
                    <a:lnTo>
                      <a:pt x="220" y="199"/>
                    </a:lnTo>
                    <a:lnTo>
                      <a:pt x="220" y="197"/>
                    </a:lnTo>
                    <a:lnTo>
                      <a:pt x="222" y="196"/>
                    </a:lnTo>
                    <a:lnTo>
                      <a:pt x="220" y="196"/>
                    </a:lnTo>
                    <a:lnTo>
                      <a:pt x="220" y="194"/>
                    </a:lnTo>
                    <a:lnTo>
                      <a:pt x="219" y="193"/>
                    </a:lnTo>
                    <a:lnTo>
                      <a:pt x="220" y="189"/>
                    </a:lnTo>
                    <a:lnTo>
                      <a:pt x="226" y="183"/>
                    </a:lnTo>
                    <a:lnTo>
                      <a:pt x="226" y="182"/>
                    </a:lnTo>
                    <a:lnTo>
                      <a:pt x="230" y="182"/>
                    </a:lnTo>
                    <a:lnTo>
                      <a:pt x="231" y="180"/>
                    </a:lnTo>
                    <a:lnTo>
                      <a:pt x="230" y="179"/>
                    </a:lnTo>
                    <a:lnTo>
                      <a:pt x="231" y="178"/>
                    </a:lnTo>
                    <a:lnTo>
                      <a:pt x="231" y="176"/>
                    </a:lnTo>
                    <a:lnTo>
                      <a:pt x="234" y="175"/>
                    </a:lnTo>
                    <a:lnTo>
                      <a:pt x="234" y="173"/>
                    </a:lnTo>
                    <a:lnTo>
                      <a:pt x="233" y="171"/>
                    </a:lnTo>
                    <a:lnTo>
                      <a:pt x="233" y="169"/>
                    </a:lnTo>
                    <a:lnTo>
                      <a:pt x="234" y="166"/>
                    </a:lnTo>
                    <a:lnTo>
                      <a:pt x="238" y="162"/>
                    </a:lnTo>
                    <a:lnTo>
                      <a:pt x="241" y="162"/>
                    </a:lnTo>
                    <a:lnTo>
                      <a:pt x="244" y="164"/>
                    </a:lnTo>
                    <a:lnTo>
                      <a:pt x="245" y="162"/>
                    </a:lnTo>
                    <a:lnTo>
                      <a:pt x="247" y="162"/>
                    </a:lnTo>
                    <a:lnTo>
                      <a:pt x="247" y="161"/>
                    </a:lnTo>
                    <a:lnTo>
                      <a:pt x="243" y="154"/>
                    </a:lnTo>
                    <a:lnTo>
                      <a:pt x="240" y="151"/>
                    </a:lnTo>
                    <a:lnTo>
                      <a:pt x="238" y="148"/>
                    </a:lnTo>
                    <a:lnTo>
                      <a:pt x="234" y="145"/>
                    </a:lnTo>
                    <a:lnTo>
                      <a:pt x="233" y="144"/>
                    </a:lnTo>
                    <a:lnTo>
                      <a:pt x="206" y="144"/>
                    </a:lnTo>
                    <a:lnTo>
                      <a:pt x="204" y="145"/>
                    </a:lnTo>
                    <a:lnTo>
                      <a:pt x="198" y="145"/>
                    </a:lnTo>
                    <a:lnTo>
                      <a:pt x="195" y="144"/>
                    </a:lnTo>
                    <a:lnTo>
                      <a:pt x="192" y="144"/>
                    </a:lnTo>
                    <a:lnTo>
                      <a:pt x="191" y="143"/>
                    </a:lnTo>
                    <a:lnTo>
                      <a:pt x="190" y="143"/>
                    </a:lnTo>
                    <a:lnTo>
                      <a:pt x="187" y="141"/>
                    </a:lnTo>
                    <a:lnTo>
                      <a:pt x="185" y="140"/>
                    </a:lnTo>
                    <a:lnTo>
                      <a:pt x="181" y="136"/>
                    </a:lnTo>
                    <a:lnTo>
                      <a:pt x="181" y="134"/>
                    </a:lnTo>
                    <a:lnTo>
                      <a:pt x="180" y="133"/>
                    </a:lnTo>
                    <a:lnTo>
                      <a:pt x="180" y="132"/>
                    </a:lnTo>
                    <a:lnTo>
                      <a:pt x="178" y="130"/>
                    </a:lnTo>
                    <a:lnTo>
                      <a:pt x="178" y="127"/>
                    </a:lnTo>
                    <a:lnTo>
                      <a:pt x="177" y="126"/>
                    </a:lnTo>
                    <a:lnTo>
                      <a:pt x="174" y="127"/>
                    </a:lnTo>
                    <a:lnTo>
                      <a:pt x="169" y="127"/>
                    </a:lnTo>
                    <a:lnTo>
                      <a:pt x="169" y="126"/>
                    </a:lnTo>
                    <a:lnTo>
                      <a:pt x="166" y="123"/>
                    </a:lnTo>
                    <a:lnTo>
                      <a:pt x="149" y="115"/>
                    </a:lnTo>
                    <a:lnTo>
                      <a:pt x="142" y="109"/>
                    </a:lnTo>
                    <a:lnTo>
                      <a:pt x="141" y="99"/>
                    </a:lnTo>
                    <a:lnTo>
                      <a:pt x="142" y="97"/>
                    </a:lnTo>
                    <a:lnTo>
                      <a:pt x="142" y="91"/>
                    </a:lnTo>
                    <a:lnTo>
                      <a:pt x="134" y="80"/>
                    </a:lnTo>
                    <a:lnTo>
                      <a:pt x="132" y="66"/>
                    </a:lnTo>
                    <a:lnTo>
                      <a:pt x="132" y="56"/>
                    </a:lnTo>
                    <a:lnTo>
                      <a:pt x="130" y="53"/>
                    </a:lnTo>
                    <a:lnTo>
                      <a:pt x="127" y="52"/>
                    </a:lnTo>
                    <a:lnTo>
                      <a:pt x="123" y="53"/>
                    </a:lnTo>
                    <a:lnTo>
                      <a:pt x="116" y="55"/>
                    </a:lnTo>
                    <a:lnTo>
                      <a:pt x="111" y="53"/>
                    </a:lnTo>
                    <a:lnTo>
                      <a:pt x="110" y="53"/>
                    </a:lnTo>
                    <a:lnTo>
                      <a:pt x="99" y="48"/>
                    </a:lnTo>
                    <a:lnTo>
                      <a:pt x="87" y="45"/>
                    </a:lnTo>
                    <a:lnTo>
                      <a:pt x="87" y="44"/>
                    </a:lnTo>
                    <a:lnTo>
                      <a:pt x="83" y="38"/>
                    </a:lnTo>
                    <a:lnTo>
                      <a:pt x="80" y="35"/>
                    </a:lnTo>
                    <a:lnTo>
                      <a:pt x="79" y="32"/>
                    </a:lnTo>
                    <a:lnTo>
                      <a:pt x="77" y="32"/>
                    </a:lnTo>
                    <a:lnTo>
                      <a:pt x="74" y="34"/>
                    </a:lnTo>
                    <a:lnTo>
                      <a:pt x="72" y="34"/>
                    </a:lnTo>
                    <a:lnTo>
                      <a:pt x="70" y="31"/>
                    </a:lnTo>
                    <a:lnTo>
                      <a:pt x="67" y="30"/>
                    </a:lnTo>
                    <a:lnTo>
                      <a:pt x="60" y="30"/>
                    </a:lnTo>
                    <a:lnTo>
                      <a:pt x="60" y="31"/>
                    </a:lnTo>
                    <a:lnTo>
                      <a:pt x="57" y="34"/>
                    </a:lnTo>
                    <a:lnTo>
                      <a:pt x="56" y="37"/>
                    </a:lnTo>
                    <a:lnTo>
                      <a:pt x="56" y="38"/>
                    </a:lnTo>
                    <a:lnTo>
                      <a:pt x="57" y="39"/>
                    </a:lnTo>
                    <a:lnTo>
                      <a:pt x="57" y="41"/>
                    </a:lnTo>
                    <a:lnTo>
                      <a:pt x="58" y="42"/>
                    </a:lnTo>
                    <a:lnTo>
                      <a:pt x="57" y="46"/>
                    </a:lnTo>
                    <a:lnTo>
                      <a:pt x="56" y="45"/>
                    </a:lnTo>
                    <a:lnTo>
                      <a:pt x="56" y="41"/>
                    </a:lnTo>
                    <a:lnTo>
                      <a:pt x="54" y="38"/>
                    </a:lnTo>
                    <a:lnTo>
                      <a:pt x="54" y="37"/>
                    </a:lnTo>
                    <a:lnTo>
                      <a:pt x="56" y="34"/>
                    </a:lnTo>
                    <a:lnTo>
                      <a:pt x="57" y="32"/>
                    </a:lnTo>
                    <a:lnTo>
                      <a:pt x="57" y="31"/>
                    </a:lnTo>
                    <a:lnTo>
                      <a:pt x="58" y="30"/>
                    </a:lnTo>
                    <a:lnTo>
                      <a:pt x="58" y="22"/>
                    </a:lnTo>
                    <a:lnTo>
                      <a:pt x="60" y="21"/>
                    </a:lnTo>
                    <a:lnTo>
                      <a:pt x="58" y="20"/>
                    </a:lnTo>
                    <a:lnTo>
                      <a:pt x="58" y="18"/>
                    </a:lnTo>
                    <a:lnTo>
                      <a:pt x="54" y="18"/>
                    </a:lnTo>
                    <a:lnTo>
                      <a:pt x="53" y="20"/>
                    </a:lnTo>
                    <a:lnTo>
                      <a:pt x="49" y="20"/>
                    </a:lnTo>
                    <a:lnTo>
                      <a:pt x="47" y="18"/>
                    </a:lnTo>
                    <a:lnTo>
                      <a:pt x="43" y="18"/>
                    </a:lnTo>
                    <a:lnTo>
                      <a:pt x="40" y="17"/>
                    </a:lnTo>
                    <a:lnTo>
                      <a:pt x="39" y="15"/>
                    </a:lnTo>
                    <a:lnTo>
                      <a:pt x="39" y="14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1" name="Freeform 6440">
                <a:extLst>
                  <a:ext uri="{FF2B5EF4-FFF2-40B4-BE49-F238E27FC236}">
                    <a16:creationId xmlns:a16="http://schemas.microsoft.com/office/drawing/2014/main" id="{0268B677-FCE5-0B44-CBA0-16C9045B89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3" y="1575"/>
                <a:ext cx="3" cy="2"/>
              </a:xfrm>
              <a:custGeom>
                <a:avLst/>
                <a:gdLst>
                  <a:gd name="T0" fmla="*/ 0 w 12"/>
                  <a:gd name="T1" fmla="*/ 0 h 9"/>
                  <a:gd name="T2" fmla="*/ 1 w 12"/>
                  <a:gd name="T3" fmla="*/ 1 h 9"/>
                  <a:gd name="T4" fmla="*/ 0 w 12"/>
                  <a:gd name="T5" fmla="*/ 2 h 9"/>
                  <a:gd name="T6" fmla="*/ 2 w 12"/>
                  <a:gd name="T7" fmla="*/ 5 h 9"/>
                  <a:gd name="T8" fmla="*/ 5 w 12"/>
                  <a:gd name="T9" fmla="*/ 8 h 9"/>
                  <a:gd name="T10" fmla="*/ 9 w 12"/>
                  <a:gd name="T11" fmla="*/ 8 h 9"/>
                  <a:gd name="T12" fmla="*/ 11 w 12"/>
                  <a:gd name="T13" fmla="*/ 9 h 9"/>
                  <a:gd name="T14" fmla="*/ 12 w 12"/>
                  <a:gd name="T15" fmla="*/ 8 h 9"/>
                  <a:gd name="T16" fmla="*/ 11 w 12"/>
                  <a:gd name="T17" fmla="*/ 8 h 9"/>
                  <a:gd name="T18" fmla="*/ 9 w 12"/>
                  <a:gd name="T19" fmla="*/ 4 h 9"/>
                  <a:gd name="T20" fmla="*/ 8 w 12"/>
                  <a:gd name="T21" fmla="*/ 4 h 9"/>
                  <a:gd name="T22" fmla="*/ 8 w 12"/>
                  <a:gd name="T23" fmla="*/ 5 h 9"/>
                  <a:gd name="T24" fmla="*/ 7 w 12"/>
                  <a:gd name="T25" fmla="*/ 5 h 9"/>
                  <a:gd name="T26" fmla="*/ 2 w 12"/>
                  <a:gd name="T27" fmla="*/ 1 h 9"/>
                  <a:gd name="T28" fmla="*/ 0 w 12"/>
                  <a:gd name="T2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2" h="9">
                    <a:moveTo>
                      <a:pt x="0" y="0"/>
                    </a:moveTo>
                    <a:lnTo>
                      <a:pt x="1" y="1"/>
                    </a:lnTo>
                    <a:lnTo>
                      <a:pt x="0" y="2"/>
                    </a:lnTo>
                    <a:lnTo>
                      <a:pt x="2" y="5"/>
                    </a:lnTo>
                    <a:lnTo>
                      <a:pt x="5" y="8"/>
                    </a:lnTo>
                    <a:lnTo>
                      <a:pt x="9" y="8"/>
                    </a:lnTo>
                    <a:lnTo>
                      <a:pt x="11" y="9"/>
                    </a:lnTo>
                    <a:lnTo>
                      <a:pt x="12" y="8"/>
                    </a:lnTo>
                    <a:lnTo>
                      <a:pt x="11" y="8"/>
                    </a:lnTo>
                    <a:lnTo>
                      <a:pt x="9" y="4"/>
                    </a:lnTo>
                    <a:lnTo>
                      <a:pt x="8" y="4"/>
                    </a:lnTo>
                    <a:lnTo>
                      <a:pt x="8" y="5"/>
                    </a:lnTo>
                    <a:lnTo>
                      <a:pt x="7" y="5"/>
                    </a:lnTo>
                    <a:lnTo>
                      <a:pt x="2" y="1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2" name="Freeform 6441">
                <a:extLst>
                  <a:ext uri="{FF2B5EF4-FFF2-40B4-BE49-F238E27FC236}">
                    <a16:creationId xmlns:a16="http://schemas.microsoft.com/office/drawing/2014/main" id="{65847417-F0B8-66A3-F57B-6D9C65F088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7" y="1791"/>
                <a:ext cx="46" cy="63"/>
              </a:xfrm>
              <a:custGeom>
                <a:avLst/>
                <a:gdLst>
                  <a:gd name="T0" fmla="*/ 0 w 186"/>
                  <a:gd name="T1" fmla="*/ 4 h 253"/>
                  <a:gd name="T2" fmla="*/ 5 w 186"/>
                  <a:gd name="T3" fmla="*/ 11 h 253"/>
                  <a:gd name="T4" fmla="*/ 9 w 186"/>
                  <a:gd name="T5" fmla="*/ 18 h 253"/>
                  <a:gd name="T6" fmla="*/ 17 w 186"/>
                  <a:gd name="T7" fmla="*/ 29 h 253"/>
                  <a:gd name="T8" fmla="*/ 5 w 186"/>
                  <a:gd name="T9" fmla="*/ 53 h 253"/>
                  <a:gd name="T10" fmla="*/ 2 w 186"/>
                  <a:gd name="T11" fmla="*/ 67 h 253"/>
                  <a:gd name="T12" fmla="*/ 9 w 186"/>
                  <a:gd name="T13" fmla="*/ 74 h 253"/>
                  <a:gd name="T14" fmla="*/ 24 w 186"/>
                  <a:gd name="T15" fmla="*/ 85 h 253"/>
                  <a:gd name="T16" fmla="*/ 38 w 186"/>
                  <a:gd name="T17" fmla="*/ 106 h 253"/>
                  <a:gd name="T18" fmla="*/ 46 w 186"/>
                  <a:gd name="T19" fmla="*/ 123 h 253"/>
                  <a:gd name="T20" fmla="*/ 59 w 186"/>
                  <a:gd name="T21" fmla="*/ 128 h 253"/>
                  <a:gd name="T22" fmla="*/ 70 w 186"/>
                  <a:gd name="T23" fmla="*/ 117 h 253"/>
                  <a:gd name="T24" fmla="*/ 102 w 186"/>
                  <a:gd name="T25" fmla="*/ 121 h 253"/>
                  <a:gd name="T26" fmla="*/ 122 w 186"/>
                  <a:gd name="T27" fmla="*/ 141 h 253"/>
                  <a:gd name="T28" fmla="*/ 132 w 186"/>
                  <a:gd name="T29" fmla="*/ 155 h 253"/>
                  <a:gd name="T30" fmla="*/ 140 w 186"/>
                  <a:gd name="T31" fmla="*/ 166 h 253"/>
                  <a:gd name="T32" fmla="*/ 144 w 186"/>
                  <a:gd name="T33" fmla="*/ 174 h 253"/>
                  <a:gd name="T34" fmla="*/ 150 w 186"/>
                  <a:gd name="T35" fmla="*/ 187 h 253"/>
                  <a:gd name="T36" fmla="*/ 155 w 186"/>
                  <a:gd name="T37" fmla="*/ 201 h 253"/>
                  <a:gd name="T38" fmla="*/ 158 w 186"/>
                  <a:gd name="T39" fmla="*/ 220 h 253"/>
                  <a:gd name="T40" fmla="*/ 166 w 186"/>
                  <a:gd name="T41" fmla="*/ 234 h 253"/>
                  <a:gd name="T42" fmla="*/ 172 w 186"/>
                  <a:gd name="T43" fmla="*/ 244 h 253"/>
                  <a:gd name="T44" fmla="*/ 178 w 186"/>
                  <a:gd name="T45" fmla="*/ 253 h 253"/>
                  <a:gd name="T46" fmla="*/ 178 w 186"/>
                  <a:gd name="T47" fmla="*/ 232 h 253"/>
                  <a:gd name="T48" fmla="*/ 176 w 186"/>
                  <a:gd name="T49" fmla="*/ 229 h 253"/>
                  <a:gd name="T50" fmla="*/ 179 w 186"/>
                  <a:gd name="T51" fmla="*/ 226 h 253"/>
                  <a:gd name="T52" fmla="*/ 182 w 186"/>
                  <a:gd name="T53" fmla="*/ 219 h 253"/>
                  <a:gd name="T54" fmla="*/ 179 w 186"/>
                  <a:gd name="T55" fmla="*/ 209 h 253"/>
                  <a:gd name="T56" fmla="*/ 182 w 186"/>
                  <a:gd name="T57" fmla="*/ 202 h 253"/>
                  <a:gd name="T58" fmla="*/ 182 w 186"/>
                  <a:gd name="T59" fmla="*/ 193 h 253"/>
                  <a:gd name="T60" fmla="*/ 179 w 186"/>
                  <a:gd name="T61" fmla="*/ 186 h 253"/>
                  <a:gd name="T62" fmla="*/ 185 w 186"/>
                  <a:gd name="T63" fmla="*/ 181 h 253"/>
                  <a:gd name="T64" fmla="*/ 185 w 186"/>
                  <a:gd name="T65" fmla="*/ 173 h 253"/>
                  <a:gd name="T66" fmla="*/ 180 w 186"/>
                  <a:gd name="T67" fmla="*/ 166 h 253"/>
                  <a:gd name="T68" fmla="*/ 171 w 186"/>
                  <a:gd name="T69" fmla="*/ 148 h 253"/>
                  <a:gd name="T70" fmla="*/ 161 w 186"/>
                  <a:gd name="T71" fmla="*/ 140 h 253"/>
                  <a:gd name="T72" fmla="*/ 144 w 186"/>
                  <a:gd name="T73" fmla="*/ 131 h 253"/>
                  <a:gd name="T74" fmla="*/ 101 w 186"/>
                  <a:gd name="T75" fmla="*/ 104 h 253"/>
                  <a:gd name="T76" fmla="*/ 88 w 186"/>
                  <a:gd name="T77" fmla="*/ 103 h 253"/>
                  <a:gd name="T78" fmla="*/ 80 w 186"/>
                  <a:gd name="T79" fmla="*/ 89 h 253"/>
                  <a:gd name="T80" fmla="*/ 80 w 186"/>
                  <a:gd name="T81" fmla="*/ 63 h 253"/>
                  <a:gd name="T82" fmla="*/ 70 w 186"/>
                  <a:gd name="T83" fmla="*/ 64 h 253"/>
                  <a:gd name="T84" fmla="*/ 79 w 186"/>
                  <a:gd name="T85" fmla="*/ 61 h 253"/>
                  <a:gd name="T86" fmla="*/ 91 w 186"/>
                  <a:gd name="T87" fmla="*/ 64 h 253"/>
                  <a:gd name="T88" fmla="*/ 101 w 186"/>
                  <a:gd name="T89" fmla="*/ 74 h 253"/>
                  <a:gd name="T90" fmla="*/ 106 w 186"/>
                  <a:gd name="T91" fmla="*/ 67 h 253"/>
                  <a:gd name="T92" fmla="*/ 106 w 186"/>
                  <a:gd name="T93" fmla="*/ 46 h 253"/>
                  <a:gd name="T94" fmla="*/ 106 w 186"/>
                  <a:gd name="T95" fmla="*/ 36 h 253"/>
                  <a:gd name="T96" fmla="*/ 92 w 186"/>
                  <a:gd name="T97" fmla="*/ 26 h 253"/>
                  <a:gd name="T98" fmla="*/ 76 w 186"/>
                  <a:gd name="T99" fmla="*/ 19 h 253"/>
                  <a:gd name="T100" fmla="*/ 70 w 186"/>
                  <a:gd name="T101" fmla="*/ 7 h 253"/>
                  <a:gd name="T102" fmla="*/ 60 w 186"/>
                  <a:gd name="T103" fmla="*/ 3 h 253"/>
                  <a:gd name="T104" fmla="*/ 51 w 186"/>
                  <a:gd name="T105" fmla="*/ 3 h 253"/>
                  <a:gd name="T106" fmla="*/ 44 w 186"/>
                  <a:gd name="T107" fmla="*/ 1 h 253"/>
                  <a:gd name="T108" fmla="*/ 30 w 186"/>
                  <a:gd name="T109" fmla="*/ 6 h 2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86" h="253">
                    <a:moveTo>
                      <a:pt x="10" y="6"/>
                    </a:moveTo>
                    <a:lnTo>
                      <a:pt x="9" y="6"/>
                    </a:lnTo>
                    <a:lnTo>
                      <a:pt x="5" y="4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2" y="7"/>
                    </a:lnTo>
                    <a:lnTo>
                      <a:pt x="5" y="8"/>
                    </a:lnTo>
                    <a:lnTo>
                      <a:pt x="5" y="11"/>
                    </a:lnTo>
                    <a:lnTo>
                      <a:pt x="6" y="12"/>
                    </a:lnTo>
                    <a:lnTo>
                      <a:pt x="6" y="16"/>
                    </a:lnTo>
                    <a:lnTo>
                      <a:pt x="7" y="18"/>
                    </a:lnTo>
                    <a:lnTo>
                      <a:pt x="9" y="18"/>
                    </a:lnTo>
                    <a:lnTo>
                      <a:pt x="10" y="19"/>
                    </a:lnTo>
                    <a:lnTo>
                      <a:pt x="13" y="21"/>
                    </a:lnTo>
                    <a:lnTo>
                      <a:pt x="13" y="25"/>
                    </a:lnTo>
                    <a:lnTo>
                      <a:pt x="17" y="29"/>
                    </a:lnTo>
                    <a:lnTo>
                      <a:pt x="17" y="35"/>
                    </a:lnTo>
                    <a:lnTo>
                      <a:pt x="12" y="44"/>
                    </a:lnTo>
                    <a:lnTo>
                      <a:pt x="6" y="50"/>
                    </a:lnTo>
                    <a:lnTo>
                      <a:pt x="5" y="53"/>
                    </a:lnTo>
                    <a:lnTo>
                      <a:pt x="3" y="54"/>
                    </a:lnTo>
                    <a:lnTo>
                      <a:pt x="3" y="57"/>
                    </a:lnTo>
                    <a:lnTo>
                      <a:pt x="2" y="61"/>
                    </a:lnTo>
                    <a:lnTo>
                      <a:pt x="2" y="67"/>
                    </a:lnTo>
                    <a:lnTo>
                      <a:pt x="3" y="68"/>
                    </a:lnTo>
                    <a:lnTo>
                      <a:pt x="3" y="70"/>
                    </a:lnTo>
                    <a:lnTo>
                      <a:pt x="5" y="70"/>
                    </a:lnTo>
                    <a:lnTo>
                      <a:pt x="9" y="74"/>
                    </a:lnTo>
                    <a:lnTo>
                      <a:pt x="16" y="78"/>
                    </a:lnTo>
                    <a:lnTo>
                      <a:pt x="20" y="81"/>
                    </a:lnTo>
                    <a:lnTo>
                      <a:pt x="21" y="81"/>
                    </a:lnTo>
                    <a:lnTo>
                      <a:pt x="24" y="85"/>
                    </a:lnTo>
                    <a:lnTo>
                      <a:pt x="28" y="89"/>
                    </a:lnTo>
                    <a:lnTo>
                      <a:pt x="28" y="90"/>
                    </a:lnTo>
                    <a:lnTo>
                      <a:pt x="30" y="92"/>
                    </a:lnTo>
                    <a:lnTo>
                      <a:pt x="38" y="106"/>
                    </a:lnTo>
                    <a:lnTo>
                      <a:pt x="41" y="116"/>
                    </a:lnTo>
                    <a:lnTo>
                      <a:pt x="42" y="117"/>
                    </a:lnTo>
                    <a:lnTo>
                      <a:pt x="44" y="120"/>
                    </a:lnTo>
                    <a:lnTo>
                      <a:pt x="46" y="123"/>
                    </a:lnTo>
                    <a:lnTo>
                      <a:pt x="46" y="124"/>
                    </a:lnTo>
                    <a:lnTo>
                      <a:pt x="52" y="127"/>
                    </a:lnTo>
                    <a:lnTo>
                      <a:pt x="52" y="128"/>
                    </a:lnTo>
                    <a:lnTo>
                      <a:pt x="59" y="128"/>
                    </a:lnTo>
                    <a:lnTo>
                      <a:pt x="60" y="127"/>
                    </a:lnTo>
                    <a:lnTo>
                      <a:pt x="63" y="126"/>
                    </a:lnTo>
                    <a:lnTo>
                      <a:pt x="65" y="123"/>
                    </a:lnTo>
                    <a:lnTo>
                      <a:pt x="70" y="117"/>
                    </a:lnTo>
                    <a:lnTo>
                      <a:pt x="91" y="117"/>
                    </a:lnTo>
                    <a:lnTo>
                      <a:pt x="95" y="119"/>
                    </a:lnTo>
                    <a:lnTo>
                      <a:pt x="97" y="119"/>
                    </a:lnTo>
                    <a:lnTo>
                      <a:pt x="102" y="121"/>
                    </a:lnTo>
                    <a:lnTo>
                      <a:pt x="106" y="126"/>
                    </a:lnTo>
                    <a:lnTo>
                      <a:pt x="112" y="130"/>
                    </a:lnTo>
                    <a:lnTo>
                      <a:pt x="118" y="135"/>
                    </a:lnTo>
                    <a:lnTo>
                      <a:pt x="122" y="141"/>
                    </a:lnTo>
                    <a:lnTo>
                      <a:pt x="127" y="148"/>
                    </a:lnTo>
                    <a:lnTo>
                      <a:pt x="129" y="150"/>
                    </a:lnTo>
                    <a:lnTo>
                      <a:pt x="132" y="153"/>
                    </a:lnTo>
                    <a:lnTo>
                      <a:pt x="132" y="155"/>
                    </a:lnTo>
                    <a:lnTo>
                      <a:pt x="136" y="159"/>
                    </a:lnTo>
                    <a:lnTo>
                      <a:pt x="136" y="160"/>
                    </a:lnTo>
                    <a:lnTo>
                      <a:pt x="139" y="163"/>
                    </a:lnTo>
                    <a:lnTo>
                      <a:pt x="140" y="166"/>
                    </a:lnTo>
                    <a:lnTo>
                      <a:pt x="140" y="167"/>
                    </a:lnTo>
                    <a:lnTo>
                      <a:pt x="142" y="169"/>
                    </a:lnTo>
                    <a:lnTo>
                      <a:pt x="144" y="173"/>
                    </a:lnTo>
                    <a:lnTo>
                      <a:pt x="144" y="174"/>
                    </a:lnTo>
                    <a:lnTo>
                      <a:pt x="146" y="176"/>
                    </a:lnTo>
                    <a:lnTo>
                      <a:pt x="149" y="181"/>
                    </a:lnTo>
                    <a:lnTo>
                      <a:pt x="149" y="183"/>
                    </a:lnTo>
                    <a:lnTo>
                      <a:pt x="150" y="187"/>
                    </a:lnTo>
                    <a:lnTo>
                      <a:pt x="150" y="188"/>
                    </a:lnTo>
                    <a:lnTo>
                      <a:pt x="154" y="194"/>
                    </a:lnTo>
                    <a:lnTo>
                      <a:pt x="154" y="198"/>
                    </a:lnTo>
                    <a:lnTo>
                      <a:pt x="155" y="201"/>
                    </a:lnTo>
                    <a:lnTo>
                      <a:pt x="155" y="205"/>
                    </a:lnTo>
                    <a:lnTo>
                      <a:pt x="157" y="209"/>
                    </a:lnTo>
                    <a:lnTo>
                      <a:pt x="157" y="216"/>
                    </a:lnTo>
                    <a:lnTo>
                      <a:pt x="158" y="220"/>
                    </a:lnTo>
                    <a:lnTo>
                      <a:pt x="162" y="229"/>
                    </a:lnTo>
                    <a:lnTo>
                      <a:pt x="164" y="230"/>
                    </a:lnTo>
                    <a:lnTo>
                      <a:pt x="165" y="233"/>
                    </a:lnTo>
                    <a:lnTo>
                      <a:pt x="166" y="234"/>
                    </a:lnTo>
                    <a:lnTo>
                      <a:pt x="166" y="236"/>
                    </a:lnTo>
                    <a:lnTo>
                      <a:pt x="169" y="239"/>
                    </a:lnTo>
                    <a:lnTo>
                      <a:pt x="171" y="243"/>
                    </a:lnTo>
                    <a:lnTo>
                      <a:pt x="172" y="244"/>
                    </a:lnTo>
                    <a:lnTo>
                      <a:pt x="172" y="247"/>
                    </a:lnTo>
                    <a:lnTo>
                      <a:pt x="176" y="251"/>
                    </a:lnTo>
                    <a:lnTo>
                      <a:pt x="178" y="251"/>
                    </a:lnTo>
                    <a:lnTo>
                      <a:pt x="178" y="253"/>
                    </a:lnTo>
                    <a:lnTo>
                      <a:pt x="180" y="253"/>
                    </a:lnTo>
                    <a:lnTo>
                      <a:pt x="180" y="244"/>
                    </a:lnTo>
                    <a:lnTo>
                      <a:pt x="178" y="239"/>
                    </a:lnTo>
                    <a:lnTo>
                      <a:pt x="178" y="232"/>
                    </a:lnTo>
                    <a:lnTo>
                      <a:pt x="176" y="232"/>
                    </a:lnTo>
                    <a:lnTo>
                      <a:pt x="176" y="230"/>
                    </a:lnTo>
                    <a:lnTo>
                      <a:pt x="175" y="230"/>
                    </a:lnTo>
                    <a:lnTo>
                      <a:pt x="176" y="229"/>
                    </a:lnTo>
                    <a:lnTo>
                      <a:pt x="176" y="227"/>
                    </a:lnTo>
                    <a:lnTo>
                      <a:pt x="178" y="227"/>
                    </a:lnTo>
                    <a:lnTo>
                      <a:pt x="178" y="226"/>
                    </a:lnTo>
                    <a:lnTo>
                      <a:pt x="179" y="226"/>
                    </a:lnTo>
                    <a:lnTo>
                      <a:pt x="179" y="225"/>
                    </a:lnTo>
                    <a:lnTo>
                      <a:pt x="180" y="223"/>
                    </a:lnTo>
                    <a:lnTo>
                      <a:pt x="180" y="219"/>
                    </a:lnTo>
                    <a:lnTo>
                      <a:pt x="182" y="219"/>
                    </a:lnTo>
                    <a:lnTo>
                      <a:pt x="182" y="215"/>
                    </a:lnTo>
                    <a:lnTo>
                      <a:pt x="179" y="213"/>
                    </a:lnTo>
                    <a:lnTo>
                      <a:pt x="180" y="212"/>
                    </a:lnTo>
                    <a:lnTo>
                      <a:pt x="179" y="209"/>
                    </a:lnTo>
                    <a:lnTo>
                      <a:pt x="179" y="208"/>
                    </a:lnTo>
                    <a:lnTo>
                      <a:pt x="180" y="205"/>
                    </a:lnTo>
                    <a:lnTo>
                      <a:pt x="182" y="205"/>
                    </a:lnTo>
                    <a:lnTo>
                      <a:pt x="182" y="202"/>
                    </a:lnTo>
                    <a:lnTo>
                      <a:pt x="185" y="200"/>
                    </a:lnTo>
                    <a:lnTo>
                      <a:pt x="185" y="194"/>
                    </a:lnTo>
                    <a:lnTo>
                      <a:pt x="183" y="194"/>
                    </a:lnTo>
                    <a:lnTo>
                      <a:pt x="182" y="193"/>
                    </a:lnTo>
                    <a:lnTo>
                      <a:pt x="180" y="193"/>
                    </a:lnTo>
                    <a:lnTo>
                      <a:pt x="180" y="188"/>
                    </a:lnTo>
                    <a:lnTo>
                      <a:pt x="179" y="188"/>
                    </a:lnTo>
                    <a:lnTo>
                      <a:pt x="179" y="186"/>
                    </a:lnTo>
                    <a:lnTo>
                      <a:pt x="178" y="186"/>
                    </a:lnTo>
                    <a:lnTo>
                      <a:pt x="180" y="183"/>
                    </a:lnTo>
                    <a:lnTo>
                      <a:pt x="183" y="183"/>
                    </a:lnTo>
                    <a:lnTo>
                      <a:pt x="185" y="181"/>
                    </a:lnTo>
                    <a:lnTo>
                      <a:pt x="186" y="181"/>
                    </a:lnTo>
                    <a:lnTo>
                      <a:pt x="186" y="180"/>
                    </a:lnTo>
                    <a:lnTo>
                      <a:pt x="183" y="174"/>
                    </a:lnTo>
                    <a:lnTo>
                      <a:pt x="185" y="173"/>
                    </a:lnTo>
                    <a:lnTo>
                      <a:pt x="185" y="170"/>
                    </a:lnTo>
                    <a:lnTo>
                      <a:pt x="183" y="170"/>
                    </a:lnTo>
                    <a:lnTo>
                      <a:pt x="182" y="169"/>
                    </a:lnTo>
                    <a:lnTo>
                      <a:pt x="180" y="166"/>
                    </a:lnTo>
                    <a:lnTo>
                      <a:pt x="176" y="152"/>
                    </a:lnTo>
                    <a:lnTo>
                      <a:pt x="173" y="149"/>
                    </a:lnTo>
                    <a:lnTo>
                      <a:pt x="172" y="149"/>
                    </a:lnTo>
                    <a:lnTo>
                      <a:pt x="171" y="148"/>
                    </a:lnTo>
                    <a:lnTo>
                      <a:pt x="171" y="146"/>
                    </a:lnTo>
                    <a:lnTo>
                      <a:pt x="168" y="146"/>
                    </a:lnTo>
                    <a:lnTo>
                      <a:pt x="162" y="140"/>
                    </a:lnTo>
                    <a:lnTo>
                      <a:pt x="161" y="140"/>
                    </a:lnTo>
                    <a:lnTo>
                      <a:pt x="154" y="135"/>
                    </a:lnTo>
                    <a:lnTo>
                      <a:pt x="150" y="133"/>
                    </a:lnTo>
                    <a:lnTo>
                      <a:pt x="146" y="133"/>
                    </a:lnTo>
                    <a:lnTo>
                      <a:pt x="144" y="131"/>
                    </a:lnTo>
                    <a:lnTo>
                      <a:pt x="133" y="124"/>
                    </a:lnTo>
                    <a:lnTo>
                      <a:pt x="132" y="124"/>
                    </a:lnTo>
                    <a:lnTo>
                      <a:pt x="116" y="113"/>
                    </a:lnTo>
                    <a:lnTo>
                      <a:pt x="101" y="104"/>
                    </a:lnTo>
                    <a:lnTo>
                      <a:pt x="91" y="103"/>
                    </a:lnTo>
                    <a:lnTo>
                      <a:pt x="90" y="104"/>
                    </a:lnTo>
                    <a:lnTo>
                      <a:pt x="88" y="104"/>
                    </a:lnTo>
                    <a:lnTo>
                      <a:pt x="88" y="103"/>
                    </a:lnTo>
                    <a:lnTo>
                      <a:pt x="87" y="102"/>
                    </a:lnTo>
                    <a:lnTo>
                      <a:pt x="87" y="96"/>
                    </a:lnTo>
                    <a:lnTo>
                      <a:pt x="82" y="92"/>
                    </a:lnTo>
                    <a:lnTo>
                      <a:pt x="80" y="89"/>
                    </a:lnTo>
                    <a:lnTo>
                      <a:pt x="80" y="88"/>
                    </a:lnTo>
                    <a:lnTo>
                      <a:pt x="90" y="74"/>
                    </a:lnTo>
                    <a:lnTo>
                      <a:pt x="87" y="68"/>
                    </a:lnTo>
                    <a:lnTo>
                      <a:pt x="80" y="63"/>
                    </a:lnTo>
                    <a:lnTo>
                      <a:pt x="74" y="64"/>
                    </a:lnTo>
                    <a:lnTo>
                      <a:pt x="72" y="66"/>
                    </a:lnTo>
                    <a:lnTo>
                      <a:pt x="70" y="66"/>
                    </a:lnTo>
                    <a:lnTo>
                      <a:pt x="70" y="64"/>
                    </a:lnTo>
                    <a:lnTo>
                      <a:pt x="72" y="64"/>
                    </a:lnTo>
                    <a:lnTo>
                      <a:pt x="76" y="63"/>
                    </a:lnTo>
                    <a:lnTo>
                      <a:pt x="79" y="63"/>
                    </a:lnTo>
                    <a:lnTo>
                      <a:pt x="79" y="61"/>
                    </a:lnTo>
                    <a:lnTo>
                      <a:pt x="80" y="61"/>
                    </a:lnTo>
                    <a:lnTo>
                      <a:pt x="79" y="60"/>
                    </a:lnTo>
                    <a:lnTo>
                      <a:pt x="79" y="59"/>
                    </a:lnTo>
                    <a:lnTo>
                      <a:pt x="91" y="64"/>
                    </a:lnTo>
                    <a:lnTo>
                      <a:pt x="91" y="66"/>
                    </a:lnTo>
                    <a:lnTo>
                      <a:pt x="97" y="68"/>
                    </a:lnTo>
                    <a:lnTo>
                      <a:pt x="99" y="71"/>
                    </a:lnTo>
                    <a:lnTo>
                      <a:pt x="101" y="74"/>
                    </a:lnTo>
                    <a:lnTo>
                      <a:pt x="104" y="74"/>
                    </a:lnTo>
                    <a:lnTo>
                      <a:pt x="105" y="73"/>
                    </a:lnTo>
                    <a:lnTo>
                      <a:pt x="105" y="71"/>
                    </a:lnTo>
                    <a:lnTo>
                      <a:pt x="106" y="67"/>
                    </a:lnTo>
                    <a:lnTo>
                      <a:pt x="106" y="66"/>
                    </a:lnTo>
                    <a:lnTo>
                      <a:pt x="105" y="63"/>
                    </a:lnTo>
                    <a:lnTo>
                      <a:pt x="105" y="47"/>
                    </a:lnTo>
                    <a:lnTo>
                      <a:pt x="106" y="46"/>
                    </a:lnTo>
                    <a:lnTo>
                      <a:pt x="108" y="43"/>
                    </a:lnTo>
                    <a:lnTo>
                      <a:pt x="108" y="42"/>
                    </a:lnTo>
                    <a:lnTo>
                      <a:pt x="106" y="40"/>
                    </a:lnTo>
                    <a:lnTo>
                      <a:pt x="106" y="36"/>
                    </a:lnTo>
                    <a:lnTo>
                      <a:pt x="105" y="35"/>
                    </a:lnTo>
                    <a:lnTo>
                      <a:pt x="102" y="30"/>
                    </a:lnTo>
                    <a:lnTo>
                      <a:pt x="101" y="26"/>
                    </a:lnTo>
                    <a:lnTo>
                      <a:pt x="92" y="26"/>
                    </a:lnTo>
                    <a:lnTo>
                      <a:pt x="88" y="25"/>
                    </a:lnTo>
                    <a:lnTo>
                      <a:pt x="87" y="25"/>
                    </a:lnTo>
                    <a:lnTo>
                      <a:pt x="76" y="21"/>
                    </a:lnTo>
                    <a:lnTo>
                      <a:pt x="76" y="19"/>
                    </a:lnTo>
                    <a:lnTo>
                      <a:pt x="73" y="16"/>
                    </a:lnTo>
                    <a:lnTo>
                      <a:pt x="73" y="12"/>
                    </a:lnTo>
                    <a:lnTo>
                      <a:pt x="72" y="8"/>
                    </a:lnTo>
                    <a:lnTo>
                      <a:pt x="70" y="7"/>
                    </a:lnTo>
                    <a:lnTo>
                      <a:pt x="70" y="6"/>
                    </a:lnTo>
                    <a:lnTo>
                      <a:pt x="69" y="4"/>
                    </a:lnTo>
                    <a:lnTo>
                      <a:pt x="62" y="4"/>
                    </a:lnTo>
                    <a:lnTo>
                      <a:pt x="60" y="3"/>
                    </a:lnTo>
                    <a:lnTo>
                      <a:pt x="59" y="3"/>
                    </a:lnTo>
                    <a:lnTo>
                      <a:pt x="56" y="1"/>
                    </a:lnTo>
                    <a:lnTo>
                      <a:pt x="53" y="1"/>
                    </a:lnTo>
                    <a:lnTo>
                      <a:pt x="51" y="3"/>
                    </a:lnTo>
                    <a:lnTo>
                      <a:pt x="49" y="4"/>
                    </a:lnTo>
                    <a:lnTo>
                      <a:pt x="48" y="4"/>
                    </a:lnTo>
                    <a:lnTo>
                      <a:pt x="46" y="3"/>
                    </a:lnTo>
                    <a:lnTo>
                      <a:pt x="44" y="1"/>
                    </a:lnTo>
                    <a:lnTo>
                      <a:pt x="39" y="0"/>
                    </a:lnTo>
                    <a:lnTo>
                      <a:pt x="37" y="0"/>
                    </a:lnTo>
                    <a:lnTo>
                      <a:pt x="34" y="3"/>
                    </a:lnTo>
                    <a:lnTo>
                      <a:pt x="30" y="6"/>
                    </a:lnTo>
                    <a:lnTo>
                      <a:pt x="27" y="7"/>
                    </a:lnTo>
                    <a:lnTo>
                      <a:pt x="14" y="7"/>
                    </a:lnTo>
                    <a:lnTo>
                      <a:pt x="10" y="6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3" name="Freeform 6442">
                <a:extLst>
                  <a:ext uri="{FF2B5EF4-FFF2-40B4-BE49-F238E27FC236}">
                    <a16:creationId xmlns:a16="http://schemas.microsoft.com/office/drawing/2014/main" id="{DCE83A9C-98CE-1A53-6A71-ACE47C272D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0" y="1135"/>
                <a:ext cx="296" cy="55"/>
              </a:xfrm>
              <a:custGeom>
                <a:avLst/>
                <a:gdLst>
                  <a:gd name="T0" fmla="*/ 1184 w 1187"/>
                  <a:gd name="T1" fmla="*/ 216 h 220"/>
                  <a:gd name="T2" fmla="*/ 1164 w 1187"/>
                  <a:gd name="T3" fmla="*/ 218 h 220"/>
                  <a:gd name="T4" fmla="*/ 1123 w 1187"/>
                  <a:gd name="T5" fmla="*/ 218 h 220"/>
                  <a:gd name="T6" fmla="*/ 1093 w 1187"/>
                  <a:gd name="T7" fmla="*/ 198 h 220"/>
                  <a:gd name="T8" fmla="*/ 1095 w 1187"/>
                  <a:gd name="T9" fmla="*/ 159 h 220"/>
                  <a:gd name="T10" fmla="*/ 1070 w 1187"/>
                  <a:gd name="T11" fmla="*/ 121 h 220"/>
                  <a:gd name="T12" fmla="*/ 1089 w 1187"/>
                  <a:gd name="T13" fmla="*/ 88 h 220"/>
                  <a:gd name="T14" fmla="*/ 1099 w 1187"/>
                  <a:gd name="T15" fmla="*/ 71 h 220"/>
                  <a:gd name="T16" fmla="*/ 1050 w 1187"/>
                  <a:gd name="T17" fmla="*/ 32 h 220"/>
                  <a:gd name="T18" fmla="*/ 1015 w 1187"/>
                  <a:gd name="T19" fmla="*/ 14 h 220"/>
                  <a:gd name="T20" fmla="*/ 983 w 1187"/>
                  <a:gd name="T21" fmla="*/ 7 h 220"/>
                  <a:gd name="T22" fmla="*/ 967 w 1187"/>
                  <a:gd name="T23" fmla="*/ 36 h 220"/>
                  <a:gd name="T24" fmla="*/ 989 w 1187"/>
                  <a:gd name="T25" fmla="*/ 53 h 220"/>
                  <a:gd name="T26" fmla="*/ 951 w 1187"/>
                  <a:gd name="T27" fmla="*/ 107 h 220"/>
                  <a:gd name="T28" fmla="*/ 907 w 1187"/>
                  <a:gd name="T29" fmla="*/ 84 h 220"/>
                  <a:gd name="T30" fmla="*/ 864 w 1187"/>
                  <a:gd name="T31" fmla="*/ 114 h 220"/>
                  <a:gd name="T32" fmla="*/ 853 w 1187"/>
                  <a:gd name="T33" fmla="*/ 144 h 220"/>
                  <a:gd name="T34" fmla="*/ 824 w 1187"/>
                  <a:gd name="T35" fmla="*/ 122 h 220"/>
                  <a:gd name="T36" fmla="*/ 809 w 1187"/>
                  <a:gd name="T37" fmla="*/ 99 h 220"/>
                  <a:gd name="T38" fmla="*/ 783 w 1187"/>
                  <a:gd name="T39" fmla="*/ 101 h 220"/>
                  <a:gd name="T40" fmla="*/ 747 w 1187"/>
                  <a:gd name="T41" fmla="*/ 86 h 220"/>
                  <a:gd name="T42" fmla="*/ 683 w 1187"/>
                  <a:gd name="T43" fmla="*/ 103 h 220"/>
                  <a:gd name="T44" fmla="*/ 665 w 1187"/>
                  <a:gd name="T45" fmla="*/ 93 h 220"/>
                  <a:gd name="T46" fmla="*/ 641 w 1187"/>
                  <a:gd name="T47" fmla="*/ 115 h 220"/>
                  <a:gd name="T48" fmla="*/ 614 w 1187"/>
                  <a:gd name="T49" fmla="*/ 152 h 220"/>
                  <a:gd name="T50" fmla="*/ 600 w 1187"/>
                  <a:gd name="T51" fmla="*/ 145 h 220"/>
                  <a:gd name="T52" fmla="*/ 574 w 1187"/>
                  <a:gd name="T53" fmla="*/ 152 h 220"/>
                  <a:gd name="T54" fmla="*/ 549 w 1187"/>
                  <a:gd name="T55" fmla="*/ 166 h 220"/>
                  <a:gd name="T56" fmla="*/ 492 w 1187"/>
                  <a:gd name="T57" fmla="*/ 180 h 220"/>
                  <a:gd name="T58" fmla="*/ 479 w 1187"/>
                  <a:gd name="T59" fmla="*/ 124 h 220"/>
                  <a:gd name="T60" fmla="*/ 465 w 1187"/>
                  <a:gd name="T61" fmla="*/ 135 h 220"/>
                  <a:gd name="T62" fmla="*/ 434 w 1187"/>
                  <a:gd name="T63" fmla="*/ 148 h 220"/>
                  <a:gd name="T64" fmla="*/ 431 w 1187"/>
                  <a:gd name="T65" fmla="*/ 139 h 220"/>
                  <a:gd name="T66" fmla="*/ 408 w 1187"/>
                  <a:gd name="T67" fmla="*/ 144 h 220"/>
                  <a:gd name="T68" fmla="*/ 392 w 1187"/>
                  <a:gd name="T69" fmla="*/ 160 h 220"/>
                  <a:gd name="T70" fmla="*/ 409 w 1187"/>
                  <a:gd name="T71" fmla="*/ 175 h 220"/>
                  <a:gd name="T72" fmla="*/ 418 w 1187"/>
                  <a:gd name="T73" fmla="*/ 187 h 220"/>
                  <a:gd name="T74" fmla="*/ 370 w 1187"/>
                  <a:gd name="T75" fmla="*/ 206 h 220"/>
                  <a:gd name="T76" fmla="*/ 355 w 1187"/>
                  <a:gd name="T77" fmla="*/ 199 h 220"/>
                  <a:gd name="T78" fmla="*/ 345 w 1187"/>
                  <a:gd name="T79" fmla="*/ 153 h 220"/>
                  <a:gd name="T80" fmla="*/ 320 w 1187"/>
                  <a:gd name="T81" fmla="*/ 164 h 220"/>
                  <a:gd name="T82" fmla="*/ 301 w 1187"/>
                  <a:gd name="T83" fmla="*/ 171 h 220"/>
                  <a:gd name="T84" fmla="*/ 297 w 1187"/>
                  <a:gd name="T85" fmla="*/ 137 h 220"/>
                  <a:gd name="T86" fmla="*/ 288 w 1187"/>
                  <a:gd name="T87" fmla="*/ 134 h 220"/>
                  <a:gd name="T88" fmla="*/ 275 w 1187"/>
                  <a:gd name="T89" fmla="*/ 115 h 220"/>
                  <a:gd name="T90" fmla="*/ 250 w 1187"/>
                  <a:gd name="T91" fmla="*/ 85 h 220"/>
                  <a:gd name="T92" fmla="*/ 222 w 1187"/>
                  <a:gd name="T93" fmla="*/ 89 h 220"/>
                  <a:gd name="T94" fmla="*/ 177 w 1187"/>
                  <a:gd name="T95" fmla="*/ 79 h 220"/>
                  <a:gd name="T96" fmla="*/ 163 w 1187"/>
                  <a:gd name="T97" fmla="*/ 57 h 220"/>
                  <a:gd name="T98" fmla="*/ 127 w 1187"/>
                  <a:gd name="T99" fmla="*/ 65 h 220"/>
                  <a:gd name="T100" fmla="*/ 112 w 1187"/>
                  <a:gd name="T101" fmla="*/ 92 h 220"/>
                  <a:gd name="T102" fmla="*/ 68 w 1187"/>
                  <a:gd name="T103" fmla="*/ 92 h 220"/>
                  <a:gd name="T104" fmla="*/ 11 w 1187"/>
                  <a:gd name="T105" fmla="*/ 50 h 2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187" h="220">
                    <a:moveTo>
                      <a:pt x="1187" y="204"/>
                    </a:moveTo>
                    <a:lnTo>
                      <a:pt x="1184" y="205"/>
                    </a:lnTo>
                    <a:lnTo>
                      <a:pt x="1184" y="211"/>
                    </a:lnTo>
                    <a:lnTo>
                      <a:pt x="1185" y="212"/>
                    </a:lnTo>
                    <a:lnTo>
                      <a:pt x="1185" y="213"/>
                    </a:lnTo>
                    <a:lnTo>
                      <a:pt x="1184" y="216"/>
                    </a:lnTo>
                    <a:lnTo>
                      <a:pt x="1184" y="218"/>
                    </a:lnTo>
                    <a:lnTo>
                      <a:pt x="1180" y="218"/>
                    </a:lnTo>
                    <a:lnTo>
                      <a:pt x="1176" y="219"/>
                    </a:lnTo>
                    <a:lnTo>
                      <a:pt x="1174" y="219"/>
                    </a:lnTo>
                    <a:lnTo>
                      <a:pt x="1174" y="218"/>
                    </a:lnTo>
                    <a:lnTo>
                      <a:pt x="1164" y="218"/>
                    </a:lnTo>
                    <a:lnTo>
                      <a:pt x="1152" y="220"/>
                    </a:lnTo>
                    <a:lnTo>
                      <a:pt x="1141" y="220"/>
                    </a:lnTo>
                    <a:lnTo>
                      <a:pt x="1138" y="219"/>
                    </a:lnTo>
                    <a:lnTo>
                      <a:pt x="1130" y="219"/>
                    </a:lnTo>
                    <a:lnTo>
                      <a:pt x="1124" y="218"/>
                    </a:lnTo>
                    <a:lnTo>
                      <a:pt x="1123" y="218"/>
                    </a:lnTo>
                    <a:lnTo>
                      <a:pt x="1107" y="211"/>
                    </a:lnTo>
                    <a:lnTo>
                      <a:pt x="1106" y="209"/>
                    </a:lnTo>
                    <a:lnTo>
                      <a:pt x="1100" y="206"/>
                    </a:lnTo>
                    <a:lnTo>
                      <a:pt x="1097" y="204"/>
                    </a:lnTo>
                    <a:lnTo>
                      <a:pt x="1096" y="204"/>
                    </a:lnTo>
                    <a:lnTo>
                      <a:pt x="1093" y="198"/>
                    </a:lnTo>
                    <a:lnTo>
                      <a:pt x="1093" y="187"/>
                    </a:lnTo>
                    <a:lnTo>
                      <a:pt x="1089" y="167"/>
                    </a:lnTo>
                    <a:lnTo>
                      <a:pt x="1092" y="167"/>
                    </a:lnTo>
                    <a:lnTo>
                      <a:pt x="1093" y="166"/>
                    </a:lnTo>
                    <a:lnTo>
                      <a:pt x="1095" y="160"/>
                    </a:lnTo>
                    <a:lnTo>
                      <a:pt x="1095" y="159"/>
                    </a:lnTo>
                    <a:lnTo>
                      <a:pt x="1093" y="153"/>
                    </a:lnTo>
                    <a:lnTo>
                      <a:pt x="1088" y="149"/>
                    </a:lnTo>
                    <a:lnTo>
                      <a:pt x="1088" y="142"/>
                    </a:lnTo>
                    <a:lnTo>
                      <a:pt x="1085" y="131"/>
                    </a:lnTo>
                    <a:lnTo>
                      <a:pt x="1078" y="124"/>
                    </a:lnTo>
                    <a:lnTo>
                      <a:pt x="1070" y="121"/>
                    </a:lnTo>
                    <a:lnTo>
                      <a:pt x="1068" y="121"/>
                    </a:lnTo>
                    <a:lnTo>
                      <a:pt x="1070" y="120"/>
                    </a:lnTo>
                    <a:lnTo>
                      <a:pt x="1071" y="106"/>
                    </a:lnTo>
                    <a:lnTo>
                      <a:pt x="1077" y="97"/>
                    </a:lnTo>
                    <a:lnTo>
                      <a:pt x="1079" y="93"/>
                    </a:lnTo>
                    <a:lnTo>
                      <a:pt x="1089" y="88"/>
                    </a:lnTo>
                    <a:lnTo>
                      <a:pt x="1096" y="91"/>
                    </a:lnTo>
                    <a:lnTo>
                      <a:pt x="1103" y="88"/>
                    </a:lnTo>
                    <a:lnTo>
                      <a:pt x="1104" y="77"/>
                    </a:lnTo>
                    <a:lnTo>
                      <a:pt x="1104" y="75"/>
                    </a:lnTo>
                    <a:lnTo>
                      <a:pt x="1102" y="74"/>
                    </a:lnTo>
                    <a:lnTo>
                      <a:pt x="1099" y="71"/>
                    </a:lnTo>
                    <a:lnTo>
                      <a:pt x="1095" y="69"/>
                    </a:lnTo>
                    <a:lnTo>
                      <a:pt x="1074" y="58"/>
                    </a:lnTo>
                    <a:lnTo>
                      <a:pt x="1068" y="51"/>
                    </a:lnTo>
                    <a:lnTo>
                      <a:pt x="1051" y="37"/>
                    </a:lnTo>
                    <a:lnTo>
                      <a:pt x="1051" y="36"/>
                    </a:lnTo>
                    <a:lnTo>
                      <a:pt x="1050" y="32"/>
                    </a:lnTo>
                    <a:lnTo>
                      <a:pt x="1049" y="30"/>
                    </a:lnTo>
                    <a:lnTo>
                      <a:pt x="1047" y="26"/>
                    </a:lnTo>
                    <a:lnTo>
                      <a:pt x="1047" y="25"/>
                    </a:lnTo>
                    <a:lnTo>
                      <a:pt x="1032" y="9"/>
                    </a:lnTo>
                    <a:lnTo>
                      <a:pt x="1022" y="12"/>
                    </a:lnTo>
                    <a:lnTo>
                      <a:pt x="1015" y="14"/>
                    </a:lnTo>
                    <a:lnTo>
                      <a:pt x="1004" y="11"/>
                    </a:lnTo>
                    <a:lnTo>
                      <a:pt x="1001" y="11"/>
                    </a:lnTo>
                    <a:lnTo>
                      <a:pt x="990" y="0"/>
                    </a:lnTo>
                    <a:lnTo>
                      <a:pt x="986" y="1"/>
                    </a:lnTo>
                    <a:lnTo>
                      <a:pt x="986" y="2"/>
                    </a:lnTo>
                    <a:lnTo>
                      <a:pt x="983" y="7"/>
                    </a:lnTo>
                    <a:lnTo>
                      <a:pt x="983" y="11"/>
                    </a:lnTo>
                    <a:lnTo>
                      <a:pt x="979" y="18"/>
                    </a:lnTo>
                    <a:lnTo>
                      <a:pt x="973" y="25"/>
                    </a:lnTo>
                    <a:lnTo>
                      <a:pt x="970" y="28"/>
                    </a:lnTo>
                    <a:lnTo>
                      <a:pt x="965" y="33"/>
                    </a:lnTo>
                    <a:lnTo>
                      <a:pt x="967" y="36"/>
                    </a:lnTo>
                    <a:lnTo>
                      <a:pt x="970" y="37"/>
                    </a:lnTo>
                    <a:lnTo>
                      <a:pt x="973" y="40"/>
                    </a:lnTo>
                    <a:lnTo>
                      <a:pt x="983" y="44"/>
                    </a:lnTo>
                    <a:lnTo>
                      <a:pt x="984" y="44"/>
                    </a:lnTo>
                    <a:lnTo>
                      <a:pt x="987" y="51"/>
                    </a:lnTo>
                    <a:lnTo>
                      <a:pt x="989" y="53"/>
                    </a:lnTo>
                    <a:lnTo>
                      <a:pt x="989" y="55"/>
                    </a:lnTo>
                    <a:lnTo>
                      <a:pt x="982" y="65"/>
                    </a:lnTo>
                    <a:lnTo>
                      <a:pt x="973" y="74"/>
                    </a:lnTo>
                    <a:lnTo>
                      <a:pt x="959" y="79"/>
                    </a:lnTo>
                    <a:lnTo>
                      <a:pt x="951" y="103"/>
                    </a:lnTo>
                    <a:lnTo>
                      <a:pt x="951" y="107"/>
                    </a:lnTo>
                    <a:lnTo>
                      <a:pt x="945" y="106"/>
                    </a:lnTo>
                    <a:lnTo>
                      <a:pt x="943" y="107"/>
                    </a:lnTo>
                    <a:lnTo>
                      <a:pt x="931" y="97"/>
                    </a:lnTo>
                    <a:lnTo>
                      <a:pt x="912" y="85"/>
                    </a:lnTo>
                    <a:lnTo>
                      <a:pt x="907" y="85"/>
                    </a:lnTo>
                    <a:lnTo>
                      <a:pt x="907" y="84"/>
                    </a:lnTo>
                    <a:lnTo>
                      <a:pt x="895" y="75"/>
                    </a:lnTo>
                    <a:lnTo>
                      <a:pt x="891" y="78"/>
                    </a:lnTo>
                    <a:lnTo>
                      <a:pt x="878" y="95"/>
                    </a:lnTo>
                    <a:lnTo>
                      <a:pt x="876" y="106"/>
                    </a:lnTo>
                    <a:lnTo>
                      <a:pt x="870" y="111"/>
                    </a:lnTo>
                    <a:lnTo>
                      <a:pt x="864" y="114"/>
                    </a:lnTo>
                    <a:lnTo>
                      <a:pt x="856" y="114"/>
                    </a:lnTo>
                    <a:lnTo>
                      <a:pt x="850" y="122"/>
                    </a:lnTo>
                    <a:lnTo>
                      <a:pt x="850" y="125"/>
                    </a:lnTo>
                    <a:lnTo>
                      <a:pt x="852" y="128"/>
                    </a:lnTo>
                    <a:lnTo>
                      <a:pt x="853" y="135"/>
                    </a:lnTo>
                    <a:lnTo>
                      <a:pt x="853" y="144"/>
                    </a:lnTo>
                    <a:lnTo>
                      <a:pt x="852" y="144"/>
                    </a:lnTo>
                    <a:lnTo>
                      <a:pt x="836" y="137"/>
                    </a:lnTo>
                    <a:lnTo>
                      <a:pt x="836" y="127"/>
                    </a:lnTo>
                    <a:lnTo>
                      <a:pt x="828" y="121"/>
                    </a:lnTo>
                    <a:lnTo>
                      <a:pt x="826" y="121"/>
                    </a:lnTo>
                    <a:lnTo>
                      <a:pt x="824" y="122"/>
                    </a:lnTo>
                    <a:lnTo>
                      <a:pt x="823" y="122"/>
                    </a:lnTo>
                    <a:lnTo>
                      <a:pt x="809" y="113"/>
                    </a:lnTo>
                    <a:lnTo>
                      <a:pt x="807" y="113"/>
                    </a:lnTo>
                    <a:lnTo>
                      <a:pt x="806" y="111"/>
                    </a:lnTo>
                    <a:lnTo>
                      <a:pt x="806" y="110"/>
                    </a:lnTo>
                    <a:lnTo>
                      <a:pt x="809" y="99"/>
                    </a:lnTo>
                    <a:lnTo>
                      <a:pt x="806" y="95"/>
                    </a:lnTo>
                    <a:lnTo>
                      <a:pt x="804" y="95"/>
                    </a:lnTo>
                    <a:lnTo>
                      <a:pt x="802" y="93"/>
                    </a:lnTo>
                    <a:lnTo>
                      <a:pt x="799" y="93"/>
                    </a:lnTo>
                    <a:lnTo>
                      <a:pt x="799" y="95"/>
                    </a:lnTo>
                    <a:lnTo>
                      <a:pt x="783" y="101"/>
                    </a:lnTo>
                    <a:lnTo>
                      <a:pt x="769" y="99"/>
                    </a:lnTo>
                    <a:lnTo>
                      <a:pt x="768" y="99"/>
                    </a:lnTo>
                    <a:lnTo>
                      <a:pt x="769" y="97"/>
                    </a:lnTo>
                    <a:lnTo>
                      <a:pt x="769" y="95"/>
                    </a:lnTo>
                    <a:lnTo>
                      <a:pt x="762" y="89"/>
                    </a:lnTo>
                    <a:lnTo>
                      <a:pt x="747" y="86"/>
                    </a:lnTo>
                    <a:lnTo>
                      <a:pt x="725" y="86"/>
                    </a:lnTo>
                    <a:lnTo>
                      <a:pt x="715" y="92"/>
                    </a:lnTo>
                    <a:lnTo>
                      <a:pt x="705" y="106"/>
                    </a:lnTo>
                    <a:lnTo>
                      <a:pt x="705" y="107"/>
                    </a:lnTo>
                    <a:lnTo>
                      <a:pt x="691" y="106"/>
                    </a:lnTo>
                    <a:lnTo>
                      <a:pt x="683" y="103"/>
                    </a:lnTo>
                    <a:lnTo>
                      <a:pt x="673" y="97"/>
                    </a:lnTo>
                    <a:lnTo>
                      <a:pt x="672" y="95"/>
                    </a:lnTo>
                    <a:lnTo>
                      <a:pt x="670" y="95"/>
                    </a:lnTo>
                    <a:lnTo>
                      <a:pt x="667" y="92"/>
                    </a:lnTo>
                    <a:lnTo>
                      <a:pt x="667" y="91"/>
                    </a:lnTo>
                    <a:lnTo>
                      <a:pt x="665" y="93"/>
                    </a:lnTo>
                    <a:lnTo>
                      <a:pt x="663" y="93"/>
                    </a:lnTo>
                    <a:lnTo>
                      <a:pt x="659" y="106"/>
                    </a:lnTo>
                    <a:lnTo>
                      <a:pt x="649" y="114"/>
                    </a:lnTo>
                    <a:lnTo>
                      <a:pt x="646" y="114"/>
                    </a:lnTo>
                    <a:lnTo>
                      <a:pt x="642" y="115"/>
                    </a:lnTo>
                    <a:lnTo>
                      <a:pt x="641" y="115"/>
                    </a:lnTo>
                    <a:lnTo>
                      <a:pt x="639" y="117"/>
                    </a:lnTo>
                    <a:lnTo>
                      <a:pt x="637" y="121"/>
                    </a:lnTo>
                    <a:lnTo>
                      <a:pt x="634" y="122"/>
                    </a:lnTo>
                    <a:lnTo>
                      <a:pt x="616" y="148"/>
                    </a:lnTo>
                    <a:lnTo>
                      <a:pt x="616" y="152"/>
                    </a:lnTo>
                    <a:lnTo>
                      <a:pt x="614" y="152"/>
                    </a:lnTo>
                    <a:lnTo>
                      <a:pt x="614" y="153"/>
                    </a:lnTo>
                    <a:lnTo>
                      <a:pt x="607" y="155"/>
                    </a:lnTo>
                    <a:lnTo>
                      <a:pt x="605" y="155"/>
                    </a:lnTo>
                    <a:lnTo>
                      <a:pt x="602" y="152"/>
                    </a:lnTo>
                    <a:lnTo>
                      <a:pt x="600" y="146"/>
                    </a:lnTo>
                    <a:lnTo>
                      <a:pt x="600" y="145"/>
                    </a:lnTo>
                    <a:lnTo>
                      <a:pt x="598" y="145"/>
                    </a:lnTo>
                    <a:lnTo>
                      <a:pt x="596" y="149"/>
                    </a:lnTo>
                    <a:lnTo>
                      <a:pt x="591" y="159"/>
                    </a:lnTo>
                    <a:lnTo>
                      <a:pt x="589" y="159"/>
                    </a:lnTo>
                    <a:lnTo>
                      <a:pt x="574" y="153"/>
                    </a:lnTo>
                    <a:lnTo>
                      <a:pt x="574" y="152"/>
                    </a:lnTo>
                    <a:lnTo>
                      <a:pt x="570" y="153"/>
                    </a:lnTo>
                    <a:lnTo>
                      <a:pt x="567" y="153"/>
                    </a:lnTo>
                    <a:lnTo>
                      <a:pt x="565" y="155"/>
                    </a:lnTo>
                    <a:lnTo>
                      <a:pt x="565" y="152"/>
                    </a:lnTo>
                    <a:lnTo>
                      <a:pt x="561" y="152"/>
                    </a:lnTo>
                    <a:lnTo>
                      <a:pt x="549" y="166"/>
                    </a:lnTo>
                    <a:lnTo>
                      <a:pt x="535" y="175"/>
                    </a:lnTo>
                    <a:lnTo>
                      <a:pt x="515" y="184"/>
                    </a:lnTo>
                    <a:lnTo>
                      <a:pt x="494" y="199"/>
                    </a:lnTo>
                    <a:lnTo>
                      <a:pt x="490" y="199"/>
                    </a:lnTo>
                    <a:lnTo>
                      <a:pt x="490" y="182"/>
                    </a:lnTo>
                    <a:lnTo>
                      <a:pt x="492" y="180"/>
                    </a:lnTo>
                    <a:lnTo>
                      <a:pt x="492" y="171"/>
                    </a:lnTo>
                    <a:lnTo>
                      <a:pt x="490" y="168"/>
                    </a:lnTo>
                    <a:lnTo>
                      <a:pt x="489" y="162"/>
                    </a:lnTo>
                    <a:lnTo>
                      <a:pt x="485" y="132"/>
                    </a:lnTo>
                    <a:lnTo>
                      <a:pt x="482" y="127"/>
                    </a:lnTo>
                    <a:lnTo>
                      <a:pt x="479" y="124"/>
                    </a:lnTo>
                    <a:lnTo>
                      <a:pt x="478" y="124"/>
                    </a:lnTo>
                    <a:lnTo>
                      <a:pt x="476" y="122"/>
                    </a:lnTo>
                    <a:lnTo>
                      <a:pt x="476" y="124"/>
                    </a:lnTo>
                    <a:lnTo>
                      <a:pt x="472" y="130"/>
                    </a:lnTo>
                    <a:lnTo>
                      <a:pt x="468" y="132"/>
                    </a:lnTo>
                    <a:lnTo>
                      <a:pt x="465" y="135"/>
                    </a:lnTo>
                    <a:lnTo>
                      <a:pt x="455" y="141"/>
                    </a:lnTo>
                    <a:lnTo>
                      <a:pt x="452" y="152"/>
                    </a:lnTo>
                    <a:lnTo>
                      <a:pt x="451" y="152"/>
                    </a:lnTo>
                    <a:lnTo>
                      <a:pt x="448" y="155"/>
                    </a:lnTo>
                    <a:lnTo>
                      <a:pt x="434" y="155"/>
                    </a:lnTo>
                    <a:lnTo>
                      <a:pt x="434" y="148"/>
                    </a:lnTo>
                    <a:lnTo>
                      <a:pt x="435" y="148"/>
                    </a:lnTo>
                    <a:lnTo>
                      <a:pt x="438" y="145"/>
                    </a:lnTo>
                    <a:lnTo>
                      <a:pt x="438" y="142"/>
                    </a:lnTo>
                    <a:lnTo>
                      <a:pt x="437" y="142"/>
                    </a:lnTo>
                    <a:lnTo>
                      <a:pt x="433" y="141"/>
                    </a:lnTo>
                    <a:lnTo>
                      <a:pt x="431" y="139"/>
                    </a:lnTo>
                    <a:lnTo>
                      <a:pt x="425" y="145"/>
                    </a:lnTo>
                    <a:lnTo>
                      <a:pt x="425" y="148"/>
                    </a:lnTo>
                    <a:lnTo>
                      <a:pt x="422" y="151"/>
                    </a:lnTo>
                    <a:lnTo>
                      <a:pt x="419" y="151"/>
                    </a:lnTo>
                    <a:lnTo>
                      <a:pt x="413" y="149"/>
                    </a:lnTo>
                    <a:lnTo>
                      <a:pt x="408" y="144"/>
                    </a:lnTo>
                    <a:lnTo>
                      <a:pt x="408" y="142"/>
                    </a:lnTo>
                    <a:lnTo>
                      <a:pt x="402" y="144"/>
                    </a:lnTo>
                    <a:lnTo>
                      <a:pt x="401" y="145"/>
                    </a:lnTo>
                    <a:lnTo>
                      <a:pt x="395" y="155"/>
                    </a:lnTo>
                    <a:lnTo>
                      <a:pt x="392" y="158"/>
                    </a:lnTo>
                    <a:lnTo>
                      <a:pt x="392" y="160"/>
                    </a:lnTo>
                    <a:lnTo>
                      <a:pt x="394" y="164"/>
                    </a:lnTo>
                    <a:lnTo>
                      <a:pt x="394" y="166"/>
                    </a:lnTo>
                    <a:lnTo>
                      <a:pt x="395" y="167"/>
                    </a:lnTo>
                    <a:lnTo>
                      <a:pt x="398" y="167"/>
                    </a:lnTo>
                    <a:lnTo>
                      <a:pt x="405" y="171"/>
                    </a:lnTo>
                    <a:lnTo>
                      <a:pt x="409" y="175"/>
                    </a:lnTo>
                    <a:lnTo>
                      <a:pt x="412" y="177"/>
                    </a:lnTo>
                    <a:lnTo>
                      <a:pt x="416" y="178"/>
                    </a:lnTo>
                    <a:lnTo>
                      <a:pt x="418" y="178"/>
                    </a:lnTo>
                    <a:lnTo>
                      <a:pt x="419" y="181"/>
                    </a:lnTo>
                    <a:lnTo>
                      <a:pt x="419" y="185"/>
                    </a:lnTo>
                    <a:lnTo>
                      <a:pt x="418" y="187"/>
                    </a:lnTo>
                    <a:lnTo>
                      <a:pt x="418" y="188"/>
                    </a:lnTo>
                    <a:lnTo>
                      <a:pt x="416" y="190"/>
                    </a:lnTo>
                    <a:lnTo>
                      <a:pt x="413" y="190"/>
                    </a:lnTo>
                    <a:lnTo>
                      <a:pt x="405" y="194"/>
                    </a:lnTo>
                    <a:lnTo>
                      <a:pt x="394" y="194"/>
                    </a:lnTo>
                    <a:lnTo>
                      <a:pt x="370" y="206"/>
                    </a:lnTo>
                    <a:lnTo>
                      <a:pt x="368" y="206"/>
                    </a:lnTo>
                    <a:lnTo>
                      <a:pt x="367" y="208"/>
                    </a:lnTo>
                    <a:lnTo>
                      <a:pt x="363" y="208"/>
                    </a:lnTo>
                    <a:lnTo>
                      <a:pt x="358" y="206"/>
                    </a:lnTo>
                    <a:lnTo>
                      <a:pt x="358" y="204"/>
                    </a:lnTo>
                    <a:lnTo>
                      <a:pt x="355" y="199"/>
                    </a:lnTo>
                    <a:lnTo>
                      <a:pt x="349" y="195"/>
                    </a:lnTo>
                    <a:lnTo>
                      <a:pt x="346" y="195"/>
                    </a:lnTo>
                    <a:lnTo>
                      <a:pt x="346" y="194"/>
                    </a:lnTo>
                    <a:lnTo>
                      <a:pt x="342" y="177"/>
                    </a:lnTo>
                    <a:lnTo>
                      <a:pt x="345" y="164"/>
                    </a:lnTo>
                    <a:lnTo>
                      <a:pt x="345" y="153"/>
                    </a:lnTo>
                    <a:lnTo>
                      <a:pt x="342" y="155"/>
                    </a:lnTo>
                    <a:lnTo>
                      <a:pt x="338" y="155"/>
                    </a:lnTo>
                    <a:lnTo>
                      <a:pt x="325" y="152"/>
                    </a:lnTo>
                    <a:lnTo>
                      <a:pt x="321" y="153"/>
                    </a:lnTo>
                    <a:lnTo>
                      <a:pt x="321" y="158"/>
                    </a:lnTo>
                    <a:lnTo>
                      <a:pt x="320" y="164"/>
                    </a:lnTo>
                    <a:lnTo>
                      <a:pt x="318" y="166"/>
                    </a:lnTo>
                    <a:lnTo>
                      <a:pt x="317" y="166"/>
                    </a:lnTo>
                    <a:lnTo>
                      <a:pt x="314" y="167"/>
                    </a:lnTo>
                    <a:lnTo>
                      <a:pt x="311" y="167"/>
                    </a:lnTo>
                    <a:lnTo>
                      <a:pt x="303" y="171"/>
                    </a:lnTo>
                    <a:lnTo>
                      <a:pt x="301" y="171"/>
                    </a:lnTo>
                    <a:lnTo>
                      <a:pt x="300" y="167"/>
                    </a:lnTo>
                    <a:lnTo>
                      <a:pt x="300" y="158"/>
                    </a:lnTo>
                    <a:lnTo>
                      <a:pt x="297" y="146"/>
                    </a:lnTo>
                    <a:lnTo>
                      <a:pt x="297" y="144"/>
                    </a:lnTo>
                    <a:lnTo>
                      <a:pt x="299" y="144"/>
                    </a:lnTo>
                    <a:lnTo>
                      <a:pt x="297" y="137"/>
                    </a:lnTo>
                    <a:lnTo>
                      <a:pt x="293" y="132"/>
                    </a:lnTo>
                    <a:lnTo>
                      <a:pt x="292" y="132"/>
                    </a:lnTo>
                    <a:lnTo>
                      <a:pt x="292" y="134"/>
                    </a:lnTo>
                    <a:lnTo>
                      <a:pt x="291" y="135"/>
                    </a:lnTo>
                    <a:lnTo>
                      <a:pt x="289" y="134"/>
                    </a:lnTo>
                    <a:lnTo>
                      <a:pt x="288" y="134"/>
                    </a:lnTo>
                    <a:lnTo>
                      <a:pt x="286" y="132"/>
                    </a:lnTo>
                    <a:lnTo>
                      <a:pt x="284" y="127"/>
                    </a:lnTo>
                    <a:lnTo>
                      <a:pt x="278" y="118"/>
                    </a:lnTo>
                    <a:lnTo>
                      <a:pt x="277" y="118"/>
                    </a:lnTo>
                    <a:lnTo>
                      <a:pt x="275" y="117"/>
                    </a:lnTo>
                    <a:lnTo>
                      <a:pt x="275" y="115"/>
                    </a:lnTo>
                    <a:lnTo>
                      <a:pt x="272" y="106"/>
                    </a:lnTo>
                    <a:lnTo>
                      <a:pt x="272" y="100"/>
                    </a:lnTo>
                    <a:lnTo>
                      <a:pt x="271" y="99"/>
                    </a:lnTo>
                    <a:lnTo>
                      <a:pt x="267" y="91"/>
                    </a:lnTo>
                    <a:lnTo>
                      <a:pt x="258" y="91"/>
                    </a:lnTo>
                    <a:lnTo>
                      <a:pt x="250" y="85"/>
                    </a:lnTo>
                    <a:lnTo>
                      <a:pt x="241" y="89"/>
                    </a:lnTo>
                    <a:lnTo>
                      <a:pt x="239" y="89"/>
                    </a:lnTo>
                    <a:lnTo>
                      <a:pt x="237" y="91"/>
                    </a:lnTo>
                    <a:lnTo>
                      <a:pt x="236" y="89"/>
                    </a:lnTo>
                    <a:lnTo>
                      <a:pt x="229" y="86"/>
                    </a:lnTo>
                    <a:lnTo>
                      <a:pt x="222" y="89"/>
                    </a:lnTo>
                    <a:lnTo>
                      <a:pt x="209" y="93"/>
                    </a:lnTo>
                    <a:lnTo>
                      <a:pt x="207" y="95"/>
                    </a:lnTo>
                    <a:lnTo>
                      <a:pt x="205" y="93"/>
                    </a:lnTo>
                    <a:lnTo>
                      <a:pt x="197" y="89"/>
                    </a:lnTo>
                    <a:lnTo>
                      <a:pt x="180" y="84"/>
                    </a:lnTo>
                    <a:lnTo>
                      <a:pt x="177" y="79"/>
                    </a:lnTo>
                    <a:lnTo>
                      <a:pt x="176" y="78"/>
                    </a:lnTo>
                    <a:lnTo>
                      <a:pt x="176" y="71"/>
                    </a:lnTo>
                    <a:lnTo>
                      <a:pt x="179" y="65"/>
                    </a:lnTo>
                    <a:lnTo>
                      <a:pt x="177" y="62"/>
                    </a:lnTo>
                    <a:lnTo>
                      <a:pt x="174" y="60"/>
                    </a:lnTo>
                    <a:lnTo>
                      <a:pt x="163" y="57"/>
                    </a:lnTo>
                    <a:lnTo>
                      <a:pt x="147" y="57"/>
                    </a:lnTo>
                    <a:lnTo>
                      <a:pt x="145" y="55"/>
                    </a:lnTo>
                    <a:lnTo>
                      <a:pt x="137" y="53"/>
                    </a:lnTo>
                    <a:lnTo>
                      <a:pt x="128" y="58"/>
                    </a:lnTo>
                    <a:lnTo>
                      <a:pt x="127" y="61"/>
                    </a:lnTo>
                    <a:lnTo>
                      <a:pt x="127" y="65"/>
                    </a:lnTo>
                    <a:lnTo>
                      <a:pt x="128" y="69"/>
                    </a:lnTo>
                    <a:lnTo>
                      <a:pt x="128" y="75"/>
                    </a:lnTo>
                    <a:lnTo>
                      <a:pt x="127" y="75"/>
                    </a:lnTo>
                    <a:lnTo>
                      <a:pt x="116" y="91"/>
                    </a:lnTo>
                    <a:lnTo>
                      <a:pt x="114" y="91"/>
                    </a:lnTo>
                    <a:lnTo>
                      <a:pt x="112" y="92"/>
                    </a:lnTo>
                    <a:lnTo>
                      <a:pt x="100" y="92"/>
                    </a:lnTo>
                    <a:lnTo>
                      <a:pt x="84" y="95"/>
                    </a:lnTo>
                    <a:lnTo>
                      <a:pt x="80" y="99"/>
                    </a:lnTo>
                    <a:lnTo>
                      <a:pt x="78" y="100"/>
                    </a:lnTo>
                    <a:lnTo>
                      <a:pt x="77" y="99"/>
                    </a:lnTo>
                    <a:lnTo>
                      <a:pt x="68" y="92"/>
                    </a:lnTo>
                    <a:lnTo>
                      <a:pt x="68" y="91"/>
                    </a:lnTo>
                    <a:lnTo>
                      <a:pt x="67" y="91"/>
                    </a:lnTo>
                    <a:lnTo>
                      <a:pt x="22" y="60"/>
                    </a:lnTo>
                    <a:lnTo>
                      <a:pt x="13" y="48"/>
                    </a:lnTo>
                    <a:lnTo>
                      <a:pt x="11" y="48"/>
                    </a:lnTo>
                    <a:lnTo>
                      <a:pt x="11" y="50"/>
                    </a:lnTo>
                    <a:lnTo>
                      <a:pt x="6" y="57"/>
                    </a:lnTo>
                    <a:lnTo>
                      <a:pt x="3" y="57"/>
                    </a:lnTo>
                    <a:lnTo>
                      <a:pt x="0" y="60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4" name="Freeform 6443">
                <a:extLst>
                  <a:ext uri="{FF2B5EF4-FFF2-40B4-BE49-F238E27FC236}">
                    <a16:creationId xmlns:a16="http://schemas.microsoft.com/office/drawing/2014/main" id="{4F30B1AB-82CE-A0D9-A0E3-65BE8D8793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9" y="1187"/>
                <a:ext cx="36" cy="37"/>
              </a:xfrm>
              <a:custGeom>
                <a:avLst/>
                <a:gdLst>
                  <a:gd name="T0" fmla="*/ 144 w 144"/>
                  <a:gd name="T1" fmla="*/ 137 h 145"/>
                  <a:gd name="T2" fmla="*/ 144 w 144"/>
                  <a:gd name="T3" fmla="*/ 138 h 145"/>
                  <a:gd name="T4" fmla="*/ 137 w 144"/>
                  <a:gd name="T5" fmla="*/ 139 h 145"/>
                  <a:gd name="T6" fmla="*/ 117 w 144"/>
                  <a:gd name="T7" fmla="*/ 139 h 145"/>
                  <a:gd name="T8" fmla="*/ 113 w 144"/>
                  <a:gd name="T9" fmla="*/ 141 h 145"/>
                  <a:gd name="T10" fmla="*/ 108 w 144"/>
                  <a:gd name="T11" fmla="*/ 139 h 145"/>
                  <a:gd name="T12" fmla="*/ 101 w 144"/>
                  <a:gd name="T13" fmla="*/ 138 h 145"/>
                  <a:gd name="T14" fmla="*/ 100 w 144"/>
                  <a:gd name="T15" fmla="*/ 138 h 145"/>
                  <a:gd name="T16" fmla="*/ 97 w 144"/>
                  <a:gd name="T17" fmla="*/ 139 h 145"/>
                  <a:gd name="T18" fmla="*/ 94 w 144"/>
                  <a:gd name="T19" fmla="*/ 139 h 145"/>
                  <a:gd name="T20" fmla="*/ 88 w 144"/>
                  <a:gd name="T21" fmla="*/ 135 h 145"/>
                  <a:gd name="T22" fmla="*/ 77 w 144"/>
                  <a:gd name="T23" fmla="*/ 124 h 145"/>
                  <a:gd name="T24" fmla="*/ 74 w 144"/>
                  <a:gd name="T25" fmla="*/ 116 h 145"/>
                  <a:gd name="T26" fmla="*/ 74 w 144"/>
                  <a:gd name="T27" fmla="*/ 111 h 145"/>
                  <a:gd name="T28" fmla="*/ 72 w 144"/>
                  <a:gd name="T29" fmla="*/ 110 h 145"/>
                  <a:gd name="T30" fmla="*/ 70 w 144"/>
                  <a:gd name="T31" fmla="*/ 109 h 145"/>
                  <a:gd name="T32" fmla="*/ 67 w 144"/>
                  <a:gd name="T33" fmla="*/ 109 h 145"/>
                  <a:gd name="T34" fmla="*/ 48 w 144"/>
                  <a:gd name="T35" fmla="*/ 114 h 145"/>
                  <a:gd name="T36" fmla="*/ 46 w 144"/>
                  <a:gd name="T37" fmla="*/ 114 h 145"/>
                  <a:gd name="T38" fmla="*/ 43 w 144"/>
                  <a:gd name="T39" fmla="*/ 124 h 145"/>
                  <a:gd name="T40" fmla="*/ 26 w 144"/>
                  <a:gd name="T41" fmla="*/ 128 h 145"/>
                  <a:gd name="T42" fmla="*/ 10 w 144"/>
                  <a:gd name="T43" fmla="*/ 144 h 145"/>
                  <a:gd name="T44" fmla="*/ 10 w 144"/>
                  <a:gd name="T45" fmla="*/ 145 h 145"/>
                  <a:gd name="T46" fmla="*/ 7 w 144"/>
                  <a:gd name="T47" fmla="*/ 145 h 145"/>
                  <a:gd name="T48" fmla="*/ 4 w 144"/>
                  <a:gd name="T49" fmla="*/ 142 h 145"/>
                  <a:gd name="T50" fmla="*/ 2 w 144"/>
                  <a:gd name="T51" fmla="*/ 139 h 145"/>
                  <a:gd name="T52" fmla="*/ 2 w 144"/>
                  <a:gd name="T53" fmla="*/ 138 h 145"/>
                  <a:gd name="T54" fmla="*/ 4 w 144"/>
                  <a:gd name="T55" fmla="*/ 135 h 145"/>
                  <a:gd name="T56" fmla="*/ 4 w 144"/>
                  <a:gd name="T57" fmla="*/ 132 h 145"/>
                  <a:gd name="T58" fmla="*/ 5 w 144"/>
                  <a:gd name="T59" fmla="*/ 120 h 145"/>
                  <a:gd name="T60" fmla="*/ 7 w 144"/>
                  <a:gd name="T61" fmla="*/ 117 h 145"/>
                  <a:gd name="T62" fmla="*/ 7 w 144"/>
                  <a:gd name="T63" fmla="*/ 113 h 145"/>
                  <a:gd name="T64" fmla="*/ 5 w 144"/>
                  <a:gd name="T65" fmla="*/ 113 h 145"/>
                  <a:gd name="T66" fmla="*/ 2 w 144"/>
                  <a:gd name="T67" fmla="*/ 110 h 145"/>
                  <a:gd name="T68" fmla="*/ 2 w 144"/>
                  <a:gd name="T69" fmla="*/ 103 h 145"/>
                  <a:gd name="T70" fmla="*/ 8 w 144"/>
                  <a:gd name="T71" fmla="*/ 78 h 145"/>
                  <a:gd name="T72" fmla="*/ 7 w 144"/>
                  <a:gd name="T73" fmla="*/ 75 h 145"/>
                  <a:gd name="T74" fmla="*/ 7 w 144"/>
                  <a:gd name="T75" fmla="*/ 71 h 145"/>
                  <a:gd name="T76" fmla="*/ 4 w 144"/>
                  <a:gd name="T77" fmla="*/ 50 h 145"/>
                  <a:gd name="T78" fmla="*/ 4 w 144"/>
                  <a:gd name="T79" fmla="*/ 49 h 145"/>
                  <a:gd name="T80" fmla="*/ 5 w 144"/>
                  <a:gd name="T81" fmla="*/ 46 h 145"/>
                  <a:gd name="T82" fmla="*/ 5 w 144"/>
                  <a:gd name="T83" fmla="*/ 47 h 145"/>
                  <a:gd name="T84" fmla="*/ 7 w 144"/>
                  <a:gd name="T85" fmla="*/ 46 h 145"/>
                  <a:gd name="T86" fmla="*/ 7 w 144"/>
                  <a:gd name="T87" fmla="*/ 43 h 145"/>
                  <a:gd name="T88" fmla="*/ 8 w 144"/>
                  <a:gd name="T89" fmla="*/ 40 h 145"/>
                  <a:gd name="T90" fmla="*/ 8 w 144"/>
                  <a:gd name="T91" fmla="*/ 37 h 145"/>
                  <a:gd name="T92" fmla="*/ 10 w 144"/>
                  <a:gd name="T93" fmla="*/ 34 h 145"/>
                  <a:gd name="T94" fmla="*/ 10 w 144"/>
                  <a:gd name="T95" fmla="*/ 32 h 145"/>
                  <a:gd name="T96" fmla="*/ 12 w 144"/>
                  <a:gd name="T97" fmla="*/ 18 h 145"/>
                  <a:gd name="T98" fmla="*/ 14 w 144"/>
                  <a:gd name="T99" fmla="*/ 15 h 145"/>
                  <a:gd name="T100" fmla="*/ 14 w 144"/>
                  <a:gd name="T101" fmla="*/ 12 h 145"/>
                  <a:gd name="T102" fmla="*/ 11 w 144"/>
                  <a:gd name="T103" fmla="*/ 5 h 145"/>
                  <a:gd name="T104" fmla="*/ 10 w 144"/>
                  <a:gd name="T105" fmla="*/ 4 h 145"/>
                  <a:gd name="T106" fmla="*/ 1 w 144"/>
                  <a:gd name="T107" fmla="*/ 0 h 145"/>
                  <a:gd name="T108" fmla="*/ 0 w 144"/>
                  <a:gd name="T109" fmla="*/ 0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44" h="145">
                    <a:moveTo>
                      <a:pt x="144" y="137"/>
                    </a:moveTo>
                    <a:lnTo>
                      <a:pt x="144" y="138"/>
                    </a:lnTo>
                    <a:lnTo>
                      <a:pt x="137" y="139"/>
                    </a:lnTo>
                    <a:lnTo>
                      <a:pt x="117" y="139"/>
                    </a:lnTo>
                    <a:lnTo>
                      <a:pt x="113" y="141"/>
                    </a:lnTo>
                    <a:lnTo>
                      <a:pt x="108" y="139"/>
                    </a:lnTo>
                    <a:lnTo>
                      <a:pt x="101" y="138"/>
                    </a:lnTo>
                    <a:lnTo>
                      <a:pt x="100" y="138"/>
                    </a:lnTo>
                    <a:lnTo>
                      <a:pt x="97" y="139"/>
                    </a:lnTo>
                    <a:lnTo>
                      <a:pt x="94" y="139"/>
                    </a:lnTo>
                    <a:lnTo>
                      <a:pt x="88" y="135"/>
                    </a:lnTo>
                    <a:lnTo>
                      <a:pt x="77" y="124"/>
                    </a:lnTo>
                    <a:lnTo>
                      <a:pt x="74" y="116"/>
                    </a:lnTo>
                    <a:lnTo>
                      <a:pt x="74" y="111"/>
                    </a:lnTo>
                    <a:lnTo>
                      <a:pt x="72" y="110"/>
                    </a:lnTo>
                    <a:lnTo>
                      <a:pt x="70" y="109"/>
                    </a:lnTo>
                    <a:lnTo>
                      <a:pt x="67" y="109"/>
                    </a:lnTo>
                    <a:lnTo>
                      <a:pt x="48" y="114"/>
                    </a:lnTo>
                    <a:lnTo>
                      <a:pt x="46" y="114"/>
                    </a:lnTo>
                    <a:lnTo>
                      <a:pt x="43" y="124"/>
                    </a:lnTo>
                    <a:lnTo>
                      <a:pt x="26" y="128"/>
                    </a:lnTo>
                    <a:lnTo>
                      <a:pt x="10" y="144"/>
                    </a:lnTo>
                    <a:lnTo>
                      <a:pt x="10" y="145"/>
                    </a:lnTo>
                    <a:lnTo>
                      <a:pt x="7" y="145"/>
                    </a:lnTo>
                    <a:lnTo>
                      <a:pt x="4" y="142"/>
                    </a:lnTo>
                    <a:lnTo>
                      <a:pt x="2" y="139"/>
                    </a:lnTo>
                    <a:lnTo>
                      <a:pt x="2" y="138"/>
                    </a:lnTo>
                    <a:lnTo>
                      <a:pt x="4" y="135"/>
                    </a:lnTo>
                    <a:lnTo>
                      <a:pt x="4" y="132"/>
                    </a:lnTo>
                    <a:lnTo>
                      <a:pt x="5" y="120"/>
                    </a:lnTo>
                    <a:lnTo>
                      <a:pt x="7" y="117"/>
                    </a:lnTo>
                    <a:lnTo>
                      <a:pt x="7" y="113"/>
                    </a:lnTo>
                    <a:lnTo>
                      <a:pt x="5" y="113"/>
                    </a:lnTo>
                    <a:lnTo>
                      <a:pt x="2" y="110"/>
                    </a:lnTo>
                    <a:lnTo>
                      <a:pt x="2" y="103"/>
                    </a:lnTo>
                    <a:lnTo>
                      <a:pt x="8" y="78"/>
                    </a:lnTo>
                    <a:lnTo>
                      <a:pt x="7" y="75"/>
                    </a:lnTo>
                    <a:lnTo>
                      <a:pt x="7" y="71"/>
                    </a:lnTo>
                    <a:lnTo>
                      <a:pt x="4" y="50"/>
                    </a:lnTo>
                    <a:lnTo>
                      <a:pt x="4" y="49"/>
                    </a:lnTo>
                    <a:lnTo>
                      <a:pt x="5" y="46"/>
                    </a:lnTo>
                    <a:lnTo>
                      <a:pt x="5" y="47"/>
                    </a:lnTo>
                    <a:lnTo>
                      <a:pt x="7" y="46"/>
                    </a:lnTo>
                    <a:lnTo>
                      <a:pt x="7" y="43"/>
                    </a:lnTo>
                    <a:lnTo>
                      <a:pt x="8" y="40"/>
                    </a:lnTo>
                    <a:lnTo>
                      <a:pt x="8" y="37"/>
                    </a:lnTo>
                    <a:lnTo>
                      <a:pt x="10" y="34"/>
                    </a:lnTo>
                    <a:lnTo>
                      <a:pt x="10" y="32"/>
                    </a:lnTo>
                    <a:lnTo>
                      <a:pt x="12" y="18"/>
                    </a:lnTo>
                    <a:lnTo>
                      <a:pt x="14" y="15"/>
                    </a:lnTo>
                    <a:lnTo>
                      <a:pt x="14" y="12"/>
                    </a:lnTo>
                    <a:lnTo>
                      <a:pt x="11" y="5"/>
                    </a:lnTo>
                    <a:lnTo>
                      <a:pt x="10" y="4"/>
                    </a:lnTo>
                    <a:lnTo>
                      <a:pt x="1" y="0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5" name="Freeform 6444">
                <a:extLst>
                  <a:ext uri="{FF2B5EF4-FFF2-40B4-BE49-F238E27FC236}">
                    <a16:creationId xmlns:a16="http://schemas.microsoft.com/office/drawing/2014/main" id="{1AEC5B79-7731-FED6-EB7F-E6E71D8D2B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6" y="1186"/>
                <a:ext cx="3" cy="1"/>
              </a:xfrm>
              <a:custGeom>
                <a:avLst/>
                <a:gdLst>
                  <a:gd name="T0" fmla="*/ 10 w 10"/>
                  <a:gd name="T1" fmla="*/ 4 h 4"/>
                  <a:gd name="T2" fmla="*/ 7 w 10"/>
                  <a:gd name="T3" fmla="*/ 2 h 4"/>
                  <a:gd name="T4" fmla="*/ 0 w 10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4">
                    <a:moveTo>
                      <a:pt x="10" y="4"/>
                    </a:moveTo>
                    <a:lnTo>
                      <a:pt x="7" y="2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6" name="Line 6445">
                <a:extLst>
                  <a:ext uri="{FF2B5EF4-FFF2-40B4-BE49-F238E27FC236}">
                    <a16:creationId xmlns:a16="http://schemas.microsoft.com/office/drawing/2014/main" id="{7327E448-C87C-F046-FBA5-82C2FEC5B31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266" y="1186"/>
                <a:ext cx="3" cy="1"/>
              </a:xfrm>
              <a:prstGeom prst="line">
                <a:avLst/>
              </a:pr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7" name="Freeform 6446">
                <a:extLst>
                  <a:ext uri="{FF2B5EF4-FFF2-40B4-BE49-F238E27FC236}">
                    <a16:creationId xmlns:a16="http://schemas.microsoft.com/office/drawing/2014/main" id="{D48E3F86-AEDB-7377-FD6B-15CDCB4E61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6" y="1179"/>
                <a:ext cx="43" cy="10"/>
              </a:xfrm>
              <a:custGeom>
                <a:avLst/>
                <a:gdLst>
                  <a:gd name="T0" fmla="*/ 170 w 170"/>
                  <a:gd name="T1" fmla="*/ 42 h 42"/>
                  <a:gd name="T2" fmla="*/ 169 w 170"/>
                  <a:gd name="T3" fmla="*/ 42 h 42"/>
                  <a:gd name="T4" fmla="*/ 165 w 170"/>
                  <a:gd name="T5" fmla="*/ 38 h 42"/>
                  <a:gd name="T6" fmla="*/ 155 w 170"/>
                  <a:gd name="T7" fmla="*/ 24 h 42"/>
                  <a:gd name="T8" fmla="*/ 143 w 170"/>
                  <a:gd name="T9" fmla="*/ 23 h 42"/>
                  <a:gd name="T10" fmla="*/ 142 w 170"/>
                  <a:gd name="T11" fmla="*/ 23 h 42"/>
                  <a:gd name="T12" fmla="*/ 141 w 170"/>
                  <a:gd name="T13" fmla="*/ 20 h 42"/>
                  <a:gd name="T14" fmla="*/ 139 w 170"/>
                  <a:gd name="T15" fmla="*/ 20 h 42"/>
                  <a:gd name="T16" fmla="*/ 118 w 170"/>
                  <a:gd name="T17" fmla="*/ 7 h 42"/>
                  <a:gd name="T18" fmla="*/ 103 w 170"/>
                  <a:gd name="T19" fmla="*/ 4 h 42"/>
                  <a:gd name="T20" fmla="*/ 102 w 170"/>
                  <a:gd name="T21" fmla="*/ 4 h 42"/>
                  <a:gd name="T22" fmla="*/ 95 w 170"/>
                  <a:gd name="T23" fmla="*/ 8 h 42"/>
                  <a:gd name="T24" fmla="*/ 93 w 170"/>
                  <a:gd name="T25" fmla="*/ 7 h 42"/>
                  <a:gd name="T26" fmla="*/ 90 w 170"/>
                  <a:gd name="T27" fmla="*/ 6 h 42"/>
                  <a:gd name="T28" fmla="*/ 89 w 170"/>
                  <a:gd name="T29" fmla="*/ 3 h 42"/>
                  <a:gd name="T30" fmla="*/ 79 w 170"/>
                  <a:gd name="T31" fmla="*/ 0 h 42"/>
                  <a:gd name="T32" fmla="*/ 79 w 170"/>
                  <a:gd name="T33" fmla="*/ 1 h 42"/>
                  <a:gd name="T34" fmla="*/ 78 w 170"/>
                  <a:gd name="T35" fmla="*/ 6 h 42"/>
                  <a:gd name="T36" fmla="*/ 74 w 170"/>
                  <a:gd name="T37" fmla="*/ 11 h 42"/>
                  <a:gd name="T38" fmla="*/ 65 w 170"/>
                  <a:gd name="T39" fmla="*/ 14 h 42"/>
                  <a:gd name="T40" fmla="*/ 42 w 170"/>
                  <a:gd name="T41" fmla="*/ 17 h 42"/>
                  <a:gd name="T42" fmla="*/ 35 w 170"/>
                  <a:gd name="T43" fmla="*/ 17 h 42"/>
                  <a:gd name="T44" fmla="*/ 29 w 170"/>
                  <a:gd name="T45" fmla="*/ 16 h 42"/>
                  <a:gd name="T46" fmla="*/ 25 w 170"/>
                  <a:gd name="T47" fmla="*/ 16 h 42"/>
                  <a:gd name="T48" fmla="*/ 23 w 170"/>
                  <a:gd name="T49" fmla="*/ 17 h 42"/>
                  <a:gd name="T50" fmla="*/ 22 w 170"/>
                  <a:gd name="T51" fmla="*/ 17 h 42"/>
                  <a:gd name="T52" fmla="*/ 16 w 170"/>
                  <a:gd name="T53" fmla="*/ 18 h 42"/>
                  <a:gd name="T54" fmla="*/ 7 w 170"/>
                  <a:gd name="T55" fmla="*/ 24 h 42"/>
                  <a:gd name="T56" fmla="*/ 1 w 170"/>
                  <a:gd name="T57" fmla="*/ 28 h 42"/>
                  <a:gd name="T58" fmla="*/ 1 w 170"/>
                  <a:gd name="T59" fmla="*/ 30 h 42"/>
                  <a:gd name="T60" fmla="*/ 0 w 170"/>
                  <a:gd name="T61" fmla="*/ 3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70" h="42">
                    <a:moveTo>
                      <a:pt x="170" y="42"/>
                    </a:moveTo>
                    <a:lnTo>
                      <a:pt x="169" y="42"/>
                    </a:lnTo>
                    <a:lnTo>
                      <a:pt x="165" y="38"/>
                    </a:lnTo>
                    <a:lnTo>
                      <a:pt x="155" y="24"/>
                    </a:lnTo>
                    <a:lnTo>
                      <a:pt x="143" y="23"/>
                    </a:lnTo>
                    <a:lnTo>
                      <a:pt x="142" y="23"/>
                    </a:lnTo>
                    <a:lnTo>
                      <a:pt x="141" y="20"/>
                    </a:lnTo>
                    <a:lnTo>
                      <a:pt x="139" y="20"/>
                    </a:lnTo>
                    <a:lnTo>
                      <a:pt x="118" y="7"/>
                    </a:lnTo>
                    <a:lnTo>
                      <a:pt x="103" y="4"/>
                    </a:lnTo>
                    <a:lnTo>
                      <a:pt x="102" y="4"/>
                    </a:lnTo>
                    <a:lnTo>
                      <a:pt x="95" y="8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9" y="3"/>
                    </a:lnTo>
                    <a:lnTo>
                      <a:pt x="79" y="0"/>
                    </a:lnTo>
                    <a:lnTo>
                      <a:pt x="79" y="1"/>
                    </a:lnTo>
                    <a:lnTo>
                      <a:pt x="78" y="6"/>
                    </a:lnTo>
                    <a:lnTo>
                      <a:pt x="74" y="11"/>
                    </a:lnTo>
                    <a:lnTo>
                      <a:pt x="65" y="14"/>
                    </a:lnTo>
                    <a:lnTo>
                      <a:pt x="42" y="17"/>
                    </a:lnTo>
                    <a:lnTo>
                      <a:pt x="35" y="17"/>
                    </a:lnTo>
                    <a:lnTo>
                      <a:pt x="29" y="16"/>
                    </a:lnTo>
                    <a:lnTo>
                      <a:pt x="25" y="16"/>
                    </a:lnTo>
                    <a:lnTo>
                      <a:pt x="23" y="17"/>
                    </a:lnTo>
                    <a:lnTo>
                      <a:pt x="22" y="17"/>
                    </a:lnTo>
                    <a:lnTo>
                      <a:pt x="16" y="18"/>
                    </a:lnTo>
                    <a:lnTo>
                      <a:pt x="7" y="24"/>
                    </a:lnTo>
                    <a:lnTo>
                      <a:pt x="1" y="28"/>
                    </a:lnTo>
                    <a:lnTo>
                      <a:pt x="1" y="30"/>
                    </a:lnTo>
                    <a:lnTo>
                      <a:pt x="0" y="30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8" name="Freeform 6447">
                <a:extLst>
                  <a:ext uri="{FF2B5EF4-FFF2-40B4-BE49-F238E27FC236}">
                    <a16:creationId xmlns:a16="http://schemas.microsoft.com/office/drawing/2014/main" id="{0238BCF4-A7D5-FEB2-B50F-872CE2D1CD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9" y="1189"/>
                <a:ext cx="2" cy="1"/>
              </a:xfrm>
              <a:custGeom>
                <a:avLst/>
                <a:gdLst>
                  <a:gd name="T0" fmla="*/ 10 w 10"/>
                  <a:gd name="T1" fmla="*/ 4 h 4"/>
                  <a:gd name="T2" fmla="*/ 2 w 10"/>
                  <a:gd name="T3" fmla="*/ 0 h 4"/>
                  <a:gd name="T4" fmla="*/ 0 w 10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4">
                    <a:moveTo>
                      <a:pt x="10" y="4"/>
                    </a:move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9" name="Freeform 6448">
                <a:extLst>
                  <a:ext uri="{FF2B5EF4-FFF2-40B4-BE49-F238E27FC236}">
                    <a16:creationId xmlns:a16="http://schemas.microsoft.com/office/drawing/2014/main" id="{24DE57FB-8F1C-9388-D113-3A13964369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1" y="1190"/>
                <a:ext cx="9" cy="35"/>
              </a:xfrm>
              <a:custGeom>
                <a:avLst/>
                <a:gdLst>
                  <a:gd name="T0" fmla="*/ 32 w 36"/>
                  <a:gd name="T1" fmla="*/ 138 h 138"/>
                  <a:gd name="T2" fmla="*/ 30 w 36"/>
                  <a:gd name="T3" fmla="*/ 138 h 138"/>
                  <a:gd name="T4" fmla="*/ 30 w 36"/>
                  <a:gd name="T5" fmla="*/ 137 h 138"/>
                  <a:gd name="T6" fmla="*/ 26 w 36"/>
                  <a:gd name="T7" fmla="*/ 133 h 138"/>
                  <a:gd name="T8" fmla="*/ 26 w 36"/>
                  <a:gd name="T9" fmla="*/ 130 h 138"/>
                  <a:gd name="T10" fmla="*/ 28 w 36"/>
                  <a:gd name="T11" fmla="*/ 127 h 138"/>
                  <a:gd name="T12" fmla="*/ 28 w 36"/>
                  <a:gd name="T13" fmla="*/ 116 h 138"/>
                  <a:gd name="T14" fmla="*/ 26 w 36"/>
                  <a:gd name="T15" fmla="*/ 107 h 138"/>
                  <a:gd name="T16" fmla="*/ 26 w 36"/>
                  <a:gd name="T17" fmla="*/ 99 h 138"/>
                  <a:gd name="T18" fmla="*/ 25 w 36"/>
                  <a:gd name="T19" fmla="*/ 91 h 138"/>
                  <a:gd name="T20" fmla="*/ 25 w 36"/>
                  <a:gd name="T21" fmla="*/ 88 h 138"/>
                  <a:gd name="T22" fmla="*/ 26 w 36"/>
                  <a:gd name="T23" fmla="*/ 86 h 138"/>
                  <a:gd name="T24" fmla="*/ 29 w 36"/>
                  <a:gd name="T25" fmla="*/ 85 h 138"/>
                  <a:gd name="T26" fmla="*/ 32 w 36"/>
                  <a:gd name="T27" fmla="*/ 85 h 138"/>
                  <a:gd name="T28" fmla="*/ 36 w 36"/>
                  <a:gd name="T29" fmla="*/ 81 h 138"/>
                  <a:gd name="T30" fmla="*/ 36 w 36"/>
                  <a:gd name="T31" fmla="*/ 63 h 138"/>
                  <a:gd name="T32" fmla="*/ 30 w 36"/>
                  <a:gd name="T33" fmla="*/ 54 h 138"/>
                  <a:gd name="T34" fmla="*/ 30 w 36"/>
                  <a:gd name="T35" fmla="*/ 53 h 138"/>
                  <a:gd name="T36" fmla="*/ 26 w 36"/>
                  <a:gd name="T37" fmla="*/ 47 h 138"/>
                  <a:gd name="T38" fmla="*/ 25 w 36"/>
                  <a:gd name="T39" fmla="*/ 43 h 138"/>
                  <a:gd name="T40" fmla="*/ 25 w 36"/>
                  <a:gd name="T41" fmla="*/ 42 h 138"/>
                  <a:gd name="T42" fmla="*/ 23 w 36"/>
                  <a:gd name="T43" fmla="*/ 40 h 138"/>
                  <a:gd name="T44" fmla="*/ 22 w 36"/>
                  <a:gd name="T45" fmla="*/ 40 h 138"/>
                  <a:gd name="T46" fmla="*/ 22 w 36"/>
                  <a:gd name="T47" fmla="*/ 39 h 138"/>
                  <a:gd name="T48" fmla="*/ 18 w 36"/>
                  <a:gd name="T49" fmla="*/ 16 h 138"/>
                  <a:gd name="T50" fmla="*/ 16 w 36"/>
                  <a:gd name="T51" fmla="*/ 15 h 138"/>
                  <a:gd name="T52" fmla="*/ 8 w 36"/>
                  <a:gd name="T53" fmla="*/ 3 h 138"/>
                  <a:gd name="T54" fmla="*/ 5 w 36"/>
                  <a:gd name="T55" fmla="*/ 0 h 138"/>
                  <a:gd name="T56" fmla="*/ 5 w 36"/>
                  <a:gd name="T57" fmla="*/ 1 h 138"/>
                  <a:gd name="T58" fmla="*/ 0 w 36"/>
                  <a:gd name="T59" fmla="*/ 1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6" h="138">
                    <a:moveTo>
                      <a:pt x="32" y="138"/>
                    </a:moveTo>
                    <a:lnTo>
                      <a:pt x="30" y="138"/>
                    </a:lnTo>
                    <a:lnTo>
                      <a:pt x="30" y="137"/>
                    </a:lnTo>
                    <a:lnTo>
                      <a:pt x="26" y="133"/>
                    </a:lnTo>
                    <a:lnTo>
                      <a:pt x="26" y="130"/>
                    </a:lnTo>
                    <a:lnTo>
                      <a:pt x="28" y="127"/>
                    </a:lnTo>
                    <a:lnTo>
                      <a:pt x="28" y="116"/>
                    </a:lnTo>
                    <a:lnTo>
                      <a:pt x="26" y="107"/>
                    </a:lnTo>
                    <a:lnTo>
                      <a:pt x="26" y="99"/>
                    </a:lnTo>
                    <a:lnTo>
                      <a:pt x="25" y="91"/>
                    </a:lnTo>
                    <a:lnTo>
                      <a:pt x="25" y="88"/>
                    </a:lnTo>
                    <a:lnTo>
                      <a:pt x="26" y="86"/>
                    </a:lnTo>
                    <a:lnTo>
                      <a:pt x="29" y="85"/>
                    </a:lnTo>
                    <a:lnTo>
                      <a:pt x="32" y="85"/>
                    </a:lnTo>
                    <a:lnTo>
                      <a:pt x="36" y="81"/>
                    </a:lnTo>
                    <a:lnTo>
                      <a:pt x="36" y="63"/>
                    </a:lnTo>
                    <a:lnTo>
                      <a:pt x="30" y="54"/>
                    </a:lnTo>
                    <a:lnTo>
                      <a:pt x="30" y="53"/>
                    </a:lnTo>
                    <a:lnTo>
                      <a:pt x="26" y="47"/>
                    </a:lnTo>
                    <a:lnTo>
                      <a:pt x="25" y="43"/>
                    </a:lnTo>
                    <a:lnTo>
                      <a:pt x="25" y="42"/>
                    </a:lnTo>
                    <a:lnTo>
                      <a:pt x="23" y="40"/>
                    </a:lnTo>
                    <a:lnTo>
                      <a:pt x="22" y="40"/>
                    </a:lnTo>
                    <a:lnTo>
                      <a:pt x="22" y="39"/>
                    </a:lnTo>
                    <a:lnTo>
                      <a:pt x="18" y="16"/>
                    </a:lnTo>
                    <a:lnTo>
                      <a:pt x="16" y="15"/>
                    </a:lnTo>
                    <a:lnTo>
                      <a:pt x="8" y="3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0" y="1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0" name="Line 6449">
                <a:extLst>
                  <a:ext uri="{FF2B5EF4-FFF2-40B4-BE49-F238E27FC236}">
                    <a16:creationId xmlns:a16="http://schemas.microsoft.com/office/drawing/2014/main" id="{5E9872C3-6610-C69F-8206-62EB8DDFECF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89" y="1189"/>
                <a:ext cx="2" cy="1"/>
              </a:xfrm>
              <a:prstGeom prst="line">
                <a:avLst/>
              </a:pr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1" name="Freeform 6450">
                <a:extLst>
                  <a:ext uri="{FF2B5EF4-FFF2-40B4-BE49-F238E27FC236}">
                    <a16:creationId xmlns:a16="http://schemas.microsoft.com/office/drawing/2014/main" id="{18EF592A-E26E-5AC2-EBCA-655E83EEE2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2" y="1186"/>
                <a:ext cx="44" cy="36"/>
              </a:xfrm>
              <a:custGeom>
                <a:avLst/>
                <a:gdLst>
                  <a:gd name="T0" fmla="*/ 176 w 176"/>
                  <a:gd name="T1" fmla="*/ 2 h 143"/>
                  <a:gd name="T2" fmla="*/ 169 w 176"/>
                  <a:gd name="T3" fmla="*/ 7 h 143"/>
                  <a:gd name="T4" fmla="*/ 159 w 176"/>
                  <a:gd name="T5" fmla="*/ 2 h 143"/>
                  <a:gd name="T6" fmla="*/ 145 w 176"/>
                  <a:gd name="T7" fmla="*/ 0 h 143"/>
                  <a:gd name="T8" fmla="*/ 142 w 176"/>
                  <a:gd name="T9" fmla="*/ 18 h 143"/>
                  <a:gd name="T10" fmla="*/ 146 w 176"/>
                  <a:gd name="T11" fmla="*/ 25 h 143"/>
                  <a:gd name="T12" fmla="*/ 140 w 176"/>
                  <a:gd name="T13" fmla="*/ 29 h 143"/>
                  <a:gd name="T14" fmla="*/ 128 w 176"/>
                  <a:gd name="T15" fmla="*/ 21 h 143"/>
                  <a:gd name="T16" fmla="*/ 123 w 176"/>
                  <a:gd name="T17" fmla="*/ 13 h 143"/>
                  <a:gd name="T18" fmla="*/ 113 w 176"/>
                  <a:gd name="T19" fmla="*/ 13 h 143"/>
                  <a:gd name="T20" fmla="*/ 118 w 176"/>
                  <a:gd name="T21" fmla="*/ 31 h 143"/>
                  <a:gd name="T22" fmla="*/ 128 w 176"/>
                  <a:gd name="T23" fmla="*/ 40 h 143"/>
                  <a:gd name="T24" fmla="*/ 121 w 176"/>
                  <a:gd name="T25" fmla="*/ 49 h 143"/>
                  <a:gd name="T26" fmla="*/ 93 w 176"/>
                  <a:gd name="T27" fmla="*/ 53 h 143"/>
                  <a:gd name="T28" fmla="*/ 81 w 176"/>
                  <a:gd name="T29" fmla="*/ 49 h 143"/>
                  <a:gd name="T30" fmla="*/ 71 w 176"/>
                  <a:gd name="T31" fmla="*/ 56 h 143"/>
                  <a:gd name="T32" fmla="*/ 65 w 176"/>
                  <a:gd name="T33" fmla="*/ 66 h 143"/>
                  <a:gd name="T34" fmla="*/ 68 w 176"/>
                  <a:gd name="T35" fmla="*/ 71 h 143"/>
                  <a:gd name="T36" fmla="*/ 56 w 176"/>
                  <a:gd name="T37" fmla="*/ 96 h 143"/>
                  <a:gd name="T38" fmla="*/ 43 w 176"/>
                  <a:gd name="T39" fmla="*/ 95 h 143"/>
                  <a:gd name="T40" fmla="*/ 29 w 176"/>
                  <a:gd name="T41" fmla="*/ 99 h 143"/>
                  <a:gd name="T42" fmla="*/ 21 w 176"/>
                  <a:gd name="T43" fmla="*/ 96 h 143"/>
                  <a:gd name="T44" fmla="*/ 0 w 176"/>
                  <a:gd name="T45" fmla="*/ 129 h 143"/>
                  <a:gd name="T46" fmla="*/ 10 w 176"/>
                  <a:gd name="T47" fmla="*/ 143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76" h="143">
                    <a:moveTo>
                      <a:pt x="176" y="2"/>
                    </a:moveTo>
                    <a:lnTo>
                      <a:pt x="169" y="7"/>
                    </a:lnTo>
                    <a:lnTo>
                      <a:pt x="159" y="2"/>
                    </a:lnTo>
                    <a:lnTo>
                      <a:pt x="145" y="0"/>
                    </a:lnTo>
                    <a:lnTo>
                      <a:pt x="142" y="18"/>
                    </a:lnTo>
                    <a:lnTo>
                      <a:pt x="146" y="25"/>
                    </a:lnTo>
                    <a:lnTo>
                      <a:pt x="140" y="29"/>
                    </a:lnTo>
                    <a:lnTo>
                      <a:pt x="128" y="21"/>
                    </a:lnTo>
                    <a:lnTo>
                      <a:pt x="123" y="13"/>
                    </a:lnTo>
                    <a:lnTo>
                      <a:pt x="113" y="13"/>
                    </a:lnTo>
                    <a:lnTo>
                      <a:pt x="118" y="31"/>
                    </a:lnTo>
                    <a:lnTo>
                      <a:pt x="128" y="40"/>
                    </a:lnTo>
                    <a:lnTo>
                      <a:pt x="121" y="49"/>
                    </a:lnTo>
                    <a:lnTo>
                      <a:pt x="93" y="53"/>
                    </a:lnTo>
                    <a:lnTo>
                      <a:pt x="81" y="49"/>
                    </a:lnTo>
                    <a:lnTo>
                      <a:pt x="71" y="56"/>
                    </a:lnTo>
                    <a:lnTo>
                      <a:pt x="65" y="66"/>
                    </a:lnTo>
                    <a:lnTo>
                      <a:pt x="68" y="71"/>
                    </a:lnTo>
                    <a:lnTo>
                      <a:pt x="56" y="96"/>
                    </a:lnTo>
                    <a:lnTo>
                      <a:pt x="43" y="95"/>
                    </a:lnTo>
                    <a:lnTo>
                      <a:pt x="29" y="99"/>
                    </a:lnTo>
                    <a:lnTo>
                      <a:pt x="21" y="96"/>
                    </a:lnTo>
                    <a:lnTo>
                      <a:pt x="0" y="129"/>
                    </a:lnTo>
                    <a:lnTo>
                      <a:pt x="10" y="143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2" name="Freeform 6451">
                <a:extLst>
                  <a:ext uri="{FF2B5EF4-FFF2-40B4-BE49-F238E27FC236}">
                    <a16:creationId xmlns:a16="http://schemas.microsoft.com/office/drawing/2014/main" id="{84643736-7D7F-0C7F-85F6-B6FDC11F0E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4" y="1089"/>
                <a:ext cx="146" cy="79"/>
              </a:xfrm>
              <a:custGeom>
                <a:avLst/>
                <a:gdLst>
                  <a:gd name="T0" fmla="*/ 553 w 584"/>
                  <a:gd name="T1" fmla="*/ 238 h 316"/>
                  <a:gd name="T2" fmla="*/ 530 w 584"/>
                  <a:gd name="T3" fmla="*/ 219 h 316"/>
                  <a:gd name="T4" fmla="*/ 506 w 584"/>
                  <a:gd name="T5" fmla="*/ 222 h 316"/>
                  <a:gd name="T6" fmla="*/ 494 w 584"/>
                  <a:gd name="T7" fmla="*/ 225 h 316"/>
                  <a:gd name="T8" fmla="*/ 482 w 584"/>
                  <a:gd name="T9" fmla="*/ 213 h 316"/>
                  <a:gd name="T10" fmla="*/ 477 w 584"/>
                  <a:gd name="T11" fmla="*/ 210 h 316"/>
                  <a:gd name="T12" fmla="*/ 475 w 584"/>
                  <a:gd name="T13" fmla="*/ 204 h 316"/>
                  <a:gd name="T14" fmla="*/ 471 w 584"/>
                  <a:gd name="T15" fmla="*/ 200 h 316"/>
                  <a:gd name="T16" fmla="*/ 447 w 584"/>
                  <a:gd name="T17" fmla="*/ 202 h 316"/>
                  <a:gd name="T18" fmla="*/ 433 w 584"/>
                  <a:gd name="T19" fmla="*/ 187 h 316"/>
                  <a:gd name="T20" fmla="*/ 426 w 584"/>
                  <a:gd name="T21" fmla="*/ 176 h 316"/>
                  <a:gd name="T22" fmla="*/ 419 w 584"/>
                  <a:gd name="T23" fmla="*/ 180 h 316"/>
                  <a:gd name="T24" fmla="*/ 390 w 584"/>
                  <a:gd name="T25" fmla="*/ 182 h 316"/>
                  <a:gd name="T26" fmla="*/ 374 w 584"/>
                  <a:gd name="T27" fmla="*/ 171 h 316"/>
                  <a:gd name="T28" fmla="*/ 362 w 584"/>
                  <a:gd name="T29" fmla="*/ 175 h 316"/>
                  <a:gd name="T30" fmla="*/ 351 w 584"/>
                  <a:gd name="T31" fmla="*/ 196 h 316"/>
                  <a:gd name="T32" fmla="*/ 348 w 584"/>
                  <a:gd name="T33" fmla="*/ 207 h 316"/>
                  <a:gd name="T34" fmla="*/ 335 w 584"/>
                  <a:gd name="T35" fmla="*/ 231 h 316"/>
                  <a:gd name="T36" fmla="*/ 324 w 584"/>
                  <a:gd name="T37" fmla="*/ 233 h 316"/>
                  <a:gd name="T38" fmla="*/ 307 w 584"/>
                  <a:gd name="T39" fmla="*/ 247 h 316"/>
                  <a:gd name="T40" fmla="*/ 286 w 584"/>
                  <a:gd name="T41" fmla="*/ 245 h 316"/>
                  <a:gd name="T42" fmla="*/ 278 w 584"/>
                  <a:gd name="T43" fmla="*/ 246 h 316"/>
                  <a:gd name="T44" fmla="*/ 273 w 584"/>
                  <a:gd name="T45" fmla="*/ 262 h 316"/>
                  <a:gd name="T46" fmla="*/ 273 w 584"/>
                  <a:gd name="T47" fmla="*/ 269 h 316"/>
                  <a:gd name="T48" fmla="*/ 266 w 584"/>
                  <a:gd name="T49" fmla="*/ 259 h 316"/>
                  <a:gd name="T50" fmla="*/ 260 w 584"/>
                  <a:gd name="T51" fmla="*/ 262 h 316"/>
                  <a:gd name="T52" fmla="*/ 253 w 584"/>
                  <a:gd name="T53" fmla="*/ 288 h 316"/>
                  <a:gd name="T54" fmla="*/ 252 w 584"/>
                  <a:gd name="T55" fmla="*/ 293 h 316"/>
                  <a:gd name="T56" fmla="*/ 228 w 584"/>
                  <a:gd name="T57" fmla="*/ 306 h 316"/>
                  <a:gd name="T58" fmla="*/ 221 w 584"/>
                  <a:gd name="T59" fmla="*/ 313 h 316"/>
                  <a:gd name="T60" fmla="*/ 215 w 584"/>
                  <a:gd name="T61" fmla="*/ 316 h 316"/>
                  <a:gd name="T62" fmla="*/ 197 w 584"/>
                  <a:gd name="T63" fmla="*/ 310 h 316"/>
                  <a:gd name="T64" fmla="*/ 187 w 584"/>
                  <a:gd name="T65" fmla="*/ 309 h 316"/>
                  <a:gd name="T66" fmla="*/ 159 w 584"/>
                  <a:gd name="T67" fmla="*/ 307 h 316"/>
                  <a:gd name="T68" fmla="*/ 152 w 584"/>
                  <a:gd name="T69" fmla="*/ 305 h 316"/>
                  <a:gd name="T70" fmla="*/ 140 w 584"/>
                  <a:gd name="T71" fmla="*/ 286 h 316"/>
                  <a:gd name="T72" fmla="*/ 130 w 584"/>
                  <a:gd name="T73" fmla="*/ 260 h 316"/>
                  <a:gd name="T74" fmla="*/ 108 w 584"/>
                  <a:gd name="T75" fmla="*/ 257 h 316"/>
                  <a:gd name="T76" fmla="*/ 94 w 584"/>
                  <a:gd name="T77" fmla="*/ 257 h 316"/>
                  <a:gd name="T78" fmla="*/ 82 w 584"/>
                  <a:gd name="T79" fmla="*/ 252 h 316"/>
                  <a:gd name="T80" fmla="*/ 72 w 584"/>
                  <a:gd name="T81" fmla="*/ 210 h 316"/>
                  <a:gd name="T82" fmla="*/ 60 w 584"/>
                  <a:gd name="T83" fmla="*/ 187 h 316"/>
                  <a:gd name="T84" fmla="*/ 55 w 584"/>
                  <a:gd name="T85" fmla="*/ 179 h 316"/>
                  <a:gd name="T86" fmla="*/ 53 w 584"/>
                  <a:gd name="T87" fmla="*/ 159 h 316"/>
                  <a:gd name="T88" fmla="*/ 36 w 584"/>
                  <a:gd name="T89" fmla="*/ 142 h 316"/>
                  <a:gd name="T90" fmla="*/ 43 w 584"/>
                  <a:gd name="T91" fmla="*/ 122 h 316"/>
                  <a:gd name="T92" fmla="*/ 56 w 584"/>
                  <a:gd name="T93" fmla="*/ 112 h 316"/>
                  <a:gd name="T94" fmla="*/ 50 w 584"/>
                  <a:gd name="T95" fmla="*/ 102 h 316"/>
                  <a:gd name="T96" fmla="*/ 36 w 584"/>
                  <a:gd name="T97" fmla="*/ 87 h 316"/>
                  <a:gd name="T98" fmla="*/ 31 w 584"/>
                  <a:gd name="T99" fmla="*/ 87 h 316"/>
                  <a:gd name="T100" fmla="*/ 35 w 584"/>
                  <a:gd name="T101" fmla="*/ 59 h 316"/>
                  <a:gd name="T102" fmla="*/ 18 w 584"/>
                  <a:gd name="T103" fmla="*/ 34 h 316"/>
                  <a:gd name="T104" fmla="*/ 6 w 584"/>
                  <a:gd name="T105" fmla="*/ 13 h 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584" h="316">
                    <a:moveTo>
                      <a:pt x="584" y="245"/>
                    </a:moveTo>
                    <a:lnTo>
                      <a:pt x="583" y="245"/>
                    </a:lnTo>
                    <a:lnTo>
                      <a:pt x="553" y="238"/>
                    </a:lnTo>
                    <a:lnTo>
                      <a:pt x="538" y="229"/>
                    </a:lnTo>
                    <a:lnTo>
                      <a:pt x="531" y="219"/>
                    </a:lnTo>
                    <a:lnTo>
                      <a:pt x="530" y="219"/>
                    </a:lnTo>
                    <a:lnTo>
                      <a:pt x="528" y="218"/>
                    </a:lnTo>
                    <a:lnTo>
                      <a:pt x="514" y="218"/>
                    </a:lnTo>
                    <a:lnTo>
                      <a:pt x="506" y="222"/>
                    </a:lnTo>
                    <a:lnTo>
                      <a:pt x="501" y="224"/>
                    </a:lnTo>
                    <a:lnTo>
                      <a:pt x="496" y="224"/>
                    </a:lnTo>
                    <a:lnTo>
                      <a:pt x="494" y="225"/>
                    </a:lnTo>
                    <a:lnTo>
                      <a:pt x="483" y="217"/>
                    </a:lnTo>
                    <a:lnTo>
                      <a:pt x="482" y="215"/>
                    </a:lnTo>
                    <a:lnTo>
                      <a:pt x="482" y="213"/>
                    </a:lnTo>
                    <a:lnTo>
                      <a:pt x="480" y="211"/>
                    </a:lnTo>
                    <a:lnTo>
                      <a:pt x="478" y="211"/>
                    </a:lnTo>
                    <a:lnTo>
                      <a:pt x="477" y="210"/>
                    </a:lnTo>
                    <a:lnTo>
                      <a:pt x="477" y="209"/>
                    </a:lnTo>
                    <a:lnTo>
                      <a:pt x="475" y="206"/>
                    </a:lnTo>
                    <a:lnTo>
                      <a:pt x="475" y="204"/>
                    </a:lnTo>
                    <a:lnTo>
                      <a:pt x="472" y="202"/>
                    </a:lnTo>
                    <a:lnTo>
                      <a:pt x="471" y="202"/>
                    </a:lnTo>
                    <a:lnTo>
                      <a:pt x="471" y="200"/>
                    </a:lnTo>
                    <a:lnTo>
                      <a:pt x="467" y="199"/>
                    </a:lnTo>
                    <a:lnTo>
                      <a:pt x="460" y="199"/>
                    </a:lnTo>
                    <a:lnTo>
                      <a:pt x="447" y="202"/>
                    </a:lnTo>
                    <a:lnTo>
                      <a:pt x="446" y="202"/>
                    </a:lnTo>
                    <a:lnTo>
                      <a:pt x="433" y="189"/>
                    </a:lnTo>
                    <a:lnTo>
                      <a:pt x="433" y="187"/>
                    </a:lnTo>
                    <a:lnTo>
                      <a:pt x="429" y="179"/>
                    </a:lnTo>
                    <a:lnTo>
                      <a:pt x="429" y="178"/>
                    </a:lnTo>
                    <a:lnTo>
                      <a:pt x="426" y="176"/>
                    </a:lnTo>
                    <a:lnTo>
                      <a:pt x="425" y="176"/>
                    </a:lnTo>
                    <a:lnTo>
                      <a:pt x="425" y="178"/>
                    </a:lnTo>
                    <a:lnTo>
                      <a:pt x="419" y="180"/>
                    </a:lnTo>
                    <a:lnTo>
                      <a:pt x="415" y="183"/>
                    </a:lnTo>
                    <a:lnTo>
                      <a:pt x="398" y="183"/>
                    </a:lnTo>
                    <a:lnTo>
                      <a:pt x="390" y="182"/>
                    </a:lnTo>
                    <a:lnTo>
                      <a:pt x="377" y="176"/>
                    </a:lnTo>
                    <a:lnTo>
                      <a:pt x="374" y="173"/>
                    </a:lnTo>
                    <a:lnTo>
                      <a:pt x="374" y="171"/>
                    </a:lnTo>
                    <a:lnTo>
                      <a:pt x="369" y="171"/>
                    </a:lnTo>
                    <a:lnTo>
                      <a:pt x="367" y="172"/>
                    </a:lnTo>
                    <a:lnTo>
                      <a:pt x="362" y="175"/>
                    </a:lnTo>
                    <a:lnTo>
                      <a:pt x="345" y="186"/>
                    </a:lnTo>
                    <a:lnTo>
                      <a:pt x="345" y="189"/>
                    </a:lnTo>
                    <a:lnTo>
                      <a:pt x="351" y="196"/>
                    </a:lnTo>
                    <a:lnTo>
                      <a:pt x="349" y="204"/>
                    </a:lnTo>
                    <a:lnTo>
                      <a:pt x="349" y="206"/>
                    </a:lnTo>
                    <a:lnTo>
                      <a:pt x="348" y="207"/>
                    </a:lnTo>
                    <a:lnTo>
                      <a:pt x="340" y="218"/>
                    </a:lnTo>
                    <a:lnTo>
                      <a:pt x="337" y="224"/>
                    </a:lnTo>
                    <a:lnTo>
                      <a:pt x="335" y="231"/>
                    </a:lnTo>
                    <a:lnTo>
                      <a:pt x="326" y="229"/>
                    </a:lnTo>
                    <a:lnTo>
                      <a:pt x="326" y="231"/>
                    </a:lnTo>
                    <a:lnTo>
                      <a:pt x="324" y="233"/>
                    </a:lnTo>
                    <a:lnTo>
                      <a:pt x="324" y="235"/>
                    </a:lnTo>
                    <a:lnTo>
                      <a:pt x="314" y="240"/>
                    </a:lnTo>
                    <a:lnTo>
                      <a:pt x="307" y="247"/>
                    </a:lnTo>
                    <a:lnTo>
                      <a:pt x="293" y="249"/>
                    </a:lnTo>
                    <a:lnTo>
                      <a:pt x="286" y="246"/>
                    </a:lnTo>
                    <a:lnTo>
                      <a:pt x="286" y="245"/>
                    </a:lnTo>
                    <a:lnTo>
                      <a:pt x="284" y="245"/>
                    </a:lnTo>
                    <a:lnTo>
                      <a:pt x="282" y="246"/>
                    </a:lnTo>
                    <a:lnTo>
                      <a:pt x="278" y="246"/>
                    </a:lnTo>
                    <a:lnTo>
                      <a:pt x="277" y="247"/>
                    </a:lnTo>
                    <a:lnTo>
                      <a:pt x="273" y="257"/>
                    </a:lnTo>
                    <a:lnTo>
                      <a:pt x="273" y="262"/>
                    </a:lnTo>
                    <a:lnTo>
                      <a:pt x="274" y="266"/>
                    </a:lnTo>
                    <a:lnTo>
                      <a:pt x="274" y="269"/>
                    </a:lnTo>
                    <a:lnTo>
                      <a:pt x="273" y="269"/>
                    </a:lnTo>
                    <a:lnTo>
                      <a:pt x="271" y="267"/>
                    </a:lnTo>
                    <a:lnTo>
                      <a:pt x="268" y="262"/>
                    </a:lnTo>
                    <a:lnTo>
                      <a:pt x="266" y="259"/>
                    </a:lnTo>
                    <a:lnTo>
                      <a:pt x="261" y="259"/>
                    </a:lnTo>
                    <a:lnTo>
                      <a:pt x="260" y="260"/>
                    </a:lnTo>
                    <a:lnTo>
                      <a:pt x="260" y="262"/>
                    </a:lnTo>
                    <a:lnTo>
                      <a:pt x="259" y="263"/>
                    </a:lnTo>
                    <a:lnTo>
                      <a:pt x="254" y="270"/>
                    </a:lnTo>
                    <a:lnTo>
                      <a:pt x="253" y="288"/>
                    </a:lnTo>
                    <a:lnTo>
                      <a:pt x="254" y="292"/>
                    </a:lnTo>
                    <a:lnTo>
                      <a:pt x="253" y="292"/>
                    </a:lnTo>
                    <a:lnTo>
                      <a:pt x="252" y="293"/>
                    </a:lnTo>
                    <a:lnTo>
                      <a:pt x="245" y="299"/>
                    </a:lnTo>
                    <a:lnTo>
                      <a:pt x="238" y="300"/>
                    </a:lnTo>
                    <a:lnTo>
                      <a:pt x="228" y="306"/>
                    </a:lnTo>
                    <a:lnTo>
                      <a:pt x="226" y="309"/>
                    </a:lnTo>
                    <a:lnTo>
                      <a:pt x="223" y="312"/>
                    </a:lnTo>
                    <a:lnTo>
                      <a:pt x="221" y="313"/>
                    </a:lnTo>
                    <a:lnTo>
                      <a:pt x="216" y="313"/>
                    </a:lnTo>
                    <a:lnTo>
                      <a:pt x="216" y="315"/>
                    </a:lnTo>
                    <a:lnTo>
                      <a:pt x="215" y="316"/>
                    </a:lnTo>
                    <a:lnTo>
                      <a:pt x="206" y="315"/>
                    </a:lnTo>
                    <a:lnTo>
                      <a:pt x="199" y="312"/>
                    </a:lnTo>
                    <a:lnTo>
                      <a:pt x="197" y="310"/>
                    </a:lnTo>
                    <a:lnTo>
                      <a:pt x="192" y="307"/>
                    </a:lnTo>
                    <a:lnTo>
                      <a:pt x="190" y="307"/>
                    </a:lnTo>
                    <a:lnTo>
                      <a:pt x="187" y="309"/>
                    </a:lnTo>
                    <a:lnTo>
                      <a:pt x="179" y="309"/>
                    </a:lnTo>
                    <a:lnTo>
                      <a:pt x="165" y="307"/>
                    </a:lnTo>
                    <a:lnTo>
                      <a:pt x="159" y="307"/>
                    </a:lnTo>
                    <a:lnTo>
                      <a:pt x="154" y="306"/>
                    </a:lnTo>
                    <a:lnTo>
                      <a:pt x="154" y="305"/>
                    </a:lnTo>
                    <a:lnTo>
                      <a:pt x="152" y="305"/>
                    </a:lnTo>
                    <a:lnTo>
                      <a:pt x="140" y="288"/>
                    </a:lnTo>
                    <a:lnTo>
                      <a:pt x="139" y="286"/>
                    </a:lnTo>
                    <a:lnTo>
                      <a:pt x="140" y="286"/>
                    </a:lnTo>
                    <a:lnTo>
                      <a:pt x="146" y="276"/>
                    </a:lnTo>
                    <a:lnTo>
                      <a:pt x="137" y="264"/>
                    </a:lnTo>
                    <a:lnTo>
                      <a:pt x="130" y="260"/>
                    </a:lnTo>
                    <a:lnTo>
                      <a:pt x="112" y="256"/>
                    </a:lnTo>
                    <a:lnTo>
                      <a:pt x="109" y="256"/>
                    </a:lnTo>
                    <a:lnTo>
                      <a:pt x="108" y="257"/>
                    </a:lnTo>
                    <a:lnTo>
                      <a:pt x="106" y="257"/>
                    </a:lnTo>
                    <a:lnTo>
                      <a:pt x="102" y="260"/>
                    </a:lnTo>
                    <a:lnTo>
                      <a:pt x="94" y="257"/>
                    </a:lnTo>
                    <a:lnTo>
                      <a:pt x="88" y="250"/>
                    </a:lnTo>
                    <a:lnTo>
                      <a:pt x="84" y="252"/>
                    </a:lnTo>
                    <a:lnTo>
                      <a:pt x="82" y="252"/>
                    </a:lnTo>
                    <a:lnTo>
                      <a:pt x="77" y="224"/>
                    </a:lnTo>
                    <a:lnTo>
                      <a:pt x="77" y="217"/>
                    </a:lnTo>
                    <a:lnTo>
                      <a:pt x="72" y="210"/>
                    </a:lnTo>
                    <a:lnTo>
                      <a:pt x="69" y="204"/>
                    </a:lnTo>
                    <a:lnTo>
                      <a:pt x="63" y="190"/>
                    </a:lnTo>
                    <a:lnTo>
                      <a:pt x="60" y="187"/>
                    </a:lnTo>
                    <a:lnTo>
                      <a:pt x="58" y="178"/>
                    </a:lnTo>
                    <a:lnTo>
                      <a:pt x="56" y="178"/>
                    </a:lnTo>
                    <a:lnTo>
                      <a:pt x="55" y="179"/>
                    </a:lnTo>
                    <a:lnTo>
                      <a:pt x="53" y="178"/>
                    </a:lnTo>
                    <a:lnTo>
                      <a:pt x="55" y="166"/>
                    </a:lnTo>
                    <a:lnTo>
                      <a:pt x="53" y="159"/>
                    </a:lnTo>
                    <a:lnTo>
                      <a:pt x="46" y="155"/>
                    </a:lnTo>
                    <a:lnTo>
                      <a:pt x="38" y="144"/>
                    </a:lnTo>
                    <a:lnTo>
                      <a:pt x="36" y="142"/>
                    </a:lnTo>
                    <a:lnTo>
                      <a:pt x="36" y="139"/>
                    </a:lnTo>
                    <a:lnTo>
                      <a:pt x="38" y="134"/>
                    </a:lnTo>
                    <a:lnTo>
                      <a:pt x="43" y="122"/>
                    </a:lnTo>
                    <a:lnTo>
                      <a:pt x="46" y="119"/>
                    </a:lnTo>
                    <a:lnTo>
                      <a:pt x="53" y="115"/>
                    </a:lnTo>
                    <a:lnTo>
                      <a:pt x="56" y="112"/>
                    </a:lnTo>
                    <a:lnTo>
                      <a:pt x="56" y="111"/>
                    </a:lnTo>
                    <a:lnTo>
                      <a:pt x="55" y="109"/>
                    </a:lnTo>
                    <a:lnTo>
                      <a:pt x="50" y="102"/>
                    </a:lnTo>
                    <a:lnTo>
                      <a:pt x="46" y="98"/>
                    </a:lnTo>
                    <a:lnTo>
                      <a:pt x="46" y="90"/>
                    </a:lnTo>
                    <a:lnTo>
                      <a:pt x="36" y="87"/>
                    </a:lnTo>
                    <a:lnTo>
                      <a:pt x="34" y="88"/>
                    </a:lnTo>
                    <a:lnTo>
                      <a:pt x="31" y="88"/>
                    </a:lnTo>
                    <a:lnTo>
                      <a:pt x="31" y="87"/>
                    </a:lnTo>
                    <a:lnTo>
                      <a:pt x="29" y="87"/>
                    </a:lnTo>
                    <a:lnTo>
                      <a:pt x="29" y="73"/>
                    </a:lnTo>
                    <a:lnTo>
                      <a:pt x="35" y="59"/>
                    </a:lnTo>
                    <a:lnTo>
                      <a:pt x="35" y="51"/>
                    </a:lnTo>
                    <a:lnTo>
                      <a:pt x="25" y="37"/>
                    </a:lnTo>
                    <a:lnTo>
                      <a:pt x="18" y="34"/>
                    </a:lnTo>
                    <a:lnTo>
                      <a:pt x="18" y="32"/>
                    </a:lnTo>
                    <a:lnTo>
                      <a:pt x="6" y="24"/>
                    </a:lnTo>
                    <a:lnTo>
                      <a:pt x="6" y="13"/>
                    </a:lnTo>
                    <a:lnTo>
                      <a:pt x="3" y="5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3" name="Freeform 6452">
                <a:extLst>
                  <a:ext uri="{FF2B5EF4-FFF2-40B4-BE49-F238E27FC236}">
                    <a16:creationId xmlns:a16="http://schemas.microsoft.com/office/drawing/2014/main" id="{AA2B35EF-23BC-2BEB-4A95-12957D5D6E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1" y="1086"/>
                <a:ext cx="1" cy="0"/>
              </a:xfrm>
              <a:custGeom>
                <a:avLst/>
                <a:gdLst>
                  <a:gd name="T0" fmla="*/ 3 w 4"/>
                  <a:gd name="T1" fmla="*/ 0 h 3"/>
                  <a:gd name="T2" fmla="*/ 0 w 4"/>
                  <a:gd name="T3" fmla="*/ 0 h 3"/>
                  <a:gd name="T4" fmla="*/ 0 w 4"/>
                  <a:gd name="T5" fmla="*/ 3 h 3"/>
                  <a:gd name="T6" fmla="*/ 4 w 4"/>
                  <a:gd name="T7" fmla="*/ 3 h 3"/>
                  <a:gd name="T8" fmla="*/ 4 w 4"/>
                  <a:gd name="T9" fmla="*/ 2 h 3"/>
                  <a:gd name="T10" fmla="*/ 3 w 4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3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4" y="3"/>
                    </a:lnTo>
                    <a:lnTo>
                      <a:pt x="4" y="2"/>
                    </a:lnTo>
                    <a:lnTo>
                      <a:pt x="3" y="0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4" name="Freeform 6453">
                <a:extLst>
                  <a:ext uri="{FF2B5EF4-FFF2-40B4-BE49-F238E27FC236}">
                    <a16:creationId xmlns:a16="http://schemas.microsoft.com/office/drawing/2014/main" id="{70BE30A1-1ED7-5433-E837-5F0ED5459A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5" y="1150"/>
                <a:ext cx="109" cy="325"/>
              </a:xfrm>
              <a:custGeom>
                <a:avLst/>
                <a:gdLst>
                  <a:gd name="T0" fmla="*/ 30 w 435"/>
                  <a:gd name="T1" fmla="*/ 1261 h 1299"/>
                  <a:gd name="T2" fmla="*/ 80 w 435"/>
                  <a:gd name="T3" fmla="*/ 1277 h 1299"/>
                  <a:gd name="T4" fmla="*/ 126 w 435"/>
                  <a:gd name="T5" fmla="*/ 1293 h 1299"/>
                  <a:gd name="T6" fmla="*/ 148 w 435"/>
                  <a:gd name="T7" fmla="*/ 1252 h 1299"/>
                  <a:gd name="T8" fmla="*/ 151 w 435"/>
                  <a:gd name="T9" fmla="*/ 1241 h 1299"/>
                  <a:gd name="T10" fmla="*/ 158 w 435"/>
                  <a:gd name="T11" fmla="*/ 1222 h 1299"/>
                  <a:gd name="T12" fmla="*/ 169 w 435"/>
                  <a:gd name="T13" fmla="*/ 1225 h 1299"/>
                  <a:gd name="T14" fmla="*/ 172 w 435"/>
                  <a:gd name="T15" fmla="*/ 1220 h 1299"/>
                  <a:gd name="T16" fmla="*/ 182 w 435"/>
                  <a:gd name="T17" fmla="*/ 1194 h 1299"/>
                  <a:gd name="T18" fmla="*/ 183 w 435"/>
                  <a:gd name="T19" fmla="*/ 1177 h 1299"/>
                  <a:gd name="T20" fmla="*/ 182 w 435"/>
                  <a:gd name="T21" fmla="*/ 1156 h 1299"/>
                  <a:gd name="T22" fmla="*/ 193 w 435"/>
                  <a:gd name="T23" fmla="*/ 1156 h 1299"/>
                  <a:gd name="T24" fmla="*/ 204 w 435"/>
                  <a:gd name="T25" fmla="*/ 1149 h 1299"/>
                  <a:gd name="T26" fmla="*/ 215 w 435"/>
                  <a:gd name="T27" fmla="*/ 1142 h 1299"/>
                  <a:gd name="T28" fmla="*/ 208 w 435"/>
                  <a:gd name="T29" fmla="*/ 1100 h 1299"/>
                  <a:gd name="T30" fmla="*/ 234 w 435"/>
                  <a:gd name="T31" fmla="*/ 1088 h 1299"/>
                  <a:gd name="T32" fmla="*/ 245 w 435"/>
                  <a:gd name="T33" fmla="*/ 1051 h 1299"/>
                  <a:gd name="T34" fmla="*/ 249 w 435"/>
                  <a:gd name="T35" fmla="*/ 1021 h 1299"/>
                  <a:gd name="T36" fmla="*/ 259 w 435"/>
                  <a:gd name="T37" fmla="*/ 988 h 1299"/>
                  <a:gd name="T38" fmla="*/ 274 w 435"/>
                  <a:gd name="T39" fmla="*/ 962 h 1299"/>
                  <a:gd name="T40" fmla="*/ 301 w 435"/>
                  <a:gd name="T41" fmla="*/ 955 h 1299"/>
                  <a:gd name="T42" fmla="*/ 314 w 435"/>
                  <a:gd name="T43" fmla="*/ 930 h 1299"/>
                  <a:gd name="T44" fmla="*/ 342 w 435"/>
                  <a:gd name="T45" fmla="*/ 932 h 1299"/>
                  <a:gd name="T46" fmla="*/ 355 w 435"/>
                  <a:gd name="T47" fmla="*/ 937 h 1299"/>
                  <a:gd name="T48" fmla="*/ 369 w 435"/>
                  <a:gd name="T49" fmla="*/ 942 h 1299"/>
                  <a:gd name="T50" fmla="*/ 401 w 435"/>
                  <a:gd name="T51" fmla="*/ 935 h 1299"/>
                  <a:gd name="T52" fmla="*/ 412 w 435"/>
                  <a:gd name="T53" fmla="*/ 927 h 1299"/>
                  <a:gd name="T54" fmla="*/ 435 w 435"/>
                  <a:gd name="T55" fmla="*/ 891 h 1299"/>
                  <a:gd name="T56" fmla="*/ 419 w 435"/>
                  <a:gd name="T57" fmla="*/ 857 h 1299"/>
                  <a:gd name="T58" fmla="*/ 426 w 435"/>
                  <a:gd name="T59" fmla="*/ 832 h 1299"/>
                  <a:gd name="T60" fmla="*/ 424 w 435"/>
                  <a:gd name="T61" fmla="*/ 810 h 1299"/>
                  <a:gd name="T62" fmla="*/ 433 w 435"/>
                  <a:gd name="T63" fmla="*/ 793 h 1299"/>
                  <a:gd name="T64" fmla="*/ 421 w 435"/>
                  <a:gd name="T65" fmla="*/ 779 h 1299"/>
                  <a:gd name="T66" fmla="*/ 414 w 435"/>
                  <a:gd name="T67" fmla="*/ 772 h 1299"/>
                  <a:gd name="T68" fmla="*/ 404 w 435"/>
                  <a:gd name="T69" fmla="*/ 751 h 1299"/>
                  <a:gd name="T70" fmla="*/ 397 w 435"/>
                  <a:gd name="T71" fmla="*/ 673 h 1299"/>
                  <a:gd name="T72" fmla="*/ 394 w 435"/>
                  <a:gd name="T73" fmla="*/ 635 h 1299"/>
                  <a:gd name="T74" fmla="*/ 378 w 435"/>
                  <a:gd name="T75" fmla="*/ 590 h 1299"/>
                  <a:gd name="T76" fmla="*/ 384 w 435"/>
                  <a:gd name="T77" fmla="*/ 556 h 1299"/>
                  <a:gd name="T78" fmla="*/ 375 w 435"/>
                  <a:gd name="T79" fmla="*/ 539 h 1299"/>
                  <a:gd name="T80" fmla="*/ 372 w 435"/>
                  <a:gd name="T81" fmla="*/ 532 h 1299"/>
                  <a:gd name="T82" fmla="*/ 372 w 435"/>
                  <a:gd name="T83" fmla="*/ 501 h 1299"/>
                  <a:gd name="T84" fmla="*/ 361 w 435"/>
                  <a:gd name="T85" fmla="*/ 430 h 1299"/>
                  <a:gd name="T86" fmla="*/ 369 w 435"/>
                  <a:gd name="T87" fmla="*/ 407 h 1299"/>
                  <a:gd name="T88" fmla="*/ 386 w 435"/>
                  <a:gd name="T89" fmla="*/ 377 h 1299"/>
                  <a:gd name="T90" fmla="*/ 411 w 435"/>
                  <a:gd name="T91" fmla="*/ 354 h 1299"/>
                  <a:gd name="T92" fmla="*/ 424 w 435"/>
                  <a:gd name="T93" fmla="*/ 333 h 1299"/>
                  <a:gd name="T94" fmla="*/ 424 w 435"/>
                  <a:gd name="T95" fmla="*/ 310 h 1299"/>
                  <a:gd name="T96" fmla="*/ 417 w 435"/>
                  <a:gd name="T97" fmla="*/ 283 h 1299"/>
                  <a:gd name="T98" fmla="*/ 412 w 435"/>
                  <a:gd name="T99" fmla="*/ 252 h 1299"/>
                  <a:gd name="T100" fmla="*/ 421 w 435"/>
                  <a:gd name="T101" fmla="*/ 240 h 1299"/>
                  <a:gd name="T102" fmla="*/ 426 w 435"/>
                  <a:gd name="T103" fmla="*/ 229 h 1299"/>
                  <a:gd name="T104" fmla="*/ 418 w 435"/>
                  <a:gd name="T105" fmla="*/ 209 h 1299"/>
                  <a:gd name="T106" fmla="*/ 400 w 435"/>
                  <a:gd name="T107" fmla="*/ 171 h 1299"/>
                  <a:gd name="T108" fmla="*/ 401 w 435"/>
                  <a:gd name="T109" fmla="*/ 160 h 1299"/>
                  <a:gd name="T110" fmla="*/ 400 w 435"/>
                  <a:gd name="T111" fmla="*/ 121 h 1299"/>
                  <a:gd name="T112" fmla="*/ 412 w 435"/>
                  <a:gd name="T113" fmla="*/ 110 h 1299"/>
                  <a:gd name="T114" fmla="*/ 418 w 435"/>
                  <a:gd name="T115" fmla="*/ 86 h 1299"/>
                  <a:gd name="T116" fmla="*/ 421 w 435"/>
                  <a:gd name="T117" fmla="*/ 74 h 1299"/>
                  <a:gd name="T118" fmla="*/ 417 w 435"/>
                  <a:gd name="T119" fmla="*/ 68 h 1299"/>
                  <a:gd name="T120" fmla="*/ 410 w 435"/>
                  <a:gd name="T121" fmla="*/ 32 h 1299"/>
                  <a:gd name="T122" fmla="*/ 416 w 435"/>
                  <a:gd name="T123" fmla="*/ 10 h 12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35" h="1299">
                    <a:moveTo>
                      <a:pt x="0" y="1247"/>
                    </a:moveTo>
                    <a:lnTo>
                      <a:pt x="12" y="1255"/>
                    </a:lnTo>
                    <a:lnTo>
                      <a:pt x="27" y="1261"/>
                    </a:lnTo>
                    <a:lnTo>
                      <a:pt x="30" y="1261"/>
                    </a:lnTo>
                    <a:lnTo>
                      <a:pt x="31" y="1262"/>
                    </a:lnTo>
                    <a:lnTo>
                      <a:pt x="53" y="1266"/>
                    </a:lnTo>
                    <a:lnTo>
                      <a:pt x="73" y="1273"/>
                    </a:lnTo>
                    <a:lnTo>
                      <a:pt x="80" y="1277"/>
                    </a:lnTo>
                    <a:lnTo>
                      <a:pt x="81" y="1279"/>
                    </a:lnTo>
                    <a:lnTo>
                      <a:pt x="111" y="1290"/>
                    </a:lnTo>
                    <a:lnTo>
                      <a:pt x="115" y="1290"/>
                    </a:lnTo>
                    <a:lnTo>
                      <a:pt x="126" y="1293"/>
                    </a:lnTo>
                    <a:lnTo>
                      <a:pt x="137" y="1299"/>
                    </a:lnTo>
                    <a:lnTo>
                      <a:pt x="139" y="1299"/>
                    </a:lnTo>
                    <a:lnTo>
                      <a:pt x="148" y="1258"/>
                    </a:lnTo>
                    <a:lnTo>
                      <a:pt x="148" y="1252"/>
                    </a:lnTo>
                    <a:lnTo>
                      <a:pt x="147" y="1245"/>
                    </a:lnTo>
                    <a:lnTo>
                      <a:pt x="147" y="1244"/>
                    </a:lnTo>
                    <a:lnTo>
                      <a:pt x="148" y="1241"/>
                    </a:lnTo>
                    <a:lnTo>
                      <a:pt x="151" y="1241"/>
                    </a:lnTo>
                    <a:lnTo>
                      <a:pt x="151" y="1240"/>
                    </a:lnTo>
                    <a:lnTo>
                      <a:pt x="155" y="1226"/>
                    </a:lnTo>
                    <a:lnTo>
                      <a:pt x="157" y="1225"/>
                    </a:lnTo>
                    <a:lnTo>
                      <a:pt x="158" y="1222"/>
                    </a:lnTo>
                    <a:lnTo>
                      <a:pt x="167" y="1222"/>
                    </a:lnTo>
                    <a:lnTo>
                      <a:pt x="168" y="1223"/>
                    </a:lnTo>
                    <a:lnTo>
                      <a:pt x="169" y="1223"/>
                    </a:lnTo>
                    <a:lnTo>
                      <a:pt x="169" y="1225"/>
                    </a:lnTo>
                    <a:lnTo>
                      <a:pt x="171" y="1225"/>
                    </a:lnTo>
                    <a:lnTo>
                      <a:pt x="172" y="1222"/>
                    </a:lnTo>
                    <a:lnTo>
                      <a:pt x="174" y="1222"/>
                    </a:lnTo>
                    <a:lnTo>
                      <a:pt x="172" y="1220"/>
                    </a:lnTo>
                    <a:lnTo>
                      <a:pt x="174" y="1210"/>
                    </a:lnTo>
                    <a:lnTo>
                      <a:pt x="179" y="1196"/>
                    </a:lnTo>
                    <a:lnTo>
                      <a:pt x="179" y="1195"/>
                    </a:lnTo>
                    <a:lnTo>
                      <a:pt x="182" y="1194"/>
                    </a:lnTo>
                    <a:lnTo>
                      <a:pt x="183" y="1189"/>
                    </a:lnTo>
                    <a:lnTo>
                      <a:pt x="185" y="1181"/>
                    </a:lnTo>
                    <a:lnTo>
                      <a:pt x="185" y="1180"/>
                    </a:lnTo>
                    <a:lnTo>
                      <a:pt x="183" y="1177"/>
                    </a:lnTo>
                    <a:lnTo>
                      <a:pt x="182" y="1175"/>
                    </a:lnTo>
                    <a:lnTo>
                      <a:pt x="179" y="1173"/>
                    </a:lnTo>
                    <a:lnTo>
                      <a:pt x="174" y="1164"/>
                    </a:lnTo>
                    <a:lnTo>
                      <a:pt x="182" y="1156"/>
                    </a:lnTo>
                    <a:lnTo>
                      <a:pt x="186" y="1156"/>
                    </a:lnTo>
                    <a:lnTo>
                      <a:pt x="186" y="1157"/>
                    </a:lnTo>
                    <a:lnTo>
                      <a:pt x="190" y="1157"/>
                    </a:lnTo>
                    <a:lnTo>
                      <a:pt x="193" y="1156"/>
                    </a:lnTo>
                    <a:lnTo>
                      <a:pt x="197" y="1157"/>
                    </a:lnTo>
                    <a:lnTo>
                      <a:pt x="199" y="1159"/>
                    </a:lnTo>
                    <a:lnTo>
                      <a:pt x="200" y="1155"/>
                    </a:lnTo>
                    <a:lnTo>
                      <a:pt x="204" y="1149"/>
                    </a:lnTo>
                    <a:lnTo>
                      <a:pt x="210" y="1145"/>
                    </a:lnTo>
                    <a:lnTo>
                      <a:pt x="213" y="1143"/>
                    </a:lnTo>
                    <a:lnTo>
                      <a:pt x="214" y="1143"/>
                    </a:lnTo>
                    <a:lnTo>
                      <a:pt x="215" y="1142"/>
                    </a:lnTo>
                    <a:lnTo>
                      <a:pt x="215" y="1139"/>
                    </a:lnTo>
                    <a:lnTo>
                      <a:pt x="210" y="1124"/>
                    </a:lnTo>
                    <a:lnTo>
                      <a:pt x="207" y="1120"/>
                    </a:lnTo>
                    <a:lnTo>
                      <a:pt x="208" y="1100"/>
                    </a:lnTo>
                    <a:lnTo>
                      <a:pt x="214" y="1097"/>
                    </a:lnTo>
                    <a:lnTo>
                      <a:pt x="218" y="1096"/>
                    </a:lnTo>
                    <a:lnTo>
                      <a:pt x="221" y="1096"/>
                    </a:lnTo>
                    <a:lnTo>
                      <a:pt x="234" y="1088"/>
                    </a:lnTo>
                    <a:lnTo>
                      <a:pt x="234" y="1071"/>
                    </a:lnTo>
                    <a:lnTo>
                      <a:pt x="237" y="1065"/>
                    </a:lnTo>
                    <a:lnTo>
                      <a:pt x="238" y="1061"/>
                    </a:lnTo>
                    <a:lnTo>
                      <a:pt x="245" y="1051"/>
                    </a:lnTo>
                    <a:lnTo>
                      <a:pt x="249" y="1041"/>
                    </a:lnTo>
                    <a:lnTo>
                      <a:pt x="250" y="1026"/>
                    </a:lnTo>
                    <a:lnTo>
                      <a:pt x="249" y="1023"/>
                    </a:lnTo>
                    <a:lnTo>
                      <a:pt x="249" y="1021"/>
                    </a:lnTo>
                    <a:lnTo>
                      <a:pt x="259" y="1014"/>
                    </a:lnTo>
                    <a:lnTo>
                      <a:pt x="257" y="1008"/>
                    </a:lnTo>
                    <a:lnTo>
                      <a:pt x="257" y="990"/>
                    </a:lnTo>
                    <a:lnTo>
                      <a:pt x="259" y="988"/>
                    </a:lnTo>
                    <a:lnTo>
                      <a:pt x="263" y="977"/>
                    </a:lnTo>
                    <a:lnTo>
                      <a:pt x="264" y="971"/>
                    </a:lnTo>
                    <a:lnTo>
                      <a:pt x="267" y="966"/>
                    </a:lnTo>
                    <a:lnTo>
                      <a:pt x="274" y="962"/>
                    </a:lnTo>
                    <a:lnTo>
                      <a:pt x="284" y="962"/>
                    </a:lnTo>
                    <a:lnTo>
                      <a:pt x="291" y="961"/>
                    </a:lnTo>
                    <a:lnTo>
                      <a:pt x="298" y="958"/>
                    </a:lnTo>
                    <a:lnTo>
                      <a:pt x="301" y="955"/>
                    </a:lnTo>
                    <a:lnTo>
                      <a:pt x="301" y="938"/>
                    </a:lnTo>
                    <a:lnTo>
                      <a:pt x="302" y="934"/>
                    </a:lnTo>
                    <a:lnTo>
                      <a:pt x="306" y="931"/>
                    </a:lnTo>
                    <a:lnTo>
                      <a:pt x="314" y="930"/>
                    </a:lnTo>
                    <a:lnTo>
                      <a:pt x="317" y="928"/>
                    </a:lnTo>
                    <a:lnTo>
                      <a:pt x="331" y="928"/>
                    </a:lnTo>
                    <a:lnTo>
                      <a:pt x="337" y="932"/>
                    </a:lnTo>
                    <a:lnTo>
                      <a:pt x="342" y="932"/>
                    </a:lnTo>
                    <a:lnTo>
                      <a:pt x="342" y="931"/>
                    </a:lnTo>
                    <a:lnTo>
                      <a:pt x="345" y="931"/>
                    </a:lnTo>
                    <a:lnTo>
                      <a:pt x="351" y="932"/>
                    </a:lnTo>
                    <a:lnTo>
                      <a:pt x="355" y="937"/>
                    </a:lnTo>
                    <a:lnTo>
                      <a:pt x="362" y="940"/>
                    </a:lnTo>
                    <a:lnTo>
                      <a:pt x="364" y="941"/>
                    </a:lnTo>
                    <a:lnTo>
                      <a:pt x="368" y="942"/>
                    </a:lnTo>
                    <a:lnTo>
                      <a:pt x="369" y="942"/>
                    </a:lnTo>
                    <a:lnTo>
                      <a:pt x="371" y="941"/>
                    </a:lnTo>
                    <a:lnTo>
                      <a:pt x="372" y="941"/>
                    </a:lnTo>
                    <a:lnTo>
                      <a:pt x="388" y="940"/>
                    </a:lnTo>
                    <a:lnTo>
                      <a:pt x="401" y="935"/>
                    </a:lnTo>
                    <a:lnTo>
                      <a:pt x="401" y="932"/>
                    </a:lnTo>
                    <a:lnTo>
                      <a:pt x="405" y="930"/>
                    </a:lnTo>
                    <a:lnTo>
                      <a:pt x="410" y="928"/>
                    </a:lnTo>
                    <a:lnTo>
                      <a:pt x="412" y="927"/>
                    </a:lnTo>
                    <a:lnTo>
                      <a:pt x="419" y="927"/>
                    </a:lnTo>
                    <a:lnTo>
                      <a:pt x="429" y="923"/>
                    </a:lnTo>
                    <a:lnTo>
                      <a:pt x="435" y="907"/>
                    </a:lnTo>
                    <a:lnTo>
                      <a:pt x="435" y="891"/>
                    </a:lnTo>
                    <a:lnTo>
                      <a:pt x="433" y="887"/>
                    </a:lnTo>
                    <a:lnTo>
                      <a:pt x="424" y="870"/>
                    </a:lnTo>
                    <a:lnTo>
                      <a:pt x="421" y="863"/>
                    </a:lnTo>
                    <a:lnTo>
                      <a:pt x="419" y="857"/>
                    </a:lnTo>
                    <a:lnTo>
                      <a:pt x="421" y="850"/>
                    </a:lnTo>
                    <a:lnTo>
                      <a:pt x="424" y="847"/>
                    </a:lnTo>
                    <a:lnTo>
                      <a:pt x="425" y="844"/>
                    </a:lnTo>
                    <a:lnTo>
                      <a:pt x="426" y="832"/>
                    </a:lnTo>
                    <a:lnTo>
                      <a:pt x="422" y="824"/>
                    </a:lnTo>
                    <a:lnTo>
                      <a:pt x="419" y="820"/>
                    </a:lnTo>
                    <a:lnTo>
                      <a:pt x="422" y="814"/>
                    </a:lnTo>
                    <a:lnTo>
                      <a:pt x="424" y="810"/>
                    </a:lnTo>
                    <a:lnTo>
                      <a:pt x="426" y="805"/>
                    </a:lnTo>
                    <a:lnTo>
                      <a:pt x="428" y="804"/>
                    </a:lnTo>
                    <a:lnTo>
                      <a:pt x="428" y="798"/>
                    </a:lnTo>
                    <a:lnTo>
                      <a:pt x="433" y="793"/>
                    </a:lnTo>
                    <a:lnTo>
                      <a:pt x="433" y="790"/>
                    </a:lnTo>
                    <a:lnTo>
                      <a:pt x="432" y="789"/>
                    </a:lnTo>
                    <a:lnTo>
                      <a:pt x="431" y="789"/>
                    </a:lnTo>
                    <a:lnTo>
                      <a:pt x="421" y="779"/>
                    </a:lnTo>
                    <a:lnTo>
                      <a:pt x="421" y="777"/>
                    </a:lnTo>
                    <a:lnTo>
                      <a:pt x="415" y="775"/>
                    </a:lnTo>
                    <a:lnTo>
                      <a:pt x="414" y="773"/>
                    </a:lnTo>
                    <a:lnTo>
                      <a:pt x="414" y="772"/>
                    </a:lnTo>
                    <a:lnTo>
                      <a:pt x="407" y="757"/>
                    </a:lnTo>
                    <a:lnTo>
                      <a:pt x="405" y="752"/>
                    </a:lnTo>
                    <a:lnTo>
                      <a:pt x="405" y="751"/>
                    </a:lnTo>
                    <a:lnTo>
                      <a:pt x="404" y="751"/>
                    </a:lnTo>
                    <a:lnTo>
                      <a:pt x="397" y="687"/>
                    </a:lnTo>
                    <a:lnTo>
                      <a:pt x="395" y="685"/>
                    </a:lnTo>
                    <a:lnTo>
                      <a:pt x="397" y="681"/>
                    </a:lnTo>
                    <a:lnTo>
                      <a:pt x="397" y="673"/>
                    </a:lnTo>
                    <a:lnTo>
                      <a:pt x="395" y="664"/>
                    </a:lnTo>
                    <a:lnTo>
                      <a:pt x="397" y="643"/>
                    </a:lnTo>
                    <a:lnTo>
                      <a:pt x="397" y="642"/>
                    </a:lnTo>
                    <a:lnTo>
                      <a:pt x="394" y="635"/>
                    </a:lnTo>
                    <a:lnTo>
                      <a:pt x="387" y="625"/>
                    </a:lnTo>
                    <a:lnTo>
                      <a:pt x="381" y="625"/>
                    </a:lnTo>
                    <a:lnTo>
                      <a:pt x="381" y="611"/>
                    </a:lnTo>
                    <a:lnTo>
                      <a:pt x="378" y="590"/>
                    </a:lnTo>
                    <a:lnTo>
                      <a:pt x="378" y="587"/>
                    </a:lnTo>
                    <a:lnTo>
                      <a:pt x="376" y="582"/>
                    </a:lnTo>
                    <a:lnTo>
                      <a:pt x="381" y="571"/>
                    </a:lnTo>
                    <a:lnTo>
                      <a:pt x="384" y="556"/>
                    </a:lnTo>
                    <a:lnTo>
                      <a:pt x="378" y="544"/>
                    </a:lnTo>
                    <a:lnTo>
                      <a:pt x="376" y="544"/>
                    </a:lnTo>
                    <a:lnTo>
                      <a:pt x="376" y="542"/>
                    </a:lnTo>
                    <a:lnTo>
                      <a:pt x="375" y="539"/>
                    </a:lnTo>
                    <a:lnTo>
                      <a:pt x="373" y="537"/>
                    </a:lnTo>
                    <a:lnTo>
                      <a:pt x="372" y="537"/>
                    </a:lnTo>
                    <a:lnTo>
                      <a:pt x="369" y="535"/>
                    </a:lnTo>
                    <a:lnTo>
                      <a:pt x="372" y="532"/>
                    </a:lnTo>
                    <a:lnTo>
                      <a:pt x="378" y="522"/>
                    </a:lnTo>
                    <a:lnTo>
                      <a:pt x="379" y="518"/>
                    </a:lnTo>
                    <a:lnTo>
                      <a:pt x="378" y="516"/>
                    </a:lnTo>
                    <a:lnTo>
                      <a:pt x="372" y="501"/>
                    </a:lnTo>
                    <a:lnTo>
                      <a:pt x="365" y="467"/>
                    </a:lnTo>
                    <a:lnTo>
                      <a:pt x="361" y="455"/>
                    </a:lnTo>
                    <a:lnTo>
                      <a:pt x="359" y="445"/>
                    </a:lnTo>
                    <a:lnTo>
                      <a:pt x="361" y="430"/>
                    </a:lnTo>
                    <a:lnTo>
                      <a:pt x="361" y="427"/>
                    </a:lnTo>
                    <a:lnTo>
                      <a:pt x="368" y="420"/>
                    </a:lnTo>
                    <a:lnTo>
                      <a:pt x="368" y="410"/>
                    </a:lnTo>
                    <a:lnTo>
                      <a:pt x="369" y="407"/>
                    </a:lnTo>
                    <a:lnTo>
                      <a:pt x="369" y="405"/>
                    </a:lnTo>
                    <a:lnTo>
                      <a:pt x="371" y="402"/>
                    </a:lnTo>
                    <a:lnTo>
                      <a:pt x="375" y="391"/>
                    </a:lnTo>
                    <a:lnTo>
                      <a:pt x="386" y="377"/>
                    </a:lnTo>
                    <a:lnTo>
                      <a:pt x="386" y="375"/>
                    </a:lnTo>
                    <a:lnTo>
                      <a:pt x="388" y="374"/>
                    </a:lnTo>
                    <a:lnTo>
                      <a:pt x="388" y="372"/>
                    </a:lnTo>
                    <a:lnTo>
                      <a:pt x="411" y="354"/>
                    </a:lnTo>
                    <a:lnTo>
                      <a:pt x="411" y="353"/>
                    </a:lnTo>
                    <a:lnTo>
                      <a:pt x="414" y="352"/>
                    </a:lnTo>
                    <a:lnTo>
                      <a:pt x="412" y="350"/>
                    </a:lnTo>
                    <a:lnTo>
                      <a:pt x="424" y="333"/>
                    </a:lnTo>
                    <a:lnTo>
                      <a:pt x="432" y="325"/>
                    </a:lnTo>
                    <a:lnTo>
                      <a:pt x="429" y="319"/>
                    </a:lnTo>
                    <a:lnTo>
                      <a:pt x="428" y="314"/>
                    </a:lnTo>
                    <a:lnTo>
                      <a:pt x="424" y="310"/>
                    </a:lnTo>
                    <a:lnTo>
                      <a:pt x="419" y="302"/>
                    </a:lnTo>
                    <a:lnTo>
                      <a:pt x="419" y="292"/>
                    </a:lnTo>
                    <a:lnTo>
                      <a:pt x="418" y="289"/>
                    </a:lnTo>
                    <a:lnTo>
                      <a:pt x="417" y="283"/>
                    </a:lnTo>
                    <a:lnTo>
                      <a:pt x="417" y="271"/>
                    </a:lnTo>
                    <a:lnTo>
                      <a:pt x="418" y="268"/>
                    </a:lnTo>
                    <a:lnTo>
                      <a:pt x="412" y="254"/>
                    </a:lnTo>
                    <a:lnTo>
                      <a:pt x="412" y="252"/>
                    </a:lnTo>
                    <a:lnTo>
                      <a:pt x="418" y="244"/>
                    </a:lnTo>
                    <a:lnTo>
                      <a:pt x="418" y="243"/>
                    </a:lnTo>
                    <a:lnTo>
                      <a:pt x="421" y="241"/>
                    </a:lnTo>
                    <a:lnTo>
                      <a:pt x="421" y="240"/>
                    </a:lnTo>
                    <a:lnTo>
                      <a:pt x="422" y="233"/>
                    </a:lnTo>
                    <a:lnTo>
                      <a:pt x="422" y="232"/>
                    </a:lnTo>
                    <a:lnTo>
                      <a:pt x="424" y="232"/>
                    </a:lnTo>
                    <a:lnTo>
                      <a:pt x="426" y="229"/>
                    </a:lnTo>
                    <a:lnTo>
                      <a:pt x="426" y="223"/>
                    </a:lnTo>
                    <a:lnTo>
                      <a:pt x="425" y="223"/>
                    </a:lnTo>
                    <a:lnTo>
                      <a:pt x="422" y="216"/>
                    </a:lnTo>
                    <a:lnTo>
                      <a:pt x="418" y="209"/>
                    </a:lnTo>
                    <a:lnTo>
                      <a:pt x="414" y="194"/>
                    </a:lnTo>
                    <a:lnTo>
                      <a:pt x="408" y="181"/>
                    </a:lnTo>
                    <a:lnTo>
                      <a:pt x="402" y="175"/>
                    </a:lnTo>
                    <a:lnTo>
                      <a:pt x="400" y="171"/>
                    </a:lnTo>
                    <a:lnTo>
                      <a:pt x="398" y="163"/>
                    </a:lnTo>
                    <a:lnTo>
                      <a:pt x="398" y="162"/>
                    </a:lnTo>
                    <a:lnTo>
                      <a:pt x="400" y="160"/>
                    </a:lnTo>
                    <a:lnTo>
                      <a:pt x="401" y="160"/>
                    </a:lnTo>
                    <a:lnTo>
                      <a:pt x="401" y="153"/>
                    </a:lnTo>
                    <a:lnTo>
                      <a:pt x="397" y="138"/>
                    </a:lnTo>
                    <a:lnTo>
                      <a:pt x="397" y="131"/>
                    </a:lnTo>
                    <a:lnTo>
                      <a:pt x="400" y="121"/>
                    </a:lnTo>
                    <a:lnTo>
                      <a:pt x="400" y="120"/>
                    </a:lnTo>
                    <a:lnTo>
                      <a:pt x="401" y="117"/>
                    </a:lnTo>
                    <a:lnTo>
                      <a:pt x="407" y="113"/>
                    </a:lnTo>
                    <a:lnTo>
                      <a:pt x="412" y="110"/>
                    </a:lnTo>
                    <a:lnTo>
                      <a:pt x="417" y="104"/>
                    </a:lnTo>
                    <a:lnTo>
                      <a:pt x="418" y="102"/>
                    </a:lnTo>
                    <a:lnTo>
                      <a:pt x="417" y="88"/>
                    </a:lnTo>
                    <a:lnTo>
                      <a:pt x="418" y="86"/>
                    </a:lnTo>
                    <a:lnTo>
                      <a:pt x="418" y="84"/>
                    </a:lnTo>
                    <a:lnTo>
                      <a:pt x="421" y="75"/>
                    </a:lnTo>
                    <a:lnTo>
                      <a:pt x="422" y="75"/>
                    </a:lnTo>
                    <a:lnTo>
                      <a:pt x="421" y="74"/>
                    </a:lnTo>
                    <a:lnTo>
                      <a:pt x="421" y="72"/>
                    </a:lnTo>
                    <a:lnTo>
                      <a:pt x="419" y="70"/>
                    </a:lnTo>
                    <a:lnTo>
                      <a:pt x="418" y="68"/>
                    </a:lnTo>
                    <a:lnTo>
                      <a:pt x="417" y="68"/>
                    </a:lnTo>
                    <a:lnTo>
                      <a:pt x="411" y="62"/>
                    </a:lnTo>
                    <a:lnTo>
                      <a:pt x="407" y="48"/>
                    </a:lnTo>
                    <a:lnTo>
                      <a:pt x="410" y="37"/>
                    </a:lnTo>
                    <a:lnTo>
                      <a:pt x="410" y="32"/>
                    </a:lnTo>
                    <a:lnTo>
                      <a:pt x="408" y="28"/>
                    </a:lnTo>
                    <a:lnTo>
                      <a:pt x="411" y="15"/>
                    </a:lnTo>
                    <a:lnTo>
                      <a:pt x="415" y="11"/>
                    </a:lnTo>
                    <a:lnTo>
                      <a:pt x="416" y="10"/>
                    </a:lnTo>
                    <a:lnTo>
                      <a:pt x="418" y="0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5" name="Freeform 6454">
                <a:extLst>
                  <a:ext uri="{FF2B5EF4-FFF2-40B4-BE49-F238E27FC236}">
                    <a16:creationId xmlns:a16="http://schemas.microsoft.com/office/drawing/2014/main" id="{B2B89E54-1A1E-839A-6D35-3D19E1FFCF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6" y="1495"/>
                <a:ext cx="83" cy="56"/>
              </a:xfrm>
              <a:custGeom>
                <a:avLst/>
                <a:gdLst>
                  <a:gd name="T0" fmla="*/ 5 w 333"/>
                  <a:gd name="T1" fmla="*/ 224 h 224"/>
                  <a:gd name="T2" fmla="*/ 0 w 333"/>
                  <a:gd name="T3" fmla="*/ 215 h 224"/>
                  <a:gd name="T4" fmla="*/ 0 w 333"/>
                  <a:gd name="T5" fmla="*/ 183 h 224"/>
                  <a:gd name="T6" fmla="*/ 21 w 333"/>
                  <a:gd name="T7" fmla="*/ 169 h 224"/>
                  <a:gd name="T8" fmla="*/ 24 w 333"/>
                  <a:gd name="T9" fmla="*/ 157 h 224"/>
                  <a:gd name="T10" fmla="*/ 23 w 333"/>
                  <a:gd name="T11" fmla="*/ 134 h 224"/>
                  <a:gd name="T12" fmla="*/ 16 w 333"/>
                  <a:gd name="T13" fmla="*/ 122 h 224"/>
                  <a:gd name="T14" fmla="*/ 31 w 333"/>
                  <a:gd name="T15" fmla="*/ 87 h 224"/>
                  <a:gd name="T16" fmla="*/ 41 w 333"/>
                  <a:gd name="T17" fmla="*/ 84 h 224"/>
                  <a:gd name="T18" fmla="*/ 69 w 333"/>
                  <a:gd name="T19" fmla="*/ 90 h 224"/>
                  <a:gd name="T20" fmla="*/ 72 w 333"/>
                  <a:gd name="T21" fmla="*/ 69 h 224"/>
                  <a:gd name="T22" fmla="*/ 86 w 333"/>
                  <a:gd name="T23" fmla="*/ 55 h 224"/>
                  <a:gd name="T24" fmla="*/ 97 w 333"/>
                  <a:gd name="T25" fmla="*/ 62 h 224"/>
                  <a:gd name="T26" fmla="*/ 116 w 333"/>
                  <a:gd name="T27" fmla="*/ 64 h 224"/>
                  <a:gd name="T28" fmla="*/ 122 w 333"/>
                  <a:gd name="T29" fmla="*/ 54 h 224"/>
                  <a:gd name="T30" fmla="*/ 146 w 333"/>
                  <a:gd name="T31" fmla="*/ 40 h 224"/>
                  <a:gd name="T32" fmla="*/ 155 w 333"/>
                  <a:gd name="T33" fmla="*/ 28 h 224"/>
                  <a:gd name="T34" fmla="*/ 169 w 333"/>
                  <a:gd name="T35" fmla="*/ 16 h 224"/>
                  <a:gd name="T36" fmla="*/ 173 w 333"/>
                  <a:gd name="T37" fmla="*/ 24 h 224"/>
                  <a:gd name="T38" fmla="*/ 171 w 333"/>
                  <a:gd name="T39" fmla="*/ 48 h 224"/>
                  <a:gd name="T40" fmla="*/ 176 w 333"/>
                  <a:gd name="T41" fmla="*/ 59 h 224"/>
                  <a:gd name="T42" fmla="*/ 189 w 333"/>
                  <a:gd name="T43" fmla="*/ 56 h 224"/>
                  <a:gd name="T44" fmla="*/ 204 w 333"/>
                  <a:gd name="T45" fmla="*/ 37 h 224"/>
                  <a:gd name="T46" fmla="*/ 242 w 333"/>
                  <a:gd name="T47" fmla="*/ 26 h 224"/>
                  <a:gd name="T48" fmla="*/ 254 w 333"/>
                  <a:gd name="T49" fmla="*/ 21 h 224"/>
                  <a:gd name="T50" fmla="*/ 284 w 333"/>
                  <a:gd name="T51" fmla="*/ 21 h 224"/>
                  <a:gd name="T52" fmla="*/ 302 w 333"/>
                  <a:gd name="T53" fmla="*/ 2 h 224"/>
                  <a:gd name="T54" fmla="*/ 314 w 333"/>
                  <a:gd name="T55" fmla="*/ 0 h 224"/>
                  <a:gd name="T56" fmla="*/ 333 w 333"/>
                  <a:gd name="T57" fmla="*/ 4 h 2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333" h="224">
                    <a:moveTo>
                      <a:pt x="5" y="224"/>
                    </a:moveTo>
                    <a:lnTo>
                      <a:pt x="0" y="215"/>
                    </a:lnTo>
                    <a:lnTo>
                      <a:pt x="0" y="183"/>
                    </a:lnTo>
                    <a:lnTo>
                      <a:pt x="21" y="169"/>
                    </a:lnTo>
                    <a:lnTo>
                      <a:pt x="24" y="157"/>
                    </a:lnTo>
                    <a:lnTo>
                      <a:pt x="23" y="134"/>
                    </a:lnTo>
                    <a:lnTo>
                      <a:pt x="16" y="122"/>
                    </a:lnTo>
                    <a:lnTo>
                      <a:pt x="31" y="87"/>
                    </a:lnTo>
                    <a:lnTo>
                      <a:pt x="41" y="84"/>
                    </a:lnTo>
                    <a:lnTo>
                      <a:pt x="69" y="90"/>
                    </a:lnTo>
                    <a:lnTo>
                      <a:pt x="72" y="69"/>
                    </a:lnTo>
                    <a:lnTo>
                      <a:pt x="86" y="55"/>
                    </a:lnTo>
                    <a:lnTo>
                      <a:pt x="97" y="62"/>
                    </a:lnTo>
                    <a:lnTo>
                      <a:pt x="116" y="64"/>
                    </a:lnTo>
                    <a:lnTo>
                      <a:pt x="122" y="54"/>
                    </a:lnTo>
                    <a:lnTo>
                      <a:pt x="146" y="40"/>
                    </a:lnTo>
                    <a:lnTo>
                      <a:pt x="155" y="28"/>
                    </a:lnTo>
                    <a:lnTo>
                      <a:pt x="169" y="16"/>
                    </a:lnTo>
                    <a:lnTo>
                      <a:pt x="173" y="24"/>
                    </a:lnTo>
                    <a:lnTo>
                      <a:pt x="171" y="48"/>
                    </a:lnTo>
                    <a:lnTo>
                      <a:pt x="176" y="59"/>
                    </a:lnTo>
                    <a:lnTo>
                      <a:pt x="189" y="56"/>
                    </a:lnTo>
                    <a:lnTo>
                      <a:pt x="204" y="37"/>
                    </a:lnTo>
                    <a:lnTo>
                      <a:pt x="242" y="26"/>
                    </a:lnTo>
                    <a:lnTo>
                      <a:pt x="254" y="21"/>
                    </a:lnTo>
                    <a:lnTo>
                      <a:pt x="284" y="21"/>
                    </a:lnTo>
                    <a:lnTo>
                      <a:pt x="302" y="2"/>
                    </a:lnTo>
                    <a:lnTo>
                      <a:pt x="314" y="0"/>
                    </a:lnTo>
                    <a:lnTo>
                      <a:pt x="333" y="4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6" name="Freeform 6455">
                <a:extLst>
                  <a:ext uri="{FF2B5EF4-FFF2-40B4-BE49-F238E27FC236}">
                    <a16:creationId xmlns:a16="http://schemas.microsoft.com/office/drawing/2014/main" id="{97EC2657-1DC0-B034-9BCB-67D4F193D0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9" y="1446"/>
                <a:ext cx="142" cy="56"/>
              </a:xfrm>
              <a:custGeom>
                <a:avLst/>
                <a:gdLst>
                  <a:gd name="T0" fmla="*/ 1 w 568"/>
                  <a:gd name="T1" fmla="*/ 201 h 224"/>
                  <a:gd name="T2" fmla="*/ 15 w 568"/>
                  <a:gd name="T3" fmla="*/ 200 h 224"/>
                  <a:gd name="T4" fmla="*/ 55 w 568"/>
                  <a:gd name="T5" fmla="*/ 214 h 224"/>
                  <a:gd name="T6" fmla="*/ 58 w 568"/>
                  <a:gd name="T7" fmla="*/ 213 h 224"/>
                  <a:gd name="T8" fmla="*/ 61 w 568"/>
                  <a:gd name="T9" fmla="*/ 217 h 224"/>
                  <a:gd name="T10" fmla="*/ 64 w 568"/>
                  <a:gd name="T11" fmla="*/ 218 h 224"/>
                  <a:gd name="T12" fmla="*/ 96 w 568"/>
                  <a:gd name="T13" fmla="*/ 211 h 224"/>
                  <a:gd name="T14" fmla="*/ 106 w 568"/>
                  <a:gd name="T15" fmla="*/ 207 h 224"/>
                  <a:gd name="T16" fmla="*/ 124 w 568"/>
                  <a:gd name="T17" fmla="*/ 214 h 224"/>
                  <a:gd name="T18" fmla="*/ 128 w 568"/>
                  <a:gd name="T19" fmla="*/ 220 h 224"/>
                  <a:gd name="T20" fmla="*/ 135 w 568"/>
                  <a:gd name="T21" fmla="*/ 224 h 224"/>
                  <a:gd name="T22" fmla="*/ 151 w 568"/>
                  <a:gd name="T23" fmla="*/ 223 h 224"/>
                  <a:gd name="T24" fmla="*/ 152 w 568"/>
                  <a:gd name="T25" fmla="*/ 216 h 224"/>
                  <a:gd name="T26" fmla="*/ 160 w 568"/>
                  <a:gd name="T27" fmla="*/ 207 h 224"/>
                  <a:gd name="T28" fmla="*/ 184 w 568"/>
                  <a:gd name="T29" fmla="*/ 201 h 224"/>
                  <a:gd name="T30" fmla="*/ 211 w 568"/>
                  <a:gd name="T31" fmla="*/ 206 h 224"/>
                  <a:gd name="T32" fmla="*/ 220 w 568"/>
                  <a:gd name="T33" fmla="*/ 204 h 224"/>
                  <a:gd name="T34" fmla="*/ 234 w 568"/>
                  <a:gd name="T35" fmla="*/ 189 h 224"/>
                  <a:gd name="T36" fmla="*/ 237 w 568"/>
                  <a:gd name="T37" fmla="*/ 186 h 224"/>
                  <a:gd name="T38" fmla="*/ 243 w 568"/>
                  <a:gd name="T39" fmla="*/ 189 h 224"/>
                  <a:gd name="T40" fmla="*/ 245 w 568"/>
                  <a:gd name="T41" fmla="*/ 157 h 224"/>
                  <a:gd name="T42" fmla="*/ 255 w 568"/>
                  <a:gd name="T43" fmla="*/ 141 h 224"/>
                  <a:gd name="T44" fmla="*/ 261 w 568"/>
                  <a:gd name="T45" fmla="*/ 125 h 224"/>
                  <a:gd name="T46" fmla="*/ 261 w 568"/>
                  <a:gd name="T47" fmla="*/ 121 h 224"/>
                  <a:gd name="T48" fmla="*/ 273 w 568"/>
                  <a:gd name="T49" fmla="*/ 114 h 224"/>
                  <a:gd name="T50" fmla="*/ 292 w 568"/>
                  <a:gd name="T51" fmla="*/ 114 h 224"/>
                  <a:gd name="T52" fmla="*/ 303 w 568"/>
                  <a:gd name="T53" fmla="*/ 95 h 224"/>
                  <a:gd name="T54" fmla="*/ 318 w 568"/>
                  <a:gd name="T55" fmla="*/ 91 h 224"/>
                  <a:gd name="T56" fmla="*/ 325 w 568"/>
                  <a:gd name="T57" fmla="*/ 93 h 224"/>
                  <a:gd name="T58" fmla="*/ 326 w 568"/>
                  <a:gd name="T59" fmla="*/ 91 h 224"/>
                  <a:gd name="T60" fmla="*/ 353 w 568"/>
                  <a:gd name="T61" fmla="*/ 84 h 224"/>
                  <a:gd name="T62" fmla="*/ 363 w 568"/>
                  <a:gd name="T63" fmla="*/ 86 h 224"/>
                  <a:gd name="T64" fmla="*/ 382 w 568"/>
                  <a:gd name="T65" fmla="*/ 81 h 224"/>
                  <a:gd name="T66" fmla="*/ 402 w 568"/>
                  <a:gd name="T67" fmla="*/ 63 h 224"/>
                  <a:gd name="T68" fmla="*/ 412 w 568"/>
                  <a:gd name="T69" fmla="*/ 58 h 224"/>
                  <a:gd name="T70" fmla="*/ 430 w 568"/>
                  <a:gd name="T71" fmla="*/ 62 h 224"/>
                  <a:gd name="T72" fmla="*/ 455 w 568"/>
                  <a:gd name="T73" fmla="*/ 50 h 224"/>
                  <a:gd name="T74" fmla="*/ 458 w 568"/>
                  <a:gd name="T75" fmla="*/ 47 h 224"/>
                  <a:gd name="T76" fmla="*/ 459 w 568"/>
                  <a:gd name="T77" fmla="*/ 43 h 224"/>
                  <a:gd name="T78" fmla="*/ 456 w 568"/>
                  <a:gd name="T79" fmla="*/ 35 h 224"/>
                  <a:gd name="T80" fmla="*/ 452 w 568"/>
                  <a:gd name="T81" fmla="*/ 23 h 224"/>
                  <a:gd name="T82" fmla="*/ 442 w 568"/>
                  <a:gd name="T83" fmla="*/ 3 h 224"/>
                  <a:gd name="T84" fmla="*/ 452 w 568"/>
                  <a:gd name="T85" fmla="*/ 0 h 224"/>
                  <a:gd name="T86" fmla="*/ 477 w 568"/>
                  <a:gd name="T87" fmla="*/ 6 h 224"/>
                  <a:gd name="T88" fmla="*/ 499 w 568"/>
                  <a:gd name="T89" fmla="*/ 7 h 224"/>
                  <a:gd name="T90" fmla="*/ 512 w 568"/>
                  <a:gd name="T91" fmla="*/ 6 h 224"/>
                  <a:gd name="T92" fmla="*/ 518 w 568"/>
                  <a:gd name="T93" fmla="*/ 10 h 224"/>
                  <a:gd name="T94" fmla="*/ 522 w 568"/>
                  <a:gd name="T95" fmla="*/ 16 h 224"/>
                  <a:gd name="T96" fmla="*/ 523 w 568"/>
                  <a:gd name="T97" fmla="*/ 14 h 224"/>
                  <a:gd name="T98" fmla="*/ 528 w 568"/>
                  <a:gd name="T99" fmla="*/ 13 h 224"/>
                  <a:gd name="T100" fmla="*/ 529 w 568"/>
                  <a:gd name="T101" fmla="*/ 16 h 224"/>
                  <a:gd name="T102" fmla="*/ 543 w 568"/>
                  <a:gd name="T103" fmla="*/ 14 h 224"/>
                  <a:gd name="T104" fmla="*/ 549 w 568"/>
                  <a:gd name="T105" fmla="*/ 13 h 224"/>
                  <a:gd name="T106" fmla="*/ 560 w 568"/>
                  <a:gd name="T107" fmla="*/ 23 h 224"/>
                  <a:gd name="T108" fmla="*/ 568 w 568"/>
                  <a:gd name="T109" fmla="*/ 44 h 2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568" h="224">
                    <a:moveTo>
                      <a:pt x="0" y="201"/>
                    </a:moveTo>
                    <a:lnTo>
                      <a:pt x="1" y="201"/>
                    </a:lnTo>
                    <a:lnTo>
                      <a:pt x="5" y="199"/>
                    </a:lnTo>
                    <a:lnTo>
                      <a:pt x="15" y="200"/>
                    </a:lnTo>
                    <a:lnTo>
                      <a:pt x="28" y="207"/>
                    </a:lnTo>
                    <a:lnTo>
                      <a:pt x="55" y="214"/>
                    </a:lnTo>
                    <a:lnTo>
                      <a:pt x="57" y="213"/>
                    </a:lnTo>
                    <a:lnTo>
                      <a:pt x="58" y="213"/>
                    </a:lnTo>
                    <a:lnTo>
                      <a:pt x="58" y="214"/>
                    </a:lnTo>
                    <a:lnTo>
                      <a:pt x="61" y="217"/>
                    </a:lnTo>
                    <a:lnTo>
                      <a:pt x="61" y="218"/>
                    </a:lnTo>
                    <a:lnTo>
                      <a:pt x="64" y="218"/>
                    </a:lnTo>
                    <a:lnTo>
                      <a:pt x="78" y="221"/>
                    </a:lnTo>
                    <a:lnTo>
                      <a:pt x="96" y="211"/>
                    </a:lnTo>
                    <a:lnTo>
                      <a:pt x="100" y="208"/>
                    </a:lnTo>
                    <a:lnTo>
                      <a:pt x="106" y="207"/>
                    </a:lnTo>
                    <a:lnTo>
                      <a:pt x="111" y="208"/>
                    </a:lnTo>
                    <a:lnTo>
                      <a:pt x="124" y="214"/>
                    </a:lnTo>
                    <a:lnTo>
                      <a:pt x="124" y="216"/>
                    </a:lnTo>
                    <a:lnTo>
                      <a:pt x="128" y="220"/>
                    </a:lnTo>
                    <a:lnTo>
                      <a:pt x="130" y="223"/>
                    </a:lnTo>
                    <a:lnTo>
                      <a:pt x="135" y="224"/>
                    </a:lnTo>
                    <a:lnTo>
                      <a:pt x="149" y="224"/>
                    </a:lnTo>
                    <a:lnTo>
                      <a:pt x="151" y="223"/>
                    </a:lnTo>
                    <a:lnTo>
                      <a:pt x="152" y="223"/>
                    </a:lnTo>
                    <a:lnTo>
                      <a:pt x="152" y="216"/>
                    </a:lnTo>
                    <a:lnTo>
                      <a:pt x="155" y="210"/>
                    </a:lnTo>
                    <a:lnTo>
                      <a:pt x="160" y="207"/>
                    </a:lnTo>
                    <a:lnTo>
                      <a:pt x="178" y="201"/>
                    </a:lnTo>
                    <a:lnTo>
                      <a:pt x="184" y="201"/>
                    </a:lnTo>
                    <a:lnTo>
                      <a:pt x="197" y="204"/>
                    </a:lnTo>
                    <a:lnTo>
                      <a:pt x="211" y="206"/>
                    </a:lnTo>
                    <a:lnTo>
                      <a:pt x="216" y="206"/>
                    </a:lnTo>
                    <a:lnTo>
                      <a:pt x="220" y="204"/>
                    </a:lnTo>
                    <a:lnTo>
                      <a:pt x="226" y="196"/>
                    </a:lnTo>
                    <a:lnTo>
                      <a:pt x="234" y="189"/>
                    </a:lnTo>
                    <a:lnTo>
                      <a:pt x="235" y="189"/>
                    </a:lnTo>
                    <a:lnTo>
                      <a:pt x="237" y="186"/>
                    </a:lnTo>
                    <a:lnTo>
                      <a:pt x="238" y="189"/>
                    </a:lnTo>
                    <a:lnTo>
                      <a:pt x="243" y="189"/>
                    </a:lnTo>
                    <a:lnTo>
                      <a:pt x="243" y="171"/>
                    </a:lnTo>
                    <a:lnTo>
                      <a:pt x="245" y="157"/>
                    </a:lnTo>
                    <a:lnTo>
                      <a:pt x="248" y="151"/>
                    </a:lnTo>
                    <a:lnTo>
                      <a:pt x="255" y="141"/>
                    </a:lnTo>
                    <a:lnTo>
                      <a:pt x="261" y="127"/>
                    </a:lnTo>
                    <a:lnTo>
                      <a:pt x="261" y="125"/>
                    </a:lnTo>
                    <a:lnTo>
                      <a:pt x="259" y="121"/>
                    </a:lnTo>
                    <a:lnTo>
                      <a:pt x="261" y="121"/>
                    </a:lnTo>
                    <a:lnTo>
                      <a:pt x="264" y="118"/>
                    </a:lnTo>
                    <a:lnTo>
                      <a:pt x="273" y="114"/>
                    </a:lnTo>
                    <a:lnTo>
                      <a:pt x="283" y="117"/>
                    </a:lnTo>
                    <a:lnTo>
                      <a:pt x="292" y="114"/>
                    </a:lnTo>
                    <a:lnTo>
                      <a:pt x="297" y="107"/>
                    </a:lnTo>
                    <a:lnTo>
                      <a:pt x="303" y="95"/>
                    </a:lnTo>
                    <a:lnTo>
                      <a:pt x="303" y="94"/>
                    </a:lnTo>
                    <a:lnTo>
                      <a:pt x="318" y="91"/>
                    </a:lnTo>
                    <a:lnTo>
                      <a:pt x="322" y="93"/>
                    </a:lnTo>
                    <a:lnTo>
                      <a:pt x="325" y="93"/>
                    </a:lnTo>
                    <a:lnTo>
                      <a:pt x="325" y="91"/>
                    </a:lnTo>
                    <a:lnTo>
                      <a:pt x="326" y="91"/>
                    </a:lnTo>
                    <a:lnTo>
                      <a:pt x="342" y="86"/>
                    </a:lnTo>
                    <a:lnTo>
                      <a:pt x="353" y="84"/>
                    </a:lnTo>
                    <a:lnTo>
                      <a:pt x="355" y="86"/>
                    </a:lnTo>
                    <a:lnTo>
                      <a:pt x="363" y="86"/>
                    </a:lnTo>
                    <a:lnTo>
                      <a:pt x="377" y="84"/>
                    </a:lnTo>
                    <a:lnTo>
                      <a:pt x="382" y="81"/>
                    </a:lnTo>
                    <a:lnTo>
                      <a:pt x="392" y="69"/>
                    </a:lnTo>
                    <a:lnTo>
                      <a:pt x="402" y="63"/>
                    </a:lnTo>
                    <a:lnTo>
                      <a:pt x="407" y="59"/>
                    </a:lnTo>
                    <a:lnTo>
                      <a:pt x="412" y="58"/>
                    </a:lnTo>
                    <a:lnTo>
                      <a:pt x="416" y="62"/>
                    </a:lnTo>
                    <a:lnTo>
                      <a:pt x="430" y="62"/>
                    </a:lnTo>
                    <a:lnTo>
                      <a:pt x="455" y="51"/>
                    </a:lnTo>
                    <a:lnTo>
                      <a:pt x="455" y="50"/>
                    </a:lnTo>
                    <a:lnTo>
                      <a:pt x="456" y="50"/>
                    </a:lnTo>
                    <a:lnTo>
                      <a:pt x="458" y="47"/>
                    </a:lnTo>
                    <a:lnTo>
                      <a:pt x="459" y="47"/>
                    </a:lnTo>
                    <a:lnTo>
                      <a:pt x="459" y="43"/>
                    </a:lnTo>
                    <a:lnTo>
                      <a:pt x="458" y="41"/>
                    </a:lnTo>
                    <a:lnTo>
                      <a:pt x="456" y="35"/>
                    </a:lnTo>
                    <a:lnTo>
                      <a:pt x="453" y="30"/>
                    </a:lnTo>
                    <a:lnTo>
                      <a:pt x="452" y="23"/>
                    </a:lnTo>
                    <a:lnTo>
                      <a:pt x="445" y="10"/>
                    </a:lnTo>
                    <a:lnTo>
                      <a:pt x="442" y="3"/>
                    </a:lnTo>
                    <a:lnTo>
                      <a:pt x="448" y="0"/>
                    </a:lnTo>
                    <a:lnTo>
                      <a:pt x="452" y="0"/>
                    </a:lnTo>
                    <a:lnTo>
                      <a:pt x="466" y="2"/>
                    </a:lnTo>
                    <a:lnTo>
                      <a:pt x="477" y="6"/>
                    </a:lnTo>
                    <a:lnTo>
                      <a:pt x="490" y="7"/>
                    </a:lnTo>
                    <a:lnTo>
                      <a:pt x="499" y="7"/>
                    </a:lnTo>
                    <a:lnTo>
                      <a:pt x="512" y="5"/>
                    </a:lnTo>
                    <a:lnTo>
                      <a:pt x="512" y="6"/>
                    </a:lnTo>
                    <a:lnTo>
                      <a:pt x="513" y="6"/>
                    </a:lnTo>
                    <a:lnTo>
                      <a:pt x="518" y="10"/>
                    </a:lnTo>
                    <a:lnTo>
                      <a:pt x="518" y="13"/>
                    </a:lnTo>
                    <a:lnTo>
                      <a:pt x="522" y="16"/>
                    </a:lnTo>
                    <a:lnTo>
                      <a:pt x="523" y="16"/>
                    </a:lnTo>
                    <a:lnTo>
                      <a:pt x="523" y="14"/>
                    </a:lnTo>
                    <a:lnTo>
                      <a:pt x="526" y="13"/>
                    </a:lnTo>
                    <a:lnTo>
                      <a:pt x="528" y="13"/>
                    </a:lnTo>
                    <a:lnTo>
                      <a:pt x="529" y="14"/>
                    </a:lnTo>
                    <a:lnTo>
                      <a:pt x="529" y="16"/>
                    </a:lnTo>
                    <a:lnTo>
                      <a:pt x="530" y="16"/>
                    </a:lnTo>
                    <a:lnTo>
                      <a:pt x="543" y="14"/>
                    </a:lnTo>
                    <a:lnTo>
                      <a:pt x="544" y="13"/>
                    </a:lnTo>
                    <a:lnTo>
                      <a:pt x="549" y="13"/>
                    </a:lnTo>
                    <a:lnTo>
                      <a:pt x="551" y="16"/>
                    </a:lnTo>
                    <a:lnTo>
                      <a:pt x="560" y="23"/>
                    </a:lnTo>
                    <a:lnTo>
                      <a:pt x="563" y="26"/>
                    </a:lnTo>
                    <a:lnTo>
                      <a:pt x="568" y="44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7" name="Freeform 6456">
                <a:extLst>
                  <a:ext uri="{FF2B5EF4-FFF2-40B4-BE49-F238E27FC236}">
                    <a16:creationId xmlns:a16="http://schemas.microsoft.com/office/drawing/2014/main" id="{DA185077-4F56-421F-3D04-BE7C3827FC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1" y="1457"/>
                <a:ext cx="4" cy="5"/>
              </a:xfrm>
              <a:custGeom>
                <a:avLst/>
                <a:gdLst>
                  <a:gd name="T0" fmla="*/ 0 w 15"/>
                  <a:gd name="T1" fmla="*/ 0 h 21"/>
                  <a:gd name="T2" fmla="*/ 3 w 15"/>
                  <a:gd name="T3" fmla="*/ 4 h 21"/>
                  <a:gd name="T4" fmla="*/ 15 w 15"/>
                  <a:gd name="T5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" h="21">
                    <a:moveTo>
                      <a:pt x="0" y="0"/>
                    </a:moveTo>
                    <a:lnTo>
                      <a:pt x="3" y="4"/>
                    </a:lnTo>
                    <a:lnTo>
                      <a:pt x="15" y="21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8" name="Line 6457">
                <a:extLst>
                  <a:ext uri="{FF2B5EF4-FFF2-40B4-BE49-F238E27FC236}">
                    <a16:creationId xmlns:a16="http://schemas.microsoft.com/office/drawing/2014/main" id="{7C86B0F6-16BD-8195-CAB5-4D96C42BA2C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61" y="1457"/>
                <a:ext cx="4" cy="5"/>
              </a:xfrm>
              <a:prstGeom prst="line">
                <a:avLst/>
              </a:pr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9" name="Freeform 6458">
                <a:extLst>
                  <a:ext uri="{FF2B5EF4-FFF2-40B4-BE49-F238E27FC236}">
                    <a16:creationId xmlns:a16="http://schemas.microsoft.com/office/drawing/2014/main" id="{15837F27-6629-23F7-FE5B-4310417A2F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0" y="1551"/>
                <a:ext cx="47" cy="36"/>
              </a:xfrm>
              <a:custGeom>
                <a:avLst/>
                <a:gdLst>
                  <a:gd name="T0" fmla="*/ 0 w 189"/>
                  <a:gd name="T1" fmla="*/ 130 h 142"/>
                  <a:gd name="T2" fmla="*/ 1 w 189"/>
                  <a:gd name="T3" fmla="*/ 130 h 142"/>
                  <a:gd name="T4" fmla="*/ 11 w 189"/>
                  <a:gd name="T5" fmla="*/ 125 h 142"/>
                  <a:gd name="T6" fmla="*/ 25 w 189"/>
                  <a:gd name="T7" fmla="*/ 117 h 142"/>
                  <a:gd name="T8" fmla="*/ 28 w 189"/>
                  <a:gd name="T9" fmla="*/ 114 h 142"/>
                  <a:gd name="T10" fmla="*/ 42 w 189"/>
                  <a:gd name="T11" fmla="*/ 106 h 142"/>
                  <a:gd name="T12" fmla="*/ 67 w 189"/>
                  <a:gd name="T13" fmla="*/ 102 h 142"/>
                  <a:gd name="T14" fmla="*/ 74 w 189"/>
                  <a:gd name="T15" fmla="*/ 103 h 142"/>
                  <a:gd name="T16" fmla="*/ 73 w 189"/>
                  <a:gd name="T17" fmla="*/ 109 h 142"/>
                  <a:gd name="T18" fmla="*/ 73 w 189"/>
                  <a:gd name="T19" fmla="*/ 113 h 142"/>
                  <a:gd name="T20" fmla="*/ 74 w 189"/>
                  <a:gd name="T21" fmla="*/ 116 h 142"/>
                  <a:gd name="T22" fmla="*/ 74 w 189"/>
                  <a:gd name="T23" fmla="*/ 121 h 142"/>
                  <a:gd name="T24" fmla="*/ 73 w 189"/>
                  <a:gd name="T25" fmla="*/ 121 h 142"/>
                  <a:gd name="T26" fmla="*/ 71 w 189"/>
                  <a:gd name="T27" fmla="*/ 123 h 142"/>
                  <a:gd name="T28" fmla="*/ 69 w 189"/>
                  <a:gd name="T29" fmla="*/ 124 h 142"/>
                  <a:gd name="T30" fmla="*/ 67 w 189"/>
                  <a:gd name="T31" fmla="*/ 123 h 142"/>
                  <a:gd name="T32" fmla="*/ 66 w 189"/>
                  <a:gd name="T33" fmla="*/ 123 h 142"/>
                  <a:gd name="T34" fmla="*/ 66 w 189"/>
                  <a:gd name="T35" fmla="*/ 121 h 142"/>
                  <a:gd name="T36" fmla="*/ 64 w 189"/>
                  <a:gd name="T37" fmla="*/ 123 h 142"/>
                  <a:gd name="T38" fmla="*/ 64 w 189"/>
                  <a:gd name="T39" fmla="*/ 130 h 142"/>
                  <a:gd name="T40" fmla="*/ 66 w 189"/>
                  <a:gd name="T41" fmla="*/ 132 h 142"/>
                  <a:gd name="T42" fmla="*/ 67 w 189"/>
                  <a:gd name="T43" fmla="*/ 134 h 142"/>
                  <a:gd name="T44" fmla="*/ 74 w 189"/>
                  <a:gd name="T45" fmla="*/ 138 h 142"/>
                  <a:gd name="T46" fmla="*/ 80 w 189"/>
                  <a:gd name="T47" fmla="*/ 139 h 142"/>
                  <a:gd name="T48" fmla="*/ 84 w 189"/>
                  <a:gd name="T49" fmla="*/ 138 h 142"/>
                  <a:gd name="T50" fmla="*/ 88 w 189"/>
                  <a:gd name="T51" fmla="*/ 138 h 142"/>
                  <a:gd name="T52" fmla="*/ 91 w 189"/>
                  <a:gd name="T53" fmla="*/ 141 h 142"/>
                  <a:gd name="T54" fmla="*/ 95 w 189"/>
                  <a:gd name="T55" fmla="*/ 142 h 142"/>
                  <a:gd name="T56" fmla="*/ 98 w 189"/>
                  <a:gd name="T57" fmla="*/ 142 h 142"/>
                  <a:gd name="T58" fmla="*/ 100 w 189"/>
                  <a:gd name="T59" fmla="*/ 141 h 142"/>
                  <a:gd name="T60" fmla="*/ 110 w 189"/>
                  <a:gd name="T61" fmla="*/ 132 h 142"/>
                  <a:gd name="T62" fmla="*/ 112 w 189"/>
                  <a:gd name="T63" fmla="*/ 127 h 142"/>
                  <a:gd name="T64" fmla="*/ 110 w 189"/>
                  <a:gd name="T65" fmla="*/ 124 h 142"/>
                  <a:gd name="T66" fmla="*/ 110 w 189"/>
                  <a:gd name="T67" fmla="*/ 121 h 142"/>
                  <a:gd name="T68" fmla="*/ 112 w 189"/>
                  <a:gd name="T69" fmla="*/ 113 h 142"/>
                  <a:gd name="T70" fmla="*/ 112 w 189"/>
                  <a:gd name="T71" fmla="*/ 111 h 142"/>
                  <a:gd name="T72" fmla="*/ 113 w 189"/>
                  <a:gd name="T73" fmla="*/ 110 h 142"/>
                  <a:gd name="T74" fmla="*/ 113 w 189"/>
                  <a:gd name="T75" fmla="*/ 107 h 142"/>
                  <a:gd name="T76" fmla="*/ 112 w 189"/>
                  <a:gd name="T77" fmla="*/ 98 h 142"/>
                  <a:gd name="T78" fmla="*/ 112 w 189"/>
                  <a:gd name="T79" fmla="*/ 87 h 142"/>
                  <a:gd name="T80" fmla="*/ 122 w 189"/>
                  <a:gd name="T81" fmla="*/ 84 h 142"/>
                  <a:gd name="T82" fmla="*/ 122 w 189"/>
                  <a:gd name="T83" fmla="*/ 82 h 142"/>
                  <a:gd name="T84" fmla="*/ 130 w 189"/>
                  <a:gd name="T85" fmla="*/ 82 h 142"/>
                  <a:gd name="T86" fmla="*/ 172 w 189"/>
                  <a:gd name="T87" fmla="*/ 74 h 142"/>
                  <a:gd name="T88" fmla="*/ 179 w 189"/>
                  <a:gd name="T89" fmla="*/ 71 h 142"/>
                  <a:gd name="T90" fmla="*/ 180 w 189"/>
                  <a:gd name="T91" fmla="*/ 70 h 142"/>
                  <a:gd name="T92" fmla="*/ 182 w 189"/>
                  <a:gd name="T93" fmla="*/ 70 h 142"/>
                  <a:gd name="T94" fmla="*/ 184 w 189"/>
                  <a:gd name="T95" fmla="*/ 58 h 142"/>
                  <a:gd name="T96" fmla="*/ 184 w 189"/>
                  <a:gd name="T97" fmla="*/ 56 h 142"/>
                  <a:gd name="T98" fmla="*/ 183 w 189"/>
                  <a:gd name="T99" fmla="*/ 54 h 142"/>
                  <a:gd name="T100" fmla="*/ 177 w 189"/>
                  <a:gd name="T101" fmla="*/ 40 h 142"/>
                  <a:gd name="T102" fmla="*/ 189 w 189"/>
                  <a:gd name="T103" fmla="*/ 4 h 142"/>
                  <a:gd name="T104" fmla="*/ 189 w 189"/>
                  <a:gd name="T105" fmla="*/ 0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89" h="142">
                    <a:moveTo>
                      <a:pt x="0" y="130"/>
                    </a:moveTo>
                    <a:lnTo>
                      <a:pt x="1" y="130"/>
                    </a:lnTo>
                    <a:lnTo>
                      <a:pt x="11" y="125"/>
                    </a:lnTo>
                    <a:lnTo>
                      <a:pt x="25" y="117"/>
                    </a:lnTo>
                    <a:lnTo>
                      <a:pt x="28" y="114"/>
                    </a:lnTo>
                    <a:lnTo>
                      <a:pt x="42" y="106"/>
                    </a:lnTo>
                    <a:lnTo>
                      <a:pt x="67" y="102"/>
                    </a:lnTo>
                    <a:lnTo>
                      <a:pt x="74" y="103"/>
                    </a:lnTo>
                    <a:lnTo>
                      <a:pt x="73" y="109"/>
                    </a:lnTo>
                    <a:lnTo>
                      <a:pt x="73" y="113"/>
                    </a:lnTo>
                    <a:lnTo>
                      <a:pt x="74" y="116"/>
                    </a:lnTo>
                    <a:lnTo>
                      <a:pt x="74" y="121"/>
                    </a:lnTo>
                    <a:lnTo>
                      <a:pt x="73" y="121"/>
                    </a:lnTo>
                    <a:lnTo>
                      <a:pt x="71" y="123"/>
                    </a:lnTo>
                    <a:lnTo>
                      <a:pt x="69" y="124"/>
                    </a:lnTo>
                    <a:lnTo>
                      <a:pt x="67" y="123"/>
                    </a:lnTo>
                    <a:lnTo>
                      <a:pt x="66" y="123"/>
                    </a:lnTo>
                    <a:lnTo>
                      <a:pt x="66" y="121"/>
                    </a:lnTo>
                    <a:lnTo>
                      <a:pt x="64" y="123"/>
                    </a:lnTo>
                    <a:lnTo>
                      <a:pt x="64" y="130"/>
                    </a:lnTo>
                    <a:lnTo>
                      <a:pt x="66" y="132"/>
                    </a:lnTo>
                    <a:lnTo>
                      <a:pt x="67" y="134"/>
                    </a:lnTo>
                    <a:lnTo>
                      <a:pt x="74" y="138"/>
                    </a:lnTo>
                    <a:lnTo>
                      <a:pt x="80" y="139"/>
                    </a:lnTo>
                    <a:lnTo>
                      <a:pt x="84" y="138"/>
                    </a:lnTo>
                    <a:lnTo>
                      <a:pt x="88" y="138"/>
                    </a:lnTo>
                    <a:lnTo>
                      <a:pt x="91" y="141"/>
                    </a:lnTo>
                    <a:lnTo>
                      <a:pt x="95" y="142"/>
                    </a:lnTo>
                    <a:lnTo>
                      <a:pt x="98" y="142"/>
                    </a:lnTo>
                    <a:lnTo>
                      <a:pt x="100" y="141"/>
                    </a:lnTo>
                    <a:lnTo>
                      <a:pt x="110" y="132"/>
                    </a:lnTo>
                    <a:lnTo>
                      <a:pt x="112" y="127"/>
                    </a:lnTo>
                    <a:lnTo>
                      <a:pt x="110" y="124"/>
                    </a:lnTo>
                    <a:lnTo>
                      <a:pt x="110" y="121"/>
                    </a:lnTo>
                    <a:lnTo>
                      <a:pt x="112" y="113"/>
                    </a:lnTo>
                    <a:lnTo>
                      <a:pt x="112" y="111"/>
                    </a:lnTo>
                    <a:lnTo>
                      <a:pt x="113" y="110"/>
                    </a:lnTo>
                    <a:lnTo>
                      <a:pt x="113" y="107"/>
                    </a:lnTo>
                    <a:lnTo>
                      <a:pt x="112" y="98"/>
                    </a:lnTo>
                    <a:lnTo>
                      <a:pt x="112" y="87"/>
                    </a:lnTo>
                    <a:lnTo>
                      <a:pt x="122" y="84"/>
                    </a:lnTo>
                    <a:lnTo>
                      <a:pt x="122" y="82"/>
                    </a:lnTo>
                    <a:lnTo>
                      <a:pt x="130" y="82"/>
                    </a:lnTo>
                    <a:lnTo>
                      <a:pt x="172" y="74"/>
                    </a:lnTo>
                    <a:lnTo>
                      <a:pt x="179" y="71"/>
                    </a:lnTo>
                    <a:lnTo>
                      <a:pt x="180" y="70"/>
                    </a:lnTo>
                    <a:lnTo>
                      <a:pt x="182" y="70"/>
                    </a:lnTo>
                    <a:lnTo>
                      <a:pt x="184" y="58"/>
                    </a:lnTo>
                    <a:lnTo>
                      <a:pt x="184" y="56"/>
                    </a:lnTo>
                    <a:lnTo>
                      <a:pt x="183" y="54"/>
                    </a:lnTo>
                    <a:lnTo>
                      <a:pt x="177" y="40"/>
                    </a:lnTo>
                    <a:lnTo>
                      <a:pt x="189" y="4"/>
                    </a:lnTo>
                    <a:lnTo>
                      <a:pt x="189" y="0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0" name="Freeform 6459">
                <a:extLst>
                  <a:ext uri="{FF2B5EF4-FFF2-40B4-BE49-F238E27FC236}">
                    <a16:creationId xmlns:a16="http://schemas.microsoft.com/office/drawing/2014/main" id="{61BB4F8B-BE49-E197-E8CC-E5EB72A305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4" y="1579"/>
                <a:ext cx="6" cy="4"/>
              </a:xfrm>
              <a:custGeom>
                <a:avLst/>
                <a:gdLst>
                  <a:gd name="T0" fmla="*/ 24 w 24"/>
                  <a:gd name="T1" fmla="*/ 16 h 16"/>
                  <a:gd name="T2" fmla="*/ 18 w 24"/>
                  <a:gd name="T3" fmla="*/ 11 h 16"/>
                  <a:gd name="T4" fmla="*/ 0 w 24"/>
                  <a:gd name="T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4" h="16">
                    <a:moveTo>
                      <a:pt x="24" y="16"/>
                    </a:moveTo>
                    <a:lnTo>
                      <a:pt x="18" y="11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1" name="Line 6460">
                <a:extLst>
                  <a:ext uri="{FF2B5EF4-FFF2-40B4-BE49-F238E27FC236}">
                    <a16:creationId xmlns:a16="http://schemas.microsoft.com/office/drawing/2014/main" id="{E07E5E63-D864-2F08-D563-9D096C7C9EA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84" y="1579"/>
                <a:ext cx="6" cy="4"/>
              </a:xfrm>
              <a:prstGeom prst="line">
                <a:avLst/>
              </a:pr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2" name="Freeform 6461">
                <a:extLst>
                  <a:ext uri="{FF2B5EF4-FFF2-40B4-BE49-F238E27FC236}">
                    <a16:creationId xmlns:a16="http://schemas.microsoft.com/office/drawing/2014/main" id="{938F2206-61E8-9940-CC12-D19B925987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5" y="1837"/>
                <a:ext cx="59" cy="103"/>
              </a:xfrm>
              <a:custGeom>
                <a:avLst/>
                <a:gdLst>
                  <a:gd name="T0" fmla="*/ 60 w 237"/>
                  <a:gd name="T1" fmla="*/ 8 h 412"/>
                  <a:gd name="T2" fmla="*/ 56 w 237"/>
                  <a:gd name="T3" fmla="*/ 21 h 412"/>
                  <a:gd name="T4" fmla="*/ 50 w 237"/>
                  <a:gd name="T5" fmla="*/ 16 h 412"/>
                  <a:gd name="T6" fmla="*/ 39 w 237"/>
                  <a:gd name="T7" fmla="*/ 14 h 412"/>
                  <a:gd name="T8" fmla="*/ 14 w 237"/>
                  <a:gd name="T9" fmla="*/ 8 h 412"/>
                  <a:gd name="T10" fmla="*/ 1 w 237"/>
                  <a:gd name="T11" fmla="*/ 15 h 412"/>
                  <a:gd name="T12" fmla="*/ 3 w 237"/>
                  <a:gd name="T13" fmla="*/ 19 h 412"/>
                  <a:gd name="T14" fmla="*/ 0 w 237"/>
                  <a:gd name="T15" fmla="*/ 22 h 412"/>
                  <a:gd name="T16" fmla="*/ 5 w 237"/>
                  <a:gd name="T17" fmla="*/ 23 h 412"/>
                  <a:gd name="T18" fmla="*/ 12 w 237"/>
                  <a:gd name="T19" fmla="*/ 26 h 412"/>
                  <a:gd name="T20" fmla="*/ 12 w 237"/>
                  <a:gd name="T21" fmla="*/ 19 h 412"/>
                  <a:gd name="T22" fmla="*/ 19 w 237"/>
                  <a:gd name="T23" fmla="*/ 18 h 412"/>
                  <a:gd name="T24" fmla="*/ 28 w 237"/>
                  <a:gd name="T25" fmla="*/ 19 h 412"/>
                  <a:gd name="T26" fmla="*/ 32 w 237"/>
                  <a:gd name="T27" fmla="*/ 26 h 412"/>
                  <a:gd name="T28" fmla="*/ 22 w 237"/>
                  <a:gd name="T29" fmla="*/ 33 h 412"/>
                  <a:gd name="T30" fmla="*/ 28 w 237"/>
                  <a:gd name="T31" fmla="*/ 43 h 412"/>
                  <a:gd name="T32" fmla="*/ 36 w 237"/>
                  <a:gd name="T33" fmla="*/ 43 h 412"/>
                  <a:gd name="T34" fmla="*/ 43 w 237"/>
                  <a:gd name="T35" fmla="*/ 33 h 412"/>
                  <a:gd name="T36" fmla="*/ 46 w 237"/>
                  <a:gd name="T37" fmla="*/ 39 h 412"/>
                  <a:gd name="T38" fmla="*/ 42 w 237"/>
                  <a:gd name="T39" fmla="*/ 41 h 412"/>
                  <a:gd name="T40" fmla="*/ 44 w 237"/>
                  <a:gd name="T41" fmla="*/ 44 h 412"/>
                  <a:gd name="T42" fmla="*/ 49 w 237"/>
                  <a:gd name="T43" fmla="*/ 46 h 412"/>
                  <a:gd name="T44" fmla="*/ 46 w 237"/>
                  <a:gd name="T45" fmla="*/ 48 h 412"/>
                  <a:gd name="T46" fmla="*/ 46 w 237"/>
                  <a:gd name="T47" fmla="*/ 54 h 412"/>
                  <a:gd name="T48" fmla="*/ 47 w 237"/>
                  <a:gd name="T49" fmla="*/ 58 h 412"/>
                  <a:gd name="T50" fmla="*/ 42 w 237"/>
                  <a:gd name="T51" fmla="*/ 54 h 412"/>
                  <a:gd name="T52" fmla="*/ 33 w 237"/>
                  <a:gd name="T53" fmla="*/ 48 h 412"/>
                  <a:gd name="T54" fmla="*/ 21 w 237"/>
                  <a:gd name="T55" fmla="*/ 53 h 412"/>
                  <a:gd name="T56" fmla="*/ 24 w 237"/>
                  <a:gd name="T57" fmla="*/ 58 h 412"/>
                  <a:gd name="T58" fmla="*/ 34 w 237"/>
                  <a:gd name="T59" fmla="*/ 65 h 412"/>
                  <a:gd name="T60" fmla="*/ 64 w 237"/>
                  <a:gd name="T61" fmla="*/ 64 h 412"/>
                  <a:gd name="T62" fmla="*/ 58 w 237"/>
                  <a:gd name="T63" fmla="*/ 74 h 412"/>
                  <a:gd name="T64" fmla="*/ 51 w 237"/>
                  <a:gd name="T65" fmla="*/ 83 h 412"/>
                  <a:gd name="T66" fmla="*/ 60 w 237"/>
                  <a:gd name="T67" fmla="*/ 78 h 412"/>
                  <a:gd name="T68" fmla="*/ 65 w 237"/>
                  <a:gd name="T69" fmla="*/ 74 h 412"/>
                  <a:gd name="T70" fmla="*/ 72 w 237"/>
                  <a:gd name="T71" fmla="*/ 88 h 412"/>
                  <a:gd name="T72" fmla="*/ 71 w 237"/>
                  <a:gd name="T73" fmla="*/ 94 h 412"/>
                  <a:gd name="T74" fmla="*/ 86 w 237"/>
                  <a:gd name="T75" fmla="*/ 86 h 412"/>
                  <a:gd name="T76" fmla="*/ 88 w 237"/>
                  <a:gd name="T77" fmla="*/ 103 h 412"/>
                  <a:gd name="T78" fmla="*/ 99 w 237"/>
                  <a:gd name="T79" fmla="*/ 114 h 412"/>
                  <a:gd name="T80" fmla="*/ 113 w 237"/>
                  <a:gd name="T81" fmla="*/ 114 h 412"/>
                  <a:gd name="T82" fmla="*/ 106 w 237"/>
                  <a:gd name="T83" fmla="*/ 122 h 412"/>
                  <a:gd name="T84" fmla="*/ 99 w 237"/>
                  <a:gd name="T85" fmla="*/ 127 h 412"/>
                  <a:gd name="T86" fmla="*/ 85 w 237"/>
                  <a:gd name="T87" fmla="*/ 168 h 412"/>
                  <a:gd name="T88" fmla="*/ 79 w 237"/>
                  <a:gd name="T89" fmla="*/ 175 h 412"/>
                  <a:gd name="T90" fmla="*/ 113 w 237"/>
                  <a:gd name="T91" fmla="*/ 208 h 412"/>
                  <a:gd name="T92" fmla="*/ 132 w 237"/>
                  <a:gd name="T93" fmla="*/ 235 h 412"/>
                  <a:gd name="T94" fmla="*/ 137 w 237"/>
                  <a:gd name="T95" fmla="*/ 252 h 412"/>
                  <a:gd name="T96" fmla="*/ 148 w 237"/>
                  <a:gd name="T97" fmla="*/ 258 h 412"/>
                  <a:gd name="T98" fmla="*/ 169 w 237"/>
                  <a:gd name="T99" fmla="*/ 275 h 412"/>
                  <a:gd name="T100" fmla="*/ 202 w 237"/>
                  <a:gd name="T101" fmla="*/ 294 h 412"/>
                  <a:gd name="T102" fmla="*/ 222 w 237"/>
                  <a:gd name="T103" fmla="*/ 295 h 412"/>
                  <a:gd name="T104" fmla="*/ 237 w 237"/>
                  <a:gd name="T105" fmla="*/ 315 h 412"/>
                  <a:gd name="T106" fmla="*/ 222 w 237"/>
                  <a:gd name="T107" fmla="*/ 323 h 412"/>
                  <a:gd name="T108" fmla="*/ 211 w 237"/>
                  <a:gd name="T109" fmla="*/ 335 h 412"/>
                  <a:gd name="T110" fmla="*/ 208 w 237"/>
                  <a:gd name="T111" fmla="*/ 353 h 412"/>
                  <a:gd name="T112" fmla="*/ 198 w 237"/>
                  <a:gd name="T113" fmla="*/ 392 h 412"/>
                  <a:gd name="T114" fmla="*/ 205 w 237"/>
                  <a:gd name="T115" fmla="*/ 398 h 412"/>
                  <a:gd name="T116" fmla="*/ 206 w 237"/>
                  <a:gd name="T117" fmla="*/ 412 h 4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37" h="412">
                    <a:moveTo>
                      <a:pt x="67" y="0"/>
                    </a:moveTo>
                    <a:lnTo>
                      <a:pt x="58" y="4"/>
                    </a:lnTo>
                    <a:lnTo>
                      <a:pt x="60" y="8"/>
                    </a:lnTo>
                    <a:lnTo>
                      <a:pt x="67" y="14"/>
                    </a:lnTo>
                    <a:lnTo>
                      <a:pt x="61" y="19"/>
                    </a:lnTo>
                    <a:lnTo>
                      <a:pt x="56" y="21"/>
                    </a:lnTo>
                    <a:lnTo>
                      <a:pt x="51" y="19"/>
                    </a:lnTo>
                    <a:lnTo>
                      <a:pt x="50" y="18"/>
                    </a:lnTo>
                    <a:lnTo>
                      <a:pt x="50" y="16"/>
                    </a:lnTo>
                    <a:lnTo>
                      <a:pt x="49" y="15"/>
                    </a:lnTo>
                    <a:lnTo>
                      <a:pt x="46" y="15"/>
                    </a:lnTo>
                    <a:lnTo>
                      <a:pt x="39" y="14"/>
                    </a:lnTo>
                    <a:lnTo>
                      <a:pt x="34" y="12"/>
                    </a:lnTo>
                    <a:lnTo>
                      <a:pt x="28" y="8"/>
                    </a:lnTo>
                    <a:lnTo>
                      <a:pt x="14" y="8"/>
                    </a:lnTo>
                    <a:lnTo>
                      <a:pt x="0" y="14"/>
                    </a:lnTo>
                    <a:lnTo>
                      <a:pt x="0" y="15"/>
                    </a:lnTo>
                    <a:lnTo>
                      <a:pt x="1" y="15"/>
                    </a:lnTo>
                    <a:lnTo>
                      <a:pt x="1" y="16"/>
                    </a:lnTo>
                    <a:lnTo>
                      <a:pt x="3" y="18"/>
                    </a:lnTo>
                    <a:lnTo>
                      <a:pt x="3" y="19"/>
                    </a:lnTo>
                    <a:lnTo>
                      <a:pt x="1" y="19"/>
                    </a:lnTo>
                    <a:lnTo>
                      <a:pt x="0" y="21"/>
                    </a:lnTo>
                    <a:lnTo>
                      <a:pt x="0" y="22"/>
                    </a:lnTo>
                    <a:lnTo>
                      <a:pt x="1" y="22"/>
                    </a:lnTo>
                    <a:lnTo>
                      <a:pt x="1" y="23"/>
                    </a:lnTo>
                    <a:lnTo>
                      <a:pt x="5" y="23"/>
                    </a:lnTo>
                    <a:lnTo>
                      <a:pt x="8" y="21"/>
                    </a:lnTo>
                    <a:lnTo>
                      <a:pt x="11" y="21"/>
                    </a:lnTo>
                    <a:lnTo>
                      <a:pt x="12" y="26"/>
                    </a:lnTo>
                    <a:lnTo>
                      <a:pt x="17" y="22"/>
                    </a:lnTo>
                    <a:lnTo>
                      <a:pt x="14" y="21"/>
                    </a:lnTo>
                    <a:lnTo>
                      <a:pt x="12" y="19"/>
                    </a:lnTo>
                    <a:lnTo>
                      <a:pt x="14" y="16"/>
                    </a:lnTo>
                    <a:lnTo>
                      <a:pt x="17" y="16"/>
                    </a:lnTo>
                    <a:lnTo>
                      <a:pt x="19" y="18"/>
                    </a:lnTo>
                    <a:lnTo>
                      <a:pt x="22" y="18"/>
                    </a:lnTo>
                    <a:lnTo>
                      <a:pt x="24" y="19"/>
                    </a:lnTo>
                    <a:lnTo>
                      <a:pt x="28" y="19"/>
                    </a:lnTo>
                    <a:lnTo>
                      <a:pt x="29" y="21"/>
                    </a:lnTo>
                    <a:lnTo>
                      <a:pt x="32" y="21"/>
                    </a:lnTo>
                    <a:lnTo>
                      <a:pt x="32" y="26"/>
                    </a:lnTo>
                    <a:lnTo>
                      <a:pt x="25" y="29"/>
                    </a:lnTo>
                    <a:lnTo>
                      <a:pt x="24" y="30"/>
                    </a:lnTo>
                    <a:lnTo>
                      <a:pt x="22" y="33"/>
                    </a:lnTo>
                    <a:lnTo>
                      <a:pt x="24" y="37"/>
                    </a:lnTo>
                    <a:lnTo>
                      <a:pt x="26" y="41"/>
                    </a:lnTo>
                    <a:lnTo>
                      <a:pt x="28" y="43"/>
                    </a:lnTo>
                    <a:lnTo>
                      <a:pt x="32" y="44"/>
                    </a:lnTo>
                    <a:lnTo>
                      <a:pt x="33" y="44"/>
                    </a:lnTo>
                    <a:lnTo>
                      <a:pt x="36" y="43"/>
                    </a:lnTo>
                    <a:lnTo>
                      <a:pt x="37" y="40"/>
                    </a:lnTo>
                    <a:lnTo>
                      <a:pt x="40" y="37"/>
                    </a:lnTo>
                    <a:lnTo>
                      <a:pt x="43" y="33"/>
                    </a:lnTo>
                    <a:lnTo>
                      <a:pt x="46" y="33"/>
                    </a:lnTo>
                    <a:lnTo>
                      <a:pt x="47" y="34"/>
                    </a:lnTo>
                    <a:lnTo>
                      <a:pt x="46" y="39"/>
                    </a:lnTo>
                    <a:lnTo>
                      <a:pt x="44" y="40"/>
                    </a:lnTo>
                    <a:lnTo>
                      <a:pt x="42" y="40"/>
                    </a:lnTo>
                    <a:lnTo>
                      <a:pt x="42" y="41"/>
                    </a:lnTo>
                    <a:lnTo>
                      <a:pt x="40" y="43"/>
                    </a:lnTo>
                    <a:lnTo>
                      <a:pt x="43" y="46"/>
                    </a:lnTo>
                    <a:lnTo>
                      <a:pt x="44" y="44"/>
                    </a:lnTo>
                    <a:lnTo>
                      <a:pt x="44" y="43"/>
                    </a:lnTo>
                    <a:lnTo>
                      <a:pt x="47" y="44"/>
                    </a:lnTo>
                    <a:lnTo>
                      <a:pt x="49" y="46"/>
                    </a:lnTo>
                    <a:lnTo>
                      <a:pt x="49" y="47"/>
                    </a:lnTo>
                    <a:lnTo>
                      <a:pt x="47" y="48"/>
                    </a:lnTo>
                    <a:lnTo>
                      <a:pt x="46" y="48"/>
                    </a:lnTo>
                    <a:lnTo>
                      <a:pt x="46" y="50"/>
                    </a:lnTo>
                    <a:lnTo>
                      <a:pt x="44" y="51"/>
                    </a:lnTo>
                    <a:lnTo>
                      <a:pt x="46" y="54"/>
                    </a:lnTo>
                    <a:lnTo>
                      <a:pt x="49" y="55"/>
                    </a:lnTo>
                    <a:lnTo>
                      <a:pt x="49" y="57"/>
                    </a:lnTo>
                    <a:lnTo>
                      <a:pt x="47" y="58"/>
                    </a:lnTo>
                    <a:lnTo>
                      <a:pt x="43" y="58"/>
                    </a:lnTo>
                    <a:lnTo>
                      <a:pt x="42" y="57"/>
                    </a:lnTo>
                    <a:lnTo>
                      <a:pt x="42" y="54"/>
                    </a:lnTo>
                    <a:lnTo>
                      <a:pt x="36" y="50"/>
                    </a:lnTo>
                    <a:lnTo>
                      <a:pt x="34" y="48"/>
                    </a:lnTo>
                    <a:lnTo>
                      <a:pt x="33" y="48"/>
                    </a:lnTo>
                    <a:lnTo>
                      <a:pt x="29" y="51"/>
                    </a:lnTo>
                    <a:lnTo>
                      <a:pt x="24" y="51"/>
                    </a:lnTo>
                    <a:lnTo>
                      <a:pt x="21" y="53"/>
                    </a:lnTo>
                    <a:lnTo>
                      <a:pt x="21" y="54"/>
                    </a:lnTo>
                    <a:lnTo>
                      <a:pt x="22" y="55"/>
                    </a:lnTo>
                    <a:lnTo>
                      <a:pt x="24" y="58"/>
                    </a:lnTo>
                    <a:lnTo>
                      <a:pt x="24" y="61"/>
                    </a:lnTo>
                    <a:lnTo>
                      <a:pt x="25" y="61"/>
                    </a:lnTo>
                    <a:lnTo>
                      <a:pt x="34" y="65"/>
                    </a:lnTo>
                    <a:lnTo>
                      <a:pt x="54" y="62"/>
                    </a:lnTo>
                    <a:lnTo>
                      <a:pt x="61" y="62"/>
                    </a:lnTo>
                    <a:lnTo>
                      <a:pt x="64" y="64"/>
                    </a:lnTo>
                    <a:lnTo>
                      <a:pt x="64" y="65"/>
                    </a:lnTo>
                    <a:lnTo>
                      <a:pt x="65" y="67"/>
                    </a:lnTo>
                    <a:lnTo>
                      <a:pt x="58" y="74"/>
                    </a:lnTo>
                    <a:lnTo>
                      <a:pt x="50" y="79"/>
                    </a:lnTo>
                    <a:lnTo>
                      <a:pt x="51" y="82"/>
                    </a:lnTo>
                    <a:lnTo>
                      <a:pt x="51" y="83"/>
                    </a:lnTo>
                    <a:lnTo>
                      <a:pt x="53" y="82"/>
                    </a:lnTo>
                    <a:lnTo>
                      <a:pt x="56" y="81"/>
                    </a:lnTo>
                    <a:lnTo>
                      <a:pt x="60" y="78"/>
                    </a:lnTo>
                    <a:lnTo>
                      <a:pt x="61" y="75"/>
                    </a:lnTo>
                    <a:lnTo>
                      <a:pt x="64" y="74"/>
                    </a:lnTo>
                    <a:lnTo>
                      <a:pt x="65" y="74"/>
                    </a:lnTo>
                    <a:lnTo>
                      <a:pt x="72" y="81"/>
                    </a:lnTo>
                    <a:lnTo>
                      <a:pt x="74" y="83"/>
                    </a:lnTo>
                    <a:lnTo>
                      <a:pt x="72" y="88"/>
                    </a:lnTo>
                    <a:lnTo>
                      <a:pt x="67" y="88"/>
                    </a:lnTo>
                    <a:lnTo>
                      <a:pt x="67" y="90"/>
                    </a:lnTo>
                    <a:lnTo>
                      <a:pt x="71" y="94"/>
                    </a:lnTo>
                    <a:lnTo>
                      <a:pt x="77" y="89"/>
                    </a:lnTo>
                    <a:lnTo>
                      <a:pt x="84" y="86"/>
                    </a:lnTo>
                    <a:lnTo>
                      <a:pt x="86" y="86"/>
                    </a:lnTo>
                    <a:lnTo>
                      <a:pt x="86" y="88"/>
                    </a:lnTo>
                    <a:lnTo>
                      <a:pt x="88" y="93"/>
                    </a:lnTo>
                    <a:lnTo>
                      <a:pt x="88" y="103"/>
                    </a:lnTo>
                    <a:lnTo>
                      <a:pt x="92" y="111"/>
                    </a:lnTo>
                    <a:lnTo>
                      <a:pt x="93" y="113"/>
                    </a:lnTo>
                    <a:lnTo>
                      <a:pt x="99" y="114"/>
                    </a:lnTo>
                    <a:lnTo>
                      <a:pt x="103" y="113"/>
                    </a:lnTo>
                    <a:lnTo>
                      <a:pt x="111" y="113"/>
                    </a:lnTo>
                    <a:lnTo>
                      <a:pt x="113" y="114"/>
                    </a:lnTo>
                    <a:lnTo>
                      <a:pt x="110" y="118"/>
                    </a:lnTo>
                    <a:lnTo>
                      <a:pt x="106" y="121"/>
                    </a:lnTo>
                    <a:lnTo>
                      <a:pt x="106" y="122"/>
                    </a:lnTo>
                    <a:lnTo>
                      <a:pt x="104" y="122"/>
                    </a:lnTo>
                    <a:lnTo>
                      <a:pt x="104" y="124"/>
                    </a:lnTo>
                    <a:lnTo>
                      <a:pt x="99" y="127"/>
                    </a:lnTo>
                    <a:lnTo>
                      <a:pt x="96" y="132"/>
                    </a:lnTo>
                    <a:lnTo>
                      <a:pt x="95" y="148"/>
                    </a:lnTo>
                    <a:lnTo>
                      <a:pt x="85" y="168"/>
                    </a:lnTo>
                    <a:lnTo>
                      <a:pt x="85" y="170"/>
                    </a:lnTo>
                    <a:lnTo>
                      <a:pt x="79" y="174"/>
                    </a:lnTo>
                    <a:lnTo>
                      <a:pt x="79" y="175"/>
                    </a:lnTo>
                    <a:lnTo>
                      <a:pt x="100" y="185"/>
                    </a:lnTo>
                    <a:lnTo>
                      <a:pt x="107" y="203"/>
                    </a:lnTo>
                    <a:lnTo>
                      <a:pt x="113" y="208"/>
                    </a:lnTo>
                    <a:lnTo>
                      <a:pt x="124" y="219"/>
                    </a:lnTo>
                    <a:lnTo>
                      <a:pt x="124" y="226"/>
                    </a:lnTo>
                    <a:lnTo>
                      <a:pt x="132" y="235"/>
                    </a:lnTo>
                    <a:lnTo>
                      <a:pt x="132" y="237"/>
                    </a:lnTo>
                    <a:lnTo>
                      <a:pt x="137" y="251"/>
                    </a:lnTo>
                    <a:lnTo>
                      <a:pt x="137" y="252"/>
                    </a:lnTo>
                    <a:lnTo>
                      <a:pt x="138" y="252"/>
                    </a:lnTo>
                    <a:lnTo>
                      <a:pt x="146" y="256"/>
                    </a:lnTo>
                    <a:lnTo>
                      <a:pt x="148" y="258"/>
                    </a:lnTo>
                    <a:lnTo>
                      <a:pt x="156" y="269"/>
                    </a:lnTo>
                    <a:lnTo>
                      <a:pt x="166" y="275"/>
                    </a:lnTo>
                    <a:lnTo>
                      <a:pt x="169" y="275"/>
                    </a:lnTo>
                    <a:lnTo>
                      <a:pt x="188" y="279"/>
                    </a:lnTo>
                    <a:lnTo>
                      <a:pt x="191" y="285"/>
                    </a:lnTo>
                    <a:lnTo>
                      <a:pt x="202" y="294"/>
                    </a:lnTo>
                    <a:lnTo>
                      <a:pt x="215" y="294"/>
                    </a:lnTo>
                    <a:lnTo>
                      <a:pt x="221" y="297"/>
                    </a:lnTo>
                    <a:lnTo>
                      <a:pt x="222" y="295"/>
                    </a:lnTo>
                    <a:lnTo>
                      <a:pt x="225" y="295"/>
                    </a:lnTo>
                    <a:lnTo>
                      <a:pt x="225" y="297"/>
                    </a:lnTo>
                    <a:lnTo>
                      <a:pt x="237" y="315"/>
                    </a:lnTo>
                    <a:lnTo>
                      <a:pt x="237" y="318"/>
                    </a:lnTo>
                    <a:lnTo>
                      <a:pt x="234" y="318"/>
                    </a:lnTo>
                    <a:lnTo>
                      <a:pt x="222" y="323"/>
                    </a:lnTo>
                    <a:lnTo>
                      <a:pt x="218" y="328"/>
                    </a:lnTo>
                    <a:lnTo>
                      <a:pt x="212" y="332"/>
                    </a:lnTo>
                    <a:lnTo>
                      <a:pt x="211" y="335"/>
                    </a:lnTo>
                    <a:lnTo>
                      <a:pt x="211" y="340"/>
                    </a:lnTo>
                    <a:lnTo>
                      <a:pt x="208" y="350"/>
                    </a:lnTo>
                    <a:lnTo>
                      <a:pt x="208" y="353"/>
                    </a:lnTo>
                    <a:lnTo>
                      <a:pt x="199" y="382"/>
                    </a:lnTo>
                    <a:lnTo>
                      <a:pt x="198" y="389"/>
                    </a:lnTo>
                    <a:lnTo>
                      <a:pt x="198" y="392"/>
                    </a:lnTo>
                    <a:lnTo>
                      <a:pt x="199" y="395"/>
                    </a:lnTo>
                    <a:lnTo>
                      <a:pt x="201" y="395"/>
                    </a:lnTo>
                    <a:lnTo>
                      <a:pt x="205" y="398"/>
                    </a:lnTo>
                    <a:lnTo>
                      <a:pt x="205" y="399"/>
                    </a:lnTo>
                    <a:lnTo>
                      <a:pt x="206" y="405"/>
                    </a:lnTo>
                    <a:lnTo>
                      <a:pt x="206" y="412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3" name="Freeform 6462">
                <a:extLst>
                  <a:ext uri="{FF2B5EF4-FFF2-40B4-BE49-F238E27FC236}">
                    <a16:creationId xmlns:a16="http://schemas.microsoft.com/office/drawing/2014/main" id="{AD86BC71-2B05-20B7-07D2-A1CE05690F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1" y="1664"/>
                <a:ext cx="44" cy="103"/>
              </a:xfrm>
              <a:custGeom>
                <a:avLst/>
                <a:gdLst>
                  <a:gd name="T0" fmla="*/ 2 w 172"/>
                  <a:gd name="T1" fmla="*/ 412 h 414"/>
                  <a:gd name="T2" fmla="*/ 13 w 172"/>
                  <a:gd name="T3" fmla="*/ 394 h 414"/>
                  <a:gd name="T4" fmla="*/ 14 w 172"/>
                  <a:gd name="T5" fmla="*/ 386 h 414"/>
                  <a:gd name="T6" fmla="*/ 17 w 172"/>
                  <a:gd name="T7" fmla="*/ 370 h 414"/>
                  <a:gd name="T8" fmla="*/ 17 w 172"/>
                  <a:gd name="T9" fmla="*/ 366 h 414"/>
                  <a:gd name="T10" fmla="*/ 2 w 172"/>
                  <a:gd name="T11" fmla="*/ 354 h 414"/>
                  <a:gd name="T12" fmla="*/ 3 w 172"/>
                  <a:gd name="T13" fmla="*/ 351 h 414"/>
                  <a:gd name="T14" fmla="*/ 14 w 172"/>
                  <a:gd name="T15" fmla="*/ 335 h 414"/>
                  <a:gd name="T16" fmla="*/ 28 w 172"/>
                  <a:gd name="T17" fmla="*/ 324 h 414"/>
                  <a:gd name="T18" fmla="*/ 31 w 172"/>
                  <a:gd name="T19" fmla="*/ 318 h 414"/>
                  <a:gd name="T20" fmla="*/ 27 w 172"/>
                  <a:gd name="T21" fmla="*/ 312 h 414"/>
                  <a:gd name="T22" fmla="*/ 30 w 172"/>
                  <a:gd name="T23" fmla="*/ 284 h 414"/>
                  <a:gd name="T24" fmla="*/ 26 w 172"/>
                  <a:gd name="T25" fmla="*/ 275 h 414"/>
                  <a:gd name="T26" fmla="*/ 23 w 172"/>
                  <a:gd name="T27" fmla="*/ 265 h 414"/>
                  <a:gd name="T28" fmla="*/ 31 w 172"/>
                  <a:gd name="T29" fmla="*/ 264 h 414"/>
                  <a:gd name="T30" fmla="*/ 35 w 172"/>
                  <a:gd name="T31" fmla="*/ 253 h 414"/>
                  <a:gd name="T32" fmla="*/ 35 w 172"/>
                  <a:gd name="T33" fmla="*/ 239 h 414"/>
                  <a:gd name="T34" fmla="*/ 40 w 172"/>
                  <a:gd name="T35" fmla="*/ 232 h 414"/>
                  <a:gd name="T36" fmla="*/ 41 w 172"/>
                  <a:gd name="T37" fmla="*/ 225 h 414"/>
                  <a:gd name="T38" fmla="*/ 40 w 172"/>
                  <a:gd name="T39" fmla="*/ 221 h 414"/>
                  <a:gd name="T40" fmla="*/ 43 w 172"/>
                  <a:gd name="T41" fmla="*/ 217 h 414"/>
                  <a:gd name="T42" fmla="*/ 50 w 172"/>
                  <a:gd name="T43" fmla="*/ 215 h 414"/>
                  <a:gd name="T44" fmla="*/ 38 w 172"/>
                  <a:gd name="T45" fmla="*/ 201 h 414"/>
                  <a:gd name="T46" fmla="*/ 56 w 172"/>
                  <a:gd name="T47" fmla="*/ 172 h 414"/>
                  <a:gd name="T48" fmla="*/ 66 w 172"/>
                  <a:gd name="T49" fmla="*/ 157 h 414"/>
                  <a:gd name="T50" fmla="*/ 79 w 172"/>
                  <a:gd name="T51" fmla="*/ 148 h 414"/>
                  <a:gd name="T52" fmla="*/ 83 w 172"/>
                  <a:gd name="T53" fmla="*/ 143 h 414"/>
                  <a:gd name="T54" fmla="*/ 90 w 172"/>
                  <a:gd name="T55" fmla="*/ 127 h 414"/>
                  <a:gd name="T56" fmla="*/ 94 w 172"/>
                  <a:gd name="T57" fmla="*/ 115 h 414"/>
                  <a:gd name="T58" fmla="*/ 100 w 172"/>
                  <a:gd name="T59" fmla="*/ 114 h 414"/>
                  <a:gd name="T60" fmla="*/ 105 w 172"/>
                  <a:gd name="T61" fmla="*/ 112 h 414"/>
                  <a:gd name="T62" fmla="*/ 120 w 172"/>
                  <a:gd name="T63" fmla="*/ 98 h 414"/>
                  <a:gd name="T64" fmla="*/ 127 w 172"/>
                  <a:gd name="T65" fmla="*/ 93 h 414"/>
                  <a:gd name="T66" fmla="*/ 126 w 172"/>
                  <a:gd name="T67" fmla="*/ 76 h 414"/>
                  <a:gd name="T68" fmla="*/ 119 w 172"/>
                  <a:gd name="T69" fmla="*/ 63 h 414"/>
                  <a:gd name="T70" fmla="*/ 136 w 172"/>
                  <a:gd name="T71" fmla="*/ 60 h 414"/>
                  <a:gd name="T72" fmla="*/ 172 w 172"/>
                  <a:gd name="T73" fmla="*/ 28 h 414"/>
                  <a:gd name="T74" fmla="*/ 165 w 172"/>
                  <a:gd name="T75" fmla="*/ 23 h 414"/>
                  <a:gd name="T76" fmla="*/ 160 w 172"/>
                  <a:gd name="T77" fmla="*/ 21 h 414"/>
                  <a:gd name="T78" fmla="*/ 157 w 172"/>
                  <a:gd name="T79" fmla="*/ 7 h 414"/>
                  <a:gd name="T80" fmla="*/ 153 w 172"/>
                  <a:gd name="T81" fmla="*/ 0 h 4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72" h="414">
                    <a:moveTo>
                      <a:pt x="0" y="414"/>
                    </a:moveTo>
                    <a:lnTo>
                      <a:pt x="2" y="412"/>
                    </a:lnTo>
                    <a:lnTo>
                      <a:pt x="2" y="409"/>
                    </a:lnTo>
                    <a:lnTo>
                      <a:pt x="13" y="394"/>
                    </a:lnTo>
                    <a:lnTo>
                      <a:pt x="13" y="393"/>
                    </a:lnTo>
                    <a:lnTo>
                      <a:pt x="14" y="386"/>
                    </a:lnTo>
                    <a:lnTo>
                      <a:pt x="16" y="382"/>
                    </a:lnTo>
                    <a:lnTo>
                      <a:pt x="17" y="370"/>
                    </a:lnTo>
                    <a:lnTo>
                      <a:pt x="19" y="368"/>
                    </a:lnTo>
                    <a:lnTo>
                      <a:pt x="17" y="366"/>
                    </a:lnTo>
                    <a:lnTo>
                      <a:pt x="9" y="362"/>
                    </a:lnTo>
                    <a:lnTo>
                      <a:pt x="2" y="354"/>
                    </a:lnTo>
                    <a:lnTo>
                      <a:pt x="3" y="352"/>
                    </a:lnTo>
                    <a:lnTo>
                      <a:pt x="3" y="351"/>
                    </a:lnTo>
                    <a:lnTo>
                      <a:pt x="6" y="348"/>
                    </a:lnTo>
                    <a:lnTo>
                      <a:pt x="14" y="335"/>
                    </a:lnTo>
                    <a:lnTo>
                      <a:pt x="21" y="321"/>
                    </a:lnTo>
                    <a:lnTo>
                      <a:pt x="28" y="324"/>
                    </a:lnTo>
                    <a:lnTo>
                      <a:pt x="31" y="321"/>
                    </a:lnTo>
                    <a:lnTo>
                      <a:pt x="31" y="318"/>
                    </a:lnTo>
                    <a:lnTo>
                      <a:pt x="27" y="313"/>
                    </a:lnTo>
                    <a:lnTo>
                      <a:pt x="27" y="312"/>
                    </a:lnTo>
                    <a:lnTo>
                      <a:pt x="30" y="296"/>
                    </a:lnTo>
                    <a:lnTo>
                      <a:pt x="30" y="284"/>
                    </a:lnTo>
                    <a:lnTo>
                      <a:pt x="27" y="281"/>
                    </a:lnTo>
                    <a:lnTo>
                      <a:pt x="26" y="275"/>
                    </a:lnTo>
                    <a:lnTo>
                      <a:pt x="23" y="270"/>
                    </a:lnTo>
                    <a:lnTo>
                      <a:pt x="23" y="265"/>
                    </a:lnTo>
                    <a:lnTo>
                      <a:pt x="24" y="264"/>
                    </a:lnTo>
                    <a:lnTo>
                      <a:pt x="31" y="264"/>
                    </a:lnTo>
                    <a:lnTo>
                      <a:pt x="35" y="254"/>
                    </a:lnTo>
                    <a:lnTo>
                      <a:pt x="35" y="253"/>
                    </a:lnTo>
                    <a:lnTo>
                      <a:pt x="34" y="246"/>
                    </a:lnTo>
                    <a:lnTo>
                      <a:pt x="35" y="239"/>
                    </a:lnTo>
                    <a:lnTo>
                      <a:pt x="38" y="234"/>
                    </a:lnTo>
                    <a:lnTo>
                      <a:pt x="40" y="232"/>
                    </a:lnTo>
                    <a:lnTo>
                      <a:pt x="41" y="227"/>
                    </a:lnTo>
                    <a:lnTo>
                      <a:pt x="41" y="225"/>
                    </a:lnTo>
                    <a:lnTo>
                      <a:pt x="40" y="222"/>
                    </a:lnTo>
                    <a:lnTo>
                      <a:pt x="40" y="221"/>
                    </a:lnTo>
                    <a:lnTo>
                      <a:pt x="41" y="220"/>
                    </a:lnTo>
                    <a:lnTo>
                      <a:pt x="43" y="217"/>
                    </a:lnTo>
                    <a:lnTo>
                      <a:pt x="46" y="215"/>
                    </a:lnTo>
                    <a:lnTo>
                      <a:pt x="50" y="215"/>
                    </a:lnTo>
                    <a:lnTo>
                      <a:pt x="50" y="213"/>
                    </a:lnTo>
                    <a:lnTo>
                      <a:pt x="38" y="201"/>
                    </a:lnTo>
                    <a:lnTo>
                      <a:pt x="46" y="191"/>
                    </a:lnTo>
                    <a:lnTo>
                      <a:pt x="56" y="172"/>
                    </a:lnTo>
                    <a:lnTo>
                      <a:pt x="56" y="171"/>
                    </a:lnTo>
                    <a:lnTo>
                      <a:pt x="66" y="157"/>
                    </a:lnTo>
                    <a:lnTo>
                      <a:pt x="77" y="148"/>
                    </a:lnTo>
                    <a:lnTo>
                      <a:pt x="79" y="148"/>
                    </a:lnTo>
                    <a:lnTo>
                      <a:pt x="79" y="147"/>
                    </a:lnTo>
                    <a:lnTo>
                      <a:pt x="83" y="143"/>
                    </a:lnTo>
                    <a:lnTo>
                      <a:pt x="83" y="140"/>
                    </a:lnTo>
                    <a:lnTo>
                      <a:pt x="90" y="127"/>
                    </a:lnTo>
                    <a:lnTo>
                      <a:pt x="90" y="114"/>
                    </a:lnTo>
                    <a:lnTo>
                      <a:pt x="94" y="115"/>
                    </a:lnTo>
                    <a:lnTo>
                      <a:pt x="97" y="115"/>
                    </a:lnTo>
                    <a:lnTo>
                      <a:pt x="100" y="114"/>
                    </a:lnTo>
                    <a:lnTo>
                      <a:pt x="101" y="114"/>
                    </a:lnTo>
                    <a:lnTo>
                      <a:pt x="105" y="112"/>
                    </a:lnTo>
                    <a:lnTo>
                      <a:pt x="116" y="105"/>
                    </a:lnTo>
                    <a:lnTo>
                      <a:pt x="120" y="98"/>
                    </a:lnTo>
                    <a:lnTo>
                      <a:pt x="124" y="94"/>
                    </a:lnTo>
                    <a:lnTo>
                      <a:pt x="127" y="93"/>
                    </a:lnTo>
                    <a:lnTo>
                      <a:pt x="127" y="80"/>
                    </a:lnTo>
                    <a:lnTo>
                      <a:pt x="126" y="76"/>
                    </a:lnTo>
                    <a:lnTo>
                      <a:pt x="120" y="64"/>
                    </a:lnTo>
                    <a:lnTo>
                      <a:pt x="119" y="63"/>
                    </a:lnTo>
                    <a:lnTo>
                      <a:pt x="130" y="63"/>
                    </a:lnTo>
                    <a:lnTo>
                      <a:pt x="136" y="60"/>
                    </a:lnTo>
                    <a:lnTo>
                      <a:pt x="172" y="31"/>
                    </a:lnTo>
                    <a:lnTo>
                      <a:pt x="172" y="28"/>
                    </a:lnTo>
                    <a:lnTo>
                      <a:pt x="168" y="24"/>
                    </a:lnTo>
                    <a:lnTo>
                      <a:pt x="165" y="23"/>
                    </a:lnTo>
                    <a:lnTo>
                      <a:pt x="164" y="23"/>
                    </a:lnTo>
                    <a:lnTo>
                      <a:pt x="160" y="21"/>
                    </a:lnTo>
                    <a:lnTo>
                      <a:pt x="154" y="18"/>
                    </a:lnTo>
                    <a:lnTo>
                      <a:pt x="157" y="7"/>
                    </a:lnTo>
                    <a:lnTo>
                      <a:pt x="157" y="3"/>
                    </a:lnTo>
                    <a:lnTo>
                      <a:pt x="153" y="0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4" name="Freeform 6463">
                <a:extLst>
                  <a:ext uri="{FF2B5EF4-FFF2-40B4-BE49-F238E27FC236}">
                    <a16:creationId xmlns:a16="http://schemas.microsoft.com/office/drawing/2014/main" id="{28B736AB-31E3-2232-0852-E92AC1F6D6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6" y="1663"/>
                <a:ext cx="4" cy="1"/>
              </a:xfrm>
              <a:custGeom>
                <a:avLst/>
                <a:gdLst>
                  <a:gd name="T0" fmla="*/ 0 w 14"/>
                  <a:gd name="T1" fmla="*/ 0 h 4"/>
                  <a:gd name="T2" fmla="*/ 0 w 14"/>
                  <a:gd name="T3" fmla="*/ 1 h 4"/>
                  <a:gd name="T4" fmla="*/ 2 w 14"/>
                  <a:gd name="T5" fmla="*/ 1 h 4"/>
                  <a:gd name="T6" fmla="*/ 14 w 14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" h="4">
                    <a:moveTo>
                      <a:pt x="0" y="0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14" y="4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5" name="Line 6464">
                <a:extLst>
                  <a:ext uri="{FF2B5EF4-FFF2-40B4-BE49-F238E27FC236}">
                    <a16:creationId xmlns:a16="http://schemas.microsoft.com/office/drawing/2014/main" id="{64DD1C97-31F9-831B-0348-F116AB35FDF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16" y="1663"/>
                <a:ext cx="4" cy="1"/>
              </a:xfrm>
              <a:prstGeom prst="line">
                <a:avLst/>
              </a:pr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6" name="Freeform 6465">
                <a:extLst>
                  <a:ext uri="{FF2B5EF4-FFF2-40B4-BE49-F238E27FC236}">
                    <a16:creationId xmlns:a16="http://schemas.microsoft.com/office/drawing/2014/main" id="{20D85384-B36E-316E-D4F4-5ECFE8F0F5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3" y="1762"/>
                <a:ext cx="278" cy="75"/>
              </a:xfrm>
              <a:custGeom>
                <a:avLst/>
                <a:gdLst>
                  <a:gd name="T0" fmla="*/ 1093 w 1114"/>
                  <a:gd name="T1" fmla="*/ 28 h 301"/>
                  <a:gd name="T2" fmla="*/ 1056 w 1114"/>
                  <a:gd name="T3" fmla="*/ 14 h 301"/>
                  <a:gd name="T4" fmla="*/ 1039 w 1114"/>
                  <a:gd name="T5" fmla="*/ 28 h 301"/>
                  <a:gd name="T6" fmla="*/ 1003 w 1114"/>
                  <a:gd name="T7" fmla="*/ 99 h 301"/>
                  <a:gd name="T8" fmla="*/ 1001 w 1114"/>
                  <a:gd name="T9" fmla="*/ 119 h 301"/>
                  <a:gd name="T10" fmla="*/ 1005 w 1114"/>
                  <a:gd name="T11" fmla="*/ 148 h 301"/>
                  <a:gd name="T12" fmla="*/ 990 w 1114"/>
                  <a:gd name="T13" fmla="*/ 144 h 301"/>
                  <a:gd name="T14" fmla="*/ 959 w 1114"/>
                  <a:gd name="T15" fmla="*/ 143 h 301"/>
                  <a:gd name="T16" fmla="*/ 940 w 1114"/>
                  <a:gd name="T17" fmla="*/ 129 h 301"/>
                  <a:gd name="T18" fmla="*/ 920 w 1114"/>
                  <a:gd name="T19" fmla="*/ 157 h 301"/>
                  <a:gd name="T20" fmla="*/ 915 w 1114"/>
                  <a:gd name="T21" fmla="*/ 193 h 301"/>
                  <a:gd name="T22" fmla="*/ 877 w 1114"/>
                  <a:gd name="T23" fmla="*/ 207 h 301"/>
                  <a:gd name="T24" fmla="*/ 870 w 1114"/>
                  <a:gd name="T25" fmla="*/ 188 h 301"/>
                  <a:gd name="T26" fmla="*/ 839 w 1114"/>
                  <a:gd name="T27" fmla="*/ 189 h 301"/>
                  <a:gd name="T28" fmla="*/ 848 w 1114"/>
                  <a:gd name="T29" fmla="*/ 152 h 301"/>
                  <a:gd name="T30" fmla="*/ 870 w 1114"/>
                  <a:gd name="T31" fmla="*/ 137 h 301"/>
                  <a:gd name="T32" fmla="*/ 864 w 1114"/>
                  <a:gd name="T33" fmla="*/ 122 h 301"/>
                  <a:gd name="T34" fmla="*/ 818 w 1114"/>
                  <a:gd name="T35" fmla="*/ 114 h 301"/>
                  <a:gd name="T36" fmla="*/ 786 w 1114"/>
                  <a:gd name="T37" fmla="*/ 130 h 301"/>
                  <a:gd name="T38" fmla="*/ 749 w 1114"/>
                  <a:gd name="T39" fmla="*/ 112 h 301"/>
                  <a:gd name="T40" fmla="*/ 733 w 1114"/>
                  <a:gd name="T41" fmla="*/ 119 h 301"/>
                  <a:gd name="T42" fmla="*/ 721 w 1114"/>
                  <a:gd name="T43" fmla="*/ 112 h 301"/>
                  <a:gd name="T44" fmla="*/ 701 w 1114"/>
                  <a:gd name="T45" fmla="*/ 119 h 301"/>
                  <a:gd name="T46" fmla="*/ 665 w 1114"/>
                  <a:gd name="T47" fmla="*/ 131 h 301"/>
                  <a:gd name="T48" fmla="*/ 630 w 1114"/>
                  <a:gd name="T49" fmla="*/ 140 h 301"/>
                  <a:gd name="T50" fmla="*/ 622 w 1114"/>
                  <a:gd name="T51" fmla="*/ 133 h 301"/>
                  <a:gd name="T52" fmla="*/ 589 w 1114"/>
                  <a:gd name="T53" fmla="*/ 134 h 301"/>
                  <a:gd name="T54" fmla="*/ 571 w 1114"/>
                  <a:gd name="T55" fmla="*/ 131 h 301"/>
                  <a:gd name="T56" fmla="*/ 552 w 1114"/>
                  <a:gd name="T57" fmla="*/ 167 h 301"/>
                  <a:gd name="T58" fmla="*/ 505 w 1114"/>
                  <a:gd name="T59" fmla="*/ 168 h 301"/>
                  <a:gd name="T60" fmla="*/ 468 w 1114"/>
                  <a:gd name="T61" fmla="*/ 176 h 301"/>
                  <a:gd name="T62" fmla="*/ 454 w 1114"/>
                  <a:gd name="T63" fmla="*/ 194 h 301"/>
                  <a:gd name="T64" fmla="*/ 448 w 1114"/>
                  <a:gd name="T65" fmla="*/ 172 h 301"/>
                  <a:gd name="T66" fmla="*/ 462 w 1114"/>
                  <a:gd name="T67" fmla="*/ 159 h 301"/>
                  <a:gd name="T68" fmla="*/ 478 w 1114"/>
                  <a:gd name="T69" fmla="*/ 144 h 301"/>
                  <a:gd name="T70" fmla="*/ 419 w 1114"/>
                  <a:gd name="T71" fmla="*/ 148 h 301"/>
                  <a:gd name="T72" fmla="*/ 367 w 1114"/>
                  <a:gd name="T73" fmla="*/ 169 h 301"/>
                  <a:gd name="T74" fmla="*/ 363 w 1114"/>
                  <a:gd name="T75" fmla="*/ 183 h 301"/>
                  <a:gd name="T76" fmla="*/ 376 w 1114"/>
                  <a:gd name="T77" fmla="*/ 219 h 301"/>
                  <a:gd name="T78" fmla="*/ 370 w 1114"/>
                  <a:gd name="T79" fmla="*/ 234 h 301"/>
                  <a:gd name="T80" fmla="*/ 348 w 1114"/>
                  <a:gd name="T81" fmla="*/ 246 h 301"/>
                  <a:gd name="T82" fmla="*/ 335 w 1114"/>
                  <a:gd name="T83" fmla="*/ 252 h 301"/>
                  <a:gd name="T84" fmla="*/ 318 w 1114"/>
                  <a:gd name="T85" fmla="*/ 270 h 301"/>
                  <a:gd name="T86" fmla="*/ 318 w 1114"/>
                  <a:gd name="T87" fmla="*/ 274 h 301"/>
                  <a:gd name="T88" fmla="*/ 307 w 1114"/>
                  <a:gd name="T89" fmla="*/ 287 h 301"/>
                  <a:gd name="T90" fmla="*/ 265 w 1114"/>
                  <a:gd name="T91" fmla="*/ 287 h 301"/>
                  <a:gd name="T92" fmla="*/ 219 w 1114"/>
                  <a:gd name="T93" fmla="*/ 278 h 301"/>
                  <a:gd name="T94" fmla="*/ 205 w 1114"/>
                  <a:gd name="T95" fmla="*/ 292 h 301"/>
                  <a:gd name="T96" fmla="*/ 203 w 1114"/>
                  <a:gd name="T97" fmla="*/ 301 h 301"/>
                  <a:gd name="T98" fmla="*/ 184 w 1114"/>
                  <a:gd name="T99" fmla="*/ 287 h 301"/>
                  <a:gd name="T100" fmla="*/ 157 w 1114"/>
                  <a:gd name="T101" fmla="*/ 299 h 301"/>
                  <a:gd name="T102" fmla="*/ 107 w 1114"/>
                  <a:gd name="T103" fmla="*/ 288 h 301"/>
                  <a:gd name="T104" fmla="*/ 98 w 1114"/>
                  <a:gd name="T105" fmla="*/ 275 h 301"/>
                  <a:gd name="T106" fmla="*/ 70 w 1114"/>
                  <a:gd name="T107" fmla="*/ 265 h 301"/>
                  <a:gd name="T108" fmla="*/ 57 w 1114"/>
                  <a:gd name="T109" fmla="*/ 281 h 301"/>
                  <a:gd name="T110" fmla="*/ 45 w 1114"/>
                  <a:gd name="T111" fmla="*/ 287 h 301"/>
                  <a:gd name="T112" fmla="*/ 46 w 1114"/>
                  <a:gd name="T113" fmla="*/ 289 h 301"/>
                  <a:gd name="T114" fmla="*/ 24 w 1114"/>
                  <a:gd name="T115" fmla="*/ 284 h 301"/>
                  <a:gd name="T116" fmla="*/ 7 w 1114"/>
                  <a:gd name="T117" fmla="*/ 292 h 3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114" h="301">
                    <a:moveTo>
                      <a:pt x="1114" y="23"/>
                    </a:moveTo>
                    <a:lnTo>
                      <a:pt x="1113" y="17"/>
                    </a:lnTo>
                    <a:lnTo>
                      <a:pt x="1110" y="14"/>
                    </a:lnTo>
                    <a:lnTo>
                      <a:pt x="1095" y="27"/>
                    </a:lnTo>
                    <a:lnTo>
                      <a:pt x="1093" y="28"/>
                    </a:lnTo>
                    <a:lnTo>
                      <a:pt x="1078" y="7"/>
                    </a:lnTo>
                    <a:lnTo>
                      <a:pt x="1077" y="6"/>
                    </a:lnTo>
                    <a:lnTo>
                      <a:pt x="1073" y="0"/>
                    </a:lnTo>
                    <a:lnTo>
                      <a:pt x="1071" y="2"/>
                    </a:lnTo>
                    <a:lnTo>
                      <a:pt x="1056" y="14"/>
                    </a:lnTo>
                    <a:lnTo>
                      <a:pt x="1054" y="16"/>
                    </a:lnTo>
                    <a:lnTo>
                      <a:pt x="1053" y="16"/>
                    </a:lnTo>
                    <a:lnTo>
                      <a:pt x="1050" y="17"/>
                    </a:lnTo>
                    <a:lnTo>
                      <a:pt x="1040" y="25"/>
                    </a:lnTo>
                    <a:lnTo>
                      <a:pt x="1039" y="28"/>
                    </a:lnTo>
                    <a:lnTo>
                      <a:pt x="1033" y="34"/>
                    </a:lnTo>
                    <a:lnTo>
                      <a:pt x="1004" y="84"/>
                    </a:lnTo>
                    <a:lnTo>
                      <a:pt x="1003" y="95"/>
                    </a:lnTo>
                    <a:lnTo>
                      <a:pt x="1004" y="95"/>
                    </a:lnTo>
                    <a:lnTo>
                      <a:pt x="1003" y="99"/>
                    </a:lnTo>
                    <a:lnTo>
                      <a:pt x="1001" y="101"/>
                    </a:lnTo>
                    <a:lnTo>
                      <a:pt x="996" y="109"/>
                    </a:lnTo>
                    <a:lnTo>
                      <a:pt x="997" y="118"/>
                    </a:lnTo>
                    <a:lnTo>
                      <a:pt x="1000" y="119"/>
                    </a:lnTo>
                    <a:lnTo>
                      <a:pt x="1001" y="119"/>
                    </a:lnTo>
                    <a:lnTo>
                      <a:pt x="1004" y="121"/>
                    </a:lnTo>
                    <a:lnTo>
                      <a:pt x="1013" y="122"/>
                    </a:lnTo>
                    <a:lnTo>
                      <a:pt x="1011" y="130"/>
                    </a:lnTo>
                    <a:lnTo>
                      <a:pt x="1011" y="134"/>
                    </a:lnTo>
                    <a:lnTo>
                      <a:pt x="1005" y="148"/>
                    </a:lnTo>
                    <a:lnTo>
                      <a:pt x="1001" y="154"/>
                    </a:lnTo>
                    <a:lnTo>
                      <a:pt x="1000" y="157"/>
                    </a:lnTo>
                    <a:lnTo>
                      <a:pt x="996" y="157"/>
                    </a:lnTo>
                    <a:lnTo>
                      <a:pt x="993" y="154"/>
                    </a:lnTo>
                    <a:lnTo>
                      <a:pt x="990" y="144"/>
                    </a:lnTo>
                    <a:lnTo>
                      <a:pt x="976" y="141"/>
                    </a:lnTo>
                    <a:lnTo>
                      <a:pt x="975" y="141"/>
                    </a:lnTo>
                    <a:lnTo>
                      <a:pt x="970" y="140"/>
                    </a:lnTo>
                    <a:lnTo>
                      <a:pt x="966" y="143"/>
                    </a:lnTo>
                    <a:lnTo>
                      <a:pt x="959" y="143"/>
                    </a:lnTo>
                    <a:lnTo>
                      <a:pt x="961" y="140"/>
                    </a:lnTo>
                    <a:lnTo>
                      <a:pt x="954" y="133"/>
                    </a:lnTo>
                    <a:lnTo>
                      <a:pt x="943" y="133"/>
                    </a:lnTo>
                    <a:lnTo>
                      <a:pt x="941" y="131"/>
                    </a:lnTo>
                    <a:lnTo>
                      <a:pt x="940" y="129"/>
                    </a:lnTo>
                    <a:lnTo>
                      <a:pt x="936" y="133"/>
                    </a:lnTo>
                    <a:lnTo>
                      <a:pt x="926" y="145"/>
                    </a:lnTo>
                    <a:lnTo>
                      <a:pt x="924" y="145"/>
                    </a:lnTo>
                    <a:lnTo>
                      <a:pt x="923" y="147"/>
                    </a:lnTo>
                    <a:lnTo>
                      <a:pt x="920" y="157"/>
                    </a:lnTo>
                    <a:lnTo>
                      <a:pt x="920" y="158"/>
                    </a:lnTo>
                    <a:lnTo>
                      <a:pt x="919" y="159"/>
                    </a:lnTo>
                    <a:lnTo>
                      <a:pt x="916" y="188"/>
                    </a:lnTo>
                    <a:lnTo>
                      <a:pt x="917" y="193"/>
                    </a:lnTo>
                    <a:lnTo>
                      <a:pt x="915" y="193"/>
                    </a:lnTo>
                    <a:lnTo>
                      <a:pt x="902" y="198"/>
                    </a:lnTo>
                    <a:lnTo>
                      <a:pt x="895" y="204"/>
                    </a:lnTo>
                    <a:lnTo>
                      <a:pt x="884" y="210"/>
                    </a:lnTo>
                    <a:lnTo>
                      <a:pt x="883" y="210"/>
                    </a:lnTo>
                    <a:lnTo>
                      <a:pt x="877" y="207"/>
                    </a:lnTo>
                    <a:lnTo>
                      <a:pt x="874" y="203"/>
                    </a:lnTo>
                    <a:lnTo>
                      <a:pt x="873" y="197"/>
                    </a:lnTo>
                    <a:lnTo>
                      <a:pt x="874" y="193"/>
                    </a:lnTo>
                    <a:lnTo>
                      <a:pt x="873" y="189"/>
                    </a:lnTo>
                    <a:lnTo>
                      <a:pt x="870" y="188"/>
                    </a:lnTo>
                    <a:lnTo>
                      <a:pt x="862" y="181"/>
                    </a:lnTo>
                    <a:lnTo>
                      <a:pt x="853" y="181"/>
                    </a:lnTo>
                    <a:lnTo>
                      <a:pt x="846" y="183"/>
                    </a:lnTo>
                    <a:lnTo>
                      <a:pt x="841" y="188"/>
                    </a:lnTo>
                    <a:lnTo>
                      <a:pt x="839" y="189"/>
                    </a:lnTo>
                    <a:lnTo>
                      <a:pt x="838" y="189"/>
                    </a:lnTo>
                    <a:lnTo>
                      <a:pt x="829" y="183"/>
                    </a:lnTo>
                    <a:lnTo>
                      <a:pt x="825" y="179"/>
                    </a:lnTo>
                    <a:lnTo>
                      <a:pt x="836" y="164"/>
                    </a:lnTo>
                    <a:lnTo>
                      <a:pt x="848" y="152"/>
                    </a:lnTo>
                    <a:lnTo>
                      <a:pt x="849" y="152"/>
                    </a:lnTo>
                    <a:lnTo>
                      <a:pt x="849" y="151"/>
                    </a:lnTo>
                    <a:lnTo>
                      <a:pt x="852" y="151"/>
                    </a:lnTo>
                    <a:lnTo>
                      <a:pt x="866" y="143"/>
                    </a:lnTo>
                    <a:lnTo>
                      <a:pt x="870" y="137"/>
                    </a:lnTo>
                    <a:lnTo>
                      <a:pt x="871" y="127"/>
                    </a:lnTo>
                    <a:lnTo>
                      <a:pt x="871" y="121"/>
                    </a:lnTo>
                    <a:lnTo>
                      <a:pt x="869" y="121"/>
                    </a:lnTo>
                    <a:lnTo>
                      <a:pt x="867" y="122"/>
                    </a:lnTo>
                    <a:lnTo>
                      <a:pt x="864" y="122"/>
                    </a:lnTo>
                    <a:lnTo>
                      <a:pt x="853" y="123"/>
                    </a:lnTo>
                    <a:lnTo>
                      <a:pt x="838" y="118"/>
                    </a:lnTo>
                    <a:lnTo>
                      <a:pt x="832" y="115"/>
                    </a:lnTo>
                    <a:lnTo>
                      <a:pt x="818" y="111"/>
                    </a:lnTo>
                    <a:lnTo>
                      <a:pt x="818" y="114"/>
                    </a:lnTo>
                    <a:lnTo>
                      <a:pt x="816" y="122"/>
                    </a:lnTo>
                    <a:lnTo>
                      <a:pt x="816" y="123"/>
                    </a:lnTo>
                    <a:lnTo>
                      <a:pt x="792" y="137"/>
                    </a:lnTo>
                    <a:lnTo>
                      <a:pt x="790" y="136"/>
                    </a:lnTo>
                    <a:lnTo>
                      <a:pt x="786" y="130"/>
                    </a:lnTo>
                    <a:lnTo>
                      <a:pt x="776" y="126"/>
                    </a:lnTo>
                    <a:lnTo>
                      <a:pt x="769" y="123"/>
                    </a:lnTo>
                    <a:lnTo>
                      <a:pt x="757" y="116"/>
                    </a:lnTo>
                    <a:lnTo>
                      <a:pt x="757" y="115"/>
                    </a:lnTo>
                    <a:lnTo>
                      <a:pt x="749" y="112"/>
                    </a:lnTo>
                    <a:lnTo>
                      <a:pt x="744" y="112"/>
                    </a:lnTo>
                    <a:lnTo>
                      <a:pt x="740" y="115"/>
                    </a:lnTo>
                    <a:lnTo>
                      <a:pt x="739" y="115"/>
                    </a:lnTo>
                    <a:lnTo>
                      <a:pt x="736" y="118"/>
                    </a:lnTo>
                    <a:lnTo>
                      <a:pt x="733" y="119"/>
                    </a:lnTo>
                    <a:lnTo>
                      <a:pt x="730" y="122"/>
                    </a:lnTo>
                    <a:lnTo>
                      <a:pt x="725" y="123"/>
                    </a:lnTo>
                    <a:lnTo>
                      <a:pt x="723" y="123"/>
                    </a:lnTo>
                    <a:lnTo>
                      <a:pt x="723" y="111"/>
                    </a:lnTo>
                    <a:lnTo>
                      <a:pt x="721" y="112"/>
                    </a:lnTo>
                    <a:lnTo>
                      <a:pt x="719" y="115"/>
                    </a:lnTo>
                    <a:lnTo>
                      <a:pt x="718" y="116"/>
                    </a:lnTo>
                    <a:lnTo>
                      <a:pt x="718" y="118"/>
                    </a:lnTo>
                    <a:lnTo>
                      <a:pt x="716" y="119"/>
                    </a:lnTo>
                    <a:lnTo>
                      <a:pt x="701" y="119"/>
                    </a:lnTo>
                    <a:lnTo>
                      <a:pt x="692" y="118"/>
                    </a:lnTo>
                    <a:lnTo>
                      <a:pt x="679" y="121"/>
                    </a:lnTo>
                    <a:lnTo>
                      <a:pt x="666" y="130"/>
                    </a:lnTo>
                    <a:lnTo>
                      <a:pt x="666" y="131"/>
                    </a:lnTo>
                    <a:lnTo>
                      <a:pt x="665" y="131"/>
                    </a:lnTo>
                    <a:lnTo>
                      <a:pt x="662" y="133"/>
                    </a:lnTo>
                    <a:lnTo>
                      <a:pt x="662" y="134"/>
                    </a:lnTo>
                    <a:lnTo>
                      <a:pt x="655" y="134"/>
                    </a:lnTo>
                    <a:lnTo>
                      <a:pt x="652" y="136"/>
                    </a:lnTo>
                    <a:lnTo>
                      <a:pt x="630" y="140"/>
                    </a:lnTo>
                    <a:lnTo>
                      <a:pt x="628" y="140"/>
                    </a:lnTo>
                    <a:lnTo>
                      <a:pt x="628" y="141"/>
                    </a:lnTo>
                    <a:lnTo>
                      <a:pt x="624" y="138"/>
                    </a:lnTo>
                    <a:lnTo>
                      <a:pt x="624" y="137"/>
                    </a:lnTo>
                    <a:lnTo>
                      <a:pt x="622" y="133"/>
                    </a:lnTo>
                    <a:lnTo>
                      <a:pt x="616" y="130"/>
                    </a:lnTo>
                    <a:lnTo>
                      <a:pt x="606" y="127"/>
                    </a:lnTo>
                    <a:lnTo>
                      <a:pt x="606" y="129"/>
                    </a:lnTo>
                    <a:lnTo>
                      <a:pt x="605" y="129"/>
                    </a:lnTo>
                    <a:lnTo>
                      <a:pt x="589" y="134"/>
                    </a:lnTo>
                    <a:lnTo>
                      <a:pt x="586" y="134"/>
                    </a:lnTo>
                    <a:lnTo>
                      <a:pt x="585" y="136"/>
                    </a:lnTo>
                    <a:lnTo>
                      <a:pt x="584" y="136"/>
                    </a:lnTo>
                    <a:lnTo>
                      <a:pt x="575" y="137"/>
                    </a:lnTo>
                    <a:lnTo>
                      <a:pt x="571" y="131"/>
                    </a:lnTo>
                    <a:lnTo>
                      <a:pt x="571" y="129"/>
                    </a:lnTo>
                    <a:lnTo>
                      <a:pt x="570" y="130"/>
                    </a:lnTo>
                    <a:lnTo>
                      <a:pt x="560" y="137"/>
                    </a:lnTo>
                    <a:lnTo>
                      <a:pt x="552" y="165"/>
                    </a:lnTo>
                    <a:lnTo>
                      <a:pt x="552" y="167"/>
                    </a:lnTo>
                    <a:lnTo>
                      <a:pt x="545" y="174"/>
                    </a:lnTo>
                    <a:lnTo>
                      <a:pt x="540" y="174"/>
                    </a:lnTo>
                    <a:lnTo>
                      <a:pt x="522" y="162"/>
                    </a:lnTo>
                    <a:lnTo>
                      <a:pt x="521" y="161"/>
                    </a:lnTo>
                    <a:lnTo>
                      <a:pt x="505" y="168"/>
                    </a:lnTo>
                    <a:lnTo>
                      <a:pt x="497" y="169"/>
                    </a:lnTo>
                    <a:lnTo>
                      <a:pt x="483" y="168"/>
                    </a:lnTo>
                    <a:lnTo>
                      <a:pt x="475" y="168"/>
                    </a:lnTo>
                    <a:lnTo>
                      <a:pt x="469" y="175"/>
                    </a:lnTo>
                    <a:lnTo>
                      <a:pt x="468" y="176"/>
                    </a:lnTo>
                    <a:lnTo>
                      <a:pt x="466" y="179"/>
                    </a:lnTo>
                    <a:lnTo>
                      <a:pt x="465" y="183"/>
                    </a:lnTo>
                    <a:lnTo>
                      <a:pt x="461" y="188"/>
                    </a:lnTo>
                    <a:lnTo>
                      <a:pt x="458" y="193"/>
                    </a:lnTo>
                    <a:lnTo>
                      <a:pt x="454" y="194"/>
                    </a:lnTo>
                    <a:lnTo>
                      <a:pt x="454" y="190"/>
                    </a:lnTo>
                    <a:lnTo>
                      <a:pt x="451" y="185"/>
                    </a:lnTo>
                    <a:lnTo>
                      <a:pt x="450" y="178"/>
                    </a:lnTo>
                    <a:lnTo>
                      <a:pt x="448" y="174"/>
                    </a:lnTo>
                    <a:lnTo>
                      <a:pt x="448" y="172"/>
                    </a:lnTo>
                    <a:lnTo>
                      <a:pt x="454" y="165"/>
                    </a:lnTo>
                    <a:lnTo>
                      <a:pt x="455" y="162"/>
                    </a:lnTo>
                    <a:lnTo>
                      <a:pt x="457" y="161"/>
                    </a:lnTo>
                    <a:lnTo>
                      <a:pt x="459" y="161"/>
                    </a:lnTo>
                    <a:lnTo>
                      <a:pt x="462" y="159"/>
                    </a:lnTo>
                    <a:lnTo>
                      <a:pt x="466" y="159"/>
                    </a:lnTo>
                    <a:lnTo>
                      <a:pt x="471" y="158"/>
                    </a:lnTo>
                    <a:lnTo>
                      <a:pt x="475" y="155"/>
                    </a:lnTo>
                    <a:lnTo>
                      <a:pt x="479" y="150"/>
                    </a:lnTo>
                    <a:lnTo>
                      <a:pt x="478" y="144"/>
                    </a:lnTo>
                    <a:lnTo>
                      <a:pt x="476" y="144"/>
                    </a:lnTo>
                    <a:lnTo>
                      <a:pt x="444" y="141"/>
                    </a:lnTo>
                    <a:lnTo>
                      <a:pt x="438" y="141"/>
                    </a:lnTo>
                    <a:lnTo>
                      <a:pt x="423" y="145"/>
                    </a:lnTo>
                    <a:lnTo>
                      <a:pt x="419" y="148"/>
                    </a:lnTo>
                    <a:lnTo>
                      <a:pt x="412" y="148"/>
                    </a:lnTo>
                    <a:lnTo>
                      <a:pt x="402" y="154"/>
                    </a:lnTo>
                    <a:lnTo>
                      <a:pt x="399" y="154"/>
                    </a:lnTo>
                    <a:lnTo>
                      <a:pt x="378" y="162"/>
                    </a:lnTo>
                    <a:lnTo>
                      <a:pt x="367" y="169"/>
                    </a:lnTo>
                    <a:lnTo>
                      <a:pt x="356" y="174"/>
                    </a:lnTo>
                    <a:lnTo>
                      <a:pt x="360" y="175"/>
                    </a:lnTo>
                    <a:lnTo>
                      <a:pt x="360" y="176"/>
                    </a:lnTo>
                    <a:lnTo>
                      <a:pt x="364" y="182"/>
                    </a:lnTo>
                    <a:lnTo>
                      <a:pt x="363" y="183"/>
                    </a:lnTo>
                    <a:lnTo>
                      <a:pt x="360" y="196"/>
                    </a:lnTo>
                    <a:lnTo>
                      <a:pt x="361" y="207"/>
                    </a:lnTo>
                    <a:lnTo>
                      <a:pt x="366" y="211"/>
                    </a:lnTo>
                    <a:lnTo>
                      <a:pt x="370" y="214"/>
                    </a:lnTo>
                    <a:lnTo>
                      <a:pt x="376" y="219"/>
                    </a:lnTo>
                    <a:lnTo>
                      <a:pt x="376" y="222"/>
                    </a:lnTo>
                    <a:lnTo>
                      <a:pt x="377" y="222"/>
                    </a:lnTo>
                    <a:lnTo>
                      <a:pt x="377" y="224"/>
                    </a:lnTo>
                    <a:lnTo>
                      <a:pt x="371" y="234"/>
                    </a:lnTo>
                    <a:lnTo>
                      <a:pt x="370" y="234"/>
                    </a:lnTo>
                    <a:lnTo>
                      <a:pt x="370" y="232"/>
                    </a:lnTo>
                    <a:lnTo>
                      <a:pt x="360" y="229"/>
                    </a:lnTo>
                    <a:lnTo>
                      <a:pt x="351" y="229"/>
                    </a:lnTo>
                    <a:lnTo>
                      <a:pt x="351" y="231"/>
                    </a:lnTo>
                    <a:lnTo>
                      <a:pt x="348" y="246"/>
                    </a:lnTo>
                    <a:lnTo>
                      <a:pt x="348" y="248"/>
                    </a:lnTo>
                    <a:lnTo>
                      <a:pt x="345" y="250"/>
                    </a:lnTo>
                    <a:lnTo>
                      <a:pt x="344" y="250"/>
                    </a:lnTo>
                    <a:lnTo>
                      <a:pt x="339" y="252"/>
                    </a:lnTo>
                    <a:lnTo>
                      <a:pt x="335" y="252"/>
                    </a:lnTo>
                    <a:lnTo>
                      <a:pt x="332" y="253"/>
                    </a:lnTo>
                    <a:lnTo>
                      <a:pt x="321" y="264"/>
                    </a:lnTo>
                    <a:lnTo>
                      <a:pt x="320" y="265"/>
                    </a:lnTo>
                    <a:lnTo>
                      <a:pt x="320" y="267"/>
                    </a:lnTo>
                    <a:lnTo>
                      <a:pt x="318" y="270"/>
                    </a:lnTo>
                    <a:lnTo>
                      <a:pt x="318" y="271"/>
                    </a:lnTo>
                    <a:lnTo>
                      <a:pt x="320" y="271"/>
                    </a:lnTo>
                    <a:lnTo>
                      <a:pt x="320" y="272"/>
                    </a:lnTo>
                    <a:lnTo>
                      <a:pt x="318" y="272"/>
                    </a:lnTo>
                    <a:lnTo>
                      <a:pt x="318" y="274"/>
                    </a:lnTo>
                    <a:lnTo>
                      <a:pt x="317" y="275"/>
                    </a:lnTo>
                    <a:lnTo>
                      <a:pt x="315" y="275"/>
                    </a:lnTo>
                    <a:lnTo>
                      <a:pt x="311" y="281"/>
                    </a:lnTo>
                    <a:lnTo>
                      <a:pt x="308" y="287"/>
                    </a:lnTo>
                    <a:lnTo>
                      <a:pt x="307" y="287"/>
                    </a:lnTo>
                    <a:lnTo>
                      <a:pt x="288" y="292"/>
                    </a:lnTo>
                    <a:lnTo>
                      <a:pt x="278" y="294"/>
                    </a:lnTo>
                    <a:lnTo>
                      <a:pt x="277" y="294"/>
                    </a:lnTo>
                    <a:lnTo>
                      <a:pt x="277" y="292"/>
                    </a:lnTo>
                    <a:lnTo>
                      <a:pt x="265" y="287"/>
                    </a:lnTo>
                    <a:lnTo>
                      <a:pt x="260" y="287"/>
                    </a:lnTo>
                    <a:lnTo>
                      <a:pt x="255" y="288"/>
                    </a:lnTo>
                    <a:lnTo>
                      <a:pt x="248" y="288"/>
                    </a:lnTo>
                    <a:lnTo>
                      <a:pt x="243" y="285"/>
                    </a:lnTo>
                    <a:lnTo>
                      <a:pt x="219" y="278"/>
                    </a:lnTo>
                    <a:lnTo>
                      <a:pt x="210" y="278"/>
                    </a:lnTo>
                    <a:lnTo>
                      <a:pt x="207" y="288"/>
                    </a:lnTo>
                    <a:lnTo>
                      <a:pt x="204" y="291"/>
                    </a:lnTo>
                    <a:lnTo>
                      <a:pt x="205" y="291"/>
                    </a:lnTo>
                    <a:lnTo>
                      <a:pt x="205" y="292"/>
                    </a:lnTo>
                    <a:lnTo>
                      <a:pt x="207" y="295"/>
                    </a:lnTo>
                    <a:lnTo>
                      <a:pt x="207" y="296"/>
                    </a:lnTo>
                    <a:lnTo>
                      <a:pt x="204" y="299"/>
                    </a:lnTo>
                    <a:lnTo>
                      <a:pt x="204" y="301"/>
                    </a:lnTo>
                    <a:lnTo>
                      <a:pt x="203" y="301"/>
                    </a:lnTo>
                    <a:lnTo>
                      <a:pt x="195" y="299"/>
                    </a:lnTo>
                    <a:lnTo>
                      <a:pt x="193" y="296"/>
                    </a:lnTo>
                    <a:lnTo>
                      <a:pt x="193" y="294"/>
                    </a:lnTo>
                    <a:lnTo>
                      <a:pt x="190" y="291"/>
                    </a:lnTo>
                    <a:lnTo>
                      <a:pt x="184" y="287"/>
                    </a:lnTo>
                    <a:lnTo>
                      <a:pt x="181" y="287"/>
                    </a:lnTo>
                    <a:lnTo>
                      <a:pt x="181" y="288"/>
                    </a:lnTo>
                    <a:lnTo>
                      <a:pt x="179" y="291"/>
                    </a:lnTo>
                    <a:lnTo>
                      <a:pt x="163" y="301"/>
                    </a:lnTo>
                    <a:lnTo>
                      <a:pt x="157" y="299"/>
                    </a:lnTo>
                    <a:lnTo>
                      <a:pt x="145" y="284"/>
                    </a:lnTo>
                    <a:lnTo>
                      <a:pt x="127" y="274"/>
                    </a:lnTo>
                    <a:lnTo>
                      <a:pt x="127" y="284"/>
                    </a:lnTo>
                    <a:lnTo>
                      <a:pt x="121" y="289"/>
                    </a:lnTo>
                    <a:lnTo>
                      <a:pt x="107" y="288"/>
                    </a:lnTo>
                    <a:lnTo>
                      <a:pt x="105" y="288"/>
                    </a:lnTo>
                    <a:lnTo>
                      <a:pt x="102" y="287"/>
                    </a:lnTo>
                    <a:lnTo>
                      <a:pt x="100" y="285"/>
                    </a:lnTo>
                    <a:lnTo>
                      <a:pt x="98" y="281"/>
                    </a:lnTo>
                    <a:lnTo>
                      <a:pt x="98" y="275"/>
                    </a:lnTo>
                    <a:lnTo>
                      <a:pt x="90" y="265"/>
                    </a:lnTo>
                    <a:lnTo>
                      <a:pt x="74" y="263"/>
                    </a:lnTo>
                    <a:lnTo>
                      <a:pt x="73" y="263"/>
                    </a:lnTo>
                    <a:lnTo>
                      <a:pt x="71" y="265"/>
                    </a:lnTo>
                    <a:lnTo>
                      <a:pt x="70" y="265"/>
                    </a:lnTo>
                    <a:lnTo>
                      <a:pt x="70" y="268"/>
                    </a:lnTo>
                    <a:lnTo>
                      <a:pt x="68" y="271"/>
                    </a:lnTo>
                    <a:lnTo>
                      <a:pt x="61" y="278"/>
                    </a:lnTo>
                    <a:lnTo>
                      <a:pt x="61" y="280"/>
                    </a:lnTo>
                    <a:lnTo>
                      <a:pt x="57" y="281"/>
                    </a:lnTo>
                    <a:lnTo>
                      <a:pt x="49" y="281"/>
                    </a:lnTo>
                    <a:lnTo>
                      <a:pt x="46" y="282"/>
                    </a:lnTo>
                    <a:lnTo>
                      <a:pt x="46" y="284"/>
                    </a:lnTo>
                    <a:lnTo>
                      <a:pt x="45" y="285"/>
                    </a:lnTo>
                    <a:lnTo>
                      <a:pt x="45" y="287"/>
                    </a:lnTo>
                    <a:lnTo>
                      <a:pt x="46" y="288"/>
                    </a:lnTo>
                    <a:lnTo>
                      <a:pt x="47" y="287"/>
                    </a:lnTo>
                    <a:lnTo>
                      <a:pt x="50" y="289"/>
                    </a:lnTo>
                    <a:lnTo>
                      <a:pt x="50" y="291"/>
                    </a:lnTo>
                    <a:lnTo>
                      <a:pt x="46" y="289"/>
                    </a:lnTo>
                    <a:lnTo>
                      <a:pt x="43" y="285"/>
                    </a:lnTo>
                    <a:lnTo>
                      <a:pt x="43" y="281"/>
                    </a:lnTo>
                    <a:lnTo>
                      <a:pt x="31" y="282"/>
                    </a:lnTo>
                    <a:lnTo>
                      <a:pt x="28" y="282"/>
                    </a:lnTo>
                    <a:lnTo>
                      <a:pt x="24" y="284"/>
                    </a:lnTo>
                    <a:lnTo>
                      <a:pt x="22" y="284"/>
                    </a:lnTo>
                    <a:lnTo>
                      <a:pt x="11" y="295"/>
                    </a:lnTo>
                    <a:lnTo>
                      <a:pt x="8" y="295"/>
                    </a:lnTo>
                    <a:lnTo>
                      <a:pt x="7" y="294"/>
                    </a:lnTo>
                    <a:lnTo>
                      <a:pt x="7" y="292"/>
                    </a:lnTo>
                    <a:lnTo>
                      <a:pt x="4" y="289"/>
                    </a:lnTo>
                    <a:lnTo>
                      <a:pt x="4" y="287"/>
                    </a:lnTo>
                    <a:lnTo>
                      <a:pt x="0" y="292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7" name="Line 6466">
                <a:extLst>
                  <a:ext uri="{FF2B5EF4-FFF2-40B4-BE49-F238E27FC236}">
                    <a16:creationId xmlns:a16="http://schemas.microsoft.com/office/drawing/2014/main" id="{2F99D0C1-E7DC-1101-6106-E48B799FBFB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002" y="1835"/>
                <a:ext cx="1" cy="2"/>
              </a:xfrm>
              <a:prstGeom prst="line">
                <a:avLst/>
              </a:pr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8" name="Freeform 6467">
                <a:extLst>
                  <a:ext uri="{FF2B5EF4-FFF2-40B4-BE49-F238E27FC236}">
                    <a16:creationId xmlns:a16="http://schemas.microsoft.com/office/drawing/2014/main" id="{585AB06B-BFA7-EDD9-90DB-E9DCB75203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0" y="1941"/>
                <a:ext cx="186" cy="202"/>
              </a:xfrm>
              <a:custGeom>
                <a:avLst/>
                <a:gdLst>
                  <a:gd name="T0" fmla="*/ 568 w 741"/>
                  <a:gd name="T1" fmla="*/ 6 h 806"/>
                  <a:gd name="T2" fmla="*/ 577 w 741"/>
                  <a:gd name="T3" fmla="*/ 19 h 806"/>
                  <a:gd name="T4" fmla="*/ 576 w 741"/>
                  <a:gd name="T5" fmla="*/ 41 h 806"/>
                  <a:gd name="T6" fmla="*/ 584 w 741"/>
                  <a:gd name="T7" fmla="*/ 50 h 806"/>
                  <a:gd name="T8" fmla="*/ 611 w 741"/>
                  <a:gd name="T9" fmla="*/ 81 h 806"/>
                  <a:gd name="T10" fmla="*/ 614 w 741"/>
                  <a:gd name="T11" fmla="*/ 102 h 806"/>
                  <a:gd name="T12" fmla="*/ 590 w 741"/>
                  <a:gd name="T13" fmla="*/ 122 h 806"/>
                  <a:gd name="T14" fmla="*/ 640 w 741"/>
                  <a:gd name="T15" fmla="*/ 165 h 806"/>
                  <a:gd name="T16" fmla="*/ 619 w 741"/>
                  <a:gd name="T17" fmla="*/ 212 h 806"/>
                  <a:gd name="T18" fmla="*/ 665 w 741"/>
                  <a:gd name="T19" fmla="*/ 243 h 806"/>
                  <a:gd name="T20" fmla="*/ 648 w 741"/>
                  <a:gd name="T21" fmla="*/ 268 h 806"/>
                  <a:gd name="T22" fmla="*/ 665 w 741"/>
                  <a:gd name="T23" fmla="*/ 302 h 806"/>
                  <a:gd name="T24" fmla="*/ 653 w 741"/>
                  <a:gd name="T25" fmla="*/ 326 h 806"/>
                  <a:gd name="T26" fmla="*/ 669 w 741"/>
                  <a:gd name="T27" fmla="*/ 348 h 806"/>
                  <a:gd name="T28" fmla="*/ 674 w 741"/>
                  <a:gd name="T29" fmla="*/ 400 h 806"/>
                  <a:gd name="T30" fmla="*/ 622 w 741"/>
                  <a:gd name="T31" fmla="*/ 413 h 806"/>
                  <a:gd name="T32" fmla="*/ 618 w 741"/>
                  <a:gd name="T33" fmla="*/ 436 h 806"/>
                  <a:gd name="T34" fmla="*/ 632 w 741"/>
                  <a:gd name="T35" fmla="*/ 455 h 806"/>
                  <a:gd name="T36" fmla="*/ 659 w 741"/>
                  <a:gd name="T37" fmla="*/ 542 h 806"/>
                  <a:gd name="T38" fmla="*/ 648 w 741"/>
                  <a:gd name="T39" fmla="*/ 559 h 806"/>
                  <a:gd name="T40" fmla="*/ 618 w 741"/>
                  <a:gd name="T41" fmla="*/ 599 h 806"/>
                  <a:gd name="T42" fmla="*/ 630 w 741"/>
                  <a:gd name="T43" fmla="*/ 649 h 806"/>
                  <a:gd name="T44" fmla="*/ 648 w 741"/>
                  <a:gd name="T45" fmla="*/ 623 h 806"/>
                  <a:gd name="T46" fmla="*/ 674 w 741"/>
                  <a:gd name="T47" fmla="*/ 621 h 806"/>
                  <a:gd name="T48" fmla="*/ 699 w 741"/>
                  <a:gd name="T49" fmla="*/ 640 h 806"/>
                  <a:gd name="T50" fmla="*/ 721 w 741"/>
                  <a:gd name="T51" fmla="*/ 697 h 806"/>
                  <a:gd name="T52" fmla="*/ 681 w 741"/>
                  <a:gd name="T53" fmla="*/ 717 h 806"/>
                  <a:gd name="T54" fmla="*/ 652 w 741"/>
                  <a:gd name="T55" fmla="*/ 718 h 806"/>
                  <a:gd name="T56" fmla="*/ 622 w 741"/>
                  <a:gd name="T57" fmla="*/ 751 h 806"/>
                  <a:gd name="T58" fmla="*/ 611 w 741"/>
                  <a:gd name="T59" fmla="*/ 764 h 806"/>
                  <a:gd name="T60" fmla="*/ 569 w 741"/>
                  <a:gd name="T61" fmla="*/ 784 h 806"/>
                  <a:gd name="T62" fmla="*/ 514 w 741"/>
                  <a:gd name="T63" fmla="*/ 781 h 806"/>
                  <a:gd name="T64" fmla="*/ 511 w 741"/>
                  <a:gd name="T65" fmla="*/ 796 h 806"/>
                  <a:gd name="T66" fmla="*/ 503 w 741"/>
                  <a:gd name="T67" fmla="*/ 806 h 806"/>
                  <a:gd name="T68" fmla="*/ 478 w 741"/>
                  <a:gd name="T69" fmla="*/ 802 h 806"/>
                  <a:gd name="T70" fmla="*/ 436 w 741"/>
                  <a:gd name="T71" fmla="*/ 775 h 806"/>
                  <a:gd name="T72" fmla="*/ 403 w 741"/>
                  <a:gd name="T73" fmla="*/ 751 h 806"/>
                  <a:gd name="T74" fmla="*/ 415 w 741"/>
                  <a:gd name="T75" fmla="*/ 733 h 806"/>
                  <a:gd name="T76" fmla="*/ 403 w 741"/>
                  <a:gd name="T77" fmla="*/ 736 h 806"/>
                  <a:gd name="T78" fmla="*/ 379 w 741"/>
                  <a:gd name="T79" fmla="*/ 738 h 806"/>
                  <a:gd name="T80" fmla="*/ 361 w 741"/>
                  <a:gd name="T81" fmla="*/ 733 h 806"/>
                  <a:gd name="T82" fmla="*/ 347 w 741"/>
                  <a:gd name="T83" fmla="*/ 772 h 806"/>
                  <a:gd name="T84" fmla="*/ 331 w 741"/>
                  <a:gd name="T85" fmla="*/ 767 h 806"/>
                  <a:gd name="T86" fmla="*/ 329 w 741"/>
                  <a:gd name="T87" fmla="*/ 753 h 806"/>
                  <a:gd name="T88" fmla="*/ 304 w 741"/>
                  <a:gd name="T89" fmla="*/ 754 h 806"/>
                  <a:gd name="T90" fmla="*/ 270 w 741"/>
                  <a:gd name="T91" fmla="*/ 777 h 806"/>
                  <a:gd name="T92" fmla="*/ 243 w 741"/>
                  <a:gd name="T93" fmla="*/ 775 h 806"/>
                  <a:gd name="T94" fmla="*/ 232 w 741"/>
                  <a:gd name="T95" fmla="*/ 732 h 806"/>
                  <a:gd name="T96" fmla="*/ 247 w 741"/>
                  <a:gd name="T97" fmla="*/ 691 h 806"/>
                  <a:gd name="T98" fmla="*/ 223 w 741"/>
                  <a:gd name="T99" fmla="*/ 688 h 806"/>
                  <a:gd name="T100" fmla="*/ 163 w 741"/>
                  <a:gd name="T101" fmla="*/ 697 h 806"/>
                  <a:gd name="T102" fmla="*/ 97 w 741"/>
                  <a:gd name="T103" fmla="*/ 704 h 806"/>
                  <a:gd name="T104" fmla="*/ 63 w 741"/>
                  <a:gd name="T105" fmla="*/ 746 h 806"/>
                  <a:gd name="T106" fmla="*/ 59 w 741"/>
                  <a:gd name="T107" fmla="*/ 758 h 806"/>
                  <a:gd name="T108" fmla="*/ 9 w 741"/>
                  <a:gd name="T109" fmla="*/ 747 h 8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741" h="806">
                    <a:moveTo>
                      <a:pt x="549" y="0"/>
                    </a:moveTo>
                    <a:lnTo>
                      <a:pt x="551" y="2"/>
                    </a:lnTo>
                    <a:lnTo>
                      <a:pt x="555" y="4"/>
                    </a:lnTo>
                    <a:lnTo>
                      <a:pt x="563" y="7"/>
                    </a:lnTo>
                    <a:lnTo>
                      <a:pt x="565" y="7"/>
                    </a:lnTo>
                    <a:lnTo>
                      <a:pt x="566" y="6"/>
                    </a:lnTo>
                    <a:lnTo>
                      <a:pt x="568" y="6"/>
                    </a:lnTo>
                    <a:lnTo>
                      <a:pt x="569" y="4"/>
                    </a:lnTo>
                    <a:lnTo>
                      <a:pt x="573" y="3"/>
                    </a:lnTo>
                    <a:lnTo>
                      <a:pt x="573" y="6"/>
                    </a:lnTo>
                    <a:lnTo>
                      <a:pt x="574" y="7"/>
                    </a:lnTo>
                    <a:lnTo>
                      <a:pt x="574" y="10"/>
                    </a:lnTo>
                    <a:lnTo>
                      <a:pt x="577" y="12"/>
                    </a:lnTo>
                    <a:lnTo>
                      <a:pt x="577" y="19"/>
                    </a:lnTo>
                    <a:lnTo>
                      <a:pt x="574" y="24"/>
                    </a:lnTo>
                    <a:lnTo>
                      <a:pt x="574" y="25"/>
                    </a:lnTo>
                    <a:lnTo>
                      <a:pt x="570" y="28"/>
                    </a:lnTo>
                    <a:lnTo>
                      <a:pt x="569" y="32"/>
                    </a:lnTo>
                    <a:lnTo>
                      <a:pt x="569" y="35"/>
                    </a:lnTo>
                    <a:lnTo>
                      <a:pt x="573" y="39"/>
                    </a:lnTo>
                    <a:lnTo>
                      <a:pt x="576" y="41"/>
                    </a:lnTo>
                    <a:lnTo>
                      <a:pt x="578" y="39"/>
                    </a:lnTo>
                    <a:lnTo>
                      <a:pt x="578" y="38"/>
                    </a:lnTo>
                    <a:lnTo>
                      <a:pt x="580" y="38"/>
                    </a:lnTo>
                    <a:lnTo>
                      <a:pt x="583" y="42"/>
                    </a:lnTo>
                    <a:lnTo>
                      <a:pt x="584" y="46"/>
                    </a:lnTo>
                    <a:lnTo>
                      <a:pt x="583" y="50"/>
                    </a:lnTo>
                    <a:lnTo>
                      <a:pt x="584" y="50"/>
                    </a:lnTo>
                    <a:lnTo>
                      <a:pt x="584" y="48"/>
                    </a:lnTo>
                    <a:lnTo>
                      <a:pt x="588" y="48"/>
                    </a:lnTo>
                    <a:lnTo>
                      <a:pt x="597" y="53"/>
                    </a:lnTo>
                    <a:lnTo>
                      <a:pt x="599" y="56"/>
                    </a:lnTo>
                    <a:lnTo>
                      <a:pt x="601" y="59"/>
                    </a:lnTo>
                    <a:lnTo>
                      <a:pt x="606" y="66"/>
                    </a:lnTo>
                    <a:lnTo>
                      <a:pt x="611" y="81"/>
                    </a:lnTo>
                    <a:lnTo>
                      <a:pt x="615" y="89"/>
                    </a:lnTo>
                    <a:lnTo>
                      <a:pt x="616" y="91"/>
                    </a:lnTo>
                    <a:lnTo>
                      <a:pt x="618" y="94"/>
                    </a:lnTo>
                    <a:lnTo>
                      <a:pt x="621" y="98"/>
                    </a:lnTo>
                    <a:lnTo>
                      <a:pt x="619" y="98"/>
                    </a:lnTo>
                    <a:lnTo>
                      <a:pt x="615" y="101"/>
                    </a:lnTo>
                    <a:lnTo>
                      <a:pt x="614" y="102"/>
                    </a:lnTo>
                    <a:lnTo>
                      <a:pt x="611" y="103"/>
                    </a:lnTo>
                    <a:lnTo>
                      <a:pt x="606" y="108"/>
                    </a:lnTo>
                    <a:lnTo>
                      <a:pt x="601" y="110"/>
                    </a:lnTo>
                    <a:lnTo>
                      <a:pt x="598" y="113"/>
                    </a:lnTo>
                    <a:lnTo>
                      <a:pt x="591" y="119"/>
                    </a:lnTo>
                    <a:lnTo>
                      <a:pt x="590" y="119"/>
                    </a:lnTo>
                    <a:lnTo>
                      <a:pt x="590" y="122"/>
                    </a:lnTo>
                    <a:lnTo>
                      <a:pt x="616" y="140"/>
                    </a:lnTo>
                    <a:lnTo>
                      <a:pt x="618" y="142"/>
                    </a:lnTo>
                    <a:lnTo>
                      <a:pt x="625" y="148"/>
                    </a:lnTo>
                    <a:lnTo>
                      <a:pt x="629" y="152"/>
                    </a:lnTo>
                    <a:lnTo>
                      <a:pt x="630" y="155"/>
                    </a:lnTo>
                    <a:lnTo>
                      <a:pt x="632" y="156"/>
                    </a:lnTo>
                    <a:lnTo>
                      <a:pt x="640" y="165"/>
                    </a:lnTo>
                    <a:lnTo>
                      <a:pt x="641" y="165"/>
                    </a:lnTo>
                    <a:lnTo>
                      <a:pt x="641" y="166"/>
                    </a:lnTo>
                    <a:lnTo>
                      <a:pt x="640" y="168"/>
                    </a:lnTo>
                    <a:lnTo>
                      <a:pt x="635" y="170"/>
                    </a:lnTo>
                    <a:lnTo>
                      <a:pt x="625" y="182"/>
                    </a:lnTo>
                    <a:lnTo>
                      <a:pt x="614" y="216"/>
                    </a:lnTo>
                    <a:lnTo>
                      <a:pt x="619" y="212"/>
                    </a:lnTo>
                    <a:lnTo>
                      <a:pt x="628" y="211"/>
                    </a:lnTo>
                    <a:lnTo>
                      <a:pt x="636" y="211"/>
                    </a:lnTo>
                    <a:lnTo>
                      <a:pt x="641" y="212"/>
                    </a:lnTo>
                    <a:lnTo>
                      <a:pt x="643" y="212"/>
                    </a:lnTo>
                    <a:lnTo>
                      <a:pt x="652" y="221"/>
                    </a:lnTo>
                    <a:lnTo>
                      <a:pt x="659" y="235"/>
                    </a:lnTo>
                    <a:lnTo>
                      <a:pt x="665" y="243"/>
                    </a:lnTo>
                    <a:lnTo>
                      <a:pt x="665" y="244"/>
                    </a:lnTo>
                    <a:lnTo>
                      <a:pt x="661" y="244"/>
                    </a:lnTo>
                    <a:lnTo>
                      <a:pt x="654" y="259"/>
                    </a:lnTo>
                    <a:lnTo>
                      <a:pt x="654" y="260"/>
                    </a:lnTo>
                    <a:lnTo>
                      <a:pt x="652" y="260"/>
                    </a:lnTo>
                    <a:lnTo>
                      <a:pt x="654" y="263"/>
                    </a:lnTo>
                    <a:lnTo>
                      <a:pt x="648" y="268"/>
                    </a:lnTo>
                    <a:lnTo>
                      <a:pt x="648" y="270"/>
                    </a:lnTo>
                    <a:lnTo>
                      <a:pt x="651" y="270"/>
                    </a:lnTo>
                    <a:lnTo>
                      <a:pt x="657" y="278"/>
                    </a:lnTo>
                    <a:lnTo>
                      <a:pt x="661" y="282"/>
                    </a:lnTo>
                    <a:lnTo>
                      <a:pt x="659" y="290"/>
                    </a:lnTo>
                    <a:lnTo>
                      <a:pt x="662" y="297"/>
                    </a:lnTo>
                    <a:lnTo>
                      <a:pt x="665" y="302"/>
                    </a:lnTo>
                    <a:lnTo>
                      <a:pt x="665" y="303"/>
                    </a:lnTo>
                    <a:lnTo>
                      <a:pt x="664" y="306"/>
                    </a:lnTo>
                    <a:lnTo>
                      <a:pt x="655" y="314"/>
                    </a:lnTo>
                    <a:lnTo>
                      <a:pt x="651" y="317"/>
                    </a:lnTo>
                    <a:lnTo>
                      <a:pt x="650" y="319"/>
                    </a:lnTo>
                    <a:lnTo>
                      <a:pt x="650" y="320"/>
                    </a:lnTo>
                    <a:lnTo>
                      <a:pt x="653" y="326"/>
                    </a:lnTo>
                    <a:lnTo>
                      <a:pt x="654" y="327"/>
                    </a:lnTo>
                    <a:lnTo>
                      <a:pt x="654" y="334"/>
                    </a:lnTo>
                    <a:lnTo>
                      <a:pt x="657" y="348"/>
                    </a:lnTo>
                    <a:lnTo>
                      <a:pt x="657" y="349"/>
                    </a:lnTo>
                    <a:lnTo>
                      <a:pt x="658" y="349"/>
                    </a:lnTo>
                    <a:lnTo>
                      <a:pt x="662" y="348"/>
                    </a:lnTo>
                    <a:lnTo>
                      <a:pt x="669" y="348"/>
                    </a:lnTo>
                    <a:lnTo>
                      <a:pt x="671" y="355"/>
                    </a:lnTo>
                    <a:lnTo>
                      <a:pt x="669" y="362"/>
                    </a:lnTo>
                    <a:lnTo>
                      <a:pt x="672" y="383"/>
                    </a:lnTo>
                    <a:lnTo>
                      <a:pt x="674" y="384"/>
                    </a:lnTo>
                    <a:lnTo>
                      <a:pt x="672" y="386"/>
                    </a:lnTo>
                    <a:lnTo>
                      <a:pt x="672" y="397"/>
                    </a:lnTo>
                    <a:lnTo>
                      <a:pt x="674" y="400"/>
                    </a:lnTo>
                    <a:lnTo>
                      <a:pt x="672" y="400"/>
                    </a:lnTo>
                    <a:lnTo>
                      <a:pt x="671" y="401"/>
                    </a:lnTo>
                    <a:lnTo>
                      <a:pt x="668" y="407"/>
                    </a:lnTo>
                    <a:lnTo>
                      <a:pt x="662" y="410"/>
                    </a:lnTo>
                    <a:lnTo>
                      <a:pt x="633" y="410"/>
                    </a:lnTo>
                    <a:lnTo>
                      <a:pt x="623" y="413"/>
                    </a:lnTo>
                    <a:lnTo>
                      <a:pt x="622" y="413"/>
                    </a:lnTo>
                    <a:lnTo>
                      <a:pt x="622" y="417"/>
                    </a:lnTo>
                    <a:lnTo>
                      <a:pt x="625" y="417"/>
                    </a:lnTo>
                    <a:lnTo>
                      <a:pt x="628" y="419"/>
                    </a:lnTo>
                    <a:lnTo>
                      <a:pt x="628" y="423"/>
                    </a:lnTo>
                    <a:lnTo>
                      <a:pt x="623" y="432"/>
                    </a:lnTo>
                    <a:lnTo>
                      <a:pt x="618" y="434"/>
                    </a:lnTo>
                    <a:lnTo>
                      <a:pt x="618" y="436"/>
                    </a:lnTo>
                    <a:lnTo>
                      <a:pt x="616" y="436"/>
                    </a:lnTo>
                    <a:lnTo>
                      <a:pt x="616" y="439"/>
                    </a:lnTo>
                    <a:lnTo>
                      <a:pt x="618" y="441"/>
                    </a:lnTo>
                    <a:lnTo>
                      <a:pt x="619" y="443"/>
                    </a:lnTo>
                    <a:lnTo>
                      <a:pt x="630" y="448"/>
                    </a:lnTo>
                    <a:lnTo>
                      <a:pt x="630" y="453"/>
                    </a:lnTo>
                    <a:lnTo>
                      <a:pt x="632" y="455"/>
                    </a:lnTo>
                    <a:lnTo>
                      <a:pt x="635" y="457"/>
                    </a:lnTo>
                    <a:lnTo>
                      <a:pt x="643" y="464"/>
                    </a:lnTo>
                    <a:lnTo>
                      <a:pt x="643" y="482"/>
                    </a:lnTo>
                    <a:lnTo>
                      <a:pt x="654" y="532"/>
                    </a:lnTo>
                    <a:lnTo>
                      <a:pt x="658" y="536"/>
                    </a:lnTo>
                    <a:lnTo>
                      <a:pt x="659" y="539"/>
                    </a:lnTo>
                    <a:lnTo>
                      <a:pt x="659" y="542"/>
                    </a:lnTo>
                    <a:lnTo>
                      <a:pt x="658" y="542"/>
                    </a:lnTo>
                    <a:lnTo>
                      <a:pt x="648" y="539"/>
                    </a:lnTo>
                    <a:lnTo>
                      <a:pt x="647" y="538"/>
                    </a:lnTo>
                    <a:lnTo>
                      <a:pt x="645" y="538"/>
                    </a:lnTo>
                    <a:lnTo>
                      <a:pt x="645" y="545"/>
                    </a:lnTo>
                    <a:lnTo>
                      <a:pt x="648" y="556"/>
                    </a:lnTo>
                    <a:lnTo>
                      <a:pt x="648" y="559"/>
                    </a:lnTo>
                    <a:lnTo>
                      <a:pt x="647" y="561"/>
                    </a:lnTo>
                    <a:lnTo>
                      <a:pt x="645" y="566"/>
                    </a:lnTo>
                    <a:lnTo>
                      <a:pt x="645" y="568"/>
                    </a:lnTo>
                    <a:lnTo>
                      <a:pt x="623" y="578"/>
                    </a:lnTo>
                    <a:lnTo>
                      <a:pt x="622" y="578"/>
                    </a:lnTo>
                    <a:lnTo>
                      <a:pt x="621" y="595"/>
                    </a:lnTo>
                    <a:lnTo>
                      <a:pt x="618" y="599"/>
                    </a:lnTo>
                    <a:lnTo>
                      <a:pt x="615" y="606"/>
                    </a:lnTo>
                    <a:lnTo>
                      <a:pt x="616" y="614"/>
                    </a:lnTo>
                    <a:lnTo>
                      <a:pt x="623" y="626"/>
                    </a:lnTo>
                    <a:lnTo>
                      <a:pt x="625" y="630"/>
                    </a:lnTo>
                    <a:lnTo>
                      <a:pt x="619" y="640"/>
                    </a:lnTo>
                    <a:lnTo>
                      <a:pt x="619" y="644"/>
                    </a:lnTo>
                    <a:lnTo>
                      <a:pt x="630" y="649"/>
                    </a:lnTo>
                    <a:lnTo>
                      <a:pt x="636" y="654"/>
                    </a:lnTo>
                    <a:lnTo>
                      <a:pt x="638" y="654"/>
                    </a:lnTo>
                    <a:lnTo>
                      <a:pt x="640" y="652"/>
                    </a:lnTo>
                    <a:lnTo>
                      <a:pt x="645" y="641"/>
                    </a:lnTo>
                    <a:lnTo>
                      <a:pt x="647" y="634"/>
                    </a:lnTo>
                    <a:lnTo>
                      <a:pt x="648" y="631"/>
                    </a:lnTo>
                    <a:lnTo>
                      <a:pt x="648" y="623"/>
                    </a:lnTo>
                    <a:lnTo>
                      <a:pt x="650" y="620"/>
                    </a:lnTo>
                    <a:lnTo>
                      <a:pt x="650" y="617"/>
                    </a:lnTo>
                    <a:lnTo>
                      <a:pt x="651" y="617"/>
                    </a:lnTo>
                    <a:lnTo>
                      <a:pt x="654" y="614"/>
                    </a:lnTo>
                    <a:lnTo>
                      <a:pt x="661" y="616"/>
                    </a:lnTo>
                    <a:lnTo>
                      <a:pt x="672" y="621"/>
                    </a:lnTo>
                    <a:lnTo>
                      <a:pt x="674" y="621"/>
                    </a:lnTo>
                    <a:lnTo>
                      <a:pt x="676" y="626"/>
                    </a:lnTo>
                    <a:lnTo>
                      <a:pt x="686" y="635"/>
                    </a:lnTo>
                    <a:lnTo>
                      <a:pt x="688" y="635"/>
                    </a:lnTo>
                    <a:lnTo>
                      <a:pt x="690" y="637"/>
                    </a:lnTo>
                    <a:lnTo>
                      <a:pt x="695" y="637"/>
                    </a:lnTo>
                    <a:lnTo>
                      <a:pt x="697" y="638"/>
                    </a:lnTo>
                    <a:lnTo>
                      <a:pt x="699" y="640"/>
                    </a:lnTo>
                    <a:lnTo>
                      <a:pt x="699" y="648"/>
                    </a:lnTo>
                    <a:lnTo>
                      <a:pt x="705" y="652"/>
                    </a:lnTo>
                    <a:lnTo>
                      <a:pt x="719" y="652"/>
                    </a:lnTo>
                    <a:lnTo>
                      <a:pt x="725" y="654"/>
                    </a:lnTo>
                    <a:lnTo>
                      <a:pt x="739" y="665"/>
                    </a:lnTo>
                    <a:lnTo>
                      <a:pt x="741" y="666"/>
                    </a:lnTo>
                    <a:lnTo>
                      <a:pt x="721" y="697"/>
                    </a:lnTo>
                    <a:lnTo>
                      <a:pt x="719" y="700"/>
                    </a:lnTo>
                    <a:lnTo>
                      <a:pt x="715" y="704"/>
                    </a:lnTo>
                    <a:lnTo>
                      <a:pt x="715" y="707"/>
                    </a:lnTo>
                    <a:lnTo>
                      <a:pt x="702" y="714"/>
                    </a:lnTo>
                    <a:lnTo>
                      <a:pt x="690" y="718"/>
                    </a:lnTo>
                    <a:lnTo>
                      <a:pt x="683" y="718"/>
                    </a:lnTo>
                    <a:lnTo>
                      <a:pt x="681" y="717"/>
                    </a:lnTo>
                    <a:lnTo>
                      <a:pt x="678" y="717"/>
                    </a:lnTo>
                    <a:lnTo>
                      <a:pt x="661" y="708"/>
                    </a:lnTo>
                    <a:lnTo>
                      <a:pt x="658" y="708"/>
                    </a:lnTo>
                    <a:lnTo>
                      <a:pt x="655" y="711"/>
                    </a:lnTo>
                    <a:lnTo>
                      <a:pt x="655" y="712"/>
                    </a:lnTo>
                    <a:lnTo>
                      <a:pt x="654" y="714"/>
                    </a:lnTo>
                    <a:lnTo>
                      <a:pt x="652" y="718"/>
                    </a:lnTo>
                    <a:lnTo>
                      <a:pt x="654" y="732"/>
                    </a:lnTo>
                    <a:lnTo>
                      <a:pt x="641" y="743"/>
                    </a:lnTo>
                    <a:lnTo>
                      <a:pt x="636" y="747"/>
                    </a:lnTo>
                    <a:lnTo>
                      <a:pt x="633" y="748"/>
                    </a:lnTo>
                    <a:lnTo>
                      <a:pt x="632" y="748"/>
                    </a:lnTo>
                    <a:lnTo>
                      <a:pt x="625" y="751"/>
                    </a:lnTo>
                    <a:lnTo>
                      <a:pt x="622" y="751"/>
                    </a:lnTo>
                    <a:lnTo>
                      <a:pt x="618" y="747"/>
                    </a:lnTo>
                    <a:lnTo>
                      <a:pt x="616" y="747"/>
                    </a:lnTo>
                    <a:lnTo>
                      <a:pt x="614" y="748"/>
                    </a:lnTo>
                    <a:lnTo>
                      <a:pt x="614" y="750"/>
                    </a:lnTo>
                    <a:lnTo>
                      <a:pt x="611" y="761"/>
                    </a:lnTo>
                    <a:lnTo>
                      <a:pt x="609" y="764"/>
                    </a:lnTo>
                    <a:lnTo>
                      <a:pt x="611" y="764"/>
                    </a:lnTo>
                    <a:lnTo>
                      <a:pt x="612" y="765"/>
                    </a:lnTo>
                    <a:lnTo>
                      <a:pt x="609" y="775"/>
                    </a:lnTo>
                    <a:lnTo>
                      <a:pt x="604" y="779"/>
                    </a:lnTo>
                    <a:lnTo>
                      <a:pt x="604" y="781"/>
                    </a:lnTo>
                    <a:lnTo>
                      <a:pt x="602" y="781"/>
                    </a:lnTo>
                    <a:lnTo>
                      <a:pt x="599" y="784"/>
                    </a:lnTo>
                    <a:lnTo>
                      <a:pt x="569" y="784"/>
                    </a:lnTo>
                    <a:lnTo>
                      <a:pt x="568" y="785"/>
                    </a:lnTo>
                    <a:lnTo>
                      <a:pt x="563" y="781"/>
                    </a:lnTo>
                    <a:lnTo>
                      <a:pt x="538" y="767"/>
                    </a:lnTo>
                    <a:lnTo>
                      <a:pt x="530" y="777"/>
                    </a:lnTo>
                    <a:lnTo>
                      <a:pt x="527" y="778"/>
                    </a:lnTo>
                    <a:lnTo>
                      <a:pt x="524" y="781"/>
                    </a:lnTo>
                    <a:lnTo>
                      <a:pt x="514" y="781"/>
                    </a:lnTo>
                    <a:lnTo>
                      <a:pt x="511" y="784"/>
                    </a:lnTo>
                    <a:lnTo>
                      <a:pt x="509" y="784"/>
                    </a:lnTo>
                    <a:lnTo>
                      <a:pt x="509" y="785"/>
                    </a:lnTo>
                    <a:lnTo>
                      <a:pt x="507" y="786"/>
                    </a:lnTo>
                    <a:lnTo>
                      <a:pt x="506" y="793"/>
                    </a:lnTo>
                    <a:lnTo>
                      <a:pt x="510" y="796"/>
                    </a:lnTo>
                    <a:lnTo>
                      <a:pt x="511" y="796"/>
                    </a:lnTo>
                    <a:lnTo>
                      <a:pt x="513" y="798"/>
                    </a:lnTo>
                    <a:lnTo>
                      <a:pt x="514" y="798"/>
                    </a:lnTo>
                    <a:lnTo>
                      <a:pt x="513" y="799"/>
                    </a:lnTo>
                    <a:lnTo>
                      <a:pt x="511" y="802"/>
                    </a:lnTo>
                    <a:lnTo>
                      <a:pt x="510" y="803"/>
                    </a:lnTo>
                    <a:lnTo>
                      <a:pt x="506" y="806"/>
                    </a:lnTo>
                    <a:lnTo>
                      <a:pt x="503" y="806"/>
                    </a:lnTo>
                    <a:lnTo>
                      <a:pt x="502" y="805"/>
                    </a:lnTo>
                    <a:lnTo>
                      <a:pt x="499" y="805"/>
                    </a:lnTo>
                    <a:lnTo>
                      <a:pt x="499" y="803"/>
                    </a:lnTo>
                    <a:lnTo>
                      <a:pt x="498" y="803"/>
                    </a:lnTo>
                    <a:lnTo>
                      <a:pt x="489" y="800"/>
                    </a:lnTo>
                    <a:lnTo>
                      <a:pt x="481" y="800"/>
                    </a:lnTo>
                    <a:lnTo>
                      <a:pt x="478" y="802"/>
                    </a:lnTo>
                    <a:lnTo>
                      <a:pt x="471" y="800"/>
                    </a:lnTo>
                    <a:lnTo>
                      <a:pt x="470" y="800"/>
                    </a:lnTo>
                    <a:lnTo>
                      <a:pt x="463" y="789"/>
                    </a:lnTo>
                    <a:lnTo>
                      <a:pt x="460" y="786"/>
                    </a:lnTo>
                    <a:lnTo>
                      <a:pt x="440" y="775"/>
                    </a:lnTo>
                    <a:lnTo>
                      <a:pt x="440" y="774"/>
                    </a:lnTo>
                    <a:lnTo>
                      <a:pt x="436" y="775"/>
                    </a:lnTo>
                    <a:lnTo>
                      <a:pt x="435" y="775"/>
                    </a:lnTo>
                    <a:lnTo>
                      <a:pt x="429" y="774"/>
                    </a:lnTo>
                    <a:lnTo>
                      <a:pt x="426" y="771"/>
                    </a:lnTo>
                    <a:lnTo>
                      <a:pt x="408" y="761"/>
                    </a:lnTo>
                    <a:lnTo>
                      <a:pt x="407" y="761"/>
                    </a:lnTo>
                    <a:lnTo>
                      <a:pt x="405" y="760"/>
                    </a:lnTo>
                    <a:lnTo>
                      <a:pt x="403" y="751"/>
                    </a:lnTo>
                    <a:lnTo>
                      <a:pt x="403" y="747"/>
                    </a:lnTo>
                    <a:lnTo>
                      <a:pt x="404" y="744"/>
                    </a:lnTo>
                    <a:lnTo>
                      <a:pt x="404" y="743"/>
                    </a:lnTo>
                    <a:lnTo>
                      <a:pt x="405" y="740"/>
                    </a:lnTo>
                    <a:lnTo>
                      <a:pt x="411" y="740"/>
                    </a:lnTo>
                    <a:lnTo>
                      <a:pt x="415" y="736"/>
                    </a:lnTo>
                    <a:lnTo>
                      <a:pt x="415" y="733"/>
                    </a:lnTo>
                    <a:lnTo>
                      <a:pt x="414" y="731"/>
                    </a:lnTo>
                    <a:lnTo>
                      <a:pt x="412" y="731"/>
                    </a:lnTo>
                    <a:lnTo>
                      <a:pt x="412" y="729"/>
                    </a:lnTo>
                    <a:lnTo>
                      <a:pt x="407" y="729"/>
                    </a:lnTo>
                    <a:lnTo>
                      <a:pt x="405" y="731"/>
                    </a:lnTo>
                    <a:lnTo>
                      <a:pt x="403" y="735"/>
                    </a:lnTo>
                    <a:lnTo>
                      <a:pt x="403" y="736"/>
                    </a:lnTo>
                    <a:lnTo>
                      <a:pt x="401" y="736"/>
                    </a:lnTo>
                    <a:lnTo>
                      <a:pt x="394" y="738"/>
                    </a:lnTo>
                    <a:lnTo>
                      <a:pt x="390" y="740"/>
                    </a:lnTo>
                    <a:lnTo>
                      <a:pt x="382" y="740"/>
                    </a:lnTo>
                    <a:lnTo>
                      <a:pt x="380" y="739"/>
                    </a:lnTo>
                    <a:lnTo>
                      <a:pt x="380" y="738"/>
                    </a:lnTo>
                    <a:lnTo>
                      <a:pt x="379" y="738"/>
                    </a:lnTo>
                    <a:lnTo>
                      <a:pt x="377" y="736"/>
                    </a:lnTo>
                    <a:lnTo>
                      <a:pt x="377" y="732"/>
                    </a:lnTo>
                    <a:lnTo>
                      <a:pt x="374" y="729"/>
                    </a:lnTo>
                    <a:lnTo>
                      <a:pt x="369" y="729"/>
                    </a:lnTo>
                    <a:lnTo>
                      <a:pt x="364" y="731"/>
                    </a:lnTo>
                    <a:lnTo>
                      <a:pt x="362" y="731"/>
                    </a:lnTo>
                    <a:lnTo>
                      <a:pt x="361" y="733"/>
                    </a:lnTo>
                    <a:lnTo>
                      <a:pt x="351" y="744"/>
                    </a:lnTo>
                    <a:lnTo>
                      <a:pt x="351" y="751"/>
                    </a:lnTo>
                    <a:lnTo>
                      <a:pt x="355" y="755"/>
                    </a:lnTo>
                    <a:lnTo>
                      <a:pt x="355" y="760"/>
                    </a:lnTo>
                    <a:lnTo>
                      <a:pt x="350" y="771"/>
                    </a:lnTo>
                    <a:lnTo>
                      <a:pt x="348" y="771"/>
                    </a:lnTo>
                    <a:lnTo>
                      <a:pt x="347" y="772"/>
                    </a:lnTo>
                    <a:lnTo>
                      <a:pt x="341" y="772"/>
                    </a:lnTo>
                    <a:lnTo>
                      <a:pt x="336" y="771"/>
                    </a:lnTo>
                    <a:lnTo>
                      <a:pt x="334" y="771"/>
                    </a:lnTo>
                    <a:lnTo>
                      <a:pt x="334" y="769"/>
                    </a:lnTo>
                    <a:lnTo>
                      <a:pt x="333" y="769"/>
                    </a:lnTo>
                    <a:lnTo>
                      <a:pt x="333" y="768"/>
                    </a:lnTo>
                    <a:lnTo>
                      <a:pt x="331" y="767"/>
                    </a:lnTo>
                    <a:lnTo>
                      <a:pt x="331" y="765"/>
                    </a:lnTo>
                    <a:lnTo>
                      <a:pt x="333" y="762"/>
                    </a:lnTo>
                    <a:lnTo>
                      <a:pt x="334" y="761"/>
                    </a:lnTo>
                    <a:lnTo>
                      <a:pt x="336" y="761"/>
                    </a:lnTo>
                    <a:lnTo>
                      <a:pt x="336" y="757"/>
                    </a:lnTo>
                    <a:lnTo>
                      <a:pt x="331" y="753"/>
                    </a:lnTo>
                    <a:lnTo>
                      <a:pt x="329" y="753"/>
                    </a:lnTo>
                    <a:lnTo>
                      <a:pt x="329" y="754"/>
                    </a:lnTo>
                    <a:lnTo>
                      <a:pt x="326" y="757"/>
                    </a:lnTo>
                    <a:lnTo>
                      <a:pt x="326" y="761"/>
                    </a:lnTo>
                    <a:lnTo>
                      <a:pt x="324" y="762"/>
                    </a:lnTo>
                    <a:lnTo>
                      <a:pt x="320" y="762"/>
                    </a:lnTo>
                    <a:lnTo>
                      <a:pt x="310" y="758"/>
                    </a:lnTo>
                    <a:lnTo>
                      <a:pt x="304" y="754"/>
                    </a:lnTo>
                    <a:lnTo>
                      <a:pt x="302" y="753"/>
                    </a:lnTo>
                    <a:lnTo>
                      <a:pt x="302" y="754"/>
                    </a:lnTo>
                    <a:lnTo>
                      <a:pt x="297" y="760"/>
                    </a:lnTo>
                    <a:lnTo>
                      <a:pt x="295" y="764"/>
                    </a:lnTo>
                    <a:lnTo>
                      <a:pt x="280" y="775"/>
                    </a:lnTo>
                    <a:lnTo>
                      <a:pt x="271" y="777"/>
                    </a:lnTo>
                    <a:lnTo>
                      <a:pt x="270" y="777"/>
                    </a:lnTo>
                    <a:lnTo>
                      <a:pt x="270" y="775"/>
                    </a:lnTo>
                    <a:lnTo>
                      <a:pt x="261" y="777"/>
                    </a:lnTo>
                    <a:lnTo>
                      <a:pt x="256" y="772"/>
                    </a:lnTo>
                    <a:lnTo>
                      <a:pt x="252" y="774"/>
                    </a:lnTo>
                    <a:lnTo>
                      <a:pt x="250" y="777"/>
                    </a:lnTo>
                    <a:lnTo>
                      <a:pt x="246" y="777"/>
                    </a:lnTo>
                    <a:lnTo>
                      <a:pt x="243" y="775"/>
                    </a:lnTo>
                    <a:lnTo>
                      <a:pt x="230" y="765"/>
                    </a:lnTo>
                    <a:lnTo>
                      <a:pt x="224" y="764"/>
                    </a:lnTo>
                    <a:lnTo>
                      <a:pt x="214" y="760"/>
                    </a:lnTo>
                    <a:lnTo>
                      <a:pt x="213" y="760"/>
                    </a:lnTo>
                    <a:lnTo>
                      <a:pt x="210" y="757"/>
                    </a:lnTo>
                    <a:lnTo>
                      <a:pt x="210" y="754"/>
                    </a:lnTo>
                    <a:lnTo>
                      <a:pt x="232" y="732"/>
                    </a:lnTo>
                    <a:lnTo>
                      <a:pt x="234" y="732"/>
                    </a:lnTo>
                    <a:lnTo>
                      <a:pt x="234" y="729"/>
                    </a:lnTo>
                    <a:lnTo>
                      <a:pt x="237" y="725"/>
                    </a:lnTo>
                    <a:lnTo>
                      <a:pt x="238" y="721"/>
                    </a:lnTo>
                    <a:lnTo>
                      <a:pt x="243" y="702"/>
                    </a:lnTo>
                    <a:lnTo>
                      <a:pt x="246" y="697"/>
                    </a:lnTo>
                    <a:lnTo>
                      <a:pt x="247" y="691"/>
                    </a:lnTo>
                    <a:lnTo>
                      <a:pt x="247" y="688"/>
                    </a:lnTo>
                    <a:lnTo>
                      <a:pt x="254" y="673"/>
                    </a:lnTo>
                    <a:lnTo>
                      <a:pt x="257" y="671"/>
                    </a:lnTo>
                    <a:lnTo>
                      <a:pt x="256" y="671"/>
                    </a:lnTo>
                    <a:lnTo>
                      <a:pt x="240" y="676"/>
                    </a:lnTo>
                    <a:lnTo>
                      <a:pt x="227" y="688"/>
                    </a:lnTo>
                    <a:lnTo>
                      <a:pt x="223" y="688"/>
                    </a:lnTo>
                    <a:lnTo>
                      <a:pt x="210" y="680"/>
                    </a:lnTo>
                    <a:lnTo>
                      <a:pt x="209" y="681"/>
                    </a:lnTo>
                    <a:lnTo>
                      <a:pt x="201" y="695"/>
                    </a:lnTo>
                    <a:lnTo>
                      <a:pt x="193" y="704"/>
                    </a:lnTo>
                    <a:lnTo>
                      <a:pt x="171" y="704"/>
                    </a:lnTo>
                    <a:lnTo>
                      <a:pt x="167" y="700"/>
                    </a:lnTo>
                    <a:lnTo>
                      <a:pt x="163" y="697"/>
                    </a:lnTo>
                    <a:lnTo>
                      <a:pt x="148" y="694"/>
                    </a:lnTo>
                    <a:lnTo>
                      <a:pt x="129" y="704"/>
                    </a:lnTo>
                    <a:lnTo>
                      <a:pt x="118" y="705"/>
                    </a:lnTo>
                    <a:lnTo>
                      <a:pt x="100" y="714"/>
                    </a:lnTo>
                    <a:lnTo>
                      <a:pt x="98" y="714"/>
                    </a:lnTo>
                    <a:lnTo>
                      <a:pt x="98" y="701"/>
                    </a:lnTo>
                    <a:lnTo>
                      <a:pt x="97" y="704"/>
                    </a:lnTo>
                    <a:lnTo>
                      <a:pt x="97" y="707"/>
                    </a:lnTo>
                    <a:lnTo>
                      <a:pt x="83" y="726"/>
                    </a:lnTo>
                    <a:lnTo>
                      <a:pt x="81" y="728"/>
                    </a:lnTo>
                    <a:lnTo>
                      <a:pt x="72" y="740"/>
                    </a:lnTo>
                    <a:lnTo>
                      <a:pt x="65" y="744"/>
                    </a:lnTo>
                    <a:lnTo>
                      <a:pt x="63" y="744"/>
                    </a:lnTo>
                    <a:lnTo>
                      <a:pt x="63" y="746"/>
                    </a:lnTo>
                    <a:lnTo>
                      <a:pt x="62" y="747"/>
                    </a:lnTo>
                    <a:lnTo>
                      <a:pt x="62" y="751"/>
                    </a:lnTo>
                    <a:lnTo>
                      <a:pt x="65" y="751"/>
                    </a:lnTo>
                    <a:lnTo>
                      <a:pt x="66" y="753"/>
                    </a:lnTo>
                    <a:lnTo>
                      <a:pt x="69" y="753"/>
                    </a:lnTo>
                    <a:lnTo>
                      <a:pt x="69" y="758"/>
                    </a:lnTo>
                    <a:lnTo>
                      <a:pt x="59" y="758"/>
                    </a:lnTo>
                    <a:lnTo>
                      <a:pt x="37" y="761"/>
                    </a:lnTo>
                    <a:lnTo>
                      <a:pt x="21" y="758"/>
                    </a:lnTo>
                    <a:lnTo>
                      <a:pt x="17" y="753"/>
                    </a:lnTo>
                    <a:lnTo>
                      <a:pt x="17" y="746"/>
                    </a:lnTo>
                    <a:lnTo>
                      <a:pt x="16" y="744"/>
                    </a:lnTo>
                    <a:lnTo>
                      <a:pt x="12" y="744"/>
                    </a:lnTo>
                    <a:lnTo>
                      <a:pt x="9" y="747"/>
                    </a:lnTo>
                    <a:lnTo>
                      <a:pt x="2" y="765"/>
                    </a:lnTo>
                    <a:lnTo>
                      <a:pt x="0" y="767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9" name="Freeform 6468">
                <a:extLst>
                  <a:ext uri="{FF2B5EF4-FFF2-40B4-BE49-F238E27FC236}">
                    <a16:creationId xmlns:a16="http://schemas.microsoft.com/office/drawing/2014/main" id="{D2518E45-3538-12DF-8BB6-A9D3A28770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7" y="1940"/>
                <a:ext cx="1" cy="1"/>
              </a:xfrm>
              <a:custGeom>
                <a:avLst/>
                <a:gdLst>
                  <a:gd name="T0" fmla="*/ 0 w 3"/>
                  <a:gd name="T1" fmla="*/ 0 h 5"/>
                  <a:gd name="T2" fmla="*/ 0 w 3"/>
                  <a:gd name="T3" fmla="*/ 1 h 5"/>
                  <a:gd name="T4" fmla="*/ 3 w 3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lnTo>
                      <a:pt x="0" y="1"/>
                    </a:lnTo>
                    <a:lnTo>
                      <a:pt x="3" y="5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0" name="Line 6469">
                <a:extLst>
                  <a:ext uri="{FF2B5EF4-FFF2-40B4-BE49-F238E27FC236}">
                    <a16:creationId xmlns:a16="http://schemas.microsoft.com/office/drawing/2014/main" id="{96985D3F-5DD8-4B03-F623-0342E8AB24F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7" y="1940"/>
                <a:ext cx="1" cy="1"/>
              </a:xfrm>
              <a:prstGeom prst="line">
                <a:avLst/>
              </a:pr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1" name="Freeform 6470">
                <a:extLst>
                  <a:ext uri="{FF2B5EF4-FFF2-40B4-BE49-F238E27FC236}">
                    <a16:creationId xmlns:a16="http://schemas.microsoft.com/office/drawing/2014/main" id="{5B0BB60F-AFEF-B73E-81BF-9E7BBD4BC6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6" y="2133"/>
                <a:ext cx="188" cy="702"/>
              </a:xfrm>
              <a:custGeom>
                <a:avLst/>
                <a:gdLst>
                  <a:gd name="T0" fmla="*/ 283 w 753"/>
                  <a:gd name="T1" fmla="*/ 102 h 2808"/>
                  <a:gd name="T2" fmla="*/ 201 w 753"/>
                  <a:gd name="T3" fmla="*/ 170 h 2808"/>
                  <a:gd name="T4" fmla="*/ 197 w 753"/>
                  <a:gd name="T5" fmla="*/ 208 h 2808"/>
                  <a:gd name="T6" fmla="*/ 169 w 753"/>
                  <a:gd name="T7" fmla="*/ 251 h 2808"/>
                  <a:gd name="T8" fmla="*/ 186 w 753"/>
                  <a:gd name="T9" fmla="*/ 289 h 2808"/>
                  <a:gd name="T10" fmla="*/ 229 w 753"/>
                  <a:gd name="T11" fmla="*/ 279 h 2808"/>
                  <a:gd name="T12" fmla="*/ 228 w 753"/>
                  <a:gd name="T13" fmla="*/ 303 h 2808"/>
                  <a:gd name="T14" fmla="*/ 285 w 753"/>
                  <a:gd name="T15" fmla="*/ 333 h 2808"/>
                  <a:gd name="T16" fmla="*/ 265 w 753"/>
                  <a:gd name="T17" fmla="*/ 369 h 2808"/>
                  <a:gd name="T18" fmla="*/ 300 w 753"/>
                  <a:gd name="T19" fmla="*/ 377 h 2808"/>
                  <a:gd name="T20" fmla="*/ 355 w 753"/>
                  <a:gd name="T21" fmla="*/ 472 h 2808"/>
                  <a:gd name="T22" fmla="*/ 366 w 753"/>
                  <a:gd name="T23" fmla="*/ 540 h 2808"/>
                  <a:gd name="T24" fmla="*/ 339 w 753"/>
                  <a:gd name="T25" fmla="*/ 565 h 2808"/>
                  <a:gd name="T26" fmla="*/ 295 w 753"/>
                  <a:gd name="T27" fmla="*/ 557 h 2808"/>
                  <a:gd name="T28" fmla="*/ 306 w 753"/>
                  <a:gd name="T29" fmla="*/ 576 h 2808"/>
                  <a:gd name="T30" fmla="*/ 325 w 753"/>
                  <a:gd name="T31" fmla="*/ 623 h 2808"/>
                  <a:gd name="T32" fmla="*/ 304 w 753"/>
                  <a:gd name="T33" fmla="*/ 662 h 2808"/>
                  <a:gd name="T34" fmla="*/ 300 w 753"/>
                  <a:gd name="T35" fmla="*/ 762 h 2808"/>
                  <a:gd name="T36" fmla="*/ 254 w 753"/>
                  <a:gd name="T37" fmla="*/ 807 h 2808"/>
                  <a:gd name="T38" fmla="*/ 226 w 753"/>
                  <a:gd name="T39" fmla="*/ 820 h 2808"/>
                  <a:gd name="T40" fmla="*/ 211 w 753"/>
                  <a:gd name="T41" fmla="*/ 815 h 2808"/>
                  <a:gd name="T42" fmla="*/ 223 w 753"/>
                  <a:gd name="T43" fmla="*/ 832 h 2808"/>
                  <a:gd name="T44" fmla="*/ 244 w 753"/>
                  <a:gd name="T45" fmla="*/ 885 h 2808"/>
                  <a:gd name="T46" fmla="*/ 166 w 753"/>
                  <a:gd name="T47" fmla="*/ 928 h 2808"/>
                  <a:gd name="T48" fmla="*/ 105 w 753"/>
                  <a:gd name="T49" fmla="*/ 965 h 2808"/>
                  <a:gd name="T50" fmla="*/ 141 w 753"/>
                  <a:gd name="T51" fmla="*/ 1135 h 2808"/>
                  <a:gd name="T52" fmla="*/ 117 w 753"/>
                  <a:gd name="T53" fmla="*/ 1096 h 2808"/>
                  <a:gd name="T54" fmla="*/ 173 w 753"/>
                  <a:gd name="T55" fmla="*/ 1118 h 2808"/>
                  <a:gd name="T56" fmla="*/ 302 w 753"/>
                  <a:gd name="T57" fmla="*/ 1205 h 2808"/>
                  <a:gd name="T58" fmla="*/ 357 w 753"/>
                  <a:gd name="T59" fmla="*/ 1248 h 2808"/>
                  <a:gd name="T60" fmla="*/ 383 w 753"/>
                  <a:gd name="T61" fmla="*/ 1268 h 2808"/>
                  <a:gd name="T62" fmla="*/ 397 w 753"/>
                  <a:gd name="T63" fmla="*/ 1279 h 2808"/>
                  <a:gd name="T64" fmla="*/ 426 w 753"/>
                  <a:gd name="T65" fmla="*/ 1342 h 2808"/>
                  <a:gd name="T66" fmla="*/ 493 w 753"/>
                  <a:gd name="T67" fmla="*/ 1371 h 2808"/>
                  <a:gd name="T68" fmla="*/ 521 w 753"/>
                  <a:gd name="T69" fmla="*/ 1412 h 2808"/>
                  <a:gd name="T70" fmla="*/ 567 w 753"/>
                  <a:gd name="T71" fmla="*/ 1443 h 2808"/>
                  <a:gd name="T72" fmla="*/ 601 w 753"/>
                  <a:gd name="T73" fmla="*/ 1490 h 2808"/>
                  <a:gd name="T74" fmla="*/ 655 w 753"/>
                  <a:gd name="T75" fmla="*/ 1558 h 2808"/>
                  <a:gd name="T76" fmla="*/ 714 w 753"/>
                  <a:gd name="T77" fmla="*/ 1714 h 2808"/>
                  <a:gd name="T78" fmla="*/ 730 w 753"/>
                  <a:gd name="T79" fmla="*/ 1797 h 2808"/>
                  <a:gd name="T80" fmla="*/ 680 w 753"/>
                  <a:gd name="T81" fmla="*/ 1953 h 2808"/>
                  <a:gd name="T82" fmla="*/ 644 w 753"/>
                  <a:gd name="T83" fmla="*/ 1814 h 2808"/>
                  <a:gd name="T84" fmla="*/ 574 w 753"/>
                  <a:gd name="T85" fmla="*/ 1691 h 2808"/>
                  <a:gd name="T86" fmla="*/ 517 w 753"/>
                  <a:gd name="T87" fmla="*/ 1639 h 2808"/>
                  <a:gd name="T88" fmla="*/ 408 w 753"/>
                  <a:gd name="T89" fmla="*/ 1534 h 2808"/>
                  <a:gd name="T90" fmla="*/ 300 w 753"/>
                  <a:gd name="T91" fmla="*/ 1427 h 2808"/>
                  <a:gd name="T92" fmla="*/ 323 w 753"/>
                  <a:gd name="T93" fmla="*/ 1410 h 2808"/>
                  <a:gd name="T94" fmla="*/ 311 w 753"/>
                  <a:gd name="T95" fmla="*/ 1390 h 2808"/>
                  <a:gd name="T96" fmla="*/ 334 w 753"/>
                  <a:gd name="T97" fmla="*/ 1402 h 2808"/>
                  <a:gd name="T98" fmla="*/ 327 w 753"/>
                  <a:gd name="T99" fmla="*/ 1373 h 2808"/>
                  <a:gd name="T100" fmla="*/ 310 w 753"/>
                  <a:gd name="T101" fmla="*/ 1335 h 2808"/>
                  <a:gd name="T102" fmla="*/ 285 w 753"/>
                  <a:gd name="T103" fmla="*/ 1340 h 2808"/>
                  <a:gd name="T104" fmla="*/ 264 w 753"/>
                  <a:gd name="T105" fmla="*/ 1370 h 2808"/>
                  <a:gd name="T106" fmla="*/ 243 w 753"/>
                  <a:gd name="T107" fmla="*/ 1402 h 2808"/>
                  <a:gd name="T108" fmla="*/ 186 w 753"/>
                  <a:gd name="T109" fmla="*/ 1512 h 2808"/>
                  <a:gd name="T110" fmla="*/ 173 w 753"/>
                  <a:gd name="T111" fmla="*/ 1645 h 2808"/>
                  <a:gd name="T112" fmla="*/ 138 w 753"/>
                  <a:gd name="T113" fmla="*/ 1960 h 2808"/>
                  <a:gd name="T114" fmla="*/ 99 w 753"/>
                  <a:gd name="T115" fmla="*/ 2216 h 2808"/>
                  <a:gd name="T116" fmla="*/ 74 w 753"/>
                  <a:gd name="T117" fmla="*/ 2396 h 2808"/>
                  <a:gd name="T118" fmla="*/ 21 w 753"/>
                  <a:gd name="T119" fmla="*/ 2705 h 2808"/>
                  <a:gd name="T120" fmla="*/ 11 w 753"/>
                  <a:gd name="T121" fmla="*/ 2761 h 28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753" h="2808">
                    <a:moveTo>
                      <a:pt x="297" y="0"/>
                    </a:moveTo>
                    <a:lnTo>
                      <a:pt x="300" y="4"/>
                    </a:lnTo>
                    <a:lnTo>
                      <a:pt x="307" y="25"/>
                    </a:lnTo>
                    <a:lnTo>
                      <a:pt x="306" y="36"/>
                    </a:lnTo>
                    <a:lnTo>
                      <a:pt x="310" y="60"/>
                    </a:lnTo>
                    <a:lnTo>
                      <a:pt x="311" y="60"/>
                    </a:lnTo>
                    <a:lnTo>
                      <a:pt x="313" y="65"/>
                    </a:lnTo>
                    <a:lnTo>
                      <a:pt x="313" y="71"/>
                    </a:lnTo>
                    <a:lnTo>
                      <a:pt x="316" y="89"/>
                    </a:lnTo>
                    <a:lnTo>
                      <a:pt x="307" y="89"/>
                    </a:lnTo>
                    <a:lnTo>
                      <a:pt x="304" y="91"/>
                    </a:lnTo>
                    <a:lnTo>
                      <a:pt x="296" y="98"/>
                    </a:lnTo>
                    <a:lnTo>
                      <a:pt x="283" y="102"/>
                    </a:lnTo>
                    <a:lnTo>
                      <a:pt x="278" y="107"/>
                    </a:lnTo>
                    <a:lnTo>
                      <a:pt x="271" y="122"/>
                    </a:lnTo>
                    <a:lnTo>
                      <a:pt x="268" y="124"/>
                    </a:lnTo>
                    <a:lnTo>
                      <a:pt x="268" y="125"/>
                    </a:lnTo>
                    <a:lnTo>
                      <a:pt x="267" y="128"/>
                    </a:lnTo>
                    <a:lnTo>
                      <a:pt x="265" y="128"/>
                    </a:lnTo>
                    <a:lnTo>
                      <a:pt x="264" y="130"/>
                    </a:lnTo>
                    <a:lnTo>
                      <a:pt x="253" y="137"/>
                    </a:lnTo>
                    <a:lnTo>
                      <a:pt x="237" y="151"/>
                    </a:lnTo>
                    <a:lnTo>
                      <a:pt x="237" y="152"/>
                    </a:lnTo>
                    <a:lnTo>
                      <a:pt x="229" y="155"/>
                    </a:lnTo>
                    <a:lnTo>
                      <a:pt x="201" y="169"/>
                    </a:lnTo>
                    <a:lnTo>
                      <a:pt x="201" y="170"/>
                    </a:lnTo>
                    <a:lnTo>
                      <a:pt x="198" y="173"/>
                    </a:lnTo>
                    <a:lnTo>
                      <a:pt x="194" y="180"/>
                    </a:lnTo>
                    <a:lnTo>
                      <a:pt x="193" y="181"/>
                    </a:lnTo>
                    <a:lnTo>
                      <a:pt x="191" y="185"/>
                    </a:lnTo>
                    <a:lnTo>
                      <a:pt x="191" y="188"/>
                    </a:lnTo>
                    <a:lnTo>
                      <a:pt x="193" y="188"/>
                    </a:lnTo>
                    <a:lnTo>
                      <a:pt x="196" y="190"/>
                    </a:lnTo>
                    <a:lnTo>
                      <a:pt x="197" y="190"/>
                    </a:lnTo>
                    <a:lnTo>
                      <a:pt x="197" y="191"/>
                    </a:lnTo>
                    <a:lnTo>
                      <a:pt x="198" y="191"/>
                    </a:lnTo>
                    <a:lnTo>
                      <a:pt x="200" y="194"/>
                    </a:lnTo>
                    <a:lnTo>
                      <a:pt x="200" y="205"/>
                    </a:lnTo>
                    <a:lnTo>
                      <a:pt x="197" y="208"/>
                    </a:lnTo>
                    <a:lnTo>
                      <a:pt x="197" y="209"/>
                    </a:lnTo>
                    <a:lnTo>
                      <a:pt x="196" y="212"/>
                    </a:lnTo>
                    <a:lnTo>
                      <a:pt x="194" y="213"/>
                    </a:lnTo>
                    <a:lnTo>
                      <a:pt x="191" y="218"/>
                    </a:lnTo>
                    <a:lnTo>
                      <a:pt x="189" y="220"/>
                    </a:lnTo>
                    <a:lnTo>
                      <a:pt x="183" y="220"/>
                    </a:lnTo>
                    <a:lnTo>
                      <a:pt x="180" y="222"/>
                    </a:lnTo>
                    <a:lnTo>
                      <a:pt x="179" y="222"/>
                    </a:lnTo>
                    <a:lnTo>
                      <a:pt x="177" y="223"/>
                    </a:lnTo>
                    <a:lnTo>
                      <a:pt x="175" y="227"/>
                    </a:lnTo>
                    <a:lnTo>
                      <a:pt x="173" y="233"/>
                    </a:lnTo>
                    <a:lnTo>
                      <a:pt x="173" y="245"/>
                    </a:lnTo>
                    <a:lnTo>
                      <a:pt x="169" y="251"/>
                    </a:lnTo>
                    <a:lnTo>
                      <a:pt x="168" y="252"/>
                    </a:lnTo>
                    <a:lnTo>
                      <a:pt x="156" y="252"/>
                    </a:lnTo>
                    <a:lnTo>
                      <a:pt x="152" y="251"/>
                    </a:lnTo>
                    <a:lnTo>
                      <a:pt x="151" y="251"/>
                    </a:lnTo>
                    <a:lnTo>
                      <a:pt x="145" y="257"/>
                    </a:lnTo>
                    <a:lnTo>
                      <a:pt x="144" y="262"/>
                    </a:lnTo>
                    <a:lnTo>
                      <a:pt x="144" y="266"/>
                    </a:lnTo>
                    <a:lnTo>
                      <a:pt x="149" y="269"/>
                    </a:lnTo>
                    <a:lnTo>
                      <a:pt x="155" y="273"/>
                    </a:lnTo>
                    <a:lnTo>
                      <a:pt x="159" y="280"/>
                    </a:lnTo>
                    <a:lnTo>
                      <a:pt x="169" y="282"/>
                    </a:lnTo>
                    <a:lnTo>
                      <a:pt x="177" y="286"/>
                    </a:lnTo>
                    <a:lnTo>
                      <a:pt x="186" y="289"/>
                    </a:lnTo>
                    <a:lnTo>
                      <a:pt x="190" y="289"/>
                    </a:lnTo>
                    <a:lnTo>
                      <a:pt x="200" y="286"/>
                    </a:lnTo>
                    <a:lnTo>
                      <a:pt x="205" y="283"/>
                    </a:lnTo>
                    <a:lnTo>
                      <a:pt x="209" y="282"/>
                    </a:lnTo>
                    <a:lnTo>
                      <a:pt x="211" y="279"/>
                    </a:lnTo>
                    <a:lnTo>
                      <a:pt x="211" y="278"/>
                    </a:lnTo>
                    <a:lnTo>
                      <a:pt x="212" y="278"/>
                    </a:lnTo>
                    <a:lnTo>
                      <a:pt x="212" y="276"/>
                    </a:lnTo>
                    <a:lnTo>
                      <a:pt x="213" y="276"/>
                    </a:lnTo>
                    <a:lnTo>
                      <a:pt x="218" y="278"/>
                    </a:lnTo>
                    <a:lnTo>
                      <a:pt x="222" y="278"/>
                    </a:lnTo>
                    <a:lnTo>
                      <a:pt x="226" y="279"/>
                    </a:lnTo>
                    <a:lnTo>
                      <a:pt x="229" y="279"/>
                    </a:lnTo>
                    <a:lnTo>
                      <a:pt x="232" y="276"/>
                    </a:lnTo>
                    <a:lnTo>
                      <a:pt x="236" y="276"/>
                    </a:lnTo>
                    <a:lnTo>
                      <a:pt x="240" y="275"/>
                    </a:lnTo>
                    <a:lnTo>
                      <a:pt x="244" y="275"/>
                    </a:lnTo>
                    <a:lnTo>
                      <a:pt x="246" y="278"/>
                    </a:lnTo>
                    <a:lnTo>
                      <a:pt x="244" y="283"/>
                    </a:lnTo>
                    <a:lnTo>
                      <a:pt x="242" y="287"/>
                    </a:lnTo>
                    <a:lnTo>
                      <a:pt x="239" y="287"/>
                    </a:lnTo>
                    <a:lnTo>
                      <a:pt x="233" y="289"/>
                    </a:lnTo>
                    <a:lnTo>
                      <a:pt x="230" y="290"/>
                    </a:lnTo>
                    <a:lnTo>
                      <a:pt x="229" y="290"/>
                    </a:lnTo>
                    <a:lnTo>
                      <a:pt x="229" y="293"/>
                    </a:lnTo>
                    <a:lnTo>
                      <a:pt x="228" y="303"/>
                    </a:lnTo>
                    <a:lnTo>
                      <a:pt x="229" y="304"/>
                    </a:lnTo>
                    <a:lnTo>
                      <a:pt x="233" y="304"/>
                    </a:lnTo>
                    <a:lnTo>
                      <a:pt x="240" y="307"/>
                    </a:lnTo>
                    <a:lnTo>
                      <a:pt x="249" y="307"/>
                    </a:lnTo>
                    <a:lnTo>
                      <a:pt x="253" y="311"/>
                    </a:lnTo>
                    <a:lnTo>
                      <a:pt x="256" y="315"/>
                    </a:lnTo>
                    <a:lnTo>
                      <a:pt x="256" y="317"/>
                    </a:lnTo>
                    <a:lnTo>
                      <a:pt x="257" y="317"/>
                    </a:lnTo>
                    <a:lnTo>
                      <a:pt x="257" y="318"/>
                    </a:lnTo>
                    <a:lnTo>
                      <a:pt x="274" y="328"/>
                    </a:lnTo>
                    <a:lnTo>
                      <a:pt x="282" y="328"/>
                    </a:lnTo>
                    <a:lnTo>
                      <a:pt x="282" y="329"/>
                    </a:lnTo>
                    <a:lnTo>
                      <a:pt x="285" y="333"/>
                    </a:lnTo>
                    <a:lnTo>
                      <a:pt x="286" y="338"/>
                    </a:lnTo>
                    <a:lnTo>
                      <a:pt x="286" y="355"/>
                    </a:lnTo>
                    <a:lnTo>
                      <a:pt x="285" y="356"/>
                    </a:lnTo>
                    <a:lnTo>
                      <a:pt x="285" y="357"/>
                    </a:lnTo>
                    <a:lnTo>
                      <a:pt x="278" y="360"/>
                    </a:lnTo>
                    <a:lnTo>
                      <a:pt x="271" y="359"/>
                    </a:lnTo>
                    <a:lnTo>
                      <a:pt x="267" y="357"/>
                    </a:lnTo>
                    <a:lnTo>
                      <a:pt x="264" y="357"/>
                    </a:lnTo>
                    <a:lnTo>
                      <a:pt x="261" y="359"/>
                    </a:lnTo>
                    <a:lnTo>
                      <a:pt x="261" y="364"/>
                    </a:lnTo>
                    <a:lnTo>
                      <a:pt x="264" y="367"/>
                    </a:lnTo>
                    <a:lnTo>
                      <a:pt x="264" y="369"/>
                    </a:lnTo>
                    <a:lnTo>
                      <a:pt x="265" y="369"/>
                    </a:lnTo>
                    <a:lnTo>
                      <a:pt x="267" y="366"/>
                    </a:lnTo>
                    <a:lnTo>
                      <a:pt x="267" y="364"/>
                    </a:lnTo>
                    <a:lnTo>
                      <a:pt x="268" y="364"/>
                    </a:lnTo>
                    <a:lnTo>
                      <a:pt x="271" y="366"/>
                    </a:lnTo>
                    <a:lnTo>
                      <a:pt x="272" y="366"/>
                    </a:lnTo>
                    <a:lnTo>
                      <a:pt x="278" y="373"/>
                    </a:lnTo>
                    <a:lnTo>
                      <a:pt x="283" y="374"/>
                    </a:lnTo>
                    <a:lnTo>
                      <a:pt x="288" y="374"/>
                    </a:lnTo>
                    <a:lnTo>
                      <a:pt x="288" y="371"/>
                    </a:lnTo>
                    <a:lnTo>
                      <a:pt x="292" y="371"/>
                    </a:lnTo>
                    <a:lnTo>
                      <a:pt x="295" y="373"/>
                    </a:lnTo>
                    <a:lnTo>
                      <a:pt x="297" y="373"/>
                    </a:lnTo>
                    <a:lnTo>
                      <a:pt x="300" y="377"/>
                    </a:lnTo>
                    <a:lnTo>
                      <a:pt x="306" y="384"/>
                    </a:lnTo>
                    <a:lnTo>
                      <a:pt x="310" y="388"/>
                    </a:lnTo>
                    <a:lnTo>
                      <a:pt x="311" y="388"/>
                    </a:lnTo>
                    <a:lnTo>
                      <a:pt x="313" y="389"/>
                    </a:lnTo>
                    <a:lnTo>
                      <a:pt x="316" y="398"/>
                    </a:lnTo>
                    <a:lnTo>
                      <a:pt x="320" y="420"/>
                    </a:lnTo>
                    <a:lnTo>
                      <a:pt x="320" y="436"/>
                    </a:lnTo>
                    <a:lnTo>
                      <a:pt x="324" y="462"/>
                    </a:lnTo>
                    <a:lnTo>
                      <a:pt x="325" y="462"/>
                    </a:lnTo>
                    <a:lnTo>
                      <a:pt x="328" y="463"/>
                    </a:lnTo>
                    <a:lnTo>
                      <a:pt x="334" y="463"/>
                    </a:lnTo>
                    <a:lnTo>
                      <a:pt x="352" y="469"/>
                    </a:lnTo>
                    <a:lnTo>
                      <a:pt x="355" y="472"/>
                    </a:lnTo>
                    <a:lnTo>
                      <a:pt x="363" y="496"/>
                    </a:lnTo>
                    <a:lnTo>
                      <a:pt x="363" y="505"/>
                    </a:lnTo>
                    <a:lnTo>
                      <a:pt x="362" y="505"/>
                    </a:lnTo>
                    <a:lnTo>
                      <a:pt x="362" y="507"/>
                    </a:lnTo>
                    <a:lnTo>
                      <a:pt x="357" y="507"/>
                    </a:lnTo>
                    <a:lnTo>
                      <a:pt x="356" y="512"/>
                    </a:lnTo>
                    <a:lnTo>
                      <a:pt x="356" y="515"/>
                    </a:lnTo>
                    <a:lnTo>
                      <a:pt x="357" y="523"/>
                    </a:lnTo>
                    <a:lnTo>
                      <a:pt x="360" y="530"/>
                    </a:lnTo>
                    <a:lnTo>
                      <a:pt x="362" y="532"/>
                    </a:lnTo>
                    <a:lnTo>
                      <a:pt x="364" y="537"/>
                    </a:lnTo>
                    <a:lnTo>
                      <a:pt x="366" y="539"/>
                    </a:lnTo>
                    <a:lnTo>
                      <a:pt x="366" y="540"/>
                    </a:lnTo>
                    <a:lnTo>
                      <a:pt x="364" y="550"/>
                    </a:lnTo>
                    <a:lnTo>
                      <a:pt x="364" y="554"/>
                    </a:lnTo>
                    <a:lnTo>
                      <a:pt x="363" y="556"/>
                    </a:lnTo>
                    <a:lnTo>
                      <a:pt x="362" y="560"/>
                    </a:lnTo>
                    <a:lnTo>
                      <a:pt x="359" y="563"/>
                    </a:lnTo>
                    <a:lnTo>
                      <a:pt x="357" y="565"/>
                    </a:lnTo>
                    <a:lnTo>
                      <a:pt x="355" y="567"/>
                    </a:lnTo>
                    <a:lnTo>
                      <a:pt x="352" y="570"/>
                    </a:lnTo>
                    <a:lnTo>
                      <a:pt x="349" y="570"/>
                    </a:lnTo>
                    <a:lnTo>
                      <a:pt x="348" y="568"/>
                    </a:lnTo>
                    <a:lnTo>
                      <a:pt x="346" y="568"/>
                    </a:lnTo>
                    <a:lnTo>
                      <a:pt x="342" y="567"/>
                    </a:lnTo>
                    <a:lnTo>
                      <a:pt x="339" y="565"/>
                    </a:lnTo>
                    <a:lnTo>
                      <a:pt x="324" y="565"/>
                    </a:lnTo>
                    <a:lnTo>
                      <a:pt x="318" y="570"/>
                    </a:lnTo>
                    <a:lnTo>
                      <a:pt x="313" y="572"/>
                    </a:lnTo>
                    <a:lnTo>
                      <a:pt x="311" y="571"/>
                    </a:lnTo>
                    <a:lnTo>
                      <a:pt x="309" y="571"/>
                    </a:lnTo>
                    <a:lnTo>
                      <a:pt x="307" y="570"/>
                    </a:lnTo>
                    <a:lnTo>
                      <a:pt x="307" y="568"/>
                    </a:lnTo>
                    <a:lnTo>
                      <a:pt x="304" y="565"/>
                    </a:lnTo>
                    <a:lnTo>
                      <a:pt x="302" y="564"/>
                    </a:lnTo>
                    <a:lnTo>
                      <a:pt x="300" y="564"/>
                    </a:lnTo>
                    <a:lnTo>
                      <a:pt x="297" y="561"/>
                    </a:lnTo>
                    <a:lnTo>
                      <a:pt x="296" y="558"/>
                    </a:lnTo>
                    <a:lnTo>
                      <a:pt x="295" y="557"/>
                    </a:lnTo>
                    <a:lnTo>
                      <a:pt x="295" y="554"/>
                    </a:lnTo>
                    <a:lnTo>
                      <a:pt x="293" y="554"/>
                    </a:lnTo>
                    <a:lnTo>
                      <a:pt x="292" y="553"/>
                    </a:lnTo>
                    <a:lnTo>
                      <a:pt x="282" y="549"/>
                    </a:lnTo>
                    <a:lnTo>
                      <a:pt x="279" y="549"/>
                    </a:lnTo>
                    <a:lnTo>
                      <a:pt x="279" y="550"/>
                    </a:lnTo>
                    <a:lnTo>
                      <a:pt x="282" y="553"/>
                    </a:lnTo>
                    <a:lnTo>
                      <a:pt x="288" y="553"/>
                    </a:lnTo>
                    <a:lnTo>
                      <a:pt x="289" y="554"/>
                    </a:lnTo>
                    <a:lnTo>
                      <a:pt x="295" y="558"/>
                    </a:lnTo>
                    <a:lnTo>
                      <a:pt x="300" y="568"/>
                    </a:lnTo>
                    <a:lnTo>
                      <a:pt x="306" y="574"/>
                    </a:lnTo>
                    <a:lnTo>
                      <a:pt x="306" y="576"/>
                    </a:lnTo>
                    <a:lnTo>
                      <a:pt x="307" y="578"/>
                    </a:lnTo>
                    <a:lnTo>
                      <a:pt x="307" y="580"/>
                    </a:lnTo>
                    <a:lnTo>
                      <a:pt x="309" y="585"/>
                    </a:lnTo>
                    <a:lnTo>
                      <a:pt x="317" y="589"/>
                    </a:lnTo>
                    <a:lnTo>
                      <a:pt x="321" y="592"/>
                    </a:lnTo>
                    <a:lnTo>
                      <a:pt x="323" y="595"/>
                    </a:lnTo>
                    <a:lnTo>
                      <a:pt x="324" y="596"/>
                    </a:lnTo>
                    <a:lnTo>
                      <a:pt x="324" y="602"/>
                    </a:lnTo>
                    <a:lnTo>
                      <a:pt x="323" y="604"/>
                    </a:lnTo>
                    <a:lnTo>
                      <a:pt x="323" y="607"/>
                    </a:lnTo>
                    <a:lnTo>
                      <a:pt x="324" y="611"/>
                    </a:lnTo>
                    <a:lnTo>
                      <a:pt x="324" y="621"/>
                    </a:lnTo>
                    <a:lnTo>
                      <a:pt x="325" y="623"/>
                    </a:lnTo>
                    <a:lnTo>
                      <a:pt x="325" y="624"/>
                    </a:lnTo>
                    <a:lnTo>
                      <a:pt x="330" y="630"/>
                    </a:lnTo>
                    <a:lnTo>
                      <a:pt x="331" y="632"/>
                    </a:lnTo>
                    <a:lnTo>
                      <a:pt x="341" y="637"/>
                    </a:lnTo>
                    <a:lnTo>
                      <a:pt x="345" y="638"/>
                    </a:lnTo>
                    <a:lnTo>
                      <a:pt x="346" y="643"/>
                    </a:lnTo>
                    <a:lnTo>
                      <a:pt x="346" y="649"/>
                    </a:lnTo>
                    <a:lnTo>
                      <a:pt x="307" y="649"/>
                    </a:lnTo>
                    <a:lnTo>
                      <a:pt x="302" y="655"/>
                    </a:lnTo>
                    <a:lnTo>
                      <a:pt x="300" y="657"/>
                    </a:lnTo>
                    <a:lnTo>
                      <a:pt x="303" y="659"/>
                    </a:lnTo>
                    <a:lnTo>
                      <a:pt x="303" y="660"/>
                    </a:lnTo>
                    <a:lnTo>
                      <a:pt x="304" y="662"/>
                    </a:lnTo>
                    <a:lnTo>
                      <a:pt x="327" y="670"/>
                    </a:lnTo>
                    <a:lnTo>
                      <a:pt x="328" y="671"/>
                    </a:lnTo>
                    <a:lnTo>
                      <a:pt x="328" y="677"/>
                    </a:lnTo>
                    <a:lnTo>
                      <a:pt x="330" y="680"/>
                    </a:lnTo>
                    <a:lnTo>
                      <a:pt x="330" y="713"/>
                    </a:lnTo>
                    <a:lnTo>
                      <a:pt x="328" y="720"/>
                    </a:lnTo>
                    <a:lnTo>
                      <a:pt x="324" y="731"/>
                    </a:lnTo>
                    <a:lnTo>
                      <a:pt x="320" y="738"/>
                    </a:lnTo>
                    <a:lnTo>
                      <a:pt x="320" y="740"/>
                    </a:lnTo>
                    <a:lnTo>
                      <a:pt x="316" y="743"/>
                    </a:lnTo>
                    <a:lnTo>
                      <a:pt x="310" y="750"/>
                    </a:lnTo>
                    <a:lnTo>
                      <a:pt x="309" y="751"/>
                    </a:lnTo>
                    <a:lnTo>
                      <a:pt x="300" y="762"/>
                    </a:lnTo>
                    <a:lnTo>
                      <a:pt x="297" y="772"/>
                    </a:lnTo>
                    <a:lnTo>
                      <a:pt x="297" y="774"/>
                    </a:lnTo>
                    <a:lnTo>
                      <a:pt x="296" y="774"/>
                    </a:lnTo>
                    <a:lnTo>
                      <a:pt x="293" y="786"/>
                    </a:lnTo>
                    <a:lnTo>
                      <a:pt x="288" y="793"/>
                    </a:lnTo>
                    <a:lnTo>
                      <a:pt x="286" y="794"/>
                    </a:lnTo>
                    <a:lnTo>
                      <a:pt x="285" y="794"/>
                    </a:lnTo>
                    <a:lnTo>
                      <a:pt x="281" y="797"/>
                    </a:lnTo>
                    <a:lnTo>
                      <a:pt x="278" y="803"/>
                    </a:lnTo>
                    <a:lnTo>
                      <a:pt x="265" y="812"/>
                    </a:lnTo>
                    <a:lnTo>
                      <a:pt x="263" y="812"/>
                    </a:lnTo>
                    <a:lnTo>
                      <a:pt x="257" y="810"/>
                    </a:lnTo>
                    <a:lnTo>
                      <a:pt x="254" y="807"/>
                    </a:lnTo>
                    <a:lnTo>
                      <a:pt x="244" y="807"/>
                    </a:lnTo>
                    <a:lnTo>
                      <a:pt x="243" y="804"/>
                    </a:lnTo>
                    <a:lnTo>
                      <a:pt x="239" y="803"/>
                    </a:lnTo>
                    <a:lnTo>
                      <a:pt x="237" y="801"/>
                    </a:lnTo>
                    <a:lnTo>
                      <a:pt x="235" y="801"/>
                    </a:lnTo>
                    <a:lnTo>
                      <a:pt x="226" y="800"/>
                    </a:lnTo>
                    <a:lnTo>
                      <a:pt x="223" y="800"/>
                    </a:lnTo>
                    <a:lnTo>
                      <a:pt x="223" y="807"/>
                    </a:lnTo>
                    <a:lnTo>
                      <a:pt x="226" y="808"/>
                    </a:lnTo>
                    <a:lnTo>
                      <a:pt x="229" y="812"/>
                    </a:lnTo>
                    <a:lnTo>
                      <a:pt x="230" y="814"/>
                    </a:lnTo>
                    <a:lnTo>
                      <a:pt x="230" y="815"/>
                    </a:lnTo>
                    <a:lnTo>
                      <a:pt x="226" y="820"/>
                    </a:lnTo>
                    <a:lnTo>
                      <a:pt x="225" y="820"/>
                    </a:lnTo>
                    <a:lnTo>
                      <a:pt x="225" y="817"/>
                    </a:lnTo>
                    <a:lnTo>
                      <a:pt x="223" y="817"/>
                    </a:lnTo>
                    <a:lnTo>
                      <a:pt x="221" y="814"/>
                    </a:lnTo>
                    <a:lnTo>
                      <a:pt x="218" y="814"/>
                    </a:lnTo>
                    <a:lnTo>
                      <a:pt x="216" y="812"/>
                    </a:lnTo>
                    <a:lnTo>
                      <a:pt x="212" y="812"/>
                    </a:lnTo>
                    <a:lnTo>
                      <a:pt x="211" y="811"/>
                    </a:lnTo>
                    <a:lnTo>
                      <a:pt x="206" y="811"/>
                    </a:lnTo>
                    <a:lnTo>
                      <a:pt x="205" y="810"/>
                    </a:lnTo>
                    <a:lnTo>
                      <a:pt x="205" y="811"/>
                    </a:lnTo>
                    <a:lnTo>
                      <a:pt x="208" y="814"/>
                    </a:lnTo>
                    <a:lnTo>
                      <a:pt x="211" y="815"/>
                    </a:lnTo>
                    <a:lnTo>
                      <a:pt x="211" y="817"/>
                    </a:lnTo>
                    <a:lnTo>
                      <a:pt x="212" y="818"/>
                    </a:lnTo>
                    <a:lnTo>
                      <a:pt x="212" y="821"/>
                    </a:lnTo>
                    <a:lnTo>
                      <a:pt x="211" y="821"/>
                    </a:lnTo>
                    <a:lnTo>
                      <a:pt x="206" y="824"/>
                    </a:lnTo>
                    <a:lnTo>
                      <a:pt x="206" y="829"/>
                    </a:lnTo>
                    <a:lnTo>
                      <a:pt x="209" y="832"/>
                    </a:lnTo>
                    <a:lnTo>
                      <a:pt x="212" y="832"/>
                    </a:lnTo>
                    <a:lnTo>
                      <a:pt x="216" y="834"/>
                    </a:lnTo>
                    <a:lnTo>
                      <a:pt x="218" y="831"/>
                    </a:lnTo>
                    <a:lnTo>
                      <a:pt x="219" y="829"/>
                    </a:lnTo>
                    <a:lnTo>
                      <a:pt x="222" y="831"/>
                    </a:lnTo>
                    <a:lnTo>
                      <a:pt x="223" y="832"/>
                    </a:lnTo>
                    <a:lnTo>
                      <a:pt x="222" y="838"/>
                    </a:lnTo>
                    <a:lnTo>
                      <a:pt x="226" y="847"/>
                    </a:lnTo>
                    <a:lnTo>
                      <a:pt x="226" y="854"/>
                    </a:lnTo>
                    <a:lnTo>
                      <a:pt x="230" y="863"/>
                    </a:lnTo>
                    <a:lnTo>
                      <a:pt x="232" y="864"/>
                    </a:lnTo>
                    <a:lnTo>
                      <a:pt x="235" y="865"/>
                    </a:lnTo>
                    <a:lnTo>
                      <a:pt x="236" y="865"/>
                    </a:lnTo>
                    <a:lnTo>
                      <a:pt x="237" y="867"/>
                    </a:lnTo>
                    <a:lnTo>
                      <a:pt x="239" y="870"/>
                    </a:lnTo>
                    <a:lnTo>
                      <a:pt x="239" y="872"/>
                    </a:lnTo>
                    <a:lnTo>
                      <a:pt x="242" y="875"/>
                    </a:lnTo>
                    <a:lnTo>
                      <a:pt x="242" y="877"/>
                    </a:lnTo>
                    <a:lnTo>
                      <a:pt x="244" y="885"/>
                    </a:lnTo>
                    <a:lnTo>
                      <a:pt x="246" y="899"/>
                    </a:lnTo>
                    <a:lnTo>
                      <a:pt x="239" y="913"/>
                    </a:lnTo>
                    <a:lnTo>
                      <a:pt x="236" y="916"/>
                    </a:lnTo>
                    <a:lnTo>
                      <a:pt x="222" y="913"/>
                    </a:lnTo>
                    <a:lnTo>
                      <a:pt x="218" y="908"/>
                    </a:lnTo>
                    <a:lnTo>
                      <a:pt x="212" y="908"/>
                    </a:lnTo>
                    <a:lnTo>
                      <a:pt x="203" y="913"/>
                    </a:lnTo>
                    <a:lnTo>
                      <a:pt x="196" y="920"/>
                    </a:lnTo>
                    <a:lnTo>
                      <a:pt x="191" y="921"/>
                    </a:lnTo>
                    <a:lnTo>
                      <a:pt x="179" y="927"/>
                    </a:lnTo>
                    <a:lnTo>
                      <a:pt x="175" y="927"/>
                    </a:lnTo>
                    <a:lnTo>
                      <a:pt x="173" y="928"/>
                    </a:lnTo>
                    <a:lnTo>
                      <a:pt x="166" y="928"/>
                    </a:lnTo>
                    <a:lnTo>
                      <a:pt x="165" y="927"/>
                    </a:lnTo>
                    <a:lnTo>
                      <a:pt x="161" y="925"/>
                    </a:lnTo>
                    <a:lnTo>
                      <a:pt x="159" y="924"/>
                    </a:lnTo>
                    <a:lnTo>
                      <a:pt x="142" y="921"/>
                    </a:lnTo>
                    <a:lnTo>
                      <a:pt x="124" y="924"/>
                    </a:lnTo>
                    <a:lnTo>
                      <a:pt x="122" y="924"/>
                    </a:lnTo>
                    <a:lnTo>
                      <a:pt x="115" y="925"/>
                    </a:lnTo>
                    <a:lnTo>
                      <a:pt x="113" y="927"/>
                    </a:lnTo>
                    <a:lnTo>
                      <a:pt x="110" y="928"/>
                    </a:lnTo>
                    <a:lnTo>
                      <a:pt x="108" y="931"/>
                    </a:lnTo>
                    <a:lnTo>
                      <a:pt x="108" y="948"/>
                    </a:lnTo>
                    <a:lnTo>
                      <a:pt x="106" y="952"/>
                    </a:lnTo>
                    <a:lnTo>
                      <a:pt x="105" y="965"/>
                    </a:lnTo>
                    <a:lnTo>
                      <a:pt x="105" y="1054"/>
                    </a:lnTo>
                    <a:lnTo>
                      <a:pt x="106" y="1064"/>
                    </a:lnTo>
                    <a:lnTo>
                      <a:pt x="106" y="1097"/>
                    </a:lnTo>
                    <a:lnTo>
                      <a:pt x="109" y="1103"/>
                    </a:lnTo>
                    <a:lnTo>
                      <a:pt x="110" y="1113"/>
                    </a:lnTo>
                    <a:lnTo>
                      <a:pt x="110" y="1117"/>
                    </a:lnTo>
                    <a:lnTo>
                      <a:pt x="112" y="1121"/>
                    </a:lnTo>
                    <a:lnTo>
                      <a:pt x="113" y="1122"/>
                    </a:lnTo>
                    <a:lnTo>
                      <a:pt x="117" y="1132"/>
                    </a:lnTo>
                    <a:lnTo>
                      <a:pt x="119" y="1134"/>
                    </a:lnTo>
                    <a:lnTo>
                      <a:pt x="129" y="1138"/>
                    </a:lnTo>
                    <a:lnTo>
                      <a:pt x="141" y="1138"/>
                    </a:lnTo>
                    <a:lnTo>
                      <a:pt x="141" y="1135"/>
                    </a:lnTo>
                    <a:lnTo>
                      <a:pt x="136" y="1135"/>
                    </a:lnTo>
                    <a:lnTo>
                      <a:pt x="130" y="1134"/>
                    </a:lnTo>
                    <a:lnTo>
                      <a:pt x="126" y="1134"/>
                    </a:lnTo>
                    <a:lnTo>
                      <a:pt x="126" y="1132"/>
                    </a:lnTo>
                    <a:lnTo>
                      <a:pt x="122" y="1125"/>
                    </a:lnTo>
                    <a:lnTo>
                      <a:pt x="120" y="1121"/>
                    </a:lnTo>
                    <a:lnTo>
                      <a:pt x="119" y="1121"/>
                    </a:lnTo>
                    <a:lnTo>
                      <a:pt x="116" y="1107"/>
                    </a:lnTo>
                    <a:lnTo>
                      <a:pt x="113" y="1102"/>
                    </a:lnTo>
                    <a:lnTo>
                      <a:pt x="112" y="1102"/>
                    </a:lnTo>
                    <a:lnTo>
                      <a:pt x="112" y="1097"/>
                    </a:lnTo>
                    <a:lnTo>
                      <a:pt x="113" y="1097"/>
                    </a:lnTo>
                    <a:lnTo>
                      <a:pt x="117" y="1096"/>
                    </a:lnTo>
                    <a:lnTo>
                      <a:pt x="120" y="1095"/>
                    </a:lnTo>
                    <a:lnTo>
                      <a:pt x="126" y="1093"/>
                    </a:lnTo>
                    <a:lnTo>
                      <a:pt x="129" y="1093"/>
                    </a:lnTo>
                    <a:lnTo>
                      <a:pt x="134" y="1092"/>
                    </a:lnTo>
                    <a:lnTo>
                      <a:pt x="141" y="1092"/>
                    </a:lnTo>
                    <a:lnTo>
                      <a:pt x="145" y="1095"/>
                    </a:lnTo>
                    <a:lnTo>
                      <a:pt x="146" y="1096"/>
                    </a:lnTo>
                    <a:lnTo>
                      <a:pt x="155" y="1102"/>
                    </a:lnTo>
                    <a:lnTo>
                      <a:pt x="156" y="1103"/>
                    </a:lnTo>
                    <a:lnTo>
                      <a:pt x="162" y="1107"/>
                    </a:lnTo>
                    <a:lnTo>
                      <a:pt x="163" y="1111"/>
                    </a:lnTo>
                    <a:lnTo>
                      <a:pt x="166" y="1114"/>
                    </a:lnTo>
                    <a:lnTo>
                      <a:pt x="173" y="1118"/>
                    </a:lnTo>
                    <a:lnTo>
                      <a:pt x="175" y="1121"/>
                    </a:lnTo>
                    <a:lnTo>
                      <a:pt x="184" y="1129"/>
                    </a:lnTo>
                    <a:lnTo>
                      <a:pt x="190" y="1132"/>
                    </a:lnTo>
                    <a:lnTo>
                      <a:pt x="193" y="1135"/>
                    </a:lnTo>
                    <a:lnTo>
                      <a:pt x="196" y="1135"/>
                    </a:lnTo>
                    <a:lnTo>
                      <a:pt x="201" y="1141"/>
                    </a:lnTo>
                    <a:lnTo>
                      <a:pt x="215" y="1150"/>
                    </a:lnTo>
                    <a:lnTo>
                      <a:pt x="243" y="1177"/>
                    </a:lnTo>
                    <a:lnTo>
                      <a:pt x="253" y="1188"/>
                    </a:lnTo>
                    <a:lnTo>
                      <a:pt x="261" y="1191"/>
                    </a:lnTo>
                    <a:lnTo>
                      <a:pt x="282" y="1202"/>
                    </a:lnTo>
                    <a:lnTo>
                      <a:pt x="289" y="1205"/>
                    </a:lnTo>
                    <a:lnTo>
                      <a:pt x="302" y="1205"/>
                    </a:lnTo>
                    <a:lnTo>
                      <a:pt x="303" y="1206"/>
                    </a:lnTo>
                    <a:lnTo>
                      <a:pt x="306" y="1213"/>
                    </a:lnTo>
                    <a:lnTo>
                      <a:pt x="310" y="1219"/>
                    </a:lnTo>
                    <a:lnTo>
                      <a:pt x="320" y="1227"/>
                    </a:lnTo>
                    <a:lnTo>
                      <a:pt x="324" y="1230"/>
                    </a:lnTo>
                    <a:lnTo>
                      <a:pt x="327" y="1229"/>
                    </a:lnTo>
                    <a:lnTo>
                      <a:pt x="327" y="1227"/>
                    </a:lnTo>
                    <a:lnTo>
                      <a:pt x="330" y="1227"/>
                    </a:lnTo>
                    <a:lnTo>
                      <a:pt x="333" y="1230"/>
                    </a:lnTo>
                    <a:lnTo>
                      <a:pt x="331" y="1233"/>
                    </a:lnTo>
                    <a:lnTo>
                      <a:pt x="334" y="1240"/>
                    </a:lnTo>
                    <a:lnTo>
                      <a:pt x="342" y="1244"/>
                    </a:lnTo>
                    <a:lnTo>
                      <a:pt x="357" y="1248"/>
                    </a:lnTo>
                    <a:lnTo>
                      <a:pt x="362" y="1245"/>
                    </a:lnTo>
                    <a:lnTo>
                      <a:pt x="362" y="1239"/>
                    </a:lnTo>
                    <a:lnTo>
                      <a:pt x="360" y="1236"/>
                    </a:lnTo>
                    <a:lnTo>
                      <a:pt x="363" y="1234"/>
                    </a:lnTo>
                    <a:lnTo>
                      <a:pt x="364" y="1234"/>
                    </a:lnTo>
                    <a:lnTo>
                      <a:pt x="364" y="1236"/>
                    </a:lnTo>
                    <a:lnTo>
                      <a:pt x="369" y="1237"/>
                    </a:lnTo>
                    <a:lnTo>
                      <a:pt x="373" y="1241"/>
                    </a:lnTo>
                    <a:lnTo>
                      <a:pt x="378" y="1249"/>
                    </a:lnTo>
                    <a:lnTo>
                      <a:pt x="383" y="1258"/>
                    </a:lnTo>
                    <a:lnTo>
                      <a:pt x="384" y="1265"/>
                    </a:lnTo>
                    <a:lnTo>
                      <a:pt x="383" y="1266"/>
                    </a:lnTo>
                    <a:lnTo>
                      <a:pt x="383" y="1268"/>
                    </a:lnTo>
                    <a:lnTo>
                      <a:pt x="381" y="1269"/>
                    </a:lnTo>
                    <a:lnTo>
                      <a:pt x="377" y="1270"/>
                    </a:lnTo>
                    <a:lnTo>
                      <a:pt x="376" y="1275"/>
                    </a:lnTo>
                    <a:lnTo>
                      <a:pt x="376" y="1277"/>
                    </a:lnTo>
                    <a:lnTo>
                      <a:pt x="377" y="1277"/>
                    </a:lnTo>
                    <a:lnTo>
                      <a:pt x="377" y="1279"/>
                    </a:lnTo>
                    <a:lnTo>
                      <a:pt x="381" y="1283"/>
                    </a:lnTo>
                    <a:lnTo>
                      <a:pt x="384" y="1283"/>
                    </a:lnTo>
                    <a:lnTo>
                      <a:pt x="384" y="1282"/>
                    </a:lnTo>
                    <a:lnTo>
                      <a:pt x="387" y="1279"/>
                    </a:lnTo>
                    <a:lnTo>
                      <a:pt x="394" y="1277"/>
                    </a:lnTo>
                    <a:lnTo>
                      <a:pt x="395" y="1279"/>
                    </a:lnTo>
                    <a:lnTo>
                      <a:pt x="397" y="1279"/>
                    </a:lnTo>
                    <a:lnTo>
                      <a:pt x="400" y="1282"/>
                    </a:lnTo>
                    <a:lnTo>
                      <a:pt x="401" y="1285"/>
                    </a:lnTo>
                    <a:lnTo>
                      <a:pt x="402" y="1286"/>
                    </a:lnTo>
                    <a:lnTo>
                      <a:pt x="405" y="1293"/>
                    </a:lnTo>
                    <a:lnTo>
                      <a:pt x="406" y="1297"/>
                    </a:lnTo>
                    <a:lnTo>
                      <a:pt x="406" y="1315"/>
                    </a:lnTo>
                    <a:lnTo>
                      <a:pt x="402" y="1316"/>
                    </a:lnTo>
                    <a:lnTo>
                      <a:pt x="406" y="1321"/>
                    </a:lnTo>
                    <a:lnTo>
                      <a:pt x="412" y="1322"/>
                    </a:lnTo>
                    <a:lnTo>
                      <a:pt x="413" y="1323"/>
                    </a:lnTo>
                    <a:lnTo>
                      <a:pt x="415" y="1326"/>
                    </a:lnTo>
                    <a:lnTo>
                      <a:pt x="424" y="1336"/>
                    </a:lnTo>
                    <a:lnTo>
                      <a:pt x="426" y="1342"/>
                    </a:lnTo>
                    <a:lnTo>
                      <a:pt x="430" y="1350"/>
                    </a:lnTo>
                    <a:lnTo>
                      <a:pt x="437" y="1359"/>
                    </a:lnTo>
                    <a:lnTo>
                      <a:pt x="447" y="1364"/>
                    </a:lnTo>
                    <a:lnTo>
                      <a:pt x="457" y="1368"/>
                    </a:lnTo>
                    <a:lnTo>
                      <a:pt x="458" y="1370"/>
                    </a:lnTo>
                    <a:lnTo>
                      <a:pt x="460" y="1368"/>
                    </a:lnTo>
                    <a:lnTo>
                      <a:pt x="461" y="1363"/>
                    </a:lnTo>
                    <a:lnTo>
                      <a:pt x="461" y="1360"/>
                    </a:lnTo>
                    <a:lnTo>
                      <a:pt x="473" y="1360"/>
                    </a:lnTo>
                    <a:lnTo>
                      <a:pt x="479" y="1361"/>
                    </a:lnTo>
                    <a:lnTo>
                      <a:pt x="484" y="1367"/>
                    </a:lnTo>
                    <a:lnTo>
                      <a:pt x="490" y="1371"/>
                    </a:lnTo>
                    <a:lnTo>
                      <a:pt x="493" y="1371"/>
                    </a:lnTo>
                    <a:lnTo>
                      <a:pt x="496" y="1374"/>
                    </a:lnTo>
                    <a:lnTo>
                      <a:pt x="497" y="1379"/>
                    </a:lnTo>
                    <a:lnTo>
                      <a:pt x="506" y="1393"/>
                    </a:lnTo>
                    <a:lnTo>
                      <a:pt x="506" y="1399"/>
                    </a:lnTo>
                    <a:lnTo>
                      <a:pt x="504" y="1400"/>
                    </a:lnTo>
                    <a:lnTo>
                      <a:pt x="501" y="1400"/>
                    </a:lnTo>
                    <a:lnTo>
                      <a:pt x="501" y="1402"/>
                    </a:lnTo>
                    <a:lnTo>
                      <a:pt x="503" y="1403"/>
                    </a:lnTo>
                    <a:lnTo>
                      <a:pt x="504" y="1403"/>
                    </a:lnTo>
                    <a:lnTo>
                      <a:pt x="510" y="1409"/>
                    </a:lnTo>
                    <a:lnTo>
                      <a:pt x="517" y="1413"/>
                    </a:lnTo>
                    <a:lnTo>
                      <a:pt x="520" y="1413"/>
                    </a:lnTo>
                    <a:lnTo>
                      <a:pt x="521" y="1412"/>
                    </a:lnTo>
                    <a:lnTo>
                      <a:pt x="521" y="1410"/>
                    </a:lnTo>
                    <a:lnTo>
                      <a:pt x="522" y="1409"/>
                    </a:lnTo>
                    <a:lnTo>
                      <a:pt x="524" y="1409"/>
                    </a:lnTo>
                    <a:lnTo>
                      <a:pt x="527" y="1410"/>
                    </a:lnTo>
                    <a:lnTo>
                      <a:pt x="529" y="1413"/>
                    </a:lnTo>
                    <a:lnTo>
                      <a:pt x="532" y="1414"/>
                    </a:lnTo>
                    <a:lnTo>
                      <a:pt x="537" y="1419"/>
                    </a:lnTo>
                    <a:lnTo>
                      <a:pt x="539" y="1421"/>
                    </a:lnTo>
                    <a:lnTo>
                      <a:pt x="542" y="1424"/>
                    </a:lnTo>
                    <a:lnTo>
                      <a:pt x="542" y="1431"/>
                    </a:lnTo>
                    <a:lnTo>
                      <a:pt x="547" y="1435"/>
                    </a:lnTo>
                    <a:lnTo>
                      <a:pt x="553" y="1438"/>
                    </a:lnTo>
                    <a:lnTo>
                      <a:pt x="567" y="1443"/>
                    </a:lnTo>
                    <a:lnTo>
                      <a:pt x="570" y="1443"/>
                    </a:lnTo>
                    <a:lnTo>
                      <a:pt x="578" y="1450"/>
                    </a:lnTo>
                    <a:lnTo>
                      <a:pt x="578" y="1452"/>
                    </a:lnTo>
                    <a:lnTo>
                      <a:pt x="580" y="1453"/>
                    </a:lnTo>
                    <a:lnTo>
                      <a:pt x="580" y="1455"/>
                    </a:lnTo>
                    <a:lnTo>
                      <a:pt x="587" y="1465"/>
                    </a:lnTo>
                    <a:lnTo>
                      <a:pt x="595" y="1473"/>
                    </a:lnTo>
                    <a:lnTo>
                      <a:pt x="601" y="1476"/>
                    </a:lnTo>
                    <a:lnTo>
                      <a:pt x="606" y="1480"/>
                    </a:lnTo>
                    <a:lnTo>
                      <a:pt x="609" y="1481"/>
                    </a:lnTo>
                    <a:lnTo>
                      <a:pt x="611" y="1484"/>
                    </a:lnTo>
                    <a:lnTo>
                      <a:pt x="603" y="1490"/>
                    </a:lnTo>
                    <a:lnTo>
                      <a:pt x="601" y="1490"/>
                    </a:lnTo>
                    <a:lnTo>
                      <a:pt x="601" y="1491"/>
                    </a:lnTo>
                    <a:lnTo>
                      <a:pt x="603" y="1493"/>
                    </a:lnTo>
                    <a:lnTo>
                      <a:pt x="610" y="1502"/>
                    </a:lnTo>
                    <a:lnTo>
                      <a:pt x="614" y="1504"/>
                    </a:lnTo>
                    <a:lnTo>
                      <a:pt x="614" y="1505"/>
                    </a:lnTo>
                    <a:lnTo>
                      <a:pt x="624" y="1520"/>
                    </a:lnTo>
                    <a:lnTo>
                      <a:pt x="637" y="1520"/>
                    </a:lnTo>
                    <a:lnTo>
                      <a:pt x="642" y="1537"/>
                    </a:lnTo>
                    <a:lnTo>
                      <a:pt x="644" y="1540"/>
                    </a:lnTo>
                    <a:lnTo>
                      <a:pt x="645" y="1541"/>
                    </a:lnTo>
                    <a:lnTo>
                      <a:pt x="649" y="1548"/>
                    </a:lnTo>
                    <a:lnTo>
                      <a:pt x="651" y="1550"/>
                    </a:lnTo>
                    <a:lnTo>
                      <a:pt x="655" y="1558"/>
                    </a:lnTo>
                    <a:lnTo>
                      <a:pt x="656" y="1558"/>
                    </a:lnTo>
                    <a:lnTo>
                      <a:pt x="659" y="1564"/>
                    </a:lnTo>
                    <a:lnTo>
                      <a:pt x="669" y="1567"/>
                    </a:lnTo>
                    <a:lnTo>
                      <a:pt x="674" y="1579"/>
                    </a:lnTo>
                    <a:lnTo>
                      <a:pt x="674" y="1583"/>
                    </a:lnTo>
                    <a:lnTo>
                      <a:pt x="681" y="1600"/>
                    </a:lnTo>
                    <a:lnTo>
                      <a:pt x="688" y="1613"/>
                    </a:lnTo>
                    <a:lnTo>
                      <a:pt x="690" y="1613"/>
                    </a:lnTo>
                    <a:lnTo>
                      <a:pt x="700" y="1647"/>
                    </a:lnTo>
                    <a:lnTo>
                      <a:pt x="700" y="1649"/>
                    </a:lnTo>
                    <a:lnTo>
                      <a:pt x="712" y="1708"/>
                    </a:lnTo>
                    <a:lnTo>
                      <a:pt x="714" y="1713"/>
                    </a:lnTo>
                    <a:lnTo>
                      <a:pt x="714" y="1714"/>
                    </a:lnTo>
                    <a:lnTo>
                      <a:pt x="716" y="1726"/>
                    </a:lnTo>
                    <a:lnTo>
                      <a:pt x="718" y="1727"/>
                    </a:lnTo>
                    <a:lnTo>
                      <a:pt x="718" y="1728"/>
                    </a:lnTo>
                    <a:lnTo>
                      <a:pt x="721" y="1751"/>
                    </a:lnTo>
                    <a:lnTo>
                      <a:pt x="722" y="1754"/>
                    </a:lnTo>
                    <a:lnTo>
                      <a:pt x="722" y="1761"/>
                    </a:lnTo>
                    <a:lnTo>
                      <a:pt x="728" y="1783"/>
                    </a:lnTo>
                    <a:lnTo>
                      <a:pt x="729" y="1784"/>
                    </a:lnTo>
                    <a:lnTo>
                      <a:pt x="739" y="1784"/>
                    </a:lnTo>
                    <a:lnTo>
                      <a:pt x="739" y="1786"/>
                    </a:lnTo>
                    <a:lnTo>
                      <a:pt x="736" y="1786"/>
                    </a:lnTo>
                    <a:lnTo>
                      <a:pt x="732" y="1790"/>
                    </a:lnTo>
                    <a:lnTo>
                      <a:pt x="730" y="1797"/>
                    </a:lnTo>
                    <a:lnTo>
                      <a:pt x="743" y="1861"/>
                    </a:lnTo>
                    <a:lnTo>
                      <a:pt x="746" y="1861"/>
                    </a:lnTo>
                    <a:lnTo>
                      <a:pt x="746" y="1863"/>
                    </a:lnTo>
                    <a:lnTo>
                      <a:pt x="744" y="1863"/>
                    </a:lnTo>
                    <a:lnTo>
                      <a:pt x="751" y="1942"/>
                    </a:lnTo>
                    <a:lnTo>
                      <a:pt x="753" y="1948"/>
                    </a:lnTo>
                    <a:lnTo>
                      <a:pt x="753" y="1949"/>
                    </a:lnTo>
                    <a:lnTo>
                      <a:pt x="746" y="1949"/>
                    </a:lnTo>
                    <a:lnTo>
                      <a:pt x="739" y="1951"/>
                    </a:lnTo>
                    <a:lnTo>
                      <a:pt x="733" y="1951"/>
                    </a:lnTo>
                    <a:lnTo>
                      <a:pt x="681" y="1962"/>
                    </a:lnTo>
                    <a:lnTo>
                      <a:pt x="680" y="1962"/>
                    </a:lnTo>
                    <a:lnTo>
                      <a:pt x="680" y="1953"/>
                    </a:lnTo>
                    <a:lnTo>
                      <a:pt x="669" y="1888"/>
                    </a:lnTo>
                    <a:lnTo>
                      <a:pt x="666" y="1884"/>
                    </a:lnTo>
                    <a:lnTo>
                      <a:pt x="662" y="1863"/>
                    </a:lnTo>
                    <a:lnTo>
                      <a:pt x="661" y="1860"/>
                    </a:lnTo>
                    <a:lnTo>
                      <a:pt x="659" y="1860"/>
                    </a:lnTo>
                    <a:lnTo>
                      <a:pt x="659" y="1855"/>
                    </a:lnTo>
                    <a:lnTo>
                      <a:pt x="658" y="1850"/>
                    </a:lnTo>
                    <a:lnTo>
                      <a:pt x="655" y="1844"/>
                    </a:lnTo>
                    <a:lnTo>
                      <a:pt x="655" y="1842"/>
                    </a:lnTo>
                    <a:lnTo>
                      <a:pt x="652" y="1836"/>
                    </a:lnTo>
                    <a:lnTo>
                      <a:pt x="651" y="1835"/>
                    </a:lnTo>
                    <a:lnTo>
                      <a:pt x="647" y="1821"/>
                    </a:lnTo>
                    <a:lnTo>
                      <a:pt x="644" y="1814"/>
                    </a:lnTo>
                    <a:lnTo>
                      <a:pt x="644" y="1812"/>
                    </a:lnTo>
                    <a:lnTo>
                      <a:pt x="642" y="1812"/>
                    </a:lnTo>
                    <a:lnTo>
                      <a:pt x="628" y="1773"/>
                    </a:lnTo>
                    <a:lnTo>
                      <a:pt x="624" y="1765"/>
                    </a:lnTo>
                    <a:lnTo>
                      <a:pt x="620" y="1750"/>
                    </a:lnTo>
                    <a:lnTo>
                      <a:pt x="618" y="1748"/>
                    </a:lnTo>
                    <a:lnTo>
                      <a:pt x="617" y="1745"/>
                    </a:lnTo>
                    <a:lnTo>
                      <a:pt x="614" y="1743"/>
                    </a:lnTo>
                    <a:lnTo>
                      <a:pt x="611" y="1741"/>
                    </a:lnTo>
                    <a:lnTo>
                      <a:pt x="610" y="1741"/>
                    </a:lnTo>
                    <a:lnTo>
                      <a:pt x="610" y="1740"/>
                    </a:lnTo>
                    <a:lnTo>
                      <a:pt x="580" y="1697"/>
                    </a:lnTo>
                    <a:lnTo>
                      <a:pt x="574" y="1691"/>
                    </a:lnTo>
                    <a:lnTo>
                      <a:pt x="574" y="1690"/>
                    </a:lnTo>
                    <a:lnTo>
                      <a:pt x="573" y="1690"/>
                    </a:lnTo>
                    <a:lnTo>
                      <a:pt x="571" y="1691"/>
                    </a:lnTo>
                    <a:lnTo>
                      <a:pt x="571" y="1690"/>
                    </a:lnTo>
                    <a:lnTo>
                      <a:pt x="570" y="1688"/>
                    </a:lnTo>
                    <a:lnTo>
                      <a:pt x="566" y="1683"/>
                    </a:lnTo>
                    <a:lnTo>
                      <a:pt x="551" y="1668"/>
                    </a:lnTo>
                    <a:lnTo>
                      <a:pt x="547" y="1666"/>
                    </a:lnTo>
                    <a:lnTo>
                      <a:pt x="546" y="1666"/>
                    </a:lnTo>
                    <a:lnTo>
                      <a:pt x="546" y="1664"/>
                    </a:lnTo>
                    <a:lnTo>
                      <a:pt x="543" y="1663"/>
                    </a:lnTo>
                    <a:lnTo>
                      <a:pt x="537" y="1656"/>
                    </a:lnTo>
                    <a:lnTo>
                      <a:pt x="517" y="1639"/>
                    </a:lnTo>
                    <a:lnTo>
                      <a:pt x="498" y="1628"/>
                    </a:lnTo>
                    <a:lnTo>
                      <a:pt x="497" y="1622"/>
                    </a:lnTo>
                    <a:lnTo>
                      <a:pt x="487" y="1604"/>
                    </a:lnTo>
                    <a:lnTo>
                      <a:pt x="483" y="1600"/>
                    </a:lnTo>
                    <a:lnTo>
                      <a:pt x="482" y="1600"/>
                    </a:lnTo>
                    <a:lnTo>
                      <a:pt x="477" y="1593"/>
                    </a:lnTo>
                    <a:lnTo>
                      <a:pt x="475" y="1586"/>
                    </a:lnTo>
                    <a:lnTo>
                      <a:pt x="465" y="1571"/>
                    </a:lnTo>
                    <a:lnTo>
                      <a:pt x="454" y="1562"/>
                    </a:lnTo>
                    <a:lnTo>
                      <a:pt x="450" y="1561"/>
                    </a:lnTo>
                    <a:lnTo>
                      <a:pt x="440" y="1554"/>
                    </a:lnTo>
                    <a:lnTo>
                      <a:pt x="417" y="1543"/>
                    </a:lnTo>
                    <a:lnTo>
                      <a:pt x="408" y="1534"/>
                    </a:lnTo>
                    <a:lnTo>
                      <a:pt x="408" y="1533"/>
                    </a:lnTo>
                    <a:lnTo>
                      <a:pt x="394" y="1520"/>
                    </a:lnTo>
                    <a:lnTo>
                      <a:pt x="387" y="1515"/>
                    </a:lnTo>
                    <a:lnTo>
                      <a:pt x="384" y="1513"/>
                    </a:lnTo>
                    <a:lnTo>
                      <a:pt x="360" y="1487"/>
                    </a:lnTo>
                    <a:lnTo>
                      <a:pt x="353" y="1474"/>
                    </a:lnTo>
                    <a:lnTo>
                      <a:pt x="342" y="1465"/>
                    </a:lnTo>
                    <a:lnTo>
                      <a:pt x="324" y="1455"/>
                    </a:lnTo>
                    <a:lnTo>
                      <a:pt x="323" y="1453"/>
                    </a:lnTo>
                    <a:lnTo>
                      <a:pt x="318" y="1450"/>
                    </a:lnTo>
                    <a:lnTo>
                      <a:pt x="318" y="1449"/>
                    </a:lnTo>
                    <a:lnTo>
                      <a:pt x="303" y="1435"/>
                    </a:lnTo>
                    <a:lnTo>
                      <a:pt x="300" y="1427"/>
                    </a:lnTo>
                    <a:lnTo>
                      <a:pt x="300" y="1426"/>
                    </a:lnTo>
                    <a:lnTo>
                      <a:pt x="299" y="1426"/>
                    </a:lnTo>
                    <a:lnTo>
                      <a:pt x="299" y="1407"/>
                    </a:lnTo>
                    <a:lnTo>
                      <a:pt x="300" y="1405"/>
                    </a:lnTo>
                    <a:lnTo>
                      <a:pt x="302" y="1403"/>
                    </a:lnTo>
                    <a:lnTo>
                      <a:pt x="306" y="1402"/>
                    </a:lnTo>
                    <a:lnTo>
                      <a:pt x="311" y="1402"/>
                    </a:lnTo>
                    <a:lnTo>
                      <a:pt x="313" y="1400"/>
                    </a:lnTo>
                    <a:lnTo>
                      <a:pt x="316" y="1400"/>
                    </a:lnTo>
                    <a:lnTo>
                      <a:pt x="318" y="1403"/>
                    </a:lnTo>
                    <a:lnTo>
                      <a:pt x="318" y="1407"/>
                    </a:lnTo>
                    <a:lnTo>
                      <a:pt x="321" y="1410"/>
                    </a:lnTo>
                    <a:lnTo>
                      <a:pt x="323" y="1410"/>
                    </a:lnTo>
                    <a:lnTo>
                      <a:pt x="323" y="1406"/>
                    </a:lnTo>
                    <a:lnTo>
                      <a:pt x="321" y="1405"/>
                    </a:lnTo>
                    <a:lnTo>
                      <a:pt x="321" y="1403"/>
                    </a:lnTo>
                    <a:lnTo>
                      <a:pt x="320" y="1402"/>
                    </a:lnTo>
                    <a:lnTo>
                      <a:pt x="320" y="1400"/>
                    </a:lnTo>
                    <a:lnTo>
                      <a:pt x="318" y="1399"/>
                    </a:lnTo>
                    <a:lnTo>
                      <a:pt x="316" y="1398"/>
                    </a:lnTo>
                    <a:lnTo>
                      <a:pt x="313" y="1398"/>
                    </a:lnTo>
                    <a:lnTo>
                      <a:pt x="313" y="1396"/>
                    </a:lnTo>
                    <a:lnTo>
                      <a:pt x="311" y="1393"/>
                    </a:lnTo>
                    <a:lnTo>
                      <a:pt x="310" y="1392"/>
                    </a:lnTo>
                    <a:lnTo>
                      <a:pt x="310" y="1389"/>
                    </a:lnTo>
                    <a:lnTo>
                      <a:pt x="311" y="1390"/>
                    </a:lnTo>
                    <a:lnTo>
                      <a:pt x="313" y="1390"/>
                    </a:lnTo>
                    <a:lnTo>
                      <a:pt x="314" y="1388"/>
                    </a:lnTo>
                    <a:lnTo>
                      <a:pt x="317" y="1386"/>
                    </a:lnTo>
                    <a:lnTo>
                      <a:pt x="318" y="1386"/>
                    </a:lnTo>
                    <a:lnTo>
                      <a:pt x="318" y="1390"/>
                    </a:lnTo>
                    <a:lnTo>
                      <a:pt x="320" y="1390"/>
                    </a:lnTo>
                    <a:lnTo>
                      <a:pt x="325" y="1388"/>
                    </a:lnTo>
                    <a:lnTo>
                      <a:pt x="327" y="1390"/>
                    </a:lnTo>
                    <a:lnTo>
                      <a:pt x="327" y="1392"/>
                    </a:lnTo>
                    <a:lnTo>
                      <a:pt x="328" y="1395"/>
                    </a:lnTo>
                    <a:lnTo>
                      <a:pt x="328" y="1398"/>
                    </a:lnTo>
                    <a:lnTo>
                      <a:pt x="331" y="1399"/>
                    </a:lnTo>
                    <a:lnTo>
                      <a:pt x="334" y="1402"/>
                    </a:lnTo>
                    <a:lnTo>
                      <a:pt x="335" y="1402"/>
                    </a:lnTo>
                    <a:lnTo>
                      <a:pt x="335" y="1399"/>
                    </a:lnTo>
                    <a:lnTo>
                      <a:pt x="334" y="1398"/>
                    </a:lnTo>
                    <a:lnTo>
                      <a:pt x="334" y="1396"/>
                    </a:lnTo>
                    <a:lnTo>
                      <a:pt x="335" y="1393"/>
                    </a:lnTo>
                    <a:lnTo>
                      <a:pt x="341" y="1393"/>
                    </a:lnTo>
                    <a:lnTo>
                      <a:pt x="339" y="1388"/>
                    </a:lnTo>
                    <a:lnTo>
                      <a:pt x="339" y="1385"/>
                    </a:lnTo>
                    <a:lnTo>
                      <a:pt x="338" y="1385"/>
                    </a:lnTo>
                    <a:lnTo>
                      <a:pt x="335" y="1375"/>
                    </a:lnTo>
                    <a:lnTo>
                      <a:pt x="333" y="1374"/>
                    </a:lnTo>
                    <a:lnTo>
                      <a:pt x="331" y="1375"/>
                    </a:lnTo>
                    <a:lnTo>
                      <a:pt x="327" y="1373"/>
                    </a:lnTo>
                    <a:lnTo>
                      <a:pt x="323" y="1371"/>
                    </a:lnTo>
                    <a:lnTo>
                      <a:pt x="318" y="1368"/>
                    </a:lnTo>
                    <a:lnTo>
                      <a:pt x="309" y="1356"/>
                    </a:lnTo>
                    <a:lnTo>
                      <a:pt x="309" y="1349"/>
                    </a:lnTo>
                    <a:lnTo>
                      <a:pt x="313" y="1346"/>
                    </a:lnTo>
                    <a:lnTo>
                      <a:pt x="313" y="1340"/>
                    </a:lnTo>
                    <a:lnTo>
                      <a:pt x="314" y="1339"/>
                    </a:lnTo>
                    <a:lnTo>
                      <a:pt x="314" y="1336"/>
                    </a:lnTo>
                    <a:lnTo>
                      <a:pt x="313" y="1336"/>
                    </a:lnTo>
                    <a:lnTo>
                      <a:pt x="313" y="1338"/>
                    </a:lnTo>
                    <a:lnTo>
                      <a:pt x="311" y="1338"/>
                    </a:lnTo>
                    <a:lnTo>
                      <a:pt x="310" y="1336"/>
                    </a:lnTo>
                    <a:lnTo>
                      <a:pt x="310" y="1335"/>
                    </a:lnTo>
                    <a:lnTo>
                      <a:pt x="311" y="1333"/>
                    </a:lnTo>
                    <a:lnTo>
                      <a:pt x="311" y="1332"/>
                    </a:lnTo>
                    <a:lnTo>
                      <a:pt x="314" y="1326"/>
                    </a:lnTo>
                    <a:lnTo>
                      <a:pt x="314" y="1323"/>
                    </a:lnTo>
                    <a:lnTo>
                      <a:pt x="313" y="1325"/>
                    </a:lnTo>
                    <a:lnTo>
                      <a:pt x="310" y="1326"/>
                    </a:lnTo>
                    <a:lnTo>
                      <a:pt x="309" y="1328"/>
                    </a:lnTo>
                    <a:lnTo>
                      <a:pt x="304" y="1329"/>
                    </a:lnTo>
                    <a:lnTo>
                      <a:pt x="302" y="1332"/>
                    </a:lnTo>
                    <a:lnTo>
                      <a:pt x="297" y="1333"/>
                    </a:lnTo>
                    <a:lnTo>
                      <a:pt x="289" y="1338"/>
                    </a:lnTo>
                    <a:lnTo>
                      <a:pt x="285" y="1338"/>
                    </a:lnTo>
                    <a:lnTo>
                      <a:pt x="285" y="1340"/>
                    </a:lnTo>
                    <a:lnTo>
                      <a:pt x="283" y="1342"/>
                    </a:lnTo>
                    <a:lnTo>
                      <a:pt x="281" y="1342"/>
                    </a:lnTo>
                    <a:lnTo>
                      <a:pt x="282" y="1340"/>
                    </a:lnTo>
                    <a:lnTo>
                      <a:pt x="282" y="1339"/>
                    </a:lnTo>
                    <a:lnTo>
                      <a:pt x="281" y="1338"/>
                    </a:lnTo>
                    <a:lnTo>
                      <a:pt x="278" y="1339"/>
                    </a:lnTo>
                    <a:lnTo>
                      <a:pt x="276" y="1340"/>
                    </a:lnTo>
                    <a:lnTo>
                      <a:pt x="271" y="1350"/>
                    </a:lnTo>
                    <a:lnTo>
                      <a:pt x="268" y="1350"/>
                    </a:lnTo>
                    <a:lnTo>
                      <a:pt x="267" y="1356"/>
                    </a:lnTo>
                    <a:lnTo>
                      <a:pt x="267" y="1359"/>
                    </a:lnTo>
                    <a:lnTo>
                      <a:pt x="264" y="1367"/>
                    </a:lnTo>
                    <a:lnTo>
                      <a:pt x="264" y="1370"/>
                    </a:lnTo>
                    <a:lnTo>
                      <a:pt x="263" y="1374"/>
                    </a:lnTo>
                    <a:lnTo>
                      <a:pt x="263" y="1378"/>
                    </a:lnTo>
                    <a:lnTo>
                      <a:pt x="261" y="1381"/>
                    </a:lnTo>
                    <a:lnTo>
                      <a:pt x="258" y="1381"/>
                    </a:lnTo>
                    <a:lnTo>
                      <a:pt x="257" y="1382"/>
                    </a:lnTo>
                    <a:lnTo>
                      <a:pt x="254" y="1382"/>
                    </a:lnTo>
                    <a:lnTo>
                      <a:pt x="254" y="1385"/>
                    </a:lnTo>
                    <a:lnTo>
                      <a:pt x="250" y="1389"/>
                    </a:lnTo>
                    <a:lnTo>
                      <a:pt x="249" y="1392"/>
                    </a:lnTo>
                    <a:lnTo>
                      <a:pt x="246" y="1395"/>
                    </a:lnTo>
                    <a:lnTo>
                      <a:pt x="246" y="1396"/>
                    </a:lnTo>
                    <a:lnTo>
                      <a:pt x="243" y="1400"/>
                    </a:lnTo>
                    <a:lnTo>
                      <a:pt x="243" y="1402"/>
                    </a:lnTo>
                    <a:lnTo>
                      <a:pt x="240" y="1405"/>
                    </a:lnTo>
                    <a:lnTo>
                      <a:pt x="240" y="1406"/>
                    </a:lnTo>
                    <a:lnTo>
                      <a:pt x="239" y="1406"/>
                    </a:lnTo>
                    <a:lnTo>
                      <a:pt x="232" y="1414"/>
                    </a:lnTo>
                    <a:lnTo>
                      <a:pt x="229" y="1417"/>
                    </a:lnTo>
                    <a:lnTo>
                      <a:pt x="225" y="1420"/>
                    </a:lnTo>
                    <a:lnTo>
                      <a:pt x="213" y="1431"/>
                    </a:lnTo>
                    <a:lnTo>
                      <a:pt x="186" y="1491"/>
                    </a:lnTo>
                    <a:lnTo>
                      <a:pt x="186" y="1493"/>
                    </a:lnTo>
                    <a:lnTo>
                      <a:pt x="184" y="1497"/>
                    </a:lnTo>
                    <a:lnTo>
                      <a:pt x="184" y="1504"/>
                    </a:lnTo>
                    <a:lnTo>
                      <a:pt x="186" y="1505"/>
                    </a:lnTo>
                    <a:lnTo>
                      <a:pt x="186" y="1512"/>
                    </a:lnTo>
                    <a:lnTo>
                      <a:pt x="187" y="1515"/>
                    </a:lnTo>
                    <a:lnTo>
                      <a:pt x="190" y="1534"/>
                    </a:lnTo>
                    <a:lnTo>
                      <a:pt x="190" y="1537"/>
                    </a:lnTo>
                    <a:lnTo>
                      <a:pt x="189" y="1550"/>
                    </a:lnTo>
                    <a:lnTo>
                      <a:pt x="189" y="1557"/>
                    </a:lnTo>
                    <a:lnTo>
                      <a:pt x="180" y="1582"/>
                    </a:lnTo>
                    <a:lnTo>
                      <a:pt x="180" y="1585"/>
                    </a:lnTo>
                    <a:lnTo>
                      <a:pt x="177" y="1593"/>
                    </a:lnTo>
                    <a:lnTo>
                      <a:pt x="176" y="1596"/>
                    </a:lnTo>
                    <a:lnTo>
                      <a:pt x="175" y="1607"/>
                    </a:lnTo>
                    <a:lnTo>
                      <a:pt x="175" y="1610"/>
                    </a:lnTo>
                    <a:lnTo>
                      <a:pt x="173" y="1615"/>
                    </a:lnTo>
                    <a:lnTo>
                      <a:pt x="173" y="1645"/>
                    </a:lnTo>
                    <a:lnTo>
                      <a:pt x="172" y="1652"/>
                    </a:lnTo>
                    <a:lnTo>
                      <a:pt x="166" y="1764"/>
                    </a:lnTo>
                    <a:lnTo>
                      <a:pt x="165" y="1771"/>
                    </a:lnTo>
                    <a:lnTo>
                      <a:pt x="162" y="1804"/>
                    </a:lnTo>
                    <a:lnTo>
                      <a:pt x="162" y="1810"/>
                    </a:lnTo>
                    <a:lnTo>
                      <a:pt x="161" y="1817"/>
                    </a:lnTo>
                    <a:lnTo>
                      <a:pt x="159" y="1821"/>
                    </a:lnTo>
                    <a:lnTo>
                      <a:pt x="159" y="1826"/>
                    </a:lnTo>
                    <a:lnTo>
                      <a:pt x="158" y="1831"/>
                    </a:lnTo>
                    <a:lnTo>
                      <a:pt x="158" y="1832"/>
                    </a:lnTo>
                    <a:lnTo>
                      <a:pt x="148" y="1893"/>
                    </a:lnTo>
                    <a:lnTo>
                      <a:pt x="148" y="1896"/>
                    </a:lnTo>
                    <a:lnTo>
                      <a:pt x="138" y="1960"/>
                    </a:lnTo>
                    <a:lnTo>
                      <a:pt x="138" y="1963"/>
                    </a:lnTo>
                    <a:lnTo>
                      <a:pt x="129" y="2011"/>
                    </a:lnTo>
                    <a:lnTo>
                      <a:pt x="129" y="2013"/>
                    </a:lnTo>
                    <a:lnTo>
                      <a:pt x="127" y="2023"/>
                    </a:lnTo>
                    <a:lnTo>
                      <a:pt x="126" y="2026"/>
                    </a:lnTo>
                    <a:lnTo>
                      <a:pt x="126" y="2029"/>
                    </a:lnTo>
                    <a:lnTo>
                      <a:pt x="115" y="2111"/>
                    </a:lnTo>
                    <a:lnTo>
                      <a:pt x="113" y="2112"/>
                    </a:lnTo>
                    <a:lnTo>
                      <a:pt x="109" y="2145"/>
                    </a:lnTo>
                    <a:lnTo>
                      <a:pt x="108" y="2148"/>
                    </a:lnTo>
                    <a:lnTo>
                      <a:pt x="101" y="2203"/>
                    </a:lnTo>
                    <a:lnTo>
                      <a:pt x="101" y="2206"/>
                    </a:lnTo>
                    <a:lnTo>
                      <a:pt x="99" y="2216"/>
                    </a:lnTo>
                    <a:lnTo>
                      <a:pt x="99" y="2219"/>
                    </a:lnTo>
                    <a:lnTo>
                      <a:pt x="93" y="2259"/>
                    </a:lnTo>
                    <a:lnTo>
                      <a:pt x="92" y="2263"/>
                    </a:lnTo>
                    <a:lnTo>
                      <a:pt x="91" y="2277"/>
                    </a:lnTo>
                    <a:lnTo>
                      <a:pt x="89" y="2280"/>
                    </a:lnTo>
                    <a:lnTo>
                      <a:pt x="89" y="2289"/>
                    </a:lnTo>
                    <a:lnTo>
                      <a:pt x="88" y="2296"/>
                    </a:lnTo>
                    <a:lnTo>
                      <a:pt x="88" y="2301"/>
                    </a:lnTo>
                    <a:lnTo>
                      <a:pt x="81" y="2351"/>
                    </a:lnTo>
                    <a:lnTo>
                      <a:pt x="79" y="2357"/>
                    </a:lnTo>
                    <a:lnTo>
                      <a:pt x="79" y="2361"/>
                    </a:lnTo>
                    <a:lnTo>
                      <a:pt x="74" y="2393"/>
                    </a:lnTo>
                    <a:lnTo>
                      <a:pt x="74" y="2396"/>
                    </a:lnTo>
                    <a:lnTo>
                      <a:pt x="59" y="2480"/>
                    </a:lnTo>
                    <a:lnTo>
                      <a:pt x="59" y="2483"/>
                    </a:lnTo>
                    <a:lnTo>
                      <a:pt x="48" y="2548"/>
                    </a:lnTo>
                    <a:lnTo>
                      <a:pt x="48" y="2555"/>
                    </a:lnTo>
                    <a:lnTo>
                      <a:pt x="29" y="2660"/>
                    </a:lnTo>
                    <a:lnTo>
                      <a:pt x="28" y="2664"/>
                    </a:lnTo>
                    <a:lnTo>
                      <a:pt x="25" y="2678"/>
                    </a:lnTo>
                    <a:lnTo>
                      <a:pt x="25" y="2681"/>
                    </a:lnTo>
                    <a:lnTo>
                      <a:pt x="24" y="2687"/>
                    </a:lnTo>
                    <a:lnTo>
                      <a:pt x="24" y="2694"/>
                    </a:lnTo>
                    <a:lnTo>
                      <a:pt x="22" y="2695"/>
                    </a:lnTo>
                    <a:lnTo>
                      <a:pt x="22" y="2699"/>
                    </a:lnTo>
                    <a:lnTo>
                      <a:pt x="21" y="2705"/>
                    </a:lnTo>
                    <a:lnTo>
                      <a:pt x="21" y="2709"/>
                    </a:lnTo>
                    <a:lnTo>
                      <a:pt x="19" y="2718"/>
                    </a:lnTo>
                    <a:lnTo>
                      <a:pt x="18" y="2720"/>
                    </a:lnTo>
                    <a:lnTo>
                      <a:pt x="18" y="2726"/>
                    </a:lnTo>
                    <a:lnTo>
                      <a:pt x="17" y="2728"/>
                    </a:lnTo>
                    <a:lnTo>
                      <a:pt x="17" y="2731"/>
                    </a:lnTo>
                    <a:lnTo>
                      <a:pt x="15" y="2737"/>
                    </a:lnTo>
                    <a:lnTo>
                      <a:pt x="14" y="2740"/>
                    </a:lnTo>
                    <a:lnTo>
                      <a:pt x="14" y="2745"/>
                    </a:lnTo>
                    <a:lnTo>
                      <a:pt x="12" y="2749"/>
                    </a:lnTo>
                    <a:lnTo>
                      <a:pt x="12" y="2752"/>
                    </a:lnTo>
                    <a:lnTo>
                      <a:pt x="11" y="2756"/>
                    </a:lnTo>
                    <a:lnTo>
                      <a:pt x="11" y="2761"/>
                    </a:lnTo>
                    <a:lnTo>
                      <a:pt x="10" y="2765"/>
                    </a:lnTo>
                    <a:lnTo>
                      <a:pt x="10" y="2766"/>
                    </a:lnTo>
                    <a:lnTo>
                      <a:pt x="8" y="2772"/>
                    </a:lnTo>
                    <a:lnTo>
                      <a:pt x="8" y="2776"/>
                    </a:lnTo>
                    <a:lnTo>
                      <a:pt x="5" y="2787"/>
                    </a:lnTo>
                    <a:lnTo>
                      <a:pt x="5" y="2793"/>
                    </a:lnTo>
                    <a:lnTo>
                      <a:pt x="3" y="2794"/>
                    </a:lnTo>
                    <a:lnTo>
                      <a:pt x="3" y="2798"/>
                    </a:lnTo>
                    <a:lnTo>
                      <a:pt x="0" y="2808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2" name="Freeform 6471">
                <a:extLst>
                  <a:ext uri="{FF2B5EF4-FFF2-40B4-BE49-F238E27FC236}">
                    <a16:creationId xmlns:a16="http://schemas.microsoft.com/office/drawing/2014/main" id="{15B16755-CE93-3238-A37E-D28494AD26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9" y="2818"/>
                <a:ext cx="83" cy="70"/>
              </a:xfrm>
              <a:custGeom>
                <a:avLst/>
                <a:gdLst>
                  <a:gd name="T0" fmla="*/ 26 w 332"/>
                  <a:gd name="T1" fmla="*/ 83 h 278"/>
                  <a:gd name="T2" fmla="*/ 21 w 332"/>
                  <a:gd name="T3" fmla="*/ 106 h 278"/>
                  <a:gd name="T4" fmla="*/ 17 w 332"/>
                  <a:gd name="T5" fmla="*/ 130 h 278"/>
                  <a:gd name="T6" fmla="*/ 12 w 332"/>
                  <a:gd name="T7" fmla="*/ 153 h 278"/>
                  <a:gd name="T8" fmla="*/ 8 w 332"/>
                  <a:gd name="T9" fmla="*/ 180 h 278"/>
                  <a:gd name="T10" fmla="*/ 4 w 332"/>
                  <a:gd name="T11" fmla="*/ 211 h 278"/>
                  <a:gd name="T12" fmla="*/ 0 w 332"/>
                  <a:gd name="T13" fmla="*/ 249 h 278"/>
                  <a:gd name="T14" fmla="*/ 8 w 332"/>
                  <a:gd name="T15" fmla="*/ 274 h 278"/>
                  <a:gd name="T16" fmla="*/ 17 w 332"/>
                  <a:gd name="T17" fmla="*/ 277 h 278"/>
                  <a:gd name="T18" fmla="*/ 24 w 332"/>
                  <a:gd name="T19" fmla="*/ 261 h 278"/>
                  <a:gd name="T20" fmla="*/ 25 w 332"/>
                  <a:gd name="T21" fmla="*/ 247 h 278"/>
                  <a:gd name="T22" fmla="*/ 26 w 332"/>
                  <a:gd name="T23" fmla="*/ 230 h 278"/>
                  <a:gd name="T24" fmla="*/ 25 w 332"/>
                  <a:gd name="T25" fmla="*/ 239 h 278"/>
                  <a:gd name="T26" fmla="*/ 21 w 332"/>
                  <a:gd name="T27" fmla="*/ 232 h 278"/>
                  <a:gd name="T28" fmla="*/ 29 w 332"/>
                  <a:gd name="T29" fmla="*/ 214 h 278"/>
                  <a:gd name="T30" fmla="*/ 31 w 332"/>
                  <a:gd name="T31" fmla="*/ 189 h 278"/>
                  <a:gd name="T32" fmla="*/ 36 w 332"/>
                  <a:gd name="T33" fmla="*/ 165 h 278"/>
                  <a:gd name="T34" fmla="*/ 43 w 332"/>
                  <a:gd name="T35" fmla="*/ 153 h 278"/>
                  <a:gd name="T36" fmla="*/ 50 w 332"/>
                  <a:gd name="T37" fmla="*/ 133 h 278"/>
                  <a:gd name="T38" fmla="*/ 55 w 332"/>
                  <a:gd name="T39" fmla="*/ 126 h 278"/>
                  <a:gd name="T40" fmla="*/ 58 w 332"/>
                  <a:gd name="T41" fmla="*/ 116 h 278"/>
                  <a:gd name="T42" fmla="*/ 72 w 332"/>
                  <a:gd name="T43" fmla="*/ 109 h 278"/>
                  <a:gd name="T44" fmla="*/ 81 w 332"/>
                  <a:gd name="T45" fmla="*/ 100 h 278"/>
                  <a:gd name="T46" fmla="*/ 91 w 332"/>
                  <a:gd name="T47" fmla="*/ 90 h 278"/>
                  <a:gd name="T48" fmla="*/ 98 w 332"/>
                  <a:gd name="T49" fmla="*/ 83 h 278"/>
                  <a:gd name="T50" fmla="*/ 101 w 332"/>
                  <a:gd name="T51" fmla="*/ 70 h 278"/>
                  <a:gd name="T52" fmla="*/ 113 w 332"/>
                  <a:gd name="T53" fmla="*/ 62 h 278"/>
                  <a:gd name="T54" fmla="*/ 124 w 332"/>
                  <a:gd name="T55" fmla="*/ 55 h 278"/>
                  <a:gd name="T56" fmla="*/ 127 w 332"/>
                  <a:gd name="T57" fmla="*/ 46 h 278"/>
                  <a:gd name="T58" fmla="*/ 121 w 332"/>
                  <a:gd name="T59" fmla="*/ 38 h 278"/>
                  <a:gd name="T60" fmla="*/ 120 w 332"/>
                  <a:gd name="T61" fmla="*/ 21 h 278"/>
                  <a:gd name="T62" fmla="*/ 125 w 332"/>
                  <a:gd name="T63" fmla="*/ 19 h 278"/>
                  <a:gd name="T64" fmla="*/ 131 w 332"/>
                  <a:gd name="T65" fmla="*/ 10 h 278"/>
                  <a:gd name="T66" fmla="*/ 138 w 332"/>
                  <a:gd name="T67" fmla="*/ 7 h 278"/>
                  <a:gd name="T68" fmla="*/ 160 w 332"/>
                  <a:gd name="T69" fmla="*/ 28 h 278"/>
                  <a:gd name="T70" fmla="*/ 191 w 332"/>
                  <a:gd name="T71" fmla="*/ 46 h 278"/>
                  <a:gd name="T72" fmla="*/ 220 w 332"/>
                  <a:gd name="T73" fmla="*/ 74 h 278"/>
                  <a:gd name="T74" fmla="*/ 247 w 332"/>
                  <a:gd name="T75" fmla="*/ 108 h 278"/>
                  <a:gd name="T76" fmla="*/ 276 w 332"/>
                  <a:gd name="T77" fmla="*/ 154 h 278"/>
                  <a:gd name="T78" fmla="*/ 252 w 332"/>
                  <a:gd name="T79" fmla="*/ 150 h 278"/>
                  <a:gd name="T80" fmla="*/ 276 w 332"/>
                  <a:gd name="T81" fmla="*/ 178 h 278"/>
                  <a:gd name="T82" fmla="*/ 300 w 332"/>
                  <a:gd name="T83" fmla="*/ 183 h 278"/>
                  <a:gd name="T84" fmla="*/ 315 w 332"/>
                  <a:gd name="T85" fmla="*/ 201 h 278"/>
                  <a:gd name="T86" fmla="*/ 331 w 332"/>
                  <a:gd name="T87" fmla="*/ 230 h 278"/>
                  <a:gd name="T88" fmla="*/ 312 w 332"/>
                  <a:gd name="T89" fmla="*/ 239 h 278"/>
                  <a:gd name="T90" fmla="*/ 319 w 332"/>
                  <a:gd name="T91" fmla="*/ 253 h 278"/>
                  <a:gd name="T92" fmla="*/ 301 w 332"/>
                  <a:gd name="T93" fmla="*/ 240 h 278"/>
                  <a:gd name="T94" fmla="*/ 283 w 332"/>
                  <a:gd name="T95" fmla="*/ 230 h 278"/>
                  <a:gd name="T96" fmla="*/ 261 w 332"/>
                  <a:gd name="T97" fmla="*/ 242 h 278"/>
                  <a:gd name="T98" fmla="*/ 213 w 332"/>
                  <a:gd name="T99" fmla="*/ 246 h 278"/>
                  <a:gd name="T100" fmla="*/ 190 w 332"/>
                  <a:gd name="T101" fmla="*/ 239 h 278"/>
                  <a:gd name="T102" fmla="*/ 184 w 332"/>
                  <a:gd name="T103" fmla="*/ 245 h 278"/>
                  <a:gd name="T104" fmla="*/ 156 w 332"/>
                  <a:gd name="T105" fmla="*/ 232 h 2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32" h="278">
                    <a:moveTo>
                      <a:pt x="29" y="66"/>
                    </a:moveTo>
                    <a:lnTo>
                      <a:pt x="29" y="69"/>
                    </a:lnTo>
                    <a:lnTo>
                      <a:pt x="28" y="70"/>
                    </a:lnTo>
                    <a:lnTo>
                      <a:pt x="28" y="77"/>
                    </a:lnTo>
                    <a:lnTo>
                      <a:pt x="26" y="80"/>
                    </a:lnTo>
                    <a:lnTo>
                      <a:pt x="26" y="83"/>
                    </a:lnTo>
                    <a:lnTo>
                      <a:pt x="25" y="90"/>
                    </a:lnTo>
                    <a:lnTo>
                      <a:pt x="25" y="91"/>
                    </a:lnTo>
                    <a:lnTo>
                      <a:pt x="24" y="94"/>
                    </a:lnTo>
                    <a:lnTo>
                      <a:pt x="24" y="98"/>
                    </a:lnTo>
                    <a:lnTo>
                      <a:pt x="22" y="104"/>
                    </a:lnTo>
                    <a:lnTo>
                      <a:pt x="21" y="106"/>
                    </a:lnTo>
                    <a:lnTo>
                      <a:pt x="21" y="112"/>
                    </a:lnTo>
                    <a:lnTo>
                      <a:pt x="19" y="115"/>
                    </a:lnTo>
                    <a:lnTo>
                      <a:pt x="19" y="120"/>
                    </a:lnTo>
                    <a:lnTo>
                      <a:pt x="18" y="123"/>
                    </a:lnTo>
                    <a:lnTo>
                      <a:pt x="18" y="129"/>
                    </a:lnTo>
                    <a:lnTo>
                      <a:pt x="17" y="130"/>
                    </a:lnTo>
                    <a:lnTo>
                      <a:pt x="17" y="134"/>
                    </a:lnTo>
                    <a:lnTo>
                      <a:pt x="15" y="141"/>
                    </a:lnTo>
                    <a:lnTo>
                      <a:pt x="15" y="143"/>
                    </a:lnTo>
                    <a:lnTo>
                      <a:pt x="14" y="146"/>
                    </a:lnTo>
                    <a:lnTo>
                      <a:pt x="14" y="151"/>
                    </a:lnTo>
                    <a:lnTo>
                      <a:pt x="12" y="153"/>
                    </a:lnTo>
                    <a:lnTo>
                      <a:pt x="12" y="160"/>
                    </a:lnTo>
                    <a:lnTo>
                      <a:pt x="11" y="164"/>
                    </a:lnTo>
                    <a:lnTo>
                      <a:pt x="11" y="169"/>
                    </a:lnTo>
                    <a:lnTo>
                      <a:pt x="9" y="171"/>
                    </a:lnTo>
                    <a:lnTo>
                      <a:pt x="9" y="178"/>
                    </a:lnTo>
                    <a:lnTo>
                      <a:pt x="8" y="180"/>
                    </a:lnTo>
                    <a:lnTo>
                      <a:pt x="8" y="187"/>
                    </a:lnTo>
                    <a:lnTo>
                      <a:pt x="7" y="193"/>
                    </a:lnTo>
                    <a:lnTo>
                      <a:pt x="7" y="196"/>
                    </a:lnTo>
                    <a:lnTo>
                      <a:pt x="5" y="199"/>
                    </a:lnTo>
                    <a:lnTo>
                      <a:pt x="5" y="207"/>
                    </a:lnTo>
                    <a:lnTo>
                      <a:pt x="4" y="211"/>
                    </a:lnTo>
                    <a:lnTo>
                      <a:pt x="4" y="217"/>
                    </a:lnTo>
                    <a:lnTo>
                      <a:pt x="2" y="218"/>
                    </a:lnTo>
                    <a:lnTo>
                      <a:pt x="2" y="228"/>
                    </a:lnTo>
                    <a:lnTo>
                      <a:pt x="1" y="231"/>
                    </a:lnTo>
                    <a:lnTo>
                      <a:pt x="1" y="246"/>
                    </a:lnTo>
                    <a:lnTo>
                      <a:pt x="0" y="249"/>
                    </a:lnTo>
                    <a:lnTo>
                      <a:pt x="0" y="252"/>
                    </a:lnTo>
                    <a:lnTo>
                      <a:pt x="1" y="257"/>
                    </a:lnTo>
                    <a:lnTo>
                      <a:pt x="1" y="264"/>
                    </a:lnTo>
                    <a:lnTo>
                      <a:pt x="4" y="267"/>
                    </a:lnTo>
                    <a:lnTo>
                      <a:pt x="7" y="274"/>
                    </a:lnTo>
                    <a:lnTo>
                      <a:pt x="8" y="274"/>
                    </a:lnTo>
                    <a:lnTo>
                      <a:pt x="9" y="276"/>
                    </a:lnTo>
                    <a:lnTo>
                      <a:pt x="9" y="277"/>
                    </a:lnTo>
                    <a:lnTo>
                      <a:pt x="11" y="278"/>
                    </a:lnTo>
                    <a:lnTo>
                      <a:pt x="12" y="278"/>
                    </a:lnTo>
                    <a:lnTo>
                      <a:pt x="14" y="277"/>
                    </a:lnTo>
                    <a:lnTo>
                      <a:pt x="17" y="277"/>
                    </a:lnTo>
                    <a:lnTo>
                      <a:pt x="21" y="270"/>
                    </a:lnTo>
                    <a:lnTo>
                      <a:pt x="22" y="268"/>
                    </a:lnTo>
                    <a:lnTo>
                      <a:pt x="21" y="267"/>
                    </a:lnTo>
                    <a:lnTo>
                      <a:pt x="21" y="266"/>
                    </a:lnTo>
                    <a:lnTo>
                      <a:pt x="22" y="264"/>
                    </a:lnTo>
                    <a:lnTo>
                      <a:pt x="24" y="261"/>
                    </a:lnTo>
                    <a:lnTo>
                      <a:pt x="24" y="257"/>
                    </a:lnTo>
                    <a:lnTo>
                      <a:pt x="21" y="256"/>
                    </a:lnTo>
                    <a:lnTo>
                      <a:pt x="21" y="254"/>
                    </a:lnTo>
                    <a:lnTo>
                      <a:pt x="24" y="250"/>
                    </a:lnTo>
                    <a:lnTo>
                      <a:pt x="24" y="249"/>
                    </a:lnTo>
                    <a:lnTo>
                      <a:pt x="25" y="247"/>
                    </a:lnTo>
                    <a:lnTo>
                      <a:pt x="25" y="246"/>
                    </a:lnTo>
                    <a:lnTo>
                      <a:pt x="26" y="245"/>
                    </a:lnTo>
                    <a:lnTo>
                      <a:pt x="28" y="240"/>
                    </a:lnTo>
                    <a:lnTo>
                      <a:pt x="28" y="232"/>
                    </a:lnTo>
                    <a:lnTo>
                      <a:pt x="26" y="231"/>
                    </a:lnTo>
                    <a:lnTo>
                      <a:pt x="26" y="230"/>
                    </a:lnTo>
                    <a:lnTo>
                      <a:pt x="25" y="228"/>
                    </a:lnTo>
                    <a:lnTo>
                      <a:pt x="24" y="228"/>
                    </a:lnTo>
                    <a:lnTo>
                      <a:pt x="25" y="230"/>
                    </a:lnTo>
                    <a:lnTo>
                      <a:pt x="25" y="234"/>
                    </a:lnTo>
                    <a:lnTo>
                      <a:pt x="26" y="238"/>
                    </a:lnTo>
                    <a:lnTo>
                      <a:pt x="25" y="239"/>
                    </a:lnTo>
                    <a:lnTo>
                      <a:pt x="24" y="246"/>
                    </a:lnTo>
                    <a:lnTo>
                      <a:pt x="22" y="245"/>
                    </a:lnTo>
                    <a:lnTo>
                      <a:pt x="21" y="245"/>
                    </a:lnTo>
                    <a:lnTo>
                      <a:pt x="22" y="242"/>
                    </a:lnTo>
                    <a:lnTo>
                      <a:pt x="21" y="239"/>
                    </a:lnTo>
                    <a:lnTo>
                      <a:pt x="21" y="232"/>
                    </a:lnTo>
                    <a:lnTo>
                      <a:pt x="22" y="231"/>
                    </a:lnTo>
                    <a:lnTo>
                      <a:pt x="22" y="227"/>
                    </a:lnTo>
                    <a:lnTo>
                      <a:pt x="25" y="221"/>
                    </a:lnTo>
                    <a:lnTo>
                      <a:pt x="25" y="220"/>
                    </a:lnTo>
                    <a:lnTo>
                      <a:pt x="28" y="217"/>
                    </a:lnTo>
                    <a:lnTo>
                      <a:pt x="29" y="214"/>
                    </a:lnTo>
                    <a:lnTo>
                      <a:pt x="31" y="213"/>
                    </a:lnTo>
                    <a:lnTo>
                      <a:pt x="31" y="210"/>
                    </a:lnTo>
                    <a:lnTo>
                      <a:pt x="32" y="207"/>
                    </a:lnTo>
                    <a:lnTo>
                      <a:pt x="32" y="199"/>
                    </a:lnTo>
                    <a:lnTo>
                      <a:pt x="31" y="192"/>
                    </a:lnTo>
                    <a:lnTo>
                      <a:pt x="31" y="189"/>
                    </a:lnTo>
                    <a:lnTo>
                      <a:pt x="32" y="187"/>
                    </a:lnTo>
                    <a:lnTo>
                      <a:pt x="32" y="183"/>
                    </a:lnTo>
                    <a:lnTo>
                      <a:pt x="34" y="180"/>
                    </a:lnTo>
                    <a:lnTo>
                      <a:pt x="34" y="178"/>
                    </a:lnTo>
                    <a:lnTo>
                      <a:pt x="36" y="175"/>
                    </a:lnTo>
                    <a:lnTo>
                      <a:pt x="36" y="165"/>
                    </a:lnTo>
                    <a:lnTo>
                      <a:pt x="37" y="163"/>
                    </a:lnTo>
                    <a:lnTo>
                      <a:pt x="39" y="161"/>
                    </a:lnTo>
                    <a:lnTo>
                      <a:pt x="40" y="158"/>
                    </a:lnTo>
                    <a:lnTo>
                      <a:pt x="40" y="156"/>
                    </a:lnTo>
                    <a:lnTo>
                      <a:pt x="41" y="156"/>
                    </a:lnTo>
                    <a:lnTo>
                      <a:pt x="43" y="153"/>
                    </a:lnTo>
                    <a:lnTo>
                      <a:pt x="44" y="151"/>
                    </a:lnTo>
                    <a:lnTo>
                      <a:pt x="44" y="144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7"/>
                    </a:lnTo>
                    <a:lnTo>
                      <a:pt x="50" y="133"/>
                    </a:lnTo>
                    <a:lnTo>
                      <a:pt x="51" y="132"/>
                    </a:lnTo>
                    <a:lnTo>
                      <a:pt x="51" y="130"/>
                    </a:lnTo>
                    <a:lnTo>
                      <a:pt x="53" y="129"/>
                    </a:lnTo>
                    <a:lnTo>
                      <a:pt x="54" y="129"/>
                    </a:lnTo>
                    <a:lnTo>
                      <a:pt x="55" y="127"/>
                    </a:lnTo>
                    <a:lnTo>
                      <a:pt x="55" y="126"/>
                    </a:lnTo>
                    <a:lnTo>
                      <a:pt x="57" y="123"/>
                    </a:lnTo>
                    <a:lnTo>
                      <a:pt x="58" y="122"/>
                    </a:lnTo>
                    <a:lnTo>
                      <a:pt x="58" y="120"/>
                    </a:lnTo>
                    <a:lnTo>
                      <a:pt x="55" y="119"/>
                    </a:lnTo>
                    <a:lnTo>
                      <a:pt x="57" y="119"/>
                    </a:lnTo>
                    <a:lnTo>
                      <a:pt x="58" y="116"/>
                    </a:lnTo>
                    <a:lnTo>
                      <a:pt x="60" y="115"/>
                    </a:lnTo>
                    <a:lnTo>
                      <a:pt x="64" y="115"/>
                    </a:lnTo>
                    <a:lnTo>
                      <a:pt x="65" y="113"/>
                    </a:lnTo>
                    <a:lnTo>
                      <a:pt x="67" y="113"/>
                    </a:lnTo>
                    <a:lnTo>
                      <a:pt x="69" y="112"/>
                    </a:lnTo>
                    <a:lnTo>
                      <a:pt x="72" y="109"/>
                    </a:lnTo>
                    <a:lnTo>
                      <a:pt x="74" y="109"/>
                    </a:lnTo>
                    <a:lnTo>
                      <a:pt x="77" y="106"/>
                    </a:lnTo>
                    <a:lnTo>
                      <a:pt x="77" y="105"/>
                    </a:lnTo>
                    <a:lnTo>
                      <a:pt x="81" y="104"/>
                    </a:lnTo>
                    <a:lnTo>
                      <a:pt x="82" y="104"/>
                    </a:lnTo>
                    <a:lnTo>
                      <a:pt x="81" y="100"/>
                    </a:lnTo>
                    <a:lnTo>
                      <a:pt x="81" y="97"/>
                    </a:lnTo>
                    <a:lnTo>
                      <a:pt x="82" y="95"/>
                    </a:lnTo>
                    <a:lnTo>
                      <a:pt x="85" y="94"/>
                    </a:lnTo>
                    <a:lnTo>
                      <a:pt x="86" y="93"/>
                    </a:lnTo>
                    <a:lnTo>
                      <a:pt x="88" y="93"/>
                    </a:lnTo>
                    <a:lnTo>
                      <a:pt x="91" y="90"/>
                    </a:lnTo>
                    <a:lnTo>
                      <a:pt x="92" y="90"/>
                    </a:lnTo>
                    <a:lnTo>
                      <a:pt x="93" y="87"/>
                    </a:lnTo>
                    <a:lnTo>
                      <a:pt x="93" y="86"/>
                    </a:lnTo>
                    <a:lnTo>
                      <a:pt x="95" y="84"/>
                    </a:lnTo>
                    <a:lnTo>
                      <a:pt x="95" y="83"/>
                    </a:lnTo>
                    <a:lnTo>
                      <a:pt x="98" y="83"/>
                    </a:lnTo>
                    <a:lnTo>
                      <a:pt x="101" y="80"/>
                    </a:lnTo>
                    <a:lnTo>
                      <a:pt x="101" y="79"/>
                    </a:lnTo>
                    <a:lnTo>
                      <a:pt x="103" y="76"/>
                    </a:lnTo>
                    <a:lnTo>
                      <a:pt x="103" y="74"/>
                    </a:lnTo>
                    <a:lnTo>
                      <a:pt x="101" y="74"/>
                    </a:lnTo>
                    <a:lnTo>
                      <a:pt x="101" y="70"/>
                    </a:lnTo>
                    <a:lnTo>
                      <a:pt x="103" y="69"/>
                    </a:lnTo>
                    <a:lnTo>
                      <a:pt x="104" y="69"/>
                    </a:lnTo>
                    <a:lnTo>
                      <a:pt x="107" y="67"/>
                    </a:lnTo>
                    <a:lnTo>
                      <a:pt x="108" y="67"/>
                    </a:lnTo>
                    <a:lnTo>
                      <a:pt x="110" y="65"/>
                    </a:lnTo>
                    <a:lnTo>
                      <a:pt x="113" y="62"/>
                    </a:lnTo>
                    <a:lnTo>
                      <a:pt x="113" y="59"/>
                    </a:lnTo>
                    <a:lnTo>
                      <a:pt x="114" y="58"/>
                    </a:lnTo>
                    <a:lnTo>
                      <a:pt x="118" y="58"/>
                    </a:lnTo>
                    <a:lnTo>
                      <a:pt x="121" y="56"/>
                    </a:lnTo>
                    <a:lnTo>
                      <a:pt x="124" y="56"/>
                    </a:lnTo>
                    <a:lnTo>
                      <a:pt x="124" y="55"/>
                    </a:lnTo>
                    <a:lnTo>
                      <a:pt x="125" y="51"/>
                    </a:lnTo>
                    <a:lnTo>
                      <a:pt x="124" y="49"/>
                    </a:lnTo>
                    <a:lnTo>
                      <a:pt x="122" y="49"/>
                    </a:lnTo>
                    <a:lnTo>
                      <a:pt x="122" y="48"/>
                    </a:lnTo>
                    <a:lnTo>
                      <a:pt x="125" y="48"/>
                    </a:lnTo>
                    <a:lnTo>
                      <a:pt x="127" y="46"/>
                    </a:lnTo>
                    <a:lnTo>
                      <a:pt x="124" y="44"/>
                    </a:lnTo>
                    <a:lnTo>
                      <a:pt x="124" y="41"/>
                    </a:lnTo>
                    <a:lnTo>
                      <a:pt x="125" y="39"/>
                    </a:lnTo>
                    <a:lnTo>
                      <a:pt x="122" y="36"/>
                    </a:lnTo>
                    <a:lnTo>
                      <a:pt x="121" y="36"/>
                    </a:lnTo>
                    <a:lnTo>
                      <a:pt x="121" y="38"/>
                    </a:lnTo>
                    <a:lnTo>
                      <a:pt x="117" y="33"/>
                    </a:lnTo>
                    <a:lnTo>
                      <a:pt x="117" y="31"/>
                    </a:lnTo>
                    <a:lnTo>
                      <a:pt x="118" y="31"/>
                    </a:lnTo>
                    <a:lnTo>
                      <a:pt x="118" y="30"/>
                    </a:lnTo>
                    <a:lnTo>
                      <a:pt x="120" y="30"/>
                    </a:lnTo>
                    <a:lnTo>
                      <a:pt x="120" y="21"/>
                    </a:lnTo>
                    <a:lnTo>
                      <a:pt x="121" y="21"/>
                    </a:lnTo>
                    <a:lnTo>
                      <a:pt x="121" y="23"/>
                    </a:lnTo>
                    <a:lnTo>
                      <a:pt x="122" y="21"/>
                    </a:lnTo>
                    <a:lnTo>
                      <a:pt x="124" y="21"/>
                    </a:lnTo>
                    <a:lnTo>
                      <a:pt x="125" y="20"/>
                    </a:lnTo>
                    <a:lnTo>
                      <a:pt x="125" y="19"/>
                    </a:lnTo>
                    <a:lnTo>
                      <a:pt x="127" y="19"/>
                    </a:lnTo>
                    <a:lnTo>
                      <a:pt x="127" y="17"/>
                    </a:lnTo>
                    <a:lnTo>
                      <a:pt x="128" y="16"/>
                    </a:lnTo>
                    <a:lnTo>
                      <a:pt x="130" y="13"/>
                    </a:lnTo>
                    <a:lnTo>
                      <a:pt x="130" y="12"/>
                    </a:lnTo>
                    <a:lnTo>
                      <a:pt x="131" y="10"/>
                    </a:lnTo>
                    <a:lnTo>
                      <a:pt x="132" y="10"/>
                    </a:lnTo>
                    <a:lnTo>
                      <a:pt x="132" y="3"/>
                    </a:lnTo>
                    <a:lnTo>
                      <a:pt x="135" y="0"/>
                    </a:lnTo>
                    <a:lnTo>
                      <a:pt x="137" y="2"/>
                    </a:lnTo>
                    <a:lnTo>
                      <a:pt x="138" y="5"/>
                    </a:lnTo>
                    <a:lnTo>
                      <a:pt x="138" y="7"/>
                    </a:lnTo>
                    <a:lnTo>
                      <a:pt x="139" y="7"/>
                    </a:lnTo>
                    <a:lnTo>
                      <a:pt x="141" y="9"/>
                    </a:lnTo>
                    <a:lnTo>
                      <a:pt x="141" y="3"/>
                    </a:lnTo>
                    <a:lnTo>
                      <a:pt x="144" y="3"/>
                    </a:lnTo>
                    <a:lnTo>
                      <a:pt x="149" y="14"/>
                    </a:lnTo>
                    <a:lnTo>
                      <a:pt x="160" y="28"/>
                    </a:lnTo>
                    <a:lnTo>
                      <a:pt x="187" y="49"/>
                    </a:lnTo>
                    <a:lnTo>
                      <a:pt x="198" y="39"/>
                    </a:lnTo>
                    <a:lnTo>
                      <a:pt x="198" y="42"/>
                    </a:lnTo>
                    <a:lnTo>
                      <a:pt x="197" y="44"/>
                    </a:lnTo>
                    <a:lnTo>
                      <a:pt x="192" y="46"/>
                    </a:lnTo>
                    <a:lnTo>
                      <a:pt x="191" y="46"/>
                    </a:lnTo>
                    <a:lnTo>
                      <a:pt x="190" y="48"/>
                    </a:lnTo>
                    <a:lnTo>
                      <a:pt x="190" y="49"/>
                    </a:lnTo>
                    <a:lnTo>
                      <a:pt x="195" y="62"/>
                    </a:lnTo>
                    <a:lnTo>
                      <a:pt x="209" y="65"/>
                    </a:lnTo>
                    <a:lnTo>
                      <a:pt x="211" y="65"/>
                    </a:lnTo>
                    <a:lnTo>
                      <a:pt x="220" y="74"/>
                    </a:lnTo>
                    <a:lnTo>
                      <a:pt x="227" y="87"/>
                    </a:lnTo>
                    <a:lnTo>
                      <a:pt x="232" y="93"/>
                    </a:lnTo>
                    <a:lnTo>
                      <a:pt x="234" y="94"/>
                    </a:lnTo>
                    <a:lnTo>
                      <a:pt x="234" y="95"/>
                    </a:lnTo>
                    <a:lnTo>
                      <a:pt x="244" y="104"/>
                    </a:lnTo>
                    <a:lnTo>
                      <a:pt x="247" y="108"/>
                    </a:lnTo>
                    <a:lnTo>
                      <a:pt x="293" y="156"/>
                    </a:lnTo>
                    <a:lnTo>
                      <a:pt x="293" y="157"/>
                    </a:lnTo>
                    <a:lnTo>
                      <a:pt x="292" y="158"/>
                    </a:lnTo>
                    <a:lnTo>
                      <a:pt x="278" y="158"/>
                    </a:lnTo>
                    <a:lnTo>
                      <a:pt x="278" y="157"/>
                    </a:lnTo>
                    <a:lnTo>
                      <a:pt x="276" y="154"/>
                    </a:lnTo>
                    <a:lnTo>
                      <a:pt x="276" y="153"/>
                    </a:lnTo>
                    <a:lnTo>
                      <a:pt x="272" y="153"/>
                    </a:lnTo>
                    <a:lnTo>
                      <a:pt x="269" y="154"/>
                    </a:lnTo>
                    <a:lnTo>
                      <a:pt x="266" y="154"/>
                    </a:lnTo>
                    <a:lnTo>
                      <a:pt x="259" y="148"/>
                    </a:lnTo>
                    <a:lnTo>
                      <a:pt x="252" y="150"/>
                    </a:lnTo>
                    <a:lnTo>
                      <a:pt x="255" y="151"/>
                    </a:lnTo>
                    <a:lnTo>
                      <a:pt x="266" y="164"/>
                    </a:lnTo>
                    <a:lnTo>
                      <a:pt x="265" y="165"/>
                    </a:lnTo>
                    <a:lnTo>
                      <a:pt x="268" y="171"/>
                    </a:lnTo>
                    <a:lnTo>
                      <a:pt x="269" y="171"/>
                    </a:lnTo>
                    <a:lnTo>
                      <a:pt x="276" y="178"/>
                    </a:lnTo>
                    <a:lnTo>
                      <a:pt x="280" y="175"/>
                    </a:lnTo>
                    <a:lnTo>
                      <a:pt x="290" y="172"/>
                    </a:lnTo>
                    <a:lnTo>
                      <a:pt x="286" y="178"/>
                    </a:lnTo>
                    <a:lnTo>
                      <a:pt x="287" y="182"/>
                    </a:lnTo>
                    <a:lnTo>
                      <a:pt x="293" y="185"/>
                    </a:lnTo>
                    <a:lnTo>
                      <a:pt x="300" y="183"/>
                    </a:lnTo>
                    <a:lnTo>
                      <a:pt x="301" y="186"/>
                    </a:lnTo>
                    <a:lnTo>
                      <a:pt x="303" y="187"/>
                    </a:lnTo>
                    <a:lnTo>
                      <a:pt x="307" y="187"/>
                    </a:lnTo>
                    <a:lnTo>
                      <a:pt x="312" y="196"/>
                    </a:lnTo>
                    <a:lnTo>
                      <a:pt x="314" y="200"/>
                    </a:lnTo>
                    <a:lnTo>
                      <a:pt x="315" y="201"/>
                    </a:lnTo>
                    <a:lnTo>
                      <a:pt x="315" y="207"/>
                    </a:lnTo>
                    <a:lnTo>
                      <a:pt x="314" y="207"/>
                    </a:lnTo>
                    <a:lnTo>
                      <a:pt x="314" y="210"/>
                    </a:lnTo>
                    <a:lnTo>
                      <a:pt x="315" y="211"/>
                    </a:lnTo>
                    <a:lnTo>
                      <a:pt x="319" y="218"/>
                    </a:lnTo>
                    <a:lnTo>
                      <a:pt x="331" y="230"/>
                    </a:lnTo>
                    <a:lnTo>
                      <a:pt x="332" y="240"/>
                    </a:lnTo>
                    <a:lnTo>
                      <a:pt x="329" y="240"/>
                    </a:lnTo>
                    <a:lnTo>
                      <a:pt x="325" y="239"/>
                    </a:lnTo>
                    <a:lnTo>
                      <a:pt x="324" y="238"/>
                    </a:lnTo>
                    <a:lnTo>
                      <a:pt x="315" y="238"/>
                    </a:lnTo>
                    <a:lnTo>
                      <a:pt x="312" y="239"/>
                    </a:lnTo>
                    <a:lnTo>
                      <a:pt x="311" y="242"/>
                    </a:lnTo>
                    <a:lnTo>
                      <a:pt x="311" y="250"/>
                    </a:lnTo>
                    <a:lnTo>
                      <a:pt x="312" y="250"/>
                    </a:lnTo>
                    <a:lnTo>
                      <a:pt x="318" y="252"/>
                    </a:lnTo>
                    <a:lnTo>
                      <a:pt x="319" y="252"/>
                    </a:lnTo>
                    <a:lnTo>
                      <a:pt x="319" y="253"/>
                    </a:lnTo>
                    <a:lnTo>
                      <a:pt x="312" y="252"/>
                    </a:lnTo>
                    <a:lnTo>
                      <a:pt x="308" y="250"/>
                    </a:lnTo>
                    <a:lnTo>
                      <a:pt x="304" y="247"/>
                    </a:lnTo>
                    <a:lnTo>
                      <a:pt x="303" y="247"/>
                    </a:lnTo>
                    <a:lnTo>
                      <a:pt x="301" y="245"/>
                    </a:lnTo>
                    <a:lnTo>
                      <a:pt x="301" y="240"/>
                    </a:lnTo>
                    <a:lnTo>
                      <a:pt x="300" y="240"/>
                    </a:lnTo>
                    <a:lnTo>
                      <a:pt x="290" y="238"/>
                    </a:lnTo>
                    <a:lnTo>
                      <a:pt x="289" y="236"/>
                    </a:lnTo>
                    <a:lnTo>
                      <a:pt x="289" y="231"/>
                    </a:lnTo>
                    <a:lnTo>
                      <a:pt x="286" y="228"/>
                    </a:lnTo>
                    <a:lnTo>
                      <a:pt x="283" y="230"/>
                    </a:lnTo>
                    <a:lnTo>
                      <a:pt x="279" y="238"/>
                    </a:lnTo>
                    <a:lnTo>
                      <a:pt x="280" y="239"/>
                    </a:lnTo>
                    <a:lnTo>
                      <a:pt x="279" y="239"/>
                    </a:lnTo>
                    <a:lnTo>
                      <a:pt x="272" y="245"/>
                    </a:lnTo>
                    <a:lnTo>
                      <a:pt x="266" y="245"/>
                    </a:lnTo>
                    <a:lnTo>
                      <a:pt x="261" y="242"/>
                    </a:lnTo>
                    <a:lnTo>
                      <a:pt x="255" y="240"/>
                    </a:lnTo>
                    <a:lnTo>
                      <a:pt x="252" y="239"/>
                    </a:lnTo>
                    <a:lnTo>
                      <a:pt x="244" y="242"/>
                    </a:lnTo>
                    <a:lnTo>
                      <a:pt x="238" y="246"/>
                    </a:lnTo>
                    <a:lnTo>
                      <a:pt x="232" y="249"/>
                    </a:lnTo>
                    <a:lnTo>
                      <a:pt x="213" y="246"/>
                    </a:lnTo>
                    <a:lnTo>
                      <a:pt x="212" y="246"/>
                    </a:lnTo>
                    <a:lnTo>
                      <a:pt x="211" y="243"/>
                    </a:lnTo>
                    <a:lnTo>
                      <a:pt x="205" y="239"/>
                    </a:lnTo>
                    <a:lnTo>
                      <a:pt x="201" y="242"/>
                    </a:lnTo>
                    <a:lnTo>
                      <a:pt x="191" y="239"/>
                    </a:lnTo>
                    <a:lnTo>
                      <a:pt x="190" y="239"/>
                    </a:lnTo>
                    <a:lnTo>
                      <a:pt x="187" y="242"/>
                    </a:lnTo>
                    <a:lnTo>
                      <a:pt x="187" y="243"/>
                    </a:lnTo>
                    <a:lnTo>
                      <a:pt x="185" y="245"/>
                    </a:lnTo>
                    <a:lnTo>
                      <a:pt x="185" y="247"/>
                    </a:lnTo>
                    <a:lnTo>
                      <a:pt x="184" y="247"/>
                    </a:lnTo>
                    <a:lnTo>
                      <a:pt x="184" y="245"/>
                    </a:lnTo>
                    <a:lnTo>
                      <a:pt x="185" y="238"/>
                    </a:lnTo>
                    <a:lnTo>
                      <a:pt x="185" y="236"/>
                    </a:lnTo>
                    <a:lnTo>
                      <a:pt x="181" y="234"/>
                    </a:lnTo>
                    <a:lnTo>
                      <a:pt x="167" y="234"/>
                    </a:lnTo>
                    <a:lnTo>
                      <a:pt x="160" y="232"/>
                    </a:lnTo>
                    <a:lnTo>
                      <a:pt x="156" y="232"/>
                    </a:lnTo>
                    <a:lnTo>
                      <a:pt x="152" y="234"/>
                    </a:lnTo>
                    <a:lnTo>
                      <a:pt x="151" y="236"/>
                    </a:lnTo>
                    <a:lnTo>
                      <a:pt x="149" y="236"/>
                    </a:lnTo>
                    <a:lnTo>
                      <a:pt x="152" y="246"/>
                    </a:lnTo>
                    <a:lnTo>
                      <a:pt x="148" y="246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3" name="Freeform 6472">
                <a:extLst>
                  <a:ext uri="{FF2B5EF4-FFF2-40B4-BE49-F238E27FC236}">
                    <a16:creationId xmlns:a16="http://schemas.microsoft.com/office/drawing/2014/main" id="{C598904E-D00E-D306-DF2A-C2687818C6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1" y="2126"/>
                <a:ext cx="49" cy="25"/>
              </a:xfrm>
              <a:custGeom>
                <a:avLst/>
                <a:gdLst>
                  <a:gd name="T0" fmla="*/ 195 w 195"/>
                  <a:gd name="T1" fmla="*/ 28 h 102"/>
                  <a:gd name="T2" fmla="*/ 188 w 195"/>
                  <a:gd name="T3" fmla="*/ 25 h 102"/>
                  <a:gd name="T4" fmla="*/ 184 w 195"/>
                  <a:gd name="T5" fmla="*/ 26 h 102"/>
                  <a:gd name="T6" fmla="*/ 174 w 195"/>
                  <a:gd name="T7" fmla="*/ 16 h 102"/>
                  <a:gd name="T8" fmla="*/ 173 w 195"/>
                  <a:gd name="T9" fmla="*/ 16 h 102"/>
                  <a:gd name="T10" fmla="*/ 155 w 195"/>
                  <a:gd name="T11" fmla="*/ 0 h 102"/>
                  <a:gd name="T12" fmla="*/ 154 w 195"/>
                  <a:gd name="T13" fmla="*/ 0 h 102"/>
                  <a:gd name="T14" fmla="*/ 135 w 195"/>
                  <a:gd name="T15" fmla="*/ 9 h 102"/>
                  <a:gd name="T16" fmla="*/ 120 w 195"/>
                  <a:gd name="T17" fmla="*/ 12 h 102"/>
                  <a:gd name="T18" fmla="*/ 107 w 195"/>
                  <a:gd name="T19" fmla="*/ 12 h 102"/>
                  <a:gd name="T20" fmla="*/ 107 w 195"/>
                  <a:gd name="T21" fmla="*/ 14 h 102"/>
                  <a:gd name="T22" fmla="*/ 106 w 195"/>
                  <a:gd name="T23" fmla="*/ 14 h 102"/>
                  <a:gd name="T24" fmla="*/ 106 w 195"/>
                  <a:gd name="T25" fmla="*/ 19 h 102"/>
                  <a:gd name="T26" fmla="*/ 113 w 195"/>
                  <a:gd name="T27" fmla="*/ 39 h 102"/>
                  <a:gd name="T28" fmla="*/ 113 w 195"/>
                  <a:gd name="T29" fmla="*/ 42 h 102"/>
                  <a:gd name="T30" fmla="*/ 98 w 195"/>
                  <a:gd name="T31" fmla="*/ 61 h 102"/>
                  <a:gd name="T32" fmla="*/ 98 w 195"/>
                  <a:gd name="T33" fmla="*/ 63 h 102"/>
                  <a:gd name="T34" fmla="*/ 96 w 195"/>
                  <a:gd name="T35" fmla="*/ 72 h 102"/>
                  <a:gd name="T36" fmla="*/ 95 w 195"/>
                  <a:gd name="T37" fmla="*/ 74 h 102"/>
                  <a:gd name="T38" fmla="*/ 91 w 195"/>
                  <a:gd name="T39" fmla="*/ 72 h 102"/>
                  <a:gd name="T40" fmla="*/ 89 w 195"/>
                  <a:gd name="T41" fmla="*/ 79 h 102"/>
                  <a:gd name="T42" fmla="*/ 91 w 195"/>
                  <a:gd name="T43" fmla="*/ 86 h 102"/>
                  <a:gd name="T44" fmla="*/ 95 w 195"/>
                  <a:gd name="T45" fmla="*/ 93 h 102"/>
                  <a:gd name="T46" fmla="*/ 96 w 195"/>
                  <a:gd name="T47" fmla="*/ 93 h 102"/>
                  <a:gd name="T48" fmla="*/ 95 w 195"/>
                  <a:gd name="T49" fmla="*/ 83 h 102"/>
                  <a:gd name="T50" fmla="*/ 94 w 195"/>
                  <a:gd name="T51" fmla="*/ 81 h 102"/>
                  <a:gd name="T52" fmla="*/ 94 w 195"/>
                  <a:gd name="T53" fmla="*/ 79 h 102"/>
                  <a:gd name="T54" fmla="*/ 95 w 195"/>
                  <a:gd name="T55" fmla="*/ 75 h 102"/>
                  <a:gd name="T56" fmla="*/ 95 w 195"/>
                  <a:gd name="T57" fmla="*/ 82 h 102"/>
                  <a:gd name="T58" fmla="*/ 98 w 195"/>
                  <a:gd name="T59" fmla="*/ 93 h 102"/>
                  <a:gd name="T60" fmla="*/ 99 w 195"/>
                  <a:gd name="T61" fmla="*/ 96 h 102"/>
                  <a:gd name="T62" fmla="*/ 99 w 195"/>
                  <a:gd name="T63" fmla="*/ 100 h 102"/>
                  <a:gd name="T64" fmla="*/ 98 w 195"/>
                  <a:gd name="T65" fmla="*/ 102 h 102"/>
                  <a:gd name="T66" fmla="*/ 95 w 195"/>
                  <a:gd name="T67" fmla="*/ 102 h 102"/>
                  <a:gd name="T68" fmla="*/ 82 w 195"/>
                  <a:gd name="T69" fmla="*/ 90 h 102"/>
                  <a:gd name="T70" fmla="*/ 75 w 195"/>
                  <a:gd name="T71" fmla="*/ 86 h 102"/>
                  <a:gd name="T72" fmla="*/ 59 w 195"/>
                  <a:gd name="T73" fmla="*/ 71 h 102"/>
                  <a:gd name="T74" fmla="*/ 51 w 195"/>
                  <a:gd name="T75" fmla="*/ 60 h 102"/>
                  <a:gd name="T76" fmla="*/ 14 w 195"/>
                  <a:gd name="T77" fmla="*/ 26 h 102"/>
                  <a:gd name="T78" fmla="*/ 15 w 195"/>
                  <a:gd name="T79" fmla="*/ 26 h 102"/>
                  <a:gd name="T80" fmla="*/ 14 w 195"/>
                  <a:gd name="T81" fmla="*/ 23 h 102"/>
                  <a:gd name="T82" fmla="*/ 4 w 195"/>
                  <a:gd name="T83" fmla="*/ 18 h 102"/>
                  <a:gd name="T84" fmla="*/ 3 w 195"/>
                  <a:gd name="T85" fmla="*/ 16 h 102"/>
                  <a:gd name="T86" fmla="*/ 0 w 195"/>
                  <a:gd name="T87" fmla="*/ 16 h 102"/>
                  <a:gd name="T88" fmla="*/ 0 w 195"/>
                  <a:gd name="T89" fmla="*/ 15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95" h="102">
                    <a:moveTo>
                      <a:pt x="195" y="28"/>
                    </a:moveTo>
                    <a:lnTo>
                      <a:pt x="188" y="25"/>
                    </a:lnTo>
                    <a:lnTo>
                      <a:pt x="184" y="26"/>
                    </a:lnTo>
                    <a:lnTo>
                      <a:pt x="174" y="16"/>
                    </a:lnTo>
                    <a:lnTo>
                      <a:pt x="173" y="16"/>
                    </a:lnTo>
                    <a:lnTo>
                      <a:pt x="155" y="0"/>
                    </a:lnTo>
                    <a:lnTo>
                      <a:pt x="154" y="0"/>
                    </a:lnTo>
                    <a:lnTo>
                      <a:pt x="135" y="9"/>
                    </a:lnTo>
                    <a:lnTo>
                      <a:pt x="120" y="12"/>
                    </a:lnTo>
                    <a:lnTo>
                      <a:pt x="107" y="12"/>
                    </a:lnTo>
                    <a:lnTo>
                      <a:pt x="107" y="14"/>
                    </a:lnTo>
                    <a:lnTo>
                      <a:pt x="106" y="14"/>
                    </a:lnTo>
                    <a:lnTo>
                      <a:pt x="106" y="19"/>
                    </a:lnTo>
                    <a:lnTo>
                      <a:pt x="113" y="39"/>
                    </a:lnTo>
                    <a:lnTo>
                      <a:pt x="113" y="42"/>
                    </a:lnTo>
                    <a:lnTo>
                      <a:pt x="98" y="61"/>
                    </a:lnTo>
                    <a:lnTo>
                      <a:pt x="98" y="63"/>
                    </a:lnTo>
                    <a:lnTo>
                      <a:pt x="96" y="72"/>
                    </a:lnTo>
                    <a:lnTo>
                      <a:pt x="95" y="74"/>
                    </a:lnTo>
                    <a:lnTo>
                      <a:pt x="91" y="72"/>
                    </a:lnTo>
                    <a:lnTo>
                      <a:pt x="89" y="79"/>
                    </a:lnTo>
                    <a:lnTo>
                      <a:pt x="91" y="86"/>
                    </a:lnTo>
                    <a:lnTo>
                      <a:pt x="95" y="93"/>
                    </a:lnTo>
                    <a:lnTo>
                      <a:pt x="96" y="93"/>
                    </a:lnTo>
                    <a:lnTo>
                      <a:pt x="95" y="83"/>
                    </a:lnTo>
                    <a:lnTo>
                      <a:pt x="94" y="81"/>
                    </a:lnTo>
                    <a:lnTo>
                      <a:pt x="94" y="79"/>
                    </a:lnTo>
                    <a:lnTo>
                      <a:pt x="95" y="75"/>
                    </a:lnTo>
                    <a:lnTo>
                      <a:pt x="95" y="82"/>
                    </a:lnTo>
                    <a:lnTo>
                      <a:pt x="98" y="93"/>
                    </a:lnTo>
                    <a:lnTo>
                      <a:pt x="99" y="96"/>
                    </a:lnTo>
                    <a:lnTo>
                      <a:pt x="99" y="100"/>
                    </a:lnTo>
                    <a:lnTo>
                      <a:pt x="98" y="102"/>
                    </a:lnTo>
                    <a:lnTo>
                      <a:pt x="95" y="102"/>
                    </a:lnTo>
                    <a:lnTo>
                      <a:pt x="82" y="90"/>
                    </a:lnTo>
                    <a:lnTo>
                      <a:pt x="75" y="86"/>
                    </a:lnTo>
                    <a:lnTo>
                      <a:pt x="59" y="71"/>
                    </a:lnTo>
                    <a:lnTo>
                      <a:pt x="51" y="60"/>
                    </a:lnTo>
                    <a:lnTo>
                      <a:pt x="14" y="26"/>
                    </a:lnTo>
                    <a:lnTo>
                      <a:pt x="15" y="26"/>
                    </a:lnTo>
                    <a:lnTo>
                      <a:pt x="14" y="23"/>
                    </a:lnTo>
                    <a:lnTo>
                      <a:pt x="4" y="18"/>
                    </a:lnTo>
                    <a:lnTo>
                      <a:pt x="3" y="16"/>
                    </a:lnTo>
                    <a:lnTo>
                      <a:pt x="0" y="16"/>
                    </a:lnTo>
                    <a:lnTo>
                      <a:pt x="0" y="15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4" name="Line 6473">
                <a:extLst>
                  <a:ext uri="{FF2B5EF4-FFF2-40B4-BE49-F238E27FC236}">
                    <a16:creationId xmlns:a16="http://schemas.microsoft.com/office/drawing/2014/main" id="{6FFD1063-743F-58A3-CA22-5FC6EDCE56B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35" y="2116"/>
                <a:ext cx="1" cy="0"/>
              </a:xfrm>
              <a:prstGeom prst="line">
                <a:avLst/>
              </a:pr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5" name="Freeform 6474">
                <a:extLst>
                  <a:ext uri="{FF2B5EF4-FFF2-40B4-BE49-F238E27FC236}">
                    <a16:creationId xmlns:a16="http://schemas.microsoft.com/office/drawing/2014/main" id="{5F6EBC2A-BCB2-C4B4-7D8F-44B0BC665D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5" y="2116"/>
                <a:ext cx="1" cy="0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0 h 2"/>
                  <a:gd name="T4" fmla="*/ 0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6" name="Freeform 6475">
                <a:extLst>
                  <a:ext uri="{FF2B5EF4-FFF2-40B4-BE49-F238E27FC236}">
                    <a16:creationId xmlns:a16="http://schemas.microsoft.com/office/drawing/2014/main" id="{D7C94943-6383-EC4D-7EDB-8B00EE00E7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5" y="2115"/>
                <a:ext cx="1" cy="1"/>
              </a:xfrm>
              <a:custGeom>
                <a:avLst/>
                <a:gdLst>
                  <a:gd name="T0" fmla="*/ 3 w 4"/>
                  <a:gd name="T1" fmla="*/ 5 h 5"/>
                  <a:gd name="T2" fmla="*/ 4 w 4"/>
                  <a:gd name="T3" fmla="*/ 3 h 5"/>
                  <a:gd name="T4" fmla="*/ 3 w 4"/>
                  <a:gd name="T5" fmla="*/ 0 h 5"/>
                  <a:gd name="T6" fmla="*/ 1 w 4"/>
                  <a:gd name="T7" fmla="*/ 0 h 5"/>
                  <a:gd name="T8" fmla="*/ 0 w 4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5"/>
                    </a:moveTo>
                    <a:lnTo>
                      <a:pt x="4" y="3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2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7" name="Freeform 6476">
                <a:extLst>
                  <a:ext uri="{FF2B5EF4-FFF2-40B4-BE49-F238E27FC236}">
                    <a16:creationId xmlns:a16="http://schemas.microsoft.com/office/drawing/2014/main" id="{C0DF9BF7-67B0-EB16-895C-62CCD05A33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6" y="2116"/>
                <a:ext cx="6" cy="9"/>
              </a:xfrm>
              <a:custGeom>
                <a:avLst/>
                <a:gdLst>
                  <a:gd name="T0" fmla="*/ 24 w 26"/>
                  <a:gd name="T1" fmla="*/ 35 h 36"/>
                  <a:gd name="T2" fmla="*/ 25 w 26"/>
                  <a:gd name="T3" fmla="*/ 35 h 36"/>
                  <a:gd name="T4" fmla="*/ 25 w 26"/>
                  <a:gd name="T5" fmla="*/ 36 h 36"/>
                  <a:gd name="T6" fmla="*/ 26 w 26"/>
                  <a:gd name="T7" fmla="*/ 36 h 36"/>
                  <a:gd name="T8" fmla="*/ 26 w 26"/>
                  <a:gd name="T9" fmla="*/ 35 h 36"/>
                  <a:gd name="T10" fmla="*/ 24 w 26"/>
                  <a:gd name="T11" fmla="*/ 29 h 36"/>
                  <a:gd name="T12" fmla="*/ 24 w 26"/>
                  <a:gd name="T13" fmla="*/ 26 h 36"/>
                  <a:gd name="T14" fmla="*/ 22 w 26"/>
                  <a:gd name="T15" fmla="*/ 25 h 36"/>
                  <a:gd name="T16" fmla="*/ 19 w 26"/>
                  <a:gd name="T17" fmla="*/ 21 h 36"/>
                  <a:gd name="T18" fmla="*/ 18 w 26"/>
                  <a:gd name="T19" fmla="*/ 19 h 36"/>
                  <a:gd name="T20" fmla="*/ 17 w 26"/>
                  <a:gd name="T21" fmla="*/ 17 h 36"/>
                  <a:gd name="T22" fmla="*/ 14 w 26"/>
                  <a:gd name="T23" fmla="*/ 15 h 36"/>
                  <a:gd name="T24" fmla="*/ 0 w 26"/>
                  <a:gd name="T25" fmla="*/ 1 h 36"/>
                  <a:gd name="T26" fmla="*/ 0 w 26"/>
                  <a:gd name="T27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6" h="36">
                    <a:moveTo>
                      <a:pt x="24" y="35"/>
                    </a:moveTo>
                    <a:lnTo>
                      <a:pt x="25" y="35"/>
                    </a:lnTo>
                    <a:lnTo>
                      <a:pt x="25" y="36"/>
                    </a:lnTo>
                    <a:lnTo>
                      <a:pt x="26" y="36"/>
                    </a:lnTo>
                    <a:lnTo>
                      <a:pt x="26" y="35"/>
                    </a:lnTo>
                    <a:lnTo>
                      <a:pt x="24" y="29"/>
                    </a:lnTo>
                    <a:lnTo>
                      <a:pt x="24" y="26"/>
                    </a:lnTo>
                    <a:lnTo>
                      <a:pt x="22" y="25"/>
                    </a:lnTo>
                    <a:lnTo>
                      <a:pt x="19" y="21"/>
                    </a:lnTo>
                    <a:lnTo>
                      <a:pt x="18" y="19"/>
                    </a:lnTo>
                    <a:lnTo>
                      <a:pt x="17" y="17"/>
                    </a:lnTo>
                    <a:lnTo>
                      <a:pt x="14" y="15"/>
                    </a:lnTo>
                    <a:lnTo>
                      <a:pt x="0" y="1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8" name="Line 6477">
                <a:extLst>
                  <a:ext uri="{FF2B5EF4-FFF2-40B4-BE49-F238E27FC236}">
                    <a16:creationId xmlns:a16="http://schemas.microsoft.com/office/drawing/2014/main" id="{869C4DF8-4CB5-1D36-7DA2-12A4ABB1C9B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2835" y="2115"/>
                <a:ext cx="0" cy="1"/>
              </a:xfrm>
              <a:prstGeom prst="line">
                <a:avLst/>
              </a:pr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9" name="Freeform 6478">
                <a:extLst>
                  <a:ext uri="{FF2B5EF4-FFF2-40B4-BE49-F238E27FC236}">
                    <a16:creationId xmlns:a16="http://schemas.microsoft.com/office/drawing/2014/main" id="{8D9EB230-C5C6-B6C3-2130-BEFE663B80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8" y="2121"/>
                <a:ext cx="4" cy="4"/>
              </a:xfrm>
              <a:custGeom>
                <a:avLst/>
                <a:gdLst>
                  <a:gd name="T0" fmla="*/ 13 w 13"/>
                  <a:gd name="T1" fmla="*/ 17 h 17"/>
                  <a:gd name="T2" fmla="*/ 13 w 13"/>
                  <a:gd name="T3" fmla="*/ 15 h 17"/>
                  <a:gd name="T4" fmla="*/ 11 w 13"/>
                  <a:gd name="T5" fmla="*/ 11 h 17"/>
                  <a:gd name="T6" fmla="*/ 7 w 13"/>
                  <a:gd name="T7" fmla="*/ 7 h 17"/>
                  <a:gd name="T8" fmla="*/ 6 w 13"/>
                  <a:gd name="T9" fmla="*/ 4 h 17"/>
                  <a:gd name="T10" fmla="*/ 1 w 13"/>
                  <a:gd name="T11" fmla="*/ 1 h 17"/>
                  <a:gd name="T12" fmla="*/ 1 w 13"/>
                  <a:gd name="T13" fmla="*/ 0 h 17"/>
                  <a:gd name="T14" fmla="*/ 0 w 13"/>
                  <a:gd name="T15" fmla="*/ 0 h 17"/>
                  <a:gd name="T16" fmla="*/ 0 w 13"/>
                  <a:gd name="T17" fmla="*/ 1 h 17"/>
                  <a:gd name="T18" fmla="*/ 1 w 13"/>
                  <a:gd name="T19" fmla="*/ 3 h 17"/>
                  <a:gd name="T20" fmla="*/ 4 w 13"/>
                  <a:gd name="T21" fmla="*/ 4 h 17"/>
                  <a:gd name="T22" fmla="*/ 6 w 13"/>
                  <a:gd name="T23" fmla="*/ 7 h 17"/>
                  <a:gd name="T24" fmla="*/ 8 w 13"/>
                  <a:gd name="T25" fmla="*/ 10 h 17"/>
                  <a:gd name="T26" fmla="*/ 11 w 13"/>
                  <a:gd name="T27" fmla="*/ 15 h 17"/>
                  <a:gd name="T28" fmla="*/ 13 w 13"/>
                  <a:gd name="T29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3" h="17">
                    <a:moveTo>
                      <a:pt x="13" y="17"/>
                    </a:moveTo>
                    <a:lnTo>
                      <a:pt x="13" y="15"/>
                    </a:lnTo>
                    <a:lnTo>
                      <a:pt x="11" y="11"/>
                    </a:lnTo>
                    <a:lnTo>
                      <a:pt x="7" y="7"/>
                    </a:lnTo>
                    <a:lnTo>
                      <a:pt x="6" y="4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4" y="4"/>
                    </a:lnTo>
                    <a:lnTo>
                      <a:pt x="6" y="7"/>
                    </a:lnTo>
                    <a:lnTo>
                      <a:pt x="8" y="10"/>
                    </a:lnTo>
                    <a:lnTo>
                      <a:pt x="11" y="15"/>
                    </a:lnTo>
                    <a:lnTo>
                      <a:pt x="13" y="17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0" name="Freeform 6479">
                <a:extLst>
                  <a:ext uri="{FF2B5EF4-FFF2-40B4-BE49-F238E27FC236}">
                    <a16:creationId xmlns:a16="http://schemas.microsoft.com/office/drawing/2014/main" id="{0B0DE1F9-4885-16A0-102E-4BF07671AF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6" y="2124"/>
                <a:ext cx="7" cy="12"/>
              </a:xfrm>
              <a:custGeom>
                <a:avLst/>
                <a:gdLst>
                  <a:gd name="T0" fmla="*/ 23 w 27"/>
                  <a:gd name="T1" fmla="*/ 23 h 47"/>
                  <a:gd name="T2" fmla="*/ 27 w 27"/>
                  <a:gd name="T3" fmla="*/ 23 h 47"/>
                  <a:gd name="T4" fmla="*/ 27 w 27"/>
                  <a:gd name="T5" fmla="*/ 22 h 47"/>
                  <a:gd name="T6" fmla="*/ 24 w 27"/>
                  <a:gd name="T7" fmla="*/ 17 h 47"/>
                  <a:gd name="T8" fmla="*/ 23 w 27"/>
                  <a:gd name="T9" fmla="*/ 16 h 47"/>
                  <a:gd name="T10" fmla="*/ 23 w 27"/>
                  <a:gd name="T11" fmla="*/ 15 h 47"/>
                  <a:gd name="T12" fmla="*/ 17 w 27"/>
                  <a:gd name="T13" fmla="*/ 7 h 47"/>
                  <a:gd name="T14" fmla="*/ 14 w 27"/>
                  <a:gd name="T15" fmla="*/ 1 h 47"/>
                  <a:gd name="T16" fmla="*/ 14 w 27"/>
                  <a:gd name="T17" fmla="*/ 0 h 47"/>
                  <a:gd name="T18" fmla="*/ 13 w 27"/>
                  <a:gd name="T19" fmla="*/ 1 h 47"/>
                  <a:gd name="T20" fmla="*/ 9 w 27"/>
                  <a:gd name="T21" fmla="*/ 2 h 47"/>
                  <a:gd name="T22" fmla="*/ 5 w 27"/>
                  <a:gd name="T23" fmla="*/ 5 h 47"/>
                  <a:gd name="T24" fmla="*/ 3 w 27"/>
                  <a:gd name="T25" fmla="*/ 7 h 47"/>
                  <a:gd name="T26" fmla="*/ 2 w 27"/>
                  <a:gd name="T27" fmla="*/ 7 h 47"/>
                  <a:gd name="T28" fmla="*/ 0 w 27"/>
                  <a:gd name="T29" fmla="*/ 8 h 47"/>
                  <a:gd name="T30" fmla="*/ 2 w 27"/>
                  <a:gd name="T31" fmla="*/ 15 h 47"/>
                  <a:gd name="T32" fmla="*/ 6 w 27"/>
                  <a:gd name="T33" fmla="*/ 17 h 47"/>
                  <a:gd name="T34" fmla="*/ 6 w 27"/>
                  <a:gd name="T35" fmla="*/ 22 h 47"/>
                  <a:gd name="T36" fmla="*/ 9 w 27"/>
                  <a:gd name="T37" fmla="*/ 24 h 47"/>
                  <a:gd name="T38" fmla="*/ 9 w 27"/>
                  <a:gd name="T39" fmla="*/ 27 h 47"/>
                  <a:gd name="T40" fmla="*/ 10 w 27"/>
                  <a:gd name="T41" fmla="*/ 30 h 47"/>
                  <a:gd name="T42" fmla="*/ 10 w 27"/>
                  <a:gd name="T43" fmla="*/ 33 h 47"/>
                  <a:gd name="T44" fmla="*/ 9 w 27"/>
                  <a:gd name="T45" fmla="*/ 36 h 47"/>
                  <a:gd name="T46" fmla="*/ 13 w 27"/>
                  <a:gd name="T47" fmla="*/ 36 h 47"/>
                  <a:gd name="T48" fmla="*/ 14 w 27"/>
                  <a:gd name="T49" fmla="*/ 37 h 47"/>
                  <a:gd name="T50" fmla="*/ 13 w 27"/>
                  <a:gd name="T51" fmla="*/ 38 h 47"/>
                  <a:gd name="T52" fmla="*/ 13 w 27"/>
                  <a:gd name="T53" fmla="*/ 40 h 47"/>
                  <a:gd name="T54" fmla="*/ 12 w 27"/>
                  <a:gd name="T55" fmla="*/ 43 h 47"/>
                  <a:gd name="T56" fmla="*/ 14 w 27"/>
                  <a:gd name="T57" fmla="*/ 46 h 47"/>
                  <a:gd name="T58" fmla="*/ 14 w 27"/>
                  <a:gd name="T59" fmla="*/ 47 h 47"/>
                  <a:gd name="T60" fmla="*/ 12 w 27"/>
                  <a:gd name="T61" fmla="*/ 47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27" h="47">
                    <a:moveTo>
                      <a:pt x="23" y="23"/>
                    </a:moveTo>
                    <a:lnTo>
                      <a:pt x="27" y="23"/>
                    </a:lnTo>
                    <a:lnTo>
                      <a:pt x="27" y="22"/>
                    </a:lnTo>
                    <a:lnTo>
                      <a:pt x="24" y="17"/>
                    </a:lnTo>
                    <a:lnTo>
                      <a:pt x="23" y="16"/>
                    </a:lnTo>
                    <a:lnTo>
                      <a:pt x="23" y="15"/>
                    </a:lnTo>
                    <a:lnTo>
                      <a:pt x="17" y="7"/>
                    </a:lnTo>
                    <a:lnTo>
                      <a:pt x="14" y="1"/>
                    </a:lnTo>
                    <a:lnTo>
                      <a:pt x="14" y="0"/>
                    </a:lnTo>
                    <a:lnTo>
                      <a:pt x="13" y="1"/>
                    </a:lnTo>
                    <a:lnTo>
                      <a:pt x="9" y="2"/>
                    </a:lnTo>
                    <a:lnTo>
                      <a:pt x="5" y="5"/>
                    </a:lnTo>
                    <a:lnTo>
                      <a:pt x="3" y="7"/>
                    </a:lnTo>
                    <a:lnTo>
                      <a:pt x="2" y="7"/>
                    </a:lnTo>
                    <a:lnTo>
                      <a:pt x="0" y="8"/>
                    </a:lnTo>
                    <a:lnTo>
                      <a:pt x="2" y="15"/>
                    </a:lnTo>
                    <a:lnTo>
                      <a:pt x="6" y="17"/>
                    </a:lnTo>
                    <a:lnTo>
                      <a:pt x="6" y="22"/>
                    </a:lnTo>
                    <a:lnTo>
                      <a:pt x="9" y="24"/>
                    </a:lnTo>
                    <a:lnTo>
                      <a:pt x="9" y="27"/>
                    </a:lnTo>
                    <a:lnTo>
                      <a:pt x="10" y="30"/>
                    </a:lnTo>
                    <a:lnTo>
                      <a:pt x="10" y="33"/>
                    </a:lnTo>
                    <a:lnTo>
                      <a:pt x="9" y="36"/>
                    </a:lnTo>
                    <a:lnTo>
                      <a:pt x="13" y="36"/>
                    </a:lnTo>
                    <a:lnTo>
                      <a:pt x="14" y="37"/>
                    </a:lnTo>
                    <a:lnTo>
                      <a:pt x="13" y="38"/>
                    </a:lnTo>
                    <a:lnTo>
                      <a:pt x="13" y="40"/>
                    </a:lnTo>
                    <a:lnTo>
                      <a:pt x="12" y="43"/>
                    </a:lnTo>
                    <a:lnTo>
                      <a:pt x="14" y="46"/>
                    </a:lnTo>
                    <a:lnTo>
                      <a:pt x="14" y="47"/>
                    </a:lnTo>
                    <a:lnTo>
                      <a:pt x="12" y="47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1" name="Freeform 6480">
                <a:extLst>
                  <a:ext uri="{FF2B5EF4-FFF2-40B4-BE49-F238E27FC236}">
                    <a16:creationId xmlns:a16="http://schemas.microsoft.com/office/drawing/2014/main" id="{2E7A2DD6-20B8-72E0-E517-378DD4D60A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2" y="2125"/>
                <a:ext cx="14" cy="16"/>
              </a:xfrm>
              <a:custGeom>
                <a:avLst/>
                <a:gdLst>
                  <a:gd name="T0" fmla="*/ 43 w 57"/>
                  <a:gd name="T1" fmla="*/ 53 h 64"/>
                  <a:gd name="T2" fmla="*/ 44 w 57"/>
                  <a:gd name="T3" fmla="*/ 53 h 64"/>
                  <a:gd name="T4" fmla="*/ 44 w 57"/>
                  <a:gd name="T5" fmla="*/ 56 h 64"/>
                  <a:gd name="T6" fmla="*/ 39 w 57"/>
                  <a:gd name="T7" fmla="*/ 56 h 64"/>
                  <a:gd name="T8" fmla="*/ 36 w 57"/>
                  <a:gd name="T9" fmla="*/ 58 h 64"/>
                  <a:gd name="T10" fmla="*/ 36 w 57"/>
                  <a:gd name="T11" fmla="*/ 60 h 64"/>
                  <a:gd name="T12" fmla="*/ 43 w 57"/>
                  <a:gd name="T13" fmla="*/ 60 h 64"/>
                  <a:gd name="T14" fmla="*/ 44 w 57"/>
                  <a:gd name="T15" fmla="*/ 61 h 64"/>
                  <a:gd name="T16" fmla="*/ 51 w 57"/>
                  <a:gd name="T17" fmla="*/ 61 h 64"/>
                  <a:gd name="T18" fmla="*/ 54 w 57"/>
                  <a:gd name="T19" fmla="*/ 58 h 64"/>
                  <a:gd name="T20" fmla="*/ 57 w 57"/>
                  <a:gd name="T21" fmla="*/ 58 h 64"/>
                  <a:gd name="T22" fmla="*/ 57 w 57"/>
                  <a:gd name="T23" fmla="*/ 60 h 64"/>
                  <a:gd name="T24" fmla="*/ 55 w 57"/>
                  <a:gd name="T25" fmla="*/ 60 h 64"/>
                  <a:gd name="T26" fmla="*/ 55 w 57"/>
                  <a:gd name="T27" fmla="*/ 61 h 64"/>
                  <a:gd name="T28" fmla="*/ 51 w 57"/>
                  <a:gd name="T29" fmla="*/ 63 h 64"/>
                  <a:gd name="T30" fmla="*/ 50 w 57"/>
                  <a:gd name="T31" fmla="*/ 64 h 64"/>
                  <a:gd name="T32" fmla="*/ 47 w 57"/>
                  <a:gd name="T33" fmla="*/ 63 h 64"/>
                  <a:gd name="T34" fmla="*/ 44 w 57"/>
                  <a:gd name="T35" fmla="*/ 63 h 64"/>
                  <a:gd name="T36" fmla="*/ 43 w 57"/>
                  <a:gd name="T37" fmla="*/ 61 h 64"/>
                  <a:gd name="T38" fmla="*/ 36 w 57"/>
                  <a:gd name="T39" fmla="*/ 61 h 64"/>
                  <a:gd name="T40" fmla="*/ 33 w 57"/>
                  <a:gd name="T41" fmla="*/ 60 h 64"/>
                  <a:gd name="T42" fmla="*/ 30 w 57"/>
                  <a:gd name="T43" fmla="*/ 60 h 64"/>
                  <a:gd name="T44" fmla="*/ 27 w 57"/>
                  <a:gd name="T45" fmla="*/ 58 h 64"/>
                  <a:gd name="T46" fmla="*/ 24 w 57"/>
                  <a:gd name="T47" fmla="*/ 56 h 64"/>
                  <a:gd name="T48" fmla="*/ 23 w 57"/>
                  <a:gd name="T49" fmla="*/ 51 h 64"/>
                  <a:gd name="T50" fmla="*/ 20 w 57"/>
                  <a:gd name="T51" fmla="*/ 46 h 64"/>
                  <a:gd name="T52" fmla="*/ 19 w 57"/>
                  <a:gd name="T53" fmla="*/ 44 h 64"/>
                  <a:gd name="T54" fmla="*/ 17 w 57"/>
                  <a:gd name="T55" fmla="*/ 42 h 64"/>
                  <a:gd name="T56" fmla="*/ 17 w 57"/>
                  <a:gd name="T57" fmla="*/ 40 h 64"/>
                  <a:gd name="T58" fmla="*/ 12 w 57"/>
                  <a:gd name="T59" fmla="*/ 30 h 64"/>
                  <a:gd name="T60" fmla="*/ 7 w 57"/>
                  <a:gd name="T61" fmla="*/ 16 h 64"/>
                  <a:gd name="T62" fmla="*/ 7 w 57"/>
                  <a:gd name="T63" fmla="*/ 15 h 64"/>
                  <a:gd name="T64" fmla="*/ 5 w 57"/>
                  <a:gd name="T65" fmla="*/ 13 h 64"/>
                  <a:gd name="T66" fmla="*/ 4 w 57"/>
                  <a:gd name="T67" fmla="*/ 8 h 64"/>
                  <a:gd name="T68" fmla="*/ 2 w 57"/>
                  <a:gd name="T69" fmla="*/ 5 h 64"/>
                  <a:gd name="T70" fmla="*/ 0 w 57"/>
                  <a:gd name="T71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7" h="64">
                    <a:moveTo>
                      <a:pt x="43" y="53"/>
                    </a:moveTo>
                    <a:lnTo>
                      <a:pt x="44" y="53"/>
                    </a:lnTo>
                    <a:lnTo>
                      <a:pt x="44" y="56"/>
                    </a:lnTo>
                    <a:lnTo>
                      <a:pt x="39" y="56"/>
                    </a:lnTo>
                    <a:lnTo>
                      <a:pt x="36" y="58"/>
                    </a:lnTo>
                    <a:lnTo>
                      <a:pt x="36" y="60"/>
                    </a:lnTo>
                    <a:lnTo>
                      <a:pt x="43" y="60"/>
                    </a:lnTo>
                    <a:lnTo>
                      <a:pt x="44" y="61"/>
                    </a:lnTo>
                    <a:lnTo>
                      <a:pt x="51" y="61"/>
                    </a:lnTo>
                    <a:lnTo>
                      <a:pt x="54" y="58"/>
                    </a:lnTo>
                    <a:lnTo>
                      <a:pt x="57" y="58"/>
                    </a:lnTo>
                    <a:lnTo>
                      <a:pt x="57" y="60"/>
                    </a:lnTo>
                    <a:lnTo>
                      <a:pt x="55" y="60"/>
                    </a:lnTo>
                    <a:lnTo>
                      <a:pt x="55" y="61"/>
                    </a:lnTo>
                    <a:lnTo>
                      <a:pt x="51" y="63"/>
                    </a:lnTo>
                    <a:lnTo>
                      <a:pt x="50" y="64"/>
                    </a:lnTo>
                    <a:lnTo>
                      <a:pt x="47" y="63"/>
                    </a:lnTo>
                    <a:lnTo>
                      <a:pt x="44" y="63"/>
                    </a:lnTo>
                    <a:lnTo>
                      <a:pt x="43" y="61"/>
                    </a:lnTo>
                    <a:lnTo>
                      <a:pt x="36" y="61"/>
                    </a:lnTo>
                    <a:lnTo>
                      <a:pt x="33" y="60"/>
                    </a:lnTo>
                    <a:lnTo>
                      <a:pt x="30" y="60"/>
                    </a:lnTo>
                    <a:lnTo>
                      <a:pt x="27" y="58"/>
                    </a:lnTo>
                    <a:lnTo>
                      <a:pt x="24" y="56"/>
                    </a:lnTo>
                    <a:lnTo>
                      <a:pt x="23" y="51"/>
                    </a:lnTo>
                    <a:lnTo>
                      <a:pt x="20" y="46"/>
                    </a:lnTo>
                    <a:lnTo>
                      <a:pt x="19" y="44"/>
                    </a:lnTo>
                    <a:lnTo>
                      <a:pt x="17" y="42"/>
                    </a:lnTo>
                    <a:lnTo>
                      <a:pt x="17" y="40"/>
                    </a:lnTo>
                    <a:lnTo>
                      <a:pt x="12" y="30"/>
                    </a:lnTo>
                    <a:lnTo>
                      <a:pt x="7" y="16"/>
                    </a:lnTo>
                    <a:lnTo>
                      <a:pt x="7" y="15"/>
                    </a:lnTo>
                    <a:lnTo>
                      <a:pt x="5" y="13"/>
                    </a:lnTo>
                    <a:lnTo>
                      <a:pt x="4" y="8"/>
                    </a:lnTo>
                    <a:lnTo>
                      <a:pt x="2" y="5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2" name="Freeform 6481">
                <a:extLst>
                  <a:ext uri="{FF2B5EF4-FFF2-40B4-BE49-F238E27FC236}">
                    <a16:creationId xmlns:a16="http://schemas.microsoft.com/office/drawing/2014/main" id="{CFFF3804-8AC0-63FA-DC63-092F87DDCC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7" y="2135"/>
                <a:ext cx="2" cy="1"/>
              </a:xfrm>
              <a:custGeom>
                <a:avLst/>
                <a:gdLst>
                  <a:gd name="T0" fmla="*/ 6 w 6"/>
                  <a:gd name="T1" fmla="*/ 3 h 3"/>
                  <a:gd name="T2" fmla="*/ 4 w 6"/>
                  <a:gd name="T3" fmla="*/ 2 h 3"/>
                  <a:gd name="T4" fmla="*/ 1 w 6"/>
                  <a:gd name="T5" fmla="*/ 0 h 3"/>
                  <a:gd name="T6" fmla="*/ 0 w 6"/>
                  <a:gd name="T7" fmla="*/ 0 h 3"/>
                  <a:gd name="T8" fmla="*/ 1 w 6"/>
                  <a:gd name="T9" fmla="*/ 2 h 3"/>
                  <a:gd name="T10" fmla="*/ 3 w 6"/>
                  <a:gd name="T11" fmla="*/ 2 h 3"/>
                  <a:gd name="T12" fmla="*/ 4 w 6"/>
                  <a:gd name="T1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3">
                    <a:moveTo>
                      <a:pt x="6" y="3"/>
                    </a:moveTo>
                    <a:lnTo>
                      <a:pt x="4" y="2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1" y="2"/>
                    </a:lnTo>
                    <a:lnTo>
                      <a:pt x="3" y="2"/>
                    </a:lnTo>
                    <a:lnTo>
                      <a:pt x="4" y="3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3" name="Line 6482">
                <a:extLst>
                  <a:ext uri="{FF2B5EF4-FFF2-40B4-BE49-F238E27FC236}">
                    <a16:creationId xmlns:a16="http://schemas.microsoft.com/office/drawing/2014/main" id="{9F69C97E-A78D-D558-0753-ED92F54E6A1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48" y="2136"/>
                <a:ext cx="1" cy="0"/>
              </a:xfrm>
              <a:prstGeom prst="line">
                <a:avLst/>
              </a:pr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4" name="Freeform 6483">
                <a:extLst>
                  <a:ext uri="{FF2B5EF4-FFF2-40B4-BE49-F238E27FC236}">
                    <a16:creationId xmlns:a16="http://schemas.microsoft.com/office/drawing/2014/main" id="{DC9F3359-4E10-FC77-A60C-CFEDEEB161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8" y="2137"/>
                <a:ext cx="1" cy="0"/>
              </a:xfrm>
              <a:custGeom>
                <a:avLst/>
                <a:gdLst>
                  <a:gd name="T0" fmla="*/ 4 w 4"/>
                  <a:gd name="T1" fmla="*/ 1 h 1"/>
                  <a:gd name="T2" fmla="*/ 1 w 4"/>
                  <a:gd name="T3" fmla="*/ 0 h 1"/>
                  <a:gd name="T4" fmla="*/ 0 w 4"/>
                  <a:gd name="T5" fmla="*/ 0 h 1"/>
                  <a:gd name="T6" fmla="*/ 1 w 4"/>
                  <a:gd name="T7" fmla="*/ 1 h 1"/>
                  <a:gd name="T8" fmla="*/ 4 w 4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1">
                    <a:moveTo>
                      <a:pt x="4" y="1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1"/>
                    </a:lnTo>
                    <a:lnTo>
                      <a:pt x="4" y="1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5" name="Freeform 6484">
                <a:extLst>
                  <a:ext uri="{FF2B5EF4-FFF2-40B4-BE49-F238E27FC236}">
                    <a16:creationId xmlns:a16="http://schemas.microsoft.com/office/drawing/2014/main" id="{44215AEE-309D-AF7D-3543-041B019A58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8" y="2137"/>
                <a:ext cx="0" cy="0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1"/>
                    </a:lnTo>
                    <a:lnTo>
                      <a:pt x="1" y="1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6" name="Freeform 6485">
                <a:extLst>
                  <a:ext uri="{FF2B5EF4-FFF2-40B4-BE49-F238E27FC236}">
                    <a16:creationId xmlns:a16="http://schemas.microsoft.com/office/drawing/2014/main" id="{3A7B6836-1B04-7296-782B-0D155824C8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7" y="2138"/>
                <a:ext cx="2" cy="0"/>
              </a:xfrm>
              <a:custGeom>
                <a:avLst/>
                <a:gdLst>
                  <a:gd name="T0" fmla="*/ 6 w 6"/>
                  <a:gd name="T1" fmla="*/ 1 h 1"/>
                  <a:gd name="T2" fmla="*/ 3 w 6"/>
                  <a:gd name="T3" fmla="*/ 0 h 1"/>
                  <a:gd name="T4" fmla="*/ 2 w 6"/>
                  <a:gd name="T5" fmla="*/ 0 h 1"/>
                  <a:gd name="T6" fmla="*/ 0 w 6"/>
                  <a:gd name="T7" fmla="*/ 1 h 1"/>
                  <a:gd name="T8" fmla="*/ 6 w 6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">
                    <a:moveTo>
                      <a:pt x="6" y="1"/>
                    </a:moveTo>
                    <a:lnTo>
                      <a:pt x="3" y="0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6" y="1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7" name="Freeform 6486">
                <a:extLst>
                  <a:ext uri="{FF2B5EF4-FFF2-40B4-BE49-F238E27FC236}">
                    <a16:creationId xmlns:a16="http://schemas.microsoft.com/office/drawing/2014/main" id="{50064FA7-5786-D527-BF4A-EF9D89ADC6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7" y="2137"/>
                <a:ext cx="1" cy="0"/>
              </a:xfrm>
              <a:custGeom>
                <a:avLst/>
                <a:gdLst>
                  <a:gd name="T0" fmla="*/ 2 w 2"/>
                  <a:gd name="T1" fmla="*/ 1 h 1"/>
                  <a:gd name="T2" fmla="*/ 2 w 2"/>
                  <a:gd name="T3" fmla="*/ 0 h 1"/>
                  <a:gd name="T4" fmla="*/ 0 w 2"/>
                  <a:gd name="T5" fmla="*/ 0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1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8" name="Line 6487">
                <a:extLst>
                  <a:ext uri="{FF2B5EF4-FFF2-40B4-BE49-F238E27FC236}">
                    <a16:creationId xmlns:a16="http://schemas.microsoft.com/office/drawing/2014/main" id="{E76F996C-A68B-C70F-695E-5CEDF506753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2848" y="2137"/>
                <a:ext cx="0" cy="0"/>
              </a:xfrm>
              <a:prstGeom prst="line">
                <a:avLst/>
              </a:pr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9" name="Freeform 6488">
                <a:extLst>
                  <a:ext uri="{FF2B5EF4-FFF2-40B4-BE49-F238E27FC236}">
                    <a16:creationId xmlns:a16="http://schemas.microsoft.com/office/drawing/2014/main" id="{8FEA484A-2559-3A62-DB3A-0CAA4B2A8E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0" y="2137"/>
                <a:ext cx="1" cy="0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1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0" name="Freeform 6489">
                <a:extLst>
                  <a:ext uri="{FF2B5EF4-FFF2-40B4-BE49-F238E27FC236}">
                    <a16:creationId xmlns:a16="http://schemas.microsoft.com/office/drawing/2014/main" id="{6CE90ABD-63EC-628A-81DE-FA6A63058F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0" y="2137"/>
                <a:ext cx="3" cy="1"/>
              </a:xfrm>
              <a:custGeom>
                <a:avLst/>
                <a:gdLst>
                  <a:gd name="T0" fmla="*/ 0 w 11"/>
                  <a:gd name="T1" fmla="*/ 2 h 6"/>
                  <a:gd name="T2" fmla="*/ 4 w 11"/>
                  <a:gd name="T3" fmla="*/ 2 h 6"/>
                  <a:gd name="T4" fmla="*/ 3 w 11"/>
                  <a:gd name="T5" fmla="*/ 3 h 6"/>
                  <a:gd name="T6" fmla="*/ 8 w 11"/>
                  <a:gd name="T7" fmla="*/ 3 h 6"/>
                  <a:gd name="T8" fmla="*/ 8 w 11"/>
                  <a:gd name="T9" fmla="*/ 0 h 6"/>
                  <a:gd name="T10" fmla="*/ 11 w 11"/>
                  <a:gd name="T11" fmla="*/ 3 h 6"/>
                  <a:gd name="T12" fmla="*/ 10 w 11"/>
                  <a:gd name="T13" fmla="*/ 4 h 6"/>
                  <a:gd name="T14" fmla="*/ 10 w 11"/>
                  <a:gd name="T15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6">
                    <a:moveTo>
                      <a:pt x="0" y="2"/>
                    </a:moveTo>
                    <a:lnTo>
                      <a:pt x="4" y="2"/>
                    </a:lnTo>
                    <a:lnTo>
                      <a:pt x="3" y="3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11" y="3"/>
                    </a:lnTo>
                    <a:lnTo>
                      <a:pt x="10" y="4"/>
                    </a:lnTo>
                    <a:lnTo>
                      <a:pt x="10" y="6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1" name="Freeform 6490">
                <a:extLst>
                  <a:ext uri="{FF2B5EF4-FFF2-40B4-BE49-F238E27FC236}">
                    <a16:creationId xmlns:a16="http://schemas.microsoft.com/office/drawing/2014/main" id="{4510F101-660A-FDF1-5631-BC271FE5AC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9" y="2138"/>
                <a:ext cx="2" cy="0"/>
              </a:xfrm>
              <a:custGeom>
                <a:avLst/>
                <a:gdLst>
                  <a:gd name="T0" fmla="*/ 0 w 9"/>
                  <a:gd name="T1" fmla="*/ 0 h 2"/>
                  <a:gd name="T2" fmla="*/ 1 w 9"/>
                  <a:gd name="T3" fmla="*/ 2 h 2"/>
                  <a:gd name="T4" fmla="*/ 6 w 9"/>
                  <a:gd name="T5" fmla="*/ 2 h 2"/>
                  <a:gd name="T6" fmla="*/ 9 w 9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2">
                    <a:moveTo>
                      <a:pt x="0" y="0"/>
                    </a:moveTo>
                    <a:lnTo>
                      <a:pt x="1" y="2"/>
                    </a:lnTo>
                    <a:lnTo>
                      <a:pt x="6" y="2"/>
                    </a:lnTo>
                    <a:lnTo>
                      <a:pt x="9" y="0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2" name="Line 6491">
                <a:extLst>
                  <a:ext uri="{FF2B5EF4-FFF2-40B4-BE49-F238E27FC236}">
                    <a16:creationId xmlns:a16="http://schemas.microsoft.com/office/drawing/2014/main" id="{14B2A505-34AA-DE6A-2D03-19485927639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850" y="2137"/>
                <a:ext cx="0" cy="0"/>
              </a:xfrm>
              <a:prstGeom prst="line">
                <a:avLst/>
              </a:pr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3" name="Freeform 6492">
                <a:extLst>
                  <a:ext uri="{FF2B5EF4-FFF2-40B4-BE49-F238E27FC236}">
                    <a16:creationId xmlns:a16="http://schemas.microsoft.com/office/drawing/2014/main" id="{30B543F0-B53B-3C22-FF36-0BD7883219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7" y="2136"/>
                <a:ext cx="3" cy="1"/>
              </a:xfrm>
              <a:custGeom>
                <a:avLst/>
                <a:gdLst>
                  <a:gd name="T0" fmla="*/ 3 w 10"/>
                  <a:gd name="T1" fmla="*/ 0 h 4"/>
                  <a:gd name="T2" fmla="*/ 0 w 10"/>
                  <a:gd name="T3" fmla="*/ 0 h 4"/>
                  <a:gd name="T4" fmla="*/ 5 w 10"/>
                  <a:gd name="T5" fmla="*/ 1 h 4"/>
                  <a:gd name="T6" fmla="*/ 7 w 10"/>
                  <a:gd name="T7" fmla="*/ 3 h 4"/>
                  <a:gd name="T8" fmla="*/ 9 w 10"/>
                  <a:gd name="T9" fmla="*/ 3 h 4"/>
                  <a:gd name="T10" fmla="*/ 10 w 10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4">
                    <a:moveTo>
                      <a:pt x="3" y="0"/>
                    </a:moveTo>
                    <a:lnTo>
                      <a:pt x="0" y="0"/>
                    </a:lnTo>
                    <a:lnTo>
                      <a:pt x="5" y="1"/>
                    </a:lnTo>
                    <a:lnTo>
                      <a:pt x="7" y="3"/>
                    </a:lnTo>
                    <a:lnTo>
                      <a:pt x="9" y="3"/>
                    </a:lnTo>
                    <a:lnTo>
                      <a:pt x="10" y="4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4" name="Line 6493">
                <a:extLst>
                  <a:ext uri="{FF2B5EF4-FFF2-40B4-BE49-F238E27FC236}">
                    <a16:creationId xmlns:a16="http://schemas.microsoft.com/office/drawing/2014/main" id="{849A6ABE-9305-0688-0341-159439F80B7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50" y="2137"/>
                <a:ext cx="0" cy="0"/>
              </a:xfrm>
              <a:prstGeom prst="line">
                <a:avLst/>
              </a:pr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5" name="Line 6494">
                <a:extLst>
                  <a:ext uri="{FF2B5EF4-FFF2-40B4-BE49-F238E27FC236}">
                    <a16:creationId xmlns:a16="http://schemas.microsoft.com/office/drawing/2014/main" id="{6FA7FF67-F073-486E-E237-23A594485F3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850" y="2137"/>
                <a:ext cx="0" cy="0"/>
              </a:xfrm>
              <a:prstGeom prst="line">
                <a:avLst/>
              </a:pr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6" name="Line 6495">
                <a:extLst>
                  <a:ext uri="{FF2B5EF4-FFF2-40B4-BE49-F238E27FC236}">
                    <a16:creationId xmlns:a16="http://schemas.microsoft.com/office/drawing/2014/main" id="{9A7D0DAC-6BC1-6BC3-BEDB-3B7CA17B8D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849" y="2137"/>
                <a:ext cx="1" cy="0"/>
              </a:xfrm>
              <a:prstGeom prst="line">
                <a:avLst/>
              </a:pr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7" name="Line 6496">
                <a:extLst>
                  <a:ext uri="{FF2B5EF4-FFF2-40B4-BE49-F238E27FC236}">
                    <a16:creationId xmlns:a16="http://schemas.microsoft.com/office/drawing/2014/main" id="{6E1F02CE-C53A-9185-24A1-06DCB483998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48" y="2137"/>
                <a:ext cx="2" cy="0"/>
              </a:xfrm>
              <a:prstGeom prst="line">
                <a:avLst/>
              </a:pr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8" name="Freeform 6497">
                <a:extLst>
                  <a:ext uri="{FF2B5EF4-FFF2-40B4-BE49-F238E27FC236}">
                    <a16:creationId xmlns:a16="http://schemas.microsoft.com/office/drawing/2014/main" id="{1FE809DA-F9E7-7C00-3078-4461CECF81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1" y="2129"/>
                <a:ext cx="0" cy="1"/>
              </a:xfrm>
              <a:custGeom>
                <a:avLst/>
                <a:gdLst>
                  <a:gd name="T0" fmla="*/ 1 w 1"/>
                  <a:gd name="T1" fmla="*/ 3 h 3"/>
                  <a:gd name="T2" fmla="*/ 1 w 1"/>
                  <a:gd name="T3" fmla="*/ 0 h 3"/>
                  <a:gd name="T4" fmla="*/ 0 w 1"/>
                  <a:gd name="T5" fmla="*/ 0 h 3"/>
                  <a:gd name="T6" fmla="*/ 1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3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9" name="Freeform 6498">
                <a:extLst>
                  <a:ext uri="{FF2B5EF4-FFF2-40B4-BE49-F238E27FC236}">
                    <a16:creationId xmlns:a16="http://schemas.microsoft.com/office/drawing/2014/main" id="{CCA1D692-9C9A-059B-C21F-62C7F1FBA3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1" y="2138"/>
                <a:ext cx="1" cy="0"/>
              </a:xfrm>
              <a:custGeom>
                <a:avLst/>
                <a:gdLst>
                  <a:gd name="T0" fmla="*/ 4 w 4"/>
                  <a:gd name="T1" fmla="*/ 2 h 2"/>
                  <a:gd name="T2" fmla="*/ 2 w 4"/>
                  <a:gd name="T3" fmla="*/ 2 h 2"/>
                  <a:gd name="T4" fmla="*/ 2 w 4"/>
                  <a:gd name="T5" fmla="*/ 0 h 2"/>
                  <a:gd name="T6" fmla="*/ 0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2"/>
                    </a:moveTo>
                    <a:lnTo>
                      <a:pt x="2" y="2"/>
                    </a:ln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0" name="Line 6499">
                <a:extLst>
                  <a:ext uri="{FF2B5EF4-FFF2-40B4-BE49-F238E27FC236}">
                    <a16:creationId xmlns:a16="http://schemas.microsoft.com/office/drawing/2014/main" id="{1C9A28D9-45A2-E849-B6AA-F90EF2349F1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849" y="2138"/>
                <a:ext cx="2" cy="0"/>
              </a:xfrm>
              <a:prstGeom prst="line">
                <a:avLst/>
              </a:pr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1" name="Freeform 6500">
                <a:extLst>
                  <a:ext uri="{FF2B5EF4-FFF2-40B4-BE49-F238E27FC236}">
                    <a16:creationId xmlns:a16="http://schemas.microsoft.com/office/drawing/2014/main" id="{108CD549-B9A6-6113-5768-65AE458F04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0" y="2138"/>
                <a:ext cx="2" cy="1"/>
              </a:xfrm>
              <a:custGeom>
                <a:avLst/>
                <a:gdLst>
                  <a:gd name="T0" fmla="*/ 5 w 9"/>
                  <a:gd name="T1" fmla="*/ 0 h 5"/>
                  <a:gd name="T2" fmla="*/ 2 w 9"/>
                  <a:gd name="T3" fmla="*/ 3 h 5"/>
                  <a:gd name="T4" fmla="*/ 0 w 9"/>
                  <a:gd name="T5" fmla="*/ 3 h 5"/>
                  <a:gd name="T6" fmla="*/ 2 w 9"/>
                  <a:gd name="T7" fmla="*/ 5 h 5"/>
                  <a:gd name="T8" fmla="*/ 5 w 9"/>
                  <a:gd name="T9" fmla="*/ 3 h 5"/>
                  <a:gd name="T10" fmla="*/ 9 w 9"/>
                  <a:gd name="T11" fmla="*/ 3 h 5"/>
                  <a:gd name="T12" fmla="*/ 9 w 9"/>
                  <a:gd name="T13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5">
                    <a:moveTo>
                      <a:pt x="5" y="0"/>
                    </a:moveTo>
                    <a:lnTo>
                      <a:pt x="2" y="3"/>
                    </a:lnTo>
                    <a:lnTo>
                      <a:pt x="0" y="3"/>
                    </a:lnTo>
                    <a:lnTo>
                      <a:pt x="2" y="5"/>
                    </a:lnTo>
                    <a:lnTo>
                      <a:pt x="5" y="3"/>
                    </a:lnTo>
                    <a:lnTo>
                      <a:pt x="9" y="3"/>
                    </a:lnTo>
                    <a:lnTo>
                      <a:pt x="9" y="2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2" name="Freeform 6501">
                <a:extLst>
                  <a:ext uri="{FF2B5EF4-FFF2-40B4-BE49-F238E27FC236}">
                    <a16:creationId xmlns:a16="http://schemas.microsoft.com/office/drawing/2014/main" id="{AB3F0E59-B247-1EDE-8CBF-DD2FE6B06C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4" y="2150"/>
                <a:ext cx="94" cy="55"/>
              </a:xfrm>
              <a:custGeom>
                <a:avLst/>
                <a:gdLst>
                  <a:gd name="T0" fmla="*/ 87 w 373"/>
                  <a:gd name="T1" fmla="*/ 54 h 220"/>
                  <a:gd name="T2" fmla="*/ 101 w 373"/>
                  <a:gd name="T3" fmla="*/ 53 h 220"/>
                  <a:gd name="T4" fmla="*/ 108 w 373"/>
                  <a:gd name="T5" fmla="*/ 47 h 220"/>
                  <a:gd name="T6" fmla="*/ 101 w 373"/>
                  <a:gd name="T7" fmla="*/ 35 h 220"/>
                  <a:gd name="T8" fmla="*/ 101 w 373"/>
                  <a:gd name="T9" fmla="*/ 24 h 220"/>
                  <a:gd name="T10" fmla="*/ 94 w 373"/>
                  <a:gd name="T11" fmla="*/ 18 h 220"/>
                  <a:gd name="T12" fmla="*/ 91 w 373"/>
                  <a:gd name="T13" fmla="*/ 11 h 220"/>
                  <a:gd name="T14" fmla="*/ 81 w 373"/>
                  <a:gd name="T15" fmla="*/ 3 h 220"/>
                  <a:gd name="T16" fmla="*/ 74 w 373"/>
                  <a:gd name="T17" fmla="*/ 3 h 220"/>
                  <a:gd name="T18" fmla="*/ 63 w 373"/>
                  <a:gd name="T19" fmla="*/ 0 h 220"/>
                  <a:gd name="T20" fmla="*/ 49 w 373"/>
                  <a:gd name="T21" fmla="*/ 11 h 220"/>
                  <a:gd name="T22" fmla="*/ 35 w 373"/>
                  <a:gd name="T23" fmla="*/ 21 h 220"/>
                  <a:gd name="T24" fmla="*/ 16 w 373"/>
                  <a:gd name="T25" fmla="*/ 24 h 220"/>
                  <a:gd name="T26" fmla="*/ 2 w 373"/>
                  <a:gd name="T27" fmla="*/ 19 h 220"/>
                  <a:gd name="T28" fmla="*/ 2 w 373"/>
                  <a:gd name="T29" fmla="*/ 35 h 220"/>
                  <a:gd name="T30" fmla="*/ 7 w 373"/>
                  <a:gd name="T31" fmla="*/ 47 h 220"/>
                  <a:gd name="T32" fmla="*/ 16 w 373"/>
                  <a:gd name="T33" fmla="*/ 57 h 220"/>
                  <a:gd name="T34" fmla="*/ 23 w 373"/>
                  <a:gd name="T35" fmla="*/ 75 h 220"/>
                  <a:gd name="T36" fmla="*/ 46 w 373"/>
                  <a:gd name="T37" fmla="*/ 102 h 220"/>
                  <a:gd name="T38" fmla="*/ 66 w 373"/>
                  <a:gd name="T39" fmla="*/ 117 h 220"/>
                  <a:gd name="T40" fmla="*/ 85 w 373"/>
                  <a:gd name="T41" fmla="*/ 106 h 220"/>
                  <a:gd name="T42" fmla="*/ 108 w 373"/>
                  <a:gd name="T43" fmla="*/ 100 h 220"/>
                  <a:gd name="T44" fmla="*/ 161 w 373"/>
                  <a:gd name="T45" fmla="*/ 130 h 220"/>
                  <a:gd name="T46" fmla="*/ 186 w 373"/>
                  <a:gd name="T47" fmla="*/ 142 h 220"/>
                  <a:gd name="T48" fmla="*/ 239 w 373"/>
                  <a:gd name="T49" fmla="*/ 184 h 220"/>
                  <a:gd name="T50" fmla="*/ 285 w 373"/>
                  <a:gd name="T51" fmla="*/ 213 h 220"/>
                  <a:gd name="T52" fmla="*/ 309 w 373"/>
                  <a:gd name="T53" fmla="*/ 220 h 220"/>
                  <a:gd name="T54" fmla="*/ 338 w 373"/>
                  <a:gd name="T55" fmla="*/ 219 h 220"/>
                  <a:gd name="T56" fmla="*/ 349 w 373"/>
                  <a:gd name="T57" fmla="*/ 208 h 220"/>
                  <a:gd name="T58" fmla="*/ 372 w 373"/>
                  <a:gd name="T59" fmla="*/ 192 h 220"/>
                  <a:gd name="T60" fmla="*/ 372 w 373"/>
                  <a:gd name="T61" fmla="*/ 185 h 220"/>
                  <a:gd name="T62" fmla="*/ 349 w 373"/>
                  <a:gd name="T63" fmla="*/ 192 h 220"/>
                  <a:gd name="T64" fmla="*/ 341 w 373"/>
                  <a:gd name="T65" fmla="*/ 181 h 220"/>
                  <a:gd name="T66" fmla="*/ 341 w 373"/>
                  <a:gd name="T67" fmla="*/ 167 h 220"/>
                  <a:gd name="T68" fmla="*/ 331 w 373"/>
                  <a:gd name="T69" fmla="*/ 144 h 220"/>
                  <a:gd name="T70" fmla="*/ 310 w 373"/>
                  <a:gd name="T71" fmla="*/ 135 h 220"/>
                  <a:gd name="T72" fmla="*/ 294 w 373"/>
                  <a:gd name="T73" fmla="*/ 141 h 220"/>
                  <a:gd name="T74" fmla="*/ 277 w 373"/>
                  <a:gd name="T75" fmla="*/ 123 h 220"/>
                  <a:gd name="T76" fmla="*/ 203 w 373"/>
                  <a:gd name="T77" fmla="*/ 106 h 220"/>
                  <a:gd name="T78" fmla="*/ 159 w 373"/>
                  <a:gd name="T79" fmla="*/ 96 h 220"/>
                  <a:gd name="T80" fmla="*/ 151 w 373"/>
                  <a:gd name="T81" fmla="*/ 81 h 220"/>
                  <a:gd name="T82" fmla="*/ 164 w 373"/>
                  <a:gd name="T83" fmla="*/ 79 h 220"/>
                  <a:gd name="T84" fmla="*/ 178 w 373"/>
                  <a:gd name="T85" fmla="*/ 74 h 220"/>
                  <a:gd name="T86" fmla="*/ 178 w 373"/>
                  <a:gd name="T87" fmla="*/ 64 h 220"/>
                  <a:gd name="T88" fmla="*/ 187 w 373"/>
                  <a:gd name="T89" fmla="*/ 63 h 220"/>
                  <a:gd name="T90" fmla="*/ 183 w 373"/>
                  <a:gd name="T91" fmla="*/ 58 h 220"/>
                  <a:gd name="T92" fmla="*/ 148 w 373"/>
                  <a:gd name="T93" fmla="*/ 58 h 220"/>
                  <a:gd name="T94" fmla="*/ 134 w 373"/>
                  <a:gd name="T95" fmla="*/ 58 h 220"/>
                  <a:gd name="T96" fmla="*/ 120 w 373"/>
                  <a:gd name="T97" fmla="*/ 57 h 220"/>
                  <a:gd name="T98" fmla="*/ 130 w 373"/>
                  <a:gd name="T99" fmla="*/ 65 h 220"/>
                  <a:gd name="T100" fmla="*/ 119 w 373"/>
                  <a:gd name="T101" fmla="*/ 65 h 220"/>
                  <a:gd name="T102" fmla="*/ 111 w 373"/>
                  <a:gd name="T103" fmla="*/ 81 h 220"/>
                  <a:gd name="T104" fmla="*/ 101 w 373"/>
                  <a:gd name="T105" fmla="*/ 79 h 220"/>
                  <a:gd name="T106" fmla="*/ 95 w 373"/>
                  <a:gd name="T107" fmla="*/ 85 h 220"/>
                  <a:gd name="T108" fmla="*/ 97 w 373"/>
                  <a:gd name="T109" fmla="*/ 89 h 2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73" h="220">
                    <a:moveTo>
                      <a:pt x="83" y="40"/>
                    </a:moveTo>
                    <a:lnTo>
                      <a:pt x="83" y="48"/>
                    </a:lnTo>
                    <a:lnTo>
                      <a:pt x="84" y="51"/>
                    </a:lnTo>
                    <a:lnTo>
                      <a:pt x="87" y="54"/>
                    </a:lnTo>
                    <a:lnTo>
                      <a:pt x="90" y="55"/>
                    </a:lnTo>
                    <a:lnTo>
                      <a:pt x="99" y="55"/>
                    </a:lnTo>
                    <a:lnTo>
                      <a:pt x="99" y="54"/>
                    </a:lnTo>
                    <a:lnTo>
                      <a:pt x="101" y="53"/>
                    </a:lnTo>
                    <a:lnTo>
                      <a:pt x="102" y="53"/>
                    </a:lnTo>
                    <a:lnTo>
                      <a:pt x="106" y="48"/>
                    </a:lnTo>
                    <a:lnTo>
                      <a:pt x="108" y="48"/>
                    </a:lnTo>
                    <a:lnTo>
                      <a:pt x="108" y="47"/>
                    </a:lnTo>
                    <a:lnTo>
                      <a:pt x="106" y="44"/>
                    </a:lnTo>
                    <a:lnTo>
                      <a:pt x="106" y="43"/>
                    </a:lnTo>
                    <a:lnTo>
                      <a:pt x="102" y="38"/>
                    </a:lnTo>
                    <a:lnTo>
                      <a:pt x="101" y="35"/>
                    </a:lnTo>
                    <a:lnTo>
                      <a:pt x="99" y="33"/>
                    </a:lnTo>
                    <a:lnTo>
                      <a:pt x="99" y="31"/>
                    </a:lnTo>
                    <a:lnTo>
                      <a:pt x="101" y="25"/>
                    </a:lnTo>
                    <a:lnTo>
                      <a:pt x="101" y="24"/>
                    </a:lnTo>
                    <a:lnTo>
                      <a:pt x="99" y="22"/>
                    </a:lnTo>
                    <a:lnTo>
                      <a:pt x="99" y="21"/>
                    </a:lnTo>
                    <a:lnTo>
                      <a:pt x="98" y="19"/>
                    </a:lnTo>
                    <a:lnTo>
                      <a:pt x="94" y="18"/>
                    </a:lnTo>
                    <a:lnTo>
                      <a:pt x="94" y="17"/>
                    </a:lnTo>
                    <a:lnTo>
                      <a:pt x="92" y="17"/>
                    </a:lnTo>
                    <a:lnTo>
                      <a:pt x="92" y="11"/>
                    </a:lnTo>
                    <a:lnTo>
                      <a:pt x="91" y="11"/>
                    </a:lnTo>
                    <a:lnTo>
                      <a:pt x="91" y="10"/>
                    </a:lnTo>
                    <a:lnTo>
                      <a:pt x="88" y="8"/>
                    </a:lnTo>
                    <a:lnTo>
                      <a:pt x="85" y="5"/>
                    </a:lnTo>
                    <a:lnTo>
                      <a:pt x="81" y="3"/>
                    </a:lnTo>
                    <a:lnTo>
                      <a:pt x="80" y="3"/>
                    </a:lnTo>
                    <a:lnTo>
                      <a:pt x="78" y="1"/>
                    </a:lnTo>
                    <a:lnTo>
                      <a:pt x="77" y="1"/>
                    </a:lnTo>
                    <a:lnTo>
                      <a:pt x="74" y="3"/>
                    </a:lnTo>
                    <a:lnTo>
                      <a:pt x="70" y="3"/>
                    </a:lnTo>
                    <a:lnTo>
                      <a:pt x="69" y="1"/>
                    </a:lnTo>
                    <a:lnTo>
                      <a:pt x="66" y="1"/>
                    </a:lnTo>
                    <a:lnTo>
                      <a:pt x="63" y="0"/>
                    </a:lnTo>
                    <a:lnTo>
                      <a:pt x="63" y="1"/>
                    </a:lnTo>
                    <a:lnTo>
                      <a:pt x="62" y="1"/>
                    </a:lnTo>
                    <a:lnTo>
                      <a:pt x="59" y="3"/>
                    </a:lnTo>
                    <a:lnTo>
                      <a:pt x="49" y="11"/>
                    </a:lnTo>
                    <a:lnTo>
                      <a:pt x="49" y="12"/>
                    </a:lnTo>
                    <a:lnTo>
                      <a:pt x="48" y="12"/>
                    </a:lnTo>
                    <a:lnTo>
                      <a:pt x="46" y="14"/>
                    </a:lnTo>
                    <a:lnTo>
                      <a:pt x="35" y="21"/>
                    </a:lnTo>
                    <a:lnTo>
                      <a:pt x="27" y="24"/>
                    </a:lnTo>
                    <a:lnTo>
                      <a:pt x="25" y="25"/>
                    </a:lnTo>
                    <a:lnTo>
                      <a:pt x="18" y="25"/>
                    </a:lnTo>
                    <a:lnTo>
                      <a:pt x="16" y="24"/>
                    </a:lnTo>
                    <a:lnTo>
                      <a:pt x="11" y="24"/>
                    </a:lnTo>
                    <a:lnTo>
                      <a:pt x="7" y="21"/>
                    </a:lnTo>
                    <a:lnTo>
                      <a:pt x="4" y="19"/>
                    </a:lnTo>
                    <a:lnTo>
                      <a:pt x="2" y="19"/>
                    </a:lnTo>
                    <a:lnTo>
                      <a:pt x="0" y="21"/>
                    </a:lnTo>
                    <a:lnTo>
                      <a:pt x="0" y="26"/>
                    </a:lnTo>
                    <a:lnTo>
                      <a:pt x="2" y="33"/>
                    </a:lnTo>
                    <a:lnTo>
                      <a:pt x="2" y="35"/>
                    </a:lnTo>
                    <a:lnTo>
                      <a:pt x="3" y="39"/>
                    </a:lnTo>
                    <a:lnTo>
                      <a:pt x="4" y="43"/>
                    </a:lnTo>
                    <a:lnTo>
                      <a:pt x="6" y="44"/>
                    </a:lnTo>
                    <a:lnTo>
                      <a:pt x="7" y="47"/>
                    </a:lnTo>
                    <a:lnTo>
                      <a:pt x="9" y="47"/>
                    </a:lnTo>
                    <a:lnTo>
                      <a:pt x="11" y="50"/>
                    </a:lnTo>
                    <a:lnTo>
                      <a:pt x="13" y="53"/>
                    </a:lnTo>
                    <a:lnTo>
                      <a:pt x="16" y="57"/>
                    </a:lnTo>
                    <a:lnTo>
                      <a:pt x="20" y="67"/>
                    </a:lnTo>
                    <a:lnTo>
                      <a:pt x="21" y="67"/>
                    </a:lnTo>
                    <a:lnTo>
                      <a:pt x="23" y="70"/>
                    </a:lnTo>
                    <a:lnTo>
                      <a:pt x="23" y="75"/>
                    </a:lnTo>
                    <a:lnTo>
                      <a:pt x="30" y="95"/>
                    </a:lnTo>
                    <a:lnTo>
                      <a:pt x="32" y="99"/>
                    </a:lnTo>
                    <a:lnTo>
                      <a:pt x="44" y="102"/>
                    </a:lnTo>
                    <a:lnTo>
                      <a:pt x="46" y="102"/>
                    </a:lnTo>
                    <a:lnTo>
                      <a:pt x="56" y="107"/>
                    </a:lnTo>
                    <a:lnTo>
                      <a:pt x="59" y="111"/>
                    </a:lnTo>
                    <a:lnTo>
                      <a:pt x="66" y="116"/>
                    </a:lnTo>
                    <a:lnTo>
                      <a:pt x="66" y="117"/>
                    </a:lnTo>
                    <a:lnTo>
                      <a:pt x="70" y="117"/>
                    </a:lnTo>
                    <a:lnTo>
                      <a:pt x="71" y="116"/>
                    </a:lnTo>
                    <a:lnTo>
                      <a:pt x="78" y="114"/>
                    </a:lnTo>
                    <a:lnTo>
                      <a:pt x="85" y="106"/>
                    </a:lnTo>
                    <a:lnTo>
                      <a:pt x="90" y="105"/>
                    </a:lnTo>
                    <a:lnTo>
                      <a:pt x="94" y="105"/>
                    </a:lnTo>
                    <a:lnTo>
                      <a:pt x="105" y="102"/>
                    </a:lnTo>
                    <a:lnTo>
                      <a:pt x="108" y="100"/>
                    </a:lnTo>
                    <a:lnTo>
                      <a:pt x="113" y="100"/>
                    </a:lnTo>
                    <a:lnTo>
                      <a:pt x="116" y="102"/>
                    </a:lnTo>
                    <a:lnTo>
                      <a:pt x="122" y="103"/>
                    </a:lnTo>
                    <a:lnTo>
                      <a:pt x="161" y="130"/>
                    </a:lnTo>
                    <a:lnTo>
                      <a:pt x="179" y="139"/>
                    </a:lnTo>
                    <a:lnTo>
                      <a:pt x="181" y="139"/>
                    </a:lnTo>
                    <a:lnTo>
                      <a:pt x="182" y="141"/>
                    </a:lnTo>
                    <a:lnTo>
                      <a:pt x="186" y="142"/>
                    </a:lnTo>
                    <a:lnTo>
                      <a:pt x="231" y="172"/>
                    </a:lnTo>
                    <a:lnTo>
                      <a:pt x="232" y="176"/>
                    </a:lnTo>
                    <a:lnTo>
                      <a:pt x="239" y="183"/>
                    </a:lnTo>
                    <a:lnTo>
                      <a:pt x="239" y="184"/>
                    </a:lnTo>
                    <a:lnTo>
                      <a:pt x="249" y="194"/>
                    </a:lnTo>
                    <a:lnTo>
                      <a:pt x="260" y="201"/>
                    </a:lnTo>
                    <a:lnTo>
                      <a:pt x="282" y="209"/>
                    </a:lnTo>
                    <a:lnTo>
                      <a:pt x="285" y="213"/>
                    </a:lnTo>
                    <a:lnTo>
                      <a:pt x="288" y="215"/>
                    </a:lnTo>
                    <a:lnTo>
                      <a:pt x="289" y="216"/>
                    </a:lnTo>
                    <a:lnTo>
                      <a:pt x="306" y="220"/>
                    </a:lnTo>
                    <a:lnTo>
                      <a:pt x="309" y="220"/>
                    </a:lnTo>
                    <a:lnTo>
                      <a:pt x="332" y="218"/>
                    </a:lnTo>
                    <a:lnTo>
                      <a:pt x="332" y="216"/>
                    </a:lnTo>
                    <a:lnTo>
                      <a:pt x="335" y="216"/>
                    </a:lnTo>
                    <a:lnTo>
                      <a:pt x="338" y="219"/>
                    </a:lnTo>
                    <a:lnTo>
                      <a:pt x="342" y="218"/>
                    </a:lnTo>
                    <a:lnTo>
                      <a:pt x="347" y="215"/>
                    </a:lnTo>
                    <a:lnTo>
                      <a:pt x="347" y="213"/>
                    </a:lnTo>
                    <a:lnTo>
                      <a:pt x="349" y="208"/>
                    </a:lnTo>
                    <a:lnTo>
                      <a:pt x="354" y="204"/>
                    </a:lnTo>
                    <a:lnTo>
                      <a:pt x="355" y="204"/>
                    </a:lnTo>
                    <a:lnTo>
                      <a:pt x="359" y="199"/>
                    </a:lnTo>
                    <a:lnTo>
                      <a:pt x="372" y="192"/>
                    </a:lnTo>
                    <a:lnTo>
                      <a:pt x="372" y="191"/>
                    </a:lnTo>
                    <a:lnTo>
                      <a:pt x="373" y="191"/>
                    </a:lnTo>
                    <a:lnTo>
                      <a:pt x="373" y="187"/>
                    </a:lnTo>
                    <a:lnTo>
                      <a:pt x="372" y="185"/>
                    </a:lnTo>
                    <a:lnTo>
                      <a:pt x="370" y="187"/>
                    </a:lnTo>
                    <a:lnTo>
                      <a:pt x="358" y="194"/>
                    </a:lnTo>
                    <a:lnTo>
                      <a:pt x="352" y="194"/>
                    </a:lnTo>
                    <a:lnTo>
                      <a:pt x="349" y="192"/>
                    </a:lnTo>
                    <a:lnTo>
                      <a:pt x="347" y="190"/>
                    </a:lnTo>
                    <a:lnTo>
                      <a:pt x="342" y="187"/>
                    </a:lnTo>
                    <a:lnTo>
                      <a:pt x="341" y="185"/>
                    </a:lnTo>
                    <a:lnTo>
                      <a:pt x="341" y="181"/>
                    </a:lnTo>
                    <a:lnTo>
                      <a:pt x="339" y="177"/>
                    </a:lnTo>
                    <a:lnTo>
                      <a:pt x="342" y="173"/>
                    </a:lnTo>
                    <a:lnTo>
                      <a:pt x="342" y="172"/>
                    </a:lnTo>
                    <a:lnTo>
                      <a:pt x="341" y="167"/>
                    </a:lnTo>
                    <a:lnTo>
                      <a:pt x="339" y="166"/>
                    </a:lnTo>
                    <a:lnTo>
                      <a:pt x="335" y="155"/>
                    </a:lnTo>
                    <a:lnTo>
                      <a:pt x="335" y="152"/>
                    </a:lnTo>
                    <a:lnTo>
                      <a:pt x="331" y="144"/>
                    </a:lnTo>
                    <a:lnTo>
                      <a:pt x="328" y="141"/>
                    </a:lnTo>
                    <a:lnTo>
                      <a:pt x="315" y="137"/>
                    </a:lnTo>
                    <a:lnTo>
                      <a:pt x="313" y="135"/>
                    </a:lnTo>
                    <a:lnTo>
                      <a:pt x="310" y="135"/>
                    </a:lnTo>
                    <a:lnTo>
                      <a:pt x="309" y="137"/>
                    </a:lnTo>
                    <a:lnTo>
                      <a:pt x="305" y="139"/>
                    </a:lnTo>
                    <a:lnTo>
                      <a:pt x="301" y="141"/>
                    </a:lnTo>
                    <a:lnTo>
                      <a:pt x="294" y="141"/>
                    </a:lnTo>
                    <a:lnTo>
                      <a:pt x="292" y="139"/>
                    </a:lnTo>
                    <a:lnTo>
                      <a:pt x="288" y="137"/>
                    </a:lnTo>
                    <a:lnTo>
                      <a:pt x="281" y="130"/>
                    </a:lnTo>
                    <a:lnTo>
                      <a:pt x="277" y="123"/>
                    </a:lnTo>
                    <a:lnTo>
                      <a:pt x="274" y="120"/>
                    </a:lnTo>
                    <a:lnTo>
                      <a:pt x="263" y="111"/>
                    </a:lnTo>
                    <a:lnTo>
                      <a:pt x="242" y="100"/>
                    </a:lnTo>
                    <a:lnTo>
                      <a:pt x="203" y="106"/>
                    </a:lnTo>
                    <a:lnTo>
                      <a:pt x="191" y="106"/>
                    </a:lnTo>
                    <a:lnTo>
                      <a:pt x="187" y="105"/>
                    </a:lnTo>
                    <a:lnTo>
                      <a:pt x="171" y="102"/>
                    </a:lnTo>
                    <a:lnTo>
                      <a:pt x="159" y="96"/>
                    </a:lnTo>
                    <a:lnTo>
                      <a:pt x="144" y="85"/>
                    </a:lnTo>
                    <a:lnTo>
                      <a:pt x="144" y="84"/>
                    </a:lnTo>
                    <a:lnTo>
                      <a:pt x="151" y="84"/>
                    </a:lnTo>
                    <a:lnTo>
                      <a:pt x="151" y="81"/>
                    </a:lnTo>
                    <a:lnTo>
                      <a:pt x="152" y="79"/>
                    </a:lnTo>
                    <a:lnTo>
                      <a:pt x="157" y="81"/>
                    </a:lnTo>
                    <a:lnTo>
                      <a:pt x="159" y="79"/>
                    </a:lnTo>
                    <a:lnTo>
                      <a:pt x="164" y="79"/>
                    </a:lnTo>
                    <a:lnTo>
                      <a:pt x="168" y="78"/>
                    </a:lnTo>
                    <a:lnTo>
                      <a:pt x="172" y="78"/>
                    </a:lnTo>
                    <a:lnTo>
                      <a:pt x="175" y="77"/>
                    </a:lnTo>
                    <a:lnTo>
                      <a:pt x="178" y="74"/>
                    </a:lnTo>
                    <a:lnTo>
                      <a:pt x="178" y="72"/>
                    </a:lnTo>
                    <a:lnTo>
                      <a:pt x="176" y="71"/>
                    </a:lnTo>
                    <a:lnTo>
                      <a:pt x="176" y="68"/>
                    </a:lnTo>
                    <a:lnTo>
                      <a:pt x="178" y="64"/>
                    </a:lnTo>
                    <a:lnTo>
                      <a:pt x="181" y="63"/>
                    </a:lnTo>
                    <a:lnTo>
                      <a:pt x="183" y="63"/>
                    </a:lnTo>
                    <a:lnTo>
                      <a:pt x="186" y="64"/>
                    </a:lnTo>
                    <a:lnTo>
                      <a:pt x="187" y="63"/>
                    </a:lnTo>
                    <a:lnTo>
                      <a:pt x="189" y="63"/>
                    </a:lnTo>
                    <a:lnTo>
                      <a:pt x="189" y="61"/>
                    </a:lnTo>
                    <a:lnTo>
                      <a:pt x="186" y="58"/>
                    </a:lnTo>
                    <a:lnTo>
                      <a:pt x="183" y="58"/>
                    </a:lnTo>
                    <a:lnTo>
                      <a:pt x="182" y="57"/>
                    </a:lnTo>
                    <a:lnTo>
                      <a:pt x="158" y="57"/>
                    </a:lnTo>
                    <a:lnTo>
                      <a:pt x="150" y="58"/>
                    </a:lnTo>
                    <a:lnTo>
                      <a:pt x="148" y="58"/>
                    </a:lnTo>
                    <a:lnTo>
                      <a:pt x="147" y="57"/>
                    </a:lnTo>
                    <a:lnTo>
                      <a:pt x="143" y="57"/>
                    </a:lnTo>
                    <a:lnTo>
                      <a:pt x="140" y="58"/>
                    </a:lnTo>
                    <a:lnTo>
                      <a:pt x="134" y="58"/>
                    </a:lnTo>
                    <a:lnTo>
                      <a:pt x="131" y="57"/>
                    </a:lnTo>
                    <a:lnTo>
                      <a:pt x="123" y="57"/>
                    </a:lnTo>
                    <a:lnTo>
                      <a:pt x="120" y="55"/>
                    </a:lnTo>
                    <a:lnTo>
                      <a:pt x="120" y="57"/>
                    </a:lnTo>
                    <a:lnTo>
                      <a:pt x="122" y="57"/>
                    </a:lnTo>
                    <a:lnTo>
                      <a:pt x="127" y="60"/>
                    </a:lnTo>
                    <a:lnTo>
                      <a:pt x="130" y="63"/>
                    </a:lnTo>
                    <a:lnTo>
                      <a:pt x="130" y="65"/>
                    </a:lnTo>
                    <a:lnTo>
                      <a:pt x="129" y="67"/>
                    </a:lnTo>
                    <a:lnTo>
                      <a:pt x="126" y="67"/>
                    </a:lnTo>
                    <a:lnTo>
                      <a:pt x="124" y="65"/>
                    </a:lnTo>
                    <a:lnTo>
                      <a:pt x="119" y="65"/>
                    </a:lnTo>
                    <a:lnTo>
                      <a:pt x="119" y="67"/>
                    </a:lnTo>
                    <a:lnTo>
                      <a:pt x="116" y="67"/>
                    </a:lnTo>
                    <a:lnTo>
                      <a:pt x="116" y="75"/>
                    </a:lnTo>
                    <a:lnTo>
                      <a:pt x="111" y="81"/>
                    </a:lnTo>
                    <a:lnTo>
                      <a:pt x="106" y="82"/>
                    </a:lnTo>
                    <a:lnTo>
                      <a:pt x="104" y="81"/>
                    </a:lnTo>
                    <a:lnTo>
                      <a:pt x="102" y="81"/>
                    </a:lnTo>
                    <a:lnTo>
                      <a:pt x="101" y="79"/>
                    </a:lnTo>
                    <a:lnTo>
                      <a:pt x="99" y="79"/>
                    </a:lnTo>
                    <a:lnTo>
                      <a:pt x="98" y="82"/>
                    </a:lnTo>
                    <a:lnTo>
                      <a:pt x="95" y="84"/>
                    </a:lnTo>
                    <a:lnTo>
                      <a:pt x="95" y="85"/>
                    </a:lnTo>
                    <a:lnTo>
                      <a:pt x="97" y="86"/>
                    </a:lnTo>
                    <a:lnTo>
                      <a:pt x="97" y="88"/>
                    </a:lnTo>
                    <a:lnTo>
                      <a:pt x="98" y="88"/>
                    </a:lnTo>
                    <a:lnTo>
                      <a:pt x="97" y="89"/>
                    </a:lnTo>
                    <a:lnTo>
                      <a:pt x="95" y="89"/>
                    </a:lnTo>
                    <a:lnTo>
                      <a:pt x="92" y="92"/>
                    </a:lnTo>
                    <a:lnTo>
                      <a:pt x="92" y="91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3" name="Freeform 6502">
                <a:extLst>
                  <a:ext uri="{FF2B5EF4-FFF2-40B4-BE49-F238E27FC236}">
                    <a16:creationId xmlns:a16="http://schemas.microsoft.com/office/drawing/2014/main" id="{5C56B7FA-CCA3-E8E8-E5BC-40D4824B99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" y="2159"/>
                <a:ext cx="1" cy="0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0 h 1"/>
                  <a:gd name="T4" fmla="*/ 1 w 2"/>
                  <a:gd name="T5" fmla="*/ 0 h 1"/>
                  <a:gd name="T6" fmla="*/ 0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lnTo>
                      <a:pt x="2" y="0"/>
                    </a:lnTo>
                    <a:lnTo>
                      <a:pt x="1" y="0"/>
                    </a:lnTo>
                    <a:lnTo>
                      <a:pt x="0" y="1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4" name="Freeform 6503">
                <a:extLst>
                  <a:ext uri="{FF2B5EF4-FFF2-40B4-BE49-F238E27FC236}">
                    <a16:creationId xmlns:a16="http://schemas.microsoft.com/office/drawing/2014/main" id="{FFC9DB8A-9F9C-1152-F370-102C56A40F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0" y="2169"/>
                <a:ext cx="8" cy="6"/>
              </a:xfrm>
              <a:custGeom>
                <a:avLst/>
                <a:gdLst>
                  <a:gd name="T0" fmla="*/ 29 w 31"/>
                  <a:gd name="T1" fmla="*/ 16 h 27"/>
                  <a:gd name="T2" fmla="*/ 28 w 31"/>
                  <a:gd name="T3" fmla="*/ 16 h 27"/>
                  <a:gd name="T4" fmla="*/ 28 w 31"/>
                  <a:gd name="T5" fmla="*/ 23 h 27"/>
                  <a:gd name="T6" fmla="*/ 29 w 31"/>
                  <a:gd name="T7" fmla="*/ 23 h 27"/>
                  <a:gd name="T8" fmla="*/ 29 w 31"/>
                  <a:gd name="T9" fmla="*/ 24 h 27"/>
                  <a:gd name="T10" fmla="*/ 31 w 31"/>
                  <a:gd name="T11" fmla="*/ 24 h 27"/>
                  <a:gd name="T12" fmla="*/ 31 w 31"/>
                  <a:gd name="T13" fmla="*/ 27 h 27"/>
                  <a:gd name="T14" fmla="*/ 28 w 31"/>
                  <a:gd name="T15" fmla="*/ 27 h 27"/>
                  <a:gd name="T16" fmla="*/ 27 w 31"/>
                  <a:gd name="T17" fmla="*/ 24 h 27"/>
                  <a:gd name="T18" fmla="*/ 27 w 31"/>
                  <a:gd name="T19" fmla="*/ 18 h 27"/>
                  <a:gd name="T20" fmla="*/ 25 w 31"/>
                  <a:gd name="T21" fmla="*/ 18 h 27"/>
                  <a:gd name="T22" fmla="*/ 25 w 31"/>
                  <a:gd name="T23" fmla="*/ 17 h 27"/>
                  <a:gd name="T24" fmla="*/ 21 w 31"/>
                  <a:gd name="T25" fmla="*/ 17 h 27"/>
                  <a:gd name="T26" fmla="*/ 20 w 31"/>
                  <a:gd name="T27" fmla="*/ 18 h 27"/>
                  <a:gd name="T28" fmla="*/ 20 w 31"/>
                  <a:gd name="T29" fmla="*/ 21 h 27"/>
                  <a:gd name="T30" fmla="*/ 18 w 31"/>
                  <a:gd name="T31" fmla="*/ 23 h 27"/>
                  <a:gd name="T32" fmla="*/ 17 w 31"/>
                  <a:gd name="T33" fmla="*/ 23 h 27"/>
                  <a:gd name="T34" fmla="*/ 15 w 31"/>
                  <a:gd name="T35" fmla="*/ 24 h 27"/>
                  <a:gd name="T36" fmla="*/ 14 w 31"/>
                  <a:gd name="T37" fmla="*/ 24 h 27"/>
                  <a:gd name="T38" fmla="*/ 14 w 31"/>
                  <a:gd name="T39" fmla="*/ 23 h 27"/>
                  <a:gd name="T40" fmla="*/ 15 w 31"/>
                  <a:gd name="T41" fmla="*/ 23 h 27"/>
                  <a:gd name="T42" fmla="*/ 17 w 31"/>
                  <a:gd name="T43" fmla="*/ 21 h 27"/>
                  <a:gd name="T44" fmla="*/ 18 w 31"/>
                  <a:gd name="T45" fmla="*/ 21 h 27"/>
                  <a:gd name="T46" fmla="*/ 18 w 31"/>
                  <a:gd name="T47" fmla="*/ 18 h 27"/>
                  <a:gd name="T48" fmla="*/ 17 w 31"/>
                  <a:gd name="T49" fmla="*/ 17 h 27"/>
                  <a:gd name="T50" fmla="*/ 17 w 31"/>
                  <a:gd name="T51" fmla="*/ 13 h 27"/>
                  <a:gd name="T52" fmla="*/ 18 w 31"/>
                  <a:gd name="T53" fmla="*/ 11 h 27"/>
                  <a:gd name="T54" fmla="*/ 20 w 31"/>
                  <a:gd name="T55" fmla="*/ 7 h 27"/>
                  <a:gd name="T56" fmla="*/ 17 w 31"/>
                  <a:gd name="T57" fmla="*/ 3 h 27"/>
                  <a:gd name="T58" fmla="*/ 15 w 31"/>
                  <a:gd name="T59" fmla="*/ 3 h 27"/>
                  <a:gd name="T60" fmla="*/ 13 w 31"/>
                  <a:gd name="T61" fmla="*/ 0 h 27"/>
                  <a:gd name="T62" fmla="*/ 11 w 31"/>
                  <a:gd name="T63" fmla="*/ 0 h 27"/>
                  <a:gd name="T64" fmla="*/ 0 w 31"/>
                  <a:gd name="T65" fmla="*/ 6 h 27"/>
                  <a:gd name="T66" fmla="*/ 1 w 31"/>
                  <a:gd name="T67" fmla="*/ 4 h 27"/>
                  <a:gd name="T68" fmla="*/ 4 w 31"/>
                  <a:gd name="T69" fmla="*/ 3 h 27"/>
                  <a:gd name="T70" fmla="*/ 3 w 31"/>
                  <a:gd name="T71" fmla="*/ 2 h 27"/>
                  <a:gd name="T72" fmla="*/ 0 w 31"/>
                  <a:gd name="T73" fmla="*/ 2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1" h="27">
                    <a:moveTo>
                      <a:pt x="29" y="16"/>
                    </a:moveTo>
                    <a:lnTo>
                      <a:pt x="28" y="16"/>
                    </a:lnTo>
                    <a:lnTo>
                      <a:pt x="28" y="23"/>
                    </a:lnTo>
                    <a:lnTo>
                      <a:pt x="29" y="23"/>
                    </a:lnTo>
                    <a:lnTo>
                      <a:pt x="29" y="24"/>
                    </a:lnTo>
                    <a:lnTo>
                      <a:pt x="31" y="24"/>
                    </a:lnTo>
                    <a:lnTo>
                      <a:pt x="31" y="27"/>
                    </a:lnTo>
                    <a:lnTo>
                      <a:pt x="28" y="27"/>
                    </a:lnTo>
                    <a:lnTo>
                      <a:pt x="27" y="24"/>
                    </a:lnTo>
                    <a:lnTo>
                      <a:pt x="27" y="18"/>
                    </a:lnTo>
                    <a:lnTo>
                      <a:pt x="25" y="18"/>
                    </a:lnTo>
                    <a:lnTo>
                      <a:pt x="25" y="17"/>
                    </a:lnTo>
                    <a:lnTo>
                      <a:pt x="21" y="17"/>
                    </a:lnTo>
                    <a:lnTo>
                      <a:pt x="20" y="18"/>
                    </a:lnTo>
                    <a:lnTo>
                      <a:pt x="20" y="21"/>
                    </a:lnTo>
                    <a:lnTo>
                      <a:pt x="18" y="23"/>
                    </a:lnTo>
                    <a:lnTo>
                      <a:pt x="17" y="23"/>
                    </a:lnTo>
                    <a:lnTo>
                      <a:pt x="15" y="24"/>
                    </a:lnTo>
                    <a:lnTo>
                      <a:pt x="14" y="24"/>
                    </a:lnTo>
                    <a:lnTo>
                      <a:pt x="14" y="23"/>
                    </a:lnTo>
                    <a:lnTo>
                      <a:pt x="15" y="23"/>
                    </a:lnTo>
                    <a:lnTo>
                      <a:pt x="17" y="21"/>
                    </a:lnTo>
                    <a:lnTo>
                      <a:pt x="18" y="21"/>
                    </a:lnTo>
                    <a:lnTo>
                      <a:pt x="18" y="18"/>
                    </a:lnTo>
                    <a:lnTo>
                      <a:pt x="17" y="17"/>
                    </a:lnTo>
                    <a:lnTo>
                      <a:pt x="17" y="13"/>
                    </a:lnTo>
                    <a:lnTo>
                      <a:pt x="18" y="11"/>
                    </a:lnTo>
                    <a:lnTo>
                      <a:pt x="20" y="7"/>
                    </a:lnTo>
                    <a:lnTo>
                      <a:pt x="17" y="3"/>
                    </a:lnTo>
                    <a:lnTo>
                      <a:pt x="15" y="3"/>
                    </a:lnTo>
                    <a:lnTo>
                      <a:pt x="13" y="0"/>
                    </a:lnTo>
                    <a:lnTo>
                      <a:pt x="11" y="0"/>
                    </a:lnTo>
                    <a:lnTo>
                      <a:pt x="0" y="6"/>
                    </a:lnTo>
                    <a:lnTo>
                      <a:pt x="1" y="4"/>
                    </a:lnTo>
                    <a:lnTo>
                      <a:pt x="4" y="3"/>
                    </a:lnTo>
                    <a:lnTo>
                      <a:pt x="3" y="2"/>
                    </a:lnTo>
                    <a:lnTo>
                      <a:pt x="0" y="2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5" name="Freeform 6504">
                <a:extLst>
                  <a:ext uri="{FF2B5EF4-FFF2-40B4-BE49-F238E27FC236}">
                    <a16:creationId xmlns:a16="http://schemas.microsoft.com/office/drawing/2014/main" id="{41B7CA74-A68B-EC96-5266-149107C58A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8" y="2172"/>
                <a:ext cx="0" cy="0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0 h 1"/>
                  <a:gd name="T4" fmla="*/ 0 w 2"/>
                  <a:gd name="T5" fmla="*/ 0 h 1"/>
                  <a:gd name="T6" fmla="*/ 0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1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6" name="Line 6505">
                <a:extLst>
                  <a:ext uri="{FF2B5EF4-FFF2-40B4-BE49-F238E27FC236}">
                    <a16:creationId xmlns:a16="http://schemas.microsoft.com/office/drawing/2014/main" id="{894F474E-E9BB-2DF9-81E1-4DFFF6EAB2F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788" y="2172"/>
                <a:ext cx="0" cy="1"/>
              </a:xfrm>
              <a:prstGeom prst="line">
                <a:avLst/>
              </a:pr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7" name="Freeform 6506">
                <a:extLst>
                  <a:ext uri="{FF2B5EF4-FFF2-40B4-BE49-F238E27FC236}">
                    <a16:creationId xmlns:a16="http://schemas.microsoft.com/office/drawing/2014/main" id="{037C4090-A311-BCE8-F82C-27E46E3579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6" y="2246"/>
                <a:ext cx="66" cy="114"/>
              </a:xfrm>
              <a:custGeom>
                <a:avLst/>
                <a:gdLst>
                  <a:gd name="T0" fmla="*/ 217 w 265"/>
                  <a:gd name="T1" fmla="*/ 162 h 455"/>
                  <a:gd name="T2" fmla="*/ 217 w 265"/>
                  <a:gd name="T3" fmla="*/ 155 h 455"/>
                  <a:gd name="T4" fmla="*/ 214 w 265"/>
                  <a:gd name="T5" fmla="*/ 138 h 455"/>
                  <a:gd name="T6" fmla="*/ 214 w 265"/>
                  <a:gd name="T7" fmla="*/ 128 h 455"/>
                  <a:gd name="T8" fmla="*/ 205 w 265"/>
                  <a:gd name="T9" fmla="*/ 116 h 455"/>
                  <a:gd name="T10" fmla="*/ 201 w 265"/>
                  <a:gd name="T11" fmla="*/ 113 h 455"/>
                  <a:gd name="T12" fmla="*/ 176 w 265"/>
                  <a:gd name="T13" fmla="*/ 113 h 455"/>
                  <a:gd name="T14" fmla="*/ 153 w 265"/>
                  <a:gd name="T15" fmla="*/ 114 h 455"/>
                  <a:gd name="T16" fmla="*/ 120 w 265"/>
                  <a:gd name="T17" fmla="*/ 105 h 455"/>
                  <a:gd name="T18" fmla="*/ 110 w 265"/>
                  <a:gd name="T19" fmla="*/ 95 h 455"/>
                  <a:gd name="T20" fmla="*/ 109 w 265"/>
                  <a:gd name="T21" fmla="*/ 88 h 455"/>
                  <a:gd name="T22" fmla="*/ 71 w 265"/>
                  <a:gd name="T23" fmla="*/ 50 h 455"/>
                  <a:gd name="T24" fmla="*/ 67 w 265"/>
                  <a:gd name="T25" fmla="*/ 45 h 455"/>
                  <a:gd name="T26" fmla="*/ 50 w 265"/>
                  <a:gd name="T27" fmla="*/ 31 h 455"/>
                  <a:gd name="T28" fmla="*/ 52 w 265"/>
                  <a:gd name="T29" fmla="*/ 25 h 455"/>
                  <a:gd name="T30" fmla="*/ 52 w 265"/>
                  <a:gd name="T31" fmla="*/ 18 h 455"/>
                  <a:gd name="T32" fmla="*/ 46 w 265"/>
                  <a:gd name="T33" fmla="*/ 16 h 455"/>
                  <a:gd name="T34" fmla="*/ 26 w 265"/>
                  <a:gd name="T35" fmla="*/ 11 h 455"/>
                  <a:gd name="T36" fmla="*/ 0 w 265"/>
                  <a:gd name="T37" fmla="*/ 1 h 455"/>
                  <a:gd name="T38" fmla="*/ 4 w 265"/>
                  <a:gd name="T39" fmla="*/ 16 h 455"/>
                  <a:gd name="T40" fmla="*/ 6 w 265"/>
                  <a:gd name="T41" fmla="*/ 31 h 455"/>
                  <a:gd name="T42" fmla="*/ 10 w 265"/>
                  <a:gd name="T43" fmla="*/ 43 h 455"/>
                  <a:gd name="T44" fmla="*/ 13 w 265"/>
                  <a:gd name="T45" fmla="*/ 53 h 455"/>
                  <a:gd name="T46" fmla="*/ 14 w 265"/>
                  <a:gd name="T47" fmla="*/ 60 h 455"/>
                  <a:gd name="T48" fmla="*/ 25 w 265"/>
                  <a:gd name="T49" fmla="*/ 78 h 455"/>
                  <a:gd name="T50" fmla="*/ 26 w 265"/>
                  <a:gd name="T51" fmla="*/ 82 h 455"/>
                  <a:gd name="T52" fmla="*/ 29 w 265"/>
                  <a:gd name="T53" fmla="*/ 92 h 455"/>
                  <a:gd name="T54" fmla="*/ 26 w 265"/>
                  <a:gd name="T55" fmla="*/ 103 h 455"/>
                  <a:gd name="T56" fmla="*/ 21 w 265"/>
                  <a:gd name="T57" fmla="*/ 134 h 455"/>
                  <a:gd name="T58" fmla="*/ 26 w 265"/>
                  <a:gd name="T59" fmla="*/ 153 h 455"/>
                  <a:gd name="T60" fmla="*/ 25 w 265"/>
                  <a:gd name="T61" fmla="*/ 159 h 455"/>
                  <a:gd name="T62" fmla="*/ 38 w 265"/>
                  <a:gd name="T63" fmla="*/ 184 h 455"/>
                  <a:gd name="T64" fmla="*/ 63 w 265"/>
                  <a:gd name="T65" fmla="*/ 220 h 455"/>
                  <a:gd name="T66" fmla="*/ 121 w 265"/>
                  <a:gd name="T67" fmla="*/ 271 h 455"/>
                  <a:gd name="T68" fmla="*/ 167 w 265"/>
                  <a:gd name="T69" fmla="*/ 316 h 455"/>
                  <a:gd name="T70" fmla="*/ 179 w 265"/>
                  <a:gd name="T71" fmla="*/ 356 h 455"/>
                  <a:gd name="T72" fmla="*/ 182 w 265"/>
                  <a:gd name="T73" fmla="*/ 373 h 455"/>
                  <a:gd name="T74" fmla="*/ 183 w 265"/>
                  <a:gd name="T75" fmla="*/ 416 h 455"/>
                  <a:gd name="T76" fmla="*/ 189 w 265"/>
                  <a:gd name="T77" fmla="*/ 445 h 455"/>
                  <a:gd name="T78" fmla="*/ 196 w 265"/>
                  <a:gd name="T79" fmla="*/ 452 h 455"/>
                  <a:gd name="T80" fmla="*/ 207 w 265"/>
                  <a:gd name="T81" fmla="*/ 452 h 455"/>
                  <a:gd name="T82" fmla="*/ 210 w 265"/>
                  <a:gd name="T83" fmla="*/ 447 h 455"/>
                  <a:gd name="T84" fmla="*/ 204 w 265"/>
                  <a:gd name="T85" fmla="*/ 444 h 455"/>
                  <a:gd name="T86" fmla="*/ 207 w 265"/>
                  <a:gd name="T87" fmla="*/ 444 h 455"/>
                  <a:gd name="T88" fmla="*/ 212 w 265"/>
                  <a:gd name="T89" fmla="*/ 438 h 455"/>
                  <a:gd name="T90" fmla="*/ 214 w 265"/>
                  <a:gd name="T91" fmla="*/ 434 h 455"/>
                  <a:gd name="T92" fmla="*/ 222 w 265"/>
                  <a:gd name="T93" fmla="*/ 433 h 455"/>
                  <a:gd name="T94" fmla="*/ 230 w 265"/>
                  <a:gd name="T95" fmla="*/ 423 h 455"/>
                  <a:gd name="T96" fmla="*/ 243 w 265"/>
                  <a:gd name="T97" fmla="*/ 409 h 455"/>
                  <a:gd name="T98" fmla="*/ 250 w 265"/>
                  <a:gd name="T99" fmla="*/ 406 h 455"/>
                  <a:gd name="T100" fmla="*/ 244 w 265"/>
                  <a:gd name="T101" fmla="*/ 388 h 455"/>
                  <a:gd name="T102" fmla="*/ 243 w 265"/>
                  <a:gd name="T103" fmla="*/ 376 h 455"/>
                  <a:gd name="T104" fmla="*/ 239 w 265"/>
                  <a:gd name="T105" fmla="*/ 370 h 455"/>
                  <a:gd name="T106" fmla="*/ 240 w 265"/>
                  <a:gd name="T107" fmla="*/ 364 h 455"/>
                  <a:gd name="T108" fmla="*/ 249 w 265"/>
                  <a:gd name="T109" fmla="*/ 338 h 455"/>
                  <a:gd name="T110" fmla="*/ 260 w 265"/>
                  <a:gd name="T111" fmla="*/ 297 h 455"/>
                  <a:gd name="T112" fmla="*/ 234 w 265"/>
                  <a:gd name="T113" fmla="*/ 266 h 455"/>
                  <a:gd name="T114" fmla="*/ 229 w 265"/>
                  <a:gd name="T115" fmla="*/ 259 h 455"/>
                  <a:gd name="T116" fmla="*/ 212 w 265"/>
                  <a:gd name="T117" fmla="*/ 227 h 455"/>
                  <a:gd name="T118" fmla="*/ 215 w 265"/>
                  <a:gd name="T119" fmla="*/ 219 h 455"/>
                  <a:gd name="T120" fmla="*/ 220 w 265"/>
                  <a:gd name="T121" fmla="*/ 204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65" h="455">
                    <a:moveTo>
                      <a:pt x="215" y="166"/>
                    </a:moveTo>
                    <a:lnTo>
                      <a:pt x="217" y="165"/>
                    </a:lnTo>
                    <a:lnTo>
                      <a:pt x="217" y="162"/>
                    </a:lnTo>
                    <a:lnTo>
                      <a:pt x="219" y="158"/>
                    </a:lnTo>
                    <a:lnTo>
                      <a:pt x="219" y="156"/>
                    </a:lnTo>
                    <a:lnTo>
                      <a:pt x="217" y="155"/>
                    </a:lnTo>
                    <a:lnTo>
                      <a:pt x="217" y="153"/>
                    </a:lnTo>
                    <a:lnTo>
                      <a:pt x="214" y="153"/>
                    </a:lnTo>
                    <a:lnTo>
                      <a:pt x="214" y="138"/>
                    </a:lnTo>
                    <a:lnTo>
                      <a:pt x="215" y="134"/>
                    </a:lnTo>
                    <a:lnTo>
                      <a:pt x="215" y="131"/>
                    </a:lnTo>
                    <a:lnTo>
                      <a:pt x="214" y="128"/>
                    </a:lnTo>
                    <a:lnTo>
                      <a:pt x="212" y="127"/>
                    </a:lnTo>
                    <a:lnTo>
                      <a:pt x="207" y="117"/>
                    </a:lnTo>
                    <a:lnTo>
                      <a:pt x="205" y="116"/>
                    </a:lnTo>
                    <a:lnTo>
                      <a:pt x="203" y="114"/>
                    </a:lnTo>
                    <a:lnTo>
                      <a:pt x="203" y="113"/>
                    </a:lnTo>
                    <a:lnTo>
                      <a:pt x="201" y="113"/>
                    </a:lnTo>
                    <a:lnTo>
                      <a:pt x="190" y="112"/>
                    </a:lnTo>
                    <a:lnTo>
                      <a:pt x="187" y="112"/>
                    </a:lnTo>
                    <a:lnTo>
                      <a:pt x="176" y="113"/>
                    </a:lnTo>
                    <a:lnTo>
                      <a:pt x="169" y="113"/>
                    </a:lnTo>
                    <a:lnTo>
                      <a:pt x="165" y="114"/>
                    </a:lnTo>
                    <a:lnTo>
                      <a:pt x="153" y="114"/>
                    </a:lnTo>
                    <a:lnTo>
                      <a:pt x="144" y="113"/>
                    </a:lnTo>
                    <a:lnTo>
                      <a:pt x="141" y="113"/>
                    </a:lnTo>
                    <a:lnTo>
                      <a:pt x="120" y="105"/>
                    </a:lnTo>
                    <a:lnTo>
                      <a:pt x="117" y="103"/>
                    </a:lnTo>
                    <a:lnTo>
                      <a:pt x="110" y="96"/>
                    </a:lnTo>
                    <a:lnTo>
                      <a:pt x="110" y="95"/>
                    </a:lnTo>
                    <a:lnTo>
                      <a:pt x="109" y="93"/>
                    </a:lnTo>
                    <a:lnTo>
                      <a:pt x="110" y="91"/>
                    </a:lnTo>
                    <a:lnTo>
                      <a:pt x="109" y="88"/>
                    </a:lnTo>
                    <a:lnTo>
                      <a:pt x="109" y="86"/>
                    </a:lnTo>
                    <a:lnTo>
                      <a:pt x="88" y="64"/>
                    </a:lnTo>
                    <a:lnTo>
                      <a:pt x="71" y="50"/>
                    </a:lnTo>
                    <a:lnTo>
                      <a:pt x="70" y="49"/>
                    </a:lnTo>
                    <a:lnTo>
                      <a:pt x="69" y="46"/>
                    </a:lnTo>
                    <a:lnTo>
                      <a:pt x="67" y="45"/>
                    </a:lnTo>
                    <a:lnTo>
                      <a:pt x="59" y="40"/>
                    </a:lnTo>
                    <a:lnTo>
                      <a:pt x="53" y="35"/>
                    </a:lnTo>
                    <a:lnTo>
                      <a:pt x="50" y="31"/>
                    </a:lnTo>
                    <a:lnTo>
                      <a:pt x="50" y="28"/>
                    </a:lnTo>
                    <a:lnTo>
                      <a:pt x="52" y="26"/>
                    </a:lnTo>
                    <a:lnTo>
                      <a:pt x="52" y="25"/>
                    </a:lnTo>
                    <a:lnTo>
                      <a:pt x="53" y="24"/>
                    </a:lnTo>
                    <a:lnTo>
                      <a:pt x="53" y="19"/>
                    </a:lnTo>
                    <a:lnTo>
                      <a:pt x="52" y="18"/>
                    </a:lnTo>
                    <a:lnTo>
                      <a:pt x="50" y="18"/>
                    </a:lnTo>
                    <a:lnTo>
                      <a:pt x="49" y="16"/>
                    </a:lnTo>
                    <a:lnTo>
                      <a:pt x="46" y="16"/>
                    </a:lnTo>
                    <a:lnTo>
                      <a:pt x="42" y="15"/>
                    </a:lnTo>
                    <a:lnTo>
                      <a:pt x="39" y="14"/>
                    </a:lnTo>
                    <a:lnTo>
                      <a:pt x="26" y="11"/>
                    </a:lnTo>
                    <a:lnTo>
                      <a:pt x="9" y="0"/>
                    </a:lnTo>
                    <a:lnTo>
                      <a:pt x="1" y="0"/>
                    </a:lnTo>
                    <a:lnTo>
                      <a:pt x="0" y="1"/>
                    </a:lnTo>
                    <a:lnTo>
                      <a:pt x="0" y="2"/>
                    </a:lnTo>
                    <a:lnTo>
                      <a:pt x="1" y="9"/>
                    </a:lnTo>
                    <a:lnTo>
                      <a:pt x="4" y="16"/>
                    </a:lnTo>
                    <a:lnTo>
                      <a:pt x="4" y="21"/>
                    </a:lnTo>
                    <a:lnTo>
                      <a:pt x="6" y="25"/>
                    </a:lnTo>
                    <a:lnTo>
                      <a:pt x="6" y="31"/>
                    </a:lnTo>
                    <a:lnTo>
                      <a:pt x="7" y="33"/>
                    </a:lnTo>
                    <a:lnTo>
                      <a:pt x="7" y="35"/>
                    </a:lnTo>
                    <a:lnTo>
                      <a:pt x="10" y="43"/>
                    </a:lnTo>
                    <a:lnTo>
                      <a:pt x="11" y="45"/>
                    </a:lnTo>
                    <a:lnTo>
                      <a:pt x="11" y="52"/>
                    </a:lnTo>
                    <a:lnTo>
                      <a:pt x="13" y="53"/>
                    </a:lnTo>
                    <a:lnTo>
                      <a:pt x="13" y="58"/>
                    </a:lnTo>
                    <a:lnTo>
                      <a:pt x="14" y="58"/>
                    </a:lnTo>
                    <a:lnTo>
                      <a:pt x="14" y="60"/>
                    </a:lnTo>
                    <a:lnTo>
                      <a:pt x="16" y="60"/>
                    </a:lnTo>
                    <a:lnTo>
                      <a:pt x="22" y="69"/>
                    </a:lnTo>
                    <a:lnTo>
                      <a:pt x="25" y="78"/>
                    </a:lnTo>
                    <a:lnTo>
                      <a:pt x="25" y="79"/>
                    </a:lnTo>
                    <a:lnTo>
                      <a:pt x="26" y="81"/>
                    </a:lnTo>
                    <a:lnTo>
                      <a:pt x="26" y="82"/>
                    </a:lnTo>
                    <a:lnTo>
                      <a:pt x="28" y="86"/>
                    </a:lnTo>
                    <a:lnTo>
                      <a:pt x="28" y="89"/>
                    </a:lnTo>
                    <a:lnTo>
                      <a:pt x="29" y="92"/>
                    </a:lnTo>
                    <a:lnTo>
                      <a:pt x="28" y="98"/>
                    </a:lnTo>
                    <a:lnTo>
                      <a:pt x="28" y="100"/>
                    </a:lnTo>
                    <a:lnTo>
                      <a:pt x="26" y="103"/>
                    </a:lnTo>
                    <a:lnTo>
                      <a:pt x="26" y="106"/>
                    </a:lnTo>
                    <a:lnTo>
                      <a:pt x="22" y="112"/>
                    </a:lnTo>
                    <a:lnTo>
                      <a:pt x="21" y="134"/>
                    </a:lnTo>
                    <a:lnTo>
                      <a:pt x="22" y="137"/>
                    </a:lnTo>
                    <a:lnTo>
                      <a:pt x="25" y="149"/>
                    </a:lnTo>
                    <a:lnTo>
                      <a:pt x="26" y="153"/>
                    </a:lnTo>
                    <a:lnTo>
                      <a:pt x="26" y="156"/>
                    </a:lnTo>
                    <a:lnTo>
                      <a:pt x="25" y="158"/>
                    </a:lnTo>
                    <a:lnTo>
                      <a:pt x="25" y="159"/>
                    </a:lnTo>
                    <a:lnTo>
                      <a:pt x="28" y="173"/>
                    </a:lnTo>
                    <a:lnTo>
                      <a:pt x="36" y="184"/>
                    </a:lnTo>
                    <a:lnTo>
                      <a:pt x="38" y="184"/>
                    </a:lnTo>
                    <a:lnTo>
                      <a:pt x="54" y="209"/>
                    </a:lnTo>
                    <a:lnTo>
                      <a:pt x="59" y="213"/>
                    </a:lnTo>
                    <a:lnTo>
                      <a:pt x="63" y="220"/>
                    </a:lnTo>
                    <a:lnTo>
                      <a:pt x="91" y="244"/>
                    </a:lnTo>
                    <a:lnTo>
                      <a:pt x="96" y="247"/>
                    </a:lnTo>
                    <a:lnTo>
                      <a:pt x="121" y="271"/>
                    </a:lnTo>
                    <a:lnTo>
                      <a:pt x="124" y="272"/>
                    </a:lnTo>
                    <a:lnTo>
                      <a:pt x="136" y="272"/>
                    </a:lnTo>
                    <a:lnTo>
                      <a:pt x="167" y="316"/>
                    </a:lnTo>
                    <a:lnTo>
                      <a:pt x="174" y="333"/>
                    </a:lnTo>
                    <a:lnTo>
                      <a:pt x="179" y="353"/>
                    </a:lnTo>
                    <a:lnTo>
                      <a:pt x="179" y="356"/>
                    </a:lnTo>
                    <a:lnTo>
                      <a:pt x="180" y="360"/>
                    </a:lnTo>
                    <a:lnTo>
                      <a:pt x="180" y="366"/>
                    </a:lnTo>
                    <a:lnTo>
                      <a:pt x="182" y="373"/>
                    </a:lnTo>
                    <a:lnTo>
                      <a:pt x="182" y="390"/>
                    </a:lnTo>
                    <a:lnTo>
                      <a:pt x="183" y="396"/>
                    </a:lnTo>
                    <a:lnTo>
                      <a:pt x="183" y="416"/>
                    </a:lnTo>
                    <a:lnTo>
                      <a:pt x="186" y="433"/>
                    </a:lnTo>
                    <a:lnTo>
                      <a:pt x="189" y="441"/>
                    </a:lnTo>
                    <a:lnTo>
                      <a:pt x="189" y="445"/>
                    </a:lnTo>
                    <a:lnTo>
                      <a:pt x="190" y="448"/>
                    </a:lnTo>
                    <a:lnTo>
                      <a:pt x="193" y="451"/>
                    </a:lnTo>
                    <a:lnTo>
                      <a:pt x="196" y="452"/>
                    </a:lnTo>
                    <a:lnTo>
                      <a:pt x="198" y="455"/>
                    </a:lnTo>
                    <a:lnTo>
                      <a:pt x="204" y="455"/>
                    </a:lnTo>
                    <a:lnTo>
                      <a:pt x="207" y="452"/>
                    </a:lnTo>
                    <a:lnTo>
                      <a:pt x="211" y="450"/>
                    </a:lnTo>
                    <a:lnTo>
                      <a:pt x="211" y="447"/>
                    </a:lnTo>
                    <a:lnTo>
                      <a:pt x="210" y="447"/>
                    </a:lnTo>
                    <a:lnTo>
                      <a:pt x="208" y="448"/>
                    </a:lnTo>
                    <a:lnTo>
                      <a:pt x="204" y="448"/>
                    </a:lnTo>
                    <a:lnTo>
                      <a:pt x="204" y="444"/>
                    </a:lnTo>
                    <a:lnTo>
                      <a:pt x="205" y="444"/>
                    </a:lnTo>
                    <a:lnTo>
                      <a:pt x="205" y="443"/>
                    </a:lnTo>
                    <a:lnTo>
                      <a:pt x="207" y="444"/>
                    </a:lnTo>
                    <a:lnTo>
                      <a:pt x="208" y="443"/>
                    </a:lnTo>
                    <a:lnTo>
                      <a:pt x="210" y="443"/>
                    </a:lnTo>
                    <a:lnTo>
                      <a:pt x="212" y="438"/>
                    </a:lnTo>
                    <a:lnTo>
                      <a:pt x="212" y="437"/>
                    </a:lnTo>
                    <a:lnTo>
                      <a:pt x="214" y="436"/>
                    </a:lnTo>
                    <a:lnTo>
                      <a:pt x="214" y="434"/>
                    </a:lnTo>
                    <a:lnTo>
                      <a:pt x="215" y="434"/>
                    </a:lnTo>
                    <a:lnTo>
                      <a:pt x="220" y="433"/>
                    </a:lnTo>
                    <a:lnTo>
                      <a:pt x="222" y="433"/>
                    </a:lnTo>
                    <a:lnTo>
                      <a:pt x="226" y="429"/>
                    </a:lnTo>
                    <a:lnTo>
                      <a:pt x="227" y="424"/>
                    </a:lnTo>
                    <a:lnTo>
                      <a:pt x="230" y="423"/>
                    </a:lnTo>
                    <a:lnTo>
                      <a:pt x="237" y="416"/>
                    </a:lnTo>
                    <a:lnTo>
                      <a:pt x="239" y="413"/>
                    </a:lnTo>
                    <a:lnTo>
                      <a:pt x="243" y="409"/>
                    </a:lnTo>
                    <a:lnTo>
                      <a:pt x="246" y="409"/>
                    </a:lnTo>
                    <a:lnTo>
                      <a:pt x="250" y="407"/>
                    </a:lnTo>
                    <a:lnTo>
                      <a:pt x="250" y="406"/>
                    </a:lnTo>
                    <a:lnTo>
                      <a:pt x="251" y="405"/>
                    </a:lnTo>
                    <a:lnTo>
                      <a:pt x="251" y="403"/>
                    </a:lnTo>
                    <a:lnTo>
                      <a:pt x="244" y="388"/>
                    </a:lnTo>
                    <a:lnTo>
                      <a:pt x="244" y="387"/>
                    </a:lnTo>
                    <a:lnTo>
                      <a:pt x="243" y="383"/>
                    </a:lnTo>
                    <a:lnTo>
                      <a:pt x="243" y="376"/>
                    </a:lnTo>
                    <a:lnTo>
                      <a:pt x="242" y="374"/>
                    </a:lnTo>
                    <a:lnTo>
                      <a:pt x="239" y="373"/>
                    </a:lnTo>
                    <a:lnTo>
                      <a:pt x="239" y="370"/>
                    </a:lnTo>
                    <a:lnTo>
                      <a:pt x="237" y="367"/>
                    </a:lnTo>
                    <a:lnTo>
                      <a:pt x="239" y="367"/>
                    </a:lnTo>
                    <a:lnTo>
                      <a:pt x="240" y="364"/>
                    </a:lnTo>
                    <a:lnTo>
                      <a:pt x="243" y="361"/>
                    </a:lnTo>
                    <a:lnTo>
                      <a:pt x="247" y="346"/>
                    </a:lnTo>
                    <a:lnTo>
                      <a:pt x="249" y="338"/>
                    </a:lnTo>
                    <a:lnTo>
                      <a:pt x="265" y="310"/>
                    </a:lnTo>
                    <a:lnTo>
                      <a:pt x="265" y="303"/>
                    </a:lnTo>
                    <a:lnTo>
                      <a:pt x="260" y="297"/>
                    </a:lnTo>
                    <a:lnTo>
                      <a:pt x="239" y="269"/>
                    </a:lnTo>
                    <a:lnTo>
                      <a:pt x="237" y="269"/>
                    </a:lnTo>
                    <a:lnTo>
                      <a:pt x="234" y="266"/>
                    </a:lnTo>
                    <a:lnTo>
                      <a:pt x="233" y="266"/>
                    </a:lnTo>
                    <a:lnTo>
                      <a:pt x="230" y="262"/>
                    </a:lnTo>
                    <a:lnTo>
                      <a:pt x="229" y="259"/>
                    </a:lnTo>
                    <a:lnTo>
                      <a:pt x="226" y="256"/>
                    </a:lnTo>
                    <a:lnTo>
                      <a:pt x="217" y="240"/>
                    </a:lnTo>
                    <a:lnTo>
                      <a:pt x="212" y="227"/>
                    </a:lnTo>
                    <a:lnTo>
                      <a:pt x="212" y="223"/>
                    </a:lnTo>
                    <a:lnTo>
                      <a:pt x="214" y="220"/>
                    </a:lnTo>
                    <a:lnTo>
                      <a:pt x="215" y="219"/>
                    </a:lnTo>
                    <a:lnTo>
                      <a:pt x="219" y="219"/>
                    </a:lnTo>
                    <a:lnTo>
                      <a:pt x="219" y="208"/>
                    </a:lnTo>
                    <a:lnTo>
                      <a:pt x="220" y="204"/>
                    </a:lnTo>
                    <a:lnTo>
                      <a:pt x="223" y="204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8" name="Freeform 6507">
                <a:extLst>
                  <a:ext uri="{FF2B5EF4-FFF2-40B4-BE49-F238E27FC236}">
                    <a16:creationId xmlns:a16="http://schemas.microsoft.com/office/drawing/2014/main" id="{A6F27AAB-EBE4-58C8-D0AD-5D69486488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8" y="2260"/>
                <a:ext cx="8" cy="7"/>
              </a:xfrm>
              <a:custGeom>
                <a:avLst/>
                <a:gdLst>
                  <a:gd name="T0" fmla="*/ 7 w 31"/>
                  <a:gd name="T1" fmla="*/ 2 h 30"/>
                  <a:gd name="T2" fmla="*/ 0 w 31"/>
                  <a:gd name="T3" fmla="*/ 23 h 30"/>
                  <a:gd name="T4" fmla="*/ 0 w 31"/>
                  <a:gd name="T5" fmla="*/ 29 h 30"/>
                  <a:gd name="T6" fmla="*/ 2 w 31"/>
                  <a:gd name="T7" fmla="*/ 30 h 30"/>
                  <a:gd name="T8" fmla="*/ 4 w 31"/>
                  <a:gd name="T9" fmla="*/ 30 h 30"/>
                  <a:gd name="T10" fmla="*/ 6 w 31"/>
                  <a:gd name="T11" fmla="*/ 29 h 30"/>
                  <a:gd name="T12" fmla="*/ 9 w 31"/>
                  <a:gd name="T13" fmla="*/ 25 h 30"/>
                  <a:gd name="T14" fmla="*/ 10 w 31"/>
                  <a:gd name="T15" fmla="*/ 19 h 30"/>
                  <a:gd name="T16" fmla="*/ 9 w 31"/>
                  <a:gd name="T17" fmla="*/ 18 h 30"/>
                  <a:gd name="T18" fmla="*/ 9 w 31"/>
                  <a:gd name="T19" fmla="*/ 13 h 30"/>
                  <a:gd name="T20" fmla="*/ 12 w 31"/>
                  <a:gd name="T21" fmla="*/ 11 h 30"/>
                  <a:gd name="T22" fmla="*/ 17 w 31"/>
                  <a:gd name="T23" fmla="*/ 11 h 30"/>
                  <a:gd name="T24" fmla="*/ 21 w 31"/>
                  <a:gd name="T25" fmla="*/ 13 h 30"/>
                  <a:gd name="T26" fmla="*/ 24 w 31"/>
                  <a:gd name="T27" fmla="*/ 13 h 30"/>
                  <a:gd name="T28" fmla="*/ 28 w 31"/>
                  <a:gd name="T29" fmla="*/ 15 h 30"/>
                  <a:gd name="T30" fmla="*/ 30 w 31"/>
                  <a:gd name="T31" fmla="*/ 15 h 30"/>
                  <a:gd name="T32" fmla="*/ 31 w 31"/>
                  <a:gd name="T33" fmla="*/ 13 h 30"/>
                  <a:gd name="T34" fmla="*/ 31 w 31"/>
                  <a:gd name="T35" fmla="*/ 12 h 30"/>
                  <a:gd name="T36" fmla="*/ 30 w 31"/>
                  <a:gd name="T37" fmla="*/ 9 h 30"/>
                  <a:gd name="T38" fmla="*/ 16 w 31"/>
                  <a:gd name="T39" fmla="*/ 0 h 30"/>
                  <a:gd name="T40" fmla="*/ 7 w 31"/>
                  <a:gd name="T41" fmla="*/ 2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1" h="30">
                    <a:moveTo>
                      <a:pt x="7" y="2"/>
                    </a:moveTo>
                    <a:lnTo>
                      <a:pt x="0" y="23"/>
                    </a:lnTo>
                    <a:lnTo>
                      <a:pt x="0" y="29"/>
                    </a:lnTo>
                    <a:lnTo>
                      <a:pt x="2" y="30"/>
                    </a:lnTo>
                    <a:lnTo>
                      <a:pt x="4" y="30"/>
                    </a:lnTo>
                    <a:lnTo>
                      <a:pt x="6" y="29"/>
                    </a:lnTo>
                    <a:lnTo>
                      <a:pt x="9" y="25"/>
                    </a:lnTo>
                    <a:lnTo>
                      <a:pt x="10" y="19"/>
                    </a:lnTo>
                    <a:lnTo>
                      <a:pt x="9" y="18"/>
                    </a:lnTo>
                    <a:lnTo>
                      <a:pt x="9" y="13"/>
                    </a:lnTo>
                    <a:lnTo>
                      <a:pt x="12" y="11"/>
                    </a:lnTo>
                    <a:lnTo>
                      <a:pt x="17" y="11"/>
                    </a:lnTo>
                    <a:lnTo>
                      <a:pt x="21" y="13"/>
                    </a:lnTo>
                    <a:lnTo>
                      <a:pt x="24" y="13"/>
                    </a:lnTo>
                    <a:lnTo>
                      <a:pt x="28" y="15"/>
                    </a:lnTo>
                    <a:lnTo>
                      <a:pt x="30" y="15"/>
                    </a:lnTo>
                    <a:lnTo>
                      <a:pt x="31" y="13"/>
                    </a:lnTo>
                    <a:lnTo>
                      <a:pt x="31" y="12"/>
                    </a:lnTo>
                    <a:lnTo>
                      <a:pt x="30" y="9"/>
                    </a:lnTo>
                    <a:lnTo>
                      <a:pt x="16" y="0"/>
                    </a:lnTo>
                    <a:lnTo>
                      <a:pt x="7" y="2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9" name="Freeform 6508">
                <a:extLst>
                  <a:ext uri="{FF2B5EF4-FFF2-40B4-BE49-F238E27FC236}">
                    <a16:creationId xmlns:a16="http://schemas.microsoft.com/office/drawing/2014/main" id="{0E535932-6E96-4C71-32A1-19211688F5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4" y="2157"/>
                <a:ext cx="0" cy="3"/>
              </a:xfrm>
              <a:custGeom>
                <a:avLst/>
                <a:gdLst>
                  <a:gd name="T0" fmla="*/ 0 w 3"/>
                  <a:gd name="T1" fmla="*/ 10 h 10"/>
                  <a:gd name="T2" fmla="*/ 0 w 3"/>
                  <a:gd name="T3" fmla="*/ 4 h 10"/>
                  <a:gd name="T4" fmla="*/ 1 w 3"/>
                  <a:gd name="T5" fmla="*/ 3 h 10"/>
                  <a:gd name="T6" fmla="*/ 3 w 3"/>
                  <a:gd name="T7" fmla="*/ 0 h 10"/>
                  <a:gd name="T8" fmla="*/ 3 w 3"/>
                  <a:gd name="T9" fmla="*/ 3 h 10"/>
                  <a:gd name="T10" fmla="*/ 1 w 3"/>
                  <a:gd name="T11" fmla="*/ 4 h 10"/>
                  <a:gd name="T12" fmla="*/ 1 w 3"/>
                  <a:gd name="T13" fmla="*/ 7 h 10"/>
                  <a:gd name="T14" fmla="*/ 0 w 3"/>
                  <a:gd name="T15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10">
                    <a:moveTo>
                      <a:pt x="0" y="10"/>
                    </a:moveTo>
                    <a:lnTo>
                      <a:pt x="0" y="4"/>
                    </a:lnTo>
                    <a:lnTo>
                      <a:pt x="1" y="3"/>
                    </a:lnTo>
                    <a:lnTo>
                      <a:pt x="3" y="0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1" y="7"/>
                    </a:lnTo>
                    <a:lnTo>
                      <a:pt x="0" y="10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0" name="Freeform 6509">
                <a:extLst>
                  <a:ext uri="{FF2B5EF4-FFF2-40B4-BE49-F238E27FC236}">
                    <a16:creationId xmlns:a16="http://schemas.microsoft.com/office/drawing/2014/main" id="{E9EC88D4-06D9-5F2F-4919-4A4369F10D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5" y="2159"/>
                <a:ext cx="2" cy="1"/>
              </a:xfrm>
              <a:custGeom>
                <a:avLst/>
                <a:gdLst>
                  <a:gd name="T0" fmla="*/ 0 w 7"/>
                  <a:gd name="T1" fmla="*/ 4 h 4"/>
                  <a:gd name="T2" fmla="*/ 2 w 7"/>
                  <a:gd name="T3" fmla="*/ 3 h 4"/>
                  <a:gd name="T4" fmla="*/ 4 w 7"/>
                  <a:gd name="T5" fmla="*/ 3 h 4"/>
                  <a:gd name="T6" fmla="*/ 7 w 7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4">
                    <a:moveTo>
                      <a:pt x="0" y="4"/>
                    </a:moveTo>
                    <a:lnTo>
                      <a:pt x="2" y="3"/>
                    </a:lnTo>
                    <a:lnTo>
                      <a:pt x="4" y="3"/>
                    </a:lnTo>
                    <a:lnTo>
                      <a:pt x="7" y="0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1" name="Freeform 6510">
                <a:extLst>
                  <a:ext uri="{FF2B5EF4-FFF2-40B4-BE49-F238E27FC236}">
                    <a16:creationId xmlns:a16="http://schemas.microsoft.com/office/drawing/2014/main" id="{CA37A22D-760D-5574-BF8D-612E4F5613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5" y="2159"/>
                <a:ext cx="2" cy="1"/>
              </a:xfrm>
              <a:custGeom>
                <a:avLst/>
                <a:gdLst>
                  <a:gd name="T0" fmla="*/ 7 w 7"/>
                  <a:gd name="T1" fmla="*/ 0 h 4"/>
                  <a:gd name="T2" fmla="*/ 4 w 7"/>
                  <a:gd name="T3" fmla="*/ 2 h 4"/>
                  <a:gd name="T4" fmla="*/ 1 w 7"/>
                  <a:gd name="T5" fmla="*/ 2 h 4"/>
                  <a:gd name="T6" fmla="*/ 1 w 7"/>
                  <a:gd name="T7" fmla="*/ 3 h 4"/>
                  <a:gd name="T8" fmla="*/ 0 w 7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4">
                    <a:moveTo>
                      <a:pt x="7" y="0"/>
                    </a:moveTo>
                    <a:lnTo>
                      <a:pt x="4" y="2"/>
                    </a:lnTo>
                    <a:lnTo>
                      <a:pt x="1" y="2"/>
                    </a:lnTo>
                    <a:lnTo>
                      <a:pt x="1" y="3"/>
                    </a:lnTo>
                    <a:lnTo>
                      <a:pt x="0" y="4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2" name="Line 6511">
                <a:extLst>
                  <a:ext uri="{FF2B5EF4-FFF2-40B4-BE49-F238E27FC236}">
                    <a16:creationId xmlns:a16="http://schemas.microsoft.com/office/drawing/2014/main" id="{F8A8662E-4A43-AA7C-09FD-5A7229AD7AE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784" y="2160"/>
                <a:ext cx="0" cy="0"/>
              </a:xfrm>
              <a:prstGeom prst="line">
                <a:avLst/>
              </a:pr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3" name="Freeform 6512">
                <a:extLst>
                  <a:ext uri="{FF2B5EF4-FFF2-40B4-BE49-F238E27FC236}">
                    <a16:creationId xmlns:a16="http://schemas.microsoft.com/office/drawing/2014/main" id="{A2476D27-51B3-8D32-E6AA-EFD24DFB06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9" y="2160"/>
                <a:ext cx="5" cy="9"/>
              </a:xfrm>
              <a:custGeom>
                <a:avLst/>
                <a:gdLst>
                  <a:gd name="T0" fmla="*/ 6 w 20"/>
                  <a:gd name="T1" fmla="*/ 37 h 37"/>
                  <a:gd name="T2" fmla="*/ 7 w 20"/>
                  <a:gd name="T3" fmla="*/ 35 h 37"/>
                  <a:gd name="T4" fmla="*/ 10 w 20"/>
                  <a:gd name="T5" fmla="*/ 35 h 37"/>
                  <a:gd name="T6" fmla="*/ 10 w 20"/>
                  <a:gd name="T7" fmla="*/ 32 h 37"/>
                  <a:gd name="T8" fmla="*/ 9 w 20"/>
                  <a:gd name="T9" fmla="*/ 31 h 37"/>
                  <a:gd name="T10" fmla="*/ 7 w 20"/>
                  <a:gd name="T11" fmla="*/ 31 h 37"/>
                  <a:gd name="T12" fmla="*/ 5 w 20"/>
                  <a:gd name="T13" fmla="*/ 28 h 37"/>
                  <a:gd name="T14" fmla="*/ 3 w 20"/>
                  <a:gd name="T15" fmla="*/ 24 h 37"/>
                  <a:gd name="T16" fmla="*/ 3 w 20"/>
                  <a:gd name="T17" fmla="*/ 23 h 37"/>
                  <a:gd name="T18" fmla="*/ 2 w 20"/>
                  <a:gd name="T19" fmla="*/ 20 h 37"/>
                  <a:gd name="T20" fmla="*/ 0 w 20"/>
                  <a:gd name="T21" fmla="*/ 15 h 37"/>
                  <a:gd name="T22" fmla="*/ 2 w 20"/>
                  <a:gd name="T23" fmla="*/ 11 h 37"/>
                  <a:gd name="T24" fmla="*/ 0 w 20"/>
                  <a:gd name="T25" fmla="*/ 10 h 37"/>
                  <a:gd name="T26" fmla="*/ 2 w 20"/>
                  <a:gd name="T27" fmla="*/ 8 h 37"/>
                  <a:gd name="T28" fmla="*/ 0 w 20"/>
                  <a:gd name="T29" fmla="*/ 7 h 37"/>
                  <a:gd name="T30" fmla="*/ 2 w 20"/>
                  <a:gd name="T31" fmla="*/ 3 h 37"/>
                  <a:gd name="T32" fmla="*/ 2 w 20"/>
                  <a:gd name="T33" fmla="*/ 7 h 37"/>
                  <a:gd name="T34" fmla="*/ 6 w 20"/>
                  <a:gd name="T35" fmla="*/ 11 h 37"/>
                  <a:gd name="T36" fmla="*/ 6 w 20"/>
                  <a:gd name="T37" fmla="*/ 14 h 37"/>
                  <a:gd name="T38" fmla="*/ 9 w 20"/>
                  <a:gd name="T39" fmla="*/ 17 h 37"/>
                  <a:gd name="T40" fmla="*/ 12 w 20"/>
                  <a:gd name="T41" fmla="*/ 17 h 37"/>
                  <a:gd name="T42" fmla="*/ 14 w 20"/>
                  <a:gd name="T43" fmla="*/ 14 h 37"/>
                  <a:gd name="T44" fmla="*/ 14 w 20"/>
                  <a:gd name="T45" fmla="*/ 13 h 37"/>
                  <a:gd name="T46" fmla="*/ 17 w 20"/>
                  <a:gd name="T47" fmla="*/ 11 h 37"/>
                  <a:gd name="T48" fmla="*/ 19 w 20"/>
                  <a:gd name="T49" fmla="*/ 8 h 37"/>
                  <a:gd name="T50" fmla="*/ 19 w 20"/>
                  <a:gd name="T51" fmla="*/ 7 h 37"/>
                  <a:gd name="T52" fmla="*/ 17 w 20"/>
                  <a:gd name="T53" fmla="*/ 4 h 37"/>
                  <a:gd name="T54" fmla="*/ 19 w 20"/>
                  <a:gd name="T55" fmla="*/ 4 h 37"/>
                  <a:gd name="T56" fmla="*/ 20 w 20"/>
                  <a:gd name="T57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0" h="37">
                    <a:moveTo>
                      <a:pt x="6" y="37"/>
                    </a:moveTo>
                    <a:lnTo>
                      <a:pt x="7" y="35"/>
                    </a:lnTo>
                    <a:lnTo>
                      <a:pt x="10" y="35"/>
                    </a:lnTo>
                    <a:lnTo>
                      <a:pt x="10" y="32"/>
                    </a:lnTo>
                    <a:lnTo>
                      <a:pt x="9" y="31"/>
                    </a:lnTo>
                    <a:lnTo>
                      <a:pt x="7" y="31"/>
                    </a:lnTo>
                    <a:lnTo>
                      <a:pt x="5" y="28"/>
                    </a:lnTo>
                    <a:lnTo>
                      <a:pt x="3" y="24"/>
                    </a:lnTo>
                    <a:lnTo>
                      <a:pt x="3" y="23"/>
                    </a:lnTo>
                    <a:lnTo>
                      <a:pt x="2" y="20"/>
                    </a:lnTo>
                    <a:lnTo>
                      <a:pt x="0" y="15"/>
                    </a:lnTo>
                    <a:lnTo>
                      <a:pt x="2" y="11"/>
                    </a:lnTo>
                    <a:lnTo>
                      <a:pt x="0" y="10"/>
                    </a:lnTo>
                    <a:lnTo>
                      <a:pt x="2" y="8"/>
                    </a:lnTo>
                    <a:lnTo>
                      <a:pt x="0" y="7"/>
                    </a:lnTo>
                    <a:lnTo>
                      <a:pt x="2" y="3"/>
                    </a:lnTo>
                    <a:lnTo>
                      <a:pt x="2" y="7"/>
                    </a:lnTo>
                    <a:lnTo>
                      <a:pt x="6" y="11"/>
                    </a:lnTo>
                    <a:lnTo>
                      <a:pt x="6" y="14"/>
                    </a:lnTo>
                    <a:lnTo>
                      <a:pt x="9" y="17"/>
                    </a:lnTo>
                    <a:lnTo>
                      <a:pt x="12" y="17"/>
                    </a:lnTo>
                    <a:lnTo>
                      <a:pt x="14" y="14"/>
                    </a:lnTo>
                    <a:lnTo>
                      <a:pt x="14" y="13"/>
                    </a:lnTo>
                    <a:lnTo>
                      <a:pt x="17" y="11"/>
                    </a:lnTo>
                    <a:lnTo>
                      <a:pt x="19" y="8"/>
                    </a:lnTo>
                    <a:lnTo>
                      <a:pt x="19" y="7"/>
                    </a:lnTo>
                    <a:lnTo>
                      <a:pt x="17" y="4"/>
                    </a:lnTo>
                    <a:lnTo>
                      <a:pt x="19" y="4"/>
                    </a:lnTo>
                    <a:lnTo>
                      <a:pt x="20" y="0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4" name="Freeform 6513">
                <a:extLst>
                  <a:ext uri="{FF2B5EF4-FFF2-40B4-BE49-F238E27FC236}">
                    <a16:creationId xmlns:a16="http://schemas.microsoft.com/office/drawing/2014/main" id="{C8C0535F-C510-3910-93B9-6D40C70BB9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4" y="2160"/>
                <a:ext cx="1" cy="0"/>
              </a:xfrm>
              <a:custGeom>
                <a:avLst/>
                <a:gdLst>
                  <a:gd name="T0" fmla="*/ 0 w 6"/>
                  <a:gd name="T1" fmla="*/ 0 h 3"/>
                  <a:gd name="T2" fmla="*/ 0 w 6"/>
                  <a:gd name="T3" fmla="*/ 3 h 3"/>
                  <a:gd name="T4" fmla="*/ 4 w 6"/>
                  <a:gd name="T5" fmla="*/ 3 h 3"/>
                  <a:gd name="T6" fmla="*/ 6 w 6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3">
                    <a:moveTo>
                      <a:pt x="0" y="0"/>
                    </a:moveTo>
                    <a:lnTo>
                      <a:pt x="0" y="3"/>
                    </a:lnTo>
                    <a:lnTo>
                      <a:pt x="4" y="3"/>
                    </a:lnTo>
                    <a:lnTo>
                      <a:pt x="6" y="0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5" name="Freeform 6514">
                <a:extLst>
                  <a:ext uri="{FF2B5EF4-FFF2-40B4-BE49-F238E27FC236}">
                    <a16:creationId xmlns:a16="http://schemas.microsoft.com/office/drawing/2014/main" id="{1F6EF564-3596-217C-A8AF-1993C23543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0" y="2169"/>
                <a:ext cx="0" cy="1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0 w 1"/>
                  <a:gd name="T5" fmla="*/ 0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6" name="Freeform 6515">
                <a:extLst>
                  <a:ext uri="{FF2B5EF4-FFF2-40B4-BE49-F238E27FC236}">
                    <a16:creationId xmlns:a16="http://schemas.microsoft.com/office/drawing/2014/main" id="{73D887C1-7A70-1680-6349-CB0051C66A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5" y="2289"/>
                <a:ext cx="5" cy="4"/>
              </a:xfrm>
              <a:custGeom>
                <a:avLst/>
                <a:gdLst>
                  <a:gd name="T0" fmla="*/ 4 w 18"/>
                  <a:gd name="T1" fmla="*/ 16 h 16"/>
                  <a:gd name="T2" fmla="*/ 0 w 18"/>
                  <a:gd name="T3" fmla="*/ 0 h 16"/>
                  <a:gd name="T4" fmla="*/ 13 w 18"/>
                  <a:gd name="T5" fmla="*/ 3 h 16"/>
                  <a:gd name="T6" fmla="*/ 18 w 18"/>
                  <a:gd name="T7" fmla="*/ 13 h 16"/>
                  <a:gd name="T8" fmla="*/ 4 w 18"/>
                  <a:gd name="T9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16">
                    <a:moveTo>
                      <a:pt x="4" y="16"/>
                    </a:moveTo>
                    <a:lnTo>
                      <a:pt x="0" y="0"/>
                    </a:lnTo>
                    <a:lnTo>
                      <a:pt x="13" y="3"/>
                    </a:lnTo>
                    <a:lnTo>
                      <a:pt x="18" y="13"/>
                    </a:lnTo>
                    <a:lnTo>
                      <a:pt x="4" y="16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7" name="Freeform 6516">
                <a:extLst>
                  <a:ext uri="{FF2B5EF4-FFF2-40B4-BE49-F238E27FC236}">
                    <a16:creationId xmlns:a16="http://schemas.microsoft.com/office/drawing/2014/main" id="{A9E25376-4B2B-FCF6-6D4E-4521B9D409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7" y="2285"/>
                <a:ext cx="4" cy="12"/>
              </a:xfrm>
              <a:custGeom>
                <a:avLst/>
                <a:gdLst>
                  <a:gd name="T0" fmla="*/ 18 w 18"/>
                  <a:gd name="T1" fmla="*/ 46 h 46"/>
                  <a:gd name="T2" fmla="*/ 17 w 18"/>
                  <a:gd name="T3" fmla="*/ 43 h 46"/>
                  <a:gd name="T4" fmla="*/ 7 w 18"/>
                  <a:gd name="T5" fmla="*/ 32 h 46"/>
                  <a:gd name="T6" fmla="*/ 6 w 18"/>
                  <a:gd name="T7" fmla="*/ 29 h 46"/>
                  <a:gd name="T8" fmla="*/ 2 w 18"/>
                  <a:gd name="T9" fmla="*/ 25 h 46"/>
                  <a:gd name="T10" fmla="*/ 2 w 18"/>
                  <a:gd name="T11" fmla="*/ 22 h 46"/>
                  <a:gd name="T12" fmla="*/ 0 w 18"/>
                  <a:gd name="T13" fmla="*/ 18 h 46"/>
                  <a:gd name="T14" fmla="*/ 0 w 18"/>
                  <a:gd name="T15" fmla="*/ 15 h 46"/>
                  <a:gd name="T16" fmla="*/ 2 w 18"/>
                  <a:gd name="T17" fmla="*/ 9 h 46"/>
                  <a:gd name="T18" fmla="*/ 2 w 18"/>
                  <a:gd name="T19" fmla="*/ 7 h 46"/>
                  <a:gd name="T20" fmla="*/ 7 w 18"/>
                  <a:gd name="T21" fmla="*/ 0 h 46"/>
                  <a:gd name="T22" fmla="*/ 12 w 18"/>
                  <a:gd name="T23" fmla="*/ 1 h 46"/>
                  <a:gd name="T24" fmla="*/ 12 w 18"/>
                  <a:gd name="T25" fmla="*/ 2 h 46"/>
                  <a:gd name="T26" fmla="*/ 10 w 18"/>
                  <a:gd name="T27" fmla="*/ 5 h 46"/>
                  <a:gd name="T28" fmla="*/ 10 w 18"/>
                  <a:gd name="T29" fmla="*/ 8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8" h="46">
                    <a:moveTo>
                      <a:pt x="18" y="46"/>
                    </a:moveTo>
                    <a:lnTo>
                      <a:pt x="17" y="43"/>
                    </a:lnTo>
                    <a:lnTo>
                      <a:pt x="7" y="32"/>
                    </a:lnTo>
                    <a:lnTo>
                      <a:pt x="6" y="29"/>
                    </a:lnTo>
                    <a:lnTo>
                      <a:pt x="2" y="25"/>
                    </a:lnTo>
                    <a:lnTo>
                      <a:pt x="2" y="22"/>
                    </a:lnTo>
                    <a:lnTo>
                      <a:pt x="0" y="18"/>
                    </a:lnTo>
                    <a:lnTo>
                      <a:pt x="0" y="15"/>
                    </a:lnTo>
                    <a:lnTo>
                      <a:pt x="2" y="9"/>
                    </a:lnTo>
                    <a:lnTo>
                      <a:pt x="2" y="7"/>
                    </a:lnTo>
                    <a:lnTo>
                      <a:pt x="7" y="0"/>
                    </a:lnTo>
                    <a:lnTo>
                      <a:pt x="12" y="1"/>
                    </a:lnTo>
                    <a:lnTo>
                      <a:pt x="12" y="2"/>
                    </a:lnTo>
                    <a:lnTo>
                      <a:pt x="10" y="5"/>
                    </a:lnTo>
                    <a:lnTo>
                      <a:pt x="10" y="8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8" name="Freeform 6517">
                <a:extLst>
                  <a:ext uri="{FF2B5EF4-FFF2-40B4-BE49-F238E27FC236}">
                    <a16:creationId xmlns:a16="http://schemas.microsoft.com/office/drawing/2014/main" id="{35EA523E-E208-6FA0-C479-7323D789D1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9" y="2287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9" name="Freeform 6518">
                <a:extLst>
                  <a:ext uri="{FF2B5EF4-FFF2-40B4-BE49-F238E27FC236}">
                    <a16:creationId xmlns:a16="http://schemas.microsoft.com/office/drawing/2014/main" id="{A52C832C-DBCC-73AF-DFF4-F77ABD2B0A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1" y="2297"/>
                <a:ext cx="1" cy="0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1 h 2"/>
                  <a:gd name="T4" fmla="*/ 2 w 2"/>
                  <a:gd name="T5" fmla="*/ 2 h 2"/>
                  <a:gd name="T6" fmla="*/ 2 w 2"/>
                  <a:gd name="T7" fmla="*/ 1 h 2"/>
                  <a:gd name="T8" fmla="*/ 0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0" y="1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0" name="Freeform 6519">
                <a:extLst>
                  <a:ext uri="{FF2B5EF4-FFF2-40B4-BE49-F238E27FC236}">
                    <a16:creationId xmlns:a16="http://schemas.microsoft.com/office/drawing/2014/main" id="{1C1C41EE-79FB-77B8-EBBE-C9C45F6A6C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6" y="2869"/>
                <a:ext cx="472" cy="854"/>
              </a:xfrm>
              <a:custGeom>
                <a:avLst/>
                <a:gdLst>
                  <a:gd name="T0" fmla="*/ 904 w 1890"/>
                  <a:gd name="T1" fmla="*/ 5 h 3418"/>
                  <a:gd name="T2" fmla="*/ 873 w 1890"/>
                  <a:gd name="T3" fmla="*/ 113 h 3418"/>
                  <a:gd name="T4" fmla="*/ 806 w 1890"/>
                  <a:gd name="T5" fmla="*/ 345 h 3418"/>
                  <a:gd name="T6" fmla="*/ 701 w 1890"/>
                  <a:gd name="T7" fmla="*/ 907 h 3418"/>
                  <a:gd name="T8" fmla="*/ 640 w 1890"/>
                  <a:gd name="T9" fmla="*/ 1150 h 3418"/>
                  <a:gd name="T10" fmla="*/ 538 w 1890"/>
                  <a:gd name="T11" fmla="*/ 1534 h 3418"/>
                  <a:gd name="T12" fmla="*/ 491 w 1890"/>
                  <a:gd name="T13" fmla="*/ 1711 h 3418"/>
                  <a:gd name="T14" fmla="*/ 478 w 1890"/>
                  <a:gd name="T15" fmla="*/ 1792 h 3418"/>
                  <a:gd name="T16" fmla="*/ 330 w 1890"/>
                  <a:gd name="T17" fmla="*/ 2064 h 3418"/>
                  <a:gd name="T18" fmla="*/ 274 w 1890"/>
                  <a:gd name="T19" fmla="*/ 2140 h 3418"/>
                  <a:gd name="T20" fmla="*/ 245 w 1890"/>
                  <a:gd name="T21" fmla="*/ 2176 h 3418"/>
                  <a:gd name="T22" fmla="*/ 204 w 1890"/>
                  <a:gd name="T23" fmla="*/ 2211 h 3418"/>
                  <a:gd name="T24" fmla="*/ 169 w 1890"/>
                  <a:gd name="T25" fmla="*/ 2242 h 3418"/>
                  <a:gd name="T26" fmla="*/ 146 w 1890"/>
                  <a:gd name="T27" fmla="*/ 2244 h 3418"/>
                  <a:gd name="T28" fmla="*/ 64 w 1890"/>
                  <a:gd name="T29" fmla="*/ 2251 h 3418"/>
                  <a:gd name="T30" fmla="*/ 9 w 1890"/>
                  <a:gd name="T31" fmla="*/ 2266 h 3418"/>
                  <a:gd name="T32" fmla="*/ 6 w 1890"/>
                  <a:gd name="T33" fmla="*/ 2292 h 3418"/>
                  <a:gd name="T34" fmla="*/ 31 w 1890"/>
                  <a:gd name="T35" fmla="*/ 2320 h 3418"/>
                  <a:gd name="T36" fmla="*/ 60 w 1890"/>
                  <a:gd name="T37" fmla="*/ 2365 h 3418"/>
                  <a:gd name="T38" fmla="*/ 77 w 1890"/>
                  <a:gd name="T39" fmla="*/ 2404 h 3418"/>
                  <a:gd name="T40" fmla="*/ 169 w 1890"/>
                  <a:gd name="T41" fmla="*/ 2384 h 3418"/>
                  <a:gd name="T42" fmla="*/ 208 w 1890"/>
                  <a:gd name="T43" fmla="*/ 2397 h 3418"/>
                  <a:gd name="T44" fmla="*/ 204 w 1890"/>
                  <a:gd name="T45" fmla="*/ 2461 h 3418"/>
                  <a:gd name="T46" fmla="*/ 266 w 1890"/>
                  <a:gd name="T47" fmla="*/ 2500 h 3418"/>
                  <a:gd name="T48" fmla="*/ 289 w 1890"/>
                  <a:gd name="T49" fmla="*/ 2443 h 3418"/>
                  <a:gd name="T50" fmla="*/ 338 w 1890"/>
                  <a:gd name="T51" fmla="*/ 2429 h 3418"/>
                  <a:gd name="T52" fmla="*/ 440 w 1890"/>
                  <a:gd name="T53" fmla="*/ 2478 h 3418"/>
                  <a:gd name="T54" fmla="*/ 500 w 1890"/>
                  <a:gd name="T55" fmla="*/ 2488 h 3418"/>
                  <a:gd name="T56" fmla="*/ 505 w 1890"/>
                  <a:gd name="T57" fmla="*/ 2629 h 3418"/>
                  <a:gd name="T58" fmla="*/ 479 w 1890"/>
                  <a:gd name="T59" fmla="*/ 2683 h 3418"/>
                  <a:gd name="T60" fmla="*/ 465 w 1890"/>
                  <a:gd name="T61" fmla="*/ 2733 h 3418"/>
                  <a:gd name="T62" fmla="*/ 390 w 1890"/>
                  <a:gd name="T63" fmla="*/ 2792 h 3418"/>
                  <a:gd name="T64" fmla="*/ 408 w 1890"/>
                  <a:gd name="T65" fmla="*/ 2851 h 3418"/>
                  <a:gd name="T66" fmla="*/ 560 w 1890"/>
                  <a:gd name="T67" fmla="*/ 2793 h 3418"/>
                  <a:gd name="T68" fmla="*/ 649 w 1890"/>
                  <a:gd name="T69" fmla="*/ 2767 h 3418"/>
                  <a:gd name="T70" fmla="*/ 599 w 1890"/>
                  <a:gd name="T71" fmla="*/ 2845 h 3418"/>
                  <a:gd name="T72" fmla="*/ 685 w 1890"/>
                  <a:gd name="T73" fmla="*/ 2893 h 3418"/>
                  <a:gd name="T74" fmla="*/ 767 w 1890"/>
                  <a:gd name="T75" fmla="*/ 2919 h 3418"/>
                  <a:gd name="T76" fmla="*/ 820 w 1890"/>
                  <a:gd name="T77" fmla="*/ 2964 h 3418"/>
                  <a:gd name="T78" fmla="*/ 886 w 1890"/>
                  <a:gd name="T79" fmla="*/ 2965 h 3418"/>
                  <a:gd name="T80" fmla="*/ 972 w 1890"/>
                  <a:gd name="T81" fmla="*/ 3001 h 3418"/>
                  <a:gd name="T82" fmla="*/ 1025 w 1890"/>
                  <a:gd name="T83" fmla="*/ 3050 h 3418"/>
                  <a:gd name="T84" fmla="*/ 1066 w 1890"/>
                  <a:gd name="T85" fmla="*/ 3077 h 3418"/>
                  <a:gd name="T86" fmla="*/ 1130 w 1890"/>
                  <a:gd name="T87" fmla="*/ 3070 h 3418"/>
                  <a:gd name="T88" fmla="*/ 1226 w 1890"/>
                  <a:gd name="T89" fmla="*/ 3090 h 3418"/>
                  <a:gd name="T90" fmla="*/ 1299 w 1890"/>
                  <a:gd name="T91" fmla="*/ 3064 h 3418"/>
                  <a:gd name="T92" fmla="*/ 1348 w 1890"/>
                  <a:gd name="T93" fmla="*/ 3119 h 3418"/>
                  <a:gd name="T94" fmla="*/ 1351 w 1890"/>
                  <a:gd name="T95" fmla="*/ 3155 h 3418"/>
                  <a:gd name="T96" fmla="*/ 1373 w 1890"/>
                  <a:gd name="T97" fmla="*/ 3217 h 3418"/>
                  <a:gd name="T98" fmla="*/ 1432 w 1890"/>
                  <a:gd name="T99" fmla="*/ 3257 h 3418"/>
                  <a:gd name="T100" fmla="*/ 1490 w 1890"/>
                  <a:gd name="T101" fmla="*/ 3310 h 3418"/>
                  <a:gd name="T102" fmla="*/ 1512 w 1890"/>
                  <a:gd name="T103" fmla="*/ 3345 h 3418"/>
                  <a:gd name="T104" fmla="*/ 1550 w 1890"/>
                  <a:gd name="T105" fmla="*/ 3365 h 3418"/>
                  <a:gd name="T106" fmla="*/ 1559 w 1890"/>
                  <a:gd name="T107" fmla="*/ 3412 h 3418"/>
                  <a:gd name="T108" fmla="*/ 1610 w 1890"/>
                  <a:gd name="T109" fmla="*/ 3381 h 3418"/>
                  <a:gd name="T110" fmla="*/ 1640 w 1890"/>
                  <a:gd name="T111" fmla="*/ 3331 h 3418"/>
                  <a:gd name="T112" fmla="*/ 1715 w 1890"/>
                  <a:gd name="T113" fmla="*/ 3391 h 3418"/>
                  <a:gd name="T114" fmla="*/ 1796 w 1890"/>
                  <a:gd name="T115" fmla="*/ 3376 h 3418"/>
                  <a:gd name="T116" fmla="*/ 1867 w 1890"/>
                  <a:gd name="T117" fmla="*/ 3328 h 34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890" h="3418">
                    <a:moveTo>
                      <a:pt x="964" y="9"/>
                    </a:moveTo>
                    <a:lnTo>
                      <a:pt x="965" y="12"/>
                    </a:lnTo>
                    <a:lnTo>
                      <a:pt x="965" y="13"/>
                    </a:lnTo>
                    <a:lnTo>
                      <a:pt x="964" y="13"/>
                    </a:lnTo>
                    <a:lnTo>
                      <a:pt x="950" y="5"/>
                    </a:lnTo>
                    <a:lnTo>
                      <a:pt x="943" y="2"/>
                    </a:lnTo>
                    <a:lnTo>
                      <a:pt x="934" y="2"/>
                    </a:lnTo>
                    <a:lnTo>
                      <a:pt x="927" y="0"/>
                    </a:lnTo>
                    <a:lnTo>
                      <a:pt x="919" y="0"/>
                    </a:lnTo>
                    <a:lnTo>
                      <a:pt x="907" y="3"/>
                    </a:lnTo>
                    <a:lnTo>
                      <a:pt x="904" y="5"/>
                    </a:lnTo>
                    <a:lnTo>
                      <a:pt x="901" y="7"/>
                    </a:lnTo>
                    <a:lnTo>
                      <a:pt x="900" y="10"/>
                    </a:lnTo>
                    <a:lnTo>
                      <a:pt x="898" y="12"/>
                    </a:lnTo>
                    <a:lnTo>
                      <a:pt x="898" y="19"/>
                    </a:lnTo>
                    <a:lnTo>
                      <a:pt x="896" y="26"/>
                    </a:lnTo>
                    <a:lnTo>
                      <a:pt x="896" y="27"/>
                    </a:lnTo>
                    <a:lnTo>
                      <a:pt x="887" y="41"/>
                    </a:lnTo>
                    <a:lnTo>
                      <a:pt x="886" y="44"/>
                    </a:lnTo>
                    <a:lnTo>
                      <a:pt x="886" y="72"/>
                    </a:lnTo>
                    <a:lnTo>
                      <a:pt x="884" y="82"/>
                    </a:lnTo>
                    <a:lnTo>
                      <a:pt x="873" y="113"/>
                    </a:lnTo>
                    <a:lnTo>
                      <a:pt x="852" y="154"/>
                    </a:lnTo>
                    <a:lnTo>
                      <a:pt x="816" y="197"/>
                    </a:lnTo>
                    <a:lnTo>
                      <a:pt x="809" y="203"/>
                    </a:lnTo>
                    <a:lnTo>
                      <a:pt x="806" y="209"/>
                    </a:lnTo>
                    <a:lnTo>
                      <a:pt x="806" y="217"/>
                    </a:lnTo>
                    <a:lnTo>
                      <a:pt x="810" y="232"/>
                    </a:lnTo>
                    <a:lnTo>
                      <a:pt x="814" y="262"/>
                    </a:lnTo>
                    <a:lnTo>
                      <a:pt x="812" y="312"/>
                    </a:lnTo>
                    <a:lnTo>
                      <a:pt x="807" y="336"/>
                    </a:lnTo>
                    <a:lnTo>
                      <a:pt x="807" y="345"/>
                    </a:lnTo>
                    <a:lnTo>
                      <a:pt x="806" y="345"/>
                    </a:lnTo>
                    <a:lnTo>
                      <a:pt x="806" y="347"/>
                    </a:lnTo>
                    <a:lnTo>
                      <a:pt x="767" y="577"/>
                    </a:lnTo>
                    <a:lnTo>
                      <a:pt x="767" y="583"/>
                    </a:lnTo>
                    <a:lnTo>
                      <a:pt x="763" y="598"/>
                    </a:lnTo>
                    <a:lnTo>
                      <a:pt x="759" y="626"/>
                    </a:lnTo>
                    <a:lnTo>
                      <a:pt x="757" y="630"/>
                    </a:lnTo>
                    <a:lnTo>
                      <a:pt x="747" y="679"/>
                    </a:lnTo>
                    <a:lnTo>
                      <a:pt x="746" y="692"/>
                    </a:lnTo>
                    <a:lnTo>
                      <a:pt x="745" y="696"/>
                    </a:lnTo>
                    <a:lnTo>
                      <a:pt x="707" y="885"/>
                    </a:lnTo>
                    <a:lnTo>
                      <a:pt x="701" y="907"/>
                    </a:lnTo>
                    <a:lnTo>
                      <a:pt x="700" y="915"/>
                    </a:lnTo>
                    <a:lnTo>
                      <a:pt x="700" y="919"/>
                    </a:lnTo>
                    <a:lnTo>
                      <a:pt x="694" y="946"/>
                    </a:lnTo>
                    <a:lnTo>
                      <a:pt x="693" y="947"/>
                    </a:lnTo>
                    <a:lnTo>
                      <a:pt x="693" y="949"/>
                    </a:lnTo>
                    <a:lnTo>
                      <a:pt x="682" y="990"/>
                    </a:lnTo>
                    <a:lnTo>
                      <a:pt x="682" y="993"/>
                    </a:lnTo>
                    <a:lnTo>
                      <a:pt x="680" y="998"/>
                    </a:lnTo>
                    <a:lnTo>
                      <a:pt x="678" y="1017"/>
                    </a:lnTo>
                    <a:lnTo>
                      <a:pt x="675" y="1023"/>
                    </a:lnTo>
                    <a:lnTo>
                      <a:pt x="640" y="1150"/>
                    </a:lnTo>
                    <a:lnTo>
                      <a:pt x="639" y="1161"/>
                    </a:lnTo>
                    <a:lnTo>
                      <a:pt x="639" y="1164"/>
                    </a:lnTo>
                    <a:lnTo>
                      <a:pt x="637" y="1167"/>
                    </a:lnTo>
                    <a:lnTo>
                      <a:pt x="636" y="1173"/>
                    </a:lnTo>
                    <a:lnTo>
                      <a:pt x="634" y="1175"/>
                    </a:lnTo>
                    <a:lnTo>
                      <a:pt x="582" y="1380"/>
                    </a:lnTo>
                    <a:lnTo>
                      <a:pt x="582" y="1381"/>
                    </a:lnTo>
                    <a:lnTo>
                      <a:pt x="556" y="1465"/>
                    </a:lnTo>
                    <a:lnTo>
                      <a:pt x="556" y="1467"/>
                    </a:lnTo>
                    <a:lnTo>
                      <a:pt x="539" y="1524"/>
                    </a:lnTo>
                    <a:lnTo>
                      <a:pt x="538" y="1534"/>
                    </a:lnTo>
                    <a:lnTo>
                      <a:pt x="537" y="1535"/>
                    </a:lnTo>
                    <a:lnTo>
                      <a:pt x="537" y="1539"/>
                    </a:lnTo>
                    <a:lnTo>
                      <a:pt x="535" y="1542"/>
                    </a:lnTo>
                    <a:lnTo>
                      <a:pt x="532" y="1555"/>
                    </a:lnTo>
                    <a:lnTo>
                      <a:pt x="531" y="1556"/>
                    </a:lnTo>
                    <a:lnTo>
                      <a:pt x="510" y="1632"/>
                    </a:lnTo>
                    <a:lnTo>
                      <a:pt x="510" y="1637"/>
                    </a:lnTo>
                    <a:lnTo>
                      <a:pt x="506" y="1650"/>
                    </a:lnTo>
                    <a:lnTo>
                      <a:pt x="505" y="1658"/>
                    </a:lnTo>
                    <a:lnTo>
                      <a:pt x="492" y="1710"/>
                    </a:lnTo>
                    <a:lnTo>
                      <a:pt x="491" y="1711"/>
                    </a:lnTo>
                    <a:lnTo>
                      <a:pt x="491" y="1717"/>
                    </a:lnTo>
                    <a:lnTo>
                      <a:pt x="489" y="1725"/>
                    </a:lnTo>
                    <a:lnTo>
                      <a:pt x="489" y="1731"/>
                    </a:lnTo>
                    <a:lnTo>
                      <a:pt x="488" y="1736"/>
                    </a:lnTo>
                    <a:lnTo>
                      <a:pt x="488" y="1746"/>
                    </a:lnTo>
                    <a:lnTo>
                      <a:pt x="479" y="1781"/>
                    </a:lnTo>
                    <a:lnTo>
                      <a:pt x="479" y="1782"/>
                    </a:lnTo>
                    <a:lnTo>
                      <a:pt x="478" y="1785"/>
                    </a:lnTo>
                    <a:lnTo>
                      <a:pt x="478" y="1788"/>
                    </a:lnTo>
                    <a:lnTo>
                      <a:pt x="479" y="1791"/>
                    </a:lnTo>
                    <a:lnTo>
                      <a:pt x="478" y="1792"/>
                    </a:lnTo>
                    <a:lnTo>
                      <a:pt x="475" y="1809"/>
                    </a:lnTo>
                    <a:lnTo>
                      <a:pt x="411" y="1932"/>
                    </a:lnTo>
                    <a:lnTo>
                      <a:pt x="408" y="1935"/>
                    </a:lnTo>
                    <a:lnTo>
                      <a:pt x="368" y="1999"/>
                    </a:lnTo>
                    <a:lnTo>
                      <a:pt x="365" y="2003"/>
                    </a:lnTo>
                    <a:lnTo>
                      <a:pt x="364" y="2006"/>
                    </a:lnTo>
                    <a:lnTo>
                      <a:pt x="362" y="2006"/>
                    </a:lnTo>
                    <a:lnTo>
                      <a:pt x="362" y="2007"/>
                    </a:lnTo>
                    <a:lnTo>
                      <a:pt x="359" y="2017"/>
                    </a:lnTo>
                    <a:lnTo>
                      <a:pt x="358" y="2017"/>
                    </a:lnTo>
                    <a:lnTo>
                      <a:pt x="330" y="2064"/>
                    </a:lnTo>
                    <a:lnTo>
                      <a:pt x="327" y="2067"/>
                    </a:lnTo>
                    <a:lnTo>
                      <a:pt x="326" y="2067"/>
                    </a:lnTo>
                    <a:lnTo>
                      <a:pt x="319" y="2076"/>
                    </a:lnTo>
                    <a:lnTo>
                      <a:pt x="308" y="2083"/>
                    </a:lnTo>
                    <a:lnTo>
                      <a:pt x="303" y="2088"/>
                    </a:lnTo>
                    <a:lnTo>
                      <a:pt x="288" y="2119"/>
                    </a:lnTo>
                    <a:lnTo>
                      <a:pt x="285" y="2119"/>
                    </a:lnTo>
                    <a:lnTo>
                      <a:pt x="285" y="2120"/>
                    </a:lnTo>
                    <a:lnTo>
                      <a:pt x="281" y="2126"/>
                    </a:lnTo>
                    <a:lnTo>
                      <a:pt x="280" y="2130"/>
                    </a:lnTo>
                    <a:lnTo>
                      <a:pt x="274" y="2140"/>
                    </a:lnTo>
                    <a:lnTo>
                      <a:pt x="271" y="2143"/>
                    </a:lnTo>
                    <a:lnTo>
                      <a:pt x="268" y="2144"/>
                    </a:lnTo>
                    <a:lnTo>
                      <a:pt x="266" y="2144"/>
                    </a:lnTo>
                    <a:lnTo>
                      <a:pt x="264" y="2145"/>
                    </a:lnTo>
                    <a:lnTo>
                      <a:pt x="263" y="2150"/>
                    </a:lnTo>
                    <a:lnTo>
                      <a:pt x="261" y="2153"/>
                    </a:lnTo>
                    <a:lnTo>
                      <a:pt x="261" y="2161"/>
                    </a:lnTo>
                    <a:lnTo>
                      <a:pt x="260" y="2164"/>
                    </a:lnTo>
                    <a:lnTo>
                      <a:pt x="254" y="2173"/>
                    </a:lnTo>
                    <a:lnTo>
                      <a:pt x="246" y="2177"/>
                    </a:lnTo>
                    <a:lnTo>
                      <a:pt x="245" y="2176"/>
                    </a:lnTo>
                    <a:lnTo>
                      <a:pt x="242" y="2179"/>
                    </a:lnTo>
                    <a:lnTo>
                      <a:pt x="242" y="2182"/>
                    </a:lnTo>
                    <a:lnTo>
                      <a:pt x="241" y="2183"/>
                    </a:lnTo>
                    <a:lnTo>
                      <a:pt x="227" y="2189"/>
                    </a:lnTo>
                    <a:lnTo>
                      <a:pt x="222" y="2189"/>
                    </a:lnTo>
                    <a:lnTo>
                      <a:pt x="221" y="2191"/>
                    </a:lnTo>
                    <a:lnTo>
                      <a:pt x="215" y="2200"/>
                    </a:lnTo>
                    <a:lnTo>
                      <a:pt x="208" y="2204"/>
                    </a:lnTo>
                    <a:lnTo>
                      <a:pt x="206" y="2207"/>
                    </a:lnTo>
                    <a:lnTo>
                      <a:pt x="203" y="2211"/>
                    </a:lnTo>
                    <a:lnTo>
                      <a:pt x="204" y="2211"/>
                    </a:lnTo>
                    <a:lnTo>
                      <a:pt x="204" y="2213"/>
                    </a:lnTo>
                    <a:lnTo>
                      <a:pt x="196" y="2217"/>
                    </a:lnTo>
                    <a:lnTo>
                      <a:pt x="189" y="2218"/>
                    </a:lnTo>
                    <a:lnTo>
                      <a:pt x="184" y="2215"/>
                    </a:lnTo>
                    <a:lnTo>
                      <a:pt x="178" y="2217"/>
                    </a:lnTo>
                    <a:lnTo>
                      <a:pt x="176" y="2217"/>
                    </a:lnTo>
                    <a:lnTo>
                      <a:pt x="171" y="2224"/>
                    </a:lnTo>
                    <a:lnTo>
                      <a:pt x="169" y="2228"/>
                    </a:lnTo>
                    <a:lnTo>
                      <a:pt x="171" y="2232"/>
                    </a:lnTo>
                    <a:lnTo>
                      <a:pt x="171" y="2239"/>
                    </a:lnTo>
                    <a:lnTo>
                      <a:pt x="169" y="2242"/>
                    </a:lnTo>
                    <a:lnTo>
                      <a:pt x="169" y="2243"/>
                    </a:lnTo>
                    <a:lnTo>
                      <a:pt x="165" y="2246"/>
                    </a:lnTo>
                    <a:lnTo>
                      <a:pt x="164" y="2247"/>
                    </a:lnTo>
                    <a:lnTo>
                      <a:pt x="162" y="2247"/>
                    </a:lnTo>
                    <a:lnTo>
                      <a:pt x="160" y="2249"/>
                    </a:lnTo>
                    <a:lnTo>
                      <a:pt x="157" y="2247"/>
                    </a:lnTo>
                    <a:lnTo>
                      <a:pt x="153" y="2244"/>
                    </a:lnTo>
                    <a:lnTo>
                      <a:pt x="150" y="2244"/>
                    </a:lnTo>
                    <a:lnTo>
                      <a:pt x="148" y="2246"/>
                    </a:lnTo>
                    <a:lnTo>
                      <a:pt x="147" y="2244"/>
                    </a:lnTo>
                    <a:lnTo>
                      <a:pt x="146" y="2244"/>
                    </a:lnTo>
                    <a:lnTo>
                      <a:pt x="143" y="2242"/>
                    </a:lnTo>
                    <a:lnTo>
                      <a:pt x="143" y="2234"/>
                    </a:lnTo>
                    <a:lnTo>
                      <a:pt x="148" y="2229"/>
                    </a:lnTo>
                    <a:lnTo>
                      <a:pt x="144" y="2231"/>
                    </a:lnTo>
                    <a:lnTo>
                      <a:pt x="139" y="2231"/>
                    </a:lnTo>
                    <a:lnTo>
                      <a:pt x="104" y="2243"/>
                    </a:lnTo>
                    <a:lnTo>
                      <a:pt x="98" y="2246"/>
                    </a:lnTo>
                    <a:lnTo>
                      <a:pt x="76" y="2253"/>
                    </a:lnTo>
                    <a:lnTo>
                      <a:pt x="76" y="2254"/>
                    </a:lnTo>
                    <a:lnTo>
                      <a:pt x="70" y="2254"/>
                    </a:lnTo>
                    <a:lnTo>
                      <a:pt x="64" y="2251"/>
                    </a:lnTo>
                    <a:lnTo>
                      <a:pt x="60" y="2250"/>
                    </a:lnTo>
                    <a:lnTo>
                      <a:pt x="57" y="2246"/>
                    </a:lnTo>
                    <a:lnTo>
                      <a:pt x="52" y="2244"/>
                    </a:lnTo>
                    <a:lnTo>
                      <a:pt x="42" y="2253"/>
                    </a:lnTo>
                    <a:lnTo>
                      <a:pt x="42" y="2258"/>
                    </a:lnTo>
                    <a:lnTo>
                      <a:pt x="40" y="2261"/>
                    </a:lnTo>
                    <a:lnTo>
                      <a:pt x="37" y="2263"/>
                    </a:lnTo>
                    <a:lnTo>
                      <a:pt x="34" y="2263"/>
                    </a:lnTo>
                    <a:lnTo>
                      <a:pt x="23" y="2267"/>
                    </a:lnTo>
                    <a:lnTo>
                      <a:pt x="16" y="2267"/>
                    </a:lnTo>
                    <a:lnTo>
                      <a:pt x="9" y="2266"/>
                    </a:lnTo>
                    <a:lnTo>
                      <a:pt x="4" y="2264"/>
                    </a:lnTo>
                    <a:lnTo>
                      <a:pt x="2" y="2264"/>
                    </a:lnTo>
                    <a:lnTo>
                      <a:pt x="4" y="2258"/>
                    </a:lnTo>
                    <a:lnTo>
                      <a:pt x="6" y="2257"/>
                    </a:lnTo>
                    <a:lnTo>
                      <a:pt x="3" y="2256"/>
                    </a:lnTo>
                    <a:lnTo>
                      <a:pt x="0" y="2264"/>
                    </a:lnTo>
                    <a:lnTo>
                      <a:pt x="0" y="2273"/>
                    </a:lnTo>
                    <a:lnTo>
                      <a:pt x="2" y="2277"/>
                    </a:lnTo>
                    <a:lnTo>
                      <a:pt x="4" y="2278"/>
                    </a:lnTo>
                    <a:lnTo>
                      <a:pt x="7" y="2284"/>
                    </a:lnTo>
                    <a:lnTo>
                      <a:pt x="6" y="2292"/>
                    </a:lnTo>
                    <a:lnTo>
                      <a:pt x="3" y="2295"/>
                    </a:lnTo>
                    <a:lnTo>
                      <a:pt x="2" y="2299"/>
                    </a:lnTo>
                    <a:lnTo>
                      <a:pt x="2" y="2303"/>
                    </a:lnTo>
                    <a:lnTo>
                      <a:pt x="3" y="2306"/>
                    </a:lnTo>
                    <a:lnTo>
                      <a:pt x="16" y="2318"/>
                    </a:lnTo>
                    <a:lnTo>
                      <a:pt x="17" y="2318"/>
                    </a:lnTo>
                    <a:lnTo>
                      <a:pt x="21" y="2321"/>
                    </a:lnTo>
                    <a:lnTo>
                      <a:pt x="24" y="2323"/>
                    </a:lnTo>
                    <a:lnTo>
                      <a:pt x="28" y="2321"/>
                    </a:lnTo>
                    <a:lnTo>
                      <a:pt x="30" y="2321"/>
                    </a:lnTo>
                    <a:lnTo>
                      <a:pt x="31" y="2320"/>
                    </a:lnTo>
                    <a:lnTo>
                      <a:pt x="40" y="2320"/>
                    </a:lnTo>
                    <a:lnTo>
                      <a:pt x="45" y="2326"/>
                    </a:lnTo>
                    <a:lnTo>
                      <a:pt x="47" y="2331"/>
                    </a:lnTo>
                    <a:lnTo>
                      <a:pt x="45" y="2335"/>
                    </a:lnTo>
                    <a:lnTo>
                      <a:pt x="49" y="2340"/>
                    </a:lnTo>
                    <a:lnTo>
                      <a:pt x="53" y="2344"/>
                    </a:lnTo>
                    <a:lnTo>
                      <a:pt x="56" y="2342"/>
                    </a:lnTo>
                    <a:lnTo>
                      <a:pt x="59" y="2342"/>
                    </a:lnTo>
                    <a:lnTo>
                      <a:pt x="64" y="2345"/>
                    </a:lnTo>
                    <a:lnTo>
                      <a:pt x="64" y="2355"/>
                    </a:lnTo>
                    <a:lnTo>
                      <a:pt x="60" y="2365"/>
                    </a:lnTo>
                    <a:lnTo>
                      <a:pt x="60" y="2366"/>
                    </a:lnTo>
                    <a:lnTo>
                      <a:pt x="59" y="2368"/>
                    </a:lnTo>
                    <a:lnTo>
                      <a:pt x="59" y="2371"/>
                    </a:lnTo>
                    <a:lnTo>
                      <a:pt x="64" y="2381"/>
                    </a:lnTo>
                    <a:lnTo>
                      <a:pt x="66" y="2383"/>
                    </a:lnTo>
                    <a:lnTo>
                      <a:pt x="66" y="2386"/>
                    </a:lnTo>
                    <a:lnTo>
                      <a:pt x="67" y="2390"/>
                    </a:lnTo>
                    <a:lnTo>
                      <a:pt x="70" y="2408"/>
                    </a:lnTo>
                    <a:lnTo>
                      <a:pt x="71" y="2408"/>
                    </a:lnTo>
                    <a:lnTo>
                      <a:pt x="76" y="2405"/>
                    </a:lnTo>
                    <a:lnTo>
                      <a:pt x="77" y="2404"/>
                    </a:lnTo>
                    <a:lnTo>
                      <a:pt x="86" y="2401"/>
                    </a:lnTo>
                    <a:lnTo>
                      <a:pt x="93" y="2401"/>
                    </a:lnTo>
                    <a:lnTo>
                      <a:pt x="97" y="2398"/>
                    </a:lnTo>
                    <a:lnTo>
                      <a:pt x="98" y="2397"/>
                    </a:lnTo>
                    <a:lnTo>
                      <a:pt x="101" y="2391"/>
                    </a:lnTo>
                    <a:lnTo>
                      <a:pt x="105" y="2387"/>
                    </a:lnTo>
                    <a:lnTo>
                      <a:pt x="124" y="2386"/>
                    </a:lnTo>
                    <a:lnTo>
                      <a:pt x="133" y="2387"/>
                    </a:lnTo>
                    <a:lnTo>
                      <a:pt x="157" y="2381"/>
                    </a:lnTo>
                    <a:lnTo>
                      <a:pt x="165" y="2383"/>
                    </a:lnTo>
                    <a:lnTo>
                      <a:pt x="169" y="2384"/>
                    </a:lnTo>
                    <a:lnTo>
                      <a:pt x="171" y="2384"/>
                    </a:lnTo>
                    <a:lnTo>
                      <a:pt x="174" y="2388"/>
                    </a:lnTo>
                    <a:lnTo>
                      <a:pt x="174" y="2390"/>
                    </a:lnTo>
                    <a:lnTo>
                      <a:pt x="183" y="2395"/>
                    </a:lnTo>
                    <a:lnTo>
                      <a:pt x="186" y="2395"/>
                    </a:lnTo>
                    <a:lnTo>
                      <a:pt x="189" y="2394"/>
                    </a:lnTo>
                    <a:lnTo>
                      <a:pt x="194" y="2393"/>
                    </a:lnTo>
                    <a:lnTo>
                      <a:pt x="197" y="2393"/>
                    </a:lnTo>
                    <a:lnTo>
                      <a:pt x="199" y="2394"/>
                    </a:lnTo>
                    <a:lnTo>
                      <a:pt x="206" y="2397"/>
                    </a:lnTo>
                    <a:lnTo>
                      <a:pt x="208" y="2397"/>
                    </a:lnTo>
                    <a:lnTo>
                      <a:pt x="210" y="2398"/>
                    </a:lnTo>
                    <a:lnTo>
                      <a:pt x="211" y="2398"/>
                    </a:lnTo>
                    <a:lnTo>
                      <a:pt x="213" y="2404"/>
                    </a:lnTo>
                    <a:lnTo>
                      <a:pt x="213" y="2405"/>
                    </a:lnTo>
                    <a:lnTo>
                      <a:pt x="204" y="2419"/>
                    </a:lnTo>
                    <a:lnTo>
                      <a:pt x="200" y="2433"/>
                    </a:lnTo>
                    <a:lnTo>
                      <a:pt x="200" y="2437"/>
                    </a:lnTo>
                    <a:lnTo>
                      <a:pt x="201" y="2440"/>
                    </a:lnTo>
                    <a:lnTo>
                      <a:pt x="201" y="2441"/>
                    </a:lnTo>
                    <a:lnTo>
                      <a:pt x="204" y="2450"/>
                    </a:lnTo>
                    <a:lnTo>
                      <a:pt x="204" y="2461"/>
                    </a:lnTo>
                    <a:lnTo>
                      <a:pt x="206" y="2461"/>
                    </a:lnTo>
                    <a:lnTo>
                      <a:pt x="207" y="2464"/>
                    </a:lnTo>
                    <a:lnTo>
                      <a:pt x="208" y="2474"/>
                    </a:lnTo>
                    <a:lnTo>
                      <a:pt x="224" y="2496"/>
                    </a:lnTo>
                    <a:lnTo>
                      <a:pt x="235" y="2492"/>
                    </a:lnTo>
                    <a:lnTo>
                      <a:pt x="239" y="2492"/>
                    </a:lnTo>
                    <a:lnTo>
                      <a:pt x="246" y="2493"/>
                    </a:lnTo>
                    <a:lnTo>
                      <a:pt x="252" y="2495"/>
                    </a:lnTo>
                    <a:lnTo>
                      <a:pt x="254" y="2496"/>
                    </a:lnTo>
                    <a:lnTo>
                      <a:pt x="259" y="2496"/>
                    </a:lnTo>
                    <a:lnTo>
                      <a:pt x="266" y="2500"/>
                    </a:lnTo>
                    <a:lnTo>
                      <a:pt x="266" y="2503"/>
                    </a:lnTo>
                    <a:lnTo>
                      <a:pt x="268" y="2503"/>
                    </a:lnTo>
                    <a:lnTo>
                      <a:pt x="275" y="2495"/>
                    </a:lnTo>
                    <a:lnTo>
                      <a:pt x="285" y="2469"/>
                    </a:lnTo>
                    <a:lnTo>
                      <a:pt x="288" y="2467"/>
                    </a:lnTo>
                    <a:lnTo>
                      <a:pt x="289" y="2462"/>
                    </a:lnTo>
                    <a:lnTo>
                      <a:pt x="295" y="2453"/>
                    </a:lnTo>
                    <a:lnTo>
                      <a:pt x="295" y="2451"/>
                    </a:lnTo>
                    <a:lnTo>
                      <a:pt x="294" y="2450"/>
                    </a:lnTo>
                    <a:lnTo>
                      <a:pt x="292" y="2446"/>
                    </a:lnTo>
                    <a:lnTo>
                      <a:pt x="289" y="2443"/>
                    </a:lnTo>
                    <a:lnTo>
                      <a:pt x="288" y="2443"/>
                    </a:lnTo>
                    <a:lnTo>
                      <a:pt x="287" y="2441"/>
                    </a:lnTo>
                    <a:lnTo>
                      <a:pt x="287" y="2435"/>
                    </a:lnTo>
                    <a:lnTo>
                      <a:pt x="288" y="2433"/>
                    </a:lnTo>
                    <a:lnTo>
                      <a:pt x="303" y="2429"/>
                    </a:lnTo>
                    <a:lnTo>
                      <a:pt x="309" y="2429"/>
                    </a:lnTo>
                    <a:lnTo>
                      <a:pt x="319" y="2430"/>
                    </a:lnTo>
                    <a:lnTo>
                      <a:pt x="320" y="2430"/>
                    </a:lnTo>
                    <a:lnTo>
                      <a:pt x="330" y="2428"/>
                    </a:lnTo>
                    <a:lnTo>
                      <a:pt x="334" y="2428"/>
                    </a:lnTo>
                    <a:lnTo>
                      <a:pt x="338" y="2429"/>
                    </a:lnTo>
                    <a:lnTo>
                      <a:pt x="345" y="2429"/>
                    </a:lnTo>
                    <a:lnTo>
                      <a:pt x="354" y="2428"/>
                    </a:lnTo>
                    <a:lnTo>
                      <a:pt x="362" y="2429"/>
                    </a:lnTo>
                    <a:lnTo>
                      <a:pt x="364" y="2429"/>
                    </a:lnTo>
                    <a:lnTo>
                      <a:pt x="364" y="2430"/>
                    </a:lnTo>
                    <a:lnTo>
                      <a:pt x="375" y="2448"/>
                    </a:lnTo>
                    <a:lnTo>
                      <a:pt x="387" y="2453"/>
                    </a:lnTo>
                    <a:lnTo>
                      <a:pt x="411" y="2468"/>
                    </a:lnTo>
                    <a:lnTo>
                      <a:pt x="419" y="2472"/>
                    </a:lnTo>
                    <a:lnTo>
                      <a:pt x="438" y="2478"/>
                    </a:lnTo>
                    <a:lnTo>
                      <a:pt x="440" y="2478"/>
                    </a:lnTo>
                    <a:lnTo>
                      <a:pt x="443" y="2479"/>
                    </a:lnTo>
                    <a:lnTo>
                      <a:pt x="448" y="2482"/>
                    </a:lnTo>
                    <a:lnTo>
                      <a:pt x="465" y="2482"/>
                    </a:lnTo>
                    <a:lnTo>
                      <a:pt x="472" y="2479"/>
                    </a:lnTo>
                    <a:lnTo>
                      <a:pt x="478" y="2474"/>
                    </a:lnTo>
                    <a:lnTo>
                      <a:pt x="481" y="2474"/>
                    </a:lnTo>
                    <a:lnTo>
                      <a:pt x="482" y="2472"/>
                    </a:lnTo>
                    <a:lnTo>
                      <a:pt x="484" y="2472"/>
                    </a:lnTo>
                    <a:lnTo>
                      <a:pt x="485" y="2474"/>
                    </a:lnTo>
                    <a:lnTo>
                      <a:pt x="493" y="2478"/>
                    </a:lnTo>
                    <a:lnTo>
                      <a:pt x="500" y="2488"/>
                    </a:lnTo>
                    <a:lnTo>
                      <a:pt x="521" y="2511"/>
                    </a:lnTo>
                    <a:lnTo>
                      <a:pt x="521" y="2527"/>
                    </a:lnTo>
                    <a:lnTo>
                      <a:pt x="525" y="2543"/>
                    </a:lnTo>
                    <a:lnTo>
                      <a:pt x="525" y="2553"/>
                    </a:lnTo>
                    <a:lnTo>
                      <a:pt x="524" y="2555"/>
                    </a:lnTo>
                    <a:lnTo>
                      <a:pt x="524" y="2556"/>
                    </a:lnTo>
                    <a:lnTo>
                      <a:pt x="522" y="2559"/>
                    </a:lnTo>
                    <a:lnTo>
                      <a:pt x="520" y="2560"/>
                    </a:lnTo>
                    <a:lnTo>
                      <a:pt x="512" y="2611"/>
                    </a:lnTo>
                    <a:lnTo>
                      <a:pt x="514" y="2622"/>
                    </a:lnTo>
                    <a:lnTo>
                      <a:pt x="505" y="2629"/>
                    </a:lnTo>
                    <a:lnTo>
                      <a:pt x="503" y="2629"/>
                    </a:lnTo>
                    <a:lnTo>
                      <a:pt x="502" y="2630"/>
                    </a:lnTo>
                    <a:lnTo>
                      <a:pt x="495" y="2637"/>
                    </a:lnTo>
                    <a:lnTo>
                      <a:pt x="492" y="2638"/>
                    </a:lnTo>
                    <a:lnTo>
                      <a:pt x="489" y="2644"/>
                    </a:lnTo>
                    <a:lnTo>
                      <a:pt x="488" y="2645"/>
                    </a:lnTo>
                    <a:lnTo>
                      <a:pt x="486" y="2654"/>
                    </a:lnTo>
                    <a:lnTo>
                      <a:pt x="486" y="2656"/>
                    </a:lnTo>
                    <a:lnTo>
                      <a:pt x="485" y="2661"/>
                    </a:lnTo>
                    <a:lnTo>
                      <a:pt x="485" y="2669"/>
                    </a:lnTo>
                    <a:lnTo>
                      <a:pt x="479" y="2683"/>
                    </a:lnTo>
                    <a:lnTo>
                      <a:pt x="476" y="2686"/>
                    </a:lnTo>
                    <a:lnTo>
                      <a:pt x="474" y="2687"/>
                    </a:lnTo>
                    <a:lnTo>
                      <a:pt x="467" y="2693"/>
                    </a:lnTo>
                    <a:lnTo>
                      <a:pt x="467" y="2696"/>
                    </a:lnTo>
                    <a:lnTo>
                      <a:pt x="469" y="2700"/>
                    </a:lnTo>
                    <a:lnTo>
                      <a:pt x="471" y="2708"/>
                    </a:lnTo>
                    <a:lnTo>
                      <a:pt x="471" y="2715"/>
                    </a:lnTo>
                    <a:lnTo>
                      <a:pt x="468" y="2731"/>
                    </a:lnTo>
                    <a:lnTo>
                      <a:pt x="467" y="2732"/>
                    </a:lnTo>
                    <a:lnTo>
                      <a:pt x="467" y="2733"/>
                    </a:lnTo>
                    <a:lnTo>
                      <a:pt x="465" y="2733"/>
                    </a:lnTo>
                    <a:lnTo>
                      <a:pt x="464" y="2735"/>
                    </a:lnTo>
                    <a:lnTo>
                      <a:pt x="454" y="2738"/>
                    </a:lnTo>
                    <a:lnTo>
                      <a:pt x="451" y="2740"/>
                    </a:lnTo>
                    <a:lnTo>
                      <a:pt x="450" y="2743"/>
                    </a:lnTo>
                    <a:lnTo>
                      <a:pt x="450" y="2745"/>
                    </a:lnTo>
                    <a:lnTo>
                      <a:pt x="436" y="2756"/>
                    </a:lnTo>
                    <a:lnTo>
                      <a:pt x="429" y="2766"/>
                    </a:lnTo>
                    <a:lnTo>
                      <a:pt x="426" y="2768"/>
                    </a:lnTo>
                    <a:lnTo>
                      <a:pt x="400" y="2783"/>
                    </a:lnTo>
                    <a:lnTo>
                      <a:pt x="398" y="2783"/>
                    </a:lnTo>
                    <a:lnTo>
                      <a:pt x="390" y="2792"/>
                    </a:lnTo>
                    <a:lnTo>
                      <a:pt x="390" y="2793"/>
                    </a:lnTo>
                    <a:lnTo>
                      <a:pt x="388" y="2795"/>
                    </a:lnTo>
                    <a:lnTo>
                      <a:pt x="386" y="2805"/>
                    </a:lnTo>
                    <a:lnTo>
                      <a:pt x="387" y="2810"/>
                    </a:lnTo>
                    <a:lnTo>
                      <a:pt x="387" y="2813"/>
                    </a:lnTo>
                    <a:lnTo>
                      <a:pt x="388" y="2814"/>
                    </a:lnTo>
                    <a:lnTo>
                      <a:pt x="390" y="2819"/>
                    </a:lnTo>
                    <a:lnTo>
                      <a:pt x="402" y="2841"/>
                    </a:lnTo>
                    <a:lnTo>
                      <a:pt x="404" y="2845"/>
                    </a:lnTo>
                    <a:lnTo>
                      <a:pt x="407" y="2848"/>
                    </a:lnTo>
                    <a:lnTo>
                      <a:pt x="408" y="2851"/>
                    </a:lnTo>
                    <a:lnTo>
                      <a:pt x="421" y="2872"/>
                    </a:lnTo>
                    <a:lnTo>
                      <a:pt x="431" y="2880"/>
                    </a:lnTo>
                    <a:lnTo>
                      <a:pt x="518" y="2911"/>
                    </a:lnTo>
                    <a:lnTo>
                      <a:pt x="521" y="2911"/>
                    </a:lnTo>
                    <a:lnTo>
                      <a:pt x="535" y="2916"/>
                    </a:lnTo>
                    <a:lnTo>
                      <a:pt x="541" y="2906"/>
                    </a:lnTo>
                    <a:lnTo>
                      <a:pt x="549" y="2877"/>
                    </a:lnTo>
                    <a:lnTo>
                      <a:pt x="556" y="2828"/>
                    </a:lnTo>
                    <a:lnTo>
                      <a:pt x="555" y="2816"/>
                    </a:lnTo>
                    <a:lnTo>
                      <a:pt x="556" y="2796"/>
                    </a:lnTo>
                    <a:lnTo>
                      <a:pt x="560" y="2793"/>
                    </a:lnTo>
                    <a:lnTo>
                      <a:pt x="562" y="2792"/>
                    </a:lnTo>
                    <a:lnTo>
                      <a:pt x="566" y="2786"/>
                    </a:lnTo>
                    <a:lnTo>
                      <a:pt x="572" y="2776"/>
                    </a:lnTo>
                    <a:lnTo>
                      <a:pt x="572" y="2775"/>
                    </a:lnTo>
                    <a:lnTo>
                      <a:pt x="573" y="2775"/>
                    </a:lnTo>
                    <a:lnTo>
                      <a:pt x="587" y="2767"/>
                    </a:lnTo>
                    <a:lnTo>
                      <a:pt x="588" y="2767"/>
                    </a:lnTo>
                    <a:lnTo>
                      <a:pt x="641" y="2760"/>
                    </a:lnTo>
                    <a:lnTo>
                      <a:pt x="655" y="2760"/>
                    </a:lnTo>
                    <a:lnTo>
                      <a:pt x="655" y="2761"/>
                    </a:lnTo>
                    <a:lnTo>
                      <a:pt x="649" y="2767"/>
                    </a:lnTo>
                    <a:lnTo>
                      <a:pt x="644" y="2771"/>
                    </a:lnTo>
                    <a:lnTo>
                      <a:pt x="627" y="2788"/>
                    </a:lnTo>
                    <a:lnTo>
                      <a:pt x="626" y="2791"/>
                    </a:lnTo>
                    <a:lnTo>
                      <a:pt x="620" y="2796"/>
                    </a:lnTo>
                    <a:lnTo>
                      <a:pt x="616" y="2802"/>
                    </a:lnTo>
                    <a:lnTo>
                      <a:pt x="615" y="2803"/>
                    </a:lnTo>
                    <a:lnTo>
                      <a:pt x="615" y="2805"/>
                    </a:lnTo>
                    <a:lnTo>
                      <a:pt x="608" y="2819"/>
                    </a:lnTo>
                    <a:lnTo>
                      <a:pt x="601" y="2841"/>
                    </a:lnTo>
                    <a:lnTo>
                      <a:pt x="601" y="2842"/>
                    </a:lnTo>
                    <a:lnTo>
                      <a:pt x="599" y="2845"/>
                    </a:lnTo>
                    <a:lnTo>
                      <a:pt x="599" y="2846"/>
                    </a:lnTo>
                    <a:lnTo>
                      <a:pt x="605" y="2849"/>
                    </a:lnTo>
                    <a:lnTo>
                      <a:pt x="615" y="2852"/>
                    </a:lnTo>
                    <a:lnTo>
                      <a:pt x="632" y="2862"/>
                    </a:lnTo>
                    <a:lnTo>
                      <a:pt x="637" y="2867"/>
                    </a:lnTo>
                    <a:lnTo>
                      <a:pt x="647" y="2873"/>
                    </a:lnTo>
                    <a:lnTo>
                      <a:pt x="649" y="2877"/>
                    </a:lnTo>
                    <a:lnTo>
                      <a:pt x="657" y="2893"/>
                    </a:lnTo>
                    <a:lnTo>
                      <a:pt x="671" y="2898"/>
                    </a:lnTo>
                    <a:lnTo>
                      <a:pt x="678" y="2898"/>
                    </a:lnTo>
                    <a:lnTo>
                      <a:pt x="685" y="2893"/>
                    </a:lnTo>
                    <a:lnTo>
                      <a:pt x="700" y="2877"/>
                    </a:lnTo>
                    <a:lnTo>
                      <a:pt x="703" y="2876"/>
                    </a:lnTo>
                    <a:lnTo>
                      <a:pt x="707" y="2877"/>
                    </a:lnTo>
                    <a:lnTo>
                      <a:pt x="724" y="2884"/>
                    </a:lnTo>
                    <a:lnTo>
                      <a:pt x="725" y="2884"/>
                    </a:lnTo>
                    <a:lnTo>
                      <a:pt x="725" y="2886"/>
                    </a:lnTo>
                    <a:lnTo>
                      <a:pt x="726" y="2887"/>
                    </a:lnTo>
                    <a:lnTo>
                      <a:pt x="726" y="2888"/>
                    </a:lnTo>
                    <a:lnTo>
                      <a:pt x="729" y="2891"/>
                    </a:lnTo>
                    <a:lnTo>
                      <a:pt x="764" y="2920"/>
                    </a:lnTo>
                    <a:lnTo>
                      <a:pt x="767" y="2919"/>
                    </a:lnTo>
                    <a:lnTo>
                      <a:pt x="773" y="2918"/>
                    </a:lnTo>
                    <a:lnTo>
                      <a:pt x="773" y="2913"/>
                    </a:lnTo>
                    <a:lnTo>
                      <a:pt x="774" y="2912"/>
                    </a:lnTo>
                    <a:lnTo>
                      <a:pt x="784" y="2916"/>
                    </a:lnTo>
                    <a:lnTo>
                      <a:pt x="803" y="2933"/>
                    </a:lnTo>
                    <a:lnTo>
                      <a:pt x="806" y="2934"/>
                    </a:lnTo>
                    <a:lnTo>
                      <a:pt x="810" y="2943"/>
                    </a:lnTo>
                    <a:lnTo>
                      <a:pt x="810" y="2958"/>
                    </a:lnTo>
                    <a:lnTo>
                      <a:pt x="812" y="2963"/>
                    </a:lnTo>
                    <a:lnTo>
                      <a:pt x="816" y="2964"/>
                    </a:lnTo>
                    <a:lnTo>
                      <a:pt x="820" y="2964"/>
                    </a:lnTo>
                    <a:lnTo>
                      <a:pt x="824" y="2963"/>
                    </a:lnTo>
                    <a:lnTo>
                      <a:pt x="844" y="2947"/>
                    </a:lnTo>
                    <a:lnTo>
                      <a:pt x="851" y="2946"/>
                    </a:lnTo>
                    <a:lnTo>
                      <a:pt x="856" y="2947"/>
                    </a:lnTo>
                    <a:lnTo>
                      <a:pt x="859" y="2951"/>
                    </a:lnTo>
                    <a:lnTo>
                      <a:pt x="862" y="2953"/>
                    </a:lnTo>
                    <a:lnTo>
                      <a:pt x="865" y="2957"/>
                    </a:lnTo>
                    <a:lnTo>
                      <a:pt x="869" y="2958"/>
                    </a:lnTo>
                    <a:lnTo>
                      <a:pt x="872" y="2961"/>
                    </a:lnTo>
                    <a:lnTo>
                      <a:pt x="883" y="2965"/>
                    </a:lnTo>
                    <a:lnTo>
                      <a:pt x="886" y="2965"/>
                    </a:lnTo>
                    <a:lnTo>
                      <a:pt x="889" y="2964"/>
                    </a:lnTo>
                    <a:lnTo>
                      <a:pt x="890" y="2965"/>
                    </a:lnTo>
                    <a:lnTo>
                      <a:pt x="887" y="2972"/>
                    </a:lnTo>
                    <a:lnTo>
                      <a:pt x="887" y="2980"/>
                    </a:lnTo>
                    <a:lnTo>
                      <a:pt x="890" y="2983"/>
                    </a:lnTo>
                    <a:lnTo>
                      <a:pt x="905" y="2990"/>
                    </a:lnTo>
                    <a:lnTo>
                      <a:pt x="916" y="2993"/>
                    </a:lnTo>
                    <a:lnTo>
                      <a:pt x="926" y="2993"/>
                    </a:lnTo>
                    <a:lnTo>
                      <a:pt x="953" y="2999"/>
                    </a:lnTo>
                    <a:lnTo>
                      <a:pt x="957" y="3001"/>
                    </a:lnTo>
                    <a:lnTo>
                      <a:pt x="972" y="3001"/>
                    </a:lnTo>
                    <a:lnTo>
                      <a:pt x="975" y="3000"/>
                    </a:lnTo>
                    <a:lnTo>
                      <a:pt x="985" y="3004"/>
                    </a:lnTo>
                    <a:lnTo>
                      <a:pt x="990" y="3010"/>
                    </a:lnTo>
                    <a:lnTo>
                      <a:pt x="990" y="3011"/>
                    </a:lnTo>
                    <a:lnTo>
                      <a:pt x="996" y="3028"/>
                    </a:lnTo>
                    <a:lnTo>
                      <a:pt x="996" y="3030"/>
                    </a:lnTo>
                    <a:lnTo>
                      <a:pt x="1003" y="3038"/>
                    </a:lnTo>
                    <a:lnTo>
                      <a:pt x="1014" y="3042"/>
                    </a:lnTo>
                    <a:lnTo>
                      <a:pt x="1016" y="3043"/>
                    </a:lnTo>
                    <a:lnTo>
                      <a:pt x="1021" y="3046"/>
                    </a:lnTo>
                    <a:lnTo>
                      <a:pt x="1025" y="3050"/>
                    </a:lnTo>
                    <a:lnTo>
                      <a:pt x="1028" y="3057"/>
                    </a:lnTo>
                    <a:lnTo>
                      <a:pt x="1028" y="3059"/>
                    </a:lnTo>
                    <a:lnTo>
                      <a:pt x="1031" y="3061"/>
                    </a:lnTo>
                    <a:lnTo>
                      <a:pt x="1037" y="3063"/>
                    </a:lnTo>
                    <a:lnTo>
                      <a:pt x="1038" y="3064"/>
                    </a:lnTo>
                    <a:lnTo>
                      <a:pt x="1047" y="3064"/>
                    </a:lnTo>
                    <a:lnTo>
                      <a:pt x="1052" y="3066"/>
                    </a:lnTo>
                    <a:lnTo>
                      <a:pt x="1053" y="3067"/>
                    </a:lnTo>
                    <a:lnTo>
                      <a:pt x="1056" y="3068"/>
                    </a:lnTo>
                    <a:lnTo>
                      <a:pt x="1059" y="3071"/>
                    </a:lnTo>
                    <a:lnTo>
                      <a:pt x="1066" y="3077"/>
                    </a:lnTo>
                    <a:lnTo>
                      <a:pt x="1071" y="3078"/>
                    </a:lnTo>
                    <a:lnTo>
                      <a:pt x="1090" y="3078"/>
                    </a:lnTo>
                    <a:lnTo>
                      <a:pt x="1094" y="3077"/>
                    </a:lnTo>
                    <a:lnTo>
                      <a:pt x="1097" y="3077"/>
                    </a:lnTo>
                    <a:lnTo>
                      <a:pt x="1104" y="3067"/>
                    </a:lnTo>
                    <a:lnTo>
                      <a:pt x="1105" y="3064"/>
                    </a:lnTo>
                    <a:lnTo>
                      <a:pt x="1108" y="3061"/>
                    </a:lnTo>
                    <a:lnTo>
                      <a:pt x="1117" y="3061"/>
                    </a:lnTo>
                    <a:lnTo>
                      <a:pt x="1127" y="3066"/>
                    </a:lnTo>
                    <a:lnTo>
                      <a:pt x="1129" y="3067"/>
                    </a:lnTo>
                    <a:lnTo>
                      <a:pt x="1130" y="3070"/>
                    </a:lnTo>
                    <a:lnTo>
                      <a:pt x="1130" y="3077"/>
                    </a:lnTo>
                    <a:lnTo>
                      <a:pt x="1131" y="3078"/>
                    </a:lnTo>
                    <a:lnTo>
                      <a:pt x="1137" y="3078"/>
                    </a:lnTo>
                    <a:lnTo>
                      <a:pt x="1140" y="3077"/>
                    </a:lnTo>
                    <a:lnTo>
                      <a:pt x="1148" y="3077"/>
                    </a:lnTo>
                    <a:lnTo>
                      <a:pt x="1157" y="3080"/>
                    </a:lnTo>
                    <a:lnTo>
                      <a:pt x="1168" y="3085"/>
                    </a:lnTo>
                    <a:lnTo>
                      <a:pt x="1201" y="3087"/>
                    </a:lnTo>
                    <a:lnTo>
                      <a:pt x="1207" y="3084"/>
                    </a:lnTo>
                    <a:lnTo>
                      <a:pt x="1219" y="3087"/>
                    </a:lnTo>
                    <a:lnTo>
                      <a:pt x="1226" y="3090"/>
                    </a:lnTo>
                    <a:lnTo>
                      <a:pt x="1228" y="3090"/>
                    </a:lnTo>
                    <a:lnTo>
                      <a:pt x="1232" y="3091"/>
                    </a:lnTo>
                    <a:lnTo>
                      <a:pt x="1242" y="3091"/>
                    </a:lnTo>
                    <a:lnTo>
                      <a:pt x="1249" y="3085"/>
                    </a:lnTo>
                    <a:lnTo>
                      <a:pt x="1253" y="3083"/>
                    </a:lnTo>
                    <a:lnTo>
                      <a:pt x="1258" y="3077"/>
                    </a:lnTo>
                    <a:lnTo>
                      <a:pt x="1271" y="3070"/>
                    </a:lnTo>
                    <a:lnTo>
                      <a:pt x="1275" y="3068"/>
                    </a:lnTo>
                    <a:lnTo>
                      <a:pt x="1289" y="3068"/>
                    </a:lnTo>
                    <a:lnTo>
                      <a:pt x="1296" y="3067"/>
                    </a:lnTo>
                    <a:lnTo>
                      <a:pt x="1299" y="3064"/>
                    </a:lnTo>
                    <a:lnTo>
                      <a:pt x="1306" y="3063"/>
                    </a:lnTo>
                    <a:lnTo>
                      <a:pt x="1317" y="3063"/>
                    </a:lnTo>
                    <a:lnTo>
                      <a:pt x="1321" y="3064"/>
                    </a:lnTo>
                    <a:lnTo>
                      <a:pt x="1323" y="3066"/>
                    </a:lnTo>
                    <a:lnTo>
                      <a:pt x="1323" y="3067"/>
                    </a:lnTo>
                    <a:lnTo>
                      <a:pt x="1335" y="3099"/>
                    </a:lnTo>
                    <a:lnTo>
                      <a:pt x="1337" y="3101"/>
                    </a:lnTo>
                    <a:lnTo>
                      <a:pt x="1338" y="3101"/>
                    </a:lnTo>
                    <a:lnTo>
                      <a:pt x="1339" y="3102"/>
                    </a:lnTo>
                    <a:lnTo>
                      <a:pt x="1345" y="3105"/>
                    </a:lnTo>
                    <a:lnTo>
                      <a:pt x="1348" y="3119"/>
                    </a:lnTo>
                    <a:lnTo>
                      <a:pt x="1345" y="3121"/>
                    </a:lnTo>
                    <a:lnTo>
                      <a:pt x="1344" y="3127"/>
                    </a:lnTo>
                    <a:lnTo>
                      <a:pt x="1344" y="3136"/>
                    </a:lnTo>
                    <a:lnTo>
                      <a:pt x="1345" y="3137"/>
                    </a:lnTo>
                    <a:lnTo>
                      <a:pt x="1347" y="3140"/>
                    </a:lnTo>
                    <a:lnTo>
                      <a:pt x="1348" y="3141"/>
                    </a:lnTo>
                    <a:lnTo>
                      <a:pt x="1351" y="3141"/>
                    </a:lnTo>
                    <a:lnTo>
                      <a:pt x="1354" y="3147"/>
                    </a:lnTo>
                    <a:lnTo>
                      <a:pt x="1355" y="3148"/>
                    </a:lnTo>
                    <a:lnTo>
                      <a:pt x="1355" y="3154"/>
                    </a:lnTo>
                    <a:lnTo>
                      <a:pt x="1351" y="3155"/>
                    </a:lnTo>
                    <a:lnTo>
                      <a:pt x="1349" y="3157"/>
                    </a:lnTo>
                    <a:lnTo>
                      <a:pt x="1347" y="3157"/>
                    </a:lnTo>
                    <a:lnTo>
                      <a:pt x="1341" y="3162"/>
                    </a:lnTo>
                    <a:lnTo>
                      <a:pt x="1339" y="3165"/>
                    </a:lnTo>
                    <a:lnTo>
                      <a:pt x="1342" y="3179"/>
                    </a:lnTo>
                    <a:lnTo>
                      <a:pt x="1342" y="3184"/>
                    </a:lnTo>
                    <a:lnTo>
                      <a:pt x="1345" y="3194"/>
                    </a:lnTo>
                    <a:lnTo>
                      <a:pt x="1351" y="3204"/>
                    </a:lnTo>
                    <a:lnTo>
                      <a:pt x="1356" y="3208"/>
                    </a:lnTo>
                    <a:lnTo>
                      <a:pt x="1369" y="3215"/>
                    </a:lnTo>
                    <a:lnTo>
                      <a:pt x="1373" y="3217"/>
                    </a:lnTo>
                    <a:lnTo>
                      <a:pt x="1385" y="3225"/>
                    </a:lnTo>
                    <a:lnTo>
                      <a:pt x="1392" y="3225"/>
                    </a:lnTo>
                    <a:lnTo>
                      <a:pt x="1398" y="3224"/>
                    </a:lnTo>
                    <a:lnTo>
                      <a:pt x="1399" y="3222"/>
                    </a:lnTo>
                    <a:lnTo>
                      <a:pt x="1415" y="3222"/>
                    </a:lnTo>
                    <a:lnTo>
                      <a:pt x="1429" y="3241"/>
                    </a:lnTo>
                    <a:lnTo>
                      <a:pt x="1432" y="3244"/>
                    </a:lnTo>
                    <a:lnTo>
                      <a:pt x="1432" y="3246"/>
                    </a:lnTo>
                    <a:lnTo>
                      <a:pt x="1433" y="3249"/>
                    </a:lnTo>
                    <a:lnTo>
                      <a:pt x="1432" y="3249"/>
                    </a:lnTo>
                    <a:lnTo>
                      <a:pt x="1432" y="3257"/>
                    </a:lnTo>
                    <a:lnTo>
                      <a:pt x="1433" y="3258"/>
                    </a:lnTo>
                    <a:lnTo>
                      <a:pt x="1436" y="3263"/>
                    </a:lnTo>
                    <a:lnTo>
                      <a:pt x="1442" y="3268"/>
                    </a:lnTo>
                    <a:lnTo>
                      <a:pt x="1458" y="3277"/>
                    </a:lnTo>
                    <a:lnTo>
                      <a:pt x="1465" y="3277"/>
                    </a:lnTo>
                    <a:lnTo>
                      <a:pt x="1469" y="3281"/>
                    </a:lnTo>
                    <a:lnTo>
                      <a:pt x="1471" y="3284"/>
                    </a:lnTo>
                    <a:lnTo>
                      <a:pt x="1471" y="3285"/>
                    </a:lnTo>
                    <a:lnTo>
                      <a:pt x="1482" y="3302"/>
                    </a:lnTo>
                    <a:lnTo>
                      <a:pt x="1486" y="3307"/>
                    </a:lnTo>
                    <a:lnTo>
                      <a:pt x="1490" y="3310"/>
                    </a:lnTo>
                    <a:lnTo>
                      <a:pt x="1492" y="3310"/>
                    </a:lnTo>
                    <a:lnTo>
                      <a:pt x="1495" y="3311"/>
                    </a:lnTo>
                    <a:lnTo>
                      <a:pt x="1499" y="3311"/>
                    </a:lnTo>
                    <a:lnTo>
                      <a:pt x="1500" y="3313"/>
                    </a:lnTo>
                    <a:lnTo>
                      <a:pt x="1506" y="3317"/>
                    </a:lnTo>
                    <a:lnTo>
                      <a:pt x="1507" y="3318"/>
                    </a:lnTo>
                    <a:lnTo>
                      <a:pt x="1510" y="3321"/>
                    </a:lnTo>
                    <a:lnTo>
                      <a:pt x="1510" y="3324"/>
                    </a:lnTo>
                    <a:lnTo>
                      <a:pt x="1506" y="3330"/>
                    </a:lnTo>
                    <a:lnTo>
                      <a:pt x="1507" y="3337"/>
                    </a:lnTo>
                    <a:lnTo>
                      <a:pt x="1512" y="3345"/>
                    </a:lnTo>
                    <a:lnTo>
                      <a:pt x="1512" y="3349"/>
                    </a:lnTo>
                    <a:lnTo>
                      <a:pt x="1511" y="3356"/>
                    </a:lnTo>
                    <a:lnTo>
                      <a:pt x="1507" y="3363"/>
                    </a:lnTo>
                    <a:lnTo>
                      <a:pt x="1511" y="3365"/>
                    </a:lnTo>
                    <a:lnTo>
                      <a:pt x="1512" y="3366"/>
                    </a:lnTo>
                    <a:lnTo>
                      <a:pt x="1520" y="3369"/>
                    </a:lnTo>
                    <a:lnTo>
                      <a:pt x="1522" y="3369"/>
                    </a:lnTo>
                    <a:lnTo>
                      <a:pt x="1529" y="3368"/>
                    </a:lnTo>
                    <a:lnTo>
                      <a:pt x="1539" y="3363"/>
                    </a:lnTo>
                    <a:lnTo>
                      <a:pt x="1545" y="3363"/>
                    </a:lnTo>
                    <a:lnTo>
                      <a:pt x="1550" y="3365"/>
                    </a:lnTo>
                    <a:lnTo>
                      <a:pt x="1553" y="3368"/>
                    </a:lnTo>
                    <a:lnTo>
                      <a:pt x="1553" y="3369"/>
                    </a:lnTo>
                    <a:lnTo>
                      <a:pt x="1555" y="3376"/>
                    </a:lnTo>
                    <a:lnTo>
                      <a:pt x="1555" y="3381"/>
                    </a:lnTo>
                    <a:lnTo>
                      <a:pt x="1550" y="3390"/>
                    </a:lnTo>
                    <a:lnTo>
                      <a:pt x="1546" y="3406"/>
                    </a:lnTo>
                    <a:lnTo>
                      <a:pt x="1546" y="3408"/>
                    </a:lnTo>
                    <a:lnTo>
                      <a:pt x="1549" y="3411"/>
                    </a:lnTo>
                    <a:lnTo>
                      <a:pt x="1550" y="3411"/>
                    </a:lnTo>
                    <a:lnTo>
                      <a:pt x="1550" y="3412"/>
                    </a:lnTo>
                    <a:lnTo>
                      <a:pt x="1559" y="3412"/>
                    </a:lnTo>
                    <a:lnTo>
                      <a:pt x="1569" y="3418"/>
                    </a:lnTo>
                    <a:lnTo>
                      <a:pt x="1571" y="3418"/>
                    </a:lnTo>
                    <a:lnTo>
                      <a:pt x="1582" y="3391"/>
                    </a:lnTo>
                    <a:lnTo>
                      <a:pt x="1585" y="3390"/>
                    </a:lnTo>
                    <a:lnTo>
                      <a:pt x="1587" y="3390"/>
                    </a:lnTo>
                    <a:lnTo>
                      <a:pt x="1588" y="3391"/>
                    </a:lnTo>
                    <a:lnTo>
                      <a:pt x="1601" y="3394"/>
                    </a:lnTo>
                    <a:lnTo>
                      <a:pt x="1603" y="3391"/>
                    </a:lnTo>
                    <a:lnTo>
                      <a:pt x="1605" y="3388"/>
                    </a:lnTo>
                    <a:lnTo>
                      <a:pt x="1609" y="3384"/>
                    </a:lnTo>
                    <a:lnTo>
                      <a:pt x="1610" y="3381"/>
                    </a:lnTo>
                    <a:lnTo>
                      <a:pt x="1610" y="3377"/>
                    </a:lnTo>
                    <a:lnTo>
                      <a:pt x="1609" y="3376"/>
                    </a:lnTo>
                    <a:lnTo>
                      <a:pt x="1608" y="3369"/>
                    </a:lnTo>
                    <a:lnTo>
                      <a:pt x="1608" y="3360"/>
                    </a:lnTo>
                    <a:lnTo>
                      <a:pt x="1609" y="3358"/>
                    </a:lnTo>
                    <a:lnTo>
                      <a:pt x="1616" y="3352"/>
                    </a:lnTo>
                    <a:lnTo>
                      <a:pt x="1626" y="3339"/>
                    </a:lnTo>
                    <a:lnTo>
                      <a:pt x="1627" y="3337"/>
                    </a:lnTo>
                    <a:lnTo>
                      <a:pt x="1630" y="3335"/>
                    </a:lnTo>
                    <a:lnTo>
                      <a:pt x="1634" y="3332"/>
                    </a:lnTo>
                    <a:lnTo>
                      <a:pt x="1640" y="3331"/>
                    </a:lnTo>
                    <a:lnTo>
                      <a:pt x="1641" y="3331"/>
                    </a:lnTo>
                    <a:lnTo>
                      <a:pt x="1644" y="3334"/>
                    </a:lnTo>
                    <a:lnTo>
                      <a:pt x="1644" y="3338"/>
                    </a:lnTo>
                    <a:lnTo>
                      <a:pt x="1645" y="3344"/>
                    </a:lnTo>
                    <a:lnTo>
                      <a:pt x="1649" y="3348"/>
                    </a:lnTo>
                    <a:lnTo>
                      <a:pt x="1656" y="3351"/>
                    </a:lnTo>
                    <a:lnTo>
                      <a:pt x="1669" y="3359"/>
                    </a:lnTo>
                    <a:lnTo>
                      <a:pt x="1677" y="3366"/>
                    </a:lnTo>
                    <a:lnTo>
                      <a:pt x="1694" y="3374"/>
                    </a:lnTo>
                    <a:lnTo>
                      <a:pt x="1711" y="3387"/>
                    </a:lnTo>
                    <a:lnTo>
                      <a:pt x="1715" y="3391"/>
                    </a:lnTo>
                    <a:lnTo>
                      <a:pt x="1721" y="3391"/>
                    </a:lnTo>
                    <a:lnTo>
                      <a:pt x="1736" y="3384"/>
                    </a:lnTo>
                    <a:lnTo>
                      <a:pt x="1739" y="3381"/>
                    </a:lnTo>
                    <a:lnTo>
                      <a:pt x="1749" y="3376"/>
                    </a:lnTo>
                    <a:lnTo>
                      <a:pt x="1761" y="3373"/>
                    </a:lnTo>
                    <a:lnTo>
                      <a:pt x="1767" y="3378"/>
                    </a:lnTo>
                    <a:lnTo>
                      <a:pt x="1768" y="3381"/>
                    </a:lnTo>
                    <a:lnTo>
                      <a:pt x="1773" y="3383"/>
                    </a:lnTo>
                    <a:lnTo>
                      <a:pt x="1783" y="3388"/>
                    </a:lnTo>
                    <a:lnTo>
                      <a:pt x="1790" y="3385"/>
                    </a:lnTo>
                    <a:lnTo>
                      <a:pt x="1796" y="3376"/>
                    </a:lnTo>
                    <a:lnTo>
                      <a:pt x="1796" y="3374"/>
                    </a:lnTo>
                    <a:lnTo>
                      <a:pt x="1812" y="3366"/>
                    </a:lnTo>
                    <a:lnTo>
                      <a:pt x="1816" y="3363"/>
                    </a:lnTo>
                    <a:lnTo>
                      <a:pt x="1821" y="3358"/>
                    </a:lnTo>
                    <a:lnTo>
                      <a:pt x="1833" y="3335"/>
                    </a:lnTo>
                    <a:lnTo>
                      <a:pt x="1840" y="3328"/>
                    </a:lnTo>
                    <a:lnTo>
                      <a:pt x="1845" y="3325"/>
                    </a:lnTo>
                    <a:lnTo>
                      <a:pt x="1857" y="3324"/>
                    </a:lnTo>
                    <a:lnTo>
                      <a:pt x="1864" y="3325"/>
                    </a:lnTo>
                    <a:lnTo>
                      <a:pt x="1866" y="3328"/>
                    </a:lnTo>
                    <a:lnTo>
                      <a:pt x="1867" y="3328"/>
                    </a:lnTo>
                    <a:lnTo>
                      <a:pt x="1869" y="3330"/>
                    </a:lnTo>
                    <a:lnTo>
                      <a:pt x="1870" y="3330"/>
                    </a:lnTo>
                    <a:lnTo>
                      <a:pt x="1879" y="3325"/>
                    </a:lnTo>
                    <a:lnTo>
                      <a:pt x="1879" y="3324"/>
                    </a:lnTo>
                    <a:lnTo>
                      <a:pt x="1880" y="3323"/>
                    </a:lnTo>
                    <a:lnTo>
                      <a:pt x="1890" y="3302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1" name="Freeform 6520">
                <a:extLst>
                  <a:ext uri="{FF2B5EF4-FFF2-40B4-BE49-F238E27FC236}">
                    <a16:creationId xmlns:a16="http://schemas.microsoft.com/office/drawing/2014/main" id="{BFAB921A-8BC6-6D6C-A793-C8524D3765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3" y="2871"/>
                <a:ext cx="6" cy="9"/>
              </a:xfrm>
              <a:custGeom>
                <a:avLst/>
                <a:gdLst>
                  <a:gd name="T0" fmla="*/ 10 w 21"/>
                  <a:gd name="T1" fmla="*/ 36 h 36"/>
                  <a:gd name="T2" fmla="*/ 7 w 21"/>
                  <a:gd name="T3" fmla="*/ 36 h 36"/>
                  <a:gd name="T4" fmla="*/ 4 w 21"/>
                  <a:gd name="T5" fmla="*/ 35 h 36"/>
                  <a:gd name="T6" fmla="*/ 3 w 21"/>
                  <a:gd name="T7" fmla="*/ 33 h 36"/>
                  <a:gd name="T8" fmla="*/ 1 w 21"/>
                  <a:gd name="T9" fmla="*/ 30 h 36"/>
                  <a:gd name="T10" fmla="*/ 0 w 21"/>
                  <a:gd name="T11" fmla="*/ 29 h 36"/>
                  <a:gd name="T12" fmla="*/ 0 w 21"/>
                  <a:gd name="T13" fmla="*/ 24 h 36"/>
                  <a:gd name="T14" fmla="*/ 4 w 21"/>
                  <a:gd name="T15" fmla="*/ 20 h 36"/>
                  <a:gd name="T16" fmla="*/ 10 w 21"/>
                  <a:gd name="T17" fmla="*/ 20 h 36"/>
                  <a:gd name="T18" fmla="*/ 11 w 21"/>
                  <a:gd name="T19" fmla="*/ 18 h 36"/>
                  <a:gd name="T20" fmla="*/ 13 w 21"/>
                  <a:gd name="T21" fmla="*/ 15 h 36"/>
                  <a:gd name="T22" fmla="*/ 17 w 21"/>
                  <a:gd name="T23" fmla="*/ 14 h 36"/>
                  <a:gd name="T24" fmla="*/ 21 w 21"/>
                  <a:gd name="T25" fmla="*/ 14 h 36"/>
                  <a:gd name="T26" fmla="*/ 21 w 21"/>
                  <a:gd name="T27" fmla="*/ 11 h 36"/>
                  <a:gd name="T28" fmla="*/ 20 w 21"/>
                  <a:gd name="T29" fmla="*/ 11 h 36"/>
                  <a:gd name="T30" fmla="*/ 17 w 21"/>
                  <a:gd name="T31" fmla="*/ 8 h 36"/>
                  <a:gd name="T32" fmla="*/ 15 w 21"/>
                  <a:gd name="T33" fmla="*/ 6 h 36"/>
                  <a:gd name="T34" fmla="*/ 17 w 21"/>
                  <a:gd name="T35" fmla="*/ 3 h 36"/>
                  <a:gd name="T36" fmla="*/ 17 w 21"/>
                  <a:gd name="T37" fmla="*/ 1 h 36"/>
                  <a:gd name="T38" fmla="*/ 15 w 21"/>
                  <a:gd name="T39" fmla="*/ 0 h 36"/>
                  <a:gd name="T40" fmla="*/ 14 w 21"/>
                  <a:gd name="T41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1" h="36">
                    <a:moveTo>
                      <a:pt x="10" y="36"/>
                    </a:moveTo>
                    <a:lnTo>
                      <a:pt x="7" y="36"/>
                    </a:lnTo>
                    <a:lnTo>
                      <a:pt x="4" y="35"/>
                    </a:lnTo>
                    <a:lnTo>
                      <a:pt x="3" y="33"/>
                    </a:lnTo>
                    <a:lnTo>
                      <a:pt x="1" y="30"/>
                    </a:lnTo>
                    <a:lnTo>
                      <a:pt x="0" y="29"/>
                    </a:lnTo>
                    <a:lnTo>
                      <a:pt x="0" y="24"/>
                    </a:lnTo>
                    <a:lnTo>
                      <a:pt x="4" y="20"/>
                    </a:lnTo>
                    <a:lnTo>
                      <a:pt x="10" y="20"/>
                    </a:lnTo>
                    <a:lnTo>
                      <a:pt x="11" y="18"/>
                    </a:lnTo>
                    <a:lnTo>
                      <a:pt x="13" y="15"/>
                    </a:lnTo>
                    <a:lnTo>
                      <a:pt x="17" y="14"/>
                    </a:lnTo>
                    <a:lnTo>
                      <a:pt x="21" y="14"/>
                    </a:lnTo>
                    <a:lnTo>
                      <a:pt x="21" y="11"/>
                    </a:lnTo>
                    <a:lnTo>
                      <a:pt x="20" y="11"/>
                    </a:lnTo>
                    <a:lnTo>
                      <a:pt x="17" y="8"/>
                    </a:lnTo>
                    <a:lnTo>
                      <a:pt x="15" y="6"/>
                    </a:lnTo>
                    <a:lnTo>
                      <a:pt x="17" y="3"/>
                    </a:lnTo>
                    <a:lnTo>
                      <a:pt x="17" y="1"/>
                    </a:lnTo>
                    <a:lnTo>
                      <a:pt x="15" y="0"/>
                    </a:lnTo>
                    <a:lnTo>
                      <a:pt x="14" y="0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2" name="Freeform 6521">
                <a:extLst>
                  <a:ext uri="{FF2B5EF4-FFF2-40B4-BE49-F238E27FC236}">
                    <a16:creationId xmlns:a16="http://schemas.microsoft.com/office/drawing/2014/main" id="{758C9CB5-CD18-49CE-A19E-C9141467C8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5" y="2870"/>
                <a:ext cx="2" cy="1"/>
              </a:xfrm>
              <a:custGeom>
                <a:avLst/>
                <a:gdLst>
                  <a:gd name="T0" fmla="*/ 7 w 7"/>
                  <a:gd name="T1" fmla="*/ 4 h 4"/>
                  <a:gd name="T2" fmla="*/ 0 w 7"/>
                  <a:gd name="T3" fmla="*/ 0 h 4"/>
                  <a:gd name="T4" fmla="*/ 0 w 7"/>
                  <a:gd name="T5" fmla="*/ 1 h 4"/>
                  <a:gd name="T6" fmla="*/ 1 w 7"/>
                  <a:gd name="T7" fmla="*/ 1 h 4"/>
                  <a:gd name="T8" fmla="*/ 7 w 7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4">
                    <a:moveTo>
                      <a:pt x="7" y="4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7" y="4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3" name="Freeform 6522">
                <a:extLst>
                  <a:ext uri="{FF2B5EF4-FFF2-40B4-BE49-F238E27FC236}">
                    <a16:creationId xmlns:a16="http://schemas.microsoft.com/office/drawing/2014/main" id="{B6BF81E7-9071-E091-ADA1-18CE8B99E5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6" y="2878"/>
                <a:ext cx="0" cy="2"/>
              </a:xfrm>
              <a:custGeom>
                <a:avLst/>
                <a:gdLst>
                  <a:gd name="T0" fmla="*/ 0 w 1"/>
                  <a:gd name="T1" fmla="*/ 8 h 8"/>
                  <a:gd name="T2" fmla="*/ 1 w 1"/>
                  <a:gd name="T3" fmla="*/ 0 h 8"/>
                  <a:gd name="T4" fmla="*/ 0 w 1"/>
                  <a:gd name="T5" fmla="*/ 0 h 8"/>
                  <a:gd name="T6" fmla="*/ 0 w 1"/>
                  <a:gd name="T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8">
                    <a:moveTo>
                      <a:pt x="0" y="8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8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4" name="Freeform 6523">
                <a:extLst>
                  <a:ext uri="{FF2B5EF4-FFF2-40B4-BE49-F238E27FC236}">
                    <a16:creationId xmlns:a16="http://schemas.microsoft.com/office/drawing/2014/main" id="{AA3FE6F2-498B-5116-0A06-582D27DE7C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2" y="3127"/>
                <a:ext cx="339" cy="171"/>
              </a:xfrm>
              <a:custGeom>
                <a:avLst/>
                <a:gdLst>
                  <a:gd name="T0" fmla="*/ 1351 w 1356"/>
                  <a:gd name="T1" fmla="*/ 50 h 685"/>
                  <a:gd name="T2" fmla="*/ 1326 w 1356"/>
                  <a:gd name="T3" fmla="*/ 47 h 685"/>
                  <a:gd name="T4" fmla="*/ 1289 w 1356"/>
                  <a:gd name="T5" fmla="*/ 89 h 685"/>
                  <a:gd name="T6" fmla="*/ 1273 w 1356"/>
                  <a:gd name="T7" fmla="*/ 145 h 685"/>
                  <a:gd name="T8" fmla="*/ 1229 w 1356"/>
                  <a:gd name="T9" fmla="*/ 155 h 685"/>
                  <a:gd name="T10" fmla="*/ 1198 w 1356"/>
                  <a:gd name="T11" fmla="*/ 200 h 685"/>
                  <a:gd name="T12" fmla="*/ 1159 w 1356"/>
                  <a:gd name="T13" fmla="*/ 172 h 685"/>
                  <a:gd name="T14" fmla="*/ 1135 w 1356"/>
                  <a:gd name="T15" fmla="*/ 159 h 685"/>
                  <a:gd name="T16" fmla="*/ 1111 w 1356"/>
                  <a:gd name="T17" fmla="*/ 126 h 685"/>
                  <a:gd name="T18" fmla="*/ 1078 w 1356"/>
                  <a:gd name="T19" fmla="*/ 114 h 685"/>
                  <a:gd name="T20" fmla="*/ 1051 w 1356"/>
                  <a:gd name="T21" fmla="*/ 142 h 685"/>
                  <a:gd name="T22" fmla="*/ 1002 w 1356"/>
                  <a:gd name="T23" fmla="*/ 145 h 685"/>
                  <a:gd name="T24" fmla="*/ 980 w 1356"/>
                  <a:gd name="T25" fmla="*/ 137 h 685"/>
                  <a:gd name="T26" fmla="*/ 970 w 1356"/>
                  <a:gd name="T27" fmla="*/ 149 h 685"/>
                  <a:gd name="T28" fmla="*/ 939 w 1356"/>
                  <a:gd name="T29" fmla="*/ 148 h 685"/>
                  <a:gd name="T30" fmla="*/ 891 w 1356"/>
                  <a:gd name="T31" fmla="*/ 191 h 685"/>
                  <a:gd name="T32" fmla="*/ 824 w 1356"/>
                  <a:gd name="T33" fmla="*/ 211 h 685"/>
                  <a:gd name="T34" fmla="*/ 793 w 1356"/>
                  <a:gd name="T35" fmla="*/ 223 h 685"/>
                  <a:gd name="T36" fmla="*/ 727 w 1356"/>
                  <a:gd name="T37" fmla="*/ 220 h 685"/>
                  <a:gd name="T38" fmla="*/ 729 w 1356"/>
                  <a:gd name="T39" fmla="*/ 244 h 685"/>
                  <a:gd name="T40" fmla="*/ 697 w 1356"/>
                  <a:gd name="T41" fmla="*/ 249 h 685"/>
                  <a:gd name="T42" fmla="*/ 670 w 1356"/>
                  <a:gd name="T43" fmla="*/ 239 h 685"/>
                  <a:gd name="T44" fmla="*/ 618 w 1356"/>
                  <a:gd name="T45" fmla="*/ 215 h 685"/>
                  <a:gd name="T46" fmla="*/ 614 w 1356"/>
                  <a:gd name="T47" fmla="*/ 197 h 685"/>
                  <a:gd name="T48" fmla="*/ 582 w 1356"/>
                  <a:gd name="T49" fmla="*/ 205 h 685"/>
                  <a:gd name="T50" fmla="*/ 530 w 1356"/>
                  <a:gd name="T51" fmla="*/ 239 h 685"/>
                  <a:gd name="T52" fmla="*/ 494 w 1356"/>
                  <a:gd name="T53" fmla="*/ 276 h 685"/>
                  <a:gd name="T54" fmla="*/ 481 w 1356"/>
                  <a:gd name="T55" fmla="*/ 226 h 685"/>
                  <a:gd name="T56" fmla="*/ 427 w 1356"/>
                  <a:gd name="T57" fmla="*/ 254 h 685"/>
                  <a:gd name="T58" fmla="*/ 396 w 1356"/>
                  <a:gd name="T59" fmla="*/ 290 h 685"/>
                  <a:gd name="T60" fmla="*/ 403 w 1356"/>
                  <a:gd name="T61" fmla="*/ 343 h 685"/>
                  <a:gd name="T62" fmla="*/ 405 w 1356"/>
                  <a:gd name="T63" fmla="*/ 381 h 685"/>
                  <a:gd name="T64" fmla="*/ 354 w 1356"/>
                  <a:gd name="T65" fmla="*/ 405 h 685"/>
                  <a:gd name="T66" fmla="*/ 297 w 1356"/>
                  <a:gd name="T67" fmla="*/ 360 h 685"/>
                  <a:gd name="T68" fmla="*/ 321 w 1356"/>
                  <a:gd name="T69" fmla="*/ 320 h 685"/>
                  <a:gd name="T70" fmla="*/ 311 w 1356"/>
                  <a:gd name="T71" fmla="*/ 293 h 685"/>
                  <a:gd name="T72" fmla="*/ 262 w 1356"/>
                  <a:gd name="T73" fmla="*/ 278 h 685"/>
                  <a:gd name="T74" fmla="*/ 218 w 1356"/>
                  <a:gd name="T75" fmla="*/ 318 h 685"/>
                  <a:gd name="T76" fmla="*/ 178 w 1356"/>
                  <a:gd name="T77" fmla="*/ 347 h 685"/>
                  <a:gd name="T78" fmla="*/ 138 w 1356"/>
                  <a:gd name="T79" fmla="*/ 328 h 685"/>
                  <a:gd name="T80" fmla="*/ 113 w 1356"/>
                  <a:gd name="T81" fmla="*/ 338 h 685"/>
                  <a:gd name="T82" fmla="*/ 89 w 1356"/>
                  <a:gd name="T83" fmla="*/ 335 h 685"/>
                  <a:gd name="T84" fmla="*/ 62 w 1356"/>
                  <a:gd name="T85" fmla="*/ 346 h 685"/>
                  <a:gd name="T86" fmla="*/ 38 w 1356"/>
                  <a:gd name="T87" fmla="*/ 371 h 685"/>
                  <a:gd name="T88" fmla="*/ 7 w 1356"/>
                  <a:gd name="T89" fmla="*/ 392 h 685"/>
                  <a:gd name="T90" fmla="*/ 29 w 1356"/>
                  <a:gd name="T91" fmla="*/ 412 h 685"/>
                  <a:gd name="T92" fmla="*/ 65 w 1356"/>
                  <a:gd name="T93" fmla="*/ 447 h 685"/>
                  <a:gd name="T94" fmla="*/ 60 w 1356"/>
                  <a:gd name="T95" fmla="*/ 445 h 685"/>
                  <a:gd name="T96" fmla="*/ 44 w 1356"/>
                  <a:gd name="T97" fmla="*/ 462 h 685"/>
                  <a:gd name="T98" fmla="*/ 54 w 1356"/>
                  <a:gd name="T99" fmla="*/ 493 h 685"/>
                  <a:gd name="T100" fmla="*/ 60 w 1356"/>
                  <a:gd name="T101" fmla="*/ 517 h 685"/>
                  <a:gd name="T102" fmla="*/ 54 w 1356"/>
                  <a:gd name="T103" fmla="*/ 550 h 685"/>
                  <a:gd name="T104" fmla="*/ 28 w 1356"/>
                  <a:gd name="T105" fmla="*/ 554 h 685"/>
                  <a:gd name="T106" fmla="*/ 11 w 1356"/>
                  <a:gd name="T107" fmla="*/ 554 h 685"/>
                  <a:gd name="T108" fmla="*/ 18 w 1356"/>
                  <a:gd name="T109" fmla="*/ 596 h 685"/>
                  <a:gd name="T110" fmla="*/ 21 w 1356"/>
                  <a:gd name="T111" fmla="*/ 651 h 685"/>
                  <a:gd name="T112" fmla="*/ 46 w 1356"/>
                  <a:gd name="T113" fmla="*/ 670 h 6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356" h="685">
                    <a:moveTo>
                      <a:pt x="1343" y="0"/>
                    </a:moveTo>
                    <a:lnTo>
                      <a:pt x="1343" y="2"/>
                    </a:lnTo>
                    <a:lnTo>
                      <a:pt x="1349" y="9"/>
                    </a:lnTo>
                    <a:lnTo>
                      <a:pt x="1353" y="22"/>
                    </a:lnTo>
                    <a:lnTo>
                      <a:pt x="1354" y="24"/>
                    </a:lnTo>
                    <a:lnTo>
                      <a:pt x="1351" y="26"/>
                    </a:lnTo>
                    <a:lnTo>
                      <a:pt x="1350" y="42"/>
                    </a:lnTo>
                    <a:lnTo>
                      <a:pt x="1351" y="50"/>
                    </a:lnTo>
                    <a:lnTo>
                      <a:pt x="1356" y="59"/>
                    </a:lnTo>
                    <a:lnTo>
                      <a:pt x="1354" y="60"/>
                    </a:lnTo>
                    <a:lnTo>
                      <a:pt x="1347" y="54"/>
                    </a:lnTo>
                    <a:lnTo>
                      <a:pt x="1339" y="56"/>
                    </a:lnTo>
                    <a:lnTo>
                      <a:pt x="1335" y="56"/>
                    </a:lnTo>
                    <a:lnTo>
                      <a:pt x="1330" y="53"/>
                    </a:lnTo>
                    <a:lnTo>
                      <a:pt x="1329" y="53"/>
                    </a:lnTo>
                    <a:lnTo>
                      <a:pt x="1326" y="47"/>
                    </a:lnTo>
                    <a:lnTo>
                      <a:pt x="1323" y="47"/>
                    </a:lnTo>
                    <a:lnTo>
                      <a:pt x="1323" y="49"/>
                    </a:lnTo>
                    <a:lnTo>
                      <a:pt x="1321" y="53"/>
                    </a:lnTo>
                    <a:lnTo>
                      <a:pt x="1311" y="60"/>
                    </a:lnTo>
                    <a:lnTo>
                      <a:pt x="1307" y="61"/>
                    </a:lnTo>
                    <a:lnTo>
                      <a:pt x="1296" y="72"/>
                    </a:lnTo>
                    <a:lnTo>
                      <a:pt x="1289" y="88"/>
                    </a:lnTo>
                    <a:lnTo>
                      <a:pt x="1289" y="89"/>
                    </a:lnTo>
                    <a:lnTo>
                      <a:pt x="1287" y="91"/>
                    </a:lnTo>
                    <a:lnTo>
                      <a:pt x="1287" y="93"/>
                    </a:lnTo>
                    <a:lnTo>
                      <a:pt x="1275" y="124"/>
                    </a:lnTo>
                    <a:lnTo>
                      <a:pt x="1279" y="138"/>
                    </a:lnTo>
                    <a:lnTo>
                      <a:pt x="1279" y="141"/>
                    </a:lnTo>
                    <a:lnTo>
                      <a:pt x="1276" y="145"/>
                    </a:lnTo>
                    <a:lnTo>
                      <a:pt x="1275" y="146"/>
                    </a:lnTo>
                    <a:lnTo>
                      <a:pt x="1273" y="145"/>
                    </a:lnTo>
                    <a:lnTo>
                      <a:pt x="1255" y="148"/>
                    </a:lnTo>
                    <a:lnTo>
                      <a:pt x="1252" y="151"/>
                    </a:lnTo>
                    <a:lnTo>
                      <a:pt x="1249" y="151"/>
                    </a:lnTo>
                    <a:lnTo>
                      <a:pt x="1248" y="152"/>
                    </a:lnTo>
                    <a:lnTo>
                      <a:pt x="1247" y="152"/>
                    </a:lnTo>
                    <a:lnTo>
                      <a:pt x="1238" y="151"/>
                    </a:lnTo>
                    <a:lnTo>
                      <a:pt x="1234" y="151"/>
                    </a:lnTo>
                    <a:lnTo>
                      <a:pt x="1229" y="155"/>
                    </a:lnTo>
                    <a:lnTo>
                      <a:pt x="1217" y="172"/>
                    </a:lnTo>
                    <a:lnTo>
                      <a:pt x="1216" y="172"/>
                    </a:lnTo>
                    <a:lnTo>
                      <a:pt x="1216" y="170"/>
                    </a:lnTo>
                    <a:lnTo>
                      <a:pt x="1213" y="170"/>
                    </a:lnTo>
                    <a:lnTo>
                      <a:pt x="1205" y="173"/>
                    </a:lnTo>
                    <a:lnTo>
                      <a:pt x="1202" y="177"/>
                    </a:lnTo>
                    <a:lnTo>
                      <a:pt x="1198" y="186"/>
                    </a:lnTo>
                    <a:lnTo>
                      <a:pt x="1198" y="200"/>
                    </a:lnTo>
                    <a:lnTo>
                      <a:pt x="1194" y="205"/>
                    </a:lnTo>
                    <a:lnTo>
                      <a:pt x="1181" y="208"/>
                    </a:lnTo>
                    <a:lnTo>
                      <a:pt x="1171" y="205"/>
                    </a:lnTo>
                    <a:lnTo>
                      <a:pt x="1164" y="196"/>
                    </a:lnTo>
                    <a:lnTo>
                      <a:pt x="1164" y="177"/>
                    </a:lnTo>
                    <a:lnTo>
                      <a:pt x="1163" y="174"/>
                    </a:lnTo>
                    <a:lnTo>
                      <a:pt x="1159" y="173"/>
                    </a:lnTo>
                    <a:lnTo>
                      <a:pt x="1159" y="172"/>
                    </a:lnTo>
                    <a:lnTo>
                      <a:pt x="1156" y="172"/>
                    </a:lnTo>
                    <a:lnTo>
                      <a:pt x="1153" y="173"/>
                    </a:lnTo>
                    <a:lnTo>
                      <a:pt x="1152" y="173"/>
                    </a:lnTo>
                    <a:lnTo>
                      <a:pt x="1143" y="165"/>
                    </a:lnTo>
                    <a:lnTo>
                      <a:pt x="1145" y="162"/>
                    </a:lnTo>
                    <a:lnTo>
                      <a:pt x="1138" y="162"/>
                    </a:lnTo>
                    <a:lnTo>
                      <a:pt x="1136" y="163"/>
                    </a:lnTo>
                    <a:lnTo>
                      <a:pt x="1135" y="159"/>
                    </a:lnTo>
                    <a:lnTo>
                      <a:pt x="1135" y="149"/>
                    </a:lnTo>
                    <a:lnTo>
                      <a:pt x="1134" y="145"/>
                    </a:lnTo>
                    <a:lnTo>
                      <a:pt x="1132" y="144"/>
                    </a:lnTo>
                    <a:lnTo>
                      <a:pt x="1132" y="142"/>
                    </a:lnTo>
                    <a:lnTo>
                      <a:pt x="1125" y="135"/>
                    </a:lnTo>
                    <a:lnTo>
                      <a:pt x="1114" y="127"/>
                    </a:lnTo>
                    <a:lnTo>
                      <a:pt x="1112" y="126"/>
                    </a:lnTo>
                    <a:lnTo>
                      <a:pt x="1111" y="126"/>
                    </a:lnTo>
                    <a:lnTo>
                      <a:pt x="1102" y="121"/>
                    </a:lnTo>
                    <a:lnTo>
                      <a:pt x="1097" y="112"/>
                    </a:lnTo>
                    <a:lnTo>
                      <a:pt x="1097" y="110"/>
                    </a:lnTo>
                    <a:lnTo>
                      <a:pt x="1096" y="110"/>
                    </a:lnTo>
                    <a:lnTo>
                      <a:pt x="1093" y="109"/>
                    </a:lnTo>
                    <a:lnTo>
                      <a:pt x="1079" y="112"/>
                    </a:lnTo>
                    <a:lnTo>
                      <a:pt x="1078" y="112"/>
                    </a:lnTo>
                    <a:lnTo>
                      <a:pt x="1078" y="114"/>
                    </a:lnTo>
                    <a:lnTo>
                      <a:pt x="1074" y="112"/>
                    </a:lnTo>
                    <a:lnTo>
                      <a:pt x="1068" y="112"/>
                    </a:lnTo>
                    <a:lnTo>
                      <a:pt x="1065" y="113"/>
                    </a:lnTo>
                    <a:lnTo>
                      <a:pt x="1064" y="121"/>
                    </a:lnTo>
                    <a:lnTo>
                      <a:pt x="1057" y="137"/>
                    </a:lnTo>
                    <a:lnTo>
                      <a:pt x="1054" y="141"/>
                    </a:lnTo>
                    <a:lnTo>
                      <a:pt x="1052" y="142"/>
                    </a:lnTo>
                    <a:lnTo>
                      <a:pt x="1051" y="142"/>
                    </a:lnTo>
                    <a:lnTo>
                      <a:pt x="1047" y="144"/>
                    </a:lnTo>
                    <a:lnTo>
                      <a:pt x="1044" y="144"/>
                    </a:lnTo>
                    <a:lnTo>
                      <a:pt x="1043" y="145"/>
                    </a:lnTo>
                    <a:lnTo>
                      <a:pt x="1016" y="152"/>
                    </a:lnTo>
                    <a:lnTo>
                      <a:pt x="1016" y="153"/>
                    </a:lnTo>
                    <a:lnTo>
                      <a:pt x="1012" y="149"/>
                    </a:lnTo>
                    <a:lnTo>
                      <a:pt x="1008" y="148"/>
                    </a:lnTo>
                    <a:lnTo>
                      <a:pt x="1002" y="145"/>
                    </a:lnTo>
                    <a:lnTo>
                      <a:pt x="1001" y="146"/>
                    </a:lnTo>
                    <a:lnTo>
                      <a:pt x="999" y="145"/>
                    </a:lnTo>
                    <a:lnTo>
                      <a:pt x="994" y="145"/>
                    </a:lnTo>
                    <a:lnTo>
                      <a:pt x="992" y="144"/>
                    </a:lnTo>
                    <a:lnTo>
                      <a:pt x="990" y="139"/>
                    </a:lnTo>
                    <a:lnTo>
                      <a:pt x="984" y="133"/>
                    </a:lnTo>
                    <a:lnTo>
                      <a:pt x="983" y="133"/>
                    </a:lnTo>
                    <a:lnTo>
                      <a:pt x="980" y="137"/>
                    </a:lnTo>
                    <a:lnTo>
                      <a:pt x="977" y="141"/>
                    </a:lnTo>
                    <a:lnTo>
                      <a:pt x="976" y="145"/>
                    </a:lnTo>
                    <a:lnTo>
                      <a:pt x="974" y="146"/>
                    </a:lnTo>
                    <a:lnTo>
                      <a:pt x="974" y="155"/>
                    </a:lnTo>
                    <a:lnTo>
                      <a:pt x="973" y="156"/>
                    </a:lnTo>
                    <a:lnTo>
                      <a:pt x="973" y="155"/>
                    </a:lnTo>
                    <a:lnTo>
                      <a:pt x="970" y="153"/>
                    </a:lnTo>
                    <a:lnTo>
                      <a:pt x="970" y="149"/>
                    </a:lnTo>
                    <a:lnTo>
                      <a:pt x="969" y="145"/>
                    </a:lnTo>
                    <a:lnTo>
                      <a:pt x="968" y="144"/>
                    </a:lnTo>
                    <a:lnTo>
                      <a:pt x="962" y="142"/>
                    </a:lnTo>
                    <a:lnTo>
                      <a:pt x="961" y="142"/>
                    </a:lnTo>
                    <a:lnTo>
                      <a:pt x="958" y="144"/>
                    </a:lnTo>
                    <a:lnTo>
                      <a:pt x="948" y="141"/>
                    </a:lnTo>
                    <a:lnTo>
                      <a:pt x="948" y="142"/>
                    </a:lnTo>
                    <a:lnTo>
                      <a:pt x="939" y="148"/>
                    </a:lnTo>
                    <a:lnTo>
                      <a:pt x="916" y="145"/>
                    </a:lnTo>
                    <a:lnTo>
                      <a:pt x="914" y="145"/>
                    </a:lnTo>
                    <a:lnTo>
                      <a:pt x="901" y="163"/>
                    </a:lnTo>
                    <a:lnTo>
                      <a:pt x="901" y="166"/>
                    </a:lnTo>
                    <a:lnTo>
                      <a:pt x="899" y="167"/>
                    </a:lnTo>
                    <a:lnTo>
                      <a:pt x="892" y="188"/>
                    </a:lnTo>
                    <a:lnTo>
                      <a:pt x="892" y="190"/>
                    </a:lnTo>
                    <a:lnTo>
                      <a:pt x="891" y="191"/>
                    </a:lnTo>
                    <a:lnTo>
                      <a:pt x="886" y="191"/>
                    </a:lnTo>
                    <a:lnTo>
                      <a:pt x="881" y="190"/>
                    </a:lnTo>
                    <a:lnTo>
                      <a:pt x="878" y="190"/>
                    </a:lnTo>
                    <a:lnTo>
                      <a:pt x="858" y="194"/>
                    </a:lnTo>
                    <a:lnTo>
                      <a:pt x="842" y="202"/>
                    </a:lnTo>
                    <a:lnTo>
                      <a:pt x="833" y="202"/>
                    </a:lnTo>
                    <a:lnTo>
                      <a:pt x="828" y="206"/>
                    </a:lnTo>
                    <a:lnTo>
                      <a:pt x="824" y="211"/>
                    </a:lnTo>
                    <a:lnTo>
                      <a:pt x="815" y="223"/>
                    </a:lnTo>
                    <a:lnTo>
                      <a:pt x="814" y="226"/>
                    </a:lnTo>
                    <a:lnTo>
                      <a:pt x="810" y="230"/>
                    </a:lnTo>
                    <a:lnTo>
                      <a:pt x="808" y="229"/>
                    </a:lnTo>
                    <a:lnTo>
                      <a:pt x="798" y="226"/>
                    </a:lnTo>
                    <a:lnTo>
                      <a:pt x="797" y="226"/>
                    </a:lnTo>
                    <a:lnTo>
                      <a:pt x="794" y="223"/>
                    </a:lnTo>
                    <a:lnTo>
                      <a:pt x="793" y="223"/>
                    </a:lnTo>
                    <a:lnTo>
                      <a:pt x="793" y="222"/>
                    </a:lnTo>
                    <a:lnTo>
                      <a:pt x="791" y="218"/>
                    </a:lnTo>
                    <a:lnTo>
                      <a:pt x="791" y="216"/>
                    </a:lnTo>
                    <a:lnTo>
                      <a:pt x="790" y="213"/>
                    </a:lnTo>
                    <a:lnTo>
                      <a:pt x="787" y="212"/>
                    </a:lnTo>
                    <a:lnTo>
                      <a:pt x="780" y="211"/>
                    </a:lnTo>
                    <a:lnTo>
                      <a:pt x="743" y="223"/>
                    </a:lnTo>
                    <a:lnTo>
                      <a:pt x="727" y="220"/>
                    </a:lnTo>
                    <a:lnTo>
                      <a:pt x="726" y="220"/>
                    </a:lnTo>
                    <a:lnTo>
                      <a:pt x="724" y="222"/>
                    </a:lnTo>
                    <a:lnTo>
                      <a:pt x="724" y="229"/>
                    </a:lnTo>
                    <a:lnTo>
                      <a:pt x="726" y="233"/>
                    </a:lnTo>
                    <a:lnTo>
                      <a:pt x="729" y="236"/>
                    </a:lnTo>
                    <a:lnTo>
                      <a:pt x="730" y="239"/>
                    </a:lnTo>
                    <a:lnTo>
                      <a:pt x="729" y="243"/>
                    </a:lnTo>
                    <a:lnTo>
                      <a:pt x="729" y="244"/>
                    </a:lnTo>
                    <a:lnTo>
                      <a:pt x="727" y="247"/>
                    </a:lnTo>
                    <a:lnTo>
                      <a:pt x="721" y="247"/>
                    </a:lnTo>
                    <a:lnTo>
                      <a:pt x="717" y="246"/>
                    </a:lnTo>
                    <a:lnTo>
                      <a:pt x="716" y="246"/>
                    </a:lnTo>
                    <a:lnTo>
                      <a:pt x="713" y="247"/>
                    </a:lnTo>
                    <a:lnTo>
                      <a:pt x="710" y="250"/>
                    </a:lnTo>
                    <a:lnTo>
                      <a:pt x="702" y="250"/>
                    </a:lnTo>
                    <a:lnTo>
                      <a:pt x="697" y="249"/>
                    </a:lnTo>
                    <a:lnTo>
                      <a:pt x="695" y="249"/>
                    </a:lnTo>
                    <a:lnTo>
                      <a:pt x="692" y="247"/>
                    </a:lnTo>
                    <a:lnTo>
                      <a:pt x="690" y="244"/>
                    </a:lnTo>
                    <a:lnTo>
                      <a:pt x="681" y="240"/>
                    </a:lnTo>
                    <a:lnTo>
                      <a:pt x="680" y="239"/>
                    </a:lnTo>
                    <a:lnTo>
                      <a:pt x="673" y="239"/>
                    </a:lnTo>
                    <a:lnTo>
                      <a:pt x="670" y="240"/>
                    </a:lnTo>
                    <a:lnTo>
                      <a:pt x="670" y="239"/>
                    </a:lnTo>
                    <a:lnTo>
                      <a:pt x="667" y="233"/>
                    </a:lnTo>
                    <a:lnTo>
                      <a:pt x="660" y="229"/>
                    </a:lnTo>
                    <a:lnTo>
                      <a:pt x="656" y="227"/>
                    </a:lnTo>
                    <a:lnTo>
                      <a:pt x="649" y="227"/>
                    </a:lnTo>
                    <a:lnTo>
                      <a:pt x="646" y="229"/>
                    </a:lnTo>
                    <a:lnTo>
                      <a:pt x="637" y="226"/>
                    </a:lnTo>
                    <a:lnTo>
                      <a:pt x="621" y="219"/>
                    </a:lnTo>
                    <a:lnTo>
                      <a:pt x="618" y="215"/>
                    </a:lnTo>
                    <a:lnTo>
                      <a:pt x="617" y="211"/>
                    </a:lnTo>
                    <a:lnTo>
                      <a:pt x="620" y="205"/>
                    </a:lnTo>
                    <a:lnTo>
                      <a:pt x="621" y="200"/>
                    </a:lnTo>
                    <a:lnTo>
                      <a:pt x="621" y="196"/>
                    </a:lnTo>
                    <a:lnTo>
                      <a:pt x="620" y="194"/>
                    </a:lnTo>
                    <a:lnTo>
                      <a:pt x="618" y="194"/>
                    </a:lnTo>
                    <a:lnTo>
                      <a:pt x="614" y="196"/>
                    </a:lnTo>
                    <a:lnTo>
                      <a:pt x="614" y="197"/>
                    </a:lnTo>
                    <a:lnTo>
                      <a:pt x="610" y="198"/>
                    </a:lnTo>
                    <a:lnTo>
                      <a:pt x="609" y="200"/>
                    </a:lnTo>
                    <a:lnTo>
                      <a:pt x="607" y="200"/>
                    </a:lnTo>
                    <a:lnTo>
                      <a:pt x="604" y="198"/>
                    </a:lnTo>
                    <a:lnTo>
                      <a:pt x="601" y="196"/>
                    </a:lnTo>
                    <a:lnTo>
                      <a:pt x="589" y="196"/>
                    </a:lnTo>
                    <a:lnTo>
                      <a:pt x="583" y="198"/>
                    </a:lnTo>
                    <a:lnTo>
                      <a:pt x="582" y="205"/>
                    </a:lnTo>
                    <a:lnTo>
                      <a:pt x="578" y="209"/>
                    </a:lnTo>
                    <a:lnTo>
                      <a:pt x="567" y="208"/>
                    </a:lnTo>
                    <a:lnTo>
                      <a:pt x="565" y="208"/>
                    </a:lnTo>
                    <a:lnTo>
                      <a:pt x="564" y="206"/>
                    </a:lnTo>
                    <a:lnTo>
                      <a:pt x="563" y="206"/>
                    </a:lnTo>
                    <a:lnTo>
                      <a:pt x="548" y="230"/>
                    </a:lnTo>
                    <a:lnTo>
                      <a:pt x="533" y="236"/>
                    </a:lnTo>
                    <a:lnTo>
                      <a:pt x="530" y="239"/>
                    </a:lnTo>
                    <a:lnTo>
                      <a:pt x="530" y="264"/>
                    </a:lnTo>
                    <a:lnTo>
                      <a:pt x="529" y="269"/>
                    </a:lnTo>
                    <a:lnTo>
                      <a:pt x="527" y="272"/>
                    </a:lnTo>
                    <a:lnTo>
                      <a:pt x="527" y="273"/>
                    </a:lnTo>
                    <a:lnTo>
                      <a:pt x="526" y="275"/>
                    </a:lnTo>
                    <a:lnTo>
                      <a:pt x="523" y="275"/>
                    </a:lnTo>
                    <a:lnTo>
                      <a:pt x="523" y="278"/>
                    </a:lnTo>
                    <a:lnTo>
                      <a:pt x="494" y="276"/>
                    </a:lnTo>
                    <a:lnTo>
                      <a:pt x="494" y="275"/>
                    </a:lnTo>
                    <a:lnTo>
                      <a:pt x="493" y="273"/>
                    </a:lnTo>
                    <a:lnTo>
                      <a:pt x="493" y="272"/>
                    </a:lnTo>
                    <a:lnTo>
                      <a:pt x="498" y="250"/>
                    </a:lnTo>
                    <a:lnTo>
                      <a:pt x="498" y="240"/>
                    </a:lnTo>
                    <a:lnTo>
                      <a:pt x="496" y="236"/>
                    </a:lnTo>
                    <a:lnTo>
                      <a:pt x="488" y="229"/>
                    </a:lnTo>
                    <a:lnTo>
                      <a:pt x="481" y="226"/>
                    </a:lnTo>
                    <a:lnTo>
                      <a:pt x="480" y="226"/>
                    </a:lnTo>
                    <a:lnTo>
                      <a:pt x="480" y="229"/>
                    </a:lnTo>
                    <a:lnTo>
                      <a:pt x="463" y="250"/>
                    </a:lnTo>
                    <a:lnTo>
                      <a:pt x="456" y="254"/>
                    </a:lnTo>
                    <a:lnTo>
                      <a:pt x="453" y="254"/>
                    </a:lnTo>
                    <a:lnTo>
                      <a:pt x="441" y="253"/>
                    </a:lnTo>
                    <a:lnTo>
                      <a:pt x="436" y="253"/>
                    </a:lnTo>
                    <a:lnTo>
                      <a:pt x="427" y="254"/>
                    </a:lnTo>
                    <a:lnTo>
                      <a:pt x="424" y="257"/>
                    </a:lnTo>
                    <a:lnTo>
                      <a:pt x="412" y="257"/>
                    </a:lnTo>
                    <a:lnTo>
                      <a:pt x="409" y="260"/>
                    </a:lnTo>
                    <a:lnTo>
                      <a:pt x="409" y="261"/>
                    </a:lnTo>
                    <a:lnTo>
                      <a:pt x="407" y="267"/>
                    </a:lnTo>
                    <a:lnTo>
                      <a:pt x="402" y="273"/>
                    </a:lnTo>
                    <a:lnTo>
                      <a:pt x="402" y="285"/>
                    </a:lnTo>
                    <a:lnTo>
                      <a:pt x="396" y="290"/>
                    </a:lnTo>
                    <a:lnTo>
                      <a:pt x="389" y="294"/>
                    </a:lnTo>
                    <a:lnTo>
                      <a:pt x="385" y="301"/>
                    </a:lnTo>
                    <a:lnTo>
                      <a:pt x="386" y="310"/>
                    </a:lnTo>
                    <a:lnTo>
                      <a:pt x="386" y="313"/>
                    </a:lnTo>
                    <a:lnTo>
                      <a:pt x="388" y="317"/>
                    </a:lnTo>
                    <a:lnTo>
                      <a:pt x="395" y="327"/>
                    </a:lnTo>
                    <a:lnTo>
                      <a:pt x="400" y="339"/>
                    </a:lnTo>
                    <a:lnTo>
                      <a:pt x="403" y="343"/>
                    </a:lnTo>
                    <a:lnTo>
                      <a:pt x="405" y="346"/>
                    </a:lnTo>
                    <a:lnTo>
                      <a:pt x="405" y="354"/>
                    </a:lnTo>
                    <a:lnTo>
                      <a:pt x="406" y="366"/>
                    </a:lnTo>
                    <a:lnTo>
                      <a:pt x="410" y="377"/>
                    </a:lnTo>
                    <a:lnTo>
                      <a:pt x="410" y="378"/>
                    </a:lnTo>
                    <a:lnTo>
                      <a:pt x="409" y="380"/>
                    </a:lnTo>
                    <a:lnTo>
                      <a:pt x="406" y="380"/>
                    </a:lnTo>
                    <a:lnTo>
                      <a:pt x="405" y="381"/>
                    </a:lnTo>
                    <a:lnTo>
                      <a:pt x="402" y="387"/>
                    </a:lnTo>
                    <a:lnTo>
                      <a:pt x="386" y="409"/>
                    </a:lnTo>
                    <a:lnTo>
                      <a:pt x="385" y="410"/>
                    </a:lnTo>
                    <a:lnTo>
                      <a:pt x="382" y="410"/>
                    </a:lnTo>
                    <a:lnTo>
                      <a:pt x="381" y="409"/>
                    </a:lnTo>
                    <a:lnTo>
                      <a:pt x="368" y="402"/>
                    </a:lnTo>
                    <a:lnTo>
                      <a:pt x="361" y="402"/>
                    </a:lnTo>
                    <a:lnTo>
                      <a:pt x="354" y="405"/>
                    </a:lnTo>
                    <a:lnTo>
                      <a:pt x="352" y="405"/>
                    </a:lnTo>
                    <a:lnTo>
                      <a:pt x="333" y="384"/>
                    </a:lnTo>
                    <a:lnTo>
                      <a:pt x="326" y="378"/>
                    </a:lnTo>
                    <a:lnTo>
                      <a:pt x="325" y="377"/>
                    </a:lnTo>
                    <a:lnTo>
                      <a:pt x="315" y="371"/>
                    </a:lnTo>
                    <a:lnTo>
                      <a:pt x="312" y="367"/>
                    </a:lnTo>
                    <a:lnTo>
                      <a:pt x="309" y="364"/>
                    </a:lnTo>
                    <a:lnTo>
                      <a:pt x="297" y="360"/>
                    </a:lnTo>
                    <a:lnTo>
                      <a:pt x="293" y="360"/>
                    </a:lnTo>
                    <a:lnTo>
                      <a:pt x="292" y="359"/>
                    </a:lnTo>
                    <a:lnTo>
                      <a:pt x="290" y="356"/>
                    </a:lnTo>
                    <a:lnTo>
                      <a:pt x="287" y="352"/>
                    </a:lnTo>
                    <a:lnTo>
                      <a:pt x="287" y="346"/>
                    </a:lnTo>
                    <a:lnTo>
                      <a:pt x="292" y="340"/>
                    </a:lnTo>
                    <a:lnTo>
                      <a:pt x="318" y="324"/>
                    </a:lnTo>
                    <a:lnTo>
                      <a:pt x="321" y="320"/>
                    </a:lnTo>
                    <a:lnTo>
                      <a:pt x="322" y="318"/>
                    </a:lnTo>
                    <a:lnTo>
                      <a:pt x="322" y="306"/>
                    </a:lnTo>
                    <a:lnTo>
                      <a:pt x="321" y="301"/>
                    </a:lnTo>
                    <a:lnTo>
                      <a:pt x="321" y="300"/>
                    </a:lnTo>
                    <a:lnTo>
                      <a:pt x="315" y="294"/>
                    </a:lnTo>
                    <a:lnTo>
                      <a:pt x="314" y="294"/>
                    </a:lnTo>
                    <a:lnTo>
                      <a:pt x="312" y="293"/>
                    </a:lnTo>
                    <a:lnTo>
                      <a:pt x="311" y="293"/>
                    </a:lnTo>
                    <a:lnTo>
                      <a:pt x="299" y="282"/>
                    </a:lnTo>
                    <a:lnTo>
                      <a:pt x="293" y="278"/>
                    </a:lnTo>
                    <a:lnTo>
                      <a:pt x="276" y="260"/>
                    </a:lnTo>
                    <a:lnTo>
                      <a:pt x="275" y="257"/>
                    </a:lnTo>
                    <a:lnTo>
                      <a:pt x="269" y="250"/>
                    </a:lnTo>
                    <a:lnTo>
                      <a:pt x="268" y="253"/>
                    </a:lnTo>
                    <a:lnTo>
                      <a:pt x="262" y="276"/>
                    </a:lnTo>
                    <a:lnTo>
                      <a:pt x="262" y="278"/>
                    </a:lnTo>
                    <a:lnTo>
                      <a:pt x="258" y="285"/>
                    </a:lnTo>
                    <a:lnTo>
                      <a:pt x="256" y="289"/>
                    </a:lnTo>
                    <a:lnTo>
                      <a:pt x="254" y="292"/>
                    </a:lnTo>
                    <a:lnTo>
                      <a:pt x="252" y="292"/>
                    </a:lnTo>
                    <a:lnTo>
                      <a:pt x="249" y="290"/>
                    </a:lnTo>
                    <a:lnTo>
                      <a:pt x="237" y="290"/>
                    </a:lnTo>
                    <a:lnTo>
                      <a:pt x="233" y="294"/>
                    </a:lnTo>
                    <a:lnTo>
                      <a:pt x="218" y="318"/>
                    </a:lnTo>
                    <a:lnTo>
                      <a:pt x="208" y="321"/>
                    </a:lnTo>
                    <a:lnTo>
                      <a:pt x="201" y="313"/>
                    </a:lnTo>
                    <a:lnTo>
                      <a:pt x="191" y="314"/>
                    </a:lnTo>
                    <a:lnTo>
                      <a:pt x="188" y="320"/>
                    </a:lnTo>
                    <a:lnTo>
                      <a:pt x="185" y="321"/>
                    </a:lnTo>
                    <a:lnTo>
                      <a:pt x="189" y="339"/>
                    </a:lnTo>
                    <a:lnTo>
                      <a:pt x="180" y="349"/>
                    </a:lnTo>
                    <a:lnTo>
                      <a:pt x="178" y="347"/>
                    </a:lnTo>
                    <a:lnTo>
                      <a:pt x="177" y="347"/>
                    </a:lnTo>
                    <a:lnTo>
                      <a:pt x="170" y="342"/>
                    </a:lnTo>
                    <a:lnTo>
                      <a:pt x="160" y="327"/>
                    </a:lnTo>
                    <a:lnTo>
                      <a:pt x="156" y="323"/>
                    </a:lnTo>
                    <a:lnTo>
                      <a:pt x="156" y="321"/>
                    </a:lnTo>
                    <a:lnTo>
                      <a:pt x="151" y="317"/>
                    </a:lnTo>
                    <a:lnTo>
                      <a:pt x="149" y="317"/>
                    </a:lnTo>
                    <a:lnTo>
                      <a:pt x="138" y="328"/>
                    </a:lnTo>
                    <a:lnTo>
                      <a:pt x="138" y="330"/>
                    </a:lnTo>
                    <a:lnTo>
                      <a:pt x="136" y="331"/>
                    </a:lnTo>
                    <a:lnTo>
                      <a:pt x="134" y="328"/>
                    </a:lnTo>
                    <a:lnTo>
                      <a:pt x="132" y="328"/>
                    </a:lnTo>
                    <a:lnTo>
                      <a:pt x="121" y="324"/>
                    </a:lnTo>
                    <a:lnTo>
                      <a:pt x="114" y="324"/>
                    </a:lnTo>
                    <a:lnTo>
                      <a:pt x="114" y="328"/>
                    </a:lnTo>
                    <a:lnTo>
                      <a:pt x="113" y="338"/>
                    </a:lnTo>
                    <a:lnTo>
                      <a:pt x="105" y="345"/>
                    </a:lnTo>
                    <a:lnTo>
                      <a:pt x="100" y="346"/>
                    </a:lnTo>
                    <a:lnTo>
                      <a:pt x="99" y="346"/>
                    </a:lnTo>
                    <a:lnTo>
                      <a:pt x="98" y="345"/>
                    </a:lnTo>
                    <a:lnTo>
                      <a:pt x="96" y="345"/>
                    </a:lnTo>
                    <a:lnTo>
                      <a:pt x="92" y="340"/>
                    </a:lnTo>
                    <a:lnTo>
                      <a:pt x="89" y="336"/>
                    </a:lnTo>
                    <a:lnTo>
                      <a:pt x="89" y="335"/>
                    </a:lnTo>
                    <a:lnTo>
                      <a:pt x="88" y="332"/>
                    </a:lnTo>
                    <a:lnTo>
                      <a:pt x="86" y="330"/>
                    </a:lnTo>
                    <a:lnTo>
                      <a:pt x="82" y="325"/>
                    </a:lnTo>
                    <a:lnTo>
                      <a:pt x="81" y="325"/>
                    </a:lnTo>
                    <a:lnTo>
                      <a:pt x="79" y="328"/>
                    </a:lnTo>
                    <a:lnTo>
                      <a:pt x="78" y="328"/>
                    </a:lnTo>
                    <a:lnTo>
                      <a:pt x="72" y="342"/>
                    </a:lnTo>
                    <a:lnTo>
                      <a:pt x="62" y="346"/>
                    </a:lnTo>
                    <a:lnTo>
                      <a:pt x="57" y="354"/>
                    </a:lnTo>
                    <a:lnTo>
                      <a:pt x="53" y="364"/>
                    </a:lnTo>
                    <a:lnTo>
                      <a:pt x="53" y="366"/>
                    </a:lnTo>
                    <a:lnTo>
                      <a:pt x="50" y="366"/>
                    </a:lnTo>
                    <a:lnTo>
                      <a:pt x="46" y="370"/>
                    </a:lnTo>
                    <a:lnTo>
                      <a:pt x="44" y="370"/>
                    </a:lnTo>
                    <a:lnTo>
                      <a:pt x="39" y="371"/>
                    </a:lnTo>
                    <a:lnTo>
                      <a:pt x="38" y="371"/>
                    </a:lnTo>
                    <a:lnTo>
                      <a:pt x="29" y="378"/>
                    </a:lnTo>
                    <a:lnTo>
                      <a:pt x="25" y="378"/>
                    </a:lnTo>
                    <a:lnTo>
                      <a:pt x="23" y="374"/>
                    </a:lnTo>
                    <a:lnTo>
                      <a:pt x="23" y="370"/>
                    </a:lnTo>
                    <a:lnTo>
                      <a:pt x="21" y="366"/>
                    </a:lnTo>
                    <a:lnTo>
                      <a:pt x="19" y="366"/>
                    </a:lnTo>
                    <a:lnTo>
                      <a:pt x="15" y="371"/>
                    </a:lnTo>
                    <a:lnTo>
                      <a:pt x="7" y="392"/>
                    </a:lnTo>
                    <a:lnTo>
                      <a:pt x="0" y="394"/>
                    </a:lnTo>
                    <a:lnTo>
                      <a:pt x="4" y="405"/>
                    </a:lnTo>
                    <a:lnTo>
                      <a:pt x="7" y="407"/>
                    </a:lnTo>
                    <a:lnTo>
                      <a:pt x="8" y="407"/>
                    </a:lnTo>
                    <a:lnTo>
                      <a:pt x="15" y="409"/>
                    </a:lnTo>
                    <a:lnTo>
                      <a:pt x="23" y="409"/>
                    </a:lnTo>
                    <a:lnTo>
                      <a:pt x="29" y="410"/>
                    </a:lnTo>
                    <a:lnTo>
                      <a:pt x="29" y="412"/>
                    </a:lnTo>
                    <a:lnTo>
                      <a:pt x="31" y="412"/>
                    </a:lnTo>
                    <a:lnTo>
                      <a:pt x="35" y="414"/>
                    </a:lnTo>
                    <a:lnTo>
                      <a:pt x="35" y="416"/>
                    </a:lnTo>
                    <a:lnTo>
                      <a:pt x="40" y="419"/>
                    </a:lnTo>
                    <a:lnTo>
                      <a:pt x="50" y="419"/>
                    </a:lnTo>
                    <a:lnTo>
                      <a:pt x="58" y="426"/>
                    </a:lnTo>
                    <a:lnTo>
                      <a:pt x="60" y="433"/>
                    </a:lnTo>
                    <a:lnTo>
                      <a:pt x="65" y="447"/>
                    </a:lnTo>
                    <a:lnTo>
                      <a:pt x="65" y="448"/>
                    </a:lnTo>
                    <a:lnTo>
                      <a:pt x="67" y="448"/>
                    </a:lnTo>
                    <a:lnTo>
                      <a:pt x="67" y="452"/>
                    </a:lnTo>
                    <a:lnTo>
                      <a:pt x="65" y="454"/>
                    </a:lnTo>
                    <a:lnTo>
                      <a:pt x="65" y="457"/>
                    </a:lnTo>
                    <a:lnTo>
                      <a:pt x="61" y="455"/>
                    </a:lnTo>
                    <a:lnTo>
                      <a:pt x="60" y="450"/>
                    </a:lnTo>
                    <a:lnTo>
                      <a:pt x="60" y="445"/>
                    </a:lnTo>
                    <a:lnTo>
                      <a:pt x="58" y="445"/>
                    </a:lnTo>
                    <a:lnTo>
                      <a:pt x="54" y="443"/>
                    </a:lnTo>
                    <a:lnTo>
                      <a:pt x="51" y="447"/>
                    </a:lnTo>
                    <a:lnTo>
                      <a:pt x="51" y="452"/>
                    </a:lnTo>
                    <a:lnTo>
                      <a:pt x="53" y="452"/>
                    </a:lnTo>
                    <a:lnTo>
                      <a:pt x="54" y="455"/>
                    </a:lnTo>
                    <a:lnTo>
                      <a:pt x="50" y="459"/>
                    </a:lnTo>
                    <a:lnTo>
                      <a:pt x="44" y="462"/>
                    </a:lnTo>
                    <a:lnTo>
                      <a:pt x="43" y="462"/>
                    </a:lnTo>
                    <a:lnTo>
                      <a:pt x="43" y="464"/>
                    </a:lnTo>
                    <a:lnTo>
                      <a:pt x="38" y="465"/>
                    </a:lnTo>
                    <a:lnTo>
                      <a:pt x="36" y="469"/>
                    </a:lnTo>
                    <a:lnTo>
                      <a:pt x="36" y="470"/>
                    </a:lnTo>
                    <a:lnTo>
                      <a:pt x="39" y="474"/>
                    </a:lnTo>
                    <a:lnTo>
                      <a:pt x="48" y="483"/>
                    </a:lnTo>
                    <a:lnTo>
                      <a:pt x="54" y="493"/>
                    </a:lnTo>
                    <a:lnTo>
                      <a:pt x="54" y="494"/>
                    </a:lnTo>
                    <a:lnTo>
                      <a:pt x="55" y="500"/>
                    </a:lnTo>
                    <a:lnTo>
                      <a:pt x="55" y="501"/>
                    </a:lnTo>
                    <a:lnTo>
                      <a:pt x="58" y="508"/>
                    </a:lnTo>
                    <a:lnTo>
                      <a:pt x="61" y="512"/>
                    </a:lnTo>
                    <a:lnTo>
                      <a:pt x="61" y="514"/>
                    </a:lnTo>
                    <a:lnTo>
                      <a:pt x="60" y="515"/>
                    </a:lnTo>
                    <a:lnTo>
                      <a:pt x="60" y="517"/>
                    </a:lnTo>
                    <a:lnTo>
                      <a:pt x="58" y="518"/>
                    </a:lnTo>
                    <a:lnTo>
                      <a:pt x="50" y="517"/>
                    </a:lnTo>
                    <a:lnTo>
                      <a:pt x="48" y="518"/>
                    </a:lnTo>
                    <a:lnTo>
                      <a:pt x="48" y="519"/>
                    </a:lnTo>
                    <a:lnTo>
                      <a:pt x="50" y="529"/>
                    </a:lnTo>
                    <a:lnTo>
                      <a:pt x="53" y="539"/>
                    </a:lnTo>
                    <a:lnTo>
                      <a:pt x="53" y="543"/>
                    </a:lnTo>
                    <a:lnTo>
                      <a:pt x="54" y="550"/>
                    </a:lnTo>
                    <a:lnTo>
                      <a:pt x="54" y="554"/>
                    </a:lnTo>
                    <a:lnTo>
                      <a:pt x="51" y="557"/>
                    </a:lnTo>
                    <a:lnTo>
                      <a:pt x="43" y="560"/>
                    </a:lnTo>
                    <a:lnTo>
                      <a:pt x="40" y="557"/>
                    </a:lnTo>
                    <a:lnTo>
                      <a:pt x="40" y="556"/>
                    </a:lnTo>
                    <a:lnTo>
                      <a:pt x="36" y="556"/>
                    </a:lnTo>
                    <a:lnTo>
                      <a:pt x="33" y="554"/>
                    </a:lnTo>
                    <a:lnTo>
                      <a:pt x="28" y="554"/>
                    </a:lnTo>
                    <a:lnTo>
                      <a:pt x="28" y="553"/>
                    </a:lnTo>
                    <a:lnTo>
                      <a:pt x="26" y="551"/>
                    </a:lnTo>
                    <a:lnTo>
                      <a:pt x="26" y="550"/>
                    </a:lnTo>
                    <a:lnTo>
                      <a:pt x="25" y="550"/>
                    </a:lnTo>
                    <a:lnTo>
                      <a:pt x="23" y="549"/>
                    </a:lnTo>
                    <a:lnTo>
                      <a:pt x="22" y="553"/>
                    </a:lnTo>
                    <a:lnTo>
                      <a:pt x="16" y="553"/>
                    </a:lnTo>
                    <a:lnTo>
                      <a:pt x="11" y="554"/>
                    </a:lnTo>
                    <a:lnTo>
                      <a:pt x="9" y="554"/>
                    </a:lnTo>
                    <a:lnTo>
                      <a:pt x="9" y="563"/>
                    </a:lnTo>
                    <a:lnTo>
                      <a:pt x="15" y="571"/>
                    </a:lnTo>
                    <a:lnTo>
                      <a:pt x="18" y="577"/>
                    </a:lnTo>
                    <a:lnTo>
                      <a:pt x="14" y="592"/>
                    </a:lnTo>
                    <a:lnTo>
                      <a:pt x="14" y="593"/>
                    </a:lnTo>
                    <a:lnTo>
                      <a:pt x="15" y="593"/>
                    </a:lnTo>
                    <a:lnTo>
                      <a:pt x="18" y="596"/>
                    </a:lnTo>
                    <a:lnTo>
                      <a:pt x="19" y="596"/>
                    </a:lnTo>
                    <a:lnTo>
                      <a:pt x="21" y="598"/>
                    </a:lnTo>
                    <a:lnTo>
                      <a:pt x="25" y="609"/>
                    </a:lnTo>
                    <a:lnTo>
                      <a:pt x="22" y="616"/>
                    </a:lnTo>
                    <a:lnTo>
                      <a:pt x="21" y="625"/>
                    </a:lnTo>
                    <a:lnTo>
                      <a:pt x="25" y="634"/>
                    </a:lnTo>
                    <a:lnTo>
                      <a:pt x="31" y="641"/>
                    </a:lnTo>
                    <a:lnTo>
                      <a:pt x="21" y="651"/>
                    </a:lnTo>
                    <a:lnTo>
                      <a:pt x="15" y="658"/>
                    </a:lnTo>
                    <a:lnTo>
                      <a:pt x="15" y="659"/>
                    </a:lnTo>
                    <a:lnTo>
                      <a:pt x="16" y="659"/>
                    </a:lnTo>
                    <a:lnTo>
                      <a:pt x="19" y="661"/>
                    </a:lnTo>
                    <a:lnTo>
                      <a:pt x="32" y="661"/>
                    </a:lnTo>
                    <a:lnTo>
                      <a:pt x="44" y="665"/>
                    </a:lnTo>
                    <a:lnTo>
                      <a:pt x="44" y="666"/>
                    </a:lnTo>
                    <a:lnTo>
                      <a:pt x="46" y="670"/>
                    </a:lnTo>
                    <a:lnTo>
                      <a:pt x="47" y="681"/>
                    </a:lnTo>
                    <a:lnTo>
                      <a:pt x="47" y="685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5" name="Freeform 6524">
                <a:extLst>
                  <a:ext uri="{FF2B5EF4-FFF2-40B4-BE49-F238E27FC236}">
                    <a16:creationId xmlns:a16="http://schemas.microsoft.com/office/drawing/2014/main" id="{7A170FAB-97CD-C0A1-9390-A54683695B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4" y="3298"/>
                <a:ext cx="30" cy="69"/>
              </a:xfrm>
              <a:custGeom>
                <a:avLst/>
                <a:gdLst>
                  <a:gd name="T0" fmla="*/ 50 w 121"/>
                  <a:gd name="T1" fmla="*/ 273 h 273"/>
                  <a:gd name="T2" fmla="*/ 42 w 121"/>
                  <a:gd name="T3" fmla="*/ 262 h 273"/>
                  <a:gd name="T4" fmla="*/ 40 w 121"/>
                  <a:gd name="T5" fmla="*/ 249 h 273"/>
                  <a:gd name="T6" fmla="*/ 32 w 121"/>
                  <a:gd name="T7" fmla="*/ 242 h 273"/>
                  <a:gd name="T8" fmla="*/ 42 w 121"/>
                  <a:gd name="T9" fmla="*/ 225 h 273"/>
                  <a:gd name="T10" fmla="*/ 42 w 121"/>
                  <a:gd name="T11" fmla="*/ 214 h 273"/>
                  <a:gd name="T12" fmla="*/ 19 w 121"/>
                  <a:gd name="T13" fmla="*/ 211 h 273"/>
                  <a:gd name="T14" fmla="*/ 7 w 121"/>
                  <a:gd name="T15" fmla="*/ 213 h 273"/>
                  <a:gd name="T16" fmla="*/ 1 w 121"/>
                  <a:gd name="T17" fmla="*/ 207 h 273"/>
                  <a:gd name="T18" fmla="*/ 0 w 121"/>
                  <a:gd name="T19" fmla="*/ 197 h 273"/>
                  <a:gd name="T20" fmla="*/ 2 w 121"/>
                  <a:gd name="T21" fmla="*/ 164 h 273"/>
                  <a:gd name="T22" fmla="*/ 11 w 121"/>
                  <a:gd name="T23" fmla="*/ 171 h 273"/>
                  <a:gd name="T24" fmla="*/ 23 w 121"/>
                  <a:gd name="T25" fmla="*/ 175 h 273"/>
                  <a:gd name="T26" fmla="*/ 23 w 121"/>
                  <a:gd name="T27" fmla="*/ 164 h 273"/>
                  <a:gd name="T28" fmla="*/ 25 w 121"/>
                  <a:gd name="T29" fmla="*/ 146 h 273"/>
                  <a:gd name="T30" fmla="*/ 39 w 121"/>
                  <a:gd name="T31" fmla="*/ 146 h 273"/>
                  <a:gd name="T32" fmla="*/ 53 w 121"/>
                  <a:gd name="T33" fmla="*/ 144 h 273"/>
                  <a:gd name="T34" fmla="*/ 50 w 121"/>
                  <a:gd name="T35" fmla="*/ 132 h 273"/>
                  <a:gd name="T36" fmla="*/ 55 w 121"/>
                  <a:gd name="T37" fmla="*/ 114 h 273"/>
                  <a:gd name="T38" fmla="*/ 44 w 121"/>
                  <a:gd name="T39" fmla="*/ 114 h 273"/>
                  <a:gd name="T40" fmla="*/ 32 w 121"/>
                  <a:gd name="T41" fmla="*/ 110 h 273"/>
                  <a:gd name="T42" fmla="*/ 35 w 121"/>
                  <a:gd name="T43" fmla="*/ 93 h 273"/>
                  <a:gd name="T44" fmla="*/ 42 w 121"/>
                  <a:gd name="T45" fmla="*/ 91 h 273"/>
                  <a:gd name="T46" fmla="*/ 50 w 121"/>
                  <a:gd name="T47" fmla="*/ 83 h 273"/>
                  <a:gd name="T48" fmla="*/ 60 w 121"/>
                  <a:gd name="T49" fmla="*/ 74 h 273"/>
                  <a:gd name="T50" fmla="*/ 53 w 121"/>
                  <a:gd name="T51" fmla="*/ 65 h 273"/>
                  <a:gd name="T52" fmla="*/ 47 w 121"/>
                  <a:gd name="T53" fmla="*/ 45 h 273"/>
                  <a:gd name="T54" fmla="*/ 75 w 121"/>
                  <a:gd name="T55" fmla="*/ 36 h 273"/>
                  <a:gd name="T56" fmla="*/ 96 w 121"/>
                  <a:gd name="T57" fmla="*/ 23 h 273"/>
                  <a:gd name="T58" fmla="*/ 109 w 121"/>
                  <a:gd name="T59" fmla="*/ 6 h 273"/>
                  <a:gd name="T60" fmla="*/ 121 w 121"/>
                  <a:gd name="T61" fmla="*/ 0 h 2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21" h="273">
                    <a:moveTo>
                      <a:pt x="50" y="273"/>
                    </a:moveTo>
                    <a:lnTo>
                      <a:pt x="42" y="262"/>
                    </a:lnTo>
                    <a:lnTo>
                      <a:pt x="40" y="249"/>
                    </a:lnTo>
                    <a:lnTo>
                      <a:pt x="32" y="242"/>
                    </a:lnTo>
                    <a:lnTo>
                      <a:pt x="42" y="225"/>
                    </a:lnTo>
                    <a:lnTo>
                      <a:pt x="42" y="214"/>
                    </a:lnTo>
                    <a:lnTo>
                      <a:pt x="19" y="211"/>
                    </a:lnTo>
                    <a:lnTo>
                      <a:pt x="7" y="213"/>
                    </a:lnTo>
                    <a:lnTo>
                      <a:pt x="1" y="207"/>
                    </a:lnTo>
                    <a:lnTo>
                      <a:pt x="0" y="197"/>
                    </a:lnTo>
                    <a:lnTo>
                      <a:pt x="2" y="164"/>
                    </a:lnTo>
                    <a:lnTo>
                      <a:pt x="11" y="171"/>
                    </a:lnTo>
                    <a:lnTo>
                      <a:pt x="23" y="175"/>
                    </a:lnTo>
                    <a:lnTo>
                      <a:pt x="23" y="164"/>
                    </a:lnTo>
                    <a:lnTo>
                      <a:pt x="25" y="146"/>
                    </a:lnTo>
                    <a:lnTo>
                      <a:pt x="39" y="146"/>
                    </a:lnTo>
                    <a:lnTo>
                      <a:pt x="53" y="144"/>
                    </a:lnTo>
                    <a:lnTo>
                      <a:pt x="50" y="132"/>
                    </a:lnTo>
                    <a:lnTo>
                      <a:pt x="55" y="114"/>
                    </a:lnTo>
                    <a:lnTo>
                      <a:pt x="44" y="114"/>
                    </a:lnTo>
                    <a:lnTo>
                      <a:pt x="32" y="110"/>
                    </a:lnTo>
                    <a:lnTo>
                      <a:pt x="35" y="93"/>
                    </a:lnTo>
                    <a:lnTo>
                      <a:pt x="42" y="91"/>
                    </a:lnTo>
                    <a:lnTo>
                      <a:pt x="50" y="83"/>
                    </a:lnTo>
                    <a:lnTo>
                      <a:pt x="60" y="74"/>
                    </a:lnTo>
                    <a:lnTo>
                      <a:pt x="53" y="65"/>
                    </a:lnTo>
                    <a:lnTo>
                      <a:pt x="47" y="45"/>
                    </a:lnTo>
                    <a:lnTo>
                      <a:pt x="75" y="36"/>
                    </a:lnTo>
                    <a:lnTo>
                      <a:pt x="96" y="23"/>
                    </a:lnTo>
                    <a:lnTo>
                      <a:pt x="109" y="6"/>
                    </a:lnTo>
                    <a:lnTo>
                      <a:pt x="121" y="0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6" name="Freeform 6525">
                <a:extLst>
                  <a:ext uri="{FF2B5EF4-FFF2-40B4-BE49-F238E27FC236}">
                    <a16:creationId xmlns:a16="http://schemas.microsoft.com/office/drawing/2014/main" id="{577CF585-3384-A952-2132-26E9E51656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6" y="3361"/>
                <a:ext cx="71" cy="85"/>
              </a:xfrm>
              <a:custGeom>
                <a:avLst/>
                <a:gdLst>
                  <a:gd name="T0" fmla="*/ 220 w 282"/>
                  <a:gd name="T1" fmla="*/ 325 h 340"/>
                  <a:gd name="T2" fmla="*/ 232 w 282"/>
                  <a:gd name="T3" fmla="*/ 317 h 340"/>
                  <a:gd name="T4" fmla="*/ 212 w 282"/>
                  <a:gd name="T5" fmla="*/ 292 h 340"/>
                  <a:gd name="T6" fmla="*/ 219 w 282"/>
                  <a:gd name="T7" fmla="*/ 273 h 340"/>
                  <a:gd name="T8" fmla="*/ 223 w 282"/>
                  <a:gd name="T9" fmla="*/ 264 h 340"/>
                  <a:gd name="T10" fmla="*/ 218 w 282"/>
                  <a:gd name="T11" fmla="*/ 246 h 340"/>
                  <a:gd name="T12" fmla="*/ 228 w 282"/>
                  <a:gd name="T13" fmla="*/ 243 h 340"/>
                  <a:gd name="T14" fmla="*/ 251 w 282"/>
                  <a:gd name="T15" fmla="*/ 243 h 340"/>
                  <a:gd name="T16" fmla="*/ 279 w 282"/>
                  <a:gd name="T17" fmla="*/ 242 h 340"/>
                  <a:gd name="T18" fmla="*/ 279 w 282"/>
                  <a:gd name="T19" fmla="*/ 230 h 340"/>
                  <a:gd name="T20" fmla="*/ 271 w 282"/>
                  <a:gd name="T21" fmla="*/ 227 h 340"/>
                  <a:gd name="T22" fmla="*/ 268 w 282"/>
                  <a:gd name="T23" fmla="*/ 227 h 340"/>
                  <a:gd name="T24" fmla="*/ 263 w 282"/>
                  <a:gd name="T25" fmla="*/ 227 h 340"/>
                  <a:gd name="T26" fmla="*/ 257 w 282"/>
                  <a:gd name="T27" fmla="*/ 201 h 340"/>
                  <a:gd name="T28" fmla="*/ 244 w 282"/>
                  <a:gd name="T29" fmla="*/ 196 h 340"/>
                  <a:gd name="T30" fmla="*/ 243 w 282"/>
                  <a:gd name="T31" fmla="*/ 189 h 340"/>
                  <a:gd name="T32" fmla="*/ 244 w 282"/>
                  <a:gd name="T33" fmla="*/ 183 h 340"/>
                  <a:gd name="T34" fmla="*/ 247 w 282"/>
                  <a:gd name="T35" fmla="*/ 177 h 340"/>
                  <a:gd name="T36" fmla="*/ 254 w 282"/>
                  <a:gd name="T37" fmla="*/ 159 h 340"/>
                  <a:gd name="T38" fmla="*/ 250 w 282"/>
                  <a:gd name="T39" fmla="*/ 152 h 340"/>
                  <a:gd name="T40" fmla="*/ 251 w 282"/>
                  <a:gd name="T41" fmla="*/ 139 h 340"/>
                  <a:gd name="T42" fmla="*/ 244 w 282"/>
                  <a:gd name="T43" fmla="*/ 127 h 340"/>
                  <a:gd name="T44" fmla="*/ 236 w 282"/>
                  <a:gd name="T45" fmla="*/ 120 h 340"/>
                  <a:gd name="T46" fmla="*/ 229 w 282"/>
                  <a:gd name="T47" fmla="*/ 106 h 340"/>
                  <a:gd name="T48" fmla="*/ 208 w 282"/>
                  <a:gd name="T49" fmla="*/ 95 h 340"/>
                  <a:gd name="T50" fmla="*/ 197 w 282"/>
                  <a:gd name="T51" fmla="*/ 102 h 340"/>
                  <a:gd name="T52" fmla="*/ 187 w 282"/>
                  <a:gd name="T53" fmla="*/ 100 h 340"/>
                  <a:gd name="T54" fmla="*/ 186 w 282"/>
                  <a:gd name="T55" fmla="*/ 91 h 340"/>
                  <a:gd name="T56" fmla="*/ 194 w 282"/>
                  <a:gd name="T57" fmla="*/ 77 h 340"/>
                  <a:gd name="T58" fmla="*/ 193 w 282"/>
                  <a:gd name="T59" fmla="*/ 70 h 340"/>
                  <a:gd name="T60" fmla="*/ 186 w 282"/>
                  <a:gd name="T61" fmla="*/ 29 h 340"/>
                  <a:gd name="T62" fmla="*/ 170 w 282"/>
                  <a:gd name="T63" fmla="*/ 29 h 340"/>
                  <a:gd name="T64" fmla="*/ 163 w 282"/>
                  <a:gd name="T65" fmla="*/ 25 h 340"/>
                  <a:gd name="T66" fmla="*/ 145 w 282"/>
                  <a:gd name="T67" fmla="*/ 31 h 340"/>
                  <a:gd name="T68" fmla="*/ 131 w 282"/>
                  <a:gd name="T69" fmla="*/ 28 h 340"/>
                  <a:gd name="T70" fmla="*/ 113 w 282"/>
                  <a:gd name="T71" fmla="*/ 21 h 340"/>
                  <a:gd name="T72" fmla="*/ 107 w 282"/>
                  <a:gd name="T73" fmla="*/ 28 h 340"/>
                  <a:gd name="T74" fmla="*/ 103 w 282"/>
                  <a:gd name="T75" fmla="*/ 29 h 340"/>
                  <a:gd name="T76" fmla="*/ 100 w 282"/>
                  <a:gd name="T77" fmla="*/ 26 h 340"/>
                  <a:gd name="T78" fmla="*/ 84 w 282"/>
                  <a:gd name="T79" fmla="*/ 1 h 340"/>
                  <a:gd name="T80" fmla="*/ 79 w 282"/>
                  <a:gd name="T81" fmla="*/ 2 h 340"/>
                  <a:gd name="T82" fmla="*/ 45 w 282"/>
                  <a:gd name="T83" fmla="*/ 22 h 340"/>
                  <a:gd name="T84" fmla="*/ 43 w 282"/>
                  <a:gd name="T85" fmla="*/ 14 h 340"/>
                  <a:gd name="T86" fmla="*/ 36 w 282"/>
                  <a:gd name="T87" fmla="*/ 5 h 340"/>
                  <a:gd name="T88" fmla="*/ 7 w 282"/>
                  <a:gd name="T89" fmla="*/ 21 h 340"/>
                  <a:gd name="T90" fmla="*/ 3 w 282"/>
                  <a:gd name="T91" fmla="*/ 22 h 3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82" h="340">
                    <a:moveTo>
                      <a:pt x="213" y="340"/>
                    </a:moveTo>
                    <a:lnTo>
                      <a:pt x="213" y="338"/>
                    </a:lnTo>
                    <a:lnTo>
                      <a:pt x="220" y="325"/>
                    </a:lnTo>
                    <a:lnTo>
                      <a:pt x="226" y="325"/>
                    </a:lnTo>
                    <a:lnTo>
                      <a:pt x="230" y="324"/>
                    </a:lnTo>
                    <a:lnTo>
                      <a:pt x="232" y="317"/>
                    </a:lnTo>
                    <a:lnTo>
                      <a:pt x="226" y="309"/>
                    </a:lnTo>
                    <a:lnTo>
                      <a:pt x="218" y="303"/>
                    </a:lnTo>
                    <a:lnTo>
                      <a:pt x="212" y="292"/>
                    </a:lnTo>
                    <a:lnTo>
                      <a:pt x="216" y="282"/>
                    </a:lnTo>
                    <a:lnTo>
                      <a:pt x="216" y="276"/>
                    </a:lnTo>
                    <a:lnTo>
                      <a:pt x="219" y="273"/>
                    </a:lnTo>
                    <a:lnTo>
                      <a:pt x="220" y="269"/>
                    </a:lnTo>
                    <a:lnTo>
                      <a:pt x="222" y="266"/>
                    </a:lnTo>
                    <a:lnTo>
                      <a:pt x="223" y="264"/>
                    </a:lnTo>
                    <a:lnTo>
                      <a:pt x="223" y="261"/>
                    </a:lnTo>
                    <a:lnTo>
                      <a:pt x="219" y="251"/>
                    </a:lnTo>
                    <a:lnTo>
                      <a:pt x="218" y="246"/>
                    </a:lnTo>
                    <a:lnTo>
                      <a:pt x="218" y="244"/>
                    </a:lnTo>
                    <a:lnTo>
                      <a:pt x="220" y="244"/>
                    </a:lnTo>
                    <a:lnTo>
                      <a:pt x="228" y="243"/>
                    </a:lnTo>
                    <a:lnTo>
                      <a:pt x="247" y="243"/>
                    </a:lnTo>
                    <a:lnTo>
                      <a:pt x="249" y="244"/>
                    </a:lnTo>
                    <a:lnTo>
                      <a:pt x="251" y="243"/>
                    </a:lnTo>
                    <a:lnTo>
                      <a:pt x="253" y="243"/>
                    </a:lnTo>
                    <a:lnTo>
                      <a:pt x="261" y="242"/>
                    </a:lnTo>
                    <a:lnTo>
                      <a:pt x="279" y="242"/>
                    </a:lnTo>
                    <a:lnTo>
                      <a:pt x="280" y="234"/>
                    </a:lnTo>
                    <a:lnTo>
                      <a:pt x="282" y="232"/>
                    </a:lnTo>
                    <a:lnTo>
                      <a:pt x="279" y="230"/>
                    </a:lnTo>
                    <a:lnTo>
                      <a:pt x="271" y="229"/>
                    </a:lnTo>
                    <a:lnTo>
                      <a:pt x="269" y="229"/>
                    </a:lnTo>
                    <a:lnTo>
                      <a:pt x="271" y="227"/>
                    </a:lnTo>
                    <a:lnTo>
                      <a:pt x="271" y="226"/>
                    </a:lnTo>
                    <a:lnTo>
                      <a:pt x="269" y="226"/>
                    </a:lnTo>
                    <a:lnTo>
                      <a:pt x="268" y="227"/>
                    </a:lnTo>
                    <a:lnTo>
                      <a:pt x="268" y="229"/>
                    </a:lnTo>
                    <a:lnTo>
                      <a:pt x="264" y="227"/>
                    </a:lnTo>
                    <a:lnTo>
                      <a:pt x="263" y="227"/>
                    </a:lnTo>
                    <a:lnTo>
                      <a:pt x="260" y="226"/>
                    </a:lnTo>
                    <a:lnTo>
                      <a:pt x="260" y="204"/>
                    </a:lnTo>
                    <a:lnTo>
                      <a:pt x="257" y="201"/>
                    </a:lnTo>
                    <a:lnTo>
                      <a:pt x="253" y="199"/>
                    </a:lnTo>
                    <a:lnTo>
                      <a:pt x="251" y="199"/>
                    </a:lnTo>
                    <a:lnTo>
                      <a:pt x="244" y="196"/>
                    </a:lnTo>
                    <a:lnTo>
                      <a:pt x="242" y="193"/>
                    </a:lnTo>
                    <a:lnTo>
                      <a:pt x="242" y="189"/>
                    </a:lnTo>
                    <a:lnTo>
                      <a:pt x="243" y="189"/>
                    </a:lnTo>
                    <a:lnTo>
                      <a:pt x="243" y="186"/>
                    </a:lnTo>
                    <a:lnTo>
                      <a:pt x="244" y="184"/>
                    </a:lnTo>
                    <a:lnTo>
                      <a:pt x="244" y="183"/>
                    </a:lnTo>
                    <a:lnTo>
                      <a:pt x="246" y="183"/>
                    </a:lnTo>
                    <a:lnTo>
                      <a:pt x="246" y="182"/>
                    </a:lnTo>
                    <a:lnTo>
                      <a:pt x="247" y="177"/>
                    </a:lnTo>
                    <a:lnTo>
                      <a:pt x="249" y="169"/>
                    </a:lnTo>
                    <a:lnTo>
                      <a:pt x="249" y="167"/>
                    </a:lnTo>
                    <a:lnTo>
                      <a:pt x="254" y="159"/>
                    </a:lnTo>
                    <a:lnTo>
                      <a:pt x="254" y="158"/>
                    </a:lnTo>
                    <a:lnTo>
                      <a:pt x="253" y="156"/>
                    </a:lnTo>
                    <a:lnTo>
                      <a:pt x="250" y="152"/>
                    </a:lnTo>
                    <a:lnTo>
                      <a:pt x="250" y="145"/>
                    </a:lnTo>
                    <a:lnTo>
                      <a:pt x="251" y="144"/>
                    </a:lnTo>
                    <a:lnTo>
                      <a:pt x="251" y="139"/>
                    </a:lnTo>
                    <a:lnTo>
                      <a:pt x="250" y="138"/>
                    </a:lnTo>
                    <a:lnTo>
                      <a:pt x="250" y="135"/>
                    </a:lnTo>
                    <a:lnTo>
                      <a:pt x="244" y="127"/>
                    </a:lnTo>
                    <a:lnTo>
                      <a:pt x="244" y="126"/>
                    </a:lnTo>
                    <a:lnTo>
                      <a:pt x="240" y="126"/>
                    </a:lnTo>
                    <a:lnTo>
                      <a:pt x="236" y="120"/>
                    </a:lnTo>
                    <a:lnTo>
                      <a:pt x="235" y="119"/>
                    </a:lnTo>
                    <a:lnTo>
                      <a:pt x="235" y="117"/>
                    </a:lnTo>
                    <a:lnTo>
                      <a:pt x="229" y="106"/>
                    </a:lnTo>
                    <a:lnTo>
                      <a:pt x="226" y="98"/>
                    </a:lnTo>
                    <a:lnTo>
                      <a:pt x="216" y="95"/>
                    </a:lnTo>
                    <a:lnTo>
                      <a:pt x="208" y="95"/>
                    </a:lnTo>
                    <a:lnTo>
                      <a:pt x="202" y="96"/>
                    </a:lnTo>
                    <a:lnTo>
                      <a:pt x="199" y="100"/>
                    </a:lnTo>
                    <a:lnTo>
                      <a:pt x="197" y="102"/>
                    </a:lnTo>
                    <a:lnTo>
                      <a:pt x="189" y="102"/>
                    </a:lnTo>
                    <a:lnTo>
                      <a:pt x="189" y="100"/>
                    </a:lnTo>
                    <a:lnTo>
                      <a:pt x="187" y="100"/>
                    </a:lnTo>
                    <a:lnTo>
                      <a:pt x="187" y="99"/>
                    </a:lnTo>
                    <a:lnTo>
                      <a:pt x="186" y="98"/>
                    </a:lnTo>
                    <a:lnTo>
                      <a:pt x="186" y="91"/>
                    </a:lnTo>
                    <a:lnTo>
                      <a:pt x="187" y="86"/>
                    </a:lnTo>
                    <a:lnTo>
                      <a:pt x="193" y="77"/>
                    </a:lnTo>
                    <a:lnTo>
                      <a:pt x="194" y="77"/>
                    </a:lnTo>
                    <a:lnTo>
                      <a:pt x="194" y="72"/>
                    </a:lnTo>
                    <a:lnTo>
                      <a:pt x="193" y="71"/>
                    </a:lnTo>
                    <a:lnTo>
                      <a:pt x="193" y="70"/>
                    </a:lnTo>
                    <a:lnTo>
                      <a:pt x="189" y="63"/>
                    </a:lnTo>
                    <a:lnTo>
                      <a:pt x="186" y="31"/>
                    </a:lnTo>
                    <a:lnTo>
                      <a:pt x="186" y="29"/>
                    </a:lnTo>
                    <a:lnTo>
                      <a:pt x="184" y="31"/>
                    </a:lnTo>
                    <a:lnTo>
                      <a:pt x="177" y="31"/>
                    </a:lnTo>
                    <a:lnTo>
                      <a:pt x="170" y="29"/>
                    </a:lnTo>
                    <a:lnTo>
                      <a:pt x="169" y="28"/>
                    </a:lnTo>
                    <a:lnTo>
                      <a:pt x="167" y="28"/>
                    </a:lnTo>
                    <a:lnTo>
                      <a:pt x="163" y="25"/>
                    </a:lnTo>
                    <a:lnTo>
                      <a:pt x="153" y="22"/>
                    </a:lnTo>
                    <a:lnTo>
                      <a:pt x="145" y="26"/>
                    </a:lnTo>
                    <a:lnTo>
                      <a:pt x="145" y="31"/>
                    </a:lnTo>
                    <a:lnTo>
                      <a:pt x="144" y="31"/>
                    </a:lnTo>
                    <a:lnTo>
                      <a:pt x="139" y="29"/>
                    </a:lnTo>
                    <a:lnTo>
                      <a:pt x="131" y="28"/>
                    </a:lnTo>
                    <a:lnTo>
                      <a:pt x="120" y="22"/>
                    </a:lnTo>
                    <a:lnTo>
                      <a:pt x="120" y="21"/>
                    </a:lnTo>
                    <a:lnTo>
                      <a:pt x="113" y="21"/>
                    </a:lnTo>
                    <a:lnTo>
                      <a:pt x="110" y="22"/>
                    </a:lnTo>
                    <a:lnTo>
                      <a:pt x="107" y="26"/>
                    </a:lnTo>
                    <a:lnTo>
                      <a:pt x="107" y="28"/>
                    </a:lnTo>
                    <a:lnTo>
                      <a:pt x="106" y="28"/>
                    </a:lnTo>
                    <a:lnTo>
                      <a:pt x="105" y="29"/>
                    </a:lnTo>
                    <a:lnTo>
                      <a:pt x="103" y="29"/>
                    </a:lnTo>
                    <a:lnTo>
                      <a:pt x="102" y="28"/>
                    </a:lnTo>
                    <a:lnTo>
                      <a:pt x="100" y="28"/>
                    </a:lnTo>
                    <a:lnTo>
                      <a:pt x="100" y="26"/>
                    </a:lnTo>
                    <a:lnTo>
                      <a:pt x="96" y="22"/>
                    </a:lnTo>
                    <a:lnTo>
                      <a:pt x="95" y="18"/>
                    </a:lnTo>
                    <a:lnTo>
                      <a:pt x="84" y="1"/>
                    </a:lnTo>
                    <a:lnTo>
                      <a:pt x="84" y="0"/>
                    </a:lnTo>
                    <a:lnTo>
                      <a:pt x="82" y="1"/>
                    </a:lnTo>
                    <a:lnTo>
                      <a:pt x="79" y="2"/>
                    </a:lnTo>
                    <a:lnTo>
                      <a:pt x="78" y="5"/>
                    </a:lnTo>
                    <a:lnTo>
                      <a:pt x="75" y="8"/>
                    </a:lnTo>
                    <a:lnTo>
                      <a:pt x="45" y="22"/>
                    </a:lnTo>
                    <a:lnTo>
                      <a:pt x="45" y="19"/>
                    </a:lnTo>
                    <a:lnTo>
                      <a:pt x="43" y="18"/>
                    </a:lnTo>
                    <a:lnTo>
                      <a:pt x="43" y="14"/>
                    </a:lnTo>
                    <a:lnTo>
                      <a:pt x="42" y="10"/>
                    </a:lnTo>
                    <a:lnTo>
                      <a:pt x="39" y="5"/>
                    </a:lnTo>
                    <a:lnTo>
                      <a:pt x="36" y="5"/>
                    </a:lnTo>
                    <a:lnTo>
                      <a:pt x="21" y="10"/>
                    </a:lnTo>
                    <a:lnTo>
                      <a:pt x="14" y="14"/>
                    </a:lnTo>
                    <a:lnTo>
                      <a:pt x="7" y="21"/>
                    </a:lnTo>
                    <a:lnTo>
                      <a:pt x="5" y="21"/>
                    </a:lnTo>
                    <a:lnTo>
                      <a:pt x="4" y="22"/>
                    </a:lnTo>
                    <a:lnTo>
                      <a:pt x="3" y="22"/>
                    </a:lnTo>
                    <a:lnTo>
                      <a:pt x="0" y="21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7" name="Freeform 6526">
                <a:extLst>
                  <a:ext uri="{FF2B5EF4-FFF2-40B4-BE49-F238E27FC236}">
                    <a16:creationId xmlns:a16="http://schemas.microsoft.com/office/drawing/2014/main" id="{87B49CD2-CD29-05BA-F3B5-83EEA40AD8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9" y="3431"/>
                <a:ext cx="31" cy="57"/>
              </a:xfrm>
              <a:custGeom>
                <a:avLst/>
                <a:gdLst>
                  <a:gd name="T0" fmla="*/ 44 w 122"/>
                  <a:gd name="T1" fmla="*/ 224 h 224"/>
                  <a:gd name="T2" fmla="*/ 47 w 122"/>
                  <a:gd name="T3" fmla="*/ 207 h 224"/>
                  <a:gd name="T4" fmla="*/ 62 w 122"/>
                  <a:gd name="T5" fmla="*/ 203 h 224"/>
                  <a:gd name="T6" fmla="*/ 80 w 122"/>
                  <a:gd name="T7" fmla="*/ 203 h 224"/>
                  <a:gd name="T8" fmla="*/ 94 w 122"/>
                  <a:gd name="T9" fmla="*/ 216 h 224"/>
                  <a:gd name="T10" fmla="*/ 114 w 122"/>
                  <a:gd name="T11" fmla="*/ 193 h 224"/>
                  <a:gd name="T12" fmla="*/ 122 w 122"/>
                  <a:gd name="T13" fmla="*/ 179 h 224"/>
                  <a:gd name="T14" fmla="*/ 112 w 122"/>
                  <a:gd name="T15" fmla="*/ 174 h 224"/>
                  <a:gd name="T16" fmla="*/ 100 w 122"/>
                  <a:gd name="T17" fmla="*/ 154 h 224"/>
                  <a:gd name="T18" fmla="*/ 91 w 122"/>
                  <a:gd name="T19" fmla="*/ 147 h 224"/>
                  <a:gd name="T20" fmla="*/ 96 w 122"/>
                  <a:gd name="T21" fmla="*/ 142 h 224"/>
                  <a:gd name="T22" fmla="*/ 91 w 122"/>
                  <a:gd name="T23" fmla="*/ 133 h 224"/>
                  <a:gd name="T24" fmla="*/ 77 w 122"/>
                  <a:gd name="T25" fmla="*/ 130 h 224"/>
                  <a:gd name="T26" fmla="*/ 87 w 122"/>
                  <a:gd name="T27" fmla="*/ 110 h 224"/>
                  <a:gd name="T28" fmla="*/ 83 w 122"/>
                  <a:gd name="T29" fmla="*/ 104 h 224"/>
                  <a:gd name="T30" fmla="*/ 93 w 122"/>
                  <a:gd name="T31" fmla="*/ 93 h 224"/>
                  <a:gd name="T32" fmla="*/ 80 w 122"/>
                  <a:gd name="T33" fmla="*/ 90 h 224"/>
                  <a:gd name="T34" fmla="*/ 84 w 122"/>
                  <a:gd name="T35" fmla="*/ 73 h 224"/>
                  <a:gd name="T36" fmla="*/ 96 w 122"/>
                  <a:gd name="T37" fmla="*/ 59 h 224"/>
                  <a:gd name="T38" fmla="*/ 101 w 122"/>
                  <a:gd name="T39" fmla="*/ 41 h 224"/>
                  <a:gd name="T40" fmla="*/ 83 w 122"/>
                  <a:gd name="T41" fmla="*/ 24 h 224"/>
                  <a:gd name="T42" fmla="*/ 89 w 122"/>
                  <a:gd name="T43" fmla="*/ 10 h 224"/>
                  <a:gd name="T44" fmla="*/ 89 w 122"/>
                  <a:gd name="T45" fmla="*/ 0 h 224"/>
                  <a:gd name="T46" fmla="*/ 69 w 122"/>
                  <a:gd name="T47" fmla="*/ 2 h 224"/>
                  <a:gd name="T48" fmla="*/ 58 w 122"/>
                  <a:gd name="T49" fmla="*/ 26 h 224"/>
                  <a:gd name="T50" fmla="*/ 47 w 122"/>
                  <a:gd name="T51" fmla="*/ 20 h 224"/>
                  <a:gd name="T52" fmla="*/ 44 w 122"/>
                  <a:gd name="T53" fmla="*/ 37 h 224"/>
                  <a:gd name="T54" fmla="*/ 30 w 122"/>
                  <a:gd name="T55" fmla="*/ 62 h 224"/>
                  <a:gd name="T56" fmla="*/ 20 w 122"/>
                  <a:gd name="T57" fmla="*/ 59 h 224"/>
                  <a:gd name="T58" fmla="*/ 13 w 122"/>
                  <a:gd name="T59" fmla="*/ 58 h 224"/>
                  <a:gd name="T60" fmla="*/ 0 w 122"/>
                  <a:gd name="T61" fmla="*/ 60 h 2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22" h="224">
                    <a:moveTo>
                      <a:pt x="44" y="224"/>
                    </a:moveTo>
                    <a:lnTo>
                      <a:pt x="47" y="207"/>
                    </a:lnTo>
                    <a:lnTo>
                      <a:pt x="62" y="203"/>
                    </a:lnTo>
                    <a:lnTo>
                      <a:pt x="80" y="203"/>
                    </a:lnTo>
                    <a:lnTo>
                      <a:pt x="94" y="216"/>
                    </a:lnTo>
                    <a:lnTo>
                      <a:pt x="114" y="193"/>
                    </a:lnTo>
                    <a:lnTo>
                      <a:pt x="122" y="179"/>
                    </a:lnTo>
                    <a:lnTo>
                      <a:pt x="112" y="174"/>
                    </a:lnTo>
                    <a:lnTo>
                      <a:pt x="100" y="154"/>
                    </a:lnTo>
                    <a:lnTo>
                      <a:pt x="91" y="147"/>
                    </a:lnTo>
                    <a:lnTo>
                      <a:pt x="96" y="142"/>
                    </a:lnTo>
                    <a:lnTo>
                      <a:pt x="91" y="133"/>
                    </a:lnTo>
                    <a:lnTo>
                      <a:pt x="77" y="130"/>
                    </a:lnTo>
                    <a:lnTo>
                      <a:pt x="87" y="110"/>
                    </a:lnTo>
                    <a:lnTo>
                      <a:pt x="83" y="104"/>
                    </a:lnTo>
                    <a:lnTo>
                      <a:pt x="93" y="93"/>
                    </a:lnTo>
                    <a:lnTo>
                      <a:pt x="80" y="90"/>
                    </a:lnTo>
                    <a:lnTo>
                      <a:pt x="84" y="73"/>
                    </a:lnTo>
                    <a:lnTo>
                      <a:pt x="96" y="59"/>
                    </a:lnTo>
                    <a:lnTo>
                      <a:pt x="101" y="41"/>
                    </a:lnTo>
                    <a:lnTo>
                      <a:pt x="83" y="24"/>
                    </a:lnTo>
                    <a:lnTo>
                      <a:pt x="89" y="10"/>
                    </a:lnTo>
                    <a:lnTo>
                      <a:pt x="89" y="0"/>
                    </a:lnTo>
                    <a:lnTo>
                      <a:pt x="69" y="2"/>
                    </a:lnTo>
                    <a:lnTo>
                      <a:pt x="58" y="26"/>
                    </a:lnTo>
                    <a:lnTo>
                      <a:pt x="47" y="20"/>
                    </a:lnTo>
                    <a:lnTo>
                      <a:pt x="44" y="37"/>
                    </a:lnTo>
                    <a:lnTo>
                      <a:pt x="30" y="62"/>
                    </a:lnTo>
                    <a:lnTo>
                      <a:pt x="20" y="59"/>
                    </a:lnTo>
                    <a:lnTo>
                      <a:pt x="13" y="58"/>
                    </a:lnTo>
                    <a:lnTo>
                      <a:pt x="0" y="60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8" name="Freeform 6527">
                <a:extLst>
                  <a:ext uri="{FF2B5EF4-FFF2-40B4-BE49-F238E27FC236}">
                    <a16:creationId xmlns:a16="http://schemas.microsoft.com/office/drawing/2014/main" id="{F0547D6D-8885-DB4D-5836-D70D3BD476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4" y="3466"/>
                <a:ext cx="5" cy="18"/>
              </a:xfrm>
              <a:custGeom>
                <a:avLst/>
                <a:gdLst>
                  <a:gd name="T0" fmla="*/ 0 w 24"/>
                  <a:gd name="T1" fmla="*/ 0 h 72"/>
                  <a:gd name="T2" fmla="*/ 16 w 24"/>
                  <a:gd name="T3" fmla="*/ 13 h 72"/>
                  <a:gd name="T4" fmla="*/ 17 w 24"/>
                  <a:gd name="T5" fmla="*/ 21 h 72"/>
                  <a:gd name="T6" fmla="*/ 24 w 24"/>
                  <a:gd name="T7" fmla="*/ 28 h 72"/>
                  <a:gd name="T8" fmla="*/ 22 w 24"/>
                  <a:gd name="T9" fmla="*/ 56 h 72"/>
                  <a:gd name="T10" fmla="*/ 17 w 24"/>
                  <a:gd name="T11" fmla="*/ 72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4" h="72">
                    <a:moveTo>
                      <a:pt x="0" y="0"/>
                    </a:moveTo>
                    <a:lnTo>
                      <a:pt x="16" y="13"/>
                    </a:lnTo>
                    <a:lnTo>
                      <a:pt x="17" y="21"/>
                    </a:lnTo>
                    <a:lnTo>
                      <a:pt x="24" y="28"/>
                    </a:lnTo>
                    <a:lnTo>
                      <a:pt x="22" y="56"/>
                    </a:lnTo>
                    <a:lnTo>
                      <a:pt x="17" y="72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9" name="Freeform 6528">
                <a:extLst>
                  <a:ext uri="{FF2B5EF4-FFF2-40B4-BE49-F238E27FC236}">
                    <a16:creationId xmlns:a16="http://schemas.microsoft.com/office/drawing/2014/main" id="{9A05D6BF-BEF3-63A3-5601-FC7D66DFCD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2" y="3469"/>
                <a:ext cx="16" cy="24"/>
              </a:xfrm>
              <a:custGeom>
                <a:avLst/>
                <a:gdLst>
                  <a:gd name="T0" fmla="*/ 18 w 62"/>
                  <a:gd name="T1" fmla="*/ 0 h 94"/>
                  <a:gd name="T2" fmla="*/ 35 w 62"/>
                  <a:gd name="T3" fmla="*/ 0 h 94"/>
                  <a:gd name="T4" fmla="*/ 35 w 62"/>
                  <a:gd name="T5" fmla="*/ 8 h 94"/>
                  <a:gd name="T6" fmla="*/ 38 w 62"/>
                  <a:gd name="T7" fmla="*/ 40 h 94"/>
                  <a:gd name="T8" fmla="*/ 38 w 62"/>
                  <a:gd name="T9" fmla="*/ 46 h 94"/>
                  <a:gd name="T10" fmla="*/ 36 w 62"/>
                  <a:gd name="T11" fmla="*/ 46 h 94"/>
                  <a:gd name="T12" fmla="*/ 9 w 62"/>
                  <a:gd name="T13" fmla="*/ 38 h 94"/>
                  <a:gd name="T14" fmla="*/ 9 w 62"/>
                  <a:gd name="T15" fmla="*/ 39 h 94"/>
                  <a:gd name="T16" fmla="*/ 0 w 62"/>
                  <a:gd name="T17" fmla="*/ 50 h 94"/>
                  <a:gd name="T18" fmla="*/ 0 w 62"/>
                  <a:gd name="T19" fmla="*/ 63 h 94"/>
                  <a:gd name="T20" fmla="*/ 4 w 62"/>
                  <a:gd name="T21" fmla="*/ 73 h 94"/>
                  <a:gd name="T22" fmla="*/ 4 w 62"/>
                  <a:gd name="T23" fmla="*/ 77 h 94"/>
                  <a:gd name="T24" fmla="*/ 14 w 62"/>
                  <a:gd name="T25" fmla="*/ 82 h 94"/>
                  <a:gd name="T26" fmla="*/ 50 w 62"/>
                  <a:gd name="T27" fmla="*/ 94 h 94"/>
                  <a:gd name="T28" fmla="*/ 52 w 62"/>
                  <a:gd name="T29" fmla="*/ 92 h 94"/>
                  <a:gd name="T30" fmla="*/ 58 w 62"/>
                  <a:gd name="T31" fmla="*/ 89 h 94"/>
                  <a:gd name="T32" fmla="*/ 58 w 62"/>
                  <a:gd name="T33" fmla="*/ 88 h 94"/>
                  <a:gd name="T34" fmla="*/ 60 w 62"/>
                  <a:gd name="T35" fmla="*/ 87 h 94"/>
                  <a:gd name="T36" fmla="*/ 60 w 62"/>
                  <a:gd name="T37" fmla="*/ 82 h 94"/>
                  <a:gd name="T38" fmla="*/ 58 w 62"/>
                  <a:gd name="T39" fmla="*/ 80 h 94"/>
                  <a:gd name="T40" fmla="*/ 58 w 62"/>
                  <a:gd name="T41" fmla="*/ 75 h 94"/>
                  <a:gd name="T42" fmla="*/ 60 w 62"/>
                  <a:gd name="T43" fmla="*/ 73 h 94"/>
                  <a:gd name="T44" fmla="*/ 62 w 62"/>
                  <a:gd name="T45" fmla="*/ 59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62" h="94">
                    <a:moveTo>
                      <a:pt x="18" y="0"/>
                    </a:moveTo>
                    <a:lnTo>
                      <a:pt x="35" y="0"/>
                    </a:lnTo>
                    <a:lnTo>
                      <a:pt x="35" y="8"/>
                    </a:lnTo>
                    <a:lnTo>
                      <a:pt x="38" y="40"/>
                    </a:lnTo>
                    <a:lnTo>
                      <a:pt x="38" y="46"/>
                    </a:lnTo>
                    <a:lnTo>
                      <a:pt x="36" y="46"/>
                    </a:lnTo>
                    <a:lnTo>
                      <a:pt x="9" y="38"/>
                    </a:lnTo>
                    <a:lnTo>
                      <a:pt x="9" y="39"/>
                    </a:lnTo>
                    <a:lnTo>
                      <a:pt x="0" y="50"/>
                    </a:lnTo>
                    <a:lnTo>
                      <a:pt x="0" y="63"/>
                    </a:lnTo>
                    <a:lnTo>
                      <a:pt x="4" y="73"/>
                    </a:lnTo>
                    <a:lnTo>
                      <a:pt x="4" y="77"/>
                    </a:lnTo>
                    <a:lnTo>
                      <a:pt x="14" y="82"/>
                    </a:lnTo>
                    <a:lnTo>
                      <a:pt x="50" y="94"/>
                    </a:lnTo>
                    <a:lnTo>
                      <a:pt x="52" y="92"/>
                    </a:lnTo>
                    <a:lnTo>
                      <a:pt x="58" y="89"/>
                    </a:lnTo>
                    <a:lnTo>
                      <a:pt x="58" y="88"/>
                    </a:lnTo>
                    <a:lnTo>
                      <a:pt x="60" y="87"/>
                    </a:lnTo>
                    <a:lnTo>
                      <a:pt x="60" y="82"/>
                    </a:lnTo>
                    <a:lnTo>
                      <a:pt x="58" y="80"/>
                    </a:lnTo>
                    <a:lnTo>
                      <a:pt x="58" y="75"/>
                    </a:lnTo>
                    <a:lnTo>
                      <a:pt x="60" y="73"/>
                    </a:lnTo>
                    <a:lnTo>
                      <a:pt x="62" y="59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0" name="Freeform 6529">
                <a:extLst>
                  <a:ext uri="{FF2B5EF4-FFF2-40B4-BE49-F238E27FC236}">
                    <a16:creationId xmlns:a16="http://schemas.microsoft.com/office/drawing/2014/main" id="{664C4A6F-8CB8-056A-ED57-0ADBBD0C99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6" y="3462"/>
                <a:ext cx="4" cy="1"/>
              </a:xfrm>
              <a:custGeom>
                <a:avLst/>
                <a:gdLst>
                  <a:gd name="T0" fmla="*/ 17 w 17"/>
                  <a:gd name="T1" fmla="*/ 0 h 5"/>
                  <a:gd name="T2" fmla="*/ 10 w 17"/>
                  <a:gd name="T3" fmla="*/ 0 h 5"/>
                  <a:gd name="T4" fmla="*/ 7 w 17"/>
                  <a:gd name="T5" fmla="*/ 2 h 5"/>
                  <a:gd name="T6" fmla="*/ 4 w 17"/>
                  <a:gd name="T7" fmla="*/ 2 h 5"/>
                  <a:gd name="T8" fmla="*/ 0 w 17"/>
                  <a:gd name="T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5">
                    <a:moveTo>
                      <a:pt x="17" y="0"/>
                    </a:moveTo>
                    <a:lnTo>
                      <a:pt x="10" y="0"/>
                    </a:lnTo>
                    <a:lnTo>
                      <a:pt x="7" y="2"/>
                    </a:lnTo>
                    <a:lnTo>
                      <a:pt x="4" y="2"/>
                    </a:lnTo>
                    <a:lnTo>
                      <a:pt x="0" y="5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1" name="Line 6530">
                <a:extLst>
                  <a:ext uri="{FF2B5EF4-FFF2-40B4-BE49-F238E27FC236}">
                    <a16:creationId xmlns:a16="http://schemas.microsoft.com/office/drawing/2014/main" id="{1D1F8260-68DE-89E9-99E3-74BEC7947A0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66" y="3463"/>
                <a:ext cx="1" cy="6"/>
              </a:xfrm>
              <a:prstGeom prst="line">
                <a:avLst/>
              </a:pr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2" name="Freeform 6531">
                <a:extLst>
                  <a:ext uri="{FF2B5EF4-FFF2-40B4-BE49-F238E27FC236}">
                    <a16:creationId xmlns:a16="http://schemas.microsoft.com/office/drawing/2014/main" id="{BAA24FF1-0083-8B8B-E821-E6B277BF02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3" y="3491"/>
                <a:ext cx="20" cy="30"/>
              </a:xfrm>
              <a:custGeom>
                <a:avLst/>
                <a:gdLst>
                  <a:gd name="T0" fmla="*/ 66 w 81"/>
                  <a:gd name="T1" fmla="*/ 19 h 121"/>
                  <a:gd name="T2" fmla="*/ 67 w 81"/>
                  <a:gd name="T3" fmla="*/ 19 h 121"/>
                  <a:gd name="T4" fmla="*/ 70 w 81"/>
                  <a:gd name="T5" fmla="*/ 18 h 121"/>
                  <a:gd name="T6" fmla="*/ 67 w 81"/>
                  <a:gd name="T7" fmla="*/ 23 h 121"/>
                  <a:gd name="T8" fmla="*/ 60 w 81"/>
                  <a:gd name="T9" fmla="*/ 44 h 121"/>
                  <a:gd name="T10" fmla="*/ 66 w 81"/>
                  <a:gd name="T11" fmla="*/ 53 h 121"/>
                  <a:gd name="T12" fmla="*/ 74 w 81"/>
                  <a:gd name="T13" fmla="*/ 60 h 121"/>
                  <a:gd name="T14" fmla="*/ 74 w 81"/>
                  <a:gd name="T15" fmla="*/ 61 h 121"/>
                  <a:gd name="T16" fmla="*/ 80 w 81"/>
                  <a:gd name="T17" fmla="*/ 67 h 121"/>
                  <a:gd name="T18" fmla="*/ 81 w 81"/>
                  <a:gd name="T19" fmla="*/ 70 h 121"/>
                  <a:gd name="T20" fmla="*/ 81 w 81"/>
                  <a:gd name="T21" fmla="*/ 71 h 121"/>
                  <a:gd name="T22" fmla="*/ 80 w 81"/>
                  <a:gd name="T23" fmla="*/ 85 h 121"/>
                  <a:gd name="T24" fmla="*/ 80 w 81"/>
                  <a:gd name="T25" fmla="*/ 87 h 121"/>
                  <a:gd name="T26" fmla="*/ 74 w 81"/>
                  <a:gd name="T27" fmla="*/ 96 h 121"/>
                  <a:gd name="T28" fmla="*/ 71 w 81"/>
                  <a:gd name="T29" fmla="*/ 97 h 121"/>
                  <a:gd name="T30" fmla="*/ 63 w 81"/>
                  <a:gd name="T31" fmla="*/ 106 h 121"/>
                  <a:gd name="T32" fmla="*/ 61 w 81"/>
                  <a:gd name="T33" fmla="*/ 104 h 121"/>
                  <a:gd name="T34" fmla="*/ 61 w 81"/>
                  <a:gd name="T35" fmla="*/ 101 h 121"/>
                  <a:gd name="T36" fmla="*/ 60 w 81"/>
                  <a:gd name="T37" fmla="*/ 100 h 121"/>
                  <a:gd name="T38" fmla="*/ 53 w 81"/>
                  <a:gd name="T39" fmla="*/ 104 h 121"/>
                  <a:gd name="T40" fmla="*/ 47 w 81"/>
                  <a:gd name="T41" fmla="*/ 120 h 121"/>
                  <a:gd name="T42" fmla="*/ 47 w 81"/>
                  <a:gd name="T43" fmla="*/ 121 h 121"/>
                  <a:gd name="T44" fmla="*/ 36 w 81"/>
                  <a:gd name="T45" fmla="*/ 121 h 121"/>
                  <a:gd name="T46" fmla="*/ 23 w 81"/>
                  <a:gd name="T47" fmla="*/ 118 h 121"/>
                  <a:gd name="T48" fmla="*/ 21 w 81"/>
                  <a:gd name="T49" fmla="*/ 115 h 121"/>
                  <a:gd name="T50" fmla="*/ 20 w 81"/>
                  <a:gd name="T51" fmla="*/ 114 h 121"/>
                  <a:gd name="T52" fmla="*/ 20 w 81"/>
                  <a:gd name="T53" fmla="*/ 113 h 121"/>
                  <a:gd name="T54" fmla="*/ 18 w 81"/>
                  <a:gd name="T55" fmla="*/ 108 h 121"/>
                  <a:gd name="T56" fmla="*/ 9 w 81"/>
                  <a:gd name="T57" fmla="*/ 92 h 121"/>
                  <a:gd name="T58" fmla="*/ 7 w 81"/>
                  <a:gd name="T59" fmla="*/ 87 h 121"/>
                  <a:gd name="T60" fmla="*/ 6 w 81"/>
                  <a:gd name="T61" fmla="*/ 85 h 121"/>
                  <a:gd name="T62" fmla="*/ 4 w 81"/>
                  <a:gd name="T63" fmla="*/ 79 h 121"/>
                  <a:gd name="T64" fmla="*/ 3 w 81"/>
                  <a:gd name="T65" fmla="*/ 78 h 121"/>
                  <a:gd name="T66" fmla="*/ 1 w 81"/>
                  <a:gd name="T67" fmla="*/ 71 h 121"/>
                  <a:gd name="T68" fmla="*/ 1 w 81"/>
                  <a:gd name="T69" fmla="*/ 67 h 121"/>
                  <a:gd name="T70" fmla="*/ 0 w 81"/>
                  <a:gd name="T71" fmla="*/ 67 h 121"/>
                  <a:gd name="T72" fmla="*/ 4 w 81"/>
                  <a:gd name="T73" fmla="*/ 54 h 121"/>
                  <a:gd name="T74" fmla="*/ 6 w 81"/>
                  <a:gd name="T75" fmla="*/ 51 h 121"/>
                  <a:gd name="T76" fmla="*/ 6 w 81"/>
                  <a:gd name="T77" fmla="*/ 48 h 121"/>
                  <a:gd name="T78" fmla="*/ 7 w 81"/>
                  <a:gd name="T79" fmla="*/ 44 h 121"/>
                  <a:gd name="T80" fmla="*/ 6 w 81"/>
                  <a:gd name="T81" fmla="*/ 44 h 121"/>
                  <a:gd name="T82" fmla="*/ 6 w 81"/>
                  <a:gd name="T83" fmla="*/ 43 h 121"/>
                  <a:gd name="T84" fmla="*/ 7 w 81"/>
                  <a:gd name="T85" fmla="*/ 41 h 121"/>
                  <a:gd name="T86" fmla="*/ 14 w 81"/>
                  <a:gd name="T87" fmla="*/ 39 h 121"/>
                  <a:gd name="T88" fmla="*/ 14 w 81"/>
                  <a:gd name="T89" fmla="*/ 37 h 121"/>
                  <a:gd name="T90" fmla="*/ 17 w 81"/>
                  <a:gd name="T91" fmla="*/ 36 h 121"/>
                  <a:gd name="T92" fmla="*/ 21 w 81"/>
                  <a:gd name="T93" fmla="*/ 29 h 121"/>
                  <a:gd name="T94" fmla="*/ 21 w 81"/>
                  <a:gd name="T95" fmla="*/ 25 h 121"/>
                  <a:gd name="T96" fmla="*/ 25 w 81"/>
                  <a:gd name="T97" fmla="*/ 16 h 121"/>
                  <a:gd name="T98" fmla="*/ 28 w 81"/>
                  <a:gd name="T99" fmla="*/ 15 h 121"/>
                  <a:gd name="T100" fmla="*/ 31 w 81"/>
                  <a:gd name="T101" fmla="*/ 5 h 121"/>
                  <a:gd name="T102" fmla="*/ 32 w 81"/>
                  <a:gd name="T103" fmla="*/ 4 h 121"/>
                  <a:gd name="T104" fmla="*/ 33 w 81"/>
                  <a:gd name="T105" fmla="*/ 4 h 121"/>
                  <a:gd name="T106" fmla="*/ 42 w 81"/>
                  <a:gd name="T107" fmla="*/ 0 h 121"/>
                  <a:gd name="T108" fmla="*/ 43 w 81"/>
                  <a:gd name="T109" fmla="*/ 0 h 121"/>
                  <a:gd name="T110" fmla="*/ 56 w 81"/>
                  <a:gd name="T111" fmla="*/ 11 h 121"/>
                  <a:gd name="T112" fmla="*/ 66 w 81"/>
                  <a:gd name="T113" fmla="*/ 19 h 1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81" h="121">
                    <a:moveTo>
                      <a:pt x="66" y="19"/>
                    </a:moveTo>
                    <a:lnTo>
                      <a:pt x="67" y="19"/>
                    </a:lnTo>
                    <a:lnTo>
                      <a:pt x="70" y="18"/>
                    </a:lnTo>
                    <a:lnTo>
                      <a:pt x="67" y="23"/>
                    </a:lnTo>
                    <a:lnTo>
                      <a:pt x="60" y="44"/>
                    </a:lnTo>
                    <a:lnTo>
                      <a:pt x="66" y="53"/>
                    </a:lnTo>
                    <a:lnTo>
                      <a:pt x="74" y="60"/>
                    </a:lnTo>
                    <a:lnTo>
                      <a:pt x="74" y="61"/>
                    </a:lnTo>
                    <a:lnTo>
                      <a:pt x="80" y="67"/>
                    </a:lnTo>
                    <a:lnTo>
                      <a:pt x="81" y="70"/>
                    </a:lnTo>
                    <a:lnTo>
                      <a:pt x="81" y="71"/>
                    </a:lnTo>
                    <a:lnTo>
                      <a:pt x="80" y="85"/>
                    </a:lnTo>
                    <a:lnTo>
                      <a:pt x="80" y="87"/>
                    </a:lnTo>
                    <a:lnTo>
                      <a:pt x="74" y="96"/>
                    </a:lnTo>
                    <a:lnTo>
                      <a:pt x="71" y="97"/>
                    </a:lnTo>
                    <a:lnTo>
                      <a:pt x="63" y="106"/>
                    </a:lnTo>
                    <a:lnTo>
                      <a:pt x="61" y="104"/>
                    </a:lnTo>
                    <a:lnTo>
                      <a:pt x="61" y="101"/>
                    </a:lnTo>
                    <a:lnTo>
                      <a:pt x="60" y="100"/>
                    </a:lnTo>
                    <a:lnTo>
                      <a:pt x="53" y="104"/>
                    </a:lnTo>
                    <a:lnTo>
                      <a:pt x="47" y="120"/>
                    </a:lnTo>
                    <a:lnTo>
                      <a:pt x="47" y="121"/>
                    </a:lnTo>
                    <a:lnTo>
                      <a:pt x="36" y="121"/>
                    </a:lnTo>
                    <a:lnTo>
                      <a:pt x="23" y="118"/>
                    </a:lnTo>
                    <a:lnTo>
                      <a:pt x="21" y="115"/>
                    </a:lnTo>
                    <a:lnTo>
                      <a:pt x="20" y="114"/>
                    </a:lnTo>
                    <a:lnTo>
                      <a:pt x="20" y="113"/>
                    </a:lnTo>
                    <a:lnTo>
                      <a:pt x="18" y="108"/>
                    </a:lnTo>
                    <a:lnTo>
                      <a:pt x="9" y="92"/>
                    </a:lnTo>
                    <a:lnTo>
                      <a:pt x="7" y="87"/>
                    </a:lnTo>
                    <a:lnTo>
                      <a:pt x="6" y="85"/>
                    </a:lnTo>
                    <a:lnTo>
                      <a:pt x="4" y="79"/>
                    </a:lnTo>
                    <a:lnTo>
                      <a:pt x="3" y="78"/>
                    </a:lnTo>
                    <a:lnTo>
                      <a:pt x="1" y="71"/>
                    </a:lnTo>
                    <a:lnTo>
                      <a:pt x="1" y="67"/>
                    </a:lnTo>
                    <a:lnTo>
                      <a:pt x="0" y="67"/>
                    </a:lnTo>
                    <a:lnTo>
                      <a:pt x="4" y="54"/>
                    </a:lnTo>
                    <a:lnTo>
                      <a:pt x="6" y="51"/>
                    </a:lnTo>
                    <a:lnTo>
                      <a:pt x="6" y="48"/>
                    </a:lnTo>
                    <a:lnTo>
                      <a:pt x="7" y="44"/>
                    </a:lnTo>
                    <a:lnTo>
                      <a:pt x="6" y="44"/>
                    </a:lnTo>
                    <a:lnTo>
                      <a:pt x="6" y="43"/>
                    </a:lnTo>
                    <a:lnTo>
                      <a:pt x="7" y="41"/>
                    </a:lnTo>
                    <a:lnTo>
                      <a:pt x="14" y="39"/>
                    </a:lnTo>
                    <a:lnTo>
                      <a:pt x="14" y="37"/>
                    </a:lnTo>
                    <a:lnTo>
                      <a:pt x="17" y="36"/>
                    </a:lnTo>
                    <a:lnTo>
                      <a:pt x="21" y="29"/>
                    </a:lnTo>
                    <a:lnTo>
                      <a:pt x="21" y="25"/>
                    </a:lnTo>
                    <a:lnTo>
                      <a:pt x="25" y="16"/>
                    </a:lnTo>
                    <a:lnTo>
                      <a:pt x="28" y="15"/>
                    </a:lnTo>
                    <a:lnTo>
                      <a:pt x="31" y="5"/>
                    </a:lnTo>
                    <a:lnTo>
                      <a:pt x="32" y="4"/>
                    </a:lnTo>
                    <a:lnTo>
                      <a:pt x="33" y="4"/>
                    </a:lnTo>
                    <a:lnTo>
                      <a:pt x="42" y="0"/>
                    </a:lnTo>
                    <a:lnTo>
                      <a:pt x="43" y="0"/>
                    </a:lnTo>
                    <a:lnTo>
                      <a:pt x="56" y="11"/>
                    </a:lnTo>
                    <a:lnTo>
                      <a:pt x="66" y="19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3" name="Freeform 6532">
                <a:extLst>
                  <a:ext uri="{FF2B5EF4-FFF2-40B4-BE49-F238E27FC236}">
                    <a16:creationId xmlns:a16="http://schemas.microsoft.com/office/drawing/2014/main" id="{A8DD41AE-F454-B92A-24B6-766E2A6988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1" y="3488"/>
                <a:ext cx="72" cy="125"/>
              </a:xfrm>
              <a:custGeom>
                <a:avLst/>
                <a:gdLst>
                  <a:gd name="T0" fmla="*/ 21 w 289"/>
                  <a:gd name="T1" fmla="*/ 492 h 503"/>
                  <a:gd name="T2" fmla="*/ 46 w 289"/>
                  <a:gd name="T3" fmla="*/ 471 h 503"/>
                  <a:gd name="T4" fmla="*/ 56 w 289"/>
                  <a:gd name="T5" fmla="*/ 468 h 503"/>
                  <a:gd name="T6" fmla="*/ 45 w 289"/>
                  <a:gd name="T7" fmla="*/ 464 h 503"/>
                  <a:gd name="T8" fmla="*/ 39 w 289"/>
                  <a:gd name="T9" fmla="*/ 457 h 503"/>
                  <a:gd name="T10" fmla="*/ 35 w 289"/>
                  <a:gd name="T11" fmla="*/ 451 h 503"/>
                  <a:gd name="T12" fmla="*/ 37 w 289"/>
                  <a:gd name="T13" fmla="*/ 441 h 503"/>
                  <a:gd name="T14" fmla="*/ 41 w 289"/>
                  <a:gd name="T15" fmla="*/ 431 h 503"/>
                  <a:gd name="T16" fmla="*/ 53 w 289"/>
                  <a:gd name="T17" fmla="*/ 401 h 503"/>
                  <a:gd name="T18" fmla="*/ 41 w 289"/>
                  <a:gd name="T19" fmla="*/ 392 h 503"/>
                  <a:gd name="T20" fmla="*/ 39 w 289"/>
                  <a:gd name="T21" fmla="*/ 388 h 503"/>
                  <a:gd name="T22" fmla="*/ 41 w 289"/>
                  <a:gd name="T23" fmla="*/ 381 h 503"/>
                  <a:gd name="T24" fmla="*/ 44 w 289"/>
                  <a:gd name="T25" fmla="*/ 378 h 503"/>
                  <a:gd name="T26" fmla="*/ 48 w 289"/>
                  <a:gd name="T27" fmla="*/ 377 h 503"/>
                  <a:gd name="T28" fmla="*/ 49 w 289"/>
                  <a:gd name="T29" fmla="*/ 363 h 503"/>
                  <a:gd name="T30" fmla="*/ 46 w 289"/>
                  <a:gd name="T31" fmla="*/ 358 h 503"/>
                  <a:gd name="T32" fmla="*/ 53 w 289"/>
                  <a:gd name="T33" fmla="*/ 359 h 503"/>
                  <a:gd name="T34" fmla="*/ 58 w 289"/>
                  <a:gd name="T35" fmla="*/ 360 h 503"/>
                  <a:gd name="T36" fmla="*/ 66 w 289"/>
                  <a:gd name="T37" fmla="*/ 367 h 503"/>
                  <a:gd name="T38" fmla="*/ 76 w 289"/>
                  <a:gd name="T39" fmla="*/ 363 h 503"/>
                  <a:gd name="T40" fmla="*/ 82 w 289"/>
                  <a:gd name="T41" fmla="*/ 346 h 503"/>
                  <a:gd name="T42" fmla="*/ 101 w 289"/>
                  <a:gd name="T43" fmla="*/ 341 h 503"/>
                  <a:gd name="T44" fmla="*/ 108 w 289"/>
                  <a:gd name="T45" fmla="*/ 335 h 503"/>
                  <a:gd name="T46" fmla="*/ 118 w 289"/>
                  <a:gd name="T47" fmla="*/ 323 h 503"/>
                  <a:gd name="T48" fmla="*/ 120 w 289"/>
                  <a:gd name="T49" fmla="*/ 300 h 503"/>
                  <a:gd name="T50" fmla="*/ 126 w 289"/>
                  <a:gd name="T51" fmla="*/ 296 h 503"/>
                  <a:gd name="T52" fmla="*/ 139 w 289"/>
                  <a:gd name="T53" fmla="*/ 270 h 503"/>
                  <a:gd name="T54" fmla="*/ 140 w 289"/>
                  <a:gd name="T55" fmla="*/ 268 h 503"/>
                  <a:gd name="T56" fmla="*/ 157 w 289"/>
                  <a:gd name="T57" fmla="*/ 246 h 503"/>
                  <a:gd name="T58" fmla="*/ 166 w 289"/>
                  <a:gd name="T59" fmla="*/ 270 h 503"/>
                  <a:gd name="T60" fmla="*/ 176 w 289"/>
                  <a:gd name="T61" fmla="*/ 271 h 503"/>
                  <a:gd name="T62" fmla="*/ 178 w 289"/>
                  <a:gd name="T63" fmla="*/ 263 h 503"/>
                  <a:gd name="T64" fmla="*/ 179 w 289"/>
                  <a:gd name="T65" fmla="*/ 253 h 503"/>
                  <a:gd name="T66" fmla="*/ 185 w 289"/>
                  <a:gd name="T67" fmla="*/ 251 h 503"/>
                  <a:gd name="T68" fmla="*/ 216 w 289"/>
                  <a:gd name="T69" fmla="*/ 254 h 503"/>
                  <a:gd name="T70" fmla="*/ 214 w 289"/>
                  <a:gd name="T71" fmla="*/ 243 h 503"/>
                  <a:gd name="T72" fmla="*/ 210 w 289"/>
                  <a:gd name="T73" fmla="*/ 173 h 503"/>
                  <a:gd name="T74" fmla="*/ 213 w 289"/>
                  <a:gd name="T75" fmla="*/ 169 h 503"/>
                  <a:gd name="T76" fmla="*/ 226 w 289"/>
                  <a:gd name="T77" fmla="*/ 173 h 503"/>
                  <a:gd name="T78" fmla="*/ 228 w 289"/>
                  <a:gd name="T79" fmla="*/ 174 h 503"/>
                  <a:gd name="T80" fmla="*/ 240 w 289"/>
                  <a:gd name="T81" fmla="*/ 181 h 503"/>
                  <a:gd name="T82" fmla="*/ 245 w 289"/>
                  <a:gd name="T83" fmla="*/ 177 h 503"/>
                  <a:gd name="T84" fmla="*/ 246 w 289"/>
                  <a:gd name="T85" fmla="*/ 170 h 503"/>
                  <a:gd name="T86" fmla="*/ 248 w 289"/>
                  <a:gd name="T87" fmla="*/ 155 h 503"/>
                  <a:gd name="T88" fmla="*/ 273 w 289"/>
                  <a:gd name="T89" fmla="*/ 124 h 503"/>
                  <a:gd name="T90" fmla="*/ 277 w 289"/>
                  <a:gd name="T91" fmla="*/ 119 h 503"/>
                  <a:gd name="T92" fmla="*/ 278 w 289"/>
                  <a:gd name="T93" fmla="*/ 116 h 503"/>
                  <a:gd name="T94" fmla="*/ 277 w 289"/>
                  <a:gd name="T95" fmla="*/ 112 h 503"/>
                  <a:gd name="T96" fmla="*/ 276 w 289"/>
                  <a:gd name="T97" fmla="*/ 106 h 503"/>
                  <a:gd name="T98" fmla="*/ 280 w 289"/>
                  <a:gd name="T99" fmla="*/ 100 h 503"/>
                  <a:gd name="T100" fmla="*/ 286 w 289"/>
                  <a:gd name="T101" fmla="*/ 95 h 503"/>
                  <a:gd name="T102" fmla="*/ 289 w 289"/>
                  <a:gd name="T103" fmla="*/ 90 h 503"/>
                  <a:gd name="T104" fmla="*/ 288 w 289"/>
                  <a:gd name="T105" fmla="*/ 81 h 503"/>
                  <a:gd name="T106" fmla="*/ 281 w 289"/>
                  <a:gd name="T107" fmla="*/ 80 h 503"/>
                  <a:gd name="T108" fmla="*/ 278 w 289"/>
                  <a:gd name="T109" fmla="*/ 70 h 503"/>
                  <a:gd name="T110" fmla="*/ 262 w 289"/>
                  <a:gd name="T111" fmla="*/ 66 h 503"/>
                  <a:gd name="T112" fmla="*/ 253 w 289"/>
                  <a:gd name="T113" fmla="*/ 60 h 503"/>
                  <a:gd name="T114" fmla="*/ 255 w 289"/>
                  <a:gd name="T115" fmla="*/ 50 h 503"/>
                  <a:gd name="T116" fmla="*/ 253 w 289"/>
                  <a:gd name="T117" fmla="*/ 33 h 503"/>
                  <a:gd name="T118" fmla="*/ 266 w 289"/>
                  <a:gd name="T119" fmla="*/ 18 h 503"/>
                  <a:gd name="T120" fmla="*/ 270 w 289"/>
                  <a:gd name="T121" fmla="*/ 15 h 503"/>
                  <a:gd name="T122" fmla="*/ 276 w 289"/>
                  <a:gd name="T123" fmla="*/ 6 h 5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89" h="503">
                    <a:moveTo>
                      <a:pt x="0" y="503"/>
                    </a:moveTo>
                    <a:lnTo>
                      <a:pt x="21" y="492"/>
                    </a:lnTo>
                    <a:lnTo>
                      <a:pt x="38" y="479"/>
                    </a:lnTo>
                    <a:lnTo>
                      <a:pt x="46" y="471"/>
                    </a:lnTo>
                    <a:lnTo>
                      <a:pt x="58" y="471"/>
                    </a:lnTo>
                    <a:lnTo>
                      <a:pt x="56" y="468"/>
                    </a:lnTo>
                    <a:lnTo>
                      <a:pt x="52" y="464"/>
                    </a:lnTo>
                    <a:lnTo>
                      <a:pt x="45" y="464"/>
                    </a:lnTo>
                    <a:lnTo>
                      <a:pt x="44" y="462"/>
                    </a:lnTo>
                    <a:lnTo>
                      <a:pt x="39" y="457"/>
                    </a:lnTo>
                    <a:lnTo>
                      <a:pt x="38" y="455"/>
                    </a:lnTo>
                    <a:lnTo>
                      <a:pt x="35" y="451"/>
                    </a:lnTo>
                    <a:lnTo>
                      <a:pt x="35" y="443"/>
                    </a:lnTo>
                    <a:lnTo>
                      <a:pt x="37" y="441"/>
                    </a:lnTo>
                    <a:lnTo>
                      <a:pt x="38" y="437"/>
                    </a:lnTo>
                    <a:lnTo>
                      <a:pt x="41" y="431"/>
                    </a:lnTo>
                    <a:lnTo>
                      <a:pt x="52" y="415"/>
                    </a:lnTo>
                    <a:lnTo>
                      <a:pt x="53" y="401"/>
                    </a:lnTo>
                    <a:lnTo>
                      <a:pt x="42" y="394"/>
                    </a:lnTo>
                    <a:lnTo>
                      <a:pt x="41" y="392"/>
                    </a:lnTo>
                    <a:lnTo>
                      <a:pt x="41" y="391"/>
                    </a:lnTo>
                    <a:lnTo>
                      <a:pt x="39" y="388"/>
                    </a:lnTo>
                    <a:lnTo>
                      <a:pt x="39" y="383"/>
                    </a:lnTo>
                    <a:lnTo>
                      <a:pt x="41" y="381"/>
                    </a:lnTo>
                    <a:lnTo>
                      <a:pt x="42" y="378"/>
                    </a:lnTo>
                    <a:lnTo>
                      <a:pt x="44" y="378"/>
                    </a:lnTo>
                    <a:lnTo>
                      <a:pt x="44" y="377"/>
                    </a:lnTo>
                    <a:lnTo>
                      <a:pt x="48" y="377"/>
                    </a:lnTo>
                    <a:lnTo>
                      <a:pt x="49" y="366"/>
                    </a:lnTo>
                    <a:lnTo>
                      <a:pt x="49" y="363"/>
                    </a:lnTo>
                    <a:lnTo>
                      <a:pt x="46" y="359"/>
                    </a:lnTo>
                    <a:lnTo>
                      <a:pt x="46" y="358"/>
                    </a:lnTo>
                    <a:lnTo>
                      <a:pt x="48" y="356"/>
                    </a:lnTo>
                    <a:lnTo>
                      <a:pt x="53" y="359"/>
                    </a:lnTo>
                    <a:lnTo>
                      <a:pt x="58" y="359"/>
                    </a:lnTo>
                    <a:lnTo>
                      <a:pt x="58" y="360"/>
                    </a:lnTo>
                    <a:lnTo>
                      <a:pt x="62" y="366"/>
                    </a:lnTo>
                    <a:lnTo>
                      <a:pt x="66" y="367"/>
                    </a:lnTo>
                    <a:lnTo>
                      <a:pt x="70" y="366"/>
                    </a:lnTo>
                    <a:lnTo>
                      <a:pt x="76" y="363"/>
                    </a:lnTo>
                    <a:lnTo>
                      <a:pt x="76" y="352"/>
                    </a:lnTo>
                    <a:lnTo>
                      <a:pt x="82" y="346"/>
                    </a:lnTo>
                    <a:lnTo>
                      <a:pt x="84" y="346"/>
                    </a:lnTo>
                    <a:lnTo>
                      <a:pt x="101" y="341"/>
                    </a:lnTo>
                    <a:lnTo>
                      <a:pt x="106" y="335"/>
                    </a:lnTo>
                    <a:lnTo>
                      <a:pt x="108" y="335"/>
                    </a:lnTo>
                    <a:lnTo>
                      <a:pt x="109" y="337"/>
                    </a:lnTo>
                    <a:lnTo>
                      <a:pt x="118" y="323"/>
                    </a:lnTo>
                    <a:lnTo>
                      <a:pt x="119" y="306"/>
                    </a:lnTo>
                    <a:lnTo>
                      <a:pt x="120" y="300"/>
                    </a:lnTo>
                    <a:lnTo>
                      <a:pt x="125" y="297"/>
                    </a:lnTo>
                    <a:lnTo>
                      <a:pt x="126" y="296"/>
                    </a:lnTo>
                    <a:lnTo>
                      <a:pt x="137" y="279"/>
                    </a:lnTo>
                    <a:lnTo>
                      <a:pt x="139" y="270"/>
                    </a:lnTo>
                    <a:lnTo>
                      <a:pt x="139" y="268"/>
                    </a:lnTo>
                    <a:lnTo>
                      <a:pt x="140" y="268"/>
                    </a:lnTo>
                    <a:lnTo>
                      <a:pt x="150" y="246"/>
                    </a:lnTo>
                    <a:lnTo>
                      <a:pt x="157" y="246"/>
                    </a:lnTo>
                    <a:lnTo>
                      <a:pt x="159" y="247"/>
                    </a:lnTo>
                    <a:lnTo>
                      <a:pt x="166" y="270"/>
                    </a:lnTo>
                    <a:lnTo>
                      <a:pt x="173" y="271"/>
                    </a:lnTo>
                    <a:lnTo>
                      <a:pt x="176" y="271"/>
                    </a:lnTo>
                    <a:lnTo>
                      <a:pt x="176" y="268"/>
                    </a:lnTo>
                    <a:lnTo>
                      <a:pt x="178" y="263"/>
                    </a:lnTo>
                    <a:lnTo>
                      <a:pt x="178" y="257"/>
                    </a:lnTo>
                    <a:lnTo>
                      <a:pt x="179" y="253"/>
                    </a:lnTo>
                    <a:lnTo>
                      <a:pt x="180" y="251"/>
                    </a:lnTo>
                    <a:lnTo>
                      <a:pt x="185" y="251"/>
                    </a:lnTo>
                    <a:lnTo>
                      <a:pt x="197" y="254"/>
                    </a:lnTo>
                    <a:lnTo>
                      <a:pt x="216" y="254"/>
                    </a:lnTo>
                    <a:lnTo>
                      <a:pt x="216" y="246"/>
                    </a:lnTo>
                    <a:lnTo>
                      <a:pt x="214" y="243"/>
                    </a:lnTo>
                    <a:lnTo>
                      <a:pt x="211" y="174"/>
                    </a:lnTo>
                    <a:lnTo>
                      <a:pt x="210" y="173"/>
                    </a:lnTo>
                    <a:lnTo>
                      <a:pt x="210" y="172"/>
                    </a:lnTo>
                    <a:lnTo>
                      <a:pt x="213" y="169"/>
                    </a:lnTo>
                    <a:lnTo>
                      <a:pt x="214" y="169"/>
                    </a:lnTo>
                    <a:lnTo>
                      <a:pt x="226" y="173"/>
                    </a:lnTo>
                    <a:lnTo>
                      <a:pt x="226" y="174"/>
                    </a:lnTo>
                    <a:lnTo>
                      <a:pt x="228" y="174"/>
                    </a:lnTo>
                    <a:lnTo>
                      <a:pt x="236" y="180"/>
                    </a:lnTo>
                    <a:lnTo>
                      <a:pt x="240" y="181"/>
                    </a:lnTo>
                    <a:lnTo>
                      <a:pt x="242" y="183"/>
                    </a:lnTo>
                    <a:lnTo>
                      <a:pt x="245" y="177"/>
                    </a:lnTo>
                    <a:lnTo>
                      <a:pt x="246" y="172"/>
                    </a:lnTo>
                    <a:lnTo>
                      <a:pt x="246" y="170"/>
                    </a:lnTo>
                    <a:lnTo>
                      <a:pt x="248" y="159"/>
                    </a:lnTo>
                    <a:lnTo>
                      <a:pt x="248" y="155"/>
                    </a:lnTo>
                    <a:lnTo>
                      <a:pt x="266" y="130"/>
                    </a:lnTo>
                    <a:lnTo>
                      <a:pt x="273" y="124"/>
                    </a:lnTo>
                    <a:lnTo>
                      <a:pt x="276" y="120"/>
                    </a:lnTo>
                    <a:lnTo>
                      <a:pt x="277" y="119"/>
                    </a:lnTo>
                    <a:lnTo>
                      <a:pt x="277" y="117"/>
                    </a:lnTo>
                    <a:lnTo>
                      <a:pt x="278" y="116"/>
                    </a:lnTo>
                    <a:lnTo>
                      <a:pt x="278" y="114"/>
                    </a:lnTo>
                    <a:lnTo>
                      <a:pt x="277" y="112"/>
                    </a:lnTo>
                    <a:lnTo>
                      <a:pt x="277" y="109"/>
                    </a:lnTo>
                    <a:lnTo>
                      <a:pt x="276" y="106"/>
                    </a:lnTo>
                    <a:lnTo>
                      <a:pt x="278" y="102"/>
                    </a:lnTo>
                    <a:lnTo>
                      <a:pt x="280" y="100"/>
                    </a:lnTo>
                    <a:lnTo>
                      <a:pt x="281" y="98"/>
                    </a:lnTo>
                    <a:lnTo>
                      <a:pt x="286" y="95"/>
                    </a:lnTo>
                    <a:lnTo>
                      <a:pt x="286" y="92"/>
                    </a:lnTo>
                    <a:lnTo>
                      <a:pt x="289" y="90"/>
                    </a:lnTo>
                    <a:lnTo>
                      <a:pt x="289" y="88"/>
                    </a:lnTo>
                    <a:lnTo>
                      <a:pt x="288" y="81"/>
                    </a:lnTo>
                    <a:lnTo>
                      <a:pt x="283" y="80"/>
                    </a:lnTo>
                    <a:lnTo>
                      <a:pt x="281" y="80"/>
                    </a:lnTo>
                    <a:lnTo>
                      <a:pt x="280" y="71"/>
                    </a:lnTo>
                    <a:lnTo>
                      <a:pt x="278" y="70"/>
                    </a:lnTo>
                    <a:lnTo>
                      <a:pt x="277" y="70"/>
                    </a:lnTo>
                    <a:lnTo>
                      <a:pt x="262" y="66"/>
                    </a:lnTo>
                    <a:lnTo>
                      <a:pt x="253" y="61"/>
                    </a:lnTo>
                    <a:lnTo>
                      <a:pt x="253" y="60"/>
                    </a:lnTo>
                    <a:lnTo>
                      <a:pt x="255" y="54"/>
                    </a:lnTo>
                    <a:lnTo>
                      <a:pt x="255" y="50"/>
                    </a:lnTo>
                    <a:lnTo>
                      <a:pt x="253" y="47"/>
                    </a:lnTo>
                    <a:lnTo>
                      <a:pt x="253" y="33"/>
                    </a:lnTo>
                    <a:lnTo>
                      <a:pt x="255" y="29"/>
                    </a:lnTo>
                    <a:lnTo>
                      <a:pt x="266" y="18"/>
                    </a:lnTo>
                    <a:lnTo>
                      <a:pt x="269" y="17"/>
                    </a:lnTo>
                    <a:lnTo>
                      <a:pt x="270" y="15"/>
                    </a:lnTo>
                    <a:lnTo>
                      <a:pt x="273" y="10"/>
                    </a:lnTo>
                    <a:lnTo>
                      <a:pt x="276" y="6"/>
                    </a:lnTo>
                    <a:lnTo>
                      <a:pt x="277" y="0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4" name="Line 6533">
                <a:extLst>
                  <a:ext uri="{FF2B5EF4-FFF2-40B4-BE49-F238E27FC236}">
                    <a16:creationId xmlns:a16="http://schemas.microsoft.com/office/drawing/2014/main" id="{FD4D7F76-547D-09FE-66AE-C6154DF96B8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170" y="3462"/>
                <a:ext cx="4" cy="2"/>
              </a:xfrm>
              <a:prstGeom prst="line">
                <a:avLst/>
              </a:pr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5" name="Freeform 6534">
                <a:extLst>
                  <a:ext uri="{FF2B5EF4-FFF2-40B4-BE49-F238E27FC236}">
                    <a16:creationId xmlns:a16="http://schemas.microsoft.com/office/drawing/2014/main" id="{DA72E88F-5F22-EA48-CF69-1F41560BFA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8" y="3694"/>
                <a:ext cx="965" cy="255"/>
              </a:xfrm>
              <a:custGeom>
                <a:avLst/>
                <a:gdLst>
                  <a:gd name="T0" fmla="*/ 89 w 3858"/>
                  <a:gd name="T1" fmla="*/ 53 h 1018"/>
                  <a:gd name="T2" fmla="*/ 144 w 3858"/>
                  <a:gd name="T3" fmla="*/ 102 h 1018"/>
                  <a:gd name="T4" fmla="*/ 199 w 3858"/>
                  <a:gd name="T5" fmla="*/ 103 h 1018"/>
                  <a:gd name="T6" fmla="*/ 212 w 3858"/>
                  <a:gd name="T7" fmla="*/ 146 h 1018"/>
                  <a:gd name="T8" fmla="*/ 293 w 3858"/>
                  <a:gd name="T9" fmla="*/ 247 h 1018"/>
                  <a:gd name="T10" fmla="*/ 324 w 3858"/>
                  <a:gd name="T11" fmla="*/ 294 h 1018"/>
                  <a:gd name="T12" fmla="*/ 424 w 3858"/>
                  <a:gd name="T13" fmla="*/ 296 h 1018"/>
                  <a:gd name="T14" fmla="*/ 500 w 3858"/>
                  <a:gd name="T15" fmla="*/ 276 h 1018"/>
                  <a:gd name="T16" fmla="*/ 578 w 3858"/>
                  <a:gd name="T17" fmla="*/ 262 h 1018"/>
                  <a:gd name="T18" fmla="*/ 702 w 3858"/>
                  <a:gd name="T19" fmla="*/ 262 h 1018"/>
                  <a:gd name="T20" fmla="*/ 756 w 3858"/>
                  <a:gd name="T21" fmla="*/ 304 h 1018"/>
                  <a:gd name="T22" fmla="*/ 837 w 3858"/>
                  <a:gd name="T23" fmla="*/ 292 h 1018"/>
                  <a:gd name="T24" fmla="*/ 924 w 3858"/>
                  <a:gd name="T25" fmla="*/ 282 h 1018"/>
                  <a:gd name="T26" fmla="*/ 972 w 3858"/>
                  <a:gd name="T27" fmla="*/ 321 h 1018"/>
                  <a:gd name="T28" fmla="*/ 1100 w 3858"/>
                  <a:gd name="T29" fmla="*/ 304 h 1018"/>
                  <a:gd name="T30" fmla="*/ 1194 w 3858"/>
                  <a:gd name="T31" fmla="*/ 303 h 1018"/>
                  <a:gd name="T32" fmla="*/ 1262 w 3858"/>
                  <a:gd name="T33" fmla="*/ 325 h 1018"/>
                  <a:gd name="T34" fmla="*/ 1295 w 3858"/>
                  <a:gd name="T35" fmla="*/ 315 h 1018"/>
                  <a:gd name="T36" fmla="*/ 1298 w 3858"/>
                  <a:gd name="T37" fmla="*/ 280 h 1018"/>
                  <a:gd name="T38" fmla="*/ 1283 w 3858"/>
                  <a:gd name="T39" fmla="*/ 234 h 1018"/>
                  <a:gd name="T40" fmla="*/ 1286 w 3858"/>
                  <a:gd name="T41" fmla="*/ 188 h 1018"/>
                  <a:gd name="T42" fmla="*/ 1264 w 3858"/>
                  <a:gd name="T43" fmla="*/ 163 h 1018"/>
                  <a:gd name="T44" fmla="*/ 1290 w 3858"/>
                  <a:gd name="T45" fmla="*/ 136 h 1018"/>
                  <a:gd name="T46" fmla="*/ 1284 w 3858"/>
                  <a:gd name="T47" fmla="*/ 75 h 1018"/>
                  <a:gd name="T48" fmla="*/ 1310 w 3858"/>
                  <a:gd name="T49" fmla="*/ 37 h 1018"/>
                  <a:gd name="T50" fmla="*/ 1427 w 3858"/>
                  <a:gd name="T51" fmla="*/ 71 h 1018"/>
                  <a:gd name="T52" fmla="*/ 1516 w 3858"/>
                  <a:gd name="T53" fmla="*/ 92 h 1018"/>
                  <a:gd name="T54" fmla="*/ 1578 w 3858"/>
                  <a:gd name="T55" fmla="*/ 119 h 1018"/>
                  <a:gd name="T56" fmla="*/ 1650 w 3858"/>
                  <a:gd name="T57" fmla="*/ 152 h 1018"/>
                  <a:gd name="T58" fmla="*/ 1740 w 3858"/>
                  <a:gd name="T59" fmla="*/ 164 h 1018"/>
                  <a:gd name="T60" fmla="*/ 1839 w 3858"/>
                  <a:gd name="T61" fmla="*/ 174 h 1018"/>
                  <a:gd name="T62" fmla="*/ 1900 w 3858"/>
                  <a:gd name="T63" fmla="*/ 236 h 1018"/>
                  <a:gd name="T64" fmla="*/ 1941 w 3858"/>
                  <a:gd name="T65" fmla="*/ 311 h 1018"/>
                  <a:gd name="T66" fmla="*/ 2051 w 3858"/>
                  <a:gd name="T67" fmla="*/ 293 h 1018"/>
                  <a:gd name="T68" fmla="*/ 2160 w 3858"/>
                  <a:gd name="T69" fmla="*/ 294 h 1018"/>
                  <a:gd name="T70" fmla="*/ 2192 w 3858"/>
                  <a:gd name="T71" fmla="*/ 331 h 1018"/>
                  <a:gd name="T72" fmla="*/ 2241 w 3858"/>
                  <a:gd name="T73" fmla="*/ 368 h 1018"/>
                  <a:gd name="T74" fmla="*/ 2346 w 3858"/>
                  <a:gd name="T75" fmla="*/ 508 h 1018"/>
                  <a:gd name="T76" fmla="*/ 2379 w 3858"/>
                  <a:gd name="T77" fmla="*/ 427 h 1018"/>
                  <a:gd name="T78" fmla="*/ 2457 w 3858"/>
                  <a:gd name="T79" fmla="*/ 427 h 1018"/>
                  <a:gd name="T80" fmla="*/ 2533 w 3858"/>
                  <a:gd name="T81" fmla="*/ 476 h 1018"/>
                  <a:gd name="T82" fmla="*/ 2674 w 3858"/>
                  <a:gd name="T83" fmla="*/ 500 h 1018"/>
                  <a:gd name="T84" fmla="*/ 2685 w 3858"/>
                  <a:gd name="T85" fmla="*/ 546 h 1018"/>
                  <a:gd name="T86" fmla="*/ 2742 w 3858"/>
                  <a:gd name="T87" fmla="*/ 591 h 1018"/>
                  <a:gd name="T88" fmla="*/ 2683 w 3858"/>
                  <a:gd name="T89" fmla="*/ 665 h 1018"/>
                  <a:gd name="T90" fmla="*/ 2731 w 3858"/>
                  <a:gd name="T91" fmla="*/ 730 h 1018"/>
                  <a:gd name="T92" fmla="*/ 2857 w 3858"/>
                  <a:gd name="T93" fmla="*/ 776 h 1018"/>
                  <a:gd name="T94" fmla="*/ 2907 w 3858"/>
                  <a:gd name="T95" fmla="*/ 801 h 1018"/>
                  <a:gd name="T96" fmla="*/ 2966 w 3858"/>
                  <a:gd name="T97" fmla="*/ 828 h 1018"/>
                  <a:gd name="T98" fmla="*/ 2992 w 3858"/>
                  <a:gd name="T99" fmla="*/ 886 h 1018"/>
                  <a:gd name="T100" fmla="*/ 3028 w 3858"/>
                  <a:gd name="T101" fmla="*/ 963 h 1018"/>
                  <a:gd name="T102" fmla="*/ 3119 w 3858"/>
                  <a:gd name="T103" fmla="*/ 967 h 1018"/>
                  <a:gd name="T104" fmla="*/ 3171 w 3858"/>
                  <a:gd name="T105" fmla="*/ 934 h 1018"/>
                  <a:gd name="T106" fmla="*/ 3256 w 3858"/>
                  <a:gd name="T107" fmla="*/ 853 h 1018"/>
                  <a:gd name="T108" fmla="*/ 3392 w 3858"/>
                  <a:gd name="T109" fmla="*/ 828 h 1018"/>
                  <a:gd name="T110" fmla="*/ 3464 w 3858"/>
                  <a:gd name="T111" fmla="*/ 846 h 1018"/>
                  <a:gd name="T112" fmla="*/ 3508 w 3858"/>
                  <a:gd name="T113" fmla="*/ 884 h 1018"/>
                  <a:gd name="T114" fmla="*/ 3621 w 3858"/>
                  <a:gd name="T115" fmla="*/ 909 h 1018"/>
                  <a:gd name="T116" fmla="*/ 3678 w 3858"/>
                  <a:gd name="T117" fmla="*/ 991 h 1018"/>
                  <a:gd name="T118" fmla="*/ 3743 w 3858"/>
                  <a:gd name="T119" fmla="*/ 1016 h 1018"/>
                  <a:gd name="T120" fmla="*/ 3826 w 3858"/>
                  <a:gd name="T121" fmla="*/ 976 h 10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858" h="1018">
                    <a:moveTo>
                      <a:pt x="0" y="0"/>
                    </a:moveTo>
                    <a:lnTo>
                      <a:pt x="1" y="2"/>
                    </a:lnTo>
                    <a:lnTo>
                      <a:pt x="10" y="16"/>
                    </a:lnTo>
                    <a:lnTo>
                      <a:pt x="17" y="19"/>
                    </a:lnTo>
                    <a:lnTo>
                      <a:pt x="42" y="25"/>
                    </a:lnTo>
                    <a:lnTo>
                      <a:pt x="49" y="28"/>
                    </a:lnTo>
                    <a:lnTo>
                      <a:pt x="49" y="29"/>
                    </a:lnTo>
                    <a:lnTo>
                      <a:pt x="50" y="30"/>
                    </a:lnTo>
                    <a:lnTo>
                      <a:pt x="50" y="32"/>
                    </a:lnTo>
                    <a:lnTo>
                      <a:pt x="60" y="44"/>
                    </a:lnTo>
                    <a:lnTo>
                      <a:pt x="71" y="54"/>
                    </a:lnTo>
                    <a:lnTo>
                      <a:pt x="79" y="54"/>
                    </a:lnTo>
                    <a:lnTo>
                      <a:pt x="89" y="53"/>
                    </a:lnTo>
                    <a:lnTo>
                      <a:pt x="90" y="51"/>
                    </a:lnTo>
                    <a:lnTo>
                      <a:pt x="92" y="51"/>
                    </a:lnTo>
                    <a:lnTo>
                      <a:pt x="93" y="53"/>
                    </a:lnTo>
                    <a:lnTo>
                      <a:pt x="97" y="61"/>
                    </a:lnTo>
                    <a:lnTo>
                      <a:pt x="96" y="71"/>
                    </a:lnTo>
                    <a:lnTo>
                      <a:pt x="96" y="79"/>
                    </a:lnTo>
                    <a:lnTo>
                      <a:pt x="97" y="79"/>
                    </a:lnTo>
                    <a:lnTo>
                      <a:pt x="106" y="83"/>
                    </a:lnTo>
                    <a:lnTo>
                      <a:pt x="125" y="100"/>
                    </a:lnTo>
                    <a:lnTo>
                      <a:pt x="128" y="102"/>
                    </a:lnTo>
                    <a:lnTo>
                      <a:pt x="131" y="102"/>
                    </a:lnTo>
                    <a:lnTo>
                      <a:pt x="138" y="100"/>
                    </a:lnTo>
                    <a:lnTo>
                      <a:pt x="144" y="102"/>
                    </a:lnTo>
                    <a:lnTo>
                      <a:pt x="157" y="111"/>
                    </a:lnTo>
                    <a:lnTo>
                      <a:pt x="160" y="117"/>
                    </a:lnTo>
                    <a:lnTo>
                      <a:pt x="164" y="120"/>
                    </a:lnTo>
                    <a:lnTo>
                      <a:pt x="173" y="123"/>
                    </a:lnTo>
                    <a:lnTo>
                      <a:pt x="174" y="123"/>
                    </a:lnTo>
                    <a:lnTo>
                      <a:pt x="176" y="121"/>
                    </a:lnTo>
                    <a:lnTo>
                      <a:pt x="178" y="121"/>
                    </a:lnTo>
                    <a:lnTo>
                      <a:pt x="178" y="120"/>
                    </a:lnTo>
                    <a:lnTo>
                      <a:pt x="187" y="114"/>
                    </a:lnTo>
                    <a:lnTo>
                      <a:pt x="192" y="107"/>
                    </a:lnTo>
                    <a:lnTo>
                      <a:pt x="194" y="104"/>
                    </a:lnTo>
                    <a:lnTo>
                      <a:pt x="197" y="103"/>
                    </a:lnTo>
                    <a:lnTo>
                      <a:pt x="199" y="103"/>
                    </a:lnTo>
                    <a:lnTo>
                      <a:pt x="205" y="109"/>
                    </a:lnTo>
                    <a:lnTo>
                      <a:pt x="205" y="110"/>
                    </a:lnTo>
                    <a:lnTo>
                      <a:pt x="207" y="111"/>
                    </a:lnTo>
                    <a:lnTo>
                      <a:pt x="205" y="114"/>
                    </a:lnTo>
                    <a:lnTo>
                      <a:pt x="204" y="120"/>
                    </a:lnTo>
                    <a:lnTo>
                      <a:pt x="204" y="124"/>
                    </a:lnTo>
                    <a:lnTo>
                      <a:pt x="205" y="130"/>
                    </a:lnTo>
                    <a:lnTo>
                      <a:pt x="205" y="133"/>
                    </a:lnTo>
                    <a:lnTo>
                      <a:pt x="207" y="133"/>
                    </a:lnTo>
                    <a:lnTo>
                      <a:pt x="209" y="136"/>
                    </a:lnTo>
                    <a:lnTo>
                      <a:pt x="214" y="143"/>
                    </a:lnTo>
                    <a:lnTo>
                      <a:pt x="214" y="146"/>
                    </a:lnTo>
                    <a:lnTo>
                      <a:pt x="212" y="146"/>
                    </a:lnTo>
                    <a:lnTo>
                      <a:pt x="215" y="155"/>
                    </a:lnTo>
                    <a:lnTo>
                      <a:pt x="229" y="163"/>
                    </a:lnTo>
                    <a:lnTo>
                      <a:pt x="248" y="195"/>
                    </a:lnTo>
                    <a:lnTo>
                      <a:pt x="251" y="209"/>
                    </a:lnTo>
                    <a:lnTo>
                      <a:pt x="259" y="217"/>
                    </a:lnTo>
                    <a:lnTo>
                      <a:pt x="262" y="227"/>
                    </a:lnTo>
                    <a:lnTo>
                      <a:pt x="259" y="234"/>
                    </a:lnTo>
                    <a:lnTo>
                      <a:pt x="264" y="241"/>
                    </a:lnTo>
                    <a:lnTo>
                      <a:pt x="265" y="243"/>
                    </a:lnTo>
                    <a:lnTo>
                      <a:pt x="268" y="241"/>
                    </a:lnTo>
                    <a:lnTo>
                      <a:pt x="276" y="241"/>
                    </a:lnTo>
                    <a:lnTo>
                      <a:pt x="286" y="243"/>
                    </a:lnTo>
                    <a:lnTo>
                      <a:pt x="293" y="247"/>
                    </a:lnTo>
                    <a:lnTo>
                      <a:pt x="304" y="250"/>
                    </a:lnTo>
                    <a:lnTo>
                      <a:pt x="314" y="250"/>
                    </a:lnTo>
                    <a:lnTo>
                      <a:pt x="315" y="251"/>
                    </a:lnTo>
                    <a:lnTo>
                      <a:pt x="318" y="257"/>
                    </a:lnTo>
                    <a:lnTo>
                      <a:pt x="319" y="261"/>
                    </a:lnTo>
                    <a:lnTo>
                      <a:pt x="319" y="275"/>
                    </a:lnTo>
                    <a:lnTo>
                      <a:pt x="318" y="283"/>
                    </a:lnTo>
                    <a:lnTo>
                      <a:pt x="319" y="287"/>
                    </a:lnTo>
                    <a:lnTo>
                      <a:pt x="319" y="289"/>
                    </a:lnTo>
                    <a:lnTo>
                      <a:pt x="321" y="292"/>
                    </a:lnTo>
                    <a:lnTo>
                      <a:pt x="322" y="292"/>
                    </a:lnTo>
                    <a:lnTo>
                      <a:pt x="324" y="293"/>
                    </a:lnTo>
                    <a:lnTo>
                      <a:pt x="324" y="294"/>
                    </a:lnTo>
                    <a:lnTo>
                      <a:pt x="328" y="296"/>
                    </a:lnTo>
                    <a:lnTo>
                      <a:pt x="328" y="297"/>
                    </a:lnTo>
                    <a:lnTo>
                      <a:pt x="332" y="297"/>
                    </a:lnTo>
                    <a:lnTo>
                      <a:pt x="341" y="294"/>
                    </a:lnTo>
                    <a:lnTo>
                      <a:pt x="349" y="299"/>
                    </a:lnTo>
                    <a:lnTo>
                      <a:pt x="364" y="303"/>
                    </a:lnTo>
                    <a:lnTo>
                      <a:pt x="380" y="310"/>
                    </a:lnTo>
                    <a:lnTo>
                      <a:pt x="389" y="313"/>
                    </a:lnTo>
                    <a:lnTo>
                      <a:pt x="398" y="313"/>
                    </a:lnTo>
                    <a:lnTo>
                      <a:pt x="403" y="311"/>
                    </a:lnTo>
                    <a:lnTo>
                      <a:pt x="406" y="310"/>
                    </a:lnTo>
                    <a:lnTo>
                      <a:pt x="415" y="304"/>
                    </a:lnTo>
                    <a:lnTo>
                      <a:pt x="424" y="296"/>
                    </a:lnTo>
                    <a:lnTo>
                      <a:pt x="424" y="286"/>
                    </a:lnTo>
                    <a:lnTo>
                      <a:pt x="427" y="283"/>
                    </a:lnTo>
                    <a:lnTo>
                      <a:pt x="432" y="282"/>
                    </a:lnTo>
                    <a:lnTo>
                      <a:pt x="435" y="282"/>
                    </a:lnTo>
                    <a:lnTo>
                      <a:pt x="437" y="283"/>
                    </a:lnTo>
                    <a:lnTo>
                      <a:pt x="438" y="283"/>
                    </a:lnTo>
                    <a:lnTo>
                      <a:pt x="465" y="293"/>
                    </a:lnTo>
                    <a:lnTo>
                      <a:pt x="472" y="293"/>
                    </a:lnTo>
                    <a:lnTo>
                      <a:pt x="482" y="290"/>
                    </a:lnTo>
                    <a:lnTo>
                      <a:pt x="497" y="283"/>
                    </a:lnTo>
                    <a:lnTo>
                      <a:pt x="498" y="282"/>
                    </a:lnTo>
                    <a:lnTo>
                      <a:pt x="500" y="279"/>
                    </a:lnTo>
                    <a:lnTo>
                      <a:pt x="500" y="276"/>
                    </a:lnTo>
                    <a:lnTo>
                      <a:pt x="504" y="267"/>
                    </a:lnTo>
                    <a:lnTo>
                      <a:pt x="512" y="262"/>
                    </a:lnTo>
                    <a:lnTo>
                      <a:pt x="518" y="261"/>
                    </a:lnTo>
                    <a:lnTo>
                      <a:pt x="523" y="258"/>
                    </a:lnTo>
                    <a:lnTo>
                      <a:pt x="525" y="258"/>
                    </a:lnTo>
                    <a:lnTo>
                      <a:pt x="528" y="261"/>
                    </a:lnTo>
                    <a:lnTo>
                      <a:pt x="533" y="264"/>
                    </a:lnTo>
                    <a:lnTo>
                      <a:pt x="537" y="269"/>
                    </a:lnTo>
                    <a:lnTo>
                      <a:pt x="551" y="273"/>
                    </a:lnTo>
                    <a:lnTo>
                      <a:pt x="552" y="273"/>
                    </a:lnTo>
                    <a:lnTo>
                      <a:pt x="555" y="272"/>
                    </a:lnTo>
                    <a:lnTo>
                      <a:pt x="571" y="267"/>
                    </a:lnTo>
                    <a:lnTo>
                      <a:pt x="578" y="262"/>
                    </a:lnTo>
                    <a:lnTo>
                      <a:pt x="582" y="257"/>
                    </a:lnTo>
                    <a:lnTo>
                      <a:pt x="585" y="253"/>
                    </a:lnTo>
                    <a:lnTo>
                      <a:pt x="586" y="251"/>
                    </a:lnTo>
                    <a:lnTo>
                      <a:pt x="613" y="250"/>
                    </a:lnTo>
                    <a:lnTo>
                      <a:pt x="621" y="247"/>
                    </a:lnTo>
                    <a:lnTo>
                      <a:pt x="629" y="237"/>
                    </a:lnTo>
                    <a:lnTo>
                      <a:pt x="639" y="229"/>
                    </a:lnTo>
                    <a:lnTo>
                      <a:pt x="653" y="233"/>
                    </a:lnTo>
                    <a:lnTo>
                      <a:pt x="664" y="239"/>
                    </a:lnTo>
                    <a:lnTo>
                      <a:pt x="679" y="243"/>
                    </a:lnTo>
                    <a:lnTo>
                      <a:pt x="679" y="244"/>
                    </a:lnTo>
                    <a:lnTo>
                      <a:pt x="695" y="258"/>
                    </a:lnTo>
                    <a:lnTo>
                      <a:pt x="702" y="262"/>
                    </a:lnTo>
                    <a:lnTo>
                      <a:pt x="705" y="265"/>
                    </a:lnTo>
                    <a:lnTo>
                      <a:pt x="716" y="264"/>
                    </a:lnTo>
                    <a:lnTo>
                      <a:pt x="730" y="264"/>
                    </a:lnTo>
                    <a:lnTo>
                      <a:pt x="746" y="269"/>
                    </a:lnTo>
                    <a:lnTo>
                      <a:pt x="748" y="270"/>
                    </a:lnTo>
                    <a:lnTo>
                      <a:pt x="748" y="277"/>
                    </a:lnTo>
                    <a:lnTo>
                      <a:pt x="751" y="279"/>
                    </a:lnTo>
                    <a:lnTo>
                      <a:pt x="751" y="280"/>
                    </a:lnTo>
                    <a:lnTo>
                      <a:pt x="758" y="293"/>
                    </a:lnTo>
                    <a:lnTo>
                      <a:pt x="758" y="296"/>
                    </a:lnTo>
                    <a:lnTo>
                      <a:pt x="759" y="297"/>
                    </a:lnTo>
                    <a:lnTo>
                      <a:pt x="759" y="299"/>
                    </a:lnTo>
                    <a:lnTo>
                      <a:pt x="756" y="304"/>
                    </a:lnTo>
                    <a:lnTo>
                      <a:pt x="762" y="315"/>
                    </a:lnTo>
                    <a:lnTo>
                      <a:pt x="775" y="328"/>
                    </a:lnTo>
                    <a:lnTo>
                      <a:pt x="777" y="332"/>
                    </a:lnTo>
                    <a:lnTo>
                      <a:pt x="790" y="344"/>
                    </a:lnTo>
                    <a:lnTo>
                      <a:pt x="794" y="344"/>
                    </a:lnTo>
                    <a:lnTo>
                      <a:pt x="800" y="342"/>
                    </a:lnTo>
                    <a:lnTo>
                      <a:pt x="818" y="329"/>
                    </a:lnTo>
                    <a:lnTo>
                      <a:pt x="828" y="331"/>
                    </a:lnTo>
                    <a:lnTo>
                      <a:pt x="830" y="325"/>
                    </a:lnTo>
                    <a:lnTo>
                      <a:pt x="832" y="324"/>
                    </a:lnTo>
                    <a:lnTo>
                      <a:pt x="832" y="322"/>
                    </a:lnTo>
                    <a:lnTo>
                      <a:pt x="836" y="292"/>
                    </a:lnTo>
                    <a:lnTo>
                      <a:pt x="837" y="292"/>
                    </a:lnTo>
                    <a:lnTo>
                      <a:pt x="839" y="290"/>
                    </a:lnTo>
                    <a:lnTo>
                      <a:pt x="846" y="287"/>
                    </a:lnTo>
                    <a:lnTo>
                      <a:pt x="873" y="270"/>
                    </a:lnTo>
                    <a:lnTo>
                      <a:pt x="882" y="260"/>
                    </a:lnTo>
                    <a:lnTo>
                      <a:pt x="882" y="258"/>
                    </a:lnTo>
                    <a:lnTo>
                      <a:pt x="888" y="262"/>
                    </a:lnTo>
                    <a:lnTo>
                      <a:pt x="896" y="272"/>
                    </a:lnTo>
                    <a:lnTo>
                      <a:pt x="903" y="277"/>
                    </a:lnTo>
                    <a:lnTo>
                      <a:pt x="913" y="282"/>
                    </a:lnTo>
                    <a:lnTo>
                      <a:pt x="919" y="282"/>
                    </a:lnTo>
                    <a:lnTo>
                      <a:pt x="921" y="280"/>
                    </a:lnTo>
                    <a:lnTo>
                      <a:pt x="924" y="280"/>
                    </a:lnTo>
                    <a:lnTo>
                      <a:pt x="924" y="282"/>
                    </a:lnTo>
                    <a:lnTo>
                      <a:pt x="926" y="284"/>
                    </a:lnTo>
                    <a:lnTo>
                      <a:pt x="926" y="294"/>
                    </a:lnTo>
                    <a:lnTo>
                      <a:pt x="927" y="301"/>
                    </a:lnTo>
                    <a:lnTo>
                      <a:pt x="931" y="307"/>
                    </a:lnTo>
                    <a:lnTo>
                      <a:pt x="935" y="310"/>
                    </a:lnTo>
                    <a:lnTo>
                      <a:pt x="937" y="311"/>
                    </a:lnTo>
                    <a:lnTo>
                      <a:pt x="940" y="313"/>
                    </a:lnTo>
                    <a:lnTo>
                      <a:pt x="950" y="313"/>
                    </a:lnTo>
                    <a:lnTo>
                      <a:pt x="955" y="314"/>
                    </a:lnTo>
                    <a:lnTo>
                      <a:pt x="958" y="314"/>
                    </a:lnTo>
                    <a:lnTo>
                      <a:pt x="960" y="315"/>
                    </a:lnTo>
                    <a:lnTo>
                      <a:pt x="960" y="317"/>
                    </a:lnTo>
                    <a:lnTo>
                      <a:pt x="972" y="321"/>
                    </a:lnTo>
                    <a:lnTo>
                      <a:pt x="1008" y="320"/>
                    </a:lnTo>
                    <a:lnTo>
                      <a:pt x="1022" y="317"/>
                    </a:lnTo>
                    <a:lnTo>
                      <a:pt x="1029" y="307"/>
                    </a:lnTo>
                    <a:lnTo>
                      <a:pt x="1037" y="307"/>
                    </a:lnTo>
                    <a:lnTo>
                      <a:pt x="1040" y="308"/>
                    </a:lnTo>
                    <a:lnTo>
                      <a:pt x="1041" y="308"/>
                    </a:lnTo>
                    <a:lnTo>
                      <a:pt x="1044" y="310"/>
                    </a:lnTo>
                    <a:lnTo>
                      <a:pt x="1054" y="317"/>
                    </a:lnTo>
                    <a:lnTo>
                      <a:pt x="1068" y="321"/>
                    </a:lnTo>
                    <a:lnTo>
                      <a:pt x="1082" y="322"/>
                    </a:lnTo>
                    <a:lnTo>
                      <a:pt x="1093" y="317"/>
                    </a:lnTo>
                    <a:lnTo>
                      <a:pt x="1100" y="308"/>
                    </a:lnTo>
                    <a:lnTo>
                      <a:pt x="1100" y="304"/>
                    </a:lnTo>
                    <a:lnTo>
                      <a:pt x="1104" y="304"/>
                    </a:lnTo>
                    <a:lnTo>
                      <a:pt x="1106" y="306"/>
                    </a:lnTo>
                    <a:lnTo>
                      <a:pt x="1118" y="310"/>
                    </a:lnTo>
                    <a:lnTo>
                      <a:pt x="1149" y="313"/>
                    </a:lnTo>
                    <a:lnTo>
                      <a:pt x="1153" y="314"/>
                    </a:lnTo>
                    <a:lnTo>
                      <a:pt x="1159" y="317"/>
                    </a:lnTo>
                    <a:lnTo>
                      <a:pt x="1180" y="321"/>
                    </a:lnTo>
                    <a:lnTo>
                      <a:pt x="1184" y="317"/>
                    </a:lnTo>
                    <a:lnTo>
                      <a:pt x="1190" y="308"/>
                    </a:lnTo>
                    <a:lnTo>
                      <a:pt x="1190" y="304"/>
                    </a:lnTo>
                    <a:lnTo>
                      <a:pt x="1191" y="304"/>
                    </a:lnTo>
                    <a:lnTo>
                      <a:pt x="1192" y="303"/>
                    </a:lnTo>
                    <a:lnTo>
                      <a:pt x="1194" y="303"/>
                    </a:lnTo>
                    <a:lnTo>
                      <a:pt x="1194" y="301"/>
                    </a:lnTo>
                    <a:lnTo>
                      <a:pt x="1199" y="307"/>
                    </a:lnTo>
                    <a:lnTo>
                      <a:pt x="1202" y="311"/>
                    </a:lnTo>
                    <a:lnTo>
                      <a:pt x="1217" y="317"/>
                    </a:lnTo>
                    <a:lnTo>
                      <a:pt x="1220" y="318"/>
                    </a:lnTo>
                    <a:lnTo>
                      <a:pt x="1221" y="320"/>
                    </a:lnTo>
                    <a:lnTo>
                      <a:pt x="1227" y="321"/>
                    </a:lnTo>
                    <a:lnTo>
                      <a:pt x="1235" y="321"/>
                    </a:lnTo>
                    <a:lnTo>
                      <a:pt x="1242" y="324"/>
                    </a:lnTo>
                    <a:lnTo>
                      <a:pt x="1248" y="327"/>
                    </a:lnTo>
                    <a:lnTo>
                      <a:pt x="1251" y="327"/>
                    </a:lnTo>
                    <a:lnTo>
                      <a:pt x="1255" y="325"/>
                    </a:lnTo>
                    <a:lnTo>
                      <a:pt x="1262" y="325"/>
                    </a:lnTo>
                    <a:lnTo>
                      <a:pt x="1262" y="327"/>
                    </a:lnTo>
                    <a:lnTo>
                      <a:pt x="1264" y="327"/>
                    </a:lnTo>
                    <a:lnTo>
                      <a:pt x="1265" y="328"/>
                    </a:lnTo>
                    <a:lnTo>
                      <a:pt x="1266" y="328"/>
                    </a:lnTo>
                    <a:lnTo>
                      <a:pt x="1272" y="329"/>
                    </a:lnTo>
                    <a:lnTo>
                      <a:pt x="1279" y="329"/>
                    </a:lnTo>
                    <a:lnTo>
                      <a:pt x="1286" y="332"/>
                    </a:lnTo>
                    <a:lnTo>
                      <a:pt x="1291" y="332"/>
                    </a:lnTo>
                    <a:lnTo>
                      <a:pt x="1298" y="331"/>
                    </a:lnTo>
                    <a:lnTo>
                      <a:pt x="1298" y="325"/>
                    </a:lnTo>
                    <a:lnTo>
                      <a:pt x="1297" y="324"/>
                    </a:lnTo>
                    <a:lnTo>
                      <a:pt x="1295" y="324"/>
                    </a:lnTo>
                    <a:lnTo>
                      <a:pt x="1295" y="315"/>
                    </a:lnTo>
                    <a:lnTo>
                      <a:pt x="1298" y="310"/>
                    </a:lnTo>
                    <a:lnTo>
                      <a:pt x="1300" y="310"/>
                    </a:lnTo>
                    <a:lnTo>
                      <a:pt x="1302" y="308"/>
                    </a:lnTo>
                    <a:lnTo>
                      <a:pt x="1304" y="306"/>
                    </a:lnTo>
                    <a:lnTo>
                      <a:pt x="1305" y="306"/>
                    </a:lnTo>
                    <a:lnTo>
                      <a:pt x="1305" y="304"/>
                    </a:lnTo>
                    <a:lnTo>
                      <a:pt x="1307" y="300"/>
                    </a:lnTo>
                    <a:lnTo>
                      <a:pt x="1307" y="299"/>
                    </a:lnTo>
                    <a:lnTo>
                      <a:pt x="1300" y="292"/>
                    </a:lnTo>
                    <a:lnTo>
                      <a:pt x="1297" y="286"/>
                    </a:lnTo>
                    <a:lnTo>
                      <a:pt x="1297" y="282"/>
                    </a:lnTo>
                    <a:lnTo>
                      <a:pt x="1298" y="282"/>
                    </a:lnTo>
                    <a:lnTo>
                      <a:pt x="1298" y="280"/>
                    </a:lnTo>
                    <a:lnTo>
                      <a:pt x="1304" y="275"/>
                    </a:lnTo>
                    <a:lnTo>
                      <a:pt x="1304" y="272"/>
                    </a:lnTo>
                    <a:lnTo>
                      <a:pt x="1301" y="265"/>
                    </a:lnTo>
                    <a:lnTo>
                      <a:pt x="1300" y="264"/>
                    </a:lnTo>
                    <a:lnTo>
                      <a:pt x="1300" y="262"/>
                    </a:lnTo>
                    <a:lnTo>
                      <a:pt x="1298" y="262"/>
                    </a:lnTo>
                    <a:lnTo>
                      <a:pt x="1291" y="255"/>
                    </a:lnTo>
                    <a:lnTo>
                      <a:pt x="1288" y="248"/>
                    </a:lnTo>
                    <a:lnTo>
                      <a:pt x="1288" y="244"/>
                    </a:lnTo>
                    <a:lnTo>
                      <a:pt x="1286" y="239"/>
                    </a:lnTo>
                    <a:lnTo>
                      <a:pt x="1284" y="239"/>
                    </a:lnTo>
                    <a:lnTo>
                      <a:pt x="1284" y="236"/>
                    </a:lnTo>
                    <a:lnTo>
                      <a:pt x="1283" y="234"/>
                    </a:lnTo>
                    <a:lnTo>
                      <a:pt x="1283" y="231"/>
                    </a:lnTo>
                    <a:lnTo>
                      <a:pt x="1284" y="231"/>
                    </a:lnTo>
                    <a:lnTo>
                      <a:pt x="1284" y="224"/>
                    </a:lnTo>
                    <a:lnTo>
                      <a:pt x="1281" y="222"/>
                    </a:lnTo>
                    <a:lnTo>
                      <a:pt x="1264" y="222"/>
                    </a:lnTo>
                    <a:lnTo>
                      <a:pt x="1257" y="216"/>
                    </a:lnTo>
                    <a:lnTo>
                      <a:pt x="1258" y="216"/>
                    </a:lnTo>
                    <a:lnTo>
                      <a:pt x="1262" y="215"/>
                    </a:lnTo>
                    <a:lnTo>
                      <a:pt x="1268" y="205"/>
                    </a:lnTo>
                    <a:lnTo>
                      <a:pt x="1268" y="198"/>
                    </a:lnTo>
                    <a:lnTo>
                      <a:pt x="1283" y="190"/>
                    </a:lnTo>
                    <a:lnTo>
                      <a:pt x="1283" y="188"/>
                    </a:lnTo>
                    <a:lnTo>
                      <a:pt x="1286" y="188"/>
                    </a:lnTo>
                    <a:lnTo>
                      <a:pt x="1286" y="187"/>
                    </a:lnTo>
                    <a:lnTo>
                      <a:pt x="1287" y="186"/>
                    </a:lnTo>
                    <a:lnTo>
                      <a:pt x="1290" y="181"/>
                    </a:lnTo>
                    <a:lnTo>
                      <a:pt x="1286" y="179"/>
                    </a:lnTo>
                    <a:lnTo>
                      <a:pt x="1281" y="179"/>
                    </a:lnTo>
                    <a:lnTo>
                      <a:pt x="1272" y="176"/>
                    </a:lnTo>
                    <a:lnTo>
                      <a:pt x="1266" y="170"/>
                    </a:lnTo>
                    <a:lnTo>
                      <a:pt x="1266" y="169"/>
                    </a:lnTo>
                    <a:lnTo>
                      <a:pt x="1265" y="169"/>
                    </a:lnTo>
                    <a:lnTo>
                      <a:pt x="1262" y="166"/>
                    </a:lnTo>
                    <a:lnTo>
                      <a:pt x="1261" y="166"/>
                    </a:lnTo>
                    <a:lnTo>
                      <a:pt x="1261" y="164"/>
                    </a:lnTo>
                    <a:lnTo>
                      <a:pt x="1264" y="163"/>
                    </a:lnTo>
                    <a:lnTo>
                      <a:pt x="1265" y="162"/>
                    </a:lnTo>
                    <a:lnTo>
                      <a:pt x="1266" y="162"/>
                    </a:lnTo>
                    <a:lnTo>
                      <a:pt x="1271" y="157"/>
                    </a:lnTo>
                    <a:lnTo>
                      <a:pt x="1272" y="157"/>
                    </a:lnTo>
                    <a:lnTo>
                      <a:pt x="1272" y="156"/>
                    </a:lnTo>
                    <a:lnTo>
                      <a:pt x="1273" y="153"/>
                    </a:lnTo>
                    <a:lnTo>
                      <a:pt x="1273" y="152"/>
                    </a:lnTo>
                    <a:lnTo>
                      <a:pt x="1276" y="146"/>
                    </a:lnTo>
                    <a:lnTo>
                      <a:pt x="1281" y="141"/>
                    </a:lnTo>
                    <a:lnTo>
                      <a:pt x="1283" y="139"/>
                    </a:lnTo>
                    <a:lnTo>
                      <a:pt x="1286" y="139"/>
                    </a:lnTo>
                    <a:lnTo>
                      <a:pt x="1288" y="138"/>
                    </a:lnTo>
                    <a:lnTo>
                      <a:pt x="1290" y="136"/>
                    </a:lnTo>
                    <a:lnTo>
                      <a:pt x="1295" y="131"/>
                    </a:lnTo>
                    <a:lnTo>
                      <a:pt x="1297" y="127"/>
                    </a:lnTo>
                    <a:lnTo>
                      <a:pt x="1297" y="124"/>
                    </a:lnTo>
                    <a:lnTo>
                      <a:pt x="1294" y="120"/>
                    </a:lnTo>
                    <a:lnTo>
                      <a:pt x="1293" y="116"/>
                    </a:lnTo>
                    <a:lnTo>
                      <a:pt x="1290" y="113"/>
                    </a:lnTo>
                    <a:lnTo>
                      <a:pt x="1290" y="109"/>
                    </a:lnTo>
                    <a:lnTo>
                      <a:pt x="1293" y="103"/>
                    </a:lnTo>
                    <a:lnTo>
                      <a:pt x="1293" y="102"/>
                    </a:lnTo>
                    <a:lnTo>
                      <a:pt x="1295" y="99"/>
                    </a:lnTo>
                    <a:lnTo>
                      <a:pt x="1293" y="92"/>
                    </a:lnTo>
                    <a:lnTo>
                      <a:pt x="1286" y="82"/>
                    </a:lnTo>
                    <a:lnTo>
                      <a:pt x="1284" y="75"/>
                    </a:lnTo>
                    <a:lnTo>
                      <a:pt x="1284" y="72"/>
                    </a:lnTo>
                    <a:lnTo>
                      <a:pt x="1283" y="69"/>
                    </a:lnTo>
                    <a:lnTo>
                      <a:pt x="1283" y="67"/>
                    </a:lnTo>
                    <a:lnTo>
                      <a:pt x="1291" y="58"/>
                    </a:lnTo>
                    <a:lnTo>
                      <a:pt x="1298" y="56"/>
                    </a:lnTo>
                    <a:lnTo>
                      <a:pt x="1301" y="56"/>
                    </a:lnTo>
                    <a:lnTo>
                      <a:pt x="1302" y="54"/>
                    </a:lnTo>
                    <a:lnTo>
                      <a:pt x="1310" y="50"/>
                    </a:lnTo>
                    <a:lnTo>
                      <a:pt x="1310" y="49"/>
                    </a:lnTo>
                    <a:lnTo>
                      <a:pt x="1311" y="47"/>
                    </a:lnTo>
                    <a:lnTo>
                      <a:pt x="1311" y="43"/>
                    </a:lnTo>
                    <a:lnTo>
                      <a:pt x="1310" y="42"/>
                    </a:lnTo>
                    <a:lnTo>
                      <a:pt x="1310" y="37"/>
                    </a:lnTo>
                    <a:lnTo>
                      <a:pt x="1328" y="37"/>
                    </a:lnTo>
                    <a:lnTo>
                      <a:pt x="1336" y="35"/>
                    </a:lnTo>
                    <a:lnTo>
                      <a:pt x="1338" y="35"/>
                    </a:lnTo>
                    <a:lnTo>
                      <a:pt x="1348" y="28"/>
                    </a:lnTo>
                    <a:lnTo>
                      <a:pt x="1351" y="28"/>
                    </a:lnTo>
                    <a:lnTo>
                      <a:pt x="1360" y="32"/>
                    </a:lnTo>
                    <a:lnTo>
                      <a:pt x="1364" y="35"/>
                    </a:lnTo>
                    <a:lnTo>
                      <a:pt x="1367" y="35"/>
                    </a:lnTo>
                    <a:lnTo>
                      <a:pt x="1382" y="39"/>
                    </a:lnTo>
                    <a:lnTo>
                      <a:pt x="1384" y="40"/>
                    </a:lnTo>
                    <a:lnTo>
                      <a:pt x="1400" y="54"/>
                    </a:lnTo>
                    <a:lnTo>
                      <a:pt x="1420" y="64"/>
                    </a:lnTo>
                    <a:lnTo>
                      <a:pt x="1427" y="71"/>
                    </a:lnTo>
                    <a:lnTo>
                      <a:pt x="1437" y="74"/>
                    </a:lnTo>
                    <a:lnTo>
                      <a:pt x="1442" y="76"/>
                    </a:lnTo>
                    <a:lnTo>
                      <a:pt x="1451" y="76"/>
                    </a:lnTo>
                    <a:lnTo>
                      <a:pt x="1458" y="74"/>
                    </a:lnTo>
                    <a:lnTo>
                      <a:pt x="1460" y="74"/>
                    </a:lnTo>
                    <a:lnTo>
                      <a:pt x="1462" y="71"/>
                    </a:lnTo>
                    <a:lnTo>
                      <a:pt x="1466" y="69"/>
                    </a:lnTo>
                    <a:lnTo>
                      <a:pt x="1472" y="69"/>
                    </a:lnTo>
                    <a:lnTo>
                      <a:pt x="1481" y="72"/>
                    </a:lnTo>
                    <a:lnTo>
                      <a:pt x="1504" y="85"/>
                    </a:lnTo>
                    <a:lnTo>
                      <a:pt x="1511" y="90"/>
                    </a:lnTo>
                    <a:lnTo>
                      <a:pt x="1513" y="90"/>
                    </a:lnTo>
                    <a:lnTo>
                      <a:pt x="1516" y="92"/>
                    </a:lnTo>
                    <a:lnTo>
                      <a:pt x="1520" y="92"/>
                    </a:lnTo>
                    <a:lnTo>
                      <a:pt x="1544" y="96"/>
                    </a:lnTo>
                    <a:lnTo>
                      <a:pt x="1547" y="97"/>
                    </a:lnTo>
                    <a:lnTo>
                      <a:pt x="1544" y="97"/>
                    </a:lnTo>
                    <a:lnTo>
                      <a:pt x="1544" y="99"/>
                    </a:lnTo>
                    <a:lnTo>
                      <a:pt x="1547" y="100"/>
                    </a:lnTo>
                    <a:lnTo>
                      <a:pt x="1548" y="103"/>
                    </a:lnTo>
                    <a:lnTo>
                      <a:pt x="1550" y="104"/>
                    </a:lnTo>
                    <a:lnTo>
                      <a:pt x="1550" y="106"/>
                    </a:lnTo>
                    <a:lnTo>
                      <a:pt x="1561" y="113"/>
                    </a:lnTo>
                    <a:lnTo>
                      <a:pt x="1561" y="114"/>
                    </a:lnTo>
                    <a:lnTo>
                      <a:pt x="1564" y="114"/>
                    </a:lnTo>
                    <a:lnTo>
                      <a:pt x="1578" y="119"/>
                    </a:lnTo>
                    <a:lnTo>
                      <a:pt x="1580" y="121"/>
                    </a:lnTo>
                    <a:lnTo>
                      <a:pt x="1585" y="124"/>
                    </a:lnTo>
                    <a:lnTo>
                      <a:pt x="1592" y="131"/>
                    </a:lnTo>
                    <a:lnTo>
                      <a:pt x="1600" y="138"/>
                    </a:lnTo>
                    <a:lnTo>
                      <a:pt x="1614" y="152"/>
                    </a:lnTo>
                    <a:lnTo>
                      <a:pt x="1628" y="160"/>
                    </a:lnTo>
                    <a:lnTo>
                      <a:pt x="1631" y="163"/>
                    </a:lnTo>
                    <a:lnTo>
                      <a:pt x="1640" y="166"/>
                    </a:lnTo>
                    <a:lnTo>
                      <a:pt x="1643" y="166"/>
                    </a:lnTo>
                    <a:lnTo>
                      <a:pt x="1643" y="164"/>
                    </a:lnTo>
                    <a:lnTo>
                      <a:pt x="1647" y="157"/>
                    </a:lnTo>
                    <a:lnTo>
                      <a:pt x="1649" y="153"/>
                    </a:lnTo>
                    <a:lnTo>
                      <a:pt x="1650" y="152"/>
                    </a:lnTo>
                    <a:lnTo>
                      <a:pt x="1652" y="152"/>
                    </a:lnTo>
                    <a:lnTo>
                      <a:pt x="1677" y="138"/>
                    </a:lnTo>
                    <a:lnTo>
                      <a:pt x="1678" y="136"/>
                    </a:lnTo>
                    <a:lnTo>
                      <a:pt x="1685" y="139"/>
                    </a:lnTo>
                    <a:lnTo>
                      <a:pt x="1696" y="152"/>
                    </a:lnTo>
                    <a:lnTo>
                      <a:pt x="1707" y="170"/>
                    </a:lnTo>
                    <a:lnTo>
                      <a:pt x="1709" y="170"/>
                    </a:lnTo>
                    <a:lnTo>
                      <a:pt x="1710" y="171"/>
                    </a:lnTo>
                    <a:lnTo>
                      <a:pt x="1719" y="171"/>
                    </a:lnTo>
                    <a:lnTo>
                      <a:pt x="1724" y="170"/>
                    </a:lnTo>
                    <a:lnTo>
                      <a:pt x="1726" y="170"/>
                    </a:lnTo>
                    <a:lnTo>
                      <a:pt x="1737" y="164"/>
                    </a:lnTo>
                    <a:lnTo>
                      <a:pt x="1740" y="164"/>
                    </a:lnTo>
                    <a:lnTo>
                      <a:pt x="1741" y="166"/>
                    </a:lnTo>
                    <a:lnTo>
                      <a:pt x="1748" y="170"/>
                    </a:lnTo>
                    <a:lnTo>
                      <a:pt x="1755" y="171"/>
                    </a:lnTo>
                    <a:lnTo>
                      <a:pt x="1759" y="171"/>
                    </a:lnTo>
                    <a:lnTo>
                      <a:pt x="1769" y="173"/>
                    </a:lnTo>
                    <a:lnTo>
                      <a:pt x="1777" y="173"/>
                    </a:lnTo>
                    <a:lnTo>
                      <a:pt x="1803" y="181"/>
                    </a:lnTo>
                    <a:lnTo>
                      <a:pt x="1823" y="179"/>
                    </a:lnTo>
                    <a:lnTo>
                      <a:pt x="1830" y="176"/>
                    </a:lnTo>
                    <a:lnTo>
                      <a:pt x="1832" y="173"/>
                    </a:lnTo>
                    <a:lnTo>
                      <a:pt x="1833" y="171"/>
                    </a:lnTo>
                    <a:lnTo>
                      <a:pt x="1836" y="171"/>
                    </a:lnTo>
                    <a:lnTo>
                      <a:pt x="1839" y="174"/>
                    </a:lnTo>
                    <a:lnTo>
                      <a:pt x="1840" y="177"/>
                    </a:lnTo>
                    <a:lnTo>
                      <a:pt x="1840" y="179"/>
                    </a:lnTo>
                    <a:lnTo>
                      <a:pt x="1844" y="187"/>
                    </a:lnTo>
                    <a:lnTo>
                      <a:pt x="1851" y="194"/>
                    </a:lnTo>
                    <a:lnTo>
                      <a:pt x="1856" y="195"/>
                    </a:lnTo>
                    <a:lnTo>
                      <a:pt x="1857" y="197"/>
                    </a:lnTo>
                    <a:lnTo>
                      <a:pt x="1860" y="198"/>
                    </a:lnTo>
                    <a:lnTo>
                      <a:pt x="1892" y="223"/>
                    </a:lnTo>
                    <a:lnTo>
                      <a:pt x="1897" y="229"/>
                    </a:lnTo>
                    <a:lnTo>
                      <a:pt x="1897" y="231"/>
                    </a:lnTo>
                    <a:lnTo>
                      <a:pt x="1899" y="231"/>
                    </a:lnTo>
                    <a:lnTo>
                      <a:pt x="1900" y="233"/>
                    </a:lnTo>
                    <a:lnTo>
                      <a:pt x="1900" y="236"/>
                    </a:lnTo>
                    <a:lnTo>
                      <a:pt x="1902" y="239"/>
                    </a:lnTo>
                    <a:lnTo>
                      <a:pt x="1902" y="255"/>
                    </a:lnTo>
                    <a:lnTo>
                      <a:pt x="1906" y="272"/>
                    </a:lnTo>
                    <a:lnTo>
                      <a:pt x="1906" y="273"/>
                    </a:lnTo>
                    <a:lnTo>
                      <a:pt x="1904" y="275"/>
                    </a:lnTo>
                    <a:lnTo>
                      <a:pt x="1904" y="280"/>
                    </a:lnTo>
                    <a:lnTo>
                      <a:pt x="1913" y="289"/>
                    </a:lnTo>
                    <a:lnTo>
                      <a:pt x="1917" y="292"/>
                    </a:lnTo>
                    <a:lnTo>
                      <a:pt x="1920" y="292"/>
                    </a:lnTo>
                    <a:lnTo>
                      <a:pt x="1928" y="299"/>
                    </a:lnTo>
                    <a:lnTo>
                      <a:pt x="1934" y="306"/>
                    </a:lnTo>
                    <a:lnTo>
                      <a:pt x="1938" y="310"/>
                    </a:lnTo>
                    <a:lnTo>
                      <a:pt x="1941" y="311"/>
                    </a:lnTo>
                    <a:lnTo>
                      <a:pt x="1941" y="313"/>
                    </a:lnTo>
                    <a:lnTo>
                      <a:pt x="1949" y="317"/>
                    </a:lnTo>
                    <a:lnTo>
                      <a:pt x="1953" y="318"/>
                    </a:lnTo>
                    <a:lnTo>
                      <a:pt x="1957" y="318"/>
                    </a:lnTo>
                    <a:lnTo>
                      <a:pt x="1959" y="317"/>
                    </a:lnTo>
                    <a:lnTo>
                      <a:pt x="1960" y="317"/>
                    </a:lnTo>
                    <a:lnTo>
                      <a:pt x="1960" y="315"/>
                    </a:lnTo>
                    <a:lnTo>
                      <a:pt x="1973" y="306"/>
                    </a:lnTo>
                    <a:lnTo>
                      <a:pt x="2016" y="297"/>
                    </a:lnTo>
                    <a:lnTo>
                      <a:pt x="2024" y="292"/>
                    </a:lnTo>
                    <a:lnTo>
                      <a:pt x="2031" y="284"/>
                    </a:lnTo>
                    <a:lnTo>
                      <a:pt x="2033" y="286"/>
                    </a:lnTo>
                    <a:lnTo>
                      <a:pt x="2051" y="293"/>
                    </a:lnTo>
                    <a:lnTo>
                      <a:pt x="2060" y="300"/>
                    </a:lnTo>
                    <a:lnTo>
                      <a:pt x="2060" y="301"/>
                    </a:lnTo>
                    <a:lnTo>
                      <a:pt x="2061" y="303"/>
                    </a:lnTo>
                    <a:lnTo>
                      <a:pt x="2096" y="310"/>
                    </a:lnTo>
                    <a:lnTo>
                      <a:pt x="2107" y="306"/>
                    </a:lnTo>
                    <a:lnTo>
                      <a:pt x="2122" y="303"/>
                    </a:lnTo>
                    <a:lnTo>
                      <a:pt x="2124" y="303"/>
                    </a:lnTo>
                    <a:lnTo>
                      <a:pt x="2129" y="304"/>
                    </a:lnTo>
                    <a:lnTo>
                      <a:pt x="2139" y="304"/>
                    </a:lnTo>
                    <a:lnTo>
                      <a:pt x="2143" y="303"/>
                    </a:lnTo>
                    <a:lnTo>
                      <a:pt x="2156" y="297"/>
                    </a:lnTo>
                    <a:lnTo>
                      <a:pt x="2158" y="294"/>
                    </a:lnTo>
                    <a:lnTo>
                      <a:pt x="2160" y="294"/>
                    </a:lnTo>
                    <a:lnTo>
                      <a:pt x="2163" y="293"/>
                    </a:lnTo>
                    <a:lnTo>
                      <a:pt x="2168" y="293"/>
                    </a:lnTo>
                    <a:lnTo>
                      <a:pt x="2170" y="294"/>
                    </a:lnTo>
                    <a:lnTo>
                      <a:pt x="2173" y="294"/>
                    </a:lnTo>
                    <a:lnTo>
                      <a:pt x="2174" y="299"/>
                    </a:lnTo>
                    <a:lnTo>
                      <a:pt x="2181" y="303"/>
                    </a:lnTo>
                    <a:lnTo>
                      <a:pt x="2201" y="303"/>
                    </a:lnTo>
                    <a:lnTo>
                      <a:pt x="2201" y="310"/>
                    </a:lnTo>
                    <a:lnTo>
                      <a:pt x="2199" y="313"/>
                    </a:lnTo>
                    <a:lnTo>
                      <a:pt x="2194" y="321"/>
                    </a:lnTo>
                    <a:lnTo>
                      <a:pt x="2191" y="329"/>
                    </a:lnTo>
                    <a:lnTo>
                      <a:pt x="2191" y="331"/>
                    </a:lnTo>
                    <a:lnTo>
                      <a:pt x="2192" y="331"/>
                    </a:lnTo>
                    <a:lnTo>
                      <a:pt x="2192" y="332"/>
                    </a:lnTo>
                    <a:lnTo>
                      <a:pt x="2194" y="337"/>
                    </a:lnTo>
                    <a:lnTo>
                      <a:pt x="2195" y="339"/>
                    </a:lnTo>
                    <a:lnTo>
                      <a:pt x="2213" y="347"/>
                    </a:lnTo>
                    <a:lnTo>
                      <a:pt x="2220" y="347"/>
                    </a:lnTo>
                    <a:lnTo>
                      <a:pt x="2228" y="350"/>
                    </a:lnTo>
                    <a:lnTo>
                      <a:pt x="2235" y="356"/>
                    </a:lnTo>
                    <a:lnTo>
                      <a:pt x="2237" y="357"/>
                    </a:lnTo>
                    <a:lnTo>
                      <a:pt x="2238" y="357"/>
                    </a:lnTo>
                    <a:lnTo>
                      <a:pt x="2241" y="361"/>
                    </a:lnTo>
                    <a:lnTo>
                      <a:pt x="2242" y="363"/>
                    </a:lnTo>
                    <a:lnTo>
                      <a:pt x="2242" y="367"/>
                    </a:lnTo>
                    <a:lnTo>
                      <a:pt x="2241" y="368"/>
                    </a:lnTo>
                    <a:lnTo>
                      <a:pt x="2240" y="373"/>
                    </a:lnTo>
                    <a:lnTo>
                      <a:pt x="2240" y="391"/>
                    </a:lnTo>
                    <a:lnTo>
                      <a:pt x="2248" y="395"/>
                    </a:lnTo>
                    <a:lnTo>
                      <a:pt x="2263" y="417"/>
                    </a:lnTo>
                    <a:lnTo>
                      <a:pt x="2272" y="426"/>
                    </a:lnTo>
                    <a:lnTo>
                      <a:pt x="2281" y="472"/>
                    </a:lnTo>
                    <a:lnTo>
                      <a:pt x="2287" y="480"/>
                    </a:lnTo>
                    <a:lnTo>
                      <a:pt x="2293" y="494"/>
                    </a:lnTo>
                    <a:lnTo>
                      <a:pt x="2293" y="498"/>
                    </a:lnTo>
                    <a:lnTo>
                      <a:pt x="2300" y="508"/>
                    </a:lnTo>
                    <a:lnTo>
                      <a:pt x="2307" y="514"/>
                    </a:lnTo>
                    <a:lnTo>
                      <a:pt x="2330" y="514"/>
                    </a:lnTo>
                    <a:lnTo>
                      <a:pt x="2346" y="508"/>
                    </a:lnTo>
                    <a:lnTo>
                      <a:pt x="2355" y="497"/>
                    </a:lnTo>
                    <a:lnTo>
                      <a:pt x="2355" y="494"/>
                    </a:lnTo>
                    <a:lnTo>
                      <a:pt x="2346" y="465"/>
                    </a:lnTo>
                    <a:lnTo>
                      <a:pt x="2346" y="461"/>
                    </a:lnTo>
                    <a:lnTo>
                      <a:pt x="2347" y="456"/>
                    </a:lnTo>
                    <a:lnTo>
                      <a:pt x="2351" y="452"/>
                    </a:lnTo>
                    <a:lnTo>
                      <a:pt x="2358" y="442"/>
                    </a:lnTo>
                    <a:lnTo>
                      <a:pt x="2358" y="437"/>
                    </a:lnTo>
                    <a:lnTo>
                      <a:pt x="2361" y="428"/>
                    </a:lnTo>
                    <a:lnTo>
                      <a:pt x="2365" y="427"/>
                    </a:lnTo>
                    <a:lnTo>
                      <a:pt x="2378" y="426"/>
                    </a:lnTo>
                    <a:lnTo>
                      <a:pt x="2379" y="426"/>
                    </a:lnTo>
                    <a:lnTo>
                      <a:pt x="2379" y="427"/>
                    </a:lnTo>
                    <a:lnTo>
                      <a:pt x="2386" y="438"/>
                    </a:lnTo>
                    <a:lnTo>
                      <a:pt x="2389" y="440"/>
                    </a:lnTo>
                    <a:lnTo>
                      <a:pt x="2413" y="440"/>
                    </a:lnTo>
                    <a:lnTo>
                      <a:pt x="2415" y="438"/>
                    </a:lnTo>
                    <a:lnTo>
                      <a:pt x="2415" y="437"/>
                    </a:lnTo>
                    <a:lnTo>
                      <a:pt x="2417" y="435"/>
                    </a:lnTo>
                    <a:lnTo>
                      <a:pt x="2417" y="434"/>
                    </a:lnTo>
                    <a:lnTo>
                      <a:pt x="2420" y="433"/>
                    </a:lnTo>
                    <a:lnTo>
                      <a:pt x="2439" y="428"/>
                    </a:lnTo>
                    <a:lnTo>
                      <a:pt x="2452" y="423"/>
                    </a:lnTo>
                    <a:lnTo>
                      <a:pt x="2456" y="424"/>
                    </a:lnTo>
                    <a:lnTo>
                      <a:pt x="2457" y="426"/>
                    </a:lnTo>
                    <a:lnTo>
                      <a:pt x="2457" y="427"/>
                    </a:lnTo>
                    <a:lnTo>
                      <a:pt x="2478" y="435"/>
                    </a:lnTo>
                    <a:lnTo>
                      <a:pt x="2480" y="437"/>
                    </a:lnTo>
                    <a:lnTo>
                      <a:pt x="2487" y="437"/>
                    </a:lnTo>
                    <a:lnTo>
                      <a:pt x="2487" y="440"/>
                    </a:lnTo>
                    <a:lnTo>
                      <a:pt x="2488" y="445"/>
                    </a:lnTo>
                    <a:lnTo>
                      <a:pt x="2492" y="452"/>
                    </a:lnTo>
                    <a:lnTo>
                      <a:pt x="2494" y="458"/>
                    </a:lnTo>
                    <a:lnTo>
                      <a:pt x="2498" y="462"/>
                    </a:lnTo>
                    <a:lnTo>
                      <a:pt x="2501" y="462"/>
                    </a:lnTo>
                    <a:lnTo>
                      <a:pt x="2515" y="470"/>
                    </a:lnTo>
                    <a:lnTo>
                      <a:pt x="2520" y="474"/>
                    </a:lnTo>
                    <a:lnTo>
                      <a:pt x="2527" y="474"/>
                    </a:lnTo>
                    <a:lnTo>
                      <a:pt x="2533" y="476"/>
                    </a:lnTo>
                    <a:lnTo>
                      <a:pt x="2573" y="474"/>
                    </a:lnTo>
                    <a:lnTo>
                      <a:pt x="2587" y="477"/>
                    </a:lnTo>
                    <a:lnTo>
                      <a:pt x="2590" y="479"/>
                    </a:lnTo>
                    <a:lnTo>
                      <a:pt x="2592" y="481"/>
                    </a:lnTo>
                    <a:lnTo>
                      <a:pt x="2592" y="483"/>
                    </a:lnTo>
                    <a:lnTo>
                      <a:pt x="2593" y="486"/>
                    </a:lnTo>
                    <a:lnTo>
                      <a:pt x="2593" y="487"/>
                    </a:lnTo>
                    <a:lnTo>
                      <a:pt x="2594" y="487"/>
                    </a:lnTo>
                    <a:lnTo>
                      <a:pt x="2600" y="490"/>
                    </a:lnTo>
                    <a:lnTo>
                      <a:pt x="2635" y="483"/>
                    </a:lnTo>
                    <a:lnTo>
                      <a:pt x="2652" y="487"/>
                    </a:lnTo>
                    <a:lnTo>
                      <a:pt x="2664" y="497"/>
                    </a:lnTo>
                    <a:lnTo>
                      <a:pt x="2674" y="500"/>
                    </a:lnTo>
                    <a:lnTo>
                      <a:pt x="2689" y="500"/>
                    </a:lnTo>
                    <a:lnTo>
                      <a:pt x="2698" y="495"/>
                    </a:lnTo>
                    <a:lnTo>
                      <a:pt x="2699" y="495"/>
                    </a:lnTo>
                    <a:lnTo>
                      <a:pt x="2699" y="500"/>
                    </a:lnTo>
                    <a:lnTo>
                      <a:pt x="2700" y="501"/>
                    </a:lnTo>
                    <a:lnTo>
                      <a:pt x="2700" y="504"/>
                    </a:lnTo>
                    <a:lnTo>
                      <a:pt x="2702" y="507"/>
                    </a:lnTo>
                    <a:lnTo>
                      <a:pt x="2699" y="507"/>
                    </a:lnTo>
                    <a:lnTo>
                      <a:pt x="2695" y="512"/>
                    </a:lnTo>
                    <a:lnTo>
                      <a:pt x="2688" y="525"/>
                    </a:lnTo>
                    <a:lnTo>
                      <a:pt x="2686" y="526"/>
                    </a:lnTo>
                    <a:lnTo>
                      <a:pt x="2685" y="531"/>
                    </a:lnTo>
                    <a:lnTo>
                      <a:pt x="2685" y="546"/>
                    </a:lnTo>
                    <a:lnTo>
                      <a:pt x="2688" y="548"/>
                    </a:lnTo>
                    <a:lnTo>
                      <a:pt x="2698" y="548"/>
                    </a:lnTo>
                    <a:lnTo>
                      <a:pt x="2706" y="550"/>
                    </a:lnTo>
                    <a:lnTo>
                      <a:pt x="2721" y="558"/>
                    </a:lnTo>
                    <a:lnTo>
                      <a:pt x="2733" y="562"/>
                    </a:lnTo>
                    <a:lnTo>
                      <a:pt x="2748" y="562"/>
                    </a:lnTo>
                    <a:lnTo>
                      <a:pt x="2751" y="561"/>
                    </a:lnTo>
                    <a:lnTo>
                      <a:pt x="2752" y="561"/>
                    </a:lnTo>
                    <a:lnTo>
                      <a:pt x="2753" y="560"/>
                    </a:lnTo>
                    <a:lnTo>
                      <a:pt x="2758" y="560"/>
                    </a:lnTo>
                    <a:lnTo>
                      <a:pt x="2765" y="575"/>
                    </a:lnTo>
                    <a:lnTo>
                      <a:pt x="2745" y="588"/>
                    </a:lnTo>
                    <a:lnTo>
                      <a:pt x="2742" y="591"/>
                    </a:lnTo>
                    <a:lnTo>
                      <a:pt x="2737" y="591"/>
                    </a:lnTo>
                    <a:lnTo>
                      <a:pt x="2735" y="589"/>
                    </a:lnTo>
                    <a:lnTo>
                      <a:pt x="2730" y="589"/>
                    </a:lnTo>
                    <a:lnTo>
                      <a:pt x="2721" y="591"/>
                    </a:lnTo>
                    <a:lnTo>
                      <a:pt x="2720" y="591"/>
                    </a:lnTo>
                    <a:lnTo>
                      <a:pt x="2716" y="592"/>
                    </a:lnTo>
                    <a:lnTo>
                      <a:pt x="2713" y="593"/>
                    </a:lnTo>
                    <a:lnTo>
                      <a:pt x="2703" y="604"/>
                    </a:lnTo>
                    <a:lnTo>
                      <a:pt x="2696" y="620"/>
                    </a:lnTo>
                    <a:lnTo>
                      <a:pt x="2695" y="629"/>
                    </a:lnTo>
                    <a:lnTo>
                      <a:pt x="2695" y="642"/>
                    </a:lnTo>
                    <a:lnTo>
                      <a:pt x="2692" y="652"/>
                    </a:lnTo>
                    <a:lnTo>
                      <a:pt x="2683" y="665"/>
                    </a:lnTo>
                    <a:lnTo>
                      <a:pt x="2681" y="671"/>
                    </a:lnTo>
                    <a:lnTo>
                      <a:pt x="2679" y="677"/>
                    </a:lnTo>
                    <a:lnTo>
                      <a:pt x="2682" y="694"/>
                    </a:lnTo>
                    <a:lnTo>
                      <a:pt x="2682" y="699"/>
                    </a:lnTo>
                    <a:lnTo>
                      <a:pt x="2688" y="715"/>
                    </a:lnTo>
                    <a:lnTo>
                      <a:pt x="2693" y="716"/>
                    </a:lnTo>
                    <a:lnTo>
                      <a:pt x="2700" y="716"/>
                    </a:lnTo>
                    <a:lnTo>
                      <a:pt x="2709" y="715"/>
                    </a:lnTo>
                    <a:lnTo>
                      <a:pt x="2728" y="727"/>
                    </a:lnTo>
                    <a:lnTo>
                      <a:pt x="2728" y="729"/>
                    </a:lnTo>
                    <a:lnTo>
                      <a:pt x="2730" y="729"/>
                    </a:lnTo>
                    <a:lnTo>
                      <a:pt x="2730" y="730"/>
                    </a:lnTo>
                    <a:lnTo>
                      <a:pt x="2731" y="730"/>
                    </a:lnTo>
                    <a:lnTo>
                      <a:pt x="2753" y="732"/>
                    </a:lnTo>
                    <a:lnTo>
                      <a:pt x="2788" y="727"/>
                    </a:lnTo>
                    <a:lnTo>
                      <a:pt x="2807" y="734"/>
                    </a:lnTo>
                    <a:lnTo>
                      <a:pt x="2822" y="738"/>
                    </a:lnTo>
                    <a:lnTo>
                      <a:pt x="2830" y="744"/>
                    </a:lnTo>
                    <a:lnTo>
                      <a:pt x="2836" y="749"/>
                    </a:lnTo>
                    <a:lnTo>
                      <a:pt x="2837" y="749"/>
                    </a:lnTo>
                    <a:lnTo>
                      <a:pt x="2839" y="751"/>
                    </a:lnTo>
                    <a:lnTo>
                      <a:pt x="2841" y="761"/>
                    </a:lnTo>
                    <a:lnTo>
                      <a:pt x="2846" y="768"/>
                    </a:lnTo>
                    <a:lnTo>
                      <a:pt x="2851" y="773"/>
                    </a:lnTo>
                    <a:lnTo>
                      <a:pt x="2853" y="773"/>
                    </a:lnTo>
                    <a:lnTo>
                      <a:pt x="2857" y="776"/>
                    </a:lnTo>
                    <a:lnTo>
                      <a:pt x="2858" y="776"/>
                    </a:lnTo>
                    <a:lnTo>
                      <a:pt x="2860" y="775"/>
                    </a:lnTo>
                    <a:lnTo>
                      <a:pt x="2864" y="772"/>
                    </a:lnTo>
                    <a:lnTo>
                      <a:pt x="2870" y="772"/>
                    </a:lnTo>
                    <a:lnTo>
                      <a:pt x="2887" y="780"/>
                    </a:lnTo>
                    <a:lnTo>
                      <a:pt x="2887" y="782"/>
                    </a:lnTo>
                    <a:lnTo>
                      <a:pt x="2889" y="783"/>
                    </a:lnTo>
                    <a:lnTo>
                      <a:pt x="2889" y="786"/>
                    </a:lnTo>
                    <a:lnTo>
                      <a:pt x="2892" y="797"/>
                    </a:lnTo>
                    <a:lnTo>
                      <a:pt x="2893" y="800"/>
                    </a:lnTo>
                    <a:lnTo>
                      <a:pt x="2900" y="804"/>
                    </a:lnTo>
                    <a:lnTo>
                      <a:pt x="2904" y="804"/>
                    </a:lnTo>
                    <a:lnTo>
                      <a:pt x="2907" y="801"/>
                    </a:lnTo>
                    <a:lnTo>
                      <a:pt x="2907" y="800"/>
                    </a:lnTo>
                    <a:lnTo>
                      <a:pt x="2908" y="799"/>
                    </a:lnTo>
                    <a:lnTo>
                      <a:pt x="2913" y="799"/>
                    </a:lnTo>
                    <a:lnTo>
                      <a:pt x="2931" y="805"/>
                    </a:lnTo>
                    <a:lnTo>
                      <a:pt x="2932" y="807"/>
                    </a:lnTo>
                    <a:lnTo>
                      <a:pt x="2934" y="807"/>
                    </a:lnTo>
                    <a:lnTo>
                      <a:pt x="2939" y="805"/>
                    </a:lnTo>
                    <a:lnTo>
                      <a:pt x="2957" y="792"/>
                    </a:lnTo>
                    <a:lnTo>
                      <a:pt x="2966" y="801"/>
                    </a:lnTo>
                    <a:lnTo>
                      <a:pt x="2968" y="809"/>
                    </a:lnTo>
                    <a:lnTo>
                      <a:pt x="2968" y="822"/>
                    </a:lnTo>
                    <a:lnTo>
                      <a:pt x="2967" y="824"/>
                    </a:lnTo>
                    <a:lnTo>
                      <a:pt x="2966" y="828"/>
                    </a:lnTo>
                    <a:lnTo>
                      <a:pt x="2966" y="833"/>
                    </a:lnTo>
                    <a:lnTo>
                      <a:pt x="2968" y="839"/>
                    </a:lnTo>
                    <a:lnTo>
                      <a:pt x="2970" y="839"/>
                    </a:lnTo>
                    <a:lnTo>
                      <a:pt x="2971" y="840"/>
                    </a:lnTo>
                    <a:lnTo>
                      <a:pt x="2977" y="840"/>
                    </a:lnTo>
                    <a:lnTo>
                      <a:pt x="2980" y="842"/>
                    </a:lnTo>
                    <a:lnTo>
                      <a:pt x="2983" y="842"/>
                    </a:lnTo>
                    <a:lnTo>
                      <a:pt x="2984" y="843"/>
                    </a:lnTo>
                    <a:lnTo>
                      <a:pt x="2988" y="846"/>
                    </a:lnTo>
                    <a:lnTo>
                      <a:pt x="2988" y="850"/>
                    </a:lnTo>
                    <a:lnTo>
                      <a:pt x="2985" y="867"/>
                    </a:lnTo>
                    <a:lnTo>
                      <a:pt x="2990" y="882"/>
                    </a:lnTo>
                    <a:lnTo>
                      <a:pt x="2992" y="886"/>
                    </a:lnTo>
                    <a:lnTo>
                      <a:pt x="2992" y="891"/>
                    </a:lnTo>
                    <a:lnTo>
                      <a:pt x="2991" y="895"/>
                    </a:lnTo>
                    <a:lnTo>
                      <a:pt x="2991" y="898"/>
                    </a:lnTo>
                    <a:lnTo>
                      <a:pt x="2992" y="907"/>
                    </a:lnTo>
                    <a:lnTo>
                      <a:pt x="3001" y="930"/>
                    </a:lnTo>
                    <a:lnTo>
                      <a:pt x="3005" y="937"/>
                    </a:lnTo>
                    <a:lnTo>
                      <a:pt x="3005" y="938"/>
                    </a:lnTo>
                    <a:lnTo>
                      <a:pt x="3006" y="939"/>
                    </a:lnTo>
                    <a:lnTo>
                      <a:pt x="3010" y="941"/>
                    </a:lnTo>
                    <a:lnTo>
                      <a:pt x="3013" y="941"/>
                    </a:lnTo>
                    <a:lnTo>
                      <a:pt x="3017" y="945"/>
                    </a:lnTo>
                    <a:lnTo>
                      <a:pt x="3024" y="959"/>
                    </a:lnTo>
                    <a:lnTo>
                      <a:pt x="3028" y="963"/>
                    </a:lnTo>
                    <a:lnTo>
                      <a:pt x="3030" y="963"/>
                    </a:lnTo>
                    <a:lnTo>
                      <a:pt x="3031" y="965"/>
                    </a:lnTo>
                    <a:lnTo>
                      <a:pt x="3033" y="965"/>
                    </a:lnTo>
                    <a:lnTo>
                      <a:pt x="3047" y="972"/>
                    </a:lnTo>
                    <a:lnTo>
                      <a:pt x="3058" y="980"/>
                    </a:lnTo>
                    <a:lnTo>
                      <a:pt x="3065" y="983"/>
                    </a:lnTo>
                    <a:lnTo>
                      <a:pt x="3066" y="979"/>
                    </a:lnTo>
                    <a:lnTo>
                      <a:pt x="3072" y="973"/>
                    </a:lnTo>
                    <a:lnTo>
                      <a:pt x="3072" y="972"/>
                    </a:lnTo>
                    <a:lnTo>
                      <a:pt x="3076" y="972"/>
                    </a:lnTo>
                    <a:lnTo>
                      <a:pt x="3086" y="969"/>
                    </a:lnTo>
                    <a:lnTo>
                      <a:pt x="3097" y="967"/>
                    </a:lnTo>
                    <a:lnTo>
                      <a:pt x="3119" y="967"/>
                    </a:lnTo>
                    <a:lnTo>
                      <a:pt x="3128" y="965"/>
                    </a:lnTo>
                    <a:lnTo>
                      <a:pt x="3131" y="962"/>
                    </a:lnTo>
                    <a:lnTo>
                      <a:pt x="3139" y="956"/>
                    </a:lnTo>
                    <a:lnTo>
                      <a:pt x="3139" y="955"/>
                    </a:lnTo>
                    <a:lnTo>
                      <a:pt x="3141" y="955"/>
                    </a:lnTo>
                    <a:lnTo>
                      <a:pt x="3148" y="956"/>
                    </a:lnTo>
                    <a:lnTo>
                      <a:pt x="3154" y="959"/>
                    </a:lnTo>
                    <a:lnTo>
                      <a:pt x="3158" y="955"/>
                    </a:lnTo>
                    <a:lnTo>
                      <a:pt x="3163" y="941"/>
                    </a:lnTo>
                    <a:lnTo>
                      <a:pt x="3163" y="939"/>
                    </a:lnTo>
                    <a:lnTo>
                      <a:pt x="3165" y="939"/>
                    </a:lnTo>
                    <a:lnTo>
                      <a:pt x="3167" y="938"/>
                    </a:lnTo>
                    <a:lnTo>
                      <a:pt x="3171" y="934"/>
                    </a:lnTo>
                    <a:lnTo>
                      <a:pt x="3184" y="929"/>
                    </a:lnTo>
                    <a:lnTo>
                      <a:pt x="3186" y="929"/>
                    </a:lnTo>
                    <a:lnTo>
                      <a:pt x="3196" y="924"/>
                    </a:lnTo>
                    <a:lnTo>
                      <a:pt x="3198" y="923"/>
                    </a:lnTo>
                    <a:lnTo>
                      <a:pt x="3196" y="903"/>
                    </a:lnTo>
                    <a:lnTo>
                      <a:pt x="3196" y="902"/>
                    </a:lnTo>
                    <a:lnTo>
                      <a:pt x="3218" y="870"/>
                    </a:lnTo>
                    <a:lnTo>
                      <a:pt x="3221" y="867"/>
                    </a:lnTo>
                    <a:lnTo>
                      <a:pt x="3228" y="863"/>
                    </a:lnTo>
                    <a:lnTo>
                      <a:pt x="3244" y="856"/>
                    </a:lnTo>
                    <a:lnTo>
                      <a:pt x="3252" y="850"/>
                    </a:lnTo>
                    <a:lnTo>
                      <a:pt x="3253" y="852"/>
                    </a:lnTo>
                    <a:lnTo>
                      <a:pt x="3256" y="853"/>
                    </a:lnTo>
                    <a:lnTo>
                      <a:pt x="3262" y="853"/>
                    </a:lnTo>
                    <a:lnTo>
                      <a:pt x="3309" y="864"/>
                    </a:lnTo>
                    <a:lnTo>
                      <a:pt x="3312" y="864"/>
                    </a:lnTo>
                    <a:lnTo>
                      <a:pt x="3316" y="863"/>
                    </a:lnTo>
                    <a:lnTo>
                      <a:pt x="3340" y="850"/>
                    </a:lnTo>
                    <a:lnTo>
                      <a:pt x="3372" y="842"/>
                    </a:lnTo>
                    <a:lnTo>
                      <a:pt x="3378" y="835"/>
                    </a:lnTo>
                    <a:lnTo>
                      <a:pt x="3379" y="833"/>
                    </a:lnTo>
                    <a:lnTo>
                      <a:pt x="3379" y="829"/>
                    </a:lnTo>
                    <a:lnTo>
                      <a:pt x="3380" y="829"/>
                    </a:lnTo>
                    <a:lnTo>
                      <a:pt x="3386" y="825"/>
                    </a:lnTo>
                    <a:lnTo>
                      <a:pt x="3388" y="826"/>
                    </a:lnTo>
                    <a:lnTo>
                      <a:pt x="3392" y="828"/>
                    </a:lnTo>
                    <a:lnTo>
                      <a:pt x="3417" y="840"/>
                    </a:lnTo>
                    <a:lnTo>
                      <a:pt x="3421" y="845"/>
                    </a:lnTo>
                    <a:lnTo>
                      <a:pt x="3425" y="847"/>
                    </a:lnTo>
                    <a:lnTo>
                      <a:pt x="3429" y="852"/>
                    </a:lnTo>
                    <a:lnTo>
                      <a:pt x="3433" y="853"/>
                    </a:lnTo>
                    <a:lnTo>
                      <a:pt x="3440" y="853"/>
                    </a:lnTo>
                    <a:lnTo>
                      <a:pt x="3443" y="852"/>
                    </a:lnTo>
                    <a:lnTo>
                      <a:pt x="3450" y="845"/>
                    </a:lnTo>
                    <a:lnTo>
                      <a:pt x="3450" y="843"/>
                    </a:lnTo>
                    <a:lnTo>
                      <a:pt x="3456" y="843"/>
                    </a:lnTo>
                    <a:lnTo>
                      <a:pt x="3459" y="845"/>
                    </a:lnTo>
                    <a:lnTo>
                      <a:pt x="3462" y="845"/>
                    </a:lnTo>
                    <a:lnTo>
                      <a:pt x="3464" y="846"/>
                    </a:lnTo>
                    <a:lnTo>
                      <a:pt x="3467" y="849"/>
                    </a:lnTo>
                    <a:lnTo>
                      <a:pt x="3467" y="856"/>
                    </a:lnTo>
                    <a:lnTo>
                      <a:pt x="3474" y="860"/>
                    </a:lnTo>
                    <a:lnTo>
                      <a:pt x="3475" y="863"/>
                    </a:lnTo>
                    <a:lnTo>
                      <a:pt x="3477" y="863"/>
                    </a:lnTo>
                    <a:lnTo>
                      <a:pt x="3478" y="864"/>
                    </a:lnTo>
                    <a:lnTo>
                      <a:pt x="3485" y="867"/>
                    </a:lnTo>
                    <a:lnTo>
                      <a:pt x="3489" y="867"/>
                    </a:lnTo>
                    <a:lnTo>
                      <a:pt x="3503" y="877"/>
                    </a:lnTo>
                    <a:lnTo>
                      <a:pt x="3505" y="881"/>
                    </a:lnTo>
                    <a:lnTo>
                      <a:pt x="3506" y="882"/>
                    </a:lnTo>
                    <a:lnTo>
                      <a:pt x="3508" y="882"/>
                    </a:lnTo>
                    <a:lnTo>
                      <a:pt x="3508" y="884"/>
                    </a:lnTo>
                    <a:lnTo>
                      <a:pt x="3512" y="885"/>
                    </a:lnTo>
                    <a:lnTo>
                      <a:pt x="3520" y="889"/>
                    </a:lnTo>
                    <a:lnTo>
                      <a:pt x="3562" y="899"/>
                    </a:lnTo>
                    <a:lnTo>
                      <a:pt x="3566" y="903"/>
                    </a:lnTo>
                    <a:lnTo>
                      <a:pt x="3569" y="905"/>
                    </a:lnTo>
                    <a:lnTo>
                      <a:pt x="3570" y="905"/>
                    </a:lnTo>
                    <a:lnTo>
                      <a:pt x="3597" y="910"/>
                    </a:lnTo>
                    <a:lnTo>
                      <a:pt x="3600" y="909"/>
                    </a:lnTo>
                    <a:lnTo>
                      <a:pt x="3604" y="909"/>
                    </a:lnTo>
                    <a:lnTo>
                      <a:pt x="3615" y="906"/>
                    </a:lnTo>
                    <a:lnTo>
                      <a:pt x="3619" y="907"/>
                    </a:lnTo>
                    <a:lnTo>
                      <a:pt x="3619" y="909"/>
                    </a:lnTo>
                    <a:lnTo>
                      <a:pt x="3621" y="909"/>
                    </a:lnTo>
                    <a:lnTo>
                      <a:pt x="3622" y="910"/>
                    </a:lnTo>
                    <a:lnTo>
                      <a:pt x="3622" y="912"/>
                    </a:lnTo>
                    <a:lnTo>
                      <a:pt x="3623" y="916"/>
                    </a:lnTo>
                    <a:lnTo>
                      <a:pt x="3622" y="923"/>
                    </a:lnTo>
                    <a:lnTo>
                      <a:pt x="3622" y="927"/>
                    </a:lnTo>
                    <a:lnTo>
                      <a:pt x="3621" y="931"/>
                    </a:lnTo>
                    <a:lnTo>
                      <a:pt x="3621" y="938"/>
                    </a:lnTo>
                    <a:lnTo>
                      <a:pt x="3636" y="952"/>
                    </a:lnTo>
                    <a:lnTo>
                      <a:pt x="3644" y="952"/>
                    </a:lnTo>
                    <a:lnTo>
                      <a:pt x="3664" y="970"/>
                    </a:lnTo>
                    <a:lnTo>
                      <a:pt x="3676" y="990"/>
                    </a:lnTo>
                    <a:lnTo>
                      <a:pt x="3678" y="990"/>
                    </a:lnTo>
                    <a:lnTo>
                      <a:pt x="3678" y="991"/>
                    </a:lnTo>
                    <a:lnTo>
                      <a:pt x="3679" y="996"/>
                    </a:lnTo>
                    <a:lnTo>
                      <a:pt x="3683" y="1004"/>
                    </a:lnTo>
                    <a:lnTo>
                      <a:pt x="3685" y="1005"/>
                    </a:lnTo>
                    <a:lnTo>
                      <a:pt x="3686" y="1005"/>
                    </a:lnTo>
                    <a:lnTo>
                      <a:pt x="3696" y="1001"/>
                    </a:lnTo>
                    <a:lnTo>
                      <a:pt x="3699" y="1000"/>
                    </a:lnTo>
                    <a:lnTo>
                      <a:pt x="3707" y="998"/>
                    </a:lnTo>
                    <a:lnTo>
                      <a:pt x="3709" y="998"/>
                    </a:lnTo>
                    <a:lnTo>
                      <a:pt x="3717" y="1004"/>
                    </a:lnTo>
                    <a:lnTo>
                      <a:pt x="3720" y="1006"/>
                    </a:lnTo>
                    <a:lnTo>
                      <a:pt x="3721" y="1006"/>
                    </a:lnTo>
                    <a:lnTo>
                      <a:pt x="3728" y="1012"/>
                    </a:lnTo>
                    <a:lnTo>
                      <a:pt x="3743" y="1016"/>
                    </a:lnTo>
                    <a:lnTo>
                      <a:pt x="3745" y="1018"/>
                    </a:lnTo>
                    <a:lnTo>
                      <a:pt x="3752" y="1018"/>
                    </a:lnTo>
                    <a:lnTo>
                      <a:pt x="3762" y="1016"/>
                    </a:lnTo>
                    <a:lnTo>
                      <a:pt x="3766" y="1011"/>
                    </a:lnTo>
                    <a:lnTo>
                      <a:pt x="3770" y="1006"/>
                    </a:lnTo>
                    <a:lnTo>
                      <a:pt x="3774" y="1005"/>
                    </a:lnTo>
                    <a:lnTo>
                      <a:pt x="3784" y="980"/>
                    </a:lnTo>
                    <a:lnTo>
                      <a:pt x="3790" y="976"/>
                    </a:lnTo>
                    <a:lnTo>
                      <a:pt x="3791" y="974"/>
                    </a:lnTo>
                    <a:lnTo>
                      <a:pt x="3813" y="973"/>
                    </a:lnTo>
                    <a:lnTo>
                      <a:pt x="3824" y="974"/>
                    </a:lnTo>
                    <a:lnTo>
                      <a:pt x="3826" y="974"/>
                    </a:lnTo>
                    <a:lnTo>
                      <a:pt x="3826" y="976"/>
                    </a:lnTo>
                    <a:lnTo>
                      <a:pt x="3824" y="979"/>
                    </a:lnTo>
                    <a:lnTo>
                      <a:pt x="3826" y="980"/>
                    </a:lnTo>
                    <a:lnTo>
                      <a:pt x="3830" y="981"/>
                    </a:lnTo>
                    <a:lnTo>
                      <a:pt x="3833" y="981"/>
                    </a:lnTo>
                    <a:lnTo>
                      <a:pt x="3836" y="983"/>
                    </a:lnTo>
                    <a:lnTo>
                      <a:pt x="3841" y="984"/>
                    </a:lnTo>
                    <a:lnTo>
                      <a:pt x="3847" y="989"/>
                    </a:lnTo>
                    <a:lnTo>
                      <a:pt x="3853" y="991"/>
                    </a:lnTo>
                    <a:lnTo>
                      <a:pt x="3858" y="993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6" name="Freeform 6535">
                <a:extLst>
                  <a:ext uri="{FF2B5EF4-FFF2-40B4-BE49-F238E27FC236}">
                    <a16:creationId xmlns:a16="http://schemas.microsoft.com/office/drawing/2014/main" id="{83B8F7C7-4D9E-2B62-855D-10CF2EB3DA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3" y="3439"/>
                <a:ext cx="399" cy="506"/>
              </a:xfrm>
              <a:custGeom>
                <a:avLst/>
                <a:gdLst>
                  <a:gd name="T0" fmla="*/ 57 w 1595"/>
                  <a:gd name="T1" fmla="*/ 2025 h 2026"/>
                  <a:gd name="T2" fmla="*/ 77 w 1595"/>
                  <a:gd name="T3" fmla="*/ 1990 h 2026"/>
                  <a:gd name="T4" fmla="*/ 64 w 1595"/>
                  <a:gd name="T5" fmla="*/ 1959 h 2026"/>
                  <a:gd name="T6" fmla="*/ 52 w 1595"/>
                  <a:gd name="T7" fmla="*/ 1942 h 2026"/>
                  <a:gd name="T8" fmla="*/ 71 w 1595"/>
                  <a:gd name="T9" fmla="*/ 1944 h 2026"/>
                  <a:gd name="T10" fmla="*/ 84 w 1595"/>
                  <a:gd name="T11" fmla="*/ 1910 h 2026"/>
                  <a:gd name="T12" fmla="*/ 158 w 1595"/>
                  <a:gd name="T13" fmla="*/ 1878 h 2026"/>
                  <a:gd name="T14" fmla="*/ 222 w 1595"/>
                  <a:gd name="T15" fmla="*/ 1899 h 2026"/>
                  <a:gd name="T16" fmla="*/ 251 w 1595"/>
                  <a:gd name="T17" fmla="*/ 1881 h 2026"/>
                  <a:gd name="T18" fmla="*/ 271 w 1595"/>
                  <a:gd name="T19" fmla="*/ 1849 h 2026"/>
                  <a:gd name="T20" fmla="*/ 293 w 1595"/>
                  <a:gd name="T21" fmla="*/ 1840 h 2026"/>
                  <a:gd name="T22" fmla="*/ 309 w 1595"/>
                  <a:gd name="T23" fmla="*/ 1815 h 2026"/>
                  <a:gd name="T24" fmla="*/ 334 w 1595"/>
                  <a:gd name="T25" fmla="*/ 1806 h 2026"/>
                  <a:gd name="T26" fmla="*/ 363 w 1595"/>
                  <a:gd name="T27" fmla="*/ 1813 h 2026"/>
                  <a:gd name="T28" fmla="*/ 381 w 1595"/>
                  <a:gd name="T29" fmla="*/ 1813 h 2026"/>
                  <a:gd name="T30" fmla="*/ 417 w 1595"/>
                  <a:gd name="T31" fmla="*/ 1808 h 2026"/>
                  <a:gd name="T32" fmla="*/ 433 w 1595"/>
                  <a:gd name="T33" fmla="*/ 1785 h 2026"/>
                  <a:gd name="T34" fmla="*/ 484 w 1595"/>
                  <a:gd name="T35" fmla="*/ 1799 h 2026"/>
                  <a:gd name="T36" fmla="*/ 535 w 1595"/>
                  <a:gd name="T37" fmla="*/ 1800 h 2026"/>
                  <a:gd name="T38" fmla="*/ 564 w 1595"/>
                  <a:gd name="T39" fmla="*/ 1787 h 2026"/>
                  <a:gd name="T40" fmla="*/ 596 w 1595"/>
                  <a:gd name="T41" fmla="*/ 1840 h 2026"/>
                  <a:gd name="T42" fmla="*/ 647 w 1595"/>
                  <a:gd name="T43" fmla="*/ 1875 h 2026"/>
                  <a:gd name="T44" fmla="*/ 678 w 1595"/>
                  <a:gd name="T45" fmla="*/ 1854 h 2026"/>
                  <a:gd name="T46" fmla="*/ 747 w 1595"/>
                  <a:gd name="T47" fmla="*/ 1856 h 2026"/>
                  <a:gd name="T48" fmla="*/ 737 w 1595"/>
                  <a:gd name="T49" fmla="*/ 1833 h 2026"/>
                  <a:gd name="T50" fmla="*/ 726 w 1595"/>
                  <a:gd name="T51" fmla="*/ 1814 h 2026"/>
                  <a:gd name="T52" fmla="*/ 721 w 1595"/>
                  <a:gd name="T53" fmla="*/ 1792 h 2026"/>
                  <a:gd name="T54" fmla="*/ 691 w 1595"/>
                  <a:gd name="T55" fmla="*/ 1758 h 2026"/>
                  <a:gd name="T56" fmla="*/ 695 w 1595"/>
                  <a:gd name="T57" fmla="*/ 1740 h 2026"/>
                  <a:gd name="T58" fmla="*/ 680 w 1595"/>
                  <a:gd name="T59" fmla="*/ 1730 h 2026"/>
                  <a:gd name="T60" fmla="*/ 700 w 1595"/>
                  <a:gd name="T61" fmla="*/ 1713 h 2026"/>
                  <a:gd name="T62" fmla="*/ 673 w 1595"/>
                  <a:gd name="T63" fmla="*/ 1701 h 2026"/>
                  <a:gd name="T64" fmla="*/ 647 w 1595"/>
                  <a:gd name="T65" fmla="*/ 1696 h 2026"/>
                  <a:gd name="T66" fmla="*/ 621 w 1595"/>
                  <a:gd name="T67" fmla="*/ 1680 h 2026"/>
                  <a:gd name="T68" fmla="*/ 589 w 1595"/>
                  <a:gd name="T69" fmla="*/ 1670 h 2026"/>
                  <a:gd name="T70" fmla="*/ 577 w 1595"/>
                  <a:gd name="T71" fmla="*/ 1612 h 2026"/>
                  <a:gd name="T72" fmla="*/ 574 w 1595"/>
                  <a:gd name="T73" fmla="*/ 1567 h 2026"/>
                  <a:gd name="T74" fmla="*/ 564 w 1595"/>
                  <a:gd name="T75" fmla="*/ 1399 h 2026"/>
                  <a:gd name="T76" fmla="*/ 564 w 1595"/>
                  <a:gd name="T77" fmla="*/ 1378 h 2026"/>
                  <a:gd name="T78" fmla="*/ 571 w 1595"/>
                  <a:gd name="T79" fmla="*/ 1339 h 2026"/>
                  <a:gd name="T80" fmla="*/ 567 w 1595"/>
                  <a:gd name="T81" fmla="*/ 1286 h 2026"/>
                  <a:gd name="T82" fmla="*/ 574 w 1595"/>
                  <a:gd name="T83" fmla="*/ 1131 h 2026"/>
                  <a:gd name="T84" fmla="*/ 592 w 1595"/>
                  <a:gd name="T85" fmla="*/ 1010 h 2026"/>
                  <a:gd name="T86" fmla="*/ 570 w 1595"/>
                  <a:gd name="T87" fmla="*/ 970 h 2026"/>
                  <a:gd name="T88" fmla="*/ 581 w 1595"/>
                  <a:gd name="T89" fmla="*/ 877 h 2026"/>
                  <a:gd name="T90" fmla="*/ 627 w 1595"/>
                  <a:gd name="T91" fmla="*/ 744 h 2026"/>
                  <a:gd name="T92" fmla="*/ 681 w 1595"/>
                  <a:gd name="T93" fmla="*/ 646 h 2026"/>
                  <a:gd name="T94" fmla="*/ 709 w 1595"/>
                  <a:gd name="T95" fmla="*/ 600 h 2026"/>
                  <a:gd name="T96" fmla="*/ 736 w 1595"/>
                  <a:gd name="T97" fmla="*/ 561 h 2026"/>
                  <a:gd name="T98" fmla="*/ 795 w 1595"/>
                  <a:gd name="T99" fmla="*/ 497 h 2026"/>
                  <a:gd name="T100" fmla="*/ 831 w 1595"/>
                  <a:gd name="T101" fmla="*/ 462 h 2026"/>
                  <a:gd name="T102" fmla="*/ 892 w 1595"/>
                  <a:gd name="T103" fmla="*/ 408 h 2026"/>
                  <a:gd name="T104" fmla="*/ 944 w 1595"/>
                  <a:gd name="T105" fmla="*/ 375 h 2026"/>
                  <a:gd name="T106" fmla="*/ 994 w 1595"/>
                  <a:gd name="T107" fmla="*/ 345 h 2026"/>
                  <a:gd name="T108" fmla="*/ 1066 w 1595"/>
                  <a:gd name="T109" fmla="*/ 321 h 2026"/>
                  <a:gd name="T110" fmla="*/ 1130 w 1595"/>
                  <a:gd name="T111" fmla="*/ 345 h 2026"/>
                  <a:gd name="T112" fmla="*/ 1204 w 1595"/>
                  <a:gd name="T113" fmla="*/ 327 h 2026"/>
                  <a:gd name="T114" fmla="*/ 1265 w 1595"/>
                  <a:gd name="T115" fmla="*/ 248 h 2026"/>
                  <a:gd name="T116" fmla="*/ 1352 w 1595"/>
                  <a:gd name="T117" fmla="*/ 159 h 2026"/>
                  <a:gd name="T118" fmla="*/ 1392 w 1595"/>
                  <a:gd name="T119" fmla="*/ 133 h 2026"/>
                  <a:gd name="T120" fmla="*/ 1464 w 1595"/>
                  <a:gd name="T121" fmla="*/ 93 h 2026"/>
                  <a:gd name="T122" fmla="*/ 1557 w 1595"/>
                  <a:gd name="T123" fmla="*/ 47 h 2026"/>
                  <a:gd name="T124" fmla="*/ 1579 w 1595"/>
                  <a:gd name="T125" fmla="*/ 22 h 20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595" h="2026">
                    <a:moveTo>
                      <a:pt x="0" y="2014"/>
                    </a:moveTo>
                    <a:lnTo>
                      <a:pt x="4" y="2017"/>
                    </a:lnTo>
                    <a:lnTo>
                      <a:pt x="18" y="2017"/>
                    </a:lnTo>
                    <a:lnTo>
                      <a:pt x="38" y="2019"/>
                    </a:lnTo>
                    <a:lnTo>
                      <a:pt x="49" y="2019"/>
                    </a:lnTo>
                    <a:lnTo>
                      <a:pt x="56" y="2022"/>
                    </a:lnTo>
                    <a:lnTo>
                      <a:pt x="57" y="2025"/>
                    </a:lnTo>
                    <a:lnTo>
                      <a:pt x="62" y="2026"/>
                    </a:lnTo>
                    <a:lnTo>
                      <a:pt x="78" y="2026"/>
                    </a:lnTo>
                    <a:lnTo>
                      <a:pt x="82" y="2022"/>
                    </a:lnTo>
                    <a:lnTo>
                      <a:pt x="85" y="2021"/>
                    </a:lnTo>
                    <a:lnTo>
                      <a:pt x="85" y="2005"/>
                    </a:lnTo>
                    <a:lnTo>
                      <a:pt x="81" y="1991"/>
                    </a:lnTo>
                    <a:lnTo>
                      <a:pt x="77" y="1990"/>
                    </a:lnTo>
                    <a:lnTo>
                      <a:pt x="74" y="1987"/>
                    </a:lnTo>
                    <a:lnTo>
                      <a:pt x="64" y="1980"/>
                    </a:lnTo>
                    <a:lnTo>
                      <a:pt x="64" y="1974"/>
                    </a:lnTo>
                    <a:lnTo>
                      <a:pt x="67" y="1969"/>
                    </a:lnTo>
                    <a:lnTo>
                      <a:pt x="66" y="1963"/>
                    </a:lnTo>
                    <a:lnTo>
                      <a:pt x="64" y="1960"/>
                    </a:lnTo>
                    <a:lnTo>
                      <a:pt x="64" y="1959"/>
                    </a:lnTo>
                    <a:lnTo>
                      <a:pt x="63" y="1955"/>
                    </a:lnTo>
                    <a:lnTo>
                      <a:pt x="62" y="1955"/>
                    </a:lnTo>
                    <a:lnTo>
                      <a:pt x="60" y="1952"/>
                    </a:lnTo>
                    <a:lnTo>
                      <a:pt x="53" y="1947"/>
                    </a:lnTo>
                    <a:lnTo>
                      <a:pt x="53" y="1945"/>
                    </a:lnTo>
                    <a:lnTo>
                      <a:pt x="52" y="1944"/>
                    </a:lnTo>
                    <a:lnTo>
                      <a:pt x="52" y="1942"/>
                    </a:lnTo>
                    <a:lnTo>
                      <a:pt x="55" y="1940"/>
                    </a:lnTo>
                    <a:lnTo>
                      <a:pt x="57" y="1940"/>
                    </a:lnTo>
                    <a:lnTo>
                      <a:pt x="63" y="1942"/>
                    </a:lnTo>
                    <a:lnTo>
                      <a:pt x="64" y="1942"/>
                    </a:lnTo>
                    <a:lnTo>
                      <a:pt x="70" y="1945"/>
                    </a:lnTo>
                    <a:lnTo>
                      <a:pt x="71" y="1945"/>
                    </a:lnTo>
                    <a:lnTo>
                      <a:pt x="71" y="1944"/>
                    </a:lnTo>
                    <a:lnTo>
                      <a:pt x="78" y="1941"/>
                    </a:lnTo>
                    <a:lnTo>
                      <a:pt x="78" y="1938"/>
                    </a:lnTo>
                    <a:lnTo>
                      <a:pt x="81" y="1927"/>
                    </a:lnTo>
                    <a:lnTo>
                      <a:pt x="82" y="1921"/>
                    </a:lnTo>
                    <a:lnTo>
                      <a:pt x="81" y="1917"/>
                    </a:lnTo>
                    <a:lnTo>
                      <a:pt x="82" y="1912"/>
                    </a:lnTo>
                    <a:lnTo>
                      <a:pt x="84" y="1910"/>
                    </a:lnTo>
                    <a:lnTo>
                      <a:pt x="110" y="1906"/>
                    </a:lnTo>
                    <a:lnTo>
                      <a:pt x="124" y="1896"/>
                    </a:lnTo>
                    <a:lnTo>
                      <a:pt x="138" y="1881"/>
                    </a:lnTo>
                    <a:lnTo>
                      <a:pt x="141" y="1880"/>
                    </a:lnTo>
                    <a:lnTo>
                      <a:pt x="143" y="1880"/>
                    </a:lnTo>
                    <a:lnTo>
                      <a:pt x="149" y="1878"/>
                    </a:lnTo>
                    <a:lnTo>
                      <a:pt x="158" y="1878"/>
                    </a:lnTo>
                    <a:lnTo>
                      <a:pt x="183" y="1874"/>
                    </a:lnTo>
                    <a:lnTo>
                      <a:pt x="187" y="1874"/>
                    </a:lnTo>
                    <a:lnTo>
                      <a:pt x="194" y="1878"/>
                    </a:lnTo>
                    <a:lnTo>
                      <a:pt x="200" y="1888"/>
                    </a:lnTo>
                    <a:lnTo>
                      <a:pt x="208" y="1896"/>
                    </a:lnTo>
                    <a:lnTo>
                      <a:pt x="219" y="1899"/>
                    </a:lnTo>
                    <a:lnTo>
                      <a:pt x="222" y="1899"/>
                    </a:lnTo>
                    <a:lnTo>
                      <a:pt x="222" y="1898"/>
                    </a:lnTo>
                    <a:lnTo>
                      <a:pt x="225" y="1895"/>
                    </a:lnTo>
                    <a:lnTo>
                      <a:pt x="239" y="1887"/>
                    </a:lnTo>
                    <a:lnTo>
                      <a:pt x="247" y="1887"/>
                    </a:lnTo>
                    <a:lnTo>
                      <a:pt x="249" y="1885"/>
                    </a:lnTo>
                    <a:lnTo>
                      <a:pt x="250" y="1885"/>
                    </a:lnTo>
                    <a:lnTo>
                      <a:pt x="251" y="1881"/>
                    </a:lnTo>
                    <a:lnTo>
                      <a:pt x="251" y="1877"/>
                    </a:lnTo>
                    <a:lnTo>
                      <a:pt x="253" y="1871"/>
                    </a:lnTo>
                    <a:lnTo>
                      <a:pt x="254" y="1868"/>
                    </a:lnTo>
                    <a:lnTo>
                      <a:pt x="258" y="1863"/>
                    </a:lnTo>
                    <a:lnTo>
                      <a:pt x="267" y="1856"/>
                    </a:lnTo>
                    <a:lnTo>
                      <a:pt x="270" y="1850"/>
                    </a:lnTo>
                    <a:lnTo>
                      <a:pt x="271" y="1849"/>
                    </a:lnTo>
                    <a:lnTo>
                      <a:pt x="277" y="1847"/>
                    </a:lnTo>
                    <a:lnTo>
                      <a:pt x="281" y="1847"/>
                    </a:lnTo>
                    <a:lnTo>
                      <a:pt x="282" y="1849"/>
                    </a:lnTo>
                    <a:lnTo>
                      <a:pt x="285" y="1850"/>
                    </a:lnTo>
                    <a:lnTo>
                      <a:pt x="286" y="1850"/>
                    </a:lnTo>
                    <a:lnTo>
                      <a:pt x="290" y="1846"/>
                    </a:lnTo>
                    <a:lnTo>
                      <a:pt x="293" y="1840"/>
                    </a:lnTo>
                    <a:lnTo>
                      <a:pt x="295" y="1833"/>
                    </a:lnTo>
                    <a:lnTo>
                      <a:pt x="296" y="1832"/>
                    </a:lnTo>
                    <a:lnTo>
                      <a:pt x="295" y="1832"/>
                    </a:lnTo>
                    <a:lnTo>
                      <a:pt x="295" y="1825"/>
                    </a:lnTo>
                    <a:lnTo>
                      <a:pt x="299" y="1820"/>
                    </a:lnTo>
                    <a:lnTo>
                      <a:pt x="306" y="1814"/>
                    </a:lnTo>
                    <a:lnTo>
                      <a:pt x="309" y="1815"/>
                    </a:lnTo>
                    <a:lnTo>
                      <a:pt x="310" y="1815"/>
                    </a:lnTo>
                    <a:lnTo>
                      <a:pt x="314" y="1818"/>
                    </a:lnTo>
                    <a:lnTo>
                      <a:pt x="323" y="1821"/>
                    </a:lnTo>
                    <a:lnTo>
                      <a:pt x="330" y="1821"/>
                    </a:lnTo>
                    <a:lnTo>
                      <a:pt x="332" y="1820"/>
                    </a:lnTo>
                    <a:lnTo>
                      <a:pt x="335" y="1813"/>
                    </a:lnTo>
                    <a:lnTo>
                      <a:pt x="334" y="1806"/>
                    </a:lnTo>
                    <a:lnTo>
                      <a:pt x="335" y="1804"/>
                    </a:lnTo>
                    <a:lnTo>
                      <a:pt x="340" y="1801"/>
                    </a:lnTo>
                    <a:lnTo>
                      <a:pt x="342" y="1799"/>
                    </a:lnTo>
                    <a:lnTo>
                      <a:pt x="346" y="1799"/>
                    </a:lnTo>
                    <a:lnTo>
                      <a:pt x="350" y="1801"/>
                    </a:lnTo>
                    <a:lnTo>
                      <a:pt x="360" y="1811"/>
                    </a:lnTo>
                    <a:lnTo>
                      <a:pt x="363" y="1813"/>
                    </a:lnTo>
                    <a:lnTo>
                      <a:pt x="364" y="1813"/>
                    </a:lnTo>
                    <a:lnTo>
                      <a:pt x="366" y="1811"/>
                    </a:lnTo>
                    <a:lnTo>
                      <a:pt x="369" y="1810"/>
                    </a:lnTo>
                    <a:lnTo>
                      <a:pt x="369" y="1808"/>
                    </a:lnTo>
                    <a:lnTo>
                      <a:pt x="373" y="1808"/>
                    </a:lnTo>
                    <a:lnTo>
                      <a:pt x="380" y="1811"/>
                    </a:lnTo>
                    <a:lnTo>
                      <a:pt x="381" y="1813"/>
                    </a:lnTo>
                    <a:lnTo>
                      <a:pt x="384" y="1814"/>
                    </a:lnTo>
                    <a:lnTo>
                      <a:pt x="393" y="1817"/>
                    </a:lnTo>
                    <a:lnTo>
                      <a:pt x="405" y="1818"/>
                    </a:lnTo>
                    <a:lnTo>
                      <a:pt x="407" y="1818"/>
                    </a:lnTo>
                    <a:lnTo>
                      <a:pt x="416" y="1815"/>
                    </a:lnTo>
                    <a:lnTo>
                      <a:pt x="417" y="1810"/>
                    </a:lnTo>
                    <a:lnTo>
                      <a:pt x="417" y="1808"/>
                    </a:lnTo>
                    <a:lnTo>
                      <a:pt x="420" y="1801"/>
                    </a:lnTo>
                    <a:lnTo>
                      <a:pt x="423" y="1790"/>
                    </a:lnTo>
                    <a:lnTo>
                      <a:pt x="424" y="1790"/>
                    </a:lnTo>
                    <a:lnTo>
                      <a:pt x="427" y="1786"/>
                    </a:lnTo>
                    <a:lnTo>
                      <a:pt x="429" y="1787"/>
                    </a:lnTo>
                    <a:lnTo>
                      <a:pt x="430" y="1786"/>
                    </a:lnTo>
                    <a:lnTo>
                      <a:pt x="433" y="1785"/>
                    </a:lnTo>
                    <a:lnTo>
                      <a:pt x="433" y="1783"/>
                    </a:lnTo>
                    <a:lnTo>
                      <a:pt x="445" y="1773"/>
                    </a:lnTo>
                    <a:lnTo>
                      <a:pt x="467" y="1794"/>
                    </a:lnTo>
                    <a:lnTo>
                      <a:pt x="471" y="1800"/>
                    </a:lnTo>
                    <a:lnTo>
                      <a:pt x="475" y="1801"/>
                    </a:lnTo>
                    <a:lnTo>
                      <a:pt x="476" y="1801"/>
                    </a:lnTo>
                    <a:lnTo>
                      <a:pt x="484" y="1799"/>
                    </a:lnTo>
                    <a:lnTo>
                      <a:pt x="493" y="1792"/>
                    </a:lnTo>
                    <a:lnTo>
                      <a:pt x="510" y="1789"/>
                    </a:lnTo>
                    <a:lnTo>
                      <a:pt x="517" y="1789"/>
                    </a:lnTo>
                    <a:lnTo>
                      <a:pt x="518" y="1790"/>
                    </a:lnTo>
                    <a:lnTo>
                      <a:pt x="525" y="1796"/>
                    </a:lnTo>
                    <a:lnTo>
                      <a:pt x="532" y="1800"/>
                    </a:lnTo>
                    <a:lnTo>
                      <a:pt x="535" y="1800"/>
                    </a:lnTo>
                    <a:lnTo>
                      <a:pt x="536" y="1797"/>
                    </a:lnTo>
                    <a:lnTo>
                      <a:pt x="539" y="1796"/>
                    </a:lnTo>
                    <a:lnTo>
                      <a:pt x="542" y="1793"/>
                    </a:lnTo>
                    <a:lnTo>
                      <a:pt x="543" y="1793"/>
                    </a:lnTo>
                    <a:lnTo>
                      <a:pt x="554" y="1789"/>
                    </a:lnTo>
                    <a:lnTo>
                      <a:pt x="563" y="1787"/>
                    </a:lnTo>
                    <a:lnTo>
                      <a:pt x="564" y="1787"/>
                    </a:lnTo>
                    <a:lnTo>
                      <a:pt x="566" y="1789"/>
                    </a:lnTo>
                    <a:lnTo>
                      <a:pt x="568" y="1787"/>
                    </a:lnTo>
                    <a:lnTo>
                      <a:pt x="570" y="1786"/>
                    </a:lnTo>
                    <a:lnTo>
                      <a:pt x="570" y="1789"/>
                    </a:lnTo>
                    <a:lnTo>
                      <a:pt x="581" y="1820"/>
                    </a:lnTo>
                    <a:lnTo>
                      <a:pt x="592" y="1836"/>
                    </a:lnTo>
                    <a:lnTo>
                      <a:pt x="596" y="1840"/>
                    </a:lnTo>
                    <a:lnTo>
                      <a:pt x="601" y="1842"/>
                    </a:lnTo>
                    <a:lnTo>
                      <a:pt x="606" y="1849"/>
                    </a:lnTo>
                    <a:lnTo>
                      <a:pt x="611" y="1857"/>
                    </a:lnTo>
                    <a:lnTo>
                      <a:pt x="623" y="1868"/>
                    </a:lnTo>
                    <a:lnTo>
                      <a:pt x="626" y="1870"/>
                    </a:lnTo>
                    <a:lnTo>
                      <a:pt x="630" y="1874"/>
                    </a:lnTo>
                    <a:lnTo>
                      <a:pt x="647" y="1875"/>
                    </a:lnTo>
                    <a:lnTo>
                      <a:pt x="651" y="1873"/>
                    </a:lnTo>
                    <a:lnTo>
                      <a:pt x="652" y="1873"/>
                    </a:lnTo>
                    <a:lnTo>
                      <a:pt x="652" y="1871"/>
                    </a:lnTo>
                    <a:lnTo>
                      <a:pt x="658" y="1861"/>
                    </a:lnTo>
                    <a:lnTo>
                      <a:pt x="676" y="1852"/>
                    </a:lnTo>
                    <a:lnTo>
                      <a:pt x="676" y="1853"/>
                    </a:lnTo>
                    <a:lnTo>
                      <a:pt x="678" y="1854"/>
                    </a:lnTo>
                    <a:lnTo>
                      <a:pt x="678" y="1856"/>
                    </a:lnTo>
                    <a:lnTo>
                      <a:pt x="681" y="1857"/>
                    </a:lnTo>
                    <a:lnTo>
                      <a:pt x="690" y="1857"/>
                    </a:lnTo>
                    <a:lnTo>
                      <a:pt x="701" y="1859"/>
                    </a:lnTo>
                    <a:lnTo>
                      <a:pt x="748" y="1857"/>
                    </a:lnTo>
                    <a:lnTo>
                      <a:pt x="748" y="1856"/>
                    </a:lnTo>
                    <a:lnTo>
                      <a:pt x="747" y="1856"/>
                    </a:lnTo>
                    <a:lnTo>
                      <a:pt x="747" y="1853"/>
                    </a:lnTo>
                    <a:lnTo>
                      <a:pt x="748" y="1852"/>
                    </a:lnTo>
                    <a:lnTo>
                      <a:pt x="748" y="1850"/>
                    </a:lnTo>
                    <a:lnTo>
                      <a:pt x="747" y="1847"/>
                    </a:lnTo>
                    <a:lnTo>
                      <a:pt x="740" y="1842"/>
                    </a:lnTo>
                    <a:lnTo>
                      <a:pt x="740" y="1838"/>
                    </a:lnTo>
                    <a:lnTo>
                      <a:pt x="737" y="1833"/>
                    </a:lnTo>
                    <a:lnTo>
                      <a:pt x="728" y="1828"/>
                    </a:lnTo>
                    <a:lnTo>
                      <a:pt x="728" y="1826"/>
                    </a:lnTo>
                    <a:lnTo>
                      <a:pt x="729" y="1826"/>
                    </a:lnTo>
                    <a:lnTo>
                      <a:pt x="730" y="1825"/>
                    </a:lnTo>
                    <a:lnTo>
                      <a:pt x="732" y="1820"/>
                    </a:lnTo>
                    <a:lnTo>
                      <a:pt x="732" y="1815"/>
                    </a:lnTo>
                    <a:lnTo>
                      <a:pt x="726" y="1814"/>
                    </a:lnTo>
                    <a:lnTo>
                      <a:pt x="725" y="1813"/>
                    </a:lnTo>
                    <a:lnTo>
                      <a:pt x="725" y="1810"/>
                    </a:lnTo>
                    <a:lnTo>
                      <a:pt x="729" y="1808"/>
                    </a:lnTo>
                    <a:lnTo>
                      <a:pt x="732" y="1804"/>
                    </a:lnTo>
                    <a:lnTo>
                      <a:pt x="732" y="1803"/>
                    </a:lnTo>
                    <a:lnTo>
                      <a:pt x="722" y="1794"/>
                    </a:lnTo>
                    <a:lnTo>
                      <a:pt x="721" y="1792"/>
                    </a:lnTo>
                    <a:lnTo>
                      <a:pt x="721" y="1789"/>
                    </a:lnTo>
                    <a:lnTo>
                      <a:pt x="719" y="1780"/>
                    </a:lnTo>
                    <a:lnTo>
                      <a:pt x="700" y="1775"/>
                    </a:lnTo>
                    <a:lnTo>
                      <a:pt x="693" y="1775"/>
                    </a:lnTo>
                    <a:lnTo>
                      <a:pt x="690" y="1768"/>
                    </a:lnTo>
                    <a:lnTo>
                      <a:pt x="690" y="1762"/>
                    </a:lnTo>
                    <a:lnTo>
                      <a:pt x="691" y="1758"/>
                    </a:lnTo>
                    <a:lnTo>
                      <a:pt x="693" y="1758"/>
                    </a:lnTo>
                    <a:lnTo>
                      <a:pt x="693" y="1746"/>
                    </a:lnTo>
                    <a:lnTo>
                      <a:pt x="694" y="1744"/>
                    </a:lnTo>
                    <a:lnTo>
                      <a:pt x="695" y="1744"/>
                    </a:lnTo>
                    <a:lnTo>
                      <a:pt x="697" y="1743"/>
                    </a:lnTo>
                    <a:lnTo>
                      <a:pt x="697" y="1740"/>
                    </a:lnTo>
                    <a:lnTo>
                      <a:pt x="695" y="1740"/>
                    </a:lnTo>
                    <a:lnTo>
                      <a:pt x="695" y="1739"/>
                    </a:lnTo>
                    <a:lnTo>
                      <a:pt x="694" y="1739"/>
                    </a:lnTo>
                    <a:lnTo>
                      <a:pt x="691" y="1740"/>
                    </a:lnTo>
                    <a:lnTo>
                      <a:pt x="690" y="1741"/>
                    </a:lnTo>
                    <a:lnTo>
                      <a:pt x="688" y="1741"/>
                    </a:lnTo>
                    <a:lnTo>
                      <a:pt x="680" y="1733"/>
                    </a:lnTo>
                    <a:lnTo>
                      <a:pt x="680" y="1730"/>
                    </a:lnTo>
                    <a:lnTo>
                      <a:pt x="683" y="1730"/>
                    </a:lnTo>
                    <a:lnTo>
                      <a:pt x="684" y="1729"/>
                    </a:lnTo>
                    <a:lnTo>
                      <a:pt x="687" y="1727"/>
                    </a:lnTo>
                    <a:lnTo>
                      <a:pt x="690" y="1723"/>
                    </a:lnTo>
                    <a:lnTo>
                      <a:pt x="691" y="1720"/>
                    </a:lnTo>
                    <a:lnTo>
                      <a:pt x="695" y="1716"/>
                    </a:lnTo>
                    <a:lnTo>
                      <a:pt x="700" y="1713"/>
                    </a:lnTo>
                    <a:lnTo>
                      <a:pt x="701" y="1713"/>
                    </a:lnTo>
                    <a:lnTo>
                      <a:pt x="698" y="1710"/>
                    </a:lnTo>
                    <a:lnTo>
                      <a:pt x="691" y="1709"/>
                    </a:lnTo>
                    <a:lnTo>
                      <a:pt x="686" y="1705"/>
                    </a:lnTo>
                    <a:lnTo>
                      <a:pt x="681" y="1703"/>
                    </a:lnTo>
                    <a:lnTo>
                      <a:pt x="680" y="1702"/>
                    </a:lnTo>
                    <a:lnTo>
                      <a:pt x="673" y="1701"/>
                    </a:lnTo>
                    <a:lnTo>
                      <a:pt x="665" y="1701"/>
                    </a:lnTo>
                    <a:lnTo>
                      <a:pt x="659" y="1695"/>
                    </a:lnTo>
                    <a:lnTo>
                      <a:pt x="652" y="1695"/>
                    </a:lnTo>
                    <a:lnTo>
                      <a:pt x="651" y="1696"/>
                    </a:lnTo>
                    <a:lnTo>
                      <a:pt x="648" y="1698"/>
                    </a:lnTo>
                    <a:lnTo>
                      <a:pt x="648" y="1696"/>
                    </a:lnTo>
                    <a:lnTo>
                      <a:pt x="647" y="1696"/>
                    </a:lnTo>
                    <a:lnTo>
                      <a:pt x="645" y="1695"/>
                    </a:lnTo>
                    <a:lnTo>
                      <a:pt x="644" y="1695"/>
                    </a:lnTo>
                    <a:lnTo>
                      <a:pt x="640" y="1696"/>
                    </a:lnTo>
                    <a:lnTo>
                      <a:pt x="634" y="1695"/>
                    </a:lnTo>
                    <a:lnTo>
                      <a:pt x="631" y="1692"/>
                    </a:lnTo>
                    <a:lnTo>
                      <a:pt x="630" y="1688"/>
                    </a:lnTo>
                    <a:lnTo>
                      <a:pt x="621" y="1680"/>
                    </a:lnTo>
                    <a:lnTo>
                      <a:pt x="618" y="1679"/>
                    </a:lnTo>
                    <a:lnTo>
                      <a:pt x="618" y="1680"/>
                    </a:lnTo>
                    <a:lnTo>
                      <a:pt x="616" y="1680"/>
                    </a:lnTo>
                    <a:lnTo>
                      <a:pt x="596" y="1676"/>
                    </a:lnTo>
                    <a:lnTo>
                      <a:pt x="594" y="1676"/>
                    </a:lnTo>
                    <a:lnTo>
                      <a:pt x="592" y="1673"/>
                    </a:lnTo>
                    <a:lnTo>
                      <a:pt x="589" y="1670"/>
                    </a:lnTo>
                    <a:lnTo>
                      <a:pt x="584" y="1659"/>
                    </a:lnTo>
                    <a:lnTo>
                      <a:pt x="582" y="1650"/>
                    </a:lnTo>
                    <a:lnTo>
                      <a:pt x="581" y="1649"/>
                    </a:lnTo>
                    <a:lnTo>
                      <a:pt x="581" y="1646"/>
                    </a:lnTo>
                    <a:lnTo>
                      <a:pt x="578" y="1628"/>
                    </a:lnTo>
                    <a:lnTo>
                      <a:pt x="578" y="1621"/>
                    </a:lnTo>
                    <a:lnTo>
                      <a:pt x="577" y="1612"/>
                    </a:lnTo>
                    <a:lnTo>
                      <a:pt x="577" y="1583"/>
                    </a:lnTo>
                    <a:lnTo>
                      <a:pt x="575" y="1574"/>
                    </a:lnTo>
                    <a:lnTo>
                      <a:pt x="575" y="1572"/>
                    </a:lnTo>
                    <a:lnTo>
                      <a:pt x="577" y="1572"/>
                    </a:lnTo>
                    <a:lnTo>
                      <a:pt x="575" y="1571"/>
                    </a:lnTo>
                    <a:lnTo>
                      <a:pt x="575" y="1568"/>
                    </a:lnTo>
                    <a:lnTo>
                      <a:pt x="574" y="1567"/>
                    </a:lnTo>
                    <a:lnTo>
                      <a:pt x="574" y="1561"/>
                    </a:lnTo>
                    <a:lnTo>
                      <a:pt x="566" y="1521"/>
                    </a:lnTo>
                    <a:lnTo>
                      <a:pt x="564" y="1487"/>
                    </a:lnTo>
                    <a:lnTo>
                      <a:pt x="563" y="1485"/>
                    </a:lnTo>
                    <a:lnTo>
                      <a:pt x="563" y="1420"/>
                    </a:lnTo>
                    <a:lnTo>
                      <a:pt x="564" y="1413"/>
                    </a:lnTo>
                    <a:lnTo>
                      <a:pt x="564" y="1399"/>
                    </a:lnTo>
                    <a:lnTo>
                      <a:pt x="567" y="1384"/>
                    </a:lnTo>
                    <a:lnTo>
                      <a:pt x="567" y="1380"/>
                    </a:lnTo>
                    <a:lnTo>
                      <a:pt x="571" y="1380"/>
                    </a:lnTo>
                    <a:lnTo>
                      <a:pt x="573" y="1378"/>
                    </a:lnTo>
                    <a:lnTo>
                      <a:pt x="573" y="1377"/>
                    </a:lnTo>
                    <a:lnTo>
                      <a:pt x="571" y="1378"/>
                    </a:lnTo>
                    <a:lnTo>
                      <a:pt x="564" y="1378"/>
                    </a:lnTo>
                    <a:lnTo>
                      <a:pt x="557" y="1377"/>
                    </a:lnTo>
                    <a:lnTo>
                      <a:pt x="553" y="1373"/>
                    </a:lnTo>
                    <a:lnTo>
                      <a:pt x="560" y="1374"/>
                    </a:lnTo>
                    <a:lnTo>
                      <a:pt x="567" y="1374"/>
                    </a:lnTo>
                    <a:lnTo>
                      <a:pt x="570" y="1355"/>
                    </a:lnTo>
                    <a:lnTo>
                      <a:pt x="570" y="1350"/>
                    </a:lnTo>
                    <a:lnTo>
                      <a:pt x="571" y="1339"/>
                    </a:lnTo>
                    <a:lnTo>
                      <a:pt x="570" y="1339"/>
                    </a:lnTo>
                    <a:lnTo>
                      <a:pt x="568" y="1335"/>
                    </a:lnTo>
                    <a:lnTo>
                      <a:pt x="567" y="1325"/>
                    </a:lnTo>
                    <a:lnTo>
                      <a:pt x="567" y="1305"/>
                    </a:lnTo>
                    <a:lnTo>
                      <a:pt x="568" y="1304"/>
                    </a:lnTo>
                    <a:lnTo>
                      <a:pt x="568" y="1294"/>
                    </a:lnTo>
                    <a:lnTo>
                      <a:pt x="567" y="1286"/>
                    </a:lnTo>
                    <a:lnTo>
                      <a:pt x="567" y="1267"/>
                    </a:lnTo>
                    <a:lnTo>
                      <a:pt x="568" y="1260"/>
                    </a:lnTo>
                    <a:lnTo>
                      <a:pt x="568" y="1247"/>
                    </a:lnTo>
                    <a:lnTo>
                      <a:pt x="567" y="1240"/>
                    </a:lnTo>
                    <a:lnTo>
                      <a:pt x="571" y="1162"/>
                    </a:lnTo>
                    <a:lnTo>
                      <a:pt x="573" y="1152"/>
                    </a:lnTo>
                    <a:lnTo>
                      <a:pt x="574" y="1131"/>
                    </a:lnTo>
                    <a:lnTo>
                      <a:pt x="575" y="1123"/>
                    </a:lnTo>
                    <a:lnTo>
                      <a:pt x="575" y="1110"/>
                    </a:lnTo>
                    <a:lnTo>
                      <a:pt x="585" y="1049"/>
                    </a:lnTo>
                    <a:lnTo>
                      <a:pt x="585" y="1043"/>
                    </a:lnTo>
                    <a:lnTo>
                      <a:pt x="588" y="1035"/>
                    </a:lnTo>
                    <a:lnTo>
                      <a:pt x="591" y="1014"/>
                    </a:lnTo>
                    <a:lnTo>
                      <a:pt x="592" y="1010"/>
                    </a:lnTo>
                    <a:lnTo>
                      <a:pt x="595" y="993"/>
                    </a:lnTo>
                    <a:lnTo>
                      <a:pt x="592" y="984"/>
                    </a:lnTo>
                    <a:lnTo>
                      <a:pt x="585" y="976"/>
                    </a:lnTo>
                    <a:lnTo>
                      <a:pt x="575" y="972"/>
                    </a:lnTo>
                    <a:lnTo>
                      <a:pt x="573" y="972"/>
                    </a:lnTo>
                    <a:lnTo>
                      <a:pt x="571" y="970"/>
                    </a:lnTo>
                    <a:lnTo>
                      <a:pt x="570" y="970"/>
                    </a:lnTo>
                    <a:lnTo>
                      <a:pt x="570" y="969"/>
                    </a:lnTo>
                    <a:lnTo>
                      <a:pt x="568" y="968"/>
                    </a:lnTo>
                    <a:lnTo>
                      <a:pt x="568" y="941"/>
                    </a:lnTo>
                    <a:lnTo>
                      <a:pt x="570" y="936"/>
                    </a:lnTo>
                    <a:lnTo>
                      <a:pt x="573" y="916"/>
                    </a:lnTo>
                    <a:lnTo>
                      <a:pt x="573" y="915"/>
                    </a:lnTo>
                    <a:lnTo>
                      <a:pt x="581" y="877"/>
                    </a:lnTo>
                    <a:lnTo>
                      <a:pt x="582" y="874"/>
                    </a:lnTo>
                    <a:lnTo>
                      <a:pt x="582" y="869"/>
                    </a:lnTo>
                    <a:lnTo>
                      <a:pt x="594" y="835"/>
                    </a:lnTo>
                    <a:lnTo>
                      <a:pt x="595" y="832"/>
                    </a:lnTo>
                    <a:lnTo>
                      <a:pt x="595" y="831"/>
                    </a:lnTo>
                    <a:lnTo>
                      <a:pt x="602" y="804"/>
                    </a:lnTo>
                    <a:lnTo>
                      <a:pt x="627" y="744"/>
                    </a:lnTo>
                    <a:lnTo>
                      <a:pt x="627" y="743"/>
                    </a:lnTo>
                    <a:lnTo>
                      <a:pt x="628" y="742"/>
                    </a:lnTo>
                    <a:lnTo>
                      <a:pt x="635" y="725"/>
                    </a:lnTo>
                    <a:lnTo>
                      <a:pt x="670" y="660"/>
                    </a:lnTo>
                    <a:lnTo>
                      <a:pt x="670" y="659"/>
                    </a:lnTo>
                    <a:lnTo>
                      <a:pt x="676" y="651"/>
                    </a:lnTo>
                    <a:lnTo>
                      <a:pt x="681" y="646"/>
                    </a:lnTo>
                    <a:lnTo>
                      <a:pt x="688" y="644"/>
                    </a:lnTo>
                    <a:lnTo>
                      <a:pt x="694" y="627"/>
                    </a:lnTo>
                    <a:lnTo>
                      <a:pt x="701" y="612"/>
                    </a:lnTo>
                    <a:lnTo>
                      <a:pt x="702" y="610"/>
                    </a:lnTo>
                    <a:lnTo>
                      <a:pt x="705" y="606"/>
                    </a:lnTo>
                    <a:lnTo>
                      <a:pt x="707" y="603"/>
                    </a:lnTo>
                    <a:lnTo>
                      <a:pt x="709" y="600"/>
                    </a:lnTo>
                    <a:lnTo>
                      <a:pt x="711" y="598"/>
                    </a:lnTo>
                    <a:lnTo>
                      <a:pt x="714" y="595"/>
                    </a:lnTo>
                    <a:lnTo>
                      <a:pt x="712" y="593"/>
                    </a:lnTo>
                    <a:lnTo>
                      <a:pt x="725" y="578"/>
                    </a:lnTo>
                    <a:lnTo>
                      <a:pt x="726" y="575"/>
                    </a:lnTo>
                    <a:lnTo>
                      <a:pt x="732" y="570"/>
                    </a:lnTo>
                    <a:lnTo>
                      <a:pt x="736" y="561"/>
                    </a:lnTo>
                    <a:lnTo>
                      <a:pt x="748" y="547"/>
                    </a:lnTo>
                    <a:lnTo>
                      <a:pt x="755" y="542"/>
                    </a:lnTo>
                    <a:lnTo>
                      <a:pt x="760" y="542"/>
                    </a:lnTo>
                    <a:lnTo>
                      <a:pt x="758" y="540"/>
                    </a:lnTo>
                    <a:lnTo>
                      <a:pt x="758" y="538"/>
                    </a:lnTo>
                    <a:lnTo>
                      <a:pt x="761" y="533"/>
                    </a:lnTo>
                    <a:lnTo>
                      <a:pt x="795" y="497"/>
                    </a:lnTo>
                    <a:lnTo>
                      <a:pt x="799" y="491"/>
                    </a:lnTo>
                    <a:lnTo>
                      <a:pt x="802" y="490"/>
                    </a:lnTo>
                    <a:lnTo>
                      <a:pt x="806" y="483"/>
                    </a:lnTo>
                    <a:lnTo>
                      <a:pt x="821" y="469"/>
                    </a:lnTo>
                    <a:lnTo>
                      <a:pt x="824" y="468"/>
                    </a:lnTo>
                    <a:lnTo>
                      <a:pt x="828" y="464"/>
                    </a:lnTo>
                    <a:lnTo>
                      <a:pt x="831" y="462"/>
                    </a:lnTo>
                    <a:lnTo>
                      <a:pt x="832" y="462"/>
                    </a:lnTo>
                    <a:lnTo>
                      <a:pt x="832" y="461"/>
                    </a:lnTo>
                    <a:lnTo>
                      <a:pt x="866" y="428"/>
                    </a:lnTo>
                    <a:lnTo>
                      <a:pt x="869" y="427"/>
                    </a:lnTo>
                    <a:lnTo>
                      <a:pt x="872" y="424"/>
                    </a:lnTo>
                    <a:lnTo>
                      <a:pt x="873" y="423"/>
                    </a:lnTo>
                    <a:lnTo>
                      <a:pt x="892" y="408"/>
                    </a:lnTo>
                    <a:lnTo>
                      <a:pt x="894" y="408"/>
                    </a:lnTo>
                    <a:lnTo>
                      <a:pt x="899" y="404"/>
                    </a:lnTo>
                    <a:lnTo>
                      <a:pt x="910" y="398"/>
                    </a:lnTo>
                    <a:lnTo>
                      <a:pt x="923" y="387"/>
                    </a:lnTo>
                    <a:lnTo>
                      <a:pt x="925" y="387"/>
                    </a:lnTo>
                    <a:lnTo>
                      <a:pt x="926" y="385"/>
                    </a:lnTo>
                    <a:lnTo>
                      <a:pt x="944" y="375"/>
                    </a:lnTo>
                    <a:lnTo>
                      <a:pt x="948" y="371"/>
                    </a:lnTo>
                    <a:lnTo>
                      <a:pt x="956" y="367"/>
                    </a:lnTo>
                    <a:lnTo>
                      <a:pt x="965" y="359"/>
                    </a:lnTo>
                    <a:lnTo>
                      <a:pt x="966" y="359"/>
                    </a:lnTo>
                    <a:lnTo>
                      <a:pt x="966" y="357"/>
                    </a:lnTo>
                    <a:lnTo>
                      <a:pt x="989" y="346"/>
                    </a:lnTo>
                    <a:lnTo>
                      <a:pt x="994" y="345"/>
                    </a:lnTo>
                    <a:lnTo>
                      <a:pt x="1018" y="334"/>
                    </a:lnTo>
                    <a:lnTo>
                      <a:pt x="1045" y="325"/>
                    </a:lnTo>
                    <a:lnTo>
                      <a:pt x="1047" y="325"/>
                    </a:lnTo>
                    <a:lnTo>
                      <a:pt x="1052" y="324"/>
                    </a:lnTo>
                    <a:lnTo>
                      <a:pt x="1054" y="324"/>
                    </a:lnTo>
                    <a:lnTo>
                      <a:pt x="1057" y="322"/>
                    </a:lnTo>
                    <a:lnTo>
                      <a:pt x="1066" y="321"/>
                    </a:lnTo>
                    <a:lnTo>
                      <a:pt x="1081" y="321"/>
                    </a:lnTo>
                    <a:lnTo>
                      <a:pt x="1085" y="322"/>
                    </a:lnTo>
                    <a:lnTo>
                      <a:pt x="1088" y="324"/>
                    </a:lnTo>
                    <a:lnTo>
                      <a:pt x="1092" y="328"/>
                    </a:lnTo>
                    <a:lnTo>
                      <a:pt x="1120" y="342"/>
                    </a:lnTo>
                    <a:lnTo>
                      <a:pt x="1128" y="345"/>
                    </a:lnTo>
                    <a:lnTo>
                      <a:pt x="1130" y="345"/>
                    </a:lnTo>
                    <a:lnTo>
                      <a:pt x="1158" y="348"/>
                    </a:lnTo>
                    <a:lnTo>
                      <a:pt x="1172" y="348"/>
                    </a:lnTo>
                    <a:lnTo>
                      <a:pt x="1177" y="351"/>
                    </a:lnTo>
                    <a:lnTo>
                      <a:pt x="1186" y="351"/>
                    </a:lnTo>
                    <a:lnTo>
                      <a:pt x="1193" y="345"/>
                    </a:lnTo>
                    <a:lnTo>
                      <a:pt x="1195" y="339"/>
                    </a:lnTo>
                    <a:lnTo>
                      <a:pt x="1204" y="327"/>
                    </a:lnTo>
                    <a:lnTo>
                      <a:pt x="1207" y="321"/>
                    </a:lnTo>
                    <a:lnTo>
                      <a:pt x="1219" y="307"/>
                    </a:lnTo>
                    <a:lnTo>
                      <a:pt x="1223" y="300"/>
                    </a:lnTo>
                    <a:lnTo>
                      <a:pt x="1225" y="300"/>
                    </a:lnTo>
                    <a:lnTo>
                      <a:pt x="1226" y="297"/>
                    </a:lnTo>
                    <a:lnTo>
                      <a:pt x="1257" y="257"/>
                    </a:lnTo>
                    <a:lnTo>
                      <a:pt x="1265" y="248"/>
                    </a:lnTo>
                    <a:lnTo>
                      <a:pt x="1287" y="223"/>
                    </a:lnTo>
                    <a:lnTo>
                      <a:pt x="1289" y="219"/>
                    </a:lnTo>
                    <a:lnTo>
                      <a:pt x="1300" y="208"/>
                    </a:lnTo>
                    <a:lnTo>
                      <a:pt x="1304" y="202"/>
                    </a:lnTo>
                    <a:lnTo>
                      <a:pt x="1314" y="194"/>
                    </a:lnTo>
                    <a:lnTo>
                      <a:pt x="1347" y="162"/>
                    </a:lnTo>
                    <a:lnTo>
                      <a:pt x="1352" y="159"/>
                    </a:lnTo>
                    <a:lnTo>
                      <a:pt x="1361" y="149"/>
                    </a:lnTo>
                    <a:lnTo>
                      <a:pt x="1364" y="148"/>
                    </a:lnTo>
                    <a:lnTo>
                      <a:pt x="1381" y="137"/>
                    </a:lnTo>
                    <a:lnTo>
                      <a:pt x="1383" y="135"/>
                    </a:lnTo>
                    <a:lnTo>
                      <a:pt x="1385" y="134"/>
                    </a:lnTo>
                    <a:lnTo>
                      <a:pt x="1390" y="134"/>
                    </a:lnTo>
                    <a:lnTo>
                      <a:pt x="1392" y="133"/>
                    </a:lnTo>
                    <a:lnTo>
                      <a:pt x="1395" y="135"/>
                    </a:lnTo>
                    <a:lnTo>
                      <a:pt x="1395" y="137"/>
                    </a:lnTo>
                    <a:lnTo>
                      <a:pt x="1421" y="137"/>
                    </a:lnTo>
                    <a:lnTo>
                      <a:pt x="1452" y="120"/>
                    </a:lnTo>
                    <a:lnTo>
                      <a:pt x="1461" y="120"/>
                    </a:lnTo>
                    <a:lnTo>
                      <a:pt x="1464" y="106"/>
                    </a:lnTo>
                    <a:lnTo>
                      <a:pt x="1464" y="93"/>
                    </a:lnTo>
                    <a:lnTo>
                      <a:pt x="1508" y="71"/>
                    </a:lnTo>
                    <a:lnTo>
                      <a:pt x="1515" y="70"/>
                    </a:lnTo>
                    <a:lnTo>
                      <a:pt x="1533" y="61"/>
                    </a:lnTo>
                    <a:lnTo>
                      <a:pt x="1538" y="60"/>
                    </a:lnTo>
                    <a:lnTo>
                      <a:pt x="1543" y="56"/>
                    </a:lnTo>
                    <a:lnTo>
                      <a:pt x="1551" y="52"/>
                    </a:lnTo>
                    <a:lnTo>
                      <a:pt x="1557" y="47"/>
                    </a:lnTo>
                    <a:lnTo>
                      <a:pt x="1560" y="46"/>
                    </a:lnTo>
                    <a:lnTo>
                      <a:pt x="1561" y="43"/>
                    </a:lnTo>
                    <a:lnTo>
                      <a:pt x="1565" y="39"/>
                    </a:lnTo>
                    <a:lnTo>
                      <a:pt x="1567" y="39"/>
                    </a:lnTo>
                    <a:lnTo>
                      <a:pt x="1571" y="32"/>
                    </a:lnTo>
                    <a:lnTo>
                      <a:pt x="1577" y="26"/>
                    </a:lnTo>
                    <a:lnTo>
                      <a:pt x="1579" y="22"/>
                    </a:lnTo>
                    <a:lnTo>
                      <a:pt x="1585" y="15"/>
                    </a:lnTo>
                    <a:lnTo>
                      <a:pt x="1595" y="1"/>
                    </a:lnTo>
                    <a:lnTo>
                      <a:pt x="1595" y="0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7" name="Freeform 6536">
                <a:extLst>
                  <a:ext uri="{FF2B5EF4-FFF2-40B4-BE49-F238E27FC236}">
                    <a16:creationId xmlns:a16="http://schemas.microsoft.com/office/drawing/2014/main" id="{9934876E-05CB-6E9B-786B-76E14CAEEC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0" y="3610"/>
                <a:ext cx="11" cy="3"/>
              </a:xfrm>
              <a:custGeom>
                <a:avLst/>
                <a:gdLst>
                  <a:gd name="T0" fmla="*/ 45 w 45"/>
                  <a:gd name="T1" fmla="*/ 13 h 13"/>
                  <a:gd name="T2" fmla="*/ 29 w 45"/>
                  <a:gd name="T3" fmla="*/ 0 h 13"/>
                  <a:gd name="T4" fmla="*/ 5 w 45"/>
                  <a:gd name="T5" fmla="*/ 0 h 13"/>
                  <a:gd name="T6" fmla="*/ 0 w 45"/>
                  <a:gd name="T7" fmla="*/ 6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5" h="13">
                    <a:moveTo>
                      <a:pt x="45" y="13"/>
                    </a:moveTo>
                    <a:lnTo>
                      <a:pt x="29" y="0"/>
                    </a:lnTo>
                    <a:lnTo>
                      <a:pt x="5" y="0"/>
                    </a:lnTo>
                    <a:lnTo>
                      <a:pt x="0" y="6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8" name="Freeform 6537">
                <a:extLst>
                  <a:ext uri="{FF2B5EF4-FFF2-40B4-BE49-F238E27FC236}">
                    <a16:creationId xmlns:a16="http://schemas.microsoft.com/office/drawing/2014/main" id="{4BB1775F-8566-F45E-448F-9D2DF69592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5" y="3611"/>
                <a:ext cx="26" cy="83"/>
              </a:xfrm>
              <a:custGeom>
                <a:avLst/>
                <a:gdLst>
                  <a:gd name="T0" fmla="*/ 13 w 103"/>
                  <a:gd name="T1" fmla="*/ 331 h 331"/>
                  <a:gd name="T2" fmla="*/ 14 w 103"/>
                  <a:gd name="T3" fmla="*/ 331 h 331"/>
                  <a:gd name="T4" fmla="*/ 16 w 103"/>
                  <a:gd name="T5" fmla="*/ 329 h 331"/>
                  <a:gd name="T6" fmla="*/ 18 w 103"/>
                  <a:gd name="T7" fmla="*/ 322 h 331"/>
                  <a:gd name="T8" fmla="*/ 18 w 103"/>
                  <a:gd name="T9" fmla="*/ 318 h 331"/>
                  <a:gd name="T10" fmla="*/ 23 w 103"/>
                  <a:gd name="T11" fmla="*/ 299 h 331"/>
                  <a:gd name="T12" fmla="*/ 16 w 103"/>
                  <a:gd name="T13" fmla="*/ 280 h 331"/>
                  <a:gd name="T14" fmla="*/ 16 w 103"/>
                  <a:gd name="T15" fmla="*/ 276 h 331"/>
                  <a:gd name="T16" fmla="*/ 13 w 103"/>
                  <a:gd name="T17" fmla="*/ 269 h 331"/>
                  <a:gd name="T18" fmla="*/ 14 w 103"/>
                  <a:gd name="T19" fmla="*/ 258 h 331"/>
                  <a:gd name="T20" fmla="*/ 11 w 103"/>
                  <a:gd name="T21" fmla="*/ 244 h 331"/>
                  <a:gd name="T22" fmla="*/ 4 w 103"/>
                  <a:gd name="T23" fmla="*/ 236 h 331"/>
                  <a:gd name="T24" fmla="*/ 3 w 103"/>
                  <a:gd name="T25" fmla="*/ 232 h 331"/>
                  <a:gd name="T26" fmla="*/ 0 w 103"/>
                  <a:gd name="T27" fmla="*/ 212 h 331"/>
                  <a:gd name="T28" fmla="*/ 0 w 103"/>
                  <a:gd name="T29" fmla="*/ 210 h 331"/>
                  <a:gd name="T30" fmla="*/ 17 w 103"/>
                  <a:gd name="T31" fmla="*/ 210 h 331"/>
                  <a:gd name="T32" fmla="*/ 20 w 103"/>
                  <a:gd name="T33" fmla="*/ 209 h 331"/>
                  <a:gd name="T34" fmla="*/ 21 w 103"/>
                  <a:gd name="T35" fmla="*/ 208 h 331"/>
                  <a:gd name="T36" fmla="*/ 23 w 103"/>
                  <a:gd name="T37" fmla="*/ 208 h 331"/>
                  <a:gd name="T38" fmla="*/ 23 w 103"/>
                  <a:gd name="T39" fmla="*/ 203 h 331"/>
                  <a:gd name="T40" fmla="*/ 25 w 103"/>
                  <a:gd name="T41" fmla="*/ 197 h 331"/>
                  <a:gd name="T42" fmla="*/ 40 w 103"/>
                  <a:gd name="T43" fmla="*/ 187 h 331"/>
                  <a:gd name="T44" fmla="*/ 40 w 103"/>
                  <a:gd name="T45" fmla="*/ 186 h 331"/>
                  <a:gd name="T46" fmla="*/ 42 w 103"/>
                  <a:gd name="T47" fmla="*/ 187 h 331"/>
                  <a:gd name="T48" fmla="*/ 49 w 103"/>
                  <a:gd name="T49" fmla="*/ 190 h 331"/>
                  <a:gd name="T50" fmla="*/ 55 w 103"/>
                  <a:gd name="T51" fmla="*/ 190 h 331"/>
                  <a:gd name="T52" fmla="*/ 57 w 103"/>
                  <a:gd name="T53" fmla="*/ 188 h 331"/>
                  <a:gd name="T54" fmla="*/ 60 w 103"/>
                  <a:gd name="T55" fmla="*/ 186 h 331"/>
                  <a:gd name="T56" fmla="*/ 62 w 103"/>
                  <a:gd name="T57" fmla="*/ 183 h 331"/>
                  <a:gd name="T58" fmla="*/ 63 w 103"/>
                  <a:gd name="T59" fmla="*/ 181 h 331"/>
                  <a:gd name="T60" fmla="*/ 66 w 103"/>
                  <a:gd name="T61" fmla="*/ 167 h 331"/>
                  <a:gd name="T62" fmla="*/ 63 w 103"/>
                  <a:gd name="T63" fmla="*/ 165 h 331"/>
                  <a:gd name="T64" fmla="*/ 63 w 103"/>
                  <a:gd name="T65" fmla="*/ 156 h 331"/>
                  <a:gd name="T66" fmla="*/ 57 w 103"/>
                  <a:gd name="T67" fmla="*/ 135 h 331"/>
                  <a:gd name="T68" fmla="*/ 55 w 103"/>
                  <a:gd name="T69" fmla="*/ 110 h 331"/>
                  <a:gd name="T70" fmla="*/ 55 w 103"/>
                  <a:gd name="T71" fmla="*/ 95 h 331"/>
                  <a:gd name="T72" fmla="*/ 53 w 103"/>
                  <a:gd name="T73" fmla="*/ 90 h 331"/>
                  <a:gd name="T74" fmla="*/ 53 w 103"/>
                  <a:gd name="T75" fmla="*/ 74 h 331"/>
                  <a:gd name="T76" fmla="*/ 59 w 103"/>
                  <a:gd name="T77" fmla="*/ 53 h 331"/>
                  <a:gd name="T78" fmla="*/ 73 w 103"/>
                  <a:gd name="T79" fmla="*/ 53 h 331"/>
                  <a:gd name="T80" fmla="*/ 76 w 103"/>
                  <a:gd name="T81" fmla="*/ 52 h 331"/>
                  <a:gd name="T82" fmla="*/ 90 w 103"/>
                  <a:gd name="T83" fmla="*/ 46 h 331"/>
                  <a:gd name="T84" fmla="*/ 91 w 103"/>
                  <a:gd name="T85" fmla="*/ 45 h 331"/>
                  <a:gd name="T86" fmla="*/ 99 w 103"/>
                  <a:gd name="T87" fmla="*/ 35 h 331"/>
                  <a:gd name="T88" fmla="*/ 103 w 103"/>
                  <a:gd name="T89" fmla="*/ 25 h 331"/>
                  <a:gd name="T90" fmla="*/ 103 w 103"/>
                  <a:gd name="T91" fmla="*/ 14 h 331"/>
                  <a:gd name="T92" fmla="*/ 100 w 103"/>
                  <a:gd name="T93" fmla="*/ 0 h 3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03" h="331">
                    <a:moveTo>
                      <a:pt x="13" y="331"/>
                    </a:moveTo>
                    <a:lnTo>
                      <a:pt x="14" y="331"/>
                    </a:lnTo>
                    <a:lnTo>
                      <a:pt x="16" y="329"/>
                    </a:lnTo>
                    <a:lnTo>
                      <a:pt x="18" y="322"/>
                    </a:lnTo>
                    <a:lnTo>
                      <a:pt x="18" y="318"/>
                    </a:lnTo>
                    <a:lnTo>
                      <a:pt x="23" y="299"/>
                    </a:lnTo>
                    <a:lnTo>
                      <a:pt x="16" y="280"/>
                    </a:lnTo>
                    <a:lnTo>
                      <a:pt x="16" y="276"/>
                    </a:lnTo>
                    <a:lnTo>
                      <a:pt x="13" y="269"/>
                    </a:lnTo>
                    <a:lnTo>
                      <a:pt x="14" y="258"/>
                    </a:lnTo>
                    <a:lnTo>
                      <a:pt x="11" y="244"/>
                    </a:lnTo>
                    <a:lnTo>
                      <a:pt x="4" y="236"/>
                    </a:lnTo>
                    <a:lnTo>
                      <a:pt x="3" y="232"/>
                    </a:lnTo>
                    <a:lnTo>
                      <a:pt x="0" y="212"/>
                    </a:lnTo>
                    <a:lnTo>
                      <a:pt x="0" y="210"/>
                    </a:lnTo>
                    <a:lnTo>
                      <a:pt x="17" y="210"/>
                    </a:lnTo>
                    <a:lnTo>
                      <a:pt x="20" y="209"/>
                    </a:lnTo>
                    <a:lnTo>
                      <a:pt x="21" y="208"/>
                    </a:lnTo>
                    <a:lnTo>
                      <a:pt x="23" y="208"/>
                    </a:lnTo>
                    <a:lnTo>
                      <a:pt x="23" y="203"/>
                    </a:lnTo>
                    <a:lnTo>
                      <a:pt x="25" y="197"/>
                    </a:lnTo>
                    <a:lnTo>
                      <a:pt x="40" y="187"/>
                    </a:lnTo>
                    <a:lnTo>
                      <a:pt x="40" y="186"/>
                    </a:lnTo>
                    <a:lnTo>
                      <a:pt x="42" y="187"/>
                    </a:lnTo>
                    <a:lnTo>
                      <a:pt x="49" y="190"/>
                    </a:lnTo>
                    <a:lnTo>
                      <a:pt x="55" y="190"/>
                    </a:lnTo>
                    <a:lnTo>
                      <a:pt x="57" y="188"/>
                    </a:lnTo>
                    <a:lnTo>
                      <a:pt x="60" y="186"/>
                    </a:lnTo>
                    <a:lnTo>
                      <a:pt x="62" y="183"/>
                    </a:lnTo>
                    <a:lnTo>
                      <a:pt x="63" y="181"/>
                    </a:lnTo>
                    <a:lnTo>
                      <a:pt x="66" y="167"/>
                    </a:lnTo>
                    <a:lnTo>
                      <a:pt x="63" y="165"/>
                    </a:lnTo>
                    <a:lnTo>
                      <a:pt x="63" y="156"/>
                    </a:lnTo>
                    <a:lnTo>
                      <a:pt x="57" y="135"/>
                    </a:lnTo>
                    <a:lnTo>
                      <a:pt x="55" y="110"/>
                    </a:lnTo>
                    <a:lnTo>
                      <a:pt x="55" y="95"/>
                    </a:lnTo>
                    <a:lnTo>
                      <a:pt x="53" y="90"/>
                    </a:lnTo>
                    <a:lnTo>
                      <a:pt x="53" y="74"/>
                    </a:lnTo>
                    <a:lnTo>
                      <a:pt x="59" y="53"/>
                    </a:lnTo>
                    <a:lnTo>
                      <a:pt x="73" y="53"/>
                    </a:lnTo>
                    <a:lnTo>
                      <a:pt x="76" y="52"/>
                    </a:lnTo>
                    <a:lnTo>
                      <a:pt x="90" y="46"/>
                    </a:lnTo>
                    <a:lnTo>
                      <a:pt x="91" y="45"/>
                    </a:lnTo>
                    <a:lnTo>
                      <a:pt x="99" y="35"/>
                    </a:lnTo>
                    <a:lnTo>
                      <a:pt x="103" y="25"/>
                    </a:lnTo>
                    <a:lnTo>
                      <a:pt x="103" y="14"/>
                    </a:lnTo>
                    <a:lnTo>
                      <a:pt x="100" y="0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9" name="Freeform 6538">
                <a:extLst>
                  <a:ext uri="{FF2B5EF4-FFF2-40B4-BE49-F238E27FC236}">
                    <a16:creationId xmlns:a16="http://schemas.microsoft.com/office/drawing/2014/main" id="{96E2994A-D8C3-7A8E-630F-5841BAACB4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2" y="2024"/>
                <a:ext cx="41" cy="50"/>
              </a:xfrm>
              <a:custGeom>
                <a:avLst/>
                <a:gdLst>
                  <a:gd name="T0" fmla="*/ 13 w 166"/>
                  <a:gd name="T1" fmla="*/ 5 h 202"/>
                  <a:gd name="T2" fmla="*/ 7 w 166"/>
                  <a:gd name="T3" fmla="*/ 15 h 202"/>
                  <a:gd name="T4" fmla="*/ 0 w 166"/>
                  <a:gd name="T5" fmla="*/ 23 h 202"/>
                  <a:gd name="T6" fmla="*/ 7 w 166"/>
                  <a:gd name="T7" fmla="*/ 39 h 202"/>
                  <a:gd name="T8" fmla="*/ 13 w 166"/>
                  <a:gd name="T9" fmla="*/ 40 h 202"/>
                  <a:gd name="T10" fmla="*/ 22 w 166"/>
                  <a:gd name="T11" fmla="*/ 39 h 202"/>
                  <a:gd name="T12" fmla="*/ 24 w 166"/>
                  <a:gd name="T13" fmla="*/ 40 h 202"/>
                  <a:gd name="T14" fmla="*/ 29 w 166"/>
                  <a:gd name="T15" fmla="*/ 42 h 202"/>
                  <a:gd name="T16" fmla="*/ 30 w 166"/>
                  <a:gd name="T17" fmla="*/ 44 h 202"/>
                  <a:gd name="T18" fmla="*/ 27 w 166"/>
                  <a:gd name="T19" fmla="*/ 51 h 202"/>
                  <a:gd name="T20" fmla="*/ 34 w 166"/>
                  <a:gd name="T21" fmla="*/ 83 h 202"/>
                  <a:gd name="T22" fmla="*/ 37 w 166"/>
                  <a:gd name="T23" fmla="*/ 103 h 202"/>
                  <a:gd name="T24" fmla="*/ 36 w 166"/>
                  <a:gd name="T25" fmla="*/ 118 h 202"/>
                  <a:gd name="T26" fmla="*/ 31 w 166"/>
                  <a:gd name="T27" fmla="*/ 125 h 202"/>
                  <a:gd name="T28" fmla="*/ 27 w 166"/>
                  <a:gd name="T29" fmla="*/ 128 h 202"/>
                  <a:gd name="T30" fmla="*/ 26 w 166"/>
                  <a:gd name="T31" fmla="*/ 130 h 202"/>
                  <a:gd name="T32" fmla="*/ 24 w 166"/>
                  <a:gd name="T33" fmla="*/ 138 h 202"/>
                  <a:gd name="T34" fmla="*/ 27 w 166"/>
                  <a:gd name="T35" fmla="*/ 146 h 202"/>
                  <a:gd name="T36" fmla="*/ 36 w 166"/>
                  <a:gd name="T37" fmla="*/ 156 h 202"/>
                  <a:gd name="T38" fmla="*/ 41 w 166"/>
                  <a:gd name="T39" fmla="*/ 159 h 202"/>
                  <a:gd name="T40" fmla="*/ 46 w 166"/>
                  <a:gd name="T41" fmla="*/ 162 h 202"/>
                  <a:gd name="T42" fmla="*/ 53 w 166"/>
                  <a:gd name="T43" fmla="*/ 163 h 202"/>
                  <a:gd name="T44" fmla="*/ 55 w 166"/>
                  <a:gd name="T45" fmla="*/ 162 h 202"/>
                  <a:gd name="T46" fmla="*/ 64 w 166"/>
                  <a:gd name="T47" fmla="*/ 160 h 202"/>
                  <a:gd name="T48" fmla="*/ 82 w 166"/>
                  <a:gd name="T49" fmla="*/ 170 h 202"/>
                  <a:gd name="T50" fmla="*/ 83 w 166"/>
                  <a:gd name="T51" fmla="*/ 174 h 202"/>
                  <a:gd name="T52" fmla="*/ 94 w 166"/>
                  <a:gd name="T53" fmla="*/ 176 h 202"/>
                  <a:gd name="T54" fmla="*/ 110 w 166"/>
                  <a:gd name="T55" fmla="*/ 188 h 202"/>
                  <a:gd name="T56" fmla="*/ 111 w 166"/>
                  <a:gd name="T57" fmla="*/ 190 h 202"/>
                  <a:gd name="T58" fmla="*/ 118 w 166"/>
                  <a:gd name="T59" fmla="*/ 191 h 202"/>
                  <a:gd name="T60" fmla="*/ 125 w 166"/>
                  <a:gd name="T61" fmla="*/ 187 h 202"/>
                  <a:gd name="T62" fmla="*/ 129 w 166"/>
                  <a:gd name="T63" fmla="*/ 181 h 202"/>
                  <a:gd name="T64" fmla="*/ 153 w 166"/>
                  <a:gd name="T65" fmla="*/ 169 h 202"/>
                  <a:gd name="T66" fmla="*/ 160 w 166"/>
                  <a:gd name="T67" fmla="*/ 171 h 202"/>
                  <a:gd name="T68" fmla="*/ 166 w 166"/>
                  <a:gd name="T69" fmla="*/ 180 h 202"/>
                  <a:gd name="T70" fmla="*/ 159 w 166"/>
                  <a:gd name="T71" fmla="*/ 191 h 202"/>
                  <a:gd name="T72" fmla="*/ 160 w 166"/>
                  <a:gd name="T73" fmla="*/ 199 h 202"/>
                  <a:gd name="T74" fmla="*/ 164 w 166"/>
                  <a:gd name="T75" fmla="*/ 201 h 2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66" h="202">
                    <a:moveTo>
                      <a:pt x="13" y="0"/>
                    </a:moveTo>
                    <a:lnTo>
                      <a:pt x="13" y="5"/>
                    </a:lnTo>
                    <a:lnTo>
                      <a:pt x="8" y="13"/>
                    </a:lnTo>
                    <a:lnTo>
                      <a:pt x="7" y="15"/>
                    </a:lnTo>
                    <a:lnTo>
                      <a:pt x="4" y="19"/>
                    </a:lnTo>
                    <a:lnTo>
                      <a:pt x="0" y="23"/>
                    </a:lnTo>
                    <a:lnTo>
                      <a:pt x="0" y="32"/>
                    </a:lnTo>
                    <a:lnTo>
                      <a:pt x="7" y="39"/>
                    </a:lnTo>
                    <a:lnTo>
                      <a:pt x="8" y="39"/>
                    </a:lnTo>
                    <a:lnTo>
                      <a:pt x="13" y="40"/>
                    </a:lnTo>
                    <a:lnTo>
                      <a:pt x="16" y="40"/>
                    </a:lnTo>
                    <a:lnTo>
                      <a:pt x="22" y="39"/>
                    </a:lnTo>
                    <a:lnTo>
                      <a:pt x="24" y="39"/>
                    </a:lnTo>
                    <a:lnTo>
                      <a:pt x="24" y="40"/>
                    </a:lnTo>
                    <a:lnTo>
                      <a:pt x="27" y="42"/>
                    </a:lnTo>
                    <a:lnTo>
                      <a:pt x="29" y="42"/>
                    </a:lnTo>
                    <a:lnTo>
                      <a:pt x="29" y="43"/>
                    </a:lnTo>
                    <a:lnTo>
                      <a:pt x="30" y="44"/>
                    </a:lnTo>
                    <a:lnTo>
                      <a:pt x="30" y="49"/>
                    </a:lnTo>
                    <a:lnTo>
                      <a:pt x="27" y="51"/>
                    </a:lnTo>
                    <a:lnTo>
                      <a:pt x="33" y="77"/>
                    </a:lnTo>
                    <a:lnTo>
                      <a:pt x="34" y="83"/>
                    </a:lnTo>
                    <a:lnTo>
                      <a:pt x="34" y="93"/>
                    </a:lnTo>
                    <a:lnTo>
                      <a:pt x="37" y="103"/>
                    </a:lnTo>
                    <a:lnTo>
                      <a:pt x="37" y="114"/>
                    </a:lnTo>
                    <a:lnTo>
                      <a:pt x="36" y="118"/>
                    </a:lnTo>
                    <a:lnTo>
                      <a:pt x="33" y="124"/>
                    </a:lnTo>
                    <a:lnTo>
                      <a:pt x="31" y="125"/>
                    </a:lnTo>
                    <a:lnTo>
                      <a:pt x="29" y="127"/>
                    </a:lnTo>
                    <a:lnTo>
                      <a:pt x="27" y="128"/>
                    </a:lnTo>
                    <a:lnTo>
                      <a:pt x="27" y="130"/>
                    </a:lnTo>
                    <a:lnTo>
                      <a:pt x="26" y="130"/>
                    </a:lnTo>
                    <a:lnTo>
                      <a:pt x="23" y="138"/>
                    </a:lnTo>
                    <a:lnTo>
                      <a:pt x="24" y="138"/>
                    </a:lnTo>
                    <a:lnTo>
                      <a:pt x="24" y="139"/>
                    </a:lnTo>
                    <a:lnTo>
                      <a:pt x="27" y="146"/>
                    </a:lnTo>
                    <a:lnTo>
                      <a:pt x="29" y="147"/>
                    </a:lnTo>
                    <a:lnTo>
                      <a:pt x="36" y="156"/>
                    </a:lnTo>
                    <a:lnTo>
                      <a:pt x="37" y="156"/>
                    </a:lnTo>
                    <a:lnTo>
                      <a:pt x="41" y="159"/>
                    </a:lnTo>
                    <a:lnTo>
                      <a:pt x="43" y="160"/>
                    </a:lnTo>
                    <a:lnTo>
                      <a:pt x="46" y="162"/>
                    </a:lnTo>
                    <a:lnTo>
                      <a:pt x="48" y="162"/>
                    </a:lnTo>
                    <a:lnTo>
                      <a:pt x="53" y="163"/>
                    </a:lnTo>
                    <a:lnTo>
                      <a:pt x="54" y="162"/>
                    </a:lnTo>
                    <a:lnTo>
                      <a:pt x="55" y="162"/>
                    </a:lnTo>
                    <a:lnTo>
                      <a:pt x="61" y="160"/>
                    </a:lnTo>
                    <a:lnTo>
                      <a:pt x="64" y="160"/>
                    </a:lnTo>
                    <a:lnTo>
                      <a:pt x="65" y="159"/>
                    </a:lnTo>
                    <a:lnTo>
                      <a:pt x="82" y="170"/>
                    </a:lnTo>
                    <a:lnTo>
                      <a:pt x="83" y="173"/>
                    </a:lnTo>
                    <a:lnTo>
                      <a:pt x="83" y="174"/>
                    </a:lnTo>
                    <a:lnTo>
                      <a:pt x="84" y="176"/>
                    </a:lnTo>
                    <a:lnTo>
                      <a:pt x="94" y="176"/>
                    </a:lnTo>
                    <a:lnTo>
                      <a:pt x="108" y="185"/>
                    </a:lnTo>
                    <a:lnTo>
                      <a:pt x="110" y="188"/>
                    </a:lnTo>
                    <a:lnTo>
                      <a:pt x="110" y="190"/>
                    </a:lnTo>
                    <a:lnTo>
                      <a:pt x="111" y="190"/>
                    </a:lnTo>
                    <a:lnTo>
                      <a:pt x="113" y="191"/>
                    </a:lnTo>
                    <a:lnTo>
                      <a:pt x="118" y="191"/>
                    </a:lnTo>
                    <a:lnTo>
                      <a:pt x="122" y="190"/>
                    </a:lnTo>
                    <a:lnTo>
                      <a:pt x="125" y="187"/>
                    </a:lnTo>
                    <a:lnTo>
                      <a:pt x="125" y="185"/>
                    </a:lnTo>
                    <a:lnTo>
                      <a:pt x="129" y="181"/>
                    </a:lnTo>
                    <a:lnTo>
                      <a:pt x="152" y="170"/>
                    </a:lnTo>
                    <a:lnTo>
                      <a:pt x="153" y="169"/>
                    </a:lnTo>
                    <a:lnTo>
                      <a:pt x="156" y="169"/>
                    </a:lnTo>
                    <a:lnTo>
                      <a:pt x="160" y="171"/>
                    </a:lnTo>
                    <a:lnTo>
                      <a:pt x="163" y="174"/>
                    </a:lnTo>
                    <a:lnTo>
                      <a:pt x="166" y="180"/>
                    </a:lnTo>
                    <a:lnTo>
                      <a:pt x="166" y="184"/>
                    </a:lnTo>
                    <a:lnTo>
                      <a:pt x="159" y="191"/>
                    </a:lnTo>
                    <a:lnTo>
                      <a:pt x="159" y="198"/>
                    </a:lnTo>
                    <a:lnTo>
                      <a:pt x="160" y="199"/>
                    </a:lnTo>
                    <a:lnTo>
                      <a:pt x="161" y="199"/>
                    </a:lnTo>
                    <a:lnTo>
                      <a:pt x="164" y="201"/>
                    </a:lnTo>
                    <a:lnTo>
                      <a:pt x="164" y="202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0" name="Freeform 6539">
                <a:extLst>
                  <a:ext uri="{FF2B5EF4-FFF2-40B4-BE49-F238E27FC236}">
                    <a16:creationId xmlns:a16="http://schemas.microsoft.com/office/drawing/2014/main" id="{E5A86A2F-9F2E-119B-4F90-11194AA0E6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3" y="2073"/>
                <a:ext cx="50" cy="52"/>
              </a:xfrm>
              <a:custGeom>
                <a:avLst/>
                <a:gdLst>
                  <a:gd name="T0" fmla="*/ 167 w 201"/>
                  <a:gd name="T1" fmla="*/ 209 h 209"/>
                  <a:gd name="T2" fmla="*/ 182 w 201"/>
                  <a:gd name="T3" fmla="*/ 187 h 209"/>
                  <a:gd name="T4" fmla="*/ 174 w 201"/>
                  <a:gd name="T5" fmla="*/ 171 h 209"/>
                  <a:gd name="T6" fmla="*/ 186 w 201"/>
                  <a:gd name="T7" fmla="*/ 164 h 209"/>
                  <a:gd name="T8" fmla="*/ 190 w 201"/>
                  <a:gd name="T9" fmla="*/ 157 h 209"/>
                  <a:gd name="T10" fmla="*/ 180 w 201"/>
                  <a:gd name="T11" fmla="*/ 144 h 209"/>
                  <a:gd name="T12" fmla="*/ 187 w 201"/>
                  <a:gd name="T13" fmla="*/ 134 h 209"/>
                  <a:gd name="T14" fmla="*/ 194 w 201"/>
                  <a:gd name="T15" fmla="*/ 135 h 209"/>
                  <a:gd name="T16" fmla="*/ 201 w 201"/>
                  <a:gd name="T17" fmla="*/ 127 h 209"/>
                  <a:gd name="T18" fmla="*/ 193 w 201"/>
                  <a:gd name="T19" fmla="*/ 118 h 209"/>
                  <a:gd name="T20" fmla="*/ 191 w 201"/>
                  <a:gd name="T21" fmla="*/ 111 h 209"/>
                  <a:gd name="T22" fmla="*/ 196 w 201"/>
                  <a:gd name="T23" fmla="*/ 100 h 209"/>
                  <a:gd name="T24" fmla="*/ 193 w 201"/>
                  <a:gd name="T25" fmla="*/ 90 h 209"/>
                  <a:gd name="T26" fmla="*/ 168 w 201"/>
                  <a:gd name="T27" fmla="*/ 72 h 209"/>
                  <a:gd name="T28" fmla="*/ 161 w 201"/>
                  <a:gd name="T29" fmla="*/ 62 h 209"/>
                  <a:gd name="T30" fmla="*/ 154 w 201"/>
                  <a:gd name="T31" fmla="*/ 65 h 209"/>
                  <a:gd name="T32" fmla="*/ 134 w 201"/>
                  <a:gd name="T33" fmla="*/ 67 h 209"/>
                  <a:gd name="T34" fmla="*/ 134 w 201"/>
                  <a:gd name="T35" fmla="*/ 58 h 209"/>
                  <a:gd name="T36" fmla="*/ 141 w 201"/>
                  <a:gd name="T37" fmla="*/ 44 h 209"/>
                  <a:gd name="T38" fmla="*/ 131 w 201"/>
                  <a:gd name="T39" fmla="*/ 40 h 209"/>
                  <a:gd name="T40" fmla="*/ 119 w 201"/>
                  <a:gd name="T41" fmla="*/ 43 h 209"/>
                  <a:gd name="T42" fmla="*/ 109 w 201"/>
                  <a:gd name="T43" fmla="*/ 43 h 209"/>
                  <a:gd name="T44" fmla="*/ 91 w 201"/>
                  <a:gd name="T45" fmla="*/ 34 h 209"/>
                  <a:gd name="T46" fmla="*/ 78 w 201"/>
                  <a:gd name="T47" fmla="*/ 37 h 209"/>
                  <a:gd name="T48" fmla="*/ 67 w 201"/>
                  <a:gd name="T49" fmla="*/ 51 h 209"/>
                  <a:gd name="T50" fmla="*/ 66 w 201"/>
                  <a:gd name="T51" fmla="*/ 61 h 209"/>
                  <a:gd name="T52" fmla="*/ 59 w 201"/>
                  <a:gd name="T53" fmla="*/ 62 h 209"/>
                  <a:gd name="T54" fmla="*/ 23 w 201"/>
                  <a:gd name="T55" fmla="*/ 46 h 209"/>
                  <a:gd name="T56" fmla="*/ 20 w 201"/>
                  <a:gd name="T57" fmla="*/ 29 h 209"/>
                  <a:gd name="T58" fmla="*/ 23 w 201"/>
                  <a:gd name="T59" fmla="*/ 18 h 209"/>
                  <a:gd name="T60" fmla="*/ 24 w 201"/>
                  <a:gd name="T61" fmla="*/ 5 h 209"/>
                  <a:gd name="T62" fmla="*/ 17 w 201"/>
                  <a:gd name="T63" fmla="*/ 0 h 209"/>
                  <a:gd name="T64" fmla="*/ 6 w 201"/>
                  <a:gd name="T65" fmla="*/ 5 h 209"/>
                  <a:gd name="T66" fmla="*/ 0 w 201"/>
                  <a:gd name="T67" fmla="*/ 5 h 2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01" h="209">
                    <a:moveTo>
                      <a:pt x="167" y="209"/>
                    </a:moveTo>
                    <a:lnTo>
                      <a:pt x="182" y="187"/>
                    </a:lnTo>
                    <a:lnTo>
                      <a:pt x="174" y="171"/>
                    </a:lnTo>
                    <a:lnTo>
                      <a:pt x="186" y="164"/>
                    </a:lnTo>
                    <a:lnTo>
                      <a:pt x="190" y="157"/>
                    </a:lnTo>
                    <a:lnTo>
                      <a:pt x="180" y="144"/>
                    </a:lnTo>
                    <a:lnTo>
                      <a:pt x="187" y="134"/>
                    </a:lnTo>
                    <a:lnTo>
                      <a:pt x="194" y="135"/>
                    </a:lnTo>
                    <a:lnTo>
                      <a:pt x="201" y="127"/>
                    </a:lnTo>
                    <a:lnTo>
                      <a:pt x="193" y="118"/>
                    </a:lnTo>
                    <a:lnTo>
                      <a:pt x="191" y="111"/>
                    </a:lnTo>
                    <a:lnTo>
                      <a:pt x="196" y="100"/>
                    </a:lnTo>
                    <a:lnTo>
                      <a:pt x="193" y="90"/>
                    </a:lnTo>
                    <a:lnTo>
                      <a:pt x="168" y="72"/>
                    </a:lnTo>
                    <a:lnTo>
                      <a:pt x="161" y="62"/>
                    </a:lnTo>
                    <a:lnTo>
                      <a:pt x="154" y="65"/>
                    </a:lnTo>
                    <a:lnTo>
                      <a:pt x="134" y="67"/>
                    </a:lnTo>
                    <a:lnTo>
                      <a:pt x="134" y="58"/>
                    </a:lnTo>
                    <a:lnTo>
                      <a:pt x="141" y="44"/>
                    </a:lnTo>
                    <a:lnTo>
                      <a:pt x="131" y="40"/>
                    </a:lnTo>
                    <a:lnTo>
                      <a:pt x="119" y="43"/>
                    </a:lnTo>
                    <a:lnTo>
                      <a:pt x="109" y="43"/>
                    </a:lnTo>
                    <a:lnTo>
                      <a:pt x="91" y="34"/>
                    </a:lnTo>
                    <a:lnTo>
                      <a:pt x="78" y="37"/>
                    </a:lnTo>
                    <a:lnTo>
                      <a:pt x="67" y="51"/>
                    </a:lnTo>
                    <a:lnTo>
                      <a:pt x="66" y="61"/>
                    </a:lnTo>
                    <a:lnTo>
                      <a:pt x="59" y="62"/>
                    </a:lnTo>
                    <a:lnTo>
                      <a:pt x="23" y="46"/>
                    </a:lnTo>
                    <a:lnTo>
                      <a:pt x="20" y="29"/>
                    </a:lnTo>
                    <a:lnTo>
                      <a:pt x="23" y="18"/>
                    </a:lnTo>
                    <a:lnTo>
                      <a:pt x="24" y="5"/>
                    </a:lnTo>
                    <a:lnTo>
                      <a:pt x="17" y="0"/>
                    </a:lnTo>
                    <a:lnTo>
                      <a:pt x="6" y="5"/>
                    </a:lnTo>
                    <a:lnTo>
                      <a:pt x="0" y="5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1" name="Freeform 6540">
                <a:extLst>
                  <a:ext uri="{FF2B5EF4-FFF2-40B4-BE49-F238E27FC236}">
                    <a16:creationId xmlns:a16="http://schemas.microsoft.com/office/drawing/2014/main" id="{CA5D4D25-77CA-4EF2-8A7D-53B0271821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9" y="2764"/>
                <a:ext cx="534" cy="305"/>
              </a:xfrm>
              <a:custGeom>
                <a:avLst/>
                <a:gdLst>
                  <a:gd name="T0" fmla="*/ 2080 w 2139"/>
                  <a:gd name="T1" fmla="*/ 1171 h 1220"/>
                  <a:gd name="T2" fmla="*/ 2015 w 2139"/>
                  <a:gd name="T3" fmla="*/ 1141 h 1220"/>
                  <a:gd name="T4" fmla="*/ 1935 w 2139"/>
                  <a:gd name="T5" fmla="*/ 1167 h 1220"/>
                  <a:gd name="T6" fmla="*/ 1931 w 2139"/>
                  <a:gd name="T7" fmla="*/ 1111 h 1220"/>
                  <a:gd name="T8" fmla="*/ 1914 w 2139"/>
                  <a:gd name="T9" fmla="*/ 1051 h 1220"/>
                  <a:gd name="T10" fmla="*/ 1942 w 2139"/>
                  <a:gd name="T11" fmla="*/ 1024 h 1220"/>
                  <a:gd name="T12" fmla="*/ 1916 w 2139"/>
                  <a:gd name="T13" fmla="*/ 970 h 1220"/>
                  <a:gd name="T14" fmla="*/ 1875 w 2139"/>
                  <a:gd name="T15" fmla="*/ 933 h 1220"/>
                  <a:gd name="T16" fmla="*/ 1839 w 2139"/>
                  <a:gd name="T17" fmla="*/ 861 h 1220"/>
                  <a:gd name="T18" fmla="*/ 1789 w 2139"/>
                  <a:gd name="T19" fmla="*/ 719 h 1220"/>
                  <a:gd name="T20" fmla="*/ 1756 w 2139"/>
                  <a:gd name="T21" fmla="*/ 717 h 1220"/>
                  <a:gd name="T22" fmla="*/ 1735 w 2139"/>
                  <a:gd name="T23" fmla="*/ 662 h 1220"/>
                  <a:gd name="T24" fmla="*/ 1717 w 2139"/>
                  <a:gd name="T25" fmla="*/ 584 h 1220"/>
                  <a:gd name="T26" fmla="*/ 1703 w 2139"/>
                  <a:gd name="T27" fmla="*/ 502 h 1220"/>
                  <a:gd name="T28" fmla="*/ 1674 w 2139"/>
                  <a:gd name="T29" fmla="*/ 470 h 1220"/>
                  <a:gd name="T30" fmla="*/ 1691 w 2139"/>
                  <a:gd name="T31" fmla="*/ 417 h 1220"/>
                  <a:gd name="T32" fmla="*/ 1649 w 2139"/>
                  <a:gd name="T33" fmla="*/ 364 h 1220"/>
                  <a:gd name="T34" fmla="*/ 1598 w 2139"/>
                  <a:gd name="T35" fmla="*/ 364 h 1220"/>
                  <a:gd name="T36" fmla="*/ 1544 w 2139"/>
                  <a:gd name="T37" fmla="*/ 297 h 1220"/>
                  <a:gd name="T38" fmla="*/ 1511 w 2139"/>
                  <a:gd name="T39" fmla="*/ 244 h 1220"/>
                  <a:gd name="T40" fmla="*/ 1427 w 2139"/>
                  <a:gd name="T41" fmla="*/ 262 h 1220"/>
                  <a:gd name="T42" fmla="*/ 1428 w 2139"/>
                  <a:gd name="T43" fmla="*/ 225 h 1220"/>
                  <a:gd name="T44" fmla="*/ 1394 w 2139"/>
                  <a:gd name="T45" fmla="*/ 175 h 1220"/>
                  <a:gd name="T46" fmla="*/ 1357 w 2139"/>
                  <a:gd name="T47" fmla="*/ 179 h 1220"/>
                  <a:gd name="T48" fmla="*/ 1336 w 2139"/>
                  <a:gd name="T49" fmla="*/ 207 h 1220"/>
                  <a:gd name="T50" fmla="*/ 1300 w 2139"/>
                  <a:gd name="T51" fmla="*/ 251 h 1220"/>
                  <a:gd name="T52" fmla="*/ 1205 w 2139"/>
                  <a:gd name="T53" fmla="*/ 287 h 1220"/>
                  <a:gd name="T54" fmla="*/ 1133 w 2139"/>
                  <a:gd name="T55" fmla="*/ 207 h 1220"/>
                  <a:gd name="T56" fmla="*/ 1104 w 2139"/>
                  <a:gd name="T57" fmla="*/ 118 h 1220"/>
                  <a:gd name="T58" fmla="*/ 1076 w 2139"/>
                  <a:gd name="T59" fmla="*/ 33 h 1220"/>
                  <a:gd name="T60" fmla="*/ 1035 w 2139"/>
                  <a:gd name="T61" fmla="*/ 9 h 1220"/>
                  <a:gd name="T62" fmla="*/ 998 w 2139"/>
                  <a:gd name="T63" fmla="*/ 38 h 1220"/>
                  <a:gd name="T64" fmla="*/ 915 w 2139"/>
                  <a:gd name="T65" fmla="*/ 63 h 1220"/>
                  <a:gd name="T66" fmla="*/ 875 w 2139"/>
                  <a:gd name="T67" fmla="*/ 114 h 1220"/>
                  <a:gd name="T68" fmla="*/ 860 w 2139"/>
                  <a:gd name="T69" fmla="*/ 167 h 1220"/>
                  <a:gd name="T70" fmla="*/ 819 w 2139"/>
                  <a:gd name="T71" fmla="*/ 190 h 1220"/>
                  <a:gd name="T72" fmla="*/ 780 w 2139"/>
                  <a:gd name="T73" fmla="*/ 172 h 1220"/>
                  <a:gd name="T74" fmla="*/ 757 w 2139"/>
                  <a:gd name="T75" fmla="*/ 136 h 1220"/>
                  <a:gd name="T76" fmla="*/ 704 w 2139"/>
                  <a:gd name="T77" fmla="*/ 163 h 1220"/>
                  <a:gd name="T78" fmla="*/ 695 w 2139"/>
                  <a:gd name="T79" fmla="*/ 223 h 1220"/>
                  <a:gd name="T80" fmla="*/ 668 w 2139"/>
                  <a:gd name="T81" fmla="*/ 249 h 1220"/>
                  <a:gd name="T82" fmla="*/ 641 w 2139"/>
                  <a:gd name="T83" fmla="*/ 304 h 1220"/>
                  <a:gd name="T84" fmla="*/ 635 w 2139"/>
                  <a:gd name="T85" fmla="*/ 347 h 1220"/>
                  <a:gd name="T86" fmla="*/ 610 w 2139"/>
                  <a:gd name="T87" fmla="*/ 436 h 1220"/>
                  <a:gd name="T88" fmla="*/ 591 w 2139"/>
                  <a:gd name="T89" fmla="*/ 478 h 1220"/>
                  <a:gd name="T90" fmla="*/ 551 w 2139"/>
                  <a:gd name="T91" fmla="*/ 584 h 1220"/>
                  <a:gd name="T92" fmla="*/ 525 w 2139"/>
                  <a:gd name="T93" fmla="*/ 569 h 1220"/>
                  <a:gd name="T94" fmla="*/ 476 w 2139"/>
                  <a:gd name="T95" fmla="*/ 445 h 1220"/>
                  <a:gd name="T96" fmla="*/ 461 w 2139"/>
                  <a:gd name="T97" fmla="*/ 389 h 1220"/>
                  <a:gd name="T98" fmla="*/ 488 w 2139"/>
                  <a:gd name="T99" fmla="*/ 350 h 1220"/>
                  <a:gd name="T100" fmla="*/ 424 w 2139"/>
                  <a:gd name="T101" fmla="*/ 322 h 1220"/>
                  <a:gd name="T102" fmla="*/ 394 w 2139"/>
                  <a:gd name="T103" fmla="*/ 228 h 1220"/>
                  <a:gd name="T104" fmla="*/ 380 w 2139"/>
                  <a:gd name="T105" fmla="*/ 189 h 1220"/>
                  <a:gd name="T106" fmla="*/ 283 w 2139"/>
                  <a:gd name="T107" fmla="*/ 217 h 1220"/>
                  <a:gd name="T108" fmla="*/ 285 w 2139"/>
                  <a:gd name="T109" fmla="*/ 140 h 1220"/>
                  <a:gd name="T110" fmla="*/ 234 w 2139"/>
                  <a:gd name="T111" fmla="*/ 69 h 1220"/>
                  <a:gd name="T112" fmla="*/ 212 w 2139"/>
                  <a:gd name="T113" fmla="*/ 84 h 1220"/>
                  <a:gd name="T114" fmla="*/ 142 w 2139"/>
                  <a:gd name="T115" fmla="*/ 156 h 1220"/>
                  <a:gd name="T116" fmla="*/ 100 w 2139"/>
                  <a:gd name="T117" fmla="*/ 185 h 1220"/>
                  <a:gd name="T118" fmla="*/ 67 w 2139"/>
                  <a:gd name="T119" fmla="*/ 245 h 1220"/>
                  <a:gd name="T120" fmla="*/ 63 w 2139"/>
                  <a:gd name="T121" fmla="*/ 322 h 1220"/>
                  <a:gd name="T122" fmla="*/ 29 w 2139"/>
                  <a:gd name="T123" fmla="*/ 341 h 1220"/>
                  <a:gd name="T124" fmla="*/ 1 w 2139"/>
                  <a:gd name="T125" fmla="*/ 425 h 12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139" h="1220">
                    <a:moveTo>
                      <a:pt x="2139" y="1220"/>
                    </a:moveTo>
                    <a:lnTo>
                      <a:pt x="2139" y="1218"/>
                    </a:lnTo>
                    <a:lnTo>
                      <a:pt x="2118" y="1210"/>
                    </a:lnTo>
                    <a:lnTo>
                      <a:pt x="2111" y="1206"/>
                    </a:lnTo>
                    <a:lnTo>
                      <a:pt x="2100" y="1201"/>
                    </a:lnTo>
                    <a:lnTo>
                      <a:pt x="2090" y="1174"/>
                    </a:lnTo>
                    <a:lnTo>
                      <a:pt x="2090" y="1171"/>
                    </a:lnTo>
                    <a:lnTo>
                      <a:pt x="2089" y="1169"/>
                    </a:lnTo>
                    <a:lnTo>
                      <a:pt x="2089" y="1168"/>
                    </a:lnTo>
                    <a:lnTo>
                      <a:pt x="2085" y="1168"/>
                    </a:lnTo>
                    <a:lnTo>
                      <a:pt x="2083" y="1169"/>
                    </a:lnTo>
                    <a:lnTo>
                      <a:pt x="2080" y="1171"/>
                    </a:lnTo>
                    <a:lnTo>
                      <a:pt x="2079" y="1172"/>
                    </a:lnTo>
                    <a:lnTo>
                      <a:pt x="2058" y="1178"/>
                    </a:lnTo>
                    <a:lnTo>
                      <a:pt x="2043" y="1178"/>
                    </a:lnTo>
                    <a:lnTo>
                      <a:pt x="2043" y="1176"/>
                    </a:lnTo>
                    <a:lnTo>
                      <a:pt x="2041" y="1171"/>
                    </a:lnTo>
                    <a:lnTo>
                      <a:pt x="2040" y="1151"/>
                    </a:lnTo>
                    <a:lnTo>
                      <a:pt x="2030" y="1143"/>
                    </a:lnTo>
                    <a:lnTo>
                      <a:pt x="2023" y="1134"/>
                    </a:lnTo>
                    <a:lnTo>
                      <a:pt x="2022" y="1136"/>
                    </a:lnTo>
                    <a:lnTo>
                      <a:pt x="2019" y="1137"/>
                    </a:lnTo>
                    <a:lnTo>
                      <a:pt x="2019" y="1139"/>
                    </a:lnTo>
                    <a:lnTo>
                      <a:pt x="2015" y="1141"/>
                    </a:lnTo>
                    <a:lnTo>
                      <a:pt x="2013" y="1144"/>
                    </a:lnTo>
                    <a:lnTo>
                      <a:pt x="2005" y="1150"/>
                    </a:lnTo>
                    <a:lnTo>
                      <a:pt x="2002" y="1148"/>
                    </a:lnTo>
                    <a:lnTo>
                      <a:pt x="2001" y="1147"/>
                    </a:lnTo>
                    <a:lnTo>
                      <a:pt x="1993" y="1141"/>
                    </a:lnTo>
                    <a:lnTo>
                      <a:pt x="1993" y="1143"/>
                    </a:lnTo>
                    <a:lnTo>
                      <a:pt x="1991" y="1143"/>
                    </a:lnTo>
                    <a:lnTo>
                      <a:pt x="1952" y="1154"/>
                    </a:lnTo>
                    <a:lnTo>
                      <a:pt x="1943" y="1161"/>
                    </a:lnTo>
                    <a:lnTo>
                      <a:pt x="1941" y="1162"/>
                    </a:lnTo>
                    <a:lnTo>
                      <a:pt x="1938" y="1167"/>
                    </a:lnTo>
                    <a:lnTo>
                      <a:pt x="1935" y="1167"/>
                    </a:lnTo>
                    <a:lnTo>
                      <a:pt x="1927" y="1171"/>
                    </a:lnTo>
                    <a:lnTo>
                      <a:pt x="1926" y="1172"/>
                    </a:lnTo>
                    <a:lnTo>
                      <a:pt x="1923" y="1169"/>
                    </a:lnTo>
                    <a:lnTo>
                      <a:pt x="1921" y="1169"/>
                    </a:lnTo>
                    <a:lnTo>
                      <a:pt x="1920" y="1168"/>
                    </a:lnTo>
                    <a:lnTo>
                      <a:pt x="1914" y="1158"/>
                    </a:lnTo>
                    <a:lnTo>
                      <a:pt x="1906" y="1151"/>
                    </a:lnTo>
                    <a:lnTo>
                      <a:pt x="1906" y="1150"/>
                    </a:lnTo>
                    <a:lnTo>
                      <a:pt x="1907" y="1148"/>
                    </a:lnTo>
                    <a:lnTo>
                      <a:pt x="1917" y="1144"/>
                    </a:lnTo>
                    <a:lnTo>
                      <a:pt x="1927" y="1130"/>
                    </a:lnTo>
                    <a:lnTo>
                      <a:pt x="1931" y="1111"/>
                    </a:lnTo>
                    <a:lnTo>
                      <a:pt x="1931" y="1108"/>
                    </a:lnTo>
                    <a:lnTo>
                      <a:pt x="1928" y="1098"/>
                    </a:lnTo>
                    <a:lnTo>
                      <a:pt x="1927" y="1098"/>
                    </a:lnTo>
                    <a:lnTo>
                      <a:pt x="1931" y="1095"/>
                    </a:lnTo>
                    <a:lnTo>
                      <a:pt x="1931" y="1086"/>
                    </a:lnTo>
                    <a:lnTo>
                      <a:pt x="1926" y="1079"/>
                    </a:lnTo>
                    <a:lnTo>
                      <a:pt x="1924" y="1070"/>
                    </a:lnTo>
                    <a:lnTo>
                      <a:pt x="1924" y="1064"/>
                    </a:lnTo>
                    <a:lnTo>
                      <a:pt x="1926" y="1063"/>
                    </a:lnTo>
                    <a:lnTo>
                      <a:pt x="1924" y="1062"/>
                    </a:lnTo>
                    <a:lnTo>
                      <a:pt x="1914" y="1052"/>
                    </a:lnTo>
                    <a:lnTo>
                      <a:pt x="1914" y="1051"/>
                    </a:lnTo>
                    <a:lnTo>
                      <a:pt x="1913" y="1048"/>
                    </a:lnTo>
                    <a:lnTo>
                      <a:pt x="1910" y="1040"/>
                    </a:lnTo>
                    <a:lnTo>
                      <a:pt x="1912" y="1035"/>
                    </a:lnTo>
                    <a:lnTo>
                      <a:pt x="1912" y="1034"/>
                    </a:lnTo>
                    <a:lnTo>
                      <a:pt x="1913" y="1034"/>
                    </a:lnTo>
                    <a:lnTo>
                      <a:pt x="1917" y="1031"/>
                    </a:lnTo>
                    <a:lnTo>
                      <a:pt x="1924" y="1031"/>
                    </a:lnTo>
                    <a:lnTo>
                      <a:pt x="1926" y="1033"/>
                    </a:lnTo>
                    <a:lnTo>
                      <a:pt x="1932" y="1035"/>
                    </a:lnTo>
                    <a:lnTo>
                      <a:pt x="1938" y="1034"/>
                    </a:lnTo>
                    <a:lnTo>
                      <a:pt x="1941" y="1030"/>
                    </a:lnTo>
                    <a:lnTo>
                      <a:pt x="1942" y="1024"/>
                    </a:lnTo>
                    <a:lnTo>
                      <a:pt x="1946" y="1016"/>
                    </a:lnTo>
                    <a:lnTo>
                      <a:pt x="1946" y="1014"/>
                    </a:lnTo>
                    <a:lnTo>
                      <a:pt x="1934" y="1003"/>
                    </a:lnTo>
                    <a:lnTo>
                      <a:pt x="1932" y="1000"/>
                    </a:lnTo>
                    <a:lnTo>
                      <a:pt x="1931" y="999"/>
                    </a:lnTo>
                    <a:lnTo>
                      <a:pt x="1919" y="992"/>
                    </a:lnTo>
                    <a:lnTo>
                      <a:pt x="1907" y="992"/>
                    </a:lnTo>
                    <a:lnTo>
                      <a:pt x="1905" y="990"/>
                    </a:lnTo>
                    <a:lnTo>
                      <a:pt x="1903" y="990"/>
                    </a:lnTo>
                    <a:lnTo>
                      <a:pt x="1903" y="989"/>
                    </a:lnTo>
                    <a:lnTo>
                      <a:pt x="1912" y="977"/>
                    </a:lnTo>
                    <a:lnTo>
                      <a:pt x="1916" y="970"/>
                    </a:lnTo>
                    <a:lnTo>
                      <a:pt x="1916" y="968"/>
                    </a:lnTo>
                    <a:lnTo>
                      <a:pt x="1917" y="967"/>
                    </a:lnTo>
                    <a:lnTo>
                      <a:pt x="1917" y="966"/>
                    </a:lnTo>
                    <a:lnTo>
                      <a:pt x="1916" y="964"/>
                    </a:lnTo>
                    <a:lnTo>
                      <a:pt x="1916" y="961"/>
                    </a:lnTo>
                    <a:lnTo>
                      <a:pt x="1909" y="949"/>
                    </a:lnTo>
                    <a:lnTo>
                      <a:pt x="1905" y="943"/>
                    </a:lnTo>
                    <a:lnTo>
                      <a:pt x="1905" y="942"/>
                    </a:lnTo>
                    <a:lnTo>
                      <a:pt x="1892" y="943"/>
                    </a:lnTo>
                    <a:lnTo>
                      <a:pt x="1886" y="943"/>
                    </a:lnTo>
                    <a:lnTo>
                      <a:pt x="1876" y="935"/>
                    </a:lnTo>
                    <a:lnTo>
                      <a:pt x="1875" y="933"/>
                    </a:lnTo>
                    <a:lnTo>
                      <a:pt x="1875" y="932"/>
                    </a:lnTo>
                    <a:lnTo>
                      <a:pt x="1876" y="929"/>
                    </a:lnTo>
                    <a:lnTo>
                      <a:pt x="1876" y="928"/>
                    </a:lnTo>
                    <a:lnTo>
                      <a:pt x="1859" y="918"/>
                    </a:lnTo>
                    <a:lnTo>
                      <a:pt x="1854" y="917"/>
                    </a:lnTo>
                    <a:lnTo>
                      <a:pt x="1853" y="917"/>
                    </a:lnTo>
                    <a:lnTo>
                      <a:pt x="1853" y="914"/>
                    </a:lnTo>
                    <a:lnTo>
                      <a:pt x="1845" y="899"/>
                    </a:lnTo>
                    <a:lnTo>
                      <a:pt x="1840" y="893"/>
                    </a:lnTo>
                    <a:lnTo>
                      <a:pt x="1839" y="890"/>
                    </a:lnTo>
                    <a:lnTo>
                      <a:pt x="1838" y="868"/>
                    </a:lnTo>
                    <a:lnTo>
                      <a:pt x="1839" y="861"/>
                    </a:lnTo>
                    <a:lnTo>
                      <a:pt x="1839" y="841"/>
                    </a:lnTo>
                    <a:lnTo>
                      <a:pt x="1835" y="827"/>
                    </a:lnTo>
                    <a:lnTo>
                      <a:pt x="1826" y="817"/>
                    </a:lnTo>
                    <a:lnTo>
                      <a:pt x="1826" y="815"/>
                    </a:lnTo>
                    <a:lnTo>
                      <a:pt x="1823" y="803"/>
                    </a:lnTo>
                    <a:lnTo>
                      <a:pt x="1811" y="779"/>
                    </a:lnTo>
                    <a:lnTo>
                      <a:pt x="1811" y="773"/>
                    </a:lnTo>
                    <a:lnTo>
                      <a:pt x="1807" y="763"/>
                    </a:lnTo>
                    <a:lnTo>
                      <a:pt x="1805" y="750"/>
                    </a:lnTo>
                    <a:lnTo>
                      <a:pt x="1805" y="748"/>
                    </a:lnTo>
                    <a:lnTo>
                      <a:pt x="1800" y="735"/>
                    </a:lnTo>
                    <a:lnTo>
                      <a:pt x="1789" y="719"/>
                    </a:lnTo>
                    <a:lnTo>
                      <a:pt x="1787" y="719"/>
                    </a:lnTo>
                    <a:lnTo>
                      <a:pt x="1789" y="716"/>
                    </a:lnTo>
                    <a:lnTo>
                      <a:pt x="1787" y="716"/>
                    </a:lnTo>
                    <a:lnTo>
                      <a:pt x="1783" y="714"/>
                    </a:lnTo>
                    <a:lnTo>
                      <a:pt x="1770" y="714"/>
                    </a:lnTo>
                    <a:lnTo>
                      <a:pt x="1770" y="716"/>
                    </a:lnTo>
                    <a:lnTo>
                      <a:pt x="1768" y="717"/>
                    </a:lnTo>
                    <a:lnTo>
                      <a:pt x="1766" y="717"/>
                    </a:lnTo>
                    <a:lnTo>
                      <a:pt x="1766" y="721"/>
                    </a:lnTo>
                    <a:lnTo>
                      <a:pt x="1762" y="722"/>
                    </a:lnTo>
                    <a:lnTo>
                      <a:pt x="1758" y="719"/>
                    </a:lnTo>
                    <a:lnTo>
                      <a:pt x="1756" y="717"/>
                    </a:lnTo>
                    <a:lnTo>
                      <a:pt x="1756" y="714"/>
                    </a:lnTo>
                    <a:lnTo>
                      <a:pt x="1752" y="711"/>
                    </a:lnTo>
                    <a:lnTo>
                      <a:pt x="1751" y="702"/>
                    </a:lnTo>
                    <a:lnTo>
                      <a:pt x="1751" y="695"/>
                    </a:lnTo>
                    <a:lnTo>
                      <a:pt x="1740" y="683"/>
                    </a:lnTo>
                    <a:lnTo>
                      <a:pt x="1735" y="682"/>
                    </a:lnTo>
                    <a:lnTo>
                      <a:pt x="1734" y="682"/>
                    </a:lnTo>
                    <a:lnTo>
                      <a:pt x="1733" y="681"/>
                    </a:lnTo>
                    <a:lnTo>
                      <a:pt x="1731" y="672"/>
                    </a:lnTo>
                    <a:lnTo>
                      <a:pt x="1733" y="669"/>
                    </a:lnTo>
                    <a:lnTo>
                      <a:pt x="1734" y="665"/>
                    </a:lnTo>
                    <a:lnTo>
                      <a:pt x="1735" y="662"/>
                    </a:lnTo>
                    <a:lnTo>
                      <a:pt x="1737" y="657"/>
                    </a:lnTo>
                    <a:lnTo>
                      <a:pt x="1737" y="654"/>
                    </a:lnTo>
                    <a:lnTo>
                      <a:pt x="1735" y="649"/>
                    </a:lnTo>
                    <a:lnTo>
                      <a:pt x="1731" y="644"/>
                    </a:lnTo>
                    <a:lnTo>
                      <a:pt x="1726" y="644"/>
                    </a:lnTo>
                    <a:lnTo>
                      <a:pt x="1723" y="643"/>
                    </a:lnTo>
                    <a:lnTo>
                      <a:pt x="1717" y="636"/>
                    </a:lnTo>
                    <a:lnTo>
                      <a:pt x="1715" y="626"/>
                    </a:lnTo>
                    <a:lnTo>
                      <a:pt x="1716" y="619"/>
                    </a:lnTo>
                    <a:lnTo>
                      <a:pt x="1716" y="595"/>
                    </a:lnTo>
                    <a:lnTo>
                      <a:pt x="1719" y="592"/>
                    </a:lnTo>
                    <a:lnTo>
                      <a:pt x="1717" y="584"/>
                    </a:lnTo>
                    <a:lnTo>
                      <a:pt x="1717" y="576"/>
                    </a:lnTo>
                    <a:lnTo>
                      <a:pt x="1716" y="575"/>
                    </a:lnTo>
                    <a:lnTo>
                      <a:pt x="1713" y="569"/>
                    </a:lnTo>
                    <a:lnTo>
                      <a:pt x="1708" y="566"/>
                    </a:lnTo>
                    <a:lnTo>
                      <a:pt x="1702" y="561"/>
                    </a:lnTo>
                    <a:lnTo>
                      <a:pt x="1701" y="549"/>
                    </a:lnTo>
                    <a:lnTo>
                      <a:pt x="1689" y="528"/>
                    </a:lnTo>
                    <a:lnTo>
                      <a:pt x="1689" y="523"/>
                    </a:lnTo>
                    <a:lnTo>
                      <a:pt x="1695" y="512"/>
                    </a:lnTo>
                    <a:lnTo>
                      <a:pt x="1701" y="505"/>
                    </a:lnTo>
                    <a:lnTo>
                      <a:pt x="1702" y="505"/>
                    </a:lnTo>
                    <a:lnTo>
                      <a:pt x="1703" y="502"/>
                    </a:lnTo>
                    <a:lnTo>
                      <a:pt x="1703" y="494"/>
                    </a:lnTo>
                    <a:lnTo>
                      <a:pt x="1702" y="494"/>
                    </a:lnTo>
                    <a:lnTo>
                      <a:pt x="1701" y="492"/>
                    </a:lnTo>
                    <a:lnTo>
                      <a:pt x="1699" y="494"/>
                    </a:lnTo>
                    <a:lnTo>
                      <a:pt x="1695" y="495"/>
                    </a:lnTo>
                    <a:lnTo>
                      <a:pt x="1685" y="495"/>
                    </a:lnTo>
                    <a:lnTo>
                      <a:pt x="1682" y="485"/>
                    </a:lnTo>
                    <a:lnTo>
                      <a:pt x="1688" y="479"/>
                    </a:lnTo>
                    <a:lnTo>
                      <a:pt x="1684" y="475"/>
                    </a:lnTo>
                    <a:lnTo>
                      <a:pt x="1680" y="472"/>
                    </a:lnTo>
                    <a:lnTo>
                      <a:pt x="1675" y="471"/>
                    </a:lnTo>
                    <a:lnTo>
                      <a:pt x="1674" y="470"/>
                    </a:lnTo>
                    <a:lnTo>
                      <a:pt x="1674" y="468"/>
                    </a:lnTo>
                    <a:lnTo>
                      <a:pt x="1677" y="457"/>
                    </a:lnTo>
                    <a:lnTo>
                      <a:pt x="1677" y="450"/>
                    </a:lnTo>
                    <a:lnTo>
                      <a:pt x="1680" y="443"/>
                    </a:lnTo>
                    <a:lnTo>
                      <a:pt x="1682" y="439"/>
                    </a:lnTo>
                    <a:lnTo>
                      <a:pt x="1687" y="435"/>
                    </a:lnTo>
                    <a:lnTo>
                      <a:pt x="1688" y="435"/>
                    </a:lnTo>
                    <a:lnTo>
                      <a:pt x="1691" y="434"/>
                    </a:lnTo>
                    <a:lnTo>
                      <a:pt x="1692" y="432"/>
                    </a:lnTo>
                    <a:lnTo>
                      <a:pt x="1694" y="428"/>
                    </a:lnTo>
                    <a:lnTo>
                      <a:pt x="1694" y="419"/>
                    </a:lnTo>
                    <a:lnTo>
                      <a:pt x="1691" y="417"/>
                    </a:lnTo>
                    <a:lnTo>
                      <a:pt x="1675" y="411"/>
                    </a:lnTo>
                    <a:lnTo>
                      <a:pt x="1674" y="410"/>
                    </a:lnTo>
                    <a:lnTo>
                      <a:pt x="1659" y="407"/>
                    </a:lnTo>
                    <a:lnTo>
                      <a:pt x="1652" y="407"/>
                    </a:lnTo>
                    <a:lnTo>
                      <a:pt x="1641" y="404"/>
                    </a:lnTo>
                    <a:lnTo>
                      <a:pt x="1641" y="398"/>
                    </a:lnTo>
                    <a:lnTo>
                      <a:pt x="1634" y="393"/>
                    </a:lnTo>
                    <a:lnTo>
                      <a:pt x="1632" y="393"/>
                    </a:lnTo>
                    <a:lnTo>
                      <a:pt x="1632" y="391"/>
                    </a:lnTo>
                    <a:lnTo>
                      <a:pt x="1639" y="385"/>
                    </a:lnTo>
                    <a:lnTo>
                      <a:pt x="1649" y="368"/>
                    </a:lnTo>
                    <a:lnTo>
                      <a:pt x="1649" y="364"/>
                    </a:lnTo>
                    <a:lnTo>
                      <a:pt x="1648" y="361"/>
                    </a:lnTo>
                    <a:lnTo>
                      <a:pt x="1642" y="358"/>
                    </a:lnTo>
                    <a:lnTo>
                      <a:pt x="1638" y="354"/>
                    </a:lnTo>
                    <a:lnTo>
                      <a:pt x="1632" y="354"/>
                    </a:lnTo>
                    <a:lnTo>
                      <a:pt x="1620" y="359"/>
                    </a:lnTo>
                    <a:lnTo>
                      <a:pt x="1618" y="361"/>
                    </a:lnTo>
                    <a:lnTo>
                      <a:pt x="1617" y="361"/>
                    </a:lnTo>
                    <a:lnTo>
                      <a:pt x="1617" y="362"/>
                    </a:lnTo>
                    <a:lnTo>
                      <a:pt x="1614" y="368"/>
                    </a:lnTo>
                    <a:lnTo>
                      <a:pt x="1610" y="372"/>
                    </a:lnTo>
                    <a:lnTo>
                      <a:pt x="1606" y="371"/>
                    </a:lnTo>
                    <a:lnTo>
                      <a:pt x="1598" y="364"/>
                    </a:lnTo>
                    <a:lnTo>
                      <a:pt x="1598" y="344"/>
                    </a:lnTo>
                    <a:lnTo>
                      <a:pt x="1592" y="336"/>
                    </a:lnTo>
                    <a:lnTo>
                      <a:pt x="1583" y="330"/>
                    </a:lnTo>
                    <a:lnTo>
                      <a:pt x="1578" y="324"/>
                    </a:lnTo>
                    <a:lnTo>
                      <a:pt x="1564" y="313"/>
                    </a:lnTo>
                    <a:lnTo>
                      <a:pt x="1554" y="309"/>
                    </a:lnTo>
                    <a:lnTo>
                      <a:pt x="1548" y="311"/>
                    </a:lnTo>
                    <a:lnTo>
                      <a:pt x="1547" y="311"/>
                    </a:lnTo>
                    <a:lnTo>
                      <a:pt x="1544" y="308"/>
                    </a:lnTo>
                    <a:lnTo>
                      <a:pt x="1541" y="301"/>
                    </a:lnTo>
                    <a:lnTo>
                      <a:pt x="1541" y="299"/>
                    </a:lnTo>
                    <a:lnTo>
                      <a:pt x="1544" y="297"/>
                    </a:lnTo>
                    <a:lnTo>
                      <a:pt x="1545" y="292"/>
                    </a:lnTo>
                    <a:lnTo>
                      <a:pt x="1545" y="288"/>
                    </a:lnTo>
                    <a:lnTo>
                      <a:pt x="1543" y="283"/>
                    </a:lnTo>
                    <a:lnTo>
                      <a:pt x="1541" y="283"/>
                    </a:lnTo>
                    <a:lnTo>
                      <a:pt x="1534" y="274"/>
                    </a:lnTo>
                    <a:lnTo>
                      <a:pt x="1521" y="246"/>
                    </a:lnTo>
                    <a:lnTo>
                      <a:pt x="1518" y="242"/>
                    </a:lnTo>
                    <a:lnTo>
                      <a:pt x="1514" y="242"/>
                    </a:lnTo>
                    <a:lnTo>
                      <a:pt x="1511" y="239"/>
                    </a:lnTo>
                    <a:lnTo>
                      <a:pt x="1509" y="241"/>
                    </a:lnTo>
                    <a:lnTo>
                      <a:pt x="1509" y="244"/>
                    </a:lnTo>
                    <a:lnTo>
                      <a:pt x="1511" y="244"/>
                    </a:lnTo>
                    <a:lnTo>
                      <a:pt x="1509" y="248"/>
                    </a:lnTo>
                    <a:lnTo>
                      <a:pt x="1495" y="257"/>
                    </a:lnTo>
                    <a:lnTo>
                      <a:pt x="1491" y="257"/>
                    </a:lnTo>
                    <a:lnTo>
                      <a:pt x="1484" y="252"/>
                    </a:lnTo>
                    <a:lnTo>
                      <a:pt x="1483" y="251"/>
                    </a:lnTo>
                    <a:lnTo>
                      <a:pt x="1473" y="246"/>
                    </a:lnTo>
                    <a:lnTo>
                      <a:pt x="1462" y="246"/>
                    </a:lnTo>
                    <a:lnTo>
                      <a:pt x="1462" y="248"/>
                    </a:lnTo>
                    <a:lnTo>
                      <a:pt x="1459" y="257"/>
                    </a:lnTo>
                    <a:lnTo>
                      <a:pt x="1442" y="257"/>
                    </a:lnTo>
                    <a:lnTo>
                      <a:pt x="1428" y="260"/>
                    </a:lnTo>
                    <a:lnTo>
                      <a:pt x="1427" y="262"/>
                    </a:lnTo>
                    <a:lnTo>
                      <a:pt x="1423" y="262"/>
                    </a:lnTo>
                    <a:lnTo>
                      <a:pt x="1423" y="260"/>
                    </a:lnTo>
                    <a:lnTo>
                      <a:pt x="1418" y="256"/>
                    </a:lnTo>
                    <a:lnTo>
                      <a:pt x="1414" y="252"/>
                    </a:lnTo>
                    <a:lnTo>
                      <a:pt x="1413" y="251"/>
                    </a:lnTo>
                    <a:lnTo>
                      <a:pt x="1413" y="249"/>
                    </a:lnTo>
                    <a:lnTo>
                      <a:pt x="1411" y="248"/>
                    </a:lnTo>
                    <a:lnTo>
                      <a:pt x="1413" y="246"/>
                    </a:lnTo>
                    <a:lnTo>
                      <a:pt x="1425" y="239"/>
                    </a:lnTo>
                    <a:lnTo>
                      <a:pt x="1430" y="235"/>
                    </a:lnTo>
                    <a:lnTo>
                      <a:pt x="1430" y="230"/>
                    </a:lnTo>
                    <a:lnTo>
                      <a:pt x="1428" y="225"/>
                    </a:lnTo>
                    <a:lnTo>
                      <a:pt x="1428" y="221"/>
                    </a:lnTo>
                    <a:lnTo>
                      <a:pt x="1431" y="216"/>
                    </a:lnTo>
                    <a:lnTo>
                      <a:pt x="1431" y="211"/>
                    </a:lnTo>
                    <a:lnTo>
                      <a:pt x="1430" y="211"/>
                    </a:lnTo>
                    <a:lnTo>
                      <a:pt x="1428" y="210"/>
                    </a:lnTo>
                    <a:lnTo>
                      <a:pt x="1423" y="210"/>
                    </a:lnTo>
                    <a:lnTo>
                      <a:pt x="1417" y="199"/>
                    </a:lnTo>
                    <a:lnTo>
                      <a:pt x="1414" y="187"/>
                    </a:lnTo>
                    <a:lnTo>
                      <a:pt x="1407" y="179"/>
                    </a:lnTo>
                    <a:lnTo>
                      <a:pt x="1396" y="177"/>
                    </a:lnTo>
                    <a:lnTo>
                      <a:pt x="1395" y="177"/>
                    </a:lnTo>
                    <a:lnTo>
                      <a:pt x="1394" y="175"/>
                    </a:lnTo>
                    <a:lnTo>
                      <a:pt x="1394" y="174"/>
                    </a:lnTo>
                    <a:lnTo>
                      <a:pt x="1391" y="172"/>
                    </a:lnTo>
                    <a:lnTo>
                      <a:pt x="1380" y="172"/>
                    </a:lnTo>
                    <a:lnTo>
                      <a:pt x="1380" y="174"/>
                    </a:lnTo>
                    <a:lnTo>
                      <a:pt x="1378" y="174"/>
                    </a:lnTo>
                    <a:lnTo>
                      <a:pt x="1377" y="170"/>
                    </a:lnTo>
                    <a:lnTo>
                      <a:pt x="1377" y="168"/>
                    </a:lnTo>
                    <a:lnTo>
                      <a:pt x="1375" y="168"/>
                    </a:lnTo>
                    <a:lnTo>
                      <a:pt x="1371" y="170"/>
                    </a:lnTo>
                    <a:lnTo>
                      <a:pt x="1367" y="172"/>
                    </a:lnTo>
                    <a:lnTo>
                      <a:pt x="1363" y="177"/>
                    </a:lnTo>
                    <a:lnTo>
                      <a:pt x="1357" y="179"/>
                    </a:lnTo>
                    <a:lnTo>
                      <a:pt x="1354" y="178"/>
                    </a:lnTo>
                    <a:lnTo>
                      <a:pt x="1353" y="178"/>
                    </a:lnTo>
                    <a:lnTo>
                      <a:pt x="1350" y="174"/>
                    </a:lnTo>
                    <a:lnTo>
                      <a:pt x="1349" y="172"/>
                    </a:lnTo>
                    <a:lnTo>
                      <a:pt x="1349" y="171"/>
                    </a:lnTo>
                    <a:lnTo>
                      <a:pt x="1339" y="171"/>
                    </a:lnTo>
                    <a:lnTo>
                      <a:pt x="1333" y="175"/>
                    </a:lnTo>
                    <a:lnTo>
                      <a:pt x="1329" y="178"/>
                    </a:lnTo>
                    <a:lnTo>
                      <a:pt x="1331" y="182"/>
                    </a:lnTo>
                    <a:lnTo>
                      <a:pt x="1331" y="190"/>
                    </a:lnTo>
                    <a:lnTo>
                      <a:pt x="1336" y="202"/>
                    </a:lnTo>
                    <a:lnTo>
                      <a:pt x="1336" y="207"/>
                    </a:lnTo>
                    <a:lnTo>
                      <a:pt x="1333" y="218"/>
                    </a:lnTo>
                    <a:lnTo>
                      <a:pt x="1328" y="227"/>
                    </a:lnTo>
                    <a:lnTo>
                      <a:pt x="1324" y="256"/>
                    </a:lnTo>
                    <a:lnTo>
                      <a:pt x="1322" y="262"/>
                    </a:lnTo>
                    <a:lnTo>
                      <a:pt x="1320" y="267"/>
                    </a:lnTo>
                    <a:lnTo>
                      <a:pt x="1315" y="267"/>
                    </a:lnTo>
                    <a:lnTo>
                      <a:pt x="1311" y="269"/>
                    </a:lnTo>
                    <a:lnTo>
                      <a:pt x="1311" y="267"/>
                    </a:lnTo>
                    <a:lnTo>
                      <a:pt x="1310" y="263"/>
                    </a:lnTo>
                    <a:lnTo>
                      <a:pt x="1307" y="257"/>
                    </a:lnTo>
                    <a:lnTo>
                      <a:pt x="1305" y="251"/>
                    </a:lnTo>
                    <a:lnTo>
                      <a:pt x="1300" y="251"/>
                    </a:lnTo>
                    <a:lnTo>
                      <a:pt x="1293" y="256"/>
                    </a:lnTo>
                    <a:lnTo>
                      <a:pt x="1290" y="264"/>
                    </a:lnTo>
                    <a:lnTo>
                      <a:pt x="1290" y="269"/>
                    </a:lnTo>
                    <a:lnTo>
                      <a:pt x="1284" y="269"/>
                    </a:lnTo>
                    <a:lnTo>
                      <a:pt x="1261" y="264"/>
                    </a:lnTo>
                    <a:lnTo>
                      <a:pt x="1250" y="264"/>
                    </a:lnTo>
                    <a:lnTo>
                      <a:pt x="1234" y="270"/>
                    </a:lnTo>
                    <a:lnTo>
                      <a:pt x="1222" y="271"/>
                    </a:lnTo>
                    <a:lnTo>
                      <a:pt x="1219" y="271"/>
                    </a:lnTo>
                    <a:lnTo>
                      <a:pt x="1216" y="274"/>
                    </a:lnTo>
                    <a:lnTo>
                      <a:pt x="1212" y="280"/>
                    </a:lnTo>
                    <a:lnTo>
                      <a:pt x="1205" y="287"/>
                    </a:lnTo>
                    <a:lnTo>
                      <a:pt x="1201" y="298"/>
                    </a:lnTo>
                    <a:lnTo>
                      <a:pt x="1201" y="299"/>
                    </a:lnTo>
                    <a:lnTo>
                      <a:pt x="1184" y="297"/>
                    </a:lnTo>
                    <a:lnTo>
                      <a:pt x="1183" y="297"/>
                    </a:lnTo>
                    <a:lnTo>
                      <a:pt x="1183" y="294"/>
                    </a:lnTo>
                    <a:lnTo>
                      <a:pt x="1180" y="287"/>
                    </a:lnTo>
                    <a:lnTo>
                      <a:pt x="1156" y="254"/>
                    </a:lnTo>
                    <a:lnTo>
                      <a:pt x="1152" y="234"/>
                    </a:lnTo>
                    <a:lnTo>
                      <a:pt x="1145" y="225"/>
                    </a:lnTo>
                    <a:lnTo>
                      <a:pt x="1136" y="218"/>
                    </a:lnTo>
                    <a:lnTo>
                      <a:pt x="1136" y="217"/>
                    </a:lnTo>
                    <a:lnTo>
                      <a:pt x="1133" y="207"/>
                    </a:lnTo>
                    <a:lnTo>
                      <a:pt x="1131" y="206"/>
                    </a:lnTo>
                    <a:lnTo>
                      <a:pt x="1131" y="193"/>
                    </a:lnTo>
                    <a:lnTo>
                      <a:pt x="1128" y="177"/>
                    </a:lnTo>
                    <a:lnTo>
                      <a:pt x="1128" y="171"/>
                    </a:lnTo>
                    <a:lnTo>
                      <a:pt x="1117" y="153"/>
                    </a:lnTo>
                    <a:lnTo>
                      <a:pt x="1109" y="144"/>
                    </a:lnTo>
                    <a:lnTo>
                      <a:pt x="1106" y="134"/>
                    </a:lnTo>
                    <a:lnTo>
                      <a:pt x="1106" y="127"/>
                    </a:lnTo>
                    <a:lnTo>
                      <a:pt x="1107" y="122"/>
                    </a:lnTo>
                    <a:lnTo>
                      <a:pt x="1107" y="120"/>
                    </a:lnTo>
                    <a:lnTo>
                      <a:pt x="1106" y="118"/>
                    </a:lnTo>
                    <a:lnTo>
                      <a:pt x="1104" y="118"/>
                    </a:lnTo>
                    <a:lnTo>
                      <a:pt x="1096" y="104"/>
                    </a:lnTo>
                    <a:lnTo>
                      <a:pt x="1096" y="103"/>
                    </a:lnTo>
                    <a:lnTo>
                      <a:pt x="1100" y="100"/>
                    </a:lnTo>
                    <a:lnTo>
                      <a:pt x="1102" y="89"/>
                    </a:lnTo>
                    <a:lnTo>
                      <a:pt x="1102" y="77"/>
                    </a:lnTo>
                    <a:lnTo>
                      <a:pt x="1099" y="66"/>
                    </a:lnTo>
                    <a:lnTo>
                      <a:pt x="1099" y="56"/>
                    </a:lnTo>
                    <a:lnTo>
                      <a:pt x="1097" y="55"/>
                    </a:lnTo>
                    <a:lnTo>
                      <a:pt x="1088" y="34"/>
                    </a:lnTo>
                    <a:lnTo>
                      <a:pt x="1079" y="31"/>
                    </a:lnTo>
                    <a:lnTo>
                      <a:pt x="1079" y="30"/>
                    </a:lnTo>
                    <a:lnTo>
                      <a:pt x="1076" y="33"/>
                    </a:lnTo>
                    <a:lnTo>
                      <a:pt x="1075" y="37"/>
                    </a:lnTo>
                    <a:lnTo>
                      <a:pt x="1073" y="38"/>
                    </a:lnTo>
                    <a:lnTo>
                      <a:pt x="1072" y="41"/>
                    </a:lnTo>
                    <a:lnTo>
                      <a:pt x="1064" y="41"/>
                    </a:lnTo>
                    <a:lnTo>
                      <a:pt x="1054" y="36"/>
                    </a:lnTo>
                    <a:lnTo>
                      <a:pt x="1046" y="27"/>
                    </a:lnTo>
                    <a:lnTo>
                      <a:pt x="1046" y="23"/>
                    </a:lnTo>
                    <a:lnTo>
                      <a:pt x="1044" y="10"/>
                    </a:lnTo>
                    <a:lnTo>
                      <a:pt x="1046" y="3"/>
                    </a:lnTo>
                    <a:lnTo>
                      <a:pt x="1047" y="0"/>
                    </a:lnTo>
                    <a:lnTo>
                      <a:pt x="1046" y="0"/>
                    </a:lnTo>
                    <a:lnTo>
                      <a:pt x="1035" y="9"/>
                    </a:lnTo>
                    <a:lnTo>
                      <a:pt x="1032" y="9"/>
                    </a:lnTo>
                    <a:lnTo>
                      <a:pt x="1032" y="12"/>
                    </a:lnTo>
                    <a:lnTo>
                      <a:pt x="1026" y="24"/>
                    </a:lnTo>
                    <a:lnTo>
                      <a:pt x="1026" y="27"/>
                    </a:lnTo>
                    <a:lnTo>
                      <a:pt x="1025" y="34"/>
                    </a:lnTo>
                    <a:lnTo>
                      <a:pt x="1025" y="37"/>
                    </a:lnTo>
                    <a:lnTo>
                      <a:pt x="1023" y="38"/>
                    </a:lnTo>
                    <a:lnTo>
                      <a:pt x="1022" y="38"/>
                    </a:lnTo>
                    <a:lnTo>
                      <a:pt x="1005" y="36"/>
                    </a:lnTo>
                    <a:lnTo>
                      <a:pt x="1004" y="36"/>
                    </a:lnTo>
                    <a:lnTo>
                      <a:pt x="1002" y="37"/>
                    </a:lnTo>
                    <a:lnTo>
                      <a:pt x="998" y="38"/>
                    </a:lnTo>
                    <a:lnTo>
                      <a:pt x="989" y="47"/>
                    </a:lnTo>
                    <a:lnTo>
                      <a:pt x="952" y="73"/>
                    </a:lnTo>
                    <a:lnTo>
                      <a:pt x="938" y="89"/>
                    </a:lnTo>
                    <a:lnTo>
                      <a:pt x="937" y="89"/>
                    </a:lnTo>
                    <a:lnTo>
                      <a:pt x="935" y="90"/>
                    </a:lnTo>
                    <a:lnTo>
                      <a:pt x="929" y="90"/>
                    </a:lnTo>
                    <a:lnTo>
                      <a:pt x="920" y="87"/>
                    </a:lnTo>
                    <a:lnTo>
                      <a:pt x="919" y="87"/>
                    </a:lnTo>
                    <a:lnTo>
                      <a:pt x="907" y="80"/>
                    </a:lnTo>
                    <a:lnTo>
                      <a:pt x="906" y="80"/>
                    </a:lnTo>
                    <a:lnTo>
                      <a:pt x="906" y="72"/>
                    </a:lnTo>
                    <a:lnTo>
                      <a:pt x="915" y="63"/>
                    </a:lnTo>
                    <a:lnTo>
                      <a:pt x="912" y="60"/>
                    </a:lnTo>
                    <a:lnTo>
                      <a:pt x="902" y="60"/>
                    </a:lnTo>
                    <a:lnTo>
                      <a:pt x="900" y="62"/>
                    </a:lnTo>
                    <a:lnTo>
                      <a:pt x="899" y="62"/>
                    </a:lnTo>
                    <a:lnTo>
                      <a:pt x="899" y="63"/>
                    </a:lnTo>
                    <a:lnTo>
                      <a:pt x="889" y="66"/>
                    </a:lnTo>
                    <a:lnTo>
                      <a:pt x="885" y="74"/>
                    </a:lnTo>
                    <a:lnTo>
                      <a:pt x="891" y="107"/>
                    </a:lnTo>
                    <a:lnTo>
                      <a:pt x="889" y="107"/>
                    </a:lnTo>
                    <a:lnTo>
                      <a:pt x="882" y="108"/>
                    </a:lnTo>
                    <a:lnTo>
                      <a:pt x="879" y="110"/>
                    </a:lnTo>
                    <a:lnTo>
                      <a:pt x="875" y="114"/>
                    </a:lnTo>
                    <a:lnTo>
                      <a:pt x="874" y="114"/>
                    </a:lnTo>
                    <a:lnTo>
                      <a:pt x="863" y="118"/>
                    </a:lnTo>
                    <a:lnTo>
                      <a:pt x="862" y="118"/>
                    </a:lnTo>
                    <a:lnTo>
                      <a:pt x="863" y="125"/>
                    </a:lnTo>
                    <a:lnTo>
                      <a:pt x="864" y="126"/>
                    </a:lnTo>
                    <a:lnTo>
                      <a:pt x="864" y="132"/>
                    </a:lnTo>
                    <a:lnTo>
                      <a:pt x="862" y="140"/>
                    </a:lnTo>
                    <a:lnTo>
                      <a:pt x="862" y="142"/>
                    </a:lnTo>
                    <a:lnTo>
                      <a:pt x="863" y="144"/>
                    </a:lnTo>
                    <a:lnTo>
                      <a:pt x="870" y="151"/>
                    </a:lnTo>
                    <a:lnTo>
                      <a:pt x="863" y="164"/>
                    </a:lnTo>
                    <a:lnTo>
                      <a:pt x="860" y="167"/>
                    </a:lnTo>
                    <a:lnTo>
                      <a:pt x="860" y="168"/>
                    </a:lnTo>
                    <a:lnTo>
                      <a:pt x="857" y="171"/>
                    </a:lnTo>
                    <a:lnTo>
                      <a:pt x="856" y="171"/>
                    </a:lnTo>
                    <a:lnTo>
                      <a:pt x="853" y="175"/>
                    </a:lnTo>
                    <a:lnTo>
                      <a:pt x="846" y="182"/>
                    </a:lnTo>
                    <a:lnTo>
                      <a:pt x="839" y="184"/>
                    </a:lnTo>
                    <a:lnTo>
                      <a:pt x="836" y="184"/>
                    </a:lnTo>
                    <a:lnTo>
                      <a:pt x="835" y="182"/>
                    </a:lnTo>
                    <a:lnTo>
                      <a:pt x="832" y="181"/>
                    </a:lnTo>
                    <a:lnTo>
                      <a:pt x="831" y="181"/>
                    </a:lnTo>
                    <a:lnTo>
                      <a:pt x="826" y="182"/>
                    </a:lnTo>
                    <a:lnTo>
                      <a:pt x="819" y="190"/>
                    </a:lnTo>
                    <a:lnTo>
                      <a:pt x="819" y="193"/>
                    </a:lnTo>
                    <a:lnTo>
                      <a:pt x="818" y="200"/>
                    </a:lnTo>
                    <a:lnTo>
                      <a:pt x="818" y="204"/>
                    </a:lnTo>
                    <a:lnTo>
                      <a:pt x="814" y="206"/>
                    </a:lnTo>
                    <a:lnTo>
                      <a:pt x="812" y="206"/>
                    </a:lnTo>
                    <a:lnTo>
                      <a:pt x="807" y="203"/>
                    </a:lnTo>
                    <a:lnTo>
                      <a:pt x="805" y="202"/>
                    </a:lnTo>
                    <a:lnTo>
                      <a:pt x="805" y="200"/>
                    </a:lnTo>
                    <a:lnTo>
                      <a:pt x="804" y="196"/>
                    </a:lnTo>
                    <a:lnTo>
                      <a:pt x="793" y="185"/>
                    </a:lnTo>
                    <a:lnTo>
                      <a:pt x="787" y="182"/>
                    </a:lnTo>
                    <a:lnTo>
                      <a:pt x="780" y="172"/>
                    </a:lnTo>
                    <a:lnTo>
                      <a:pt x="778" y="165"/>
                    </a:lnTo>
                    <a:lnTo>
                      <a:pt x="778" y="164"/>
                    </a:lnTo>
                    <a:lnTo>
                      <a:pt x="776" y="163"/>
                    </a:lnTo>
                    <a:lnTo>
                      <a:pt x="768" y="150"/>
                    </a:lnTo>
                    <a:lnTo>
                      <a:pt x="768" y="149"/>
                    </a:lnTo>
                    <a:lnTo>
                      <a:pt x="766" y="149"/>
                    </a:lnTo>
                    <a:lnTo>
                      <a:pt x="766" y="147"/>
                    </a:lnTo>
                    <a:lnTo>
                      <a:pt x="764" y="147"/>
                    </a:lnTo>
                    <a:lnTo>
                      <a:pt x="764" y="146"/>
                    </a:lnTo>
                    <a:lnTo>
                      <a:pt x="758" y="140"/>
                    </a:lnTo>
                    <a:lnTo>
                      <a:pt x="758" y="139"/>
                    </a:lnTo>
                    <a:lnTo>
                      <a:pt x="757" y="136"/>
                    </a:lnTo>
                    <a:lnTo>
                      <a:pt x="757" y="133"/>
                    </a:lnTo>
                    <a:lnTo>
                      <a:pt x="755" y="132"/>
                    </a:lnTo>
                    <a:lnTo>
                      <a:pt x="752" y="132"/>
                    </a:lnTo>
                    <a:lnTo>
                      <a:pt x="743" y="130"/>
                    </a:lnTo>
                    <a:lnTo>
                      <a:pt x="737" y="130"/>
                    </a:lnTo>
                    <a:lnTo>
                      <a:pt x="737" y="132"/>
                    </a:lnTo>
                    <a:lnTo>
                      <a:pt x="735" y="132"/>
                    </a:lnTo>
                    <a:lnTo>
                      <a:pt x="729" y="144"/>
                    </a:lnTo>
                    <a:lnTo>
                      <a:pt x="729" y="150"/>
                    </a:lnTo>
                    <a:lnTo>
                      <a:pt x="708" y="161"/>
                    </a:lnTo>
                    <a:lnTo>
                      <a:pt x="705" y="161"/>
                    </a:lnTo>
                    <a:lnTo>
                      <a:pt x="704" y="163"/>
                    </a:lnTo>
                    <a:lnTo>
                      <a:pt x="705" y="164"/>
                    </a:lnTo>
                    <a:lnTo>
                      <a:pt x="708" y="170"/>
                    </a:lnTo>
                    <a:lnTo>
                      <a:pt x="709" y="171"/>
                    </a:lnTo>
                    <a:lnTo>
                      <a:pt x="709" y="177"/>
                    </a:lnTo>
                    <a:lnTo>
                      <a:pt x="708" y="178"/>
                    </a:lnTo>
                    <a:lnTo>
                      <a:pt x="708" y="185"/>
                    </a:lnTo>
                    <a:lnTo>
                      <a:pt x="706" y="193"/>
                    </a:lnTo>
                    <a:lnTo>
                      <a:pt x="706" y="197"/>
                    </a:lnTo>
                    <a:lnTo>
                      <a:pt x="705" y="199"/>
                    </a:lnTo>
                    <a:lnTo>
                      <a:pt x="698" y="210"/>
                    </a:lnTo>
                    <a:lnTo>
                      <a:pt x="695" y="217"/>
                    </a:lnTo>
                    <a:lnTo>
                      <a:pt x="695" y="223"/>
                    </a:lnTo>
                    <a:lnTo>
                      <a:pt x="701" y="237"/>
                    </a:lnTo>
                    <a:lnTo>
                      <a:pt x="701" y="238"/>
                    </a:lnTo>
                    <a:lnTo>
                      <a:pt x="699" y="256"/>
                    </a:lnTo>
                    <a:lnTo>
                      <a:pt x="699" y="257"/>
                    </a:lnTo>
                    <a:lnTo>
                      <a:pt x="697" y="257"/>
                    </a:lnTo>
                    <a:lnTo>
                      <a:pt x="695" y="256"/>
                    </a:lnTo>
                    <a:lnTo>
                      <a:pt x="692" y="256"/>
                    </a:lnTo>
                    <a:lnTo>
                      <a:pt x="692" y="257"/>
                    </a:lnTo>
                    <a:lnTo>
                      <a:pt x="681" y="257"/>
                    </a:lnTo>
                    <a:lnTo>
                      <a:pt x="680" y="256"/>
                    </a:lnTo>
                    <a:lnTo>
                      <a:pt x="673" y="252"/>
                    </a:lnTo>
                    <a:lnTo>
                      <a:pt x="668" y="249"/>
                    </a:lnTo>
                    <a:lnTo>
                      <a:pt x="665" y="251"/>
                    </a:lnTo>
                    <a:lnTo>
                      <a:pt x="665" y="252"/>
                    </a:lnTo>
                    <a:lnTo>
                      <a:pt x="663" y="256"/>
                    </a:lnTo>
                    <a:lnTo>
                      <a:pt x="665" y="257"/>
                    </a:lnTo>
                    <a:lnTo>
                      <a:pt x="666" y="263"/>
                    </a:lnTo>
                    <a:lnTo>
                      <a:pt x="671" y="273"/>
                    </a:lnTo>
                    <a:lnTo>
                      <a:pt x="671" y="274"/>
                    </a:lnTo>
                    <a:lnTo>
                      <a:pt x="668" y="276"/>
                    </a:lnTo>
                    <a:lnTo>
                      <a:pt x="663" y="276"/>
                    </a:lnTo>
                    <a:lnTo>
                      <a:pt x="651" y="285"/>
                    </a:lnTo>
                    <a:lnTo>
                      <a:pt x="649" y="292"/>
                    </a:lnTo>
                    <a:lnTo>
                      <a:pt x="641" y="304"/>
                    </a:lnTo>
                    <a:lnTo>
                      <a:pt x="641" y="305"/>
                    </a:lnTo>
                    <a:lnTo>
                      <a:pt x="639" y="305"/>
                    </a:lnTo>
                    <a:lnTo>
                      <a:pt x="635" y="308"/>
                    </a:lnTo>
                    <a:lnTo>
                      <a:pt x="634" y="308"/>
                    </a:lnTo>
                    <a:lnTo>
                      <a:pt x="632" y="313"/>
                    </a:lnTo>
                    <a:lnTo>
                      <a:pt x="632" y="315"/>
                    </a:lnTo>
                    <a:lnTo>
                      <a:pt x="631" y="318"/>
                    </a:lnTo>
                    <a:lnTo>
                      <a:pt x="631" y="320"/>
                    </a:lnTo>
                    <a:lnTo>
                      <a:pt x="632" y="320"/>
                    </a:lnTo>
                    <a:lnTo>
                      <a:pt x="632" y="322"/>
                    </a:lnTo>
                    <a:lnTo>
                      <a:pt x="635" y="338"/>
                    </a:lnTo>
                    <a:lnTo>
                      <a:pt x="635" y="347"/>
                    </a:lnTo>
                    <a:lnTo>
                      <a:pt x="638" y="350"/>
                    </a:lnTo>
                    <a:lnTo>
                      <a:pt x="638" y="352"/>
                    </a:lnTo>
                    <a:lnTo>
                      <a:pt x="637" y="354"/>
                    </a:lnTo>
                    <a:lnTo>
                      <a:pt x="637" y="355"/>
                    </a:lnTo>
                    <a:lnTo>
                      <a:pt x="632" y="364"/>
                    </a:lnTo>
                    <a:lnTo>
                      <a:pt x="631" y="372"/>
                    </a:lnTo>
                    <a:lnTo>
                      <a:pt x="631" y="379"/>
                    </a:lnTo>
                    <a:lnTo>
                      <a:pt x="627" y="390"/>
                    </a:lnTo>
                    <a:lnTo>
                      <a:pt x="618" y="397"/>
                    </a:lnTo>
                    <a:lnTo>
                      <a:pt x="613" y="407"/>
                    </a:lnTo>
                    <a:lnTo>
                      <a:pt x="613" y="434"/>
                    </a:lnTo>
                    <a:lnTo>
                      <a:pt x="610" y="436"/>
                    </a:lnTo>
                    <a:lnTo>
                      <a:pt x="613" y="443"/>
                    </a:lnTo>
                    <a:lnTo>
                      <a:pt x="618" y="446"/>
                    </a:lnTo>
                    <a:lnTo>
                      <a:pt x="623" y="457"/>
                    </a:lnTo>
                    <a:lnTo>
                      <a:pt x="624" y="465"/>
                    </a:lnTo>
                    <a:lnTo>
                      <a:pt x="624" y="468"/>
                    </a:lnTo>
                    <a:lnTo>
                      <a:pt x="614" y="468"/>
                    </a:lnTo>
                    <a:lnTo>
                      <a:pt x="614" y="467"/>
                    </a:lnTo>
                    <a:lnTo>
                      <a:pt x="606" y="467"/>
                    </a:lnTo>
                    <a:lnTo>
                      <a:pt x="596" y="470"/>
                    </a:lnTo>
                    <a:lnTo>
                      <a:pt x="593" y="471"/>
                    </a:lnTo>
                    <a:lnTo>
                      <a:pt x="592" y="474"/>
                    </a:lnTo>
                    <a:lnTo>
                      <a:pt x="591" y="478"/>
                    </a:lnTo>
                    <a:lnTo>
                      <a:pt x="591" y="482"/>
                    </a:lnTo>
                    <a:lnTo>
                      <a:pt x="579" y="510"/>
                    </a:lnTo>
                    <a:lnTo>
                      <a:pt x="575" y="530"/>
                    </a:lnTo>
                    <a:lnTo>
                      <a:pt x="574" y="532"/>
                    </a:lnTo>
                    <a:lnTo>
                      <a:pt x="568" y="549"/>
                    </a:lnTo>
                    <a:lnTo>
                      <a:pt x="565" y="552"/>
                    </a:lnTo>
                    <a:lnTo>
                      <a:pt x="558" y="563"/>
                    </a:lnTo>
                    <a:lnTo>
                      <a:pt x="556" y="570"/>
                    </a:lnTo>
                    <a:lnTo>
                      <a:pt x="554" y="573"/>
                    </a:lnTo>
                    <a:lnTo>
                      <a:pt x="550" y="580"/>
                    </a:lnTo>
                    <a:lnTo>
                      <a:pt x="550" y="583"/>
                    </a:lnTo>
                    <a:lnTo>
                      <a:pt x="551" y="584"/>
                    </a:lnTo>
                    <a:lnTo>
                      <a:pt x="554" y="584"/>
                    </a:lnTo>
                    <a:lnTo>
                      <a:pt x="550" y="594"/>
                    </a:lnTo>
                    <a:lnTo>
                      <a:pt x="550" y="595"/>
                    </a:lnTo>
                    <a:lnTo>
                      <a:pt x="541" y="595"/>
                    </a:lnTo>
                    <a:lnTo>
                      <a:pt x="539" y="592"/>
                    </a:lnTo>
                    <a:lnTo>
                      <a:pt x="539" y="591"/>
                    </a:lnTo>
                    <a:lnTo>
                      <a:pt x="536" y="588"/>
                    </a:lnTo>
                    <a:lnTo>
                      <a:pt x="529" y="580"/>
                    </a:lnTo>
                    <a:lnTo>
                      <a:pt x="526" y="577"/>
                    </a:lnTo>
                    <a:lnTo>
                      <a:pt x="524" y="576"/>
                    </a:lnTo>
                    <a:lnTo>
                      <a:pt x="525" y="570"/>
                    </a:lnTo>
                    <a:lnTo>
                      <a:pt x="525" y="569"/>
                    </a:lnTo>
                    <a:lnTo>
                      <a:pt x="522" y="568"/>
                    </a:lnTo>
                    <a:lnTo>
                      <a:pt x="514" y="556"/>
                    </a:lnTo>
                    <a:lnTo>
                      <a:pt x="507" y="544"/>
                    </a:lnTo>
                    <a:lnTo>
                      <a:pt x="500" y="537"/>
                    </a:lnTo>
                    <a:lnTo>
                      <a:pt x="497" y="537"/>
                    </a:lnTo>
                    <a:lnTo>
                      <a:pt x="495" y="535"/>
                    </a:lnTo>
                    <a:lnTo>
                      <a:pt x="497" y="525"/>
                    </a:lnTo>
                    <a:lnTo>
                      <a:pt x="495" y="513"/>
                    </a:lnTo>
                    <a:lnTo>
                      <a:pt x="488" y="499"/>
                    </a:lnTo>
                    <a:lnTo>
                      <a:pt x="490" y="489"/>
                    </a:lnTo>
                    <a:lnTo>
                      <a:pt x="490" y="482"/>
                    </a:lnTo>
                    <a:lnTo>
                      <a:pt x="476" y="445"/>
                    </a:lnTo>
                    <a:lnTo>
                      <a:pt x="476" y="443"/>
                    </a:lnTo>
                    <a:lnTo>
                      <a:pt x="477" y="442"/>
                    </a:lnTo>
                    <a:lnTo>
                      <a:pt x="487" y="426"/>
                    </a:lnTo>
                    <a:lnTo>
                      <a:pt x="490" y="417"/>
                    </a:lnTo>
                    <a:lnTo>
                      <a:pt x="488" y="405"/>
                    </a:lnTo>
                    <a:lnTo>
                      <a:pt x="487" y="403"/>
                    </a:lnTo>
                    <a:lnTo>
                      <a:pt x="481" y="397"/>
                    </a:lnTo>
                    <a:lnTo>
                      <a:pt x="479" y="396"/>
                    </a:lnTo>
                    <a:lnTo>
                      <a:pt x="476" y="397"/>
                    </a:lnTo>
                    <a:lnTo>
                      <a:pt x="466" y="394"/>
                    </a:lnTo>
                    <a:lnTo>
                      <a:pt x="462" y="389"/>
                    </a:lnTo>
                    <a:lnTo>
                      <a:pt x="461" y="389"/>
                    </a:lnTo>
                    <a:lnTo>
                      <a:pt x="461" y="385"/>
                    </a:lnTo>
                    <a:lnTo>
                      <a:pt x="459" y="385"/>
                    </a:lnTo>
                    <a:lnTo>
                      <a:pt x="459" y="383"/>
                    </a:lnTo>
                    <a:lnTo>
                      <a:pt x="469" y="376"/>
                    </a:lnTo>
                    <a:lnTo>
                      <a:pt x="477" y="379"/>
                    </a:lnTo>
                    <a:lnTo>
                      <a:pt x="483" y="383"/>
                    </a:lnTo>
                    <a:lnTo>
                      <a:pt x="486" y="382"/>
                    </a:lnTo>
                    <a:lnTo>
                      <a:pt x="490" y="376"/>
                    </a:lnTo>
                    <a:lnTo>
                      <a:pt x="491" y="365"/>
                    </a:lnTo>
                    <a:lnTo>
                      <a:pt x="490" y="354"/>
                    </a:lnTo>
                    <a:lnTo>
                      <a:pt x="488" y="351"/>
                    </a:lnTo>
                    <a:lnTo>
                      <a:pt x="488" y="350"/>
                    </a:lnTo>
                    <a:lnTo>
                      <a:pt x="484" y="341"/>
                    </a:lnTo>
                    <a:lnTo>
                      <a:pt x="479" y="333"/>
                    </a:lnTo>
                    <a:lnTo>
                      <a:pt x="477" y="331"/>
                    </a:lnTo>
                    <a:lnTo>
                      <a:pt x="472" y="327"/>
                    </a:lnTo>
                    <a:lnTo>
                      <a:pt x="455" y="343"/>
                    </a:lnTo>
                    <a:lnTo>
                      <a:pt x="452" y="344"/>
                    </a:lnTo>
                    <a:lnTo>
                      <a:pt x="451" y="345"/>
                    </a:lnTo>
                    <a:lnTo>
                      <a:pt x="440" y="341"/>
                    </a:lnTo>
                    <a:lnTo>
                      <a:pt x="437" y="341"/>
                    </a:lnTo>
                    <a:lnTo>
                      <a:pt x="433" y="337"/>
                    </a:lnTo>
                    <a:lnTo>
                      <a:pt x="426" y="326"/>
                    </a:lnTo>
                    <a:lnTo>
                      <a:pt x="424" y="322"/>
                    </a:lnTo>
                    <a:lnTo>
                      <a:pt x="421" y="315"/>
                    </a:lnTo>
                    <a:lnTo>
                      <a:pt x="420" y="311"/>
                    </a:lnTo>
                    <a:lnTo>
                      <a:pt x="419" y="309"/>
                    </a:lnTo>
                    <a:lnTo>
                      <a:pt x="417" y="294"/>
                    </a:lnTo>
                    <a:lnTo>
                      <a:pt x="416" y="292"/>
                    </a:lnTo>
                    <a:lnTo>
                      <a:pt x="414" y="290"/>
                    </a:lnTo>
                    <a:lnTo>
                      <a:pt x="414" y="288"/>
                    </a:lnTo>
                    <a:lnTo>
                      <a:pt x="413" y="287"/>
                    </a:lnTo>
                    <a:lnTo>
                      <a:pt x="413" y="285"/>
                    </a:lnTo>
                    <a:lnTo>
                      <a:pt x="409" y="267"/>
                    </a:lnTo>
                    <a:lnTo>
                      <a:pt x="401" y="254"/>
                    </a:lnTo>
                    <a:lnTo>
                      <a:pt x="394" y="228"/>
                    </a:lnTo>
                    <a:lnTo>
                      <a:pt x="391" y="223"/>
                    </a:lnTo>
                    <a:lnTo>
                      <a:pt x="389" y="217"/>
                    </a:lnTo>
                    <a:lnTo>
                      <a:pt x="394" y="187"/>
                    </a:lnTo>
                    <a:lnTo>
                      <a:pt x="394" y="182"/>
                    </a:lnTo>
                    <a:lnTo>
                      <a:pt x="391" y="181"/>
                    </a:lnTo>
                    <a:lnTo>
                      <a:pt x="389" y="181"/>
                    </a:lnTo>
                    <a:lnTo>
                      <a:pt x="387" y="184"/>
                    </a:lnTo>
                    <a:lnTo>
                      <a:pt x="387" y="185"/>
                    </a:lnTo>
                    <a:lnTo>
                      <a:pt x="385" y="187"/>
                    </a:lnTo>
                    <a:lnTo>
                      <a:pt x="384" y="187"/>
                    </a:lnTo>
                    <a:lnTo>
                      <a:pt x="381" y="189"/>
                    </a:lnTo>
                    <a:lnTo>
                      <a:pt x="380" y="189"/>
                    </a:lnTo>
                    <a:lnTo>
                      <a:pt x="378" y="187"/>
                    </a:lnTo>
                    <a:lnTo>
                      <a:pt x="346" y="189"/>
                    </a:lnTo>
                    <a:lnTo>
                      <a:pt x="328" y="184"/>
                    </a:lnTo>
                    <a:lnTo>
                      <a:pt x="321" y="184"/>
                    </a:lnTo>
                    <a:lnTo>
                      <a:pt x="306" y="196"/>
                    </a:lnTo>
                    <a:lnTo>
                      <a:pt x="301" y="200"/>
                    </a:lnTo>
                    <a:lnTo>
                      <a:pt x="297" y="203"/>
                    </a:lnTo>
                    <a:lnTo>
                      <a:pt x="296" y="206"/>
                    </a:lnTo>
                    <a:lnTo>
                      <a:pt x="296" y="207"/>
                    </a:lnTo>
                    <a:lnTo>
                      <a:pt x="294" y="210"/>
                    </a:lnTo>
                    <a:lnTo>
                      <a:pt x="294" y="213"/>
                    </a:lnTo>
                    <a:lnTo>
                      <a:pt x="283" y="217"/>
                    </a:lnTo>
                    <a:lnTo>
                      <a:pt x="282" y="216"/>
                    </a:lnTo>
                    <a:lnTo>
                      <a:pt x="282" y="213"/>
                    </a:lnTo>
                    <a:lnTo>
                      <a:pt x="280" y="210"/>
                    </a:lnTo>
                    <a:lnTo>
                      <a:pt x="279" y="202"/>
                    </a:lnTo>
                    <a:lnTo>
                      <a:pt x="279" y="196"/>
                    </a:lnTo>
                    <a:lnTo>
                      <a:pt x="280" y="179"/>
                    </a:lnTo>
                    <a:lnTo>
                      <a:pt x="285" y="172"/>
                    </a:lnTo>
                    <a:lnTo>
                      <a:pt x="290" y="160"/>
                    </a:lnTo>
                    <a:lnTo>
                      <a:pt x="292" y="158"/>
                    </a:lnTo>
                    <a:lnTo>
                      <a:pt x="290" y="158"/>
                    </a:lnTo>
                    <a:lnTo>
                      <a:pt x="287" y="153"/>
                    </a:lnTo>
                    <a:lnTo>
                      <a:pt x="285" y="140"/>
                    </a:lnTo>
                    <a:lnTo>
                      <a:pt x="283" y="137"/>
                    </a:lnTo>
                    <a:lnTo>
                      <a:pt x="283" y="133"/>
                    </a:lnTo>
                    <a:lnTo>
                      <a:pt x="289" y="120"/>
                    </a:lnTo>
                    <a:lnTo>
                      <a:pt x="287" y="118"/>
                    </a:lnTo>
                    <a:lnTo>
                      <a:pt x="285" y="110"/>
                    </a:lnTo>
                    <a:lnTo>
                      <a:pt x="268" y="87"/>
                    </a:lnTo>
                    <a:lnTo>
                      <a:pt x="243" y="65"/>
                    </a:lnTo>
                    <a:lnTo>
                      <a:pt x="240" y="63"/>
                    </a:lnTo>
                    <a:lnTo>
                      <a:pt x="240" y="65"/>
                    </a:lnTo>
                    <a:lnTo>
                      <a:pt x="239" y="65"/>
                    </a:lnTo>
                    <a:lnTo>
                      <a:pt x="239" y="66"/>
                    </a:lnTo>
                    <a:lnTo>
                      <a:pt x="234" y="69"/>
                    </a:lnTo>
                    <a:lnTo>
                      <a:pt x="230" y="70"/>
                    </a:lnTo>
                    <a:lnTo>
                      <a:pt x="227" y="74"/>
                    </a:lnTo>
                    <a:lnTo>
                      <a:pt x="225" y="80"/>
                    </a:lnTo>
                    <a:lnTo>
                      <a:pt x="226" y="81"/>
                    </a:lnTo>
                    <a:lnTo>
                      <a:pt x="225" y="81"/>
                    </a:lnTo>
                    <a:lnTo>
                      <a:pt x="225" y="86"/>
                    </a:lnTo>
                    <a:lnTo>
                      <a:pt x="223" y="91"/>
                    </a:lnTo>
                    <a:lnTo>
                      <a:pt x="222" y="93"/>
                    </a:lnTo>
                    <a:lnTo>
                      <a:pt x="220" y="93"/>
                    </a:lnTo>
                    <a:lnTo>
                      <a:pt x="215" y="87"/>
                    </a:lnTo>
                    <a:lnTo>
                      <a:pt x="213" y="84"/>
                    </a:lnTo>
                    <a:lnTo>
                      <a:pt x="212" y="84"/>
                    </a:lnTo>
                    <a:lnTo>
                      <a:pt x="209" y="87"/>
                    </a:lnTo>
                    <a:lnTo>
                      <a:pt x="209" y="89"/>
                    </a:lnTo>
                    <a:lnTo>
                      <a:pt x="206" y="104"/>
                    </a:lnTo>
                    <a:lnTo>
                      <a:pt x="198" y="123"/>
                    </a:lnTo>
                    <a:lnTo>
                      <a:pt x="198" y="125"/>
                    </a:lnTo>
                    <a:lnTo>
                      <a:pt x="195" y="126"/>
                    </a:lnTo>
                    <a:lnTo>
                      <a:pt x="194" y="126"/>
                    </a:lnTo>
                    <a:lnTo>
                      <a:pt x="183" y="132"/>
                    </a:lnTo>
                    <a:lnTo>
                      <a:pt x="167" y="123"/>
                    </a:lnTo>
                    <a:lnTo>
                      <a:pt x="162" y="130"/>
                    </a:lnTo>
                    <a:lnTo>
                      <a:pt x="155" y="142"/>
                    </a:lnTo>
                    <a:lnTo>
                      <a:pt x="142" y="156"/>
                    </a:lnTo>
                    <a:lnTo>
                      <a:pt x="138" y="167"/>
                    </a:lnTo>
                    <a:lnTo>
                      <a:pt x="135" y="182"/>
                    </a:lnTo>
                    <a:lnTo>
                      <a:pt x="134" y="185"/>
                    </a:lnTo>
                    <a:lnTo>
                      <a:pt x="133" y="185"/>
                    </a:lnTo>
                    <a:lnTo>
                      <a:pt x="126" y="190"/>
                    </a:lnTo>
                    <a:lnTo>
                      <a:pt x="119" y="190"/>
                    </a:lnTo>
                    <a:lnTo>
                      <a:pt x="112" y="185"/>
                    </a:lnTo>
                    <a:lnTo>
                      <a:pt x="110" y="185"/>
                    </a:lnTo>
                    <a:lnTo>
                      <a:pt x="107" y="184"/>
                    </a:lnTo>
                    <a:lnTo>
                      <a:pt x="105" y="184"/>
                    </a:lnTo>
                    <a:lnTo>
                      <a:pt x="102" y="185"/>
                    </a:lnTo>
                    <a:lnTo>
                      <a:pt x="100" y="185"/>
                    </a:lnTo>
                    <a:lnTo>
                      <a:pt x="100" y="187"/>
                    </a:lnTo>
                    <a:lnTo>
                      <a:pt x="97" y="193"/>
                    </a:lnTo>
                    <a:lnTo>
                      <a:pt x="93" y="196"/>
                    </a:lnTo>
                    <a:lnTo>
                      <a:pt x="89" y="211"/>
                    </a:lnTo>
                    <a:lnTo>
                      <a:pt x="85" y="220"/>
                    </a:lnTo>
                    <a:lnTo>
                      <a:pt x="78" y="230"/>
                    </a:lnTo>
                    <a:lnTo>
                      <a:pt x="74" y="234"/>
                    </a:lnTo>
                    <a:lnTo>
                      <a:pt x="71" y="235"/>
                    </a:lnTo>
                    <a:lnTo>
                      <a:pt x="68" y="235"/>
                    </a:lnTo>
                    <a:lnTo>
                      <a:pt x="66" y="237"/>
                    </a:lnTo>
                    <a:lnTo>
                      <a:pt x="66" y="241"/>
                    </a:lnTo>
                    <a:lnTo>
                      <a:pt x="67" y="245"/>
                    </a:lnTo>
                    <a:lnTo>
                      <a:pt x="71" y="246"/>
                    </a:lnTo>
                    <a:lnTo>
                      <a:pt x="75" y="249"/>
                    </a:lnTo>
                    <a:lnTo>
                      <a:pt x="78" y="257"/>
                    </a:lnTo>
                    <a:lnTo>
                      <a:pt x="78" y="260"/>
                    </a:lnTo>
                    <a:lnTo>
                      <a:pt x="75" y="269"/>
                    </a:lnTo>
                    <a:lnTo>
                      <a:pt x="64" y="277"/>
                    </a:lnTo>
                    <a:lnTo>
                      <a:pt x="61" y="277"/>
                    </a:lnTo>
                    <a:lnTo>
                      <a:pt x="60" y="278"/>
                    </a:lnTo>
                    <a:lnTo>
                      <a:pt x="59" y="278"/>
                    </a:lnTo>
                    <a:lnTo>
                      <a:pt x="59" y="280"/>
                    </a:lnTo>
                    <a:lnTo>
                      <a:pt x="64" y="295"/>
                    </a:lnTo>
                    <a:lnTo>
                      <a:pt x="63" y="322"/>
                    </a:lnTo>
                    <a:lnTo>
                      <a:pt x="61" y="329"/>
                    </a:lnTo>
                    <a:lnTo>
                      <a:pt x="59" y="331"/>
                    </a:lnTo>
                    <a:lnTo>
                      <a:pt x="59" y="333"/>
                    </a:lnTo>
                    <a:lnTo>
                      <a:pt x="57" y="333"/>
                    </a:lnTo>
                    <a:lnTo>
                      <a:pt x="52" y="337"/>
                    </a:lnTo>
                    <a:lnTo>
                      <a:pt x="46" y="344"/>
                    </a:lnTo>
                    <a:lnTo>
                      <a:pt x="40" y="344"/>
                    </a:lnTo>
                    <a:lnTo>
                      <a:pt x="37" y="341"/>
                    </a:lnTo>
                    <a:lnTo>
                      <a:pt x="35" y="340"/>
                    </a:lnTo>
                    <a:lnTo>
                      <a:pt x="33" y="340"/>
                    </a:lnTo>
                    <a:lnTo>
                      <a:pt x="30" y="341"/>
                    </a:lnTo>
                    <a:lnTo>
                      <a:pt x="29" y="341"/>
                    </a:lnTo>
                    <a:lnTo>
                      <a:pt x="19" y="352"/>
                    </a:lnTo>
                    <a:lnTo>
                      <a:pt x="19" y="354"/>
                    </a:lnTo>
                    <a:lnTo>
                      <a:pt x="15" y="354"/>
                    </a:lnTo>
                    <a:lnTo>
                      <a:pt x="15" y="371"/>
                    </a:lnTo>
                    <a:lnTo>
                      <a:pt x="12" y="385"/>
                    </a:lnTo>
                    <a:lnTo>
                      <a:pt x="9" y="390"/>
                    </a:lnTo>
                    <a:lnTo>
                      <a:pt x="5" y="391"/>
                    </a:lnTo>
                    <a:lnTo>
                      <a:pt x="4" y="391"/>
                    </a:lnTo>
                    <a:lnTo>
                      <a:pt x="0" y="403"/>
                    </a:lnTo>
                    <a:lnTo>
                      <a:pt x="1" y="412"/>
                    </a:lnTo>
                    <a:lnTo>
                      <a:pt x="5" y="422"/>
                    </a:lnTo>
                    <a:lnTo>
                      <a:pt x="1" y="425"/>
                    </a:lnTo>
                    <a:lnTo>
                      <a:pt x="0" y="429"/>
                    </a:lnTo>
                    <a:lnTo>
                      <a:pt x="0" y="438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2" name="Freeform 6541">
                <a:extLst>
                  <a:ext uri="{FF2B5EF4-FFF2-40B4-BE49-F238E27FC236}">
                    <a16:creationId xmlns:a16="http://schemas.microsoft.com/office/drawing/2014/main" id="{D78F1608-2878-1ECE-455D-813612640C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3" y="3001"/>
                <a:ext cx="64" cy="39"/>
              </a:xfrm>
              <a:custGeom>
                <a:avLst/>
                <a:gdLst>
                  <a:gd name="T0" fmla="*/ 258 w 258"/>
                  <a:gd name="T1" fmla="*/ 88 h 155"/>
                  <a:gd name="T2" fmla="*/ 243 w 258"/>
                  <a:gd name="T3" fmla="*/ 80 h 155"/>
                  <a:gd name="T4" fmla="*/ 227 w 258"/>
                  <a:gd name="T5" fmla="*/ 86 h 155"/>
                  <a:gd name="T6" fmla="*/ 211 w 258"/>
                  <a:gd name="T7" fmla="*/ 69 h 155"/>
                  <a:gd name="T8" fmla="*/ 196 w 258"/>
                  <a:gd name="T9" fmla="*/ 69 h 155"/>
                  <a:gd name="T10" fmla="*/ 186 w 258"/>
                  <a:gd name="T11" fmla="*/ 63 h 155"/>
                  <a:gd name="T12" fmla="*/ 183 w 258"/>
                  <a:gd name="T13" fmla="*/ 43 h 155"/>
                  <a:gd name="T14" fmla="*/ 190 w 258"/>
                  <a:gd name="T15" fmla="*/ 35 h 155"/>
                  <a:gd name="T16" fmla="*/ 189 w 258"/>
                  <a:gd name="T17" fmla="*/ 24 h 155"/>
                  <a:gd name="T18" fmla="*/ 180 w 258"/>
                  <a:gd name="T19" fmla="*/ 26 h 155"/>
                  <a:gd name="T20" fmla="*/ 179 w 258"/>
                  <a:gd name="T21" fmla="*/ 34 h 155"/>
                  <a:gd name="T22" fmla="*/ 166 w 258"/>
                  <a:gd name="T23" fmla="*/ 30 h 155"/>
                  <a:gd name="T24" fmla="*/ 151 w 258"/>
                  <a:gd name="T25" fmla="*/ 12 h 155"/>
                  <a:gd name="T26" fmla="*/ 136 w 258"/>
                  <a:gd name="T27" fmla="*/ 12 h 155"/>
                  <a:gd name="T28" fmla="*/ 136 w 258"/>
                  <a:gd name="T29" fmla="*/ 5 h 155"/>
                  <a:gd name="T30" fmla="*/ 126 w 258"/>
                  <a:gd name="T31" fmla="*/ 0 h 155"/>
                  <a:gd name="T32" fmla="*/ 121 w 258"/>
                  <a:gd name="T33" fmla="*/ 9 h 155"/>
                  <a:gd name="T34" fmla="*/ 113 w 258"/>
                  <a:gd name="T35" fmla="*/ 20 h 155"/>
                  <a:gd name="T36" fmla="*/ 103 w 258"/>
                  <a:gd name="T37" fmla="*/ 19 h 155"/>
                  <a:gd name="T38" fmla="*/ 96 w 258"/>
                  <a:gd name="T39" fmla="*/ 28 h 155"/>
                  <a:gd name="T40" fmla="*/ 89 w 258"/>
                  <a:gd name="T41" fmla="*/ 28 h 155"/>
                  <a:gd name="T42" fmla="*/ 82 w 258"/>
                  <a:gd name="T43" fmla="*/ 34 h 155"/>
                  <a:gd name="T44" fmla="*/ 61 w 258"/>
                  <a:gd name="T45" fmla="*/ 41 h 155"/>
                  <a:gd name="T46" fmla="*/ 50 w 258"/>
                  <a:gd name="T47" fmla="*/ 63 h 155"/>
                  <a:gd name="T48" fmla="*/ 53 w 258"/>
                  <a:gd name="T49" fmla="*/ 79 h 155"/>
                  <a:gd name="T50" fmla="*/ 50 w 258"/>
                  <a:gd name="T51" fmla="*/ 98 h 155"/>
                  <a:gd name="T52" fmla="*/ 39 w 258"/>
                  <a:gd name="T53" fmla="*/ 112 h 155"/>
                  <a:gd name="T54" fmla="*/ 32 w 258"/>
                  <a:gd name="T55" fmla="*/ 112 h 155"/>
                  <a:gd name="T56" fmla="*/ 31 w 258"/>
                  <a:gd name="T57" fmla="*/ 123 h 155"/>
                  <a:gd name="T58" fmla="*/ 4 w 258"/>
                  <a:gd name="T59" fmla="*/ 144 h 155"/>
                  <a:gd name="T60" fmla="*/ 0 w 258"/>
                  <a:gd name="T61" fmla="*/ 155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258" h="155">
                    <a:moveTo>
                      <a:pt x="258" y="88"/>
                    </a:moveTo>
                    <a:lnTo>
                      <a:pt x="243" y="80"/>
                    </a:lnTo>
                    <a:lnTo>
                      <a:pt x="227" y="86"/>
                    </a:lnTo>
                    <a:lnTo>
                      <a:pt x="211" y="69"/>
                    </a:lnTo>
                    <a:lnTo>
                      <a:pt x="196" y="69"/>
                    </a:lnTo>
                    <a:lnTo>
                      <a:pt x="186" y="63"/>
                    </a:lnTo>
                    <a:lnTo>
                      <a:pt x="183" y="43"/>
                    </a:lnTo>
                    <a:lnTo>
                      <a:pt x="190" y="35"/>
                    </a:lnTo>
                    <a:lnTo>
                      <a:pt x="189" y="24"/>
                    </a:lnTo>
                    <a:lnTo>
                      <a:pt x="180" y="26"/>
                    </a:lnTo>
                    <a:lnTo>
                      <a:pt x="179" y="34"/>
                    </a:lnTo>
                    <a:lnTo>
                      <a:pt x="166" y="30"/>
                    </a:lnTo>
                    <a:lnTo>
                      <a:pt x="151" y="12"/>
                    </a:lnTo>
                    <a:lnTo>
                      <a:pt x="136" y="12"/>
                    </a:lnTo>
                    <a:lnTo>
                      <a:pt x="136" y="5"/>
                    </a:lnTo>
                    <a:lnTo>
                      <a:pt x="126" y="0"/>
                    </a:lnTo>
                    <a:lnTo>
                      <a:pt x="121" y="9"/>
                    </a:lnTo>
                    <a:lnTo>
                      <a:pt x="113" y="20"/>
                    </a:lnTo>
                    <a:lnTo>
                      <a:pt x="103" y="19"/>
                    </a:lnTo>
                    <a:lnTo>
                      <a:pt x="96" y="28"/>
                    </a:lnTo>
                    <a:lnTo>
                      <a:pt x="89" y="28"/>
                    </a:lnTo>
                    <a:lnTo>
                      <a:pt x="82" y="34"/>
                    </a:lnTo>
                    <a:lnTo>
                      <a:pt x="61" y="41"/>
                    </a:lnTo>
                    <a:lnTo>
                      <a:pt x="50" y="63"/>
                    </a:lnTo>
                    <a:lnTo>
                      <a:pt x="53" y="79"/>
                    </a:lnTo>
                    <a:lnTo>
                      <a:pt x="50" y="98"/>
                    </a:lnTo>
                    <a:lnTo>
                      <a:pt x="39" y="112"/>
                    </a:lnTo>
                    <a:lnTo>
                      <a:pt x="32" y="112"/>
                    </a:lnTo>
                    <a:lnTo>
                      <a:pt x="31" y="123"/>
                    </a:lnTo>
                    <a:lnTo>
                      <a:pt x="4" y="144"/>
                    </a:lnTo>
                    <a:lnTo>
                      <a:pt x="0" y="155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3" name="Freeform 6542">
                <a:extLst>
                  <a:ext uri="{FF2B5EF4-FFF2-40B4-BE49-F238E27FC236}">
                    <a16:creationId xmlns:a16="http://schemas.microsoft.com/office/drawing/2014/main" id="{50F01371-6B88-3111-0A60-D747FCA151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9" y="2066"/>
                <a:ext cx="80" cy="50"/>
              </a:xfrm>
              <a:custGeom>
                <a:avLst/>
                <a:gdLst>
                  <a:gd name="T0" fmla="*/ 317 w 317"/>
                  <a:gd name="T1" fmla="*/ 25 h 201"/>
                  <a:gd name="T2" fmla="*/ 309 w 317"/>
                  <a:gd name="T3" fmla="*/ 21 h 201"/>
                  <a:gd name="T4" fmla="*/ 307 w 317"/>
                  <a:gd name="T5" fmla="*/ 19 h 201"/>
                  <a:gd name="T6" fmla="*/ 306 w 317"/>
                  <a:gd name="T7" fmla="*/ 8 h 201"/>
                  <a:gd name="T8" fmla="*/ 296 w 317"/>
                  <a:gd name="T9" fmla="*/ 5 h 201"/>
                  <a:gd name="T10" fmla="*/ 294 w 317"/>
                  <a:gd name="T11" fmla="*/ 5 h 201"/>
                  <a:gd name="T12" fmla="*/ 289 w 317"/>
                  <a:gd name="T13" fmla="*/ 8 h 201"/>
                  <a:gd name="T14" fmla="*/ 287 w 317"/>
                  <a:gd name="T15" fmla="*/ 9 h 201"/>
                  <a:gd name="T16" fmla="*/ 287 w 317"/>
                  <a:gd name="T17" fmla="*/ 12 h 201"/>
                  <a:gd name="T18" fmla="*/ 289 w 317"/>
                  <a:gd name="T19" fmla="*/ 14 h 201"/>
                  <a:gd name="T20" fmla="*/ 287 w 317"/>
                  <a:gd name="T21" fmla="*/ 18 h 201"/>
                  <a:gd name="T22" fmla="*/ 280 w 317"/>
                  <a:gd name="T23" fmla="*/ 21 h 201"/>
                  <a:gd name="T24" fmla="*/ 278 w 317"/>
                  <a:gd name="T25" fmla="*/ 21 h 201"/>
                  <a:gd name="T26" fmla="*/ 271 w 317"/>
                  <a:gd name="T27" fmla="*/ 22 h 201"/>
                  <a:gd name="T28" fmla="*/ 268 w 317"/>
                  <a:gd name="T29" fmla="*/ 22 h 201"/>
                  <a:gd name="T30" fmla="*/ 268 w 317"/>
                  <a:gd name="T31" fmla="*/ 21 h 201"/>
                  <a:gd name="T32" fmla="*/ 266 w 317"/>
                  <a:gd name="T33" fmla="*/ 14 h 201"/>
                  <a:gd name="T34" fmla="*/ 266 w 317"/>
                  <a:gd name="T35" fmla="*/ 12 h 201"/>
                  <a:gd name="T36" fmla="*/ 268 w 317"/>
                  <a:gd name="T37" fmla="*/ 7 h 201"/>
                  <a:gd name="T38" fmla="*/ 268 w 317"/>
                  <a:gd name="T39" fmla="*/ 0 h 201"/>
                  <a:gd name="T40" fmla="*/ 250 w 317"/>
                  <a:gd name="T41" fmla="*/ 1 h 201"/>
                  <a:gd name="T42" fmla="*/ 250 w 317"/>
                  <a:gd name="T43" fmla="*/ 2 h 201"/>
                  <a:gd name="T44" fmla="*/ 236 w 317"/>
                  <a:gd name="T45" fmla="*/ 11 h 201"/>
                  <a:gd name="T46" fmla="*/ 233 w 317"/>
                  <a:gd name="T47" fmla="*/ 14 h 201"/>
                  <a:gd name="T48" fmla="*/ 211 w 317"/>
                  <a:gd name="T49" fmla="*/ 21 h 201"/>
                  <a:gd name="T50" fmla="*/ 195 w 317"/>
                  <a:gd name="T51" fmla="*/ 14 h 201"/>
                  <a:gd name="T52" fmla="*/ 191 w 317"/>
                  <a:gd name="T53" fmla="*/ 14 h 201"/>
                  <a:gd name="T54" fmla="*/ 180 w 317"/>
                  <a:gd name="T55" fmla="*/ 12 h 201"/>
                  <a:gd name="T56" fmla="*/ 170 w 317"/>
                  <a:gd name="T57" fmla="*/ 18 h 201"/>
                  <a:gd name="T58" fmla="*/ 165 w 317"/>
                  <a:gd name="T59" fmla="*/ 23 h 201"/>
                  <a:gd name="T60" fmla="*/ 105 w 317"/>
                  <a:gd name="T61" fmla="*/ 26 h 201"/>
                  <a:gd name="T62" fmla="*/ 88 w 317"/>
                  <a:gd name="T63" fmla="*/ 36 h 201"/>
                  <a:gd name="T64" fmla="*/ 53 w 317"/>
                  <a:gd name="T65" fmla="*/ 76 h 201"/>
                  <a:gd name="T66" fmla="*/ 58 w 317"/>
                  <a:gd name="T67" fmla="*/ 85 h 201"/>
                  <a:gd name="T68" fmla="*/ 60 w 317"/>
                  <a:gd name="T69" fmla="*/ 86 h 201"/>
                  <a:gd name="T70" fmla="*/ 60 w 317"/>
                  <a:gd name="T71" fmla="*/ 88 h 201"/>
                  <a:gd name="T72" fmla="*/ 61 w 317"/>
                  <a:gd name="T73" fmla="*/ 90 h 201"/>
                  <a:gd name="T74" fmla="*/ 61 w 317"/>
                  <a:gd name="T75" fmla="*/ 95 h 201"/>
                  <a:gd name="T76" fmla="*/ 53 w 317"/>
                  <a:gd name="T77" fmla="*/ 111 h 201"/>
                  <a:gd name="T78" fmla="*/ 50 w 317"/>
                  <a:gd name="T79" fmla="*/ 114 h 201"/>
                  <a:gd name="T80" fmla="*/ 47 w 317"/>
                  <a:gd name="T81" fmla="*/ 115 h 201"/>
                  <a:gd name="T82" fmla="*/ 43 w 317"/>
                  <a:gd name="T83" fmla="*/ 115 h 201"/>
                  <a:gd name="T84" fmla="*/ 31 w 317"/>
                  <a:gd name="T85" fmla="*/ 103 h 201"/>
                  <a:gd name="T86" fmla="*/ 31 w 317"/>
                  <a:gd name="T87" fmla="*/ 102 h 201"/>
                  <a:gd name="T88" fmla="*/ 28 w 317"/>
                  <a:gd name="T89" fmla="*/ 105 h 201"/>
                  <a:gd name="T90" fmla="*/ 5 w 317"/>
                  <a:gd name="T91" fmla="*/ 142 h 201"/>
                  <a:gd name="T92" fmla="*/ 5 w 317"/>
                  <a:gd name="T93" fmla="*/ 143 h 201"/>
                  <a:gd name="T94" fmla="*/ 2 w 317"/>
                  <a:gd name="T95" fmla="*/ 152 h 201"/>
                  <a:gd name="T96" fmla="*/ 4 w 317"/>
                  <a:gd name="T97" fmla="*/ 156 h 201"/>
                  <a:gd name="T98" fmla="*/ 4 w 317"/>
                  <a:gd name="T99" fmla="*/ 170 h 201"/>
                  <a:gd name="T100" fmla="*/ 0 w 317"/>
                  <a:gd name="T101" fmla="*/ 182 h 201"/>
                  <a:gd name="T102" fmla="*/ 1 w 317"/>
                  <a:gd name="T103" fmla="*/ 199 h 201"/>
                  <a:gd name="T104" fmla="*/ 1 w 317"/>
                  <a:gd name="T105" fmla="*/ 201 h 201"/>
                  <a:gd name="T106" fmla="*/ 0 w 317"/>
                  <a:gd name="T107" fmla="*/ 201 h 2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17" h="201">
                    <a:moveTo>
                      <a:pt x="317" y="25"/>
                    </a:moveTo>
                    <a:lnTo>
                      <a:pt x="309" y="21"/>
                    </a:lnTo>
                    <a:lnTo>
                      <a:pt x="307" y="19"/>
                    </a:lnTo>
                    <a:lnTo>
                      <a:pt x="306" y="8"/>
                    </a:lnTo>
                    <a:lnTo>
                      <a:pt x="296" y="5"/>
                    </a:lnTo>
                    <a:lnTo>
                      <a:pt x="294" y="5"/>
                    </a:lnTo>
                    <a:lnTo>
                      <a:pt x="289" y="8"/>
                    </a:lnTo>
                    <a:lnTo>
                      <a:pt x="287" y="9"/>
                    </a:lnTo>
                    <a:lnTo>
                      <a:pt x="287" y="12"/>
                    </a:lnTo>
                    <a:lnTo>
                      <a:pt x="289" y="14"/>
                    </a:lnTo>
                    <a:lnTo>
                      <a:pt x="287" y="18"/>
                    </a:lnTo>
                    <a:lnTo>
                      <a:pt x="280" y="21"/>
                    </a:lnTo>
                    <a:lnTo>
                      <a:pt x="278" y="21"/>
                    </a:lnTo>
                    <a:lnTo>
                      <a:pt x="271" y="22"/>
                    </a:lnTo>
                    <a:lnTo>
                      <a:pt x="268" y="22"/>
                    </a:lnTo>
                    <a:lnTo>
                      <a:pt x="268" y="21"/>
                    </a:lnTo>
                    <a:lnTo>
                      <a:pt x="266" y="14"/>
                    </a:lnTo>
                    <a:lnTo>
                      <a:pt x="266" y="12"/>
                    </a:lnTo>
                    <a:lnTo>
                      <a:pt x="268" y="7"/>
                    </a:lnTo>
                    <a:lnTo>
                      <a:pt x="268" y="0"/>
                    </a:lnTo>
                    <a:lnTo>
                      <a:pt x="250" y="1"/>
                    </a:lnTo>
                    <a:lnTo>
                      <a:pt x="250" y="2"/>
                    </a:lnTo>
                    <a:lnTo>
                      <a:pt x="236" y="11"/>
                    </a:lnTo>
                    <a:lnTo>
                      <a:pt x="233" y="14"/>
                    </a:lnTo>
                    <a:lnTo>
                      <a:pt x="211" y="21"/>
                    </a:lnTo>
                    <a:lnTo>
                      <a:pt x="195" y="14"/>
                    </a:lnTo>
                    <a:lnTo>
                      <a:pt x="191" y="14"/>
                    </a:lnTo>
                    <a:lnTo>
                      <a:pt x="180" y="12"/>
                    </a:lnTo>
                    <a:lnTo>
                      <a:pt x="170" y="18"/>
                    </a:lnTo>
                    <a:lnTo>
                      <a:pt x="165" y="23"/>
                    </a:lnTo>
                    <a:lnTo>
                      <a:pt x="105" y="26"/>
                    </a:lnTo>
                    <a:lnTo>
                      <a:pt x="88" y="36"/>
                    </a:lnTo>
                    <a:lnTo>
                      <a:pt x="53" y="76"/>
                    </a:lnTo>
                    <a:lnTo>
                      <a:pt x="58" y="85"/>
                    </a:lnTo>
                    <a:lnTo>
                      <a:pt x="60" y="86"/>
                    </a:lnTo>
                    <a:lnTo>
                      <a:pt x="60" y="88"/>
                    </a:lnTo>
                    <a:lnTo>
                      <a:pt x="61" y="90"/>
                    </a:lnTo>
                    <a:lnTo>
                      <a:pt x="61" y="95"/>
                    </a:lnTo>
                    <a:lnTo>
                      <a:pt x="53" y="111"/>
                    </a:lnTo>
                    <a:lnTo>
                      <a:pt x="50" y="114"/>
                    </a:lnTo>
                    <a:lnTo>
                      <a:pt x="47" y="115"/>
                    </a:lnTo>
                    <a:lnTo>
                      <a:pt x="43" y="115"/>
                    </a:lnTo>
                    <a:lnTo>
                      <a:pt x="31" y="103"/>
                    </a:lnTo>
                    <a:lnTo>
                      <a:pt x="31" y="102"/>
                    </a:lnTo>
                    <a:lnTo>
                      <a:pt x="28" y="105"/>
                    </a:lnTo>
                    <a:lnTo>
                      <a:pt x="5" y="142"/>
                    </a:lnTo>
                    <a:lnTo>
                      <a:pt x="5" y="143"/>
                    </a:lnTo>
                    <a:lnTo>
                      <a:pt x="2" y="152"/>
                    </a:lnTo>
                    <a:lnTo>
                      <a:pt x="4" y="156"/>
                    </a:lnTo>
                    <a:lnTo>
                      <a:pt x="4" y="170"/>
                    </a:lnTo>
                    <a:lnTo>
                      <a:pt x="0" y="182"/>
                    </a:lnTo>
                    <a:lnTo>
                      <a:pt x="1" y="199"/>
                    </a:lnTo>
                    <a:lnTo>
                      <a:pt x="1" y="201"/>
                    </a:lnTo>
                    <a:lnTo>
                      <a:pt x="0" y="201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4" name="Freeform 6543">
                <a:extLst>
                  <a:ext uri="{FF2B5EF4-FFF2-40B4-BE49-F238E27FC236}">
                    <a16:creationId xmlns:a16="http://schemas.microsoft.com/office/drawing/2014/main" id="{CCECFA45-63B9-8E69-BF33-77286C3574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8" y="2070"/>
                <a:ext cx="4" cy="3"/>
              </a:xfrm>
              <a:custGeom>
                <a:avLst/>
                <a:gdLst>
                  <a:gd name="T0" fmla="*/ 1 w 15"/>
                  <a:gd name="T1" fmla="*/ 11 h 12"/>
                  <a:gd name="T2" fmla="*/ 0 w 15"/>
                  <a:gd name="T3" fmla="*/ 12 h 12"/>
                  <a:gd name="T4" fmla="*/ 15 w 15"/>
                  <a:gd name="T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" h="12">
                    <a:moveTo>
                      <a:pt x="1" y="11"/>
                    </a:moveTo>
                    <a:lnTo>
                      <a:pt x="0" y="12"/>
                    </a:lnTo>
                    <a:lnTo>
                      <a:pt x="15" y="0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5" name="Line 6544">
                <a:extLst>
                  <a:ext uri="{FF2B5EF4-FFF2-40B4-BE49-F238E27FC236}">
                    <a16:creationId xmlns:a16="http://schemas.microsoft.com/office/drawing/2014/main" id="{2869AC81-6B5C-EFE2-6520-31C076CBACD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039" y="2070"/>
                <a:ext cx="3" cy="2"/>
              </a:xfrm>
              <a:prstGeom prst="line">
                <a:avLst/>
              </a:pr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6" name="Freeform 6545">
                <a:extLst>
                  <a:ext uri="{FF2B5EF4-FFF2-40B4-BE49-F238E27FC236}">
                    <a16:creationId xmlns:a16="http://schemas.microsoft.com/office/drawing/2014/main" id="{9D0AAEAB-04AE-7D6A-D1FE-DA02646D1B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4" y="2116"/>
                <a:ext cx="176" cy="646"/>
              </a:xfrm>
              <a:custGeom>
                <a:avLst/>
                <a:gdLst>
                  <a:gd name="T0" fmla="*/ 342 w 707"/>
                  <a:gd name="T1" fmla="*/ 81 h 2584"/>
                  <a:gd name="T2" fmla="*/ 362 w 707"/>
                  <a:gd name="T3" fmla="*/ 98 h 2584"/>
                  <a:gd name="T4" fmla="*/ 333 w 707"/>
                  <a:gd name="T5" fmla="*/ 131 h 2584"/>
                  <a:gd name="T6" fmla="*/ 366 w 707"/>
                  <a:gd name="T7" fmla="*/ 170 h 2584"/>
                  <a:gd name="T8" fmla="*/ 409 w 707"/>
                  <a:gd name="T9" fmla="*/ 194 h 2584"/>
                  <a:gd name="T10" fmla="*/ 437 w 707"/>
                  <a:gd name="T11" fmla="*/ 162 h 2584"/>
                  <a:gd name="T12" fmla="*/ 474 w 707"/>
                  <a:gd name="T13" fmla="*/ 245 h 2584"/>
                  <a:gd name="T14" fmla="*/ 500 w 707"/>
                  <a:gd name="T15" fmla="*/ 226 h 2584"/>
                  <a:gd name="T16" fmla="*/ 552 w 707"/>
                  <a:gd name="T17" fmla="*/ 296 h 2584"/>
                  <a:gd name="T18" fmla="*/ 598 w 707"/>
                  <a:gd name="T19" fmla="*/ 388 h 2584"/>
                  <a:gd name="T20" fmla="*/ 630 w 707"/>
                  <a:gd name="T21" fmla="*/ 438 h 2584"/>
                  <a:gd name="T22" fmla="*/ 651 w 707"/>
                  <a:gd name="T23" fmla="*/ 476 h 2584"/>
                  <a:gd name="T24" fmla="*/ 635 w 707"/>
                  <a:gd name="T25" fmla="*/ 537 h 2584"/>
                  <a:gd name="T26" fmla="*/ 638 w 707"/>
                  <a:gd name="T27" fmla="*/ 621 h 2584"/>
                  <a:gd name="T28" fmla="*/ 695 w 707"/>
                  <a:gd name="T29" fmla="*/ 697 h 2584"/>
                  <a:gd name="T30" fmla="*/ 685 w 707"/>
                  <a:gd name="T31" fmla="*/ 755 h 2584"/>
                  <a:gd name="T32" fmla="*/ 701 w 707"/>
                  <a:gd name="T33" fmla="*/ 815 h 2584"/>
                  <a:gd name="T34" fmla="*/ 648 w 707"/>
                  <a:gd name="T35" fmla="*/ 834 h 2584"/>
                  <a:gd name="T36" fmla="*/ 619 w 707"/>
                  <a:gd name="T37" fmla="*/ 901 h 2584"/>
                  <a:gd name="T38" fmla="*/ 624 w 707"/>
                  <a:gd name="T39" fmla="*/ 921 h 2584"/>
                  <a:gd name="T40" fmla="*/ 539 w 707"/>
                  <a:gd name="T41" fmla="*/ 995 h 2584"/>
                  <a:gd name="T42" fmla="*/ 497 w 707"/>
                  <a:gd name="T43" fmla="*/ 994 h 2584"/>
                  <a:gd name="T44" fmla="*/ 492 w 707"/>
                  <a:gd name="T45" fmla="*/ 1029 h 2584"/>
                  <a:gd name="T46" fmla="*/ 426 w 707"/>
                  <a:gd name="T47" fmla="*/ 1064 h 2584"/>
                  <a:gd name="T48" fmla="*/ 481 w 707"/>
                  <a:gd name="T49" fmla="*/ 1142 h 2584"/>
                  <a:gd name="T50" fmla="*/ 545 w 707"/>
                  <a:gd name="T51" fmla="*/ 1206 h 2584"/>
                  <a:gd name="T52" fmla="*/ 589 w 707"/>
                  <a:gd name="T53" fmla="*/ 1277 h 2584"/>
                  <a:gd name="T54" fmla="*/ 582 w 707"/>
                  <a:gd name="T55" fmla="*/ 1342 h 2584"/>
                  <a:gd name="T56" fmla="*/ 594 w 707"/>
                  <a:gd name="T57" fmla="*/ 1378 h 2584"/>
                  <a:gd name="T58" fmla="*/ 542 w 707"/>
                  <a:gd name="T59" fmla="*/ 1402 h 2584"/>
                  <a:gd name="T60" fmla="*/ 520 w 707"/>
                  <a:gd name="T61" fmla="*/ 1470 h 2584"/>
                  <a:gd name="T62" fmla="*/ 557 w 707"/>
                  <a:gd name="T63" fmla="*/ 1548 h 2584"/>
                  <a:gd name="T64" fmla="*/ 584 w 707"/>
                  <a:gd name="T65" fmla="*/ 1608 h 2584"/>
                  <a:gd name="T66" fmla="*/ 578 w 707"/>
                  <a:gd name="T67" fmla="*/ 1660 h 2584"/>
                  <a:gd name="T68" fmla="*/ 570 w 707"/>
                  <a:gd name="T69" fmla="*/ 1716 h 2584"/>
                  <a:gd name="T70" fmla="*/ 546 w 707"/>
                  <a:gd name="T71" fmla="*/ 1800 h 2584"/>
                  <a:gd name="T72" fmla="*/ 588 w 707"/>
                  <a:gd name="T73" fmla="*/ 1829 h 2584"/>
                  <a:gd name="T74" fmla="*/ 535 w 707"/>
                  <a:gd name="T75" fmla="*/ 1884 h 2584"/>
                  <a:gd name="T76" fmla="*/ 486 w 707"/>
                  <a:gd name="T77" fmla="*/ 1857 h 2584"/>
                  <a:gd name="T78" fmla="*/ 441 w 707"/>
                  <a:gd name="T79" fmla="*/ 1833 h 2584"/>
                  <a:gd name="T80" fmla="*/ 388 w 707"/>
                  <a:gd name="T81" fmla="*/ 1802 h 2584"/>
                  <a:gd name="T82" fmla="*/ 388 w 707"/>
                  <a:gd name="T83" fmla="*/ 1864 h 2584"/>
                  <a:gd name="T84" fmla="*/ 371 w 707"/>
                  <a:gd name="T85" fmla="*/ 1958 h 2584"/>
                  <a:gd name="T86" fmla="*/ 314 w 707"/>
                  <a:gd name="T87" fmla="*/ 1991 h 2584"/>
                  <a:gd name="T88" fmla="*/ 258 w 707"/>
                  <a:gd name="T89" fmla="*/ 2040 h 2584"/>
                  <a:gd name="T90" fmla="*/ 237 w 707"/>
                  <a:gd name="T91" fmla="*/ 2066 h 2584"/>
                  <a:gd name="T92" fmla="*/ 225 w 707"/>
                  <a:gd name="T93" fmla="*/ 2102 h 2584"/>
                  <a:gd name="T94" fmla="*/ 170 w 707"/>
                  <a:gd name="T95" fmla="*/ 2147 h 2584"/>
                  <a:gd name="T96" fmla="*/ 191 w 707"/>
                  <a:gd name="T97" fmla="*/ 2224 h 2584"/>
                  <a:gd name="T98" fmla="*/ 210 w 707"/>
                  <a:gd name="T99" fmla="*/ 2256 h 2584"/>
                  <a:gd name="T100" fmla="*/ 161 w 707"/>
                  <a:gd name="T101" fmla="*/ 2300 h 2584"/>
                  <a:gd name="T102" fmla="*/ 150 w 707"/>
                  <a:gd name="T103" fmla="*/ 2347 h 2584"/>
                  <a:gd name="T104" fmla="*/ 144 w 707"/>
                  <a:gd name="T105" fmla="*/ 2397 h 2584"/>
                  <a:gd name="T106" fmla="*/ 59 w 707"/>
                  <a:gd name="T107" fmla="*/ 2420 h 2584"/>
                  <a:gd name="T108" fmla="*/ 43 w 707"/>
                  <a:gd name="T109" fmla="*/ 2441 h 2584"/>
                  <a:gd name="T110" fmla="*/ 69 w 707"/>
                  <a:gd name="T111" fmla="*/ 2504 h 2584"/>
                  <a:gd name="T112" fmla="*/ 90 w 707"/>
                  <a:gd name="T113" fmla="*/ 2562 h 2584"/>
                  <a:gd name="T114" fmla="*/ 25 w 707"/>
                  <a:gd name="T115" fmla="*/ 2576 h 25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707" h="2584">
                    <a:moveTo>
                      <a:pt x="302" y="0"/>
                    </a:moveTo>
                    <a:lnTo>
                      <a:pt x="303" y="17"/>
                    </a:lnTo>
                    <a:lnTo>
                      <a:pt x="300" y="18"/>
                    </a:lnTo>
                    <a:lnTo>
                      <a:pt x="307" y="58"/>
                    </a:lnTo>
                    <a:lnTo>
                      <a:pt x="306" y="61"/>
                    </a:lnTo>
                    <a:lnTo>
                      <a:pt x="306" y="62"/>
                    </a:lnTo>
                    <a:lnTo>
                      <a:pt x="313" y="64"/>
                    </a:lnTo>
                    <a:lnTo>
                      <a:pt x="323" y="69"/>
                    </a:lnTo>
                    <a:lnTo>
                      <a:pt x="334" y="78"/>
                    </a:lnTo>
                    <a:lnTo>
                      <a:pt x="335" y="78"/>
                    </a:lnTo>
                    <a:lnTo>
                      <a:pt x="342" y="81"/>
                    </a:lnTo>
                    <a:lnTo>
                      <a:pt x="345" y="81"/>
                    </a:lnTo>
                    <a:lnTo>
                      <a:pt x="347" y="79"/>
                    </a:lnTo>
                    <a:lnTo>
                      <a:pt x="354" y="78"/>
                    </a:lnTo>
                    <a:lnTo>
                      <a:pt x="362" y="75"/>
                    </a:lnTo>
                    <a:lnTo>
                      <a:pt x="363" y="77"/>
                    </a:lnTo>
                    <a:lnTo>
                      <a:pt x="367" y="85"/>
                    </a:lnTo>
                    <a:lnTo>
                      <a:pt x="369" y="86"/>
                    </a:lnTo>
                    <a:lnTo>
                      <a:pt x="369" y="92"/>
                    </a:lnTo>
                    <a:lnTo>
                      <a:pt x="370" y="96"/>
                    </a:lnTo>
                    <a:lnTo>
                      <a:pt x="367" y="98"/>
                    </a:lnTo>
                    <a:lnTo>
                      <a:pt x="362" y="98"/>
                    </a:lnTo>
                    <a:lnTo>
                      <a:pt x="354" y="95"/>
                    </a:lnTo>
                    <a:lnTo>
                      <a:pt x="352" y="96"/>
                    </a:lnTo>
                    <a:lnTo>
                      <a:pt x="351" y="102"/>
                    </a:lnTo>
                    <a:lnTo>
                      <a:pt x="347" y="107"/>
                    </a:lnTo>
                    <a:lnTo>
                      <a:pt x="335" y="117"/>
                    </a:lnTo>
                    <a:lnTo>
                      <a:pt x="328" y="117"/>
                    </a:lnTo>
                    <a:lnTo>
                      <a:pt x="327" y="118"/>
                    </a:lnTo>
                    <a:lnTo>
                      <a:pt x="327" y="121"/>
                    </a:lnTo>
                    <a:lnTo>
                      <a:pt x="330" y="125"/>
                    </a:lnTo>
                    <a:lnTo>
                      <a:pt x="333" y="125"/>
                    </a:lnTo>
                    <a:lnTo>
                      <a:pt x="333" y="131"/>
                    </a:lnTo>
                    <a:lnTo>
                      <a:pt x="332" y="134"/>
                    </a:lnTo>
                    <a:lnTo>
                      <a:pt x="331" y="135"/>
                    </a:lnTo>
                    <a:lnTo>
                      <a:pt x="328" y="137"/>
                    </a:lnTo>
                    <a:lnTo>
                      <a:pt x="324" y="138"/>
                    </a:lnTo>
                    <a:lnTo>
                      <a:pt x="324" y="139"/>
                    </a:lnTo>
                    <a:lnTo>
                      <a:pt x="327" y="139"/>
                    </a:lnTo>
                    <a:lnTo>
                      <a:pt x="335" y="141"/>
                    </a:lnTo>
                    <a:lnTo>
                      <a:pt x="338" y="145"/>
                    </a:lnTo>
                    <a:lnTo>
                      <a:pt x="342" y="155"/>
                    </a:lnTo>
                    <a:lnTo>
                      <a:pt x="351" y="163"/>
                    </a:lnTo>
                    <a:lnTo>
                      <a:pt x="366" y="170"/>
                    </a:lnTo>
                    <a:lnTo>
                      <a:pt x="380" y="172"/>
                    </a:lnTo>
                    <a:lnTo>
                      <a:pt x="391" y="170"/>
                    </a:lnTo>
                    <a:lnTo>
                      <a:pt x="395" y="173"/>
                    </a:lnTo>
                    <a:lnTo>
                      <a:pt x="400" y="181"/>
                    </a:lnTo>
                    <a:lnTo>
                      <a:pt x="400" y="185"/>
                    </a:lnTo>
                    <a:lnTo>
                      <a:pt x="401" y="189"/>
                    </a:lnTo>
                    <a:lnTo>
                      <a:pt x="400" y="192"/>
                    </a:lnTo>
                    <a:lnTo>
                      <a:pt x="402" y="197"/>
                    </a:lnTo>
                    <a:lnTo>
                      <a:pt x="404" y="197"/>
                    </a:lnTo>
                    <a:lnTo>
                      <a:pt x="408" y="195"/>
                    </a:lnTo>
                    <a:lnTo>
                      <a:pt x="409" y="194"/>
                    </a:lnTo>
                    <a:lnTo>
                      <a:pt x="411" y="194"/>
                    </a:lnTo>
                    <a:lnTo>
                      <a:pt x="418" y="178"/>
                    </a:lnTo>
                    <a:lnTo>
                      <a:pt x="427" y="165"/>
                    </a:lnTo>
                    <a:lnTo>
                      <a:pt x="430" y="162"/>
                    </a:lnTo>
                    <a:lnTo>
                      <a:pt x="430" y="159"/>
                    </a:lnTo>
                    <a:lnTo>
                      <a:pt x="431" y="159"/>
                    </a:lnTo>
                    <a:lnTo>
                      <a:pt x="433" y="160"/>
                    </a:lnTo>
                    <a:lnTo>
                      <a:pt x="431" y="162"/>
                    </a:lnTo>
                    <a:lnTo>
                      <a:pt x="433" y="163"/>
                    </a:lnTo>
                    <a:lnTo>
                      <a:pt x="436" y="163"/>
                    </a:lnTo>
                    <a:lnTo>
                      <a:pt x="437" y="162"/>
                    </a:lnTo>
                    <a:lnTo>
                      <a:pt x="437" y="163"/>
                    </a:lnTo>
                    <a:lnTo>
                      <a:pt x="440" y="165"/>
                    </a:lnTo>
                    <a:lnTo>
                      <a:pt x="441" y="166"/>
                    </a:lnTo>
                    <a:lnTo>
                      <a:pt x="461" y="192"/>
                    </a:lnTo>
                    <a:lnTo>
                      <a:pt x="472" y="199"/>
                    </a:lnTo>
                    <a:lnTo>
                      <a:pt x="472" y="202"/>
                    </a:lnTo>
                    <a:lnTo>
                      <a:pt x="471" y="212"/>
                    </a:lnTo>
                    <a:lnTo>
                      <a:pt x="467" y="216"/>
                    </a:lnTo>
                    <a:lnTo>
                      <a:pt x="471" y="239"/>
                    </a:lnTo>
                    <a:lnTo>
                      <a:pt x="472" y="240"/>
                    </a:lnTo>
                    <a:lnTo>
                      <a:pt x="474" y="245"/>
                    </a:lnTo>
                    <a:lnTo>
                      <a:pt x="474" y="247"/>
                    </a:lnTo>
                    <a:lnTo>
                      <a:pt x="475" y="247"/>
                    </a:lnTo>
                    <a:lnTo>
                      <a:pt x="476" y="245"/>
                    </a:lnTo>
                    <a:lnTo>
                      <a:pt x="476" y="244"/>
                    </a:lnTo>
                    <a:lnTo>
                      <a:pt x="478" y="244"/>
                    </a:lnTo>
                    <a:lnTo>
                      <a:pt x="479" y="245"/>
                    </a:lnTo>
                    <a:lnTo>
                      <a:pt x="485" y="232"/>
                    </a:lnTo>
                    <a:lnTo>
                      <a:pt x="488" y="229"/>
                    </a:lnTo>
                    <a:lnTo>
                      <a:pt x="490" y="229"/>
                    </a:lnTo>
                    <a:lnTo>
                      <a:pt x="492" y="230"/>
                    </a:lnTo>
                    <a:lnTo>
                      <a:pt x="500" y="226"/>
                    </a:lnTo>
                    <a:lnTo>
                      <a:pt x="501" y="226"/>
                    </a:lnTo>
                    <a:lnTo>
                      <a:pt x="506" y="227"/>
                    </a:lnTo>
                    <a:lnTo>
                      <a:pt x="545" y="251"/>
                    </a:lnTo>
                    <a:lnTo>
                      <a:pt x="546" y="251"/>
                    </a:lnTo>
                    <a:lnTo>
                      <a:pt x="546" y="255"/>
                    </a:lnTo>
                    <a:lnTo>
                      <a:pt x="545" y="261"/>
                    </a:lnTo>
                    <a:lnTo>
                      <a:pt x="545" y="262"/>
                    </a:lnTo>
                    <a:lnTo>
                      <a:pt x="543" y="265"/>
                    </a:lnTo>
                    <a:lnTo>
                      <a:pt x="542" y="271"/>
                    </a:lnTo>
                    <a:lnTo>
                      <a:pt x="542" y="272"/>
                    </a:lnTo>
                    <a:lnTo>
                      <a:pt x="552" y="296"/>
                    </a:lnTo>
                    <a:lnTo>
                      <a:pt x="553" y="299"/>
                    </a:lnTo>
                    <a:lnTo>
                      <a:pt x="557" y="301"/>
                    </a:lnTo>
                    <a:lnTo>
                      <a:pt x="557" y="310"/>
                    </a:lnTo>
                    <a:lnTo>
                      <a:pt x="567" y="312"/>
                    </a:lnTo>
                    <a:lnTo>
                      <a:pt x="589" y="325"/>
                    </a:lnTo>
                    <a:lnTo>
                      <a:pt x="591" y="326"/>
                    </a:lnTo>
                    <a:lnTo>
                      <a:pt x="589" y="328"/>
                    </a:lnTo>
                    <a:lnTo>
                      <a:pt x="589" y="346"/>
                    </a:lnTo>
                    <a:lnTo>
                      <a:pt x="592" y="360"/>
                    </a:lnTo>
                    <a:lnTo>
                      <a:pt x="595" y="367"/>
                    </a:lnTo>
                    <a:lnTo>
                      <a:pt x="598" y="388"/>
                    </a:lnTo>
                    <a:lnTo>
                      <a:pt x="596" y="389"/>
                    </a:lnTo>
                    <a:lnTo>
                      <a:pt x="596" y="392"/>
                    </a:lnTo>
                    <a:lnTo>
                      <a:pt x="598" y="393"/>
                    </a:lnTo>
                    <a:lnTo>
                      <a:pt x="598" y="395"/>
                    </a:lnTo>
                    <a:lnTo>
                      <a:pt x="602" y="399"/>
                    </a:lnTo>
                    <a:lnTo>
                      <a:pt x="605" y="405"/>
                    </a:lnTo>
                    <a:lnTo>
                      <a:pt x="605" y="424"/>
                    </a:lnTo>
                    <a:lnTo>
                      <a:pt x="619" y="438"/>
                    </a:lnTo>
                    <a:lnTo>
                      <a:pt x="623" y="440"/>
                    </a:lnTo>
                    <a:lnTo>
                      <a:pt x="628" y="440"/>
                    </a:lnTo>
                    <a:lnTo>
                      <a:pt x="630" y="438"/>
                    </a:lnTo>
                    <a:lnTo>
                      <a:pt x="642" y="441"/>
                    </a:lnTo>
                    <a:lnTo>
                      <a:pt x="644" y="444"/>
                    </a:lnTo>
                    <a:lnTo>
                      <a:pt x="644" y="445"/>
                    </a:lnTo>
                    <a:lnTo>
                      <a:pt x="645" y="456"/>
                    </a:lnTo>
                    <a:lnTo>
                      <a:pt x="645" y="470"/>
                    </a:lnTo>
                    <a:lnTo>
                      <a:pt x="647" y="472"/>
                    </a:lnTo>
                    <a:lnTo>
                      <a:pt x="645" y="474"/>
                    </a:lnTo>
                    <a:lnTo>
                      <a:pt x="645" y="480"/>
                    </a:lnTo>
                    <a:lnTo>
                      <a:pt x="647" y="480"/>
                    </a:lnTo>
                    <a:lnTo>
                      <a:pt x="647" y="476"/>
                    </a:lnTo>
                    <a:lnTo>
                      <a:pt x="651" y="476"/>
                    </a:lnTo>
                    <a:lnTo>
                      <a:pt x="651" y="480"/>
                    </a:lnTo>
                    <a:lnTo>
                      <a:pt x="649" y="483"/>
                    </a:lnTo>
                    <a:lnTo>
                      <a:pt x="649" y="493"/>
                    </a:lnTo>
                    <a:lnTo>
                      <a:pt x="651" y="496"/>
                    </a:lnTo>
                    <a:lnTo>
                      <a:pt x="651" y="498"/>
                    </a:lnTo>
                    <a:lnTo>
                      <a:pt x="649" y="498"/>
                    </a:lnTo>
                    <a:lnTo>
                      <a:pt x="648" y="500"/>
                    </a:lnTo>
                    <a:lnTo>
                      <a:pt x="645" y="507"/>
                    </a:lnTo>
                    <a:lnTo>
                      <a:pt x="642" y="507"/>
                    </a:lnTo>
                    <a:lnTo>
                      <a:pt x="642" y="522"/>
                    </a:lnTo>
                    <a:lnTo>
                      <a:pt x="635" y="537"/>
                    </a:lnTo>
                    <a:lnTo>
                      <a:pt x="633" y="542"/>
                    </a:lnTo>
                    <a:lnTo>
                      <a:pt x="633" y="543"/>
                    </a:lnTo>
                    <a:lnTo>
                      <a:pt x="631" y="551"/>
                    </a:lnTo>
                    <a:lnTo>
                      <a:pt x="631" y="563"/>
                    </a:lnTo>
                    <a:lnTo>
                      <a:pt x="634" y="568"/>
                    </a:lnTo>
                    <a:lnTo>
                      <a:pt x="634" y="576"/>
                    </a:lnTo>
                    <a:lnTo>
                      <a:pt x="633" y="578"/>
                    </a:lnTo>
                    <a:lnTo>
                      <a:pt x="633" y="582"/>
                    </a:lnTo>
                    <a:lnTo>
                      <a:pt x="634" y="582"/>
                    </a:lnTo>
                    <a:lnTo>
                      <a:pt x="634" y="606"/>
                    </a:lnTo>
                    <a:lnTo>
                      <a:pt x="638" y="621"/>
                    </a:lnTo>
                    <a:lnTo>
                      <a:pt x="640" y="631"/>
                    </a:lnTo>
                    <a:lnTo>
                      <a:pt x="648" y="639"/>
                    </a:lnTo>
                    <a:lnTo>
                      <a:pt x="658" y="669"/>
                    </a:lnTo>
                    <a:lnTo>
                      <a:pt x="666" y="677"/>
                    </a:lnTo>
                    <a:lnTo>
                      <a:pt x="675" y="680"/>
                    </a:lnTo>
                    <a:lnTo>
                      <a:pt x="685" y="687"/>
                    </a:lnTo>
                    <a:lnTo>
                      <a:pt x="686" y="688"/>
                    </a:lnTo>
                    <a:lnTo>
                      <a:pt x="690" y="690"/>
                    </a:lnTo>
                    <a:lnTo>
                      <a:pt x="697" y="695"/>
                    </a:lnTo>
                    <a:lnTo>
                      <a:pt x="697" y="697"/>
                    </a:lnTo>
                    <a:lnTo>
                      <a:pt x="695" y="697"/>
                    </a:lnTo>
                    <a:lnTo>
                      <a:pt x="695" y="699"/>
                    </a:lnTo>
                    <a:lnTo>
                      <a:pt x="694" y="702"/>
                    </a:lnTo>
                    <a:lnTo>
                      <a:pt x="694" y="710"/>
                    </a:lnTo>
                    <a:lnTo>
                      <a:pt x="691" y="726"/>
                    </a:lnTo>
                    <a:lnTo>
                      <a:pt x="691" y="727"/>
                    </a:lnTo>
                    <a:lnTo>
                      <a:pt x="690" y="729"/>
                    </a:lnTo>
                    <a:lnTo>
                      <a:pt x="691" y="729"/>
                    </a:lnTo>
                    <a:lnTo>
                      <a:pt x="691" y="730"/>
                    </a:lnTo>
                    <a:lnTo>
                      <a:pt x="687" y="747"/>
                    </a:lnTo>
                    <a:lnTo>
                      <a:pt x="686" y="750"/>
                    </a:lnTo>
                    <a:lnTo>
                      <a:pt x="685" y="755"/>
                    </a:lnTo>
                    <a:lnTo>
                      <a:pt x="683" y="758"/>
                    </a:lnTo>
                    <a:lnTo>
                      <a:pt x="683" y="761"/>
                    </a:lnTo>
                    <a:lnTo>
                      <a:pt x="685" y="768"/>
                    </a:lnTo>
                    <a:lnTo>
                      <a:pt x="685" y="774"/>
                    </a:lnTo>
                    <a:lnTo>
                      <a:pt x="687" y="780"/>
                    </a:lnTo>
                    <a:lnTo>
                      <a:pt x="690" y="780"/>
                    </a:lnTo>
                    <a:lnTo>
                      <a:pt x="701" y="793"/>
                    </a:lnTo>
                    <a:lnTo>
                      <a:pt x="702" y="793"/>
                    </a:lnTo>
                    <a:lnTo>
                      <a:pt x="707" y="807"/>
                    </a:lnTo>
                    <a:lnTo>
                      <a:pt x="704" y="815"/>
                    </a:lnTo>
                    <a:lnTo>
                      <a:pt x="701" y="815"/>
                    </a:lnTo>
                    <a:lnTo>
                      <a:pt x="698" y="817"/>
                    </a:lnTo>
                    <a:lnTo>
                      <a:pt x="697" y="817"/>
                    </a:lnTo>
                    <a:lnTo>
                      <a:pt x="691" y="819"/>
                    </a:lnTo>
                    <a:lnTo>
                      <a:pt x="687" y="819"/>
                    </a:lnTo>
                    <a:lnTo>
                      <a:pt x="686" y="821"/>
                    </a:lnTo>
                    <a:lnTo>
                      <a:pt x="682" y="824"/>
                    </a:lnTo>
                    <a:lnTo>
                      <a:pt x="679" y="827"/>
                    </a:lnTo>
                    <a:lnTo>
                      <a:pt x="668" y="827"/>
                    </a:lnTo>
                    <a:lnTo>
                      <a:pt x="655" y="829"/>
                    </a:lnTo>
                    <a:lnTo>
                      <a:pt x="654" y="829"/>
                    </a:lnTo>
                    <a:lnTo>
                      <a:pt x="648" y="834"/>
                    </a:lnTo>
                    <a:lnTo>
                      <a:pt x="648" y="838"/>
                    </a:lnTo>
                    <a:lnTo>
                      <a:pt x="651" y="843"/>
                    </a:lnTo>
                    <a:lnTo>
                      <a:pt x="649" y="851"/>
                    </a:lnTo>
                    <a:lnTo>
                      <a:pt x="633" y="861"/>
                    </a:lnTo>
                    <a:lnTo>
                      <a:pt x="631" y="861"/>
                    </a:lnTo>
                    <a:lnTo>
                      <a:pt x="633" y="863"/>
                    </a:lnTo>
                    <a:lnTo>
                      <a:pt x="633" y="865"/>
                    </a:lnTo>
                    <a:lnTo>
                      <a:pt x="631" y="871"/>
                    </a:lnTo>
                    <a:lnTo>
                      <a:pt x="623" y="885"/>
                    </a:lnTo>
                    <a:lnTo>
                      <a:pt x="618" y="898"/>
                    </a:lnTo>
                    <a:lnTo>
                      <a:pt x="619" y="901"/>
                    </a:lnTo>
                    <a:lnTo>
                      <a:pt x="620" y="902"/>
                    </a:lnTo>
                    <a:lnTo>
                      <a:pt x="620" y="903"/>
                    </a:lnTo>
                    <a:lnTo>
                      <a:pt x="624" y="906"/>
                    </a:lnTo>
                    <a:lnTo>
                      <a:pt x="628" y="906"/>
                    </a:lnTo>
                    <a:lnTo>
                      <a:pt x="637" y="910"/>
                    </a:lnTo>
                    <a:lnTo>
                      <a:pt x="640" y="911"/>
                    </a:lnTo>
                    <a:lnTo>
                      <a:pt x="638" y="913"/>
                    </a:lnTo>
                    <a:lnTo>
                      <a:pt x="635" y="913"/>
                    </a:lnTo>
                    <a:lnTo>
                      <a:pt x="634" y="914"/>
                    </a:lnTo>
                    <a:lnTo>
                      <a:pt x="633" y="914"/>
                    </a:lnTo>
                    <a:lnTo>
                      <a:pt x="624" y="921"/>
                    </a:lnTo>
                    <a:lnTo>
                      <a:pt x="619" y="928"/>
                    </a:lnTo>
                    <a:lnTo>
                      <a:pt x="599" y="941"/>
                    </a:lnTo>
                    <a:lnTo>
                      <a:pt x="580" y="958"/>
                    </a:lnTo>
                    <a:lnTo>
                      <a:pt x="571" y="969"/>
                    </a:lnTo>
                    <a:lnTo>
                      <a:pt x="571" y="973"/>
                    </a:lnTo>
                    <a:lnTo>
                      <a:pt x="568" y="980"/>
                    </a:lnTo>
                    <a:lnTo>
                      <a:pt x="560" y="991"/>
                    </a:lnTo>
                    <a:lnTo>
                      <a:pt x="555" y="994"/>
                    </a:lnTo>
                    <a:lnTo>
                      <a:pt x="557" y="998"/>
                    </a:lnTo>
                    <a:lnTo>
                      <a:pt x="541" y="998"/>
                    </a:lnTo>
                    <a:lnTo>
                      <a:pt x="539" y="995"/>
                    </a:lnTo>
                    <a:lnTo>
                      <a:pt x="539" y="994"/>
                    </a:lnTo>
                    <a:lnTo>
                      <a:pt x="538" y="987"/>
                    </a:lnTo>
                    <a:lnTo>
                      <a:pt x="531" y="984"/>
                    </a:lnTo>
                    <a:lnTo>
                      <a:pt x="527" y="984"/>
                    </a:lnTo>
                    <a:lnTo>
                      <a:pt x="522" y="985"/>
                    </a:lnTo>
                    <a:lnTo>
                      <a:pt x="522" y="988"/>
                    </a:lnTo>
                    <a:lnTo>
                      <a:pt x="517" y="991"/>
                    </a:lnTo>
                    <a:lnTo>
                      <a:pt x="506" y="994"/>
                    </a:lnTo>
                    <a:lnTo>
                      <a:pt x="501" y="995"/>
                    </a:lnTo>
                    <a:lnTo>
                      <a:pt x="499" y="995"/>
                    </a:lnTo>
                    <a:lnTo>
                      <a:pt x="497" y="994"/>
                    </a:lnTo>
                    <a:lnTo>
                      <a:pt x="496" y="994"/>
                    </a:lnTo>
                    <a:lnTo>
                      <a:pt x="494" y="998"/>
                    </a:lnTo>
                    <a:lnTo>
                      <a:pt x="494" y="1000"/>
                    </a:lnTo>
                    <a:lnTo>
                      <a:pt x="496" y="1008"/>
                    </a:lnTo>
                    <a:lnTo>
                      <a:pt x="500" y="1019"/>
                    </a:lnTo>
                    <a:lnTo>
                      <a:pt x="501" y="1026"/>
                    </a:lnTo>
                    <a:lnTo>
                      <a:pt x="501" y="1030"/>
                    </a:lnTo>
                    <a:lnTo>
                      <a:pt x="500" y="1032"/>
                    </a:lnTo>
                    <a:lnTo>
                      <a:pt x="496" y="1032"/>
                    </a:lnTo>
                    <a:lnTo>
                      <a:pt x="494" y="1030"/>
                    </a:lnTo>
                    <a:lnTo>
                      <a:pt x="492" y="1029"/>
                    </a:lnTo>
                    <a:lnTo>
                      <a:pt x="485" y="1029"/>
                    </a:lnTo>
                    <a:lnTo>
                      <a:pt x="483" y="1030"/>
                    </a:lnTo>
                    <a:lnTo>
                      <a:pt x="483" y="1032"/>
                    </a:lnTo>
                    <a:lnTo>
                      <a:pt x="481" y="1037"/>
                    </a:lnTo>
                    <a:lnTo>
                      <a:pt x="481" y="1044"/>
                    </a:lnTo>
                    <a:lnTo>
                      <a:pt x="474" y="1051"/>
                    </a:lnTo>
                    <a:lnTo>
                      <a:pt x="464" y="1051"/>
                    </a:lnTo>
                    <a:lnTo>
                      <a:pt x="443" y="1045"/>
                    </a:lnTo>
                    <a:lnTo>
                      <a:pt x="430" y="1061"/>
                    </a:lnTo>
                    <a:lnTo>
                      <a:pt x="427" y="1062"/>
                    </a:lnTo>
                    <a:lnTo>
                      <a:pt x="426" y="1064"/>
                    </a:lnTo>
                    <a:lnTo>
                      <a:pt x="426" y="1067"/>
                    </a:lnTo>
                    <a:lnTo>
                      <a:pt x="427" y="1068"/>
                    </a:lnTo>
                    <a:lnTo>
                      <a:pt x="427" y="1069"/>
                    </a:lnTo>
                    <a:lnTo>
                      <a:pt x="431" y="1074"/>
                    </a:lnTo>
                    <a:lnTo>
                      <a:pt x="436" y="1076"/>
                    </a:lnTo>
                    <a:lnTo>
                      <a:pt x="447" y="1088"/>
                    </a:lnTo>
                    <a:lnTo>
                      <a:pt x="464" y="1115"/>
                    </a:lnTo>
                    <a:lnTo>
                      <a:pt x="474" y="1124"/>
                    </a:lnTo>
                    <a:lnTo>
                      <a:pt x="478" y="1132"/>
                    </a:lnTo>
                    <a:lnTo>
                      <a:pt x="478" y="1134"/>
                    </a:lnTo>
                    <a:lnTo>
                      <a:pt x="481" y="1142"/>
                    </a:lnTo>
                    <a:lnTo>
                      <a:pt x="482" y="1166"/>
                    </a:lnTo>
                    <a:lnTo>
                      <a:pt x="483" y="1172"/>
                    </a:lnTo>
                    <a:lnTo>
                      <a:pt x="492" y="1181"/>
                    </a:lnTo>
                    <a:lnTo>
                      <a:pt x="499" y="1185"/>
                    </a:lnTo>
                    <a:lnTo>
                      <a:pt x="504" y="1185"/>
                    </a:lnTo>
                    <a:lnTo>
                      <a:pt x="504" y="1182"/>
                    </a:lnTo>
                    <a:lnTo>
                      <a:pt x="508" y="1182"/>
                    </a:lnTo>
                    <a:lnTo>
                      <a:pt x="525" y="1196"/>
                    </a:lnTo>
                    <a:lnTo>
                      <a:pt x="529" y="1205"/>
                    </a:lnTo>
                    <a:lnTo>
                      <a:pt x="534" y="1206"/>
                    </a:lnTo>
                    <a:lnTo>
                      <a:pt x="545" y="1206"/>
                    </a:lnTo>
                    <a:lnTo>
                      <a:pt x="548" y="1208"/>
                    </a:lnTo>
                    <a:lnTo>
                      <a:pt x="552" y="1216"/>
                    </a:lnTo>
                    <a:lnTo>
                      <a:pt x="553" y="1222"/>
                    </a:lnTo>
                    <a:lnTo>
                      <a:pt x="555" y="1224"/>
                    </a:lnTo>
                    <a:lnTo>
                      <a:pt x="557" y="1224"/>
                    </a:lnTo>
                    <a:lnTo>
                      <a:pt x="557" y="1226"/>
                    </a:lnTo>
                    <a:lnTo>
                      <a:pt x="566" y="1240"/>
                    </a:lnTo>
                    <a:lnTo>
                      <a:pt x="574" y="1249"/>
                    </a:lnTo>
                    <a:lnTo>
                      <a:pt x="575" y="1251"/>
                    </a:lnTo>
                    <a:lnTo>
                      <a:pt x="588" y="1270"/>
                    </a:lnTo>
                    <a:lnTo>
                      <a:pt x="589" y="1277"/>
                    </a:lnTo>
                    <a:lnTo>
                      <a:pt x="588" y="1283"/>
                    </a:lnTo>
                    <a:lnTo>
                      <a:pt x="588" y="1293"/>
                    </a:lnTo>
                    <a:lnTo>
                      <a:pt x="589" y="1297"/>
                    </a:lnTo>
                    <a:lnTo>
                      <a:pt x="592" y="1301"/>
                    </a:lnTo>
                    <a:lnTo>
                      <a:pt x="598" y="1301"/>
                    </a:lnTo>
                    <a:lnTo>
                      <a:pt x="598" y="1307"/>
                    </a:lnTo>
                    <a:lnTo>
                      <a:pt x="599" y="1322"/>
                    </a:lnTo>
                    <a:lnTo>
                      <a:pt x="599" y="1325"/>
                    </a:lnTo>
                    <a:lnTo>
                      <a:pt x="585" y="1339"/>
                    </a:lnTo>
                    <a:lnTo>
                      <a:pt x="585" y="1340"/>
                    </a:lnTo>
                    <a:lnTo>
                      <a:pt x="582" y="1342"/>
                    </a:lnTo>
                    <a:lnTo>
                      <a:pt x="582" y="1343"/>
                    </a:lnTo>
                    <a:lnTo>
                      <a:pt x="581" y="1343"/>
                    </a:lnTo>
                    <a:lnTo>
                      <a:pt x="581" y="1344"/>
                    </a:lnTo>
                    <a:lnTo>
                      <a:pt x="580" y="1347"/>
                    </a:lnTo>
                    <a:lnTo>
                      <a:pt x="581" y="1349"/>
                    </a:lnTo>
                    <a:lnTo>
                      <a:pt x="582" y="1354"/>
                    </a:lnTo>
                    <a:lnTo>
                      <a:pt x="582" y="1356"/>
                    </a:lnTo>
                    <a:lnTo>
                      <a:pt x="587" y="1363"/>
                    </a:lnTo>
                    <a:lnTo>
                      <a:pt x="595" y="1368"/>
                    </a:lnTo>
                    <a:lnTo>
                      <a:pt x="595" y="1371"/>
                    </a:lnTo>
                    <a:lnTo>
                      <a:pt x="594" y="1378"/>
                    </a:lnTo>
                    <a:lnTo>
                      <a:pt x="589" y="1382"/>
                    </a:lnTo>
                    <a:lnTo>
                      <a:pt x="589" y="1383"/>
                    </a:lnTo>
                    <a:lnTo>
                      <a:pt x="588" y="1388"/>
                    </a:lnTo>
                    <a:lnTo>
                      <a:pt x="588" y="1393"/>
                    </a:lnTo>
                    <a:lnTo>
                      <a:pt x="582" y="1401"/>
                    </a:lnTo>
                    <a:lnTo>
                      <a:pt x="566" y="1403"/>
                    </a:lnTo>
                    <a:lnTo>
                      <a:pt x="559" y="1399"/>
                    </a:lnTo>
                    <a:lnTo>
                      <a:pt x="551" y="1396"/>
                    </a:lnTo>
                    <a:lnTo>
                      <a:pt x="548" y="1396"/>
                    </a:lnTo>
                    <a:lnTo>
                      <a:pt x="543" y="1399"/>
                    </a:lnTo>
                    <a:lnTo>
                      <a:pt x="542" y="1402"/>
                    </a:lnTo>
                    <a:lnTo>
                      <a:pt x="542" y="1407"/>
                    </a:lnTo>
                    <a:lnTo>
                      <a:pt x="541" y="1409"/>
                    </a:lnTo>
                    <a:lnTo>
                      <a:pt x="541" y="1410"/>
                    </a:lnTo>
                    <a:lnTo>
                      <a:pt x="536" y="1431"/>
                    </a:lnTo>
                    <a:lnTo>
                      <a:pt x="538" y="1441"/>
                    </a:lnTo>
                    <a:lnTo>
                      <a:pt x="538" y="1449"/>
                    </a:lnTo>
                    <a:lnTo>
                      <a:pt x="536" y="1456"/>
                    </a:lnTo>
                    <a:lnTo>
                      <a:pt x="536" y="1457"/>
                    </a:lnTo>
                    <a:lnTo>
                      <a:pt x="535" y="1457"/>
                    </a:lnTo>
                    <a:lnTo>
                      <a:pt x="532" y="1459"/>
                    </a:lnTo>
                    <a:lnTo>
                      <a:pt x="520" y="1470"/>
                    </a:lnTo>
                    <a:lnTo>
                      <a:pt x="518" y="1481"/>
                    </a:lnTo>
                    <a:lnTo>
                      <a:pt x="528" y="1495"/>
                    </a:lnTo>
                    <a:lnTo>
                      <a:pt x="529" y="1502"/>
                    </a:lnTo>
                    <a:lnTo>
                      <a:pt x="528" y="1505"/>
                    </a:lnTo>
                    <a:lnTo>
                      <a:pt x="531" y="1510"/>
                    </a:lnTo>
                    <a:lnTo>
                      <a:pt x="546" y="1527"/>
                    </a:lnTo>
                    <a:lnTo>
                      <a:pt x="549" y="1537"/>
                    </a:lnTo>
                    <a:lnTo>
                      <a:pt x="549" y="1540"/>
                    </a:lnTo>
                    <a:lnTo>
                      <a:pt x="551" y="1541"/>
                    </a:lnTo>
                    <a:lnTo>
                      <a:pt x="551" y="1543"/>
                    </a:lnTo>
                    <a:lnTo>
                      <a:pt x="557" y="1548"/>
                    </a:lnTo>
                    <a:lnTo>
                      <a:pt x="559" y="1548"/>
                    </a:lnTo>
                    <a:lnTo>
                      <a:pt x="566" y="1554"/>
                    </a:lnTo>
                    <a:lnTo>
                      <a:pt x="571" y="1555"/>
                    </a:lnTo>
                    <a:lnTo>
                      <a:pt x="576" y="1555"/>
                    </a:lnTo>
                    <a:lnTo>
                      <a:pt x="578" y="1554"/>
                    </a:lnTo>
                    <a:lnTo>
                      <a:pt x="582" y="1554"/>
                    </a:lnTo>
                    <a:lnTo>
                      <a:pt x="584" y="1555"/>
                    </a:lnTo>
                    <a:lnTo>
                      <a:pt x="587" y="1569"/>
                    </a:lnTo>
                    <a:lnTo>
                      <a:pt x="587" y="1571"/>
                    </a:lnTo>
                    <a:lnTo>
                      <a:pt x="584" y="1574"/>
                    </a:lnTo>
                    <a:lnTo>
                      <a:pt x="584" y="1608"/>
                    </a:lnTo>
                    <a:lnTo>
                      <a:pt x="587" y="1610"/>
                    </a:lnTo>
                    <a:lnTo>
                      <a:pt x="588" y="1611"/>
                    </a:lnTo>
                    <a:lnTo>
                      <a:pt x="588" y="1614"/>
                    </a:lnTo>
                    <a:lnTo>
                      <a:pt x="587" y="1617"/>
                    </a:lnTo>
                    <a:lnTo>
                      <a:pt x="587" y="1618"/>
                    </a:lnTo>
                    <a:lnTo>
                      <a:pt x="584" y="1620"/>
                    </a:lnTo>
                    <a:lnTo>
                      <a:pt x="576" y="1632"/>
                    </a:lnTo>
                    <a:lnTo>
                      <a:pt x="574" y="1639"/>
                    </a:lnTo>
                    <a:lnTo>
                      <a:pt x="574" y="1653"/>
                    </a:lnTo>
                    <a:lnTo>
                      <a:pt x="575" y="1656"/>
                    </a:lnTo>
                    <a:lnTo>
                      <a:pt x="578" y="1660"/>
                    </a:lnTo>
                    <a:lnTo>
                      <a:pt x="580" y="1663"/>
                    </a:lnTo>
                    <a:lnTo>
                      <a:pt x="580" y="1666"/>
                    </a:lnTo>
                    <a:lnTo>
                      <a:pt x="578" y="1667"/>
                    </a:lnTo>
                    <a:lnTo>
                      <a:pt x="575" y="1673"/>
                    </a:lnTo>
                    <a:lnTo>
                      <a:pt x="574" y="1677"/>
                    </a:lnTo>
                    <a:lnTo>
                      <a:pt x="571" y="1681"/>
                    </a:lnTo>
                    <a:lnTo>
                      <a:pt x="571" y="1684"/>
                    </a:lnTo>
                    <a:lnTo>
                      <a:pt x="573" y="1688"/>
                    </a:lnTo>
                    <a:lnTo>
                      <a:pt x="573" y="1702"/>
                    </a:lnTo>
                    <a:lnTo>
                      <a:pt x="571" y="1713"/>
                    </a:lnTo>
                    <a:lnTo>
                      <a:pt x="570" y="1716"/>
                    </a:lnTo>
                    <a:lnTo>
                      <a:pt x="570" y="1717"/>
                    </a:lnTo>
                    <a:lnTo>
                      <a:pt x="567" y="1720"/>
                    </a:lnTo>
                    <a:lnTo>
                      <a:pt x="566" y="1720"/>
                    </a:lnTo>
                    <a:lnTo>
                      <a:pt x="559" y="1745"/>
                    </a:lnTo>
                    <a:lnTo>
                      <a:pt x="557" y="1745"/>
                    </a:lnTo>
                    <a:lnTo>
                      <a:pt x="557" y="1748"/>
                    </a:lnTo>
                    <a:lnTo>
                      <a:pt x="555" y="1748"/>
                    </a:lnTo>
                    <a:lnTo>
                      <a:pt x="551" y="1779"/>
                    </a:lnTo>
                    <a:lnTo>
                      <a:pt x="545" y="1794"/>
                    </a:lnTo>
                    <a:lnTo>
                      <a:pt x="545" y="1798"/>
                    </a:lnTo>
                    <a:lnTo>
                      <a:pt x="546" y="1800"/>
                    </a:lnTo>
                    <a:lnTo>
                      <a:pt x="546" y="1801"/>
                    </a:lnTo>
                    <a:lnTo>
                      <a:pt x="552" y="1805"/>
                    </a:lnTo>
                    <a:lnTo>
                      <a:pt x="553" y="1807"/>
                    </a:lnTo>
                    <a:lnTo>
                      <a:pt x="570" y="1815"/>
                    </a:lnTo>
                    <a:lnTo>
                      <a:pt x="573" y="1818"/>
                    </a:lnTo>
                    <a:lnTo>
                      <a:pt x="574" y="1818"/>
                    </a:lnTo>
                    <a:lnTo>
                      <a:pt x="581" y="1824"/>
                    </a:lnTo>
                    <a:lnTo>
                      <a:pt x="588" y="1825"/>
                    </a:lnTo>
                    <a:lnTo>
                      <a:pt x="589" y="1825"/>
                    </a:lnTo>
                    <a:lnTo>
                      <a:pt x="588" y="1826"/>
                    </a:lnTo>
                    <a:lnTo>
                      <a:pt x="588" y="1829"/>
                    </a:lnTo>
                    <a:lnTo>
                      <a:pt x="589" y="1833"/>
                    </a:lnTo>
                    <a:lnTo>
                      <a:pt x="591" y="1836"/>
                    </a:lnTo>
                    <a:lnTo>
                      <a:pt x="594" y="1839"/>
                    </a:lnTo>
                    <a:lnTo>
                      <a:pt x="594" y="1850"/>
                    </a:lnTo>
                    <a:lnTo>
                      <a:pt x="591" y="1864"/>
                    </a:lnTo>
                    <a:lnTo>
                      <a:pt x="589" y="1862"/>
                    </a:lnTo>
                    <a:lnTo>
                      <a:pt x="574" y="1862"/>
                    </a:lnTo>
                    <a:lnTo>
                      <a:pt x="545" y="1867"/>
                    </a:lnTo>
                    <a:lnTo>
                      <a:pt x="542" y="1868"/>
                    </a:lnTo>
                    <a:lnTo>
                      <a:pt x="536" y="1877"/>
                    </a:lnTo>
                    <a:lnTo>
                      <a:pt x="535" y="1884"/>
                    </a:lnTo>
                    <a:lnTo>
                      <a:pt x="532" y="1882"/>
                    </a:lnTo>
                    <a:lnTo>
                      <a:pt x="525" y="1874"/>
                    </a:lnTo>
                    <a:lnTo>
                      <a:pt x="527" y="1862"/>
                    </a:lnTo>
                    <a:lnTo>
                      <a:pt x="508" y="1857"/>
                    </a:lnTo>
                    <a:lnTo>
                      <a:pt x="507" y="1858"/>
                    </a:lnTo>
                    <a:lnTo>
                      <a:pt x="506" y="1858"/>
                    </a:lnTo>
                    <a:lnTo>
                      <a:pt x="501" y="1860"/>
                    </a:lnTo>
                    <a:lnTo>
                      <a:pt x="490" y="1860"/>
                    </a:lnTo>
                    <a:lnTo>
                      <a:pt x="488" y="1858"/>
                    </a:lnTo>
                    <a:lnTo>
                      <a:pt x="486" y="1858"/>
                    </a:lnTo>
                    <a:lnTo>
                      <a:pt x="486" y="1857"/>
                    </a:lnTo>
                    <a:lnTo>
                      <a:pt x="485" y="1855"/>
                    </a:lnTo>
                    <a:lnTo>
                      <a:pt x="485" y="1854"/>
                    </a:lnTo>
                    <a:lnTo>
                      <a:pt x="483" y="1853"/>
                    </a:lnTo>
                    <a:lnTo>
                      <a:pt x="482" y="1853"/>
                    </a:lnTo>
                    <a:lnTo>
                      <a:pt x="482" y="1851"/>
                    </a:lnTo>
                    <a:lnTo>
                      <a:pt x="481" y="1851"/>
                    </a:lnTo>
                    <a:lnTo>
                      <a:pt x="464" y="1835"/>
                    </a:lnTo>
                    <a:lnTo>
                      <a:pt x="464" y="1833"/>
                    </a:lnTo>
                    <a:lnTo>
                      <a:pt x="457" y="1833"/>
                    </a:lnTo>
                    <a:lnTo>
                      <a:pt x="451" y="1835"/>
                    </a:lnTo>
                    <a:lnTo>
                      <a:pt x="441" y="1833"/>
                    </a:lnTo>
                    <a:lnTo>
                      <a:pt x="433" y="1829"/>
                    </a:lnTo>
                    <a:lnTo>
                      <a:pt x="431" y="1828"/>
                    </a:lnTo>
                    <a:lnTo>
                      <a:pt x="430" y="1825"/>
                    </a:lnTo>
                    <a:lnTo>
                      <a:pt x="430" y="1817"/>
                    </a:lnTo>
                    <a:lnTo>
                      <a:pt x="427" y="1814"/>
                    </a:lnTo>
                    <a:lnTo>
                      <a:pt x="411" y="1805"/>
                    </a:lnTo>
                    <a:lnTo>
                      <a:pt x="409" y="1804"/>
                    </a:lnTo>
                    <a:lnTo>
                      <a:pt x="407" y="1804"/>
                    </a:lnTo>
                    <a:lnTo>
                      <a:pt x="398" y="1801"/>
                    </a:lnTo>
                    <a:lnTo>
                      <a:pt x="393" y="1801"/>
                    </a:lnTo>
                    <a:lnTo>
                      <a:pt x="388" y="1802"/>
                    </a:lnTo>
                    <a:lnTo>
                      <a:pt x="376" y="1802"/>
                    </a:lnTo>
                    <a:lnTo>
                      <a:pt x="371" y="1807"/>
                    </a:lnTo>
                    <a:lnTo>
                      <a:pt x="371" y="1811"/>
                    </a:lnTo>
                    <a:lnTo>
                      <a:pt x="376" y="1819"/>
                    </a:lnTo>
                    <a:lnTo>
                      <a:pt x="377" y="1826"/>
                    </a:lnTo>
                    <a:lnTo>
                      <a:pt x="381" y="1831"/>
                    </a:lnTo>
                    <a:lnTo>
                      <a:pt x="384" y="1832"/>
                    </a:lnTo>
                    <a:lnTo>
                      <a:pt x="390" y="1838"/>
                    </a:lnTo>
                    <a:lnTo>
                      <a:pt x="394" y="1850"/>
                    </a:lnTo>
                    <a:lnTo>
                      <a:pt x="391" y="1861"/>
                    </a:lnTo>
                    <a:lnTo>
                      <a:pt x="388" y="1864"/>
                    </a:lnTo>
                    <a:lnTo>
                      <a:pt x="388" y="1871"/>
                    </a:lnTo>
                    <a:lnTo>
                      <a:pt x="390" y="1874"/>
                    </a:lnTo>
                    <a:lnTo>
                      <a:pt x="390" y="1903"/>
                    </a:lnTo>
                    <a:lnTo>
                      <a:pt x="386" y="1913"/>
                    </a:lnTo>
                    <a:lnTo>
                      <a:pt x="379" y="1915"/>
                    </a:lnTo>
                    <a:lnTo>
                      <a:pt x="371" y="1922"/>
                    </a:lnTo>
                    <a:lnTo>
                      <a:pt x="371" y="1925"/>
                    </a:lnTo>
                    <a:lnTo>
                      <a:pt x="373" y="1930"/>
                    </a:lnTo>
                    <a:lnTo>
                      <a:pt x="383" y="1939"/>
                    </a:lnTo>
                    <a:lnTo>
                      <a:pt x="383" y="1944"/>
                    </a:lnTo>
                    <a:lnTo>
                      <a:pt x="371" y="1958"/>
                    </a:lnTo>
                    <a:lnTo>
                      <a:pt x="360" y="1960"/>
                    </a:lnTo>
                    <a:lnTo>
                      <a:pt x="357" y="1962"/>
                    </a:lnTo>
                    <a:lnTo>
                      <a:pt x="344" y="1962"/>
                    </a:lnTo>
                    <a:lnTo>
                      <a:pt x="333" y="1965"/>
                    </a:lnTo>
                    <a:lnTo>
                      <a:pt x="330" y="1966"/>
                    </a:lnTo>
                    <a:lnTo>
                      <a:pt x="328" y="1966"/>
                    </a:lnTo>
                    <a:lnTo>
                      <a:pt x="327" y="1967"/>
                    </a:lnTo>
                    <a:lnTo>
                      <a:pt x="317" y="1984"/>
                    </a:lnTo>
                    <a:lnTo>
                      <a:pt x="317" y="1985"/>
                    </a:lnTo>
                    <a:lnTo>
                      <a:pt x="314" y="1990"/>
                    </a:lnTo>
                    <a:lnTo>
                      <a:pt x="314" y="1991"/>
                    </a:lnTo>
                    <a:lnTo>
                      <a:pt x="311" y="1998"/>
                    </a:lnTo>
                    <a:lnTo>
                      <a:pt x="297" y="2023"/>
                    </a:lnTo>
                    <a:lnTo>
                      <a:pt x="289" y="2027"/>
                    </a:lnTo>
                    <a:lnTo>
                      <a:pt x="281" y="2029"/>
                    </a:lnTo>
                    <a:lnTo>
                      <a:pt x="274" y="2026"/>
                    </a:lnTo>
                    <a:lnTo>
                      <a:pt x="273" y="2025"/>
                    </a:lnTo>
                    <a:lnTo>
                      <a:pt x="268" y="2025"/>
                    </a:lnTo>
                    <a:lnTo>
                      <a:pt x="258" y="2036"/>
                    </a:lnTo>
                    <a:lnTo>
                      <a:pt x="258" y="2037"/>
                    </a:lnTo>
                    <a:lnTo>
                      <a:pt x="257" y="2039"/>
                    </a:lnTo>
                    <a:lnTo>
                      <a:pt x="258" y="2040"/>
                    </a:lnTo>
                    <a:lnTo>
                      <a:pt x="258" y="2042"/>
                    </a:lnTo>
                    <a:lnTo>
                      <a:pt x="257" y="2048"/>
                    </a:lnTo>
                    <a:lnTo>
                      <a:pt x="257" y="2052"/>
                    </a:lnTo>
                    <a:lnTo>
                      <a:pt x="254" y="2058"/>
                    </a:lnTo>
                    <a:lnTo>
                      <a:pt x="254" y="2061"/>
                    </a:lnTo>
                    <a:lnTo>
                      <a:pt x="253" y="2062"/>
                    </a:lnTo>
                    <a:lnTo>
                      <a:pt x="250" y="2064"/>
                    </a:lnTo>
                    <a:lnTo>
                      <a:pt x="249" y="2064"/>
                    </a:lnTo>
                    <a:lnTo>
                      <a:pt x="246" y="2065"/>
                    </a:lnTo>
                    <a:lnTo>
                      <a:pt x="239" y="2065"/>
                    </a:lnTo>
                    <a:lnTo>
                      <a:pt x="237" y="2066"/>
                    </a:lnTo>
                    <a:lnTo>
                      <a:pt x="235" y="2068"/>
                    </a:lnTo>
                    <a:lnTo>
                      <a:pt x="235" y="2069"/>
                    </a:lnTo>
                    <a:lnTo>
                      <a:pt x="229" y="2078"/>
                    </a:lnTo>
                    <a:lnTo>
                      <a:pt x="229" y="2082"/>
                    </a:lnTo>
                    <a:lnTo>
                      <a:pt x="230" y="2083"/>
                    </a:lnTo>
                    <a:lnTo>
                      <a:pt x="230" y="2086"/>
                    </a:lnTo>
                    <a:lnTo>
                      <a:pt x="232" y="2097"/>
                    </a:lnTo>
                    <a:lnTo>
                      <a:pt x="232" y="2100"/>
                    </a:lnTo>
                    <a:lnTo>
                      <a:pt x="230" y="2100"/>
                    </a:lnTo>
                    <a:lnTo>
                      <a:pt x="226" y="2102"/>
                    </a:lnTo>
                    <a:lnTo>
                      <a:pt x="225" y="2102"/>
                    </a:lnTo>
                    <a:lnTo>
                      <a:pt x="211" y="2111"/>
                    </a:lnTo>
                    <a:lnTo>
                      <a:pt x="208" y="2115"/>
                    </a:lnTo>
                    <a:lnTo>
                      <a:pt x="207" y="2117"/>
                    </a:lnTo>
                    <a:lnTo>
                      <a:pt x="206" y="2119"/>
                    </a:lnTo>
                    <a:lnTo>
                      <a:pt x="196" y="2129"/>
                    </a:lnTo>
                    <a:lnTo>
                      <a:pt x="190" y="2132"/>
                    </a:lnTo>
                    <a:lnTo>
                      <a:pt x="183" y="2142"/>
                    </a:lnTo>
                    <a:lnTo>
                      <a:pt x="183" y="2143"/>
                    </a:lnTo>
                    <a:lnTo>
                      <a:pt x="182" y="2145"/>
                    </a:lnTo>
                    <a:lnTo>
                      <a:pt x="173" y="2147"/>
                    </a:lnTo>
                    <a:lnTo>
                      <a:pt x="170" y="2147"/>
                    </a:lnTo>
                    <a:lnTo>
                      <a:pt x="172" y="2157"/>
                    </a:lnTo>
                    <a:lnTo>
                      <a:pt x="170" y="2164"/>
                    </a:lnTo>
                    <a:lnTo>
                      <a:pt x="166" y="2176"/>
                    </a:lnTo>
                    <a:lnTo>
                      <a:pt x="166" y="2181"/>
                    </a:lnTo>
                    <a:lnTo>
                      <a:pt x="168" y="2182"/>
                    </a:lnTo>
                    <a:lnTo>
                      <a:pt x="168" y="2184"/>
                    </a:lnTo>
                    <a:lnTo>
                      <a:pt x="169" y="2184"/>
                    </a:lnTo>
                    <a:lnTo>
                      <a:pt x="177" y="2195"/>
                    </a:lnTo>
                    <a:lnTo>
                      <a:pt x="180" y="2219"/>
                    </a:lnTo>
                    <a:lnTo>
                      <a:pt x="184" y="2222"/>
                    </a:lnTo>
                    <a:lnTo>
                      <a:pt x="191" y="2224"/>
                    </a:lnTo>
                    <a:lnTo>
                      <a:pt x="203" y="2236"/>
                    </a:lnTo>
                    <a:lnTo>
                      <a:pt x="210" y="2238"/>
                    </a:lnTo>
                    <a:lnTo>
                      <a:pt x="218" y="2245"/>
                    </a:lnTo>
                    <a:lnTo>
                      <a:pt x="220" y="2245"/>
                    </a:lnTo>
                    <a:lnTo>
                      <a:pt x="220" y="2248"/>
                    </a:lnTo>
                    <a:lnTo>
                      <a:pt x="218" y="2249"/>
                    </a:lnTo>
                    <a:lnTo>
                      <a:pt x="217" y="2253"/>
                    </a:lnTo>
                    <a:lnTo>
                      <a:pt x="215" y="2255"/>
                    </a:lnTo>
                    <a:lnTo>
                      <a:pt x="214" y="2255"/>
                    </a:lnTo>
                    <a:lnTo>
                      <a:pt x="213" y="2256"/>
                    </a:lnTo>
                    <a:lnTo>
                      <a:pt x="210" y="2256"/>
                    </a:lnTo>
                    <a:lnTo>
                      <a:pt x="210" y="2258"/>
                    </a:lnTo>
                    <a:lnTo>
                      <a:pt x="196" y="2258"/>
                    </a:lnTo>
                    <a:lnTo>
                      <a:pt x="191" y="2266"/>
                    </a:lnTo>
                    <a:lnTo>
                      <a:pt x="193" y="2270"/>
                    </a:lnTo>
                    <a:lnTo>
                      <a:pt x="193" y="2277"/>
                    </a:lnTo>
                    <a:lnTo>
                      <a:pt x="191" y="2279"/>
                    </a:lnTo>
                    <a:lnTo>
                      <a:pt x="190" y="2283"/>
                    </a:lnTo>
                    <a:lnTo>
                      <a:pt x="187" y="2287"/>
                    </a:lnTo>
                    <a:lnTo>
                      <a:pt x="182" y="2293"/>
                    </a:lnTo>
                    <a:lnTo>
                      <a:pt x="172" y="2300"/>
                    </a:lnTo>
                    <a:lnTo>
                      <a:pt x="161" y="2300"/>
                    </a:lnTo>
                    <a:lnTo>
                      <a:pt x="155" y="2298"/>
                    </a:lnTo>
                    <a:lnTo>
                      <a:pt x="150" y="2298"/>
                    </a:lnTo>
                    <a:lnTo>
                      <a:pt x="151" y="2300"/>
                    </a:lnTo>
                    <a:lnTo>
                      <a:pt x="153" y="2304"/>
                    </a:lnTo>
                    <a:lnTo>
                      <a:pt x="154" y="2305"/>
                    </a:lnTo>
                    <a:lnTo>
                      <a:pt x="154" y="2313"/>
                    </a:lnTo>
                    <a:lnTo>
                      <a:pt x="159" y="2339"/>
                    </a:lnTo>
                    <a:lnTo>
                      <a:pt x="158" y="2339"/>
                    </a:lnTo>
                    <a:lnTo>
                      <a:pt x="154" y="2342"/>
                    </a:lnTo>
                    <a:lnTo>
                      <a:pt x="151" y="2347"/>
                    </a:lnTo>
                    <a:lnTo>
                      <a:pt x="150" y="2347"/>
                    </a:lnTo>
                    <a:lnTo>
                      <a:pt x="150" y="2364"/>
                    </a:lnTo>
                    <a:lnTo>
                      <a:pt x="151" y="2368"/>
                    </a:lnTo>
                    <a:lnTo>
                      <a:pt x="151" y="2374"/>
                    </a:lnTo>
                    <a:lnTo>
                      <a:pt x="148" y="2379"/>
                    </a:lnTo>
                    <a:lnTo>
                      <a:pt x="148" y="2380"/>
                    </a:lnTo>
                    <a:lnTo>
                      <a:pt x="146" y="2383"/>
                    </a:lnTo>
                    <a:lnTo>
                      <a:pt x="144" y="2386"/>
                    </a:lnTo>
                    <a:lnTo>
                      <a:pt x="143" y="2386"/>
                    </a:lnTo>
                    <a:lnTo>
                      <a:pt x="143" y="2393"/>
                    </a:lnTo>
                    <a:lnTo>
                      <a:pt x="144" y="2396"/>
                    </a:lnTo>
                    <a:lnTo>
                      <a:pt x="144" y="2397"/>
                    </a:lnTo>
                    <a:lnTo>
                      <a:pt x="140" y="2397"/>
                    </a:lnTo>
                    <a:lnTo>
                      <a:pt x="133" y="2393"/>
                    </a:lnTo>
                    <a:lnTo>
                      <a:pt x="117" y="2390"/>
                    </a:lnTo>
                    <a:lnTo>
                      <a:pt x="108" y="2390"/>
                    </a:lnTo>
                    <a:lnTo>
                      <a:pt x="103" y="2392"/>
                    </a:lnTo>
                    <a:lnTo>
                      <a:pt x="98" y="2397"/>
                    </a:lnTo>
                    <a:lnTo>
                      <a:pt x="87" y="2402"/>
                    </a:lnTo>
                    <a:lnTo>
                      <a:pt x="78" y="2410"/>
                    </a:lnTo>
                    <a:lnTo>
                      <a:pt x="73" y="2417"/>
                    </a:lnTo>
                    <a:lnTo>
                      <a:pt x="64" y="2417"/>
                    </a:lnTo>
                    <a:lnTo>
                      <a:pt x="59" y="2420"/>
                    </a:lnTo>
                    <a:lnTo>
                      <a:pt x="55" y="2424"/>
                    </a:lnTo>
                    <a:lnTo>
                      <a:pt x="52" y="2431"/>
                    </a:lnTo>
                    <a:lnTo>
                      <a:pt x="48" y="2431"/>
                    </a:lnTo>
                    <a:lnTo>
                      <a:pt x="46" y="2434"/>
                    </a:lnTo>
                    <a:lnTo>
                      <a:pt x="46" y="2438"/>
                    </a:lnTo>
                    <a:lnTo>
                      <a:pt x="49" y="2438"/>
                    </a:lnTo>
                    <a:lnTo>
                      <a:pt x="50" y="2439"/>
                    </a:lnTo>
                    <a:lnTo>
                      <a:pt x="50" y="2441"/>
                    </a:lnTo>
                    <a:lnTo>
                      <a:pt x="49" y="2442"/>
                    </a:lnTo>
                    <a:lnTo>
                      <a:pt x="48" y="2442"/>
                    </a:lnTo>
                    <a:lnTo>
                      <a:pt x="43" y="2441"/>
                    </a:lnTo>
                    <a:lnTo>
                      <a:pt x="43" y="2445"/>
                    </a:lnTo>
                    <a:lnTo>
                      <a:pt x="46" y="2450"/>
                    </a:lnTo>
                    <a:lnTo>
                      <a:pt x="48" y="2456"/>
                    </a:lnTo>
                    <a:lnTo>
                      <a:pt x="48" y="2457"/>
                    </a:lnTo>
                    <a:lnTo>
                      <a:pt x="50" y="2460"/>
                    </a:lnTo>
                    <a:lnTo>
                      <a:pt x="55" y="2463"/>
                    </a:lnTo>
                    <a:lnTo>
                      <a:pt x="60" y="2469"/>
                    </a:lnTo>
                    <a:lnTo>
                      <a:pt x="62" y="2473"/>
                    </a:lnTo>
                    <a:lnTo>
                      <a:pt x="62" y="2477"/>
                    </a:lnTo>
                    <a:lnTo>
                      <a:pt x="64" y="2492"/>
                    </a:lnTo>
                    <a:lnTo>
                      <a:pt x="69" y="2504"/>
                    </a:lnTo>
                    <a:lnTo>
                      <a:pt x="70" y="2504"/>
                    </a:lnTo>
                    <a:lnTo>
                      <a:pt x="70" y="2505"/>
                    </a:lnTo>
                    <a:lnTo>
                      <a:pt x="71" y="2505"/>
                    </a:lnTo>
                    <a:lnTo>
                      <a:pt x="90" y="2526"/>
                    </a:lnTo>
                    <a:lnTo>
                      <a:pt x="101" y="2533"/>
                    </a:lnTo>
                    <a:lnTo>
                      <a:pt x="101" y="2540"/>
                    </a:lnTo>
                    <a:lnTo>
                      <a:pt x="99" y="2544"/>
                    </a:lnTo>
                    <a:lnTo>
                      <a:pt x="99" y="2548"/>
                    </a:lnTo>
                    <a:lnTo>
                      <a:pt x="95" y="2558"/>
                    </a:lnTo>
                    <a:lnTo>
                      <a:pt x="92" y="2562"/>
                    </a:lnTo>
                    <a:lnTo>
                      <a:pt x="90" y="2562"/>
                    </a:lnTo>
                    <a:lnTo>
                      <a:pt x="90" y="2568"/>
                    </a:lnTo>
                    <a:lnTo>
                      <a:pt x="80" y="2568"/>
                    </a:lnTo>
                    <a:lnTo>
                      <a:pt x="48" y="2572"/>
                    </a:lnTo>
                    <a:lnTo>
                      <a:pt x="36" y="2569"/>
                    </a:lnTo>
                    <a:lnTo>
                      <a:pt x="31" y="2569"/>
                    </a:lnTo>
                    <a:lnTo>
                      <a:pt x="29" y="2571"/>
                    </a:lnTo>
                    <a:lnTo>
                      <a:pt x="29" y="2572"/>
                    </a:lnTo>
                    <a:lnTo>
                      <a:pt x="28" y="2574"/>
                    </a:lnTo>
                    <a:lnTo>
                      <a:pt x="28" y="2575"/>
                    </a:lnTo>
                    <a:lnTo>
                      <a:pt x="26" y="2575"/>
                    </a:lnTo>
                    <a:lnTo>
                      <a:pt x="25" y="2576"/>
                    </a:lnTo>
                    <a:lnTo>
                      <a:pt x="17" y="2580"/>
                    </a:lnTo>
                    <a:lnTo>
                      <a:pt x="7" y="2582"/>
                    </a:lnTo>
                    <a:lnTo>
                      <a:pt x="0" y="2584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7" name="Freeform 6546">
                <a:extLst>
                  <a:ext uri="{FF2B5EF4-FFF2-40B4-BE49-F238E27FC236}">
                    <a16:creationId xmlns:a16="http://schemas.microsoft.com/office/drawing/2014/main" id="{A1409B63-629A-5AFA-7391-0530B2F281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4" y="2115"/>
                <a:ext cx="5" cy="1"/>
              </a:xfrm>
              <a:custGeom>
                <a:avLst/>
                <a:gdLst>
                  <a:gd name="T0" fmla="*/ 0 w 21"/>
                  <a:gd name="T1" fmla="*/ 0 h 5"/>
                  <a:gd name="T2" fmla="*/ 16 w 21"/>
                  <a:gd name="T3" fmla="*/ 5 h 5"/>
                  <a:gd name="T4" fmla="*/ 21 w 21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" h="5">
                    <a:moveTo>
                      <a:pt x="0" y="0"/>
                    </a:moveTo>
                    <a:lnTo>
                      <a:pt x="16" y="5"/>
                    </a:lnTo>
                    <a:lnTo>
                      <a:pt x="21" y="5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8" name="Line 6547">
                <a:extLst>
                  <a:ext uri="{FF2B5EF4-FFF2-40B4-BE49-F238E27FC236}">
                    <a16:creationId xmlns:a16="http://schemas.microsoft.com/office/drawing/2014/main" id="{8CF42CE2-8ECE-B7A1-C848-F58599128A7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954" y="2115"/>
                <a:ext cx="5" cy="1"/>
              </a:xfrm>
              <a:prstGeom prst="line">
                <a:avLst/>
              </a:pr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9" name="Freeform 6548">
                <a:extLst>
                  <a:ext uri="{FF2B5EF4-FFF2-40B4-BE49-F238E27FC236}">
                    <a16:creationId xmlns:a16="http://schemas.microsoft.com/office/drawing/2014/main" id="{12408732-4CB9-9A8A-01EF-89C146E001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9" y="2728"/>
                <a:ext cx="395" cy="387"/>
              </a:xfrm>
              <a:custGeom>
                <a:avLst/>
                <a:gdLst>
                  <a:gd name="T0" fmla="*/ 1507 w 1578"/>
                  <a:gd name="T1" fmla="*/ 135 h 1547"/>
                  <a:gd name="T2" fmla="*/ 1441 w 1578"/>
                  <a:gd name="T3" fmla="*/ 166 h 1547"/>
                  <a:gd name="T4" fmla="*/ 1406 w 1578"/>
                  <a:gd name="T5" fmla="*/ 127 h 1547"/>
                  <a:gd name="T6" fmla="*/ 1355 w 1578"/>
                  <a:gd name="T7" fmla="*/ 168 h 1547"/>
                  <a:gd name="T8" fmla="*/ 1307 w 1578"/>
                  <a:gd name="T9" fmla="*/ 187 h 1547"/>
                  <a:gd name="T10" fmla="*/ 1283 w 1578"/>
                  <a:gd name="T11" fmla="*/ 186 h 1547"/>
                  <a:gd name="T12" fmla="*/ 1247 w 1578"/>
                  <a:gd name="T13" fmla="*/ 223 h 1547"/>
                  <a:gd name="T14" fmla="*/ 1221 w 1578"/>
                  <a:gd name="T15" fmla="*/ 214 h 1547"/>
                  <a:gd name="T16" fmla="*/ 1183 w 1578"/>
                  <a:gd name="T17" fmla="*/ 182 h 1547"/>
                  <a:gd name="T18" fmla="*/ 1144 w 1578"/>
                  <a:gd name="T19" fmla="*/ 144 h 1547"/>
                  <a:gd name="T20" fmla="*/ 1120 w 1578"/>
                  <a:gd name="T21" fmla="*/ 111 h 1547"/>
                  <a:gd name="T22" fmla="*/ 1081 w 1578"/>
                  <a:gd name="T23" fmla="*/ 78 h 1547"/>
                  <a:gd name="T24" fmla="*/ 1056 w 1578"/>
                  <a:gd name="T25" fmla="*/ 41 h 1547"/>
                  <a:gd name="T26" fmla="*/ 1000 w 1578"/>
                  <a:gd name="T27" fmla="*/ 25 h 1547"/>
                  <a:gd name="T28" fmla="*/ 930 w 1578"/>
                  <a:gd name="T29" fmla="*/ 32 h 1547"/>
                  <a:gd name="T30" fmla="*/ 899 w 1578"/>
                  <a:gd name="T31" fmla="*/ 3 h 1547"/>
                  <a:gd name="T32" fmla="*/ 835 w 1578"/>
                  <a:gd name="T33" fmla="*/ 32 h 1547"/>
                  <a:gd name="T34" fmla="*/ 803 w 1578"/>
                  <a:gd name="T35" fmla="*/ 50 h 1547"/>
                  <a:gd name="T36" fmla="*/ 749 w 1578"/>
                  <a:gd name="T37" fmla="*/ 68 h 1547"/>
                  <a:gd name="T38" fmla="*/ 761 w 1578"/>
                  <a:gd name="T39" fmla="*/ 161 h 1547"/>
                  <a:gd name="T40" fmla="*/ 775 w 1578"/>
                  <a:gd name="T41" fmla="*/ 192 h 1547"/>
                  <a:gd name="T42" fmla="*/ 781 w 1578"/>
                  <a:gd name="T43" fmla="*/ 229 h 1547"/>
                  <a:gd name="T44" fmla="*/ 760 w 1578"/>
                  <a:gd name="T45" fmla="*/ 265 h 1547"/>
                  <a:gd name="T46" fmla="*/ 778 w 1578"/>
                  <a:gd name="T47" fmla="*/ 307 h 1547"/>
                  <a:gd name="T48" fmla="*/ 747 w 1578"/>
                  <a:gd name="T49" fmla="*/ 312 h 1547"/>
                  <a:gd name="T50" fmla="*/ 712 w 1578"/>
                  <a:gd name="T51" fmla="*/ 352 h 1547"/>
                  <a:gd name="T52" fmla="*/ 679 w 1578"/>
                  <a:gd name="T53" fmla="*/ 373 h 1547"/>
                  <a:gd name="T54" fmla="*/ 633 w 1578"/>
                  <a:gd name="T55" fmla="*/ 426 h 1547"/>
                  <a:gd name="T56" fmla="*/ 601 w 1578"/>
                  <a:gd name="T57" fmla="*/ 466 h 1547"/>
                  <a:gd name="T58" fmla="*/ 610 w 1578"/>
                  <a:gd name="T59" fmla="*/ 487 h 1547"/>
                  <a:gd name="T60" fmla="*/ 620 w 1578"/>
                  <a:gd name="T61" fmla="*/ 540 h 1547"/>
                  <a:gd name="T62" fmla="*/ 560 w 1578"/>
                  <a:gd name="T63" fmla="*/ 573 h 1547"/>
                  <a:gd name="T64" fmla="*/ 531 w 1578"/>
                  <a:gd name="T65" fmla="*/ 599 h 1547"/>
                  <a:gd name="T66" fmla="*/ 500 w 1578"/>
                  <a:gd name="T67" fmla="*/ 640 h 1547"/>
                  <a:gd name="T68" fmla="*/ 422 w 1578"/>
                  <a:gd name="T69" fmla="*/ 655 h 1547"/>
                  <a:gd name="T70" fmla="*/ 398 w 1578"/>
                  <a:gd name="T71" fmla="*/ 696 h 1547"/>
                  <a:gd name="T72" fmla="*/ 358 w 1578"/>
                  <a:gd name="T73" fmla="*/ 772 h 1547"/>
                  <a:gd name="T74" fmla="*/ 338 w 1578"/>
                  <a:gd name="T75" fmla="*/ 831 h 1547"/>
                  <a:gd name="T76" fmla="*/ 302 w 1578"/>
                  <a:gd name="T77" fmla="*/ 834 h 1547"/>
                  <a:gd name="T78" fmla="*/ 261 w 1578"/>
                  <a:gd name="T79" fmla="*/ 861 h 1547"/>
                  <a:gd name="T80" fmla="*/ 225 w 1578"/>
                  <a:gd name="T81" fmla="*/ 898 h 1547"/>
                  <a:gd name="T82" fmla="*/ 200 w 1578"/>
                  <a:gd name="T83" fmla="*/ 915 h 1547"/>
                  <a:gd name="T84" fmla="*/ 218 w 1578"/>
                  <a:gd name="T85" fmla="*/ 1001 h 1547"/>
                  <a:gd name="T86" fmla="*/ 233 w 1578"/>
                  <a:gd name="T87" fmla="*/ 1050 h 1547"/>
                  <a:gd name="T88" fmla="*/ 250 w 1578"/>
                  <a:gd name="T89" fmla="*/ 1085 h 1547"/>
                  <a:gd name="T90" fmla="*/ 275 w 1578"/>
                  <a:gd name="T91" fmla="*/ 1095 h 1547"/>
                  <a:gd name="T92" fmla="*/ 282 w 1578"/>
                  <a:gd name="T93" fmla="*/ 1183 h 1547"/>
                  <a:gd name="T94" fmla="*/ 231 w 1578"/>
                  <a:gd name="T95" fmla="*/ 1209 h 1547"/>
                  <a:gd name="T96" fmla="*/ 183 w 1578"/>
                  <a:gd name="T97" fmla="*/ 1211 h 1547"/>
                  <a:gd name="T98" fmla="*/ 123 w 1578"/>
                  <a:gd name="T99" fmla="*/ 1240 h 1547"/>
                  <a:gd name="T100" fmla="*/ 105 w 1578"/>
                  <a:gd name="T101" fmla="*/ 1184 h 1547"/>
                  <a:gd name="T102" fmla="*/ 53 w 1578"/>
                  <a:gd name="T103" fmla="*/ 1199 h 1547"/>
                  <a:gd name="T104" fmla="*/ 59 w 1578"/>
                  <a:gd name="T105" fmla="*/ 1230 h 1547"/>
                  <a:gd name="T106" fmla="*/ 41 w 1578"/>
                  <a:gd name="T107" fmla="*/ 1271 h 1547"/>
                  <a:gd name="T108" fmla="*/ 45 w 1578"/>
                  <a:gd name="T109" fmla="*/ 1303 h 1547"/>
                  <a:gd name="T110" fmla="*/ 85 w 1578"/>
                  <a:gd name="T111" fmla="*/ 1316 h 1547"/>
                  <a:gd name="T112" fmla="*/ 130 w 1578"/>
                  <a:gd name="T113" fmla="*/ 1362 h 1547"/>
                  <a:gd name="T114" fmla="*/ 101 w 1578"/>
                  <a:gd name="T115" fmla="*/ 1386 h 1547"/>
                  <a:gd name="T116" fmla="*/ 99 w 1578"/>
                  <a:gd name="T117" fmla="*/ 1446 h 1547"/>
                  <a:gd name="T118" fmla="*/ 52 w 1578"/>
                  <a:gd name="T119" fmla="*/ 1513 h 1547"/>
                  <a:gd name="T120" fmla="*/ 11 w 1578"/>
                  <a:gd name="T121" fmla="*/ 1544 h 1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578" h="1547">
                    <a:moveTo>
                      <a:pt x="1578" y="135"/>
                    </a:moveTo>
                    <a:lnTo>
                      <a:pt x="1566" y="135"/>
                    </a:lnTo>
                    <a:lnTo>
                      <a:pt x="1560" y="130"/>
                    </a:lnTo>
                    <a:lnTo>
                      <a:pt x="1557" y="123"/>
                    </a:lnTo>
                    <a:lnTo>
                      <a:pt x="1557" y="122"/>
                    </a:lnTo>
                    <a:lnTo>
                      <a:pt x="1556" y="122"/>
                    </a:lnTo>
                    <a:lnTo>
                      <a:pt x="1543" y="123"/>
                    </a:lnTo>
                    <a:lnTo>
                      <a:pt x="1510" y="134"/>
                    </a:lnTo>
                    <a:lnTo>
                      <a:pt x="1508" y="135"/>
                    </a:lnTo>
                    <a:lnTo>
                      <a:pt x="1507" y="135"/>
                    </a:lnTo>
                    <a:lnTo>
                      <a:pt x="1507" y="134"/>
                    </a:lnTo>
                    <a:lnTo>
                      <a:pt x="1499" y="134"/>
                    </a:lnTo>
                    <a:lnTo>
                      <a:pt x="1484" y="137"/>
                    </a:lnTo>
                    <a:lnTo>
                      <a:pt x="1476" y="140"/>
                    </a:lnTo>
                    <a:lnTo>
                      <a:pt x="1464" y="151"/>
                    </a:lnTo>
                    <a:lnTo>
                      <a:pt x="1462" y="154"/>
                    </a:lnTo>
                    <a:lnTo>
                      <a:pt x="1461" y="154"/>
                    </a:lnTo>
                    <a:lnTo>
                      <a:pt x="1455" y="158"/>
                    </a:lnTo>
                    <a:lnTo>
                      <a:pt x="1447" y="161"/>
                    </a:lnTo>
                    <a:lnTo>
                      <a:pt x="1441" y="166"/>
                    </a:lnTo>
                    <a:lnTo>
                      <a:pt x="1437" y="172"/>
                    </a:lnTo>
                    <a:lnTo>
                      <a:pt x="1436" y="175"/>
                    </a:lnTo>
                    <a:lnTo>
                      <a:pt x="1427" y="175"/>
                    </a:lnTo>
                    <a:lnTo>
                      <a:pt x="1423" y="171"/>
                    </a:lnTo>
                    <a:lnTo>
                      <a:pt x="1424" y="161"/>
                    </a:lnTo>
                    <a:lnTo>
                      <a:pt x="1424" y="155"/>
                    </a:lnTo>
                    <a:lnTo>
                      <a:pt x="1423" y="148"/>
                    </a:lnTo>
                    <a:lnTo>
                      <a:pt x="1423" y="142"/>
                    </a:lnTo>
                    <a:lnTo>
                      <a:pt x="1408" y="130"/>
                    </a:lnTo>
                    <a:lnTo>
                      <a:pt x="1406" y="127"/>
                    </a:lnTo>
                    <a:lnTo>
                      <a:pt x="1406" y="130"/>
                    </a:lnTo>
                    <a:lnTo>
                      <a:pt x="1388" y="127"/>
                    </a:lnTo>
                    <a:lnTo>
                      <a:pt x="1387" y="127"/>
                    </a:lnTo>
                    <a:lnTo>
                      <a:pt x="1382" y="129"/>
                    </a:lnTo>
                    <a:lnTo>
                      <a:pt x="1381" y="130"/>
                    </a:lnTo>
                    <a:lnTo>
                      <a:pt x="1380" y="131"/>
                    </a:lnTo>
                    <a:lnTo>
                      <a:pt x="1379" y="135"/>
                    </a:lnTo>
                    <a:lnTo>
                      <a:pt x="1377" y="135"/>
                    </a:lnTo>
                    <a:lnTo>
                      <a:pt x="1369" y="142"/>
                    </a:lnTo>
                    <a:lnTo>
                      <a:pt x="1355" y="168"/>
                    </a:lnTo>
                    <a:lnTo>
                      <a:pt x="1353" y="169"/>
                    </a:lnTo>
                    <a:lnTo>
                      <a:pt x="1346" y="169"/>
                    </a:lnTo>
                    <a:lnTo>
                      <a:pt x="1328" y="173"/>
                    </a:lnTo>
                    <a:lnTo>
                      <a:pt x="1324" y="178"/>
                    </a:lnTo>
                    <a:lnTo>
                      <a:pt x="1323" y="180"/>
                    </a:lnTo>
                    <a:lnTo>
                      <a:pt x="1319" y="183"/>
                    </a:lnTo>
                    <a:lnTo>
                      <a:pt x="1311" y="186"/>
                    </a:lnTo>
                    <a:lnTo>
                      <a:pt x="1310" y="186"/>
                    </a:lnTo>
                    <a:lnTo>
                      <a:pt x="1307" y="185"/>
                    </a:lnTo>
                    <a:lnTo>
                      <a:pt x="1307" y="187"/>
                    </a:lnTo>
                    <a:lnTo>
                      <a:pt x="1299" y="201"/>
                    </a:lnTo>
                    <a:lnTo>
                      <a:pt x="1297" y="202"/>
                    </a:lnTo>
                    <a:lnTo>
                      <a:pt x="1297" y="201"/>
                    </a:lnTo>
                    <a:lnTo>
                      <a:pt x="1289" y="201"/>
                    </a:lnTo>
                    <a:lnTo>
                      <a:pt x="1290" y="198"/>
                    </a:lnTo>
                    <a:lnTo>
                      <a:pt x="1290" y="186"/>
                    </a:lnTo>
                    <a:lnTo>
                      <a:pt x="1289" y="186"/>
                    </a:lnTo>
                    <a:lnTo>
                      <a:pt x="1285" y="185"/>
                    </a:lnTo>
                    <a:lnTo>
                      <a:pt x="1283" y="185"/>
                    </a:lnTo>
                    <a:lnTo>
                      <a:pt x="1283" y="186"/>
                    </a:lnTo>
                    <a:lnTo>
                      <a:pt x="1281" y="197"/>
                    </a:lnTo>
                    <a:lnTo>
                      <a:pt x="1281" y="208"/>
                    </a:lnTo>
                    <a:lnTo>
                      <a:pt x="1278" y="214"/>
                    </a:lnTo>
                    <a:lnTo>
                      <a:pt x="1276" y="215"/>
                    </a:lnTo>
                    <a:lnTo>
                      <a:pt x="1275" y="218"/>
                    </a:lnTo>
                    <a:lnTo>
                      <a:pt x="1274" y="218"/>
                    </a:lnTo>
                    <a:lnTo>
                      <a:pt x="1272" y="219"/>
                    </a:lnTo>
                    <a:lnTo>
                      <a:pt x="1260" y="219"/>
                    </a:lnTo>
                    <a:lnTo>
                      <a:pt x="1253" y="218"/>
                    </a:lnTo>
                    <a:lnTo>
                      <a:pt x="1247" y="223"/>
                    </a:lnTo>
                    <a:lnTo>
                      <a:pt x="1244" y="228"/>
                    </a:lnTo>
                    <a:lnTo>
                      <a:pt x="1243" y="231"/>
                    </a:lnTo>
                    <a:lnTo>
                      <a:pt x="1242" y="231"/>
                    </a:lnTo>
                    <a:lnTo>
                      <a:pt x="1243" y="226"/>
                    </a:lnTo>
                    <a:lnTo>
                      <a:pt x="1243" y="223"/>
                    </a:lnTo>
                    <a:lnTo>
                      <a:pt x="1236" y="212"/>
                    </a:lnTo>
                    <a:lnTo>
                      <a:pt x="1225" y="201"/>
                    </a:lnTo>
                    <a:lnTo>
                      <a:pt x="1223" y="201"/>
                    </a:lnTo>
                    <a:lnTo>
                      <a:pt x="1223" y="208"/>
                    </a:lnTo>
                    <a:lnTo>
                      <a:pt x="1221" y="214"/>
                    </a:lnTo>
                    <a:lnTo>
                      <a:pt x="1211" y="225"/>
                    </a:lnTo>
                    <a:lnTo>
                      <a:pt x="1209" y="223"/>
                    </a:lnTo>
                    <a:lnTo>
                      <a:pt x="1209" y="221"/>
                    </a:lnTo>
                    <a:lnTo>
                      <a:pt x="1201" y="211"/>
                    </a:lnTo>
                    <a:lnTo>
                      <a:pt x="1193" y="202"/>
                    </a:lnTo>
                    <a:lnTo>
                      <a:pt x="1187" y="200"/>
                    </a:lnTo>
                    <a:lnTo>
                      <a:pt x="1183" y="193"/>
                    </a:lnTo>
                    <a:lnTo>
                      <a:pt x="1184" y="193"/>
                    </a:lnTo>
                    <a:lnTo>
                      <a:pt x="1183" y="192"/>
                    </a:lnTo>
                    <a:lnTo>
                      <a:pt x="1183" y="182"/>
                    </a:lnTo>
                    <a:lnTo>
                      <a:pt x="1180" y="168"/>
                    </a:lnTo>
                    <a:lnTo>
                      <a:pt x="1179" y="165"/>
                    </a:lnTo>
                    <a:lnTo>
                      <a:pt x="1177" y="165"/>
                    </a:lnTo>
                    <a:lnTo>
                      <a:pt x="1170" y="159"/>
                    </a:lnTo>
                    <a:lnTo>
                      <a:pt x="1169" y="158"/>
                    </a:lnTo>
                    <a:lnTo>
                      <a:pt x="1168" y="158"/>
                    </a:lnTo>
                    <a:lnTo>
                      <a:pt x="1168" y="159"/>
                    </a:lnTo>
                    <a:lnTo>
                      <a:pt x="1161" y="155"/>
                    </a:lnTo>
                    <a:lnTo>
                      <a:pt x="1151" y="145"/>
                    </a:lnTo>
                    <a:lnTo>
                      <a:pt x="1144" y="144"/>
                    </a:lnTo>
                    <a:lnTo>
                      <a:pt x="1133" y="144"/>
                    </a:lnTo>
                    <a:lnTo>
                      <a:pt x="1131" y="145"/>
                    </a:lnTo>
                    <a:lnTo>
                      <a:pt x="1130" y="145"/>
                    </a:lnTo>
                    <a:lnTo>
                      <a:pt x="1129" y="144"/>
                    </a:lnTo>
                    <a:lnTo>
                      <a:pt x="1129" y="141"/>
                    </a:lnTo>
                    <a:lnTo>
                      <a:pt x="1127" y="141"/>
                    </a:lnTo>
                    <a:lnTo>
                      <a:pt x="1127" y="138"/>
                    </a:lnTo>
                    <a:lnTo>
                      <a:pt x="1126" y="126"/>
                    </a:lnTo>
                    <a:lnTo>
                      <a:pt x="1122" y="116"/>
                    </a:lnTo>
                    <a:lnTo>
                      <a:pt x="1120" y="111"/>
                    </a:lnTo>
                    <a:lnTo>
                      <a:pt x="1120" y="108"/>
                    </a:lnTo>
                    <a:lnTo>
                      <a:pt x="1117" y="105"/>
                    </a:lnTo>
                    <a:lnTo>
                      <a:pt x="1102" y="95"/>
                    </a:lnTo>
                    <a:lnTo>
                      <a:pt x="1102" y="94"/>
                    </a:lnTo>
                    <a:lnTo>
                      <a:pt x="1101" y="92"/>
                    </a:lnTo>
                    <a:lnTo>
                      <a:pt x="1098" y="82"/>
                    </a:lnTo>
                    <a:lnTo>
                      <a:pt x="1098" y="81"/>
                    </a:lnTo>
                    <a:lnTo>
                      <a:pt x="1094" y="81"/>
                    </a:lnTo>
                    <a:lnTo>
                      <a:pt x="1088" y="78"/>
                    </a:lnTo>
                    <a:lnTo>
                      <a:pt x="1081" y="78"/>
                    </a:lnTo>
                    <a:lnTo>
                      <a:pt x="1081" y="75"/>
                    </a:lnTo>
                    <a:lnTo>
                      <a:pt x="1066" y="59"/>
                    </a:lnTo>
                    <a:lnTo>
                      <a:pt x="1063" y="58"/>
                    </a:lnTo>
                    <a:lnTo>
                      <a:pt x="1060" y="55"/>
                    </a:lnTo>
                    <a:lnTo>
                      <a:pt x="1057" y="49"/>
                    </a:lnTo>
                    <a:lnTo>
                      <a:pt x="1056" y="43"/>
                    </a:lnTo>
                    <a:lnTo>
                      <a:pt x="1056" y="42"/>
                    </a:lnTo>
                    <a:lnTo>
                      <a:pt x="1057" y="41"/>
                    </a:lnTo>
                    <a:lnTo>
                      <a:pt x="1056" y="39"/>
                    </a:lnTo>
                    <a:lnTo>
                      <a:pt x="1056" y="41"/>
                    </a:lnTo>
                    <a:lnTo>
                      <a:pt x="1052" y="38"/>
                    </a:lnTo>
                    <a:lnTo>
                      <a:pt x="1034" y="28"/>
                    </a:lnTo>
                    <a:lnTo>
                      <a:pt x="1031" y="25"/>
                    </a:lnTo>
                    <a:lnTo>
                      <a:pt x="1029" y="25"/>
                    </a:lnTo>
                    <a:lnTo>
                      <a:pt x="1025" y="24"/>
                    </a:lnTo>
                    <a:lnTo>
                      <a:pt x="1011" y="25"/>
                    </a:lnTo>
                    <a:lnTo>
                      <a:pt x="1005" y="28"/>
                    </a:lnTo>
                    <a:lnTo>
                      <a:pt x="1002" y="32"/>
                    </a:lnTo>
                    <a:lnTo>
                      <a:pt x="1000" y="31"/>
                    </a:lnTo>
                    <a:lnTo>
                      <a:pt x="1000" y="25"/>
                    </a:lnTo>
                    <a:lnTo>
                      <a:pt x="1002" y="24"/>
                    </a:lnTo>
                    <a:lnTo>
                      <a:pt x="1000" y="24"/>
                    </a:lnTo>
                    <a:lnTo>
                      <a:pt x="978" y="18"/>
                    </a:lnTo>
                    <a:lnTo>
                      <a:pt x="964" y="11"/>
                    </a:lnTo>
                    <a:lnTo>
                      <a:pt x="958" y="11"/>
                    </a:lnTo>
                    <a:lnTo>
                      <a:pt x="952" y="14"/>
                    </a:lnTo>
                    <a:lnTo>
                      <a:pt x="950" y="17"/>
                    </a:lnTo>
                    <a:lnTo>
                      <a:pt x="947" y="18"/>
                    </a:lnTo>
                    <a:lnTo>
                      <a:pt x="933" y="31"/>
                    </a:lnTo>
                    <a:lnTo>
                      <a:pt x="930" y="32"/>
                    </a:lnTo>
                    <a:lnTo>
                      <a:pt x="929" y="32"/>
                    </a:lnTo>
                    <a:lnTo>
                      <a:pt x="928" y="31"/>
                    </a:lnTo>
                    <a:lnTo>
                      <a:pt x="926" y="31"/>
                    </a:lnTo>
                    <a:lnTo>
                      <a:pt x="923" y="32"/>
                    </a:lnTo>
                    <a:lnTo>
                      <a:pt x="922" y="32"/>
                    </a:lnTo>
                    <a:lnTo>
                      <a:pt x="919" y="28"/>
                    </a:lnTo>
                    <a:lnTo>
                      <a:pt x="919" y="27"/>
                    </a:lnTo>
                    <a:lnTo>
                      <a:pt x="916" y="6"/>
                    </a:lnTo>
                    <a:lnTo>
                      <a:pt x="909" y="0"/>
                    </a:lnTo>
                    <a:lnTo>
                      <a:pt x="899" y="3"/>
                    </a:lnTo>
                    <a:lnTo>
                      <a:pt x="898" y="3"/>
                    </a:lnTo>
                    <a:lnTo>
                      <a:pt x="898" y="6"/>
                    </a:lnTo>
                    <a:lnTo>
                      <a:pt x="890" y="8"/>
                    </a:lnTo>
                    <a:lnTo>
                      <a:pt x="881" y="8"/>
                    </a:lnTo>
                    <a:lnTo>
                      <a:pt x="876" y="10"/>
                    </a:lnTo>
                    <a:lnTo>
                      <a:pt x="869" y="13"/>
                    </a:lnTo>
                    <a:lnTo>
                      <a:pt x="868" y="13"/>
                    </a:lnTo>
                    <a:lnTo>
                      <a:pt x="838" y="34"/>
                    </a:lnTo>
                    <a:lnTo>
                      <a:pt x="837" y="32"/>
                    </a:lnTo>
                    <a:lnTo>
                      <a:pt x="835" y="32"/>
                    </a:lnTo>
                    <a:lnTo>
                      <a:pt x="835" y="34"/>
                    </a:lnTo>
                    <a:lnTo>
                      <a:pt x="834" y="34"/>
                    </a:lnTo>
                    <a:lnTo>
                      <a:pt x="834" y="36"/>
                    </a:lnTo>
                    <a:lnTo>
                      <a:pt x="835" y="39"/>
                    </a:lnTo>
                    <a:lnTo>
                      <a:pt x="830" y="49"/>
                    </a:lnTo>
                    <a:lnTo>
                      <a:pt x="816" y="56"/>
                    </a:lnTo>
                    <a:lnTo>
                      <a:pt x="813" y="56"/>
                    </a:lnTo>
                    <a:lnTo>
                      <a:pt x="811" y="55"/>
                    </a:lnTo>
                    <a:lnTo>
                      <a:pt x="807" y="53"/>
                    </a:lnTo>
                    <a:lnTo>
                      <a:pt x="803" y="50"/>
                    </a:lnTo>
                    <a:lnTo>
                      <a:pt x="803" y="49"/>
                    </a:lnTo>
                    <a:lnTo>
                      <a:pt x="798" y="46"/>
                    </a:lnTo>
                    <a:lnTo>
                      <a:pt x="798" y="45"/>
                    </a:lnTo>
                    <a:lnTo>
                      <a:pt x="796" y="46"/>
                    </a:lnTo>
                    <a:lnTo>
                      <a:pt x="791" y="53"/>
                    </a:lnTo>
                    <a:lnTo>
                      <a:pt x="785" y="58"/>
                    </a:lnTo>
                    <a:lnTo>
                      <a:pt x="777" y="63"/>
                    </a:lnTo>
                    <a:lnTo>
                      <a:pt x="772" y="64"/>
                    </a:lnTo>
                    <a:lnTo>
                      <a:pt x="751" y="68"/>
                    </a:lnTo>
                    <a:lnTo>
                      <a:pt x="749" y="68"/>
                    </a:lnTo>
                    <a:lnTo>
                      <a:pt x="749" y="70"/>
                    </a:lnTo>
                    <a:lnTo>
                      <a:pt x="750" y="71"/>
                    </a:lnTo>
                    <a:lnTo>
                      <a:pt x="753" y="81"/>
                    </a:lnTo>
                    <a:lnTo>
                      <a:pt x="754" y="82"/>
                    </a:lnTo>
                    <a:lnTo>
                      <a:pt x="756" y="106"/>
                    </a:lnTo>
                    <a:lnTo>
                      <a:pt x="754" y="119"/>
                    </a:lnTo>
                    <a:lnTo>
                      <a:pt x="756" y="135"/>
                    </a:lnTo>
                    <a:lnTo>
                      <a:pt x="758" y="140"/>
                    </a:lnTo>
                    <a:lnTo>
                      <a:pt x="760" y="145"/>
                    </a:lnTo>
                    <a:lnTo>
                      <a:pt x="761" y="161"/>
                    </a:lnTo>
                    <a:lnTo>
                      <a:pt x="770" y="175"/>
                    </a:lnTo>
                    <a:lnTo>
                      <a:pt x="772" y="178"/>
                    </a:lnTo>
                    <a:lnTo>
                      <a:pt x="774" y="178"/>
                    </a:lnTo>
                    <a:lnTo>
                      <a:pt x="777" y="176"/>
                    </a:lnTo>
                    <a:lnTo>
                      <a:pt x="777" y="178"/>
                    </a:lnTo>
                    <a:lnTo>
                      <a:pt x="778" y="179"/>
                    </a:lnTo>
                    <a:lnTo>
                      <a:pt x="779" y="186"/>
                    </a:lnTo>
                    <a:lnTo>
                      <a:pt x="779" y="190"/>
                    </a:lnTo>
                    <a:lnTo>
                      <a:pt x="777" y="190"/>
                    </a:lnTo>
                    <a:lnTo>
                      <a:pt x="775" y="192"/>
                    </a:lnTo>
                    <a:lnTo>
                      <a:pt x="777" y="192"/>
                    </a:lnTo>
                    <a:lnTo>
                      <a:pt x="781" y="197"/>
                    </a:lnTo>
                    <a:lnTo>
                      <a:pt x="781" y="201"/>
                    </a:lnTo>
                    <a:lnTo>
                      <a:pt x="779" y="202"/>
                    </a:lnTo>
                    <a:lnTo>
                      <a:pt x="784" y="216"/>
                    </a:lnTo>
                    <a:lnTo>
                      <a:pt x="785" y="219"/>
                    </a:lnTo>
                    <a:lnTo>
                      <a:pt x="786" y="221"/>
                    </a:lnTo>
                    <a:lnTo>
                      <a:pt x="786" y="229"/>
                    </a:lnTo>
                    <a:lnTo>
                      <a:pt x="785" y="231"/>
                    </a:lnTo>
                    <a:lnTo>
                      <a:pt x="781" y="229"/>
                    </a:lnTo>
                    <a:lnTo>
                      <a:pt x="778" y="229"/>
                    </a:lnTo>
                    <a:lnTo>
                      <a:pt x="778" y="228"/>
                    </a:lnTo>
                    <a:lnTo>
                      <a:pt x="767" y="223"/>
                    </a:lnTo>
                    <a:lnTo>
                      <a:pt x="764" y="223"/>
                    </a:lnTo>
                    <a:lnTo>
                      <a:pt x="750" y="238"/>
                    </a:lnTo>
                    <a:lnTo>
                      <a:pt x="747" y="242"/>
                    </a:lnTo>
                    <a:lnTo>
                      <a:pt x="746" y="243"/>
                    </a:lnTo>
                    <a:lnTo>
                      <a:pt x="750" y="243"/>
                    </a:lnTo>
                    <a:lnTo>
                      <a:pt x="757" y="253"/>
                    </a:lnTo>
                    <a:lnTo>
                      <a:pt x="760" y="265"/>
                    </a:lnTo>
                    <a:lnTo>
                      <a:pt x="761" y="267"/>
                    </a:lnTo>
                    <a:lnTo>
                      <a:pt x="781" y="279"/>
                    </a:lnTo>
                    <a:lnTo>
                      <a:pt x="782" y="279"/>
                    </a:lnTo>
                    <a:lnTo>
                      <a:pt x="782" y="284"/>
                    </a:lnTo>
                    <a:lnTo>
                      <a:pt x="784" y="286"/>
                    </a:lnTo>
                    <a:lnTo>
                      <a:pt x="785" y="291"/>
                    </a:lnTo>
                    <a:lnTo>
                      <a:pt x="785" y="299"/>
                    </a:lnTo>
                    <a:lnTo>
                      <a:pt x="782" y="305"/>
                    </a:lnTo>
                    <a:lnTo>
                      <a:pt x="779" y="306"/>
                    </a:lnTo>
                    <a:lnTo>
                      <a:pt x="778" y="307"/>
                    </a:lnTo>
                    <a:lnTo>
                      <a:pt x="771" y="310"/>
                    </a:lnTo>
                    <a:lnTo>
                      <a:pt x="756" y="312"/>
                    </a:lnTo>
                    <a:lnTo>
                      <a:pt x="754" y="312"/>
                    </a:lnTo>
                    <a:lnTo>
                      <a:pt x="753" y="310"/>
                    </a:lnTo>
                    <a:lnTo>
                      <a:pt x="750" y="309"/>
                    </a:lnTo>
                    <a:lnTo>
                      <a:pt x="747" y="309"/>
                    </a:lnTo>
                    <a:lnTo>
                      <a:pt x="747" y="307"/>
                    </a:lnTo>
                    <a:lnTo>
                      <a:pt x="746" y="307"/>
                    </a:lnTo>
                    <a:lnTo>
                      <a:pt x="746" y="309"/>
                    </a:lnTo>
                    <a:lnTo>
                      <a:pt x="747" y="312"/>
                    </a:lnTo>
                    <a:lnTo>
                      <a:pt x="747" y="316"/>
                    </a:lnTo>
                    <a:lnTo>
                      <a:pt x="746" y="320"/>
                    </a:lnTo>
                    <a:lnTo>
                      <a:pt x="744" y="321"/>
                    </a:lnTo>
                    <a:lnTo>
                      <a:pt x="742" y="321"/>
                    </a:lnTo>
                    <a:lnTo>
                      <a:pt x="736" y="326"/>
                    </a:lnTo>
                    <a:lnTo>
                      <a:pt x="733" y="346"/>
                    </a:lnTo>
                    <a:lnTo>
                      <a:pt x="733" y="351"/>
                    </a:lnTo>
                    <a:lnTo>
                      <a:pt x="732" y="349"/>
                    </a:lnTo>
                    <a:lnTo>
                      <a:pt x="721" y="349"/>
                    </a:lnTo>
                    <a:lnTo>
                      <a:pt x="712" y="352"/>
                    </a:lnTo>
                    <a:lnTo>
                      <a:pt x="701" y="362"/>
                    </a:lnTo>
                    <a:lnTo>
                      <a:pt x="697" y="359"/>
                    </a:lnTo>
                    <a:lnTo>
                      <a:pt x="697" y="358"/>
                    </a:lnTo>
                    <a:lnTo>
                      <a:pt x="693" y="353"/>
                    </a:lnTo>
                    <a:lnTo>
                      <a:pt x="687" y="356"/>
                    </a:lnTo>
                    <a:lnTo>
                      <a:pt x="686" y="358"/>
                    </a:lnTo>
                    <a:lnTo>
                      <a:pt x="684" y="360"/>
                    </a:lnTo>
                    <a:lnTo>
                      <a:pt x="681" y="363"/>
                    </a:lnTo>
                    <a:lnTo>
                      <a:pt x="680" y="366"/>
                    </a:lnTo>
                    <a:lnTo>
                      <a:pt x="679" y="373"/>
                    </a:lnTo>
                    <a:lnTo>
                      <a:pt x="679" y="374"/>
                    </a:lnTo>
                    <a:lnTo>
                      <a:pt x="683" y="411"/>
                    </a:lnTo>
                    <a:lnTo>
                      <a:pt x="683" y="416"/>
                    </a:lnTo>
                    <a:lnTo>
                      <a:pt x="677" y="416"/>
                    </a:lnTo>
                    <a:lnTo>
                      <a:pt x="677" y="418"/>
                    </a:lnTo>
                    <a:lnTo>
                      <a:pt x="674" y="418"/>
                    </a:lnTo>
                    <a:lnTo>
                      <a:pt x="671" y="420"/>
                    </a:lnTo>
                    <a:lnTo>
                      <a:pt x="648" y="425"/>
                    </a:lnTo>
                    <a:lnTo>
                      <a:pt x="634" y="425"/>
                    </a:lnTo>
                    <a:lnTo>
                      <a:pt x="633" y="426"/>
                    </a:lnTo>
                    <a:lnTo>
                      <a:pt x="602" y="439"/>
                    </a:lnTo>
                    <a:lnTo>
                      <a:pt x="601" y="439"/>
                    </a:lnTo>
                    <a:lnTo>
                      <a:pt x="598" y="441"/>
                    </a:lnTo>
                    <a:lnTo>
                      <a:pt x="592" y="451"/>
                    </a:lnTo>
                    <a:lnTo>
                      <a:pt x="592" y="453"/>
                    </a:lnTo>
                    <a:lnTo>
                      <a:pt x="597" y="454"/>
                    </a:lnTo>
                    <a:lnTo>
                      <a:pt x="602" y="454"/>
                    </a:lnTo>
                    <a:lnTo>
                      <a:pt x="605" y="455"/>
                    </a:lnTo>
                    <a:lnTo>
                      <a:pt x="605" y="460"/>
                    </a:lnTo>
                    <a:lnTo>
                      <a:pt x="601" y="466"/>
                    </a:lnTo>
                    <a:lnTo>
                      <a:pt x="599" y="466"/>
                    </a:lnTo>
                    <a:lnTo>
                      <a:pt x="598" y="469"/>
                    </a:lnTo>
                    <a:lnTo>
                      <a:pt x="595" y="473"/>
                    </a:lnTo>
                    <a:lnTo>
                      <a:pt x="595" y="476"/>
                    </a:lnTo>
                    <a:lnTo>
                      <a:pt x="597" y="478"/>
                    </a:lnTo>
                    <a:lnTo>
                      <a:pt x="597" y="480"/>
                    </a:lnTo>
                    <a:lnTo>
                      <a:pt x="598" y="482"/>
                    </a:lnTo>
                    <a:lnTo>
                      <a:pt x="607" y="486"/>
                    </a:lnTo>
                    <a:lnTo>
                      <a:pt x="609" y="486"/>
                    </a:lnTo>
                    <a:lnTo>
                      <a:pt x="610" y="487"/>
                    </a:lnTo>
                    <a:lnTo>
                      <a:pt x="612" y="487"/>
                    </a:lnTo>
                    <a:lnTo>
                      <a:pt x="617" y="496"/>
                    </a:lnTo>
                    <a:lnTo>
                      <a:pt x="626" y="499"/>
                    </a:lnTo>
                    <a:lnTo>
                      <a:pt x="629" y="497"/>
                    </a:lnTo>
                    <a:lnTo>
                      <a:pt x="629" y="501"/>
                    </a:lnTo>
                    <a:lnTo>
                      <a:pt x="626" y="514"/>
                    </a:lnTo>
                    <a:lnTo>
                      <a:pt x="623" y="520"/>
                    </a:lnTo>
                    <a:lnTo>
                      <a:pt x="621" y="532"/>
                    </a:lnTo>
                    <a:lnTo>
                      <a:pt x="621" y="536"/>
                    </a:lnTo>
                    <a:lnTo>
                      <a:pt x="620" y="540"/>
                    </a:lnTo>
                    <a:lnTo>
                      <a:pt x="620" y="542"/>
                    </a:lnTo>
                    <a:lnTo>
                      <a:pt x="619" y="542"/>
                    </a:lnTo>
                    <a:lnTo>
                      <a:pt x="604" y="536"/>
                    </a:lnTo>
                    <a:lnTo>
                      <a:pt x="602" y="535"/>
                    </a:lnTo>
                    <a:lnTo>
                      <a:pt x="599" y="535"/>
                    </a:lnTo>
                    <a:lnTo>
                      <a:pt x="598" y="553"/>
                    </a:lnTo>
                    <a:lnTo>
                      <a:pt x="583" y="587"/>
                    </a:lnTo>
                    <a:lnTo>
                      <a:pt x="581" y="587"/>
                    </a:lnTo>
                    <a:lnTo>
                      <a:pt x="567" y="576"/>
                    </a:lnTo>
                    <a:lnTo>
                      <a:pt x="560" y="573"/>
                    </a:lnTo>
                    <a:lnTo>
                      <a:pt x="560" y="574"/>
                    </a:lnTo>
                    <a:lnTo>
                      <a:pt x="557" y="578"/>
                    </a:lnTo>
                    <a:lnTo>
                      <a:pt x="557" y="583"/>
                    </a:lnTo>
                    <a:lnTo>
                      <a:pt x="556" y="587"/>
                    </a:lnTo>
                    <a:lnTo>
                      <a:pt x="552" y="592"/>
                    </a:lnTo>
                    <a:lnTo>
                      <a:pt x="552" y="594"/>
                    </a:lnTo>
                    <a:lnTo>
                      <a:pt x="547" y="596"/>
                    </a:lnTo>
                    <a:lnTo>
                      <a:pt x="539" y="596"/>
                    </a:lnTo>
                    <a:lnTo>
                      <a:pt x="537" y="598"/>
                    </a:lnTo>
                    <a:lnTo>
                      <a:pt x="531" y="599"/>
                    </a:lnTo>
                    <a:lnTo>
                      <a:pt x="525" y="605"/>
                    </a:lnTo>
                    <a:lnTo>
                      <a:pt x="525" y="620"/>
                    </a:lnTo>
                    <a:lnTo>
                      <a:pt x="524" y="621"/>
                    </a:lnTo>
                    <a:lnTo>
                      <a:pt x="521" y="626"/>
                    </a:lnTo>
                    <a:lnTo>
                      <a:pt x="518" y="627"/>
                    </a:lnTo>
                    <a:lnTo>
                      <a:pt x="517" y="627"/>
                    </a:lnTo>
                    <a:lnTo>
                      <a:pt x="501" y="636"/>
                    </a:lnTo>
                    <a:lnTo>
                      <a:pt x="501" y="637"/>
                    </a:lnTo>
                    <a:lnTo>
                      <a:pt x="500" y="637"/>
                    </a:lnTo>
                    <a:lnTo>
                      <a:pt x="500" y="640"/>
                    </a:lnTo>
                    <a:lnTo>
                      <a:pt x="497" y="640"/>
                    </a:lnTo>
                    <a:lnTo>
                      <a:pt x="470" y="643"/>
                    </a:lnTo>
                    <a:lnTo>
                      <a:pt x="458" y="643"/>
                    </a:lnTo>
                    <a:lnTo>
                      <a:pt x="450" y="641"/>
                    </a:lnTo>
                    <a:lnTo>
                      <a:pt x="441" y="641"/>
                    </a:lnTo>
                    <a:lnTo>
                      <a:pt x="429" y="645"/>
                    </a:lnTo>
                    <a:lnTo>
                      <a:pt x="425" y="650"/>
                    </a:lnTo>
                    <a:lnTo>
                      <a:pt x="425" y="651"/>
                    </a:lnTo>
                    <a:lnTo>
                      <a:pt x="423" y="652"/>
                    </a:lnTo>
                    <a:lnTo>
                      <a:pt x="422" y="655"/>
                    </a:lnTo>
                    <a:lnTo>
                      <a:pt x="419" y="658"/>
                    </a:lnTo>
                    <a:lnTo>
                      <a:pt x="413" y="661"/>
                    </a:lnTo>
                    <a:lnTo>
                      <a:pt x="408" y="661"/>
                    </a:lnTo>
                    <a:lnTo>
                      <a:pt x="404" y="663"/>
                    </a:lnTo>
                    <a:lnTo>
                      <a:pt x="401" y="663"/>
                    </a:lnTo>
                    <a:lnTo>
                      <a:pt x="400" y="661"/>
                    </a:lnTo>
                    <a:lnTo>
                      <a:pt x="400" y="672"/>
                    </a:lnTo>
                    <a:lnTo>
                      <a:pt x="401" y="676"/>
                    </a:lnTo>
                    <a:lnTo>
                      <a:pt x="398" y="694"/>
                    </a:lnTo>
                    <a:lnTo>
                      <a:pt x="398" y="696"/>
                    </a:lnTo>
                    <a:lnTo>
                      <a:pt x="405" y="708"/>
                    </a:lnTo>
                    <a:lnTo>
                      <a:pt x="408" y="718"/>
                    </a:lnTo>
                    <a:lnTo>
                      <a:pt x="408" y="721"/>
                    </a:lnTo>
                    <a:lnTo>
                      <a:pt x="403" y="730"/>
                    </a:lnTo>
                    <a:lnTo>
                      <a:pt x="401" y="730"/>
                    </a:lnTo>
                    <a:lnTo>
                      <a:pt x="400" y="732"/>
                    </a:lnTo>
                    <a:lnTo>
                      <a:pt x="396" y="734"/>
                    </a:lnTo>
                    <a:lnTo>
                      <a:pt x="373" y="758"/>
                    </a:lnTo>
                    <a:lnTo>
                      <a:pt x="370" y="760"/>
                    </a:lnTo>
                    <a:lnTo>
                      <a:pt x="358" y="772"/>
                    </a:lnTo>
                    <a:lnTo>
                      <a:pt x="348" y="779"/>
                    </a:lnTo>
                    <a:lnTo>
                      <a:pt x="348" y="781"/>
                    </a:lnTo>
                    <a:lnTo>
                      <a:pt x="346" y="781"/>
                    </a:lnTo>
                    <a:lnTo>
                      <a:pt x="334" y="796"/>
                    </a:lnTo>
                    <a:lnTo>
                      <a:pt x="331" y="806"/>
                    </a:lnTo>
                    <a:lnTo>
                      <a:pt x="341" y="818"/>
                    </a:lnTo>
                    <a:lnTo>
                      <a:pt x="341" y="821"/>
                    </a:lnTo>
                    <a:lnTo>
                      <a:pt x="338" y="823"/>
                    </a:lnTo>
                    <a:lnTo>
                      <a:pt x="337" y="828"/>
                    </a:lnTo>
                    <a:lnTo>
                      <a:pt x="338" y="831"/>
                    </a:lnTo>
                    <a:lnTo>
                      <a:pt x="341" y="835"/>
                    </a:lnTo>
                    <a:lnTo>
                      <a:pt x="341" y="838"/>
                    </a:lnTo>
                    <a:lnTo>
                      <a:pt x="326" y="838"/>
                    </a:lnTo>
                    <a:lnTo>
                      <a:pt x="314" y="835"/>
                    </a:lnTo>
                    <a:lnTo>
                      <a:pt x="306" y="831"/>
                    </a:lnTo>
                    <a:lnTo>
                      <a:pt x="305" y="830"/>
                    </a:lnTo>
                    <a:lnTo>
                      <a:pt x="305" y="827"/>
                    </a:lnTo>
                    <a:lnTo>
                      <a:pt x="303" y="827"/>
                    </a:lnTo>
                    <a:lnTo>
                      <a:pt x="303" y="830"/>
                    </a:lnTo>
                    <a:lnTo>
                      <a:pt x="302" y="834"/>
                    </a:lnTo>
                    <a:lnTo>
                      <a:pt x="302" y="838"/>
                    </a:lnTo>
                    <a:lnTo>
                      <a:pt x="300" y="844"/>
                    </a:lnTo>
                    <a:lnTo>
                      <a:pt x="298" y="846"/>
                    </a:lnTo>
                    <a:lnTo>
                      <a:pt x="293" y="849"/>
                    </a:lnTo>
                    <a:lnTo>
                      <a:pt x="289" y="849"/>
                    </a:lnTo>
                    <a:lnTo>
                      <a:pt x="284" y="851"/>
                    </a:lnTo>
                    <a:lnTo>
                      <a:pt x="273" y="851"/>
                    </a:lnTo>
                    <a:lnTo>
                      <a:pt x="267" y="853"/>
                    </a:lnTo>
                    <a:lnTo>
                      <a:pt x="263" y="859"/>
                    </a:lnTo>
                    <a:lnTo>
                      <a:pt x="261" y="861"/>
                    </a:lnTo>
                    <a:lnTo>
                      <a:pt x="260" y="861"/>
                    </a:lnTo>
                    <a:lnTo>
                      <a:pt x="259" y="864"/>
                    </a:lnTo>
                    <a:lnTo>
                      <a:pt x="259" y="863"/>
                    </a:lnTo>
                    <a:lnTo>
                      <a:pt x="256" y="863"/>
                    </a:lnTo>
                    <a:lnTo>
                      <a:pt x="253" y="864"/>
                    </a:lnTo>
                    <a:lnTo>
                      <a:pt x="249" y="869"/>
                    </a:lnTo>
                    <a:lnTo>
                      <a:pt x="245" y="871"/>
                    </a:lnTo>
                    <a:lnTo>
                      <a:pt x="240" y="880"/>
                    </a:lnTo>
                    <a:lnTo>
                      <a:pt x="231" y="890"/>
                    </a:lnTo>
                    <a:lnTo>
                      <a:pt x="225" y="898"/>
                    </a:lnTo>
                    <a:lnTo>
                      <a:pt x="224" y="899"/>
                    </a:lnTo>
                    <a:lnTo>
                      <a:pt x="222" y="897"/>
                    </a:lnTo>
                    <a:lnTo>
                      <a:pt x="221" y="890"/>
                    </a:lnTo>
                    <a:lnTo>
                      <a:pt x="221" y="883"/>
                    </a:lnTo>
                    <a:lnTo>
                      <a:pt x="201" y="876"/>
                    </a:lnTo>
                    <a:lnTo>
                      <a:pt x="199" y="874"/>
                    </a:lnTo>
                    <a:lnTo>
                      <a:pt x="185" y="881"/>
                    </a:lnTo>
                    <a:lnTo>
                      <a:pt x="183" y="883"/>
                    </a:lnTo>
                    <a:lnTo>
                      <a:pt x="183" y="884"/>
                    </a:lnTo>
                    <a:lnTo>
                      <a:pt x="200" y="915"/>
                    </a:lnTo>
                    <a:lnTo>
                      <a:pt x="211" y="929"/>
                    </a:lnTo>
                    <a:lnTo>
                      <a:pt x="219" y="945"/>
                    </a:lnTo>
                    <a:lnTo>
                      <a:pt x="224" y="950"/>
                    </a:lnTo>
                    <a:lnTo>
                      <a:pt x="225" y="952"/>
                    </a:lnTo>
                    <a:lnTo>
                      <a:pt x="226" y="954"/>
                    </a:lnTo>
                    <a:lnTo>
                      <a:pt x="226" y="976"/>
                    </a:lnTo>
                    <a:lnTo>
                      <a:pt x="218" y="997"/>
                    </a:lnTo>
                    <a:lnTo>
                      <a:pt x="215" y="1000"/>
                    </a:lnTo>
                    <a:lnTo>
                      <a:pt x="216" y="1000"/>
                    </a:lnTo>
                    <a:lnTo>
                      <a:pt x="218" y="1001"/>
                    </a:lnTo>
                    <a:lnTo>
                      <a:pt x="225" y="1005"/>
                    </a:lnTo>
                    <a:lnTo>
                      <a:pt x="231" y="1007"/>
                    </a:lnTo>
                    <a:lnTo>
                      <a:pt x="233" y="1008"/>
                    </a:lnTo>
                    <a:lnTo>
                      <a:pt x="232" y="1012"/>
                    </a:lnTo>
                    <a:lnTo>
                      <a:pt x="233" y="1018"/>
                    </a:lnTo>
                    <a:lnTo>
                      <a:pt x="233" y="1038"/>
                    </a:lnTo>
                    <a:lnTo>
                      <a:pt x="231" y="1042"/>
                    </a:lnTo>
                    <a:lnTo>
                      <a:pt x="232" y="1046"/>
                    </a:lnTo>
                    <a:lnTo>
                      <a:pt x="233" y="1048"/>
                    </a:lnTo>
                    <a:lnTo>
                      <a:pt x="233" y="1050"/>
                    </a:lnTo>
                    <a:lnTo>
                      <a:pt x="232" y="1052"/>
                    </a:lnTo>
                    <a:lnTo>
                      <a:pt x="233" y="1059"/>
                    </a:lnTo>
                    <a:lnTo>
                      <a:pt x="233" y="1067"/>
                    </a:lnTo>
                    <a:lnTo>
                      <a:pt x="238" y="1072"/>
                    </a:lnTo>
                    <a:lnTo>
                      <a:pt x="240" y="1079"/>
                    </a:lnTo>
                    <a:lnTo>
                      <a:pt x="240" y="1084"/>
                    </a:lnTo>
                    <a:lnTo>
                      <a:pt x="243" y="1085"/>
                    </a:lnTo>
                    <a:lnTo>
                      <a:pt x="245" y="1086"/>
                    </a:lnTo>
                    <a:lnTo>
                      <a:pt x="246" y="1086"/>
                    </a:lnTo>
                    <a:lnTo>
                      <a:pt x="250" y="1085"/>
                    </a:lnTo>
                    <a:lnTo>
                      <a:pt x="253" y="1084"/>
                    </a:lnTo>
                    <a:lnTo>
                      <a:pt x="254" y="1084"/>
                    </a:lnTo>
                    <a:lnTo>
                      <a:pt x="254" y="1082"/>
                    </a:lnTo>
                    <a:lnTo>
                      <a:pt x="260" y="1082"/>
                    </a:lnTo>
                    <a:lnTo>
                      <a:pt x="261" y="1086"/>
                    </a:lnTo>
                    <a:lnTo>
                      <a:pt x="261" y="1088"/>
                    </a:lnTo>
                    <a:lnTo>
                      <a:pt x="263" y="1091"/>
                    </a:lnTo>
                    <a:lnTo>
                      <a:pt x="264" y="1092"/>
                    </a:lnTo>
                    <a:lnTo>
                      <a:pt x="271" y="1095"/>
                    </a:lnTo>
                    <a:lnTo>
                      <a:pt x="275" y="1095"/>
                    </a:lnTo>
                    <a:lnTo>
                      <a:pt x="276" y="1096"/>
                    </a:lnTo>
                    <a:lnTo>
                      <a:pt x="279" y="1108"/>
                    </a:lnTo>
                    <a:lnTo>
                      <a:pt x="279" y="1141"/>
                    </a:lnTo>
                    <a:lnTo>
                      <a:pt x="278" y="1144"/>
                    </a:lnTo>
                    <a:lnTo>
                      <a:pt x="273" y="1146"/>
                    </a:lnTo>
                    <a:lnTo>
                      <a:pt x="266" y="1156"/>
                    </a:lnTo>
                    <a:lnTo>
                      <a:pt x="266" y="1158"/>
                    </a:lnTo>
                    <a:lnTo>
                      <a:pt x="278" y="1166"/>
                    </a:lnTo>
                    <a:lnTo>
                      <a:pt x="282" y="1179"/>
                    </a:lnTo>
                    <a:lnTo>
                      <a:pt x="282" y="1183"/>
                    </a:lnTo>
                    <a:lnTo>
                      <a:pt x="276" y="1190"/>
                    </a:lnTo>
                    <a:lnTo>
                      <a:pt x="275" y="1197"/>
                    </a:lnTo>
                    <a:lnTo>
                      <a:pt x="275" y="1201"/>
                    </a:lnTo>
                    <a:lnTo>
                      <a:pt x="267" y="1208"/>
                    </a:lnTo>
                    <a:lnTo>
                      <a:pt x="263" y="1211"/>
                    </a:lnTo>
                    <a:lnTo>
                      <a:pt x="252" y="1211"/>
                    </a:lnTo>
                    <a:lnTo>
                      <a:pt x="242" y="1208"/>
                    </a:lnTo>
                    <a:lnTo>
                      <a:pt x="235" y="1208"/>
                    </a:lnTo>
                    <a:lnTo>
                      <a:pt x="233" y="1209"/>
                    </a:lnTo>
                    <a:lnTo>
                      <a:pt x="231" y="1209"/>
                    </a:lnTo>
                    <a:lnTo>
                      <a:pt x="224" y="1208"/>
                    </a:lnTo>
                    <a:lnTo>
                      <a:pt x="219" y="1208"/>
                    </a:lnTo>
                    <a:lnTo>
                      <a:pt x="206" y="1205"/>
                    </a:lnTo>
                    <a:lnTo>
                      <a:pt x="204" y="1205"/>
                    </a:lnTo>
                    <a:lnTo>
                      <a:pt x="194" y="1198"/>
                    </a:lnTo>
                    <a:lnTo>
                      <a:pt x="193" y="1199"/>
                    </a:lnTo>
                    <a:lnTo>
                      <a:pt x="189" y="1205"/>
                    </a:lnTo>
                    <a:lnTo>
                      <a:pt x="189" y="1206"/>
                    </a:lnTo>
                    <a:lnTo>
                      <a:pt x="186" y="1208"/>
                    </a:lnTo>
                    <a:lnTo>
                      <a:pt x="183" y="1211"/>
                    </a:lnTo>
                    <a:lnTo>
                      <a:pt x="179" y="1214"/>
                    </a:lnTo>
                    <a:lnTo>
                      <a:pt x="173" y="1216"/>
                    </a:lnTo>
                    <a:lnTo>
                      <a:pt x="168" y="1215"/>
                    </a:lnTo>
                    <a:lnTo>
                      <a:pt x="162" y="1211"/>
                    </a:lnTo>
                    <a:lnTo>
                      <a:pt x="155" y="1211"/>
                    </a:lnTo>
                    <a:lnTo>
                      <a:pt x="154" y="1212"/>
                    </a:lnTo>
                    <a:lnTo>
                      <a:pt x="149" y="1214"/>
                    </a:lnTo>
                    <a:lnTo>
                      <a:pt x="134" y="1214"/>
                    </a:lnTo>
                    <a:lnTo>
                      <a:pt x="129" y="1221"/>
                    </a:lnTo>
                    <a:lnTo>
                      <a:pt x="123" y="1240"/>
                    </a:lnTo>
                    <a:lnTo>
                      <a:pt x="122" y="1240"/>
                    </a:lnTo>
                    <a:lnTo>
                      <a:pt x="122" y="1239"/>
                    </a:lnTo>
                    <a:lnTo>
                      <a:pt x="120" y="1218"/>
                    </a:lnTo>
                    <a:lnTo>
                      <a:pt x="119" y="1211"/>
                    </a:lnTo>
                    <a:lnTo>
                      <a:pt x="118" y="1193"/>
                    </a:lnTo>
                    <a:lnTo>
                      <a:pt x="112" y="1187"/>
                    </a:lnTo>
                    <a:lnTo>
                      <a:pt x="111" y="1187"/>
                    </a:lnTo>
                    <a:lnTo>
                      <a:pt x="109" y="1186"/>
                    </a:lnTo>
                    <a:lnTo>
                      <a:pt x="108" y="1186"/>
                    </a:lnTo>
                    <a:lnTo>
                      <a:pt x="105" y="1184"/>
                    </a:lnTo>
                    <a:lnTo>
                      <a:pt x="103" y="1183"/>
                    </a:lnTo>
                    <a:lnTo>
                      <a:pt x="101" y="1177"/>
                    </a:lnTo>
                    <a:lnTo>
                      <a:pt x="101" y="1176"/>
                    </a:lnTo>
                    <a:lnTo>
                      <a:pt x="96" y="1168"/>
                    </a:lnTo>
                    <a:lnTo>
                      <a:pt x="69" y="1172"/>
                    </a:lnTo>
                    <a:lnTo>
                      <a:pt x="65" y="1179"/>
                    </a:lnTo>
                    <a:lnTo>
                      <a:pt x="63" y="1184"/>
                    </a:lnTo>
                    <a:lnTo>
                      <a:pt x="63" y="1186"/>
                    </a:lnTo>
                    <a:lnTo>
                      <a:pt x="62" y="1187"/>
                    </a:lnTo>
                    <a:lnTo>
                      <a:pt x="53" y="1199"/>
                    </a:lnTo>
                    <a:lnTo>
                      <a:pt x="53" y="1201"/>
                    </a:lnTo>
                    <a:lnTo>
                      <a:pt x="52" y="1202"/>
                    </a:lnTo>
                    <a:lnTo>
                      <a:pt x="55" y="1205"/>
                    </a:lnTo>
                    <a:lnTo>
                      <a:pt x="59" y="1211"/>
                    </a:lnTo>
                    <a:lnTo>
                      <a:pt x="60" y="1211"/>
                    </a:lnTo>
                    <a:lnTo>
                      <a:pt x="60" y="1214"/>
                    </a:lnTo>
                    <a:lnTo>
                      <a:pt x="62" y="1215"/>
                    </a:lnTo>
                    <a:lnTo>
                      <a:pt x="60" y="1219"/>
                    </a:lnTo>
                    <a:lnTo>
                      <a:pt x="59" y="1228"/>
                    </a:lnTo>
                    <a:lnTo>
                      <a:pt x="59" y="1230"/>
                    </a:lnTo>
                    <a:lnTo>
                      <a:pt x="60" y="1230"/>
                    </a:lnTo>
                    <a:lnTo>
                      <a:pt x="60" y="1232"/>
                    </a:lnTo>
                    <a:lnTo>
                      <a:pt x="63" y="1235"/>
                    </a:lnTo>
                    <a:lnTo>
                      <a:pt x="63" y="1237"/>
                    </a:lnTo>
                    <a:lnTo>
                      <a:pt x="48" y="1260"/>
                    </a:lnTo>
                    <a:lnTo>
                      <a:pt x="46" y="1267"/>
                    </a:lnTo>
                    <a:lnTo>
                      <a:pt x="46" y="1268"/>
                    </a:lnTo>
                    <a:lnTo>
                      <a:pt x="43" y="1268"/>
                    </a:lnTo>
                    <a:lnTo>
                      <a:pt x="41" y="1269"/>
                    </a:lnTo>
                    <a:lnTo>
                      <a:pt x="41" y="1271"/>
                    </a:lnTo>
                    <a:lnTo>
                      <a:pt x="35" y="1275"/>
                    </a:lnTo>
                    <a:lnTo>
                      <a:pt x="34" y="1275"/>
                    </a:lnTo>
                    <a:lnTo>
                      <a:pt x="34" y="1276"/>
                    </a:lnTo>
                    <a:lnTo>
                      <a:pt x="36" y="1282"/>
                    </a:lnTo>
                    <a:lnTo>
                      <a:pt x="36" y="1285"/>
                    </a:lnTo>
                    <a:lnTo>
                      <a:pt x="35" y="1288"/>
                    </a:lnTo>
                    <a:lnTo>
                      <a:pt x="34" y="1289"/>
                    </a:lnTo>
                    <a:lnTo>
                      <a:pt x="28" y="1297"/>
                    </a:lnTo>
                    <a:lnTo>
                      <a:pt x="28" y="1300"/>
                    </a:lnTo>
                    <a:lnTo>
                      <a:pt x="45" y="1303"/>
                    </a:lnTo>
                    <a:lnTo>
                      <a:pt x="52" y="1313"/>
                    </a:lnTo>
                    <a:lnTo>
                      <a:pt x="53" y="1317"/>
                    </a:lnTo>
                    <a:lnTo>
                      <a:pt x="55" y="1320"/>
                    </a:lnTo>
                    <a:lnTo>
                      <a:pt x="59" y="1323"/>
                    </a:lnTo>
                    <a:lnTo>
                      <a:pt x="59" y="1324"/>
                    </a:lnTo>
                    <a:lnTo>
                      <a:pt x="60" y="1324"/>
                    </a:lnTo>
                    <a:lnTo>
                      <a:pt x="70" y="1320"/>
                    </a:lnTo>
                    <a:lnTo>
                      <a:pt x="74" y="1320"/>
                    </a:lnTo>
                    <a:lnTo>
                      <a:pt x="77" y="1318"/>
                    </a:lnTo>
                    <a:lnTo>
                      <a:pt x="85" y="1316"/>
                    </a:lnTo>
                    <a:lnTo>
                      <a:pt x="88" y="1316"/>
                    </a:lnTo>
                    <a:lnTo>
                      <a:pt x="88" y="1314"/>
                    </a:lnTo>
                    <a:lnTo>
                      <a:pt x="96" y="1332"/>
                    </a:lnTo>
                    <a:lnTo>
                      <a:pt x="96" y="1338"/>
                    </a:lnTo>
                    <a:lnTo>
                      <a:pt x="98" y="1339"/>
                    </a:lnTo>
                    <a:lnTo>
                      <a:pt x="98" y="1341"/>
                    </a:lnTo>
                    <a:lnTo>
                      <a:pt x="99" y="1342"/>
                    </a:lnTo>
                    <a:lnTo>
                      <a:pt x="112" y="1349"/>
                    </a:lnTo>
                    <a:lnTo>
                      <a:pt x="119" y="1355"/>
                    </a:lnTo>
                    <a:lnTo>
                      <a:pt x="130" y="1362"/>
                    </a:lnTo>
                    <a:lnTo>
                      <a:pt x="130" y="1364"/>
                    </a:lnTo>
                    <a:lnTo>
                      <a:pt x="127" y="1371"/>
                    </a:lnTo>
                    <a:lnTo>
                      <a:pt x="126" y="1377"/>
                    </a:lnTo>
                    <a:lnTo>
                      <a:pt x="122" y="1380"/>
                    </a:lnTo>
                    <a:lnTo>
                      <a:pt x="119" y="1384"/>
                    </a:lnTo>
                    <a:lnTo>
                      <a:pt x="115" y="1384"/>
                    </a:lnTo>
                    <a:lnTo>
                      <a:pt x="109" y="1380"/>
                    </a:lnTo>
                    <a:lnTo>
                      <a:pt x="102" y="1377"/>
                    </a:lnTo>
                    <a:lnTo>
                      <a:pt x="101" y="1377"/>
                    </a:lnTo>
                    <a:lnTo>
                      <a:pt x="101" y="1386"/>
                    </a:lnTo>
                    <a:lnTo>
                      <a:pt x="102" y="1387"/>
                    </a:lnTo>
                    <a:lnTo>
                      <a:pt x="108" y="1403"/>
                    </a:lnTo>
                    <a:lnTo>
                      <a:pt x="102" y="1412"/>
                    </a:lnTo>
                    <a:lnTo>
                      <a:pt x="96" y="1416"/>
                    </a:lnTo>
                    <a:lnTo>
                      <a:pt x="89" y="1426"/>
                    </a:lnTo>
                    <a:lnTo>
                      <a:pt x="89" y="1430"/>
                    </a:lnTo>
                    <a:lnTo>
                      <a:pt x="96" y="1436"/>
                    </a:lnTo>
                    <a:lnTo>
                      <a:pt x="101" y="1444"/>
                    </a:lnTo>
                    <a:lnTo>
                      <a:pt x="102" y="1444"/>
                    </a:lnTo>
                    <a:lnTo>
                      <a:pt x="99" y="1446"/>
                    </a:lnTo>
                    <a:lnTo>
                      <a:pt x="95" y="1451"/>
                    </a:lnTo>
                    <a:lnTo>
                      <a:pt x="92" y="1463"/>
                    </a:lnTo>
                    <a:lnTo>
                      <a:pt x="78" y="1490"/>
                    </a:lnTo>
                    <a:lnTo>
                      <a:pt x="70" y="1508"/>
                    </a:lnTo>
                    <a:lnTo>
                      <a:pt x="69" y="1515"/>
                    </a:lnTo>
                    <a:lnTo>
                      <a:pt x="66" y="1515"/>
                    </a:lnTo>
                    <a:lnTo>
                      <a:pt x="63" y="1514"/>
                    </a:lnTo>
                    <a:lnTo>
                      <a:pt x="59" y="1514"/>
                    </a:lnTo>
                    <a:lnTo>
                      <a:pt x="56" y="1513"/>
                    </a:lnTo>
                    <a:lnTo>
                      <a:pt x="52" y="1513"/>
                    </a:lnTo>
                    <a:lnTo>
                      <a:pt x="35" y="1510"/>
                    </a:lnTo>
                    <a:lnTo>
                      <a:pt x="27" y="1510"/>
                    </a:lnTo>
                    <a:lnTo>
                      <a:pt x="20" y="1508"/>
                    </a:lnTo>
                    <a:lnTo>
                      <a:pt x="10" y="1508"/>
                    </a:lnTo>
                    <a:lnTo>
                      <a:pt x="11" y="1513"/>
                    </a:lnTo>
                    <a:lnTo>
                      <a:pt x="5" y="1515"/>
                    </a:lnTo>
                    <a:lnTo>
                      <a:pt x="0" y="1527"/>
                    </a:lnTo>
                    <a:lnTo>
                      <a:pt x="0" y="1542"/>
                    </a:lnTo>
                    <a:lnTo>
                      <a:pt x="3" y="1542"/>
                    </a:lnTo>
                    <a:lnTo>
                      <a:pt x="11" y="1544"/>
                    </a:lnTo>
                    <a:lnTo>
                      <a:pt x="15" y="1544"/>
                    </a:lnTo>
                    <a:lnTo>
                      <a:pt x="15" y="1546"/>
                    </a:lnTo>
                    <a:lnTo>
                      <a:pt x="15" y="1547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0" name="Freeform 6549">
                <a:extLst>
                  <a:ext uri="{FF2B5EF4-FFF2-40B4-BE49-F238E27FC236}">
                    <a16:creationId xmlns:a16="http://schemas.microsoft.com/office/drawing/2014/main" id="{9B895F5F-F8FB-419B-09FD-52E620B8F6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4" y="2762"/>
                <a:ext cx="36" cy="154"/>
              </a:xfrm>
              <a:custGeom>
                <a:avLst/>
                <a:gdLst>
                  <a:gd name="T0" fmla="*/ 138 w 143"/>
                  <a:gd name="T1" fmla="*/ 612 h 615"/>
                  <a:gd name="T2" fmla="*/ 131 w 143"/>
                  <a:gd name="T3" fmla="*/ 611 h 615"/>
                  <a:gd name="T4" fmla="*/ 129 w 143"/>
                  <a:gd name="T5" fmla="*/ 608 h 615"/>
                  <a:gd name="T6" fmla="*/ 136 w 143"/>
                  <a:gd name="T7" fmla="*/ 583 h 615"/>
                  <a:gd name="T8" fmla="*/ 131 w 143"/>
                  <a:gd name="T9" fmla="*/ 575 h 615"/>
                  <a:gd name="T10" fmla="*/ 126 w 143"/>
                  <a:gd name="T11" fmla="*/ 568 h 615"/>
                  <a:gd name="T12" fmla="*/ 124 w 143"/>
                  <a:gd name="T13" fmla="*/ 566 h 615"/>
                  <a:gd name="T14" fmla="*/ 143 w 143"/>
                  <a:gd name="T15" fmla="*/ 544 h 615"/>
                  <a:gd name="T16" fmla="*/ 140 w 143"/>
                  <a:gd name="T17" fmla="*/ 539 h 615"/>
                  <a:gd name="T18" fmla="*/ 123 w 143"/>
                  <a:gd name="T19" fmla="*/ 516 h 615"/>
                  <a:gd name="T20" fmla="*/ 122 w 143"/>
                  <a:gd name="T21" fmla="*/ 512 h 615"/>
                  <a:gd name="T22" fmla="*/ 116 w 143"/>
                  <a:gd name="T23" fmla="*/ 499 h 615"/>
                  <a:gd name="T24" fmla="*/ 109 w 143"/>
                  <a:gd name="T25" fmla="*/ 496 h 615"/>
                  <a:gd name="T26" fmla="*/ 106 w 143"/>
                  <a:gd name="T27" fmla="*/ 499 h 615"/>
                  <a:gd name="T28" fmla="*/ 103 w 143"/>
                  <a:gd name="T29" fmla="*/ 505 h 615"/>
                  <a:gd name="T30" fmla="*/ 92 w 143"/>
                  <a:gd name="T31" fmla="*/ 509 h 615"/>
                  <a:gd name="T32" fmla="*/ 90 w 143"/>
                  <a:gd name="T33" fmla="*/ 508 h 615"/>
                  <a:gd name="T34" fmla="*/ 80 w 143"/>
                  <a:gd name="T35" fmla="*/ 499 h 615"/>
                  <a:gd name="T36" fmla="*/ 81 w 143"/>
                  <a:gd name="T37" fmla="*/ 493 h 615"/>
                  <a:gd name="T38" fmla="*/ 84 w 143"/>
                  <a:gd name="T39" fmla="*/ 479 h 615"/>
                  <a:gd name="T40" fmla="*/ 109 w 143"/>
                  <a:gd name="T41" fmla="*/ 431 h 615"/>
                  <a:gd name="T42" fmla="*/ 112 w 143"/>
                  <a:gd name="T43" fmla="*/ 411 h 615"/>
                  <a:gd name="T44" fmla="*/ 110 w 143"/>
                  <a:gd name="T45" fmla="*/ 400 h 615"/>
                  <a:gd name="T46" fmla="*/ 106 w 143"/>
                  <a:gd name="T47" fmla="*/ 371 h 615"/>
                  <a:gd name="T48" fmla="*/ 110 w 143"/>
                  <a:gd name="T49" fmla="*/ 372 h 615"/>
                  <a:gd name="T50" fmla="*/ 127 w 143"/>
                  <a:gd name="T51" fmla="*/ 368 h 615"/>
                  <a:gd name="T52" fmla="*/ 129 w 143"/>
                  <a:gd name="T53" fmla="*/ 365 h 615"/>
                  <a:gd name="T54" fmla="*/ 131 w 143"/>
                  <a:gd name="T55" fmla="*/ 351 h 615"/>
                  <a:gd name="T56" fmla="*/ 130 w 143"/>
                  <a:gd name="T57" fmla="*/ 348 h 615"/>
                  <a:gd name="T58" fmla="*/ 133 w 143"/>
                  <a:gd name="T59" fmla="*/ 345 h 615"/>
                  <a:gd name="T60" fmla="*/ 134 w 143"/>
                  <a:gd name="T61" fmla="*/ 336 h 615"/>
                  <a:gd name="T62" fmla="*/ 133 w 143"/>
                  <a:gd name="T63" fmla="*/ 333 h 615"/>
                  <a:gd name="T64" fmla="*/ 130 w 143"/>
                  <a:gd name="T65" fmla="*/ 329 h 615"/>
                  <a:gd name="T66" fmla="*/ 129 w 143"/>
                  <a:gd name="T67" fmla="*/ 319 h 615"/>
                  <a:gd name="T68" fmla="*/ 127 w 143"/>
                  <a:gd name="T69" fmla="*/ 302 h 615"/>
                  <a:gd name="T70" fmla="*/ 130 w 143"/>
                  <a:gd name="T71" fmla="*/ 301 h 615"/>
                  <a:gd name="T72" fmla="*/ 127 w 143"/>
                  <a:gd name="T73" fmla="*/ 294 h 615"/>
                  <a:gd name="T74" fmla="*/ 116 w 143"/>
                  <a:gd name="T75" fmla="*/ 288 h 615"/>
                  <a:gd name="T76" fmla="*/ 94 w 143"/>
                  <a:gd name="T77" fmla="*/ 273 h 615"/>
                  <a:gd name="T78" fmla="*/ 80 w 143"/>
                  <a:gd name="T79" fmla="*/ 244 h 615"/>
                  <a:gd name="T80" fmla="*/ 78 w 143"/>
                  <a:gd name="T81" fmla="*/ 238 h 615"/>
                  <a:gd name="T82" fmla="*/ 73 w 143"/>
                  <a:gd name="T83" fmla="*/ 231 h 615"/>
                  <a:gd name="T84" fmla="*/ 66 w 143"/>
                  <a:gd name="T85" fmla="*/ 227 h 615"/>
                  <a:gd name="T86" fmla="*/ 38 w 143"/>
                  <a:gd name="T87" fmla="*/ 185 h 615"/>
                  <a:gd name="T88" fmla="*/ 36 w 143"/>
                  <a:gd name="T89" fmla="*/ 181 h 615"/>
                  <a:gd name="T90" fmla="*/ 25 w 143"/>
                  <a:gd name="T91" fmla="*/ 144 h 615"/>
                  <a:gd name="T92" fmla="*/ 29 w 143"/>
                  <a:gd name="T93" fmla="*/ 136 h 615"/>
                  <a:gd name="T94" fmla="*/ 45 w 143"/>
                  <a:gd name="T95" fmla="*/ 129 h 615"/>
                  <a:gd name="T96" fmla="*/ 56 w 143"/>
                  <a:gd name="T97" fmla="*/ 118 h 615"/>
                  <a:gd name="T98" fmla="*/ 34 w 143"/>
                  <a:gd name="T99" fmla="*/ 86 h 615"/>
                  <a:gd name="T100" fmla="*/ 23 w 143"/>
                  <a:gd name="T101" fmla="*/ 79 h 615"/>
                  <a:gd name="T102" fmla="*/ 17 w 143"/>
                  <a:gd name="T103" fmla="*/ 76 h 615"/>
                  <a:gd name="T104" fmla="*/ 16 w 143"/>
                  <a:gd name="T105" fmla="*/ 65 h 615"/>
                  <a:gd name="T106" fmla="*/ 21 w 143"/>
                  <a:gd name="T107" fmla="*/ 45 h 615"/>
                  <a:gd name="T108" fmla="*/ 20 w 143"/>
                  <a:gd name="T109" fmla="*/ 37 h 615"/>
                  <a:gd name="T110" fmla="*/ 0 w 143"/>
                  <a:gd name="T111" fmla="*/ 2 h 6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43" h="615">
                    <a:moveTo>
                      <a:pt x="138" y="614"/>
                    </a:moveTo>
                    <a:lnTo>
                      <a:pt x="138" y="612"/>
                    </a:lnTo>
                    <a:lnTo>
                      <a:pt x="136" y="615"/>
                    </a:lnTo>
                    <a:lnTo>
                      <a:pt x="131" y="611"/>
                    </a:lnTo>
                    <a:lnTo>
                      <a:pt x="130" y="608"/>
                    </a:lnTo>
                    <a:lnTo>
                      <a:pt x="129" y="608"/>
                    </a:lnTo>
                    <a:lnTo>
                      <a:pt x="129" y="590"/>
                    </a:lnTo>
                    <a:lnTo>
                      <a:pt x="136" y="583"/>
                    </a:lnTo>
                    <a:lnTo>
                      <a:pt x="136" y="580"/>
                    </a:lnTo>
                    <a:lnTo>
                      <a:pt x="131" y="575"/>
                    </a:lnTo>
                    <a:lnTo>
                      <a:pt x="129" y="569"/>
                    </a:lnTo>
                    <a:lnTo>
                      <a:pt x="126" y="568"/>
                    </a:lnTo>
                    <a:lnTo>
                      <a:pt x="126" y="566"/>
                    </a:lnTo>
                    <a:lnTo>
                      <a:pt x="124" y="566"/>
                    </a:lnTo>
                    <a:lnTo>
                      <a:pt x="141" y="544"/>
                    </a:lnTo>
                    <a:lnTo>
                      <a:pt x="143" y="544"/>
                    </a:lnTo>
                    <a:lnTo>
                      <a:pt x="140" y="541"/>
                    </a:lnTo>
                    <a:lnTo>
                      <a:pt x="140" y="539"/>
                    </a:lnTo>
                    <a:lnTo>
                      <a:pt x="136" y="535"/>
                    </a:lnTo>
                    <a:lnTo>
                      <a:pt x="123" y="516"/>
                    </a:lnTo>
                    <a:lnTo>
                      <a:pt x="122" y="515"/>
                    </a:lnTo>
                    <a:lnTo>
                      <a:pt x="122" y="512"/>
                    </a:lnTo>
                    <a:lnTo>
                      <a:pt x="120" y="510"/>
                    </a:lnTo>
                    <a:lnTo>
                      <a:pt x="116" y="499"/>
                    </a:lnTo>
                    <a:lnTo>
                      <a:pt x="113" y="496"/>
                    </a:lnTo>
                    <a:lnTo>
                      <a:pt x="109" y="496"/>
                    </a:lnTo>
                    <a:lnTo>
                      <a:pt x="108" y="499"/>
                    </a:lnTo>
                    <a:lnTo>
                      <a:pt x="106" y="499"/>
                    </a:lnTo>
                    <a:lnTo>
                      <a:pt x="106" y="501"/>
                    </a:lnTo>
                    <a:lnTo>
                      <a:pt x="103" y="505"/>
                    </a:lnTo>
                    <a:lnTo>
                      <a:pt x="96" y="508"/>
                    </a:lnTo>
                    <a:lnTo>
                      <a:pt x="92" y="509"/>
                    </a:lnTo>
                    <a:lnTo>
                      <a:pt x="90" y="509"/>
                    </a:lnTo>
                    <a:lnTo>
                      <a:pt x="90" y="508"/>
                    </a:lnTo>
                    <a:lnTo>
                      <a:pt x="88" y="505"/>
                    </a:lnTo>
                    <a:lnTo>
                      <a:pt x="80" y="499"/>
                    </a:lnTo>
                    <a:lnTo>
                      <a:pt x="80" y="496"/>
                    </a:lnTo>
                    <a:lnTo>
                      <a:pt x="81" y="493"/>
                    </a:lnTo>
                    <a:lnTo>
                      <a:pt x="81" y="486"/>
                    </a:lnTo>
                    <a:lnTo>
                      <a:pt x="84" y="479"/>
                    </a:lnTo>
                    <a:lnTo>
                      <a:pt x="103" y="455"/>
                    </a:lnTo>
                    <a:lnTo>
                      <a:pt x="109" y="431"/>
                    </a:lnTo>
                    <a:lnTo>
                      <a:pt x="109" y="421"/>
                    </a:lnTo>
                    <a:lnTo>
                      <a:pt x="112" y="411"/>
                    </a:lnTo>
                    <a:lnTo>
                      <a:pt x="112" y="401"/>
                    </a:lnTo>
                    <a:lnTo>
                      <a:pt x="110" y="400"/>
                    </a:lnTo>
                    <a:lnTo>
                      <a:pt x="106" y="386"/>
                    </a:lnTo>
                    <a:lnTo>
                      <a:pt x="106" y="371"/>
                    </a:lnTo>
                    <a:lnTo>
                      <a:pt x="109" y="371"/>
                    </a:lnTo>
                    <a:lnTo>
                      <a:pt x="110" y="372"/>
                    </a:lnTo>
                    <a:lnTo>
                      <a:pt x="124" y="369"/>
                    </a:lnTo>
                    <a:lnTo>
                      <a:pt x="127" y="368"/>
                    </a:lnTo>
                    <a:lnTo>
                      <a:pt x="129" y="366"/>
                    </a:lnTo>
                    <a:lnTo>
                      <a:pt x="129" y="365"/>
                    </a:lnTo>
                    <a:lnTo>
                      <a:pt x="131" y="354"/>
                    </a:lnTo>
                    <a:lnTo>
                      <a:pt x="131" y="351"/>
                    </a:lnTo>
                    <a:lnTo>
                      <a:pt x="130" y="350"/>
                    </a:lnTo>
                    <a:lnTo>
                      <a:pt x="130" y="348"/>
                    </a:lnTo>
                    <a:lnTo>
                      <a:pt x="131" y="348"/>
                    </a:lnTo>
                    <a:lnTo>
                      <a:pt x="133" y="345"/>
                    </a:lnTo>
                    <a:lnTo>
                      <a:pt x="134" y="344"/>
                    </a:lnTo>
                    <a:lnTo>
                      <a:pt x="134" y="336"/>
                    </a:lnTo>
                    <a:lnTo>
                      <a:pt x="133" y="336"/>
                    </a:lnTo>
                    <a:lnTo>
                      <a:pt x="133" y="333"/>
                    </a:lnTo>
                    <a:lnTo>
                      <a:pt x="131" y="330"/>
                    </a:lnTo>
                    <a:lnTo>
                      <a:pt x="130" y="329"/>
                    </a:lnTo>
                    <a:lnTo>
                      <a:pt x="130" y="320"/>
                    </a:lnTo>
                    <a:lnTo>
                      <a:pt x="129" y="319"/>
                    </a:lnTo>
                    <a:lnTo>
                      <a:pt x="127" y="319"/>
                    </a:lnTo>
                    <a:lnTo>
                      <a:pt x="127" y="302"/>
                    </a:lnTo>
                    <a:lnTo>
                      <a:pt x="129" y="301"/>
                    </a:lnTo>
                    <a:lnTo>
                      <a:pt x="130" y="301"/>
                    </a:lnTo>
                    <a:lnTo>
                      <a:pt x="130" y="298"/>
                    </a:lnTo>
                    <a:lnTo>
                      <a:pt x="127" y="294"/>
                    </a:lnTo>
                    <a:lnTo>
                      <a:pt x="123" y="291"/>
                    </a:lnTo>
                    <a:lnTo>
                      <a:pt x="116" y="288"/>
                    </a:lnTo>
                    <a:lnTo>
                      <a:pt x="96" y="276"/>
                    </a:lnTo>
                    <a:lnTo>
                      <a:pt x="94" y="273"/>
                    </a:lnTo>
                    <a:lnTo>
                      <a:pt x="80" y="245"/>
                    </a:lnTo>
                    <a:lnTo>
                      <a:pt x="80" y="244"/>
                    </a:lnTo>
                    <a:lnTo>
                      <a:pt x="78" y="244"/>
                    </a:lnTo>
                    <a:lnTo>
                      <a:pt x="78" y="238"/>
                    </a:lnTo>
                    <a:lnTo>
                      <a:pt x="77" y="235"/>
                    </a:lnTo>
                    <a:lnTo>
                      <a:pt x="73" y="231"/>
                    </a:lnTo>
                    <a:lnTo>
                      <a:pt x="66" y="231"/>
                    </a:lnTo>
                    <a:lnTo>
                      <a:pt x="66" y="227"/>
                    </a:lnTo>
                    <a:lnTo>
                      <a:pt x="38" y="186"/>
                    </a:lnTo>
                    <a:lnTo>
                      <a:pt x="38" y="185"/>
                    </a:lnTo>
                    <a:lnTo>
                      <a:pt x="37" y="183"/>
                    </a:lnTo>
                    <a:lnTo>
                      <a:pt x="36" y="181"/>
                    </a:lnTo>
                    <a:lnTo>
                      <a:pt x="25" y="160"/>
                    </a:lnTo>
                    <a:lnTo>
                      <a:pt x="25" y="144"/>
                    </a:lnTo>
                    <a:lnTo>
                      <a:pt x="26" y="143"/>
                    </a:lnTo>
                    <a:lnTo>
                      <a:pt x="29" y="136"/>
                    </a:lnTo>
                    <a:lnTo>
                      <a:pt x="36" y="130"/>
                    </a:lnTo>
                    <a:lnTo>
                      <a:pt x="45" y="129"/>
                    </a:lnTo>
                    <a:lnTo>
                      <a:pt x="56" y="119"/>
                    </a:lnTo>
                    <a:lnTo>
                      <a:pt x="56" y="118"/>
                    </a:lnTo>
                    <a:lnTo>
                      <a:pt x="50" y="107"/>
                    </a:lnTo>
                    <a:lnTo>
                      <a:pt x="34" y="86"/>
                    </a:lnTo>
                    <a:lnTo>
                      <a:pt x="29" y="84"/>
                    </a:lnTo>
                    <a:lnTo>
                      <a:pt x="23" y="79"/>
                    </a:lnTo>
                    <a:lnTo>
                      <a:pt x="18" y="79"/>
                    </a:lnTo>
                    <a:lnTo>
                      <a:pt x="17" y="76"/>
                    </a:lnTo>
                    <a:lnTo>
                      <a:pt x="17" y="70"/>
                    </a:lnTo>
                    <a:lnTo>
                      <a:pt x="16" y="65"/>
                    </a:lnTo>
                    <a:lnTo>
                      <a:pt x="20" y="52"/>
                    </a:lnTo>
                    <a:lnTo>
                      <a:pt x="21" y="45"/>
                    </a:lnTo>
                    <a:lnTo>
                      <a:pt x="21" y="40"/>
                    </a:lnTo>
                    <a:lnTo>
                      <a:pt x="20" y="37"/>
                    </a:lnTo>
                    <a:lnTo>
                      <a:pt x="14" y="31"/>
                    </a:ln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1" name="Freeform 6550">
                <a:extLst>
                  <a:ext uri="{FF2B5EF4-FFF2-40B4-BE49-F238E27FC236}">
                    <a16:creationId xmlns:a16="http://schemas.microsoft.com/office/drawing/2014/main" id="{22A5620D-AA98-76FB-5D32-BBE1805B67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4" y="2874"/>
                <a:ext cx="117" cy="51"/>
              </a:xfrm>
              <a:custGeom>
                <a:avLst/>
                <a:gdLst>
                  <a:gd name="T0" fmla="*/ 469 w 469"/>
                  <a:gd name="T1" fmla="*/ 0 h 204"/>
                  <a:gd name="T2" fmla="*/ 467 w 469"/>
                  <a:gd name="T3" fmla="*/ 10 h 204"/>
                  <a:gd name="T4" fmla="*/ 459 w 469"/>
                  <a:gd name="T5" fmla="*/ 20 h 204"/>
                  <a:gd name="T6" fmla="*/ 455 w 469"/>
                  <a:gd name="T7" fmla="*/ 23 h 204"/>
                  <a:gd name="T8" fmla="*/ 444 w 469"/>
                  <a:gd name="T9" fmla="*/ 32 h 204"/>
                  <a:gd name="T10" fmla="*/ 438 w 469"/>
                  <a:gd name="T11" fmla="*/ 34 h 204"/>
                  <a:gd name="T12" fmla="*/ 427 w 469"/>
                  <a:gd name="T13" fmla="*/ 41 h 204"/>
                  <a:gd name="T14" fmla="*/ 415 w 469"/>
                  <a:gd name="T15" fmla="*/ 57 h 204"/>
                  <a:gd name="T16" fmla="*/ 390 w 469"/>
                  <a:gd name="T17" fmla="*/ 78 h 204"/>
                  <a:gd name="T18" fmla="*/ 382 w 469"/>
                  <a:gd name="T19" fmla="*/ 101 h 204"/>
                  <a:gd name="T20" fmla="*/ 377 w 469"/>
                  <a:gd name="T21" fmla="*/ 109 h 204"/>
                  <a:gd name="T22" fmla="*/ 375 w 469"/>
                  <a:gd name="T23" fmla="*/ 111 h 204"/>
                  <a:gd name="T24" fmla="*/ 377 w 469"/>
                  <a:gd name="T25" fmla="*/ 121 h 204"/>
                  <a:gd name="T26" fmla="*/ 378 w 469"/>
                  <a:gd name="T27" fmla="*/ 127 h 204"/>
                  <a:gd name="T28" fmla="*/ 371 w 469"/>
                  <a:gd name="T29" fmla="*/ 142 h 204"/>
                  <a:gd name="T30" fmla="*/ 366 w 469"/>
                  <a:gd name="T31" fmla="*/ 146 h 204"/>
                  <a:gd name="T32" fmla="*/ 357 w 469"/>
                  <a:gd name="T33" fmla="*/ 141 h 204"/>
                  <a:gd name="T34" fmla="*/ 353 w 469"/>
                  <a:gd name="T35" fmla="*/ 144 h 204"/>
                  <a:gd name="T36" fmla="*/ 352 w 469"/>
                  <a:gd name="T37" fmla="*/ 156 h 204"/>
                  <a:gd name="T38" fmla="*/ 331 w 469"/>
                  <a:gd name="T39" fmla="*/ 149 h 204"/>
                  <a:gd name="T40" fmla="*/ 324 w 469"/>
                  <a:gd name="T41" fmla="*/ 146 h 204"/>
                  <a:gd name="T42" fmla="*/ 321 w 469"/>
                  <a:gd name="T43" fmla="*/ 149 h 204"/>
                  <a:gd name="T44" fmla="*/ 320 w 469"/>
                  <a:gd name="T45" fmla="*/ 152 h 204"/>
                  <a:gd name="T46" fmla="*/ 321 w 469"/>
                  <a:gd name="T47" fmla="*/ 156 h 204"/>
                  <a:gd name="T48" fmla="*/ 306 w 469"/>
                  <a:gd name="T49" fmla="*/ 164 h 204"/>
                  <a:gd name="T50" fmla="*/ 301 w 469"/>
                  <a:gd name="T51" fmla="*/ 161 h 204"/>
                  <a:gd name="T52" fmla="*/ 272 w 469"/>
                  <a:gd name="T53" fmla="*/ 150 h 204"/>
                  <a:gd name="T54" fmla="*/ 269 w 469"/>
                  <a:gd name="T55" fmla="*/ 149 h 204"/>
                  <a:gd name="T56" fmla="*/ 257 w 469"/>
                  <a:gd name="T57" fmla="*/ 152 h 204"/>
                  <a:gd name="T58" fmla="*/ 230 w 469"/>
                  <a:gd name="T59" fmla="*/ 153 h 204"/>
                  <a:gd name="T60" fmla="*/ 220 w 469"/>
                  <a:gd name="T61" fmla="*/ 160 h 204"/>
                  <a:gd name="T62" fmla="*/ 198 w 469"/>
                  <a:gd name="T63" fmla="*/ 159 h 204"/>
                  <a:gd name="T64" fmla="*/ 187 w 469"/>
                  <a:gd name="T65" fmla="*/ 152 h 204"/>
                  <a:gd name="T66" fmla="*/ 177 w 469"/>
                  <a:gd name="T67" fmla="*/ 142 h 204"/>
                  <a:gd name="T68" fmla="*/ 183 w 469"/>
                  <a:gd name="T69" fmla="*/ 134 h 204"/>
                  <a:gd name="T70" fmla="*/ 181 w 469"/>
                  <a:gd name="T71" fmla="*/ 123 h 204"/>
                  <a:gd name="T72" fmla="*/ 177 w 469"/>
                  <a:gd name="T73" fmla="*/ 117 h 204"/>
                  <a:gd name="T74" fmla="*/ 174 w 469"/>
                  <a:gd name="T75" fmla="*/ 114 h 204"/>
                  <a:gd name="T76" fmla="*/ 166 w 469"/>
                  <a:gd name="T77" fmla="*/ 109 h 204"/>
                  <a:gd name="T78" fmla="*/ 145 w 469"/>
                  <a:gd name="T79" fmla="*/ 120 h 204"/>
                  <a:gd name="T80" fmla="*/ 142 w 469"/>
                  <a:gd name="T81" fmla="*/ 121 h 204"/>
                  <a:gd name="T82" fmla="*/ 124 w 469"/>
                  <a:gd name="T83" fmla="*/ 113 h 204"/>
                  <a:gd name="T84" fmla="*/ 103 w 469"/>
                  <a:gd name="T85" fmla="*/ 121 h 204"/>
                  <a:gd name="T86" fmla="*/ 102 w 469"/>
                  <a:gd name="T87" fmla="*/ 124 h 204"/>
                  <a:gd name="T88" fmla="*/ 93 w 469"/>
                  <a:gd name="T89" fmla="*/ 123 h 204"/>
                  <a:gd name="T90" fmla="*/ 85 w 469"/>
                  <a:gd name="T91" fmla="*/ 127 h 204"/>
                  <a:gd name="T92" fmla="*/ 83 w 469"/>
                  <a:gd name="T93" fmla="*/ 131 h 204"/>
                  <a:gd name="T94" fmla="*/ 75 w 469"/>
                  <a:gd name="T95" fmla="*/ 137 h 204"/>
                  <a:gd name="T96" fmla="*/ 60 w 469"/>
                  <a:gd name="T97" fmla="*/ 137 h 204"/>
                  <a:gd name="T98" fmla="*/ 45 w 469"/>
                  <a:gd name="T99" fmla="*/ 132 h 204"/>
                  <a:gd name="T100" fmla="*/ 18 w 469"/>
                  <a:gd name="T101" fmla="*/ 153 h 204"/>
                  <a:gd name="T102" fmla="*/ 19 w 469"/>
                  <a:gd name="T103" fmla="*/ 156 h 204"/>
                  <a:gd name="T104" fmla="*/ 22 w 469"/>
                  <a:gd name="T105" fmla="*/ 160 h 204"/>
                  <a:gd name="T106" fmla="*/ 23 w 469"/>
                  <a:gd name="T107" fmla="*/ 177 h 204"/>
                  <a:gd name="T108" fmla="*/ 29 w 469"/>
                  <a:gd name="T109" fmla="*/ 187 h 204"/>
                  <a:gd name="T110" fmla="*/ 32 w 469"/>
                  <a:gd name="T111" fmla="*/ 188 h 204"/>
                  <a:gd name="T112" fmla="*/ 33 w 469"/>
                  <a:gd name="T113" fmla="*/ 191 h 204"/>
                  <a:gd name="T114" fmla="*/ 29 w 469"/>
                  <a:gd name="T115" fmla="*/ 192 h 204"/>
                  <a:gd name="T116" fmla="*/ 18 w 469"/>
                  <a:gd name="T117" fmla="*/ 202 h 204"/>
                  <a:gd name="T118" fmla="*/ 7 w 469"/>
                  <a:gd name="T119" fmla="*/ 191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69" h="204">
                    <a:moveTo>
                      <a:pt x="467" y="0"/>
                    </a:moveTo>
                    <a:lnTo>
                      <a:pt x="469" y="0"/>
                    </a:lnTo>
                    <a:lnTo>
                      <a:pt x="469" y="5"/>
                    </a:lnTo>
                    <a:lnTo>
                      <a:pt x="467" y="10"/>
                    </a:lnTo>
                    <a:lnTo>
                      <a:pt x="467" y="16"/>
                    </a:lnTo>
                    <a:lnTo>
                      <a:pt x="459" y="20"/>
                    </a:lnTo>
                    <a:lnTo>
                      <a:pt x="455" y="22"/>
                    </a:lnTo>
                    <a:lnTo>
                      <a:pt x="455" y="23"/>
                    </a:lnTo>
                    <a:lnTo>
                      <a:pt x="450" y="29"/>
                    </a:lnTo>
                    <a:lnTo>
                      <a:pt x="444" y="32"/>
                    </a:lnTo>
                    <a:lnTo>
                      <a:pt x="441" y="34"/>
                    </a:lnTo>
                    <a:lnTo>
                      <a:pt x="438" y="34"/>
                    </a:lnTo>
                    <a:lnTo>
                      <a:pt x="437" y="36"/>
                    </a:lnTo>
                    <a:lnTo>
                      <a:pt x="427" y="41"/>
                    </a:lnTo>
                    <a:lnTo>
                      <a:pt x="416" y="50"/>
                    </a:lnTo>
                    <a:lnTo>
                      <a:pt x="415" y="57"/>
                    </a:lnTo>
                    <a:lnTo>
                      <a:pt x="398" y="71"/>
                    </a:lnTo>
                    <a:lnTo>
                      <a:pt x="390" y="78"/>
                    </a:lnTo>
                    <a:lnTo>
                      <a:pt x="388" y="87"/>
                    </a:lnTo>
                    <a:lnTo>
                      <a:pt x="382" y="101"/>
                    </a:lnTo>
                    <a:lnTo>
                      <a:pt x="380" y="106"/>
                    </a:lnTo>
                    <a:lnTo>
                      <a:pt x="377" y="109"/>
                    </a:lnTo>
                    <a:lnTo>
                      <a:pt x="377" y="110"/>
                    </a:lnTo>
                    <a:lnTo>
                      <a:pt x="375" y="111"/>
                    </a:lnTo>
                    <a:lnTo>
                      <a:pt x="375" y="114"/>
                    </a:lnTo>
                    <a:lnTo>
                      <a:pt x="377" y="121"/>
                    </a:lnTo>
                    <a:lnTo>
                      <a:pt x="377" y="124"/>
                    </a:lnTo>
                    <a:lnTo>
                      <a:pt x="378" y="127"/>
                    </a:lnTo>
                    <a:lnTo>
                      <a:pt x="378" y="132"/>
                    </a:lnTo>
                    <a:lnTo>
                      <a:pt x="371" y="142"/>
                    </a:lnTo>
                    <a:lnTo>
                      <a:pt x="370" y="144"/>
                    </a:lnTo>
                    <a:lnTo>
                      <a:pt x="366" y="146"/>
                    </a:lnTo>
                    <a:lnTo>
                      <a:pt x="363" y="146"/>
                    </a:lnTo>
                    <a:lnTo>
                      <a:pt x="357" y="141"/>
                    </a:lnTo>
                    <a:lnTo>
                      <a:pt x="354" y="141"/>
                    </a:lnTo>
                    <a:lnTo>
                      <a:pt x="353" y="144"/>
                    </a:lnTo>
                    <a:lnTo>
                      <a:pt x="352" y="145"/>
                    </a:lnTo>
                    <a:lnTo>
                      <a:pt x="352" y="156"/>
                    </a:lnTo>
                    <a:lnTo>
                      <a:pt x="350" y="157"/>
                    </a:lnTo>
                    <a:lnTo>
                      <a:pt x="331" y="149"/>
                    </a:lnTo>
                    <a:lnTo>
                      <a:pt x="329" y="146"/>
                    </a:lnTo>
                    <a:lnTo>
                      <a:pt x="324" y="146"/>
                    </a:lnTo>
                    <a:lnTo>
                      <a:pt x="322" y="149"/>
                    </a:lnTo>
                    <a:lnTo>
                      <a:pt x="321" y="149"/>
                    </a:lnTo>
                    <a:lnTo>
                      <a:pt x="321" y="150"/>
                    </a:lnTo>
                    <a:lnTo>
                      <a:pt x="320" y="152"/>
                    </a:lnTo>
                    <a:lnTo>
                      <a:pt x="321" y="153"/>
                    </a:lnTo>
                    <a:lnTo>
                      <a:pt x="321" y="156"/>
                    </a:lnTo>
                    <a:lnTo>
                      <a:pt x="310" y="164"/>
                    </a:lnTo>
                    <a:lnTo>
                      <a:pt x="306" y="164"/>
                    </a:lnTo>
                    <a:lnTo>
                      <a:pt x="303" y="163"/>
                    </a:lnTo>
                    <a:lnTo>
                      <a:pt x="301" y="161"/>
                    </a:lnTo>
                    <a:lnTo>
                      <a:pt x="297" y="159"/>
                    </a:lnTo>
                    <a:lnTo>
                      <a:pt x="272" y="150"/>
                    </a:lnTo>
                    <a:lnTo>
                      <a:pt x="270" y="150"/>
                    </a:lnTo>
                    <a:lnTo>
                      <a:pt x="269" y="149"/>
                    </a:lnTo>
                    <a:lnTo>
                      <a:pt x="260" y="152"/>
                    </a:lnTo>
                    <a:lnTo>
                      <a:pt x="257" y="152"/>
                    </a:lnTo>
                    <a:lnTo>
                      <a:pt x="236" y="144"/>
                    </a:lnTo>
                    <a:lnTo>
                      <a:pt x="230" y="153"/>
                    </a:lnTo>
                    <a:lnTo>
                      <a:pt x="222" y="159"/>
                    </a:lnTo>
                    <a:lnTo>
                      <a:pt x="220" y="160"/>
                    </a:lnTo>
                    <a:lnTo>
                      <a:pt x="206" y="160"/>
                    </a:lnTo>
                    <a:lnTo>
                      <a:pt x="198" y="159"/>
                    </a:lnTo>
                    <a:lnTo>
                      <a:pt x="194" y="154"/>
                    </a:lnTo>
                    <a:lnTo>
                      <a:pt x="187" y="152"/>
                    </a:lnTo>
                    <a:lnTo>
                      <a:pt x="181" y="146"/>
                    </a:lnTo>
                    <a:lnTo>
                      <a:pt x="177" y="142"/>
                    </a:lnTo>
                    <a:lnTo>
                      <a:pt x="180" y="139"/>
                    </a:lnTo>
                    <a:lnTo>
                      <a:pt x="183" y="134"/>
                    </a:lnTo>
                    <a:lnTo>
                      <a:pt x="183" y="123"/>
                    </a:lnTo>
                    <a:lnTo>
                      <a:pt x="181" y="123"/>
                    </a:lnTo>
                    <a:lnTo>
                      <a:pt x="180" y="120"/>
                    </a:lnTo>
                    <a:lnTo>
                      <a:pt x="177" y="117"/>
                    </a:lnTo>
                    <a:lnTo>
                      <a:pt x="176" y="117"/>
                    </a:lnTo>
                    <a:lnTo>
                      <a:pt x="174" y="114"/>
                    </a:lnTo>
                    <a:lnTo>
                      <a:pt x="170" y="109"/>
                    </a:lnTo>
                    <a:lnTo>
                      <a:pt x="166" y="109"/>
                    </a:lnTo>
                    <a:lnTo>
                      <a:pt x="166" y="110"/>
                    </a:lnTo>
                    <a:lnTo>
                      <a:pt x="145" y="120"/>
                    </a:lnTo>
                    <a:lnTo>
                      <a:pt x="143" y="121"/>
                    </a:lnTo>
                    <a:lnTo>
                      <a:pt x="142" y="121"/>
                    </a:lnTo>
                    <a:lnTo>
                      <a:pt x="134" y="116"/>
                    </a:lnTo>
                    <a:lnTo>
                      <a:pt x="124" y="113"/>
                    </a:lnTo>
                    <a:lnTo>
                      <a:pt x="119" y="114"/>
                    </a:lnTo>
                    <a:lnTo>
                      <a:pt x="103" y="121"/>
                    </a:lnTo>
                    <a:lnTo>
                      <a:pt x="103" y="123"/>
                    </a:lnTo>
                    <a:lnTo>
                      <a:pt x="102" y="124"/>
                    </a:lnTo>
                    <a:lnTo>
                      <a:pt x="97" y="124"/>
                    </a:lnTo>
                    <a:lnTo>
                      <a:pt x="93" y="123"/>
                    </a:lnTo>
                    <a:lnTo>
                      <a:pt x="90" y="123"/>
                    </a:lnTo>
                    <a:lnTo>
                      <a:pt x="85" y="127"/>
                    </a:lnTo>
                    <a:lnTo>
                      <a:pt x="83" y="128"/>
                    </a:lnTo>
                    <a:lnTo>
                      <a:pt x="83" y="131"/>
                    </a:lnTo>
                    <a:lnTo>
                      <a:pt x="82" y="132"/>
                    </a:lnTo>
                    <a:lnTo>
                      <a:pt x="75" y="137"/>
                    </a:lnTo>
                    <a:lnTo>
                      <a:pt x="74" y="139"/>
                    </a:lnTo>
                    <a:lnTo>
                      <a:pt x="60" y="137"/>
                    </a:lnTo>
                    <a:lnTo>
                      <a:pt x="52" y="132"/>
                    </a:lnTo>
                    <a:lnTo>
                      <a:pt x="45" y="132"/>
                    </a:lnTo>
                    <a:lnTo>
                      <a:pt x="32" y="139"/>
                    </a:lnTo>
                    <a:lnTo>
                      <a:pt x="18" y="153"/>
                    </a:lnTo>
                    <a:lnTo>
                      <a:pt x="19" y="153"/>
                    </a:lnTo>
                    <a:lnTo>
                      <a:pt x="19" y="156"/>
                    </a:lnTo>
                    <a:lnTo>
                      <a:pt x="21" y="157"/>
                    </a:lnTo>
                    <a:lnTo>
                      <a:pt x="22" y="160"/>
                    </a:lnTo>
                    <a:lnTo>
                      <a:pt x="22" y="174"/>
                    </a:lnTo>
                    <a:lnTo>
                      <a:pt x="23" y="177"/>
                    </a:lnTo>
                    <a:lnTo>
                      <a:pt x="23" y="178"/>
                    </a:lnTo>
                    <a:lnTo>
                      <a:pt x="29" y="187"/>
                    </a:lnTo>
                    <a:lnTo>
                      <a:pt x="30" y="187"/>
                    </a:lnTo>
                    <a:lnTo>
                      <a:pt x="32" y="188"/>
                    </a:lnTo>
                    <a:lnTo>
                      <a:pt x="32" y="190"/>
                    </a:lnTo>
                    <a:lnTo>
                      <a:pt x="33" y="191"/>
                    </a:lnTo>
                    <a:lnTo>
                      <a:pt x="33" y="192"/>
                    </a:lnTo>
                    <a:lnTo>
                      <a:pt x="29" y="192"/>
                    </a:lnTo>
                    <a:lnTo>
                      <a:pt x="25" y="197"/>
                    </a:lnTo>
                    <a:lnTo>
                      <a:pt x="18" y="202"/>
                    </a:lnTo>
                    <a:lnTo>
                      <a:pt x="16" y="204"/>
                    </a:lnTo>
                    <a:lnTo>
                      <a:pt x="7" y="191"/>
                    </a:lnTo>
                    <a:lnTo>
                      <a:pt x="0" y="184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2" name="Freeform 6551">
                <a:extLst>
                  <a:ext uri="{FF2B5EF4-FFF2-40B4-BE49-F238E27FC236}">
                    <a16:creationId xmlns:a16="http://schemas.microsoft.com/office/drawing/2014/main" id="{5E2225C5-E278-0093-44C5-4F74C03557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8" y="2916"/>
                <a:ext cx="6" cy="4"/>
              </a:xfrm>
              <a:custGeom>
                <a:avLst/>
                <a:gdLst>
                  <a:gd name="T0" fmla="*/ 0 w 23"/>
                  <a:gd name="T1" fmla="*/ 0 h 15"/>
                  <a:gd name="T2" fmla="*/ 9 w 23"/>
                  <a:gd name="T3" fmla="*/ 7 h 15"/>
                  <a:gd name="T4" fmla="*/ 23 w 23"/>
                  <a:gd name="T5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3" h="15">
                    <a:moveTo>
                      <a:pt x="0" y="0"/>
                    </a:moveTo>
                    <a:lnTo>
                      <a:pt x="9" y="7"/>
                    </a:lnTo>
                    <a:lnTo>
                      <a:pt x="23" y="15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3" name="Line 6552">
                <a:extLst>
                  <a:ext uri="{FF2B5EF4-FFF2-40B4-BE49-F238E27FC236}">
                    <a16:creationId xmlns:a16="http://schemas.microsoft.com/office/drawing/2014/main" id="{C808EE98-9A65-AC7C-D107-BB6B82DBB3E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918" y="2916"/>
                <a:ext cx="6" cy="4"/>
              </a:xfrm>
              <a:prstGeom prst="line">
                <a:avLst/>
              </a:pr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4" name="Freeform 6553">
                <a:extLst>
                  <a:ext uri="{FF2B5EF4-FFF2-40B4-BE49-F238E27FC236}">
                    <a16:creationId xmlns:a16="http://schemas.microsoft.com/office/drawing/2014/main" id="{1C532B89-52C8-D506-FDE9-C55BE80A00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7" y="2874"/>
                <a:ext cx="4" cy="2"/>
              </a:xfrm>
              <a:custGeom>
                <a:avLst/>
                <a:gdLst>
                  <a:gd name="T0" fmla="*/ 8 w 17"/>
                  <a:gd name="T1" fmla="*/ 0 h 11"/>
                  <a:gd name="T2" fmla="*/ 7 w 17"/>
                  <a:gd name="T3" fmla="*/ 0 h 11"/>
                  <a:gd name="T4" fmla="*/ 1 w 17"/>
                  <a:gd name="T5" fmla="*/ 5 h 11"/>
                  <a:gd name="T6" fmla="*/ 0 w 17"/>
                  <a:gd name="T7" fmla="*/ 8 h 11"/>
                  <a:gd name="T8" fmla="*/ 1 w 17"/>
                  <a:gd name="T9" fmla="*/ 11 h 11"/>
                  <a:gd name="T10" fmla="*/ 5 w 17"/>
                  <a:gd name="T11" fmla="*/ 11 h 11"/>
                  <a:gd name="T12" fmla="*/ 12 w 17"/>
                  <a:gd name="T13" fmla="*/ 10 h 11"/>
                  <a:gd name="T14" fmla="*/ 13 w 17"/>
                  <a:gd name="T15" fmla="*/ 7 h 11"/>
                  <a:gd name="T16" fmla="*/ 13 w 17"/>
                  <a:gd name="T17" fmla="*/ 4 h 11"/>
                  <a:gd name="T18" fmla="*/ 17 w 17"/>
                  <a:gd name="T1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1">
                    <a:moveTo>
                      <a:pt x="8" y="0"/>
                    </a:moveTo>
                    <a:lnTo>
                      <a:pt x="7" y="0"/>
                    </a:lnTo>
                    <a:lnTo>
                      <a:pt x="1" y="5"/>
                    </a:lnTo>
                    <a:lnTo>
                      <a:pt x="0" y="8"/>
                    </a:lnTo>
                    <a:lnTo>
                      <a:pt x="1" y="11"/>
                    </a:lnTo>
                    <a:lnTo>
                      <a:pt x="5" y="11"/>
                    </a:lnTo>
                    <a:lnTo>
                      <a:pt x="12" y="10"/>
                    </a:lnTo>
                    <a:lnTo>
                      <a:pt x="13" y="7"/>
                    </a:lnTo>
                    <a:lnTo>
                      <a:pt x="13" y="4"/>
                    </a:lnTo>
                    <a:lnTo>
                      <a:pt x="17" y="0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5" name="Line 6554">
                <a:extLst>
                  <a:ext uri="{FF2B5EF4-FFF2-40B4-BE49-F238E27FC236}">
                    <a16:creationId xmlns:a16="http://schemas.microsoft.com/office/drawing/2014/main" id="{E133C705-74BB-E94C-1A33-01DC0984FBD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39" y="2874"/>
                <a:ext cx="2" cy="0"/>
              </a:xfrm>
              <a:prstGeom prst="line">
                <a:avLst/>
              </a:pr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6" name="Freeform 6555">
                <a:extLst>
                  <a:ext uri="{FF2B5EF4-FFF2-40B4-BE49-F238E27FC236}">
                    <a16:creationId xmlns:a16="http://schemas.microsoft.com/office/drawing/2014/main" id="{67DE3F1D-4103-C7FE-99D6-150C146B0B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8" y="3114"/>
                <a:ext cx="34" cy="21"/>
              </a:xfrm>
              <a:custGeom>
                <a:avLst/>
                <a:gdLst>
                  <a:gd name="T0" fmla="*/ 96 w 137"/>
                  <a:gd name="T1" fmla="*/ 2 h 86"/>
                  <a:gd name="T2" fmla="*/ 100 w 137"/>
                  <a:gd name="T3" fmla="*/ 5 h 86"/>
                  <a:gd name="T4" fmla="*/ 109 w 137"/>
                  <a:gd name="T5" fmla="*/ 12 h 86"/>
                  <a:gd name="T6" fmla="*/ 124 w 137"/>
                  <a:gd name="T7" fmla="*/ 0 h 86"/>
                  <a:gd name="T8" fmla="*/ 133 w 137"/>
                  <a:gd name="T9" fmla="*/ 5 h 86"/>
                  <a:gd name="T10" fmla="*/ 133 w 137"/>
                  <a:gd name="T11" fmla="*/ 15 h 86"/>
                  <a:gd name="T12" fmla="*/ 127 w 137"/>
                  <a:gd name="T13" fmla="*/ 24 h 86"/>
                  <a:gd name="T14" fmla="*/ 133 w 137"/>
                  <a:gd name="T15" fmla="*/ 39 h 86"/>
                  <a:gd name="T16" fmla="*/ 130 w 137"/>
                  <a:gd name="T17" fmla="*/ 50 h 86"/>
                  <a:gd name="T18" fmla="*/ 136 w 137"/>
                  <a:gd name="T19" fmla="*/ 55 h 86"/>
                  <a:gd name="T20" fmla="*/ 137 w 137"/>
                  <a:gd name="T21" fmla="*/ 67 h 86"/>
                  <a:gd name="T22" fmla="*/ 123 w 137"/>
                  <a:gd name="T23" fmla="*/ 61 h 86"/>
                  <a:gd name="T24" fmla="*/ 116 w 137"/>
                  <a:gd name="T25" fmla="*/ 68 h 86"/>
                  <a:gd name="T26" fmla="*/ 120 w 137"/>
                  <a:gd name="T27" fmla="*/ 72 h 86"/>
                  <a:gd name="T28" fmla="*/ 119 w 137"/>
                  <a:gd name="T29" fmla="*/ 81 h 86"/>
                  <a:gd name="T30" fmla="*/ 105 w 137"/>
                  <a:gd name="T31" fmla="*/ 86 h 86"/>
                  <a:gd name="T32" fmla="*/ 90 w 137"/>
                  <a:gd name="T33" fmla="*/ 84 h 86"/>
                  <a:gd name="T34" fmla="*/ 85 w 137"/>
                  <a:gd name="T35" fmla="*/ 78 h 86"/>
                  <a:gd name="T36" fmla="*/ 61 w 137"/>
                  <a:gd name="T37" fmla="*/ 67 h 86"/>
                  <a:gd name="T38" fmla="*/ 40 w 137"/>
                  <a:gd name="T39" fmla="*/ 53 h 86"/>
                  <a:gd name="T40" fmla="*/ 0 w 137"/>
                  <a:gd name="T41" fmla="*/ 53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37" h="86">
                    <a:moveTo>
                      <a:pt x="96" y="2"/>
                    </a:moveTo>
                    <a:lnTo>
                      <a:pt x="100" y="5"/>
                    </a:lnTo>
                    <a:lnTo>
                      <a:pt x="109" y="12"/>
                    </a:lnTo>
                    <a:lnTo>
                      <a:pt x="124" y="0"/>
                    </a:lnTo>
                    <a:lnTo>
                      <a:pt x="133" y="5"/>
                    </a:lnTo>
                    <a:lnTo>
                      <a:pt x="133" y="15"/>
                    </a:lnTo>
                    <a:lnTo>
                      <a:pt x="127" y="24"/>
                    </a:lnTo>
                    <a:lnTo>
                      <a:pt x="133" y="39"/>
                    </a:lnTo>
                    <a:lnTo>
                      <a:pt x="130" y="50"/>
                    </a:lnTo>
                    <a:lnTo>
                      <a:pt x="136" y="55"/>
                    </a:lnTo>
                    <a:lnTo>
                      <a:pt x="137" y="67"/>
                    </a:lnTo>
                    <a:lnTo>
                      <a:pt x="123" y="61"/>
                    </a:lnTo>
                    <a:lnTo>
                      <a:pt x="116" y="68"/>
                    </a:lnTo>
                    <a:lnTo>
                      <a:pt x="120" y="72"/>
                    </a:lnTo>
                    <a:lnTo>
                      <a:pt x="119" y="81"/>
                    </a:lnTo>
                    <a:lnTo>
                      <a:pt x="105" y="86"/>
                    </a:lnTo>
                    <a:lnTo>
                      <a:pt x="90" y="84"/>
                    </a:lnTo>
                    <a:lnTo>
                      <a:pt x="85" y="78"/>
                    </a:lnTo>
                    <a:lnTo>
                      <a:pt x="61" y="67"/>
                    </a:lnTo>
                    <a:lnTo>
                      <a:pt x="40" y="53"/>
                    </a:lnTo>
                    <a:lnTo>
                      <a:pt x="0" y="53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7" name="Freeform 6556">
                <a:extLst>
                  <a:ext uri="{FF2B5EF4-FFF2-40B4-BE49-F238E27FC236}">
                    <a16:creationId xmlns:a16="http://schemas.microsoft.com/office/drawing/2014/main" id="{6E9E6546-A373-5A5D-CC94-B7FB5A7A34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5" y="3874"/>
                <a:ext cx="19" cy="22"/>
              </a:xfrm>
              <a:custGeom>
                <a:avLst/>
                <a:gdLst>
                  <a:gd name="T0" fmla="*/ 7 w 77"/>
                  <a:gd name="T1" fmla="*/ 41 h 87"/>
                  <a:gd name="T2" fmla="*/ 7 w 77"/>
                  <a:gd name="T3" fmla="*/ 39 h 87"/>
                  <a:gd name="T4" fmla="*/ 18 w 77"/>
                  <a:gd name="T5" fmla="*/ 24 h 87"/>
                  <a:gd name="T6" fmla="*/ 27 w 77"/>
                  <a:gd name="T7" fmla="*/ 17 h 87"/>
                  <a:gd name="T8" fmla="*/ 29 w 77"/>
                  <a:gd name="T9" fmla="*/ 9 h 87"/>
                  <a:gd name="T10" fmla="*/ 30 w 77"/>
                  <a:gd name="T11" fmla="*/ 6 h 87"/>
                  <a:gd name="T12" fmla="*/ 30 w 77"/>
                  <a:gd name="T13" fmla="*/ 0 h 87"/>
                  <a:gd name="T14" fmla="*/ 33 w 77"/>
                  <a:gd name="T15" fmla="*/ 0 h 87"/>
                  <a:gd name="T16" fmla="*/ 39 w 77"/>
                  <a:gd name="T17" fmla="*/ 2 h 87"/>
                  <a:gd name="T18" fmla="*/ 51 w 77"/>
                  <a:gd name="T19" fmla="*/ 10 h 87"/>
                  <a:gd name="T20" fmla="*/ 57 w 77"/>
                  <a:gd name="T21" fmla="*/ 18 h 87"/>
                  <a:gd name="T22" fmla="*/ 53 w 77"/>
                  <a:gd name="T23" fmla="*/ 20 h 87"/>
                  <a:gd name="T24" fmla="*/ 40 w 77"/>
                  <a:gd name="T25" fmla="*/ 35 h 87"/>
                  <a:gd name="T26" fmla="*/ 40 w 77"/>
                  <a:gd name="T27" fmla="*/ 42 h 87"/>
                  <a:gd name="T28" fmla="*/ 41 w 77"/>
                  <a:gd name="T29" fmla="*/ 45 h 87"/>
                  <a:gd name="T30" fmla="*/ 47 w 77"/>
                  <a:gd name="T31" fmla="*/ 53 h 87"/>
                  <a:gd name="T32" fmla="*/ 61 w 77"/>
                  <a:gd name="T33" fmla="*/ 66 h 87"/>
                  <a:gd name="T34" fmla="*/ 63 w 77"/>
                  <a:gd name="T35" fmla="*/ 66 h 87"/>
                  <a:gd name="T36" fmla="*/ 65 w 77"/>
                  <a:gd name="T37" fmla="*/ 69 h 87"/>
                  <a:gd name="T38" fmla="*/ 67 w 77"/>
                  <a:gd name="T39" fmla="*/ 69 h 87"/>
                  <a:gd name="T40" fmla="*/ 72 w 77"/>
                  <a:gd name="T41" fmla="*/ 72 h 87"/>
                  <a:gd name="T42" fmla="*/ 77 w 77"/>
                  <a:gd name="T43" fmla="*/ 77 h 87"/>
                  <a:gd name="T44" fmla="*/ 75 w 77"/>
                  <a:gd name="T45" fmla="*/ 84 h 87"/>
                  <a:gd name="T46" fmla="*/ 74 w 77"/>
                  <a:gd name="T47" fmla="*/ 85 h 87"/>
                  <a:gd name="T48" fmla="*/ 65 w 77"/>
                  <a:gd name="T49" fmla="*/ 85 h 87"/>
                  <a:gd name="T50" fmla="*/ 58 w 77"/>
                  <a:gd name="T51" fmla="*/ 87 h 87"/>
                  <a:gd name="T52" fmla="*/ 44 w 77"/>
                  <a:gd name="T53" fmla="*/ 87 h 87"/>
                  <a:gd name="T54" fmla="*/ 33 w 77"/>
                  <a:gd name="T55" fmla="*/ 85 h 87"/>
                  <a:gd name="T56" fmla="*/ 30 w 77"/>
                  <a:gd name="T57" fmla="*/ 84 h 87"/>
                  <a:gd name="T58" fmla="*/ 11 w 77"/>
                  <a:gd name="T59" fmla="*/ 76 h 87"/>
                  <a:gd name="T60" fmla="*/ 4 w 77"/>
                  <a:gd name="T61" fmla="*/ 74 h 87"/>
                  <a:gd name="T62" fmla="*/ 4 w 77"/>
                  <a:gd name="T63" fmla="*/ 73 h 87"/>
                  <a:gd name="T64" fmla="*/ 1 w 77"/>
                  <a:gd name="T65" fmla="*/ 69 h 87"/>
                  <a:gd name="T66" fmla="*/ 0 w 77"/>
                  <a:gd name="T67" fmla="*/ 67 h 87"/>
                  <a:gd name="T68" fmla="*/ 0 w 77"/>
                  <a:gd name="T69" fmla="*/ 66 h 87"/>
                  <a:gd name="T70" fmla="*/ 4 w 77"/>
                  <a:gd name="T71" fmla="*/ 45 h 87"/>
                  <a:gd name="T72" fmla="*/ 5 w 77"/>
                  <a:gd name="T73" fmla="*/ 44 h 87"/>
                  <a:gd name="T74" fmla="*/ 7 w 77"/>
                  <a:gd name="T75" fmla="*/ 41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77" h="87">
                    <a:moveTo>
                      <a:pt x="7" y="41"/>
                    </a:moveTo>
                    <a:lnTo>
                      <a:pt x="7" y="39"/>
                    </a:lnTo>
                    <a:lnTo>
                      <a:pt x="18" y="24"/>
                    </a:lnTo>
                    <a:lnTo>
                      <a:pt x="27" y="17"/>
                    </a:lnTo>
                    <a:lnTo>
                      <a:pt x="29" y="9"/>
                    </a:lnTo>
                    <a:lnTo>
                      <a:pt x="30" y="6"/>
                    </a:lnTo>
                    <a:lnTo>
                      <a:pt x="30" y="0"/>
                    </a:lnTo>
                    <a:lnTo>
                      <a:pt x="33" y="0"/>
                    </a:lnTo>
                    <a:lnTo>
                      <a:pt x="39" y="2"/>
                    </a:lnTo>
                    <a:lnTo>
                      <a:pt x="51" y="10"/>
                    </a:lnTo>
                    <a:lnTo>
                      <a:pt x="57" y="18"/>
                    </a:lnTo>
                    <a:lnTo>
                      <a:pt x="53" y="20"/>
                    </a:lnTo>
                    <a:lnTo>
                      <a:pt x="40" y="35"/>
                    </a:lnTo>
                    <a:lnTo>
                      <a:pt x="40" y="42"/>
                    </a:lnTo>
                    <a:lnTo>
                      <a:pt x="41" y="45"/>
                    </a:lnTo>
                    <a:lnTo>
                      <a:pt x="47" y="53"/>
                    </a:lnTo>
                    <a:lnTo>
                      <a:pt x="61" y="66"/>
                    </a:lnTo>
                    <a:lnTo>
                      <a:pt x="63" y="66"/>
                    </a:lnTo>
                    <a:lnTo>
                      <a:pt x="65" y="69"/>
                    </a:lnTo>
                    <a:lnTo>
                      <a:pt x="67" y="69"/>
                    </a:lnTo>
                    <a:lnTo>
                      <a:pt x="72" y="72"/>
                    </a:lnTo>
                    <a:lnTo>
                      <a:pt x="77" y="77"/>
                    </a:lnTo>
                    <a:lnTo>
                      <a:pt x="75" y="84"/>
                    </a:lnTo>
                    <a:lnTo>
                      <a:pt x="74" y="85"/>
                    </a:lnTo>
                    <a:lnTo>
                      <a:pt x="65" y="85"/>
                    </a:lnTo>
                    <a:lnTo>
                      <a:pt x="58" y="87"/>
                    </a:lnTo>
                    <a:lnTo>
                      <a:pt x="44" y="87"/>
                    </a:lnTo>
                    <a:lnTo>
                      <a:pt x="33" y="85"/>
                    </a:lnTo>
                    <a:lnTo>
                      <a:pt x="30" y="84"/>
                    </a:lnTo>
                    <a:lnTo>
                      <a:pt x="11" y="76"/>
                    </a:lnTo>
                    <a:lnTo>
                      <a:pt x="4" y="74"/>
                    </a:lnTo>
                    <a:lnTo>
                      <a:pt x="4" y="73"/>
                    </a:lnTo>
                    <a:lnTo>
                      <a:pt x="1" y="69"/>
                    </a:lnTo>
                    <a:lnTo>
                      <a:pt x="0" y="67"/>
                    </a:lnTo>
                    <a:lnTo>
                      <a:pt x="0" y="66"/>
                    </a:lnTo>
                    <a:lnTo>
                      <a:pt x="4" y="45"/>
                    </a:lnTo>
                    <a:lnTo>
                      <a:pt x="5" y="44"/>
                    </a:lnTo>
                    <a:lnTo>
                      <a:pt x="7" y="41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8" name="Freeform 6557">
                <a:extLst>
                  <a:ext uri="{FF2B5EF4-FFF2-40B4-BE49-F238E27FC236}">
                    <a16:creationId xmlns:a16="http://schemas.microsoft.com/office/drawing/2014/main" id="{11D46496-C4AB-732E-9E50-E1D204126C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4" y="3037"/>
                <a:ext cx="18" cy="21"/>
              </a:xfrm>
              <a:custGeom>
                <a:avLst/>
                <a:gdLst>
                  <a:gd name="T0" fmla="*/ 61 w 74"/>
                  <a:gd name="T1" fmla="*/ 82 h 82"/>
                  <a:gd name="T2" fmla="*/ 74 w 74"/>
                  <a:gd name="T3" fmla="*/ 71 h 82"/>
                  <a:gd name="T4" fmla="*/ 66 w 74"/>
                  <a:gd name="T5" fmla="*/ 61 h 82"/>
                  <a:gd name="T6" fmla="*/ 54 w 74"/>
                  <a:gd name="T7" fmla="*/ 61 h 82"/>
                  <a:gd name="T8" fmla="*/ 42 w 74"/>
                  <a:gd name="T9" fmla="*/ 47 h 82"/>
                  <a:gd name="T10" fmla="*/ 32 w 74"/>
                  <a:gd name="T11" fmla="*/ 53 h 82"/>
                  <a:gd name="T12" fmla="*/ 33 w 74"/>
                  <a:gd name="T13" fmla="*/ 39 h 82"/>
                  <a:gd name="T14" fmla="*/ 50 w 74"/>
                  <a:gd name="T15" fmla="*/ 19 h 82"/>
                  <a:gd name="T16" fmla="*/ 59 w 74"/>
                  <a:gd name="T17" fmla="*/ 11 h 82"/>
                  <a:gd name="T18" fmla="*/ 56 w 74"/>
                  <a:gd name="T19" fmla="*/ 2 h 82"/>
                  <a:gd name="T20" fmla="*/ 47 w 74"/>
                  <a:gd name="T21" fmla="*/ 0 h 82"/>
                  <a:gd name="T22" fmla="*/ 40 w 74"/>
                  <a:gd name="T23" fmla="*/ 5 h 82"/>
                  <a:gd name="T24" fmla="*/ 24 w 74"/>
                  <a:gd name="T25" fmla="*/ 2 h 82"/>
                  <a:gd name="T26" fmla="*/ 11 w 74"/>
                  <a:gd name="T27" fmla="*/ 8 h 82"/>
                  <a:gd name="T28" fmla="*/ 0 w 74"/>
                  <a:gd name="T29" fmla="*/ 7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74" h="82">
                    <a:moveTo>
                      <a:pt x="61" y="82"/>
                    </a:moveTo>
                    <a:lnTo>
                      <a:pt x="74" y="71"/>
                    </a:lnTo>
                    <a:lnTo>
                      <a:pt x="66" y="61"/>
                    </a:lnTo>
                    <a:lnTo>
                      <a:pt x="54" y="61"/>
                    </a:lnTo>
                    <a:lnTo>
                      <a:pt x="42" y="47"/>
                    </a:lnTo>
                    <a:lnTo>
                      <a:pt x="32" y="53"/>
                    </a:lnTo>
                    <a:lnTo>
                      <a:pt x="33" y="39"/>
                    </a:lnTo>
                    <a:lnTo>
                      <a:pt x="50" y="19"/>
                    </a:lnTo>
                    <a:lnTo>
                      <a:pt x="59" y="11"/>
                    </a:lnTo>
                    <a:lnTo>
                      <a:pt x="56" y="2"/>
                    </a:lnTo>
                    <a:lnTo>
                      <a:pt x="47" y="0"/>
                    </a:lnTo>
                    <a:lnTo>
                      <a:pt x="40" y="5"/>
                    </a:lnTo>
                    <a:lnTo>
                      <a:pt x="24" y="2"/>
                    </a:lnTo>
                    <a:lnTo>
                      <a:pt x="11" y="8"/>
                    </a:lnTo>
                    <a:lnTo>
                      <a:pt x="0" y="7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9" name="Freeform 6558">
                <a:extLst>
                  <a:ext uri="{FF2B5EF4-FFF2-40B4-BE49-F238E27FC236}">
                    <a16:creationId xmlns:a16="http://schemas.microsoft.com/office/drawing/2014/main" id="{7DE9A71D-4F72-53E1-3917-6E99B94748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9" y="3058"/>
                <a:ext cx="18" cy="19"/>
              </a:xfrm>
              <a:custGeom>
                <a:avLst/>
                <a:gdLst>
                  <a:gd name="T0" fmla="*/ 56 w 72"/>
                  <a:gd name="T1" fmla="*/ 76 h 76"/>
                  <a:gd name="T2" fmla="*/ 58 w 72"/>
                  <a:gd name="T3" fmla="*/ 69 h 76"/>
                  <a:gd name="T4" fmla="*/ 58 w 72"/>
                  <a:gd name="T5" fmla="*/ 67 h 76"/>
                  <a:gd name="T6" fmla="*/ 56 w 72"/>
                  <a:gd name="T7" fmla="*/ 63 h 76"/>
                  <a:gd name="T8" fmla="*/ 56 w 72"/>
                  <a:gd name="T9" fmla="*/ 57 h 76"/>
                  <a:gd name="T10" fmla="*/ 58 w 72"/>
                  <a:gd name="T11" fmla="*/ 56 h 76"/>
                  <a:gd name="T12" fmla="*/ 58 w 72"/>
                  <a:gd name="T13" fmla="*/ 54 h 76"/>
                  <a:gd name="T14" fmla="*/ 63 w 72"/>
                  <a:gd name="T15" fmla="*/ 49 h 76"/>
                  <a:gd name="T16" fmla="*/ 69 w 72"/>
                  <a:gd name="T17" fmla="*/ 45 h 76"/>
                  <a:gd name="T18" fmla="*/ 72 w 72"/>
                  <a:gd name="T19" fmla="*/ 42 h 76"/>
                  <a:gd name="T20" fmla="*/ 72 w 72"/>
                  <a:gd name="T21" fmla="*/ 38 h 76"/>
                  <a:gd name="T22" fmla="*/ 58 w 72"/>
                  <a:gd name="T23" fmla="*/ 24 h 76"/>
                  <a:gd name="T24" fmla="*/ 58 w 72"/>
                  <a:gd name="T25" fmla="*/ 22 h 76"/>
                  <a:gd name="T26" fmla="*/ 56 w 72"/>
                  <a:gd name="T27" fmla="*/ 22 h 76"/>
                  <a:gd name="T28" fmla="*/ 39 w 72"/>
                  <a:gd name="T29" fmla="*/ 29 h 76"/>
                  <a:gd name="T30" fmla="*/ 26 w 72"/>
                  <a:gd name="T31" fmla="*/ 36 h 76"/>
                  <a:gd name="T32" fmla="*/ 24 w 72"/>
                  <a:gd name="T33" fmla="*/ 38 h 76"/>
                  <a:gd name="T34" fmla="*/ 22 w 72"/>
                  <a:gd name="T35" fmla="*/ 39 h 76"/>
                  <a:gd name="T36" fmla="*/ 20 w 72"/>
                  <a:gd name="T37" fmla="*/ 39 h 76"/>
                  <a:gd name="T38" fmla="*/ 19 w 72"/>
                  <a:gd name="T39" fmla="*/ 38 h 76"/>
                  <a:gd name="T40" fmla="*/ 19 w 72"/>
                  <a:gd name="T41" fmla="*/ 35 h 76"/>
                  <a:gd name="T42" fmla="*/ 15 w 72"/>
                  <a:gd name="T43" fmla="*/ 28 h 76"/>
                  <a:gd name="T44" fmla="*/ 2 w 72"/>
                  <a:gd name="T45" fmla="*/ 14 h 76"/>
                  <a:gd name="T46" fmla="*/ 2 w 72"/>
                  <a:gd name="T47" fmla="*/ 10 h 76"/>
                  <a:gd name="T48" fmla="*/ 0 w 72"/>
                  <a:gd name="T49" fmla="*/ 9 h 76"/>
                  <a:gd name="T50" fmla="*/ 0 w 72"/>
                  <a:gd name="T51" fmla="*/ 0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72" h="76">
                    <a:moveTo>
                      <a:pt x="56" y="76"/>
                    </a:moveTo>
                    <a:lnTo>
                      <a:pt x="58" y="69"/>
                    </a:lnTo>
                    <a:lnTo>
                      <a:pt x="58" y="67"/>
                    </a:lnTo>
                    <a:lnTo>
                      <a:pt x="56" y="63"/>
                    </a:lnTo>
                    <a:lnTo>
                      <a:pt x="56" y="57"/>
                    </a:lnTo>
                    <a:lnTo>
                      <a:pt x="58" y="56"/>
                    </a:lnTo>
                    <a:lnTo>
                      <a:pt x="58" y="54"/>
                    </a:lnTo>
                    <a:lnTo>
                      <a:pt x="63" y="49"/>
                    </a:lnTo>
                    <a:lnTo>
                      <a:pt x="69" y="45"/>
                    </a:lnTo>
                    <a:lnTo>
                      <a:pt x="72" y="42"/>
                    </a:lnTo>
                    <a:lnTo>
                      <a:pt x="72" y="38"/>
                    </a:lnTo>
                    <a:lnTo>
                      <a:pt x="58" y="24"/>
                    </a:lnTo>
                    <a:lnTo>
                      <a:pt x="58" y="22"/>
                    </a:lnTo>
                    <a:lnTo>
                      <a:pt x="56" y="22"/>
                    </a:lnTo>
                    <a:lnTo>
                      <a:pt x="39" y="29"/>
                    </a:lnTo>
                    <a:lnTo>
                      <a:pt x="26" y="36"/>
                    </a:lnTo>
                    <a:lnTo>
                      <a:pt x="24" y="38"/>
                    </a:lnTo>
                    <a:lnTo>
                      <a:pt x="22" y="39"/>
                    </a:lnTo>
                    <a:lnTo>
                      <a:pt x="20" y="39"/>
                    </a:lnTo>
                    <a:lnTo>
                      <a:pt x="19" y="38"/>
                    </a:lnTo>
                    <a:lnTo>
                      <a:pt x="19" y="35"/>
                    </a:lnTo>
                    <a:lnTo>
                      <a:pt x="15" y="28"/>
                    </a:lnTo>
                    <a:lnTo>
                      <a:pt x="2" y="14"/>
                    </a:lnTo>
                    <a:lnTo>
                      <a:pt x="2" y="10"/>
                    </a:lnTo>
                    <a:lnTo>
                      <a:pt x="0" y="9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0" name="Freeform 6559">
                <a:extLst>
                  <a:ext uri="{FF2B5EF4-FFF2-40B4-BE49-F238E27FC236}">
                    <a16:creationId xmlns:a16="http://schemas.microsoft.com/office/drawing/2014/main" id="{630864A4-65F7-90D3-610C-CB201F7170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3" y="3077"/>
                <a:ext cx="5" cy="24"/>
              </a:xfrm>
              <a:custGeom>
                <a:avLst/>
                <a:gdLst>
                  <a:gd name="T0" fmla="*/ 11 w 20"/>
                  <a:gd name="T1" fmla="*/ 99 h 99"/>
                  <a:gd name="T2" fmla="*/ 20 w 20"/>
                  <a:gd name="T3" fmla="*/ 91 h 99"/>
                  <a:gd name="T4" fmla="*/ 16 w 20"/>
                  <a:gd name="T5" fmla="*/ 76 h 99"/>
                  <a:gd name="T6" fmla="*/ 7 w 20"/>
                  <a:gd name="T7" fmla="*/ 64 h 99"/>
                  <a:gd name="T8" fmla="*/ 14 w 20"/>
                  <a:gd name="T9" fmla="*/ 20 h 99"/>
                  <a:gd name="T10" fmla="*/ 0 w 20"/>
                  <a:gd name="T11" fmla="*/ 9 h 99"/>
                  <a:gd name="T12" fmla="*/ 0 w 20"/>
                  <a:gd name="T13" fmla="*/ 0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0" h="99">
                    <a:moveTo>
                      <a:pt x="11" y="99"/>
                    </a:moveTo>
                    <a:lnTo>
                      <a:pt x="20" y="91"/>
                    </a:lnTo>
                    <a:lnTo>
                      <a:pt x="16" y="76"/>
                    </a:lnTo>
                    <a:lnTo>
                      <a:pt x="7" y="64"/>
                    </a:lnTo>
                    <a:lnTo>
                      <a:pt x="14" y="20"/>
                    </a:lnTo>
                    <a:lnTo>
                      <a:pt x="0" y="9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1" name="Freeform 6560">
                <a:extLst>
                  <a:ext uri="{FF2B5EF4-FFF2-40B4-BE49-F238E27FC236}">
                    <a16:creationId xmlns:a16="http://schemas.microsoft.com/office/drawing/2014/main" id="{51206AB3-2A77-8FAD-3B69-60F689E732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4" y="3088"/>
                <a:ext cx="67" cy="40"/>
              </a:xfrm>
              <a:custGeom>
                <a:avLst/>
                <a:gdLst>
                  <a:gd name="T0" fmla="*/ 0 w 271"/>
                  <a:gd name="T1" fmla="*/ 1 h 163"/>
                  <a:gd name="T2" fmla="*/ 10 w 271"/>
                  <a:gd name="T3" fmla="*/ 1 h 163"/>
                  <a:gd name="T4" fmla="*/ 10 w 271"/>
                  <a:gd name="T5" fmla="*/ 0 h 163"/>
                  <a:gd name="T6" fmla="*/ 19 w 271"/>
                  <a:gd name="T7" fmla="*/ 1 h 163"/>
                  <a:gd name="T8" fmla="*/ 20 w 271"/>
                  <a:gd name="T9" fmla="*/ 3 h 163"/>
                  <a:gd name="T10" fmla="*/ 21 w 271"/>
                  <a:gd name="T11" fmla="*/ 3 h 163"/>
                  <a:gd name="T12" fmla="*/ 23 w 271"/>
                  <a:gd name="T13" fmla="*/ 4 h 163"/>
                  <a:gd name="T14" fmla="*/ 31 w 271"/>
                  <a:gd name="T15" fmla="*/ 8 h 163"/>
                  <a:gd name="T16" fmla="*/ 35 w 271"/>
                  <a:gd name="T17" fmla="*/ 10 h 163"/>
                  <a:gd name="T18" fmla="*/ 45 w 271"/>
                  <a:gd name="T19" fmla="*/ 17 h 163"/>
                  <a:gd name="T20" fmla="*/ 48 w 271"/>
                  <a:gd name="T21" fmla="*/ 18 h 163"/>
                  <a:gd name="T22" fmla="*/ 48 w 271"/>
                  <a:gd name="T23" fmla="*/ 19 h 163"/>
                  <a:gd name="T24" fmla="*/ 51 w 271"/>
                  <a:gd name="T25" fmla="*/ 19 h 163"/>
                  <a:gd name="T26" fmla="*/ 55 w 271"/>
                  <a:gd name="T27" fmla="*/ 21 h 163"/>
                  <a:gd name="T28" fmla="*/ 66 w 271"/>
                  <a:gd name="T29" fmla="*/ 29 h 163"/>
                  <a:gd name="T30" fmla="*/ 74 w 271"/>
                  <a:gd name="T31" fmla="*/ 39 h 163"/>
                  <a:gd name="T32" fmla="*/ 74 w 271"/>
                  <a:gd name="T33" fmla="*/ 40 h 163"/>
                  <a:gd name="T34" fmla="*/ 77 w 271"/>
                  <a:gd name="T35" fmla="*/ 43 h 163"/>
                  <a:gd name="T36" fmla="*/ 80 w 271"/>
                  <a:gd name="T37" fmla="*/ 44 h 163"/>
                  <a:gd name="T38" fmla="*/ 83 w 271"/>
                  <a:gd name="T39" fmla="*/ 44 h 163"/>
                  <a:gd name="T40" fmla="*/ 93 w 271"/>
                  <a:gd name="T41" fmla="*/ 39 h 163"/>
                  <a:gd name="T42" fmla="*/ 101 w 271"/>
                  <a:gd name="T43" fmla="*/ 36 h 163"/>
                  <a:gd name="T44" fmla="*/ 102 w 271"/>
                  <a:gd name="T45" fmla="*/ 37 h 163"/>
                  <a:gd name="T46" fmla="*/ 107 w 271"/>
                  <a:gd name="T47" fmla="*/ 39 h 163"/>
                  <a:gd name="T48" fmla="*/ 110 w 271"/>
                  <a:gd name="T49" fmla="*/ 40 h 163"/>
                  <a:gd name="T50" fmla="*/ 112 w 271"/>
                  <a:gd name="T51" fmla="*/ 43 h 163"/>
                  <a:gd name="T52" fmla="*/ 125 w 271"/>
                  <a:gd name="T53" fmla="*/ 46 h 163"/>
                  <a:gd name="T54" fmla="*/ 140 w 271"/>
                  <a:gd name="T55" fmla="*/ 33 h 163"/>
                  <a:gd name="T56" fmla="*/ 147 w 271"/>
                  <a:gd name="T57" fmla="*/ 29 h 163"/>
                  <a:gd name="T58" fmla="*/ 153 w 271"/>
                  <a:gd name="T59" fmla="*/ 30 h 163"/>
                  <a:gd name="T60" fmla="*/ 162 w 271"/>
                  <a:gd name="T61" fmla="*/ 34 h 163"/>
                  <a:gd name="T62" fmla="*/ 162 w 271"/>
                  <a:gd name="T63" fmla="*/ 36 h 163"/>
                  <a:gd name="T64" fmla="*/ 167 w 271"/>
                  <a:gd name="T65" fmla="*/ 37 h 163"/>
                  <a:gd name="T66" fmla="*/ 177 w 271"/>
                  <a:gd name="T67" fmla="*/ 43 h 163"/>
                  <a:gd name="T68" fmla="*/ 178 w 271"/>
                  <a:gd name="T69" fmla="*/ 43 h 163"/>
                  <a:gd name="T70" fmla="*/ 182 w 271"/>
                  <a:gd name="T71" fmla="*/ 47 h 163"/>
                  <a:gd name="T72" fmla="*/ 185 w 271"/>
                  <a:gd name="T73" fmla="*/ 48 h 163"/>
                  <a:gd name="T74" fmla="*/ 186 w 271"/>
                  <a:gd name="T75" fmla="*/ 50 h 163"/>
                  <a:gd name="T76" fmla="*/ 185 w 271"/>
                  <a:gd name="T77" fmla="*/ 53 h 163"/>
                  <a:gd name="T78" fmla="*/ 185 w 271"/>
                  <a:gd name="T79" fmla="*/ 54 h 163"/>
                  <a:gd name="T80" fmla="*/ 191 w 271"/>
                  <a:gd name="T81" fmla="*/ 92 h 163"/>
                  <a:gd name="T82" fmla="*/ 188 w 271"/>
                  <a:gd name="T83" fmla="*/ 113 h 163"/>
                  <a:gd name="T84" fmla="*/ 188 w 271"/>
                  <a:gd name="T85" fmla="*/ 131 h 163"/>
                  <a:gd name="T86" fmla="*/ 189 w 271"/>
                  <a:gd name="T87" fmla="*/ 131 h 163"/>
                  <a:gd name="T88" fmla="*/ 192 w 271"/>
                  <a:gd name="T89" fmla="*/ 132 h 163"/>
                  <a:gd name="T90" fmla="*/ 197 w 271"/>
                  <a:gd name="T91" fmla="*/ 134 h 163"/>
                  <a:gd name="T92" fmla="*/ 255 w 271"/>
                  <a:gd name="T93" fmla="*/ 135 h 163"/>
                  <a:gd name="T94" fmla="*/ 258 w 271"/>
                  <a:gd name="T95" fmla="*/ 151 h 163"/>
                  <a:gd name="T96" fmla="*/ 263 w 271"/>
                  <a:gd name="T97" fmla="*/ 156 h 163"/>
                  <a:gd name="T98" fmla="*/ 268 w 271"/>
                  <a:gd name="T99" fmla="*/ 161 h 163"/>
                  <a:gd name="T100" fmla="*/ 271 w 271"/>
                  <a:gd name="T101" fmla="*/ 163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71" h="163">
                    <a:moveTo>
                      <a:pt x="0" y="1"/>
                    </a:moveTo>
                    <a:lnTo>
                      <a:pt x="10" y="1"/>
                    </a:lnTo>
                    <a:lnTo>
                      <a:pt x="10" y="0"/>
                    </a:lnTo>
                    <a:lnTo>
                      <a:pt x="19" y="1"/>
                    </a:lnTo>
                    <a:lnTo>
                      <a:pt x="20" y="3"/>
                    </a:lnTo>
                    <a:lnTo>
                      <a:pt x="21" y="3"/>
                    </a:lnTo>
                    <a:lnTo>
                      <a:pt x="23" y="4"/>
                    </a:lnTo>
                    <a:lnTo>
                      <a:pt x="31" y="8"/>
                    </a:lnTo>
                    <a:lnTo>
                      <a:pt x="35" y="10"/>
                    </a:lnTo>
                    <a:lnTo>
                      <a:pt x="45" y="17"/>
                    </a:lnTo>
                    <a:lnTo>
                      <a:pt x="48" y="18"/>
                    </a:lnTo>
                    <a:lnTo>
                      <a:pt x="48" y="19"/>
                    </a:lnTo>
                    <a:lnTo>
                      <a:pt x="51" y="19"/>
                    </a:lnTo>
                    <a:lnTo>
                      <a:pt x="55" y="21"/>
                    </a:lnTo>
                    <a:lnTo>
                      <a:pt x="66" y="29"/>
                    </a:lnTo>
                    <a:lnTo>
                      <a:pt x="74" y="39"/>
                    </a:lnTo>
                    <a:lnTo>
                      <a:pt x="74" y="40"/>
                    </a:lnTo>
                    <a:lnTo>
                      <a:pt x="77" y="43"/>
                    </a:lnTo>
                    <a:lnTo>
                      <a:pt x="80" y="44"/>
                    </a:lnTo>
                    <a:lnTo>
                      <a:pt x="83" y="44"/>
                    </a:lnTo>
                    <a:lnTo>
                      <a:pt x="93" y="39"/>
                    </a:lnTo>
                    <a:lnTo>
                      <a:pt x="101" y="36"/>
                    </a:lnTo>
                    <a:lnTo>
                      <a:pt x="102" y="37"/>
                    </a:lnTo>
                    <a:lnTo>
                      <a:pt x="107" y="39"/>
                    </a:lnTo>
                    <a:lnTo>
                      <a:pt x="110" y="40"/>
                    </a:lnTo>
                    <a:lnTo>
                      <a:pt x="112" y="43"/>
                    </a:lnTo>
                    <a:lnTo>
                      <a:pt x="125" y="46"/>
                    </a:lnTo>
                    <a:lnTo>
                      <a:pt x="140" y="33"/>
                    </a:lnTo>
                    <a:lnTo>
                      <a:pt x="147" y="29"/>
                    </a:lnTo>
                    <a:lnTo>
                      <a:pt x="153" y="30"/>
                    </a:lnTo>
                    <a:lnTo>
                      <a:pt x="162" y="34"/>
                    </a:lnTo>
                    <a:lnTo>
                      <a:pt x="162" y="36"/>
                    </a:lnTo>
                    <a:lnTo>
                      <a:pt x="167" y="37"/>
                    </a:lnTo>
                    <a:lnTo>
                      <a:pt x="177" y="43"/>
                    </a:lnTo>
                    <a:lnTo>
                      <a:pt x="178" y="43"/>
                    </a:lnTo>
                    <a:lnTo>
                      <a:pt x="182" y="47"/>
                    </a:lnTo>
                    <a:lnTo>
                      <a:pt x="185" y="48"/>
                    </a:lnTo>
                    <a:lnTo>
                      <a:pt x="186" y="50"/>
                    </a:lnTo>
                    <a:lnTo>
                      <a:pt x="185" y="53"/>
                    </a:lnTo>
                    <a:lnTo>
                      <a:pt x="185" y="54"/>
                    </a:lnTo>
                    <a:lnTo>
                      <a:pt x="191" y="92"/>
                    </a:lnTo>
                    <a:lnTo>
                      <a:pt x="188" y="113"/>
                    </a:lnTo>
                    <a:lnTo>
                      <a:pt x="188" y="131"/>
                    </a:lnTo>
                    <a:lnTo>
                      <a:pt x="189" y="131"/>
                    </a:lnTo>
                    <a:lnTo>
                      <a:pt x="192" y="132"/>
                    </a:lnTo>
                    <a:lnTo>
                      <a:pt x="197" y="134"/>
                    </a:lnTo>
                    <a:lnTo>
                      <a:pt x="255" y="135"/>
                    </a:lnTo>
                    <a:lnTo>
                      <a:pt x="258" y="151"/>
                    </a:lnTo>
                    <a:lnTo>
                      <a:pt x="263" y="156"/>
                    </a:lnTo>
                    <a:lnTo>
                      <a:pt x="268" y="161"/>
                    </a:lnTo>
                    <a:lnTo>
                      <a:pt x="271" y="163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2" name="Freeform 6561">
                <a:extLst>
                  <a:ext uri="{FF2B5EF4-FFF2-40B4-BE49-F238E27FC236}">
                    <a16:creationId xmlns:a16="http://schemas.microsoft.com/office/drawing/2014/main" id="{B0AB9C42-92DB-E4D7-7105-689A903811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1" y="3128"/>
                <a:ext cx="18" cy="9"/>
              </a:xfrm>
              <a:custGeom>
                <a:avLst/>
                <a:gdLst>
                  <a:gd name="T0" fmla="*/ 0 w 69"/>
                  <a:gd name="T1" fmla="*/ 0 h 35"/>
                  <a:gd name="T2" fmla="*/ 4 w 69"/>
                  <a:gd name="T3" fmla="*/ 12 h 35"/>
                  <a:gd name="T4" fmla="*/ 7 w 69"/>
                  <a:gd name="T5" fmla="*/ 28 h 35"/>
                  <a:gd name="T6" fmla="*/ 20 w 69"/>
                  <a:gd name="T7" fmla="*/ 32 h 35"/>
                  <a:gd name="T8" fmla="*/ 47 w 69"/>
                  <a:gd name="T9" fmla="*/ 31 h 35"/>
                  <a:gd name="T10" fmla="*/ 69 w 69"/>
                  <a:gd name="T11" fmla="*/ 3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9" h="35">
                    <a:moveTo>
                      <a:pt x="0" y="0"/>
                    </a:moveTo>
                    <a:lnTo>
                      <a:pt x="4" y="12"/>
                    </a:lnTo>
                    <a:lnTo>
                      <a:pt x="7" y="28"/>
                    </a:lnTo>
                    <a:lnTo>
                      <a:pt x="20" y="32"/>
                    </a:lnTo>
                    <a:lnTo>
                      <a:pt x="47" y="31"/>
                    </a:lnTo>
                    <a:lnTo>
                      <a:pt x="69" y="35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3" name="Freeform 6562">
                <a:extLst>
                  <a:ext uri="{FF2B5EF4-FFF2-40B4-BE49-F238E27FC236}">
                    <a16:creationId xmlns:a16="http://schemas.microsoft.com/office/drawing/2014/main" id="{21D72DCD-1AB3-A4D0-4378-F45153E44C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9" y="3102"/>
                <a:ext cx="34" cy="35"/>
              </a:xfrm>
              <a:custGeom>
                <a:avLst/>
                <a:gdLst>
                  <a:gd name="T0" fmla="*/ 0 w 137"/>
                  <a:gd name="T1" fmla="*/ 141 h 141"/>
                  <a:gd name="T2" fmla="*/ 4 w 137"/>
                  <a:gd name="T3" fmla="*/ 141 h 141"/>
                  <a:gd name="T4" fmla="*/ 5 w 137"/>
                  <a:gd name="T5" fmla="*/ 140 h 141"/>
                  <a:gd name="T6" fmla="*/ 7 w 137"/>
                  <a:gd name="T7" fmla="*/ 140 h 141"/>
                  <a:gd name="T8" fmla="*/ 11 w 137"/>
                  <a:gd name="T9" fmla="*/ 135 h 141"/>
                  <a:gd name="T10" fmla="*/ 12 w 137"/>
                  <a:gd name="T11" fmla="*/ 133 h 141"/>
                  <a:gd name="T12" fmla="*/ 25 w 137"/>
                  <a:gd name="T13" fmla="*/ 120 h 141"/>
                  <a:gd name="T14" fmla="*/ 42 w 137"/>
                  <a:gd name="T15" fmla="*/ 114 h 141"/>
                  <a:gd name="T16" fmla="*/ 57 w 137"/>
                  <a:gd name="T17" fmla="*/ 101 h 141"/>
                  <a:gd name="T18" fmla="*/ 65 w 137"/>
                  <a:gd name="T19" fmla="*/ 80 h 141"/>
                  <a:gd name="T20" fmla="*/ 65 w 137"/>
                  <a:gd name="T21" fmla="*/ 77 h 141"/>
                  <a:gd name="T22" fmla="*/ 67 w 137"/>
                  <a:gd name="T23" fmla="*/ 78 h 141"/>
                  <a:gd name="T24" fmla="*/ 71 w 137"/>
                  <a:gd name="T25" fmla="*/ 78 h 141"/>
                  <a:gd name="T26" fmla="*/ 81 w 137"/>
                  <a:gd name="T27" fmla="*/ 80 h 141"/>
                  <a:gd name="T28" fmla="*/ 88 w 137"/>
                  <a:gd name="T29" fmla="*/ 80 h 141"/>
                  <a:gd name="T30" fmla="*/ 99 w 137"/>
                  <a:gd name="T31" fmla="*/ 73 h 141"/>
                  <a:gd name="T32" fmla="*/ 105 w 137"/>
                  <a:gd name="T33" fmla="*/ 63 h 141"/>
                  <a:gd name="T34" fmla="*/ 98 w 137"/>
                  <a:gd name="T35" fmla="*/ 58 h 141"/>
                  <a:gd name="T36" fmla="*/ 92 w 137"/>
                  <a:gd name="T37" fmla="*/ 53 h 141"/>
                  <a:gd name="T38" fmla="*/ 86 w 137"/>
                  <a:gd name="T39" fmla="*/ 44 h 141"/>
                  <a:gd name="T40" fmla="*/ 86 w 137"/>
                  <a:gd name="T41" fmla="*/ 43 h 141"/>
                  <a:gd name="T42" fmla="*/ 84 w 137"/>
                  <a:gd name="T43" fmla="*/ 42 h 141"/>
                  <a:gd name="T44" fmla="*/ 81 w 137"/>
                  <a:gd name="T45" fmla="*/ 39 h 141"/>
                  <a:gd name="T46" fmla="*/ 81 w 137"/>
                  <a:gd name="T47" fmla="*/ 35 h 141"/>
                  <a:gd name="T48" fmla="*/ 84 w 137"/>
                  <a:gd name="T49" fmla="*/ 25 h 141"/>
                  <a:gd name="T50" fmla="*/ 92 w 137"/>
                  <a:gd name="T51" fmla="*/ 10 h 141"/>
                  <a:gd name="T52" fmla="*/ 93 w 137"/>
                  <a:gd name="T53" fmla="*/ 8 h 141"/>
                  <a:gd name="T54" fmla="*/ 95 w 137"/>
                  <a:gd name="T55" fmla="*/ 8 h 141"/>
                  <a:gd name="T56" fmla="*/ 96 w 137"/>
                  <a:gd name="T57" fmla="*/ 7 h 141"/>
                  <a:gd name="T58" fmla="*/ 106 w 137"/>
                  <a:gd name="T59" fmla="*/ 7 h 141"/>
                  <a:gd name="T60" fmla="*/ 109 w 137"/>
                  <a:gd name="T61" fmla="*/ 8 h 141"/>
                  <a:gd name="T62" fmla="*/ 117 w 137"/>
                  <a:gd name="T63" fmla="*/ 8 h 141"/>
                  <a:gd name="T64" fmla="*/ 120 w 137"/>
                  <a:gd name="T65" fmla="*/ 7 h 141"/>
                  <a:gd name="T66" fmla="*/ 123 w 137"/>
                  <a:gd name="T67" fmla="*/ 7 h 141"/>
                  <a:gd name="T68" fmla="*/ 127 w 137"/>
                  <a:gd name="T69" fmla="*/ 4 h 141"/>
                  <a:gd name="T70" fmla="*/ 128 w 137"/>
                  <a:gd name="T71" fmla="*/ 3 h 141"/>
                  <a:gd name="T72" fmla="*/ 128 w 137"/>
                  <a:gd name="T73" fmla="*/ 0 h 141"/>
                  <a:gd name="T74" fmla="*/ 132 w 137"/>
                  <a:gd name="T75" fmla="*/ 1 h 141"/>
                  <a:gd name="T76" fmla="*/ 137 w 137"/>
                  <a:gd name="T77" fmla="*/ 1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37" h="141">
                    <a:moveTo>
                      <a:pt x="0" y="141"/>
                    </a:moveTo>
                    <a:lnTo>
                      <a:pt x="4" y="141"/>
                    </a:lnTo>
                    <a:lnTo>
                      <a:pt x="5" y="140"/>
                    </a:lnTo>
                    <a:lnTo>
                      <a:pt x="7" y="140"/>
                    </a:lnTo>
                    <a:lnTo>
                      <a:pt x="11" y="135"/>
                    </a:lnTo>
                    <a:lnTo>
                      <a:pt x="12" y="133"/>
                    </a:lnTo>
                    <a:lnTo>
                      <a:pt x="25" y="120"/>
                    </a:lnTo>
                    <a:lnTo>
                      <a:pt x="42" y="114"/>
                    </a:lnTo>
                    <a:lnTo>
                      <a:pt x="57" y="101"/>
                    </a:lnTo>
                    <a:lnTo>
                      <a:pt x="65" y="80"/>
                    </a:lnTo>
                    <a:lnTo>
                      <a:pt x="65" y="77"/>
                    </a:lnTo>
                    <a:lnTo>
                      <a:pt x="67" y="78"/>
                    </a:lnTo>
                    <a:lnTo>
                      <a:pt x="71" y="78"/>
                    </a:lnTo>
                    <a:lnTo>
                      <a:pt x="81" y="80"/>
                    </a:lnTo>
                    <a:lnTo>
                      <a:pt x="88" y="80"/>
                    </a:lnTo>
                    <a:lnTo>
                      <a:pt x="99" y="73"/>
                    </a:lnTo>
                    <a:lnTo>
                      <a:pt x="105" y="63"/>
                    </a:lnTo>
                    <a:lnTo>
                      <a:pt x="98" y="58"/>
                    </a:lnTo>
                    <a:lnTo>
                      <a:pt x="92" y="53"/>
                    </a:lnTo>
                    <a:lnTo>
                      <a:pt x="86" y="44"/>
                    </a:lnTo>
                    <a:lnTo>
                      <a:pt x="86" y="43"/>
                    </a:lnTo>
                    <a:lnTo>
                      <a:pt x="84" y="42"/>
                    </a:lnTo>
                    <a:lnTo>
                      <a:pt x="81" y="39"/>
                    </a:lnTo>
                    <a:lnTo>
                      <a:pt x="81" y="35"/>
                    </a:lnTo>
                    <a:lnTo>
                      <a:pt x="84" y="25"/>
                    </a:lnTo>
                    <a:lnTo>
                      <a:pt x="92" y="10"/>
                    </a:lnTo>
                    <a:lnTo>
                      <a:pt x="93" y="8"/>
                    </a:lnTo>
                    <a:lnTo>
                      <a:pt x="95" y="8"/>
                    </a:lnTo>
                    <a:lnTo>
                      <a:pt x="96" y="7"/>
                    </a:lnTo>
                    <a:lnTo>
                      <a:pt x="106" y="7"/>
                    </a:lnTo>
                    <a:lnTo>
                      <a:pt x="109" y="8"/>
                    </a:lnTo>
                    <a:lnTo>
                      <a:pt x="117" y="8"/>
                    </a:lnTo>
                    <a:lnTo>
                      <a:pt x="120" y="7"/>
                    </a:lnTo>
                    <a:lnTo>
                      <a:pt x="123" y="7"/>
                    </a:lnTo>
                    <a:lnTo>
                      <a:pt x="127" y="4"/>
                    </a:lnTo>
                    <a:lnTo>
                      <a:pt x="128" y="3"/>
                    </a:lnTo>
                    <a:lnTo>
                      <a:pt x="128" y="0"/>
                    </a:lnTo>
                    <a:lnTo>
                      <a:pt x="132" y="1"/>
                    </a:lnTo>
                    <a:lnTo>
                      <a:pt x="137" y="1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4" name="Freeform 6563">
                <a:extLst>
                  <a:ext uri="{FF2B5EF4-FFF2-40B4-BE49-F238E27FC236}">
                    <a16:creationId xmlns:a16="http://schemas.microsoft.com/office/drawing/2014/main" id="{CF4393A3-BD3E-BCFF-FFFE-1FDDED467F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3" y="3102"/>
                <a:ext cx="24" cy="19"/>
              </a:xfrm>
              <a:custGeom>
                <a:avLst/>
                <a:gdLst>
                  <a:gd name="T0" fmla="*/ 0 w 96"/>
                  <a:gd name="T1" fmla="*/ 0 h 77"/>
                  <a:gd name="T2" fmla="*/ 9 w 96"/>
                  <a:gd name="T3" fmla="*/ 14 h 77"/>
                  <a:gd name="T4" fmla="*/ 9 w 96"/>
                  <a:gd name="T5" fmla="*/ 23 h 77"/>
                  <a:gd name="T6" fmla="*/ 23 w 96"/>
                  <a:gd name="T7" fmla="*/ 26 h 77"/>
                  <a:gd name="T8" fmla="*/ 40 w 96"/>
                  <a:gd name="T9" fmla="*/ 41 h 77"/>
                  <a:gd name="T10" fmla="*/ 38 w 96"/>
                  <a:gd name="T11" fmla="*/ 50 h 77"/>
                  <a:gd name="T12" fmla="*/ 30 w 96"/>
                  <a:gd name="T13" fmla="*/ 57 h 77"/>
                  <a:gd name="T14" fmla="*/ 30 w 96"/>
                  <a:gd name="T15" fmla="*/ 72 h 77"/>
                  <a:gd name="T16" fmla="*/ 65 w 96"/>
                  <a:gd name="T17" fmla="*/ 76 h 77"/>
                  <a:gd name="T18" fmla="*/ 76 w 96"/>
                  <a:gd name="T19" fmla="*/ 73 h 77"/>
                  <a:gd name="T20" fmla="*/ 92 w 96"/>
                  <a:gd name="T21" fmla="*/ 77 h 77"/>
                  <a:gd name="T22" fmla="*/ 96 w 96"/>
                  <a:gd name="T23" fmla="*/ 46 h 77"/>
                  <a:gd name="T24" fmla="*/ 67 w 96"/>
                  <a:gd name="T25" fmla="*/ 42 h 77"/>
                  <a:gd name="T26" fmla="*/ 51 w 96"/>
                  <a:gd name="T27" fmla="*/ 43 h 77"/>
                  <a:gd name="T28" fmla="*/ 45 w 96"/>
                  <a:gd name="T29" fmla="*/ 30 h 77"/>
                  <a:gd name="T30" fmla="*/ 51 w 96"/>
                  <a:gd name="T31" fmla="*/ 17 h 77"/>
                  <a:gd name="T32" fmla="*/ 55 w 96"/>
                  <a:gd name="T33" fmla="*/ 0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6" h="77">
                    <a:moveTo>
                      <a:pt x="0" y="0"/>
                    </a:moveTo>
                    <a:lnTo>
                      <a:pt x="9" y="14"/>
                    </a:lnTo>
                    <a:lnTo>
                      <a:pt x="9" y="23"/>
                    </a:lnTo>
                    <a:lnTo>
                      <a:pt x="23" y="26"/>
                    </a:lnTo>
                    <a:lnTo>
                      <a:pt x="40" y="41"/>
                    </a:lnTo>
                    <a:lnTo>
                      <a:pt x="38" y="50"/>
                    </a:lnTo>
                    <a:lnTo>
                      <a:pt x="30" y="57"/>
                    </a:lnTo>
                    <a:lnTo>
                      <a:pt x="30" y="72"/>
                    </a:lnTo>
                    <a:lnTo>
                      <a:pt x="65" y="76"/>
                    </a:lnTo>
                    <a:lnTo>
                      <a:pt x="76" y="73"/>
                    </a:lnTo>
                    <a:lnTo>
                      <a:pt x="92" y="77"/>
                    </a:lnTo>
                    <a:lnTo>
                      <a:pt x="96" y="46"/>
                    </a:lnTo>
                    <a:lnTo>
                      <a:pt x="67" y="42"/>
                    </a:lnTo>
                    <a:lnTo>
                      <a:pt x="51" y="43"/>
                    </a:lnTo>
                    <a:lnTo>
                      <a:pt x="45" y="30"/>
                    </a:lnTo>
                    <a:lnTo>
                      <a:pt x="51" y="17"/>
                    </a:lnTo>
                    <a:lnTo>
                      <a:pt x="55" y="0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5" name="Freeform 6564">
                <a:extLst>
                  <a:ext uri="{FF2B5EF4-FFF2-40B4-BE49-F238E27FC236}">
                    <a16:creationId xmlns:a16="http://schemas.microsoft.com/office/drawing/2014/main" id="{876CF821-AE56-BE5F-F84D-1A1B732DB6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7" y="3101"/>
                <a:ext cx="9" cy="1"/>
              </a:xfrm>
              <a:custGeom>
                <a:avLst/>
                <a:gdLst>
                  <a:gd name="T0" fmla="*/ 0 w 35"/>
                  <a:gd name="T1" fmla="*/ 4 h 4"/>
                  <a:gd name="T2" fmla="*/ 12 w 35"/>
                  <a:gd name="T3" fmla="*/ 4 h 4"/>
                  <a:gd name="T4" fmla="*/ 31 w 35"/>
                  <a:gd name="T5" fmla="*/ 0 h 4"/>
                  <a:gd name="T6" fmla="*/ 33 w 35"/>
                  <a:gd name="T7" fmla="*/ 1 h 4"/>
                  <a:gd name="T8" fmla="*/ 35 w 35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4">
                    <a:moveTo>
                      <a:pt x="0" y="4"/>
                    </a:moveTo>
                    <a:lnTo>
                      <a:pt x="12" y="4"/>
                    </a:lnTo>
                    <a:lnTo>
                      <a:pt x="31" y="0"/>
                    </a:lnTo>
                    <a:lnTo>
                      <a:pt x="33" y="1"/>
                    </a:lnTo>
                    <a:lnTo>
                      <a:pt x="35" y="2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6" name="Freeform 6565">
                <a:extLst>
                  <a:ext uri="{FF2B5EF4-FFF2-40B4-BE49-F238E27FC236}">
                    <a16:creationId xmlns:a16="http://schemas.microsoft.com/office/drawing/2014/main" id="{F3510728-E25E-7E54-B280-835A75E33A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7" y="3023"/>
                <a:ext cx="0" cy="1"/>
              </a:xfrm>
              <a:custGeom>
                <a:avLst/>
                <a:gdLst>
                  <a:gd name="T0" fmla="*/ 5 h 5"/>
                  <a:gd name="T1" fmla="*/ 3 h 5"/>
                  <a:gd name="T2" fmla="*/ 0 h 5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5">
                    <a:moveTo>
                      <a:pt x="0" y="5"/>
                    </a:moveTo>
                    <a:lnTo>
                      <a:pt x="0" y="3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7" name="Freeform 6566">
                <a:extLst>
                  <a:ext uri="{FF2B5EF4-FFF2-40B4-BE49-F238E27FC236}">
                    <a16:creationId xmlns:a16="http://schemas.microsoft.com/office/drawing/2014/main" id="{D67BF4E8-3D30-A84B-EDCB-DB4EFF2479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3" y="3024"/>
                <a:ext cx="64" cy="38"/>
              </a:xfrm>
              <a:custGeom>
                <a:avLst/>
                <a:gdLst>
                  <a:gd name="T0" fmla="*/ 0 w 258"/>
                  <a:gd name="T1" fmla="*/ 62 h 153"/>
                  <a:gd name="T2" fmla="*/ 14 w 258"/>
                  <a:gd name="T3" fmla="*/ 62 h 153"/>
                  <a:gd name="T4" fmla="*/ 33 w 258"/>
                  <a:gd name="T5" fmla="*/ 74 h 153"/>
                  <a:gd name="T6" fmla="*/ 35 w 258"/>
                  <a:gd name="T7" fmla="*/ 75 h 153"/>
                  <a:gd name="T8" fmla="*/ 35 w 258"/>
                  <a:gd name="T9" fmla="*/ 76 h 153"/>
                  <a:gd name="T10" fmla="*/ 33 w 258"/>
                  <a:gd name="T11" fmla="*/ 79 h 153"/>
                  <a:gd name="T12" fmla="*/ 32 w 258"/>
                  <a:gd name="T13" fmla="*/ 85 h 153"/>
                  <a:gd name="T14" fmla="*/ 25 w 258"/>
                  <a:gd name="T15" fmla="*/ 87 h 153"/>
                  <a:gd name="T16" fmla="*/ 21 w 258"/>
                  <a:gd name="T17" fmla="*/ 92 h 153"/>
                  <a:gd name="T18" fmla="*/ 19 w 258"/>
                  <a:gd name="T19" fmla="*/ 94 h 153"/>
                  <a:gd name="T20" fmla="*/ 18 w 258"/>
                  <a:gd name="T21" fmla="*/ 96 h 153"/>
                  <a:gd name="T22" fmla="*/ 18 w 258"/>
                  <a:gd name="T23" fmla="*/ 101 h 153"/>
                  <a:gd name="T24" fmla="*/ 22 w 258"/>
                  <a:gd name="T25" fmla="*/ 110 h 153"/>
                  <a:gd name="T26" fmla="*/ 28 w 258"/>
                  <a:gd name="T27" fmla="*/ 117 h 153"/>
                  <a:gd name="T28" fmla="*/ 28 w 258"/>
                  <a:gd name="T29" fmla="*/ 135 h 153"/>
                  <a:gd name="T30" fmla="*/ 31 w 258"/>
                  <a:gd name="T31" fmla="*/ 135 h 153"/>
                  <a:gd name="T32" fmla="*/ 63 w 258"/>
                  <a:gd name="T33" fmla="*/ 127 h 153"/>
                  <a:gd name="T34" fmla="*/ 70 w 258"/>
                  <a:gd name="T35" fmla="*/ 127 h 153"/>
                  <a:gd name="T36" fmla="*/ 100 w 258"/>
                  <a:gd name="T37" fmla="*/ 132 h 153"/>
                  <a:gd name="T38" fmla="*/ 117 w 258"/>
                  <a:gd name="T39" fmla="*/ 139 h 153"/>
                  <a:gd name="T40" fmla="*/ 134 w 258"/>
                  <a:gd name="T41" fmla="*/ 142 h 153"/>
                  <a:gd name="T42" fmla="*/ 147 w 258"/>
                  <a:gd name="T43" fmla="*/ 146 h 153"/>
                  <a:gd name="T44" fmla="*/ 153 w 258"/>
                  <a:gd name="T45" fmla="*/ 153 h 153"/>
                  <a:gd name="T46" fmla="*/ 155 w 258"/>
                  <a:gd name="T47" fmla="*/ 153 h 153"/>
                  <a:gd name="T48" fmla="*/ 155 w 258"/>
                  <a:gd name="T49" fmla="*/ 141 h 153"/>
                  <a:gd name="T50" fmla="*/ 159 w 258"/>
                  <a:gd name="T51" fmla="*/ 120 h 153"/>
                  <a:gd name="T52" fmla="*/ 162 w 258"/>
                  <a:gd name="T53" fmla="*/ 114 h 153"/>
                  <a:gd name="T54" fmla="*/ 163 w 258"/>
                  <a:gd name="T55" fmla="*/ 113 h 153"/>
                  <a:gd name="T56" fmla="*/ 169 w 258"/>
                  <a:gd name="T57" fmla="*/ 104 h 153"/>
                  <a:gd name="T58" fmla="*/ 181 w 258"/>
                  <a:gd name="T59" fmla="*/ 96 h 153"/>
                  <a:gd name="T60" fmla="*/ 186 w 258"/>
                  <a:gd name="T61" fmla="*/ 94 h 153"/>
                  <a:gd name="T62" fmla="*/ 187 w 258"/>
                  <a:gd name="T63" fmla="*/ 93 h 153"/>
                  <a:gd name="T64" fmla="*/ 180 w 258"/>
                  <a:gd name="T65" fmla="*/ 79 h 153"/>
                  <a:gd name="T66" fmla="*/ 180 w 258"/>
                  <a:gd name="T67" fmla="*/ 78 h 153"/>
                  <a:gd name="T68" fmla="*/ 183 w 258"/>
                  <a:gd name="T69" fmla="*/ 74 h 153"/>
                  <a:gd name="T70" fmla="*/ 184 w 258"/>
                  <a:gd name="T71" fmla="*/ 74 h 153"/>
                  <a:gd name="T72" fmla="*/ 196 w 258"/>
                  <a:gd name="T73" fmla="*/ 61 h 153"/>
                  <a:gd name="T74" fmla="*/ 197 w 258"/>
                  <a:gd name="T75" fmla="*/ 57 h 153"/>
                  <a:gd name="T76" fmla="*/ 198 w 258"/>
                  <a:gd name="T77" fmla="*/ 57 h 153"/>
                  <a:gd name="T78" fmla="*/ 198 w 258"/>
                  <a:gd name="T79" fmla="*/ 54 h 153"/>
                  <a:gd name="T80" fmla="*/ 196 w 258"/>
                  <a:gd name="T81" fmla="*/ 44 h 153"/>
                  <a:gd name="T82" fmla="*/ 196 w 258"/>
                  <a:gd name="T83" fmla="*/ 34 h 153"/>
                  <a:gd name="T84" fmla="*/ 198 w 258"/>
                  <a:gd name="T85" fmla="*/ 30 h 153"/>
                  <a:gd name="T86" fmla="*/ 203 w 258"/>
                  <a:gd name="T87" fmla="*/ 26 h 153"/>
                  <a:gd name="T88" fmla="*/ 212 w 258"/>
                  <a:gd name="T89" fmla="*/ 24 h 153"/>
                  <a:gd name="T90" fmla="*/ 222 w 258"/>
                  <a:gd name="T91" fmla="*/ 26 h 153"/>
                  <a:gd name="T92" fmla="*/ 234 w 258"/>
                  <a:gd name="T93" fmla="*/ 23 h 153"/>
                  <a:gd name="T94" fmla="*/ 241 w 258"/>
                  <a:gd name="T95" fmla="*/ 16 h 153"/>
                  <a:gd name="T96" fmla="*/ 246 w 258"/>
                  <a:gd name="T97" fmla="*/ 8 h 153"/>
                  <a:gd name="T98" fmla="*/ 256 w 258"/>
                  <a:gd name="T99" fmla="*/ 1 h 153"/>
                  <a:gd name="T100" fmla="*/ 257 w 258"/>
                  <a:gd name="T101" fmla="*/ 0 h 153"/>
                  <a:gd name="T102" fmla="*/ 258 w 258"/>
                  <a:gd name="T103" fmla="*/ 0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58" h="153">
                    <a:moveTo>
                      <a:pt x="0" y="62"/>
                    </a:moveTo>
                    <a:lnTo>
                      <a:pt x="14" y="62"/>
                    </a:lnTo>
                    <a:lnTo>
                      <a:pt x="33" y="74"/>
                    </a:lnTo>
                    <a:lnTo>
                      <a:pt x="35" y="75"/>
                    </a:lnTo>
                    <a:lnTo>
                      <a:pt x="35" y="76"/>
                    </a:lnTo>
                    <a:lnTo>
                      <a:pt x="33" y="79"/>
                    </a:lnTo>
                    <a:lnTo>
                      <a:pt x="32" y="85"/>
                    </a:lnTo>
                    <a:lnTo>
                      <a:pt x="25" y="87"/>
                    </a:lnTo>
                    <a:lnTo>
                      <a:pt x="21" y="92"/>
                    </a:lnTo>
                    <a:lnTo>
                      <a:pt x="19" y="94"/>
                    </a:lnTo>
                    <a:lnTo>
                      <a:pt x="18" y="96"/>
                    </a:lnTo>
                    <a:lnTo>
                      <a:pt x="18" y="101"/>
                    </a:lnTo>
                    <a:lnTo>
                      <a:pt x="22" y="110"/>
                    </a:lnTo>
                    <a:lnTo>
                      <a:pt x="28" y="117"/>
                    </a:lnTo>
                    <a:lnTo>
                      <a:pt x="28" y="135"/>
                    </a:lnTo>
                    <a:lnTo>
                      <a:pt x="31" y="135"/>
                    </a:lnTo>
                    <a:lnTo>
                      <a:pt x="63" y="127"/>
                    </a:lnTo>
                    <a:lnTo>
                      <a:pt x="70" y="127"/>
                    </a:lnTo>
                    <a:lnTo>
                      <a:pt x="100" y="132"/>
                    </a:lnTo>
                    <a:lnTo>
                      <a:pt x="117" y="139"/>
                    </a:lnTo>
                    <a:lnTo>
                      <a:pt x="134" y="142"/>
                    </a:lnTo>
                    <a:lnTo>
                      <a:pt x="147" y="146"/>
                    </a:lnTo>
                    <a:lnTo>
                      <a:pt x="153" y="153"/>
                    </a:lnTo>
                    <a:lnTo>
                      <a:pt x="155" y="153"/>
                    </a:lnTo>
                    <a:lnTo>
                      <a:pt x="155" y="141"/>
                    </a:lnTo>
                    <a:lnTo>
                      <a:pt x="159" y="120"/>
                    </a:lnTo>
                    <a:lnTo>
                      <a:pt x="162" y="114"/>
                    </a:lnTo>
                    <a:lnTo>
                      <a:pt x="163" y="113"/>
                    </a:lnTo>
                    <a:lnTo>
                      <a:pt x="169" y="104"/>
                    </a:lnTo>
                    <a:lnTo>
                      <a:pt x="181" y="96"/>
                    </a:lnTo>
                    <a:lnTo>
                      <a:pt x="186" y="94"/>
                    </a:lnTo>
                    <a:lnTo>
                      <a:pt x="187" y="93"/>
                    </a:lnTo>
                    <a:lnTo>
                      <a:pt x="180" y="79"/>
                    </a:lnTo>
                    <a:lnTo>
                      <a:pt x="180" y="78"/>
                    </a:lnTo>
                    <a:lnTo>
                      <a:pt x="183" y="74"/>
                    </a:lnTo>
                    <a:lnTo>
                      <a:pt x="184" y="74"/>
                    </a:lnTo>
                    <a:lnTo>
                      <a:pt x="196" y="61"/>
                    </a:lnTo>
                    <a:lnTo>
                      <a:pt x="197" y="57"/>
                    </a:lnTo>
                    <a:lnTo>
                      <a:pt x="198" y="57"/>
                    </a:lnTo>
                    <a:lnTo>
                      <a:pt x="198" y="54"/>
                    </a:lnTo>
                    <a:lnTo>
                      <a:pt x="196" y="44"/>
                    </a:lnTo>
                    <a:lnTo>
                      <a:pt x="196" y="34"/>
                    </a:lnTo>
                    <a:lnTo>
                      <a:pt x="198" y="30"/>
                    </a:lnTo>
                    <a:lnTo>
                      <a:pt x="203" y="26"/>
                    </a:lnTo>
                    <a:lnTo>
                      <a:pt x="212" y="24"/>
                    </a:lnTo>
                    <a:lnTo>
                      <a:pt x="222" y="26"/>
                    </a:lnTo>
                    <a:lnTo>
                      <a:pt x="234" y="23"/>
                    </a:lnTo>
                    <a:lnTo>
                      <a:pt x="241" y="16"/>
                    </a:lnTo>
                    <a:lnTo>
                      <a:pt x="246" y="8"/>
                    </a:lnTo>
                    <a:lnTo>
                      <a:pt x="256" y="1"/>
                    </a:lnTo>
                    <a:lnTo>
                      <a:pt x="257" y="0"/>
                    </a:lnTo>
                    <a:lnTo>
                      <a:pt x="258" y="0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8" name="Line 6567">
                <a:extLst>
                  <a:ext uri="{FF2B5EF4-FFF2-40B4-BE49-F238E27FC236}">
                    <a16:creationId xmlns:a16="http://schemas.microsoft.com/office/drawing/2014/main" id="{35EA1F15-7803-3FF2-EBC4-9042EB99F20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847" y="3023"/>
                <a:ext cx="1" cy="1"/>
              </a:xfrm>
              <a:prstGeom prst="line">
                <a:avLst/>
              </a:pr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9" name="Line 6568">
                <a:extLst>
                  <a:ext uri="{FF2B5EF4-FFF2-40B4-BE49-F238E27FC236}">
                    <a16:creationId xmlns:a16="http://schemas.microsoft.com/office/drawing/2014/main" id="{13FE1293-9E46-B371-AD3C-2E37B2EC671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847" y="3023"/>
                <a:ext cx="1" cy="0"/>
              </a:xfrm>
              <a:prstGeom prst="line">
                <a:avLst/>
              </a:pr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0" name="Freeform 6569">
                <a:extLst>
                  <a:ext uri="{FF2B5EF4-FFF2-40B4-BE49-F238E27FC236}">
                    <a16:creationId xmlns:a16="http://schemas.microsoft.com/office/drawing/2014/main" id="{10F5CD58-C298-389E-6999-423AEC8DD6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3" y="3048"/>
                <a:ext cx="168" cy="44"/>
              </a:xfrm>
              <a:custGeom>
                <a:avLst/>
                <a:gdLst>
                  <a:gd name="T0" fmla="*/ 3 w 673"/>
                  <a:gd name="T1" fmla="*/ 101 h 176"/>
                  <a:gd name="T2" fmla="*/ 6 w 673"/>
                  <a:gd name="T3" fmla="*/ 49 h 176"/>
                  <a:gd name="T4" fmla="*/ 0 w 673"/>
                  <a:gd name="T5" fmla="*/ 0 h 176"/>
                  <a:gd name="T6" fmla="*/ 81 w 673"/>
                  <a:gd name="T7" fmla="*/ 14 h 176"/>
                  <a:gd name="T8" fmla="*/ 81 w 673"/>
                  <a:gd name="T9" fmla="*/ 6 h 176"/>
                  <a:gd name="T10" fmla="*/ 110 w 673"/>
                  <a:gd name="T11" fmla="*/ 4 h 176"/>
                  <a:gd name="T12" fmla="*/ 136 w 673"/>
                  <a:gd name="T13" fmla="*/ 4 h 176"/>
                  <a:gd name="T14" fmla="*/ 147 w 673"/>
                  <a:gd name="T15" fmla="*/ 6 h 176"/>
                  <a:gd name="T16" fmla="*/ 185 w 673"/>
                  <a:gd name="T17" fmla="*/ 37 h 176"/>
                  <a:gd name="T18" fmla="*/ 194 w 673"/>
                  <a:gd name="T19" fmla="*/ 42 h 176"/>
                  <a:gd name="T20" fmla="*/ 199 w 673"/>
                  <a:gd name="T21" fmla="*/ 85 h 176"/>
                  <a:gd name="T22" fmla="*/ 203 w 673"/>
                  <a:gd name="T23" fmla="*/ 95 h 176"/>
                  <a:gd name="T24" fmla="*/ 200 w 673"/>
                  <a:gd name="T25" fmla="*/ 104 h 176"/>
                  <a:gd name="T26" fmla="*/ 208 w 673"/>
                  <a:gd name="T27" fmla="*/ 114 h 176"/>
                  <a:gd name="T28" fmla="*/ 213 w 673"/>
                  <a:gd name="T29" fmla="*/ 148 h 176"/>
                  <a:gd name="T30" fmla="*/ 214 w 673"/>
                  <a:gd name="T31" fmla="*/ 169 h 176"/>
                  <a:gd name="T32" fmla="*/ 232 w 673"/>
                  <a:gd name="T33" fmla="*/ 176 h 176"/>
                  <a:gd name="T34" fmla="*/ 270 w 673"/>
                  <a:gd name="T35" fmla="*/ 141 h 176"/>
                  <a:gd name="T36" fmla="*/ 292 w 673"/>
                  <a:gd name="T37" fmla="*/ 119 h 176"/>
                  <a:gd name="T38" fmla="*/ 320 w 673"/>
                  <a:gd name="T39" fmla="*/ 109 h 176"/>
                  <a:gd name="T40" fmla="*/ 333 w 673"/>
                  <a:gd name="T41" fmla="*/ 117 h 176"/>
                  <a:gd name="T42" fmla="*/ 361 w 673"/>
                  <a:gd name="T43" fmla="*/ 112 h 176"/>
                  <a:gd name="T44" fmla="*/ 386 w 673"/>
                  <a:gd name="T45" fmla="*/ 97 h 176"/>
                  <a:gd name="T46" fmla="*/ 401 w 673"/>
                  <a:gd name="T47" fmla="*/ 90 h 176"/>
                  <a:gd name="T48" fmla="*/ 425 w 673"/>
                  <a:gd name="T49" fmla="*/ 74 h 176"/>
                  <a:gd name="T50" fmla="*/ 433 w 673"/>
                  <a:gd name="T51" fmla="*/ 69 h 176"/>
                  <a:gd name="T52" fmla="*/ 470 w 673"/>
                  <a:gd name="T53" fmla="*/ 57 h 176"/>
                  <a:gd name="T54" fmla="*/ 488 w 673"/>
                  <a:gd name="T55" fmla="*/ 45 h 176"/>
                  <a:gd name="T56" fmla="*/ 493 w 673"/>
                  <a:gd name="T57" fmla="*/ 44 h 176"/>
                  <a:gd name="T58" fmla="*/ 527 w 673"/>
                  <a:gd name="T59" fmla="*/ 28 h 176"/>
                  <a:gd name="T60" fmla="*/ 539 w 673"/>
                  <a:gd name="T61" fmla="*/ 47 h 176"/>
                  <a:gd name="T62" fmla="*/ 549 w 673"/>
                  <a:gd name="T63" fmla="*/ 67 h 176"/>
                  <a:gd name="T64" fmla="*/ 563 w 673"/>
                  <a:gd name="T65" fmla="*/ 70 h 176"/>
                  <a:gd name="T66" fmla="*/ 627 w 673"/>
                  <a:gd name="T67" fmla="*/ 47 h 176"/>
                  <a:gd name="T68" fmla="*/ 650 w 673"/>
                  <a:gd name="T69" fmla="*/ 20 h 176"/>
                  <a:gd name="T70" fmla="*/ 665 w 673"/>
                  <a:gd name="T71" fmla="*/ 11 h 176"/>
                  <a:gd name="T72" fmla="*/ 668 w 673"/>
                  <a:gd name="T73" fmla="*/ 11 h 176"/>
                  <a:gd name="T74" fmla="*/ 673 w 673"/>
                  <a:gd name="T75" fmla="*/ 20 h 176"/>
                  <a:gd name="T76" fmla="*/ 666 w 673"/>
                  <a:gd name="T77" fmla="*/ 52 h 176"/>
                  <a:gd name="T78" fmla="*/ 645 w 673"/>
                  <a:gd name="T79" fmla="*/ 70 h 176"/>
                  <a:gd name="T80" fmla="*/ 643 w 673"/>
                  <a:gd name="T81" fmla="*/ 81 h 176"/>
                  <a:gd name="T82" fmla="*/ 655 w 673"/>
                  <a:gd name="T83" fmla="*/ 95 h 176"/>
                  <a:gd name="T84" fmla="*/ 662 w 673"/>
                  <a:gd name="T85" fmla="*/ 134 h 1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673" h="176">
                    <a:moveTo>
                      <a:pt x="2" y="107"/>
                    </a:moveTo>
                    <a:lnTo>
                      <a:pt x="2" y="102"/>
                    </a:lnTo>
                    <a:lnTo>
                      <a:pt x="3" y="101"/>
                    </a:lnTo>
                    <a:lnTo>
                      <a:pt x="4" y="70"/>
                    </a:lnTo>
                    <a:lnTo>
                      <a:pt x="6" y="63"/>
                    </a:lnTo>
                    <a:lnTo>
                      <a:pt x="6" y="49"/>
                    </a:lnTo>
                    <a:lnTo>
                      <a:pt x="3" y="41"/>
                    </a:lnTo>
                    <a:lnTo>
                      <a:pt x="2" y="4"/>
                    </a:lnTo>
                    <a:lnTo>
                      <a:pt x="0" y="0"/>
                    </a:lnTo>
                    <a:lnTo>
                      <a:pt x="27" y="10"/>
                    </a:lnTo>
                    <a:lnTo>
                      <a:pt x="38" y="16"/>
                    </a:lnTo>
                    <a:lnTo>
                      <a:pt x="81" y="14"/>
                    </a:lnTo>
                    <a:lnTo>
                      <a:pt x="80" y="10"/>
                    </a:lnTo>
                    <a:lnTo>
                      <a:pt x="80" y="9"/>
                    </a:lnTo>
                    <a:lnTo>
                      <a:pt x="81" y="6"/>
                    </a:lnTo>
                    <a:lnTo>
                      <a:pt x="90" y="3"/>
                    </a:lnTo>
                    <a:lnTo>
                      <a:pt x="91" y="4"/>
                    </a:lnTo>
                    <a:lnTo>
                      <a:pt x="110" y="4"/>
                    </a:lnTo>
                    <a:lnTo>
                      <a:pt x="122" y="6"/>
                    </a:lnTo>
                    <a:lnTo>
                      <a:pt x="129" y="6"/>
                    </a:lnTo>
                    <a:lnTo>
                      <a:pt x="136" y="4"/>
                    </a:lnTo>
                    <a:lnTo>
                      <a:pt x="144" y="4"/>
                    </a:lnTo>
                    <a:lnTo>
                      <a:pt x="146" y="6"/>
                    </a:lnTo>
                    <a:lnTo>
                      <a:pt x="147" y="6"/>
                    </a:lnTo>
                    <a:lnTo>
                      <a:pt x="150" y="10"/>
                    </a:lnTo>
                    <a:lnTo>
                      <a:pt x="172" y="21"/>
                    </a:lnTo>
                    <a:lnTo>
                      <a:pt x="185" y="37"/>
                    </a:lnTo>
                    <a:lnTo>
                      <a:pt x="190" y="41"/>
                    </a:lnTo>
                    <a:lnTo>
                      <a:pt x="193" y="42"/>
                    </a:lnTo>
                    <a:lnTo>
                      <a:pt x="194" y="42"/>
                    </a:lnTo>
                    <a:lnTo>
                      <a:pt x="200" y="41"/>
                    </a:lnTo>
                    <a:lnTo>
                      <a:pt x="199" y="48"/>
                    </a:lnTo>
                    <a:lnTo>
                      <a:pt x="199" y="85"/>
                    </a:lnTo>
                    <a:lnTo>
                      <a:pt x="200" y="88"/>
                    </a:lnTo>
                    <a:lnTo>
                      <a:pt x="201" y="88"/>
                    </a:lnTo>
                    <a:lnTo>
                      <a:pt x="203" y="95"/>
                    </a:lnTo>
                    <a:lnTo>
                      <a:pt x="204" y="97"/>
                    </a:lnTo>
                    <a:lnTo>
                      <a:pt x="201" y="102"/>
                    </a:lnTo>
                    <a:lnTo>
                      <a:pt x="200" y="104"/>
                    </a:lnTo>
                    <a:lnTo>
                      <a:pt x="201" y="104"/>
                    </a:lnTo>
                    <a:lnTo>
                      <a:pt x="203" y="105"/>
                    </a:lnTo>
                    <a:lnTo>
                      <a:pt x="208" y="114"/>
                    </a:lnTo>
                    <a:lnTo>
                      <a:pt x="211" y="124"/>
                    </a:lnTo>
                    <a:lnTo>
                      <a:pt x="213" y="134"/>
                    </a:lnTo>
                    <a:lnTo>
                      <a:pt x="213" y="148"/>
                    </a:lnTo>
                    <a:lnTo>
                      <a:pt x="211" y="152"/>
                    </a:lnTo>
                    <a:lnTo>
                      <a:pt x="214" y="161"/>
                    </a:lnTo>
                    <a:lnTo>
                      <a:pt x="214" y="169"/>
                    </a:lnTo>
                    <a:lnTo>
                      <a:pt x="220" y="174"/>
                    </a:lnTo>
                    <a:lnTo>
                      <a:pt x="229" y="176"/>
                    </a:lnTo>
                    <a:lnTo>
                      <a:pt x="232" y="176"/>
                    </a:lnTo>
                    <a:lnTo>
                      <a:pt x="254" y="152"/>
                    </a:lnTo>
                    <a:lnTo>
                      <a:pt x="270" y="144"/>
                    </a:lnTo>
                    <a:lnTo>
                      <a:pt x="270" y="141"/>
                    </a:lnTo>
                    <a:lnTo>
                      <a:pt x="284" y="126"/>
                    </a:lnTo>
                    <a:lnTo>
                      <a:pt x="291" y="120"/>
                    </a:lnTo>
                    <a:lnTo>
                      <a:pt x="292" y="119"/>
                    </a:lnTo>
                    <a:lnTo>
                      <a:pt x="298" y="115"/>
                    </a:lnTo>
                    <a:lnTo>
                      <a:pt x="300" y="115"/>
                    </a:lnTo>
                    <a:lnTo>
                      <a:pt x="320" y="109"/>
                    </a:lnTo>
                    <a:lnTo>
                      <a:pt x="327" y="109"/>
                    </a:lnTo>
                    <a:lnTo>
                      <a:pt x="328" y="115"/>
                    </a:lnTo>
                    <a:lnTo>
                      <a:pt x="333" y="117"/>
                    </a:lnTo>
                    <a:lnTo>
                      <a:pt x="347" y="117"/>
                    </a:lnTo>
                    <a:lnTo>
                      <a:pt x="354" y="115"/>
                    </a:lnTo>
                    <a:lnTo>
                      <a:pt x="361" y="112"/>
                    </a:lnTo>
                    <a:lnTo>
                      <a:pt x="367" y="112"/>
                    </a:lnTo>
                    <a:lnTo>
                      <a:pt x="370" y="108"/>
                    </a:lnTo>
                    <a:lnTo>
                      <a:pt x="386" y="97"/>
                    </a:lnTo>
                    <a:lnTo>
                      <a:pt x="391" y="95"/>
                    </a:lnTo>
                    <a:lnTo>
                      <a:pt x="395" y="92"/>
                    </a:lnTo>
                    <a:lnTo>
                      <a:pt x="401" y="90"/>
                    </a:lnTo>
                    <a:lnTo>
                      <a:pt x="414" y="81"/>
                    </a:lnTo>
                    <a:lnTo>
                      <a:pt x="417" y="78"/>
                    </a:lnTo>
                    <a:lnTo>
                      <a:pt x="425" y="74"/>
                    </a:lnTo>
                    <a:lnTo>
                      <a:pt x="425" y="73"/>
                    </a:lnTo>
                    <a:lnTo>
                      <a:pt x="428" y="70"/>
                    </a:lnTo>
                    <a:lnTo>
                      <a:pt x="433" y="69"/>
                    </a:lnTo>
                    <a:lnTo>
                      <a:pt x="443" y="69"/>
                    </a:lnTo>
                    <a:lnTo>
                      <a:pt x="461" y="66"/>
                    </a:lnTo>
                    <a:lnTo>
                      <a:pt x="470" y="57"/>
                    </a:lnTo>
                    <a:lnTo>
                      <a:pt x="474" y="56"/>
                    </a:lnTo>
                    <a:lnTo>
                      <a:pt x="479" y="49"/>
                    </a:lnTo>
                    <a:lnTo>
                      <a:pt x="488" y="45"/>
                    </a:lnTo>
                    <a:lnTo>
                      <a:pt x="489" y="45"/>
                    </a:lnTo>
                    <a:lnTo>
                      <a:pt x="492" y="44"/>
                    </a:lnTo>
                    <a:lnTo>
                      <a:pt x="493" y="44"/>
                    </a:lnTo>
                    <a:lnTo>
                      <a:pt x="497" y="42"/>
                    </a:lnTo>
                    <a:lnTo>
                      <a:pt x="501" y="42"/>
                    </a:lnTo>
                    <a:lnTo>
                      <a:pt x="527" y="28"/>
                    </a:lnTo>
                    <a:lnTo>
                      <a:pt x="530" y="25"/>
                    </a:lnTo>
                    <a:lnTo>
                      <a:pt x="538" y="38"/>
                    </a:lnTo>
                    <a:lnTo>
                      <a:pt x="539" y="47"/>
                    </a:lnTo>
                    <a:lnTo>
                      <a:pt x="548" y="64"/>
                    </a:lnTo>
                    <a:lnTo>
                      <a:pt x="549" y="66"/>
                    </a:lnTo>
                    <a:lnTo>
                      <a:pt x="549" y="67"/>
                    </a:lnTo>
                    <a:lnTo>
                      <a:pt x="551" y="69"/>
                    </a:lnTo>
                    <a:lnTo>
                      <a:pt x="558" y="70"/>
                    </a:lnTo>
                    <a:lnTo>
                      <a:pt x="563" y="70"/>
                    </a:lnTo>
                    <a:lnTo>
                      <a:pt x="564" y="69"/>
                    </a:lnTo>
                    <a:lnTo>
                      <a:pt x="591" y="74"/>
                    </a:lnTo>
                    <a:lnTo>
                      <a:pt x="627" y="47"/>
                    </a:lnTo>
                    <a:lnTo>
                      <a:pt x="651" y="34"/>
                    </a:lnTo>
                    <a:lnTo>
                      <a:pt x="648" y="24"/>
                    </a:lnTo>
                    <a:lnTo>
                      <a:pt x="650" y="20"/>
                    </a:lnTo>
                    <a:lnTo>
                      <a:pt x="655" y="16"/>
                    </a:lnTo>
                    <a:lnTo>
                      <a:pt x="661" y="13"/>
                    </a:lnTo>
                    <a:lnTo>
                      <a:pt x="665" y="11"/>
                    </a:lnTo>
                    <a:lnTo>
                      <a:pt x="665" y="10"/>
                    </a:lnTo>
                    <a:lnTo>
                      <a:pt x="666" y="10"/>
                    </a:lnTo>
                    <a:lnTo>
                      <a:pt x="668" y="11"/>
                    </a:lnTo>
                    <a:lnTo>
                      <a:pt x="668" y="13"/>
                    </a:lnTo>
                    <a:lnTo>
                      <a:pt x="671" y="16"/>
                    </a:lnTo>
                    <a:lnTo>
                      <a:pt x="673" y="20"/>
                    </a:lnTo>
                    <a:lnTo>
                      <a:pt x="671" y="37"/>
                    </a:lnTo>
                    <a:lnTo>
                      <a:pt x="671" y="41"/>
                    </a:lnTo>
                    <a:lnTo>
                      <a:pt x="666" y="52"/>
                    </a:lnTo>
                    <a:lnTo>
                      <a:pt x="661" y="60"/>
                    </a:lnTo>
                    <a:lnTo>
                      <a:pt x="651" y="66"/>
                    </a:lnTo>
                    <a:lnTo>
                      <a:pt x="645" y="70"/>
                    </a:lnTo>
                    <a:lnTo>
                      <a:pt x="644" y="73"/>
                    </a:lnTo>
                    <a:lnTo>
                      <a:pt x="644" y="74"/>
                    </a:lnTo>
                    <a:lnTo>
                      <a:pt x="643" y="81"/>
                    </a:lnTo>
                    <a:lnTo>
                      <a:pt x="643" y="92"/>
                    </a:lnTo>
                    <a:lnTo>
                      <a:pt x="644" y="92"/>
                    </a:lnTo>
                    <a:lnTo>
                      <a:pt x="655" y="95"/>
                    </a:lnTo>
                    <a:lnTo>
                      <a:pt x="659" y="105"/>
                    </a:lnTo>
                    <a:lnTo>
                      <a:pt x="662" y="133"/>
                    </a:lnTo>
                    <a:lnTo>
                      <a:pt x="662" y="134"/>
                    </a:lnTo>
                    <a:lnTo>
                      <a:pt x="664" y="134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1" name="Freeform 6570">
                <a:extLst>
                  <a:ext uri="{FF2B5EF4-FFF2-40B4-BE49-F238E27FC236}">
                    <a16:creationId xmlns:a16="http://schemas.microsoft.com/office/drawing/2014/main" id="{0455D517-5E21-44ED-5D0F-432EFD8D12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4" y="3082"/>
                <a:ext cx="30" cy="14"/>
              </a:xfrm>
              <a:custGeom>
                <a:avLst/>
                <a:gdLst>
                  <a:gd name="T0" fmla="*/ 16 w 117"/>
                  <a:gd name="T1" fmla="*/ 0 h 59"/>
                  <a:gd name="T2" fmla="*/ 0 w 117"/>
                  <a:gd name="T3" fmla="*/ 20 h 59"/>
                  <a:gd name="T4" fmla="*/ 21 w 117"/>
                  <a:gd name="T5" fmla="*/ 38 h 59"/>
                  <a:gd name="T6" fmla="*/ 45 w 117"/>
                  <a:gd name="T7" fmla="*/ 48 h 59"/>
                  <a:gd name="T8" fmla="*/ 62 w 117"/>
                  <a:gd name="T9" fmla="*/ 50 h 59"/>
                  <a:gd name="T10" fmla="*/ 74 w 117"/>
                  <a:gd name="T11" fmla="*/ 56 h 59"/>
                  <a:gd name="T12" fmla="*/ 105 w 117"/>
                  <a:gd name="T13" fmla="*/ 59 h 59"/>
                  <a:gd name="T14" fmla="*/ 115 w 117"/>
                  <a:gd name="T15" fmla="*/ 56 h 59"/>
                  <a:gd name="T16" fmla="*/ 117 w 117"/>
                  <a:gd name="T17" fmla="*/ 24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7" h="59">
                    <a:moveTo>
                      <a:pt x="16" y="0"/>
                    </a:moveTo>
                    <a:lnTo>
                      <a:pt x="0" y="20"/>
                    </a:lnTo>
                    <a:lnTo>
                      <a:pt x="21" y="38"/>
                    </a:lnTo>
                    <a:lnTo>
                      <a:pt x="45" y="48"/>
                    </a:lnTo>
                    <a:lnTo>
                      <a:pt x="62" y="50"/>
                    </a:lnTo>
                    <a:lnTo>
                      <a:pt x="74" y="56"/>
                    </a:lnTo>
                    <a:lnTo>
                      <a:pt x="105" y="59"/>
                    </a:lnTo>
                    <a:lnTo>
                      <a:pt x="115" y="56"/>
                    </a:lnTo>
                    <a:lnTo>
                      <a:pt x="117" y="24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2" name="Freeform 6571">
                <a:extLst>
                  <a:ext uri="{FF2B5EF4-FFF2-40B4-BE49-F238E27FC236}">
                    <a16:creationId xmlns:a16="http://schemas.microsoft.com/office/drawing/2014/main" id="{37324159-C042-C1F6-716E-02BF2C95DC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6" y="3042"/>
                <a:ext cx="117" cy="33"/>
              </a:xfrm>
              <a:custGeom>
                <a:avLst/>
                <a:gdLst>
                  <a:gd name="T0" fmla="*/ 458 w 468"/>
                  <a:gd name="T1" fmla="*/ 124 h 132"/>
                  <a:gd name="T2" fmla="*/ 454 w 468"/>
                  <a:gd name="T3" fmla="*/ 112 h 132"/>
                  <a:gd name="T4" fmla="*/ 448 w 468"/>
                  <a:gd name="T5" fmla="*/ 106 h 132"/>
                  <a:gd name="T6" fmla="*/ 444 w 468"/>
                  <a:gd name="T7" fmla="*/ 106 h 132"/>
                  <a:gd name="T8" fmla="*/ 434 w 468"/>
                  <a:gd name="T9" fmla="*/ 113 h 132"/>
                  <a:gd name="T10" fmla="*/ 420 w 468"/>
                  <a:gd name="T11" fmla="*/ 115 h 132"/>
                  <a:gd name="T12" fmla="*/ 419 w 468"/>
                  <a:gd name="T13" fmla="*/ 103 h 132"/>
                  <a:gd name="T14" fmla="*/ 410 w 468"/>
                  <a:gd name="T15" fmla="*/ 95 h 132"/>
                  <a:gd name="T16" fmla="*/ 403 w 468"/>
                  <a:gd name="T17" fmla="*/ 94 h 132"/>
                  <a:gd name="T18" fmla="*/ 398 w 468"/>
                  <a:gd name="T19" fmla="*/ 94 h 132"/>
                  <a:gd name="T20" fmla="*/ 375 w 468"/>
                  <a:gd name="T21" fmla="*/ 81 h 132"/>
                  <a:gd name="T22" fmla="*/ 368 w 468"/>
                  <a:gd name="T23" fmla="*/ 80 h 132"/>
                  <a:gd name="T24" fmla="*/ 362 w 468"/>
                  <a:gd name="T25" fmla="*/ 81 h 132"/>
                  <a:gd name="T26" fmla="*/ 346 w 468"/>
                  <a:gd name="T27" fmla="*/ 73 h 132"/>
                  <a:gd name="T28" fmla="*/ 332 w 468"/>
                  <a:gd name="T29" fmla="*/ 41 h 132"/>
                  <a:gd name="T30" fmla="*/ 336 w 468"/>
                  <a:gd name="T31" fmla="*/ 39 h 132"/>
                  <a:gd name="T32" fmla="*/ 331 w 468"/>
                  <a:gd name="T33" fmla="*/ 34 h 132"/>
                  <a:gd name="T34" fmla="*/ 327 w 468"/>
                  <a:gd name="T35" fmla="*/ 38 h 132"/>
                  <a:gd name="T36" fmla="*/ 315 w 468"/>
                  <a:gd name="T37" fmla="*/ 41 h 132"/>
                  <a:gd name="T38" fmla="*/ 296 w 468"/>
                  <a:gd name="T39" fmla="*/ 28 h 132"/>
                  <a:gd name="T40" fmla="*/ 288 w 468"/>
                  <a:gd name="T41" fmla="*/ 18 h 132"/>
                  <a:gd name="T42" fmla="*/ 265 w 468"/>
                  <a:gd name="T43" fmla="*/ 14 h 132"/>
                  <a:gd name="T44" fmla="*/ 234 w 468"/>
                  <a:gd name="T45" fmla="*/ 10 h 132"/>
                  <a:gd name="T46" fmla="*/ 228 w 468"/>
                  <a:gd name="T47" fmla="*/ 10 h 132"/>
                  <a:gd name="T48" fmla="*/ 218 w 468"/>
                  <a:gd name="T49" fmla="*/ 10 h 132"/>
                  <a:gd name="T50" fmla="*/ 209 w 468"/>
                  <a:gd name="T51" fmla="*/ 21 h 132"/>
                  <a:gd name="T52" fmla="*/ 208 w 468"/>
                  <a:gd name="T53" fmla="*/ 74 h 132"/>
                  <a:gd name="T54" fmla="*/ 214 w 468"/>
                  <a:gd name="T55" fmla="*/ 88 h 132"/>
                  <a:gd name="T56" fmla="*/ 198 w 468"/>
                  <a:gd name="T57" fmla="*/ 110 h 132"/>
                  <a:gd name="T58" fmla="*/ 188 w 468"/>
                  <a:gd name="T59" fmla="*/ 110 h 132"/>
                  <a:gd name="T60" fmla="*/ 155 w 468"/>
                  <a:gd name="T61" fmla="*/ 106 h 132"/>
                  <a:gd name="T62" fmla="*/ 140 w 468"/>
                  <a:gd name="T63" fmla="*/ 101 h 132"/>
                  <a:gd name="T64" fmla="*/ 134 w 468"/>
                  <a:gd name="T65" fmla="*/ 85 h 132"/>
                  <a:gd name="T66" fmla="*/ 147 w 468"/>
                  <a:gd name="T67" fmla="*/ 29 h 132"/>
                  <a:gd name="T68" fmla="*/ 147 w 468"/>
                  <a:gd name="T69" fmla="*/ 21 h 132"/>
                  <a:gd name="T70" fmla="*/ 133 w 468"/>
                  <a:gd name="T71" fmla="*/ 0 h 132"/>
                  <a:gd name="T72" fmla="*/ 118 w 468"/>
                  <a:gd name="T73" fmla="*/ 7 h 132"/>
                  <a:gd name="T74" fmla="*/ 104 w 468"/>
                  <a:gd name="T75" fmla="*/ 14 h 132"/>
                  <a:gd name="T76" fmla="*/ 50 w 468"/>
                  <a:gd name="T77" fmla="*/ 17 h 132"/>
                  <a:gd name="T78" fmla="*/ 53 w 468"/>
                  <a:gd name="T79" fmla="*/ 24 h 132"/>
                  <a:gd name="T80" fmla="*/ 46 w 468"/>
                  <a:gd name="T81" fmla="*/ 39 h 132"/>
                  <a:gd name="T82" fmla="*/ 21 w 468"/>
                  <a:gd name="T83" fmla="*/ 60 h 132"/>
                  <a:gd name="T84" fmla="*/ 7 w 468"/>
                  <a:gd name="T85" fmla="*/ 59 h 132"/>
                  <a:gd name="T86" fmla="*/ 0 w 468"/>
                  <a:gd name="T87" fmla="*/ 59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468" h="132">
                    <a:moveTo>
                      <a:pt x="468" y="132"/>
                    </a:moveTo>
                    <a:lnTo>
                      <a:pt x="462" y="130"/>
                    </a:lnTo>
                    <a:lnTo>
                      <a:pt x="458" y="124"/>
                    </a:lnTo>
                    <a:lnTo>
                      <a:pt x="455" y="115"/>
                    </a:lnTo>
                    <a:lnTo>
                      <a:pt x="455" y="113"/>
                    </a:lnTo>
                    <a:lnTo>
                      <a:pt x="454" y="112"/>
                    </a:lnTo>
                    <a:lnTo>
                      <a:pt x="454" y="110"/>
                    </a:lnTo>
                    <a:lnTo>
                      <a:pt x="449" y="106"/>
                    </a:lnTo>
                    <a:lnTo>
                      <a:pt x="448" y="106"/>
                    </a:lnTo>
                    <a:lnTo>
                      <a:pt x="447" y="105"/>
                    </a:lnTo>
                    <a:lnTo>
                      <a:pt x="445" y="105"/>
                    </a:lnTo>
                    <a:lnTo>
                      <a:pt x="444" y="106"/>
                    </a:lnTo>
                    <a:lnTo>
                      <a:pt x="442" y="106"/>
                    </a:lnTo>
                    <a:lnTo>
                      <a:pt x="441" y="108"/>
                    </a:lnTo>
                    <a:lnTo>
                      <a:pt x="434" y="113"/>
                    </a:lnTo>
                    <a:lnTo>
                      <a:pt x="427" y="116"/>
                    </a:lnTo>
                    <a:lnTo>
                      <a:pt x="425" y="119"/>
                    </a:lnTo>
                    <a:lnTo>
                      <a:pt x="420" y="115"/>
                    </a:lnTo>
                    <a:lnTo>
                      <a:pt x="420" y="112"/>
                    </a:lnTo>
                    <a:lnTo>
                      <a:pt x="419" y="108"/>
                    </a:lnTo>
                    <a:lnTo>
                      <a:pt x="419" y="103"/>
                    </a:lnTo>
                    <a:lnTo>
                      <a:pt x="416" y="99"/>
                    </a:lnTo>
                    <a:lnTo>
                      <a:pt x="415" y="99"/>
                    </a:lnTo>
                    <a:lnTo>
                      <a:pt x="410" y="95"/>
                    </a:lnTo>
                    <a:lnTo>
                      <a:pt x="409" y="95"/>
                    </a:lnTo>
                    <a:lnTo>
                      <a:pt x="406" y="94"/>
                    </a:lnTo>
                    <a:lnTo>
                      <a:pt x="403" y="94"/>
                    </a:lnTo>
                    <a:lnTo>
                      <a:pt x="402" y="95"/>
                    </a:lnTo>
                    <a:lnTo>
                      <a:pt x="399" y="95"/>
                    </a:lnTo>
                    <a:lnTo>
                      <a:pt x="398" y="94"/>
                    </a:lnTo>
                    <a:lnTo>
                      <a:pt x="378" y="85"/>
                    </a:lnTo>
                    <a:lnTo>
                      <a:pt x="378" y="84"/>
                    </a:lnTo>
                    <a:lnTo>
                      <a:pt x="375" y="81"/>
                    </a:lnTo>
                    <a:lnTo>
                      <a:pt x="374" y="81"/>
                    </a:lnTo>
                    <a:lnTo>
                      <a:pt x="374" y="80"/>
                    </a:lnTo>
                    <a:lnTo>
                      <a:pt x="368" y="80"/>
                    </a:lnTo>
                    <a:lnTo>
                      <a:pt x="366" y="81"/>
                    </a:lnTo>
                    <a:lnTo>
                      <a:pt x="363" y="82"/>
                    </a:lnTo>
                    <a:lnTo>
                      <a:pt x="362" y="81"/>
                    </a:lnTo>
                    <a:lnTo>
                      <a:pt x="352" y="78"/>
                    </a:lnTo>
                    <a:lnTo>
                      <a:pt x="350" y="78"/>
                    </a:lnTo>
                    <a:lnTo>
                      <a:pt x="346" y="73"/>
                    </a:lnTo>
                    <a:lnTo>
                      <a:pt x="331" y="43"/>
                    </a:lnTo>
                    <a:lnTo>
                      <a:pt x="331" y="42"/>
                    </a:lnTo>
                    <a:lnTo>
                      <a:pt x="332" y="41"/>
                    </a:lnTo>
                    <a:lnTo>
                      <a:pt x="334" y="41"/>
                    </a:lnTo>
                    <a:lnTo>
                      <a:pt x="335" y="39"/>
                    </a:lnTo>
                    <a:lnTo>
                      <a:pt x="336" y="39"/>
                    </a:lnTo>
                    <a:lnTo>
                      <a:pt x="336" y="35"/>
                    </a:lnTo>
                    <a:lnTo>
                      <a:pt x="335" y="34"/>
                    </a:lnTo>
                    <a:lnTo>
                      <a:pt x="331" y="34"/>
                    </a:lnTo>
                    <a:lnTo>
                      <a:pt x="328" y="36"/>
                    </a:lnTo>
                    <a:lnTo>
                      <a:pt x="328" y="38"/>
                    </a:lnTo>
                    <a:lnTo>
                      <a:pt x="327" y="38"/>
                    </a:lnTo>
                    <a:lnTo>
                      <a:pt x="325" y="39"/>
                    </a:lnTo>
                    <a:lnTo>
                      <a:pt x="324" y="39"/>
                    </a:lnTo>
                    <a:lnTo>
                      <a:pt x="315" y="41"/>
                    </a:lnTo>
                    <a:lnTo>
                      <a:pt x="313" y="39"/>
                    </a:lnTo>
                    <a:lnTo>
                      <a:pt x="311" y="36"/>
                    </a:lnTo>
                    <a:lnTo>
                      <a:pt x="296" y="28"/>
                    </a:lnTo>
                    <a:lnTo>
                      <a:pt x="289" y="21"/>
                    </a:lnTo>
                    <a:lnTo>
                      <a:pt x="289" y="20"/>
                    </a:lnTo>
                    <a:lnTo>
                      <a:pt x="288" y="18"/>
                    </a:lnTo>
                    <a:lnTo>
                      <a:pt x="286" y="18"/>
                    </a:lnTo>
                    <a:lnTo>
                      <a:pt x="276" y="10"/>
                    </a:lnTo>
                    <a:lnTo>
                      <a:pt x="265" y="14"/>
                    </a:lnTo>
                    <a:lnTo>
                      <a:pt x="253" y="15"/>
                    </a:lnTo>
                    <a:lnTo>
                      <a:pt x="243" y="10"/>
                    </a:lnTo>
                    <a:lnTo>
                      <a:pt x="234" y="10"/>
                    </a:lnTo>
                    <a:lnTo>
                      <a:pt x="230" y="11"/>
                    </a:lnTo>
                    <a:lnTo>
                      <a:pt x="228" y="11"/>
                    </a:lnTo>
                    <a:lnTo>
                      <a:pt x="228" y="10"/>
                    </a:lnTo>
                    <a:lnTo>
                      <a:pt x="226" y="7"/>
                    </a:lnTo>
                    <a:lnTo>
                      <a:pt x="218" y="7"/>
                    </a:lnTo>
                    <a:lnTo>
                      <a:pt x="218" y="10"/>
                    </a:lnTo>
                    <a:lnTo>
                      <a:pt x="211" y="15"/>
                    </a:lnTo>
                    <a:lnTo>
                      <a:pt x="211" y="17"/>
                    </a:lnTo>
                    <a:lnTo>
                      <a:pt x="209" y="21"/>
                    </a:lnTo>
                    <a:lnTo>
                      <a:pt x="209" y="55"/>
                    </a:lnTo>
                    <a:lnTo>
                      <a:pt x="208" y="62"/>
                    </a:lnTo>
                    <a:lnTo>
                      <a:pt x="208" y="74"/>
                    </a:lnTo>
                    <a:lnTo>
                      <a:pt x="211" y="88"/>
                    </a:lnTo>
                    <a:lnTo>
                      <a:pt x="214" y="87"/>
                    </a:lnTo>
                    <a:lnTo>
                      <a:pt x="214" y="88"/>
                    </a:lnTo>
                    <a:lnTo>
                      <a:pt x="205" y="102"/>
                    </a:lnTo>
                    <a:lnTo>
                      <a:pt x="200" y="109"/>
                    </a:lnTo>
                    <a:lnTo>
                      <a:pt x="198" y="110"/>
                    </a:lnTo>
                    <a:lnTo>
                      <a:pt x="198" y="113"/>
                    </a:lnTo>
                    <a:lnTo>
                      <a:pt x="191" y="113"/>
                    </a:lnTo>
                    <a:lnTo>
                      <a:pt x="188" y="110"/>
                    </a:lnTo>
                    <a:lnTo>
                      <a:pt x="181" y="109"/>
                    </a:lnTo>
                    <a:lnTo>
                      <a:pt x="174" y="106"/>
                    </a:lnTo>
                    <a:lnTo>
                      <a:pt x="155" y="106"/>
                    </a:lnTo>
                    <a:lnTo>
                      <a:pt x="144" y="105"/>
                    </a:lnTo>
                    <a:lnTo>
                      <a:pt x="140" y="102"/>
                    </a:lnTo>
                    <a:lnTo>
                      <a:pt x="140" y="101"/>
                    </a:lnTo>
                    <a:lnTo>
                      <a:pt x="137" y="96"/>
                    </a:lnTo>
                    <a:lnTo>
                      <a:pt x="137" y="88"/>
                    </a:lnTo>
                    <a:lnTo>
                      <a:pt x="134" y="85"/>
                    </a:lnTo>
                    <a:lnTo>
                      <a:pt x="134" y="80"/>
                    </a:lnTo>
                    <a:lnTo>
                      <a:pt x="147" y="34"/>
                    </a:lnTo>
                    <a:lnTo>
                      <a:pt x="147" y="29"/>
                    </a:lnTo>
                    <a:lnTo>
                      <a:pt x="148" y="29"/>
                    </a:lnTo>
                    <a:lnTo>
                      <a:pt x="148" y="24"/>
                    </a:lnTo>
                    <a:lnTo>
                      <a:pt x="147" y="21"/>
                    </a:lnTo>
                    <a:lnTo>
                      <a:pt x="137" y="3"/>
                    </a:lnTo>
                    <a:lnTo>
                      <a:pt x="134" y="2"/>
                    </a:lnTo>
                    <a:lnTo>
                      <a:pt x="133" y="0"/>
                    </a:lnTo>
                    <a:lnTo>
                      <a:pt x="127" y="0"/>
                    </a:lnTo>
                    <a:lnTo>
                      <a:pt x="121" y="6"/>
                    </a:lnTo>
                    <a:lnTo>
                      <a:pt x="118" y="7"/>
                    </a:lnTo>
                    <a:lnTo>
                      <a:pt x="117" y="10"/>
                    </a:lnTo>
                    <a:lnTo>
                      <a:pt x="107" y="14"/>
                    </a:lnTo>
                    <a:lnTo>
                      <a:pt x="104" y="14"/>
                    </a:lnTo>
                    <a:lnTo>
                      <a:pt x="102" y="15"/>
                    </a:lnTo>
                    <a:lnTo>
                      <a:pt x="89" y="14"/>
                    </a:lnTo>
                    <a:lnTo>
                      <a:pt x="50" y="17"/>
                    </a:lnTo>
                    <a:lnTo>
                      <a:pt x="49" y="18"/>
                    </a:lnTo>
                    <a:lnTo>
                      <a:pt x="53" y="21"/>
                    </a:lnTo>
                    <a:lnTo>
                      <a:pt x="53" y="24"/>
                    </a:lnTo>
                    <a:lnTo>
                      <a:pt x="54" y="27"/>
                    </a:lnTo>
                    <a:lnTo>
                      <a:pt x="50" y="31"/>
                    </a:lnTo>
                    <a:lnTo>
                      <a:pt x="46" y="39"/>
                    </a:lnTo>
                    <a:lnTo>
                      <a:pt x="44" y="43"/>
                    </a:lnTo>
                    <a:lnTo>
                      <a:pt x="21" y="59"/>
                    </a:lnTo>
                    <a:lnTo>
                      <a:pt x="21" y="60"/>
                    </a:lnTo>
                    <a:lnTo>
                      <a:pt x="20" y="60"/>
                    </a:lnTo>
                    <a:lnTo>
                      <a:pt x="14" y="62"/>
                    </a:lnTo>
                    <a:lnTo>
                      <a:pt x="7" y="59"/>
                    </a:lnTo>
                    <a:lnTo>
                      <a:pt x="1" y="59"/>
                    </a:lnTo>
                    <a:lnTo>
                      <a:pt x="1" y="60"/>
                    </a:lnTo>
                    <a:lnTo>
                      <a:pt x="0" y="59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3" name="Freeform 6572">
                <a:extLst>
                  <a:ext uri="{FF2B5EF4-FFF2-40B4-BE49-F238E27FC236}">
                    <a16:creationId xmlns:a16="http://schemas.microsoft.com/office/drawing/2014/main" id="{2A11001E-07C3-30D2-D27E-BFE2081229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3" y="3075"/>
                <a:ext cx="24" cy="51"/>
              </a:xfrm>
              <a:custGeom>
                <a:avLst/>
                <a:gdLst>
                  <a:gd name="T0" fmla="*/ 91 w 97"/>
                  <a:gd name="T1" fmla="*/ 202 h 202"/>
                  <a:gd name="T2" fmla="*/ 91 w 97"/>
                  <a:gd name="T3" fmla="*/ 191 h 202"/>
                  <a:gd name="T4" fmla="*/ 89 w 97"/>
                  <a:gd name="T5" fmla="*/ 184 h 202"/>
                  <a:gd name="T6" fmla="*/ 89 w 97"/>
                  <a:gd name="T7" fmla="*/ 181 h 202"/>
                  <a:gd name="T8" fmla="*/ 91 w 97"/>
                  <a:gd name="T9" fmla="*/ 171 h 202"/>
                  <a:gd name="T10" fmla="*/ 97 w 97"/>
                  <a:gd name="T11" fmla="*/ 151 h 202"/>
                  <a:gd name="T12" fmla="*/ 97 w 97"/>
                  <a:gd name="T13" fmla="*/ 146 h 202"/>
                  <a:gd name="T14" fmla="*/ 93 w 97"/>
                  <a:gd name="T15" fmla="*/ 144 h 202"/>
                  <a:gd name="T16" fmla="*/ 93 w 97"/>
                  <a:gd name="T17" fmla="*/ 142 h 202"/>
                  <a:gd name="T18" fmla="*/ 86 w 97"/>
                  <a:gd name="T19" fmla="*/ 139 h 202"/>
                  <a:gd name="T20" fmla="*/ 72 w 97"/>
                  <a:gd name="T21" fmla="*/ 128 h 202"/>
                  <a:gd name="T22" fmla="*/ 72 w 97"/>
                  <a:gd name="T23" fmla="*/ 127 h 202"/>
                  <a:gd name="T24" fmla="*/ 78 w 97"/>
                  <a:gd name="T25" fmla="*/ 115 h 202"/>
                  <a:gd name="T26" fmla="*/ 79 w 97"/>
                  <a:gd name="T27" fmla="*/ 111 h 202"/>
                  <a:gd name="T28" fmla="*/ 79 w 97"/>
                  <a:gd name="T29" fmla="*/ 105 h 202"/>
                  <a:gd name="T30" fmla="*/ 77 w 97"/>
                  <a:gd name="T31" fmla="*/ 100 h 202"/>
                  <a:gd name="T32" fmla="*/ 75 w 97"/>
                  <a:gd name="T33" fmla="*/ 98 h 202"/>
                  <a:gd name="T34" fmla="*/ 72 w 97"/>
                  <a:gd name="T35" fmla="*/ 97 h 202"/>
                  <a:gd name="T36" fmla="*/ 71 w 97"/>
                  <a:gd name="T37" fmla="*/ 96 h 202"/>
                  <a:gd name="T38" fmla="*/ 65 w 97"/>
                  <a:gd name="T39" fmla="*/ 96 h 202"/>
                  <a:gd name="T40" fmla="*/ 60 w 97"/>
                  <a:gd name="T41" fmla="*/ 97 h 202"/>
                  <a:gd name="T42" fmla="*/ 57 w 97"/>
                  <a:gd name="T43" fmla="*/ 97 h 202"/>
                  <a:gd name="T44" fmla="*/ 53 w 97"/>
                  <a:gd name="T45" fmla="*/ 100 h 202"/>
                  <a:gd name="T46" fmla="*/ 48 w 97"/>
                  <a:gd name="T47" fmla="*/ 101 h 202"/>
                  <a:gd name="T48" fmla="*/ 46 w 97"/>
                  <a:gd name="T49" fmla="*/ 103 h 202"/>
                  <a:gd name="T50" fmla="*/ 37 w 97"/>
                  <a:gd name="T51" fmla="*/ 103 h 202"/>
                  <a:gd name="T52" fmla="*/ 34 w 97"/>
                  <a:gd name="T53" fmla="*/ 101 h 202"/>
                  <a:gd name="T54" fmla="*/ 34 w 97"/>
                  <a:gd name="T55" fmla="*/ 100 h 202"/>
                  <a:gd name="T56" fmla="*/ 33 w 97"/>
                  <a:gd name="T57" fmla="*/ 98 h 202"/>
                  <a:gd name="T58" fmla="*/ 33 w 97"/>
                  <a:gd name="T59" fmla="*/ 97 h 202"/>
                  <a:gd name="T60" fmla="*/ 32 w 97"/>
                  <a:gd name="T61" fmla="*/ 96 h 202"/>
                  <a:gd name="T62" fmla="*/ 32 w 97"/>
                  <a:gd name="T63" fmla="*/ 91 h 202"/>
                  <a:gd name="T64" fmla="*/ 36 w 97"/>
                  <a:gd name="T65" fmla="*/ 80 h 202"/>
                  <a:gd name="T66" fmla="*/ 36 w 97"/>
                  <a:gd name="T67" fmla="*/ 79 h 202"/>
                  <a:gd name="T68" fmla="*/ 37 w 97"/>
                  <a:gd name="T69" fmla="*/ 77 h 202"/>
                  <a:gd name="T70" fmla="*/ 39 w 97"/>
                  <a:gd name="T71" fmla="*/ 74 h 202"/>
                  <a:gd name="T72" fmla="*/ 39 w 97"/>
                  <a:gd name="T73" fmla="*/ 65 h 202"/>
                  <a:gd name="T74" fmla="*/ 37 w 97"/>
                  <a:gd name="T75" fmla="*/ 64 h 202"/>
                  <a:gd name="T76" fmla="*/ 34 w 97"/>
                  <a:gd name="T77" fmla="*/ 55 h 202"/>
                  <a:gd name="T78" fmla="*/ 30 w 97"/>
                  <a:gd name="T79" fmla="*/ 51 h 202"/>
                  <a:gd name="T80" fmla="*/ 26 w 97"/>
                  <a:gd name="T81" fmla="*/ 51 h 202"/>
                  <a:gd name="T82" fmla="*/ 14 w 97"/>
                  <a:gd name="T83" fmla="*/ 38 h 202"/>
                  <a:gd name="T84" fmla="*/ 10 w 97"/>
                  <a:gd name="T85" fmla="*/ 33 h 202"/>
                  <a:gd name="T86" fmla="*/ 5 w 97"/>
                  <a:gd name="T87" fmla="*/ 29 h 202"/>
                  <a:gd name="T88" fmla="*/ 5 w 97"/>
                  <a:gd name="T89" fmla="*/ 24 h 202"/>
                  <a:gd name="T90" fmla="*/ 4 w 97"/>
                  <a:gd name="T91" fmla="*/ 23 h 202"/>
                  <a:gd name="T92" fmla="*/ 1 w 97"/>
                  <a:gd name="T93" fmla="*/ 17 h 202"/>
                  <a:gd name="T94" fmla="*/ 1 w 97"/>
                  <a:gd name="T95" fmla="*/ 16 h 202"/>
                  <a:gd name="T96" fmla="*/ 0 w 97"/>
                  <a:gd name="T97" fmla="*/ 13 h 202"/>
                  <a:gd name="T98" fmla="*/ 0 w 97"/>
                  <a:gd name="T99" fmla="*/ 0 h 2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97" h="202">
                    <a:moveTo>
                      <a:pt x="91" y="202"/>
                    </a:moveTo>
                    <a:lnTo>
                      <a:pt x="91" y="191"/>
                    </a:lnTo>
                    <a:lnTo>
                      <a:pt x="89" y="184"/>
                    </a:lnTo>
                    <a:lnTo>
                      <a:pt x="89" y="181"/>
                    </a:lnTo>
                    <a:lnTo>
                      <a:pt x="91" y="171"/>
                    </a:lnTo>
                    <a:lnTo>
                      <a:pt x="97" y="151"/>
                    </a:lnTo>
                    <a:lnTo>
                      <a:pt x="97" y="146"/>
                    </a:lnTo>
                    <a:lnTo>
                      <a:pt x="93" y="144"/>
                    </a:lnTo>
                    <a:lnTo>
                      <a:pt x="93" y="142"/>
                    </a:lnTo>
                    <a:lnTo>
                      <a:pt x="86" y="139"/>
                    </a:lnTo>
                    <a:lnTo>
                      <a:pt x="72" y="128"/>
                    </a:lnTo>
                    <a:lnTo>
                      <a:pt x="72" y="127"/>
                    </a:lnTo>
                    <a:lnTo>
                      <a:pt x="78" y="115"/>
                    </a:lnTo>
                    <a:lnTo>
                      <a:pt x="79" y="111"/>
                    </a:lnTo>
                    <a:lnTo>
                      <a:pt x="79" y="105"/>
                    </a:lnTo>
                    <a:lnTo>
                      <a:pt x="77" y="100"/>
                    </a:lnTo>
                    <a:lnTo>
                      <a:pt x="75" y="98"/>
                    </a:lnTo>
                    <a:lnTo>
                      <a:pt x="72" y="97"/>
                    </a:lnTo>
                    <a:lnTo>
                      <a:pt x="71" y="96"/>
                    </a:lnTo>
                    <a:lnTo>
                      <a:pt x="65" y="96"/>
                    </a:lnTo>
                    <a:lnTo>
                      <a:pt x="60" y="97"/>
                    </a:lnTo>
                    <a:lnTo>
                      <a:pt x="57" y="97"/>
                    </a:lnTo>
                    <a:lnTo>
                      <a:pt x="53" y="100"/>
                    </a:lnTo>
                    <a:lnTo>
                      <a:pt x="48" y="101"/>
                    </a:lnTo>
                    <a:lnTo>
                      <a:pt x="46" y="103"/>
                    </a:lnTo>
                    <a:lnTo>
                      <a:pt x="37" y="103"/>
                    </a:lnTo>
                    <a:lnTo>
                      <a:pt x="34" y="101"/>
                    </a:lnTo>
                    <a:lnTo>
                      <a:pt x="34" y="100"/>
                    </a:lnTo>
                    <a:lnTo>
                      <a:pt x="33" y="98"/>
                    </a:lnTo>
                    <a:lnTo>
                      <a:pt x="33" y="97"/>
                    </a:lnTo>
                    <a:lnTo>
                      <a:pt x="32" y="96"/>
                    </a:lnTo>
                    <a:lnTo>
                      <a:pt x="32" y="91"/>
                    </a:lnTo>
                    <a:lnTo>
                      <a:pt x="36" y="80"/>
                    </a:lnTo>
                    <a:lnTo>
                      <a:pt x="36" y="79"/>
                    </a:lnTo>
                    <a:lnTo>
                      <a:pt x="37" y="77"/>
                    </a:lnTo>
                    <a:lnTo>
                      <a:pt x="39" y="74"/>
                    </a:lnTo>
                    <a:lnTo>
                      <a:pt x="39" y="65"/>
                    </a:lnTo>
                    <a:lnTo>
                      <a:pt x="37" y="64"/>
                    </a:lnTo>
                    <a:lnTo>
                      <a:pt x="34" y="55"/>
                    </a:lnTo>
                    <a:lnTo>
                      <a:pt x="30" y="51"/>
                    </a:lnTo>
                    <a:lnTo>
                      <a:pt x="26" y="51"/>
                    </a:lnTo>
                    <a:lnTo>
                      <a:pt x="14" y="38"/>
                    </a:lnTo>
                    <a:lnTo>
                      <a:pt x="10" y="33"/>
                    </a:lnTo>
                    <a:lnTo>
                      <a:pt x="5" y="29"/>
                    </a:lnTo>
                    <a:lnTo>
                      <a:pt x="5" y="24"/>
                    </a:lnTo>
                    <a:lnTo>
                      <a:pt x="4" y="23"/>
                    </a:lnTo>
                    <a:lnTo>
                      <a:pt x="1" y="17"/>
                    </a:lnTo>
                    <a:lnTo>
                      <a:pt x="1" y="16"/>
                    </a:lnTo>
                    <a:lnTo>
                      <a:pt x="0" y="13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4" name="Freeform 6573">
                <a:extLst>
                  <a:ext uri="{FF2B5EF4-FFF2-40B4-BE49-F238E27FC236}">
                    <a16:creationId xmlns:a16="http://schemas.microsoft.com/office/drawing/2014/main" id="{602F8627-8BAB-F8B2-1F69-F6FF657FB5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6" y="3126"/>
                <a:ext cx="0" cy="3"/>
              </a:xfrm>
              <a:custGeom>
                <a:avLst/>
                <a:gdLst>
                  <a:gd name="T0" fmla="*/ 2 w 2"/>
                  <a:gd name="T1" fmla="*/ 15 h 15"/>
                  <a:gd name="T2" fmla="*/ 1 w 2"/>
                  <a:gd name="T3" fmla="*/ 6 h 15"/>
                  <a:gd name="T4" fmla="*/ 0 w 2"/>
                  <a:gd name="T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5">
                    <a:moveTo>
                      <a:pt x="2" y="15"/>
                    </a:moveTo>
                    <a:lnTo>
                      <a:pt x="1" y="6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5" name="Freeform 6574">
                <a:extLst>
                  <a:ext uri="{FF2B5EF4-FFF2-40B4-BE49-F238E27FC236}">
                    <a16:creationId xmlns:a16="http://schemas.microsoft.com/office/drawing/2014/main" id="{D387C61F-D358-2CF0-462F-7689F858A3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3" y="3129"/>
                <a:ext cx="28" cy="44"/>
              </a:xfrm>
              <a:custGeom>
                <a:avLst/>
                <a:gdLst>
                  <a:gd name="T0" fmla="*/ 116 w 116"/>
                  <a:gd name="T1" fmla="*/ 173 h 173"/>
                  <a:gd name="T2" fmla="*/ 114 w 116"/>
                  <a:gd name="T3" fmla="*/ 173 h 173"/>
                  <a:gd name="T4" fmla="*/ 109 w 116"/>
                  <a:gd name="T5" fmla="*/ 168 h 173"/>
                  <a:gd name="T6" fmla="*/ 109 w 116"/>
                  <a:gd name="T7" fmla="*/ 166 h 173"/>
                  <a:gd name="T8" fmla="*/ 107 w 116"/>
                  <a:gd name="T9" fmla="*/ 164 h 173"/>
                  <a:gd name="T10" fmla="*/ 109 w 116"/>
                  <a:gd name="T11" fmla="*/ 159 h 173"/>
                  <a:gd name="T12" fmla="*/ 109 w 116"/>
                  <a:gd name="T13" fmla="*/ 147 h 173"/>
                  <a:gd name="T14" fmla="*/ 105 w 116"/>
                  <a:gd name="T15" fmla="*/ 143 h 173"/>
                  <a:gd name="T16" fmla="*/ 89 w 116"/>
                  <a:gd name="T17" fmla="*/ 137 h 173"/>
                  <a:gd name="T18" fmla="*/ 75 w 116"/>
                  <a:gd name="T19" fmla="*/ 130 h 173"/>
                  <a:gd name="T20" fmla="*/ 71 w 116"/>
                  <a:gd name="T21" fmla="*/ 130 h 173"/>
                  <a:gd name="T22" fmla="*/ 68 w 116"/>
                  <a:gd name="T23" fmla="*/ 125 h 173"/>
                  <a:gd name="T24" fmla="*/ 71 w 116"/>
                  <a:gd name="T25" fmla="*/ 122 h 173"/>
                  <a:gd name="T26" fmla="*/ 71 w 116"/>
                  <a:gd name="T27" fmla="*/ 108 h 173"/>
                  <a:gd name="T28" fmla="*/ 70 w 116"/>
                  <a:gd name="T29" fmla="*/ 106 h 173"/>
                  <a:gd name="T30" fmla="*/ 68 w 116"/>
                  <a:gd name="T31" fmla="*/ 106 h 173"/>
                  <a:gd name="T32" fmla="*/ 67 w 116"/>
                  <a:gd name="T33" fmla="*/ 105 h 173"/>
                  <a:gd name="T34" fmla="*/ 64 w 116"/>
                  <a:gd name="T35" fmla="*/ 105 h 173"/>
                  <a:gd name="T36" fmla="*/ 59 w 116"/>
                  <a:gd name="T37" fmla="*/ 106 h 173"/>
                  <a:gd name="T38" fmla="*/ 57 w 116"/>
                  <a:gd name="T39" fmla="*/ 108 h 173"/>
                  <a:gd name="T40" fmla="*/ 46 w 116"/>
                  <a:gd name="T41" fmla="*/ 112 h 173"/>
                  <a:gd name="T42" fmla="*/ 35 w 116"/>
                  <a:gd name="T43" fmla="*/ 120 h 173"/>
                  <a:gd name="T44" fmla="*/ 32 w 116"/>
                  <a:gd name="T45" fmla="*/ 123 h 173"/>
                  <a:gd name="T46" fmla="*/ 25 w 116"/>
                  <a:gd name="T47" fmla="*/ 123 h 173"/>
                  <a:gd name="T48" fmla="*/ 22 w 116"/>
                  <a:gd name="T49" fmla="*/ 120 h 173"/>
                  <a:gd name="T50" fmla="*/ 21 w 116"/>
                  <a:gd name="T51" fmla="*/ 118 h 173"/>
                  <a:gd name="T52" fmla="*/ 21 w 116"/>
                  <a:gd name="T53" fmla="*/ 115 h 173"/>
                  <a:gd name="T54" fmla="*/ 19 w 116"/>
                  <a:gd name="T55" fmla="*/ 111 h 173"/>
                  <a:gd name="T56" fmla="*/ 19 w 116"/>
                  <a:gd name="T57" fmla="*/ 109 h 173"/>
                  <a:gd name="T58" fmla="*/ 8 w 116"/>
                  <a:gd name="T59" fmla="*/ 88 h 173"/>
                  <a:gd name="T60" fmla="*/ 4 w 116"/>
                  <a:gd name="T61" fmla="*/ 83 h 173"/>
                  <a:gd name="T62" fmla="*/ 1 w 116"/>
                  <a:gd name="T63" fmla="*/ 77 h 173"/>
                  <a:gd name="T64" fmla="*/ 0 w 116"/>
                  <a:gd name="T65" fmla="*/ 73 h 173"/>
                  <a:gd name="T66" fmla="*/ 0 w 116"/>
                  <a:gd name="T67" fmla="*/ 69 h 173"/>
                  <a:gd name="T68" fmla="*/ 10 w 116"/>
                  <a:gd name="T69" fmla="*/ 18 h 173"/>
                  <a:gd name="T70" fmla="*/ 14 w 116"/>
                  <a:gd name="T71" fmla="*/ 11 h 173"/>
                  <a:gd name="T72" fmla="*/ 15 w 116"/>
                  <a:gd name="T73" fmla="*/ 6 h 173"/>
                  <a:gd name="T74" fmla="*/ 15 w 116"/>
                  <a:gd name="T75" fmla="*/ 0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16" h="173">
                    <a:moveTo>
                      <a:pt x="116" y="173"/>
                    </a:moveTo>
                    <a:lnTo>
                      <a:pt x="114" y="173"/>
                    </a:lnTo>
                    <a:lnTo>
                      <a:pt x="109" y="168"/>
                    </a:lnTo>
                    <a:lnTo>
                      <a:pt x="109" y="166"/>
                    </a:lnTo>
                    <a:lnTo>
                      <a:pt x="107" y="164"/>
                    </a:lnTo>
                    <a:lnTo>
                      <a:pt x="109" y="159"/>
                    </a:lnTo>
                    <a:lnTo>
                      <a:pt x="109" y="147"/>
                    </a:lnTo>
                    <a:lnTo>
                      <a:pt x="105" y="143"/>
                    </a:lnTo>
                    <a:lnTo>
                      <a:pt x="89" y="137"/>
                    </a:lnTo>
                    <a:lnTo>
                      <a:pt x="75" y="130"/>
                    </a:lnTo>
                    <a:lnTo>
                      <a:pt x="71" y="130"/>
                    </a:lnTo>
                    <a:lnTo>
                      <a:pt x="68" y="125"/>
                    </a:lnTo>
                    <a:lnTo>
                      <a:pt x="71" y="122"/>
                    </a:lnTo>
                    <a:lnTo>
                      <a:pt x="71" y="108"/>
                    </a:lnTo>
                    <a:lnTo>
                      <a:pt x="70" y="106"/>
                    </a:lnTo>
                    <a:lnTo>
                      <a:pt x="68" y="106"/>
                    </a:lnTo>
                    <a:lnTo>
                      <a:pt x="67" y="105"/>
                    </a:lnTo>
                    <a:lnTo>
                      <a:pt x="64" y="105"/>
                    </a:lnTo>
                    <a:lnTo>
                      <a:pt x="59" y="106"/>
                    </a:lnTo>
                    <a:lnTo>
                      <a:pt x="57" y="108"/>
                    </a:lnTo>
                    <a:lnTo>
                      <a:pt x="46" y="112"/>
                    </a:lnTo>
                    <a:lnTo>
                      <a:pt x="35" y="120"/>
                    </a:lnTo>
                    <a:lnTo>
                      <a:pt x="32" y="123"/>
                    </a:lnTo>
                    <a:lnTo>
                      <a:pt x="25" y="123"/>
                    </a:lnTo>
                    <a:lnTo>
                      <a:pt x="22" y="120"/>
                    </a:lnTo>
                    <a:lnTo>
                      <a:pt x="21" y="118"/>
                    </a:lnTo>
                    <a:lnTo>
                      <a:pt x="21" y="115"/>
                    </a:lnTo>
                    <a:lnTo>
                      <a:pt x="19" y="111"/>
                    </a:lnTo>
                    <a:lnTo>
                      <a:pt x="19" y="109"/>
                    </a:lnTo>
                    <a:lnTo>
                      <a:pt x="8" y="88"/>
                    </a:lnTo>
                    <a:lnTo>
                      <a:pt x="4" y="83"/>
                    </a:lnTo>
                    <a:lnTo>
                      <a:pt x="1" y="77"/>
                    </a:lnTo>
                    <a:lnTo>
                      <a:pt x="0" y="73"/>
                    </a:lnTo>
                    <a:lnTo>
                      <a:pt x="0" y="69"/>
                    </a:lnTo>
                    <a:lnTo>
                      <a:pt x="10" y="18"/>
                    </a:lnTo>
                    <a:lnTo>
                      <a:pt x="14" y="11"/>
                    </a:lnTo>
                    <a:lnTo>
                      <a:pt x="15" y="6"/>
                    </a:lnTo>
                    <a:lnTo>
                      <a:pt x="15" y="0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6" name="Line 6575">
                <a:extLst>
                  <a:ext uri="{FF2B5EF4-FFF2-40B4-BE49-F238E27FC236}">
                    <a16:creationId xmlns:a16="http://schemas.microsoft.com/office/drawing/2014/main" id="{7C480328-8963-7919-A491-6F78ECF92FE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4736" y="3126"/>
                <a:ext cx="0" cy="3"/>
              </a:xfrm>
              <a:prstGeom prst="line">
                <a:avLst/>
              </a:pr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7" name="Freeform 6576">
                <a:extLst>
                  <a:ext uri="{FF2B5EF4-FFF2-40B4-BE49-F238E27FC236}">
                    <a16:creationId xmlns:a16="http://schemas.microsoft.com/office/drawing/2014/main" id="{94C1898F-06E8-6B3D-7292-9621A9BD7D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6" y="3235"/>
                <a:ext cx="76" cy="102"/>
              </a:xfrm>
              <a:custGeom>
                <a:avLst/>
                <a:gdLst>
                  <a:gd name="T0" fmla="*/ 11 w 307"/>
                  <a:gd name="T1" fmla="*/ 384 h 409"/>
                  <a:gd name="T2" fmla="*/ 58 w 307"/>
                  <a:gd name="T3" fmla="*/ 374 h 409"/>
                  <a:gd name="T4" fmla="*/ 70 w 307"/>
                  <a:gd name="T5" fmla="*/ 374 h 409"/>
                  <a:gd name="T6" fmla="*/ 78 w 307"/>
                  <a:gd name="T7" fmla="*/ 378 h 409"/>
                  <a:gd name="T8" fmla="*/ 89 w 307"/>
                  <a:gd name="T9" fmla="*/ 385 h 409"/>
                  <a:gd name="T10" fmla="*/ 99 w 307"/>
                  <a:gd name="T11" fmla="*/ 388 h 409"/>
                  <a:gd name="T12" fmla="*/ 121 w 307"/>
                  <a:gd name="T13" fmla="*/ 389 h 409"/>
                  <a:gd name="T14" fmla="*/ 135 w 307"/>
                  <a:gd name="T15" fmla="*/ 405 h 409"/>
                  <a:gd name="T16" fmla="*/ 144 w 307"/>
                  <a:gd name="T17" fmla="*/ 408 h 409"/>
                  <a:gd name="T18" fmla="*/ 160 w 307"/>
                  <a:gd name="T19" fmla="*/ 406 h 409"/>
                  <a:gd name="T20" fmla="*/ 173 w 307"/>
                  <a:gd name="T21" fmla="*/ 405 h 409"/>
                  <a:gd name="T22" fmla="*/ 183 w 307"/>
                  <a:gd name="T23" fmla="*/ 406 h 409"/>
                  <a:gd name="T24" fmla="*/ 177 w 307"/>
                  <a:gd name="T25" fmla="*/ 385 h 409"/>
                  <a:gd name="T26" fmla="*/ 167 w 307"/>
                  <a:gd name="T27" fmla="*/ 370 h 409"/>
                  <a:gd name="T28" fmla="*/ 163 w 307"/>
                  <a:gd name="T29" fmla="*/ 353 h 409"/>
                  <a:gd name="T30" fmla="*/ 163 w 307"/>
                  <a:gd name="T31" fmla="*/ 334 h 409"/>
                  <a:gd name="T32" fmla="*/ 178 w 307"/>
                  <a:gd name="T33" fmla="*/ 295 h 409"/>
                  <a:gd name="T34" fmla="*/ 181 w 307"/>
                  <a:gd name="T35" fmla="*/ 279 h 409"/>
                  <a:gd name="T36" fmla="*/ 200 w 307"/>
                  <a:gd name="T37" fmla="*/ 248 h 409"/>
                  <a:gd name="T38" fmla="*/ 211 w 307"/>
                  <a:gd name="T39" fmla="*/ 232 h 409"/>
                  <a:gd name="T40" fmla="*/ 214 w 307"/>
                  <a:gd name="T41" fmla="*/ 200 h 409"/>
                  <a:gd name="T42" fmla="*/ 209 w 307"/>
                  <a:gd name="T43" fmla="*/ 172 h 409"/>
                  <a:gd name="T44" fmla="*/ 200 w 307"/>
                  <a:gd name="T45" fmla="*/ 156 h 409"/>
                  <a:gd name="T46" fmla="*/ 198 w 307"/>
                  <a:gd name="T47" fmla="*/ 144 h 409"/>
                  <a:gd name="T48" fmla="*/ 208 w 307"/>
                  <a:gd name="T49" fmla="*/ 131 h 409"/>
                  <a:gd name="T50" fmla="*/ 215 w 307"/>
                  <a:gd name="T51" fmla="*/ 130 h 409"/>
                  <a:gd name="T52" fmla="*/ 226 w 307"/>
                  <a:gd name="T53" fmla="*/ 124 h 409"/>
                  <a:gd name="T54" fmla="*/ 229 w 307"/>
                  <a:gd name="T55" fmla="*/ 120 h 409"/>
                  <a:gd name="T56" fmla="*/ 227 w 307"/>
                  <a:gd name="T57" fmla="*/ 113 h 409"/>
                  <a:gd name="T58" fmla="*/ 208 w 307"/>
                  <a:gd name="T59" fmla="*/ 110 h 409"/>
                  <a:gd name="T60" fmla="*/ 201 w 307"/>
                  <a:gd name="T61" fmla="*/ 110 h 409"/>
                  <a:gd name="T62" fmla="*/ 195 w 307"/>
                  <a:gd name="T63" fmla="*/ 87 h 409"/>
                  <a:gd name="T64" fmla="*/ 204 w 307"/>
                  <a:gd name="T65" fmla="*/ 80 h 409"/>
                  <a:gd name="T66" fmla="*/ 220 w 307"/>
                  <a:gd name="T67" fmla="*/ 68 h 409"/>
                  <a:gd name="T68" fmla="*/ 224 w 307"/>
                  <a:gd name="T69" fmla="*/ 74 h 409"/>
                  <a:gd name="T70" fmla="*/ 227 w 307"/>
                  <a:gd name="T71" fmla="*/ 67 h 409"/>
                  <a:gd name="T72" fmla="*/ 257 w 307"/>
                  <a:gd name="T73" fmla="*/ 52 h 409"/>
                  <a:gd name="T74" fmla="*/ 278 w 307"/>
                  <a:gd name="T75" fmla="*/ 29 h 409"/>
                  <a:gd name="T76" fmla="*/ 281 w 307"/>
                  <a:gd name="T77" fmla="*/ 25 h 409"/>
                  <a:gd name="T78" fmla="*/ 267 w 307"/>
                  <a:gd name="T79" fmla="*/ 28 h 409"/>
                  <a:gd name="T80" fmla="*/ 291 w 307"/>
                  <a:gd name="T81" fmla="*/ 17 h 409"/>
                  <a:gd name="T82" fmla="*/ 303 w 307"/>
                  <a:gd name="T83" fmla="*/ 7 h 409"/>
                  <a:gd name="T84" fmla="*/ 307 w 307"/>
                  <a:gd name="T85" fmla="*/ 0 h 4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307" h="409">
                    <a:moveTo>
                      <a:pt x="0" y="388"/>
                    </a:moveTo>
                    <a:lnTo>
                      <a:pt x="4" y="385"/>
                    </a:lnTo>
                    <a:lnTo>
                      <a:pt x="11" y="384"/>
                    </a:lnTo>
                    <a:lnTo>
                      <a:pt x="15" y="382"/>
                    </a:lnTo>
                    <a:lnTo>
                      <a:pt x="50" y="382"/>
                    </a:lnTo>
                    <a:lnTo>
                      <a:pt x="58" y="374"/>
                    </a:lnTo>
                    <a:lnTo>
                      <a:pt x="61" y="373"/>
                    </a:lnTo>
                    <a:lnTo>
                      <a:pt x="68" y="373"/>
                    </a:lnTo>
                    <a:lnTo>
                      <a:pt x="70" y="374"/>
                    </a:lnTo>
                    <a:lnTo>
                      <a:pt x="72" y="375"/>
                    </a:lnTo>
                    <a:lnTo>
                      <a:pt x="75" y="375"/>
                    </a:lnTo>
                    <a:lnTo>
                      <a:pt x="78" y="378"/>
                    </a:lnTo>
                    <a:lnTo>
                      <a:pt x="82" y="381"/>
                    </a:lnTo>
                    <a:lnTo>
                      <a:pt x="85" y="382"/>
                    </a:lnTo>
                    <a:lnTo>
                      <a:pt x="89" y="385"/>
                    </a:lnTo>
                    <a:lnTo>
                      <a:pt x="92" y="387"/>
                    </a:lnTo>
                    <a:lnTo>
                      <a:pt x="96" y="387"/>
                    </a:lnTo>
                    <a:lnTo>
                      <a:pt x="99" y="388"/>
                    </a:lnTo>
                    <a:lnTo>
                      <a:pt x="116" y="388"/>
                    </a:lnTo>
                    <a:lnTo>
                      <a:pt x="118" y="389"/>
                    </a:lnTo>
                    <a:lnTo>
                      <a:pt x="121" y="389"/>
                    </a:lnTo>
                    <a:lnTo>
                      <a:pt x="127" y="395"/>
                    </a:lnTo>
                    <a:lnTo>
                      <a:pt x="127" y="397"/>
                    </a:lnTo>
                    <a:lnTo>
                      <a:pt x="135" y="405"/>
                    </a:lnTo>
                    <a:lnTo>
                      <a:pt x="138" y="406"/>
                    </a:lnTo>
                    <a:lnTo>
                      <a:pt x="140" y="408"/>
                    </a:lnTo>
                    <a:lnTo>
                      <a:pt x="144" y="408"/>
                    </a:lnTo>
                    <a:lnTo>
                      <a:pt x="149" y="409"/>
                    </a:lnTo>
                    <a:lnTo>
                      <a:pt x="155" y="409"/>
                    </a:lnTo>
                    <a:lnTo>
                      <a:pt x="160" y="406"/>
                    </a:lnTo>
                    <a:lnTo>
                      <a:pt x="167" y="404"/>
                    </a:lnTo>
                    <a:lnTo>
                      <a:pt x="171" y="404"/>
                    </a:lnTo>
                    <a:lnTo>
                      <a:pt x="173" y="405"/>
                    </a:lnTo>
                    <a:lnTo>
                      <a:pt x="178" y="408"/>
                    </a:lnTo>
                    <a:lnTo>
                      <a:pt x="180" y="409"/>
                    </a:lnTo>
                    <a:lnTo>
                      <a:pt x="183" y="406"/>
                    </a:lnTo>
                    <a:lnTo>
                      <a:pt x="183" y="401"/>
                    </a:lnTo>
                    <a:lnTo>
                      <a:pt x="180" y="391"/>
                    </a:lnTo>
                    <a:lnTo>
                      <a:pt x="177" y="385"/>
                    </a:lnTo>
                    <a:lnTo>
                      <a:pt x="174" y="381"/>
                    </a:lnTo>
                    <a:lnTo>
                      <a:pt x="173" y="378"/>
                    </a:lnTo>
                    <a:lnTo>
                      <a:pt x="167" y="370"/>
                    </a:lnTo>
                    <a:lnTo>
                      <a:pt x="164" y="363"/>
                    </a:lnTo>
                    <a:lnTo>
                      <a:pt x="163" y="358"/>
                    </a:lnTo>
                    <a:lnTo>
                      <a:pt x="163" y="353"/>
                    </a:lnTo>
                    <a:lnTo>
                      <a:pt x="162" y="351"/>
                    </a:lnTo>
                    <a:lnTo>
                      <a:pt x="162" y="336"/>
                    </a:lnTo>
                    <a:lnTo>
                      <a:pt x="163" y="334"/>
                    </a:lnTo>
                    <a:lnTo>
                      <a:pt x="163" y="329"/>
                    </a:lnTo>
                    <a:lnTo>
                      <a:pt x="171" y="314"/>
                    </a:lnTo>
                    <a:lnTo>
                      <a:pt x="178" y="295"/>
                    </a:lnTo>
                    <a:lnTo>
                      <a:pt x="180" y="285"/>
                    </a:lnTo>
                    <a:lnTo>
                      <a:pt x="180" y="282"/>
                    </a:lnTo>
                    <a:lnTo>
                      <a:pt x="181" y="279"/>
                    </a:lnTo>
                    <a:lnTo>
                      <a:pt x="181" y="275"/>
                    </a:lnTo>
                    <a:lnTo>
                      <a:pt x="198" y="251"/>
                    </a:lnTo>
                    <a:lnTo>
                      <a:pt x="200" y="248"/>
                    </a:lnTo>
                    <a:lnTo>
                      <a:pt x="204" y="244"/>
                    </a:lnTo>
                    <a:lnTo>
                      <a:pt x="209" y="235"/>
                    </a:lnTo>
                    <a:lnTo>
                      <a:pt x="211" y="232"/>
                    </a:lnTo>
                    <a:lnTo>
                      <a:pt x="212" y="222"/>
                    </a:lnTo>
                    <a:lnTo>
                      <a:pt x="212" y="208"/>
                    </a:lnTo>
                    <a:lnTo>
                      <a:pt x="214" y="200"/>
                    </a:lnTo>
                    <a:lnTo>
                      <a:pt x="214" y="191"/>
                    </a:lnTo>
                    <a:lnTo>
                      <a:pt x="209" y="173"/>
                    </a:lnTo>
                    <a:lnTo>
                      <a:pt x="209" y="172"/>
                    </a:lnTo>
                    <a:lnTo>
                      <a:pt x="205" y="163"/>
                    </a:lnTo>
                    <a:lnTo>
                      <a:pt x="200" y="158"/>
                    </a:lnTo>
                    <a:lnTo>
                      <a:pt x="200" y="156"/>
                    </a:lnTo>
                    <a:lnTo>
                      <a:pt x="197" y="152"/>
                    </a:lnTo>
                    <a:lnTo>
                      <a:pt x="197" y="145"/>
                    </a:lnTo>
                    <a:lnTo>
                      <a:pt x="198" y="144"/>
                    </a:lnTo>
                    <a:lnTo>
                      <a:pt x="200" y="141"/>
                    </a:lnTo>
                    <a:lnTo>
                      <a:pt x="207" y="133"/>
                    </a:lnTo>
                    <a:lnTo>
                      <a:pt x="208" y="131"/>
                    </a:lnTo>
                    <a:lnTo>
                      <a:pt x="209" y="131"/>
                    </a:lnTo>
                    <a:lnTo>
                      <a:pt x="214" y="130"/>
                    </a:lnTo>
                    <a:lnTo>
                      <a:pt x="215" y="130"/>
                    </a:lnTo>
                    <a:lnTo>
                      <a:pt x="220" y="128"/>
                    </a:lnTo>
                    <a:lnTo>
                      <a:pt x="223" y="127"/>
                    </a:lnTo>
                    <a:lnTo>
                      <a:pt x="226" y="124"/>
                    </a:lnTo>
                    <a:lnTo>
                      <a:pt x="227" y="124"/>
                    </a:lnTo>
                    <a:lnTo>
                      <a:pt x="227" y="123"/>
                    </a:lnTo>
                    <a:lnTo>
                      <a:pt x="229" y="120"/>
                    </a:lnTo>
                    <a:lnTo>
                      <a:pt x="229" y="119"/>
                    </a:lnTo>
                    <a:lnTo>
                      <a:pt x="227" y="116"/>
                    </a:lnTo>
                    <a:lnTo>
                      <a:pt x="227" y="113"/>
                    </a:lnTo>
                    <a:lnTo>
                      <a:pt x="223" y="109"/>
                    </a:lnTo>
                    <a:lnTo>
                      <a:pt x="216" y="109"/>
                    </a:lnTo>
                    <a:lnTo>
                      <a:pt x="208" y="110"/>
                    </a:lnTo>
                    <a:lnTo>
                      <a:pt x="207" y="110"/>
                    </a:lnTo>
                    <a:lnTo>
                      <a:pt x="202" y="112"/>
                    </a:lnTo>
                    <a:lnTo>
                      <a:pt x="201" y="110"/>
                    </a:lnTo>
                    <a:lnTo>
                      <a:pt x="198" y="103"/>
                    </a:lnTo>
                    <a:lnTo>
                      <a:pt x="197" y="89"/>
                    </a:lnTo>
                    <a:lnTo>
                      <a:pt x="195" y="87"/>
                    </a:lnTo>
                    <a:lnTo>
                      <a:pt x="195" y="82"/>
                    </a:lnTo>
                    <a:lnTo>
                      <a:pt x="200" y="80"/>
                    </a:lnTo>
                    <a:lnTo>
                      <a:pt x="204" y="80"/>
                    </a:lnTo>
                    <a:lnTo>
                      <a:pt x="216" y="67"/>
                    </a:lnTo>
                    <a:lnTo>
                      <a:pt x="220" y="67"/>
                    </a:lnTo>
                    <a:lnTo>
                      <a:pt x="220" y="68"/>
                    </a:lnTo>
                    <a:lnTo>
                      <a:pt x="222" y="75"/>
                    </a:lnTo>
                    <a:lnTo>
                      <a:pt x="223" y="75"/>
                    </a:lnTo>
                    <a:lnTo>
                      <a:pt x="224" y="74"/>
                    </a:lnTo>
                    <a:lnTo>
                      <a:pt x="226" y="74"/>
                    </a:lnTo>
                    <a:lnTo>
                      <a:pt x="226" y="68"/>
                    </a:lnTo>
                    <a:lnTo>
                      <a:pt x="227" y="67"/>
                    </a:lnTo>
                    <a:lnTo>
                      <a:pt x="251" y="56"/>
                    </a:lnTo>
                    <a:lnTo>
                      <a:pt x="253" y="54"/>
                    </a:lnTo>
                    <a:lnTo>
                      <a:pt x="257" y="52"/>
                    </a:lnTo>
                    <a:lnTo>
                      <a:pt x="261" y="50"/>
                    </a:lnTo>
                    <a:lnTo>
                      <a:pt x="268" y="43"/>
                    </a:lnTo>
                    <a:lnTo>
                      <a:pt x="278" y="29"/>
                    </a:lnTo>
                    <a:lnTo>
                      <a:pt x="279" y="29"/>
                    </a:lnTo>
                    <a:lnTo>
                      <a:pt x="281" y="28"/>
                    </a:lnTo>
                    <a:lnTo>
                      <a:pt x="281" y="25"/>
                    </a:lnTo>
                    <a:lnTo>
                      <a:pt x="276" y="27"/>
                    </a:lnTo>
                    <a:lnTo>
                      <a:pt x="268" y="28"/>
                    </a:lnTo>
                    <a:lnTo>
                      <a:pt x="267" y="28"/>
                    </a:lnTo>
                    <a:lnTo>
                      <a:pt x="269" y="25"/>
                    </a:lnTo>
                    <a:lnTo>
                      <a:pt x="274" y="24"/>
                    </a:lnTo>
                    <a:lnTo>
                      <a:pt x="291" y="17"/>
                    </a:lnTo>
                    <a:lnTo>
                      <a:pt x="300" y="11"/>
                    </a:lnTo>
                    <a:lnTo>
                      <a:pt x="301" y="8"/>
                    </a:lnTo>
                    <a:lnTo>
                      <a:pt x="303" y="7"/>
                    </a:lnTo>
                    <a:lnTo>
                      <a:pt x="303" y="6"/>
                    </a:lnTo>
                    <a:lnTo>
                      <a:pt x="305" y="3"/>
                    </a:lnTo>
                    <a:lnTo>
                      <a:pt x="307" y="0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8" name="Freeform 6577">
                <a:extLst>
                  <a:ext uri="{FF2B5EF4-FFF2-40B4-BE49-F238E27FC236}">
                    <a16:creationId xmlns:a16="http://schemas.microsoft.com/office/drawing/2014/main" id="{CC0830F9-B8CC-1653-1F9E-29218486B6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1" y="3173"/>
                <a:ext cx="2" cy="1"/>
              </a:xfrm>
              <a:custGeom>
                <a:avLst/>
                <a:gdLst>
                  <a:gd name="T0" fmla="*/ 4 w 4"/>
                  <a:gd name="T1" fmla="*/ 5 h 5"/>
                  <a:gd name="T2" fmla="*/ 3 w 4"/>
                  <a:gd name="T3" fmla="*/ 3 h 5"/>
                  <a:gd name="T4" fmla="*/ 0 w 4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4" y="5"/>
                    </a:moveTo>
                    <a:lnTo>
                      <a:pt x="3" y="3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9" name="Freeform 6578">
                <a:extLst>
                  <a:ext uri="{FF2B5EF4-FFF2-40B4-BE49-F238E27FC236}">
                    <a16:creationId xmlns:a16="http://schemas.microsoft.com/office/drawing/2014/main" id="{C299B51C-2C67-F430-986E-92B973E91D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3" y="3174"/>
                <a:ext cx="16" cy="21"/>
              </a:xfrm>
              <a:custGeom>
                <a:avLst/>
                <a:gdLst>
                  <a:gd name="T0" fmla="*/ 64 w 64"/>
                  <a:gd name="T1" fmla="*/ 87 h 87"/>
                  <a:gd name="T2" fmla="*/ 64 w 64"/>
                  <a:gd name="T3" fmla="*/ 77 h 87"/>
                  <a:gd name="T4" fmla="*/ 63 w 64"/>
                  <a:gd name="T5" fmla="*/ 74 h 87"/>
                  <a:gd name="T6" fmla="*/ 63 w 64"/>
                  <a:gd name="T7" fmla="*/ 68 h 87"/>
                  <a:gd name="T8" fmla="*/ 59 w 64"/>
                  <a:gd name="T9" fmla="*/ 60 h 87"/>
                  <a:gd name="T10" fmla="*/ 56 w 64"/>
                  <a:gd name="T11" fmla="*/ 57 h 87"/>
                  <a:gd name="T12" fmla="*/ 54 w 64"/>
                  <a:gd name="T13" fmla="*/ 57 h 87"/>
                  <a:gd name="T14" fmla="*/ 50 w 64"/>
                  <a:gd name="T15" fmla="*/ 55 h 87"/>
                  <a:gd name="T16" fmla="*/ 46 w 64"/>
                  <a:gd name="T17" fmla="*/ 55 h 87"/>
                  <a:gd name="T18" fmla="*/ 40 w 64"/>
                  <a:gd name="T19" fmla="*/ 54 h 87"/>
                  <a:gd name="T20" fmla="*/ 39 w 64"/>
                  <a:gd name="T21" fmla="*/ 55 h 87"/>
                  <a:gd name="T22" fmla="*/ 35 w 64"/>
                  <a:gd name="T23" fmla="*/ 55 h 87"/>
                  <a:gd name="T24" fmla="*/ 33 w 64"/>
                  <a:gd name="T25" fmla="*/ 54 h 87"/>
                  <a:gd name="T26" fmla="*/ 32 w 64"/>
                  <a:gd name="T27" fmla="*/ 54 h 87"/>
                  <a:gd name="T28" fmla="*/ 32 w 64"/>
                  <a:gd name="T29" fmla="*/ 53 h 87"/>
                  <a:gd name="T30" fmla="*/ 29 w 64"/>
                  <a:gd name="T31" fmla="*/ 50 h 87"/>
                  <a:gd name="T32" fmla="*/ 27 w 64"/>
                  <a:gd name="T33" fmla="*/ 37 h 87"/>
                  <a:gd name="T34" fmla="*/ 27 w 64"/>
                  <a:gd name="T35" fmla="*/ 29 h 87"/>
                  <a:gd name="T36" fmla="*/ 25 w 64"/>
                  <a:gd name="T37" fmla="*/ 27 h 87"/>
                  <a:gd name="T38" fmla="*/ 22 w 64"/>
                  <a:gd name="T39" fmla="*/ 22 h 87"/>
                  <a:gd name="T40" fmla="*/ 15 w 64"/>
                  <a:gd name="T41" fmla="*/ 12 h 87"/>
                  <a:gd name="T42" fmla="*/ 14 w 64"/>
                  <a:gd name="T43" fmla="*/ 12 h 87"/>
                  <a:gd name="T44" fmla="*/ 3 w 64"/>
                  <a:gd name="T45" fmla="*/ 1 h 87"/>
                  <a:gd name="T46" fmla="*/ 0 w 64"/>
                  <a:gd name="T47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64" h="87">
                    <a:moveTo>
                      <a:pt x="64" y="87"/>
                    </a:moveTo>
                    <a:lnTo>
                      <a:pt x="64" y="77"/>
                    </a:lnTo>
                    <a:lnTo>
                      <a:pt x="63" y="74"/>
                    </a:lnTo>
                    <a:lnTo>
                      <a:pt x="63" y="68"/>
                    </a:lnTo>
                    <a:lnTo>
                      <a:pt x="59" y="60"/>
                    </a:lnTo>
                    <a:lnTo>
                      <a:pt x="56" y="57"/>
                    </a:lnTo>
                    <a:lnTo>
                      <a:pt x="54" y="57"/>
                    </a:lnTo>
                    <a:lnTo>
                      <a:pt x="50" y="55"/>
                    </a:lnTo>
                    <a:lnTo>
                      <a:pt x="46" y="55"/>
                    </a:lnTo>
                    <a:lnTo>
                      <a:pt x="40" y="54"/>
                    </a:lnTo>
                    <a:lnTo>
                      <a:pt x="39" y="55"/>
                    </a:lnTo>
                    <a:lnTo>
                      <a:pt x="35" y="55"/>
                    </a:lnTo>
                    <a:lnTo>
                      <a:pt x="33" y="54"/>
                    </a:lnTo>
                    <a:lnTo>
                      <a:pt x="32" y="54"/>
                    </a:lnTo>
                    <a:lnTo>
                      <a:pt x="32" y="53"/>
                    </a:lnTo>
                    <a:lnTo>
                      <a:pt x="29" y="50"/>
                    </a:lnTo>
                    <a:lnTo>
                      <a:pt x="27" y="37"/>
                    </a:lnTo>
                    <a:lnTo>
                      <a:pt x="27" y="29"/>
                    </a:lnTo>
                    <a:lnTo>
                      <a:pt x="25" y="27"/>
                    </a:lnTo>
                    <a:lnTo>
                      <a:pt x="22" y="22"/>
                    </a:lnTo>
                    <a:lnTo>
                      <a:pt x="15" y="12"/>
                    </a:lnTo>
                    <a:lnTo>
                      <a:pt x="14" y="12"/>
                    </a:lnTo>
                    <a:lnTo>
                      <a:pt x="3" y="1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0" name="Line 6579">
                <a:extLst>
                  <a:ext uri="{FF2B5EF4-FFF2-40B4-BE49-F238E27FC236}">
                    <a16:creationId xmlns:a16="http://schemas.microsoft.com/office/drawing/2014/main" id="{4A6BCFD4-E1E6-7F32-5820-396029A8ED1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4761" y="3173"/>
                <a:ext cx="2" cy="1"/>
              </a:xfrm>
              <a:prstGeom prst="line">
                <a:avLst/>
              </a:pr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1" name="Freeform 6580">
                <a:extLst>
                  <a:ext uri="{FF2B5EF4-FFF2-40B4-BE49-F238E27FC236}">
                    <a16:creationId xmlns:a16="http://schemas.microsoft.com/office/drawing/2014/main" id="{A97F87AF-2403-14EA-55BD-3C585B0FFA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4" y="3195"/>
                <a:ext cx="35" cy="38"/>
              </a:xfrm>
              <a:custGeom>
                <a:avLst/>
                <a:gdLst>
                  <a:gd name="T0" fmla="*/ 0 w 137"/>
                  <a:gd name="T1" fmla="*/ 149 h 149"/>
                  <a:gd name="T2" fmla="*/ 0 w 137"/>
                  <a:gd name="T3" fmla="*/ 148 h 149"/>
                  <a:gd name="T4" fmla="*/ 3 w 137"/>
                  <a:gd name="T5" fmla="*/ 136 h 149"/>
                  <a:gd name="T6" fmla="*/ 14 w 137"/>
                  <a:gd name="T7" fmla="*/ 122 h 149"/>
                  <a:gd name="T8" fmla="*/ 30 w 137"/>
                  <a:gd name="T9" fmla="*/ 115 h 149"/>
                  <a:gd name="T10" fmla="*/ 42 w 137"/>
                  <a:gd name="T11" fmla="*/ 117 h 149"/>
                  <a:gd name="T12" fmla="*/ 53 w 137"/>
                  <a:gd name="T13" fmla="*/ 111 h 149"/>
                  <a:gd name="T14" fmla="*/ 67 w 137"/>
                  <a:gd name="T15" fmla="*/ 93 h 149"/>
                  <a:gd name="T16" fmla="*/ 70 w 137"/>
                  <a:gd name="T17" fmla="*/ 83 h 149"/>
                  <a:gd name="T18" fmla="*/ 79 w 137"/>
                  <a:gd name="T19" fmla="*/ 74 h 149"/>
                  <a:gd name="T20" fmla="*/ 94 w 137"/>
                  <a:gd name="T21" fmla="*/ 67 h 149"/>
                  <a:gd name="T22" fmla="*/ 100 w 137"/>
                  <a:gd name="T23" fmla="*/ 59 h 149"/>
                  <a:gd name="T24" fmla="*/ 98 w 137"/>
                  <a:gd name="T25" fmla="*/ 50 h 149"/>
                  <a:gd name="T26" fmla="*/ 93 w 137"/>
                  <a:gd name="T27" fmla="*/ 40 h 149"/>
                  <a:gd name="T28" fmla="*/ 95 w 137"/>
                  <a:gd name="T29" fmla="*/ 19 h 149"/>
                  <a:gd name="T30" fmla="*/ 105 w 137"/>
                  <a:gd name="T31" fmla="*/ 17 h 149"/>
                  <a:gd name="T32" fmla="*/ 119 w 137"/>
                  <a:gd name="T33" fmla="*/ 23 h 149"/>
                  <a:gd name="T34" fmla="*/ 130 w 137"/>
                  <a:gd name="T35" fmla="*/ 23 h 149"/>
                  <a:gd name="T36" fmla="*/ 137 w 137"/>
                  <a:gd name="T37" fmla="*/ 16 h 149"/>
                  <a:gd name="T38" fmla="*/ 137 w 137"/>
                  <a:gd name="T39" fmla="*/ 0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37" h="149">
                    <a:moveTo>
                      <a:pt x="0" y="149"/>
                    </a:moveTo>
                    <a:lnTo>
                      <a:pt x="0" y="148"/>
                    </a:lnTo>
                    <a:lnTo>
                      <a:pt x="3" y="136"/>
                    </a:lnTo>
                    <a:lnTo>
                      <a:pt x="14" y="122"/>
                    </a:lnTo>
                    <a:lnTo>
                      <a:pt x="30" y="115"/>
                    </a:lnTo>
                    <a:lnTo>
                      <a:pt x="42" y="117"/>
                    </a:lnTo>
                    <a:lnTo>
                      <a:pt x="53" y="111"/>
                    </a:lnTo>
                    <a:lnTo>
                      <a:pt x="67" y="93"/>
                    </a:lnTo>
                    <a:lnTo>
                      <a:pt x="70" y="83"/>
                    </a:lnTo>
                    <a:lnTo>
                      <a:pt x="79" y="74"/>
                    </a:lnTo>
                    <a:lnTo>
                      <a:pt x="94" y="67"/>
                    </a:lnTo>
                    <a:lnTo>
                      <a:pt x="100" y="59"/>
                    </a:lnTo>
                    <a:lnTo>
                      <a:pt x="98" y="50"/>
                    </a:lnTo>
                    <a:lnTo>
                      <a:pt x="93" y="40"/>
                    </a:lnTo>
                    <a:lnTo>
                      <a:pt x="95" y="19"/>
                    </a:lnTo>
                    <a:lnTo>
                      <a:pt x="105" y="17"/>
                    </a:lnTo>
                    <a:lnTo>
                      <a:pt x="119" y="23"/>
                    </a:lnTo>
                    <a:lnTo>
                      <a:pt x="130" y="23"/>
                    </a:lnTo>
                    <a:lnTo>
                      <a:pt x="137" y="16"/>
                    </a:lnTo>
                    <a:lnTo>
                      <a:pt x="137" y="0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2" name="Freeform 6581">
                <a:extLst>
                  <a:ext uri="{FF2B5EF4-FFF2-40B4-BE49-F238E27FC236}">
                    <a16:creationId xmlns:a16="http://schemas.microsoft.com/office/drawing/2014/main" id="{DB67498C-FDB0-83F7-DC9A-1A7C8CDD27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2" y="3232"/>
                <a:ext cx="3" cy="3"/>
              </a:xfrm>
              <a:custGeom>
                <a:avLst/>
                <a:gdLst>
                  <a:gd name="T0" fmla="*/ 0 w 10"/>
                  <a:gd name="T1" fmla="*/ 10 h 10"/>
                  <a:gd name="T2" fmla="*/ 8 w 10"/>
                  <a:gd name="T3" fmla="*/ 2 h 10"/>
                  <a:gd name="T4" fmla="*/ 10 w 10"/>
                  <a:gd name="T5" fmla="*/ 0 h 10"/>
                  <a:gd name="T6" fmla="*/ 8 w 10"/>
                  <a:gd name="T7" fmla="*/ 1 h 10"/>
                  <a:gd name="T8" fmla="*/ 0 w 10"/>
                  <a:gd name="T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10"/>
                    </a:moveTo>
                    <a:lnTo>
                      <a:pt x="8" y="2"/>
                    </a:lnTo>
                    <a:lnTo>
                      <a:pt x="10" y="0"/>
                    </a:lnTo>
                    <a:lnTo>
                      <a:pt x="8" y="1"/>
                    </a:lnTo>
                    <a:lnTo>
                      <a:pt x="0" y="10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3" name="Freeform 6582">
                <a:extLst>
                  <a:ext uri="{FF2B5EF4-FFF2-40B4-BE49-F238E27FC236}">
                    <a16:creationId xmlns:a16="http://schemas.microsoft.com/office/drawing/2014/main" id="{3C4777D4-2916-C143-93D7-F67F6D1A83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5" y="3332"/>
                <a:ext cx="1" cy="1"/>
              </a:xfrm>
              <a:custGeom>
                <a:avLst/>
                <a:gdLst>
                  <a:gd name="T0" fmla="*/ 4 w 4"/>
                  <a:gd name="T1" fmla="*/ 0 h 4"/>
                  <a:gd name="T2" fmla="*/ 2 w 4"/>
                  <a:gd name="T3" fmla="*/ 1 h 4"/>
                  <a:gd name="T4" fmla="*/ 0 w 4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lnTo>
                      <a:pt x="2" y="1"/>
                    </a:lnTo>
                    <a:lnTo>
                      <a:pt x="0" y="4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4" name="Freeform 6583">
                <a:extLst>
                  <a:ext uri="{FF2B5EF4-FFF2-40B4-BE49-F238E27FC236}">
                    <a16:creationId xmlns:a16="http://schemas.microsoft.com/office/drawing/2014/main" id="{345B1FAE-24D3-822A-5C04-8EF8D85604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4" y="3333"/>
                <a:ext cx="81" cy="108"/>
              </a:xfrm>
              <a:custGeom>
                <a:avLst/>
                <a:gdLst>
                  <a:gd name="T0" fmla="*/ 8 w 324"/>
                  <a:gd name="T1" fmla="*/ 365 h 431"/>
                  <a:gd name="T2" fmla="*/ 10 w 324"/>
                  <a:gd name="T3" fmla="*/ 362 h 431"/>
                  <a:gd name="T4" fmla="*/ 19 w 324"/>
                  <a:gd name="T5" fmla="*/ 355 h 431"/>
                  <a:gd name="T6" fmla="*/ 37 w 324"/>
                  <a:gd name="T7" fmla="*/ 344 h 431"/>
                  <a:gd name="T8" fmla="*/ 58 w 324"/>
                  <a:gd name="T9" fmla="*/ 342 h 431"/>
                  <a:gd name="T10" fmla="*/ 87 w 324"/>
                  <a:gd name="T11" fmla="*/ 330 h 431"/>
                  <a:gd name="T12" fmla="*/ 108 w 324"/>
                  <a:gd name="T13" fmla="*/ 314 h 431"/>
                  <a:gd name="T14" fmla="*/ 115 w 324"/>
                  <a:gd name="T15" fmla="*/ 312 h 431"/>
                  <a:gd name="T16" fmla="*/ 118 w 324"/>
                  <a:gd name="T17" fmla="*/ 302 h 431"/>
                  <a:gd name="T18" fmla="*/ 103 w 324"/>
                  <a:gd name="T19" fmla="*/ 273 h 431"/>
                  <a:gd name="T20" fmla="*/ 115 w 324"/>
                  <a:gd name="T21" fmla="*/ 257 h 431"/>
                  <a:gd name="T22" fmla="*/ 117 w 324"/>
                  <a:gd name="T23" fmla="*/ 266 h 431"/>
                  <a:gd name="T24" fmla="*/ 110 w 324"/>
                  <a:gd name="T25" fmla="*/ 278 h 431"/>
                  <a:gd name="T26" fmla="*/ 128 w 324"/>
                  <a:gd name="T27" fmla="*/ 292 h 431"/>
                  <a:gd name="T28" fmla="*/ 134 w 324"/>
                  <a:gd name="T29" fmla="*/ 294 h 431"/>
                  <a:gd name="T30" fmla="*/ 144 w 324"/>
                  <a:gd name="T31" fmla="*/ 287 h 431"/>
                  <a:gd name="T32" fmla="*/ 154 w 324"/>
                  <a:gd name="T33" fmla="*/ 275 h 431"/>
                  <a:gd name="T34" fmla="*/ 157 w 324"/>
                  <a:gd name="T35" fmla="*/ 271 h 431"/>
                  <a:gd name="T36" fmla="*/ 171 w 324"/>
                  <a:gd name="T37" fmla="*/ 273 h 431"/>
                  <a:gd name="T38" fmla="*/ 178 w 324"/>
                  <a:gd name="T39" fmla="*/ 270 h 431"/>
                  <a:gd name="T40" fmla="*/ 195 w 324"/>
                  <a:gd name="T41" fmla="*/ 261 h 431"/>
                  <a:gd name="T42" fmla="*/ 201 w 324"/>
                  <a:gd name="T43" fmla="*/ 254 h 431"/>
                  <a:gd name="T44" fmla="*/ 209 w 324"/>
                  <a:gd name="T45" fmla="*/ 245 h 431"/>
                  <a:gd name="T46" fmla="*/ 224 w 324"/>
                  <a:gd name="T47" fmla="*/ 250 h 431"/>
                  <a:gd name="T48" fmla="*/ 231 w 324"/>
                  <a:gd name="T49" fmla="*/ 245 h 431"/>
                  <a:gd name="T50" fmla="*/ 240 w 324"/>
                  <a:gd name="T51" fmla="*/ 235 h 431"/>
                  <a:gd name="T52" fmla="*/ 241 w 324"/>
                  <a:gd name="T53" fmla="*/ 229 h 431"/>
                  <a:gd name="T54" fmla="*/ 238 w 324"/>
                  <a:gd name="T55" fmla="*/ 225 h 431"/>
                  <a:gd name="T56" fmla="*/ 230 w 324"/>
                  <a:gd name="T57" fmla="*/ 225 h 431"/>
                  <a:gd name="T58" fmla="*/ 224 w 324"/>
                  <a:gd name="T59" fmla="*/ 225 h 431"/>
                  <a:gd name="T60" fmla="*/ 224 w 324"/>
                  <a:gd name="T61" fmla="*/ 222 h 431"/>
                  <a:gd name="T62" fmla="*/ 251 w 324"/>
                  <a:gd name="T63" fmla="*/ 203 h 431"/>
                  <a:gd name="T64" fmla="*/ 268 w 324"/>
                  <a:gd name="T65" fmla="*/ 204 h 431"/>
                  <a:gd name="T66" fmla="*/ 283 w 324"/>
                  <a:gd name="T67" fmla="*/ 204 h 431"/>
                  <a:gd name="T68" fmla="*/ 291 w 324"/>
                  <a:gd name="T69" fmla="*/ 200 h 431"/>
                  <a:gd name="T70" fmla="*/ 303 w 324"/>
                  <a:gd name="T71" fmla="*/ 180 h 431"/>
                  <a:gd name="T72" fmla="*/ 311 w 324"/>
                  <a:gd name="T73" fmla="*/ 171 h 431"/>
                  <a:gd name="T74" fmla="*/ 315 w 324"/>
                  <a:gd name="T75" fmla="*/ 165 h 431"/>
                  <a:gd name="T76" fmla="*/ 312 w 324"/>
                  <a:gd name="T77" fmla="*/ 154 h 431"/>
                  <a:gd name="T78" fmla="*/ 305 w 324"/>
                  <a:gd name="T79" fmla="*/ 148 h 431"/>
                  <a:gd name="T80" fmla="*/ 298 w 324"/>
                  <a:gd name="T81" fmla="*/ 148 h 431"/>
                  <a:gd name="T82" fmla="*/ 286 w 324"/>
                  <a:gd name="T83" fmla="*/ 155 h 431"/>
                  <a:gd name="T84" fmla="*/ 269 w 324"/>
                  <a:gd name="T85" fmla="*/ 155 h 431"/>
                  <a:gd name="T86" fmla="*/ 262 w 324"/>
                  <a:gd name="T87" fmla="*/ 151 h 431"/>
                  <a:gd name="T88" fmla="*/ 251 w 324"/>
                  <a:gd name="T89" fmla="*/ 132 h 431"/>
                  <a:gd name="T90" fmla="*/ 258 w 324"/>
                  <a:gd name="T91" fmla="*/ 122 h 431"/>
                  <a:gd name="T92" fmla="*/ 261 w 324"/>
                  <a:gd name="T93" fmla="*/ 116 h 431"/>
                  <a:gd name="T94" fmla="*/ 269 w 324"/>
                  <a:gd name="T95" fmla="*/ 87 h 431"/>
                  <a:gd name="T96" fmla="*/ 284 w 324"/>
                  <a:gd name="T97" fmla="*/ 57 h 431"/>
                  <a:gd name="T98" fmla="*/ 291 w 324"/>
                  <a:gd name="T99" fmla="*/ 53 h 431"/>
                  <a:gd name="T100" fmla="*/ 311 w 324"/>
                  <a:gd name="T101" fmla="*/ 49 h 431"/>
                  <a:gd name="T102" fmla="*/ 317 w 324"/>
                  <a:gd name="T103" fmla="*/ 34 h 431"/>
                  <a:gd name="T104" fmla="*/ 314 w 324"/>
                  <a:gd name="T105" fmla="*/ 20 h 431"/>
                  <a:gd name="T106" fmla="*/ 319 w 324"/>
                  <a:gd name="T107" fmla="*/ 7 h 4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24" h="431">
                    <a:moveTo>
                      <a:pt x="0" y="431"/>
                    </a:moveTo>
                    <a:lnTo>
                      <a:pt x="1" y="401"/>
                    </a:lnTo>
                    <a:lnTo>
                      <a:pt x="8" y="365"/>
                    </a:lnTo>
                    <a:lnTo>
                      <a:pt x="8" y="364"/>
                    </a:lnTo>
                    <a:lnTo>
                      <a:pt x="10" y="364"/>
                    </a:lnTo>
                    <a:lnTo>
                      <a:pt x="10" y="362"/>
                    </a:lnTo>
                    <a:lnTo>
                      <a:pt x="11" y="361"/>
                    </a:lnTo>
                    <a:lnTo>
                      <a:pt x="18" y="357"/>
                    </a:lnTo>
                    <a:lnTo>
                      <a:pt x="19" y="355"/>
                    </a:lnTo>
                    <a:lnTo>
                      <a:pt x="20" y="355"/>
                    </a:lnTo>
                    <a:lnTo>
                      <a:pt x="33" y="348"/>
                    </a:lnTo>
                    <a:lnTo>
                      <a:pt x="37" y="344"/>
                    </a:lnTo>
                    <a:lnTo>
                      <a:pt x="53" y="344"/>
                    </a:lnTo>
                    <a:lnTo>
                      <a:pt x="55" y="342"/>
                    </a:lnTo>
                    <a:lnTo>
                      <a:pt x="58" y="342"/>
                    </a:lnTo>
                    <a:lnTo>
                      <a:pt x="68" y="337"/>
                    </a:lnTo>
                    <a:lnTo>
                      <a:pt x="82" y="333"/>
                    </a:lnTo>
                    <a:lnTo>
                      <a:pt x="87" y="330"/>
                    </a:lnTo>
                    <a:lnTo>
                      <a:pt x="93" y="324"/>
                    </a:lnTo>
                    <a:lnTo>
                      <a:pt x="96" y="320"/>
                    </a:lnTo>
                    <a:lnTo>
                      <a:pt x="108" y="314"/>
                    </a:lnTo>
                    <a:lnTo>
                      <a:pt x="110" y="314"/>
                    </a:lnTo>
                    <a:lnTo>
                      <a:pt x="111" y="312"/>
                    </a:lnTo>
                    <a:lnTo>
                      <a:pt x="115" y="312"/>
                    </a:lnTo>
                    <a:lnTo>
                      <a:pt x="115" y="311"/>
                    </a:lnTo>
                    <a:lnTo>
                      <a:pt x="121" y="308"/>
                    </a:lnTo>
                    <a:lnTo>
                      <a:pt x="118" y="302"/>
                    </a:lnTo>
                    <a:lnTo>
                      <a:pt x="108" y="292"/>
                    </a:lnTo>
                    <a:lnTo>
                      <a:pt x="101" y="280"/>
                    </a:lnTo>
                    <a:lnTo>
                      <a:pt x="103" y="273"/>
                    </a:lnTo>
                    <a:lnTo>
                      <a:pt x="106" y="266"/>
                    </a:lnTo>
                    <a:lnTo>
                      <a:pt x="113" y="256"/>
                    </a:lnTo>
                    <a:lnTo>
                      <a:pt x="115" y="257"/>
                    </a:lnTo>
                    <a:lnTo>
                      <a:pt x="118" y="260"/>
                    </a:lnTo>
                    <a:lnTo>
                      <a:pt x="118" y="264"/>
                    </a:lnTo>
                    <a:lnTo>
                      <a:pt x="117" y="266"/>
                    </a:lnTo>
                    <a:lnTo>
                      <a:pt x="115" y="266"/>
                    </a:lnTo>
                    <a:lnTo>
                      <a:pt x="110" y="271"/>
                    </a:lnTo>
                    <a:lnTo>
                      <a:pt x="110" y="278"/>
                    </a:lnTo>
                    <a:lnTo>
                      <a:pt x="111" y="278"/>
                    </a:lnTo>
                    <a:lnTo>
                      <a:pt x="117" y="284"/>
                    </a:lnTo>
                    <a:lnTo>
                      <a:pt x="128" y="292"/>
                    </a:lnTo>
                    <a:lnTo>
                      <a:pt x="131" y="292"/>
                    </a:lnTo>
                    <a:lnTo>
                      <a:pt x="132" y="294"/>
                    </a:lnTo>
                    <a:lnTo>
                      <a:pt x="134" y="294"/>
                    </a:lnTo>
                    <a:lnTo>
                      <a:pt x="138" y="291"/>
                    </a:lnTo>
                    <a:lnTo>
                      <a:pt x="141" y="289"/>
                    </a:lnTo>
                    <a:lnTo>
                      <a:pt x="144" y="287"/>
                    </a:lnTo>
                    <a:lnTo>
                      <a:pt x="146" y="285"/>
                    </a:lnTo>
                    <a:lnTo>
                      <a:pt x="152" y="281"/>
                    </a:lnTo>
                    <a:lnTo>
                      <a:pt x="154" y="275"/>
                    </a:lnTo>
                    <a:lnTo>
                      <a:pt x="154" y="273"/>
                    </a:lnTo>
                    <a:lnTo>
                      <a:pt x="156" y="273"/>
                    </a:lnTo>
                    <a:lnTo>
                      <a:pt x="157" y="271"/>
                    </a:lnTo>
                    <a:lnTo>
                      <a:pt x="163" y="271"/>
                    </a:lnTo>
                    <a:lnTo>
                      <a:pt x="167" y="273"/>
                    </a:lnTo>
                    <a:lnTo>
                      <a:pt x="171" y="273"/>
                    </a:lnTo>
                    <a:lnTo>
                      <a:pt x="174" y="271"/>
                    </a:lnTo>
                    <a:lnTo>
                      <a:pt x="177" y="271"/>
                    </a:lnTo>
                    <a:lnTo>
                      <a:pt x="178" y="270"/>
                    </a:lnTo>
                    <a:lnTo>
                      <a:pt x="192" y="263"/>
                    </a:lnTo>
                    <a:lnTo>
                      <a:pt x="194" y="261"/>
                    </a:lnTo>
                    <a:lnTo>
                      <a:pt x="195" y="261"/>
                    </a:lnTo>
                    <a:lnTo>
                      <a:pt x="197" y="260"/>
                    </a:lnTo>
                    <a:lnTo>
                      <a:pt x="198" y="257"/>
                    </a:lnTo>
                    <a:lnTo>
                      <a:pt x="201" y="254"/>
                    </a:lnTo>
                    <a:lnTo>
                      <a:pt x="201" y="250"/>
                    </a:lnTo>
                    <a:lnTo>
                      <a:pt x="202" y="247"/>
                    </a:lnTo>
                    <a:lnTo>
                      <a:pt x="209" y="245"/>
                    </a:lnTo>
                    <a:lnTo>
                      <a:pt x="220" y="249"/>
                    </a:lnTo>
                    <a:lnTo>
                      <a:pt x="221" y="249"/>
                    </a:lnTo>
                    <a:lnTo>
                      <a:pt x="224" y="250"/>
                    </a:lnTo>
                    <a:lnTo>
                      <a:pt x="226" y="249"/>
                    </a:lnTo>
                    <a:lnTo>
                      <a:pt x="227" y="249"/>
                    </a:lnTo>
                    <a:lnTo>
                      <a:pt x="231" y="245"/>
                    </a:lnTo>
                    <a:lnTo>
                      <a:pt x="237" y="239"/>
                    </a:lnTo>
                    <a:lnTo>
                      <a:pt x="238" y="237"/>
                    </a:lnTo>
                    <a:lnTo>
                      <a:pt x="240" y="235"/>
                    </a:lnTo>
                    <a:lnTo>
                      <a:pt x="240" y="232"/>
                    </a:lnTo>
                    <a:lnTo>
                      <a:pt x="241" y="231"/>
                    </a:lnTo>
                    <a:lnTo>
                      <a:pt x="241" y="229"/>
                    </a:lnTo>
                    <a:lnTo>
                      <a:pt x="240" y="227"/>
                    </a:lnTo>
                    <a:lnTo>
                      <a:pt x="240" y="225"/>
                    </a:lnTo>
                    <a:lnTo>
                      <a:pt x="238" y="225"/>
                    </a:lnTo>
                    <a:lnTo>
                      <a:pt x="237" y="224"/>
                    </a:lnTo>
                    <a:lnTo>
                      <a:pt x="234" y="224"/>
                    </a:lnTo>
                    <a:lnTo>
                      <a:pt x="230" y="225"/>
                    </a:lnTo>
                    <a:lnTo>
                      <a:pt x="227" y="225"/>
                    </a:lnTo>
                    <a:lnTo>
                      <a:pt x="226" y="227"/>
                    </a:lnTo>
                    <a:lnTo>
                      <a:pt x="224" y="225"/>
                    </a:lnTo>
                    <a:lnTo>
                      <a:pt x="223" y="225"/>
                    </a:lnTo>
                    <a:lnTo>
                      <a:pt x="223" y="224"/>
                    </a:lnTo>
                    <a:lnTo>
                      <a:pt x="224" y="222"/>
                    </a:lnTo>
                    <a:lnTo>
                      <a:pt x="241" y="210"/>
                    </a:lnTo>
                    <a:lnTo>
                      <a:pt x="244" y="207"/>
                    </a:lnTo>
                    <a:lnTo>
                      <a:pt x="251" y="203"/>
                    </a:lnTo>
                    <a:lnTo>
                      <a:pt x="252" y="201"/>
                    </a:lnTo>
                    <a:lnTo>
                      <a:pt x="262" y="201"/>
                    </a:lnTo>
                    <a:lnTo>
                      <a:pt x="268" y="204"/>
                    </a:lnTo>
                    <a:lnTo>
                      <a:pt x="273" y="206"/>
                    </a:lnTo>
                    <a:lnTo>
                      <a:pt x="279" y="206"/>
                    </a:lnTo>
                    <a:lnTo>
                      <a:pt x="283" y="204"/>
                    </a:lnTo>
                    <a:lnTo>
                      <a:pt x="284" y="204"/>
                    </a:lnTo>
                    <a:lnTo>
                      <a:pt x="287" y="203"/>
                    </a:lnTo>
                    <a:lnTo>
                      <a:pt x="291" y="200"/>
                    </a:lnTo>
                    <a:lnTo>
                      <a:pt x="297" y="194"/>
                    </a:lnTo>
                    <a:lnTo>
                      <a:pt x="300" y="189"/>
                    </a:lnTo>
                    <a:lnTo>
                      <a:pt x="303" y="180"/>
                    </a:lnTo>
                    <a:lnTo>
                      <a:pt x="305" y="175"/>
                    </a:lnTo>
                    <a:lnTo>
                      <a:pt x="305" y="174"/>
                    </a:lnTo>
                    <a:lnTo>
                      <a:pt x="311" y="171"/>
                    </a:lnTo>
                    <a:lnTo>
                      <a:pt x="312" y="169"/>
                    </a:lnTo>
                    <a:lnTo>
                      <a:pt x="312" y="168"/>
                    </a:lnTo>
                    <a:lnTo>
                      <a:pt x="315" y="165"/>
                    </a:lnTo>
                    <a:lnTo>
                      <a:pt x="315" y="157"/>
                    </a:lnTo>
                    <a:lnTo>
                      <a:pt x="314" y="157"/>
                    </a:lnTo>
                    <a:lnTo>
                      <a:pt x="312" y="154"/>
                    </a:lnTo>
                    <a:lnTo>
                      <a:pt x="310" y="151"/>
                    </a:lnTo>
                    <a:lnTo>
                      <a:pt x="308" y="148"/>
                    </a:lnTo>
                    <a:lnTo>
                      <a:pt x="305" y="148"/>
                    </a:lnTo>
                    <a:lnTo>
                      <a:pt x="304" y="147"/>
                    </a:lnTo>
                    <a:lnTo>
                      <a:pt x="301" y="147"/>
                    </a:lnTo>
                    <a:lnTo>
                      <a:pt x="298" y="148"/>
                    </a:lnTo>
                    <a:lnTo>
                      <a:pt x="297" y="148"/>
                    </a:lnTo>
                    <a:lnTo>
                      <a:pt x="294" y="151"/>
                    </a:lnTo>
                    <a:lnTo>
                      <a:pt x="286" y="155"/>
                    </a:lnTo>
                    <a:lnTo>
                      <a:pt x="279" y="157"/>
                    </a:lnTo>
                    <a:lnTo>
                      <a:pt x="271" y="157"/>
                    </a:lnTo>
                    <a:lnTo>
                      <a:pt x="269" y="155"/>
                    </a:lnTo>
                    <a:lnTo>
                      <a:pt x="266" y="154"/>
                    </a:lnTo>
                    <a:lnTo>
                      <a:pt x="265" y="153"/>
                    </a:lnTo>
                    <a:lnTo>
                      <a:pt x="262" y="151"/>
                    </a:lnTo>
                    <a:lnTo>
                      <a:pt x="252" y="139"/>
                    </a:lnTo>
                    <a:lnTo>
                      <a:pt x="251" y="137"/>
                    </a:lnTo>
                    <a:lnTo>
                      <a:pt x="251" y="132"/>
                    </a:lnTo>
                    <a:lnTo>
                      <a:pt x="252" y="129"/>
                    </a:lnTo>
                    <a:lnTo>
                      <a:pt x="252" y="127"/>
                    </a:lnTo>
                    <a:lnTo>
                      <a:pt x="258" y="122"/>
                    </a:lnTo>
                    <a:lnTo>
                      <a:pt x="258" y="120"/>
                    </a:lnTo>
                    <a:lnTo>
                      <a:pt x="259" y="117"/>
                    </a:lnTo>
                    <a:lnTo>
                      <a:pt x="261" y="116"/>
                    </a:lnTo>
                    <a:lnTo>
                      <a:pt x="265" y="98"/>
                    </a:lnTo>
                    <a:lnTo>
                      <a:pt x="265" y="95"/>
                    </a:lnTo>
                    <a:lnTo>
                      <a:pt x="269" y="87"/>
                    </a:lnTo>
                    <a:lnTo>
                      <a:pt x="271" y="81"/>
                    </a:lnTo>
                    <a:lnTo>
                      <a:pt x="273" y="77"/>
                    </a:lnTo>
                    <a:lnTo>
                      <a:pt x="284" y="57"/>
                    </a:lnTo>
                    <a:lnTo>
                      <a:pt x="287" y="56"/>
                    </a:lnTo>
                    <a:lnTo>
                      <a:pt x="288" y="55"/>
                    </a:lnTo>
                    <a:lnTo>
                      <a:pt x="291" y="53"/>
                    </a:lnTo>
                    <a:lnTo>
                      <a:pt x="300" y="50"/>
                    </a:lnTo>
                    <a:lnTo>
                      <a:pt x="307" y="50"/>
                    </a:lnTo>
                    <a:lnTo>
                      <a:pt x="311" y="49"/>
                    </a:lnTo>
                    <a:lnTo>
                      <a:pt x="314" y="48"/>
                    </a:lnTo>
                    <a:lnTo>
                      <a:pt x="317" y="44"/>
                    </a:lnTo>
                    <a:lnTo>
                      <a:pt x="317" y="34"/>
                    </a:lnTo>
                    <a:lnTo>
                      <a:pt x="315" y="30"/>
                    </a:lnTo>
                    <a:lnTo>
                      <a:pt x="314" y="28"/>
                    </a:lnTo>
                    <a:lnTo>
                      <a:pt x="314" y="20"/>
                    </a:lnTo>
                    <a:lnTo>
                      <a:pt x="315" y="13"/>
                    </a:lnTo>
                    <a:lnTo>
                      <a:pt x="317" y="10"/>
                    </a:lnTo>
                    <a:lnTo>
                      <a:pt x="319" y="7"/>
                    </a:lnTo>
                    <a:lnTo>
                      <a:pt x="324" y="0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5" name="Line 6584">
                <a:extLst>
                  <a:ext uri="{FF2B5EF4-FFF2-40B4-BE49-F238E27FC236}">
                    <a16:creationId xmlns:a16="http://schemas.microsoft.com/office/drawing/2014/main" id="{7A641B65-BF48-D909-D786-F86C1DF8EFB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665" y="3332"/>
                <a:ext cx="1" cy="1"/>
              </a:xfrm>
              <a:prstGeom prst="line">
                <a:avLst/>
              </a:pr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6" name="Freeform 6585">
                <a:extLst>
                  <a:ext uri="{FF2B5EF4-FFF2-40B4-BE49-F238E27FC236}">
                    <a16:creationId xmlns:a16="http://schemas.microsoft.com/office/drawing/2014/main" id="{803C44BA-24C9-F165-FECF-85D93796F4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4" y="3439"/>
                <a:ext cx="232" cy="56"/>
              </a:xfrm>
              <a:custGeom>
                <a:avLst/>
                <a:gdLst>
                  <a:gd name="T0" fmla="*/ 920 w 928"/>
                  <a:gd name="T1" fmla="*/ 36 h 225"/>
                  <a:gd name="T2" fmla="*/ 895 w 928"/>
                  <a:gd name="T3" fmla="*/ 45 h 225"/>
                  <a:gd name="T4" fmla="*/ 886 w 928"/>
                  <a:gd name="T5" fmla="*/ 60 h 225"/>
                  <a:gd name="T6" fmla="*/ 877 w 928"/>
                  <a:gd name="T7" fmla="*/ 73 h 225"/>
                  <a:gd name="T8" fmla="*/ 861 w 928"/>
                  <a:gd name="T9" fmla="*/ 75 h 225"/>
                  <a:gd name="T10" fmla="*/ 860 w 928"/>
                  <a:gd name="T11" fmla="*/ 68 h 225"/>
                  <a:gd name="T12" fmla="*/ 875 w 928"/>
                  <a:gd name="T13" fmla="*/ 47 h 225"/>
                  <a:gd name="T14" fmla="*/ 877 w 928"/>
                  <a:gd name="T15" fmla="*/ 43 h 225"/>
                  <a:gd name="T16" fmla="*/ 857 w 928"/>
                  <a:gd name="T17" fmla="*/ 59 h 225"/>
                  <a:gd name="T18" fmla="*/ 842 w 928"/>
                  <a:gd name="T19" fmla="*/ 42 h 225"/>
                  <a:gd name="T20" fmla="*/ 830 w 928"/>
                  <a:gd name="T21" fmla="*/ 22 h 225"/>
                  <a:gd name="T22" fmla="*/ 826 w 928"/>
                  <a:gd name="T23" fmla="*/ 4 h 225"/>
                  <a:gd name="T24" fmla="*/ 815 w 928"/>
                  <a:gd name="T25" fmla="*/ 15 h 225"/>
                  <a:gd name="T26" fmla="*/ 842 w 928"/>
                  <a:gd name="T27" fmla="*/ 63 h 225"/>
                  <a:gd name="T28" fmla="*/ 830 w 928"/>
                  <a:gd name="T29" fmla="*/ 85 h 225"/>
                  <a:gd name="T30" fmla="*/ 801 w 928"/>
                  <a:gd name="T31" fmla="*/ 61 h 225"/>
                  <a:gd name="T32" fmla="*/ 801 w 928"/>
                  <a:gd name="T33" fmla="*/ 73 h 225"/>
                  <a:gd name="T34" fmla="*/ 823 w 928"/>
                  <a:gd name="T35" fmla="*/ 96 h 225"/>
                  <a:gd name="T36" fmla="*/ 811 w 928"/>
                  <a:gd name="T37" fmla="*/ 100 h 225"/>
                  <a:gd name="T38" fmla="*/ 801 w 928"/>
                  <a:gd name="T39" fmla="*/ 92 h 225"/>
                  <a:gd name="T40" fmla="*/ 797 w 928"/>
                  <a:gd name="T41" fmla="*/ 107 h 225"/>
                  <a:gd name="T42" fmla="*/ 814 w 928"/>
                  <a:gd name="T43" fmla="*/ 110 h 225"/>
                  <a:gd name="T44" fmla="*/ 842 w 928"/>
                  <a:gd name="T45" fmla="*/ 114 h 225"/>
                  <a:gd name="T46" fmla="*/ 811 w 928"/>
                  <a:gd name="T47" fmla="*/ 127 h 225"/>
                  <a:gd name="T48" fmla="*/ 804 w 928"/>
                  <a:gd name="T49" fmla="*/ 137 h 225"/>
                  <a:gd name="T50" fmla="*/ 786 w 928"/>
                  <a:gd name="T51" fmla="*/ 142 h 225"/>
                  <a:gd name="T52" fmla="*/ 810 w 928"/>
                  <a:gd name="T53" fmla="*/ 145 h 225"/>
                  <a:gd name="T54" fmla="*/ 826 w 928"/>
                  <a:gd name="T55" fmla="*/ 156 h 225"/>
                  <a:gd name="T56" fmla="*/ 832 w 928"/>
                  <a:gd name="T57" fmla="*/ 158 h 225"/>
                  <a:gd name="T58" fmla="*/ 833 w 928"/>
                  <a:gd name="T59" fmla="*/ 151 h 225"/>
                  <a:gd name="T60" fmla="*/ 844 w 928"/>
                  <a:gd name="T61" fmla="*/ 167 h 225"/>
                  <a:gd name="T62" fmla="*/ 858 w 928"/>
                  <a:gd name="T63" fmla="*/ 173 h 225"/>
                  <a:gd name="T64" fmla="*/ 861 w 928"/>
                  <a:gd name="T65" fmla="*/ 160 h 225"/>
                  <a:gd name="T66" fmla="*/ 879 w 928"/>
                  <a:gd name="T67" fmla="*/ 148 h 225"/>
                  <a:gd name="T68" fmla="*/ 892 w 928"/>
                  <a:gd name="T69" fmla="*/ 138 h 225"/>
                  <a:gd name="T70" fmla="*/ 895 w 928"/>
                  <a:gd name="T71" fmla="*/ 120 h 225"/>
                  <a:gd name="T72" fmla="*/ 900 w 928"/>
                  <a:gd name="T73" fmla="*/ 134 h 225"/>
                  <a:gd name="T74" fmla="*/ 836 w 928"/>
                  <a:gd name="T75" fmla="*/ 201 h 225"/>
                  <a:gd name="T76" fmla="*/ 814 w 928"/>
                  <a:gd name="T77" fmla="*/ 217 h 225"/>
                  <a:gd name="T78" fmla="*/ 769 w 928"/>
                  <a:gd name="T79" fmla="*/ 208 h 225"/>
                  <a:gd name="T80" fmla="*/ 727 w 928"/>
                  <a:gd name="T81" fmla="*/ 194 h 225"/>
                  <a:gd name="T82" fmla="*/ 626 w 928"/>
                  <a:gd name="T83" fmla="*/ 195 h 225"/>
                  <a:gd name="T84" fmla="*/ 568 w 928"/>
                  <a:gd name="T85" fmla="*/ 200 h 225"/>
                  <a:gd name="T86" fmla="*/ 499 w 928"/>
                  <a:gd name="T87" fmla="*/ 187 h 225"/>
                  <a:gd name="T88" fmla="*/ 466 w 928"/>
                  <a:gd name="T89" fmla="*/ 176 h 225"/>
                  <a:gd name="T90" fmla="*/ 428 w 928"/>
                  <a:gd name="T91" fmla="*/ 137 h 225"/>
                  <a:gd name="T92" fmla="*/ 451 w 928"/>
                  <a:gd name="T93" fmla="*/ 117 h 225"/>
                  <a:gd name="T94" fmla="*/ 473 w 928"/>
                  <a:gd name="T95" fmla="*/ 97 h 225"/>
                  <a:gd name="T96" fmla="*/ 476 w 928"/>
                  <a:gd name="T97" fmla="*/ 87 h 225"/>
                  <a:gd name="T98" fmla="*/ 442 w 928"/>
                  <a:gd name="T99" fmla="*/ 33 h 225"/>
                  <a:gd name="T100" fmla="*/ 417 w 928"/>
                  <a:gd name="T101" fmla="*/ 20 h 225"/>
                  <a:gd name="T102" fmla="*/ 288 w 928"/>
                  <a:gd name="T103" fmla="*/ 7 h 225"/>
                  <a:gd name="T104" fmla="*/ 245 w 928"/>
                  <a:gd name="T105" fmla="*/ 22 h 225"/>
                  <a:gd name="T106" fmla="*/ 123 w 928"/>
                  <a:gd name="T107" fmla="*/ 11 h 2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928" h="225">
                    <a:moveTo>
                      <a:pt x="927" y="47"/>
                    </a:moveTo>
                    <a:lnTo>
                      <a:pt x="925" y="45"/>
                    </a:lnTo>
                    <a:lnTo>
                      <a:pt x="928" y="45"/>
                    </a:lnTo>
                    <a:lnTo>
                      <a:pt x="928" y="40"/>
                    </a:lnTo>
                    <a:lnTo>
                      <a:pt x="925" y="37"/>
                    </a:lnTo>
                    <a:lnTo>
                      <a:pt x="920" y="36"/>
                    </a:lnTo>
                    <a:lnTo>
                      <a:pt x="916" y="36"/>
                    </a:lnTo>
                    <a:lnTo>
                      <a:pt x="911" y="37"/>
                    </a:lnTo>
                    <a:lnTo>
                      <a:pt x="909" y="39"/>
                    </a:lnTo>
                    <a:lnTo>
                      <a:pt x="904" y="39"/>
                    </a:lnTo>
                    <a:lnTo>
                      <a:pt x="896" y="43"/>
                    </a:lnTo>
                    <a:lnTo>
                      <a:pt x="895" y="45"/>
                    </a:lnTo>
                    <a:lnTo>
                      <a:pt x="892" y="46"/>
                    </a:lnTo>
                    <a:lnTo>
                      <a:pt x="890" y="47"/>
                    </a:lnTo>
                    <a:lnTo>
                      <a:pt x="889" y="52"/>
                    </a:lnTo>
                    <a:lnTo>
                      <a:pt x="889" y="53"/>
                    </a:lnTo>
                    <a:lnTo>
                      <a:pt x="886" y="59"/>
                    </a:lnTo>
                    <a:lnTo>
                      <a:pt x="886" y="60"/>
                    </a:lnTo>
                    <a:lnTo>
                      <a:pt x="881" y="63"/>
                    </a:lnTo>
                    <a:lnTo>
                      <a:pt x="875" y="67"/>
                    </a:lnTo>
                    <a:lnTo>
                      <a:pt x="877" y="68"/>
                    </a:lnTo>
                    <a:lnTo>
                      <a:pt x="879" y="73"/>
                    </a:lnTo>
                    <a:lnTo>
                      <a:pt x="879" y="74"/>
                    </a:lnTo>
                    <a:lnTo>
                      <a:pt x="877" y="73"/>
                    </a:lnTo>
                    <a:lnTo>
                      <a:pt x="874" y="66"/>
                    </a:lnTo>
                    <a:lnTo>
                      <a:pt x="873" y="66"/>
                    </a:lnTo>
                    <a:lnTo>
                      <a:pt x="871" y="67"/>
                    </a:lnTo>
                    <a:lnTo>
                      <a:pt x="868" y="67"/>
                    </a:lnTo>
                    <a:lnTo>
                      <a:pt x="861" y="74"/>
                    </a:lnTo>
                    <a:lnTo>
                      <a:pt x="861" y="75"/>
                    </a:lnTo>
                    <a:lnTo>
                      <a:pt x="863" y="77"/>
                    </a:lnTo>
                    <a:lnTo>
                      <a:pt x="870" y="89"/>
                    </a:lnTo>
                    <a:lnTo>
                      <a:pt x="868" y="89"/>
                    </a:lnTo>
                    <a:lnTo>
                      <a:pt x="865" y="85"/>
                    </a:lnTo>
                    <a:lnTo>
                      <a:pt x="860" y="73"/>
                    </a:lnTo>
                    <a:lnTo>
                      <a:pt x="860" y="68"/>
                    </a:lnTo>
                    <a:lnTo>
                      <a:pt x="863" y="63"/>
                    </a:lnTo>
                    <a:lnTo>
                      <a:pt x="861" y="60"/>
                    </a:lnTo>
                    <a:lnTo>
                      <a:pt x="864" y="59"/>
                    </a:lnTo>
                    <a:lnTo>
                      <a:pt x="865" y="54"/>
                    </a:lnTo>
                    <a:lnTo>
                      <a:pt x="871" y="49"/>
                    </a:lnTo>
                    <a:lnTo>
                      <a:pt x="875" y="47"/>
                    </a:lnTo>
                    <a:lnTo>
                      <a:pt x="877" y="47"/>
                    </a:lnTo>
                    <a:lnTo>
                      <a:pt x="883" y="45"/>
                    </a:lnTo>
                    <a:lnTo>
                      <a:pt x="883" y="42"/>
                    </a:lnTo>
                    <a:lnTo>
                      <a:pt x="882" y="42"/>
                    </a:lnTo>
                    <a:lnTo>
                      <a:pt x="881" y="43"/>
                    </a:lnTo>
                    <a:lnTo>
                      <a:pt x="877" y="43"/>
                    </a:lnTo>
                    <a:lnTo>
                      <a:pt x="874" y="46"/>
                    </a:lnTo>
                    <a:lnTo>
                      <a:pt x="865" y="46"/>
                    </a:lnTo>
                    <a:lnTo>
                      <a:pt x="865" y="47"/>
                    </a:lnTo>
                    <a:lnTo>
                      <a:pt x="861" y="49"/>
                    </a:lnTo>
                    <a:lnTo>
                      <a:pt x="858" y="53"/>
                    </a:lnTo>
                    <a:lnTo>
                      <a:pt x="857" y="59"/>
                    </a:lnTo>
                    <a:lnTo>
                      <a:pt x="856" y="61"/>
                    </a:lnTo>
                    <a:lnTo>
                      <a:pt x="853" y="61"/>
                    </a:lnTo>
                    <a:lnTo>
                      <a:pt x="849" y="52"/>
                    </a:lnTo>
                    <a:lnTo>
                      <a:pt x="846" y="52"/>
                    </a:lnTo>
                    <a:lnTo>
                      <a:pt x="844" y="50"/>
                    </a:lnTo>
                    <a:lnTo>
                      <a:pt x="842" y="42"/>
                    </a:lnTo>
                    <a:lnTo>
                      <a:pt x="842" y="40"/>
                    </a:lnTo>
                    <a:lnTo>
                      <a:pt x="840" y="39"/>
                    </a:lnTo>
                    <a:lnTo>
                      <a:pt x="833" y="39"/>
                    </a:lnTo>
                    <a:lnTo>
                      <a:pt x="832" y="35"/>
                    </a:lnTo>
                    <a:lnTo>
                      <a:pt x="832" y="28"/>
                    </a:lnTo>
                    <a:lnTo>
                      <a:pt x="830" y="22"/>
                    </a:lnTo>
                    <a:lnTo>
                      <a:pt x="829" y="18"/>
                    </a:lnTo>
                    <a:lnTo>
                      <a:pt x="828" y="14"/>
                    </a:lnTo>
                    <a:lnTo>
                      <a:pt x="825" y="8"/>
                    </a:lnTo>
                    <a:lnTo>
                      <a:pt x="825" y="7"/>
                    </a:lnTo>
                    <a:lnTo>
                      <a:pt x="826" y="6"/>
                    </a:lnTo>
                    <a:lnTo>
                      <a:pt x="826" y="4"/>
                    </a:lnTo>
                    <a:lnTo>
                      <a:pt x="825" y="0"/>
                    </a:lnTo>
                    <a:lnTo>
                      <a:pt x="823" y="0"/>
                    </a:lnTo>
                    <a:lnTo>
                      <a:pt x="816" y="4"/>
                    </a:lnTo>
                    <a:lnTo>
                      <a:pt x="815" y="4"/>
                    </a:lnTo>
                    <a:lnTo>
                      <a:pt x="810" y="6"/>
                    </a:lnTo>
                    <a:lnTo>
                      <a:pt x="815" y="15"/>
                    </a:lnTo>
                    <a:lnTo>
                      <a:pt x="816" y="15"/>
                    </a:lnTo>
                    <a:lnTo>
                      <a:pt x="823" y="23"/>
                    </a:lnTo>
                    <a:lnTo>
                      <a:pt x="826" y="30"/>
                    </a:lnTo>
                    <a:lnTo>
                      <a:pt x="826" y="32"/>
                    </a:lnTo>
                    <a:lnTo>
                      <a:pt x="839" y="59"/>
                    </a:lnTo>
                    <a:lnTo>
                      <a:pt x="842" y="63"/>
                    </a:lnTo>
                    <a:lnTo>
                      <a:pt x="843" y="66"/>
                    </a:lnTo>
                    <a:lnTo>
                      <a:pt x="847" y="78"/>
                    </a:lnTo>
                    <a:lnTo>
                      <a:pt x="840" y="81"/>
                    </a:lnTo>
                    <a:lnTo>
                      <a:pt x="835" y="89"/>
                    </a:lnTo>
                    <a:lnTo>
                      <a:pt x="833" y="89"/>
                    </a:lnTo>
                    <a:lnTo>
                      <a:pt x="830" y="85"/>
                    </a:lnTo>
                    <a:lnTo>
                      <a:pt x="815" y="73"/>
                    </a:lnTo>
                    <a:lnTo>
                      <a:pt x="815" y="70"/>
                    </a:lnTo>
                    <a:lnTo>
                      <a:pt x="811" y="67"/>
                    </a:lnTo>
                    <a:lnTo>
                      <a:pt x="808" y="66"/>
                    </a:lnTo>
                    <a:lnTo>
                      <a:pt x="805" y="66"/>
                    </a:lnTo>
                    <a:lnTo>
                      <a:pt x="801" y="61"/>
                    </a:lnTo>
                    <a:lnTo>
                      <a:pt x="786" y="49"/>
                    </a:lnTo>
                    <a:lnTo>
                      <a:pt x="784" y="47"/>
                    </a:lnTo>
                    <a:lnTo>
                      <a:pt x="777" y="54"/>
                    </a:lnTo>
                    <a:lnTo>
                      <a:pt x="779" y="56"/>
                    </a:lnTo>
                    <a:lnTo>
                      <a:pt x="798" y="71"/>
                    </a:lnTo>
                    <a:lnTo>
                      <a:pt x="801" y="73"/>
                    </a:lnTo>
                    <a:lnTo>
                      <a:pt x="828" y="96"/>
                    </a:lnTo>
                    <a:lnTo>
                      <a:pt x="826" y="99"/>
                    </a:lnTo>
                    <a:lnTo>
                      <a:pt x="825" y="99"/>
                    </a:lnTo>
                    <a:lnTo>
                      <a:pt x="825" y="97"/>
                    </a:lnTo>
                    <a:lnTo>
                      <a:pt x="826" y="96"/>
                    </a:lnTo>
                    <a:lnTo>
                      <a:pt x="823" y="96"/>
                    </a:lnTo>
                    <a:lnTo>
                      <a:pt x="821" y="97"/>
                    </a:lnTo>
                    <a:lnTo>
                      <a:pt x="821" y="99"/>
                    </a:lnTo>
                    <a:lnTo>
                      <a:pt x="818" y="100"/>
                    </a:lnTo>
                    <a:lnTo>
                      <a:pt x="816" y="100"/>
                    </a:lnTo>
                    <a:lnTo>
                      <a:pt x="814" y="102"/>
                    </a:lnTo>
                    <a:lnTo>
                      <a:pt x="811" y="100"/>
                    </a:lnTo>
                    <a:lnTo>
                      <a:pt x="814" y="100"/>
                    </a:lnTo>
                    <a:lnTo>
                      <a:pt x="805" y="95"/>
                    </a:lnTo>
                    <a:lnTo>
                      <a:pt x="804" y="93"/>
                    </a:lnTo>
                    <a:lnTo>
                      <a:pt x="803" y="93"/>
                    </a:lnTo>
                    <a:lnTo>
                      <a:pt x="801" y="90"/>
                    </a:lnTo>
                    <a:lnTo>
                      <a:pt x="801" y="92"/>
                    </a:lnTo>
                    <a:lnTo>
                      <a:pt x="798" y="95"/>
                    </a:lnTo>
                    <a:lnTo>
                      <a:pt x="797" y="97"/>
                    </a:lnTo>
                    <a:lnTo>
                      <a:pt x="794" y="102"/>
                    </a:lnTo>
                    <a:lnTo>
                      <a:pt x="794" y="103"/>
                    </a:lnTo>
                    <a:lnTo>
                      <a:pt x="796" y="103"/>
                    </a:lnTo>
                    <a:lnTo>
                      <a:pt x="797" y="107"/>
                    </a:lnTo>
                    <a:lnTo>
                      <a:pt x="801" y="107"/>
                    </a:lnTo>
                    <a:lnTo>
                      <a:pt x="803" y="109"/>
                    </a:lnTo>
                    <a:lnTo>
                      <a:pt x="805" y="109"/>
                    </a:lnTo>
                    <a:lnTo>
                      <a:pt x="808" y="113"/>
                    </a:lnTo>
                    <a:lnTo>
                      <a:pt x="810" y="113"/>
                    </a:lnTo>
                    <a:lnTo>
                      <a:pt x="814" y="110"/>
                    </a:lnTo>
                    <a:lnTo>
                      <a:pt x="816" y="110"/>
                    </a:lnTo>
                    <a:lnTo>
                      <a:pt x="816" y="112"/>
                    </a:lnTo>
                    <a:lnTo>
                      <a:pt x="818" y="113"/>
                    </a:lnTo>
                    <a:lnTo>
                      <a:pt x="815" y="116"/>
                    </a:lnTo>
                    <a:lnTo>
                      <a:pt x="818" y="117"/>
                    </a:lnTo>
                    <a:lnTo>
                      <a:pt x="842" y="114"/>
                    </a:lnTo>
                    <a:lnTo>
                      <a:pt x="819" y="119"/>
                    </a:lnTo>
                    <a:lnTo>
                      <a:pt x="821" y="119"/>
                    </a:lnTo>
                    <a:lnTo>
                      <a:pt x="819" y="121"/>
                    </a:lnTo>
                    <a:lnTo>
                      <a:pt x="818" y="126"/>
                    </a:lnTo>
                    <a:lnTo>
                      <a:pt x="816" y="127"/>
                    </a:lnTo>
                    <a:lnTo>
                      <a:pt x="811" y="127"/>
                    </a:lnTo>
                    <a:lnTo>
                      <a:pt x="811" y="131"/>
                    </a:lnTo>
                    <a:lnTo>
                      <a:pt x="814" y="133"/>
                    </a:lnTo>
                    <a:lnTo>
                      <a:pt x="811" y="135"/>
                    </a:lnTo>
                    <a:lnTo>
                      <a:pt x="807" y="135"/>
                    </a:lnTo>
                    <a:lnTo>
                      <a:pt x="805" y="137"/>
                    </a:lnTo>
                    <a:lnTo>
                      <a:pt x="804" y="137"/>
                    </a:lnTo>
                    <a:lnTo>
                      <a:pt x="803" y="138"/>
                    </a:lnTo>
                    <a:lnTo>
                      <a:pt x="803" y="140"/>
                    </a:lnTo>
                    <a:lnTo>
                      <a:pt x="797" y="140"/>
                    </a:lnTo>
                    <a:lnTo>
                      <a:pt x="793" y="141"/>
                    </a:lnTo>
                    <a:lnTo>
                      <a:pt x="786" y="141"/>
                    </a:lnTo>
                    <a:lnTo>
                      <a:pt x="786" y="142"/>
                    </a:lnTo>
                    <a:lnTo>
                      <a:pt x="797" y="142"/>
                    </a:lnTo>
                    <a:lnTo>
                      <a:pt x="801" y="141"/>
                    </a:lnTo>
                    <a:lnTo>
                      <a:pt x="804" y="141"/>
                    </a:lnTo>
                    <a:lnTo>
                      <a:pt x="807" y="145"/>
                    </a:lnTo>
                    <a:lnTo>
                      <a:pt x="808" y="147"/>
                    </a:lnTo>
                    <a:lnTo>
                      <a:pt x="810" y="145"/>
                    </a:lnTo>
                    <a:lnTo>
                      <a:pt x="816" y="141"/>
                    </a:lnTo>
                    <a:lnTo>
                      <a:pt x="816" y="142"/>
                    </a:lnTo>
                    <a:lnTo>
                      <a:pt x="823" y="149"/>
                    </a:lnTo>
                    <a:lnTo>
                      <a:pt x="823" y="154"/>
                    </a:lnTo>
                    <a:lnTo>
                      <a:pt x="825" y="156"/>
                    </a:lnTo>
                    <a:lnTo>
                      <a:pt x="826" y="156"/>
                    </a:lnTo>
                    <a:lnTo>
                      <a:pt x="828" y="154"/>
                    </a:lnTo>
                    <a:lnTo>
                      <a:pt x="828" y="152"/>
                    </a:lnTo>
                    <a:lnTo>
                      <a:pt x="826" y="151"/>
                    </a:lnTo>
                    <a:lnTo>
                      <a:pt x="828" y="151"/>
                    </a:lnTo>
                    <a:lnTo>
                      <a:pt x="830" y="154"/>
                    </a:lnTo>
                    <a:lnTo>
                      <a:pt x="832" y="158"/>
                    </a:lnTo>
                    <a:lnTo>
                      <a:pt x="833" y="159"/>
                    </a:lnTo>
                    <a:lnTo>
                      <a:pt x="833" y="160"/>
                    </a:lnTo>
                    <a:lnTo>
                      <a:pt x="835" y="160"/>
                    </a:lnTo>
                    <a:lnTo>
                      <a:pt x="835" y="156"/>
                    </a:lnTo>
                    <a:lnTo>
                      <a:pt x="833" y="154"/>
                    </a:lnTo>
                    <a:lnTo>
                      <a:pt x="833" y="151"/>
                    </a:lnTo>
                    <a:lnTo>
                      <a:pt x="836" y="151"/>
                    </a:lnTo>
                    <a:lnTo>
                      <a:pt x="836" y="152"/>
                    </a:lnTo>
                    <a:lnTo>
                      <a:pt x="837" y="156"/>
                    </a:lnTo>
                    <a:lnTo>
                      <a:pt x="840" y="159"/>
                    </a:lnTo>
                    <a:lnTo>
                      <a:pt x="843" y="166"/>
                    </a:lnTo>
                    <a:lnTo>
                      <a:pt x="844" y="167"/>
                    </a:lnTo>
                    <a:lnTo>
                      <a:pt x="851" y="170"/>
                    </a:lnTo>
                    <a:lnTo>
                      <a:pt x="851" y="172"/>
                    </a:lnTo>
                    <a:lnTo>
                      <a:pt x="853" y="173"/>
                    </a:lnTo>
                    <a:lnTo>
                      <a:pt x="853" y="174"/>
                    </a:lnTo>
                    <a:lnTo>
                      <a:pt x="856" y="176"/>
                    </a:lnTo>
                    <a:lnTo>
                      <a:pt x="858" y="173"/>
                    </a:lnTo>
                    <a:lnTo>
                      <a:pt x="858" y="169"/>
                    </a:lnTo>
                    <a:lnTo>
                      <a:pt x="857" y="167"/>
                    </a:lnTo>
                    <a:lnTo>
                      <a:pt x="857" y="162"/>
                    </a:lnTo>
                    <a:lnTo>
                      <a:pt x="858" y="160"/>
                    </a:lnTo>
                    <a:lnTo>
                      <a:pt x="860" y="162"/>
                    </a:lnTo>
                    <a:lnTo>
                      <a:pt x="861" y="160"/>
                    </a:lnTo>
                    <a:lnTo>
                      <a:pt x="865" y="159"/>
                    </a:lnTo>
                    <a:lnTo>
                      <a:pt x="867" y="158"/>
                    </a:lnTo>
                    <a:lnTo>
                      <a:pt x="867" y="154"/>
                    </a:lnTo>
                    <a:lnTo>
                      <a:pt x="870" y="152"/>
                    </a:lnTo>
                    <a:lnTo>
                      <a:pt x="871" y="151"/>
                    </a:lnTo>
                    <a:lnTo>
                      <a:pt x="879" y="148"/>
                    </a:lnTo>
                    <a:lnTo>
                      <a:pt x="882" y="148"/>
                    </a:lnTo>
                    <a:lnTo>
                      <a:pt x="885" y="145"/>
                    </a:lnTo>
                    <a:lnTo>
                      <a:pt x="888" y="144"/>
                    </a:lnTo>
                    <a:lnTo>
                      <a:pt x="890" y="141"/>
                    </a:lnTo>
                    <a:lnTo>
                      <a:pt x="890" y="140"/>
                    </a:lnTo>
                    <a:lnTo>
                      <a:pt x="892" y="138"/>
                    </a:lnTo>
                    <a:lnTo>
                      <a:pt x="893" y="134"/>
                    </a:lnTo>
                    <a:lnTo>
                      <a:pt x="895" y="133"/>
                    </a:lnTo>
                    <a:lnTo>
                      <a:pt x="896" y="130"/>
                    </a:lnTo>
                    <a:lnTo>
                      <a:pt x="896" y="126"/>
                    </a:lnTo>
                    <a:lnTo>
                      <a:pt x="895" y="124"/>
                    </a:lnTo>
                    <a:lnTo>
                      <a:pt x="895" y="120"/>
                    </a:lnTo>
                    <a:lnTo>
                      <a:pt x="896" y="120"/>
                    </a:lnTo>
                    <a:lnTo>
                      <a:pt x="900" y="124"/>
                    </a:lnTo>
                    <a:lnTo>
                      <a:pt x="900" y="126"/>
                    </a:lnTo>
                    <a:lnTo>
                      <a:pt x="902" y="130"/>
                    </a:lnTo>
                    <a:lnTo>
                      <a:pt x="902" y="133"/>
                    </a:lnTo>
                    <a:lnTo>
                      <a:pt x="900" y="134"/>
                    </a:lnTo>
                    <a:lnTo>
                      <a:pt x="900" y="137"/>
                    </a:lnTo>
                    <a:lnTo>
                      <a:pt x="864" y="173"/>
                    </a:lnTo>
                    <a:lnTo>
                      <a:pt x="861" y="177"/>
                    </a:lnTo>
                    <a:lnTo>
                      <a:pt x="844" y="194"/>
                    </a:lnTo>
                    <a:lnTo>
                      <a:pt x="842" y="195"/>
                    </a:lnTo>
                    <a:lnTo>
                      <a:pt x="836" y="201"/>
                    </a:lnTo>
                    <a:lnTo>
                      <a:pt x="835" y="204"/>
                    </a:lnTo>
                    <a:lnTo>
                      <a:pt x="830" y="208"/>
                    </a:lnTo>
                    <a:lnTo>
                      <a:pt x="826" y="215"/>
                    </a:lnTo>
                    <a:lnTo>
                      <a:pt x="822" y="218"/>
                    </a:lnTo>
                    <a:lnTo>
                      <a:pt x="818" y="218"/>
                    </a:lnTo>
                    <a:lnTo>
                      <a:pt x="814" y="217"/>
                    </a:lnTo>
                    <a:lnTo>
                      <a:pt x="793" y="225"/>
                    </a:lnTo>
                    <a:lnTo>
                      <a:pt x="789" y="219"/>
                    </a:lnTo>
                    <a:lnTo>
                      <a:pt x="784" y="217"/>
                    </a:lnTo>
                    <a:lnTo>
                      <a:pt x="780" y="212"/>
                    </a:lnTo>
                    <a:lnTo>
                      <a:pt x="777" y="211"/>
                    </a:lnTo>
                    <a:lnTo>
                      <a:pt x="769" y="208"/>
                    </a:lnTo>
                    <a:lnTo>
                      <a:pt x="763" y="205"/>
                    </a:lnTo>
                    <a:lnTo>
                      <a:pt x="752" y="201"/>
                    </a:lnTo>
                    <a:lnTo>
                      <a:pt x="745" y="200"/>
                    </a:lnTo>
                    <a:lnTo>
                      <a:pt x="740" y="197"/>
                    </a:lnTo>
                    <a:lnTo>
                      <a:pt x="730" y="195"/>
                    </a:lnTo>
                    <a:lnTo>
                      <a:pt x="727" y="194"/>
                    </a:lnTo>
                    <a:lnTo>
                      <a:pt x="703" y="191"/>
                    </a:lnTo>
                    <a:lnTo>
                      <a:pt x="696" y="190"/>
                    </a:lnTo>
                    <a:lnTo>
                      <a:pt x="642" y="190"/>
                    </a:lnTo>
                    <a:lnTo>
                      <a:pt x="642" y="191"/>
                    </a:lnTo>
                    <a:lnTo>
                      <a:pt x="639" y="191"/>
                    </a:lnTo>
                    <a:lnTo>
                      <a:pt x="626" y="195"/>
                    </a:lnTo>
                    <a:lnTo>
                      <a:pt x="625" y="195"/>
                    </a:lnTo>
                    <a:lnTo>
                      <a:pt x="618" y="194"/>
                    </a:lnTo>
                    <a:lnTo>
                      <a:pt x="600" y="197"/>
                    </a:lnTo>
                    <a:lnTo>
                      <a:pt x="597" y="197"/>
                    </a:lnTo>
                    <a:lnTo>
                      <a:pt x="597" y="198"/>
                    </a:lnTo>
                    <a:lnTo>
                      <a:pt x="568" y="200"/>
                    </a:lnTo>
                    <a:lnTo>
                      <a:pt x="536" y="191"/>
                    </a:lnTo>
                    <a:lnTo>
                      <a:pt x="529" y="191"/>
                    </a:lnTo>
                    <a:lnTo>
                      <a:pt x="526" y="190"/>
                    </a:lnTo>
                    <a:lnTo>
                      <a:pt x="519" y="190"/>
                    </a:lnTo>
                    <a:lnTo>
                      <a:pt x="504" y="187"/>
                    </a:lnTo>
                    <a:lnTo>
                      <a:pt x="499" y="187"/>
                    </a:lnTo>
                    <a:lnTo>
                      <a:pt x="494" y="184"/>
                    </a:lnTo>
                    <a:lnTo>
                      <a:pt x="487" y="183"/>
                    </a:lnTo>
                    <a:lnTo>
                      <a:pt x="483" y="181"/>
                    </a:lnTo>
                    <a:lnTo>
                      <a:pt x="477" y="181"/>
                    </a:lnTo>
                    <a:lnTo>
                      <a:pt x="468" y="177"/>
                    </a:lnTo>
                    <a:lnTo>
                      <a:pt x="466" y="176"/>
                    </a:lnTo>
                    <a:lnTo>
                      <a:pt x="463" y="174"/>
                    </a:lnTo>
                    <a:lnTo>
                      <a:pt x="455" y="169"/>
                    </a:lnTo>
                    <a:lnTo>
                      <a:pt x="451" y="167"/>
                    </a:lnTo>
                    <a:lnTo>
                      <a:pt x="432" y="149"/>
                    </a:lnTo>
                    <a:lnTo>
                      <a:pt x="432" y="147"/>
                    </a:lnTo>
                    <a:lnTo>
                      <a:pt x="428" y="137"/>
                    </a:lnTo>
                    <a:lnTo>
                      <a:pt x="428" y="131"/>
                    </a:lnTo>
                    <a:lnTo>
                      <a:pt x="437" y="120"/>
                    </a:lnTo>
                    <a:lnTo>
                      <a:pt x="441" y="117"/>
                    </a:lnTo>
                    <a:lnTo>
                      <a:pt x="444" y="117"/>
                    </a:lnTo>
                    <a:lnTo>
                      <a:pt x="444" y="119"/>
                    </a:lnTo>
                    <a:lnTo>
                      <a:pt x="451" y="117"/>
                    </a:lnTo>
                    <a:lnTo>
                      <a:pt x="462" y="110"/>
                    </a:lnTo>
                    <a:lnTo>
                      <a:pt x="463" y="109"/>
                    </a:lnTo>
                    <a:lnTo>
                      <a:pt x="469" y="105"/>
                    </a:lnTo>
                    <a:lnTo>
                      <a:pt x="472" y="102"/>
                    </a:lnTo>
                    <a:lnTo>
                      <a:pt x="473" y="99"/>
                    </a:lnTo>
                    <a:lnTo>
                      <a:pt x="473" y="97"/>
                    </a:lnTo>
                    <a:lnTo>
                      <a:pt x="476" y="95"/>
                    </a:lnTo>
                    <a:lnTo>
                      <a:pt x="477" y="95"/>
                    </a:lnTo>
                    <a:lnTo>
                      <a:pt x="479" y="93"/>
                    </a:lnTo>
                    <a:lnTo>
                      <a:pt x="475" y="93"/>
                    </a:lnTo>
                    <a:lnTo>
                      <a:pt x="475" y="92"/>
                    </a:lnTo>
                    <a:lnTo>
                      <a:pt x="476" y="87"/>
                    </a:lnTo>
                    <a:lnTo>
                      <a:pt x="472" y="73"/>
                    </a:lnTo>
                    <a:lnTo>
                      <a:pt x="470" y="70"/>
                    </a:lnTo>
                    <a:lnTo>
                      <a:pt x="468" y="61"/>
                    </a:lnTo>
                    <a:lnTo>
                      <a:pt x="455" y="43"/>
                    </a:lnTo>
                    <a:lnTo>
                      <a:pt x="445" y="36"/>
                    </a:lnTo>
                    <a:lnTo>
                      <a:pt x="442" y="33"/>
                    </a:lnTo>
                    <a:lnTo>
                      <a:pt x="435" y="29"/>
                    </a:lnTo>
                    <a:lnTo>
                      <a:pt x="434" y="29"/>
                    </a:lnTo>
                    <a:lnTo>
                      <a:pt x="427" y="25"/>
                    </a:lnTo>
                    <a:lnTo>
                      <a:pt x="425" y="23"/>
                    </a:lnTo>
                    <a:lnTo>
                      <a:pt x="423" y="22"/>
                    </a:lnTo>
                    <a:lnTo>
                      <a:pt x="417" y="20"/>
                    </a:lnTo>
                    <a:lnTo>
                      <a:pt x="413" y="18"/>
                    </a:lnTo>
                    <a:lnTo>
                      <a:pt x="382" y="10"/>
                    </a:lnTo>
                    <a:lnTo>
                      <a:pt x="364" y="7"/>
                    </a:lnTo>
                    <a:lnTo>
                      <a:pt x="298" y="6"/>
                    </a:lnTo>
                    <a:lnTo>
                      <a:pt x="291" y="7"/>
                    </a:lnTo>
                    <a:lnTo>
                      <a:pt x="288" y="7"/>
                    </a:lnTo>
                    <a:lnTo>
                      <a:pt x="286" y="8"/>
                    </a:lnTo>
                    <a:lnTo>
                      <a:pt x="276" y="10"/>
                    </a:lnTo>
                    <a:lnTo>
                      <a:pt x="272" y="13"/>
                    </a:lnTo>
                    <a:lnTo>
                      <a:pt x="266" y="15"/>
                    </a:lnTo>
                    <a:lnTo>
                      <a:pt x="265" y="17"/>
                    </a:lnTo>
                    <a:lnTo>
                      <a:pt x="245" y="22"/>
                    </a:lnTo>
                    <a:lnTo>
                      <a:pt x="228" y="23"/>
                    </a:lnTo>
                    <a:lnTo>
                      <a:pt x="198" y="15"/>
                    </a:lnTo>
                    <a:lnTo>
                      <a:pt x="170" y="15"/>
                    </a:lnTo>
                    <a:lnTo>
                      <a:pt x="149" y="13"/>
                    </a:lnTo>
                    <a:lnTo>
                      <a:pt x="132" y="13"/>
                    </a:lnTo>
                    <a:lnTo>
                      <a:pt x="123" y="11"/>
                    </a:lnTo>
                    <a:lnTo>
                      <a:pt x="0" y="6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7" name="Line 6586">
                <a:extLst>
                  <a:ext uri="{FF2B5EF4-FFF2-40B4-BE49-F238E27FC236}">
                    <a16:creationId xmlns:a16="http://schemas.microsoft.com/office/drawing/2014/main" id="{9851FB83-2542-C96B-97B6-D954ADF7364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16" y="3451"/>
                <a:ext cx="1" cy="0"/>
              </a:xfrm>
              <a:prstGeom prst="line">
                <a:avLst/>
              </a:pr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8" name="Freeform 6587">
                <a:extLst>
                  <a:ext uri="{FF2B5EF4-FFF2-40B4-BE49-F238E27FC236}">
                    <a16:creationId xmlns:a16="http://schemas.microsoft.com/office/drawing/2014/main" id="{D7CA5FF5-14CF-934F-6492-ED510929D6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5" y="3451"/>
                <a:ext cx="2" cy="0"/>
              </a:xfrm>
              <a:custGeom>
                <a:avLst/>
                <a:gdLst>
                  <a:gd name="T0" fmla="*/ 6 w 6"/>
                  <a:gd name="T1" fmla="*/ 0 h 2"/>
                  <a:gd name="T2" fmla="*/ 4 w 6"/>
                  <a:gd name="T3" fmla="*/ 2 h 2"/>
                  <a:gd name="T4" fmla="*/ 0 w 6"/>
                  <a:gd name="T5" fmla="*/ 2 h 2"/>
                  <a:gd name="T6" fmla="*/ 0 w 6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2">
                    <a:moveTo>
                      <a:pt x="6" y="0"/>
                    </a:moveTo>
                    <a:lnTo>
                      <a:pt x="4" y="2"/>
                    </a:ln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9" name="Freeform 6588">
                <a:extLst>
                  <a:ext uri="{FF2B5EF4-FFF2-40B4-BE49-F238E27FC236}">
                    <a16:creationId xmlns:a16="http://schemas.microsoft.com/office/drawing/2014/main" id="{E4EE34DA-AC1B-C4FC-1BE9-9FDC4E0319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6" y="3450"/>
                <a:ext cx="1" cy="1"/>
              </a:xfrm>
              <a:custGeom>
                <a:avLst/>
                <a:gdLst>
                  <a:gd name="T0" fmla="*/ 3 w 3"/>
                  <a:gd name="T1" fmla="*/ 4 h 4"/>
                  <a:gd name="T2" fmla="*/ 3 w 3"/>
                  <a:gd name="T3" fmla="*/ 0 h 4"/>
                  <a:gd name="T4" fmla="*/ 0 w 3"/>
                  <a:gd name="T5" fmla="*/ 2 h 4"/>
                  <a:gd name="T6" fmla="*/ 0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lnTo>
                      <a:pt x="3" y="0"/>
                    </a:lnTo>
                    <a:lnTo>
                      <a:pt x="0" y="2"/>
                    </a:lnTo>
                    <a:lnTo>
                      <a:pt x="0" y="4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0" name="Line 6589">
                <a:extLst>
                  <a:ext uri="{FF2B5EF4-FFF2-40B4-BE49-F238E27FC236}">
                    <a16:creationId xmlns:a16="http://schemas.microsoft.com/office/drawing/2014/main" id="{B869B508-A53A-03CC-4833-85BC824727E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815" y="3451"/>
                <a:ext cx="1" cy="0"/>
              </a:xfrm>
              <a:prstGeom prst="line">
                <a:avLst/>
              </a:pr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1" name="Freeform 6590">
                <a:extLst>
                  <a:ext uri="{FF2B5EF4-FFF2-40B4-BE49-F238E27FC236}">
                    <a16:creationId xmlns:a16="http://schemas.microsoft.com/office/drawing/2014/main" id="{15FA9504-902B-9FF3-839B-60E72479A8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7" y="3449"/>
                <a:ext cx="126" cy="47"/>
              </a:xfrm>
              <a:custGeom>
                <a:avLst/>
                <a:gdLst>
                  <a:gd name="T0" fmla="*/ 494 w 505"/>
                  <a:gd name="T1" fmla="*/ 118 h 185"/>
                  <a:gd name="T2" fmla="*/ 505 w 505"/>
                  <a:gd name="T3" fmla="*/ 118 h 185"/>
                  <a:gd name="T4" fmla="*/ 485 w 505"/>
                  <a:gd name="T5" fmla="*/ 110 h 185"/>
                  <a:gd name="T6" fmla="*/ 473 w 505"/>
                  <a:gd name="T7" fmla="*/ 110 h 185"/>
                  <a:gd name="T8" fmla="*/ 463 w 505"/>
                  <a:gd name="T9" fmla="*/ 117 h 185"/>
                  <a:gd name="T10" fmla="*/ 449 w 505"/>
                  <a:gd name="T11" fmla="*/ 124 h 185"/>
                  <a:gd name="T12" fmla="*/ 434 w 505"/>
                  <a:gd name="T13" fmla="*/ 139 h 185"/>
                  <a:gd name="T14" fmla="*/ 400 w 505"/>
                  <a:gd name="T15" fmla="*/ 160 h 185"/>
                  <a:gd name="T16" fmla="*/ 389 w 505"/>
                  <a:gd name="T17" fmla="*/ 165 h 185"/>
                  <a:gd name="T18" fmla="*/ 374 w 505"/>
                  <a:gd name="T19" fmla="*/ 170 h 185"/>
                  <a:gd name="T20" fmla="*/ 343 w 505"/>
                  <a:gd name="T21" fmla="*/ 167 h 185"/>
                  <a:gd name="T22" fmla="*/ 321 w 505"/>
                  <a:gd name="T23" fmla="*/ 165 h 185"/>
                  <a:gd name="T24" fmla="*/ 302 w 505"/>
                  <a:gd name="T25" fmla="*/ 169 h 185"/>
                  <a:gd name="T26" fmla="*/ 294 w 505"/>
                  <a:gd name="T27" fmla="*/ 175 h 185"/>
                  <a:gd name="T28" fmla="*/ 269 w 505"/>
                  <a:gd name="T29" fmla="*/ 177 h 185"/>
                  <a:gd name="T30" fmla="*/ 255 w 505"/>
                  <a:gd name="T31" fmla="*/ 173 h 185"/>
                  <a:gd name="T32" fmla="*/ 227 w 505"/>
                  <a:gd name="T33" fmla="*/ 175 h 185"/>
                  <a:gd name="T34" fmla="*/ 202 w 505"/>
                  <a:gd name="T35" fmla="*/ 175 h 185"/>
                  <a:gd name="T36" fmla="*/ 180 w 505"/>
                  <a:gd name="T37" fmla="*/ 176 h 185"/>
                  <a:gd name="T38" fmla="*/ 171 w 505"/>
                  <a:gd name="T39" fmla="*/ 176 h 185"/>
                  <a:gd name="T40" fmla="*/ 167 w 505"/>
                  <a:gd name="T41" fmla="*/ 172 h 185"/>
                  <a:gd name="T42" fmla="*/ 151 w 505"/>
                  <a:gd name="T43" fmla="*/ 183 h 185"/>
                  <a:gd name="T44" fmla="*/ 143 w 505"/>
                  <a:gd name="T45" fmla="*/ 183 h 185"/>
                  <a:gd name="T46" fmla="*/ 146 w 505"/>
                  <a:gd name="T47" fmla="*/ 173 h 185"/>
                  <a:gd name="T48" fmla="*/ 136 w 505"/>
                  <a:gd name="T49" fmla="*/ 176 h 185"/>
                  <a:gd name="T50" fmla="*/ 128 w 505"/>
                  <a:gd name="T51" fmla="*/ 176 h 185"/>
                  <a:gd name="T52" fmla="*/ 118 w 505"/>
                  <a:gd name="T53" fmla="*/ 167 h 185"/>
                  <a:gd name="T54" fmla="*/ 114 w 505"/>
                  <a:gd name="T55" fmla="*/ 160 h 185"/>
                  <a:gd name="T56" fmla="*/ 107 w 505"/>
                  <a:gd name="T57" fmla="*/ 158 h 185"/>
                  <a:gd name="T58" fmla="*/ 101 w 505"/>
                  <a:gd name="T59" fmla="*/ 145 h 185"/>
                  <a:gd name="T60" fmla="*/ 110 w 505"/>
                  <a:gd name="T61" fmla="*/ 132 h 185"/>
                  <a:gd name="T62" fmla="*/ 100 w 505"/>
                  <a:gd name="T63" fmla="*/ 128 h 185"/>
                  <a:gd name="T64" fmla="*/ 91 w 505"/>
                  <a:gd name="T65" fmla="*/ 107 h 185"/>
                  <a:gd name="T66" fmla="*/ 74 w 505"/>
                  <a:gd name="T67" fmla="*/ 86 h 185"/>
                  <a:gd name="T68" fmla="*/ 69 w 505"/>
                  <a:gd name="T69" fmla="*/ 79 h 185"/>
                  <a:gd name="T70" fmla="*/ 60 w 505"/>
                  <a:gd name="T71" fmla="*/ 67 h 185"/>
                  <a:gd name="T72" fmla="*/ 68 w 505"/>
                  <a:gd name="T73" fmla="*/ 63 h 185"/>
                  <a:gd name="T74" fmla="*/ 76 w 505"/>
                  <a:gd name="T75" fmla="*/ 54 h 185"/>
                  <a:gd name="T76" fmla="*/ 69 w 505"/>
                  <a:gd name="T77" fmla="*/ 45 h 185"/>
                  <a:gd name="T78" fmla="*/ 53 w 505"/>
                  <a:gd name="T79" fmla="*/ 47 h 185"/>
                  <a:gd name="T80" fmla="*/ 55 w 505"/>
                  <a:gd name="T81" fmla="*/ 55 h 185"/>
                  <a:gd name="T82" fmla="*/ 54 w 505"/>
                  <a:gd name="T83" fmla="*/ 60 h 185"/>
                  <a:gd name="T84" fmla="*/ 45 w 505"/>
                  <a:gd name="T85" fmla="*/ 51 h 185"/>
                  <a:gd name="T86" fmla="*/ 45 w 505"/>
                  <a:gd name="T87" fmla="*/ 42 h 185"/>
                  <a:gd name="T88" fmla="*/ 43 w 505"/>
                  <a:gd name="T89" fmla="*/ 31 h 185"/>
                  <a:gd name="T90" fmla="*/ 40 w 505"/>
                  <a:gd name="T91" fmla="*/ 19 h 185"/>
                  <a:gd name="T92" fmla="*/ 36 w 505"/>
                  <a:gd name="T93" fmla="*/ 8 h 185"/>
                  <a:gd name="T94" fmla="*/ 33 w 505"/>
                  <a:gd name="T95" fmla="*/ 5 h 185"/>
                  <a:gd name="T96" fmla="*/ 8 w 505"/>
                  <a:gd name="T97" fmla="*/ 0 h 185"/>
                  <a:gd name="T98" fmla="*/ 0 w 505"/>
                  <a:gd name="T99" fmla="*/ 5 h 1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505" h="185">
                    <a:moveTo>
                      <a:pt x="491" y="124"/>
                    </a:moveTo>
                    <a:lnTo>
                      <a:pt x="491" y="120"/>
                    </a:lnTo>
                    <a:lnTo>
                      <a:pt x="494" y="118"/>
                    </a:lnTo>
                    <a:lnTo>
                      <a:pt x="499" y="121"/>
                    </a:lnTo>
                    <a:lnTo>
                      <a:pt x="505" y="121"/>
                    </a:lnTo>
                    <a:lnTo>
                      <a:pt x="505" y="118"/>
                    </a:lnTo>
                    <a:lnTo>
                      <a:pt x="492" y="114"/>
                    </a:lnTo>
                    <a:lnTo>
                      <a:pt x="488" y="110"/>
                    </a:lnTo>
                    <a:lnTo>
                      <a:pt x="485" y="110"/>
                    </a:lnTo>
                    <a:lnTo>
                      <a:pt x="484" y="109"/>
                    </a:lnTo>
                    <a:lnTo>
                      <a:pt x="476" y="110"/>
                    </a:lnTo>
                    <a:lnTo>
                      <a:pt x="473" y="110"/>
                    </a:lnTo>
                    <a:lnTo>
                      <a:pt x="469" y="112"/>
                    </a:lnTo>
                    <a:lnTo>
                      <a:pt x="465" y="112"/>
                    </a:lnTo>
                    <a:lnTo>
                      <a:pt x="463" y="117"/>
                    </a:lnTo>
                    <a:lnTo>
                      <a:pt x="453" y="121"/>
                    </a:lnTo>
                    <a:lnTo>
                      <a:pt x="452" y="121"/>
                    </a:lnTo>
                    <a:lnTo>
                      <a:pt x="449" y="124"/>
                    </a:lnTo>
                    <a:lnTo>
                      <a:pt x="446" y="124"/>
                    </a:lnTo>
                    <a:lnTo>
                      <a:pt x="438" y="132"/>
                    </a:lnTo>
                    <a:lnTo>
                      <a:pt x="434" y="139"/>
                    </a:lnTo>
                    <a:lnTo>
                      <a:pt x="432" y="141"/>
                    </a:lnTo>
                    <a:lnTo>
                      <a:pt x="415" y="153"/>
                    </a:lnTo>
                    <a:lnTo>
                      <a:pt x="400" y="160"/>
                    </a:lnTo>
                    <a:lnTo>
                      <a:pt x="397" y="163"/>
                    </a:lnTo>
                    <a:lnTo>
                      <a:pt x="393" y="165"/>
                    </a:lnTo>
                    <a:lnTo>
                      <a:pt x="389" y="165"/>
                    </a:lnTo>
                    <a:lnTo>
                      <a:pt x="379" y="169"/>
                    </a:lnTo>
                    <a:lnTo>
                      <a:pt x="376" y="170"/>
                    </a:lnTo>
                    <a:lnTo>
                      <a:pt x="374" y="170"/>
                    </a:lnTo>
                    <a:lnTo>
                      <a:pt x="372" y="172"/>
                    </a:lnTo>
                    <a:lnTo>
                      <a:pt x="368" y="172"/>
                    </a:lnTo>
                    <a:lnTo>
                      <a:pt x="343" y="167"/>
                    </a:lnTo>
                    <a:lnTo>
                      <a:pt x="333" y="169"/>
                    </a:lnTo>
                    <a:lnTo>
                      <a:pt x="321" y="166"/>
                    </a:lnTo>
                    <a:lnTo>
                      <a:pt x="321" y="165"/>
                    </a:lnTo>
                    <a:lnTo>
                      <a:pt x="319" y="166"/>
                    </a:lnTo>
                    <a:lnTo>
                      <a:pt x="311" y="163"/>
                    </a:lnTo>
                    <a:lnTo>
                      <a:pt x="302" y="169"/>
                    </a:lnTo>
                    <a:lnTo>
                      <a:pt x="302" y="170"/>
                    </a:lnTo>
                    <a:lnTo>
                      <a:pt x="300" y="173"/>
                    </a:lnTo>
                    <a:lnTo>
                      <a:pt x="294" y="175"/>
                    </a:lnTo>
                    <a:lnTo>
                      <a:pt x="291" y="175"/>
                    </a:lnTo>
                    <a:lnTo>
                      <a:pt x="275" y="177"/>
                    </a:lnTo>
                    <a:lnTo>
                      <a:pt x="269" y="177"/>
                    </a:lnTo>
                    <a:lnTo>
                      <a:pt x="259" y="176"/>
                    </a:lnTo>
                    <a:lnTo>
                      <a:pt x="256" y="175"/>
                    </a:lnTo>
                    <a:lnTo>
                      <a:pt x="255" y="173"/>
                    </a:lnTo>
                    <a:lnTo>
                      <a:pt x="254" y="173"/>
                    </a:lnTo>
                    <a:lnTo>
                      <a:pt x="245" y="175"/>
                    </a:lnTo>
                    <a:lnTo>
                      <a:pt x="227" y="175"/>
                    </a:lnTo>
                    <a:lnTo>
                      <a:pt x="223" y="173"/>
                    </a:lnTo>
                    <a:lnTo>
                      <a:pt x="213" y="175"/>
                    </a:lnTo>
                    <a:lnTo>
                      <a:pt x="202" y="175"/>
                    </a:lnTo>
                    <a:lnTo>
                      <a:pt x="194" y="169"/>
                    </a:lnTo>
                    <a:lnTo>
                      <a:pt x="185" y="177"/>
                    </a:lnTo>
                    <a:lnTo>
                      <a:pt x="180" y="176"/>
                    </a:lnTo>
                    <a:lnTo>
                      <a:pt x="177" y="177"/>
                    </a:lnTo>
                    <a:lnTo>
                      <a:pt x="174" y="177"/>
                    </a:lnTo>
                    <a:lnTo>
                      <a:pt x="171" y="176"/>
                    </a:lnTo>
                    <a:lnTo>
                      <a:pt x="171" y="175"/>
                    </a:lnTo>
                    <a:lnTo>
                      <a:pt x="168" y="173"/>
                    </a:lnTo>
                    <a:lnTo>
                      <a:pt x="167" y="172"/>
                    </a:lnTo>
                    <a:lnTo>
                      <a:pt x="161" y="172"/>
                    </a:lnTo>
                    <a:lnTo>
                      <a:pt x="157" y="177"/>
                    </a:lnTo>
                    <a:lnTo>
                      <a:pt x="151" y="183"/>
                    </a:lnTo>
                    <a:lnTo>
                      <a:pt x="150" y="185"/>
                    </a:lnTo>
                    <a:lnTo>
                      <a:pt x="147" y="185"/>
                    </a:lnTo>
                    <a:lnTo>
                      <a:pt x="143" y="183"/>
                    </a:lnTo>
                    <a:lnTo>
                      <a:pt x="142" y="183"/>
                    </a:lnTo>
                    <a:lnTo>
                      <a:pt x="142" y="180"/>
                    </a:lnTo>
                    <a:lnTo>
                      <a:pt x="146" y="173"/>
                    </a:lnTo>
                    <a:lnTo>
                      <a:pt x="146" y="172"/>
                    </a:lnTo>
                    <a:lnTo>
                      <a:pt x="142" y="172"/>
                    </a:lnTo>
                    <a:lnTo>
                      <a:pt x="136" y="176"/>
                    </a:lnTo>
                    <a:lnTo>
                      <a:pt x="134" y="180"/>
                    </a:lnTo>
                    <a:lnTo>
                      <a:pt x="132" y="180"/>
                    </a:lnTo>
                    <a:lnTo>
                      <a:pt x="128" y="176"/>
                    </a:lnTo>
                    <a:lnTo>
                      <a:pt x="127" y="175"/>
                    </a:lnTo>
                    <a:lnTo>
                      <a:pt x="121" y="170"/>
                    </a:lnTo>
                    <a:lnTo>
                      <a:pt x="118" y="167"/>
                    </a:lnTo>
                    <a:lnTo>
                      <a:pt x="117" y="165"/>
                    </a:lnTo>
                    <a:lnTo>
                      <a:pt x="114" y="162"/>
                    </a:lnTo>
                    <a:lnTo>
                      <a:pt x="114" y="160"/>
                    </a:lnTo>
                    <a:lnTo>
                      <a:pt x="111" y="160"/>
                    </a:lnTo>
                    <a:lnTo>
                      <a:pt x="110" y="159"/>
                    </a:lnTo>
                    <a:lnTo>
                      <a:pt x="107" y="158"/>
                    </a:lnTo>
                    <a:lnTo>
                      <a:pt x="103" y="152"/>
                    </a:lnTo>
                    <a:lnTo>
                      <a:pt x="101" y="146"/>
                    </a:lnTo>
                    <a:lnTo>
                      <a:pt x="101" y="145"/>
                    </a:lnTo>
                    <a:lnTo>
                      <a:pt x="107" y="142"/>
                    </a:lnTo>
                    <a:lnTo>
                      <a:pt x="108" y="135"/>
                    </a:lnTo>
                    <a:lnTo>
                      <a:pt x="110" y="132"/>
                    </a:lnTo>
                    <a:lnTo>
                      <a:pt x="110" y="130"/>
                    </a:lnTo>
                    <a:lnTo>
                      <a:pt x="107" y="130"/>
                    </a:lnTo>
                    <a:lnTo>
                      <a:pt x="100" y="128"/>
                    </a:lnTo>
                    <a:lnTo>
                      <a:pt x="98" y="121"/>
                    </a:lnTo>
                    <a:lnTo>
                      <a:pt x="91" y="114"/>
                    </a:lnTo>
                    <a:lnTo>
                      <a:pt x="91" y="107"/>
                    </a:lnTo>
                    <a:lnTo>
                      <a:pt x="89" y="103"/>
                    </a:lnTo>
                    <a:lnTo>
                      <a:pt x="76" y="92"/>
                    </a:lnTo>
                    <a:lnTo>
                      <a:pt x="74" y="86"/>
                    </a:lnTo>
                    <a:lnTo>
                      <a:pt x="72" y="81"/>
                    </a:lnTo>
                    <a:lnTo>
                      <a:pt x="71" y="81"/>
                    </a:lnTo>
                    <a:lnTo>
                      <a:pt x="69" y="79"/>
                    </a:lnTo>
                    <a:lnTo>
                      <a:pt x="67" y="78"/>
                    </a:lnTo>
                    <a:lnTo>
                      <a:pt x="62" y="72"/>
                    </a:lnTo>
                    <a:lnTo>
                      <a:pt x="60" y="67"/>
                    </a:lnTo>
                    <a:lnTo>
                      <a:pt x="61" y="64"/>
                    </a:lnTo>
                    <a:lnTo>
                      <a:pt x="65" y="60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9" y="61"/>
                    </a:lnTo>
                    <a:lnTo>
                      <a:pt x="76" y="54"/>
                    </a:lnTo>
                    <a:lnTo>
                      <a:pt x="75" y="53"/>
                    </a:lnTo>
                    <a:lnTo>
                      <a:pt x="72" y="48"/>
                    </a:lnTo>
                    <a:lnTo>
                      <a:pt x="69" y="45"/>
                    </a:lnTo>
                    <a:lnTo>
                      <a:pt x="64" y="45"/>
                    </a:lnTo>
                    <a:lnTo>
                      <a:pt x="58" y="43"/>
                    </a:lnTo>
                    <a:lnTo>
                      <a:pt x="53" y="47"/>
                    </a:lnTo>
                    <a:lnTo>
                      <a:pt x="53" y="51"/>
                    </a:lnTo>
                    <a:lnTo>
                      <a:pt x="54" y="54"/>
                    </a:lnTo>
                    <a:lnTo>
                      <a:pt x="55" y="55"/>
                    </a:lnTo>
                    <a:lnTo>
                      <a:pt x="57" y="58"/>
                    </a:lnTo>
                    <a:lnTo>
                      <a:pt x="55" y="60"/>
                    </a:lnTo>
                    <a:lnTo>
                      <a:pt x="54" y="60"/>
                    </a:lnTo>
                    <a:lnTo>
                      <a:pt x="53" y="58"/>
                    </a:lnTo>
                    <a:lnTo>
                      <a:pt x="50" y="57"/>
                    </a:lnTo>
                    <a:lnTo>
                      <a:pt x="45" y="51"/>
                    </a:lnTo>
                    <a:lnTo>
                      <a:pt x="44" y="48"/>
                    </a:lnTo>
                    <a:lnTo>
                      <a:pt x="44" y="43"/>
                    </a:lnTo>
                    <a:lnTo>
                      <a:pt x="45" y="42"/>
                    </a:lnTo>
                    <a:lnTo>
                      <a:pt x="45" y="38"/>
                    </a:lnTo>
                    <a:lnTo>
                      <a:pt x="43" y="32"/>
                    </a:lnTo>
                    <a:lnTo>
                      <a:pt x="43" y="31"/>
                    </a:lnTo>
                    <a:lnTo>
                      <a:pt x="41" y="29"/>
                    </a:lnTo>
                    <a:lnTo>
                      <a:pt x="38" y="22"/>
                    </a:lnTo>
                    <a:lnTo>
                      <a:pt x="40" y="19"/>
                    </a:lnTo>
                    <a:lnTo>
                      <a:pt x="40" y="14"/>
                    </a:lnTo>
                    <a:lnTo>
                      <a:pt x="38" y="12"/>
                    </a:lnTo>
                    <a:lnTo>
                      <a:pt x="36" y="8"/>
                    </a:lnTo>
                    <a:lnTo>
                      <a:pt x="36" y="7"/>
                    </a:lnTo>
                    <a:lnTo>
                      <a:pt x="34" y="7"/>
                    </a:lnTo>
                    <a:lnTo>
                      <a:pt x="33" y="5"/>
                    </a:lnTo>
                    <a:lnTo>
                      <a:pt x="30" y="4"/>
                    </a:lnTo>
                    <a:lnTo>
                      <a:pt x="26" y="4"/>
                    </a:lnTo>
                    <a:lnTo>
                      <a:pt x="8" y="0"/>
                    </a:lnTo>
                    <a:lnTo>
                      <a:pt x="5" y="1"/>
                    </a:lnTo>
                    <a:lnTo>
                      <a:pt x="1" y="1"/>
                    </a:lnTo>
                    <a:lnTo>
                      <a:pt x="0" y="5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2" name="Freeform 6591">
                <a:extLst>
                  <a:ext uri="{FF2B5EF4-FFF2-40B4-BE49-F238E27FC236}">
                    <a16:creationId xmlns:a16="http://schemas.microsoft.com/office/drawing/2014/main" id="{555A7B47-6B27-7AC2-DB48-3D14B2672B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9" y="3480"/>
                <a:ext cx="2" cy="2"/>
              </a:xfrm>
              <a:custGeom>
                <a:avLst/>
                <a:gdLst>
                  <a:gd name="T0" fmla="*/ 0 w 7"/>
                  <a:gd name="T1" fmla="*/ 0 h 7"/>
                  <a:gd name="T2" fmla="*/ 5 w 7"/>
                  <a:gd name="T3" fmla="*/ 7 h 7"/>
                  <a:gd name="T4" fmla="*/ 7 w 7"/>
                  <a:gd name="T5" fmla="*/ 7 h 7"/>
                  <a:gd name="T6" fmla="*/ 7 w 7"/>
                  <a:gd name="T7" fmla="*/ 6 h 7"/>
                  <a:gd name="T8" fmla="*/ 4 w 7"/>
                  <a:gd name="T9" fmla="*/ 3 h 7"/>
                  <a:gd name="T10" fmla="*/ 0 w 7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7">
                    <a:moveTo>
                      <a:pt x="0" y="0"/>
                    </a:moveTo>
                    <a:lnTo>
                      <a:pt x="5" y="7"/>
                    </a:lnTo>
                    <a:lnTo>
                      <a:pt x="7" y="7"/>
                    </a:lnTo>
                    <a:lnTo>
                      <a:pt x="7" y="6"/>
                    </a:lnTo>
                    <a:lnTo>
                      <a:pt x="4" y="3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3" name="Freeform 6592">
                <a:extLst>
                  <a:ext uri="{FF2B5EF4-FFF2-40B4-BE49-F238E27FC236}">
                    <a16:creationId xmlns:a16="http://schemas.microsoft.com/office/drawing/2014/main" id="{DA305298-7A4B-1DC8-250B-4EC27BC5FD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1" y="3515"/>
                <a:ext cx="8" cy="7"/>
              </a:xfrm>
              <a:custGeom>
                <a:avLst/>
                <a:gdLst>
                  <a:gd name="T0" fmla="*/ 2 w 33"/>
                  <a:gd name="T1" fmla="*/ 19 h 29"/>
                  <a:gd name="T2" fmla="*/ 0 w 33"/>
                  <a:gd name="T3" fmla="*/ 22 h 29"/>
                  <a:gd name="T4" fmla="*/ 2 w 33"/>
                  <a:gd name="T5" fmla="*/ 27 h 29"/>
                  <a:gd name="T6" fmla="*/ 4 w 33"/>
                  <a:gd name="T7" fmla="*/ 29 h 29"/>
                  <a:gd name="T8" fmla="*/ 6 w 33"/>
                  <a:gd name="T9" fmla="*/ 29 h 29"/>
                  <a:gd name="T10" fmla="*/ 6 w 33"/>
                  <a:gd name="T11" fmla="*/ 28 h 29"/>
                  <a:gd name="T12" fmla="*/ 18 w 33"/>
                  <a:gd name="T13" fmla="*/ 12 h 29"/>
                  <a:gd name="T14" fmla="*/ 25 w 33"/>
                  <a:gd name="T15" fmla="*/ 8 h 29"/>
                  <a:gd name="T16" fmla="*/ 31 w 33"/>
                  <a:gd name="T17" fmla="*/ 5 h 29"/>
                  <a:gd name="T18" fmla="*/ 32 w 33"/>
                  <a:gd name="T19" fmla="*/ 4 h 29"/>
                  <a:gd name="T20" fmla="*/ 33 w 33"/>
                  <a:gd name="T21" fmla="*/ 4 h 29"/>
                  <a:gd name="T22" fmla="*/ 33 w 33"/>
                  <a:gd name="T23" fmla="*/ 1 h 29"/>
                  <a:gd name="T24" fmla="*/ 32 w 33"/>
                  <a:gd name="T25" fmla="*/ 0 h 29"/>
                  <a:gd name="T26" fmla="*/ 24 w 33"/>
                  <a:gd name="T27" fmla="*/ 0 h 29"/>
                  <a:gd name="T28" fmla="*/ 20 w 33"/>
                  <a:gd name="T29" fmla="*/ 3 h 29"/>
                  <a:gd name="T30" fmla="*/ 16 w 33"/>
                  <a:gd name="T31" fmla="*/ 8 h 29"/>
                  <a:gd name="T32" fmla="*/ 14 w 33"/>
                  <a:gd name="T33" fmla="*/ 11 h 29"/>
                  <a:gd name="T34" fmla="*/ 11 w 33"/>
                  <a:gd name="T35" fmla="*/ 14 h 29"/>
                  <a:gd name="T36" fmla="*/ 9 w 33"/>
                  <a:gd name="T37" fmla="*/ 15 h 29"/>
                  <a:gd name="T38" fmla="*/ 7 w 33"/>
                  <a:gd name="T39" fmla="*/ 17 h 29"/>
                  <a:gd name="T40" fmla="*/ 4 w 33"/>
                  <a:gd name="T41" fmla="*/ 17 h 29"/>
                  <a:gd name="T42" fmla="*/ 2 w 33"/>
                  <a:gd name="T43" fmla="*/ 1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3" h="29">
                    <a:moveTo>
                      <a:pt x="2" y="19"/>
                    </a:moveTo>
                    <a:lnTo>
                      <a:pt x="0" y="22"/>
                    </a:lnTo>
                    <a:lnTo>
                      <a:pt x="2" y="27"/>
                    </a:lnTo>
                    <a:lnTo>
                      <a:pt x="4" y="29"/>
                    </a:lnTo>
                    <a:lnTo>
                      <a:pt x="6" y="29"/>
                    </a:lnTo>
                    <a:lnTo>
                      <a:pt x="6" y="28"/>
                    </a:lnTo>
                    <a:lnTo>
                      <a:pt x="18" y="12"/>
                    </a:lnTo>
                    <a:lnTo>
                      <a:pt x="25" y="8"/>
                    </a:lnTo>
                    <a:lnTo>
                      <a:pt x="31" y="5"/>
                    </a:lnTo>
                    <a:lnTo>
                      <a:pt x="32" y="4"/>
                    </a:lnTo>
                    <a:lnTo>
                      <a:pt x="33" y="4"/>
                    </a:lnTo>
                    <a:lnTo>
                      <a:pt x="33" y="1"/>
                    </a:lnTo>
                    <a:lnTo>
                      <a:pt x="32" y="0"/>
                    </a:lnTo>
                    <a:lnTo>
                      <a:pt x="24" y="0"/>
                    </a:lnTo>
                    <a:lnTo>
                      <a:pt x="20" y="3"/>
                    </a:lnTo>
                    <a:lnTo>
                      <a:pt x="16" y="8"/>
                    </a:lnTo>
                    <a:lnTo>
                      <a:pt x="14" y="11"/>
                    </a:lnTo>
                    <a:lnTo>
                      <a:pt x="11" y="14"/>
                    </a:lnTo>
                    <a:lnTo>
                      <a:pt x="9" y="15"/>
                    </a:lnTo>
                    <a:lnTo>
                      <a:pt x="7" y="17"/>
                    </a:lnTo>
                    <a:lnTo>
                      <a:pt x="4" y="17"/>
                    </a:lnTo>
                    <a:lnTo>
                      <a:pt x="2" y="19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4" name="Freeform 6593">
                <a:extLst>
                  <a:ext uri="{FF2B5EF4-FFF2-40B4-BE49-F238E27FC236}">
                    <a16:creationId xmlns:a16="http://schemas.microsoft.com/office/drawing/2014/main" id="{F895CBED-EA47-5766-2945-FBF5658164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3" y="3510"/>
                <a:ext cx="9" cy="4"/>
              </a:xfrm>
              <a:custGeom>
                <a:avLst/>
                <a:gdLst>
                  <a:gd name="T0" fmla="*/ 33 w 38"/>
                  <a:gd name="T1" fmla="*/ 0 h 15"/>
                  <a:gd name="T2" fmla="*/ 24 w 38"/>
                  <a:gd name="T3" fmla="*/ 1 h 15"/>
                  <a:gd name="T4" fmla="*/ 9 w 38"/>
                  <a:gd name="T5" fmla="*/ 9 h 15"/>
                  <a:gd name="T6" fmla="*/ 4 w 38"/>
                  <a:gd name="T7" fmla="*/ 9 h 15"/>
                  <a:gd name="T8" fmla="*/ 3 w 38"/>
                  <a:gd name="T9" fmla="*/ 11 h 15"/>
                  <a:gd name="T10" fmla="*/ 2 w 38"/>
                  <a:gd name="T11" fmla="*/ 11 h 15"/>
                  <a:gd name="T12" fmla="*/ 0 w 38"/>
                  <a:gd name="T13" fmla="*/ 12 h 15"/>
                  <a:gd name="T14" fmla="*/ 3 w 38"/>
                  <a:gd name="T15" fmla="*/ 15 h 15"/>
                  <a:gd name="T16" fmla="*/ 15 w 38"/>
                  <a:gd name="T17" fmla="*/ 15 h 15"/>
                  <a:gd name="T18" fmla="*/ 18 w 38"/>
                  <a:gd name="T19" fmla="*/ 14 h 15"/>
                  <a:gd name="T20" fmla="*/ 29 w 38"/>
                  <a:gd name="T21" fmla="*/ 11 h 15"/>
                  <a:gd name="T22" fmla="*/ 35 w 38"/>
                  <a:gd name="T23" fmla="*/ 8 h 15"/>
                  <a:gd name="T24" fmla="*/ 38 w 38"/>
                  <a:gd name="T25" fmla="*/ 1 h 15"/>
                  <a:gd name="T26" fmla="*/ 33 w 38"/>
                  <a:gd name="T27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8" h="15">
                    <a:moveTo>
                      <a:pt x="33" y="0"/>
                    </a:moveTo>
                    <a:lnTo>
                      <a:pt x="24" y="1"/>
                    </a:lnTo>
                    <a:lnTo>
                      <a:pt x="9" y="9"/>
                    </a:lnTo>
                    <a:lnTo>
                      <a:pt x="4" y="9"/>
                    </a:lnTo>
                    <a:lnTo>
                      <a:pt x="3" y="11"/>
                    </a:lnTo>
                    <a:lnTo>
                      <a:pt x="2" y="11"/>
                    </a:lnTo>
                    <a:lnTo>
                      <a:pt x="0" y="12"/>
                    </a:lnTo>
                    <a:lnTo>
                      <a:pt x="3" y="15"/>
                    </a:lnTo>
                    <a:lnTo>
                      <a:pt x="15" y="15"/>
                    </a:lnTo>
                    <a:lnTo>
                      <a:pt x="18" y="14"/>
                    </a:lnTo>
                    <a:lnTo>
                      <a:pt x="29" y="11"/>
                    </a:lnTo>
                    <a:lnTo>
                      <a:pt x="35" y="8"/>
                    </a:lnTo>
                    <a:lnTo>
                      <a:pt x="38" y="1"/>
                    </a:lnTo>
                    <a:lnTo>
                      <a:pt x="33" y="0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5" name="Freeform 6594">
                <a:extLst>
                  <a:ext uri="{FF2B5EF4-FFF2-40B4-BE49-F238E27FC236}">
                    <a16:creationId xmlns:a16="http://schemas.microsoft.com/office/drawing/2014/main" id="{DCED0CAD-64D3-37F3-E427-01B213836A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3" y="3057"/>
                <a:ext cx="24" cy="23"/>
              </a:xfrm>
              <a:custGeom>
                <a:avLst/>
                <a:gdLst>
                  <a:gd name="T0" fmla="*/ 91 w 94"/>
                  <a:gd name="T1" fmla="*/ 0 h 92"/>
                  <a:gd name="T2" fmla="*/ 94 w 94"/>
                  <a:gd name="T3" fmla="*/ 42 h 92"/>
                  <a:gd name="T4" fmla="*/ 82 w 94"/>
                  <a:gd name="T5" fmla="*/ 57 h 92"/>
                  <a:gd name="T6" fmla="*/ 80 w 94"/>
                  <a:gd name="T7" fmla="*/ 73 h 92"/>
                  <a:gd name="T8" fmla="*/ 73 w 94"/>
                  <a:gd name="T9" fmla="*/ 80 h 92"/>
                  <a:gd name="T10" fmla="*/ 63 w 94"/>
                  <a:gd name="T11" fmla="*/ 83 h 92"/>
                  <a:gd name="T12" fmla="*/ 51 w 94"/>
                  <a:gd name="T13" fmla="*/ 92 h 92"/>
                  <a:gd name="T14" fmla="*/ 39 w 94"/>
                  <a:gd name="T15" fmla="*/ 89 h 92"/>
                  <a:gd name="T16" fmla="*/ 0 w 94"/>
                  <a:gd name="T17" fmla="*/ 49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4" h="92">
                    <a:moveTo>
                      <a:pt x="91" y="0"/>
                    </a:moveTo>
                    <a:lnTo>
                      <a:pt x="94" y="42"/>
                    </a:lnTo>
                    <a:lnTo>
                      <a:pt x="82" y="57"/>
                    </a:lnTo>
                    <a:lnTo>
                      <a:pt x="80" y="73"/>
                    </a:lnTo>
                    <a:lnTo>
                      <a:pt x="73" y="80"/>
                    </a:lnTo>
                    <a:lnTo>
                      <a:pt x="63" y="83"/>
                    </a:lnTo>
                    <a:lnTo>
                      <a:pt x="51" y="92"/>
                    </a:lnTo>
                    <a:lnTo>
                      <a:pt x="39" y="89"/>
                    </a:lnTo>
                    <a:lnTo>
                      <a:pt x="0" y="49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6" name="Freeform 6595">
                <a:extLst>
                  <a:ext uri="{FF2B5EF4-FFF2-40B4-BE49-F238E27FC236}">
                    <a16:creationId xmlns:a16="http://schemas.microsoft.com/office/drawing/2014/main" id="{3AD374C3-F158-8415-863E-FF77361D60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2" y="3398"/>
                <a:ext cx="122" cy="43"/>
              </a:xfrm>
              <a:custGeom>
                <a:avLst/>
                <a:gdLst>
                  <a:gd name="T0" fmla="*/ 0 w 485"/>
                  <a:gd name="T1" fmla="*/ 121 h 171"/>
                  <a:gd name="T2" fmla="*/ 3 w 485"/>
                  <a:gd name="T3" fmla="*/ 118 h 171"/>
                  <a:gd name="T4" fmla="*/ 32 w 485"/>
                  <a:gd name="T5" fmla="*/ 95 h 171"/>
                  <a:gd name="T6" fmla="*/ 39 w 485"/>
                  <a:gd name="T7" fmla="*/ 89 h 171"/>
                  <a:gd name="T8" fmla="*/ 43 w 485"/>
                  <a:gd name="T9" fmla="*/ 88 h 171"/>
                  <a:gd name="T10" fmla="*/ 63 w 485"/>
                  <a:gd name="T11" fmla="*/ 74 h 171"/>
                  <a:gd name="T12" fmla="*/ 109 w 485"/>
                  <a:gd name="T13" fmla="*/ 48 h 171"/>
                  <a:gd name="T14" fmla="*/ 119 w 485"/>
                  <a:gd name="T15" fmla="*/ 44 h 171"/>
                  <a:gd name="T16" fmla="*/ 126 w 485"/>
                  <a:gd name="T17" fmla="*/ 39 h 171"/>
                  <a:gd name="T18" fmla="*/ 134 w 485"/>
                  <a:gd name="T19" fmla="*/ 37 h 171"/>
                  <a:gd name="T20" fmla="*/ 141 w 485"/>
                  <a:gd name="T21" fmla="*/ 32 h 171"/>
                  <a:gd name="T22" fmla="*/ 143 w 485"/>
                  <a:gd name="T23" fmla="*/ 31 h 171"/>
                  <a:gd name="T24" fmla="*/ 145 w 485"/>
                  <a:gd name="T25" fmla="*/ 31 h 171"/>
                  <a:gd name="T26" fmla="*/ 151 w 485"/>
                  <a:gd name="T27" fmla="*/ 28 h 171"/>
                  <a:gd name="T28" fmla="*/ 152 w 485"/>
                  <a:gd name="T29" fmla="*/ 27 h 171"/>
                  <a:gd name="T30" fmla="*/ 161 w 485"/>
                  <a:gd name="T31" fmla="*/ 24 h 171"/>
                  <a:gd name="T32" fmla="*/ 181 w 485"/>
                  <a:gd name="T33" fmla="*/ 14 h 171"/>
                  <a:gd name="T34" fmla="*/ 184 w 485"/>
                  <a:gd name="T35" fmla="*/ 14 h 171"/>
                  <a:gd name="T36" fmla="*/ 194 w 485"/>
                  <a:gd name="T37" fmla="*/ 10 h 171"/>
                  <a:gd name="T38" fmla="*/ 197 w 485"/>
                  <a:gd name="T39" fmla="*/ 10 h 171"/>
                  <a:gd name="T40" fmla="*/ 231 w 485"/>
                  <a:gd name="T41" fmla="*/ 1 h 171"/>
                  <a:gd name="T42" fmla="*/ 237 w 485"/>
                  <a:gd name="T43" fmla="*/ 1 h 171"/>
                  <a:gd name="T44" fmla="*/ 248 w 485"/>
                  <a:gd name="T45" fmla="*/ 0 h 171"/>
                  <a:gd name="T46" fmla="*/ 304 w 485"/>
                  <a:gd name="T47" fmla="*/ 3 h 171"/>
                  <a:gd name="T48" fmla="*/ 314 w 485"/>
                  <a:gd name="T49" fmla="*/ 4 h 171"/>
                  <a:gd name="T50" fmla="*/ 316 w 485"/>
                  <a:gd name="T51" fmla="*/ 6 h 171"/>
                  <a:gd name="T52" fmla="*/ 320 w 485"/>
                  <a:gd name="T53" fmla="*/ 6 h 171"/>
                  <a:gd name="T54" fmla="*/ 324 w 485"/>
                  <a:gd name="T55" fmla="*/ 8 h 171"/>
                  <a:gd name="T56" fmla="*/ 341 w 485"/>
                  <a:gd name="T57" fmla="*/ 17 h 171"/>
                  <a:gd name="T58" fmla="*/ 353 w 485"/>
                  <a:gd name="T59" fmla="*/ 28 h 171"/>
                  <a:gd name="T60" fmla="*/ 353 w 485"/>
                  <a:gd name="T61" fmla="*/ 29 h 171"/>
                  <a:gd name="T62" fmla="*/ 363 w 485"/>
                  <a:gd name="T63" fmla="*/ 44 h 171"/>
                  <a:gd name="T64" fmla="*/ 363 w 485"/>
                  <a:gd name="T65" fmla="*/ 54 h 171"/>
                  <a:gd name="T66" fmla="*/ 362 w 485"/>
                  <a:gd name="T67" fmla="*/ 56 h 171"/>
                  <a:gd name="T68" fmla="*/ 362 w 485"/>
                  <a:gd name="T69" fmla="*/ 57 h 171"/>
                  <a:gd name="T70" fmla="*/ 360 w 485"/>
                  <a:gd name="T71" fmla="*/ 59 h 171"/>
                  <a:gd name="T72" fmla="*/ 355 w 485"/>
                  <a:gd name="T73" fmla="*/ 61 h 171"/>
                  <a:gd name="T74" fmla="*/ 353 w 485"/>
                  <a:gd name="T75" fmla="*/ 61 h 171"/>
                  <a:gd name="T76" fmla="*/ 352 w 485"/>
                  <a:gd name="T77" fmla="*/ 60 h 171"/>
                  <a:gd name="T78" fmla="*/ 335 w 485"/>
                  <a:gd name="T79" fmla="*/ 85 h 171"/>
                  <a:gd name="T80" fmla="*/ 335 w 485"/>
                  <a:gd name="T81" fmla="*/ 89 h 171"/>
                  <a:gd name="T82" fmla="*/ 337 w 485"/>
                  <a:gd name="T83" fmla="*/ 91 h 171"/>
                  <a:gd name="T84" fmla="*/ 337 w 485"/>
                  <a:gd name="T85" fmla="*/ 94 h 171"/>
                  <a:gd name="T86" fmla="*/ 344 w 485"/>
                  <a:gd name="T87" fmla="*/ 109 h 171"/>
                  <a:gd name="T88" fmla="*/ 344 w 485"/>
                  <a:gd name="T89" fmla="*/ 111 h 171"/>
                  <a:gd name="T90" fmla="*/ 349 w 485"/>
                  <a:gd name="T91" fmla="*/ 119 h 171"/>
                  <a:gd name="T92" fmla="*/ 363 w 485"/>
                  <a:gd name="T93" fmla="*/ 134 h 171"/>
                  <a:gd name="T94" fmla="*/ 366 w 485"/>
                  <a:gd name="T95" fmla="*/ 135 h 171"/>
                  <a:gd name="T96" fmla="*/ 368 w 485"/>
                  <a:gd name="T97" fmla="*/ 137 h 171"/>
                  <a:gd name="T98" fmla="*/ 384 w 485"/>
                  <a:gd name="T99" fmla="*/ 144 h 171"/>
                  <a:gd name="T100" fmla="*/ 385 w 485"/>
                  <a:gd name="T101" fmla="*/ 145 h 171"/>
                  <a:gd name="T102" fmla="*/ 394 w 485"/>
                  <a:gd name="T103" fmla="*/ 148 h 171"/>
                  <a:gd name="T104" fmla="*/ 397 w 485"/>
                  <a:gd name="T105" fmla="*/ 150 h 171"/>
                  <a:gd name="T106" fmla="*/ 418 w 485"/>
                  <a:gd name="T107" fmla="*/ 157 h 171"/>
                  <a:gd name="T108" fmla="*/ 426 w 485"/>
                  <a:gd name="T109" fmla="*/ 158 h 171"/>
                  <a:gd name="T110" fmla="*/ 447 w 485"/>
                  <a:gd name="T111" fmla="*/ 164 h 171"/>
                  <a:gd name="T112" fmla="*/ 468 w 485"/>
                  <a:gd name="T113" fmla="*/ 166 h 171"/>
                  <a:gd name="T114" fmla="*/ 485 w 485"/>
                  <a:gd name="T115" fmla="*/ 171 h 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485" h="171">
                    <a:moveTo>
                      <a:pt x="0" y="121"/>
                    </a:moveTo>
                    <a:lnTo>
                      <a:pt x="3" y="118"/>
                    </a:lnTo>
                    <a:lnTo>
                      <a:pt x="32" y="95"/>
                    </a:lnTo>
                    <a:lnTo>
                      <a:pt x="39" y="89"/>
                    </a:lnTo>
                    <a:lnTo>
                      <a:pt x="43" y="88"/>
                    </a:lnTo>
                    <a:lnTo>
                      <a:pt x="63" y="74"/>
                    </a:lnTo>
                    <a:lnTo>
                      <a:pt x="109" y="48"/>
                    </a:lnTo>
                    <a:lnTo>
                      <a:pt x="119" y="44"/>
                    </a:lnTo>
                    <a:lnTo>
                      <a:pt x="126" y="39"/>
                    </a:lnTo>
                    <a:lnTo>
                      <a:pt x="134" y="37"/>
                    </a:lnTo>
                    <a:lnTo>
                      <a:pt x="141" y="32"/>
                    </a:lnTo>
                    <a:lnTo>
                      <a:pt x="143" y="31"/>
                    </a:lnTo>
                    <a:lnTo>
                      <a:pt x="145" y="31"/>
                    </a:lnTo>
                    <a:lnTo>
                      <a:pt x="151" y="28"/>
                    </a:lnTo>
                    <a:lnTo>
                      <a:pt x="152" y="27"/>
                    </a:lnTo>
                    <a:lnTo>
                      <a:pt x="161" y="24"/>
                    </a:lnTo>
                    <a:lnTo>
                      <a:pt x="181" y="14"/>
                    </a:lnTo>
                    <a:lnTo>
                      <a:pt x="184" y="14"/>
                    </a:lnTo>
                    <a:lnTo>
                      <a:pt x="194" y="10"/>
                    </a:lnTo>
                    <a:lnTo>
                      <a:pt x="197" y="10"/>
                    </a:lnTo>
                    <a:lnTo>
                      <a:pt x="231" y="1"/>
                    </a:lnTo>
                    <a:lnTo>
                      <a:pt x="237" y="1"/>
                    </a:lnTo>
                    <a:lnTo>
                      <a:pt x="248" y="0"/>
                    </a:lnTo>
                    <a:lnTo>
                      <a:pt x="304" y="3"/>
                    </a:lnTo>
                    <a:lnTo>
                      <a:pt x="314" y="4"/>
                    </a:lnTo>
                    <a:lnTo>
                      <a:pt x="316" y="6"/>
                    </a:lnTo>
                    <a:lnTo>
                      <a:pt x="320" y="6"/>
                    </a:lnTo>
                    <a:lnTo>
                      <a:pt x="324" y="8"/>
                    </a:lnTo>
                    <a:lnTo>
                      <a:pt x="341" y="17"/>
                    </a:lnTo>
                    <a:lnTo>
                      <a:pt x="353" y="28"/>
                    </a:lnTo>
                    <a:lnTo>
                      <a:pt x="353" y="29"/>
                    </a:lnTo>
                    <a:lnTo>
                      <a:pt x="363" y="44"/>
                    </a:lnTo>
                    <a:lnTo>
                      <a:pt x="363" y="54"/>
                    </a:lnTo>
                    <a:lnTo>
                      <a:pt x="362" y="56"/>
                    </a:lnTo>
                    <a:lnTo>
                      <a:pt x="362" y="57"/>
                    </a:lnTo>
                    <a:lnTo>
                      <a:pt x="360" y="59"/>
                    </a:lnTo>
                    <a:lnTo>
                      <a:pt x="355" y="61"/>
                    </a:lnTo>
                    <a:lnTo>
                      <a:pt x="353" y="61"/>
                    </a:lnTo>
                    <a:lnTo>
                      <a:pt x="352" y="60"/>
                    </a:lnTo>
                    <a:lnTo>
                      <a:pt x="335" y="85"/>
                    </a:lnTo>
                    <a:lnTo>
                      <a:pt x="335" y="89"/>
                    </a:lnTo>
                    <a:lnTo>
                      <a:pt x="337" y="91"/>
                    </a:lnTo>
                    <a:lnTo>
                      <a:pt x="337" y="94"/>
                    </a:lnTo>
                    <a:lnTo>
                      <a:pt x="344" y="109"/>
                    </a:lnTo>
                    <a:lnTo>
                      <a:pt x="344" y="111"/>
                    </a:lnTo>
                    <a:lnTo>
                      <a:pt x="349" y="119"/>
                    </a:lnTo>
                    <a:lnTo>
                      <a:pt x="363" y="134"/>
                    </a:lnTo>
                    <a:lnTo>
                      <a:pt x="366" y="135"/>
                    </a:lnTo>
                    <a:lnTo>
                      <a:pt x="368" y="137"/>
                    </a:lnTo>
                    <a:lnTo>
                      <a:pt x="384" y="144"/>
                    </a:lnTo>
                    <a:lnTo>
                      <a:pt x="385" y="145"/>
                    </a:lnTo>
                    <a:lnTo>
                      <a:pt x="394" y="148"/>
                    </a:lnTo>
                    <a:lnTo>
                      <a:pt x="397" y="150"/>
                    </a:lnTo>
                    <a:lnTo>
                      <a:pt x="418" y="157"/>
                    </a:lnTo>
                    <a:lnTo>
                      <a:pt x="426" y="158"/>
                    </a:lnTo>
                    <a:lnTo>
                      <a:pt x="447" y="164"/>
                    </a:lnTo>
                    <a:lnTo>
                      <a:pt x="468" y="166"/>
                    </a:lnTo>
                    <a:lnTo>
                      <a:pt x="485" y="171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7" name="Freeform 6596">
                <a:extLst>
                  <a:ext uri="{FF2B5EF4-FFF2-40B4-BE49-F238E27FC236}">
                    <a16:creationId xmlns:a16="http://schemas.microsoft.com/office/drawing/2014/main" id="{C1FA93FC-0115-78F2-1DF6-4ED72DD9B1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2" y="3438"/>
                <a:ext cx="1" cy="1"/>
              </a:xfrm>
              <a:custGeom>
                <a:avLst/>
                <a:gdLst>
                  <a:gd name="T0" fmla="*/ 0 w 4"/>
                  <a:gd name="T1" fmla="*/ 6 h 6"/>
                  <a:gd name="T2" fmla="*/ 1 w 4"/>
                  <a:gd name="T3" fmla="*/ 2 h 6"/>
                  <a:gd name="T4" fmla="*/ 3 w 4"/>
                  <a:gd name="T5" fmla="*/ 0 h 6"/>
                  <a:gd name="T6" fmla="*/ 4 w 4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6">
                    <a:moveTo>
                      <a:pt x="0" y="6"/>
                    </a:moveTo>
                    <a:lnTo>
                      <a:pt x="1" y="2"/>
                    </a:lnTo>
                    <a:lnTo>
                      <a:pt x="3" y="0"/>
                    </a:lnTo>
                    <a:lnTo>
                      <a:pt x="4" y="0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8" name="Freeform 6597">
                <a:extLst>
                  <a:ext uri="{FF2B5EF4-FFF2-40B4-BE49-F238E27FC236}">
                    <a16:creationId xmlns:a16="http://schemas.microsoft.com/office/drawing/2014/main" id="{76006774-EFBC-690F-5820-18C53D9FAB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3" y="3430"/>
                <a:ext cx="6" cy="7"/>
              </a:xfrm>
              <a:custGeom>
                <a:avLst/>
                <a:gdLst>
                  <a:gd name="T0" fmla="*/ 0 w 24"/>
                  <a:gd name="T1" fmla="*/ 27 h 27"/>
                  <a:gd name="T2" fmla="*/ 0 w 24"/>
                  <a:gd name="T3" fmla="*/ 24 h 27"/>
                  <a:gd name="T4" fmla="*/ 24 w 24"/>
                  <a:gd name="T5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4" h="27">
                    <a:moveTo>
                      <a:pt x="0" y="27"/>
                    </a:moveTo>
                    <a:lnTo>
                      <a:pt x="0" y="24"/>
                    </a:lnTo>
                    <a:lnTo>
                      <a:pt x="24" y="0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9" name="Freeform 6598">
                <a:extLst>
                  <a:ext uri="{FF2B5EF4-FFF2-40B4-BE49-F238E27FC236}">
                    <a16:creationId xmlns:a16="http://schemas.microsoft.com/office/drawing/2014/main" id="{7BC3C647-F8B0-9A76-C2AF-74444E1047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3" y="3428"/>
                <a:ext cx="9" cy="9"/>
              </a:xfrm>
              <a:custGeom>
                <a:avLst/>
                <a:gdLst>
                  <a:gd name="T0" fmla="*/ 0 w 37"/>
                  <a:gd name="T1" fmla="*/ 35 h 35"/>
                  <a:gd name="T2" fmla="*/ 2 w 37"/>
                  <a:gd name="T3" fmla="*/ 34 h 35"/>
                  <a:gd name="T4" fmla="*/ 5 w 37"/>
                  <a:gd name="T5" fmla="*/ 29 h 35"/>
                  <a:gd name="T6" fmla="*/ 30 w 37"/>
                  <a:gd name="T7" fmla="*/ 5 h 35"/>
                  <a:gd name="T8" fmla="*/ 37 w 37"/>
                  <a:gd name="T9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7" h="35">
                    <a:moveTo>
                      <a:pt x="0" y="35"/>
                    </a:moveTo>
                    <a:lnTo>
                      <a:pt x="2" y="34"/>
                    </a:lnTo>
                    <a:lnTo>
                      <a:pt x="5" y="29"/>
                    </a:lnTo>
                    <a:lnTo>
                      <a:pt x="30" y="5"/>
                    </a:lnTo>
                    <a:lnTo>
                      <a:pt x="37" y="0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0" name="Freeform 6599">
                <a:extLst>
                  <a:ext uri="{FF2B5EF4-FFF2-40B4-BE49-F238E27FC236}">
                    <a16:creationId xmlns:a16="http://schemas.microsoft.com/office/drawing/2014/main" id="{8D9C9C97-66AD-A86E-0E4C-181B4F543E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3" y="3437"/>
                <a:ext cx="0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1"/>
                    </a:lnTo>
                    <a:lnTo>
                      <a:pt x="1" y="0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1" name="Freeform 6600">
                <a:extLst>
                  <a:ext uri="{FF2B5EF4-FFF2-40B4-BE49-F238E27FC236}">
                    <a16:creationId xmlns:a16="http://schemas.microsoft.com/office/drawing/2014/main" id="{92AF6EF8-B57F-7E66-B1CD-61C462322F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2" y="3438"/>
                <a:ext cx="1" cy="1"/>
              </a:xfrm>
              <a:custGeom>
                <a:avLst/>
                <a:gdLst>
                  <a:gd name="T0" fmla="*/ 0 w 4"/>
                  <a:gd name="T1" fmla="*/ 6 h 6"/>
                  <a:gd name="T2" fmla="*/ 1 w 4"/>
                  <a:gd name="T3" fmla="*/ 5 h 6"/>
                  <a:gd name="T4" fmla="*/ 3 w 4"/>
                  <a:gd name="T5" fmla="*/ 2 h 6"/>
                  <a:gd name="T6" fmla="*/ 4 w 4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6">
                    <a:moveTo>
                      <a:pt x="0" y="6"/>
                    </a:moveTo>
                    <a:lnTo>
                      <a:pt x="1" y="5"/>
                    </a:lnTo>
                    <a:lnTo>
                      <a:pt x="3" y="2"/>
                    </a:lnTo>
                    <a:lnTo>
                      <a:pt x="4" y="0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2" name="Line 6601">
                <a:extLst>
                  <a:ext uri="{FF2B5EF4-FFF2-40B4-BE49-F238E27FC236}">
                    <a16:creationId xmlns:a16="http://schemas.microsoft.com/office/drawing/2014/main" id="{5B5C11B3-4742-ED13-3968-D2E7D87B877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459" y="3428"/>
                <a:ext cx="3" cy="2"/>
              </a:xfrm>
              <a:prstGeom prst="line">
                <a:avLst/>
              </a:pr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3" name="Line 6602">
                <a:extLst>
                  <a:ext uri="{FF2B5EF4-FFF2-40B4-BE49-F238E27FC236}">
                    <a16:creationId xmlns:a16="http://schemas.microsoft.com/office/drawing/2014/main" id="{47683892-7E33-C840-C75C-CE31590AC9F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459" y="3428"/>
                <a:ext cx="3" cy="2"/>
              </a:xfrm>
              <a:prstGeom prst="line">
                <a:avLst/>
              </a:pr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4" name="Line 6603">
                <a:extLst>
                  <a:ext uri="{FF2B5EF4-FFF2-40B4-BE49-F238E27FC236}">
                    <a16:creationId xmlns:a16="http://schemas.microsoft.com/office/drawing/2014/main" id="{F283D4AE-C545-771D-C576-8BDF3BFADDA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462" y="3428"/>
                <a:ext cx="0" cy="0"/>
              </a:xfrm>
              <a:prstGeom prst="line">
                <a:avLst/>
              </a:pr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5" name="Freeform 6604">
                <a:extLst>
                  <a:ext uri="{FF2B5EF4-FFF2-40B4-BE49-F238E27FC236}">
                    <a16:creationId xmlns:a16="http://schemas.microsoft.com/office/drawing/2014/main" id="{E7E7CEF8-CD6F-DDE0-9135-1A79889866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0" y="3557"/>
                <a:ext cx="9" cy="4"/>
              </a:xfrm>
              <a:custGeom>
                <a:avLst/>
                <a:gdLst>
                  <a:gd name="T0" fmla="*/ 30 w 35"/>
                  <a:gd name="T1" fmla="*/ 6 h 13"/>
                  <a:gd name="T2" fmla="*/ 13 w 35"/>
                  <a:gd name="T3" fmla="*/ 0 h 13"/>
                  <a:gd name="T4" fmla="*/ 9 w 35"/>
                  <a:gd name="T5" fmla="*/ 0 h 13"/>
                  <a:gd name="T6" fmla="*/ 2 w 35"/>
                  <a:gd name="T7" fmla="*/ 2 h 13"/>
                  <a:gd name="T8" fmla="*/ 2 w 35"/>
                  <a:gd name="T9" fmla="*/ 3 h 13"/>
                  <a:gd name="T10" fmla="*/ 0 w 35"/>
                  <a:gd name="T11" fmla="*/ 5 h 13"/>
                  <a:gd name="T12" fmla="*/ 6 w 35"/>
                  <a:gd name="T13" fmla="*/ 7 h 13"/>
                  <a:gd name="T14" fmla="*/ 9 w 35"/>
                  <a:gd name="T15" fmla="*/ 7 h 13"/>
                  <a:gd name="T16" fmla="*/ 16 w 35"/>
                  <a:gd name="T17" fmla="*/ 9 h 13"/>
                  <a:gd name="T18" fmla="*/ 20 w 35"/>
                  <a:gd name="T19" fmla="*/ 12 h 13"/>
                  <a:gd name="T20" fmla="*/ 23 w 35"/>
                  <a:gd name="T21" fmla="*/ 13 h 13"/>
                  <a:gd name="T22" fmla="*/ 26 w 35"/>
                  <a:gd name="T23" fmla="*/ 13 h 13"/>
                  <a:gd name="T24" fmla="*/ 27 w 35"/>
                  <a:gd name="T25" fmla="*/ 12 h 13"/>
                  <a:gd name="T26" fmla="*/ 34 w 35"/>
                  <a:gd name="T27" fmla="*/ 12 h 13"/>
                  <a:gd name="T28" fmla="*/ 35 w 35"/>
                  <a:gd name="T29" fmla="*/ 10 h 13"/>
                  <a:gd name="T30" fmla="*/ 33 w 35"/>
                  <a:gd name="T31" fmla="*/ 6 h 13"/>
                  <a:gd name="T32" fmla="*/ 30 w 35"/>
                  <a:gd name="T33" fmla="*/ 6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5" h="13">
                    <a:moveTo>
                      <a:pt x="30" y="6"/>
                    </a:moveTo>
                    <a:lnTo>
                      <a:pt x="13" y="0"/>
                    </a:lnTo>
                    <a:lnTo>
                      <a:pt x="9" y="0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0" y="5"/>
                    </a:lnTo>
                    <a:lnTo>
                      <a:pt x="6" y="7"/>
                    </a:lnTo>
                    <a:lnTo>
                      <a:pt x="9" y="7"/>
                    </a:lnTo>
                    <a:lnTo>
                      <a:pt x="16" y="9"/>
                    </a:lnTo>
                    <a:lnTo>
                      <a:pt x="20" y="12"/>
                    </a:lnTo>
                    <a:lnTo>
                      <a:pt x="23" y="13"/>
                    </a:lnTo>
                    <a:lnTo>
                      <a:pt x="26" y="13"/>
                    </a:lnTo>
                    <a:lnTo>
                      <a:pt x="27" y="12"/>
                    </a:lnTo>
                    <a:lnTo>
                      <a:pt x="34" y="12"/>
                    </a:lnTo>
                    <a:lnTo>
                      <a:pt x="35" y="10"/>
                    </a:lnTo>
                    <a:lnTo>
                      <a:pt x="33" y="6"/>
                    </a:lnTo>
                    <a:lnTo>
                      <a:pt x="30" y="6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6" name="Freeform 6605">
                <a:extLst>
                  <a:ext uri="{FF2B5EF4-FFF2-40B4-BE49-F238E27FC236}">
                    <a16:creationId xmlns:a16="http://schemas.microsoft.com/office/drawing/2014/main" id="{7E80E152-D5D4-8481-C47E-1CBF648C5F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95" y="4220"/>
                <a:ext cx="6" cy="5"/>
              </a:xfrm>
              <a:custGeom>
                <a:avLst/>
                <a:gdLst>
                  <a:gd name="T0" fmla="*/ 0 w 27"/>
                  <a:gd name="T1" fmla="*/ 6 h 20"/>
                  <a:gd name="T2" fmla="*/ 0 w 27"/>
                  <a:gd name="T3" fmla="*/ 10 h 20"/>
                  <a:gd name="T4" fmla="*/ 3 w 27"/>
                  <a:gd name="T5" fmla="*/ 13 h 20"/>
                  <a:gd name="T6" fmla="*/ 10 w 27"/>
                  <a:gd name="T7" fmla="*/ 17 h 20"/>
                  <a:gd name="T8" fmla="*/ 12 w 27"/>
                  <a:gd name="T9" fmla="*/ 18 h 20"/>
                  <a:gd name="T10" fmla="*/ 14 w 27"/>
                  <a:gd name="T11" fmla="*/ 20 h 20"/>
                  <a:gd name="T12" fmla="*/ 16 w 27"/>
                  <a:gd name="T13" fmla="*/ 20 h 20"/>
                  <a:gd name="T14" fmla="*/ 17 w 27"/>
                  <a:gd name="T15" fmla="*/ 18 h 20"/>
                  <a:gd name="T16" fmla="*/ 17 w 27"/>
                  <a:gd name="T17" fmla="*/ 15 h 20"/>
                  <a:gd name="T18" fmla="*/ 22 w 27"/>
                  <a:gd name="T19" fmla="*/ 14 h 20"/>
                  <a:gd name="T20" fmla="*/ 25 w 27"/>
                  <a:gd name="T21" fmla="*/ 13 h 20"/>
                  <a:gd name="T22" fmla="*/ 27 w 27"/>
                  <a:gd name="T23" fmla="*/ 8 h 20"/>
                  <a:gd name="T24" fmla="*/ 25 w 27"/>
                  <a:gd name="T25" fmla="*/ 7 h 20"/>
                  <a:gd name="T26" fmla="*/ 16 w 27"/>
                  <a:gd name="T27" fmla="*/ 0 h 20"/>
                  <a:gd name="T28" fmla="*/ 6 w 27"/>
                  <a:gd name="T29" fmla="*/ 0 h 20"/>
                  <a:gd name="T30" fmla="*/ 0 w 27"/>
                  <a:gd name="T31" fmla="*/ 6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7" h="20">
                    <a:moveTo>
                      <a:pt x="0" y="6"/>
                    </a:moveTo>
                    <a:lnTo>
                      <a:pt x="0" y="10"/>
                    </a:lnTo>
                    <a:lnTo>
                      <a:pt x="3" y="13"/>
                    </a:lnTo>
                    <a:lnTo>
                      <a:pt x="10" y="17"/>
                    </a:lnTo>
                    <a:lnTo>
                      <a:pt x="12" y="18"/>
                    </a:lnTo>
                    <a:lnTo>
                      <a:pt x="14" y="20"/>
                    </a:lnTo>
                    <a:lnTo>
                      <a:pt x="16" y="20"/>
                    </a:lnTo>
                    <a:lnTo>
                      <a:pt x="17" y="18"/>
                    </a:lnTo>
                    <a:lnTo>
                      <a:pt x="17" y="15"/>
                    </a:lnTo>
                    <a:lnTo>
                      <a:pt x="22" y="14"/>
                    </a:lnTo>
                    <a:lnTo>
                      <a:pt x="25" y="13"/>
                    </a:lnTo>
                    <a:lnTo>
                      <a:pt x="27" y="8"/>
                    </a:lnTo>
                    <a:lnTo>
                      <a:pt x="25" y="7"/>
                    </a:lnTo>
                    <a:lnTo>
                      <a:pt x="16" y="0"/>
                    </a:lnTo>
                    <a:lnTo>
                      <a:pt x="6" y="0"/>
                    </a:lnTo>
                    <a:lnTo>
                      <a:pt x="0" y="6"/>
                    </a:lnTo>
                  </a:path>
                </a:pathLst>
              </a:custGeom>
              <a:noFill/>
              <a:ln w="4763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7" name="Freeform 6606">
                <a:extLst>
                  <a:ext uri="{FF2B5EF4-FFF2-40B4-BE49-F238E27FC236}">
                    <a16:creationId xmlns:a16="http://schemas.microsoft.com/office/drawing/2014/main" id="{3FA08A0A-1F5A-47E3-9964-B8CF05C187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9" y="1953"/>
                <a:ext cx="43" cy="31"/>
              </a:xfrm>
              <a:custGeom>
                <a:avLst/>
                <a:gdLst>
                  <a:gd name="T0" fmla="*/ 102 w 170"/>
                  <a:gd name="T1" fmla="*/ 32 h 124"/>
                  <a:gd name="T2" fmla="*/ 95 w 170"/>
                  <a:gd name="T3" fmla="*/ 35 h 124"/>
                  <a:gd name="T4" fmla="*/ 93 w 170"/>
                  <a:gd name="T5" fmla="*/ 39 h 124"/>
                  <a:gd name="T6" fmla="*/ 91 w 170"/>
                  <a:gd name="T7" fmla="*/ 43 h 124"/>
                  <a:gd name="T8" fmla="*/ 84 w 170"/>
                  <a:gd name="T9" fmla="*/ 40 h 124"/>
                  <a:gd name="T10" fmla="*/ 83 w 170"/>
                  <a:gd name="T11" fmla="*/ 46 h 124"/>
                  <a:gd name="T12" fmla="*/ 71 w 170"/>
                  <a:gd name="T13" fmla="*/ 55 h 124"/>
                  <a:gd name="T14" fmla="*/ 65 w 170"/>
                  <a:gd name="T15" fmla="*/ 58 h 124"/>
                  <a:gd name="T16" fmla="*/ 57 w 170"/>
                  <a:gd name="T17" fmla="*/ 61 h 124"/>
                  <a:gd name="T18" fmla="*/ 55 w 170"/>
                  <a:gd name="T19" fmla="*/ 64 h 124"/>
                  <a:gd name="T20" fmla="*/ 50 w 170"/>
                  <a:gd name="T21" fmla="*/ 67 h 124"/>
                  <a:gd name="T22" fmla="*/ 34 w 170"/>
                  <a:gd name="T23" fmla="*/ 76 h 124"/>
                  <a:gd name="T24" fmla="*/ 21 w 170"/>
                  <a:gd name="T25" fmla="*/ 82 h 124"/>
                  <a:gd name="T26" fmla="*/ 18 w 170"/>
                  <a:gd name="T27" fmla="*/ 85 h 124"/>
                  <a:gd name="T28" fmla="*/ 14 w 170"/>
                  <a:gd name="T29" fmla="*/ 85 h 124"/>
                  <a:gd name="T30" fmla="*/ 9 w 170"/>
                  <a:gd name="T31" fmla="*/ 89 h 124"/>
                  <a:gd name="T32" fmla="*/ 3 w 170"/>
                  <a:gd name="T33" fmla="*/ 95 h 124"/>
                  <a:gd name="T34" fmla="*/ 1 w 170"/>
                  <a:gd name="T35" fmla="*/ 103 h 124"/>
                  <a:gd name="T36" fmla="*/ 3 w 170"/>
                  <a:gd name="T37" fmla="*/ 110 h 124"/>
                  <a:gd name="T38" fmla="*/ 0 w 170"/>
                  <a:gd name="T39" fmla="*/ 114 h 124"/>
                  <a:gd name="T40" fmla="*/ 3 w 170"/>
                  <a:gd name="T41" fmla="*/ 122 h 124"/>
                  <a:gd name="T42" fmla="*/ 14 w 170"/>
                  <a:gd name="T43" fmla="*/ 115 h 124"/>
                  <a:gd name="T44" fmla="*/ 26 w 170"/>
                  <a:gd name="T45" fmla="*/ 111 h 124"/>
                  <a:gd name="T46" fmla="*/ 34 w 170"/>
                  <a:gd name="T47" fmla="*/ 105 h 124"/>
                  <a:gd name="T48" fmla="*/ 41 w 170"/>
                  <a:gd name="T49" fmla="*/ 101 h 124"/>
                  <a:gd name="T50" fmla="*/ 45 w 170"/>
                  <a:gd name="T51" fmla="*/ 99 h 124"/>
                  <a:gd name="T52" fmla="*/ 85 w 170"/>
                  <a:gd name="T53" fmla="*/ 88 h 124"/>
                  <a:gd name="T54" fmla="*/ 97 w 170"/>
                  <a:gd name="T55" fmla="*/ 77 h 124"/>
                  <a:gd name="T56" fmla="*/ 99 w 170"/>
                  <a:gd name="T57" fmla="*/ 73 h 124"/>
                  <a:gd name="T58" fmla="*/ 105 w 170"/>
                  <a:gd name="T59" fmla="*/ 67 h 124"/>
                  <a:gd name="T60" fmla="*/ 116 w 170"/>
                  <a:gd name="T61" fmla="*/ 60 h 124"/>
                  <a:gd name="T62" fmla="*/ 124 w 170"/>
                  <a:gd name="T63" fmla="*/ 54 h 124"/>
                  <a:gd name="T64" fmla="*/ 131 w 170"/>
                  <a:gd name="T65" fmla="*/ 48 h 124"/>
                  <a:gd name="T66" fmla="*/ 134 w 170"/>
                  <a:gd name="T67" fmla="*/ 46 h 124"/>
                  <a:gd name="T68" fmla="*/ 147 w 170"/>
                  <a:gd name="T69" fmla="*/ 43 h 124"/>
                  <a:gd name="T70" fmla="*/ 151 w 170"/>
                  <a:gd name="T71" fmla="*/ 42 h 124"/>
                  <a:gd name="T72" fmla="*/ 155 w 170"/>
                  <a:gd name="T73" fmla="*/ 39 h 124"/>
                  <a:gd name="T74" fmla="*/ 159 w 170"/>
                  <a:gd name="T75" fmla="*/ 35 h 124"/>
                  <a:gd name="T76" fmla="*/ 161 w 170"/>
                  <a:gd name="T77" fmla="*/ 34 h 124"/>
                  <a:gd name="T78" fmla="*/ 167 w 170"/>
                  <a:gd name="T79" fmla="*/ 33 h 124"/>
                  <a:gd name="T80" fmla="*/ 165 w 170"/>
                  <a:gd name="T81" fmla="*/ 23 h 124"/>
                  <a:gd name="T82" fmla="*/ 162 w 170"/>
                  <a:gd name="T83" fmla="*/ 20 h 124"/>
                  <a:gd name="T84" fmla="*/ 161 w 170"/>
                  <a:gd name="T85" fmla="*/ 14 h 124"/>
                  <a:gd name="T86" fmla="*/ 154 w 170"/>
                  <a:gd name="T87" fmla="*/ 1 h 124"/>
                  <a:gd name="T88" fmla="*/ 145 w 170"/>
                  <a:gd name="T89" fmla="*/ 1 h 124"/>
                  <a:gd name="T90" fmla="*/ 138 w 170"/>
                  <a:gd name="T91" fmla="*/ 4 h 124"/>
                  <a:gd name="T92" fmla="*/ 137 w 170"/>
                  <a:gd name="T93" fmla="*/ 11 h 124"/>
                  <a:gd name="T94" fmla="*/ 129 w 170"/>
                  <a:gd name="T95" fmla="*/ 14 h 124"/>
                  <a:gd name="T96" fmla="*/ 126 w 170"/>
                  <a:gd name="T97" fmla="*/ 16 h 124"/>
                  <a:gd name="T98" fmla="*/ 120 w 170"/>
                  <a:gd name="T99" fmla="*/ 20 h 124"/>
                  <a:gd name="T100" fmla="*/ 113 w 170"/>
                  <a:gd name="T101" fmla="*/ 28 h 124"/>
                  <a:gd name="T102" fmla="*/ 107 w 170"/>
                  <a:gd name="T103" fmla="*/ 27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70" h="124">
                    <a:moveTo>
                      <a:pt x="103" y="28"/>
                    </a:moveTo>
                    <a:lnTo>
                      <a:pt x="103" y="32"/>
                    </a:lnTo>
                    <a:lnTo>
                      <a:pt x="102" y="32"/>
                    </a:lnTo>
                    <a:lnTo>
                      <a:pt x="100" y="33"/>
                    </a:lnTo>
                    <a:lnTo>
                      <a:pt x="97" y="34"/>
                    </a:lnTo>
                    <a:lnTo>
                      <a:pt x="95" y="35"/>
                    </a:lnTo>
                    <a:lnTo>
                      <a:pt x="95" y="36"/>
                    </a:lnTo>
                    <a:lnTo>
                      <a:pt x="93" y="36"/>
                    </a:lnTo>
                    <a:lnTo>
                      <a:pt x="93" y="39"/>
                    </a:lnTo>
                    <a:lnTo>
                      <a:pt x="92" y="39"/>
                    </a:lnTo>
                    <a:lnTo>
                      <a:pt x="92" y="42"/>
                    </a:lnTo>
                    <a:lnTo>
                      <a:pt x="91" y="43"/>
                    </a:lnTo>
                    <a:lnTo>
                      <a:pt x="89" y="43"/>
                    </a:lnTo>
                    <a:lnTo>
                      <a:pt x="85" y="40"/>
                    </a:lnTo>
                    <a:lnTo>
                      <a:pt x="84" y="40"/>
                    </a:lnTo>
                    <a:lnTo>
                      <a:pt x="83" y="42"/>
                    </a:lnTo>
                    <a:lnTo>
                      <a:pt x="83" y="44"/>
                    </a:lnTo>
                    <a:lnTo>
                      <a:pt x="83" y="46"/>
                    </a:lnTo>
                    <a:lnTo>
                      <a:pt x="81" y="47"/>
                    </a:lnTo>
                    <a:lnTo>
                      <a:pt x="74" y="50"/>
                    </a:lnTo>
                    <a:lnTo>
                      <a:pt x="71" y="55"/>
                    </a:lnTo>
                    <a:lnTo>
                      <a:pt x="69" y="55"/>
                    </a:lnTo>
                    <a:lnTo>
                      <a:pt x="67" y="56"/>
                    </a:lnTo>
                    <a:lnTo>
                      <a:pt x="65" y="58"/>
                    </a:lnTo>
                    <a:lnTo>
                      <a:pt x="65" y="59"/>
                    </a:lnTo>
                    <a:lnTo>
                      <a:pt x="62" y="61"/>
                    </a:lnTo>
                    <a:lnTo>
                      <a:pt x="57" y="61"/>
                    </a:lnTo>
                    <a:lnTo>
                      <a:pt x="56" y="63"/>
                    </a:lnTo>
                    <a:lnTo>
                      <a:pt x="56" y="64"/>
                    </a:lnTo>
                    <a:lnTo>
                      <a:pt x="55" y="64"/>
                    </a:lnTo>
                    <a:lnTo>
                      <a:pt x="55" y="66"/>
                    </a:lnTo>
                    <a:lnTo>
                      <a:pt x="53" y="66"/>
                    </a:lnTo>
                    <a:lnTo>
                      <a:pt x="50" y="67"/>
                    </a:lnTo>
                    <a:lnTo>
                      <a:pt x="38" y="67"/>
                    </a:lnTo>
                    <a:lnTo>
                      <a:pt x="34" y="73"/>
                    </a:lnTo>
                    <a:lnTo>
                      <a:pt x="34" y="76"/>
                    </a:lnTo>
                    <a:lnTo>
                      <a:pt x="29" y="81"/>
                    </a:lnTo>
                    <a:lnTo>
                      <a:pt x="21" y="81"/>
                    </a:lnTo>
                    <a:lnTo>
                      <a:pt x="21" y="82"/>
                    </a:lnTo>
                    <a:lnTo>
                      <a:pt x="20" y="82"/>
                    </a:lnTo>
                    <a:lnTo>
                      <a:pt x="18" y="82"/>
                    </a:lnTo>
                    <a:lnTo>
                      <a:pt x="18" y="85"/>
                    </a:lnTo>
                    <a:lnTo>
                      <a:pt x="17" y="83"/>
                    </a:lnTo>
                    <a:lnTo>
                      <a:pt x="14" y="83"/>
                    </a:lnTo>
                    <a:lnTo>
                      <a:pt x="14" y="85"/>
                    </a:lnTo>
                    <a:lnTo>
                      <a:pt x="12" y="85"/>
                    </a:lnTo>
                    <a:lnTo>
                      <a:pt x="10" y="87"/>
                    </a:lnTo>
                    <a:lnTo>
                      <a:pt x="9" y="89"/>
                    </a:lnTo>
                    <a:lnTo>
                      <a:pt x="9" y="94"/>
                    </a:lnTo>
                    <a:lnTo>
                      <a:pt x="6" y="95"/>
                    </a:lnTo>
                    <a:lnTo>
                      <a:pt x="3" y="95"/>
                    </a:lnTo>
                    <a:lnTo>
                      <a:pt x="0" y="98"/>
                    </a:lnTo>
                    <a:lnTo>
                      <a:pt x="0" y="102"/>
                    </a:lnTo>
                    <a:lnTo>
                      <a:pt x="1" y="103"/>
                    </a:lnTo>
                    <a:lnTo>
                      <a:pt x="2" y="105"/>
                    </a:lnTo>
                    <a:lnTo>
                      <a:pt x="3" y="108"/>
                    </a:lnTo>
                    <a:lnTo>
                      <a:pt x="3" y="110"/>
                    </a:lnTo>
                    <a:lnTo>
                      <a:pt x="1" y="111"/>
                    </a:lnTo>
                    <a:lnTo>
                      <a:pt x="1" y="113"/>
                    </a:lnTo>
                    <a:lnTo>
                      <a:pt x="0" y="114"/>
                    </a:lnTo>
                    <a:lnTo>
                      <a:pt x="0" y="115"/>
                    </a:lnTo>
                    <a:lnTo>
                      <a:pt x="1" y="119"/>
                    </a:lnTo>
                    <a:lnTo>
                      <a:pt x="3" y="122"/>
                    </a:lnTo>
                    <a:lnTo>
                      <a:pt x="3" y="124"/>
                    </a:lnTo>
                    <a:lnTo>
                      <a:pt x="6" y="121"/>
                    </a:lnTo>
                    <a:lnTo>
                      <a:pt x="14" y="115"/>
                    </a:lnTo>
                    <a:lnTo>
                      <a:pt x="17" y="115"/>
                    </a:lnTo>
                    <a:lnTo>
                      <a:pt x="22" y="114"/>
                    </a:lnTo>
                    <a:lnTo>
                      <a:pt x="26" y="111"/>
                    </a:lnTo>
                    <a:lnTo>
                      <a:pt x="29" y="110"/>
                    </a:lnTo>
                    <a:lnTo>
                      <a:pt x="34" y="106"/>
                    </a:lnTo>
                    <a:lnTo>
                      <a:pt x="34" y="105"/>
                    </a:lnTo>
                    <a:lnTo>
                      <a:pt x="36" y="103"/>
                    </a:lnTo>
                    <a:lnTo>
                      <a:pt x="38" y="101"/>
                    </a:lnTo>
                    <a:lnTo>
                      <a:pt x="41" y="101"/>
                    </a:lnTo>
                    <a:lnTo>
                      <a:pt x="44" y="98"/>
                    </a:lnTo>
                    <a:lnTo>
                      <a:pt x="45" y="98"/>
                    </a:lnTo>
                    <a:lnTo>
                      <a:pt x="45" y="99"/>
                    </a:lnTo>
                    <a:lnTo>
                      <a:pt x="55" y="98"/>
                    </a:lnTo>
                    <a:lnTo>
                      <a:pt x="72" y="90"/>
                    </a:lnTo>
                    <a:lnTo>
                      <a:pt x="85" y="88"/>
                    </a:lnTo>
                    <a:lnTo>
                      <a:pt x="89" y="83"/>
                    </a:lnTo>
                    <a:lnTo>
                      <a:pt x="92" y="82"/>
                    </a:lnTo>
                    <a:lnTo>
                      <a:pt x="97" y="77"/>
                    </a:lnTo>
                    <a:lnTo>
                      <a:pt x="99" y="76"/>
                    </a:lnTo>
                    <a:lnTo>
                      <a:pt x="99" y="74"/>
                    </a:lnTo>
                    <a:lnTo>
                      <a:pt x="99" y="73"/>
                    </a:lnTo>
                    <a:lnTo>
                      <a:pt x="100" y="73"/>
                    </a:lnTo>
                    <a:lnTo>
                      <a:pt x="102" y="71"/>
                    </a:lnTo>
                    <a:lnTo>
                      <a:pt x="105" y="67"/>
                    </a:lnTo>
                    <a:lnTo>
                      <a:pt x="106" y="67"/>
                    </a:lnTo>
                    <a:lnTo>
                      <a:pt x="113" y="61"/>
                    </a:lnTo>
                    <a:lnTo>
                      <a:pt x="116" y="60"/>
                    </a:lnTo>
                    <a:lnTo>
                      <a:pt x="120" y="55"/>
                    </a:lnTo>
                    <a:lnTo>
                      <a:pt x="123" y="55"/>
                    </a:lnTo>
                    <a:lnTo>
                      <a:pt x="124" y="54"/>
                    </a:lnTo>
                    <a:lnTo>
                      <a:pt x="126" y="53"/>
                    </a:lnTo>
                    <a:lnTo>
                      <a:pt x="129" y="49"/>
                    </a:lnTo>
                    <a:lnTo>
                      <a:pt x="131" y="48"/>
                    </a:lnTo>
                    <a:lnTo>
                      <a:pt x="132" y="47"/>
                    </a:lnTo>
                    <a:lnTo>
                      <a:pt x="132" y="46"/>
                    </a:lnTo>
                    <a:lnTo>
                      <a:pt x="134" y="46"/>
                    </a:lnTo>
                    <a:lnTo>
                      <a:pt x="135" y="44"/>
                    </a:lnTo>
                    <a:lnTo>
                      <a:pt x="137" y="44"/>
                    </a:lnTo>
                    <a:lnTo>
                      <a:pt x="147" y="43"/>
                    </a:lnTo>
                    <a:lnTo>
                      <a:pt x="147" y="42"/>
                    </a:lnTo>
                    <a:lnTo>
                      <a:pt x="149" y="40"/>
                    </a:lnTo>
                    <a:lnTo>
                      <a:pt x="151" y="42"/>
                    </a:lnTo>
                    <a:lnTo>
                      <a:pt x="152" y="42"/>
                    </a:lnTo>
                    <a:lnTo>
                      <a:pt x="154" y="40"/>
                    </a:lnTo>
                    <a:lnTo>
                      <a:pt x="155" y="39"/>
                    </a:lnTo>
                    <a:lnTo>
                      <a:pt x="156" y="36"/>
                    </a:lnTo>
                    <a:lnTo>
                      <a:pt x="158" y="36"/>
                    </a:lnTo>
                    <a:lnTo>
                      <a:pt x="159" y="35"/>
                    </a:lnTo>
                    <a:lnTo>
                      <a:pt x="159" y="36"/>
                    </a:lnTo>
                    <a:lnTo>
                      <a:pt x="161" y="35"/>
                    </a:lnTo>
                    <a:lnTo>
                      <a:pt x="161" y="34"/>
                    </a:lnTo>
                    <a:lnTo>
                      <a:pt x="165" y="34"/>
                    </a:lnTo>
                    <a:lnTo>
                      <a:pt x="166" y="33"/>
                    </a:lnTo>
                    <a:lnTo>
                      <a:pt x="167" y="33"/>
                    </a:lnTo>
                    <a:lnTo>
                      <a:pt x="168" y="32"/>
                    </a:lnTo>
                    <a:lnTo>
                      <a:pt x="170" y="32"/>
                    </a:lnTo>
                    <a:lnTo>
                      <a:pt x="165" y="23"/>
                    </a:lnTo>
                    <a:lnTo>
                      <a:pt x="165" y="22"/>
                    </a:lnTo>
                    <a:lnTo>
                      <a:pt x="165" y="21"/>
                    </a:lnTo>
                    <a:lnTo>
                      <a:pt x="162" y="20"/>
                    </a:lnTo>
                    <a:lnTo>
                      <a:pt x="160" y="18"/>
                    </a:lnTo>
                    <a:lnTo>
                      <a:pt x="160" y="15"/>
                    </a:lnTo>
                    <a:lnTo>
                      <a:pt x="161" y="14"/>
                    </a:lnTo>
                    <a:lnTo>
                      <a:pt x="161" y="11"/>
                    </a:lnTo>
                    <a:lnTo>
                      <a:pt x="155" y="4"/>
                    </a:lnTo>
                    <a:lnTo>
                      <a:pt x="154" y="1"/>
                    </a:lnTo>
                    <a:lnTo>
                      <a:pt x="154" y="0"/>
                    </a:lnTo>
                    <a:lnTo>
                      <a:pt x="151" y="0"/>
                    </a:lnTo>
                    <a:lnTo>
                      <a:pt x="145" y="1"/>
                    </a:lnTo>
                    <a:lnTo>
                      <a:pt x="144" y="1"/>
                    </a:lnTo>
                    <a:lnTo>
                      <a:pt x="144" y="3"/>
                    </a:lnTo>
                    <a:lnTo>
                      <a:pt x="138" y="4"/>
                    </a:lnTo>
                    <a:lnTo>
                      <a:pt x="138" y="5"/>
                    </a:lnTo>
                    <a:lnTo>
                      <a:pt x="137" y="6"/>
                    </a:lnTo>
                    <a:lnTo>
                      <a:pt x="137" y="11"/>
                    </a:lnTo>
                    <a:lnTo>
                      <a:pt x="135" y="12"/>
                    </a:lnTo>
                    <a:lnTo>
                      <a:pt x="129" y="12"/>
                    </a:lnTo>
                    <a:lnTo>
                      <a:pt x="129" y="14"/>
                    </a:lnTo>
                    <a:lnTo>
                      <a:pt x="127" y="15"/>
                    </a:lnTo>
                    <a:lnTo>
                      <a:pt x="126" y="15"/>
                    </a:lnTo>
                    <a:lnTo>
                      <a:pt x="126" y="16"/>
                    </a:lnTo>
                    <a:lnTo>
                      <a:pt x="122" y="18"/>
                    </a:lnTo>
                    <a:lnTo>
                      <a:pt x="121" y="19"/>
                    </a:lnTo>
                    <a:lnTo>
                      <a:pt x="120" y="20"/>
                    </a:lnTo>
                    <a:lnTo>
                      <a:pt x="120" y="21"/>
                    </a:lnTo>
                    <a:lnTo>
                      <a:pt x="117" y="21"/>
                    </a:lnTo>
                    <a:lnTo>
                      <a:pt x="113" y="28"/>
                    </a:lnTo>
                    <a:lnTo>
                      <a:pt x="110" y="28"/>
                    </a:lnTo>
                    <a:lnTo>
                      <a:pt x="108" y="27"/>
                    </a:lnTo>
                    <a:lnTo>
                      <a:pt x="107" y="27"/>
                    </a:lnTo>
                    <a:lnTo>
                      <a:pt x="105" y="28"/>
                    </a:lnTo>
                    <a:lnTo>
                      <a:pt x="103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8" name="Freeform 6607">
                <a:extLst>
                  <a:ext uri="{FF2B5EF4-FFF2-40B4-BE49-F238E27FC236}">
                    <a16:creationId xmlns:a16="http://schemas.microsoft.com/office/drawing/2014/main" id="{ED60EFD2-DF11-E8A6-75C3-CC3100FA97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6" y="1892"/>
                <a:ext cx="124" cy="108"/>
              </a:xfrm>
              <a:custGeom>
                <a:avLst/>
                <a:gdLst>
                  <a:gd name="T0" fmla="*/ 110 w 498"/>
                  <a:gd name="T1" fmla="*/ 19 h 435"/>
                  <a:gd name="T2" fmla="*/ 95 w 498"/>
                  <a:gd name="T3" fmla="*/ 44 h 435"/>
                  <a:gd name="T4" fmla="*/ 72 w 498"/>
                  <a:gd name="T5" fmla="*/ 60 h 435"/>
                  <a:gd name="T6" fmla="*/ 59 w 498"/>
                  <a:gd name="T7" fmla="*/ 78 h 435"/>
                  <a:gd name="T8" fmla="*/ 39 w 498"/>
                  <a:gd name="T9" fmla="*/ 91 h 435"/>
                  <a:gd name="T10" fmla="*/ 26 w 498"/>
                  <a:gd name="T11" fmla="*/ 104 h 435"/>
                  <a:gd name="T12" fmla="*/ 14 w 498"/>
                  <a:gd name="T13" fmla="*/ 116 h 435"/>
                  <a:gd name="T14" fmla="*/ 7 w 498"/>
                  <a:gd name="T15" fmla="*/ 135 h 435"/>
                  <a:gd name="T16" fmla="*/ 4 w 498"/>
                  <a:gd name="T17" fmla="*/ 154 h 435"/>
                  <a:gd name="T18" fmla="*/ 10 w 498"/>
                  <a:gd name="T19" fmla="*/ 164 h 435"/>
                  <a:gd name="T20" fmla="*/ 21 w 498"/>
                  <a:gd name="T21" fmla="*/ 201 h 435"/>
                  <a:gd name="T22" fmla="*/ 33 w 498"/>
                  <a:gd name="T23" fmla="*/ 228 h 435"/>
                  <a:gd name="T24" fmla="*/ 59 w 498"/>
                  <a:gd name="T25" fmla="*/ 240 h 435"/>
                  <a:gd name="T26" fmla="*/ 68 w 498"/>
                  <a:gd name="T27" fmla="*/ 247 h 435"/>
                  <a:gd name="T28" fmla="*/ 88 w 498"/>
                  <a:gd name="T29" fmla="*/ 258 h 435"/>
                  <a:gd name="T30" fmla="*/ 88 w 498"/>
                  <a:gd name="T31" fmla="*/ 281 h 435"/>
                  <a:gd name="T32" fmla="*/ 89 w 498"/>
                  <a:gd name="T33" fmla="*/ 295 h 435"/>
                  <a:gd name="T34" fmla="*/ 75 w 498"/>
                  <a:gd name="T35" fmla="*/ 313 h 435"/>
                  <a:gd name="T36" fmla="*/ 72 w 498"/>
                  <a:gd name="T37" fmla="*/ 325 h 435"/>
                  <a:gd name="T38" fmla="*/ 65 w 498"/>
                  <a:gd name="T39" fmla="*/ 328 h 435"/>
                  <a:gd name="T40" fmla="*/ 43 w 498"/>
                  <a:gd name="T41" fmla="*/ 318 h 435"/>
                  <a:gd name="T42" fmla="*/ 25 w 498"/>
                  <a:gd name="T43" fmla="*/ 348 h 435"/>
                  <a:gd name="T44" fmla="*/ 27 w 498"/>
                  <a:gd name="T45" fmla="*/ 371 h 435"/>
                  <a:gd name="T46" fmla="*/ 46 w 498"/>
                  <a:gd name="T47" fmla="*/ 391 h 435"/>
                  <a:gd name="T48" fmla="*/ 138 w 498"/>
                  <a:gd name="T49" fmla="*/ 402 h 435"/>
                  <a:gd name="T50" fmla="*/ 205 w 498"/>
                  <a:gd name="T51" fmla="*/ 433 h 435"/>
                  <a:gd name="T52" fmla="*/ 349 w 498"/>
                  <a:gd name="T53" fmla="*/ 382 h 435"/>
                  <a:gd name="T54" fmla="*/ 388 w 498"/>
                  <a:gd name="T55" fmla="*/ 403 h 435"/>
                  <a:gd name="T56" fmla="*/ 467 w 498"/>
                  <a:gd name="T57" fmla="*/ 377 h 435"/>
                  <a:gd name="T58" fmla="*/ 486 w 498"/>
                  <a:gd name="T59" fmla="*/ 345 h 435"/>
                  <a:gd name="T60" fmla="*/ 478 w 498"/>
                  <a:gd name="T61" fmla="*/ 336 h 435"/>
                  <a:gd name="T62" fmla="*/ 465 w 498"/>
                  <a:gd name="T63" fmla="*/ 335 h 435"/>
                  <a:gd name="T64" fmla="*/ 445 w 498"/>
                  <a:gd name="T65" fmla="*/ 330 h 435"/>
                  <a:gd name="T66" fmla="*/ 432 w 498"/>
                  <a:gd name="T67" fmla="*/ 321 h 435"/>
                  <a:gd name="T68" fmla="*/ 402 w 498"/>
                  <a:gd name="T69" fmla="*/ 322 h 435"/>
                  <a:gd name="T70" fmla="*/ 374 w 498"/>
                  <a:gd name="T71" fmla="*/ 328 h 435"/>
                  <a:gd name="T72" fmla="*/ 342 w 498"/>
                  <a:gd name="T73" fmla="*/ 318 h 435"/>
                  <a:gd name="T74" fmla="*/ 320 w 498"/>
                  <a:gd name="T75" fmla="*/ 313 h 435"/>
                  <a:gd name="T76" fmla="*/ 280 w 498"/>
                  <a:gd name="T77" fmla="*/ 275 h 435"/>
                  <a:gd name="T78" fmla="*/ 260 w 498"/>
                  <a:gd name="T79" fmla="*/ 241 h 435"/>
                  <a:gd name="T80" fmla="*/ 253 w 498"/>
                  <a:gd name="T81" fmla="*/ 232 h 435"/>
                  <a:gd name="T82" fmla="*/ 253 w 498"/>
                  <a:gd name="T83" fmla="*/ 201 h 435"/>
                  <a:gd name="T84" fmla="*/ 256 w 498"/>
                  <a:gd name="T85" fmla="*/ 179 h 435"/>
                  <a:gd name="T86" fmla="*/ 263 w 498"/>
                  <a:gd name="T87" fmla="*/ 170 h 435"/>
                  <a:gd name="T88" fmla="*/ 259 w 498"/>
                  <a:gd name="T89" fmla="*/ 146 h 435"/>
                  <a:gd name="T90" fmla="*/ 246 w 498"/>
                  <a:gd name="T91" fmla="*/ 118 h 435"/>
                  <a:gd name="T92" fmla="*/ 240 w 498"/>
                  <a:gd name="T93" fmla="*/ 92 h 435"/>
                  <a:gd name="T94" fmla="*/ 228 w 498"/>
                  <a:gd name="T95" fmla="*/ 79 h 435"/>
                  <a:gd name="T96" fmla="*/ 212 w 498"/>
                  <a:gd name="T97" fmla="*/ 67 h 435"/>
                  <a:gd name="T98" fmla="*/ 196 w 498"/>
                  <a:gd name="T99" fmla="*/ 51 h 435"/>
                  <a:gd name="T100" fmla="*/ 183 w 498"/>
                  <a:gd name="T101" fmla="*/ 44 h 435"/>
                  <a:gd name="T102" fmla="*/ 175 w 498"/>
                  <a:gd name="T103" fmla="*/ 36 h 435"/>
                  <a:gd name="T104" fmla="*/ 171 w 498"/>
                  <a:gd name="T105" fmla="*/ 24 h 435"/>
                  <a:gd name="T106" fmla="*/ 153 w 498"/>
                  <a:gd name="T107" fmla="*/ 28 h 435"/>
                  <a:gd name="T108" fmla="*/ 144 w 498"/>
                  <a:gd name="T109" fmla="*/ 26 h 435"/>
                  <a:gd name="T110" fmla="*/ 135 w 498"/>
                  <a:gd name="T111" fmla="*/ 22 h 435"/>
                  <a:gd name="T112" fmla="*/ 128 w 498"/>
                  <a:gd name="T113" fmla="*/ 1 h 4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498" h="435">
                    <a:moveTo>
                      <a:pt x="123" y="5"/>
                    </a:moveTo>
                    <a:lnTo>
                      <a:pt x="119" y="6"/>
                    </a:lnTo>
                    <a:lnTo>
                      <a:pt x="116" y="10"/>
                    </a:lnTo>
                    <a:lnTo>
                      <a:pt x="112" y="12"/>
                    </a:lnTo>
                    <a:lnTo>
                      <a:pt x="112" y="18"/>
                    </a:lnTo>
                    <a:lnTo>
                      <a:pt x="111" y="19"/>
                    </a:lnTo>
                    <a:lnTo>
                      <a:pt x="110" y="19"/>
                    </a:lnTo>
                    <a:lnTo>
                      <a:pt x="110" y="20"/>
                    </a:lnTo>
                    <a:lnTo>
                      <a:pt x="109" y="20"/>
                    </a:lnTo>
                    <a:lnTo>
                      <a:pt x="109" y="21"/>
                    </a:lnTo>
                    <a:lnTo>
                      <a:pt x="104" y="28"/>
                    </a:lnTo>
                    <a:lnTo>
                      <a:pt x="104" y="29"/>
                    </a:lnTo>
                    <a:lnTo>
                      <a:pt x="103" y="33"/>
                    </a:lnTo>
                    <a:lnTo>
                      <a:pt x="95" y="44"/>
                    </a:lnTo>
                    <a:lnTo>
                      <a:pt x="93" y="44"/>
                    </a:lnTo>
                    <a:lnTo>
                      <a:pt x="88" y="48"/>
                    </a:lnTo>
                    <a:lnTo>
                      <a:pt x="86" y="48"/>
                    </a:lnTo>
                    <a:lnTo>
                      <a:pt x="86" y="49"/>
                    </a:lnTo>
                    <a:lnTo>
                      <a:pt x="82" y="49"/>
                    </a:lnTo>
                    <a:lnTo>
                      <a:pt x="72" y="59"/>
                    </a:lnTo>
                    <a:lnTo>
                      <a:pt x="72" y="60"/>
                    </a:lnTo>
                    <a:lnTo>
                      <a:pt x="71" y="61"/>
                    </a:lnTo>
                    <a:lnTo>
                      <a:pt x="67" y="62"/>
                    </a:lnTo>
                    <a:lnTo>
                      <a:pt x="66" y="62"/>
                    </a:lnTo>
                    <a:lnTo>
                      <a:pt x="61" y="63"/>
                    </a:lnTo>
                    <a:lnTo>
                      <a:pt x="59" y="66"/>
                    </a:lnTo>
                    <a:lnTo>
                      <a:pt x="59" y="76"/>
                    </a:lnTo>
                    <a:lnTo>
                      <a:pt x="59" y="78"/>
                    </a:lnTo>
                    <a:lnTo>
                      <a:pt x="57" y="79"/>
                    </a:lnTo>
                    <a:lnTo>
                      <a:pt x="56" y="81"/>
                    </a:lnTo>
                    <a:lnTo>
                      <a:pt x="53" y="83"/>
                    </a:lnTo>
                    <a:lnTo>
                      <a:pt x="49" y="86"/>
                    </a:lnTo>
                    <a:lnTo>
                      <a:pt x="48" y="86"/>
                    </a:lnTo>
                    <a:lnTo>
                      <a:pt x="44" y="87"/>
                    </a:lnTo>
                    <a:lnTo>
                      <a:pt x="39" y="91"/>
                    </a:lnTo>
                    <a:lnTo>
                      <a:pt x="37" y="94"/>
                    </a:lnTo>
                    <a:lnTo>
                      <a:pt x="35" y="95"/>
                    </a:lnTo>
                    <a:lnTo>
                      <a:pt x="35" y="98"/>
                    </a:lnTo>
                    <a:lnTo>
                      <a:pt x="34" y="99"/>
                    </a:lnTo>
                    <a:lnTo>
                      <a:pt x="32" y="101"/>
                    </a:lnTo>
                    <a:lnTo>
                      <a:pt x="32" y="102"/>
                    </a:lnTo>
                    <a:lnTo>
                      <a:pt x="26" y="104"/>
                    </a:lnTo>
                    <a:lnTo>
                      <a:pt x="22" y="104"/>
                    </a:lnTo>
                    <a:lnTo>
                      <a:pt x="22" y="105"/>
                    </a:lnTo>
                    <a:lnTo>
                      <a:pt x="21" y="106"/>
                    </a:lnTo>
                    <a:lnTo>
                      <a:pt x="18" y="111"/>
                    </a:lnTo>
                    <a:lnTo>
                      <a:pt x="15" y="115"/>
                    </a:lnTo>
                    <a:lnTo>
                      <a:pt x="14" y="115"/>
                    </a:lnTo>
                    <a:lnTo>
                      <a:pt x="14" y="116"/>
                    </a:lnTo>
                    <a:lnTo>
                      <a:pt x="13" y="117"/>
                    </a:lnTo>
                    <a:lnTo>
                      <a:pt x="13" y="118"/>
                    </a:lnTo>
                    <a:lnTo>
                      <a:pt x="10" y="118"/>
                    </a:lnTo>
                    <a:lnTo>
                      <a:pt x="9" y="121"/>
                    </a:lnTo>
                    <a:lnTo>
                      <a:pt x="9" y="132"/>
                    </a:lnTo>
                    <a:lnTo>
                      <a:pt x="7" y="132"/>
                    </a:lnTo>
                    <a:lnTo>
                      <a:pt x="7" y="135"/>
                    </a:lnTo>
                    <a:lnTo>
                      <a:pt x="6" y="141"/>
                    </a:lnTo>
                    <a:lnTo>
                      <a:pt x="4" y="145"/>
                    </a:lnTo>
                    <a:lnTo>
                      <a:pt x="4" y="146"/>
                    </a:lnTo>
                    <a:lnTo>
                      <a:pt x="0" y="149"/>
                    </a:lnTo>
                    <a:lnTo>
                      <a:pt x="1" y="154"/>
                    </a:lnTo>
                    <a:lnTo>
                      <a:pt x="2" y="154"/>
                    </a:lnTo>
                    <a:lnTo>
                      <a:pt x="4" y="154"/>
                    </a:lnTo>
                    <a:lnTo>
                      <a:pt x="5" y="154"/>
                    </a:lnTo>
                    <a:lnTo>
                      <a:pt x="6" y="156"/>
                    </a:lnTo>
                    <a:lnTo>
                      <a:pt x="7" y="158"/>
                    </a:lnTo>
                    <a:lnTo>
                      <a:pt x="7" y="160"/>
                    </a:lnTo>
                    <a:lnTo>
                      <a:pt x="9" y="163"/>
                    </a:lnTo>
                    <a:lnTo>
                      <a:pt x="9" y="164"/>
                    </a:lnTo>
                    <a:lnTo>
                      <a:pt x="10" y="164"/>
                    </a:lnTo>
                    <a:lnTo>
                      <a:pt x="10" y="170"/>
                    </a:lnTo>
                    <a:lnTo>
                      <a:pt x="11" y="171"/>
                    </a:lnTo>
                    <a:lnTo>
                      <a:pt x="12" y="172"/>
                    </a:lnTo>
                    <a:lnTo>
                      <a:pt x="13" y="172"/>
                    </a:lnTo>
                    <a:lnTo>
                      <a:pt x="13" y="173"/>
                    </a:lnTo>
                    <a:lnTo>
                      <a:pt x="15" y="192"/>
                    </a:lnTo>
                    <a:lnTo>
                      <a:pt x="21" y="201"/>
                    </a:lnTo>
                    <a:lnTo>
                      <a:pt x="22" y="203"/>
                    </a:lnTo>
                    <a:lnTo>
                      <a:pt x="25" y="206"/>
                    </a:lnTo>
                    <a:lnTo>
                      <a:pt x="25" y="216"/>
                    </a:lnTo>
                    <a:lnTo>
                      <a:pt x="29" y="226"/>
                    </a:lnTo>
                    <a:lnTo>
                      <a:pt x="32" y="226"/>
                    </a:lnTo>
                    <a:lnTo>
                      <a:pt x="32" y="228"/>
                    </a:lnTo>
                    <a:lnTo>
                      <a:pt x="33" y="228"/>
                    </a:lnTo>
                    <a:lnTo>
                      <a:pt x="35" y="229"/>
                    </a:lnTo>
                    <a:lnTo>
                      <a:pt x="35" y="231"/>
                    </a:lnTo>
                    <a:lnTo>
                      <a:pt x="37" y="231"/>
                    </a:lnTo>
                    <a:lnTo>
                      <a:pt x="39" y="234"/>
                    </a:lnTo>
                    <a:lnTo>
                      <a:pt x="44" y="236"/>
                    </a:lnTo>
                    <a:lnTo>
                      <a:pt x="49" y="236"/>
                    </a:lnTo>
                    <a:lnTo>
                      <a:pt x="59" y="240"/>
                    </a:lnTo>
                    <a:lnTo>
                      <a:pt x="59" y="241"/>
                    </a:lnTo>
                    <a:lnTo>
                      <a:pt x="60" y="241"/>
                    </a:lnTo>
                    <a:lnTo>
                      <a:pt x="60" y="245"/>
                    </a:lnTo>
                    <a:lnTo>
                      <a:pt x="61" y="246"/>
                    </a:lnTo>
                    <a:lnTo>
                      <a:pt x="65" y="246"/>
                    </a:lnTo>
                    <a:lnTo>
                      <a:pt x="65" y="247"/>
                    </a:lnTo>
                    <a:lnTo>
                      <a:pt x="68" y="247"/>
                    </a:lnTo>
                    <a:lnTo>
                      <a:pt x="68" y="246"/>
                    </a:lnTo>
                    <a:lnTo>
                      <a:pt x="69" y="246"/>
                    </a:lnTo>
                    <a:lnTo>
                      <a:pt x="69" y="239"/>
                    </a:lnTo>
                    <a:lnTo>
                      <a:pt x="86" y="254"/>
                    </a:lnTo>
                    <a:lnTo>
                      <a:pt x="86" y="258"/>
                    </a:lnTo>
                    <a:lnTo>
                      <a:pt x="87" y="258"/>
                    </a:lnTo>
                    <a:lnTo>
                      <a:pt x="88" y="258"/>
                    </a:lnTo>
                    <a:lnTo>
                      <a:pt x="88" y="261"/>
                    </a:lnTo>
                    <a:lnTo>
                      <a:pt x="89" y="262"/>
                    </a:lnTo>
                    <a:lnTo>
                      <a:pt x="89" y="263"/>
                    </a:lnTo>
                    <a:lnTo>
                      <a:pt x="91" y="265"/>
                    </a:lnTo>
                    <a:lnTo>
                      <a:pt x="89" y="270"/>
                    </a:lnTo>
                    <a:lnTo>
                      <a:pt x="88" y="278"/>
                    </a:lnTo>
                    <a:lnTo>
                      <a:pt x="88" y="281"/>
                    </a:lnTo>
                    <a:lnTo>
                      <a:pt x="86" y="282"/>
                    </a:lnTo>
                    <a:lnTo>
                      <a:pt x="84" y="282"/>
                    </a:lnTo>
                    <a:lnTo>
                      <a:pt x="84" y="283"/>
                    </a:lnTo>
                    <a:lnTo>
                      <a:pt x="86" y="286"/>
                    </a:lnTo>
                    <a:lnTo>
                      <a:pt x="88" y="293"/>
                    </a:lnTo>
                    <a:lnTo>
                      <a:pt x="88" y="294"/>
                    </a:lnTo>
                    <a:lnTo>
                      <a:pt x="89" y="295"/>
                    </a:lnTo>
                    <a:lnTo>
                      <a:pt x="91" y="296"/>
                    </a:lnTo>
                    <a:lnTo>
                      <a:pt x="86" y="301"/>
                    </a:lnTo>
                    <a:lnTo>
                      <a:pt x="86" y="302"/>
                    </a:lnTo>
                    <a:lnTo>
                      <a:pt x="88" y="303"/>
                    </a:lnTo>
                    <a:lnTo>
                      <a:pt x="92" y="303"/>
                    </a:lnTo>
                    <a:lnTo>
                      <a:pt x="75" y="310"/>
                    </a:lnTo>
                    <a:lnTo>
                      <a:pt x="75" y="313"/>
                    </a:lnTo>
                    <a:lnTo>
                      <a:pt x="75" y="318"/>
                    </a:lnTo>
                    <a:lnTo>
                      <a:pt x="75" y="320"/>
                    </a:lnTo>
                    <a:lnTo>
                      <a:pt x="75" y="321"/>
                    </a:lnTo>
                    <a:lnTo>
                      <a:pt x="75" y="322"/>
                    </a:lnTo>
                    <a:lnTo>
                      <a:pt x="73" y="322"/>
                    </a:lnTo>
                    <a:lnTo>
                      <a:pt x="72" y="324"/>
                    </a:lnTo>
                    <a:lnTo>
                      <a:pt x="72" y="325"/>
                    </a:lnTo>
                    <a:lnTo>
                      <a:pt x="71" y="325"/>
                    </a:lnTo>
                    <a:lnTo>
                      <a:pt x="69" y="327"/>
                    </a:lnTo>
                    <a:lnTo>
                      <a:pt x="69" y="328"/>
                    </a:lnTo>
                    <a:lnTo>
                      <a:pt x="68" y="328"/>
                    </a:lnTo>
                    <a:lnTo>
                      <a:pt x="66" y="329"/>
                    </a:lnTo>
                    <a:lnTo>
                      <a:pt x="65" y="329"/>
                    </a:lnTo>
                    <a:lnTo>
                      <a:pt x="65" y="328"/>
                    </a:lnTo>
                    <a:lnTo>
                      <a:pt x="62" y="328"/>
                    </a:lnTo>
                    <a:lnTo>
                      <a:pt x="62" y="327"/>
                    </a:lnTo>
                    <a:lnTo>
                      <a:pt x="59" y="327"/>
                    </a:lnTo>
                    <a:lnTo>
                      <a:pt x="53" y="324"/>
                    </a:lnTo>
                    <a:lnTo>
                      <a:pt x="52" y="323"/>
                    </a:lnTo>
                    <a:lnTo>
                      <a:pt x="45" y="318"/>
                    </a:lnTo>
                    <a:lnTo>
                      <a:pt x="43" y="318"/>
                    </a:lnTo>
                    <a:lnTo>
                      <a:pt x="43" y="327"/>
                    </a:lnTo>
                    <a:lnTo>
                      <a:pt x="44" y="328"/>
                    </a:lnTo>
                    <a:lnTo>
                      <a:pt x="44" y="330"/>
                    </a:lnTo>
                    <a:lnTo>
                      <a:pt x="43" y="332"/>
                    </a:lnTo>
                    <a:lnTo>
                      <a:pt x="41" y="337"/>
                    </a:lnTo>
                    <a:lnTo>
                      <a:pt x="40" y="337"/>
                    </a:lnTo>
                    <a:lnTo>
                      <a:pt x="25" y="348"/>
                    </a:lnTo>
                    <a:lnTo>
                      <a:pt x="26" y="355"/>
                    </a:lnTo>
                    <a:lnTo>
                      <a:pt x="29" y="357"/>
                    </a:lnTo>
                    <a:lnTo>
                      <a:pt x="29" y="360"/>
                    </a:lnTo>
                    <a:lnTo>
                      <a:pt x="28" y="360"/>
                    </a:lnTo>
                    <a:lnTo>
                      <a:pt x="28" y="361"/>
                    </a:lnTo>
                    <a:lnTo>
                      <a:pt x="27" y="362"/>
                    </a:lnTo>
                    <a:lnTo>
                      <a:pt x="27" y="371"/>
                    </a:lnTo>
                    <a:lnTo>
                      <a:pt x="26" y="372"/>
                    </a:lnTo>
                    <a:lnTo>
                      <a:pt x="27" y="377"/>
                    </a:lnTo>
                    <a:lnTo>
                      <a:pt x="28" y="377"/>
                    </a:lnTo>
                    <a:lnTo>
                      <a:pt x="28" y="379"/>
                    </a:lnTo>
                    <a:lnTo>
                      <a:pt x="27" y="380"/>
                    </a:lnTo>
                    <a:lnTo>
                      <a:pt x="26" y="384"/>
                    </a:lnTo>
                    <a:lnTo>
                      <a:pt x="46" y="391"/>
                    </a:lnTo>
                    <a:lnTo>
                      <a:pt x="67" y="402"/>
                    </a:lnTo>
                    <a:lnTo>
                      <a:pt x="81" y="402"/>
                    </a:lnTo>
                    <a:lnTo>
                      <a:pt x="82" y="393"/>
                    </a:lnTo>
                    <a:lnTo>
                      <a:pt x="99" y="395"/>
                    </a:lnTo>
                    <a:lnTo>
                      <a:pt x="114" y="400"/>
                    </a:lnTo>
                    <a:lnTo>
                      <a:pt x="125" y="389"/>
                    </a:lnTo>
                    <a:lnTo>
                      <a:pt x="138" y="402"/>
                    </a:lnTo>
                    <a:lnTo>
                      <a:pt x="155" y="400"/>
                    </a:lnTo>
                    <a:lnTo>
                      <a:pt x="169" y="412"/>
                    </a:lnTo>
                    <a:lnTo>
                      <a:pt x="169" y="419"/>
                    </a:lnTo>
                    <a:lnTo>
                      <a:pt x="176" y="419"/>
                    </a:lnTo>
                    <a:lnTo>
                      <a:pt x="179" y="422"/>
                    </a:lnTo>
                    <a:lnTo>
                      <a:pt x="197" y="422"/>
                    </a:lnTo>
                    <a:lnTo>
                      <a:pt x="205" y="433"/>
                    </a:lnTo>
                    <a:lnTo>
                      <a:pt x="228" y="435"/>
                    </a:lnTo>
                    <a:lnTo>
                      <a:pt x="262" y="419"/>
                    </a:lnTo>
                    <a:lnTo>
                      <a:pt x="294" y="411"/>
                    </a:lnTo>
                    <a:lnTo>
                      <a:pt x="304" y="404"/>
                    </a:lnTo>
                    <a:lnTo>
                      <a:pt x="322" y="400"/>
                    </a:lnTo>
                    <a:lnTo>
                      <a:pt x="328" y="391"/>
                    </a:lnTo>
                    <a:lnTo>
                      <a:pt x="349" y="382"/>
                    </a:lnTo>
                    <a:lnTo>
                      <a:pt x="350" y="391"/>
                    </a:lnTo>
                    <a:lnTo>
                      <a:pt x="341" y="395"/>
                    </a:lnTo>
                    <a:lnTo>
                      <a:pt x="344" y="405"/>
                    </a:lnTo>
                    <a:lnTo>
                      <a:pt x="353" y="412"/>
                    </a:lnTo>
                    <a:lnTo>
                      <a:pt x="374" y="411"/>
                    </a:lnTo>
                    <a:lnTo>
                      <a:pt x="381" y="406"/>
                    </a:lnTo>
                    <a:lnTo>
                      <a:pt x="388" y="403"/>
                    </a:lnTo>
                    <a:lnTo>
                      <a:pt x="393" y="411"/>
                    </a:lnTo>
                    <a:lnTo>
                      <a:pt x="420" y="399"/>
                    </a:lnTo>
                    <a:lnTo>
                      <a:pt x="422" y="382"/>
                    </a:lnTo>
                    <a:lnTo>
                      <a:pt x="426" y="379"/>
                    </a:lnTo>
                    <a:lnTo>
                      <a:pt x="437" y="382"/>
                    </a:lnTo>
                    <a:lnTo>
                      <a:pt x="448" y="369"/>
                    </a:lnTo>
                    <a:lnTo>
                      <a:pt x="467" y="377"/>
                    </a:lnTo>
                    <a:lnTo>
                      <a:pt x="472" y="373"/>
                    </a:lnTo>
                    <a:lnTo>
                      <a:pt x="493" y="372"/>
                    </a:lnTo>
                    <a:lnTo>
                      <a:pt x="498" y="350"/>
                    </a:lnTo>
                    <a:lnTo>
                      <a:pt x="495" y="350"/>
                    </a:lnTo>
                    <a:lnTo>
                      <a:pt x="494" y="346"/>
                    </a:lnTo>
                    <a:lnTo>
                      <a:pt x="491" y="345"/>
                    </a:lnTo>
                    <a:lnTo>
                      <a:pt x="486" y="345"/>
                    </a:lnTo>
                    <a:lnTo>
                      <a:pt x="486" y="344"/>
                    </a:lnTo>
                    <a:lnTo>
                      <a:pt x="486" y="342"/>
                    </a:lnTo>
                    <a:lnTo>
                      <a:pt x="484" y="342"/>
                    </a:lnTo>
                    <a:lnTo>
                      <a:pt x="484" y="341"/>
                    </a:lnTo>
                    <a:lnTo>
                      <a:pt x="483" y="341"/>
                    </a:lnTo>
                    <a:lnTo>
                      <a:pt x="481" y="338"/>
                    </a:lnTo>
                    <a:lnTo>
                      <a:pt x="478" y="336"/>
                    </a:lnTo>
                    <a:lnTo>
                      <a:pt x="477" y="336"/>
                    </a:lnTo>
                    <a:lnTo>
                      <a:pt x="475" y="335"/>
                    </a:lnTo>
                    <a:lnTo>
                      <a:pt x="468" y="337"/>
                    </a:lnTo>
                    <a:lnTo>
                      <a:pt x="467" y="337"/>
                    </a:lnTo>
                    <a:lnTo>
                      <a:pt x="466" y="336"/>
                    </a:lnTo>
                    <a:lnTo>
                      <a:pt x="466" y="335"/>
                    </a:lnTo>
                    <a:lnTo>
                      <a:pt x="465" y="335"/>
                    </a:lnTo>
                    <a:lnTo>
                      <a:pt x="461" y="334"/>
                    </a:lnTo>
                    <a:lnTo>
                      <a:pt x="459" y="334"/>
                    </a:lnTo>
                    <a:lnTo>
                      <a:pt x="459" y="335"/>
                    </a:lnTo>
                    <a:lnTo>
                      <a:pt x="459" y="334"/>
                    </a:lnTo>
                    <a:lnTo>
                      <a:pt x="456" y="328"/>
                    </a:lnTo>
                    <a:lnTo>
                      <a:pt x="455" y="328"/>
                    </a:lnTo>
                    <a:lnTo>
                      <a:pt x="445" y="330"/>
                    </a:lnTo>
                    <a:lnTo>
                      <a:pt x="443" y="329"/>
                    </a:lnTo>
                    <a:lnTo>
                      <a:pt x="440" y="329"/>
                    </a:lnTo>
                    <a:lnTo>
                      <a:pt x="440" y="328"/>
                    </a:lnTo>
                    <a:lnTo>
                      <a:pt x="437" y="327"/>
                    </a:lnTo>
                    <a:lnTo>
                      <a:pt x="434" y="323"/>
                    </a:lnTo>
                    <a:lnTo>
                      <a:pt x="432" y="322"/>
                    </a:lnTo>
                    <a:lnTo>
                      <a:pt x="432" y="321"/>
                    </a:lnTo>
                    <a:lnTo>
                      <a:pt x="430" y="320"/>
                    </a:lnTo>
                    <a:lnTo>
                      <a:pt x="428" y="321"/>
                    </a:lnTo>
                    <a:lnTo>
                      <a:pt x="425" y="323"/>
                    </a:lnTo>
                    <a:lnTo>
                      <a:pt x="417" y="324"/>
                    </a:lnTo>
                    <a:lnTo>
                      <a:pt x="416" y="323"/>
                    </a:lnTo>
                    <a:lnTo>
                      <a:pt x="406" y="323"/>
                    </a:lnTo>
                    <a:lnTo>
                      <a:pt x="402" y="322"/>
                    </a:lnTo>
                    <a:lnTo>
                      <a:pt x="401" y="321"/>
                    </a:lnTo>
                    <a:lnTo>
                      <a:pt x="400" y="320"/>
                    </a:lnTo>
                    <a:lnTo>
                      <a:pt x="397" y="320"/>
                    </a:lnTo>
                    <a:lnTo>
                      <a:pt x="377" y="322"/>
                    </a:lnTo>
                    <a:lnTo>
                      <a:pt x="375" y="327"/>
                    </a:lnTo>
                    <a:lnTo>
                      <a:pt x="375" y="328"/>
                    </a:lnTo>
                    <a:lnTo>
                      <a:pt x="374" y="328"/>
                    </a:lnTo>
                    <a:lnTo>
                      <a:pt x="374" y="327"/>
                    </a:lnTo>
                    <a:lnTo>
                      <a:pt x="373" y="325"/>
                    </a:lnTo>
                    <a:lnTo>
                      <a:pt x="373" y="324"/>
                    </a:lnTo>
                    <a:lnTo>
                      <a:pt x="368" y="321"/>
                    </a:lnTo>
                    <a:lnTo>
                      <a:pt x="366" y="320"/>
                    </a:lnTo>
                    <a:lnTo>
                      <a:pt x="351" y="321"/>
                    </a:lnTo>
                    <a:lnTo>
                      <a:pt x="342" y="318"/>
                    </a:lnTo>
                    <a:lnTo>
                      <a:pt x="334" y="318"/>
                    </a:lnTo>
                    <a:lnTo>
                      <a:pt x="329" y="322"/>
                    </a:lnTo>
                    <a:lnTo>
                      <a:pt x="327" y="322"/>
                    </a:lnTo>
                    <a:lnTo>
                      <a:pt x="327" y="321"/>
                    </a:lnTo>
                    <a:lnTo>
                      <a:pt x="326" y="321"/>
                    </a:lnTo>
                    <a:lnTo>
                      <a:pt x="326" y="314"/>
                    </a:lnTo>
                    <a:lnTo>
                      <a:pt x="320" y="313"/>
                    </a:lnTo>
                    <a:lnTo>
                      <a:pt x="313" y="310"/>
                    </a:lnTo>
                    <a:lnTo>
                      <a:pt x="311" y="310"/>
                    </a:lnTo>
                    <a:lnTo>
                      <a:pt x="308" y="308"/>
                    </a:lnTo>
                    <a:lnTo>
                      <a:pt x="294" y="294"/>
                    </a:lnTo>
                    <a:lnTo>
                      <a:pt x="283" y="280"/>
                    </a:lnTo>
                    <a:lnTo>
                      <a:pt x="281" y="279"/>
                    </a:lnTo>
                    <a:lnTo>
                      <a:pt x="280" y="275"/>
                    </a:lnTo>
                    <a:lnTo>
                      <a:pt x="278" y="270"/>
                    </a:lnTo>
                    <a:lnTo>
                      <a:pt x="276" y="270"/>
                    </a:lnTo>
                    <a:lnTo>
                      <a:pt x="273" y="268"/>
                    </a:lnTo>
                    <a:lnTo>
                      <a:pt x="269" y="265"/>
                    </a:lnTo>
                    <a:lnTo>
                      <a:pt x="269" y="263"/>
                    </a:lnTo>
                    <a:lnTo>
                      <a:pt x="261" y="248"/>
                    </a:lnTo>
                    <a:lnTo>
                      <a:pt x="260" y="241"/>
                    </a:lnTo>
                    <a:lnTo>
                      <a:pt x="259" y="240"/>
                    </a:lnTo>
                    <a:lnTo>
                      <a:pt x="259" y="239"/>
                    </a:lnTo>
                    <a:lnTo>
                      <a:pt x="256" y="236"/>
                    </a:lnTo>
                    <a:lnTo>
                      <a:pt x="256" y="235"/>
                    </a:lnTo>
                    <a:lnTo>
                      <a:pt x="256" y="234"/>
                    </a:lnTo>
                    <a:lnTo>
                      <a:pt x="254" y="234"/>
                    </a:lnTo>
                    <a:lnTo>
                      <a:pt x="253" y="232"/>
                    </a:lnTo>
                    <a:lnTo>
                      <a:pt x="252" y="231"/>
                    </a:lnTo>
                    <a:lnTo>
                      <a:pt x="252" y="228"/>
                    </a:lnTo>
                    <a:lnTo>
                      <a:pt x="254" y="224"/>
                    </a:lnTo>
                    <a:lnTo>
                      <a:pt x="253" y="208"/>
                    </a:lnTo>
                    <a:lnTo>
                      <a:pt x="254" y="206"/>
                    </a:lnTo>
                    <a:lnTo>
                      <a:pt x="254" y="201"/>
                    </a:lnTo>
                    <a:lnTo>
                      <a:pt x="253" y="201"/>
                    </a:lnTo>
                    <a:lnTo>
                      <a:pt x="252" y="200"/>
                    </a:lnTo>
                    <a:lnTo>
                      <a:pt x="251" y="198"/>
                    </a:lnTo>
                    <a:lnTo>
                      <a:pt x="251" y="193"/>
                    </a:lnTo>
                    <a:lnTo>
                      <a:pt x="256" y="193"/>
                    </a:lnTo>
                    <a:lnTo>
                      <a:pt x="259" y="192"/>
                    </a:lnTo>
                    <a:lnTo>
                      <a:pt x="258" y="180"/>
                    </a:lnTo>
                    <a:lnTo>
                      <a:pt x="256" y="179"/>
                    </a:lnTo>
                    <a:lnTo>
                      <a:pt x="256" y="176"/>
                    </a:lnTo>
                    <a:lnTo>
                      <a:pt x="258" y="176"/>
                    </a:lnTo>
                    <a:lnTo>
                      <a:pt x="260" y="173"/>
                    </a:lnTo>
                    <a:lnTo>
                      <a:pt x="261" y="173"/>
                    </a:lnTo>
                    <a:lnTo>
                      <a:pt x="262" y="172"/>
                    </a:lnTo>
                    <a:lnTo>
                      <a:pt x="262" y="171"/>
                    </a:lnTo>
                    <a:lnTo>
                      <a:pt x="263" y="170"/>
                    </a:lnTo>
                    <a:lnTo>
                      <a:pt x="262" y="160"/>
                    </a:lnTo>
                    <a:lnTo>
                      <a:pt x="260" y="158"/>
                    </a:lnTo>
                    <a:lnTo>
                      <a:pt x="259" y="156"/>
                    </a:lnTo>
                    <a:lnTo>
                      <a:pt x="262" y="150"/>
                    </a:lnTo>
                    <a:lnTo>
                      <a:pt x="262" y="149"/>
                    </a:lnTo>
                    <a:lnTo>
                      <a:pt x="261" y="149"/>
                    </a:lnTo>
                    <a:lnTo>
                      <a:pt x="259" y="146"/>
                    </a:lnTo>
                    <a:lnTo>
                      <a:pt x="259" y="145"/>
                    </a:lnTo>
                    <a:lnTo>
                      <a:pt x="254" y="128"/>
                    </a:lnTo>
                    <a:lnTo>
                      <a:pt x="252" y="128"/>
                    </a:lnTo>
                    <a:lnTo>
                      <a:pt x="251" y="125"/>
                    </a:lnTo>
                    <a:lnTo>
                      <a:pt x="251" y="122"/>
                    </a:lnTo>
                    <a:lnTo>
                      <a:pt x="249" y="118"/>
                    </a:lnTo>
                    <a:lnTo>
                      <a:pt x="246" y="118"/>
                    </a:lnTo>
                    <a:lnTo>
                      <a:pt x="245" y="117"/>
                    </a:lnTo>
                    <a:lnTo>
                      <a:pt x="245" y="109"/>
                    </a:lnTo>
                    <a:lnTo>
                      <a:pt x="242" y="104"/>
                    </a:lnTo>
                    <a:lnTo>
                      <a:pt x="241" y="101"/>
                    </a:lnTo>
                    <a:lnTo>
                      <a:pt x="241" y="95"/>
                    </a:lnTo>
                    <a:lnTo>
                      <a:pt x="240" y="94"/>
                    </a:lnTo>
                    <a:lnTo>
                      <a:pt x="240" y="92"/>
                    </a:lnTo>
                    <a:lnTo>
                      <a:pt x="238" y="91"/>
                    </a:lnTo>
                    <a:lnTo>
                      <a:pt x="237" y="91"/>
                    </a:lnTo>
                    <a:lnTo>
                      <a:pt x="237" y="83"/>
                    </a:lnTo>
                    <a:lnTo>
                      <a:pt x="236" y="83"/>
                    </a:lnTo>
                    <a:lnTo>
                      <a:pt x="234" y="82"/>
                    </a:lnTo>
                    <a:lnTo>
                      <a:pt x="233" y="82"/>
                    </a:lnTo>
                    <a:lnTo>
                      <a:pt x="228" y="79"/>
                    </a:lnTo>
                    <a:lnTo>
                      <a:pt x="226" y="76"/>
                    </a:lnTo>
                    <a:lnTo>
                      <a:pt x="226" y="74"/>
                    </a:lnTo>
                    <a:lnTo>
                      <a:pt x="225" y="74"/>
                    </a:lnTo>
                    <a:lnTo>
                      <a:pt x="216" y="66"/>
                    </a:lnTo>
                    <a:lnTo>
                      <a:pt x="214" y="66"/>
                    </a:lnTo>
                    <a:lnTo>
                      <a:pt x="212" y="66"/>
                    </a:lnTo>
                    <a:lnTo>
                      <a:pt x="212" y="67"/>
                    </a:lnTo>
                    <a:lnTo>
                      <a:pt x="210" y="67"/>
                    </a:lnTo>
                    <a:lnTo>
                      <a:pt x="207" y="63"/>
                    </a:lnTo>
                    <a:lnTo>
                      <a:pt x="206" y="61"/>
                    </a:lnTo>
                    <a:lnTo>
                      <a:pt x="198" y="54"/>
                    </a:lnTo>
                    <a:lnTo>
                      <a:pt x="196" y="54"/>
                    </a:lnTo>
                    <a:lnTo>
                      <a:pt x="196" y="53"/>
                    </a:lnTo>
                    <a:lnTo>
                      <a:pt x="196" y="51"/>
                    </a:lnTo>
                    <a:lnTo>
                      <a:pt x="193" y="51"/>
                    </a:lnTo>
                    <a:lnTo>
                      <a:pt x="190" y="46"/>
                    </a:lnTo>
                    <a:lnTo>
                      <a:pt x="186" y="45"/>
                    </a:lnTo>
                    <a:lnTo>
                      <a:pt x="186" y="44"/>
                    </a:lnTo>
                    <a:lnTo>
                      <a:pt x="185" y="44"/>
                    </a:lnTo>
                    <a:lnTo>
                      <a:pt x="185" y="45"/>
                    </a:lnTo>
                    <a:lnTo>
                      <a:pt x="183" y="44"/>
                    </a:lnTo>
                    <a:lnTo>
                      <a:pt x="183" y="43"/>
                    </a:lnTo>
                    <a:lnTo>
                      <a:pt x="181" y="43"/>
                    </a:lnTo>
                    <a:lnTo>
                      <a:pt x="180" y="42"/>
                    </a:lnTo>
                    <a:lnTo>
                      <a:pt x="179" y="42"/>
                    </a:lnTo>
                    <a:lnTo>
                      <a:pt x="178" y="39"/>
                    </a:lnTo>
                    <a:lnTo>
                      <a:pt x="177" y="39"/>
                    </a:lnTo>
                    <a:lnTo>
                      <a:pt x="175" y="36"/>
                    </a:lnTo>
                    <a:lnTo>
                      <a:pt x="174" y="34"/>
                    </a:lnTo>
                    <a:lnTo>
                      <a:pt x="174" y="32"/>
                    </a:lnTo>
                    <a:lnTo>
                      <a:pt x="172" y="31"/>
                    </a:lnTo>
                    <a:lnTo>
                      <a:pt x="174" y="27"/>
                    </a:lnTo>
                    <a:lnTo>
                      <a:pt x="174" y="26"/>
                    </a:lnTo>
                    <a:lnTo>
                      <a:pt x="172" y="24"/>
                    </a:lnTo>
                    <a:lnTo>
                      <a:pt x="171" y="24"/>
                    </a:lnTo>
                    <a:lnTo>
                      <a:pt x="170" y="26"/>
                    </a:lnTo>
                    <a:lnTo>
                      <a:pt x="169" y="26"/>
                    </a:lnTo>
                    <a:lnTo>
                      <a:pt x="169" y="24"/>
                    </a:lnTo>
                    <a:lnTo>
                      <a:pt x="166" y="24"/>
                    </a:lnTo>
                    <a:lnTo>
                      <a:pt x="161" y="26"/>
                    </a:lnTo>
                    <a:lnTo>
                      <a:pt x="157" y="28"/>
                    </a:lnTo>
                    <a:lnTo>
                      <a:pt x="153" y="28"/>
                    </a:lnTo>
                    <a:lnTo>
                      <a:pt x="153" y="27"/>
                    </a:lnTo>
                    <a:lnTo>
                      <a:pt x="152" y="27"/>
                    </a:lnTo>
                    <a:lnTo>
                      <a:pt x="151" y="26"/>
                    </a:lnTo>
                    <a:lnTo>
                      <a:pt x="150" y="26"/>
                    </a:lnTo>
                    <a:lnTo>
                      <a:pt x="148" y="27"/>
                    </a:lnTo>
                    <a:lnTo>
                      <a:pt x="146" y="27"/>
                    </a:lnTo>
                    <a:lnTo>
                      <a:pt x="144" y="26"/>
                    </a:lnTo>
                    <a:lnTo>
                      <a:pt x="143" y="24"/>
                    </a:lnTo>
                    <a:lnTo>
                      <a:pt x="142" y="24"/>
                    </a:lnTo>
                    <a:lnTo>
                      <a:pt x="136" y="27"/>
                    </a:lnTo>
                    <a:lnTo>
                      <a:pt x="135" y="26"/>
                    </a:lnTo>
                    <a:lnTo>
                      <a:pt x="134" y="24"/>
                    </a:lnTo>
                    <a:lnTo>
                      <a:pt x="134" y="23"/>
                    </a:lnTo>
                    <a:lnTo>
                      <a:pt x="135" y="22"/>
                    </a:lnTo>
                    <a:lnTo>
                      <a:pt x="136" y="21"/>
                    </a:lnTo>
                    <a:lnTo>
                      <a:pt x="136" y="17"/>
                    </a:lnTo>
                    <a:lnTo>
                      <a:pt x="131" y="15"/>
                    </a:lnTo>
                    <a:lnTo>
                      <a:pt x="131" y="3"/>
                    </a:lnTo>
                    <a:lnTo>
                      <a:pt x="130" y="1"/>
                    </a:lnTo>
                    <a:lnTo>
                      <a:pt x="131" y="0"/>
                    </a:lnTo>
                    <a:lnTo>
                      <a:pt x="128" y="1"/>
                    </a:lnTo>
                    <a:lnTo>
                      <a:pt x="128" y="5"/>
                    </a:lnTo>
                    <a:lnTo>
                      <a:pt x="127" y="5"/>
                    </a:lnTo>
                    <a:lnTo>
                      <a:pt x="127" y="6"/>
                    </a:lnTo>
                    <a:lnTo>
                      <a:pt x="123" y="6"/>
                    </a:lnTo>
                    <a:lnTo>
                      <a:pt x="123" y="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9" name="Freeform 6608">
                <a:extLst>
                  <a:ext uri="{FF2B5EF4-FFF2-40B4-BE49-F238E27FC236}">
                    <a16:creationId xmlns:a16="http://schemas.microsoft.com/office/drawing/2014/main" id="{6FA55CBB-2557-C8DF-6C95-7053F53ED1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6" y="1979"/>
                <a:ext cx="162" cy="61"/>
              </a:xfrm>
              <a:custGeom>
                <a:avLst/>
                <a:gdLst>
                  <a:gd name="T0" fmla="*/ 11 w 648"/>
                  <a:gd name="T1" fmla="*/ 207 h 242"/>
                  <a:gd name="T2" fmla="*/ 16 w 648"/>
                  <a:gd name="T3" fmla="*/ 206 h 242"/>
                  <a:gd name="T4" fmla="*/ 18 w 648"/>
                  <a:gd name="T5" fmla="*/ 211 h 242"/>
                  <a:gd name="T6" fmla="*/ 0 w 648"/>
                  <a:gd name="T7" fmla="*/ 206 h 242"/>
                  <a:gd name="T8" fmla="*/ 19 w 648"/>
                  <a:gd name="T9" fmla="*/ 220 h 242"/>
                  <a:gd name="T10" fmla="*/ 37 w 648"/>
                  <a:gd name="T11" fmla="*/ 214 h 242"/>
                  <a:gd name="T12" fmla="*/ 44 w 648"/>
                  <a:gd name="T13" fmla="*/ 227 h 242"/>
                  <a:gd name="T14" fmla="*/ 85 w 648"/>
                  <a:gd name="T15" fmla="*/ 233 h 242"/>
                  <a:gd name="T16" fmla="*/ 108 w 648"/>
                  <a:gd name="T17" fmla="*/ 238 h 242"/>
                  <a:gd name="T18" fmla="*/ 133 w 648"/>
                  <a:gd name="T19" fmla="*/ 241 h 242"/>
                  <a:gd name="T20" fmla="*/ 143 w 648"/>
                  <a:gd name="T21" fmla="*/ 236 h 242"/>
                  <a:gd name="T22" fmla="*/ 156 w 648"/>
                  <a:gd name="T23" fmla="*/ 232 h 242"/>
                  <a:gd name="T24" fmla="*/ 166 w 648"/>
                  <a:gd name="T25" fmla="*/ 224 h 242"/>
                  <a:gd name="T26" fmla="*/ 177 w 648"/>
                  <a:gd name="T27" fmla="*/ 216 h 242"/>
                  <a:gd name="T28" fmla="*/ 204 w 648"/>
                  <a:gd name="T29" fmla="*/ 216 h 242"/>
                  <a:gd name="T30" fmla="*/ 219 w 648"/>
                  <a:gd name="T31" fmla="*/ 209 h 242"/>
                  <a:gd name="T32" fmla="*/ 235 w 648"/>
                  <a:gd name="T33" fmla="*/ 197 h 242"/>
                  <a:gd name="T34" fmla="*/ 240 w 648"/>
                  <a:gd name="T35" fmla="*/ 191 h 242"/>
                  <a:gd name="T36" fmla="*/ 248 w 648"/>
                  <a:gd name="T37" fmla="*/ 195 h 242"/>
                  <a:gd name="T38" fmla="*/ 252 w 648"/>
                  <a:gd name="T39" fmla="*/ 187 h 242"/>
                  <a:gd name="T40" fmla="*/ 259 w 648"/>
                  <a:gd name="T41" fmla="*/ 181 h 242"/>
                  <a:gd name="T42" fmla="*/ 273 w 648"/>
                  <a:gd name="T43" fmla="*/ 185 h 242"/>
                  <a:gd name="T44" fmla="*/ 283 w 648"/>
                  <a:gd name="T45" fmla="*/ 180 h 242"/>
                  <a:gd name="T46" fmla="*/ 290 w 648"/>
                  <a:gd name="T47" fmla="*/ 172 h 242"/>
                  <a:gd name="T48" fmla="*/ 303 w 648"/>
                  <a:gd name="T49" fmla="*/ 161 h 242"/>
                  <a:gd name="T50" fmla="*/ 325 w 648"/>
                  <a:gd name="T51" fmla="*/ 158 h 242"/>
                  <a:gd name="T52" fmla="*/ 332 w 648"/>
                  <a:gd name="T53" fmla="*/ 154 h 242"/>
                  <a:gd name="T54" fmla="*/ 346 w 648"/>
                  <a:gd name="T55" fmla="*/ 148 h 242"/>
                  <a:gd name="T56" fmla="*/ 362 w 648"/>
                  <a:gd name="T57" fmla="*/ 144 h 242"/>
                  <a:gd name="T58" fmla="*/ 374 w 648"/>
                  <a:gd name="T59" fmla="*/ 140 h 242"/>
                  <a:gd name="T60" fmla="*/ 391 w 648"/>
                  <a:gd name="T61" fmla="*/ 144 h 242"/>
                  <a:gd name="T62" fmla="*/ 413 w 648"/>
                  <a:gd name="T63" fmla="*/ 138 h 242"/>
                  <a:gd name="T64" fmla="*/ 436 w 648"/>
                  <a:gd name="T65" fmla="*/ 133 h 242"/>
                  <a:gd name="T66" fmla="*/ 467 w 648"/>
                  <a:gd name="T67" fmla="*/ 121 h 242"/>
                  <a:gd name="T68" fmla="*/ 485 w 648"/>
                  <a:gd name="T69" fmla="*/ 115 h 242"/>
                  <a:gd name="T70" fmla="*/ 482 w 648"/>
                  <a:gd name="T71" fmla="*/ 108 h 242"/>
                  <a:gd name="T72" fmla="*/ 511 w 648"/>
                  <a:gd name="T73" fmla="*/ 107 h 242"/>
                  <a:gd name="T74" fmla="*/ 569 w 648"/>
                  <a:gd name="T75" fmla="*/ 108 h 242"/>
                  <a:gd name="T76" fmla="*/ 621 w 648"/>
                  <a:gd name="T77" fmla="*/ 112 h 242"/>
                  <a:gd name="T78" fmla="*/ 637 w 648"/>
                  <a:gd name="T79" fmla="*/ 120 h 242"/>
                  <a:gd name="T80" fmla="*/ 648 w 648"/>
                  <a:gd name="T81" fmla="*/ 116 h 242"/>
                  <a:gd name="T82" fmla="*/ 632 w 648"/>
                  <a:gd name="T83" fmla="*/ 105 h 242"/>
                  <a:gd name="T84" fmla="*/ 627 w 648"/>
                  <a:gd name="T85" fmla="*/ 101 h 242"/>
                  <a:gd name="T86" fmla="*/ 603 w 648"/>
                  <a:gd name="T87" fmla="*/ 94 h 242"/>
                  <a:gd name="T88" fmla="*/ 572 w 648"/>
                  <a:gd name="T89" fmla="*/ 93 h 242"/>
                  <a:gd name="T90" fmla="*/ 542 w 648"/>
                  <a:gd name="T91" fmla="*/ 82 h 242"/>
                  <a:gd name="T92" fmla="*/ 523 w 648"/>
                  <a:gd name="T93" fmla="*/ 73 h 242"/>
                  <a:gd name="T94" fmla="*/ 514 w 648"/>
                  <a:gd name="T95" fmla="*/ 66 h 242"/>
                  <a:gd name="T96" fmla="*/ 510 w 648"/>
                  <a:gd name="T97" fmla="*/ 61 h 242"/>
                  <a:gd name="T98" fmla="*/ 507 w 648"/>
                  <a:gd name="T99" fmla="*/ 50 h 242"/>
                  <a:gd name="T100" fmla="*/ 495 w 648"/>
                  <a:gd name="T101" fmla="*/ 33 h 242"/>
                  <a:gd name="T102" fmla="*/ 490 w 648"/>
                  <a:gd name="T103" fmla="*/ 22 h 242"/>
                  <a:gd name="T104" fmla="*/ 479 w 648"/>
                  <a:gd name="T105" fmla="*/ 14 h 242"/>
                  <a:gd name="T106" fmla="*/ 468 w 648"/>
                  <a:gd name="T107" fmla="*/ 7 h 242"/>
                  <a:gd name="T108" fmla="*/ 462 w 648"/>
                  <a:gd name="T109" fmla="*/ 5 h 242"/>
                  <a:gd name="T110" fmla="*/ 455 w 648"/>
                  <a:gd name="T111" fmla="*/ 0 h 242"/>
                  <a:gd name="T112" fmla="*/ 394 w 648"/>
                  <a:gd name="T113" fmla="*/ 32 h 242"/>
                  <a:gd name="T114" fmla="*/ 345 w 648"/>
                  <a:gd name="T115" fmla="*/ 53 h 242"/>
                  <a:gd name="T116" fmla="*/ 298 w 648"/>
                  <a:gd name="T117" fmla="*/ 45 h 242"/>
                  <a:gd name="T118" fmla="*/ 261 w 648"/>
                  <a:gd name="T119" fmla="*/ 54 h 242"/>
                  <a:gd name="T120" fmla="*/ 151 w 648"/>
                  <a:gd name="T121" fmla="*/ 94 h 242"/>
                  <a:gd name="T122" fmla="*/ 105 w 648"/>
                  <a:gd name="T123" fmla="*/ 139 h 2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648" h="242">
                    <a:moveTo>
                      <a:pt x="28" y="177"/>
                    </a:moveTo>
                    <a:lnTo>
                      <a:pt x="24" y="187"/>
                    </a:lnTo>
                    <a:lnTo>
                      <a:pt x="10" y="205"/>
                    </a:lnTo>
                    <a:lnTo>
                      <a:pt x="10" y="206"/>
                    </a:lnTo>
                    <a:lnTo>
                      <a:pt x="11" y="207"/>
                    </a:lnTo>
                    <a:lnTo>
                      <a:pt x="12" y="208"/>
                    </a:lnTo>
                    <a:lnTo>
                      <a:pt x="12" y="207"/>
                    </a:lnTo>
                    <a:lnTo>
                      <a:pt x="13" y="207"/>
                    </a:lnTo>
                    <a:lnTo>
                      <a:pt x="13" y="206"/>
                    </a:lnTo>
                    <a:lnTo>
                      <a:pt x="16" y="206"/>
                    </a:lnTo>
                    <a:lnTo>
                      <a:pt x="16" y="207"/>
                    </a:lnTo>
                    <a:lnTo>
                      <a:pt x="17" y="207"/>
                    </a:lnTo>
                    <a:lnTo>
                      <a:pt x="17" y="209"/>
                    </a:lnTo>
                    <a:lnTo>
                      <a:pt x="18" y="209"/>
                    </a:lnTo>
                    <a:lnTo>
                      <a:pt x="18" y="211"/>
                    </a:lnTo>
                    <a:lnTo>
                      <a:pt x="10" y="211"/>
                    </a:lnTo>
                    <a:lnTo>
                      <a:pt x="6" y="209"/>
                    </a:lnTo>
                    <a:lnTo>
                      <a:pt x="2" y="204"/>
                    </a:lnTo>
                    <a:lnTo>
                      <a:pt x="0" y="204"/>
                    </a:lnTo>
                    <a:lnTo>
                      <a:pt x="0" y="206"/>
                    </a:lnTo>
                    <a:lnTo>
                      <a:pt x="1" y="209"/>
                    </a:lnTo>
                    <a:lnTo>
                      <a:pt x="12" y="216"/>
                    </a:lnTo>
                    <a:lnTo>
                      <a:pt x="14" y="220"/>
                    </a:lnTo>
                    <a:lnTo>
                      <a:pt x="16" y="219"/>
                    </a:lnTo>
                    <a:lnTo>
                      <a:pt x="19" y="220"/>
                    </a:lnTo>
                    <a:lnTo>
                      <a:pt x="24" y="219"/>
                    </a:lnTo>
                    <a:lnTo>
                      <a:pt x="29" y="216"/>
                    </a:lnTo>
                    <a:lnTo>
                      <a:pt x="30" y="216"/>
                    </a:lnTo>
                    <a:lnTo>
                      <a:pt x="37" y="215"/>
                    </a:lnTo>
                    <a:lnTo>
                      <a:pt x="37" y="214"/>
                    </a:lnTo>
                    <a:lnTo>
                      <a:pt x="43" y="214"/>
                    </a:lnTo>
                    <a:lnTo>
                      <a:pt x="44" y="215"/>
                    </a:lnTo>
                    <a:lnTo>
                      <a:pt x="44" y="219"/>
                    </a:lnTo>
                    <a:lnTo>
                      <a:pt x="43" y="219"/>
                    </a:lnTo>
                    <a:lnTo>
                      <a:pt x="44" y="227"/>
                    </a:lnTo>
                    <a:lnTo>
                      <a:pt x="46" y="231"/>
                    </a:lnTo>
                    <a:lnTo>
                      <a:pt x="51" y="232"/>
                    </a:lnTo>
                    <a:lnTo>
                      <a:pt x="55" y="233"/>
                    </a:lnTo>
                    <a:lnTo>
                      <a:pt x="84" y="232"/>
                    </a:lnTo>
                    <a:lnTo>
                      <a:pt x="85" y="233"/>
                    </a:lnTo>
                    <a:lnTo>
                      <a:pt x="96" y="234"/>
                    </a:lnTo>
                    <a:lnTo>
                      <a:pt x="100" y="234"/>
                    </a:lnTo>
                    <a:lnTo>
                      <a:pt x="103" y="235"/>
                    </a:lnTo>
                    <a:lnTo>
                      <a:pt x="105" y="236"/>
                    </a:lnTo>
                    <a:lnTo>
                      <a:pt x="108" y="238"/>
                    </a:lnTo>
                    <a:lnTo>
                      <a:pt x="120" y="238"/>
                    </a:lnTo>
                    <a:lnTo>
                      <a:pt x="120" y="241"/>
                    </a:lnTo>
                    <a:lnTo>
                      <a:pt x="126" y="242"/>
                    </a:lnTo>
                    <a:lnTo>
                      <a:pt x="127" y="242"/>
                    </a:lnTo>
                    <a:lnTo>
                      <a:pt x="133" y="241"/>
                    </a:lnTo>
                    <a:lnTo>
                      <a:pt x="136" y="238"/>
                    </a:lnTo>
                    <a:lnTo>
                      <a:pt x="136" y="236"/>
                    </a:lnTo>
                    <a:lnTo>
                      <a:pt x="139" y="233"/>
                    </a:lnTo>
                    <a:lnTo>
                      <a:pt x="142" y="234"/>
                    </a:lnTo>
                    <a:lnTo>
                      <a:pt x="143" y="236"/>
                    </a:lnTo>
                    <a:lnTo>
                      <a:pt x="146" y="235"/>
                    </a:lnTo>
                    <a:lnTo>
                      <a:pt x="148" y="236"/>
                    </a:lnTo>
                    <a:lnTo>
                      <a:pt x="155" y="233"/>
                    </a:lnTo>
                    <a:lnTo>
                      <a:pt x="155" y="232"/>
                    </a:lnTo>
                    <a:lnTo>
                      <a:pt x="156" y="232"/>
                    </a:lnTo>
                    <a:lnTo>
                      <a:pt x="156" y="231"/>
                    </a:lnTo>
                    <a:lnTo>
                      <a:pt x="158" y="231"/>
                    </a:lnTo>
                    <a:lnTo>
                      <a:pt x="164" y="229"/>
                    </a:lnTo>
                    <a:lnTo>
                      <a:pt x="164" y="226"/>
                    </a:lnTo>
                    <a:lnTo>
                      <a:pt x="166" y="224"/>
                    </a:lnTo>
                    <a:lnTo>
                      <a:pt x="171" y="219"/>
                    </a:lnTo>
                    <a:lnTo>
                      <a:pt x="173" y="219"/>
                    </a:lnTo>
                    <a:lnTo>
                      <a:pt x="174" y="218"/>
                    </a:lnTo>
                    <a:lnTo>
                      <a:pt x="174" y="216"/>
                    </a:lnTo>
                    <a:lnTo>
                      <a:pt x="177" y="216"/>
                    </a:lnTo>
                    <a:lnTo>
                      <a:pt x="177" y="215"/>
                    </a:lnTo>
                    <a:lnTo>
                      <a:pt x="195" y="215"/>
                    </a:lnTo>
                    <a:lnTo>
                      <a:pt x="197" y="216"/>
                    </a:lnTo>
                    <a:lnTo>
                      <a:pt x="199" y="218"/>
                    </a:lnTo>
                    <a:lnTo>
                      <a:pt x="204" y="216"/>
                    </a:lnTo>
                    <a:lnTo>
                      <a:pt x="206" y="215"/>
                    </a:lnTo>
                    <a:lnTo>
                      <a:pt x="208" y="215"/>
                    </a:lnTo>
                    <a:lnTo>
                      <a:pt x="209" y="214"/>
                    </a:lnTo>
                    <a:lnTo>
                      <a:pt x="215" y="209"/>
                    </a:lnTo>
                    <a:lnTo>
                      <a:pt x="219" y="209"/>
                    </a:lnTo>
                    <a:lnTo>
                      <a:pt x="224" y="207"/>
                    </a:lnTo>
                    <a:lnTo>
                      <a:pt x="233" y="199"/>
                    </a:lnTo>
                    <a:lnTo>
                      <a:pt x="235" y="199"/>
                    </a:lnTo>
                    <a:lnTo>
                      <a:pt x="235" y="198"/>
                    </a:lnTo>
                    <a:lnTo>
                      <a:pt x="235" y="197"/>
                    </a:lnTo>
                    <a:lnTo>
                      <a:pt x="235" y="194"/>
                    </a:lnTo>
                    <a:lnTo>
                      <a:pt x="240" y="194"/>
                    </a:lnTo>
                    <a:lnTo>
                      <a:pt x="240" y="193"/>
                    </a:lnTo>
                    <a:lnTo>
                      <a:pt x="242" y="192"/>
                    </a:lnTo>
                    <a:lnTo>
                      <a:pt x="240" y="191"/>
                    </a:lnTo>
                    <a:lnTo>
                      <a:pt x="244" y="191"/>
                    </a:lnTo>
                    <a:lnTo>
                      <a:pt x="245" y="192"/>
                    </a:lnTo>
                    <a:lnTo>
                      <a:pt x="245" y="193"/>
                    </a:lnTo>
                    <a:lnTo>
                      <a:pt x="247" y="194"/>
                    </a:lnTo>
                    <a:lnTo>
                      <a:pt x="248" y="195"/>
                    </a:lnTo>
                    <a:lnTo>
                      <a:pt x="248" y="198"/>
                    </a:lnTo>
                    <a:lnTo>
                      <a:pt x="252" y="198"/>
                    </a:lnTo>
                    <a:lnTo>
                      <a:pt x="251" y="193"/>
                    </a:lnTo>
                    <a:lnTo>
                      <a:pt x="252" y="188"/>
                    </a:lnTo>
                    <a:lnTo>
                      <a:pt x="252" y="187"/>
                    </a:lnTo>
                    <a:lnTo>
                      <a:pt x="253" y="185"/>
                    </a:lnTo>
                    <a:lnTo>
                      <a:pt x="253" y="183"/>
                    </a:lnTo>
                    <a:lnTo>
                      <a:pt x="256" y="183"/>
                    </a:lnTo>
                    <a:lnTo>
                      <a:pt x="256" y="181"/>
                    </a:lnTo>
                    <a:lnTo>
                      <a:pt x="259" y="181"/>
                    </a:lnTo>
                    <a:lnTo>
                      <a:pt x="263" y="183"/>
                    </a:lnTo>
                    <a:lnTo>
                      <a:pt x="266" y="185"/>
                    </a:lnTo>
                    <a:lnTo>
                      <a:pt x="268" y="186"/>
                    </a:lnTo>
                    <a:lnTo>
                      <a:pt x="271" y="186"/>
                    </a:lnTo>
                    <a:lnTo>
                      <a:pt x="273" y="185"/>
                    </a:lnTo>
                    <a:lnTo>
                      <a:pt x="279" y="183"/>
                    </a:lnTo>
                    <a:lnTo>
                      <a:pt x="279" y="182"/>
                    </a:lnTo>
                    <a:lnTo>
                      <a:pt x="280" y="182"/>
                    </a:lnTo>
                    <a:lnTo>
                      <a:pt x="281" y="181"/>
                    </a:lnTo>
                    <a:lnTo>
                      <a:pt x="283" y="180"/>
                    </a:lnTo>
                    <a:lnTo>
                      <a:pt x="285" y="177"/>
                    </a:lnTo>
                    <a:lnTo>
                      <a:pt x="287" y="175"/>
                    </a:lnTo>
                    <a:lnTo>
                      <a:pt x="287" y="174"/>
                    </a:lnTo>
                    <a:lnTo>
                      <a:pt x="290" y="174"/>
                    </a:lnTo>
                    <a:lnTo>
                      <a:pt x="290" y="172"/>
                    </a:lnTo>
                    <a:lnTo>
                      <a:pt x="292" y="170"/>
                    </a:lnTo>
                    <a:lnTo>
                      <a:pt x="292" y="167"/>
                    </a:lnTo>
                    <a:lnTo>
                      <a:pt x="293" y="167"/>
                    </a:lnTo>
                    <a:lnTo>
                      <a:pt x="295" y="164"/>
                    </a:lnTo>
                    <a:lnTo>
                      <a:pt x="303" y="161"/>
                    </a:lnTo>
                    <a:lnTo>
                      <a:pt x="306" y="160"/>
                    </a:lnTo>
                    <a:lnTo>
                      <a:pt x="317" y="160"/>
                    </a:lnTo>
                    <a:lnTo>
                      <a:pt x="317" y="159"/>
                    </a:lnTo>
                    <a:lnTo>
                      <a:pt x="323" y="158"/>
                    </a:lnTo>
                    <a:lnTo>
                      <a:pt x="325" y="158"/>
                    </a:lnTo>
                    <a:lnTo>
                      <a:pt x="326" y="156"/>
                    </a:lnTo>
                    <a:lnTo>
                      <a:pt x="327" y="156"/>
                    </a:lnTo>
                    <a:lnTo>
                      <a:pt x="328" y="155"/>
                    </a:lnTo>
                    <a:lnTo>
                      <a:pt x="332" y="155"/>
                    </a:lnTo>
                    <a:lnTo>
                      <a:pt x="332" y="154"/>
                    </a:lnTo>
                    <a:lnTo>
                      <a:pt x="334" y="154"/>
                    </a:lnTo>
                    <a:lnTo>
                      <a:pt x="341" y="150"/>
                    </a:lnTo>
                    <a:lnTo>
                      <a:pt x="342" y="149"/>
                    </a:lnTo>
                    <a:lnTo>
                      <a:pt x="345" y="149"/>
                    </a:lnTo>
                    <a:lnTo>
                      <a:pt x="346" y="148"/>
                    </a:lnTo>
                    <a:lnTo>
                      <a:pt x="347" y="148"/>
                    </a:lnTo>
                    <a:lnTo>
                      <a:pt x="350" y="144"/>
                    </a:lnTo>
                    <a:lnTo>
                      <a:pt x="353" y="144"/>
                    </a:lnTo>
                    <a:lnTo>
                      <a:pt x="359" y="145"/>
                    </a:lnTo>
                    <a:lnTo>
                      <a:pt x="362" y="144"/>
                    </a:lnTo>
                    <a:lnTo>
                      <a:pt x="372" y="144"/>
                    </a:lnTo>
                    <a:lnTo>
                      <a:pt x="375" y="143"/>
                    </a:lnTo>
                    <a:lnTo>
                      <a:pt x="374" y="143"/>
                    </a:lnTo>
                    <a:lnTo>
                      <a:pt x="375" y="140"/>
                    </a:lnTo>
                    <a:lnTo>
                      <a:pt x="374" y="140"/>
                    </a:lnTo>
                    <a:lnTo>
                      <a:pt x="374" y="139"/>
                    </a:lnTo>
                    <a:lnTo>
                      <a:pt x="375" y="138"/>
                    </a:lnTo>
                    <a:lnTo>
                      <a:pt x="389" y="143"/>
                    </a:lnTo>
                    <a:lnTo>
                      <a:pt x="389" y="144"/>
                    </a:lnTo>
                    <a:lnTo>
                      <a:pt x="391" y="144"/>
                    </a:lnTo>
                    <a:lnTo>
                      <a:pt x="392" y="143"/>
                    </a:lnTo>
                    <a:lnTo>
                      <a:pt x="392" y="142"/>
                    </a:lnTo>
                    <a:lnTo>
                      <a:pt x="394" y="140"/>
                    </a:lnTo>
                    <a:lnTo>
                      <a:pt x="413" y="139"/>
                    </a:lnTo>
                    <a:lnTo>
                      <a:pt x="413" y="138"/>
                    </a:lnTo>
                    <a:lnTo>
                      <a:pt x="414" y="138"/>
                    </a:lnTo>
                    <a:lnTo>
                      <a:pt x="416" y="137"/>
                    </a:lnTo>
                    <a:lnTo>
                      <a:pt x="432" y="134"/>
                    </a:lnTo>
                    <a:lnTo>
                      <a:pt x="434" y="133"/>
                    </a:lnTo>
                    <a:lnTo>
                      <a:pt x="436" y="133"/>
                    </a:lnTo>
                    <a:lnTo>
                      <a:pt x="455" y="122"/>
                    </a:lnTo>
                    <a:lnTo>
                      <a:pt x="460" y="120"/>
                    </a:lnTo>
                    <a:lnTo>
                      <a:pt x="466" y="120"/>
                    </a:lnTo>
                    <a:lnTo>
                      <a:pt x="466" y="121"/>
                    </a:lnTo>
                    <a:lnTo>
                      <a:pt x="467" y="121"/>
                    </a:lnTo>
                    <a:lnTo>
                      <a:pt x="467" y="122"/>
                    </a:lnTo>
                    <a:lnTo>
                      <a:pt x="471" y="122"/>
                    </a:lnTo>
                    <a:lnTo>
                      <a:pt x="471" y="121"/>
                    </a:lnTo>
                    <a:lnTo>
                      <a:pt x="482" y="120"/>
                    </a:lnTo>
                    <a:lnTo>
                      <a:pt x="485" y="115"/>
                    </a:lnTo>
                    <a:lnTo>
                      <a:pt x="489" y="114"/>
                    </a:lnTo>
                    <a:lnTo>
                      <a:pt x="489" y="112"/>
                    </a:lnTo>
                    <a:lnTo>
                      <a:pt x="487" y="111"/>
                    </a:lnTo>
                    <a:lnTo>
                      <a:pt x="482" y="109"/>
                    </a:lnTo>
                    <a:lnTo>
                      <a:pt x="482" y="108"/>
                    </a:lnTo>
                    <a:lnTo>
                      <a:pt x="490" y="107"/>
                    </a:lnTo>
                    <a:lnTo>
                      <a:pt x="492" y="109"/>
                    </a:lnTo>
                    <a:lnTo>
                      <a:pt x="498" y="105"/>
                    </a:lnTo>
                    <a:lnTo>
                      <a:pt x="499" y="105"/>
                    </a:lnTo>
                    <a:lnTo>
                      <a:pt x="511" y="107"/>
                    </a:lnTo>
                    <a:lnTo>
                      <a:pt x="514" y="107"/>
                    </a:lnTo>
                    <a:lnTo>
                      <a:pt x="514" y="108"/>
                    </a:lnTo>
                    <a:lnTo>
                      <a:pt x="566" y="107"/>
                    </a:lnTo>
                    <a:lnTo>
                      <a:pt x="566" y="108"/>
                    </a:lnTo>
                    <a:lnTo>
                      <a:pt x="569" y="108"/>
                    </a:lnTo>
                    <a:lnTo>
                      <a:pt x="569" y="109"/>
                    </a:lnTo>
                    <a:lnTo>
                      <a:pt x="572" y="111"/>
                    </a:lnTo>
                    <a:lnTo>
                      <a:pt x="576" y="110"/>
                    </a:lnTo>
                    <a:lnTo>
                      <a:pt x="588" y="112"/>
                    </a:lnTo>
                    <a:lnTo>
                      <a:pt x="621" y="112"/>
                    </a:lnTo>
                    <a:lnTo>
                      <a:pt x="622" y="115"/>
                    </a:lnTo>
                    <a:lnTo>
                      <a:pt x="625" y="116"/>
                    </a:lnTo>
                    <a:lnTo>
                      <a:pt x="635" y="116"/>
                    </a:lnTo>
                    <a:lnTo>
                      <a:pt x="636" y="117"/>
                    </a:lnTo>
                    <a:lnTo>
                      <a:pt x="637" y="120"/>
                    </a:lnTo>
                    <a:lnTo>
                      <a:pt x="642" y="121"/>
                    </a:lnTo>
                    <a:lnTo>
                      <a:pt x="645" y="120"/>
                    </a:lnTo>
                    <a:lnTo>
                      <a:pt x="646" y="117"/>
                    </a:lnTo>
                    <a:lnTo>
                      <a:pt x="647" y="117"/>
                    </a:lnTo>
                    <a:lnTo>
                      <a:pt x="648" y="116"/>
                    </a:lnTo>
                    <a:lnTo>
                      <a:pt x="647" y="115"/>
                    </a:lnTo>
                    <a:lnTo>
                      <a:pt x="647" y="112"/>
                    </a:lnTo>
                    <a:lnTo>
                      <a:pt x="643" y="112"/>
                    </a:lnTo>
                    <a:lnTo>
                      <a:pt x="633" y="105"/>
                    </a:lnTo>
                    <a:lnTo>
                      <a:pt x="632" y="105"/>
                    </a:lnTo>
                    <a:lnTo>
                      <a:pt x="630" y="105"/>
                    </a:lnTo>
                    <a:lnTo>
                      <a:pt x="629" y="104"/>
                    </a:lnTo>
                    <a:lnTo>
                      <a:pt x="629" y="103"/>
                    </a:lnTo>
                    <a:lnTo>
                      <a:pt x="627" y="103"/>
                    </a:lnTo>
                    <a:lnTo>
                      <a:pt x="627" y="101"/>
                    </a:lnTo>
                    <a:lnTo>
                      <a:pt x="625" y="100"/>
                    </a:lnTo>
                    <a:lnTo>
                      <a:pt x="621" y="98"/>
                    </a:lnTo>
                    <a:lnTo>
                      <a:pt x="608" y="99"/>
                    </a:lnTo>
                    <a:lnTo>
                      <a:pt x="603" y="98"/>
                    </a:lnTo>
                    <a:lnTo>
                      <a:pt x="603" y="94"/>
                    </a:lnTo>
                    <a:lnTo>
                      <a:pt x="601" y="94"/>
                    </a:lnTo>
                    <a:lnTo>
                      <a:pt x="600" y="95"/>
                    </a:lnTo>
                    <a:lnTo>
                      <a:pt x="598" y="99"/>
                    </a:lnTo>
                    <a:lnTo>
                      <a:pt x="589" y="99"/>
                    </a:lnTo>
                    <a:lnTo>
                      <a:pt x="572" y="93"/>
                    </a:lnTo>
                    <a:lnTo>
                      <a:pt x="563" y="88"/>
                    </a:lnTo>
                    <a:lnTo>
                      <a:pt x="563" y="85"/>
                    </a:lnTo>
                    <a:lnTo>
                      <a:pt x="553" y="83"/>
                    </a:lnTo>
                    <a:lnTo>
                      <a:pt x="551" y="83"/>
                    </a:lnTo>
                    <a:lnTo>
                      <a:pt x="542" y="82"/>
                    </a:lnTo>
                    <a:lnTo>
                      <a:pt x="534" y="78"/>
                    </a:lnTo>
                    <a:lnTo>
                      <a:pt x="532" y="78"/>
                    </a:lnTo>
                    <a:lnTo>
                      <a:pt x="527" y="77"/>
                    </a:lnTo>
                    <a:lnTo>
                      <a:pt x="526" y="77"/>
                    </a:lnTo>
                    <a:lnTo>
                      <a:pt x="523" y="73"/>
                    </a:lnTo>
                    <a:lnTo>
                      <a:pt x="522" y="72"/>
                    </a:lnTo>
                    <a:lnTo>
                      <a:pt x="522" y="71"/>
                    </a:lnTo>
                    <a:lnTo>
                      <a:pt x="521" y="71"/>
                    </a:lnTo>
                    <a:lnTo>
                      <a:pt x="514" y="67"/>
                    </a:lnTo>
                    <a:lnTo>
                      <a:pt x="514" y="66"/>
                    </a:lnTo>
                    <a:lnTo>
                      <a:pt x="514" y="65"/>
                    </a:lnTo>
                    <a:lnTo>
                      <a:pt x="514" y="63"/>
                    </a:lnTo>
                    <a:lnTo>
                      <a:pt x="512" y="63"/>
                    </a:lnTo>
                    <a:lnTo>
                      <a:pt x="511" y="62"/>
                    </a:lnTo>
                    <a:lnTo>
                      <a:pt x="510" y="61"/>
                    </a:lnTo>
                    <a:lnTo>
                      <a:pt x="510" y="60"/>
                    </a:lnTo>
                    <a:lnTo>
                      <a:pt x="509" y="56"/>
                    </a:lnTo>
                    <a:lnTo>
                      <a:pt x="509" y="55"/>
                    </a:lnTo>
                    <a:lnTo>
                      <a:pt x="508" y="53"/>
                    </a:lnTo>
                    <a:lnTo>
                      <a:pt x="507" y="50"/>
                    </a:lnTo>
                    <a:lnTo>
                      <a:pt x="506" y="49"/>
                    </a:lnTo>
                    <a:lnTo>
                      <a:pt x="507" y="49"/>
                    </a:lnTo>
                    <a:lnTo>
                      <a:pt x="501" y="39"/>
                    </a:lnTo>
                    <a:lnTo>
                      <a:pt x="495" y="35"/>
                    </a:lnTo>
                    <a:lnTo>
                      <a:pt x="495" y="33"/>
                    </a:lnTo>
                    <a:lnTo>
                      <a:pt x="494" y="29"/>
                    </a:lnTo>
                    <a:lnTo>
                      <a:pt x="494" y="28"/>
                    </a:lnTo>
                    <a:lnTo>
                      <a:pt x="493" y="26"/>
                    </a:lnTo>
                    <a:lnTo>
                      <a:pt x="491" y="23"/>
                    </a:lnTo>
                    <a:lnTo>
                      <a:pt x="490" y="22"/>
                    </a:lnTo>
                    <a:lnTo>
                      <a:pt x="487" y="18"/>
                    </a:lnTo>
                    <a:lnTo>
                      <a:pt x="484" y="18"/>
                    </a:lnTo>
                    <a:lnTo>
                      <a:pt x="484" y="16"/>
                    </a:lnTo>
                    <a:lnTo>
                      <a:pt x="483" y="16"/>
                    </a:lnTo>
                    <a:lnTo>
                      <a:pt x="479" y="14"/>
                    </a:lnTo>
                    <a:lnTo>
                      <a:pt x="473" y="14"/>
                    </a:lnTo>
                    <a:lnTo>
                      <a:pt x="472" y="10"/>
                    </a:lnTo>
                    <a:lnTo>
                      <a:pt x="471" y="8"/>
                    </a:lnTo>
                    <a:lnTo>
                      <a:pt x="471" y="7"/>
                    </a:lnTo>
                    <a:lnTo>
                      <a:pt x="468" y="7"/>
                    </a:lnTo>
                    <a:lnTo>
                      <a:pt x="467" y="7"/>
                    </a:lnTo>
                    <a:lnTo>
                      <a:pt x="466" y="6"/>
                    </a:lnTo>
                    <a:lnTo>
                      <a:pt x="464" y="6"/>
                    </a:lnTo>
                    <a:lnTo>
                      <a:pt x="463" y="5"/>
                    </a:lnTo>
                    <a:lnTo>
                      <a:pt x="462" y="5"/>
                    </a:lnTo>
                    <a:lnTo>
                      <a:pt x="460" y="2"/>
                    </a:lnTo>
                    <a:lnTo>
                      <a:pt x="458" y="2"/>
                    </a:lnTo>
                    <a:lnTo>
                      <a:pt x="457" y="1"/>
                    </a:lnTo>
                    <a:lnTo>
                      <a:pt x="456" y="1"/>
                    </a:lnTo>
                    <a:lnTo>
                      <a:pt x="455" y="0"/>
                    </a:lnTo>
                    <a:lnTo>
                      <a:pt x="450" y="22"/>
                    </a:lnTo>
                    <a:lnTo>
                      <a:pt x="429" y="23"/>
                    </a:lnTo>
                    <a:lnTo>
                      <a:pt x="424" y="27"/>
                    </a:lnTo>
                    <a:lnTo>
                      <a:pt x="405" y="19"/>
                    </a:lnTo>
                    <a:lnTo>
                      <a:pt x="394" y="32"/>
                    </a:lnTo>
                    <a:lnTo>
                      <a:pt x="383" y="29"/>
                    </a:lnTo>
                    <a:lnTo>
                      <a:pt x="379" y="32"/>
                    </a:lnTo>
                    <a:lnTo>
                      <a:pt x="377" y="49"/>
                    </a:lnTo>
                    <a:lnTo>
                      <a:pt x="350" y="61"/>
                    </a:lnTo>
                    <a:lnTo>
                      <a:pt x="345" y="53"/>
                    </a:lnTo>
                    <a:lnTo>
                      <a:pt x="338" y="56"/>
                    </a:lnTo>
                    <a:lnTo>
                      <a:pt x="331" y="61"/>
                    </a:lnTo>
                    <a:lnTo>
                      <a:pt x="310" y="62"/>
                    </a:lnTo>
                    <a:lnTo>
                      <a:pt x="301" y="55"/>
                    </a:lnTo>
                    <a:lnTo>
                      <a:pt x="298" y="45"/>
                    </a:lnTo>
                    <a:lnTo>
                      <a:pt x="307" y="41"/>
                    </a:lnTo>
                    <a:lnTo>
                      <a:pt x="306" y="32"/>
                    </a:lnTo>
                    <a:lnTo>
                      <a:pt x="285" y="41"/>
                    </a:lnTo>
                    <a:lnTo>
                      <a:pt x="279" y="50"/>
                    </a:lnTo>
                    <a:lnTo>
                      <a:pt x="261" y="54"/>
                    </a:lnTo>
                    <a:lnTo>
                      <a:pt x="251" y="61"/>
                    </a:lnTo>
                    <a:lnTo>
                      <a:pt x="219" y="69"/>
                    </a:lnTo>
                    <a:lnTo>
                      <a:pt x="185" y="85"/>
                    </a:lnTo>
                    <a:lnTo>
                      <a:pt x="162" y="83"/>
                    </a:lnTo>
                    <a:lnTo>
                      <a:pt x="151" y="94"/>
                    </a:lnTo>
                    <a:lnTo>
                      <a:pt x="153" y="100"/>
                    </a:lnTo>
                    <a:lnTo>
                      <a:pt x="153" y="117"/>
                    </a:lnTo>
                    <a:lnTo>
                      <a:pt x="144" y="119"/>
                    </a:lnTo>
                    <a:lnTo>
                      <a:pt x="135" y="128"/>
                    </a:lnTo>
                    <a:lnTo>
                      <a:pt x="105" y="139"/>
                    </a:lnTo>
                    <a:lnTo>
                      <a:pt x="64" y="161"/>
                    </a:lnTo>
                    <a:lnTo>
                      <a:pt x="43" y="176"/>
                    </a:lnTo>
                    <a:lnTo>
                      <a:pt x="36" y="170"/>
                    </a:lnTo>
                    <a:lnTo>
                      <a:pt x="28" y="17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0" name="Freeform 6609">
                <a:extLst>
                  <a:ext uri="{FF2B5EF4-FFF2-40B4-BE49-F238E27FC236}">
                    <a16:creationId xmlns:a16="http://schemas.microsoft.com/office/drawing/2014/main" id="{A0949256-0C53-0B35-3312-211B7F43CF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4" y="1988"/>
                <a:ext cx="93" cy="49"/>
              </a:xfrm>
              <a:custGeom>
                <a:avLst/>
                <a:gdLst>
                  <a:gd name="T0" fmla="*/ 52 w 371"/>
                  <a:gd name="T1" fmla="*/ 76 h 198"/>
                  <a:gd name="T2" fmla="*/ 23 w 371"/>
                  <a:gd name="T3" fmla="*/ 113 h 198"/>
                  <a:gd name="T4" fmla="*/ 6 w 371"/>
                  <a:gd name="T5" fmla="*/ 185 h 198"/>
                  <a:gd name="T6" fmla="*/ 12 w 371"/>
                  <a:gd name="T7" fmla="*/ 192 h 198"/>
                  <a:gd name="T8" fmla="*/ 88 w 371"/>
                  <a:gd name="T9" fmla="*/ 153 h 198"/>
                  <a:gd name="T10" fmla="*/ 123 w 371"/>
                  <a:gd name="T11" fmla="*/ 149 h 198"/>
                  <a:gd name="T12" fmla="*/ 145 w 371"/>
                  <a:gd name="T13" fmla="*/ 146 h 198"/>
                  <a:gd name="T14" fmla="*/ 151 w 371"/>
                  <a:gd name="T15" fmla="*/ 154 h 198"/>
                  <a:gd name="T16" fmla="*/ 159 w 371"/>
                  <a:gd name="T17" fmla="*/ 148 h 198"/>
                  <a:gd name="T18" fmla="*/ 176 w 371"/>
                  <a:gd name="T19" fmla="*/ 159 h 198"/>
                  <a:gd name="T20" fmla="*/ 186 w 371"/>
                  <a:gd name="T21" fmla="*/ 149 h 198"/>
                  <a:gd name="T22" fmla="*/ 176 w 371"/>
                  <a:gd name="T23" fmla="*/ 147 h 198"/>
                  <a:gd name="T24" fmla="*/ 172 w 371"/>
                  <a:gd name="T25" fmla="*/ 137 h 198"/>
                  <a:gd name="T26" fmla="*/ 177 w 371"/>
                  <a:gd name="T27" fmla="*/ 133 h 198"/>
                  <a:gd name="T28" fmla="*/ 176 w 371"/>
                  <a:gd name="T29" fmla="*/ 129 h 198"/>
                  <a:gd name="T30" fmla="*/ 173 w 371"/>
                  <a:gd name="T31" fmla="*/ 126 h 198"/>
                  <a:gd name="T32" fmla="*/ 170 w 371"/>
                  <a:gd name="T33" fmla="*/ 120 h 198"/>
                  <a:gd name="T34" fmla="*/ 179 w 371"/>
                  <a:gd name="T35" fmla="*/ 124 h 198"/>
                  <a:gd name="T36" fmla="*/ 187 w 371"/>
                  <a:gd name="T37" fmla="*/ 133 h 198"/>
                  <a:gd name="T38" fmla="*/ 192 w 371"/>
                  <a:gd name="T39" fmla="*/ 140 h 198"/>
                  <a:gd name="T40" fmla="*/ 203 w 371"/>
                  <a:gd name="T41" fmla="*/ 146 h 198"/>
                  <a:gd name="T42" fmla="*/ 205 w 371"/>
                  <a:gd name="T43" fmla="*/ 152 h 198"/>
                  <a:gd name="T44" fmla="*/ 209 w 371"/>
                  <a:gd name="T45" fmla="*/ 160 h 198"/>
                  <a:gd name="T46" fmla="*/ 233 w 371"/>
                  <a:gd name="T47" fmla="*/ 153 h 198"/>
                  <a:gd name="T48" fmla="*/ 273 w 371"/>
                  <a:gd name="T49" fmla="*/ 127 h 198"/>
                  <a:gd name="T50" fmla="*/ 362 w 371"/>
                  <a:gd name="T51" fmla="*/ 83 h 198"/>
                  <a:gd name="T52" fmla="*/ 363 w 371"/>
                  <a:gd name="T53" fmla="*/ 38 h 198"/>
                  <a:gd name="T54" fmla="*/ 335 w 371"/>
                  <a:gd name="T55" fmla="*/ 28 h 198"/>
                  <a:gd name="T56" fmla="*/ 280 w 371"/>
                  <a:gd name="T57" fmla="*/ 16 h 198"/>
                  <a:gd name="T58" fmla="*/ 233 w 371"/>
                  <a:gd name="T59" fmla="*/ 18 h 198"/>
                  <a:gd name="T60" fmla="*/ 190 w 371"/>
                  <a:gd name="T61" fmla="*/ 9 h 198"/>
                  <a:gd name="T62" fmla="*/ 183 w 371"/>
                  <a:gd name="T63" fmla="*/ 19 h 198"/>
                  <a:gd name="T64" fmla="*/ 180 w 371"/>
                  <a:gd name="T65" fmla="*/ 22 h 198"/>
                  <a:gd name="T66" fmla="*/ 173 w 371"/>
                  <a:gd name="T67" fmla="*/ 29 h 198"/>
                  <a:gd name="T68" fmla="*/ 178 w 371"/>
                  <a:gd name="T69" fmla="*/ 33 h 198"/>
                  <a:gd name="T70" fmla="*/ 183 w 371"/>
                  <a:gd name="T71" fmla="*/ 35 h 198"/>
                  <a:gd name="T72" fmla="*/ 182 w 371"/>
                  <a:gd name="T73" fmla="*/ 44 h 198"/>
                  <a:gd name="T74" fmla="*/ 177 w 371"/>
                  <a:gd name="T75" fmla="*/ 42 h 198"/>
                  <a:gd name="T76" fmla="*/ 171 w 371"/>
                  <a:gd name="T77" fmla="*/ 42 h 198"/>
                  <a:gd name="T78" fmla="*/ 171 w 371"/>
                  <a:gd name="T79" fmla="*/ 56 h 198"/>
                  <a:gd name="T80" fmla="*/ 171 w 371"/>
                  <a:gd name="T81" fmla="*/ 66 h 198"/>
                  <a:gd name="T82" fmla="*/ 164 w 371"/>
                  <a:gd name="T83" fmla="*/ 70 h 198"/>
                  <a:gd name="T84" fmla="*/ 157 w 371"/>
                  <a:gd name="T85" fmla="*/ 54 h 198"/>
                  <a:gd name="T86" fmla="*/ 150 w 371"/>
                  <a:gd name="T87" fmla="*/ 55 h 198"/>
                  <a:gd name="T88" fmla="*/ 137 w 371"/>
                  <a:gd name="T89" fmla="*/ 59 h 198"/>
                  <a:gd name="T90" fmla="*/ 122 w 371"/>
                  <a:gd name="T91" fmla="*/ 59 h 198"/>
                  <a:gd name="T92" fmla="*/ 115 w 371"/>
                  <a:gd name="T93" fmla="*/ 71 h 198"/>
                  <a:gd name="T94" fmla="*/ 84 w 371"/>
                  <a:gd name="T95" fmla="*/ 94 h 198"/>
                  <a:gd name="T96" fmla="*/ 81 w 371"/>
                  <a:gd name="T97" fmla="*/ 91 h 198"/>
                  <a:gd name="T98" fmla="*/ 85 w 371"/>
                  <a:gd name="T99" fmla="*/ 86 h 198"/>
                  <a:gd name="T100" fmla="*/ 84 w 371"/>
                  <a:gd name="T101" fmla="*/ 73 h 198"/>
                  <a:gd name="T102" fmla="*/ 83 w 371"/>
                  <a:gd name="T103" fmla="*/ 66 h 198"/>
                  <a:gd name="T104" fmla="*/ 77 w 371"/>
                  <a:gd name="T105" fmla="*/ 82 h 198"/>
                  <a:gd name="T106" fmla="*/ 73 w 371"/>
                  <a:gd name="T107" fmla="*/ 85 h 198"/>
                  <a:gd name="T108" fmla="*/ 70 w 371"/>
                  <a:gd name="T109" fmla="*/ 88 h 198"/>
                  <a:gd name="T110" fmla="*/ 58 w 371"/>
                  <a:gd name="T111" fmla="*/ 95 h 198"/>
                  <a:gd name="T112" fmla="*/ 55 w 371"/>
                  <a:gd name="T113" fmla="*/ 92 h 198"/>
                  <a:gd name="T114" fmla="*/ 60 w 371"/>
                  <a:gd name="T115" fmla="*/ 74 h 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71" h="198">
                    <a:moveTo>
                      <a:pt x="55" y="74"/>
                    </a:moveTo>
                    <a:lnTo>
                      <a:pt x="53" y="75"/>
                    </a:lnTo>
                    <a:lnTo>
                      <a:pt x="52" y="75"/>
                    </a:lnTo>
                    <a:lnTo>
                      <a:pt x="52" y="76"/>
                    </a:lnTo>
                    <a:lnTo>
                      <a:pt x="49" y="76"/>
                    </a:lnTo>
                    <a:lnTo>
                      <a:pt x="41" y="78"/>
                    </a:lnTo>
                    <a:lnTo>
                      <a:pt x="33" y="78"/>
                    </a:lnTo>
                    <a:lnTo>
                      <a:pt x="23" y="113"/>
                    </a:lnTo>
                    <a:lnTo>
                      <a:pt x="26" y="129"/>
                    </a:lnTo>
                    <a:lnTo>
                      <a:pt x="22" y="145"/>
                    </a:lnTo>
                    <a:lnTo>
                      <a:pt x="9" y="164"/>
                    </a:lnTo>
                    <a:lnTo>
                      <a:pt x="6" y="185"/>
                    </a:lnTo>
                    <a:lnTo>
                      <a:pt x="2" y="190"/>
                    </a:lnTo>
                    <a:lnTo>
                      <a:pt x="0" y="198"/>
                    </a:lnTo>
                    <a:lnTo>
                      <a:pt x="6" y="197"/>
                    </a:lnTo>
                    <a:lnTo>
                      <a:pt x="12" y="192"/>
                    </a:lnTo>
                    <a:lnTo>
                      <a:pt x="41" y="180"/>
                    </a:lnTo>
                    <a:lnTo>
                      <a:pt x="53" y="172"/>
                    </a:lnTo>
                    <a:lnTo>
                      <a:pt x="69" y="170"/>
                    </a:lnTo>
                    <a:lnTo>
                      <a:pt x="88" y="153"/>
                    </a:lnTo>
                    <a:lnTo>
                      <a:pt x="104" y="153"/>
                    </a:lnTo>
                    <a:lnTo>
                      <a:pt x="117" y="158"/>
                    </a:lnTo>
                    <a:lnTo>
                      <a:pt x="117" y="154"/>
                    </a:lnTo>
                    <a:lnTo>
                      <a:pt x="123" y="149"/>
                    </a:lnTo>
                    <a:lnTo>
                      <a:pt x="127" y="149"/>
                    </a:lnTo>
                    <a:lnTo>
                      <a:pt x="132" y="153"/>
                    </a:lnTo>
                    <a:lnTo>
                      <a:pt x="133" y="153"/>
                    </a:lnTo>
                    <a:lnTo>
                      <a:pt x="145" y="146"/>
                    </a:lnTo>
                    <a:lnTo>
                      <a:pt x="146" y="148"/>
                    </a:lnTo>
                    <a:lnTo>
                      <a:pt x="146" y="153"/>
                    </a:lnTo>
                    <a:lnTo>
                      <a:pt x="149" y="153"/>
                    </a:lnTo>
                    <a:lnTo>
                      <a:pt x="151" y="154"/>
                    </a:lnTo>
                    <a:lnTo>
                      <a:pt x="156" y="154"/>
                    </a:lnTo>
                    <a:lnTo>
                      <a:pt x="156" y="147"/>
                    </a:lnTo>
                    <a:lnTo>
                      <a:pt x="157" y="147"/>
                    </a:lnTo>
                    <a:lnTo>
                      <a:pt x="159" y="148"/>
                    </a:lnTo>
                    <a:lnTo>
                      <a:pt x="162" y="153"/>
                    </a:lnTo>
                    <a:lnTo>
                      <a:pt x="173" y="158"/>
                    </a:lnTo>
                    <a:lnTo>
                      <a:pt x="175" y="159"/>
                    </a:lnTo>
                    <a:lnTo>
                      <a:pt x="176" y="159"/>
                    </a:lnTo>
                    <a:lnTo>
                      <a:pt x="176" y="160"/>
                    </a:lnTo>
                    <a:lnTo>
                      <a:pt x="177" y="160"/>
                    </a:lnTo>
                    <a:lnTo>
                      <a:pt x="186" y="158"/>
                    </a:lnTo>
                    <a:lnTo>
                      <a:pt x="186" y="149"/>
                    </a:lnTo>
                    <a:lnTo>
                      <a:pt x="183" y="148"/>
                    </a:lnTo>
                    <a:lnTo>
                      <a:pt x="181" y="149"/>
                    </a:lnTo>
                    <a:lnTo>
                      <a:pt x="179" y="149"/>
                    </a:lnTo>
                    <a:lnTo>
                      <a:pt x="176" y="147"/>
                    </a:lnTo>
                    <a:lnTo>
                      <a:pt x="175" y="145"/>
                    </a:lnTo>
                    <a:lnTo>
                      <a:pt x="173" y="144"/>
                    </a:lnTo>
                    <a:lnTo>
                      <a:pt x="172" y="144"/>
                    </a:lnTo>
                    <a:lnTo>
                      <a:pt x="172" y="137"/>
                    </a:lnTo>
                    <a:lnTo>
                      <a:pt x="173" y="136"/>
                    </a:lnTo>
                    <a:lnTo>
                      <a:pt x="176" y="135"/>
                    </a:lnTo>
                    <a:lnTo>
                      <a:pt x="176" y="133"/>
                    </a:lnTo>
                    <a:lnTo>
                      <a:pt x="177" y="133"/>
                    </a:lnTo>
                    <a:lnTo>
                      <a:pt x="177" y="132"/>
                    </a:lnTo>
                    <a:lnTo>
                      <a:pt x="178" y="132"/>
                    </a:lnTo>
                    <a:lnTo>
                      <a:pt x="178" y="131"/>
                    </a:lnTo>
                    <a:lnTo>
                      <a:pt x="176" y="129"/>
                    </a:lnTo>
                    <a:lnTo>
                      <a:pt x="176" y="127"/>
                    </a:lnTo>
                    <a:lnTo>
                      <a:pt x="175" y="127"/>
                    </a:lnTo>
                    <a:lnTo>
                      <a:pt x="175" y="126"/>
                    </a:lnTo>
                    <a:lnTo>
                      <a:pt x="173" y="126"/>
                    </a:lnTo>
                    <a:lnTo>
                      <a:pt x="171" y="126"/>
                    </a:lnTo>
                    <a:lnTo>
                      <a:pt x="171" y="122"/>
                    </a:lnTo>
                    <a:lnTo>
                      <a:pt x="170" y="121"/>
                    </a:lnTo>
                    <a:lnTo>
                      <a:pt x="170" y="120"/>
                    </a:lnTo>
                    <a:lnTo>
                      <a:pt x="170" y="119"/>
                    </a:lnTo>
                    <a:lnTo>
                      <a:pt x="171" y="118"/>
                    </a:lnTo>
                    <a:lnTo>
                      <a:pt x="173" y="118"/>
                    </a:lnTo>
                    <a:lnTo>
                      <a:pt x="179" y="124"/>
                    </a:lnTo>
                    <a:lnTo>
                      <a:pt x="180" y="124"/>
                    </a:lnTo>
                    <a:lnTo>
                      <a:pt x="188" y="130"/>
                    </a:lnTo>
                    <a:lnTo>
                      <a:pt x="187" y="131"/>
                    </a:lnTo>
                    <a:lnTo>
                      <a:pt x="187" y="133"/>
                    </a:lnTo>
                    <a:lnTo>
                      <a:pt x="188" y="133"/>
                    </a:lnTo>
                    <a:lnTo>
                      <a:pt x="188" y="136"/>
                    </a:lnTo>
                    <a:lnTo>
                      <a:pt x="191" y="136"/>
                    </a:lnTo>
                    <a:lnTo>
                      <a:pt x="192" y="140"/>
                    </a:lnTo>
                    <a:lnTo>
                      <a:pt x="194" y="144"/>
                    </a:lnTo>
                    <a:lnTo>
                      <a:pt x="199" y="147"/>
                    </a:lnTo>
                    <a:lnTo>
                      <a:pt x="200" y="146"/>
                    </a:lnTo>
                    <a:lnTo>
                      <a:pt x="203" y="146"/>
                    </a:lnTo>
                    <a:lnTo>
                      <a:pt x="204" y="147"/>
                    </a:lnTo>
                    <a:lnTo>
                      <a:pt x="204" y="151"/>
                    </a:lnTo>
                    <a:lnTo>
                      <a:pt x="205" y="151"/>
                    </a:lnTo>
                    <a:lnTo>
                      <a:pt x="205" y="152"/>
                    </a:lnTo>
                    <a:lnTo>
                      <a:pt x="206" y="152"/>
                    </a:lnTo>
                    <a:lnTo>
                      <a:pt x="206" y="153"/>
                    </a:lnTo>
                    <a:lnTo>
                      <a:pt x="209" y="154"/>
                    </a:lnTo>
                    <a:lnTo>
                      <a:pt x="209" y="160"/>
                    </a:lnTo>
                    <a:lnTo>
                      <a:pt x="210" y="164"/>
                    </a:lnTo>
                    <a:lnTo>
                      <a:pt x="219" y="172"/>
                    </a:lnTo>
                    <a:lnTo>
                      <a:pt x="219" y="171"/>
                    </a:lnTo>
                    <a:lnTo>
                      <a:pt x="233" y="153"/>
                    </a:lnTo>
                    <a:lnTo>
                      <a:pt x="237" y="143"/>
                    </a:lnTo>
                    <a:lnTo>
                      <a:pt x="245" y="136"/>
                    </a:lnTo>
                    <a:lnTo>
                      <a:pt x="252" y="142"/>
                    </a:lnTo>
                    <a:lnTo>
                      <a:pt x="273" y="127"/>
                    </a:lnTo>
                    <a:lnTo>
                      <a:pt x="314" y="105"/>
                    </a:lnTo>
                    <a:lnTo>
                      <a:pt x="344" y="94"/>
                    </a:lnTo>
                    <a:lnTo>
                      <a:pt x="353" y="85"/>
                    </a:lnTo>
                    <a:lnTo>
                      <a:pt x="362" y="83"/>
                    </a:lnTo>
                    <a:lnTo>
                      <a:pt x="362" y="66"/>
                    </a:lnTo>
                    <a:lnTo>
                      <a:pt x="360" y="60"/>
                    </a:lnTo>
                    <a:lnTo>
                      <a:pt x="371" y="49"/>
                    </a:lnTo>
                    <a:lnTo>
                      <a:pt x="363" y="38"/>
                    </a:lnTo>
                    <a:lnTo>
                      <a:pt x="345" y="38"/>
                    </a:lnTo>
                    <a:lnTo>
                      <a:pt x="342" y="35"/>
                    </a:lnTo>
                    <a:lnTo>
                      <a:pt x="335" y="35"/>
                    </a:lnTo>
                    <a:lnTo>
                      <a:pt x="335" y="28"/>
                    </a:lnTo>
                    <a:lnTo>
                      <a:pt x="321" y="16"/>
                    </a:lnTo>
                    <a:lnTo>
                      <a:pt x="304" y="18"/>
                    </a:lnTo>
                    <a:lnTo>
                      <a:pt x="291" y="5"/>
                    </a:lnTo>
                    <a:lnTo>
                      <a:pt x="280" y="16"/>
                    </a:lnTo>
                    <a:lnTo>
                      <a:pt x="265" y="11"/>
                    </a:lnTo>
                    <a:lnTo>
                      <a:pt x="248" y="9"/>
                    </a:lnTo>
                    <a:lnTo>
                      <a:pt x="247" y="18"/>
                    </a:lnTo>
                    <a:lnTo>
                      <a:pt x="233" y="18"/>
                    </a:lnTo>
                    <a:lnTo>
                      <a:pt x="212" y="7"/>
                    </a:lnTo>
                    <a:lnTo>
                      <a:pt x="192" y="0"/>
                    </a:lnTo>
                    <a:lnTo>
                      <a:pt x="190" y="6"/>
                    </a:lnTo>
                    <a:lnTo>
                      <a:pt x="190" y="9"/>
                    </a:lnTo>
                    <a:lnTo>
                      <a:pt x="187" y="15"/>
                    </a:lnTo>
                    <a:lnTo>
                      <a:pt x="186" y="15"/>
                    </a:lnTo>
                    <a:lnTo>
                      <a:pt x="186" y="16"/>
                    </a:lnTo>
                    <a:lnTo>
                      <a:pt x="183" y="19"/>
                    </a:lnTo>
                    <a:lnTo>
                      <a:pt x="183" y="20"/>
                    </a:lnTo>
                    <a:lnTo>
                      <a:pt x="181" y="21"/>
                    </a:lnTo>
                    <a:lnTo>
                      <a:pt x="181" y="22"/>
                    </a:lnTo>
                    <a:lnTo>
                      <a:pt x="180" y="22"/>
                    </a:lnTo>
                    <a:lnTo>
                      <a:pt x="179" y="21"/>
                    </a:lnTo>
                    <a:lnTo>
                      <a:pt x="173" y="22"/>
                    </a:lnTo>
                    <a:lnTo>
                      <a:pt x="172" y="28"/>
                    </a:lnTo>
                    <a:lnTo>
                      <a:pt x="173" y="29"/>
                    </a:lnTo>
                    <a:lnTo>
                      <a:pt x="173" y="32"/>
                    </a:lnTo>
                    <a:lnTo>
                      <a:pt x="175" y="32"/>
                    </a:lnTo>
                    <a:lnTo>
                      <a:pt x="175" y="33"/>
                    </a:lnTo>
                    <a:lnTo>
                      <a:pt x="178" y="33"/>
                    </a:lnTo>
                    <a:lnTo>
                      <a:pt x="179" y="38"/>
                    </a:lnTo>
                    <a:lnTo>
                      <a:pt x="181" y="38"/>
                    </a:lnTo>
                    <a:lnTo>
                      <a:pt x="181" y="35"/>
                    </a:lnTo>
                    <a:lnTo>
                      <a:pt x="183" y="35"/>
                    </a:lnTo>
                    <a:lnTo>
                      <a:pt x="184" y="36"/>
                    </a:lnTo>
                    <a:lnTo>
                      <a:pt x="184" y="46"/>
                    </a:lnTo>
                    <a:lnTo>
                      <a:pt x="182" y="46"/>
                    </a:lnTo>
                    <a:lnTo>
                      <a:pt x="182" y="44"/>
                    </a:lnTo>
                    <a:lnTo>
                      <a:pt x="181" y="44"/>
                    </a:lnTo>
                    <a:lnTo>
                      <a:pt x="180" y="44"/>
                    </a:lnTo>
                    <a:lnTo>
                      <a:pt x="179" y="43"/>
                    </a:lnTo>
                    <a:lnTo>
                      <a:pt x="177" y="42"/>
                    </a:lnTo>
                    <a:lnTo>
                      <a:pt x="176" y="42"/>
                    </a:lnTo>
                    <a:lnTo>
                      <a:pt x="175" y="40"/>
                    </a:lnTo>
                    <a:lnTo>
                      <a:pt x="173" y="40"/>
                    </a:lnTo>
                    <a:lnTo>
                      <a:pt x="171" y="42"/>
                    </a:lnTo>
                    <a:lnTo>
                      <a:pt x="172" y="48"/>
                    </a:lnTo>
                    <a:lnTo>
                      <a:pt x="170" y="51"/>
                    </a:lnTo>
                    <a:lnTo>
                      <a:pt x="171" y="58"/>
                    </a:lnTo>
                    <a:lnTo>
                      <a:pt x="171" y="56"/>
                    </a:lnTo>
                    <a:lnTo>
                      <a:pt x="173" y="56"/>
                    </a:lnTo>
                    <a:lnTo>
                      <a:pt x="173" y="63"/>
                    </a:lnTo>
                    <a:lnTo>
                      <a:pt x="172" y="64"/>
                    </a:lnTo>
                    <a:lnTo>
                      <a:pt x="171" y="66"/>
                    </a:lnTo>
                    <a:lnTo>
                      <a:pt x="170" y="67"/>
                    </a:lnTo>
                    <a:lnTo>
                      <a:pt x="170" y="69"/>
                    </a:lnTo>
                    <a:lnTo>
                      <a:pt x="170" y="70"/>
                    </a:lnTo>
                    <a:lnTo>
                      <a:pt x="164" y="70"/>
                    </a:lnTo>
                    <a:lnTo>
                      <a:pt x="165" y="69"/>
                    </a:lnTo>
                    <a:lnTo>
                      <a:pt x="166" y="67"/>
                    </a:lnTo>
                    <a:lnTo>
                      <a:pt x="166" y="61"/>
                    </a:lnTo>
                    <a:lnTo>
                      <a:pt x="157" y="54"/>
                    </a:lnTo>
                    <a:lnTo>
                      <a:pt x="156" y="54"/>
                    </a:lnTo>
                    <a:lnTo>
                      <a:pt x="154" y="53"/>
                    </a:lnTo>
                    <a:lnTo>
                      <a:pt x="153" y="54"/>
                    </a:lnTo>
                    <a:lnTo>
                      <a:pt x="150" y="55"/>
                    </a:lnTo>
                    <a:lnTo>
                      <a:pt x="146" y="55"/>
                    </a:lnTo>
                    <a:lnTo>
                      <a:pt x="144" y="54"/>
                    </a:lnTo>
                    <a:lnTo>
                      <a:pt x="143" y="55"/>
                    </a:lnTo>
                    <a:lnTo>
                      <a:pt x="137" y="59"/>
                    </a:lnTo>
                    <a:lnTo>
                      <a:pt x="132" y="61"/>
                    </a:lnTo>
                    <a:lnTo>
                      <a:pt x="126" y="61"/>
                    </a:lnTo>
                    <a:lnTo>
                      <a:pt x="124" y="59"/>
                    </a:lnTo>
                    <a:lnTo>
                      <a:pt x="122" y="59"/>
                    </a:lnTo>
                    <a:lnTo>
                      <a:pt x="118" y="60"/>
                    </a:lnTo>
                    <a:lnTo>
                      <a:pt x="116" y="62"/>
                    </a:lnTo>
                    <a:lnTo>
                      <a:pt x="116" y="70"/>
                    </a:lnTo>
                    <a:lnTo>
                      <a:pt x="115" y="71"/>
                    </a:lnTo>
                    <a:lnTo>
                      <a:pt x="104" y="88"/>
                    </a:lnTo>
                    <a:lnTo>
                      <a:pt x="104" y="91"/>
                    </a:lnTo>
                    <a:lnTo>
                      <a:pt x="99" y="93"/>
                    </a:lnTo>
                    <a:lnTo>
                      <a:pt x="84" y="94"/>
                    </a:lnTo>
                    <a:lnTo>
                      <a:pt x="83" y="93"/>
                    </a:lnTo>
                    <a:lnTo>
                      <a:pt x="83" y="92"/>
                    </a:lnTo>
                    <a:lnTo>
                      <a:pt x="82" y="91"/>
                    </a:lnTo>
                    <a:lnTo>
                      <a:pt x="81" y="91"/>
                    </a:lnTo>
                    <a:lnTo>
                      <a:pt x="83" y="88"/>
                    </a:lnTo>
                    <a:lnTo>
                      <a:pt x="83" y="87"/>
                    </a:lnTo>
                    <a:lnTo>
                      <a:pt x="84" y="87"/>
                    </a:lnTo>
                    <a:lnTo>
                      <a:pt x="85" y="86"/>
                    </a:lnTo>
                    <a:lnTo>
                      <a:pt x="88" y="85"/>
                    </a:lnTo>
                    <a:lnTo>
                      <a:pt x="88" y="82"/>
                    </a:lnTo>
                    <a:lnTo>
                      <a:pt x="84" y="76"/>
                    </a:lnTo>
                    <a:lnTo>
                      <a:pt x="84" y="73"/>
                    </a:lnTo>
                    <a:lnTo>
                      <a:pt x="85" y="71"/>
                    </a:lnTo>
                    <a:lnTo>
                      <a:pt x="85" y="67"/>
                    </a:lnTo>
                    <a:lnTo>
                      <a:pt x="84" y="66"/>
                    </a:lnTo>
                    <a:lnTo>
                      <a:pt x="83" y="66"/>
                    </a:lnTo>
                    <a:lnTo>
                      <a:pt x="78" y="71"/>
                    </a:lnTo>
                    <a:lnTo>
                      <a:pt x="77" y="78"/>
                    </a:lnTo>
                    <a:lnTo>
                      <a:pt x="77" y="81"/>
                    </a:lnTo>
                    <a:lnTo>
                      <a:pt x="77" y="82"/>
                    </a:lnTo>
                    <a:lnTo>
                      <a:pt x="75" y="82"/>
                    </a:lnTo>
                    <a:lnTo>
                      <a:pt x="75" y="83"/>
                    </a:lnTo>
                    <a:lnTo>
                      <a:pt x="74" y="83"/>
                    </a:lnTo>
                    <a:lnTo>
                      <a:pt x="73" y="85"/>
                    </a:lnTo>
                    <a:lnTo>
                      <a:pt x="72" y="86"/>
                    </a:lnTo>
                    <a:lnTo>
                      <a:pt x="71" y="86"/>
                    </a:lnTo>
                    <a:lnTo>
                      <a:pt x="70" y="87"/>
                    </a:lnTo>
                    <a:lnTo>
                      <a:pt x="70" y="88"/>
                    </a:lnTo>
                    <a:lnTo>
                      <a:pt x="69" y="88"/>
                    </a:lnTo>
                    <a:lnTo>
                      <a:pt x="62" y="97"/>
                    </a:lnTo>
                    <a:lnTo>
                      <a:pt x="61" y="95"/>
                    </a:lnTo>
                    <a:lnTo>
                      <a:pt x="58" y="95"/>
                    </a:lnTo>
                    <a:lnTo>
                      <a:pt x="58" y="94"/>
                    </a:lnTo>
                    <a:lnTo>
                      <a:pt x="56" y="94"/>
                    </a:lnTo>
                    <a:lnTo>
                      <a:pt x="56" y="92"/>
                    </a:lnTo>
                    <a:lnTo>
                      <a:pt x="55" y="92"/>
                    </a:lnTo>
                    <a:lnTo>
                      <a:pt x="56" y="89"/>
                    </a:lnTo>
                    <a:lnTo>
                      <a:pt x="60" y="86"/>
                    </a:lnTo>
                    <a:lnTo>
                      <a:pt x="60" y="75"/>
                    </a:lnTo>
                    <a:lnTo>
                      <a:pt x="60" y="74"/>
                    </a:lnTo>
                    <a:lnTo>
                      <a:pt x="55" y="7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1" name="Freeform 6610">
                <a:extLst>
                  <a:ext uri="{FF2B5EF4-FFF2-40B4-BE49-F238E27FC236}">
                    <a16:creationId xmlns:a16="http://schemas.microsoft.com/office/drawing/2014/main" id="{28A47EF5-9EB5-DC13-FAC9-901691A90E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9" y="1972"/>
                <a:ext cx="118" cy="125"/>
              </a:xfrm>
              <a:custGeom>
                <a:avLst/>
                <a:gdLst>
                  <a:gd name="T0" fmla="*/ 33 w 469"/>
                  <a:gd name="T1" fmla="*/ 58 h 501"/>
                  <a:gd name="T2" fmla="*/ 10 w 469"/>
                  <a:gd name="T3" fmla="*/ 95 h 501"/>
                  <a:gd name="T4" fmla="*/ 10 w 469"/>
                  <a:gd name="T5" fmla="*/ 104 h 501"/>
                  <a:gd name="T6" fmla="*/ 22 w 469"/>
                  <a:gd name="T7" fmla="*/ 110 h 501"/>
                  <a:gd name="T8" fmla="*/ 8 w 469"/>
                  <a:gd name="T9" fmla="*/ 133 h 501"/>
                  <a:gd name="T10" fmla="*/ 10 w 469"/>
                  <a:gd name="T11" fmla="*/ 154 h 501"/>
                  <a:gd name="T12" fmla="*/ 0 w 469"/>
                  <a:gd name="T13" fmla="*/ 172 h 501"/>
                  <a:gd name="T14" fmla="*/ 4 w 469"/>
                  <a:gd name="T15" fmla="*/ 183 h 501"/>
                  <a:gd name="T16" fmla="*/ 16 w 469"/>
                  <a:gd name="T17" fmla="*/ 220 h 501"/>
                  <a:gd name="T18" fmla="*/ 23 w 469"/>
                  <a:gd name="T19" fmla="*/ 234 h 501"/>
                  <a:gd name="T20" fmla="*/ 54 w 469"/>
                  <a:gd name="T21" fmla="*/ 286 h 501"/>
                  <a:gd name="T22" fmla="*/ 49 w 469"/>
                  <a:gd name="T23" fmla="*/ 305 h 501"/>
                  <a:gd name="T24" fmla="*/ 58 w 469"/>
                  <a:gd name="T25" fmla="*/ 320 h 501"/>
                  <a:gd name="T26" fmla="*/ 105 w 469"/>
                  <a:gd name="T27" fmla="*/ 336 h 501"/>
                  <a:gd name="T28" fmla="*/ 168 w 469"/>
                  <a:gd name="T29" fmla="*/ 401 h 501"/>
                  <a:gd name="T30" fmla="*/ 215 w 469"/>
                  <a:gd name="T31" fmla="*/ 445 h 501"/>
                  <a:gd name="T32" fmla="*/ 342 w 469"/>
                  <a:gd name="T33" fmla="*/ 501 h 501"/>
                  <a:gd name="T34" fmla="*/ 456 w 469"/>
                  <a:gd name="T35" fmla="*/ 445 h 501"/>
                  <a:gd name="T36" fmla="*/ 459 w 469"/>
                  <a:gd name="T37" fmla="*/ 414 h 501"/>
                  <a:gd name="T38" fmla="*/ 467 w 469"/>
                  <a:gd name="T39" fmla="*/ 408 h 501"/>
                  <a:gd name="T40" fmla="*/ 461 w 469"/>
                  <a:gd name="T41" fmla="*/ 398 h 501"/>
                  <a:gd name="T42" fmla="*/ 448 w 469"/>
                  <a:gd name="T43" fmla="*/ 394 h 501"/>
                  <a:gd name="T44" fmla="*/ 439 w 469"/>
                  <a:gd name="T45" fmla="*/ 385 h 501"/>
                  <a:gd name="T46" fmla="*/ 439 w 469"/>
                  <a:gd name="T47" fmla="*/ 363 h 501"/>
                  <a:gd name="T48" fmla="*/ 426 w 469"/>
                  <a:gd name="T49" fmla="*/ 333 h 501"/>
                  <a:gd name="T50" fmla="*/ 425 w 469"/>
                  <a:gd name="T51" fmla="*/ 314 h 501"/>
                  <a:gd name="T52" fmla="*/ 414 w 469"/>
                  <a:gd name="T53" fmla="*/ 309 h 501"/>
                  <a:gd name="T54" fmla="*/ 408 w 469"/>
                  <a:gd name="T55" fmla="*/ 292 h 501"/>
                  <a:gd name="T56" fmla="*/ 417 w 469"/>
                  <a:gd name="T57" fmla="*/ 266 h 501"/>
                  <a:gd name="T58" fmla="*/ 410 w 469"/>
                  <a:gd name="T59" fmla="*/ 259 h 501"/>
                  <a:gd name="T60" fmla="*/ 411 w 469"/>
                  <a:gd name="T61" fmla="*/ 244 h 501"/>
                  <a:gd name="T62" fmla="*/ 414 w 469"/>
                  <a:gd name="T63" fmla="*/ 227 h 501"/>
                  <a:gd name="T64" fmla="*/ 340 w 469"/>
                  <a:gd name="T65" fmla="*/ 242 h 501"/>
                  <a:gd name="T66" fmla="*/ 308 w 469"/>
                  <a:gd name="T67" fmla="*/ 226 h 501"/>
                  <a:gd name="T68" fmla="*/ 332 w 469"/>
                  <a:gd name="T69" fmla="*/ 137 h 501"/>
                  <a:gd name="T70" fmla="*/ 342 w 469"/>
                  <a:gd name="T71" fmla="*/ 118 h 501"/>
                  <a:gd name="T72" fmla="*/ 348 w 469"/>
                  <a:gd name="T73" fmla="*/ 121 h 501"/>
                  <a:gd name="T74" fmla="*/ 348 w 469"/>
                  <a:gd name="T75" fmla="*/ 131 h 501"/>
                  <a:gd name="T76" fmla="*/ 359 w 469"/>
                  <a:gd name="T77" fmla="*/ 108 h 501"/>
                  <a:gd name="T78" fmla="*/ 371 w 469"/>
                  <a:gd name="T79" fmla="*/ 100 h 501"/>
                  <a:gd name="T80" fmla="*/ 376 w 469"/>
                  <a:gd name="T81" fmla="*/ 93 h 501"/>
                  <a:gd name="T82" fmla="*/ 368 w 469"/>
                  <a:gd name="T83" fmla="*/ 89 h 501"/>
                  <a:gd name="T84" fmla="*/ 328 w 469"/>
                  <a:gd name="T85" fmla="*/ 95 h 501"/>
                  <a:gd name="T86" fmla="*/ 315 w 469"/>
                  <a:gd name="T87" fmla="*/ 88 h 501"/>
                  <a:gd name="T88" fmla="*/ 303 w 469"/>
                  <a:gd name="T89" fmla="*/ 83 h 501"/>
                  <a:gd name="T90" fmla="*/ 299 w 469"/>
                  <a:gd name="T91" fmla="*/ 77 h 501"/>
                  <a:gd name="T92" fmla="*/ 277 w 469"/>
                  <a:gd name="T93" fmla="*/ 62 h 501"/>
                  <a:gd name="T94" fmla="*/ 259 w 469"/>
                  <a:gd name="T95" fmla="*/ 70 h 501"/>
                  <a:gd name="T96" fmla="*/ 250 w 469"/>
                  <a:gd name="T97" fmla="*/ 71 h 501"/>
                  <a:gd name="T98" fmla="*/ 239 w 469"/>
                  <a:gd name="T99" fmla="*/ 57 h 501"/>
                  <a:gd name="T100" fmla="*/ 216 w 469"/>
                  <a:gd name="T101" fmla="*/ 61 h 501"/>
                  <a:gd name="T102" fmla="*/ 188 w 469"/>
                  <a:gd name="T103" fmla="*/ 43 h 501"/>
                  <a:gd name="T104" fmla="*/ 166 w 469"/>
                  <a:gd name="T105" fmla="*/ 40 h 501"/>
                  <a:gd name="T106" fmla="*/ 153 w 469"/>
                  <a:gd name="T107" fmla="*/ 24 h 501"/>
                  <a:gd name="T108" fmla="*/ 137 w 469"/>
                  <a:gd name="T109" fmla="*/ 7 h 501"/>
                  <a:gd name="T110" fmla="*/ 113 w 469"/>
                  <a:gd name="T111" fmla="*/ 0 h 501"/>
                  <a:gd name="T112" fmla="*/ 105 w 469"/>
                  <a:gd name="T113" fmla="*/ 6 h 501"/>
                  <a:gd name="T114" fmla="*/ 87 w 469"/>
                  <a:gd name="T115" fmla="*/ 14 h 501"/>
                  <a:gd name="T116" fmla="*/ 70 w 469"/>
                  <a:gd name="T117" fmla="*/ 19 h 5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469" h="501">
                    <a:moveTo>
                      <a:pt x="64" y="24"/>
                    </a:moveTo>
                    <a:lnTo>
                      <a:pt x="55" y="26"/>
                    </a:lnTo>
                    <a:lnTo>
                      <a:pt x="50" y="30"/>
                    </a:lnTo>
                    <a:lnTo>
                      <a:pt x="47" y="35"/>
                    </a:lnTo>
                    <a:lnTo>
                      <a:pt x="43" y="46"/>
                    </a:lnTo>
                    <a:lnTo>
                      <a:pt x="33" y="58"/>
                    </a:lnTo>
                    <a:lnTo>
                      <a:pt x="32" y="60"/>
                    </a:lnTo>
                    <a:lnTo>
                      <a:pt x="32" y="77"/>
                    </a:lnTo>
                    <a:lnTo>
                      <a:pt x="30" y="81"/>
                    </a:lnTo>
                    <a:lnTo>
                      <a:pt x="14" y="91"/>
                    </a:lnTo>
                    <a:lnTo>
                      <a:pt x="13" y="91"/>
                    </a:lnTo>
                    <a:lnTo>
                      <a:pt x="10" y="95"/>
                    </a:lnTo>
                    <a:lnTo>
                      <a:pt x="9" y="96"/>
                    </a:lnTo>
                    <a:lnTo>
                      <a:pt x="9" y="97"/>
                    </a:lnTo>
                    <a:lnTo>
                      <a:pt x="10" y="99"/>
                    </a:lnTo>
                    <a:lnTo>
                      <a:pt x="9" y="99"/>
                    </a:lnTo>
                    <a:lnTo>
                      <a:pt x="9" y="101"/>
                    </a:lnTo>
                    <a:lnTo>
                      <a:pt x="10" y="104"/>
                    </a:lnTo>
                    <a:lnTo>
                      <a:pt x="10" y="105"/>
                    </a:lnTo>
                    <a:lnTo>
                      <a:pt x="14" y="106"/>
                    </a:lnTo>
                    <a:lnTo>
                      <a:pt x="19" y="106"/>
                    </a:lnTo>
                    <a:lnTo>
                      <a:pt x="19" y="109"/>
                    </a:lnTo>
                    <a:lnTo>
                      <a:pt x="22" y="109"/>
                    </a:lnTo>
                    <a:lnTo>
                      <a:pt x="22" y="110"/>
                    </a:lnTo>
                    <a:lnTo>
                      <a:pt x="11" y="118"/>
                    </a:lnTo>
                    <a:lnTo>
                      <a:pt x="11" y="121"/>
                    </a:lnTo>
                    <a:lnTo>
                      <a:pt x="10" y="123"/>
                    </a:lnTo>
                    <a:lnTo>
                      <a:pt x="10" y="124"/>
                    </a:lnTo>
                    <a:lnTo>
                      <a:pt x="8" y="128"/>
                    </a:lnTo>
                    <a:lnTo>
                      <a:pt x="8" y="133"/>
                    </a:lnTo>
                    <a:lnTo>
                      <a:pt x="12" y="145"/>
                    </a:lnTo>
                    <a:lnTo>
                      <a:pt x="13" y="149"/>
                    </a:lnTo>
                    <a:lnTo>
                      <a:pt x="12" y="149"/>
                    </a:lnTo>
                    <a:lnTo>
                      <a:pt x="12" y="151"/>
                    </a:lnTo>
                    <a:lnTo>
                      <a:pt x="11" y="153"/>
                    </a:lnTo>
                    <a:lnTo>
                      <a:pt x="10" y="154"/>
                    </a:lnTo>
                    <a:lnTo>
                      <a:pt x="11" y="161"/>
                    </a:lnTo>
                    <a:lnTo>
                      <a:pt x="10" y="162"/>
                    </a:lnTo>
                    <a:lnTo>
                      <a:pt x="10" y="168"/>
                    </a:lnTo>
                    <a:lnTo>
                      <a:pt x="4" y="170"/>
                    </a:lnTo>
                    <a:lnTo>
                      <a:pt x="1" y="172"/>
                    </a:lnTo>
                    <a:lnTo>
                      <a:pt x="0" y="172"/>
                    </a:lnTo>
                    <a:lnTo>
                      <a:pt x="0" y="176"/>
                    </a:lnTo>
                    <a:lnTo>
                      <a:pt x="1" y="176"/>
                    </a:lnTo>
                    <a:lnTo>
                      <a:pt x="1" y="177"/>
                    </a:lnTo>
                    <a:lnTo>
                      <a:pt x="3" y="178"/>
                    </a:lnTo>
                    <a:lnTo>
                      <a:pt x="3" y="182"/>
                    </a:lnTo>
                    <a:lnTo>
                      <a:pt x="4" y="183"/>
                    </a:lnTo>
                    <a:lnTo>
                      <a:pt x="6" y="183"/>
                    </a:lnTo>
                    <a:lnTo>
                      <a:pt x="6" y="192"/>
                    </a:lnTo>
                    <a:lnTo>
                      <a:pt x="11" y="202"/>
                    </a:lnTo>
                    <a:lnTo>
                      <a:pt x="14" y="215"/>
                    </a:lnTo>
                    <a:lnTo>
                      <a:pt x="14" y="216"/>
                    </a:lnTo>
                    <a:lnTo>
                      <a:pt x="16" y="220"/>
                    </a:lnTo>
                    <a:lnTo>
                      <a:pt x="16" y="222"/>
                    </a:lnTo>
                    <a:lnTo>
                      <a:pt x="17" y="222"/>
                    </a:lnTo>
                    <a:lnTo>
                      <a:pt x="17" y="223"/>
                    </a:lnTo>
                    <a:lnTo>
                      <a:pt x="19" y="230"/>
                    </a:lnTo>
                    <a:lnTo>
                      <a:pt x="22" y="232"/>
                    </a:lnTo>
                    <a:lnTo>
                      <a:pt x="23" y="234"/>
                    </a:lnTo>
                    <a:lnTo>
                      <a:pt x="28" y="239"/>
                    </a:lnTo>
                    <a:lnTo>
                      <a:pt x="30" y="239"/>
                    </a:lnTo>
                    <a:lnTo>
                      <a:pt x="47" y="255"/>
                    </a:lnTo>
                    <a:lnTo>
                      <a:pt x="52" y="263"/>
                    </a:lnTo>
                    <a:lnTo>
                      <a:pt x="53" y="284"/>
                    </a:lnTo>
                    <a:lnTo>
                      <a:pt x="54" y="286"/>
                    </a:lnTo>
                    <a:lnTo>
                      <a:pt x="52" y="288"/>
                    </a:lnTo>
                    <a:lnTo>
                      <a:pt x="52" y="293"/>
                    </a:lnTo>
                    <a:lnTo>
                      <a:pt x="50" y="301"/>
                    </a:lnTo>
                    <a:lnTo>
                      <a:pt x="50" y="302"/>
                    </a:lnTo>
                    <a:lnTo>
                      <a:pt x="49" y="303"/>
                    </a:lnTo>
                    <a:lnTo>
                      <a:pt x="49" y="305"/>
                    </a:lnTo>
                    <a:lnTo>
                      <a:pt x="50" y="306"/>
                    </a:lnTo>
                    <a:lnTo>
                      <a:pt x="50" y="309"/>
                    </a:lnTo>
                    <a:lnTo>
                      <a:pt x="54" y="316"/>
                    </a:lnTo>
                    <a:lnTo>
                      <a:pt x="56" y="318"/>
                    </a:lnTo>
                    <a:lnTo>
                      <a:pt x="56" y="320"/>
                    </a:lnTo>
                    <a:lnTo>
                      <a:pt x="58" y="320"/>
                    </a:lnTo>
                    <a:lnTo>
                      <a:pt x="58" y="321"/>
                    </a:lnTo>
                    <a:lnTo>
                      <a:pt x="58" y="323"/>
                    </a:lnTo>
                    <a:lnTo>
                      <a:pt x="59" y="325"/>
                    </a:lnTo>
                    <a:lnTo>
                      <a:pt x="72" y="325"/>
                    </a:lnTo>
                    <a:lnTo>
                      <a:pt x="86" y="337"/>
                    </a:lnTo>
                    <a:lnTo>
                      <a:pt x="105" y="336"/>
                    </a:lnTo>
                    <a:lnTo>
                      <a:pt x="120" y="328"/>
                    </a:lnTo>
                    <a:lnTo>
                      <a:pt x="134" y="328"/>
                    </a:lnTo>
                    <a:lnTo>
                      <a:pt x="146" y="333"/>
                    </a:lnTo>
                    <a:lnTo>
                      <a:pt x="154" y="358"/>
                    </a:lnTo>
                    <a:lnTo>
                      <a:pt x="156" y="376"/>
                    </a:lnTo>
                    <a:lnTo>
                      <a:pt x="168" y="401"/>
                    </a:lnTo>
                    <a:lnTo>
                      <a:pt x="170" y="419"/>
                    </a:lnTo>
                    <a:lnTo>
                      <a:pt x="184" y="425"/>
                    </a:lnTo>
                    <a:lnTo>
                      <a:pt x="188" y="441"/>
                    </a:lnTo>
                    <a:lnTo>
                      <a:pt x="195" y="449"/>
                    </a:lnTo>
                    <a:lnTo>
                      <a:pt x="204" y="449"/>
                    </a:lnTo>
                    <a:lnTo>
                      <a:pt x="215" y="445"/>
                    </a:lnTo>
                    <a:lnTo>
                      <a:pt x="219" y="449"/>
                    </a:lnTo>
                    <a:lnTo>
                      <a:pt x="248" y="449"/>
                    </a:lnTo>
                    <a:lnTo>
                      <a:pt x="267" y="465"/>
                    </a:lnTo>
                    <a:lnTo>
                      <a:pt x="285" y="484"/>
                    </a:lnTo>
                    <a:lnTo>
                      <a:pt x="315" y="490"/>
                    </a:lnTo>
                    <a:lnTo>
                      <a:pt x="342" y="501"/>
                    </a:lnTo>
                    <a:lnTo>
                      <a:pt x="365" y="498"/>
                    </a:lnTo>
                    <a:lnTo>
                      <a:pt x="396" y="478"/>
                    </a:lnTo>
                    <a:lnTo>
                      <a:pt x="410" y="473"/>
                    </a:lnTo>
                    <a:lnTo>
                      <a:pt x="434" y="456"/>
                    </a:lnTo>
                    <a:lnTo>
                      <a:pt x="458" y="445"/>
                    </a:lnTo>
                    <a:lnTo>
                      <a:pt x="456" y="445"/>
                    </a:lnTo>
                    <a:lnTo>
                      <a:pt x="453" y="440"/>
                    </a:lnTo>
                    <a:lnTo>
                      <a:pt x="452" y="436"/>
                    </a:lnTo>
                    <a:lnTo>
                      <a:pt x="452" y="435"/>
                    </a:lnTo>
                    <a:lnTo>
                      <a:pt x="451" y="435"/>
                    </a:lnTo>
                    <a:lnTo>
                      <a:pt x="451" y="429"/>
                    </a:lnTo>
                    <a:lnTo>
                      <a:pt x="459" y="414"/>
                    </a:lnTo>
                    <a:lnTo>
                      <a:pt x="461" y="414"/>
                    </a:lnTo>
                    <a:lnTo>
                      <a:pt x="461" y="413"/>
                    </a:lnTo>
                    <a:lnTo>
                      <a:pt x="462" y="412"/>
                    </a:lnTo>
                    <a:lnTo>
                      <a:pt x="463" y="412"/>
                    </a:lnTo>
                    <a:lnTo>
                      <a:pt x="463" y="411"/>
                    </a:lnTo>
                    <a:lnTo>
                      <a:pt x="467" y="408"/>
                    </a:lnTo>
                    <a:lnTo>
                      <a:pt x="469" y="408"/>
                    </a:lnTo>
                    <a:lnTo>
                      <a:pt x="469" y="407"/>
                    </a:lnTo>
                    <a:lnTo>
                      <a:pt x="466" y="399"/>
                    </a:lnTo>
                    <a:lnTo>
                      <a:pt x="463" y="399"/>
                    </a:lnTo>
                    <a:lnTo>
                      <a:pt x="463" y="398"/>
                    </a:lnTo>
                    <a:lnTo>
                      <a:pt x="461" y="398"/>
                    </a:lnTo>
                    <a:lnTo>
                      <a:pt x="459" y="397"/>
                    </a:lnTo>
                    <a:lnTo>
                      <a:pt x="454" y="397"/>
                    </a:lnTo>
                    <a:lnTo>
                      <a:pt x="452" y="395"/>
                    </a:lnTo>
                    <a:lnTo>
                      <a:pt x="451" y="395"/>
                    </a:lnTo>
                    <a:lnTo>
                      <a:pt x="449" y="394"/>
                    </a:lnTo>
                    <a:lnTo>
                      <a:pt x="448" y="394"/>
                    </a:lnTo>
                    <a:lnTo>
                      <a:pt x="447" y="392"/>
                    </a:lnTo>
                    <a:lnTo>
                      <a:pt x="445" y="391"/>
                    </a:lnTo>
                    <a:lnTo>
                      <a:pt x="444" y="391"/>
                    </a:lnTo>
                    <a:lnTo>
                      <a:pt x="443" y="391"/>
                    </a:lnTo>
                    <a:lnTo>
                      <a:pt x="443" y="387"/>
                    </a:lnTo>
                    <a:lnTo>
                      <a:pt x="439" y="385"/>
                    </a:lnTo>
                    <a:lnTo>
                      <a:pt x="439" y="375"/>
                    </a:lnTo>
                    <a:lnTo>
                      <a:pt x="440" y="372"/>
                    </a:lnTo>
                    <a:lnTo>
                      <a:pt x="442" y="371"/>
                    </a:lnTo>
                    <a:lnTo>
                      <a:pt x="442" y="364"/>
                    </a:lnTo>
                    <a:lnTo>
                      <a:pt x="439" y="364"/>
                    </a:lnTo>
                    <a:lnTo>
                      <a:pt x="439" y="363"/>
                    </a:lnTo>
                    <a:lnTo>
                      <a:pt x="434" y="363"/>
                    </a:lnTo>
                    <a:lnTo>
                      <a:pt x="431" y="347"/>
                    </a:lnTo>
                    <a:lnTo>
                      <a:pt x="428" y="346"/>
                    </a:lnTo>
                    <a:lnTo>
                      <a:pt x="428" y="345"/>
                    </a:lnTo>
                    <a:lnTo>
                      <a:pt x="426" y="344"/>
                    </a:lnTo>
                    <a:lnTo>
                      <a:pt x="426" y="333"/>
                    </a:lnTo>
                    <a:lnTo>
                      <a:pt x="428" y="330"/>
                    </a:lnTo>
                    <a:lnTo>
                      <a:pt x="431" y="328"/>
                    </a:lnTo>
                    <a:lnTo>
                      <a:pt x="431" y="317"/>
                    </a:lnTo>
                    <a:lnTo>
                      <a:pt x="428" y="315"/>
                    </a:lnTo>
                    <a:lnTo>
                      <a:pt x="428" y="314"/>
                    </a:lnTo>
                    <a:lnTo>
                      <a:pt x="425" y="314"/>
                    </a:lnTo>
                    <a:lnTo>
                      <a:pt x="424" y="315"/>
                    </a:lnTo>
                    <a:lnTo>
                      <a:pt x="420" y="315"/>
                    </a:lnTo>
                    <a:lnTo>
                      <a:pt x="419" y="314"/>
                    </a:lnTo>
                    <a:lnTo>
                      <a:pt x="416" y="310"/>
                    </a:lnTo>
                    <a:lnTo>
                      <a:pt x="415" y="309"/>
                    </a:lnTo>
                    <a:lnTo>
                      <a:pt x="414" y="309"/>
                    </a:lnTo>
                    <a:lnTo>
                      <a:pt x="411" y="304"/>
                    </a:lnTo>
                    <a:lnTo>
                      <a:pt x="411" y="302"/>
                    </a:lnTo>
                    <a:lnTo>
                      <a:pt x="409" y="298"/>
                    </a:lnTo>
                    <a:lnTo>
                      <a:pt x="409" y="297"/>
                    </a:lnTo>
                    <a:lnTo>
                      <a:pt x="408" y="296"/>
                    </a:lnTo>
                    <a:lnTo>
                      <a:pt x="408" y="292"/>
                    </a:lnTo>
                    <a:lnTo>
                      <a:pt x="409" y="291"/>
                    </a:lnTo>
                    <a:lnTo>
                      <a:pt x="409" y="284"/>
                    </a:lnTo>
                    <a:lnTo>
                      <a:pt x="411" y="284"/>
                    </a:lnTo>
                    <a:lnTo>
                      <a:pt x="419" y="274"/>
                    </a:lnTo>
                    <a:lnTo>
                      <a:pt x="419" y="268"/>
                    </a:lnTo>
                    <a:lnTo>
                      <a:pt x="417" y="266"/>
                    </a:lnTo>
                    <a:lnTo>
                      <a:pt x="415" y="265"/>
                    </a:lnTo>
                    <a:lnTo>
                      <a:pt x="414" y="263"/>
                    </a:lnTo>
                    <a:lnTo>
                      <a:pt x="414" y="261"/>
                    </a:lnTo>
                    <a:lnTo>
                      <a:pt x="409" y="261"/>
                    </a:lnTo>
                    <a:lnTo>
                      <a:pt x="409" y="260"/>
                    </a:lnTo>
                    <a:lnTo>
                      <a:pt x="410" y="259"/>
                    </a:lnTo>
                    <a:lnTo>
                      <a:pt x="414" y="259"/>
                    </a:lnTo>
                    <a:lnTo>
                      <a:pt x="415" y="257"/>
                    </a:lnTo>
                    <a:lnTo>
                      <a:pt x="415" y="249"/>
                    </a:lnTo>
                    <a:lnTo>
                      <a:pt x="414" y="247"/>
                    </a:lnTo>
                    <a:lnTo>
                      <a:pt x="411" y="246"/>
                    </a:lnTo>
                    <a:lnTo>
                      <a:pt x="411" y="244"/>
                    </a:lnTo>
                    <a:lnTo>
                      <a:pt x="410" y="244"/>
                    </a:lnTo>
                    <a:lnTo>
                      <a:pt x="410" y="243"/>
                    </a:lnTo>
                    <a:lnTo>
                      <a:pt x="409" y="239"/>
                    </a:lnTo>
                    <a:lnTo>
                      <a:pt x="410" y="237"/>
                    </a:lnTo>
                    <a:lnTo>
                      <a:pt x="410" y="235"/>
                    </a:lnTo>
                    <a:lnTo>
                      <a:pt x="414" y="227"/>
                    </a:lnTo>
                    <a:lnTo>
                      <a:pt x="416" y="220"/>
                    </a:lnTo>
                    <a:lnTo>
                      <a:pt x="403" y="215"/>
                    </a:lnTo>
                    <a:lnTo>
                      <a:pt x="387" y="215"/>
                    </a:lnTo>
                    <a:lnTo>
                      <a:pt x="368" y="232"/>
                    </a:lnTo>
                    <a:lnTo>
                      <a:pt x="352" y="234"/>
                    </a:lnTo>
                    <a:lnTo>
                      <a:pt x="340" y="242"/>
                    </a:lnTo>
                    <a:lnTo>
                      <a:pt x="311" y="254"/>
                    </a:lnTo>
                    <a:lnTo>
                      <a:pt x="305" y="259"/>
                    </a:lnTo>
                    <a:lnTo>
                      <a:pt x="299" y="260"/>
                    </a:lnTo>
                    <a:lnTo>
                      <a:pt x="301" y="252"/>
                    </a:lnTo>
                    <a:lnTo>
                      <a:pt x="305" y="247"/>
                    </a:lnTo>
                    <a:lnTo>
                      <a:pt x="308" y="226"/>
                    </a:lnTo>
                    <a:lnTo>
                      <a:pt x="321" y="207"/>
                    </a:lnTo>
                    <a:lnTo>
                      <a:pt x="325" y="191"/>
                    </a:lnTo>
                    <a:lnTo>
                      <a:pt x="322" y="175"/>
                    </a:lnTo>
                    <a:lnTo>
                      <a:pt x="332" y="140"/>
                    </a:lnTo>
                    <a:lnTo>
                      <a:pt x="332" y="138"/>
                    </a:lnTo>
                    <a:lnTo>
                      <a:pt x="332" y="137"/>
                    </a:lnTo>
                    <a:lnTo>
                      <a:pt x="333" y="133"/>
                    </a:lnTo>
                    <a:lnTo>
                      <a:pt x="334" y="133"/>
                    </a:lnTo>
                    <a:lnTo>
                      <a:pt x="335" y="131"/>
                    </a:lnTo>
                    <a:lnTo>
                      <a:pt x="342" y="126"/>
                    </a:lnTo>
                    <a:lnTo>
                      <a:pt x="343" y="122"/>
                    </a:lnTo>
                    <a:lnTo>
                      <a:pt x="342" y="118"/>
                    </a:lnTo>
                    <a:lnTo>
                      <a:pt x="341" y="113"/>
                    </a:lnTo>
                    <a:lnTo>
                      <a:pt x="344" y="115"/>
                    </a:lnTo>
                    <a:lnTo>
                      <a:pt x="345" y="116"/>
                    </a:lnTo>
                    <a:lnTo>
                      <a:pt x="346" y="118"/>
                    </a:lnTo>
                    <a:lnTo>
                      <a:pt x="348" y="118"/>
                    </a:lnTo>
                    <a:lnTo>
                      <a:pt x="348" y="121"/>
                    </a:lnTo>
                    <a:lnTo>
                      <a:pt x="346" y="124"/>
                    </a:lnTo>
                    <a:lnTo>
                      <a:pt x="345" y="124"/>
                    </a:lnTo>
                    <a:lnTo>
                      <a:pt x="345" y="125"/>
                    </a:lnTo>
                    <a:lnTo>
                      <a:pt x="344" y="126"/>
                    </a:lnTo>
                    <a:lnTo>
                      <a:pt x="345" y="132"/>
                    </a:lnTo>
                    <a:lnTo>
                      <a:pt x="348" y="131"/>
                    </a:lnTo>
                    <a:lnTo>
                      <a:pt x="354" y="128"/>
                    </a:lnTo>
                    <a:lnTo>
                      <a:pt x="357" y="123"/>
                    </a:lnTo>
                    <a:lnTo>
                      <a:pt x="359" y="121"/>
                    </a:lnTo>
                    <a:lnTo>
                      <a:pt x="359" y="113"/>
                    </a:lnTo>
                    <a:lnTo>
                      <a:pt x="359" y="109"/>
                    </a:lnTo>
                    <a:lnTo>
                      <a:pt x="359" y="108"/>
                    </a:lnTo>
                    <a:lnTo>
                      <a:pt x="360" y="106"/>
                    </a:lnTo>
                    <a:lnTo>
                      <a:pt x="361" y="106"/>
                    </a:lnTo>
                    <a:lnTo>
                      <a:pt x="361" y="105"/>
                    </a:lnTo>
                    <a:lnTo>
                      <a:pt x="367" y="101"/>
                    </a:lnTo>
                    <a:lnTo>
                      <a:pt x="371" y="101"/>
                    </a:lnTo>
                    <a:lnTo>
                      <a:pt x="371" y="100"/>
                    </a:lnTo>
                    <a:lnTo>
                      <a:pt x="372" y="100"/>
                    </a:lnTo>
                    <a:lnTo>
                      <a:pt x="372" y="99"/>
                    </a:lnTo>
                    <a:lnTo>
                      <a:pt x="373" y="99"/>
                    </a:lnTo>
                    <a:lnTo>
                      <a:pt x="374" y="97"/>
                    </a:lnTo>
                    <a:lnTo>
                      <a:pt x="376" y="94"/>
                    </a:lnTo>
                    <a:lnTo>
                      <a:pt x="376" y="93"/>
                    </a:lnTo>
                    <a:lnTo>
                      <a:pt x="374" y="93"/>
                    </a:lnTo>
                    <a:lnTo>
                      <a:pt x="373" y="91"/>
                    </a:lnTo>
                    <a:lnTo>
                      <a:pt x="372" y="91"/>
                    </a:lnTo>
                    <a:lnTo>
                      <a:pt x="371" y="90"/>
                    </a:lnTo>
                    <a:lnTo>
                      <a:pt x="370" y="89"/>
                    </a:lnTo>
                    <a:lnTo>
                      <a:pt x="368" y="89"/>
                    </a:lnTo>
                    <a:lnTo>
                      <a:pt x="367" y="88"/>
                    </a:lnTo>
                    <a:lnTo>
                      <a:pt x="352" y="91"/>
                    </a:lnTo>
                    <a:lnTo>
                      <a:pt x="348" y="93"/>
                    </a:lnTo>
                    <a:lnTo>
                      <a:pt x="344" y="95"/>
                    </a:lnTo>
                    <a:lnTo>
                      <a:pt x="330" y="96"/>
                    </a:lnTo>
                    <a:lnTo>
                      <a:pt x="328" y="95"/>
                    </a:lnTo>
                    <a:lnTo>
                      <a:pt x="326" y="93"/>
                    </a:lnTo>
                    <a:lnTo>
                      <a:pt x="326" y="91"/>
                    </a:lnTo>
                    <a:lnTo>
                      <a:pt x="319" y="91"/>
                    </a:lnTo>
                    <a:lnTo>
                      <a:pt x="318" y="90"/>
                    </a:lnTo>
                    <a:lnTo>
                      <a:pt x="315" y="90"/>
                    </a:lnTo>
                    <a:lnTo>
                      <a:pt x="315" y="88"/>
                    </a:lnTo>
                    <a:lnTo>
                      <a:pt x="314" y="88"/>
                    </a:lnTo>
                    <a:lnTo>
                      <a:pt x="313" y="86"/>
                    </a:lnTo>
                    <a:lnTo>
                      <a:pt x="308" y="84"/>
                    </a:lnTo>
                    <a:lnTo>
                      <a:pt x="307" y="84"/>
                    </a:lnTo>
                    <a:lnTo>
                      <a:pt x="305" y="82"/>
                    </a:lnTo>
                    <a:lnTo>
                      <a:pt x="303" y="83"/>
                    </a:lnTo>
                    <a:lnTo>
                      <a:pt x="299" y="83"/>
                    </a:lnTo>
                    <a:lnTo>
                      <a:pt x="298" y="82"/>
                    </a:lnTo>
                    <a:lnTo>
                      <a:pt x="296" y="81"/>
                    </a:lnTo>
                    <a:lnTo>
                      <a:pt x="296" y="78"/>
                    </a:lnTo>
                    <a:lnTo>
                      <a:pt x="298" y="78"/>
                    </a:lnTo>
                    <a:lnTo>
                      <a:pt x="299" y="77"/>
                    </a:lnTo>
                    <a:lnTo>
                      <a:pt x="299" y="76"/>
                    </a:lnTo>
                    <a:lnTo>
                      <a:pt x="301" y="73"/>
                    </a:lnTo>
                    <a:lnTo>
                      <a:pt x="301" y="71"/>
                    </a:lnTo>
                    <a:lnTo>
                      <a:pt x="299" y="70"/>
                    </a:lnTo>
                    <a:lnTo>
                      <a:pt x="299" y="69"/>
                    </a:lnTo>
                    <a:lnTo>
                      <a:pt x="277" y="62"/>
                    </a:lnTo>
                    <a:lnTo>
                      <a:pt x="277" y="63"/>
                    </a:lnTo>
                    <a:lnTo>
                      <a:pt x="269" y="67"/>
                    </a:lnTo>
                    <a:lnTo>
                      <a:pt x="263" y="65"/>
                    </a:lnTo>
                    <a:lnTo>
                      <a:pt x="260" y="68"/>
                    </a:lnTo>
                    <a:lnTo>
                      <a:pt x="259" y="69"/>
                    </a:lnTo>
                    <a:lnTo>
                      <a:pt x="259" y="70"/>
                    </a:lnTo>
                    <a:lnTo>
                      <a:pt x="256" y="70"/>
                    </a:lnTo>
                    <a:lnTo>
                      <a:pt x="256" y="67"/>
                    </a:lnTo>
                    <a:lnTo>
                      <a:pt x="252" y="67"/>
                    </a:lnTo>
                    <a:lnTo>
                      <a:pt x="251" y="68"/>
                    </a:lnTo>
                    <a:lnTo>
                      <a:pt x="251" y="70"/>
                    </a:lnTo>
                    <a:lnTo>
                      <a:pt x="250" y="71"/>
                    </a:lnTo>
                    <a:lnTo>
                      <a:pt x="247" y="71"/>
                    </a:lnTo>
                    <a:lnTo>
                      <a:pt x="245" y="70"/>
                    </a:lnTo>
                    <a:lnTo>
                      <a:pt x="244" y="66"/>
                    </a:lnTo>
                    <a:lnTo>
                      <a:pt x="242" y="62"/>
                    </a:lnTo>
                    <a:lnTo>
                      <a:pt x="242" y="61"/>
                    </a:lnTo>
                    <a:lnTo>
                      <a:pt x="239" y="57"/>
                    </a:lnTo>
                    <a:lnTo>
                      <a:pt x="227" y="50"/>
                    </a:lnTo>
                    <a:lnTo>
                      <a:pt x="225" y="51"/>
                    </a:lnTo>
                    <a:lnTo>
                      <a:pt x="225" y="62"/>
                    </a:lnTo>
                    <a:lnTo>
                      <a:pt x="217" y="62"/>
                    </a:lnTo>
                    <a:lnTo>
                      <a:pt x="217" y="61"/>
                    </a:lnTo>
                    <a:lnTo>
                      <a:pt x="216" y="61"/>
                    </a:lnTo>
                    <a:lnTo>
                      <a:pt x="215" y="54"/>
                    </a:lnTo>
                    <a:lnTo>
                      <a:pt x="214" y="51"/>
                    </a:lnTo>
                    <a:lnTo>
                      <a:pt x="200" y="46"/>
                    </a:lnTo>
                    <a:lnTo>
                      <a:pt x="192" y="46"/>
                    </a:lnTo>
                    <a:lnTo>
                      <a:pt x="189" y="43"/>
                    </a:lnTo>
                    <a:lnTo>
                      <a:pt x="188" y="43"/>
                    </a:lnTo>
                    <a:lnTo>
                      <a:pt x="188" y="42"/>
                    </a:lnTo>
                    <a:lnTo>
                      <a:pt x="184" y="42"/>
                    </a:lnTo>
                    <a:lnTo>
                      <a:pt x="181" y="41"/>
                    </a:lnTo>
                    <a:lnTo>
                      <a:pt x="175" y="42"/>
                    </a:lnTo>
                    <a:lnTo>
                      <a:pt x="170" y="42"/>
                    </a:lnTo>
                    <a:lnTo>
                      <a:pt x="166" y="40"/>
                    </a:lnTo>
                    <a:lnTo>
                      <a:pt x="165" y="40"/>
                    </a:lnTo>
                    <a:lnTo>
                      <a:pt x="165" y="31"/>
                    </a:lnTo>
                    <a:lnTo>
                      <a:pt x="162" y="29"/>
                    </a:lnTo>
                    <a:lnTo>
                      <a:pt x="161" y="28"/>
                    </a:lnTo>
                    <a:lnTo>
                      <a:pt x="154" y="24"/>
                    </a:lnTo>
                    <a:lnTo>
                      <a:pt x="153" y="24"/>
                    </a:lnTo>
                    <a:lnTo>
                      <a:pt x="152" y="16"/>
                    </a:lnTo>
                    <a:lnTo>
                      <a:pt x="150" y="15"/>
                    </a:lnTo>
                    <a:lnTo>
                      <a:pt x="148" y="16"/>
                    </a:lnTo>
                    <a:lnTo>
                      <a:pt x="148" y="15"/>
                    </a:lnTo>
                    <a:lnTo>
                      <a:pt x="145" y="13"/>
                    </a:lnTo>
                    <a:lnTo>
                      <a:pt x="137" y="7"/>
                    </a:lnTo>
                    <a:lnTo>
                      <a:pt x="136" y="7"/>
                    </a:lnTo>
                    <a:lnTo>
                      <a:pt x="135" y="6"/>
                    </a:lnTo>
                    <a:lnTo>
                      <a:pt x="120" y="6"/>
                    </a:lnTo>
                    <a:lnTo>
                      <a:pt x="118" y="2"/>
                    </a:lnTo>
                    <a:lnTo>
                      <a:pt x="115" y="2"/>
                    </a:lnTo>
                    <a:lnTo>
                      <a:pt x="113" y="0"/>
                    </a:lnTo>
                    <a:lnTo>
                      <a:pt x="111" y="0"/>
                    </a:lnTo>
                    <a:lnTo>
                      <a:pt x="109" y="1"/>
                    </a:lnTo>
                    <a:lnTo>
                      <a:pt x="107" y="2"/>
                    </a:lnTo>
                    <a:lnTo>
                      <a:pt x="106" y="5"/>
                    </a:lnTo>
                    <a:lnTo>
                      <a:pt x="106" y="6"/>
                    </a:lnTo>
                    <a:lnTo>
                      <a:pt x="105" y="6"/>
                    </a:lnTo>
                    <a:lnTo>
                      <a:pt x="103" y="10"/>
                    </a:lnTo>
                    <a:lnTo>
                      <a:pt x="102" y="11"/>
                    </a:lnTo>
                    <a:lnTo>
                      <a:pt x="102" y="12"/>
                    </a:lnTo>
                    <a:lnTo>
                      <a:pt x="100" y="12"/>
                    </a:lnTo>
                    <a:lnTo>
                      <a:pt x="88" y="15"/>
                    </a:lnTo>
                    <a:lnTo>
                      <a:pt x="87" y="14"/>
                    </a:lnTo>
                    <a:lnTo>
                      <a:pt x="86" y="14"/>
                    </a:lnTo>
                    <a:lnTo>
                      <a:pt x="85" y="13"/>
                    </a:lnTo>
                    <a:lnTo>
                      <a:pt x="83" y="12"/>
                    </a:lnTo>
                    <a:lnTo>
                      <a:pt x="78" y="12"/>
                    </a:lnTo>
                    <a:lnTo>
                      <a:pt x="71" y="16"/>
                    </a:lnTo>
                    <a:lnTo>
                      <a:pt x="70" y="19"/>
                    </a:lnTo>
                    <a:lnTo>
                      <a:pt x="69" y="19"/>
                    </a:lnTo>
                    <a:lnTo>
                      <a:pt x="67" y="24"/>
                    </a:lnTo>
                    <a:lnTo>
                      <a:pt x="66" y="24"/>
                    </a:lnTo>
                    <a:lnTo>
                      <a:pt x="64" y="2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2" name="Freeform 6611">
                <a:extLst>
                  <a:ext uri="{FF2B5EF4-FFF2-40B4-BE49-F238E27FC236}">
                    <a16:creationId xmlns:a16="http://schemas.microsoft.com/office/drawing/2014/main" id="{A3C510CB-DC8A-B644-A768-20E223C650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3" y="2053"/>
                <a:ext cx="108" cy="110"/>
              </a:xfrm>
              <a:custGeom>
                <a:avLst/>
                <a:gdLst>
                  <a:gd name="T0" fmla="*/ 411 w 431"/>
                  <a:gd name="T1" fmla="*/ 131 h 440"/>
                  <a:gd name="T2" fmla="*/ 407 w 431"/>
                  <a:gd name="T3" fmla="*/ 124 h 440"/>
                  <a:gd name="T4" fmla="*/ 354 w 431"/>
                  <a:gd name="T5" fmla="*/ 148 h 440"/>
                  <a:gd name="T6" fmla="*/ 259 w 431"/>
                  <a:gd name="T7" fmla="*/ 165 h 440"/>
                  <a:gd name="T8" fmla="*/ 163 w 431"/>
                  <a:gd name="T9" fmla="*/ 124 h 440"/>
                  <a:gd name="T10" fmla="*/ 132 w 431"/>
                  <a:gd name="T11" fmla="*/ 116 h 440"/>
                  <a:gd name="T12" fmla="*/ 100 w 431"/>
                  <a:gd name="T13" fmla="*/ 51 h 440"/>
                  <a:gd name="T14" fmla="*/ 64 w 431"/>
                  <a:gd name="T15" fmla="*/ 3 h 440"/>
                  <a:gd name="T16" fmla="*/ 3 w 431"/>
                  <a:gd name="T17" fmla="*/ 0 h 440"/>
                  <a:gd name="T18" fmla="*/ 0 w 431"/>
                  <a:gd name="T19" fmla="*/ 14 h 440"/>
                  <a:gd name="T20" fmla="*/ 2 w 431"/>
                  <a:gd name="T21" fmla="*/ 25 h 440"/>
                  <a:gd name="T22" fmla="*/ 9 w 431"/>
                  <a:gd name="T23" fmla="*/ 28 h 440"/>
                  <a:gd name="T24" fmla="*/ 14 w 431"/>
                  <a:gd name="T25" fmla="*/ 32 h 440"/>
                  <a:gd name="T26" fmla="*/ 20 w 431"/>
                  <a:gd name="T27" fmla="*/ 72 h 440"/>
                  <a:gd name="T28" fmla="*/ 13 w 431"/>
                  <a:gd name="T29" fmla="*/ 89 h 440"/>
                  <a:gd name="T30" fmla="*/ 27 w 431"/>
                  <a:gd name="T31" fmla="*/ 94 h 440"/>
                  <a:gd name="T32" fmla="*/ 31 w 431"/>
                  <a:gd name="T33" fmla="*/ 102 h 440"/>
                  <a:gd name="T34" fmla="*/ 26 w 431"/>
                  <a:gd name="T35" fmla="*/ 111 h 440"/>
                  <a:gd name="T36" fmla="*/ 29 w 431"/>
                  <a:gd name="T37" fmla="*/ 135 h 440"/>
                  <a:gd name="T38" fmla="*/ 29 w 431"/>
                  <a:gd name="T39" fmla="*/ 164 h 440"/>
                  <a:gd name="T40" fmla="*/ 35 w 431"/>
                  <a:gd name="T41" fmla="*/ 168 h 440"/>
                  <a:gd name="T42" fmla="*/ 31 w 431"/>
                  <a:gd name="T43" fmla="*/ 171 h 440"/>
                  <a:gd name="T44" fmla="*/ 30 w 431"/>
                  <a:gd name="T45" fmla="*/ 179 h 440"/>
                  <a:gd name="T46" fmla="*/ 37 w 431"/>
                  <a:gd name="T47" fmla="*/ 183 h 440"/>
                  <a:gd name="T48" fmla="*/ 39 w 431"/>
                  <a:gd name="T49" fmla="*/ 203 h 440"/>
                  <a:gd name="T50" fmla="*/ 38 w 431"/>
                  <a:gd name="T51" fmla="*/ 231 h 440"/>
                  <a:gd name="T52" fmla="*/ 43 w 431"/>
                  <a:gd name="T53" fmla="*/ 247 h 440"/>
                  <a:gd name="T54" fmla="*/ 63 w 431"/>
                  <a:gd name="T55" fmla="*/ 263 h 440"/>
                  <a:gd name="T56" fmla="*/ 79 w 431"/>
                  <a:gd name="T57" fmla="*/ 293 h 440"/>
                  <a:gd name="T58" fmla="*/ 84 w 431"/>
                  <a:gd name="T59" fmla="*/ 309 h 440"/>
                  <a:gd name="T60" fmla="*/ 91 w 431"/>
                  <a:gd name="T61" fmla="*/ 325 h 440"/>
                  <a:gd name="T62" fmla="*/ 98 w 431"/>
                  <a:gd name="T63" fmla="*/ 337 h 440"/>
                  <a:gd name="T64" fmla="*/ 118 w 431"/>
                  <a:gd name="T65" fmla="*/ 350 h 440"/>
                  <a:gd name="T66" fmla="*/ 124 w 431"/>
                  <a:gd name="T67" fmla="*/ 363 h 440"/>
                  <a:gd name="T68" fmla="*/ 146 w 431"/>
                  <a:gd name="T69" fmla="*/ 376 h 440"/>
                  <a:gd name="T70" fmla="*/ 158 w 431"/>
                  <a:gd name="T71" fmla="*/ 396 h 440"/>
                  <a:gd name="T72" fmla="*/ 162 w 431"/>
                  <a:gd name="T73" fmla="*/ 412 h 440"/>
                  <a:gd name="T74" fmla="*/ 164 w 431"/>
                  <a:gd name="T75" fmla="*/ 430 h 440"/>
                  <a:gd name="T76" fmla="*/ 169 w 431"/>
                  <a:gd name="T77" fmla="*/ 439 h 440"/>
                  <a:gd name="T78" fmla="*/ 181 w 431"/>
                  <a:gd name="T79" fmla="*/ 440 h 440"/>
                  <a:gd name="T80" fmla="*/ 187 w 431"/>
                  <a:gd name="T81" fmla="*/ 439 h 440"/>
                  <a:gd name="T82" fmla="*/ 217 w 431"/>
                  <a:gd name="T83" fmla="*/ 430 h 440"/>
                  <a:gd name="T84" fmla="*/ 231 w 431"/>
                  <a:gd name="T85" fmla="*/ 412 h 440"/>
                  <a:gd name="T86" fmla="*/ 243 w 431"/>
                  <a:gd name="T87" fmla="*/ 403 h 440"/>
                  <a:gd name="T88" fmla="*/ 247 w 431"/>
                  <a:gd name="T89" fmla="*/ 406 h 440"/>
                  <a:gd name="T90" fmla="*/ 273 w 431"/>
                  <a:gd name="T91" fmla="*/ 392 h 440"/>
                  <a:gd name="T92" fmla="*/ 304 w 431"/>
                  <a:gd name="T93" fmla="*/ 390 h 440"/>
                  <a:gd name="T94" fmla="*/ 321 w 431"/>
                  <a:gd name="T95" fmla="*/ 384 h 440"/>
                  <a:gd name="T96" fmla="*/ 326 w 431"/>
                  <a:gd name="T97" fmla="*/ 374 h 440"/>
                  <a:gd name="T98" fmla="*/ 332 w 431"/>
                  <a:gd name="T99" fmla="*/ 356 h 440"/>
                  <a:gd name="T100" fmla="*/ 351 w 431"/>
                  <a:gd name="T101" fmla="*/ 330 h 440"/>
                  <a:gd name="T102" fmla="*/ 353 w 431"/>
                  <a:gd name="T103" fmla="*/ 327 h 440"/>
                  <a:gd name="T104" fmla="*/ 360 w 431"/>
                  <a:gd name="T105" fmla="*/ 323 h 440"/>
                  <a:gd name="T106" fmla="*/ 368 w 431"/>
                  <a:gd name="T107" fmla="*/ 316 h 440"/>
                  <a:gd name="T108" fmla="*/ 379 w 431"/>
                  <a:gd name="T109" fmla="*/ 303 h 440"/>
                  <a:gd name="T110" fmla="*/ 389 w 431"/>
                  <a:gd name="T111" fmla="*/ 295 h 440"/>
                  <a:gd name="T112" fmla="*/ 400 w 431"/>
                  <a:gd name="T113" fmla="*/ 285 h 440"/>
                  <a:gd name="T114" fmla="*/ 405 w 431"/>
                  <a:gd name="T115" fmla="*/ 282 h 440"/>
                  <a:gd name="T116" fmla="*/ 409 w 431"/>
                  <a:gd name="T117" fmla="*/ 273 h 440"/>
                  <a:gd name="T118" fmla="*/ 415 w 431"/>
                  <a:gd name="T119" fmla="*/ 258 h 440"/>
                  <a:gd name="T120" fmla="*/ 420 w 431"/>
                  <a:gd name="T121" fmla="*/ 241 h 440"/>
                  <a:gd name="T122" fmla="*/ 431 w 431"/>
                  <a:gd name="T123" fmla="*/ 219 h 440"/>
                  <a:gd name="T124" fmla="*/ 419 w 431"/>
                  <a:gd name="T125" fmla="*/ 190 h 4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31" h="440">
                    <a:moveTo>
                      <a:pt x="416" y="141"/>
                    </a:moveTo>
                    <a:lnTo>
                      <a:pt x="414" y="137"/>
                    </a:lnTo>
                    <a:lnTo>
                      <a:pt x="414" y="136"/>
                    </a:lnTo>
                    <a:lnTo>
                      <a:pt x="411" y="131"/>
                    </a:lnTo>
                    <a:lnTo>
                      <a:pt x="411" y="129"/>
                    </a:lnTo>
                    <a:lnTo>
                      <a:pt x="413" y="127"/>
                    </a:lnTo>
                    <a:lnTo>
                      <a:pt x="411" y="124"/>
                    </a:lnTo>
                    <a:lnTo>
                      <a:pt x="407" y="124"/>
                    </a:lnTo>
                    <a:lnTo>
                      <a:pt x="403" y="121"/>
                    </a:lnTo>
                    <a:lnTo>
                      <a:pt x="402" y="120"/>
                    </a:lnTo>
                    <a:lnTo>
                      <a:pt x="378" y="131"/>
                    </a:lnTo>
                    <a:lnTo>
                      <a:pt x="354" y="148"/>
                    </a:lnTo>
                    <a:lnTo>
                      <a:pt x="340" y="153"/>
                    </a:lnTo>
                    <a:lnTo>
                      <a:pt x="309" y="173"/>
                    </a:lnTo>
                    <a:lnTo>
                      <a:pt x="286" y="176"/>
                    </a:lnTo>
                    <a:lnTo>
                      <a:pt x="259" y="165"/>
                    </a:lnTo>
                    <a:lnTo>
                      <a:pt x="229" y="159"/>
                    </a:lnTo>
                    <a:lnTo>
                      <a:pt x="211" y="140"/>
                    </a:lnTo>
                    <a:lnTo>
                      <a:pt x="192" y="124"/>
                    </a:lnTo>
                    <a:lnTo>
                      <a:pt x="163" y="124"/>
                    </a:lnTo>
                    <a:lnTo>
                      <a:pt x="159" y="120"/>
                    </a:lnTo>
                    <a:lnTo>
                      <a:pt x="148" y="124"/>
                    </a:lnTo>
                    <a:lnTo>
                      <a:pt x="139" y="124"/>
                    </a:lnTo>
                    <a:lnTo>
                      <a:pt x="132" y="116"/>
                    </a:lnTo>
                    <a:lnTo>
                      <a:pt x="128" y="100"/>
                    </a:lnTo>
                    <a:lnTo>
                      <a:pt x="114" y="94"/>
                    </a:lnTo>
                    <a:lnTo>
                      <a:pt x="112" y="76"/>
                    </a:lnTo>
                    <a:lnTo>
                      <a:pt x="100" y="51"/>
                    </a:lnTo>
                    <a:lnTo>
                      <a:pt x="98" y="33"/>
                    </a:lnTo>
                    <a:lnTo>
                      <a:pt x="90" y="8"/>
                    </a:lnTo>
                    <a:lnTo>
                      <a:pt x="78" y="3"/>
                    </a:lnTo>
                    <a:lnTo>
                      <a:pt x="64" y="3"/>
                    </a:lnTo>
                    <a:lnTo>
                      <a:pt x="49" y="11"/>
                    </a:lnTo>
                    <a:lnTo>
                      <a:pt x="30" y="12"/>
                    </a:lnTo>
                    <a:lnTo>
                      <a:pt x="16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2" y="14"/>
                    </a:lnTo>
                    <a:lnTo>
                      <a:pt x="0" y="14"/>
                    </a:lnTo>
                    <a:lnTo>
                      <a:pt x="0" y="16"/>
                    </a:lnTo>
                    <a:lnTo>
                      <a:pt x="2" y="22"/>
                    </a:lnTo>
                    <a:lnTo>
                      <a:pt x="2" y="23"/>
                    </a:lnTo>
                    <a:lnTo>
                      <a:pt x="2" y="25"/>
                    </a:lnTo>
                    <a:lnTo>
                      <a:pt x="7" y="28"/>
                    </a:lnTo>
                    <a:lnTo>
                      <a:pt x="8" y="28"/>
                    </a:lnTo>
                    <a:lnTo>
                      <a:pt x="8" y="26"/>
                    </a:lnTo>
                    <a:lnTo>
                      <a:pt x="9" y="28"/>
                    </a:lnTo>
                    <a:lnTo>
                      <a:pt x="10" y="28"/>
                    </a:lnTo>
                    <a:lnTo>
                      <a:pt x="11" y="28"/>
                    </a:lnTo>
                    <a:lnTo>
                      <a:pt x="12" y="29"/>
                    </a:lnTo>
                    <a:lnTo>
                      <a:pt x="14" y="32"/>
                    </a:lnTo>
                    <a:lnTo>
                      <a:pt x="15" y="36"/>
                    </a:lnTo>
                    <a:lnTo>
                      <a:pt x="15" y="38"/>
                    </a:lnTo>
                    <a:lnTo>
                      <a:pt x="18" y="40"/>
                    </a:lnTo>
                    <a:lnTo>
                      <a:pt x="20" y="72"/>
                    </a:lnTo>
                    <a:lnTo>
                      <a:pt x="13" y="78"/>
                    </a:lnTo>
                    <a:lnTo>
                      <a:pt x="14" y="85"/>
                    </a:lnTo>
                    <a:lnTo>
                      <a:pt x="13" y="86"/>
                    </a:lnTo>
                    <a:lnTo>
                      <a:pt x="13" y="89"/>
                    </a:lnTo>
                    <a:lnTo>
                      <a:pt x="16" y="89"/>
                    </a:lnTo>
                    <a:lnTo>
                      <a:pt x="20" y="92"/>
                    </a:lnTo>
                    <a:lnTo>
                      <a:pt x="25" y="94"/>
                    </a:lnTo>
                    <a:lnTo>
                      <a:pt x="27" y="94"/>
                    </a:lnTo>
                    <a:lnTo>
                      <a:pt x="27" y="95"/>
                    </a:lnTo>
                    <a:lnTo>
                      <a:pt x="29" y="97"/>
                    </a:lnTo>
                    <a:lnTo>
                      <a:pt x="29" y="100"/>
                    </a:lnTo>
                    <a:lnTo>
                      <a:pt x="31" y="102"/>
                    </a:lnTo>
                    <a:lnTo>
                      <a:pt x="32" y="106"/>
                    </a:lnTo>
                    <a:lnTo>
                      <a:pt x="31" y="108"/>
                    </a:lnTo>
                    <a:lnTo>
                      <a:pt x="30" y="109"/>
                    </a:lnTo>
                    <a:lnTo>
                      <a:pt x="26" y="111"/>
                    </a:lnTo>
                    <a:lnTo>
                      <a:pt x="26" y="113"/>
                    </a:lnTo>
                    <a:lnTo>
                      <a:pt x="25" y="116"/>
                    </a:lnTo>
                    <a:lnTo>
                      <a:pt x="26" y="124"/>
                    </a:lnTo>
                    <a:lnTo>
                      <a:pt x="29" y="135"/>
                    </a:lnTo>
                    <a:lnTo>
                      <a:pt x="29" y="152"/>
                    </a:lnTo>
                    <a:lnTo>
                      <a:pt x="27" y="154"/>
                    </a:lnTo>
                    <a:lnTo>
                      <a:pt x="27" y="161"/>
                    </a:lnTo>
                    <a:lnTo>
                      <a:pt x="29" y="164"/>
                    </a:lnTo>
                    <a:lnTo>
                      <a:pt x="29" y="165"/>
                    </a:lnTo>
                    <a:lnTo>
                      <a:pt x="32" y="165"/>
                    </a:lnTo>
                    <a:lnTo>
                      <a:pt x="34" y="166"/>
                    </a:lnTo>
                    <a:lnTo>
                      <a:pt x="35" y="168"/>
                    </a:lnTo>
                    <a:lnTo>
                      <a:pt x="35" y="169"/>
                    </a:lnTo>
                    <a:lnTo>
                      <a:pt x="34" y="169"/>
                    </a:lnTo>
                    <a:lnTo>
                      <a:pt x="34" y="170"/>
                    </a:lnTo>
                    <a:lnTo>
                      <a:pt x="31" y="171"/>
                    </a:lnTo>
                    <a:lnTo>
                      <a:pt x="30" y="172"/>
                    </a:lnTo>
                    <a:lnTo>
                      <a:pt x="29" y="173"/>
                    </a:lnTo>
                    <a:lnTo>
                      <a:pt x="29" y="176"/>
                    </a:lnTo>
                    <a:lnTo>
                      <a:pt x="30" y="179"/>
                    </a:lnTo>
                    <a:lnTo>
                      <a:pt x="35" y="181"/>
                    </a:lnTo>
                    <a:lnTo>
                      <a:pt x="36" y="181"/>
                    </a:lnTo>
                    <a:lnTo>
                      <a:pt x="37" y="182"/>
                    </a:lnTo>
                    <a:lnTo>
                      <a:pt x="37" y="183"/>
                    </a:lnTo>
                    <a:lnTo>
                      <a:pt x="38" y="184"/>
                    </a:lnTo>
                    <a:lnTo>
                      <a:pt x="39" y="184"/>
                    </a:lnTo>
                    <a:lnTo>
                      <a:pt x="40" y="196"/>
                    </a:lnTo>
                    <a:lnTo>
                      <a:pt x="39" y="203"/>
                    </a:lnTo>
                    <a:lnTo>
                      <a:pt x="40" y="222"/>
                    </a:lnTo>
                    <a:lnTo>
                      <a:pt x="39" y="224"/>
                    </a:lnTo>
                    <a:lnTo>
                      <a:pt x="39" y="230"/>
                    </a:lnTo>
                    <a:lnTo>
                      <a:pt x="38" y="231"/>
                    </a:lnTo>
                    <a:lnTo>
                      <a:pt x="40" y="240"/>
                    </a:lnTo>
                    <a:lnTo>
                      <a:pt x="40" y="245"/>
                    </a:lnTo>
                    <a:lnTo>
                      <a:pt x="42" y="246"/>
                    </a:lnTo>
                    <a:lnTo>
                      <a:pt x="43" y="247"/>
                    </a:lnTo>
                    <a:lnTo>
                      <a:pt x="46" y="247"/>
                    </a:lnTo>
                    <a:lnTo>
                      <a:pt x="52" y="252"/>
                    </a:lnTo>
                    <a:lnTo>
                      <a:pt x="53" y="253"/>
                    </a:lnTo>
                    <a:lnTo>
                      <a:pt x="63" y="263"/>
                    </a:lnTo>
                    <a:lnTo>
                      <a:pt x="63" y="264"/>
                    </a:lnTo>
                    <a:lnTo>
                      <a:pt x="66" y="269"/>
                    </a:lnTo>
                    <a:lnTo>
                      <a:pt x="73" y="275"/>
                    </a:lnTo>
                    <a:lnTo>
                      <a:pt x="79" y="293"/>
                    </a:lnTo>
                    <a:lnTo>
                      <a:pt x="79" y="300"/>
                    </a:lnTo>
                    <a:lnTo>
                      <a:pt x="80" y="303"/>
                    </a:lnTo>
                    <a:lnTo>
                      <a:pt x="82" y="308"/>
                    </a:lnTo>
                    <a:lnTo>
                      <a:pt x="84" y="309"/>
                    </a:lnTo>
                    <a:lnTo>
                      <a:pt x="84" y="312"/>
                    </a:lnTo>
                    <a:lnTo>
                      <a:pt x="89" y="323"/>
                    </a:lnTo>
                    <a:lnTo>
                      <a:pt x="89" y="324"/>
                    </a:lnTo>
                    <a:lnTo>
                      <a:pt x="91" y="325"/>
                    </a:lnTo>
                    <a:lnTo>
                      <a:pt x="92" y="329"/>
                    </a:lnTo>
                    <a:lnTo>
                      <a:pt x="92" y="330"/>
                    </a:lnTo>
                    <a:lnTo>
                      <a:pt x="96" y="334"/>
                    </a:lnTo>
                    <a:lnTo>
                      <a:pt x="98" y="337"/>
                    </a:lnTo>
                    <a:lnTo>
                      <a:pt x="100" y="338"/>
                    </a:lnTo>
                    <a:lnTo>
                      <a:pt x="106" y="343"/>
                    </a:lnTo>
                    <a:lnTo>
                      <a:pt x="106" y="344"/>
                    </a:lnTo>
                    <a:lnTo>
                      <a:pt x="118" y="350"/>
                    </a:lnTo>
                    <a:lnTo>
                      <a:pt x="119" y="351"/>
                    </a:lnTo>
                    <a:lnTo>
                      <a:pt x="120" y="355"/>
                    </a:lnTo>
                    <a:lnTo>
                      <a:pt x="121" y="356"/>
                    </a:lnTo>
                    <a:lnTo>
                      <a:pt x="124" y="363"/>
                    </a:lnTo>
                    <a:lnTo>
                      <a:pt x="129" y="368"/>
                    </a:lnTo>
                    <a:lnTo>
                      <a:pt x="131" y="368"/>
                    </a:lnTo>
                    <a:lnTo>
                      <a:pt x="131" y="369"/>
                    </a:lnTo>
                    <a:lnTo>
                      <a:pt x="146" y="376"/>
                    </a:lnTo>
                    <a:lnTo>
                      <a:pt x="156" y="392"/>
                    </a:lnTo>
                    <a:lnTo>
                      <a:pt x="156" y="395"/>
                    </a:lnTo>
                    <a:lnTo>
                      <a:pt x="158" y="395"/>
                    </a:lnTo>
                    <a:lnTo>
                      <a:pt x="158" y="396"/>
                    </a:lnTo>
                    <a:lnTo>
                      <a:pt x="159" y="398"/>
                    </a:lnTo>
                    <a:lnTo>
                      <a:pt x="160" y="399"/>
                    </a:lnTo>
                    <a:lnTo>
                      <a:pt x="160" y="402"/>
                    </a:lnTo>
                    <a:lnTo>
                      <a:pt x="162" y="412"/>
                    </a:lnTo>
                    <a:lnTo>
                      <a:pt x="159" y="418"/>
                    </a:lnTo>
                    <a:lnTo>
                      <a:pt x="159" y="422"/>
                    </a:lnTo>
                    <a:lnTo>
                      <a:pt x="160" y="423"/>
                    </a:lnTo>
                    <a:lnTo>
                      <a:pt x="164" y="430"/>
                    </a:lnTo>
                    <a:lnTo>
                      <a:pt x="166" y="435"/>
                    </a:lnTo>
                    <a:lnTo>
                      <a:pt x="166" y="437"/>
                    </a:lnTo>
                    <a:lnTo>
                      <a:pt x="167" y="439"/>
                    </a:lnTo>
                    <a:lnTo>
                      <a:pt x="169" y="439"/>
                    </a:lnTo>
                    <a:lnTo>
                      <a:pt x="171" y="438"/>
                    </a:lnTo>
                    <a:lnTo>
                      <a:pt x="175" y="438"/>
                    </a:lnTo>
                    <a:lnTo>
                      <a:pt x="178" y="439"/>
                    </a:lnTo>
                    <a:lnTo>
                      <a:pt x="181" y="440"/>
                    </a:lnTo>
                    <a:lnTo>
                      <a:pt x="183" y="440"/>
                    </a:lnTo>
                    <a:lnTo>
                      <a:pt x="184" y="439"/>
                    </a:lnTo>
                    <a:lnTo>
                      <a:pt x="186" y="439"/>
                    </a:lnTo>
                    <a:lnTo>
                      <a:pt x="187" y="439"/>
                    </a:lnTo>
                    <a:lnTo>
                      <a:pt x="213" y="432"/>
                    </a:lnTo>
                    <a:lnTo>
                      <a:pt x="215" y="431"/>
                    </a:lnTo>
                    <a:lnTo>
                      <a:pt x="215" y="430"/>
                    </a:lnTo>
                    <a:lnTo>
                      <a:pt x="217" y="430"/>
                    </a:lnTo>
                    <a:lnTo>
                      <a:pt x="219" y="428"/>
                    </a:lnTo>
                    <a:lnTo>
                      <a:pt x="221" y="428"/>
                    </a:lnTo>
                    <a:lnTo>
                      <a:pt x="221" y="426"/>
                    </a:lnTo>
                    <a:lnTo>
                      <a:pt x="231" y="412"/>
                    </a:lnTo>
                    <a:lnTo>
                      <a:pt x="233" y="409"/>
                    </a:lnTo>
                    <a:lnTo>
                      <a:pt x="237" y="404"/>
                    </a:lnTo>
                    <a:lnTo>
                      <a:pt x="242" y="402"/>
                    </a:lnTo>
                    <a:lnTo>
                      <a:pt x="243" y="403"/>
                    </a:lnTo>
                    <a:lnTo>
                      <a:pt x="245" y="404"/>
                    </a:lnTo>
                    <a:lnTo>
                      <a:pt x="246" y="405"/>
                    </a:lnTo>
                    <a:lnTo>
                      <a:pt x="247" y="405"/>
                    </a:lnTo>
                    <a:lnTo>
                      <a:pt x="247" y="406"/>
                    </a:lnTo>
                    <a:lnTo>
                      <a:pt x="249" y="407"/>
                    </a:lnTo>
                    <a:lnTo>
                      <a:pt x="252" y="406"/>
                    </a:lnTo>
                    <a:lnTo>
                      <a:pt x="252" y="405"/>
                    </a:lnTo>
                    <a:lnTo>
                      <a:pt x="273" y="392"/>
                    </a:lnTo>
                    <a:lnTo>
                      <a:pt x="287" y="392"/>
                    </a:lnTo>
                    <a:lnTo>
                      <a:pt x="292" y="393"/>
                    </a:lnTo>
                    <a:lnTo>
                      <a:pt x="303" y="392"/>
                    </a:lnTo>
                    <a:lnTo>
                      <a:pt x="304" y="390"/>
                    </a:lnTo>
                    <a:lnTo>
                      <a:pt x="305" y="387"/>
                    </a:lnTo>
                    <a:lnTo>
                      <a:pt x="312" y="384"/>
                    </a:lnTo>
                    <a:lnTo>
                      <a:pt x="316" y="384"/>
                    </a:lnTo>
                    <a:lnTo>
                      <a:pt x="321" y="384"/>
                    </a:lnTo>
                    <a:lnTo>
                      <a:pt x="323" y="383"/>
                    </a:lnTo>
                    <a:lnTo>
                      <a:pt x="328" y="383"/>
                    </a:lnTo>
                    <a:lnTo>
                      <a:pt x="328" y="380"/>
                    </a:lnTo>
                    <a:lnTo>
                      <a:pt x="326" y="374"/>
                    </a:lnTo>
                    <a:lnTo>
                      <a:pt x="325" y="373"/>
                    </a:lnTo>
                    <a:lnTo>
                      <a:pt x="325" y="371"/>
                    </a:lnTo>
                    <a:lnTo>
                      <a:pt x="331" y="363"/>
                    </a:lnTo>
                    <a:lnTo>
                      <a:pt x="332" y="356"/>
                    </a:lnTo>
                    <a:lnTo>
                      <a:pt x="332" y="350"/>
                    </a:lnTo>
                    <a:lnTo>
                      <a:pt x="336" y="347"/>
                    </a:lnTo>
                    <a:lnTo>
                      <a:pt x="343" y="341"/>
                    </a:lnTo>
                    <a:lnTo>
                      <a:pt x="351" y="330"/>
                    </a:lnTo>
                    <a:lnTo>
                      <a:pt x="352" y="330"/>
                    </a:lnTo>
                    <a:lnTo>
                      <a:pt x="352" y="329"/>
                    </a:lnTo>
                    <a:lnTo>
                      <a:pt x="353" y="329"/>
                    </a:lnTo>
                    <a:lnTo>
                      <a:pt x="353" y="327"/>
                    </a:lnTo>
                    <a:lnTo>
                      <a:pt x="355" y="325"/>
                    </a:lnTo>
                    <a:lnTo>
                      <a:pt x="356" y="324"/>
                    </a:lnTo>
                    <a:lnTo>
                      <a:pt x="358" y="324"/>
                    </a:lnTo>
                    <a:lnTo>
                      <a:pt x="360" y="323"/>
                    </a:lnTo>
                    <a:lnTo>
                      <a:pt x="363" y="321"/>
                    </a:lnTo>
                    <a:lnTo>
                      <a:pt x="364" y="321"/>
                    </a:lnTo>
                    <a:lnTo>
                      <a:pt x="367" y="317"/>
                    </a:lnTo>
                    <a:lnTo>
                      <a:pt x="368" y="316"/>
                    </a:lnTo>
                    <a:lnTo>
                      <a:pt x="369" y="316"/>
                    </a:lnTo>
                    <a:lnTo>
                      <a:pt x="370" y="313"/>
                    </a:lnTo>
                    <a:lnTo>
                      <a:pt x="376" y="303"/>
                    </a:lnTo>
                    <a:lnTo>
                      <a:pt x="379" y="303"/>
                    </a:lnTo>
                    <a:lnTo>
                      <a:pt x="384" y="302"/>
                    </a:lnTo>
                    <a:lnTo>
                      <a:pt x="387" y="297"/>
                    </a:lnTo>
                    <a:lnTo>
                      <a:pt x="387" y="296"/>
                    </a:lnTo>
                    <a:lnTo>
                      <a:pt x="389" y="295"/>
                    </a:lnTo>
                    <a:lnTo>
                      <a:pt x="392" y="291"/>
                    </a:lnTo>
                    <a:lnTo>
                      <a:pt x="399" y="289"/>
                    </a:lnTo>
                    <a:lnTo>
                      <a:pt x="399" y="286"/>
                    </a:lnTo>
                    <a:lnTo>
                      <a:pt x="400" y="285"/>
                    </a:lnTo>
                    <a:lnTo>
                      <a:pt x="402" y="285"/>
                    </a:lnTo>
                    <a:lnTo>
                      <a:pt x="403" y="284"/>
                    </a:lnTo>
                    <a:lnTo>
                      <a:pt x="405" y="284"/>
                    </a:lnTo>
                    <a:lnTo>
                      <a:pt x="405" y="282"/>
                    </a:lnTo>
                    <a:lnTo>
                      <a:pt x="407" y="279"/>
                    </a:lnTo>
                    <a:lnTo>
                      <a:pt x="407" y="275"/>
                    </a:lnTo>
                    <a:lnTo>
                      <a:pt x="408" y="274"/>
                    </a:lnTo>
                    <a:lnTo>
                      <a:pt x="409" y="273"/>
                    </a:lnTo>
                    <a:lnTo>
                      <a:pt x="413" y="266"/>
                    </a:lnTo>
                    <a:lnTo>
                      <a:pt x="413" y="265"/>
                    </a:lnTo>
                    <a:lnTo>
                      <a:pt x="413" y="264"/>
                    </a:lnTo>
                    <a:lnTo>
                      <a:pt x="415" y="258"/>
                    </a:lnTo>
                    <a:lnTo>
                      <a:pt x="415" y="252"/>
                    </a:lnTo>
                    <a:lnTo>
                      <a:pt x="416" y="250"/>
                    </a:lnTo>
                    <a:lnTo>
                      <a:pt x="420" y="247"/>
                    </a:lnTo>
                    <a:lnTo>
                      <a:pt x="420" y="241"/>
                    </a:lnTo>
                    <a:lnTo>
                      <a:pt x="421" y="240"/>
                    </a:lnTo>
                    <a:lnTo>
                      <a:pt x="422" y="240"/>
                    </a:lnTo>
                    <a:lnTo>
                      <a:pt x="431" y="220"/>
                    </a:lnTo>
                    <a:lnTo>
                      <a:pt x="431" y="219"/>
                    </a:lnTo>
                    <a:lnTo>
                      <a:pt x="421" y="207"/>
                    </a:lnTo>
                    <a:lnTo>
                      <a:pt x="420" y="206"/>
                    </a:lnTo>
                    <a:lnTo>
                      <a:pt x="419" y="204"/>
                    </a:lnTo>
                    <a:lnTo>
                      <a:pt x="419" y="190"/>
                    </a:lnTo>
                    <a:lnTo>
                      <a:pt x="420" y="187"/>
                    </a:lnTo>
                    <a:lnTo>
                      <a:pt x="418" y="143"/>
                    </a:lnTo>
                    <a:lnTo>
                      <a:pt x="416" y="14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3" name="Freeform 6612">
                <a:extLst>
                  <a:ext uri="{FF2B5EF4-FFF2-40B4-BE49-F238E27FC236}">
                    <a16:creationId xmlns:a16="http://schemas.microsoft.com/office/drawing/2014/main" id="{1A0342AF-DE74-5B58-A23A-08B438D101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9" y="2160"/>
                <a:ext cx="19" cy="16"/>
              </a:xfrm>
              <a:custGeom>
                <a:avLst/>
                <a:gdLst>
                  <a:gd name="T0" fmla="*/ 7 w 76"/>
                  <a:gd name="T1" fmla="*/ 26 h 66"/>
                  <a:gd name="T2" fmla="*/ 5 w 76"/>
                  <a:gd name="T3" fmla="*/ 36 h 66"/>
                  <a:gd name="T4" fmla="*/ 5 w 76"/>
                  <a:gd name="T5" fmla="*/ 39 h 66"/>
                  <a:gd name="T6" fmla="*/ 3 w 76"/>
                  <a:gd name="T7" fmla="*/ 40 h 66"/>
                  <a:gd name="T8" fmla="*/ 3 w 76"/>
                  <a:gd name="T9" fmla="*/ 41 h 66"/>
                  <a:gd name="T10" fmla="*/ 5 w 76"/>
                  <a:gd name="T11" fmla="*/ 44 h 66"/>
                  <a:gd name="T12" fmla="*/ 5 w 76"/>
                  <a:gd name="T13" fmla="*/ 46 h 66"/>
                  <a:gd name="T14" fmla="*/ 3 w 76"/>
                  <a:gd name="T15" fmla="*/ 47 h 66"/>
                  <a:gd name="T16" fmla="*/ 1 w 76"/>
                  <a:gd name="T17" fmla="*/ 48 h 66"/>
                  <a:gd name="T18" fmla="*/ 0 w 76"/>
                  <a:gd name="T19" fmla="*/ 52 h 66"/>
                  <a:gd name="T20" fmla="*/ 28 w 76"/>
                  <a:gd name="T21" fmla="*/ 63 h 66"/>
                  <a:gd name="T22" fmla="*/ 31 w 76"/>
                  <a:gd name="T23" fmla="*/ 63 h 66"/>
                  <a:gd name="T24" fmla="*/ 34 w 76"/>
                  <a:gd name="T25" fmla="*/ 66 h 66"/>
                  <a:gd name="T26" fmla="*/ 44 w 76"/>
                  <a:gd name="T27" fmla="*/ 66 h 66"/>
                  <a:gd name="T28" fmla="*/ 49 w 76"/>
                  <a:gd name="T29" fmla="*/ 59 h 66"/>
                  <a:gd name="T30" fmla="*/ 51 w 76"/>
                  <a:gd name="T31" fmla="*/ 52 h 66"/>
                  <a:gd name="T32" fmla="*/ 58 w 76"/>
                  <a:gd name="T33" fmla="*/ 42 h 66"/>
                  <a:gd name="T34" fmla="*/ 60 w 76"/>
                  <a:gd name="T35" fmla="*/ 34 h 66"/>
                  <a:gd name="T36" fmla="*/ 61 w 76"/>
                  <a:gd name="T37" fmla="*/ 34 h 66"/>
                  <a:gd name="T38" fmla="*/ 61 w 76"/>
                  <a:gd name="T39" fmla="*/ 35 h 66"/>
                  <a:gd name="T40" fmla="*/ 62 w 76"/>
                  <a:gd name="T41" fmla="*/ 36 h 66"/>
                  <a:gd name="T42" fmla="*/ 65 w 76"/>
                  <a:gd name="T43" fmla="*/ 39 h 66"/>
                  <a:gd name="T44" fmla="*/ 71 w 76"/>
                  <a:gd name="T45" fmla="*/ 39 h 66"/>
                  <a:gd name="T46" fmla="*/ 71 w 76"/>
                  <a:gd name="T47" fmla="*/ 36 h 66"/>
                  <a:gd name="T48" fmla="*/ 72 w 76"/>
                  <a:gd name="T49" fmla="*/ 35 h 66"/>
                  <a:gd name="T50" fmla="*/ 73 w 76"/>
                  <a:gd name="T51" fmla="*/ 35 h 66"/>
                  <a:gd name="T52" fmla="*/ 76 w 76"/>
                  <a:gd name="T53" fmla="*/ 34 h 66"/>
                  <a:gd name="T54" fmla="*/ 74 w 76"/>
                  <a:gd name="T55" fmla="*/ 28 h 66"/>
                  <a:gd name="T56" fmla="*/ 71 w 76"/>
                  <a:gd name="T57" fmla="*/ 25 h 66"/>
                  <a:gd name="T58" fmla="*/ 67 w 76"/>
                  <a:gd name="T59" fmla="*/ 25 h 66"/>
                  <a:gd name="T60" fmla="*/ 65 w 76"/>
                  <a:gd name="T61" fmla="*/ 23 h 66"/>
                  <a:gd name="T62" fmla="*/ 57 w 76"/>
                  <a:gd name="T63" fmla="*/ 25 h 66"/>
                  <a:gd name="T64" fmla="*/ 52 w 76"/>
                  <a:gd name="T65" fmla="*/ 25 h 66"/>
                  <a:gd name="T66" fmla="*/ 52 w 76"/>
                  <a:gd name="T67" fmla="*/ 17 h 66"/>
                  <a:gd name="T68" fmla="*/ 53 w 76"/>
                  <a:gd name="T69" fmla="*/ 15 h 66"/>
                  <a:gd name="T70" fmla="*/ 54 w 76"/>
                  <a:gd name="T71" fmla="*/ 14 h 66"/>
                  <a:gd name="T72" fmla="*/ 55 w 76"/>
                  <a:gd name="T73" fmla="*/ 14 h 66"/>
                  <a:gd name="T74" fmla="*/ 56 w 76"/>
                  <a:gd name="T75" fmla="*/ 14 h 66"/>
                  <a:gd name="T76" fmla="*/ 56 w 76"/>
                  <a:gd name="T77" fmla="*/ 13 h 66"/>
                  <a:gd name="T78" fmla="*/ 57 w 76"/>
                  <a:gd name="T79" fmla="*/ 13 h 66"/>
                  <a:gd name="T80" fmla="*/ 57 w 76"/>
                  <a:gd name="T81" fmla="*/ 12 h 66"/>
                  <a:gd name="T82" fmla="*/ 56 w 76"/>
                  <a:gd name="T83" fmla="*/ 12 h 66"/>
                  <a:gd name="T84" fmla="*/ 56 w 76"/>
                  <a:gd name="T85" fmla="*/ 10 h 66"/>
                  <a:gd name="T86" fmla="*/ 31 w 76"/>
                  <a:gd name="T87" fmla="*/ 5 h 66"/>
                  <a:gd name="T88" fmla="*/ 30 w 76"/>
                  <a:gd name="T89" fmla="*/ 1 h 66"/>
                  <a:gd name="T90" fmla="*/ 30 w 76"/>
                  <a:gd name="T91" fmla="*/ 0 h 66"/>
                  <a:gd name="T92" fmla="*/ 29 w 76"/>
                  <a:gd name="T93" fmla="*/ 0 h 66"/>
                  <a:gd name="T94" fmla="*/ 28 w 76"/>
                  <a:gd name="T95" fmla="*/ 1 h 66"/>
                  <a:gd name="T96" fmla="*/ 26 w 76"/>
                  <a:gd name="T97" fmla="*/ 9 h 66"/>
                  <a:gd name="T98" fmla="*/ 23 w 76"/>
                  <a:gd name="T99" fmla="*/ 13 h 66"/>
                  <a:gd name="T100" fmla="*/ 23 w 76"/>
                  <a:gd name="T101" fmla="*/ 14 h 66"/>
                  <a:gd name="T102" fmla="*/ 20 w 76"/>
                  <a:gd name="T103" fmla="*/ 19 h 66"/>
                  <a:gd name="T104" fmla="*/ 19 w 76"/>
                  <a:gd name="T105" fmla="*/ 19 h 66"/>
                  <a:gd name="T106" fmla="*/ 18 w 76"/>
                  <a:gd name="T107" fmla="*/ 20 h 66"/>
                  <a:gd name="T108" fmla="*/ 12 w 76"/>
                  <a:gd name="T109" fmla="*/ 25 h 66"/>
                  <a:gd name="T110" fmla="*/ 7 w 76"/>
                  <a:gd name="T111" fmla="*/ 25 h 66"/>
                  <a:gd name="T112" fmla="*/ 7 w 76"/>
                  <a:gd name="T113" fmla="*/ 2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76" h="66">
                    <a:moveTo>
                      <a:pt x="7" y="26"/>
                    </a:moveTo>
                    <a:lnTo>
                      <a:pt x="5" y="36"/>
                    </a:lnTo>
                    <a:lnTo>
                      <a:pt x="5" y="39"/>
                    </a:lnTo>
                    <a:lnTo>
                      <a:pt x="3" y="40"/>
                    </a:lnTo>
                    <a:lnTo>
                      <a:pt x="3" y="41"/>
                    </a:lnTo>
                    <a:lnTo>
                      <a:pt x="5" y="44"/>
                    </a:lnTo>
                    <a:lnTo>
                      <a:pt x="5" y="46"/>
                    </a:lnTo>
                    <a:lnTo>
                      <a:pt x="3" y="47"/>
                    </a:lnTo>
                    <a:lnTo>
                      <a:pt x="1" y="48"/>
                    </a:lnTo>
                    <a:lnTo>
                      <a:pt x="0" y="52"/>
                    </a:lnTo>
                    <a:lnTo>
                      <a:pt x="28" y="63"/>
                    </a:lnTo>
                    <a:lnTo>
                      <a:pt x="31" y="63"/>
                    </a:lnTo>
                    <a:lnTo>
                      <a:pt x="34" y="66"/>
                    </a:lnTo>
                    <a:lnTo>
                      <a:pt x="44" y="66"/>
                    </a:lnTo>
                    <a:lnTo>
                      <a:pt x="49" y="59"/>
                    </a:lnTo>
                    <a:lnTo>
                      <a:pt x="51" y="52"/>
                    </a:lnTo>
                    <a:lnTo>
                      <a:pt x="58" y="42"/>
                    </a:lnTo>
                    <a:lnTo>
                      <a:pt x="60" y="34"/>
                    </a:lnTo>
                    <a:lnTo>
                      <a:pt x="61" y="34"/>
                    </a:lnTo>
                    <a:lnTo>
                      <a:pt x="61" y="35"/>
                    </a:lnTo>
                    <a:lnTo>
                      <a:pt x="62" y="36"/>
                    </a:lnTo>
                    <a:lnTo>
                      <a:pt x="65" y="39"/>
                    </a:lnTo>
                    <a:lnTo>
                      <a:pt x="71" y="39"/>
                    </a:lnTo>
                    <a:lnTo>
                      <a:pt x="71" y="36"/>
                    </a:lnTo>
                    <a:lnTo>
                      <a:pt x="72" y="35"/>
                    </a:lnTo>
                    <a:lnTo>
                      <a:pt x="73" y="35"/>
                    </a:lnTo>
                    <a:lnTo>
                      <a:pt x="76" y="34"/>
                    </a:lnTo>
                    <a:lnTo>
                      <a:pt x="74" y="28"/>
                    </a:lnTo>
                    <a:lnTo>
                      <a:pt x="71" y="25"/>
                    </a:lnTo>
                    <a:lnTo>
                      <a:pt x="67" y="25"/>
                    </a:lnTo>
                    <a:lnTo>
                      <a:pt x="65" y="23"/>
                    </a:lnTo>
                    <a:lnTo>
                      <a:pt x="57" y="25"/>
                    </a:lnTo>
                    <a:lnTo>
                      <a:pt x="52" y="25"/>
                    </a:lnTo>
                    <a:lnTo>
                      <a:pt x="52" y="17"/>
                    </a:lnTo>
                    <a:lnTo>
                      <a:pt x="53" y="15"/>
                    </a:lnTo>
                    <a:lnTo>
                      <a:pt x="54" y="14"/>
                    </a:lnTo>
                    <a:lnTo>
                      <a:pt x="55" y="14"/>
                    </a:lnTo>
                    <a:lnTo>
                      <a:pt x="56" y="14"/>
                    </a:lnTo>
                    <a:lnTo>
                      <a:pt x="56" y="13"/>
                    </a:lnTo>
                    <a:lnTo>
                      <a:pt x="57" y="13"/>
                    </a:lnTo>
                    <a:lnTo>
                      <a:pt x="57" y="12"/>
                    </a:lnTo>
                    <a:lnTo>
                      <a:pt x="56" y="12"/>
                    </a:lnTo>
                    <a:lnTo>
                      <a:pt x="56" y="10"/>
                    </a:lnTo>
                    <a:lnTo>
                      <a:pt x="31" y="5"/>
                    </a:lnTo>
                    <a:lnTo>
                      <a:pt x="30" y="1"/>
                    </a:lnTo>
                    <a:lnTo>
                      <a:pt x="30" y="0"/>
                    </a:lnTo>
                    <a:lnTo>
                      <a:pt x="29" y="0"/>
                    </a:lnTo>
                    <a:lnTo>
                      <a:pt x="28" y="1"/>
                    </a:lnTo>
                    <a:lnTo>
                      <a:pt x="26" y="9"/>
                    </a:lnTo>
                    <a:lnTo>
                      <a:pt x="23" y="13"/>
                    </a:lnTo>
                    <a:lnTo>
                      <a:pt x="23" y="14"/>
                    </a:lnTo>
                    <a:lnTo>
                      <a:pt x="20" y="19"/>
                    </a:lnTo>
                    <a:lnTo>
                      <a:pt x="19" y="19"/>
                    </a:lnTo>
                    <a:lnTo>
                      <a:pt x="18" y="20"/>
                    </a:lnTo>
                    <a:lnTo>
                      <a:pt x="12" y="25"/>
                    </a:lnTo>
                    <a:lnTo>
                      <a:pt x="7" y="25"/>
                    </a:lnTo>
                    <a:lnTo>
                      <a:pt x="7" y="2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4" name="Freeform 6613">
                <a:extLst>
                  <a:ext uri="{FF2B5EF4-FFF2-40B4-BE49-F238E27FC236}">
                    <a16:creationId xmlns:a16="http://schemas.microsoft.com/office/drawing/2014/main" id="{ED35DBA8-265C-7BE7-88B9-3F98C18D57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2150"/>
                <a:ext cx="21" cy="18"/>
              </a:xfrm>
              <a:custGeom>
                <a:avLst/>
                <a:gdLst>
                  <a:gd name="T0" fmla="*/ 1 w 83"/>
                  <a:gd name="T1" fmla="*/ 59 h 71"/>
                  <a:gd name="T2" fmla="*/ 0 w 83"/>
                  <a:gd name="T3" fmla="*/ 63 h 71"/>
                  <a:gd name="T4" fmla="*/ 4 w 83"/>
                  <a:gd name="T5" fmla="*/ 63 h 71"/>
                  <a:gd name="T6" fmla="*/ 11 w 83"/>
                  <a:gd name="T7" fmla="*/ 66 h 71"/>
                  <a:gd name="T8" fmla="*/ 19 w 83"/>
                  <a:gd name="T9" fmla="*/ 70 h 71"/>
                  <a:gd name="T10" fmla="*/ 28 w 83"/>
                  <a:gd name="T11" fmla="*/ 71 h 71"/>
                  <a:gd name="T12" fmla="*/ 35 w 83"/>
                  <a:gd name="T13" fmla="*/ 56 h 71"/>
                  <a:gd name="T14" fmla="*/ 40 w 83"/>
                  <a:gd name="T15" fmla="*/ 60 h 71"/>
                  <a:gd name="T16" fmla="*/ 47 w 83"/>
                  <a:gd name="T17" fmla="*/ 62 h 71"/>
                  <a:gd name="T18" fmla="*/ 57 w 83"/>
                  <a:gd name="T19" fmla="*/ 58 h 71"/>
                  <a:gd name="T20" fmla="*/ 62 w 83"/>
                  <a:gd name="T21" fmla="*/ 62 h 71"/>
                  <a:gd name="T22" fmla="*/ 61 w 83"/>
                  <a:gd name="T23" fmla="*/ 55 h 71"/>
                  <a:gd name="T24" fmla="*/ 59 w 83"/>
                  <a:gd name="T25" fmla="*/ 52 h 71"/>
                  <a:gd name="T26" fmla="*/ 59 w 83"/>
                  <a:gd name="T27" fmla="*/ 44 h 71"/>
                  <a:gd name="T28" fmla="*/ 71 w 83"/>
                  <a:gd name="T29" fmla="*/ 34 h 71"/>
                  <a:gd name="T30" fmla="*/ 74 w 83"/>
                  <a:gd name="T31" fmla="*/ 31 h 71"/>
                  <a:gd name="T32" fmla="*/ 78 w 83"/>
                  <a:gd name="T33" fmla="*/ 31 h 71"/>
                  <a:gd name="T34" fmla="*/ 82 w 83"/>
                  <a:gd name="T35" fmla="*/ 27 h 71"/>
                  <a:gd name="T36" fmla="*/ 83 w 83"/>
                  <a:gd name="T37" fmla="*/ 24 h 71"/>
                  <a:gd name="T38" fmla="*/ 78 w 83"/>
                  <a:gd name="T39" fmla="*/ 26 h 71"/>
                  <a:gd name="T40" fmla="*/ 71 w 83"/>
                  <a:gd name="T41" fmla="*/ 23 h 71"/>
                  <a:gd name="T42" fmla="*/ 72 w 83"/>
                  <a:gd name="T43" fmla="*/ 21 h 71"/>
                  <a:gd name="T44" fmla="*/ 75 w 83"/>
                  <a:gd name="T45" fmla="*/ 12 h 71"/>
                  <a:gd name="T46" fmla="*/ 75 w 83"/>
                  <a:gd name="T47" fmla="*/ 7 h 71"/>
                  <a:gd name="T48" fmla="*/ 70 w 83"/>
                  <a:gd name="T49" fmla="*/ 4 h 71"/>
                  <a:gd name="T50" fmla="*/ 71 w 83"/>
                  <a:gd name="T51" fmla="*/ 0 h 71"/>
                  <a:gd name="T52" fmla="*/ 66 w 83"/>
                  <a:gd name="T53" fmla="*/ 0 h 71"/>
                  <a:gd name="T54" fmla="*/ 61 w 83"/>
                  <a:gd name="T55" fmla="*/ 3 h 71"/>
                  <a:gd name="T56" fmla="*/ 59 w 83"/>
                  <a:gd name="T57" fmla="*/ 22 h 71"/>
                  <a:gd name="T58" fmla="*/ 58 w 83"/>
                  <a:gd name="T59" fmla="*/ 24 h 71"/>
                  <a:gd name="T60" fmla="*/ 50 w 83"/>
                  <a:gd name="T61" fmla="*/ 13 h 71"/>
                  <a:gd name="T62" fmla="*/ 50 w 83"/>
                  <a:gd name="T63" fmla="*/ 11 h 71"/>
                  <a:gd name="T64" fmla="*/ 45 w 83"/>
                  <a:gd name="T65" fmla="*/ 15 h 71"/>
                  <a:gd name="T66" fmla="*/ 42 w 83"/>
                  <a:gd name="T67" fmla="*/ 19 h 71"/>
                  <a:gd name="T68" fmla="*/ 43 w 83"/>
                  <a:gd name="T69" fmla="*/ 24 h 71"/>
                  <a:gd name="T70" fmla="*/ 45 w 83"/>
                  <a:gd name="T71" fmla="*/ 28 h 71"/>
                  <a:gd name="T72" fmla="*/ 47 w 83"/>
                  <a:gd name="T73" fmla="*/ 29 h 71"/>
                  <a:gd name="T74" fmla="*/ 45 w 83"/>
                  <a:gd name="T75" fmla="*/ 38 h 71"/>
                  <a:gd name="T76" fmla="*/ 44 w 83"/>
                  <a:gd name="T77" fmla="*/ 43 h 71"/>
                  <a:gd name="T78" fmla="*/ 35 w 83"/>
                  <a:gd name="T79" fmla="*/ 45 h 71"/>
                  <a:gd name="T80" fmla="*/ 30 w 83"/>
                  <a:gd name="T81" fmla="*/ 46 h 71"/>
                  <a:gd name="T82" fmla="*/ 22 w 83"/>
                  <a:gd name="T83" fmla="*/ 46 h 71"/>
                  <a:gd name="T84" fmla="*/ 11 w 83"/>
                  <a:gd name="T85" fmla="*/ 45 h 71"/>
                  <a:gd name="T86" fmla="*/ 12 w 83"/>
                  <a:gd name="T87" fmla="*/ 50 h 71"/>
                  <a:gd name="T88" fmla="*/ 11 w 83"/>
                  <a:gd name="T89" fmla="*/ 55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83" h="71">
                    <a:moveTo>
                      <a:pt x="4" y="56"/>
                    </a:moveTo>
                    <a:lnTo>
                      <a:pt x="2" y="59"/>
                    </a:lnTo>
                    <a:lnTo>
                      <a:pt x="1" y="59"/>
                    </a:lnTo>
                    <a:lnTo>
                      <a:pt x="1" y="60"/>
                    </a:lnTo>
                    <a:lnTo>
                      <a:pt x="0" y="62"/>
                    </a:lnTo>
                    <a:lnTo>
                      <a:pt x="0" y="63"/>
                    </a:lnTo>
                    <a:lnTo>
                      <a:pt x="1" y="65"/>
                    </a:lnTo>
                    <a:lnTo>
                      <a:pt x="2" y="63"/>
                    </a:lnTo>
                    <a:lnTo>
                      <a:pt x="4" y="63"/>
                    </a:lnTo>
                    <a:lnTo>
                      <a:pt x="9" y="62"/>
                    </a:lnTo>
                    <a:lnTo>
                      <a:pt x="11" y="63"/>
                    </a:lnTo>
                    <a:lnTo>
                      <a:pt x="11" y="66"/>
                    </a:lnTo>
                    <a:lnTo>
                      <a:pt x="16" y="69"/>
                    </a:lnTo>
                    <a:lnTo>
                      <a:pt x="19" y="69"/>
                    </a:lnTo>
                    <a:lnTo>
                      <a:pt x="19" y="70"/>
                    </a:lnTo>
                    <a:lnTo>
                      <a:pt x="20" y="70"/>
                    </a:lnTo>
                    <a:lnTo>
                      <a:pt x="20" y="71"/>
                    </a:lnTo>
                    <a:lnTo>
                      <a:pt x="28" y="71"/>
                    </a:lnTo>
                    <a:lnTo>
                      <a:pt x="28" y="70"/>
                    </a:lnTo>
                    <a:lnTo>
                      <a:pt x="33" y="69"/>
                    </a:lnTo>
                    <a:lnTo>
                      <a:pt x="35" y="56"/>
                    </a:lnTo>
                    <a:lnTo>
                      <a:pt x="38" y="56"/>
                    </a:lnTo>
                    <a:lnTo>
                      <a:pt x="39" y="59"/>
                    </a:lnTo>
                    <a:lnTo>
                      <a:pt x="40" y="60"/>
                    </a:lnTo>
                    <a:lnTo>
                      <a:pt x="43" y="62"/>
                    </a:lnTo>
                    <a:lnTo>
                      <a:pt x="46" y="60"/>
                    </a:lnTo>
                    <a:lnTo>
                      <a:pt x="47" y="62"/>
                    </a:lnTo>
                    <a:lnTo>
                      <a:pt x="54" y="60"/>
                    </a:lnTo>
                    <a:lnTo>
                      <a:pt x="55" y="58"/>
                    </a:lnTo>
                    <a:lnTo>
                      <a:pt x="57" y="58"/>
                    </a:lnTo>
                    <a:lnTo>
                      <a:pt x="57" y="59"/>
                    </a:lnTo>
                    <a:lnTo>
                      <a:pt x="58" y="62"/>
                    </a:lnTo>
                    <a:lnTo>
                      <a:pt x="62" y="62"/>
                    </a:lnTo>
                    <a:lnTo>
                      <a:pt x="64" y="59"/>
                    </a:lnTo>
                    <a:lnTo>
                      <a:pt x="64" y="56"/>
                    </a:lnTo>
                    <a:lnTo>
                      <a:pt x="61" y="55"/>
                    </a:lnTo>
                    <a:lnTo>
                      <a:pt x="61" y="54"/>
                    </a:lnTo>
                    <a:lnTo>
                      <a:pt x="61" y="52"/>
                    </a:lnTo>
                    <a:lnTo>
                      <a:pt x="59" y="52"/>
                    </a:lnTo>
                    <a:lnTo>
                      <a:pt x="58" y="51"/>
                    </a:lnTo>
                    <a:lnTo>
                      <a:pt x="61" y="46"/>
                    </a:lnTo>
                    <a:lnTo>
                      <a:pt x="59" y="44"/>
                    </a:lnTo>
                    <a:lnTo>
                      <a:pt x="63" y="35"/>
                    </a:lnTo>
                    <a:lnTo>
                      <a:pt x="71" y="35"/>
                    </a:lnTo>
                    <a:lnTo>
                      <a:pt x="71" y="34"/>
                    </a:lnTo>
                    <a:lnTo>
                      <a:pt x="72" y="34"/>
                    </a:lnTo>
                    <a:lnTo>
                      <a:pt x="73" y="31"/>
                    </a:lnTo>
                    <a:lnTo>
                      <a:pt x="74" y="31"/>
                    </a:lnTo>
                    <a:lnTo>
                      <a:pt x="74" y="30"/>
                    </a:lnTo>
                    <a:lnTo>
                      <a:pt x="75" y="31"/>
                    </a:lnTo>
                    <a:lnTo>
                      <a:pt x="78" y="31"/>
                    </a:lnTo>
                    <a:lnTo>
                      <a:pt x="79" y="30"/>
                    </a:lnTo>
                    <a:lnTo>
                      <a:pt x="79" y="27"/>
                    </a:lnTo>
                    <a:lnTo>
                      <a:pt x="82" y="27"/>
                    </a:lnTo>
                    <a:lnTo>
                      <a:pt x="82" y="26"/>
                    </a:lnTo>
                    <a:lnTo>
                      <a:pt x="83" y="26"/>
                    </a:lnTo>
                    <a:lnTo>
                      <a:pt x="83" y="24"/>
                    </a:lnTo>
                    <a:lnTo>
                      <a:pt x="81" y="23"/>
                    </a:lnTo>
                    <a:lnTo>
                      <a:pt x="79" y="23"/>
                    </a:lnTo>
                    <a:lnTo>
                      <a:pt x="78" y="26"/>
                    </a:lnTo>
                    <a:lnTo>
                      <a:pt x="74" y="26"/>
                    </a:lnTo>
                    <a:lnTo>
                      <a:pt x="72" y="24"/>
                    </a:lnTo>
                    <a:lnTo>
                      <a:pt x="71" y="23"/>
                    </a:lnTo>
                    <a:lnTo>
                      <a:pt x="70" y="23"/>
                    </a:lnTo>
                    <a:lnTo>
                      <a:pt x="70" y="21"/>
                    </a:lnTo>
                    <a:lnTo>
                      <a:pt x="72" y="21"/>
                    </a:lnTo>
                    <a:lnTo>
                      <a:pt x="74" y="16"/>
                    </a:lnTo>
                    <a:lnTo>
                      <a:pt x="75" y="15"/>
                    </a:lnTo>
                    <a:lnTo>
                      <a:pt x="75" y="12"/>
                    </a:lnTo>
                    <a:lnTo>
                      <a:pt x="77" y="10"/>
                    </a:lnTo>
                    <a:lnTo>
                      <a:pt x="75" y="8"/>
                    </a:lnTo>
                    <a:lnTo>
                      <a:pt x="75" y="7"/>
                    </a:lnTo>
                    <a:lnTo>
                      <a:pt x="74" y="7"/>
                    </a:lnTo>
                    <a:lnTo>
                      <a:pt x="71" y="7"/>
                    </a:lnTo>
                    <a:lnTo>
                      <a:pt x="70" y="4"/>
                    </a:lnTo>
                    <a:lnTo>
                      <a:pt x="70" y="2"/>
                    </a:lnTo>
                    <a:lnTo>
                      <a:pt x="71" y="2"/>
                    </a:lnTo>
                    <a:lnTo>
                      <a:pt x="71" y="0"/>
                    </a:lnTo>
                    <a:lnTo>
                      <a:pt x="67" y="0"/>
                    </a:lnTo>
                    <a:lnTo>
                      <a:pt x="67" y="1"/>
                    </a:lnTo>
                    <a:lnTo>
                      <a:pt x="66" y="0"/>
                    </a:lnTo>
                    <a:lnTo>
                      <a:pt x="63" y="0"/>
                    </a:lnTo>
                    <a:lnTo>
                      <a:pt x="62" y="2"/>
                    </a:lnTo>
                    <a:lnTo>
                      <a:pt x="61" y="3"/>
                    </a:lnTo>
                    <a:lnTo>
                      <a:pt x="63" y="19"/>
                    </a:lnTo>
                    <a:lnTo>
                      <a:pt x="61" y="19"/>
                    </a:lnTo>
                    <a:lnTo>
                      <a:pt x="59" y="22"/>
                    </a:lnTo>
                    <a:lnTo>
                      <a:pt x="61" y="27"/>
                    </a:lnTo>
                    <a:lnTo>
                      <a:pt x="59" y="27"/>
                    </a:lnTo>
                    <a:lnTo>
                      <a:pt x="58" y="24"/>
                    </a:lnTo>
                    <a:lnTo>
                      <a:pt x="57" y="23"/>
                    </a:lnTo>
                    <a:lnTo>
                      <a:pt x="55" y="19"/>
                    </a:lnTo>
                    <a:lnTo>
                      <a:pt x="50" y="13"/>
                    </a:lnTo>
                    <a:lnTo>
                      <a:pt x="50" y="12"/>
                    </a:lnTo>
                    <a:lnTo>
                      <a:pt x="51" y="12"/>
                    </a:lnTo>
                    <a:lnTo>
                      <a:pt x="50" y="11"/>
                    </a:lnTo>
                    <a:lnTo>
                      <a:pt x="47" y="10"/>
                    </a:lnTo>
                    <a:lnTo>
                      <a:pt x="45" y="13"/>
                    </a:lnTo>
                    <a:lnTo>
                      <a:pt x="45" y="15"/>
                    </a:lnTo>
                    <a:lnTo>
                      <a:pt x="44" y="16"/>
                    </a:lnTo>
                    <a:lnTo>
                      <a:pt x="43" y="18"/>
                    </a:lnTo>
                    <a:lnTo>
                      <a:pt x="42" y="19"/>
                    </a:lnTo>
                    <a:lnTo>
                      <a:pt x="42" y="23"/>
                    </a:lnTo>
                    <a:lnTo>
                      <a:pt x="43" y="23"/>
                    </a:lnTo>
                    <a:lnTo>
                      <a:pt x="43" y="24"/>
                    </a:lnTo>
                    <a:lnTo>
                      <a:pt x="44" y="26"/>
                    </a:lnTo>
                    <a:lnTo>
                      <a:pt x="45" y="27"/>
                    </a:lnTo>
                    <a:lnTo>
                      <a:pt x="45" y="28"/>
                    </a:lnTo>
                    <a:lnTo>
                      <a:pt x="46" y="28"/>
                    </a:lnTo>
                    <a:lnTo>
                      <a:pt x="46" y="29"/>
                    </a:lnTo>
                    <a:lnTo>
                      <a:pt x="47" y="29"/>
                    </a:lnTo>
                    <a:lnTo>
                      <a:pt x="47" y="35"/>
                    </a:lnTo>
                    <a:lnTo>
                      <a:pt x="46" y="37"/>
                    </a:lnTo>
                    <a:lnTo>
                      <a:pt x="45" y="38"/>
                    </a:lnTo>
                    <a:lnTo>
                      <a:pt x="45" y="42"/>
                    </a:lnTo>
                    <a:lnTo>
                      <a:pt x="44" y="42"/>
                    </a:lnTo>
                    <a:lnTo>
                      <a:pt x="44" y="43"/>
                    </a:lnTo>
                    <a:lnTo>
                      <a:pt x="43" y="44"/>
                    </a:lnTo>
                    <a:lnTo>
                      <a:pt x="42" y="44"/>
                    </a:lnTo>
                    <a:lnTo>
                      <a:pt x="35" y="45"/>
                    </a:lnTo>
                    <a:lnTo>
                      <a:pt x="33" y="44"/>
                    </a:lnTo>
                    <a:lnTo>
                      <a:pt x="31" y="45"/>
                    </a:lnTo>
                    <a:lnTo>
                      <a:pt x="30" y="46"/>
                    </a:lnTo>
                    <a:lnTo>
                      <a:pt x="23" y="46"/>
                    </a:lnTo>
                    <a:lnTo>
                      <a:pt x="22" y="45"/>
                    </a:lnTo>
                    <a:lnTo>
                      <a:pt x="22" y="46"/>
                    </a:lnTo>
                    <a:lnTo>
                      <a:pt x="17" y="46"/>
                    </a:lnTo>
                    <a:lnTo>
                      <a:pt x="12" y="44"/>
                    </a:lnTo>
                    <a:lnTo>
                      <a:pt x="11" y="45"/>
                    </a:lnTo>
                    <a:lnTo>
                      <a:pt x="11" y="49"/>
                    </a:lnTo>
                    <a:lnTo>
                      <a:pt x="12" y="49"/>
                    </a:lnTo>
                    <a:lnTo>
                      <a:pt x="12" y="50"/>
                    </a:lnTo>
                    <a:lnTo>
                      <a:pt x="13" y="50"/>
                    </a:lnTo>
                    <a:lnTo>
                      <a:pt x="13" y="52"/>
                    </a:lnTo>
                    <a:lnTo>
                      <a:pt x="11" y="55"/>
                    </a:lnTo>
                    <a:lnTo>
                      <a:pt x="8" y="56"/>
                    </a:lnTo>
                    <a:lnTo>
                      <a:pt x="4" y="5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5" name="Freeform 6614">
                <a:extLst>
                  <a:ext uri="{FF2B5EF4-FFF2-40B4-BE49-F238E27FC236}">
                    <a16:creationId xmlns:a16="http://schemas.microsoft.com/office/drawing/2014/main" id="{B9F3C927-BAF7-D453-8BF7-884F337CC0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7" y="2093"/>
                <a:ext cx="65" cy="68"/>
              </a:xfrm>
              <a:custGeom>
                <a:avLst/>
                <a:gdLst>
                  <a:gd name="T0" fmla="*/ 182 w 263"/>
                  <a:gd name="T1" fmla="*/ 37 h 271"/>
                  <a:gd name="T2" fmla="*/ 167 w 263"/>
                  <a:gd name="T3" fmla="*/ 32 h 271"/>
                  <a:gd name="T4" fmla="*/ 165 w 263"/>
                  <a:gd name="T5" fmla="*/ 29 h 271"/>
                  <a:gd name="T6" fmla="*/ 162 w 263"/>
                  <a:gd name="T7" fmla="*/ 27 h 271"/>
                  <a:gd name="T8" fmla="*/ 150 w 263"/>
                  <a:gd name="T9" fmla="*/ 26 h 271"/>
                  <a:gd name="T10" fmla="*/ 142 w 263"/>
                  <a:gd name="T11" fmla="*/ 24 h 271"/>
                  <a:gd name="T12" fmla="*/ 128 w 263"/>
                  <a:gd name="T13" fmla="*/ 10 h 271"/>
                  <a:gd name="T14" fmla="*/ 106 w 263"/>
                  <a:gd name="T15" fmla="*/ 5 h 271"/>
                  <a:gd name="T16" fmla="*/ 104 w 263"/>
                  <a:gd name="T17" fmla="*/ 0 h 271"/>
                  <a:gd name="T18" fmla="*/ 96 w 263"/>
                  <a:gd name="T19" fmla="*/ 6 h 271"/>
                  <a:gd name="T20" fmla="*/ 90 w 263"/>
                  <a:gd name="T21" fmla="*/ 9 h 271"/>
                  <a:gd name="T22" fmla="*/ 76 w 263"/>
                  <a:gd name="T23" fmla="*/ 10 h 271"/>
                  <a:gd name="T24" fmla="*/ 71 w 263"/>
                  <a:gd name="T25" fmla="*/ 14 h 271"/>
                  <a:gd name="T26" fmla="*/ 66 w 263"/>
                  <a:gd name="T27" fmla="*/ 24 h 271"/>
                  <a:gd name="T28" fmla="*/ 55 w 263"/>
                  <a:gd name="T29" fmla="*/ 43 h 271"/>
                  <a:gd name="T30" fmla="*/ 49 w 263"/>
                  <a:gd name="T31" fmla="*/ 44 h 271"/>
                  <a:gd name="T32" fmla="*/ 49 w 263"/>
                  <a:gd name="T33" fmla="*/ 55 h 271"/>
                  <a:gd name="T34" fmla="*/ 29 w 263"/>
                  <a:gd name="T35" fmla="*/ 66 h 271"/>
                  <a:gd name="T36" fmla="*/ 28 w 263"/>
                  <a:gd name="T37" fmla="*/ 96 h 271"/>
                  <a:gd name="T38" fmla="*/ 16 w 263"/>
                  <a:gd name="T39" fmla="*/ 122 h 271"/>
                  <a:gd name="T40" fmla="*/ 13 w 263"/>
                  <a:gd name="T41" fmla="*/ 122 h 271"/>
                  <a:gd name="T42" fmla="*/ 11 w 263"/>
                  <a:gd name="T43" fmla="*/ 125 h 271"/>
                  <a:gd name="T44" fmla="*/ 1 w 263"/>
                  <a:gd name="T45" fmla="*/ 164 h 271"/>
                  <a:gd name="T46" fmla="*/ 5 w 263"/>
                  <a:gd name="T47" fmla="*/ 166 h 271"/>
                  <a:gd name="T48" fmla="*/ 6 w 263"/>
                  <a:gd name="T49" fmla="*/ 175 h 271"/>
                  <a:gd name="T50" fmla="*/ 12 w 263"/>
                  <a:gd name="T51" fmla="*/ 196 h 271"/>
                  <a:gd name="T52" fmla="*/ 14 w 263"/>
                  <a:gd name="T53" fmla="*/ 200 h 271"/>
                  <a:gd name="T54" fmla="*/ 14 w 263"/>
                  <a:gd name="T55" fmla="*/ 216 h 271"/>
                  <a:gd name="T56" fmla="*/ 18 w 263"/>
                  <a:gd name="T57" fmla="*/ 220 h 271"/>
                  <a:gd name="T58" fmla="*/ 24 w 263"/>
                  <a:gd name="T59" fmla="*/ 226 h 271"/>
                  <a:gd name="T60" fmla="*/ 28 w 263"/>
                  <a:gd name="T61" fmla="*/ 232 h 271"/>
                  <a:gd name="T62" fmla="*/ 31 w 263"/>
                  <a:gd name="T63" fmla="*/ 234 h 271"/>
                  <a:gd name="T64" fmla="*/ 31 w 263"/>
                  <a:gd name="T65" fmla="*/ 239 h 271"/>
                  <a:gd name="T66" fmla="*/ 36 w 263"/>
                  <a:gd name="T67" fmla="*/ 243 h 271"/>
                  <a:gd name="T68" fmla="*/ 47 w 263"/>
                  <a:gd name="T69" fmla="*/ 247 h 271"/>
                  <a:gd name="T70" fmla="*/ 74 w 263"/>
                  <a:gd name="T71" fmla="*/ 260 h 271"/>
                  <a:gd name="T72" fmla="*/ 75 w 263"/>
                  <a:gd name="T73" fmla="*/ 263 h 271"/>
                  <a:gd name="T74" fmla="*/ 84 w 263"/>
                  <a:gd name="T75" fmla="*/ 260 h 271"/>
                  <a:gd name="T76" fmla="*/ 94 w 263"/>
                  <a:gd name="T77" fmla="*/ 264 h 271"/>
                  <a:gd name="T78" fmla="*/ 104 w 263"/>
                  <a:gd name="T79" fmla="*/ 266 h 271"/>
                  <a:gd name="T80" fmla="*/ 110 w 263"/>
                  <a:gd name="T81" fmla="*/ 269 h 271"/>
                  <a:gd name="T82" fmla="*/ 121 w 263"/>
                  <a:gd name="T83" fmla="*/ 269 h 271"/>
                  <a:gd name="T84" fmla="*/ 153 w 263"/>
                  <a:gd name="T85" fmla="*/ 260 h 271"/>
                  <a:gd name="T86" fmla="*/ 172 w 263"/>
                  <a:gd name="T87" fmla="*/ 256 h 271"/>
                  <a:gd name="T88" fmla="*/ 211 w 263"/>
                  <a:gd name="T89" fmla="*/ 229 h 271"/>
                  <a:gd name="T90" fmla="*/ 213 w 263"/>
                  <a:gd name="T91" fmla="*/ 225 h 271"/>
                  <a:gd name="T92" fmla="*/ 228 w 263"/>
                  <a:gd name="T93" fmla="*/ 209 h 271"/>
                  <a:gd name="T94" fmla="*/ 236 w 263"/>
                  <a:gd name="T95" fmla="*/ 198 h 271"/>
                  <a:gd name="T96" fmla="*/ 244 w 263"/>
                  <a:gd name="T97" fmla="*/ 197 h 271"/>
                  <a:gd name="T98" fmla="*/ 250 w 263"/>
                  <a:gd name="T99" fmla="*/ 195 h 271"/>
                  <a:gd name="T100" fmla="*/ 253 w 263"/>
                  <a:gd name="T101" fmla="*/ 192 h 271"/>
                  <a:gd name="T102" fmla="*/ 254 w 263"/>
                  <a:gd name="T103" fmla="*/ 182 h 271"/>
                  <a:gd name="T104" fmla="*/ 260 w 263"/>
                  <a:gd name="T105" fmla="*/ 164 h 271"/>
                  <a:gd name="T106" fmla="*/ 263 w 263"/>
                  <a:gd name="T107" fmla="*/ 136 h 271"/>
                  <a:gd name="T108" fmla="*/ 252 w 263"/>
                  <a:gd name="T109" fmla="*/ 113 h 271"/>
                  <a:gd name="T110" fmla="*/ 240 w 263"/>
                  <a:gd name="T111" fmla="*/ 99 h 271"/>
                  <a:gd name="T112" fmla="*/ 222 w 263"/>
                  <a:gd name="T113" fmla="*/ 91 h 271"/>
                  <a:gd name="T114" fmla="*/ 215 w 263"/>
                  <a:gd name="T115" fmla="*/ 83 h 271"/>
                  <a:gd name="T116" fmla="*/ 205 w 263"/>
                  <a:gd name="T117" fmla="*/ 77 h 271"/>
                  <a:gd name="T118" fmla="*/ 203 w 263"/>
                  <a:gd name="T119" fmla="*/ 72 h 271"/>
                  <a:gd name="T120" fmla="*/ 200 w 263"/>
                  <a:gd name="T121" fmla="*/ 69 h 271"/>
                  <a:gd name="T122" fmla="*/ 189 w 263"/>
                  <a:gd name="T123" fmla="*/ 52 h 271"/>
                  <a:gd name="T124" fmla="*/ 186 w 263"/>
                  <a:gd name="T125" fmla="*/ 41 h 2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63" h="271">
                    <a:moveTo>
                      <a:pt x="186" y="39"/>
                    </a:moveTo>
                    <a:lnTo>
                      <a:pt x="184" y="38"/>
                    </a:lnTo>
                    <a:lnTo>
                      <a:pt x="182" y="37"/>
                    </a:lnTo>
                    <a:lnTo>
                      <a:pt x="182" y="36"/>
                    </a:lnTo>
                    <a:lnTo>
                      <a:pt x="173" y="36"/>
                    </a:lnTo>
                    <a:lnTo>
                      <a:pt x="167" y="32"/>
                    </a:lnTo>
                    <a:lnTo>
                      <a:pt x="165" y="32"/>
                    </a:lnTo>
                    <a:lnTo>
                      <a:pt x="165" y="31"/>
                    </a:lnTo>
                    <a:lnTo>
                      <a:pt x="165" y="29"/>
                    </a:lnTo>
                    <a:lnTo>
                      <a:pt x="165" y="28"/>
                    </a:lnTo>
                    <a:lnTo>
                      <a:pt x="162" y="28"/>
                    </a:lnTo>
                    <a:lnTo>
                      <a:pt x="162" y="27"/>
                    </a:lnTo>
                    <a:lnTo>
                      <a:pt x="156" y="26"/>
                    </a:lnTo>
                    <a:lnTo>
                      <a:pt x="150" y="27"/>
                    </a:lnTo>
                    <a:lnTo>
                      <a:pt x="150" y="26"/>
                    </a:lnTo>
                    <a:lnTo>
                      <a:pt x="148" y="26"/>
                    </a:lnTo>
                    <a:lnTo>
                      <a:pt x="145" y="24"/>
                    </a:lnTo>
                    <a:lnTo>
                      <a:pt x="142" y="24"/>
                    </a:lnTo>
                    <a:lnTo>
                      <a:pt x="133" y="17"/>
                    </a:lnTo>
                    <a:lnTo>
                      <a:pt x="133" y="16"/>
                    </a:lnTo>
                    <a:lnTo>
                      <a:pt x="128" y="10"/>
                    </a:lnTo>
                    <a:lnTo>
                      <a:pt x="112" y="10"/>
                    </a:lnTo>
                    <a:lnTo>
                      <a:pt x="107" y="5"/>
                    </a:lnTo>
                    <a:lnTo>
                      <a:pt x="106" y="5"/>
                    </a:lnTo>
                    <a:lnTo>
                      <a:pt x="105" y="4"/>
                    </a:lnTo>
                    <a:lnTo>
                      <a:pt x="105" y="2"/>
                    </a:lnTo>
                    <a:lnTo>
                      <a:pt x="104" y="0"/>
                    </a:lnTo>
                    <a:lnTo>
                      <a:pt x="102" y="0"/>
                    </a:lnTo>
                    <a:lnTo>
                      <a:pt x="99" y="2"/>
                    </a:lnTo>
                    <a:lnTo>
                      <a:pt x="96" y="6"/>
                    </a:lnTo>
                    <a:lnTo>
                      <a:pt x="94" y="6"/>
                    </a:lnTo>
                    <a:lnTo>
                      <a:pt x="93" y="7"/>
                    </a:lnTo>
                    <a:lnTo>
                      <a:pt x="90" y="9"/>
                    </a:lnTo>
                    <a:lnTo>
                      <a:pt x="89" y="9"/>
                    </a:lnTo>
                    <a:lnTo>
                      <a:pt x="77" y="10"/>
                    </a:lnTo>
                    <a:lnTo>
                      <a:pt x="76" y="10"/>
                    </a:lnTo>
                    <a:lnTo>
                      <a:pt x="75" y="11"/>
                    </a:lnTo>
                    <a:lnTo>
                      <a:pt x="74" y="12"/>
                    </a:lnTo>
                    <a:lnTo>
                      <a:pt x="71" y="14"/>
                    </a:lnTo>
                    <a:lnTo>
                      <a:pt x="68" y="17"/>
                    </a:lnTo>
                    <a:lnTo>
                      <a:pt x="66" y="22"/>
                    </a:lnTo>
                    <a:lnTo>
                      <a:pt x="66" y="24"/>
                    </a:lnTo>
                    <a:lnTo>
                      <a:pt x="56" y="41"/>
                    </a:lnTo>
                    <a:lnTo>
                      <a:pt x="55" y="41"/>
                    </a:lnTo>
                    <a:lnTo>
                      <a:pt x="55" y="43"/>
                    </a:lnTo>
                    <a:lnTo>
                      <a:pt x="55" y="44"/>
                    </a:lnTo>
                    <a:lnTo>
                      <a:pt x="52" y="44"/>
                    </a:lnTo>
                    <a:lnTo>
                      <a:pt x="49" y="44"/>
                    </a:lnTo>
                    <a:lnTo>
                      <a:pt x="47" y="49"/>
                    </a:lnTo>
                    <a:lnTo>
                      <a:pt x="47" y="51"/>
                    </a:lnTo>
                    <a:lnTo>
                      <a:pt x="49" y="55"/>
                    </a:lnTo>
                    <a:lnTo>
                      <a:pt x="49" y="59"/>
                    </a:lnTo>
                    <a:lnTo>
                      <a:pt x="46" y="63"/>
                    </a:lnTo>
                    <a:lnTo>
                      <a:pt x="29" y="66"/>
                    </a:lnTo>
                    <a:lnTo>
                      <a:pt x="28" y="69"/>
                    </a:lnTo>
                    <a:lnTo>
                      <a:pt x="28" y="83"/>
                    </a:lnTo>
                    <a:lnTo>
                      <a:pt x="28" y="96"/>
                    </a:lnTo>
                    <a:lnTo>
                      <a:pt x="28" y="108"/>
                    </a:lnTo>
                    <a:lnTo>
                      <a:pt x="26" y="113"/>
                    </a:lnTo>
                    <a:lnTo>
                      <a:pt x="16" y="122"/>
                    </a:lnTo>
                    <a:lnTo>
                      <a:pt x="14" y="122"/>
                    </a:lnTo>
                    <a:lnTo>
                      <a:pt x="14" y="123"/>
                    </a:lnTo>
                    <a:lnTo>
                      <a:pt x="13" y="122"/>
                    </a:lnTo>
                    <a:lnTo>
                      <a:pt x="12" y="123"/>
                    </a:lnTo>
                    <a:lnTo>
                      <a:pt x="12" y="125"/>
                    </a:lnTo>
                    <a:lnTo>
                      <a:pt x="11" y="125"/>
                    </a:lnTo>
                    <a:lnTo>
                      <a:pt x="11" y="126"/>
                    </a:lnTo>
                    <a:lnTo>
                      <a:pt x="0" y="136"/>
                    </a:lnTo>
                    <a:lnTo>
                      <a:pt x="1" y="164"/>
                    </a:lnTo>
                    <a:lnTo>
                      <a:pt x="2" y="165"/>
                    </a:lnTo>
                    <a:lnTo>
                      <a:pt x="2" y="166"/>
                    </a:lnTo>
                    <a:lnTo>
                      <a:pt x="5" y="166"/>
                    </a:lnTo>
                    <a:lnTo>
                      <a:pt x="5" y="168"/>
                    </a:lnTo>
                    <a:lnTo>
                      <a:pt x="6" y="170"/>
                    </a:lnTo>
                    <a:lnTo>
                      <a:pt x="6" y="175"/>
                    </a:lnTo>
                    <a:lnTo>
                      <a:pt x="11" y="184"/>
                    </a:lnTo>
                    <a:lnTo>
                      <a:pt x="12" y="192"/>
                    </a:lnTo>
                    <a:lnTo>
                      <a:pt x="12" y="196"/>
                    </a:lnTo>
                    <a:lnTo>
                      <a:pt x="13" y="196"/>
                    </a:lnTo>
                    <a:lnTo>
                      <a:pt x="13" y="198"/>
                    </a:lnTo>
                    <a:lnTo>
                      <a:pt x="14" y="200"/>
                    </a:lnTo>
                    <a:lnTo>
                      <a:pt x="18" y="204"/>
                    </a:lnTo>
                    <a:lnTo>
                      <a:pt x="13" y="214"/>
                    </a:lnTo>
                    <a:lnTo>
                      <a:pt x="14" y="216"/>
                    </a:lnTo>
                    <a:lnTo>
                      <a:pt x="16" y="217"/>
                    </a:lnTo>
                    <a:lnTo>
                      <a:pt x="16" y="219"/>
                    </a:lnTo>
                    <a:lnTo>
                      <a:pt x="18" y="220"/>
                    </a:lnTo>
                    <a:lnTo>
                      <a:pt x="18" y="221"/>
                    </a:lnTo>
                    <a:lnTo>
                      <a:pt x="19" y="221"/>
                    </a:lnTo>
                    <a:lnTo>
                      <a:pt x="24" y="226"/>
                    </a:lnTo>
                    <a:lnTo>
                      <a:pt x="26" y="229"/>
                    </a:lnTo>
                    <a:lnTo>
                      <a:pt x="28" y="231"/>
                    </a:lnTo>
                    <a:lnTo>
                      <a:pt x="28" y="232"/>
                    </a:lnTo>
                    <a:lnTo>
                      <a:pt x="29" y="233"/>
                    </a:lnTo>
                    <a:lnTo>
                      <a:pt x="30" y="233"/>
                    </a:lnTo>
                    <a:lnTo>
                      <a:pt x="31" y="234"/>
                    </a:lnTo>
                    <a:lnTo>
                      <a:pt x="33" y="237"/>
                    </a:lnTo>
                    <a:lnTo>
                      <a:pt x="33" y="239"/>
                    </a:lnTo>
                    <a:lnTo>
                      <a:pt x="31" y="239"/>
                    </a:lnTo>
                    <a:lnTo>
                      <a:pt x="31" y="240"/>
                    </a:lnTo>
                    <a:lnTo>
                      <a:pt x="34" y="242"/>
                    </a:lnTo>
                    <a:lnTo>
                      <a:pt x="36" y="243"/>
                    </a:lnTo>
                    <a:lnTo>
                      <a:pt x="40" y="245"/>
                    </a:lnTo>
                    <a:lnTo>
                      <a:pt x="41" y="245"/>
                    </a:lnTo>
                    <a:lnTo>
                      <a:pt x="47" y="247"/>
                    </a:lnTo>
                    <a:lnTo>
                      <a:pt x="52" y="251"/>
                    </a:lnTo>
                    <a:lnTo>
                      <a:pt x="71" y="260"/>
                    </a:lnTo>
                    <a:lnTo>
                      <a:pt x="74" y="260"/>
                    </a:lnTo>
                    <a:lnTo>
                      <a:pt x="74" y="261"/>
                    </a:lnTo>
                    <a:lnTo>
                      <a:pt x="75" y="261"/>
                    </a:lnTo>
                    <a:lnTo>
                      <a:pt x="75" y="263"/>
                    </a:lnTo>
                    <a:lnTo>
                      <a:pt x="83" y="261"/>
                    </a:lnTo>
                    <a:lnTo>
                      <a:pt x="83" y="260"/>
                    </a:lnTo>
                    <a:lnTo>
                      <a:pt x="84" y="260"/>
                    </a:lnTo>
                    <a:lnTo>
                      <a:pt x="84" y="261"/>
                    </a:lnTo>
                    <a:lnTo>
                      <a:pt x="91" y="264"/>
                    </a:lnTo>
                    <a:lnTo>
                      <a:pt x="94" y="264"/>
                    </a:lnTo>
                    <a:lnTo>
                      <a:pt x="96" y="266"/>
                    </a:lnTo>
                    <a:lnTo>
                      <a:pt x="97" y="267"/>
                    </a:lnTo>
                    <a:lnTo>
                      <a:pt x="104" y="266"/>
                    </a:lnTo>
                    <a:lnTo>
                      <a:pt x="104" y="267"/>
                    </a:lnTo>
                    <a:lnTo>
                      <a:pt x="107" y="267"/>
                    </a:lnTo>
                    <a:lnTo>
                      <a:pt x="110" y="269"/>
                    </a:lnTo>
                    <a:lnTo>
                      <a:pt x="110" y="271"/>
                    </a:lnTo>
                    <a:lnTo>
                      <a:pt x="118" y="271"/>
                    </a:lnTo>
                    <a:lnTo>
                      <a:pt x="121" y="269"/>
                    </a:lnTo>
                    <a:lnTo>
                      <a:pt x="137" y="269"/>
                    </a:lnTo>
                    <a:lnTo>
                      <a:pt x="150" y="261"/>
                    </a:lnTo>
                    <a:lnTo>
                      <a:pt x="153" y="260"/>
                    </a:lnTo>
                    <a:lnTo>
                      <a:pt x="156" y="260"/>
                    </a:lnTo>
                    <a:lnTo>
                      <a:pt x="168" y="258"/>
                    </a:lnTo>
                    <a:lnTo>
                      <a:pt x="172" y="256"/>
                    </a:lnTo>
                    <a:lnTo>
                      <a:pt x="173" y="255"/>
                    </a:lnTo>
                    <a:lnTo>
                      <a:pt x="174" y="255"/>
                    </a:lnTo>
                    <a:lnTo>
                      <a:pt x="211" y="229"/>
                    </a:lnTo>
                    <a:lnTo>
                      <a:pt x="212" y="226"/>
                    </a:lnTo>
                    <a:lnTo>
                      <a:pt x="213" y="226"/>
                    </a:lnTo>
                    <a:lnTo>
                      <a:pt x="213" y="225"/>
                    </a:lnTo>
                    <a:lnTo>
                      <a:pt x="214" y="225"/>
                    </a:lnTo>
                    <a:lnTo>
                      <a:pt x="227" y="209"/>
                    </a:lnTo>
                    <a:lnTo>
                      <a:pt x="228" y="209"/>
                    </a:lnTo>
                    <a:lnTo>
                      <a:pt x="228" y="205"/>
                    </a:lnTo>
                    <a:lnTo>
                      <a:pt x="231" y="202"/>
                    </a:lnTo>
                    <a:lnTo>
                      <a:pt x="236" y="198"/>
                    </a:lnTo>
                    <a:lnTo>
                      <a:pt x="239" y="197"/>
                    </a:lnTo>
                    <a:lnTo>
                      <a:pt x="242" y="197"/>
                    </a:lnTo>
                    <a:lnTo>
                      <a:pt x="244" y="197"/>
                    </a:lnTo>
                    <a:lnTo>
                      <a:pt x="247" y="196"/>
                    </a:lnTo>
                    <a:lnTo>
                      <a:pt x="249" y="196"/>
                    </a:lnTo>
                    <a:lnTo>
                      <a:pt x="250" y="195"/>
                    </a:lnTo>
                    <a:lnTo>
                      <a:pt x="252" y="195"/>
                    </a:lnTo>
                    <a:lnTo>
                      <a:pt x="252" y="193"/>
                    </a:lnTo>
                    <a:lnTo>
                      <a:pt x="253" y="192"/>
                    </a:lnTo>
                    <a:lnTo>
                      <a:pt x="253" y="191"/>
                    </a:lnTo>
                    <a:lnTo>
                      <a:pt x="254" y="188"/>
                    </a:lnTo>
                    <a:lnTo>
                      <a:pt x="254" y="182"/>
                    </a:lnTo>
                    <a:lnTo>
                      <a:pt x="255" y="181"/>
                    </a:lnTo>
                    <a:lnTo>
                      <a:pt x="255" y="179"/>
                    </a:lnTo>
                    <a:lnTo>
                      <a:pt x="260" y="164"/>
                    </a:lnTo>
                    <a:lnTo>
                      <a:pt x="261" y="163"/>
                    </a:lnTo>
                    <a:lnTo>
                      <a:pt x="260" y="141"/>
                    </a:lnTo>
                    <a:lnTo>
                      <a:pt x="263" y="136"/>
                    </a:lnTo>
                    <a:lnTo>
                      <a:pt x="257" y="126"/>
                    </a:lnTo>
                    <a:lnTo>
                      <a:pt x="252" y="114"/>
                    </a:lnTo>
                    <a:lnTo>
                      <a:pt x="252" y="113"/>
                    </a:lnTo>
                    <a:lnTo>
                      <a:pt x="249" y="108"/>
                    </a:lnTo>
                    <a:lnTo>
                      <a:pt x="241" y="99"/>
                    </a:lnTo>
                    <a:lnTo>
                      <a:pt x="240" y="99"/>
                    </a:lnTo>
                    <a:lnTo>
                      <a:pt x="236" y="95"/>
                    </a:lnTo>
                    <a:lnTo>
                      <a:pt x="233" y="95"/>
                    </a:lnTo>
                    <a:lnTo>
                      <a:pt x="222" y="91"/>
                    </a:lnTo>
                    <a:lnTo>
                      <a:pt x="219" y="88"/>
                    </a:lnTo>
                    <a:lnTo>
                      <a:pt x="216" y="84"/>
                    </a:lnTo>
                    <a:lnTo>
                      <a:pt x="215" y="83"/>
                    </a:lnTo>
                    <a:lnTo>
                      <a:pt x="209" y="79"/>
                    </a:lnTo>
                    <a:lnTo>
                      <a:pt x="208" y="77"/>
                    </a:lnTo>
                    <a:lnTo>
                      <a:pt x="205" y="77"/>
                    </a:lnTo>
                    <a:lnTo>
                      <a:pt x="204" y="76"/>
                    </a:lnTo>
                    <a:lnTo>
                      <a:pt x="202" y="73"/>
                    </a:lnTo>
                    <a:lnTo>
                      <a:pt x="203" y="72"/>
                    </a:lnTo>
                    <a:lnTo>
                      <a:pt x="204" y="72"/>
                    </a:lnTo>
                    <a:lnTo>
                      <a:pt x="202" y="72"/>
                    </a:lnTo>
                    <a:lnTo>
                      <a:pt x="200" y="69"/>
                    </a:lnTo>
                    <a:lnTo>
                      <a:pt x="194" y="63"/>
                    </a:lnTo>
                    <a:lnTo>
                      <a:pt x="189" y="53"/>
                    </a:lnTo>
                    <a:lnTo>
                      <a:pt x="189" y="52"/>
                    </a:lnTo>
                    <a:lnTo>
                      <a:pt x="188" y="51"/>
                    </a:lnTo>
                    <a:lnTo>
                      <a:pt x="188" y="44"/>
                    </a:lnTo>
                    <a:lnTo>
                      <a:pt x="186" y="41"/>
                    </a:lnTo>
                    <a:lnTo>
                      <a:pt x="186" y="3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6" name="Freeform 6615">
                <a:extLst>
                  <a:ext uri="{FF2B5EF4-FFF2-40B4-BE49-F238E27FC236}">
                    <a16:creationId xmlns:a16="http://schemas.microsoft.com/office/drawing/2014/main" id="{AE24758E-7E73-BF2A-441B-E5EC83CA2B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9" y="1953"/>
                <a:ext cx="43" cy="31"/>
              </a:xfrm>
              <a:custGeom>
                <a:avLst/>
                <a:gdLst>
                  <a:gd name="T0" fmla="*/ 100 w 170"/>
                  <a:gd name="T1" fmla="*/ 33 h 124"/>
                  <a:gd name="T2" fmla="*/ 95 w 170"/>
                  <a:gd name="T3" fmla="*/ 36 h 124"/>
                  <a:gd name="T4" fmla="*/ 92 w 170"/>
                  <a:gd name="T5" fmla="*/ 39 h 124"/>
                  <a:gd name="T6" fmla="*/ 89 w 170"/>
                  <a:gd name="T7" fmla="*/ 43 h 124"/>
                  <a:gd name="T8" fmla="*/ 83 w 170"/>
                  <a:gd name="T9" fmla="*/ 42 h 124"/>
                  <a:gd name="T10" fmla="*/ 81 w 170"/>
                  <a:gd name="T11" fmla="*/ 47 h 124"/>
                  <a:gd name="T12" fmla="*/ 69 w 170"/>
                  <a:gd name="T13" fmla="*/ 55 h 124"/>
                  <a:gd name="T14" fmla="*/ 65 w 170"/>
                  <a:gd name="T15" fmla="*/ 59 h 124"/>
                  <a:gd name="T16" fmla="*/ 56 w 170"/>
                  <a:gd name="T17" fmla="*/ 63 h 124"/>
                  <a:gd name="T18" fmla="*/ 55 w 170"/>
                  <a:gd name="T19" fmla="*/ 66 h 124"/>
                  <a:gd name="T20" fmla="*/ 38 w 170"/>
                  <a:gd name="T21" fmla="*/ 67 h 124"/>
                  <a:gd name="T22" fmla="*/ 29 w 170"/>
                  <a:gd name="T23" fmla="*/ 81 h 124"/>
                  <a:gd name="T24" fmla="*/ 20 w 170"/>
                  <a:gd name="T25" fmla="*/ 82 h 124"/>
                  <a:gd name="T26" fmla="*/ 17 w 170"/>
                  <a:gd name="T27" fmla="*/ 83 h 124"/>
                  <a:gd name="T28" fmla="*/ 12 w 170"/>
                  <a:gd name="T29" fmla="*/ 85 h 124"/>
                  <a:gd name="T30" fmla="*/ 9 w 170"/>
                  <a:gd name="T31" fmla="*/ 94 h 124"/>
                  <a:gd name="T32" fmla="*/ 0 w 170"/>
                  <a:gd name="T33" fmla="*/ 98 h 124"/>
                  <a:gd name="T34" fmla="*/ 2 w 170"/>
                  <a:gd name="T35" fmla="*/ 105 h 124"/>
                  <a:gd name="T36" fmla="*/ 1 w 170"/>
                  <a:gd name="T37" fmla="*/ 111 h 124"/>
                  <a:gd name="T38" fmla="*/ 0 w 170"/>
                  <a:gd name="T39" fmla="*/ 115 h 124"/>
                  <a:gd name="T40" fmla="*/ 3 w 170"/>
                  <a:gd name="T41" fmla="*/ 124 h 124"/>
                  <a:gd name="T42" fmla="*/ 17 w 170"/>
                  <a:gd name="T43" fmla="*/ 115 h 124"/>
                  <a:gd name="T44" fmla="*/ 29 w 170"/>
                  <a:gd name="T45" fmla="*/ 110 h 124"/>
                  <a:gd name="T46" fmla="*/ 36 w 170"/>
                  <a:gd name="T47" fmla="*/ 103 h 124"/>
                  <a:gd name="T48" fmla="*/ 44 w 170"/>
                  <a:gd name="T49" fmla="*/ 98 h 124"/>
                  <a:gd name="T50" fmla="*/ 55 w 170"/>
                  <a:gd name="T51" fmla="*/ 98 h 124"/>
                  <a:gd name="T52" fmla="*/ 89 w 170"/>
                  <a:gd name="T53" fmla="*/ 83 h 124"/>
                  <a:gd name="T54" fmla="*/ 99 w 170"/>
                  <a:gd name="T55" fmla="*/ 76 h 124"/>
                  <a:gd name="T56" fmla="*/ 100 w 170"/>
                  <a:gd name="T57" fmla="*/ 73 h 124"/>
                  <a:gd name="T58" fmla="*/ 106 w 170"/>
                  <a:gd name="T59" fmla="*/ 67 h 124"/>
                  <a:gd name="T60" fmla="*/ 120 w 170"/>
                  <a:gd name="T61" fmla="*/ 55 h 124"/>
                  <a:gd name="T62" fmla="*/ 126 w 170"/>
                  <a:gd name="T63" fmla="*/ 53 h 124"/>
                  <a:gd name="T64" fmla="*/ 132 w 170"/>
                  <a:gd name="T65" fmla="*/ 47 h 124"/>
                  <a:gd name="T66" fmla="*/ 135 w 170"/>
                  <a:gd name="T67" fmla="*/ 44 h 124"/>
                  <a:gd name="T68" fmla="*/ 147 w 170"/>
                  <a:gd name="T69" fmla="*/ 42 h 124"/>
                  <a:gd name="T70" fmla="*/ 152 w 170"/>
                  <a:gd name="T71" fmla="*/ 42 h 124"/>
                  <a:gd name="T72" fmla="*/ 156 w 170"/>
                  <a:gd name="T73" fmla="*/ 36 h 124"/>
                  <a:gd name="T74" fmla="*/ 159 w 170"/>
                  <a:gd name="T75" fmla="*/ 36 h 124"/>
                  <a:gd name="T76" fmla="*/ 165 w 170"/>
                  <a:gd name="T77" fmla="*/ 34 h 124"/>
                  <a:gd name="T78" fmla="*/ 168 w 170"/>
                  <a:gd name="T79" fmla="*/ 32 h 124"/>
                  <a:gd name="T80" fmla="*/ 165 w 170"/>
                  <a:gd name="T81" fmla="*/ 22 h 124"/>
                  <a:gd name="T82" fmla="*/ 160 w 170"/>
                  <a:gd name="T83" fmla="*/ 18 h 124"/>
                  <a:gd name="T84" fmla="*/ 161 w 170"/>
                  <a:gd name="T85" fmla="*/ 11 h 124"/>
                  <a:gd name="T86" fmla="*/ 154 w 170"/>
                  <a:gd name="T87" fmla="*/ 0 h 124"/>
                  <a:gd name="T88" fmla="*/ 144 w 170"/>
                  <a:gd name="T89" fmla="*/ 1 h 124"/>
                  <a:gd name="T90" fmla="*/ 138 w 170"/>
                  <a:gd name="T91" fmla="*/ 5 h 124"/>
                  <a:gd name="T92" fmla="*/ 135 w 170"/>
                  <a:gd name="T93" fmla="*/ 12 h 124"/>
                  <a:gd name="T94" fmla="*/ 127 w 170"/>
                  <a:gd name="T95" fmla="*/ 15 h 124"/>
                  <a:gd name="T96" fmla="*/ 122 w 170"/>
                  <a:gd name="T97" fmla="*/ 18 h 124"/>
                  <a:gd name="T98" fmla="*/ 120 w 170"/>
                  <a:gd name="T99" fmla="*/ 21 h 124"/>
                  <a:gd name="T100" fmla="*/ 110 w 170"/>
                  <a:gd name="T101" fmla="*/ 28 h 124"/>
                  <a:gd name="T102" fmla="*/ 105 w 170"/>
                  <a:gd name="T103" fmla="*/ 28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70" h="124">
                    <a:moveTo>
                      <a:pt x="103" y="32"/>
                    </a:moveTo>
                    <a:lnTo>
                      <a:pt x="102" y="32"/>
                    </a:lnTo>
                    <a:lnTo>
                      <a:pt x="100" y="33"/>
                    </a:lnTo>
                    <a:lnTo>
                      <a:pt x="97" y="34"/>
                    </a:lnTo>
                    <a:lnTo>
                      <a:pt x="95" y="35"/>
                    </a:lnTo>
                    <a:lnTo>
                      <a:pt x="95" y="36"/>
                    </a:lnTo>
                    <a:lnTo>
                      <a:pt x="93" y="36"/>
                    </a:lnTo>
                    <a:lnTo>
                      <a:pt x="93" y="39"/>
                    </a:lnTo>
                    <a:lnTo>
                      <a:pt x="92" y="39"/>
                    </a:lnTo>
                    <a:lnTo>
                      <a:pt x="92" y="42"/>
                    </a:lnTo>
                    <a:lnTo>
                      <a:pt x="91" y="43"/>
                    </a:lnTo>
                    <a:lnTo>
                      <a:pt x="89" y="43"/>
                    </a:lnTo>
                    <a:lnTo>
                      <a:pt x="85" y="40"/>
                    </a:lnTo>
                    <a:lnTo>
                      <a:pt x="84" y="40"/>
                    </a:lnTo>
                    <a:lnTo>
                      <a:pt x="83" y="42"/>
                    </a:lnTo>
                    <a:lnTo>
                      <a:pt x="83" y="44"/>
                    </a:lnTo>
                    <a:lnTo>
                      <a:pt x="83" y="46"/>
                    </a:lnTo>
                    <a:lnTo>
                      <a:pt x="81" y="47"/>
                    </a:lnTo>
                    <a:lnTo>
                      <a:pt x="74" y="50"/>
                    </a:lnTo>
                    <a:lnTo>
                      <a:pt x="71" y="55"/>
                    </a:lnTo>
                    <a:lnTo>
                      <a:pt x="69" y="55"/>
                    </a:lnTo>
                    <a:lnTo>
                      <a:pt x="67" y="56"/>
                    </a:lnTo>
                    <a:lnTo>
                      <a:pt x="65" y="58"/>
                    </a:lnTo>
                    <a:lnTo>
                      <a:pt x="65" y="59"/>
                    </a:lnTo>
                    <a:lnTo>
                      <a:pt x="62" y="61"/>
                    </a:lnTo>
                    <a:lnTo>
                      <a:pt x="57" y="61"/>
                    </a:lnTo>
                    <a:lnTo>
                      <a:pt x="56" y="63"/>
                    </a:lnTo>
                    <a:lnTo>
                      <a:pt x="56" y="64"/>
                    </a:lnTo>
                    <a:lnTo>
                      <a:pt x="55" y="64"/>
                    </a:lnTo>
                    <a:lnTo>
                      <a:pt x="55" y="66"/>
                    </a:lnTo>
                    <a:lnTo>
                      <a:pt x="53" y="66"/>
                    </a:lnTo>
                    <a:lnTo>
                      <a:pt x="50" y="67"/>
                    </a:lnTo>
                    <a:lnTo>
                      <a:pt x="38" y="67"/>
                    </a:lnTo>
                    <a:lnTo>
                      <a:pt x="34" y="73"/>
                    </a:lnTo>
                    <a:lnTo>
                      <a:pt x="34" y="76"/>
                    </a:lnTo>
                    <a:lnTo>
                      <a:pt x="29" y="81"/>
                    </a:lnTo>
                    <a:lnTo>
                      <a:pt x="21" y="81"/>
                    </a:lnTo>
                    <a:lnTo>
                      <a:pt x="21" y="82"/>
                    </a:lnTo>
                    <a:lnTo>
                      <a:pt x="20" y="82"/>
                    </a:lnTo>
                    <a:lnTo>
                      <a:pt x="18" y="82"/>
                    </a:lnTo>
                    <a:lnTo>
                      <a:pt x="18" y="85"/>
                    </a:lnTo>
                    <a:lnTo>
                      <a:pt x="17" y="83"/>
                    </a:lnTo>
                    <a:lnTo>
                      <a:pt x="14" y="83"/>
                    </a:lnTo>
                    <a:lnTo>
                      <a:pt x="14" y="85"/>
                    </a:lnTo>
                    <a:lnTo>
                      <a:pt x="12" y="85"/>
                    </a:lnTo>
                    <a:lnTo>
                      <a:pt x="10" y="87"/>
                    </a:lnTo>
                    <a:lnTo>
                      <a:pt x="9" y="89"/>
                    </a:lnTo>
                    <a:lnTo>
                      <a:pt x="9" y="94"/>
                    </a:lnTo>
                    <a:lnTo>
                      <a:pt x="6" y="95"/>
                    </a:lnTo>
                    <a:lnTo>
                      <a:pt x="3" y="95"/>
                    </a:lnTo>
                    <a:lnTo>
                      <a:pt x="0" y="98"/>
                    </a:lnTo>
                    <a:lnTo>
                      <a:pt x="0" y="102"/>
                    </a:lnTo>
                    <a:lnTo>
                      <a:pt x="1" y="103"/>
                    </a:lnTo>
                    <a:lnTo>
                      <a:pt x="2" y="105"/>
                    </a:lnTo>
                    <a:lnTo>
                      <a:pt x="3" y="108"/>
                    </a:lnTo>
                    <a:lnTo>
                      <a:pt x="3" y="110"/>
                    </a:lnTo>
                    <a:lnTo>
                      <a:pt x="1" y="111"/>
                    </a:lnTo>
                    <a:lnTo>
                      <a:pt x="1" y="113"/>
                    </a:lnTo>
                    <a:lnTo>
                      <a:pt x="0" y="114"/>
                    </a:lnTo>
                    <a:lnTo>
                      <a:pt x="0" y="115"/>
                    </a:lnTo>
                    <a:lnTo>
                      <a:pt x="1" y="119"/>
                    </a:lnTo>
                    <a:lnTo>
                      <a:pt x="3" y="122"/>
                    </a:lnTo>
                    <a:lnTo>
                      <a:pt x="3" y="124"/>
                    </a:lnTo>
                    <a:lnTo>
                      <a:pt x="6" y="121"/>
                    </a:lnTo>
                    <a:lnTo>
                      <a:pt x="14" y="115"/>
                    </a:lnTo>
                    <a:lnTo>
                      <a:pt x="17" y="115"/>
                    </a:lnTo>
                    <a:lnTo>
                      <a:pt x="22" y="114"/>
                    </a:lnTo>
                    <a:lnTo>
                      <a:pt x="26" y="111"/>
                    </a:lnTo>
                    <a:lnTo>
                      <a:pt x="29" y="110"/>
                    </a:lnTo>
                    <a:lnTo>
                      <a:pt x="34" y="106"/>
                    </a:lnTo>
                    <a:lnTo>
                      <a:pt x="34" y="105"/>
                    </a:lnTo>
                    <a:lnTo>
                      <a:pt x="36" y="103"/>
                    </a:lnTo>
                    <a:lnTo>
                      <a:pt x="38" y="101"/>
                    </a:lnTo>
                    <a:lnTo>
                      <a:pt x="41" y="101"/>
                    </a:lnTo>
                    <a:lnTo>
                      <a:pt x="44" y="98"/>
                    </a:lnTo>
                    <a:lnTo>
                      <a:pt x="45" y="98"/>
                    </a:lnTo>
                    <a:lnTo>
                      <a:pt x="45" y="99"/>
                    </a:lnTo>
                    <a:lnTo>
                      <a:pt x="55" y="98"/>
                    </a:lnTo>
                    <a:lnTo>
                      <a:pt x="72" y="90"/>
                    </a:lnTo>
                    <a:lnTo>
                      <a:pt x="85" y="88"/>
                    </a:lnTo>
                    <a:lnTo>
                      <a:pt x="89" y="83"/>
                    </a:lnTo>
                    <a:lnTo>
                      <a:pt x="92" y="82"/>
                    </a:lnTo>
                    <a:lnTo>
                      <a:pt x="97" y="77"/>
                    </a:lnTo>
                    <a:lnTo>
                      <a:pt x="99" y="76"/>
                    </a:lnTo>
                    <a:lnTo>
                      <a:pt x="99" y="74"/>
                    </a:lnTo>
                    <a:lnTo>
                      <a:pt x="99" y="73"/>
                    </a:lnTo>
                    <a:lnTo>
                      <a:pt x="100" y="73"/>
                    </a:lnTo>
                    <a:lnTo>
                      <a:pt x="102" y="71"/>
                    </a:lnTo>
                    <a:lnTo>
                      <a:pt x="105" y="67"/>
                    </a:lnTo>
                    <a:lnTo>
                      <a:pt x="106" y="67"/>
                    </a:lnTo>
                    <a:lnTo>
                      <a:pt x="113" y="61"/>
                    </a:lnTo>
                    <a:lnTo>
                      <a:pt x="116" y="60"/>
                    </a:lnTo>
                    <a:lnTo>
                      <a:pt x="120" y="55"/>
                    </a:lnTo>
                    <a:lnTo>
                      <a:pt x="123" y="55"/>
                    </a:lnTo>
                    <a:lnTo>
                      <a:pt x="124" y="54"/>
                    </a:lnTo>
                    <a:lnTo>
                      <a:pt x="126" y="53"/>
                    </a:lnTo>
                    <a:lnTo>
                      <a:pt x="129" y="49"/>
                    </a:lnTo>
                    <a:lnTo>
                      <a:pt x="131" y="48"/>
                    </a:lnTo>
                    <a:lnTo>
                      <a:pt x="132" y="47"/>
                    </a:lnTo>
                    <a:lnTo>
                      <a:pt x="132" y="46"/>
                    </a:lnTo>
                    <a:lnTo>
                      <a:pt x="134" y="46"/>
                    </a:lnTo>
                    <a:lnTo>
                      <a:pt x="135" y="44"/>
                    </a:lnTo>
                    <a:lnTo>
                      <a:pt x="137" y="44"/>
                    </a:lnTo>
                    <a:lnTo>
                      <a:pt x="147" y="43"/>
                    </a:lnTo>
                    <a:lnTo>
                      <a:pt x="147" y="42"/>
                    </a:lnTo>
                    <a:lnTo>
                      <a:pt x="149" y="40"/>
                    </a:lnTo>
                    <a:lnTo>
                      <a:pt x="151" y="42"/>
                    </a:lnTo>
                    <a:lnTo>
                      <a:pt x="152" y="42"/>
                    </a:lnTo>
                    <a:lnTo>
                      <a:pt x="154" y="40"/>
                    </a:lnTo>
                    <a:lnTo>
                      <a:pt x="155" y="39"/>
                    </a:lnTo>
                    <a:lnTo>
                      <a:pt x="156" y="36"/>
                    </a:lnTo>
                    <a:lnTo>
                      <a:pt x="158" y="36"/>
                    </a:lnTo>
                    <a:lnTo>
                      <a:pt x="159" y="35"/>
                    </a:lnTo>
                    <a:lnTo>
                      <a:pt x="159" y="36"/>
                    </a:lnTo>
                    <a:lnTo>
                      <a:pt x="161" y="35"/>
                    </a:lnTo>
                    <a:lnTo>
                      <a:pt x="161" y="34"/>
                    </a:lnTo>
                    <a:lnTo>
                      <a:pt x="165" y="34"/>
                    </a:lnTo>
                    <a:lnTo>
                      <a:pt x="166" y="33"/>
                    </a:lnTo>
                    <a:lnTo>
                      <a:pt x="167" y="33"/>
                    </a:lnTo>
                    <a:lnTo>
                      <a:pt x="168" y="32"/>
                    </a:lnTo>
                    <a:lnTo>
                      <a:pt x="170" y="32"/>
                    </a:lnTo>
                    <a:lnTo>
                      <a:pt x="165" y="23"/>
                    </a:lnTo>
                    <a:lnTo>
                      <a:pt x="165" y="22"/>
                    </a:lnTo>
                    <a:lnTo>
                      <a:pt x="165" y="21"/>
                    </a:lnTo>
                    <a:lnTo>
                      <a:pt x="162" y="20"/>
                    </a:lnTo>
                    <a:lnTo>
                      <a:pt x="160" y="18"/>
                    </a:lnTo>
                    <a:lnTo>
                      <a:pt x="160" y="15"/>
                    </a:lnTo>
                    <a:lnTo>
                      <a:pt x="161" y="14"/>
                    </a:lnTo>
                    <a:lnTo>
                      <a:pt x="161" y="11"/>
                    </a:lnTo>
                    <a:lnTo>
                      <a:pt x="155" y="4"/>
                    </a:lnTo>
                    <a:lnTo>
                      <a:pt x="154" y="1"/>
                    </a:lnTo>
                    <a:lnTo>
                      <a:pt x="154" y="0"/>
                    </a:lnTo>
                    <a:lnTo>
                      <a:pt x="151" y="0"/>
                    </a:lnTo>
                    <a:lnTo>
                      <a:pt x="145" y="1"/>
                    </a:lnTo>
                    <a:lnTo>
                      <a:pt x="144" y="1"/>
                    </a:lnTo>
                    <a:lnTo>
                      <a:pt x="144" y="3"/>
                    </a:lnTo>
                    <a:lnTo>
                      <a:pt x="138" y="4"/>
                    </a:lnTo>
                    <a:lnTo>
                      <a:pt x="138" y="5"/>
                    </a:lnTo>
                    <a:lnTo>
                      <a:pt x="137" y="6"/>
                    </a:lnTo>
                    <a:lnTo>
                      <a:pt x="137" y="11"/>
                    </a:lnTo>
                    <a:lnTo>
                      <a:pt x="135" y="12"/>
                    </a:lnTo>
                    <a:lnTo>
                      <a:pt x="129" y="12"/>
                    </a:lnTo>
                    <a:lnTo>
                      <a:pt x="129" y="14"/>
                    </a:lnTo>
                    <a:lnTo>
                      <a:pt x="127" y="15"/>
                    </a:lnTo>
                    <a:lnTo>
                      <a:pt x="126" y="15"/>
                    </a:lnTo>
                    <a:lnTo>
                      <a:pt x="126" y="16"/>
                    </a:lnTo>
                    <a:lnTo>
                      <a:pt x="122" y="18"/>
                    </a:lnTo>
                    <a:lnTo>
                      <a:pt x="121" y="19"/>
                    </a:lnTo>
                    <a:lnTo>
                      <a:pt x="120" y="20"/>
                    </a:lnTo>
                    <a:lnTo>
                      <a:pt x="120" y="21"/>
                    </a:lnTo>
                    <a:lnTo>
                      <a:pt x="117" y="21"/>
                    </a:lnTo>
                    <a:lnTo>
                      <a:pt x="113" y="28"/>
                    </a:lnTo>
                    <a:lnTo>
                      <a:pt x="110" y="28"/>
                    </a:lnTo>
                    <a:lnTo>
                      <a:pt x="108" y="27"/>
                    </a:lnTo>
                    <a:lnTo>
                      <a:pt x="107" y="27"/>
                    </a:lnTo>
                    <a:lnTo>
                      <a:pt x="105" y="28"/>
                    </a:lnTo>
                    <a:lnTo>
                      <a:pt x="103" y="28"/>
                    </a:lnTo>
                    <a:lnTo>
                      <a:pt x="103" y="32"/>
                    </a:lnTo>
                  </a:path>
                </a:pathLst>
              </a:custGeom>
              <a:noFill/>
              <a:ln w="7938">
                <a:solidFill>
                  <a:srgbClr val="7979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7" name="Freeform 6616">
                <a:extLst>
                  <a:ext uri="{FF2B5EF4-FFF2-40B4-BE49-F238E27FC236}">
                    <a16:creationId xmlns:a16="http://schemas.microsoft.com/office/drawing/2014/main" id="{2DE18602-3005-54BE-B1AF-557210BC16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6" y="1892"/>
                <a:ext cx="123" cy="96"/>
              </a:xfrm>
              <a:custGeom>
                <a:avLst/>
                <a:gdLst>
                  <a:gd name="T0" fmla="*/ 486 w 495"/>
                  <a:gd name="T1" fmla="*/ 342 h 384"/>
                  <a:gd name="T2" fmla="*/ 477 w 495"/>
                  <a:gd name="T3" fmla="*/ 336 h 384"/>
                  <a:gd name="T4" fmla="*/ 465 w 495"/>
                  <a:gd name="T5" fmla="*/ 335 h 384"/>
                  <a:gd name="T6" fmla="*/ 455 w 495"/>
                  <a:gd name="T7" fmla="*/ 328 h 384"/>
                  <a:gd name="T8" fmla="*/ 434 w 495"/>
                  <a:gd name="T9" fmla="*/ 323 h 384"/>
                  <a:gd name="T10" fmla="*/ 417 w 495"/>
                  <a:gd name="T11" fmla="*/ 324 h 384"/>
                  <a:gd name="T12" fmla="*/ 397 w 495"/>
                  <a:gd name="T13" fmla="*/ 320 h 384"/>
                  <a:gd name="T14" fmla="*/ 373 w 495"/>
                  <a:gd name="T15" fmla="*/ 325 h 384"/>
                  <a:gd name="T16" fmla="*/ 334 w 495"/>
                  <a:gd name="T17" fmla="*/ 318 h 384"/>
                  <a:gd name="T18" fmla="*/ 320 w 495"/>
                  <a:gd name="T19" fmla="*/ 313 h 384"/>
                  <a:gd name="T20" fmla="*/ 281 w 495"/>
                  <a:gd name="T21" fmla="*/ 279 h 384"/>
                  <a:gd name="T22" fmla="*/ 269 w 495"/>
                  <a:gd name="T23" fmla="*/ 263 h 384"/>
                  <a:gd name="T24" fmla="*/ 256 w 495"/>
                  <a:gd name="T25" fmla="*/ 235 h 384"/>
                  <a:gd name="T26" fmla="*/ 254 w 495"/>
                  <a:gd name="T27" fmla="*/ 224 h 384"/>
                  <a:gd name="T28" fmla="*/ 251 w 495"/>
                  <a:gd name="T29" fmla="*/ 198 h 384"/>
                  <a:gd name="T30" fmla="*/ 256 w 495"/>
                  <a:gd name="T31" fmla="*/ 176 h 384"/>
                  <a:gd name="T32" fmla="*/ 263 w 495"/>
                  <a:gd name="T33" fmla="*/ 170 h 384"/>
                  <a:gd name="T34" fmla="*/ 261 w 495"/>
                  <a:gd name="T35" fmla="*/ 149 h 384"/>
                  <a:gd name="T36" fmla="*/ 251 w 495"/>
                  <a:gd name="T37" fmla="*/ 122 h 384"/>
                  <a:gd name="T38" fmla="*/ 241 w 495"/>
                  <a:gd name="T39" fmla="*/ 101 h 384"/>
                  <a:gd name="T40" fmla="*/ 237 w 495"/>
                  <a:gd name="T41" fmla="*/ 83 h 384"/>
                  <a:gd name="T42" fmla="*/ 226 w 495"/>
                  <a:gd name="T43" fmla="*/ 74 h 384"/>
                  <a:gd name="T44" fmla="*/ 210 w 495"/>
                  <a:gd name="T45" fmla="*/ 67 h 384"/>
                  <a:gd name="T46" fmla="*/ 196 w 495"/>
                  <a:gd name="T47" fmla="*/ 51 h 384"/>
                  <a:gd name="T48" fmla="*/ 185 w 495"/>
                  <a:gd name="T49" fmla="*/ 45 h 384"/>
                  <a:gd name="T50" fmla="*/ 178 w 495"/>
                  <a:gd name="T51" fmla="*/ 39 h 384"/>
                  <a:gd name="T52" fmla="*/ 174 w 495"/>
                  <a:gd name="T53" fmla="*/ 27 h 384"/>
                  <a:gd name="T54" fmla="*/ 169 w 495"/>
                  <a:gd name="T55" fmla="*/ 24 h 384"/>
                  <a:gd name="T56" fmla="*/ 152 w 495"/>
                  <a:gd name="T57" fmla="*/ 27 h 384"/>
                  <a:gd name="T58" fmla="*/ 143 w 495"/>
                  <a:gd name="T59" fmla="*/ 24 h 384"/>
                  <a:gd name="T60" fmla="*/ 135 w 495"/>
                  <a:gd name="T61" fmla="*/ 22 h 384"/>
                  <a:gd name="T62" fmla="*/ 131 w 495"/>
                  <a:gd name="T63" fmla="*/ 0 h 384"/>
                  <a:gd name="T64" fmla="*/ 123 w 495"/>
                  <a:gd name="T65" fmla="*/ 5 h 384"/>
                  <a:gd name="T66" fmla="*/ 110 w 495"/>
                  <a:gd name="T67" fmla="*/ 19 h 384"/>
                  <a:gd name="T68" fmla="*/ 103 w 495"/>
                  <a:gd name="T69" fmla="*/ 33 h 384"/>
                  <a:gd name="T70" fmla="*/ 82 w 495"/>
                  <a:gd name="T71" fmla="*/ 49 h 384"/>
                  <a:gd name="T72" fmla="*/ 61 w 495"/>
                  <a:gd name="T73" fmla="*/ 63 h 384"/>
                  <a:gd name="T74" fmla="*/ 53 w 495"/>
                  <a:gd name="T75" fmla="*/ 83 h 384"/>
                  <a:gd name="T76" fmla="*/ 35 w 495"/>
                  <a:gd name="T77" fmla="*/ 95 h 384"/>
                  <a:gd name="T78" fmla="*/ 22 w 495"/>
                  <a:gd name="T79" fmla="*/ 104 h 384"/>
                  <a:gd name="T80" fmla="*/ 14 w 495"/>
                  <a:gd name="T81" fmla="*/ 116 h 384"/>
                  <a:gd name="T82" fmla="*/ 7 w 495"/>
                  <a:gd name="T83" fmla="*/ 132 h 384"/>
                  <a:gd name="T84" fmla="*/ 1 w 495"/>
                  <a:gd name="T85" fmla="*/ 154 h 384"/>
                  <a:gd name="T86" fmla="*/ 7 w 495"/>
                  <a:gd name="T87" fmla="*/ 160 h 384"/>
                  <a:gd name="T88" fmla="*/ 12 w 495"/>
                  <a:gd name="T89" fmla="*/ 172 h 384"/>
                  <a:gd name="T90" fmla="*/ 25 w 495"/>
                  <a:gd name="T91" fmla="*/ 206 h 384"/>
                  <a:gd name="T92" fmla="*/ 35 w 495"/>
                  <a:gd name="T93" fmla="*/ 229 h 384"/>
                  <a:gd name="T94" fmla="*/ 59 w 495"/>
                  <a:gd name="T95" fmla="*/ 240 h 384"/>
                  <a:gd name="T96" fmla="*/ 65 w 495"/>
                  <a:gd name="T97" fmla="*/ 247 h 384"/>
                  <a:gd name="T98" fmla="*/ 86 w 495"/>
                  <a:gd name="T99" fmla="*/ 258 h 384"/>
                  <a:gd name="T100" fmla="*/ 91 w 495"/>
                  <a:gd name="T101" fmla="*/ 265 h 384"/>
                  <a:gd name="T102" fmla="*/ 84 w 495"/>
                  <a:gd name="T103" fmla="*/ 283 h 384"/>
                  <a:gd name="T104" fmla="*/ 86 w 495"/>
                  <a:gd name="T105" fmla="*/ 301 h 384"/>
                  <a:gd name="T106" fmla="*/ 75 w 495"/>
                  <a:gd name="T107" fmla="*/ 318 h 384"/>
                  <a:gd name="T108" fmla="*/ 72 w 495"/>
                  <a:gd name="T109" fmla="*/ 325 h 384"/>
                  <a:gd name="T110" fmla="*/ 65 w 495"/>
                  <a:gd name="T111" fmla="*/ 329 h 384"/>
                  <a:gd name="T112" fmla="*/ 52 w 495"/>
                  <a:gd name="T113" fmla="*/ 323 h 384"/>
                  <a:gd name="T114" fmla="*/ 43 w 495"/>
                  <a:gd name="T115" fmla="*/ 332 h 384"/>
                  <a:gd name="T116" fmla="*/ 29 w 495"/>
                  <a:gd name="T117" fmla="*/ 360 h 384"/>
                  <a:gd name="T118" fmla="*/ 27 w 495"/>
                  <a:gd name="T119" fmla="*/ 377 h 3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95" h="384">
                    <a:moveTo>
                      <a:pt x="495" y="350"/>
                    </a:moveTo>
                    <a:lnTo>
                      <a:pt x="494" y="346"/>
                    </a:lnTo>
                    <a:lnTo>
                      <a:pt x="491" y="345"/>
                    </a:lnTo>
                    <a:lnTo>
                      <a:pt x="486" y="345"/>
                    </a:lnTo>
                    <a:lnTo>
                      <a:pt x="486" y="344"/>
                    </a:lnTo>
                    <a:lnTo>
                      <a:pt x="486" y="342"/>
                    </a:lnTo>
                    <a:lnTo>
                      <a:pt x="484" y="342"/>
                    </a:lnTo>
                    <a:lnTo>
                      <a:pt x="484" y="341"/>
                    </a:lnTo>
                    <a:lnTo>
                      <a:pt x="483" y="341"/>
                    </a:lnTo>
                    <a:lnTo>
                      <a:pt x="481" y="338"/>
                    </a:lnTo>
                    <a:lnTo>
                      <a:pt x="478" y="336"/>
                    </a:lnTo>
                    <a:lnTo>
                      <a:pt x="477" y="336"/>
                    </a:lnTo>
                    <a:lnTo>
                      <a:pt x="475" y="335"/>
                    </a:lnTo>
                    <a:lnTo>
                      <a:pt x="468" y="337"/>
                    </a:lnTo>
                    <a:lnTo>
                      <a:pt x="467" y="337"/>
                    </a:lnTo>
                    <a:lnTo>
                      <a:pt x="466" y="336"/>
                    </a:lnTo>
                    <a:lnTo>
                      <a:pt x="466" y="335"/>
                    </a:lnTo>
                    <a:lnTo>
                      <a:pt x="465" y="335"/>
                    </a:lnTo>
                    <a:lnTo>
                      <a:pt x="461" y="334"/>
                    </a:lnTo>
                    <a:lnTo>
                      <a:pt x="459" y="334"/>
                    </a:lnTo>
                    <a:lnTo>
                      <a:pt x="459" y="335"/>
                    </a:lnTo>
                    <a:lnTo>
                      <a:pt x="459" y="334"/>
                    </a:lnTo>
                    <a:lnTo>
                      <a:pt x="456" y="328"/>
                    </a:lnTo>
                    <a:lnTo>
                      <a:pt x="455" y="328"/>
                    </a:lnTo>
                    <a:lnTo>
                      <a:pt x="445" y="330"/>
                    </a:lnTo>
                    <a:lnTo>
                      <a:pt x="443" y="329"/>
                    </a:lnTo>
                    <a:lnTo>
                      <a:pt x="440" y="329"/>
                    </a:lnTo>
                    <a:lnTo>
                      <a:pt x="440" y="328"/>
                    </a:lnTo>
                    <a:lnTo>
                      <a:pt x="437" y="327"/>
                    </a:lnTo>
                    <a:lnTo>
                      <a:pt x="434" y="323"/>
                    </a:lnTo>
                    <a:lnTo>
                      <a:pt x="432" y="322"/>
                    </a:lnTo>
                    <a:lnTo>
                      <a:pt x="432" y="321"/>
                    </a:lnTo>
                    <a:lnTo>
                      <a:pt x="430" y="320"/>
                    </a:lnTo>
                    <a:lnTo>
                      <a:pt x="428" y="321"/>
                    </a:lnTo>
                    <a:lnTo>
                      <a:pt x="425" y="323"/>
                    </a:lnTo>
                    <a:lnTo>
                      <a:pt x="417" y="324"/>
                    </a:lnTo>
                    <a:lnTo>
                      <a:pt x="416" y="323"/>
                    </a:lnTo>
                    <a:lnTo>
                      <a:pt x="406" y="323"/>
                    </a:lnTo>
                    <a:lnTo>
                      <a:pt x="402" y="322"/>
                    </a:lnTo>
                    <a:lnTo>
                      <a:pt x="401" y="321"/>
                    </a:lnTo>
                    <a:lnTo>
                      <a:pt x="400" y="320"/>
                    </a:lnTo>
                    <a:lnTo>
                      <a:pt x="397" y="320"/>
                    </a:lnTo>
                    <a:lnTo>
                      <a:pt x="377" y="322"/>
                    </a:lnTo>
                    <a:lnTo>
                      <a:pt x="375" y="327"/>
                    </a:lnTo>
                    <a:lnTo>
                      <a:pt x="375" y="328"/>
                    </a:lnTo>
                    <a:lnTo>
                      <a:pt x="374" y="328"/>
                    </a:lnTo>
                    <a:lnTo>
                      <a:pt x="374" y="327"/>
                    </a:lnTo>
                    <a:lnTo>
                      <a:pt x="373" y="325"/>
                    </a:lnTo>
                    <a:lnTo>
                      <a:pt x="373" y="324"/>
                    </a:lnTo>
                    <a:lnTo>
                      <a:pt x="368" y="321"/>
                    </a:lnTo>
                    <a:lnTo>
                      <a:pt x="366" y="320"/>
                    </a:lnTo>
                    <a:lnTo>
                      <a:pt x="351" y="321"/>
                    </a:lnTo>
                    <a:lnTo>
                      <a:pt x="342" y="318"/>
                    </a:lnTo>
                    <a:lnTo>
                      <a:pt x="334" y="318"/>
                    </a:lnTo>
                    <a:lnTo>
                      <a:pt x="329" y="322"/>
                    </a:lnTo>
                    <a:lnTo>
                      <a:pt x="327" y="322"/>
                    </a:lnTo>
                    <a:lnTo>
                      <a:pt x="327" y="321"/>
                    </a:lnTo>
                    <a:lnTo>
                      <a:pt x="326" y="321"/>
                    </a:lnTo>
                    <a:lnTo>
                      <a:pt x="326" y="314"/>
                    </a:lnTo>
                    <a:lnTo>
                      <a:pt x="320" y="313"/>
                    </a:lnTo>
                    <a:lnTo>
                      <a:pt x="313" y="310"/>
                    </a:lnTo>
                    <a:lnTo>
                      <a:pt x="311" y="310"/>
                    </a:lnTo>
                    <a:lnTo>
                      <a:pt x="308" y="308"/>
                    </a:lnTo>
                    <a:lnTo>
                      <a:pt x="294" y="294"/>
                    </a:lnTo>
                    <a:lnTo>
                      <a:pt x="283" y="280"/>
                    </a:lnTo>
                    <a:lnTo>
                      <a:pt x="281" y="279"/>
                    </a:lnTo>
                    <a:lnTo>
                      <a:pt x="280" y="275"/>
                    </a:lnTo>
                    <a:lnTo>
                      <a:pt x="278" y="270"/>
                    </a:lnTo>
                    <a:lnTo>
                      <a:pt x="276" y="270"/>
                    </a:lnTo>
                    <a:lnTo>
                      <a:pt x="273" y="268"/>
                    </a:lnTo>
                    <a:lnTo>
                      <a:pt x="269" y="265"/>
                    </a:lnTo>
                    <a:lnTo>
                      <a:pt x="269" y="263"/>
                    </a:lnTo>
                    <a:lnTo>
                      <a:pt x="261" y="248"/>
                    </a:lnTo>
                    <a:lnTo>
                      <a:pt x="260" y="241"/>
                    </a:lnTo>
                    <a:lnTo>
                      <a:pt x="259" y="240"/>
                    </a:lnTo>
                    <a:lnTo>
                      <a:pt x="259" y="239"/>
                    </a:lnTo>
                    <a:lnTo>
                      <a:pt x="256" y="236"/>
                    </a:lnTo>
                    <a:lnTo>
                      <a:pt x="256" y="235"/>
                    </a:lnTo>
                    <a:lnTo>
                      <a:pt x="256" y="234"/>
                    </a:lnTo>
                    <a:lnTo>
                      <a:pt x="254" y="234"/>
                    </a:lnTo>
                    <a:lnTo>
                      <a:pt x="253" y="232"/>
                    </a:lnTo>
                    <a:lnTo>
                      <a:pt x="252" y="231"/>
                    </a:lnTo>
                    <a:lnTo>
                      <a:pt x="252" y="228"/>
                    </a:lnTo>
                    <a:lnTo>
                      <a:pt x="254" y="224"/>
                    </a:lnTo>
                    <a:lnTo>
                      <a:pt x="253" y="208"/>
                    </a:lnTo>
                    <a:lnTo>
                      <a:pt x="254" y="206"/>
                    </a:lnTo>
                    <a:lnTo>
                      <a:pt x="254" y="201"/>
                    </a:lnTo>
                    <a:lnTo>
                      <a:pt x="253" y="201"/>
                    </a:lnTo>
                    <a:lnTo>
                      <a:pt x="252" y="200"/>
                    </a:lnTo>
                    <a:lnTo>
                      <a:pt x="251" y="198"/>
                    </a:lnTo>
                    <a:lnTo>
                      <a:pt x="251" y="193"/>
                    </a:lnTo>
                    <a:lnTo>
                      <a:pt x="256" y="193"/>
                    </a:lnTo>
                    <a:lnTo>
                      <a:pt x="259" y="192"/>
                    </a:lnTo>
                    <a:lnTo>
                      <a:pt x="258" y="180"/>
                    </a:lnTo>
                    <a:lnTo>
                      <a:pt x="256" y="179"/>
                    </a:lnTo>
                    <a:lnTo>
                      <a:pt x="256" y="176"/>
                    </a:lnTo>
                    <a:lnTo>
                      <a:pt x="258" y="176"/>
                    </a:lnTo>
                    <a:lnTo>
                      <a:pt x="260" y="173"/>
                    </a:lnTo>
                    <a:lnTo>
                      <a:pt x="261" y="173"/>
                    </a:lnTo>
                    <a:lnTo>
                      <a:pt x="262" y="172"/>
                    </a:lnTo>
                    <a:lnTo>
                      <a:pt x="262" y="171"/>
                    </a:lnTo>
                    <a:lnTo>
                      <a:pt x="263" y="170"/>
                    </a:lnTo>
                    <a:lnTo>
                      <a:pt x="262" y="160"/>
                    </a:lnTo>
                    <a:lnTo>
                      <a:pt x="260" y="158"/>
                    </a:lnTo>
                    <a:lnTo>
                      <a:pt x="259" y="156"/>
                    </a:lnTo>
                    <a:lnTo>
                      <a:pt x="262" y="150"/>
                    </a:lnTo>
                    <a:lnTo>
                      <a:pt x="262" y="149"/>
                    </a:lnTo>
                    <a:lnTo>
                      <a:pt x="261" y="149"/>
                    </a:lnTo>
                    <a:lnTo>
                      <a:pt x="259" y="146"/>
                    </a:lnTo>
                    <a:lnTo>
                      <a:pt x="259" y="145"/>
                    </a:lnTo>
                    <a:lnTo>
                      <a:pt x="254" y="128"/>
                    </a:lnTo>
                    <a:lnTo>
                      <a:pt x="252" y="128"/>
                    </a:lnTo>
                    <a:lnTo>
                      <a:pt x="251" y="125"/>
                    </a:lnTo>
                    <a:lnTo>
                      <a:pt x="251" y="122"/>
                    </a:lnTo>
                    <a:lnTo>
                      <a:pt x="249" y="118"/>
                    </a:lnTo>
                    <a:lnTo>
                      <a:pt x="246" y="118"/>
                    </a:lnTo>
                    <a:lnTo>
                      <a:pt x="245" y="117"/>
                    </a:lnTo>
                    <a:lnTo>
                      <a:pt x="245" y="109"/>
                    </a:lnTo>
                    <a:lnTo>
                      <a:pt x="242" y="104"/>
                    </a:lnTo>
                    <a:lnTo>
                      <a:pt x="241" y="101"/>
                    </a:lnTo>
                    <a:lnTo>
                      <a:pt x="241" y="95"/>
                    </a:lnTo>
                    <a:lnTo>
                      <a:pt x="240" y="94"/>
                    </a:lnTo>
                    <a:lnTo>
                      <a:pt x="240" y="92"/>
                    </a:lnTo>
                    <a:lnTo>
                      <a:pt x="238" y="91"/>
                    </a:lnTo>
                    <a:lnTo>
                      <a:pt x="237" y="91"/>
                    </a:lnTo>
                    <a:lnTo>
                      <a:pt x="237" y="83"/>
                    </a:lnTo>
                    <a:lnTo>
                      <a:pt x="236" y="83"/>
                    </a:lnTo>
                    <a:lnTo>
                      <a:pt x="234" y="82"/>
                    </a:lnTo>
                    <a:lnTo>
                      <a:pt x="233" y="82"/>
                    </a:lnTo>
                    <a:lnTo>
                      <a:pt x="228" y="79"/>
                    </a:lnTo>
                    <a:lnTo>
                      <a:pt x="226" y="76"/>
                    </a:lnTo>
                    <a:lnTo>
                      <a:pt x="226" y="74"/>
                    </a:lnTo>
                    <a:lnTo>
                      <a:pt x="225" y="74"/>
                    </a:lnTo>
                    <a:lnTo>
                      <a:pt x="216" y="66"/>
                    </a:lnTo>
                    <a:lnTo>
                      <a:pt x="214" y="66"/>
                    </a:lnTo>
                    <a:lnTo>
                      <a:pt x="212" y="66"/>
                    </a:lnTo>
                    <a:lnTo>
                      <a:pt x="212" y="67"/>
                    </a:lnTo>
                    <a:lnTo>
                      <a:pt x="210" y="67"/>
                    </a:lnTo>
                    <a:lnTo>
                      <a:pt x="207" y="63"/>
                    </a:lnTo>
                    <a:lnTo>
                      <a:pt x="206" y="61"/>
                    </a:lnTo>
                    <a:lnTo>
                      <a:pt x="198" y="54"/>
                    </a:lnTo>
                    <a:lnTo>
                      <a:pt x="196" y="54"/>
                    </a:lnTo>
                    <a:lnTo>
                      <a:pt x="196" y="53"/>
                    </a:lnTo>
                    <a:lnTo>
                      <a:pt x="196" y="51"/>
                    </a:lnTo>
                    <a:lnTo>
                      <a:pt x="193" y="51"/>
                    </a:lnTo>
                    <a:lnTo>
                      <a:pt x="190" y="46"/>
                    </a:lnTo>
                    <a:lnTo>
                      <a:pt x="186" y="45"/>
                    </a:lnTo>
                    <a:lnTo>
                      <a:pt x="186" y="44"/>
                    </a:lnTo>
                    <a:lnTo>
                      <a:pt x="185" y="44"/>
                    </a:lnTo>
                    <a:lnTo>
                      <a:pt x="185" y="45"/>
                    </a:lnTo>
                    <a:lnTo>
                      <a:pt x="183" y="44"/>
                    </a:lnTo>
                    <a:lnTo>
                      <a:pt x="183" y="43"/>
                    </a:lnTo>
                    <a:lnTo>
                      <a:pt x="181" y="43"/>
                    </a:lnTo>
                    <a:lnTo>
                      <a:pt x="180" y="42"/>
                    </a:lnTo>
                    <a:lnTo>
                      <a:pt x="179" y="42"/>
                    </a:lnTo>
                    <a:lnTo>
                      <a:pt x="178" y="39"/>
                    </a:lnTo>
                    <a:lnTo>
                      <a:pt x="177" y="39"/>
                    </a:lnTo>
                    <a:lnTo>
                      <a:pt x="175" y="36"/>
                    </a:lnTo>
                    <a:lnTo>
                      <a:pt x="174" y="34"/>
                    </a:lnTo>
                    <a:lnTo>
                      <a:pt x="174" y="32"/>
                    </a:lnTo>
                    <a:lnTo>
                      <a:pt x="172" y="31"/>
                    </a:lnTo>
                    <a:lnTo>
                      <a:pt x="174" y="27"/>
                    </a:lnTo>
                    <a:lnTo>
                      <a:pt x="174" y="26"/>
                    </a:lnTo>
                    <a:lnTo>
                      <a:pt x="172" y="24"/>
                    </a:lnTo>
                    <a:lnTo>
                      <a:pt x="171" y="24"/>
                    </a:lnTo>
                    <a:lnTo>
                      <a:pt x="170" y="26"/>
                    </a:lnTo>
                    <a:lnTo>
                      <a:pt x="169" y="26"/>
                    </a:lnTo>
                    <a:lnTo>
                      <a:pt x="169" y="24"/>
                    </a:lnTo>
                    <a:lnTo>
                      <a:pt x="166" y="24"/>
                    </a:lnTo>
                    <a:lnTo>
                      <a:pt x="161" y="26"/>
                    </a:lnTo>
                    <a:lnTo>
                      <a:pt x="157" y="28"/>
                    </a:lnTo>
                    <a:lnTo>
                      <a:pt x="153" y="28"/>
                    </a:lnTo>
                    <a:lnTo>
                      <a:pt x="153" y="27"/>
                    </a:lnTo>
                    <a:lnTo>
                      <a:pt x="152" y="27"/>
                    </a:lnTo>
                    <a:lnTo>
                      <a:pt x="151" y="26"/>
                    </a:lnTo>
                    <a:lnTo>
                      <a:pt x="150" y="26"/>
                    </a:lnTo>
                    <a:lnTo>
                      <a:pt x="148" y="27"/>
                    </a:lnTo>
                    <a:lnTo>
                      <a:pt x="146" y="27"/>
                    </a:lnTo>
                    <a:lnTo>
                      <a:pt x="144" y="26"/>
                    </a:lnTo>
                    <a:lnTo>
                      <a:pt x="143" y="24"/>
                    </a:lnTo>
                    <a:lnTo>
                      <a:pt x="142" y="24"/>
                    </a:lnTo>
                    <a:lnTo>
                      <a:pt x="136" y="27"/>
                    </a:lnTo>
                    <a:lnTo>
                      <a:pt x="135" y="26"/>
                    </a:lnTo>
                    <a:lnTo>
                      <a:pt x="134" y="24"/>
                    </a:lnTo>
                    <a:lnTo>
                      <a:pt x="134" y="23"/>
                    </a:lnTo>
                    <a:lnTo>
                      <a:pt x="135" y="22"/>
                    </a:lnTo>
                    <a:lnTo>
                      <a:pt x="136" y="21"/>
                    </a:lnTo>
                    <a:lnTo>
                      <a:pt x="136" y="17"/>
                    </a:lnTo>
                    <a:lnTo>
                      <a:pt x="131" y="15"/>
                    </a:lnTo>
                    <a:lnTo>
                      <a:pt x="131" y="3"/>
                    </a:lnTo>
                    <a:lnTo>
                      <a:pt x="130" y="1"/>
                    </a:lnTo>
                    <a:lnTo>
                      <a:pt x="131" y="0"/>
                    </a:lnTo>
                    <a:lnTo>
                      <a:pt x="128" y="1"/>
                    </a:lnTo>
                    <a:lnTo>
                      <a:pt x="128" y="5"/>
                    </a:lnTo>
                    <a:lnTo>
                      <a:pt x="127" y="5"/>
                    </a:lnTo>
                    <a:lnTo>
                      <a:pt x="127" y="6"/>
                    </a:lnTo>
                    <a:lnTo>
                      <a:pt x="123" y="6"/>
                    </a:lnTo>
                    <a:lnTo>
                      <a:pt x="123" y="5"/>
                    </a:lnTo>
                    <a:lnTo>
                      <a:pt x="119" y="6"/>
                    </a:lnTo>
                    <a:lnTo>
                      <a:pt x="116" y="10"/>
                    </a:lnTo>
                    <a:lnTo>
                      <a:pt x="112" y="12"/>
                    </a:lnTo>
                    <a:lnTo>
                      <a:pt x="112" y="18"/>
                    </a:lnTo>
                    <a:lnTo>
                      <a:pt x="111" y="19"/>
                    </a:lnTo>
                    <a:lnTo>
                      <a:pt x="110" y="19"/>
                    </a:lnTo>
                    <a:lnTo>
                      <a:pt x="110" y="20"/>
                    </a:lnTo>
                    <a:lnTo>
                      <a:pt x="109" y="20"/>
                    </a:lnTo>
                    <a:lnTo>
                      <a:pt x="109" y="21"/>
                    </a:lnTo>
                    <a:lnTo>
                      <a:pt x="104" y="28"/>
                    </a:lnTo>
                    <a:lnTo>
                      <a:pt x="104" y="29"/>
                    </a:lnTo>
                    <a:lnTo>
                      <a:pt x="103" y="33"/>
                    </a:lnTo>
                    <a:lnTo>
                      <a:pt x="95" y="44"/>
                    </a:lnTo>
                    <a:lnTo>
                      <a:pt x="93" y="44"/>
                    </a:lnTo>
                    <a:lnTo>
                      <a:pt x="88" y="48"/>
                    </a:lnTo>
                    <a:lnTo>
                      <a:pt x="86" y="48"/>
                    </a:lnTo>
                    <a:lnTo>
                      <a:pt x="86" y="49"/>
                    </a:lnTo>
                    <a:lnTo>
                      <a:pt x="82" y="49"/>
                    </a:lnTo>
                    <a:lnTo>
                      <a:pt x="72" y="59"/>
                    </a:lnTo>
                    <a:lnTo>
                      <a:pt x="72" y="60"/>
                    </a:lnTo>
                    <a:lnTo>
                      <a:pt x="71" y="61"/>
                    </a:lnTo>
                    <a:lnTo>
                      <a:pt x="67" y="62"/>
                    </a:lnTo>
                    <a:lnTo>
                      <a:pt x="66" y="62"/>
                    </a:lnTo>
                    <a:lnTo>
                      <a:pt x="61" y="63"/>
                    </a:lnTo>
                    <a:lnTo>
                      <a:pt x="59" y="66"/>
                    </a:lnTo>
                    <a:lnTo>
                      <a:pt x="59" y="76"/>
                    </a:lnTo>
                    <a:lnTo>
                      <a:pt x="59" y="78"/>
                    </a:lnTo>
                    <a:lnTo>
                      <a:pt x="57" y="79"/>
                    </a:lnTo>
                    <a:lnTo>
                      <a:pt x="56" y="81"/>
                    </a:lnTo>
                    <a:lnTo>
                      <a:pt x="53" y="83"/>
                    </a:lnTo>
                    <a:lnTo>
                      <a:pt x="49" y="86"/>
                    </a:lnTo>
                    <a:lnTo>
                      <a:pt x="48" y="86"/>
                    </a:lnTo>
                    <a:lnTo>
                      <a:pt x="44" y="87"/>
                    </a:lnTo>
                    <a:lnTo>
                      <a:pt x="39" y="91"/>
                    </a:lnTo>
                    <a:lnTo>
                      <a:pt x="37" y="94"/>
                    </a:lnTo>
                    <a:lnTo>
                      <a:pt x="35" y="95"/>
                    </a:lnTo>
                    <a:lnTo>
                      <a:pt x="35" y="98"/>
                    </a:lnTo>
                    <a:lnTo>
                      <a:pt x="34" y="99"/>
                    </a:lnTo>
                    <a:lnTo>
                      <a:pt x="32" y="101"/>
                    </a:lnTo>
                    <a:lnTo>
                      <a:pt x="32" y="102"/>
                    </a:lnTo>
                    <a:lnTo>
                      <a:pt x="26" y="104"/>
                    </a:lnTo>
                    <a:lnTo>
                      <a:pt x="22" y="104"/>
                    </a:lnTo>
                    <a:lnTo>
                      <a:pt x="22" y="105"/>
                    </a:lnTo>
                    <a:lnTo>
                      <a:pt x="21" y="106"/>
                    </a:lnTo>
                    <a:lnTo>
                      <a:pt x="18" y="111"/>
                    </a:lnTo>
                    <a:lnTo>
                      <a:pt x="15" y="115"/>
                    </a:lnTo>
                    <a:lnTo>
                      <a:pt x="14" y="115"/>
                    </a:lnTo>
                    <a:lnTo>
                      <a:pt x="14" y="116"/>
                    </a:lnTo>
                    <a:lnTo>
                      <a:pt x="13" y="117"/>
                    </a:lnTo>
                    <a:lnTo>
                      <a:pt x="13" y="118"/>
                    </a:lnTo>
                    <a:lnTo>
                      <a:pt x="10" y="118"/>
                    </a:lnTo>
                    <a:lnTo>
                      <a:pt x="9" y="121"/>
                    </a:lnTo>
                    <a:lnTo>
                      <a:pt x="9" y="132"/>
                    </a:lnTo>
                    <a:lnTo>
                      <a:pt x="7" y="132"/>
                    </a:lnTo>
                    <a:lnTo>
                      <a:pt x="7" y="135"/>
                    </a:lnTo>
                    <a:lnTo>
                      <a:pt x="6" y="141"/>
                    </a:lnTo>
                    <a:lnTo>
                      <a:pt x="4" y="145"/>
                    </a:lnTo>
                    <a:lnTo>
                      <a:pt x="4" y="146"/>
                    </a:lnTo>
                    <a:lnTo>
                      <a:pt x="0" y="149"/>
                    </a:lnTo>
                    <a:lnTo>
                      <a:pt x="1" y="154"/>
                    </a:lnTo>
                    <a:lnTo>
                      <a:pt x="2" y="154"/>
                    </a:lnTo>
                    <a:lnTo>
                      <a:pt x="4" y="154"/>
                    </a:lnTo>
                    <a:lnTo>
                      <a:pt x="5" y="154"/>
                    </a:lnTo>
                    <a:lnTo>
                      <a:pt x="6" y="156"/>
                    </a:lnTo>
                    <a:lnTo>
                      <a:pt x="7" y="158"/>
                    </a:lnTo>
                    <a:lnTo>
                      <a:pt x="7" y="160"/>
                    </a:lnTo>
                    <a:lnTo>
                      <a:pt x="9" y="163"/>
                    </a:lnTo>
                    <a:lnTo>
                      <a:pt x="9" y="164"/>
                    </a:lnTo>
                    <a:lnTo>
                      <a:pt x="10" y="164"/>
                    </a:lnTo>
                    <a:lnTo>
                      <a:pt x="10" y="170"/>
                    </a:lnTo>
                    <a:lnTo>
                      <a:pt x="11" y="171"/>
                    </a:lnTo>
                    <a:lnTo>
                      <a:pt x="12" y="172"/>
                    </a:lnTo>
                    <a:lnTo>
                      <a:pt x="13" y="172"/>
                    </a:lnTo>
                    <a:lnTo>
                      <a:pt x="13" y="173"/>
                    </a:lnTo>
                    <a:lnTo>
                      <a:pt x="15" y="192"/>
                    </a:lnTo>
                    <a:lnTo>
                      <a:pt x="21" y="201"/>
                    </a:lnTo>
                    <a:lnTo>
                      <a:pt x="22" y="203"/>
                    </a:lnTo>
                    <a:lnTo>
                      <a:pt x="25" y="206"/>
                    </a:lnTo>
                    <a:lnTo>
                      <a:pt x="25" y="216"/>
                    </a:lnTo>
                    <a:lnTo>
                      <a:pt x="29" y="226"/>
                    </a:lnTo>
                    <a:lnTo>
                      <a:pt x="32" y="226"/>
                    </a:lnTo>
                    <a:lnTo>
                      <a:pt x="32" y="228"/>
                    </a:lnTo>
                    <a:lnTo>
                      <a:pt x="33" y="228"/>
                    </a:lnTo>
                    <a:lnTo>
                      <a:pt x="35" y="229"/>
                    </a:lnTo>
                    <a:lnTo>
                      <a:pt x="35" y="231"/>
                    </a:lnTo>
                    <a:lnTo>
                      <a:pt x="37" y="231"/>
                    </a:lnTo>
                    <a:lnTo>
                      <a:pt x="39" y="234"/>
                    </a:lnTo>
                    <a:lnTo>
                      <a:pt x="44" y="236"/>
                    </a:lnTo>
                    <a:lnTo>
                      <a:pt x="49" y="236"/>
                    </a:lnTo>
                    <a:lnTo>
                      <a:pt x="59" y="240"/>
                    </a:lnTo>
                    <a:lnTo>
                      <a:pt x="59" y="241"/>
                    </a:lnTo>
                    <a:lnTo>
                      <a:pt x="60" y="241"/>
                    </a:lnTo>
                    <a:lnTo>
                      <a:pt x="60" y="245"/>
                    </a:lnTo>
                    <a:lnTo>
                      <a:pt x="61" y="246"/>
                    </a:lnTo>
                    <a:lnTo>
                      <a:pt x="65" y="246"/>
                    </a:lnTo>
                    <a:lnTo>
                      <a:pt x="65" y="247"/>
                    </a:lnTo>
                    <a:lnTo>
                      <a:pt x="68" y="247"/>
                    </a:lnTo>
                    <a:lnTo>
                      <a:pt x="68" y="246"/>
                    </a:lnTo>
                    <a:lnTo>
                      <a:pt x="69" y="246"/>
                    </a:lnTo>
                    <a:lnTo>
                      <a:pt x="69" y="239"/>
                    </a:lnTo>
                    <a:lnTo>
                      <a:pt x="86" y="254"/>
                    </a:lnTo>
                    <a:lnTo>
                      <a:pt x="86" y="258"/>
                    </a:lnTo>
                    <a:lnTo>
                      <a:pt x="87" y="258"/>
                    </a:lnTo>
                    <a:lnTo>
                      <a:pt x="88" y="258"/>
                    </a:lnTo>
                    <a:lnTo>
                      <a:pt x="88" y="261"/>
                    </a:lnTo>
                    <a:lnTo>
                      <a:pt x="89" y="262"/>
                    </a:lnTo>
                    <a:lnTo>
                      <a:pt x="89" y="263"/>
                    </a:lnTo>
                    <a:lnTo>
                      <a:pt x="91" y="265"/>
                    </a:lnTo>
                    <a:lnTo>
                      <a:pt x="89" y="270"/>
                    </a:lnTo>
                    <a:lnTo>
                      <a:pt x="88" y="278"/>
                    </a:lnTo>
                    <a:lnTo>
                      <a:pt x="88" y="281"/>
                    </a:lnTo>
                    <a:lnTo>
                      <a:pt x="86" y="282"/>
                    </a:lnTo>
                    <a:lnTo>
                      <a:pt x="84" y="282"/>
                    </a:lnTo>
                    <a:lnTo>
                      <a:pt x="84" y="283"/>
                    </a:lnTo>
                    <a:lnTo>
                      <a:pt x="86" y="286"/>
                    </a:lnTo>
                    <a:lnTo>
                      <a:pt x="88" y="293"/>
                    </a:lnTo>
                    <a:lnTo>
                      <a:pt x="88" y="294"/>
                    </a:lnTo>
                    <a:lnTo>
                      <a:pt x="89" y="295"/>
                    </a:lnTo>
                    <a:lnTo>
                      <a:pt x="91" y="296"/>
                    </a:lnTo>
                    <a:lnTo>
                      <a:pt x="86" y="301"/>
                    </a:lnTo>
                    <a:lnTo>
                      <a:pt x="86" y="302"/>
                    </a:lnTo>
                    <a:lnTo>
                      <a:pt x="88" y="303"/>
                    </a:lnTo>
                    <a:lnTo>
                      <a:pt x="92" y="303"/>
                    </a:lnTo>
                    <a:lnTo>
                      <a:pt x="75" y="310"/>
                    </a:lnTo>
                    <a:lnTo>
                      <a:pt x="75" y="313"/>
                    </a:lnTo>
                    <a:lnTo>
                      <a:pt x="75" y="318"/>
                    </a:lnTo>
                    <a:lnTo>
                      <a:pt x="75" y="320"/>
                    </a:lnTo>
                    <a:lnTo>
                      <a:pt x="75" y="321"/>
                    </a:lnTo>
                    <a:lnTo>
                      <a:pt x="75" y="322"/>
                    </a:lnTo>
                    <a:lnTo>
                      <a:pt x="73" y="322"/>
                    </a:lnTo>
                    <a:lnTo>
                      <a:pt x="72" y="324"/>
                    </a:lnTo>
                    <a:lnTo>
                      <a:pt x="72" y="325"/>
                    </a:lnTo>
                    <a:lnTo>
                      <a:pt x="71" y="325"/>
                    </a:lnTo>
                    <a:lnTo>
                      <a:pt x="69" y="327"/>
                    </a:lnTo>
                    <a:lnTo>
                      <a:pt x="69" y="328"/>
                    </a:lnTo>
                    <a:lnTo>
                      <a:pt x="68" y="328"/>
                    </a:lnTo>
                    <a:lnTo>
                      <a:pt x="66" y="329"/>
                    </a:lnTo>
                    <a:lnTo>
                      <a:pt x="65" y="329"/>
                    </a:lnTo>
                    <a:lnTo>
                      <a:pt x="65" y="328"/>
                    </a:lnTo>
                    <a:lnTo>
                      <a:pt x="62" y="328"/>
                    </a:lnTo>
                    <a:lnTo>
                      <a:pt x="62" y="327"/>
                    </a:lnTo>
                    <a:lnTo>
                      <a:pt x="59" y="327"/>
                    </a:lnTo>
                    <a:lnTo>
                      <a:pt x="53" y="324"/>
                    </a:lnTo>
                    <a:lnTo>
                      <a:pt x="52" y="323"/>
                    </a:lnTo>
                    <a:lnTo>
                      <a:pt x="45" y="318"/>
                    </a:lnTo>
                    <a:lnTo>
                      <a:pt x="43" y="318"/>
                    </a:lnTo>
                    <a:lnTo>
                      <a:pt x="43" y="327"/>
                    </a:lnTo>
                    <a:lnTo>
                      <a:pt x="44" y="328"/>
                    </a:lnTo>
                    <a:lnTo>
                      <a:pt x="44" y="330"/>
                    </a:lnTo>
                    <a:lnTo>
                      <a:pt x="43" y="332"/>
                    </a:lnTo>
                    <a:lnTo>
                      <a:pt x="41" y="337"/>
                    </a:lnTo>
                    <a:lnTo>
                      <a:pt x="40" y="337"/>
                    </a:lnTo>
                    <a:lnTo>
                      <a:pt x="25" y="348"/>
                    </a:lnTo>
                    <a:lnTo>
                      <a:pt x="26" y="355"/>
                    </a:lnTo>
                    <a:lnTo>
                      <a:pt x="29" y="357"/>
                    </a:lnTo>
                    <a:lnTo>
                      <a:pt x="29" y="360"/>
                    </a:lnTo>
                    <a:lnTo>
                      <a:pt x="28" y="360"/>
                    </a:lnTo>
                    <a:lnTo>
                      <a:pt x="28" y="361"/>
                    </a:lnTo>
                    <a:lnTo>
                      <a:pt x="27" y="362"/>
                    </a:lnTo>
                    <a:lnTo>
                      <a:pt x="27" y="371"/>
                    </a:lnTo>
                    <a:lnTo>
                      <a:pt x="26" y="372"/>
                    </a:lnTo>
                    <a:lnTo>
                      <a:pt x="27" y="377"/>
                    </a:lnTo>
                    <a:lnTo>
                      <a:pt x="28" y="377"/>
                    </a:lnTo>
                    <a:lnTo>
                      <a:pt x="28" y="379"/>
                    </a:lnTo>
                    <a:lnTo>
                      <a:pt x="27" y="380"/>
                    </a:lnTo>
                    <a:lnTo>
                      <a:pt x="26" y="384"/>
                    </a:lnTo>
                  </a:path>
                </a:pathLst>
              </a:custGeom>
              <a:noFill/>
              <a:ln w="7938">
                <a:solidFill>
                  <a:srgbClr val="7979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8" name="Freeform 6617">
                <a:extLst>
                  <a:ext uri="{FF2B5EF4-FFF2-40B4-BE49-F238E27FC236}">
                    <a16:creationId xmlns:a16="http://schemas.microsoft.com/office/drawing/2014/main" id="{17342852-9670-042E-F665-4007461BB3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7" y="1979"/>
                <a:ext cx="73" cy="21"/>
              </a:xfrm>
              <a:custGeom>
                <a:avLst/>
                <a:gdLst>
                  <a:gd name="T0" fmla="*/ 0 w 293"/>
                  <a:gd name="T1" fmla="*/ 83 h 85"/>
                  <a:gd name="T2" fmla="*/ 23 w 293"/>
                  <a:gd name="T3" fmla="*/ 85 h 85"/>
                  <a:gd name="T4" fmla="*/ 57 w 293"/>
                  <a:gd name="T5" fmla="*/ 69 h 85"/>
                  <a:gd name="T6" fmla="*/ 89 w 293"/>
                  <a:gd name="T7" fmla="*/ 61 h 85"/>
                  <a:gd name="T8" fmla="*/ 99 w 293"/>
                  <a:gd name="T9" fmla="*/ 54 h 85"/>
                  <a:gd name="T10" fmla="*/ 117 w 293"/>
                  <a:gd name="T11" fmla="*/ 50 h 85"/>
                  <a:gd name="T12" fmla="*/ 123 w 293"/>
                  <a:gd name="T13" fmla="*/ 41 h 85"/>
                  <a:gd name="T14" fmla="*/ 144 w 293"/>
                  <a:gd name="T15" fmla="*/ 32 h 85"/>
                  <a:gd name="T16" fmla="*/ 145 w 293"/>
                  <a:gd name="T17" fmla="*/ 41 h 85"/>
                  <a:gd name="T18" fmla="*/ 136 w 293"/>
                  <a:gd name="T19" fmla="*/ 45 h 85"/>
                  <a:gd name="T20" fmla="*/ 139 w 293"/>
                  <a:gd name="T21" fmla="*/ 55 h 85"/>
                  <a:gd name="T22" fmla="*/ 148 w 293"/>
                  <a:gd name="T23" fmla="*/ 62 h 85"/>
                  <a:gd name="T24" fmla="*/ 169 w 293"/>
                  <a:gd name="T25" fmla="*/ 61 h 85"/>
                  <a:gd name="T26" fmla="*/ 176 w 293"/>
                  <a:gd name="T27" fmla="*/ 56 h 85"/>
                  <a:gd name="T28" fmla="*/ 183 w 293"/>
                  <a:gd name="T29" fmla="*/ 53 h 85"/>
                  <a:gd name="T30" fmla="*/ 188 w 293"/>
                  <a:gd name="T31" fmla="*/ 61 h 85"/>
                  <a:gd name="T32" fmla="*/ 215 w 293"/>
                  <a:gd name="T33" fmla="*/ 49 h 85"/>
                  <a:gd name="T34" fmla="*/ 217 w 293"/>
                  <a:gd name="T35" fmla="*/ 32 h 85"/>
                  <a:gd name="T36" fmla="*/ 221 w 293"/>
                  <a:gd name="T37" fmla="*/ 29 h 85"/>
                  <a:gd name="T38" fmla="*/ 232 w 293"/>
                  <a:gd name="T39" fmla="*/ 32 h 85"/>
                  <a:gd name="T40" fmla="*/ 243 w 293"/>
                  <a:gd name="T41" fmla="*/ 19 h 85"/>
                  <a:gd name="T42" fmla="*/ 262 w 293"/>
                  <a:gd name="T43" fmla="*/ 27 h 85"/>
                  <a:gd name="T44" fmla="*/ 267 w 293"/>
                  <a:gd name="T45" fmla="*/ 23 h 85"/>
                  <a:gd name="T46" fmla="*/ 288 w 293"/>
                  <a:gd name="T47" fmla="*/ 22 h 85"/>
                  <a:gd name="T48" fmla="*/ 293 w 293"/>
                  <a:gd name="T49" fmla="*/ 0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93" h="85">
                    <a:moveTo>
                      <a:pt x="0" y="83"/>
                    </a:moveTo>
                    <a:lnTo>
                      <a:pt x="23" y="85"/>
                    </a:lnTo>
                    <a:lnTo>
                      <a:pt x="57" y="69"/>
                    </a:lnTo>
                    <a:lnTo>
                      <a:pt x="89" y="61"/>
                    </a:lnTo>
                    <a:lnTo>
                      <a:pt x="99" y="54"/>
                    </a:lnTo>
                    <a:lnTo>
                      <a:pt x="117" y="50"/>
                    </a:lnTo>
                    <a:lnTo>
                      <a:pt x="123" y="41"/>
                    </a:lnTo>
                    <a:lnTo>
                      <a:pt x="144" y="32"/>
                    </a:lnTo>
                    <a:lnTo>
                      <a:pt x="145" y="41"/>
                    </a:lnTo>
                    <a:lnTo>
                      <a:pt x="136" y="45"/>
                    </a:lnTo>
                    <a:lnTo>
                      <a:pt x="139" y="55"/>
                    </a:lnTo>
                    <a:lnTo>
                      <a:pt x="148" y="62"/>
                    </a:lnTo>
                    <a:lnTo>
                      <a:pt x="169" y="61"/>
                    </a:lnTo>
                    <a:lnTo>
                      <a:pt x="176" y="56"/>
                    </a:lnTo>
                    <a:lnTo>
                      <a:pt x="183" y="53"/>
                    </a:lnTo>
                    <a:lnTo>
                      <a:pt x="188" y="61"/>
                    </a:lnTo>
                    <a:lnTo>
                      <a:pt x="215" y="49"/>
                    </a:lnTo>
                    <a:lnTo>
                      <a:pt x="217" y="32"/>
                    </a:lnTo>
                    <a:lnTo>
                      <a:pt x="221" y="29"/>
                    </a:lnTo>
                    <a:lnTo>
                      <a:pt x="232" y="32"/>
                    </a:lnTo>
                    <a:lnTo>
                      <a:pt x="243" y="19"/>
                    </a:lnTo>
                    <a:lnTo>
                      <a:pt x="262" y="27"/>
                    </a:lnTo>
                    <a:lnTo>
                      <a:pt x="267" y="23"/>
                    </a:lnTo>
                    <a:lnTo>
                      <a:pt x="288" y="22"/>
                    </a:lnTo>
                    <a:lnTo>
                      <a:pt x="293" y="0"/>
                    </a:lnTo>
                  </a:path>
                </a:pathLst>
              </a:custGeom>
              <a:noFill/>
              <a:ln w="7938">
                <a:solidFill>
                  <a:srgbClr val="7979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9" name="Freeform 6618">
                <a:extLst>
                  <a:ext uri="{FF2B5EF4-FFF2-40B4-BE49-F238E27FC236}">
                    <a16:creationId xmlns:a16="http://schemas.microsoft.com/office/drawing/2014/main" id="{FC8B473D-68AE-5593-BBED-C2929B3581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6" y="1979"/>
                <a:ext cx="162" cy="61"/>
              </a:xfrm>
              <a:custGeom>
                <a:avLst/>
                <a:gdLst>
                  <a:gd name="T0" fmla="*/ 13 w 648"/>
                  <a:gd name="T1" fmla="*/ 204 h 240"/>
                  <a:gd name="T2" fmla="*/ 18 w 648"/>
                  <a:gd name="T3" fmla="*/ 207 h 240"/>
                  <a:gd name="T4" fmla="*/ 0 w 648"/>
                  <a:gd name="T5" fmla="*/ 202 h 240"/>
                  <a:gd name="T6" fmla="*/ 16 w 648"/>
                  <a:gd name="T7" fmla="*/ 217 h 240"/>
                  <a:gd name="T8" fmla="*/ 37 w 648"/>
                  <a:gd name="T9" fmla="*/ 213 h 240"/>
                  <a:gd name="T10" fmla="*/ 43 w 648"/>
                  <a:gd name="T11" fmla="*/ 217 h 240"/>
                  <a:gd name="T12" fmla="*/ 84 w 648"/>
                  <a:gd name="T13" fmla="*/ 230 h 240"/>
                  <a:gd name="T14" fmla="*/ 105 w 648"/>
                  <a:gd name="T15" fmla="*/ 234 h 240"/>
                  <a:gd name="T16" fmla="*/ 127 w 648"/>
                  <a:gd name="T17" fmla="*/ 240 h 240"/>
                  <a:gd name="T18" fmla="*/ 142 w 648"/>
                  <a:gd name="T19" fmla="*/ 232 h 240"/>
                  <a:gd name="T20" fmla="*/ 155 w 648"/>
                  <a:gd name="T21" fmla="*/ 230 h 240"/>
                  <a:gd name="T22" fmla="*/ 164 w 648"/>
                  <a:gd name="T23" fmla="*/ 224 h 240"/>
                  <a:gd name="T24" fmla="*/ 174 w 648"/>
                  <a:gd name="T25" fmla="*/ 214 h 240"/>
                  <a:gd name="T26" fmla="*/ 199 w 648"/>
                  <a:gd name="T27" fmla="*/ 216 h 240"/>
                  <a:gd name="T28" fmla="*/ 215 w 648"/>
                  <a:gd name="T29" fmla="*/ 207 h 240"/>
                  <a:gd name="T30" fmla="*/ 235 w 648"/>
                  <a:gd name="T31" fmla="*/ 196 h 240"/>
                  <a:gd name="T32" fmla="*/ 242 w 648"/>
                  <a:gd name="T33" fmla="*/ 190 h 240"/>
                  <a:gd name="T34" fmla="*/ 247 w 648"/>
                  <a:gd name="T35" fmla="*/ 192 h 240"/>
                  <a:gd name="T36" fmla="*/ 252 w 648"/>
                  <a:gd name="T37" fmla="*/ 186 h 240"/>
                  <a:gd name="T38" fmla="*/ 256 w 648"/>
                  <a:gd name="T39" fmla="*/ 179 h 240"/>
                  <a:gd name="T40" fmla="*/ 271 w 648"/>
                  <a:gd name="T41" fmla="*/ 184 h 240"/>
                  <a:gd name="T42" fmla="*/ 281 w 648"/>
                  <a:gd name="T43" fmla="*/ 179 h 240"/>
                  <a:gd name="T44" fmla="*/ 290 w 648"/>
                  <a:gd name="T45" fmla="*/ 172 h 240"/>
                  <a:gd name="T46" fmla="*/ 295 w 648"/>
                  <a:gd name="T47" fmla="*/ 162 h 240"/>
                  <a:gd name="T48" fmla="*/ 323 w 648"/>
                  <a:gd name="T49" fmla="*/ 156 h 240"/>
                  <a:gd name="T50" fmla="*/ 332 w 648"/>
                  <a:gd name="T51" fmla="*/ 153 h 240"/>
                  <a:gd name="T52" fmla="*/ 345 w 648"/>
                  <a:gd name="T53" fmla="*/ 147 h 240"/>
                  <a:gd name="T54" fmla="*/ 359 w 648"/>
                  <a:gd name="T55" fmla="*/ 143 h 240"/>
                  <a:gd name="T56" fmla="*/ 375 w 648"/>
                  <a:gd name="T57" fmla="*/ 138 h 240"/>
                  <a:gd name="T58" fmla="*/ 389 w 648"/>
                  <a:gd name="T59" fmla="*/ 142 h 240"/>
                  <a:gd name="T60" fmla="*/ 413 w 648"/>
                  <a:gd name="T61" fmla="*/ 137 h 240"/>
                  <a:gd name="T62" fmla="*/ 434 w 648"/>
                  <a:gd name="T63" fmla="*/ 131 h 240"/>
                  <a:gd name="T64" fmla="*/ 466 w 648"/>
                  <a:gd name="T65" fmla="*/ 119 h 240"/>
                  <a:gd name="T66" fmla="*/ 482 w 648"/>
                  <a:gd name="T67" fmla="*/ 118 h 240"/>
                  <a:gd name="T68" fmla="*/ 482 w 648"/>
                  <a:gd name="T69" fmla="*/ 107 h 240"/>
                  <a:gd name="T70" fmla="*/ 499 w 648"/>
                  <a:gd name="T71" fmla="*/ 103 h 240"/>
                  <a:gd name="T72" fmla="*/ 566 w 648"/>
                  <a:gd name="T73" fmla="*/ 106 h 240"/>
                  <a:gd name="T74" fmla="*/ 588 w 648"/>
                  <a:gd name="T75" fmla="*/ 110 h 240"/>
                  <a:gd name="T76" fmla="*/ 636 w 648"/>
                  <a:gd name="T77" fmla="*/ 115 h 240"/>
                  <a:gd name="T78" fmla="*/ 647 w 648"/>
                  <a:gd name="T79" fmla="*/ 115 h 240"/>
                  <a:gd name="T80" fmla="*/ 633 w 648"/>
                  <a:gd name="T81" fmla="*/ 103 h 240"/>
                  <a:gd name="T82" fmla="*/ 627 w 648"/>
                  <a:gd name="T83" fmla="*/ 101 h 240"/>
                  <a:gd name="T84" fmla="*/ 603 w 648"/>
                  <a:gd name="T85" fmla="*/ 96 h 240"/>
                  <a:gd name="T86" fmla="*/ 589 w 648"/>
                  <a:gd name="T87" fmla="*/ 97 h 240"/>
                  <a:gd name="T88" fmla="*/ 551 w 648"/>
                  <a:gd name="T89" fmla="*/ 81 h 240"/>
                  <a:gd name="T90" fmla="*/ 526 w 648"/>
                  <a:gd name="T91" fmla="*/ 75 h 240"/>
                  <a:gd name="T92" fmla="*/ 514 w 648"/>
                  <a:gd name="T93" fmla="*/ 65 h 240"/>
                  <a:gd name="T94" fmla="*/ 511 w 648"/>
                  <a:gd name="T95" fmla="*/ 60 h 240"/>
                  <a:gd name="T96" fmla="*/ 508 w 648"/>
                  <a:gd name="T97" fmla="*/ 51 h 240"/>
                  <a:gd name="T98" fmla="*/ 495 w 648"/>
                  <a:gd name="T99" fmla="*/ 33 h 240"/>
                  <a:gd name="T100" fmla="*/ 491 w 648"/>
                  <a:gd name="T101" fmla="*/ 21 h 240"/>
                  <a:gd name="T102" fmla="*/ 483 w 648"/>
                  <a:gd name="T103" fmla="*/ 14 h 240"/>
                  <a:gd name="T104" fmla="*/ 471 w 648"/>
                  <a:gd name="T105" fmla="*/ 5 h 240"/>
                  <a:gd name="T106" fmla="*/ 463 w 648"/>
                  <a:gd name="T107" fmla="*/ 3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648" h="240">
                    <a:moveTo>
                      <a:pt x="11" y="205"/>
                    </a:moveTo>
                    <a:lnTo>
                      <a:pt x="12" y="206"/>
                    </a:lnTo>
                    <a:lnTo>
                      <a:pt x="12" y="205"/>
                    </a:lnTo>
                    <a:lnTo>
                      <a:pt x="13" y="205"/>
                    </a:lnTo>
                    <a:lnTo>
                      <a:pt x="13" y="204"/>
                    </a:lnTo>
                    <a:lnTo>
                      <a:pt x="16" y="204"/>
                    </a:lnTo>
                    <a:lnTo>
                      <a:pt x="16" y="205"/>
                    </a:lnTo>
                    <a:lnTo>
                      <a:pt x="17" y="205"/>
                    </a:lnTo>
                    <a:lnTo>
                      <a:pt x="17" y="207"/>
                    </a:lnTo>
                    <a:lnTo>
                      <a:pt x="18" y="207"/>
                    </a:lnTo>
                    <a:lnTo>
                      <a:pt x="18" y="209"/>
                    </a:lnTo>
                    <a:lnTo>
                      <a:pt x="10" y="209"/>
                    </a:lnTo>
                    <a:lnTo>
                      <a:pt x="6" y="207"/>
                    </a:lnTo>
                    <a:lnTo>
                      <a:pt x="2" y="202"/>
                    </a:lnTo>
                    <a:lnTo>
                      <a:pt x="0" y="202"/>
                    </a:lnTo>
                    <a:lnTo>
                      <a:pt x="0" y="204"/>
                    </a:lnTo>
                    <a:lnTo>
                      <a:pt x="1" y="207"/>
                    </a:lnTo>
                    <a:lnTo>
                      <a:pt x="12" y="214"/>
                    </a:lnTo>
                    <a:lnTo>
                      <a:pt x="14" y="218"/>
                    </a:lnTo>
                    <a:lnTo>
                      <a:pt x="16" y="217"/>
                    </a:lnTo>
                    <a:lnTo>
                      <a:pt x="19" y="218"/>
                    </a:lnTo>
                    <a:lnTo>
                      <a:pt x="24" y="217"/>
                    </a:lnTo>
                    <a:lnTo>
                      <a:pt x="29" y="214"/>
                    </a:lnTo>
                    <a:lnTo>
                      <a:pt x="30" y="214"/>
                    </a:lnTo>
                    <a:lnTo>
                      <a:pt x="37" y="213"/>
                    </a:lnTo>
                    <a:lnTo>
                      <a:pt x="37" y="212"/>
                    </a:lnTo>
                    <a:lnTo>
                      <a:pt x="43" y="212"/>
                    </a:lnTo>
                    <a:lnTo>
                      <a:pt x="44" y="213"/>
                    </a:lnTo>
                    <a:lnTo>
                      <a:pt x="44" y="217"/>
                    </a:lnTo>
                    <a:lnTo>
                      <a:pt x="43" y="217"/>
                    </a:lnTo>
                    <a:lnTo>
                      <a:pt x="44" y="225"/>
                    </a:lnTo>
                    <a:lnTo>
                      <a:pt x="46" y="229"/>
                    </a:lnTo>
                    <a:lnTo>
                      <a:pt x="51" y="230"/>
                    </a:lnTo>
                    <a:lnTo>
                      <a:pt x="55" y="231"/>
                    </a:lnTo>
                    <a:lnTo>
                      <a:pt x="84" y="230"/>
                    </a:lnTo>
                    <a:lnTo>
                      <a:pt x="85" y="231"/>
                    </a:lnTo>
                    <a:lnTo>
                      <a:pt x="96" y="232"/>
                    </a:lnTo>
                    <a:lnTo>
                      <a:pt x="100" y="232"/>
                    </a:lnTo>
                    <a:lnTo>
                      <a:pt x="103" y="233"/>
                    </a:lnTo>
                    <a:lnTo>
                      <a:pt x="105" y="234"/>
                    </a:lnTo>
                    <a:lnTo>
                      <a:pt x="108" y="236"/>
                    </a:lnTo>
                    <a:lnTo>
                      <a:pt x="120" y="236"/>
                    </a:lnTo>
                    <a:lnTo>
                      <a:pt x="120" y="239"/>
                    </a:lnTo>
                    <a:lnTo>
                      <a:pt x="126" y="240"/>
                    </a:lnTo>
                    <a:lnTo>
                      <a:pt x="127" y="240"/>
                    </a:lnTo>
                    <a:lnTo>
                      <a:pt x="133" y="239"/>
                    </a:lnTo>
                    <a:lnTo>
                      <a:pt x="136" y="236"/>
                    </a:lnTo>
                    <a:lnTo>
                      <a:pt x="136" y="234"/>
                    </a:lnTo>
                    <a:lnTo>
                      <a:pt x="139" y="231"/>
                    </a:lnTo>
                    <a:lnTo>
                      <a:pt x="142" y="232"/>
                    </a:lnTo>
                    <a:lnTo>
                      <a:pt x="143" y="234"/>
                    </a:lnTo>
                    <a:lnTo>
                      <a:pt x="146" y="233"/>
                    </a:lnTo>
                    <a:lnTo>
                      <a:pt x="148" y="234"/>
                    </a:lnTo>
                    <a:lnTo>
                      <a:pt x="155" y="231"/>
                    </a:lnTo>
                    <a:lnTo>
                      <a:pt x="155" y="230"/>
                    </a:lnTo>
                    <a:lnTo>
                      <a:pt x="156" y="230"/>
                    </a:lnTo>
                    <a:lnTo>
                      <a:pt x="156" y="229"/>
                    </a:lnTo>
                    <a:lnTo>
                      <a:pt x="158" y="229"/>
                    </a:lnTo>
                    <a:lnTo>
                      <a:pt x="164" y="227"/>
                    </a:lnTo>
                    <a:lnTo>
                      <a:pt x="164" y="224"/>
                    </a:lnTo>
                    <a:lnTo>
                      <a:pt x="166" y="222"/>
                    </a:lnTo>
                    <a:lnTo>
                      <a:pt x="171" y="217"/>
                    </a:lnTo>
                    <a:lnTo>
                      <a:pt x="173" y="217"/>
                    </a:lnTo>
                    <a:lnTo>
                      <a:pt x="174" y="216"/>
                    </a:lnTo>
                    <a:lnTo>
                      <a:pt x="174" y="214"/>
                    </a:lnTo>
                    <a:lnTo>
                      <a:pt x="177" y="214"/>
                    </a:lnTo>
                    <a:lnTo>
                      <a:pt x="177" y="213"/>
                    </a:lnTo>
                    <a:lnTo>
                      <a:pt x="195" y="213"/>
                    </a:lnTo>
                    <a:lnTo>
                      <a:pt x="197" y="214"/>
                    </a:lnTo>
                    <a:lnTo>
                      <a:pt x="199" y="216"/>
                    </a:lnTo>
                    <a:lnTo>
                      <a:pt x="204" y="214"/>
                    </a:lnTo>
                    <a:lnTo>
                      <a:pt x="206" y="213"/>
                    </a:lnTo>
                    <a:lnTo>
                      <a:pt x="208" y="213"/>
                    </a:lnTo>
                    <a:lnTo>
                      <a:pt x="209" y="212"/>
                    </a:lnTo>
                    <a:lnTo>
                      <a:pt x="215" y="207"/>
                    </a:lnTo>
                    <a:lnTo>
                      <a:pt x="219" y="207"/>
                    </a:lnTo>
                    <a:lnTo>
                      <a:pt x="224" y="205"/>
                    </a:lnTo>
                    <a:lnTo>
                      <a:pt x="233" y="197"/>
                    </a:lnTo>
                    <a:lnTo>
                      <a:pt x="235" y="197"/>
                    </a:lnTo>
                    <a:lnTo>
                      <a:pt x="235" y="196"/>
                    </a:lnTo>
                    <a:lnTo>
                      <a:pt x="235" y="195"/>
                    </a:lnTo>
                    <a:lnTo>
                      <a:pt x="235" y="192"/>
                    </a:lnTo>
                    <a:lnTo>
                      <a:pt x="240" y="192"/>
                    </a:lnTo>
                    <a:lnTo>
                      <a:pt x="240" y="191"/>
                    </a:lnTo>
                    <a:lnTo>
                      <a:pt x="242" y="190"/>
                    </a:lnTo>
                    <a:lnTo>
                      <a:pt x="240" y="189"/>
                    </a:lnTo>
                    <a:lnTo>
                      <a:pt x="244" y="189"/>
                    </a:lnTo>
                    <a:lnTo>
                      <a:pt x="245" y="190"/>
                    </a:lnTo>
                    <a:lnTo>
                      <a:pt x="245" y="191"/>
                    </a:lnTo>
                    <a:lnTo>
                      <a:pt x="247" y="192"/>
                    </a:lnTo>
                    <a:lnTo>
                      <a:pt x="248" y="193"/>
                    </a:lnTo>
                    <a:lnTo>
                      <a:pt x="248" y="196"/>
                    </a:lnTo>
                    <a:lnTo>
                      <a:pt x="252" y="196"/>
                    </a:lnTo>
                    <a:lnTo>
                      <a:pt x="251" y="191"/>
                    </a:lnTo>
                    <a:lnTo>
                      <a:pt x="252" y="186"/>
                    </a:lnTo>
                    <a:lnTo>
                      <a:pt x="252" y="185"/>
                    </a:lnTo>
                    <a:lnTo>
                      <a:pt x="253" y="183"/>
                    </a:lnTo>
                    <a:lnTo>
                      <a:pt x="253" y="181"/>
                    </a:lnTo>
                    <a:lnTo>
                      <a:pt x="256" y="181"/>
                    </a:lnTo>
                    <a:lnTo>
                      <a:pt x="256" y="179"/>
                    </a:lnTo>
                    <a:lnTo>
                      <a:pt x="259" y="179"/>
                    </a:lnTo>
                    <a:lnTo>
                      <a:pt x="263" y="181"/>
                    </a:lnTo>
                    <a:lnTo>
                      <a:pt x="266" y="183"/>
                    </a:lnTo>
                    <a:lnTo>
                      <a:pt x="268" y="184"/>
                    </a:lnTo>
                    <a:lnTo>
                      <a:pt x="271" y="184"/>
                    </a:lnTo>
                    <a:lnTo>
                      <a:pt x="273" y="183"/>
                    </a:lnTo>
                    <a:lnTo>
                      <a:pt x="279" y="181"/>
                    </a:lnTo>
                    <a:lnTo>
                      <a:pt x="279" y="180"/>
                    </a:lnTo>
                    <a:lnTo>
                      <a:pt x="280" y="180"/>
                    </a:lnTo>
                    <a:lnTo>
                      <a:pt x="281" y="179"/>
                    </a:lnTo>
                    <a:lnTo>
                      <a:pt x="283" y="178"/>
                    </a:lnTo>
                    <a:lnTo>
                      <a:pt x="285" y="175"/>
                    </a:lnTo>
                    <a:lnTo>
                      <a:pt x="287" y="173"/>
                    </a:lnTo>
                    <a:lnTo>
                      <a:pt x="287" y="172"/>
                    </a:lnTo>
                    <a:lnTo>
                      <a:pt x="290" y="172"/>
                    </a:lnTo>
                    <a:lnTo>
                      <a:pt x="290" y="170"/>
                    </a:lnTo>
                    <a:lnTo>
                      <a:pt x="292" y="168"/>
                    </a:lnTo>
                    <a:lnTo>
                      <a:pt x="292" y="165"/>
                    </a:lnTo>
                    <a:lnTo>
                      <a:pt x="293" y="165"/>
                    </a:lnTo>
                    <a:lnTo>
                      <a:pt x="295" y="162"/>
                    </a:lnTo>
                    <a:lnTo>
                      <a:pt x="303" y="159"/>
                    </a:lnTo>
                    <a:lnTo>
                      <a:pt x="306" y="158"/>
                    </a:lnTo>
                    <a:lnTo>
                      <a:pt x="317" y="158"/>
                    </a:lnTo>
                    <a:lnTo>
                      <a:pt x="317" y="157"/>
                    </a:lnTo>
                    <a:lnTo>
                      <a:pt x="323" y="156"/>
                    </a:lnTo>
                    <a:lnTo>
                      <a:pt x="325" y="156"/>
                    </a:lnTo>
                    <a:lnTo>
                      <a:pt x="326" y="154"/>
                    </a:lnTo>
                    <a:lnTo>
                      <a:pt x="327" y="154"/>
                    </a:lnTo>
                    <a:lnTo>
                      <a:pt x="328" y="153"/>
                    </a:lnTo>
                    <a:lnTo>
                      <a:pt x="332" y="153"/>
                    </a:lnTo>
                    <a:lnTo>
                      <a:pt x="332" y="152"/>
                    </a:lnTo>
                    <a:lnTo>
                      <a:pt x="334" y="152"/>
                    </a:lnTo>
                    <a:lnTo>
                      <a:pt x="341" y="148"/>
                    </a:lnTo>
                    <a:lnTo>
                      <a:pt x="342" y="147"/>
                    </a:lnTo>
                    <a:lnTo>
                      <a:pt x="345" y="147"/>
                    </a:lnTo>
                    <a:lnTo>
                      <a:pt x="346" y="146"/>
                    </a:lnTo>
                    <a:lnTo>
                      <a:pt x="347" y="146"/>
                    </a:lnTo>
                    <a:lnTo>
                      <a:pt x="350" y="142"/>
                    </a:lnTo>
                    <a:lnTo>
                      <a:pt x="353" y="142"/>
                    </a:lnTo>
                    <a:lnTo>
                      <a:pt x="359" y="143"/>
                    </a:lnTo>
                    <a:lnTo>
                      <a:pt x="362" y="142"/>
                    </a:lnTo>
                    <a:lnTo>
                      <a:pt x="372" y="142"/>
                    </a:lnTo>
                    <a:lnTo>
                      <a:pt x="375" y="141"/>
                    </a:lnTo>
                    <a:lnTo>
                      <a:pt x="374" y="141"/>
                    </a:lnTo>
                    <a:lnTo>
                      <a:pt x="375" y="138"/>
                    </a:lnTo>
                    <a:lnTo>
                      <a:pt x="374" y="138"/>
                    </a:lnTo>
                    <a:lnTo>
                      <a:pt x="374" y="137"/>
                    </a:lnTo>
                    <a:lnTo>
                      <a:pt x="375" y="136"/>
                    </a:lnTo>
                    <a:lnTo>
                      <a:pt x="389" y="141"/>
                    </a:lnTo>
                    <a:lnTo>
                      <a:pt x="389" y="142"/>
                    </a:lnTo>
                    <a:lnTo>
                      <a:pt x="391" y="142"/>
                    </a:lnTo>
                    <a:lnTo>
                      <a:pt x="392" y="141"/>
                    </a:lnTo>
                    <a:lnTo>
                      <a:pt x="392" y="140"/>
                    </a:lnTo>
                    <a:lnTo>
                      <a:pt x="394" y="138"/>
                    </a:lnTo>
                    <a:lnTo>
                      <a:pt x="413" y="137"/>
                    </a:lnTo>
                    <a:lnTo>
                      <a:pt x="413" y="136"/>
                    </a:lnTo>
                    <a:lnTo>
                      <a:pt x="414" y="136"/>
                    </a:lnTo>
                    <a:lnTo>
                      <a:pt x="416" y="135"/>
                    </a:lnTo>
                    <a:lnTo>
                      <a:pt x="432" y="132"/>
                    </a:lnTo>
                    <a:lnTo>
                      <a:pt x="434" y="131"/>
                    </a:lnTo>
                    <a:lnTo>
                      <a:pt x="436" y="131"/>
                    </a:lnTo>
                    <a:lnTo>
                      <a:pt x="455" y="120"/>
                    </a:lnTo>
                    <a:lnTo>
                      <a:pt x="460" y="118"/>
                    </a:lnTo>
                    <a:lnTo>
                      <a:pt x="466" y="118"/>
                    </a:lnTo>
                    <a:lnTo>
                      <a:pt x="466" y="119"/>
                    </a:lnTo>
                    <a:lnTo>
                      <a:pt x="467" y="119"/>
                    </a:lnTo>
                    <a:lnTo>
                      <a:pt x="467" y="120"/>
                    </a:lnTo>
                    <a:lnTo>
                      <a:pt x="471" y="120"/>
                    </a:lnTo>
                    <a:lnTo>
                      <a:pt x="471" y="119"/>
                    </a:lnTo>
                    <a:lnTo>
                      <a:pt x="482" y="118"/>
                    </a:lnTo>
                    <a:lnTo>
                      <a:pt x="485" y="113"/>
                    </a:lnTo>
                    <a:lnTo>
                      <a:pt x="489" y="112"/>
                    </a:lnTo>
                    <a:lnTo>
                      <a:pt x="489" y="110"/>
                    </a:lnTo>
                    <a:lnTo>
                      <a:pt x="487" y="109"/>
                    </a:lnTo>
                    <a:lnTo>
                      <a:pt x="482" y="107"/>
                    </a:lnTo>
                    <a:lnTo>
                      <a:pt x="482" y="106"/>
                    </a:lnTo>
                    <a:lnTo>
                      <a:pt x="490" y="105"/>
                    </a:lnTo>
                    <a:lnTo>
                      <a:pt x="492" y="107"/>
                    </a:lnTo>
                    <a:lnTo>
                      <a:pt x="498" y="103"/>
                    </a:lnTo>
                    <a:lnTo>
                      <a:pt x="499" y="103"/>
                    </a:lnTo>
                    <a:lnTo>
                      <a:pt x="511" y="105"/>
                    </a:lnTo>
                    <a:lnTo>
                      <a:pt x="514" y="105"/>
                    </a:lnTo>
                    <a:lnTo>
                      <a:pt x="514" y="106"/>
                    </a:lnTo>
                    <a:lnTo>
                      <a:pt x="566" y="105"/>
                    </a:lnTo>
                    <a:lnTo>
                      <a:pt x="566" y="106"/>
                    </a:lnTo>
                    <a:lnTo>
                      <a:pt x="569" y="106"/>
                    </a:lnTo>
                    <a:lnTo>
                      <a:pt x="569" y="107"/>
                    </a:lnTo>
                    <a:lnTo>
                      <a:pt x="572" y="109"/>
                    </a:lnTo>
                    <a:lnTo>
                      <a:pt x="576" y="108"/>
                    </a:lnTo>
                    <a:lnTo>
                      <a:pt x="588" y="110"/>
                    </a:lnTo>
                    <a:lnTo>
                      <a:pt x="621" y="110"/>
                    </a:lnTo>
                    <a:lnTo>
                      <a:pt x="622" y="113"/>
                    </a:lnTo>
                    <a:lnTo>
                      <a:pt x="625" y="114"/>
                    </a:lnTo>
                    <a:lnTo>
                      <a:pt x="635" y="114"/>
                    </a:lnTo>
                    <a:lnTo>
                      <a:pt x="636" y="115"/>
                    </a:lnTo>
                    <a:lnTo>
                      <a:pt x="637" y="118"/>
                    </a:lnTo>
                    <a:lnTo>
                      <a:pt x="642" y="119"/>
                    </a:lnTo>
                    <a:lnTo>
                      <a:pt x="645" y="118"/>
                    </a:lnTo>
                    <a:lnTo>
                      <a:pt x="646" y="115"/>
                    </a:lnTo>
                    <a:lnTo>
                      <a:pt x="647" y="115"/>
                    </a:lnTo>
                    <a:lnTo>
                      <a:pt x="648" y="114"/>
                    </a:lnTo>
                    <a:lnTo>
                      <a:pt x="647" y="113"/>
                    </a:lnTo>
                    <a:lnTo>
                      <a:pt x="647" y="110"/>
                    </a:lnTo>
                    <a:lnTo>
                      <a:pt x="643" y="110"/>
                    </a:lnTo>
                    <a:lnTo>
                      <a:pt x="633" y="103"/>
                    </a:lnTo>
                    <a:lnTo>
                      <a:pt x="632" y="103"/>
                    </a:lnTo>
                    <a:lnTo>
                      <a:pt x="630" y="103"/>
                    </a:lnTo>
                    <a:lnTo>
                      <a:pt x="629" y="102"/>
                    </a:lnTo>
                    <a:lnTo>
                      <a:pt x="629" y="101"/>
                    </a:lnTo>
                    <a:lnTo>
                      <a:pt x="627" y="101"/>
                    </a:lnTo>
                    <a:lnTo>
                      <a:pt x="627" y="99"/>
                    </a:lnTo>
                    <a:lnTo>
                      <a:pt x="625" y="98"/>
                    </a:lnTo>
                    <a:lnTo>
                      <a:pt x="621" y="96"/>
                    </a:lnTo>
                    <a:lnTo>
                      <a:pt x="608" y="97"/>
                    </a:lnTo>
                    <a:lnTo>
                      <a:pt x="603" y="96"/>
                    </a:lnTo>
                    <a:lnTo>
                      <a:pt x="603" y="92"/>
                    </a:lnTo>
                    <a:lnTo>
                      <a:pt x="601" y="92"/>
                    </a:lnTo>
                    <a:lnTo>
                      <a:pt x="600" y="93"/>
                    </a:lnTo>
                    <a:lnTo>
                      <a:pt x="598" y="97"/>
                    </a:lnTo>
                    <a:lnTo>
                      <a:pt x="589" y="97"/>
                    </a:lnTo>
                    <a:lnTo>
                      <a:pt x="572" y="91"/>
                    </a:lnTo>
                    <a:lnTo>
                      <a:pt x="563" y="86"/>
                    </a:lnTo>
                    <a:lnTo>
                      <a:pt x="563" y="83"/>
                    </a:lnTo>
                    <a:lnTo>
                      <a:pt x="553" y="81"/>
                    </a:lnTo>
                    <a:lnTo>
                      <a:pt x="551" y="81"/>
                    </a:lnTo>
                    <a:lnTo>
                      <a:pt x="542" y="80"/>
                    </a:lnTo>
                    <a:lnTo>
                      <a:pt x="534" y="76"/>
                    </a:lnTo>
                    <a:lnTo>
                      <a:pt x="532" y="76"/>
                    </a:lnTo>
                    <a:lnTo>
                      <a:pt x="527" y="75"/>
                    </a:lnTo>
                    <a:lnTo>
                      <a:pt x="526" y="75"/>
                    </a:lnTo>
                    <a:lnTo>
                      <a:pt x="523" y="71"/>
                    </a:lnTo>
                    <a:lnTo>
                      <a:pt x="522" y="70"/>
                    </a:lnTo>
                    <a:lnTo>
                      <a:pt x="522" y="69"/>
                    </a:lnTo>
                    <a:lnTo>
                      <a:pt x="521" y="69"/>
                    </a:lnTo>
                    <a:lnTo>
                      <a:pt x="514" y="65"/>
                    </a:lnTo>
                    <a:lnTo>
                      <a:pt x="514" y="64"/>
                    </a:lnTo>
                    <a:lnTo>
                      <a:pt x="514" y="63"/>
                    </a:lnTo>
                    <a:lnTo>
                      <a:pt x="514" y="61"/>
                    </a:lnTo>
                    <a:lnTo>
                      <a:pt x="512" y="61"/>
                    </a:lnTo>
                    <a:lnTo>
                      <a:pt x="511" y="60"/>
                    </a:lnTo>
                    <a:lnTo>
                      <a:pt x="510" y="59"/>
                    </a:lnTo>
                    <a:lnTo>
                      <a:pt x="510" y="58"/>
                    </a:lnTo>
                    <a:lnTo>
                      <a:pt x="509" y="54"/>
                    </a:lnTo>
                    <a:lnTo>
                      <a:pt x="509" y="53"/>
                    </a:lnTo>
                    <a:lnTo>
                      <a:pt x="508" y="51"/>
                    </a:lnTo>
                    <a:lnTo>
                      <a:pt x="507" y="48"/>
                    </a:lnTo>
                    <a:lnTo>
                      <a:pt x="506" y="47"/>
                    </a:lnTo>
                    <a:lnTo>
                      <a:pt x="507" y="47"/>
                    </a:lnTo>
                    <a:lnTo>
                      <a:pt x="501" y="37"/>
                    </a:lnTo>
                    <a:lnTo>
                      <a:pt x="495" y="33"/>
                    </a:lnTo>
                    <a:lnTo>
                      <a:pt x="495" y="31"/>
                    </a:lnTo>
                    <a:lnTo>
                      <a:pt x="494" y="27"/>
                    </a:lnTo>
                    <a:lnTo>
                      <a:pt x="494" y="26"/>
                    </a:lnTo>
                    <a:lnTo>
                      <a:pt x="493" y="24"/>
                    </a:lnTo>
                    <a:lnTo>
                      <a:pt x="491" y="21"/>
                    </a:lnTo>
                    <a:lnTo>
                      <a:pt x="490" y="20"/>
                    </a:lnTo>
                    <a:lnTo>
                      <a:pt x="487" y="16"/>
                    </a:lnTo>
                    <a:lnTo>
                      <a:pt x="484" y="16"/>
                    </a:lnTo>
                    <a:lnTo>
                      <a:pt x="484" y="14"/>
                    </a:lnTo>
                    <a:lnTo>
                      <a:pt x="483" y="14"/>
                    </a:lnTo>
                    <a:lnTo>
                      <a:pt x="479" y="12"/>
                    </a:lnTo>
                    <a:lnTo>
                      <a:pt x="473" y="12"/>
                    </a:lnTo>
                    <a:lnTo>
                      <a:pt x="472" y="8"/>
                    </a:lnTo>
                    <a:lnTo>
                      <a:pt x="471" y="6"/>
                    </a:lnTo>
                    <a:lnTo>
                      <a:pt x="471" y="5"/>
                    </a:lnTo>
                    <a:lnTo>
                      <a:pt x="468" y="5"/>
                    </a:lnTo>
                    <a:lnTo>
                      <a:pt x="467" y="5"/>
                    </a:lnTo>
                    <a:lnTo>
                      <a:pt x="466" y="4"/>
                    </a:lnTo>
                    <a:lnTo>
                      <a:pt x="464" y="4"/>
                    </a:lnTo>
                    <a:lnTo>
                      <a:pt x="463" y="3"/>
                    </a:lnTo>
                    <a:lnTo>
                      <a:pt x="462" y="3"/>
                    </a:lnTo>
                    <a:lnTo>
                      <a:pt x="460" y="0"/>
                    </a:lnTo>
                  </a:path>
                </a:pathLst>
              </a:custGeom>
              <a:noFill/>
              <a:ln w="7938">
                <a:solidFill>
                  <a:srgbClr val="7979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0" name="Freeform 6619">
                <a:extLst>
                  <a:ext uri="{FF2B5EF4-FFF2-40B4-BE49-F238E27FC236}">
                    <a16:creationId xmlns:a16="http://schemas.microsoft.com/office/drawing/2014/main" id="{248CDE0F-509A-CCF4-C1D9-1094F9E7A9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2" y="1988"/>
                <a:ext cx="45" cy="12"/>
              </a:xfrm>
              <a:custGeom>
                <a:avLst/>
                <a:gdLst>
                  <a:gd name="T0" fmla="*/ 0 w 179"/>
                  <a:gd name="T1" fmla="*/ 0 h 49"/>
                  <a:gd name="T2" fmla="*/ 20 w 179"/>
                  <a:gd name="T3" fmla="*/ 7 h 49"/>
                  <a:gd name="T4" fmla="*/ 41 w 179"/>
                  <a:gd name="T5" fmla="*/ 18 h 49"/>
                  <a:gd name="T6" fmla="*/ 55 w 179"/>
                  <a:gd name="T7" fmla="*/ 18 h 49"/>
                  <a:gd name="T8" fmla="*/ 56 w 179"/>
                  <a:gd name="T9" fmla="*/ 9 h 49"/>
                  <a:gd name="T10" fmla="*/ 73 w 179"/>
                  <a:gd name="T11" fmla="*/ 11 h 49"/>
                  <a:gd name="T12" fmla="*/ 88 w 179"/>
                  <a:gd name="T13" fmla="*/ 16 h 49"/>
                  <a:gd name="T14" fmla="*/ 99 w 179"/>
                  <a:gd name="T15" fmla="*/ 5 h 49"/>
                  <a:gd name="T16" fmla="*/ 112 w 179"/>
                  <a:gd name="T17" fmla="*/ 18 h 49"/>
                  <a:gd name="T18" fmla="*/ 129 w 179"/>
                  <a:gd name="T19" fmla="*/ 16 h 49"/>
                  <a:gd name="T20" fmla="*/ 143 w 179"/>
                  <a:gd name="T21" fmla="*/ 28 h 49"/>
                  <a:gd name="T22" fmla="*/ 143 w 179"/>
                  <a:gd name="T23" fmla="*/ 35 h 49"/>
                  <a:gd name="T24" fmla="*/ 150 w 179"/>
                  <a:gd name="T25" fmla="*/ 35 h 49"/>
                  <a:gd name="T26" fmla="*/ 153 w 179"/>
                  <a:gd name="T27" fmla="*/ 38 h 49"/>
                  <a:gd name="T28" fmla="*/ 171 w 179"/>
                  <a:gd name="T29" fmla="*/ 38 h 49"/>
                  <a:gd name="T30" fmla="*/ 179 w 179"/>
                  <a:gd name="T31" fmla="*/ 4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79" h="49">
                    <a:moveTo>
                      <a:pt x="0" y="0"/>
                    </a:moveTo>
                    <a:lnTo>
                      <a:pt x="20" y="7"/>
                    </a:lnTo>
                    <a:lnTo>
                      <a:pt x="41" y="18"/>
                    </a:lnTo>
                    <a:lnTo>
                      <a:pt x="55" y="18"/>
                    </a:lnTo>
                    <a:lnTo>
                      <a:pt x="56" y="9"/>
                    </a:lnTo>
                    <a:lnTo>
                      <a:pt x="73" y="11"/>
                    </a:lnTo>
                    <a:lnTo>
                      <a:pt x="88" y="16"/>
                    </a:lnTo>
                    <a:lnTo>
                      <a:pt x="99" y="5"/>
                    </a:lnTo>
                    <a:lnTo>
                      <a:pt x="112" y="18"/>
                    </a:lnTo>
                    <a:lnTo>
                      <a:pt x="129" y="16"/>
                    </a:lnTo>
                    <a:lnTo>
                      <a:pt x="143" y="28"/>
                    </a:lnTo>
                    <a:lnTo>
                      <a:pt x="143" y="35"/>
                    </a:lnTo>
                    <a:lnTo>
                      <a:pt x="150" y="35"/>
                    </a:lnTo>
                    <a:lnTo>
                      <a:pt x="153" y="38"/>
                    </a:lnTo>
                    <a:lnTo>
                      <a:pt x="171" y="38"/>
                    </a:lnTo>
                    <a:lnTo>
                      <a:pt x="179" y="49"/>
                    </a:lnTo>
                  </a:path>
                </a:pathLst>
              </a:custGeom>
              <a:noFill/>
              <a:ln w="7938">
                <a:solidFill>
                  <a:srgbClr val="7979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1" name="Freeform 6620">
                <a:extLst>
                  <a:ext uri="{FF2B5EF4-FFF2-40B4-BE49-F238E27FC236}">
                    <a16:creationId xmlns:a16="http://schemas.microsoft.com/office/drawing/2014/main" id="{AB415675-6F71-2DD4-7686-654F6822A2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9" y="2000"/>
                <a:ext cx="38" cy="30"/>
              </a:xfrm>
              <a:custGeom>
                <a:avLst/>
                <a:gdLst>
                  <a:gd name="T0" fmla="*/ 152 w 152"/>
                  <a:gd name="T1" fmla="*/ 0 h 122"/>
                  <a:gd name="T2" fmla="*/ 141 w 152"/>
                  <a:gd name="T3" fmla="*/ 11 h 122"/>
                  <a:gd name="T4" fmla="*/ 143 w 152"/>
                  <a:gd name="T5" fmla="*/ 17 h 122"/>
                  <a:gd name="T6" fmla="*/ 143 w 152"/>
                  <a:gd name="T7" fmla="*/ 34 h 122"/>
                  <a:gd name="T8" fmla="*/ 134 w 152"/>
                  <a:gd name="T9" fmla="*/ 36 h 122"/>
                  <a:gd name="T10" fmla="*/ 125 w 152"/>
                  <a:gd name="T11" fmla="*/ 45 h 122"/>
                  <a:gd name="T12" fmla="*/ 95 w 152"/>
                  <a:gd name="T13" fmla="*/ 56 h 122"/>
                  <a:gd name="T14" fmla="*/ 54 w 152"/>
                  <a:gd name="T15" fmla="*/ 78 h 122"/>
                  <a:gd name="T16" fmla="*/ 33 w 152"/>
                  <a:gd name="T17" fmla="*/ 93 h 122"/>
                  <a:gd name="T18" fmla="*/ 26 w 152"/>
                  <a:gd name="T19" fmla="*/ 87 h 122"/>
                  <a:gd name="T20" fmla="*/ 18 w 152"/>
                  <a:gd name="T21" fmla="*/ 94 h 122"/>
                  <a:gd name="T22" fmla="*/ 14 w 152"/>
                  <a:gd name="T23" fmla="*/ 104 h 122"/>
                  <a:gd name="T24" fmla="*/ 0 w 152"/>
                  <a:gd name="T25" fmla="*/ 122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52" h="122">
                    <a:moveTo>
                      <a:pt x="152" y="0"/>
                    </a:moveTo>
                    <a:lnTo>
                      <a:pt x="141" y="11"/>
                    </a:lnTo>
                    <a:lnTo>
                      <a:pt x="143" y="17"/>
                    </a:lnTo>
                    <a:lnTo>
                      <a:pt x="143" y="34"/>
                    </a:lnTo>
                    <a:lnTo>
                      <a:pt x="134" y="36"/>
                    </a:lnTo>
                    <a:lnTo>
                      <a:pt x="125" y="45"/>
                    </a:lnTo>
                    <a:lnTo>
                      <a:pt x="95" y="56"/>
                    </a:lnTo>
                    <a:lnTo>
                      <a:pt x="54" y="78"/>
                    </a:lnTo>
                    <a:lnTo>
                      <a:pt x="33" y="93"/>
                    </a:lnTo>
                    <a:lnTo>
                      <a:pt x="26" y="87"/>
                    </a:lnTo>
                    <a:lnTo>
                      <a:pt x="18" y="94"/>
                    </a:lnTo>
                    <a:lnTo>
                      <a:pt x="14" y="104"/>
                    </a:lnTo>
                    <a:lnTo>
                      <a:pt x="0" y="122"/>
                    </a:lnTo>
                  </a:path>
                </a:pathLst>
              </a:custGeom>
              <a:noFill/>
              <a:ln w="7938">
                <a:solidFill>
                  <a:srgbClr val="7979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2" name="Freeform 6621">
                <a:extLst>
                  <a:ext uri="{FF2B5EF4-FFF2-40B4-BE49-F238E27FC236}">
                    <a16:creationId xmlns:a16="http://schemas.microsoft.com/office/drawing/2014/main" id="{72FDDA97-A56D-E797-DD65-28DF11832A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9" y="1972"/>
                <a:ext cx="94" cy="79"/>
              </a:xfrm>
              <a:custGeom>
                <a:avLst/>
                <a:gdLst>
                  <a:gd name="T0" fmla="*/ 335 w 376"/>
                  <a:gd name="T1" fmla="*/ 131 h 318"/>
                  <a:gd name="T2" fmla="*/ 341 w 376"/>
                  <a:gd name="T3" fmla="*/ 113 h 318"/>
                  <a:gd name="T4" fmla="*/ 348 w 376"/>
                  <a:gd name="T5" fmla="*/ 118 h 318"/>
                  <a:gd name="T6" fmla="*/ 345 w 376"/>
                  <a:gd name="T7" fmla="*/ 125 h 318"/>
                  <a:gd name="T8" fmla="*/ 354 w 376"/>
                  <a:gd name="T9" fmla="*/ 128 h 318"/>
                  <a:gd name="T10" fmla="*/ 359 w 376"/>
                  <a:gd name="T11" fmla="*/ 109 h 318"/>
                  <a:gd name="T12" fmla="*/ 361 w 376"/>
                  <a:gd name="T13" fmla="*/ 105 h 318"/>
                  <a:gd name="T14" fmla="*/ 372 w 376"/>
                  <a:gd name="T15" fmla="*/ 100 h 318"/>
                  <a:gd name="T16" fmla="*/ 376 w 376"/>
                  <a:gd name="T17" fmla="*/ 94 h 318"/>
                  <a:gd name="T18" fmla="*/ 372 w 376"/>
                  <a:gd name="T19" fmla="*/ 91 h 318"/>
                  <a:gd name="T20" fmla="*/ 367 w 376"/>
                  <a:gd name="T21" fmla="*/ 88 h 318"/>
                  <a:gd name="T22" fmla="*/ 330 w 376"/>
                  <a:gd name="T23" fmla="*/ 96 h 318"/>
                  <a:gd name="T24" fmla="*/ 319 w 376"/>
                  <a:gd name="T25" fmla="*/ 91 h 318"/>
                  <a:gd name="T26" fmla="*/ 314 w 376"/>
                  <a:gd name="T27" fmla="*/ 88 h 318"/>
                  <a:gd name="T28" fmla="*/ 305 w 376"/>
                  <a:gd name="T29" fmla="*/ 82 h 318"/>
                  <a:gd name="T30" fmla="*/ 296 w 376"/>
                  <a:gd name="T31" fmla="*/ 81 h 318"/>
                  <a:gd name="T32" fmla="*/ 299 w 376"/>
                  <a:gd name="T33" fmla="*/ 76 h 318"/>
                  <a:gd name="T34" fmla="*/ 299 w 376"/>
                  <a:gd name="T35" fmla="*/ 69 h 318"/>
                  <a:gd name="T36" fmla="*/ 263 w 376"/>
                  <a:gd name="T37" fmla="*/ 65 h 318"/>
                  <a:gd name="T38" fmla="*/ 256 w 376"/>
                  <a:gd name="T39" fmla="*/ 70 h 318"/>
                  <a:gd name="T40" fmla="*/ 251 w 376"/>
                  <a:gd name="T41" fmla="*/ 70 h 318"/>
                  <a:gd name="T42" fmla="*/ 244 w 376"/>
                  <a:gd name="T43" fmla="*/ 66 h 318"/>
                  <a:gd name="T44" fmla="*/ 227 w 376"/>
                  <a:gd name="T45" fmla="*/ 50 h 318"/>
                  <a:gd name="T46" fmla="*/ 217 w 376"/>
                  <a:gd name="T47" fmla="*/ 61 h 318"/>
                  <a:gd name="T48" fmla="*/ 200 w 376"/>
                  <a:gd name="T49" fmla="*/ 46 h 318"/>
                  <a:gd name="T50" fmla="*/ 188 w 376"/>
                  <a:gd name="T51" fmla="*/ 42 h 318"/>
                  <a:gd name="T52" fmla="*/ 170 w 376"/>
                  <a:gd name="T53" fmla="*/ 42 h 318"/>
                  <a:gd name="T54" fmla="*/ 162 w 376"/>
                  <a:gd name="T55" fmla="*/ 29 h 318"/>
                  <a:gd name="T56" fmla="*/ 152 w 376"/>
                  <a:gd name="T57" fmla="*/ 16 h 318"/>
                  <a:gd name="T58" fmla="*/ 145 w 376"/>
                  <a:gd name="T59" fmla="*/ 13 h 318"/>
                  <a:gd name="T60" fmla="*/ 120 w 376"/>
                  <a:gd name="T61" fmla="*/ 6 h 318"/>
                  <a:gd name="T62" fmla="*/ 111 w 376"/>
                  <a:gd name="T63" fmla="*/ 0 h 318"/>
                  <a:gd name="T64" fmla="*/ 106 w 376"/>
                  <a:gd name="T65" fmla="*/ 6 h 318"/>
                  <a:gd name="T66" fmla="*/ 102 w 376"/>
                  <a:gd name="T67" fmla="*/ 12 h 318"/>
                  <a:gd name="T68" fmla="*/ 86 w 376"/>
                  <a:gd name="T69" fmla="*/ 14 h 318"/>
                  <a:gd name="T70" fmla="*/ 71 w 376"/>
                  <a:gd name="T71" fmla="*/ 16 h 318"/>
                  <a:gd name="T72" fmla="*/ 66 w 376"/>
                  <a:gd name="T73" fmla="*/ 24 h 318"/>
                  <a:gd name="T74" fmla="*/ 43 w 376"/>
                  <a:gd name="T75" fmla="*/ 46 h 318"/>
                  <a:gd name="T76" fmla="*/ 30 w 376"/>
                  <a:gd name="T77" fmla="*/ 81 h 318"/>
                  <a:gd name="T78" fmla="*/ 9 w 376"/>
                  <a:gd name="T79" fmla="*/ 96 h 318"/>
                  <a:gd name="T80" fmla="*/ 9 w 376"/>
                  <a:gd name="T81" fmla="*/ 101 h 318"/>
                  <a:gd name="T82" fmla="*/ 19 w 376"/>
                  <a:gd name="T83" fmla="*/ 106 h 318"/>
                  <a:gd name="T84" fmla="*/ 11 w 376"/>
                  <a:gd name="T85" fmla="*/ 118 h 318"/>
                  <a:gd name="T86" fmla="*/ 8 w 376"/>
                  <a:gd name="T87" fmla="*/ 128 h 318"/>
                  <a:gd name="T88" fmla="*/ 12 w 376"/>
                  <a:gd name="T89" fmla="*/ 149 h 318"/>
                  <a:gd name="T90" fmla="*/ 11 w 376"/>
                  <a:gd name="T91" fmla="*/ 161 h 318"/>
                  <a:gd name="T92" fmla="*/ 1 w 376"/>
                  <a:gd name="T93" fmla="*/ 172 h 318"/>
                  <a:gd name="T94" fmla="*/ 1 w 376"/>
                  <a:gd name="T95" fmla="*/ 177 h 318"/>
                  <a:gd name="T96" fmla="*/ 6 w 376"/>
                  <a:gd name="T97" fmla="*/ 183 h 318"/>
                  <a:gd name="T98" fmla="*/ 14 w 376"/>
                  <a:gd name="T99" fmla="*/ 216 h 318"/>
                  <a:gd name="T100" fmla="*/ 17 w 376"/>
                  <a:gd name="T101" fmla="*/ 223 h 318"/>
                  <a:gd name="T102" fmla="*/ 28 w 376"/>
                  <a:gd name="T103" fmla="*/ 239 h 318"/>
                  <a:gd name="T104" fmla="*/ 53 w 376"/>
                  <a:gd name="T105" fmla="*/ 284 h 318"/>
                  <a:gd name="T106" fmla="*/ 50 w 376"/>
                  <a:gd name="T107" fmla="*/ 301 h 318"/>
                  <a:gd name="T108" fmla="*/ 50 w 376"/>
                  <a:gd name="T109" fmla="*/ 306 h 3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76" h="318">
                    <a:moveTo>
                      <a:pt x="332" y="137"/>
                    </a:moveTo>
                    <a:lnTo>
                      <a:pt x="333" y="133"/>
                    </a:lnTo>
                    <a:lnTo>
                      <a:pt x="334" y="133"/>
                    </a:lnTo>
                    <a:lnTo>
                      <a:pt x="335" y="131"/>
                    </a:lnTo>
                    <a:lnTo>
                      <a:pt x="342" y="126"/>
                    </a:lnTo>
                    <a:lnTo>
                      <a:pt x="343" y="122"/>
                    </a:lnTo>
                    <a:lnTo>
                      <a:pt x="342" y="118"/>
                    </a:lnTo>
                    <a:lnTo>
                      <a:pt x="341" y="113"/>
                    </a:lnTo>
                    <a:lnTo>
                      <a:pt x="344" y="115"/>
                    </a:lnTo>
                    <a:lnTo>
                      <a:pt x="345" y="116"/>
                    </a:lnTo>
                    <a:lnTo>
                      <a:pt x="346" y="118"/>
                    </a:lnTo>
                    <a:lnTo>
                      <a:pt x="348" y="118"/>
                    </a:lnTo>
                    <a:lnTo>
                      <a:pt x="348" y="121"/>
                    </a:lnTo>
                    <a:lnTo>
                      <a:pt x="346" y="124"/>
                    </a:lnTo>
                    <a:lnTo>
                      <a:pt x="345" y="124"/>
                    </a:lnTo>
                    <a:lnTo>
                      <a:pt x="345" y="125"/>
                    </a:lnTo>
                    <a:lnTo>
                      <a:pt x="344" y="126"/>
                    </a:lnTo>
                    <a:lnTo>
                      <a:pt x="345" y="132"/>
                    </a:lnTo>
                    <a:lnTo>
                      <a:pt x="348" y="131"/>
                    </a:lnTo>
                    <a:lnTo>
                      <a:pt x="354" y="128"/>
                    </a:lnTo>
                    <a:lnTo>
                      <a:pt x="357" y="123"/>
                    </a:lnTo>
                    <a:lnTo>
                      <a:pt x="359" y="121"/>
                    </a:lnTo>
                    <a:lnTo>
                      <a:pt x="359" y="113"/>
                    </a:lnTo>
                    <a:lnTo>
                      <a:pt x="359" y="109"/>
                    </a:lnTo>
                    <a:lnTo>
                      <a:pt x="359" y="108"/>
                    </a:lnTo>
                    <a:lnTo>
                      <a:pt x="360" y="106"/>
                    </a:lnTo>
                    <a:lnTo>
                      <a:pt x="361" y="106"/>
                    </a:lnTo>
                    <a:lnTo>
                      <a:pt x="361" y="105"/>
                    </a:lnTo>
                    <a:lnTo>
                      <a:pt x="367" y="101"/>
                    </a:lnTo>
                    <a:lnTo>
                      <a:pt x="371" y="101"/>
                    </a:lnTo>
                    <a:lnTo>
                      <a:pt x="371" y="100"/>
                    </a:lnTo>
                    <a:lnTo>
                      <a:pt x="372" y="100"/>
                    </a:lnTo>
                    <a:lnTo>
                      <a:pt x="372" y="99"/>
                    </a:lnTo>
                    <a:lnTo>
                      <a:pt x="373" y="99"/>
                    </a:lnTo>
                    <a:lnTo>
                      <a:pt x="374" y="97"/>
                    </a:lnTo>
                    <a:lnTo>
                      <a:pt x="376" y="94"/>
                    </a:lnTo>
                    <a:lnTo>
                      <a:pt x="376" y="93"/>
                    </a:lnTo>
                    <a:lnTo>
                      <a:pt x="374" y="93"/>
                    </a:lnTo>
                    <a:lnTo>
                      <a:pt x="373" y="91"/>
                    </a:lnTo>
                    <a:lnTo>
                      <a:pt x="372" y="91"/>
                    </a:lnTo>
                    <a:lnTo>
                      <a:pt x="371" y="90"/>
                    </a:lnTo>
                    <a:lnTo>
                      <a:pt x="370" y="89"/>
                    </a:lnTo>
                    <a:lnTo>
                      <a:pt x="368" y="89"/>
                    </a:lnTo>
                    <a:lnTo>
                      <a:pt x="367" y="88"/>
                    </a:lnTo>
                    <a:lnTo>
                      <a:pt x="352" y="91"/>
                    </a:lnTo>
                    <a:lnTo>
                      <a:pt x="348" y="93"/>
                    </a:lnTo>
                    <a:lnTo>
                      <a:pt x="344" y="95"/>
                    </a:lnTo>
                    <a:lnTo>
                      <a:pt x="330" y="96"/>
                    </a:lnTo>
                    <a:lnTo>
                      <a:pt x="328" y="95"/>
                    </a:lnTo>
                    <a:lnTo>
                      <a:pt x="326" y="93"/>
                    </a:lnTo>
                    <a:lnTo>
                      <a:pt x="326" y="91"/>
                    </a:lnTo>
                    <a:lnTo>
                      <a:pt x="319" y="91"/>
                    </a:lnTo>
                    <a:lnTo>
                      <a:pt x="318" y="90"/>
                    </a:lnTo>
                    <a:lnTo>
                      <a:pt x="315" y="90"/>
                    </a:lnTo>
                    <a:lnTo>
                      <a:pt x="315" y="88"/>
                    </a:lnTo>
                    <a:lnTo>
                      <a:pt x="314" y="88"/>
                    </a:lnTo>
                    <a:lnTo>
                      <a:pt x="313" y="86"/>
                    </a:lnTo>
                    <a:lnTo>
                      <a:pt x="308" y="84"/>
                    </a:lnTo>
                    <a:lnTo>
                      <a:pt x="307" y="84"/>
                    </a:lnTo>
                    <a:lnTo>
                      <a:pt x="305" y="82"/>
                    </a:lnTo>
                    <a:lnTo>
                      <a:pt x="303" y="83"/>
                    </a:lnTo>
                    <a:lnTo>
                      <a:pt x="299" y="83"/>
                    </a:lnTo>
                    <a:lnTo>
                      <a:pt x="298" y="82"/>
                    </a:lnTo>
                    <a:lnTo>
                      <a:pt x="296" y="81"/>
                    </a:lnTo>
                    <a:lnTo>
                      <a:pt x="296" y="78"/>
                    </a:lnTo>
                    <a:lnTo>
                      <a:pt x="298" y="78"/>
                    </a:lnTo>
                    <a:lnTo>
                      <a:pt x="299" y="77"/>
                    </a:lnTo>
                    <a:lnTo>
                      <a:pt x="299" y="76"/>
                    </a:lnTo>
                    <a:lnTo>
                      <a:pt x="301" y="73"/>
                    </a:lnTo>
                    <a:lnTo>
                      <a:pt x="301" y="71"/>
                    </a:lnTo>
                    <a:lnTo>
                      <a:pt x="299" y="70"/>
                    </a:lnTo>
                    <a:lnTo>
                      <a:pt x="299" y="69"/>
                    </a:lnTo>
                    <a:lnTo>
                      <a:pt x="277" y="62"/>
                    </a:lnTo>
                    <a:lnTo>
                      <a:pt x="277" y="63"/>
                    </a:lnTo>
                    <a:lnTo>
                      <a:pt x="269" y="67"/>
                    </a:lnTo>
                    <a:lnTo>
                      <a:pt x="263" y="65"/>
                    </a:lnTo>
                    <a:lnTo>
                      <a:pt x="260" y="68"/>
                    </a:lnTo>
                    <a:lnTo>
                      <a:pt x="259" y="69"/>
                    </a:lnTo>
                    <a:lnTo>
                      <a:pt x="259" y="70"/>
                    </a:lnTo>
                    <a:lnTo>
                      <a:pt x="256" y="70"/>
                    </a:lnTo>
                    <a:lnTo>
                      <a:pt x="256" y="67"/>
                    </a:lnTo>
                    <a:lnTo>
                      <a:pt x="252" y="67"/>
                    </a:lnTo>
                    <a:lnTo>
                      <a:pt x="251" y="68"/>
                    </a:lnTo>
                    <a:lnTo>
                      <a:pt x="251" y="70"/>
                    </a:lnTo>
                    <a:lnTo>
                      <a:pt x="250" y="71"/>
                    </a:lnTo>
                    <a:lnTo>
                      <a:pt x="247" y="71"/>
                    </a:lnTo>
                    <a:lnTo>
                      <a:pt x="245" y="70"/>
                    </a:lnTo>
                    <a:lnTo>
                      <a:pt x="244" y="66"/>
                    </a:lnTo>
                    <a:lnTo>
                      <a:pt x="242" y="62"/>
                    </a:lnTo>
                    <a:lnTo>
                      <a:pt x="242" y="61"/>
                    </a:lnTo>
                    <a:lnTo>
                      <a:pt x="239" y="57"/>
                    </a:lnTo>
                    <a:lnTo>
                      <a:pt x="227" y="50"/>
                    </a:lnTo>
                    <a:lnTo>
                      <a:pt x="225" y="51"/>
                    </a:lnTo>
                    <a:lnTo>
                      <a:pt x="225" y="62"/>
                    </a:lnTo>
                    <a:lnTo>
                      <a:pt x="217" y="62"/>
                    </a:lnTo>
                    <a:lnTo>
                      <a:pt x="217" y="61"/>
                    </a:lnTo>
                    <a:lnTo>
                      <a:pt x="216" y="61"/>
                    </a:lnTo>
                    <a:lnTo>
                      <a:pt x="215" y="54"/>
                    </a:lnTo>
                    <a:lnTo>
                      <a:pt x="214" y="51"/>
                    </a:lnTo>
                    <a:lnTo>
                      <a:pt x="200" y="46"/>
                    </a:lnTo>
                    <a:lnTo>
                      <a:pt x="192" y="46"/>
                    </a:lnTo>
                    <a:lnTo>
                      <a:pt x="189" y="43"/>
                    </a:lnTo>
                    <a:lnTo>
                      <a:pt x="188" y="43"/>
                    </a:lnTo>
                    <a:lnTo>
                      <a:pt x="188" y="42"/>
                    </a:lnTo>
                    <a:lnTo>
                      <a:pt x="184" y="42"/>
                    </a:lnTo>
                    <a:lnTo>
                      <a:pt x="181" y="41"/>
                    </a:lnTo>
                    <a:lnTo>
                      <a:pt x="175" y="42"/>
                    </a:lnTo>
                    <a:lnTo>
                      <a:pt x="170" y="42"/>
                    </a:lnTo>
                    <a:lnTo>
                      <a:pt x="166" y="40"/>
                    </a:lnTo>
                    <a:lnTo>
                      <a:pt x="165" y="40"/>
                    </a:lnTo>
                    <a:lnTo>
                      <a:pt x="165" y="31"/>
                    </a:lnTo>
                    <a:lnTo>
                      <a:pt x="162" y="29"/>
                    </a:lnTo>
                    <a:lnTo>
                      <a:pt x="161" y="28"/>
                    </a:lnTo>
                    <a:lnTo>
                      <a:pt x="154" y="24"/>
                    </a:lnTo>
                    <a:lnTo>
                      <a:pt x="153" y="24"/>
                    </a:lnTo>
                    <a:lnTo>
                      <a:pt x="152" y="16"/>
                    </a:lnTo>
                    <a:lnTo>
                      <a:pt x="150" y="15"/>
                    </a:lnTo>
                    <a:lnTo>
                      <a:pt x="148" y="16"/>
                    </a:lnTo>
                    <a:lnTo>
                      <a:pt x="148" y="15"/>
                    </a:lnTo>
                    <a:lnTo>
                      <a:pt x="145" y="13"/>
                    </a:lnTo>
                    <a:lnTo>
                      <a:pt x="137" y="7"/>
                    </a:lnTo>
                    <a:lnTo>
                      <a:pt x="136" y="7"/>
                    </a:lnTo>
                    <a:lnTo>
                      <a:pt x="135" y="6"/>
                    </a:lnTo>
                    <a:lnTo>
                      <a:pt x="120" y="6"/>
                    </a:lnTo>
                    <a:lnTo>
                      <a:pt x="118" y="2"/>
                    </a:lnTo>
                    <a:lnTo>
                      <a:pt x="115" y="2"/>
                    </a:lnTo>
                    <a:lnTo>
                      <a:pt x="113" y="0"/>
                    </a:lnTo>
                    <a:lnTo>
                      <a:pt x="111" y="0"/>
                    </a:lnTo>
                    <a:lnTo>
                      <a:pt x="109" y="1"/>
                    </a:lnTo>
                    <a:lnTo>
                      <a:pt x="107" y="2"/>
                    </a:lnTo>
                    <a:lnTo>
                      <a:pt x="106" y="5"/>
                    </a:lnTo>
                    <a:lnTo>
                      <a:pt x="106" y="6"/>
                    </a:lnTo>
                    <a:lnTo>
                      <a:pt x="105" y="6"/>
                    </a:lnTo>
                    <a:lnTo>
                      <a:pt x="103" y="10"/>
                    </a:lnTo>
                    <a:lnTo>
                      <a:pt x="102" y="11"/>
                    </a:lnTo>
                    <a:lnTo>
                      <a:pt x="102" y="12"/>
                    </a:lnTo>
                    <a:lnTo>
                      <a:pt x="100" y="12"/>
                    </a:lnTo>
                    <a:lnTo>
                      <a:pt x="88" y="15"/>
                    </a:lnTo>
                    <a:lnTo>
                      <a:pt x="87" y="14"/>
                    </a:lnTo>
                    <a:lnTo>
                      <a:pt x="86" y="14"/>
                    </a:lnTo>
                    <a:lnTo>
                      <a:pt x="85" y="13"/>
                    </a:lnTo>
                    <a:lnTo>
                      <a:pt x="83" y="12"/>
                    </a:lnTo>
                    <a:lnTo>
                      <a:pt x="78" y="12"/>
                    </a:lnTo>
                    <a:lnTo>
                      <a:pt x="71" y="16"/>
                    </a:lnTo>
                    <a:lnTo>
                      <a:pt x="70" y="19"/>
                    </a:lnTo>
                    <a:lnTo>
                      <a:pt x="69" y="19"/>
                    </a:lnTo>
                    <a:lnTo>
                      <a:pt x="67" y="24"/>
                    </a:lnTo>
                    <a:lnTo>
                      <a:pt x="66" y="24"/>
                    </a:lnTo>
                    <a:lnTo>
                      <a:pt x="64" y="24"/>
                    </a:lnTo>
                    <a:lnTo>
                      <a:pt x="55" y="26"/>
                    </a:lnTo>
                    <a:lnTo>
                      <a:pt x="50" y="30"/>
                    </a:lnTo>
                    <a:lnTo>
                      <a:pt x="43" y="46"/>
                    </a:lnTo>
                    <a:lnTo>
                      <a:pt x="33" y="58"/>
                    </a:lnTo>
                    <a:lnTo>
                      <a:pt x="32" y="60"/>
                    </a:lnTo>
                    <a:lnTo>
                      <a:pt x="32" y="77"/>
                    </a:lnTo>
                    <a:lnTo>
                      <a:pt x="30" y="81"/>
                    </a:lnTo>
                    <a:lnTo>
                      <a:pt x="14" y="91"/>
                    </a:lnTo>
                    <a:lnTo>
                      <a:pt x="13" y="91"/>
                    </a:lnTo>
                    <a:lnTo>
                      <a:pt x="10" y="95"/>
                    </a:lnTo>
                    <a:lnTo>
                      <a:pt x="9" y="96"/>
                    </a:lnTo>
                    <a:lnTo>
                      <a:pt x="9" y="97"/>
                    </a:lnTo>
                    <a:lnTo>
                      <a:pt x="10" y="99"/>
                    </a:lnTo>
                    <a:lnTo>
                      <a:pt x="9" y="99"/>
                    </a:lnTo>
                    <a:lnTo>
                      <a:pt x="9" y="101"/>
                    </a:lnTo>
                    <a:lnTo>
                      <a:pt x="10" y="104"/>
                    </a:lnTo>
                    <a:lnTo>
                      <a:pt x="10" y="105"/>
                    </a:lnTo>
                    <a:lnTo>
                      <a:pt x="14" y="106"/>
                    </a:lnTo>
                    <a:lnTo>
                      <a:pt x="19" y="106"/>
                    </a:lnTo>
                    <a:lnTo>
                      <a:pt x="19" y="109"/>
                    </a:lnTo>
                    <a:lnTo>
                      <a:pt x="22" y="109"/>
                    </a:lnTo>
                    <a:lnTo>
                      <a:pt x="22" y="110"/>
                    </a:lnTo>
                    <a:lnTo>
                      <a:pt x="11" y="118"/>
                    </a:lnTo>
                    <a:lnTo>
                      <a:pt x="11" y="121"/>
                    </a:lnTo>
                    <a:lnTo>
                      <a:pt x="10" y="123"/>
                    </a:lnTo>
                    <a:lnTo>
                      <a:pt x="10" y="124"/>
                    </a:lnTo>
                    <a:lnTo>
                      <a:pt x="8" y="128"/>
                    </a:lnTo>
                    <a:lnTo>
                      <a:pt x="8" y="133"/>
                    </a:lnTo>
                    <a:lnTo>
                      <a:pt x="12" y="145"/>
                    </a:lnTo>
                    <a:lnTo>
                      <a:pt x="13" y="149"/>
                    </a:lnTo>
                    <a:lnTo>
                      <a:pt x="12" y="149"/>
                    </a:lnTo>
                    <a:lnTo>
                      <a:pt x="12" y="151"/>
                    </a:lnTo>
                    <a:lnTo>
                      <a:pt x="11" y="153"/>
                    </a:lnTo>
                    <a:lnTo>
                      <a:pt x="10" y="154"/>
                    </a:lnTo>
                    <a:lnTo>
                      <a:pt x="11" y="161"/>
                    </a:lnTo>
                    <a:lnTo>
                      <a:pt x="10" y="162"/>
                    </a:lnTo>
                    <a:lnTo>
                      <a:pt x="10" y="168"/>
                    </a:lnTo>
                    <a:lnTo>
                      <a:pt x="4" y="170"/>
                    </a:lnTo>
                    <a:lnTo>
                      <a:pt x="1" y="172"/>
                    </a:lnTo>
                    <a:lnTo>
                      <a:pt x="0" y="172"/>
                    </a:lnTo>
                    <a:lnTo>
                      <a:pt x="0" y="176"/>
                    </a:lnTo>
                    <a:lnTo>
                      <a:pt x="1" y="176"/>
                    </a:lnTo>
                    <a:lnTo>
                      <a:pt x="1" y="177"/>
                    </a:lnTo>
                    <a:lnTo>
                      <a:pt x="3" y="178"/>
                    </a:lnTo>
                    <a:lnTo>
                      <a:pt x="3" y="182"/>
                    </a:lnTo>
                    <a:lnTo>
                      <a:pt x="4" y="183"/>
                    </a:lnTo>
                    <a:lnTo>
                      <a:pt x="6" y="183"/>
                    </a:lnTo>
                    <a:lnTo>
                      <a:pt x="6" y="192"/>
                    </a:lnTo>
                    <a:lnTo>
                      <a:pt x="11" y="202"/>
                    </a:lnTo>
                    <a:lnTo>
                      <a:pt x="14" y="215"/>
                    </a:lnTo>
                    <a:lnTo>
                      <a:pt x="14" y="216"/>
                    </a:lnTo>
                    <a:lnTo>
                      <a:pt x="16" y="220"/>
                    </a:lnTo>
                    <a:lnTo>
                      <a:pt x="16" y="222"/>
                    </a:lnTo>
                    <a:lnTo>
                      <a:pt x="17" y="222"/>
                    </a:lnTo>
                    <a:lnTo>
                      <a:pt x="17" y="223"/>
                    </a:lnTo>
                    <a:lnTo>
                      <a:pt x="19" y="230"/>
                    </a:lnTo>
                    <a:lnTo>
                      <a:pt x="22" y="232"/>
                    </a:lnTo>
                    <a:lnTo>
                      <a:pt x="23" y="234"/>
                    </a:lnTo>
                    <a:lnTo>
                      <a:pt x="28" y="239"/>
                    </a:lnTo>
                    <a:lnTo>
                      <a:pt x="30" y="239"/>
                    </a:lnTo>
                    <a:lnTo>
                      <a:pt x="47" y="255"/>
                    </a:lnTo>
                    <a:lnTo>
                      <a:pt x="52" y="263"/>
                    </a:lnTo>
                    <a:lnTo>
                      <a:pt x="53" y="284"/>
                    </a:lnTo>
                    <a:lnTo>
                      <a:pt x="54" y="286"/>
                    </a:lnTo>
                    <a:lnTo>
                      <a:pt x="52" y="288"/>
                    </a:lnTo>
                    <a:lnTo>
                      <a:pt x="52" y="293"/>
                    </a:lnTo>
                    <a:lnTo>
                      <a:pt x="50" y="301"/>
                    </a:lnTo>
                    <a:lnTo>
                      <a:pt x="50" y="302"/>
                    </a:lnTo>
                    <a:lnTo>
                      <a:pt x="49" y="303"/>
                    </a:lnTo>
                    <a:lnTo>
                      <a:pt x="49" y="305"/>
                    </a:lnTo>
                    <a:lnTo>
                      <a:pt x="50" y="306"/>
                    </a:lnTo>
                    <a:lnTo>
                      <a:pt x="50" y="309"/>
                    </a:lnTo>
                    <a:lnTo>
                      <a:pt x="54" y="316"/>
                    </a:lnTo>
                    <a:lnTo>
                      <a:pt x="56" y="318"/>
                    </a:lnTo>
                  </a:path>
                </a:pathLst>
              </a:custGeom>
              <a:noFill/>
              <a:ln w="7938">
                <a:solidFill>
                  <a:srgbClr val="7979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3" name="Freeform 6622">
                <a:extLst>
                  <a:ext uri="{FF2B5EF4-FFF2-40B4-BE49-F238E27FC236}">
                    <a16:creationId xmlns:a16="http://schemas.microsoft.com/office/drawing/2014/main" id="{8CBE171B-D19B-EBF1-3D98-53F80C0AA3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4" y="2053"/>
                <a:ext cx="100" cy="44"/>
              </a:xfrm>
              <a:custGeom>
                <a:avLst/>
                <a:gdLst>
                  <a:gd name="T0" fmla="*/ 0 w 399"/>
                  <a:gd name="T1" fmla="*/ 0 h 176"/>
                  <a:gd name="T2" fmla="*/ 13 w 399"/>
                  <a:gd name="T3" fmla="*/ 0 h 176"/>
                  <a:gd name="T4" fmla="*/ 27 w 399"/>
                  <a:gd name="T5" fmla="*/ 12 h 176"/>
                  <a:gd name="T6" fmla="*/ 46 w 399"/>
                  <a:gd name="T7" fmla="*/ 11 h 176"/>
                  <a:gd name="T8" fmla="*/ 61 w 399"/>
                  <a:gd name="T9" fmla="*/ 3 h 176"/>
                  <a:gd name="T10" fmla="*/ 75 w 399"/>
                  <a:gd name="T11" fmla="*/ 3 h 176"/>
                  <a:gd name="T12" fmla="*/ 87 w 399"/>
                  <a:gd name="T13" fmla="*/ 8 h 176"/>
                  <a:gd name="T14" fmla="*/ 95 w 399"/>
                  <a:gd name="T15" fmla="*/ 33 h 176"/>
                  <a:gd name="T16" fmla="*/ 97 w 399"/>
                  <a:gd name="T17" fmla="*/ 51 h 176"/>
                  <a:gd name="T18" fmla="*/ 109 w 399"/>
                  <a:gd name="T19" fmla="*/ 76 h 176"/>
                  <a:gd name="T20" fmla="*/ 111 w 399"/>
                  <a:gd name="T21" fmla="*/ 94 h 176"/>
                  <a:gd name="T22" fmla="*/ 125 w 399"/>
                  <a:gd name="T23" fmla="*/ 100 h 176"/>
                  <a:gd name="T24" fmla="*/ 129 w 399"/>
                  <a:gd name="T25" fmla="*/ 116 h 176"/>
                  <a:gd name="T26" fmla="*/ 136 w 399"/>
                  <a:gd name="T27" fmla="*/ 124 h 176"/>
                  <a:gd name="T28" fmla="*/ 145 w 399"/>
                  <a:gd name="T29" fmla="*/ 124 h 176"/>
                  <a:gd name="T30" fmla="*/ 156 w 399"/>
                  <a:gd name="T31" fmla="*/ 120 h 176"/>
                  <a:gd name="T32" fmla="*/ 160 w 399"/>
                  <a:gd name="T33" fmla="*/ 124 h 176"/>
                  <a:gd name="T34" fmla="*/ 189 w 399"/>
                  <a:gd name="T35" fmla="*/ 124 h 176"/>
                  <a:gd name="T36" fmla="*/ 208 w 399"/>
                  <a:gd name="T37" fmla="*/ 140 h 176"/>
                  <a:gd name="T38" fmla="*/ 226 w 399"/>
                  <a:gd name="T39" fmla="*/ 159 h 176"/>
                  <a:gd name="T40" fmla="*/ 256 w 399"/>
                  <a:gd name="T41" fmla="*/ 165 h 176"/>
                  <a:gd name="T42" fmla="*/ 283 w 399"/>
                  <a:gd name="T43" fmla="*/ 176 h 176"/>
                  <a:gd name="T44" fmla="*/ 306 w 399"/>
                  <a:gd name="T45" fmla="*/ 173 h 176"/>
                  <a:gd name="T46" fmla="*/ 337 w 399"/>
                  <a:gd name="T47" fmla="*/ 153 h 176"/>
                  <a:gd name="T48" fmla="*/ 351 w 399"/>
                  <a:gd name="T49" fmla="*/ 148 h 176"/>
                  <a:gd name="T50" fmla="*/ 375 w 399"/>
                  <a:gd name="T51" fmla="*/ 131 h 176"/>
                  <a:gd name="T52" fmla="*/ 399 w 399"/>
                  <a:gd name="T53" fmla="*/ 120 h 1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399" h="176">
                    <a:moveTo>
                      <a:pt x="0" y="0"/>
                    </a:moveTo>
                    <a:lnTo>
                      <a:pt x="13" y="0"/>
                    </a:lnTo>
                    <a:lnTo>
                      <a:pt x="27" y="12"/>
                    </a:lnTo>
                    <a:lnTo>
                      <a:pt x="46" y="11"/>
                    </a:lnTo>
                    <a:lnTo>
                      <a:pt x="61" y="3"/>
                    </a:lnTo>
                    <a:lnTo>
                      <a:pt x="75" y="3"/>
                    </a:lnTo>
                    <a:lnTo>
                      <a:pt x="87" y="8"/>
                    </a:lnTo>
                    <a:lnTo>
                      <a:pt x="95" y="33"/>
                    </a:lnTo>
                    <a:lnTo>
                      <a:pt x="97" y="51"/>
                    </a:lnTo>
                    <a:lnTo>
                      <a:pt x="109" y="76"/>
                    </a:lnTo>
                    <a:lnTo>
                      <a:pt x="111" y="94"/>
                    </a:lnTo>
                    <a:lnTo>
                      <a:pt x="125" y="100"/>
                    </a:lnTo>
                    <a:lnTo>
                      <a:pt x="129" y="116"/>
                    </a:lnTo>
                    <a:lnTo>
                      <a:pt x="136" y="124"/>
                    </a:lnTo>
                    <a:lnTo>
                      <a:pt x="145" y="124"/>
                    </a:lnTo>
                    <a:lnTo>
                      <a:pt x="156" y="120"/>
                    </a:lnTo>
                    <a:lnTo>
                      <a:pt x="160" y="124"/>
                    </a:lnTo>
                    <a:lnTo>
                      <a:pt x="189" y="124"/>
                    </a:lnTo>
                    <a:lnTo>
                      <a:pt x="208" y="140"/>
                    </a:lnTo>
                    <a:lnTo>
                      <a:pt x="226" y="159"/>
                    </a:lnTo>
                    <a:lnTo>
                      <a:pt x="256" y="165"/>
                    </a:lnTo>
                    <a:lnTo>
                      <a:pt x="283" y="176"/>
                    </a:lnTo>
                    <a:lnTo>
                      <a:pt x="306" y="173"/>
                    </a:lnTo>
                    <a:lnTo>
                      <a:pt x="337" y="153"/>
                    </a:lnTo>
                    <a:lnTo>
                      <a:pt x="351" y="148"/>
                    </a:lnTo>
                    <a:lnTo>
                      <a:pt x="375" y="131"/>
                    </a:lnTo>
                    <a:lnTo>
                      <a:pt x="399" y="120"/>
                    </a:lnTo>
                  </a:path>
                </a:pathLst>
              </a:custGeom>
              <a:noFill/>
              <a:ln w="7938">
                <a:solidFill>
                  <a:srgbClr val="7979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4" name="Freeform 6623">
                <a:extLst>
                  <a:ext uri="{FF2B5EF4-FFF2-40B4-BE49-F238E27FC236}">
                    <a16:creationId xmlns:a16="http://schemas.microsoft.com/office/drawing/2014/main" id="{85EA0007-75CB-7FC1-3DD8-25BFDF8FAF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3" y="2054"/>
                <a:ext cx="108" cy="109"/>
              </a:xfrm>
              <a:custGeom>
                <a:avLst/>
                <a:gdLst>
                  <a:gd name="T0" fmla="*/ 0 w 431"/>
                  <a:gd name="T1" fmla="*/ 13 h 437"/>
                  <a:gd name="T2" fmla="*/ 7 w 431"/>
                  <a:gd name="T3" fmla="*/ 25 h 437"/>
                  <a:gd name="T4" fmla="*/ 10 w 431"/>
                  <a:gd name="T5" fmla="*/ 25 h 437"/>
                  <a:gd name="T6" fmla="*/ 15 w 431"/>
                  <a:gd name="T7" fmla="*/ 33 h 437"/>
                  <a:gd name="T8" fmla="*/ 13 w 431"/>
                  <a:gd name="T9" fmla="*/ 75 h 437"/>
                  <a:gd name="T10" fmla="*/ 16 w 431"/>
                  <a:gd name="T11" fmla="*/ 86 h 437"/>
                  <a:gd name="T12" fmla="*/ 27 w 431"/>
                  <a:gd name="T13" fmla="*/ 92 h 437"/>
                  <a:gd name="T14" fmla="*/ 32 w 431"/>
                  <a:gd name="T15" fmla="*/ 103 h 437"/>
                  <a:gd name="T16" fmla="*/ 26 w 431"/>
                  <a:gd name="T17" fmla="*/ 110 h 437"/>
                  <a:gd name="T18" fmla="*/ 29 w 431"/>
                  <a:gd name="T19" fmla="*/ 149 h 437"/>
                  <a:gd name="T20" fmla="*/ 29 w 431"/>
                  <a:gd name="T21" fmla="*/ 162 h 437"/>
                  <a:gd name="T22" fmla="*/ 35 w 431"/>
                  <a:gd name="T23" fmla="*/ 166 h 437"/>
                  <a:gd name="T24" fmla="*/ 30 w 431"/>
                  <a:gd name="T25" fmla="*/ 169 h 437"/>
                  <a:gd name="T26" fmla="*/ 35 w 431"/>
                  <a:gd name="T27" fmla="*/ 178 h 437"/>
                  <a:gd name="T28" fmla="*/ 38 w 431"/>
                  <a:gd name="T29" fmla="*/ 181 h 437"/>
                  <a:gd name="T30" fmla="*/ 40 w 431"/>
                  <a:gd name="T31" fmla="*/ 219 h 437"/>
                  <a:gd name="T32" fmla="*/ 40 w 431"/>
                  <a:gd name="T33" fmla="*/ 237 h 437"/>
                  <a:gd name="T34" fmla="*/ 46 w 431"/>
                  <a:gd name="T35" fmla="*/ 244 h 437"/>
                  <a:gd name="T36" fmla="*/ 63 w 431"/>
                  <a:gd name="T37" fmla="*/ 261 h 437"/>
                  <a:gd name="T38" fmla="*/ 79 w 431"/>
                  <a:gd name="T39" fmla="*/ 297 h 437"/>
                  <a:gd name="T40" fmla="*/ 84 w 431"/>
                  <a:gd name="T41" fmla="*/ 309 h 437"/>
                  <a:gd name="T42" fmla="*/ 92 w 431"/>
                  <a:gd name="T43" fmla="*/ 326 h 437"/>
                  <a:gd name="T44" fmla="*/ 100 w 431"/>
                  <a:gd name="T45" fmla="*/ 335 h 437"/>
                  <a:gd name="T46" fmla="*/ 119 w 431"/>
                  <a:gd name="T47" fmla="*/ 348 h 437"/>
                  <a:gd name="T48" fmla="*/ 129 w 431"/>
                  <a:gd name="T49" fmla="*/ 365 h 437"/>
                  <a:gd name="T50" fmla="*/ 156 w 431"/>
                  <a:gd name="T51" fmla="*/ 389 h 437"/>
                  <a:gd name="T52" fmla="*/ 159 w 431"/>
                  <a:gd name="T53" fmla="*/ 395 h 437"/>
                  <a:gd name="T54" fmla="*/ 159 w 431"/>
                  <a:gd name="T55" fmla="*/ 415 h 437"/>
                  <a:gd name="T56" fmla="*/ 166 w 431"/>
                  <a:gd name="T57" fmla="*/ 432 h 437"/>
                  <a:gd name="T58" fmla="*/ 171 w 431"/>
                  <a:gd name="T59" fmla="*/ 435 h 437"/>
                  <a:gd name="T60" fmla="*/ 183 w 431"/>
                  <a:gd name="T61" fmla="*/ 437 h 437"/>
                  <a:gd name="T62" fmla="*/ 213 w 431"/>
                  <a:gd name="T63" fmla="*/ 429 h 437"/>
                  <a:gd name="T64" fmla="*/ 219 w 431"/>
                  <a:gd name="T65" fmla="*/ 425 h 437"/>
                  <a:gd name="T66" fmla="*/ 233 w 431"/>
                  <a:gd name="T67" fmla="*/ 406 h 437"/>
                  <a:gd name="T68" fmla="*/ 245 w 431"/>
                  <a:gd name="T69" fmla="*/ 401 h 437"/>
                  <a:gd name="T70" fmla="*/ 249 w 431"/>
                  <a:gd name="T71" fmla="*/ 404 h 437"/>
                  <a:gd name="T72" fmla="*/ 287 w 431"/>
                  <a:gd name="T73" fmla="*/ 389 h 437"/>
                  <a:gd name="T74" fmla="*/ 305 w 431"/>
                  <a:gd name="T75" fmla="*/ 384 h 437"/>
                  <a:gd name="T76" fmla="*/ 323 w 431"/>
                  <a:gd name="T77" fmla="*/ 380 h 437"/>
                  <a:gd name="T78" fmla="*/ 325 w 431"/>
                  <a:gd name="T79" fmla="*/ 370 h 437"/>
                  <a:gd name="T80" fmla="*/ 332 w 431"/>
                  <a:gd name="T81" fmla="*/ 347 h 437"/>
                  <a:gd name="T82" fmla="*/ 352 w 431"/>
                  <a:gd name="T83" fmla="*/ 327 h 437"/>
                  <a:gd name="T84" fmla="*/ 355 w 431"/>
                  <a:gd name="T85" fmla="*/ 322 h 437"/>
                  <a:gd name="T86" fmla="*/ 363 w 431"/>
                  <a:gd name="T87" fmla="*/ 318 h 437"/>
                  <a:gd name="T88" fmla="*/ 369 w 431"/>
                  <a:gd name="T89" fmla="*/ 313 h 437"/>
                  <a:gd name="T90" fmla="*/ 384 w 431"/>
                  <a:gd name="T91" fmla="*/ 299 h 437"/>
                  <a:gd name="T92" fmla="*/ 392 w 431"/>
                  <a:gd name="T93" fmla="*/ 288 h 437"/>
                  <a:gd name="T94" fmla="*/ 402 w 431"/>
                  <a:gd name="T95" fmla="*/ 282 h 437"/>
                  <a:gd name="T96" fmla="*/ 407 w 431"/>
                  <a:gd name="T97" fmla="*/ 276 h 437"/>
                  <a:gd name="T98" fmla="*/ 413 w 431"/>
                  <a:gd name="T99" fmla="*/ 263 h 437"/>
                  <a:gd name="T100" fmla="*/ 415 w 431"/>
                  <a:gd name="T101" fmla="*/ 249 h 437"/>
                  <a:gd name="T102" fmla="*/ 421 w 431"/>
                  <a:gd name="T103" fmla="*/ 237 h 437"/>
                  <a:gd name="T104" fmla="*/ 421 w 431"/>
                  <a:gd name="T105" fmla="*/ 204 h 437"/>
                  <a:gd name="T106" fmla="*/ 420 w 431"/>
                  <a:gd name="T107" fmla="*/ 184 h 437"/>
                  <a:gd name="T108" fmla="*/ 414 w 431"/>
                  <a:gd name="T109" fmla="*/ 133 h 437"/>
                  <a:gd name="T110" fmla="*/ 411 w 431"/>
                  <a:gd name="T111" fmla="*/ 121 h 4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431" h="437">
                    <a:moveTo>
                      <a:pt x="2" y="0"/>
                    </a:moveTo>
                    <a:lnTo>
                      <a:pt x="2" y="11"/>
                    </a:lnTo>
                    <a:lnTo>
                      <a:pt x="0" y="11"/>
                    </a:lnTo>
                    <a:lnTo>
                      <a:pt x="0" y="13"/>
                    </a:lnTo>
                    <a:lnTo>
                      <a:pt x="2" y="19"/>
                    </a:lnTo>
                    <a:lnTo>
                      <a:pt x="2" y="20"/>
                    </a:lnTo>
                    <a:lnTo>
                      <a:pt x="2" y="22"/>
                    </a:lnTo>
                    <a:lnTo>
                      <a:pt x="7" y="25"/>
                    </a:lnTo>
                    <a:lnTo>
                      <a:pt x="8" y="25"/>
                    </a:lnTo>
                    <a:lnTo>
                      <a:pt x="8" y="23"/>
                    </a:lnTo>
                    <a:lnTo>
                      <a:pt x="9" y="25"/>
                    </a:lnTo>
                    <a:lnTo>
                      <a:pt x="10" y="25"/>
                    </a:lnTo>
                    <a:lnTo>
                      <a:pt x="11" y="25"/>
                    </a:lnTo>
                    <a:lnTo>
                      <a:pt x="12" y="26"/>
                    </a:lnTo>
                    <a:lnTo>
                      <a:pt x="14" y="29"/>
                    </a:lnTo>
                    <a:lnTo>
                      <a:pt x="15" y="33"/>
                    </a:lnTo>
                    <a:lnTo>
                      <a:pt x="15" y="35"/>
                    </a:lnTo>
                    <a:lnTo>
                      <a:pt x="18" y="37"/>
                    </a:lnTo>
                    <a:lnTo>
                      <a:pt x="20" y="69"/>
                    </a:lnTo>
                    <a:lnTo>
                      <a:pt x="13" y="75"/>
                    </a:lnTo>
                    <a:lnTo>
                      <a:pt x="14" y="82"/>
                    </a:lnTo>
                    <a:lnTo>
                      <a:pt x="13" y="83"/>
                    </a:lnTo>
                    <a:lnTo>
                      <a:pt x="13" y="86"/>
                    </a:lnTo>
                    <a:lnTo>
                      <a:pt x="16" y="86"/>
                    </a:lnTo>
                    <a:lnTo>
                      <a:pt x="20" y="89"/>
                    </a:lnTo>
                    <a:lnTo>
                      <a:pt x="25" y="91"/>
                    </a:lnTo>
                    <a:lnTo>
                      <a:pt x="27" y="91"/>
                    </a:lnTo>
                    <a:lnTo>
                      <a:pt x="27" y="92"/>
                    </a:lnTo>
                    <a:lnTo>
                      <a:pt x="29" y="94"/>
                    </a:lnTo>
                    <a:lnTo>
                      <a:pt x="29" y="97"/>
                    </a:lnTo>
                    <a:lnTo>
                      <a:pt x="31" y="99"/>
                    </a:lnTo>
                    <a:lnTo>
                      <a:pt x="32" y="103"/>
                    </a:lnTo>
                    <a:lnTo>
                      <a:pt x="31" y="105"/>
                    </a:lnTo>
                    <a:lnTo>
                      <a:pt x="30" y="106"/>
                    </a:lnTo>
                    <a:lnTo>
                      <a:pt x="26" y="108"/>
                    </a:lnTo>
                    <a:lnTo>
                      <a:pt x="26" y="110"/>
                    </a:lnTo>
                    <a:lnTo>
                      <a:pt x="25" y="113"/>
                    </a:lnTo>
                    <a:lnTo>
                      <a:pt x="26" y="121"/>
                    </a:lnTo>
                    <a:lnTo>
                      <a:pt x="29" y="132"/>
                    </a:lnTo>
                    <a:lnTo>
                      <a:pt x="29" y="149"/>
                    </a:lnTo>
                    <a:lnTo>
                      <a:pt x="27" y="151"/>
                    </a:lnTo>
                    <a:lnTo>
                      <a:pt x="27" y="158"/>
                    </a:lnTo>
                    <a:lnTo>
                      <a:pt x="29" y="161"/>
                    </a:lnTo>
                    <a:lnTo>
                      <a:pt x="29" y="162"/>
                    </a:lnTo>
                    <a:lnTo>
                      <a:pt x="32" y="162"/>
                    </a:lnTo>
                    <a:lnTo>
                      <a:pt x="34" y="163"/>
                    </a:lnTo>
                    <a:lnTo>
                      <a:pt x="35" y="165"/>
                    </a:lnTo>
                    <a:lnTo>
                      <a:pt x="35" y="166"/>
                    </a:lnTo>
                    <a:lnTo>
                      <a:pt x="34" y="166"/>
                    </a:lnTo>
                    <a:lnTo>
                      <a:pt x="34" y="167"/>
                    </a:lnTo>
                    <a:lnTo>
                      <a:pt x="31" y="168"/>
                    </a:lnTo>
                    <a:lnTo>
                      <a:pt x="30" y="169"/>
                    </a:lnTo>
                    <a:lnTo>
                      <a:pt x="29" y="170"/>
                    </a:lnTo>
                    <a:lnTo>
                      <a:pt x="29" y="173"/>
                    </a:lnTo>
                    <a:lnTo>
                      <a:pt x="30" y="176"/>
                    </a:lnTo>
                    <a:lnTo>
                      <a:pt x="35" y="178"/>
                    </a:lnTo>
                    <a:lnTo>
                      <a:pt x="36" y="178"/>
                    </a:lnTo>
                    <a:lnTo>
                      <a:pt x="37" y="179"/>
                    </a:lnTo>
                    <a:lnTo>
                      <a:pt x="37" y="180"/>
                    </a:lnTo>
                    <a:lnTo>
                      <a:pt x="38" y="181"/>
                    </a:lnTo>
                    <a:lnTo>
                      <a:pt x="39" y="181"/>
                    </a:lnTo>
                    <a:lnTo>
                      <a:pt x="40" y="193"/>
                    </a:lnTo>
                    <a:lnTo>
                      <a:pt x="39" y="200"/>
                    </a:lnTo>
                    <a:lnTo>
                      <a:pt x="40" y="219"/>
                    </a:lnTo>
                    <a:lnTo>
                      <a:pt x="39" y="221"/>
                    </a:lnTo>
                    <a:lnTo>
                      <a:pt x="39" y="227"/>
                    </a:lnTo>
                    <a:lnTo>
                      <a:pt x="38" y="228"/>
                    </a:lnTo>
                    <a:lnTo>
                      <a:pt x="40" y="237"/>
                    </a:lnTo>
                    <a:lnTo>
                      <a:pt x="40" y="242"/>
                    </a:lnTo>
                    <a:lnTo>
                      <a:pt x="42" y="243"/>
                    </a:lnTo>
                    <a:lnTo>
                      <a:pt x="43" y="244"/>
                    </a:lnTo>
                    <a:lnTo>
                      <a:pt x="46" y="244"/>
                    </a:lnTo>
                    <a:lnTo>
                      <a:pt x="52" y="249"/>
                    </a:lnTo>
                    <a:lnTo>
                      <a:pt x="53" y="250"/>
                    </a:lnTo>
                    <a:lnTo>
                      <a:pt x="63" y="260"/>
                    </a:lnTo>
                    <a:lnTo>
                      <a:pt x="63" y="261"/>
                    </a:lnTo>
                    <a:lnTo>
                      <a:pt x="66" y="266"/>
                    </a:lnTo>
                    <a:lnTo>
                      <a:pt x="73" y="272"/>
                    </a:lnTo>
                    <a:lnTo>
                      <a:pt x="79" y="290"/>
                    </a:lnTo>
                    <a:lnTo>
                      <a:pt x="79" y="297"/>
                    </a:lnTo>
                    <a:lnTo>
                      <a:pt x="80" y="300"/>
                    </a:lnTo>
                    <a:lnTo>
                      <a:pt x="82" y="305"/>
                    </a:lnTo>
                    <a:lnTo>
                      <a:pt x="84" y="306"/>
                    </a:lnTo>
                    <a:lnTo>
                      <a:pt x="84" y="309"/>
                    </a:lnTo>
                    <a:lnTo>
                      <a:pt x="89" y="320"/>
                    </a:lnTo>
                    <a:lnTo>
                      <a:pt x="89" y="321"/>
                    </a:lnTo>
                    <a:lnTo>
                      <a:pt x="91" y="322"/>
                    </a:lnTo>
                    <a:lnTo>
                      <a:pt x="92" y="326"/>
                    </a:lnTo>
                    <a:lnTo>
                      <a:pt x="92" y="327"/>
                    </a:lnTo>
                    <a:lnTo>
                      <a:pt x="96" y="331"/>
                    </a:lnTo>
                    <a:lnTo>
                      <a:pt x="98" y="334"/>
                    </a:lnTo>
                    <a:lnTo>
                      <a:pt x="100" y="335"/>
                    </a:lnTo>
                    <a:lnTo>
                      <a:pt x="106" y="340"/>
                    </a:lnTo>
                    <a:lnTo>
                      <a:pt x="106" y="341"/>
                    </a:lnTo>
                    <a:lnTo>
                      <a:pt x="118" y="347"/>
                    </a:lnTo>
                    <a:lnTo>
                      <a:pt x="119" y="348"/>
                    </a:lnTo>
                    <a:lnTo>
                      <a:pt x="120" y="352"/>
                    </a:lnTo>
                    <a:lnTo>
                      <a:pt x="121" y="353"/>
                    </a:lnTo>
                    <a:lnTo>
                      <a:pt x="124" y="360"/>
                    </a:lnTo>
                    <a:lnTo>
                      <a:pt x="129" y="365"/>
                    </a:lnTo>
                    <a:lnTo>
                      <a:pt x="131" y="365"/>
                    </a:lnTo>
                    <a:lnTo>
                      <a:pt x="131" y="366"/>
                    </a:lnTo>
                    <a:lnTo>
                      <a:pt x="146" y="373"/>
                    </a:lnTo>
                    <a:lnTo>
                      <a:pt x="156" y="389"/>
                    </a:lnTo>
                    <a:lnTo>
                      <a:pt x="156" y="392"/>
                    </a:lnTo>
                    <a:lnTo>
                      <a:pt x="158" y="392"/>
                    </a:lnTo>
                    <a:lnTo>
                      <a:pt x="158" y="393"/>
                    </a:lnTo>
                    <a:lnTo>
                      <a:pt x="159" y="395"/>
                    </a:lnTo>
                    <a:lnTo>
                      <a:pt x="160" y="396"/>
                    </a:lnTo>
                    <a:lnTo>
                      <a:pt x="160" y="399"/>
                    </a:lnTo>
                    <a:lnTo>
                      <a:pt x="162" y="409"/>
                    </a:lnTo>
                    <a:lnTo>
                      <a:pt x="159" y="415"/>
                    </a:lnTo>
                    <a:lnTo>
                      <a:pt x="159" y="419"/>
                    </a:lnTo>
                    <a:lnTo>
                      <a:pt x="160" y="420"/>
                    </a:lnTo>
                    <a:lnTo>
                      <a:pt x="164" y="427"/>
                    </a:lnTo>
                    <a:lnTo>
                      <a:pt x="166" y="432"/>
                    </a:lnTo>
                    <a:lnTo>
                      <a:pt x="166" y="434"/>
                    </a:lnTo>
                    <a:lnTo>
                      <a:pt x="167" y="436"/>
                    </a:lnTo>
                    <a:lnTo>
                      <a:pt x="169" y="436"/>
                    </a:lnTo>
                    <a:lnTo>
                      <a:pt x="171" y="435"/>
                    </a:lnTo>
                    <a:lnTo>
                      <a:pt x="175" y="435"/>
                    </a:lnTo>
                    <a:lnTo>
                      <a:pt x="178" y="436"/>
                    </a:lnTo>
                    <a:lnTo>
                      <a:pt x="181" y="437"/>
                    </a:lnTo>
                    <a:lnTo>
                      <a:pt x="183" y="437"/>
                    </a:lnTo>
                    <a:lnTo>
                      <a:pt x="184" y="436"/>
                    </a:lnTo>
                    <a:lnTo>
                      <a:pt x="186" y="436"/>
                    </a:lnTo>
                    <a:lnTo>
                      <a:pt x="187" y="436"/>
                    </a:lnTo>
                    <a:lnTo>
                      <a:pt x="213" y="429"/>
                    </a:lnTo>
                    <a:lnTo>
                      <a:pt x="215" y="428"/>
                    </a:lnTo>
                    <a:lnTo>
                      <a:pt x="215" y="427"/>
                    </a:lnTo>
                    <a:lnTo>
                      <a:pt x="217" y="427"/>
                    </a:lnTo>
                    <a:lnTo>
                      <a:pt x="219" y="425"/>
                    </a:lnTo>
                    <a:lnTo>
                      <a:pt x="221" y="425"/>
                    </a:lnTo>
                    <a:lnTo>
                      <a:pt x="221" y="423"/>
                    </a:lnTo>
                    <a:lnTo>
                      <a:pt x="231" y="409"/>
                    </a:lnTo>
                    <a:lnTo>
                      <a:pt x="233" y="406"/>
                    </a:lnTo>
                    <a:lnTo>
                      <a:pt x="237" y="401"/>
                    </a:lnTo>
                    <a:lnTo>
                      <a:pt x="242" y="399"/>
                    </a:lnTo>
                    <a:lnTo>
                      <a:pt x="243" y="400"/>
                    </a:lnTo>
                    <a:lnTo>
                      <a:pt x="245" y="401"/>
                    </a:lnTo>
                    <a:lnTo>
                      <a:pt x="246" y="402"/>
                    </a:lnTo>
                    <a:lnTo>
                      <a:pt x="247" y="402"/>
                    </a:lnTo>
                    <a:lnTo>
                      <a:pt x="247" y="403"/>
                    </a:lnTo>
                    <a:lnTo>
                      <a:pt x="249" y="404"/>
                    </a:lnTo>
                    <a:lnTo>
                      <a:pt x="252" y="403"/>
                    </a:lnTo>
                    <a:lnTo>
                      <a:pt x="252" y="402"/>
                    </a:lnTo>
                    <a:lnTo>
                      <a:pt x="273" y="389"/>
                    </a:lnTo>
                    <a:lnTo>
                      <a:pt x="287" y="389"/>
                    </a:lnTo>
                    <a:lnTo>
                      <a:pt x="292" y="390"/>
                    </a:lnTo>
                    <a:lnTo>
                      <a:pt x="303" y="389"/>
                    </a:lnTo>
                    <a:lnTo>
                      <a:pt x="304" y="387"/>
                    </a:lnTo>
                    <a:lnTo>
                      <a:pt x="305" y="384"/>
                    </a:lnTo>
                    <a:lnTo>
                      <a:pt x="312" y="381"/>
                    </a:lnTo>
                    <a:lnTo>
                      <a:pt x="316" y="381"/>
                    </a:lnTo>
                    <a:lnTo>
                      <a:pt x="321" y="381"/>
                    </a:lnTo>
                    <a:lnTo>
                      <a:pt x="323" y="380"/>
                    </a:lnTo>
                    <a:lnTo>
                      <a:pt x="328" y="380"/>
                    </a:lnTo>
                    <a:lnTo>
                      <a:pt x="328" y="377"/>
                    </a:lnTo>
                    <a:lnTo>
                      <a:pt x="326" y="371"/>
                    </a:lnTo>
                    <a:lnTo>
                      <a:pt x="325" y="370"/>
                    </a:lnTo>
                    <a:lnTo>
                      <a:pt x="325" y="368"/>
                    </a:lnTo>
                    <a:lnTo>
                      <a:pt x="331" y="360"/>
                    </a:lnTo>
                    <a:lnTo>
                      <a:pt x="332" y="353"/>
                    </a:lnTo>
                    <a:lnTo>
                      <a:pt x="332" y="347"/>
                    </a:lnTo>
                    <a:lnTo>
                      <a:pt x="336" y="344"/>
                    </a:lnTo>
                    <a:lnTo>
                      <a:pt x="343" y="338"/>
                    </a:lnTo>
                    <a:lnTo>
                      <a:pt x="351" y="327"/>
                    </a:lnTo>
                    <a:lnTo>
                      <a:pt x="352" y="327"/>
                    </a:lnTo>
                    <a:lnTo>
                      <a:pt x="352" y="326"/>
                    </a:lnTo>
                    <a:lnTo>
                      <a:pt x="353" y="326"/>
                    </a:lnTo>
                    <a:lnTo>
                      <a:pt x="353" y="324"/>
                    </a:lnTo>
                    <a:lnTo>
                      <a:pt x="355" y="322"/>
                    </a:lnTo>
                    <a:lnTo>
                      <a:pt x="356" y="321"/>
                    </a:lnTo>
                    <a:lnTo>
                      <a:pt x="358" y="321"/>
                    </a:lnTo>
                    <a:lnTo>
                      <a:pt x="360" y="320"/>
                    </a:lnTo>
                    <a:lnTo>
                      <a:pt x="363" y="318"/>
                    </a:lnTo>
                    <a:lnTo>
                      <a:pt x="364" y="318"/>
                    </a:lnTo>
                    <a:lnTo>
                      <a:pt x="367" y="314"/>
                    </a:lnTo>
                    <a:lnTo>
                      <a:pt x="368" y="313"/>
                    </a:lnTo>
                    <a:lnTo>
                      <a:pt x="369" y="313"/>
                    </a:lnTo>
                    <a:lnTo>
                      <a:pt x="370" y="310"/>
                    </a:lnTo>
                    <a:lnTo>
                      <a:pt x="376" y="300"/>
                    </a:lnTo>
                    <a:lnTo>
                      <a:pt x="379" y="300"/>
                    </a:lnTo>
                    <a:lnTo>
                      <a:pt x="384" y="299"/>
                    </a:lnTo>
                    <a:lnTo>
                      <a:pt x="387" y="294"/>
                    </a:lnTo>
                    <a:lnTo>
                      <a:pt x="387" y="293"/>
                    </a:lnTo>
                    <a:lnTo>
                      <a:pt x="389" y="292"/>
                    </a:lnTo>
                    <a:lnTo>
                      <a:pt x="392" y="288"/>
                    </a:lnTo>
                    <a:lnTo>
                      <a:pt x="399" y="286"/>
                    </a:lnTo>
                    <a:lnTo>
                      <a:pt x="399" y="283"/>
                    </a:lnTo>
                    <a:lnTo>
                      <a:pt x="400" y="282"/>
                    </a:lnTo>
                    <a:lnTo>
                      <a:pt x="402" y="282"/>
                    </a:lnTo>
                    <a:lnTo>
                      <a:pt x="403" y="281"/>
                    </a:lnTo>
                    <a:lnTo>
                      <a:pt x="405" y="281"/>
                    </a:lnTo>
                    <a:lnTo>
                      <a:pt x="405" y="279"/>
                    </a:lnTo>
                    <a:lnTo>
                      <a:pt x="407" y="276"/>
                    </a:lnTo>
                    <a:lnTo>
                      <a:pt x="407" y="272"/>
                    </a:lnTo>
                    <a:lnTo>
                      <a:pt x="408" y="271"/>
                    </a:lnTo>
                    <a:lnTo>
                      <a:pt x="409" y="270"/>
                    </a:lnTo>
                    <a:lnTo>
                      <a:pt x="413" y="263"/>
                    </a:lnTo>
                    <a:lnTo>
                      <a:pt x="413" y="262"/>
                    </a:lnTo>
                    <a:lnTo>
                      <a:pt x="413" y="261"/>
                    </a:lnTo>
                    <a:lnTo>
                      <a:pt x="415" y="255"/>
                    </a:lnTo>
                    <a:lnTo>
                      <a:pt x="415" y="249"/>
                    </a:lnTo>
                    <a:lnTo>
                      <a:pt x="416" y="247"/>
                    </a:lnTo>
                    <a:lnTo>
                      <a:pt x="420" y="244"/>
                    </a:lnTo>
                    <a:lnTo>
                      <a:pt x="420" y="238"/>
                    </a:lnTo>
                    <a:lnTo>
                      <a:pt x="421" y="237"/>
                    </a:lnTo>
                    <a:lnTo>
                      <a:pt x="422" y="237"/>
                    </a:lnTo>
                    <a:lnTo>
                      <a:pt x="431" y="217"/>
                    </a:lnTo>
                    <a:lnTo>
                      <a:pt x="431" y="216"/>
                    </a:lnTo>
                    <a:lnTo>
                      <a:pt x="421" y="204"/>
                    </a:lnTo>
                    <a:lnTo>
                      <a:pt x="420" y="203"/>
                    </a:lnTo>
                    <a:lnTo>
                      <a:pt x="419" y="201"/>
                    </a:lnTo>
                    <a:lnTo>
                      <a:pt x="419" y="187"/>
                    </a:lnTo>
                    <a:lnTo>
                      <a:pt x="420" y="184"/>
                    </a:lnTo>
                    <a:lnTo>
                      <a:pt x="418" y="140"/>
                    </a:lnTo>
                    <a:lnTo>
                      <a:pt x="416" y="138"/>
                    </a:lnTo>
                    <a:lnTo>
                      <a:pt x="414" y="134"/>
                    </a:lnTo>
                    <a:lnTo>
                      <a:pt x="414" y="133"/>
                    </a:lnTo>
                    <a:lnTo>
                      <a:pt x="411" y="128"/>
                    </a:lnTo>
                    <a:lnTo>
                      <a:pt x="411" y="126"/>
                    </a:lnTo>
                    <a:lnTo>
                      <a:pt x="413" y="124"/>
                    </a:lnTo>
                    <a:lnTo>
                      <a:pt x="411" y="121"/>
                    </a:lnTo>
                    <a:lnTo>
                      <a:pt x="407" y="121"/>
                    </a:lnTo>
                    <a:lnTo>
                      <a:pt x="403" y="118"/>
                    </a:lnTo>
                  </a:path>
                </a:pathLst>
              </a:custGeom>
              <a:noFill/>
              <a:ln w="7938">
                <a:solidFill>
                  <a:srgbClr val="7979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5" name="Freeform 6624">
                <a:extLst>
                  <a:ext uri="{FF2B5EF4-FFF2-40B4-BE49-F238E27FC236}">
                    <a16:creationId xmlns:a16="http://schemas.microsoft.com/office/drawing/2014/main" id="{D443C571-A98E-A665-BA88-EF1F1DF795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4" y="2007"/>
                <a:ext cx="29" cy="30"/>
              </a:xfrm>
              <a:custGeom>
                <a:avLst/>
                <a:gdLst>
                  <a:gd name="T0" fmla="*/ 117 w 117"/>
                  <a:gd name="T1" fmla="*/ 80 h 120"/>
                  <a:gd name="T2" fmla="*/ 104 w 117"/>
                  <a:gd name="T3" fmla="*/ 75 h 120"/>
                  <a:gd name="T4" fmla="*/ 88 w 117"/>
                  <a:gd name="T5" fmla="*/ 75 h 120"/>
                  <a:gd name="T6" fmla="*/ 69 w 117"/>
                  <a:gd name="T7" fmla="*/ 92 h 120"/>
                  <a:gd name="T8" fmla="*/ 53 w 117"/>
                  <a:gd name="T9" fmla="*/ 94 h 120"/>
                  <a:gd name="T10" fmla="*/ 41 w 117"/>
                  <a:gd name="T11" fmla="*/ 102 h 120"/>
                  <a:gd name="T12" fmla="*/ 12 w 117"/>
                  <a:gd name="T13" fmla="*/ 114 h 120"/>
                  <a:gd name="T14" fmla="*/ 6 w 117"/>
                  <a:gd name="T15" fmla="*/ 119 h 120"/>
                  <a:gd name="T16" fmla="*/ 0 w 117"/>
                  <a:gd name="T17" fmla="*/ 120 h 120"/>
                  <a:gd name="T18" fmla="*/ 2 w 117"/>
                  <a:gd name="T19" fmla="*/ 112 h 120"/>
                  <a:gd name="T20" fmla="*/ 6 w 117"/>
                  <a:gd name="T21" fmla="*/ 107 h 120"/>
                  <a:gd name="T22" fmla="*/ 9 w 117"/>
                  <a:gd name="T23" fmla="*/ 86 h 120"/>
                  <a:gd name="T24" fmla="*/ 22 w 117"/>
                  <a:gd name="T25" fmla="*/ 67 h 120"/>
                  <a:gd name="T26" fmla="*/ 26 w 117"/>
                  <a:gd name="T27" fmla="*/ 51 h 120"/>
                  <a:gd name="T28" fmla="*/ 23 w 117"/>
                  <a:gd name="T29" fmla="*/ 35 h 120"/>
                  <a:gd name="T30" fmla="*/ 33 w 117"/>
                  <a:gd name="T31" fmla="*/ 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17" h="120">
                    <a:moveTo>
                      <a:pt x="117" y="80"/>
                    </a:moveTo>
                    <a:lnTo>
                      <a:pt x="104" y="75"/>
                    </a:lnTo>
                    <a:lnTo>
                      <a:pt x="88" y="75"/>
                    </a:lnTo>
                    <a:lnTo>
                      <a:pt x="69" y="92"/>
                    </a:lnTo>
                    <a:lnTo>
                      <a:pt x="53" y="94"/>
                    </a:lnTo>
                    <a:lnTo>
                      <a:pt x="41" y="102"/>
                    </a:lnTo>
                    <a:lnTo>
                      <a:pt x="12" y="114"/>
                    </a:lnTo>
                    <a:lnTo>
                      <a:pt x="6" y="119"/>
                    </a:lnTo>
                    <a:lnTo>
                      <a:pt x="0" y="120"/>
                    </a:lnTo>
                    <a:lnTo>
                      <a:pt x="2" y="112"/>
                    </a:lnTo>
                    <a:lnTo>
                      <a:pt x="6" y="107"/>
                    </a:lnTo>
                    <a:lnTo>
                      <a:pt x="9" y="86"/>
                    </a:lnTo>
                    <a:lnTo>
                      <a:pt x="22" y="67"/>
                    </a:lnTo>
                    <a:lnTo>
                      <a:pt x="26" y="51"/>
                    </a:lnTo>
                    <a:lnTo>
                      <a:pt x="23" y="35"/>
                    </a:lnTo>
                    <a:lnTo>
                      <a:pt x="33" y="0"/>
                    </a:lnTo>
                  </a:path>
                </a:pathLst>
              </a:custGeom>
              <a:noFill/>
              <a:ln w="7938">
                <a:solidFill>
                  <a:srgbClr val="7979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6" name="Freeform 6625">
                <a:extLst>
                  <a:ext uri="{FF2B5EF4-FFF2-40B4-BE49-F238E27FC236}">
                    <a16:creationId xmlns:a16="http://schemas.microsoft.com/office/drawing/2014/main" id="{65E6ABA1-9A71-796C-9FCA-5AD79C18B8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2" y="1988"/>
                <a:ext cx="40" cy="24"/>
              </a:xfrm>
              <a:custGeom>
                <a:avLst/>
                <a:gdLst>
                  <a:gd name="T0" fmla="*/ 157 w 159"/>
                  <a:gd name="T1" fmla="*/ 6 h 97"/>
                  <a:gd name="T2" fmla="*/ 154 w 159"/>
                  <a:gd name="T3" fmla="*/ 15 h 97"/>
                  <a:gd name="T4" fmla="*/ 153 w 159"/>
                  <a:gd name="T5" fmla="*/ 16 h 97"/>
                  <a:gd name="T6" fmla="*/ 150 w 159"/>
                  <a:gd name="T7" fmla="*/ 20 h 97"/>
                  <a:gd name="T8" fmla="*/ 148 w 159"/>
                  <a:gd name="T9" fmla="*/ 22 h 97"/>
                  <a:gd name="T10" fmla="*/ 146 w 159"/>
                  <a:gd name="T11" fmla="*/ 21 h 97"/>
                  <a:gd name="T12" fmla="*/ 139 w 159"/>
                  <a:gd name="T13" fmla="*/ 28 h 97"/>
                  <a:gd name="T14" fmla="*/ 140 w 159"/>
                  <a:gd name="T15" fmla="*/ 32 h 97"/>
                  <a:gd name="T16" fmla="*/ 142 w 159"/>
                  <a:gd name="T17" fmla="*/ 33 h 97"/>
                  <a:gd name="T18" fmla="*/ 146 w 159"/>
                  <a:gd name="T19" fmla="*/ 38 h 97"/>
                  <a:gd name="T20" fmla="*/ 148 w 159"/>
                  <a:gd name="T21" fmla="*/ 35 h 97"/>
                  <a:gd name="T22" fmla="*/ 151 w 159"/>
                  <a:gd name="T23" fmla="*/ 36 h 97"/>
                  <a:gd name="T24" fmla="*/ 149 w 159"/>
                  <a:gd name="T25" fmla="*/ 46 h 97"/>
                  <a:gd name="T26" fmla="*/ 148 w 159"/>
                  <a:gd name="T27" fmla="*/ 44 h 97"/>
                  <a:gd name="T28" fmla="*/ 146 w 159"/>
                  <a:gd name="T29" fmla="*/ 43 h 97"/>
                  <a:gd name="T30" fmla="*/ 143 w 159"/>
                  <a:gd name="T31" fmla="*/ 42 h 97"/>
                  <a:gd name="T32" fmla="*/ 140 w 159"/>
                  <a:gd name="T33" fmla="*/ 40 h 97"/>
                  <a:gd name="T34" fmla="*/ 139 w 159"/>
                  <a:gd name="T35" fmla="*/ 48 h 97"/>
                  <a:gd name="T36" fmla="*/ 138 w 159"/>
                  <a:gd name="T37" fmla="*/ 58 h 97"/>
                  <a:gd name="T38" fmla="*/ 140 w 159"/>
                  <a:gd name="T39" fmla="*/ 56 h 97"/>
                  <a:gd name="T40" fmla="*/ 139 w 159"/>
                  <a:gd name="T41" fmla="*/ 64 h 97"/>
                  <a:gd name="T42" fmla="*/ 137 w 159"/>
                  <a:gd name="T43" fmla="*/ 67 h 97"/>
                  <a:gd name="T44" fmla="*/ 137 w 159"/>
                  <a:gd name="T45" fmla="*/ 70 h 97"/>
                  <a:gd name="T46" fmla="*/ 132 w 159"/>
                  <a:gd name="T47" fmla="*/ 69 h 97"/>
                  <a:gd name="T48" fmla="*/ 133 w 159"/>
                  <a:gd name="T49" fmla="*/ 61 h 97"/>
                  <a:gd name="T50" fmla="*/ 123 w 159"/>
                  <a:gd name="T51" fmla="*/ 54 h 97"/>
                  <a:gd name="T52" fmla="*/ 120 w 159"/>
                  <a:gd name="T53" fmla="*/ 54 h 97"/>
                  <a:gd name="T54" fmla="*/ 113 w 159"/>
                  <a:gd name="T55" fmla="*/ 55 h 97"/>
                  <a:gd name="T56" fmla="*/ 110 w 159"/>
                  <a:gd name="T57" fmla="*/ 55 h 97"/>
                  <a:gd name="T58" fmla="*/ 99 w 159"/>
                  <a:gd name="T59" fmla="*/ 61 h 97"/>
                  <a:gd name="T60" fmla="*/ 91 w 159"/>
                  <a:gd name="T61" fmla="*/ 59 h 97"/>
                  <a:gd name="T62" fmla="*/ 85 w 159"/>
                  <a:gd name="T63" fmla="*/ 60 h 97"/>
                  <a:gd name="T64" fmla="*/ 83 w 159"/>
                  <a:gd name="T65" fmla="*/ 70 h 97"/>
                  <a:gd name="T66" fmla="*/ 71 w 159"/>
                  <a:gd name="T67" fmla="*/ 88 h 97"/>
                  <a:gd name="T68" fmla="*/ 66 w 159"/>
                  <a:gd name="T69" fmla="*/ 93 h 97"/>
                  <a:gd name="T70" fmla="*/ 50 w 159"/>
                  <a:gd name="T71" fmla="*/ 93 h 97"/>
                  <a:gd name="T72" fmla="*/ 49 w 159"/>
                  <a:gd name="T73" fmla="*/ 91 h 97"/>
                  <a:gd name="T74" fmla="*/ 50 w 159"/>
                  <a:gd name="T75" fmla="*/ 88 h 97"/>
                  <a:gd name="T76" fmla="*/ 51 w 159"/>
                  <a:gd name="T77" fmla="*/ 87 h 97"/>
                  <a:gd name="T78" fmla="*/ 55 w 159"/>
                  <a:gd name="T79" fmla="*/ 85 h 97"/>
                  <a:gd name="T80" fmla="*/ 51 w 159"/>
                  <a:gd name="T81" fmla="*/ 76 h 97"/>
                  <a:gd name="T82" fmla="*/ 52 w 159"/>
                  <a:gd name="T83" fmla="*/ 71 h 97"/>
                  <a:gd name="T84" fmla="*/ 51 w 159"/>
                  <a:gd name="T85" fmla="*/ 66 h 97"/>
                  <a:gd name="T86" fmla="*/ 45 w 159"/>
                  <a:gd name="T87" fmla="*/ 71 h 97"/>
                  <a:gd name="T88" fmla="*/ 44 w 159"/>
                  <a:gd name="T89" fmla="*/ 81 h 97"/>
                  <a:gd name="T90" fmla="*/ 42 w 159"/>
                  <a:gd name="T91" fmla="*/ 82 h 97"/>
                  <a:gd name="T92" fmla="*/ 41 w 159"/>
                  <a:gd name="T93" fmla="*/ 83 h 97"/>
                  <a:gd name="T94" fmla="*/ 39 w 159"/>
                  <a:gd name="T95" fmla="*/ 86 h 97"/>
                  <a:gd name="T96" fmla="*/ 37 w 159"/>
                  <a:gd name="T97" fmla="*/ 87 h 97"/>
                  <a:gd name="T98" fmla="*/ 36 w 159"/>
                  <a:gd name="T99" fmla="*/ 88 h 97"/>
                  <a:gd name="T100" fmla="*/ 28 w 159"/>
                  <a:gd name="T101" fmla="*/ 95 h 97"/>
                  <a:gd name="T102" fmla="*/ 25 w 159"/>
                  <a:gd name="T103" fmla="*/ 94 h 97"/>
                  <a:gd name="T104" fmla="*/ 23 w 159"/>
                  <a:gd name="T105" fmla="*/ 92 h 97"/>
                  <a:gd name="T106" fmla="*/ 23 w 159"/>
                  <a:gd name="T107" fmla="*/ 89 h 97"/>
                  <a:gd name="T108" fmla="*/ 27 w 159"/>
                  <a:gd name="T109" fmla="*/ 75 h 97"/>
                  <a:gd name="T110" fmla="*/ 22 w 159"/>
                  <a:gd name="T111" fmla="*/ 74 h 97"/>
                  <a:gd name="T112" fmla="*/ 19 w 159"/>
                  <a:gd name="T113" fmla="*/ 75 h 97"/>
                  <a:gd name="T114" fmla="*/ 16 w 159"/>
                  <a:gd name="T115" fmla="*/ 76 h 97"/>
                  <a:gd name="T116" fmla="*/ 0 w 159"/>
                  <a:gd name="T117" fmla="*/ 78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59" h="97">
                    <a:moveTo>
                      <a:pt x="159" y="0"/>
                    </a:moveTo>
                    <a:lnTo>
                      <a:pt x="157" y="6"/>
                    </a:lnTo>
                    <a:lnTo>
                      <a:pt x="157" y="9"/>
                    </a:lnTo>
                    <a:lnTo>
                      <a:pt x="154" y="15"/>
                    </a:lnTo>
                    <a:lnTo>
                      <a:pt x="153" y="15"/>
                    </a:lnTo>
                    <a:lnTo>
                      <a:pt x="153" y="16"/>
                    </a:lnTo>
                    <a:lnTo>
                      <a:pt x="150" y="19"/>
                    </a:lnTo>
                    <a:lnTo>
                      <a:pt x="150" y="20"/>
                    </a:lnTo>
                    <a:lnTo>
                      <a:pt x="148" y="21"/>
                    </a:lnTo>
                    <a:lnTo>
                      <a:pt x="148" y="22"/>
                    </a:lnTo>
                    <a:lnTo>
                      <a:pt x="147" y="22"/>
                    </a:lnTo>
                    <a:lnTo>
                      <a:pt x="146" y="21"/>
                    </a:lnTo>
                    <a:lnTo>
                      <a:pt x="140" y="22"/>
                    </a:lnTo>
                    <a:lnTo>
                      <a:pt x="139" y="28"/>
                    </a:lnTo>
                    <a:lnTo>
                      <a:pt x="140" y="29"/>
                    </a:lnTo>
                    <a:lnTo>
                      <a:pt x="140" y="32"/>
                    </a:lnTo>
                    <a:lnTo>
                      <a:pt x="142" y="32"/>
                    </a:lnTo>
                    <a:lnTo>
                      <a:pt x="142" y="33"/>
                    </a:lnTo>
                    <a:lnTo>
                      <a:pt x="145" y="33"/>
                    </a:lnTo>
                    <a:lnTo>
                      <a:pt x="146" y="38"/>
                    </a:lnTo>
                    <a:lnTo>
                      <a:pt x="148" y="38"/>
                    </a:lnTo>
                    <a:lnTo>
                      <a:pt x="148" y="35"/>
                    </a:lnTo>
                    <a:lnTo>
                      <a:pt x="150" y="35"/>
                    </a:lnTo>
                    <a:lnTo>
                      <a:pt x="151" y="36"/>
                    </a:lnTo>
                    <a:lnTo>
                      <a:pt x="151" y="46"/>
                    </a:lnTo>
                    <a:lnTo>
                      <a:pt x="149" y="46"/>
                    </a:lnTo>
                    <a:lnTo>
                      <a:pt x="149" y="44"/>
                    </a:lnTo>
                    <a:lnTo>
                      <a:pt x="148" y="44"/>
                    </a:lnTo>
                    <a:lnTo>
                      <a:pt x="147" y="44"/>
                    </a:lnTo>
                    <a:lnTo>
                      <a:pt x="146" y="43"/>
                    </a:lnTo>
                    <a:lnTo>
                      <a:pt x="144" y="42"/>
                    </a:lnTo>
                    <a:lnTo>
                      <a:pt x="143" y="42"/>
                    </a:lnTo>
                    <a:lnTo>
                      <a:pt x="142" y="40"/>
                    </a:lnTo>
                    <a:lnTo>
                      <a:pt x="140" y="40"/>
                    </a:lnTo>
                    <a:lnTo>
                      <a:pt x="138" y="42"/>
                    </a:lnTo>
                    <a:lnTo>
                      <a:pt x="139" y="48"/>
                    </a:lnTo>
                    <a:lnTo>
                      <a:pt x="137" y="51"/>
                    </a:lnTo>
                    <a:lnTo>
                      <a:pt x="138" y="58"/>
                    </a:lnTo>
                    <a:lnTo>
                      <a:pt x="138" y="56"/>
                    </a:lnTo>
                    <a:lnTo>
                      <a:pt x="140" y="56"/>
                    </a:lnTo>
                    <a:lnTo>
                      <a:pt x="140" y="63"/>
                    </a:lnTo>
                    <a:lnTo>
                      <a:pt x="139" y="64"/>
                    </a:lnTo>
                    <a:lnTo>
                      <a:pt x="138" y="66"/>
                    </a:lnTo>
                    <a:lnTo>
                      <a:pt x="137" y="67"/>
                    </a:lnTo>
                    <a:lnTo>
                      <a:pt x="137" y="69"/>
                    </a:lnTo>
                    <a:lnTo>
                      <a:pt x="137" y="70"/>
                    </a:lnTo>
                    <a:lnTo>
                      <a:pt x="131" y="70"/>
                    </a:lnTo>
                    <a:lnTo>
                      <a:pt x="132" y="69"/>
                    </a:lnTo>
                    <a:lnTo>
                      <a:pt x="133" y="67"/>
                    </a:lnTo>
                    <a:lnTo>
                      <a:pt x="133" y="61"/>
                    </a:lnTo>
                    <a:lnTo>
                      <a:pt x="124" y="54"/>
                    </a:lnTo>
                    <a:lnTo>
                      <a:pt x="123" y="54"/>
                    </a:lnTo>
                    <a:lnTo>
                      <a:pt x="121" y="53"/>
                    </a:lnTo>
                    <a:lnTo>
                      <a:pt x="120" y="54"/>
                    </a:lnTo>
                    <a:lnTo>
                      <a:pt x="117" y="55"/>
                    </a:lnTo>
                    <a:lnTo>
                      <a:pt x="113" y="55"/>
                    </a:lnTo>
                    <a:lnTo>
                      <a:pt x="111" y="54"/>
                    </a:lnTo>
                    <a:lnTo>
                      <a:pt x="110" y="55"/>
                    </a:lnTo>
                    <a:lnTo>
                      <a:pt x="104" y="59"/>
                    </a:lnTo>
                    <a:lnTo>
                      <a:pt x="99" y="61"/>
                    </a:lnTo>
                    <a:lnTo>
                      <a:pt x="93" y="61"/>
                    </a:lnTo>
                    <a:lnTo>
                      <a:pt x="91" y="59"/>
                    </a:lnTo>
                    <a:lnTo>
                      <a:pt x="89" y="59"/>
                    </a:lnTo>
                    <a:lnTo>
                      <a:pt x="85" y="60"/>
                    </a:lnTo>
                    <a:lnTo>
                      <a:pt x="83" y="62"/>
                    </a:lnTo>
                    <a:lnTo>
                      <a:pt x="83" y="70"/>
                    </a:lnTo>
                    <a:lnTo>
                      <a:pt x="82" y="71"/>
                    </a:lnTo>
                    <a:lnTo>
                      <a:pt x="71" y="88"/>
                    </a:lnTo>
                    <a:lnTo>
                      <a:pt x="71" y="91"/>
                    </a:lnTo>
                    <a:lnTo>
                      <a:pt x="66" y="93"/>
                    </a:lnTo>
                    <a:lnTo>
                      <a:pt x="51" y="94"/>
                    </a:lnTo>
                    <a:lnTo>
                      <a:pt x="50" y="93"/>
                    </a:lnTo>
                    <a:lnTo>
                      <a:pt x="50" y="92"/>
                    </a:lnTo>
                    <a:lnTo>
                      <a:pt x="49" y="91"/>
                    </a:lnTo>
                    <a:lnTo>
                      <a:pt x="48" y="91"/>
                    </a:lnTo>
                    <a:lnTo>
                      <a:pt x="50" y="88"/>
                    </a:lnTo>
                    <a:lnTo>
                      <a:pt x="50" y="87"/>
                    </a:lnTo>
                    <a:lnTo>
                      <a:pt x="51" y="87"/>
                    </a:lnTo>
                    <a:lnTo>
                      <a:pt x="52" y="86"/>
                    </a:lnTo>
                    <a:lnTo>
                      <a:pt x="55" y="85"/>
                    </a:lnTo>
                    <a:lnTo>
                      <a:pt x="55" y="82"/>
                    </a:lnTo>
                    <a:lnTo>
                      <a:pt x="51" y="76"/>
                    </a:lnTo>
                    <a:lnTo>
                      <a:pt x="51" y="73"/>
                    </a:lnTo>
                    <a:lnTo>
                      <a:pt x="52" y="71"/>
                    </a:lnTo>
                    <a:lnTo>
                      <a:pt x="52" y="67"/>
                    </a:lnTo>
                    <a:lnTo>
                      <a:pt x="51" y="66"/>
                    </a:lnTo>
                    <a:lnTo>
                      <a:pt x="50" y="66"/>
                    </a:lnTo>
                    <a:lnTo>
                      <a:pt x="45" y="71"/>
                    </a:lnTo>
                    <a:lnTo>
                      <a:pt x="44" y="78"/>
                    </a:lnTo>
                    <a:lnTo>
                      <a:pt x="44" y="81"/>
                    </a:lnTo>
                    <a:lnTo>
                      <a:pt x="44" y="82"/>
                    </a:lnTo>
                    <a:lnTo>
                      <a:pt x="42" y="82"/>
                    </a:lnTo>
                    <a:lnTo>
                      <a:pt x="42" y="83"/>
                    </a:lnTo>
                    <a:lnTo>
                      <a:pt x="41" y="83"/>
                    </a:lnTo>
                    <a:lnTo>
                      <a:pt x="40" y="85"/>
                    </a:lnTo>
                    <a:lnTo>
                      <a:pt x="39" y="86"/>
                    </a:lnTo>
                    <a:lnTo>
                      <a:pt x="38" y="86"/>
                    </a:lnTo>
                    <a:lnTo>
                      <a:pt x="37" y="87"/>
                    </a:lnTo>
                    <a:lnTo>
                      <a:pt x="37" y="88"/>
                    </a:lnTo>
                    <a:lnTo>
                      <a:pt x="36" y="88"/>
                    </a:lnTo>
                    <a:lnTo>
                      <a:pt x="29" y="97"/>
                    </a:lnTo>
                    <a:lnTo>
                      <a:pt x="28" y="95"/>
                    </a:lnTo>
                    <a:lnTo>
                      <a:pt x="25" y="95"/>
                    </a:lnTo>
                    <a:lnTo>
                      <a:pt x="25" y="94"/>
                    </a:lnTo>
                    <a:lnTo>
                      <a:pt x="23" y="94"/>
                    </a:lnTo>
                    <a:lnTo>
                      <a:pt x="23" y="92"/>
                    </a:lnTo>
                    <a:lnTo>
                      <a:pt x="22" y="92"/>
                    </a:lnTo>
                    <a:lnTo>
                      <a:pt x="23" y="89"/>
                    </a:lnTo>
                    <a:lnTo>
                      <a:pt x="27" y="86"/>
                    </a:lnTo>
                    <a:lnTo>
                      <a:pt x="27" y="75"/>
                    </a:lnTo>
                    <a:lnTo>
                      <a:pt x="27" y="74"/>
                    </a:lnTo>
                    <a:lnTo>
                      <a:pt x="22" y="74"/>
                    </a:lnTo>
                    <a:lnTo>
                      <a:pt x="20" y="75"/>
                    </a:lnTo>
                    <a:lnTo>
                      <a:pt x="19" y="75"/>
                    </a:lnTo>
                    <a:lnTo>
                      <a:pt x="19" y="76"/>
                    </a:lnTo>
                    <a:lnTo>
                      <a:pt x="16" y="76"/>
                    </a:lnTo>
                    <a:lnTo>
                      <a:pt x="8" y="78"/>
                    </a:lnTo>
                    <a:lnTo>
                      <a:pt x="0" y="78"/>
                    </a:lnTo>
                  </a:path>
                </a:pathLst>
              </a:custGeom>
              <a:noFill/>
              <a:ln w="7938">
                <a:solidFill>
                  <a:srgbClr val="7979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7" name="Freeform 6626">
                <a:extLst>
                  <a:ext uri="{FF2B5EF4-FFF2-40B4-BE49-F238E27FC236}">
                    <a16:creationId xmlns:a16="http://schemas.microsoft.com/office/drawing/2014/main" id="{F84467E4-1FA6-A414-4001-ABA964CA03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3" y="2017"/>
                <a:ext cx="26" cy="13"/>
              </a:xfrm>
              <a:custGeom>
                <a:avLst/>
                <a:gdLst>
                  <a:gd name="T0" fmla="*/ 0 w 102"/>
                  <a:gd name="T1" fmla="*/ 36 h 54"/>
                  <a:gd name="T2" fmla="*/ 10 w 102"/>
                  <a:gd name="T3" fmla="*/ 31 h 54"/>
                  <a:gd name="T4" fmla="*/ 16 w 102"/>
                  <a:gd name="T5" fmla="*/ 35 h 54"/>
                  <a:gd name="T6" fmla="*/ 29 w 102"/>
                  <a:gd name="T7" fmla="*/ 30 h 54"/>
                  <a:gd name="T8" fmla="*/ 32 w 102"/>
                  <a:gd name="T9" fmla="*/ 35 h 54"/>
                  <a:gd name="T10" fmla="*/ 39 w 102"/>
                  <a:gd name="T11" fmla="*/ 36 h 54"/>
                  <a:gd name="T12" fmla="*/ 40 w 102"/>
                  <a:gd name="T13" fmla="*/ 29 h 54"/>
                  <a:gd name="T14" fmla="*/ 45 w 102"/>
                  <a:gd name="T15" fmla="*/ 35 h 54"/>
                  <a:gd name="T16" fmla="*/ 58 w 102"/>
                  <a:gd name="T17" fmla="*/ 41 h 54"/>
                  <a:gd name="T18" fmla="*/ 59 w 102"/>
                  <a:gd name="T19" fmla="*/ 42 h 54"/>
                  <a:gd name="T20" fmla="*/ 69 w 102"/>
                  <a:gd name="T21" fmla="*/ 40 h 54"/>
                  <a:gd name="T22" fmla="*/ 66 w 102"/>
                  <a:gd name="T23" fmla="*/ 30 h 54"/>
                  <a:gd name="T24" fmla="*/ 62 w 102"/>
                  <a:gd name="T25" fmla="*/ 31 h 54"/>
                  <a:gd name="T26" fmla="*/ 58 w 102"/>
                  <a:gd name="T27" fmla="*/ 27 h 54"/>
                  <a:gd name="T28" fmla="*/ 55 w 102"/>
                  <a:gd name="T29" fmla="*/ 26 h 54"/>
                  <a:gd name="T30" fmla="*/ 56 w 102"/>
                  <a:gd name="T31" fmla="*/ 18 h 54"/>
                  <a:gd name="T32" fmla="*/ 59 w 102"/>
                  <a:gd name="T33" fmla="*/ 15 h 54"/>
                  <a:gd name="T34" fmla="*/ 60 w 102"/>
                  <a:gd name="T35" fmla="*/ 14 h 54"/>
                  <a:gd name="T36" fmla="*/ 61 w 102"/>
                  <a:gd name="T37" fmla="*/ 13 h 54"/>
                  <a:gd name="T38" fmla="*/ 59 w 102"/>
                  <a:gd name="T39" fmla="*/ 9 h 54"/>
                  <a:gd name="T40" fmla="*/ 58 w 102"/>
                  <a:gd name="T41" fmla="*/ 8 h 54"/>
                  <a:gd name="T42" fmla="*/ 54 w 102"/>
                  <a:gd name="T43" fmla="*/ 8 h 54"/>
                  <a:gd name="T44" fmla="*/ 53 w 102"/>
                  <a:gd name="T45" fmla="*/ 3 h 54"/>
                  <a:gd name="T46" fmla="*/ 53 w 102"/>
                  <a:gd name="T47" fmla="*/ 1 h 54"/>
                  <a:gd name="T48" fmla="*/ 56 w 102"/>
                  <a:gd name="T49" fmla="*/ 0 h 54"/>
                  <a:gd name="T50" fmla="*/ 63 w 102"/>
                  <a:gd name="T51" fmla="*/ 6 h 54"/>
                  <a:gd name="T52" fmla="*/ 70 w 102"/>
                  <a:gd name="T53" fmla="*/ 13 h 54"/>
                  <a:gd name="T54" fmla="*/ 71 w 102"/>
                  <a:gd name="T55" fmla="*/ 15 h 54"/>
                  <a:gd name="T56" fmla="*/ 74 w 102"/>
                  <a:gd name="T57" fmla="*/ 18 h 54"/>
                  <a:gd name="T58" fmla="*/ 77 w 102"/>
                  <a:gd name="T59" fmla="*/ 26 h 54"/>
                  <a:gd name="T60" fmla="*/ 83 w 102"/>
                  <a:gd name="T61" fmla="*/ 28 h 54"/>
                  <a:gd name="T62" fmla="*/ 87 w 102"/>
                  <a:gd name="T63" fmla="*/ 29 h 54"/>
                  <a:gd name="T64" fmla="*/ 88 w 102"/>
                  <a:gd name="T65" fmla="*/ 33 h 54"/>
                  <a:gd name="T66" fmla="*/ 89 w 102"/>
                  <a:gd name="T67" fmla="*/ 34 h 54"/>
                  <a:gd name="T68" fmla="*/ 92 w 102"/>
                  <a:gd name="T69" fmla="*/ 36 h 54"/>
                  <a:gd name="T70" fmla="*/ 93 w 102"/>
                  <a:gd name="T71" fmla="*/ 46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2" h="54">
                    <a:moveTo>
                      <a:pt x="0" y="40"/>
                    </a:moveTo>
                    <a:lnTo>
                      <a:pt x="0" y="36"/>
                    </a:lnTo>
                    <a:lnTo>
                      <a:pt x="6" y="31"/>
                    </a:lnTo>
                    <a:lnTo>
                      <a:pt x="10" y="31"/>
                    </a:lnTo>
                    <a:lnTo>
                      <a:pt x="15" y="35"/>
                    </a:lnTo>
                    <a:lnTo>
                      <a:pt x="16" y="35"/>
                    </a:lnTo>
                    <a:lnTo>
                      <a:pt x="28" y="28"/>
                    </a:lnTo>
                    <a:lnTo>
                      <a:pt x="29" y="30"/>
                    </a:lnTo>
                    <a:lnTo>
                      <a:pt x="29" y="35"/>
                    </a:lnTo>
                    <a:lnTo>
                      <a:pt x="32" y="35"/>
                    </a:lnTo>
                    <a:lnTo>
                      <a:pt x="34" y="36"/>
                    </a:lnTo>
                    <a:lnTo>
                      <a:pt x="39" y="36"/>
                    </a:lnTo>
                    <a:lnTo>
                      <a:pt x="39" y="29"/>
                    </a:lnTo>
                    <a:lnTo>
                      <a:pt x="40" y="29"/>
                    </a:lnTo>
                    <a:lnTo>
                      <a:pt x="42" y="30"/>
                    </a:lnTo>
                    <a:lnTo>
                      <a:pt x="45" y="35"/>
                    </a:lnTo>
                    <a:lnTo>
                      <a:pt x="56" y="40"/>
                    </a:lnTo>
                    <a:lnTo>
                      <a:pt x="58" y="41"/>
                    </a:lnTo>
                    <a:lnTo>
                      <a:pt x="59" y="41"/>
                    </a:lnTo>
                    <a:lnTo>
                      <a:pt x="59" y="42"/>
                    </a:lnTo>
                    <a:lnTo>
                      <a:pt x="60" y="42"/>
                    </a:lnTo>
                    <a:lnTo>
                      <a:pt x="69" y="40"/>
                    </a:lnTo>
                    <a:lnTo>
                      <a:pt x="69" y="31"/>
                    </a:lnTo>
                    <a:lnTo>
                      <a:pt x="66" y="30"/>
                    </a:lnTo>
                    <a:lnTo>
                      <a:pt x="64" y="31"/>
                    </a:lnTo>
                    <a:lnTo>
                      <a:pt x="62" y="31"/>
                    </a:lnTo>
                    <a:lnTo>
                      <a:pt x="59" y="29"/>
                    </a:lnTo>
                    <a:lnTo>
                      <a:pt x="58" y="27"/>
                    </a:lnTo>
                    <a:lnTo>
                      <a:pt x="56" y="26"/>
                    </a:lnTo>
                    <a:lnTo>
                      <a:pt x="55" y="26"/>
                    </a:lnTo>
                    <a:lnTo>
                      <a:pt x="55" y="19"/>
                    </a:lnTo>
                    <a:lnTo>
                      <a:pt x="56" y="18"/>
                    </a:lnTo>
                    <a:lnTo>
                      <a:pt x="59" y="17"/>
                    </a:lnTo>
                    <a:lnTo>
                      <a:pt x="59" y="15"/>
                    </a:lnTo>
                    <a:lnTo>
                      <a:pt x="60" y="15"/>
                    </a:lnTo>
                    <a:lnTo>
                      <a:pt x="60" y="14"/>
                    </a:lnTo>
                    <a:lnTo>
                      <a:pt x="61" y="14"/>
                    </a:lnTo>
                    <a:lnTo>
                      <a:pt x="61" y="13"/>
                    </a:lnTo>
                    <a:lnTo>
                      <a:pt x="59" y="11"/>
                    </a:lnTo>
                    <a:lnTo>
                      <a:pt x="59" y="9"/>
                    </a:lnTo>
                    <a:lnTo>
                      <a:pt x="58" y="9"/>
                    </a:lnTo>
                    <a:lnTo>
                      <a:pt x="58" y="8"/>
                    </a:lnTo>
                    <a:lnTo>
                      <a:pt x="56" y="8"/>
                    </a:lnTo>
                    <a:lnTo>
                      <a:pt x="54" y="8"/>
                    </a:lnTo>
                    <a:lnTo>
                      <a:pt x="54" y="4"/>
                    </a:lnTo>
                    <a:lnTo>
                      <a:pt x="53" y="3"/>
                    </a:lnTo>
                    <a:lnTo>
                      <a:pt x="53" y="2"/>
                    </a:lnTo>
                    <a:lnTo>
                      <a:pt x="53" y="1"/>
                    </a:lnTo>
                    <a:lnTo>
                      <a:pt x="54" y="0"/>
                    </a:lnTo>
                    <a:lnTo>
                      <a:pt x="56" y="0"/>
                    </a:lnTo>
                    <a:lnTo>
                      <a:pt x="62" y="6"/>
                    </a:lnTo>
                    <a:lnTo>
                      <a:pt x="63" y="6"/>
                    </a:lnTo>
                    <a:lnTo>
                      <a:pt x="71" y="12"/>
                    </a:lnTo>
                    <a:lnTo>
                      <a:pt x="70" y="13"/>
                    </a:lnTo>
                    <a:lnTo>
                      <a:pt x="70" y="15"/>
                    </a:lnTo>
                    <a:lnTo>
                      <a:pt x="71" y="15"/>
                    </a:lnTo>
                    <a:lnTo>
                      <a:pt x="71" y="18"/>
                    </a:lnTo>
                    <a:lnTo>
                      <a:pt x="74" y="18"/>
                    </a:lnTo>
                    <a:lnTo>
                      <a:pt x="75" y="22"/>
                    </a:lnTo>
                    <a:lnTo>
                      <a:pt x="77" y="26"/>
                    </a:lnTo>
                    <a:lnTo>
                      <a:pt x="82" y="29"/>
                    </a:lnTo>
                    <a:lnTo>
                      <a:pt x="83" y="28"/>
                    </a:lnTo>
                    <a:lnTo>
                      <a:pt x="86" y="28"/>
                    </a:lnTo>
                    <a:lnTo>
                      <a:pt x="87" y="29"/>
                    </a:lnTo>
                    <a:lnTo>
                      <a:pt x="87" y="33"/>
                    </a:lnTo>
                    <a:lnTo>
                      <a:pt x="88" y="33"/>
                    </a:lnTo>
                    <a:lnTo>
                      <a:pt x="88" y="34"/>
                    </a:lnTo>
                    <a:lnTo>
                      <a:pt x="89" y="34"/>
                    </a:lnTo>
                    <a:lnTo>
                      <a:pt x="89" y="35"/>
                    </a:lnTo>
                    <a:lnTo>
                      <a:pt x="92" y="36"/>
                    </a:lnTo>
                    <a:lnTo>
                      <a:pt x="92" y="42"/>
                    </a:lnTo>
                    <a:lnTo>
                      <a:pt x="93" y="46"/>
                    </a:lnTo>
                    <a:lnTo>
                      <a:pt x="102" y="54"/>
                    </a:lnTo>
                  </a:path>
                </a:pathLst>
              </a:custGeom>
              <a:noFill/>
              <a:ln w="7938">
                <a:solidFill>
                  <a:srgbClr val="7979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8" name="Freeform 6627">
                <a:extLst>
                  <a:ext uri="{FF2B5EF4-FFF2-40B4-BE49-F238E27FC236}">
                    <a16:creationId xmlns:a16="http://schemas.microsoft.com/office/drawing/2014/main" id="{2F9418ED-9D93-547E-E334-8233E9802F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1" y="2027"/>
                <a:ext cx="16" cy="56"/>
              </a:xfrm>
              <a:custGeom>
                <a:avLst/>
                <a:gdLst>
                  <a:gd name="T0" fmla="*/ 45 w 61"/>
                  <a:gd name="T1" fmla="*/ 220 h 225"/>
                  <a:gd name="T2" fmla="*/ 44 w 61"/>
                  <a:gd name="T3" fmla="*/ 215 h 225"/>
                  <a:gd name="T4" fmla="*/ 43 w 61"/>
                  <a:gd name="T5" fmla="*/ 209 h 225"/>
                  <a:gd name="T6" fmla="*/ 53 w 61"/>
                  <a:gd name="T7" fmla="*/ 194 h 225"/>
                  <a:gd name="T8" fmla="*/ 54 w 61"/>
                  <a:gd name="T9" fmla="*/ 192 h 225"/>
                  <a:gd name="T10" fmla="*/ 55 w 61"/>
                  <a:gd name="T11" fmla="*/ 191 h 225"/>
                  <a:gd name="T12" fmla="*/ 61 w 61"/>
                  <a:gd name="T13" fmla="*/ 188 h 225"/>
                  <a:gd name="T14" fmla="*/ 58 w 61"/>
                  <a:gd name="T15" fmla="*/ 179 h 225"/>
                  <a:gd name="T16" fmla="*/ 55 w 61"/>
                  <a:gd name="T17" fmla="*/ 178 h 225"/>
                  <a:gd name="T18" fmla="*/ 51 w 61"/>
                  <a:gd name="T19" fmla="*/ 177 h 225"/>
                  <a:gd name="T20" fmla="*/ 44 w 61"/>
                  <a:gd name="T21" fmla="*/ 175 h 225"/>
                  <a:gd name="T22" fmla="*/ 41 w 61"/>
                  <a:gd name="T23" fmla="*/ 174 h 225"/>
                  <a:gd name="T24" fmla="*/ 39 w 61"/>
                  <a:gd name="T25" fmla="*/ 172 h 225"/>
                  <a:gd name="T26" fmla="*/ 36 w 61"/>
                  <a:gd name="T27" fmla="*/ 171 h 225"/>
                  <a:gd name="T28" fmla="*/ 35 w 61"/>
                  <a:gd name="T29" fmla="*/ 167 h 225"/>
                  <a:gd name="T30" fmla="*/ 31 w 61"/>
                  <a:gd name="T31" fmla="*/ 155 h 225"/>
                  <a:gd name="T32" fmla="*/ 34 w 61"/>
                  <a:gd name="T33" fmla="*/ 151 h 225"/>
                  <a:gd name="T34" fmla="*/ 31 w 61"/>
                  <a:gd name="T35" fmla="*/ 144 h 225"/>
                  <a:gd name="T36" fmla="*/ 26 w 61"/>
                  <a:gd name="T37" fmla="*/ 143 h 225"/>
                  <a:gd name="T38" fmla="*/ 20 w 61"/>
                  <a:gd name="T39" fmla="*/ 126 h 225"/>
                  <a:gd name="T40" fmla="*/ 18 w 61"/>
                  <a:gd name="T41" fmla="*/ 124 h 225"/>
                  <a:gd name="T42" fmla="*/ 20 w 61"/>
                  <a:gd name="T43" fmla="*/ 110 h 225"/>
                  <a:gd name="T44" fmla="*/ 23 w 61"/>
                  <a:gd name="T45" fmla="*/ 97 h 225"/>
                  <a:gd name="T46" fmla="*/ 20 w 61"/>
                  <a:gd name="T47" fmla="*/ 94 h 225"/>
                  <a:gd name="T48" fmla="*/ 16 w 61"/>
                  <a:gd name="T49" fmla="*/ 95 h 225"/>
                  <a:gd name="T50" fmla="*/ 11 w 61"/>
                  <a:gd name="T51" fmla="*/ 94 h 225"/>
                  <a:gd name="T52" fmla="*/ 7 w 61"/>
                  <a:gd name="T53" fmla="*/ 89 h 225"/>
                  <a:gd name="T54" fmla="*/ 3 w 61"/>
                  <a:gd name="T55" fmla="*/ 84 h 225"/>
                  <a:gd name="T56" fmla="*/ 1 w 61"/>
                  <a:gd name="T57" fmla="*/ 78 h 225"/>
                  <a:gd name="T58" fmla="*/ 0 w 61"/>
                  <a:gd name="T59" fmla="*/ 76 h 225"/>
                  <a:gd name="T60" fmla="*/ 1 w 61"/>
                  <a:gd name="T61" fmla="*/ 71 h 225"/>
                  <a:gd name="T62" fmla="*/ 3 w 61"/>
                  <a:gd name="T63" fmla="*/ 64 h 225"/>
                  <a:gd name="T64" fmla="*/ 11 w 61"/>
                  <a:gd name="T65" fmla="*/ 48 h 225"/>
                  <a:gd name="T66" fmla="*/ 7 w 61"/>
                  <a:gd name="T67" fmla="*/ 45 h 225"/>
                  <a:gd name="T68" fmla="*/ 6 w 61"/>
                  <a:gd name="T69" fmla="*/ 41 h 225"/>
                  <a:gd name="T70" fmla="*/ 1 w 61"/>
                  <a:gd name="T71" fmla="*/ 40 h 225"/>
                  <a:gd name="T72" fmla="*/ 6 w 61"/>
                  <a:gd name="T73" fmla="*/ 39 h 225"/>
                  <a:gd name="T74" fmla="*/ 7 w 61"/>
                  <a:gd name="T75" fmla="*/ 29 h 225"/>
                  <a:gd name="T76" fmla="*/ 3 w 61"/>
                  <a:gd name="T77" fmla="*/ 26 h 225"/>
                  <a:gd name="T78" fmla="*/ 2 w 61"/>
                  <a:gd name="T79" fmla="*/ 24 h 225"/>
                  <a:gd name="T80" fmla="*/ 1 w 61"/>
                  <a:gd name="T81" fmla="*/ 19 h 225"/>
                  <a:gd name="T82" fmla="*/ 2 w 61"/>
                  <a:gd name="T83" fmla="*/ 15 h 225"/>
                  <a:gd name="T84" fmla="*/ 8 w 61"/>
                  <a:gd name="T85" fmla="*/ 0 h 2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61" h="225">
                    <a:moveTo>
                      <a:pt x="48" y="225"/>
                    </a:moveTo>
                    <a:lnTo>
                      <a:pt x="45" y="220"/>
                    </a:lnTo>
                    <a:lnTo>
                      <a:pt x="44" y="216"/>
                    </a:lnTo>
                    <a:lnTo>
                      <a:pt x="44" y="215"/>
                    </a:lnTo>
                    <a:lnTo>
                      <a:pt x="43" y="215"/>
                    </a:lnTo>
                    <a:lnTo>
                      <a:pt x="43" y="209"/>
                    </a:lnTo>
                    <a:lnTo>
                      <a:pt x="51" y="194"/>
                    </a:lnTo>
                    <a:lnTo>
                      <a:pt x="53" y="194"/>
                    </a:lnTo>
                    <a:lnTo>
                      <a:pt x="53" y="193"/>
                    </a:lnTo>
                    <a:lnTo>
                      <a:pt x="54" y="192"/>
                    </a:lnTo>
                    <a:lnTo>
                      <a:pt x="55" y="192"/>
                    </a:lnTo>
                    <a:lnTo>
                      <a:pt x="55" y="191"/>
                    </a:lnTo>
                    <a:lnTo>
                      <a:pt x="59" y="188"/>
                    </a:lnTo>
                    <a:lnTo>
                      <a:pt x="61" y="188"/>
                    </a:lnTo>
                    <a:lnTo>
                      <a:pt x="61" y="187"/>
                    </a:lnTo>
                    <a:lnTo>
                      <a:pt x="58" y="179"/>
                    </a:lnTo>
                    <a:lnTo>
                      <a:pt x="55" y="179"/>
                    </a:lnTo>
                    <a:lnTo>
                      <a:pt x="55" y="178"/>
                    </a:lnTo>
                    <a:lnTo>
                      <a:pt x="53" y="178"/>
                    </a:lnTo>
                    <a:lnTo>
                      <a:pt x="51" y="177"/>
                    </a:lnTo>
                    <a:lnTo>
                      <a:pt x="46" y="177"/>
                    </a:lnTo>
                    <a:lnTo>
                      <a:pt x="44" y="175"/>
                    </a:lnTo>
                    <a:lnTo>
                      <a:pt x="43" y="175"/>
                    </a:lnTo>
                    <a:lnTo>
                      <a:pt x="41" y="174"/>
                    </a:lnTo>
                    <a:lnTo>
                      <a:pt x="40" y="174"/>
                    </a:lnTo>
                    <a:lnTo>
                      <a:pt x="39" y="172"/>
                    </a:lnTo>
                    <a:lnTo>
                      <a:pt x="37" y="171"/>
                    </a:lnTo>
                    <a:lnTo>
                      <a:pt x="36" y="171"/>
                    </a:lnTo>
                    <a:lnTo>
                      <a:pt x="35" y="171"/>
                    </a:lnTo>
                    <a:lnTo>
                      <a:pt x="35" y="167"/>
                    </a:lnTo>
                    <a:lnTo>
                      <a:pt x="31" y="165"/>
                    </a:lnTo>
                    <a:lnTo>
                      <a:pt x="31" y="155"/>
                    </a:lnTo>
                    <a:lnTo>
                      <a:pt x="32" y="152"/>
                    </a:lnTo>
                    <a:lnTo>
                      <a:pt x="34" y="151"/>
                    </a:lnTo>
                    <a:lnTo>
                      <a:pt x="34" y="144"/>
                    </a:lnTo>
                    <a:lnTo>
                      <a:pt x="31" y="144"/>
                    </a:lnTo>
                    <a:lnTo>
                      <a:pt x="31" y="143"/>
                    </a:lnTo>
                    <a:lnTo>
                      <a:pt x="26" y="143"/>
                    </a:lnTo>
                    <a:lnTo>
                      <a:pt x="23" y="127"/>
                    </a:lnTo>
                    <a:lnTo>
                      <a:pt x="20" y="126"/>
                    </a:lnTo>
                    <a:lnTo>
                      <a:pt x="20" y="125"/>
                    </a:lnTo>
                    <a:lnTo>
                      <a:pt x="18" y="124"/>
                    </a:lnTo>
                    <a:lnTo>
                      <a:pt x="18" y="113"/>
                    </a:lnTo>
                    <a:lnTo>
                      <a:pt x="20" y="110"/>
                    </a:lnTo>
                    <a:lnTo>
                      <a:pt x="23" y="108"/>
                    </a:lnTo>
                    <a:lnTo>
                      <a:pt x="23" y="97"/>
                    </a:lnTo>
                    <a:lnTo>
                      <a:pt x="20" y="95"/>
                    </a:lnTo>
                    <a:lnTo>
                      <a:pt x="20" y="94"/>
                    </a:lnTo>
                    <a:lnTo>
                      <a:pt x="17" y="94"/>
                    </a:lnTo>
                    <a:lnTo>
                      <a:pt x="16" y="95"/>
                    </a:lnTo>
                    <a:lnTo>
                      <a:pt x="12" y="95"/>
                    </a:lnTo>
                    <a:lnTo>
                      <a:pt x="11" y="94"/>
                    </a:lnTo>
                    <a:lnTo>
                      <a:pt x="8" y="90"/>
                    </a:lnTo>
                    <a:lnTo>
                      <a:pt x="7" y="89"/>
                    </a:lnTo>
                    <a:lnTo>
                      <a:pt x="6" y="89"/>
                    </a:lnTo>
                    <a:lnTo>
                      <a:pt x="3" y="84"/>
                    </a:lnTo>
                    <a:lnTo>
                      <a:pt x="3" y="82"/>
                    </a:lnTo>
                    <a:lnTo>
                      <a:pt x="1" y="78"/>
                    </a:lnTo>
                    <a:lnTo>
                      <a:pt x="1" y="77"/>
                    </a:lnTo>
                    <a:lnTo>
                      <a:pt x="0" y="76"/>
                    </a:lnTo>
                    <a:lnTo>
                      <a:pt x="0" y="72"/>
                    </a:lnTo>
                    <a:lnTo>
                      <a:pt x="1" y="71"/>
                    </a:lnTo>
                    <a:lnTo>
                      <a:pt x="1" y="64"/>
                    </a:lnTo>
                    <a:lnTo>
                      <a:pt x="3" y="64"/>
                    </a:lnTo>
                    <a:lnTo>
                      <a:pt x="11" y="54"/>
                    </a:lnTo>
                    <a:lnTo>
                      <a:pt x="11" y="48"/>
                    </a:lnTo>
                    <a:lnTo>
                      <a:pt x="9" y="46"/>
                    </a:lnTo>
                    <a:lnTo>
                      <a:pt x="7" y="45"/>
                    </a:lnTo>
                    <a:lnTo>
                      <a:pt x="6" y="43"/>
                    </a:lnTo>
                    <a:lnTo>
                      <a:pt x="6" y="41"/>
                    </a:lnTo>
                    <a:lnTo>
                      <a:pt x="1" y="41"/>
                    </a:lnTo>
                    <a:lnTo>
                      <a:pt x="1" y="40"/>
                    </a:lnTo>
                    <a:lnTo>
                      <a:pt x="2" y="39"/>
                    </a:lnTo>
                    <a:lnTo>
                      <a:pt x="6" y="39"/>
                    </a:lnTo>
                    <a:lnTo>
                      <a:pt x="7" y="37"/>
                    </a:lnTo>
                    <a:lnTo>
                      <a:pt x="7" y="29"/>
                    </a:lnTo>
                    <a:lnTo>
                      <a:pt x="6" y="27"/>
                    </a:lnTo>
                    <a:lnTo>
                      <a:pt x="3" y="26"/>
                    </a:lnTo>
                    <a:lnTo>
                      <a:pt x="3" y="24"/>
                    </a:lnTo>
                    <a:lnTo>
                      <a:pt x="2" y="24"/>
                    </a:lnTo>
                    <a:lnTo>
                      <a:pt x="2" y="23"/>
                    </a:lnTo>
                    <a:lnTo>
                      <a:pt x="1" y="19"/>
                    </a:lnTo>
                    <a:lnTo>
                      <a:pt x="2" y="17"/>
                    </a:lnTo>
                    <a:lnTo>
                      <a:pt x="2" y="15"/>
                    </a:lnTo>
                    <a:lnTo>
                      <a:pt x="6" y="7"/>
                    </a:lnTo>
                    <a:lnTo>
                      <a:pt x="8" y="0"/>
                    </a:lnTo>
                  </a:path>
                </a:pathLst>
              </a:custGeom>
              <a:noFill/>
              <a:ln w="7938">
                <a:solidFill>
                  <a:srgbClr val="7979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9" name="Freeform 6628">
                <a:extLst>
                  <a:ext uri="{FF2B5EF4-FFF2-40B4-BE49-F238E27FC236}">
                    <a16:creationId xmlns:a16="http://schemas.microsoft.com/office/drawing/2014/main" id="{659F0DFE-3581-DF9B-89DE-02BE5F6BE3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9" y="2160"/>
                <a:ext cx="19" cy="16"/>
              </a:xfrm>
              <a:custGeom>
                <a:avLst/>
                <a:gdLst>
                  <a:gd name="T0" fmla="*/ 5 w 76"/>
                  <a:gd name="T1" fmla="*/ 36 h 66"/>
                  <a:gd name="T2" fmla="*/ 5 w 76"/>
                  <a:gd name="T3" fmla="*/ 39 h 66"/>
                  <a:gd name="T4" fmla="*/ 3 w 76"/>
                  <a:gd name="T5" fmla="*/ 40 h 66"/>
                  <a:gd name="T6" fmla="*/ 3 w 76"/>
                  <a:gd name="T7" fmla="*/ 41 h 66"/>
                  <a:gd name="T8" fmla="*/ 5 w 76"/>
                  <a:gd name="T9" fmla="*/ 44 h 66"/>
                  <a:gd name="T10" fmla="*/ 5 w 76"/>
                  <a:gd name="T11" fmla="*/ 46 h 66"/>
                  <a:gd name="T12" fmla="*/ 3 w 76"/>
                  <a:gd name="T13" fmla="*/ 47 h 66"/>
                  <a:gd name="T14" fmla="*/ 1 w 76"/>
                  <a:gd name="T15" fmla="*/ 48 h 66"/>
                  <a:gd name="T16" fmla="*/ 0 w 76"/>
                  <a:gd name="T17" fmla="*/ 52 h 66"/>
                  <a:gd name="T18" fmla="*/ 28 w 76"/>
                  <a:gd name="T19" fmla="*/ 63 h 66"/>
                  <a:gd name="T20" fmla="*/ 31 w 76"/>
                  <a:gd name="T21" fmla="*/ 63 h 66"/>
                  <a:gd name="T22" fmla="*/ 34 w 76"/>
                  <a:gd name="T23" fmla="*/ 66 h 66"/>
                  <a:gd name="T24" fmla="*/ 44 w 76"/>
                  <a:gd name="T25" fmla="*/ 66 h 66"/>
                  <a:gd name="T26" fmla="*/ 49 w 76"/>
                  <a:gd name="T27" fmla="*/ 59 h 66"/>
                  <a:gd name="T28" fmla="*/ 51 w 76"/>
                  <a:gd name="T29" fmla="*/ 52 h 66"/>
                  <a:gd name="T30" fmla="*/ 58 w 76"/>
                  <a:gd name="T31" fmla="*/ 42 h 66"/>
                  <a:gd name="T32" fmla="*/ 60 w 76"/>
                  <a:gd name="T33" fmla="*/ 34 h 66"/>
                  <a:gd name="T34" fmla="*/ 61 w 76"/>
                  <a:gd name="T35" fmla="*/ 34 h 66"/>
                  <a:gd name="T36" fmla="*/ 61 w 76"/>
                  <a:gd name="T37" fmla="*/ 35 h 66"/>
                  <a:gd name="T38" fmla="*/ 62 w 76"/>
                  <a:gd name="T39" fmla="*/ 36 h 66"/>
                  <a:gd name="T40" fmla="*/ 65 w 76"/>
                  <a:gd name="T41" fmla="*/ 39 h 66"/>
                  <a:gd name="T42" fmla="*/ 71 w 76"/>
                  <a:gd name="T43" fmla="*/ 39 h 66"/>
                  <a:gd name="T44" fmla="*/ 71 w 76"/>
                  <a:gd name="T45" fmla="*/ 36 h 66"/>
                  <a:gd name="T46" fmla="*/ 72 w 76"/>
                  <a:gd name="T47" fmla="*/ 35 h 66"/>
                  <a:gd name="T48" fmla="*/ 73 w 76"/>
                  <a:gd name="T49" fmla="*/ 35 h 66"/>
                  <a:gd name="T50" fmla="*/ 76 w 76"/>
                  <a:gd name="T51" fmla="*/ 34 h 66"/>
                  <a:gd name="T52" fmla="*/ 74 w 76"/>
                  <a:gd name="T53" fmla="*/ 28 h 66"/>
                  <a:gd name="T54" fmla="*/ 71 w 76"/>
                  <a:gd name="T55" fmla="*/ 25 h 66"/>
                  <a:gd name="T56" fmla="*/ 67 w 76"/>
                  <a:gd name="T57" fmla="*/ 25 h 66"/>
                  <a:gd name="T58" fmla="*/ 65 w 76"/>
                  <a:gd name="T59" fmla="*/ 23 h 66"/>
                  <a:gd name="T60" fmla="*/ 57 w 76"/>
                  <a:gd name="T61" fmla="*/ 25 h 66"/>
                  <a:gd name="T62" fmla="*/ 52 w 76"/>
                  <a:gd name="T63" fmla="*/ 25 h 66"/>
                  <a:gd name="T64" fmla="*/ 52 w 76"/>
                  <a:gd name="T65" fmla="*/ 17 h 66"/>
                  <a:gd name="T66" fmla="*/ 53 w 76"/>
                  <a:gd name="T67" fmla="*/ 15 h 66"/>
                  <a:gd name="T68" fmla="*/ 54 w 76"/>
                  <a:gd name="T69" fmla="*/ 14 h 66"/>
                  <a:gd name="T70" fmla="*/ 55 w 76"/>
                  <a:gd name="T71" fmla="*/ 14 h 66"/>
                  <a:gd name="T72" fmla="*/ 56 w 76"/>
                  <a:gd name="T73" fmla="*/ 14 h 66"/>
                  <a:gd name="T74" fmla="*/ 56 w 76"/>
                  <a:gd name="T75" fmla="*/ 13 h 66"/>
                  <a:gd name="T76" fmla="*/ 57 w 76"/>
                  <a:gd name="T77" fmla="*/ 13 h 66"/>
                  <a:gd name="T78" fmla="*/ 57 w 76"/>
                  <a:gd name="T79" fmla="*/ 12 h 66"/>
                  <a:gd name="T80" fmla="*/ 56 w 76"/>
                  <a:gd name="T81" fmla="*/ 12 h 66"/>
                  <a:gd name="T82" fmla="*/ 56 w 76"/>
                  <a:gd name="T83" fmla="*/ 10 h 66"/>
                  <a:gd name="T84" fmla="*/ 31 w 76"/>
                  <a:gd name="T85" fmla="*/ 5 h 66"/>
                  <a:gd name="T86" fmla="*/ 30 w 76"/>
                  <a:gd name="T87" fmla="*/ 1 h 66"/>
                  <a:gd name="T88" fmla="*/ 30 w 76"/>
                  <a:gd name="T89" fmla="*/ 0 h 66"/>
                  <a:gd name="T90" fmla="*/ 29 w 76"/>
                  <a:gd name="T91" fmla="*/ 0 h 66"/>
                  <a:gd name="T92" fmla="*/ 28 w 76"/>
                  <a:gd name="T93" fmla="*/ 1 h 66"/>
                  <a:gd name="T94" fmla="*/ 26 w 76"/>
                  <a:gd name="T95" fmla="*/ 9 h 66"/>
                  <a:gd name="T96" fmla="*/ 23 w 76"/>
                  <a:gd name="T97" fmla="*/ 13 h 66"/>
                  <a:gd name="T98" fmla="*/ 23 w 76"/>
                  <a:gd name="T99" fmla="*/ 14 h 66"/>
                  <a:gd name="T100" fmla="*/ 20 w 76"/>
                  <a:gd name="T101" fmla="*/ 19 h 66"/>
                  <a:gd name="T102" fmla="*/ 19 w 76"/>
                  <a:gd name="T103" fmla="*/ 19 h 66"/>
                  <a:gd name="T104" fmla="*/ 18 w 76"/>
                  <a:gd name="T105" fmla="*/ 20 h 66"/>
                  <a:gd name="T106" fmla="*/ 12 w 76"/>
                  <a:gd name="T107" fmla="*/ 25 h 66"/>
                  <a:gd name="T108" fmla="*/ 7 w 76"/>
                  <a:gd name="T109" fmla="*/ 25 h 66"/>
                  <a:gd name="T110" fmla="*/ 7 w 76"/>
                  <a:gd name="T111" fmla="*/ 26 h 66"/>
                  <a:gd name="T112" fmla="*/ 5 w 76"/>
                  <a:gd name="T113" fmla="*/ 3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76" h="66">
                    <a:moveTo>
                      <a:pt x="5" y="36"/>
                    </a:moveTo>
                    <a:lnTo>
                      <a:pt x="5" y="39"/>
                    </a:lnTo>
                    <a:lnTo>
                      <a:pt x="3" y="40"/>
                    </a:lnTo>
                    <a:lnTo>
                      <a:pt x="3" y="41"/>
                    </a:lnTo>
                    <a:lnTo>
                      <a:pt x="5" y="44"/>
                    </a:lnTo>
                    <a:lnTo>
                      <a:pt x="5" y="46"/>
                    </a:lnTo>
                    <a:lnTo>
                      <a:pt x="3" y="47"/>
                    </a:lnTo>
                    <a:lnTo>
                      <a:pt x="1" y="48"/>
                    </a:lnTo>
                    <a:lnTo>
                      <a:pt x="0" y="52"/>
                    </a:lnTo>
                    <a:lnTo>
                      <a:pt x="28" y="63"/>
                    </a:lnTo>
                    <a:lnTo>
                      <a:pt x="31" y="63"/>
                    </a:lnTo>
                    <a:lnTo>
                      <a:pt x="34" y="66"/>
                    </a:lnTo>
                    <a:lnTo>
                      <a:pt x="44" y="66"/>
                    </a:lnTo>
                    <a:lnTo>
                      <a:pt x="49" y="59"/>
                    </a:lnTo>
                    <a:lnTo>
                      <a:pt x="51" y="52"/>
                    </a:lnTo>
                    <a:lnTo>
                      <a:pt x="58" y="42"/>
                    </a:lnTo>
                    <a:lnTo>
                      <a:pt x="60" y="34"/>
                    </a:lnTo>
                    <a:lnTo>
                      <a:pt x="61" y="34"/>
                    </a:lnTo>
                    <a:lnTo>
                      <a:pt x="61" y="35"/>
                    </a:lnTo>
                    <a:lnTo>
                      <a:pt x="62" y="36"/>
                    </a:lnTo>
                    <a:lnTo>
                      <a:pt x="65" y="39"/>
                    </a:lnTo>
                    <a:lnTo>
                      <a:pt x="71" y="39"/>
                    </a:lnTo>
                    <a:lnTo>
                      <a:pt x="71" y="36"/>
                    </a:lnTo>
                    <a:lnTo>
                      <a:pt x="72" y="35"/>
                    </a:lnTo>
                    <a:lnTo>
                      <a:pt x="73" y="35"/>
                    </a:lnTo>
                    <a:lnTo>
                      <a:pt x="76" y="34"/>
                    </a:lnTo>
                    <a:lnTo>
                      <a:pt x="74" y="28"/>
                    </a:lnTo>
                    <a:lnTo>
                      <a:pt x="71" y="25"/>
                    </a:lnTo>
                    <a:lnTo>
                      <a:pt x="67" y="25"/>
                    </a:lnTo>
                    <a:lnTo>
                      <a:pt x="65" y="23"/>
                    </a:lnTo>
                    <a:lnTo>
                      <a:pt x="57" y="25"/>
                    </a:lnTo>
                    <a:lnTo>
                      <a:pt x="52" y="25"/>
                    </a:lnTo>
                    <a:lnTo>
                      <a:pt x="52" y="17"/>
                    </a:lnTo>
                    <a:lnTo>
                      <a:pt x="53" y="15"/>
                    </a:lnTo>
                    <a:lnTo>
                      <a:pt x="54" y="14"/>
                    </a:lnTo>
                    <a:lnTo>
                      <a:pt x="55" y="14"/>
                    </a:lnTo>
                    <a:lnTo>
                      <a:pt x="56" y="14"/>
                    </a:lnTo>
                    <a:lnTo>
                      <a:pt x="56" y="13"/>
                    </a:lnTo>
                    <a:lnTo>
                      <a:pt x="57" y="13"/>
                    </a:lnTo>
                    <a:lnTo>
                      <a:pt x="57" y="12"/>
                    </a:lnTo>
                    <a:lnTo>
                      <a:pt x="56" y="12"/>
                    </a:lnTo>
                    <a:lnTo>
                      <a:pt x="56" y="10"/>
                    </a:lnTo>
                    <a:lnTo>
                      <a:pt x="31" y="5"/>
                    </a:lnTo>
                    <a:lnTo>
                      <a:pt x="30" y="1"/>
                    </a:lnTo>
                    <a:lnTo>
                      <a:pt x="30" y="0"/>
                    </a:lnTo>
                    <a:lnTo>
                      <a:pt x="29" y="0"/>
                    </a:lnTo>
                    <a:lnTo>
                      <a:pt x="28" y="1"/>
                    </a:lnTo>
                    <a:lnTo>
                      <a:pt x="26" y="9"/>
                    </a:lnTo>
                    <a:lnTo>
                      <a:pt x="23" y="13"/>
                    </a:lnTo>
                    <a:lnTo>
                      <a:pt x="23" y="14"/>
                    </a:lnTo>
                    <a:lnTo>
                      <a:pt x="20" y="19"/>
                    </a:lnTo>
                    <a:lnTo>
                      <a:pt x="19" y="19"/>
                    </a:lnTo>
                    <a:lnTo>
                      <a:pt x="18" y="20"/>
                    </a:lnTo>
                    <a:lnTo>
                      <a:pt x="12" y="25"/>
                    </a:lnTo>
                    <a:lnTo>
                      <a:pt x="7" y="25"/>
                    </a:lnTo>
                    <a:lnTo>
                      <a:pt x="7" y="26"/>
                    </a:lnTo>
                    <a:lnTo>
                      <a:pt x="5" y="36"/>
                    </a:lnTo>
                  </a:path>
                </a:pathLst>
              </a:custGeom>
              <a:noFill/>
              <a:ln w="7938">
                <a:solidFill>
                  <a:srgbClr val="7979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0" name="Freeform 6629">
                <a:extLst>
                  <a:ext uri="{FF2B5EF4-FFF2-40B4-BE49-F238E27FC236}">
                    <a16:creationId xmlns:a16="http://schemas.microsoft.com/office/drawing/2014/main" id="{DD14CF48-51A1-A9A4-36E2-72DBDB4EBF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2150"/>
                <a:ext cx="21" cy="18"/>
              </a:xfrm>
              <a:custGeom>
                <a:avLst/>
                <a:gdLst>
                  <a:gd name="T0" fmla="*/ 1 w 83"/>
                  <a:gd name="T1" fmla="*/ 60 h 71"/>
                  <a:gd name="T2" fmla="*/ 1 w 83"/>
                  <a:gd name="T3" fmla="*/ 65 h 71"/>
                  <a:gd name="T4" fmla="*/ 9 w 83"/>
                  <a:gd name="T5" fmla="*/ 62 h 71"/>
                  <a:gd name="T6" fmla="*/ 16 w 83"/>
                  <a:gd name="T7" fmla="*/ 69 h 71"/>
                  <a:gd name="T8" fmla="*/ 20 w 83"/>
                  <a:gd name="T9" fmla="*/ 70 h 71"/>
                  <a:gd name="T10" fmla="*/ 28 w 83"/>
                  <a:gd name="T11" fmla="*/ 70 h 71"/>
                  <a:gd name="T12" fmla="*/ 38 w 83"/>
                  <a:gd name="T13" fmla="*/ 56 h 71"/>
                  <a:gd name="T14" fmla="*/ 43 w 83"/>
                  <a:gd name="T15" fmla="*/ 62 h 71"/>
                  <a:gd name="T16" fmla="*/ 54 w 83"/>
                  <a:gd name="T17" fmla="*/ 60 h 71"/>
                  <a:gd name="T18" fmla="*/ 57 w 83"/>
                  <a:gd name="T19" fmla="*/ 59 h 71"/>
                  <a:gd name="T20" fmla="*/ 64 w 83"/>
                  <a:gd name="T21" fmla="*/ 59 h 71"/>
                  <a:gd name="T22" fmla="*/ 61 w 83"/>
                  <a:gd name="T23" fmla="*/ 54 h 71"/>
                  <a:gd name="T24" fmla="*/ 58 w 83"/>
                  <a:gd name="T25" fmla="*/ 51 h 71"/>
                  <a:gd name="T26" fmla="*/ 63 w 83"/>
                  <a:gd name="T27" fmla="*/ 35 h 71"/>
                  <a:gd name="T28" fmla="*/ 72 w 83"/>
                  <a:gd name="T29" fmla="*/ 34 h 71"/>
                  <a:gd name="T30" fmla="*/ 74 w 83"/>
                  <a:gd name="T31" fmla="*/ 30 h 71"/>
                  <a:gd name="T32" fmla="*/ 79 w 83"/>
                  <a:gd name="T33" fmla="*/ 30 h 71"/>
                  <a:gd name="T34" fmla="*/ 82 w 83"/>
                  <a:gd name="T35" fmla="*/ 26 h 71"/>
                  <a:gd name="T36" fmla="*/ 81 w 83"/>
                  <a:gd name="T37" fmla="*/ 23 h 71"/>
                  <a:gd name="T38" fmla="*/ 74 w 83"/>
                  <a:gd name="T39" fmla="*/ 26 h 71"/>
                  <a:gd name="T40" fmla="*/ 70 w 83"/>
                  <a:gd name="T41" fmla="*/ 23 h 71"/>
                  <a:gd name="T42" fmla="*/ 74 w 83"/>
                  <a:gd name="T43" fmla="*/ 16 h 71"/>
                  <a:gd name="T44" fmla="*/ 77 w 83"/>
                  <a:gd name="T45" fmla="*/ 10 h 71"/>
                  <a:gd name="T46" fmla="*/ 74 w 83"/>
                  <a:gd name="T47" fmla="*/ 7 h 71"/>
                  <a:gd name="T48" fmla="*/ 70 w 83"/>
                  <a:gd name="T49" fmla="*/ 2 h 71"/>
                  <a:gd name="T50" fmla="*/ 67 w 83"/>
                  <a:gd name="T51" fmla="*/ 0 h 71"/>
                  <a:gd name="T52" fmla="*/ 63 w 83"/>
                  <a:gd name="T53" fmla="*/ 0 h 71"/>
                  <a:gd name="T54" fmla="*/ 63 w 83"/>
                  <a:gd name="T55" fmla="*/ 19 h 71"/>
                  <a:gd name="T56" fmla="*/ 61 w 83"/>
                  <a:gd name="T57" fmla="*/ 27 h 71"/>
                  <a:gd name="T58" fmla="*/ 57 w 83"/>
                  <a:gd name="T59" fmla="*/ 23 h 71"/>
                  <a:gd name="T60" fmla="*/ 50 w 83"/>
                  <a:gd name="T61" fmla="*/ 12 h 71"/>
                  <a:gd name="T62" fmla="*/ 47 w 83"/>
                  <a:gd name="T63" fmla="*/ 10 h 71"/>
                  <a:gd name="T64" fmla="*/ 44 w 83"/>
                  <a:gd name="T65" fmla="*/ 16 h 71"/>
                  <a:gd name="T66" fmla="*/ 42 w 83"/>
                  <a:gd name="T67" fmla="*/ 23 h 71"/>
                  <a:gd name="T68" fmla="*/ 44 w 83"/>
                  <a:gd name="T69" fmla="*/ 26 h 71"/>
                  <a:gd name="T70" fmla="*/ 46 w 83"/>
                  <a:gd name="T71" fmla="*/ 28 h 71"/>
                  <a:gd name="T72" fmla="*/ 47 w 83"/>
                  <a:gd name="T73" fmla="*/ 35 h 71"/>
                  <a:gd name="T74" fmla="*/ 45 w 83"/>
                  <a:gd name="T75" fmla="*/ 42 h 71"/>
                  <a:gd name="T76" fmla="*/ 43 w 83"/>
                  <a:gd name="T77" fmla="*/ 44 h 71"/>
                  <a:gd name="T78" fmla="*/ 33 w 83"/>
                  <a:gd name="T79" fmla="*/ 44 h 71"/>
                  <a:gd name="T80" fmla="*/ 23 w 83"/>
                  <a:gd name="T81" fmla="*/ 46 h 71"/>
                  <a:gd name="T82" fmla="*/ 17 w 83"/>
                  <a:gd name="T83" fmla="*/ 46 h 71"/>
                  <a:gd name="T84" fmla="*/ 11 w 83"/>
                  <a:gd name="T85" fmla="*/ 49 h 71"/>
                  <a:gd name="T86" fmla="*/ 13 w 83"/>
                  <a:gd name="T87" fmla="*/ 50 h 71"/>
                  <a:gd name="T88" fmla="*/ 8 w 83"/>
                  <a:gd name="T89" fmla="*/ 56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83" h="71">
                    <a:moveTo>
                      <a:pt x="2" y="59"/>
                    </a:moveTo>
                    <a:lnTo>
                      <a:pt x="1" y="59"/>
                    </a:lnTo>
                    <a:lnTo>
                      <a:pt x="1" y="60"/>
                    </a:lnTo>
                    <a:lnTo>
                      <a:pt x="0" y="62"/>
                    </a:lnTo>
                    <a:lnTo>
                      <a:pt x="0" y="63"/>
                    </a:lnTo>
                    <a:lnTo>
                      <a:pt x="1" y="65"/>
                    </a:lnTo>
                    <a:lnTo>
                      <a:pt x="2" y="63"/>
                    </a:lnTo>
                    <a:lnTo>
                      <a:pt x="4" y="63"/>
                    </a:lnTo>
                    <a:lnTo>
                      <a:pt x="9" y="62"/>
                    </a:lnTo>
                    <a:lnTo>
                      <a:pt x="11" y="63"/>
                    </a:lnTo>
                    <a:lnTo>
                      <a:pt x="11" y="66"/>
                    </a:lnTo>
                    <a:lnTo>
                      <a:pt x="16" y="69"/>
                    </a:lnTo>
                    <a:lnTo>
                      <a:pt x="19" y="69"/>
                    </a:lnTo>
                    <a:lnTo>
                      <a:pt x="19" y="70"/>
                    </a:lnTo>
                    <a:lnTo>
                      <a:pt x="20" y="70"/>
                    </a:lnTo>
                    <a:lnTo>
                      <a:pt x="20" y="71"/>
                    </a:lnTo>
                    <a:lnTo>
                      <a:pt x="28" y="71"/>
                    </a:lnTo>
                    <a:lnTo>
                      <a:pt x="28" y="70"/>
                    </a:lnTo>
                    <a:lnTo>
                      <a:pt x="33" y="69"/>
                    </a:lnTo>
                    <a:lnTo>
                      <a:pt x="35" y="56"/>
                    </a:lnTo>
                    <a:lnTo>
                      <a:pt x="38" y="56"/>
                    </a:lnTo>
                    <a:lnTo>
                      <a:pt x="39" y="59"/>
                    </a:lnTo>
                    <a:lnTo>
                      <a:pt x="40" y="60"/>
                    </a:lnTo>
                    <a:lnTo>
                      <a:pt x="43" y="62"/>
                    </a:lnTo>
                    <a:lnTo>
                      <a:pt x="46" y="60"/>
                    </a:lnTo>
                    <a:lnTo>
                      <a:pt x="47" y="62"/>
                    </a:lnTo>
                    <a:lnTo>
                      <a:pt x="54" y="60"/>
                    </a:lnTo>
                    <a:lnTo>
                      <a:pt x="55" y="58"/>
                    </a:lnTo>
                    <a:lnTo>
                      <a:pt x="57" y="58"/>
                    </a:lnTo>
                    <a:lnTo>
                      <a:pt x="57" y="59"/>
                    </a:lnTo>
                    <a:lnTo>
                      <a:pt x="58" y="62"/>
                    </a:lnTo>
                    <a:lnTo>
                      <a:pt x="62" y="62"/>
                    </a:lnTo>
                    <a:lnTo>
                      <a:pt x="64" y="59"/>
                    </a:lnTo>
                    <a:lnTo>
                      <a:pt x="64" y="56"/>
                    </a:lnTo>
                    <a:lnTo>
                      <a:pt x="61" y="55"/>
                    </a:lnTo>
                    <a:lnTo>
                      <a:pt x="61" y="54"/>
                    </a:lnTo>
                    <a:lnTo>
                      <a:pt x="61" y="52"/>
                    </a:lnTo>
                    <a:lnTo>
                      <a:pt x="59" y="52"/>
                    </a:lnTo>
                    <a:lnTo>
                      <a:pt x="58" y="51"/>
                    </a:lnTo>
                    <a:lnTo>
                      <a:pt x="61" y="46"/>
                    </a:lnTo>
                    <a:lnTo>
                      <a:pt x="59" y="44"/>
                    </a:lnTo>
                    <a:lnTo>
                      <a:pt x="63" y="35"/>
                    </a:lnTo>
                    <a:lnTo>
                      <a:pt x="71" y="35"/>
                    </a:lnTo>
                    <a:lnTo>
                      <a:pt x="71" y="34"/>
                    </a:lnTo>
                    <a:lnTo>
                      <a:pt x="72" y="34"/>
                    </a:lnTo>
                    <a:lnTo>
                      <a:pt x="73" y="31"/>
                    </a:lnTo>
                    <a:lnTo>
                      <a:pt x="74" y="31"/>
                    </a:lnTo>
                    <a:lnTo>
                      <a:pt x="74" y="30"/>
                    </a:lnTo>
                    <a:lnTo>
                      <a:pt x="75" y="31"/>
                    </a:lnTo>
                    <a:lnTo>
                      <a:pt x="78" y="31"/>
                    </a:lnTo>
                    <a:lnTo>
                      <a:pt x="79" y="30"/>
                    </a:lnTo>
                    <a:lnTo>
                      <a:pt x="79" y="27"/>
                    </a:lnTo>
                    <a:lnTo>
                      <a:pt x="82" y="27"/>
                    </a:lnTo>
                    <a:lnTo>
                      <a:pt x="82" y="26"/>
                    </a:lnTo>
                    <a:lnTo>
                      <a:pt x="83" y="26"/>
                    </a:lnTo>
                    <a:lnTo>
                      <a:pt x="83" y="24"/>
                    </a:lnTo>
                    <a:lnTo>
                      <a:pt x="81" y="23"/>
                    </a:lnTo>
                    <a:lnTo>
                      <a:pt x="79" y="23"/>
                    </a:lnTo>
                    <a:lnTo>
                      <a:pt x="78" y="26"/>
                    </a:lnTo>
                    <a:lnTo>
                      <a:pt x="74" y="26"/>
                    </a:lnTo>
                    <a:lnTo>
                      <a:pt x="72" y="24"/>
                    </a:lnTo>
                    <a:lnTo>
                      <a:pt x="71" y="23"/>
                    </a:lnTo>
                    <a:lnTo>
                      <a:pt x="70" y="23"/>
                    </a:lnTo>
                    <a:lnTo>
                      <a:pt x="70" y="21"/>
                    </a:lnTo>
                    <a:lnTo>
                      <a:pt x="72" y="21"/>
                    </a:lnTo>
                    <a:lnTo>
                      <a:pt x="74" y="16"/>
                    </a:lnTo>
                    <a:lnTo>
                      <a:pt x="75" y="15"/>
                    </a:lnTo>
                    <a:lnTo>
                      <a:pt x="75" y="12"/>
                    </a:lnTo>
                    <a:lnTo>
                      <a:pt x="77" y="10"/>
                    </a:lnTo>
                    <a:lnTo>
                      <a:pt x="75" y="8"/>
                    </a:lnTo>
                    <a:lnTo>
                      <a:pt x="75" y="7"/>
                    </a:lnTo>
                    <a:lnTo>
                      <a:pt x="74" y="7"/>
                    </a:lnTo>
                    <a:lnTo>
                      <a:pt x="71" y="7"/>
                    </a:lnTo>
                    <a:lnTo>
                      <a:pt x="70" y="4"/>
                    </a:lnTo>
                    <a:lnTo>
                      <a:pt x="70" y="2"/>
                    </a:lnTo>
                    <a:lnTo>
                      <a:pt x="71" y="2"/>
                    </a:lnTo>
                    <a:lnTo>
                      <a:pt x="71" y="0"/>
                    </a:lnTo>
                    <a:lnTo>
                      <a:pt x="67" y="0"/>
                    </a:lnTo>
                    <a:lnTo>
                      <a:pt x="67" y="1"/>
                    </a:lnTo>
                    <a:lnTo>
                      <a:pt x="66" y="0"/>
                    </a:lnTo>
                    <a:lnTo>
                      <a:pt x="63" y="0"/>
                    </a:lnTo>
                    <a:lnTo>
                      <a:pt x="62" y="2"/>
                    </a:lnTo>
                    <a:lnTo>
                      <a:pt x="61" y="3"/>
                    </a:lnTo>
                    <a:lnTo>
                      <a:pt x="63" y="19"/>
                    </a:lnTo>
                    <a:lnTo>
                      <a:pt x="61" y="19"/>
                    </a:lnTo>
                    <a:lnTo>
                      <a:pt x="59" y="22"/>
                    </a:lnTo>
                    <a:lnTo>
                      <a:pt x="61" y="27"/>
                    </a:lnTo>
                    <a:lnTo>
                      <a:pt x="59" y="27"/>
                    </a:lnTo>
                    <a:lnTo>
                      <a:pt x="58" y="24"/>
                    </a:lnTo>
                    <a:lnTo>
                      <a:pt x="57" y="23"/>
                    </a:lnTo>
                    <a:lnTo>
                      <a:pt x="55" y="19"/>
                    </a:lnTo>
                    <a:lnTo>
                      <a:pt x="50" y="13"/>
                    </a:lnTo>
                    <a:lnTo>
                      <a:pt x="50" y="12"/>
                    </a:lnTo>
                    <a:lnTo>
                      <a:pt x="51" y="12"/>
                    </a:lnTo>
                    <a:lnTo>
                      <a:pt x="50" y="11"/>
                    </a:lnTo>
                    <a:lnTo>
                      <a:pt x="47" y="10"/>
                    </a:lnTo>
                    <a:lnTo>
                      <a:pt x="45" y="13"/>
                    </a:lnTo>
                    <a:lnTo>
                      <a:pt x="45" y="15"/>
                    </a:lnTo>
                    <a:lnTo>
                      <a:pt x="44" y="16"/>
                    </a:lnTo>
                    <a:lnTo>
                      <a:pt x="43" y="18"/>
                    </a:lnTo>
                    <a:lnTo>
                      <a:pt x="42" y="19"/>
                    </a:lnTo>
                    <a:lnTo>
                      <a:pt x="42" y="23"/>
                    </a:lnTo>
                    <a:lnTo>
                      <a:pt x="43" y="23"/>
                    </a:lnTo>
                    <a:lnTo>
                      <a:pt x="43" y="24"/>
                    </a:lnTo>
                    <a:lnTo>
                      <a:pt x="44" y="26"/>
                    </a:lnTo>
                    <a:lnTo>
                      <a:pt x="45" y="27"/>
                    </a:lnTo>
                    <a:lnTo>
                      <a:pt x="45" y="28"/>
                    </a:lnTo>
                    <a:lnTo>
                      <a:pt x="46" y="28"/>
                    </a:lnTo>
                    <a:lnTo>
                      <a:pt x="46" y="29"/>
                    </a:lnTo>
                    <a:lnTo>
                      <a:pt x="47" y="29"/>
                    </a:lnTo>
                    <a:lnTo>
                      <a:pt x="47" y="35"/>
                    </a:lnTo>
                    <a:lnTo>
                      <a:pt x="46" y="37"/>
                    </a:lnTo>
                    <a:lnTo>
                      <a:pt x="45" y="38"/>
                    </a:lnTo>
                    <a:lnTo>
                      <a:pt x="45" y="42"/>
                    </a:lnTo>
                    <a:lnTo>
                      <a:pt x="44" y="42"/>
                    </a:lnTo>
                    <a:lnTo>
                      <a:pt x="44" y="43"/>
                    </a:lnTo>
                    <a:lnTo>
                      <a:pt x="43" y="44"/>
                    </a:lnTo>
                    <a:lnTo>
                      <a:pt x="42" y="44"/>
                    </a:lnTo>
                    <a:lnTo>
                      <a:pt x="35" y="45"/>
                    </a:lnTo>
                    <a:lnTo>
                      <a:pt x="33" y="44"/>
                    </a:lnTo>
                    <a:lnTo>
                      <a:pt x="31" y="45"/>
                    </a:lnTo>
                    <a:lnTo>
                      <a:pt x="30" y="46"/>
                    </a:lnTo>
                    <a:lnTo>
                      <a:pt x="23" y="46"/>
                    </a:lnTo>
                    <a:lnTo>
                      <a:pt x="22" y="45"/>
                    </a:lnTo>
                    <a:lnTo>
                      <a:pt x="22" y="46"/>
                    </a:lnTo>
                    <a:lnTo>
                      <a:pt x="17" y="46"/>
                    </a:lnTo>
                    <a:lnTo>
                      <a:pt x="12" y="44"/>
                    </a:lnTo>
                    <a:lnTo>
                      <a:pt x="11" y="45"/>
                    </a:lnTo>
                    <a:lnTo>
                      <a:pt x="11" y="49"/>
                    </a:lnTo>
                    <a:lnTo>
                      <a:pt x="12" y="49"/>
                    </a:lnTo>
                    <a:lnTo>
                      <a:pt x="12" y="50"/>
                    </a:lnTo>
                    <a:lnTo>
                      <a:pt x="13" y="50"/>
                    </a:lnTo>
                    <a:lnTo>
                      <a:pt x="13" y="52"/>
                    </a:lnTo>
                    <a:lnTo>
                      <a:pt x="11" y="55"/>
                    </a:lnTo>
                    <a:lnTo>
                      <a:pt x="8" y="56"/>
                    </a:lnTo>
                    <a:lnTo>
                      <a:pt x="4" y="56"/>
                    </a:lnTo>
                    <a:lnTo>
                      <a:pt x="2" y="59"/>
                    </a:lnTo>
                  </a:path>
                </a:pathLst>
              </a:custGeom>
              <a:noFill/>
              <a:ln w="7938">
                <a:solidFill>
                  <a:srgbClr val="7979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1" name="Freeform 6630">
                <a:extLst>
                  <a:ext uri="{FF2B5EF4-FFF2-40B4-BE49-F238E27FC236}">
                    <a16:creationId xmlns:a16="http://schemas.microsoft.com/office/drawing/2014/main" id="{A2AE9700-E9AD-A338-526D-8D117E79BC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7" y="2093"/>
                <a:ext cx="65" cy="68"/>
              </a:xfrm>
              <a:custGeom>
                <a:avLst/>
                <a:gdLst>
                  <a:gd name="T0" fmla="*/ 186 w 263"/>
                  <a:gd name="T1" fmla="*/ 39 h 271"/>
                  <a:gd name="T2" fmla="*/ 182 w 263"/>
                  <a:gd name="T3" fmla="*/ 36 h 271"/>
                  <a:gd name="T4" fmla="*/ 165 w 263"/>
                  <a:gd name="T5" fmla="*/ 32 h 271"/>
                  <a:gd name="T6" fmla="*/ 165 w 263"/>
                  <a:gd name="T7" fmla="*/ 28 h 271"/>
                  <a:gd name="T8" fmla="*/ 156 w 263"/>
                  <a:gd name="T9" fmla="*/ 26 h 271"/>
                  <a:gd name="T10" fmla="*/ 148 w 263"/>
                  <a:gd name="T11" fmla="*/ 26 h 271"/>
                  <a:gd name="T12" fmla="*/ 133 w 263"/>
                  <a:gd name="T13" fmla="*/ 17 h 271"/>
                  <a:gd name="T14" fmla="*/ 112 w 263"/>
                  <a:gd name="T15" fmla="*/ 10 h 271"/>
                  <a:gd name="T16" fmla="*/ 105 w 263"/>
                  <a:gd name="T17" fmla="*/ 4 h 271"/>
                  <a:gd name="T18" fmla="*/ 102 w 263"/>
                  <a:gd name="T19" fmla="*/ 0 h 271"/>
                  <a:gd name="T20" fmla="*/ 94 w 263"/>
                  <a:gd name="T21" fmla="*/ 6 h 271"/>
                  <a:gd name="T22" fmla="*/ 89 w 263"/>
                  <a:gd name="T23" fmla="*/ 9 h 271"/>
                  <a:gd name="T24" fmla="*/ 75 w 263"/>
                  <a:gd name="T25" fmla="*/ 11 h 271"/>
                  <a:gd name="T26" fmla="*/ 68 w 263"/>
                  <a:gd name="T27" fmla="*/ 17 h 271"/>
                  <a:gd name="T28" fmla="*/ 56 w 263"/>
                  <a:gd name="T29" fmla="*/ 41 h 271"/>
                  <a:gd name="T30" fmla="*/ 55 w 263"/>
                  <a:gd name="T31" fmla="*/ 44 h 271"/>
                  <a:gd name="T32" fmla="*/ 47 w 263"/>
                  <a:gd name="T33" fmla="*/ 49 h 271"/>
                  <a:gd name="T34" fmla="*/ 49 w 263"/>
                  <a:gd name="T35" fmla="*/ 59 h 271"/>
                  <a:gd name="T36" fmla="*/ 28 w 263"/>
                  <a:gd name="T37" fmla="*/ 69 h 271"/>
                  <a:gd name="T38" fmla="*/ 28 w 263"/>
                  <a:gd name="T39" fmla="*/ 102 h 271"/>
                  <a:gd name="T40" fmla="*/ 16 w 263"/>
                  <a:gd name="T41" fmla="*/ 122 h 271"/>
                  <a:gd name="T42" fmla="*/ 13 w 263"/>
                  <a:gd name="T43" fmla="*/ 122 h 271"/>
                  <a:gd name="T44" fmla="*/ 11 w 263"/>
                  <a:gd name="T45" fmla="*/ 125 h 271"/>
                  <a:gd name="T46" fmla="*/ 1 w 263"/>
                  <a:gd name="T47" fmla="*/ 164 h 271"/>
                  <a:gd name="T48" fmla="*/ 5 w 263"/>
                  <a:gd name="T49" fmla="*/ 166 h 271"/>
                  <a:gd name="T50" fmla="*/ 6 w 263"/>
                  <a:gd name="T51" fmla="*/ 175 h 271"/>
                  <a:gd name="T52" fmla="*/ 12 w 263"/>
                  <a:gd name="T53" fmla="*/ 196 h 271"/>
                  <a:gd name="T54" fmla="*/ 14 w 263"/>
                  <a:gd name="T55" fmla="*/ 200 h 271"/>
                  <a:gd name="T56" fmla="*/ 14 w 263"/>
                  <a:gd name="T57" fmla="*/ 216 h 271"/>
                  <a:gd name="T58" fmla="*/ 18 w 263"/>
                  <a:gd name="T59" fmla="*/ 220 h 271"/>
                  <a:gd name="T60" fmla="*/ 24 w 263"/>
                  <a:gd name="T61" fmla="*/ 226 h 271"/>
                  <a:gd name="T62" fmla="*/ 28 w 263"/>
                  <a:gd name="T63" fmla="*/ 232 h 271"/>
                  <a:gd name="T64" fmla="*/ 31 w 263"/>
                  <a:gd name="T65" fmla="*/ 234 h 271"/>
                  <a:gd name="T66" fmla="*/ 31 w 263"/>
                  <a:gd name="T67" fmla="*/ 239 h 271"/>
                  <a:gd name="T68" fmla="*/ 36 w 263"/>
                  <a:gd name="T69" fmla="*/ 243 h 271"/>
                  <a:gd name="T70" fmla="*/ 47 w 263"/>
                  <a:gd name="T71" fmla="*/ 247 h 271"/>
                  <a:gd name="T72" fmla="*/ 74 w 263"/>
                  <a:gd name="T73" fmla="*/ 260 h 271"/>
                  <a:gd name="T74" fmla="*/ 75 w 263"/>
                  <a:gd name="T75" fmla="*/ 263 h 271"/>
                  <a:gd name="T76" fmla="*/ 84 w 263"/>
                  <a:gd name="T77" fmla="*/ 260 h 271"/>
                  <a:gd name="T78" fmla="*/ 94 w 263"/>
                  <a:gd name="T79" fmla="*/ 264 h 271"/>
                  <a:gd name="T80" fmla="*/ 104 w 263"/>
                  <a:gd name="T81" fmla="*/ 266 h 271"/>
                  <a:gd name="T82" fmla="*/ 110 w 263"/>
                  <a:gd name="T83" fmla="*/ 269 h 271"/>
                  <a:gd name="T84" fmla="*/ 121 w 263"/>
                  <a:gd name="T85" fmla="*/ 269 h 271"/>
                  <a:gd name="T86" fmla="*/ 153 w 263"/>
                  <a:gd name="T87" fmla="*/ 260 h 271"/>
                  <a:gd name="T88" fmla="*/ 172 w 263"/>
                  <a:gd name="T89" fmla="*/ 256 h 271"/>
                  <a:gd name="T90" fmla="*/ 211 w 263"/>
                  <a:gd name="T91" fmla="*/ 229 h 271"/>
                  <a:gd name="T92" fmla="*/ 213 w 263"/>
                  <a:gd name="T93" fmla="*/ 225 h 271"/>
                  <a:gd name="T94" fmla="*/ 228 w 263"/>
                  <a:gd name="T95" fmla="*/ 209 h 271"/>
                  <a:gd name="T96" fmla="*/ 236 w 263"/>
                  <a:gd name="T97" fmla="*/ 198 h 271"/>
                  <a:gd name="T98" fmla="*/ 244 w 263"/>
                  <a:gd name="T99" fmla="*/ 197 h 271"/>
                  <a:gd name="T100" fmla="*/ 250 w 263"/>
                  <a:gd name="T101" fmla="*/ 195 h 271"/>
                  <a:gd name="T102" fmla="*/ 253 w 263"/>
                  <a:gd name="T103" fmla="*/ 192 h 271"/>
                  <a:gd name="T104" fmla="*/ 254 w 263"/>
                  <a:gd name="T105" fmla="*/ 182 h 271"/>
                  <a:gd name="T106" fmla="*/ 260 w 263"/>
                  <a:gd name="T107" fmla="*/ 164 h 271"/>
                  <a:gd name="T108" fmla="*/ 263 w 263"/>
                  <a:gd name="T109" fmla="*/ 136 h 271"/>
                  <a:gd name="T110" fmla="*/ 252 w 263"/>
                  <a:gd name="T111" fmla="*/ 113 h 271"/>
                  <a:gd name="T112" fmla="*/ 240 w 263"/>
                  <a:gd name="T113" fmla="*/ 99 h 271"/>
                  <a:gd name="T114" fmla="*/ 222 w 263"/>
                  <a:gd name="T115" fmla="*/ 91 h 271"/>
                  <a:gd name="T116" fmla="*/ 215 w 263"/>
                  <a:gd name="T117" fmla="*/ 83 h 271"/>
                  <a:gd name="T118" fmla="*/ 205 w 263"/>
                  <a:gd name="T119" fmla="*/ 77 h 271"/>
                  <a:gd name="T120" fmla="*/ 203 w 263"/>
                  <a:gd name="T121" fmla="*/ 72 h 271"/>
                  <a:gd name="T122" fmla="*/ 200 w 263"/>
                  <a:gd name="T123" fmla="*/ 69 h 271"/>
                  <a:gd name="T124" fmla="*/ 189 w 263"/>
                  <a:gd name="T125" fmla="*/ 52 h 2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63" h="271">
                    <a:moveTo>
                      <a:pt x="188" y="44"/>
                    </a:moveTo>
                    <a:lnTo>
                      <a:pt x="186" y="41"/>
                    </a:lnTo>
                    <a:lnTo>
                      <a:pt x="186" y="39"/>
                    </a:lnTo>
                    <a:lnTo>
                      <a:pt x="184" y="38"/>
                    </a:lnTo>
                    <a:lnTo>
                      <a:pt x="182" y="37"/>
                    </a:lnTo>
                    <a:lnTo>
                      <a:pt x="182" y="36"/>
                    </a:lnTo>
                    <a:lnTo>
                      <a:pt x="173" y="36"/>
                    </a:lnTo>
                    <a:lnTo>
                      <a:pt x="167" y="32"/>
                    </a:lnTo>
                    <a:lnTo>
                      <a:pt x="165" y="32"/>
                    </a:lnTo>
                    <a:lnTo>
                      <a:pt x="165" y="31"/>
                    </a:lnTo>
                    <a:lnTo>
                      <a:pt x="165" y="29"/>
                    </a:lnTo>
                    <a:lnTo>
                      <a:pt x="165" y="28"/>
                    </a:lnTo>
                    <a:lnTo>
                      <a:pt x="162" y="28"/>
                    </a:lnTo>
                    <a:lnTo>
                      <a:pt x="162" y="27"/>
                    </a:lnTo>
                    <a:lnTo>
                      <a:pt x="156" y="26"/>
                    </a:lnTo>
                    <a:lnTo>
                      <a:pt x="150" y="27"/>
                    </a:lnTo>
                    <a:lnTo>
                      <a:pt x="150" y="26"/>
                    </a:lnTo>
                    <a:lnTo>
                      <a:pt x="148" y="26"/>
                    </a:lnTo>
                    <a:lnTo>
                      <a:pt x="145" y="24"/>
                    </a:lnTo>
                    <a:lnTo>
                      <a:pt x="142" y="24"/>
                    </a:lnTo>
                    <a:lnTo>
                      <a:pt x="133" y="17"/>
                    </a:lnTo>
                    <a:lnTo>
                      <a:pt x="133" y="16"/>
                    </a:lnTo>
                    <a:lnTo>
                      <a:pt x="128" y="10"/>
                    </a:lnTo>
                    <a:lnTo>
                      <a:pt x="112" y="10"/>
                    </a:lnTo>
                    <a:lnTo>
                      <a:pt x="107" y="5"/>
                    </a:lnTo>
                    <a:lnTo>
                      <a:pt x="106" y="5"/>
                    </a:lnTo>
                    <a:lnTo>
                      <a:pt x="105" y="4"/>
                    </a:lnTo>
                    <a:lnTo>
                      <a:pt x="105" y="2"/>
                    </a:lnTo>
                    <a:lnTo>
                      <a:pt x="104" y="0"/>
                    </a:lnTo>
                    <a:lnTo>
                      <a:pt x="102" y="0"/>
                    </a:lnTo>
                    <a:lnTo>
                      <a:pt x="99" y="2"/>
                    </a:lnTo>
                    <a:lnTo>
                      <a:pt x="96" y="6"/>
                    </a:lnTo>
                    <a:lnTo>
                      <a:pt x="94" y="6"/>
                    </a:lnTo>
                    <a:lnTo>
                      <a:pt x="93" y="7"/>
                    </a:lnTo>
                    <a:lnTo>
                      <a:pt x="90" y="9"/>
                    </a:lnTo>
                    <a:lnTo>
                      <a:pt x="89" y="9"/>
                    </a:lnTo>
                    <a:lnTo>
                      <a:pt x="77" y="10"/>
                    </a:lnTo>
                    <a:lnTo>
                      <a:pt x="76" y="10"/>
                    </a:lnTo>
                    <a:lnTo>
                      <a:pt x="75" y="11"/>
                    </a:lnTo>
                    <a:lnTo>
                      <a:pt x="74" y="12"/>
                    </a:lnTo>
                    <a:lnTo>
                      <a:pt x="71" y="14"/>
                    </a:lnTo>
                    <a:lnTo>
                      <a:pt x="68" y="17"/>
                    </a:lnTo>
                    <a:lnTo>
                      <a:pt x="66" y="22"/>
                    </a:lnTo>
                    <a:lnTo>
                      <a:pt x="66" y="24"/>
                    </a:lnTo>
                    <a:lnTo>
                      <a:pt x="56" y="41"/>
                    </a:lnTo>
                    <a:lnTo>
                      <a:pt x="55" y="41"/>
                    </a:lnTo>
                    <a:lnTo>
                      <a:pt x="55" y="43"/>
                    </a:lnTo>
                    <a:lnTo>
                      <a:pt x="55" y="44"/>
                    </a:lnTo>
                    <a:lnTo>
                      <a:pt x="52" y="44"/>
                    </a:lnTo>
                    <a:lnTo>
                      <a:pt x="49" y="44"/>
                    </a:lnTo>
                    <a:lnTo>
                      <a:pt x="47" y="49"/>
                    </a:lnTo>
                    <a:lnTo>
                      <a:pt x="47" y="51"/>
                    </a:lnTo>
                    <a:lnTo>
                      <a:pt x="49" y="55"/>
                    </a:lnTo>
                    <a:lnTo>
                      <a:pt x="49" y="59"/>
                    </a:lnTo>
                    <a:lnTo>
                      <a:pt x="46" y="63"/>
                    </a:lnTo>
                    <a:lnTo>
                      <a:pt x="29" y="66"/>
                    </a:lnTo>
                    <a:lnTo>
                      <a:pt x="28" y="69"/>
                    </a:lnTo>
                    <a:lnTo>
                      <a:pt x="28" y="83"/>
                    </a:lnTo>
                    <a:lnTo>
                      <a:pt x="28" y="96"/>
                    </a:lnTo>
                    <a:lnTo>
                      <a:pt x="28" y="102"/>
                    </a:lnTo>
                    <a:lnTo>
                      <a:pt x="28" y="108"/>
                    </a:lnTo>
                    <a:lnTo>
                      <a:pt x="26" y="113"/>
                    </a:lnTo>
                    <a:lnTo>
                      <a:pt x="16" y="122"/>
                    </a:lnTo>
                    <a:lnTo>
                      <a:pt x="14" y="122"/>
                    </a:lnTo>
                    <a:lnTo>
                      <a:pt x="14" y="123"/>
                    </a:lnTo>
                    <a:lnTo>
                      <a:pt x="13" y="122"/>
                    </a:lnTo>
                    <a:lnTo>
                      <a:pt x="12" y="123"/>
                    </a:lnTo>
                    <a:lnTo>
                      <a:pt x="12" y="125"/>
                    </a:lnTo>
                    <a:lnTo>
                      <a:pt x="11" y="125"/>
                    </a:lnTo>
                    <a:lnTo>
                      <a:pt x="11" y="126"/>
                    </a:lnTo>
                    <a:lnTo>
                      <a:pt x="0" y="136"/>
                    </a:lnTo>
                    <a:lnTo>
                      <a:pt x="1" y="164"/>
                    </a:lnTo>
                    <a:lnTo>
                      <a:pt x="2" y="165"/>
                    </a:lnTo>
                    <a:lnTo>
                      <a:pt x="2" y="166"/>
                    </a:lnTo>
                    <a:lnTo>
                      <a:pt x="5" y="166"/>
                    </a:lnTo>
                    <a:lnTo>
                      <a:pt x="5" y="168"/>
                    </a:lnTo>
                    <a:lnTo>
                      <a:pt x="6" y="170"/>
                    </a:lnTo>
                    <a:lnTo>
                      <a:pt x="6" y="175"/>
                    </a:lnTo>
                    <a:lnTo>
                      <a:pt x="11" y="184"/>
                    </a:lnTo>
                    <a:lnTo>
                      <a:pt x="12" y="192"/>
                    </a:lnTo>
                    <a:lnTo>
                      <a:pt x="12" y="196"/>
                    </a:lnTo>
                    <a:lnTo>
                      <a:pt x="13" y="196"/>
                    </a:lnTo>
                    <a:lnTo>
                      <a:pt x="13" y="198"/>
                    </a:lnTo>
                    <a:lnTo>
                      <a:pt x="14" y="200"/>
                    </a:lnTo>
                    <a:lnTo>
                      <a:pt x="18" y="204"/>
                    </a:lnTo>
                    <a:lnTo>
                      <a:pt x="13" y="214"/>
                    </a:lnTo>
                    <a:lnTo>
                      <a:pt x="14" y="216"/>
                    </a:lnTo>
                    <a:lnTo>
                      <a:pt x="16" y="217"/>
                    </a:lnTo>
                    <a:lnTo>
                      <a:pt x="16" y="219"/>
                    </a:lnTo>
                    <a:lnTo>
                      <a:pt x="18" y="220"/>
                    </a:lnTo>
                    <a:lnTo>
                      <a:pt x="18" y="221"/>
                    </a:lnTo>
                    <a:lnTo>
                      <a:pt x="19" y="221"/>
                    </a:lnTo>
                    <a:lnTo>
                      <a:pt x="24" y="226"/>
                    </a:lnTo>
                    <a:lnTo>
                      <a:pt x="26" y="229"/>
                    </a:lnTo>
                    <a:lnTo>
                      <a:pt x="28" y="231"/>
                    </a:lnTo>
                    <a:lnTo>
                      <a:pt x="28" y="232"/>
                    </a:lnTo>
                    <a:lnTo>
                      <a:pt x="29" y="233"/>
                    </a:lnTo>
                    <a:lnTo>
                      <a:pt x="30" y="233"/>
                    </a:lnTo>
                    <a:lnTo>
                      <a:pt x="31" y="234"/>
                    </a:lnTo>
                    <a:lnTo>
                      <a:pt x="33" y="237"/>
                    </a:lnTo>
                    <a:lnTo>
                      <a:pt x="33" y="239"/>
                    </a:lnTo>
                    <a:lnTo>
                      <a:pt x="31" y="239"/>
                    </a:lnTo>
                    <a:lnTo>
                      <a:pt x="31" y="240"/>
                    </a:lnTo>
                    <a:lnTo>
                      <a:pt x="34" y="242"/>
                    </a:lnTo>
                    <a:lnTo>
                      <a:pt x="36" y="243"/>
                    </a:lnTo>
                    <a:lnTo>
                      <a:pt x="40" y="245"/>
                    </a:lnTo>
                    <a:lnTo>
                      <a:pt x="41" y="245"/>
                    </a:lnTo>
                    <a:lnTo>
                      <a:pt x="47" y="247"/>
                    </a:lnTo>
                    <a:lnTo>
                      <a:pt x="52" y="251"/>
                    </a:lnTo>
                    <a:lnTo>
                      <a:pt x="71" y="260"/>
                    </a:lnTo>
                    <a:lnTo>
                      <a:pt x="74" y="260"/>
                    </a:lnTo>
                    <a:lnTo>
                      <a:pt x="74" y="261"/>
                    </a:lnTo>
                    <a:lnTo>
                      <a:pt x="75" y="261"/>
                    </a:lnTo>
                    <a:lnTo>
                      <a:pt x="75" y="263"/>
                    </a:lnTo>
                    <a:lnTo>
                      <a:pt x="83" y="261"/>
                    </a:lnTo>
                    <a:lnTo>
                      <a:pt x="83" y="260"/>
                    </a:lnTo>
                    <a:lnTo>
                      <a:pt x="84" y="260"/>
                    </a:lnTo>
                    <a:lnTo>
                      <a:pt x="84" y="261"/>
                    </a:lnTo>
                    <a:lnTo>
                      <a:pt x="91" y="264"/>
                    </a:lnTo>
                    <a:lnTo>
                      <a:pt x="94" y="264"/>
                    </a:lnTo>
                    <a:lnTo>
                      <a:pt x="96" y="266"/>
                    </a:lnTo>
                    <a:lnTo>
                      <a:pt x="97" y="267"/>
                    </a:lnTo>
                    <a:lnTo>
                      <a:pt x="104" y="266"/>
                    </a:lnTo>
                    <a:lnTo>
                      <a:pt x="104" y="267"/>
                    </a:lnTo>
                    <a:lnTo>
                      <a:pt x="107" y="267"/>
                    </a:lnTo>
                    <a:lnTo>
                      <a:pt x="110" y="269"/>
                    </a:lnTo>
                    <a:lnTo>
                      <a:pt x="110" y="271"/>
                    </a:lnTo>
                    <a:lnTo>
                      <a:pt x="118" y="271"/>
                    </a:lnTo>
                    <a:lnTo>
                      <a:pt x="121" y="269"/>
                    </a:lnTo>
                    <a:lnTo>
                      <a:pt x="137" y="269"/>
                    </a:lnTo>
                    <a:lnTo>
                      <a:pt x="150" y="261"/>
                    </a:lnTo>
                    <a:lnTo>
                      <a:pt x="153" y="260"/>
                    </a:lnTo>
                    <a:lnTo>
                      <a:pt x="156" y="260"/>
                    </a:lnTo>
                    <a:lnTo>
                      <a:pt x="168" y="258"/>
                    </a:lnTo>
                    <a:lnTo>
                      <a:pt x="172" y="256"/>
                    </a:lnTo>
                    <a:lnTo>
                      <a:pt x="173" y="255"/>
                    </a:lnTo>
                    <a:lnTo>
                      <a:pt x="174" y="255"/>
                    </a:lnTo>
                    <a:lnTo>
                      <a:pt x="211" y="229"/>
                    </a:lnTo>
                    <a:lnTo>
                      <a:pt x="212" y="226"/>
                    </a:lnTo>
                    <a:lnTo>
                      <a:pt x="213" y="226"/>
                    </a:lnTo>
                    <a:lnTo>
                      <a:pt x="213" y="225"/>
                    </a:lnTo>
                    <a:lnTo>
                      <a:pt x="214" y="225"/>
                    </a:lnTo>
                    <a:lnTo>
                      <a:pt x="227" y="209"/>
                    </a:lnTo>
                    <a:lnTo>
                      <a:pt x="228" y="209"/>
                    </a:lnTo>
                    <a:lnTo>
                      <a:pt x="228" y="205"/>
                    </a:lnTo>
                    <a:lnTo>
                      <a:pt x="231" y="202"/>
                    </a:lnTo>
                    <a:lnTo>
                      <a:pt x="236" y="198"/>
                    </a:lnTo>
                    <a:lnTo>
                      <a:pt x="239" y="197"/>
                    </a:lnTo>
                    <a:lnTo>
                      <a:pt x="242" y="197"/>
                    </a:lnTo>
                    <a:lnTo>
                      <a:pt x="244" y="197"/>
                    </a:lnTo>
                    <a:lnTo>
                      <a:pt x="247" y="196"/>
                    </a:lnTo>
                    <a:lnTo>
                      <a:pt x="249" y="196"/>
                    </a:lnTo>
                    <a:lnTo>
                      <a:pt x="250" y="195"/>
                    </a:lnTo>
                    <a:lnTo>
                      <a:pt x="252" y="195"/>
                    </a:lnTo>
                    <a:lnTo>
                      <a:pt x="252" y="193"/>
                    </a:lnTo>
                    <a:lnTo>
                      <a:pt x="253" y="192"/>
                    </a:lnTo>
                    <a:lnTo>
                      <a:pt x="253" y="191"/>
                    </a:lnTo>
                    <a:lnTo>
                      <a:pt x="254" y="188"/>
                    </a:lnTo>
                    <a:lnTo>
                      <a:pt x="254" y="182"/>
                    </a:lnTo>
                    <a:lnTo>
                      <a:pt x="255" y="181"/>
                    </a:lnTo>
                    <a:lnTo>
                      <a:pt x="255" y="179"/>
                    </a:lnTo>
                    <a:lnTo>
                      <a:pt x="260" y="164"/>
                    </a:lnTo>
                    <a:lnTo>
                      <a:pt x="261" y="163"/>
                    </a:lnTo>
                    <a:lnTo>
                      <a:pt x="260" y="141"/>
                    </a:lnTo>
                    <a:lnTo>
                      <a:pt x="263" y="136"/>
                    </a:lnTo>
                    <a:lnTo>
                      <a:pt x="257" y="126"/>
                    </a:lnTo>
                    <a:lnTo>
                      <a:pt x="252" y="114"/>
                    </a:lnTo>
                    <a:lnTo>
                      <a:pt x="252" y="113"/>
                    </a:lnTo>
                    <a:lnTo>
                      <a:pt x="249" y="108"/>
                    </a:lnTo>
                    <a:lnTo>
                      <a:pt x="241" y="99"/>
                    </a:lnTo>
                    <a:lnTo>
                      <a:pt x="240" y="99"/>
                    </a:lnTo>
                    <a:lnTo>
                      <a:pt x="236" y="95"/>
                    </a:lnTo>
                    <a:lnTo>
                      <a:pt x="233" y="95"/>
                    </a:lnTo>
                    <a:lnTo>
                      <a:pt x="222" y="91"/>
                    </a:lnTo>
                    <a:lnTo>
                      <a:pt x="219" y="88"/>
                    </a:lnTo>
                    <a:lnTo>
                      <a:pt x="216" y="84"/>
                    </a:lnTo>
                    <a:lnTo>
                      <a:pt x="215" y="83"/>
                    </a:lnTo>
                    <a:lnTo>
                      <a:pt x="209" y="79"/>
                    </a:lnTo>
                    <a:lnTo>
                      <a:pt x="208" y="77"/>
                    </a:lnTo>
                    <a:lnTo>
                      <a:pt x="205" y="77"/>
                    </a:lnTo>
                    <a:lnTo>
                      <a:pt x="204" y="76"/>
                    </a:lnTo>
                    <a:lnTo>
                      <a:pt x="202" y="73"/>
                    </a:lnTo>
                    <a:lnTo>
                      <a:pt x="203" y="72"/>
                    </a:lnTo>
                    <a:lnTo>
                      <a:pt x="204" y="72"/>
                    </a:lnTo>
                    <a:lnTo>
                      <a:pt x="202" y="72"/>
                    </a:lnTo>
                    <a:lnTo>
                      <a:pt x="200" y="69"/>
                    </a:lnTo>
                    <a:lnTo>
                      <a:pt x="194" y="63"/>
                    </a:lnTo>
                    <a:lnTo>
                      <a:pt x="189" y="53"/>
                    </a:lnTo>
                    <a:lnTo>
                      <a:pt x="189" y="52"/>
                    </a:lnTo>
                    <a:lnTo>
                      <a:pt x="188" y="51"/>
                    </a:lnTo>
                    <a:lnTo>
                      <a:pt x="188" y="44"/>
                    </a:lnTo>
                  </a:path>
                </a:pathLst>
              </a:custGeom>
              <a:noFill/>
              <a:ln w="7938">
                <a:solidFill>
                  <a:srgbClr val="7979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2" name="Freeform 6631">
                <a:extLst>
                  <a:ext uri="{FF2B5EF4-FFF2-40B4-BE49-F238E27FC236}">
                    <a16:creationId xmlns:a16="http://schemas.microsoft.com/office/drawing/2014/main" id="{0C2E0039-9F60-89D4-1934-D49AD11E80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6" y="2299"/>
                <a:ext cx="243" cy="176"/>
              </a:xfrm>
              <a:custGeom>
                <a:avLst/>
                <a:gdLst>
                  <a:gd name="T0" fmla="*/ 297 w 970"/>
                  <a:gd name="T1" fmla="*/ 24 h 705"/>
                  <a:gd name="T2" fmla="*/ 235 w 970"/>
                  <a:gd name="T3" fmla="*/ 5 h 705"/>
                  <a:gd name="T4" fmla="*/ 132 w 970"/>
                  <a:gd name="T5" fmla="*/ 11 h 705"/>
                  <a:gd name="T6" fmla="*/ 87 w 970"/>
                  <a:gd name="T7" fmla="*/ 43 h 705"/>
                  <a:gd name="T8" fmla="*/ 26 w 970"/>
                  <a:gd name="T9" fmla="*/ 105 h 705"/>
                  <a:gd name="T10" fmla="*/ 6 w 970"/>
                  <a:gd name="T11" fmla="*/ 216 h 705"/>
                  <a:gd name="T12" fmla="*/ 85 w 970"/>
                  <a:gd name="T13" fmla="*/ 317 h 705"/>
                  <a:gd name="T14" fmla="*/ 118 w 970"/>
                  <a:gd name="T15" fmla="*/ 477 h 705"/>
                  <a:gd name="T16" fmla="*/ 208 w 970"/>
                  <a:gd name="T17" fmla="*/ 649 h 705"/>
                  <a:gd name="T18" fmla="*/ 296 w 970"/>
                  <a:gd name="T19" fmla="*/ 701 h 705"/>
                  <a:gd name="T20" fmla="*/ 324 w 970"/>
                  <a:gd name="T21" fmla="*/ 619 h 705"/>
                  <a:gd name="T22" fmla="*/ 314 w 970"/>
                  <a:gd name="T23" fmla="*/ 537 h 705"/>
                  <a:gd name="T24" fmla="*/ 331 w 970"/>
                  <a:gd name="T25" fmla="*/ 502 h 705"/>
                  <a:gd name="T26" fmla="*/ 368 w 970"/>
                  <a:gd name="T27" fmla="*/ 501 h 705"/>
                  <a:gd name="T28" fmla="*/ 391 w 970"/>
                  <a:gd name="T29" fmla="*/ 438 h 705"/>
                  <a:gd name="T30" fmla="*/ 525 w 970"/>
                  <a:gd name="T31" fmla="*/ 522 h 705"/>
                  <a:gd name="T32" fmla="*/ 580 w 970"/>
                  <a:gd name="T33" fmla="*/ 547 h 705"/>
                  <a:gd name="T34" fmla="*/ 641 w 970"/>
                  <a:gd name="T35" fmla="*/ 573 h 705"/>
                  <a:gd name="T36" fmla="*/ 654 w 970"/>
                  <a:gd name="T37" fmla="*/ 547 h 705"/>
                  <a:gd name="T38" fmla="*/ 693 w 970"/>
                  <a:gd name="T39" fmla="*/ 601 h 705"/>
                  <a:gd name="T40" fmla="*/ 731 w 970"/>
                  <a:gd name="T41" fmla="*/ 630 h 705"/>
                  <a:gd name="T42" fmla="*/ 763 w 970"/>
                  <a:gd name="T43" fmla="*/ 691 h 705"/>
                  <a:gd name="T44" fmla="*/ 822 w 970"/>
                  <a:gd name="T45" fmla="*/ 689 h 705"/>
                  <a:gd name="T46" fmla="*/ 909 w 970"/>
                  <a:gd name="T47" fmla="*/ 641 h 705"/>
                  <a:gd name="T48" fmla="*/ 925 w 970"/>
                  <a:gd name="T49" fmla="*/ 599 h 705"/>
                  <a:gd name="T50" fmla="*/ 877 w 970"/>
                  <a:gd name="T51" fmla="*/ 599 h 705"/>
                  <a:gd name="T52" fmla="*/ 803 w 970"/>
                  <a:gd name="T53" fmla="*/ 607 h 705"/>
                  <a:gd name="T54" fmla="*/ 830 w 970"/>
                  <a:gd name="T55" fmla="*/ 566 h 705"/>
                  <a:gd name="T56" fmla="*/ 863 w 970"/>
                  <a:gd name="T57" fmla="*/ 540 h 705"/>
                  <a:gd name="T58" fmla="*/ 869 w 970"/>
                  <a:gd name="T59" fmla="*/ 504 h 705"/>
                  <a:gd name="T60" fmla="*/ 808 w 970"/>
                  <a:gd name="T61" fmla="*/ 480 h 705"/>
                  <a:gd name="T62" fmla="*/ 822 w 970"/>
                  <a:gd name="T63" fmla="*/ 439 h 705"/>
                  <a:gd name="T64" fmla="*/ 775 w 970"/>
                  <a:gd name="T65" fmla="*/ 437 h 705"/>
                  <a:gd name="T66" fmla="*/ 775 w 970"/>
                  <a:gd name="T67" fmla="*/ 398 h 705"/>
                  <a:gd name="T68" fmla="*/ 822 w 970"/>
                  <a:gd name="T69" fmla="*/ 364 h 705"/>
                  <a:gd name="T70" fmla="*/ 896 w 970"/>
                  <a:gd name="T71" fmla="*/ 409 h 705"/>
                  <a:gd name="T72" fmla="*/ 907 w 970"/>
                  <a:gd name="T73" fmla="*/ 386 h 705"/>
                  <a:gd name="T74" fmla="*/ 924 w 970"/>
                  <a:gd name="T75" fmla="*/ 364 h 705"/>
                  <a:gd name="T76" fmla="*/ 916 w 970"/>
                  <a:gd name="T77" fmla="*/ 321 h 705"/>
                  <a:gd name="T78" fmla="*/ 957 w 970"/>
                  <a:gd name="T79" fmla="*/ 350 h 705"/>
                  <a:gd name="T80" fmla="*/ 962 w 970"/>
                  <a:gd name="T81" fmla="*/ 300 h 705"/>
                  <a:gd name="T82" fmla="*/ 916 w 970"/>
                  <a:gd name="T83" fmla="*/ 297 h 705"/>
                  <a:gd name="T84" fmla="*/ 857 w 970"/>
                  <a:gd name="T85" fmla="*/ 322 h 705"/>
                  <a:gd name="T86" fmla="*/ 809 w 970"/>
                  <a:gd name="T87" fmla="*/ 330 h 705"/>
                  <a:gd name="T88" fmla="*/ 772 w 970"/>
                  <a:gd name="T89" fmla="*/ 349 h 705"/>
                  <a:gd name="T90" fmla="*/ 726 w 970"/>
                  <a:gd name="T91" fmla="*/ 397 h 705"/>
                  <a:gd name="T92" fmla="*/ 710 w 970"/>
                  <a:gd name="T93" fmla="*/ 334 h 705"/>
                  <a:gd name="T94" fmla="*/ 672 w 970"/>
                  <a:gd name="T95" fmla="*/ 293 h 705"/>
                  <a:gd name="T96" fmla="*/ 633 w 970"/>
                  <a:gd name="T97" fmla="*/ 259 h 705"/>
                  <a:gd name="T98" fmla="*/ 620 w 970"/>
                  <a:gd name="T99" fmla="*/ 196 h 705"/>
                  <a:gd name="T100" fmla="*/ 575 w 970"/>
                  <a:gd name="T101" fmla="*/ 196 h 705"/>
                  <a:gd name="T102" fmla="*/ 546 w 970"/>
                  <a:gd name="T103" fmla="*/ 138 h 705"/>
                  <a:gd name="T104" fmla="*/ 472 w 970"/>
                  <a:gd name="T105" fmla="*/ 128 h 705"/>
                  <a:gd name="T106" fmla="*/ 397 w 970"/>
                  <a:gd name="T107" fmla="*/ 74 h 7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970" h="705">
                    <a:moveTo>
                      <a:pt x="382" y="73"/>
                    </a:moveTo>
                    <a:lnTo>
                      <a:pt x="359" y="48"/>
                    </a:lnTo>
                    <a:lnTo>
                      <a:pt x="328" y="34"/>
                    </a:lnTo>
                    <a:lnTo>
                      <a:pt x="314" y="24"/>
                    </a:lnTo>
                    <a:lnTo>
                      <a:pt x="297" y="24"/>
                    </a:lnTo>
                    <a:lnTo>
                      <a:pt x="294" y="20"/>
                    </a:lnTo>
                    <a:lnTo>
                      <a:pt x="279" y="12"/>
                    </a:lnTo>
                    <a:lnTo>
                      <a:pt x="255" y="10"/>
                    </a:lnTo>
                    <a:lnTo>
                      <a:pt x="247" y="4"/>
                    </a:lnTo>
                    <a:lnTo>
                      <a:pt x="235" y="5"/>
                    </a:lnTo>
                    <a:lnTo>
                      <a:pt x="220" y="0"/>
                    </a:lnTo>
                    <a:lnTo>
                      <a:pt x="214" y="4"/>
                    </a:lnTo>
                    <a:lnTo>
                      <a:pt x="164" y="7"/>
                    </a:lnTo>
                    <a:lnTo>
                      <a:pt x="143" y="15"/>
                    </a:lnTo>
                    <a:lnTo>
                      <a:pt x="132" y="11"/>
                    </a:lnTo>
                    <a:lnTo>
                      <a:pt x="128" y="24"/>
                    </a:lnTo>
                    <a:lnTo>
                      <a:pt x="115" y="24"/>
                    </a:lnTo>
                    <a:lnTo>
                      <a:pt x="110" y="31"/>
                    </a:lnTo>
                    <a:lnTo>
                      <a:pt x="96" y="34"/>
                    </a:lnTo>
                    <a:lnTo>
                      <a:pt x="87" y="43"/>
                    </a:lnTo>
                    <a:lnTo>
                      <a:pt x="60" y="49"/>
                    </a:lnTo>
                    <a:lnTo>
                      <a:pt x="44" y="74"/>
                    </a:lnTo>
                    <a:lnTo>
                      <a:pt x="44" y="89"/>
                    </a:lnTo>
                    <a:lnTo>
                      <a:pt x="30" y="91"/>
                    </a:lnTo>
                    <a:lnTo>
                      <a:pt x="26" y="105"/>
                    </a:lnTo>
                    <a:lnTo>
                      <a:pt x="8" y="135"/>
                    </a:lnTo>
                    <a:lnTo>
                      <a:pt x="4" y="150"/>
                    </a:lnTo>
                    <a:lnTo>
                      <a:pt x="0" y="181"/>
                    </a:lnTo>
                    <a:lnTo>
                      <a:pt x="8" y="202"/>
                    </a:lnTo>
                    <a:lnTo>
                      <a:pt x="6" y="216"/>
                    </a:lnTo>
                    <a:lnTo>
                      <a:pt x="19" y="229"/>
                    </a:lnTo>
                    <a:lnTo>
                      <a:pt x="38" y="273"/>
                    </a:lnTo>
                    <a:lnTo>
                      <a:pt x="39" y="272"/>
                    </a:lnTo>
                    <a:lnTo>
                      <a:pt x="63" y="281"/>
                    </a:lnTo>
                    <a:lnTo>
                      <a:pt x="85" y="317"/>
                    </a:lnTo>
                    <a:lnTo>
                      <a:pt x="102" y="330"/>
                    </a:lnTo>
                    <a:lnTo>
                      <a:pt x="143" y="376"/>
                    </a:lnTo>
                    <a:lnTo>
                      <a:pt x="142" y="407"/>
                    </a:lnTo>
                    <a:lnTo>
                      <a:pt x="137" y="411"/>
                    </a:lnTo>
                    <a:lnTo>
                      <a:pt x="118" y="477"/>
                    </a:lnTo>
                    <a:lnTo>
                      <a:pt x="132" y="522"/>
                    </a:lnTo>
                    <a:lnTo>
                      <a:pt x="191" y="609"/>
                    </a:lnTo>
                    <a:lnTo>
                      <a:pt x="195" y="628"/>
                    </a:lnTo>
                    <a:lnTo>
                      <a:pt x="205" y="629"/>
                    </a:lnTo>
                    <a:lnTo>
                      <a:pt x="208" y="649"/>
                    </a:lnTo>
                    <a:lnTo>
                      <a:pt x="243" y="665"/>
                    </a:lnTo>
                    <a:lnTo>
                      <a:pt x="243" y="680"/>
                    </a:lnTo>
                    <a:lnTo>
                      <a:pt x="255" y="694"/>
                    </a:lnTo>
                    <a:lnTo>
                      <a:pt x="289" y="705"/>
                    </a:lnTo>
                    <a:lnTo>
                      <a:pt x="296" y="701"/>
                    </a:lnTo>
                    <a:lnTo>
                      <a:pt x="298" y="704"/>
                    </a:lnTo>
                    <a:lnTo>
                      <a:pt x="306" y="681"/>
                    </a:lnTo>
                    <a:lnTo>
                      <a:pt x="304" y="674"/>
                    </a:lnTo>
                    <a:lnTo>
                      <a:pt x="331" y="638"/>
                    </a:lnTo>
                    <a:lnTo>
                      <a:pt x="324" y="619"/>
                    </a:lnTo>
                    <a:lnTo>
                      <a:pt x="337" y="584"/>
                    </a:lnTo>
                    <a:lnTo>
                      <a:pt x="329" y="575"/>
                    </a:lnTo>
                    <a:lnTo>
                      <a:pt x="331" y="561"/>
                    </a:lnTo>
                    <a:lnTo>
                      <a:pt x="316" y="550"/>
                    </a:lnTo>
                    <a:lnTo>
                      <a:pt x="314" y="537"/>
                    </a:lnTo>
                    <a:lnTo>
                      <a:pt x="306" y="528"/>
                    </a:lnTo>
                    <a:lnTo>
                      <a:pt x="314" y="509"/>
                    </a:lnTo>
                    <a:lnTo>
                      <a:pt x="316" y="497"/>
                    </a:lnTo>
                    <a:lnTo>
                      <a:pt x="332" y="497"/>
                    </a:lnTo>
                    <a:lnTo>
                      <a:pt x="331" y="502"/>
                    </a:lnTo>
                    <a:lnTo>
                      <a:pt x="346" y="497"/>
                    </a:lnTo>
                    <a:lnTo>
                      <a:pt x="346" y="508"/>
                    </a:lnTo>
                    <a:lnTo>
                      <a:pt x="341" y="516"/>
                    </a:lnTo>
                    <a:lnTo>
                      <a:pt x="351" y="514"/>
                    </a:lnTo>
                    <a:lnTo>
                      <a:pt x="368" y="501"/>
                    </a:lnTo>
                    <a:lnTo>
                      <a:pt x="378" y="483"/>
                    </a:lnTo>
                    <a:lnTo>
                      <a:pt x="389" y="486"/>
                    </a:lnTo>
                    <a:lnTo>
                      <a:pt x="394" y="478"/>
                    </a:lnTo>
                    <a:lnTo>
                      <a:pt x="386" y="453"/>
                    </a:lnTo>
                    <a:lnTo>
                      <a:pt x="391" y="438"/>
                    </a:lnTo>
                    <a:lnTo>
                      <a:pt x="414" y="463"/>
                    </a:lnTo>
                    <a:lnTo>
                      <a:pt x="458" y="494"/>
                    </a:lnTo>
                    <a:lnTo>
                      <a:pt x="487" y="506"/>
                    </a:lnTo>
                    <a:lnTo>
                      <a:pt x="492" y="501"/>
                    </a:lnTo>
                    <a:lnTo>
                      <a:pt x="525" y="522"/>
                    </a:lnTo>
                    <a:lnTo>
                      <a:pt x="536" y="513"/>
                    </a:lnTo>
                    <a:lnTo>
                      <a:pt x="545" y="525"/>
                    </a:lnTo>
                    <a:lnTo>
                      <a:pt x="551" y="520"/>
                    </a:lnTo>
                    <a:lnTo>
                      <a:pt x="567" y="530"/>
                    </a:lnTo>
                    <a:lnTo>
                      <a:pt x="580" y="547"/>
                    </a:lnTo>
                    <a:lnTo>
                      <a:pt x="594" y="548"/>
                    </a:lnTo>
                    <a:lnTo>
                      <a:pt x="596" y="560"/>
                    </a:lnTo>
                    <a:lnTo>
                      <a:pt x="616" y="568"/>
                    </a:lnTo>
                    <a:lnTo>
                      <a:pt x="618" y="563"/>
                    </a:lnTo>
                    <a:lnTo>
                      <a:pt x="641" y="573"/>
                    </a:lnTo>
                    <a:lnTo>
                      <a:pt x="641" y="563"/>
                    </a:lnTo>
                    <a:lnTo>
                      <a:pt x="650" y="561"/>
                    </a:lnTo>
                    <a:lnTo>
                      <a:pt x="649" y="552"/>
                    </a:lnTo>
                    <a:lnTo>
                      <a:pt x="653" y="549"/>
                    </a:lnTo>
                    <a:lnTo>
                      <a:pt x="654" y="547"/>
                    </a:lnTo>
                    <a:lnTo>
                      <a:pt x="654" y="548"/>
                    </a:lnTo>
                    <a:lnTo>
                      <a:pt x="661" y="564"/>
                    </a:lnTo>
                    <a:lnTo>
                      <a:pt x="677" y="573"/>
                    </a:lnTo>
                    <a:lnTo>
                      <a:pt x="677" y="583"/>
                    </a:lnTo>
                    <a:lnTo>
                      <a:pt x="693" y="601"/>
                    </a:lnTo>
                    <a:lnTo>
                      <a:pt x="698" y="616"/>
                    </a:lnTo>
                    <a:lnTo>
                      <a:pt x="712" y="615"/>
                    </a:lnTo>
                    <a:lnTo>
                      <a:pt x="716" y="625"/>
                    </a:lnTo>
                    <a:lnTo>
                      <a:pt x="736" y="629"/>
                    </a:lnTo>
                    <a:lnTo>
                      <a:pt x="731" y="630"/>
                    </a:lnTo>
                    <a:lnTo>
                      <a:pt x="732" y="642"/>
                    </a:lnTo>
                    <a:lnTo>
                      <a:pt x="746" y="653"/>
                    </a:lnTo>
                    <a:lnTo>
                      <a:pt x="753" y="666"/>
                    </a:lnTo>
                    <a:lnTo>
                      <a:pt x="753" y="678"/>
                    </a:lnTo>
                    <a:lnTo>
                      <a:pt x="763" y="691"/>
                    </a:lnTo>
                    <a:lnTo>
                      <a:pt x="764" y="687"/>
                    </a:lnTo>
                    <a:lnTo>
                      <a:pt x="773" y="692"/>
                    </a:lnTo>
                    <a:lnTo>
                      <a:pt x="784" y="688"/>
                    </a:lnTo>
                    <a:lnTo>
                      <a:pt x="805" y="697"/>
                    </a:lnTo>
                    <a:lnTo>
                      <a:pt x="822" y="689"/>
                    </a:lnTo>
                    <a:lnTo>
                      <a:pt x="834" y="670"/>
                    </a:lnTo>
                    <a:lnTo>
                      <a:pt x="861" y="636"/>
                    </a:lnTo>
                    <a:lnTo>
                      <a:pt x="887" y="630"/>
                    </a:lnTo>
                    <a:lnTo>
                      <a:pt x="907" y="631"/>
                    </a:lnTo>
                    <a:lnTo>
                      <a:pt x="909" y="641"/>
                    </a:lnTo>
                    <a:lnTo>
                      <a:pt x="920" y="646"/>
                    </a:lnTo>
                    <a:lnTo>
                      <a:pt x="925" y="630"/>
                    </a:lnTo>
                    <a:lnTo>
                      <a:pt x="936" y="637"/>
                    </a:lnTo>
                    <a:lnTo>
                      <a:pt x="943" y="602"/>
                    </a:lnTo>
                    <a:lnTo>
                      <a:pt x="925" y="599"/>
                    </a:lnTo>
                    <a:lnTo>
                      <a:pt x="918" y="616"/>
                    </a:lnTo>
                    <a:lnTo>
                      <a:pt x="901" y="612"/>
                    </a:lnTo>
                    <a:lnTo>
                      <a:pt x="904" y="602"/>
                    </a:lnTo>
                    <a:lnTo>
                      <a:pt x="890" y="607"/>
                    </a:lnTo>
                    <a:lnTo>
                      <a:pt x="877" y="599"/>
                    </a:lnTo>
                    <a:lnTo>
                      <a:pt x="877" y="607"/>
                    </a:lnTo>
                    <a:lnTo>
                      <a:pt x="863" y="600"/>
                    </a:lnTo>
                    <a:lnTo>
                      <a:pt x="839" y="626"/>
                    </a:lnTo>
                    <a:lnTo>
                      <a:pt x="818" y="631"/>
                    </a:lnTo>
                    <a:lnTo>
                      <a:pt x="803" y="607"/>
                    </a:lnTo>
                    <a:lnTo>
                      <a:pt x="780" y="594"/>
                    </a:lnTo>
                    <a:lnTo>
                      <a:pt x="780" y="583"/>
                    </a:lnTo>
                    <a:lnTo>
                      <a:pt x="797" y="552"/>
                    </a:lnTo>
                    <a:lnTo>
                      <a:pt x="814" y="567"/>
                    </a:lnTo>
                    <a:lnTo>
                      <a:pt x="830" y="566"/>
                    </a:lnTo>
                    <a:lnTo>
                      <a:pt x="818" y="552"/>
                    </a:lnTo>
                    <a:lnTo>
                      <a:pt x="826" y="537"/>
                    </a:lnTo>
                    <a:lnTo>
                      <a:pt x="841" y="540"/>
                    </a:lnTo>
                    <a:lnTo>
                      <a:pt x="860" y="530"/>
                    </a:lnTo>
                    <a:lnTo>
                      <a:pt x="863" y="540"/>
                    </a:lnTo>
                    <a:lnTo>
                      <a:pt x="874" y="530"/>
                    </a:lnTo>
                    <a:lnTo>
                      <a:pt x="877" y="520"/>
                    </a:lnTo>
                    <a:lnTo>
                      <a:pt x="891" y="519"/>
                    </a:lnTo>
                    <a:lnTo>
                      <a:pt x="893" y="497"/>
                    </a:lnTo>
                    <a:lnTo>
                      <a:pt x="869" y="504"/>
                    </a:lnTo>
                    <a:lnTo>
                      <a:pt x="854" y="490"/>
                    </a:lnTo>
                    <a:lnTo>
                      <a:pt x="857" y="460"/>
                    </a:lnTo>
                    <a:lnTo>
                      <a:pt x="847" y="460"/>
                    </a:lnTo>
                    <a:lnTo>
                      <a:pt x="841" y="475"/>
                    </a:lnTo>
                    <a:lnTo>
                      <a:pt x="808" y="480"/>
                    </a:lnTo>
                    <a:lnTo>
                      <a:pt x="805" y="474"/>
                    </a:lnTo>
                    <a:lnTo>
                      <a:pt x="819" y="463"/>
                    </a:lnTo>
                    <a:lnTo>
                      <a:pt x="816" y="454"/>
                    </a:lnTo>
                    <a:lnTo>
                      <a:pt x="828" y="448"/>
                    </a:lnTo>
                    <a:lnTo>
                      <a:pt x="822" y="439"/>
                    </a:lnTo>
                    <a:lnTo>
                      <a:pt x="812" y="442"/>
                    </a:lnTo>
                    <a:lnTo>
                      <a:pt x="803" y="459"/>
                    </a:lnTo>
                    <a:lnTo>
                      <a:pt x="791" y="451"/>
                    </a:lnTo>
                    <a:lnTo>
                      <a:pt x="790" y="443"/>
                    </a:lnTo>
                    <a:lnTo>
                      <a:pt x="775" y="437"/>
                    </a:lnTo>
                    <a:lnTo>
                      <a:pt x="772" y="420"/>
                    </a:lnTo>
                    <a:lnTo>
                      <a:pt x="778" y="413"/>
                    </a:lnTo>
                    <a:lnTo>
                      <a:pt x="795" y="415"/>
                    </a:lnTo>
                    <a:lnTo>
                      <a:pt x="791" y="405"/>
                    </a:lnTo>
                    <a:lnTo>
                      <a:pt x="775" y="398"/>
                    </a:lnTo>
                    <a:lnTo>
                      <a:pt x="781" y="383"/>
                    </a:lnTo>
                    <a:lnTo>
                      <a:pt x="784" y="385"/>
                    </a:lnTo>
                    <a:lnTo>
                      <a:pt x="797" y="363"/>
                    </a:lnTo>
                    <a:lnTo>
                      <a:pt x="809" y="367"/>
                    </a:lnTo>
                    <a:lnTo>
                      <a:pt x="822" y="364"/>
                    </a:lnTo>
                    <a:lnTo>
                      <a:pt x="861" y="384"/>
                    </a:lnTo>
                    <a:lnTo>
                      <a:pt x="864" y="402"/>
                    </a:lnTo>
                    <a:lnTo>
                      <a:pt x="874" y="408"/>
                    </a:lnTo>
                    <a:lnTo>
                      <a:pt x="883" y="402"/>
                    </a:lnTo>
                    <a:lnTo>
                      <a:pt x="896" y="409"/>
                    </a:lnTo>
                    <a:lnTo>
                      <a:pt x="909" y="408"/>
                    </a:lnTo>
                    <a:lnTo>
                      <a:pt x="909" y="402"/>
                    </a:lnTo>
                    <a:lnTo>
                      <a:pt x="923" y="404"/>
                    </a:lnTo>
                    <a:lnTo>
                      <a:pt x="920" y="388"/>
                    </a:lnTo>
                    <a:lnTo>
                      <a:pt x="907" y="386"/>
                    </a:lnTo>
                    <a:lnTo>
                      <a:pt x="898" y="382"/>
                    </a:lnTo>
                    <a:lnTo>
                      <a:pt x="905" y="374"/>
                    </a:lnTo>
                    <a:lnTo>
                      <a:pt x="910" y="374"/>
                    </a:lnTo>
                    <a:lnTo>
                      <a:pt x="909" y="366"/>
                    </a:lnTo>
                    <a:lnTo>
                      <a:pt x="924" y="364"/>
                    </a:lnTo>
                    <a:lnTo>
                      <a:pt x="924" y="354"/>
                    </a:lnTo>
                    <a:lnTo>
                      <a:pt x="904" y="338"/>
                    </a:lnTo>
                    <a:lnTo>
                      <a:pt x="907" y="330"/>
                    </a:lnTo>
                    <a:lnTo>
                      <a:pt x="912" y="330"/>
                    </a:lnTo>
                    <a:lnTo>
                      <a:pt x="916" y="321"/>
                    </a:lnTo>
                    <a:lnTo>
                      <a:pt x="934" y="321"/>
                    </a:lnTo>
                    <a:lnTo>
                      <a:pt x="940" y="315"/>
                    </a:lnTo>
                    <a:lnTo>
                      <a:pt x="943" y="326"/>
                    </a:lnTo>
                    <a:lnTo>
                      <a:pt x="948" y="343"/>
                    </a:lnTo>
                    <a:lnTo>
                      <a:pt x="957" y="350"/>
                    </a:lnTo>
                    <a:lnTo>
                      <a:pt x="959" y="339"/>
                    </a:lnTo>
                    <a:lnTo>
                      <a:pt x="970" y="338"/>
                    </a:lnTo>
                    <a:lnTo>
                      <a:pt x="962" y="320"/>
                    </a:lnTo>
                    <a:lnTo>
                      <a:pt x="970" y="302"/>
                    </a:lnTo>
                    <a:lnTo>
                      <a:pt x="962" y="300"/>
                    </a:lnTo>
                    <a:lnTo>
                      <a:pt x="964" y="289"/>
                    </a:lnTo>
                    <a:lnTo>
                      <a:pt x="953" y="293"/>
                    </a:lnTo>
                    <a:lnTo>
                      <a:pt x="935" y="290"/>
                    </a:lnTo>
                    <a:lnTo>
                      <a:pt x="931" y="278"/>
                    </a:lnTo>
                    <a:lnTo>
                      <a:pt x="916" y="297"/>
                    </a:lnTo>
                    <a:lnTo>
                      <a:pt x="894" y="308"/>
                    </a:lnTo>
                    <a:lnTo>
                      <a:pt x="891" y="316"/>
                    </a:lnTo>
                    <a:lnTo>
                      <a:pt x="878" y="320"/>
                    </a:lnTo>
                    <a:lnTo>
                      <a:pt x="870" y="309"/>
                    </a:lnTo>
                    <a:lnTo>
                      <a:pt x="857" y="322"/>
                    </a:lnTo>
                    <a:lnTo>
                      <a:pt x="861" y="329"/>
                    </a:lnTo>
                    <a:lnTo>
                      <a:pt x="838" y="341"/>
                    </a:lnTo>
                    <a:lnTo>
                      <a:pt x="832" y="338"/>
                    </a:lnTo>
                    <a:lnTo>
                      <a:pt x="828" y="329"/>
                    </a:lnTo>
                    <a:lnTo>
                      <a:pt x="809" y="330"/>
                    </a:lnTo>
                    <a:lnTo>
                      <a:pt x="801" y="333"/>
                    </a:lnTo>
                    <a:lnTo>
                      <a:pt x="798" y="338"/>
                    </a:lnTo>
                    <a:lnTo>
                      <a:pt x="782" y="345"/>
                    </a:lnTo>
                    <a:lnTo>
                      <a:pt x="775" y="344"/>
                    </a:lnTo>
                    <a:lnTo>
                      <a:pt x="772" y="349"/>
                    </a:lnTo>
                    <a:lnTo>
                      <a:pt x="757" y="363"/>
                    </a:lnTo>
                    <a:lnTo>
                      <a:pt x="753" y="371"/>
                    </a:lnTo>
                    <a:lnTo>
                      <a:pt x="751" y="394"/>
                    </a:lnTo>
                    <a:lnTo>
                      <a:pt x="743" y="403"/>
                    </a:lnTo>
                    <a:lnTo>
                      <a:pt x="726" y="397"/>
                    </a:lnTo>
                    <a:lnTo>
                      <a:pt x="723" y="380"/>
                    </a:lnTo>
                    <a:lnTo>
                      <a:pt x="727" y="371"/>
                    </a:lnTo>
                    <a:lnTo>
                      <a:pt x="712" y="357"/>
                    </a:lnTo>
                    <a:lnTo>
                      <a:pt x="715" y="348"/>
                    </a:lnTo>
                    <a:lnTo>
                      <a:pt x="710" y="334"/>
                    </a:lnTo>
                    <a:lnTo>
                      <a:pt x="693" y="322"/>
                    </a:lnTo>
                    <a:lnTo>
                      <a:pt x="693" y="314"/>
                    </a:lnTo>
                    <a:lnTo>
                      <a:pt x="684" y="313"/>
                    </a:lnTo>
                    <a:lnTo>
                      <a:pt x="672" y="298"/>
                    </a:lnTo>
                    <a:lnTo>
                      <a:pt x="672" y="293"/>
                    </a:lnTo>
                    <a:lnTo>
                      <a:pt x="681" y="290"/>
                    </a:lnTo>
                    <a:lnTo>
                      <a:pt x="675" y="282"/>
                    </a:lnTo>
                    <a:lnTo>
                      <a:pt x="660" y="287"/>
                    </a:lnTo>
                    <a:lnTo>
                      <a:pt x="646" y="266"/>
                    </a:lnTo>
                    <a:lnTo>
                      <a:pt x="633" y="259"/>
                    </a:lnTo>
                    <a:lnTo>
                      <a:pt x="627" y="239"/>
                    </a:lnTo>
                    <a:lnTo>
                      <a:pt x="617" y="232"/>
                    </a:lnTo>
                    <a:lnTo>
                      <a:pt x="612" y="219"/>
                    </a:lnTo>
                    <a:lnTo>
                      <a:pt x="616" y="215"/>
                    </a:lnTo>
                    <a:lnTo>
                      <a:pt x="620" y="196"/>
                    </a:lnTo>
                    <a:lnTo>
                      <a:pt x="608" y="200"/>
                    </a:lnTo>
                    <a:lnTo>
                      <a:pt x="606" y="190"/>
                    </a:lnTo>
                    <a:lnTo>
                      <a:pt x="596" y="201"/>
                    </a:lnTo>
                    <a:lnTo>
                      <a:pt x="588" y="202"/>
                    </a:lnTo>
                    <a:lnTo>
                      <a:pt x="575" y="196"/>
                    </a:lnTo>
                    <a:lnTo>
                      <a:pt x="569" y="169"/>
                    </a:lnTo>
                    <a:lnTo>
                      <a:pt x="558" y="157"/>
                    </a:lnTo>
                    <a:lnTo>
                      <a:pt x="540" y="156"/>
                    </a:lnTo>
                    <a:lnTo>
                      <a:pt x="544" y="148"/>
                    </a:lnTo>
                    <a:lnTo>
                      <a:pt x="546" y="138"/>
                    </a:lnTo>
                    <a:lnTo>
                      <a:pt x="529" y="137"/>
                    </a:lnTo>
                    <a:lnTo>
                      <a:pt x="517" y="131"/>
                    </a:lnTo>
                    <a:lnTo>
                      <a:pt x="506" y="119"/>
                    </a:lnTo>
                    <a:lnTo>
                      <a:pt x="489" y="130"/>
                    </a:lnTo>
                    <a:lnTo>
                      <a:pt x="472" y="128"/>
                    </a:lnTo>
                    <a:lnTo>
                      <a:pt x="454" y="115"/>
                    </a:lnTo>
                    <a:lnTo>
                      <a:pt x="447" y="101"/>
                    </a:lnTo>
                    <a:lnTo>
                      <a:pt x="424" y="93"/>
                    </a:lnTo>
                    <a:lnTo>
                      <a:pt x="408" y="85"/>
                    </a:lnTo>
                    <a:lnTo>
                      <a:pt x="397" y="74"/>
                    </a:lnTo>
                    <a:lnTo>
                      <a:pt x="382" y="7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3" name="Freeform 6632">
                <a:extLst>
                  <a:ext uri="{FF2B5EF4-FFF2-40B4-BE49-F238E27FC236}">
                    <a16:creationId xmlns:a16="http://schemas.microsoft.com/office/drawing/2014/main" id="{96CF1F63-70F7-3311-BC6F-AD4813A8E3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1" y="2409"/>
                <a:ext cx="118" cy="115"/>
              </a:xfrm>
              <a:custGeom>
                <a:avLst/>
                <a:gdLst>
                  <a:gd name="T0" fmla="*/ 43 w 474"/>
                  <a:gd name="T1" fmla="*/ 78 h 461"/>
                  <a:gd name="T2" fmla="*/ 48 w 474"/>
                  <a:gd name="T3" fmla="*/ 59 h 461"/>
                  <a:gd name="T4" fmla="*/ 34 w 474"/>
                  <a:gd name="T5" fmla="*/ 59 h 461"/>
                  <a:gd name="T6" fmla="*/ 16 w 474"/>
                  <a:gd name="T7" fmla="*/ 71 h 461"/>
                  <a:gd name="T8" fmla="*/ 16 w 474"/>
                  <a:gd name="T9" fmla="*/ 99 h 461"/>
                  <a:gd name="T10" fmla="*/ 33 w 474"/>
                  <a:gd name="T11" fmla="*/ 123 h 461"/>
                  <a:gd name="T12" fmla="*/ 39 w 474"/>
                  <a:gd name="T13" fmla="*/ 146 h 461"/>
                  <a:gd name="T14" fmla="*/ 33 w 474"/>
                  <a:gd name="T15" fmla="*/ 200 h 461"/>
                  <a:gd name="T16" fmla="*/ 8 w 474"/>
                  <a:gd name="T17" fmla="*/ 243 h 461"/>
                  <a:gd name="T18" fmla="*/ 23 w 474"/>
                  <a:gd name="T19" fmla="*/ 283 h 461"/>
                  <a:gd name="T20" fmla="*/ 77 w 474"/>
                  <a:gd name="T21" fmla="*/ 349 h 461"/>
                  <a:gd name="T22" fmla="*/ 129 w 474"/>
                  <a:gd name="T23" fmla="*/ 353 h 461"/>
                  <a:gd name="T24" fmla="*/ 143 w 474"/>
                  <a:gd name="T25" fmla="*/ 355 h 461"/>
                  <a:gd name="T26" fmla="*/ 159 w 474"/>
                  <a:gd name="T27" fmla="*/ 363 h 461"/>
                  <a:gd name="T28" fmla="*/ 179 w 474"/>
                  <a:gd name="T29" fmla="*/ 355 h 461"/>
                  <a:gd name="T30" fmla="*/ 194 w 474"/>
                  <a:gd name="T31" fmla="*/ 376 h 461"/>
                  <a:gd name="T32" fmla="*/ 214 w 474"/>
                  <a:gd name="T33" fmla="*/ 361 h 461"/>
                  <a:gd name="T34" fmla="*/ 220 w 474"/>
                  <a:gd name="T35" fmla="*/ 332 h 461"/>
                  <a:gd name="T36" fmla="*/ 263 w 474"/>
                  <a:gd name="T37" fmla="*/ 315 h 461"/>
                  <a:gd name="T38" fmla="*/ 258 w 474"/>
                  <a:gd name="T39" fmla="*/ 350 h 461"/>
                  <a:gd name="T40" fmla="*/ 277 w 474"/>
                  <a:gd name="T41" fmla="*/ 363 h 461"/>
                  <a:gd name="T42" fmla="*/ 260 w 474"/>
                  <a:gd name="T43" fmla="*/ 393 h 461"/>
                  <a:gd name="T44" fmla="*/ 287 w 474"/>
                  <a:gd name="T45" fmla="*/ 408 h 461"/>
                  <a:gd name="T46" fmla="*/ 287 w 474"/>
                  <a:gd name="T47" fmla="*/ 418 h 461"/>
                  <a:gd name="T48" fmla="*/ 287 w 474"/>
                  <a:gd name="T49" fmla="*/ 430 h 461"/>
                  <a:gd name="T50" fmla="*/ 309 w 474"/>
                  <a:gd name="T51" fmla="*/ 461 h 461"/>
                  <a:gd name="T52" fmla="*/ 322 w 474"/>
                  <a:gd name="T53" fmla="*/ 427 h 461"/>
                  <a:gd name="T54" fmla="*/ 331 w 474"/>
                  <a:gd name="T55" fmla="*/ 414 h 461"/>
                  <a:gd name="T56" fmla="*/ 340 w 474"/>
                  <a:gd name="T57" fmla="*/ 393 h 461"/>
                  <a:gd name="T58" fmla="*/ 351 w 474"/>
                  <a:gd name="T59" fmla="*/ 392 h 461"/>
                  <a:gd name="T60" fmla="*/ 388 w 474"/>
                  <a:gd name="T61" fmla="*/ 365 h 461"/>
                  <a:gd name="T62" fmla="*/ 420 w 474"/>
                  <a:gd name="T63" fmla="*/ 324 h 461"/>
                  <a:gd name="T64" fmla="*/ 433 w 474"/>
                  <a:gd name="T65" fmla="*/ 322 h 461"/>
                  <a:gd name="T66" fmla="*/ 474 w 474"/>
                  <a:gd name="T67" fmla="*/ 316 h 461"/>
                  <a:gd name="T68" fmla="*/ 462 w 474"/>
                  <a:gd name="T69" fmla="*/ 276 h 461"/>
                  <a:gd name="T70" fmla="*/ 455 w 474"/>
                  <a:gd name="T71" fmla="*/ 240 h 461"/>
                  <a:gd name="T72" fmla="*/ 448 w 474"/>
                  <a:gd name="T73" fmla="*/ 215 h 461"/>
                  <a:gd name="T74" fmla="*/ 433 w 474"/>
                  <a:gd name="T75" fmla="*/ 192 h 461"/>
                  <a:gd name="T76" fmla="*/ 418 w 474"/>
                  <a:gd name="T77" fmla="*/ 187 h 461"/>
                  <a:gd name="T78" fmla="*/ 400 w 474"/>
                  <a:gd name="T79" fmla="*/ 178 h 461"/>
                  <a:gd name="T80" fmla="*/ 379 w 474"/>
                  <a:gd name="T81" fmla="*/ 145 h 461"/>
                  <a:gd name="T82" fmla="*/ 363 w 474"/>
                  <a:gd name="T83" fmla="*/ 126 h 461"/>
                  <a:gd name="T84" fmla="*/ 355 w 474"/>
                  <a:gd name="T85" fmla="*/ 111 h 461"/>
                  <a:gd name="T86" fmla="*/ 352 w 474"/>
                  <a:gd name="T87" fmla="*/ 123 h 461"/>
                  <a:gd name="T88" fmla="*/ 343 w 474"/>
                  <a:gd name="T89" fmla="*/ 135 h 461"/>
                  <a:gd name="T90" fmla="*/ 318 w 474"/>
                  <a:gd name="T91" fmla="*/ 130 h 461"/>
                  <a:gd name="T92" fmla="*/ 296 w 474"/>
                  <a:gd name="T93" fmla="*/ 110 h 461"/>
                  <a:gd name="T94" fmla="*/ 269 w 474"/>
                  <a:gd name="T95" fmla="*/ 92 h 461"/>
                  <a:gd name="T96" fmla="*/ 247 w 474"/>
                  <a:gd name="T97" fmla="*/ 87 h 461"/>
                  <a:gd name="T98" fmla="*/ 227 w 474"/>
                  <a:gd name="T99" fmla="*/ 84 h 461"/>
                  <a:gd name="T100" fmla="*/ 189 w 474"/>
                  <a:gd name="T101" fmla="*/ 68 h 461"/>
                  <a:gd name="T102" fmla="*/ 116 w 474"/>
                  <a:gd name="T103" fmla="*/ 25 h 461"/>
                  <a:gd name="T104" fmla="*/ 88 w 474"/>
                  <a:gd name="T105" fmla="*/ 15 h 461"/>
                  <a:gd name="T106" fmla="*/ 91 w 474"/>
                  <a:gd name="T107" fmla="*/ 48 h 461"/>
                  <a:gd name="T108" fmla="*/ 70 w 474"/>
                  <a:gd name="T109" fmla="*/ 63 h 4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474" h="461">
                    <a:moveTo>
                      <a:pt x="53" y="76"/>
                    </a:moveTo>
                    <a:lnTo>
                      <a:pt x="43" y="78"/>
                    </a:lnTo>
                    <a:lnTo>
                      <a:pt x="48" y="70"/>
                    </a:lnTo>
                    <a:lnTo>
                      <a:pt x="48" y="59"/>
                    </a:lnTo>
                    <a:lnTo>
                      <a:pt x="33" y="64"/>
                    </a:lnTo>
                    <a:lnTo>
                      <a:pt x="34" y="59"/>
                    </a:lnTo>
                    <a:lnTo>
                      <a:pt x="18" y="59"/>
                    </a:lnTo>
                    <a:lnTo>
                      <a:pt x="16" y="71"/>
                    </a:lnTo>
                    <a:lnTo>
                      <a:pt x="8" y="90"/>
                    </a:lnTo>
                    <a:lnTo>
                      <a:pt x="16" y="99"/>
                    </a:lnTo>
                    <a:lnTo>
                      <a:pt x="18" y="112"/>
                    </a:lnTo>
                    <a:lnTo>
                      <a:pt x="33" y="123"/>
                    </a:lnTo>
                    <a:lnTo>
                      <a:pt x="31" y="137"/>
                    </a:lnTo>
                    <a:lnTo>
                      <a:pt x="39" y="146"/>
                    </a:lnTo>
                    <a:lnTo>
                      <a:pt x="26" y="181"/>
                    </a:lnTo>
                    <a:lnTo>
                      <a:pt x="33" y="200"/>
                    </a:lnTo>
                    <a:lnTo>
                      <a:pt x="6" y="236"/>
                    </a:lnTo>
                    <a:lnTo>
                      <a:pt x="8" y="243"/>
                    </a:lnTo>
                    <a:lnTo>
                      <a:pt x="0" y="266"/>
                    </a:lnTo>
                    <a:lnTo>
                      <a:pt x="23" y="283"/>
                    </a:lnTo>
                    <a:lnTo>
                      <a:pt x="53" y="309"/>
                    </a:lnTo>
                    <a:lnTo>
                      <a:pt x="77" y="349"/>
                    </a:lnTo>
                    <a:lnTo>
                      <a:pt x="121" y="343"/>
                    </a:lnTo>
                    <a:lnTo>
                      <a:pt x="129" y="353"/>
                    </a:lnTo>
                    <a:lnTo>
                      <a:pt x="137" y="345"/>
                    </a:lnTo>
                    <a:lnTo>
                      <a:pt x="143" y="355"/>
                    </a:lnTo>
                    <a:lnTo>
                      <a:pt x="159" y="349"/>
                    </a:lnTo>
                    <a:lnTo>
                      <a:pt x="159" y="363"/>
                    </a:lnTo>
                    <a:lnTo>
                      <a:pt x="168" y="369"/>
                    </a:lnTo>
                    <a:lnTo>
                      <a:pt x="179" y="355"/>
                    </a:lnTo>
                    <a:lnTo>
                      <a:pt x="191" y="358"/>
                    </a:lnTo>
                    <a:lnTo>
                      <a:pt x="194" y="376"/>
                    </a:lnTo>
                    <a:lnTo>
                      <a:pt x="207" y="361"/>
                    </a:lnTo>
                    <a:lnTo>
                      <a:pt x="214" y="361"/>
                    </a:lnTo>
                    <a:lnTo>
                      <a:pt x="225" y="368"/>
                    </a:lnTo>
                    <a:lnTo>
                      <a:pt x="220" y="332"/>
                    </a:lnTo>
                    <a:lnTo>
                      <a:pt x="244" y="329"/>
                    </a:lnTo>
                    <a:lnTo>
                      <a:pt x="263" y="315"/>
                    </a:lnTo>
                    <a:lnTo>
                      <a:pt x="269" y="341"/>
                    </a:lnTo>
                    <a:lnTo>
                      <a:pt x="258" y="350"/>
                    </a:lnTo>
                    <a:lnTo>
                      <a:pt x="275" y="353"/>
                    </a:lnTo>
                    <a:lnTo>
                      <a:pt x="277" y="363"/>
                    </a:lnTo>
                    <a:lnTo>
                      <a:pt x="260" y="372"/>
                    </a:lnTo>
                    <a:lnTo>
                      <a:pt x="260" y="393"/>
                    </a:lnTo>
                    <a:lnTo>
                      <a:pt x="273" y="393"/>
                    </a:lnTo>
                    <a:lnTo>
                      <a:pt x="287" y="408"/>
                    </a:lnTo>
                    <a:lnTo>
                      <a:pt x="280" y="408"/>
                    </a:lnTo>
                    <a:lnTo>
                      <a:pt x="287" y="418"/>
                    </a:lnTo>
                    <a:lnTo>
                      <a:pt x="296" y="410"/>
                    </a:lnTo>
                    <a:lnTo>
                      <a:pt x="287" y="430"/>
                    </a:lnTo>
                    <a:lnTo>
                      <a:pt x="296" y="459"/>
                    </a:lnTo>
                    <a:lnTo>
                      <a:pt x="309" y="461"/>
                    </a:lnTo>
                    <a:lnTo>
                      <a:pt x="322" y="443"/>
                    </a:lnTo>
                    <a:lnTo>
                      <a:pt x="322" y="427"/>
                    </a:lnTo>
                    <a:lnTo>
                      <a:pt x="331" y="424"/>
                    </a:lnTo>
                    <a:lnTo>
                      <a:pt x="331" y="414"/>
                    </a:lnTo>
                    <a:lnTo>
                      <a:pt x="343" y="410"/>
                    </a:lnTo>
                    <a:lnTo>
                      <a:pt x="340" y="393"/>
                    </a:lnTo>
                    <a:lnTo>
                      <a:pt x="342" y="393"/>
                    </a:lnTo>
                    <a:lnTo>
                      <a:pt x="351" y="392"/>
                    </a:lnTo>
                    <a:lnTo>
                      <a:pt x="376" y="366"/>
                    </a:lnTo>
                    <a:lnTo>
                      <a:pt x="388" y="365"/>
                    </a:lnTo>
                    <a:lnTo>
                      <a:pt x="401" y="333"/>
                    </a:lnTo>
                    <a:lnTo>
                      <a:pt x="420" y="324"/>
                    </a:lnTo>
                    <a:lnTo>
                      <a:pt x="425" y="329"/>
                    </a:lnTo>
                    <a:lnTo>
                      <a:pt x="433" y="322"/>
                    </a:lnTo>
                    <a:lnTo>
                      <a:pt x="469" y="327"/>
                    </a:lnTo>
                    <a:lnTo>
                      <a:pt x="474" y="316"/>
                    </a:lnTo>
                    <a:lnTo>
                      <a:pt x="469" y="309"/>
                    </a:lnTo>
                    <a:lnTo>
                      <a:pt x="462" y="276"/>
                    </a:lnTo>
                    <a:lnTo>
                      <a:pt x="472" y="267"/>
                    </a:lnTo>
                    <a:lnTo>
                      <a:pt x="455" y="240"/>
                    </a:lnTo>
                    <a:lnTo>
                      <a:pt x="455" y="228"/>
                    </a:lnTo>
                    <a:lnTo>
                      <a:pt x="448" y="215"/>
                    </a:lnTo>
                    <a:lnTo>
                      <a:pt x="434" y="204"/>
                    </a:lnTo>
                    <a:lnTo>
                      <a:pt x="433" y="192"/>
                    </a:lnTo>
                    <a:lnTo>
                      <a:pt x="438" y="191"/>
                    </a:lnTo>
                    <a:lnTo>
                      <a:pt x="418" y="187"/>
                    </a:lnTo>
                    <a:lnTo>
                      <a:pt x="414" y="177"/>
                    </a:lnTo>
                    <a:lnTo>
                      <a:pt x="400" y="178"/>
                    </a:lnTo>
                    <a:lnTo>
                      <a:pt x="395" y="163"/>
                    </a:lnTo>
                    <a:lnTo>
                      <a:pt x="379" y="145"/>
                    </a:lnTo>
                    <a:lnTo>
                      <a:pt x="379" y="135"/>
                    </a:lnTo>
                    <a:lnTo>
                      <a:pt x="363" y="126"/>
                    </a:lnTo>
                    <a:lnTo>
                      <a:pt x="356" y="110"/>
                    </a:lnTo>
                    <a:lnTo>
                      <a:pt x="355" y="111"/>
                    </a:lnTo>
                    <a:lnTo>
                      <a:pt x="351" y="114"/>
                    </a:lnTo>
                    <a:lnTo>
                      <a:pt x="352" y="123"/>
                    </a:lnTo>
                    <a:lnTo>
                      <a:pt x="343" y="125"/>
                    </a:lnTo>
                    <a:lnTo>
                      <a:pt x="343" y="135"/>
                    </a:lnTo>
                    <a:lnTo>
                      <a:pt x="320" y="125"/>
                    </a:lnTo>
                    <a:lnTo>
                      <a:pt x="318" y="130"/>
                    </a:lnTo>
                    <a:lnTo>
                      <a:pt x="298" y="122"/>
                    </a:lnTo>
                    <a:lnTo>
                      <a:pt x="296" y="110"/>
                    </a:lnTo>
                    <a:lnTo>
                      <a:pt x="282" y="109"/>
                    </a:lnTo>
                    <a:lnTo>
                      <a:pt x="269" y="92"/>
                    </a:lnTo>
                    <a:lnTo>
                      <a:pt x="253" y="82"/>
                    </a:lnTo>
                    <a:lnTo>
                      <a:pt x="247" y="87"/>
                    </a:lnTo>
                    <a:lnTo>
                      <a:pt x="238" y="75"/>
                    </a:lnTo>
                    <a:lnTo>
                      <a:pt x="227" y="84"/>
                    </a:lnTo>
                    <a:lnTo>
                      <a:pt x="194" y="63"/>
                    </a:lnTo>
                    <a:lnTo>
                      <a:pt x="189" y="68"/>
                    </a:lnTo>
                    <a:lnTo>
                      <a:pt x="160" y="56"/>
                    </a:lnTo>
                    <a:lnTo>
                      <a:pt x="116" y="25"/>
                    </a:lnTo>
                    <a:lnTo>
                      <a:pt x="93" y="0"/>
                    </a:lnTo>
                    <a:lnTo>
                      <a:pt x="88" y="15"/>
                    </a:lnTo>
                    <a:lnTo>
                      <a:pt x="96" y="40"/>
                    </a:lnTo>
                    <a:lnTo>
                      <a:pt x="91" y="48"/>
                    </a:lnTo>
                    <a:lnTo>
                      <a:pt x="80" y="45"/>
                    </a:lnTo>
                    <a:lnTo>
                      <a:pt x="70" y="63"/>
                    </a:lnTo>
                    <a:lnTo>
                      <a:pt x="53" y="7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4" name="Freeform 6633">
                <a:extLst>
                  <a:ext uri="{FF2B5EF4-FFF2-40B4-BE49-F238E27FC236}">
                    <a16:creationId xmlns:a16="http://schemas.microsoft.com/office/drawing/2014/main" id="{5580232B-C453-CC3B-8ED5-9E99E4425C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4" y="2457"/>
                <a:ext cx="198" cy="183"/>
              </a:xfrm>
              <a:custGeom>
                <a:avLst/>
                <a:gdLst>
                  <a:gd name="T0" fmla="*/ 421 w 792"/>
                  <a:gd name="T1" fmla="*/ 124 h 733"/>
                  <a:gd name="T2" fmla="*/ 367 w 792"/>
                  <a:gd name="T3" fmla="*/ 132 h 733"/>
                  <a:gd name="T4" fmla="*/ 298 w 792"/>
                  <a:gd name="T5" fmla="*/ 200 h 733"/>
                  <a:gd name="T6" fmla="*/ 278 w 792"/>
                  <a:gd name="T7" fmla="*/ 222 h 733"/>
                  <a:gd name="T8" fmla="*/ 256 w 792"/>
                  <a:gd name="T9" fmla="*/ 269 h 733"/>
                  <a:gd name="T10" fmla="*/ 273 w 792"/>
                  <a:gd name="T11" fmla="*/ 291 h 733"/>
                  <a:gd name="T12" fmla="*/ 234 w 792"/>
                  <a:gd name="T13" fmla="*/ 338 h 733"/>
                  <a:gd name="T14" fmla="*/ 202 w 792"/>
                  <a:gd name="T15" fmla="*/ 336 h 733"/>
                  <a:gd name="T16" fmla="*/ 157 w 792"/>
                  <a:gd name="T17" fmla="*/ 321 h 733"/>
                  <a:gd name="T18" fmla="*/ 165 w 792"/>
                  <a:gd name="T19" fmla="*/ 276 h 733"/>
                  <a:gd name="T20" fmla="*/ 131 w 792"/>
                  <a:gd name="T21" fmla="*/ 261 h 733"/>
                  <a:gd name="T22" fmla="*/ 106 w 792"/>
                  <a:gd name="T23" fmla="*/ 295 h 733"/>
                  <a:gd name="T24" fmla="*/ 33 w 792"/>
                  <a:gd name="T25" fmla="*/ 342 h 733"/>
                  <a:gd name="T26" fmla="*/ 24 w 792"/>
                  <a:gd name="T27" fmla="*/ 414 h 733"/>
                  <a:gd name="T28" fmla="*/ 27 w 792"/>
                  <a:gd name="T29" fmla="*/ 458 h 733"/>
                  <a:gd name="T30" fmla="*/ 58 w 792"/>
                  <a:gd name="T31" fmla="*/ 527 h 733"/>
                  <a:gd name="T32" fmla="*/ 120 w 792"/>
                  <a:gd name="T33" fmla="*/ 569 h 733"/>
                  <a:gd name="T34" fmla="*/ 224 w 792"/>
                  <a:gd name="T35" fmla="*/ 494 h 733"/>
                  <a:gd name="T36" fmla="*/ 295 w 792"/>
                  <a:gd name="T37" fmla="*/ 533 h 733"/>
                  <a:gd name="T38" fmla="*/ 326 w 792"/>
                  <a:gd name="T39" fmla="*/ 490 h 733"/>
                  <a:gd name="T40" fmla="*/ 369 w 792"/>
                  <a:gd name="T41" fmla="*/ 516 h 733"/>
                  <a:gd name="T42" fmla="*/ 446 w 792"/>
                  <a:gd name="T43" fmla="*/ 538 h 733"/>
                  <a:gd name="T44" fmla="*/ 545 w 792"/>
                  <a:gd name="T45" fmla="*/ 574 h 733"/>
                  <a:gd name="T46" fmla="*/ 572 w 792"/>
                  <a:gd name="T47" fmla="*/ 553 h 733"/>
                  <a:gd name="T48" fmla="*/ 623 w 792"/>
                  <a:gd name="T49" fmla="*/ 541 h 733"/>
                  <a:gd name="T50" fmla="*/ 639 w 792"/>
                  <a:gd name="T51" fmla="*/ 563 h 733"/>
                  <a:gd name="T52" fmla="*/ 606 w 792"/>
                  <a:gd name="T53" fmla="*/ 585 h 733"/>
                  <a:gd name="T54" fmla="*/ 561 w 792"/>
                  <a:gd name="T55" fmla="*/ 660 h 733"/>
                  <a:gd name="T56" fmla="*/ 605 w 792"/>
                  <a:gd name="T57" fmla="*/ 711 h 733"/>
                  <a:gd name="T58" fmla="*/ 671 w 792"/>
                  <a:gd name="T59" fmla="*/ 717 h 733"/>
                  <a:gd name="T60" fmla="*/ 714 w 792"/>
                  <a:gd name="T61" fmla="*/ 678 h 733"/>
                  <a:gd name="T62" fmla="*/ 689 w 792"/>
                  <a:gd name="T63" fmla="*/ 642 h 733"/>
                  <a:gd name="T64" fmla="*/ 726 w 792"/>
                  <a:gd name="T65" fmla="*/ 627 h 733"/>
                  <a:gd name="T66" fmla="*/ 772 w 792"/>
                  <a:gd name="T67" fmla="*/ 557 h 733"/>
                  <a:gd name="T68" fmla="*/ 756 w 792"/>
                  <a:gd name="T69" fmla="*/ 516 h 733"/>
                  <a:gd name="T70" fmla="*/ 773 w 792"/>
                  <a:gd name="T71" fmla="*/ 459 h 733"/>
                  <a:gd name="T72" fmla="*/ 744 w 792"/>
                  <a:gd name="T73" fmla="*/ 395 h 733"/>
                  <a:gd name="T74" fmla="*/ 734 w 792"/>
                  <a:gd name="T75" fmla="*/ 370 h 733"/>
                  <a:gd name="T76" fmla="*/ 720 w 792"/>
                  <a:gd name="T77" fmla="*/ 329 h 733"/>
                  <a:gd name="T78" fmla="*/ 711 w 792"/>
                  <a:gd name="T79" fmla="*/ 297 h 733"/>
                  <a:gd name="T80" fmla="*/ 694 w 792"/>
                  <a:gd name="T81" fmla="*/ 267 h 733"/>
                  <a:gd name="T82" fmla="*/ 674 w 792"/>
                  <a:gd name="T83" fmla="*/ 242 h 733"/>
                  <a:gd name="T84" fmla="*/ 682 w 792"/>
                  <a:gd name="T85" fmla="*/ 198 h 733"/>
                  <a:gd name="T86" fmla="*/ 619 w 792"/>
                  <a:gd name="T87" fmla="*/ 163 h 733"/>
                  <a:gd name="T88" fmla="*/ 605 w 792"/>
                  <a:gd name="T89" fmla="*/ 118 h 733"/>
                  <a:gd name="T90" fmla="*/ 583 w 792"/>
                  <a:gd name="T91" fmla="*/ 111 h 733"/>
                  <a:gd name="T92" fmla="*/ 567 w 792"/>
                  <a:gd name="T93" fmla="*/ 69 h 733"/>
                  <a:gd name="T94" fmla="*/ 552 w 792"/>
                  <a:gd name="T95" fmla="*/ 32 h 733"/>
                  <a:gd name="T96" fmla="*/ 553 w 792"/>
                  <a:gd name="T97" fmla="*/ 21 h 733"/>
                  <a:gd name="T98" fmla="*/ 510 w 792"/>
                  <a:gd name="T99" fmla="*/ 6 h 733"/>
                  <a:gd name="T100" fmla="*/ 433 w 792"/>
                  <a:gd name="T101" fmla="*/ 58 h 733"/>
                  <a:gd name="T102" fmla="*/ 419 w 792"/>
                  <a:gd name="T103" fmla="*/ 75 h 7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792" h="733">
                    <a:moveTo>
                      <a:pt x="419" y="75"/>
                    </a:moveTo>
                    <a:lnTo>
                      <a:pt x="409" y="84"/>
                    </a:lnTo>
                    <a:lnTo>
                      <a:pt x="416" y="117"/>
                    </a:lnTo>
                    <a:lnTo>
                      <a:pt x="421" y="124"/>
                    </a:lnTo>
                    <a:lnTo>
                      <a:pt x="416" y="135"/>
                    </a:lnTo>
                    <a:lnTo>
                      <a:pt x="380" y="130"/>
                    </a:lnTo>
                    <a:lnTo>
                      <a:pt x="372" y="137"/>
                    </a:lnTo>
                    <a:lnTo>
                      <a:pt x="367" y="132"/>
                    </a:lnTo>
                    <a:lnTo>
                      <a:pt x="348" y="141"/>
                    </a:lnTo>
                    <a:lnTo>
                      <a:pt x="335" y="173"/>
                    </a:lnTo>
                    <a:lnTo>
                      <a:pt x="323" y="174"/>
                    </a:lnTo>
                    <a:lnTo>
                      <a:pt x="298" y="200"/>
                    </a:lnTo>
                    <a:lnTo>
                      <a:pt x="289" y="201"/>
                    </a:lnTo>
                    <a:lnTo>
                      <a:pt x="287" y="201"/>
                    </a:lnTo>
                    <a:lnTo>
                      <a:pt x="290" y="218"/>
                    </a:lnTo>
                    <a:lnTo>
                      <a:pt x="278" y="222"/>
                    </a:lnTo>
                    <a:lnTo>
                      <a:pt x="278" y="232"/>
                    </a:lnTo>
                    <a:lnTo>
                      <a:pt x="269" y="235"/>
                    </a:lnTo>
                    <a:lnTo>
                      <a:pt x="269" y="251"/>
                    </a:lnTo>
                    <a:lnTo>
                      <a:pt x="256" y="269"/>
                    </a:lnTo>
                    <a:lnTo>
                      <a:pt x="268" y="270"/>
                    </a:lnTo>
                    <a:lnTo>
                      <a:pt x="282" y="276"/>
                    </a:lnTo>
                    <a:lnTo>
                      <a:pt x="294" y="291"/>
                    </a:lnTo>
                    <a:lnTo>
                      <a:pt x="273" y="291"/>
                    </a:lnTo>
                    <a:lnTo>
                      <a:pt x="287" y="303"/>
                    </a:lnTo>
                    <a:lnTo>
                      <a:pt x="266" y="318"/>
                    </a:lnTo>
                    <a:lnTo>
                      <a:pt x="245" y="319"/>
                    </a:lnTo>
                    <a:lnTo>
                      <a:pt x="234" y="338"/>
                    </a:lnTo>
                    <a:lnTo>
                      <a:pt x="227" y="338"/>
                    </a:lnTo>
                    <a:lnTo>
                      <a:pt x="222" y="326"/>
                    </a:lnTo>
                    <a:lnTo>
                      <a:pt x="212" y="324"/>
                    </a:lnTo>
                    <a:lnTo>
                      <a:pt x="202" y="336"/>
                    </a:lnTo>
                    <a:lnTo>
                      <a:pt x="187" y="332"/>
                    </a:lnTo>
                    <a:lnTo>
                      <a:pt x="190" y="321"/>
                    </a:lnTo>
                    <a:lnTo>
                      <a:pt x="180" y="317"/>
                    </a:lnTo>
                    <a:lnTo>
                      <a:pt x="157" y="321"/>
                    </a:lnTo>
                    <a:lnTo>
                      <a:pt x="155" y="305"/>
                    </a:lnTo>
                    <a:lnTo>
                      <a:pt x="172" y="294"/>
                    </a:lnTo>
                    <a:lnTo>
                      <a:pt x="170" y="278"/>
                    </a:lnTo>
                    <a:lnTo>
                      <a:pt x="165" y="276"/>
                    </a:lnTo>
                    <a:lnTo>
                      <a:pt x="155" y="287"/>
                    </a:lnTo>
                    <a:lnTo>
                      <a:pt x="134" y="292"/>
                    </a:lnTo>
                    <a:lnTo>
                      <a:pt x="141" y="269"/>
                    </a:lnTo>
                    <a:lnTo>
                      <a:pt x="131" y="261"/>
                    </a:lnTo>
                    <a:lnTo>
                      <a:pt x="120" y="277"/>
                    </a:lnTo>
                    <a:lnTo>
                      <a:pt x="118" y="283"/>
                    </a:lnTo>
                    <a:lnTo>
                      <a:pt x="128" y="287"/>
                    </a:lnTo>
                    <a:lnTo>
                      <a:pt x="106" y="295"/>
                    </a:lnTo>
                    <a:lnTo>
                      <a:pt x="95" y="322"/>
                    </a:lnTo>
                    <a:lnTo>
                      <a:pt x="74" y="322"/>
                    </a:lnTo>
                    <a:lnTo>
                      <a:pt x="65" y="318"/>
                    </a:lnTo>
                    <a:lnTo>
                      <a:pt x="33" y="342"/>
                    </a:lnTo>
                    <a:lnTo>
                      <a:pt x="33" y="357"/>
                    </a:lnTo>
                    <a:lnTo>
                      <a:pt x="17" y="368"/>
                    </a:lnTo>
                    <a:lnTo>
                      <a:pt x="0" y="414"/>
                    </a:lnTo>
                    <a:lnTo>
                      <a:pt x="24" y="414"/>
                    </a:lnTo>
                    <a:lnTo>
                      <a:pt x="35" y="420"/>
                    </a:lnTo>
                    <a:lnTo>
                      <a:pt x="44" y="436"/>
                    </a:lnTo>
                    <a:lnTo>
                      <a:pt x="29" y="447"/>
                    </a:lnTo>
                    <a:lnTo>
                      <a:pt x="27" y="458"/>
                    </a:lnTo>
                    <a:lnTo>
                      <a:pt x="55" y="466"/>
                    </a:lnTo>
                    <a:lnTo>
                      <a:pt x="57" y="498"/>
                    </a:lnTo>
                    <a:lnTo>
                      <a:pt x="48" y="503"/>
                    </a:lnTo>
                    <a:lnTo>
                      <a:pt x="58" y="527"/>
                    </a:lnTo>
                    <a:lnTo>
                      <a:pt x="77" y="523"/>
                    </a:lnTo>
                    <a:lnTo>
                      <a:pt x="85" y="530"/>
                    </a:lnTo>
                    <a:lnTo>
                      <a:pt x="90" y="551"/>
                    </a:lnTo>
                    <a:lnTo>
                      <a:pt x="120" y="569"/>
                    </a:lnTo>
                    <a:lnTo>
                      <a:pt x="146" y="552"/>
                    </a:lnTo>
                    <a:lnTo>
                      <a:pt x="146" y="529"/>
                    </a:lnTo>
                    <a:lnTo>
                      <a:pt x="182" y="503"/>
                    </a:lnTo>
                    <a:lnTo>
                      <a:pt x="224" y="494"/>
                    </a:lnTo>
                    <a:lnTo>
                      <a:pt x="255" y="518"/>
                    </a:lnTo>
                    <a:lnTo>
                      <a:pt x="262" y="496"/>
                    </a:lnTo>
                    <a:lnTo>
                      <a:pt x="271" y="521"/>
                    </a:lnTo>
                    <a:lnTo>
                      <a:pt x="295" y="533"/>
                    </a:lnTo>
                    <a:lnTo>
                      <a:pt x="302" y="528"/>
                    </a:lnTo>
                    <a:lnTo>
                      <a:pt x="298" y="501"/>
                    </a:lnTo>
                    <a:lnTo>
                      <a:pt x="311" y="514"/>
                    </a:lnTo>
                    <a:lnTo>
                      <a:pt x="326" y="490"/>
                    </a:lnTo>
                    <a:lnTo>
                      <a:pt x="331" y="518"/>
                    </a:lnTo>
                    <a:lnTo>
                      <a:pt x="340" y="528"/>
                    </a:lnTo>
                    <a:lnTo>
                      <a:pt x="357" y="516"/>
                    </a:lnTo>
                    <a:lnTo>
                      <a:pt x="369" y="516"/>
                    </a:lnTo>
                    <a:lnTo>
                      <a:pt x="392" y="535"/>
                    </a:lnTo>
                    <a:lnTo>
                      <a:pt x="429" y="533"/>
                    </a:lnTo>
                    <a:lnTo>
                      <a:pt x="431" y="540"/>
                    </a:lnTo>
                    <a:lnTo>
                      <a:pt x="446" y="538"/>
                    </a:lnTo>
                    <a:lnTo>
                      <a:pt x="447" y="543"/>
                    </a:lnTo>
                    <a:lnTo>
                      <a:pt x="512" y="525"/>
                    </a:lnTo>
                    <a:lnTo>
                      <a:pt x="514" y="550"/>
                    </a:lnTo>
                    <a:lnTo>
                      <a:pt x="545" y="574"/>
                    </a:lnTo>
                    <a:lnTo>
                      <a:pt x="542" y="582"/>
                    </a:lnTo>
                    <a:lnTo>
                      <a:pt x="547" y="585"/>
                    </a:lnTo>
                    <a:lnTo>
                      <a:pt x="565" y="569"/>
                    </a:lnTo>
                    <a:lnTo>
                      <a:pt x="572" y="553"/>
                    </a:lnTo>
                    <a:lnTo>
                      <a:pt x="609" y="519"/>
                    </a:lnTo>
                    <a:lnTo>
                      <a:pt x="607" y="535"/>
                    </a:lnTo>
                    <a:lnTo>
                      <a:pt x="628" y="525"/>
                    </a:lnTo>
                    <a:lnTo>
                      <a:pt x="623" y="541"/>
                    </a:lnTo>
                    <a:lnTo>
                      <a:pt x="640" y="533"/>
                    </a:lnTo>
                    <a:lnTo>
                      <a:pt x="643" y="541"/>
                    </a:lnTo>
                    <a:lnTo>
                      <a:pt x="633" y="550"/>
                    </a:lnTo>
                    <a:lnTo>
                      <a:pt x="639" y="563"/>
                    </a:lnTo>
                    <a:lnTo>
                      <a:pt x="621" y="555"/>
                    </a:lnTo>
                    <a:lnTo>
                      <a:pt x="613" y="572"/>
                    </a:lnTo>
                    <a:lnTo>
                      <a:pt x="616" y="582"/>
                    </a:lnTo>
                    <a:lnTo>
                      <a:pt x="606" y="585"/>
                    </a:lnTo>
                    <a:lnTo>
                      <a:pt x="592" y="572"/>
                    </a:lnTo>
                    <a:lnTo>
                      <a:pt x="589" y="585"/>
                    </a:lnTo>
                    <a:lnTo>
                      <a:pt x="597" y="610"/>
                    </a:lnTo>
                    <a:lnTo>
                      <a:pt x="561" y="660"/>
                    </a:lnTo>
                    <a:lnTo>
                      <a:pt x="583" y="680"/>
                    </a:lnTo>
                    <a:lnTo>
                      <a:pt x="578" y="688"/>
                    </a:lnTo>
                    <a:lnTo>
                      <a:pt x="584" y="703"/>
                    </a:lnTo>
                    <a:lnTo>
                      <a:pt x="605" y="711"/>
                    </a:lnTo>
                    <a:lnTo>
                      <a:pt x="602" y="724"/>
                    </a:lnTo>
                    <a:lnTo>
                      <a:pt x="629" y="733"/>
                    </a:lnTo>
                    <a:lnTo>
                      <a:pt x="665" y="727"/>
                    </a:lnTo>
                    <a:lnTo>
                      <a:pt x="671" y="717"/>
                    </a:lnTo>
                    <a:lnTo>
                      <a:pt x="668" y="706"/>
                    </a:lnTo>
                    <a:lnTo>
                      <a:pt x="689" y="684"/>
                    </a:lnTo>
                    <a:lnTo>
                      <a:pt x="711" y="688"/>
                    </a:lnTo>
                    <a:lnTo>
                      <a:pt x="714" y="678"/>
                    </a:lnTo>
                    <a:lnTo>
                      <a:pt x="698" y="673"/>
                    </a:lnTo>
                    <a:lnTo>
                      <a:pt x="699" y="660"/>
                    </a:lnTo>
                    <a:lnTo>
                      <a:pt x="682" y="656"/>
                    </a:lnTo>
                    <a:lnTo>
                      <a:pt x="689" y="642"/>
                    </a:lnTo>
                    <a:lnTo>
                      <a:pt x="701" y="644"/>
                    </a:lnTo>
                    <a:lnTo>
                      <a:pt x="704" y="653"/>
                    </a:lnTo>
                    <a:lnTo>
                      <a:pt x="724" y="649"/>
                    </a:lnTo>
                    <a:lnTo>
                      <a:pt x="726" y="627"/>
                    </a:lnTo>
                    <a:lnTo>
                      <a:pt x="744" y="619"/>
                    </a:lnTo>
                    <a:lnTo>
                      <a:pt x="754" y="589"/>
                    </a:lnTo>
                    <a:lnTo>
                      <a:pt x="753" y="572"/>
                    </a:lnTo>
                    <a:lnTo>
                      <a:pt x="772" y="557"/>
                    </a:lnTo>
                    <a:lnTo>
                      <a:pt x="792" y="563"/>
                    </a:lnTo>
                    <a:lnTo>
                      <a:pt x="792" y="548"/>
                    </a:lnTo>
                    <a:lnTo>
                      <a:pt x="777" y="547"/>
                    </a:lnTo>
                    <a:lnTo>
                      <a:pt x="756" y="516"/>
                    </a:lnTo>
                    <a:lnTo>
                      <a:pt x="780" y="509"/>
                    </a:lnTo>
                    <a:lnTo>
                      <a:pt x="787" y="492"/>
                    </a:lnTo>
                    <a:lnTo>
                      <a:pt x="777" y="477"/>
                    </a:lnTo>
                    <a:lnTo>
                      <a:pt x="773" y="459"/>
                    </a:lnTo>
                    <a:lnTo>
                      <a:pt x="754" y="451"/>
                    </a:lnTo>
                    <a:lnTo>
                      <a:pt x="753" y="439"/>
                    </a:lnTo>
                    <a:lnTo>
                      <a:pt x="754" y="414"/>
                    </a:lnTo>
                    <a:lnTo>
                      <a:pt x="744" y="395"/>
                    </a:lnTo>
                    <a:lnTo>
                      <a:pt x="723" y="409"/>
                    </a:lnTo>
                    <a:lnTo>
                      <a:pt x="718" y="401"/>
                    </a:lnTo>
                    <a:lnTo>
                      <a:pt x="723" y="374"/>
                    </a:lnTo>
                    <a:lnTo>
                      <a:pt x="734" y="370"/>
                    </a:lnTo>
                    <a:lnTo>
                      <a:pt x="745" y="377"/>
                    </a:lnTo>
                    <a:lnTo>
                      <a:pt x="750" y="346"/>
                    </a:lnTo>
                    <a:lnTo>
                      <a:pt x="718" y="343"/>
                    </a:lnTo>
                    <a:lnTo>
                      <a:pt x="720" y="329"/>
                    </a:lnTo>
                    <a:lnTo>
                      <a:pt x="742" y="341"/>
                    </a:lnTo>
                    <a:lnTo>
                      <a:pt x="744" y="324"/>
                    </a:lnTo>
                    <a:lnTo>
                      <a:pt x="721" y="309"/>
                    </a:lnTo>
                    <a:lnTo>
                      <a:pt x="711" y="297"/>
                    </a:lnTo>
                    <a:lnTo>
                      <a:pt x="733" y="271"/>
                    </a:lnTo>
                    <a:lnTo>
                      <a:pt x="744" y="245"/>
                    </a:lnTo>
                    <a:lnTo>
                      <a:pt x="733" y="244"/>
                    </a:lnTo>
                    <a:lnTo>
                      <a:pt x="694" y="267"/>
                    </a:lnTo>
                    <a:lnTo>
                      <a:pt x="705" y="249"/>
                    </a:lnTo>
                    <a:lnTo>
                      <a:pt x="683" y="251"/>
                    </a:lnTo>
                    <a:lnTo>
                      <a:pt x="701" y="235"/>
                    </a:lnTo>
                    <a:lnTo>
                      <a:pt x="674" y="242"/>
                    </a:lnTo>
                    <a:lnTo>
                      <a:pt x="672" y="223"/>
                    </a:lnTo>
                    <a:lnTo>
                      <a:pt x="699" y="217"/>
                    </a:lnTo>
                    <a:lnTo>
                      <a:pt x="677" y="212"/>
                    </a:lnTo>
                    <a:lnTo>
                      <a:pt x="682" y="198"/>
                    </a:lnTo>
                    <a:lnTo>
                      <a:pt x="676" y="171"/>
                    </a:lnTo>
                    <a:lnTo>
                      <a:pt x="661" y="184"/>
                    </a:lnTo>
                    <a:lnTo>
                      <a:pt x="632" y="181"/>
                    </a:lnTo>
                    <a:lnTo>
                      <a:pt x="619" y="163"/>
                    </a:lnTo>
                    <a:lnTo>
                      <a:pt x="621" y="157"/>
                    </a:lnTo>
                    <a:lnTo>
                      <a:pt x="630" y="154"/>
                    </a:lnTo>
                    <a:lnTo>
                      <a:pt x="628" y="140"/>
                    </a:lnTo>
                    <a:lnTo>
                      <a:pt x="605" y="118"/>
                    </a:lnTo>
                    <a:lnTo>
                      <a:pt x="627" y="107"/>
                    </a:lnTo>
                    <a:lnTo>
                      <a:pt x="608" y="96"/>
                    </a:lnTo>
                    <a:lnTo>
                      <a:pt x="591" y="101"/>
                    </a:lnTo>
                    <a:lnTo>
                      <a:pt x="583" y="111"/>
                    </a:lnTo>
                    <a:lnTo>
                      <a:pt x="579" y="95"/>
                    </a:lnTo>
                    <a:lnTo>
                      <a:pt x="547" y="98"/>
                    </a:lnTo>
                    <a:lnTo>
                      <a:pt x="553" y="79"/>
                    </a:lnTo>
                    <a:lnTo>
                      <a:pt x="567" y="69"/>
                    </a:lnTo>
                    <a:lnTo>
                      <a:pt x="561" y="48"/>
                    </a:lnTo>
                    <a:lnTo>
                      <a:pt x="577" y="37"/>
                    </a:lnTo>
                    <a:lnTo>
                      <a:pt x="573" y="34"/>
                    </a:lnTo>
                    <a:lnTo>
                      <a:pt x="552" y="32"/>
                    </a:lnTo>
                    <a:lnTo>
                      <a:pt x="531" y="21"/>
                    </a:lnTo>
                    <a:lnTo>
                      <a:pt x="540" y="17"/>
                    </a:lnTo>
                    <a:lnTo>
                      <a:pt x="539" y="9"/>
                    </a:lnTo>
                    <a:lnTo>
                      <a:pt x="553" y="21"/>
                    </a:lnTo>
                    <a:lnTo>
                      <a:pt x="558" y="11"/>
                    </a:lnTo>
                    <a:lnTo>
                      <a:pt x="556" y="1"/>
                    </a:lnTo>
                    <a:lnTo>
                      <a:pt x="536" y="0"/>
                    </a:lnTo>
                    <a:lnTo>
                      <a:pt x="510" y="6"/>
                    </a:lnTo>
                    <a:lnTo>
                      <a:pt x="483" y="40"/>
                    </a:lnTo>
                    <a:lnTo>
                      <a:pt x="471" y="59"/>
                    </a:lnTo>
                    <a:lnTo>
                      <a:pt x="454" y="67"/>
                    </a:lnTo>
                    <a:lnTo>
                      <a:pt x="433" y="58"/>
                    </a:lnTo>
                    <a:lnTo>
                      <a:pt x="422" y="62"/>
                    </a:lnTo>
                    <a:lnTo>
                      <a:pt x="413" y="57"/>
                    </a:lnTo>
                    <a:lnTo>
                      <a:pt x="412" y="61"/>
                    </a:lnTo>
                    <a:lnTo>
                      <a:pt x="419" y="7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5" name="Freeform 6634">
                <a:extLst>
                  <a:ext uri="{FF2B5EF4-FFF2-40B4-BE49-F238E27FC236}">
                    <a16:creationId xmlns:a16="http://schemas.microsoft.com/office/drawing/2014/main" id="{29C388D0-14D9-88E8-2943-7389B5D813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6" y="2299"/>
                <a:ext cx="243" cy="176"/>
              </a:xfrm>
              <a:custGeom>
                <a:avLst/>
                <a:gdLst>
                  <a:gd name="T0" fmla="*/ 936 w 970"/>
                  <a:gd name="T1" fmla="*/ 637 h 705"/>
                  <a:gd name="T2" fmla="*/ 901 w 970"/>
                  <a:gd name="T3" fmla="*/ 612 h 705"/>
                  <a:gd name="T4" fmla="*/ 877 w 970"/>
                  <a:gd name="T5" fmla="*/ 607 h 705"/>
                  <a:gd name="T6" fmla="*/ 803 w 970"/>
                  <a:gd name="T7" fmla="*/ 607 h 705"/>
                  <a:gd name="T8" fmla="*/ 814 w 970"/>
                  <a:gd name="T9" fmla="*/ 567 h 705"/>
                  <a:gd name="T10" fmla="*/ 841 w 970"/>
                  <a:gd name="T11" fmla="*/ 540 h 705"/>
                  <a:gd name="T12" fmla="*/ 877 w 970"/>
                  <a:gd name="T13" fmla="*/ 520 h 705"/>
                  <a:gd name="T14" fmla="*/ 854 w 970"/>
                  <a:gd name="T15" fmla="*/ 490 h 705"/>
                  <a:gd name="T16" fmla="*/ 808 w 970"/>
                  <a:gd name="T17" fmla="*/ 480 h 705"/>
                  <a:gd name="T18" fmla="*/ 828 w 970"/>
                  <a:gd name="T19" fmla="*/ 448 h 705"/>
                  <a:gd name="T20" fmla="*/ 791 w 970"/>
                  <a:gd name="T21" fmla="*/ 451 h 705"/>
                  <a:gd name="T22" fmla="*/ 778 w 970"/>
                  <a:gd name="T23" fmla="*/ 413 h 705"/>
                  <a:gd name="T24" fmla="*/ 781 w 970"/>
                  <a:gd name="T25" fmla="*/ 383 h 705"/>
                  <a:gd name="T26" fmla="*/ 822 w 970"/>
                  <a:gd name="T27" fmla="*/ 364 h 705"/>
                  <a:gd name="T28" fmla="*/ 883 w 970"/>
                  <a:gd name="T29" fmla="*/ 402 h 705"/>
                  <a:gd name="T30" fmla="*/ 923 w 970"/>
                  <a:gd name="T31" fmla="*/ 404 h 705"/>
                  <a:gd name="T32" fmla="*/ 905 w 970"/>
                  <a:gd name="T33" fmla="*/ 374 h 705"/>
                  <a:gd name="T34" fmla="*/ 924 w 970"/>
                  <a:gd name="T35" fmla="*/ 354 h 705"/>
                  <a:gd name="T36" fmla="*/ 916 w 970"/>
                  <a:gd name="T37" fmla="*/ 321 h 705"/>
                  <a:gd name="T38" fmla="*/ 948 w 970"/>
                  <a:gd name="T39" fmla="*/ 343 h 705"/>
                  <a:gd name="T40" fmla="*/ 962 w 970"/>
                  <a:gd name="T41" fmla="*/ 320 h 705"/>
                  <a:gd name="T42" fmla="*/ 953 w 970"/>
                  <a:gd name="T43" fmla="*/ 293 h 705"/>
                  <a:gd name="T44" fmla="*/ 894 w 970"/>
                  <a:gd name="T45" fmla="*/ 308 h 705"/>
                  <a:gd name="T46" fmla="*/ 857 w 970"/>
                  <a:gd name="T47" fmla="*/ 322 h 705"/>
                  <a:gd name="T48" fmla="*/ 828 w 970"/>
                  <a:gd name="T49" fmla="*/ 329 h 705"/>
                  <a:gd name="T50" fmla="*/ 782 w 970"/>
                  <a:gd name="T51" fmla="*/ 345 h 705"/>
                  <a:gd name="T52" fmla="*/ 753 w 970"/>
                  <a:gd name="T53" fmla="*/ 371 h 705"/>
                  <a:gd name="T54" fmla="*/ 723 w 970"/>
                  <a:gd name="T55" fmla="*/ 380 h 705"/>
                  <a:gd name="T56" fmla="*/ 710 w 970"/>
                  <a:gd name="T57" fmla="*/ 334 h 705"/>
                  <a:gd name="T58" fmla="*/ 672 w 970"/>
                  <a:gd name="T59" fmla="*/ 298 h 705"/>
                  <a:gd name="T60" fmla="*/ 660 w 970"/>
                  <a:gd name="T61" fmla="*/ 287 h 705"/>
                  <a:gd name="T62" fmla="*/ 617 w 970"/>
                  <a:gd name="T63" fmla="*/ 232 h 705"/>
                  <a:gd name="T64" fmla="*/ 608 w 970"/>
                  <a:gd name="T65" fmla="*/ 200 h 705"/>
                  <a:gd name="T66" fmla="*/ 575 w 970"/>
                  <a:gd name="T67" fmla="*/ 196 h 705"/>
                  <a:gd name="T68" fmla="*/ 544 w 970"/>
                  <a:gd name="T69" fmla="*/ 148 h 705"/>
                  <a:gd name="T70" fmla="*/ 506 w 970"/>
                  <a:gd name="T71" fmla="*/ 119 h 705"/>
                  <a:gd name="T72" fmla="*/ 447 w 970"/>
                  <a:gd name="T73" fmla="*/ 101 h 705"/>
                  <a:gd name="T74" fmla="*/ 382 w 970"/>
                  <a:gd name="T75" fmla="*/ 73 h 705"/>
                  <a:gd name="T76" fmla="*/ 297 w 970"/>
                  <a:gd name="T77" fmla="*/ 24 h 705"/>
                  <a:gd name="T78" fmla="*/ 247 w 970"/>
                  <a:gd name="T79" fmla="*/ 4 h 705"/>
                  <a:gd name="T80" fmla="*/ 164 w 970"/>
                  <a:gd name="T81" fmla="*/ 7 h 705"/>
                  <a:gd name="T82" fmla="*/ 115 w 970"/>
                  <a:gd name="T83" fmla="*/ 24 h 705"/>
                  <a:gd name="T84" fmla="*/ 60 w 970"/>
                  <a:gd name="T85" fmla="*/ 49 h 705"/>
                  <a:gd name="T86" fmla="*/ 26 w 970"/>
                  <a:gd name="T87" fmla="*/ 105 h 705"/>
                  <a:gd name="T88" fmla="*/ 8 w 970"/>
                  <a:gd name="T89" fmla="*/ 202 h 705"/>
                  <a:gd name="T90" fmla="*/ 39 w 970"/>
                  <a:gd name="T91" fmla="*/ 272 h 705"/>
                  <a:gd name="T92" fmla="*/ 143 w 970"/>
                  <a:gd name="T93" fmla="*/ 376 h 705"/>
                  <a:gd name="T94" fmla="*/ 132 w 970"/>
                  <a:gd name="T95" fmla="*/ 522 h 705"/>
                  <a:gd name="T96" fmla="*/ 208 w 970"/>
                  <a:gd name="T97" fmla="*/ 649 h 705"/>
                  <a:gd name="T98" fmla="*/ 289 w 970"/>
                  <a:gd name="T99" fmla="*/ 705 h 7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970" h="705">
                    <a:moveTo>
                      <a:pt x="909" y="641"/>
                    </a:moveTo>
                    <a:lnTo>
                      <a:pt x="920" y="646"/>
                    </a:lnTo>
                    <a:lnTo>
                      <a:pt x="925" y="630"/>
                    </a:lnTo>
                    <a:lnTo>
                      <a:pt x="936" y="637"/>
                    </a:lnTo>
                    <a:lnTo>
                      <a:pt x="943" y="602"/>
                    </a:lnTo>
                    <a:lnTo>
                      <a:pt x="925" y="599"/>
                    </a:lnTo>
                    <a:lnTo>
                      <a:pt x="918" y="616"/>
                    </a:lnTo>
                    <a:lnTo>
                      <a:pt x="901" y="612"/>
                    </a:lnTo>
                    <a:lnTo>
                      <a:pt x="904" y="602"/>
                    </a:lnTo>
                    <a:lnTo>
                      <a:pt x="890" y="607"/>
                    </a:lnTo>
                    <a:lnTo>
                      <a:pt x="877" y="599"/>
                    </a:lnTo>
                    <a:lnTo>
                      <a:pt x="877" y="607"/>
                    </a:lnTo>
                    <a:lnTo>
                      <a:pt x="863" y="600"/>
                    </a:lnTo>
                    <a:lnTo>
                      <a:pt x="839" y="626"/>
                    </a:lnTo>
                    <a:lnTo>
                      <a:pt x="818" y="631"/>
                    </a:lnTo>
                    <a:lnTo>
                      <a:pt x="803" y="607"/>
                    </a:lnTo>
                    <a:lnTo>
                      <a:pt x="780" y="594"/>
                    </a:lnTo>
                    <a:lnTo>
                      <a:pt x="780" y="583"/>
                    </a:lnTo>
                    <a:lnTo>
                      <a:pt x="797" y="552"/>
                    </a:lnTo>
                    <a:lnTo>
                      <a:pt x="814" y="567"/>
                    </a:lnTo>
                    <a:lnTo>
                      <a:pt x="830" y="566"/>
                    </a:lnTo>
                    <a:lnTo>
                      <a:pt x="818" y="552"/>
                    </a:lnTo>
                    <a:lnTo>
                      <a:pt x="826" y="537"/>
                    </a:lnTo>
                    <a:lnTo>
                      <a:pt x="841" y="540"/>
                    </a:lnTo>
                    <a:lnTo>
                      <a:pt x="860" y="530"/>
                    </a:lnTo>
                    <a:lnTo>
                      <a:pt x="863" y="540"/>
                    </a:lnTo>
                    <a:lnTo>
                      <a:pt x="874" y="530"/>
                    </a:lnTo>
                    <a:lnTo>
                      <a:pt x="877" y="520"/>
                    </a:lnTo>
                    <a:lnTo>
                      <a:pt x="891" y="519"/>
                    </a:lnTo>
                    <a:lnTo>
                      <a:pt x="893" y="497"/>
                    </a:lnTo>
                    <a:lnTo>
                      <a:pt x="869" y="504"/>
                    </a:lnTo>
                    <a:lnTo>
                      <a:pt x="854" y="490"/>
                    </a:lnTo>
                    <a:lnTo>
                      <a:pt x="857" y="460"/>
                    </a:lnTo>
                    <a:lnTo>
                      <a:pt x="847" y="460"/>
                    </a:lnTo>
                    <a:lnTo>
                      <a:pt x="841" y="475"/>
                    </a:lnTo>
                    <a:lnTo>
                      <a:pt x="808" y="480"/>
                    </a:lnTo>
                    <a:lnTo>
                      <a:pt x="805" y="474"/>
                    </a:lnTo>
                    <a:lnTo>
                      <a:pt x="819" y="463"/>
                    </a:lnTo>
                    <a:lnTo>
                      <a:pt x="816" y="454"/>
                    </a:lnTo>
                    <a:lnTo>
                      <a:pt x="828" y="448"/>
                    </a:lnTo>
                    <a:lnTo>
                      <a:pt x="822" y="439"/>
                    </a:lnTo>
                    <a:lnTo>
                      <a:pt x="812" y="442"/>
                    </a:lnTo>
                    <a:lnTo>
                      <a:pt x="803" y="459"/>
                    </a:lnTo>
                    <a:lnTo>
                      <a:pt x="791" y="451"/>
                    </a:lnTo>
                    <a:lnTo>
                      <a:pt x="790" y="443"/>
                    </a:lnTo>
                    <a:lnTo>
                      <a:pt x="775" y="437"/>
                    </a:lnTo>
                    <a:lnTo>
                      <a:pt x="772" y="420"/>
                    </a:lnTo>
                    <a:lnTo>
                      <a:pt x="778" y="413"/>
                    </a:lnTo>
                    <a:lnTo>
                      <a:pt x="795" y="415"/>
                    </a:lnTo>
                    <a:lnTo>
                      <a:pt x="791" y="405"/>
                    </a:lnTo>
                    <a:lnTo>
                      <a:pt x="775" y="398"/>
                    </a:lnTo>
                    <a:lnTo>
                      <a:pt x="781" y="383"/>
                    </a:lnTo>
                    <a:lnTo>
                      <a:pt x="784" y="385"/>
                    </a:lnTo>
                    <a:lnTo>
                      <a:pt x="797" y="363"/>
                    </a:lnTo>
                    <a:lnTo>
                      <a:pt x="809" y="367"/>
                    </a:lnTo>
                    <a:lnTo>
                      <a:pt x="822" y="364"/>
                    </a:lnTo>
                    <a:lnTo>
                      <a:pt x="861" y="384"/>
                    </a:lnTo>
                    <a:lnTo>
                      <a:pt x="864" y="402"/>
                    </a:lnTo>
                    <a:lnTo>
                      <a:pt x="874" y="408"/>
                    </a:lnTo>
                    <a:lnTo>
                      <a:pt x="883" y="402"/>
                    </a:lnTo>
                    <a:lnTo>
                      <a:pt x="896" y="409"/>
                    </a:lnTo>
                    <a:lnTo>
                      <a:pt x="909" y="408"/>
                    </a:lnTo>
                    <a:lnTo>
                      <a:pt x="909" y="402"/>
                    </a:lnTo>
                    <a:lnTo>
                      <a:pt x="923" y="404"/>
                    </a:lnTo>
                    <a:lnTo>
                      <a:pt x="920" y="388"/>
                    </a:lnTo>
                    <a:lnTo>
                      <a:pt x="907" y="386"/>
                    </a:lnTo>
                    <a:lnTo>
                      <a:pt x="898" y="382"/>
                    </a:lnTo>
                    <a:lnTo>
                      <a:pt x="905" y="374"/>
                    </a:lnTo>
                    <a:lnTo>
                      <a:pt x="910" y="374"/>
                    </a:lnTo>
                    <a:lnTo>
                      <a:pt x="909" y="366"/>
                    </a:lnTo>
                    <a:lnTo>
                      <a:pt x="924" y="364"/>
                    </a:lnTo>
                    <a:lnTo>
                      <a:pt x="924" y="354"/>
                    </a:lnTo>
                    <a:lnTo>
                      <a:pt x="904" y="338"/>
                    </a:lnTo>
                    <a:lnTo>
                      <a:pt x="907" y="330"/>
                    </a:lnTo>
                    <a:lnTo>
                      <a:pt x="912" y="330"/>
                    </a:lnTo>
                    <a:lnTo>
                      <a:pt x="916" y="321"/>
                    </a:lnTo>
                    <a:lnTo>
                      <a:pt x="934" y="321"/>
                    </a:lnTo>
                    <a:lnTo>
                      <a:pt x="940" y="315"/>
                    </a:lnTo>
                    <a:lnTo>
                      <a:pt x="943" y="326"/>
                    </a:lnTo>
                    <a:lnTo>
                      <a:pt x="948" y="343"/>
                    </a:lnTo>
                    <a:lnTo>
                      <a:pt x="957" y="350"/>
                    </a:lnTo>
                    <a:lnTo>
                      <a:pt x="959" y="339"/>
                    </a:lnTo>
                    <a:lnTo>
                      <a:pt x="970" y="338"/>
                    </a:lnTo>
                    <a:lnTo>
                      <a:pt x="962" y="320"/>
                    </a:lnTo>
                    <a:lnTo>
                      <a:pt x="970" y="302"/>
                    </a:lnTo>
                    <a:lnTo>
                      <a:pt x="962" y="300"/>
                    </a:lnTo>
                    <a:lnTo>
                      <a:pt x="964" y="289"/>
                    </a:lnTo>
                    <a:lnTo>
                      <a:pt x="953" y="293"/>
                    </a:lnTo>
                    <a:lnTo>
                      <a:pt x="935" y="290"/>
                    </a:lnTo>
                    <a:lnTo>
                      <a:pt x="931" y="278"/>
                    </a:lnTo>
                    <a:lnTo>
                      <a:pt x="916" y="297"/>
                    </a:lnTo>
                    <a:lnTo>
                      <a:pt x="894" y="308"/>
                    </a:lnTo>
                    <a:lnTo>
                      <a:pt x="891" y="316"/>
                    </a:lnTo>
                    <a:lnTo>
                      <a:pt x="878" y="320"/>
                    </a:lnTo>
                    <a:lnTo>
                      <a:pt x="870" y="309"/>
                    </a:lnTo>
                    <a:lnTo>
                      <a:pt x="857" y="322"/>
                    </a:lnTo>
                    <a:lnTo>
                      <a:pt x="861" y="329"/>
                    </a:lnTo>
                    <a:lnTo>
                      <a:pt x="838" y="341"/>
                    </a:lnTo>
                    <a:lnTo>
                      <a:pt x="832" y="338"/>
                    </a:lnTo>
                    <a:lnTo>
                      <a:pt x="828" y="329"/>
                    </a:lnTo>
                    <a:lnTo>
                      <a:pt x="809" y="330"/>
                    </a:lnTo>
                    <a:lnTo>
                      <a:pt x="801" y="333"/>
                    </a:lnTo>
                    <a:lnTo>
                      <a:pt x="798" y="338"/>
                    </a:lnTo>
                    <a:lnTo>
                      <a:pt x="782" y="345"/>
                    </a:lnTo>
                    <a:lnTo>
                      <a:pt x="775" y="344"/>
                    </a:lnTo>
                    <a:lnTo>
                      <a:pt x="772" y="349"/>
                    </a:lnTo>
                    <a:lnTo>
                      <a:pt x="757" y="363"/>
                    </a:lnTo>
                    <a:lnTo>
                      <a:pt x="753" y="371"/>
                    </a:lnTo>
                    <a:lnTo>
                      <a:pt x="751" y="394"/>
                    </a:lnTo>
                    <a:lnTo>
                      <a:pt x="743" y="403"/>
                    </a:lnTo>
                    <a:lnTo>
                      <a:pt x="726" y="397"/>
                    </a:lnTo>
                    <a:lnTo>
                      <a:pt x="723" y="380"/>
                    </a:lnTo>
                    <a:lnTo>
                      <a:pt x="727" y="371"/>
                    </a:lnTo>
                    <a:lnTo>
                      <a:pt x="712" y="357"/>
                    </a:lnTo>
                    <a:lnTo>
                      <a:pt x="715" y="348"/>
                    </a:lnTo>
                    <a:lnTo>
                      <a:pt x="710" y="334"/>
                    </a:lnTo>
                    <a:lnTo>
                      <a:pt x="693" y="322"/>
                    </a:lnTo>
                    <a:lnTo>
                      <a:pt x="693" y="314"/>
                    </a:lnTo>
                    <a:lnTo>
                      <a:pt x="684" y="313"/>
                    </a:lnTo>
                    <a:lnTo>
                      <a:pt x="672" y="298"/>
                    </a:lnTo>
                    <a:lnTo>
                      <a:pt x="672" y="293"/>
                    </a:lnTo>
                    <a:lnTo>
                      <a:pt x="681" y="290"/>
                    </a:lnTo>
                    <a:lnTo>
                      <a:pt x="675" y="282"/>
                    </a:lnTo>
                    <a:lnTo>
                      <a:pt x="660" y="287"/>
                    </a:lnTo>
                    <a:lnTo>
                      <a:pt x="646" y="266"/>
                    </a:lnTo>
                    <a:lnTo>
                      <a:pt x="633" y="259"/>
                    </a:lnTo>
                    <a:lnTo>
                      <a:pt x="627" y="239"/>
                    </a:lnTo>
                    <a:lnTo>
                      <a:pt x="617" y="232"/>
                    </a:lnTo>
                    <a:lnTo>
                      <a:pt x="612" y="219"/>
                    </a:lnTo>
                    <a:lnTo>
                      <a:pt x="616" y="215"/>
                    </a:lnTo>
                    <a:lnTo>
                      <a:pt x="620" y="196"/>
                    </a:lnTo>
                    <a:lnTo>
                      <a:pt x="608" y="200"/>
                    </a:lnTo>
                    <a:lnTo>
                      <a:pt x="606" y="190"/>
                    </a:lnTo>
                    <a:lnTo>
                      <a:pt x="596" y="201"/>
                    </a:lnTo>
                    <a:lnTo>
                      <a:pt x="588" y="202"/>
                    </a:lnTo>
                    <a:lnTo>
                      <a:pt x="575" y="196"/>
                    </a:lnTo>
                    <a:lnTo>
                      <a:pt x="569" y="169"/>
                    </a:lnTo>
                    <a:lnTo>
                      <a:pt x="558" y="157"/>
                    </a:lnTo>
                    <a:lnTo>
                      <a:pt x="540" y="156"/>
                    </a:lnTo>
                    <a:lnTo>
                      <a:pt x="544" y="148"/>
                    </a:lnTo>
                    <a:lnTo>
                      <a:pt x="546" y="138"/>
                    </a:lnTo>
                    <a:lnTo>
                      <a:pt x="529" y="137"/>
                    </a:lnTo>
                    <a:lnTo>
                      <a:pt x="517" y="131"/>
                    </a:lnTo>
                    <a:lnTo>
                      <a:pt x="506" y="119"/>
                    </a:lnTo>
                    <a:lnTo>
                      <a:pt x="489" y="130"/>
                    </a:lnTo>
                    <a:lnTo>
                      <a:pt x="472" y="128"/>
                    </a:lnTo>
                    <a:lnTo>
                      <a:pt x="454" y="115"/>
                    </a:lnTo>
                    <a:lnTo>
                      <a:pt x="447" y="101"/>
                    </a:lnTo>
                    <a:lnTo>
                      <a:pt x="424" y="93"/>
                    </a:lnTo>
                    <a:lnTo>
                      <a:pt x="408" y="85"/>
                    </a:lnTo>
                    <a:lnTo>
                      <a:pt x="397" y="74"/>
                    </a:lnTo>
                    <a:lnTo>
                      <a:pt x="382" y="73"/>
                    </a:lnTo>
                    <a:lnTo>
                      <a:pt x="359" y="48"/>
                    </a:lnTo>
                    <a:lnTo>
                      <a:pt x="328" y="34"/>
                    </a:lnTo>
                    <a:lnTo>
                      <a:pt x="314" y="24"/>
                    </a:lnTo>
                    <a:lnTo>
                      <a:pt x="297" y="24"/>
                    </a:lnTo>
                    <a:lnTo>
                      <a:pt x="294" y="20"/>
                    </a:lnTo>
                    <a:lnTo>
                      <a:pt x="279" y="12"/>
                    </a:lnTo>
                    <a:lnTo>
                      <a:pt x="255" y="10"/>
                    </a:lnTo>
                    <a:lnTo>
                      <a:pt x="247" y="4"/>
                    </a:lnTo>
                    <a:lnTo>
                      <a:pt x="235" y="5"/>
                    </a:lnTo>
                    <a:lnTo>
                      <a:pt x="220" y="0"/>
                    </a:lnTo>
                    <a:lnTo>
                      <a:pt x="214" y="4"/>
                    </a:lnTo>
                    <a:lnTo>
                      <a:pt x="164" y="7"/>
                    </a:lnTo>
                    <a:lnTo>
                      <a:pt x="143" y="15"/>
                    </a:lnTo>
                    <a:lnTo>
                      <a:pt x="132" y="11"/>
                    </a:lnTo>
                    <a:lnTo>
                      <a:pt x="128" y="24"/>
                    </a:lnTo>
                    <a:lnTo>
                      <a:pt x="115" y="24"/>
                    </a:lnTo>
                    <a:lnTo>
                      <a:pt x="110" y="31"/>
                    </a:lnTo>
                    <a:lnTo>
                      <a:pt x="96" y="34"/>
                    </a:lnTo>
                    <a:lnTo>
                      <a:pt x="87" y="43"/>
                    </a:lnTo>
                    <a:lnTo>
                      <a:pt x="60" y="49"/>
                    </a:lnTo>
                    <a:lnTo>
                      <a:pt x="44" y="74"/>
                    </a:lnTo>
                    <a:lnTo>
                      <a:pt x="44" y="89"/>
                    </a:lnTo>
                    <a:lnTo>
                      <a:pt x="30" y="91"/>
                    </a:lnTo>
                    <a:lnTo>
                      <a:pt x="26" y="105"/>
                    </a:lnTo>
                    <a:lnTo>
                      <a:pt x="8" y="135"/>
                    </a:lnTo>
                    <a:lnTo>
                      <a:pt x="4" y="150"/>
                    </a:lnTo>
                    <a:lnTo>
                      <a:pt x="0" y="181"/>
                    </a:lnTo>
                    <a:lnTo>
                      <a:pt x="8" y="202"/>
                    </a:lnTo>
                    <a:lnTo>
                      <a:pt x="6" y="216"/>
                    </a:lnTo>
                    <a:lnTo>
                      <a:pt x="19" y="229"/>
                    </a:lnTo>
                    <a:lnTo>
                      <a:pt x="38" y="273"/>
                    </a:lnTo>
                    <a:lnTo>
                      <a:pt x="39" y="272"/>
                    </a:lnTo>
                    <a:lnTo>
                      <a:pt x="63" y="281"/>
                    </a:lnTo>
                    <a:lnTo>
                      <a:pt x="85" y="317"/>
                    </a:lnTo>
                    <a:lnTo>
                      <a:pt x="102" y="330"/>
                    </a:lnTo>
                    <a:lnTo>
                      <a:pt x="143" y="376"/>
                    </a:lnTo>
                    <a:lnTo>
                      <a:pt x="142" y="407"/>
                    </a:lnTo>
                    <a:lnTo>
                      <a:pt x="137" y="411"/>
                    </a:lnTo>
                    <a:lnTo>
                      <a:pt x="118" y="477"/>
                    </a:lnTo>
                    <a:lnTo>
                      <a:pt x="132" y="522"/>
                    </a:lnTo>
                    <a:lnTo>
                      <a:pt x="191" y="609"/>
                    </a:lnTo>
                    <a:lnTo>
                      <a:pt x="195" y="628"/>
                    </a:lnTo>
                    <a:lnTo>
                      <a:pt x="205" y="629"/>
                    </a:lnTo>
                    <a:lnTo>
                      <a:pt x="208" y="649"/>
                    </a:lnTo>
                    <a:lnTo>
                      <a:pt x="243" y="665"/>
                    </a:lnTo>
                    <a:lnTo>
                      <a:pt x="243" y="680"/>
                    </a:lnTo>
                    <a:lnTo>
                      <a:pt x="255" y="694"/>
                    </a:lnTo>
                    <a:lnTo>
                      <a:pt x="289" y="705"/>
                    </a:lnTo>
                    <a:lnTo>
                      <a:pt x="296" y="701"/>
                    </a:lnTo>
                    <a:lnTo>
                      <a:pt x="298" y="704"/>
                    </a:lnTo>
                  </a:path>
                </a:pathLst>
              </a:custGeom>
              <a:noFill/>
              <a:ln w="7938">
                <a:solidFill>
                  <a:srgbClr val="7979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6" name="Freeform 6635">
                <a:extLst>
                  <a:ext uri="{FF2B5EF4-FFF2-40B4-BE49-F238E27FC236}">
                    <a16:creationId xmlns:a16="http://schemas.microsoft.com/office/drawing/2014/main" id="{E04F06ED-F872-F818-89EE-778F0F1FC8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1" y="2409"/>
                <a:ext cx="89" cy="66"/>
              </a:xfrm>
              <a:custGeom>
                <a:avLst/>
                <a:gdLst>
                  <a:gd name="T0" fmla="*/ 0 w 355"/>
                  <a:gd name="T1" fmla="*/ 266 h 266"/>
                  <a:gd name="T2" fmla="*/ 8 w 355"/>
                  <a:gd name="T3" fmla="*/ 243 h 266"/>
                  <a:gd name="T4" fmla="*/ 6 w 355"/>
                  <a:gd name="T5" fmla="*/ 236 h 266"/>
                  <a:gd name="T6" fmla="*/ 33 w 355"/>
                  <a:gd name="T7" fmla="*/ 200 h 266"/>
                  <a:gd name="T8" fmla="*/ 26 w 355"/>
                  <a:gd name="T9" fmla="*/ 181 h 266"/>
                  <a:gd name="T10" fmla="*/ 39 w 355"/>
                  <a:gd name="T11" fmla="*/ 146 h 266"/>
                  <a:gd name="T12" fmla="*/ 31 w 355"/>
                  <a:gd name="T13" fmla="*/ 137 h 266"/>
                  <a:gd name="T14" fmla="*/ 33 w 355"/>
                  <a:gd name="T15" fmla="*/ 123 h 266"/>
                  <a:gd name="T16" fmla="*/ 18 w 355"/>
                  <a:gd name="T17" fmla="*/ 112 h 266"/>
                  <a:gd name="T18" fmla="*/ 16 w 355"/>
                  <a:gd name="T19" fmla="*/ 99 h 266"/>
                  <a:gd name="T20" fmla="*/ 8 w 355"/>
                  <a:gd name="T21" fmla="*/ 90 h 266"/>
                  <a:gd name="T22" fmla="*/ 16 w 355"/>
                  <a:gd name="T23" fmla="*/ 71 h 266"/>
                  <a:gd name="T24" fmla="*/ 18 w 355"/>
                  <a:gd name="T25" fmla="*/ 59 h 266"/>
                  <a:gd name="T26" fmla="*/ 34 w 355"/>
                  <a:gd name="T27" fmla="*/ 59 h 266"/>
                  <a:gd name="T28" fmla="*/ 33 w 355"/>
                  <a:gd name="T29" fmla="*/ 64 h 266"/>
                  <a:gd name="T30" fmla="*/ 48 w 355"/>
                  <a:gd name="T31" fmla="*/ 59 h 266"/>
                  <a:gd name="T32" fmla="*/ 48 w 355"/>
                  <a:gd name="T33" fmla="*/ 70 h 266"/>
                  <a:gd name="T34" fmla="*/ 43 w 355"/>
                  <a:gd name="T35" fmla="*/ 78 h 266"/>
                  <a:gd name="T36" fmla="*/ 53 w 355"/>
                  <a:gd name="T37" fmla="*/ 76 h 266"/>
                  <a:gd name="T38" fmla="*/ 70 w 355"/>
                  <a:gd name="T39" fmla="*/ 63 h 266"/>
                  <a:gd name="T40" fmla="*/ 80 w 355"/>
                  <a:gd name="T41" fmla="*/ 45 h 266"/>
                  <a:gd name="T42" fmla="*/ 91 w 355"/>
                  <a:gd name="T43" fmla="*/ 48 h 266"/>
                  <a:gd name="T44" fmla="*/ 96 w 355"/>
                  <a:gd name="T45" fmla="*/ 40 h 266"/>
                  <a:gd name="T46" fmla="*/ 88 w 355"/>
                  <a:gd name="T47" fmla="*/ 15 h 266"/>
                  <a:gd name="T48" fmla="*/ 93 w 355"/>
                  <a:gd name="T49" fmla="*/ 0 h 266"/>
                  <a:gd name="T50" fmla="*/ 116 w 355"/>
                  <a:gd name="T51" fmla="*/ 25 h 266"/>
                  <a:gd name="T52" fmla="*/ 160 w 355"/>
                  <a:gd name="T53" fmla="*/ 56 h 266"/>
                  <a:gd name="T54" fmla="*/ 189 w 355"/>
                  <a:gd name="T55" fmla="*/ 68 h 266"/>
                  <a:gd name="T56" fmla="*/ 194 w 355"/>
                  <a:gd name="T57" fmla="*/ 63 h 266"/>
                  <a:gd name="T58" fmla="*/ 227 w 355"/>
                  <a:gd name="T59" fmla="*/ 84 h 266"/>
                  <a:gd name="T60" fmla="*/ 238 w 355"/>
                  <a:gd name="T61" fmla="*/ 75 h 266"/>
                  <a:gd name="T62" fmla="*/ 247 w 355"/>
                  <a:gd name="T63" fmla="*/ 87 h 266"/>
                  <a:gd name="T64" fmla="*/ 253 w 355"/>
                  <a:gd name="T65" fmla="*/ 82 h 266"/>
                  <a:gd name="T66" fmla="*/ 269 w 355"/>
                  <a:gd name="T67" fmla="*/ 92 h 266"/>
                  <a:gd name="T68" fmla="*/ 282 w 355"/>
                  <a:gd name="T69" fmla="*/ 109 h 266"/>
                  <a:gd name="T70" fmla="*/ 296 w 355"/>
                  <a:gd name="T71" fmla="*/ 110 h 266"/>
                  <a:gd name="T72" fmla="*/ 298 w 355"/>
                  <a:gd name="T73" fmla="*/ 122 h 266"/>
                  <a:gd name="T74" fmla="*/ 318 w 355"/>
                  <a:gd name="T75" fmla="*/ 130 h 266"/>
                  <a:gd name="T76" fmla="*/ 320 w 355"/>
                  <a:gd name="T77" fmla="*/ 125 h 266"/>
                  <a:gd name="T78" fmla="*/ 343 w 355"/>
                  <a:gd name="T79" fmla="*/ 135 h 266"/>
                  <a:gd name="T80" fmla="*/ 343 w 355"/>
                  <a:gd name="T81" fmla="*/ 125 h 266"/>
                  <a:gd name="T82" fmla="*/ 352 w 355"/>
                  <a:gd name="T83" fmla="*/ 123 h 266"/>
                  <a:gd name="T84" fmla="*/ 351 w 355"/>
                  <a:gd name="T85" fmla="*/ 114 h 266"/>
                  <a:gd name="T86" fmla="*/ 355 w 355"/>
                  <a:gd name="T87" fmla="*/ 111 h 2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355" h="266">
                    <a:moveTo>
                      <a:pt x="0" y="266"/>
                    </a:moveTo>
                    <a:lnTo>
                      <a:pt x="8" y="243"/>
                    </a:lnTo>
                    <a:lnTo>
                      <a:pt x="6" y="236"/>
                    </a:lnTo>
                    <a:lnTo>
                      <a:pt x="33" y="200"/>
                    </a:lnTo>
                    <a:lnTo>
                      <a:pt x="26" y="181"/>
                    </a:lnTo>
                    <a:lnTo>
                      <a:pt x="39" y="146"/>
                    </a:lnTo>
                    <a:lnTo>
                      <a:pt x="31" y="137"/>
                    </a:lnTo>
                    <a:lnTo>
                      <a:pt x="33" y="123"/>
                    </a:lnTo>
                    <a:lnTo>
                      <a:pt x="18" y="112"/>
                    </a:lnTo>
                    <a:lnTo>
                      <a:pt x="16" y="99"/>
                    </a:lnTo>
                    <a:lnTo>
                      <a:pt x="8" y="90"/>
                    </a:lnTo>
                    <a:lnTo>
                      <a:pt x="16" y="71"/>
                    </a:lnTo>
                    <a:lnTo>
                      <a:pt x="18" y="59"/>
                    </a:lnTo>
                    <a:lnTo>
                      <a:pt x="34" y="59"/>
                    </a:lnTo>
                    <a:lnTo>
                      <a:pt x="33" y="64"/>
                    </a:lnTo>
                    <a:lnTo>
                      <a:pt x="48" y="59"/>
                    </a:lnTo>
                    <a:lnTo>
                      <a:pt x="48" y="70"/>
                    </a:lnTo>
                    <a:lnTo>
                      <a:pt x="43" y="78"/>
                    </a:lnTo>
                    <a:lnTo>
                      <a:pt x="53" y="76"/>
                    </a:lnTo>
                    <a:lnTo>
                      <a:pt x="70" y="63"/>
                    </a:lnTo>
                    <a:lnTo>
                      <a:pt x="80" y="45"/>
                    </a:lnTo>
                    <a:lnTo>
                      <a:pt x="91" y="48"/>
                    </a:lnTo>
                    <a:lnTo>
                      <a:pt x="96" y="40"/>
                    </a:lnTo>
                    <a:lnTo>
                      <a:pt x="88" y="15"/>
                    </a:lnTo>
                    <a:lnTo>
                      <a:pt x="93" y="0"/>
                    </a:lnTo>
                    <a:lnTo>
                      <a:pt x="116" y="25"/>
                    </a:lnTo>
                    <a:lnTo>
                      <a:pt x="160" y="56"/>
                    </a:lnTo>
                    <a:lnTo>
                      <a:pt x="189" y="68"/>
                    </a:lnTo>
                    <a:lnTo>
                      <a:pt x="194" y="63"/>
                    </a:lnTo>
                    <a:lnTo>
                      <a:pt x="227" y="84"/>
                    </a:lnTo>
                    <a:lnTo>
                      <a:pt x="238" y="75"/>
                    </a:lnTo>
                    <a:lnTo>
                      <a:pt x="247" y="87"/>
                    </a:lnTo>
                    <a:lnTo>
                      <a:pt x="253" y="82"/>
                    </a:lnTo>
                    <a:lnTo>
                      <a:pt x="269" y="92"/>
                    </a:lnTo>
                    <a:lnTo>
                      <a:pt x="282" y="109"/>
                    </a:lnTo>
                    <a:lnTo>
                      <a:pt x="296" y="110"/>
                    </a:lnTo>
                    <a:lnTo>
                      <a:pt x="298" y="122"/>
                    </a:lnTo>
                    <a:lnTo>
                      <a:pt x="318" y="130"/>
                    </a:lnTo>
                    <a:lnTo>
                      <a:pt x="320" y="125"/>
                    </a:lnTo>
                    <a:lnTo>
                      <a:pt x="343" y="135"/>
                    </a:lnTo>
                    <a:lnTo>
                      <a:pt x="343" y="125"/>
                    </a:lnTo>
                    <a:lnTo>
                      <a:pt x="352" y="123"/>
                    </a:lnTo>
                    <a:lnTo>
                      <a:pt x="351" y="114"/>
                    </a:lnTo>
                    <a:lnTo>
                      <a:pt x="355" y="111"/>
                    </a:lnTo>
                  </a:path>
                </a:pathLst>
              </a:custGeom>
              <a:noFill/>
              <a:ln w="7938">
                <a:solidFill>
                  <a:srgbClr val="7979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7" name="Freeform 6636">
                <a:extLst>
                  <a:ext uri="{FF2B5EF4-FFF2-40B4-BE49-F238E27FC236}">
                    <a16:creationId xmlns:a16="http://schemas.microsoft.com/office/drawing/2014/main" id="{6E4A4B0B-A293-4F38-52FE-F95B135699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0" y="2436"/>
                <a:ext cx="27" cy="36"/>
              </a:xfrm>
              <a:custGeom>
                <a:avLst/>
                <a:gdLst>
                  <a:gd name="T0" fmla="*/ 0 w 109"/>
                  <a:gd name="T1" fmla="*/ 0 h 143"/>
                  <a:gd name="T2" fmla="*/ 7 w 109"/>
                  <a:gd name="T3" fmla="*/ 16 h 143"/>
                  <a:gd name="T4" fmla="*/ 23 w 109"/>
                  <a:gd name="T5" fmla="*/ 25 h 143"/>
                  <a:gd name="T6" fmla="*/ 23 w 109"/>
                  <a:gd name="T7" fmla="*/ 35 h 143"/>
                  <a:gd name="T8" fmla="*/ 39 w 109"/>
                  <a:gd name="T9" fmla="*/ 53 h 143"/>
                  <a:gd name="T10" fmla="*/ 44 w 109"/>
                  <a:gd name="T11" fmla="*/ 68 h 143"/>
                  <a:gd name="T12" fmla="*/ 58 w 109"/>
                  <a:gd name="T13" fmla="*/ 67 h 143"/>
                  <a:gd name="T14" fmla="*/ 62 w 109"/>
                  <a:gd name="T15" fmla="*/ 77 h 143"/>
                  <a:gd name="T16" fmla="*/ 82 w 109"/>
                  <a:gd name="T17" fmla="*/ 81 h 143"/>
                  <a:gd name="T18" fmla="*/ 77 w 109"/>
                  <a:gd name="T19" fmla="*/ 82 h 143"/>
                  <a:gd name="T20" fmla="*/ 78 w 109"/>
                  <a:gd name="T21" fmla="*/ 94 h 143"/>
                  <a:gd name="T22" fmla="*/ 92 w 109"/>
                  <a:gd name="T23" fmla="*/ 105 h 143"/>
                  <a:gd name="T24" fmla="*/ 99 w 109"/>
                  <a:gd name="T25" fmla="*/ 118 h 143"/>
                  <a:gd name="T26" fmla="*/ 99 w 109"/>
                  <a:gd name="T27" fmla="*/ 130 h 143"/>
                  <a:gd name="T28" fmla="*/ 109 w 109"/>
                  <a:gd name="T29" fmla="*/ 143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09" h="143">
                    <a:moveTo>
                      <a:pt x="0" y="0"/>
                    </a:moveTo>
                    <a:lnTo>
                      <a:pt x="7" y="16"/>
                    </a:lnTo>
                    <a:lnTo>
                      <a:pt x="23" y="25"/>
                    </a:lnTo>
                    <a:lnTo>
                      <a:pt x="23" y="35"/>
                    </a:lnTo>
                    <a:lnTo>
                      <a:pt x="39" y="53"/>
                    </a:lnTo>
                    <a:lnTo>
                      <a:pt x="44" y="68"/>
                    </a:lnTo>
                    <a:lnTo>
                      <a:pt x="58" y="67"/>
                    </a:lnTo>
                    <a:lnTo>
                      <a:pt x="62" y="77"/>
                    </a:lnTo>
                    <a:lnTo>
                      <a:pt x="82" y="81"/>
                    </a:lnTo>
                    <a:lnTo>
                      <a:pt x="77" y="82"/>
                    </a:lnTo>
                    <a:lnTo>
                      <a:pt x="78" y="94"/>
                    </a:lnTo>
                    <a:lnTo>
                      <a:pt x="92" y="105"/>
                    </a:lnTo>
                    <a:lnTo>
                      <a:pt x="99" y="118"/>
                    </a:lnTo>
                    <a:lnTo>
                      <a:pt x="99" y="130"/>
                    </a:lnTo>
                    <a:lnTo>
                      <a:pt x="109" y="143"/>
                    </a:lnTo>
                  </a:path>
                </a:pathLst>
              </a:custGeom>
              <a:noFill/>
              <a:ln w="7938">
                <a:solidFill>
                  <a:srgbClr val="7979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</p:grpSp>
        <p:sp>
          <p:nvSpPr>
            <p:cNvPr id="39" name="Freeform 6638">
              <a:extLst>
                <a:ext uri="{FF2B5EF4-FFF2-40B4-BE49-F238E27FC236}">
                  <a16:creationId xmlns:a16="http://schemas.microsoft.com/office/drawing/2014/main" id="{85694F09-D552-A8BD-338C-929B1CB74E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8" y="2472"/>
              <a:ext cx="41" cy="52"/>
            </a:xfrm>
            <a:custGeom>
              <a:avLst/>
              <a:gdLst>
                <a:gd name="T0" fmla="*/ 0 w 165"/>
                <a:gd name="T1" fmla="*/ 208 h 208"/>
                <a:gd name="T2" fmla="*/ 13 w 165"/>
                <a:gd name="T3" fmla="*/ 190 h 208"/>
                <a:gd name="T4" fmla="*/ 13 w 165"/>
                <a:gd name="T5" fmla="*/ 174 h 208"/>
                <a:gd name="T6" fmla="*/ 22 w 165"/>
                <a:gd name="T7" fmla="*/ 171 h 208"/>
                <a:gd name="T8" fmla="*/ 22 w 165"/>
                <a:gd name="T9" fmla="*/ 161 h 208"/>
                <a:gd name="T10" fmla="*/ 34 w 165"/>
                <a:gd name="T11" fmla="*/ 157 h 208"/>
                <a:gd name="T12" fmla="*/ 31 w 165"/>
                <a:gd name="T13" fmla="*/ 140 h 208"/>
                <a:gd name="T14" fmla="*/ 33 w 165"/>
                <a:gd name="T15" fmla="*/ 140 h 208"/>
                <a:gd name="T16" fmla="*/ 42 w 165"/>
                <a:gd name="T17" fmla="*/ 139 h 208"/>
                <a:gd name="T18" fmla="*/ 67 w 165"/>
                <a:gd name="T19" fmla="*/ 113 h 208"/>
                <a:gd name="T20" fmla="*/ 79 w 165"/>
                <a:gd name="T21" fmla="*/ 112 h 208"/>
                <a:gd name="T22" fmla="*/ 92 w 165"/>
                <a:gd name="T23" fmla="*/ 80 h 208"/>
                <a:gd name="T24" fmla="*/ 111 w 165"/>
                <a:gd name="T25" fmla="*/ 71 h 208"/>
                <a:gd name="T26" fmla="*/ 116 w 165"/>
                <a:gd name="T27" fmla="*/ 76 h 208"/>
                <a:gd name="T28" fmla="*/ 124 w 165"/>
                <a:gd name="T29" fmla="*/ 69 h 208"/>
                <a:gd name="T30" fmla="*/ 160 w 165"/>
                <a:gd name="T31" fmla="*/ 74 h 208"/>
                <a:gd name="T32" fmla="*/ 165 w 165"/>
                <a:gd name="T33" fmla="*/ 63 h 208"/>
                <a:gd name="T34" fmla="*/ 160 w 165"/>
                <a:gd name="T35" fmla="*/ 56 h 208"/>
                <a:gd name="T36" fmla="*/ 153 w 165"/>
                <a:gd name="T37" fmla="*/ 23 h 208"/>
                <a:gd name="T38" fmla="*/ 163 w 165"/>
                <a:gd name="T39" fmla="*/ 14 h 208"/>
                <a:gd name="T40" fmla="*/ 156 w 165"/>
                <a:gd name="T41" fmla="*/ 0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65" h="208">
                  <a:moveTo>
                    <a:pt x="0" y="208"/>
                  </a:moveTo>
                  <a:lnTo>
                    <a:pt x="13" y="190"/>
                  </a:lnTo>
                  <a:lnTo>
                    <a:pt x="13" y="174"/>
                  </a:lnTo>
                  <a:lnTo>
                    <a:pt x="22" y="171"/>
                  </a:lnTo>
                  <a:lnTo>
                    <a:pt x="22" y="161"/>
                  </a:lnTo>
                  <a:lnTo>
                    <a:pt x="34" y="157"/>
                  </a:lnTo>
                  <a:lnTo>
                    <a:pt x="31" y="140"/>
                  </a:lnTo>
                  <a:lnTo>
                    <a:pt x="33" y="140"/>
                  </a:lnTo>
                  <a:lnTo>
                    <a:pt x="42" y="139"/>
                  </a:lnTo>
                  <a:lnTo>
                    <a:pt x="67" y="113"/>
                  </a:lnTo>
                  <a:lnTo>
                    <a:pt x="79" y="112"/>
                  </a:lnTo>
                  <a:lnTo>
                    <a:pt x="92" y="80"/>
                  </a:lnTo>
                  <a:lnTo>
                    <a:pt x="111" y="71"/>
                  </a:lnTo>
                  <a:lnTo>
                    <a:pt x="116" y="76"/>
                  </a:lnTo>
                  <a:lnTo>
                    <a:pt x="124" y="69"/>
                  </a:lnTo>
                  <a:lnTo>
                    <a:pt x="160" y="74"/>
                  </a:lnTo>
                  <a:lnTo>
                    <a:pt x="165" y="63"/>
                  </a:lnTo>
                  <a:lnTo>
                    <a:pt x="160" y="56"/>
                  </a:lnTo>
                  <a:lnTo>
                    <a:pt x="153" y="23"/>
                  </a:lnTo>
                  <a:lnTo>
                    <a:pt x="163" y="14"/>
                  </a:lnTo>
                  <a:lnTo>
                    <a:pt x="156" y="0"/>
                  </a:lnTo>
                </a:path>
              </a:pathLst>
            </a:custGeom>
            <a:noFill/>
            <a:ln w="7938">
              <a:solidFill>
                <a:srgbClr val="7979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40" name="Freeform 6639">
              <a:extLst>
                <a:ext uri="{FF2B5EF4-FFF2-40B4-BE49-F238E27FC236}">
                  <a16:creationId xmlns:a16="http://schemas.microsoft.com/office/drawing/2014/main" id="{1794598A-2684-BA16-4EA1-1B968D1E7D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7" y="2457"/>
              <a:ext cx="37" cy="16"/>
            </a:xfrm>
            <a:custGeom>
              <a:avLst/>
              <a:gdLst>
                <a:gd name="T0" fmla="*/ 0 w 146"/>
                <a:gd name="T1" fmla="*/ 61 h 67"/>
                <a:gd name="T2" fmla="*/ 1 w 146"/>
                <a:gd name="T3" fmla="*/ 57 h 67"/>
                <a:gd name="T4" fmla="*/ 10 w 146"/>
                <a:gd name="T5" fmla="*/ 62 h 67"/>
                <a:gd name="T6" fmla="*/ 21 w 146"/>
                <a:gd name="T7" fmla="*/ 58 h 67"/>
                <a:gd name="T8" fmla="*/ 42 w 146"/>
                <a:gd name="T9" fmla="*/ 67 h 67"/>
                <a:gd name="T10" fmla="*/ 59 w 146"/>
                <a:gd name="T11" fmla="*/ 59 h 67"/>
                <a:gd name="T12" fmla="*/ 71 w 146"/>
                <a:gd name="T13" fmla="*/ 40 h 67"/>
                <a:gd name="T14" fmla="*/ 98 w 146"/>
                <a:gd name="T15" fmla="*/ 6 h 67"/>
                <a:gd name="T16" fmla="*/ 124 w 146"/>
                <a:gd name="T17" fmla="*/ 0 h 67"/>
                <a:gd name="T18" fmla="*/ 144 w 146"/>
                <a:gd name="T19" fmla="*/ 1 h 67"/>
                <a:gd name="T20" fmla="*/ 146 w 146"/>
                <a:gd name="T21" fmla="*/ 11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6" h="67">
                  <a:moveTo>
                    <a:pt x="0" y="61"/>
                  </a:moveTo>
                  <a:lnTo>
                    <a:pt x="1" y="57"/>
                  </a:lnTo>
                  <a:lnTo>
                    <a:pt x="10" y="62"/>
                  </a:lnTo>
                  <a:lnTo>
                    <a:pt x="21" y="58"/>
                  </a:lnTo>
                  <a:lnTo>
                    <a:pt x="42" y="67"/>
                  </a:lnTo>
                  <a:lnTo>
                    <a:pt x="59" y="59"/>
                  </a:lnTo>
                  <a:lnTo>
                    <a:pt x="71" y="40"/>
                  </a:lnTo>
                  <a:lnTo>
                    <a:pt x="98" y="6"/>
                  </a:lnTo>
                  <a:lnTo>
                    <a:pt x="124" y="0"/>
                  </a:lnTo>
                  <a:lnTo>
                    <a:pt x="144" y="1"/>
                  </a:lnTo>
                  <a:lnTo>
                    <a:pt x="146" y="11"/>
                  </a:lnTo>
                </a:path>
              </a:pathLst>
            </a:custGeom>
            <a:noFill/>
            <a:ln w="7938">
              <a:solidFill>
                <a:srgbClr val="7979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41" name="Freeform 6640">
              <a:extLst>
                <a:ext uri="{FF2B5EF4-FFF2-40B4-BE49-F238E27FC236}">
                  <a16:creationId xmlns:a16="http://schemas.microsoft.com/office/drawing/2014/main" id="{F00EE211-8E62-F047-7BD9-EDA0443137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4" y="2459"/>
              <a:ext cx="198" cy="181"/>
            </a:xfrm>
            <a:custGeom>
              <a:avLst/>
              <a:gdLst>
                <a:gd name="T0" fmla="*/ 282 w 792"/>
                <a:gd name="T1" fmla="*/ 267 h 724"/>
                <a:gd name="T2" fmla="*/ 287 w 792"/>
                <a:gd name="T3" fmla="*/ 294 h 724"/>
                <a:gd name="T4" fmla="*/ 234 w 792"/>
                <a:gd name="T5" fmla="*/ 329 h 724"/>
                <a:gd name="T6" fmla="*/ 212 w 792"/>
                <a:gd name="T7" fmla="*/ 315 h 724"/>
                <a:gd name="T8" fmla="*/ 190 w 792"/>
                <a:gd name="T9" fmla="*/ 312 h 724"/>
                <a:gd name="T10" fmla="*/ 155 w 792"/>
                <a:gd name="T11" fmla="*/ 296 h 724"/>
                <a:gd name="T12" fmla="*/ 165 w 792"/>
                <a:gd name="T13" fmla="*/ 267 h 724"/>
                <a:gd name="T14" fmla="*/ 141 w 792"/>
                <a:gd name="T15" fmla="*/ 260 h 724"/>
                <a:gd name="T16" fmla="*/ 118 w 792"/>
                <a:gd name="T17" fmla="*/ 274 h 724"/>
                <a:gd name="T18" fmla="*/ 95 w 792"/>
                <a:gd name="T19" fmla="*/ 313 h 724"/>
                <a:gd name="T20" fmla="*/ 33 w 792"/>
                <a:gd name="T21" fmla="*/ 333 h 724"/>
                <a:gd name="T22" fmla="*/ 0 w 792"/>
                <a:gd name="T23" fmla="*/ 405 h 724"/>
                <a:gd name="T24" fmla="*/ 44 w 792"/>
                <a:gd name="T25" fmla="*/ 427 h 724"/>
                <a:gd name="T26" fmla="*/ 55 w 792"/>
                <a:gd name="T27" fmla="*/ 457 h 724"/>
                <a:gd name="T28" fmla="*/ 58 w 792"/>
                <a:gd name="T29" fmla="*/ 518 h 724"/>
                <a:gd name="T30" fmla="*/ 90 w 792"/>
                <a:gd name="T31" fmla="*/ 542 h 724"/>
                <a:gd name="T32" fmla="*/ 146 w 792"/>
                <a:gd name="T33" fmla="*/ 520 h 724"/>
                <a:gd name="T34" fmla="*/ 255 w 792"/>
                <a:gd name="T35" fmla="*/ 509 h 724"/>
                <a:gd name="T36" fmla="*/ 295 w 792"/>
                <a:gd name="T37" fmla="*/ 524 h 724"/>
                <a:gd name="T38" fmla="*/ 311 w 792"/>
                <a:gd name="T39" fmla="*/ 505 h 724"/>
                <a:gd name="T40" fmla="*/ 340 w 792"/>
                <a:gd name="T41" fmla="*/ 519 h 724"/>
                <a:gd name="T42" fmla="*/ 392 w 792"/>
                <a:gd name="T43" fmla="*/ 526 h 724"/>
                <a:gd name="T44" fmla="*/ 446 w 792"/>
                <a:gd name="T45" fmla="*/ 529 h 724"/>
                <a:gd name="T46" fmla="*/ 514 w 792"/>
                <a:gd name="T47" fmla="*/ 541 h 724"/>
                <a:gd name="T48" fmla="*/ 547 w 792"/>
                <a:gd name="T49" fmla="*/ 576 h 724"/>
                <a:gd name="T50" fmla="*/ 609 w 792"/>
                <a:gd name="T51" fmla="*/ 510 h 724"/>
                <a:gd name="T52" fmla="*/ 623 w 792"/>
                <a:gd name="T53" fmla="*/ 532 h 724"/>
                <a:gd name="T54" fmla="*/ 633 w 792"/>
                <a:gd name="T55" fmla="*/ 541 h 724"/>
                <a:gd name="T56" fmla="*/ 613 w 792"/>
                <a:gd name="T57" fmla="*/ 563 h 724"/>
                <a:gd name="T58" fmla="*/ 592 w 792"/>
                <a:gd name="T59" fmla="*/ 563 h 724"/>
                <a:gd name="T60" fmla="*/ 561 w 792"/>
                <a:gd name="T61" fmla="*/ 651 h 724"/>
                <a:gd name="T62" fmla="*/ 584 w 792"/>
                <a:gd name="T63" fmla="*/ 694 h 724"/>
                <a:gd name="T64" fmla="*/ 629 w 792"/>
                <a:gd name="T65" fmla="*/ 724 h 724"/>
                <a:gd name="T66" fmla="*/ 668 w 792"/>
                <a:gd name="T67" fmla="*/ 697 h 724"/>
                <a:gd name="T68" fmla="*/ 714 w 792"/>
                <a:gd name="T69" fmla="*/ 669 h 724"/>
                <a:gd name="T70" fmla="*/ 682 w 792"/>
                <a:gd name="T71" fmla="*/ 647 h 724"/>
                <a:gd name="T72" fmla="*/ 704 w 792"/>
                <a:gd name="T73" fmla="*/ 644 h 724"/>
                <a:gd name="T74" fmla="*/ 744 w 792"/>
                <a:gd name="T75" fmla="*/ 610 h 724"/>
                <a:gd name="T76" fmla="*/ 772 w 792"/>
                <a:gd name="T77" fmla="*/ 548 h 724"/>
                <a:gd name="T78" fmla="*/ 777 w 792"/>
                <a:gd name="T79" fmla="*/ 538 h 724"/>
                <a:gd name="T80" fmla="*/ 787 w 792"/>
                <a:gd name="T81" fmla="*/ 483 h 724"/>
                <a:gd name="T82" fmla="*/ 754 w 792"/>
                <a:gd name="T83" fmla="*/ 442 h 724"/>
                <a:gd name="T84" fmla="*/ 744 w 792"/>
                <a:gd name="T85" fmla="*/ 386 h 724"/>
                <a:gd name="T86" fmla="*/ 723 w 792"/>
                <a:gd name="T87" fmla="*/ 365 h 724"/>
                <a:gd name="T88" fmla="*/ 750 w 792"/>
                <a:gd name="T89" fmla="*/ 337 h 724"/>
                <a:gd name="T90" fmla="*/ 742 w 792"/>
                <a:gd name="T91" fmla="*/ 332 h 724"/>
                <a:gd name="T92" fmla="*/ 711 w 792"/>
                <a:gd name="T93" fmla="*/ 288 h 724"/>
                <a:gd name="T94" fmla="*/ 733 w 792"/>
                <a:gd name="T95" fmla="*/ 235 h 724"/>
                <a:gd name="T96" fmla="*/ 683 w 792"/>
                <a:gd name="T97" fmla="*/ 242 h 724"/>
                <a:gd name="T98" fmla="*/ 672 w 792"/>
                <a:gd name="T99" fmla="*/ 214 h 724"/>
                <a:gd name="T100" fmla="*/ 682 w 792"/>
                <a:gd name="T101" fmla="*/ 189 h 724"/>
                <a:gd name="T102" fmla="*/ 632 w 792"/>
                <a:gd name="T103" fmla="*/ 172 h 724"/>
                <a:gd name="T104" fmla="*/ 630 w 792"/>
                <a:gd name="T105" fmla="*/ 145 h 724"/>
                <a:gd name="T106" fmla="*/ 627 w 792"/>
                <a:gd name="T107" fmla="*/ 98 h 724"/>
                <a:gd name="T108" fmla="*/ 583 w 792"/>
                <a:gd name="T109" fmla="*/ 102 h 724"/>
                <a:gd name="T110" fmla="*/ 553 w 792"/>
                <a:gd name="T111" fmla="*/ 70 h 724"/>
                <a:gd name="T112" fmla="*/ 577 w 792"/>
                <a:gd name="T113" fmla="*/ 28 h 724"/>
                <a:gd name="T114" fmla="*/ 531 w 792"/>
                <a:gd name="T115" fmla="*/ 12 h 724"/>
                <a:gd name="T116" fmla="*/ 553 w 792"/>
                <a:gd name="T117" fmla="*/ 12 h 7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92" h="724">
                  <a:moveTo>
                    <a:pt x="256" y="260"/>
                  </a:moveTo>
                  <a:lnTo>
                    <a:pt x="268" y="261"/>
                  </a:lnTo>
                  <a:lnTo>
                    <a:pt x="282" y="267"/>
                  </a:lnTo>
                  <a:lnTo>
                    <a:pt x="294" y="282"/>
                  </a:lnTo>
                  <a:lnTo>
                    <a:pt x="273" y="282"/>
                  </a:lnTo>
                  <a:lnTo>
                    <a:pt x="287" y="294"/>
                  </a:lnTo>
                  <a:lnTo>
                    <a:pt x="266" y="309"/>
                  </a:lnTo>
                  <a:lnTo>
                    <a:pt x="245" y="310"/>
                  </a:lnTo>
                  <a:lnTo>
                    <a:pt x="234" y="329"/>
                  </a:lnTo>
                  <a:lnTo>
                    <a:pt x="227" y="329"/>
                  </a:lnTo>
                  <a:lnTo>
                    <a:pt x="222" y="317"/>
                  </a:lnTo>
                  <a:lnTo>
                    <a:pt x="212" y="315"/>
                  </a:lnTo>
                  <a:lnTo>
                    <a:pt x="202" y="327"/>
                  </a:lnTo>
                  <a:lnTo>
                    <a:pt x="187" y="323"/>
                  </a:lnTo>
                  <a:lnTo>
                    <a:pt x="190" y="312"/>
                  </a:lnTo>
                  <a:lnTo>
                    <a:pt x="180" y="308"/>
                  </a:lnTo>
                  <a:lnTo>
                    <a:pt x="157" y="312"/>
                  </a:lnTo>
                  <a:lnTo>
                    <a:pt x="155" y="296"/>
                  </a:lnTo>
                  <a:lnTo>
                    <a:pt x="172" y="285"/>
                  </a:lnTo>
                  <a:lnTo>
                    <a:pt x="170" y="269"/>
                  </a:lnTo>
                  <a:lnTo>
                    <a:pt x="165" y="267"/>
                  </a:lnTo>
                  <a:lnTo>
                    <a:pt x="155" y="278"/>
                  </a:lnTo>
                  <a:lnTo>
                    <a:pt x="134" y="283"/>
                  </a:lnTo>
                  <a:lnTo>
                    <a:pt x="141" y="260"/>
                  </a:lnTo>
                  <a:lnTo>
                    <a:pt x="131" y="252"/>
                  </a:lnTo>
                  <a:lnTo>
                    <a:pt x="120" y="268"/>
                  </a:lnTo>
                  <a:lnTo>
                    <a:pt x="118" y="274"/>
                  </a:lnTo>
                  <a:lnTo>
                    <a:pt x="128" y="278"/>
                  </a:lnTo>
                  <a:lnTo>
                    <a:pt x="106" y="286"/>
                  </a:lnTo>
                  <a:lnTo>
                    <a:pt x="95" y="313"/>
                  </a:lnTo>
                  <a:lnTo>
                    <a:pt x="74" y="313"/>
                  </a:lnTo>
                  <a:lnTo>
                    <a:pt x="65" y="309"/>
                  </a:lnTo>
                  <a:lnTo>
                    <a:pt x="33" y="333"/>
                  </a:lnTo>
                  <a:lnTo>
                    <a:pt x="33" y="348"/>
                  </a:lnTo>
                  <a:lnTo>
                    <a:pt x="17" y="359"/>
                  </a:lnTo>
                  <a:lnTo>
                    <a:pt x="0" y="405"/>
                  </a:lnTo>
                  <a:lnTo>
                    <a:pt x="24" y="405"/>
                  </a:lnTo>
                  <a:lnTo>
                    <a:pt x="35" y="411"/>
                  </a:lnTo>
                  <a:lnTo>
                    <a:pt x="44" y="427"/>
                  </a:lnTo>
                  <a:lnTo>
                    <a:pt x="29" y="438"/>
                  </a:lnTo>
                  <a:lnTo>
                    <a:pt x="27" y="449"/>
                  </a:lnTo>
                  <a:lnTo>
                    <a:pt x="55" y="457"/>
                  </a:lnTo>
                  <a:lnTo>
                    <a:pt x="57" y="489"/>
                  </a:lnTo>
                  <a:lnTo>
                    <a:pt x="48" y="494"/>
                  </a:lnTo>
                  <a:lnTo>
                    <a:pt x="58" y="518"/>
                  </a:lnTo>
                  <a:lnTo>
                    <a:pt x="77" y="514"/>
                  </a:lnTo>
                  <a:lnTo>
                    <a:pt x="85" y="521"/>
                  </a:lnTo>
                  <a:lnTo>
                    <a:pt x="90" y="542"/>
                  </a:lnTo>
                  <a:lnTo>
                    <a:pt x="120" y="560"/>
                  </a:lnTo>
                  <a:lnTo>
                    <a:pt x="146" y="543"/>
                  </a:lnTo>
                  <a:lnTo>
                    <a:pt x="146" y="520"/>
                  </a:lnTo>
                  <a:lnTo>
                    <a:pt x="182" y="494"/>
                  </a:lnTo>
                  <a:lnTo>
                    <a:pt x="224" y="485"/>
                  </a:lnTo>
                  <a:lnTo>
                    <a:pt x="255" y="509"/>
                  </a:lnTo>
                  <a:lnTo>
                    <a:pt x="262" y="487"/>
                  </a:lnTo>
                  <a:lnTo>
                    <a:pt x="271" y="512"/>
                  </a:lnTo>
                  <a:lnTo>
                    <a:pt x="295" y="524"/>
                  </a:lnTo>
                  <a:lnTo>
                    <a:pt x="302" y="519"/>
                  </a:lnTo>
                  <a:lnTo>
                    <a:pt x="298" y="492"/>
                  </a:lnTo>
                  <a:lnTo>
                    <a:pt x="311" y="505"/>
                  </a:lnTo>
                  <a:lnTo>
                    <a:pt x="326" y="481"/>
                  </a:lnTo>
                  <a:lnTo>
                    <a:pt x="331" y="509"/>
                  </a:lnTo>
                  <a:lnTo>
                    <a:pt x="340" y="519"/>
                  </a:lnTo>
                  <a:lnTo>
                    <a:pt x="357" y="507"/>
                  </a:lnTo>
                  <a:lnTo>
                    <a:pt x="369" y="507"/>
                  </a:lnTo>
                  <a:lnTo>
                    <a:pt x="392" y="526"/>
                  </a:lnTo>
                  <a:lnTo>
                    <a:pt x="429" y="524"/>
                  </a:lnTo>
                  <a:lnTo>
                    <a:pt x="431" y="531"/>
                  </a:lnTo>
                  <a:lnTo>
                    <a:pt x="446" y="529"/>
                  </a:lnTo>
                  <a:lnTo>
                    <a:pt x="447" y="534"/>
                  </a:lnTo>
                  <a:lnTo>
                    <a:pt x="512" y="516"/>
                  </a:lnTo>
                  <a:lnTo>
                    <a:pt x="514" y="541"/>
                  </a:lnTo>
                  <a:lnTo>
                    <a:pt x="545" y="565"/>
                  </a:lnTo>
                  <a:lnTo>
                    <a:pt x="542" y="573"/>
                  </a:lnTo>
                  <a:lnTo>
                    <a:pt x="547" y="576"/>
                  </a:lnTo>
                  <a:lnTo>
                    <a:pt x="565" y="560"/>
                  </a:lnTo>
                  <a:lnTo>
                    <a:pt x="572" y="544"/>
                  </a:lnTo>
                  <a:lnTo>
                    <a:pt x="609" y="510"/>
                  </a:lnTo>
                  <a:lnTo>
                    <a:pt x="607" y="526"/>
                  </a:lnTo>
                  <a:lnTo>
                    <a:pt x="628" y="516"/>
                  </a:lnTo>
                  <a:lnTo>
                    <a:pt x="623" y="532"/>
                  </a:lnTo>
                  <a:lnTo>
                    <a:pt x="640" y="524"/>
                  </a:lnTo>
                  <a:lnTo>
                    <a:pt x="643" y="532"/>
                  </a:lnTo>
                  <a:lnTo>
                    <a:pt x="633" y="541"/>
                  </a:lnTo>
                  <a:lnTo>
                    <a:pt x="639" y="554"/>
                  </a:lnTo>
                  <a:lnTo>
                    <a:pt x="621" y="546"/>
                  </a:lnTo>
                  <a:lnTo>
                    <a:pt x="613" y="563"/>
                  </a:lnTo>
                  <a:lnTo>
                    <a:pt x="616" y="573"/>
                  </a:lnTo>
                  <a:lnTo>
                    <a:pt x="606" y="576"/>
                  </a:lnTo>
                  <a:lnTo>
                    <a:pt x="592" y="563"/>
                  </a:lnTo>
                  <a:lnTo>
                    <a:pt x="589" y="576"/>
                  </a:lnTo>
                  <a:lnTo>
                    <a:pt x="597" y="601"/>
                  </a:lnTo>
                  <a:lnTo>
                    <a:pt x="561" y="651"/>
                  </a:lnTo>
                  <a:lnTo>
                    <a:pt x="583" y="671"/>
                  </a:lnTo>
                  <a:lnTo>
                    <a:pt x="578" y="679"/>
                  </a:lnTo>
                  <a:lnTo>
                    <a:pt x="584" y="694"/>
                  </a:lnTo>
                  <a:lnTo>
                    <a:pt x="605" y="702"/>
                  </a:lnTo>
                  <a:lnTo>
                    <a:pt x="602" y="715"/>
                  </a:lnTo>
                  <a:lnTo>
                    <a:pt x="629" y="724"/>
                  </a:lnTo>
                  <a:lnTo>
                    <a:pt x="665" y="718"/>
                  </a:lnTo>
                  <a:lnTo>
                    <a:pt x="671" y="708"/>
                  </a:lnTo>
                  <a:lnTo>
                    <a:pt x="668" y="697"/>
                  </a:lnTo>
                  <a:lnTo>
                    <a:pt x="689" y="675"/>
                  </a:lnTo>
                  <a:lnTo>
                    <a:pt x="711" y="679"/>
                  </a:lnTo>
                  <a:lnTo>
                    <a:pt x="714" y="669"/>
                  </a:lnTo>
                  <a:lnTo>
                    <a:pt x="698" y="664"/>
                  </a:lnTo>
                  <a:lnTo>
                    <a:pt x="699" y="651"/>
                  </a:lnTo>
                  <a:lnTo>
                    <a:pt x="682" y="647"/>
                  </a:lnTo>
                  <a:lnTo>
                    <a:pt x="689" y="633"/>
                  </a:lnTo>
                  <a:lnTo>
                    <a:pt x="701" y="635"/>
                  </a:lnTo>
                  <a:lnTo>
                    <a:pt x="704" y="644"/>
                  </a:lnTo>
                  <a:lnTo>
                    <a:pt x="724" y="640"/>
                  </a:lnTo>
                  <a:lnTo>
                    <a:pt x="726" y="618"/>
                  </a:lnTo>
                  <a:lnTo>
                    <a:pt x="744" y="610"/>
                  </a:lnTo>
                  <a:lnTo>
                    <a:pt x="754" y="580"/>
                  </a:lnTo>
                  <a:lnTo>
                    <a:pt x="753" y="563"/>
                  </a:lnTo>
                  <a:lnTo>
                    <a:pt x="772" y="548"/>
                  </a:lnTo>
                  <a:lnTo>
                    <a:pt x="792" y="554"/>
                  </a:lnTo>
                  <a:lnTo>
                    <a:pt x="792" y="539"/>
                  </a:lnTo>
                  <a:lnTo>
                    <a:pt x="777" y="538"/>
                  </a:lnTo>
                  <a:lnTo>
                    <a:pt x="756" y="507"/>
                  </a:lnTo>
                  <a:lnTo>
                    <a:pt x="780" y="500"/>
                  </a:lnTo>
                  <a:lnTo>
                    <a:pt x="787" y="483"/>
                  </a:lnTo>
                  <a:lnTo>
                    <a:pt x="777" y="468"/>
                  </a:lnTo>
                  <a:lnTo>
                    <a:pt x="773" y="450"/>
                  </a:lnTo>
                  <a:lnTo>
                    <a:pt x="754" y="442"/>
                  </a:lnTo>
                  <a:lnTo>
                    <a:pt x="753" y="430"/>
                  </a:lnTo>
                  <a:lnTo>
                    <a:pt x="754" y="405"/>
                  </a:lnTo>
                  <a:lnTo>
                    <a:pt x="744" y="386"/>
                  </a:lnTo>
                  <a:lnTo>
                    <a:pt x="723" y="400"/>
                  </a:lnTo>
                  <a:lnTo>
                    <a:pt x="718" y="392"/>
                  </a:lnTo>
                  <a:lnTo>
                    <a:pt x="723" y="365"/>
                  </a:lnTo>
                  <a:lnTo>
                    <a:pt x="734" y="361"/>
                  </a:lnTo>
                  <a:lnTo>
                    <a:pt x="745" y="368"/>
                  </a:lnTo>
                  <a:lnTo>
                    <a:pt x="750" y="337"/>
                  </a:lnTo>
                  <a:lnTo>
                    <a:pt x="718" y="334"/>
                  </a:lnTo>
                  <a:lnTo>
                    <a:pt x="720" y="320"/>
                  </a:lnTo>
                  <a:lnTo>
                    <a:pt x="742" y="332"/>
                  </a:lnTo>
                  <a:lnTo>
                    <a:pt x="744" y="315"/>
                  </a:lnTo>
                  <a:lnTo>
                    <a:pt x="721" y="300"/>
                  </a:lnTo>
                  <a:lnTo>
                    <a:pt x="711" y="288"/>
                  </a:lnTo>
                  <a:lnTo>
                    <a:pt x="733" y="262"/>
                  </a:lnTo>
                  <a:lnTo>
                    <a:pt x="744" y="236"/>
                  </a:lnTo>
                  <a:lnTo>
                    <a:pt x="733" y="235"/>
                  </a:lnTo>
                  <a:lnTo>
                    <a:pt x="694" y="258"/>
                  </a:lnTo>
                  <a:lnTo>
                    <a:pt x="705" y="240"/>
                  </a:lnTo>
                  <a:lnTo>
                    <a:pt x="683" y="242"/>
                  </a:lnTo>
                  <a:lnTo>
                    <a:pt x="701" y="226"/>
                  </a:lnTo>
                  <a:lnTo>
                    <a:pt x="674" y="233"/>
                  </a:lnTo>
                  <a:lnTo>
                    <a:pt x="672" y="214"/>
                  </a:lnTo>
                  <a:lnTo>
                    <a:pt x="699" y="208"/>
                  </a:lnTo>
                  <a:lnTo>
                    <a:pt x="677" y="203"/>
                  </a:lnTo>
                  <a:lnTo>
                    <a:pt x="682" y="189"/>
                  </a:lnTo>
                  <a:lnTo>
                    <a:pt x="676" y="162"/>
                  </a:lnTo>
                  <a:lnTo>
                    <a:pt x="661" y="175"/>
                  </a:lnTo>
                  <a:lnTo>
                    <a:pt x="632" y="172"/>
                  </a:lnTo>
                  <a:lnTo>
                    <a:pt x="619" y="154"/>
                  </a:lnTo>
                  <a:lnTo>
                    <a:pt x="621" y="148"/>
                  </a:lnTo>
                  <a:lnTo>
                    <a:pt x="630" y="145"/>
                  </a:lnTo>
                  <a:lnTo>
                    <a:pt x="628" y="131"/>
                  </a:lnTo>
                  <a:lnTo>
                    <a:pt x="605" y="109"/>
                  </a:lnTo>
                  <a:lnTo>
                    <a:pt x="627" y="98"/>
                  </a:lnTo>
                  <a:lnTo>
                    <a:pt x="608" y="87"/>
                  </a:lnTo>
                  <a:lnTo>
                    <a:pt x="591" y="92"/>
                  </a:lnTo>
                  <a:lnTo>
                    <a:pt x="583" y="102"/>
                  </a:lnTo>
                  <a:lnTo>
                    <a:pt x="579" y="86"/>
                  </a:lnTo>
                  <a:lnTo>
                    <a:pt x="547" y="89"/>
                  </a:lnTo>
                  <a:lnTo>
                    <a:pt x="553" y="70"/>
                  </a:lnTo>
                  <a:lnTo>
                    <a:pt x="567" y="60"/>
                  </a:lnTo>
                  <a:lnTo>
                    <a:pt x="561" y="39"/>
                  </a:lnTo>
                  <a:lnTo>
                    <a:pt x="577" y="28"/>
                  </a:lnTo>
                  <a:lnTo>
                    <a:pt x="573" y="25"/>
                  </a:lnTo>
                  <a:lnTo>
                    <a:pt x="552" y="23"/>
                  </a:lnTo>
                  <a:lnTo>
                    <a:pt x="531" y="12"/>
                  </a:lnTo>
                  <a:lnTo>
                    <a:pt x="540" y="8"/>
                  </a:lnTo>
                  <a:lnTo>
                    <a:pt x="539" y="0"/>
                  </a:lnTo>
                  <a:lnTo>
                    <a:pt x="553" y="12"/>
                  </a:lnTo>
                  <a:lnTo>
                    <a:pt x="558" y="2"/>
                  </a:lnTo>
                </a:path>
              </a:pathLst>
            </a:custGeom>
            <a:noFill/>
            <a:ln w="7938">
              <a:solidFill>
                <a:srgbClr val="7979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42" name="Freeform 6641">
              <a:extLst>
                <a:ext uri="{FF2B5EF4-FFF2-40B4-BE49-F238E27FC236}">
                  <a16:creationId xmlns:a16="http://schemas.microsoft.com/office/drawing/2014/main" id="{6C37F1F7-03D5-23E4-F31C-73A2146D91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1" y="2475"/>
              <a:ext cx="77" cy="49"/>
            </a:xfrm>
            <a:custGeom>
              <a:avLst/>
              <a:gdLst>
                <a:gd name="T0" fmla="*/ 0 w 309"/>
                <a:gd name="T1" fmla="*/ 0 h 195"/>
                <a:gd name="T2" fmla="*/ 23 w 309"/>
                <a:gd name="T3" fmla="*/ 17 h 195"/>
                <a:gd name="T4" fmla="*/ 53 w 309"/>
                <a:gd name="T5" fmla="*/ 43 h 195"/>
                <a:gd name="T6" fmla="*/ 77 w 309"/>
                <a:gd name="T7" fmla="*/ 83 h 195"/>
                <a:gd name="T8" fmla="*/ 121 w 309"/>
                <a:gd name="T9" fmla="*/ 77 h 195"/>
                <a:gd name="T10" fmla="*/ 129 w 309"/>
                <a:gd name="T11" fmla="*/ 87 h 195"/>
                <a:gd name="T12" fmla="*/ 137 w 309"/>
                <a:gd name="T13" fmla="*/ 79 h 195"/>
                <a:gd name="T14" fmla="*/ 143 w 309"/>
                <a:gd name="T15" fmla="*/ 89 h 195"/>
                <a:gd name="T16" fmla="*/ 159 w 309"/>
                <a:gd name="T17" fmla="*/ 83 h 195"/>
                <a:gd name="T18" fmla="*/ 159 w 309"/>
                <a:gd name="T19" fmla="*/ 97 h 195"/>
                <a:gd name="T20" fmla="*/ 168 w 309"/>
                <a:gd name="T21" fmla="*/ 103 h 195"/>
                <a:gd name="T22" fmla="*/ 179 w 309"/>
                <a:gd name="T23" fmla="*/ 89 h 195"/>
                <a:gd name="T24" fmla="*/ 191 w 309"/>
                <a:gd name="T25" fmla="*/ 92 h 195"/>
                <a:gd name="T26" fmla="*/ 194 w 309"/>
                <a:gd name="T27" fmla="*/ 110 h 195"/>
                <a:gd name="T28" fmla="*/ 207 w 309"/>
                <a:gd name="T29" fmla="*/ 95 h 195"/>
                <a:gd name="T30" fmla="*/ 214 w 309"/>
                <a:gd name="T31" fmla="*/ 95 h 195"/>
                <a:gd name="T32" fmla="*/ 225 w 309"/>
                <a:gd name="T33" fmla="*/ 102 h 195"/>
                <a:gd name="T34" fmla="*/ 220 w 309"/>
                <a:gd name="T35" fmla="*/ 66 h 195"/>
                <a:gd name="T36" fmla="*/ 244 w 309"/>
                <a:gd name="T37" fmla="*/ 63 h 195"/>
                <a:gd name="T38" fmla="*/ 263 w 309"/>
                <a:gd name="T39" fmla="*/ 49 h 195"/>
                <a:gd name="T40" fmla="*/ 269 w 309"/>
                <a:gd name="T41" fmla="*/ 75 h 195"/>
                <a:gd name="T42" fmla="*/ 258 w 309"/>
                <a:gd name="T43" fmla="*/ 84 h 195"/>
                <a:gd name="T44" fmla="*/ 275 w 309"/>
                <a:gd name="T45" fmla="*/ 87 h 195"/>
                <a:gd name="T46" fmla="*/ 277 w 309"/>
                <a:gd name="T47" fmla="*/ 97 h 195"/>
                <a:gd name="T48" fmla="*/ 260 w 309"/>
                <a:gd name="T49" fmla="*/ 106 h 195"/>
                <a:gd name="T50" fmla="*/ 260 w 309"/>
                <a:gd name="T51" fmla="*/ 127 h 195"/>
                <a:gd name="T52" fmla="*/ 273 w 309"/>
                <a:gd name="T53" fmla="*/ 127 h 195"/>
                <a:gd name="T54" fmla="*/ 287 w 309"/>
                <a:gd name="T55" fmla="*/ 142 h 195"/>
                <a:gd name="T56" fmla="*/ 280 w 309"/>
                <a:gd name="T57" fmla="*/ 142 h 195"/>
                <a:gd name="T58" fmla="*/ 287 w 309"/>
                <a:gd name="T59" fmla="*/ 152 h 195"/>
                <a:gd name="T60" fmla="*/ 296 w 309"/>
                <a:gd name="T61" fmla="*/ 144 h 195"/>
                <a:gd name="T62" fmla="*/ 287 w 309"/>
                <a:gd name="T63" fmla="*/ 164 h 195"/>
                <a:gd name="T64" fmla="*/ 296 w 309"/>
                <a:gd name="T65" fmla="*/ 193 h 195"/>
                <a:gd name="T66" fmla="*/ 309 w 309"/>
                <a:gd name="T67" fmla="*/ 195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09" h="195">
                  <a:moveTo>
                    <a:pt x="0" y="0"/>
                  </a:moveTo>
                  <a:lnTo>
                    <a:pt x="23" y="17"/>
                  </a:lnTo>
                  <a:lnTo>
                    <a:pt x="53" y="43"/>
                  </a:lnTo>
                  <a:lnTo>
                    <a:pt x="77" y="83"/>
                  </a:lnTo>
                  <a:lnTo>
                    <a:pt x="121" y="77"/>
                  </a:lnTo>
                  <a:lnTo>
                    <a:pt x="129" y="87"/>
                  </a:lnTo>
                  <a:lnTo>
                    <a:pt x="137" y="79"/>
                  </a:lnTo>
                  <a:lnTo>
                    <a:pt x="143" y="89"/>
                  </a:lnTo>
                  <a:lnTo>
                    <a:pt x="159" y="83"/>
                  </a:lnTo>
                  <a:lnTo>
                    <a:pt x="159" y="97"/>
                  </a:lnTo>
                  <a:lnTo>
                    <a:pt x="168" y="103"/>
                  </a:lnTo>
                  <a:lnTo>
                    <a:pt x="179" y="89"/>
                  </a:lnTo>
                  <a:lnTo>
                    <a:pt x="191" y="92"/>
                  </a:lnTo>
                  <a:lnTo>
                    <a:pt x="194" y="110"/>
                  </a:lnTo>
                  <a:lnTo>
                    <a:pt x="207" y="95"/>
                  </a:lnTo>
                  <a:lnTo>
                    <a:pt x="214" y="95"/>
                  </a:lnTo>
                  <a:lnTo>
                    <a:pt x="225" y="102"/>
                  </a:lnTo>
                  <a:lnTo>
                    <a:pt x="220" y="66"/>
                  </a:lnTo>
                  <a:lnTo>
                    <a:pt x="244" y="63"/>
                  </a:lnTo>
                  <a:lnTo>
                    <a:pt x="263" y="49"/>
                  </a:lnTo>
                  <a:lnTo>
                    <a:pt x="269" y="75"/>
                  </a:lnTo>
                  <a:lnTo>
                    <a:pt x="258" y="84"/>
                  </a:lnTo>
                  <a:lnTo>
                    <a:pt x="275" y="87"/>
                  </a:lnTo>
                  <a:lnTo>
                    <a:pt x="277" y="97"/>
                  </a:lnTo>
                  <a:lnTo>
                    <a:pt x="260" y="106"/>
                  </a:lnTo>
                  <a:lnTo>
                    <a:pt x="260" y="127"/>
                  </a:lnTo>
                  <a:lnTo>
                    <a:pt x="273" y="127"/>
                  </a:lnTo>
                  <a:lnTo>
                    <a:pt x="287" y="142"/>
                  </a:lnTo>
                  <a:lnTo>
                    <a:pt x="280" y="142"/>
                  </a:lnTo>
                  <a:lnTo>
                    <a:pt x="287" y="152"/>
                  </a:lnTo>
                  <a:lnTo>
                    <a:pt x="296" y="144"/>
                  </a:lnTo>
                  <a:lnTo>
                    <a:pt x="287" y="164"/>
                  </a:lnTo>
                  <a:lnTo>
                    <a:pt x="296" y="193"/>
                  </a:lnTo>
                  <a:lnTo>
                    <a:pt x="309" y="195"/>
                  </a:lnTo>
                </a:path>
              </a:pathLst>
            </a:custGeom>
            <a:noFill/>
            <a:ln w="7938">
              <a:solidFill>
                <a:srgbClr val="7979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43" name="Freeform 6642">
              <a:extLst>
                <a:ext uri="{FF2B5EF4-FFF2-40B4-BE49-F238E27FC236}">
                  <a16:creationId xmlns:a16="http://schemas.microsoft.com/office/drawing/2014/main" id="{2517DEAF-3270-0A30-90BA-71D561B519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6" y="2790"/>
              <a:ext cx="157" cy="220"/>
            </a:xfrm>
            <a:custGeom>
              <a:avLst/>
              <a:gdLst>
                <a:gd name="T0" fmla="*/ 160 w 627"/>
                <a:gd name="T1" fmla="*/ 230 h 879"/>
                <a:gd name="T2" fmla="*/ 138 w 627"/>
                <a:gd name="T3" fmla="*/ 255 h 879"/>
                <a:gd name="T4" fmla="*/ 103 w 627"/>
                <a:gd name="T5" fmla="*/ 276 h 879"/>
                <a:gd name="T6" fmla="*/ 75 w 627"/>
                <a:gd name="T7" fmla="*/ 301 h 879"/>
                <a:gd name="T8" fmla="*/ 51 w 627"/>
                <a:gd name="T9" fmla="*/ 346 h 879"/>
                <a:gd name="T10" fmla="*/ 78 w 627"/>
                <a:gd name="T11" fmla="*/ 399 h 879"/>
                <a:gd name="T12" fmla="*/ 82 w 627"/>
                <a:gd name="T13" fmla="*/ 426 h 879"/>
                <a:gd name="T14" fmla="*/ 85 w 627"/>
                <a:gd name="T15" fmla="*/ 511 h 879"/>
                <a:gd name="T16" fmla="*/ 106 w 627"/>
                <a:gd name="T17" fmla="*/ 545 h 879"/>
                <a:gd name="T18" fmla="*/ 91 w 627"/>
                <a:gd name="T19" fmla="*/ 597 h 879"/>
                <a:gd name="T20" fmla="*/ 54 w 627"/>
                <a:gd name="T21" fmla="*/ 630 h 879"/>
                <a:gd name="T22" fmla="*/ 34 w 627"/>
                <a:gd name="T23" fmla="*/ 665 h 879"/>
                <a:gd name="T24" fmla="*/ 13 w 627"/>
                <a:gd name="T25" fmla="*/ 702 h 879"/>
                <a:gd name="T26" fmla="*/ 0 w 627"/>
                <a:gd name="T27" fmla="*/ 731 h 879"/>
                <a:gd name="T28" fmla="*/ 5 w 627"/>
                <a:gd name="T29" fmla="*/ 760 h 879"/>
                <a:gd name="T30" fmla="*/ 34 w 627"/>
                <a:gd name="T31" fmla="*/ 790 h 879"/>
                <a:gd name="T32" fmla="*/ 8 w 627"/>
                <a:gd name="T33" fmla="*/ 829 h 879"/>
                <a:gd name="T34" fmla="*/ 18 w 627"/>
                <a:gd name="T35" fmla="*/ 860 h 879"/>
                <a:gd name="T36" fmla="*/ 30 w 627"/>
                <a:gd name="T37" fmla="*/ 867 h 879"/>
                <a:gd name="T38" fmla="*/ 71 w 627"/>
                <a:gd name="T39" fmla="*/ 863 h 879"/>
                <a:gd name="T40" fmla="*/ 137 w 627"/>
                <a:gd name="T41" fmla="*/ 879 h 879"/>
                <a:gd name="T42" fmla="*/ 166 w 627"/>
                <a:gd name="T43" fmla="*/ 867 h 879"/>
                <a:gd name="T44" fmla="*/ 174 w 627"/>
                <a:gd name="T45" fmla="*/ 851 h 879"/>
                <a:gd name="T46" fmla="*/ 188 w 627"/>
                <a:gd name="T47" fmla="*/ 834 h 879"/>
                <a:gd name="T48" fmla="*/ 255 w 627"/>
                <a:gd name="T49" fmla="*/ 798 h 879"/>
                <a:gd name="T50" fmla="*/ 288 w 627"/>
                <a:gd name="T51" fmla="*/ 767 h 879"/>
                <a:gd name="T52" fmla="*/ 297 w 627"/>
                <a:gd name="T53" fmla="*/ 717 h 879"/>
                <a:gd name="T54" fmla="*/ 324 w 627"/>
                <a:gd name="T55" fmla="*/ 668 h 879"/>
                <a:gd name="T56" fmla="*/ 359 w 627"/>
                <a:gd name="T57" fmla="*/ 628 h 879"/>
                <a:gd name="T58" fmla="*/ 364 w 627"/>
                <a:gd name="T59" fmla="*/ 597 h 879"/>
                <a:gd name="T60" fmla="*/ 371 w 627"/>
                <a:gd name="T61" fmla="*/ 563 h 879"/>
                <a:gd name="T62" fmla="*/ 363 w 627"/>
                <a:gd name="T63" fmla="*/ 553 h 879"/>
                <a:gd name="T64" fmla="*/ 391 w 627"/>
                <a:gd name="T65" fmla="*/ 513 h 879"/>
                <a:gd name="T66" fmla="*/ 458 w 627"/>
                <a:gd name="T67" fmla="*/ 438 h 879"/>
                <a:gd name="T68" fmla="*/ 475 w 627"/>
                <a:gd name="T69" fmla="*/ 416 h 879"/>
                <a:gd name="T70" fmla="*/ 522 w 627"/>
                <a:gd name="T71" fmla="*/ 354 h 879"/>
                <a:gd name="T72" fmla="*/ 563 w 627"/>
                <a:gd name="T73" fmla="*/ 307 h 879"/>
                <a:gd name="T74" fmla="*/ 580 w 627"/>
                <a:gd name="T75" fmla="*/ 276 h 879"/>
                <a:gd name="T76" fmla="*/ 627 w 627"/>
                <a:gd name="T77" fmla="*/ 200 h 879"/>
                <a:gd name="T78" fmla="*/ 604 w 627"/>
                <a:gd name="T79" fmla="*/ 136 h 879"/>
                <a:gd name="T80" fmla="*/ 582 w 627"/>
                <a:gd name="T81" fmla="*/ 97 h 879"/>
                <a:gd name="T82" fmla="*/ 516 w 627"/>
                <a:gd name="T83" fmla="*/ 85 h 879"/>
                <a:gd name="T84" fmla="*/ 505 w 627"/>
                <a:gd name="T85" fmla="*/ 148 h 879"/>
                <a:gd name="T86" fmla="*/ 462 w 627"/>
                <a:gd name="T87" fmla="*/ 163 h 879"/>
                <a:gd name="T88" fmla="*/ 496 w 627"/>
                <a:gd name="T89" fmla="*/ 142 h 879"/>
                <a:gd name="T90" fmla="*/ 512 w 627"/>
                <a:gd name="T91" fmla="*/ 123 h 879"/>
                <a:gd name="T92" fmla="*/ 495 w 627"/>
                <a:gd name="T93" fmla="*/ 69 h 879"/>
                <a:gd name="T94" fmla="*/ 463 w 627"/>
                <a:gd name="T95" fmla="*/ 20 h 879"/>
                <a:gd name="T96" fmla="*/ 429 w 627"/>
                <a:gd name="T97" fmla="*/ 30 h 879"/>
                <a:gd name="T98" fmla="*/ 412 w 627"/>
                <a:gd name="T99" fmla="*/ 66 h 879"/>
                <a:gd name="T100" fmla="*/ 424 w 627"/>
                <a:gd name="T101" fmla="*/ 79 h 879"/>
                <a:gd name="T102" fmla="*/ 423 w 627"/>
                <a:gd name="T103" fmla="*/ 102 h 879"/>
                <a:gd name="T104" fmla="*/ 424 w 627"/>
                <a:gd name="T105" fmla="*/ 121 h 879"/>
                <a:gd name="T106" fmla="*/ 407 w 627"/>
                <a:gd name="T107" fmla="*/ 136 h 879"/>
                <a:gd name="T108" fmla="*/ 385 w 627"/>
                <a:gd name="T109" fmla="*/ 139 h 879"/>
                <a:gd name="T110" fmla="*/ 373 w 627"/>
                <a:gd name="T111" fmla="*/ 159 h 879"/>
                <a:gd name="T112" fmla="*/ 348 w 627"/>
                <a:gd name="T113" fmla="*/ 180 h 879"/>
                <a:gd name="T114" fmla="*/ 294 w 627"/>
                <a:gd name="T115" fmla="*/ 197 h 879"/>
                <a:gd name="T116" fmla="*/ 275 w 627"/>
                <a:gd name="T117" fmla="*/ 228 h 879"/>
                <a:gd name="T118" fmla="*/ 242 w 627"/>
                <a:gd name="T119" fmla="*/ 235 h 879"/>
                <a:gd name="T120" fmla="*/ 206 w 627"/>
                <a:gd name="T121" fmla="*/ 217 h 8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627" h="879">
                  <a:moveTo>
                    <a:pt x="192" y="208"/>
                  </a:moveTo>
                  <a:lnTo>
                    <a:pt x="187" y="208"/>
                  </a:lnTo>
                  <a:lnTo>
                    <a:pt x="180" y="211"/>
                  </a:lnTo>
                  <a:lnTo>
                    <a:pt x="176" y="218"/>
                  </a:lnTo>
                  <a:lnTo>
                    <a:pt x="173" y="218"/>
                  </a:lnTo>
                  <a:lnTo>
                    <a:pt x="168" y="222"/>
                  </a:lnTo>
                  <a:lnTo>
                    <a:pt x="166" y="222"/>
                  </a:lnTo>
                  <a:lnTo>
                    <a:pt x="161" y="225"/>
                  </a:lnTo>
                  <a:lnTo>
                    <a:pt x="160" y="230"/>
                  </a:lnTo>
                  <a:lnTo>
                    <a:pt x="158" y="232"/>
                  </a:lnTo>
                  <a:lnTo>
                    <a:pt x="156" y="232"/>
                  </a:lnTo>
                  <a:lnTo>
                    <a:pt x="155" y="238"/>
                  </a:lnTo>
                  <a:lnTo>
                    <a:pt x="151" y="239"/>
                  </a:lnTo>
                  <a:lnTo>
                    <a:pt x="155" y="242"/>
                  </a:lnTo>
                  <a:lnTo>
                    <a:pt x="151" y="244"/>
                  </a:lnTo>
                  <a:lnTo>
                    <a:pt x="151" y="252"/>
                  </a:lnTo>
                  <a:lnTo>
                    <a:pt x="144" y="255"/>
                  </a:lnTo>
                  <a:lnTo>
                    <a:pt x="138" y="255"/>
                  </a:lnTo>
                  <a:lnTo>
                    <a:pt x="134" y="258"/>
                  </a:lnTo>
                  <a:lnTo>
                    <a:pt x="130" y="266"/>
                  </a:lnTo>
                  <a:lnTo>
                    <a:pt x="124" y="269"/>
                  </a:lnTo>
                  <a:lnTo>
                    <a:pt x="117" y="270"/>
                  </a:lnTo>
                  <a:lnTo>
                    <a:pt x="112" y="276"/>
                  </a:lnTo>
                  <a:lnTo>
                    <a:pt x="112" y="279"/>
                  </a:lnTo>
                  <a:lnTo>
                    <a:pt x="109" y="280"/>
                  </a:lnTo>
                  <a:lnTo>
                    <a:pt x="106" y="276"/>
                  </a:lnTo>
                  <a:lnTo>
                    <a:pt x="103" y="276"/>
                  </a:lnTo>
                  <a:lnTo>
                    <a:pt x="101" y="281"/>
                  </a:lnTo>
                  <a:lnTo>
                    <a:pt x="97" y="285"/>
                  </a:lnTo>
                  <a:lnTo>
                    <a:pt x="92" y="282"/>
                  </a:lnTo>
                  <a:lnTo>
                    <a:pt x="78" y="294"/>
                  </a:lnTo>
                  <a:lnTo>
                    <a:pt x="73" y="296"/>
                  </a:lnTo>
                  <a:lnTo>
                    <a:pt x="70" y="298"/>
                  </a:lnTo>
                  <a:lnTo>
                    <a:pt x="71" y="301"/>
                  </a:lnTo>
                  <a:lnTo>
                    <a:pt x="72" y="302"/>
                  </a:lnTo>
                  <a:lnTo>
                    <a:pt x="75" y="301"/>
                  </a:lnTo>
                  <a:lnTo>
                    <a:pt x="79" y="305"/>
                  </a:lnTo>
                  <a:lnTo>
                    <a:pt x="78" y="313"/>
                  </a:lnTo>
                  <a:lnTo>
                    <a:pt x="66" y="314"/>
                  </a:lnTo>
                  <a:lnTo>
                    <a:pt x="55" y="325"/>
                  </a:lnTo>
                  <a:lnTo>
                    <a:pt x="54" y="329"/>
                  </a:lnTo>
                  <a:lnTo>
                    <a:pt x="45" y="330"/>
                  </a:lnTo>
                  <a:lnTo>
                    <a:pt x="41" y="334"/>
                  </a:lnTo>
                  <a:lnTo>
                    <a:pt x="47" y="340"/>
                  </a:lnTo>
                  <a:lnTo>
                    <a:pt x="51" y="346"/>
                  </a:lnTo>
                  <a:lnTo>
                    <a:pt x="56" y="346"/>
                  </a:lnTo>
                  <a:lnTo>
                    <a:pt x="61" y="348"/>
                  </a:lnTo>
                  <a:lnTo>
                    <a:pt x="62" y="355"/>
                  </a:lnTo>
                  <a:lnTo>
                    <a:pt x="70" y="364"/>
                  </a:lnTo>
                  <a:lnTo>
                    <a:pt x="76" y="370"/>
                  </a:lnTo>
                  <a:lnTo>
                    <a:pt x="78" y="378"/>
                  </a:lnTo>
                  <a:lnTo>
                    <a:pt x="79" y="391"/>
                  </a:lnTo>
                  <a:lnTo>
                    <a:pt x="75" y="395"/>
                  </a:lnTo>
                  <a:lnTo>
                    <a:pt x="78" y="399"/>
                  </a:lnTo>
                  <a:lnTo>
                    <a:pt x="83" y="400"/>
                  </a:lnTo>
                  <a:lnTo>
                    <a:pt x="87" y="396"/>
                  </a:lnTo>
                  <a:lnTo>
                    <a:pt x="91" y="396"/>
                  </a:lnTo>
                  <a:lnTo>
                    <a:pt x="94" y="399"/>
                  </a:lnTo>
                  <a:lnTo>
                    <a:pt x="89" y="406"/>
                  </a:lnTo>
                  <a:lnTo>
                    <a:pt x="91" y="412"/>
                  </a:lnTo>
                  <a:lnTo>
                    <a:pt x="91" y="418"/>
                  </a:lnTo>
                  <a:lnTo>
                    <a:pt x="87" y="425"/>
                  </a:lnTo>
                  <a:lnTo>
                    <a:pt x="82" y="426"/>
                  </a:lnTo>
                  <a:lnTo>
                    <a:pt x="74" y="442"/>
                  </a:lnTo>
                  <a:lnTo>
                    <a:pt x="80" y="447"/>
                  </a:lnTo>
                  <a:lnTo>
                    <a:pt x="82" y="456"/>
                  </a:lnTo>
                  <a:lnTo>
                    <a:pt x="66" y="463"/>
                  </a:lnTo>
                  <a:lnTo>
                    <a:pt x="66" y="473"/>
                  </a:lnTo>
                  <a:lnTo>
                    <a:pt x="70" y="484"/>
                  </a:lnTo>
                  <a:lnTo>
                    <a:pt x="62" y="496"/>
                  </a:lnTo>
                  <a:lnTo>
                    <a:pt x="74" y="510"/>
                  </a:lnTo>
                  <a:lnTo>
                    <a:pt x="85" y="511"/>
                  </a:lnTo>
                  <a:lnTo>
                    <a:pt x="85" y="518"/>
                  </a:lnTo>
                  <a:lnTo>
                    <a:pt x="89" y="522"/>
                  </a:lnTo>
                  <a:lnTo>
                    <a:pt x="89" y="529"/>
                  </a:lnTo>
                  <a:lnTo>
                    <a:pt x="92" y="533"/>
                  </a:lnTo>
                  <a:lnTo>
                    <a:pt x="96" y="533"/>
                  </a:lnTo>
                  <a:lnTo>
                    <a:pt x="97" y="529"/>
                  </a:lnTo>
                  <a:lnTo>
                    <a:pt x="105" y="535"/>
                  </a:lnTo>
                  <a:lnTo>
                    <a:pt x="106" y="540"/>
                  </a:lnTo>
                  <a:lnTo>
                    <a:pt x="106" y="545"/>
                  </a:lnTo>
                  <a:lnTo>
                    <a:pt x="105" y="555"/>
                  </a:lnTo>
                  <a:lnTo>
                    <a:pt x="98" y="562"/>
                  </a:lnTo>
                  <a:lnTo>
                    <a:pt x="94" y="570"/>
                  </a:lnTo>
                  <a:lnTo>
                    <a:pt x="92" y="578"/>
                  </a:lnTo>
                  <a:lnTo>
                    <a:pt x="94" y="588"/>
                  </a:lnTo>
                  <a:lnTo>
                    <a:pt x="97" y="590"/>
                  </a:lnTo>
                  <a:lnTo>
                    <a:pt x="96" y="595"/>
                  </a:lnTo>
                  <a:lnTo>
                    <a:pt x="94" y="598"/>
                  </a:lnTo>
                  <a:lnTo>
                    <a:pt x="91" y="597"/>
                  </a:lnTo>
                  <a:lnTo>
                    <a:pt x="87" y="598"/>
                  </a:lnTo>
                  <a:lnTo>
                    <a:pt x="83" y="602"/>
                  </a:lnTo>
                  <a:lnTo>
                    <a:pt x="83" y="605"/>
                  </a:lnTo>
                  <a:lnTo>
                    <a:pt x="79" y="609"/>
                  </a:lnTo>
                  <a:lnTo>
                    <a:pt x="70" y="611"/>
                  </a:lnTo>
                  <a:lnTo>
                    <a:pt x="62" y="615"/>
                  </a:lnTo>
                  <a:lnTo>
                    <a:pt x="59" y="621"/>
                  </a:lnTo>
                  <a:lnTo>
                    <a:pt x="58" y="627"/>
                  </a:lnTo>
                  <a:lnTo>
                    <a:pt x="54" y="630"/>
                  </a:lnTo>
                  <a:lnTo>
                    <a:pt x="50" y="638"/>
                  </a:lnTo>
                  <a:lnTo>
                    <a:pt x="45" y="641"/>
                  </a:lnTo>
                  <a:lnTo>
                    <a:pt x="44" y="645"/>
                  </a:lnTo>
                  <a:lnTo>
                    <a:pt x="44" y="650"/>
                  </a:lnTo>
                  <a:lnTo>
                    <a:pt x="47" y="655"/>
                  </a:lnTo>
                  <a:lnTo>
                    <a:pt x="47" y="658"/>
                  </a:lnTo>
                  <a:lnTo>
                    <a:pt x="43" y="661"/>
                  </a:lnTo>
                  <a:lnTo>
                    <a:pt x="39" y="661"/>
                  </a:lnTo>
                  <a:lnTo>
                    <a:pt x="34" y="665"/>
                  </a:lnTo>
                  <a:lnTo>
                    <a:pt x="34" y="669"/>
                  </a:lnTo>
                  <a:lnTo>
                    <a:pt x="25" y="675"/>
                  </a:lnTo>
                  <a:lnTo>
                    <a:pt x="21" y="682"/>
                  </a:lnTo>
                  <a:lnTo>
                    <a:pt x="21" y="685"/>
                  </a:lnTo>
                  <a:lnTo>
                    <a:pt x="24" y="688"/>
                  </a:lnTo>
                  <a:lnTo>
                    <a:pt x="24" y="692"/>
                  </a:lnTo>
                  <a:lnTo>
                    <a:pt x="23" y="694"/>
                  </a:lnTo>
                  <a:lnTo>
                    <a:pt x="15" y="694"/>
                  </a:lnTo>
                  <a:lnTo>
                    <a:pt x="13" y="702"/>
                  </a:lnTo>
                  <a:lnTo>
                    <a:pt x="15" y="704"/>
                  </a:lnTo>
                  <a:lnTo>
                    <a:pt x="15" y="708"/>
                  </a:lnTo>
                  <a:lnTo>
                    <a:pt x="10" y="713"/>
                  </a:lnTo>
                  <a:lnTo>
                    <a:pt x="10" y="717"/>
                  </a:lnTo>
                  <a:lnTo>
                    <a:pt x="17" y="723"/>
                  </a:lnTo>
                  <a:lnTo>
                    <a:pt x="14" y="725"/>
                  </a:lnTo>
                  <a:lnTo>
                    <a:pt x="7" y="727"/>
                  </a:lnTo>
                  <a:lnTo>
                    <a:pt x="3" y="728"/>
                  </a:lnTo>
                  <a:lnTo>
                    <a:pt x="0" y="731"/>
                  </a:lnTo>
                  <a:lnTo>
                    <a:pt x="4" y="736"/>
                  </a:lnTo>
                  <a:lnTo>
                    <a:pt x="5" y="739"/>
                  </a:lnTo>
                  <a:lnTo>
                    <a:pt x="10" y="739"/>
                  </a:lnTo>
                  <a:lnTo>
                    <a:pt x="13" y="744"/>
                  </a:lnTo>
                  <a:lnTo>
                    <a:pt x="13" y="748"/>
                  </a:lnTo>
                  <a:lnTo>
                    <a:pt x="10" y="753"/>
                  </a:lnTo>
                  <a:lnTo>
                    <a:pt x="7" y="755"/>
                  </a:lnTo>
                  <a:lnTo>
                    <a:pt x="4" y="757"/>
                  </a:lnTo>
                  <a:lnTo>
                    <a:pt x="5" y="760"/>
                  </a:lnTo>
                  <a:lnTo>
                    <a:pt x="7" y="763"/>
                  </a:lnTo>
                  <a:lnTo>
                    <a:pt x="8" y="772"/>
                  </a:lnTo>
                  <a:lnTo>
                    <a:pt x="13" y="771"/>
                  </a:lnTo>
                  <a:lnTo>
                    <a:pt x="18" y="775"/>
                  </a:lnTo>
                  <a:lnTo>
                    <a:pt x="24" y="784"/>
                  </a:lnTo>
                  <a:lnTo>
                    <a:pt x="37" y="786"/>
                  </a:lnTo>
                  <a:lnTo>
                    <a:pt x="39" y="787"/>
                  </a:lnTo>
                  <a:lnTo>
                    <a:pt x="37" y="789"/>
                  </a:lnTo>
                  <a:lnTo>
                    <a:pt x="34" y="790"/>
                  </a:lnTo>
                  <a:lnTo>
                    <a:pt x="30" y="794"/>
                  </a:lnTo>
                  <a:lnTo>
                    <a:pt x="30" y="797"/>
                  </a:lnTo>
                  <a:lnTo>
                    <a:pt x="25" y="803"/>
                  </a:lnTo>
                  <a:lnTo>
                    <a:pt x="18" y="808"/>
                  </a:lnTo>
                  <a:lnTo>
                    <a:pt x="18" y="818"/>
                  </a:lnTo>
                  <a:lnTo>
                    <a:pt x="14" y="822"/>
                  </a:lnTo>
                  <a:lnTo>
                    <a:pt x="7" y="826"/>
                  </a:lnTo>
                  <a:lnTo>
                    <a:pt x="7" y="827"/>
                  </a:lnTo>
                  <a:lnTo>
                    <a:pt x="8" y="829"/>
                  </a:lnTo>
                  <a:lnTo>
                    <a:pt x="10" y="829"/>
                  </a:lnTo>
                  <a:lnTo>
                    <a:pt x="24" y="831"/>
                  </a:lnTo>
                  <a:lnTo>
                    <a:pt x="30" y="834"/>
                  </a:lnTo>
                  <a:lnTo>
                    <a:pt x="32" y="836"/>
                  </a:lnTo>
                  <a:lnTo>
                    <a:pt x="32" y="837"/>
                  </a:lnTo>
                  <a:lnTo>
                    <a:pt x="23" y="853"/>
                  </a:lnTo>
                  <a:lnTo>
                    <a:pt x="21" y="855"/>
                  </a:lnTo>
                  <a:lnTo>
                    <a:pt x="21" y="857"/>
                  </a:lnTo>
                  <a:lnTo>
                    <a:pt x="18" y="860"/>
                  </a:lnTo>
                  <a:lnTo>
                    <a:pt x="17" y="862"/>
                  </a:lnTo>
                  <a:lnTo>
                    <a:pt x="16" y="865"/>
                  </a:lnTo>
                  <a:lnTo>
                    <a:pt x="17" y="866"/>
                  </a:lnTo>
                  <a:lnTo>
                    <a:pt x="17" y="867"/>
                  </a:lnTo>
                  <a:lnTo>
                    <a:pt x="19" y="867"/>
                  </a:lnTo>
                  <a:lnTo>
                    <a:pt x="20" y="868"/>
                  </a:lnTo>
                  <a:lnTo>
                    <a:pt x="23" y="868"/>
                  </a:lnTo>
                  <a:lnTo>
                    <a:pt x="25" y="867"/>
                  </a:lnTo>
                  <a:lnTo>
                    <a:pt x="30" y="867"/>
                  </a:lnTo>
                  <a:lnTo>
                    <a:pt x="32" y="865"/>
                  </a:lnTo>
                  <a:lnTo>
                    <a:pt x="35" y="863"/>
                  </a:lnTo>
                  <a:lnTo>
                    <a:pt x="37" y="862"/>
                  </a:lnTo>
                  <a:lnTo>
                    <a:pt x="41" y="860"/>
                  </a:lnTo>
                  <a:lnTo>
                    <a:pt x="44" y="860"/>
                  </a:lnTo>
                  <a:lnTo>
                    <a:pt x="55" y="865"/>
                  </a:lnTo>
                  <a:lnTo>
                    <a:pt x="64" y="865"/>
                  </a:lnTo>
                  <a:lnTo>
                    <a:pt x="70" y="863"/>
                  </a:lnTo>
                  <a:lnTo>
                    <a:pt x="71" y="863"/>
                  </a:lnTo>
                  <a:lnTo>
                    <a:pt x="79" y="861"/>
                  </a:lnTo>
                  <a:lnTo>
                    <a:pt x="83" y="861"/>
                  </a:lnTo>
                  <a:lnTo>
                    <a:pt x="87" y="858"/>
                  </a:lnTo>
                  <a:lnTo>
                    <a:pt x="96" y="858"/>
                  </a:lnTo>
                  <a:lnTo>
                    <a:pt x="96" y="860"/>
                  </a:lnTo>
                  <a:lnTo>
                    <a:pt x="103" y="864"/>
                  </a:lnTo>
                  <a:lnTo>
                    <a:pt x="105" y="865"/>
                  </a:lnTo>
                  <a:lnTo>
                    <a:pt x="123" y="879"/>
                  </a:lnTo>
                  <a:lnTo>
                    <a:pt x="137" y="879"/>
                  </a:lnTo>
                  <a:lnTo>
                    <a:pt x="137" y="877"/>
                  </a:lnTo>
                  <a:lnTo>
                    <a:pt x="138" y="877"/>
                  </a:lnTo>
                  <a:lnTo>
                    <a:pt x="147" y="867"/>
                  </a:lnTo>
                  <a:lnTo>
                    <a:pt x="151" y="867"/>
                  </a:lnTo>
                  <a:lnTo>
                    <a:pt x="153" y="868"/>
                  </a:lnTo>
                  <a:lnTo>
                    <a:pt x="154" y="869"/>
                  </a:lnTo>
                  <a:lnTo>
                    <a:pt x="161" y="869"/>
                  </a:lnTo>
                  <a:lnTo>
                    <a:pt x="164" y="868"/>
                  </a:lnTo>
                  <a:lnTo>
                    <a:pt x="166" y="867"/>
                  </a:lnTo>
                  <a:lnTo>
                    <a:pt x="168" y="865"/>
                  </a:lnTo>
                  <a:lnTo>
                    <a:pt x="169" y="865"/>
                  </a:lnTo>
                  <a:lnTo>
                    <a:pt x="171" y="860"/>
                  </a:lnTo>
                  <a:lnTo>
                    <a:pt x="171" y="858"/>
                  </a:lnTo>
                  <a:lnTo>
                    <a:pt x="172" y="858"/>
                  </a:lnTo>
                  <a:lnTo>
                    <a:pt x="172" y="857"/>
                  </a:lnTo>
                  <a:lnTo>
                    <a:pt x="173" y="857"/>
                  </a:lnTo>
                  <a:lnTo>
                    <a:pt x="173" y="853"/>
                  </a:lnTo>
                  <a:lnTo>
                    <a:pt x="174" y="851"/>
                  </a:lnTo>
                  <a:lnTo>
                    <a:pt x="178" y="847"/>
                  </a:lnTo>
                  <a:lnTo>
                    <a:pt x="181" y="847"/>
                  </a:lnTo>
                  <a:lnTo>
                    <a:pt x="182" y="846"/>
                  </a:lnTo>
                  <a:lnTo>
                    <a:pt x="183" y="845"/>
                  </a:lnTo>
                  <a:lnTo>
                    <a:pt x="183" y="841"/>
                  </a:lnTo>
                  <a:lnTo>
                    <a:pt x="184" y="838"/>
                  </a:lnTo>
                  <a:lnTo>
                    <a:pt x="185" y="836"/>
                  </a:lnTo>
                  <a:lnTo>
                    <a:pt x="187" y="835"/>
                  </a:lnTo>
                  <a:lnTo>
                    <a:pt x="188" y="834"/>
                  </a:lnTo>
                  <a:lnTo>
                    <a:pt x="199" y="831"/>
                  </a:lnTo>
                  <a:lnTo>
                    <a:pt x="223" y="822"/>
                  </a:lnTo>
                  <a:lnTo>
                    <a:pt x="239" y="822"/>
                  </a:lnTo>
                  <a:lnTo>
                    <a:pt x="240" y="820"/>
                  </a:lnTo>
                  <a:lnTo>
                    <a:pt x="242" y="819"/>
                  </a:lnTo>
                  <a:lnTo>
                    <a:pt x="242" y="816"/>
                  </a:lnTo>
                  <a:lnTo>
                    <a:pt x="251" y="806"/>
                  </a:lnTo>
                  <a:lnTo>
                    <a:pt x="253" y="803"/>
                  </a:lnTo>
                  <a:lnTo>
                    <a:pt x="255" y="798"/>
                  </a:lnTo>
                  <a:lnTo>
                    <a:pt x="258" y="794"/>
                  </a:lnTo>
                  <a:lnTo>
                    <a:pt x="264" y="790"/>
                  </a:lnTo>
                  <a:lnTo>
                    <a:pt x="265" y="790"/>
                  </a:lnTo>
                  <a:lnTo>
                    <a:pt x="266" y="789"/>
                  </a:lnTo>
                  <a:lnTo>
                    <a:pt x="270" y="789"/>
                  </a:lnTo>
                  <a:lnTo>
                    <a:pt x="271" y="786"/>
                  </a:lnTo>
                  <a:lnTo>
                    <a:pt x="271" y="781"/>
                  </a:lnTo>
                  <a:lnTo>
                    <a:pt x="272" y="778"/>
                  </a:lnTo>
                  <a:lnTo>
                    <a:pt x="288" y="767"/>
                  </a:lnTo>
                  <a:lnTo>
                    <a:pt x="294" y="759"/>
                  </a:lnTo>
                  <a:lnTo>
                    <a:pt x="294" y="747"/>
                  </a:lnTo>
                  <a:lnTo>
                    <a:pt x="297" y="742"/>
                  </a:lnTo>
                  <a:lnTo>
                    <a:pt x="298" y="740"/>
                  </a:lnTo>
                  <a:lnTo>
                    <a:pt x="298" y="736"/>
                  </a:lnTo>
                  <a:lnTo>
                    <a:pt x="293" y="728"/>
                  </a:lnTo>
                  <a:lnTo>
                    <a:pt x="293" y="724"/>
                  </a:lnTo>
                  <a:lnTo>
                    <a:pt x="294" y="717"/>
                  </a:lnTo>
                  <a:lnTo>
                    <a:pt x="297" y="717"/>
                  </a:lnTo>
                  <a:lnTo>
                    <a:pt x="297" y="716"/>
                  </a:lnTo>
                  <a:lnTo>
                    <a:pt x="299" y="716"/>
                  </a:lnTo>
                  <a:lnTo>
                    <a:pt x="313" y="713"/>
                  </a:lnTo>
                  <a:lnTo>
                    <a:pt x="316" y="693"/>
                  </a:lnTo>
                  <a:lnTo>
                    <a:pt x="317" y="692"/>
                  </a:lnTo>
                  <a:lnTo>
                    <a:pt x="318" y="688"/>
                  </a:lnTo>
                  <a:lnTo>
                    <a:pt x="318" y="682"/>
                  </a:lnTo>
                  <a:lnTo>
                    <a:pt x="320" y="675"/>
                  </a:lnTo>
                  <a:lnTo>
                    <a:pt x="324" y="668"/>
                  </a:lnTo>
                  <a:lnTo>
                    <a:pt x="324" y="666"/>
                  </a:lnTo>
                  <a:lnTo>
                    <a:pt x="324" y="664"/>
                  </a:lnTo>
                  <a:lnTo>
                    <a:pt x="326" y="661"/>
                  </a:lnTo>
                  <a:lnTo>
                    <a:pt x="326" y="660"/>
                  </a:lnTo>
                  <a:lnTo>
                    <a:pt x="332" y="654"/>
                  </a:lnTo>
                  <a:lnTo>
                    <a:pt x="332" y="648"/>
                  </a:lnTo>
                  <a:lnTo>
                    <a:pt x="341" y="639"/>
                  </a:lnTo>
                  <a:lnTo>
                    <a:pt x="341" y="638"/>
                  </a:lnTo>
                  <a:lnTo>
                    <a:pt x="359" y="628"/>
                  </a:lnTo>
                  <a:lnTo>
                    <a:pt x="361" y="626"/>
                  </a:lnTo>
                  <a:lnTo>
                    <a:pt x="361" y="623"/>
                  </a:lnTo>
                  <a:lnTo>
                    <a:pt x="359" y="623"/>
                  </a:lnTo>
                  <a:lnTo>
                    <a:pt x="349" y="615"/>
                  </a:lnTo>
                  <a:lnTo>
                    <a:pt x="352" y="614"/>
                  </a:lnTo>
                  <a:lnTo>
                    <a:pt x="353" y="609"/>
                  </a:lnTo>
                  <a:lnTo>
                    <a:pt x="357" y="606"/>
                  </a:lnTo>
                  <a:lnTo>
                    <a:pt x="358" y="605"/>
                  </a:lnTo>
                  <a:lnTo>
                    <a:pt x="364" y="597"/>
                  </a:lnTo>
                  <a:lnTo>
                    <a:pt x="368" y="595"/>
                  </a:lnTo>
                  <a:lnTo>
                    <a:pt x="368" y="593"/>
                  </a:lnTo>
                  <a:lnTo>
                    <a:pt x="373" y="589"/>
                  </a:lnTo>
                  <a:lnTo>
                    <a:pt x="381" y="575"/>
                  </a:lnTo>
                  <a:lnTo>
                    <a:pt x="381" y="573"/>
                  </a:lnTo>
                  <a:lnTo>
                    <a:pt x="380" y="568"/>
                  </a:lnTo>
                  <a:lnTo>
                    <a:pt x="379" y="565"/>
                  </a:lnTo>
                  <a:lnTo>
                    <a:pt x="374" y="563"/>
                  </a:lnTo>
                  <a:lnTo>
                    <a:pt x="371" y="563"/>
                  </a:lnTo>
                  <a:lnTo>
                    <a:pt x="370" y="565"/>
                  </a:lnTo>
                  <a:lnTo>
                    <a:pt x="370" y="566"/>
                  </a:lnTo>
                  <a:lnTo>
                    <a:pt x="368" y="566"/>
                  </a:lnTo>
                  <a:lnTo>
                    <a:pt x="368" y="568"/>
                  </a:lnTo>
                  <a:lnTo>
                    <a:pt x="366" y="568"/>
                  </a:lnTo>
                  <a:lnTo>
                    <a:pt x="365" y="570"/>
                  </a:lnTo>
                  <a:lnTo>
                    <a:pt x="363" y="570"/>
                  </a:lnTo>
                  <a:lnTo>
                    <a:pt x="362" y="568"/>
                  </a:lnTo>
                  <a:lnTo>
                    <a:pt x="363" y="553"/>
                  </a:lnTo>
                  <a:lnTo>
                    <a:pt x="368" y="545"/>
                  </a:lnTo>
                  <a:lnTo>
                    <a:pt x="379" y="535"/>
                  </a:lnTo>
                  <a:lnTo>
                    <a:pt x="379" y="534"/>
                  </a:lnTo>
                  <a:lnTo>
                    <a:pt x="380" y="533"/>
                  </a:lnTo>
                  <a:lnTo>
                    <a:pt x="381" y="529"/>
                  </a:lnTo>
                  <a:lnTo>
                    <a:pt x="381" y="520"/>
                  </a:lnTo>
                  <a:lnTo>
                    <a:pt x="384" y="518"/>
                  </a:lnTo>
                  <a:lnTo>
                    <a:pt x="387" y="516"/>
                  </a:lnTo>
                  <a:lnTo>
                    <a:pt x="391" y="513"/>
                  </a:lnTo>
                  <a:lnTo>
                    <a:pt x="395" y="511"/>
                  </a:lnTo>
                  <a:lnTo>
                    <a:pt x="395" y="510"/>
                  </a:lnTo>
                  <a:lnTo>
                    <a:pt x="407" y="507"/>
                  </a:lnTo>
                  <a:lnTo>
                    <a:pt x="413" y="502"/>
                  </a:lnTo>
                  <a:lnTo>
                    <a:pt x="444" y="462"/>
                  </a:lnTo>
                  <a:lnTo>
                    <a:pt x="447" y="455"/>
                  </a:lnTo>
                  <a:lnTo>
                    <a:pt x="448" y="451"/>
                  </a:lnTo>
                  <a:lnTo>
                    <a:pt x="456" y="439"/>
                  </a:lnTo>
                  <a:lnTo>
                    <a:pt x="458" y="438"/>
                  </a:lnTo>
                  <a:lnTo>
                    <a:pt x="459" y="436"/>
                  </a:lnTo>
                  <a:lnTo>
                    <a:pt x="461" y="436"/>
                  </a:lnTo>
                  <a:lnTo>
                    <a:pt x="462" y="436"/>
                  </a:lnTo>
                  <a:lnTo>
                    <a:pt x="463" y="435"/>
                  </a:lnTo>
                  <a:lnTo>
                    <a:pt x="466" y="434"/>
                  </a:lnTo>
                  <a:lnTo>
                    <a:pt x="466" y="433"/>
                  </a:lnTo>
                  <a:lnTo>
                    <a:pt x="468" y="431"/>
                  </a:lnTo>
                  <a:lnTo>
                    <a:pt x="469" y="425"/>
                  </a:lnTo>
                  <a:lnTo>
                    <a:pt x="475" y="416"/>
                  </a:lnTo>
                  <a:lnTo>
                    <a:pt x="475" y="414"/>
                  </a:lnTo>
                  <a:lnTo>
                    <a:pt x="478" y="412"/>
                  </a:lnTo>
                  <a:lnTo>
                    <a:pt x="478" y="411"/>
                  </a:lnTo>
                  <a:lnTo>
                    <a:pt x="478" y="410"/>
                  </a:lnTo>
                  <a:lnTo>
                    <a:pt x="491" y="395"/>
                  </a:lnTo>
                  <a:lnTo>
                    <a:pt x="491" y="374"/>
                  </a:lnTo>
                  <a:lnTo>
                    <a:pt x="497" y="365"/>
                  </a:lnTo>
                  <a:lnTo>
                    <a:pt x="502" y="362"/>
                  </a:lnTo>
                  <a:lnTo>
                    <a:pt x="522" y="354"/>
                  </a:lnTo>
                  <a:lnTo>
                    <a:pt x="523" y="334"/>
                  </a:lnTo>
                  <a:lnTo>
                    <a:pt x="525" y="332"/>
                  </a:lnTo>
                  <a:lnTo>
                    <a:pt x="541" y="325"/>
                  </a:lnTo>
                  <a:lnTo>
                    <a:pt x="545" y="321"/>
                  </a:lnTo>
                  <a:lnTo>
                    <a:pt x="551" y="315"/>
                  </a:lnTo>
                  <a:lnTo>
                    <a:pt x="560" y="309"/>
                  </a:lnTo>
                  <a:lnTo>
                    <a:pt x="560" y="308"/>
                  </a:lnTo>
                  <a:lnTo>
                    <a:pt x="561" y="308"/>
                  </a:lnTo>
                  <a:lnTo>
                    <a:pt x="563" y="307"/>
                  </a:lnTo>
                  <a:lnTo>
                    <a:pt x="565" y="304"/>
                  </a:lnTo>
                  <a:lnTo>
                    <a:pt x="567" y="302"/>
                  </a:lnTo>
                  <a:lnTo>
                    <a:pt x="568" y="299"/>
                  </a:lnTo>
                  <a:lnTo>
                    <a:pt x="571" y="294"/>
                  </a:lnTo>
                  <a:lnTo>
                    <a:pt x="571" y="290"/>
                  </a:lnTo>
                  <a:lnTo>
                    <a:pt x="573" y="287"/>
                  </a:lnTo>
                  <a:lnTo>
                    <a:pt x="574" y="285"/>
                  </a:lnTo>
                  <a:lnTo>
                    <a:pt x="580" y="277"/>
                  </a:lnTo>
                  <a:lnTo>
                    <a:pt x="580" y="276"/>
                  </a:lnTo>
                  <a:lnTo>
                    <a:pt x="584" y="271"/>
                  </a:lnTo>
                  <a:lnTo>
                    <a:pt x="587" y="266"/>
                  </a:lnTo>
                  <a:lnTo>
                    <a:pt x="615" y="253"/>
                  </a:lnTo>
                  <a:lnTo>
                    <a:pt x="616" y="250"/>
                  </a:lnTo>
                  <a:lnTo>
                    <a:pt x="619" y="248"/>
                  </a:lnTo>
                  <a:lnTo>
                    <a:pt x="622" y="239"/>
                  </a:lnTo>
                  <a:lnTo>
                    <a:pt x="624" y="217"/>
                  </a:lnTo>
                  <a:lnTo>
                    <a:pt x="627" y="203"/>
                  </a:lnTo>
                  <a:lnTo>
                    <a:pt x="627" y="200"/>
                  </a:lnTo>
                  <a:lnTo>
                    <a:pt x="622" y="191"/>
                  </a:lnTo>
                  <a:lnTo>
                    <a:pt x="605" y="167"/>
                  </a:lnTo>
                  <a:lnTo>
                    <a:pt x="602" y="160"/>
                  </a:lnTo>
                  <a:lnTo>
                    <a:pt x="602" y="152"/>
                  </a:lnTo>
                  <a:lnTo>
                    <a:pt x="605" y="147"/>
                  </a:lnTo>
                  <a:lnTo>
                    <a:pt x="606" y="144"/>
                  </a:lnTo>
                  <a:lnTo>
                    <a:pt x="606" y="138"/>
                  </a:lnTo>
                  <a:lnTo>
                    <a:pt x="605" y="137"/>
                  </a:lnTo>
                  <a:lnTo>
                    <a:pt x="604" y="136"/>
                  </a:lnTo>
                  <a:lnTo>
                    <a:pt x="601" y="135"/>
                  </a:lnTo>
                  <a:lnTo>
                    <a:pt x="600" y="135"/>
                  </a:lnTo>
                  <a:lnTo>
                    <a:pt x="598" y="134"/>
                  </a:lnTo>
                  <a:lnTo>
                    <a:pt x="592" y="129"/>
                  </a:lnTo>
                  <a:lnTo>
                    <a:pt x="590" y="124"/>
                  </a:lnTo>
                  <a:lnTo>
                    <a:pt x="587" y="121"/>
                  </a:lnTo>
                  <a:lnTo>
                    <a:pt x="585" y="101"/>
                  </a:lnTo>
                  <a:lnTo>
                    <a:pt x="584" y="99"/>
                  </a:lnTo>
                  <a:lnTo>
                    <a:pt x="582" y="97"/>
                  </a:lnTo>
                  <a:lnTo>
                    <a:pt x="580" y="85"/>
                  </a:lnTo>
                  <a:lnTo>
                    <a:pt x="576" y="77"/>
                  </a:lnTo>
                  <a:lnTo>
                    <a:pt x="572" y="71"/>
                  </a:lnTo>
                  <a:lnTo>
                    <a:pt x="558" y="65"/>
                  </a:lnTo>
                  <a:lnTo>
                    <a:pt x="532" y="46"/>
                  </a:lnTo>
                  <a:lnTo>
                    <a:pt x="525" y="43"/>
                  </a:lnTo>
                  <a:lnTo>
                    <a:pt x="518" y="54"/>
                  </a:lnTo>
                  <a:lnTo>
                    <a:pt x="517" y="85"/>
                  </a:lnTo>
                  <a:lnTo>
                    <a:pt x="516" y="85"/>
                  </a:lnTo>
                  <a:lnTo>
                    <a:pt x="517" y="101"/>
                  </a:lnTo>
                  <a:lnTo>
                    <a:pt x="518" y="102"/>
                  </a:lnTo>
                  <a:lnTo>
                    <a:pt x="518" y="108"/>
                  </a:lnTo>
                  <a:lnTo>
                    <a:pt x="521" y="109"/>
                  </a:lnTo>
                  <a:lnTo>
                    <a:pt x="521" y="122"/>
                  </a:lnTo>
                  <a:lnTo>
                    <a:pt x="516" y="133"/>
                  </a:lnTo>
                  <a:lnTo>
                    <a:pt x="512" y="140"/>
                  </a:lnTo>
                  <a:lnTo>
                    <a:pt x="510" y="145"/>
                  </a:lnTo>
                  <a:lnTo>
                    <a:pt x="505" y="148"/>
                  </a:lnTo>
                  <a:lnTo>
                    <a:pt x="501" y="151"/>
                  </a:lnTo>
                  <a:lnTo>
                    <a:pt x="498" y="151"/>
                  </a:lnTo>
                  <a:lnTo>
                    <a:pt x="487" y="153"/>
                  </a:lnTo>
                  <a:lnTo>
                    <a:pt x="484" y="154"/>
                  </a:lnTo>
                  <a:lnTo>
                    <a:pt x="482" y="157"/>
                  </a:lnTo>
                  <a:lnTo>
                    <a:pt x="479" y="160"/>
                  </a:lnTo>
                  <a:lnTo>
                    <a:pt x="475" y="164"/>
                  </a:lnTo>
                  <a:lnTo>
                    <a:pt x="462" y="164"/>
                  </a:lnTo>
                  <a:lnTo>
                    <a:pt x="462" y="163"/>
                  </a:lnTo>
                  <a:lnTo>
                    <a:pt x="457" y="161"/>
                  </a:lnTo>
                  <a:lnTo>
                    <a:pt x="456" y="159"/>
                  </a:lnTo>
                  <a:lnTo>
                    <a:pt x="457" y="159"/>
                  </a:lnTo>
                  <a:lnTo>
                    <a:pt x="461" y="160"/>
                  </a:lnTo>
                  <a:lnTo>
                    <a:pt x="463" y="160"/>
                  </a:lnTo>
                  <a:lnTo>
                    <a:pt x="466" y="159"/>
                  </a:lnTo>
                  <a:lnTo>
                    <a:pt x="489" y="145"/>
                  </a:lnTo>
                  <a:lnTo>
                    <a:pt x="490" y="142"/>
                  </a:lnTo>
                  <a:lnTo>
                    <a:pt x="496" y="142"/>
                  </a:lnTo>
                  <a:lnTo>
                    <a:pt x="503" y="136"/>
                  </a:lnTo>
                  <a:lnTo>
                    <a:pt x="503" y="134"/>
                  </a:lnTo>
                  <a:lnTo>
                    <a:pt x="505" y="134"/>
                  </a:lnTo>
                  <a:lnTo>
                    <a:pt x="508" y="133"/>
                  </a:lnTo>
                  <a:lnTo>
                    <a:pt x="508" y="132"/>
                  </a:lnTo>
                  <a:lnTo>
                    <a:pt x="509" y="131"/>
                  </a:lnTo>
                  <a:lnTo>
                    <a:pt x="510" y="129"/>
                  </a:lnTo>
                  <a:lnTo>
                    <a:pt x="511" y="129"/>
                  </a:lnTo>
                  <a:lnTo>
                    <a:pt x="512" y="123"/>
                  </a:lnTo>
                  <a:lnTo>
                    <a:pt x="512" y="117"/>
                  </a:lnTo>
                  <a:lnTo>
                    <a:pt x="511" y="115"/>
                  </a:lnTo>
                  <a:lnTo>
                    <a:pt x="505" y="95"/>
                  </a:lnTo>
                  <a:lnTo>
                    <a:pt x="505" y="91"/>
                  </a:lnTo>
                  <a:lnTo>
                    <a:pt x="498" y="78"/>
                  </a:lnTo>
                  <a:lnTo>
                    <a:pt x="498" y="77"/>
                  </a:lnTo>
                  <a:lnTo>
                    <a:pt x="496" y="71"/>
                  </a:lnTo>
                  <a:lnTo>
                    <a:pt x="496" y="69"/>
                  </a:lnTo>
                  <a:lnTo>
                    <a:pt x="495" y="69"/>
                  </a:lnTo>
                  <a:lnTo>
                    <a:pt x="494" y="65"/>
                  </a:lnTo>
                  <a:lnTo>
                    <a:pt x="494" y="52"/>
                  </a:lnTo>
                  <a:lnTo>
                    <a:pt x="491" y="52"/>
                  </a:lnTo>
                  <a:lnTo>
                    <a:pt x="491" y="50"/>
                  </a:lnTo>
                  <a:lnTo>
                    <a:pt x="490" y="50"/>
                  </a:lnTo>
                  <a:lnTo>
                    <a:pt x="489" y="47"/>
                  </a:lnTo>
                  <a:lnTo>
                    <a:pt x="475" y="28"/>
                  </a:lnTo>
                  <a:lnTo>
                    <a:pt x="470" y="25"/>
                  </a:lnTo>
                  <a:lnTo>
                    <a:pt x="463" y="20"/>
                  </a:lnTo>
                  <a:lnTo>
                    <a:pt x="436" y="0"/>
                  </a:lnTo>
                  <a:lnTo>
                    <a:pt x="434" y="2"/>
                  </a:lnTo>
                  <a:lnTo>
                    <a:pt x="436" y="5"/>
                  </a:lnTo>
                  <a:lnTo>
                    <a:pt x="434" y="8"/>
                  </a:lnTo>
                  <a:lnTo>
                    <a:pt x="434" y="12"/>
                  </a:lnTo>
                  <a:lnTo>
                    <a:pt x="431" y="12"/>
                  </a:lnTo>
                  <a:lnTo>
                    <a:pt x="429" y="15"/>
                  </a:lnTo>
                  <a:lnTo>
                    <a:pt x="428" y="26"/>
                  </a:lnTo>
                  <a:lnTo>
                    <a:pt x="429" y="30"/>
                  </a:lnTo>
                  <a:lnTo>
                    <a:pt x="430" y="34"/>
                  </a:lnTo>
                  <a:lnTo>
                    <a:pt x="429" y="38"/>
                  </a:lnTo>
                  <a:lnTo>
                    <a:pt x="426" y="40"/>
                  </a:lnTo>
                  <a:lnTo>
                    <a:pt x="423" y="40"/>
                  </a:lnTo>
                  <a:lnTo>
                    <a:pt x="415" y="47"/>
                  </a:lnTo>
                  <a:lnTo>
                    <a:pt x="413" y="50"/>
                  </a:lnTo>
                  <a:lnTo>
                    <a:pt x="412" y="60"/>
                  </a:lnTo>
                  <a:lnTo>
                    <a:pt x="409" y="63"/>
                  </a:lnTo>
                  <a:lnTo>
                    <a:pt x="412" y="66"/>
                  </a:lnTo>
                  <a:lnTo>
                    <a:pt x="412" y="69"/>
                  </a:lnTo>
                  <a:lnTo>
                    <a:pt x="414" y="69"/>
                  </a:lnTo>
                  <a:lnTo>
                    <a:pt x="414" y="73"/>
                  </a:lnTo>
                  <a:lnTo>
                    <a:pt x="416" y="74"/>
                  </a:lnTo>
                  <a:lnTo>
                    <a:pt x="416" y="77"/>
                  </a:lnTo>
                  <a:lnTo>
                    <a:pt x="419" y="78"/>
                  </a:lnTo>
                  <a:lnTo>
                    <a:pt x="419" y="79"/>
                  </a:lnTo>
                  <a:lnTo>
                    <a:pt x="423" y="80"/>
                  </a:lnTo>
                  <a:lnTo>
                    <a:pt x="424" y="79"/>
                  </a:lnTo>
                  <a:lnTo>
                    <a:pt x="429" y="81"/>
                  </a:lnTo>
                  <a:lnTo>
                    <a:pt x="432" y="86"/>
                  </a:lnTo>
                  <a:lnTo>
                    <a:pt x="429" y="91"/>
                  </a:lnTo>
                  <a:lnTo>
                    <a:pt x="426" y="91"/>
                  </a:lnTo>
                  <a:lnTo>
                    <a:pt x="424" y="95"/>
                  </a:lnTo>
                  <a:lnTo>
                    <a:pt x="423" y="95"/>
                  </a:lnTo>
                  <a:lnTo>
                    <a:pt x="419" y="97"/>
                  </a:lnTo>
                  <a:lnTo>
                    <a:pt x="419" y="101"/>
                  </a:lnTo>
                  <a:lnTo>
                    <a:pt x="423" y="102"/>
                  </a:lnTo>
                  <a:lnTo>
                    <a:pt x="419" y="107"/>
                  </a:lnTo>
                  <a:lnTo>
                    <a:pt x="423" y="107"/>
                  </a:lnTo>
                  <a:lnTo>
                    <a:pt x="424" y="105"/>
                  </a:lnTo>
                  <a:lnTo>
                    <a:pt x="426" y="107"/>
                  </a:lnTo>
                  <a:lnTo>
                    <a:pt x="426" y="115"/>
                  </a:lnTo>
                  <a:lnTo>
                    <a:pt x="430" y="116"/>
                  </a:lnTo>
                  <a:lnTo>
                    <a:pt x="429" y="118"/>
                  </a:lnTo>
                  <a:lnTo>
                    <a:pt x="429" y="121"/>
                  </a:lnTo>
                  <a:lnTo>
                    <a:pt x="424" y="121"/>
                  </a:lnTo>
                  <a:lnTo>
                    <a:pt x="424" y="126"/>
                  </a:lnTo>
                  <a:lnTo>
                    <a:pt x="419" y="129"/>
                  </a:lnTo>
                  <a:lnTo>
                    <a:pt x="420" y="136"/>
                  </a:lnTo>
                  <a:lnTo>
                    <a:pt x="419" y="136"/>
                  </a:lnTo>
                  <a:lnTo>
                    <a:pt x="415" y="134"/>
                  </a:lnTo>
                  <a:lnTo>
                    <a:pt x="412" y="134"/>
                  </a:lnTo>
                  <a:lnTo>
                    <a:pt x="408" y="131"/>
                  </a:lnTo>
                  <a:lnTo>
                    <a:pt x="407" y="133"/>
                  </a:lnTo>
                  <a:lnTo>
                    <a:pt x="407" y="136"/>
                  </a:lnTo>
                  <a:lnTo>
                    <a:pt x="404" y="136"/>
                  </a:lnTo>
                  <a:lnTo>
                    <a:pt x="399" y="140"/>
                  </a:lnTo>
                  <a:lnTo>
                    <a:pt x="401" y="143"/>
                  </a:lnTo>
                  <a:lnTo>
                    <a:pt x="398" y="145"/>
                  </a:lnTo>
                  <a:lnTo>
                    <a:pt x="397" y="145"/>
                  </a:lnTo>
                  <a:lnTo>
                    <a:pt x="392" y="149"/>
                  </a:lnTo>
                  <a:lnTo>
                    <a:pt x="391" y="147"/>
                  </a:lnTo>
                  <a:lnTo>
                    <a:pt x="390" y="144"/>
                  </a:lnTo>
                  <a:lnTo>
                    <a:pt x="385" y="139"/>
                  </a:lnTo>
                  <a:lnTo>
                    <a:pt x="379" y="139"/>
                  </a:lnTo>
                  <a:lnTo>
                    <a:pt x="379" y="142"/>
                  </a:lnTo>
                  <a:lnTo>
                    <a:pt x="384" y="143"/>
                  </a:lnTo>
                  <a:lnTo>
                    <a:pt x="381" y="149"/>
                  </a:lnTo>
                  <a:lnTo>
                    <a:pt x="379" y="151"/>
                  </a:lnTo>
                  <a:lnTo>
                    <a:pt x="375" y="154"/>
                  </a:lnTo>
                  <a:lnTo>
                    <a:pt x="377" y="157"/>
                  </a:lnTo>
                  <a:lnTo>
                    <a:pt x="376" y="159"/>
                  </a:lnTo>
                  <a:lnTo>
                    <a:pt x="373" y="159"/>
                  </a:lnTo>
                  <a:lnTo>
                    <a:pt x="374" y="163"/>
                  </a:lnTo>
                  <a:lnTo>
                    <a:pt x="371" y="164"/>
                  </a:lnTo>
                  <a:lnTo>
                    <a:pt x="371" y="168"/>
                  </a:lnTo>
                  <a:lnTo>
                    <a:pt x="368" y="171"/>
                  </a:lnTo>
                  <a:lnTo>
                    <a:pt x="365" y="175"/>
                  </a:lnTo>
                  <a:lnTo>
                    <a:pt x="361" y="176"/>
                  </a:lnTo>
                  <a:lnTo>
                    <a:pt x="359" y="173"/>
                  </a:lnTo>
                  <a:lnTo>
                    <a:pt x="352" y="176"/>
                  </a:lnTo>
                  <a:lnTo>
                    <a:pt x="348" y="180"/>
                  </a:lnTo>
                  <a:lnTo>
                    <a:pt x="338" y="184"/>
                  </a:lnTo>
                  <a:lnTo>
                    <a:pt x="336" y="188"/>
                  </a:lnTo>
                  <a:lnTo>
                    <a:pt x="326" y="188"/>
                  </a:lnTo>
                  <a:lnTo>
                    <a:pt x="318" y="189"/>
                  </a:lnTo>
                  <a:lnTo>
                    <a:pt x="310" y="187"/>
                  </a:lnTo>
                  <a:lnTo>
                    <a:pt x="308" y="190"/>
                  </a:lnTo>
                  <a:lnTo>
                    <a:pt x="305" y="193"/>
                  </a:lnTo>
                  <a:lnTo>
                    <a:pt x="299" y="193"/>
                  </a:lnTo>
                  <a:lnTo>
                    <a:pt x="294" y="197"/>
                  </a:lnTo>
                  <a:lnTo>
                    <a:pt x="293" y="200"/>
                  </a:lnTo>
                  <a:lnTo>
                    <a:pt x="294" y="204"/>
                  </a:lnTo>
                  <a:lnTo>
                    <a:pt x="292" y="206"/>
                  </a:lnTo>
                  <a:lnTo>
                    <a:pt x="286" y="213"/>
                  </a:lnTo>
                  <a:lnTo>
                    <a:pt x="284" y="218"/>
                  </a:lnTo>
                  <a:lnTo>
                    <a:pt x="281" y="220"/>
                  </a:lnTo>
                  <a:lnTo>
                    <a:pt x="278" y="220"/>
                  </a:lnTo>
                  <a:lnTo>
                    <a:pt x="278" y="226"/>
                  </a:lnTo>
                  <a:lnTo>
                    <a:pt x="275" y="228"/>
                  </a:lnTo>
                  <a:lnTo>
                    <a:pt x="272" y="228"/>
                  </a:lnTo>
                  <a:lnTo>
                    <a:pt x="270" y="230"/>
                  </a:lnTo>
                  <a:lnTo>
                    <a:pt x="271" y="233"/>
                  </a:lnTo>
                  <a:lnTo>
                    <a:pt x="270" y="235"/>
                  </a:lnTo>
                  <a:lnTo>
                    <a:pt x="264" y="232"/>
                  </a:lnTo>
                  <a:lnTo>
                    <a:pt x="261" y="232"/>
                  </a:lnTo>
                  <a:lnTo>
                    <a:pt x="255" y="234"/>
                  </a:lnTo>
                  <a:lnTo>
                    <a:pt x="253" y="232"/>
                  </a:lnTo>
                  <a:lnTo>
                    <a:pt x="242" y="235"/>
                  </a:lnTo>
                  <a:lnTo>
                    <a:pt x="239" y="233"/>
                  </a:lnTo>
                  <a:lnTo>
                    <a:pt x="242" y="232"/>
                  </a:lnTo>
                  <a:lnTo>
                    <a:pt x="237" y="227"/>
                  </a:lnTo>
                  <a:lnTo>
                    <a:pt x="235" y="227"/>
                  </a:lnTo>
                  <a:lnTo>
                    <a:pt x="233" y="225"/>
                  </a:lnTo>
                  <a:lnTo>
                    <a:pt x="231" y="220"/>
                  </a:lnTo>
                  <a:lnTo>
                    <a:pt x="215" y="220"/>
                  </a:lnTo>
                  <a:lnTo>
                    <a:pt x="210" y="221"/>
                  </a:lnTo>
                  <a:lnTo>
                    <a:pt x="206" y="217"/>
                  </a:lnTo>
                  <a:lnTo>
                    <a:pt x="200" y="217"/>
                  </a:lnTo>
                  <a:lnTo>
                    <a:pt x="192" y="20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44" name="Freeform 6643">
              <a:extLst>
                <a:ext uri="{FF2B5EF4-FFF2-40B4-BE49-F238E27FC236}">
                  <a16:creationId xmlns:a16="http://schemas.microsoft.com/office/drawing/2014/main" id="{A88B0E33-DAA9-8DF7-6FBE-92A8518641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9" y="2724"/>
              <a:ext cx="89" cy="141"/>
            </a:xfrm>
            <a:custGeom>
              <a:avLst/>
              <a:gdLst>
                <a:gd name="T0" fmla="*/ 35 w 358"/>
                <a:gd name="T1" fmla="*/ 20 h 564"/>
                <a:gd name="T2" fmla="*/ 23 w 358"/>
                <a:gd name="T3" fmla="*/ 40 h 564"/>
                <a:gd name="T4" fmla="*/ 6 w 358"/>
                <a:gd name="T5" fmla="*/ 61 h 564"/>
                <a:gd name="T6" fmla="*/ 3 w 358"/>
                <a:gd name="T7" fmla="*/ 104 h 564"/>
                <a:gd name="T8" fmla="*/ 0 w 358"/>
                <a:gd name="T9" fmla="*/ 132 h 564"/>
                <a:gd name="T10" fmla="*/ 7 w 358"/>
                <a:gd name="T11" fmla="*/ 151 h 564"/>
                <a:gd name="T12" fmla="*/ 7 w 358"/>
                <a:gd name="T13" fmla="*/ 167 h 564"/>
                <a:gd name="T14" fmla="*/ 14 w 358"/>
                <a:gd name="T15" fmla="*/ 176 h 564"/>
                <a:gd name="T16" fmla="*/ 37 w 358"/>
                <a:gd name="T17" fmla="*/ 197 h 564"/>
                <a:gd name="T18" fmla="*/ 34 w 358"/>
                <a:gd name="T19" fmla="*/ 217 h 564"/>
                <a:gd name="T20" fmla="*/ 72 w 358"/>
                <a:gd name="T21" fmla="*/ 231 h 564"/>
                <a:gd name="T22" fmla="*/ 59 w 358"/>
                <a:gd name="T23" fmla="*/ 246 h 564"/>
                <a:gd name="T24" fmla="*/ 43 w 358"/>
                <a:gd name="T25" fmla="*/ 261 h 564"/>
                <a:gd name="T26" fmla="*/ 48 w 358"/>
                <a:gd name="T27" fmla="*/ 273 h 564"/>
                <a:gd name="T28" fmla="*/ 41 w 358"/>
                <a:gd name="T29" fmla="*/ 293 h 564"/>
                <a:gd name="T30" fmla="*/ 45 w 358"/>
                <a:gd name="T31" fmla="*/ 310 h 564"/>
                <a:gd name="T32" fmla="*/ 57 w 358"/>
                <a:gd name="T33" fmla="*/ 320 h 564"/>
                <a:gd name="T34" fmla="*/ 79 w 358"/>
                <a:gd name="T35" fmla="*/ 334 h 564"/>
                <a:gd name="T36" fmla="*/ 85 w 358"/>
                <a:gd name="T37" fmla="*/ 354 h 564"/>
                <a:gd name="T38" fmla="*/ 76 w 358"/>
                <a:gd name="T39" fmla="*/ 381 h 564"/>
                <a:gd name="T40" fmla="*/ 66 w 358"/>
                <a:gd name="T41" fmla="*/ 408 h 564"/>
                <a:gd name="T42" fmla="*/ 82 w 358"/>
                <a:gd name="T43" fmla="*/ 425 h 564"/>
                <a:gd name="T44" fmla="*/ 85 w 358"/>
                <a:gd name="T45" fmla="*/ 441 h 564"/>
                <a:gd name="T46" fmla="*/ 92 w 358"/>
                <a:gd name="T47" fmla="*/ 451 h 564"/>
                <a:gd name="T48" fmla="*/ 112 w 358"/>
                <a:gd name="T49" fmla="*/ 468 h 564"/>
                <a:gd name="T50" fmla="*/ 106 w 358"/>
                <a:gd name="T51" fmla="*/ 505 h 564"/>
                <a:gd name="T52" fmla="*/ 123 w 358"/>
                <a:gd name="T53" fmla="*/ 532 h 564"/>
                <a:gd name="T54" fmla="*/ 147 w 358"/>
                <a:gd name="T55" fmla="*/ 557 h 564"/>
                <a:gd name="T56" fmla="*/ 178 w 358"/>
                <a:gd name="T57" fmla="*/ 543 h 564"/>
                <a:gd name="T58" fmla="*/ 203 w 358"/>
                <a:gd name="T59" fmla="*/ 521 h 564"/>
                <a:gd name="T60" fmla="*/ 220 w 358"/>
                <a:gd name="T61" fmla="*/ 502 h 564"/>
                <a:gd name="T62" fmla="*/ 235 w 358"/>
                <a:gd name="T63" fmla="*/ 485 h 564"/>
                <a:gd name="T64" fmla="*/ 261 w 358"/>
                <a:gd name="T65" fmla="*/ 471 h 564"/>
                <a:gd name="T66" fmla="*/ 261 w 358"/>
                <a:gd name="T67" fmla="*/ 456 h 564"/>
                <a:gd name="T68" fmla="*/ 263 w 358"/>
                <a:gd name="T69" fmla="*/ 434 h 564"/>
                <a:gd name="T70" fmla="*/ 256 w 358"/>
                <a:gd name="T71" fmla="*/ 412 h 564"/>
                <a:gd name="T72" fmla="*/ 256 w 358"/>
                <a:gd name="T73" fmla="*/ 384 h 564"/>
                <a:gd name="T74" fmla="*/ 269 w 358"/>
                <a:gd name="T75" fmla="*/ 370 h 564"/>
                <a:gd name="T76" fmla="*/ 286 w 358"/>
                <a:gd name="T77" fmla="*/ 348 h 564"/>
                <a:gd name="T78" fmla="*/ 300 w 358"/>
                <a:gd name="T79" fmla="*/ 332 h 564"/>
                <a:gd name="T80" fmla="*/ 322 w 358"/>
                <a:gd name="T81" fmla="*/ 312 h 564"/>
                <a:gd name="T82" fmla="*/ 333 w 358"/>
                <a:gd name="T83" fmla="*/ 297 h 564"/>
                <a:gd name="T84" fmla="*/ 331 w 358"/>
                <a:gd name="T85" fmla="*/ 283 h 564"/>
                <a:gd name="T86" fmla="*/ 334 w 358"/>
                <a:gd name="T87" fmla="*/ 263 h 564"/>
                <a:gd name="T88" fmla="*/ 341 w 358"/>
                <a:gd name="T89" fmla="*/ 248 h 564"/>
                <a:gd name="T90" fmla="*/ 341 w 358"/>
                <a:gd name="T91" fmla="*/ 234 h 564"/>
                <a:gd name="T92" fmla="*/ 351 w 358"/>
                <a:gd name="T93" fmla="*/ 200 h 564"/>
                <a:gd name="T94" fmla="*/ 352 w 358"/>
                <a:gd name="T95" fmla="*/ 184 h 564"/>
                <a:gd name="T96" fmla="*/ 355 w 358"/>
                <a:gd name="T97" fmla="*/ 165 h 564"/>
                <a:gd name="T98" fmla="*/ 314 w 358"/>
                <a:gd name="T99" fmla="*/ 134 h 564"/>
                <a:gd name="T100" fmla="*/ 282 w 358"/>
                <a:gd name="T101" fmla="*/ 99 h 564"/>
                <a:gd name="T102" fmla="*/ 273 w 358"/>
                <a:gd name="T103" fmla="*/ 87 h 564"/>
                <a:gd name="T104" fmla="*/ 269 w 358"/>
                <a:gd name="T105" fmla="*/ 80 h 564"/>
                <a:gd name="T106" fmla="*/ 233 w 358"/>
                <a:gd name="T107" fmla="*/ 50 h 564"/>
                <a:gd name="T108" fmla="*/ 201 w 358"/>
                <a:gd name="T109" fmla="*/ 42 h 564"/>
                <a:gd name="T110" fmla="*/ 210 w 358"/>
                <a:gd name="T111" fmla="*/ 56 h 564"/>
                <a:gd name="T112" fmla="*/ 185 w 358"/>
                <a:gd name="T113" fmla="*/ 38 h 564"/>
                <a:gd name="T114" fmla="*/ 170 w 358"/>
                <a:gd name="T115" fmla="*/ 34 h 564"/>
                <a:gd name="T116" fmla="*/ 104 w 358"/>
                <a:gd name="T117" fmla="*/ 27 h 564"/>
                <a:gd name="T118" fmla="*/ 33 w 358"/>
                <a:gd name="T119" fmla="*/ 0 h 5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58" h="564">
                  <a:moveTo>
                    <a:pt x="33" y="0"/>
                  </a:moveTo>
                  <a:lnTo>
                    <a:pt x="30" y="0"/>
                  </a:lnTo>
                  <a:lnTo>
                    <a:pt x="27" y="7"/>
                  </a:lnTo>
                  <a:lnTo>
                    <a:pt x="29" y="14"/>
                  </a:lnTo>
                  <a:lnTo>
                    <a:pt x="33" y="15"/>
                  </a:lnTo>
                  <a:lnTo>
                    <a:pt x="35" y="20"/>
                  </a:lnTo>
                  <a:lnTo>
                    <a:pt x="37" y="22"/>
                  </a:lnTo>
                  <a:lnTo>
                    <a:pt x="39" y="27"/>
                  </a:lnTo>
                  <a:lnTo>
                    <a:pt x="37" y="32"/>
                  </a:lnTo>
                  <a:lnTo>
                    <a:pt x="37" y="43"/>
                  </a:lnTo>
                  <a:lnTo>
                    <a:pt x="24" y="43"/>
                  </a:lnTo>
                  <a:lnTo>
                    <a:pt x="23" y="40"/>
                  </a:lnTo>
                  <a:lnTo>
                    <a:pt x="17" y="42"/>
                  </a:lnTo>
                  <a:lnTo>
                    <a:pt x="12" y="42"/>
                  </a:lnTo>
                  <a:lnTo>
                    <a:pt x="10" y="46"/>
                  </a:lnTo>
                  <a:lnTo>
                    <a:pt x="12" y="51"/>
                  </a:lnTo>
                  <a:lnTo>
                    <a:pt x="6" y="56"/>
                  </a:lnTo>
                  <a:lnTo>
                    <a:pt x="6" y="61"/>
                  </a:lnTo>
                  <a:lnTo>
                    <a:pt x="3" y="68"/>
                  </a:lnTo>
                  <a:lnTo>
                    <a:pt x="3" y="80"/>
                  </a:lnTo>
                  <a:lnTo>
                    <a:pt x="0" y="82"/>
                  </a:lnTo>
                  <a:lnTo>
                    <a:pt x="6" y="86"/>
                  </a:lnTo>
                  <a:lnTo>
                    <a:pt x="0" y="104"/>
                  </a:lnTo>
                  <a:lnTo>
                    <a:pt x="3" y="104"/>
                  </a:lnTo>
                  <a:lnTo>
                    <a:pt x="3" y="107"/>
                  </a:lnTo>
                  <a:lnTo>
                    <a:pt x="6" y="109"/>
                  </a:lnTo>
                  <a:lnTo>
                    <a:pt x="10" y="112"/>
                  </a:lnTo>
                  <a:lnTo>
                    <a:pt x="8" y="123"/>
                  </a:lnTo>
                  <a:lnTo>
                    <a:pt x="0" y="123"/>
                  </a:lnTo>
                  <a:lnTo>
                    <a:pt x="0" y="132"/>
                  </a:lnTo>
                  <a:lnTo>
                    <a:pt x="6" y="134"/>
                  </a:lnTo>
                  <a:lnTo>
                    <a:pt x="1" y="141"/>
                  </a:lnTo>
                  <a:lnTo>
                    <a:pt x="2" y="145"/>
                  </a:lnTo>
                  <a:lnTo>
                    <a:pt x="0" y="149"/>
                  </a:lnTo>
                  <a:lnTo>
                    <a:pt x="6" y="148"/>
                  </a:lnTo>
                  <a:lnTo>
                    <a:pt x="7" y="151"/>
                  </a:lnTo>
                  <a:lnTo>
                    <a:pt x="10" y="149"/>
                  </a:lnTo>
                  <a:lnTo>
                    <a:pt x="14" y="149"/>
                  </a:lnTo>
                  <a:lnTo>
                    <a:pt x="16" y="152"/>
                  </a:lnTo>
                  <a:lnTo>
                    <a:pt x="16" y="155"/>
                  </a:lnTo>
                  <a:lnTo>
                    <a:pt x="6" y="162"/>
                  </a:lnTo>
                  <a:lnTo>
                    <a:pt x="7" y="167"/>
                  </a:lnTo>
                  <a:lnTo>
                    <a:pt x="6" y="170"/>
                  </a:lnTo>
                  <a:lnTo>
                    <a:pt x="6" y="176"/>
                  </a:lnTo>
                  <a:lnTo>
                    <a:pt x="0" y="178"/>
                  </a:lnTo>
                  <a:lnTo>
                    <a:pt x="5" y="180"/>
                  </a:lnTo>
                  <a:lnTo>
                    <a:pt x="10" y="178"/>
                  </a:lnTo>
                  <a:lnTo>
                    <a:pt x="14" y="176"/>
                  </a:lnTo>
                  <a:lnTo>
                    <a:pt x="21" y="179"/>
                  </a:lnTo>
                  <a:lnTo>
                    <a:pt x="19" y="184"/>
                  </a:lnTo>
                  <a:lnTo>
                    <a:pt x="27" y="194"/>
                  </a:lnTo>
                  <a:lnTo>
                    <a:pt x="33" y="193"/>
                  </a:lnTo>
                  <a:lnTo>
                    <a:pt x="38" y="195"/>
                  </a:lnTo>
                  <a:lnTo>
                    <a:pt x="37" y="197"/>
                  </a:lnTo>
                  <a:lnTo>
                    <a:pt x="37" y="200"/>
                  </a:lnTo>
                  <a:lnTo>
                    <a:pt x="38" y="202"/>
                  </a:lnTo>
                  <a:lnTo>
                    <a:pt x="38" y="205"/>
                  </a:lnTo>
                  <a:lnTo>
                    <a:pt x="37" y="207"/>
                  </a:lnTo>
                  <a:lnTo>
                    <a:pt x="37" y="211"/>
                  </a:lnTo>
                  <a:lnTo>
                    <a:pt x="34" y="217"/>
                  </a:lnTo>
                  <a:lnTo>
                    <a:pt x="31" y="217"/>
                  </a:lnTo>
                  <a:lnTo>
                    <a:pt x="30" y="220"/>
                  </a:lnTo>
                  <a:lnTo>
                    <a:pt x="38" y="219"/>
                  </a:lnTo>
                  <a:lnTo>
                    <a:pt x="45" y="216"/>
                  </a:lnTo>
                  <a:lnTo>
                    <a:pt x="69" y="228"/>
                  </a:lnTo>
                  <a:lnTo>
                    <a:pt x="72" y="231"/>
                  </a:lnTo>
                  <a:lnTo>
                    <a:pt x="69" y="232"/>
                  </a:lnTo>
                  <a:lnTo>
                    <a:pt x="66" y="232"/>
                  </a:lnTo>
                  <a:lnTo>
                    <a:pt x="64" y="236"/>
                  </a:lnTo>
                  <a:lnTo>
                    <a:pt x="66" y="239"/>
                  </a:lnTo>
                  <a:lnTo>
                    <a:pt x="64" y="244"/>
                  </a:lnTo>
                  <a:lnTo>
                    <a:pt x="59" y="246"/>
                  </a:lnTo>
                  <a:lnTo>
                    <a:pt x="57" y="246"/>
                  </a:lnTo>
                  <a:lnTo>
                    <a:pt x="55" y="255"/>
                  </a:lnTo>
                  <a:lnTo>
                    <a:pt x="51" y="255"/>
                  </a:lnTo>
                  <a:lnTo>
                    <a:pt x="46" y="255"/>
                  </a:lnTo>
                  <a:lnTo>
                    <a:pt x="48" y="259"/>
                  </a:lnTo>
                  <a:lnTo>
                    <a:pt x="43" y="261"/>
                  </a:lnTo>
                  <a:lnTo>
                    <a:pt x="48" y="263"/>
                  </a:lnTo>
                  <a:lnTo>
                    <a:pt x="50" y="266"/>
                  </a:lnTo>
                  <a:lnTo>
                    <a:pt x="51" y="269"/>
                  </a:lnTo>
                  <a:lnTo>
                    <a:pt x="55" y="271"/>
                  </a:lnTo>
                  <a:lnTo>
                    <a:pt x="50" y="273"/>
                  </a:lnTo>
                  <a:lnTo>
                    <a:pt x="48" y="273"/>
                  </a:lnTo>
                  <a:lnTo>
                    <a:pt x="43" y="276"/>
                  </a:lnTo>
                  <a:lnTo>
                    <a:pt x="45" y="280"/>
                  </a:lnTo>
                  <a:lnTo>
                    <a:pt x="37" y="283"/>
                  </a:lnTo>
                  <a:lnTo>
                    <a:pt x="37" y="290"/>
                  </a:lnTo>
                  <a:lnTo>
                    <a:pt x="42" y="290"/>
                  </a:lnTo>
                  <a:lnTo>
                    <a:pt x="41" y="293"/>
                  </a:lnTo>
                  <a:lnTo>
                    <a:pt x="37" y="294"/>
                  </a:lnTo>
                  <a:lnTo>
                    <a:pt x="38" y="299"/>
                  </a:lnTo>
                  <a:lnTo>
                    <a:pt x="42" y="301"/>
                  </a:lnTo>
                  <a:lnTo>
                    <a:pt x="48" y="301"/>
                  </a:lnTo>
                  <a:lnTo>
                    <a:pt x="48" y="303"/>
                  </a:lnTo>
                  <a:lnTo>
                    <a:pt x="45" y="310"/>
                  </a:lnTo>
                  <a:lnTo>
                    <a:pt x="45" y="315"/>
                  </a:lnTo>
                  <a:lnTo>
                    <a:pt x="48" y="318"/>
                  </a:lnTo>
                  <a:lnTo>
                    <a:pt x="49" y="318"/>
                  </a:lnTo>
                  <a:lnTo>
                    <a:pt x="49" y="320"/>
                  </a:lnTo>
                  <a:lnTo>
                    <a:pt x="55" y="321"/>
                  </a:lnTo>
                  <a:lnTo>
                    <a:pt x="57" y="320"/>
                  </a:lnTo>
                  <a:lnTo>
                    <a:pt x="57" y="323"/>
                  </a:lnTo>
                  <a:lnTo>
                    <a:pt x="55" y="324"/>
                  </a:lnTo>
                  <a:lnTo>
                    <a:pt x="58" y="328"/>
                  </a:lnTo>
                  <a:lnTo>
                    <a:pt x="62" y="329"/>
                  </a:lnTo>
                  <a:lnTo>
                    <a:pt x="69" y="336"/>
                  </a:lnTo>
                  <a:lnTo>
                    <a:pt x="79" y="334"/>
                  </a:lnTo>
                  <a:lnTo>
                    <a:pt x="83" y="343"/>
                  </a:lnTo>
                  <a:lnTo>
                    <a:pt x="86" y="344"/>
                  </a:lnTo>
                  <a:lnTo>
                    <a:pt x="86" y="347"/>
                  </a:lnTo>
                  <a:lnTo>
                    <a:pt x="85" y="349"/>
                  </a:lnTo>
                  <a:lnTo>
                    <a:pt x="86" y="351"/>
                  </a:lnTo>
                  <a:lnTo>
                    <a:pt x="85" y="354"/>
                  </a:lnTo>
                  <a:lnTo>
                    <a:pt x="81" y="357"/>
                  </a:lnTo>
                  <a:lnTo>
                    <a:pt x="82" y="360"/>
                  </a:lnTo>
                  <a:lnTo>
                    <a:pt x="83" y="360"/>
                  </a:lnTo>
                  <a:lnTo>
                    <a:pt x="81" y="368"/>
                  </a:lnTo>
                  <a:lnTo>
                    <a:pt x="81" y="373"/>
                  </a:lnTo>
                  <a:lnTo>
                    <a:pt x="76" y="381"/>
                  </a:lnTo>
                  <a:lnTo>
                    <a:pt x="73" y="381"/>
                  </a:lnTo>
                  <a:lnTo>
                    <a:pt x="70" y="384"/>
                  </a:lnTo>
                  <a:lnTo>
                    <a:pt x="68" y="397"/>
                  </a:lnTo>
                  <a:lnTo>
                    <a:pt x="69" y="400"/>
                  </a:lnTo>
                  <a:lnTo>
                    <a:pt x="69" y="405"/>
                  </a:lnTo>
                  <a:lnTo>
                    <a:pt x="66" y="408"/>
                  </a:lnTo>
                  <a:lnTo>
                    <a:pt x="69" y="414"/>
                  </a:lnTo>
                  <a:lnTo>
                    <a:pt x="69" y="420"/>
                  </a:lnTo>
                  <a:lnTo>
                    <a:pt x="73" y="422"/>
                  </a:lnTo>
                  <a:lnTo>
                    <a:pt x="79" y="420"/>
                  </a:lnTo>
                  <a:lnTo>
                    <a:pt x="82" y="422"/>
                  </a:lnTo>
                  <a:lnTo>
                    <a:pt x="82" y="425"/>
                  </a:lnTo>
                  <a:lnTo>
                    <a:pt x="85" y="428"/>
                  </a:lnTo>
                  <a:lnTo>
                    <a:pt x="85" y="431"/>
                  </a:lnTo>
                  <a:lnTo>
                    <a:pt x="83" y="434"/>
                  </a:lnTo>
                  <a:lnTo>
                    <a:pt x="79" y="434"/>
                  </a:lnTo>
                  <a:lnTo>
                    <a:pt x="79" y="436"/>
                  </a:lnTo>
                  <a:lnTo>
                    <a:pt x="85" y="441"/>
                  </a:lnTo>
                  <a:lnTo>
                    <a:pt x="85" y="443"/>
                  </a:lnTo>
                  <a:lnTo>
                    <a:pt x="79" y="447"/>
                  </a:lnTo>
                  <a:lnTo>
                    <a:pt x="87" y="447"/>
                  </a:lnTo>
                  <a:lnTo>
                    <a:pt x="89" y="446"/>
                  </a:lnTo>
                  <a:lnTo>
                    <a:pt x="92" y="447"/>
                  </a:lnTo>
                  <a:lnTo>
                    <a:pt x="92" y="451"/>
                  </a:lnTo>
                  <a:lnTo>
                    <a:pt x="103" y="453"/>
                  </a:lnTo>
                  <a:lnTo>
                    <a:pt x="104" y="457"/>
                  </a:lnTo>
                  <a:lnTo>
                    <a:pt x="103" y="461"/>
                  </a:lnTo>
                  <a:lnTo>
                    <a:pt x="104" y="466"/>
                  </a:lnTo>
                  <a:lnTo>
                    <a:pt x="110" y="466"/>
                  </a:lnTo>
                  <a:lnTo>
                    <a:pt x="112" y="468"/>
                  </a:lnTo>
                  <a:lnTo>
                    <a:pt x="114" y="478"/>
                  </a:lnTo>
                  <a:lnTo>
                    <a:pt x="119" y="481"/>
                  </a:lnTo>
                  <a:lnTo>
                    <a:pt x="119" y="486"/>
                  </a:lnTo>
                  <a:lnTo>
                    <a:pt x="116" y="493"/>
                  </a:lnTo>
                  <a:lnTo>
                    <a:pt x="110" y="495"/>
                  </a:lnTo>
                  <a:lnTo>
                    <a:pt x="106" y="505"/>
                  </a:lnTo>
                  <a:lnTo>
                    <a:pt x="108" y="512"/>
                  </a:lnTo>
                  <a:lnTo>
                    <a:pt x="115" y="518"/>
                  </a:lnTo>
                  <a:lnTo>
                    <a:pt x="119" y="518"/>
                  </a:lnTo>
                  <a:lnTo>
                    <a:pt x="119" y="523"/>
                  </a:lnTo>
                  <a:lnTo>
                    <a:pt x="124" y="528"/>
                  </a:lnTo>
                  <a:lnTo>
                    <a:pt x="123" y="532"/>
                  </a:lnTo>
                  <a:lnTo>
                    <a:pt x="128" y="543"/>
                  </a:lnTo>
                  <a:lnTo>
                    <a:pt x="133" y="560"/>
                  </a:lnTo>
                  <a:lnTo>
                    <a:pt x="140" y="564"/>
                  </a:lnTo>
                  <a:lnTo>
                    <a:pt x="139" y="561"/>
                  </a:lnTo>
                  <a:lnTo>
                    <a:pt x="142" y="559"/>
                  </a:lnTo>
                  <a:lnTo>
                    <a:pt x="147" y="557"/>
                  </a:lnTo>
                  <a:lnTo>
                    <a:pt x="161" y="545"/>
                  </a:lnTo>
                  <a:lnTo>
                    <a:pt x="166" y="548"/>
                  </a:lnTo>
                  <a:lnTo>
                    <a:pt x="170" y="544"/>
                  </a:lnTo>
                  <a:lnTo>
                    <a:pt x="172" y="539"/>
                  </a:lnTo>
                  <a:lnTo>
                    <a:pt x="175" y="539"/>
                  </a:lnTo>
                  <a:lnTo>
                    <a:pt x="178" y="543"/>
                  </a:lnTo>
                  <a:lnTo>
                    <a:pt x="181" y="542"/>
                  </a:lnTo>
                  <a:lnTo>
                    <a:pt x="181" y="539"/>
                  </a:lnTo>
                  <a:lnTo>
                    <a:pt x="186" y="533"/>
                  </a:lnTo>
                  <a:lnTo>
                    <a:pt x="193" y="532"/>
                  </a:lnTo>
                  <a:lnTo>
                    <a:pt x="199" y="529"/>
                  </a:lnTo>
                  <a:lnTo>
                    <a:pt x="203" y="521"/>
                  </a:lnTo>
                  <a:lnTo>
                    <a:pt x="207" y="518"/>
                  </a:lnTo>
                  <a:lnTo>
                    <a:pt x="213" y="518"/>
                  </a:lnTo>
                  <a:lnTo>
                    <a:pt x="220" y="515"/>
                  </a:lnTo>
                  <a:lnTo>
                    <a:pt x="220" y="507"/>
                  </a:lnTo>
                  <a:lnTo>
                    <a:pt x="224" y="505"/>
                  </a:lnTo>
                  <a:lnTo>
                    <a:pt x="220" y="502"/>
                  </a:lnTo>
                  <a:lnTo>
                    <a:pt x="224" y="501"/>
                  </a:lnTo>
                  <a:lnTo>
                    <a:pt x="225" y="495"/>
                  </a:lnTo>
                  <a:lnTo>
                    <a:pt x="227" y="495"/>
                  </a:lnTo>
                  <a:lnTo>
                    <a:pt x="229" y="493"/>
                  </a:lnTo>
                  <a:lnTo>
                    <a:pt x="230" y="488"/>
                  </a:lnTo>
                  <a:lnTo>
                    <a:pt x="235" y="485"/>
                  </a:lnTo>
                  <a:lnTo>
                    <a:pt x="237" y="485"/>
                  </a:lnTo>
                  <a:lnTo>
                    <a:pt x="242" y="481"/>
                  </a:lnTo>
                  <a:lnTo>
                    <a:pt x="245" y="481"/>
                  </a:lnTo>
                  <a:lnTo>
                    <a:pt x="249" y="474"/>
                  </a:lnTo>
                  <a:lnTo>
                    <a:pt x="256" y="471"/>
                  </a:lnTo>
                  <a:lnTo>
                    <a:pt x="261" y="471"/>
                  </a:lnTo>
                  <a:lnTo>
                    <a:pt x="262" y="468"/>
                  </a:lnTo>
                  <a:lnTo>
                    <a:pt x="267" y="467"/>
                  </a:lnTo>
                  <a:lnTo>
                    <a:pt x="265" y="463"/>
                  </a:lnTo>
                  <a:lnTo>
                    <a:pt x="265" y="461"/>
                  </a:lnTo>
                  <a:lnTo>
                    <a:pt x="267" y="457"/>
                  </a:lnTo>
                  <a:lnTo>
                    <a:pt x="261" y="456"/>
                  </a:lnTo>
                  <a:lnTo>
                    <a:pt x="262" y="451"/>
                  </a:lnTo>
                  <a:lnTo>
                    <a:pt x="261" y="449"/>
                  </a:lnTo>
                  <a:lnTo>
                    <a:pt x="262" y="446"/>
                  </a:lnTo>
                  <a:lnTo>
                    <a:pt x="262" y="440"/>
                  </a:lnTo>
                  <a:lnTo>
                    <a:pt x="258" y="436"/>
                  </a:lnTo>
                  <a:lnTo>
                    <a:pt x="263" y="434"/>
                  </a:lnTo>
                  <a:lnTo>
                    <a:pt x="263" y="430"/>
                  </a:lnTo>
                  <a:lnTo>
                    <a:pt x="262" y="428"/>
                  </a:lnTo>
                  <a:lnTo>
                    <a:pt x="262" y="424"/>
                  </a:lnTo>
                  <a:lnTo>
                    <a:pt x="257" y="420"/>
                  </a:lnTo>
                  <a:lnTo>
                    <a:pt x="258" y="417"/>
                  </a:lnTo>
                  <a:lnTo>
                    <a:pt x="256" y="412"/>
                  </a:lnTo>
                  <a:lnTo>
                    <a:pt x="256" y="408"/>
                  </a:lnTo>
                  <a:lnTo>
                    <a:pt x="249" y="401"/>
                  </a:lnTo>
                  <a:lnTo>
                    <a:pt x="251" y="396"/>
                  </a:lnTo>
                  <a:lnTo>
                    <a:pt x="248" y="394"/>
                  </a:lnTo>
                  <a:lnTo>
                    <a:pt x="254" y="387"/>
                  </a:lnTo>
                  <a:lnTo>
                    <a:pt x="256" y="384"/>
                  </a:lnTo>
                  <a:lnTo>
                    <a:pt x="258" y="384"/>
                  </a:lnTo>
                  <a:lnTo>
                    <a:pt x="260" y="381"/>
                  </a:lnTo>
                  <a:lnTo>
                    <a:pt x="268" y="381"/>
                  </a:lnTo>
                  <a:lnTo>
                    <a:pt x="268" y="376"/>
                  </a:lnTo>
                  <a:lnTo>
                    <a:pt x="273" y="374"/>
                  </a:lnTo>
                  <a:lnTo>
                    <a:pt x="269" y="370"/>
                  </a:lnTo>
                  <a:lnTo>
                    <a:pt x="277" y="365"/>
                  </a:lnTo>
                  <a:lnTo>
                    <a:pt x="277" y="360"/>
                  </a:lnTo>
                  <a:lnTo>
                    <a:pt x="279" y="360"/>
                  </a:lnTo>
                  <a:lnTo>
                    <a:pt x="282" y="357"/>
                  </a:lnTo>
                  <a:lnTo>
                    <a:pt x="284" y="352"/>
                  </a:lnTo>
                  <a:lnTo>
                    <a:pt x="286" y="348"/>
                  </a:lnTo>
                  <a:lnTo>
                    <a:pt x="291" y="348"/>
                  </a:lnTo>
                  <a:lnTo>
                    <a:pt x="295" y="342"/>
                  </a:lnTo>
                  <a:lnTo>
                    <a:pt x="295" y="339"/>
                  </a:lnTo>
                  <a:lnTo>
                    <a:pt x="292" y="337"/>
                  </a:lnTo>
                  <a:lnTo>
                    <a:pt x="296" y="332"/>
                  </a:lnTo>
                  <a:lnTo>
                    <a:pt x="300" y="332"/>
                  </a:lnTo>
                  <a:lnTo>
                    <a:pt x="304" y="330"/>
                  </a:lnTo>
                  <a:lnTo>
                    <a:pt x="308" y="326"/>
                  </a:lnTo>
                  <a:lnTo>
                    <a:pt x="308" y="323"/>
                  </a:lnTo>
                  <a:lnTo>
                    <a:pt x="312" y="317"/>
                  </a:lnTo>
                  <a:lnTo>
                    <a:pt x="318" y="315"/>
                  </a:lnTo>
                  <a:lnTo>
                    <a:pt x="322" y="312"/>
                  </a:lnTo>
                  <a:lnTo>
                    <a:pt x="319" y="307"/>
                  </a:lnTo>
                  <a:lnTo>
                    <a:pt x="322" y="305"/>
                  </a:lnTo>
                  <a:lnTo>
                    <a:pt x="327" y="305"/>
                  </a:lnTo>
                  <a:lnTo>
                    <a:pt x="331" y="302"/>
                  </a:lnTo>
                  <a:lnTo>
                    <a:pt x="330" y="299"/>
                  </a:lnTo>
                  <a:lnTo>
                    <a:pt x="333" y="297"/>
                  </a:lnTo>
                  <a:lnTo>
                    <a:pt x="333" y="291"/>
                  </a:lnTo>
                  <a:lnTo>
                    <a:pt x="339" y="291"/>
                  </a:lnTo>
                  <a:lnTo>
                    <a:pt x="337" y="289"/>
                  </a:lnTo>
                  <a:lnTo>
                    <a:pt x="334" y="289"/>
                  </a:lnTo>
                  <a:lnTo>
                    <a:pt x="334" y="286"/>
                  </a:lnTo>
                  <a:lnTo>
                    <a:pt x="331" y="283"/>
                  </a:lnTo>
                  <a:lnTo>
                    <a:pt x="331" y="282"/>
                  </a:lnTo>
                  <a:lnTo>
                    <a:pt x="333" y="282"/>
                  </a:lnTo>
                  <a:lnTo>
                    <a:pt x="331" y="275"/>
                  </a:lnTo>
                  <a:lnTo>
                    <a:pt x="332" y="271"/>
                  </a:lnTo>
                  <a:lnTo>
                    <a:pt x="331" y="263"/>
                  </a:lnTo>
                  <a:lnTo>
                    <a:pt x="334" y="263"/>
                  </a:lnTo>
                  <a:lnTo>
                    <a:pt x="332" y="259"/>
                  </a:lnTo>
                  <a:lnTo>
                    <a:pt x="333" y="255"/>
                  </a:lnTo>
                  <a:lnTo>
                    <a:pt x="331" y="254"/>
                  </a:lnTo>
                  <a:lnTo>
                    <a:pt x="333" y="251"/>
                  </a:lnTo>
                  <a:lnTo>
                    <a:pt x="337" y="251"/>
                  </a:lnTo>
                  <a:lnTo>
                    <a:pt x="341" y="248"/>
                  </a:lnTo>
                  <a:lnTo>
                    <a:pt x="341" y="246"/>
                  </a:lnTo>
                  <a:lnTo>
                    <a:pt x="337" y="244"/>
                  </a:lnTo>
                  <a:lnTo>
                    <a:pt x="339" y="242"/>
                  </a:lnTo>
                  <a:lnTo>
                    <a:pt x="337" y="239"/>
                  </a:lnTo>
                  <a:lnTo>
                    <a:pt x="337" y="236"/>
                  </a:lnTo>
                  <a:lnTo>
                    <a:pt x="341" y="234"/>
                  </a:lnTo>
                  <a:lnTo>
                    <a:pt x="341" y="227"/>
                  </a:lnTo>
                  <a:lnTo>
                    <a:pt x="344" y="224"/>
                  </a:lnTo>
                  <a:lnTo>
                    <a:pt x="341" y="220"/>
                  </a:lnTo>
                  <a:lnTo>
                    <a:pt x="344" y="217"/>
                  </a:lnTo>
                  <a:lnTo>
                    <a:pt x="344" y="210"/>
                  </a:lnTo>
                  <a:lnTo>
                    <a:pt x="351" y="200"/>
                  </a:lnTo>
                  <a:lnTo>
                    <a:pt x="350" y="197"/>
                  </a:lnTo>
                  <a:lnTo>
                    <a:pt x="353" y="192"/>
                  </a:lnTo>
                  <a:lnTo>
                    <a:pt x="351" y="189"/>
                  </a:lnTo>
                  <a:lnTo>
                    <a:pt x="355" y="188"/>
                  </a:lnTo>
                  <a:lnTo>
                    <a:pt x="355" y="184"/>
                  </a:lnTo>
                  <a:lnTo>
                    <a:pt x="352" y="184"/>
                  </a:lnTo>
                  <a:lnTo>
                    <a:pt x="352" y="182"/>
                  </a:lnTo>
                  <a:lnTo>
                    <a:pt x="344" y="184"/>
                  </a:lnTo>
                  <a:lnTo>
                    <a:pt x="345" y="181"/>
                  </a:lnTo>
                  <a:lnTo>
                    <a:pt x="341" y="180"/>
                  </a:lnTo>
                  <a:lnTo>
                    <a:pt x="344" y="178"/>
                  </a:lnTo>
                  <a:lnTo>
                    <a:pt x="355" y="165"/>
                  </a:lnTo>
                  <a:lnTo>
                    <a:pt x="358" y="160"/>
                  </a:lnTo>
                  <a:lnTo>
                    <a:pt x="345" y="151"/>
                  </a:lnTo>
                  <a:lnTo>
                    <a:pt x="318" y="145"/>
                  </a:lnTo>
                  <a:lnTo>
                    <a:pt x="313" y="145"/>
                  </a:lnTo>
                  <a:lnTo>
                    <a:pt x="314" y="145"/>
                  </a:lnTo>
                  <a:lnTo>
                    <a:pt x="314" y="134"/>
                  </a:lnTo>
                  <a:lnTo>
                    <a:pt x="313" y="133"/>
                  </a:lnTo>
                  <a:lnTo>
                    <a:pt x="313" y="132"/>
                  </a:lnTo>
                  <a:lnTo>
                    <a:pt x="308" y="124"/>
                  </a:lnTo>
                  <a:lnTo>
                    <a:pt x="308" y="123"/>
                  </a:lnTo>
                  <a:lnTo>
                    <a:pt x="302" y="121"/>
                  </a:lnTo>
                  <a:lnTo>
                    <a:pt x="282" y="99"/>
                  </a:lnTo>
                  <a:lnTo>
                    <a:pt x="278" y="96"/>
                  </a:lnTo>
                  <a:lnTo>
                    <a:pt x="278" y="95"/>
                  </a:lnTo>
                  <a:lnTo>
                    <a:pt x="277" y="94"/>
                  </a:lnTo>
                  <a:lnTo>
                    <a:pt x="275" y="94"/>
                  </a:lnTo>
                  <a:lnTo>
                    <a:pt x="273" y="90"/>
                  </a:lnTo>
                  <a:lnTo>
                    <a:pt x="273" y="87"/>
                  </a:lnTo>
                  <a:lnTo>
                    <a:pt x="273" y="86"/>
                  </a:lnTo>
                  <a:lnTo>
                    <a:pt x="273" y="84"/>
                  </a:lnTo>
                  <a:lnTo>
                    <a:pt x="273" y="83"/>
                  </a:lnTo>
                  <a:lnTo>
                    <a:pt x="273" y="80"/>
                  </a:lnTo>
                  <a:lnTo>
                    <a:pt x="271" y="80"/>
                  </a:lnTo>
                  <a:lnTo>
                    <a:pt x="269" y="80"/>
                  </a:lnTo>
                  <a:lnTo>
                    <a:pt x="267" y="77"/>
                  </a:lnTo>
                  <a:lnTo>
                    <a:pt x="267" y="76"/>
                  </a:lnTo>
                  <a:lnTo>
                    <a:pt x="251" y="68"/>
                  </a:lnTo>
                  <a:lnTo>
                    <a:pt x="241" y="58"/>
                  </a:lnTo>
                  <a:lnTo>
                    <a:pt x="240" y="54"/>
                  </a:lnTo>
                  <a:lnTo>
                    <a:pt x="233" y="50"/>
                  </a:lnTo>
                  <a:lnTo>
                    <a:pt x="223" y="42"/>
                  </a:lnTo>
                  <a:lnTo>
                    <a:pt x="211" y="39"/>
                  </a:lnTo>
                  <a:lnTo>
                    <a:pt x="207" y="36"/>
                  </a:lnTo>
                  <a:lnTo>
                    <a:pt x="198" y="36"/>
                  </a:lnTo>
                  <a:lnTo>
                    <a:pt x="198" y="40"/>
                  </a:lnTo>
                  <a:lnTo>
                    <a:pt x="201" y="42"/>
                  </a:lnTo>
                  <a:lnTo>
                    <a:pt x="208" y="49"/>
                  </a:lnTo>
                  <a:lnTo>
                    <a:pt x="210" y="50"/>
                  </a:lnTo>
                  <a:lnTo>
                    <a:pt x="211" y="52"/>
                  </a:lnTo>
                  <a:lnTo>
                    <a:pt x="213" y="54"/>
                  </a:lnTo>
                  <a:lnTo>
                    <a:pt x="211" y="56"/>
                  </a:lnTo>
                  <a:lnTo>
                    <a:pt x="210" y="56"/>
                  </a:lnTo>
                  <a:lnTo>
                    <a:pt x="209" y="54"/>
                  </a:lnTo>
                  <a:lnTo>
                    <a:pt x="206" y="54"/>
                  </a:lnTo>
                  <a:lnTo>
                    <a:pt x="202" y="52"/>
                  </a:lnTo>
                  <a:lnTo>
                    <a:pt x="197" y="52"/>
                  </a:lnTo>
                  <a:lnTo>
                    <a:pt x="190" y="43"/>
                  </a:lnTo>
                  <a:lnTo>
                    <a:pt x="185" y="38"/>
                  </a:lnTo>
                  <a:lnTo>
                    <a:pt x="182" y="38"/>
                  </a:lnTo>
                  <a:lnTo>
                    <a:pt x="179" y="36"/>
                  </a:lnTo>
                  <a:lnTo>
                    <a:pt x="175" y="36"/>
                  </a:lnTo>
                  <a:lnTo>
                    <a:pt x="174" y="36"/>
                  </a:lnTo>
                  <a:lnTo>
                    <a:pt x="174" y="35"/>
                  </a:lnTo>
                  <a:lnTo>
                    <a:pt x="170" y="34"/>
                  </a:lnTo>
                  <a:lnTo>
                    <a:pt x="168" y="32"/>
                  </a:lnTo>
                  <a:lnTo>
                    <a:pt x="166" y="32"/>
                  </a:lnTo>
                  <a:lnTo>
                    <a:pt x="163" y="31"/>
                  </a:lnTo>
                  <a:lnTo>
                    <a:pt x="125" y="31"/>
                  </a:lnTo>
                  <a:lnTo>
                    <a:pt x="119" y="29"/>
                  </a:lnTo>
                  <a:lnTo>
                    <a:pt x="104" y="27"/>
                  </a:lnTo>
                  <a:lnTo>
                    <a:pt x="103" y="27"/>
                  </a:lnTo>
                  <a:lnTo>
                    <a:pt x="87" y="20"/>
                  </a:lnTo>
                  <a:lnTo>
                    <a:pt x="76" y="19"/>
                  </a:lnTo>
                  <a:lnTo>
                    <a:pt x="55" y="14"/>
                  </a:lnTo>
                  <a:lnTo>
                    <a:pt x="37" y="4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45" name="Freeform 6644">
              <a:extLst>
                <a:ext uri="{FF2B5EF4-FFF2-40B4-BE49-F238E27FC236}">
                  <a16:creationId xmlns:a16="http://schemas.microsoft.com/office/drawing/2014/main" id="{E5C1E07F-E366-DC54-B1EE-13EF9BF5B8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1" y="2764"/>
              <a:ext cx="64" cy="84"/>
            </a:xfrm>
            <a:custGeom>
              <a:avLst/>
              <a:gdLst>
                <a:gd name="T0" fmla="*/ 6 w 257"/>
                <a:gd name="T1" fmla="*/ 227 h 338"/>
                <a:gd name="T2" fmla="*/ 8 w 257"/>
                <a:gd name="T3" fmla="*/ 252 h 338"/>
                <a:gd name="T4" fmla="*/ 15 w 257"/>
                <a:gd name="T5" fmla="*/ 270 h 338"/>
                <a:gd name="T6" fmla="*/ 13 w 257"/>
                <a:gd name="T7" fmla="*/ 289 h 338"/>
                <a:gd name="T8" fmla="*/ 17 w 257"/>
                <a:gd name="T9" fmla="*/ 303 h 338"/>
                <a:gd name="T10" fmla="*/ 27 w 257"/>
                <a:gd name="T11" fmla="*/ 320 h 338"/>
                <a:gd name="T12" fmla="*/ 56 w 257"/>
                <a:gd name="T13" fmla="*/ 330 h 338"/>
                <a:gd name="T14" fmla="*/ 74 w 257"/>
                <a:gd name="T15" fmla="*/ 335 h 338"/>
                <a:gd name="T16" fmla="*/ 92 w 257"/>
                <a:gd name="T17" fmla="*/ 336 h 338"/>
                <a:gd name="T18" fmla="*/ 99 w 257"/>
                <a:gd name="T19" fmla="*/ 323 h 338"/>
                <a:gd name="T20" fmla="*/ 115 w 257"/>
                <a:gd name="T21" fmla="*/ 307 h 338"/>
                <a:gd name="T22" fmla="*/ 129 w 257"/>
                <a:gd name="T23" fmla="*/ 293 h 338"/>
                <a:gd name="T24" fmla="*/ 159 w 257"/>
                <a:gd name="T25" fmla="*/ 287 h 338"/>
                <a:gd name="T26" fmla="*/ 186 w 257"/>
                <a:gd name="T27" fmla="*/ 278 h 338"/>
                <a:gd name="T28" fmla="*/ 194 w 257"/>
                <a:gd name="T29" fmla="*/ 262 h 338"/>
                <a:gd name="T30" fmla="*/ 202 w 257"/>
                <a:gd name="T31" fmla="*/ 252 h 338"/>
                <a:gd name="T32" fmla="*/ 211 w 257"/>
                <a:gd name="T33" fmla="*/ 247 h 338"/>
                <a:gd name="T34" fmla="*/ 222 w 257"/>
                <a:gd name="T35" fmla="*/ 246 h 338"/>
                <a:gd name="T36" fmla="*/ 229 w 257"/>
                <a:gd name="T37" fmla="*/ 234 h 338"/>
                <a:gd name="T38" fmla="*/ 240 w 257"/>
                <a:gd name="T39" fmla="*/ 232 h 338"/>
                <a:gd name="T40" fmla="*/ 251 w 257"/>
                <a:gd name="T41" fmla="*/ 219 h 338"/>
                <a:gd name="T42" fmla="*/ 240 w 257"/>
                <a:gd name="T43" fmla="*/ 210 h 338"/>
                <a:gd name="T44" fmla="*/ 245 w 257"/>
                <a:gd name="T45" fmla="*/ 198 h 338"/>
                <a:gd name="T46" fmla="*/ 245 w 257"/>
                <a:gd name="T47" fmla="*/ 182 h 338"/>
                <a:gd name="T48" fmla="*/ 237 w 257"/>
                <a:gd name="T49" fmla="*/ 177 h 338"/>
                <a:gd name="T50" fmla="*/ 230 w 257"/>
                <a:gd name="T51" fmla="*/ 166 h 338"/>
                <a:gd name="T52" fmla="*/ 247 w 257"/>
                <a:gd name="T53" fmla="*/ 143 h 338"/>
                <a:gd name="T54" fmla="*/ 250 w 257"/>
                <a:gd name="T55" fmla="*/ 118 h 338"/>
                <a:gd name="T56" fmla="*/ 255 w 257"/>
                <a:gd name="T57" fmla="*/ 105 h 338"/>
                <a:gd name="T58" fmla="*/ 244 w 257"/>
                <a:gd name="T59" fmla="*/ 97 h 338"/>
                <a:gd name="T60" fmla="*/ 211 w 257"/>
                <a:gd name="T61" fmla="*/ 94 h 338"/>
                <a:gd name="T62" fmla="*/ 206 w 257"/>
                <a:gd name="T63" fmla="*/ 101 h 338"/>
                <a:gd name="T64" fmla="*/ 201 w 257"/>
                <a:gd name="T65" fmla="*/ 109 h 338"/>
                <a:gd name="T66" fmla="*/ 191 w 257"/>
                <a:gd name="T67" fmla="*/ 123 h 338"/>
                <a:gd name="T68" fmla="*/ 198 w 257"/>
                <a:gd name="T69" fmla="*/ 94 h 338"/>
                <a:gd name="T70" fmla="*/ 219 w 257"/>
                <a:gd name="T71" fmla="*/ 82 h 338"/>
                <a:gd name="T72" fmla="*/ 216 w 257"/>
                <a:gd name="T73" fmla="*/ 62 h 338"/>
                <a:gd name="T74" fmla="*/ 203 w 257"/>
                <a:gd name="T75" fmla="*/ 54 h 338"/>
                <a:gd name="T76" fmla="*/ 192 w 257"/>
                <a:gd name="T77" fmla="*/ 62 h 338"/>
                <a:gd name="T78" fmla="*/ 186 w 257"/>
                <a:gd name="T79" fmla="*/ 68 h 338"/>
                <a:gd name="T80" fmla="*/ 147 w 257"/>
                <a:gd name="T81" fmla="*/ 74 h 338"/>
                <a:gd name="T82" fmla="*/ 170 w 257"/>
                <a:gd name="T83" fmla="*/ 64 h 338"/>
                <a:gd name="T84" fmla="*/ 156 w 257"/>
                <a:gd name="T85" fmla="*/ 28 h 338"/>
                <a:gd name="T86" fmla="*/ 131 w 257"/>
                <a:gd name="T87" fmla="*/ 15 h 338"/>
                <a:gd name="T88" fmla="*/ 110 w 257"/>
                <a:gd name="T89" fmla="*/ 0 h 338"/>
                <a:gd name="T90" fmla="*/ 96 w 257"/>
                <a:gd name="T91" fmla="*/ 24 h 338"/>
                <a:gd name="T92" fmla="*/ 103 w 257"/>
                <a:gd name="T93" fmla="*/ 29 h 338"/>
                <a:gd name="T94" fmla="*/ 96 w 257"/>
                <a:gd name="T95" fmla="*/ 57 h 338"/>
                <a:gd name="T96" fmla="*/ 89 w 257"/>
                <a:gd name="T97" fmla="*/ 76 h 338"/>
                <a:gd name="T98" fmla="*/ 93 w 257"/>
                <a:gd name="T99" fmla="*/ 88 h 338"/>
                <a:gd name="T100" fmla="*/ 84 w 257"/>
                <a:gd name="T101" fmla="*/ 99 h 338"/>
                <a:gd name="T102" fmla="*/ 85 w 257"/>
                <a:gd name="T103" fmla="*/ 122 h 338"/>
                <a:gd name="T104" fmla="*/ 89 w 257"/>
                <a:gd name="T105" fmla="*/ 129 h 338"/>
                <a:gd name="T106" fmla="*/ 83 w 257"/>
                <a:gd name="T107" fmla="*/ 142 h 338"/>
                <a:gd name="T108" fmla="*/ 70 w 257"/>
                <a:gd name="T109" fmla="*/ 155 h 338"/>
                <a:gd name="T110" fmla="*/ 52 w 257"/>
                <a:gd name="T111" fmla="*/ 172 h 338"/>
                <a:gd name="T112" fmla="*/ 43 w 257"/>
                <a:gd name="T113" fmla="*/ 188 h 338"/>
                <a:gd name="T114" fmla="*/ 29 w 257"/>
                <a:gd name="T115" fmla="*/ 200 h 338"/>
                <a:gd name="T116" fmla="*/ 20 w 257"/>
                <a:gd name="T117" fmla="*/ 221 h 3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57" h="338">
                  <a:moveTo>
                    <a:pt x="20" y="221"/>
                  </a:moveTo>
                  <a:lnTo>
                    <a:pt x="12" y="221"/>
                  </a:lnTo>
                  <a:lnTo>
                    <a:pt x="10" y="224"/>
                  </a:lnTo>
                  <a:lnTo>
                    <a:pt x="8" y="224"/>
                  </a:lnTo>
                  <a:lnTo>
                    <a:pt x="6" y="227"/>
                  </a:lnTo>
                  <a:lnTo>
                    <a:pt x="0" y="234"/>
                  </a:lnTo>
                  <a:lnTo>
                    <a:pt x="3" y="236"/>
                  </a:lnTo>
                  <a:lnTo>
                    <a:pt x="1" y="241"/>
                  </a:lnTo>
                  <a:lnTo>
                    <a:pt x="8" y="248"/>
                  </a:lnTo>
                  <a:lnTo>
                    <a:pt x="8" y="252"/>
                  </a:lnTo>
                  <a:lnTo>
                    <a:pt x="10" y="257"/>
                  </a:lnTo>
                  <a:lnTo>
                    <a:pt x="9" y="260"/>
                  </a:lnTo>
                  <a:lnTo>
                    <a:pt x="14" y="264"/>
                  </a:lnTo>
                  <a:lnTo>
                    <a:pt x="14" y="268"/>
                  </a:lnTo>
                  <a:lnTo>
                    <a:pt x="15" y="270"/>
                  </a:lnTo>
                  <a:lnTo>
                    <a:pt x="15" y="274"/>
                  </a:lnTo>
                  <a:lnTo>
                    <a:pt x="10" y="276"/>
                  </a:lnTo>
                  <a:lnTo>
                    <a:pt x="14" y="280"/>
                  </a:lnTo>
                  <a:lnTo>
                    <a:pt x="14" y="286"/>
                  </a:lnTo>
                  <a:lnTo>
                    <a:pt x="13" y="289"/>
                  </a:lnTo>
                  <a:lnTo>
                    <a:pt x="14" y="291"/>
                  </a:lnTo>
                  <a:lnTo>
                    <a:pt x="13" y="296"/>
                  </a:lnTo>
                  <a:lnTo>
                    <a:pt x="19" y="297"/>
                  </a:lnTo>
                  <a:lnTo>
                    <a:pt x="17" y="301"/>
                  </a:lnTo>
                  <a:lnTo>
                    <a:pt x="17" y="303"/>
                  </a:lnTo>
                  <a:lnTo>
                    <a:pt x="19" y="307"/>
                  </a:lnTo>
                  <a:lnTo>
                    <a:pt x="14" y="308"/>
                  </a:lnTo>
                  <a:lnTo>
                    <a:pt x="13" y="311"/>
                  </a:lnTo>
                  <a:lnTo>
                    <a:pt x="21" y="320"/>
                  </a:lnTo>
                  <a:lnTo>
                    <a:pt x="27" y="320"/>
                  </a:lnTo>
                  <a:lnTo>
                    <a:pt x="31" y="324"/>
                  </a:lnTo>
                  <a:lnTo>
                    <a:pt x="36" y="323"/>
                  </a:lnTo>
                  <a:lnTo>
                    <a:pt x="52" y="323"/>
                  </a:lnTo>
                  <a:lnTo>
                    <a:pt x="54" y="328"/>
                  </a:lnTo>
                  <a:lnTo>
                    <a:pt x="56" y="330"/>
                  </a:lnTo>
                  <a:lnTo>
                    <a:pt x="58" y="330"/>
                  </a:lnTo>
                  <a:lnTo>
                    <a:pt x="63" y="335"/>
                  </a:lnTo>
                  <a:lnTo>
                    <a:pt x="60" y="336"/>
                  </a:lnTo>
                  <a:lnTo>
                    <a:pt x="63" y="338"/>
                  </a:lnTo>
                  <a:lnTo>
                    <a:pt x="74" y="335"/>
                  </a:lnTo>
                  <a:lnTo>
                    <a:pt x="76" y="337"/>
                  </a:lnTo>
                  <a:lnTo>
                    <a:pt x="82" y="335"/>
                  </a:lnTo>
                  <a:lnTo>
                    <a:pt x="85" y="335"/>
                  </a:lnTo>
                  <a:lnTo>
                    <a:pt x="91" y="338"/>
                  </a:lnTo>
                  <a:lnTo>
                    <a:pt x="92" y="336"/>
                  </a:lnTo>
                  <a:lnTo>
                    <a:pt x="91" y="333"/>
                  </a:lnTo>
                  <a:lnTo>
                    <a:pt x="93" y="331"/>
                  </a:lnTo>
                  <a:lnTo>
                    <a:pt x="96" y="331"/>
                  </a:lnTo>
                  <a:lnTo>
                    <a:pt x="99" y="329"/>
                  </a:lnTo>
                  <a:lnTo>
                    <a:pt x="99" y="323"/>
                  </a:lnTo>
                  <a:lnTo>
                    <a:pt x="102" y="323"/>
                  </a:lnTo>
                  <a:lnTo>
                    <a:pt x="105" y="321"/>
                  </a:lnTo>
                  <a:lnTo>
                    <a:pt x="107" y="316"/>
                  </a:lnTo>
                  <a:lnTo>
                    <a:pt x="113" y="309"/>
                  </a:lnTo>
                  <a:lnTo>
                    <a:pt x="115" y="307"/>
                  </a:lnTo>
                  <a:lnTo>
                    <a:pt x="114" y="303"/>
                  </a:lnTo>
                  <a:lnTo>
                    <a:pt x="115" y="300"/>
                  </a:lnTo>
                  <a:lnTo>
                    <a:pt x="120" y="296"/>
                  </a:lnTo>
                  <a:lnTo>
                    <a:pt x="126" y="296"/>
                  </a:lnTo>
                  <a:lnTo>
                    <a:pt x="129" y="293"/>
                  </a:lnTo>
                  <a:lnTo>
                    <a:pt x="131" y="290"/>
                  </a:lnTo>
                  <a:lnTo>
                    <a:pt x="139" y="292"/>
                  </a:lnTo>
                  <a:lnTo>
                    <a:pt x="147" y="291"/>
                  </a:lnTo>
                  <a:lnTo>
                    <a:pt x="157" y="291"/>
                  </a:lnTo>
                  <a:lnTo>
                    <a:pt x="159" y="287"/>
                  </a:lnTo>
                  <a:lnTo>
                    <a:pt x="169" y="283"/>
                  </a:lnTo>
                  <a:lnTo>
                    <a:pt x="173" y="279"/>
                  </a:lnTo>
                  <a:lnTo>
                    <a:pt x="180" y="276"/>
                  </a:lnTo>
                  <a:lnTo>
                    <a:pt x="182" y="279"/>
                  </a:lnTo>
                  <a:lnTo>
                    <a:pt x="186" y="278"/>
                  </a:lnTo>
                  <a:lnTo>
                    <a:pt x="189" y="274"/>
                  </a:lnTo>
                  <a:lnTo>
                    <a:pt x="192" y="271"/>
                  </a:lnTo>
                  <a:lnTo>
                    <a:pt x="192" y="267"/>
                  </a:lnTo>
                  <a:lnTo>
                    <a:pt x="195" y="266"/>
                  </a:lnTo>
                  <a:lnTo>
                    <a:pt x="194" y="262"/>
                  </a:lnTo>
                  <a:lnTo>
                    <a:pt x="197" y="262"/>
                  </a:lnTo>
                  <a:lnTo>
                    <a:pt x="198" y="260"/>
                  </a:lnTo>
                  <a:lnTo>
                    <a:pt x="196" y="257"/>
                  </a:lnTo>
                  <a:lnTo>
                    <a:pt x="200" y="254"/>
                  </a:lnTo>
                  <a:lnTo>
                    <a:pt x="202" y="252"/>
                  </a:lnTo>
                  <a:lnTo>
                    <a:pt x="205" y="246"/>
                  </a:lnTo>
                  <a:lnTo>
                    <a:pt x="200" y="245"/>
                  </a:lnTo>
                  <a:lnTo>
                    <a:pt x="200" y="242"/>
                  </a:lnTo>
                  <a:lnTo>
                    <a:pt x="206" y="242"/>
                  </a:lnTo>
                  <a:lnTo>
                    <a:pt x="211" y="247"/>
                  </a:lnTo>
                  <a:lnTo>
                    <a:pt x="212" y="250"/>
                  </a:lnTo>
                  <a:lnTo>
                    <a:pt x="213" y="252"/>
                  </a:lnTo>
                  <a:lnTo>
                    <a:pt x="218" y="248"/>
                  </a:lnTo>
                  <a:lnTo>
                    <a:pt x="219" y="248"/>
                  </a:lnTo>
                  <a:lnTo>
                    <a:pt x="222" y="246"/>
                  </a:lnTo>
                  <a:lnTo>
                    <a:pt x="220" y="243"/>
                  </a:lnTo>
                  <a:lnTo>
                    <a:pt x="225" y="239"/>
                  </a:lnTo>
                  <a:lnTo>
                    <a:pt x="228" y="239"/>
                  </a:lnTo>
                  <a:lnTo>
                    <a:pt x="228" y="236"/>
                  </a:lnTo>
                  <a:lnTo>
                    <a:pt x="229" y="234"/>
                  </a:lnTo>
                  <a:lnTo>
                    <a:pt x="233" y="237"/>
                  </a:lnTo>
                  <a:lnTo>
                    <a:pt x="236" y="237"/>
                  </a:lnTo>
                  <a:lnTo>
                    <a:pt x="240" y="239"/>
                  </a:lnTo>
                  <a:lnTo>
                    <a:pt x="241" y="239"/>
                  </a:lnTo>
                  <a:lnTo>
                    <a:pt x="240" y="232"/>
                  </a:lnTo>
                  <a:lnTo>
                    <a:pt x="245" y="229"/>
                  </a:lnTo>
                  <a:lnTo>
                    <a:pt x="245" y="224"/>
                  </a:lnTo>
                  <a:lnTo>
                    <a:pt x="250" y="224"/>
                  </a:lnTo>
                  <a:lnTo>
                    <a:pt x="250" y="221"/>
                  </a:lnTo>
                  <a:lnTo>
                    <a:pt x="251" y="219"/>
                  </a:lnTo>
                  <a:lnTo>
                    <a:pt x="247" y="218"/>
                  </a:lnTo>
                  <a:lnTo>
                    <a:pt x="247" y="210"/>
                  </a:lnTo>
                  <a:lnTo>
                    <a:pt x="245" y="208"/>
                  </a:lnTo>
                  <a:lnTo>
                    <a:pt x="244" y="210"/>
                  </a:lnTo>
                  <a:lnTo>
                    <a:pt x="240" y="210"/>
                  </a:lnTo>
                  <a:lnTo>
                    <a:pt x="244" y="205"/>
                  </a:lnTo>
                  <a:lnTo>
                    <a:pt x="240" y="204"/>
                  </a:lnTo>
                  <a:lnTo>
                    <a:pt x="240" y="200"/>
                  </a:lnTo>
                  <a:lnTo>
                    <a:pt x="244" y="198"/>
                  </a:lnTo>
                  <a:lnTo>
                    <a:pt x="245" y="198"/>
                  </a:lnTo>
                  <a:lnTo>
                    <a:pt x="247" y="194"/>
                  </a:lnTo>
                  <a:lnTo>
                    <a:pt x="250" y="194"/>
                  </a:lnTo>
                  <a:lnTo>
                    <a:pt x="253" y="189"/>
                  </a:lnTo>
                  <a:lnTo>
                    <a:pt x="250" y="184"/>
                  </a:lnTo>
                  <a:lnTo>
                    <a:pt x="245" y="182"/>
                  </a:lnTo>
                  <a:lnTo>
                    <a:pt x="244" y="183"/>
                  </a:lnTo>
                  <a:lnTo>
                    <a:pt x="240" y="182"/>
                  </a:lnTo>
                  <a:lnTo>
                    <a:pt x="240" y="181"/>
                  </a:lnTo>
                  <a:lnTo>
                    <a:pt x="237" y="180"/>
                  </a:lnTo>
                  <a:lnTo>
                    <a:pt x="237" y="177"/>
                  </a:lnTo>
                  <a:lnTo>
                    <a:pt x="235" y="176"/>
                  </a:lnTo>
                  <a:lnTo>
                    <a:pt x="235" y="172"/>
                  </a:lnTo>
                  <a:lnTo>
                    <a:pt x="233" y="172"/>
                  </a:lnTo>
                  <a:lnTo>
                    <a:pt x="233" y="169"/>
                  </a:lnTo>
                  <a:lnTo>
                    <a:pt x="230" y="166"/>
                  </a:lnTo>
                  <a:lnTo>
                    <a:pt x="233" y="163"/>
                  </a:lnTo>
                  <a:lnTo>
                    <a:pt x="234" y="153"/>
                  </a:lnTo>
                  <a:lnTo>
                    <a:pt x="236" y="150"/>
                  </a:lnTo>
                  <a:lnTo>
                    <a:pt x="244" y="143"/>
                  </a:lnTo>
                  <a:lnTo>
                    <a:pt x="247" y="143"/>
                  </a:lnTo>
                  <a:lnTo>
                    <a:pt x="250" y="141"/>
                  </a:lnTo>
                  <a:lnTo>
                    <a:pt x="251" y="137"/>
                  </a:lnTo>
                  <a:lnTo>
                    <a:pt x="250" y="133"/>
                  </a:lnTo>
                  <a:lnTo>
                    <a:pt x="249" y="129"/>
                  </a:lnTo>
                  <a:lnTo>
                    <a:pt x="250" y="118"/>
                  </a:lnTo>
                  <a:lnTo>
                    <a:pt x="252" y="115"/>
                  </a:lnTo>
                  <a:lnTo>
                    <a:pt x="255" y="115"/>
                  </a:lnTo>
                  <a:lnTo>
                    <a:pt x="255" y="111"/>
                  </a:lnTo>
                  <a:lnTo>
                    <a:pt x="257" y="108"/>
                  </a:lnTo>
                  <a:lnTo>
                    <a:pt x="255" y="105"/>
                  </a:lnTo>
                  <a:lnTo>
                    <a:pt x="257" y="103"/>
                  </a:lnTo>
                  <a:lnTo>
                    <a:pt x="255" y="102"/>
                  </a:lnTo>
                  <a:lnTo>
                    <a:pt x="245" y="99"/>
                  </a:lnTo>
                  <a:lnTo>
                    <a:pt x="244" y="98"/>
                  </a:lnTo>
                  <a:lnTo>
                    <a:pt x="244" y="97"/>
                  </a:lnTo>
                  <a:lnTo>
                    <a:pt x="229" y="90"/>
                  </a:lnTo>
                  <a:lnTo>
                    <a:pt x="225" y="90"/>
                  </a:lnTo>
                  <a:lnTo>
                    <a:pt x="216" y="91"/>
                  </a:lnTo>
                  <a:lnTo>
                    <a:pt x="213" y="91"/>
                  </a:lnTo>
                  <a:lnTo>
                    <a:pt x="211" y="94"/>
                  </a:lnTo>
                  <a:lnTo>
                    <a:pt x="210" y="95"/>
                  </a:lnTo>
                  <a:lnTo>
                    <a:pt x="208" y="95"/>
                  </a:lnTo>
                  <a:lnTo>
                    <a:pt x="208" y="98"/>
                  </a:lnTo>
                  <a:lnTo>
                    <a:pt x="206" y="100"/>
                  </a:lnTo>
                  <a:lnTo>
                    <a:pt x="206" y="101"/>
                  </a:lnTo>
                  <a:lnTo>
                    <a:pt x="205" y="101"/>
                  </a:lnTo>
                  <a:lnTo>
                    <a:pt x="203" y="103"/>
                  </a:lnTo>
                  <a:lnTo>
                    <a:pt x="202" y="104"/>
                  </a:lnTo>
                  <a:lnTo>
                    <a:pt x="202" y="105"/>
                  </a:lnTo>
                  <a:lnTo>
                    <a:pt x="201" y="109"/>
                  </a:lnTo>
                  <a:lnTo>
                    <a:pt x="200" y="109"/>
                  </a:lnTo>
                  <a:lnTo>
                    <a:pt x="200" y="111"/>
                  </a:lnTo>
                  <a:lnTo>
                    <a:pt x="197" y="115"/>
                  </a:lnTo>
                  <a:lnTo>
                    <a:pt x="192" y="118"/>
                  </a:lnTo>
                  <a:lnTo>
                    <a:pt x="191" y="123"/>
                  </a:lnTo>
                  <a:lnTo>
                    <a:pt x="192" y="113"/>
                  </a:lnTo>
                  <a:lnTo>
                    <a:pt x="194" y="109"/>
                  </a:lnTo>
                  <a:lnTo>
                    <a:pt x="197" y="97"/>
                  </a:lnTo>
                  <a:lnTo>
                    <a:pt x="198" y="95"/>
                  </a:lnTo>
                  <a:lnTo>
                    <a:pt x="198" y="94"/>
                  </a:lnTo>
                  <a:lnTo>
                    <a:pt x="208" y="84"/>
                  </a:lnTo>
                  <a:lnTo>
                    <a:pt x="216" y="84"/>
                  </a:lnTo>
                  <a:lnTo>
                    <a:pt x="216" y="83"/>
                  </a:lnTo>
                  <a:lnTo>
                    <a:pt x="218" y="82"/>
                  </a:lnTo>
                  <a:lnTo>
                    <a:pt x="219" y="82"/>
                  </a:lnTo>
                  <a:lnTo>
                    <a:pt x="219" y="79"/>
                  </a:lnTo>
                  <a:lnTo>
                    <a:pt x="220" y="79"/>
                  </a:lnTo>
                  <a:lnTo>
                    <a:pt x="218" y="67"/>
                  </a:lnTo>
                  <a:lnTo>
                    <a:pt x="216" y="65"/>
                  </a:lnTo>
                  <a:lnTo>
                    <a:pt x="216" y="62"/>
                  </a:lnTo>
                  <a:lnTo>
                    <a:pt x="212" y="56"/>
                  </a:lnTo>
                  <a:lnTo>
                    <a:pt x="208" y="54"/>
                  </a:lnTo>
                  <a:lnTo>
                    <a:pt x="207" y="51"/>
                  </a:lnTo>
                  <a:lnTo>
                    <a:pt x="206" y="51"/>
                  </a:lnTo>
                  <a:lnTo>
                    <a:pt x="203" y="54"/>
                  </a:lnTo>
                  <a:lnTo>
                    <a:pt x="202" y="55"/>
                  </a:lnTo>
                  <a:lnTo>
                    <a:pt x="200" y="55"/>
                  </a:lnTo>
                  <a:lnTo>
                    <a:pt x="200" y="56"/>
                  </a:lnTo>
                  <a:lnTo>
                    <a:pt x="194" y="62"/>
                  </a:lnTo>
                  <a:lnTo>
                    <a:pt x="192" y="62"/>
                  </a:lnTo>
                  <a:lnTo>
                    <a:pt x="191" y="63"/>
                  </a:lnTo>
                  <a:lnTo>
                    <a:pt x="189" y="64"/>
                  </a:lnTo>
                  <a:lnTo>
                    <a:pt x="187" y="65"/>
                  </a:lnTo>
                  <a:lnTo>
                    <a:pt x="187" y="68"/>
                  </a:lnTo>
                  <a:lnTo>
                    <a:pt x="186" y="68"/>
                  </a:lnTo>
                  <a:lnTo>
                    <a:pt x="184" y="70"/>
                  </a:lnTo>
                  <a:lnTo>
                    <a:pt x="183" y="70"/>
                  </a:lnTo>
                  <a:lnTo>
                    <a:pt x="183" y="71"/>
                  </a:lnTo>
                  <a:lnTo>
                    <a:pt x="146" y="77"/>
                  </a:lnTo>
                  <a:lnTo>
                    <a:pt x="147" y="74"/>
                  </a:lnTo>
                  <a:lnTo>
                    <a:pt x="157" y="68"/>
                  </a:lnTo>
                  <a:lnTo>
                    <a:pt x="165" y="65"/>
                  </a:lnTo>
                  <a:lnTo>
                    <a:pt x="167" y="65"/>
                  </a:lnTo>
                  <a:lnTo>
                    <a:pt x="168" y="64"/>
                  </a:lnTo>
                  <a:lnTo>
                    <a:pt x="170" y="64"/>
                  </a:lnTo>
                  <a:lnTo>
                    <a:pt x="174" y="61"/>
                  </a:lnTo>
                  <a:lnTo>
                    <a:pt x="174" y="49"/>
                  </a:lnTo>
                  <a:lnTo>
                    <a:pt x="169" y="45"/>
                  </a:lnTo>
                  <a:lnTo>
                    <a:pt x="165" y="37"/>
                  </a:lnTo>
                  <a:lnTo>
                    <a:pt x="156" y="28"/>
                  </a:lnTo>
                  <a:lnTo>
                    <a:pt x="146" y="21"/>
                  </a:lnTo>
                  <a:lnTo>
                    <a:pt x="142" y="21"/>
                  </a:lnTo>
                  <a:lnTo>
                    <a:pt x="142" y="20"/>
                  </a:lnTo>
                  <a:lnTo>
                    <a:pt x="132" y="16"/>
                  </a:lnTo>
                  <a:lnTo>
                    <a:pt x="131" y="15"/>
                  </a:lnTo>
                  <a:lnTo>
                    <a:pt x="126" y="10"/>
                  </a:lnTo>
                  <a:lnTo>
                    <a:pt x="123" y="7"/>
                  </a:lnTo>
                  <a:lnTo>
                    <a:pt x="118" y="2"/>
                  </a:lnTo>
                  <a:lnTo>
                    <a:pt x="113" y="0"/>
                  </a:lnTo>
                  <a:lnTo>
                    <a:pt x="110" y="0"/>
                  </a:lnTo>
                  <a:lnTo>
                    <a:pt x="107" y="5"/>
                  </a:lnTo>
                  <a:lnTo>
                    <a:pt x="96" y="18"/>
                  </a:lnTo>
                  <a:lnTo>
                    <a:pt x="93" y="20"/>
                  </a:lnTo>
                  <a:lnTo>
                    <a:pt x="97" y="21"/>
                  </a:lnTo>
                  <a:lnTo>
                    <a:pt x="96" y="24"/>
                  </a:lnTo>
                  <a:lnTo>
                    <a:pt x="104" y="22"/>
                  </a:lnTo>
                  <a:lnTo>
                    <a:pt x="104" y="24"/>
                  </a:lnTo>
                  <a:lnTo>
                    <a:pt x="107" y="24"/>
                  </a:lnTo>
                  <a:lnTo>
                    <a:pt x="107" y="28"/>
                  </a:lnTo>
                  <a:lnTo>
                    <a:pt x="103" y="29"/>
                  </a:lnTo>
                  <a:lnTo>
                    <a:pt x="105" y="32"/>
                  </a:lnTo>
                  <a:lnTo>
                    <a:pt x="102" y="37"/>
                  </a:lnTo>
                  <a:lnTo>
                    <a:pt x="103" y="40"/>
                  </a:lnTo>
                  <a:lnTo>
                    <a:pt x="96" y="50"/>
                  </a:lnTo>
                  <a:lnTo>
                    <a:pt x="96" y="57"/>
                  </a:lnTo>
                  <a:lnTo>
                    <a:pt x="93" y="60"/>
                  </a:lnTo>
                  <a:lnTo>
                    <a:pt x="96" y="64"/>
                  </a:lnTo>
                  <a:lnTo>
                    <a:pt x="93" y="67"/>
                  </a:lnTo>
                  <a:lnTo>
                    <a:pt x="93" y="74"/>
                  </a:lnTo>
                  <a:lnTo>
                    <a:pt x="89" y="76"/>
                  </a:lnTo>
                  <a:lnTo>
                    <a:pt x="89" y="79"/>
                  </a:lnTo>
                  <a:lnTo>
                    <a:pt x="91" y="82"/>
                  </a:lnTo>
                  <a:lnTo>
                    <a:pt x="89" y="84"/>
                  </a:lnTo>
                  <a:lnTo>
                    <a:pt x="93" y="86"/>
                  </a:lnTo>
                  <a:lnTo>
                    <a:pt x="93" y="88"/>
                  </a:lnTo>
                  <a:lnTo>
                    <a:pt x="89" y="91"/>
                  </a:lnTo>
                  <a:lnTo>
                    <a:pt x="85" y="91"/>
                  </a:lnTo>
                  <a:lnTo>
                    <a:pt x="83" y="94"/>
                  </a:lnTo>
                  <a:lnTo>
                    <a:pt x="85" y="95"/>
                  </a:lnTo>
                  <a:lnTo>
                    <a:pt x="84" y="99"/>
                  </a:lnTo>
                  <a:lnTo>
                    <a:pt x="86" y="103"/>
                  </a:lnTo>
                  <a:lnTo>
                    <a:pt x="83" y="103"/>
                  </a:lnTo>
                  <a:lnTo>
                    <a:pt x="84" y="111"/>
                  </a:lnTo>
                  <a:lnTo>
                    <a:pt x="83" y="115"/>
                  </a:lnTo>
                  <a:lnTo>
                    <a:pt x="85" y="122"/>
                  </a:lnTo>
                  <a:lnTo>
                    <a:pt x="83" y="122"/>
                  </a:lnTo>
                  <a:lnTo>
                    <a:pt x="83" y="123"/>
                  </a:lnTo>
                  <a:lnTo>
                    <a:pt x="86" y="126"/>
                  </a:lnTo>
                  <a:lnTo>
                    <a:pt x="86" y="129"/>
                  </a:lnTo>
                  <a:lnTo>
                    <a:pt x="89" y="129"/>
                  </a:lnTo>
                  <a:lnTo>
                    <a:pt x="91" y="131"/>
                  </a:lnTo>
                  <a:lnTo>
                    <a:pt x="85" y="131"/>
                  </a:lnTo>
                  <a:lnTo>
                    <a:pt x="85" y="137"/>
                  </a:lnTo>
                  <a:lnTo>
                    <a:pt x="82" y="139"/>
                  </a:lnTo>
                  <a:lnTo>
                    <a:pt x="83" y="142"/>
                  </a:lnTo>
                  <a:lnTo>
                    <a:pt x="79" y="145"/>
                  </a:lnTo>
                  <a:lnTo>
                    <a:pt x="74" y="145"/>
                  </a:lnTo>
                  <a:lnTo>
                    <a:pt x="71" y="147"/>
                  </a:lnTo>
                  <a:lnTo>
                    <a:pt x="74" y="152"/>
                  </a:lnTo>
                  <a:lnTo>
                    <a:pt x="70" y="155"/>
                  </a:lnTo>
                  <a:lnTo>
                    <a:pt x="64" y="157"/>
                  </a:lnTo>
                  <a:lnTo>
                    <a:pt x="60" y="163"/>
                  </a:lnTo>
                  <a:lnTo>
                    <a:pt x="60" y="166"/>
                  </a:lnTo>
                  <a:lnTo>
                    <a:pt x="56" y="170"/>
                  </a:lnTo>
                  <a:lnTo>
                    <a:pt x="52" y="172"/>
                  </a:lnTo>
                  <a:lnTo>
                    <a:pt x="48" y="172"/>
                  </a:lnTo>
                  <a:lnTo>
                    <a:pt x="44" y="177"/>
                  </a:lnTo>
                  <a:lnTo>
                    <a:pt x="47" y="179"/>
                  </a:lnTo>
                  <a:lnTo>
                    <a:pt x="47" y="182"/>
                  </a:lnTo>
                  <a:lnTo>
                    <a:pt x="43" y="188"/>
                  </a:lnTo>
                  <a:lnTo>
                    <a:pt x="38" y="188"/>
                  </a:lnTo>
                  <a:lnTo>
                    <a:pt x="36" y="192"/>
                  </a:lnTo>
                  <a:lnTo>
                    <a:pt x="34" y="197"/>
                  </a:lnTo>
                  <a:lnTo>
                    <a:pt x="31" y="200"/>
                  </a:lnTo>
                  <a:lnTo>
                    <a:pt x="29" y="200"/>
                  </a:lnTo>
                  <a:lnTo>
                    <a:pt x="29" y="205"/>
                  </a:lnTo>
                  <a:lnTo>
                    <a:pt x="21" y="210"/>
                  </a:lnTo>
                  <a:lnTo>
                    <a:pt x="25" y="214"/>
                  </a:lnTo>
                  <a:lnTo>
                    <a:pt x="20" y="216"/>
                  </a:lnTo>
                  <a:lnTo>
                    <a:pt x="20" y="22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46" name="Freeform 6645">
              <a:extLst>
                <a:ext uri="{FF2B5EF4-FFF2-40B4-BE49-F238E27FC236}">
                  <a16:creationId xmlns:a16="http://schemas.microsoft.com/office/drawing/2014/main" id="{EAC9645F-5F0A-312B-9B05-2818FA47BC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6" y="2708"/>
              <a:ext cx="137" cy="304"/>
            </a:xfrm>
            <a:custGeom>
              <a:avLst/>
              <a:gdLst>
                <a:gd name="T0" fmla="*/ 277 w 544"/>
                <a:gd name="T1" fmla="*/ 34 h 1217"/>
                <a:gd name="T2" fmla="*/ 219 w 544"/>
                <a:gd name="T3" fmla="*/ 13 h 1217"/>
                <a:gd name="T4" fmla="*/ 133 w 544"/>
                <a:gd name="T5" fmla="*/ 143 h 1217"/>
                <a:gd name="T6" fmla="*/ 47 w 544"/>
                <a:gd name="T7" fmla="*/ 241 h 1217"/>
                <a:gd name="T8" fmla="*/ 33 w 544"/>
                <a:gd name="T9" fmla="*/ 336 h 1217"/>
                <a:gd name="T10" fmla="*/ 33 w 544"/>
                <a:gd name="T11" fmla="*/ 425 h 1217"/>
                <a:gd name="T12" fmla="*/ 55 w 544"/>
                <a:gd name="T13" fmla="*/ 523 h 1217"/>
                <a:gd name="T14" fmla="*/ 71 w 544"/>
                <a:gd name="T15" fmla="*/ 548 h 1217"/>
                <a:gd name="T16" fmla="*/ 66 w 544"/>
                <a:gd name="T17" fmla="*/ 572 h 1217"/>
                <a:gd name="T18" fmla="*/ 145 w 544"/>
                <a:gd name="T19" fmla="*/ 642 h 1217"/>
                <a:gd name="T20" fmla="*/ 195 w 544"/>
                <a:gd name="T21" fmla="*/ 692 h 1217"/>
                <a:gd name="T22" fmla="*/ 191 w 544"/>
                <a:gd name="T23" fmla="*/ 782 h 1217"/>
                <a:gd name="T24" fmla="*/ 151 w 544"/>
                <a:gd name="T25" fmla="*/ 814 h 1217"/>
                <a:gd name="T26" fmla="*/ 104 w 544"/>
                <a:gd name="T27" fmla="*/ 868 h 1217"/>
                <a:gd name="T28" fmla="*/ 118 w 544"/>
                <a:gd name="T29" fmla="*/ 896 h 1217"/>
                <a:gd name="T30" fmla="*/ 125 w 544"/>
                <a:gd name="T31" fmla="*/ 930 h 1217"/>
                <a:gd name="T32" fmla="*/ 90 w 544"/>
                <a:gd name="T33" fmla="*/ 1002 h 1217"/>
                <a:gd name="T34" fmla="*/ 72 w 544"/>
                <a:gd name="T35" fmla="*/ 1036 h 1217"/>
                <a:gd name="T36" fmla="*/ 15 w 544"/>
                <a:gd name="T37" fmla="*/ 1099 h 1217"/>
                <a:gd name="T38" fmla="*/ 3 w 544"/>
                <a:gd name="T39" fmla="*/ 1115 h 1217"/>
                <a:gd name="T40" fmla="*/ 33 w 544"/>
                <a:gd name="T41" fmla="*/ 1178 h 1217"/>
                <a:gd name="T42" fmla="*/ 69 w 544"/>
                <a:gd name="T43" fmla="*/ 1195 h 1217"/>
                <a:gd name="T44" fmla="*/ 127 w 544"/>
                <a:gd name="T45" fmla="*/ 1210 h 1217"/>
                <a:gd name="T46" fmla="*/ 163 w 544"/>
                <a:gd name="T47" fmla="*/ 1196 h 1217"/>
                <a:gd name="T48" fmla="*/ 198 w 544"/>
                <a:gd name="T49" fmla="*/ 1188 h 1217"/>
                <a:gd name="T50" fmla="*/ 258 w 544"/>
                <a:gd name="T51" fmla="*/ 1134 h 1217"/>
                <a:gd name="T52" fmla="*/ 296 w 544"/>
                <a:gd name="T53" fmla="*/ 1154 h 1217"/>
                <a:gd name="T54" fmla="*/ 390 w 544"/>
                <a:gd name="T55" fmla="*/ 1167 h 1217"/>
                <a:gd name="T56" fmla="*/ 452 w 544"/>
                <a:gd name="T57" fmla="*/ 1150 h 1217"/>
                <a:gd name="T58" fmla="*/ 462 w 544"/>
                <a:gd name="T59" fmla="*/ 1112 h 1217"/>
                <a:gd name="T60" fmla="*/ 451 w 544"/>
                <a:gd name="T61" fmla="*/ 1072 h 1217"/>
                <a:gd name="T62" fmla="*/ 448 w 544"/>
                <a:gd name="T63" fmla="*/ 1041 h 1217"/>
                <a:gd name="T64" fmla="*/ 463 w 544"/>
                <a:gd name="T65" fmla="*/ 1003 h 1217"/>
                <a:gd name="T66" fmla="*/ 488 w 544"/>
                <a:gd name="T67" fmla="*/ 966 h 1217"/>
                <a:gd name="T68" fmla="*/ 529 w 544"/>
                <a:gd name="T69" fmla="*/ 925 h 1217"/>
                <a:gd name="T70" fmla="*/ 544 w 544"/>
                <a:gd name="T71" fmla="*/ 868 h 1217"/>
                <a:gd name="T72" fmla="*/ 500 w 544"/>
                <a:gd name="T73" fmla="*/ 824 h 1217"/>
                <a:gd name="T74" fmla="*/ 529 w 544"/>
                <a:gd name="T75" fmla="*/ 740 h 1217"/>
                <a:gd name="T76" fmla="*/ 514 w 544"/>
                <a:gd name="T77" fmla="*/ 698 h 1217"/>
                <a:gd name="T78" fmla="*/ 493 w 544"/>
                <a:gd name="T79" fmla="*/ 653 h 1217"/>
                <a:gd name="T80" fmla="*/ 493 w 544"/>
                <a:gd name="T81" fmla="*/ 593 h 1217"/>
                <a:gd name="T82" fmla="*/ 483 w 544"/>
                <a:gd name="T83" fmla="*/ 543 h 1217"/>
                <a:gd name="T84" fmla="*/ 456 w 544"/>
                <a:gd name="T85" fmla="*/ 512 h 1217"/>
                <a:gd name="T86" fmla="*/ 451 w 544"/>
                <a:gd name="T87" fmla="*/ 487 h 1217"/>
                <a:gd name="T88" fmla="*/ 442 w 544"/>
                <a:gd name="T89" fmla="*/ 446 h 1217"/>
                <a:gd name="T90" fmla="*/ 455 w 544"/>
                <a:gd name="T91" fmla="*/ 412 h 1217"/>
                <a:gd name="T92" fmla="*/ 424 w 544"/>
                <a:gd name="T93" fmla="*/ 386 h 1217"/>
                <a:gd name="T94" fmla="*/ 406 w 544"/>
                <a:gd name="T95" fmla="*/ 359 h 1217"/>
                <a:gd name="T96" fmla="*/ 420 w 544"/>
                <a:gd name="T97" fmla="*/ 334 h 1217"/>
                <a:gd name="T98" fmla="*/ 433 w 544"/>
                <a:gd name="T99" fmla="*/ 309 h 1217"/>
                <a:gd name="T100" fmla="*/ 400 w 544"/>
                <a:gd name="T101" fmla="*/ 282 h 1217"/>
                <a:gd name="T102" fmla="*/ 396 w 544"/>
                <a:gd name="T103" fmla="*/ 259 h 1217"/>
                <a:gd name="T104" fmla="*/ 375 w 544"/>
                <a:gd name="T105" fmla="*/ 227 h 1217"/>
                <a:gd name="T106" fmla="*/ 375 w 544"/>
                <a:gd name="T107" fmla="*/ 199 h 1217"/>
                <a:gd name="T108" fmla="*/ 369 w 544"/>
                <a:gd name="T109" fmla="*/ 147 h 1217"/>
                <a:gd name="T110" fmla="*/ 393 w 544"/>
                <a:gd name="T111" fmla="*/ 108 h 1217"/>
                <a:gd name="T112" fmla="*/ 397 w 544"/>
                <a:gd name="T113" fmla="*/ 64 h 1217"/>
                <a:gd name="T114" fmla="*/ 318 w 544"/>
                <a:gd name="T115" fmla="*/ 26 h 1217"/>
                <a:gd name="T116" fmla="*/ 249 w 544"/>
                <a:gd name="T117" fmla="*/ 0 h 1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44" h="1217">
                  <a:moveTo>
                    <a:pt x="248" y="7"/>
                  </a:moveTo>
                  <a:lnTo>
                    <a:pt x="251" y="7"/>
                  </a:lnTo>
                  <a:lnTo>
                    <a:pt x="255" y="10"/>
                  </a:lnTo>
                  <a:lnTo>
                    <a:pt x="259" y="10"/>
                  </a:lnTo>
                  <a:lnTo>
                    <a:pt x="262" y="14"/>
                  </a:lnTo>
                  <a:lnTo>
                    <a:pt x="266" y="21"/>
                  </a:lnTo>
                  <a:lnTo>
                    <a:pt x="275" y="24"/>
                  </a:lnTo>
                  <a:lnTo>
                    <a:pt x="278" y="28"/>
                  </a:lnTo>
                  <a:lnTo>
                    <a:pt x="278" y="34"/>
                  </a:lnTo>
                  <a:lnTo>
                    <a:pt x="277" y="34"/>
                  </a:lnTo>
                  <a:lnTo>
                    <a:pt x="277" y="35"/>
                  </a:lnTo>
                  <a:lnTo>
                    <a:pt x="276" y="35"/>
                  </a:lnTo>
                  <a:lnTo>
                    <a:pt x="267" y="28"/>
                  </a:lnTo>
                  <a:lnTo>
                    <a:pt x="262" y="28"/>
                  </a:lnTo>
                  <a:lnTo>
                    <a:pt x="262" y="26"/>
                  </a:lnTo>
                  <a:lnTo>
                    <a:pt x="256" y="26"/>
                  </a:lnTo>
                  <a:lnTo>
                    <a:pt x="246" y="19"/>
                  </a:lnTo>
                  <a:lnTo>
                    <a:pt x="234" y="14"/>
                  </a:lnTo>
                  <a:lnTo>
                    <a:pt x="221" y="14"/>
                  </a:lnTo>
                  <a:lnTo>
                    <a:pt x="219" y="13"/>
                  </a:lnTo>
                  <a:lnTo>
                    <a:pt x="207" y="19"/>
                  </a:lnTo>
                  <a:lnTo>
                    <a:pt x="199" y="28"/>
                  </a:lnTo>
                  <a:lnTo>
                    <a:pt x="199" y="35"/>
                  </a:lnTo>
                  <a:lnTo>
                    <a:pt x="196" y="40"/>
                  </a:lnTo>
                  <a:lnTo>
                    <a:pt x="196" y="72"/>
                  </a:lnTo>
                  <a:lnTo>
                    <a:pt x="172" y="111"/>
                  </a:lnTo>
                  <a:lnTo>
                    <a:pt x="171" y="115"/>
                  </a:lnTo>
                  <a:lnTo>
                    <a:pt x="164" y="128"/>
                  </a:lnTo>
                  <a:lnTo>
                    <a:pt x="153" y="131"/>
                  </a:lnTo>
                  <a:lnTo>
                    <a:pt x="133" y="143"/>
                  </a:lnTo>
                  <a:lnTo>
                    <a:pt x="116" y="162"/>
                  </a:lnTo>
                  <a:lnTo>
                    <a:pt x="116" y="164"/>
                  </a:lnTo>
                  <a:lnTo>
                    <a:pt x="104" y="171"/>
                  </a:lnTo>
                  <a:lnTo>
                    <a:pt x="88" y="176"/>
                  </a:lnTo>
                  <a:lnTo>
                    <a:pt x="86" y="181"/>
                  </a:lnTo>
                  <a:lnTo>
                    <a:pt x="85" y="181"/>
                  </a:lnTo>
                  <a:lnTo>
                    <a:pt x="85" y="182"/>
                  </a:lnTo>
                  <a:lnTo>
                    <a:pt x="84" y="185"/>
                  </a:lnTo>
                  <a:lnTo>
                    <a:pt x="77" y="189"/>
                  </a:lnTo>
                  <a:lnTo>
                    <a:pt x="47" y="241"/>
                  </a:lnTo>
                  <a:lnTo>
                    <a:pt x="44" y="242"/>
                  </a:lnTo>
                  <a:lnTo>
                    <a:pt x="36" y="254"/>
                  </a:lnTo>
                  <a:lnTo>
                    <a:pt x="36" y="261"/>
                  </a:lnTo>
                  <a:lnTo>
                    <a:pt x="30" y="280"/>
                  </a:lnTo>
                  <a:lnTo>
                    <a:pt x="29" y="300"/>
                  </a:lnTo>
                  <a:lnTo>
                    <a:pt x="25" y="319"/>
                  </a:lnTo>
                  <a:lnTo>
                    <a:pt x="26" y="326"/>
                  </a:lnTo>
                  <a:lnTo>
                    <a:pt x="27" y="330"/>
                  </a:lnTo>
                  <a:lnTo>
                    <a:pt x="30" y="336"/>
                  </a:lnTo>
                  <a:lnTo>
                    <a:pt x="33" y="336"/>
                  </a:lnTo>
                  <a:lnTo>
                    <a:pt x="39" y="343"/>
                  </a:lnTo>
                  <a:lnTo>
                    <a:pt x="42" y="348"/>
                  </a:lnTo>
                  <a:lnTo>
                    <a:pt x="43" y="348"/>
                  </a:lnTo>
                  <a:lnTo>
                    <a:pt x="44" y="354"/>
                  </a:lnTo>
                  <a:lnTo>
                    <a:pt x="44" y="357"/>
                  </a:lnTo>
                  <a:lnTo>
                    <a:pt x="45" y="362"/>
                  </a:lnTo>
                  <a:lnTo>
                    <a:pt x="44" y="396"/>
                  </a:lnTo>
                  <a:lnTo>
                    <a:pt x="43" y="397"/>
                  </a:lnTo>
                  <a:lnTo>
                    <a:pt x="35" y="407"/>
                  </a:lnTo>
                  <a:lnTo>
                    <a:pt x="33" y="425"/>
                  </a:lnTo>
                  <a:lnTo>
                    <a:pt x="33" y="440"/>
                  </a:lnTo>
                  <a:lnTo>
                    <a:pt x="44" y="457"/>
                  </a:lnTo>
                  <a:lnTo>
                    <a:pt x="45" y="459"/>
                  </a:lnTo>
                  <a:lnTo>
                    <a:pt x="50" y="466"/>
                  </a:lnTo>
                  <a:lnTo>
                    <a:pt x="50" y="492"/>
                  </a:lnTo>
                  <a:lnTo>
                    <a:pt x="51" y="495"/>
                  </a:lnTo>
                  <a:lnTo>
                    <a:pt x="53" y="499"/>
                  </a:lnTo>
                  <a:lnTo>
                    <a:pt x="53" y="517"/>
                  </a:lnTo>
                  <a:lnTo>
                    <a:pt x="55" y="521"/>
                  </a:lnTo>
                  <a:lnTo>
                    <a:pt x="55" y="523"/>
                  </a:lnTo>
                  <a:lnTo>
                    <a:pt x="59" y="526"/>
                  </a:lnTo>
                  <a:lnTo>
                    <a:pt x="73" y="533"/>
                  </a:lnTo>
                  <a:lnTo>
                    <a:pt x="72" y="533"/>
                  </a:lnTo>
                  <a:lnTo>
                    <a:pt x="72" y="536"/>
                  </a:lnTo>
                  <a:lnTo>
                    <a:pt x="73" y="538"/>
                  </a:lnTo>
                  <a:lnTo>
                    <a:pt x="73" y="541"/>
                  </a:lnTo>
                  <a:lnTo>
                    <a:pt x="74" y="543"/>
                  </a:lnTo>
                  <a:lnTo>
                    <a:pt x="72" y="547"/>
                  </a:lnTo>
                  <a:lnTo>
                    <a:pt x="72" y="548"/>
                  </a:lnTo>
                  <a:lnTo>
                    <a:pt x="71" y="548"/>
                  </a:lnTo>
                  <a:lnTo>
                    <a:pt x="71" y="551"/>
                  </a:lnTo>
                  <a:lnTo>
                    <a:pt x="69" y="551"/>
                  </a:lnTo>
                  <a:lnTo>
                    <a:pt x="68" y="554"/>
                  </a:lnTo>
                  <a:lnTo>
                    <a:pt x="67" y="554"/>
                  </a:lnTo>
                  <a:lnTo>
                    <a:pt x="66" y="555"/>
                  </a:lnTo>
                  <a:lnTo>
                    <a:pt x="64" y="556"/>
                  </a:lnTo>
                  <a:lnTo>
                    <a:pt x="63" y="559"/>
                  </a:lnTo>
                  <a:lnTo>
                    <a:pt x="63" y="566"/>
                  </a:lnTo>
                  <a:lnTo>
                    <a:pt x="64" y="570"/>
                  </a:lnTo>
                  <a:lnTo>
                    <a:pt x="66" y="572"/>
                  </a:lnTo>
                  <a:lnTo>
                    <a:pt x="81" y="585"/>
                  </a:lnTo>
                  <a:lnTo>
                    <a:pt x="82" y="589"/>
                  </a:lnTo>
                  <a:lnTo>
                    <a:pt x="82" y="590"/>
                  </a:lnTo>
                  <a:lnTo>
                    <a:pt x="84" y="591"/>
                  </a:lnTo>
                  <a:lnTo>
                    <a:pt x="84" y="594"/>
                  </a:lnTo>
                  <a:lnTo>
                    <a:pt x="132" y="638"/>
                  </a:lnTo>
                  <a:lnTo>
                    <a:pt x="133" y="638"/>
                  </a:lnTo>
                  <a:lnTo>
                    <a:pt x="138" y="641"/>
                  </a:lnTo>
                  <a:lnTo>
                    <a:pt x="140" y="641"/>
                  </a:lnTo>
                  <a:lnTo>
                    <a:pt x="145" y="642"/>
                  </a:lnTo>
                  <a:lnTo>
                    <a:pt x="148" y="643"/>
                  </a:lnTo>
                  <a:lnTo>
                    <a:pt x="159" y="654"/>
                  </a:lnTo>
                  <a:lnTo>
                    <a:pt x="159" y="664"/>
                  </a:lnTo>
                  <a:lnTo>
                    <a:pt x="162" y="665"/>
                  </a:lnTo>
                  <a:lnTo>
                    <a:pt x="164" y="668"/>
                  </a:lnTo>
                  <a:lnTo>
                    <a:pt x="168" y="673"/>
                  </a:lnTo>
                  <a:lnTo>
                    <a:pt x="170" y="681"/>
                  </a:lnTo>
                  <a:lnTo>
                    <a:pt x="181" y="692"/>
                  </a:lnTo>
                  <a:lnTo>
                    <a:pt x="185" y="693"/>
                  </a:lnTo>
                  <a:lnTo>
                    <a:pt x="195" y="692"/>
                  </a:lnTo>
                  <a:lnTo>
                    <a:pt x="200" y="693"/>
                  </a:lnTo>
                  <a:lnTo>
                    <a:pt x="208" y="711"/>
                  </a:lnTo>
                  <a:lnTo>
                    <a:pt x="208" y="715"/>
                  </a:lnTo>
                  <a:lnTo>
                    <a:pt x="198" y="733"/>
                  </a:lnTo>
                  <a:lnTo>
                    <a:pt x="198" y="744"/>
                  </a:lnTo>
                  <a:lnTo>
                    <a:pt x="196" y="755"/>
                  </a:lnTo>
                  <a:lnTo>
                    <a:pt x="195" y="756"/>
                  </a:lnTo>
                  <a:lnTo>
                    <a:pt x="195" y="759"/>
                  </a:lnTo>
                  <a:lnTo>
                    <a:pt x="193" y="763"/>
                  </a:lnTo>
                  <a:lnTo>
                    <a:pt x="191" y="782"/>
                  </a:lnTo>
                  <a:lnTo>
                    <a:pt x="185" y="791"/>
                  </a:lnTo>
                  <a:lnTo>
                    <a:pt x="178" y="798"/>
                  </a:lnTo>
                  <a:lnTo>
                    <a:pt x="178" y="802"/>
                  </a:lnTo>
                  <a:lnTo>
                    <a:pt x="176" y="804"/>
                  </a:lnTo>
                  <a:lnTo>
                    <a:pt x="176" y="809"/>
                  </a:lnTo>
                  <a:lnTo>
                    <a:pt x="173" y="810"/>
                  </a:lnTo>
                  <a:lnTo>
                    <a:pt x="173" y="812"/>
                  </a:lnTo>
                  <a:lnTo>
                    <a:pt x="172" y="814"/>
                  </a:lnTo>
                  <a:lnTo>
                    <a:pt x="154" y="814"/>
                  </a:lnTo>
                  <a:lnTo>
                    <a:pt x="151" y="814"/>
                  </a:lnTo>
                  <a:lnTo>
                    <a:pt x="148" y="814"/>
                  </a:lnTo>
                  <a:lnTo>
                    <a:pt x="136" y="830"/>
                  </a:lnTo>
                  <a:lnTo>
                    <a:pt x="118" y="841"/>
                  </a:lnTo>
                  <a:lnTo>
                    <a:pt x="116" y="846"/>
                  </a:lnTo>
                  <a:lnTo>
                    <a:pt x="116" y="849"/>
                  </a:lnTo>
                  <a:lnTo>
                    <a:pt x="114" y="851"/>
                  </a:lnTo>
                  <a:lnTo>
                    <a:pt x="114" y="852"/>
                  </a:lnTo>
                  <a:lnTo>
                    <a:pt x="111" y="853"/>
                  </a:lnTo>
                  <a:lnTo>
                    <a:pt x="104" y="857"/>
                  </a:lnTo>
                  <a:lnTo>
                    <a:pt x="104" y="868"/>
                  </a:lnTo>
                  <a:lnTo>
                    <a:pt x="105" y="868"/>
                  </a:lnTo>
                  <a:lnTo>
                    <a:pt x="105" y="870"/>
                  </a:lnTo>
                  <a:lnTo>
                    <a:pt x="107" y="871"/>
                  </a:lnTo>
                  <a:lnTo>
                    <a:pt x="118" y="871"/>
                  </a:lnTo>
                  <a:lnTo>
                    <a:pt x="124" y="875"/>
                  </a:lnTo>
                  <a:lnTo>
                    <a:pt x="124" y="883"/>
                  </a:lnTo>
                  <a:lnTo>
                    <a:pt x="123" y="885"/>
                  </a:lnTo>
                  <a:lnTo>
                    <a:pt x="121" y="885"/>
                  </a:lnTo>
                  <a:lnTo>
                    <a:pt x="121" y="887"/>
                  </a:lnTo>
                  <a:lnTo>
                    <a:pt x="118" y="896"/>
                  </a:lnTo>
                  <a:lnTo>
                    <a:pt x="118" y="903"/>
                  </a:lnTo>
                  <a:lnTo>
                    <a:pt x="119" y="908"/>
                  </a:lnTo>
                  <a:lnTo>
                    <a:pt x="123" y="918"/>
                  </a:lnTo>
                  <a:lnTo>
                    <a:pt x="124" y="919"/>
                  </a:lnTo>
                  <a:lnTo>
                    <a:pt x="126" y="921"/>
                  </a:lnTo>
                  <a:lnTo>
                    <a:pt x="127" y="923"/>
                  </a:lnTo>
                  <a:lnTo>
                    <a:pt x="127" y="927"/>
                  </a:lnTo>
                  <a:lnTo>
                    <a:pt x="126" y="927"/>
                  </a:lnTo>
                  <a:lnTo>
                    <a:pt x="126" y="928"/>
                  </a:lnTo>
                  <a:lnTo>
                    <a:pt x="125" y="930"/>
                  </a:lnTo>
                  <a:lnTo>
                    <a:pt x="121" y="932"/>
                  </a:lnTo>
                  <a:lnTo>
                    <a:pt x="113" y="939"/>
                  </a:lnTo>
                  <a:lnTo>
                    <a:pt x="114" y="954"/>
                  </a:lnTo>
                  <a:lnTo>
                    <a:pt x="113" y="967"/>
                  </a:lnTo>
                  <a:lnTo>
                    <a:pt x="111" y="972"/>
                  </a:lnTo>
                  <a:lnTo>
                    <a:pt x="110" y="973"/>
                  </a:lnTo>
                  <a:lnTo>
                    <a:pt x="110" y="986"/>
                  </a:lnTo>
                  <a:lnTo>
                    <a:pt x="100" y="994"/>
                  </a:lnTo>
                  <a:lnTo>
                    <a:pt x="98" y="996"/>
                  </a:lnTo>
                  <a:lnTo>
                    <a:pt x="90" y="1002"/>
                  </a:lnTo>
                  <a:lnTo>
                    <a:pt x="89" y="1003"/>
                  </a:lnTo>
                  <a:lnTo>
                    <a:pt x="89" y="1010"/>
                  </a:lnTo>
                  <a:lnTo>
                    <a:pt x="90" y="1016"/>
                  </a:lnTo>
                  <a:lnTo>
                    <a:pt x="91" y="1018"/>
                  </a:lnTo>
                  <a:lnTo>
                    <a:pt x="88" y="1022"/>
                  </a:lnTo>
                  <a:lnTo>
                    <a:pt x="88" y="1024"/>
                  </a:lnTo>
                  <a:lnTo>
                    <a:pt x="77" y="1032"/>
                  </a:lnTo>
                  <a:lnTo>
                    <a:pt x="74" y="1033"/>
                  </a:lnTo>
                  <a:lnTo>
                    <a:pt x="74" y="1036"/>
                  </a:lnTo>
                  <a:lnTo>
                    <a:pt x="72" y="1036"/>
                  </a:lnTo>
                  <a:lnTo>
                    <a:pt x="71" y="1045"/>
                  </a:lnTo>
                  <a:lnTo>
                    <a:pt x="69" y="1049"/>
                  </a:lnTo>
                  <a:lnTo>
                    <a:pt x="66" y="1052"/>
                  </a:lnTo>
                  <a:lnTo>
                    <a:pt x="66" y="1053"/>
                  </a:lnTo>
                  <a:lnTo>
                    <a:pt x="64" y="1053"/>
                  </a:lnTo>
                  <a:lnTo>
                    <a:pt x="61" y="1057"/>
                  </a:lnTo>
                  <a:lnTo>
                    <a:pt x="55" y="1076"/>
                  </a:lnTo>
                  <a:lnTo>
                    <a:pt x="22" y="1098"/>
                  </a:lnTo>
                  <a:lnTo>
                    <a:pt x="16" y="1098"/>
                  </a:lnTo>
                  <a:lnTo>
                    <a:pt x="15" y="1099"/>
                  </a:lnTo>
                  <a:lnTo>
                    <a:pt x="15" y="1100"/>
                  </a:lnTo>
                  <a:lnTo>
                    <a:pt x="13" y="1098"/>
                  </a:lnTo>
                  <a:lnTo>
                    <a:pt x="11" y="1097"/>
                  </a:lnTo>
                  <a:lnTo>
                    <a:pt x="9" y="1098"/>
                  </a:lnTo>
                  <a:lnTo>
                    <a:pt x="8" y="1098"/>
                  </a:lnTo>
                  <a:lnTo>
                    <a:pt x="7" y="1099"/>
                  </a:lnTo>
                  <a:lnTo>
                    <a:pt x="7" y="1104"/>
                  </a:lnTo>
                  <a:lnTo>
                    <a:pt x="6" y="1113"/>
                  </a:lnTo>
                  <a:lnTo>
                    <a:pt x="4" y="1114"/>
                  </a:lnTo>
                  <a:lnTo>
                    <a:pt x="3" y="1115"/>
                  </a:lnTo>
                  <a:lnTo>
                    <a:pt x="0" y="1120"/>
                  </a:lnTo>
                  <a:lnTo>
                    <a:pt x="1" y="1122"/>
                  </a:lnTo>
                  <a:lnTo>
                    <a:pt x="2" y="1124"/>
                  </a:lnTo>
                  <a:lnTo>
                    <a:pt x="1" y="1124"/>
                  </a:lnTo>
                  <a:lnTo>
                    <a:pt x="0" y="1151"/>
                  </a:lnTo>
                  <a:lnTo>
                    <a:pt x="1" y="1159"/>
                  </a:lnTo>
                  <a:lnTo>
                    <a:pt x="3" y="1161"/>
                  </a:lnTo>
                  <a:lnTo>
                    <a:pt x="17" y="1174"/>
                  </a:lnTo>
                  <a:lnTo>
                    <a:pt x="30" y="1179"/>
                  </a:lnTo>
                  <a:lnTo>
                    <a:pt x="33" y="1178"/>
                  </a:lnTo>
                  <a:lnTo>
                    <a:pt x="34" y="1177"/>
                  </a:lnTo>
                  <a:lnTo>
                    <a:pt x="36" y="1177"/>
                  </a:lnTo>
                  <a:lnTo>
                    <a:pt x="38" y="1178"/>
                  </a:lnTo>
                  <a:lnTo>
                    <a:pt x="54" y="1178"/>
                  </a:lnTo>
                  <a:lnTo>
                    <a:pt x="55" y="1179"/>
                  </a:lnTo>
                  <a:lnTo>
                    <a:pt x="55" y="1180"/>
                  </a:lnTo>
                  <a:lnTo>
                    <a:pt x="59" y="1183"/>
                  </a:lnTo>
                  <a:lnTo>
                    <a:pt x="59" y="1186"/>
                  </a:lnTo>
                  <a:lnTo>
                    <a:pt x="68" y="1195"/>
                  </a:lnTo>
                  <a:lnTo>
                    <a:pt x="69" y="1195"/>
                  </a:lnTo>
                  <a:lnTo>
                    <a:pt x="71" y="1199"/>
                  </a:lnTo>
                  <a:lnTo>
                    <a:pt x="73" y="1200"/>
                  </a:lnTo>
                  <a:lnTo>
                    <a:pt x="88" y="1200"/>
                  </a:lnTo>
                  <a:lnTo>
                    <a:pt x="97" y="1196"/>
                  </a:lnTo>
                  <a:lnTo>
                    <a:pt x="117" y="1195"/>
                  </a:lnTo>
                  <a:lnTo>
                    <a:pt x="118" y="1196"/>
                  </a:lnTo>
                  <a:lnTo>
                    <a:pt x="119" y="1197"/>
                  </a:lnTo>
                  <a:lnTo>
                    <a:pt x="123" y="1201"/>
                  </a:lnTo>
                  <a:lnTo>
                    <a:pt x="123" y="1202"/>
                  </a:lnTo>
                  <a:lnTo>
                    <a:pt x="127" y="1210"/>
                  </a:lnTo>
                  <a:lnTo>
                    <a:pt x="128" y="1210"/>
                  </a:lnTo>
                  <a:lnTo>
                    <a:pt x="129" y="1214"/>
                  </a:lnTo>
                  <a:lnTo>
                    <a:pt x="132" y="1214"/>
                  </a:lnTo>
                  <a:lnTo>
                    <a:pt x="133" y="1217"/>
                  </a:lnTo>
                  <a:lnTo>
                    <a:pt x="137" y="1217"/>
                  </a:lnTo>
                  <a:lnTo>
                    <a:pt x="153" y="1214"/>
                  </a:lnTo>
                  <a:lnTo>
                    <a:pt x="154" y="1213"/>
                  </a:lnTo>
                  <a:lnTo>
                    <a:pt x="159" y="1207"/>
                  </a:lnTo>
                  <a:lnTo>
                    <a:pt x="163" y="1199"/>
                  </a:lnTo>
                  <a:lnTo>
                    <a:pt x="163" y="1196"/>
                  </a:lnTo>
                  <a:lnTo>
                    <a:pt x="165" y="1193"/>
                  </a:lnTo>
                  <a:lnTo>
                    <a:pt x="165" y="1191"/>
                  </a:lnTo>
                  <a:lnTo>
                    <a:pt x="166" y="1189"/>
                  </a:lnTo>
                  <a:lnTo>
                    <a:pt x="167" y="1189"/>
                  </a:lnTo>
                  <a:lnTo>
                    <a:pt x="167" y="1188"/>
                  </a:lnTo>
                  <a:lnTo>
                    <a:pt x="172" y="1188"/>
                  </a:lnTo>
                  <a:lnTo>
                    <a:pt x="178" y="1191"/>
                  </a:lnTo>
                  <a:lnTo>
                    <a:pt x="192" y="1191"/>
                  </a:lnTo>
                  <a:lnTo>
                    <a:pt x="198" y="1189"/>
                  </a:lnTo>
                  <a:lnTo>
                    <a:pt x="198" y="1188"/>
                  </a:lnTo>
                  <a:lnTo>
                    <a:pt x="208" y="1177"/>
                  </a:lnTo>
                  <a:lnTo>
                    <a:pt x="211" y="1170"/>
                  </a:lnTo>
                  <a:lnTo>
                    <a:pt x="232" y="1158"/>
                  </a:lnTo>
                  <a:lnTo>
                    <a:pt x="233" y="1158"/>
                  </a:lnTo>
                  <a:lnTo>
                    <a:pt x="245" y="1152"/>
                  </a:lnTo>
                  <a:lnTo>
                    <a:pt x="253" y="1151"/>
                  </a:lnTo>
                  <a:lnTo>
                    <a:pt x="254" y="1151"/>
                  </a:lnTo>
                  <a:lnTo>
                    <a:pt x="254" y="1150"/>
                  </a:lnTo>
                  <a:lnTo>
                    <a:pt x="258" y="1144"/>
                  </a:lnTo>
                  <a:lnTo>
                    <a:pt x="258" y="1134"/>
                  </a:lnTo>
                  <a:lnTo>
                    <a:pt x="259" y="1131"/>
                  </a:lnTo>
                  <a:lnTo>
                    <a:pt x="264" y="1129"/>
                  </a:lnTo>
                  <a:lnTo>
                    <a:pt x="286" y="1129"/>
                  </a:lnTo>
                  <a:lnTo>
                    <a:pt x="286" y="1130"/>
                  </a:lnTo>
                  <a:lnTo>
                    <a:pt x="288" y="1141"/>
                  </a:lnTo>
                  <a:lnTo>
                    <a:pt x="288" y="1146"/>
                  </a:lnTo>
                  <a:lnTo>
                    <a:pt x="290" y="1148"/>
                  </a:lnTo>
                  <a:lnTo>
                    <a:pt x="291" y="1152"/>
                  </a:lnTo>
                  <a:lnTo>
                    <a:pt x="294" y="1154"/>
                  </a:lnTo>
                  <a:lnTo>
                    <a:pt x="296" y="1154"/>
                  </a:lnTo>
                  <a:lnTo>
                    <a:pt x="313" y="1158"/>
                  </a:lnTo>
                  <a:lnTo>
                    <a:pt x="321" y="1158"/>
                  </a:lnTo>
                  <a:lnTo>
                    <a:pt x="330" y="1159"/>
                  </a:lnTo>
                  <a:lnTo>
                    <a:pt x="333" y="1159"/>
                  </a:lnTo>
                  <a:lnTo>
                    <a:pt x="337" y="1161"/>
                  </a:lnTo>
                  <a:lnTo>
                    <a:pt x="367" y="1168"/>
                  </a:lnTo>
                  <a:lnTo>
                    <a:pt x="379" y="1170"/>
                  </a:lnTo>
                  <a:lnTo>
                    <a:pt x="385" y="1170"/>
                  </a:lnTo>
                  <a:lnTo>
                    <a:pt x="390" y="1168"/>
                  </a:lnTo>
                  <a:lnTo>
                    <a:pt x="390" y="1167"/>
                  </a:lnTo>
                  <a:lnTo>
                    <a:pt x="395" y="1166"/>
                  </a:lnTo>
                  <a:lnTo>
                    <a:pt x="398" y="1164"/>
                  </a:lnTo>
                  <a:lnTo>
                    <a:pt x="399" y="1164"/>
                  </a:lnTo>
                  <a:lnTo>
                    <a:pt x="417" y="1150"/>
                  </a:lnTo>
                  <a:lnTo>
                    <a:pt x="417" y="1148"/>
                  </a:lnTo>
                  <a:lnTo>
                    <a:pt x="431" y="1137"/>
                  </a:lnTo>
                  <a:lnTo>
                    <a:pt x="433" y="1139"/>
                  </a:lnTo>
                  <a:lnTo>
                    <a:pt x="438" y="1144"/>
                  </a:lnTo>
                  <a:lnTo>
                    <a:pt x="445" y="1154"/>
                  </a:lnTo>
                  <a:lnTo>
                    <a:pt x="452" y="1150"/>
                  </a:lnTo>
                  <a:lnTo>
                    <a:pt x="456" y="1146"/>
                  </a:lnTo>
                  <a:lnTo>
                    <a:pt x="456" y="1136"/>
                  </a:lnTo>
                  <a:lnTo>
                    <a:pt x="463" y="1131"/>
                  </a:lnTo>
                  <a:lnTo>
                    <a:pt x="468" y="1125"/>
                  </a:lnTo>
                  <a:lnTo>
                    <a:pt x="468" y="1122"/>
                  </a:lnTo>
                  <a:lnTo>
                    <a:pt x="472" y="1118"/>
                  </a:lnTo>
                  <a:lnTo>
                    <a:pt x="475" y="1117"/>
                  </a:lnTo>
                  <a:lnTo>
                    <a:pt x="477" y="1115"/>
                  </a:lnTo>
                  <a:lnTo>
                    <a:pt x="475" y="1114"/>
                  </a:lnTo>
                  <a:lnTo>
                    <a:pt x="462" y="1112"/>
                  </a:lnTo>
                  <a:lnTo>
                    <a:pt x="456" y="1103"/>
                  </a:lnTo>
                  <a:lnTo>
                    <a:pt x="451" y="1099"/>
                  </a:lnTo>
                  <a:lnTo>
                    <a:pt x="446" y="1100"/>
                  </a:lnTo>
                  <a:lnTo>
                    <a:pt x="445" y="1091"/>
                  </a:lnTo>
                  <a:lnTo>
                    <a:pt x="443" y="1088"/>
                  </a:lnTo>
                  <a:lnTo>
                    <a:pt x="442" y="1085"/>
                  </a:lnTo>
                  <a:lnTo>
                    <a:pt x="445" y="1083"/>
                  </a:lnTo>
                  <a:lnTo>
                    <a:pt x="448" y="1081"/>
                  </a:lnTo>
                  <a:lnTo>
                    <a:pt x="451" y="1076"/>
                  </a:lnTo>
                  <a:lnTo>
                    <a:pt x="451" y="1072"/>
                  </a:lnTo>
                  <a:lnTo>
                    <a:pt x="448" y="1067"/>
                  </a:lnTo>
                  <a:lnTo>
                    <a:pt x="443" y="1067"/>
                  </a:lnTo>
                  <a:lnTo>
                    <a:pt x="442" y="1064"/>
                  </a:lnTo>
                  <a:lnTo>
                    <a:pt x="438" y="1059"/>
                  </a:lnTo>
                  <a:lnTo>
                    <a:pt x="441" y="1056"/>
                  </a:lnTo>
                  <a:lnTo>
                    <a:pt x="445" y="1055"/>
                  </a:lnTo>
                  <a:lnTo>
                    <a:pt x="452" y="1053"/>
                  </a:lnTo>
                  <a:lnTo>
                    <a:pt x="455" y="1051"/>
                  </a:lnTo>
                  <a:lnTo>
                    <a:pt x="448" y="1045"/>
                  </a:lnTo>
                  <a:lnTo>
                    <a:pt x="448" y="1041"/>
                  </a:lnTo>
                  <a:lnTo>
                    <a:pt x="453" y="1036"/>
                  </a:lnTo>
                  <a:lnTo>
                    <a:pt x="453" y="1032"/>
                  </a:lnTo>
                  <a:lnTo>
                    <a:pt x="451" y="1030"/>
                  </a:lnTo>
                  <a:lnTo>
                    <a:pt x="453" y="1022"/>
                  </a:lnTo>
                  <a:lnTo>
                    <a:pt x="461" y="1022"/>
                  </a:lnTo>
                  <a:lnTo>
                    <a:pt x="462" y="1020"/>
                  </a:lnTo>
                  <a:lnTo>
                    <a:pt x="462" y="1016"/>
                  </a:lnTo>
                  <a:lnTo>
                    <a:pt x="459" y="1013"/>
                  </a:lnTo>
                  <a:lnTo>
                    <a:pt x="459" y="1010"/>
                  </a:lnTo>
                  <a:lnTo>
                    <a:pt x="463" y="1003"/>
                  </a:lnTo>
                  <a:lnTo>
                    <a:pt x="472" y="997"/>
                  </a:lnTo>
                  <a:lnTo>
                    <a:pt x="472" y="993"/>
                  </a:lnTo>
                  <a:lnTo>
                    <a:pt x="477" y="989"/>
                  </a:lnTo>
                  <a:lnTo>
                    <a:pt x="481" y="989"/>
                  </a:lnTo>
                  <a:lnTo>
                    <a:pt x="485" y="986"/>
                  </a:lnTo>
                  <a:lnTo>
                    <a:pt x="485" y="983"/>
                  </a:lnTo>
                  <a:lnTo>
                    <a:pt x="482" y="978"/>
                  </a:lnTo>
                  <a:lnTo>
                    <a:pt x="482" y="973"/>
                  </a:lnTo>
                  <a:lnTo>
                    <a:pt x="483" y="969"/>
                  </a:lnTo>
                  <a:lnTo>
                    <a:pt x="488" y="966"/>
                  </a:lnTo>
                  <a:lnTo>
                    <a:pt x="492" y="958"/>
                  </a:lnTo>
                  <a:lnTo>
                    <a:pt x="496" y="955"/>
                  </a:lnTo>
                  <a:lnTo>
                    <a:pt x="497" y="949"/>
                  </a:lnTo>
                  <a:lnTo>
                    <a:pt x="500" y="943"/>
                  </a:lnTo>
                  <a:lnTo>
                    <a:pt x="508" y="939"/>
                  </a:lnTo>
                  <a:lnTo>
                    <a:pt x="517" y="937"/>
                  </a:lnTo>
                  <a:lnTo>
                    <a:pt x="521" y="933"/>
                  </a:lnTo>
                  <a:lnTo>
                    <a:pt x="521" y="930"/>
                  </a:lnTo>
                  <a:lnTo>
                    <a:pt x="525" y="926"/>
                  </a:lnTo>
                  <a:lnTo>
                    <a:pt x="529" y="925"/>
                  </a:lnTo>
                  <a:lnTo>
                    <a:pt x="532" y="926"/>
                  </a:lnTo>
                  <a:lnTo>
                    <a:pt x="534" y="923"/>
                  </a:lnTo>
                  <a:lnTo>
                    <a:pt x="535" y="918"/>
                  </a:lnTo>
                  <a:lnTo>
                    <a:pt x="532" y="916"/>
                  </a:lnTo>
                  <a:lnTo>
                    <a:pt x="530" y="906"/>
                  </a:lnTo>
                  <a:lnTo>
                    <a:pt x="532" y="898"/>
                  </a:lnTo>
                  <a:lnTo>
                    <a:pt x="536" y="890"/>
                  </a:lnTo>
                  <a:lnTo>
                    <a:pt x="543" y="883"/>
                  </a:lnTo>
                  <a:lnTo>
                    <a:pt x="544" y="873"/>
                  </a:lnTo>
                  <a:lnTo>
                    <a:pt x="544" y="868"/>
                  </a:lnTo>
                  <a:lnTo>
                    <a:pt x="543" y="863"/>
                  </a:lnTo>
                  <a:lnTo>
                    <a:pt x="535" y="857"/>
                  </a:lnTo>
                  <a:lnTo>
                    <a:pt x="534" y="861"/>
                  </a:lnTo>
                  <a:lnTo>
                    <a:pt x="530" y="861"/>
                  </a:lnTo>
                  <a:lnTo>
                    <a:pt x="527" y="857"/>
                  </a:lnTo>
                  <a:lnTo>
                    <a:pt x="527" y="850"/>
                  </a:lnTo>
                  <a:lnTo>
                    <a:pt x="523" y="846"/>
                  </a:lnTo>
                  <a:lnTo>
                    <a:pt x="523" y="839"/>
                  </a:lnTo>
                  <a:lnTo>
                    <a:pt x="512" y="838"/>
                  </a:lnTo>
                  <a:lnTo>
                    <a:pt x="500" y="824"/>
                  </a:lnTo>
                  <a:lnTo>
                    <a:pt x="508" y="812"/>
                  </a:lnTo>
                  <a:lnTo>
                    <a:pt x="504" y="801"/>
                  </a:lnTo>
                  <a:lnTo>
                    <a:pt x="504" y="791"/>
                  </a:lnTo>
                  <a:lnTo>
                    <a:pt x="520" y="784"/>
                  </a:lnTo>
                  <a:lnTo>
                    <a:pt x="518" y="775"/>
                  </a:lnTo>
                  <a:lnTo>
                    <a:pt x="512" y="770"/>
                  </a:lnTo>
                  <a:lnTo>
                    <a:pt x="520" y="754"/>
                  </a:lnTo>
                  <a:lnTo>
                    <a:pt x="525" y="753"/>
                  </a:lnTo>
                  <a:lnTo>
                    <a:pt x="529" y="746"/>
                  </a:lnTo>
                  <a:lnTo>
                    <a:pt x="529" y="740"/>
                  </a:lnTo>
                  <a:lnTo>
                    <a:pt x="527" y="734"/>
                  </a:lnTo>
                  <a:lnTo>
                    <a:pt x="532" y="727"/>
                  </a:lnTo>
                  <a:lnTo>
                    <a:pt x="529" y="724"/>
                  </a:lnTo>
                  <a:lnTo>
                    <a:pt x="525" y="724"/>
                  </a:lnTo>
                  <a:lnTo>
                    <a:pt x="521" y="728"/>
                  </a:lnTo>
                  <a:lnTo>
                    <a:pt x="516" y="727"/>
                  </a:lnTo>
                  <a:lnTo>
                    <a:pt x="513" y="723"/>
                  </a:lnTo>
                  <a:lnTo>
                    <a:pt x="517" y="719"/>
                  </a:lnTo>
                  <a:lnTo>
                    <a:pt x="516" y="706"/>
                  </a:lnTo>
                  <a:lnTo>
                    <a:pt x="514" y="698"/>
                  </a:lnTo>
                  <a:lnTo>
                    <a:pt x="508" y="692"/>
                  </a:lnTo>
                  <a:lnTo>
                    <a:pt x="500" y="683"/>
                  </a:lnTo>
                  <a:lnTo>
                    <a:pt x="499" y="676"/>
                  </a:lnTo>
                  <a:lnTo>
                    <a:pt x="494" y="674"/>
                  </a:lnTo>
                  <a:lnTo>
                    <a:pt x="489" y="674"/>
                  </a:lnTo>
                  <a:lnTo>
                    <a:pt x="485" y="668"/>
                  </a:lnTo>
                  <a:lnTo>
                    <a:pt x="479" y="662"/>
                  </a:lnTo>
                  <a:lnTo>
                    <a:pt x="483" y="658"/>
                  </a:lnTo>
                  <a:lnTo>
                    <a:pt x="492" y="657"/>
                  </a:lnTo>
                  <a:lnTo>
                    <a:pt x="493" y="653"/>
                  </a:lnTo>
                  <a:lnTo>
                    <a:pt x="504" y="642"/>
                  </a:lnTo>
                  <a:lnTo>
                    <a:pt x="516" y="641"/>
                  </a:lnTo>
                  <a:lnTo>
                    <a:pt x="517" y="633"/>
                  </a:lnTo>
                  <a:lnTo>
                    <a:pt x="513" y="629"/>
                  </a:lnTo>
                  <a:lnTo>
                    <a:pt x="510" y="630"/>
                  </a:lnTo>
                  <a:lnTo>
                    <a:pt x="509" y="629"/>
                  </a:lnTo>
                  <a:lnTo>
                    <a:pt x="502" y="625"/>
                  </a:lnTo>
                  <a:lnTo>
                    <a:pt x="497" y="608"/>
                  </a:lnTo>
                  <a:lnTo>
                    <a:pt x="492" y="597"/>
                  </a:lnTo>
                  <a:lnTo>
                    <a:pt x="493" y="593"/>
                  </a:lnTo>
                  <a:lnTo>
                    <a:pt x="488" y="588"/>
                  </a:lnTo>
                  <a:lnTo>
                    <a:pt x="488" y="583"/>
                  </a:lnTo>
                  <a:lnTo>
                    <a:pt x="484" y="583"/>
                  </a:lnTo>
                  <a:lnTo>
                    <a:pt x="477" y="577"/>
                  </a:lnTo>
                  <a:lnTo>
                    <a:pt x="475" y="570"/>
                  </a:lnTo>
                  <a:lnTo>
                    <a:pt x="479" y="560"/>
                  </a:lnTo>
                  <a:lnTo>
                    <a:pt x="485" y="558"/>
                  </a:lnTo>
                  <a:lnTo>
                    <a:pt x="488" y="551"/>
                  </a:lnTo>
                  <a:lnTo>
                    <a:pt x="488" y="546"/>
                  </a:lnTo>
                  <a:lnTo>
                    <a:pt x="483" y="543"/>
                  </a:lnTo>
                  <a:lnTo>
                    <a:pt x="481" y="533"/>
                  </a:lnTo>
                  <a:lnTo>
                    <a:pt x="479" y="531"/>
                  </a:lnTo>
                  <a:lnTo>
                    <a:pt x="473" y="531"/>
                  </a:lnTo>
                  <a:lnTo>
                    <a:pt x="472" y="526"/>
                  </a:lnTo>
                  <a:lnTo>
                    <a:pt x="473" y="522"/>
                  </a:lnTo>
                  <a:lnTo>
                    <a:pt x="472" y="518"/>
                  </a:lnTo>
                  <a:lnTo>
                    <a:pt x="461" y="516"/>
                  </a:lnTo>
                  <a:lnTo>
                    <a:pt x="461" y="512"/>
                  </a:lnTo>
                  <a:lnTo>
                    <a:pt x="458" y="511"/>
                  </a:lnTo>
                  <a:lnTo>
                    <a:pt x="456" y="512"/>
                  </a:lnTo>
                  <a:lnTo>
                    <a:pt x="448" y="512"/>
                  </a:lnTo>
                  <a:lnTo>
                    <a:pt x="454" y="508"/>
                  </a:lnTo>
                  <a:lnTo>
                    <a:pt x="454" y="506"/>
                  </a:lnTo>
                  <a:lnTo>
                    <a:pt x="448" y="501"/>
                  </a:lnTo>
                  <a:lnTo>
                    <a:pt x="448" y="499"/>
                  </a:lnTo>
                  <a:lnTo>
                    <a:pt x="452" y="499"/>
                  </a:lnTo>
                  <a:lnTo>
                    <a:pt x="454" y="496"/>
                  </a:lnTo>
                  <a:lnTo>
                    <a:pt x="454" y="493"/>
                  </a:lnTo>
                  <a:lnTo>
                    <a:pt x="451" y="490"/>
                  </a:lnTo>
                  <a:lnTo>
                    <a:pt x="451" y="487"/>
                  </a:lnTo>
                  <a:lnTo>
                    <a:pt x="448" y="485"/>
                  </a:lnTo>
                  <a:lnTo>
                    <a:pt x="442" y="487"/>
                  </a:lnTo>
                  <a:lnTo>
                    <a:pt x="438" y="485"/>
                  </a:lnTo>
                  <a:lnTo>
                    <a:pt x="438" y="479"/>
                  </a:lnTo>
                  <a:lnTo>
                    <a:pt x="435" y="473"/>
                  </a:lnTo>
                  <a:lnTo>
                    <a:pt x="438" y="470"/>
                  </a:lnTo>
                  <a:lnTo>
                    <a:pt x="438" y="465"/>
                  </a:lnTo>
                  <a:lnTo>
                    <a:pt x="437" y="462"/>
                  </a:lnTo>
                  <a:lnTo>
                    <a:pt x="439" y="449"/>
                  </a:lnTo>
                  <a:lnTo>
                    <a:pt x="442" y="446"/>
                  </a:lnTo>
                  <a:lnTo>
                    <a:pt x="445" y="446"/>
                  </a:lnTo>
                  <a:lnTo>
                    <a:pt x="450" y="438"/>
                  </a:lnTo>
                  <a:lnTo>
                    <a:pt x="450" y="433"/>
                  </a:lnTo>
                  <a:lnTo>
                    <a:pt x="452" y="425"/>
                  </a:lnTo>
                  <a:lnTo>
                    <a:pt x="451" y="425"/>
                  </a:lnTo>
                  <a:lnTo>
                    <a:pt x="450" y="422"/>
                  </a:lnTo>
                  <a:lnTo>
                    <a:pt x="454" y="419"/>
                  </a:lnTo>
                  <a:lnTo>
                    <a:pt x="455" y="416"/>
                  </a:lnTo>
                  <a:lnTo>
                    <a:pt x="454" y="414"/>
                  </a:lnTo>
                  <a:lnTo>
                    <a:pt x="455" y="412"/>
                  </a:lnTo>
                  <a:lnTo>
                    <a:pt x="455" y="409"/>
                  </a:lnTo>
                  <a:lnTo>
                    <a:pt x="452" y="408"/>
                  </a:lnTo>
                  <a:lnTo>
                    <a:pt x="448" y="399"/>
                  </a:lnTo>
                  <a:lnTo>
                    <a:pt x="438" y="401"/>
                  </a:lnTo>
                  <a:lnTo>
                    <a:pt x="431" y="394"/>
                  </a:lnTo>
                  <a:lnTo>
                    <a:pt x="427" y="393"/>
                  </a:lnTo>
                  <a:lnTo>
                    <a:pt x="424" y="389"/>
                  </a:lnTo>
                  <a:lnTo>
                    <a:pt x="426" y="388"/>
                  </a:lnTo>
                  <a:lnTo>
                    <a:pt x="426" y="385"/>
                  </a:lnTo>
                  <a:lnTo>
                    <a:pt x="424" y="386"/>
                  </a:lnTo>
                  <a:lnTo>
                    <a:pt x="418" y="385"/>
                  </a:lnTo>
                  <a:lnTo>
                    <a:pt x="418" y="383"/>
                  </a:lnTo>
                  <a:lnTo>
                    <a:pt x="417" y="383"/>
                  </a:lnTo>
                  <a:lnTo>
                    <a:pt x="414" y="380"/>
                  </a:lnTo>
                  <a:lnTo>
                    <a:pt x="414" y="375"/>
                  </a:lnTo>
                  <a:lnTo>
                    <a:pt x="417" y="368"/>
                  </a:lnTo>
                  <a:lnTo>
                    <a:pt x="417" y="366"/>
                  </a:lnTo>
                  <a:lnTo>
                    <a:pt x="411" y="366"/>
                  </a:lnTo>
                  <a:lnTo>
                    <a:pt x="407" y="364"/>
                  </a:lnTo>
                  <a:lnTo>
                    <a:pt x="406" y="359"/>
                  </a:lnTo>
                  <a:lnTo>
                    <a:pt x="410" y="358"/>
                  </a:lnTo>
                  <a:lnTo>
                    <a:pt x="411" y="355"/>
                  </a:lnTo>
                  <a:lnTo>
                    <a:pt x="406" y="355"/>
                  </a:lnTo>
                  <a:lnTo>
                    <a:pt x="406" y="348"/>
                  </a:lnTo>
                  <a:lnTo>
                    <a:pt x="414" y="345"/>
                  </a:lnTo>
                  <a:lnTo>
                    <a:pt x="412" y="341"/>
                  </a:lnTo>
                  <a:lnTo>
                    <a:pt x="417" y="338"/>
                  </a:lnTo>
                  <a:lnTo>
                    <a:pt x="419" y="338"/>
                  </a:lnTo>
                  <a:lnTo>
                    <a:pt x="424" y="336"/>
                  </a:lnTo>
                  <a:lnTo>
                    <a:pt x="420" y="334"/>
                  </a:lnTo>
                  <a:lnTo>
                    <a:pt x="419" y="331"/>
                  </a:lnTo>
                  <a:lnTo>
                    <a:pt x="417" y="328"/>
                  </a:lnTo>
                  <a:lnTo>
                    <a:pt x="412" y="326"/>
                  </a:lnTo>
                  <a:lnTo>
                    <a:pt x="417" y="324"/>
                  </a:lnTo>
                  <a:lnTo>
                    <a:pt x="415" y="320"/>
                  </a:lnTo>
                  <a:lnTo>
                    <a:pt x="420" y="320"/>
                  </a:lnTo>
                  <a:lnTo>
                    <a:pt x="424" y="320"/>
                  </a:lnTo>
                  <a:lnTo>
                    <a:pt x="426" y="311"/>
                  </a:lnTo>
                  <a:lnTo>
                    <a:pt x="428" y="311"/>
                  </a:lnTo>
                  <a:lnTo>
                    <a:pt x="433" y="309"/>
                  </a:lnTo>
                  <a:lnTo>
                    <a:pt x="435" y="304"/>
                  </a:lnTo>
                  <a:lnTo>
                    <a:pt x="433" y="301"/>
                  </a:lnTo>
                  <a:lnTo>
                    <a:pt x="435" y="297"/>
                  </a:lnTo>
                  <a:lnTo>
                    <a:pt x="438" y="297"/>
                  </a:lnTo>
                  <a:lnTo>
                    <a:pt x="441" y="296"/>
                  </a:lnTo>
                  <a:lnTo>
                    <a:pt x="438" y="293"/>
                  </a:lnTo>
                  <a:lnTo>
                    <a:pt x="414" y="281"/>
                  </a:lnTo>
                  <a:lnTo>
                    <a:pt x="407" y="284"/>
                  </a:lnTo>
                  <a:lnTo>
                    <a:pt x="399" y="285"/>
                  </a:lnTo>
                  <a:lnTo>
                    <a:pt x="400" y="282"/>
                  </a:lnTo>
                  <a:lnTo>
                    <a:pt x="403" y="282"/>
                  </a:lnTo>
                  <a:lnTo>
                    <a:pt x="406" y="276"/>
                  </a:lnTo>
                  <a:lnTo>
                    <a:pt x="406" y="272"/>
                  </a:lnTo>
                  <a:lnTo>
                    <a:pt x="407" y="270"/>
                  </a:lnTo>
                  <a:lnTo>
                    <a:pt x="407" y="267"/>
                  </a:lnTo>
                  <a:lnTo>
                    <a:pt x="406" y="265"/>
                  </a:lnTo>
                  <a:lnTo>
                    <a:pt x="406" y="262"/>
                  </a:lnTo>
                  <a:lnTo>
                    <a:pt x="407" y="260"/>
                  </a:lnTo>
                  <a:lnTo>
                    <a:pt x="402" y="258"/>
                  </a:lnTo>
                  <a:lnTo>
                    <a:pt x="396" y="259"/>
                  </a:lnTo>
                  <a:lnTo>
                    <a:pt x="388" y="249"/>
                  </a:lnTo>
                  <a:lnTo>
                    <a:pt x="390" y="244"/>
                  </a:lnTo>
                  <a:lnTo>
                    <a:pt x="383" y="241"/>
                  </a:lnTo>
                  <a:lnTo>
                    <a:pt x="379" y="243"/>
                  </a:lnTo>
                  <a:lnTo>
                    <a:pt x="374" y="245"/>
                  </a:lnTo>
                  <a:lnTo>
                    <a:pt x="369" y="243"/>
                  </a:lnTo>
                  <a:lnTo>
                    <a:pt x="375" y="241"/>
                  </a:lnTo>
                  <a:lnTo>
                    <a:pt x="375" y="235"/>
                  </a:lnTo>
                  <a:lnTo>
                    <a:pt x="376" y="232"/>
                  </a:lnTo>
                  <a:lnTo>
                    <a:pt x="375" y="227"/>
                  </a:lnTo>
                  <a:lnTo>
                    <a:pt x="385" y="220"/>
                  </a:lnTo>
                  <a:lnTo>
                    <a:pt x="385" y="217"/>
                  </a:lnTo>
                  <a:lnTo>
                    <a:pt x="383" y="214"/>
                  </a:lnTo>
                  <a:lnTo>
                    <a:pt x="379" y="214"/>
                  </a:lnTo>
                  <a:lnTo>
                    <a:pt x="376" y="216"/>
                  </a:lnTo>
                  <a:lnTo>
                    <a:pt x="375" y="213"/>
                  </a:lnTo>
                  <a:lnTo>
                    <a:pt x="369" y="214"/>
                  </a:lnTo>
                  <a:lnTo>
                    <a:pt x="371" y="210"/>
                  </a:lnTo>
                  <a:lnTo>
                    <a:pt x="370" y="206"/>
                  </a:lnTo>
                  <a:lnTo>
                    <a:pt x="375" y="199"/>
                  </a:lnTo>
                  <a:lnTo>
                    <a:pt x="369" y="197"/>
                  </a:lnTo>
                  <a:lnTo>
                    <a:pt x="369" y="188"/>
                  </a:lnTo>
                  <a:lnTo>
                    <a:pt x="377" y="188"/>
                  </a:lnTo>
                  <a:lnTo>
                    <a:pt x="379" y="177"/>
                  </a:lnTo>
                  <a:lnTo>
                    <a:pt x="375" y="174"/>
                  </a:lnTo>
                  <a:lnTo>
                    <a:pt x="372" y="172"/>
                  </a:lnTo>
                  <a:lnTo>
                    <a:pt x="372" y="169"/>
                  </a:lnTo>
                  <a:lnTo>
                    <a:pt x="369" y="169"/>
                  </a:lnTo>
                  <a:lnTo>
                    <a:pt x="375" y="151"/>
                  </a:lnTo>
                  <a:lnTo>
                    <a:pt x="369" y="147"/>
                  </a:lnTo>
                  <a:lnTo>
                    <a:pt x="372" y="145"/>
                  </a:lnTo>
                  <a:lnTo>
                    <a:pt x="372" y="133"/>
                  </a:lnTo>
                  <a:lnTo>
                    <a:pt x="375" y="126"/>
                  </a:lnTo>
                  <a:lnTo>
                    <a:pt x="375" y="121"/>
                  </a:lnTo>
                  <a:lnTo>
                    <a:pt x="381" y="116"/>
                  </a:lnTo>
                  <a:lnTo>
                    <a:pt x="379" y="111"/>
                  </a:lnTo>
                  <a:lnTo>
                    <a:pt x="381" y="107"/>
                  </a:lnTo>
                  <a:lnTo>
                    <a:pt x="386" y="107"/>
                  </a:lnTo>
                  <a:lnTo>
                    <a:pt x="392" y="105"/>
                  </a:lnTo>
                  <a:lnTo>
                    <a:pt x="393" y="108"/>
                  </a:lnTo>
                  <a:lnTo>
                    <a:pt x="406" y="108"/>
                  </a:lnTo>
                  <a:lnTo>
                    <a:pt x="406" y="97"/>
                  </a:lnTo>
                  <a:lnTo>
                    <a:pt x="408" y="92"/>
                  </a:lnTo>
                  <a:lnTo>
                    <a:pt x="406" y="87"/>
                  </a:lnTo>
                  <a:lnTo>
                    <a:pt x="404" y="85"/>
                  </a:lnTo>
                  <a:lnTo>
                    <a:pt x="402" y="80"/>
                  </a:lnTo>
                  <a:lnTo>
                    <a:pt x="398" y="79"/>
                  </a:lnTo>
                  <a:lnTo>
                    <a:pt x="396" y="72"/>
                  </a:lnTo>
                  <a:lnTo>
                    <a:pt x="399" y="65"/>
                  </a:lnTo>
                  <a:lnTo>
                    <a:pt x="397" y="64"/>
                  </a:lnTo>
                  <a:lnTo>
                    <a:pt x="395" y="62"/>
                  </a:lnTo>
                  <a:lnTo>
                    <a:pt x="391" y="62"/>
                  </a:lnTo>
                  <a:lnTo>
                    <a:pt x="359" y="53"/>
                  </a:lnTo>
                  <a:lnTo>
                    <a:pt x="345" y="46"/>
                  </a:lnTo>
                  <a:lnTo>
                    <a:pt x="338" y="40"/>
                  </a:lnTo>
                  <a:lnTo>
                    <a:pt x="336" y="38"/>
                  </a:lnTo>
                  <a:lnTo>
                    <a:pt x="335" y="34"/>
                  </a:lnTo>
                  <a:lnTo>
                    <a:pt x="330" y="32"/>
                  </a:lnTo>
                  <a:lnTo>
                    <a:pt x="329" y="32"/>
                  </a:lnTo>
                  <a:lnTo>
                    <a:pt x="318" y="26"/>
                  </a:lnTo>
                  <a:lnTo>
                    <a:pt x="285" y="19"/>
                  </a:lnTo>
                  <a:lnTo>
                    <a:pt x="280" y="17"/>
                  </a:lnTo>
                  <a:lnTo>
                    <a:pt x="274" y="10"/>
                  </a:lnTo>
                  <a:lnTo>
                    <a:pt x="266" y="10"/>
                  </a:lnTo>
                  <a:lnTo>
                    <a:pt x="256" y="7"/>
                  </a:lnTo>
                  <a:lnTo>
                    <a:pt x="256" y="6"/>
                  </a:lnTo>
                  <a:lnTo>
                    <a:pt x="254" y="4"/>
                  </a:lnTo>
                  <a:lnTo>
                    <a:pt x="253" y="2"/>
                  </a:lnTo>
                  <a:lnTo>
                    <a:pt x="249" y="2"/>
                  </a:lnTo>
                  <a:lnTo>
                    <a:pt x="249" y="0"/>
                  </a:lnTo>
                  <a:lnTo>
                    <a:pt x="245" y="0"/>
                  </a:lnTo>
                  <a:lnTo>
                    <a:pt x="242" y="2"/>
                  </a:lnTo>
                  <a:lnTo>
                    <a:pt x="242" y="4"/>
                  </a:lnTo>
                  <a:lnTo>
                    <a:pt x="243" y="6"/>
                  </a:lnTo>
                  <a:lnTo>
                    <a:pt x="248" y="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47" name="Freeform 6646">
              <a:extLst>
                <a:ext uri="{FF2B5EF4-FFF2-40B4-BE49-F238E27FC236}">
                  <a16:creationId xmlns:a16="http://schemas.microsoft.com/office/drawing/2014/main" id="{C903A45C-3B33-5767-6A91-157CA15305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5" y="2790"/>
              <a:ext cx="19" cy="40"/>
            </a:xfrm>
            <a:custGeom>
              <a:avLst/>
              <a:gdLst>
                <a:gd name="T0" fmla="*/ 21 w 76"/>
                <a:gd name="T1" fmla="*/ 159 h 160"/>
                <a:gd name="T2" fmla="*/ 25 w 76"/>
                <a:gd name="T3" fmla="*/ 160 h 160"/>
                <a:gd name="T4" fmla="*/ 27 w 76"/>
                <a:gd name="T5" fmla="*/ 160 h 160"/>
                <a:gd name="T6" fmla="*/ 30 w 76"/>
                <a:gd name="T7" fmla="*/ 159 h 160"/>
                <a:gd name="T8" fmla="*/ 53 w 76"/>
                <a:gd name="T9" fmla="*/ 145 h 160"/>
                <a:gd name="T10" fmla="*/ 54 w 76"/>
                <a:gd name="T11" fmla="*/ 142 h 160"/>
                <a:gd name="T12" fmla="*/ 60 w 76"/>
                <a:gd name="T13" fmla="*/ 142 h 160"/>
                <a:gd name="T14" fmla="*/ 67 w 76"/>
                <a:gd name="T15" fmla="*/ 136 h 160"/>
                <a:gd name="T16" fmla="*/ 67 w 76"/>
                <a:gd name="T17" fmla="*/ 134 h 160"/>
                <a:gd name="T18" fmla="*/ 69 w 76"/>
                <a:gd name="T19" fmla="*/ 134 h 160"/>
                <a:gd name="T20" fmla="*/ 72 w 76"/>
                <a:gd name="T21" fmla="*/ 133 h 160"/>
                <a:gd name="T22" fmla="*/ 72 w 76"/>
                <a:gd name="T23" fmla="*/ 132 h 160"/>
                <a:gd name="T24" fmla="*/ 73 w 76"/>
                <a:gd name="T25" fmla="*/ 131 h 160"/>
                <a:gd name="T26" fmla="*/ 74 w 76"/>
                <a:gd name="T27" fmla="*/ 129 h 160"/>
                <a:gd name="T28" fmla="*/ 75 w 76"/>
                <a:gd name="T29" fmla="*/ 129 h 160"/>
                <a:gd name="T30" fmla="*/ 76 w 76"/>
                <a:gd name="T31" fmla="*/ 123 h 160"/>
                <a:gd name="T32" fmla="*/ 76 w 76"/>
                <a:gd name="T33" fmla="*/ 117 h 160"/>
                <a:gd name="T34" fmla="*/ 75 w 76"/>
                <a:gd name="T35" fmla="*/ 115 h 160"/>
                <a:gd name="T36" fmla="*/ 69 w 76"/>
                <a:gd name="T37" fmla="*/ 95 h 160"/>
                <a:gd name="T38" fmla="*/ 69 w 76"/>
                <a:gd name="T39" fmla="*/ 91 h 160"/>
                <a:gd name="T40" fmla="*/ 62 w 76"/>
                <a:gd name="T41" fmla="*/ 78 h 160"/>
                <a:gd name="T42" fmla="*/ 62 w 76"/>
                <a:gd name="T43" fmla="*/ 77 h 160"/>
                <a:gd name="T44" fmla="*/ 60 w 76"/>
                <a:gd name="T45" fmla="*/ 71 h 160"/>
                <a:gd name="T46" fmla="*/ 60 w 76"/>
                <a:gd name="T47" fmla="*/ 69 h 160"/>
                <a:gd name="T48" fmla="*/ 59 w 76"/>
                <a:gd name="T49" fmla="*/ 69 h 160"/>
                <a:gd name="T50" fmla="*/ 58 w 76"/>
                <a:gd name="T51" fmla="*/ 65 h 160"/>
                <a:gd name="T52" fmla="*/ 58 w 76"/>
                <a:gd name="T53" fmla="*/ 52 h 160"/>
                <a:gd name="T54" fmla="*/ 55 w 76"/>
                <a:gd name="T55" fmla="*/ 52 h 160"/>
                <a:gd name="T56" fmla="*/ 55 w 76"/>
                <a:gd name="T57" fmla="*/ 50 h 160"/>
                <a:gd name="T58" fmla="*/ 54 w 76"/>
                <a:gd name="T59" fmla="*/ 50 h 160"/>
                <a:gd name="T60" fmla="*/ 53 w 76"/>
                <a:gd name="T61" fmla="*/ 47 h 160"/>
                <a:gd name="T62" fmla="*/ 39 w 76"/>
                <a:gd name="T63" fmla="*/ 28 h 160"/>
                <a:gd name="T64" fmla="*/ 34 w 76"/>
                <a:gd name="T65" fmla="*/ 25 h 160"/>
                <a:gd name="T66" fmla="*/ 27 w 76"/>
                <a:gd name="T67" fmla="*/ 20 h 160"/>
                <a:gd name="T68" fmla="*/ 0 w 76"/>
                <a:gd name="T69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6" h="160">
                  <a:moveTo>
                    <a:pt x="21" y="159"/>
                  </a:moveTo>
                  <a:lnTo>
                    <a:pt x="25" y="160"/>
                  </a:lnTo>
                  <a:lnTo>
                    <a:pt x="27" y="160"/>
                  </a:lnTo>
                  <a:lnTo>
                    <a:pt x="30" y="159"/>
                  </a:lnTo>
                  <a:lnTo>
                    <a:pt x="53" y="145"/>
                  </a:lnTo>
                  <a:lnTo>
                    <a:pt x="54" y="142"/>
                  </a:lnTo>
                  <a:lnTo>
                    <a:pt x="60" y="142"/>
                  </a:lnTo>
                  <a:lnTo>
                    <a:pt x="67" y="136"/>
                  </a:lnTo>
                  <a:lnTo>
                    <a:pt x="67" y="134"/>
                  </a:lnTo>
                  <a:lnTo>
                    <a:pt x="69" y="134"/>
                  </a:lnTo>
                  <a:lnTo>
                    <a:pt x="72" y="133"/>
                  </a:lnTo>
                  <a:lnTo>
                    <a:pt x="72" y="132"/>
                  </a:lnTo>
                  <a:lnTo>
                    <a:pt x="73" y="131"/>
                  </a:lnTo>
                  <a:lnTo>
                    <a:pt x="74" y="129"/>
                  </a:lnTo>
                  <a:lnTo>
                    <a:pt x="75" y="129"/>
                  </a:lnTo>
                  <a:lnTo>
                    <a:pt x="76" y="123"/>
                  </a:lnTo>
                  <a:lnTo>
                    <a:pt x="76" y="117"/>
                  </a:lnTo>
                  <a:lnTo>
                    <a:pt x="75" y="115"/>
                  </a:lnTo>
                  <a:lnTo>
                    <a:pt x="69" y="95"/>
                  </a:lnTo>
                  <a:lnTo>
                    <a:pt x="69" y="91"/>
                  </a:lnTo>
                  <a:lnTo>
                    <a:pt x="62" y="78"/>
                  </a:lnTo>
                  <a:lnTo>
                    <a:pt x="62" y="77"/>
                  </a:lnTo>
                  <a:lnTo>
                    <a:pt x="60" y="71"/>
                  </a:lnTo>
                  <a:lnTo>
                    <a:pt x="60" y="69"/>
                  </a:lnTo>
                  <a:lnTo>
                    <a:pt x="59" y="69"/>
                  </a:lnTo>
                  <a:lnTo>
                    <a:pt x="58" y="65"/>
                  </a:lnTo>
                  <a:lnTo>
                    <a:pt x="58" y="52"/>
                  </a:lnTo>
                  <a:lnTo>
                    <a:pt x="55" y="52"/>
                  </a:lnTo>
                  <a:lnTo>
                    <a:pt x="55" y="50"/>
                  </a:lnTo>
                  <a:lnTo>
                    <a:pt x="54" y="50"/>
                  </a:lnTo>
                  <a:lnTo>
                    <a:pt x="53" y="47"/>
                  </a:lnTo>
                  <a:lnTo>
                    <a:pt x="39" y="28"/>
                  </a:lnTo>
                  <a:lnTo>
                    <a:pt x="34" y="25"/>
                  </a:lnTo>
                  <a:lnTo>
                    <a:pt x="27" y="20"/>
                  </a:lnTo>
                  <a:lnTo>
                    <a:pt x="0" y="0"/>
                  </a:lnTo>
                </a:path>
              </a:pathLst>
            </a:custGeom>
            <a:noFill/>
            <a:ln w="7938">
              <a:solidFill>
                <a:srgbClr val="7979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48" name="Freeform 6647">
              <a:extLst>
                <a:ext uri="{FF2B5EF4-FFF2-40B4-BE49-F238E27FC236}">
                  <a16:creationId xmlns:a16="http://schemas.microsoft.com/office/drawing/2014/main" id="{3FC54E5A-F690-FF2A-C33B-17505403B2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8" y="2800"/>
              <a:ext cx="155" cy="210"/>
            </a:xfrm>
            <a:custGeom>
              <a:avLst/>
              <a:gdLst>
                <a:gd name="T0" fmla="*/ 22 w 617"/>
                <a:gd name="T1" fmla="*/ 793 h 836"/>
                <a:gd name="T2" fmla="*/ 11 w 617"/>
                <a:gd name="T3" fmla="*/ 814 h 836"/>
                <a:gd name="T4" fmla="*/ 7 w 617"/>
                <a:gd name="T5" fmla="*/ 823 h 836"/>
                <a:gd name="T6" fmla="*/ 13 w 617"/>
                <a:gd name="T7" fmla="*/ 825 h 836"/>
                <a:gd name="T8" fmla="*/ 25 w 617"/>
                <a:gd name="T9" fmla="*/ 820 h 836"/>
                <a:gd name="T10" fmla="*/ 45 w 617"/>
                <a:gd name="T11" fmla="*/ 822 h 836"/>
                <a:gd name="T12" fmla="*/ 69 w 617"/>
                <a:gd name="T13" fmla="*/ 818 h 836"/>
                <a:gd name="T14" fmla="*/ 86 w 617"/>
                <a:gd name="T15" fmla="*/ 817 h 836"/>
                <a:gd name="T16" fmla="*/ 127 w 617"/>
                <a:gd name="T17" fmla="*/ 836 h 836"/>
                <a:gd name="T18" fmla="*/ 141 w 617"/>
                <a:gd name="T19" fmla="*/ 824 h 836"/>
                <a:gd name="T20" fmla="*/ 154 w 617"/>
                <a:gd name="T21" fmla="*/ 825 h 836"/>
                <a:gd name="T22" fmla="*/ 161 w 617"/>
                <a:gd name="T23" fmla="*/ 817 h 836"/>
                <a:gd name="T24" fmla="*/ 163 w 617"/>
                <a:gd name="T25" fmla="*/ 814 h 836"/>
                <a:gd name="T26" fmla="*/ 171 w 617"/>
                <a:gd name="T27" fmla="*/ 804 h 836"/>
                <a:gd name="T28" fmla="*/ 174 w 617"/>
                <a:gd name="T29" fmla="*/ 795 h 836"/>
                <a:gd name="T30" fmla="*/ 189 w 617"/>
                <a:gd name="T31" fmla="*/ 788 h 836"/>
                <a:gd name="T32" fmla="*/ 232 w 617"/>
                <a:gd name="T33" fmla="*/ 776 h 836"/>
                <a:gd name="T34" fmla="*/ 245 w 617"/>
                <a:gd name="T35" fmla="*/ 755 h 836"/>
                <a:gd name="T36" fmla="*/ 256 w 617"/>
                <a:gd name="T37" fmla="*/ 746 h 836"/>
                <a:gd name="T38" fmla="*/ 262 w 617"/>
                <a:gd name="T39" fmla="*/ 735 h 836"/>
                <a:gd name="T40" fmla="*/ 287 w 617"/>
                <a:gd name="T41" fmla="*/ 699 h 836"/>
                <a:gd name="T42" fmla="*/ 283 w 617"/>
                <a:gd name="T43" fmla="*/ 681 h 836"/>
                <a:gd name="T44" fmla="*/ 289 w 617"/>
                <a:gd name="T45" fmla="*/ 673 h 836"/>
                <a:gd name="T46" fmla="*/ 308 w 617"/>
                <a:gd name="T47" fmla="*/ 645 h 836"/>
                <a:gd name="T48" fmla="*/ 314 w 617"/>
                <a:gd name="T49" fmla="*/ 623 h 836"/>
                <a:gd name="T50" fmla="*/ 322 w 617"/>
                <a:gd name="T51" fmla="*/ 611 h 836"/>
                <a:gd name="T52" fmla="*/ 349 w 617"/>
                <a:gd name="T53" fmla="*/ 585 h 836"/>
                <a:gd name="T54" fmla="*/ 339 w 617"/>
                <a:gd name="T55" fmla="*/ 572 h 836"/>
                <a:gd name="T56" fmla="*/ 348 w 617"/>
                <a:gd name="T57" fmla="*/ 562 h 836"/>
                <a:gd name="T58" fmla="*/ 363 w 617"/>
                <a:gd name="T59" fmla="*/ 546 h 836"/>
                <a:gd name="T60" fmla="*/ 369 w 617"/>
                <a:gd name="T61" fmla="*/ 522 h 836"/>
                <a:gd name="T62" fmla="*/ 360 w 617"/>
                <a:gd name="T63" fmla="*/ 523 h 836"/>
                <a:gd name="T64" fmla="*/ 355 w 617"/>
                <a:gd name="T65" fmla="*/ 527 h 836"/>
                <a:gd name="T66" fmla="*/ 358 w 617"/>
                <a:gd name="T67" fmla="*/ 502 h 836"/>
                <a:gd name="T68" fmla="*/ 371 w 617"/>
                <a:gd name="T69" fmla="*/ 486 h 836"/>
                <a:gd name="T70" fmla="*/ 381 w 617"/>
                <a:gd name="T71" fmla="*/ 470 h 836"/>
                <a:gd name="T72" fmla="*/ 403 w 617"/>
                <a:gd name="T73" fmla="*/ 459 h 836"/>
                <a:gd name="T74" fmla="*/ 446 w 617"/>
                <a:gd name="T75" fmla="*/ 396 h 836"/>
                <a:gd name="T76" fmla="*/ 452 w 617"/>
                <a:gd name="T77" fmla="*/ 393 h 836"/>
                <a:gd name="T78" fmla="*/ 458 w 617"/>
                <a:gd name="T79" fmla="*/ 388 h 836"/>
                <a:gd name="T80" fmla="*/ 468 w 617"/>
                <a:gd name="T81" fmla="*/ 369 h 836"/>
                <a:gd name="T82" fmla="*/ 481 w 617"/>
                <a:gd name="T83" fmla="*/ 331 h 836"/>
                <a:gd name="T84" fmla="*/ 513 w 617"/>
                <a:gd name="T85" fmla="*/ 291 h 836"/>
                <a:gd name="T86" fmla="*/ 541 w 617"/>
                <a:gd name="T87" fmla="*/ 272 h 836"/>
                <a:gd name="T88" fmla="*/ 553 w 617"/>
                <a:gd name="T89" fmla="*/ 264 h 836"/>
                <a:gd name="T90" fmla="*/ 561 w 617"/>
                <a:gd name="T91" fmla="*/ 251 h 836"/>
                <a:gd name="T92" fmla="*/ 570 w 617"/>
                <a:gd name="T93" fmla="*/ 234 h 836"/>
                <a:gd name="T94" fmla="*/ 605 w 617"/>
                <a:gd name="T95" fmla="*/ 210 h 836"/>
                <a:gd name="T96" fmla="*/ 614 w 617"/>
                <a:gd name="T97" fmla="*/ 174 h 836"/>
                <a:gd name="T98" fmla="*/ 595 w 617"/>
                <a:gd name="T99" fmla="*/ 124 h 836"/>
                <a:gd name="T100" fmla="*/ 596 w 617"/>
                <a:gd name="T101" fmla="*/ 101 h 836"/>
                <a:gd name="T102" fmla="*/ 591 w 617"/>
                <a:gd name="T103" fmla="*/ 92 h 836"/>
                <a:gd name="T104" fmla="*/ 580 w 617"/>
                <a:gd name="T105" fmla="*/ 81 h 836"/>
                <a:gd name="T106" fmla="*/ 572 w 617"/>
                <a:gd name="T107" fmla="*/ 54 h 836"/>
                <a:gd name="T108" fmla="*/ 548 w 617"/>
                <a:gd name="T109" fmla="*/ 22 h 836"/>
                <a:gd name="T110" fmla="*/ 507 w 617"/>
                <a:gd name="T111" fmla="*/ 42 h 836"/>
                <a:gd name="T112" fmla="*/ 508 w 617"/>
                <a:gd name="T113" fmla="*/ 65 h 836"/>
                <a:gd name="T114" fmla="*/ 502 w 617"/>
                <a:gd name="T115" fmla="*/ 97 h 836"/>
                <a:gd name="T116" fmla="*/ 488 w 617"/>
                <a:gd name="T117" fmla="*/ 108 h 836"/>
                <a:gd name="T118" fmla="*/ 469 w 617"/>
                <a:gd name="T119" fmla="*/ 117 h 836"/>
                <a:gd name="T120" fmla="*/ 447 w 617"/>
                <a:gd name="T121" fmla="*/ 118 h 8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617" h="836">
                  <a:moveTo>
                    <a:pt x="0" y="786"/>
                  </a:moveTo>
                  <a:lnTo>
                    <a:pt x="14" y="788"/>
                  </a:lnTo>
                  <a:lnTo>
                    <a:pt x="20" y="791"/>
                  </a:lnTo>
                  <a:lnTo>
                    <a:pt x="22" y="793"/>
                  </a:lnTo>
                  <a:lnTo>
                    <a:pt x="22" y="794"/>
                  </a:lnTo>
                  <a:lnTo>
                    <a:pt x="13" y="810"/>
                  </a:lnTo>
                  <a:lnTo>
                    <a:pt x="11" y="812"/>
                  </a:lnTo>
                  <a:lnTo>
                    <a:pt x="11" y="814"/>
                  </a:lnTo>
                  <a:lnTo>
                    <a:pt x="8" y="817"/>
                  </a:lnTo>
                  <a:lnTo>
                    <a:pt x="7" y="819"/>
                  </a:lnTo>
                  <a:lnTo>
                    <a:pt x="6" y="822"/>
                  </a:lnTo>
                  <a:lnTo>
                    <a:pt x="7" y="823"/>
                  </a:lnTo>
                  <a:lnTo>
                    <a:pt x="7" y="824"/>
                  </a:lnTo>
                  <a:lnTo>
                    <a:pt x="9" y="824"/>
                  </a:lnTo>
                  <a:lnTo>
                    <a:pt x="10" y="825"/>
                  </a:lnTo>
                  <a:lnTo>
                    <a:pt x="13" y="825"/>
                  </a:lnTo>
                  <a:lnTo>
                    <a:pt x="15" y="824"/>
                  </a:lnTo>
                  <a:lnTo>
                    <a:pt x="20" y="824"/>
                  </a:lnTo>
                  <a:lnTo>
                    <a:pt x="22" y="822"/>
                  </a:lnTo>
                  <a:lnTo>
                    <a:pt x="25" y="820"/>
                  </a:lnTo>
                  <a:lnTo>
                    <a:pt x="27" y="819"/>
                  </a:lnTo>
                  <a:lnTo>
                    <a:pt x="31" y="817"/>
                  </a:lnTo>
                  <a:lnTo>
                    <a:pt x="34" y="817"/>
                  </a:lnTo>
                  <a:lnTo>
                    <a:pt x="45" y="822"/>
                  </a:lnTo>
                  <a:lnTo>
                    <a:pt x="54" y="822"/>
                  </a:lnTo>
                  <a:lnTo>
                    <a:pt x="60" y="820"/>
                  </a:lnTo>
                  <a:lnTo>
                    <a:pt x="61" y="820"/>
                  </a:lnTo>
                  <a:lnTo>
                    <a:pt x="69" y="818"/>
                  </a:lnTo>
                  <a:lnTo>
                    <a:pt x="73" y="818"/>
                  </a:lnTo>
                  <a:lnTo>
                    <a:pt x="77" y="815"/>
                  </a:lnTo>
                  <a:lnTo>
                    <a:pt x="86" y="815"/>
                  </a:lnTo>
                  <a:lnTo>
                    <a:pt x="86" y="817"/>
                  </a:lnTo>
                  <a:lnTo>
                    <a:pt x="93" y="821"/>
                  </a:lnTo>
                  <a:lnTo>
                    <a:pt x="95" y="822"/>
                  </a:lnTo>
                  <a:lnTo>
                    <a:pt x="113" y="836"/>
                  </a:lnTo>
                  <a:lnTo>
                    <a:pt x="127" y="836"/>
                  </a:lnTo>
                  <a:lnTo>
                    <a:pt x="127" y="834"/>
                  </a:lnTo>
                  <a:lnTo>
                    <a:pt x="128" y="834"/>
                  </a:lnTo>
                  <a:lnTo>
                    <a:pt x="137" y="824"/>
                  </a:lnTo>
                  <a:lnTo>
                    <a:pt x="141" y="824"/>
                  </a:lnTo>
                  <a:lnTo>
                    <a:pt x="143" y="825"/>
                  </a:lnTo>
                  <a:lnTo>
                    <a:pt x="144" y="826"/>
                  </a:lnTo>
                  <a:lnTo>
                    <a:pt x="151" y="826"/>
                  </a:lnTo>
                  <a:lnTo>
                    <a:pt x="154" y="825"/>
                  </a:lnTo>
                  <a:lnTo>
                    <a:pt x="156" y="824"/>
                  </a:lnTo>
                  <a:lnTo>
                    <a:pt x="158" y="822"/>
                  </a:lnTo>
                  <a:lnTo>
                    <a:pt x="159" y="822"/>
                  </a:lnTo>
                  <a:lnTo>
                    <a:pt x="161" y="817"/>
                  </a:lnTo>
                  <a:lnTo>
                    <a:pt x="161" y="815"/>
                  </a:lnTo>
                  <a:lnTo>
                    <a:pt x="162" y="815"/>
                  </a:lnTo>
                  <a:lnTo>
                    <a:pt x="162" y="814"/>
                  </a:lnTo>
                  <a:lnTo>
                    <a:pt x="163" y="814"/>
                  </a:lnTo>
                  <a:lnTo>
                    <a:pt x="163" y="810"/>
                  </a:lnTo>
                  <a:lnTo>
                    <a:pt x="164" y="808"/>
                  </a:lnTo>
                  <a:lnTo>
                    <a:pt x="168" y="804"/>
                  </a:lnTo>
                  <a:lnTo>
                    <a:pt x="171" y="804"/>
                  </a:lnTo>
                  <a:lnTo>
                    <a:pt x="172" y="803"/>
                  </a:lnTo>
                  <a:lnTo>
                    <a:pt x="173" y="802"/>
                  </a:lnTo>
                  <a:lnTo>
                    <a:pt x="173" y="798"/>
                  </a:lnTo>
                  <a:lnTo>
                    <a:pt x="174" y="795"/>
                  </a:lnTo>
                  <a:lnTo>
                    <a:pt x="175" y="793"/>
                  </a:lnTo>
                  <a:lnTo>
                    <a:pt x="177" y="792"/>
                  </a:lnTo>
                  <a:lnTo>
                    <a:pt x="178" y="791"/>
                  </a:lnTo>
                  <a:lnTo>
                    <a:pt x="189" y="788"/>
                  </a:lnTo>
                  <a:lnTo>
                    <a:pt x="213" y="779"/>
                  </a:lnTo>
                  <a:lnTo>
                    <a:pt x="229" y="779"/>
                  </a:lnTo>
                  <a:lnTo>
                    <a:pt x="230" y="777"/>
                  </a:lnTo>
                  <a:lnTo>
                    <a:pt x="232" y="776"/>
                  </a:lnTo>
                  <a:lnTo>
                    <a:pt x="232" y="773"/>
                  </a:lnTo>
                  <a:lnTo>
                    <a:pt x="241" y="763"/>
                  </a:lnTo>
                  <a:lnTo>
                    <a:pt x="243" y="760"/>
                  </a:lnTo>
                  <a:lnTo>
                    <a:pt x="245" y="755"/>
                  </a:lnTo>
                  <a:lnTo>
                    <a:pt x="248" y="751"/>
                  </a:lnTo>
                  <a:lnTo>
                    <a:pt x="254" y="747"/>
                  </a:lnTo>
                  <a:lnTo>
                    <a:pt x="255" y="747"/>
                  </a:lnTo>
                  <a:lnTo>
                    <a:pt x="256" y="746"/>
                  </a:lnTo>
                  <a:lnTo>
                    <a:pt x="260" y="746"/>
                  </a:lnTo>
                  <a:lnTo>
                    <a:pt x="261" y="743"/>
                  </a:lnTo>
                  <a:lnTo>
                    <a:pt x="261" y="738"/>
                  </a:lnTo>
                  <a:lnTo>
                    <a:pt x="262" y="735"/>
                  </a:lnTo>
                  <a:lnTo>
                    <a:pt x="278" y="724"/>
                  </a:lnTo>
                  <a:lnTo>
                    <a:pt x="284" y="716"/>
                  </a:lnTo>
                  <a:lnTo>
                    <a:pt x="284" y="704"/>
                  </a:lnTo>
                  <a:lnTo>
                    <a:pt x="287" y="699"/>
                  </a:lnTo>
                  <a:lnTo>
                    <a:pt x="288" y="697"/>
                  </a:lnTo>
                  <a:lnTo>
                    <a:pt x="288" y="693"/>
                  </a:lnTo>
                  <a:lnTo>
                    <a:pt x="283" y="685"/>
                  </a:lnTo>
                  <a:lnTo>
                    <a:pt x="283" y="681"/>
                  </a:lnTo>
                  <a:lnTo>
                    <a:pt x="284" y="674"/>
                  </a:lnTo>
                  <a:lnTo>
                    <a:pt x="287" y="674"/>
                  </a:lnTo>
                  <a:lnTo>
                    <a:pt x="287" y="673"/>
                  </a:lnTo>
                  <a:lnTo>
                    <a:pt x="289" y="673"/>
                  </a:lnTo>
                  <a:lnTo>
                    <a:pt x="303" y="670"/>
                  </a:lnTo>
                  <a:lnTo>
                    <a:pt x="306" y="650"/>
                  </a:lnTo>
                  <a:lnTo>
                    <a:pt x="307" y="649"/>
                  </a:lnTo>
                  <a:lnTo>
                    <a:pt x="308" y="645"/>
                  </a:lnTo>
                  <a:lnTo>
                    <a:pt x="308" y="639"/>
                  </a:lnTo>
                  <a:lnTo>
                    <a:pt x="310" y="632"/>
                  </a:lnTo>
                  <a:lnTo>
                    <a:pt x="314" y="625"/>
                  </a:lnTo>
                  <a:lnTo>
                    <a:pt x="314" y="623"/>
                  </a:lnTo>
                  <a:lnTo>
                    <a:pt x="314" y="621"/>
                  </a:lnTo>
                  <a:lnTo>
                    <a:pt x="316" y="618"/>
                  </a:lnTo>
                  <a:lnTo>
                    <a:pt x="316" y="617"/>
                  </a:lnTo>
                  <a:lnTo>
                    <a:pt x="322" y="611"/>
                  </a:lnTo>
                  <a:lnTo>
                    <a:pt x="322" y="605"/>
                  </a:lnTo>
                  <a:lnTo>
                    <a:pt x="331" y="596"/>
                  </a:lnTo>
                  <a:lnTo>
                    <a:pt x="331" y="595"/>
                  </a:lnTo>
                  <a:lnTo>
                    <a:pt x="349" y="585"/>
                  </a:lnTo>
                  <a:lnTo>
                    <a:pt x="351" y="583"/>
                  </a:lnTo>
                  <a:lnTo>
                    <a:pt x="351" y="580"/>
                  </a:lnTo>
                  <a:lnTo>
                    <a:pt x="349" y="580"/>
                  </a:lnTo>
                  <a:lnTo>
                    <a:pt x="339" y="572"/>
                  </a:lnTo>
                  <a:lnTo>
                    <a:pt x="342" y="571"/>
                  </a:lnTo>
                  <a:lnTo>
                    <a:pt x="343" y="566"/>
                  </a:lnTo>
                  <a:lnTo>
                    <a:pt x="347" y="563"/>
                  </a:lnTo>
                  <a:lnTo>
                    <a:pt x="348" y="562"/>
                  </a:lnTo>
                  <a:lnTo>
                    <a:pt x="354" y="554"/>
                  </a:lnTo>
                  <a:lnTo>
                    <a:pt x="358" y="552"/>
                  </a:lnTo>
                  <a:lnTo>
                    <a:pt x="358" y="550"/>
                  </a:lnTo>
                  <a:lnTo>
                    <a:pt x="363" y="546"/>
                  </a:lnTo>
                  <a:lnTo>
                    <a:pt x="371" y="532"/>
                  </a:lnTo>
                  <a:lnTo>
                    <a:pt x="371" y="530"/>
                  </a:lnTo>
                  <a:lnTo>
                    <a:pt x="370" y="525"/>
                  </a:lnTo>
                  <a:lnTo>
                    <a:pt x="369" y="522"/>
                  </a:lnTo>
                  <a:lnTo>
                    <a:pt x="364" y="520"/>
                  </a:lnTo>
                  <a:lnTo>
                    <a:pt x="361" y="520"/>
                  </a:lnTo>
                  <a:lnTo>
                    <a:pt x="360" y="522"/>
                  </a:lnTo>
                  <a:lnTo>
                    <a:pt x="360" y="523"/>
                  </a:lnTo>
                  <a:lnTo>
                    <a:pt x="358" y="523"/>
                  </a:lnTo>
                  <a:lnTo>
                    <a:pt x="358" y="525"/>
                  </a:lnTo>
                  <a:lnTo>
                    <a:pt x="356" y="525"/>
                  </a:lnTo>
                  <a:lnTo>
                    <a:pt x="355" y="527"/>
                  </a:lnTo>
                  <a:lnTo>
                    <a:pt x="353" y="527"/>
                  </a:lnTo>
                  <a:lnTo>
                    <a:pt x="352" y="525"/>
                  </a:lnTo>
                  <a:lnTo>
                    <a:pt x="353" y="510"/>
                  </a:lnTo>
                  <a:lnTo>
                    <a:pt x="358" y="502"/>
                  </a:lnTo>
                  <a:lnTo>
                    <a:pt x="369" y="492"/>
                  </a:lnTo>
                  <a:lnTo>
                    <a:pt x="369" y="491"/>
                  </a:lnTo>
                  <a:lnTo>
                    <a:pt x="370" y="490"/>
                  </a:lnTo>
                  <a:lnTo>
                    <a:pt x="371" y="486"/>
                  </a:lnTo>
                  <a:lnTo>
                    <a:pt x="371" y="477"/>
                  </a:lnTo>
                  <a:lnTo>
                    <a:pt x="374" y="475"/>
                  </a:lnTo>
                  <a:lnTo>
                    <a:pt x="377" y="473"/>
                  </a:lnTo>
                  <a:lnTo>
                    <a:pt x="381" y="470"/>
                  </a:lnTo>
                  <a:lnTo>
                    <a:pt x="385" y="468"/>
                  </a:lnTo>
                  <a:lnTo>
                    <a:pt x="385" y="467"/>
                  </a:lnTo>
                  <a:lnTo>
                    <a:pt x="397" y="464"/>
                  </a:lnTo>
                  <a:lnTo>
                    <a:pt x="403" y="459"/>
                  </a:lnTo>
                  <a:lnTo>
                    <a:pt x="434" y="419"/>
                  </a:lnTo>
                  <a:lnTo>
                    <a:pt x="437" y="412"/>
                  </a:lnTo>
                  <a:lnTo>
                    <a:pt x="438" y="408"/>
                  </a:lnTo>
                  <a:lnTo>
                    <a:pt x="446" y="396"/>
                  </a:lnTo>
                  <a:lnTo>
                    <a:pt x="448" y="395"/>
                  </a:lnTo>
                  <a:lnTo>
                    <a:pt x="449" y="393"/>
                  </a:lnTo>
                  <a:lnTo>
                    <a:pt x="451" y="393"/>
                  </a:lnTo>
                  <a:lnTo>
                    <a:pt x="452" y="393"/>
                  </a:lnTo>
                  <a:lnTo>
                    <a:pt x="453" y="392"/>
                  </a:lnTo>
                  <a:lnTo>
                    <a:pt x="456" y="391"/>
                  </a:lnTo>
                  <a:lnTo>
                    <a:pt x="456" y="390"/>
                  </a:lnTo>
                  <a:lnTo>
                    <a:pt x="458" y="388"/>
                  </a:lnTo>
                  <a:lnTo>
                    <a:pt x="459" y="382"/>
                  </a:lnTo>
                  <a:lnTo>
                    <a:pt x="465" y="373"/>
                  </a:lnTo>
                  <a:lnTo>
                    <a:pt x="465" y="371"/>
                  </a:lnTo>
                  <a:lnTo>
                    <a:pt x="468" y="369"/>
                  </a:lnTo>
                  <a:lnTo>
                    <a:pt x="468" y="368"/>
                  </a:lnTo>
                  <a:lnTo>
                    <a:pt x="468" y="367"/>
                  </a:lnTo>
                  <a:lnTo>
                    <a:pt x="481" y="352"/>
                  </a:lnTo>
                  <a:lnTo>
                    <a:pt x="481" y="331"/>
                  </a:lnTo>
                  <a:lnTo>
                    <a:pt x="487" y="322"/>
                  </a:lnTo>
                  <a:lnTo>
                    <a:pt x="492" y="319"/>
                  </a:lnTo>
                  <a:lnTo>
                    <a:pt x="512" y="311"/>
                  </a:lnTo>
                  <a:lnTo>
                    <a:pt x="513" y="291"/>
                  </a:lnTo>
                  <a:lnTo>
                    <a:pt x="515" y="289"/>
                  </a:lnTo>
                  <a:lnTo>
                    <a:pt x="531" y="282"/>
                  </a:lnTo>
                  <a:lnTo>
                    <a:pt x="535" y="278"/>
                  </a:lnTo>
                  <a:lnTo>
                    <a:pt x="541" y="272"/>
                  </a:lnTo>
                  <a:lnTo>
                    <a:pt x="550" y="266"/>
                  </a:lnTo>
                  <a:lnTo>
                    <a:pt x="550" y="265"/>
                  </a:lnTo>
                  <a:lnTo>
                    <a:pt x="551" y="265"/>
                  </a:lnTo>
                  <a:lnTo>
                    <a:pt x="553" y="264"/>
                  </a:lnTo>
                  <a:lnTo>
                    <a:pt x="555" y="261"/>
                  </a:lnTo>
                  <a:lnTo>
                    <a:pt x="557" y="259"/>
                  </a:lnTo>
                  <a:lnTo>
                    <a:pt x="558" y="256"/>
                  </a:lnTo>
                  <a:lnTo>
                    <a:pt x="561" y="251"/>
                  </a:lnTo>
                  <a:lnTo>
                    <a:pt x="561" y="247"/>
                  </a:lnTo>
                  <a:lnTo>
                    <a:pt x="563" y="244"/>
                  </a:lnTo>
                  <a:lnTo>
                    <a:pt x="564" y="242"/>
                  </a:lnTo>
                  <a:lnTo>
                    <a:pt x="570" y="234"/>
                  </a:lnTo>
                  <a:lnTo>
                    <a:pt x="570" y="233"/>
                  </a:lnTo>
                  <a:lnTo>
                    <a:pt x="574" y="228"/>
                  </a:lnTo>
                  <a:lnTo>
                    <a:pt x="577" y="223"/>
                  </a:lnTo>
                  <a:lnTo>
                    <a:pt x="605" y="210"/>
                  </a:lnTo>
                  <a:lnTo>
                    <a:pt x="606" y="207"/>
                  </a:lnTo>
                  <a:lnTo>
                    <a:pt x="609" y="205"/>
                  </a:lnTo>
                  <a:lnTo>
                    <a:pt x="612" y="196"/>
                  </a:lnTo>
                  <a:lnTo>
                    <a:pt x="614" y="174"/>
                  </a:lnTo>
                  <a:lnTo>
                    <a:pt x="617" y="160"/>
                  </a:lnTo>
                  <a:lnTo>
                    <a:pt x="617" y="157"/>
                  </a:lnTo>
                  <a:lnTo>
                    <a:pt x="612" y="148"/>
                  </a:lnTo>
                  <a:lnTo>
                    <a:pt x="595" y="124"/>
                  </a:lnTo>
                  <a:lnTo>
                    <a:pt x="592" y="117"/>
                  </a:lnTo>
                  <a:lnTo>
                    <a:pt x="592" y="109"/>
                  </a:lnTo>
                  <a:lnTo>
                    <a:pt x="595" y="104"/>
                  </a:lnTo>
                  <a:lnTo>
                    <a:pt x="596" y="101"/>
                  </a:lnTo>
                  <a:lnTo>
                    <a:pt x="596" y="95"/>
                  </a:lnTo>
                  <a:lnTo>
                    <a:pt x="595" y="94"/>
                  </a:lnTo>
                  <a:lnTo>
                    <a:pt x="594" y="93"/>
                  </a:lnTo>
                  <a:lnTo>
                    <a:pt x="591" y="92"/>
                  </a:lnTo>
                  <a:lnTo>
                    <a:pt x="590" y="92"/>
                  </a:lnTo>
                  <a:lnTo>
                    <a:pt x="588" y="91"/>
                  </a:lnTo>
                  <a:lnTo>
                    <a:pt x="582" y="86"/>
                  </a:lnTo>
                  <a:lnTo>
                    <a:pt x="580" y="81"/>
                  </a:lnTo>
                  <a:lnTo>
                    <a:pt x="577" y="78"/>
                  </a:lnTo>
                  <a:lnTo>
                    <a:pt x="575" y="58"/>
                  </a:lnTo>
                  <a:lnTo>
                    <a:pt x="574" y="56"/>
                  </a:lnTo>
                  <a:lnTo>
                    <a:pt x="572" y="54"/>
                  </a:lnTo>
                  <a:lnTo>
                    <a:pt x="570" y="42"/>
                  </a:lnTo>
                  <a:lnTo>
                    <a:pt x="566" y="34"/>
                  </a:lnTo>
                  <a:lnTo>
                    <a:pt x="562" y="28"/>
                  </a:lnTo>
                  <a:lnTo>
                    <a:pt x="548" y="22"/>
                  </a:lnTo>
                  <a:lnTo>
                    <a:pt x="522" y="3"/>
                  </a:lnTo>
                  <a:lnTo>
                    <a:pt x="515" y="0"/>
                  </a:lnTo>
                  <a:lnTo>
                    <a:pt x="508" y="11"/>
                  </a:lnTo>
                  <a:lnTo>
                    <a:pt x="507" y="42"/>
                  </a:lnTo>
                  <a:lnTo>
                    <a:pt x="506" y="42"/>
                  </a:lnTo>
                  <a:lnTo>
                    <a:pt x="507" y="58"/>
                  </a:lnTo>
                  <a:lnTo>
                    <a:pt x="508" y="59"/>
                  </a:lnTo>
                  <a:lnTo>
                    <a:pt x="508" y="65"/>
                  </a:lnTo>
                  <a:lnTo>
                    <a:pt x="511" y="66"/>
                  </a:lnTo>
                  <a:lnTo>
                    <a:pt x="511" y="79"/>
                  </a:lnTo>
                  <a:lnTo>
                    <a:pt x="506" y="90"/>
                  </a:lnTo>
                  <a:lnTo>
                    <a:pt x="502" y="97"/>
                  </a:lnTo>
                  <a:lnTo>
                    <a:pt x="500" y="102"/>
                  </a:lnTo>
                  <a:lnTo>
                    <a:pt x="495" y="105"/>
                  </a:lnTo>
                  <a:lnTo>
                    <a:pt x="491" y="108"/>
                  </a:lnTo>
                  <a:lnTo>
                    <a:pt x="488" y="108"/>
                  </a:lnTo>
                  <a:lnTo>
                    <a:pt x="477" y="110"/>
                  </a:lnTo>
                  <a:lnTo>
                    <a:pt x="474" y="111"/>
                  </a:lnTo>
                  <a:lnTo>
                    <a:pt x="472" y="114"/>
                  </a:lnTo>
                  <a:lnTo>
                    <a:pt x="469" y="117"/>
                  </a:lnTo>
                  <a:lnTo>
                    <a:pt x="465" y="121"/>
                  </a:lnTo>
                  <a:lnTo>
                    <a:pt x="452" y="121"/>
                  </a:lnTo>
                  <a:lnTo>
                    <a:pt x="452" y="120"/>
                  </a:lnTo>
                  <a:lnTo>
                    <a:pt x="447" y="118"/>
                  </a:lnTo>
                </a:path>
              </a:pathLst>
            </a:custGeom>
            <a:noFill/>
            <a:ln w="7938">
              <a:solidFill>
                <a:srgbClr val="7979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49" name="Freeform 6648">
              <a:extLst>
                <a:ext uri="{FF2B5EF4-FFF2-40B4-BE49-F238E27FC236}">
                  <a16:creationId xmlns:a16="http://schemas.microsoft.com/office/drawing/2014/main" id="{5FACB51D-2408-206E-E53B-74EC04CD31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8" y="2733"/>
              <a:ext cx="40" cy="31"/>
            </a:xfrm>
            <a:custGeom>
              <a:avLst/>
              <a:gdLst>
                <a:gd name="T0" fmla="*/ 160 w 160"/>
                <a:gd name="T1" fmla="*/ 124 h 124"/>
                <a:gd name="T2" fmla="*/ 147 w 160"/>
                <a:gd name="T3" fmla="*/ 115 h 124"/>
                <a:gd name="T4" fmla="*/ 120 w 160"/>
                <a:gd name="T5" fmla="*/ 109 h 124"/>
                <a:gd name="T6" fmla="*/ 115 w 160"/>
                <a:gd name="T7" fmla="*/ 109 h 124"/>
                <a:gd name="T8" fmla="*/ 116 w 160"/>
                <a:gd name="T9" fmla="*/ 109 h 124"/>
                <a:gd name="T10" fmla="*/ 116 w 160"/>
                <a:gd name="T11" fmla="*/ 98 h 124"/>
                <a:gd name="T12" fmla="*/ 115 w 160"/>
                <a:gd name="T13" fmla="*/ 97 h 124"/>
                <a:gd name="T14" fmla="*/ 115 w 160"/>
                <a:gd name="T15" fmla="*/ 96 h 124"/>
                <a:gd name="T16" fmla="*/ 110 w 160"/>
                <a:gd name="T17" fmla="*/ 88 h 124"/>
                <a:gd name="T18" fmla="*/ 110 w 160"/>
                <a:gd name="T19" fmla="*/ 87 h 124"/>
                <a:gd name="T20" fmla="*/ 104 w 160"/>
                <a:gd name="T21" fmla="*/ 85 h 124"/>
                <a:gd name="T22" fmla="*/ 84 w 160"/>
                <a:gd name="T23" fmla="*/ 63 h 124"/>
                <a:gd name="T24" fmla="*/ 80 w 160"/>
                <a:gd name="T25" fmla="*/ 60 h 124"/>
                <a:gd name="T26" fmla="*/ 80 w 160"/>
                <a:gd name="T27" fmla="*/ 59 h 124"/>
                <a:gd name="T28" fmla="*/ 79 w 160"/>
                <a:gd name="T29" fmla="*/ 58 h 124"/>
                <a:gd name="T30" fmla="*/ 77 w 160"/>
                <a:gd name="T31" fmla="*/ 58 h 124"/>
                <a:gd name="T32" fmla="*/ 75 w 160"/>
                <a:gd name="T33" fmla="*/ 54 h 124"/>
                <a:gd name="T34" fmla="*/ 75 w 160"/>
                <a:gd name="T35" fmla="*/ 51 h 124"/>
                <a:gd name="T36" fmla="*/ 75 w 160"/>
                <a:gd name="T37" fmla="*/ 50 h 124"/>
                <a:gd name="T38" fmla="*/ 75 w 160"/>
                <a:gd name="T39" fmla="*/ 48 h 124"/>
                <a:gd name="T40" fmla="*/ 75 w 160"/>
                <a:gd name="T41" fmla="*/ 47 h 124"/>
                <a:gd name="T42" fmla="*/ 75 w 160"/>
                <a:gd name="T43" fmla="*/ 44 h 124"/>
                <a:gd name="T44" fmla="*/ 73 w 160"/>
                <a:gd name="T45" fmla="*/ 44 h 124"/>
                <a:gd name="T46" fmla="*/ 71 w 160"/>
                <a:gd name="T47" fmla="*/ 44 h 124"/>
                <a:gd name="T48" fmla="*/ 69 w 160"/>
                <a:gd name="T49" fmla="*/ 41 h 124"/>
                <a:gd name="T50" fmla="*/ 69 w 160"/>
                <a:gd name="T51" fmla="*/ 40 h 124"/>
                <a:gd name="T52" fmla="*/ 53 w 160"/>
                <a:gd name="T53" fmla="*/ 32 h 124"/>
                <a:gd name="T54" fmla="*/ 43 w 160"/>
                <a:gd name="T55" fmla="*/ 22 h 124"/>
                <a:gd name="T56" fmla="*/ 42 w 160"/>
                <a:gd name="T57" fmla="*/ 18 h 124"/>
                <a:gd name="T58" fmla="*/ 35 w 160"/>
                <a:gd name="T59" fmla="*/ 14 h 124"/>
                <a:gd name="T60" fmla="*/ 25 w 160"/>
                <a:gd name="T61" fmla="*/ 6 h 124"/>
                <a:gd name="T62" fmla="*/ 13 w 160"/>
                <a:gd name="T63" fmla="*/ 3 h 124"/>
                <a:gd name="T64" fmla="*/ 9 w 160"/>
                <a:gd name="T65" fmla="*/ 0 h 124"/>
                <a:gd name="T66" fmla="*/ 0 w 160"/>
                <a:gd name="T67" fmla="*/ 0 h 124"/>
                <a:gd name="T68" fmla="*/ 0 w 160"/>
                <a:gd name="T69" fmla="*/ 4 h 124"/>
                <a:gd name="T70" fmla="*/ 3 w 160"/>
                <a:gd name="T71" fmla="*/ 6 h 124"/>
                <a:gd name="T72" fmla="*/ 10 w 160"/>
                <a:gd name="T73" fmla="*/ 13 h 124"/>
                <a:gd name="T74" fmla="*/ 12 w 160"/>
                <a:gd name="T75" fmla="*/ 14 h 124"/>
                <a:gd name="T76" fmla="*/ 13 w 160"/>
                <a:gd name="T77" fmla="*/ 16 h 124"/>
                <a:gd name="T78" fmla="*/ 15 w 160"/>
                <a:gd name="T79" fmla="*/ 18 h 124"/>
                <a:gd name="T80" fmla="*/ 13 w 160"/>
                <a:gd name="T81" fmla="*/ 20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60" h="124">
                  <a:moveTo>
                    <a:pt x="160" y="124"/>
                  </a:moveTo>
                  <a:lnTo>
                    <a:pt x="147" y="115"/>
                  </a:lnTo>
                  <a:lnTo>
                    <a:pt x="120" y="109"/>
                  </a:lnTo>
                  <a:lnTo>
                    <a:pt x="115" y="109"/>
                  </a:lnTo>
                  <a:lnTo>
                    <a:pt x="116" y="109"/>
                  </a:lnTo>
                  <a:lnTo>
                    <a:pt x="116" y="98"/>
                  </a:lnTo>
                  <a:lnTo>
                    <a:pt x="115" y="97"/>
                  </a:lnTo>
                  <a:lnTo>
                    <a:pt x="115" y="96"/>
                  </a:lnTo>
                  <a:lnTo>
                    <a:pt x="110" y="88"/>
                  </a:lnTo>
                  <a:lnTo>
                    <a:pt x="110" y="87"/>
                  </a:lnTo>
                  <a:lnTo>
                    <a:pt x="104" y="85"/>
                  </a:lnTo>
                  <a:lnTo>
                    <a:pt x="84" y="63"/>
                  </a:lnTo>
                  <a:lnTo>
                    <a:pt x="80" y="60"/>
                  </a:lnTo>
                  <a:lnTo>
                    <a:pt x="80" y="59"/>
                  </a:lnTo>
                  <a:lnTo>
                    <a:pt x="79" y="58"/>
                  </a:lnTo>
                  <a:lnTo>
                    <a:pt x="77" y="58"/>
                  </a:lnTo>
                  <a:lnTo>
                    <a:pt x="75" y="54"/>
                  </a:lnTo>
                  <a:lnTo>
                    <a:pt x="75" y="51"/>
                  </a:lnTo>
                  <a:lnTo>
                    <a:pt x="75" y="50"/>
                  </a:lnTo>
                  <a:lnTo>
                    <a:pt x="75" y="48"/>
                  </a:lnTo>
                  <a:lnTo>
                    <a:pt x="75" y="47"/>
                  </a:lnTo>
                  <a:lnTo>
                    <a:pt x="75" y="44"/>
                  </a:lnTo>
                  <a:lnTo>
                    <a:pt x="73" y="44"/>
                  </a:lnTo>
                  <a:lnTo>
                    <a:pt x="71" y="44"/>
                  </a:lnTo>
                  <a:lnTo>
                    <a:pt x="69" y="41"/>
                  </a:lnTo>
                  <a:lnTo>
                    <a:pt x="69" y="40"/>
                  </a:lnTo>
                  <a:lnTo>
                    <a:pt x="53" y="32"/>
                  </a:lnTo>
                  <a:lnTo>
                    <a:pt x="43" y="22"/>
                  </a:lnTo>
                  <a:lnTo>
                    <a:pt x="42" y="18"/>
                  </a:lnTo>
                  <a:lnTo>
                    <a:pt x="35" y="14"/>
                  </a:lnTo>
                  <a:lnTo>
                    <a:pt x="25" y="6"/>
                  </a:lnTo>
                  <a:lnTo>
                    <a:pt x="13" y="3"/>
                  </a:lnTo>
                  <a:lnTo>
                    <a:pt x="9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3" y="6"/>
                  </a:lnTo>
                  <a:lnTo>
                    <a:pt x="10" y="13"/>
                  </a:lnTo>
                  <a:lnTo>
                    <a:pt x="12" y="14"/>
                  </a:lnTo>
                  <a:lnTo>
                    <a:pt x="13" y="16"/>
                  </a:lnTo>
                  <a:lnTo>
                    <a:pt x="15" y="18"/>
                  </a:lnTo>
                  <a:lnTo>
                    <a:pt x="13" y="20"/>
                  </a:lnTo>
                </a:path>
              </a:pathLst>
            </a:custGeom>
            <a:noFill/>
            <a:ln w="7938">
              <a:solidFill>
                <a:srgbClr val="7979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50" name="Freeform 6649">
              <a:extLst>
                <a:ext uri="{FF2B5EF4-FFF2-40B4-BE49-F238E27FC236}">
                  <a16:creationId xmlns:a16="http://schemas.microsoft.com/office/drawing/2014/main" id="{95A33FD9-5506-BCF5-0B6F-603A09B3EC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8" y="2764"/>
              <a:ext cx="37" cy="31"/>
            </a:xfrm>
            <a:custGeom>
              <a:avLst/>
              <a:gdLst>
                <a:gd name="T0" fmla="*/ 135 w 145"/>
                <a:gd name="T1" fmla="*/ 99 h 123"/>
                <a:gd name="T2" fmla="*/ 134 w 145"/>
                <a:gd name="T3" fmla="*/ 97 h 123"/>
                <a:gd name="T4" fmla="*/ 115 w 145"/>
                <a:gd name="T5" fmla="*/ 90 h 123"/>
                <a:gd name="T6" fmla="*/ 103 w 145"/>
                <a:gd name="T7" fmla="*/ 91 h 123"/>
                <a:gd name="T8" fmla="*/ 100 w 145"/>
                <a:gd name="T9" fmla="*/ 95 h 123"/>
                <a:gd name="T10" fmla="*/ 98 w 145"/>
                <a:gd name="T11" fmla="*/ 98 h 123"/>
                <a:gd name="T12" fmla="*/ 96 w 145"/>
                <a:gd name="T13" fmla="*/ 101 h 123"/>
                <a:gd name="T14" fmla="*/ 93 w 145"/>
                <a:gd name="T15" fmla="*/ 103 h 123"/>
                <a:gd name="T16" fmla="*/ 92 w 145"/>
                <a:gd name="T17" fmla="*/ 105 h 123"/>
                <a:gd name="T18" fmla="*/ 90 w 145"/>
                <a:gd name="T19" fmla="*/ 109 h 123"/>
                <a:gd name="T20" fmla="*/ 87 w 145"/>
                <a:gd name="T21" fmla="*/ 115 h 123"/>
                <a:gd name="T22" fmla="*/ 81 w 145"/>
                <a:gd name="T23" fmla="*/ 123 h 123"/>
                <a:gd name="T24" fmla="*/ 84 w 145"/>
                <a:gd name="T25" fmla="*/ 109 h 123"/>
                <a:gd name="T26" fmla="*/ 88 w 145"/>
                <a:gd name="T27" fmla="*/ 95 h 123"/>
                <a:gd name="T28" fmla="*/ 98 w 145"/>
                <a:gd name="T29" fmla="*/ 84 h 123"/>
                <a:gd name="T30" fmla="*/ 106 w 145"/>
                <a:gd name="T31" fmla="*/ 83 h 123"/>
                <a:gd name="T32" fmla="*/ 109 w 145"/>
                <a:gd name="T33" fmla="*/ 82 h 123"/>
                <a:gd name="T34" fmla="*/ 110 w 145"/>
                <a:gd name="T35" fmla="*/ 79 h 123"/>
                <a:gd name="T36" fmla="*/ 106 w 145"/>
                <a:gd name="T37" fmla="*/ 65 h 123"/>
                <a:gd name="T38" fmla="*/ 102 w 145"/>
                <a:gd name="T39" fmla="*/ 56 h 123"/>
                <a:gd name="T40" fmla="*/ 97 w 145"/>
                <a:gd name="T41" fmla="*/ 51 h 123"/>
                <a:gd name="T42" fmla="*/ 93 w 145"/>
                <a:gd name="T43" fmla="*/ 54 h 123"/>
                <a:gd name="T44" fmla="*/ 90 w 145"/>
                <a:gd name="T45" fmla="*/ 55 h 123"/>
                <a:gd name="T46" fmla="*/ 84 w 145"/>
                <a:gd name="T47" fmla="*/ 62 h 123"/>
                <a:gd name="T48" fmla="*/ 81 w 145"/>
                <a:gd name="T49" fmla="*/ 63 h 123"/>
                <a:gd name="T50" fmla="*/ 77 w 145"/>
                <a:gd name="T51" fmla="*/ 65 h 123"/>
                <a:gd name="T52" fmla="*/ 76 w 145"/>
                <a:gd name="T53" fmla="*/ 68 h 123"/>
                <a:gd name="T54" fmla="*/ 73 w 145"/>
                <a:gd name="T55" fmla="*/ 70 h 123"/>
                <a:gd name="T56" fmla="*/ 36 w 145"/>
                <a:gd name="T57" fmla="*/ 77 h 123"/>
                <a:gd name="T58" fmla="*/ 47 w 145"/>
                <a:gd name="T59" fmla="*/ 68 h 123"/>
                <a:gd name="T60" fmla="*/ 57 w 145"/>
                <a:gd name="T61" fmla="*/ 65 h 123"/>
                <a:gd name="T62" fmla="*/ 60 w 145"/>
                <a:gd name="T63" fmla="*/ 64 h 123"/>
                <a:gd name="T64" fmla="*/ 64 w 145"/>
                <a:gd name="T65" fmla="*/ 49 h 123"/>
                <a:gd name="T66" fmla="*/ 55 w 145"/>
                <a:gd name="T67" fmla="*/ 37 h 123"/>
                <a:gd name="T68" fmla="*/ 36 w 145"/>
                <a:gd name="T69" fmla="*/ 21 h 123"/>
                <a:gd name="T70" fmla="*/ 32 w 145"/>
                <a:gd name="T71" fmla="*/ 20 h 123"/>
                <a:gd name="T72" fmla="*/ 21 w 145"/>
                <a:gd name="T73" fmla="*/ 15 h 123"/>
                <a:gd name="T74" fmla="*/ 13 w 145"/>
                <a:gd name="T75" fmla="*/ 7 h 123"/>
                <a:gd name="T76" fmla="*/ 3 w 145"/>
                <a:gd name="T77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45" h="123">
                  <a:moveTo>
                    <a:pt x="145" y="102"/>
                  </a:moveTo>
                  <a:lnTo>
                    <a:pt x="135" y="99"/>
                  </a:lnTo>
                  <a:lnTo>
                    <a:pt x="134" y="98"/>
                  </a:lnTo>
                  <a:lnTo>
                    <a:pt x="134" y="97"/>
                  </a:lnTo>
                  <a:lnTo>
                    <a:pt x="119" y="90"/>
                  </a:lnTo>
                  <a:lnTo>
                    <a:pt x="115" y="90"/>
                  </a:lnTo>
                  <a:lnTo>
                    <a:pt x="106" y="91"/>
                  </a:lnTo>
                  <a:lnTo>
                    <a:pt x="103" y="91"/>
                  </a:lnTo>
                  <a:lnTo>
                    <a:pt x="101" y="94"/>
                  </a:lnTo>
                  <a:lnTo>
                    <a:pt x="100" y="95"/>
                  </a:lnTo>
                  <a:lnTo>
                    <a:pt x="98" y="95"/>
                  </a:lnTo>
                  <a:lnTo>
                    <a:pt x="98" y="98"/>
                  </a:lnTo>
                  <a:lnTo>
                    <a:pt x="96" y="100"/>
                  </a:lnTo>
                  <a:lnTo>
                    <a:pt x="96" y="101"/>
                  </a:lnTo>
                  <a:lnTo>
                    <a:pt x="95" y="101"/>
                  </a:lnTo>
                  <a:lnTo>
                    <a:pt x="93" y="103"/>
                  </a:lnTo>
                  <a:lnTo>
                    <a:pt x="92" y="104"/>
                  </a:lnTo>
                  <a:lnTo>
                    <a:pt x="92" y="105"/>
                  </a:lnTo>
                  <a:lnTo>
                    <a:pt x="91" y="109"/>
                  </a:lnTo>
                  <a:lnTo>
                    <a:pt x="90" y="109"/>
                  </a:lnTo>
                  <a:lnTo>
                    <a:pt x="90" y="111"/>
                  </a:lnTo>
                  <a:lnTo>
                    <a:pt x="87" y="115"/>
                  </a:lnTo>
                  <a:lnTo>
                    <a:pt x="82" y="118"/>
                  </a:lnTo>
                  <a:lnTo>
                    <a:pt x="81" y="123"/>
                  </a:lnTo>
                  <a:lnTo>
                    <a:pt x="82" y="113"/>
                  </a:lnTo>
                  <a:lnTo>
                    <a:pt x="84" y="109"/>
                  </a:lnTo>
                  <a:lnTo>
                    <a:pt x="87" y="97"/>
                  </a:lnTo>
                  <a:lnTo>
                    <a:pt x="88" y="95"/>
                  </a:lnTo>
                  <a:lnTo>
                    <a:pt x="88" y="94"/>
                  </a:lnTo>
                  <a:lnTo>
                    <a:pt x="98" y="84"/>
                  </a:lnTo>
                  <a:lnTo>
                    <a:pt x="106" y="84"/>
                  </a:lnTo>
                  <a:lnTo>
                    <a:pt x="106" y="83"/>
                  </a:lnTo>
                  <a:lnTo>
                    <a:pt x="108" y="82"/>
                  </a:lnTo>
                  <a:lnTo>
                    <a:pt x="109" y="82"/>
                  </a:lnTo>
                  <a:lnTo>
                    <a:pt x="109" y="79"/>
                  </a:lnTo>
                  <a:lnTo>
                    <a:pt x="110" y="79"/>
                  </a:lnTo>
                  <a:lnTo>
                    <a:pt x="108" y="67"/>
                  </a:lnTo>
                  <a:lnTo>
                    <a:pt x="106" y="65"/>
                  </a:lnTo>
                  <a:lnTo>
                    <a:pt x="106" y="62"/>
                  </a:lnTo>
                  <a:lnTo>
                    <a:pt x="102" y="56"/>
                  </a:lnTo>
                  <a:lnTo>
                    <a:pt x="98" y="54"/>
                  </a:lnTo>
                  <a:lnTo>
                    <a:pt x="97" y="51"/>
                  </a:lnTo>
                  <a:lnTo>
                    <a:pt x="96" y="51"/>
                  </a:lnTo>
                  <a:lnTo>
                    <a:pt x="93" y="54"/>
                  </a:lnTo>
                  <a:lnTo>
                    <a:pt x="92" y="55"/>
                  </a:lnTo>
                  <a:lnTo>
                    <a:pt x="90" y="55"/>
                  </a:lnTo>
                  <a:lnTo>
                    <a:pt x="90" y="56"/>
                  </a:lnTo>
                  <a:lnTo>
                    <a:pt x="84" y="62"/>
                  </a:lnTo>
                  <a:lnTo>
                    <a:pt x="82" y="62"/>
                  </a:lnTo>
                  <a:lnTo>
                    <a:pt x="81" y="63"/>
                  </a:lnTo>
                  <a:lnTo>
                    <a:pt x="79" y="64"/>
                  </a:lnTo>
                  <a:lnTo>
                    <a:pt x="77" y="65"/>
                  </a:lnTo>
                  <a:lnTo>
                    <a:pt x="77" y="68"/>
                  </a:lnTo>
                  <a:lnTo>
                    <a:pt x="76" y="68"/>
                  </a:lnTo>
                  <a:lnTo>
                    <a:pt x="74" y="70"/>
                  </a:lnTo>
                  <a:lnTo>
                    <a:pt x="73" y="70"/>
                  </a:lnTo>
                  <a:lnTo>
                    <a:pt x="73" y="71"/>
                  </a:lnTo>
                  <a:lnTo>
                    <a:pt x="36" y="77"/>
                  </a:lnTo>
                  <a:lnTo>
                    <a:pt x="37" y="74"/>
                  </a:lnTo>
                  <a:lnTo>
                    <a:pt x="47" y="68"/>
                  </a:lnTo>
                  <a:lnTo>
                    <a:pt x="55" y="65"/>
                  </a:lnTo>
                  <a:lnTo>
                    <a:pt x="57" y="65"/>
                  </a:lnTo>
                  <a:lnTo>
                    <a:pt x="58" y="64"/>
                  </a:lnTo>
                  <a:lnTo>
                    <a:pt x="60" y="64"/>
                  </a:lnTo>
                  <a:lnTo>
                    <a:pt x="64" y="61"/>
                  </a:lnTo>
                  <a:lnTo>
                    <a:pt x="64" y="49"/>
                  </a:lnTo>
                  <a:lnTo>
                    <a:pt x="59" y="45"/>
                  </a:lnTo>
                  <a:lnTo>
                    <a:pt x="55" y="37"/>
                  </a:lnTo>
                  <a:lnTo>
                    <a:pt x="46" y="28"/>
                  </a:lnTo>
                  <a:lnTo>
                    <a:pt x="36" y="21"/>
                  </a:lnTo>
                  <a:lnTo>
                    <a:pt x="32" y="21"/>
                  </a:lnTo>
                  <a:lnTo>
                    <a:pt x="32" y="20"/>
                  </a:lnTo>
                  <a:lnTo>
                    <a:pt x="22" y="16"/>
                  </a:lnTo>
                  <a:lnTo>
                    <a:pt x="21" y="15"/>
                  </a:lnTo>
                  <a:lnTo>
                    <a:pt x="16" y="10"/>
                  </a:lnTo>
                  <a:lnTo>
                    <a:pt x="13" y="7"/>
                  </a:lnTo>
                  <a:lnTo>
                    <a:pt x="8" y="2"/>
                  </a:lnTo>
                  <a:lnTo>
                    <a:pt x="3" y="0"/>
                  </a:lnTo>
                  <a:lnTo>
                    <a:pt x="0" y="0"/>
                  </a:lnTo>
                </a:path>
              </a:pathLst>
            </a:custGeom>
            <a:noFill/>
            <a:ln w="7938">
              <a:solidFill>
                <a:srgbClr val="7979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51" name="Freeform 6650">
              <a:extLst>
                <a:ext uri="{FF2B5EF4-FFF2-40B4-BE49-F238E27FC236}">
                  <a16:creationId xmlns:a16="http://schemas.microsoft.com/office/drawing/2014/main" id="{EA98E8FD-CBBF-12D9-7CEF-0F91FB1025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1" y="2764"/>
              <a:ext cx="27" cy="78"/>
            </a:xfrm>
            <a:custGeom>
              <a:avLst/>
              <a:gdLst>
                <a:gd name="T0" fmla="*/ 107 w 110"/>
                <a:gd name="T1" fmla="*/ 5 h 311"/>
                <a:gd name="T2" fmla="*/ 93 w 110"/>
                <a:gd name="T3" fmla="*/ 20 h 311"/>
                <a:gd name="T4" fmla="*/ 96 w 110"/>
                <a:gd name="T5" fmla="*/ 24 h 311"/>
                <a:gd name="T6" fmla="*/ 104 w 110"/>
                <a:gd name="T7" fmla="*/ 24 h 311"/>
                <a:gd name="T8" fmla="*/ 107 w 110"/>
                <a:gd name="T9" fmla="*/ 28 h 311"/>
                <a:gd name="T10" fmla="*/ 105 w 110"/>
                <a:gd name="T11" fmla="*/ 32 h 311"/>
                <a:gd name="T12" fmla="*/ 103 w 110"/>
                <a:gd name="T13" fmla="*/ 40 h 311"/>
                <a:gd name="T14" fmla="*/ 96 w 110"/>
                <a:gd name="T15" fmla="*/ 57 h 311"/>
                <a:gd name="T16" fmla="*/ 96 w 110"/>
                <a:gd name="T17" fmla="*/ 64 h 311"/>
                <a:gd name="T18" fmla="*/ 93 w 110"/>
                <a:gd name="T19" fmla="*/ 74 h 311"/>
                <a:gd name="T20" fmla="*/ 89 w 110"/>
                <a:gd name="T21" fmla="*/ 79 h 311"/>
                <a:gd name="T22" fmla="*/ 89 w 110"/>
                <a:gd name="T23" fmla="*/ 84 h 311"/>
                <a:gd name="T24" fmla="*/ 93 w 110"/>
                <a:gd name="T25" fmla="*/ 88 h 311"/>
                <a:gd name="T26" fmla="*/ 85 w 110"/>
                <a:gd name="T27" fmla="*/ 91 h 311"/>
                <a:gd name="T28" fmla="*/ 85 w 110"/>
                <a:gd name="T29" fmla="*/ 95 h 311"/>
                <a:gd name="T30" fmla="*/ 86 w 110"/>
                <a:gd name="T31" fmla="*/ 103 h 311"/>
                <a:gd name="T32" fmla="*/ 84 w 110"/>
                <a:gd name="T33" fmla="*/ 111 h 311"/>
                <a:gd name="T34" fmla="*/ 85 w 110"/>
                <a:gd name="T35" fmla="*/ 122 h 311"/>
                <a:gd name="T36" fmla="*/ 83 w 110"/>
                <a:gd name="T37" fmla="*/ 123 h 311"/>
                <a:gd name="T38" fmla="*/ 86 w 110"/>
                <a:gd name="T39" fmla="*/ 129 h 311"/>
                <a:gd name="T40" fmla="*/ 91 w 110"/>
                <a:gd name="T41" fmla="*/ 131 h 311"/>
                <a:gd name="T42" fmla="*/ 85 w 110"/>
                <a:gd name="T43" fmla="*/ 137 h 311"/>
                <a:gd name="T44" fmla="*/ 83 w 110"/>
                <a:gd name="T45" fmla="*/ 142 h 311"/>
                <a:gd name="T46" fmla="*/ 74 w 110"/>
                <a:gd name="T47" fmla="*/ 145 h 311"/>
                <a:gd name="T48" fmla="*/ 74 w 110"/>
                <a:gd name="T49" fmla="*/ 152 h 311"/>
                <a:gd name="T50" fmla="*/ 64 w 110"/>
                <a:gd name="T51" fmla="*/ 157 h 311"/>
                <a:gd name="T52" fmla="*/ 60 w 110"/>
                <a:gd name="T53" fmla="*/ 166 h 311"/>
                <a:gd name="T54" fmla="*/ 52 w 110"/>
                <a:gd name="T55" fmla="*/ 172 h 311"/>
                <a:gd name="T56" fmla="*/ 44 w 110"/>
                <a:gd name="T57" fmla="*/ 177 h 311"/>
                <a:gd name="T58" fmla="*/ 47 w 110"/>
                <a:gd name="T59" fmla="*/ 182 h 311"/>
                <a:gd name="T60" fmla="*/ 38 w 110"/>
                <a:gd name="T61" fmla="*/ 188 h 311"/>
                <a:gd name="T62" fmla="*/ 34 w 110"/>
                <a:gd name="T63" fmla="*/ 197 h 311"/>
                <a:gd name="T64" fmla="*/ 29 w 110"/>
                <a:gd name="T65" fmla="*/ 200 h 311"/>
                <a:gd name="T66" fmla="*/ 21 w 110"/>
                <a:gd name="T67" fmla="*/ 210 h 311"/>
                <a:gd name="T68" fmla="*/ 20 w 110"/>
                <a:gd name="T69" fmla="*/ 216 h 311"/>
                <a:gd name="T70" fmla="*/ 12 w 110"/>
                <a:gd name="T71" fmla="*/ 221 h 311"/>
                <a:gd name="T72" fmla="*/ 8 w 110"/>
                <a:gd name="T73" fmla="*/ 224 h 311"/>
                <a:gd name="T74" fmla="*/ 0 w 110"/>
                <a:gd name="T75" fmla="*/ 234 h 311"/>
                <a:gd name="T76" fmla="*/ 1 w 110"/>
                <a:gd name="T77" fmla="*/ 241 h 311"/>
                <a:gd name="T78" fmla="*/ 8 w 110"/>
                <a:gd name="T79" fmla="*/ 252 h 311"/>
                <a:gd name="T80" fmla="*/ 9 w 110"/>
                <a:gd name="T81" fmla="*/ 260 h 311"/>
                <a:gd name="T82" fmla="*/ 14 w 110"/>
                <a:gd name="T83" fmla="*/ 268 h 311"/>
                <a:gd name="T84" fmla="*/ 15 w 110"/>
                <a:gd name="T85" fmla="*/ 274 h 311"/>
                <a:gd name="T86" fmla="*/ 14 w 110"/>
                <a:gd name="T87" fmla="*/ 280 h 311"/>
                <a:gd name="T88" fmla="*/ 13 w 110"/>
                <a:gd name="T89" fmla="*/ 289 h 311"/>
                <a:gd name="T90" fmla="*/ 13 w 110"/>
                <a:gd name="T91" fmla="*/ 296 h 311"/>
                <a:gd name="T92" fmla="*/ 17 w 110"/>
                <a:gd name="T93" fmla="*/ 301 h 311"/>
                <a:gd name="T94" fmla="*/ 19 w 110"/>
                <a:gd name="T95" fmla="*/ 307 h 311"/>
                <a:gd name="T96" fmla="*/ 13 w 110"/>
                <a:gd name="T97" fmla="*/ 311 h 3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10" h="311">
                  <a:moveTo>
                    <a:pt x="110" y="0"/>
                  </a:moveTo>
                  <a:lnTo>
                    <a:pt x="107" y="5"/>
                  </a:lnTo>
                  <a:lnTo>
                    <a:pt x="96" y="18"/>
                  </a:lnTo>
                  <a:lnTo>
                    <a:pt x="93" y="20"/>
                  </a:lnTo>
                  <a:lnTo>
                    <a:pt x="97" y="21"/>
                  </a:lnTo>
                  <a:lnTo>
                    <a:pt x="96" y="24"/>
                  </a:lnTo>
                  <a:lnTo>
                    <a:pt x="104" y="22"/>
                  </a:lnTo>
                  <a:lnTo>
                    <a:pt x="104" y="24"/>
                  </a:lnTo>
                  <a:lnTo>
                    <a:pt x="107" y="24"/>
                  </a:lnTo>
                  <a:lnTo>
                    <a:pt x="107" y="28"/>
                  </a:lnTo>
                  <a:lnTo>
                    <a:pt x="103" y="29"/>
                  </a:lnTo>
                  <a:lnTo>
                    <a:pt x="105" y="32"/>
                  </a:lnTo>
                  <a:lnTo>
                    <a:pt x="102" y="37"/>
                  </a:lnTo>
                  <a:lnTo>
                    <a:pt x="103" y="40"/>
                  </a:lnTo>
                  <a:lnTo>
                    <a:pt x="96" y="50"/>
                  </a:lnTo>
                  <a:lnTo>
                    <a:pt x="96" y="57"/>
                  </a:lnTo>
                  <a:lnTo>
                    <a:pt x="93" y="60"/>
                  </a:lnTo>
                  <a:lnTo>
                    <a:pt x="96" y="64"/>
                  </a:lnTo>
                  <a:lnTo>
                    <a:pt x="93" y="67"/>
                  </a:lnTo>
                  <a:lnTo>
                    <a:pt x="93" y="74"/>
                  </a:lnTo>
                  <a:lnTo>
                    <a:pt x="89" y="76"/>
                  </a:lnTo>
                  <a:lnTo>
                    <a:pt x="89" y="79"/>
                  </a:lnTo>
                  <a:lnTo>
                    <a:pt x="91" y="82"/>
                  </a:lnTo>
                  <a:lnTo>
                    <a:pt x="89" y="84"/>
                  </a:lnTo>
                  <a:lnTo>
                    <a:pt x="93" y="86"/>
                  </a:lnTo>
                  <a:lnTo>
                    <a:pt x="93" y="88"/>
                  </a:lnTo>
                  <a:lnTo>
                    <a:pt x="89" y="91"/>
                  </a:lnTo>
                  <a:lnTo>
                    <a:pt x="85" y="91"/>
                  </a:lnTo>
                  <a:lnTo>
                    <a:pt x="83" y="94"/>
                  </a:lnTo>
                  <a:lnTo>
                    <a:pt x="85" y="95"/>
                  </a:lnTo>
                  <a:lnTo>
                    <a:pt x="84" y="99"/>
                  </a:lnTo>
                  <a:lnTo>
                    <a:pt x="86" y="103"/>
                  </a:lnTo>
                  <a:lnTo>
                    <a:pt x="83" y="103"/>
                  </a:lnTo>
                  <a:lnTo>
                    <a:pt x="84" y="111"/>
                  </a:lnTo>
                  <a:lnTo>
                    <a:pt x="83" y="115"/>
                  </a:lnTo>
                  <a:lnTo>
                    <a:pt x="85" y="122"/>
                  </a:lnTo>
                  <a:lnTo>
                    <a:pt x="83" y="122"/>
                  </a:lnTo>
                  <a:lnTo>
                    <a:pt x="83" y="123"/>
                  </a:lnTo>
                  <a:lnTo>
                    <a:pt x="86" y="126"/>
                  </a:lnTo>
                  <a:lnTo>
                    <a:pt x="86" y="129"/>
                  </a:lnTo>
                  <a:lnTo>
                    <a:pt x="89" y="129"/>
                  </a:lnTo>
                  <a:lnTo>
                    <a:pt x="91" y="131"/>
                  </a:lnTo>
                  <a:lnTo>
                    <a:pt x="85" y="131"/>
                  </a:lnTo>
                  <a:lnTo>
                    <a:pt x="85" y="137"/>
                  </a:lnTo>
                  <a:lnTo>
                    <a:pt x="82" y="139"/>
                  </a:lnTo>
                  <a:lnTo>
                    <a:pt x="83" y="142"/>
                  </a:lnTo>
                  <a:lnTo>
                    <a:pt x="79" y="145"/>
                  </a:lnTo>
                  <a:lnTo>
                    <a:pt x="74" y="145"/>
                  </a:lnTo>
                  <a:lnTo>
                    <a:pt x="71" y="147"/>
                  </a:lnTo>
                  <a:lnTo>
                    <a:pt x="74" y="152"/>
                  </a:lnTo>
                  <a:lnTo>
                    <a:pt x="70" y="155"/>
                  </a:lnTo>
                  <a:lnTo>
                    <a:pt x="64" y="157"/>
                  </a:lnTo>
                  <a:lnTo>
                    <a:pt x="60" y="163"/>
                  </a:lnTo>
                  <a:lnTo>
                    <a:pt x="60" y="166"/>
                  </a:lnTo>
                  <a:lnTo>
                    <a:pt x="56" y="170"/>
                  </a:lnTo>
                  <a:lnTo>
                    <a:pt x="52" y="172"/>
                  </a:lnTo>
                  <a:lnTo>
                    <a:pt x="48" y="172"/>
                  </a:lnTo>
                  <a:lnTo>
                    <a:pt x="44" y="177"/>
                  </a:lnTo>
                  <a:lnTo>
                    <a:pt x="47" y="179"/>
                  </a:lnTo>
                  <a:lnTo>
                    <a:pt x="47" y="182"/>
                  </a:lnTo>
                  <a:lnTo>
                    <a:pt x="43" y="188"/>
                  </a:lnTo>
                  <a:lnTo>
                    <a:pt x="38" y="188"/>
                  </a:lnTo>
                  <a:lnTo>
                    <a:pt x="36" y="192"/>
                  </a:lnTo>
                  <a:lnTo>
                    <a:pt x="34" y="197"/>
                  </a:lnTo>
                  <a:lnTo>
                    <a:pt x="31" y="200"/>
                  </a:lnTo>
                  <a:lnTo>
                    <a:pt x="29" y="200"/>
                  </a:lnTo>
                  <a:lnTo>
                    <a:pt x="29" y="205"/>
                  </a:lnTo>
                  <a:lnTo>
                    <a:pt x="21" y="210"/>
                  </a:lnTo>
                  <a:lnTo>
                    <a:pt x="25" y="214"/>
                  </a:lnTo>
                  <a:lnTo>
                    <a:pt x="20" y="216"/>
                  </a:lnTo>
                  <a:lnTo>
                    <a:pt x="20" y="221"/>
                  </a:lnTo>
                  <a:lnTo>
                    <a:pt x="12" y="221"/>
                  </a:lnTo>
                  <a:lnTo>
                    <a:pt x="10" y="224"/>
                  </a:lnTo>
                  <a:lnTo>
                    <a:pt x="8" y="224"/>
                  </a:lnTo>
                  <a:lnTo>
                    <a:pt x="6" y="227"/>
                  </a:lnTo>
                  <a:lnTo>
                    <a:pt x="0" y="234"/>
                  </a:lnTo>
                  <a:lnTo>
                    <a:pt x="3" y="236"/>
                  </a:lnTo>
                  <a:lnTo>
                    <a:pt x="1" y="241"/>
                  </a:lnTo>
                  <a:lnTo>
                    <a:pt x="8" y="248"/>
                  </a:lnTo>
                  <a:lnTo>
                    <a:pt x="8" y="252"/>
                  </a:lnTo>
                  <a:lnTo>
                    <a:pt x="10" y="257"/>
                  </a:lnTo>
                  <a:lnTo>
                    <a:pt x="9" y="260"/>
                  </a:lnTo>
                  <a:lnTo>
                    <a:pt x="14" y="264"/>
                  </a:lnTo>
                  <a:lnTo>
                    <a:pt x="14" y="268"/>
                  </a:lnTo>
                  <a:lnTo>
                    <a:pt x="15" y="270"/>
                  </a:lnTo>
                  <a:lnTo>
                    <a:pt x="15" y="274"/>
                  </a:lnTo>
                  <a:lnTo>
                    <a:pt x="10" y="276"/>
                  </a:lnTo>
                  <a:lnTo>
                    <a:pt x="14" y="280"/>
                  </a:lnTo>
                  <a:lnTo>
                    <a:pt x="14" y="286"/>
                  </a:lnTo>
                  <a:lnTo>
                    <a:pt x="13" y="289"/>
                  </a:lnTo>
                  <a:lnTo>
                    <a:pt x="14" y="291"/>
                  </a:lnTo>
                  <a:lnTo>
                    <a:pt x="13" y="296"/>
                  </a:lnTo>
                  <a:lnTo>
                    <a:pt x="19" y="297"/>
                  </a:lnTo>
                  <a:lnTo>
                    <a:pt x="17" y="301"/>
                  </a:lnTo>
                  <a:lnTo>
                    <a:pt x="17" y="303"/>
                  </a:lnTo>
                  <a:lnTo>
                    <a:pt x="19" y="307"/>
                  </a:lnTo>
                  <a:lnTo>
                    <a:pt x="14" y="308"/>
                  </a:lnTo>
                  <a:lnTo>
                    <a:pt x="13" y="311"/>
                  </a:lnTo>
                </a:path>
              </a:pathLst>
            </a:custGeom>
            <a:noFill/>
            <a:ln w="7938">
              <a:solidFill>
                <a:srgbClr val="7979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52" name="Freeform 6651">
              <a:extLst>
                <a:ext uri="{FF2B5EF4-FFF2-40B4-BE49-F238E27FC236}">
                  <a16:creationId xmlns:a16="http://schemas.microsoft.com/office/drawing/2014/main" id="{1CB3B238-2643-7D41-17DC-E08285B441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4" y="2790"/>
              <a:ext cx="61" cy="58"/>
            </a:xfrm>
            <a:custGeom>
              <a:avLst/>
              <a:gdLst>
                <a:gd name="T0" fmla="*/ 242 w 244"/>
                <a:gd name="T1" fmla="*/ 2 h 235"/>
                <a:gd name="T2" fmla="*/ 242 w 244"/>
                <a:gd name="T3" fmla="*/ 8 h 235"/>
                <a:gd name="T4" fmla="*/ 239 w 244"/>
                <a:gd name="T5" fmla="*/ 12 h 235"/>
                <a:gd name="T6" fmla="*/ 236 w 244"/>
                <a:gd name="T7" fmla="*/ 26 h 235"/>
                <a:gd name="T8" fmla="*/ 238 w 244"/>
                <a:gd name="T9" fmla="*/ 34 h 235"/>
                <a:gd name="T10" fmla="*/ 234 w 244"/>
                <a:gd name="T11" fmla="*/ 40 h 235"/>
                <a:gd name="T12" fmla="*/ 223 w 244"/>
                <a:gd name="T13" fmla="*/ 47 h 235"/>
                <a:gd name="T14" fmla="*/ 220 w 244"/>
                <a:gd name="T15" fmla="*/ 60 h 235"/>
                <a:gd name="T16" fmla="*/ 220 w 244"/>
                <a:gd name="T17" fmla="*/ 66 h 235"/>
                <a:gd name="T18" fmla="*/ 222 w 244"/>
                <a:gd name="T19" fmla="*/ 69 h 235"/>
                <a:gd name="T20" fmla="*/ 224 w 244"/>
                <a:gd name="T21" fmla="*/ 74 h 235"/>
                <a:gd name="T22" fmla="*/ 227 w 244"/>
                <a:gd name="T23" fmla="*/ 78 h 235"/>
                <a:gd name="T24" fmla="*/ 231 w 244"/>
                <a:gd name="T25" fmla="*/ 80 h 235"/>
                <a:gd name="T26" fmla="*/ 237 w 244"/>
                <a:gd name="T27" fmla="*/ 81 h 235"/>
                <a:gd name="T28" fmla="*/ 237 w 244"/>
                <a:gd name="T29" fmla="*/ 91 h 235"/>
                <a:gd name="T30" fmla="*/ 232 w 244"/>
                <a:gd name="T31" fmla="*/ 95 h 235"/>
                <a:gd name="T32" fmla="*/ 227 w 244"/>
                <a:gd name="T33" fmla="*/ 97 h 235"/>
                <a:gd name="T34" fmla="*/ 231 w 244"/>
                <a:gd name="T35" fmla="*/ 102 h 235"/>
                <a:gd name="T36" fmla="*/ 231 w 244"/>
                <a:gd name="T37" fmla="*/ 107 h 235"/>
                <a:gd name="T38" fmla="*/ 234 w 244"/>
                <a:gd name="T39" fmla="*/ 107 h 235"/>
                <a:gd name="T40" fmla="*/ 238 w 244"/>
                <a:gd name="T41" fmla="*/ 116 h 235"/>
                <a:gd name="T42" fmla="*/ 237 w 244"/>
                <a:gd name="T43" fmla="*/ 121 h 235"/>
                <a:gd name="T44" fmla="*/ 232 w 244"/>
                <a:gd name="T45" fmla="*/ 126 h 235"/>
                <a:gd name="T46" fmla="*/ 228 w 244"/>
                <a:gd name="T47" fmla="*/ 136 h 235"/>
                <a:gd name="T48" fmla="*/ 223 w 244"/>
                <a:gd name="T49" fmla="*/ 134 h 235"/>
                <a:gd name="T50" fmla="*/ 216 w 244"/>
                <a:gd name="T51" fmla="*/ 131 h 235"/>
                <a:gd name="T52" fmla="*/ 215 w 244"/>
                <a:gd name="T53" fmla="*/ 136 h 235"/>
                <a:gd name="T54" fmla="*/ 207 w 244"/>
                <a:gd name="T55" fmla="*/ 140 h 235"/>
                <a:gd name="T56" fmla="*/ 206 w 244"/>
                <a:gd name="T57" fmla="*/ 145 h 235"/>
                <a:gd name="T58" fmla="*/ 200 w 244"/>
                <a:gd name="T59" fmla="*/ 149 h 235"/>
                <a:gd name="T60" fmla="*/ 198 w 244"/>
                <a:gd name="T61" fmla="*/ 144 h 235"/>
                <a:gd name="T62" fmla="*/ 187 w 244"/>
                <a:gd name="T63" fmla="*/ 139 h 235"/>
                <a:gd name="T64" fmla="*/ 192 w 244"/>
                <a:gd name="T65" fmla="*/ 143 h 235"/>
                <a:gd name="T66" fmla="*/ 187 w 244"/>
                <a:gd name="T67" fmla="*/ 151 h 235"/>
                <a:gd name="T68" fmla="*/ 185 w 244"/>
                <a:gd name="T69" fmla="*/ 157 h 235"/>
                <a:gd name="T70" fmla="*/ 181 w 244"/>
                <a:gd name="T71" fmla="*/ 159 h 235"/>
                <a:gd name="T72" fmla="*/ 179 w 244"/>
                <a:gd name="T73" fmla="*/ 164 h 235"/>
                <a:gd name="T74" fmla="*/ 176 w 244"/>
                <a:gd name="T75" fmla="*/ 171 h 235"/>
                <a:gd name="T76" fmla="*/ 169 w 244"/>
                <a:gd name="T77" fmla="*/ 176 h 235"/>
                <a:gd name="T78" fmla="*/ 160 w 244"/>
                <a:gd name="T79" fmla="*/ 176 h 235"/>
                <a:gd name="T80" fmla="*/ 146 w 244"/>
                <a:gd name="T81" fmla="*/ 184 h 235"/>
                <a:gd name="T82" fmla="*/ 134 w 244"/>
                <a:gd name="T83" fmla="*/ 188 h 235"/>
                <a:gd name="T84" fmla="*/ 118 w 244"/>
                <a:gd name="T85" fmla="*/ 187 h 235"/>
                <a:gd name="T86" fmla="*/ 113 w 244"/>
                <a:gd name="T87" fmla="*/ 193 h 235"/>
                <a:gd name="T88" fmla="*/ 102 w 244"/>
                <a:gd name="T89" fmla="*/ 197 h 235"/>
                <a:gd name="T90" fmla="*/ 102 w 244"/>
                <a:gd name="T91" fmla="*/ 204 h 235"/>
                <a:gd name="T92" fmla="*/ 94 w 244"/>
                <a:gd name="T93" fmla="*/ 213 h 235"/>
                <a:gd name="T94" fmla="*/ 89 w 244"/>
                <a:gd name="T95" fmla="*/ 220 h 235"/>
                <a:gd name="T96" fmla="*/ 86 w 244"/>
                <a:gd name="T97" fmla="*/ 226 h 235"/>
                <a:gd name="T98" fmla="*/ 80 w 244"/>
                <a:gd name="T99" fmla="*/ 228 h 235"/>
                <a:gd name="T100" fmla="*/ 79 w 244"/>
                <a:gd name="T101" fmla="*/ 233 h 235"/>
                <a:gd name="T102" fmla="*/ 72 w 244"/>
                <a:gd name="T103" fmla="*/ 232 h 235"/>
                <a:gd name="T104" fmla="*/ 63 w 244"/>
                <a:gd name="T105" fmla="*/ 234 h 235"/>
                <a:gd name="T106" fmla="*/ 50 w 244"/>
                <a:gd name="T107" fmla="*/ 235 h 235"/>
                <a:gd name="T108" fmla="*/ 50 w 244"/>
                <a:gd name="T109" fmla="*/ 232 h 235"/>
                <a:gd name="T110" fmla="*/ 43 w 244"/>
                <a:gd name="T111" fmla="*/ 227 h 235"/>
                <a:gd name="T112" fmla="*/ 39 w 244"/>
                <a:gd name="T113" fmla="*/ 220 h 235"/>
                <a:gd name="T114" fmla="*/ 18 w 244"/>
                <a:gd name="T115" fmla="*/ 221 h 235"/>
                <a:gd name="T116" fmla="*/ 8 w 244"/>
                <a:gd name="T117" fmla="*/ 217 h 2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44" h="235">
                  <a:moveTo>
                    <a:pt x="244" y="0"/>
                  </a:moveTo>
                  <a:lnTo>
                    <a:pt x="242" y="2"/>
                  </a:lnTo>
                  <a:lnTo>
                    <a:pt x="244" y="5"/>
                  </a:lnTo>
                  <a:lnTo>
                    <a:pt x="242" y="8"/>
                  </a:lnTo>
                  <a:lnTo>
                    <a:pt x="242" y="12"/>
                  </a:lnTo>
                  <a:lnTo>
                    <a:pt x="239" y="12"/>
                  </a:lnTo>
                  <a:lnTo>
                    <a:pt x="237" y="15"/>
                  </a:lnTo>
                  <a:lnTo>
                    <a:pt x="236" y="26"/>
                  </a:lnTo>
                  <a:lnTo>
                    <a:pt x="237" y="30"/>
                  </a:lnTo>
                  <a:lnTo>
                    <a:pt x="238" y="34"/>
                  </a:lnTo>
                  <a:lnTo>
                    <a:pt x="237" y="38"/>
                  </a:lnTo>
                  <a:lnTo>
                    <a:pt x="234" y="40"/>
                  </a:lnTo>
                  <a:lnTo>
                    <a:pt x="231" y="40"/>
                  </a:lnTo>
                  <a:lnTo>
                    <a:pt x="223" y="47"/>
                  </a:lnTo>
                  <a:lnTo>
                    <a:pt x="221" y="50"/>
                  </a:lnTo>
                  <a:lnTo>
                    <a:pt x="220" y="60"/>
                  </a:lnTo>
                  <a:lnTo>
                    <a:pt x="217" y="63"/>
                  </a:lnTo>
                  <a:lnTo>
                    <a:pt x="220" y="66"/>
                  </a:lnTo>
                  <a:lnTo>
                    <a:pt x="220" y="69"/>
                  </a:lnTo>
                  <a:lnTo>
                    <a:pt x="222" y="69"/>
                  </a:lnTo>
                  <a:lnTo>
                    <a:pt x="222" y="73"/>
                  </a:lnTo>
                  <a:lnTo>
                    <a:pt x="224" y="74"/>
                  </a:lnTo>
                  <a:lnTo>
                    <a:pt x="224" y="77"/>
                  </a:lnTo>
                  <a:lnTo>
                    <a:pt x="227" y="78"/>
                  </a:lnTo>
                  <a:lnTo>
                    <a:pt x="227" y="79"/>
                  </a:lnTo>
                  <a:lnTo>
                    <a:pt x="231" y="80"/>
                  </a:lnTo>
                  <a:lnTo>
                    <a:pt x="232" y="79"/>
                  </a:lnTo>
                  <a:lnTo>
                    <a:pt x="237" y="81"/>
                  </a:lnTo>
                  <a:lnTo>
                    <a:pt x="240" y="86"/>
                  </a:lnTo>
                  <a:lnTo>
                    <a:pt x="237" y="91"/>
                  </a:lnTo>
                  <a:lnTo>
                    <a:pt x="234" y="91"/>
                  </a:lnTo>
                  <a:lnTo>
                    <a:pt x="232" y="95"/>
                  </a:lnTo>
                  <a:lnTo>
                    <a:pt x="231" y="95"/>
                  </a:lnTo>
                  <a:lnTo>
                    <a:pt x="227" y="97"/>
                  </a:lnTo>
                  <a:lnTo>
                    <a:pt x="227" y="101"/>
                  </a:lnTo>
                  <a:lnTo>
                    <a:pt x="231" y="102"/>
                  </a:lnTo>
                  <a:lnTo>
                    <a:pt x="227" y="107"/>
                  </a:lnTo>
                  <a:lnTo>
                    <a:pt x="231" y="107"/>
                  </a:lnTo>
                  <a:lnTo>
                    <a:pt x="232" y="105"/>
                  </a:lnTo>
                  <a:lnTo>
                    <a:pt x="234" y="107"/>
                  </a:lnTo>
                  <a:lnTo>
                    <a:pt x="234" y="115"/>
                  </a:lnTo>
                  <a:lnTo>
                    <a:pt x="238" y="116"/>
                  </a:lnTo>
                  <a:lnTo>
                    <a:pt x="237" y="118"/>
                  </a:lnTo>
                  <a:lnTo>
                    <a:pt x="237" y="121"/>
                  </a:lnTo>
                  <a:lnTo>
                    <a:pt x="232" y="121"/>
                  </a:lnTo>
                  <a:lnTo>
                    <a:pt x="232" y="126"/>
                  </a:lnTo>
                  <a:lnTo>
                    <a:pt x="227" y="129"/>
                  </a:lnTo>
                  <a:lnTo>
                    <a:pt x="228" y="136"/>
                  </a:lnTo>
                  <a:lnTo>
                    <a:pt x="227" y="136"/>
                  </a:lnTo>
                  <a:lnTo>
                    <a:pt x="223" y="134"/>
                  </a:lnTo>
                  <a:lnTo>
                    <a:pt x="220" y="134"/>
                  </a:lnTo>
                  <a:lnTo>
                    <a:pt x="216" y="131"/>
                  </a:lnTo>
                  <a:lnTo>
                    <a:pt x="215" y="133"/>
                  </a:lnTo>
                  <a:lnTo>
                    <a:pt x="215" y="136"/>
                  </a:lnTo>
                  <a:lnTo>
                    <a:pt x="212" y="136"/>
                  </a:lnTo>
                  <a:lnTo>
                    <a:pt x="207" y="140"/>
                  </a:lnTo>
                  <a:lnTo>
                    <a:pt x="209" y="143"/>
                  </a:lnTo>
                  <a:lnTo>
                    <a:pt x="206" y="145"/>
                  </a:lnTo>
                  <a:lnTo>
                    <a:pt x="205" y="145"/>
                  </a:lnTo>
                  <a:lnTo>
                    <a:pt x="200" y="149"/>
                  </a:lnTo>
                  <a:lnTo>
                    <a:pt x="199" y="147"/>
                  </a:lnTo>
                  <a:lnTo>
                    <a:pt x="198" y="144"/>
                  </a:lnTo>
                  <a:lnTo>
                    <a:pt x="193" y="139"/>
                  </a:lnTo>
                  <a:lnTo>
                    <a:pt x="187" y="139"/>
                  </a:lnTo>
                  <a:lnTo>
                    <a:pt x="187" y="142"/>
                  </a:lnTo>
                  <a:lnTo>
                    <a:pt x="192" y="143"/>
                  </a:lnTo>
                  <a:lnTo>
                    <a:pt x="189" y="149"/>
                  </a:lnTo>
                  <a:lnTo>
                    <a:pt x="187" y="151"/>
                  </a:lnTo>
                  <a:lnTo>
                    <a:pt x="183" y="154"/>
                  </a:lnTo>
                  <a:lnTo>
                    <a:pt x="185" y="157"/>
                  </a:lnTo>
                  <a:lnTo>
                    <a:pt x="184" y="159"/>
                  </a:lnTo>
                  <a:lnTo>
                    <a:pt x="181" y="159"/>
                  </a:lnTo>
                  <a:lnTo>
                    <a:pt x="182" y="163"/>
                  </a:lnTo>
                  <a:lnTo>
                    <a:pt x="179" y="164"/>
                  </a:lnTo>
                  <a:lnTo>
                    <a:pt x="179" y="168"/>
                  </a:lnTo>
                  <a:lnTo>
                    <a:pt x="176" y="171"/>
                  </a:lnTo>
                  <a:lnTo>
                    <a:pt x="173" y="175"/>
                  </a:lnTo>
                  <a:lnTo>
                    <a:pt x="169" y="176"/>
                  </a:lnTo>
                  <a:lnTo>
                    <a:pt x="167" y="173"/>
                  </a:lnTo>
                  <a:lnTo>
                    <a:pt x="160" y="176"/>
                  </a:lnTo>
                  <a:lnTo>
                    <a:pt x="156" y="180"/>
                  </a:lnTo>
                  <a:lnTo>
                    <a:pt x="146" y="184"/>
                  </a:lnTo>
                  <a:lnTo>
                    <a:pt x="144" y="188"/>
                  </a:lnTo>
                  <a:lnTo>
                    <a:pt x="134" y="188"/>
                  </a:lnTo>
                  <a:lnTo>
                    <a:pt x="126" y="189"/>
                  </a:lnTo>
                  <a:lnTo>
                    <a:pt x="118" y="187"/>
                  </a:lnTo>
                  <a:lnTo>
                    <a:pt x="116" y="190"/>
                  </a:lnTo>
                  <a:lnTo>
                    <a:pt x="113" y="193"/>
                  </a:lnTo>
                  <a:lnTo>
                    <a:pt x="107" y="193"/>
                  </a:lnTo>
                  <a:lnTo>
                    <a:pt x="102" y="197"/>
                  </a:lnTo>
                  <a:lnTo>
                    <a:pt x="101" y="200"/>
                  </a:lnTo>
                  <a:lnTo>
                    <a:pt x="102" y="204"/>
                  </a:lnTo>
                  <a:lnTo>
                    <a:pt x="100" y="206"/>
                  </a:lnTo>
                  <a:lnTo>
                    <a:pt x="94" y="213"/>
                  </a:lnTo>
                  <a:lnTo>
                    <a:pt x="92" y="218"/>
                  </a:lnTo>
                  <a:lnTo>
                    <a:pt x="89" y="220"/>
                  </a:lnTo>
                  <a:lnTo>
                    <a:pt x="86" y="220"/>
                  </a:lnTo>
                  <a:lnTo>
                    <a:pt x="86" y="226"/>
                  </a:lnTo>
                  <a:lnTo>
                    <a:pt x="83" y="228"/>
                  </a:lnTo>
                  <a:lnTo>
                    <a:pt x="80" y="228"/>
                  </a:lnTo>
                  <a:lnTo>
                    <a:pt x="78" y="230"/>
                  </a:lnTo>
                  <a:lnTo>
                    <a:pt x="79" y="233"/>
                  </a:lnTo>
                  <a:lnTo>
                    <a:pt x="78" y="235"/>
                  </a:lnTo>
                  <a:lnTo>
                    <a:pt x="72" y="232"/>
                  </a:lnTo>
                  <a:lnTo>
                    <a:pt x="69" y="232"/>
                  </a:lnTo>
                  <a:lnTo>
                    <a:pt x="63" y="234"/>
                  </a:lnTo>
                  <a:lnTo>
                    <a:pt x="61" y="232"/>
                  </a:lnTo>
                  <a:lnTo>
                    <a:pt x="50" y="235"/>
                  </a:lnTo>
                  <a:lnTo>
                    <a:pt x="47" y="233"/>
                  </a:lnTo>
                  <a:lnTo>
                    <a:pt x="50" y="232"/>
                  </a:lnTo>
                  <a:lnTo>
                    <a:pt x="45" y="227"/>
                  </a:lnTo>
                  <a:lnTo>
                    <a:pt x="43" y="227"/>
                  </a:lnTo>
                  <a:lnTo>
                    <a:pt x="41" y="225"/>
                  </a:lnTo>
                  <a:lnTo>
                    <a:pt x="39" y="220"/>
                  </a:lnTo>
                  <a:lnTo>
                    <a:pt x="23" y="220"/>
                  </a:lnTo>
                  <a:lnTo>
                    <a:pt x="18" y="221"/>
                  </a:lnTo>
                  <a:lnTo>
                    <a:pt x="14" y="217"/>
                  </a:lnTo>
                  <a:lnTo>
                    <a:pt x="8" y="217"/>
                  </a:lnTo>
                  <a:lnTo>
                    <a:pt x="0" y="208"/>
                  </a:lnTo>
                </a:path>
              </a:pathLst>
            </a:custGeom>
            <a:noFill/>
            <a:ln w="7938">
              <a:solidFill>
                <a:srgbClr val="7979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53" name="Freeform 6652">
              <a:extLst>
                <a:ext uri="{FF2B5EF4-FFF2-40B4-BE49-F238E27FC236}">
                  <a16:creationId xmlns:a16="http://schemas.microsoft.com/office/drawing/2014/main" id="{D8A4695A-96D0-EC77-4A53-832CDCD569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3" y="2842"/>
              <a:ext cx="31" cy="23"/>
            </a:xfrm>
            <a:custGeom>
              <a:avLst/>
              <a:gdLst>
                <a:gd name="T0" fmla="*/ 122 w 122"/>
                <a:gd name="T1" fmla="*/ 0 h 93"/>
                <a:gd name="T2" fmla="*/ 117 w 122"/>
                <a:gd name="T3" fmla="*/ 0 h 93"/>
                <a:gd name="T4" fmla="*/ 110 w 122"/>
                <a:gd name="T5" fmla="*/ 3 h 93"/>
                <a:gd name="T6" fmla="*/ 106 w 122"/>
                <a:gd name="T7" fmla="*/ 10 h 93"/>
                <a:gd name="T8" fmla="*/ 103 w 122"/>
                <a:gd name="T9" fmla="*/ 10 h 93"/>
                <a:gd name="T10" fmla="*/ 98 w 122"/>
                <a:gd name="T11" fmla="*/ 14 h 93"/>
                <a:gd name="T12" fmla="*/ 96 w 122"/>
                <a:gd name="T13" fmla="*/ 14 h 93"/>
                <a:gd name="T14" fmla="*/ 91 w 122"/>
                <a:gd name="T15" fmla="*/ 17 h 93"/>
                <a:gd name="T16" fmla="*/ 90 w 122"/>
                <a:gd name="T17" fmla="*/ 22 h 93"/>
                <a:gd name="T18" fmla="*/ 88 w 122"/>
                <a:gd name="T19" fmla="*/ 24 h 93"/>
                <a:gd name="T20" fmla="*/ 86 w 122"/>
                <a:gd name="T21" fmla="*/ 24 h 93"/>
                <a:gd name="T22" fmla="*/ 85 w 122"/>
                <a:gd name="T23" fmla="*/ 30 h 93"/>
                <a:gd name="T24" fmla="*/ 81 w 122"/>
                <a:gd name="T25" fmla="*/ 31 h 93"/>
                <a:gd name="T26" fmla="*/ 85 w 122"/>
                <a:gd name="T27" fmla="*/ 34 h 93"/>
                <a:gd name="T28" fmla="*/ 81 w 122"/>
                <a:gd name="T29" fmla="*/ 36 h 93"/>
                <a:gd name="T30" fmla="*/ 81 w 122"/>
                <a:gd name="T31" fmla="*/ 44 h 93"/>
                <a:gd name="T32" fmla="*/ 74 w 122"/>
                <a:gd name="T33" fmla="*/ 47 h 93"/>
                <a:gd name="T34" fmla="*/ 68 w 122"/>
                <a:gd name="T35" fmla="*/ 47 h 93"/>
                <a:gd name="T36" fmla="*/ 64 w 122"/>
                <a:gd name="T37" fmla="*/ 50 h 93"/>
                <a:gd name="T38" fmla="*/ 60 w 122"/>
                <a:gd name="T39" fmla="*/ 58 h 93"/>
                <a:gd name="T40" fmla="*/ 54 w 122"/>
                <a:gd name="T41" fmla="*/ 61 h 93"/>
                <a:gd name="T42" fmla="*/ 47 w 122"/>
                <a:gd name="T43" fmla="*/ 62 h 93"/>
                <a:gd name="T44" fmla="*/ 42 w 122"/>
                <a:gd name="T45" fmla="*/ 68 h 93"/>
                <a:gd name="T46" fmla="*/ 42 w 122"/>
                <a:gd name="T47" fmla="*/ 71 h 93"/>
                <a:gd name="T48" fmla="*/ 39 w 122"/>
                <a:gd name="T49" fmla="*/ 72 h 93"/>
                <a:gd name="T50" fmla="*/ 36 w 122"/>
                <a:gd name="T51" fmla="*/ 68 h 93"/>
                <a:gd name="T52" fmla="*/ 33 w 122"/>
                <a:gd name="T53" fmla="*/ 68 h 93"/>
                <a:gd name="T54" fmla="*/ 31 w 122"/>
                <a:gd name="T55" fmla="*/ 73 h 93"/>
                <a:gd name="T56" fmla="*/ 27 w 122"/>
                <a:gd name="T57" fmla="*/ 77 h 93"/>
                <a:gd name="T58" fmla="*/ 22 w 122"/>
                <a:gd name="T59" fmla="*/ 74 h 93"/>
                <a:gd name="T60" fmla="*/ 8 w 122"/>
                <a:gd name="T61" fmla="*/ 86 h 93"/>
                <a:gd name="T62" fmla="*/ 3 w 122"/>
                <a:gd name="T63" fmla="*/ 88 h 93"/>
                <a:gd name="T64" fmla="*/ 0 w 122"/>
                <a:gd name="T65" fmla="*/ 90 h 93"/>
                <a:gd name="T66" fmla="*/ 1 w 122"/>
                <a:gd name="T67" fmla="*/ 93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22" h="93">
                  <a:moveTo>
                    <a:pt x="122" y="0"/>
                  </a:moveTo>
                  <a:lnTo>
                    <a:pt x="117" y="0"/>
                  </a:lnTo>
                  <a:lnTo>
                    <a:pt x="110" y="3"/>
                  </a:lnTo>
                  <a:lnTo>
                    <a:pt x="106" y="10"/>
                  </a:lnTo>
                  <a:lnTo>
                    <a:pt x="103" y="10"/>
                  </a:lnTo>
                  <a:lnTo>
                    <a:pt x="98" y="14"/>
                  </a:lnTo>
                  <a:lnTo>
                    <a:pt x="96" y="14"/>
                  </a:lnTo>
                  <a:lnTo>
                    <a:pt x="91" y="17"/>
                  </a:lnTo>
                  <a:lnTo>
                    <a:pt x="90" y="22"/>
                  </a:lnTo>
                  <a:lnTo>
                    <a:pt x="88" y="24"/>
                  </a:lnTo>
                  <a:lnTo>
                    <a:pt x="86" y="24"/>
                  </a:lnTo>
                  <a:lnTo>
                    <a:pt x="85" y="30"/>
                  </a:lnTo>
                  <a:lnTo>
                    <a:pt x="81" y="31"/>
                  </a:lnTo>
                  <a:lnTo>
                    <a:pt x="85" y="34"/>
                  </a:lnTo>
                  <a:lnTo>
                    <a:pt x="81" y="36"/>
                  </a:lnTo>
                  <a:lnTo>
                    <a:pt x="81" y="44"/>
                  </a:lnTo>
                  <a:lnTo>
                    <a:pt x="74" y="47"/>
                  </a:lnTo>
                  <a:lnTo>
                    <a:pt x="68" y="47"/>
                  </a:lnTo>
                  <a:lnTo>
                    <a:pt x="64" y="50"/>
                  </a:lnTo>
                  <a:lnTo>
                    <a:pt x="60" y="58"/>
                  </a:lnTo>
                  <a:lnTo>
                    <a:pt x="54" y="61"/>
                  </a:lnTo>
                  <a:lnTo>
                    <a:pt x="47" y="62"/>
                  </a:lnTo>
                  <a:lnTo>
                    <a:pt x="42" y="68"/>
                  </a:lnTo>
                  <a:lnTo>
                    <a:pt x="42" y="71"/>
                  </a:lnTo>
                  <a:lnTo>
                    <a:pt x="39" y="72"/>
                  </a:lnTo>
                  <a:lnTo>
                    <a:pt x="36" y="68"/>
                  </a:lnTo>
                  <a:lnTo>
                    <a:pt x="33" y="68"/>
                  </a:lnTo>
                  <a:lnTo>
                    <a:pt x="31" y="73"/>
                  </a:lnTo>
                  <a:lnTo>
                    <a:pt x="27" y="77"/>
                  </a:lnTo>
                  <a:lnTo>
                    <a:pt x="22" y="74"/>
                  </a:lnTo>
                  <a:lnTo>
                    <a:pt x="8" y="86"/>
                  </a:lnTo>
                  <a:lnTo>
                    <a:pt x="3" y="88"/>
                  </a:lnTo>
                  <a:lnTo>
                    <a:pt x="0" y="90"/>
                  </a:lnTo>
                  <a:lnTo>
                    <a:pt x="1" y="93"/>
                  </a:lnTo>
                </a:path>
              </a:pathLst>
            </a:custGeom>
            <a:noFill/>
            <a:ln w="7938">
              <a:solidFill>
                <a:srgbClr val="7979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54" name="Freeform 6653">
              <a:extLst>
                <a:ext uri="{FF2B5EF4-FFF2-40B4-BE49-F238E27FC236}">
                  <a16:creationId xmlns:a16="http://schemas.microsoft.com/office/drawing/2014/main" id="{0DF76566-A062-A30B-DCA9-7326CB0B7C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6" y="2724"/>
              <a:ext cx="44" cy="14"/>
            </a:xfrm>
            <a:custGeom>
              <a:avLst/>
              <a:gdLst>
                <a:gd name="T0" fmla="*/ 176 w 176"/>
                <a:gd name="T1" fmla="*/ 54 h 54"/>
                <a:gd name="T2" fmla="*/ 172 w 176"/>
                <a:gd name="T3" fmla="*/ 52 h 54"/>
                <a:gd name="T4" fmla="*/ 167 w 176"/>
                <a:gd name="T5" fmla="*/ 52 h 54"/>
                <a:gd name="T6" fmla="*/ 160 w 176"/>
                <a:gd name="T7" fmla="*/ 43 h 54"/>
                <a:gd name="T8" fmla="*/ 155 w 176"/>
                <a:gd name="T9" fmla="*/ 38 h 54"/>
                <a:gd name="T10" fmla="*/ 152 w 176"/>
                <a:gd name="T11" fmla="*/ 38 h 54"/>
                <a:gd name="T12" fmla="*/ 149 w 176"/>
                <a:gd name="T13" fmla="*/ 36 h 54"/>
                <a:gd name="T14" fmla="*/ 145 w 176"/>
                <a:gd name="T15" fmla="*/ 36 h 54"/>
                <a:gd name="T16" fmla="*/ 144 w 176"/>
                <a:gd name="T17" fmla="*/ 36 h 54"/>
                <a:gd name="T18" fmla="*/ 144 w 176"/>
                <a:gd name="T19" fmla="*/ 35 h 54"/>
                <a:gd name="T20" fmla="*/ 140 w 176"/>
                <a:gd name="T21" fmla="*/ 34 h 54"/>
                <a:gd name="T22" fmla="*/ 138 w 176"/>
                <a:gd name="T23" fmla="*/ 32 h 54"/>
                <a:gd name="T24" fmla="*/ 136 w 176"/>
                <a:gd name="T25" fmla="*/ 32 h 54"/>
                <a:gd name="T26" fmla="*/ 133 w 176"/>
                <a:gd name="T27" fmla="*/ 31 h 54"/>
                <a:gd name="T28" fmla="*/ 95 w 176"/>
                <a:gd name="T29" fmla="*/ 31 h 54"/>
                <a:gd name="T30" fmla="*/ 89 w 176"/>
                <a:gd name="T31" fmla="*/ 29 h 54"/>
                <a:gd name="T32" fmla="*/ 74 w 176"/>
                <a:gd name="T33" fmla="*/ 27 h 54"/>
                <a:gd name="T34" fmla="*/ 73 w 176"/>
                <a:gd name="T35" fmla="*/ 27 h 54"/>
                <a:gd name="T36" fmla="*/ 64 w 176"/>
                <a:gd name="T37" fmla="*/ 24 h 54"/>
                <a:gd name="T38" fmla="*/ 57 w 176"/>
                <a:gd name="T39" fmla="*/ 20 h 54"/>
                <a:gd name="T40" fmla="*/ 46 w 176"/>
                <a:gd name="T41" fmla="*/ 19 h 54"/>
                <a:gd name="T42" fmla="*/ 25 w 176"/>
                <a:gd name="T43" fmla="*/ 14 h 54"/>
                <a:gd name="T44" fmla="*/ 7 w 176"/>
                <a:gd name="T45" fmla="*/ 4 h 54"/>
                <a:gd name="T46" fmla="*/ 3 w 176"/>
                <a:gd name="T47" fmla="*/ 0 h 54"/>
                <a:gd name="T48" fmla="*/ 0 w 176"/>
                <a:gd name="T49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76" h="54">
                  <a:moveTo>
                    <a:pt x="176" y="54"/>
                  </a:moveTo>
                  <a:lnTo>
                    <a:pt x="172" y="52"/>
                  </a:lnTo>
                  <a:lnTo>
                    <a:pt x="167" y="52"/>
                  </a:lnTo>
                  <a:lnTo>
                    <a:pt x="160" y="43"/>
                  </a:lnTo>
                  <a:lnTo>
                    <a:pt x="155" y="38"/>
                  </a:lnTo>
                  <a:lnTo>
                    <a:pt x="152" y="38"/>
                  </a:lnTo>
                  <a:lnTo>
                    <a:pt x="149" y="36"/>
                  </a:lnTo>
                  <a:lnTo>
                    <a:pt x="145" y="36"/>
                  </a:lnTo>
                  <a:lnTo>
                    <a:pt x="144" y="36"/>
                  </a:lnTo>
                  <a:lnTo>
                    <a:pt x="144" y="35"/>
                  </a:lnTo>
                  <a:lnTo>
                    <a:pt x="140" y="34"/>
                  </a:lnTo>
                  <a:lnTo>
                    <a:pt x="138" y="32"/>
                  </a:lnTo>
                  <a:lnTo>
                    <a:pt x="136" y="32"/>
                  </a:lnTo>
                  <a:lnTo>
                    <a:pt x="133" y="31"/>
                  </a:lnTo>
                  <a:lnTo>
                    <a:pt x="95" y="31"/>
                  </a:lnTo>
                  <a:lnTo>
                    <a:pt x="89" y="29"/>
                  </a:lnTo>
                  <a:lnTo>
                    <a:pt x="74" y="27"/>
                  </a:lnTo>
                  <a:lnTo>
                    <a:pt x="73" y="27"/>
                  </a:lnTo>
                  <a:lnTo>
                    <a:pt x="64" y="24"/>
                  </a:lnTo>
                  <a:lnTo>
                    <a:pt x="57" y="20"/>
                  </a:lnTo>
                  <a:lnTo>
                    <a:pt x="46" y="19"/>
                  </a:lnTo>
                  <a:lnTo>
                    <a:pt x="25" y="14"/>
                  </a:lnTo>
                  <a:lnTo>
                    <a:pt x="7" y="4"/>
                  </a:lnTo>
                  <a:lnTo>
                    <a:pt x="3" y="0"/>
                  </a:lnTo>
                  <a:lnTo>
                    <a:pt x="0" y="0"/>
                  </a:lnTo>
                </a:path>
              </a:pathLst>
            </a:custGeom>
            <a:noFill/>
            <a:ln w="7938">
              <a:solidFill>
                <a:srgbClr val="7979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55" name="Freeform 6654">
              <a:extLst>
                <a:ext uri="{FF2B5EF4-FFF2-40B4-BE49-F238E27FC236}">
                  <a16:creationId xmlns:a16="http://schemas.microsoft.com/office/drawing/2014/main" id="{3C0F2C41-A8B4-7361-695E-D145792EA8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1" y="2738"/>
              <a:ext cx="1" cy="1"/>
            </a:xfrm>
            <a:custGeom>
              <a:avLst/>
              <a:gdLst>
                <a:gd name="T0" fmla="*/ 2 w 2"/>
                <a:gd name="T1" fmla="*/ 1 h 2"/>
                <a:gd name="T2" fmla="*/ 2 w 2"/>
                <a:gd name="T3" fmla="*/ 2 h 2"/>
                <a:gd name="T4" fmla="*/ 0 w 2"/>
                <a:gd name="T5" fmla="*/ 0 h 2"/>
                <a:gd name="T6" fmla="*/ 2 w 2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lnTo>
                    <a:pt x="2" y="2"/>
                  </a:lnTo>
                  <a:lnTo>
                    <a:pt x="0" y="0"/>
                  </a:lnTo>
                  <a:lnTo>
                    <a:pt x="2" y="1"/>
                  </a:lnTo>
                </a:path>
              </a:pathLst>
            </a:custGeom>
            <a:noFill/>
            <a:ln w="7938">
              <a:solidFill>
                <a:srgbClr val="7979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56" name="Freeform 6655">
              <a:extLst>
                <a:ext uri="{FF2B5EF4-FFF2-40B4-BE49-F238E27FC236}">
                  <a16:creationId xmlns:a16="http://schemas.microsoft.com/office/drawing/2014/main" id="{7F92D891-573A-90EE-1424-344BF06C79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6" y="2708"/>
              <a:ext cx="112" cy="304"/>
            </a:xfrm>
            <a:custGeom>
              <a:avLst/>
              <a:gdLst>
                <a:gd name="T0" fmla="*/ 345 w 445"/>
                <a:gd name="T1" fmla="*/ 46 h 1217"/>
                <a:gd name="T2" fmla="*/ 329 w 445"/>
                <a:gd name="T3" fmla="*/ 32 h 1217"/>
                <a:gd name="T4" fmla="*/ 266 w 445"/>
                <a:gd name="T5" fmla="*/ 10 h 1217"/>
                <a:gd name="T6" fmla="*/ 249 w 445"/>
                <a:gd name="T7" fmla="*/ 2 h 1217"/>
                <a:gd name="T8" fmla="*/ 243 w 445"/>
                <a:gd name="T9" fmla="*/ 6 h 1217"/>
                <a:gd name="T10" fmla="*/ 262 w 445"/>
                <a:gd name="T11" fmla="*/ 14 h 1217"/>
                <a:gd name="T12" fmla="*/ 277 w 445"/>
                <a:gd name="T13" fmla="*/ 34 h 1217"/>
                <a:gd name="T14" fmla="*/ 262 w 445"/>
                <a:gd name="T15" fmla="*/ 26 h 1217"/>
                <a:gd name="T16" fmla="*/ 219 w 445"/>
                <a:gd name="T17" fmla="*/ 13 h 1217"/>
                <a:gd name="T18" fmla="*/ 196 w 445"/>
                <a:gd name="T19" fmla="*/ 72 h 1217"/>
                <a:gd name="T20" fmla="*/ 133 w 445"/>
                <a:gd name="T21" fmla="*/ 143 h 1217"/>
                <a:gd name="T22" fmla="*/ 86 w 445"/>
                <a:gd name="T23" fmla="*/ 181 h 1217"/>
                <a:gd name="T24" fmla="*/ 77 w 445"/>
                <a:gd name="T25" fmla="*/ 189 h 1217"/>
                <a:gd name="T26" fmla="*/ 30 w 445"/>
                <a:gd name="T27" fmla="*/ 280 h 1217"/>
                <a:gd name="T28" fmla="*/ 30 w 445"/>
                <a:gd name="T29" fmla="*/ 336 h 1217"/>
                <a:gd name="T30" fmla="*/ 44 w 445"/>
                <a:gd name="T31" fmla="*/ 354 h 1217"/>
                <a:gd name="T32" fmla="*/ 35 w 445"/>
                <a:gd name="T33" fmla="*/ 407 h 1217"/>
                <a:gd name="T34" fmla="*/ 50 w 445"/>
                <a:gd name="T35" fmla="*/ 466 h 1217"/>
                <a:gd name="T36" fmla="*/ 55 w 445"/>
                <a:gd name="T37" fmla="*/ 521 h 1217"/>
                <a:gd name="T38" fmla="*/ 72 w 445"/>
                <a:gd name="T39" fmla="*/ 536 h 1217"/>
                <a:gd name="T40" fmla="*/ 72 w 445"/>
                <a:gd name="T41" fmla="*/ 548 h 1217"/>
                <a:gd name="T42" fmla="*/ 67 w 445"/>
                <a:gd name="T43" fmla="*/ 554 h 1217"/>
                <a:gd name="T44" fmla="*/ 64 w 445"/>
                <a:gd name="T45" fmla="*/ 570 h 1217"/>
                <a:gd name="T46" fmla="*/ 84 w 445"/>
                <a:gd name="T47" fmla="*/ 591 h 1217"/>
                <a:gd name="T48" fmla="*/ 140 w 445"/>
                <a:gd name="T49" fmla="*/ 641 h 1217"/>
                <a:gd name="T50" fmla="*/ 162 w 445"/>
                <a:gd name="T51" fmla="*/ 665 h 1217"/>
                <a:gd name="T52" fmla="*/ 185 w 445"/>
                <a:gd name="T53" fmla="*/ 693 h 1217"/>
                <a:gd name="T54" fmla="*/ 198 w 445"/>
                <a:gd name="T55" fmla="*/ 733 h 1217"/>
                <a:gd name="T56" fmla="*/ 193 w 445"/>
                <a:gd name="T57" fmla="*/ 763 h 1217"/>
                <a:gd name="T58" fmla="*/ 176 w 445"/>
                <a:gd name="T59" fmla="*/ 804 h 1217"/>
                <a:gd name="T60" fmla="*/ 154 w 445"/>
                <a:gd name="T61" fmla="*/ 814 h 1217"/>
                <a:gd name="T62" fmla="*/ 116 w 445"/>
                <a:gd name="T63" fmla="*/ 846 h 1217"/>
                <a:gd name="T64" fmla="*/ 104 w 445"/>
                <a:gd name="T65" fmla="*/ 857 h 1217"/>
                <a:gd name="T66" fmla="*/ 118 w 445"/>
                <a:gd name="T67" fmla="*/ 871 h 1217"/>
                <a:gd name="T68" fmla="*/ 121 w 445"/>
                <a:gd name="T69" fmla="*/ 887 h 1217"/>
                <a:gd name="T70" fmla="*/ 124 w 445"/>
                <a:gd name="T71" fmla="*/ 919 h 1217"/>
                <a:gd name="T72" fmla="*/ 126 w 445"/>
                <a:gd name="T73" fmla="*/ 928 h 1217"/>
                <a:gd name="T74" fmla="*/ 113 w 445"/>
                <a:gd name="T75" fmla="*/ 967 h 1217"/>
                <a:gd name="T76" fmla="*/ 98 w 445"/>
                <a:gd name="T77" fmla="*/ 996 h 1217"/>
                <a:gd name="T78" fmla="*/ 91 w 445"/>
                <a:gd name="T79" fmla="*/ 1018 h 1217"/>
                <a:gd name="T80" fmla="*/ 74 w 445"/>
                <a:gd name="T81" fmla="*/ 1036 h 1217"/>
                <a:gd name="T82" fmla="*/ 66 w 445"/>
                <a:gd name="T83" fmla="*/ 1053 h 1217"/>
                <a:gd name="T84" fmla="*/ 16 w 445"/>
                <a:gd name="T85" fmla="*/ 1098 h 1217"/>
                <a:gd name="T86" fmla="*/ 9 w 445"/>
                <a:gd name="T87" fmla="*/ 1098 h 1217"/>
                <a:gd name="T88" fmla="*/ 4 w 445"/>
                <a:gd name="T89" fmla="*/ 1114 h 1217"/>
                <a:gd name="T90" fmla="*/ 1 w 445"/>
                <a:gd name="T91" fmla="*/ 1124 h 1217"/>
                <a:gd name="T92" fmla="*/ 30 w 445"/>
                <a:gd name="T93" fmla="*/ 1179 h 1217"/>
                <a:gd name="T94" fmla="*/ 54 w 445"/>
                <a:gd name="T95" fmla="*/ 1178 h 1217"/>
                <a:gd name="T96" fmla="*/ 68 w 445"/>
                <a:gd name="T97" fmla="*/ 1195 h 1217"/>
                <a:gd name="T98" fmla="*/ 97 w 445"/>
                <a:gd name="T99" fmla="*/ 1196 h 1217"/>
                <a:gd name="T100" fmla="*/ 123 w 445"/>
                <a:gd name="T101" fmla="*/ 1202 h 1217"/>
                <a:gd name="T102" fmla="*/ 133 w 445"/>
                <a:gd name="T103" fmla="*/ 1217 h 1217"/>
                <a:gd name="T104" fmla="*/ 163 w 445"/>
                <a:gd name="T105" fmla="*/ 1199 h 1217"/>
                <a:gd name="T106" fmla="*/ 167 w 445"/>
                <a:gd name="T107" fmla="*/ 1189 h 1217"/>
                <a:gd name="T108" fmla="*/ 198 w 445"/>
                <a:gd name="T109" fmla="*/ 1189 h 1217"/>
                <a:gd name="T110" fmla="*/ 233 w 445"/>
                <a:gd name="T111" fmla="*/ 1158 h 1217"/>
                <a:gd name="T112" fmla="*/ 258 w 445"/>
                <a:gd name="T113" fmla="*/ 1144 h 1217"/>
                <a:gd name="T114" fmla="*/ 286 w 445"/>
                <a:gd name="T115" fmla="*/ 1130 h 1217"/>
                <a:gd name="T116" fmla="*/ 294 w 445"/>
                <a:gd name="T117" fmla="*/ 1154 h 1217"/>
                <a:gd name="T118" fmla="*/ 333 w 445"/>
                <a:gd name="T119" fmla="*/ 1159 h 1217"/>
                <a:gd name="T120" fmla="*/ 390 w 445"/>
                <a:gd name="T121" fmla="*/ 1168 h 1217"/>
                <a:gd name="T122" fmla="*/ 417 w 445"/>
                <a:gd name="T123" fmla="*/ 1150 h 1217"/>
                <a:gd name="T124" fmla="*/ 445 w 445"/>
                <a:gd name="T125" fmla="*/ 1154 h 1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45" h="1217">
                  <a:moveTo>
                    <a:pt x="397" y="64"/>
                  </a:moveTo>
                  <a:lnTo>
                    <a:pt x="395" y="62"/>
                  </a:lnTo>
                  <a:lnTo>
                    <a:pt x="391" y="62"/>
                  </a:lnTo>
                  <a:lnTo>
                    <a:pt x="359" y="53"/>
                  </a:lnTo>
                  <a:lnTo>
                    <a:pt x="345" y="46"/>
                  </a:lnTo>
                  <a:lnTo>
                    <a:pt x="338" y="40"/>
                  </a:lnTo>
                  <a:lnTo>
                    <a:pt x="336" y="38"/>
                  </a:lnTo>
                  <a:lnTo>
                    <a:pt x="335" y="34"/>
                  </a:lnTo>
                  <a:lnTo>
                    <a:pt x="330" y="32"/>
                  </a:lnTo>
                  <a:lnTo>
                    <a:pt x="329" y="32"/>
                  </a:lnTo>
                  <a:lnTo>
                    <a:pt x="318" y="26"/>
                  </a:lnTo>
                  <a:lnTo>
                    <a:pt x="285" y="19"/>
                  </a:lnTo>
                  <a:lnTo>
                    <a:pt x="280" y="17"/>
                  </a:lnTo>
                  <a:lnTo>
                    <a:pt x="274" y="10"/>
                  </a:lnTo>
                  <a:lnTo>
                    <a:pt x="266" y="10"/>
                  </a:lnTo>
                  <a:lnTo>
                    <a:pt x="256" y="7"/>
                  </a:lnTo>
                  <a:lnTo>
                    <a:pt x="256" y="6"/>
                  </a:lnTo>
                  <a:lnTo>
                    <a:pt x="254" y="4"/>
                  </a:lnTo>
                  <a:lnTo>
                    <a:pt x="253" y="2"/>
                  </a:lnTo>
                  <a:lnTo>
                    <a:pt x="249" y="2"/>
                  </a:lnTo>
                  <a:lnTo>
                    <a:pt x="249" y="0"/>
                  </a:lnTo>
                  <a:lnTo>
                    <a:pt x="245" y="0"/>
                  </a:lnTo>
                  <a:lnTo>
                    <a:pt x="242" y="2"/>
                  </a:lnTo>
                  <a:lnTo>
                    <a:pt x="242" y="4"/>
                  </a:lnTo>
                  <a:lnTo>
                    <a:pt x="243" y="6"/>
                  </a:lnTo>
                  <a:lnTo>
                    <a:pt x="248" y="7"/>
                  </a:lnTo>
                  <a:lnTo>
                    <a:pt x="251" y="7"/>
                  </a:lnTo>
                  <a:lnTo>
                    <a:pt x="255" y="10"/>
                  </a:lnTo>
                  <a:lnTo>
                    <a:pt x="259" y="10"/>
                  </a:lnTo>
                  <a:lnTo>
                    <a:pt x="262" y="14"/>
                  </a:lnTo>
                  <a:lnTo>
                    <a:pt x="266" y="21"/>
                  </a:lnTo>
                  <a:lnTo>
                    <a:pt x="275" y="24"/>
                  </a:lnTo>
                  <a:lnTo>
                    <a:pt x="278" y="28"/>
                  </a:lnTo>
                  <a:lnTo>
                    <a:pt x="278" y="34"/>
                  </a:lnTo>
                  <a:lnTo>
                    <a:pt x="277" y="34"/>
                  </a:lnTo>
                  <a:lnTo>
                    <a:pt x="277" y="35"/>
                  </a:lnTo>
                  <a:lnTo>
                    <a:pt x="276" y="35"/>
                  </a:lnTo>
                  <a:lnTo>
                    <a:pt x="267" y="28"/>
                  </a:lnTo>
                  <a:lnTo>
                    <a:pt x="262" y="28"/>
                  </a:lnTo>
                  <a:lnTo>
                    <a:pt x="262" y="26"/>
                  </a:lnTo>
                  <a:lnTo>
                    <a:pt x="256" y="26"/>
                  </a:lnTo>
                  <a:lnTo>
                    <a:pt x="246" y="19"/>
                  </a:lnTo>
                  <a:lnTo>
                    <a:pt x="234" y="14"/>
                  </a:lnTo>
                  <a:lnTo>
                    <a:pt x="221" y="14"/>
                  </a:lnTo>
                  <a:lnTo>
                    <a:pt x="219" y="13"/>
                  </a:lnTo>
                  <a:lnTo>
                    <a:pt x="207" y="19"/>
                  </a:lnTo>
                  <a:lnTo>
                    <a:pt x="199" y="28"/>
                  </a:lnTo>
                  <a:lnTo>
                    <a:pt x="199" y="35"/>
                  </a:lnTo>
                  <a:lnTo>
                    <a:pt x="196" y="40"/>
                  </a:lnTo>
                  <a:lnTo>
                    <a:pt x="196" y="72"/>
                  </a:lnTo>
                  <a:lnTo>
                    <a:pt x="172" y="111"/>
                  </a:lnTo>
                  <a:lnTo>
                    <a:pt x="171" y="115"/>
                  </a:lnTo>
                  <a:lnTo>
                    <a:pt x="164" y="128"/>
                  </a:lnTo>
                  <a:lnTo>
                    <a:pt x="153" y="131"/>
                  </a:lnTo>
                  <a:lnTo>
                    <a:pt x="133" y="143"/>
                  </a:lnTo>
                  <a:lnTo>
                    <a:pt x="116" y="162"/>
                  </a:lnTo>
                  <a:lnTo>
                    <a:pt x="116" y="164"/>
                  </a:lnTo>
                  <a:lnTo>
                    <a:pt x="104" y="171"/>
                  </a:lnTo>
                  <a:lnTo>
                    <a:pt x="88" y="176"/>
                  </a:lnTo>
                  <a:lnTo>
                    <a:pt x="86" y="181"/>
                  </a:lnTo>
                  <a:lnTo>
                    <a:pt x="85" y="181"/>
                  </a:lnTo>
                  <a:lnTo>
                    <a:pt x="85" y="182"/>
                  </a:lnTo>
                  <a:lnTo>
                    <a:pt x="84" y="185"/>
                  </a:lnTo>
                  <a:lnTo>
                    <a:pt x="78" y="188"/>
                  </a:lnTo>
                  <a:lnTo>
                    <a:pt x="77" y="189"/>
                  </a:lnTo>
                  <a:lnTo>
                    <a:pt x="47" y="241"/>
                  </a:lnTo>
                  <a:lnTo>
                    <a:pt x="44" y="242"/>
                  </a:lnTo>
                  <a:lnTo>
                    <a:pt x="36" y="254"/>
                  </a:lnTo>
                  <a:lnTo>
                    <a:pt x="36" y="261"/>
                  </a:lnTo>
                  <a:lnTo>
                    <a:pt x="30" y="280"/>
                  </a:lnTo>
                  <a:lnTo>
                    <a:pt x="29" y="300"/>
                  </a:lnTo>
                  <a:lnTo>
                    <a:pt x="25" y="319"/>
                  </a:lnTo>
                  <a:lnTo>
                    <a:pt x="26" y="326"/>
                  </a:lnTo>
                  <a:lnTo>
                    <a:pt x="27" y="330"/>
                  </a:lnTo>
                  <a:lnTo>
                    <a:pt x="30" y="336"/>
                  </a:lnTo>
                  <a:lnTo>
                    <a:pt x="33" y="336"/>
                  </a:lnTo>
                  <a:lnTo>
                    <a:pt x="39" y="343"/>
                  </a:lnTo>
                  <a:lnTo>
                    <a:pt x="42" y="348"/>
                  </a:lnTo>
                  <a:lnTo>
                    <a:pt x="43" y="348"/>
                  </a:lnTo>
                  <a:lnTo>
                    <a:pt x="44" y="354"/>
                  </a:lnTo>
                  <a:lnTo>
                    <a:pt x="44" y="357"/>
                  </a:lnTo>
                  <a:lnTo>
                    <a:pt x="45" y="362"/>
                  </a:lnTo>
                  <a:lnTo>
                    <a:pt x="44" y="396"/>
                  </a:lnTo>
                  <a:lnTo>
                    <a:pt x="43" y="397"/>
                  </a:lnTo>
                  <a:lnTo>
                    <a:pt x="35" y="407"/>
                  </a:lnTo>
                  <a:lnTo>
                    <a:pt x="33" y="425"/>
                  </a:lnTo>
                  <a:lnTo>
                    <a:pt x="33" y="440"/>
                  </a:lnTo>
                  <a:lnTo>
                    <a:pt x="44" y="457"/>
                  </a:lnTo>
                  <a:lnTo>
                    <a:pt x="45" y="459"/>
                  </a:lnTo>
                  <a:lnTo>
                    <a:pt x="50" y="466"/>
                  </a:lnTo>
                  <a:lnTo>
                    <a:pt x="50" y="492"/>
                  </a:lnTo>
                  <a:lnTo>
                    <a:pt x="51" y="495"/>
                  </a:lnTo>
                  <a:lnTo>
                    <a:pt x="53" y="499"/>
                  </a:lnTo>
                  <a:lnTo>
                    <a:pt x="53" y="517"/>
                  </a:lnTo>
                  <a:lnTo>
                    <a:pt x="55" y="521"/>
                  </a:lnTo>
                  <a:lnTo>
                    <a:pt x="55" y="523"/>
                  </a:lnTo>
                  <a:lnTo>
                    <a:pt x="59" y="526"/>
                  </a:lnTo>
                  <a:lnTo>
                    <a:pt x="73" y="533"/>
                  </a:lnTo>
                  <a:lnTo>
                    <a:pt x="72" y="533"/>
                  </a:lnTo>
                  <a:lnTo>
                    <a:pt x="72" y="536"/>
                  </a:lnTo>
                  <a:lnTo>
                    <a:pt x="73" y="538"/>
                  </a:lnTo>
                  <a:lnTo>
                    <a:pt x="73" y="541"/>
                  </a:lnTo>
                  <a:lnTo>
                    <a:pt x="74" y="543"/>
                  </a:lnTo>
                  <a:lnTo>
                    <a:pt x="72" y="547"/>
                  </a:lnTo>
                  <a:lnTo>
                    <a:pt x="72" y="548"/>
                  </a:lnTo>
                  <a:lnTo>
                    <a:pt x="71" y="548"/>
                  </a:lnTo>
                  <a:lnTo>
                    <a:pt x="71" y="551"/>
                  </a:lnTo>
                  <a:lnTo>
                    <a:pt x="69" y="551"/>
                  </a:lnTo>
                  <a:lnTo>
                    <a:pt x="68" y="554"/>
                  </a:lnTo>
                  <a:lnTo>
                    <a:pt x="67" y="554"/>
                  </a:lnTo>
                  <a:lnTo>
                    <a:pt x="66" y="555"/>
                  </a:lnTo>
                  <a:lnTo>
                    <a:pt x="64" y="556"/>
                  </a:lnTo>
                  <a:lnTo>
                    <a:pt x="63" y="559"/>
                  </a:lnTo>
                  <a:lnTo>
                    <a:pt x="63" y="566"/>
                  </a:lnTo>
                  <a:lnTo>
                    <a:pt x="64" y="570"/>
                  </a:lnTo>
                  <a:lnTo>
                    <a:pt x="66" y="572"/>
                  </a:lnTo>
                  <a:lnTo>
                    <a:pt x="81" y="585"/>
                  </a:lnTo>
                  <a:lnTo>
                    <a:pt x="82" y="589"/>
                  </a:lnTo>
                  <a:lnTo>
                    <a:pt x="82" y="590"/>
                  </a:lnTo>
                  <a:lnTo>
                    <a:pt x="84" y="591"/>
                  </a:lnTo>
                  <a:lnTo>
                    <a:pt x="84" y="594"/>
                  </a:lnTo>
                  <a:lnTo>
                    <a:pt x="132" y="638"/>
                  </a:lnTo>
                  <a:lnTo>
                    <a:pt x="133" y="638"/>
                  </a:lnTo>
                  <a:lnTo>
                    <a:pt x="138" y="641"/>
                  </a:lnTo>
                  <a:lnTo>
                    <a:pt x="140" y="641"/>
                  </a:lnTo>
                  <a:lnTo>
                    <a:pt x="145" y="642"/>
                  </a:lnTo>
                  <a:lnTo>
                    <a:pt x="148" y="643"/>
                  </a:lnTo>
                  <a:lnTo>
                    <a:pt x="159" y="654"/>
                  </a:lnTo>
                  <a:lnTo>
                    <a:pt x="159" y="664"/>
                  </a:lnTo>
                  <a:lnTo>
                    <a:pt x="162" y="665"/>
                  </a:lnTo>
                  <a:lnTo>
                    <a:pt x="164" y="668"/>
                  </a:lnTo>
                  <a:lnTo>
                    <a:pt x="168" y="673"/>
                  </a:lnTo>
                  <a:lnTo>
                    <a:pt x="170" y="681"/>
                  </a:lnTo>
                  <a:lnTo>
                    <a:pt x="181" y="692"/>
                  </a:lnTo>
                  <a:lnTo>
                    <a:pt x="185" y="693"/>
                  </a:lnTo>
                  <a:lnTo>
                    <a:pt x="195" y="692"/>
                  </a:lnTo>
                  <a:lnTo>
                    <a:pt x="200" y="693"/>
                  </a:lnTo>
                  <a:lnTo>
                    <a:pt x="208" y="711"/>
                  </a:lnTo>
                  <a:lnTo>
                    <a:pt x="208" y="715"/>
                  </a:lnTo>
                  <a:lnTo>
                    <a:pt x="198" y="733"/>
                  </a:lnTo>
                  <a:lnTo>
                    <a:pt x="198" y="744"/>
                  </a:lnTo>
                  <a:lnTo>
                    <a:pt x="196" y="755"/>
                  </a:lnTo>
                  <a:lnTo>
                    <a:pt x="195" y="756"/>
                  </a:lnTo>
                  <a:lnTo>
                    <a:pt x="195" y="759"/>
                  </a:lnTo>
                  <a:lnTo>
                    <a:pt x="193" y="763"/>
                  </a:lnTo>
                  <a:lnTo>
                    <a:pt x="191" y="782"/>
                  </a:lnTo>
                  <a:lnTo>
                    <a:pt x="185" y="791"/>
                  </a:lnTo>
                  <a:lnTo>
                    <a:pt x="178" y="798"/>
                  </a:lnTo>
                  <a:lnTo>
                    <a:pt x="178" y="802"/>
                  </a:lnTo>
                  <a:lnTo>
                    <a:pt x="176" y="804"/>
                  </a:lnTo>
                  <a:lnTo>
                    <a:pt x="176" y="809"/>
                  </a:lnTo>
                  <a:lnTo>
                    <a:pt x="173" y="810"/>
                  </a:lnTo>
                  <a:lnTo>
                    <a:pt x="173" y="812"/>
                  </a:lnTo>
                  <a:lnTo>
                    <a:pt x="172" y="814"/>
                  </a:lnTo>
                  <a:lnTo>
                    <a:pt x="154" y="814"/>
                  </a:lnTo>
                  <a:lnTo>
                    <a:pt x="151" y="814"/>
                  </a:lnTo>
                  <a:lnTo>
                    <a:pt x="148" y="814"/>
                  </a:lnTo>
                  <a:lnTo>
                    <a:pt x="136" y="830"/>
                  </a:lnTo>
                  <a:lnTo>
                    <a:pt x="118" y="841"/>
                  </a:lnTo>
                  <a:lnTo>
                    <a:pt x="116" y="846"/>
                  </a:lnTo>
                  <a:lnTo>
                    <a:pt x="116" y="849"/>
                  </a:lnTo>
                  <a:lnTo>
                    <a:pt x="114" y="851"/>
                  </a:lnTo>
                  <a:lnTo>
                    <a:pt x="114" y="852"/>
                  </a:lnTo>
                  <a:lnTo>
                    <a:pt x="111" y="853"/>
                  </a:lnTo>
                  <a:lnTo>
                    <a:pt x="104" y="857"/>
                  </a:lnTo>
                  <a:lnTo>
                    <a:pt x="104" y="868"/>
                  </a:lnTo>
                  <a:lnTo>
                    <a:pt x="105" y="868"/>
                  </a:lnTo>
                  <a:lnTo>
                    <a:pt x="105" y="870"/>
                  </a:lnTo>
                  <a:lnTo>
                    <a:pt x="107" y="871"/>
                  </a:lnTo>
                  <a:lnTo>
                    <a:pt x="118" y="871"/>
                  </a:lnTo>
                  <a:lnTo>
                    <a:pt x="124" y="875"/>
                  </a:lnTo>
                  <a:lnTo>
                    <a:pt x="124" y="883"/>
                  </a:lnTo>
                  <a:lnTo>
                    <a:pt x="123" y="885"/>
                  </a:lnTo>
                  <a:lnTo>
                    <a:pt x="121" y="885"/>
                  </a:lnTo>
                  <a:lnTo>
                    <a:pt x="121" y="887"/>
                  </a:lnTo>
                  <a:lnTo>
                    <a:pt x="118" y="896"/>
                  </a:lnTo>
                  <a:lnTo>
                    <a:pt x="118" y="903"/>
                  </a:lnTo>
                  <a:lnTo>
                    <a:pt x="119" y="908"/>
                  </a:lnTo>
                  <a:lnTo>
                    <a:pt x="123" y="918"/>
                  </a:lnTo>
                  <a:lnTo>
                    <a:pt x="124" y="919"/>
                  </a:lnTo>
                  <a:lnTo>
                    <a:pt x="126" y="921"/>
                  </a:lnTo>
                  <a:lnTo>
                    <a:pt x="127" y="923"/>
                  </a:lnTo>
                  <a:lnTo>
                    <a:pt x="127" y="927"/>
                  </a:lnTo>
                  <a:lnTo>
                    <a:pt x="126" y="927"/>
                  </a:lnTo>
                  <a:lnTo>
                    <a:pt x="126" y="928"/>
                  </a:lnTo>
                  <a:lnTo>
                    <a:pt x="125" y="930"/>
                  </a:lnTo>
                  <a:lnTo>
                    <a:pt x="121" y="932"/>
                  </a:lnTo>
                  <a:lnTo>
                    <a:pt x="113" y="939"/>
                  </a:lnTo>
                  <a:lnTo>
                    <a:pt x="114" y="954"/>
                  </a:lnTo>
                  <a:lnTo>
                    <a:pt x="113" y="967"/>
                  </a:lnTo>
                  <a:lnTo>
                    <a:pt x="111" y="972"/>
                  </a:lnTo>
                  <a:lnTo>
                    <a:pt x="110" y="973"/>
                  </a:lnTo>
                  <a:lnTo>
                    <a:pt x="110" y="986"/>
                  </a:lnTo>
                  <a:lnTo>
                    <a:pt x="100" y="994"/>
                  </a:lnTo>
                  <a:lnTo>
                    <a:pt x="98" y="996"/>
                  </a:lnTo>
                  <a:lnTo>
                    <a:pt x="90" y="1002"/>
                  </a:lnTo>
                  <a:lnTo>
                    <a:pt x="89" y="1003"/>
                  </a:lnTo>
                  <a:lnTo>
                    <a:pt x="89" y="1010"/>
                  </a:lnTo>
                  <a:lnTo>
                    <a:pt x="90" y="1016"/>
                  </a:lnTo>
                  <a:lnTo>
                    <a:pt x="91" y="1018"/>
                  </a:lnTo>
                  <a:lnTo>
                    <a:pt x="88" y="1022"/>
                  </a:lnTo>
                  <a:lnTo>
                    <a:pt x="88" y="1024"/>
                  </a:lnTo>
                  <a:lnTo>
                    <a:pt x="77" y="1032"/>
                  </a:lnTo>
                  <a:lnTo>
                    <a:pt x="74" y="1033"/>
                  </a:lnTo>
                  <a:lnTo>
                    <a:pt x="74" y="1036"/>
                  </a:lnTo>
                  <a:lnTo>
                    <a:pt x="72" y="1036"/>
                  </a:lnTo>
                  <a:lnTo>
                    <a:pt x="71" y="1045"/>
                  </a:lnTo>
                  <a:lnTo>
                    <a:pt x="69" y="1049"/>
                  </a:lnTo>
                  <a:lnTo>
                    <a:pt x="66" y="1052"/>
                  </a:lnTo>
                  <a:lnTo>
                    <a:pt x="66" y="1053"/>
                  </a:lnTo>
                  <a:lnTo>
                    <a:pt x="64" y="1053"/>
                  </a:lnTo>
                  <a:lnTo>
                    <a:pt x="61" y="1057"/>
                  </a:lnTo>
                  <a:lnTo>
                    <a:pt x="55" y="1076"/>
                  </a:lnTo>
                  <a:lnTo>
                    <a:pt x="22" y="1098"/>
                  </a:lnTo>
                  <a:lnTo>
                    <a:pt x="16" y="1098"/>
                  </a:lnTo>
                  <a:lnTo>
                    <a:pt x="15" y="1099"/>
                  </a:lnTo>
                  <a:lnTo>
                    <a:pt x="15" y="1100"/>
                  </a:lnTo>
                  <a:lnTo>
                    <a:pt x="13" y="1098"/>
                  </a:lnTo>
                  <a:lnTo>
                    <a:pt x="11" y="1097"/>
                  </a:lnTo>
                  <a:lnTo>
                    <a:pt x="9" y="1098"/>
                  </a:lnTo>
                  <a:lnTo>
                    <a:pt x="8" y="1098"/>
                  </a:lnTo>
                  <a:lnTo>
                    <a:pt x="7" y="1099"/>
                  </a:lnTo>
                  <a:lnTo>
                    <a:pt x="7" y="1104"/>
                  </a:lnTo>
                  <a:lnTo>
                    <a:pt x="6" y="1113"/>
                  </a:lnTo>
                  <a:lnTo>
                    <a:pt x="4" y="1114"/>
                  </a:lnTo>
                  <a:lnTo>
                    <a:pt x="3" y="1115"/>
                  </a:lnTo>
                  <a:lnTo>
                    <a:pt x="0" y="1120"/>
                  </a:lnTo>
                  <a:lnTo>
                    <a:pt x="1" y="1122"/>
                  </a:lnTo>
                  <a:lnTo>
                    <a:pt x="2" y="1124"/>
                  </a:lnTo>
                  <a:lnTo>
                    <a:pt x="1" y="1124"/>
                  </a:lnTo>
                  <a:lnTo>
                    <a:pt x="0" y="1151"/>
                  </a:lnTo>
                  <a:lnTo>
                    <a:pt x="1" y="1159"/>
                  </a:lnTo>
                  <a:lnTo>
                    <a:pt x="3" y="1161"/>
                  </a:lnTo>
                  <a:lnTo>
                    <a:pt x="17" y="1174"/>
                  </a:lnTo>
                  <a:lnTo>
                    <a:pt x="30" y="1179"/>
                  </a:lnTo>
                  <a:lnTo>
                    <a:pt x="33" y="1178"/>
                  </a:lnTo>
                  <a:lnTo>
                    <a:pt x="34" y="1177"/>
                  </a:lnTo>
                  <a:lnTo>
                    <a:pt x="36" y="1177"/>
                  </a:lnTo>
                  <a:lnTo>
                    <a:pt x="38" y="1178"/>
                  </a:lnTo>
                  <a:lnTo>
                    <a:pt x="54" y="1178"/>
                  </a:lnTo>
                  <a:lnTo>
                    <a:pt x="55" y="1179"/>
                  </a:lnTo>
                  <a:lnTo>
                    <a:pt x="55" y="1180"/>
                  </a:lnTo>
                  <a:lnTo>
                    <a:pt x="59" y="1183"/>
                  </a:lnTo>
                  <a:lnTo>
                    <a:pt x="59" y="1186"/>
                  </a:lnTo>
                  <a:lnTo>
                    <a:pt x="68" y="1195"/>
                  </a:lnTo>
                  <a:lnTo>
                    <a:pt x="69" y="1195"/>
                  </a:lnTo>
                  <a:lnTo>
                    <a:pt x="71" y="1199"/>
                  </a:lnTo>
                  <a:lnTo>
                    <a:pt x="73" y="1200"/>
                  </a:lnTo>
                  <a:lnTo>
                    <a:pt x="88" y="1200"/>
                  </a:lnTo>
                  <a:lnTo>
                    <a:pt x="97" y="1196"/>
                  </a:lnTo>
                  <a:lnTo>
                    <a:pt x="117" y="1195"/>
                  </a:lnTo>
                  <a:lnTo>
                    <a:pt x="118" y="1196"/>
                  </a:lnTo>
                  <a:lnTo>
                    <a:pt x="119" y="1197"/>
                  </a:lnTo>
                  <a:lnTo>
                    <a:pt x="123" y="1201"/>
                  </a:lnTo>
                  <a:lnTo>
                    <a:pt x="123" y="1202"/>
                  </a:lnTo>
                  <a:lnTo>
                    <a:pt x="127" y="1210"/>
                  </a:lnTo>
                  <a:lnTo>
                    <a:pt x="128" y="1210"/>
                  </a:lnTo>
                  <a:lnTo>
                    <a:pt x="129" y="1214"/>
                  </a:lnTo>
                  <a:lnTo>
                    <a:pt x="132" y="1214"/>
                  </a:lnTo>
                  <a:lnTo>
                    <a:pt x="133" y="1217"/>
                  </a:lnTo>
                  <a:lnTo>
                    <a:pt x="137" y="1217"/>
                  </a:lnTo>
                  <a:lnTo>
                    <a:pt x="153" y="1214"/>
                  </a:lnTo>
                  <a:lnTo>
                    <a:pt x="154" y="1213"/>
                  </a:lnTo>
                  <a:lnTo>
                    <a:pt x="159" y="1207"/>
                  </a:lnTo>
                  <a:lnTo>
                    <a:pt x="163" y="1199"/>
                  </a:lnTo>
                  <a:lnTo>
                    <a:pt x="163" y="1196"/>
                  </a:lnTo>
                  <a:lnTo>
                    <a:pt x="165" y="1193"/>
                  </a:lnTo>
                  <a:lnTo>
                    <a:pt x="165" y="1191"/>
                  </a:lnTo>
                  <a:lnTo>
                    <a:pt x="166" y="1189"/>
                  </a:lnTo>
                  <a:lnTo>
                    <a:pt x="167" y="1189"/>
                  </a:lnTo>
                  <a:lnTo>
                    <a:pt x="167" y="1188"/>
                  </a:lnTo>
                  <a:lnTo>
                    <a:pt x="172" y="1188"/>
                  </a:lnTo>
                  <a:lnTo>
                    <a:pt x="178" y="1191"/>
                  </a:lnTo>
                  <a:lnTo>
                    <a:pt x="192" y="1191"/>
                  </a:lnTo>
                  <a:lnTo>
                    <a:pt x="198" y="1189"/>
                  </a:lnTo>
                  <a:lnTo>
                    <a:pt x="198" y="1188"/>
                  </a:lnTo>
                  <a:lnTo>
                    <a:pt x="208" y="1177"/>
                  </a:lnTo>
                  <a:lnTo>
                    <a:pt x="211" y="1170"/>
                  </a:lnTo>
                  <a:lnTo>
                    <a:pt x="232" y="1158"/>
                  </a:lnTo>
                  <a:lnTo>
                    <a:pt x="233" y="1158"/>
                  </a:lnTo>
                  <a:lnTo>
                    <a:pt x="245" y="1152"/>
                  </a:lnTo>
                  <a:lnTo>
                    <a:pt x="253" y="1151"/>
                  </a:lnTo>
                  <a:lnTo>
                    <a:pt x="254" y="1151"/>
                  </a:lnTo>
                  <a:lnTo>
                    <a:pt x="254" y="1150"/>
                  </a:lnTo>
                  <a:lnTo>
                    <a:pt x="258" y="1144"/>
                  </a:lnTo>
                  <a:lnTo>
                    <a:pt x="258" y="1134"/>
                  </a:lnTo>
                  <a:lnTo>
                    <a:pt x="259" y="1131"/>
                  </a:lnTo>
                  <a:lnTo>
                    <a:pt x="264" y="1129"/>
                  </a:lnTo>
                  <a:lnTo>
                    <a:pt x="286" y="1129"/>
                  </a:lnTo>
                  <a:lnTo>
                    <a:pt x="286" y="1130"/>
                  </a:lnTo>
                  <a:lnTo>
                    <a:pt x="288" y="1141"/>
                  </a:lnTo>
                  <a:lnTo>
                    <a:pt x="288" y="1146"/>
                  </a:lnTo>
                  <a:lnTo>
                    <a:pt x="290" y="1148"/>
                  </a:lnTo>
                  <a:lnTo>
                    <a:pt x="291" y="1152"/>
                  </a:lnTo>
                  <a:lnTo>
                    <a:pt x="294" y="1154"/>
                  </a:lnTo>
                  <a:lnTo>
                    <a:pt x="296" y="1154"/>
                  </a:lnTo>
                  <a:lnTo>
                    <a:pt x="313" y="1158"/>
                  </a:lnTo>
                  <a:lnTo>
                    <a:pt x="321" y="1158"/>
                  </a:lnTo>
                  <a:lnTo>
                    <a:pt x="330" y="1159"/>
                  </a:lnTo>
                  <a:lnTo>
                    <a:pt x="333" y="1159"/>
                  </a:lnTo>
                  <a:lnTo>
                    <a:pt x="337" y="1161"/>
                  </a:lnTo>
                  <a:lnTo>
                    <a:pt x="367" y="1168"/>
                  </a:lnTo>
                  <a:lnTo>
                    <a:pt x="379" y="1170"/>
                  </a:lnTo>
                  <a:lnTo>
                    <a:pt x="385" y="1170"/>
                  </a:lnTo>
                  <a:lnTo>
                    <a:pt x="390" y="1168"/>
                  </a:lnTo>
                  <a:lnTo>
                    <a:pt x="390" y="1167"/>
                  </a:lnTo>
                  <a:lnTo>
                    <a:pt x="395" y="1166"/>
                  </a:lnTo>
                  <a:lnTo>
                    <a:pt x="398" y="1164"/>
                  </a:lnTo>
                  <a:lnTo>
                    <a:pt x="399" y="1164"/>
                  </a:lnTo>
                  <a:lnTo>
                    <a:pt x="417" y="1150"/>
                  </a:lnTo>
                  <a:lnTo>
                    <a:pt x="417" y="1148"/>
                  </a:lnTo>
                  <a:lnTo>
                    <a:pt x="431" y="1137"/>
                  </a:lnTo>
                  <a:lnTo>
                    <a:pt x="433" y="1139"/>
                  </a:lnTo>
                  <a:lnTo>
                    <a:pt x="438" y="1144"/>
                  </a:lnTo>
                  <a:lnTo>
                    <a:pt x="445" y="1154"/>
                  </a:lnTo>
                </a:path>
              </a:pathLst>
            </a:custGeom>
            <a:noFill/>
            <a:ln w="7938">
              <a:solidFill>
                <a:srgbClr val="7979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57" name="Freeform 6656">
              <a:extLst>
                <a:ext uri="{FF2B5EF4-FFF2-40B4-BE49-F238E27FC236}">
                  <a16:creationId xmlns:a16="http://schemas.microsoft.com/office/drawing/2014/main" id="{44984922-AB9E-2B3C-8F51-94689D15C7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9" y="2724"/>
              <a:ext cx="35" cy="141"/>
            </a:xfrm>
            <a:custGeom>
              <a:avLst/>
              <a:gdLst>
                <a:gd name="T0" fmla="*/ 29 w 140"/>
                <a:gd name="T1" fmla="*/ 14 h 564"/>
                <a:gd name="T2" fmla="*/ 37 w 140"/>
                <a:gd name="T3" fmla="*/ 22 h 564"/>
                <a:gd name="T4" fmla="*/ 37 w 140"/>
                <a:gd name="T5" fmla="*/ 43 h 564"/>
                <a:gd name="T6" fmla="*/ 17 w 140"/>
                <a:gd name="T7" fmla="*/ 42 h 564"/>
                <a:gd name="T8" fmla="*/ 12 w 140"/>
                <a:gd name="T9" fmla="*/ 51 h 564"/>
                <a:gd name="T10" fmla="*/ 3 w 140"/>
                <a:gd name="T11" fmla="*/ 68 h 564"/>
                <a:gd name="T12" fmla="*/ 6 w 140"/>
                <a:gd name="T13" fmla="*/ 86 h 564"/>
                <a:gd name="T14" fmla="*/ 3 w 140"/>
                <a:gd name="T15" fmla="*/ 107 h 564"/>
                <a:gd name="T16" fmla="*/ 8 w 140"/>
                <a:gd name="T17" fmla="*/ 123 h 564"/>
                <a:gd name="T18" fmla="*/ 6 w 140"/>
                <a:gd name="T19" fmla="*/ 134 h 564"/>
                <a:gd name="T20" fmla="*/ 0 w 140"/>
                <a:gd name="T21" fmla="*/ 149 h 564"/>
                <a:gd name="T22" fmla="*/ 10 w 140"/>
                <a:gd name="T23" fmla="*/ 149 h 564"/>
                <a:gd name="T24" fmla="*/ 16 w 140"/>
                <a:gd name="T25" fmla="*/ 155 h 564"/>
                <a:gd name="T26" fmla="*/ 6 w 140"/>
                <a:gd name="T27" fmla="*/ 170 h 564"/>
                <a:gd name="T28" fmla="*/ 5 w 140"/>
                <a:gd name="T29" fmla="*/ 180 h 564"/>
                <a:gd name="T30" fmla="*/ 21 w 140"/>
                <a:gd name="T31" fmla="*/ 179 h 564"/>
                <a:gd name="T32" fmla="*/ 33 w 140"/>
                <a:gd name="T33" fmla="*/ 193 h 564"/>
                <a:gd name="T34" fmla="*/ 37 w 140"/>
                <a:gd name="T35" fmla="*/ 200 h 564"/>
                <a:gd name="T36" fmla="*/ 37 w 140"/>
                <a:gd name="T37" fmla="*/ 207 h 564"/>
                <a:gd name="T38" fmla="*/ 31 w 140"/>
                <a:gd name="T39" fmla="*/ 217 h 564"/>
                <a:gd name="T40" fmla="*/ 45 w 140"/>
                <a:gd name="T41" fmla="*/ 216 h 564"/>
                <a:gd name="T42" fmla="*/ 69 w 140"/>
                <a:gd name="T43" fmla="*/ 232 h 564"/>
                <a:gd name="T44" fmla="*/ 66 w 140"/>
                <a:gd name="T45" fmla="*/ 239 h 564"/>
                <a:gd name="T46" fmla="*/ 57 w 140"/>
                <a:gd name="T47" fmla="*/ 246 h 564"/>
                <a:gd name="T48" fmla="*/ 46 w 140"/>
                <a:gd name="T49" fmla="*/ 255 h 564"/>
                <a:gd name="T50" fmla="*/ 48 w 140"/>
                <a:gd name="T51" fmla="*/ 263 h 564"/>
                <a:gd name="T52" fmla="*/ 55 w 140"/>
                <a:gd name="T53" fmla="*/ 271 h 564"/>
                <a:gd name="T54" fmla="*/ 43 w 140"/>
                <a:gd name="T55" fmla="*/ 276 h 564"/>
                <a:gd name="T56" fmla="*/ 37 w 140"/>
                <a:gd name="T57" fmla="*/ 290 h 564"/>
                <a:gd name="T58" fmla="*/ 37 w 140"/>
                <a:gd name="T59" fmla="*/ 294 h 564"/>
                <a:gd name="T60" fmla="*/ 48 w 140"/>
                <a:gd name="T61" fmla="*/ 301 h 564"/>
                <a:gd name="T62" fmla="*/ 45 w 140"/>
                <a:gd name="T63" fmla="*/ 315 h 564"/>
                <a:gd name="T64" fmla="*/ 49 w 140"/>
                <a:gd name="T65" fmla="*/ 320 h 564"/>
                <a:gd name="T66" fmla="*/ 57 w 140"/>
                <a:gd name="T67" fmla="*/ 323 h 564"/>
                <a:gd name="T68" fmla="*/ 62 w 140"/>
                <a:gd name="T69" fmla="*/ 329 h 564"/>
                <a:gd name="T70" fmla="*/ 83 w 140"/>
                <a:gd name="T71" fmla="*/ 343 h 564"/>
                <a:gd name="T72" fmla="*/ 85 w 140"/>
                <a:gd name="T73" fmla="*/ 349 h 564"/>
                <a:gd name="T74" fmla="*/ 81 w 140"/>
                <a:gd name="T75" fmla="*/ 357 h 564"/>
                <a:gd name="T76" fmla="*/ 81 w 140"/>
                <a:gd name="T77" fmla="*/ 368 h 564"/>
                <a:gd name="T78" fmla="*/ 73 w 140"/>
                <a:gd name="T79" fmla="*/ 381 h 564"/>
                <a:gd name="T80" fmla="*/ 69 w 140"/>
                <a:gd name="T81" fmla="*/ 400 h 564"/>
                <a:gd name="T82" fmla="*/ 69 w 140"/>
                <a:gd name="T83" fmla="*/ 414 h 564"/>
                <a:gd name="T84" fmla="*/ 79 w 140"/>
                <a:gd name="T85" fmla="*/ 420 h 564"/>
                <a:gd name="T86" fmla="*/ 85 w 140"/>
                <a:gd name="T87" fmla="*/ 428 h 564"/>
                <a:gd name="T88" fmla="*/ 79 w 140"/>
                <a:gd name="T89" fmla="*/ 434 h 564"/>
                <a:gd name="T90" fmla="*/ 85 w 140"/>
                <a:gd name="T91" fmla="*/ 443 h 564"/>
                <a:gd name="T92" fmla="*/ 89 w 140"/>
                <a:gd name="T93" fmla="*/ 446 h 564"/>
                <a:gd name="T94" fmla="*/ 103 w 140"/>
                <a:gd name="T95" fmla="*/ 453 h 564"/>
                <a:gd name="T96" fmla="*/ 104 w 140"/>
                <a:gd name="T97" fmla="*/ 466 h 564"/>
                <a:gd name="T98" fmla="*/ 114 w 140"/>
                <a:gd name="T99" fmla="*/ 478 h 564"/>
                <a:gd name="T100" fmla="*/ 116 w 140"/>
                <a:gd name="T101" fmla="*/ 493 h 564"/>
                <a:gd name="T102" fmla="*/ 108 w 140"/>
                <a:gd name="T103" fmla="*/ 512 h 564"/>
                <a:gd name="T104" fmla="*/ 119 w 140"/>
                <a:gd name="T105" fmla="*/ 523 h 564"/>
                <a:gd name="T106" fmla="*/ 128 w 140"/>
                <a:gd name="T107" fmla="*/ 543 h 5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40" h="564">
                  <a:moveTo>
                    <a:pt x="30" y="0"/>
                  </a:moveTo>
                  <a:lnTo>
                    <a:pt x="27" y="7"/>
                  </a:lnTo>
                  <a:lnTo>
                    <a:pt x="29" y="14"/>
                  </a:lnTo>
                  <a:lnTo>
                    <a:pt x="33" y="15"/>
                  </a:lnTo>
                  <a:lnTo>
                    <a:pt x="35" y="20"/>
                  </a:lnTo>
                  <a:lnTo>
                    <a:pt x="37" y="22"/>
                  </a:lnTo>
                  <a:lnTo>
                    <a:pt x="39" y="27"/>
                  </a:lnTo>
                  <a:lnTo>
                    <a:pt x="37" y="32"/>
                  </a:lnTo>
                  <a:lnTo>
                    <a:pt x="37" y="43"/>
                  </a:lnTo>
                  <a:lnTo>
                    <a:pt x="24" y="43"/>
                  </a:lnTo>
                  <a:lnTo>
                    <a:pt x="23" y="40"/>
                  </a:lnTo>
                  <a:lnTo>
                    <a:pt x="17" y="42"/>
                  </a:lnTo>
                  <a:lnTo>
                    <a:pt x="12" y="42"/>
                  </a:lnTo>
                  <a:lnTo>
                    <a:pt x="10" y="46"/>
                  </a:lnTo>
                  <a:lnTo>
                    <a:pt x="12" y="51"/>
                  </a:lnTo>
                  <a:lnTo>
                    <a:pt x="6" y="56"/>
                  </a:lnTo>
                  <a:lnTo>
                    <a:pt x="6" y="61"/>
                  </a:lnTo>
                  <a:lnTo>
                    <a:pt x="3" y="68"/>
                  </a:lnTo>
                  <a:lnTo>
                    <a:pt x="3" y="80"/>
                  </a:lnTo>
                  <a:lnTo>
                    <a:pt x="0" y="82"/>
                  </a:lnTo>
                  <a:lnTo>
                    <a:pt x="6" y="86"/>
                  </a:lnTo>
                  <a:lnTo>
                    <a:pt x="0" y="104"/>
                  </a:lnTo>
                  <a:lnTo>
                    <a:pt x="3" y="104"/>
                  </a:lnTo>
                  <a:lnTo>
                    <a:pt x="3" y="107"/>
                  </a:lnTo>
                  <a:lnTo>
                    <a:pt x="6" y="109"/>
                  </a:lnTo>
                  <a:lnTo>
                    <a:pt x="10" y="112"/>
                  </a:lnTo>
                  <a:lnTo>
                    <a:pt x="8" y="123"/>
                  </a:lnTo>
                  <a:lnTo>
                    <a:pt x="0" y="123"/>
                  </a:lnTo>
                  <a:lnTo>
                    <a:pt x="0" y="132"/>
                  </a:lnTo>
                  <a:lnTo>
                    <a:pt x="6" y="134"/>
                  </a:lnTo>
                  <a:lnTo>
                    <a:pt x="1" y="141"/>
                  </a:lnTo>
                  <a:lnTo>
                    <a:pt x="2" y="145"/>
                  </a:lnTo>
                  <a:lnTo>
                    <a:pt x="0" y="149"/>
                  </a:lnTo>
                  <a:lnTo>
                    <a:pt x="6" y="148"/>
                  </a:lnTo>
                  <a:lnTo>
                    <a:pt x="7" y="151"/>
                  </a:lnTo>
                  <a:lnTo>
                    <a:pt x="10" y="149"/>
                  </a:lnTo>
                  <a:lnTo>
                    <a:pt x="14" y="149"/>
                  </a:lnTo>
                  <a:lnTo>
                    <a:pt x="16" y="152"/>
                  </a:lnTo>
                  <a:lnTo>
                    <a:pt x="16" y="155"/>
                  </a:lnTo>
                  <a:lnTo>
                    <a:pt x="6" y="162"/>
                  </a:lnTo>
                  <a:lnTo>
                    <a:pt x="7" y="167"/>
                  </a:lnTo>
                  <a:lnTo>
                    <a:pt x="6" y="170"/>
                  </a:lnTo>
                  <a:lnTo>
                    <a:pt x="6" y="176"/>
                  </a:lnTo>
                  <a:lnTo>
                    <a:pt x="0" y="178"/>
                  </a:lnTo>
                  <a:lnTo>
                    <a:pt x="5" y="180"/>
                  </a:lnTo>
                  <a:lnTo>
                    <a:pt x="10" y="178"/>
                  </a:lnTo>
                  <a:lnTo>
                    <a:pt x="14" y="176"/>
                  </a:lnTo>
                  <a:lnTo>
                    <a:pt x="21" y="179"/>
                  </a:lnTo>
                  <a:lnTo>
                    <a:pt x="19" y="184"/>
                  </a:lnTo>
                  <a:lnTo>
                    <a:pt x="27" y="194"/>
                  </a:lnTo>
                  <a:lnTo>
                    <a:pt x="33" y="193"/>
                  </a:lnTo>
                  <a:lnTo>
                    <a:pt x="38" y="195"/>
                  </a:lnTo>
                  <a:lnTo>
                    <a:pt x="37" y="197"/>
                  </a:lnTo>
                  <a:lnTo>
                    <a:pt x="37" y="200"/>
                  </a:lnTo>
                  <a:lnTo>
                    <a:pt x="38" y="202"/>
                  </a:lnTo>
                  <a:lnTo>
                    <a:pt x="38" y="205"/>
                  </a:lnTo>
                  <a:lnTo>
                    <a:pt x="37" y="207"/>
                  </a:lnTo>
                  <a:lnTo>
                    <a:pt x="37" y="211"/>
                  </a:lnTo>
                  <a:lnTo>
                    <a:pt x="34" y="217"/>
                  </a:lnTo>
                  <a:lnTo>
                    <a:pt x="31" y="217"/>
                  </a:lnTo>
                  <a:lnTo>
                    <a:pt x="30" y="220"/>
                  </a:lnTo>
                  <a:lnTo>
                    <a:pt x="38" y="219"/>
                  </a:lnTo>
                  <a:lnTo>
                    <a:pt x="45" y="216"/>
                  </a:lnTo>
                  <a:lnTo>
                    <a:pt x="69" y="228"/>
                  </a:lnTo>
                  <a:lnTo>
                    <a:pt x="72" y="231"/>
                  </a:lnTo>
                  <a:lnTo>
                    <a:pt x="69" y="232"/>
                  </a:lnTo>
                  <a:lnTo>
                    <a:pt x="66" y="232"/>
                  </a:lnTo>
                  <a:lnTo>
                    <a:pt x="64" y="236"/>
                  </a:lnTo>
                  <a:lnTo>
                    <a:pt x="66" y="239"/>
                  </a:lnTo>
                  <a:lnTo>
                    <a:pt x="64" y="244"/>
                  </a:lnTo>
                  <a:lnTo>
                    <a:pt x="59" y="246"/>
                  </a:lnTo>
                  <a:lnTo>
                    <a:pt x="57" y="246"/>
                  </a:lnTo>
                  <a:lnTo>
                    <a:pt x="55" y="255"/>
                  </a:lnTo>
                  <a:lnTo>
                    <a:pt x="51" y="255"/>
                  </a:lnTo>
                  <a:lnTo>
                    <a:pt x="46" y="255"/>
                  </a:lnTo>
                  <a:lnTo>
                    <a:pt x="48" y="259"/>
                  </a:lnTo>
                  <a:lnTo>
                    <a:pt x="43" y="261"/>
                  </a:lnTo>
                  <a:lnTo>
                    <a:pt x="48" y="263"/>
                  </a:lnTo>
                  <a:lnTo>
                    <a:pt x="50" y="266"/>
                  </a:lnTo>
                  <a:lnTo>
                    <a:pt x="51" y="269"/>
                  </a:lnTo>
                  <a:lnTo>
                    <a:pt x="55" y="271"/>
                  </a:lnTo>
                  <a:lnTo>
                    <a:pt x="50" y="273"/>
                  </a:lnTo>
                  <a:lnTo>
                    <a:pt x="48" y="273"/>
                  </a:lnTo>
                  <a:lnTo>
                    <a:pt x="43" y="276"/>
                  </a:lnTo>
                  <a:lnTo>
                    <a:pt x="45" y="280"/>
                  </a:lnTo>
                  <a:lnTo>
                    <a:pt x="37" y="283"/>
                  </a:lnTo>
                  <a:lnTo>
                    <a:pt x="37" y="290"/>
                  </a:lnTo>
                  <a:lnTo>
                    <a:pt x="42" y="290"/>
                  </a:lnTo>
                  <a:lnTo>
                    <a:pt x="41" y="293"/>
                  </a:lnTo>
                  <a:lnTo>
                    <a:pt x="37" y="294"/>
                  </a:lnTo>
                  <a:lnTo>
                    <a:pt x="38" y="299"/>
                  </a:lnTo>
                  <a:lnTo>
                    <a:pt x="42" y="301"/>
                  </a:lnTo>
                  <a:lnTo>
                    <a:pt x="48" y="301"/>
                  </a:lnTo>
                  <a:lnTo>
                    <a:pt x="48" y="303"/>
                  </a:lnTo>
                  <a:lnTo>
                    <a:pt x="45" y="310"/>
                  </a:lnTo>
                  <a:lnTo>
                    <a:pt x="45" y="315"/>
                  </a:lnTo>
                  <a:lnTo>
                    <a:pt x="48" y="318"/>
                  </a:lnTo>
                  <a:lnTo>
                    <a:pt x="49" y="318"/>
                  </a:lnTo>
                  <a:lnTo>
                    <a:pt x="49" y="320"/>
                  </a:lnTo>
                  <a:lnTo>
                    <a:pt x="55" y="321"/>
                  </a:lnTo>
                  <a:lnTo>
                    <a:pt x="57" y="320"/>
                  </a:lnTo>
                  <a:lnTo>
                    <a:pt x="57" y="323"/>
                  </a:lnTo>
                  <a:lnTo>
                    <a:pt x="55" y="324"/>
                  </a:lnTo>
                  <a:lnTo>
                    <a:pt x="58" y="328"/>
                  </a:lnTo>
                  <a:lnTo>
                    <a:pt x="62" y="329"/>
                  </a:lnTo>
                  <a:lnTo>
                    <a:pt x="69" y="336"/>
                  </a:lnTo>
                  <a:lnTo>
                    <a:pt x="79" y="334"/>
                  </a:lnTo>
                  <a:lnTo>
                    <a:pt x="83" y="343"/>
                  </a:lnTo>
                  <a:lnTo>
                    <a:pt x="86" y="344"/>
                  </a:lnTo>
                  <a:lnTo>
                    <a:pt x="86" y="347"/>
                  </a:lnTo>
                  <a:lnTo>
                    <a:pt x="85" y="349"/>
                  </a:lnTo>
                  <a:lnTo>
                    <a:pt x="86" y="351"/>
                  </a:lnTo>
                  <a:lnTo>
                    <a:pt x="85" y="354"/>
                  </a:lnTo>
                  <a:lnTo>
                    <a:pt x="81" y="357"/>
                  </a:lnTo>
                  <a:lnTo>
                    <a:pt x="82" y="360"/>
                  </a:lnTo>
                  <a:lnTo>
                    <a:pt x="83" y="360"/>
                  </a:lnTo>
                  <a:lnTo>
                    <a:pt x="81" y="368"/>
                  </a:lnTo>
                  <a:lnTo>
                    <a:pt x="81" y="373"/>
                  </a:lnTo>
                  <a:lnTo>
                    <a:pt x="76" y="381"/>
                  </a:lnTo>
                  <a:lnTo>
                    <a:pt x="73" y="381"/>
                  </a:lnTo>
                  <a:lnTo>
                    <a:pt x="70" y="384"/>
                  </a:lnTo>
                  <a:lnTo>
                    <a:pt x="68" y="397"/>
                  </a:lnTo>
                  <a:lnTo>
                    <a:pt x="69" y="400"/>
                  </a:lnTo>
                  <a:lnTo>
                    <a:pt x="69" y="405"/>
                  </a:lnTo>
                  <a:lnTo>
                    <a:pt x="66" y="408"/>
                  </a:lnTo>
                  <a:lnTo>
                    <a:pt x="69" y="414"/>
                  </a:lnTo>
                  <a:lnTo>
                    <a:pt x="69" y="420"/>
                  </a:lnTo>
                  <a:lnTo>
                    <a:pt x="73" y="422"/>
                  </a:lnTo>
                  <a:lnTo>
                    <a:pt x="79" y="420"/>
                  </a:lnTo>
                  <a:lnTo>
                    <a:pt x="82" y="422"/>
                  </a:lnTo>
                  <a:lnTo>
                    <a:pt x="82" y="425"/>
                  </a:lnTo>
                  <a:lnTo>
                    <a:pt x="85" y="428"/>
                  </a:lnTo>
                  <a:lnTo>
                    <a:pt x="85" y="431"/>
                  </a:lnTo>
                  <a:lnTo>
                    <a:pt x="83" y="434"/>
                  </a:lnTo>
                  <a:lnTo>
                    <a:pt x="79" y="434"/>
                  </a:lnTo>
                  <a:lnTo>
                    <a:pt x="79" y="436"/>
                  </a:lnTo>
                  <a:lnTo>
                    <a:pt x="85" y="441"/>
                  </a:lnTo>
                  <a:lnTo>
                    <a:pt x="85" y="443"/>
                  </a:lnTo>
                  <a:lnTo>
                    <a:pt x="79" y="447"/>
                  </a:lnTo>
                  <a:lnTo>
                    <a:pt x="87" y="447"/>
                  </a:lnTo>
                  <a:lnTo>
                    <a:pt x="89" y="446"/>
                  </a:lnTo>
                  <a:lnTo>
                    <a:pt x="92" y="447"/>
                  </a:lnTo>
                  <a:lnTo>
                    <a:pt x="92" y="451"/>
                  </a:lnTo>
                  <a:lnTo>
                    <a:pt x="103" y="453"/>
                  </a:lnTo>
                  <a:lnTo>
                    <a:pt x="104" y="457"/>
                  </a:lnTo>
                  <a:lnTo>
                    <a:pt x="103" y="461"/>
                  </a:lnTo>
                  <a:lnTo>
                    <a:pt x="104" y="466"/>
                  </a:lnTo>
                  <a:lnTo>
                    <a:pt x="110" y="466"/>
                  </a:lnTo>
                  <a:lnTo>
                    <a:pt x="112" y="468"/>
                  </a:lnTo>
                  <a:lnTo>
                    <a:pt x="114" y="478"/>
                  </a:lnTo>
                  <a:lnTo>
                    <a:pt x="119" y="481"/>
                  </a:lnTo>
                  <a:lnTo>
                    <a:pt x="119" y="486"/>
                  </a:lnTo>
                  <a:lnTo>
                    <a:pt x="116" y="493"/>
                  </a:lnTo>
                  <a:lnTo>
                    <a:pt x="110" y="495"/>
                  </a:lnTo>
                  <a:lnTo>
                    <a:pt x="106" y="505"/>
                  </a:lnTo>
                  <a:lnTo>
                    <a:pt x="108" y="512"/>
                  </a:lnTo>
                  <a:lnTo>
                    <a:pt x="115" y="518"/>
                  </a:lnTo>
                  <a:lnTo>
                    <a:pt x="119" y="518"/>
                  </a:lnTo>
                  <a:lnTo>
                    <a:pt x="119" y="523"/>
                  </a:lnTo>
                  <a:lnTo>
                    <a:pt x="124" y="528"/>
                  </a:lnTo>
                  <a:lnTo>
                    <a:pt x="123" y="532"/>
                  </a:lnTo>
                  <a:lnTo>
                    <a:pt x="128" y="543"/>
                  </a:lnTo>
                  <a:lnTo>
                    <a:pt x="133" y="560"/>
                  </a:lnTo>
                  <a:lnTo>
                    <a:pt x="140" y="564"/>
                  </a:lnTo>
                </a:path>
              </a:pathLst>
            </a:custGeom>
            <a:noFill/>
            <a:ln w="7938">
              <a:solidFill>
                <a:srgbClr val="7979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58" name="Freeform 6657">
              <a:extLst>
                <a:ext uri="{FF2B5EF4-FFF2-40B4-BE49-F238E27FC236}">
                  <a16:creationId xmlns:a16="http://schemas.microsoft.com/office/drawing/2014/main" id="{4EDDCD5B-4972-113A-9BB0-DF40099ED5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6" y="2865"/>
              <a:ext cx="27" cy="131"/>
            </a:xfrm>
            <a:custGeom>
              <a:avLst/>
              <a:gdLst>
                <a:gd name="T0" fmla="*/ 75 w 106"/>
                <a:gd name="T1" fmla="*/ 0 h 525"/>
                <a:gd name="T2" fmla="*/ 78 w 106"/>
                <a:gd name="T3" fmla="*/ 12 h 525"/>
                <a:gd name="T4" fmla="*/ 55 w 106"/>
                <a:gd name="T5" fmla="*/ 24 h 525"/>
                <a:gd name="T6" fmla="*/ 45 w 106"/>
                <a:gd name="T7" fmla="*/ 29 h 525"/>
                <a:gd name="T8" fmla="*/ 47 w 106"/>
                <a:gd name="T9" fmla="*/ 39 h 525"/>
                <a:gd name="T10" fmla="*/ 56 w 106"/>
                <a:gd name="T11" fmla="*/ 45 h 525"/>
                <a:gd name="T12" fmla="*/ 62 w 106"/>
                <a:gd name="T13" fmla="*/ 54 h 525"/>
                <a:gd name="T14" fmla="*/ 76 w 106"/>
                <a:gd name="T15" fmla="*/ 69 h 525"/>
                <a:gd name="T16" fmla="*/ 79 w 106"/>
                <a:gd name="T17" fmla="*/ 90 h 525"/>
                <a:gd name="T18" fmla="*/ 78 w 106"/>
                <a:gd name="T19" fmla="*/ 98 h 525"/>
                <a:gd name="T20" fmla="*/ 87 w 106"/>
                <a:gd name="T21" fmla="*/ 95 h 525"/>
                <a:gd name="T22" fmla="*/ 94 w 106"/>
                <a:gd name="T23" fmla="*/ 98 h 525"/>
                <a:gd name="T24" fmla="*/ 91 w 106"/>
                <a:gd name="T25" fmla="*/ 111 h 525"/>
                <a:gd name="T26" fmla="*/ 87 w 106"/>
                <a:gd name="T27" fmla="*/ 124 h 525"/>
                <a:gd name="T28" fmla="*/ 74 w 106"/>
                <a:gd name="T29" fmla="*/ 141 h 525"/>
                <a:gd name="T30" fmla="*/ 82 w 106"/>
                <a:gd name="T31" fmla="*/ 155 h 525"/>
                <a:gd name="T32" fmla="*/ 66 w 106"/>
                <a:gd name="T33" fmla="*/ 172 h 525"/>
                <a:gd name="T34" fmla="*/ 62 w 106"/>
                <a:gd name="T35" fmla="*/ 195 h 525"/>
                <a:gd name="T36" fmla="*/ 85 w 106"/>
                <a:gd name="T37" fmla="*/ 210 h 525"/>
                <a:gd name="T38" fmla="*/ 89 w 106"/>
                <a:gd name="T39" fmla="*/ 221 h 525"/>
                <a:gd name="T40" fmla="*/ 92 w 106"/>
                <a:gd name="T41" fmla="*/ 232 h 525"/>
                <a:gd name="T42" fmla="*/ 97 w 106"/>
                <a:gd name="T43" fmla="*/ 228 h 525"/>
                <a:gd name="T44" fmla="*/ 106 w 106"/>
                <a:gd name="T45" fmla="*/ 239 h 525"/>
                <a:gd name="T46" fmla="*/ 105 w 106"/>
                <a:gd name="T47" fmla="*/ 254 h 525"/>
                <a:gd name="T48" fmla="*/ 94 w 106"/>
                <a:gd name="T49" fmla="*/ 269 h 525"/>
                <a:gd name="T50" fmla="*/ 94 w 106"/>
                <a:gd name="T51" fmla="*/ 287 h 525"/>
                <a:gd name="T52" fmla="*/ 96 w 106"/>
                <a:gd name="T53" fmla="*/ 294 h 525"/>
                <a:gd name="T54" fmla="*/ 91 w 106"/>
                <a:gd name="T55" fmla="*/ 296 h 525"/>
                <a:gd name="T56" fmla="*/ 83 w 106"/>
                <a:gd name="T57" fmla="*/ 301 h 525"/>
                <a:gd name="T58" fmla="*/ 79 w 106"/>
                <a:gd name="T59" fmla="*/ 308 h 525"/>
                <a:gd name="T60" fmla="*/ 62 w 106"/>
                <a:gd name="T61" fmla="*/ 314 h 525"/>
                <a:gd name="T62" fmla="*/ 58 w 106"/>
                <a:gd name="T63" fmla="*/ 326 h 525"/>
                <a:gd name="T64" fmla="*/ 50 w 106"/>
                <a:gd name="T65" fmla="*/ 337 h 525"/>
                <a:gd name="T66" fmla="*/ 44 w 106"/>
                <a:gd name="T67" fmla="*/ 344 h 525"/>
                <a:gd name="T68" fmla="*/ 47 w 106"/>
                <a:gd name="T69" fmla="*/ 354 h 525"/>
                <a:gd name="T70" fmla="*/ 43 w 106"/>
                <a:gd name="T71" fmla="*/ 360 h 525"/>
                <a:gd name="T72" fmla="*/ 34 w 106"/>
                <a:gd name="T73" fmla="*/ 364 h 525"/>
                <a:gd name="T74" fmla="*/ 25 w 106"/>
                <a:gd name="T75" fmla="*/ 374 h 525"/>
                <a:gd name="T76" fmla="*/ 21 w 106"/>
                <a:gd name="T77" fmla="*/ 384 h 525"/>
                <a:gd name="T78" fmla="*/ 24 w 106"/>
                <a:gd name="T79" fmla="*/ 391 h 525"/>
                <a:gd name="T80" fmla="*/ 15 w 106"/>
                <a:gd name="T81" fmla="*/ 393 h 525"/>
                <a:gd name="T82" fmla="*/ 15 w 106"/>
                <a:gd name="T83" fmla="*/ 403 h 525"/>
                <a:gd name="T84" fmla="*/ 10 w 106"/>
                <a:gd name="T85" fmla="*/ 412 h 525"/>
                <a:gd name="T86" fmla="*/ 17 w 106"/>
                <a:gd name="T87" fmla="*/ 422 h 525"/>
                <a:gd name="T88" fmla="*/ 7 w 106"/>
                <a:gd name="T89" fmla="*/ 426 h 525"/>
                <a:gd name="T90" fmla="*/ 0 w 106"/>
                <a:gd name="T91" fmla="*/ 430 h 525"/>
                <a:gd name="T92" fmla="*/ 5 w 106"/>
                <a:gd name="T93" fmla="*/ 438 h 525"/>
                <a:gd name="T94" fmla="*/ 13 w 106"/>
                <a:gd name="T95" fmla="*/ 443 h 525"/>
                <a:gd name="T96" fmla="*/ 10 w 106"/>
                <a:gd name="T97" fmla="*/ 452 h 525"/>
                <a:gd name="T98" fmla="*/ 4 w 106"/>
                <a:gd name="T99" fmla="*/ 456 h 525"/>
                <a:gd name="T100" fmla="*/ 7 w 106"/>
                <a:gd name="T101" fmla="*/ 462 h 525"/>
                <a:gd name="T102" fmla="*/ 13 w 106"/>
                <a:gd name="T103" fmla="*/ 470 h 525"/>
                <a:gd name="T104" fmla="*/ 24 w 106"/>
                <a:gd name="T105" fmla="*/ 483 h 525"/>
                <a:gd name="T106" fmla="*/ 39 w 106"/>
                <a:gd name="T107" fmla="*/ 486 h 525"/>
                <a:gd name="T108" fmla="*/ 34 w 106"/>
                <a:gd name="T109" fmla="*/ 489 h 525"/>
                <a:gd name="T110" fmla="*/ 30 w 106"/>
                <a:gd name="T111" fmla="*/ 496 h 525"/>
                <a:gd name="T112" fmla="*/ 18 w 106"/>
                <a:gd name="T113" fmla="*/ 507 h 525"/>
                <a:gd name="T114" fmla="*/ 14 w 106"/>
                <a:gd name="T115" fmla="*/ 521 h 5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06" h="525">
                  <a:moveTo>
                    <a:pt x="72" y="1"/>
                  </a:moveTo>
                  <a:lnTo>
                    <a:pt x="75" y="0"/>
                  </a:lnTo>
                  <a:lnTo>
                    <a:pt x="79" y="4"/>
                  </a:lnTo>
                  <a:lnTo>
                    <a:pt x="78" y="12"/>
                  </a:lnTo>
                  <a:lnTo>
                    <a:pt x="66" y="13"/>
                  </a:lnTo>
                  <a:lnTo>
                    <a:pt x="55" y="24"/>
                  </a:lnTo>
                  <a:lnTo>
                    <a:pt x="54" y="28"/>
                  </a:lnTo>
                  <a:lnTo>
                    <a:pt x="45" y="29"/>
                  </a:lnTo>
                  <a:lnTo>
                    <a:pt x="41" y="33"/>
                  </a:lnTo>
                  <a:lnTo>
                    <a:pt x="47" y="39"/>
                  </a:lnTo>
                  <a:lnTo>
                    <a:pt x="51" y="45"/>
                  </a:lnTo>
                  <a:lnTo>
                    <a:pt x="56" y="45"/>
                  </a:lnTo>
                  <a:lnTo>
                    <a:pt x="61" y="47"/>
                  </a:lnTo>
                  <a:lnTo>
                    <a:pt x="62" y="54"/>
                  </a:lnTo>
                  <a:lnTo>
                    <a:pt x="70" y="63"/>
                  </a:lnTo>
                  <a:lnTo>
                    <a:pt x="76" y="69"/>
                  </a:lnTo>
                  <a:lnTo>
                    <a:pt x="78" y="77"/>
                  </a:lnTo>
                  <a:lnTo>
                    <a:pt x="79" y="90"/>
                  </a:lnTo>
                  <a:lnTo>
                    <a:pt x="75" y="94"/>
                  </a:lnTo>
                  <a:lnTo>
                    <a:pt x="78" y="98"/>
                  </a:lnTo>
                  <a:lnTo>
                    <a:pt x="83" y="99"/>
                  </a:lnTo>
                  <a:lnTo>
                    <a:pt x="87" y="95"/>
                  </a:lnTo>
                  <a:lnTo>
                    <a:pt x="91" y="95"/>
                  </a:lnTo>
                  <a:lnTo>
                    <a:pt x="94" y="98"/>
                  </a:lnTo>
                  <a:lnTo>
                    <a:pt x="89" y="105"/>
                  </a:lnTo>
                  <a:lnTo>
                    <a:pt x="91" y="111"/>
                  </a:lnTo>
                  <a:lnTo>
                    <a:pt x="91" y="117"/>
                  </a:lnTo>
                  <a:lnTo>
                    <a:pt x="87" y="124"/>
                  </a:lnTo>
                  <a:lnTo>
                    <a:pt x="82" y="125"/>
                  </a:lnTo>
                  <a:lnTo>
                    <a:pt x="74" y="141"/>
                  </a:lnTo>
                  <a:lnTo>
                    <a:pt x="80" y="146"/>
                  </a:lnTo>
                  <a:lnTo>
                    <a:pt x="82" y="155"/>
                  </a:lnTo>
                  <a:lnTo>
                    <a:pt x="66" y="162"/>
                  </a:lnTo>
                  <a:lnTo>
                    <a:pt x="66" y="172"/>
                  </a:lnTo>
                  <a:lnTo>
                    <a:pt x="70" y="183"/>
                  </a:lnTo>
                  <a:lnTo>
                    <a:pt x="62" y="195"/>
                  </a:lnTo>
                  <a:lnTo>
                    <a:pt x="74" y="209"/>
                  </a:lnTo>
                  <a:lnTo>
                    <a:pt x="85" y="210"/>
                  </a:lnTo>
                  <a:lnTo>
                    <a:pt x="85" y="217"/>
                  </a:lnTo>
                  <a:lnTo>
                    <a:pt x="89" y="221"/>
                  </a:lnTo>
                  <a:lnTo>
                    <a:pt x="89" y="228"/>
                  </a:lnTo>
                  <a:lnTo>
                    <a:pt x="92" y="232"/>
                  </a:lnTo>
                  <a:lnTo>
                    <a:pt x="96" y="232"/>
                  </a:lnTo>
                  <a:lnTo>
                    <a:pt x="97" y="228"/>
                  </a:lnTo>
                  <a:lnTo>
                    <a:pt x="105" y="234"/>
                  </a:lnTo>
                  <a:lnTo>
                    <a:pt x="106" y="239"/>
                  </a:lnTo>
                  <a:lnTo>
                    <a:pt x="106" y="244"/>
                  </a:lnTo>
                  <a:lnTo>
                    <a:pt x="105" y="254"/>
                  </a:lnTo>
                  <a:lnTo>
                    <a:pt x="98" y="261"/>
                  </a:lnTo>
                  <a:lnTo>
                    <a:pt x="94" y="269"/>
                  </a:lnTo>
                  <a:lnTo>
                    <a:pt x="92" y="277"/>
                  </a:lnTo>
                  <a:lnTo>
                    <a:pt x="94" y="287"/>
                  </a:lnTo>
                  <a:lnTo>
                    <a:pt x="97" y="289"/>
                  </a:lnTo>
                  <a:lnTo>
                    <a:pt x="96" y="294"/>
                  </a:lnTo>
                  <a:lnTo>
                    <a:pt x="94" y="297"/>
                  </a:lnTo>
                  <a:lnTo>
                    <a:pt x="91" y="296"/>
                  </a:lnTo>
                  <a:lnTo>
                    <a:pt x="87" y="297"/>
                  </a:lnTo>
                  <a:lnTo>
                    <a:pt x="83" y="301"/>
                  </a:lnTo>
                  <a:lnTo>
                    <a:pt x="83" y="304"/>
                  </a:lnTo>
                  <a:lnTo>
                    <a:pt x="79" y="308"/>
                  </a:lnTo>
                  <a:lnTo>
                    <a:pt x="70" y="310"/>
                  </a:lnTo>
                  <a:lnTo>
                    <a:pt x="62" y="314"/>
                  </a:lnTo>
                  <a:lnTo>
                    <a:pt x="59" y="320"/>
                  </a:lnTo>
                  <a:lnTo>
                    <a:pt x="58" y="326"/>
                  </a:lnTo>
                  <a:lnTo>
                    <a:pt x="54" y="329"/>
                  </a:lnTo>
                  <a:lnTo>
                    <a:pt x="50" y="337"/>
                  </a:lnTo>
                  <a:lnTo>
                    <a:pt x="45" y="340"/>
                  </a:lnTo>
                  <a:lnTo>
                    <a:pt x="44" y="344"/>
                  </a:lnTo>
                  <a:lnTo>
                    <a:pt x="44" y="349"/>
                  </a:lnTo>
                  <a:lnTo>
                    <a:pt x="47" y="354"/>
                  </a:lnTo>
                  <a:lnTo>
                    <a:pt x="47" y="357"/>
                  </a:lnTo>
                  <a:lnTo>
                    <a:pt x="43" y="360"/>
                  </a:lnTo>
                  <a:lnTo>
                    <a:pt x="39" y="360"/>
                  </a:lnTo>
                  <a:lnTo>
                    <a:pt x="34" y="364"/>
                  </a:lnTo>
                  <a:lnTo>
                    <a:pt x="34" y="368"/>
                  </a:lnTo>
                  <a:lnTo>
                    <a:pt x="25" y="374"/>
                  </a:lnTo>
                  <a:lnTo>
                    <a:pt x="21" y="381"/>
                  </a:lnTo>
                  <a:lnTo>
                    <a:pt x="21" y="384"/>
                  </a:lnTo>
                  <a:lnTo>
                    <a:pt x="24" y="387"/>
                  </a:lnTo>
                  <a:lnTo>
                    <a:pt x="24" y="391"/>
                  </a:lnTo>
                  <a:lnTo>
                    <a:pt x="23" y="393"/>
                  </a:lnTo>
                  <a:lnTo>
                    <a:pt x="15" y="393"/>
                  </a:lnTo>
                  <a:lnTo>
                    <a:pt x="13" y="401"/>
                  </a:lnTo>
                  <a:lnTo>
                    <a:pt x="15" y="403"/>
                  </a:lnTo>
                  <a:lnTo>
                    <a:pt x="15" y="407"/>
                  </a:lnTo>
                  <a:lnTo>
                    <a:pt x="10" y="412"/>
                  </a:lnTo>
                  <a:lnTo>
                    <a:pt x="10" y="416"/>
                  </a:lnTo>
                  <a:lnTo>
                    <a:pt x="17" y="422"/>
                  </a:lnTo>
                  <a:lnTo>
                    <a:pt x="14" y="424"/>
                  </a:lnTo>
                  <a:lnTo>
                    <a:pt x="7" y="426"/>
                  </a:lnTo>
                  <a:lnTo>
                    <a:pt x="3" y="427"/>
                  </a:lnTo>
                  <a:lnTo>
                    <a:pt x="0" y="430"/>
                  </a:lnTo>
                  <a:lnTo>
                    <a:pt x="4" y="435"/>
                  </a:lnTo>
                  <a:lnTo>
                    <a:pt x="5" y="438"/>
                  </a:lnTo>
                  <a:lnTo>
                    <a:pt x="10" y="438"/>
                  </a:lnTo>
                  <a:lnTo>
                    <a:pt x="13" y="443"/>
                  </a:lnTo>
                  <a:lnTo>
                    <a:pt x="13" y="447"/>
                  </a:lnTo>
                  <a:lnTo>
                    <a:pt x="10" y="452"/>
                  </a:lnTo>
                  <a:lnTo>
                    <a:pt x="7" y="454"/>
                  </a:lnTo>
                  <a:lnTo>
                    <a:pt x="4" y="456"/>
                  </a:lnTo>
                  <a:lnTo>
                    <a:pt x="5" y="459"/>
                  </a:lnTo>
                  <a:lnTo>
                    <a:pt x="7" y="462"/>
                  </a:lnTo>
                  <a:lnTo>
                    <a:pt x="8" y="471"/>
                  </a:lnTo>
                  <a:lnTo>
                    <a:pt x="13" y="470"/>
                  </a:lnTo>
                  <a:lnTo>
                    <a:pt x="18" y="474"/>
                  </a:lnTo>
                  <a:lnTo>
                    <a:pt x="24" y="483"/>
                  </a:lnTo>
                  <a:lnTo>
                    <a:pt x="37" y="485"/>
                  </a:lnTo>
                  <a:lnTo>
                    <a:pt x="39" y="486"/>
                  </a:lnTo>
                  <a:lnTo>
                    <a:pt x="37" y="488"/>
                  </a:lnTo>
                  <a:lnTo>
                    <a:pt x="34" y="489"/>
                  </a:lnTo>
                  <a:lnTo>
                    <a:pt x="30" y="493"/>
                  </a:lnTo>
                  <a:lnTo>
                    <a:pt x="30" y="496"/>
                  </a:lnTo>
                  <a:lnTo>
                    <a:pt x="25" y="502"/>
                  </a:lnTo>
                  <a:lnTo>
                    <a:pt x="18" y="507"/>
                  </a:lnTo>
                  <a:lnTo>
                    <a:pt x="18" y="517"/>
                  </a:lnTo>
                  <a:lnTo>
                    <a:pt x="14" y="521"/>
                  </a:lnTo>
                  <a:lnTo>
                    <a:pt x="7" y="525"/>
                  </a:lnTo>
                </a:path>
              </a:pathLst>
            </a:custGeom>
            <a:noFill/>
            <a:ln w="7938">
              <a:solidFill>
                <a:srgbClr val="7979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59" name="Freeform 6658">
              <a:extLst>
                <a:ext uri="{FF2B5EF4-FFF2-40B4-BE49-F238E27FC236}">
                  <a16:creationId xmlns:a16="http://schemas.microsoft.com/office/drawing/2014/main" id="{58D3A70E-411F-7F32-E719-6DBA6A9EEC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3093"/>
              <a:ext cx="137" cy="78"/>
            </a:xfrm>
            <a:custGeom>
              <a:avLst/>
              <a:gdLst>
                <a:gd name="T0" fmla="*/ 37 w 547"/>
                <a:gd name="T1" fmla="*/ 23 h 310"/>
                <a:gd name="T2" fmla="*/ 25 w 547"/>
                <a:gd name="T3" fmla="*/ 35 h 310"/>
                <a:gd name="T4" fmla="*/ 4 w 547"/>
                <a:gd name="T5" fmla="*/ 49 h 310"/>
                <a:gd name="T6" fmla="*/ 4 w 547"/>
                <a:gd name="T7" fmla="*/ 67 h 310"/>
                <a:gd name="T8" fmla="*/ 18 w 547"/>
                <a:gd name="T9" fmla="*/ 99 h 310"/>
                <a:gd name="T10" fmla="*/ 27 w 547"/>
                <a:gd name="T11" fmla="*/ 109 h 310"/>
                <a:gd name="T12" fmla="*/ 33 w 547"/>
                <a:gd name="T13" fmla="*/ 134 h 310"/>
                <a:gd name="T14" fmla="*/ 43 w 547"/>
                <a:gd name="T15" fmla="*/ 155 h 310"/>
                <a:gd name="T16" fmla="*/ 50 w 547"/>
                <a:gd name="T17" fmla="*/ 168 h 310"/>
                <a:gd name="T18" fmla="*/ 61 w 547"/>
                <a:gd name="T19" fmla="*/ 177 h 310"/>
                <a:gd name="T20" fmla="*/ 60 w 547"/>
                <a:gd name="T21" fmla="*/ 198 h 310"/>
                <a:gd name="T22" fmla="*/ 56 w 547"/>
                <a:gd name="T23" fmla="*/ 216 h 310"/>
                <a:gd name="T24" fmla="*/ 57 w 547"/>
                <a:gd name="T25" fmla="*/ 235 h 310"/>
                <a:gd name="T26" fmla="*/ 107 w 547"/>
                <a:gd name="T27" fmla="*/ 252 h 310"/>
                <a:gd name="T28" fmla="*/ 143 w 547"/>
                <a:gd name="T29" fmla="*/ 270 h 310"/>
                <a:gd name="T30" fmla="*/ 165 w 547"/>
                <a:gd name="T31" fmla="*/ 296 h 310"/>
                <a:gd name="T32" fmla="*/ 184 w 547"/>
                <a:gd name="T33" fmla="*/ 300 h 310"/>
                <a:gd name="T34" fmla="*/ 235 w 547"/>
                <a:gd name="T35" fmla="*/ 284 h 310"/>
                <a:gd name="T36" fmla="*/ 275 w 547"/>
                <a:gd name="T37" fmla="*/ 279 h 310"/>
                <a:gd name="T38" fmla="*/ 293 w 547"/>
                <a:gd name="T39" fmla="*/ 294 h 310"/>
                <a:gd name="T40" fmla="*/ 338 w 547"/>
                <a:gd name="T41" fmla="*/ 286 h 310"/>
                <a:gd name="T42" fmla="*/ 378 w 547"/>
                <a:gd name="T43" fmla="*/ 280 h 310"/>
                <a:gd name="T44" fmla="*/ 399 w 547"/>
                <a:gd name="T45" fmla="*/ 266 h 310"/>
                <a:gd name="T46" fmla="*/ 412 w 547"/>
                <a:gd name="T47" fmla="*/ 252 h 310"/>
                <a:gd name="T48" fmla="*/ 435 w 547"/>
                <a:gd name="T49" fmla="*/ 221 h 310"/>
                <a:gd name="T50" fmla="*/ 450 w 547"/>
                <a:gd name="T51" fmla="*/ 207 h 310"/>
                <a:gd name="T52" fmla="*/ 471 w 547"/>
                <a:gd name="T53" fmla="*/ 198 h 310"/>
                <a:gd name="T54" fmla="*/ 482 w 547"/>
                <a:gd name="T55" fmla="*/ 187 h 310"/>
                <a:gd name="T56" fmla="*/ 497 w 547"/>
                <a:gd name="T57" fmla="*/ 175 h 310"/>
                <a:gd name="T58" fmla="*/ 515 w 547"/>
                <a:gd name="T59" fmla="*/ 176 h 310"/>
                <a:gd name="T60" fmla="*/ 531 w 547"/>
                <a:gd name="T61" fmla="*/ 170 h 310"/>
                <a:gd name="T62" fmla="*/ 541 w 547"/>
                <a:gd name="T63" fmla="*/ 154 h 310"/>
                <a:gd name="T64" fmla="*/ 547 w 547"/>
                <a:gd name="T65" fmla="*/ 135 h 310"/>
                <a:gd name="T66" fmla="*/ 537 w 547"/>
                <a:gd name="T67" fmla="*/ 125 h 310"/>
                <a:gd name="T68" fmla="*/ 527 w 547"/>
                <a:gd name="T69" fmla="*/ 116 h 310"/>
                <a:gd name="T70" fmla="*/ 516 w 547"/>
                <a:gd name="T71" fmla="*/ 84 h 310"/>
                <a:gd name="T72" fmla="*/ 498 w 547"/>
                <a:gd name="T73" fmla="*/ 84 h 310"/>
                <a:gd name="T74" fmla="*/ 481 w 547"/>
                <a:gd name="T75" fmla="*/ 77 h 310"/>
                <a:gd name="T76" fmla="*/ 467 w 547"/>
                <a:gd name="T77" fmla="*/ 67 h 310"/>
                <a:gd name="T78" fmla="*/ 452 w 547"/>
                <a:gd name="T79" fmla="*/ 58 h 310"/>
                <a:gd name="T80" fmla="*/ 428 w 547"/>
                <a:gd name="T81" fmla="*/ 52 h 310"/>
                <a:gd name="T82" fmla="*/ 408 w 547"/>
                <a:gd name="T83" fmla="*/ 50 h 310"/>
                <a:gd name="T84" fmla="*/ 379 w 547"/>
                <a:gd name="T85" fmla="*/ 43 h 310"/>
                <a:gd name="T86" fmla="*/ 348 w 547"/>
                <a:gd name="T87" fmla="*/ 49 h 310"/>
                <a:gd name="T88" fmla="*/ 328 w 547"/>
                <a:gd name="T89" fmla="*/ 44 h 310"/>
                <a:gd name="T90" fmla="*/ 313 w 547"/>
                <a:gd name="T91" fmla="*/ 37 h 310"/>
                <a:gd name="T92" fmla="*/ 287 w 547"/>
                <a:gd name="T93" fmla="*/ 32 h 310"/>
                <a:gd name="T94" fmla="*/ 273 w 547"/>
                <a:gd name="T95" fmla="*/ 25 h 310"/>
                <a:gd name="T96" fmla="*/ 257 w 547"/>
                <a:gd name="T97" fmla="*/ 22 h 310"/>
                <a:gd name="T98" fmla="*/ 235 w 547"/>
                <a:gd name="T99" fmla="*/ 27 h 310"/>
                <a:gd name="T100" fmla="*/ 198 w 547"/>
                <a:gd name="T101" fmla="*/ 27 h 310"/>
                <a:gd name="T102" fmla="*/ 184 w 547"/>
                <a:gd name="T103" fmla="*/ 22 h 310"/>
                <a:gd name="T104" fmla="*/ 169 w 547"/>
                <a:gd name="T105" fmla="*/ 12 h 310"/>
                <a:gd name="T106" fmla="*/ 158 w 547"/>
                <a:gd name="T107" fmla="*/ 1 h 310"/>
                <a:gd name="T108" fmla="*/ 131 w 547"/>
                <a:gd name="T109" fmla="*/ 9 h 310"/>
                <a:gd name="T110" fmla="*/ 114 w 547"/>
                <a:gd name="T111" fmla="*/ 6 h 310"/>
                <a:gd name="T112" fmla="*/ 69 w 547"/>
                <a:gd name="T113" fmla="*/ 16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47" h="310">
                  <a:moveTo>
                    <a:pt x="50" y="18"/>
                  </a:moveTo>
                  <a:lnTo>
                    <a:pt x="49" y="18"/>
                  </a:lnTo>
                  <a:lnTo>
                    <a:pt x="49" y="20"/>
                  </a:lnTo>
                  <a:lnTo>
                    <a:pt x="46" y="20"/>
                  </a:lnTo>
                  <a:lnTo>
                    <a:pt x="44" y="21"/>
                  </a:lnTo>
                  <a:lnTo>
                    <a:pt x="43" y="21"/>
                  </a:lnTo>
                  <a:lnTo>
                    <a:pt x="41" y="22"/>
                  </a:lnTo>
                  <a:lnTo>
                    <a:pt x="37" y="23"/>
                  </a:lnTo>
                  <a:lnTo>
                    <a:pt x="37" y="25"/>
                  </a:lnTo>
                  <a:lnTo>
                    <a:pt x="36" y="25"/>
                  </a:lnTo>
                  <a:lnTo>
                    <a:pt x="31" y="31"/>
                  </a:lnTo>
                  <a:lnTo>
                    <a:pt x="30" y="33"/>
                  </a:lnTo>
                  <a:lnTo>
                    <a:pt x="28" y="33"/>
                  </a:lnTo>
                  <a:lnTo>
                    <a:pt x="27" y="34"/>
                  </a:lnTo>
                  <a:lnTo>
                    <a:pt x="27" y="35"/>
                  </a:lnTo>
                  <a:lnTo>
                    <a:pt x="25" y="35"/>
                  </a:lnTo>
                  <a:lnTo>
                    <a:pt x="25" y="37"/>
                  </a:lnTo>
                  <a:lnTo>
                    <a:pt x="21" y="37"/>
                  </a:lnTo>
                  <a:lnTo>
                    <a:pt x="14" y="40"/>
                  </a:lnTo>
                  <a:lnTo>
                    <a:pt x="8" y="44"/>
                  </a:lnTo>
                  <a:lnTo>
                    <a:pt x="8" y="45"/>
                  </a:lnTo>
                  <a:lnTo>
                    <a:pt x="5" y="47"/>
                  </a:lnTo>
                  <a:lnTo>
                    <a:pt x="4" y="48"/>
                  </a:lnTo>
                  <a:lnTo>
                    <a:pt x="4" y="49"/>
                  </a:lnTo>
                  <a:lnTo>
                    <a:pt x="1" y="49"/>
                  </a:lnTo>
                  <a:lnTo>
                    <a:pt x="1" y="50"/>
                  </a:lnTo>
                  <a:lnTo>
                    <a:pt x="0" y="53"/>
                  </a:lnTo>
                  <a:lnTo>
                    <a:pt x="1" y="56"/>
                  </a:lnTo>
                  <a:lnTo>
                    <a:pt x="2" y="59"/>
                  </a:lnTo>
                  <a:lnTo>
                    <a:pt x="2" y="63"/>
                  </a:lnTo>
                  <a:lnTo>
                    <a:pt x="4" y="64"/>
                  </a:lnTo>
                  <a:lnTo>
                    <a:pt x="4" y="67"/>
                  </a:lnTo>
                  <a:lnTo>
                    <a:pt x="2" y="70"/>
                  </a:lnTo>
                  <a:lnTo>
                    <a:pt x="4" y="72"/>
                  </a:lnTo>
                  <a:lnTo>
                    <a:pt x="8" y="78"/>
                  </a:lnTo>
                  <a:lnTo>
                    <a:pt x="8" y="84"/>
                  </a:lnTo>
                  <a:lnTo>
                    <a:pt x="10" y="84"/>
                  </a:lnTo>
                  <a:lnTo>
                    <a:pt x="13" y="91"/>
                  </a:lnTo>
                  <a:lnTo>
                    <a:pt x="17" y="98"/>
                  </a:lnTo>
                  <a:lnTo>
                    <a:pt x="18" y="99"/>
                  </a:lnTo>
                  <a:lnTo>
                    <a:pt x="18" y="100"/>
                  </a:lnTo>
                  <a:lnTo>
                    <a:pt x="19" y="103"/>
                  </a:lnTo>
                  <a:lnTo>
                    <a:pt x="21" y="104"/>
                  </a:lnTo>
                  <a:lnTo>
                    <a:pt x="24" y="104"/>
                  </a:lnTo>
                  <a:lnTo>
                    <a:pt x="25" y="106"/>
                  </a:lnTo>
                  <a:lnTo>
                    <a:pt x="28" y="107"/>
                  </a:lnTo>
                  <a:lnTo>
                    <a:pt x="28" y="108"/>
                  </a:lnTo>
                  <a:lnTo>
                    <a:pt x="27" y="109"/>
                  </a:lnTo>
                  <a:lnTo>
                    <a:pt x="27" y="117"/>
                  </a:lnTo>
                  <a:lnTo>
                    <a:pt x="28" y="118"/>
                  </a:lnTo>
                  <a:lnTo>
                    <a:pt x="28" y="121"/>
                  </a:lnTo>
                  <a:lnTo>
                    <a:pt x="29" y="124"/>
                  </a:lnTo>
                  <a:lnTo>
                    <a:pt x="30" y="126"/>
                  </a:lnTo>
                  <a:lnTo>
                    <a:pt x="30" y="129"/>
                  </a:lnTo>
                  <a:lnTo>
                    <a:pt x="33" y="132"/>
                  </a:lnTo>
                  <a:lnTo>
                    <a:pt x="33" y="134"/>
                  </a:lnTo>
                  <a:lnTo>
                    <a:pt x="31" y="136"/>
                  </a:lnTo>
                  <a:lnTo>
                    <a:pt x="31" y="141"/>
                  </a:lnTo>
                  <a:lnTo>
                    <a:pt x="32" y="143"/>
                  </a:lnTo>
                  <a:lnTo>
                    <a:pt x="33" y="146"/>
                  </a:lnTo>
                  <a:lnTo>
                    <a:pt x="36" y="149"/>
                  </a:lnTo>
                  <a:lnTo>
                    <a:pt x="38" y="150"/>
                  </a:lnTo>
                  <a:lnTo>
                    <a:pt x="41" y="152"/>
                  </a:lnTo>
                  <a:lnTo>
                    <a:pt x="43" y="155"/>
                  </a:lnTo>
                  <a:lnTo>
                    <a:pt x="45" y="157"/>
                  </a:lnTo>
                  <a:lnTo>
                    <a:pt x="45" y="158"/>
                  </a:lnTo>
                  <a:lnTo>
                    <a:pt x="47" y="158"/>
                  </a:lnTo>
                  <a:lnTo>
                    <a:pt x="48" y="160"/>
                  </a:lnTo>
                  <a:lnTo>
                    <a:pt x="48" y="161"/>
                  </a:lnTo>
                  <a:lnTo>
                    <a:pt x="49" y="163"/>
                  </a:lnTo>
                  <a:lnTo>
                    <a:pt x="49" y="166"/>
                  </a:lnTo>
                  <a:lnTo>
                    <a:pt x="50" y="168"/>
                  </a:lnTo>
                  <a:lnTo>
                    <a:pt x="52" y="166"/>
                  </a:lnTo>
                  <a:lnTo>
                    <a:pt x="53" y="166"/>
                  </a:lnTo>
                  <a:lnTo>
                    <a:pt x="56" y="166"/>
                  </a:lnTo>
                  <a:lnTo>
                    <a:pt x="56" y="170"/>
                  </a:lnTo>
                  <a:lnTo>
                    <a:pt x="58" y="171"/>
                  </a:lnTo>
                  <a:lnTo>
                    <a:pt x="58" y="174"/>
                  </a:lnTo>
                  <a:lnTo>
                    <a:pt x="60" y="176"/>
                  </a:lnTo>
                  <a:lnTo>
                    <a:pt x="61" y="177"/>
                  </a:lnTo>
                  <a:lnTo>
                    <a:pt x="61" y="180"/>
                  </a:lnTo>
                  <a:lnTo>
                    <a:pt x="63" y="180"/>
                  </a:lnTo>
                  <a:lnTo>
                    <a:pt x="63" y="182"/>
                  </a:lnTo>
                  <a:lnTo>
                    <a:pt x="63" y="187"/>
                  </a:lnTo>
                  <a:lnTo>
                    <a:pt x="63" y="189"/>
                  </a:lnTo>
                  <a:lnTo>
                    <a:pt x="63" y="193"/>
                  </a:lnTo>
                  <a:lnTo>
                    <a:pt x="60" y="193"/>
                  </a:lnTo>
                  <a:lnTo>
                    <a:pt x="60" y="198"/>
                  </a:lnTo>
                  <a:lnTo>
                    <a:pt x="61" y="201"/>
                  </a:lnTo>
                  <a:lnTo>
                    <a:pt x="61" y="205"/>
                  </a:lnTo>
                  <a:lnTo>
                    <a:pt x="60" y="205"/>
                  </a:lnTo>
                  <a:lnTo>
                    <a:pt x="60" y="208"/>
                  </a:lnTo>
                  <a:lnTo>
                    <a:pt x="58" y="212"/>
                  </a:lnTo>
                  <a:lnTo>
                    <a:pt x="58" y="213"/>
                  </a:lnTo>
                  <a:lnTo>
                    <a:pt x="57" y="215"/>
                  </a:lnTo>
                  <a:lnTo>
                    <a:pt x="56" y="216"/>
                  </a:lnTo>
                  <a:lnTo>
                    <a:pt x="56" y="219"/>
                  </a:lnTo>
                  <a:lnTo>
                    <a:pt x="58" y="219"/>
                  </a:lnTo>
                  <a:lnTo>
                    <a:pt x="59" y="221"/>
                  </a:lnTo>
                  <a:lnTo>
                    <a:pt x="59" y="224"/>
                  </a:lnTo>
                  <a:lnTo>
                    <a:pt x="58" y="226"/>
                  </a:lnTo>
                  <a:lnTo>
                    <a:pt x="58" y="229"/>
                  </a:lnTo>
                  <a:lnTo>
                    <a:pt x="57" y="232"/>
                  </a:lnTo>
                  <a:lnTo>
                    <a:pt x="57" y="235"/>
                  </a:lnTo>
                  <a:lnTo>
                    <a:pt x="56" y="235"/>
                  </a:lnTo>
                  <a:lnTo>
                    <a:pt x="56" y="239"/>
                  </a:lnTo>
                  <a:lnTo>
                    <a:pt x="90" y="239"/>
                  </a:lnTo>
                  <a:lnTo>
                    <a:pt x="90" y="241"/>
                  </a:lnTo>
                  <a:lnTo>
                    <a:pt x="92" y="242"/>
                  </a:lnTo>
                  <a:lnTo>
                    <a:pt x="102" y="250"/>
                  </a:lnTo>
                  <a:lnTo>
                    <a:pt x="104" y="251"/>
                  </a:lnTo>
                  <a:lnTo>
                    <a:pt x="107" y="252"/>
                  </a:lnTo>
                  <a:lnTo>
                    <a:pt x="119" y="253"/>
                  </a:lnTo>
                  <a:lnTo>
                    <a:pt x="123" y="253"/>
                  </a:lnTo>
                  <a:lnTo>
                    <a:pt x="125" y="255"/>
                  </a:lnTo>
                  <a:lnTo>
                    <a:pt x="131" y="258"/>
                  </a:lnTo>
                  <a:lnTo>
                    <a:pt x="134" y="264"/>
                  </a:lnTo>
                  <a:lnTo>
                    <a:pt x="137" y="264"/>
                  </a:lnTo>
                  <a:lnTo>
                    <a:pt x="142" y="269"/>
                  </a:lnTo>
                  <a:lnTo>
                    <a:pt x="143" y="270"/>
                  </a:lnTo>
                  <a:lnTo>
                    <a:pt x="148" y="274"/>
                  </a:lnTo>
                  <a:lnTo>
                    <a:pt x="152" y="276"/>
                  </a:lnTo>
                  <a:lnTo>
                    <a:pt x="155" y="279"/>
                  </a:lnTo>
                  <a:lnTo>
                    <a:pt x="156" y="281"/>
                  </a:lnTo>
                  <a:lnTo>
                    <a:pt x="162" y="291"/>
                  </a:lnTo>
                  <a:lnTo>
                    <a:pt x="163" y="292"/>
                  </a:lnTo>
                  <a:lnTo>
                    <a:pt x="163" y="294"/>
                  </a:lnTo>
                  <a:lnTo>
                    <a:pt x="165" y="296"/>
                  </a:lnTo>
                  <a:lnTo>
                    <a:pt x="166" y="297"/>
                  </a:lnTo>
                  <a:lnTo>
                    <a:pt x="166" y="299"/>
                  </a:lnTo>
                  <a:lnTo>
                    <a:pt x="168" y="303"/>
                  </a:lnTo>
                  <a:lnTo>
                    <a:pt x="174" y="310"/>
                  </a:lnTo>
                  <a:lnTo>
                    <a:pt x="175" y="308"/>
                  </a:lnTo>
                  <a:lnTo>
                    <a:pt x="176" y="308"/>
                  </a:lnTo>
                  <a:lnTo>
                    <a:pt x="178" y="307"/>
                  </a:lnTo>
                  <a:lnTo>
                    <a:pt x="184" y="300"/>
                  </a:lnTo>
                  <a:lnTo>
                    <a:pt x="186" y="299"/>
                  </a:lnTo>
                  <a:lnTo>
                    <a:pt x="189" y="297"/>
                  </a:lnTo>
                  <a:lnTo>
                    <a:pt x="196" y="298"/>
                  </a:lnTo>
                  <a:lnTo>
                    <a:pt x="209" y="292"/>
                  </a:lnTo>
                  <a:lnTo>
                    <a:pt x="211" y="292"/>
                  </a:lnTo>
                  <a:lnTo>
                    <a:pt x="214" y="292"/>
                  </a:lnTo>
                  <a:lnTo>
                    <a:pt x="217" y="290"/>
                  </a:lnTo>
                  <a:lnTo>
                    <a:pt x="235" y="284"/>
                  </a:lnTo>
                  <a:lnTo>
                    <a:pt x="237" y="283"/>
                  </a:lnTo>
                  <a:lnTo>
                    <a:pt x="245" y="279"/>
                  </a:lnTo>
                  <a:lnTo>
                    <a:pt x="253" y="279"/>
                  </a:lnTo>
                  <a:lnTo>
                    <a:pt x="257" y="276"/>
                  </a:lnTo>
                  <a:lnTo>
                    <a:pt x="265" y="276"/>
                  </a:lnTo>
                  <a:lnTo>
                    <a:pt x="267" y="276"/>
                  </a:lnTo>
                  <a:lnTo>
                    <a:pt x="271" y="276"/>
                  </a:lnTo>
                  <a:lnTo>
                    <a:pt x="275" y="279"/>
                  </a:lnTo>
                  <a:lnTo>
                    <a:pt x="277" y="280"/>
                  </a:lnTo>
                  <a:lnTo>
                    <a:pt x="279" y="281"/>
                  </a:lnTo>
                  <a:lnTo>
                    <a:pt x="282" y="286"/>
                  </a:lnTo>
                  <a:lnTo>
                    <a:pt x="282" y="288"/>
                  </a:lnTo>
                  <a:lnTo>
                    <a:pt x="284" y="292"/>
                  </a:lnTo>
                  <a:lnTo>
                    <a:pt x="287" y="295"/>
                  </a:lnTo>
                  <a:lnTo>
                    <a:pt x="289" y="294"/>
                  </a:lnTo>
                  <a:lnTo>
                    <a:pt x="293" y="294"/>
                  </a:lnTo>
                  <a:lnTo>
                    <a:pt x="298" y="291"/>
                  </a:lnTo>
                  <a:lnTo>
                    <a:pt x="310" y="288"/>
                  </a:lnTo>
                  <a:lnTo>
                    <a:pt x="317" y="288"/>
                  </a:lnTo>
                  <a:lnTo>
                    <a:pt x="319" y="286"/>
                  </a:lnTo>
                  <a:lnTo>
                    <a:pt x="328" y="286"/>
                  </a:lnTo>
                  <a:lnTo>
                    <a:pt x="331" y="285"/>
                  </a:lnTo>
                  <a:lnTo>
                    <a:pt x="337" y="285"/>
                  </a:lnTo>
                  <a:lnTo>
                    <a:pt x="338" y="286"/>
                  </a:lnTo>
                  <a:lnTo>
                    <a:pt x="342" y="287"/>
                  </a:lnTo>
                  <a:lnTo>
                    <a:pt x="346" y="288"/>
                  </a:lnTo>
                  <a:lnTo>
                    <a:pt x="364" y="288"/>
                  </a:lnTo>
                  <a:lnTo>
                    <a:pt x="369" y="283"/>
                  </a:lnTo>
                  <a:lnTo>
                    <a:pt x="372" y="283"/>
                  </a:lnTo>
                  <a:lnTo>
                    <a:pt x="376" y="281"/>
                  </a:lnTo>
                  <a:lnTo>
                    <a:pt x="377" y="280"/>
                  </a:lnTo>
                  <a:lnTo>
                    <a:pt x="378" y="280"/>
                  </a:lnTo>
                  <a:lnTo>
                    <a:pt x="378" y="279"/>
                  </a:lnTo>
                  <a:lnTo>
                    <a:pt x="379" y="276"/>
                  </a:lnTo>
                  <a:lnTo>
                    <a:pt x="386" y="274"/>
                  </a:lnTo>
                  <a:lnTo>
                    <a:pt x="388" y="274"/>
                  </a:lnTo>
                  <a:lnTo>
                    <a:pt x="392" y="270"/>
                  </a:lnTo>
                  <a:lnTo>
                    <a:pt x="393" y="268"/>
                  </a:lnTo>
                  <a:lnTo>
                    <a:pt x="395" y="266"/>
                  </a:lnTo>
                  <a:lnTo>
                    <a:pt x="399" y="266"/>
                  </a:lnTo>
                  <a:lnTo>
                    <a:pt x="401" y="264"/>
                  </a:lnTo>
                  <a:lnTo>
                    <a:pt x="401" y="262"/>
                  </a:lnTo>
                  <a:lnTo>
                    <a:pt x="402" y="260"/>
                  </a:lnTo>
                  <a:lnTo>
                    <a:pt x="405" y="256"/>
                  </a:lnTo>
                  <a:lnTo>
                    <a:pt x="408" y="256"/>
                  </a:lnTo>
                  <a:lnTo>
                    <a:pt x="410" y="255"/>
                  </a:lnTo>
                  <a:lnTo>
                    <a:pt x="412" y="253"/>
                  </a:lnTo>
                  <a:lnTo>
                    <a:pt x="412" y="252"/>
                  </a:lnTo>
                  <a:lnTo>
                    <a:pt x="410" y="252"/>
                  </a:lnTo>
                  <a:lnTo>
                    <a:pt x="410" y="248"/>
                  </a:lnTo>
                  <a:lnTo>
                    <a:pt x="413" y="248"/>
                  </a:lnTo>
                  <a:lnTo>
                    <a:pt x="415" y="244"/>
                  </a:lnTo>
                  <a:lnTo>
                    <a:pt x="417" y="242"/>
                  </a:lnTo>
                  <a:lnTo>
                    <a:pt x="430" y="225"/>
                  </a:lnTo>
                  <a:lnTo>
                    <a:pt x="432" y="225"/>
                  </a:lnTo>
                  <a:lnTo>
                    <a:pt x="435" y="221"/>
                  </a:lnTo>
                  <a:lnTo>
                    <a:pt x="437" y="215"/>
                  </a:lnTo>
                  <a:lnTo>
                    <a:pt x="440" y="215"/>
                  </a:lnTo>
                  <a:lnTo>
                    <a:pt x="442" y="214"/>
                  </a:lnTo>
                  <a:lnTo>
                    <a:pt x="443" y="212"/>
                  </a:lnTo>
                  <a:lnTo>
                    <a:pt x="447" y="209"/>
                  </a:lnTo>
                  <a:lnTo>
                    <a:pt x="448" y="208"/>
                  </a:lnTo>
                  <a:lnTo>
                    <a:pt x="449" y="208"/>
                  </a:lnTo>
                  <a:lnTo>
                    <a:pt x="450" y="207"/>
                  </a:lnTo>
                  <a:lnTo>
                    <a:pt x="452" y="207"/>
                  </a:lnTo>
                  <a:lnTo>
                    <a:pt x="452" y="208"/>
                  </a:lnTo>
                  <a:lnTo>
                    <a:pt x="454" y="207"/>
                  </a:lnTo>
                  <a:lnTo>
                    <a:pt x="459" y="203"/>
                  </a:lnTo>
                  <a:lnTo>
                    <a:pt x="460" y="202"/>
                  </a:lnTo>
                  <a:lnTo>
                    <a:pt x="463" y="201"/>
                  </a:lnTo>
                  <a:lnTo>
                    <a:pt x="464" y="200"/>
                  </a:lnTo>
                  <a:lnTo>
                    <a:pt x="471" y="198"/>
                  </a:lnTo>
                  <a:lnTo>
                    <a:pt x="472" y="198"/>
                  </a:lnTo>
                  <a:lnTo>
                    <a:pt x="476" y="196"/>
                  </a:lnTo>
                  <a:lnTo>
                    <a:pt x="476" y="195"/>
                  </a:lnTo>
                  <a:lnTo>
                    <a:pt x="477" y="193"/>
                  </a:lnTo>
                  <a:lnTo>
                    <a:pt x="477" y="189"/>
                  </a:lnTo>
                  <a:lnTo>
                    <a:pt x="479" y="189"/>
                  </a:lnTo>
                  <a:lnTo>
                    <a:pt x="479" y="188"/>
                  </a:lnTo>
                  <a:lnTo>
                    <a:pt x="482" y="187"/>
                  </a:lnTo>
                  <a:lnTo>
                    <a:pt x="487" y="184"/>
                  </a:lnTo>
                  <a:lnTo>
                    <a:pt x="488" y="182"/>
                  </a:lnTo>
                  <a:lnTo>
                    <a:pt x="491" y="181"/>
                  </a:lnTo>
                  <a:lnTo>
                    <a:pt x="492" y="182"/>
                  </a:lnTo>
                  <a:lnTo>
                    <a:pt x="494" y="182"/>
                  </a:lnTo>
                  <a:lnTo>
                    <a:pt x="495" y="180"/>
                  </a:lnTo>
                  <a:lnTo>
                    <a:pt x="496" y="179"/>
                  </a:lnTo>
                  <a:lnTo>
                    <a:pt x="497" y="175"/>
                  </a:lnTo>
                  <a:lnTo>
                    <a:pt x="501" y="173"/>
                  </a:lnTo>
                  <a:lnTo>
                    <a:pt x="503" y="171"/>
                  </a:lnTo>
                  <a:lnTo>
                    <a:pt x="507" y="173"/>
                  </a:lnTo>
                  <a:lnTo>
                    <a:pt x="507" y="174"/>
                  </a:lnTo>
                  <a:lnTo>
                    <a:pt x="507" y="176"/>
                  </a:lnTo>
                  <a:lnTo>
                    <a:pt x="510" y="177"/>
                  </a:lnTo>
                  <a:lnTo>
                    <a:pt x="514" y="177"/>
                  </a:lnTo>
                  <a:lnTo>
                    <a:pt x="515" y="176"/>
                  </a:lnTo>
                  <a:lnTo>
                    <a:pt x="516" y="175"/>
                  </a:lnTo>
                  <a:lnTo>
                    <a:pt x="518" y="174"/>
                  </a:lnTo>
                  <a:lnTo>
                    <a:pt x="520" y="174"/>
                  </a:lnTo>
                  <a:lnTo>
                    <a:pt x="522" y="173"/>
                  </a:lnTo>
                  <a:lnTo>
                    <a:pt x="524" y="173"/>
                  </a:lnTo>
                  <a:lnTo>
                    <a:pt x="524" y="171"/>
                  </a:lnTo>
                  <a:lnTo>
                    <a:pt x="526" y="170"/>
                  </a:lnTo>
                  <a:lnTo>
                    <a:pt x="531" y="170"/>
                  </a:lnTo>
                  <a:lnTo>
                    <a:pt x="531" y="168"/>
                  </a:lnTo>
                  <a:lnTo>
                    <a:pt x="529" y="166"/>
                  </a:lnTo>
                  <a:lnTo>
                    <a:pt x="530" y="166"/>
                  </a:lnTo>
                  <a:lnTo>
                    <a:pt x="531" y="163"/>
                  </a:lnTo>
                  <a:lnTo>
                    <a:pt x="531" y="161"/>
                  </a:lnTo>
                  <a:lnTo>
                    <a:pt x="532" y="160"/>
                  </a:lnTo>
                  <a:lnTo>
                    <a:pt x="538" y="154"/>
                  </a:lnTo>
                  <a:lnTo>
                    <a:pt x="541" y="154"/>
                  </a:lnTo>
                  <a:lnTo>
                    <a:pt x="541" y="153"/>
                  </a:lnTo>
                  <a:lnTo>
                    <a:pt x="543" y="150"/>
                  </a:lnTo>
                  <a:lnTo>
                    <a:pt x="545" y="150"/>
                  </a:lnTo>
                  <a:lnTo>
                    <a:pt x="545" y="149"/>
                  </a:lnTo>
                  <a:lnTo>
                    <a:pt x="546" y="149"/>
                  </a:lnTo>
                  <a:lnTo>
                    <a:pt x="546" y="144"/>
                  </a:lnTo>
                  <a:lnTo>
                    <a:pt x="547" y="143"/>
                  </a:lnTo>
                  <a:lnTo>
                    <a:pt x="547" y="135"/>
                  </a:lnTo>
                  <a:lnTo>
                    <a:pt x="545" y="134"/>
                  </a:lnTo>
                  <a:lnTo>
                    <a:pt x="545" y="133"/>
                  </a:lnTo>
                  <a:lnTo>
                    <a:pt x="541" y="133"/>
                  </a:lnTo>
                  <a:lnTo>
                    <a:pt x="540" y="127"/>
                  </a:lnTo>
                  <a:lnTo>
                    <a:pt x="539" y="127"/>
                  </a:lnTo>
                  <a:lnTo>
                    <a:pt x="539" y="124"/>
                  </a:lnTo>
                  <a:lnTo>
                    <a:pt x="538" y="124"/>
                  </a:lnTo>
                  <a:lnTo>
                    <a:pt x="537" y="125"/>
                  </a:lnTo>
                  <a:lnTo>
                    <a:pt x="536" y="124"/>
                  </a:lnTo>
                  <a:lnTo>
                    <a:pt x="534" y="124"/>
                  </a:lnTo>
                  <a:lnTo>
                    <a:pt x="534" y="122"/>
                  </a:lnTo>
                  <a:lnTo>
                    <a:pt x="532" y="121"/>
                  </a:lnTo>
                  <a:lnTo>
                    <a:pt x="531" y="120"/>
                  </a:lnTo>
                  <a:lnTo>
                    <a:pt x="527" y="120"/>
                  </a:lnTo>
                  <a:lnTo>
                    <a:pt x="526" y="117"/>
                  </a:lnTo>
                  <a:lnTo>
                    <a:pt x="527" y="116"/>
                  </a:lnTo>
                  <a:lnTo>
                    <a:pt x="526" y="116"/>
                  </a:lnTo>
                  <a:lnTo>
                    <a:pt x="525" y="114"/>
                  </a:lnTo>
                  <a:lnTo>
                    <a:pt x="518" y="114"/>
                  </a:lnTo>
                  <a:lnTo>
                    <a:pt x="516" y="115"/>
                  </a:lnTo>
                  <a:lnTo>
                    <a:pt x="514" y="114"/>
                  </a:lnTo>
                  <a:lnTo>
                    <a:pt x="515" y="92"/>
                  </a:lnTo>
                  <a:lnTo>
                    <a:pt x="516" y="90"/>
                  </a:lnTo>
                  <a:lnTo>
                    <a:pt x="516" y="84"/>
                  </a:lnTo>
                  <a:lnTo>
                    <a:pt x="514" y="84"/>
                  </a:lnTo>
                  <a:lnTo>
                    <a:pt x="514" y="81"/>
                  </a:lnTo>
                  <a:lnTo>
                    <a:pt x="512" y="81"/>
                  </a:lnTo>
                  <a:lnTo>
                    <a:pt x="512" y="82"/>
                  </a:lnTo>
                  <a:lnTo>
                    <a:pt x="510" y="82"/>
                  </a:lnTo>
                  <a:lnTo>
                    <a:pt x="507" y="84"/>
                  </a:lnTo>
                  <a:lnTo>
                    <a:pt x="499" y="84"/>
                  </a:lnTo>
                  <a:lnTo>
                    <a:pt x="498" y="84"/>
                  </a:lnTo>
                  <a:lnTo>
                    <a:pt x="496" y="84"/>
                  </a:lnTo>
                  <a:lnTo>
                    <a:pt x="495" y="84"/>
                  </a:lnTo>
                  <a:lnTo>
                    <a:pt x="492" y="81"/>
                  </a:lnTo>
                  <a:lnTo>
                    <a:pt x="490" y="81"/>
                  </a:lnTo>
                  <a:lnTo>
                    <a:pt x="488" y="78"/>
                  </a:lnTo>
                  <a:lnTo>
                    <a:pt x="485" y="78"/>
                  </a:lnTo>
                  <a:lnTo>
                    <a:pt x="484" y="77"/>
                  </a:lnTo>
                  <a:lnTo>
                    <a:pt x="481" y="77"/>
                  </a:lnTo>
                  <a:lnTo>
                    <a:pt x="479" y="75"/>
                  </a:lnTo>
                  <a:lnTo>
                    <a:pt x="477" y="73"/>
                  </a:lnTo>
                  <a:lnTo>
                    <a:pt x="476" y="73"/>
                  </a:lnTo>
                  <a:lnTo>
                    <a:pt x="475" y="72"/>
                  </a:lnTo>
                  <a:lnTo>
                    <a:pt x="474" y="72"/>
                  </a:lnTo>
                  <a:lnTo>
                    <a:pt x="474" y="70"/>
                  </a:lnTo>
                  <a:lnTo>
                    <a:pt x="470" y="70"/>
                  </a:lnTo>
                  <a:lnTo>
                    <a:pt x="467" y="67"/>
                  </a:lnTo>
                  <a:lnTo>
                    <a:pt x="464" y="66"/>
                  </a:lnTo>
                  <a:lnTo>
                    <a:pt x="461" y="64"/>
                  </a:lnTo>
                  <a:lnTo>
                    <a:pt x="459" y="63"/>
                  </a:lnTo>
                  <a:lnTo>
                    <a:pt x="457" y="61"/>
                  </a:lnTo>
                  <a:lnTo>
                    <a:pt x="456" y="60"/>
                  </a:lnTo>
                  <a:lnTo>
                    <a:pt x="455" y="59"/>
                  </a:lnTo>
                  <a:lnTo>
                    <a:pt x="454" y="59"/>
                  </a:lnTo>
                  <a:lnTo>
                    <a:pt x="452" y="58"/>
                  </a:lnTo>
                  <a:lnTo>
                    <a:pt x="452" y="56"/>
                  </a:lnTo>
                  <a:lnTo>
                    <a:pt x="448" y="54"/>
                  </a:lnTo>
                  <a:lnTo>
                    <a:pt x="447" y="54"/>
                  </a:lnTo>
                  <a:lnTo>
                    <a:pt x="443" y="52"/>
                  </a:lnTo>
                  <a:lnTo>
                    <a:pt x="441" y="52"/>
                  </a:lnTo>
                  <a:lnTo>
                    <a:pt x="441" y="51"/>
                  </a:lnTo>
                  <a:lnTo>
                    <a:pt x="429" y="51"/>
                  </a:lnTo>
                  <a:lnTo>
                    <a:pt x="428" y="52"/>
                  </a:lnTo>
                  <a:lnTo>
                    <a:pt x="427" y="52"/>
                  </a:lnTo>
                  <a:lnTo>
                    <a:pt x="426" y="53"/>
                  </a:lnTo>
                  <a:lnTo>
                    <a:pt x="426" y="54"/>
                  </a:lnTo>
                  <a:lnTo>
                    <a:pt x="413" y="54"/>
                  </a:lnTo>
                  <a:lnTo>
                    <a:pt x="413" y="53"/>
                  </a:lnTo>
                  <a:lnTo>
                    <a:pt x="412" y="52"/>
                  </a:lnTo>
                  <a:lnTo>
                    <a:pt x="409" y="52"/>
                  </a:lnTo>
                  <a:lnTo>
                    <a:pt x="408" y="50"/>
                  </a:lnTo>
                  <a:lnTo>
                    <a:pt x="403" y="47"/>
                  </a:lnTo>
                  <a:lnTo>
                    <a:pt x="402" y="45"/>
                  </a:lnTo>
                  <a:lnTo>
                    <a:pt x="401" y="45"/>
                  </a:lnTo>
                  <a:lnTo>
                    <a:pt x="399" y="45"/>
                  </a:lnTo>
                  <a:lnTo>
                    <a:pt x="397" y="45"/>
                  </a:lnTo>
                  <a:lnTo>
                    <a:pt x="386" y="45"/>
                  </a:lnTo>
                  <a:lnTo>
                    <a:pt x="381" y="43"/>
                  </a:lnTo>
                  <a:lnTo>
                    <a:pt x="379" y="43"/>
                  </a:lnTo>
                  <a:lnTo>
                    <a:pt x="374" y="40"/>
                  </a:lnTo>
                  <a:lnTo>
                    <a:pt x="367" y="40"/>
                  </a:lnTo>
                  <a:lnTo>
                    <a:pt x="362" y="45"/>
                  </a:lnTo>
                  <a:lnTo>
                    <a:pt x="361" y="45"/>
                  </a:lnTo>
                  <a:lnTo>
                    <a:pt x="360" y="45"/>
                  </a:lnTo>
                  <a:lnTo>
                    <a:pt x="355" y="47"/>
                  </a:lnTo>
                  <a:lnTo>
                    <a:pt x="355" y="49"/>
                  </a:lnTo>
                  <a:lnTo>
                    <a:pt x="348" y="49"/>
                  </a:lnTo>
                  <a:lnTo>
                    <a:pt x="345" y="48"/>
                  </a:lnTo>
                  <a:lnTo>
                    <a:pt x="342" y="47"/>
                  </a:lnTo>
                  <a:lnTo>
                    <a:pt x="338" y="47"/>
                  </a:lnTo>
                  <a:lnTo>
                    <a:pt x="337" y="45"/>
                  </a:lnTo>
                  <a:lnTo>
                    <a:pt x="335" y="45"/>
                  </a:lnTo>
                  <a:lnTo>
                    <a:pt x="334" y="45"/>
                  </a:lnTo>
                  <a:lnTo>
                    <a:pt x="332" y="44"/>
                  </a:lnTo>
                  <a:lnTo>
                    <a:pt x="328" y="44"/>
                  </a:lnTo>
                  <a:lnTo>
                    <a:pt x="328" y="43"/>
                  </a:lnTo>
                  <a:lnTo>
                    <a:pt x="326" y="43"/>
                  </a:lnTo>
                  <a:lnTo>
                    <a:pt x="324" y="40"/>
                  </a:lnTo>
                  <a:lnTo>
                    <a:pt x="322" y="39"/>
                  </a:lnTo>
                  <a:lnTo>
                    <a:pt x="319" y="39"/>
                  </a:lnTo>
                  <a:lnTo>
                    <a:pt x="317" y="38"/>
                  </a:lnTo>
                  <a:lnTo>
                    <a:pt x="315" y="38"/>
                  </a:lnTo>
                  <a:lnTo>
                    <a:pt x="313" y="37"/>
                  </a:lnTo>
                  <a:lnTo>
                    <a:pt x="312" y="38"/>
                  </a:lnTo>
                  <a:lnTo>
                    <a:pt x="302" y="36"/>
                  </a:lnTo>
                  <a:lnTo>
                    <a:pt x="298" y="36"/>
                  </a:lnTo>
                  <a:lnTo>
                    <a:pt x="296" y="35"/>
                  </a:lnTo>
                  <a:lnTo>
                    <a:pt x="295" y="35"/>
                  </a:lnTo>
                  <a:lnTo>
                    <a:pt x="289" y="33"/>
                  </a:lnTo>
                  <a:lnTo>
                    <a:pt x="288" y="33"/>
                  </a:lnTo>
                  <a:lnTo>
                    <a:pt x="287" y="32"/>
                  </a:lnTo>
                  <a:lnTo>
                    <a:pt x="284" y="31"/>
                  </a:lnTo>
                  <a:lnTo>
                    <a:pt x="284" y="29"/>
                  </a:lnTo>
                  <a:lnTo>
                    <a:pt x="282" y="29"/>
                  </a:lnTo>
                  <a:lnTo>
                    <a:pt x="280" y="27"/>
                  </a:lnTo>
                  <a:lnTo>
                    <a:pt x="277" y="27"/>
                  </a:lnTo>
                  <a:lnTo>
                    <a:pt x="276" y="26"/>
                  </a:lnTo>
                  <a:lnTo>
                    <a:pt x="275" y="26"/>
                  </a:lnTo>
                  <a:lnTo>
                    <a:pt x="273" y="25"/>
                  </a:lnTo>
                  <a:lnTo>
                    <a:pt x="272" y="25"/>
                  </a:lnTo>
                  <a:lnTo>
                    <a:pt x="271" y="24"/>
                  </a:lnTo>
                  <a:lnTo>
                    <a:pt x="269" y="24"/>
                  </a:lnTo>
                  <a:lnTo>
                    <a:pt x="269" y="23"/>
                  </a:lnTo>
                  <a:lnTo>
                    <a:pt x="265" y="24"/>
                  </a:lnTo>
                  <a:lnTo>
                    <a:pt x="263" y="23"/>
                  </a:lnTo>
                  <a:lnTo>
                    <a:pt x="262" y="23"/>
                  </a:lnTo>
                  <a:lnTo>
                    <a:pt x="257" y="22"/>
                  </a:lnTo>
                  <a:lnTo>
                    <a:pt x="252" y="22"/>
                  </a:lnTo>
                  <a:lnTo>
                    <a:pt x="250" y="23"/>
                  </a:lnTo>
                  <a:lnTo>
                    <a:pt x="250" y="24"/>
                  </a:lnTo>
                  <a:lnTo>
                    <a:pt x="245" y="24"/>
                  </a:lnTo>
                  <a:lnTo>
                    <a:pt x="244" y="25"/>
                  </a:lnTo>
                  <a:lnTo>
                    <a:pt x="242" y="25"/>
                  </a:lnTo>
                  <a:lnTo>
                    <a:pt x="240" y="26"/>
                  </a:lnTo>
                  <a:lnTo>
                    <a:pt x="235" y="27"/>
                  </a:lnTo>
                  <a:lnTo>
                    <a:pt x="233" y="29"/>
                  </a:lnTo>
                  <a:lnTo>
                    <a:pt x="230" y="29"/>
                  </a:lnTo>
                  <a:lnTo>
                    <a:pt x="228" y="29"/>
                  </a:lnTo>
                  <a:lnTo>
                    <a:pt x="223" y="29"/>
                  </a:lnTo>
                  <a:lnTo>
                    <a:pt x="211" y="27"/>
                  </a:lnTo>
                  <a:lnTo>
                    <a:pt x="211" y="26"/>
                  </a:lnTo>
                  <a:lnTo>
                    <a:pt x="209" y="27"/>
                  </a:lnTo>
                  <a:lnTo>
                    <a:pt x="198" y="27"/>
                  </a:lnTo>
                  <a:lnTo>
                    <a:pt x="197" y="26"/>
                  </a:lnTo>
                  <a:lnTo>
                    <a:pt x="194" y="26"/>
                  </a:lnTo>
                  <a:lnTo>
                    <a:pt x="193" y="25"/>
                  </a:lnTo>
                  <a:lnTo>
                    <a:pt x="191" y="26"/>
                  </a:lnTo>
                  <a:lnTo>
                    <a:pt x="190" y="25"/>
                  </a:lnTo>
                  <a:lnTo>
                    <a:pt x="189" y="25"/>
                  </a:lnTo>
                  <a:lnTo>
                    <a:pt x="187" y="24"/>
                  </a:lnTo>
                  <a:lnTo>
                    <a:pt x="184" y="22"/>
                  </a:lnTo>
                  <a:lnTo>
                    <a:pt x="184" y="21"/>
                  </a:lnTo>
                  <a:lnTo>
                    <a:pt x="181" y="18"/>
                  </a:lnTo>
                  <a:lnTo>
                    <a:pt x="179" y="18"/>
                  </a:lnTo>
                  <a:lnTo>
                    <a:pt x="176" y="17"/>
                  </a:lnTo>
                  <a:lnTo>
                    <a:pt x="175" y="16"/>
                  </a:lnTo>
                  <a:lnTo>
                    <a:pt x="173" y="16"/>
                  </a:lnTo>
                  <a:lnTo>
                    <a:pt x="173" y="15"/>
                  </a:lnTo>
                  <a:lnTo>
                    <a:pt x="169" y="12"/>
                  </a:lnTo>
                  <a:lnTo>
                    <a:pt x="168" y="12"/>
                  </a:lnTo>
                  <a:lnTo>
                    <a:pt x="166" y="10"/>
                  </a:lnTo>
                  <a:lnTo>
                    <a:pt x="163" y="8"/>
                  </a:lnTo>
                  <a:lnTo>
                    <a:pt x="161" y="6"/>
                  </a:lnTo>
                  <a:lnTo>
                    <a:pt x="161" y="5"/>
                  </a:lnTo>
                  <a:lnTo>
                    <a:pt x="159" y="3"/>
                  </a:lnTo>
                  <a:lnTo>
                    <a:pt x="158" y="3"/>
                  </a:lnTo>
                  <a:lnTo>
                    <a:pt x="158" y="1"/>
                  </a:lnTo>
                  <a:lnTo>
                    <a:pt x="156" y="0"/>
                  </a:lnTo>
                  <a:lnTo>
                    <a:pt x="147" y="0"/>
                  </a:lnTo>
                  <a:lnTo>
                    <a:pt x="145" y="1"/>
                  </a:lnTo>
                  <a:lnTo>
                    <a:pt x="145" y="3"/>
                  </a:lnTo>
                  <a:lnTo>
                    <a:pt x="137" y="7"/>
                  </a:lnTo>
                  <a:lnTo>
                    <a:pt x="137" y="8"/>
                  </a:lnTo>
                  <a:lnTo>
                    <a:pt x="134" y="9"/>
                  </a:lnTo>
                  <a:lnTo>
                    <a:pt x="131" y="9"/>
                  </a:lnTo>
                  <a:lnTo>
                    <a:pt x="130" y="10"/>
                  </a:lnTo>
                  <a:lnTo>
                    <a:pt x="126" y="10"/>
                  </a:lnTo>
                  <a:lnTo>
                    <a:pt x="125" y="9"/>
                  </a:lnTo>
                  <a:lnTo>
                    <a:pt x="124" y="10"/>
                  </a:lnTo>
                  <a:lnTo>
                    <a:pt x="118" y="9"/>
                  </a:lnTo>
                  <a:lnTo>
                    <a:pt x="118" y="8"/>
                  </a:lnTo>
                  <a:lnTo>
                    <a:pt x="115" y="7"/>
                  </a:lnTo>
                  <a:lnTo>
                    <a:pt x="114" y="6"/>
                  </a:lnTo>
                  <a:lnTo>
                    <a:pt x="113" y="7"/>
                  </a:lnTo>
                  <a:lnTo>
                    <a:pt x="110" y="7"/>
                  </a:lnTo>
                  <a:lnTo>
                    <a:pt x="102" y="6"/>
                  </a:lnTo>
                  <a:lnTo>
                    <a:pt x="93" y="6"/>
                  </a:lnTo>
                  <a:lnTo>
                    <a:pt x="90" y="7"/>
                  </a:lnTo>
                  <a:lnTo>
                    <a:pt x="90" y="8"/>
                  </a:lnTo>
                  <a:lnTo>
                    <a:pt x="73" y="13"/>
                  </a:lnTo>
                  <a:lnTo>
                    <a:pt x="69" y="16"/>
                  </a:lnTo>
                  <a:lnTo>
                    <a:pt x="66" y="16"/>
                  </a:lnTo>
                  <a:lnTo>
                    <a:pt x="58" y="17"/>
                  </a:lnTo>
                  <a:lnTo>
                    <a:pt x="55" y="17"/>
                  </a:lnTo>
                  <a:lnTo>
                    <a:pt x="53" y="18"/>
                  </a:lnTo>
                  <a:lnTo>
                    <a:pt x="50" y="1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60" name="Freeform 6659">
              <a:extLst>
                <a:ext uri="{FF2B5EF4-FFF2-40B4-BE49-F238E27FC236}">
                  <a16:creationId xmlns:a16="http://schemas.microsoft.com/office/drawing/2014/main" id="{0E8DFB2E-F958-4AC7-34C5-E201969476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5" y="3114"/>
              <a:ext cx="198" cy="184"/>
            </a:xfrm>
            <a:custGeom>
              <a:avLst/>
              <a:gdLst>
                <a:gd name="T0" fmla="*/ 393 w 792"/>
                <a:gd name="T1" fmla="*/ 37 h 737"/>
                <a:gd name="T2" fmla="*/ 407 w 792"/>
                <a:gd name="T3" fmla="*/ 60 h 737"/>
                <a:gd name="T4" fmla="*/ 392 w 792"/>
                <a:gd name="T5" fmla="*/ 86 h 737"/>
                <a:gd name="T6" fmla="*/ 364 w 792"/>
                <a:gd name="T7" fmla="*/ 87 h 737"/>
                <a:gd name="T8" fmla="*/ 338 w 792"/>
                <a:gd name="T9" fmla="*/ 109 h 737"/>
                <a:gd name="T10" fmla="*/ 309 w 792"/>
                <a:gd name="T11" fmla="*/ 124 h 737"/>
                <a:gd name="T12" fmla="*/ 273 w 792"/>
                <a:gd name="T13" fmla="*/ 168 h 737"/>
                <a:gd name="T14" fmla="*/ 240 w 792"/>
                <a:gd name="T15" fmla="*/ 192 h 737"/>
                <a:gd name="T16" fmla="*/ 180 w 792"/>
                <a:gd name="T17" fmla="*/ 202 h 737"/>
                <a:gd name="T18" fmla="*/ 128 w 792"/>
                <a:gd name="T19" fmla="*/ 192 h 737"/>
                <a:gd name="T20" fmla="*/ 45 w 792"/>
                <a:gd name="T21" fmla="*/ 216 h 737"/>
                <a:gd name="T22" fmla="*/ 30 w 792"/>
                <a:gd name="T23" fmla="*/ 251 h 737"/>
                <a:gd name="T24" fmla="*/ 19 w 792"/>
                <a:gd name="T25" fmla="*/ 293 h 737"/>
                <a:gd name="T26" fmla="*/ 8 w 792"/>
                <a:gd name="T27" fmla="*/ 329 h 737"/>
                <a:gd name="T28" fmla="*/ 22 w 792"/>
                <a:gd name="T29" fmla="*/ 361 h 737"/>
                <a:gd name="T30" fmla="*/ 51 w 792"/>
                <a:gd name="T31" fmla="*/ 379 h 737"/>
                <a:gd name="T32" fmla="*/ 74 w 792"/>
                <a:gd name="T33" fmla="*/ 407 h 737"/>
                <a:gd name="T34" fmla="*/ 105 w 792"/>
                <a:gd name="T35" fmla="*/ 431 h 737"/>
                <a:gd name="T36" fmla="*/ 129 w 792"/>
                <a:gd name="T37" fmla="*/ 492 h 737"/>
                <a:gd name="T38" fmla="*/ 183 w 792"/>
                <a:gd name="T39" fmla="*/ 486 h 737"/>
                <a:gd name="T40" fmla="*/ 219 w 792"/>
                <a:gd name="T41" fmla="*/ 488 h 737"/>
                <a:gd name="T42" fmla="*/ 258 w 792"/>
                <a:gd name="T43" fmla="*/ 481 h 737"/>
                <a:gd name="T44" fmla="*/ 281 w 792"/>
                <a:gd name="T45" fmla="*/ 514 h 737"/>
                <a:gd name="T46" fmla="*/ 289 w 792"/>
                <a:gd name="T47" fmla="*/ 548 h 737"/>
                <a:gd name="T48" fmla="*/ 306 w 792"/>
                <a:gd name="T49" fmla="*/ 568 h 737"/>
                <a:gd name="T50" fmla="*/ 338 w 792"/>
                <a:gd name="T51" fmla="*/ 583 h 737"/>
                <a:gd name="T52" fmla="*/ 376 w 792"/>
                <a:gd name="T53" fmla="*/ 561 h 737"/>
                <a:gd name="T54" fmla="*/ 399 w 792"/>
                <a:gd name="T55" fmla="*/ 570 h 737"/>
                <a:gd name="T56" fmla="*/ 412 w 792"/>
                <a:gd name="T57" fmla="*/ 592 h 737"/>
                <a:gd name="T58" fmla="*/ 430 w 792"/>
                <a:gd name="T59" fmla="*/ 640 h 737"/>
                <a:gd name="T60" fmla="*/ 425 w 792"/>
                <a:gd name="T61" fmla="*/ 674 h 737"/>
                <a:gd name="T62" fmla="*/ 411 w 792"/>
                <a:gd name="T63" fmla="*/ 698 h 737"/>
                <a:gd name="T64" fmla="*/ 732 w 792"/>
                <a:gd name="T65" fmla="*/ 712 h 737"/>
                <a:gd name="T66" fmla="*/ 740 w 792"/>
                <a:gd name="T67" fmla="*/ 677 h 737"/>
                <a:gd name="T68" fmla="*/ 754 w 792"/>
                <a:gd name="T69" fmla="*/ 643 h 737"/>
                <a:gd name="T70" fmla="*/ 769 w 792"/>
                <a:gd name="T71" fmla="*/ 626 h 737"/>
                <a:gd name="T72" fmla="*/ 768 w 792"/>
                <a:gd name="T73" fmla="*/ 594 h 737"/>
                <a:gd name="T74" fmla="*/ 792 w 792"/>
                <a:gd name="T75" fmla="*/ 588 h 737"/>
                <a:gd name="T76" fmla="*/ 785 w 792"/>
                <a:gd name="T77" fmla="*/ 561 h 737"/>
                <a:gd name="T78" fmla="*/ 780 w 792"/>
                <a:gd name="T79" fmla="*/ 532 h 737"/>
                <a:gd name="T80" fmla="*/ 764 w 792"/>
                <a:gd name="T81" fmla="*/ 498 h 737"/>
                <a:gd name="T82" fmla="*/ 740 w 792"/>
                <a:gd name="T83" fmla="*/ 490 h 737"/>
                <a:gd name="T84" fmla="*/ 724 w 792"/>
                <a:gd name="T85" fmla="*/ 475 h 737"/>
                <a:gd name="T86" fmla="*/ 701 w 792"/>
                <a:gd name="T87" fmla="*/ 459 h 737"/>
                <a:gd name="T88" fmla="*/ 669 w 792"/>
                <a:gd name="T89" fmla="*/ 441 h 737"/>
                <a:gd name="T90" fmla="*/ 656 w 792"/>
                <a:gd name="T91" fmla="*/ 420 h 737"/>
                <a:gd name="T92" fmla="*/ 639 w 792"/>
                <a:gd name="T93" fmla="*/ 405 h 737"/>
                <a:gd name="T94" fmla="*/ 625 w 792"/>
                <a:gd name="T95" fmla="*/ 379 h 737"/>
                <a:gd name="T96" fmla="*/ 606 w 792"/>
                <a:gd name="T97" fmla="*/ 359 h 737"/>
                <a:gd name="T98" fmla="*/ 592 w 792"/>
                <a:gd name="T99" fmla="*/ 340 h 737"/>
                <a:gd name="T100" fmla="*/ 584 w 792"/>
                <a:gd name="T101" fmla="*/ 301 h 737"/>
                <a:gd name="T102" fmla="*/ 574 w 792"/>
                <a:gd name="T103" fmla="*/ 293 h 737"/>
                <a:gd name="T104" fmla="*/ 561 w 792"/>
                <a:gd name="T105" fmla="*/ 269 h 737"/>
                <a:gd name="T106" fmla="*/ 528 w 792"/>
                <a:gd name="T107" fmla="*/ 246 h 737"/>
                <a:gd name="T108" fmla="*/ 518 w 792"/>
                <a:gd name="T109" fmla="*/ 192 h 737"/>
                <a:gd name="T110" fmla="*/ 517 w 792"/>
                <a:gd name="T111" fmla="*/ 148 h 737"/>
                <a:gd name="T112" fmla="*/ 503 w 792"/>
                <a:gd name="T113" fmla="*/ 109 h 737"/>
                <a:gd name="T114" fmla="*/ 489 w 792"/>
                <a:gd name="T115" fmla="*/ 85 h 737"/>
                <a:gd name="T116" fmla="*/ 472 w 792"/>
                <a:gd name="T117" fmla="*/ 62 h 737"/>
                <a:gd name="T118" fmla="*/ 452 w 792"/>
                <a:gd name="T119" fmla="*/ 37 h 737"/>
                <a:gd name="T120" fmla="*/ 425 w 792"/>
                <a:gd name="T121" fmla="*/ 16 h 737"/>
                <a:gd name="T122" fmla="*/ 397 w 792"/>
                <a:gd name="T123" fmla="*/ 5 h 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792" h="737">
                  <a:moveTo>
                    <a:pt x="379" y="2"/>
                  </a:moveTo>
                  <a:lnTo>
                    <a:pt x="377" y="0"/>
                  </a:lnTo>
                  <a:lnTo>
                    <a:pt x="377" y="6"/>
                  </a:lnTo>
                  <a:lnTo>
                    <a:pt x="376" y="8"/>
                  </a:lnTo>
                  <a:lnTo>
                    <a:pt x="375" y="30"/>
                  </a:lnTo>
                  <a:lnTo>
                    <a:pt x="377" y="31"/>
                  </a:lnTo>
                  <a:lnTo>
                    <a:pt x="379" y="30"/>
                  </a:lnTo>
                  <a:lnTo>
                    <a:pt x="386" y="30"/>
                  </a:lnTo>
                  <a:lnTo>
                    <a:pt x="387" y="32"/>
                  </a:lnTo>
                  <a:lnTo>
                    <a:pt x="388" y="32"/>
                  </a:lnTo>
                  <a:lnTo>
                    <a:pt x="387" y="33"/>
                  </a:lnTo>
                  <a:lnTo>
                    <a:pt x="388" y="36"/>
                  </a:lnTo>
                  <a:lnTo>
                    <a:pt x="392" y="36"/>
                  </a:lnTo>
                  <a:lnTo>
                    <a:pt x="393" y="37"/>
                  </a:lnTo>
                  <a:lnTo>
                    <a:pt x="395" y="38"/>
                  </a:lnTo>
                  <a:lnTo>
                    <a:pt x="395" y="40"/>
                  </a:lnTo>
                  <a:lnTo>
                    <a:pt x="397" y="40"/>
                  </a:lnTo>
                  <a:lnTo>
                    <a:pt x="398" y="41"/>
                  </a:lnTo>
                  <a:lnTo>
                    <a:pt x="399" y="40"/>
                  </a:lnTo>
                  <a:lnTo>
                    <a:pt x="400" y="40"/>
                  </a:lnTo>
                  <a:lnTo>
                    <a:pt x="400" y="43"/>
                  </a:lnTo>
                  <a:lnTo>
                    <a:pt x="401" y="43"/>
                  </a:lnTo>
                  <a:lnTo>
                    <a:pt x="402" y="49"/>
                  </a:lnTo>
                  <a:lnTo>
                    <a:pt x="406" y="49"/>
                  </a:lnTo>
                  <a:lnTo>
                    <a:pt x="406" y="50"/>
                  </a:lnTo>
                  <a:lnTo>
                    <a:pt x="408" y="51"/>
                  </a:lnTo>
                  <a:lnTo>
                    <a:pt x="408" y="59"/>
                  </a:lnTo>
                  <a:lnTo>
                    <a:pt x="407" y="60"/>
                  </a:lnTo>
                  <a:lnTo>
                    <a:pt x="407" y="65"/>
                  </a:lnTo>
                  <a:lnTo>
                    <a:pt x="406" y="65"/>
                  </a:lnTo>
                  <a:lnTo>
                    <a:pt x="406" y="66"/>
                  </a:lnTo>
                  <a:lnTo>
                    <a:pt x="404" y="66"/>
                  </a:lnTo>
                  <a:lnTo>
                    <a:pt x="402" y="69"/>
                  </a:lnTo>
                  <a:lnTo>
                    <a:pt x="402" y="70"/>
                  </a:lnTo>
                  <a:lnTo>
                    <a:pt x="399" y="70"/>
                  </a:lnTo>
                  <a:lnTo>
                    <a:pt x="393" y="76"/>
                  </a:lnTo>
                  <a:lnTo>
                    <a:pt x="392" y="77"/>
                  </a:lnTo>
                  <a:lnTo>
                    <a:pt x="392" y="79"/>
                  </a:lnTo>
                  <a:lnTo>
                    <a:pt x="391" y="82"/>
                  </a:lnTo>
                  <a:lnTo>
                    <a:pt x="390" y="82"/>
                  </a:lnTo>
                  <a:lnTo>
                    <a:pt x="392" y="84"/>
                  </a:lnTo>
                  <a:lnTo>
                    <a:pt x="392" y="86"/>
                  </a:lnTo>
                  <a:lnTo>
                    <a:pt x="387" y="86"/>
                  </a:lnTo>
                  <a:lnTo>
                    <a:pt x="385" y="87"/>
                  </a:lnTo>
                  <a:lnTo>
                    <a:pt x="385" y="89"/>
                  </a:lnTo>
                  <a:lnTo>
                    <a:pt x="383" y="89"/>
                  </a:lnTo>
                  <a:lnTo>
                    <a:pt x="381" y="90"/>
                  </a:lnTo>
                  <a:lnTo>
                    <a:pt x="379" y="90"/>
                  </a:lnTo>
                  <a:lnTo>
                    <a:pt x="377" y="91"/>
                  </a:lnTo>
                  <a:lnTo>
                    <a:pt x="376" y="92"/>
                  </a:lnTo>
                  <a:lnTo>
                    <a:pt x="375" y="93"/>
                  </a:lnTo>
                  <a:lnTo>
                    <a:pt x="371" y="93"/>
                  </a:lnTo>
                  <a:lnTo>
                    <a:pt x="368" y="92"/>
                  </a:lnTo>
                  <a:lnTo>
                    <a:pt x="368" y="90"/>
                  </a:lnTo>
                  <a:lnTo>
                    <a:pt x="368" y="89"/>
                  </a:lnTo>
                  <a:lnTo>
                    <a:pt x="364" y="87"/>
                  </a:lnTo>
                  <a:lnTo>
                    <a:pt x="362" y="89"/>
                  </a:lnTo>
                  <a:lnTo>
                    <a:pt x="358" y="91"/>
                  </a:lnTo>
                  <a:lnTo>
                    <a:pt x="357" y="95"/>
                  </a:lnTo>
                  <a:lnTo>
                    <a:pt x="356" y="96"/>
                  </a:lnTo>
                  <a:lnTo>
                    <a:pt x="355" y="98"/>
                  </a:lnTo>
                  <a:lnTo>
                    <a:pt x="353" y="98"/>
                  </a:lnTo>
                  <a:lnTo>
                    <a:pt x="352" y="97"/>
                  </a:lnTo>
                  <a:lnTo>
                    <a:pt x="349" y="98"/>
                  </a:lnTo>
                  <a:lnTo>
                    <a:pt x="348" y="100"/>
                  </a:lnTo>
                  <a:lnTo>
                    <a:pt x="343" y="103"/>
                  </a:lnTo>
                  <a:lnTo>
                    <a:pt x="340" y="104"/>
                  </a:lnTo>
                  <a:lnTo>
                    <a:pt x="340" y="105"/>
                  </a:lnTo>
                  <a:lnTo>
                    <a:pt x="338" y="105"/>
                  </a:lnTo>
                  <a:lnTo>
                    <a:pt x="338" y="109"/>
                  </a:lnTo>
                  <a:lnTo>
                    <a:pt x="337" y="111"/>
                  </a:lnTo>
                  <a:lnTo>
                    <a:pt x="337" y="112"/>
                  </a:lnTo>
                  <a:lnTo>
                    <a:pt x="333" y="114"/>
                  </a:lnTo>
                  <a:lnTo>
                    <a:pt x="332" y="114"/>
                  </a:lnTo>
                  <a:lnTo>
                    <a:pt x="325" y="116"/>
                  </a:lnTo>
                  <a:lnTo>
                    <a:pt x="324" y="117"/>
                  </a:lnTo>
                  <a:lnTo>
                    <a:pt x="321" y="118"/>
                  </a:lnTo>
                  <a:lnTo>
                    <a:pt x="320" y="119"/>
                  </a:lnTo>
                  <a:lnTo>
                    <a:pt x="315" y="123"/>
                  </a:lnTo>
                  <a:lnTo>
                    <a:pt x="313" y="124"/>
                  </a:lnTo>
                  <a:lnTo>
                    <a:pt x="313" y="123"/>
                  </a:lnTo>
                  <a:lnTo>
                    <a:pt x="311" y="123"/>
                  </a:lnTo>
                  <a:lnTo>
                    <a:pt x="310" y="124"/>
                  </a:lnTo>
                  <a:lnTo>
                    <a:pt x="309" y="124"/>
                  </a:lnTo>
                  <a:lnTo>
                    <a:pt x="308" y="125"/>
                  </a:lnTo>
                  <a:lnTo>
                    <a:pt x="304" y="128"/>
                  </a:lnTo>
                  <a:lnTo>
                    <a:pt x="303" y="130"/>
                  </a:lnTo>
                  <a:lnTo>
                    <a:pt x="301" y="131"/>
                  </a:lnTo>
                  <a:lnTo>
                    <a:pt x="298" y="131"/>
                  </a:lnTo>
                  <a:lnTo>
                    <a:pt x="296" y="137"/>
                  </a:lnTo>
                  <a:lnTo>
                    <a:pt x="293" y="141"/>
                  </a:lnTo>
                  <a:lnTo>
                    <a:pt x="291" y="141"/>
                  </a:lnTo>
                  <a:lnTo>
                    <a:pt x="278" y="158"/>
                  </a:lnTo>
                  <a:lnTo>
                    <a:pt x="276" y="160"/>
                  </a:lnTo>
                  <a:lnTo>
                    <a:pt x="274" y="164"/>
                  </a:lnTo>
                  <a:lnTo>
                    <a:pt x="271" y="164"/>
                  </a:lnTo>
                  <a:lnTo>
                    <a:pt x="271" y="168"/>
                  </a:lnTo>
                  <a:lnTo>
                    <a:pt x="273" y="168"/>
                  </a:lnTo>
                  <a:lnTo>
                    <a:pt x="273" y="169"/>
                  </a:lnTo>
                  <a:lnTo>
                    <a:pt x="271" y="171"/>
                  </a:lnTo>
                  <a:lnTo>
                    <a:pt x="269" y="172"/>
                  </a:lnTo>
                  <a:lnTo>
                    <a:pt x="266" y="172"/>
                  </a:lnTo>
                  <a:lnTo>
                    <a:pt x="263" y="176"/>
                  </a:lnTo>
                  <a:lnTo>
                    <a:pt x="262" y="178"/>
                  </a:lnTo>
                  <a:lnTo>
                    <a:pt x="262" y="180"/>
                  </a:lnTo>
                  <a:lnTo>
                    <a:pt x="260" y="182"/>
                  </a:lnTo>
                  <a:lnTo>
                    <a:pt x="256" y="182"/>
                  </a:lnTo>
                  <a:lnTo>
                    <a:pt x="254" y="184"/>
                  </a:lnTo>
                  <a:lnTo>
                    <a:pt x="253" y="186"/>
                  </a:lnTo>
                  <a:lnTo>
                    <a:pt x="249" y="190"/>
                  </a:lnTo>
                  <a:lnTo>
                    <a:pt x="247" y="190"/>
                  </a:lnTo>
                  <a:lnTo>
                    <a:pt x="240" y="192"/>
                  </a:lnTo>
                  <a:lnTo>
                    <a:pt x="239" y="195"/>
                  </a:lnTo>
                  <a:lnTo>
                    <a:pt x="239" y="196"/>
                  </a:lnTo>
                  <a:lnTo>
                    <a:pt x="238" y="196"/>
                  </a:lnTo>
                  <a:lnTo>
                    <a:pt x="237" y="197"/>
                  </a:lnTo>
                  <a:lnTo>
                    <a:pt x="233" y="199"/>
                  </a:lnTo>
                  <a:lnTo>
                    <a:pt x="230" y="199"/>
                  </a:lnTo>
                  <a:lnTo>
                    <a:pt x="225" y="204"/>
                  </a:lnTo>
                  <a:lnTo>
                    <a:pt x="207" y="204"/>
                  </a:lnTo>
                  <a:lnTo>
                    <a:pt x="203" y="203"/>
                  </a:lnTo>
                  <a:lnTo>
                    <a:pt x="199" y="202"/>
                  </a:lnTo>
                  <a:lnTo>
                    <a:pt x="198" y="201"/>
                  </a:lnTo>
                  <a:lnTo>
                    <a:pt x="192" y="201"/>
                  </a:lnTo>
                  <a:lnTo>
                    <a:pt x="189" y="202"/>
                  </a:lnTo>
                  <a:lnTo>
                    <a:pt x="180" y="202"/>
                  </a:lnTo>
                  <a:lnTo>
                    <a:pt x="178" y="204"/>
                  </a:lnTo>
                  <a:lnTo>
                    <a:pt x="171" y="204"/>
                  </a:lnTo>
                  <a:lnTo>
                    <a:pt x="159" y="207"/>
                  </a:lnTo>
                  <a:lnTo>
                    <a:pt x="154" y="210"/>
                  </a:lnTo>
                  <a:lnTo>
                    <a:pt x="150" y="210"/>
                  </a:lnTo>
                  <a:lnTo>
                    <a:pt x="148" y="211"/>
                  </a:lnTo>
                  <a:lnTo>
                    <a:pt x="145" y="208"/>
                  </a:lnTo>
                  <a:lnTo>
                    <a:pt x="143" y="204"/>
                  </a:lnTo>
                  <a:lnTo>
                    <a:pt x="143" y="202"/>
                  </a:lnTo>
                  <a:lnTo>
                    <a:pt x="140" y="197"/>
                  </a:lnTo>
                  <a:lnTo>
                    <a:pt x="138" y="196"/>
                  </a:lnTo>
                  <a:lnTo>
                    <a:pt x="136" y="195"/>
                  </a:lnTo>
                  <a:lnTo>
                    <a:pt x="132" y="192"/>
                  </a:lnTo>
                  <a:lnTo>
                    <a:pt x="128" y="192"/>
                  </a:lnTo>
                  <a:lnTo>
                    <a:pt x="126" y="192"/>
                  </a:lnTo>
                  <a:lnTo>
                    <a:pt x="118" y="192"/>
                  </a:lnTo>
                  <a:lnTo>
                    <a:pt x="114" y="195"/>
                  </a:lnTo>
                  <a:lnTo>
                    <a:pt x="106" y="195"/>
                  </a:lnTo>
                  <a:lnTo>
                    <a:pt x="98" y="199"/>
                  </a:lnTo>
                  <a:lnTo>
                    <a:pt x="96" y="200"/>
                  </a:lnTo>
                  <a:lnTo>
                    <a:pt x="78" y="206"/>
                  </a:lnTo>
                  <a:lnTo>
                    <a:pt x="75" y="208"/>
                  </a:lnTo>
                  <a:lnTo>
                    <a:pt x="72" y="208"/>
                  </a:lnTo>
                  <a:lnTo>
                    <a:pt x="70" y="208"/>
                  </a:lnTo>
                  <a:lnTo>
                    <a:pt x="57" y="214"/>
                  </a:lnTo>
                  <a:lnTo>
                    <a:pt x="50" y="213"/>
                  </a:lnTo>
                  <a:lnTo>
                    <a:pt x="47" y="215"/>
                  </a:lnTo>
                  <a:lnTo>
                    <a:pt x="45" y="216"/>
                  </a:lnTo>
                  <a:lnTo>
                    <a:pt x="39" y="223"/>
                  </a:lnTo>
                  <a:lnTo>
                    <a:pt x="37" y="224"/>
                  </a:lnTo>
                  <a:lnTo>
                    <a:pt x="36" y="224"/>
                  </a:lnTo>
                  <a:lnTo>
                    <a:pt x="35" y="226"/>
                  </a:lnTo>
                  <a:lnTo>
                    <a:pt x="35" y="229"/>
                  </a:lnTo>
                  <a:lnTo>
                    <a:pt x="34" y="231"/>
                  </a:lnTo>
                  <a:lnTo>
                    <a:pt x="34" y="234"/>
                  </a:lnTo>
                  <a:lnTo>
                    <a:pt x="35" y="241"/>
                  </a:lnTo>
                  <a:lnTo>
                    <a:pt x="36" y="242"/>
                  </a:lnTo>
                  <a:lnTo>
                    <a:pt x="37" y="244"/>
                  </a:lnTo>
                  <a:lnTo>
                    <a:pt x="37" y="249"/>
                  </a:lnTo>
                  <a:lnTo>
                    <a:pt x="35" y="250"/>
                  </a:lnTo>
                  <a:lnTo>
                    <a:pt x="34" y="251"/>
                  </a:lnTo>
                  <a:lnTo>
                    <a:pt x="30" y="251"/>
                  </a:lnTo>
                  <a:lnTo>
                    <a:pt x="28" y="253"/>
                  </a:lnTo>
                  <a:lnTo>
                    <a:pt x="27" y="255"/>
                  </a:lnTo>
                  <a:lnTo>
                    <a:pt x="23" y="256"/>
                  </a:lnTo>
                  <a:lnTo>
                    <a:pt x="20" y="258"/>
                  </a:lnTo>
                  <a:lnTo>
                    <a:pt x="20" y="261"/>
                  </a:lnTo>
                  <a:lnTo>
                    <a:pt x="22" y="265"/>
                  </a:lnTo>
                  <a:lnTo>
                    <a:pt x="20" y="267"/>
                  </a:lnTo>
                  <a:lnTo>
                    <a:pt x="20" y="270"/>
                  </a:lnTo>
                  <a:lnTo>
                    <a:pt x="22" y="274"/>
                  </a:lnTo>
                  <a:lnTo>
                    <a:pt x="22" y="276"/>
                  </a:lnTo>
                  <a:lnTo>
                    <a:pt x="20" y="286"/>
                  </a:lnTo>
                  <a:lnTo>
                    <a:pt x="20" y="289"/>
                  </a:lnTo>
                  <a:lnTo>
                    <a:pt x="22" y="290"/>
                  </a:lnTo>
                  <a:lnTo>
                    <a:pt x="19" y="293"/>
                  </a:lnTo>
                  <a:lnTo>
                    <a:pt x="19" y="295"/>
                  </a:lnTo>
                  <a:lnTo>
                    <a:pt x="20" y="297"/>
                  </a:lnTo>
                  <a:lnTo>
                    <a:pt x="20" y="305"/>
                  </a:lnTo>
                  <a:lnTo>
                    <a:pt x="22" y="306"/>
                  </a:lnTo>
                  <a:lnTo>
                    <a:pt x="22" y="309"/>
                  </a:lnTo>
                  <a:lnTo>
                    <a:pt x="20" y="312"/>
                  </a:lnTo>
                  <a:lnTo>
                    <a:pt x="20" y="315"/>
                  </a:lnTo>
                  <a:lnTo>
                    <a:pt x="17" y="323"/>
                  </a:lnTo>
                  <a:lnTo>
                    <a:pt x="14" y="326"/>
                  </a:lnTo>
                  <a:lnTo>
                    <a:pt x="13" y="326"/>
                  </a:lnTo>
                  <a:lnTo>
                    <a:pt x="13" y="327"/>
                  </a:lnTo>
                  <a:lnTo>
                    <a:pt x="12" y="327"/>
                  </a:lnTo>
                  <a:lnTo>
                    <a:pt x="11" y="328"/>
                  </a:lnTo>
                  <a:lnTo>
                    <a:pt x="8" y="329"/>
                  </a:lnTo>
                  <a:lnTo>
                    <a:pt x="6" y="331"/>
                  </a:lnTo>
                  <a:lnTo>
                    <a:pt x="4" y="332"/>
                  </a:lnTo>
                  <a:lnTo>
                    <a:pt x="3" y="333"/>
                  </a:lnTo>
                  <a:lnTo>
                    <a:pt x="1" y="334"/>
                  </a:lnTo>
                  <a:lnTo>
                    <a:pt x="0" y="334"/>
                  </a:lnTo>
                  <a:lnTo>
                    <a:pt x="0" y="336"/>
                  </a:lnTo>
                  <a:lnTo>
                    <a:pt x="2" y="338"/>
                  </a:lnTo>
                  <a:lnTo>
                    <a:pt x="11" y="345"/>
                  </a:lnTo>
                  <a:lnTo>
                    <a:pt x="14" y="348"/>
                  </a:lnTo>
                  <a:lnTo>
                    <a:pt x="15" y="350"/>
                  </a:lnTo>
                  <a:lnTo>
                    <a:pt x="15" y="351"/>
                  </a:lnTo>
                  <a:lnTo>
                    <a:pt x="19" y="358"/>
                  </a:lnTo>
                  <a:lnTo>
                    <a:pt x="22" y="360"/>
                  </a:lnTo>
                  <a:lnTo>
                    <a:pt x="22" y="361"/>
                  </a:lnTo>
                  <a:lnTo>
                    <a:pt x="28" y="363"/>
                  </a:lnTo>
                  <a:lnTo>
                    <a:pt x="29" y="365"/>
                  </a:lnTo>
                  <a:lnTo>
                    <a:pt x="29" y="367"/>
                  </a:lnTo>
                  <a:lnTo>
                    <a:pt x="31" y="368"/>
                  </a:lnTo>
                  <a:lnTo>
                    <a:pt x="36" y="368"/>
                  </a:lnTo>
                  <a:lnTo>
                    <a:pt x="37" y="370"/>
                  </a:lnTo>
                  <a:lnTo>
                    <a:pt x="40" y="371"/>
                  </a:lnTo>
                  <a:lnTo>
                    <a:pt x="40" y="372"/>
                  </a:lnTo>
                  <a:lnTo>
                    <a:pt x="41" y="374"/>
                  </a:lnTo>
                  <a:lnTo>
                    <a:pt x="41" y="376"/>
                  </a:lnTo>
                  <a:lnTo>
                    <a:pt x="45" y="376"/>
                  </a:lnTo>
                  <a:lnTo>
                    <a:pt x="47" y="377"/>
                  </a:lnTo>
                  <a:lnTo>
                    <a:pt x="47" y="378"/>
                  </a:lnTo>
                  <a:lnTo>
                    <a:pt x="51" y="379"/>
                  </a:lnTo>
                  <a:lnTo>
                    <a:pt x="54" y="381"/>
                  </a:lnTo>
                  <a:lnTo>
                    <a:pt x="57" y="383"/>
                  </a:lnTo>
                  <a:lnTo>
                    <a:pt x="58" y="385"/>
                  </a:lnTo>
                  <a:lnTo>
                    <a:pt x="61" y="385"/>
                  </a:lnTo>
                  <a:lnTo>
                    <a:pt x="61" y="386"/>
                  </a:lnTo>
                  <a:lnTo>
                    <a:pt x="61" y="388"/>
                  </a:lnTo>
                  <a:lnTo>
                    <a:pt x="63" y="388"/>
                  </a:lnTo>
                  <a:lnTo>
                    <a:pt x="64" y="389"/>
                  </a:lnTo>
                  <a:lnTo>
                    <a:pt x="67" y="389"/>
                  </a:lnTo>
                  <a:lnTo>
                    <a:pt x="69" y="392"/>
                  </a:lnTo>
                  <a:lnTo>
                    <a:pt x="70" y="394"/>
                  </a:lnTo>
                  <a:lnTo>
                    <a:pt x="73" y="398"/>
                  </a:lnTo>
                  <a:lnTo>
                    <a:pt x="73" y="407"/>
                  </a:lnTo>
                  <a:lnTo>
                    <a:pt x="74" y="407"/>
                  </a:lnTo>
                  <a:lnTo>
                    <a:pt x="75" y="408"/>
                  </a:lnTo>
                  <a:lnTo>
                    <a:pt x="79" y="408"/>
                  </a:lnTo>
                  <a:lnTo>
                    <a:pt x="82" y="409"/>
                  </a:lnTo>
                  <a:lnTo>
                    <a:pt x="82" y="410"/>
                  </a:lnTo>
                  <a:lnTo>
                    <a:pt x="84" y="410"/>
                  </a:lnTo>
                  <a:lnTo>
                    <a:pt x="88" y="413"/>
                  </a:lnTo>
                  <a:lnTo>
                    <a:pt x="91" y="416"/>
                  </a:lnTo>
                  <a:lnTo>
                    <a:pt x="94" y="416"/>
                  </a:lnTo>
                  <a:lnTo>
                    <a:pt x="96" y="418"/>
                  </a:lnTo>
                  <a:lnTo>
                    <a:pt x="96" y="420"/>
                  </a:lnTo>
                  <a:lnTo>
                    <a:pt x="98" y="422"/>
                  </a:lnTo>
                  <a:lnTo>
                    <a:pt x="98" y="425"/>
                  </a:lnTo>
                  <a:lnTo>
                    <a:pt x="102" y="431"/>
                  </a:lnTo>
                  <a:lnTo>
                    <a:pt x="105" y="431"/>
                  </a:lnTo>
                  <a:lnTo>
                    <a:pt x="113" y="438"/>
                  </a:lnTo>
                  <a:lnTo>
                    <a:pt x="116" y="443"/>
                  </a:lnTo>
                  <a:lnTo>
                    <a:pt x="117" y="445"/>
                  </a:lnTo>
                  <a:lnTo>
                    <a:pt x="118" y="448"/>
                  </a:lnTo>
                  <a:lnTo>
                    <a:pt x="121" y="450"/>
                  </a:lnTo>
                  <a:lnTo>
                    <a:pt x="121" y="453"/>
                  </a:lnTo>
                  <a:lnTo>
                    <a:pt x="122" y="457"/>
                  </a:lnTo>
                  <a:lnTo>
                    <a:pt x="122" y="459"/>
                  </a:lnTo>
                  <a:lnTo>
                    <a:pt x="123" y="460"/>
                  </a:lnTo>
                  <a:lnTo>
                    <a:pt x="125" y="464"/>
                  </a:lnTo>
                  <a:lnTo>
                    <a:pt x="128" y="475"/>
                  </a:lnTo>
                  <a:lnTo>
                    <a:pt x="128" y="488"/>
                  </a:lnTo>
                  <a:lnTo>
                    <a:pt x="129" y="490"/>
                  </a:lnTo>
                  <a:lnTo>
                    <a:pt x="129" y="492"/>
                  </a:lnTo>
                  <a:lnTo>
                    <a:pt x="128" y="492"/>
                  </a:lnTo>
                  <a:lnTo>
                    <a:pt x="128" y="493"/>
                  </a:lnTo>
                  <a:lnTo>
                    <a:pt x="130" y="493"/>
                  </a:lnTo>
                  <a:lnTo>
                    <a:pt x="134" y="490"/>
                  </a:lnTo>
                  <a:lnTo>
                    <a:pt x="140" y="489"/>
                  </a:lnTo>
                  <a:lnTo>
                    <a:pt x="143" y="490"/>
                  </a:lnTo>
                  <a:lnTo>
                    <a:pt x="150" y="488"/>
                  </a:lnTo>
                  <a:lnTo>
                    <a:pt x="153" y="488"/>
                  </a:lnTo>
                  <a:lnTo>
                    <a:pt x="159" y="485"/>
                  </a:lnTo>
                  <a:lnTo>
                    <a:pt x="168" y="485"/>
                  </a:lnTo>
                  <a:lnTo>
                    <a:pt x="171" y="484"/>
                  </a:lnTo>
                  <a:lnTo>
                    <a:pt x="171" y="485"/>
                  </a:lnTo>
                  <a:lnTo>
                    <a:pt x="178" y="485"/>
                  </a:lnTo>
                  <a:lnTo>
                    <a:pt x="183" y="486"/>
                  </a:lnTo>
                  <a:lnTo>
                    <a:pt x="183" y="487"/>
                  </a:lnTo>
                  <a:lnTo>
                    <a:pt x="184" y="488"/>
                  </a:lnTo>
                  <a:lnTo>
                    <a:pt x="188" y="488"/>
                  </a:lnTo>
                  <a:lnTo>
                    <a:pt x="189" y="487"/>
                  </a:lnTo>
                  <a:lnTo>
                    <a:pt x="195" y="486"/>
                  </a:lnTo>
                  <a:lnTo>
                    <a:pt x="198" y="486"/>
                  </a:lnTo>
                  <a:lnTo>
                    <a:pt x="199" y="484"/>
                  </a:lnTo>
                  <a:lnTo>
                    <a:pt x="203" y="482"/>
                  </a:lnTo>
                  <a:lnTo>
                    <a:pt x="205" y="482"/>
                  </a:lnTo>
                  <a:lnTo>
                    <a:pt x="206" y="481"/>
                  </a:lnTo>
                  <a:lnTo>
                    <a:pt x="207" y="481"/>
                  </a:lnTo>
                  <a:lnTo>
                    <a:pt x="209" y="482"/>
                  </a:lnTo>
                  <a:lnTo>
                    <a:pt x="214" y="485"/>
                  </a:lnTo>
                  <a:lnTo>
                    <a:pt x="219" y="488"/>
                  </a:lnTo>
                  <a:lnTo>
                    <a:pt x="220" y="489"/>
                  </a:lnTo>
                  <a:lnTo>
                    <a:pt x="222" y="490"/>
                  </a:lnTo>
                  <a:lnTo>
                    <a:pt x="225" y="490"/>
                  </a:lnTo>
                  <a:lnTo>
                    <a:pt x="225" y="489"/>
                  </a:lnTo>
                  <a:lnTo>
                    <a:pt x="230" y="488"/>
                  </a:lnTo>
                  <a:lnTo>
                    <a:pt x="233" y="487"/>
                  </a:lnTo>
                  <a:lnTo>
                    <a:pt x="239" y="487"/>
                  </a:lnTo>
                  <a:lnTo>
                    <a:pt x="240" y="488"/>
                  </a:lnTo>
                  <a:lnTo>
                    <a:pt x="247" y="488"/>
                  </a:lnTo>
                  <a:lnTo>
                    <a:pt x="249" y="486"/>
                  </a:lnTo>
                  <a:lnTo>
                    <a:pt x="251" y="485"/>
                  </a:lnTo>
                  <a:lnTo>
                    <a:pt x="253" y="482"/>
                  </a:lnTo>
                  <a:lnTo>
                    <a:pt x="256" y="482"/>
                  </a:lnTo>
                  <a:lnTo>
                    <a:pt x="258" y="481"/>
                  </a:lnTo>
                  <a:lnTo>
                    <a:pt x="260" y="480"/>
                  </a:lnTo>
                  <a:lnTo>
                    <a:pt x="265" y="487"/>
                  </a:lnTo>
                  <a:lnTo>
                    <a:pt x="276" y="488"/>
                  </a:lnTo>
                  <a:lnTo>
                    <a:pt x="276" y="489"/>
                  </a:lnTo>
                  <a:lnTo>
                    <a:pt x="278" y="492"/>
                  </a:lnTo>
                  <a:lnTo>
                    <a:pt x="277" y="497"/>
                  </a:lnTo>
                  <a:lnTo>
                    <a:pt x="277" y="498"/>
                  </a:lnTo>
                  <a:lnTo>
                    <a:pt x="274" y="501"/>
                  </a:lnTo>
                  <a:lnTo>
                    <a:pt x="274" y="504"/>
                  </a:lnTo>
                  <a:lnTo>
                    <a:pt x="276" y="507"/>
                  </a:lnTo>
                  <a:lnTo>
                    <a:pt x="277" y="508"/>
                  </a:lnTo>
                  <a:lnTo>
                    <a:pt x="280" y="509"/>
                  </a:lnTo>
                  <a:lnTo>
                    <a:pt x="280" y="513"/>
                  </a:lnTo>
                  <a:lnTo>
                    <a:pt x="281" y="514"/>
                  </a:lnTo>
                  <a:lnTo>
                    <a:pt x="285" y="514"/>
                  </a:lnTo>
                  <a:lnTo>
                    <a:pt x="288" y="515"/>
                  </a:lnTo>
                  <a:lnTo>
                    <a:pt x="288" y="517"/>
                  </a:lnTo>
                  <a:lnTo>
                    <a:pt x="287" y="517"/>
                  </a:lnTo>
                  <a:lnTo>
                    <a:pt x="285" y="519"/>
                  </a:lnTo>
                  <a:lnTo>
                    <a:pt x="287" y="523"/>
                  </a:lnTo>
                  <a:lnTo>
                    <a:pt x="293" y="532"/>
                  </a:lnTo>
                  <a:lnTo>
                    <a:pt x="293" y="540"/>
                  </a:lnTo>
                  <a:lnTo>
                    <a:pt x="292" y="541"/>
                  </a:lnTo>
                  <a:lnTo>
                    <a:pt x="291" y="541"/>
                  </a:lnTo>
                  <a:lnTo>
                    <a:pt x="291" y="542"/>
                  </a:lnTo>
                  <a:lnTo>
                    <a:pt x="290" y="543"/>
                  </a:lnTo>
                  <a:lnTo>
                    <a:pt x="288" y="544"/>
                  </a:lnTo>
                  <a:lnTo>
                    <a:pt x="289" y="548"/>
                  </a:lnTo>
                  <a:lnTo>
                    <a:pt x="290" y="550"/>
                  </a:lnTo>
                  <a:lnTo>
                    <a:pt x="290" y="552"/>
                  </a:lnTo>
                  <a:lnTo>
                    <a:pt x="291" y="553"/>
                  </a:lnTo>
                  <a:lnTo>
                    <a:pt x="292" y="553"/>
                  </a:lnTo>
                  <a:lnTo>
                    <a:pt x="293" y="555"/>
                  </a:lnTo>
                  <a:lnTo>
                    <a:pt x="296" y="557"/>
                  </a:lnTo>
                  <a:lnTo>
                    <a:pt x="297" y="559"/>
                  </a:lnTo>
                  <a:lnTo>
                    <a:pt x="296" y="559"/>
                  </a:lnTo>
                  <a:lnTo>
                    <a:pt x="296" y="560"/>
                  </a:lnTo>
                  <a:lnTo>
                    <a:pt x="296" y="566"/>
                  </a:lnTo>
                  <a:lnTo>
                    <a:pt x="297" y="567"/>
                  </a:lnTo>
                  <a:lnTo>
                    <a:pt x="301" y="567"/>
                  </a:lnTo>
                  <a:lnTo>
                    <a:pt x="302" y="568"/>
                  </a:lnTo>
                  <a:lnTo>
                    <a:pt x="306" y="568"/>
                  </a:lnTo>
                  <a:lnTo>
                    <a:pt x="306" y="569"/>
                  </a:lnTo>
                  <a:lnTo>
                    <a:pt x="308" y="570"/>
                  </a:lnTo>
                  <a:lnTo>
                    <a:pt x="310" y="570"/>
                  </a:lnTo>
                  <a:lnTo>
                    <a:pt x="313" y="569"/>
                  </a:lnTo>
                  <a:lnTo>
                    <a:pt x="316" y="569"/>
                  </a:lnTo>
                  <a:lnTo>
                    <a:pt x="316" y="574"/>
                  </a:lnTo>
                  <a:lnTo>
                    <a:pt x="321" y="580"/>
                  </a:lnTo>
                  <a:lnTo>
                    <a:pt x="322" y="580"/>
                  </a:lnTo>
                  <a:lnTo>
                    <a:pt x="325" y="580"/>
                  </a:lnTo>
                  <a:lnTo>
                    <a:pt x="335" y="586"/>
                  </a:lnTo>
                  <a:lnTo>
                    <a:pt x="335" y="588"/>
                  </a:lnTo>
                  <a:lnTo>
                    <a:pt x="337" y="586"/>
                  </a:lnTo>
                  <a:lnTo>
                    <a:pt x="338" y="586"/>
                  </a:lnTo>
                  <a:lnTo>
                    <a:pt x="338" y="583"/>
                  </a:lnTo>
                  <a:lnTo>
                    <a:pt x="346" y="583"/>
                  </a:lnTo>
                  <a:lnTo>
                    <a:pt x="348" y="588"/>
                  </a:lnTo>
                  <a:lnTo>
                    <a:pt x="352" y="586"/>
                  </a:lnTo>
                  <a:lnTo>
                    <a:pt x="357" y="586"/>
                  </a:lnTo>
                  <a:lnTo>
                    <a:pt x="364" y="582"/>
                  </a:lnTo>
                  <a:lnTo>
                    <a:pt x="368" y="579"/>
                  </a:lnTo>
                  <a:lnTo>
                    <a:pt x="368" y="573"/>
                  </a:lnTo>
                  <a:lnTo>
                    <a:pt x="368" y="571"/>
                  </a:lnTo>
                  <a:lnTo>
                    <a:pt x="370" y="571"/>
                  </a:lnTo>
                  <a:lnTo>
                    <a:pt x="370" y="569"/>
                  </a:lnTo>
                  <a:lnTo>
                    <a:pt x="372" y="568"/>
                  </a:lnTo>
                  <a:lnTo>
                    <a:pt x="375" y="567"/>
                  </a:lnTo>
                  <a:lnTo>
                    <a:pt x="375" y="566"/>
                  </a:lnTo>
                  <a:lnTo>
                    <a:pt x="376" y="561"/>
                  </a:lnTo>
                  <a:lnTo>
                    <a:pt x="376" y="560"/>
                  </a:lnTo>
                  <a:lnTo>
                    <a:pt x="377" y="559"/>
                  </a:lnTo>
                  <a:lnTo>
                    <a:pt x="381" y="557"/>
                  </a:lnTo>
                  <a:lnTo>
                    <a:pt x="383" y="556"/>
                  </a:lnTo>
                  <a:lnTo>
                    <a:pt x="385" y="555"/>
                  </a:lnTo>
                  <a:lnTo>
                    <a:pt x="391" y="553"/>
                  </a:lnTo>
                  <a:lnTo>
                    <a:pt x="392" y="553"/>
                  </a:lnTo>
                  <a:lnTo>
                    <a:pt x="392" y="559"/>
                  </a:lnTo>
                  <a:lnTo>
                    <a:pt x="393" y="560"/>
                  </a:lnTo>
                  <a:lnTo>
                    <a:pt x="393" y="561"/>
                  </a:lnTo>
                  <a:lnTo>
                    <a:pt x="395" y="561"/>
                  </a:lnTo>
                  <a:lnTo>
                    <a:pt x="395" y="564"/>
                  </a:lnTo>
                  <a:lnTo>
                    <a:pt x="398" y="569"/>
                  </a:lnTo>
                  <a:lnTo>
                    <a:pt x="399" y="570"/>
                  </a:lnTo>
                  <a:lnTo>
                    <a:pt x="399" y="571"/>
                  </a:lnTo>
                  <a:lnTo>
                    <a:pt x="401" y="572"/>
                  </a:lnTo>
                  <a:lnTo>
                    <a:pt x="402" y="572"/>
                  </a:lnTo>
                  <a:lnTo>
                    <a:pt x="402" y="573"/>
                  </a:lnTo>
                  <a:lnTo>
                    <a:pt x="403" y="573"/>
                  </a:lnTo>
                  <a:lnTo>
                    <a:pt x="404" y="575"/>
                  </a:lnTo>
                  <a:lnTo>
                    <a:pt x="406" y="577"/>
                  </a:lnTo>
                  <a:lnTo>
                    <a:pt x="406" y="578"/>
                  </a:lnTo>
                  <a:lnTo>
                    <a:pt x="406" y="580"/>
                  </a:lnTo>
                  <a:lnTo>
                    <a:pt x="406" y="582"/>
                  </a:lnTo>
                  <a:lnTo>
                    <a:pt x="407" y="583"/>
                  </a:lnTo>
                  <a:lnTo>
                    <a:pt x="407" y="588"/>
                  </a:lnTo>
                  <a:lnTo>
                    <a:pt x="411" y="591"/>
                  </a:lnTo>
                  <a:lnTo>
                    <a:pt x="412" y="592"/>
                  </a:lnTo>
                  <a:lnTo>
                    <a:pt x="414" y="596"/>
                  </a:lnTo>
                  <a:lnTo>
                    <a:pt x="415" y="597"/>
                  </a:lnTo>
                  <a:lnTo>
                    <a:pt x="417" y="600"/>
                  </a:lnTo>
                  <a:lnTo>
                    <a:pt x="417" y="601"/>
                  </a:lnTo>
                  <a:lnTo>
                    <a:pt x="418" y="602"/>
                  </a:lnTo>
                  <a:lnTo>
                    <a:pt x="418" y="608"/>
                  </a:lnTo>
                  <a:lnTo>
                    <a:pt x="419" y="608"/>
                  </a:lnTo>
                  <a:lnTo>
                    <a:pt x="420" y="610"/>
                  </a:lnTo>
                  <a:lnTo>
                    <a:pt x="422" y="611"/>
                  </a:lnTo>
                  <a:lnTo>
                    <a:pt x="422" y="614"/>
                  </a:lnTo>
                  <a:lnTo>
                    <a:pt x="437" y="633"/>
                  </a:lnTo>
                  <a:lnTo>
                    <a:pt x="436" y="633"/>
                  </a:lnTo>
                  <a:lnTo>
                    <a:pt x="434" y="635"/>
                  </a:lnTo>
                  <a:lnTo>
                    <a:pt x="430" y="640"/>
                  </a:lnTo>
                  <a:lnTo>
                    <a:pt x="428" y="643"/>
                  </a:lnTo>
                  <a:lnTo>
                    <a:pt x="426" y="648"/>
                  </a:lnTo>
                  <a:lnTo>
                    <a:pt x="425" y="649"/>
                  </a:lnTo>
                  <a:lnTo>
                    <a:pt x="425" y="650"/>
                  </a:lnTo>
                  <a:lnTo>
                    <a:pt x="426" y="652"/>
                  </a:lnTo>
                  <a:lnTo>
                    <a:pt x="426" y="656"/>
                  </a:lnTo>
                  <a:lnTo>
                    <a:pt x="427" y="658"/>
                  </a:lnTo>
                  <a:lnTo>
                    <a:pt x="426" y="661"/>
                  </a:lnTo>
                  <a:lnTo>
                    <a:pt x="426" y="665"/>
                  </a:lnTo>
                  <a:lnTo>
                    <a:pt x="425" y="666"/>
                  </a:lnTo>
                  <a:lnTo>
                    <a:pt x="425" y="667"/>
                  </a:lnTo>
                  <a:lnTo>
                    <a:pt x="426" y="668"/>
                  </a:lnTo>
                  <a:lnTo>
                    <a:pt x="426" y="670"/>
                  </a:lnTo>
                  <a:lnTo>
                    <a:pt x="425" y="674"/>
                  </a:lnTo>
                  <a:lnTo>
                    <a:pt x="425" y="676"/>
                  </a:lnTo>
                  <a:lnTo>
                    <a:pt x="424" y="676"/>
                  </a:lnTo>
                  <a:lnTo>
                    <a:pt x="424" y="679"/>
                  </a:lnTo>
                  <a:lnTo>
                    <a:pt x="422" y="680"/>
                  </a:lnTo>
                  <a:lnTo>
                    <a:pt x="422" y="681"/>
                  </a:lnTo>
                  <a:lnTo>
                    <a:pt x="419" y="682"/>
                  </a:lnTo>
                  <a:lnTo>
                    <a:pt x="418" y="685"/>
                  </a:lnTo>
                  <a:lnTo>
                    <a:pt x="417" y="687"/>
                  </a:lnTo>
                  <a:lnTo>
                    <a:pt x="417" y="690"/>
                  </a:lnTo>
                  <a:lnTo>
                    <a:pt x="415" y="690"/>
                  </a:lnTo>
                  <a:lnTo>
                    <a:pt x="414" y="693"/>
                  </a:lnTo>
                  <a:lnTo>
                    <a:pt x="413" y="694"/>
                  </a:lnTo>
                  <a:lnTo>
                    <a:pt x="413" y="696"/>
                  </a:lnTo>
                  <a:lnTo>
                    <a:pt x="411" y="698"/>
                  </a:lnTo>
                  <a:lnTo>
                    <a:pt x="411" y="700"/>
                  </a:lnTo>
                  <a:lnTo>
                    <a:pt x="412" y="701"/>
                  </a:lnTo>
                  <a:lnTo>
                    <a:pt x="412" y="704"/>
                  </a:lnTo>
                  <a:lnTo>
                    <a:pt x="414" y="704"/>
                  </a:lnTo>
                  <a:lnTo>
                    <a:pt x="472" y="709"/>
                  </a:lnTo>
                  <a:lnTo>
                    <a:pt x="727" y="737"/>
                  </a:lnTo>
                  <a:lnTo>
                    <a:pt x="727" y="734"/>
                  </a:lnTo>
                  <a:lnTo>
                    <a:pt x="728" y="732"/>
                  </a:lnTo>
                  <a:lnTo>
                    <a:pt x="727" y="729"/>
                  </a:lnTo>
                  <a:lnTo>
                    <a:pt x="727" y="724"/>
                  </a:lnTo>
                  <a:lnTo>
                    <a:pt x="728" y="724"/>
                  </a:lnTo>
                  <a:lnTo>
                    <a:pt x="728" y="717"/>
                  </a:lnTo>
                  <a:lnTo>
                    <a:pt x="731" y="714"/>
                  </a:lnTo>
                  <a:lnTo>
                    <a:pt x="732" y="712"/>
                  </a:lnTo>
                  <a:lnTo>
                    <a:pt x="732" y="708"/>
                  </a:lnTo>
                  <a:lnTo>
                    <a:pt x="733" y="701"/>
                  </a:lnTo>
                  <a:lnTo>
                    <a:pt x="735" y="700"/>
                  </a:lnTo>
                  <a:lnTo>
                    <a:pt x="735" y="697"/>
                  </a:lnTo>
                  <a:lnTo>
                    <a:pt x="733" y="693"/>
                  </a:lnTo>
                  <a:lnTo>
                    <a:pt x="733" y="690"/>
                  </a:lnTo>
                  <a:lnTo>
                    <a:pt x="735" y="689"/>
                  </a:lnTo>
                  <a:lnTo>
                    <a:pt x="735" y="685"/>
                  </a:lnTo>
                  <a:lnTo>
                    <a:pt x="735" y="683"/>
                  </a:lnTo>
                  <a:lnTo>
                    <a:pt x="735" y="682"/>
                  </a:lnTo>
                  <a:lnTo>
                    <a:pt x="736" y="680"/>
                  </a:lnTo>
                  <a:lnTo>
                    <a:pt x="736" y="678"/>
                  </a:lnTo>
                  <a:lnTo>
                    <a:pt x="737" y="678"/>
                  </a:lnTo>
                  <a:lnTo>
                    <a:pt x="740" y="677"/>
                  </a:lnTo>
                  <a:lnTo>
                    <a:pt x="740" y="671"/>
                  </a:lnTo>
                  <a:lnTo>
                    <a:pt x="741" y="670"/>
                  </a:lnTo>
                  <a:lnTo>
                    <a:pt x="742" y="670"/>
                  </a:lnTo>
                  <a:lnTo>
                    <a:pt x="742" y="668"/>
                  </a:lnTo>
                  <a:lnTo>
                    <a:pt x="744" y="667"/>
                  </a:lnTo>
                  <a:lnTo>
                    <a:pt x="744" y="665"/>
                  </a:lnTo>
                  <a:lnTo>
                    <a:pt x="745" y="663"/>
                  </a:lnTo>
                  <a:lnTo>
                    <a:pt x="745" y="655"/>
                  </a:lnTo>
                  <a:lnTo>
                    <a:pt x="746" y="653"/>
                  </a:lnTo>
                  <a:lnTo>
                    <a:pt x="749" y="649"/>
                  </a:lnTo>
                  <a:lnTo>
                    <a:pt x="751" y="648"/>
                  </a:lnTo>
                  <a:lnTo>
                    <a:pt x="752" y="646"/>
                  </a:lnTo>
                  <a:lnTo>
                    <a:pt x="754" y="645"/>
                  </a:lnTo>
                  <a:lnTo>
                    <a:pt x="754" y="643"/>
                  </a:lnTo>
                  <a:lnTo>
                    <a:pt x="756" y="642"/>
                  </a:lnTo>
                  <a:lnTo>
                    <a:pt x="758" y="642"/>
                  </a:lnTo>
                  <a:lnTo>
                    <a:pt x="758" y="641"/>
                  </a:lnTo>
                  <a:lnTo>
                    <a:pt x="762" y="640"/>
                  </a:lnTo>
                  <a:lnTo>
                    <a:pt x="762" y="639"/>
                  </a:lnTo>
                  <a:lnTo>
                    <a:pt x="764" y="638"/>
                  </a:lnTo>
                  <a:lnTo>
                    <a:pt x="764" y="637"/>
                  </a:lnTo>
                  <a:lnTo>
                    <a:pt x="765" y="637"/>
                  </a:lnTo>
                  <a:lnTo>
                    <a:pt x="766" y="635"/>
                  </a:lnTo>
                  <a:lnTo>
                    <a:pt x="766" y="633"/>
                  </a:lnTo>
                  <a:lnTo>
                    <a:pt x="768" y="632"/>
                  </a:lnTo>
                  <a:lnTo>
                    <a:pt x="768" y="628"/>
                  </a:lnTo>
                  <a:lnTo>
                    <a:pt x="769" y="627"/>
                  </a:lnTo>
                  <a:lnTo>
                    <a:pt x="769" y="626"/>
                  </a:lnTo>
                  <a:lnTo>
                    <a:pt x="770" y="621"/>
                  </a:lnTo>
                  <a:lnTo>
                    <a:pt x="770" y="615"/>
                  </a:lnTo>
                  <a:lnTo>
                    <a:pt x="771" y="614"/>
                  </a:lnTo>
                  <a:lnTo>
                    <a:pt x="771" y="613"/>
                  </a:lnTo>
                  <a:lnTo>
                    <a:pt x="772" y="613"/>
                  </a:lnTo>
                  <a:lnTo>
                    <a:pt x="770" y="611"/>
                  </a:lnTo>
                  <a:lnTo>
                    <a:pt x="769" y="611"/>
                  </a:lnTo>
                  <a:lnTo>
                    <a:pt x="766" y="610"/>
                  </a:lnTo>
                  <a:lnTo>
                    <a:pt x="766" y="607"/>
                  </a:lnTo>
                  <a:lnTo>
                    <a:pt x="768" y="601"/>
                  </a:lnTo>
                  <a:lnTo>
                    <a:pt x="766" y="601"/>
                  </a:lnTo>
                  <a:lnTo>
                    <a:pt x="766" y="599"/>
                  </a:lnTo>
                  <a:lnTo>
                    <a:pt x="768" y="597"/>
                  </a:lnTo>
                  <a:lnTo>
                    <a:pt x="768" y="594"/>
                  </a:lnTo>
                  <a:lnTo>
                    <a:pt x="769" y="592"/>
                  </a:lnTo>
                  <a:lnTo>
                    <a:pt x="772" y="592"/>
                  </a:lnTo>
                  <a:lnTo>
                    <a:pt x="774" y="595"/>
                  </a:lnTo>
                  <a:lnTo>
                    <a:pt x="776" y="596"/>
                  </a:lnTo>
                  <a:lnTo>
                    <a:pt x="776" y="595"/>
                  </a:lnTo>
                  <a:lnTo>
                    <a:pt x="783" y="595"/>
                  </a:lnTo>
                  <a:lnTo>
                    <a:pt x="783" y="594"/>
                  </a:lnTo>
                  <a:lnTo>
                    <a:pt x="784" y="594"/>
                  </a:lnTo>
                  <a:lnTo>
                    <a:pt x="785" y="592"/>
                  </a:lnTo>
                  <a:lnTo>
                    <a:pt x="786" y="592"/>
                  </a:lnTo>
                  <a:lnTo>
                    <a:pt x="790" y="591"/>
                  </a:lnTo>
                  <a:lnTo>
                    <a:pt x="790" y="589"/>
                  </a:lnTo>
                  <a:lnTo>
                    <a:pt x="791" y="589"/>
                  </a:lnTo>
                  <a:lnTo>
                    <a:pt x="792" y="588"/>
                  </a:lnTo>
                  <a:lnTo>
                    <a:pt x="792" y="586"/>
                  </a:lnTo>
                  <a:lnTo>
                    <a:pt x="791" y="586"/>
                  </a:lnTo>
                  <a:lnTo>
                    <a:pt x="790" y="584"/>
                  </a:lnTo>
                  <a:lnTo>
                    <a:pt x="790" y="580"/>
                  </a:lnTo>
                  <a:lnTo>
                    <a:pt x="788" y="580"/>
                  </a:lnTo>
                  <a:lnTo>
                    <a:pt x="788" y="579"/>
                  </a:lnTo>
                  <a:lnTo>
                    <a:pt x="790" y="579"/>
                  </a:lnTo>
                  <a:lnTo>
                    <a:pt x="790" y="577"/>
                  </a:lnTo>
                  <a:lnTo>
                    <a:pt x="787" y="574"/>
                  </a:lnTo>
                  <a:lnTo>
                    <a:pt x="787" y="573"/>
                  </a:lnTo>
                  <a:lnTo>
                    <a:pt x="786" y="572"/>
                  </a:lnTo>
                  <a:lnTo>
                    <a:pt x="786" y="564"/>
                  </a:lnTo>
                  <a:lnTo>
                    <a:pt x="785" y="563"/>
                  </a:lnTo>
                  <a:lnTo>
                    <a:pt x="785" y="561"/>
                  </a:lnTo>
                  <a:lnTo>
                    <a:pt x="786" y="561"/>
                  </a:lnTo>
                  <a:lnTo>
                    <a:pt x="786" y="558"/>
                  </a:lnTo>
                  <a:lnTo>
                    <a:pt x="785" y="556"/>
                  </a:lnTo>
                  <a:lnTo>
                    <a:pt x="785" y="551"/>
                  </a:lnTo>
                  <a:lnTo>
                    <a:pt x="786" y="551"/>
                  </a:lnTo>
                  <a:lnTo>
                    <a:pt x="790" y="545"/>
                  </a:lnTo>
                  <a:lnTo>
                    <a:pt x="790" y="539"/>
                  </a:lnTo>
                  <a:lnTo>
                    <a:pt x="788" y="537"/>
                  </a:lnTo>
                  <a:lnTo>
                    <a:pt x="786" y="536"/>
                  </a:lnTo>
                  <a:lnTo>
                    <a:pt x="784" y="536"/>
                  </a:lnTo>
                  <a:lnTo>
                    <a:pt x="784" y="534"/>
                  </a:lnTo>
                  <a:lnTo>
                    <a:pt x="782" y="534"/>
                  </a:lnTo>
                  <a:lnTo>
                    <a:pt x="782" y="533"/>
                  </a:lnTo>
                  <a:lnTo>
                    <a:pt x="780" y="532"/>
                  </a:lnTo>
                  <a:lnTo>
                    <a:pt x="779" y="528"/>
                  </a:lnTo>
                  <a:lnTo>
                    <a:pt x="779" y="525"/>
                  </a:lnTo>
                  <a:lnTo>
                    <a:pt x="776" y="523"/>
                  </a:lnTo>
                  <a:lnTo>
                    <a:pt x="774" y="519"/>
                  </a:lnTo>
                  <a:lnTo>
                    <a:pt x="774" y="509"/>
                  </a:lnTo>
                  <a:lnTo>
                    <a:pt x="772" y="508"/>
                  </a:lnTo>
                  <a:lnTo>
                    <a:pt x="772" y="507"/>
                  </a:lnTo>
                  <a:lnTo>
                    <a:pt x="773" y="503"/>
                  </a:lnTo>
                  <a:lnTo>
                    <a:pt x="772" y="502"/>
                  </a:lnTo>
                  <a:lnTo>
                    <a:pt x="772" y="500"/>
                  </a:lnTo>
                  <a:lnTo>
                    <a:pt x="770" y="500"/>
                  </a:lnTo>
                  <a:lnTo>
                    <a:pt x="770" y="498"/>
                  </a:lnTo>
                  <a:lnTo>
                    <a:pt x="765" y="498"/>
                  </a:lnTo>
                  <a:lnTo>
                    <a:pt x="764" y="498"/>
                  </a:lnTo>
                  <a:lnTo>
                    <a:pt x="762" y="497"/>
                  </a:lnTo>
                  <a:lnTo>
                    <a:pt x="762" y="496"/>
                  </a:lnTo>
                  <a:lnTo>
                    <a:pt x="762" y="495"/>
                  </a:lnTo>
                  <a:lnTo>
                    <a:pt x="758" y="496"/>
                  </a:lnTo>
                  <a:lnTo>
                    <a:pt x="756" y="492"/>
                  </a:lnTo>
                  <a:lnTo>
                    <a:pt x="754" y="492"/>
                  </a:lnTo>
                  <a:lnTo>
                    <a:pt x="754" y="491"/>
                  </a:lnTo>
                  <a:lnTo>
                    <a:pt x="752" y="490"/>
                  </a:lnTo>
                  <a:lnTo>
                    <a:pt x="751" y="490"/>
                  </a:lnTo>
                  <a:lnTo>
                    <a:pt x="749" y="492"/>
                  </a:lnTo>
                  <a:lnTo>
                    <a:pt x="746" y="492"/>
                  </a:lnTo>
                  <a:lnTo>
                    <a:pt x="746" y="491"/>
                  </a:lnTo>
                  <a:lnTo>
                    <a:pt x="744" y="490"/>
                  </a:lnTo>
                  <a:lnTo>
                    <a:pt x="740" y="490"/>
                  </a:lnTo>
                  <a:lnTo>
                    <a:pt x="740" y="489"/>
                  </a:lnTo>
                  <a:lnTo>
                    <a:pt x="737" y="488"/>
                  </a:lnTo>
                  <a:lnTo>
                    <a:pt x="736" y="488"/>
                  </a:lnTo>
                  <a:lnTo>
                    <a:pt x="735" y="487"/>
                  </a:lnTo>
                  <a:lnTo>
                    <a:pt x="735" y="486"/>
                  </a:lnTo>
                  <a:lnTo>
                    <a:pt x="732" y="484"/>
                  </a:lnTo>
                  <a:lnTo>
                    <a:pt x="732" y="482"/>
                  </a:lnTo>
                  <a:lnTo>
                    <a:pt x="733" y="482"/>
                  </a:lnTo>
                  <a:lnTo>
                    <a:pt x="732" y="481"/>
                  </a:lnTo>
                  <a:lnTo>
                    <a:pt x="732" y="480"/>
                  </a:lnTo>
                  <a:lnTo>
                    <a:pt x="730" y="477"/>
                  </a:lnTo>
                  <a:lnTo>
                    <a:pt x="728" y="476"/>
                  </a:lnTo>
                  <a:lnTo>
                    <a:pt x="727" y="475"/>
                  </a:lnTo>
                  <a:lnTo>
                    <a:pt x="724" y="475"/>
                  </a:lnTo>
                  <a:lnTo>
                    <a:pt x="724" y="474"/>
                  </a:lnTo>
                  <a:lnTo>
                    <a:pt x="721" y="471"/>
                  </a:lnTo>
                  <a:lnTo>
                    <a:pt x="720" y="470"/>
                  </a:lnTo>
                  <a:lnTo>
                    <a:pt x="720" y="469"/>
                  </a:lnTo>
                  <a:lnTo>
                    <a:pt x="717" y="468"/>
                  </a:lnTo>
                  <a:lnTo>
                    <a:pt x="716" y="466"/>
                  </a:lnTo>
                  <a:lnTo>
                    <a:pt x="715" y="465"/>
                  </a:lnTo>
                  <a:lnTo>
                    <a:pt x="714" y="464"/>
                  </a:lnTo>
                  <a:lnTo>
                    <a:pt x="713" y="463"/>
                  </a:lnTo>
                  <a:lnTo>
                    <a:pt x="710" y="463"/>
                  </a:lnTo>
                  <a:lnTo>
                    <a:pt x="705" y="461"/>
                  </a:lnTo>
                  <a:lnTo>
                    <a:pt x="703" y="461"/>
                  </a:lnTo>
                  <a:lnTo>
                    <a:pt x="701" y="460"/>
                  </a:lnTo>
                  <a:lnTo>
                    <a:pt x="701" y="459"/>
                  </a:lnTo>
                  <a:lnTo>
                    <a:pt x="698" y="459"/>
                  </a:lnTo>
                  <a:lnTo>
                    <a:pt x="696" y="460"/>
                  </a:lnTo>
                  <a:lnTo>
                    <a:pt x="696" y="461"/>
                  </a:lnTo>
                  <a:lnTo>
                    <a:pt x="692" y="463"/>
                  </a:lnTo>
                  <a:lnTo>
                    <a:pt x="687" y="463"/>
                  </a:lnTo>
                  <a:lnTo>
                    <a:pt x="687" y="462"/>
                  </a:lnTo>
                  <a:lnTo>
                    <a:pt x="682" y="460"/>
                  </a:lnTo>
                  <a:lnTo>
                    <a:pt x="680" y="458"/>
                  </a:lnTo>
                  <a:lnTo>
                    <a:pt x="680" y="457"/>
                  </a:lnTo>
                  <a:lnTo>
                    <a:pt x="677" y="455"/>
                  </a:lnTo>
                  <a:lnTo>
                    <a:pt x="675" y="453"/>
                  </a:lnTo>
                  <a:lnTo>
                    <a:pt x="675" y="449"/>
                  </a:lnTo>
                  <a:lnTo>
                    <a:pt x="670" y="441"/>
                  </a:lnTo>
                  <a:lnTo>
                    <a:pt x="669" y="441"/>
                  </a:lnTo>
                  <a:lnTo>
                    <a:pt x="669" y="440"/>
                  </a:lnTo>
                  <a:lnTo>
                    <a:pt x="669" y="438"/>
                  </a:lnTo>
                  <a:lnTo>
                    <a:pt x="667" y="437"/>
                  </a:lnTo>
                  <a:lnTo>
                    <a:pt x="667" y="436"/>
                  </a:lnTo>
                  <a:lnTo>
                    <a:pt x="665" y="432"/>
                  </a:lnTo>
                  <a:lnTo>
                    <a:pt x="664" y="429"/>
                  </a:lnTo>
                  <a:lnTo>
                    <a:pt x="664" y="427"/>
                  </a:lnTo>
                  <a:lnTo>
                    <a:pt x="663" y="427"/>
                  </a:lnTo>
                  <a:lnTo>
                    <a:pt x="663" y="426"/>
                  </a:lnTo>
                  <a:lnTo>
                    <a:pt x="661" y="425"/>
                  </a:lnTo>
                  <a:lnTo>
                    <a:pt x="661" y="422"/>
                  </a:lnTo>
                  <a:lnTo>
                    <a:pt x="659" y="421"/>
                  </a:lnTo>
                  <a:lnTo>
                    <a:pt x="658" y="421"/>
                  </a:lnTo>
                  <a:lnTo>
                    <a:pt x="656" y="420"/>
                  </a:lnTo>
                  <a:lnTo>
                    <a:pt x="655" y="418"/>
                  </a:lnTo>
                  <a:lnTo>
                    <a:pt x="653" y="416"/>
                  </a:lnTo>
                  <a:lnTo>
                    <a:pt x="650" y="415"/>
                  </a:lnTo>
                  <a:lnTo>
                    <a:pt x="648" y="414"/>
                  </a:lnTo>
                  <a:lnTo>
                    <a:pt x="647" y="414"/>
                  </a:lnTo>
                  <a:lnTo>
                    <a:pt x="646" y="411"/>
                  </a:lnTo>
                  <a:lnTo>
                    <a:pt x="646" y="410"/>
                  </a:lnTo>
                  <a:lnTo>
                    <a:pt x="645" y="410"/>
                  </a:lnTo>
                  <a:lnTo>
                    <a:pt x="645" y="409"/>
                  </a:lnTo>
                  <a:lnTo>
                    <a:pt x="643" y="408"/>
                  </a:lnTo>
                  <a:lnTo>
                    <a:pt x="642" y="408"/>
                  </a:lnTo>
                  <a:lnTo>
                    <a:pt x="642" y="407"/>
                  </a:lnTo>
                  <a:lnTo>
                    <a:pt x="639" y="406"/>
                  </a:lnTo>
                  <a:lnTo>
                    <a:pt x="639" y="405"/>
                  </a:lnTo>
                  <a:lnTo>
                    <a:pt x="638" y="403"/>
                  </a:lnTo>
                  <a:lnTo>
                    <a:pt x="638" y="402"/>
                  </a:lnTo>
                  <a:lnTo>
                    <a:pt x="637" y="400"/>
                  </a:lnTo>
                  <a:lnTo>
                    <a:pt x="637" y="399"/>
                  </a:lnTo>
                  <a:lnTo>
                    <a:pt x="636" y="396"/>
                  </a:lnTo>
                  <a:lnTo>
                    <a:pt x="635" y="394"/>
                  </a:lnTo>
                  <a:lnTo>
                    <a:pt x="634" y="389"/>
                  </a:lnTo>
                  <a:lnTo>
                    <a:pt x="632" y="388"/>
                  </a:lnTo>
                  <a:lnTo>
                    <a:pt x="628" y="383"/>
                  </a:lnTo>
                  <a:lnTo>
                    <a:pt x="628" y="382"/>
                  </a:lnTo>
                  <a:lnTo>
                    <a:pt x="627" y="381"/>
                  </a:lnTo>
                  <a:lnTo>
                    <a:pt x="627" y="380"/>
                  </a:lnTo>
                  <a:lnTo>
                    <a:pt x="625" y="380"/>
                  </a:lnTo>
                  <a:lnTo>
                    <a:pt x="625" y="379"/>
                  </a:lnTo>
                  <a:lnTo>
                    <a:pt x="620" y="374"/>
                  </a:lnTo>
                  <a:lnTo>
                    <a:pt x="620" y="372"/>
                  </a:lnTo>
                  <a:lnTo>
                    <a:pt x="619" y="372"/>
                  </a:lnTo>
                  <a:lnTo>
                    <a:pt x="618" y="372"/>
                  </a:lnTo>
                  <a:lnTo>
                    <a:pt x="614" y="370"/>
                  </a:lnTo>
                  <a:lnTo>
                    <a:pt x="614" y="368"/>
                  </a:lnTo>
                  <a:lnTo>
                    <a:pt x="611" y="367"/>
                  </a:lnTo>
                  <a:lnTo>
                    <a:pt x="609" y="366"/>
                  </a:lnTo>
                  <a:lnTo>
                    <a:pt x="610" y="366"/>
                  </a:lnTo>
                  <a:lnTo>
                    <a:pt x="610" y="365"/>
                  </a:lnTo>
                  <a:lnTo>
                    <a:pt x="609" y="364"/>
                  </a:lnTo>
                  <a:lnTo>
                    <a:pt x="608" y="363"/>
                  </a:lnTo>
                  <a:lnTo>
                    <a:pt x="608" y="361"/>
                  </a:lnTo>
                  <a:lnTo>
                    <a:pt x="606" y="359"/>
                  </a:lnTo>
                  <a:lnTo>
                    <a:pt x="604" y="358"/>
                  </a:lnTo>
                  <a:lnTo>
                    <a:pt x="603" y="358"/>
                  </a:lnTo>
                  <a:lnTo>
                    <a:pt x="601" y="356"/>
                  </a:lnTo>
                  <a:lnTo>
                    <a:pt x="601" y="355"/>
                  </a:lnTo>
                  <a:lnTo>
                    <a:pt x="600" y="354"/>
                  </a:lnTo>
                  <a:lnTo>
                    <a:pt x="600" y="353"/>
                  </a:lnTo>
                  <a:lnTo>
                    <a:pt x="598" y="351"/>
                  </a:lnTo>
                  <a:lnTo>
                    <a:pt x="598" y="350"/>
                  </a:lnTo>
                  <a:lnTo>
                    <a:pt x="598" y="348"/>
                  </a:lnTo>
                  <a:lnTo>
                    <a:pt x="595" y="347"/>
                  </a:lnTo>
                  <a:lnTo>
                    <a:pt x="595" y="345"/>
                  </a:lnTo>
                  <a:lnTo>
                    <a:pt x="594" y="344"/>
                  </a:lnTo>
                  <a:lnTo>
                    <a:pt x="592" y="343"/>
                  </a:lnTo>
                  <a:lnTo>
                    <a:pt x="592" y="340"/>
                  </a:lnTo>
                  <a:lnTo>
                    <a:pt x="590" y="340"/>
                  </a:lnTo>
                  <a:lnTo>
                    <a:pt x="588" y="339"/>
                  </a:lnTo>
                  <a:lnTo>
                    <a:pt x="588" y="337"/>
                  </a:lnTo>
                  <a:lnTo>
                    <a:pt x="587" y="334"/>
                  </a:lnTo>
                  <a:lnTo>
                    <a:pt x="584" y="332"/>
                  </a:lnTo>
                  <a:lnTo>
                    <a:pt x="583" y="329"/>
                  </a:lnTo>
                  <a:lnTo>
                    <a:pt x="582" y="328"/>
                  </a:lnTo>
                  <a:lnTo>
                    <a:pt x="581" y="325"/>
                  </a:lnTo>
                  <a:lnTo>
                    <a:pt x="579" y="323"/>
                  </a:lnTo>
                  <a:lnTo>
                    <a:pt x="579" y="308"/>
                  </a:lnTo>
                  <a:lnTo>
                    <a:pt x="581" y="304"/>
                  </a:lnTo>
                  <a:lnTo>
                    <a:pt x="581" y="303"/>
                  </a:lnTo>
                  <a:lnTo>
                    <a:pt x="582" y="303"/>
                  </a:lnTo>
                  <a:lnTo>
                    <a:pt x="584" y="301"/>
                  </a:lnTo>
                  <a:lnTo>
                    <a:pt x="584" y="295"/>
                  </a:lnTo>
                  <a:lnTo>
                    <a:pt x="583" y="295"/>
                  </a:lnTo>
                  <a:lnTo>
                    <a:pt x="582" y="294"/>
                  </a:lnTo>
                  <a:lnTo>
                    <a:pt x="582" y="297"/>
                  </a:lnTo>
                  <a:lnTo>
                    <a:pt x="580" y="297"/>
                  </a:lnTo>
                  <a:lnTo>
                    <a:pt x="579" y="296"/>
                  </a:lnTo>
                  <a:lnTo>
                    <a:pt x="579" y="295"/>
                  </a:lnTo>
                  <a:lnTo>
                    <a:pt x="580" y="294"/>
                  </a:lnTo>
                  <a:lnTo>
                    <a:pt x="579" y="294"/>
                  </a:lnTo>
                  <a:lnTo>
                    <a:pt x="578" y="295"/>
                  </a:lnTo>
                  <a:lnTo>
                    <a:pt x="577" y="295"/>
                  </a:lnTo>
                  <a:lnTo>
                    <a:pt x="576" y="294"/>
                  </a:lnTo>
                  <a:lnTo>
                    <a:pt x="576" y="293"/>
                  </a:lnTo>
                  <a:lnTo>
                    <a:pt x="574" y="293"/>
                  </a:lnTo>
                  <a:lnTo>
                    <a:pt x="574" y="292"/>
                  </a:lnTo>
                  <a:lnTo>
                    <a:pt x="573" y="292"/>
                  </a:lnTo>
                  <a:lnTo>
                    <a:pt x="573" y="290"/>
                  </a:lnTo>
                  <a:lnTo>
                    <a:pt x="572" y="290"/>
                  </a:lnTo>
                  <a:lnTo>
                    <a:pt x="572" y="292"/>
                  </a:lnTo>
                  <a:lnTo>
                    <a:pt x="571" y="290"/>
                  </a:lnTo>
                  <a:lnTo>
                    <a:pt x="571" y="284"/>
                  </a:lnTo>
                  <a:lnTo>
                    <a:pt x="567" y="282"/>
                  </a:lnTo>
                  <a:lnTo>
                    <a:pt x="567" y="279"/>
                  </a:lnTo>
                  <a:lnTo>
                    <a:pt x="566" y="276"/>
                  </a:lnTo>
                  <a:lnTo>
                    <a:pt x="565" y="276"/>
                  </a:lnTo>
                  <a:lnTo>
                    <a:pt x="562" y="274"/>
                  </a:lnTo>
                  <a:lnTo>
                    <a:pt x="562" y="269"/>
                  </a:lnTo>
                  <a:lnTo>
                    <a:pt x="561" y="269"/>
                  </a:lnTo>
                  <a:lnTo>
                    <a:pt x="559" y="265"/>
                  </a:lnTo>
                  <a:lnTo>
                    <a:pt x="556" y="263"/>
                  </a:lnTo>
                  <a:lnTo>
                    <a:pt x="552" y="259"/>
                  </a:lnTo>
                  <a:lnTo>
                    <a:pt x="551" y="259"/>
                  </a:lnTo>
                  <a:lnTo>
                    <a:pt x="550" y="258"/>
                  </a:lnTo>
                  <a:lnTo>
                    <a:pt x="544" y="255"/>
                  </a:lnTo>
                  <a:lnTo>
                    <a:pt x="543" y="255"/>
                  </a:lnTo>
                  <a:lnTo>
                    <a:pt x="540" y="253"/>
                  </a:lnTo>
                  <a:lnTo>
                    <a:pt x="539" y="253"/>
                  </a:lnTo>
                  <a:lnTo>
                    <a:pt x="532" y="251"/>
                  </a:lnTo>
                  <a:lnTo>
                    <a:pt x="530" y="249"/>
                  </a:lnTo>
                  <a:lnTo>
                    <a:pt x="529" y="248"/>
                  </a:lnTo>
                  <a:lnTo>
                    <a:pt x="529" y="246"/>
                  </a:lnTo>
                  <a:lnTo>
                    <a:pt x="528" y="246"/>
                  </a:lnTo>
                  <a:lnTo>
                    <a:pt x="527" y="243"/>
                  </a:lnTo>
                  <a:lnTo>
                    <a:pt x="527" y="231"/>
                  </a:lnTo>
                  <a:lnTo>
                    <a:pt x="524" y="231"/>
                  </a:lnTo>
                  <a:lnTo>
                    <a:pt x="523" y="230"/>
                  </a:lnTo>
                  <a:lnTo>
                    <a:pt x="523" y="229"/>
                  </a:lnTo>
                  <a:lnTo>
                    <a:pt x="522" y="228"/>
                  </a:lnTo>
                  <a:lnTo>
                    <a:pt x="522" y="226"/>
                  </a:lnTo>
                  <a:lnTo>
                    <a:pt x="521" y="223"/>
                  </a:lnTo>
                  <a:lnTo>
                    <a:pt x="521" y="219"/>
                  </a:lnTo>
                  <a:lnTo>
                    <a:pt x="518" y="216"/>
                  </a:lnTo>
                  <a:lnTo>
                    <a:pt x="518" y="203"/>
                  </a:lnTo>
                  <a:lnTo>
                    <a:pt x="517" y="200"/>
                  </a:lnTo>
                  <a:lnTo>
                    <a:pt x="517" y="195"/>
                  </a:lnTo>
                  <a:lnTo>
                    <a:pt x="518" y="192"/>
                  </a:lnTo>
                  <a:lnTo>
                    <a:pt x="517" y="190"/>
                  </a:lnTo>
                  <a:lnTo>
                    <a:pt x="517" y="178"/>
                  </a:lnTo>
                  <a:lnTo>
                    <a:pt x="516" y="178"/>
                  </a:lnTo>
                  <a:lnTo>
                    <a:pt x="516" y="164"/>
                  </a:lnTo>
                  <a:lnTo>
                    <a:pt x="516" y="162"/>
                  </a:lnTo>
                  <a:lnTo>
                    <a:pt x="516" y="161"/>
                  </a:lnTo>
                  <a:lnTo>
                    <a:pt x="516" y="158"/>
                  </a:lnTo>
                  <a:lnTo>
                    <a:pt x="516" y="157"/>
                  </a:lnTo>
                  <a:lnTo>
                    <a:pt x="516" y="156"/>
                  </a:lnTo>
                  <a:lnTo>
                    <a:pt x="517" y="156"/>
                  </a:lnTo>
                  <a:lnTo>
                    <a:pt x="517" y="155"/>
                  </a:lnTo>
                  <a:lnTo>
                    <a:pt x="516" y="152"/>
                  </a:lnTo>
                  <a:lnTo>
                    <a:pt x="517" y="152"/>
                  </a:lnTo>
                  <a:lnTo>
                    <a:pt x="517" y="148"/>
                  </a:lnTo>
                  <a:lnTo>
                    <a:pt x="516" y="140"/>
                  </a:lnTo>
                  <a:lnTo>
                    <a:pt x="516" y="139"/>
                  </a:lnTo>
                  <a:lnTo>
                    <a:pt x="513" y="128"/>
                  </a:lnTo>
                  <a:lnTo>
                    <a:pt x="513" y="125"/>
                  </a:lnTo>
                  <a:lnTo>
                    <a:pt x="512" y="124"/>
                  </a:lnTo>
                  <a:lnTo>
                    <a:pt x="512" y="121"/>
                  </a:lnTo>
                  <a:lnTo>
                    <a:pt x="511" y="121"/>
                  </a:lnTo>
                  <a:lnTo>
                    <a:pt x="511" y="118"/>
                  </a:lnTo>
                  <a:lnTo>
                    <a:pt x="510" y="118"/>
                  </a:lnTo>
                  <a:lnTo>
                    <a:pt x="509" y="117"/>
                  </a:lnTo>
                  <a:lnTo>
                    <a:pt x="509" y="114"/>
                  </a:lnTo>
                  <a:lnTo>
                    <a:pt x="508" y="113"/>
                  </a:lnTo>
                  <a:lnTo>
                    <a:pt x="505" y="113"/>
                  </a:lnTo>
                  <a:lnTo>
                    <a:pt x="503" y="109"/>
                  </a:lnTo>
                  <a:lnTo>
                    <a:pt x="503" y="107"/>
                  </a:lnTo>
                  <a:lnTo>
                    <a:pt x="502" y="105"/>
                  </a:lnTo>
                  <a:lnTo>
                    <a:pt x="501" y="105"/>
                  </a:lnTo>
                  <a:lnTo>
                    <a:pt x="500" y="103"/>
                  </a:lnTo>
                  <a:lnTo>
                    <a:pt x="499" y="103"/>
                  </a:lnTo>
                  <a:lnTo>
                    <a:pt x="499" y="101"/>
                  </a:lnTo>
                  <a:lnTo>
                    <a:pt x="497" y="101"/>
                  </a:lnTo>
                  <a:lnTo>
                    <a:pt x="496" y="98"/>
                  </a:lnTo>
                  <a:lnTo>
                    <a:pt x="495" y="96"/>
                  </a:lnTo>
                  <a:lnTo>
                    <a:pt x="493" y="91"/>
                  </a:lnTo>
                  <a:lnTo>
                    <a:pt x="490" y="89"/>
                  </a:lnTo>
                  <a:lnTo>
                    <a:pt x="490" y="86"/>
                  </a:lnTo>
                  <a:lnTo>
                    <a:pt x="489" y="86"/>
                  </a:lnTo>
                  <a:lnTo>
                    <a:pt x="489" y="85"/>
                  </a:lnTo>
                  <a:lnTo>
                    <a:pt x="488" y="82"/>
                  </a:lnTo>
                  <a:lnTo>
                    <a:pt x="488" y="80"/>
                  </a:lnTo>
                  <a:lnTo>
                    <a:pt x="486" y="79"/>
                  </a:lnTo>
                  <a:lnTo>
                    <a:pt x="485" y="78"/>
                  </a:lnTo>
                  <a:lnTo>
                    <a:pt x="483" y="77"/>
                  </a:lnTo>
                  <a:lnTo>
                    <a:pt x="483" y="74"/>
                  </a:lnTo>
                  <a:lnTo>
                    <a:pt x="482" y="73"/>
                  </a:lnTo>
                  <a:lnTo>
                    <a:pt x="481" y="71"/>
                  </a:lnTo>
                  <a:lnTo>
                    <a:pt x="477" y="70"/>
                  </a:lnTo>
                  <a:lnTo>
                    <a:pt x="477" y="68"/>
                  </a:lnTo>
                  <a:lnTo>
                    <a:pt x="475" y="66"/>
                  </a:lnTo>
                  <a:lnTo>
                    <a:pt x="473" y="64"/>
                  </a:lnTo>
                  <a:lnTo>
                    <a:pt x="472" y="64"/>
                  </a:lnTo>
                  <a:lnTo>
                    <a:pt x="472" y="62"/>
                  </a:lnTo>
                  <a:lnTo>
                    <a:pt x="469" y="62"/>
                  </a:lnTo>
                  <a:lnTo>
                    <a:pt x="468" y="60"/>
                  </a:lnTo>
                  <a:lnTo>
                    <a:pt x="468" y="59"/>
                  </a:lnTo>
                  <a:lnTo>
                    <a:pt x="466" y="58"/>
                  </a:lnTo>
                  <a:lnTo>
                    <a:pt x="463" y="55"/>
                  </a:lnTo>
                  <a:lnTo>
                    <a:pt x="462" y="52"/>
                  </a:lnTo>
                  <a:lnTo>
                    <a:pt x="461" y="52"/>
                  </a:lnTo>
                  <a:lnTo>
                    <a:pt x="461" y="51"/>
                  </a:lnTo>
                  <a:lnTo>
                    <a:pt x="459" y="51"/>
                  </a:lnTo>
                  <a:lnTo>
                    <a:pt x="458" y="50"/>
                  </a:lnTo>
                  <a:lnTo>
                    <a:pt x="458" y="49"/>
                  </a:lnTo>
                  <a:lnTo>
                    <a:pt x="454" y="43"/>
                  </a:lnTo>
                  <a:lnTo>
                    <a:pt x="452" y="40"/>
                  </a:lnTo>
                  <a:lnTo>
                    <a:pt x="452" y="37"/>
                  </a:lnTo>
                  <a:lnTo>
                    <a:pt x="450" y="36"/>
                  </a:lnTo>
                  <a:lnTo>
                    <a:pt x="450" y="34"/>
                  </a:lnTo>
                  <a:lnTo>
                    <a:pt x="448" y="34"/>
                  </a:lnTo>
                  <a:lnTo>
                    <a:pt x="447" y="33"/>
                  </a:lnTo>
                  <a:lnTo>
                    <a:pt x="447" y="32"/>
                  </a:lnTo>
                  <a:lnTo>
                    <a:pt x="445" y="30"/>
                  </a:lnTo>
                  <a:lnTo>
                    <a:pt x="439" y="27"/>
                  </a:lnTo>
                  <a:lnTo>
                    <a:pt x="436" y="24"/>
                  </a:lnTo>
                  <a:lnTo>
                    <a:pt x="435" y="24"/>
                  </a:lnTo>
                  <a:lnTo>
                    <a:pt x="434" y="22"/>
                  </a:lnTo>
                  <a:lnTo>
                    <a:pt x="430" y="22"/>
                  </a:lnTo>
                  <a:lnTo>
                    <a:pt x="428" y="20"/>
                  </a:lnTo>
                  <a:lnTo>
                    <a:pt x="426" y="19"/>
                  </a:lnTo>
                  <a:lnTo>
                    <a:pt x="425" y="16"/>
                  </a:lnTo>
                  <a:lnTo>
                    <a:pt x="418" y="14"/>
                  </a:lnTo>
                  <a:lnTo>
                    <a:pt x="417" y="14"/>
                  </a:lnTo>
                  <a:lnTo>
                    <a:pt x="414" y="13"/>
                  </a:lnTo>
                  <a:lnTo>
                    <a:pt x="414" y="11"/>
                  </a:lnTo>
                  <a:lnTo>
                    <a:pt x="412" y="11"/>
                  </a:lnTo>
                  <a:lnTo>
                    <a:pt x="412" y="10"/>
                  </a:lnTo>
                  <a:lnTo>
                    <a:pt x="411" y="9"/>
                  </a:lnTo>
                  <a:lnTo>
                    <a:pt x="409" y="9"/>
                  </a:lnTo>
                  <a:lnTo>
                    <a:pt x="408" y="8"/>
                  </a:lnTo>
                  <a:lnTo>
                    <a:pt x="406" y="7"/>
                  </a:lnTo>
                  <a:lnTo>
                    <a:pt x="404" y="6"/>
                  </a:lnTo>
                  <a:lnTo>
                    <a:pt x="400" y="6"/>
                  </a:lnTo>
                  <a:lnTo>
                    <a:pt x="399" y="5"/>
                  </a:lnTo>
                  <a:lnTo>
                    <a:pt x="397" y="5"/>
                  </a:lnTo>
                  <a:lnTo>
                    <a:pt x="397" y="4"/>
                  </a:lnTo>
                  <a:lnTo>
                    <a:pt x="395" y="3"/>
                  </a:lnTo>
                  <a:lnTo>
                    <a:pt x="392" y="3"/>
                  </a:lnTo>
                  <a:lnTo>
                    <a:pt x="390" y="2"/>
                  </a:lnTo>
                  <a:lnTo>
                    <a:pt x="390" y="0"/>
                  </a:lnTo>
                  <a:lnTo>
                    <a:pt x="380" y="0"/>
                  </a:lnTo>
                  <a:lnTo>
                    <a:pt x="379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61" name="Freeform 6660">
              <a:extLst>
                <a:ext uri="{FF2B5EF4-FFF2-40B4-BE49-F238E27FC236}">
                  <a16:creationId xmlns:a16="http://schemas.microsoft.com/office/drawing/2014/main" id="{84B8B958-A984-2472-08F5-DE080F82D2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1" y="3234"/>
              <a:ext cx="178" cy="138"/>
            </a:xfrm>
            <a:custGeom>
              <a:avLst/>
              <a:gdLst>
                <a:gd name="T0" fmla="*/ 353 w 711"/>
                <a:gd name="T1" fmla="*/ 79 h 553"/>
                <a:gd name="T2" fmla="*/ 333 w 711"/>
                <a:gd name="T3" fmla="*/ 106 h 553"/>
                <a:gd name="T4" fmla="*/ 292 w 711"/>
                <a:gd name="T5" fmla="*/ 94 h 553"/>
                <a:gd name="T6" fmla="*/ 272 w 711"/>
                <a:gd name="T7" fmla="*/ 79 h 553"/>
                <a:gd name="T8" fmla="*/ 267 w 711"/>
                <a:gd name="T9" fmla="*/ 61 h 553"/>
                <a:gd name="T10" fmla="*/ 256 w 711"/>
                <a:gd name="T11" fmla="*/ 29 h 553"/>
                <a:gd name="T12" fmla="*/ 234 w 711"/>
                <a:gd name="T13" fmla="*/ 1 h 553"/>
                <a:gd name="T14" fmla="*/ 198 w 711"/>
                <a:gd name="T15" fmla="*/ 10 h 553"/>
                <a:gd name="T16" fmla="*/ 165 w 711"/>
                <a:gd name="T17" fmla="*/ 7 h 553"/>
                <a:gd name="T18" fmla="*/ 119 w 711"/>
                <a:gd name="T19" fmla="*/ 10 h 553"/>
                <a:gd name="T20" fmla="*/ 90 w 711"/>
                <a:gd name="T21" fmla="*/ 60 h 553"/>
                <a:gd name="T22" fmla="*/ 38 w 711"/>
                <a:gd name="T23" fmla="*/ 122 h 553"/>
                <a:gd name="T24" fmla="*/ 15 w 711"/>
                <a:gd name="T25" fmla="*/ 160 h 553"/>
                <a:gd name="T26" fmla="*/ 10 w 711"/>
                <a:gd name="T27" fmla="*/ 236 h 553"/>
                <a:gd name="T28" fmla="*/ 10 w 711"/>
                <a:gd name="T29" fmla="*/ 295 h 553"/>
                <a:gd name="T30" fmla="*/ 0 w 711"/>
                <a:gd name="T31" fmla="*/ 327 h 553"/>
                <a:gd name="T32" fmla="*/ 30 w 711"/>
                <a:gd name="T33" fmla="*/ 292 h 553"/>
                <a:gd name="T34" fmla="*/ 43 w 711"/>
                <a:gd name="T35" fmla="*/ 264 h 553"/>
                <a:gd name="T36" fmla="*/ 79 w 711"/>
                <a:gd name="T37" fmla="*/ 294 h 553"/>
                <a:gd name="T38" fmla="*/ 97 w 711"/>
                <a:gd name="T39" fmla="*/ 322 h 553"/>
                <a:gd name="T40" fmla="*/ 115 w 711"/>
                <a:gd name="T41" fmla="*/ 355 h 553"/>
                <a:gd name="T42" fmla="*/ 161 w 711"/>
                <a:gd name="T43" fmla="*/ 393 h 553"/>
                <a:gd name="T44" fmla="*/ 177 w 711"/>
                <a:gd name="T45" fmla="*/ 383 h 553"/>
                <a:gd name="T46" fmla="*/ 199 w 711"/>
                <a:gd name="T47" fmla="*/ 369 h 553"/>
                <a:gd name="T48" fmla="*/ 218 w 711"/>
                <a:gd name="T49" fmla="*/ 358 h 553"/>
                <a:gd name="T50" fmla="*/ 243 w 711"/>
                <a:gd name="T51" fmla="*/ 337 h 553"/>
                <a:gd name="T52" fmla="*/ 261 w 711"/>
                <a:gd name="T53" fmla="*/ 320 h 553"/>
                <a:gd name="T54" fmla="*/ 274 w 711"/>
                <a:gd name="T55" fmla="*/ 311 h 553"/>
                <a:gd name="T56" fmla="*/ 297 w 711"/>
                <a:gd name="T57" fmla="*/ 311 h 553"/>
                <a:gd name="T58" fmla="*/ 300 w 711"/>
                <a:gd name="T59" fmla="*/ 346 h 553"/>
                <a:gd name="T60" fmla="*/ 284 w 711"/>
                <a:gd name="T61" fmla="*/ 381 h 553"/>
                <a:gd name="T62" fmla="*/ 269 w 711"/>
                <a:gd name="T63" fmla="*/ 397 h 553"/>
                <a:gd name="T64" fmla="*/ 265 w 711"/>
                <a:gd name="T65" fmla="*/ 418 h 553"/>
                <a:gd name="T66" fmla="*/ 270 w 711"/>
                <a:gd name="T67" fmla="*/ 445 h 553"/>
                <a:gd name="T68" fmla="*/ 256 w 711"/>
                <a:gd name="T69" fmla="*/ 502 h 553"/>
                <a:gd name="T70" fmla="*/ 269 w 711"/>
                <a:gd name="T71" fmla="*/ 523 h 553"/>
                <a:gd name="T72" fmla="*/ 292 w 711"/>
                <a:gd name="T73" fmla="*/ 536 h 553"/>
                <a:gd name="T74" fmla="*/ 309 w 711"/>
                <a:gd name="T75" fmla="*/ 548 h 553"/>
                <a:gd name="T76" fmla="*/ 338 w 711"/>
                <a:gd name="T77" fmla="*/ 539 h 553"/>
                <a:gd name="T78" fmla="*/ 377 w 711"/>
                <a:gd name="T79" fmla="*/ 543 h 553"/>
                <a:gd name="T80" fmla="*/ 394 w 711"/>
                <a:gd name="T81" fmla="*/ 547 h 553"/>
                <a:gd name="T82" fmla="*/ 426 w 711"/>
                <a:gd name="T83" fmla="*/ 539 h 553"/>
                <a:gd name="T84" fmla="*/ 448 w 711"/>
                <a:gd name="T85" fmla="*/ 525 h 553"/>
                <a:gd name="T86" fmla="*/ 484 w 711"/>
                <a:gd name="T87" fmla="*/ 523 h 553"/>
                <a:gd name="T88" fmla="*/ 538 w 711"/>
                <a:gd name="T89" fmla="*/ 518 h 553"/>
                <a:gd name="T90" fmla="*/ 559 w 711"/>
                <a:gd name="T91" fmla="*/ 509 h 553"/>
                <a:gd name="T92" fmla="*/ 597 w 711"/>
                <a:gd name="T93" fmla="*/ 504 h 553"/>
                <a:gd name="T94" fmla="*/ 640 w 711"/>
                <a:gd name="T95" fmla="*/ 499 h 553"/>
                <a:gd name="T96" fmla="*/ 664 w 711"/>
                <a:gd name="T97" fmla="*/ 484 h 553"/>
                <a:gd name="T98" fmla="*/ 689 w 711"/>
                <a:gd name="T99" fmla="*/ 466 h 553"/>
                <a:gd name="T100" fmla="*/ 704 w 711"/>
                <a:gd name="T101" fmla="*/ 447 h 553"/>
                <a:gd name="T102" fmla="*/ 708 w 711"/>
                <a:gd name="T103" fmla="*/ 419 h 553"/>
                <a:gd name="T104" fmla="*/ 701 w 711"/>
                <a:gd name="T105" fmla="*/ 379 h 553"/>
                <a:gd name="T106" fmla="*/ 706 w 711"/>
                <a:gd name="T107" fmla="*/ 345 h 553"/>
                <a:gd name="T108" fmla="*/ 698 w 711"/>
                <a:gd name="T109" fmla="*/ 320 h 553"/>
                <a:gd name="T110" fmla="*/ 700 w 711"/>
                <a:gd name="T111" fmla="*/ 285 h 553"/>
                <a:gd name="T112" fmla="*/ 388 w 711"/>
                <a:gd name="T113" fmla="*/ 224 h 553"/>
                <a:gd name="T114" fmla="*/ 398 w 711"/>
                <a:gd name="T115" fmla="*/ 201 h 553"/>
                <a:gd name="T116" fmla="*/ 403 w 711"/>
                <a:gd name="T117" fmla="*/ 178 h 553"/>
                <a:gd name="T118" fmla="*/ 395 w 711"/>
                <a:gd name="T119" fmla="*/ 128 h 553"/>
                <a:gd name="T120" fmla="*/ 382 w 711"/>
                <a:gd name="T121" fmla="*/ 100 h 5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11" h="553">
                  <a:moveTo>
                    <a:pt x="374" y="89"/>
                  </a:moveTo>
                  <a:lnTo>
                    <a:pt x="371" y="84"/>
                  </a:lnTo>
                  <a:lnTo>
                    <a:pt x="371" y="81"/>
                  </a:lnTo>
                  <a:lnTo>
                    <a:pt x="369" y="81"/>
                  </a:lnTo>
                  <a:lnTo>
                    <a:pt x="369" y="80"/>
                  </a:lnTo>
                  <a:lnTo>
                    <a:pt x="368" y="79"/>
                  </a:lnTo>
                  <a:lnTo>
                    <a:pt x="368" y="73"/>
                  </a:lnTo>
                  <a:lnTo>
                    <a:pt x="367" y="73"/>
                  </a:lnTo>
                  <a:lnTo>
                    <a:pt x="361" y="75"/>
                  </a:lnTo>
                  <a:lnTo>
                    <a:pt x="359" y="76"/>
                  </a:lnTo>
                  <a:lnTo>
                    <a:pt x="357" y="77"/>
                  </a:lnTo>
                  <a:lnTo>
                    <a:pt x="353" y="79"/>
                  </a:lnTo>
                  <a:lnTo>
                    <a:pt x="352" y="80"/>
                  </a:lnTo>
                  <a:lnTo>
                    <a:pt x="352" y="81"/>
                  </a:lnTo>
                  <a:lnTo>
                    <a:pt x="351" y="86"/>
                  </a:lnTo>
                  <a:lnTo>
                    <a:pt x="351" y="87"/>
                  </a:lnTo>
                  <a:lnTo>
                    <a:pt x="348" y="88"/>
                  </a:lnTo>
                  <a:lnTo>
                    <a:pt x="346" y="89"/>
                  </a:lnTo>
                  <a:lnTo>
                    <a:pt x="346" y="91"/>
                  </a:lnTo>
                  <a:lnTo>
                    <a:pt x="344" y="91"/>
                  </a:lnTo>
                  <a:lnTo>
                    <a:pt x="344" y="93"/>
                  </a:lnTo>
                  <a:lnTo>
                    <a:pt x="344" y="99"/>
                  </a:lnTo>
                  <a:lnTo>
                    <a:pt x="340" y="102"/>
                  </a:lnTo>
                  <a:lnTo>
                    <a:pt x="333" y="106"/>
                  </a:lnTo>
                  <a:lnTo>
                    <a:pt x="328" y="106"/>
                  </a:lnTo>
                  <a:lnTo>
                    <a:pt x="324" y="108"/>
                  </a:lnTo>
                  <a:lnTo>
                    <a:pt x="322" y="103"/>
                  </a:lnTo>
                  <a:lnTo>
                    <a:pt x="314" y="103"/>
                  </a:lnTo>
                  <a:lnTo>
                    <a:pt x="314" y="106"/>
                  </a:lnTo>
                  <a:lnTo>
                    <a:pt x="313" y="106"/>
                  </a:lnTo>
                  <a:lnTo>
                    <a:pt x="311" y="108"/>
                  </a:lnTo>
                  <a:lnTo>
                    <a:pt x="311" y="106"/>
                  </a:lnTo>
                  <a:lnTo>
                    <a:pt x="301" y="100"/>
                  </a:lnTo>
                  <a:lnTo>
                    <a:pt x="298" y="100"/>
                  </a:lnTo>
                  <a:lnTo>
                    <a:pt x="297" y="100"/>
                  </a:lnTo>
                  <a:lnTo>
                    <a:pt x="292" y="94"/>
                  </a:lnTo>
                  <a:lnTo>
                    <a:pt x="292" y="89"/>
                  </a:lnTo>
                  <a:lnTo>
                    <a:pt x="289" y="89"/>
                  </a:lnTo>
                  <a:lnTo>
                    <a:pt x="286" y="90"/>
                  </a:lnTo>
                  <a:lnTo>
                    <a:pt x="284" y="90"/>
                  </a:lnTo>
                  <a:lnTo>
                    <a:pt x="282" y="89"/>
                  </a:lnTo>
                  <a:lnTo>
                    <a:pt x="282" y="88"/>
                  </a:lnTo>
                  <a:lnTo>
                    <a:pt x="278" y="88"/>
                  </a:lnTo>
                  <a:lnTo>
                    <a:pt x="277" y="87"/>
                  </a:lnTo>
                  <a:lnTo>
                    <a:pt x="273" y="87"/>
                  </a:lnTo>
                  <a:lnTo>
                    <a:pt x="272" y="86"/>
                  </a:lnTo>
                  <a:lnTo>
                    <a:pt x="272" y="80"/>
                  </a:lnTo>
                  <a:lnTo>
                    <a:pt x="272" y="79"/>
                  </a:lnTo>
                  <a:lnTo>
                    <a:pt x="273" y="79"/>
                  </a:lnTo>
                  <a:lnTo>
                    <a:pt x="272" y="77"/>
                  </a:lnTo>
                  <a:lnTo>
                    <a:pt x="269" y="75"/>
                  </a:lnTo>
                  <a:lnTo>
                    <a:pt x="268" y="73"/>
                  </a:lnTo>
                  <a:lnTo>
                    <a:pt x="267" y="73"/>
                  </a:lnTo>
                  <a:lnTo>
                    <a:pt x="266" y="72"/>
                  </a:lnTo>
                  <a:lnTo>
                    <a:pt x="266" y="70"/>
                  </a:lnTo>
                  <a:lnTo>
                    <a:pt x="265" y="68"/>
                  </a:lnTo>
                  <a:lnTo>
                    <a:pt x="264" y="64"/>
                  </a:lnTo>
                  <a:lnTo>
                    <a:pt x="266" y="63"/>
                  </a:lnTo>
                  <a:lnTo>
                    <a:pt x="267" y="62"/>
                  </a:lnTo>
                  <a:lnTo>
                    <a:pt x="267" y="61"/>
                  </a:lnTo>
                  <a:lnTo>
                    <a:pt x="268" y="61"/>
                  </a:lnTo>
                  <a:lnTo>
                    <a:pt x="269" y="60"/>
                  </a:lnTo>
                  <a:lnTo>
                    <a:pt x="269" y="52"/>
                  </a:lnTo>
                  <a:lnTo>
                    <a:pt x="263" y="43"/>
                  </a:lnTo>
                  <a:lnTo>
                    <a:pt x="261" y="39"/>
                  </a:lnTo>
                  <a:lnTo>
                    <a:pt x="263" y="37"/>
                  </a:lnTo>
                  <a:lnTo>
                    <a:pt x="264" y="37"/>
                  </a:lnTo>
                  <a:lnTo>
                    <a:pt x="264" y="35"/>
                  </a:lnTo>
                  <a:lnTo>
                    <a:pt x="261" y="34"/>
                  </a:lnTo>
                  <a:lnTo>
                    <a:pt x="257" y="34"/>
                  </a:lnTo>
                  <a:lnTo>
                    <a:pt x="256" y="33"/>
                  </a:lnTo>
                  <a:lnTo>
                    <a:pt x="256" y="29"/>
                  </a:lnTo>
                  <a:lnTo>
                    <a:pt x="253" y="28"/>
                  </a:lnTo>
                  <a:lnTo>
                    <a:pt x="252" y="27"/>
                  </a:lnTo>
                  <a:lnTo>
                    <a:pt x="250" y="24"/>
                  </a:lnTo>
                  <a:lnTo>
                    <a:pt x="250" y="21"/>
                  </a:lnTo>
                  <a:lnTo>
                    <a:pt x="253" y="18"/>
                  </a:lnTo>
                  <a:lnTo>
                    <a:pt x="253" y="17"/>
                  </a:lnTo>
                  <a:lnTo>
                    <a:pt x="254" y="12"/>
                  </a:lnTo>
                  <a:lnTo>
                    <a:pt x="252" y="9"/>
                  </a:lnTo>
                  <a:lnTo>
                    <a:pt x="252" y="8"/>
                  </a:lnTo>
                  <a:lnTo>
                    <a:pt x="241" y="7"/>
                  </a:lnTo>
                  <a:lnTo>
                    <a:pt x="236" y="0"/>
                  </a:lnTo>
                  <a:lnTo>
                    <a:pt x="234" y="1"/>
                  </a:lnTo>
                  <a:lnTo>
                    <a:pt x="232" y="2"/>
                  </a:lnTo>
                  <a:lnTo>
                    <a:pt x="229" y="2"/>
                  </a:lnTo>
                  <a:lnTo>
                    <a:pt x="227" y="5"/>
                  </a:lnTo>
                  <a:lnTo>
                    <a:pt x="225" y="6"/>
                  </a:lnTo>
                  <a:lnTo>
                    <a:pt x="223" y="8"/>
                  </a:lnTo>
                  <a:lnTo>
                    <a:pt x="216" y="8"/>
                  </a:lnTo>
                  <a:lnTo>
                    <a:pt x="215" y="7"/>
                  </a:lnTo>
                  <a:lnTo>
                    <a:pt x="209" y="7"/>
                  </a:lnTo>
                  <a:lnTo>
                    <a:pt x="206" y="8"/>
                  </a:lnTo>
                  <a:lnTo>
                    <a:pt x="201" y="9"/>
                  </a:lnTo>
                  <a:lnTo>
                    <a:pt x="201" y="10"/>
                  </a:lnTo>
                  <a:lnTo>
                    <a:pt x="198" y="10"/>
                  </a:lnTo>
                  <a:lnTo>
                    <a:pt x="196" y="9"/>
                  </a:lnTo>
                  <a:lnTo>
                    <a:pt x="195" y="8"/>
                  </a:lnTo>
                  <a:lnTo>
                    <a:pt x="190" y="5"/>
                  </a:lnTo>
                  <a:lnTo>
                    <a:pt x="185" y="2"/>
                  </a:lnTo>
                  <a:lnTo>
                    <a:pt x="183" y="1"/>
                  </a:lnTo>
                  <a:lnTo>
                    <a:pt x="182" y="1"/>
                  </a:lnTo>
                  <a:lnTo>
                    <a:pt x="181" y="2"/>
                  </a:lnTo>
                  <a:lnTo>
                    <a:pt x="179" y="2"/>
                  </a:lnTo>
                  <a:lnTo>
                    <a:pt x="175" y="4"/>
                  </a:lnTo>
                  <a:lnTo>
                    <a:pt x="174" y="6"/>
                  </a:lnTo>
                  <a:lnTo>
                    <a:pt x="171" y="6"/>
                  </a:lnTo>
                  <a:lnTo>
                    <a:pt x="165" y="7"/>
                  </a:lnTo>
                  <a:lnTo>
                    <a:pt x="164" y="8"/>
                  </a:lnTo>
                  <a:lnTo>
                    <a:pt x="160" y="8"/>
                  </a:lnTo>
                  <a:lnTo>
                    <a:pt x="159" y="7"/>
                  </a:lnTo>
                  <a:lnTo>
                    <a:pt x="159" y="6"/>
                  </a:lnTo>
                  <a:lnTo>
                    <a:pt x="154" y="5"/>
                  </a:lnTo>
                  <a:lnTo>
                    <a:pt x="147" y="5"/>
                  </a:lnTo>
                  <a:lnTo>
                    <a:pt x="147" y="4"/>
                  </a:lnTo>
                  <a:lnTo>
                    <a:pt x="144" y="5"/>
                  </a:lnTo>
                  <a:lnTo>
                    <a:pt x="135" y="5"/>
                  </a:lnTo>
                  <a:lnTo>
                    <a:pt x="129" y="8"/>
                  </a:lnTo>
                  <a:lnTo>
                    <a:pt x="126" y="8"/>
                  </a:lnTo>
                  <a:lnTo>
                    <a:pt x="119" y="10"/>
                  </a:lnTo>
                  <a:lnTo>
                    <a:pt x="116" y="9"/>
                  </a:lnTo>
                  <a:lnTo>
                    <a:pt x="110" y="10"/>
                  </a:lnTo>
                  <a:lnTo>
                    <a:pt x="106" y="13"/>
                  </a:lnTo>
                  <a:lnTo>
                    <a:pt x="104" y="13"/>
                  </a:lnTo>
                  <a:lnTo>
                    <a:pt x="104" y="12"/>
                  </a:lnTo>
                  <a:lnTo>
                    <a:pt x="102" y="13"/>
                  </a:lnTo>
                  <a:lnTo>
                    <a:pt x="102" y="15"/>
                  </a:lnTo>
                  <a:lnTo>
                    <a:pt x="94" y="29"/>
                  </a:lnTo>
                  <a:lnTo>
                    <a:pt x="93" y="34"/>
                  </a:lnTo>
                  <a:lnTo>
                    <a:pt x="92" y="57"/>
                  </a:lnTo>
                  <a:lnTo>
                    <a:pt x="92" y="60"/>
                  </a:lnTo>
                  <a:lnTo>
                    <a:pt x="90" y="60"/>
                  </a:lnTo>
                  <a:lnTo>
                    <a:pt x="90" y="61"/>
                  </a:lnTo>
                  <a:lnTo>
                    <a:pt x="81" y="91"/>
                  </a:lnTo>
                  <a:lnTo>
                    <a:pt x="78" y="97"/>
                  </a:lnTo>
                  <a:lnTo>
                    <a:pt x="74" y="100"/>
                  </a:lnTo>
                  <a:lnTo>
                    <a:pt x="57" y="115"/>
                  </a:lnTo>
                  <a:lnTo>
                    <a:pt x="53" y="117"/>
                  </a:lnTo>
                  <a:lnTo>
                    <a:pt x="53" y="118"/>
                  </a:lnTo>
                  <a:lnTo>
                    <a:pt x="50" y="119"/>
                  </a:lnTo>
                  <a:lnTo>
                    <a:pt x="47" y="119"/>
                  </a:lnTo>
                  <a:lnTo>
                    <a:pt x="44" y="121"/>
                  </a:lnTo>
                  <a:lnTo>
                    <a:pt x="43" y="121"/>
                  </a:lnTo>
                  <a:lnTo>
                    <a:pt x="38" y="122"/>
                  </a:lnTo>
                  <a:lnTo>
                    <a:pt x="35" y="122"/>
                  </a:lnTo>
                  <a:lnTo>
                    <a:pt x="34" y="121"/>
                  </a:lnTo>
                  <a:lnTo>
                    <a:pt x="31" y="121"/>
                  </a:lnTo>
                  <a:lnTo>
                    <a:pt x="28" y="123"/>
                  </a:lnTo>
                  <a:lnTo>
                    <a:pt x="16" y="132"/>
                  </a:lnTo>
                  <a:lnTo>
                    <a:pt x="16" y="138"/>
                  </a:lnTo>
                  <a:lnTo>
                    <a:pt x="15" y="141"/>
                  </a:lnTo>
                  <a:lnTo>
                    <a:pt x="13" y="143"/>
                  </a:lnTo>
                  <a:lnTo>
                    <a:pt x="12" y="150"/>
                  </a:lnTo>
                  <a:lnTo>
                    <a:pt x="13" y="155"/>
                  </a:lnTo>
                  <a:lnTo>
                    <a:pt x="13" y="158"/>
                  </a:lnTo>
                  <a:lnTo>
                    <a:pt x="15" y="160"/>
                  </a:lnTo>
                  <a:lnTo>
                    <a:pt x="18" y="176"/>
                  </a:lnTo>
                  <a:lnTo>
                    <a:pt x="17" y="180"/>
                  </a:lnTo>
                  <a:lnTo>
                    <a:pt x="16" y="182"/>
                  </a:lnTo>
                  <a:lnTo>
                    <a:pt x="16" y="183"/>
                  </a:lnTo>
                  <a:lnTo>
                    <a:pt x="15" y="185"/>
                  </a:lnTo>
                  <a:lnTo>
                    <a:pt x="12" y="189"/>
                  </a:lnTo>
                  <a:lnTo>
                    <a:pt x="12" y="208"/>
                  </a:lnTo>
                  <a:lnTo>
                    <a:pt x="10" y="221"/>
                  </a:lnTo>
                  <a:lnTo>
                    <a:pt x="10" y="225"/>
                  </a:lnTo>
                  <a:lnTo>
                    <a:pt x="11" y="228"/>
                  </a:lnTo>
                  <a:lnTo>
                    <a:pt x="10" y="234"/>
                  </a:lnTo>
                  <a:lnTo>
                    <a:pt x="10" y="236"/>
                  </a:lnTo>
                  <a:lnTo>
                    <a:pt x="13" y="239"/>
                  </a:lnTo>
                  <a:lnTo>
                    <a:pt x="16" y="244"/>
                  </a:lnTo>
                  <a:lnTo>
                    <a:pt x="16" y="249"/>
                  </a:lnTo>
                  <a:lnTo>
                    <a:pt x="15" y="252"/>
                  </a:lnTo>
                  <a:lnTo>
                    <a:pt x="16" y="257"/>
                  </a:lnTo>
                  <a:lnTo>
                    <a:pt x="18" y="259"/>
                  </a:lnTo>
                  <a:lnTo>
                    <a:pt x="20" y="265"/>
                  </a:lnTo>
                  <a:lnTo>
                    <a:pt x="19" y="265"/>
                  </a:lnTo>
                  <a:lnTo>
                    <a:pt x="19" y="270"/>
                  </a:lnTo>
                  <a:lnTo>
                    <a:pt x="13" y="289"/>
                  </a:lnTo>
                  <a:lnTo>
                    <a:pt x="13" y="292"/>
                  </a:lnTo>
                  <a:lnTo>
                    <a:pt x="10" y="295"/>
                  </a:lnTo>
                  <a:lnTo>
                    <a:pt x="7" y="296"/>
                  </a:lnTo>
                  <a:lnTo>
                    <a:pt x="4" y="296"/>
                  </a:lnTo>
                  <a:lnTo>
                    <a:pt x="4" y="298"/>
                  </a:lnTo>
                  <a:lnTo>
                    <a:pt x="10" y="303"/>
                  </a:lnTo>
                  <a:lnTo>
                    <a:pt x="11" y="303"/>
                  </a:lnTo>
                  <a:lnTo>
                    <a:pt x="11" y="306"/>
                  </a:lnTo>
                  <a:lnTo>
                    <a:pt x="10" y="307"/>
                  </a:lnTo>
                  <a:lnTo>
                    <a:pt x="10" y="311"/>
                  </a:lnTo>
                  <a:lnTo>
                    <a:pt x="10" y="312"/>
                  </a:lnTo>
                  <a:lnTo>
                    <a:pt x="7" y="313"/>
                  </a:lnTo>
                  <a:lnTo>
                    <a:pt x="0" y="323"/>
                  </a:lnTo>
                  <a:lnTo>
                    <a:pt x="0" y="327"/>
                  </a:lnTo>
                  <a:lnTo>
                    <a:pt x="3" y="327"/>
                  </a:lnTo>
                  <a:lnTo>
                    <a:pt x="5" y="326"/>
                  </a:lnTo>
                  <a:lnTo>
                    <a:pt x="10" y="323"/>
                  </a:lnTo>
                  <a:lnTo>
                    <a:pt x="12" y="320"/>
                  </a:lnTo>
                  <a:lnTo>
                    <a:pt x="21" y="309"/>
                  </a:lnTo>
                  <a:lnTo>
                    <a:pt x="21" y="306"/>
                  </a:lnTo>
                  <a:lnTo>
                    <a:pt x="22" y="303"/>
                  </a:lnTo>
                  <a:lnTo>
                    <a:pt x="22" y="298"/>
                  </a:lnTo>
                  <a:lnTo>
                    <a:pt x="23" y="296"/>
                  </a:lnTo>
                  <a:lnTo>
                    <a:pt x="26" y="296"/>
                  </a:lnTo>
                  <a:lnTo>
                    <a:pt x="28" y="295"/>
                  </a:lnTo>
                  <a:lnTo>
                    <a:pt x="30" y="292"/>
                  </a:lnTo>
                  <a:lnTo>
                    <a:pt x="31" y="291"/>
                  </a:lnTo>
                  <a:lnTo>
                    <a:pt x="31" y="289"/>
                  </a:lnTo>
                  <a:lnTo>
                    <a:pt x="30" y="286"/>
                  </a:lnTo>
                  <a:lnTo>
                    <a:pt x="31" y="284"/>
                  </a:lnTo>
                  <a:lnTo>
                    <a:pt x="30" y="283"/>
                  </a:lnTo>
                  <a:lnTo>
                    <a:pt x="28" y="281"/>
                  </a:lnTo>
                  <a:lnTo>
                    <a:pt x="28" y="279"/>
                  </a:lnTo>
                  <a:lnTo>
                    <a:pt x="31" y="268"/>
                  </a:lnTo>
                  <a:lnTo>
                    <a:pt x="34" y="268"/>
                  </a:lnTo>
                  <a:lnTo>
                    <a:pt x="40" y="265"/>
                  </a:lnTo>
                  <a:lnTo>
                    <a:pt x="40" y="264"/>
                  </a:lnTo>
                  <a:lnTo>
                    <a:pt x="43" y="264"/>
                  </a:lnTo>
                  <a:lnTo>
                    <a:pt x="43" y="263"/>
                  </a:lnTo>
                  <a:lnTo>
                    <a:pt x="49" y="263"/>
                  </a:lnTo>
                  <a:lnTo>
                    <a:pt x="50" y="262"/>
                  </a:lnTo>
                  <a:lnTo>
                    <a:pt x="62" y="273"/>
                  </a:lnTo>
                  <a:lnTo>
                    <a:pt x="64" y="273"/>
                  </a:lnTo>
                  <a:lnTo>
                    <a:pt x="64" y="276"/>
                  </a:lnTo>
                  <a:lnTo>
                    <a:pt x="72" y="286"/>
                  </a:lnTo>
                  <a:lnTo>
                    <a:pt x="76" y="289"/>
                  </a:lnTo>
                  <a:lnTo>
                    <a:pt x="77" y="290"/>
                  </a:lnTo>
                  <a:lnTo>
                    <a:pt x="77" y="292"/>
                  </a:lnTo>
                  <a:lnTo>
                    <a:pt x="78" y="292"/>
                  </a:lnTo>
                  <a:lnTo>
                    <a:pt x="79" y="294"/>
                  </a:lnTo>
                  <a:lnTo>
                    <a:pt x="82" y="296"/>
                  </a:lnTo>
                  <a:lnTo>
                    <a:pt x="86" y="300"/>
                  </a:lnTo>
                  <a:lnTo>
                    <a:pt x="86" y="303"/>
                  </a:lnTo>
                  <a:lnTo>
                    <a:pt x="85" y="306"/>
                  </a:lnTo>
                  <a:lnTo>
                    <a:pt x="86" y="310"/>
                  </a:lnTo>
                  <a:lnTo>
                    <a:pt x="87" y="311"/>
                  </a:lnTo>
                  <a:lnTo>
                    <a:pt x="87" y="312"/>
                  </a:lnTo>
                  <a:lnTo>
                    <a:pt x="90" y="314"/>
                  </a:lnTo>
                  <a:lnTo>
                    <a:pt x="92" y="315"/>
                  </a:lnTo>
                  <a:lnTo>
                    <a:pt x="95" y="320"/>
                  </a:lnTo>
                  <a:lnTo>
                    <a:pt x="97" y="320"/>
                  </a:lnTo>
                  <a:lnTo>
                    <a:pt x="97" y="322"/>
                  </a:lnTo>
                  <a:lnTo>
                    <a:pt x="98" y="323"/>
                  </a:lnTo>
                  <a:lnTo>
                    <a:pt x="113" y="333"/>
                  </a:lnTo>
                  <a:lnTo>
                    <a:pt x="114" y="333"/>
                  </a:lnTo>
                  <a:lnTo>
                    <a:pt x="119" y="334"/>
                  </a:lnTo>
                  <a:lnTo>
                    <a:pt x="119" y="335"/>
                  </a:lnTo>
                  <a:lnTo>
                    <a:pt x="119" y="336"/>
                  </a:lnTo>
                  <a:lnTo>
                    <a:pt x="120" y="337"/>
                  </a:lnTo>
                  <a:lnTo>
                    <a:pt x="124" y="342"/>
                  </a:lnTo>
                  <a:lnTo>
                    <a:pt x="125" y="344"/>
                  </a:lnTo>
                  <a:lnTo>
                    <a:pt x="124" y="346"/>
                  </a:lnTo>
                  <a:lnTo>
                    <a:pt x="121" y="350"/>
                  </a:lnTo>
                  <a:lnTo>
                    <a:pt x="115" y="355"/>
                  </a:lnTo>
                  <a:lnTo>
                    <a:pt x="113" y="355"/>
                  </a:lnTo>
                  <a:lnTo>
                    <a:pt x="112" y="357"/>
                  </a:lnTo>
                  <a:lnTo>
                    <a:pt x="109" y="357"/>
                  </a:lnTo>
                  <a:lnTo>
                    <a:pt x="109" y="360"/>
                  </a:lnTo>
                  <a:lnTo>
                    <a:pt x="110" y="358"/>
                  </a:lnTo>
                  <a:lnTo>
                    <a:pt x="121" y="358"/>
                  </a:lnTo>
                  <a:lnTo>
                    <a:pt x="124" y="358"/>
                  </a:lnTo>
                  <a:lnTo>
                    <a:pt x="126" y="358"/>
                  </a:lnTo>
                  <a:lnTo>
                    <a:pt x="126" y="360"/>
                  </a:lnTo>
                  <a:lnTo>
                    <a:pt x="127" y="360"/>
                  </a:lnTo>
                  <a:lnTo>
                    <a:pt x="159" y="393"/>
                  </a:lnTo>
                  <a:lnTo>
                    <a:pt x="161" y="393"/>
                  </a:lnTo>
                  <a:lnTo>
                    <a:pt x="161" y="392"/>
                  </a:lnTo>
                  <a:lnTo>
                    <a:pt x="163" y="391"/>
                  </a:lnTo>
                  <a:lnTo>
                    <a:pt x="163" y="388"/>
                  </a:lnTo>
                  <a:lnTo>
                    <a:pt x="165" y="386"/>
                  </a:lnTo>
                  <a:lnTo>
                    <a:pt x="168" y="386"/>
                  </a:lnTo>
                  <a:lnTo>
                    <a:pt x="170" y="386"/>
                  </a:lnTo>
                  <a:lnTo>
                    <a:pt x="171" y="385"/>
                  </a:lnTo>
                  <a:lnTo>
                    <a:pt x="174" y="385"/>
                  </a:lnTo>
                  <a:lnTo>
                    <a:pt x="174" y="386"/>
                  </a:lnTo>
                  <a:lnTo>
                    <a:pt x="174" y="385"/>
                  </a:lnTo>
                  <a:lnTo>
                    <a:pt x="175" y="383"/>
                  </a:lnTo>
                  <a:lnTo>
                    <a:pt x="177" y="383"/>
                  </a:lnTo>
                  <a:lnTo>
                    <a:pt x="183" y="382"/>
                  </a:lnTo>
                  <a:lnTo>
                    <a:pt x="185" y="380"/>
                  </a:lnTo>
                  <a:lnTo>
                    <a:pt x="188" y="380"/>
                  </a:lnTo>
                  <a:lnTo>
                    <a:pt x="188" y="381"/>
                  </a:lnTo>
                  <a:lnTo>
                    <a:pt x="190" y="380"/>
                  </a:lnTo>
                  <a:lnTo>
                    <a:pt x="190" y="379"/>
                  </a:lnTo>
                  <a:lnTo>
                    <a:pt x="190" y="378"/>
                  </a:lnTo>
                  <a:lnTo>
                    <a:pt x="192" y="375"/>
                  </a:lnTo>
                  <a:lnTo>
                    <a:pt x="194" y="375"/>
                  </a:lnTo>
                  <a:lnTo>
                    <a:pt x="195" y="373"/>
                  </a:lnTo>
                  <a:lnTo>
                    <a:pt x="195" y="369"/>
                  </a:lnTo>
                  <a:lnTo>
                    <a:pt x="199" y="369"/>
                  </a:lnTo>
                  <a:lnTo>
                    <a:pt x="199" y="366"/>
                  </a:lnTo>
                  <a:lnTo>
                    <a:pt x="201" y="365"/>
                  </a:lnTo>
                  <a:lnTo>
                    <a:pt x="201" y="364"/>
                  </a:lnTo>
                  <a:lnTo>
                    <a:pt x="206" y="364"/>
                  </a:lnTo>
                  <a:lnTo>
                    <a:pt x="209" y="365"/>
                  </a:lnTo>
                  <a:lnTo>
                    <a:pt x="209" y="364"/>
                  </a:lnTo>
                  <a:lnTo>
                    <a:pt x="210" y="362"/>
                  </a:lnTo>
                  <a:lnTo>
                    <a:pt x="212" y="362"/>
                  </a:lnTo>
                  <a:lnTo>
                    <a:pt x="213" y="361"/>
                  </a:lnTo>
                  <a:lnTo>
                    <a:pt x="215" y="361"/>
                  </a:lnTo>
                  <a:lnTo>
                    <a:pt x="215" y="358"/>
                  </a:lnTo>
                  <a:lnTo>
                    <a:pt x="218" y="358"/>
                  </a:lnTo>
                  <a:lnTo>
                    <a:pt x="220" y="358"/>
                  </a:lnTo>
                  <a:lnTo>
                    <a:pt x="227" y="355"/>
                  </a:lnTo>
                  <a:lnTo>
                    <a:pt x="229" y="354"/>
                  </a:lnTo>
                  <a:lnTo>
                    <a:pt x="230" y="354"/>
                  </a:lnTo>
                  <a:lnTo>
                    <a:pt x="234" y="351"/>
                  </a:lnTo>
                  <a:lnTo>
                    <a:pt x="237" y="350"/>
                  </a:lnTo>
                  <a:lnTo>
                    <a:pt x="238" y="350"/>
                  </a:lnTo>
                  <a:lnTo>
                    <a:pt x="239" y="346"/>
                  </a:lnTo>
                  <a:lnTo>
                    <a:pt x="240" y="342"/>
                  </a:lnTo>
                  <a:lnTo>
                    <a:pt x="240" y="340"/>
                  </a:lnTo>
                  <a:lnTo>
                    <a:pt x="242" y="338"/>
                  </a:lnTo>
                  <a:lnTo>
                    <a:pt x="243" y="337"/>
                  </a:lnTo>
                  <a:lnTo>
                    <a:pt x="245" y="337"/>
                  </a:lnTo>
                  <a:lnTo>
                    <a:pt x="245" y="334"/>
                  </a:lnTo>
                  <a:lnTo>
                    <a:pt x="245" y="331"/>
                  </a:lnTo>
                  <a:lnTo>
                    <a:pt x="247" y="328"/>
                  </a:lnTo>
                  <a:lnTo>
                    <a:pt x="250" y="328"/>
                  </a:lnTo>
                  <a:lnTo>
                    <a:pt x="250" y="327"/>
                  </a:lnTo>
                  <a:lnTo>
                    <a:pt x="251" y="326"/>
                  </a:lnTo>
                  <a:lnTo>
                    <a:pt x="256" y="323"/>
                  </a:lnTo>
                  <a:lnTo>
                    <a:pt x="258" y="323"/>
                  </a:lnTo>
                  <a:lnTo>
                    <a:pt x="258" y="322"/>
                  </a:lnTo>
                  <a:lnTo>
                    <a:pt x="259" y="320"/>
                  </a:lnTo>
                  <a:lnTo>
                    <a:pt x="261" y="320"/>
                  </a:lnTo>
                  <a:lnTo>
                    <a:pt x="263" y="320"/>
                  </a:lnTo>
                  <a:lnTo>
                    <a:pt x="264" y="319"/>
                  </a:lnTo>
                  <a:lnTo>
                    <a:pt x="266" y="319"/>
                  </a:lnTo>
                  <a:lnTo>
                    <a:pt x="267" y="318"/>
                  </a:lnTo>
                  <a:lnTo>
                    <a:pt x="267" y="317"/>
                  </a:lnTo>
                  <a:lnTo>
                    <a:pt x="269" y="317"/>
                  </a:lnTo>
                  <a:lnTo>
                    <a:pt x="269" y="315"/>
                  </a:lnTo>
                  <a:lnTo>
                    <a:pt x="272" y="315"/>
                  </a:lnTo>
                  <a:lnTo>
                    <a:pt x="272" y="313"/>
                  </a:lnTo>
                  <a:lnTo>
                    <a:pt x="273" y="312"/>
                  </a:lnTo>
                  <a:lnTo>
                    <a:pt x="274" y="312"/>
                  </a:lnTo>
                  <a:lnTo>
                    <a:pt x="274" y="311"/>
                  </a:lnTo>
                  <a:lnTo>
                    <a:pt x="277" y="309"/>
                  </a:lnTo>
                  <a:lnTo>
                    <a:pt x="278" y="309"/>
                  </a:lnTo>
                  <a:lnTo>
                    <a:pt x="278" y="306"/>
                  </a:lnTo>
                  <a:lnTo>
                    <a:pt x="281" y="306"/>
                  </a:lnTo>
                  <a:lnTo>
                    <a:pt x="282" y="305"/>
                  </a:lnTo>
                  <a:lnTo>
                    <a:pt x="286" y="302"/>
                  </a:lnTo>
                  <a:lnTo>
                    <a:pt x="289" y="300"/>
                  </a:lnTo>
                  <a:lnTo>
                    <a:pt x="292" y="298"/>
                  </a:lnTo>
                  <a:lnTo>
                    <a:pt x="296" y="298"/>
                  </a:lnTo>
                  <a:lnTo>
                    <a:pt x="296" y="306"/>
                  </a:lnTo>
                  <a:lnTo>
                    <a:pt x="297" y="309"/>
                  </a:lnTo>
                  <a:lnTo>
                    <a:pt x="297" y="311"/>
                  </a:lnTo>
                  <a:lnTo>
                    <a:pt x="298" y="313"/>
                  </a:lnTo>
                  <a:lnTo>
                    <a:pt x="300" y="315"/>
                  </a:lnTo>
                  <a:lnTo>
                    <a:pt x="300" y="325"/>
                  </a:lnTo>
                  <a:lnTo>
                    <a:pt x="301" y="331"/>
                  </a:lnTo>
                  <a:lnTo>
                    <a:pt x="301" y="333"/>
                  </a:lnTo>
                  <a:lnTo>
                    <a:pt x="300" y="333"/>
                  </a:lnTo>
                  <a:lnTo>
                    <a:pt x="300" y="334"/>
                  </a:lnTo>
                  <a:lnTo>
                    <a:pt x="301" y="338"/>
                  </a:lnTo>
                  <a:lnTo>
                    <a:pt x="300" y="340"/>
                  </a:lnTo>
                  <a:lnTo>
                    <a:pt x="300" y="342"/>
                  </a:lnTo>
                  <a:lnTo>
                    <a:pt x="300" y="344"/>
                  </a:lnTo>
                  <a:lnTo>
                    <a:pt x="300" y="346"/>
                  </a:lnTo>
                  <a:lnTo>
                    <a:pt x="298" y="347"/>
                  </a:lnTo>
                  <a:lnTo>
                    <a:pt x="297" y="351"/>
                  </a:lnTo>
                  <a:lnTo>
                    <a:pt x="297" y="360"/>
                  </a:lnTo>
                  <a:lnTo>
                    <a:pt x="293" y="365"/>
                  </a:lnTo>
                  <a:lnTo>
                    <a:pt x="293" y="371"/>
                  </a:lnTo>
                  <a:lnTo>
                    <a:pt x="292" y="375"/>
                  </a:lnTo>
                  <a:lnTo>
                    <a:pt x="289" y="375"/>
                  </a:lnTo>
                  <a:lnTo>
                    <a:pt x="287" y="377"/>
                  </a:lnTo>
                  <a:lnTo>
                    <a:pt x="286" y="378"/>
                  </a:lnTo>
                  <a:lnTo>
                    <a:pt x="285" y="378"/>
                  </a:lnTo>
                  <a:lnTo>
                    <a:pt x="284" y="380"/>
                  </a:lnTo>
                  <a:lnTo>
                    <a:pt x="284" y="381"/>
                  </a:lnTo>
                  <a:lnTo>
                    <a:pt x="282" y="383"/>
                  </a:lnTo>
                  <a:lnTo>
                    <a:pt x="280" y="385"/>
                  </a:lnTo>
                  <a:lnTo>
                    <a:pt x="278" y="386"/>
                  </a:lnTo>
                  <a:lnTo>
                    <a:pt x="274" y="386"/>
                  </a:lnTo>
                  <a:lnTo>
                    <a:pt x="273" y="386"/>
                  </a:lnTo>
                  <a:lnTo>
                    <a:pt x="272" y="388"/>
                  </a:lnTo>
                  <a:lnTo>
                    <a:pt x="272" y="392"/>
                  </a:lnTo>
                  <a:lnTo>
                    <a:pt x="270" y="393"/>
                  </a:lnTo>
                  <a:lnTo>
                    <a:pt x="269" y="393"/>
                  </a:lnTo>
                  <a:lnTo>
                    <a:pt x="267" y="395"/>
                  </a:lnTo>
                  <a:lnTo>
                    <a:pt x="268" y="396"/>
                  </a:lnTo>
                  <a:lnTo>
                    <a:pt x="269" y="397"/>
                  </a:lnTo>
                  <a:lnTo>
                    <a:pt x="268" y="399"/>
                  </a:lnTo>
                  <a:lnTo>
                    <a:pt x="268" y="400"/>
                  </a:lnTo>
                  <a:lnTo>
                    <a:pt x="269" y="401"/>
                  </a:lnTo>
                  <a:lnTo>
                    <a:pt x="268" y="402"/>
                  </a:lnTo>
                  <a:lnTo>
                    <a:pt x="267" y="402"/>
                  </a:lnTo>
                  <a:lnTo>
                    <a:pt x="266" y="404"/>
                  </a:lnTo>
                  <a:lnTo>
                    <a:pt x="266" y="409"/>
                  </a:lnTo>
                  <a:lnTo>
                    <a:pt x="267" y="412"/>
                  </a:lnTo>
                  <a:lnTo>
                    <a:pt x="267" y="413"/>
                  </a:lnTo>
                  <a:lnTo>
                    <a:pt x="266" y="413"/>
                  </a:lnTo>
                  <a:lnTo>
                    <a:pt x="266" y="417"/>
                  </a:lnTo>
                  <a:lnTo>
                    <a:pt x="265" y="418"/>
                  </a:lnTo>
                  <a:lnTo>
                    <a:pt x="264" y="420"/>
                  </a:lnTo>
                  <a:lnTo>
                    <a:pt x="263" y="421"/>
                  </a:lnTo>
                  <a:lnTo>
                    <a:pt x="261" y="421"/>
                  </a:lnTo>
                  <a:lnTo>
                    <a:pt x="261" y="429"/>
                  </a:lnTo>
                  <a:lnTo>
                    <a:pt x="264" y="431"/>
                  </a:lnTo>
                  <a:lnTo>
                    <a:pt x="266" y="434"/>
                  </a:lnTo>
                  <a:lnTo>
                    <a:pt x="269" y="434"/>
                  </a:lnTo>
                  <a:lnTo>
                    <a:pt x="270" y="436"/>
                  </a:lnTo>
                  <a:lnTo>
                    <a:pt x="270" y="437"/>
                  </a:lnTo>
                  <a:lnTo>
                    <a:pt x="269" y="440"/>
                  </a:lnTo>
                  <a:lnTo>
                    <a:pt x="269" y="444"/>
                  </a:lnTo>
                  <a:lnTo>
                    <a:pt x="270" y="445"/>
                  </a:lnTo>
                  <a:lnTo>
                    <a:pt x="270" y="447"/>
                  </a:lnTo>
                  <a:lnTo>
                    <a:pt x="269" y="448"/>
                  </a:lnTo>
                  <a:lnTo>
                    <a:pt x="269" y="451"/>
                  </a:lnTo>
                  <a:lnTo>
                    <a:pt x="270" y="457"/>
                  </a:lnTo>
                  <a:lnTo>
                    <a:pt x="269" y="483"/>
                  </a:lnTo>
                  <a:lnTo>
                    <a:pt x="270" y="484"/>
                  </a:lnTo>
                  <a:lnTo>
                    <a:pt x="270" y="486"/>
                  </a:lnTo>
                  <a:lnTo>
                    <a:pt x="266" y="491"/>
                  </a:lnTo>
                  <a:lnTo>
                    <a:pt x="265" y="495"/>
                  </a:lnTo>
                  <a:lnTo>
                    <a:pt x="264" y="497"/>
                  </a:lnTo>
                  <a:lnTo>
                    <a:pt x="257" y="500"/>
                  </a:lnTo>
                  <a:lnTo>
                    <a:pt x="256" y="502"/>
                  </a:lnTo>
                  <a:lnTo>
                    <a:pt x="256" y="505"/>
                  </a:lnTo>
                  <a:lnTo>
                    <a:pt x="257" y="512"/>
                  </a:lnTo>
                  <a:lnTo>
                    <a:pt x="257" y="517"/>
                  </a:lnTo>
                  <a:lnTo>
                    <a:pt x="258" y="516"/>
                  </a:lnTo>
                  <a:lnTo>
                    <a:pt x="259" y="516"/>
                  </a:lnTo>
                  <a:lnTo>
                    <a:pt x="261" y="515"/>
                  </a:lnTo>
                  <a:lnTo>
                    <a:pt x="263" y="516"/>
                  </a:lnTo>
                  <a:lnTo>
                    <a:pt x="264" y="516"/>
                  </a:lnTo>
                  <a:lnTo>
                    <a:pt x="266" y="520"/>
                  </a:lnTo>
                  <a:lnTo>
                    <a:pt x="267" y="520"/>
                  </a:lnTo>
                  <a:lnTo>
                    <a:pt x="269" y="521"/>
                  </a:lnTo>
                  <a:lnTo>
                    <a:pt x="269" y="523"/>
                  </a:lnTo>
                  <a:lnTo>
                    <a:pt x="270" y="525"/>
                  </a:lnTo>
                  <a:lnTo>
                    <a:pt x="272" y="526"/>
                  </a:lnTo>
                  <a:lnTo>
                    <a:pt x="273" y="526"/>
                  </a:lnTo>
                  <a:lnTo>
                    <a:pt x="278" y="528"/>
                  </a:lnTo>
                  <a:lnTo>
                    <a:pt x="280" y="528"/>
                  </a:lnTo>
                  <a:lnTo>
                    <a:pt x="282" y="528"/>
                  </a:lnTo>
                  <a:lnTo>
                    <a:pt x="282" y="530"/>
                  </a:lnTo>
                  <a:lnTo>
                    <a:pt x="287" y="530"/>
                  </a:lnTo>
                  <a:lnTo>
                    <a:pt x="291" y="532"/>
                  </a:lnTo>
                  <a:lnTo>
                    <a:pt x="292" y="533"/>
                  </a:lnTo>
                  <a:lnTo>
                    <a:pt x="291" y="536"/>
                  </a:lnTo>
                  <a:lnTo>
                    <a:pt x="292" y="536"/>
                  </a:lnTo>
                  <a:lnTo>
                    <a:pt x="292" y="538"/>
                  </a:lnTo>
                  <a:lnTo>
                    <a:pt x="294" y="538"/>
                  </a:lnTo>
                  <a:lnTo>
                    <a:pt x="296" y="541"/>
                  </a:lnTo>
                  <a:lnTo>
                    <a:pt x="297" y="542"/>
                  </a:lnTo>
                  <a:lnTo>
                    <a:pt x="298" y="542"/>
                  </a:lnTo>
                  <a:lnTo>
                    <a:pt x="300" y="543"/>
                  </a:lnTo>
                  <a:lnTo>
                    <a:pt x="301" y="543"/>
                  </a:lnTo>
                  <a:lnTo>
                    <a:pt x="302" y="544"/>
                  </a:lnTo>
                  <a:lnTo>
                    <a:pt x="304" y="545"/>
                  </a:lnTo>
                  <a:lnTo>
                    <a:pt x="308" y="547"/>
                  </a:lnTo>
                  <a:lnTo>
                    <a:pt x="309" y="547"/>
                  </a:lnTo>
                  <a:lnTo>
                    <a:pt x="309" y="548"/>
                  </a:lnTo>
                  <a:lnTo>
                    <a:pt x="311" y="548"/>
                  </a:lnTo>
                  <a:lnTo>
                    <a:pt x="313" y="547"/>
                  </a:lnTo>
                  <a:lnTo>
                    <a:pt x="314" y="548"/>
                  </a:lnTo>
                  <a:lnTo>
                    <a:pt x="316" y="547"/>
                  </a:lnTo>
                  <a:lnTo>
                    <a:pt x="318" y="546"/>
                  </a:lnTo>
                  <a:lnTo>
                    <a:pt x="319" y="545"/>
                  </a:lnTo>
                  <a:lnTo>
                    <a:pt x="328" y="545"/>
                  </a:lnTo>
                  <a:lnTo>
                    <a:pt x="331" y="542"/>
                  </a:lnTo>
                  <a:lnTo>
                    <a:pt x="333" y="542"/>
                  </a:lnTo>
                  <a:lnTo>
                    <a:pt x="334" y="539"/>
                  </a:lnTo>
                  <a:lnTo>
                    <a:pt x="335" y="539"/>
                  </a:lnTo>
                  <a:lnTo>
                    <a:pt x="338" y="539"/>
                  </a:lnTo>
                  <a:lnTo>
                    <a:pt x="344" y="539"/>
                  </a:lnTo>
                  <a:lnTo>
                    <a:pt x="349" y="538"/>
                  </a:lnTo>
                  <a:lnTo>
                    <a:pt x="355" y="538"/>
                  </a:lnTo>
                  <a:lnTo>
                    <a:pt x="357" y="539"/>
                  </a:lnTo>
                  <a:lnTo>
                    <a:pt x="359" y="538"/>
                  </a:lnTo>
                  <a:lnTo>
                    <a:pt x="364" y="538"/>
                  </a:lnTo>
                  <a:lnTo>
                    <a:pt x="367" y="539"/>
                  </a:lnTo>
                  <a:lnTo>
                    <a:pt x="371" y="539"/>
                  </a:lnTo>
                  <a:lnTo>
                    <a:pt x="373" y="539"/>
                  </a:lnTo>
                  <a:lnTo>
                    <a:pt x="374" y="541"/>
                  </a:lnTo>
                  <a:lnTo>
                    <a:pt x="375" y="542"/>
                  </a:lnTo>
                  <a:lnTo>
                    <a:pt x="377" y="543"/>
                  </a:lnTo>
                  <a:lnTo>
                    <a:pt x="378" y="544"/>
                  </a:lnTo>
                  <a:lnTo>
                    <a:pt x="378" y="546"/>
                  </a:lnTo>
                  <a:lnTo>
                    <a:pt x="377" y="547"/>
                  </a:lnTo>
                  <a:lnTo>
                    <a:pt x="378" y="550"/>
                  </a:lnTo>
                  <a:lnTo>
                    <a:pt x="380" y="552"/>
                  </a:lnTo>
                  <a:lnTo>
                    <a:pt x="382" y="552"/>
                  </a:lnTo>
                  <a:lnTo>
                    <a:pt x="382" y="553"/>
                  </a:lnTo>
                  <a:lnTo>
                    <a:pt x="387" y="553"/>
                  </a:lnTo>
                  <a:lnTo>
                    <a:pt x="388" y="552"/>
                  </a:lnTo>
                  <a:lnTo>
                    <a:pt x="391" y="552"/>
                  </a:lnTo>
                  <a:lnTo>
                    <a:pt x="391" y="550"/>
                  </a:lnTo>
                  <a:lnTo>
                    <a:pt x="394" y="547"/>
                  </a:lnTo>
                  <a:lnTo>
                    <a:pt x="395" y="546"/>
                  </a:lnTo>
                  <a:lnTo>
                    <a:pt x="398" y="545"/>
                  </a:lnTo>
                  <a:lnTo>
                    <a:pt x="400" y="545"/>
                  </a:lnTo>
                  <a:lnTo>
                    <a:pt x="402" y="542"/>
                  </a:lnTo>
                  <a:lnTo>
                    <a:pt x="403" y="542"/>
                  </a:lnTo>
                  <a:lnTo>
                    <a:pt x="404" y="541"/>
                  </a:lnTo>
                  <a:lnTo>
                    <a:pt x="406" y="539"/>
                  </a:lnTo>
                  <a:lnTo>
                    <a:pt x="410" y="538"/>
                  </a:lnTo>
                  <a:lnTo>
                    <a:pt x="412" y="538"/>
                  </a:lnTo>
                  <a:lnTo>
                    <a:pt x="418" y="539"/>
                  </a:lnTo>
                  <a:lnTo>
                    <a:pt x="421" y="539"/>
                  </a:lnTo>
                  <a:lnTo>
                    <a:pt x="426" y="539"/>
                  </a:lnTo>
                  <a:lnTo>
                    <a:pt x="428" y="541"/>
                  </a:lnTo>
                  <a:lnTo>
                    <a:pt x="432" y="539"/>
                  </a:lnTo>
                  <a:lnTo>
                    <a:pt x="437" y="539"/>
                  </a:lnTo>
                  <a:lnTo>
                    <a:pt x="437" y="538"/>
                  </a:lnTo>
                  <a:lnTo>
                    <a:pt x="438" y="537"/>
                  </a:lnTo>
                  <a:lnTo>
                    <a:pt x="439" y="537"/>
                  </a:lnTo>
                  <a:lnTo>
                    <a:pt x="439" y="536"/>
                  </a:lnTo>
                  <a:lnTo>
                    <a:pt x="442" y="536"/>
                  </a:lnTo>
                  <a:lnTo>
                    <a:pt x="443" y="532"/>
                  </a:lnTo>
                  <a:lnTo>
                    <a:pt x="448" y="532"/>
                  </a:lnTo>
                  <a:lnTo>
                    <a:pt x="448" y="526"/>
                  </a:lnTo>
                  <a:lnTo>
                    <a:pt x="448" y="525"/>
                  </a:lnTo>
                  <a:lnTo>
                    <a:pt x="449" y="523"/>
                  </a:lnTo>
                  <a:lnTo>
                    <a:pt x="453" y="523"/>
                  </a:lnTo>
                  <a:lnTo>
                    <a:pt x="458" y="523"/>
                  </a:lnTo>
                  <a:lnTo>
                    <a:pt x="459" y="521"/>
                  </a:lnTo>
                  <a:lnTo>
                    <a:pt x="464" y="521"/>
                  </a:lnTo>
                  <a:lnTo>
                    <a:pt x="465" y="523"/>
                  </a:lnTo>
                  <a:lnTo>
                    <a:pt x="466" y="523"/>
                  </a:lnTo>
                  <a:lnTo>
                    <a:pt x="469" y="523"/>
                  </a:lnTo>
                  <a:lnTo>
                    <a:pt x="477" y="523"/>
                  </a:lnTo>
                  <a:lnTo>
                    <a:pt x="478" y="523"/>
                  </a:lnTo>
                  <a:lnTo>
                    <a:pt x="483" y="523"/>
                  </a:lnTo>
                  <a:lnTo>
                    <a:pt x="484" y="523"/>
                  </a:lnTo>
                  <a:lnTo>
                    <a:pt x="487" y="523"/>
                  </a:lnTo>
                  <a:lnTo>
                    <a:pt x="488" y="523"/>
                  </a:lnTo>
                  <a:lnTo>
                    <a:pt x="492" y="523"/>
                  </a:lnTo>
                  <a:lnTo>
                    <a:pt x="497" y="526"/>
                  </a:lnTo>
                  <a:lnTo>
                    <a:pt x="513" y="526"/>
                  </a:lnTo>
                  <a:lnTo>
                    <a:pt x="515" y="523"/>
                  </a:lnTo>
                  <a:lnTo>
                    <a:pt x="516" y="523"/>
                  </a:lnTo>
                  <a:lnTo>
                    <a:pt x="528" y="523"/>
                  </a:lnTo>
                  <a:lnTo>
                    <a:pt x="528" y="520"/>
                  </a:lnTo>
                  <a:lnTo>
                    <a:pt x="532" y="520"/>
                  </a:lnTo>
                  <a:lnTo>
                    <a:pt x="535" y="518"/>
                  </a:lnTo>
                  <a:lnTo>
                    <a:pt x="538" y="518"/>
                  </a:lnTo>
                  <a:lnTo>
                    <a:pt x="538" y="517"/>
                  </a:lnTo>
                  <a:lnTo>
                    <a:pt x="541" y="516"/>
                  </a:lnTo>
                  <a:lnTo>
                    <a:pt x="543" y="516"/>
                  </a:lnTo>
                  <a:lnTo>
                    <a:pt x="544" y="514"/>
                  </a:lnTo>
                  <a:lnTo>
                    <a:pt x="547" y="512"/>
                  </a:lnTo>
                  <a:lnTo>
                    <a:pt x="548" y="512"/>
                  </a:lnTo>
                  <a:lnTo>
                    <a:pt x="552" y="512"/>
                  </a:lnTo>
                  <a:lnTo>
                    <a:pt x="555" y="512"/>
                  </a:lnTo>
                  <a:lnTo>
                    <a:pt x="555" y="511"/>
                  </a:lnTo>
                  <a:lnTo>
                    <a:pt x="558" y="511"/>
                  </a:lnTo>
                  <a:lnTo>
                    <a:pt x="558" y="510"/>
                  </a:lnTo>
                  <a:lnTo>
                    <a:pt x="559" y="509"/>
                  </a:lnTo>
                  <a:lnTo>
                    <a:pt x="560" y="509"/>
                  </a:lnTo>
                  <a:lnTo>
                    <a:pt x="564" y="510"/>
                  </a:lnTo>
                  <a:lnTo>
                    <a:pt x="574" y="510"/>
                  </a:lnTo>
                  <a:lnTo>
                    <a:pt x="574" y="511"/>
                  </a:lnTo>
                  <a:lnTo>
                    <a:pt x="576" y="509"/>
                  </a:lnTo>
                  <a:lnTo>
                    <a:pt x="587" y="509"/>
                  </a:lnTo>
                  <a:lnTo>
                    <a:pt x="590" y="505"/>
                  </a:lnTo>
                  <a:lnTo>
                    <a:pt x="594" y="506"/>
                  </a:lnTo>
                  <a:lnTo>
                    <a:pt x="595" y="506"/>
                  </a:lnTo>
                  <a:lnTo>
                    <a:pt x="595" y="505"/>
                  </a:lnTo>
                  <a:lnTo>
                    <a:pt x="596" y="505"/>
                  </a:lnTo>
                  <a:lnTo>
                    <a:pt x="597" y="504"/>
                  </a:lnTo>
                  <a:lnTo>
                    <a:pt x="599" y="500"/>
                  </a:lnTo>
                  <a:lnTo>
                    <a:pt x="601" y="499"/>
                  </a:lnTo>
                  <a:lnTo>
                    <a:pt x="601" y="498"/>
                  </a:lnTo>
                  <a:lnTo>
                    <a:pt x="603" y="497"/>
                  </a:lnTo>
                  <a:lnTo>
                    <a:pt x="608" y="497"/>
                  </a:lnTo>
                  <a:lnTo>
                    <a:pt x="611" y="498"/>
                  </a:lnTo>
                  <a:lnTo>
                    <a:pt x="622" y="498"/>
                  </a:lnTo>
                  <a:lnTo>
                    <a:pt x="624" y="500"/>
                  </a:lnTo>
                  <a:lnTo>
                    <a:pt x="635" y="501"/>
                  </a:lnTo>
                  <a:lnTo>
                    <a:pt x="636" y="500"/>
                  </a:lnTo>
                  <a:lnTo>
                    <a:pt x="637" y="500"/>
                  </a:lnTo>
                  <a:lnTo>
                    <a:pt x="640" y="499"/>
                  </a:lnTo>
                  <a:lnTo>
                    <a:pt x="641" y="499"/>
                  </a:lnTo>
                  <a:lnTo>
                    <a:pt x="642" y="498"/>
                  </a:lnTo>
                  <a:lnTo>
                    <a:pt x="645" y="498"/>
                  </a:lnTo>
                  <a:lnTo>
                    <a:pt x="645" y="497"/>
                  </a:lnTo>
                  <a:lnTo>
                    <a:pt x="646" y="495"/>
                  </a:lnTo>
                  <a:lnTo>
                    <a:pt x="648" y="495"/>
                  </a:lnTo>
                  <a:lnTo>
                    <a:pt x="650" y="495"/>
                  </a:lnTo>
                  <a:lnTo>
                    <a:pt x="656" y="492"/>
                  </a:lnTo>
                  <a:lnTo>
                    <a:pt x="657" y="490"/>
                  </a:lnTo>
                  <a:lnTo>
                    <a:pt x="658" y="490"/>
                  </a:lnTo>
                  <a:lnTo>
                    <a:pt x="659" y="488"/>
                  </a:lnTo>
                  <a:lnTo>
                    <a:pt x="664" y="484"/>
                  </a:lnTo>
                  <a:lnTo>
                    <a:pt x="666" y="483"/>
                  </a:lnTo>
                  <a:lnTo>
                    <a:pt x="666" y="482"/>
                  </a:lnTo>
                  <a:lnTo>
                    <a:pt x="667" y="481"/>
                  </a:lnTo>
                  <a:lnTo>
                    <a:pt x="672" y="477"/>
                  </a:lnTo>
                  <a:lnTo>
                    <a:pt x="676" y="476"/>
                  </a:lnTo>
                  <a:lnTo>
                    <a:pt x="678" y="476"/>
                  </a:lnTo>
                  <a:lnTo>
                    <a:pt x="679" y="474"/>
                  </a:lnTo>
                  <a:lnTo>
                    <a:pt x="682" y="472"/>
                  </a:lnTo>
                  <a:lnTo>
                    <a:pt x="682" y="471"/>
                  </a:lnTo>
                  <a:lnTo>
                    <a:pt x="684" y="470"/>
                  </a:lnTo>
                  <a:lnTo>
                    <a:pt x="689" y="470"/>
                  </a:lnTo>
                  <a:lnTo>
                    <a:pt x="689" y="466"/>
                  </a:lnTo>
                  <a:lnTo>
                    <a:pt x="691" y="465"/>
                  </a:lnTo>
                  <a:lnTo>
                    <a:pt x="691" y="464"/>
                  </a:lnTo>
                  <a:lnTo>
                    <a:pt x="692" y="464"/>
                  </a:lnTo>
                  <a:lnTo>
                    <a:pt x="693" y="463"/>
                  </a:lnTo>
                  <a:lnTo>
                    <a:pt x="693" y="462"/>
                  </a:lnTo>
                  <a:lnTo>
                    <a:pt x="696" y="457"/>
                  </a:lnTo>
                  <a:lnTo>
                    <a:pt x="696" y="456"/>
                  </a:lnTo>
                  <a:lnTo>
                    <a:pt x="698" y="455"/>
                  </a:lnTo>
                  <a:lnTo>
                    <a:pt x="700" y="450"/>
                  </a:lnTo>
                  <a:lnTo>
                    <a:pt x="700" y="449"/>
                  </a:lnTo>
                  <a:lnTo>
                    <a:pt x="703" y="449"/>
                  </a:lnTo>
                  <a:lnTo>
                    <a:pt x="704" y="447"/>
                  </a:lnTo>
                  <a:lnTo>
                    <a:pt x="705" y="446"/>
                  </a:lnTo>
                  <a:lnTo>
                    <a:pt x="706" y="445"/>
                  </a:lnTo>
                  <a:lnTo>
                    <a:pt x="706" y="444"/>
                  </a:lnTo>
                  <a:lnTo>
                    <a:pt x="708" y="444"/>
                  </a:lnTo>
                  <a:lnTo>
                    <a:pt x="708" y="440"/>
                  </a:lnTo>
                  <a:lnTo>
                    <a:pt x="709" y="440"/>
                  </a:lnTo>
                  <a:lnTo>
                    <a:pt x="709" y="435"/>
                  </a:lnTo>
                  <a:lnTo>
                    <a:pt x="711" y="434"/>
                  </a:lnTo>
                  <a:lnTo>
                    <a:pt x="711" y="431"/>
                  </a:lnTo>
                  <a:lnTo>
                    <a:pt x="711" y="428"/>
                  </a:lnTo>
                  <a:lnTo>
                    <a:pt x="711" y="424"/>
                  </a:lnTo>
                  <a:lnTo>
                    <a:pt x="708" y="419"/>
                  </a:lnTo>
                  <a:lnTo>
                    <a:pt x="706" y="416"/>
                  </a:lnTo>
                  <a:lnTo>
                    <a:pt x="706" y="415"/>
                  </a:lnTo>
                  <a:lnTo>
                    <a:pt x="704" y="402"/>
                  </a:lnTo>
                  <a:lnTo>
                    <a:pt x="705" y="401"/>
                  </a:lnTo>
                  <a:lnTo>
                    <a:pt x="705" y="400"/>
                  </a:lnTo>
                  <a:lnTo>
                    <a:pt x="706" y="399"/>
                  </a:lnTo>
                  <a:lnTo>
                    <a:pt x="705" y="397"/>
                  </a:lnTo>
                  <a:lnTo>
                    <a:pt x="704" y="397"/>
                  </a:lnTo>
                  <a:lnTo>
                    <a:pt x="703" y="396"/>
                  </a:lnTo>
                  <a:lnTo>
                    <a:pt x="703" y="382"/>
                  </a:lnTo>
                  <a:lnTo>
                    <a:pt x="701" y="380"/>
                  </a:lnTo>
                  <a:lnTo>
                    <a:pt x="701" y="379"/>
                  </a:lnTo>
                  <a:lnTo>
                    <a:pt x="704" y="377"/>
                  </a:lnTo>
                  <a:lnTo>
                    <a:pt x="704" y="372"/>
                  </a:lnTo>
                  <a:lnTo>
                    <a:pt x="705" y="372"/>
                  </a:lnTo>
                  <a:lnTo>
                    <a:pt x="705" y="371"/>
                  </a:lnTo>
                  <a:lnTo>
                    <a:pt x="704" y="366"/>
                  </a:lnTo>
                  <a:lnTo>
                    <a:pt x="704" y="361"/>
                  </a:lnTo>
                  <a:lnTo>
                    <a:pt x="705" y="360"/>
                  </a:lnTo>
                  <a:lnTo>
                    <a:pt x="706" y="360"/>
                  </a:lnTo>
                  <a:lnTo>
                    <a:pt x="706" y="358"/>
                  </a:lnTo>
                  <a:lnTo>
                    <a:pt x="705" y="358"/>
                  </a:lnTo>
                  <a:lnTo>
                    <a:pt x="705" y="347"/>
                  </a:lnTo>
                  <a:lnTo>
                    <a:pt x="706" y="345"/>
                  </a:lnTo>
                  <a:lnTo>
                    <a:pt x="706" y="342"/>
                  </a:lnTo>
                  <a:lnTo>
                    <a:pt x="705" y="341"/>
                  </a:lnTo>
                  <a:lnTo>
                    <a:pt x="704" y="340"/>
                  </a:lnTo>
                  <a:lnTo>
                    <a:pt x="704" y="337"/>
                  </a:lnTo>
                  <a:lnTo>
                    <a:pt x="703" y="336"/>
                  </a:lnTo>
                  <a:lnTo>
                    <a:pt x="703" y="331"/>
                  </a:lnTo>
                  <a:lnTo>
                    <a:pt x="700" y="331"/>
                  </a:lnTo>
                  <a:lnTo>
                    <a:pt x="700" y="327"/>
                  </a:lnTo>
                  <a:lnTo>
                    <a:pt x="700" y="326"/>
                  </a:lnTo>
                  <a:lnTo>
                    <a:pt x="700" y="323"/>
                  </a:lnTo>
                  <a:lnTo>
                    <a:pt x="698" y="322"/>
                  </a:lnTo>
                  <a:lnTo>
                    <a:pt x="698" y="320"/>
                  </a:lnTo>
                  <a:lnTo>
                    <a:pt x="700" y="309"/>
                  </a:lnTo>
                  <a:lnTo>
                    <a:pt x="700" y="307"/>
                  </a:lnTo>
                  <a:lnTo>
                    <a:pt x="700" y="306"/>
                  </a:lnTo>
                  <a:lnTo>
                    <a:pt x="700" y="303"/>
                  </a:lnTo>
                  <a:lnTo>
                    <a:pt x="701" y="300"/>
                  </a:lnTo>
                  <a:lnTo>
                    <a:pt x="701" y="299"/>
                  </a:lnTo>
                  <a:lnTo>
                    <a:pt x="700" y="296"/>
                  </a:lnTo>
                  <a:lnTo>
                    <a:pt x="700" y="291"/>
                  </a:lnTo>
                  <a:lnTo>
                    <a:pt x="700" y="290"/>
                  </a:lnTo>
                  <a:lnTo>
                    <a:pt x="700" y="289"/>
                  </a:lnTo>
                  <a:lnTo>
                    <a:pt x="700" y="286"/>
                  </a:lnTo>
                  <a:lnTo>
                    <a:pt x="700" y="285"/>
                  </a:lnTo>
                  <a:lnTo>
                    <a:pt x="698" y="279"/>
                  </a:lnTo>
                  <a:lnTo>
                    <a:pt x="698" y="276"/>
                  </a:lnTo>
                  <a:lnTo>
                    <a:pt x="697" y="276"/>
                  </a:lnTo>
                  <a:lnTo>
                    <a:pt x="697" y="272"/>
                  </a:lnTo>
                  <a:lnTo>
                    <a:pt x="698" y="271"/>
                  </a:lnTo>
                  <a:lnTo>
                    <a:pt x="698" y="265"/>
                  </a:lnTo>
                  <a:lnTo>
                    <a:pt x="700" y="262"/>
                  </a:lnTo>
                  <a:lnTo>
                    <a:pt x="701" y="262"/>
                  </a:lnTo>
                  <a:lnTo>
                    <a:pt x="703" y="257"/>
                  </a:lnTo>
                  <a:lnTo>
                    <a:pt x="448" y="229"/>
                  </a:lnTo>
                  <a:lnTo>
                    <a:pt x="390" y="224"/>
                  </a:lnTo>
                  <a:lnTo>
                    <a:pt x="388" y="224"/>
                  </a:lnTo>
                  <a:lnTo>
                    <a:pt x="388" y="221"/>
                  </a:lnTo>
                  <a:lnTo>
                    <a:pt x="387" y="220"/>
                  </a:lnTo>
                  <a:lnTo>
                    <a:pt x="387" y="218"/>
                  </a:lnTo>
                  <a:lnTo>
                    <a:pt x="389" y="216"/>
                  </a:lnTo>
                  <a:lnTo>
                    <a:pt x="389" y="214"/>
                  </a:lnTo>
                  <a:lnTo>
                    <a:pt x="390" y="213"/>
                  </a:lnTo>
                  <a:lnTo>
                    <a:pt x="391" y="210"/>
                  </a:lnTo>
                  <a:lnTo>
                    <a:pt x="393" y="210"/>
                  </a:lnTo>
                  <a:lnTo>
                    <a:pt x="393" y="207"/>
                  </a:lnTo>
                  <a:lnTo>
                    <a:pt x="394" y="205"/>
                  </a:lnTo>
                  <a:lnTo>
                    <a:pt x="395" y="202"/>
                  </a:lnTo>
                  <a:lnTo>
                    <a:pt x="398" y="201"/>
                  </a:lnTo>
                  <a:lnTo>
                    <a:pt x="398" y="200"/>
                  </a:lnTo>
                  <a:lnTo>
                    <a:pt x="400" y="199"/>
                  </a:lnTo>
                  <a:lnTo>
                    <a:pt x="400" y="196"/>
                  </a:lnTo>
                  <a:lnTo>
                    <a:pt x="401" y="196"/>
                  </a:lnTo>
                  <a:lnTo>
                    <a:pt x="401" y="194"/>
                  </a:lnTo>
                  <a:lnTo>
                    <a:pt x="402" y="190"/>
                  </a:lnTo>
                  <a:lnTo>
                    <a:pt x="402" y="188"/>
                  </a:lnTo>
                  <a:lnTo>
                    <a:pt x="401" y="187"/>
                  </a:lnTo>
                  <a:lnTo>
                    <a:pt x="401" y="186"/>
                  </a:lnTo>
                  <a:lnTo>
                    <a:pt x="402" y="185"/>
                  </a:lnTo>
                  <a:lnTo>
                    <a:pt x="402" y="181"/>
                  </a:lnTo>
                  <a:lnTo>
                    <a:pt x="403" y="178"/>
                  </a:lnTo>
                  <a:lnTo>
                    <a:pt x="402" y="176"/>
                  </a:lnTo>
                  <a:lnTo>
                    <a:pt x="402" y="172"/>
                  </a:lnTo>
                  <a:lnTo>
                    <a:pt x="401" y="170"/>
                  </a:lnTo>
                  <a:lnTo>
                    <a:pt x="401" y="169"/>
                  </a:lnTo>
                  <a:lnTo>
                    <a:pt x="402" y="168"/>
                  </a:lnTo>
                  <a:lnTo>
                    <a:pt x="410" y="155"/>
                  </a:lnTo>
                  <a:lnTo>
                    <a:pt x="412" y="153"/>
                  </a:lnTo>
                  <a:lnTo>
                    <a:pt x="413" y="153"/>
                  </a:lnTo>
                  <a:lnTo>
                    <a:pt x="398" y="134"/>
                  </a:lnTo>
                  <a:lnTo>
                    <a:pt x="398" y="131"/>
                  </a:lnTo>
                  <a:lnTo>
                    <a:pt x="396" y="130"/>
                  </a:lnTo>
                  <a:lnTo>
                    <a:pt x="395" y="128"/>
                  </a:lnTo>
                  <a:lnTo>
                    <a:pt x="394" y="128"/>
                  </a:lnTo>
                  <a:lnTo>
                    <a:pt x="394" y="122"/>
                  </a:lnTo>
                  <a:lnTo>
                    <a:pt x="393" y="121"/>
                  </a:lnTo>
                  <a:lnTo>
                    <a:pt x="393" y="120"/>
                  </a:lnTo>
                  <a:lnTo>
                    <a:pt x="391" y="117"/>
                  </a:lnTo>
                  <a:lnTo>
                    <a:pt x="390" y="116"/>
                  </a:lnTo>
                  <a:lnTo>
                    <a:pt x="388" y="112"/>
                  </a:lnTo>
                  <a:lnTo>
                    <a:pt x="387" y="111"/>
                  </a:lnTo>
                  <a:lnTo>
                    <a:pt x="383" y="108"/>
                  </a:lnTo>
                  <a:lnTo>
                    <a:pt x="383" y="103"/>
                  </a:lnTo>
                  <a:lnTo>
                    <a:pt x="382" y="102"/>
                  </a:lnTo>
                  <a:lnTo>
                    <a:pt x="382" y="100"/>
                  </a:lnTo>
                  <a:lnTo>
                    <a:pt x="382" y="98"/>
                  </a:lnTo>
                  <a:lnTo>
                    <a:pt x="382" y="97"/>
                  </a:lnTo>
                  <a:lnTo>
                    <a:pt x="380" y="95"/>
                  </a:lnTo>
                  <a:lnTo>
                    <a:pt x="379" y="93"/>
                  </a:lnTo>
                  <a:lnTo>
                    <a:pt x="378" y="93"/>
                  </a:lnTo>
                  <a:lnTo>
                    <a:pt x="378" y="92"/>
                  </a:lnTo>
                  <a:lnTo>
                    <a:pt x="377" y="92"/>
                  </a:lnTo>
                  <a:lnTo>
                    <a:pt x="375" y="91"/>
                  </a:lnTo>
                  <a:lnTo>
                    <a:pt x="375" y="90"/>
                  </a:lnTo>
                  <a:lnTo>
                    <a:pt x="374" y="8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62" name="Freeform 6661">
              <a:extLst>
                <a:ext uri="{FF2B5EF4-FFF2-40B4-BE49-F238E27FC236}">
                  <a16:creationId xmlns:a16="http://schemas.microsoft.com/office/drawing/2014/main" id="{26C7954F-84BB-FAB0-A0FC-29E204CA55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0" y="3106"/>
              <a:ext cx="125" cy="190"/>
            </a:xfrm>
            <a:custGeom>
              <a:avLst/>
              <a:gdLst>
                <a:gd name="T0" fmla="*/ 144 w 500"/>
                <a:gd name="T1" fmla="*/ 87 h 761"/>
                <a:gd name="T2" fmla="*/ 131 w 500"/>
                <a:gd name="T3" fmla="*/ 112 h 761"/>
                <a:gd name="T4" fmla="*/ 125 w 500"/>
                <a:gd name="T5" fmla="*/ 137 h 761"/>
                <a:gd name="T6" fmla="*/ 132 w 500"/>
                <a:gd name="T7" fmla="*/ 187 h 761"/>
                <a:gd name="T8" fmla="*/ 119 w 500"/>
                <a:gd name="T9" fmla="*/ 227 h 761"/>
                <a:gd name="T10" fmla="*/ 104 w 500"/>
                <a:gd name="T11" fmla="*/ 244 h 761"/>
                <a:gd name="T12" fmla="*/ 82 w 500"/>
                <a:gd name="T13" fmla="*/ 258 h 761"/>
                <a:gd name="T14" fmla="*/ 51 w 500"/>
                <a:gd name="T15" fmla="*/ 265 h 761"/>
                <a:gd name="T16" fmla="*/ 35 w 500"/>
                <a:gd name="T17" fmla="*/ 266 h 761"/>
                <a:gd name="T18" fmla="*/ 20 w 500"/>
                <a:gd name="T19" fmla="*/ 283 h 761"/>
                <a:gd name="T20" fmla="*/ 0 w 500"/>
                <a:gd name="T21" fmla="*/ 301 h 761"/>
                <a:gd name="T22" fmla="*/ 10 w 500"/>
                <a:gd name="T23" fmla="*/ 333 h 761"/>
                <a:gd name="T24" fmla="*/ 8 w 500"/>
                <a:gd name="T25" fmla="*/ 384 h 761"/>
                <a:gd name="T26" fmla="*/ 20 w 500"/>
                <a:gd name="T27" fmla="*/ 404 h 761"/>
                <a:gd name="T28" fmla="*/ 38 w 500"/>
                <a:gd name="T29" fmla="*/ 430 h 761"/>
                <a:gd name="T30" fmla="*/ 61 w 500"/>
                <a:gd name="T31" fmla="*/ 448 h 761"/>
                <a:gd name="T32" fmla="*/ 75 w 500"/>
                <a:gd name="T33" fmla="*/ 469 h 761"/>
                <a:gd name="T34" fmla="*/ 89 w 500"/>
                <a:gd name="T35" fmla="*/ 490 h 761"/>
                <a:gd name="T36" fmla="*/ 107 w 500"/>
                <a:gd name="T37" fmla="*/ 507 h 761"/>
                <a:gd name="T38" fmla="*/ 109 w 500"/>
                <a:gd name="T39" fmla="*/ 534 h 761"/>
                <a:gd name="T40" fmla="*/ 123 w 500"/>
                <a:gd name="T41" fmla="*/ 551 h 761"/>
                <a:gd name="T42" fmla="*/ 141 w 500"/>
                <a:gd name="T43" fmla="*/ 569 h 761"/>
                <a:gd name="T44" fmla="*/ 142 w 500"/>
                <a:gd name="T45" fmla="*/ 607 h 761"/>
                <a:gd name="T46" fmla="*/ 131 w 500"/>
                <a:gd name="T47" fmla="*/ 658 h 761"/>
                <a:gd name="T48" fmla="*/ 141 w 500"/>
                <a:gd name="T49" fmla="*/ 678 h 761"/>
                <a:gd name="T50" fmla="*/ 150 w 500"/>
                <a:gd name="T51" fmla="*/ 703 h 761"/>
                <a:gd name="T52" fmla="*/ 169 w 500"/>
                <a:gd name="T53" fmla="*/ 732 h 761"/>
                <a:gd name="T54" fmla="*/ 188 w 500"/>
                <a:gd name="T55" fmla="*/ 741 h 761"/>
                <a:gd name="T56" fmla="*/ 207 w 500"/>
                <a:gd name="T57" fmla="*/ 760 h 761"/>
                <a:gd name="T58" fmla="*/ 215 w 500"/>
                <a:gd name="T59" fmla="*/ 746 h 761"/>
                <a:gd name="T60" fmla="*/ 235 w 500"/>
                <a:gd name="T61" fmla="*/ 713 h 761"/>
                <a:gd name="T62" fmla="*/ 249 w 500"/>
                <a:gd name="T63" fmla="*/ 675 h 761"/>
                <a:gd name="T64" fmla="*/ 276 w 500"/>
                <a:gd name="T65" fmla="*/ 642 h 761"/>
                <a:gd name="T66" fmla="*/ 313 w 500"/>
                <a:gd name="T67" fmla="*/ 605 h 761"/>
                <a:gd name="T68" fmla="*/ 338 w 500"/>
                <a:gd name="T69" fmla="*/ 575 h 761"/>
                <a:gd name="T70" fmla="*/ 373 w 500"/>
                <a:gd name="T71" fmla="*/ 544 h 761"/>
                <a:gd name="T72" fmla="*/ 391 w 500"/>
                <a:gd name="T73" fmla="*/ 500 h 761"/>
                <a:gd name="T74" fmla="*/ 422 w 500"/>
                <a:gd name="T75" fmla="*/ 475 h 761"/>
                <a:gd name="T76" fmla="*/ 468 w 500"/>
                <a:gd name="T77" fmla="*/ 448 h 761"/>
                <a:gd name="T78" fmla="*/ 490 w 500"/>
                <a:gd name="T79" fmla="*/ 418 h 761"/>
                <a:gd name="T80" fmla="*/ 481 w 500"/>
                <a:gd name="T81" fmla="*/ 392 h 761"/>
                <a:gd name="T82" fmla="*/ 470 w 500"/>
                <a:gd name="T83" fmla="*/ 360 h 761"/>
                <a:gd name="T84" fmla="*/ 481 w 500"/>
                <a:gd name="T85" fmla="*/ 322 h 761"/>
                <a:gd name="T86" fmla="*/ 493 w 500"/>
                <a:gd name="T87" fmla="*/ 283 h 761"/>
                <a:gd name="T88" fmla="*/ 483 w 500"/>
                <a:gd name="T89" fmla="*/ 242 h 761"/>
                <a:gd name="T90" fmla="*/ 439 w 500"/>
                <a:gd name="T91" fmla="*/ 201 h 761"/>
                <a:gd name="T92" fmla="*/ 379 w 500"/>
                <a:gd name="T93" fmla="*/ 169 h 761"/>
                <a:gd name="T94" fmla="*/ 383 w 500"/>
                <a:gd name="T95" fmla="*/ 137 h 761"/>
                <a:gd name="T96" fmla="*/ 369 w 500"/>
                <a:gd name="T97" fmla="*/ 114 h 761"/>
                <a:gd name="T98" fmla="*/ 351 w 500"/>
                <a:gd name="T99" fmla="*/ 84 h 761"/>
                <a:gd name="T100" fmla="*/ 341 w 500"/>
                <a:gd name="T101" fmla="*/ 52 h 761"/>
                <a:gd name="T102" fmla="*/ 322 w 500"/>
                <a:gd name="T103" fmla="*/ 7 h 761"/>
                <a:gd name="T104" fmla="*/ 301 w 500"/>
                <a:gd name="T105" fmla="*/ 14 h 761"/>
                <a:gd name="T106" fmla="*/ 279 w 500"/>
                <a:gd name="T107" fmla="*/ 32 h 761"/>
                <a:gd name="T108" fmla="*/ 262 w 500"/>
                <a:gd name="T109" fmla="*/ 52 h 761"/>
                <a:gd name="T110" fmla="*/ 235 w 500"/>
                <a:gd name="T111" fmla="*/ 67 h 761"/>
                <a:gd name="T112" fmla="*/ 218 w 500"/>
                <a:gd name="T113" fmla="*/ 79 h 761"/>
                <a:gd name="T114" fmla="*/ 199 w 500"/>
                <a:gd name="T115" fmla="*/ 77 h 761"/>
                <a:gd name="T116" fmla="*/ 201 w 500"/>
                <a:gd name="T117" fmla="*/ 68 h 761"/>
                <a:gd name="T118" fmla="*/ 171 w 500"/>
                <a:gd name="T119" fmla="*/ 74 h 761"/>
                <a:gd name="T120" fmla="*/ 147 w 500"/>
                <a:gd name="T121" fmla="*/ 66 h 7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00" h="761">
                  <a:moveTo>
                    <a:pt x="136" y="67"/>
                  </a:moveTo>
                  <a:lnTo>
                    <a:pt x="136" y="68"/>
                  </a:lnTo>
                  <a:lnTo>
                    <a:pt x="136" y="69"/>
                  </a:lnTo>
                  <a:lnTo>
                    <a:pt x="137" y="73"/>
                  </a:lnTo>
                  <a:lnTo>
                    <a:pt x="137" y="78"/>
                  </a:lnTo>
                  <a:lnTo>
                    <a:pt x="136" y="80"/>
                  </a:lnTo>
                  <a:lnTo>
                    <a:pt x="137" y="81"/>
                  </a:lnTo>
                  <a:lnTo>
                    <a:pt x="136" y="83"/>
                  </a:lnTo>
                  <a:lnTo>
                    <a:pt x="136" y="84"/>
                  </a:lnTo>
                  <a:lnTo>
                    <a:pt x="137" y="83"/>
                  </a:lnTo>
                  <a:lnTo>
                    <a:pt x="138" y="84"/>
                  </a:lnTo>
                  <a:lnTo>
                    <a:pt x="141" y="83"/>
                  </a:lnTo>
                  <a:lnTo>
                    <a:pt x="144" y="84"/>
                  </a:lnTo>
                  <a:lnTo>
                    <a:pt x="144" y="87"/>
                  </a:lnTo>
                  <a:lnTo>
                    <a:pt x="145" y="89"/>
                  </a:lnTo>
                  <a:lnTo>
                    <a:pt x="144" y="90"/>
                  </a:lnTo>
                  <a:lnTo>
                    <a:pt x="144" y="92"/>
                  </a:lnTo>
                  <a:lnTo>
                    <a:pt x="143" y="92"/>
                  </a:lnTo>
                  <a:lnTo>
                    <a:pt x="143" y="94"/>
                  </a:lnTo>
                  <a:lnTo>
                    <a:pt x="142" y="94"/>
                  </a:lnTo>
                  <a:lnTo>
                    <a:pt x="141" y="95"/>
                  </a:lnTo>
                  <a:lnTo>
                    <a:pt x="137" y="94"/>
                  </a:lnTo>
                  <a:lnTo>
                    <a:pt x="137" y="92"/>
                  </a:lnTo>
                  <a:lnTo>
                    <a:pt x="136" y="92"/>
                  </a:lnTo>
                  <a:lnTo>
                    <a:pt x="134" y="92"/>
                  </a:lnTo>
                  <a:lnTo>
                    <a:pt x="133" y="94"/>
                  </a:lnTo>
                  <a:lnTo>
                    <a:pt x="131" y="96"/>
                  </a:lnTo>
                  <a:lnTo>
                    <a:pt x="131" y="112"/>
                  </a:lnTo>
                  <a:lnTo>
                    <a:pt x="130" y="114"/>
                  </a:lnTo>
                  <a:lnTo>
                    <a:pt x="130" y="116"/>
                  </a:lnTo>
                  <a:lnTo>
                    <a:pt x="128" y="119"/>
                  </a:lnTo>
                  <a:lnTo>
                    <a:pt x="126" y="119"/>
                  </a:lnTo>
                  <a:lnTo>
                    <a:pt x="126" y="122"/>
                  </a:lnTo>
                  <a:lnTo>
                    <a:pt x="125" y="123"/>
                  </a:lnTo>
                  <a:lnTo>
                    <a:pt x="125" y="125"/>
                  </a:lnTo>
                  <a:lnTo>
                    <a:pt x="125" y="127"/>
                  </a:lnTo>
                  <a:lnTo>
                    <a:pt x="125" y="128"/>
                  </a:lnTo>
                  <a:lnTo>
                    <a:pt x="121" y="133"/>
                  </a:lnTo>
                  <a:lnTo>
                    <a:pt x="123" y="134"/>
                  </a:lnTo>
                  <a:lnTo>
                    <a:pt x="125" y="135"/>
                  </a:lnTo>
                  <a:lnTo>
                    <a:pt x="125" y="136"/>
                  </a:lnTo>
                  <a:lnTo>
                    <a:pt x="125" y="137"/>
                  </a:lnTo>
                  <a:lnTo>
                    <a:pt x="125" y="143"/>
                  </a:lnTo>
                  <a:lnTo>
                    <a:pt x="126" y="145"/>
                  </a:lnTo>
                  <a:lnTo>
                    <a:pt x="129" y="146"/>
                  </a:lnTo>
                  <a:lnTo>
                    <a:pt x="129" y="149"/>
                  </a:lnTo>
                  <a:lnTo>
                    <a:pt x="131" y="156"/>
                  </a:lnTo>
                  <a:lnTo>
                    <a:pt x="131" y="158"/>
                  </a:lnTo>
                  <a:lnTo>
                    <a:pt x="133" y="158"/>
                  </a:lnTo>
                  <a:lnTo>
                    <a:pt x="133" y="169"/>
                  </a:lnTo>
                  <a:lnTo>
                    <a:pt x="134" y="171"/>
                  </a:lnTo>
                  <a:lnTo>
                    <a:pt x="134" y="177"/>
                  </a:lnTo>
                  <a:lnTo>
                    <a:pt x="133" y="179"/>
                  </a:lnTo>
                  <a:lnTo>
                    <a:pt x="133" y="183"/>
                  </a:lnTo>
                  <a:lnTo>
                    <a:pt x="132" y="185"/>
                  </a:lnTo>
                  <a:lnTo>
                    <a:pt x="132" y="187"/>
                  </a:lnTo>
                  <a:lnTo>
                    <a:pt x="131" y="190"/>
                  </a:lnTo>
                  <a:lnTo>
                    <a:pt x="131" y="193"/>
                  </a:lnTo>
                  <a:lnTo>
                    <a:pt x="130" y="196"/>
                  </a:lnTo>
                  <a:lnTo>
                    <a:pt x="130" y="201"/>
                  </a:lnTo>
                  <a:lnTo>
                    <a:pt x="129" y="204"/>
                  </a:lnTo>
                  <a:lnTo>
                    <a:pt x="129" y="208"/>
                  </a:lnTo>
                  <a:lnTo>
                    <a:pt x="128" y="211"/>
                  </a:lnTo>
                  <a:lnTo>
                    <a:pt x="125" y="214"/>
                  </a:lnTo>
                  <a:lnTo>
                    <a:pt x="125" y="221"/>
                  </a:lnTo>
                  <a:lnTo>
                    <a:pt x="125" y="222"/>
                  </a:lnTo>
                  <a:lnTo>
                    <a:pt x="123" y="224"/>
                  </a:lnTo>
                  <a:lnTo>
                    <a:pt x="122" y="224"/>
                  </a:lnTo>
                  <a:lnTo>
                    <a:pt x="121" y="224"/>
                  </a:lnTo>
                  <a:lnTo>
                    <a:pt x="119" y="227"/>
                  </a:lnTo>
                  <a:lnTo>
                    <a:pt x="119" y="229"/>
                  </a:lnTo>
                  <a:lnTo>
                    <a:pt x="118" y="229"/>
                  </a:lnTo>
                  <a:lnTo>
                    <a:pt x="117" y="231"/>
                  </a:lnTo>
                  <a:lnTo>
                    <a:pt x="117" y="232"/>
                  </a:lnTo>
                  <a:lnTo>
                    <a:pt x="115" y="234"/>
                  </a:lnTo>
                  <a:lnTo>
                    <a:pt x="112" y="234"/>
                  </a:lnTo>
                  <a:lnTo>
                    <a:pt x="111" y="236"/>
                  </a:lnTo>
                  <a:lnTo>
                    <a:pt x="111" y="238"/>
                  </a:lnTo>
                  <a:lnTo>
                    <a:pt x="110" y="240"/>
                  </a:lnTo>
                  <a:lnTo>
                    <a:pt x="109" y="240"/>
                  </a:lnTo>
                  <a:lnTo>
                    <a:pt x="107" y="242"/>
                  </a:lnTo>
                  <a:lnTo>
                    <a:pt x="106" y="242"/>
                  </a:lnTo>
                  <a:lnTo>
                    <a:pt x="106" y="243"/>
                  </a:lnTo>
                  <a:lnTo>
                    <a:pt x="104" y="244"/>
                  </a:lnTo>
                  <a:lnTo>
                    <a:pt x="98" y="248"/>
                  </a:lnTo>
                  <a:lnTo>
                    <a:pt x="98" y="249"/>
                  </a:lnTo>
                  <a:lnTo>
                    <a:pt x="96" y="249"/>
                  </a:lnTo>
                  <a:lnTo>
                    <a:pt x="95" y="251"/>
                  </a:lnTo>
                  <a:lnTo>
                    <a:pt x="92" y="251"/>
                  </a:lnTo>
                  <a:lnTo>
                    <a:pt x="91" y="251"/>
                  </a:lnTo>
                  <a:lnTo>
                    <a:pt x="91" y="253"/>
                  </a:lnTo>
                  <a:lnTo>
                    <a:pt x="89" y="254"/>
                  </a:lnTo>
                  <a:lnTo>
                    <a:pt x="87" y="254"/>
                  </a:lnTo>
                  <a:lnTo>
                    <a:pt x="87" y="255"/>
                  </a:lnTo>
                  <a:lnTo>
                    <a:pt x="86" y="256"/>
                  </a:lnTo>
                  <a:lnTo>
                    <a:pt x="84" y="256"/>
                  </a:lnTo>
                  <a:lnTo>
                    <a:pt x="82" y="256"/>
                  </a:lnTo>
                  <a:lnTo>
                    <a:pt x="82" y="258"/>
                  </a:lnTo>
                  <a:lnTo>
                    <a:pt x="79" y="258"/>
                  </a:lnTo>
                  <a:lnTo>
                    <a:pt x="77" y="260"/>
                  </a:lnTo>
                  <a:lnTo>
                    <a:pt x="75" y="261"/>
                  </a:lnTo>
                  <a:lnTo>
                    <a:pt x="73" y="261"/>
                  </a:lnTo>
                  <a:lnTo>
                    <a:pt x="72" y="262"/>
                  </a:lnTo>
                  <a:lnTo>
                    <a:pt x="70" y="263"/>
                  </a:lnTo>
                  <a:lnTo>
                    <a:pt x="68" y="265"/>
                  </a:lnTo>
                  <a:lnTo>
                    <a:pt x="67" y="266"/>
                  </a:lnTo>
                  <a:lnTo>
                    <a:pt x="65" y="266"/>
                  </a:lnTo>
                  <a:lnTo>
                    <a:pt x="64" y="267"/>
                  </a:lnTo>
                  <a:lnTo>
                    <a:pt x="62" y="267"/>
                  </a:lnTo>
                  <a:lnTo>
                    <a:pt x="59" y="266"/>
                  </a:lnTo>
                  <a:lnTo>
                    <a:pt x="54" y="266"/>
                  </a:lnTo>
                  <a:lnTo>
                    <a:pt x="51" y="265"/>
                  </a:lnTo>
                  <a:lnTo>
                    <a:pt x="50" y="266"/>
                  </a:lnTo>
                  <a:lnTo>
                    <a:pt x="48" y="266"/>
                  </a:lnTo>
                  <a:lnTo>
                    <a:pt x="47" y="265"/>
                  </a:lnTo>
                  <a:lnTo>
                    <a:pt x="45" y="263"/>
                  </a:lnTo>
                  <a:lnTo>
                    <a:pt x="43" y="261"/>
                  </a:lnTo>
                  <a:lnTo>
                    <a:pt x="40" y="262"/>
                  </a:lnTo>
                  <a:lnTo>
                    <a:pt x="38" y="262"/>
                  </a:lnTo>
                  <a:lnTo>
                    <a:pt x="37" y="263"/>
                  </a:lnTo>
                  <a:lnTo>
                    <a:pt x="36" y="263"/>
                  </a:lnTo>
                  <a:lnTo>
                    <a:pt x="36" y="265"/>
                  </a:lnTo>
                  <a:lnTo>
                    <a:pt x="35" y="263"/>
                  </a:lnTo>
                  <a:lnTo>
                    <a:pt x="34" y="263"/>
                  </a:lnTo>
                  <a:lnTo>
                    <a:pt x="34" y="265"/>
                  </a:lnTo>
                  <a:lnTo>
                    <a:pt x="35" y="266"/>
                  </a:lnTo>
                  <a:lnTo>
                    <a:pt x="34" y="267"/>
                  </a:lnTo>
                  <a:lnTo>
                    <a:pt x="33" y="269"/>
                  </a:lnTo>
                  <a:lnTo>
                    <a:pt x="32" y="271"/>
                  </a:lnTo>
                  <a:lnTo>
                    <a:pt x="30" y="271"/>
                  </a:lnTo>
                  <a:lnTo>
                    <a:pt x="29" y="272"/>
                  </a:lnTo>
                  <a:lnTo>
                    <a:pt x="26" y="273"/>
                  </a:lnTo>
                  <a:lnTo>
                    <a:pt x="24" y="278"/>
                  </a:lnTo>
                  <a:lnTo>
                    <a:pt x="23" y="278"/>
                  </a:lnTo>
                  <a:lnTo>
                    <a:pt x="23" y="280"/>
                  </a:lnTo>
                  <a:lnTo>
                    <a:pt x="22" y="281"/>
                  </a:lnTo>
                  <a:lnTo>
                    <a:pt x="18" y="281"/>
                  </a:lnTo>
                  <a:lnTo>
                    <a:pt x="19" y="282"/>
                  </a:lnTo>
                  <a:lnTo>
                    <a:pt x="19" y="283"/>
                  </a:lnTo>
                  <a:lnTo>
                    <a:pt x="20" y="283"/>
                  </a:lnTo>
                  <a:lnTo>
                    <a:pt x="19" y="285"/>
                  </a:lnTo>
                  <a:lnTo>
                    <a:pt x="15" y="289"/>
                  </a:lnTo>
                  <a:lnTo>
                    <a:pt x="15" y="290"/>
                  </a:lnTo>
                  <a:lnTo>
                    <a:pt x="12" y="291"/>
                  </a:lnTo>
                  <a:lnTo>
                    <a:pt x="12" y="294"/>
                  </a:lnTo>
                  <a:lnTo>
                    <a:pt x="10" y="294"/>
                  </a:lnTo>
                  <a:lnTo>
                    <a:pt x="10" y="295"/>
                  </a:lnTo>
                  <a:lnTo>
                    <a:pt x="8" y="298"/>
                  </a:lnTo>
                  <a:lnTo>
                    <a:pt x="6" y="298"/>
                  </a:lnTo>
                  <a:lnTo>
                    <a:pt x="6" y="301"/>
                  </a:lnTo>
                  <a:lnTo>
                    <a:pt x="4" y="301"/>
                  </a:lnTo>
                  <a:lnTo>
                    <a:pt x="2" y="302"/>
                  </a:lnTo>
                  <a:lnTo>
                    <a:pt x="2" y="301"/>
                  </a:lnTo>
                  <a:lnTo>
                    <a:pt x="0" y="301"/>
                  </a:lnTo>
                  <a:lnTo>
                    <a:pt x="0" y="311"/>
                  </a:lnTo>
                  <a:lnTo>
                    <a:pt x="1" y="313"/>
                  </a:lnTo>
                  <a:lnTo>
                    <a:pt x="2" y="314"/>
                  </a:lnTo>
                  <a:lnTo>
                    <a:pt x="2" y="316"/>
                  </a:lnTo>
                  <a:lnTo>
                    <a:pt x="4" y="317"/>
                  </a:lnTo>
                  <a:lnTo>
                    <a:pt x="4" y="321"/>
                  </a:lnTo>
                  <a:lnTo>
                    <a:pt x="5" y="321"/>
                  </a:lnTo>
                  <a:lnTo>
                    <a:pt x="5" y="322"/>
                  </a:lnTo>
                  <a:lnTo>
                    <a:pt x="6" y="324"/>
                  </a:lnTo>
                  <a:lnTo>
                    <a:pt x="6" y="325"/>
                  </a:lnTo>
                  <a:lnTo>
                    <a:pt x="8" y="327"/>
                  </a:lnTo>
                  <a:lnTo>
                    <a:pt x="8" y="329"/>
                  </a:lnTo>
                  <a:lnTo>
                    <a:pt x="10" y="330"/>
                  </a:lnTo>
                  <a:lnTo>
                    <a:pt x="10" y="333"/>
                  </a:lnTo>
                  <a:lnTo>
                    <a:pt x="12" y="335"/>
                  </a:lnTo>
                  <a:lnTo>
                    <a:pt x="13" y="336"/>
                  </a:lnTo>
                  <a:lnTo>
                    <a:pt x="13" y="337"/>
                  </a:lnTo>
                  <a:lnTo>
                    <a:pt x="15" y="338"/>
                  </a:lnTo>
                  <a:lnTo>
                    <a:pt x="15" y="342"/>
                  </a:lnTo>
                  <a:lnTo>
                    <a:pt x="10" y="342"/>
                  </a:lnTo>
                  <a:lnTo>
                    <a:pt x="12" y="344"/>
                  </a:lnTo>
                  <a:lnTo>
                    <a:pt x="12" y="349"/>
                  </a:lnTo>
                  <a:lnTo>
                    <a:pt x="11" y="349"/>
                  </a:lnTo>
                  <a:lnTo>
                    <a:pt x="11" y="360"/>
                  </a:lnTo>
                  <a:lnTo>
                    <a:pt x="10" y="360"/>
                  </a:lnTo>
                  <a:lnTo>
                    <a:pt x="9" y="377"/>
                  </a:lnTo>
                  <a:lnTo>
                    <a:pt x="8" y="382"/>
                  </a:lnTo>
                  <a:lnTo>
                    <a:pt x="8" y="384"/>
                  </a:lnTo>
                  <a:lnTo>
                    <a:pt x="9" y="385"/>
                  </a:lnTo>
                  <a:lnTo>
                    <a:pt x="8" y="388"/>
                  </a:lnTo>
                  <a:lnTo>
                    <a:pt x="9" y="390"/>
                  </a:lnTo>
                  <a:lnTo>
                    <a:pt x="10" y="390"/>
                  </a:lnTo>
                  <a:lnTo>
                    <a:pt x="10" y="393"/>
                  </a:lnTo>
                  <a:lnTo>
                    <a:pt x="12" y="396"/>
                  </a:lnTo>
                  <a:lnTo>
                    <a:pt x="13" y="398"/>
                  </a:lnTo>
                  <a:lnTo>
                    <a:pt x="15" y="398"/>
                  </a:lnTo>
                  <a:lnTo>
                    <a:pt x="15" y="399"/>
                  </a:lnTo>
                  <a:lnTo>
                    <a:pt x="15" y="402"/>
                  </a:lnTo>
                  <a:lnTo>
                    <a:pt x="18" y="402"/>
                  </a:lnTo>
                  <a:lnTo>
                    <a:pt x="18" y="403"/>
                  </a:lnTo>
                  <a:lnTo>
                    <a:pt x="19" y="404"/>
                  </a:lnTo>
                  <a:lnTo>
                    <a:pt x="20" y="404"/>
                  </a:lnTo>
                  <a:lnTo>
                    <a:pt x="22" y="408"/>
                  </a:lnTo>
                  <a:lnTo>
                    <a:pt x="22" y="409"/>
                  </a:lnTo>
                  <a:lnTo>
                    <a:pt x="23" y="411"/>
                  </a:lnTo>
                  <a:lnTo>
                    <a:pt x="23" y="412"/>
                  </a:lnTo>
                  <a:lnTo>
                    <a:pt x="24" y="413"/>
                  </a:lnTo>
                  <a:lnTo>
                    <a:pt x="26" y="414"/>
                  </a:lnTo>
                  <a:lnTo>
                    <a:pt x="26" y="415"/>
                  </a:lnTo>
                  <a:lnTo>
                    <a:pt x="30" y="421"/>
                  </a:lnTo>
                  <a:lnTo>
                    <a:pt x="30" y="423"/>
                  </a:lnTo>
                  <a:lnTo>
                    <a:pt x="34" y="424"/>
                  </a:lnTo>
                  <a:lnTo>
                    <a:pt x="34" y="425"/>
                  </a:lnTo>
                  <a:lnTo>
                    <a:pt x="35" y="426"/>
                  </a:lnTo>
                  <a:lnTo>
                    <a:pt x="36" y="426"/>
                  </a:lnTo>
                  <a:lnTo>
                    <a:pt x="38" y="430"/>
                  </a:lnTo>
                  <a:lnTo>
                    <a:pt x="39" y="430"/>
                  </a:lnTo>
                  <a:lnTo>
                    <a:pt x="45" y="435"/>
                  </a:lnTo>
                  <a:lnTo>
                    <a:pt x="46" y="435"/>
                  </a:lnTo>
                  <a:lnTo>
                    <a:pt x="47" y="436"/>
                  </a:lnTo>
                  <a:lnTo>
                    <a:pt x="48" y="436"/>
                  </a:lnTo>
                  <a:lnTo>
                    <a:pt x="50" y="437"/>
                  </a:lnTo>
                  <a:lnTo>
                    <a:pt x="50" y="439"/>
                  </a:lnTo>
                  <a:lnTo>
                    <a:pt x="51" y="439"/>
                  </a:lnTo>
                  <a:lnTo>
                    <a:pt x="54" y="441"/>
                  </a:lnTo>
                  <a:lnTo>
                    <a:pt x="54" y="442"/>
                  </a:lnTo>
                  <a:lnTo>
                    <a:pt x="57" y="443"/>
                  </a:lnTo>
                  <a:lnTo>
                    <a:pt x="59" y="445"/>
                  </a:lnTo>
                  <a:lnTo>
                    <a:pt x="61" y="446"/>
                  </a:lnTo>
                  <a:lnTo>
                    <a:pt x="61" y="448"/>
                  </a:lnTo>
                  <a:lnTo>
                    <a:pt x="62" y="448"/>
                  </a:lnTo>
                  <a:lnTo>
                    <a:pt x="62" y="451"/>
                  </a:lnTo>
                  <a:lnTo>
                    <a:pt x="63" y="452"/>
                  </a:lnTo>
                  <a:lnTo>
                    <a:pt x="64" y="453"/>
                  </a:lnTo>
                  <a:lnTo>
                    <a:pt x="67" y="454"/>
                  </a:lnTo>
                  <a:lnTo>
                    <a:pt x="68" y="455"/>
                  </a:lnTo>
                  <a:lnTo>
                    <a:pt x="70" y="458"/>
                  </a:lnTo>
                  <a:lnTo>
                    <a:pt x="73" y="459"/>
                  </a:lnTo>
                  <a:lnTo>
                    <a:pt x="75" y="459"/>
                  </a:lnTo>
                  <a:lnTo>
                    <a:pt x="77" y="464"/>
                  </a:lnTo>
                  <a:lnTo>
                    <a:pt x="76" y="464"/>
                  </a:lnTo>
                  <a:lnTo>
                    <a:pt x="74" y="466"/>
                  </a:lnTo>
                  <a:lnTo>
                    <a:pt x="74" y="469"/>
                  </a:lnTo>
                  <a:lnTo>
                    <a:pt x="75" y="469"/>
                  </a:lnTo>
                  <a:lnTo>
                    <a:pt x="75" y="470"/>
                  </a:lnTo>
                  <a:lnTo>
                    <a:pt x="77" y="473"/>
                  </a:lnTo>
                  <a:lnTo>
                    <a:pt x="79" y="475"/>
                  </a:lnTo>
                  <a:lnTo>
                    <a:pt x="81" y="475"/>
                  </a:lnTo>
                  <a:lnTo>
                    <a:pt x="81" y="477"/>
                  </a:lnTo>
                  <a:lnTo>
                    <a:pt x="81" y="478"/>
                  </a:lnTo>
                  <a:lnTo>
                    <a:pt x="82" y="479"/>
                  </a:lnTo>
                  <a:lnTo>
                    <a:pt x="84" y="480"/>
                  </a:lnTo>
                  <a:lnTo>
                    <a:pt x="86" y="481"/>
                  </a:lnTo>
                  <a:lnTo>
                    <a:pt x="87" y="482"/>
                  </a:lnTo>
                  <a:lnTo>
                    <a:pt x="88" y="485"/>
                  </a:lnTo>
                  <a:lnTo>
                    <a:pt x="88" y="489"/>
                  </a:lnTo>
                  <a:lnTo>
                    <a:pt x="89" y="489"/>
                  </a:lnTo>
                  <a:lnTo>
                    <a:pt x="89" y="490"/>
                  </a:lnTo>
                  <a:lnTo>
                    <a:pt x="91" y="492"/>
                  </a:lnTo>
                  <a:lnTo>
                    <a:pt x="92" y="493"/>
                  </a:lnTo>
                  <a:lnTo>
                    <a:pt x="94" y="494"/>
                  </a:lnTo>
                  <a:lnTo>
                    <a:pt x="94" y="496"/>
                  </a:lnTo>
                  <a:lnTo>
                    <a:pt x="95" y="497"/>
                  </a:lnTo>
                  <a:lnTo>
                    <a:pt x="98" y="498"/>
                  </a:lnTo>
                  <a:lnTo>
                    <a:pt x="101" y="498"/>
                  </a:lnTo>
                  <a:lnTo>
                    <a:pt x="102" y="500"/>
                  </a:lnTo>
                  <a:lnTo>
                    <a:pt x="105" y="502"/>
                  </a:lnTo>
                  <a:lnTo>
                    <a:pt x="105" y="503"/>
                  </a:lnTo>
                  <a:lnTo>
                    <a:pt x="104" y="505"/>
                  </a:lnTo>
                  <a:lnTo>
                    <a:pt x="104" y="506"/>
                  </a:lnTo>
                  <a:lnTo>
                    <a:pt x="106" y="506"/>
                  </a:lnTo>
                  <a:lnTo>
                    <a:pt x="107" y="507"/>
                  </a:lnTo>
                  <a:lnTo>
                    <a:pt x="109" y="507"/>
                  </a:lnTo>
                  <a:lnTo>
                    <a:pt x="109" y="513"/>
                  </a:lnTo>
                  <a:lnTo>
                    <a:pt x="110" y="513"/>
                  </a:lnTo>
                  <a:lnTo>
                    <a:pt x="110" y="514"/>
                  </a:lnTo>
                  <a:lnTo>
                    <a:pt x="111" y="518"/>
                  </a:lnTo>
                  <a:lnTo>
                    <a:pt x="111" y="520"/>
                  </a:lnTo>
                  <a:lnTo>
                    <a:pt x="109" y="520"/>
                  </a:lnTo>
                  <a:lnTo>
                    <a:pt x="111" y="521"/>
                  </a:lnTo>
                  <a:lnTo>
                    <a:pt x="111" y="524"/>
                  </a:lnTo>
                  <a:lnTo>
                    <a:pt x="110" y="529"/>
                  </a:lnTo>
                  <a:lnTo>
                    <a:pt x="109" y="530"/>
                  </a:lnTo>
                  <a:lnTo>
                    <a:pt x="110" y="530"/>
                  </a:lnTo>
                  <a:lnTo>
                    <a:pt x="110" y="532"/>
                  </a:lnTo>
                  <a:lnTo>
                    <a:pt x="109" y="534"/>
                  </a:lnTo>
                  <a:lnTo>
                    <a:pt x="110" y="535"/>
                  </a:lnTo>
                  <a:lnTo>
                    <a:pt x="110" y="537"/>
                  </a:lnTo>
                  <a:lnTo>
                    <a:pt x="109" y="539"/>
                  </a:lnTo>
                  <a:lnTo>
                    <a:pt x="109" y="540"/>
                  </a:lnTo>
                  <a:lnTo>
                    <a:pt x="112" y="540"/>
                  </a:lnTo>
                  <a:lnTo>
                    <a:pt x="114" y="541"/>
                  </a:lnTo>
                  <a:lnTo>
                    <a:pt x="112" y="543"/>
                  </a:lnTo>
                  <a:lnTo>
                    <a:pt x="112" y="546"/>
                  </a:lnTo>
                  <a:lnTo>
                    <a:pt x="111" y="546"/>
                  </a:lnTo>
                  <a:lnTo>
                    <a:pt x="112" y="547"/>
                  </a:lnTo>
                  <a:lnTo>
                    <a:pt x="116" y="549"/>
                  </a:lnTo>
                  <a:lnTo>
                    <a:pt x="122" y="549"/>
                  </a:lnTo>
                  <a:lnTo>
                    <a:pt x="122" y="550"/>
                  </a:lnTo>
                  <a:lnTo>
                    <a:pt x="123" y="551"/>
                  </a:lnTo>
                  <a:lnTo>
                    <a:pt x="130" y="555"/>
                  </a:lnTo>
                  <a:lnTo>
                    <a:pt x="131" y="555"/>
                  </a:lnTo>
                  <a:lnTo>
                    <a:pt x="131" y="556"/>
                  </a:lnTo>
                  <a:lnTo>
                    <a:pt x="133" y="558"/>
                  </a:lnTo>
                  <a:lnTo>
                    <a:pt x="133" y="560"/>
                  </a:lnTo>
                  <a:lnTo>
                    <a:pt x="134" y="561"/>
                  </a:lnTo>
                  <a:lnTo>
                    <a:pt x="136" y="562"/>
                  </a:lnTo>
                  <a:lnTo>
                    <a:pt x="136" y="563"/>
                  </a:lnTo>
                  <a:lnTo>
                    <a:pt x="137" y="564"/>
                  </a:lnTo>
                  <a:lnTo>
                    <a:pt x="137" y="566"/>
                  </a:lnTo>
                  <a:lnTo>
                    <a:pt x="138" y="568"/>
                  </a:lnTo>
                  <a:lnTo>
                    <a:pt x="138" y="569"/>
                  </a:lnTo>
                  <a:lnTo>
                    <a:pt x="139" y="569"/>
                  </a:lnTo>
                  <a:lnTo>
                    <a:pt x="141" y="569"/>
                  </a:lnTo>
                  <a:lnTo>
                    <a:pt x="143" y="572"/>
                  </a:lnTo>
                  <a:lnTo>
                    <a:pt x="143" y="578"/>
                  </a:lnTo>
                  <a:lnTo>
                    <a:pt x="141" y="580"/>
                  </a:lnTo>
                  <a:lnTo>
                    <a:pt x="141" y="582"/>
                  </a:lnTo>
                  <a:lnTo>
                    <a:pt x="139" y="584"/>
                  </a:lnTo>
                  <a:lnTo>
                    <a:pt x="138" y="585"/>
                  </a:lnTo>
                  <a:lnTo>
                    <a:pt x="139" y="589"/>
                  </a:lnTo>
                  <a:lnTo>
                    <a:pt x="141" y="590"/>
                  </a:lnTo>
                  <a:lnTo>
                    <a:pt x="141" y="595"/>
                  </a:lnTo>
                  <a:lnTo>
                    <a:pt x="142" y="596"/>
                  </a:lnTo>
                  <a:lnTo>
                    <a:pt x="142" y="603"/>
                  </a:lnTo>
                  <a:lnTo>
                    <a:pt x="143" y="604"/>
                  </a:lnTo>
                  <a:lnTo>
                    <a:pt x="143" y="605"/>
                  </a:lnTo>
                  <a:lnTo>
                    <a:pt x="142" y="607"/>
                  </a:lnTo>
                  <a:lnTo>
                    <a:pt x="142" y="612"/>
                  </a:lnTo>
                  <a:lnTo>
                    <a:pt x="143" y="618"/>
                  </a:lnTo>
                  <a:lnTo>
                    <a:pt x="143" y="621"/>
                  </a:lnTo>
                  <a:lnTo>
                    <a:pt x="141" y="624"/>
                  </a:lnTo>
                  <a:lnTo>
                    <a:pt x="141" y="631"/>
                  </a:lnTo>
                  <a:lnTo>
                    <a:pt x="139" y="632"/>
                  </a:lnTo>
                  <a:lnTo>
                    <a:pt x="138" y="633"/>
                  </a:lnTo>
                  <a:lnTo>
                    <a:pt x="138" y="640"/>
                  </a:lnTo>
                  <a:lnTo>
                    <a:pt x="137" y="643"/>
                  </a:lnTo>
                  <a:lnTo>
                    <a:pt x="137" y="647"/>
                  </a:lnTo>
                  <a:lnTo>
                    <a:pt x="136" y="648"/>
                  </a:lnTo>
                  <a:lnTo>
                    <a:pt x="134" y="648"/>
                  </a:lnTo>
                  <a:lnTo>
                    <a:pt x="134" y="656"/>
                  </a:lnTo>
                  <a:lnTo>
                    <a:pt x="131" y="658"/>
                  </a:lnTo>
                  <a:lnTo>
                    <a:pt x="130" y="660"/>
                  </a:lnTo>
                  <a:lnTo>
                    <a:pt x="129" y="660"/>
                  </a:lnTo>
                  <a:lnTo>
                    <a:pt x="129" y="661"/>
                  </a:lnTo>
                  <a:lnTo>
                    <a:pt x="130" y="662"/>
                  </a:lnTo>
                  <a:lnTo>
                    <a:pt x="130" y="666"/>
                  </a:lnTo>
                  <a:lnTo>
                    <a:pt x="131" y="666"/>
                  </a:lnTo>
                  <a:lnTo>
                    <a:pt x="134" y="667"/>
                  </a:lnTo>
                  <a:lnTo>
                    <a:pt x="136" y="669"/>
                  </a:lnTo>
                  <a:lnTo>
                    <a:pt x="136" y="670"/>
                  </a:lnTo>
                  <a:lnTo>
                    <a:pt x="137" y="670"/>
                  </a:lnTo>
                  <a:lnTo>
                    <a:pt x="138" y="671"/>
                  </a:lnTo>
                  <a:lnTo>
                    <a:pt x="138" y="674"/>
                  </a:lnTo>
                  <a:lnTo>
                    <a:pt x="141" y="677"/>
                  </a:lnTo>
                  <a:lnTo>
                    <a:pt x="141" y="678"/>
                  </a:lnTo>
                  <a:lnTo>
                    <a:pt x="139" y="680"/>
                  </a:lnTo>
                  <a:lnTo>
                    <a:pt x="139" y="682"/>
                  </a:lnTo>
                  <a:lnTo>
                    <a:pt x="141" y="682"/>
                  </a:lnTo>
                  <a:lnTo>
                    <a:pt x="142" y="683"/>
                  </a:lnTo>
                  <a:lnTo>
                    <a:pt x="142" y="684"/>
                  </a:lnTo>
                  <a:lnTo>
                    <a:pt x="144" y="690"/>
                  </a:lnTo>
                  <a:lnTo>
                    <a:pt x="144" y="693"/>
                  </a:lnTo>
                  <a:lnTo>
                    <a:pt x="145" y="697"/>
                  </a:lnTo>
                  <a:lnTo>
                    <a:pt x="146" y="698"/>
                  </a:lnTo>
                  <a:lnTo>
                    <a:pt x="147" y="699"/>
                  </a:lnTo>
                  <a:lnTo>
                    <a:pt x="148" y="700"/>
                  </a:lnTo>
                  <a:lnTo>
                    <a:pt x="148" y="702"/>
                  </a:lnTo>
                  <a:lnTo>
                    <a:pt x="149" y="702"/>
                  </a:lnTo>
                  <a:lnTo>
                    <a:pt x="150" y="703"/>
                  </a:lnTo>
                  <a:lnTo>
                    <a:pt x="150" y="705"/>
                  </a:lnTo>
                  <a:lnTo>
                    <a:pt x="152" y="705"/>
                  </a:lnTo>
                  <a:lnTo>
                    <a:pt x="152" y="708"/>
                  </a:lnTo>
                  <a:lnTo>
                    <a:pt x="152" y="715"/>
                  </a:lnTo>
                  <a:lnTo>
                    <a:pt x="153" y="716"/>
                  </a:lnTo>
                  <a:lnTo>
                    <a:pt x="153" y="721"/>
                  </a:lnTo>
                  <a:lnTo>
                    <a:pt x="158" y="724"/>
                  </a:lnTo>
                  <a:lnTo>
                    <a:pt x="161" y="725"/>
                  </a:lnTo>
                  <a:lnTo>
                    <a:pt x="161" y="726"/>
                  </a:lnTo>
                  <a:lnTo>
                    <a:pt x="164" y="727"/>
                  </a:lnTo>
                  <a:lnTo>
                    <a:pt x="164" y="729"/>
                  </a:lnTo>
                  <a:lnTo>
                    <a:pt x="166" y="729"/>
                  </a:lnTo>
                  <a:lnTo>
                    <a:pt x="167" y="730"/>
                  </a:lnTo>
                  <a:lnTo>
                    <a:pt x="169" y="732"/>
                  </a:lnTo>
                  <a:lnTo>
                    <a:pt x="171" y="733"/>
                  </a:lnTo>
                  <a:lnTo>
                    <a:pt x="173" y="733"/>
                  </a:lnTo>
                  <a:lnTo>
                    <a:pt x="174" y="735"/>
                  </a:lnTo>
                  <a:lnTo>
                    <a:pt x="176" y="736"/>
                  </a:lnTo>
                  <a:lnTo>
                    <a:pt x="178" y="737"/>
                  </a:lnTo>
                  <a:lnTo>
                    <a:pt x="180" y="736"/>
                  </a:lnTo>
                  <a:lnTo>
                    <a:pt x="180" y="735"/>
                  </a:lnTo>
                  <a:lnTo>
                    <a:pt x="183" y="735"/>
                  </a:lnTo>
                  <a:lnTo>
                    <a:pt x="184" y="736"/>
                  </a:lnTo>
                  <a:lnTo>
                    <a:pt x="184" y="737"/>
                  </a:lnTo>
                  <a:lnTo>
                    <a:pt x="185" y="738"/>
                  </a:lnTo>
                  <a:lnTo>
                    <a:pt x="184" y="739"/>
                  </a:lnTo>
                  <a:lnTo>
                    <a:pt x="187" y="739"/>
                  </a:lnTo>
                  <a:lnTo>
                    <a:pt x="188" y="741"/>
                  </a:lnTo>
                  <a:lnTo>
                    <a:pt x="191" y="741"/>
                  </a:lnTo>
                  <a:lnTo>
                    <a:pt x="191" y="747"/>
                  </a:lnTo>
                  <a:lnTo>
                    <a:pt x="193" y="747"/>
                  </a:lnTo>
                  <a:lnTo>
                    <a:pt x="193" y="748"/>
                  </a:lnTo>
                  <a:lnTo>
                    <a:pt x="194" y="749"/>
                  </a:lnTo>
                  <a:lnTo>
                    <a:pt x="196" y="751"/>
                  </a:lnTo>
                  <a:lnTo>
                    <a:pt x="196" y="752"/>
                  </a:lnTo>
                  <a:lnTo>
                    <a:pt x="200" y="754"/>
                  </a:lnTo>
                  <a:lnTo>
                    <a:pt x="201" y="754"/>
                  </a:lnTo>
                  <a:lnTo>
                    <a:pt x="201" y="755"/>
                  </a:lnTo>
                  <a:lnTo>
                    <a:pt x="203" y="756"/>
                  </a:lnTo>
                  <a:lnTo>
                    <a:pt x="205" y="757"/>
                  </a:lnTo>
                  <a:lnTo>
                    <a:pt x="205" y="758"/>
                  </a:lnTo>
                  <a:lnTo>
                    <a:pt x="207" y="760"/>
                  </a:lnTo>
                  <a:lnTo>
                    <a:pt x="208" y="760"/>
                  </a:lnTo>
                  <a:lnTo>
                    <a:pt x="210" y="761"/>
                  </a:lnTo>
                  <a:lnTo>
                    <a:pt x="213" y="760"/>
                  </a:lnTo>
                  <a:lnTo>
                    <a:pt x="214" y="760"/>
                  </a:lnTo>
                  <a:lnTo>
                    <a:pt x="213" y="757"/>
                  </a:lnTo>
                  <a:lnTo>
                    <a:pt x="214" y="756"/>
                  </a:lnTo>
                  <a:lnTo>
                    <a:pt x="214" y="755"/>
                  </a:lnTo>
                  <a:lnTo>
                    <a:pt x="215" y="754"/>
                  </a:lnTo>
                  <a:lnTo>
                    <a:pt x="215" y="751"/>
                  </a:lnTo>
                  <a:lnTo>
                    <a:pt x="216" y="751"/>
                  </a:lnTo>
                  <a:lnTo>
                    <a:pt x="215" y="749"/>
                  </a:lnTo>
                  <a:lnTo>
                    <a:pt x="214" y="749"/>
                  </a:lnTo>
                  <a:lnTo>
                    <a:pt x="214" y="747"/>
                  </a:lnTo>
                  <a:lnTo>
                    <a:pt x="215" y="746"/>
                  </a:lnTo>
                  <a:lnTo>
                    <a:pt x="218" y="743"/>
                  </a:lnTo>
                  <a:lnTo>
                    <a:pt x="218" y="740"/>
                  </a:lnTo>
                  <a:lnTo>
                    <a:pt x="218" y="739"/>
                  </a:lnTo>
                  <a:lnTo>
                    <a:pt x="218" y="737"/>
                  </a:lnTo>
                  <a:lnTo>
                    <a:pt x="218" y="736"/>
                  </a:lnTo>
                  <a:lnTo>
                    <a:pt x="220" y="733"/>
                  </a:lnTo>
                  <a:lnTo>
                    <a:pt x="221" y="733"/>
                  </a:lnTo>
                  <a:lnTo>
                    <a:pt x="223" y="732"/>
                  </a:lnTo>
                  <a:lnTo>
                    <a:pt x="227" y="725"/>
                  </a:lnTo>
                  <a:lnTo>
                    <a:pt x="228" y="724"/>
                  </a:lnTo>
                  <a:lnTo>
                    <a:pt x="233" y="720"/>
                  </a:lnTo>
                  <a:lnTo>
                    <a:pt x="233" y="719"/>
                  </a:lnTo>
                  <a:lnTo>
                    <a:pt x="235" y="715"/>
                  </a:lnTo>
                  <a:lnTo>
                    <a:pt x="235" y="713"/>
                  </a:lnTo>
                  <a:lnTo>
                    <a:pt x="238" y="709"/>
                  </a:lnTo>
                  <a:lnTo>
                    <a:pt x="240" y="706"/>
                  </a:lnTo>
                  <a:lnTo>
                    <a:pt x="240" y="705"/>
                  </a:lnTo>
                  <a:lnTo>
                    <a:pt x="241" y="703"/>
                  </a:lnTo>
                  <a:lnTo>
                    <a:pt x="240" y="701"/>
                  </a:lnTo>
                  <a:lnTo>
                    <a:pt x="240" y="695"/>
                  </a:lnTo>
                  <a:lnTo>
                    <a:pt x="238" y="694"/>
                  </a:lnTo>
                  <a:lnTo>
                    <a:pt x="238" y="692"/>
                  </a:lnTo>
                  <a:lnTo>
                    <a:pt x="241" y="692"/>
                  </a:lnTo>
                  <a:lnTo>
                    <a:pt x="243" y="690"/>
                  </a:lnTo>
                  <a:lnTo>
                    <a:pt x="243" y="684"/>
                  </a:lnTo>
                  <a:lnTo>
                    <a:pt x="246" y="680"/>
                  </a:lnTo>
                  <a:lnTo>
                    <a:pt x="247" y="678"/>
                  </a:lnTo>
                  <a:lnTo>
                    <a:pt x="249" y="675"/>
                  </a:lnTo>
                  <a:lnTo>
                    <a:pt x="251" y="674"/>
                  </a:lnTo>
                  <a:lnTo>
                    <a:pt x="251" y="672"/>
                  </a:lnTo>
                  <a:lnTo>
                    <a:pt x="253" y="670"/>
                  </a:lnTo>
                  <a:lnTo>
                    <a:pt x="254" y="670"/>
                  </a:lnTo>
                  <a:lnTo>
                    <a:pt x="255" y="669"/>
                  </a:lnTo>
                  <a:lnTo>
                    <a:pt x="254" y="667"/>
                  </a:lnTo>
                  <a:lnTo>
                    <a:pt x="255" y="665"/>
                  </a:lnTo>
                  <a:lnTo>
                    <a:pt x="260" y="661"/>
                  </a:lnTo>
                  <a:lnTo>
                    <a:pt x="263" y="658"/>
                  </a:lnTo>
                  <a:lnTo>
                    <a:pt x="265" y="655"/>
                  </a:lnTo>
                  <a:lnTo>
                    <a:pt x="271" y="648"/>
                  </a:lnTo>
                  <a:lnTo>
                    <a:pt x="273" y="645"/>
                  </a:lnTo>
                  <a:lnTo>
                    <a:pt x="274" y="643"/>
                  </a:lnTo>
                  <a:lnTo>
                    <a:pt x="276" y="642"/>
                  </a:lnTo>
                  <a:lnTo>
                    <a:pt x="283" y="635"/>
                  </a:lnTo>
                  <a:lnTo>
                    <a:pt x="286" y="634"/>
                  </a:lnTo>
                  <a:lnTo>
                    <a:pt x="286" y="633"/>
                  </a:lnTo>
                  <a:lnTo>
                    <a:pt x="287" y="633"/>
                  </a:lnTo>
                  <a:lnTo>
                    <a:pt x="289" y="630"/>
                  </a:lnTo>
                  <a:lnTo>
                    <a:pt x="292" y="627"/>
                  </a:lnTo>
                  <a:lnTo>
                    <a:pt x="294" y="626"/>
                  </a:lnTo>
                  <a:lnTo>
                    <a:pt x="295" y="624"/>
                  </a:lnTo>
                  <a:lnTo>
                    <a:pt x="299" y="621"/>
                  </a:lnTo>
                  <a:lnTo>
                    <a:pt x="302" y="618"/>
                  </a:lnTo>
                  <a:lnTo>
                    <a:pt x="303" y="617"/>
                  </a:lnTo>
                  <a:lnTo>
                    <a:pt x="304" y="616"/>
                  </a:lnTo>
                  <a:lnTo>
                    <a:pt x="306" y="612"/>
                  </a:lnTo>
                  <a:lnTo>
                    <a:pt x="313" y="605"/>
                  </a:lnTo>
                  <a:lnTo>
                    <a:pt x="318" y="601"/>
                  </a:lnTo>
                  <a:lnTo>
                    <a:pt x="321" y="600"/>
                  </a:lnTo>
                  <a:lnTo>
                    <a:pt x="321" y="599"/>
                  </a:lnTo>
                  <a:lnTo>
                    <a:pt x="322" y="593"/>
                  </a:lnTo>
                  <a:lnTo>
                    <a:pt x="324" y="591"/>
                  </a:lnTo>
                  <a:lnTo>
                    <a:pt x="326" y="591"/>
                  </a:lnTo>
                  <a:lnTo>
                    <a:pt x="328" y="589"/>
                  </a:lnTo>
                  <a:lnTo>
                    <a:pt x="329" y="587"/>
                  </a:lnTo>
                  <a:lnTo>
                    <a:pt x="331" y="585"/>
                  </a:lnTo>
                  <a:lnTo>
                    <a:pt x="335" y="584"/>
                  </a:lnTo>
                  <a:lnTo>
                    <a:pt x="336" y="583"/>
                  </a:lnTo>
                  <a:lnTo>
                    <a:pt x="336" y="577"/>
                  </a:lnTo>
                  <a:lnTo>
                    <a:pt x="338" y="576"/>
                  </a:lnTo>
                  <a:lnTo>
                    <a:pt x="338" y="575"/>
                  </a:lnTo>
                  <a:lnTo>
                    <a:pt x="340" y="572"/>
                  </a:lnTo>
                  <a:lnTo>
                    <a:pt x="340" y="569"/>
                  </a:lnTo>
                  <a:lnTo>
                    <a:pt x="342" y="566"/>
                  </a:lnTo>
                  <a:lnTo>
                    <a:pt x="344" y="566"/>
                  </a:lnTo>
                  <a:lnTo>
                    <a:pt x="345" y="562"/>
                  </a:lnTo>
                  <a:lnTo>
                    <a:pt x="348" y="562"/>
                  </a:lnTo>
                  <a:lnTo>
                    <a:pt x="352" y="560"/>
                  </a:lnTo>
                  <a:lnTo>
                    <a:pt x="353" y="558"/>
                  </a:lnTo>
                  <a:lnTo>
                    <a:pt x="356" y="558"/>
                  </a:lnTo>
                  <a:lnTo>
                    <a:pt x="361" y="556"/>
                  </a:lnTo>
                  <a:lnTo>
                    <a:pt x="364" y="551"/>
                  </a:lnTo>
                  <a:lnTo>
                    <a:pt x="366" y="551"/>
                  </a:lnTo>
                  <a:lnTo>
                    <a:pt x="368" y="548"/>
                  </a:lnTo>
                  <a:lnTo>
                    <a:pt x="373" y="544"/>
                  </a:lnTo>
                  <a:lnTo>
                    <a:pt x="375" y="541"/>
                  </a:lnTo>
                  <a:lnTo>
                    <a:pt x="375" y="540"/>
                  </a:lnTo>
                  <a:lnTo>
                    <a:pt x="381" y="535"/>
                  </a:lnTo>
                  <a:lnTo>
                    <a:pt x="380" y="529"/>
                  </a:lnTo>
                  <a:lnTo>
                    <a:pt x="378" y="524"/>
                  </a:lnTo>
                  <a:lnTo>
                    <a:pt x="380" y="520"/>
                  </a:lnTo>
                  <a:lnTo>
                    <a:pt x="383" y="518"/>
                  </a:lnTo>
                  <a:lnTo>
                    <a:pt x="384" y="517"/>
                  </a:lnTo>
                  <a:lnTo>
                    <a:pt x="386" y="517"/>
                  </a:lnTo>
                  <a:lnTo>
                    <a:pt x="388" y="514"/>
                  </a:lnTo>
                  <a:lnTo>
                    <a:pt x="388" y="510"/>
                  </a:lnTo>
                  <a:lnTo>
                    <a:pt x="389" y="506"/>
                  </a:lnTo>
                  <a:lnTo>
                    <a:pt x="391" y="503"/>
                  </a:lnTo>
                  <a:lnTo>
                    <a:pt x="391" y="500"/>
                  </a:lnTo>
                  <a:lnTo>
                    <a:pt x="393" y="498"/>
                  </a:lnTo>
                  <a:lnTo>
                    <a:pt x="394" y="498"/>
                  </a:lnTo>
                  <a:lnTo>
                    <a:pt x="396" y="495"/>
                  </a:lnTo>
                  <a:lnTo>
                    <a:pt x="399" y="492"/>
                  </a:lnTo>
                  <a:lnTo>
                    <a:pt x="399" y="491"/>
                  </a:lnTo>
                  <a:lnTo>
                    <a:pt x="402" y="490"/>
                  </a:lnTo>
                  <a:lnTo>
                    <a:pt x="407" y="485"/>
                  </a:lnTo>
                  <a:lnTo>
                    <a:pt x="408" y="482"/>
                  </a:lnTo>
                  <a:lnTo>
                    <a:pt x="410" y="480"/>
                  </a:lnTo>
                  <a:lnTo>
                    <a:pt x="410" y="479"/>
                  </a:lnTo>
                  <a:lnTo>
                    <a:pt x="417" y="475"/>
                  </a:lnTo>
                  <a:lnTo>
                    <a:pt x="418" y="475"/>
                  </a:lnTo>
                  <a:lnTo>
                    <a:pt x="420" y="475"/>
                  </a:lnTo>
                  <a:lnTo>
                    <a:pt x="422" y="475"/>
                  </a:lnTo>
                  <a:lnTo>
                    <a:pt x="423" y="473"/>
                  </a:lnTo>
                  <a:lnTo>
                    <a:pt x="427" y="473"/>
                  </a:lnTo>
                  <a:lnTo>
                    <a:pt x="427" y="470"/>
                  </a:lnTo>
                  <a:lnTo>
                    <a:pt x="427" y="469"/>
                  </a:lnTo>
                  <a:lnTo>
                    <a:pt x="430" y="468"/>
                  </a:lnTo>
                  <a:lnTo>
                    <a:pt x="434" y="468"/>
                  </a:lnTo>
                  <a:lnTo>
                    <a:pt x="448" y="461"/>
                  </a:lnTo>
                  <a:lnTo>
                    <a:pt x="450" y="459"/>
                  </a:lnTo>
                  <a:lnTo>
                    <a:pt x="452" y="457"/>
                  </a:lnTo>
                  <a:lnTo>
                    <a:pt x="459" y="453"/>
                  </a:lnTo>
                  <a:lnTo>
                    <a:pt x="460" y="453"/>
                  </a:lnTo>
                  <a:lnTo>
                    <a:pt x="465" y="451"/>
                  </a:lnTo>
                  <a:lnTo>
                    <a:pt x="466" y="448"/>
                  </a:lnTo>
                  <a:lnTo>
                    <a:pt x="468" y="448"/>
                  </a:lnTo>
                  <a:lnTo>
                    <a:pt x="476" y="442"/>
                  </a:lnTo>
                  <a:lnTo>
                    <a:pt x="478" y="441"/>
                  </a:lnTo>
                  <a:lnTo>
                    <a:pt x="481" y="440"/>
                  </a:lnTo>
                  <a:lnTo>
                    <a:pt x="482" y="437"/>
                  </a:lnTo>
                  <a:lnTo>
                    <a:pt x="483" y="436"/>
                  </a:lnTo>
                  <a:lnTo>
                    <a:pt x="483" y="434"/>
                  </a:lnTo>
                  <a:lnTo>
                    <a:pt x="482" y="432"/>
                  </a:lnTo>
                  <a:lnTo>
                    <a:pt x="482" y="430"/>
                  </a:lnTo>
                  <a:lnTo>
                    <a:pt x="481" y="426"/>
                  </a:lnTo>
                  <a:lnTo>
                    <a:pt x="483" y="424"/>
                  </a:lnTo>
                  <a:lnTo>
                    <a:pt x="486" y="424"/>
                  </a:lnTo>
                  <a:lnTo>
                    <a:pt x="488" y="423"/>
                  </a:lnTo>
                  <a:lnTo>
                    <a:pt x="488" y="420"/>
                  </a:lnTo>
                  <a:lnTo>
                    <a:pt x="490" y="418"/>
                  </a:lnTo>
                  <a:lnTo>
                    <a:pt x="498" y="412"/>
                  </a:lnTo>
                  <a:lnTo>
                    <a:pt x="499" y="409"/>
                  </a:lnTo>
                  <a:lnTo>
                    <a:pt x="500" y="408"/>
                  </a:lnTo>
                  <a:lnTo>
                    <a:pt x="500" y="406"/>
                  </a:lnTo>
                  <a:lnTo>
                    <a:pt x="499" y="404"/>
                  </a:lnTo>
                  <a:lnTo>
                    <a:pt x="499" y="403"/>
                  </a:lnTo>
                  <a:lnTo>
                    <a:pt x="496" y="402"/>
                  </a:lnTo>
                  <a:lnTo>
                    <a:pt x="495" y="400"/>
                  </a:lnTo>
                  <a:lnTo>
                    <a:pt x="490" y="400"/>
                  </a:lnTo>
                  <a:lnTo>
                    <a:pt x="488" y="399"/>
                  </a:lnTo>
                  <a:lnTo>
                    <a:pt x="488" y="397"/>
                  </a:lnTo>
                  <a:lnTo>
                    <a:pt x="487" y="395"/>
                  </a:lnTo>
                  <a:lnTo>
                    <a:pt x="481" y="393"/>
                  </a:lnTo>
                  <a:lnTo>
                    <a:pt x="481" y="392"/>
                  </a:lnTo>
                  <a:lnTo>
                    <a:pt x="478" y="390"/>
                  </a:lnTo>
                  <a:lnTo>
                    <a:pt x="474" y="383"/>
                  </a:lnTo>
                  <a:lnTo>
                    <a:pt x="474" y="382"/>
                  </a:lnTo>
                  <a:lnTo>
                    <a:pt x="473" y="380"/>
                  </a:lnTo>
                  <a:lnTo>
                    <a:pt x="470" y="377"/>
                  </a:lnTo>
                  <a:lnTo>
                    <a:pt x="461" y="370"/>
                  </a:lnTo>
                  <a:lnTo>
                    <a:pt x="459" y="368"/>
                  </a:lnTo>
                  <a:lnTo>
                    <a:pt x="459" y="366"/>
                  </a:lnTo>
                  <a:lnTo>
                    <a:pt x="460" y="366"/>
                  </a:lnTo>
                  <a:lnTo>
                    <a:pt x="462" y="365"/>
                  </a:lnTo>
                  <a:lnTo>
                    <a:pt x="463" y="364"/>
                  </a:lnTo>
                  <a:lnTo>
                    <a:pt x="465" y="363"/>
                  </a:lnTo>
                  <a:lnTo>
                    <a:pt x="467" y="361"/>
                  </a:lnTo>
                  <a:lnTo>
                    <a:pt x="470" y="360"/>
                  </a:lnTo>
                  <a:lnTo>
                    <a:pt x="471" y="359"/>
                  </a:lnTo>
                  <a:lnTo>
                    <a:pt x="472" y="359"/>
                  </a:lnTo>
                  <a:lnTo>
                    <a:pt x="472" y="358"/>
                  </a:lnTo>
                  <a:lnTo>
                    <a:pt x="473" y="358"/>
                  </a:lnTo>
                  <a:lnTo>
                    <a:pt x="476" y="355"/>
                  </a:lnTo>
                  <a:lnTo>
                    <a:pt x="479" y="347"/>
                  </a:lnTo>
                  <a:lnTo>
                    <a:pt x="479" y="344"/>
                  </a:lnTo>
                  <a:lnTo>
                    <a:pt x="481" y="341"/>
                  </a:lnTo>
                  <a:lnTo>
                    <a:pt x="481" y="338"/>
                  </a:lnTo>
                  <a:lnTo>
                    <a:pt x="479" y="337"/>
                  </a:lnTo>
                  <a:lnTo>
                    <a:pt x="479" y="329"/>
                  </a:lnTo>
                  <a:lnTo>
                    <a:pt x="478" y="327"/>
                  </a:lnTo>
                  <a:lnTo>
                    <a:pt x="478" y="325"/>
                  </a:lnTo>
                  <a:lnTo>
                    <a:pt x="481" y="322"/>
                  </a:lnTo>
                  <a:lnTo>
                    <a:pt x="479" y="321"/>
                  </a:lnTo>
                  <a:lnTo>
                    <a:pt x="479" y="318"/>
                  </a:lnTo>
                  <a:lnTo>
                    <a:pt x="481" y="308"/>
                  </a:lnTo>
                  <a:lnTo>
                    <a:pt x="481" y="306"/>
                  </a:lnTo>
                  <a:lnTo>
                    <a:pt x="479" y="302"/>
                  </a:lnTo>
                  <a:lnTo>
                    <a:pt x="479" y="299"/>
                  </a:lnTo>
                  <a:lnTo>
                    <a:pt x="481" y="297"/>
                  </a:lnTo>
                  <a:lnTo>
                    <a:pt x="479" y="293"/>
                  </a:lnTo>
                  <a:lnTo>
                    <a:pt x="479" y="290"/>
                  </a:lnTo>
                  <a:lnTo>
                    <a:pt x="482" y="288"/>
                  </a:lnTo>
                  <a:lnTo>
                    <a:pt x="486" y="287"/>
                  </a:lnTo>
                  <a:lnTo>
                    <a:pt x="487" y="285"/>
                  </a:lnTo>
                  <a:lnTo>
                    <a:pt x="489" y="283"/>
                  </a:lnTo>
                  <a:lnTo>
                    <a:pt x="493" y="283"/>
                  </a:lnTo>
                  <a:lnTo>
                    <a:pt x="494" y="282"/>
                  </a:lnTo>
                  <a:lnTo>
                    <a:pt x="496" y="281"/>
                  </a:lnTo>
                  <a:lnTo>
                    <a:pt x="496" y="276"/>
                  </a:lnTo>
                  <a:lnTo>
                    <a:pt x="495" y="274"/>
                  </a:lnTo>
                  <a:lnTo>
                    <a:pt x="494" y="273"/>
                  </a:lnTo>
                  <a:lnTo>
                    <a:pt x="493" y="266"/>
                  </a:lnTo>
                  <a:lnTo>
                    <a:pt x="493" y="263"/>
                  </a:lnTo>
                  <a:lnTo>
                    <a:pt x="494" y="261"/>
                  </a:lnTo>
                  <a:lnTo>
                    <a:pt x="494" y="258"/>
                  </a:lnTo>
                  <a:lnTo>
                    <a:pt x="488" y="251"/>
                  </a:lnTo>
                  <a:lnTo>
                    <a:pt x="486" y="247"/>
                  </a:lnTo>
                  <a:lnTo>
                    <a:pt x="486" y="245"/>
                  </a:lnTo>
                  <a:lnTo>
                    <a:pt x="485" y="244"/>
                  </a:lnTo>
                  <a:lnTo>
                    <a:pt x="483" y="242"/>
                  </a:lnTo>
                  <a:lnTo>
                    <a:pt x="483" y="240"/>
                  </a:lnTo>
                  <a:lnTo>
                    <a:pt x="482" y="239"/>
                  </a:lnTo>
                  <a:lnTo>
                    <a:pt x="476" y="229"/>
                  </a:lnTo>
                  <a:lnTo>
                    <a:pt x="475" y="227"/>
                  </a:lnTo>
                  <a:lnTo>
                    <a:pt x="472" y="224"/>
                  </a:lnTo>
                  <a:lnTo>
                    <a:pt x="468" y="222"/>
                  </a:lnTo>
                  <a:lnTo>
                    <a:pt x="463" y="218"/>
                  </a:lnTo>
                  <a:lnTo>
                    <a:pt x="462" y="217"/>
                  </a:lnTo>
                  <a:lnTo>
                    <a:pt x="457" y="212"/>
                  </a:lnTo>
                  <a:lnTo>
                    <a:pt x="454" y="212"/>
                  </a:lnTo>
                  <a:lnTo>
                    <a:pt x="451" y="206"/>
                  </a:lnTo>
                  <a:lnTo>
                    <a:pt x="445" y="203"/>
                  </a:lnTo>
                  <a:lnTo>
                    <a:pt x="443" y="201"/>
                  </a:lnTo>
                  <a:lnTo>
                    <a:pt x="439" y="201"/>
                  </a:lnTo>
                  <a:lnTo>
                    <a:pt x="427" y="200"/>
                  </a:lnTo>
                  <a:lnTo>
                    <a:pt x="424" y="199"/>
                  </a:lnTo>
                  <a:lnTo>
                    <a:pt x="422" y="198"/>
                  </a:lnTo>
                  <a:lnTo>
                    <a:pt x="412" y="190"/>
                  </a:lnTo>
                  <a:lnTo>
                    <a:pt x="410" y="189"/>
                  </a:lnTo>
                  <a:lnTo>
                    <a:pt x="410" y="187"/>
                  </a:lnTo>
                  <a:lnTo>
                    <a:pt x="376" y="187"/>
                  </a:lnTo>
                  <a:lnTo>
                    <a:pt x="376" y="183"/>
                  </a:lnTo>
                  <a:lnTo>
                    <a:pt x="377" y="183"/>
                  </a:lnTo>
                  <a:lnTo>
                    <a:pt x="377" y="180"/>
                  </a:lnTo>
                  <a:lnTo>
                    <a:pt x="378" y="177"/>
                  </a:lnTo>
                  <a:lnTo>
                    <a:pt x="378" y="174"/>
                  </a:lnTo>
                  <a:lnTo>
                    <a:pt x="379" y="172"/>
                  </a:lnTo>
                  <a:lnTo>
                    <a:pt x="379" y="169"/>
                  </a:lnTo>
                  <a:lnTo>
                    <a:pt x="378" y="167"/>
                  </a:lnTo>
                  <a:lnTo>
                    <a:pt x="376" y="167"/>
                  </a:lnTo>
                  <a:lnTo>
                    <a:pt x="376" y="164"/>
                  </a:lnTo>
                  <a:lnTo>
                    <a:pt x="377" y="163"/>
                  </a:lnTo>
                  <a:lnTo>
                    <a:pt x="378" y="161"/>
                  </a:lnTo>
                  <a:lnTo>
                    <a:pt x="378" y="160"/>
                  </a:lnTo>
                  <a:lnTo>
                    <a:pt x="380" y="156"/>
                  </a:lnTo>
                  <a:lnTo>
                    <a:pt x="380" y="153"/>
                  </a:lnTo>
                  <a:lnTo>
                    <a:pt x="381" y="153"/>
                  </a:lnTo>
                  <a:lnTo>
                    <a:pt x="381" y="149"/>
                  </a:lnTo>
                  <a:lnTo>
                    <a:pt x="380" y="146"/>
                  </a:lnTo>
                  <a:lnTo>
                    <a:pt x="380" y="141"/>
                  </a:lnTo>
                  <a:lnTo>
                    <a:pt x="383" y="141"/>
                  </a:lnTo>
                  <a:lnTo>
                    <a:pt x="383" y="137"/>
                  </a:lnTo>
                  <a:lnTo>
                    <a:pt x="383" y="135"/>
                  </a:lnTo>
                  <a:lnTo>
                    <a:pt x="383" y="130"/>
                  </a:lnTo>
                  <a:lnTo>
                    <a:pt x="383" y="128"/>
                  </a:lnTo>
                  <a:lnTo>
                    <a:pt x="381" y="128"/>
                  </a:lnTo>
                  <a:lnTo>
                    <a:pt x="381" y="125"/>
                  </a:lnTo>
                  <a:lnTo>
                    <a:pt x="380" y="124"/>
                  </a:lnTo>
                  <a:lnTo>
                    <a:pt x="378" y="122"/>
                  </a:lnTo>
                  <a:lnTo>
                    <a:pt x="378" y="119"/>
                  </a:lnTo>
                  <a:lnTo>
                    <a:pt x="376" y="118"/>
                  </a:lnTo>
                  <a:lnTo>
                    <a:pt x="376" y="114"/>
                  </a:lnTo>
                  <a:lnTo>
                    <a:pt x="373" y="114"/>
                  </a:lnTo>
                  <a:lnTo>
                    <a:pt x="372" y="114"/>
                  </a:lnTo>
                  <a:lnTo>
                    <a:pt x="370" y="116"/>
                  </a:lnTo>
                  <a:lnTo>
                    <a:pt x="369" y="114"/>
                  </a:lnTo>
                  <a:lnTo>
                    <a:pt x="369" y="111"/>
                  </a:lnTo>
                  <a:lnTo>
                    <a:pt x="368" y="109"/>
                  </a:lnTo>
                  <a:lnTo>
                    <a:pt x="368" y="108"/>
                  </a:lnTo>
                  <a:lnTo>
                    <a:pt x="367" y="106"/>
                  </a:lnTo>
                  <a:lnTo>
                    <a:pt x="365" y="106"/>
                  </a:lnTo>
                  <a:lnTo>
                    <a:pt x="365" y="105"/>
                  </a:lnTo>
                  <a:lnTo>
                    <a:pt x="363" y="103"/>
                  </a:lnTo>
                  <a:lnTo>
                    <a:pt x="361" y="100"/>
                  </a:lnTo>
                  <a:lnTo>
                    <a:pt x="358" y="98"/>
                  </a:lnTo>
                  <a:lnTo>
                    <a:pt x="356" y="97"/>
                  </a:lnTo>
                  <a:lnTo>
                    <a:pt x="353" y="94"/>
                  </a:lnTo>
                  <a:lnTo>
                    <a:pt x="352" y="91"/>
                  </a:lnTo>
                  <a:lnTo>
                    <a:pt x="351" y="89"/>
                  </a:lnTo>
                  <a:lnTo>
                    <a:pt x="351" y="84"/>
                  </a:lnTo>
                  <a:lnTo>
                    <a:pt x="353" y="82"/>
                  </a:lnTo>
                  <a:lnTo>
                    <a:pt x="353" y="80"/>
                  </a:lnTo>
                  <a:lnTo>
                    <a:pt x="350" y="77"/>
                  </a:lnTo>
                  <a:lnTo>
                    <a:pt x="350" y="74"/>
                  </a:lnTo>
                  <a:lnTo>
                    <a:pt x="349" y="72"/>
                  </a:lnTo>
                  <a:lnTo>
                    <a:pt x="348" y="69"/>
                  </a:lnTo>
                  <a:lnTo>
                    <a:pt x="348" y="66"/>
                  </a:lnTo>
                  <a:lnTo>
                    <a:pt x="347" y="65"/>
                  </a:lnTo>
                  <a:lnTo>
                    <a:pt x="347" y="57"/>
                  </a:lnTo>
                  <a:lnTo>
                    <a:pt x="348" y="56"/>
                  </a:lnTo>
                  <a:lnTo>
                    <a:pt x="348" y="55"/>
                  </a:lnTo>
                  <a:lnTo>
                    <a:pt x="345" y="54"/>
                  </a:lnTo>
                  <a:lnTo>
                    <a:pt x="344" y="52"/>
                  </a:lnTo>
                  <a:lnTo>
                    <a:pt x="341" y="52"/>
                  </a:lnTo>
                  <a:lnTo>
                    <a:pt x="339" y="51"/>
                  </a:lnTo>
                  <a:lnTo>
                    <a:pt x="338" y="48"/>
                  </a:lnTo>
                  <a:lnTo>
                    <a:pt x="338" y="47"/>
                  </a:lnTo>
                  <a:lnTo>
                    <a:pt x="337" y="46"/>
                  </a:lnTo>
                  <a:lnTo>
                    <a:pt x="333" y="39"/>
                  </a:lnTo>
                  <a:lnTo>
                    <a:pt x="330" y="32"/>
                  </a:lnTo>
                  <a:lnTo>
                    <a:pt x="328" y="32"/>
                  </a:lnTo>
                  <a:lnTo>
                    <a:pt x="328" y="26"/>
                  </a:lnTo>
                  <a:lnTo>
                    <a:pt x="324" y="20"/>
                  </a:lnTo>
                  <a:lnTo>
                    <a:pt x="322" y="18"/>
                  </a:lnTo>
                  <a:lnTo>
                    <a:pt x="324" y="15"/>
                  </a:lnTo>
                  <a:lnTo>
                    <a:pt x="324" y="12"/>
                  </a:lnTo>
                  <a:lnTo>
                    <a:pt x="322" y="11"/>
                  </a:lnTo>
                  <a:lnTo>
                    <a:pt x="322" y="7"/>
                  </a:lnTo>
                  <a:lnTo>
                    <a:pt x="321" y="4"/>
                  </a:lnTo>
                  <a:lnTo>
                    <a:pt x="320" y="1"/>
                  </a:lnTo>
                  <a:lnTo>
                    <a:pt x="320" y="0"/>
                  </a:lnTo>
                  <a:lnTo>
                    <a:pt x="317" y="2"/>
                  </a:lnTo>
                  <a:lnTo>
                    <a:pt x="312" y="2"/>
                  </a:lnTo>
                  <a:lnTo>
                    <a:pt x="310" y="4"/>
                  </a:lnTo>
                  <a:lnTo>
                    <a:pt x="308" y="4"/>
                  </a:lnTo>
                  <a:lnTo>
                    <a:pt x="307" y="6"/>
                  </a:lnTo>
                  <a:lnTo>
                    <a:pt x="306" y="7"/>
                  </a:lnTo>
                  <a:lnTo>
                    <a:pt x="306" y="9"/>
                  </a:lnTo>
                  <a:lnTo>
                    <a:pt x="304" y="9"/>
                  </a:lnTo>
                  <a:lnTo>
                    <a:pt x="304" y="11"/>
                  </a:lnTo>
                  <a:lnTo>
                    <a:pt x="302" y="13"/>
                  </a:lnTo>
                  <a:lnTo>
                    <a:pt x="301" y="14"/>
                  </a:lnTo>
                  <a:lnTo>
                    <a:pt x="301" y="15"/>
                  </a:lnTo>
                  <a:lnTo>
                    <a:pt x="299" y="17"/>
                  </a:lnTo>
                  <a:lnTo>
                    <a:pt x="299" y="18"/>
                  </a:lnTo>
                  <a:lnTo>
                    <a:pt x="298" y="20"/>
                  </a:lnTo>
                  <a:lnTo>
                    <a:pt x="295" y="23"/>
                  </a:lnTo>
                  <a:lnTo>
                    <a:pt x="294" y="23"/>
                  </a:lnTo>
                  <a:lnTo>
                    <a:pt x="294" y="25"/>
                  </a:lnTo>
                  <a:lnTo>
                    <a:pt x="292" y="25"/>
                  </a:lnTo>
                  <a:lnTo>
                    <a:pt x="290" y="26"/>
                  </a:lnTo>
                  <a:lnTo>
                    <a:pt x="289" y="27"/>
                  </a:lnTo>
                  <a:lnTo>
                    <a:pt x="286" y="28"/>
                  </a:lnTo>
                  <a:lnTo>
                    <a:pt x="285" y="28"/>
                  </a:lnTo>
                  <a:lnTo>
                    <a:pt x="281" y="29"/>
                  </a:lnTo>
                  <a:lnTo>
                    <a:pt x="279" y="32"/>
                  </a:lnTo>
                  <a:lnTo>
                    <a:pt x="276" y="32"/>
                  </a:lnTo>
                  <a:lnTo>
                    <a:pt x="275" y="34"/>
                  </a:lnTo>
                  <a:lnTo>
                    <a:pt x="274" y="35"/>
                  </a:lnTo>
                  <a:lnTo>
                    <a:pt x="273" y="35"/>
                  </a:lnTo>
                  <a:lnTo>
                    <a:pt x="271" y="37"/>
                  </a:lnTo>
                  <a:lnTo>
                    <a:pt x="270" y="38"/>
                  </a:lnTo>
                  <a:lnTo>
                    <a:pt x="269" y="39"/>
                  </a:lnTo>
                  <a:lnTo>
                    <a:pt x="267" y="45"/>
                  </a:lnTo>
                  <a:lnTo>
                    <a:pt x="267" y="47"/>
                  </a:lnTo>
                  <a:lnTo>
                    <a:pt x="266" y="48"/>
                  </a:lnTo>
                  <a:lnTo>
                    <a:pt x="265" y="48"/>
                  </a:lnTo>
                  <a:lnTo>
                    <a:pt x="263" y="50"/>
                  </a:lnTo>
                  <a:lnTo>
                    <a:pt x="262" y="51"/>
                  </a:lnTo>
                  <a:lnTo>
                    <a:pt x="262" y="52"/>
                  </a:lnTo>
                  <a:lnTo>
                    <a:pt x="259" y="54"/>
                  </a:lnTo>
                  <a:lnTo>
                    <a:pt x="256" y="56"/>
                  </a:lnTo>
                  <a:lnTo>
                    <a:pt x="256" y="57"/>
                  </a:lnTo>
                  <a:lnTo>
                    <a:pt x="255" y="59"/>
                  </a:lnTo>
                  <a:lnTo>
                    <a:pt x="253" y="59"/>
                  </a:lnTo>
                  <a:lnTo>
                    <a:pt x="251" y="59"/>
                  </a:lnTo>
                  <a:lnTo>
                    <a:pt x="248" y="59"/>
                  </a:lnTo>
                  <a:lnTo>
                    <a:pt x="246" y="61"/>
                  </a:lnTo>
                  <a:lnTo>
                    <a:pt x="246" y="62"/>
                  </a:lnTo>
                  <a:lnTo>
                    <a:pt x="244" y="62"/>
                  </a:lnTo>
                  <a:lnTo>
                    <a:pt x="241" y="64"/>
                  </a:lnTo>
                  <a:lnTo>
                    <a:pt x="239" y="66"/>
                  </a:lnTo>
                  <a:lnTo>
                    <a:pt x="236" y="66"/>
                  </a:lnTo>
                  <a:lnTo>
                    <a:pt x="235" y="67"/>
                  </a:lnTo>
                  <a:lnTo>
                    <a:pt x="233" y="67"/>
                  </a:lnTo>
                  <a:lnTo>
                    <a:pt x="230" y="68"/>
                  </a:lnTo>
                  <a:lnTo>
                    <a:pt x="220" y="68"/>
                  </a:lnTo>
                  <a:lnTo>
                    <a:pt x="219" y="69"/>
                  </a:lnTo>
                  <a:lnTo>
                    <a:pt x="218" y="68"/>
                  </a:lnTo>
                  <a:lnTo>
                    <a:pt x="215" y="68"/>
                  </a:lnTo>
                  <a:lnTo>
                    <a:pt x="215" y="69"/>
                  </a:lnTo>
                  <a:lnTo>
                    <a:pt x="214" y="70"/>
                  </a:lnTo>
                  <a:lnTo>
                    <a:pt x="214" y="72"/>
                  </a:lnTo>
                  <a:lnTo>
                    <a:pt x="216" y="73"/>
                  </a:lnTo>
                  <a:lnTo>
                    <a:pt x="218" y="74"/>
                  </a:lnTo>
                  <a:lnTo>
                    <a:pt x="218" y="77"/>
                  </a:lnTo>
                  <a:lnTo>
                    <a:pt x="218" y="78"/>
                  </a:lnTo>
                  <a:lnTo>
                    <a:pt x="218" y="79"/>
                  </a:lnTo>
                  <a:lnTo>
                    <a:pt x="218" y="80"/>
                  </a:lnTo>
                  <a:lnTo>
                    <a:pt x="215" y="80"/>
                  </a:lnTo>
                  <a:lnTo>
                    <a:pt x="215" y="79"/>
                  </a:lnTo>
                  <a:lnTo>
                    <a:pt x="214" y="78"/>
                  </a:lnTo>
                  <a:lnTo>
                    <a:pt x="212" y="78"/>
                  </a:lnTo>
                  <a:lnTo>
                    <a:pt x="211" y="79"/>
                  </a:lnTo>
                  <a:lnTo>
                    <a:pt x="203" y="79"/>
                  </a:lnTo>
                  <a:lnTo>
                    <a:pt x="203" y="80"/>
                  </a:lnTo>
                  <a:lnTo>
                    <a:pt x="201" y="81"/>
                  </a:lnTo>
                  <a:lnTo>
                    <a:pt x="201" y="80"/>
                  </a:lnTo>
                  <a:lnTo>
                    <a:pt x="200" y="80"/>
                  </a:lnTo>
                  <a:lnTo>
                    <a:pt x="199" y="78"/>
                  </a:lnTo>
                  <a:lnTo>
                    <a:pt x="198" y="77"/>
                  </a:lnTo>
                  <a:lnTo>
                    <a:pt x="199" y="77"/>
                  </a:lnTo>
                  <a:lnTo>
                    <a:pt x="199" y="75"/>
                  </a:lnTo>
                  <a:lnTo>
                    <a:pt x="200" y="75"/>
                  </a:lnTo>
                  <a:lnTo>
                    <a:pt x="201" y="75"/>
                  </a:lnTo>
                  <a:lnTo>
                    <a:pt x="204" y="75"/>
                  </a:lnTo>
                  <a:lnTo>
                    <a:pt x="205" y="75"/>
                  </a:lnTo>
                  <a:lnTo>
                    <a:pt x="207" y="74"/>
                  </a:lnTo>
                  <a:lnTo>
                    <a:pt x="207" y="73"/>
                  </a:lnTo>
                  <a:lnTo>
                    <a:pt x="207" y="72"/>
                  </a:lnTo>
                  <a:lnTo>
                    <a:pt x="207" y="69"/>
                  </a:lnTo>
                  <a:lnTo>
                    <a:pt x="207" y="68"/>
                  </a:lnTo>
                  <a:lnTo>
                    <a:pt x="205" y="68"/>
                  </a:lnTo>
                  <a:lnTo>
                    <a:pt x="205" y="69"/>
                  </a:lnTo>
                  <a:lnTo>
                    <a:pt x="203" y="69"/>
                  </a:lnTo>
                  <a:lnTo>
                    <a:pt x="201" y="68"/>
                  </a:lnTo>
                  <a:lnTo>
                    <a:pt x="200" y="69"/>
                  </a:lnTo>
                  <a:lnTo>
                    <a:pt x="198" y="70"/>
                  </a:lnTo>
                  <a:lnTo>
                    <a:pt x="196" y="70"/>
                  </a:lnTo>
                  <a:lnTo>
                    <a:pt x="193" y="72"/>
                  </a:lnTo>
                  <a:lnTo>
                    <a:pt x="191" y="72"/>
                  </a:lnTo>
                  <a:lnTo>
                    <a:pt x="191" y="74"/>
                  </a:lnTo>
                  <a:lnTo>
                    <a:pt x="188" y="75"/>
                  </a:lnTo>
                  <a:lnTo>
                    <a:pt x="186" y="75"/>
                  </a:lnTo>
                  <a:lnTo>
                    <a:pt x="185" y="74"/>
                  </a:lnTo>
                  <a:lnTo>
                    <a:pt x="184" y="74"/>
                  </a:lnTo>
                  <a:lnTo>
                    <a:pt x="184" y="75"/>
                  </a:lnTo>
                  <a:lnTo>
                    <a:pt x="178" y="75"/>
                  </a:lnTo>
                  <a:lnTo>
                    <a:pt x="176" y="74"/>
                  </a:lnTo>
                  <a:lnTo>
                    <a:pt x="171" y="74"/>
                  </a:lnTo>
                  <a:lnTo>
                    <a:pt x="170" y="73"/>
                  </a:lnTo>
                  <a:lnTo>
                    <a:pt x="169" y="73"/>
                  </a:lnTo>
                  <a:lnTo>
                    <a:pt x="167" y="72"/>
                  </a:lnTo>
                  <a:lnTo>
                    <a:pt x="166" y="70"/>
                  </a:lnTo>
                  <a:lnTo>
                    <a:pt x="166" y="69"/>
                  </a:lnTo>
                  <a:lnTo>
                    <a:pt x="165" y="68"/>
                  </a:lnTo>
                  <a:lnTo>
                    <a:pt x="164" y="68"/>
                  </a:lnTo>
                  <a:lnTo>
                    <a:pt x="162" y="66"/>
                  </a:lnTo>
                  <a:lnTo>
                    <a:pt x="161" y="68"/>
                  </a:lnTo>
                  <a:lnTo>
                    <a:pt x="158" y="68"/>
                  </a:lnTo>
                  <a:lnTo>
                    <a:pt x="157" y="67"/>
                  </a:lnTo>
                  <a:lnTo>
                    <a:pt x="156" y="67"/>
                  </a:lnTo>
                  <a:lnTo>
                    <a:pt x="156" y="66"/>
                  </a:lnTo>
                  <a:lnTo>
                    <a:pt x="147" y="66"/>
                  </a:lnTo>
                  <a:lnTo>
                    <a:pt x="147" y="65"/>
                  </a:lnTo>
                  <a:lnTo>
                    <a:pt x="148" y="64"/>
                  </a:lnTo>
                  <a:lnTo>
                    <a:pt x="147" y="64"/>
                  </a:lnTo>
                  <a:lnTo>
                    <a:pt x="146" y="63"/>
                  </a:lnTo>
                  <a:lnTo>
                    <a:pt x="145" y="63"/>
                  </a:lnTo>
                  <a:lnTo>
                    <a:pt x="144" y="62"/>
                  </a:lnTo>
                  <a:lnTo>
                    <a:pt x="143" y="63"/>
                  </a:lnTo>
                  <a:lnTo>
                    <a:pt x="143" y="64"/>
                  </a:lnTo>
                  <a:lnTo>
                    <a:pt x="142" y="64"/>
                  </a:lnTo>
                  <a:lnTo>
                    <a:pt x="136" y="65"/>
                  </a:lnTo>
                  <a:lnTo>
                    <a:pt x="134" y="66"/>
                  </a:lnTo>
                  <a:lnTo>
                    <a:pt x="136" y="6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63" name="Freeform 6662">
              <a:extLst>
                <a:ext uri="{FF2B5EF4-FFF2-40B4-BE49-F238E27FC236}">
                  <a16:creationId xmlns:a16="http://schemas.microsoft.com/office/drawing/2014/main" id="{FADFA881-7411-D20A-9AB4-D02A996396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3" y="3208"/>
              <a:ext cx="143" cy="157"/>
            </a:xfrm>
            <a:custGeom>
              <a:avLst/>
              <a:gdLst>
                <a:gd name="T0" fmla="*/ 273 w 574"/>
                <a:gd name="T1" fmla="*/ 16 h 627"/>
                <a:gd name="T2" fmla="*/ 250 w 574"/>
                <a:gd name="T3" fmla="*/ 45 h 627"/>
                <a:gd name="T4" fmla="*/ 208 w 574"/>
                <a:gd name="T5" fmla="*/ 67 h 627"/>
                <a:gd name="T6" fmla="*/ 181 w 574"/>
                <a:gd name="T7" fmla="*/ 95 h 627"/>
                <a:gd name="T8" fmla="*/ 163 w 574"/>
                <a:gd name="T9" fmla="*/ 136 h 627"/>
                <a:gd name="T10" fmla="*/ 130 w 574"/>
                <a:gd name="T11" fmla="*/ 164 h 627"/>
                <a:gd name="T12" fmla="*/ 111 w 574"/>
                <a:gd name="T13" fmla="*/ 192 h 627"/>
                <a:gd name="T14" fmla="*/ 76 w 574"/>
                <a:gd name="T15" fmla="*/ 226 h 627"/>
                <a:gd name="T16" fmla="*/ 43 w 574"/>
                <a:gd name="T17" fmla="*/ 262 h 627"/>
                <a:gd name="T18" fmla="*/ 31 w 574"/>
                <a:gd name="T19" fmla="*/ 295 h 627"/>
                <a:gd name="T20" fmla="*/ 8 w 574"/>
                <a:gd name="T21" fmla="*/ 328 h 627"/>
                <a:gd name="T22" fmla="*/ 4 w 574"/>
                <a:gd name="T23" fmla="*/ 348 h 627"/>
                <a:gd name="T24" fmla="*/ 18 w 574"/>
                <a:gd name="T25" fmla="*/ 369 h 627"/>
                <a:gd name="T26" fmla="*/ 29 w 574"/>
                <a:gd name="T27" fmla="*/ 399 h 627"/>
                <a:gd name="T28" fmla="*/ 30 w 574"/>
                <a:gd name="T29" fmla="*/ 417 h 627"/>
                <a:gd name="T30" fmla="*/ 73 w 574"/>
                <a:gd name="T31" fmla="*/ 427 h 627"/>
                <a:gd name="T32" fmla="*/ 101 w 574"/>
                <a:gd name="T33" fmla="*/ 432 h 627"/>
                <a:gd name="T34" fmla="*/ 147 w 574"/>
                <a:gd name="T35" fmla="*/ 450 h 627"/>
                <a:gd name="T36" fmla="*/ 175 w 574"/>
                <a:gd name="T37" fmla="*/ 479 h 627"/>
                <a:gd name="T38" fmla="*/ 189 w 574"/>
                <a:gd name="T39" fmla="*/ 503 h 627"/>
                <a:gd name="T40" fmla="*/ 213 w 574"/>
                <a:gd name="T41" fmla="*/ 519 h 627"/>
                <a:gd name="T42" fmla="*/ 262 w 574"/>
                <a:gd name="T43" fmla="*/ 527 h 627"/>
                <a:gd name="T44" fmla="*/ 276 w 574"/>
                <a:gd name="T45" fmla="*/ 549 h 627"/>
                <a:gd name="T46" fmla="*/ 308 w 574"/>
                <a:gd name="T47" fmla="*/ 560 h 627"/>
                <a:gd name="T48" fmla="*/ 321 w 574"/>
                <a:gd name="T49" fmla="*/ 568 h 627"/>
                <a:gd name="T50" fmla="*/ 340 w 574"/>
                <a:gd name="T51" fmla="*/ 574 h 627"/>
                <a:gd name="T52" fmla="*/ 374 w 574"/>
                <a:gd name="T53" fmla="*/ 580 h 627"/>
                <a:gd name="T54" fmla="*/ 401 w 574"/>
                <a:gd name="T55" fmla="*/ 591 h 627"/>
                <a:gd name="T56" fmla="*/ 432 w 574"/>
                <a:gd name="T57" fmla="*/ 601 h 627"/>
                <a:gd name="T58" fmla="*/ 457 w 574"/>
                <a:gd name="T59" fmla="*/ 613 h 627"/>
                <a:gd name="T60" fmla="*/ 464 w 574"/>
                <a:gd name="T61" fmla="*/ 623 h 627"/>
                <a:gd name="T62" fmla="*/ 486 w 574"/>
                <a:gd name="T63" fmla="*/ 621 h 627"/>
                <a:gd name="T64" fmla="*/ 518 w 574"/>
                <a:gd name="T65" fmla="*/ 625 h 627"/>
                <a:gd name="T66" fmla="*/ 543 w 574"/>
                <a:gd name="T67" fmla="*/ 588 h 627"/>
                <a:gd name="T68" fmla="*/ 537 w 574"/>
                <a:gd name="T69" fmla="*/ 535 h 627"/>
                <a:gd name="T70" fmla="*/ 541 w 574"/>
                <a:gd name="T71" fmla="*/ 506 h 627"/>
                <a:gd name="T72" fmla="*/ 551 w 574"/>
                <a:gd name="T73" fmla="*/ 490 h 627"/>
                <a:gd name="T74" fmla="*/ 570 w 574"/>
                <a:gd name="T75" fmla="*/ 455 h 627"/>
                <a:gd name="T76" fmla="*/ 571 w 574"/>
                <a:gd name="T77" fmla="*/ 417 h 627"/>
                <a:gd name="T78" fmla="*/ 547 w 574"/>
                <a:gd name="T79" fmla="*/ 415 h 627"/>
                <a:gd name="T80" fmla="*/ 532 w 574"/>
                <a:gd name="T81" fmla="*/ 424 h 627"/>
                <a:gd name="T82" fmla="*/ 513 w 574"/>
                <a:gd name="T83" fmla="*/ 444 h 627"/>
                <a:gd name="T84" fmla="*/ 486 w 574"/>
                <a:gd name="T85" fmla="*/ 465 h 627"/>
                <a:gd name="T86" fmla="*/ 465 w 574"/>
                <a:gd name="T87" fmla="*/ 479 h 627"/>
                <a:gd name="T88" fmla="*/ 444 w 574"/>
                <a:gd name="T89" fmla="*/ 489 h 627"/>
                <a:gd name="T90" fmla="*/ 394 w 574"/>
                <a:gd name="T91" fmla="*/ 462 h 627"/>
                <a:gd name="T92" fmla="*/ 392 w 574"/>
                <a:gd name="T93" fmla="*/ 439 h 627"/>
                <a:gd name="T94" fmla="*/ 358 w 574"/>
                <a:gd name="T95" fmla="*/ 410 h 627"/>
                <a:gd name="T96" fmla="*/ 323 w 574"/>
                <a:gd name="T97" fmla="*/ 366 h 627"/>
                <a:gd name="T98" fmla="*/ 304 w 574"/>
                <a:gd name="T99" fmla="*/ 393 h 627"/>
                <a:gd name="T100" fmla="*/ 276 w 574"/>
                <a:gd name="T101" fmla="*/ 431 h 627"/>
                <a:gd name="T102" fmla="*/ 283 w 574"/>
                <a:gd name="T103" fmla="*/ 399 h 627"/>
                <a:gd name="T104" fmla="*/ 283 w 574"/>
                <a:gd name="T105" fmla="*/ 338 h 627"/>
                <a:gd name="T106" fmla="*/ 286 w 574"/>
                <a:gd name="T107" fmla="*/ 259 h 627"/>
                <a:gd name="T108" fmla="*/ 320 w 574"/>
                <a:gd name="T109" fmla="*/ 223 h 627"/>
                <a:gd name="T110" fmla="*/ 367 w 574"/>
                <a:gd name="T111" fmla="*/ 133 h 627"/>
                <a:gd name="T112" fmla="*/ 370 w 574"/>
                <a:gd name="T113" fmla="*/ 74 h 627"/>
                <a:gd name="T114" fmla="*/ 337 w 574"/>
                <a:gd name="T115" fmla="*/ 37 h 627"/>
                <a:gd name="T116" fmla="*/ 312 w 574"/>
                <a:gd name="T117" fmla="*/ 12 h 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74" h="627">
                  <a:moveTo>
                    <a:pt x="303" y="5"/>
                  </a:moveTo>
                  <a:lnTo>
                    <a:pt x="300" y="3"/>
                  </a:lnTo>
                  <a:lnTo>
                    <a:pt x="296" y="2"/>
                  </a:lnTo>
                  <a:lnTo>
                    <a:pt x="296" y="1"/>
                  </a:lnTo>
                  <a:lnTo>
                    <a:pt x="294" y="0"/>
                  </a:lnTo>
                  <a:lnTo>
                    <a:pt x="290" y="0"/>
                  </a:lnTo>
                  <a:lnTo>
                    <a:pt x="289" y="1"/>
                  </a:lnTo>
                  <a:lnTo>
                    <a:pt x="288" y="4"/>
                  </a:lnTo>
                  <a:lnTo>
                    <a:pt x="280" y="10"/>
                  </a:lnTo>
                  <a:lnTo>
                    <a:pt x="278" y="12"/>
                  </a:lnTo>
                  <a:lnTo>
                    <a:pt x="278" y="15"/>
                  </a:lnTo>
                  <a:lnTo>
                    <a:pt x="276" y="16"/>
                  </a:lnTo>
                  <a:lnTo>
                    <a:pt x="273" y="16"/>
                  </a:lnTo>
                  <a:lnTo>
                    <a:pt x="271" y="18"/>
                  </a:lnTo>
                  <a:lnTo>
                    <a:pt x="272" y="22"/>
                  </a:lnTo>
                  <a:lnTo>
                    <a:pt x="272" y="24"/>
                  </a:lnTo>
                  <a:lnTo>
                    <a:pt x="273" y="26"/>
                  </a:lnTo>
                  <a:lnTo>
                    <a:pt x="273" y="28"/>
                  </a:lnTo>
                  <a:lnTo>
                    <a:pt x="272" y="29"/>
                  </a:lnTo>
                  <a:lnTo>
                    <a:pt x="271" y="32"/>
                  </a:lnTo>
                  <a:lnTo>
                    <a:pt x="268" y="33"/>
                  </a:lnTo>
                  <a:lnTo>
                    <a:pt x="266" y="34"/>
                  </a:lnTo>
                  <a:lnTo>
                    <a:pt x="258" y="40"/>
                  </a:lnTo>
                  <a:lnTo>
                    <a:pt x="256" y="40"/>
                  </a:lnTo>
                  <a:lnTo>
                    <a:pt x="255" y="43"/>
                  </a:lnTo>
                  <a:lnTo>
                    <a:pt x="250" y="45"/>
                  </a:lnTo>
                  <a:lnTo>
                    <a:pt x="249" y="45"/>
                  </a:lnTo>
                  <a:lnTo>
                    <a:pt x="242" y="49"/>
                  </a:lnTo>
                  <a:lnTo>
                    <a:pt x="240" y="51"/>
                  </a:lnTo>
                  <a:lnTo>
                    <a:pt x="238" y="53"/>
                  </a:lnTo>
                  <a:lnTo>
                    <a:pt x="224" y="60"/>
                  </a:lnTo>
                  <a:lnTo>
                    <a:pt x="220" y="60"/>
                  </a:lnTo>
                  <a:lnTo>
                    <a:pt x="217" y="61"/>
                  </a:lnTo>
                  <a:lnTo>
                    <a:pt x="217" y="62"/>
                  </a:lnTo>
                  <a:lnTo>
                    <a:pt x="217" y="65"/>
                  </a:lnTo>
                  <a:lnTo>
                    <a:pt x="213" y="65"/>
                  </a:lnTo>
                  <a:lnTo>
                    <a:pt x="212" y="67"/>
                  </a:lnTo>
                  <a:lnTo>
                    <a:pt x="210" y="67"/>
                  </a:lnTo>
                  <a:lnTo>
                    <a:pt x="208" y="67"/>
                  </a:lnTo>
                  <a:lnTo>
                    <a:pt x="207" y="67"/>
                  </a:lnTo>
                  <a:lnTo>
                    <a:pt x="200" y="71"/>
                  </a:lnTo>
                  <a:lnTo>
                    <a:pt x="200" y="72"/>
                  </a:lnTo>
                  <a:lnTo>
                    <a:pt x="198" y="74"/>
                  </a:lnTo>
                  <a:lnTo>
                    <a:pt x="197" y="77"/>
                  </a:lnTo>
                  <a:lnTo>
                    <a:pt x="192" y="82"/>
                  </a:lnTo>
                  <a:lnTo>
                    <a:pt x="189" y="83"/>
                  </a:lnTo>
                  <a:lnTo>
                    <a:pt x="189" y="84"/>
                  </a:lnTo>
                  <a:lnTo>
                    <a:pt x="186" y="87"/>
                  </a:lnTo>
                  <a:lnTo>
                    <a:pt x="184" y="90"/>
                  </a:lnTo>
                  <a:lnTo>
                    <a:pt x="183" y="90"/>
                  </a:lnTo>
                  <a:lnTo>
                    <a:pt x="181" y="92"/>
                  </a:lnTo>
                  <a:lnTo>
                    <a:pt x="181" y="95"/>
                  </a:lnTo>
                  <a:lnTo>
                    <a:pt x="179" y="98"/>
                  </a:lnTo>
                  <a:lnTo>
                    <a:pt x="178" y="102"/>
                  </a:lnTo>
                  <a:lnTo>
                    <a:pt x="178" y="106"/>
                  </a:lnTo>
                  <a:lnTo>
                    <a:pt x="176" y="109"/>
                  </a:lnTo>
                  <a:lnTo>
                    <a:pt x="174" y="109"/>
                  </a:lnTo>
                  <a:lnTo>
                    <a:pt x="173" y="110"/>
                  </a:lnTo>
                  <a:lnTo>
                    <a:pt x="170" y="112"/>
                  </a:lnTo>
                  <a:lnTo>
                    <a:pt x="168" y="116"/>
                  </a:lnTo>
                  <a:lnTo>
                    <a:pt x="170" y="121"/>
                  </a:lnTo>
                  <a:lnTo>
                    <a:pt x="171" y="127"/>
                  </a:lnTo>
                  <a:lnTo>
                    <a:pt x="165" y="132"/>
                  </a:lnTo>
                  <a:lnTo>
                    <a:pt x="165" y="133"/>
                  </a:lnTo>
                  <a:lnTo>
                    <a:pt x="163" y="136"/>
                  </a:lnTo>
                  <a:lnTo>
                    <a:pt x="158" y="140"/>
                  </a:lnTo>
                  <a:lnTo>
                    <a:pt x="156" y="143"/>
                  </a:lnTo>
                  <a:lnTo>
                    <a:pt x="154" y="143"/>
                  </a:lnTo>
                  <a:lnTo>
                    <a:pt x="151" y="148"/>
                  </a:lnTo>
                  <a:lnTo>
                    <a:pt x="146" y="150"/>
                  </a:lnTo>
                  <a:lnTo>
                    <a:pt x="143" y="150"/>
                  </a:lnTo>
                  <a:lnTo>
                    <a:pt x="142" y="152"/>
                  </a:lnTo>
                  <a:lnTo>
                    <a:pt x="138" y="154"/>
                  </a:lnTo>
                  <a:lnTo>
                    <a:pt x="135" y="154"/>
                  </a:lnTo>
                  <a:lnTo>
                    <a:pt x="134" y="158"/>
                  </a:lnTo>
                  <a:lnTo>
                    <a:pt x="132" y="158"/>
                  </a:lnTo>
                  <a:lnTo>
                    <a:pt x="130" y="161"/>
                  </a:lnTo>
                  <a:lnTo>
                    <a:pt x="130" y="164"/>
                  </a:lnTo>
                  <a:lnTo>
                    <a:pt x="128" y="167"/>
                  </a:lnTo>
                  <a:lnTo>
                    <a:pt x="128" y="168"/>
                  </a:lnTo>
                  <a:lnTo>
                    <a:pt x="126" y="169"/>
                  </a:lnTo>
                  <a:lnTo>
                    <a:pt x="126" y="175"/>
                  </a:lnTo>
                  <a:lnTo>
                    <a:pt x="125" y="176"/>
                  </a:lnTo>
                  <a:lnTo>
                    <a:pt x="121" y="177"/>
                  </a:lnTo>
                  <a:lnTo>
                    <a:pt x="119" y="179"/>
                  </a:lnTo>
                  <a:lnTo>
                    <a:pt x="118" y="181"/>
                  </a:lnTo>
                  <a:lnTo>
                    <a:pt x="116" y="183"/>
                  </a:lnTo>
                  <a:lnTo>
                    <a:pt x="114" y="183"/>
                  </a:lnTo>
                  <a:lnTo>
                    <a:pt x="112" y="185"/>
                  </a:lnTo>
                  <a:lnTo>
                    <a:pt x="111" y="191"/>
                  </a:lnTo>
                  <a:lnTo>
                    <a:pt x="111" y="192"/>
                  </a:lnTo>
                  <a:lnTo>
                    <a:pt x="108" y="193"/>
                  </a:lnTo>
                  <a:lnTo>
                    <a:pt x="96" y="204"/>
                  </a:lnTo>
                  <a:lnTo>
                    <a:pt x="94" y="208"/>
                  </a:lnTo>
                  <a:lnTo>
                    <a:pt x="93" y="209"/>
                  </a:lnTo>
                  <a:lnTo>
                    <a:pt x="92" y="210"/>
                  </a:lnTo>
                  <a:lnTo>
                    <a:pt x="89" y="213"/>
                  </a:lnTo>
                  <a:lnTo>
                    <a:pt x="85" y="216"/>
                  </a:lnTo>
                  <a:lnTo>
                    <a:pt x="84" y="218"/>
                  </a:lnTo>
                  <a:lnTo>
                    <a:pt x="82" y="219"/>
                  </a:lnTo>
                  <a:lnTo>
                    <a:pt x="79" y="222"/>
                  </a:lnTo>
                  <a:lnTo>
                    <a:pt x="77" y="225"/>
                  </a:lnTo>
                  <a:lnTo>
                    <a:pt x="76" y="225"/>
                  </a:lnTo>
                  <a:lnTo>
                    <a:pt x="76" y="226"/>
                  </a:lnTo>
                  <a:lnTo>
                    <a:pt x="73" y="227"/>
                  </a:lnTo>
                  <a:lnTo>
                    <a:pt x="66" y="234"/>
                  </a:lnTo>
                  <a:lnTo>
                    <a:pt x="64" y="235"/>
                  </a:lnTo>
                  <a:lnTo>
                    <a:pt x="63" y="237"/>
                  </a:lnTo>
                  <a:lnTo>
                    <a:pt x="61" y="240"/>
                  </a:lnTo>
                  <a:lnTo>
                    <a:pt x="55" y="247"/>
                  </a:lnTo>
                  <a:lnTo>
                    <a:pt x="53" y="250"/>
                  </a:lnTo>
                  <a:lnTo>
                    <a:pt x="50" y="253"/>
                  </a:lnTo>
                  <a:lnTo>
                    <a:pt x="45" y="257"/>
                  </a:lnTo>
                  <a:lnTo>
                    <a:pt x="44" y="259"/>
                  </a:lnTo>
                  <a:lnTo>
                    <a:pt x="45" y="261"/>
                  </a:lnTo>
                  <a:lnTo>
                    <a:pt x="44" y="262"/>
                  </a:lnTo>
                  <a:lnTo>
                    <a:pt x="43" y="262"/>
                  </a:lnTo>
                  <a:lnTo>
                    <a:pt x="41" y="264"/>
                  </a:lnTo>
                  <a:lnTo>
                    <a:pt x="41" y="266"/>
                  </a:lnTo>
                  <a:lnTo>
                    <a:pt x="39" y="267"/>
                  </a:lnTo>
                  <a:lnTo>
                    <a:pt x="37" y="270"/>
                  </a:lnTo>
                  <a:lnTo>
                    <a:pt x="36" y="272"/>
                  </a:lnTo>
                  <a:lnTo>
                    <a:pt x="33" y="276"/>
                  </a:lnTo>
                  <a:lnTo>
                    <a:pt x="33" y="282"/>
                  </a:lnTo>
                  <a:lnTo>
                    <a:pt x="31" y="284"/>
                  </a:lnTo>
                  <a:lnTo>
                    <a:pt x="28" y="284"/>
                  </a:lnTo>
                  <a:lnTo>
                    <a:pt x="28" y="286"/>
                  </a:lnTo>
                  <a:lnTo>
                    <a:pt x="30" y="287"/>
                  </a:lnTo>
                  <a:lnTo>
                    <a:pt x="30" y="293"/>
                  </a:lnTo>
                  <a:lnTo>
                    <a:pt x="31" y="295"/>
                  </a:lnTo>
                  <a:lnTo>
                    <a:pt x="30" y="297"/>
                  </a:lnTo>
                  <a:lnTo>
                    <a:pt x="30" y="298"/>
                  </a:lnTo>
                  <a:lnTo>
                    <a:pt x="28" y="301"/>
                  </a:lnTo>
                  <a:lnTo>
                    <a:pt x="25" y="305"/>
                  </a:lnTo>
                  <a:lnTo>
                    <a:pt x="25" y="307"/>
                  </a:lnTo>
                  <a:lnTo>
                    <a:pt x="23" y="311"/>
                  </a:lnTo>
                  <a:lnTo>
                    <a:pt x="23" y="312"/>
                  </a:lnTo>
                  <a:lnTo>
                    <a:pt x="18" y="316"/>
                  </a:lnTo>
                  <a:lnTo>
                    <a:pt x="17" y="317"/>
                  </a:lnTo>
                  <a:lnTo>
                    <a:pt x="13" y="324"/>
                  </a:lnTo>
                  <a:lnTo>
                    <a:pt x="11" y="325"/>
                  </a:lnTo>
                  <a:lnTo>
                    <a:pt x="10" y="325"/>
                  </a:lnTo>
                  <a:lnTo>
                    <a:pt x="8" y="328"/>
                  </a:lnTo>
                  <a:lnTo>
                    <a:pt x="8" y="329"/>
                  </a:lnTo>
                  <a:lnTo>
                    <a:pt x="8" y="331"/>
                  </a:lnTo>
                  <a:lnTo>
                    <a:pt x="8" y="332"/>
                  </a:lnTo>
                  <a:lnTo>
                    <a:pt x="8" y="335"/>
                  </a:lnTo>
                  <a:lnTo>
                    <a:pt x="5" y="338"/>
                  </a:lnTo>
                  <a:lnTo>
                    <a:pt x="4" y="339"/>
                  </a:lnTo>
                  <a:lnTo>
                    <a:pt x="4" y="341"/>
                  </a:lnTo>
                  <a:lnTo>
                    <a:pt x="5" y="341"/>
                  </a:lnTo>
                  <a:lnTo>
                    <a:pt x="6" y="343"/>
                  </a:lnTo>
                  <a:lnTo>
                    <a:pt x="5" y="343"/>
                  </a:lnTo>
                  <a:lnTo>
                    <a:pt x="5" y="346"/>
                  </a:lnTo>
                  <a:lnTo>
                    <a:pt x="4" y="347"/>
                  </a:lnTo>
                  <a:lnTo>
                    <a:pt x="4" y="348"/>
                  </a:lnTo>
                  <a:lnTo>
                    <a:pt x="3" y="349"/>
                  </a:lnTo>
                  <a:lnTo>
                    <a:pt x="4" y="352"/>
                  </a:lnTo>
                  <a:lnTo>
                    <a:pt x="3" y="352"/>
                  </a:lnTo>
                  <a:lnTo>
                    <a:pt x="0" y="353"/>
                  </a:lnTo>
                  <a:lnTo>
                    <a:pt x="1" y="356"/>
                  </a:lnTo>
                  <a:lnTo>
                    <a:pt x="1" y="358"/>
                  </a:lnTo>
                  <a:lnTo>
                    <a:pt x="0" y="360"/>
                  </a:lnTo>
                  <a:lnTo>
                    <a:pt x="2" y="360"/>
                  </a:lnTo>
                  <a:lnTo>
                    <a:pt x="9" y="364"/>
                  </a:lnTo>
                  <a:lnTo>
                    <a:pt x="9" y="366"/>
                  </a:lnTo>
                  <a:lnTo>
                    <a:pt x="11" y="367"/>
                  </a:lnTo>
                  <a:lnTo>
                    <a:pt x="13" y="368"/>
                  </a:lnTo>
                  <a:lnTo>
                    <a:pt x="18" y="369"/>
                  </a:lnTo>
                  <a:lnTo>
                    <a:pt x="19" y="371"/>
                  </a:lnTo>
                  <a:lnTo>
                    <a:pt x="20" y="373"/>
                  </a:lnTo>
                  <a:lnTo>
                    <a:pt x="22" y="376"/>
                  </a:lnTo>
                  <a:lnTo>
                    <a:pt x="23" y="376"/>
                  </a:lnTo>
                  <a:lnTo>
                    <a:pt x="23" y="380"/>
                  </a:lnTo>
                  <a:lnTo>
                    <a:pt x="25" y="380"/>
                  </a:lnTo>
                  <a:lnTo>
                    <a:pt x="25" y="385"/>
                  </a:lnTo>
                  <a:lnTo>
                    <a:pt x="23" y="386"/>
                  </a:lnTo>
                  <a:lnTo>
                    <a:pt x="23" y="388"/>
                  </a:lnTo>
                  <a:lnTo>
                    <a:pt x="25" y="390"/>
                  </a:lnTo>
                  <a:lnTo>
                    <a:pt x="28" y="395"/>
                  </a:lnTo>
                  <a:lnTo>
                    <a:pt x="28" y="396"/>
                  </a:lnTo>
                  <a:lnTo>
                    <a:pt x="29" y="399"/>
                  </a:lnTo>
                  <a:lnTo>
                    <a:pt x="29" y="400"/>
                  </a:lnTo>
                  <a:lnTo>
                    <a:pt x="28" y="400"/>
                  </a:lnTo>
                  <a:lnTo>
                    <a:pt x="26" y="401"/>
                  </a:lnTo>
                  <a:lnTo>
                    <a:pt x="25" y="402"/>
                  </a:lnTo>
                  <a:lnTo>
                    <a:pt x="23" y="404"/>
                  </a:lnTo>
                  <a:lnTo>
                    <a:pt x="23" y="407"/>
                  </a:lnTo>
                  <a:lnTo>
                    <a:pt x="25" y="407"/>
                  </a:lnTo>
                  <a:lnTo>
                    <a:pt x="25" y="410"/>
                  </a:lnTo>
                  <a:lnTo>
                    <a:pt x="26" y="411"/>
                  </a:lnTo>
                  <a:lnTo>
                    <a:pt x="26" y="414"/>
                  </a:lnTo>
                  <a:lnTo>
                    <a:pt x="28" y="415"/>
                  </a:lnTo>
                  <a:lnTo>
                    <a:pt x="30" y="416"/>
                  </a:lnTo>
                  <a:lnTo>
                    <a:pt x="30" y="417"/>
                  </a:lnTo>
                  <a:lnTo>
                    <a:pt x="31" y="417"/>
                  </a:lnTo>
                  <a:lnTo>
                    <a:pt x="34" y="419"/>
                  </a:lnTo>
                  <a:lnTo>
                    <a:pt x="36" y="421"/>
                  </a:lnTo>
                  <a:lnTo>
                    <a:pt x="36" y="423"/>
                  </a:lnTo>
                  <a:lnTo>
                    <a:pt x="43" y="423"/>
                  </a:lnTo>
                  <a:lnTo>
                    <a:pt x="44" y="424"/>
                  </a:lnTo>
                  <a:lnTo>
                    <a:pt x="55" y="424"/>
                  </a:lnTo>
                  <a:lnTo>
                    <a:pt x="55" y="426"/>
                  </a:lnTo>
                  <a:lnTo>
                    <a:pt x="66" y="426"/>
                  </a:lnTo>
                  <a:lnTo>
                    <a:pt x="68" y="427"/>
                  </a:lnTo>
                  <a:lnTo>
                    <a:pt x="72" y="427"/>
                  </a:lnTo>
                  <a:lnTo>
                    <a:pt x="72" y="428"/>
                  </a:lnTo>
                  <a:lnTo>
                    <a:pt x="73" y="427"/>
                  </a:lnTo>
                  <a:lnTo>
                    <a:pt x="75" y="428"/>
                  </a:lnTo>
                  <a:lnTo>
                    <a:pt x="76" y="429"/>
                  </a:lnTo>
                  <a:lnTo>
                    <a:pt x="79" y="427"/>
                  </a:lnTo>
                  <a:lnTo>
                    <a:pt x="82" y="427"/>
                  </a:lnTo>
                  <a:lnTo>
                    <a:pt x="84" y="428"/>
                  </a:lnTo>
                  <a:lnTo>
                    <a:pt x="85" y="429"/>
                  </a:lnTo>
                  <a:lnTo>
                    <a:pt x="91" y="430"/>
                  </a:lnTo>
                  <a:lnTo>
                    <a:pt x="92" y="431"/>
                  </a:lnTo>
                  <a:lnTo>
                    <a:pt x="94" y="431"/>
                  </a:lnTo>
                  <a:lnTo>
                    <a:pt x="96" y="432"/>
                  </a:lnTo>
                  <a:lnTo>
                    <a:pt x="99" y="434"/>
                  </a:lnTo>
                  <a:lnTo>
                    <a:pt x="100" y="432"/>
                  </a:lnTo>
                  <a:lnTo>
                    <a:pt x="101" y="432"/>
                  </a:lnTo>
                  <a:lnTo>
                    <a:pt x="108" y="435"/>
                  </a:lnTo>
                  <a:lnTo>
                    <a:pt x="111" y="437"/>
                  </a:lnTo>
                  <a:lnTo>
                    <a:pt x="118" y="437"/>
                  </a:lnTo>
                  <a:lnTo>
                    <a:pt x="118" y="438"/>
                  </a:lnTo>
                  <a:lnTo>
                    <a:pt x="124" y="440"/>
                  </a:lnTo>
                  <a:lnTo>
                    <a:pt x="125" y="440"/>
                  </a:lnTo>
                  <a:lnTo>
                    <a:pt x="127" y="441"/>
                  </a:lnTo>
                  <a:lnTo>
                    <a:pt x="128" y="442"/>
                  </a:lnTo>
                  <a:lnTo>
                    <a:pt x="130" y="442"/>
                  </a:lnTo>
                  <a:lnTo>
                    <a:pt x="132" y="443"/>
                  </a:lnTo>
                  <a:lnTo>
                    <a:pt x="134" y="444"/>
                  </a:lnTo>
                  <a:lnTo>
                    <a:pt x="145" y="450"/>
                  </a:lnTo>
                  <a:lnTo>
                    <a:pt x="147" y="450"/>
                  </a:lnTo>
                  <a:lnTo>
                    <a:pt x="147" y="451"/>
                  </a:lnTo>
                  <a:lnTo>
                    <a:pt x="151" y="451"/>
                  </a:lnTo>
                  <a:lnTo>
                    <a:pt x="151" y="453"/>
                  </a:lnTo>
                  <a:lnTo>
                    <a:pt x="156" y="454"/>
                  </a:lnTo>
                  <a:lnTo>
                    <a:pt x="156" y="457"/>
                  </a:lnTo>
                  <a:lnTo>
                    <a:pt x="158" y="462"/>
                  </a:lnTo>
                  <a:lnTo>
                    <a:pt x="160" y="462"/>
                  </a:lnTo>
                  <a:lnTo>
                    <a:pt x="162" y="464"/>
                  </a:lnTo>
                  <a:lnTo>
                    <a:pt x="168" y="471"/>
                  </a:lnTo>
                  <a:lnTo>
                    <a:pt x="173" y="476"/>
                  </a:lnTo>
                  <a:lnTo>
                    <a:pt x="173" y="477"/>
                  </a:lnTo>
                  <a:lnTo>
                    <a:pt x="174" y="477"/>
                  </a:lnTo>
                  <a:lnTo>
                    <a:pt x="175" y="479"/>
                  </a:lnTo>
                  <a:lnTo>
                    <a:pt x="178" y="482"/>
                  </a:lnTo>
                  <a:lnTo>
                    <a:pt x="178" y="483"/>
                  </a:lnTo>
                  <a:lnTo>
                    <a:pt x="179" y="483"/>
                  </a:lnTo>
                  <a:lnTo>
                    <a:pt x="179" y="484"/>
                  </a:lnTo>
                  <a:lnTo>
                    <a:pt x="181" y="486"/>
                  </a:lnTo>
                  <a:lnTo>
                    <a:pt x="183" y="494"/>
                  </a:lnTo>
                  <a:lnTo>
                    <a:pt x="184" y="495"/>
                  </a:lnTo>
                  <a:lnTo>
                    <a:pt x="185" y="496"/>
                  </a:lnTo>
                  <a:lnTo>
                    <a:pt x="185" y="498"/>
                  </a:lnTo>
                  <a:lnTo>
                    <a:pt x="187" y="500"/>
                  </a:lnTo>
                  <a:lnTo>
                    <a:pt x="187" y="501"/>
                  </a:lnTo>
                  <a:lnTo>
                    <a:pt x="189" y="501"/>
                  </a:lnTo>
                  <a:lnTo>
                    <a:pt x="189" y="503"/>
                  </a:lnTo>
                  <a:lnTo>
                    <a:pt x="190" y="504"/>
                  </a:lnTo>
                  <a:lnTo>
                    <a:pt x="193" y="505"/>
                  </a:lnTo>
                  <a:lnTo>
                    <a:pt x="194" y="506"/>
                  </a:lnTo>
                  <a:lnTo>
                    <a:pt x="196" y="506"/>
                  </a:lnTo>
                  <a:lnTo>
                    <a:pt x="197" y="509"/>
                  </a:lnTo>
                  <a:lnTo>
                    <a:pt x="198" y="509"/>
                  </a:lnTo>
                  <a:lnTo>
                    <a:pt x="201" y="511"/>
                  </a:lnTo>
                  <a:lnTo>
                    <a:pt x="202" y="511"/>
                  </a:lnTo>
                  <a:lnTo>
                    <a:pt x="207" y="514"/>
                  </a:lnTo>
                  <a:lnTo>
                    <a:pt x="208" y="516"/>
                  </a:lnTo>
                  <a:lnTo>
                    <a:pt x="209" y="516"/>
                  </a:lnTo>
                  <a:lnTo>
                    <a:pt x="212" y="517"/>
                  </a:lnTo>
                  <a:lnTo>
                    <a:pt x="213" y="519"/>
                  </a:lnTo>
                  <a:lnTo>
                    <a:pt x="214" y="519"/>
                  </a:lnTo>
                  <a:lnTo>
                    <a:pt x="220" y="520"/>
                  </a:lnTo>
                  <a:lnTo>
                    <a:pt x="220" y="521"/>
                  </a:lnTo>
                  <a:lnTo>
                    <a:pt x="228" y="521"/>
                  </a:lnTo>
                  <a:lnTo>
                    <a:pt x="231" y="522"/>
                  </a:lnTo>
                  <a:lnTo>
                    <a:pt x="235" y="522"/>
                  </a:lnTo>
                  <a:lnTo>
                    <a:pt x="238" y="523"/>
                  </a:lnTo>
                  <a:lnTo>
                    <a:pt x="241" y="523"/>
                  </a:lnTo>
                  <a:lnTo>
                    <a:pt x="244" y="524"/>
                  </a:lnTo>
                  <a:lnTo>
                    <a:pt x="247" y="524"/>
                  </a:lnTo>
                  <a:lnTo>
                    <a:pt x="248" y="525"/>
                  </a:lnTo>
                  <a:lnTo>
                    <a:pt x="262" y="525"/>
                  </a:lnTo>
                  <a:lnTo>
                    <a:pt x="262" y="527"/>
                  </a:lnTo>
                  <a:lnTo>
                    <a:pt x="263" y="528"/>
                  </a:lnTo>
                  <a:lnTo>
                    <a:pt x="265" y="528"/>
                  </a:lnTo>
                  <a:lnTo>
                    <a:pt x="269" y="532"/>
                  </a:lnTo>
                  <a:lnTo>
                    <a:pt x="269" y="535"/>
                  </a:lnTo>
                  <a:lnTo>
                    <a:pt x="268" y="536"/>
                  </a:lnTo>
                  <a:lnTo>
                    <a:pt x="269" y="538"/>
                  </a:lnTo>
                  <a:lnTo>
                    <a:pt x="268" y="538"/>
                  </a:lnTo>
                  <a:lnTo>
                    <a:pt x="268" y="539"/>
                  </a:lnTo>
                  <a:lnTo>
                    <a:pt x="269" y="539"/>
                  </a:lnTo>
                  <a:lnTo>
                    <a:pt x="271" y="540"/>
                  </a:lnTo>
                  <a:lnTo>
                    <a:pt x="273" y="542"/>
                  </a:lnTo>
                  <a:lnTo>
                    <a:pt x="273" y="544"/>
                  </a:lnTo>
                  <a:lnTo>
                    <a:pt x="276" y="549"/>
                  </a:lnTo>
                  <a:lnTo>
                    <a:pt x="277" y="550"/>
                  </a:lnTo>
                  <a:lnTo>
                    <a:pt x="278" y="551"/>
                  </a:lnTo>
                  <a:lnTo>
                    <a:pt x="279" y="552"/>
                  </a:lnTo>
                  <a:lnTo>
                    <a:pt x="283" y="554"/>
                  </a:lnTo>
                  <a:lnTo>
                    <a:pt x="284" y="554"/>
                  </a:lnTo>
                  <a:lnTo>
                    <a:pt x="292" y="555"/>
                  </a:lnTo>
                  <a:lnTo>
                    <a:pt x="293" y="556"/>
                  </a:lnTo>
                  <a:lnTo>
                    <a:pt x="294" y="556"/>
                  </a:lnTo>
                  <a:lnTo>
                    <a:pt x="296" y="559"/>
                  </a:lnTo>
                  <a:lnTo>
                    <a:pt x="299" y="559"/>
                  </a:lnTo>
                  <a:lnTo>
                    <a:pt x="301" y="561"/>
                  </a:lnTo>
                  <a:lnTo>
                    <a:pt x="304" y="561"/>
                  </a:lnTo>
                  <a:lnTo>
                    <a:pt x="308" y="560"/>
                  </a:lnTo>
                  <a:lnTo>
                    <a:pt x="310" y="561"/>
                  </a:lnTo>
                  <a:lnTo>
                    <a:pt x="311" y="561"/>
                  </a:lnTo>
                  <a:lnTo>
                    <a:pt x="311" y="564"/>
                  </a:lnTo>
                  <a:lnTo>
                    <a:pt x="312" y="565"/>
                  </a:lnTo>
                  <a:lnTo>
                    <a:pt x="313" y="565"/>
                  </a:lnTo>
                  <a:lnTo>
                    <a:pt x="318" y="564"/>
                  </a:lnTo>
                  <a:lnTo>
                    <a:pt x="318" y="561"/>
                  </a:lnTo>
                  <a:lnTo>
                    <a:pt x="321" y="561"/>
                  </a:lnTo>
                  <a:lnTo>
                    <a:pt x="322" y="563"/>
                  </a:lnTo>
                  <a:lnTo>
                    <a:pt x="322" y="565"/>
                  </a:lnTo>
                  <a:lnTo>
                    <a:pt x="319" y="565"/>
                  </a:lnTo>
                  <a:lnTo>
                    <a:pt x="319" y="568"/>
                  </a:lnTo>
                  <a:lnTo>
                    <a:pt x="321" y="568"/>
                  </a:lnTo>
                  <a:lnTo>
                    <a:pt x="322" y="567"/>
                  </a:lnTo>
                  <a:lnTo>
                    <a:pt x="323" y="567"/>
                  </a:lnTo>
                  <a:lnTo>
                    <a:pt x="326" y="570"/>
                  </a:lnTo>
                  <a:lnTo>
                    <a:pt x="326" y="572"/>
                  </a:lnTo>
                  <a:lnTo>
                    <a:pt x="327" y="572"/>
                  </a:lnTo>
                  <a:lnTo>
                    <a:pt x="328" y="578"/>
                  </a:lnTo>
                  <a:lnTo>
                    <a:pt x="333" y="578"/>
                  </a:lnTo>
                  <a:lnTo>
                    <a:pt x="333" y="575"/>
                  </a:lnTo>
                  <a:lnTo>
                    <a:pt x="337" y="575"/>
                  </a:lnTo>
                  <a:lnTo>
                    <a:pt x="337" y="574"/>
                  </a:lnTo>
                  <a:lnTo>
                    <a:pt x="338" y="574"/>
                  </a:lnTo>
                  <a:lnTo>
                    <a:pt x="339" y="572"/>
                  </a:lnTo>
                  <a:lnTo>
                    <a:pt x="340" y="574"/>
                  </a:lnTo>
                  <a:lnTo>
                    <a:pt x="342" y="575"/>
                  </a:lnTo>
                  <a:lnTo>
                    <a:pt x="343" y="575"/>
                  </a:lnTo>
                  <a:lnTo>
                    <a:pt x="349" y="572"/>
                  </a:lnTo>
                  <a:lnTo>
                    <a:pt x="354" y="572"/>
                  </a:lnTo>
                  <a:lnTo>
                    <a:pt x="355" y="574"/>
                  </a:lnTo>
                  <a:lnTo>
                    <a:pt x="355" y="575"/>
                  </a:lnTo>
                  <a:lnTo>
                    <a:pt x="361" y="575"/>
                  </a:lnTo>
                  <a:lnTo>
                    <a:pt x="362" y="574"/>
                  </a:lnTo>
                  <a:lnTo>
                    <a:pt x="363" y="574"/>
                  </a:lnTo>
                  <a:lnTo>
                    <a:pt x="367" y="575"/>
                  </a:lnTo>
                  <a:lnTo>
                    <a:pt x="368" y="576"/>
                  </a:lnTo>
                  <a:lnTo>
                    <a:pt x="373" y="579"/>
                  </a:lnTo>
                  <a:lnTo>
                    <a:pt x="374" y="580"/>
                  </a:lnTo>
                  <a:lnTo>
                    <a:pt x="377" y="580"/>
                  </a:lnTo>
                  <a:lnTo>
                    <a:pt x="377" y="581"/>
                  </a:lnTo>
                  <a:lnTo>
                    <a:pt x="378" y="581"/>
                  </a:lnTo>
                  <a:lnTo>
                    <a:pt x="379" y="582"/>
                  </a:lnTo>
                  <a:lnTo>
                    <a:pt x="383" y="583"/>
                  </a:lnTo>
                  <a:lnTo>
                    <a:pt x="386" y="586"/>
                  </a:lnTo>
                  <a:lnTo>
                    <a:pt x="387" y="587"/>
                  </a:lnTo>
                  <a:lnTo>
                    <a:pt x="388" y="587"/>
                  </a:lnTo>
                  <a:lnTo>
                    <a:pt x="390" y="588"/>
                  </a:lnTo>
                  <a:lnTo>
                    <a:pt x="392" y="588"/>
                  </a:lnTo>
                  <a:lnTo>
                    <a:pt x="393" y="590"/>
                  </a:lnTo>
                  <a:lnTo>
                    <a:pt x="395" y="591"/>
                  </a:lnTo>
                  <a:lnTo>
                    <a:pt x="401" y="591"/>
                  </a:lnTo>
                  <a:lnTo>
                    <a:pt x="403" y="592"/>
                  </a:lnTo>
                  <a:lnTo>
                    <a:pt x="404" y="593"/>
                  </a:lnTo>
                  <a:lnTo>
                    <a:pt x="405" y="594"/>
                  </a:lnTo>
                  <a:lnTo>
                    <a:pt x="406" y="594"/>
                  </a:lnTo>
                  <a:lnTo>
                    <a:pt x="410" y="596"/>
                  </a:lnTo>
                  <a:lnTo>
                    <a:pt x="412" y="597"/>
                  </a:lnTo>
                  <a:lnTo>
                    <a:pt x="418" y="597"/>
                  </a:lnTo>
                  <a:lnTo>
                    <a:pt x="420" y="599"/>
                  </a:lnTo>
                  <a:lnTo>
                    <a:pt x="423" y="599"/>
                  </a:lnTo>
                  <a:lnTo>
                    <a:pt x="427" y="599"/>
                  </a:lnTo>
                  <a:lnTo>
                    <a:pt x="429" y="599"/>
                  </a:lnTo>
                  <a:lnTo>
                    <a:pt x="430" y="601"/>
                  </a:lnTo>
                  <a:lnTo>
                    <a:pt x="432" y="601"/>
                  </a:lnTo>
                  <a:lnTo>
                    <a:pt x="434" y="599"/>
                  </a:lnTo>
                  <a:lnTo>
                    <a:pt x="436" y="601"/>
                  </a:lnTo>
                  <a:lnTo>
                    <a:pt x="437" y="602"/>
                  </a:lnTo>
                  <a:lnTo>
                    <a:pt x="440" y="602"/>
                  </a:lnTo>
                  <a:lnTo>
                    <a:pt x="441" y="603"/>
                  </a:lnTo>
                  <a:lnTo>
                    <a:pt x="442" y="604"/>
                  </a:lnTo>
                  <a:lnTo>
                    <a:pt x="442" y="606"/>
                  </a:lnTo>
                  <a:lnTo>
                    <a:pt x="444" y="606"/>
                  </a:lnTo>
                  <a:lnTo>
                    <a:pt x="447" y="608"/>
                  </a:lnTo>
                  <a:lnTo>
                    <a:pt x="447" y="609"/>
                  </a:lnTo>
                  <a:lnTo>
                    <a:pt x="448" y="610"/>
                  </a:lnTo>
                  <a:lnTo>
                    <a:pt x="454" y="609"/>
                  </a:lnTo>
                  <a:lnTo>
                    <a:pt x="457" y="613"/>
                  </a:lnTo>
                  <a:lnTo>
                    <a:pt x="458" y="614"/>
                  </a:lnTo>
                  <a:lnTo>
                    <a:pt x="458" y="615"/>
                  </a:lnTo>
                  <a:lnTo>
                    <a:pt x="460" y="615"/>
                  </a:lnTo>
                  <a:lnTo>
                    <a:pt x="461" y="616"/>
                  </a:lnTo>
                  <a:lnTo>
                    <a:pt x="463" y="618"/>
                  </a:lnTo>
                  <a:lnTo>
                    <a:pt x="463" y="621"/>
                  </a:lnTo>
                  <a:lnTo>
                    <a:pt x="461" y="622"/>
                  </a:lnTo>
                  <a:lnTo>
                    <a:pt x="461" y="623"/>
                  </a:lnTo>
                  <a:lnTo>
                    <a:pt x="463" y="624"/>
                  </a:lnTo>
                  <a:lnTo>
                    <a:pt x="463" y="625"/>
                  </a:lnTo>
                  <a:lnTo>
                    <a:pt x="464" y="624"/>
                  </a:lnTo>
                  <a:lnTo>
                    <a:pt x="465" y="624"/>
                  </a:lnTo>
                  <a:lnTo>
                    <a:pt x="464" y="623"/>
                  </a:lnTo>
                  <a:lnTo>
                    <a:pt x="464" y="622"/>
                  </a:lnTo>
                  <a:lnTo>
                    <a:pt x="465" y="622"/>
                  </a:lnTo>
                  <a:lnTo>
                    <a:pt x="468" y="621"/>
                  </a:lnTo>
                  <a:lnTo>
                    <a:pt x="471" y="621"/>
                  </a:lnTo>
                  <a:lnTo>
                    <a:pt x="471" y="620"/>
                  </a:lnTo>
                  <a:lnTo>
                    <a:pt x="474" y="620"/>
                  </a:lnTo>
                  <a:lnTo>
                    <a:pt x="477" y="622"/>
                  </a:lnTo>
                  <a:lnTo>
                    <a:pt x="477" y="621"/>
                  </a:lnTo>
                  <a:lnTo>
                    <a:pt x="479" y="620"/>
                  </a:lnTo>
                  <a:lnTo>
                    <a:pt x="482" y="620"/>
                  </a:lnTo>
                  <a:lnTo>
                    <a:pt x="484" y="621"/>
                  </a:lnTo>
                  <a:lnTo>
                    <a:pt x="486" y="622"/>
                  </a:lnTo>
                  <a:lnTo>
                    <a:pt x="486" y="621"/>
                  </a:lnTo>
                  <a:lnTo>
                    <a:pt x="488" y="621"/>
                  </a:lnTo>
                  <a:lnTo>
                    <a:pt x="492" y="622"/>
                  </a:lnTo>
                  <a:lnTo>
                    <a:pt x="493" y="622"/>
                  </a:lnTo>
                  <a:lnTo>
                    <a:pt x="495" y="623"/>
                  </a:lnTo>
                  <a:lnTo>
                    <a:pt x="496" y="624"/>
                  </a:lnTo>
                  <a:lnTo>
                    <a:pt x="498" y="624"/>
                  </a:lnTo>
                  <a:lnTo>
                    <a:pt x="500" y="627"/>
                  </a:lnTo>
                  <a:lnTo>
                    <a:pt x="502" y="627"/>
                  </a:lnTo>
                  <a:lnTo>
                    <a:pt x="513" y="627"/>
                  </a:lnTo>
                  <a:lnTo>
                    <a:pt x="515" y="627"/>
                  </a:lnTo>
                  <a:lnTo>
                    <a:pt x="516" y="627"/>
                  </a:lnTo>
                  <a:lnTo>
                    <a:pt x="516" y="625"/>
                  </a:lnTo>
                  <a:lnTo>
                    <a:pt x="518" y="625"/>
                  </a:lnTo>
                  <a:lnTo>
                    <a:pt x="519" y="624"/>
                  </a:lnTo>
                  <a:lnTo>
                    <a:pt x="522" y="624"/>
                  </a:lnTo>
                  <a:lnTo>
                    <a:pt x="524" y="622"/>
                  </a:lnTo>
                  <a:lnTo>
                    <a:pt x="530" y="621"/>
                  </a:lnTo>
                  <a:lnTo>
                    <a:pt x="530" y="616"/>
                  </a:lnTo>
                  <a:lnTo>
                    <a:pt x="529" y="609"/>
                  </a:lnTo>
                  <a:lnTo>
                    <a:pt x="529" y="606"/>
                  </a:lnTo>
                  <a:lnTo>
                    <a:pt x="530" y="604"/>
                  </a:lnTo>
                  <a:lnTo>
                    <a:pt x="537" y="601"/>
                  </a:lnTo>
                  <a:lnTo>
                    <a:pt x="538" y="599"/>
                  </a:lnTo>
                  <a:lnTo>
                    <a:pt x="539" y="595"/>
                  </a:lnTo>
                  <a:lnTo>
                    <a:pt x="543" y="590"/>
                  </a:lnTo>
                  <a:lnTo>
                    <a:pt x="543" y="588"/>
                  </a:lnTo>
                  <a:lnTo>
                    <a:pt x="542" y="587"/>
                  </a:lnTo>
                  <a:lnTo>
                    <a:pt x="543" y="561"/>
                  </a:lnTo>
                  <a:lnTo>
                    <a:pt x="542" y="555"/>
                  </a:lnTo>
                  <a:lnTo>
                    <a:pt x="542" y="552"/>
                  </a:lnTo>
                  <a:lnTo>
                    <a:pt x="543" y="551"/>
                  </a:lnTo>
                  <a:lnTo>
                    <a:pt x="543" y="549"/>
                  </a:lnTo>
                  <a:lnTo>
                    <a:pt x="542" y="548"/>
                  </a:lnTo>
                  <a:lnTo>
                    <a:pt x="542" y="544"/>
                  </a:lnTo>
                  <a:lnTo>
                    <a:pt x="543" y="541"/>
                  </a:lnTo>
                  <a:lnTo>
                    <a:pt x="543" y="540"/>
                  </a:lnTo>
                  <a:lnTo>
                    <a:pt x="542" y="538"/>
                  </a:lnTo>
                  <a:lnTo>
                    <a:pt x="539" y="538"/>
                  </a:lnTo>
                  <a:lnTo>
                    <a:pt x="537" y="535"/>
                  </a:lnTo>
                  <a:lnTo>
                    <a:pt x="534" y="533"/>
                  </a:lnTo>
                  <a:lnTo>
                    <a:pt x="534" y="525"/>
                  </a:lnTo>
                  <a:lnTo>
                    <a:pt x="536" y="525"/>
                  </a:lnTo>
                  <a:lnTo>
                    <a:pt x="537" y="524"/>
                  </a:lnTo>
                  <a:lnTo>
                    <a:pt x="538" y="522"/>
                  </a:lnTo>
                  <a:lnTo>
                    <a:pt x="539" y="521"/>
                  </a:lnTo>
                  <a:lnTo>
                    <a:pt x="539" y="517"/>
                  </a:lnTo>
                  <a:lnTo>
                    <a:pt x="540" y="517"/>
                  </a:lnTo>
                  <a:lnTo>
                    <a:pt x="540" y="516"/>
                  </a:lnTo>
                  <a:lnTo>
                    <a:pt x="539" y="513"/>
                  </a:lnTo>
                  <a:lnTo>
                    <a:pt x="539" y="508"/>
                  </a:lnTo>
                  <a:lnTo>
                    <a:pt x="540" y="506"/>
                  </a:lnTo>
                  <a:lnTo>
                    <a:pt x="541" y="506"/>
                  </a:lnTo>
                  <a:lnTo>
                    <a:pt x="542" y="505"/>
                  </a:lnTo>
                  <a:lnTo>
                    <a:pt x="541" y="504"/>
                  </a:lnTo>
                  <a:lnTo>
                    <a:pt x="541" y="503"/>
                  </a:lnTo>
                  <a:lnTo>
                    <a:pt x="542" y="501"/>
                  </a:lnTo>
                  <a:lnTo>
                    <a:pt x="541" y="500"/>
                  </a:lnTo>
                  <a:lnTo>
                    <a:pt x="540" y="499"/>
                  </a:lnTo>
                  <a:lnTo>
                    <a:pt x="542" y="497"/>
                  </a:lnTo>
                  <a:lnTo>
                    <a:pt x="543" y="497"/>
                  </a:lnTo>
                  <a:lnTo>
                    <a:pt x="545" y="496"/>
                  </a:lnTo>
                  <a:lnTo>
                    <a:pt x="545" y="492"/>
                  </a:lnTo>
                  <a:lnTo>
                    <a:pt x="546" y="490"/>
                  </a:lnTo>
                  <a:lnTo>
                    <a:pt x="547" y="490"/>
                  </a:lnTo>
                  <a:lnTo>
                    <a:pt x="551" y="490"/>
                  </a:lnTo>
                  <a:lnTo>
                    <a:pt x="553" y="489"/>
                  </a:lnTo>
                  <a:lnTo>
                    <a:pt x="555" y="487"/>
                  </a:lnTo>
                  <a:lnTo>
                    <a:pt x="557" y="485"/>
                  </a:lnTo>
                  <a:lnTo>
                    <a:pt x="557" y="484"/>
                  </a:lnTo>
                  <a:lnTo>
                    <a:pt x="558" y="482"/>
                  </a:lnTo>
                  <a:lnTo>
                    <a:pt x="559" y="482"/>
                  </a:lnTo>
                  <a:lnTo>
                    <a:pt x="560" y="481"/>
                  </a:lnTo>
                  <a:lnTo>
                    <a:pt x="562" y="479"/>
                  </a:lnTo>
                  <a:lnTo>
                    <a:pt x="565" y="479"/>
                  </a:lnTo>
                  <a:lnTo>
                    <a:pt x="566" y="475"/>
                  </a:lnTo>
                  <a:lnTo>
                    <a:pt x="566" y="469"/>
                  </a:lnTo>
                  <a:lnTo>
                    <a:pt x="570" y="464"/>
                  </a:lnTo>
                  <a:lnTo>
                    <a:pt x="570" y="455"/>
                  </a:lnTo>
                  <a:lnTo>
                    <a:pt x="571" y="451"/>
                  </a:lnTo>
                  <a:lnTo>
                    <a:pt x="573" y="450"/>
                  </a:lnTo>
                  <a:lnTo>
                    <a:pt x="573" y="448"/>
                  </a:lnTo>
                  <a:lnTo>
                    <a:pt x="573" y="446"/>
                  </a:lnTo>
                  <a:lnTo>
                    <a:pt x="573" y="444"/>
                  </a:lnTo>
                  <a:lnTo>
                    <a:pt x="574" y="442"/>
                  </a:lnTo>
                  <a:lnTo>
                    <a:pt x="573" y="438"/>
                  </a:lnTo>
                  <a:lnTo>
                    <a:pt x="573" y="437"/>
                  </a:lnTo>
                  <a:lnTo>
                    <a:pt x="574" y="437"/>
                  </a:lnTo>
                  <a:lnTo>
                    <a:pt x="574" y="435"/>
                  </a:lnTo>
                  <a:lnTo>
                    <a:pt x="573" y="429"/>
                  </a:lnTo>
                  <a:lnTo>
                    <a:pt x="573" y="419"/>
                  </a:lnTo>
                  <a:lnTo>
                    <a:pt x="571" y="417"/>
                  </a:lnTo>
                  <a:lnTo>
                    <a:pt x="570" y="415"/>
                  </a:lnTo>
                  <a:lnTo>
                    <a:pt x="570" y="413"/>
                  </a:lnTo>
                  <a:lnTo>
                    <a:pt x="569" y="410"/>
                  </a:lnTo>
                  <a:lnTo>
                    <a:pt x="569" y="402"/>
                  </a:lnTo>
                  <a:lnTo>
                    <a:pt x="565" y="402"/>
                  </a:lnTo>
                  <a:lnTo>
                    <a:pt x="562" y="404"/>
                  </a:lnTo>
                  <a:lnTo>
                    <a:pt x="559" y="406"/>
                  </a:lnTo>
                  <a:lnTo>
                    <a:pt x="555" y="409"/>
                  </a:lnTo>
                  <a:lnTo>
                    <a:pt x="554" y="410"/>
                  </a:lnTo>
                  <a:lnTo>
                    <a:pt x="551" y="410"/>
                  </a:lnTo>
                  <a:lnTo>
                    <a:pt x="551" y="413"/>
                  </a:lnTo>
                  <a:lnTo>
                    <a:pt x="550" y="413"/>
                  </a:lnTo>
                  <a:lnTo>
                    <a:pt x="547" y="415"/>
                  </a:lnTo>
                  <a:lnTo>
                    <a:pt x="547" y="416"/>
                  </a:lnTo>
                  <a:lnTo>
                    <a:pt x="546" y="416"/>
                  </a:lnTo>
                  <a:lnTo>
                    <a:pt x="545" y="417"/>
                  </a:lnTo>
                  <a:lnTo>
                    <a:pt x="545" y="419"/>
                  </a:lnTo>
                  <a:lnTo>
                    <a:pt x="542" y="419"/>
                  </a:lnTo>
                  <a:lnTo>
                    <a:pt x="542" y="421"/>
                  </a:lnTo>
                  <a:lnTo>
                    <a:pt x="540" y="421"/>
                  </a:lnTo>
                  <a:lnTo>
                    <a:pt x="540" y="422"/>
                  </a:lnTo>
                  <a:lnTo>
                    <a:pt x="539" y="423"/>
                  </a:lnTo>
                  <a:lnTo>
                    <a:pt x="537" y="423"/>
                  </a:lnTo>
                  <a:lnTo>
                    <a:pt x="536" y="424"/>
                  </a:lnTo>
                  <a:lnTo>
                    <a:pt x="534" y="424"/>
                  </a:lnTo>
                  <a:lnTo>
                    <a:pt x="532" y="424"/>
                  </a:lnTo>
                  <a:lnTo>
                    <a:pt x="531" y="426"/>
                  </a:lnTo>
                  <a:lnTo>
                    <a:pt x="531" y="427"/>
                  </a:lnTo>
                  <a:lnTo>
                    <a:pt x="529" y="427"/>
                  </a:lnTo>
                  <a:lnTo>
                    <a:pt x="524" y="430"/>
                  </a:lnTo>
                  <a:lnTo>
                    <a:pt x="523" y="431"/>
                  </a:lnTo>
                  <a:lnTo>
                    <a:pt x="523" y="432"/>
                  </a:lnTo>
                  <a:lnTo>
                    <a:pt x="520" y="432"/>
                  </a:lnTo>
                  <a:lnTo>
                    <a:pt x="518" y="435"/>
                  </a:lnTo>
                  <a:lnTo>
                    <a:pt x="518" y="438"/>
                  </a:lnTo>
                  <a:lnTo>
                    <a:pt x="518" y="441"/>
                  </a:lnTo>
                  <a:lnTo>
                    <a:pt x="516" y="441"/>
                  </a:lnTo>
                  <a:lnTo>
                    <a:pt x="515" y="442"/>
                  </a:lnTo>
                  <a:lnTo>
                    <a:pt x="513" y="444"/>
                  </a:lnTo>
                  <a:lnTo>
                    <a:pt x="513" y="446"/>
                  </a:lnTo>
                  <a:lnTo>
                    <a:pt x="512" y="450"/>
                  </a:lnTo>
                  <a:lnTo>
                    <a:pt x="511" y="454"/>
                  </a:lnTo>
                  <a:lnTo>
                    <a:pt x="510" y="454"/>
                  </a:lnTo>
                  <a:lnTo>
                    <a:pt x="507" y="455"/>
                  </a:lnTo>
                  <a:lnTo>
                    <a:pt x="503" y="458"/>
                  </a:lnTo>
                  <a:lnTo>
                    <a:pt x="502" y="458"/>
                  </a:lnTo>
                  <a:lnTo>
                    <a:pt x="500" y="459"/>
                  </a:lnTo>
                  <a:lnTo>
                    <a:pt x="493" y="462"/>
                  </a:lnTo>
                  <a:lnTo>
                    <a:pt x="491" y="462"/>
                  </a:lnTo>
                  <a:lnTo>
                    <a:pt x="488" y="462"/>
                  </a:lnTo>
                  <a:lnTo>
                    <a:pt x="488" y="465"/>
                  </a:lnTo>
                  <a:lnTo>
                    <a:pt x="486" y="465"/>
                  </a:lnTo>
                  <a:lnTo>
                    <a:pt x="485" y="466"/>
                  </a:lnTo>
                  <a:lnTo>
                    <a:pt x="483" y="466"/>
                  </a:lnTo>
                  <a:lnTo>
                    <a:pt x="482" y="468"/>
                  </a:lnTo>
                  <a:lnTo>
                    <a:pt x="482" y="469"/>
                  </a:lnTo>
                  <a:lnTo>
                    <a:pt x="479" y="468"/>
                  </a:lnTo>
                  <a:lnTo>
                    <a:pt x="474" y="468"/>
                  </a:lnTo>
                  <a:lnTo>
                    <a:pt x="474" y="469"/>
                  </a:lnTo>
                  <a:lnTo>
                    <a:pt x="472" y="470"/>
                  </a:lnTo>
                  <a:lnTo>
                    <a:pt x="472" y="473"/>
                  </a:lnTo>
                  <a:lnTo>
                    <a:pt x="468" y="473"/>
                  </a:lnTo>
                  <a:lnTo>
                    <a:pt x="468" y="477"/>
                  </a:lnTo>
                  <a:lnTo>
                    <a:pt x="467" y="479"/>
                  </a:lnTo>
                  <a:lnTo>
                    <a:pt x="465" y="479"/>
                  </a:lnTo>
                  <a:lnTo>
                    <a:pt x="463" y="482"/>
                  </a:lnTo>
                  <a:lnTo>
                    <a:pt x="463" y="483"/>
                  </a:lnTo>
                  <a:lnTo>
                    <a:pt x="463" y="484"/>
                  </a:lnTo>
                  <a:lnTo>
                    <a:pt x="461" y="485"/>
                  </a:lnTo>
                  <a:lnTo>
                    <a:pt x="461" y="484"/>
                  </a:lnTo>
                  <a:lnTo>
                    <a:pt x="458" y="484"/>
                  </a:lnTo>
                  <a:lnTo>
                    <a:pt x="456" y="486"/>
                  </a:lnTo>
                  <a:lnTo>
                    <a:pt x="450" y="487"/>
                  </a:lnTo>
                  <a:lnTo>
                    <a:pt x="448" y="487"/>
                  </a:lnTo>
                  <a:lnTo>
                    <a:pt x="447" y="489"/>
                  </a:lnTo>
                  <a:lnTo>
                    <a:pt x="447" y="490"/>
                  </a:lnTo>
                  <a:lnTo>
                    <a:pt x="447" y="489"/>
                  </a:lnTo>
                  <a:lnTo>
                    <a:pt x="444" y="489"/>
                  </a:lnTo>
                  <a:lnTo>
                    <a:pt x="443" y="490"/>
                  </a:lnTo>
                  <a:lnTo>
                    <a:pt x="441" y="490"/>
                  </a:lnTo>
                  <a:lnTo>
                    <a:pt x="438" y="490"/>
                  </a:lnTo>
                  <a:lnTo>
                    <a:pt x="436" y="492"/>
                  </a:lnTo>
                  <a:lnTo>
                    <a:pt x="436" y="495"/>
                  </a:lnTo>
                  <a:lnTo>
                    <a:pt x="434" y="496"/>
                  </a:lnTo>
                  <a:lnTo>
                    <a:pt x="434" y="497"/>
                  </a:lnTo>
                  <a:lnTo>
                    <a:pt x="432" y="497"/>
                  </a:lnTo>
                  <a:lnTo>
                    <a:pt x="400" y="464"/>
                  </a:lnTo>
                  <a:lnTo>
                    <a:pt x="399" y="464"/>
                  </a:lnTo>
                  <a:lnTo>
                    <a:pt x="399" y="462"/>
                  </a:lnTo>
                  <a:lnTo>
                    <a:pt x="397" y="462"/>
                  </a:lnTo>
                  <a:lnTo>
                    <a:pt x="394" y="462"/>
                  </a:lnTo>
                  <a:lnTo>
                    <a:pt x="383" y="462"/>
                  </a:lnTo>
                  <a:lnTo>
                    <a:pt x="382" y="464"/>
                  </a:lnTo>
                  <a:lnTo>
                    <a:pt x="382" y="461"/>
                  </a:lnTo>
                  <a:lnTo>
                    <a:pt x="385" y="461"/>
                  </a:lnTo>
                  <a:lnTo>
                    <a:pt x="386" y="459"/>
                  </a:lnTo>
                  <a:lnTo>
                    <a:pt x="388" y="459"/>
                  </a:lnTo>
                  <a:lnTo>
                    <a:pt x="394" y="454"/>
                  </a:lnTo>
                  <a:lnTo>
                    <a:pt x="397" y="450"/>
                  </a:lnTo>
                  <a:lnTo>
                    <a:pt x="398" y="448"/>
                  </a:lnTo>
                  <a:lnTo>
                    <a:pt x="397" y="446"/>
                  </a:lnTo>
                  <a:lnTo>
                    <a:pt x="393" y="441"/>
                  </a:lnTo>
                  <a:lnTo>
                    <a:pt x="392" y="440"/>
                  </a:lnTo>
                  <a:lnTo>
                    <a:pt x="392" y="439"/>
                  </a:lnTo>
                  <a:lnTo>
                    <a:pt x="392" y="438"/>
                  </a:lnTo>
                  <a:lnTo>
                    <a:pt x="387" y="437"/>
                  </a:lnTo>
                  <a:lnTo>
                    <a:pt x="386" y="437"/>
                  </a:lnTo>
                  <a:lnTo>
                    <a:pt x="371" y="427"/>
                  </a:lnTo>
                  <a:lnTo>
                    <a:pt x="370" y="426"/>
                  </a:lnTo>
                  <a:lnTo>
                    <a:pt x="370" y="424"/>
                  </a:lnTo>
                  <a:lnTo>
                    <a:pt x="368" y="424"/>
                  </a:lnTo>
                  <a:lnTo>
                    <a:pt x="365" y="419"/>
                  </a:lnTo>
                  <a:lnTo>
                    <a:pt x="363" y="418"/>
                  </a:lnTo>
                  <a:lnTo>
                    <a:pt x="360" y="416"/>
                  </a:lnTo>
                  <a:lnTo>
                    <a:pt x="360" y="415"/>
                  </a:lnTo>
                  <a:lnTo>
                    <a:pt x="359" y="414"/>
                  </a:lnTo>
                  <a:lnTo>
                    <a:pt x="358" y="410"/>
                  </a:lnTo>
                  <a:lnTo>
                    <a:pt x="359" y="407"/>
                  </a:lnTo>
                  <a:lnTo>
                    <a:pt x="359" y="404"/>
                  </a:lnTo>
                  <a:lnTo>
                    <a:pt x="355" y="400"/>
                  </a:lnTo>
                  <a:lnTo>
                    <a:pt x="352" y="398"/>
                  </a:lnTo>
                  <a:lnTo>
                    <a:pt x="351" y="396"/>
                  </a:lnTo>
                  <a:lnTo>
                    <a:pt x="350" y="396"/>
                  </a:lnTo>
                  <a:lnTo>
                    <a:pt x="350" y="394"/>
                  </a:lnTo>
                  <a:lnTo>
                    <a:pt x="349" y="393"/>
                  </a:lnTo>
                  <a:lnTo>
                    <a:pt x="345" y="390"/>
                  </a:lnTo>
                  <a:lnTo>
                    <a:pt x="337" y="380"/>
                  </a:lnTo>
                  <a:lnTo>
                    <a:pt x="337" y="377"/>
                  </a:lnTo>
                  <a:lnTo>
                    <a:pt x="335" y="377"/>
                  </a:lnTo>
                  <a:lnTo>
                    <a:pt x="323" y="366"/>
                  </a:lnTo>
                  <a:lnTo>
                    <a:pt x="322" y="367"/>
                  </a:lnTo>
                  <a:lnTo>
                    <a:pt x="316" y="367"/>
                  </a:lnTo>
                  <a:lnTo>
                    <a:pt x="316" y="368"/>
                  </a:lnTo>
                  <a:lnTo>
                    <a:pt x="313" y="368"/>
                  </a:lnTo>
                  <a:lnTo>
                    <a:pt x="313" y="369"/>
                  </a:lnTo>
                  <a:lnTo>
                    <a:pt x="307" y="372"/>
                  </a:lnTo>
                  <a:lnTo>
                    <a:pt x="304" y="372"/>
                  </a:lnTo>
                  <a:lnTo>
                    <a:pt x="301" y="383"/>
                  </a:lnTo>
                  <a:lnTo>
                    <a:pt x="301" y="385"/>
                  </a:lnTo>
                  <a:lnTo>
                    <a:pt x="303" y="387"/>
                  </a:lnTo>
                  <a:lnTo>
                    <a:pt x="304" y="388"/>
                  </a:lnTo>
                  <a:lnTo>
                    <a:pt x="303" y="390"/>
                  </a:lnTo>
                  <a:lnTo>
                    <a:pt x="304" y="393"/>
                  </a:lnTo>
                  <a:lnTo>
                    <a:pt x="304" y="395"/>
                  </a:lnTo>
                  <a:lnTo>
                    <a:pt x="303" y="396"/>
                  </a:lnTo>
                  <a:lnTo>
                    <a:pt x="301" y="399"/>
                  </a:lnTo>
                  <a:lnTo>
                    <a:pt x="299" y="400"/>
                  </a:lnTo>
                  <a:lnTo>
                    <a:pt x="296" y="400"/>
                  </a:lnTo>
                  <a:lnTo>
                    <a:pt x="295" y="402"/>
                  </a:lnTo>
                  <a:lnTo>
                    <a:pt x="295" y="407"/>
                  </a:lnTo>
                  <a:lnTo>
                    <a:pt x="294" y="410"/>
                  </a:lnTo>
                  <a:lnTo>
                    <a:pt x="294" y="413"/>
                  </a:lnTo>
                  <a:lnTo>
                    <a:pt x="285" y="424"/>
                  </a:lnTo>
                  <a:lnTo>
                    <a:pt x="283" y="427"/>
                  </a:lnTo>
                  <a:lnTo>
                    <a:pt x="278" y="430"/>
                  </a:lnTo>
                  <a:lnTo>
                    <a:pt x="276" y="431"/>
                  </a:lnTo>
                  <a:lnTo>
                    <a:pt x="273" y="431"/>
                  </a:lnTo>
                  <a:lnTo>
                    <a:pt x="273" y="427"/>
                  </a:lnTo>
                  <a:lnTo>
                    <a:pt x="280" y="417"/>
                  </a:lnTo>
                  <a:lnTo>
                    <a:pt x="283" y="416"/>
                  </a:lnTo>
                  <a:lnTo>
                    <a:pt x="283" y="415"/>
                  </a:lnTo>
                  <a:lnTo>
                    <a:pt x="283" y="411"/>
                  </a:lnTo>
                  <a:lnTo>
                    <a:pt x="284" y="410"/>
                  </a:lnTo>
                  <a:lnTo>
                    <a:pt x="284" y="407"/>
                  </a:lnTo>
                  <a:lnTo>
                    <a:pt x="283" y="407"/>
                  </a:lnTo>
                  <a:lnTo>
                    <a:pt x="277" y="402"/>
                  </a:lnTo>
                  <a:lnTo>
                    <a:pt x="277" y="400"/>
                  </a:lnTo>
                  <a:lnTo>
                    <a:pt x="280" y="400"/>
                  </a:lnTo>
                  <a:lnTo>
                    <a:pt x="283" y="399"/>
                  </a:lnTo>
                  <a:lnTo>
                    <a:pt x="286" y="396"/>
                  </a:lnTo>
                  <a:lnTo>
                    <a:pt x="286" y="393"/>
                  </a:lnTo>
                  <a:lnTo>
                    <a:pt x="292" y="374"/>
                  </a:lnTo>
                  <a:lnTo>
                    <a:pt x="292" y="369"/>
                  </a:lnTo>
                  <a:lnTo>
                    <a:pt x="293" y="369"/>
                  </a:lnTo>
                  <a:lnTo>
                    <a:pt x="291" y="363"/>
                  </a:lnTo>
                  <a:lnTo>
                    <a:pt x="289" y="361"/>
                  </a:lnTo>
                  <a:lnTo>
                    <a:pt x="288" y="356"/>
                  </a:lnTo>
                  <a:lnTo>
                    <a:pt x="289" y="353"/>
                  </a:lnTo>
                  <a:lnTo>
                    <a:pt x="289" y="348"/>
                  </a:lnTo>
                  <a:lnTo>
                    <a:pt x="286" y="343"/>
                  </a:lnTo>
                  <a:lnTo>
                    <a:pt x="283" y="340"/>
                  </a:lnTo>
                  <a:lnTo>
                    <a:pt x="283" y="338"/>
                  </a:lnTo>
                  <a:lnTo>
                    <a:pt x="284" y="332"/>
                  </a:lnTo>
                  <a:lnTo>
                    <a:pt x="283" y="329"/>
                  </a:lnTo>
                  <a:lnTo>
                    <a:pt x="283" y="325"/>
                  </a:lnTo>
                  <a:lnTo>
                    <a:pt x="285" y="312"/>
                  </a:lnTo>
                  <a:lnTo>
                    <a:pt x="285" y="293"/>
                  </a:lnTo>
                  <a:lnTo>
                    <a:pt x="288" y="289"/>
                  </a:lnTo>
                  <a:lnTo>
                    <a:pt x="289" y="287"/>
                  </a:lnTo>
                  <a:lnTo>
                    <a:pt x="289" y="286"/>
                  </a:lnTo>
                  <a:lnTo>
                    <a:pt x="290" y="284"/>
                  </a:lnTo>
                  <a:lnTo>
                    <a:pt x="291" y="280"/>
                  </a:lnTo>
                  <a:lnTo>
                    <a:pt x="288" y="264"/>
                  </a:lnTo>
                  <a:lnTo>
                    <a:pt x="286" y="262"/>
                  </a:lnTo>
                  <a:lnTo>
                    <a:pt x="286" y="259"/>
                  </a:lnTo>
                  <a:lnTo>
                    <a:pt x="285" y="254"/>
                  </a:lnTo>
                  <a:lnTo>
                    <a:pt x="286" y="247"/>
                  </a:lnTo>
                  <a:lnTo>
                    <a:pt x="288" y="245"/>
                  </a:lnTo>
                  <a:lnTo>
                    <a:pt x="289" y="242"/>
                  </a:lnTo>
                  <a:lnTo>
                    <a:pt x="289" y="236"/>
                  </a:lnTo>
                  <a:lnTo>
                    <a:pt x="301" y="227"/>
                  </a:lnTo>
                  <a:lnTo>
                    <a:pt x="304" y="225"/>
                  </a:lnTo>
                  <a:lnTo>
                    <a:pt x="307" y="225"/>
                  </a:lnTo>
                  <a:lnTo>
                    <a:pt x="308" y="226"/>
                  </a:lnTo>
                  <a:lnTo>
                    <a:pt x="311" y="226"/>
                  </a:lnTo>
                  <a:lnTo>
                    <a:pt x="316" y="225"/>
                  </a:lnTo>
                  <a:lnTo>
                    <a:pt x="317" y="225"/>
                  </a:lnTo>
                  <a:lnTo>
                    <a:pt x="320" y="223"/>
                  </a:lnTo>
                  <a:lnTo>
                    <a:pt x="323" y="223"/>
                  </a:lnTo>
                  <a:lnTo>
                    <a:pt x="326" y="222"/>
                  </a:lnTo>
                  <a:lnTo>
                    <a:pt x="326" y="221"/>
                  </a:lnTo>
                  <a:lnTo>
                    <a:pt x="330" y="219"/>
                  </a:lnTo>
                  <a:lnTo>
                    <a:pt x="347" y="204"/>
                  </a:lnTo>
                  <a:lnTo>
                    <a:pt x="351" y="201"/>
                  </a:lnTo>
                  <a:lnTo>
                    <a:pt x="354" y="195"/>
                  </a:lnTo>
                  <a:lnTo>
                    <a:pt x="363" y="165"/>
                  </a:lnTo>
                  <a:lnTo>
                    <a:pt x="363" y="164"/>
                  </a:lnTo>
                  <a:lnTo>
                    <a:pt x="365" y="164"/>
                  </a:lnTo>
                  <a:lnTo>
                    <a:pt x="365" y="161"/>
                  </a:lnTo>
                  <a:lnTo>
                    <a:pt x="366" y="138"/>
                  </a:lnTo>
                  <a:lnTo>
                    <a:pt x="367" y="133"/>
                  </a:lnTo>
                  <a:lnTo>
                    <a:pt x="375" y="119"/>
                  </a:lnTo>
                  <a:lnTo>
                    <a:pt x="375" y="117"/>
                  </a:lnTo>
                  <a:lnTo>
                    <a:pt x="377" y="116"/>
                  </a:lnTo>
                  <a:lnTo>
                    <a:pt x="378" y="116"/>
                  </a:lnTo>
                  <a:lnTo>
                    <a:pt x="378" y="114"/>
                  </a:lnTo>
                  <a:lnTo>
                    <a:pt x="377" y="112"/>
                  </a:lnTo>
                  <a:lnTo>
                    <a:pt x="377" y="99"/>
                  </a:lnTo>
                  <a:lnTo>
                    <a:pt x="374" y="88"/>
                  </a:lnTo>
                  <a:lnTo>
                    <a:pt x="372" y="84"/>
                  </a:lnTo>
                  <a:lnTo>
                    <a:pt x="371" y="83"/>
                  </a:lnTo>
                  <a:lnTo>
                    <a:pt x="371" y="81"/>
                  </a:lnTo>
                  <a:lnTo>
                    <a:pt x="370" y="77"/>
                  </a:lnTo>
                  <a:lnTo>
                    <a:pt x="370" y="74"/>
                  </a:lnTo>
                  <a:lnTo>
                    <a:pt x="367" y="72"/>
                  </a:lnTo>
                  <a:lnTo>
                    <a:pt x="366" y="69"/>
                  </a:lnTo>
                  <a:lnTo>
                    <a:pt x="365" y="67"/>
                  </a:lnTo>
                  <a:lnTo>
                    <a:pt x="362" y="62"/>
                  </a:lnTo>
                  <a:lnTo>
                    <a:pt x="354" y="55"/>
                  </a:lnTo>
                  <a:lnTo>
                    <a:pt x="351" y="55"/>
                  </a:lnTo>
                  <a:lnTo>
                    <a:pt x="347" y="49"/>
                  </a:lnTo>
                  <a:lnTo>
                    <a:pt x="347" y="46"/>
                  </a:lnTo>
                  <a:lnTo>
                    <a:pt x="345" y="44"/>
                  </a:lnTo>
                  <a:lnTo>
                    <a:pt x="345" y="42"/>
                  </a:lnTo>
                  <a:lnTo>
                    <a:pt x="343" y="40"/>
                  </a:lnTo>
                  <a:lnTo>
                    <a:pt x="340" y="40"/>
                  </a:lnTo>
                  <a:lnTo>
                    <a:pt x="337" y="37"/>
                  </a:lnTo>
                  <a:lnTo>
                    <a:pt x="333" y="34"/>
                  </a:lnTo>
                  <a:lnTo>
                    <a:pt x="331" y="34"/>
                  </a:lnTo>
                  <a:lnTo>
                    <a:pt x="331" y="33"/>
                  </a:lnTo>
                  <a:lnTo>
                    <a:pt x="328" y="32"/>
                  </a:lnTo>
                  <a:lnTo>
                    <a:pt x="324" y="32"/>
                  </a:lnTo>
                  <a:lnTo>
                    <a:pt x="323" y="31"/>
                  </a:lnTo>
                  <a:lnTo>
                    <a:pt x="322" y="31"/>
                  </a:lnTo>
                  <a:lnTo>
                    <a:pt x="322" y="22"/>
                  </a:lnTo>
                  <a:lnTo>
                    <a:pt x="319" y="18"/>
                  </a:lnTo>
                  <a:lnTo>
                    <a:pt x="318" y="16"/>
                  </a:lnTo>
                  <a:lnTo>
                    <a:pt x="316" y="13"/>
                  </a:lnTo>
                  <a:lnTo>
                    <a:pt x="313" y="13"/>
                  </a:lnTo>
                  <a:lnTo>
                    <a:pt x="312" y="12"/>
                  </a:lnTo>
                  <a:lnTo>
                    <a:pt x="310" y="12"/>
                  </a:lnTo>
                  <a:lnTo>
                    <a:pt x="310" y="10"/>
                  </a:lnTo>
                  <a:lnTo>
                    <a:pt x="310" y="9"/>
                  </a:lnTo>
                  <a:lnTo>
                    <a:pt x="307" y="9"/>
                  </a:lnTo>
                  <a:lnTo>
                    <a:pt x="306" y="7"/>
                  </a:lnTo>
                  <a:lnTo>
                    <a:pt x="303" y="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64" name="Freeform 6663">
              <a:extLst>
                <a:ext uri="{FF2B5EF4-FFF2-40B4-BE49-F238E27FC236}">
                  <a16:creationId xmlns:a16="http://schemas.microsoft.com/office/drawing/2014/main" id="{29D9367A-02A0-7AFD-BD91-B2ED63A571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3093"/>
              <a:ext cx="129" cy="21"/>
            </a:xfrm>
            <a:custGeom>
              <a:avLst/>
              <a:gdLst>
                <a:gd name="T0" fmla="*/ 4 w 514"/>
                <a:gd name="T1" fmla="*/ 49 h 84"/>
                <a:gd name="T2" fmla="*/ 8 w 514"/>
                <a:gd name="T3" fmla="*/ 44 h 84"/>
                <a:gd name="T4" fmla="*/ 25 w 514"/>
                <a:gd name="T5" fmla="*/ 35 h 84"/>
                <a:gd name="T6" fmla="*/ 30 w 514"/>
                <a:gd name="T7" fmla="*/ 33 h 84"/>
                <a:gd name="T8" fmla="*/ 37 w 514"/>
                <a:gd name="T9" fmla="*/ 23 h 84"/>
                <a:gd name="T10" fmla="*/ 46 w 514"/>
                <a:gd name="T11" fmla="*/ 20 h 84"/>
                <a:gd name="T12" fmla="*/ 53 w 514"/>
                <a:gd name="T13" fmla="*/ 18 h 84"/>
                <a:gd name="T14" fmla="*/ 69 w 514"/>
                <a:gd name="T15" fmla="*/ 16 h 84"/>
                <a:gd name="T16" fmla="*/ 93 w 514"/>
                <a:gd name="T17" fmla="*/ 6 h 84"/>
                <a:gd name="T18" fmla="*/ 114 w 514"/>
                <a:gd name="T19" fmla="*/ 6 h 84"/>
                <a:gd name="T20" fmla="*/ 124 w 514"/>
                <a:gd name="T21" fmla="*/ 10 h 84"/>
                <a:gd name="T22" fmla="*/ 131 w 514"/>
                <a:gd name="T23" fmla="*/ 9 h 84"/>
                <a:gd name="T24" fmla="*/ 145 w 514"/>
                <a:gd name="T25" fmla="*/ 3 h 84"/>
                <a:gd name="T26" fmla="*/ 158 w 514"/>
                <a:gd name="T27" fmla="*/ 1 h 84"/>
                <a:gd name="T28" fmla="*/ 161 w 514"/>
                <a:gd name="T29" fmla="*/ 6 h 84"/>
                <a:gd name="T30" fmla="*/ 169 w 514"/>
                <a:gd name="T31" fmla="*/ 12 h 84"/>
                <a:gd name="T32" fmla="*/ 176 w 514"/>
                <a:gd name="T33" fmla="*/ 17 h 84"/>
                <a:gd name="T34" fmla="*/ 184 w 514"/>
                <a:gd name="T35" fmla="*/ 22 h 84"/>
                <a:gd name="T36" fmla="*/ 191 w 514"/>
                <a:gd name="T37" fmla="*/ 26 h 84"/>
                <a:gd name="T38" fmla="*/ 198 w 514"/>
                <a:gd name="T39" fmla="*/ 27 h 84"/>
                <a:gd name="T40" fmla="*/ 223 w 514"/>
                <a:gd name="T41" fmla="*/ 29 h 84"/>
                <a:gd name="T42" fmla="*/ 235 w 514"/>
                <a:gd name="T43" fmla="*/ 27 h 84"/>
                <a:gd name="T44" fmla="*/ 245 w 514"/>
                <a:gd name="T45" fmla="*/ 24 h 84"/>
                <a:gd name="T46" fmla="*/ 257 w 514"/>
                <a:gd name="T47" fmla="*/ 22 h 84"/>
                <a:gd name="T48" fmla="*/ 269 w 514"/>
                <a:gd name="T49" fmla="*/ 23 h 84"/>
                <a:gd name="T50" fmla="*/ 273 w 514"/>
                <a:gd name="T51" fmla="*/ 25 h 84"/>
                <a:gd name="T52" fmla="*/ 280 w 514"/>
                <a:gd name="T53" fmla="*/ 27 h 84"/>
                <a:gd name="T54" fmla="*/ 287 w 514"/>
                <a:gd name="T55" fmla="*/ 32 h 84"/>
                <a:gd name="T56" fmla="*/ 296 w 514"/>
                <a:gd name="T57" fmla="*/ 35 h 84"/>
                <a:gd name="T58" fmla="*/ 313 w 514"/>
                <a:gd name="T59" fmla="*/ 37 h 84"/>
                <a:gd name="T60" fmla="*/ 322 w 514"/>
                <a:gd name="T61" fmla="*/ 39 h 84"/>
                <a:gd name="T62" fmla="*/ 328 w 514"/>
                <a:gd name="T63" fmla="*/ 44 h 84"/>
                <a:gd name="T64" fmla="*/ 337 w 514"/>
                <a:gd name="T65" fmla="*/ 45 h 84"/>
                <a:gd name="T66" fmla="*/ 348 w 514"/>
                <a:gd name="T67" fmla="*/ 49 h 84"/>
                <a:gd name="T68" fmla="*/ 361 w 514"/>
                <a:gd name="T69" fmla="*/ 45 h 84"/>
                <a:gd name="T70" fmla="*/ 379 w 514"/>
                <a:gd name="T71" fmla="*/ 43 h 84"/>
                <a:gd name="T72" fmla="*/ 399 w 514"/>
                <a:gd name="T73" fmla="*/ 45 h 84"/>
                <a:gd name="T74" fmla="*/ 408 w 514"/>
                <a:gd name="T75" fmla="*/ 50 h 84"/>
                <a:gd name="T76" fmla="*/ 413 w 514"/>
                <a:gd name="T77" fmla="*/ 54 h 84"/>
                <a:gd name="T78" fmla="*/ 428 w 514"/>
                <a:gd name="T79" fmla="*/ 52 h 84"/>
                <a:gd name="T80" fmla="*/ 443 w 514"/>
                <a:gd name="T81" fmla="*/ 52 h 84"/>
                <a:gd name="T82" fmla="*/ 452 w 514"/>
                <a:gd name="T83" fmla="*/ 58 h 84"/>
                <a:gd name="T84" fmla="*/ 457 w 514"/>
                <a:gd name="T85" fmla="*/ 61 h 84"/>
                <a:gd name="T86" fmla="*/ 467 w 514"/>
                <a:gd name="T87" fmla="*/ 67 h 84"/>
                <a:gd name="T88" fmla="*/ 475 w 514"/>
                <a:gd name="T89" fmla="*/ 72 h 84"/>
                <a:gd name="T90" fmla="*/ 481 w 514"/>
                <a:gd name="T91" fmla="*/ 77 h 84"/>
                <a:gd name="T92" fmla="*/ 490 w 514"/>
                <a:gd name="T93" fmla="*/ 81 h 84"/>
                <a:gd name="T94" fmla="*/ 498 w 514"/>
                <a:gd name="T95" fmla="*/ 84 h 84"/>
                <a:gd name="T96" fmla="*/ 512 w 514"/>
                <a:gd name="T97" fmla="*/ 82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14" h="84">
                  <a:moveTo>
                    <a:pt x="0" y="53"/>
                  </a:moveTo>
                  <a:lnTo>
                    <a:pt x="1" y="50"/>
                  </a:lnTo>
                  <a:lnTo>
                    <a:pt x="1" y="49"/>
                  </a:lnTo>
                  <a:lnTo>
                    <a:pt x="4" y="49"/>
                  </a:lnTo>
                  <a:lnTo>
                    <a:pt x="4" y="48"/>
                  </a:lnTo>
                  <a:lnTo>
                    <a:pt x="5" y="47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14" y="40"/>
                  </a:lnTo>
                  <a:lnTo>
                    <a:pt x="21" y="37"/>
                  </a:lnTo>
                  <a:lnTo>
                    <a:pt x="25" y="37"/>
                  </a:lnTo>
                  <a:lnTo>
                    <a:pt x="25" y="35"/>
                  </a:lnTo>
                  <a:lnTo>
                    <a:pt x="27" y="35"/>
                  </a:lnTo>
                  <a:lnTo>
                    <a:pt x="27" y="34"/>
                  </a:lnTo>
                  <a:lnTo>
                    <a:pt x="28" y="33"/>
                  </a:lnTo>
                  <a:lnTo>
                    <a:pt x="30" y="33"/>
                  </a:lnTo>
                  <a:lnTo>
                    <a:pt x="31" y="31"/>
                  </a:lnTo>
                  <a:lnTo>
                    <a:pt x="36" y="25"/>
                  </a:lnTo>
                  <a:lnTo>
                    <a:pt x="37" y="25"/>
                  </a:lnTo>
                  <a:lnTo>
                    <a:pt x="37" y="23"/>
                  </a:lnTo>
                  <a:lnTo>
                    <a:pt x="41" y="22"/>
                  </a:lnTo>
                  <a:lnTo>
                    <a:pt x="43" y="21"/>
                  </a:lnTo>
                  <a:lnTo>
                    <a:pt x="44" y="21"/>
                  </a:lnTo>
                  <a:lnTo>
                    <a:pt x="46" y="20"/>
                  </a:lnTo>
                  <a:lnTo>
                    <a:pt x="49" y="20"/>
                  </a:lnTo>
                  <a:lnTo>
                    <a:pt x="49" y="18"/>
                  </a:lnTo>
                  <a:lnTo>
                    <a:pt x="50" y="18"/>
                  </a:lnTo>
                  <a:lnTo>
                    <a:pt x="53" y="18"/>
                  </a:lnTo>
                  <a:lnTo>
                    <a:pt x="55" y="17"/>
                  </a:lnTo>
                  <a:lnTo>
                    <a:pt x="58" y="17"/>
                  </a:lnTo>
                  <a:lnTo>
                    <a:pt x="66" y="16"/>
                  </a:lnTo>
                  <a:lnTo>
                    <a:pt x="69" y="16"/>
                  </a:lnTo>
                  <a:lnTo>
                    <a:pt x="73" y="13"/>
                  </a:lnTo>
                  <a:lnTo>
                    <a:pt x="90" y="8"/>
                  </a:lnTo>
                  <a:lnTo>
                    <a:pt x="90" y="7"/>
                  </a:lnTo>
                  <a:lnTo>
                    <a:pt x="93" y="6"/>
                  </a:lnTo>
                  <a:lnTo>
                    <a:pt x="102" y="6"/>
                  </a:lnTo>
                  <a:lnTo>
                    <a:pt x="110" y="7"/>
                  </a:lnTo>
                  <a:lnTo>
                    <a:pt x="113" y="7"/>
                  </a:lnTo>
                  <a:lnTo>
                    <a:pt x="114" y="6"/>
                  </a:lnTo>
                  <a:lnTo>
                    <a:pt x="115" y="7"/>
                  </a:lnTo>
                  <a:lnTo>
                    <a:pt x="118" y="8"/>
                  </a:lnTo>
                  <a:lnTo>
                    <a:pt x="118" y="9"/>
                  </a:lnTo>
                  <a:lnTo>
                    <a:pt x="124" y="10"/>
                  </a:lnTo>
                  <a:lnTo>
                    <a:pt x="125" y="9"/>
                  </a:lnTo>
                  <a:lnTo>
                    <a:pt x="126" y="10"/>
                  </a:lnTo>
                  <a:lnTo>
                    <a:pt x="130" y="10"/>
                  </a:lnTo>
                  <a:lnTo>
                    <a:pt x="131" y="9"/>
                  </a:lnTo>
                  <a:lnTo>
                    <a:pt x="134" y="9"/>
                  </a:lnTo>
                  <a:lnTo>
                    <a:pt x="137" y="8"/>
                  </a:lnTo>
                  <a:lnTo>
                    <a:pt x="137" y="7"/>
                  </a:lnTo>
                  <a:lnTo>
                    <a:pt x="145" y="3"/>
                  </a:lnTo>
                  <a:lnTo>
                    <a:pt x="145" y="1"/>
                  </a:lnTo>
                  <a:lnTo>
                    <a:pt x="147" y="0"/>
                  </a:lnTo>
                  <a:lnTo>
                    <a:pt x="156" y="0"/>
                  </a:lnTo>
                  <a:lnTo>
                    <a:pt x="158" y="1"/>
                  </a:lnTo>
                  <a:lnTo>
                    <a:pt x="158" y="3"/>
                  </a:lnTo>
                  <a:lnTo>
                    <a:pt x="159" y="3"/>
                  </a:lnTo>
                  <a:lnTo>
                    <a:pt x="161" y="5"/>
                  </a:lnTo>
                  <a:lnTo>
                    <a:pt x="161" y="6"/>
                  </a:lnTo>
                  <a:lnTo>
                    <a:pt x="163" y="8"/>
                  </a:lnTo>
                  <a:lnTo>
                    <a:pt x="166" y="10"/>
                  </a:lnTo>
                  <a:lnTo>
                    <a:pt x="168" y="12"/>
                  </a:lnTo>
                  <a:lnTo>
                    <a:pt x="169" y="12"/>
                  </a:lnTo>
                  <a:lnTo>
                    <a:pt x="173" y="15"/>
                  </a:lnTo>
                  <a:lnTo>
                    <a:pt x="173" y="16"/>
                  </a:lnTo>
                  <a:lnTo>
                    <a:pt x="175" y="16"/>
                  </a:lnTo>
                  <a:lnTo>
                    <a:pt x="176" y="17"/>
                  </a:lnTo>
                  <a:lnTo>
                    <a:pt x="179" y="18"/>
                  </a:lnTo>
                  <a:lnTo>
                    <a:pt x="181" y="18"/>
                  </a:lnTo>
                  <a:lnTo>
                    <a:pt x="184" y="21"/>
                  </a:lnTo>
                  <a:lnTo>
                    <a:pt x="184" y="22"/>
                  </a:lnTo>
                  <a:lnTo>
                    <a:pt x="187" y="24"/>
                  </a:lnTo>
                  <a:lnTo>
                    <a:pt x="189" y="25"/>
                  </a:lnTo>
                  <a:lnTo>
                    <a:pt x="190" y="25"/>
                  </a:lnTo>
                  <a:lnTo>
                    <a:pt x="191" y="26"/>
                  </a:lnTo>
                  <a:lnTo>
                    <a:pt x="193" y="25"/>
                  </a:lnTo>
                  <a:lnTo>
                    <a:pt x="194" y="26"/>
                  </a:lnTo>
                  <a:lnTo>
                    <a:pt x="197" y="26"/>
                  </a:lnTo>
                  <a:lnTo>
                    <a:pt x="198" y="27"/>
                  </a:lnTo>
                  <a:lnTo>
                    <a:pt x="209" y="27"/>
                  </a:lnTo>
                  <a:lnTo>
                    <a:pt x="211" y="26"/>
                  </a:lnTo>
                  <a:lnTo>
                    <a:pt x="211" y="27"/>
                  </a:lnTo>
                  <a:lnTo>
                    <a:pt x="223" y="29"/>
                  </a:lnTo>
                  <a:lnTo>
                    <a:pt x="228" y="29"/>
                  </a:lnTo>
                  <a:lnTo>
                    <a:pt x="230" y="29"/>
                  </a:lnTo>
                  <a:lnTo>
                    <a:pt x="233" y="29"/>
                  </a:lnTo>
                  <a:lnTo>
                    <a:pt x="235" y="27"/>
                  </a:lnTo>
                  <a:lnTo>
                    <a:pt x="240" y="26"/>
                  </a:lnTo>
                  <a:lnTo>
                    <a:pt x="242" y="25"/>
                  </a:lnTo>
                  <a:lnTo>
                    <a:pt x="244" y="25"/>
                  </a:lnTo>
                  <a:lnTo>
                    <a:pt x="245" y="24"/>
                  </a:lnTo>
                  <a:lnTo>
                    <a:pt x="250" y="24"/>
                  </a:lnTo>
                  <a:lnTo>
                    <a:pt x="250" y="23"/>
                  </a:lnTo>
                  <a:lnTo>
                    <a:pt x="252" y="22"/>
                  </a:lnTo>
                  <a:lnTo>
                    <a:pt x="257" y="22"/>
                  </a:lnTo>
                  <a:lnTo>
                    <a:pt x="262" y="23"/>
                  </a:lnTo>
                  <a:lnTo>
                    <a:pt x="263" y="23"/>
                  </a:lnTo>
                  <a:lnTo>
                    <a:pt x="265" y="24"/>
                  </a:lnTo>
                  <a:lnTo>
                    <a:pt x="269" y="23"/>
                  </a:lnTo>
                  <a:lnTo>
                    <a:pt x="269" y="24"/>
                  </a:lnTo>
                  <a:lnTo>
                    <a:pt x="271" y="24"/>
                  </a:lnTo>
                  <a:lnTo>
                    <a:pt x="272" y="25"/>
                  </a:lnTo>
                  <a:lnTo>
                    <a:pt x="273" y="25"/>
                  </a:lnTo>
                  <a:lnTo>
                    <a:pt x="275" y="26"/>
                  </a:lnTo>
                  <a:lnTo>
                    <a:pt x="276" y="26"/>
                  </a:lnTo>
                  <a:lnTo>
                    <a:pt x="277" y="27"/>
                  </a:lnTo>
                  <a:lnTo>
                    <a:pt x="280" y="27"/>
                  </a:lnTo>
                  <a:lnTo>
                    <a:pt x="282" y="29"/>
                  </a:lnTo>
                  <a:lnTo>
                    <a:pt x="284" y="29"/>
                  </a:lnTo>
                  <a:lnTo>
                    <a:pt x="284" y="31"/>
                  </a:lnTo>
                  <a:lnTo>
                    <a:pt x="287" y="32"/>
                  </a:lnTo>
                  <a:lnTo>
                    <a:pt x="288" y="33"/>
                  </a:lnTo>
                  <a:lnTo>
                    <a:pt x="289" y="33"/>
                  </a:lnTo>
                  <a:lnTo>
                    <a:pt x="295" y="35"/>
                  </a:lnTo>
                  <a:lnTo>
                    <a:pt x="296" y="35"/>
                  </a:lnTo>
                  <a:lnTo>
                    <a:pt x="298" y="36"/>
                  </a:lnTo>
                  <a:lnTo>
                    <a:pt x="302" y="36"/>
                  </a:lnTo>
                  <a:lnTo>
                    <a:pt x="312" y="38"/>
                  </a:lnTo>
                  <a:lnTo>
                    <a:pt x="313" y="37"/>
                  </a:lnTo>
                  <a:lnTo>
                    <a:pt x="315" y="38"/>
                  </a:lnTo>
                  <a:lnTo>
                    <a:pt x="317" y="38"/>
                  </a:lnTo>
                  <a:lnTo>
                    <a:pt x="319" y="39"/>
                  </a:lnTo>
                  <a:lnTo>
                    <a:pt x="322" y="39"/>
                  </a:lnTo>
                  <a:lnTo>
                    <a:pt x="324" y="40"/>
                  </a:lnTo>
                  <a:lnTo>
                    <a:pt x="326" y="43"/>
                  </a:lnTo>
                  <a:lnTo>
                    <a:pt x="328" y="43"/>
                  </a:lnTo>
                  <a:lnTo>
                    <a:pt x="328" y="44"/>
                  </a:lnTo>
                  <a:lnTo>
                    <a:pt x="332" y="44"/>
                  </a:lnTo>
                  <a:lnTo>
                    <a:pt x="334" y="45"/>
                  </a:lnTo>
                  <a:lnTo>
                    <a:pt x="335" y="45"/>
                  </a:lnTo>
                  <a:lnTo>
                    <a:pt x="337" y="45"/>
                  </a:lnTo>
                  <a:lnTo>
                    <a:pt x="338" y="47"/>
                  </a:lnTo>
                  <a:lnTo>
                    <a:pt x="342" y="47"/>
                  </a:lnTo>
                  <a:lnTo>
                    <a:pt x="345" y="48"/>
                  </a:lnTo>
                  <a:lnTo>
                    <a:pt x="348" y="49"/>
                  </a:lnTo>
                  <a:lnTo>
                    <a:pt x="355" y="49"/>
                  </a:lnTo>
                  <a:lnTo>
                    <a:pt x="355" y="47"/>
                  </a:lnTo>
                  <a:lnTo>
                    <a:pt x="360" y="45"/>
                  </a:lnTo>
                  <a:lnTo>
                    <a:pt x="361" y="45"/>
                  </a:lnTo>
                  <a:lnTo>
                    <a:pt x="362" y="45"/>
                  </a:lnTo>
                  <a:lnTo>
                    <a:pt x="367" y="40"/>
                  </a:lnTo>
                  <a:lnTo>
                    <a:pt x="374" y="40"/>
                  </a:lnTo>
                  <a:lnTo>
                    <a:pt x="379" y="43"/>
                  </a:lnTo>
                  <a:lnTo>
                    <a:pt x="381" y="43"/>
                  </a:lnTo>
                  <a:lnTo>
                    <a:pt x="386" y="45"/>
                  </a:lnTo>
                  <a:lnTo>
                    <a:pt x="397" y="45"/>
                  </a:lnTo>
                  <a:lnTo>
                    <a:pt x="399" y="45"/>
                  </a:lnTo>
                  <a:lnTo>
                    <a:pt x="401" y="45"/>
                  </a:lnTo>
                  <a:lnTo>
                    <a:pt x="402" y="45"/>
                  </a:lnTo>
                  <a:lnTo>
                    <a:pt x="403" y="47"/>
                  </a:lnTo>
                  <a:lnTo>
                    <a:pt x="408" y="50"/>
                  </a:lnTo>
                  <a:lnTo>
                    <a:pt x="409" y="52"/>
                  </a:lnTo>
                  <a:lnTo>
                    <a:pt x="412" y="52"/>
                  </a:lnTo>
                  <a:lnTo>
                    <a:pt x="413" y="53"/>
                  </a:lnTo>
                  <a:lnTo>
                    <a:pt x="413" y="54"/>
                  </a:lnTo>
                  <a:lnTo>
                    <a:pt x="426" y="54"/>
                  </a:lnTo>
                  <a:lnTo>
                    <a:pt x="426" y="53"/>
                  </a:lnTo>
                  <a:lnTo>
                    <a:pt x="427" y="52"/>
                  </a:lnTo>
                  <a:lnTo>
                    <a:pt x="428" y="52"/>
                  </a:lnTo>
                  <a:lnTo>
                    <a:pt x="429" y="51"/>
                  </a:lnTo>
                  <a:lnTo>
                    <a:pt x="441" y="51"/>
                  </a:lnTo>
                  <a:lnTo>
                    <a:pt x="441" y="52"/>
                  </a:lnTo>
                  <a:lnTo>
                    <a:pt x="443" y="52"/>
                  </a:lnTo>
                  <a:lnTo>
                    <a:pt x="447" y="54"/>
                  </a:lnTo>
                  <a:lnTo>
                    <a:pt x="448" y="54"/>
                  </a:lnTo>
                  <a:lnTo>
                    <a:pt x="452" y="56"/>
                  </a:lnTo>
                  <a:lnTo>
                    <a:pt x="452" y="58"/>
                  </a:lnTo>
                  <a:lnTo>
                    <a:pt x="454" y="59"/>
                  </a:lnTo>
                  <a:lnTo>
                    <a:pt x="455" y="59"/>
                  </a:lnTo>
                  <a:lnTo>
                    <a:pt x="456" y="60"/>
                  </a:lnTo>
                  <a:lnTo>
                    <a:pt x="457" y="61"/>
                  </a:lnTo>
                  <a:lnTo>
                    <a:pt x="459" y="63"/>
                  </a:lnTo>
                  <a:lnTo>
                    <a:pt x="461" y="64"/>
                  </a:lnTo>
                  <a:lnTo>
                    <a:pt x="464" y="66"/>
                  </a:lnTo>
                  <a:lnTo>
                    <a:pt x="467" y="67"/>
                  </a:lnTo>
                  <a:lnTo>
                    <a:pt x="470" y="70"/>
                  </a:lnTo>
                  <a:lnTo>
                    <a:pt x="474" y="70"/>
                  </a:lnTo>
                  <a:lnTo>
                    <a:pt x="474" y="72"/>
                  </a:lnTo>
                  <a:lnTo>
                    <a:pt x="475" y="72"/>
                  </a:lnTo>
                  <a:lnTo>
                    <a:pt x="476" y="73"/>
                  </a:lnTo>
                  <a:lnTo>
                    <a:pt x="477" y="73"/>
                  </a:lnTo>
                  <a:lnTo>
                    <a:pt x="479" y="75"/>
                  </a:lnTo>
                  <a:lnTo>
                    <a:pt x="481" y="77"/>
                  </a:lnTo>
                  <a:lnTo>
                    <a:pt x="484" y="77"/>
                  </a:lnTo>
                  <a:lnTo>
                    <a:pt x="485" y="78"/>
                  </a:lnTo>
                  <a:lnTo>
                    <a:pt x="488" y="78"/>
                  </a:lnTo>
                  <a:lnTo>
                    <a:pt x="490" y="81"/>
                  </a:lnTo>
                  <a:lnTo>
                    <a:pt x="492" y="81"/>
                  </a:lnTo>
                  <a:lnTo>
                    <a:pt x="495" y="84"/>
                  </a:lnTo>
                  <a:lnTo>
                    <a:pt x="496" y="84"/>
                  </a:lnTo>
                  <a:lnTo>
                    <a:pt x="498" y="84"/>
                  </a:lnTo>
                  <a:lnTo>
                    <a:pt x="499" y="84"/>
                  </a:lnTo>
                  <a:lnTo>
                    <a:pt x="507" y="84"/>
                  </a:lnTo>
                  <a:lnTo>
                    <a:pt x="510" y="82"/>
                  </a:lnTo>
                  <a:lnTo>
                    <a:pt x="512" y="82"/>
                  </a:lnTo>
                  <a:lnTo>
                    <a:pt x="512" y="81"/>
                  </a:lnTo>
                  <a:lnTo>
                    <a:pt x="514" y="81"/>
                  </a:lnTo>
                  <a:lnTo>
                    <a:pt x="514" y="84"/>
                  </a:lnTo>
                </a:path>
              </a:pathLst>
            </a:custGeom>
            <a:noFill/>
            <a:ln w="7938">
              <a:solidFill>
                <a:srgbClr val="7979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65" name="Freeform 6664">
              <a:extLst>
                <a:ext uri="{FF2B5EF4-FFF2-40B4-BE49-F238E27FC236}">
                  <a16:creationId xmlns:a16="http://schemas.microsoft.com/office/drawing/2014/main" id="{8AD1CBD8-9BD9-0445-5867-07E5290250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0" y="3188"/>
              <a:ext cx="53" cy="110"/>
            </a:xfrm>
            <a:custGeom>
              <a:avLst/>
              <a:gdLst>
                <a:gd name="T0" fmla="*/ 1 w 213"/>
                <a:gd name="T1" fmla="*/ 3 h 443"/>
                <a:gd name="T2" fmla="*/ 5 w 213"/>
                <a:gd name="T3" fmla="*/ 7 h 443"/>
                <a:gd name="T4" fmla="*/ 0 w 213"/>
                <a:gd name="T5" fmla="*/ 29 h 443"/>
                <a:gd name="T6" fmla="*/ 8 w 213"/>
                <a:gd name="T7" fmla="*/ 40 h 443"/>
                <a:gd name="T8" fmla="*/ 13 w 213"/>
                <a:gd name="T9" fmla="*/ 49 h 443"/>
                <a:gd name="T10" fmla="*/ 19 w 213"/>
                <a:gd name="T11" fmla="*/ 56 h 443"/>
                <a:gd name="T12" fmla="*/ 22 w 213"/>
                <a:gd name="T13" fmla="*/ 62 h 443"/>
                <a:gd name="T14" fmla="*/ 29 w 213"/>
                <a:gd name="T15" fmla="*/ 69 h 443"/>
                <a:gd name="T16" fmla="*/ 32 w 213"/>
                <a:gd name="T17" fmla="*/ 73 h 443"/>
                <a:gd name="T18" fmla="*/ 41 w 213"/>
                <a:gd name="T19" fmla="*/ 78 h 443"/>
                <a:gd name="T20" fmla="*/ 48 w 213"/>
                <a:gd name="T21" fmla="*/ 87 h 443"/>
                <a:gd name="T22" fmla="*/ 56 w 213"/>
                <a:gd name="T23" fmla="*/ 100 h 443"/>
                <a:gd name="T24" fmla="*/ 59 w 213"/>
                <a:gd name="T25" fmla="*/ 109 h 443"/>
                <a:gd name="T26" fmla="*/ 64 w 213"/>
                <a:gd name="T27" fmla="*/ 114 h 443"/>
                <a:gd name="T28" fmla="*/ 68 w 213"/>
                <a:gd name="T29" fmla="*/ 120 h 443"/>
                <a:gd name="T30" fmla="*/ 77 w 213"/>
                <a:gd name="T31" fmla="*/ 126 h 443"/>
                <a:gd name="T32" fmla="*/ 84 w 213"/>
                <a:gd name="T33" fmla="*/ 132 h 443"/>
                <a:gd name="T34" fmla="*/ 88 w 213"/>
                <a:gd name="T35" fmla="*/ 142 h 443"/>
                <a:gd name="T36" fmla="*/ 91 w 213"/>
                <a:gd name="T37" fmla="*/ 147 h 443"/>
                <a:gd name="T38" fmla="*/ 101 w 213"/>
                <a:gd name="T39" fmla="*/ 164 h 443"/>
                <a:gd name="T40" fmla="*/ 117 w 213"/>
                <a:gd name="T41" fmla="*/ 167 h 443"/>
                <a:gd name="T42" fmla="*/ 124 w 213"/>
                <a:gd name="T43" fmla="*/ 167 h 443"/>
                <a:gd name="T44" fmla="*/ 136 w 213"/>
                <a:gd name="T45" fmla="*/ 171 h 443"/>
                <a:gd name="T46" fmla="*/ 142 w 213"/>
                <a:gd name="T47" fmla="*/ 177 h 443"/>
                <a:gd name="T48" fmla="*/ 151 w 213"/>
                <a:gd name="T49" fmla="*/ 183 h 443"/>
                <a:gd name="T50" fmla="*/ 153 w 213"/>
                <a:gd name="T51" fmla="*/ 190 h 443"/>
                <a:gd name="T52" fmla="*/ 161 w 213"/>
                <a:gd name="T53" fmla="*/ 195 h 443"/>
                <a:gd name="T54" fmla="*/ 170 w 213"/>
                <a:gd name="T55" fmla="*/ 198 h 443"/>
                <a:gd name="T56" fmla="*/ 177 w 213"/>
                <a:gd name="T57" fmla="*/ 198 h 443"/>
                <a:gd name="T58" fmla="*/ 185 w 213"/>
                <a:gd name="T59" fmla="*/ 204 h 443"/>
                <a:gd name="T60" fmla="*/ 193 w 213"/>
                <a:gd name="T61" fmla="*/ 208 h 443"/>
                <a:gd name="T62" fmla="*/ 195 w 213"/>
                <a:gd name="T63" fmla="*/ 225 h 443"/>
                <a:gd name="T64" fmla="*/ 203 w 213"/>
                <a:gd name="T65" fmla="*/ 239 h 443"/>
                <a:gd name="T66" fmla="*/ 209 w 213"/>
                <a:gd name="T67" fmla="*/ 243 h 443"/>
                <a:gd name="T68" fmla="*/ 206 w 213"/>
                <a:gd name="T69" fmla="*/ 262 h 443"/>
                <a:gd name="T70" fmla="*/ 207 w 213"/>
                <a:gd name="T71" fmla="*/ 270 h 443"/>
                <a:gd name="T72" fmla="*/ 211 w 213"/>
                <a:gd name="T73" fmla="*/ 285 h 443"/>
                <a:gd name="T74" fmla="*/ 212 w 213"/>
                <a:gd name="T75" fmla="*/ 292 h 443"/>
                <a:gd name="T76" fmla="*/ 211 w 213"/>
                <a:gd name="T77" fmla="*/ 297 h 443"/>
                <a:gd name="T78" fmla="*/ 204 w 213"/>
                <a:gd name="T79" fmla="*/ 301 h 443"/>
                <a:gd name="T80" fmla="*/ 190 w 213"/>
                <a:gd name="T81" fmla="*/ 298 h 443"/>
                <a:gd name="T82" fmla="*/ 189 w 213"/>
                <a:gd name="T83" fmla="*/ 307 h 443"/>
                <a:gd name="T84" fmla="*/ 193 w 213"/>
                <a:gd name="T85" fmla="*/ 319 h 443"/>
                <a:gd name="T86" fmla="*/ 190 w 213"/>
                <a:gd name="T87" fmla="*/ 332 h 443"/>
                <a:gd name="T88" fmla="*/ 187 w 213"/>
                <a:gd name="T89" fmla="*/ 341 h 443"/>
                <a:gd name="T90" fmla="*/ 183 w 213"/>
                <a:gd name="T91" fmla="*/ 346 h 443"/>
                <a:gd name="T92" fmla="*/ 175 w 213"/>
                <a:gd name="T93" fmla="*/ 351 h 443"/>
                <a:gd name="T94" fmla="*/ 166 w 213"/>
                <a:gd name="T95" fmla="*/ 361 h 443"/>
                <a:gd name="T96" fmla="*/ 163 w 213"/>
                <a:gd name="T97" fmla="*/ 376 h 443"/>
                <a:gd name="T98" fmla="*/ 157 w 213"/>
                <a:gd name="T99" fmla="*/ 384 h 443"/>
                <a:gd name="T100" fmla="*/ 156 w 213"/>
                <a:gd name="T101" fmla="*/ 395 h 443"/>
                <a:gd name="T102" fmla="*/ 154 w 213"/>
                <a:gd name="T103" fmla="*/ 407 h 443"/>
                <a:gd name="T104" fmla="*/ 149 w 213"/>
                <a:gd name="T105" fmla="*/ 430 h 443"/>
                <a:gd name="T106" fmla="*/ 148 w 213"/>
                <a:gd name="T107" fmla="*/ 443 h 4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13" h="443">
                  <a:moveTo>
                    <a:pt x="0" y="0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0" y="2"/>
                  </a:lnTo>
                  <a:lnTo>
                    <a:pt x="1" y="3"/>
                  </a:lnTo>
                  <a:lnTo>
                    <a:pt x="3" y="3"/>
                  </a:lnTo>
                  <a:lnTo>
                    <a:pt x="3" y="0"/>
                  </a:lnTo>
                  <a:lnTo>
                    <a:pt x="4" y="1"/>
                  </a:lnTo>
                  <a:lnTo>
                    <a:pt x="5" y="1"/>
                  </a:lnTo>
                  <a:lnTo>
                    <a:pt x="5" y="7"/>
                  </a:lnTo>
                  <a:lnTo>
                    <a:pt x="3" y="9"/>
                  </a:lnTo>
                  <a:lnTo>
                    <a:pt x="2" y="9"/>
                  </a:lnTo>
                  <a:lnTo>
                    <a:pt x="2" y="10"/>
                  </a:lnTo>
                  <a:lnTo>
                    <a:pt x="0" y="14"/>
                  </a:lnTo>
                  <a:lnTo>
                    <a:pt x="0" y="29"/>
                  </a:lnTo>
                  <a:lnTo>
                    <a:pt x="2" y="31"/>
                  </a:lnTo>
                  <a:lnTo>
                    <a:pt x="3" y="34"/>
                  </a:lnTo>
                  <a:lnTo>
                    <a:pt x="4" y="35"/>
                  </a:lnTo>
                  <a:lnTo>
                    <a:pt x="5" y="38"/>
                  </a:lnTo>
                  <a:lnTo>
                    <a:pt x="8" y="40"/>
                  </a:lnTo>
                  <a:lnTo>
                    <a:pt x="9" y="43"/>
                  </a:lnTo>
                  <a:lnTo>
                    <a:pt x="9" y="45"/>
                  </a:lnTo>
                  <a:lnTo>
                    <a:pt x="11" y="46"/>
                  </a:lnTo>
                  <a:lnTo>
                    <a:pt x="13" y="46"/>
                  </a:lnTo>
                  <a:lnTo>
                    <a:pt x="13" y="49"/>
                  </a:lnTo>
                  <a:lnTo>
                    <a:pt x="15" y="50"/>
                  </a:lnTo>
                  <a:lnTo>
                    <a:pt x="16" y="51"/>
                  </a:lnTo>
                  <a:lnTo>
                    <a:pt x="16" y="53"/>
                  </a:lnTo>
                  <a:lnTo>
                    <a:pt x="19" y="54"/>
                  </a:lnTo>
                  <a:lnTo>
                    <a:pt x="19" y="56"/>
                  </a:lnTo>
                  <a:lnTo>
                    <a:pt x="19" y="57"/>
                  </a:lnTo>
                  <a:lnTo>
                    <a:pt x="21" y="59"/>
                  </a:lnTo>
                  <a:lnTo>
                    <a:pt x="21" y="60"/>
                  </a:lnTo>
                  <a:lnTo>
                    <a:pt x="22" y="61"/>
                  </a:lnTo>
                  <a:lnTo>
                    <a:pt x="22" y="62"/>
                  </a:lnTo>
                  <a:lnTo>
                    <a:pt x="24" y="64"/>
                  </a:lnTo>
                  <a:lnTo>
                    <a:pt x="25" y="64"/>
                  </a:lnTo>
                  <a:lnTo>
                    <a:pt x="27" y="65"/>
                  </a:lnTo>
                  <a:lnTo>
                    <a:pt x="29" y="67"/>
                  </a:lnTo>
                  <a:lnTo>
                    <a:pt x="29" y="69"/>
                  </a:lnTo>
                  <a:lnTo>
                    <a:pt x="30" y="70"/>
                  </a:lnTo>
                  <a:lnTo>
                    <a:pt x="31" y="71"/>
                  </a:lnTo>
                  <a:lnTo>
                    <a:pt x="31" y="72"/>
                  </a:lnTo>
                  <a:lnTo>
                    <a:pt x="30" y="72"/>
                  </a:lnTo>
                  <a:lnTo>
                    <a:pt x="32" y="73"/>
                  </a:lnTo>
                  <a:lnTo>
                    <a:pt x="35" y="74"/>
                  </a:lnTo>
                  <a:lnTo>
                    <a:pt x="35" y="76"/>
                  </a:lnTo>
                  <a:lnTo>
                    <a:pt x="39" y="78"/>
                  </a:lnTo>
                  <a:lnTo>
                    <a:pt x="40" y="78"/>
                  </a:lnTo>
                  <a:lnTo>
                    <a:pt x="41" y="78"/>
                  </a:lnTo>
                  <a:lnTo>
                    <a:pt x="41" y="80"/>
                  </a:lnTo>
                  <a:lnTo>
                    <a:pt x="46" y="85"/>
                  </a:lnTo>
                  <a:lnTo>
                    <a:pt x="46" y="86"/>
                  </a:lnTo>
                  <a:lnTo>
                    <a:pt x="48" y="86"/>
                  </a:lnTo>
                  <a:lnTo>
                    <a:pt x="48" y="87"/>
                  </a:lnTo>
                  <a:lnTo>
                    <a:pt x="49" y="88"/>
                  </a:lnTo>
                  <a:lnTo>
                    <a:pt x="49" y="89"/>
                  </a:lnTo>
                  <a:lnTo>
                    <a:pt x="53" y="94"/>
                  </a:lnTo>
                  <a:lnTo>
                    <a:pt x="55" y="95"/>
                  </a:lnTo>
                  <a:lnTo>
                    <a:pt x="56" y="100"/>
                  </a:lnTo>
                  <a:lnTo>
                    <a:pt x="57" y="102"/>
                  </a:lnTo>
                  <a:lnTo>
                    <a:pt x="58" y="105"/>
                  </a:lnTo>
                  <a:lnTo>
                    <a:pt x="58" y="106"/>
                  </a:lnTo>
                  <a:lnTo>
                    <a:pt x="59" y="108"/>
                  </a:lnTo>
                  <a:lnTo>
                    <a:pt x="59" y="109"/>
                  </a:lnTo>
                  <a:lnTo>
                    <a:pt x="60" y="111"/>
                  </a:lnTo>
                  <a:lnTo>
                    <a:pt x="60" y="112"/>
                  </a:lnTo>
                  <a:lnTo>
                    <a:pt x="63" y="113"/>
                  </a:lnTo>
                  <a:lnTo>
                    <a:pt x="63" y="114"/>
                  </a:lnTo>
                  <a:lnTo>
                    <a:pt x="64" y="114"/>
                  </a:lnTo>
                  <a:lnTo>
                    <a:pt x="66" y="115"/>
                  </a:lnTo>
                  <a:lnTo>
                    <a:pt x="66" y="116"/>
                  </a:lnTo>
                  <a:lnTo>
                    <a:pt x="67" y="116"/>
                  </a:lnTo>
                  <a:lnTo>
                    <a:pt x="67" y="117"/>
                  </a:lnTo>
                  <a:lnTo>
                    <a:pt x="68" y="120"/>
                  </a:lnTo>
                  <a:lnTo>
                    <a:pt x="69" y="120"/>
                  </a:lnTo>
                  <a:lnTo>
                    <a:pt x="71" y="121"/>
                  </a:lnTo>
                  <a:lnTo>
                    <a:pt x="74" y="122"/>
                  </a:lnTo>
                  <a:lnTo>
                    <a:pt x="76" y="124"/>
                  </a:lnTo>
                  <a:lnTo>
                    <a:pt x="77" y="126"/>
                  </a:lnTo>
                  <a:lnTo>
                    <a:pt x="79" y="127"/>
                  </a:lnTo>
                  <a:lnTo>
                    <a:pt x="80" y="127"/>
                  </a:lnTo>
                  <a:lnTo>
                    <a:pt x="82" y="128"/>
                  </a:lnTo>
                  <a:lnTo>
                    <a:pt x="82" y="131"/>
                  </a:lnTo>
                  <a:lnTo>
                    <a:pt x="84" y="132"/>
                  </a:lnTo>
                  <a:lnTo>
                    <a:pt x="84" y="133"/>
                  </a:lnTo>
                  <a:lnTo>
                    <a:pt x="85" y="133"/>
                  </a:lnTo>
                  <a:lnTo>
                    <a:pt x="85" y="135"/>
                  </a:lnTo>
                  <a:lnTo>
                    <a:pt x="86" y="138"/>
                  </a:lnTo>
                  <a:lnTo>
                    <a:pt x="88" y="142"/>
                  </a:lnTo>
                  <a:lnTo>
                    <a:pt x="88" y="143"/>
                  </a:lnTo>
                  <a:lnTo>
                    <a:pt x="90" y="144"/>
                  </a:lnTo>
                  <a:lnTo>
                    <a:pt x="90" y="146"/>
                  </a:lnTo>
                  <a:lnTo>
                    <a:pt x="90" y="147"/>
                  </a:lnTo>
                  <a:lnTo>
                    <a:pt x="91" y="147"/>
                  </a:lnTo>
                  <a:lnTo>
                    <a:pt x="96" y="155"/>
                  </a:lnTo>
                  <a:lnTo>
                    <a:pt x="96" y="159"/>
                  </a:lnTo>
                  <a:lnTo>
                    <a:pt x="98" y="161"/>
                  </a:lnTo>
                  <a:lnTo>
                    <a:pt x="101" y="163"/>
                  </a:lnTo>
                  <a:lnTo>
                    <a:pt x="101" y="164"/>
                  </a:lnTo>
                  <a:lnTo>
                    <a:pt x="103" y="166"/>
                  </a:lnTo>
                  <a:lnTo>
                    <a:pt x="108" y="168"/>
                  </a:lnTo>
                  <a:lnTo>
                    <a:pt x="108" y="169"/>
                  </a:lnTo>
                  <a:lnTo>
                    <a:pt x="113" y="169"/>
                  </a:lnTo>
                  <a:lnTo>
                    <a:pt x="117" y="167"/>
                  </a:lnTo>
                  <a:lnTo>
                    <a:pt x="117" y="166"/>
                  </a:lnTo>
                  <a:lnTo>
                    <a:pt x="119" y="165"/>
                  </a:lnTo>
                  <a:lnTo>
                    <a:pt x="122" y="165"/>
                  </a:lnTo>
                  <a:lnTo>
                    <a:pt x="122" y="166"/>
                  </a:lnTo>
                  <a:lnTo>
                    <a:pt x="124" y="167"/>
                  </a:lnTo>
                  <a:lnTo>
                    <a:pt x="126" y="167"/>
                  </a:lnTo>
                  <a:lnTo>
                    <a:pt x="131" y="169"/>
                  </a:lnTo>
                  <a:lnTo>
                    <a:pt x="134" y="169"/>
                  </a:lnTo>
                  <a:lnTo>
                    <a:pt x="135" y="170"/>
                  </a:lnTo>
                  <a:lnTo>
                    <a:pt x="136" y="171"/>
                  </a:lnTo>
                  <a:lnTo>
                    <a:pt x="137" y="172"/>
                  </a:lnTo>
                  <a:lnTo>
                    <a:pt x="138" y="174"/>
                  </a:lnTo>
                  <a:lnTo>
                    <a:pt x="141" y="175"/>
                  </a:lnTo>
                  <a:lnTo>
                    <a:pt x="141" y="176"/>
                  </a:lnTo>
                  <a:lnTo>
                    <a:pt x="142" y="177"/>
                  </a:lnTo>
                  <a:lnTo>
                    <a:pt x="145" y="180"/>
                  </a:lnTo>
                  <a:lnTo>
                    <a:pt x="145" y="181"/>
                  </a:lnTo>
                  <a:lnTo>
                    <a:pt x="148" y="181"/>
                  </a:lnTo>
                  <a:lnTo>
                    <a:pt x="149" y="182"/>
                  </a:lnTo>
                  <a:lnTo>
                    <a:pt x="151" y="183"/>
                  </a:lnTo>
                  <a:lnTo>
                    <a:pt x="153" y="186"/>
                  </a:lnTo>
                  <a:lnTo>
                    <a:pt x="153" y="187"/>
                  </a:lnTo>
                  <a:lnTo>
                    <a:pt x="154" y="188"/>
                  </a:lnTo>
                  <a:lnTo>
                    <a:pt x="153" y="188"/>
                  </a:lnTo>
                  <a:lnTo>
                    <a:pt x="153" y="190"/>
                  </a:lnTo>
                  <a:lnTo>
                    <a:pt x="156" y="192"/>
                  </a:lnTo>
                  <a:lnTo>
                    <a:pt x="156" y="193"/>
                  </a:lnTo>
                  <a:lnTo>
                    <a:pt x="157" y="194"/>
                  </a:lnTo>
                  <a:lnTo>
                    <a:pt x="158" y="194"/>
                  </a:lnTo>
                  <a:lnTo>
                    <a:pt x="161" y="195"/>
                  </a:lnTo>
                  <a:lnTo>
                    <a:pt x="161" y="196"/>
                  </a:lnTo>
                  <a:lnTo>
                    <a:pt x="165" y="196"/>
                  </a:lnTo>
                  <a:lnTo>
                    <a:pt x="167" y="197"/>
                  </a:lnTo>
                  <a:lnTo>
                    <a:pt x="167" y="198"/>
                  </a:lnTo>
                  <a:lnTo>
                    <a:pt x="170" y="198"/>
                  </a:lnTo>
                  <a:lnTo>
                    <a:pt x="172" y="196"/>
                  </a:lnTo>
                  <a:lnTo>
                    <a:pt x="173" y="196"/>
                  </a:lnTo>
                  <a:lnTo>
                    <a:pt x="175" y="197"/>
                  </a:lnTo>
                  <a:lnTo>
                    <a:pt x="175" y="198"/>
                  </a:lnTo>
                  <a:lnTo>
                    <a:pt x="177" y="198"/>
                  </a:lnTo>
                  <a:lnTo>
                    <a:pt x="179" y="202"/>
                  </a:lnTo>
                  <a:lnTo>
                    <a:pt x="183" y="201"/>
                  </a:lnTo>
                  <a:lnTo>
                    <a:pt x="183" y="202"/>
                  </a:lnTo>
                  <a:lnTo>
                    <a:pt x="183" y="203"/>
                  </a:lnTo>
                  <a:lnTo>
                    <a:pt x="185" y="204"/>
                  </a:lnTo>
                  <a:lnTo>
                    <a:pt x="186" y="204"/>
                  </a:lnTo>
                  <a:lnTo>
                    <a:pt x="191" y="204"/>
                  </a:lnTo>
                  <a:lnTo>
                    <a:pt x="191" y="206"/>
                  </a:lnTo>
                  <a:lnTo>
                    <a:pt x="193" y="206"/>
                  </a:lnTo>
                  <a:lnTo>
                    <a:pt x="193" y="208"/>
                  </a:lnTo>
                  <a:lnTo>
                    <a:pt x="194" y="209"/>
                  </a:lnTo>
                  <a:lnTo>
                    <a:pt x="193" y="213"/>
                  </a:lnTo>
                  <a:lnTo>
                    <a:pt x="193" y="214"/>
                  </a:lnTo>
                  <a:lnTo>
                    <a:pt x="195" y="215"/>
                  </a:lnTo>
                  <a:lnTo>
                    <a:pt x="195" y="225"/>
                  </a:lnTo>
                  <a:lnTo>
                    <a:pt x="197" y="229"/>
                  </a:lnTo>
                  <a:lnTo>
                    <a:pt x="200" y="231"/>
                  </a:lnTo>
                  <a:lnTo>
                    <a:pt x="200" y="234"/>
                  </a:lnTo>
                  <a:lnTo>
                    <a:pt x="201" y="238"/>
                  </a:lnTo>
                  <a:lnTo>
                    <a:pt x="203" y="239"/>
                  </a:lnTo>
                  <a:lnTo>
                    <a:pt x="203" y="240"/>
                  </a:lnTo>
                  <a:lnTo>
                    <a:pt x="205" y="240"/>
                  </a:lnTo>
                  <a:lnTo>
                    <a:pt x="205" y="242"/>
                  </a:lnTo>
                  <a:lnTo>
                    <a:pt x="207" y="242"/>
                  </a:lnTo>
                  <a:lnTo>
                    <a:pt x="209" y="243"/>
                  </a:lnTo>
                  <a:lnTo>
                    <a:pt x="211" y="245"/>
                  </a:lnTo>
                  <a:lnTo>
                    <a:pt x="211" y="251"/>
                  </a:lnTo>
                  <a:lnTo>
                    <a:pt x="207" y="257"/>
                  </a:lnTo>
                  <a:lnTo>
                    <a:pt x="206" y="257"/>
                  </a:lnTo>
                  <a:lnTo>
                    <a:pt x="206" y="262"/>
                  </a:lnTo>
                  <a:lnTo>
                    <a:pt x="207" y="264"/>
                  </a:lnTo>
                  <a:lnTo>
                    <a:pt x="207" y="267"/>
                  </a:lnTo>
                  <a:lnTo>
                    <a:pt x="206" y="267"/>
                  </a:lnTo>
                  <a:lnTo>
                    <a:pt x="206" y="269"/>
                  </a:lnTo>
                  <a:lnTo>
                    <a:pt x="207" y="270"/>
                  </a:lnTo>
                  <a:lnTo>
                    <a:pt x="207" y="278"/>
                  </a:lnTo>
                  <a:lnTo>
                    <a:pt x="208" y="279"/>
                  </a:lnTo>
                  <a:lnTo>
                    <a:pt x="208" y="280"/>
                  </a:lnTo>
                  <a:lnTo>
                    <a:pt x="211" y="283"/>
                  </a:lnTo>
                  <a:lnTo>
                    <a:pt x="211" y="285"/>
                  </a:lnTo>
                  <a:lnTo>
                    <a:pt x="209" y="285"/>
                  </a:lnTo>
                  <a:lnTo>
                    <a:pt x="209" y="286"/>
                  </a:lnTo>
                  <a:lnTo>
                    <a:pt x="211" y="286"/>
                  </a:lnTo>
                  <a:lnTo>
                    <a:pt x="211" y="290"/>
                  </a:lnTo>
                  <a:lnTo>
                    <a:pt x="212" y="292"/>
                  </a:lnTo>
                  <a:lnTo>
                    <a:pt x="213" y="292"/>
                  </a:lnTo>
                  <a:lnTo>
                    <a:pt x="213" y="294"/>
                  </a:lnTo>
                  <a:lnTo>
                    <a:pt x="212" y="295"/>
                  </a:lnTo>
                  <a:lnTo>
                    <a:pt x="211" y="295"/>
                  </a:lnTo>
                  <a:lnTo>
                    <a:pt x="211" y="297"/>
                  </a:lnTo>
                  <a:lnTo>
                    <a:pt x="207" y="298"/>
                  </a:lnTo>
                  <a:lnTo>
                    <a:pt x="206" y="298"/>
                  </a:lnTo>
                  <a:lnTo>
                    <a:pt x="205" y="300"/>
                  </a:lnTo>
                  <a:lnTo>
                    <a:pt x="204" y="300"/>
                  </a:lnTo>
                  <a:lnTo>
                    <a:pt x="204" y="301"/>
                  </a:lnTo>
                  <a:lnTo>
                    <a:pt x="197" y="301"/>
                  </a:lnTo>
                  <a:lnTo>
                    <a:pt x="197" y="302"/>
                  </a:lnTo>
                  <a:lnTo>
                    <a:pt x="195" y="301"/>
                  </a:lnTo>
                  <a:lnTo>
                    <a:pt x="193" y="298"/>
                  </a:lnTo>
                  <a:lnTo>
                    <a:pt x="190" y="298"/>
                  </a:lnTo>
                  <a:lnTo>
                    <a:pt x="189" y="300"/>
                  </a:lnTo>
                  <a:lnTo>
                    <a:pt x="189" y="303"/>
                  </a:lnTo>
                  <a:lnTo>
                    <a:pt x="187" y="305"/>
                  </a:lnTo>
                  <a:lnTo>
                    <a:pt x="187" y="307"/>
                  </a:lnTo>
                  <a:lnTo>
                    <a:pt x="189" y="307"/>
                  </a:lnTo>
                  <a:lnTo>
                    <a:pt x="187" y="313"/>
                  </a:lnTo>
                  <a:lnTo>
                    <a:pt x="187" y="316"/>
                  </a:lnTo>
                  <a:lnTo>
                    <a:pt x="190" y="317"/>
                  </a:lnTo>
                  <a:lnTo>
                    <a:pt x="191" y="317"/>
                  </a:lnTo>
                  <a:lnTo>
                    <a:pt x="193" y="319"/>
                  </a:lnTo>
                  <a:lnTo>
                    <a:pt x="192" y="319"/>
                  </a:lnTo>
                  <a:lnTo>
                    <a:pt x="192" y="320"/>
                  </a:lnTo>
                  <a:lnTo>
                    <a:pt x="191" y="321"/>
                  </a:lnTo>
                  <a:lnTo>
                    <a:pt x="191" y="327"/>
                  </a:lnTo>
                  <a:lnTo>
                    <a:pt x="190" y="332"/>
                  </a:lnTo>
                  <a:lnTo>
                    <a:pt x="190" y="333"/>
                  </a:lnTo>
                  <a:lnTo>
                    <a:pt x="189" y="334"/>
                  </a:lnTo>
                  <a:lnTo>
                    <a:pt x="189" y="338"/>
                  </a:lnTo>
                  <a:lnTo>
                    <a:pt x="187" y="339"/>
                  </a:lnTo>
                  <a:lnTo>
                    <a:pt x="187" y="341"/>
                  </a:lnTo>
                  <a:lnTo>
                    <a:pt x="186" y="343"/>
                  </a:lnTo>
                  <a:lnTo>
                    <a:pt x="185" y="343"/>
                  </a:lnTo>
                  <a:lnTo>
                    <a:pt x="185" y="344"/>
                  </a:lnTo>
                  <a:lnTo>
                    <a:pt x="183" y="345"/>
                  </a:lnTo>
                  <a:lnTo>
                    <a:pt x="183" y="346"/>
                  </a:lnTo>
                  <a:lnTo>
                    <a:pt x="179" y="347"/>
                  </a:lnTo>
                  <a:lnTo>
                    <a:pt x="179" y="348"/>
                  </a:lnTo>
                  <a:lnTo>
                    <a:pt x="177" y="348"/>
                  </a:lnTo>
                  <a:lnTo>
                    <a:pt x="175" y="349"/>
                  </a:lnTo>
                  <a:lnTo>
                    <a:pt x="175" y="351"/>
                  </a:lnTo>
                  <a:lnTo>
                    <a:pt x="173" y="352"/>
                  </a:lnTo>
                  <a:lnTo>
                    <a:pt x="172" y="354"/>
                  </a:lnTo>
                  <a:lnTo>
                    <a:pt x="170" y="355"/>
                  </a:lnTo>
                  <a:lnTo>
                    <a:pt x="167" y="359"/>
                  </a:lnTo>
                  <a:lnTo>
                    <a:pt x="166" y="361"/>
                  </a:lnTo>
                  <a:lnTo>
                    <a:pt x="166" y="369"/>
                  </a:lnTo>
                  <a:lnTo>
                    <a:pt x="165" y="371"/>
                  </a:lnTo>
                  <a:lnTo>
                    <a:pt x="165" y="373"/>
                  </a:lnTo>
                  <a:lnTo>
                    <a:pt x="163" y="374"/>
                  </a:lnTo>
                  <a:lnTo>
                    <a:pt x="163" y="376"/>
                  </a:lnTo>
                  <a:lnTo>
                    <a:pt x="162" y="376"/>
                  </a:lnTo>
                  <a:lnTo>
                    <a:pt x="161" y="377"/>
                  </a:lnTo>
                  <a:lnTo>
                    <a:pt x="161" y="383"/>
                  </a:lnTo>
                  <a:lnTo>
                    <a:pt x="158" y="384"/>
                  </a:lnTo>
                  <a:lnTo>
                    <a:pt x="157" y="384"/>
                  </a:lnTo>
                  <a:lnTo>
                    <a:pt x="157" y="386"/>
                  </a:lnTo>
                  <a:lnTo>
                    <a:pt x="156" y="388"/>
                  </a:lnTo>
                  <a:lnTo>
                    <a:pt x="156" y="389"/>
                  </a:lnTo>
                  <a:lnTo>
                    <a:pt x="156" y="391"/>
                  </a:lnTo>
                  <a:lnTo>
                    <a:pt x="156" y="395"/>
                  </a:lnTo>
                  <a:lnTo>
                    <a:pt x="154" y="396"/>
                  </a:lnTo>
                  <a:lnTo>
                    <a:pt x="154" y="399"/>
                  </a:lnTo>
                  <a:lnTo>
                    <a:pt x="156" y="403"/>
                  </a:lnTo>
                  <a:lnTo>
                    <a:pt x="156" y="406"/>
                  </a:lnTo>
                  <a:lnTo>
                    <a:pt x="154" y="407"/>
                  </a:lnTo>
                  <a:lnTo>
                    <a:pt x="153" y="414"/>
                  </a:lnTo>
                  <a:lnTo>
                    <a:pt x="153" y="418"/>
                  </a:lnTo>
                  <a:lnTo>
                    <a:pt x="152" y="420"/>
                  </a:lnTo>
                  <a:lnTo>
                    <a:pt x="149" y="423"/>
                  </a:lnTo>
                  <a:lnTo>
                    <a:pt x="149" y="430"/>
                  </a:lnTo>
                  <a:lnTo>
                    <a:pt x="148" y="430"/>
                  </a:lnTo>
                  <a:lnTo>
                    <a:pt x="148" y="435"/>
                  </a:lnTo>
                  <a:lnTo>
                    <a:pt x="149" y="438"/>
                  </a:lnTo>
                  <a:lnTo>
                    <a:pt x="148" y="440"/>
                  </a:lnTo>
                  <a:lnTo>
                    <a:pt x="148" y="443"/>
                  </a:lnTo>
                </a:path>
              </a:pathLst>
            </a:custGeom>
            <a:noFill/>
            <a:ln w="7938">
              <a:solidFill>
                <a:srgbClr val="7979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66" name="Freeform 6665">
              <a:extLst>
                <a:ext uri="{FF2B5EF4-FFF2-40B4-BE49-F238E27FC236}">
                  <a16:creationId xmlns:a16="http://schemas.microsoft.com/office/drawing/2014/main" id="{91FBC0FD-C2B7-8C2C-9F22-B8599EE557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3187"/>
              <a:ext cx="1" cy="1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0 h 1"/>
                <a:gd name="T6" fmla="*/ 1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1" y="1"/>
                  </a:lnTo>
                </a:path>
              </a:pathLst>
            </a:custGeom>
            <a:noFill/>
            <a:ln w="7938">
              <a:solidFill>
                <a:srgbClr val="7979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67" name="Freeform 6666">
              <a:extLst>
                <a:ext uri="{FF2B5EF4-FFF2-40B4-BE49-F238E27FC236}">
                  <a16:creationId xmlns:a16="http://schemas.microsoft.com/office/drawing/2014/main" id="{7A641EE1-5AA8-AC87-D58B-5F44A6AD4D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0" y="3114"/>
              <a:ext cx="50" cy="74"/>
            </a:xfrm>
            <a:custGeom>
              <a:avLst/>
              <a:gdLst>
                <a:gd name="T0" fmla="*/ 10 w 199"/>
                <a:gd name="T1" fmla="*/ 2 h 295"/>
                <a:gd name="T2" fmla="*/ 17 w 199"/>
                <a:gd name="T3" fmla="*/ 4 h 295"/>
                <a:gd name="T4" fmla="*/ 20 w 199"/>
                <a:gd name="T5" fmla="*/ 6 h 295"/>
                <a:gd name="T6" fmla="*/ 28 w 199"/>
                <a:gd name="T7" fmla="*/ 8 h 295"/>
                <a:gd name="T8" fmla="*/ 32 w 199"/>
                <a:gd name="T9" fmla="*/ 10 h 295"/>
                <a:gd name="T10" fmla="*/ 34 w 199"/>
                <a:gd name="T11" fmla="*/ 13 h 295"/>
                <a:gd name="T12" fmla="*/ 45 w 199"/>
                <a:gd name="T13" fmla="*/ 16 h 295"/>
                <a:gd name="T14" fmla="*/ 50 w 199"/>
                <a:gd name="T15" fmla="*/ 22 h 295"/>
                <a:gd name="T16" fmla="*/ 56 w 199"/>
                <a:gd name="T17" fmla="*/ 24 h 295"/>
                <a:gd name="T18" fmla="*/ 67 w 199"/>
                <a:gd name="T19" fmla="*/ 32 h 295"/>
                <a:gd name="T20" fmla="*/ 70 w 199"/>
                <a:gd name="T21" fmla="*/ 34 h 295"/>
                <a:gd name="T22" fmla="*/ 72 w 199"/>
                <a:gd name="T23" fmla="*/ 40 h 295"/>
                <a:gd name="T24" fmla="*/ 78 w 199"/>
                <a:gd name="T25" fmla="*/ 50 h 295"/>
                <a:gd name="T26" fmla="*/ 81 w 199"/>
                <a:gd name="T27" fmla="*/ 52 h 295"/>
                <a:gd name="T28" fmla="*/ 86 w 199"/>
                <a:gd name="T29" fmla="*/ 58 h 295"/>
                <a:gd name="T30" fmla="*/ 89 w 199"/>
                <a:gd name="T31" fmla="*/ 62 h 295"/>
                <a:gd name="T32" fmla="*/ 93 w 199"/>
                <a:gd name="T33" fmla="*/ 64 h 295"/>
                <a:gd name="T34" fmla="*/ 97 w 199"/>
                <a:gd name="T35" fmla="*/ 70 h 295"/>
                <a:gd name="T36" fmla="*/ 103 w 199"/>
                <a:gd name="T37" fmla="*/ 74 h 295"/>
                <a:gd name="T38" fmla="*/ 106 w 199"/>
                <a:gd name="T39" fmla="*/ 79 h 295"/>
                <a:gd name="T40" fmla="*/ 109 w 199"/>
                <a:gd name="T41" fmla="*/ 85 h 295"/>
                <a:gd name="T42" fmla="*/ 110 w 199"/>
                <a:gd name="T43" fmla="*/ 89 h 295"/>
                <a:gd name="T44" fmla="*/ 116 w 199"/>
                <a:gd name="T45" fmla="*/ 98 h 295"/>
                <a:gd name="T46" fmla="*/ 119 w 199"/>
                <a:gd name="T47" fmla="*/ 103 h 295"/>
                <a:gd name="T48" fmla="*/ 122 w 199"/>
                <a:gd name="T49" fmla="*/ 105 h 295"/>
                <a:gd name="T50" fmla="*/ 125 w 199"/>
                <a:gd name="T51" fmla="*/ 113 h 295"/>
                <a:gd name="T52" fmla="*/ 129 w 199"/>
                <a:gd name="T53" fmla="*/ 117 h 295"/>
                <a:gd name="T54" fmla="*/ 131 w 199"/>
                <a:gd name="T55" fmla="*/ 121 h 295"/>
                <a:gd name="T56" fmla="*/ 133 w 199"/>
                <a:gd name="T57" fmla="*/ 125 h 295"/>
                <a:gd name="T58" fmla="*/ 136 w 199"/>
                <a:gd name="T59" fmla="*/ 140 h 295"/>
                <a:gd name="T60" fmla="*/ 136 w 199"/>
                <a:gd name="T61" fmla="*/ 152 h 295"/>
                <a:gd name="T62" fmla="*/ 136 w 199"/>
                <a:gd name="T63" fmla="*/ 156 h 295"/>
                <a:gd name="T64" fmla="*/ 136 w 199"/>
                <a:gd name="T65" fmla="*/ 161 h 295"/>
                <a:gd name="T66" fmla="*/ 136 w 199"/>
                <a:gd name="T67" fmla="*/ 178 h 295"/>
                <a:gd name="T68" fmla="*/ 138 w 199"/>
                <a:gd name="T69" fmla="*/ 192 h 295"/>
                <a:gd name="T70" fmla="*/ 138 w 199"/>
                <a:gd name="T71" fmla="*/ 203 h 295"/>
                <a:gd name="T72" fmla="*/ 141 w 199"/>
                <a:gd name="T73" fmla="*/ 223 h 295"/>
                <a:gd name="T74" fmla="*/ 143 w 199"/>
                <a:gd name="T75" fmla="*/ 229 h 295"/>
                <a:gd name="T76" fmla="*/ 147 w 199"/>
                <a:gd name="T77" fmla="*/ 231 h 295"/>
                <a:gd name="T78" fmla="*/ 149 w 199"/>
                <a:gd name="T79" fmla="*/ 246 h 295"/>
                <a:gd name="T80" fmla="*/ 152 w 199"/>
                <a:gd name="T81" fmla="*/ 251 h 295"/>
                <a:gd name="T82" fmla="*/ 163 w 199"/>
                <a:gd name="T83" fmla="*/ 255 h 295"/>
                <a:gd name="T84" fmla="*/ 171 w 199"/>
                <a:gd name="T85" fmla="*/ 259 h 295"/>
                <a:gd name="T86" fmla="*/ 179 w 199"/>
                <a:gd name="T87" fmla="*/ 265 h 295"/>
                <a:gd name="T88" fmla="*/ 182 w 199"/>
                <a:gd name="T89" fmla="*/ 274 h 295"/>
                <a:gd name="T90" fmla="*/ 187 w 199"/>
                <a:gd name="T91" fmla="*/ 279 h 295"/>
                <a:gd name="T92" fmla="*/ 191 w 199"/>
                <a:gd name="T93" fmla="*/ 290 h 295"/>
                <a:gd name="T94" fmla="*/ 193 w 199"/>
                <a:gd name="T95" fmla="*/ 290 h 295"/>
                <a:gd name="T96" fmla="*/ 194 w 199"/>
                <a:gd name="T97" fmla="*/ 293 h 295"/>
                <a:gd name="T98" fmla="*/ 197 w 199"/>
                <a:gd name="T99" fmla="*/ 295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99" h="295">
                  <a:moveTo>
                    <a:pt x="0" y="0"/>
                  </a:moveTo>
                  <a:lnTo>
                    <a:pt x="10" y="0"/>
                  </a:lnTo>
                  <a:lnTo>
                    <a:pt x="10" y="2"/>
                  </a:lnTo>
                  <a:lnTo>
                    <a:pt x="12" y="3"/>
                  </a:lnTo>
                  <a:lnTo>
                    <a:pt x="15" y="3"/>
                  </a:lnTo>
                  <a:lnTo>
                    <a:pt x="17" y="4"/>
                  </a:lnTo>
                  <a:lnTo>
                    <a:pt x="17" y="5"/>
                  </a:lnTo>
                  <a:lnTo>
                    <a:pt x="19" y="5"/>
                  </a:lnTo>
                  <a:lnTo>
                    <a:pt x="20" y="6"/>
                  </a:lnTo>
                  <a:lnTo>
                    <a:pt x="24" y="6"/>
                  </a:lnTo>
                  <a:lnTo>
                    <a:pt x="26" y="7"/>
                  </a:lnTo>
                  <a:lnTo>
                    <a:pt x="28" y="8"/>
                  </a:lnTo>
                  <a:lnTo>
                    <a:pt x="29" y="9"/>
                  </a:lnTo>
                  <a:lnTo>
                    <a:pt x="31" y="9"/>
                  </a:lnTo>
                  <a:lnTo>
                    <a:pt x="32" y="10"/>
                  </a:lnTo>
                  <a:lnTo>
                    <a:pt x="32" y="11"/>
                  </a:lnTo>
                  <a:lnTo>
                    <a:pt x="34" y="11"/>
                  </a:lnTo>
                  <a:lnTo>
                    <a:pt x="34" y="13"/>
                  </a:lnTo>
                  <a:lnTo>
                    <a:pt x="37" y="14"/>
                  </a:lnTo>
                  <a:lnTo>
                    <a:pt x="38" y="14"/>
                  </a:lnTo>
                  <a:lnTo>
                    <a:pt x="45" y="16"/>
                  </a:lnTo>
                  <a:lnTo>
                    <a:pt x="46" y="19"/>
                  </a:lnTo>
                  <a:lnTo>
                    <a:pt x="48" y="20"/>
                  </a:lnTo>
                  <a:lnTo>
                    <a:pt x="50" y="22"/>
                  </a:lnTo>
                  <a:lnTo>
                    <a:pt x="54" y="22"/>
                  </a:lnTo>
                  <a:lnTo>
                    <a:pt x="55" y="24"/>
                  </a:lnTo>
                  <a:lnTo>
                    <a:pt x="56" y="24"/>
                  </a:lnTo>
                  <a:lnTo>
                    <a:pt x="59" y="27"/>
                  </a:lnTo>
                  <a:lnTo>
                    <a:pt x="65" y="30"/>
                  </a:lnTo>
                  <a:lnTo>
                    <a:pt x="67" y="32"/>
                  </a:lnTo>
                  <a:lnTo>
                    <a:pt x="67" y="33"/>
                  </a:lnTo>
                  <a:lnTo>
                    <a:pt x="68" y="34"/>
                  </a:lnTo>
                  <a:lnTo>
                    <a:pt x="70" y="34"/>
                  </a:lnTo>
                  <a:lnTo>
                    <a:pt x="70" y="36"/>
                  </a:lnTo>
                  <a:lnTo>
                    <a:pt x="72" y="37"/>
                  </a:lnTo>
                  <a:lnTo>
                    <a:pt x="72" y="40"/>
                  </a:lnTo>
                  <a:lnTo>
                    <a:pt x="74" y="43"/>
                  </a:lnTo>
                  <a:lnTo>
                    <a:pt x="78" y="49"/>
                  </a:lnTo>
                  <a:lnTo>
                    <a:pt x="78" y="50"/>
                  </a:lnTo>
                  <a:lnTo>
                    <a:pt x="79" y="51"/>
                  </a:lnTo>
                  <a:lnTo>
                    <a:pt x="81" y="51"/>
                  </a:lnTo>
                  <a:lnTo>
                    <a:pt x="81" y="52"/>
                  </a:lnTo>
                  <a:lnTo>
                    <a:pt x="82" y="52"/>
                  </a:lnTo>
                  <a:lnTo>
                    <a:pt x="83" y="55"/>
                  </a:lnTo>
                  <a:lnTo>
                    <a:pt x="86" y="58"/>
                  </a:lnTo>
                  <a:lnTo>
                    <a:pt x="88" y="59"/>
                  </a:lnTo>
                  <a:lnTo>
                    <a:pt x="88" y="60"/>
                  </a:lnTo>
                  <a:lnTo>
                    <a:pt x="89" y="62"/>
                  </a:lnTo>
                  <a:lnTo>
                    <a:pt x="92" y="62"/>
                  </a:lnTo>
                  <a:lnTo>
                    <a:pt x="92" y="64"/>
                  </a:lnTo>
                  <a:lnTo>
                    <a:pt x="93" y="64"/>
                  </a:lnTo>
                  <a:lnTo>
                    <a:pt x="95" y="66"/>
                  </a:lnTo>
                  <a:lnTo>
                    <a:pt x="97" y="68"/>
                  </a:lnTo>
                  <a:lnTo>
                    <a:pt x="97" y="70"/>
                  </a:lnTo>
                  <a:lnTo>
                    <a:pt x="101" y="71"/>
                  </a:lnTo>
                  <a:lnTo>
                    <a:pt x="102" y="73"/>
                  </a:lnTo>
                  <a:lnTo>
                    <a:pt x="103" y="74"/>
                  </a:lnTo>
                  <a:lnTo>
                    <a:pt x="103" y="77"/>
                  </a:lnTo>
                  <a:lnTo>
                    <a:pt x="105" y="78"/>
                  </a:lnTo>
                  <a:lnTo>
                    <a:pt x="106" y="79"/>
                  </a:lnTo>
                  <a:lnTo>
                    <a:pt x="108" y="80"/>
                  </a:lnTo>
                  <a:lnTo>
                    <a:pt x="108" y="82"/>
                  </a:lnTo>
                  <a:lnTo>
                    <a:pt x="109" y="85"/>
                  </a:lnTo>
                  <a:lnTo>
                    <a:pt x="109" y="86"/>
                  </a:lnTo>
                  <a:lnTo>
                    <a:pt x="110" y="86"/>
                  </a:lnTo>
                  <a:lnTo>
                    <a:pt x="110" y="89"/>
                  </a:lnTo>
                  <a:lnTo>
                    <a:pt x="113" y="91"/>
                  </a:lnTo>
                  <a:lnTo>
                    <a:pt x="115" y="96"/>
                  </a:lnTo>
                  <a:lnTo>
                    <a:pt x="116" y="98"/>
                  </a:lnTo>
                  <a:lnTo>
                    <a:pt x="117" y="101"/>
                  </a:lnTo>
                  <a:lnTo>
                    <a:pt x="119" y="101"/>
                  </a:lnTo>
                  <a:lnTo>
                    <a:pt x="119" y="103"/>
                  </a:lnTo>
                  <a:lnTo>
                    <a:pt x="120" y="103"/>
                  </a:lnTo>
                  <a:lnTo>
                    <a:pt x="121" y="105"/>
                  </a:lnTo>
                  <a:lnTo>
                    <a:pt x="122" y="105"/>
                  </a:lnTo>
                  <a:lnTo>
                    <a:pt x="123" y="107"/>
                  </a:lnTo>
                  <a:lnTo>
                    <a:pt x="123" y="109"/>
                  </a:lnTo>
                  <a:lnTo>
                    <a:pt x="125" y="113"/>
                  </a:lnTo>
                  <a:lnTo>
                    <a:pt x="128" y="113"/>
                  </a:lnTo>
                  <a:lnTo>
                    <a:pt x="129" y="114"/>
                  </a:lnTo>
                  <a:lnTo>
                    <a:pt x="129" y="117"/>
                  </a:lnTo>
                  <a:lnTo>
                    <a:pt x="130" y="118"/>
                  </a:lnTo>
                  <a:lnTo>
                    <a:pt x="131" y="118"/>
                  </a:lnTo>
                  <a:lnTo>
                    <a:pt x="131" y="121"/>
                  </a:lnTo>
                  <a:lnTo>
                    <a:pt x="132" y="121"/>
                  </a:lnTo>
                  <a:lnTo>
                    <a:pt x="132" y="124"/>
                  </a:lnTo>
                  <a:lnTo>
                    <a:pt x="133" y="125"/>
                  </a:lnTo>
                  <a:lnTo>
                    <a:pt x="133" y="128"/>
                  </a:lnTo>
                  <a:lnTo>
                    <a:pt x="136" y="139"/>
                  </a:lnTo>
                  <a:lnTo>
                    <a:pt x="136" y="140"/>
                  </a:lnTo>
                  <a:lnTo>
                    <a:pt x="137" y="148"/>
                  </a:lnTo>
                  <a:lnTo>
                    <a:pt x="137" y="152"/>
                  </a:lnTo>
                  <a:lnTo>
                    <a:pt x="136" y="152"/>
                  </a:lnTo>
                  <a:lnTo>
                    <a:pt x="137" y="155"/>
                  </a:lnTo>
                  <a:lnTo>
                    <a:pt x="137" y="156"/>
                  </a:lnTo>
                  <a:lnTo>
                    <a:pt x="136" y="156"/>
                  </a:lnTo>
                  <a:lnTo>
                    <a:pt x="136" y="157"/>
                  </a:lnTo>
                  <a:lnTo>
                    <a:pt x="136" y="158"/>
                  </a:lnTo>
                  <a:lnTo>
                    <a:pt x="136" y="161"/>
                  </a:lnTo>
                  <a:lnTo>
                    <a:pt x="136" y="162"/>
                  </a:lnTo>
                  <a:lnTo>
                    <a:pt x="136" y="164"/>
                  </a:lnTo>
                  <a:lnTo>
                    <a:pt x="136" y="178"/>
                  </a:lnTo>
                  <a:lnTo>
                    <a:pt x="137" y="178"/>
                  </a:lnTo>
                  <a:lnTo>
                    <a:pt x="137" y="190"/>
                  </a:lnTo>
                  <a:lnTo>
                    <a:pt x="138" y="192"/>
                  </a:lnTo>
                  <a:lnTo>
                    <a:pt x="137" y="195"/>
                  </a:lnTo>
                  <a:lnTo>
                    <a:pt x="137" y="200"/>
                  </a:lnTo>
                  <a:lnTo>
                    <a:pt x="138" y="203"/>
                  </a:lnTo>
                  <a:lnTo>
                    <a:pt x="138" y="216"/>
                  </a:lnTo>
                  <a:lnTo>
                    <a:pt x="141" y="219"/>
                  </a:lnTo>
                  <a:lnTo>
                    <a:pt x="141" y="223"/>
                  </a:lnTo>
                  <a:lnTo>
                    <a:pt x="142" y="226"/>
                  </a:lnTo>
                  <a:lnTo>
                    <a:pt x="142" y="228"/>
                  </a:lnTo>
                  <a:lnTo>
                    <a:pt x="143" y="229"/>
                  </a:lnTo>
                  <a:lnTo>
                    <a:pt x="143" y="230"/>
                  </a:lnTo>
                  <a:lnTo>
                    <a:pt x="144" y="231"/>
                  </a:lnTo>
                  <a:lnTo>
                    <a:pt x="147" y="231"/>
                  </a:lnTo>
                  <a:lnTo>
                    <a:pt x="147" y="243"/>
                  </a:lnTo>
                  <a:lnTo>
                    <a:pt x="148" y="246"/>
                  </a:lnTo>
                  <a:lnTo>
                    <a:pt x="149" y="246"/>
                  </a:lnTo>
                  <a:lnTo>
                    <a:pt x="149" y="248"/>
                  </a:lnTo>
                  <a:lnTo>
                    <a:pt x="150" y="249"/>
                  </a:lnTo>
                  <a:lnTo>
                    <a:pt x="152" y="251"/>
                  </a:lnTo>
                  <a:lnTo>
                    <a:pt x="159" y="253"/>
                  </a:lnTo>
                  <a:lnTo>
                    <a:pt x="160" y="253"/>
                  </a:lnTo>
                  <a:lnTo>
                    <a:pt x="163" y="255"/>
                  </a:lnTo>
                  <a:lnTo>
                    <a:pt x="164" y="255"/>
                  </a:lnTo>
                  <a:lnTo>
                    <a:pt x="170" y="258"/>
                  </a:lnTo>
                  <a:lnTo>
                    <a:pt x="171" y="259"/>
                  </a:lnTo>
                  <a:lnTo>
                    <a:pt x="172" y="259"/>
                  </a:lnTo>
                  <a:lnTo>
                    <a:pt x="176" y="263"/>
                  </a:lnTo>
                  <a:lnTo>
                    <a:pt x="179" y="265"/>
                  </a:lnTo>
                  <a:lnTo>
                    <a:pt x="181" y="269"/>
                  </a:lnTo>
                  <a:lnTo>
                    <a:pt x="182" y="269"/>
                  </a:lnTo>
                  <a:lnTo>
                    <a:pt x="182" y="274"/>
                  </a:lnTo>
                  <a:lnTo>
                    <a:pt x="185" y="276"/>
                  </a:lnTo>
                  <a:lnTo>
                    <a:pt x="186" y="276"/>
                  </a:lnTo>
                  <a:lnTo>
                    <a:pt x="187" y="279"/>
                  </a:lnTo>
                  <a:lnTo>
                    <a:pt x="187" y="282"/>
                  </a:lnTo>
                  <a:lnTo>
                    <a:pt x="191" y="284"/>
                  </a:lnTo>
                  <a:lnTo>
                    <a:pt x="191" y="290"/>
                  </a:lnTo>
                  <a:lnTo>
                    <a:pt x="192" y="292"/>
                  </a:lnTo>
                  <a:lnTo>
                    <a:pt x="192" y="290"/>
                  </a:lnTo>
                  <a:lnTo>
                    <a:pt x="193" y="290"/>
                  </a:lnTo>
                  <a:lnTo>
                    <a:pt x="193" y="292"/>
                  </a:lnTo>
                  <a:lnTo>
                    <a:pt x="194" y="292"/>
                  </a:lnTo>
                  <a:lnTo>
                    <a:pt x="194" y="293"/>
                  </a:lnTo>
                  <a:lnTo>
                    <a:pt x="196" y="293"/>
                  </a:lnTo>
                  <a:lnTo>
                    <a:pt x="196" y="294"/>
                  </a:lnTo>
                  <a:lnTo>
                    <a:pt x="197" y="295"/>
                  </a:lnTo>
                  <a:lnTo>
                    <a:pt x="198" y="295"/>
                  </a:lnTo>
                  <a:lnTo>
                    <a:pt x="199" y="294"/>
                  </a:lnTo>
                </a:path>
              </a:pathLst>
            </a:custGeom>
            <a:noFill/>
            <a:ln w="7938">
              <a:solidFill>
                <a:srgbClr val="7979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68" name="Freeform 6667">
              <a:extLst>
                <a:ext uri="{FF2B5EF4-FFF2-40B4-BE49-F238E27FC236}">
                  <a16:creationId xmlns:a16="http://schemas.microsoft.com/office/drawing/2014/main" id="{C8F66853-AB4A-6728-AD90-E845DC71A2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5" y="3114"/>
              <a:ext cx="92" cy="56"/>
            </a:xfrm>
            <a:custGeom>
              <a:avLst/>
              <a:gdLst>
                <a:gd name="T0" fmla="*/ 8 w 369"/>
                <a:gd name="T1" fmla="*/ 215 h 223"/>
                <a:gd name="T2" fmla="*/ 31 w 369"/>
                <a:gd name="T3" fmla="*/ 208 h 223"/>
                <a:gd name="T4" fmla="*/ 39 w 369"/>
                <a:gd name="T5" fmla="*/ 206 h 223"/>
                <a:gd name="T6" fmla="*/ 67 w 369"/>
                <a:gd name="T7" fmla="*/ 195 h 223"/>
                <a:gd name="T8" fmla="*/ 87 w 369"/>
                <a:gd name="T9" fmla="*/ 192 h 223"/>
                <a:gd name="T10" fmla="*/ 97 w 369"/>
                <a:gd name="T11" fmla="*/ 195 h 223"/>
                <a:gd name="T12" fmla="*/ 104 w 369"/>
                <a:gd name="T13" fmla="*/ 202 h 223"/>
                <a:gd name="T14" fmla="*/ 109 w 369"/>
                <a:gd name="T15" fmla="*/ 211 h 223"/>
                <a:gd name="T16" fmla="*/ 120 w 369"/>
                <a:gd name="T17" fmla="*/ 207 h 223"/>
                <a:gd name="T18" fmla="*/ 141 w 369"/>
                <a:gd name="T19" fmla="*/ 202 h 223"/>
                <a:gd name="T20" fmla="*/ 159 w 369"/>
                <a:gd name="T21" fmla="*/ 201 h 223"/>
                <a:gd name="T22" fmla="*/ 168 w 369"/>
                <a:gd name="T23" fmla="*/ 204 h 223"/>
                <a:gd name="T24" fmla="*/ 194 w 369"/>
                <a:gd name="T25" fmla="*/ 199 h 223"/>
                <a:gd name="T26" fmla="*/ 200 w 369"/>
                <a:gd name="T27" fmla="*/ 196 h 223"/>
                <a:gd name="T28" fmla="*/ 208 w 369"/>
                <a:gd name="T29" fmla="*/ 190 h 223"/>
                <a:gd name="T30" fmla="*/ 215 w 369"/>
                <a:gd name="T31" fmla="*/ 184 h 223"/>
                <a:gd name="T32" fmla="*/ 223 w 369"/>
                <a:gd name="T33" fmla="*/ 180 h 223"/>
                <a:gd name="T34" fmla="*/ 227 w 369"/>
                <a:gd name="T35" fmla="*/ 172 h 223"/>
                <a:gd name="T36" fmla="*/ 234 w 369"/>
                <a:gd name="T37" fmla="*/ 169 h 223"/>
                <a:gd name="T38" fmla="*/ 232 w 369"/>
                <a:gd name="T39" fmla="*/ 164 h 223"/>
                <a:gd name="T40" fmla="*/ 239 w 369"/>
                <a:gd name="T41" fmla="*/ 158 h 223"/>
                <a:gd name="T42" fmla="*/ 257 w 369"/>
                <a:gd name="T43" fmla="*/ 137 h 223"/>
                <a:gd name="T44" fmla="*/ 264 w 369"/>
                <a:gd name="T45" fmla="*/ 130 h 223"/>
                <a:gd name="T46" fmla="*/ 270 w 369"/>
                <a:gd name="T47" fmla="*/ 124 h 223"/>
                <a:gd name="T48" fmla="*/ 274 w 369"/>
                <a:gd name="T49" fmla="*/ 123 h 223"/>
                <a:gd name="T50" fmla="*/ 281 w 369"/>
                <a:gd name="T51" fmla="*/ 119 h 223"/>
                <a:gd name="T52" fmla="*/ 286 w 369"/>
                <a:gd name="T53" fmla="*/ 116 h 223"/>
                <a:gd name="T54" fmla="*/ 298 w 369"/>
                <a:gd name="T55" fmla="*/ 112 h 223"/>
                <a:gd name="T56" fmla="*/ 299 w 369"/>
                <a:gd name="T57" fmla="*/ 105 h 223"/>
                <a:gd name="T58" fmla="*/ 304 w 369"/>
                <a:gd name="T59" fmla="*/ 103 h 223"/>
                <a:gd name="T60" fmla="*/ 313 w 369"/>
                <a:gd name="T61" fmla="*/ 97 h 223"/>
                <a:gd name="T62" fmla="*/ 317 w 369"/>
                <a:gd name="T63" fmla="*/ 96 h 223"/>
                <a:gd name="T64" fmla="*/ 323 w 369"/>
                <a:gd name="T65" fmla="*/ 89 h 223"/>
                <a:gd name="T66" fmla="*/ 329 w 369"/>
                <a:gd name="T67" fmla="*/ 90 h 223"/>
                <a:gd name="T68" fmla="*/ 336 w 369"/>
                <a:gd name="T69" fmla="*/ 93 h 223"/>
                <a:gd name="T70" fmla="*/ 340 w 369"/>
                <a:gd name="T71" fmla="*/ 90 h 223"/>
                <a:gd name="T72" fmla="*/ 346 w 369"/>
                <a:gd name="T73" fmla="*/ 89 h 223"/>
                <a:gd name="T74" fmla="*/ 353 w 369"/>
                <a:gd name="T75" fmla="*/ 86 h 223"/>
                <a:gd name="T76" fmla="*/ 352 w 369"/>
                <a:gd name="T77" fmla="*/ 82 h 223"/>
                <a:gd name="T78" fmla="*/ 354 w 369"/>
                <a:gd name="T79" fmla="*/ 76 h 223"/>
                <a:gd name="T80" fmla="*/ 363 w 369"/>
                <a:gd name="T81" fmla="*/ 69 h 223"/>
                <a:gd name="T82" fmla="*/ 367 w 369"/>
                <a:gd name="T83" fmla="*/ 65 h 223"/>
                <a:gd name="T84" fmla="*/ 369 w 369"/>
                <a:gd name="T85" fmla="*/ 59 h 223"/>
                <a:gd name="T86" fmla="*/ 367 w 369"/>
                <a:gd name="T87" fmla="*/ 49 h 223"/>
                <a:gd name="T88" fmla="*/ 361 w 369"/>
                <a:gd name="T89" fmla="*/ 43 h 223"/>
                <a:gd name="T90" fmla="*/ 359 w 369"/>
                <a:gd name="T91" fmla="*/ 41 h 223"/>
                <a:gd name="T92" fmla="*/ 356 w 369"/>
                <a:gd name="T93" fmla="*/ 38 h 223"/>
                <a:gd name="T94" fmla="*/ 349 w 369"/>
                <a:gd name="T95" fmla="*/ 36 h 223"/>
                <a:gd name="T96" fmla="*/ 348 w 369"/>
                <a:gd name="T97" fmla="*/ 32 h 223"/>
                <a:gd name="T98" fmla="*/ 338 w 369"/>
                <a:gd name="T99" fmla="*/ 31 h 223"/>
                <a:gd name="T100" fmla="*/ 338 w 369"/>
                <a:gd name="T101" fmla="*/ 6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69" h="223">
                  <a:moveTo>
                    <a:pt x="0" y="223"/>
                  </a:moveTo>
                  <a:lnTo>
                    <a:pt x="6" y="216"/>
                  </a:lnTo>
                  <a:lnTo>
                    <a:pt x="8" y="215"/>
                  </a:lnTo>
                  <a:lnTo>
                    <a:pt x="11" y="213"/>
                  </a:lnTo>
                  <a:lnTo>
                    <a:pt x="18" y="214"/>
                  </a:lnTo>
                  <a:lnTo>
                    <a:pt x="31" y="208"/>
                  </a:lnTo>
                  <a:lnTo>
                    <a:pt x="33" y="208"/>
                  </a:lnTo>
                  <a:lnTo>
                    <a:pt x="36" y="208"/>
                  </a:lnTo>
                  <a:lnTo>
                    <a:pt x="39" y="206"/>
                  </a:lnTo>
                  <a:lnTo>
                    <a:pt x="57" y="200"/>
                  </a:lnTo>
                  <a:lnTo>
                    <a:pt x="59" y="199"/>
                  </a:lnTo>
                  <a:lnTo>
                    <a:pt x="67" y="195"/>
                  </a:lnTo>
                  <a:lnTo>
                    <a:pt x="75" y="195"/>
                  </a:lnTo>
                  <a:lnTo>
                    <a:pt x="79" y="192"/>
                  </a:lnTo>
                  <a:lnTo>
                    <a:pt x="87" y="192"/>
                  </a:lnTo>
                  <a:lnTo>
                    <a:pt x="89" y="192"/>
                  </a:lnTo>
                  <a:lnTo>
                    <a:pt x="93" y="192"/>
                  </a:lnTo>
                  <a:lnTo>
                    <a:pt x="97" y="195"/>
                  </a:lnTo>
                  <a:lnTo>
                    <a:pt x="99" y="196"/>
                  </a:lnTo>
                  <a:lnTo>
                    <a:pt x="101" y="197"/>
                  </a:lnTo>
                  <a:lnTo>
                    <a:pt x="104" y="202"/>
                  </a:lnTo>
                  <a:lnTo>
                    <a:pt x="104" y="204"/>
                  </a:lnTo>
                  <a:lnTo>
                    <a:pt x="106" y="208"/>
                  </a:lnTo>
                  <a:lnTo>
                    <a:pt x="109" y="211"/>
                  </a:lnTo>
                  <a:lnTo>
                    <a:pt x="111" y="210"/>
                  </a:lnTo>
                  <a:lnTo>
                    <a:pt x="115" y="210"/>
                  </a:lnTo>
                  <a:lnTo>
                    <a:pt x="120" y="207"/>
                  </a:lnTo>
                  <a:lnTo>
                    <a:pt x="132" y="204"/>
                  </a:lnTo>
                  <a:lnTo>
                    <a:pt x="139" y="204"/>
                  </a:lnTo>
                  <a:lnTo>
                    <a:pt x="141" y="202"/>
                  </a:lnTo>
                  <a:lnTo>
                    <a:pt x="150" y="202"/>
                  </a:lnTo>
                  <a:lnTo>
                    <a:pt x="153" y="201"/>
                  </a:lnTo>
                  <a:lnTo>
                    <a:pt x="159" y="201"/>
                  </a:lnTo>
                  <a:lnTo>
                    <a:pt x="160" y="202"/>
                  </a:lnTo>
                  <a:lnTo>
                    <a:pt x="164" y="203"/>
                  </a:lnTo>
                  <a:lnTo>
                    <a:pt x="168" y="204"/>
                  </a:lnTo>
                  <a:lnTo>
                    <a:pt x="186" y="204"/>
                  </a:lnTo>
                  <a:lnTo>
                    <a:pt x="191" y="199"/>
                  </a:lnTo>
                  <a:lnTo>
                    <a:pt x="194" y="199"/>
                  </a:lnTo>
                  <a:lnTo>
                    <a:pt x="198" y="197"/>
                  </a:lnTo>
                  <a:lnTo>
                    <a:pt x="199" y="196"/>
                  </a:lnTo>
                  <a:lnTo>
                    <a:pt x="200" y="196"/>
                  </a:lnTo>
                  <a:lnTo>
                    <a:pt x="200" y="195"/>
                  </a:lnTo>
                  <a:lnTo>
                    <a:pt x="201" y="192"/>
                  </a:lnTo>
                  <a:lnTo>
                    <a:pt x="208" y="190"/>
                  </a:lnTo>
                  <a:lnTo>
                    <a:pt x="210" y="190"/>
                  </a:lnTo>
                  <a:lnTo>
                    <a:pt x="214" y="186"/>
                  </a:lnTo>
                  <a:lnTo>
                    <a:pt x="215" y="184"/>
                  </a:lnTo>
                  <a:lnTo>
                    <a:pt x="217" y="182"/>
                  </a:lnTo>
                  <a:lnTo>
                    <a:pt x="221" y="182"/>
                  </a:lnTo>
                  <a:lnTo>
                    <a:pt x="223" y="180"/>
                  </a:lnTo>
                  <a:lnTo>
                    <a:pt x="223" y="178"/>
                  </a:lnTo>
                  <a:lnTo>
                    <a:pt x="224" y="176"/>
                  </a:lnTo>
                  <a:lnTo>
                    <a:pt x="227" y="172"/>
                  </a:lnTo>
                  <a:lnTo>
                    <a:pt x="230" y="172"/>
                  </a:lnTo>
                  <a:lnTo>
                    <a:pt x="232" y="171"/>
                  </a:lnTo>
                  <a:lnTo>
                    <a:pt x="234" y="169"/>
                  </a:lnTo>
                  <a:lnTo>
                    <a:pt x="234" y="168"/>
                  </a:lnTo>
                  <a:lnTo>
                    <a:pt x="232" y="168"/>
                  </a:lnTo>
                  <a:lnTo>
                    <a:pt x="232" y="164"/>
                  </a:lnTo>
                  <a:lnTo>
                    <a:pt x="235" y="164"/>
                  </a:lnTo>
                  <a:lnTo>
                    <a:pt x="237" y="160"/>
                  </a:lnTo>
                  <a:lnTo>
                    <a:pt x="239" y="158"/>
                  </a:lnTo>
                  <a:lnTo>
                    <a:pt x="252" y="141"/>
                  </a:lnTo>
                  <a:lnTo>
                    <a:pt x="254" y="141"/>
                  </a:lnTo>
                  <a:lnTo>
                    <a:pt x="257" y="137"/>
                  </a:lnTo>
                  <a:lnTo>
                    <a:pt x="259" y="131"/>
                  </a:lnTo>
                  <a:lnTo>
                    <a:pt x="262" y="131"/>
                  </a:lnTo>
                  <a:lnTo>
                    <a:pt x="264" y="130"/>
                  </a:lnTo>
                  <a:lnTo>
                    <a:pt x="265" y="128"/>
                  </a:lnTo>
                  <a:lnTo>
                    <a:pt x="269" y="125"/>
                  </a:lnTo>
                  <a:lnTo>
                    <a:pt x="270" y="124"/>
                  </a:lnTo>
                  <a:lnTo>
                    <a:pt x="271" y="124"/>
                  </a:lnTo>
                  <a:lnTo>
                    <a:pt x="272" y="123"/>
                  </a:lnTo>
                  <a:lnTo>
                    <a:pt x="274" y="123"/>
                  </a:lnTo>
                  <a:lnTo>
                    <a:pt x="274" y="124"/>
                  </a:lnTo>
                  <a:lnTo>
                    <a:pt x="276" y="123"/>
                  </a:lnTo>
                  <a:lnTo>
                    <a:pt x="281" y="119"/>
                  </a:lnTo>
                  <a:lnTo>
                    <a:pt x="282" y="118"/>
                  </a:lnTo>
                  <a:lnTo>
                    <a:pt x="285" y="117"/>
                  </a:lnTo>
                  <a:lnTo>
                    <a:pt x="286" y="116"/>
                  </a:lnTo>
                  <a:lnTo>
                    <a:pt x="293" y="114"/>
                  </a:lnTo>
                  <a:lnTo>
                    <a:pt x="294" y="114"/>
                  </a:lnTo>
                  <a:lnTo>
                    <a:pt x="298" y="112"/>
                  </a:lnTo>
                  <a:lnTo>
                    <a:pt x="298" y="111"/>
                  </a:lnTo>
                  <a:lnTo>
                    <a:pt x="299" y="109"/>
                  </a:lnTo>
                  <a:lnTo>
                    <a:pt x="299" y="105"/>
                  </a:lnTo>
                  <a:lnTo>
                    <a:pt x="301" y="105"/>
                  </a:lnTo>
                  <a:lnTo>
                    <a:pt x="301" y="104"/>
                  </a:lnTo>
                  <a:lnTo>
                    <a:pt x="304" y="103"/>
                  </a:lnTo>
                  <a:lnTo>
                    <a:pt x="309" y="100"/>
                  </a:lnTo>
                  <a:lnTo>
                    <a:pt x="310" y="98"/>
                  </a:lnTo>
                  <a:lnTo>
                    <a:pt x="313" y="97"/>
                  </a:lnTo>
                  <a:lnTo>
                    <a:pt x="314" y="98"/>
                  </a:lnTo>
                  <a:lnTo>
                    <a:pt x="316" y="98"/>
                  </a:lnTo>
                  <a:lnTo>
                    <a:pt x="317" y="96"/>
                  </a:lnTo>
                  <a:lnTo>
                    <a:pt x="318" y="95"/>
                  </a:lnTo>
                  <a:lnTo>
                    <a:pt x="319" y="91"/>
                  </a:lnTo>
                  <a:lnTo>
                    <a:pt x="323" y="89"/>
                  </a:lnTo>
                  <a:lnTo>
                    <a:pt x="325" y="87"/>
                  </a:lnTo>
                  <a:lnTo>
                    <a:pt x="329" y="89"/>
                  </a:lnTo>
                  <a:lnTo>
                    <a:pt x="329" y="90"/>
                  </a:lnTo>
                  <a:lnTo>
                    <a:pt x="329" y="92"/>
                  </a:lnTo>
                  <a:lnTo>
                    <a:pt x="332" y="93"/>
                  </a:lnTo>
                  <a:lnTo>
                    <a:pt x="336" y="93"/>
                  </a:lnTo>
                  <a:lnTo>
                    <a:pt x="337" y="92"/>
                  </a:lnTo>
                  <a:lnTo>
                    <a:pt x="338" y="91"/>
                  </a:lnTo>
                  <a:lnTo>
                    <a:pt x="340" y="90"/>
                  </a:lnTo>
                  <a:lnTo>
                    <a:pt x="342" y="90"/>
                  </a:lnTo>
                  <a:lnTo>
                    <a:pt x="344" y="89"/>
                  </a:lnTo>
                  <a:lnTo>
                    <a:pt x="346" y="89"/>
                  </a:lnTo>
                  <a:lnTo>
                    <a:pt x="346" y="87"/>
                  </a:lnTo>
                  <a:lnTo>
                    <a:pt x="348" y="86"/>
                  </a:lnTo>
                  <a:lnTo>
                    <a:pt x="353" y="86"/>
                  </a:lnTo>
                  <a:lnTo>
                    <a:pt x="353" y="84"/>
                  </a:lnTo>
                  <a:lnTo>
                    <a:pt x="351" y="82"/>
                  </a:lnTo>
                  <a:lnTo>
                    <a:pt x="352" y="82"/>
                  </a:lnTo>
                  <a:lnTo>
                    <a:pt x="353" y="79"/>
                  </a:lnTo>
                  <a:lnTo>
                    <a:pt x="353" y="77"/>
                  </a:lnTo>
                  <a:lnTo>
                    <a:pt x="354" y="76"/>
                  </a:lnTo>
                  <a:lnTo>
                    <a:pt x="360" y="70"/>
                  </a:lnTo>
                  <a:lnTo>
                    <a:pt x="363" y="70"/>
                  </a:lnTo>
                  <a:lnTo>
                    <a:pt x="363" y="69"/>
                  </a:lnTo>
                  <a:lnTo>
                    <a:pt x="365" y="66"/>
                  </a:lnTo>
                  <a:lnTo>
                    <a:pt x="367" y="66"/>
                  </a:lnTo>
                  <a:lnTo>
                    <a:pt x="367" y="65"/>
                  </a:lnTo>
                  <a:lnTo>
                    <a:pt x="368" y="65"/>
                  </a:lnTo>
                  <a:lnTo>
                    <a:pt x="368" y="60"/>
                  </a:lnTo>
                  <a:lnTo>
                    <a:pt x="369" y="59"/>
                  </a:lnTo>
                  <a:lnTo>
                    <a:pt x="369" y="51"/>
                  </a:lnTo>
                  <a:lnTo>
                    <a:pt x="367" y="50"/>
                  </a:lnTo>
                  <a:lnTo>
                    <a:pt x="367" y="49"/>
                  </a:lnTo>
                  <a:lnTo>
                    <a:pt x="363" y="49"/>
                  </a:lnTo>
                  <a:lnTo>
                    <a:pt x="362" y="43"/>
                  </a:lnTo>
                  <a:lnTo>
                    <a:pt x="361" y="43"/>
                  </a:lnTo>
                  <a:lnTo>
                    <a:pt x="361" y="40"/>
                  </a:lnTo>
                  <a:lnTo>
                    <a:pt x="360" y="40"/>
                  </a:lnTo>
                  <a:lnTo>
                    <a:pt x="359" y="41"/>
                  </a:lnTo>
                  <a:lnTo>
                    <a:pt x="358" y="40"/>
                  </a:lnTo>
                  <a:lnTo>
                    <a:pt x="356" y="40"/>
                  </a:lnTo>
                  <a:lnTo>
                    <a:pt x="356" y="38"/>
                  </a:lnTo>
                  <a:lnTo>
                    <a:pt x="354" y="37"/>
                  </a:lnTo>
                  <a:lnTo>
                    <a:pt x="353" y="36"/>
                  </a:lnTo>
                  <a:lnTo>
                    <a:pt x="349" y="36"/>
                  </a:lnTo>
                  <a:lnTo>
                    <a:pt x="348" y="33"/>
                  </a:lnTo>
                  <a:lnTo>
                    <a:pt x="349" y="32"/>
                  </a:lnTo>
                  <a:lnTo>
                    <a:pt x="348" y="32"/>
                  </a:lnTo>
                  <a:lnTo>
                    <a:pt x="347" y="30"/>
                  </a:lnTo>
                  <a:lnTo>
                    <a:pt x="340" y="30"/>
                  </a:lnTo>
                  <a:lnTo>
                    <a:pt x="338" y="31"/>
                  </a:lnTo>
                  <a:lnTo>
                    <a:pt x="336" y="30"/>
                  </a:lnTo>
                  <a:lnTo>
                    <a:pt x="337" y="8"/>
                  </a:lnTo>
                  <a:lnTo>
                    <a:pt x="338" y="6"/>
                  </a:lnTo>
                  <a:lnTo>
                    <a:pt x="338" y="0"/>
                  </a:lnTo>
                </a:path>
              </a:pathLst>
            </a:custGeom>
            <a:noFill/>
            <a:ln w="7938">
              <a:solidFill>
                <a:srgbClr val="7979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69" name="Freeform 6668">
              <a:extLst>
                <a:ext uri="{FF2B5EF4-FFF2-40B4-BE49-F238E27FC236}">
                  <a16:creationId xmlns:a16="http://schemas.microsoft.com/office/drawing/2014/main" id="{85E51A5E-4262-C45B-C9C7-F511F06921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7" y="3234"/>
              <a:ext cx="150" cy="64"/>
            </a:xfrm>
            <a:custGeom>
              <a:avLst/>
              <a:gdLst>
                <a:gd name="T0" fmla="*/ 284 w 597"/>
                <a:gd name="T1" fmla="*/ 224 h 257"/>
                <a:gd name="T2" fmla="*/ 281 w 597"/>
                <a:gd name="T3" fmla="*/ 220 h 257"/>
                <a:gd name="T4" fmla="*/ 283 w 597"/>
                <a:gd name="T5" fmla="*/ 214 h 257"/>
                <a:gd name="T6" fmla="*/ 287 w 597"/>
                <a:gd name="T7" fmla="*/ 210 h 257"/>
                <a:gd name="T8" fmla="*/ 289 w 597"/>
                <a:gd name="T9" fmla="*/ 202 h 257"/>
                <a:gd name="T10" fmla="*/ 294 w 597"/>
                <a:gd name="T11" fmla="*/ 199 h 257"/>
                <a:gd name="T12" fmla="*/ 295 w 597"/>
                <a:gd name="T13" fmla="*/ 194 h 257"/>
                <a:gd name="T14" fmla="*/ 295 w 597"/>
                <a:gd name="T15" fmla="*/ 187 h 257"/>
                <a:gd name="T16" fmla="*/ 296 w 597"/>
                <a:gd name="T17" fmla="*/ 181 h 257"/>
                <a:gd name="T18" fmla="*/ 296 w 597"/>
                <a:gd name="T19" fmla="*/ 172 h 257"/>
                <a:gd name="T20" fmla="*/ 296 w 597"/>
                <a:gd name="T21" fmla="*/ 168 h 257"/>
                <a:gd name="T22" fmla="*/ 304 w 597"/>
                <a:gd name="T23" fmla="*/ 155 h 257"/>
                <a:gd name="T24" fmla="*/ 292 w 597"/>
                <a:gd name="T25" fmla="*/ 134 h 257"/>
                <a:gd name="T26" fmla="*/ 289 w 597"/>
                <a:gd name="T27" fmla="*/ 128 h 257"/>
                <a:gd name="T28" fmla="*/ 287 w 597"/>
                <a:gd name="T29" fmla="*/ 121 h 257"/>
                <a:gd name="T30" fmla="*/ 284 w 597"/>
                <a:gd name="T31" fmla="*/ 116 h 257"/>
                <a:gd name="T32" fmla="*/ 277 w 597"/>
                <a:gd name="T33" fmla="*/ 108 h 257"/>
                <a:gd name="T34" fmla="*/ 276 w 597"/>
                <a:gd name="T35" fmla="*/ 102 h 257"/>
                <a:gd name="T36" fmla="*/ 276 w 597"/>
                <a:gd name="T37" fmla="*/ 97 h 257"/>
                <a:gd name="T38" fmla="*/ 272 w 597"/>
                <a:gd name="T39" fmla="*/ 93 h 257"/>
                <a:gd name="T40" fmla="*/ 269 w 597"/>
                <a:gd name="T41" fmla="*/ 91 h 257"/>
                <a:gd name="T42" fmla="*/ 265 w 597"/>
                <a:gd name="T43" fmla="*/ 84 h 257"/>
                <a:gd name="T44" fmla="*/ 263 w 597"/>
                <a:gd name="T45" fmla="*/ 80 h 257"/>
                <a:gd name="T46" fmla="*/ 261 w 597"/>
                <a:gd name="T47" fmla="*/ 73 h 257"/>
                <a:gd name="T48" fmla="*/ 251 w 597"/>
                <a:gd name="T49" fmla="*/ 77 h 257"/>
                <a:gd name="T50" fmla="*/ 246 w 597"/>
                <a:gd name="T51" fmla="*/ 81 h 257"/>
                <a:gd name="T52" fmla="*/ 242 w 597"/>
                <a:gd name="T53" fmla="*/ 88 h 257"/>
                <a:gd name="T54" fmla="*/ 238 w 597"/>
                <a:gd name="T55" fmla="*/ 91 h 257"/>
                <a:gd name="T56" fmla="*/ 234 w 597"/>
                <a:gd name="T57" fmla="*/ 102 h 257"/>
                <a:gd name="T58" fmla="*/ 218 w 597"/>
                <a:gd name="T59" fmla="*/ 108 h 257"/>
                <a:gd name="T60" fmla="*/ 208 w 597"/>
                <a:gd name="T61" fmla="*/ 106 h 257"/>
                <a:gd name="T62" fmla="*/ 205 w 597"/>
                <a:gd name="T63" fmla="*/ 106 h 257"/>
                <a:gd name="T64" fmla="*/ 191 w 597"/>
                <a:gd name="T65" fmla="*/ 100 h 257"/>
                <a:gd name="T66" fmla="*/ 183 w 597"/>
                <a:gd name="T67" fmla="*/ 89 h 257"/>
                <a:gd name="T68" fmla="*/ 176 w 597"/>
                <a:gd name="T69" fmla="*/ 89 h 257"/>
                <a:gd name="T70" fmla="*/ 171 w 597"/>
                <a:gd name="T71" fmla="*/ 87 h 257"/>
                <a:gd name="T72" fmla="*/ 166 w 597"/>
                <a:gd name="T73" fmla="*/ 80 h 257"/>
                <a:gd name="T74" fmla="*/ 166 w 597"/>
                <a:gd name="T75" fmla="*/ 77 h 257"/>
                <a:gd name="T76" fmla="*/ 161 w 597"/>
                <a:gd name="T77" fmla="*/ 73 h 257"/>
                <a:gd name="T78" fmla="*/ 159 w 597"/>
                <a:gd name="T79" fmla="*/ 68 h 257"/>
                <a:gd name="T80" fmla="*/ 161 w 597"/>
                <a:gd name="T81" fmla="*/ 62 h 257"/>
                <a:gd name="T82" fmla="*/ 163 w 597"/>
                <a:gd name="T83" fmla="*/ 60 h 257"/>
                <a:gd name="T84" fmla="*/ 155 w 597"/>
                <a:gd name="T85" fmla="*/ 39 h 257"/>
                <a:gd name="T86" fmla="*/ 158 w 597"/>
                <a:gd name="T87" fmla="*/ 35 h 257"/>
                <a:gd name="T88" fmla="*/ 150 w 597"/>
                <a:gd name="T89" fmla="*/ 33 h 257"/>
                <a:gd name="T90" fmla="*/ 146 w 597"/>
                <a:gd name="T91" fmla="*/ 27 h 257"/>
                <a:gd name="T92" fmla="*/ 147 w 597"/>
                <a:gd name="T93" fmla="*/ 18 h 257"/>
                <a:gd name="T94" fmla="*/ 146 w 597"/>
                <a:gd name="T95" fmla="*/ 9 h 257"/>
                <a:gd name="T96" fmla="*/ 135 w 597"/>
                <a:gd name="T97" fmla="*/ 7 h 257"/>
                <a:gd name="T98" fmla="*/ 126 w 597"/>
                <a:gd name="T99" fmla="*/ 2 h 257"/>
                <a:gd name="T100" fmla="*/ 119 w 597"/>
                <a:gd name="T101" fmla="*/ 6 h 257"/>
                <a:gd name="T102" fmla="*/ 109 w 597"/>
                <a:gd name="T103" fmla="*/ 7 h 257"/>
                <a:gd name="T104" fmla="*/ 95 w 597"/>
                <a:gd name="T105" fmla="*/ 9 h 257"/>
                <a:gd name="T106" fmla="*/ 90 w 597"/>
                <a:gd name="T107" fmla="*/ 9 h 257"/>
                <a:gd name="T108" fmla="*/ 79 w 597"/>
                <a:gd name="T109" fmla="*/ 2 h 257"/>
                <a:gd name="T110" fmla="*/ 75 w 597"/>
                <a:gd name="T111" fmla="*/ 2 h 257"/>
                <a:gd name="T112" fmla="*/ 68 w 597"/>
                <a:gd name="T113" fmla="*/ 6 h 257"/>
                <a:gd name="T114" fmla="*/ 58 w 597"/>
                <a:gd name="T115" fmla="*/ 8 h 257"/>
                <a:gd name="T116" fmla="*/ 53 w 597"/>
                <a:gd name="T117" fmla="*/ 6 h 257"/>
                <a:gd name="T118" fmla="*/ 41 w 597"/>
                <a:gd name="T119" fmla="*/ 4 h 257"/>
                <a:gd name="T120" fmla="*/ 23 w 597"/>
                <a:gd name="T121" fmla="*/ 8 h 257"/>
                <a:gd name="T122" fmla="*/ 10 w 597"/>
                <a:gd name="T123" fmla="*/ 9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97" h="257">
                  <a:moveTo>
                    <a:pt x="597" y="257"/>
                  </a:moveTo>
                  <a:lnTo>
                    <a:pt x="342" y="229"/>
                  </a:lnTo>
                  <a:lnTo>
                    <a:pt x="284" y="224"/>
                  </a:lnTo>
                  <a:lnTo>
                    <a:pt x="282" y="224"/>
                  </a:lnTo>
                  <a:lnTo>
                    <a:pt x="282" y="221"/>
                  </a:lnTo>
                  <a:lnTo>
                    <a:pt x="281" y="220"/>
                  </a:lnTo>
                  <a:lnTo>
                    <a:pt x="281" y="218"/>
                  </a:lnTo>
                  <a:lnTo>
                    <a:pt x="283" y="216"/>
                  </a:lnTo>
                  <a:lnTo>
                    <a:pt x="283" y="214"/>
                  </a:lnTo>
                  <a:lnTo>
                    <a:pt x="284" y="213"/>
                  </a:lnTo>
                  <a:lnTo>
                    <a:pt x="285" y="210"/>
                  </a:lnTo>
                  <a:lnTo>
                    <a:pt x="287" y="210"/>
                  </a:lnTo>
                  <a:lnTo>
                    <a:pt x="287" y="207"/>
                  </a:lnTo>
                  <a:lnTo>
                    <a:pt x="288" y="205"/>
                  </a:lnTo>
                  <a:lnTo>
                    <a:pt x="289" y="202"/>
                  </a:lnTo>
                  <a:lnTo>
                    <a:pt x="292" y="201"/>
                  </a:lnTo>
                  <a:lnTo>
                    <a:pt x="292" y="200"/>
                  </a:lnTo>
                  <a:lnTo>
                    <a:pt x="294" y="199"/>
                  </a:lnTo>
                  <a:lnTo>
                    <a:pt x="294" y="196"/>
                  </a:lnTo>
                  <a:lnTo>
                    <a:pt x="295" y="196"/>
                  </a:lnTo>
                  <a:lnTo>
                    <a:pt x="295" y="194"/>
                  </a:lnTo>
                  <a:lnTo>
                    <a:pt x="296" y="190"/>
                  </a:lnTo>
                  <a:lnTo>
                    <a:pt x="296" y="188"/>
                  </a:lnTo>
                  <a:lnTo>
                    <a:pt x="295" y="187"/>
                  </a:lnTo>
                  <a:lnTo>
                    <a:pt x="295" y="186"/>
                  </a:lnTo>
                  <a:lnTo>
                    <a:pt x="296" y="185"/>
                  </a:lnTo>
                  <a:lnTo>
                    <a:pt x="296" y="181"/>
                  </a:lnTo>
                  <a:lnTo>
                    <a:pt x="297" y="178"/>
                  </a:lnTo>
                  <a:lnTo>
                    <a:pt x="296" y="176"/>
                  </a:lnTo>
                  <a:lnTo>
                    <a:pt x="296" y="172"/>
                  </a:lnTo>
                  <a:lnTo>
                    <a:pt x="295" y="170"/>
                  </a:lnTo>
                  <a:lnTo>
                    <a:pt x="295" y="169"/>
                  </a:lnTo>
                  <a:lnTo>
                    <a:pt x="296" y="168"/>
                  </a:lnTo>
                  <a:lnTo>
                    <a:pt x="298" y="163"/>
                  </a:lnTo>
                  <a:lnTo>
                    <a:pt x="300" y="160"/>
                  </a:lnTo>
                  <a:lnTo>
                    <a:pt x="304" y="155"/>
                  </a:lnTo>
                  <a:lnTo>
                    <a:pt x="306" y="153"/>
                  </a:lnTo>
                  <a:lnTo>
                    <a:pt x="307" y="153"/>
                  </a:lnTo>
                  <a:lnTo>
                    <a:pt x="292" y="134"/>
                  </a:lnTo>
                  <a:lnTo>
                    <a:pt x="292" y="131"/>
                  </a:lnTo>
                  <a:lnTo>
                    <a:pt x="290" y="130"/>
                  </a:lnTo>
                  <a:lnTo>
                    <a:pt x="289" y="128"/>
                  </a:lnTo>
                  <a:lnTo>
                    <a:pt x="288" y="128"/>
                  </a:lnTo>
                  <a:lnTo>
                    <a:pt x="288" y="122"/>
                  </a:lnTo>
                  <a:lnTo>
                    <a:pt x="287" y="121"/>
                  </a:lnTo>
                  <a:lnTo>
                    <a:pt x="287" y="120"/>
                  </a:lnTo>
                  <a:lnTo>
                    <a:pt x="285" y="117"/>
                  </a:lnTo>
                  <a:lnTo>
                    <a:pt x="284" y="116"/>
                  </a:lnTo>
                  <a:lnTo>
                    <a:pt x="282" y="112"/>
                  </a:lnTo>
                  <a:lnTo>
                    <a:pt x="281" y="111"/>
                  </a:lnTo>
                  <a:lnTo>
                    <a:pt x="277" y="108"/>
                  </a:lnTo>
                  <a:lnTo>
                    <a:pt x="277" y="106"/>
                  </a:lnTo>
                  <a:lnTo>
                    <a:pt x="277" y="103"/>
                  </a:lnTo>
                  <a:lnTo>
                    <a:pt x="276" y="102"/>
                  </a:lnTo>
                  <a:lnTo>
                    <a:pt x="276" y="100"/>
                  </a:lnTo>
                  <a:lnTo>
                    <a:pt x="276" y="98"/>
                  </a:lnTo>
                  <a:lnTo>
                    <a:pt x="276" y="97"/>
                  </a:lnTo>
                  <a:lnTo>
                    <a:pt x="274" y="95"/>
                  </a:lnTo>
                  <a:lnTo>
                    <a:pt x="273" y="93"/>
                  </a:lnTo>
                  <a:lnTo>
                    <a:pt x="272" y="93"/>
                  </a:lnTo>
                  <a:lnTo>
                    <a:pt x="272" y="92"/>
                  </a:lnTo>
                  <a:lnTo>
                    <a:pt x="271" y="92"/>
                  </a:lnTo>
                  <a:lnTo>
                    <a:pt x="269" y="91"/>
                  </a:lnTo>
                  <a:lnTo>
                    <a:pt x="269" y="90"/>
                  </a:lnTo>
                  <a:lnTo>
                    <a:pt x="268" y="89"/>
                  </a:lnTo>
                  <a:lnTo>
                    <a:pt x="265" y="84"/>
                  </a:lnTo>
                  <a:lnTo>
                    <a:pt x="265" y="81"/>
                  </a:lnTo>
                  <a:lnTo>
                    <a:pt x="263" y="81"/>
                  </a:lnTo>
                  <a:lnTo>
                    <a:pt x="263" y="80"/>
                  </a:lnTo>
                  <a:lnTo>
                    <a:pt x="262" y="79"/>
                  </a:lnTo>
                  <a:lnTo>
                    <a:pt x="262" y="73"/>
                  </a:lnTo>
                  <a:lnTo>
                    <a:pt x="261" y="73"/>
                  </a:lnTo>
                  <a:lnTo>
                    <a:pt x="255" y="75"/>
                  </a:lnTo>
                  <a:lnTo>
                    <a:pt x="253" y="76"/>
                  </a:lnTo>
                  <a:lnTo>
                    <a:pt x="251" y="77"/>
                  </a:lnTo>
                  <a:lnTo>
                    <a:pt x="247" y="79"/>
                  </a:lnTo>
                  <a:lnTo>
                    <a:pt x="246" y="80"/>
                  </a:lnTo>
                  <a:lnTo>
                    <a:pt x="246" y="81"/>
                  </a:lnTo>
                  <a:lnTo>
                    <a:pt x="245" y="86"/>
                  </a:lnTo>
                  <a:lnTo>
                    <a:pt x="245" y="87"/>
                  </a:lnTo>
                  <a:lnTo>
                    <a:pt x="242" y="88"/>
                  </a:lnTo>
                  <a:lnTo>
                    <a:pt x="240" y="89"/>
                  </a:lnTo>
                  <a:lnTo>
                    <a:pt x="240" y="91"/>
                  </a:lnTo>
                  <a:lnTo>
                    <a:pt x="238" y="91"/>
                  </a:lnTo>
                  <a:lnTo>
                    <a:pt x="238" y="93"/>
                  </a:lnTo>
                  <a:lnTo>
                    <a:pt x="238" y="99"/>
                  </a:lnTo>
                  <a:lnTo>
                    <a:pt x="234" y="102"/>
                  </a:lnTo>
                  <a:lnTo>
                    <a:pt x="227" y="106"/>
                  </a:lnTo>
                  <a:lnTo>
                    <a:pt x="222" y="106"/>
                  </a:lnTo>
                  <a:lnTo>
                    <a:pt x="218" y="108"/>
                  </a:lnTo>
                  <a:lnTo>
                    <a:pt x="216" y="103"/>
                  </a:lnTo>
                  <a:lnTo>
                    <a:pt x="208" y="103"/>
                  </a:lnTo>
                  <a:lnTo>
                    <a:pt x="208" y="106"/>
                  </a:lnTo>
                  <a:lnTo>
                    <a:pt x="207" y="106"/>
                  </a:lnTo>
                  <a:lnTo>
                    <a:pt x="205" y="108"/>
                  </a:lnTo>
                  <a:lnTo>
                    <a:pt x="205" y="106"/>
                  </a:lnTo>
                  <a:lnTo>
                    <a:pt x="195" y="100"/>
                  </a:lnTo>
                  <a:lnTo>
                    <a:pt x="192" y="100"/>
                  </a:lnTo>
                  <a:lnTo>
                    <a:pt x="191" y="100"/>
                  </a:lnTo>
                  <a:lnTo>
                    <a:pt x="186" y="94"/>
                  </a:lnTo>
                  <a:lnTo>
                    <a:pt x="186" y="89"/>
                  </a:lnTo>
                  <a:lnTo>
                    <a:pt x="183" y="89"/>
                  </a:lnTo>
                  <a:lnTo>
                    <a:pt x="180" y="90"/>
                  </a:lnTo>
                  <a:lnTo>
                    <a:pt x="178" y="90"/>
                  </a:lnTo>
                  <a:lnTo>
                    <a:pt x="176" y="89"/>
                  </a:lnTo>
                  <a:lnTo>
                    <a:pt x="176" y="88"/>
                  </a:lnTo>
                  <a:lnTo>
                    <a:pt x="172" y="88"/>
                  </a:lnTo>
                  <a:lnTo>
                    <a:pt x="171" y="87"/>
                  </a:lnTo>
                  <a:lnTo>
                    <a:pt x="167" y="87"/>
                  </a:lnTo>
                  <a:lnTo>
                    <a:pt x="166" y="86"/>
                  </a:lnTo>
                  <a:lnTo>
                    <a:pt x="166" y="80"/>
                  </a:lnTo>
                  <a:lnTo>
                    <a:pt x="166" y="79"/>
                  </a:lnTo>
                  <a:lnTo>
                    <a:pt x="167" y="79"/>
                  </a:lnTo>
                  <a:lnTo>
                    <a:pt x="166" y="77"/>
                  </a:lnTo>
                  <a:lnTo>
                    <a:pt x="163" y="75"/>
                  </a:lnTo>
                  <a:lnTo>
                    <a:pt x="162" y="73"/>
                  </a:lnTo>
                  <a:lnTo>
                    <a:pt x="161" y="73"/>
                  </a:lnTo>
                  <a:lnTo>
                    <a:pt x="160" y="72"/>
                  </a:lnTo>
                  <a:lnTo>
                    <a:pt x="160" y="70"/>
                  </a:lnTo>
                  <a:lnTo>
                    <a:pt x="159" y="68"/>
                  </a:lnTo>
                  <a:lnTo>
                    <a:pt x="158" y="64"/>
                  </a:lnTo>
                  <a:lnTo>
                    <a:pt x="160" y="63"/>
                  </a:lnTo>
                  <a:lnTo>
                    <a:pt x="161" y="62"/>
                  </a:lnTo>
                  <a:lnTo>
                    <a:pt x="161" y="61"/>
                  </a:lnTo>
                  <a:lnTo>
                    <a:pt x="162" y="61"/>
                  </a:lnTo>
                  <a:lnTo>
                    <a:pt x="163" y="60"/>
                  </a:lnTo>
                  <a:lnTo>
                    <a:pt x="163" y="52"/>
                  </a:lnTo>
                  <a:lnTo>
                    <a:pt x="157" y="43"/>
                  </a:lnTo>
                  <a:lnTo>
                    <a:pt x="155" y="39"/>
                  </a:lnTo>
                  <a:lnTo>
                    <a:pt x="157" y="37"/>
                  </a:lnTo>
                  <a:lnTo>
                    <a:pt x="158" y="37"/>
                  </a:lnTo>
                  <a:lnTo>
                    <a:pt x="158" y="35"/>
                  </a:lnTo>
                  <a:lnTo>
                    <a:pt x="155" y="34"/>
                  </a:lnTo>
                  <a:lnTo>
                    <a:pt x="151" y="34"/>
                  </a:lnTo>
                  <a:lnTo>
                    <a:pt x="150" y="33"/>
                  </a:lnTo>
                  <a:lnTo>
                    <a:pt x="150" y="29"/>
                  </a:lnTo>
                  <a:lnTo>
                    <a:pt x="147" y="28"/>
                  </a:lnTo>
                  <a:lnTo>
                    <a:pt x="146" y="27"/>
                  </a:lnTo>
                  <a:lnTo>
                    <a:pt x="144" y="24"/>
                  </a:lnTo>
                  <a:lnTo>
                    <a:pt x="144" y="21"/>
                  </a:lnTo>
                  <a:lnTo>
                    <a:pt x="147" y="18"/>
                  </a:lnTo>
                  <a:lnTo>
                    <a:pt x="147" y="17"/>
                  </a:lnTo>
                  <a:lnTo>
                    <a:pt x="148" y="12"/>
                  </a:lnTo>
                  <a:lnTo>
                    <a:pt x="146" y="9"/>
                  </a:lnTo>
                  <a:lnTo>
                    <a:pt x="146" y="8"/>
                  </a:lnTo>
                  <a:lnTo>
                    <a:pt x="144" y="8"/>
                  </a:lnTo>
                  <a:lnTo>
                    <a:pt x="135" y="7"/>
                  </a:lnTo>
                  <a:lnTo>
                    <a:pt x="130" y="0"/>
                  </a:lnTo>
                  <a:lnTo>
                    <a:pt x="128" y="1"/>
                  </a:lnTo>
                  <a:lnTo>
                    <a:pt x="126" y="2"/>
                  </a:lnTo>
                  <a:lnTo>
                    <a:pt x="123" y="2"/>
                  </a:lnTo>
                  <a:lnTo>
                    <a:pt x="121" y="5"/>
                  </a:lnTo>
                  <a:lnTo>
                    <a:pt x="119" y="6"/>
                  </a:lnTo>
                  <a:lnTo>
                    <a:pt x="117" y="8"/>
                  </a:lnTo>
                  <a:lnTo>
                    <a:pt x="110" y="8"/>
                  </a:lnTo>
                  <a:lnTo>
                    <a:pt x="109" y="7"/>
                  </a:lnTo>
                  <a:lnTo>
                    <a:pt x="103" y="7"/>
                  </a:lnTo>
                  <a:lnTo>
                    <a:pt x="100" y="8"/>
                  </a:lnTo>
                  <a:lnTo>
                    <a:pt x="95" y="9"/>
                  </a:lnTo>
                  <a:lnTo>
                    <a:pt x="95" y="10"/>
                  </a:lnTo>
                  <a:lnTo>
                    <a:pt x="92" y="10"/>
                  </a:lnTo>
                  <a:lnTo>
                    <a:pt x="90" y="9"/>
                  </a:lnTo>
                  <a:lnTo>
                    <a:pt x="89" y="8"/>
                  </a:lnTo>
                  <a:lnTo>
                    <a:pt x="84" y="5"/>
                  </a:lnTo>
                  <a:lnTo>
                    <a:pt x="79" y="2"/>
                  </a:lnTo>
                  <a:lnTo>
                    <a:pt x="77" y="1"/>
                  </a:lnTo>
                  <a:lnTo>
                    <a:pt x="76" y="1"/>
                  </a:lnTo>
                  <a:lnTo>
                    <a:pt x="75" y="2"/>
                  </a:lnTo>
                  <a:lnTo>
                    <a:pt x="73" y="2"/>
                  </a:lnTo>
                  <a:lnTo>
                    <a:pt x="69" y="4"/>
                  </a:lnTo>
                  <a:lnTo>
                    <a:pt x="68" y="6"/>
                  </a:lnTo>
                  <a:lnTo>
                    <a:pt x="65" y="6"/>
                  </a:lnTo>
                  <a:lnTo>
                    <a:pt x="59" y="7"/>
                  </a:lnTo>
                  <a:lnTo>
                    <a:pt x="58" y="8"/>
                  </a:lnTo>
                  <a:lnTo>
                    <a:pt x="54" y="8"/>
                  </a:lnTo>
                  <a:lnTo>
                    <a:pt x="53" y="7"/>
                  </a:lnTo>
                  <a:lnTo>
                    <a:pt x="53" y="6"/>
                  </a:lnTo>
                  <a:lnTo>
                    <a:pt x="48" y="5"/>
                  </a:lnTo>
                  <a:lnTo>
                    <a:pt x="41" y="5"/>
                  </a:lnTo>
                  <a:lnTo>
                    <a:pt x="41" y="4"/>
                  </a:lnTo>
                  <a:lnTo>
                    <a:pt x="38" y="5"/>
                  </a:lnTo>
                  <a:lnTo>
                    <a:pt x="29" y="5"/>
                  </a:lnTo>
                  <a:lnTo>
                    <a:pt x="23" y="8"/>
                  </a:lnTo>
                  <a:lnTo>
                    <a:pt x="20" y="8"/>
                  </a:lnTo>
                  <a:lnTo>
                    <a:pt x="13" y="10"/>
                  </a:lnTo>
                  <a:lnTo>
                    <a:pt x="10" y="9"/>
                  </a:lnTo>
                  <a:lnTo>
                    <a:pt x="4" y="10"/>
                  </a:lnTo>
                  <a:lnTo>
                    <a:pt x="0" y="13"/>
                  </a:lnTo>
                </a:path>
              </a:pathLst>
            </a:custGeom>
            <a:noFill/>
            <a:ln w="7938">
              <a:solidFill>
                <a:srgbClr val="7979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70" name="Freeform 6669">
              <a:extLst>
                <a:ext uri="{FF2B5EF4-FFF2-40B4-BE49-F238E27FC236}">
                  <a16:creationId xmlns:a16="http://schemas.microsoft.com/office/drawing/2014/main" id="{89763F85-BC6A-BD42-35C0-B504E22A4F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3106"/>
              <a:ext cx="44" cy="65"/>
            </a:xfrm>
            <a:custGeom>
              <a:avLst/>
              <a:gdLst>
                <a:gd name="T0" fmla="*/ 1 w 174"/>
                <a:gd name="T1" fmla="*/ 3 h 257"/>
                <a:gd name="T2" fmla="*/ 2 w 174"/>
                <a:gd name="T3" fmla="*/ 10 h 257"/>
                <a:gd name="T4" fmla="*/ 4 w 174"/>
                <a:gd name="T5" fmla="*/ 14 h 257"/>
                <a:gd name="T6" fmla="*/ 4 w 174"/>
                <a:gd name="T7" fmla="*/ 19 h 257"/>
                <a:gd name="T8" fmla="*/ 8 w 174"/>
                <a:gd name="T9" fmla="*/ 31 h 257"/>
                <a:gd name="T10" fmla="*/ 13 w 174"/>
                <a:gd name="T11" fmla="*/ 38 h 257"/>
                <a:gd name="T12" fmla="*/ 18 w 174"/>
                <a:gd name="T13" fmla="*/ 46 h 257"/>
                <a:gd name="T14" fmla="*/ 19 w 174"/>
                <a:gd name="T15" fmla="*/ 50 h 257"/>
                <a:gd name="T16" fmla="*/ 24 w 174"/>
                <a:gd name="T17" fmla="*/ 51 h 257"/>
                <a:gd name="T18" fmla="*/ 28 w 174"/>
                <a:gd name="T19" fmla="*/ 54 h 257"/>
                <a:gd name="T20" fmla="*/ 27 w 174"/>
                <a:gd name="T21" fmla="*/ 56 h 257"/>
                <a:gd name="T22" fmla="*/ 28 w 174"/>
                <a:gd name="T23" fmla="*/ 65 h 257"/>
                <a:gd name="T24" fmla="*/ 29 w 174"/>
                <a:gd name="T25" fmla="*/ 71 h 257"/>
                <a:gd name="T26" fmla="*/ 30 w 174"/>
                <a:gd name="T27" fmla="*/ 76 h 257"/>
                <a:gd name="T28" fmla="*/ 33 w 174"/>
                <a:gd name="T29" fmla="*/ 81 h 257"/>
                <a:gd name="T30" fmla="*/ 31 w 174"/>
                <a:gd name="T31" fmla="*/ 88 h 257"/>
                <a:gd name="T32" fmla="*/ 33 w 174"/>
                <a:gd name="T33" fmla="*/ 93 h 257"/>
                <a:gd name="T34" fmla="*/ 38 w 174"/>
                <a:gd name="T35" fmla="*/ 97 h 257"/>
                <a:gd name="T36" fmla="*/ 43 w 174"/>
                <a:gd name="T37" fmla="*/ 102 h 257"/>
                <a:gd name="T38" fmla="*/ 45 w 174"/>
                <a:gd name="T39" fmla="*/ 105 h 257"/>
                <a:gd name="T40" fmla="*/ 48 w 174"/>
                <a:gd name="T41" fmla="*/ 107 h 257"/>
                <a:gd name="T42" fmla="*/ 49 w 174"/>
                <a:gd name="T43" fmla="*/ 110 h 257"/>
                <a:gd name="T44" fmla="*/ 50 w 174"/>
                <a:gd name="T45" fmla="*/ 115 h 257"/>
                <a:gd name="T46" fmla="*/ 53 w 174"/>
                <a:gd name="T47" fmla="*/ 113 h 257"/>
                <a:gd name="T48" fmla="*/ 56 w 174"/>
                <a:gd name="T49" fmla="*/ 117 h 257"/>
                <a:gd name="T50" fmla="*/ 58 w 174"/>
                <a:gd name="T51" fmla="*/ 121 h 257"/>
                <a:gd name="T52" fmla="*/ 61 w 174"/>
                <a:gd name="T53" fmla="*/ 124 h 257"/>
                <a:gd name="T54" fmla="*/ 63 w 174"/>
                <a:gd name="T55" fmla="*/ 127 h 257"/>
                <a:gd name="T56" fmla="*/ 63 w 174"/>
                <a:gd name="T57" fmla="*/ 134 h 257"/>
                <a:gd name="T58" fmla="*/ 63 w 174"/>
                <a:gd name="T59" fmla="*/ 140 h 257"/>
                <a:gd name="T60" fmla="*/ 60 w 174"/>
                <a:gd name="T61" fmla="*/ 145 h 257"/>
                <a:gd name="T62" fmla="*/ 61 w 174"/>
                <a:gd name="T63" fmla="*/ 152 h 257"/>
                <a:gd name="T64" fmla="*/ 60 w 174"/>
                <a:gd name="T65" fmla="*/ 155 h 257"/>
                <a:gd name="T66" fmla="*/ 58 w 174"/>
                <a:gd name="T67" fmla="*/ 160 h 257"/>
                <a:gd name="T68" fmla="*/ 56 w 174"/>
                <a:gd name="T69" fmla="*/ 163 h 257"/>
                <a:gd name="T70" fmla="*/ 58 w 174"/>
                <a:gd name="T71" fmla="*/ 166 h 257"/>
                <a:gd name="T72" fmla="*/ 59 w 174"/>
                <a:gd name="T73" fmla="*/ 171 h 257"/>
                <a:gd name="T74" fmla="*/ 58 w 174"/>
                <a:gd name="T75" fmla="*/ 176 h 257"/>
                <a:gd name="T76" fmla="*/ 57 w 174"/>
                <a:gd name="T77" fmla="*/ 182 h 257"/>
                <a:gd name="T78" fmla="*/ 56 w 174"/>
                <a:gd name="T79" fmla="*/ 186 h 257"/>
                <a:gd name="T80" fmla="*/ 90 w 174"/>
                <a:gd name="T81" fmla="*/ 188 h 257"/>
                <a:gd name="T82" fmla="*/ 102 w 174"/>
                <a:gd name="T83" fmla="*/ 197 h 257"/>
                <a:gd name="T84" fmla="*/ 107 w 174"/>
                <a:gd name="T85" fmla="*/ 199 h 257"/>
                <a:gd name="T86" fmla="*/ 123 w 174"/>
                <a:gd name="T87" fmla="*/ 200 h 257"/>
                <a:gd name="T88" fmla="*/ 131 w 174"/>
                <a:gd name="T89" fmla="*/ 205 h 257"/>
                <a:gd name="T90" fmla="*/ 137 w 174"/>
                <a:gd name="T91" fmla="*/ 211 h 257"/>
                <a:gd name="T92" fmla="*/ 143 w 174"/>
                <a:gd name="T93" fmla="*/ 217 h 257"/>
                <a:gd name="T94" fmla="*/ 152 w 174"/>
                <a:gd name="T95" fmla="*/ 223 h 257"/>
                <a:gd name="T96" fmla="*/ 156 w 174"/>
                <a:gd name="T97" fmla="*/ 228 h 257"/>
                <a:gd name="T98" fmla="*/ 163 w 174"/>
                <a:gd name="T99" fmla="*/ 239 h 257"/>
                <a:gd name="T100" fmla="*/ 165 w 174"/>
                <a:gd name="T101" fmla="*/ 243 h 257"/>
                <a:gd name="T102" fmla="*/ 166 w 174"/>
                <a:gd name="T103" fmla="*/ 246 h 257"/>
                <a:gd name="T104" fmla="*/ 174 w 174"/>
                <a:gd name="T105" fmla="*/ 257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74" h="257">
                  <a:moveTo>
                    <a:pt x="0" y="0"/>
                  </a:moveTo>
                  <a:lnTo>
                    <a:pt x="1" y="3"/>
                  </a:lnTo>
                  <a:lnTo>
                    <a:pt x="2" y="6"/>
                  </a:lnTo>
                  <a:lnTo>
                    <a:pt x="2" y="10"/>
                  </a:lnTo>
                  <a:lnTo>
                    <a:pt x="4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4" y="19"/>
                  </a:lnTo>
                  <a:lnTo>
                    <a:pt x="8" y="25"/>
                  </a:lnTo>
                  <a:lnTo>
                    <a:pt x="8" y="31"/>
                  </a:lnTo>
                  <a:lnTo>
                    <a:pt x="10" y="31"/>
                  </a:lnTo>
                  <a:lnTo>
                    <a:pt x="13" y="38"/>
                  </a:lnTo>
                  <a:lnTo>
                    <a:pt x="17" y="45"/>
                  </a:lnTo>
                  <a:lnTo>
                    <a:pt x="18" y="46"/>
                  </a:lnTo>
                  <a:lnTo>
                    <a:pt x="18" y="47"/>
                  </a:lnTo>
                  <a:lnTo>
                    <a:pt x="19" y="50"/>
                  </a:lnTo>
                  <a:lnTo>
                    <a:pt x="21" y="51"/>
                  </a:lnTo>
                  <a:lnTo>
                    <a:pt x="24" y="51"/>
                  </a:lnTo>
                  <a:lnTo>
                    <a:pt x="25" y="53"/>
                  </a:lnTo>
                  <a:lnTo>
                    <a:pt x="28" y="54"/>
                  </a:lnTo>
                  <a:lnTo>
                    <a:pt x="28" y="55"/>
                  </a:lnTo>
                  <a:lnTo>
                    <a:pt x="27" y="56"/>
                  </a:lnTo>
                  <a:lnTo>
                    <a:pt x="27" y="64"/>
                  </a:lnTo>
                  <a:lnTo>
                    <a:pt x="28" y="65"/>
                  </a:lnTo>
                  <a:lnTo>
                    <a:pt x="28" y="68"/>
                  </a:lnTo>
                  <a:lnTo>
                    <a:pt x="29" y="71"/>
                  </a:lnTo>
                  <a:lnTo>
                    <a:pt x="30" y="73"/>
                  </a:lnTo>
                  <a:lnTo>
                    <a:pt x="30" y="76"/>
                  </a:lnTo>
                  <a:lnTo>
                    <a:pt x="33" y="79"/>
                  </a:lnTo>
                  <a:lnTo>
                    <a:pt x="33" y="81"/>
                  </a:lnTo>
                  <a:lnTo>
                    <a:pt x="31" y="83"/>
                  </a:lnTo>
                  <a:lnTo>
                    <a:pt x="31" y="88"/>
                  </a:lnTo>
                  <a:lnTo>
                    <a:pt x="32" y="90"/>
                  </a:lnTo>
                  <a:lnTo>
                    <a:pt x="33" y="93"/>
                  </a:lnTo>
                  <a:lnTo>
                    <a:pt x="36" y="96"/>
                  </a:lnTo>
                  <a:lnTo>
                    <a:pt x="38" y="97"/>
                  </a:lnTo>
                  <a:lnTo>
                    <a:pt x="41" y="99"/>
                  </a:lnTo>
                  <a:lnTo>
                    <a:pt x="43" y="102"/>
                  </a:lnTo>
                  <a:lnTo>
                    <a:pt x="45" y="104"/>
                  </a:lnTo>
                  <a:lnTo>
                    <a:pt x="45" y="105"/>
                  </a:lnTo>
                  <a:lnTo>
                    <a:pt x="47" y="105"/>
                  </a:lnTo>
                  <a:lnTo>
                    <a:pt x="48" y="107"/>
                  </a:lnTo>
                  <a:lnTo>
                    <a:pt x="48" y="108"/>
                  </a:lnTo>
                  <a:lnTo>
                    <a:pt x="49" y="110"/>
                  </a:lnTo>
                  <a:lnTo>
                    <a:pt x="49" y="113"/>
                  </a:lnTo>
                  <a:lnTo>
                    <a:pt x="50" y="115"/>
                  </a:lnTo>
                  <a:lnTo>
                    <a:pt x="52" y="113"/>
                  </a:lnTo>
                  <a:lnTo>
                    <a:pt x="53" y="113"/>
                  </a:lnTo>
                  <a:lnTo>
                    <a:pt x="56" y="113"/>
                  </a:lnTo>
                  <a:lnTo>
                    <a:pt x="56" y="117"/>
                  </a:lnTo>
                  <a:lnTo>
                    <a:pt x="58" y="118"/>
                  </a:lnTo>
                  <a:lnTo>
                    <a:pt x="58" y="121"/>
                  </a:lnTo>
                  <a:lnTo>
                    <a:pt x="60" y="123"/>
                  </a:lnTo>
                  <a:lnTo>
                    <a:pt x="61" y="124"/>
                  </a:lnTo>
                  <a:lnTo>
                    <a:pt x="61" y="127"/>
                  </a:lnTo>
                  <a:lnTo>
                    <a:pt x="63" y="127"/>
                  </a:lnTo>
                  <a:lnTo>
                    <a:pt x="63" y="129"/>
                  </a:lnTo>
                  <a:lnTo>
                    <a:pt x="63" y="134"/>
                  </a:lnTo>
                  <a:lnTo>
                    <a:pt x="63" y="136"/>
                  </a:lnTo>
                  <a:lnTo>
                    <a:pt x="63" y="140"/>
                  </a:lnTo>
                  <a:lnTo>
                    <a:pt x="60" y="140"/>
                  </a:lnTo>
                  <a:lnTo>
                    <a:pt x="60" y="145"/>
                  </a:lnTo>
                  <a:lnTo>
                    <a:pt x="61" y="148"/>
                  </a:lnTo>
                  <a:lnTo>
                    <a:pt x="61" y="152"/>
                  </a:lnTo>
                  <a:lnTo>
                    <a:pt x="60" y="152"/>
                  </a:lnTo>
                  <a:lnTo>
                    <a:pt x="60" y="155"/>
                  </a:lnTo>
                  <a:lnTo>
                    <a:pt x="58" y="159"/>
                  </a:lnTo>
                  <a:lnTo>
                    <a:pt x="58" y="160"/>
                  </a:lnTo>
                  <a:lnTo>
                    <a:pt x="57" y="162"/>
                  </a:lnTo>
                  <a:lnTo>
                    <a:pt x="56" y="163"/>
                  </a:lnTo>
                  <a:lnTo>
                    <a:pt x="56" y="166"/>
                  </a:lnTo>
                  <a:lnTo>
                    <a:pt x="58" y="166"/>
                  </a:lnTo>
                  <a:lnTo>
                    <a:pt x="59" y="168"/>
                  </a:lnTo>
                  <a:lnTo>
                    <a:pt x="59" y="171"/>
                  </a:lnTo>
                  <a:lnTo>
                    <a:pt x="58" y="173"/>
                  </a:lnTo>
                  <a:lnTo>
                    <a:pt x="58" y="176"/>
                  </a:lnTo>
                  <a:lnTo>
                    <a:pt x="57" y="179"/>
                  </a:lnTo>
                  <a:lnTo>
                    <a:pt x="57" y="182"/>
                  </a:lnTo>
                  <a:lnTo>
                    <a:pt x="56" y="182"/>
                  </a:lnTo>
                  <a:lnTo>
                    <a:pt x="56" y="186"/>
                  </a:lnTo>
                  <a:lnTo>
                    <a:pt x="90" y="186"/>
                  </a:lnTo>
                  <a:lnTo>
                    <a:pt x="90" y="188"/>
                  </a:lnTo>
                  <a:lnTo>
                    <a:pt x="92" y="189"/>
                  </a:lnTo>
                  <a:lnTo>
                    <a:pt x="102" y="197"/>
                  </a:lnTo>
                  <a:lnTo>
                    <a:pt x="104" y="198"/>
                  </a:lnTo>
                  <a:lnTo>
                    <a:pt x="107" y="199"/>
                  </a:lnTo>
                  <a:lnTo>
                    <a:pt x="119" y="200"/>
                  </a:lnTo>
                  <a:lnTo>
                    <a:pt x="123" y="200"/>
                  </a:lnTo>
                  <a:lnTo>
                    <a:pt x="125" y="202"/>
                  </a:lnTo>
                  <a:lnTo>
                    <a:pt x="131" y="205"/>
                  </a:lnTo>
                  <a:lnTo>
                    <a:pt x="134" y="211"/>
                  </a:lnTo>
                  <a:lnTo>
                    <a:pt x="137" y="211"/>
                  </a:lnTo>
                  <a:lnTo>
                    <a:pt x="142" y="216"/>
                  </a:lnTo>
                  <a:lnTo>
                    <a:pt x="143" y="217"/>
                  </a:lnTo>
                  <a:lnTo>
                    <a:pt x="148" y="221"/>
                  </a:lnTo>
                  <a:lnTo>
                    <a:pt x="152" y="223"/>
                  </a:lnTo>
                  <a:lnTo>
                    <a:pt x="155" y="226"/>
                  </a:lnTo>
                  <a:lnTo>
                    <a:pt x="156" y="228"/>
                  </a:lnTo>
                  <a:lnTo>
                    <a:pt x="162" y="238"/>
                  </a:lnTo>
                  <a:lnTo>
                    <a:pt x="163" y="239"/>
                  </a:lnTo>
                  <a:lnTo>
                    <a:pt x="163" y="241"/>
                  </a:lnTo>
                  <a:lnTo>
                    <a:pt x="165" y="243"/>
                  </a:lnTo>
                  <a:lnTo>
                    <a:pt x="166" y="244"/>
                  </a:lnTo>
                  <a:lnTo>
                    <a:pt x="166" y="246"/>
                  </a:lnTo>
                  <a:lnTo>
                    <a:pt x="168" y="250"/>
                  </a:lnTo>
                  <a:lnTo>
                    <a:pt x="174" y="257"/>
                  </a:lnTo>
                </a:path>
              </a:pathLst>
            </a:custGeom>
            <a:noFill/>
            <a:ln w="7938">
              <a:solidFill>
                <a:srgbClr val="7979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71" name="Freeform 6670">
              <a:extLst>
                <a:ext uri="{FF2B5EF4-FFF2-40B4-BE49-F238E27FC236}">
                  <a16:creationId xmlns:a16="http://schemas.microsoft.com/office/drawing/2014/main" id="{DA9EB2B1-534D-9E4F-FA02-2D8B4C6C1A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0" y="3106"/>
              <a:ext cx="80" cy="187"/>
            </a:xfrm>
            <a:custGeom>
              <a:avLst/>
              <a:gdLst>
                <a:gd name="T0" fmla="*/ 183 w 320"/>
                <a:gd name="T1" fmla="*/ 735 h 747"/>
                <a:gd name="T2" fmla="*/ 167 w 320"/>
                <a:gd name="T3" fmla="*/ 730 h 747"/>
                <a:gd name="T4" fmla="*/ 152 w 320"/>
                <a:gd name="T5" fmla="*/ 715 h 747"/>
                <a:gd name="T6" fmla="*/ 146 w 320"/>
                <a:gd name="T7" fmla="*/ 698 h 747"/>
                <a:gd name="T8" fmla="*/ 141 w 320"/>
                <a:gd name="T9" fmla="*/ 678 h 747"/>
                <a:gd name="T10" fmla="*/ 130 w 320"/>
                <a:gd name="T11" fmla="*/ 666 h 747"/>
                <a:gd name="T12" fmla="*/ 137 w 320"/>
                <a:gd name="T13" fmla="*/ 647 h 747"/>
                <a:gd name="T14" fmla="*/ 142 w 320"/>
                <a:gd name="T15" fmla="*/ 612 h 747"/>
                <a:gd name="T16" fmla="*/ 138 w 320"/>
                <a:gd name="T17" fmla="*/ 585 h 747"/>
                <a:gd name="T18" fmla="*/ 138 w 320"/>
                <a:gd name="T19" fmla="*/ 568 h 747"/>
                <a:gd name="T20" fmla="*/ 131 w 320"/>
                <a:gd name="T21" fmla="*/ 555 h 747"/>
                <a:gd name="T22" fmla="*/ 112 w 320"/>
                <a:gd name="T23" fmla="*/ 543 h 747"/>
                <a:gd name="T24" fmla="*/ 110 w 320"/>
                <a:gd name="T25" fmla="*/ 530 h 747"/>
                <a:gd name="T26" fmla="*/ 110 w 320"/>
                <a:gd name="T27" fmla="*/ 513 h 747"/>
                <a:gd name="T28" fmla="*/ 102 w 320"/>
                <a:gd name="T29" fmla="*/ 500 h 747"/>
                <a:gd name="T30" fmla="*/ 89 w 320"/>
                <a:gd name="T31" fmla="*/ 489 h 747"/>
                <a:gd name="T32" fmla="*/ 81 w 320"/>
                <a:gd name="T33" fmla="*/ 475 h 747"/>
                <a:gd name="T34" fmla="*/ 75 w 320"/>
                <a:gd name="T35" fmla="*/ 459 h 747"/>
                <a:gd name="T36" fmla="*/ 61 w 320"/>
                <a:gd name="T37" fmla="*/ 448 h 747"/>
                <a:gd name="T38" fmla="*/ 48 w 320"/>
                <a:gd name="T39" fmla="*/ 436 h 747"/>
                <a:gd name="T40" fmla="*/ 34 w 320"/>
                <a:gd name="T41" fmla="*/ 424 h 747"/>
                <a:gd name="T42" fmla="*/ 22 w 320"/>
                <a:gd name="T43" fmla="*/ 408 h 747"/>
                <a:gd name="T44" fmla="*/ 12 w 320"/>
                <a:gd name="T45" fmla="*/ 396 h 747"/>
                <a:gd name="T46" fmla="*/ 9 w 320"/>
                <a:gd name="T47" fmla="*/ 371 h 747"/>
                <a:gd name="T48" fmla="*/ 15 w 320"/>
                <a:gd name="T49" fmla="*/ 338 h 747"/>
                <a:gd name="T50" fmla="*/ 6 w 320"/>
                <a:gd name="T51" fmla="*/ 324 h 747"/>
                <a:gd name="T52" fmla="*/ 0 w 320"/>
                <a:gd name="T53" fmla="*/ 301 h 747"/>
                <a:gd name="T54" fmla="*/ 12 w 320"/>
                <a:gd name="T55" fmla="*/ 294 h 747"/>
                <a:gd name="T56" fmla="*/ 22 w 320"/>
                <a:gd name="T57" fmla="*/ 281 h 747"/>
                <a:gd name="T58" fmla="*/ 34 w 320"/>
                <a:gd name="T59" fmla="*/ 267 h 747"/>
                <a:gd name="T60" fmla="*/ 40 w 320"/>
                <a:gd name="T61" fmla="*/ 262 h 747"/>
                <a:gd name="T62" fmla="*/ 62 w 320"/>
                <a:gd name="T63" fmla="*/ 267 h 747"/>
                <a:gd name="T64" fmla="*/ 77 w 320"/>
                <a:gd name="T65" fmla="*/ 260 h 747"/>
                <a:gd name="T66" fmla="*/ 91 w 320"/>
                <a:gd name="T67" fmla="*/ 253 h 747"/>
                <a:gd name="T68" fmla="*/ 106 w 320"/>
                <a:gd name="T69" fmla="*/ 242 h 747"/>
                <a:gd name="T70" fmla="*/ 117 w 320"/>
                <a:gd name="T71" fmla="*/ 231 h 747"/>
                <a:gd name="T72" fmla="*/ 125 w 320"/>
                <a:gd name="T73" fmla="*/ 214 h 747"/>
                <a:gd name="T74" fmla="*/ 132 w 320"/>
                <a:gd name="T75" fmla="*/ 185 h 747"/>
                <a:gd name="T76" fmla="*/ 129 w 320"/>
                <a:gd name="T77" fmla="*/ 149 h 747"/>
                <a:gd name="T78" fmla="*/ 125 w 320"/>
                <a:gd name="T79" fmla="*/ 128 h 747"/>
                <a:gd name="T80" fmla="*/ 131 w 320"/>
                <a:gd name="T81" fmla="*/ 112 h 747"/>
                <a:gd name="T82" fmla="*/ 143 w 320"/>
                <a:gd name="T83" fmla="*/ 94 h 747"/>
                <a:gd name="T84" fmla="*/ 137 w 320"/>
                <a:gd name="T85" fmla="*/ 83 h 747"/>
                <a:gd name="T86" fmla="*/ 136 w 320"/>
                <a:gd name="T87" fmla="*/ 67 h 747"/>
                <a:gd name="T88" fmla="*/ 147 w 320"/>
                <a:gd name="T89" fmla="*/ 64 h 747"/>
                <a:gd name="T90" fmla="*/ 162 w 320"/>
                <a:gd name="T91" fmla="*/ 66 h 747"/>
                <a:gd name="T92" fmla="*/ 176 w 320"/>
                <a:gd name="T93" fmla="*/ 74 h 747"/>
                <a:gd name="T94" fmla="*/ 193 w 320"/>
                <a:gd name="T95" fmla="*/ 72 h 747"/>
                <a:gd name="T96" fmla="*/ 207 w 320"/>
                <a:gd name="T97" fmla="*/ 69 h 747"/>
                <a:gd name="T98" fmla="*/ 199 w 320"/>
                <a:gd name="T99" fmla="*/ 77 h 747"/>
                <a:gd name="T100" fmla="*/ 212 w 320"/>
                <a:gd name="T101" fmla="*/ 78 h 747"/>
                <a:gd name="T102" fmla="*/ 216 w 320"/>
                <a:gd name="T103" fmla="*/ 73 h 747"/>
                <a:gd name="T104" fmla="*/ 233 w 320"/>
                <a:gd name="T105" fmla="*/ 67 h 747"/>
                <a:gd name="T106" fmla="*/ 251 w 320"/>
                <a:gd name="T107" fmla="*/ 59 h 747"/>
                <a:gd name="T108" fmla="*/ 265 w 320"/>
                <a:gd name="T109" fmla="*/ 48 h 747"/>
                <a:gd name="T110" fmla="*/ 275 w 320"/>
                <a:gd name="T111" fmla="*/ 34 h 747"/>
                <a:gd name="T112" fmla="*/ 294 w 320"/>
                <a:gd name="T113" fmla="*/ 25 h 747"/>
                <a:gd name="T114" fmla="*/ 304 w 320"/>
                <a:gd name="T115" fmla="*/ 11 h 747"/>
                <a:gd name="T116" fmla="*/ 320 w 320"/>
                <a:gd name="T117" fmla="*/ 0 h 7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20" h="747">
                  <a:moveTo>
                    <a:pt x="191" y="747"/>
                  </a:moveTo>
                  <a:lnTo>
                    <a:pt x="191" y="741"/>
                  </a:lnTo>
                  <a:lnTo>
                    <a:pt x="188" y="741"/>
                  </a:lnTo>
                  <a:lnTo>
                    <a:pt x="187" y="739"/>
                  </a:lnTo>
                  <a:lnTo>
                    <a:pt x="184" y="739"/>
                  </a:lnTo>
                  <a:lnTo>
                    <a:pt x="185" y="738"/>
                  </a:lnTo>
                  <a:lnTo>
                    <a:pt x="184" y="737"/>
                  </a:lnTo>
                  <a:lnTo>
                    <a:pt x="184" y="736"/>
                  </a:lnTo>
                  <a:lnTo>
                    <a:pt x="183" y="735"/>
                  </a:lnTo>
                  <a:lnTo>
                    <a:pt x="180" y="735"/>
                  </a:lnTo>
                  <a:lnTo>
                    <a:pt x="180" y="736"/>
                  </a:lnTo>
                  <a:lnTo>
                    <a:pt x="178" y="737"/>
                  </a:lnTo>
                  <a:lnTo>
                    <a:pt x="176" y="736"/>
                  </a:lnTo>
                  <a:lnTo>
                    <a:pt x="174" y="735"/>
                  </a:lnTo>
                  <a:lnTo>
                    <a:pt x="173" y="733"/>
                  </a:lnTo>
                  <a:lnTo>
                    <a:pt x="171" y="733"/>
                  </a:lnTo>
                  <a:lnTo>
                    <a:pt x="169" y="732"/>
                  </a:lnTo>
                  <a:lnTo>
                    <a:pt x="167" y="730"/>
                  </a:lnTo>
                  <a:lnTo>
                    <a:pt x="166" y="729"/>
                  </a:lnTo>
                  <a:lnTo>
                    <a:pt x="164" y="729"/>
                  </a:lnTo>
                  <a:lnTo>
                    <a:pt x="164" y="727"/>
                  </a:lnTo>
                  <a:lnTo>
                    <a:pt x="161" y="726"/>
                  </a:lnTo>
                  <a:lnTo>
                    <a:pt x="161" y="725"/>
                  </a:lnTo>
                  <a:lnTo>
                    <a:pt x="158" y="724"/>
                  </a:lnTo>
                  <a:lnTo>
                    <a:pt x="153" y="721"/>
                  </a:lnTo>
                  <a:lnTo>
                    <a:pt x="153" y="716"/>
                  </a:lnTo>
                  <a:lnTo>
                    <a:pt x="152" y="715"/>
                  </a:lnTo>
                  <a:lnTo>
                    <a:pt x="152" y="708"/>
                  </a:lnTo>
                  <a:lnTo>
                    <a:pt x="152" y="705"/>
                  </a:lnTo>
                  <a:lnTo>
                    <a:pt x="150" y="705"/>
                  </a:lnTo>
                  <a:lnTo>
                    <a:pt x="150" y="703"/>
                  </a:lnTo>
                  <a:lnTo>
                    <a:pt x="149" y="702"/>
                  </a:lnTo>
                  <a:lnTo>
                    <a:pt x="148" y="702"/>
                  </a:lnTo>
                  <a:lnTo>
                    <a:pt x="148" y="700"/>
                  </a:lnTo>
                  <a:lnTo>
                    <a:pt x="147" y="699"/>
                  </a:lnTo>
                  <a:lnTo>
                    <a:pt x="146" y="698"/>
                  </a:lnTo>
                  <a:lnTo>
                    <a:pt x="145" y="697"/>
                  </a:lnTo>
                  <a:lnTo>
                    <a:pt x="144" y="693"/>
                  </a:lnTo>
                  <a:lnTo>
                    <a:pt x="144" y="690"/>
                  </a:lnTo>
                  <a:lnTo>
                    <a:pt x="142" y="684"/>
                  </a:lnTo>
                  <a:lnTo>
                    <a:pt x="142" y="683"/>
                  </a:lnTo>
                  <a:lnTo>
                    <a:pt x="141" y="682"/>
                  </a:lnTo>
                  <a:lnTo>
                    <a:pt x="139" y="682"/>
                  </a:lnTo>
                  <a:lnTo>
                    <a:pt x="139" y="680"/>
                  </a:lnTo>
                  <a:lnTo>
                    <a:pt x="141" y="678"/>
                  </a:lnTo>
                  <a:lnTo>
                    <a:pt x="141" y="677"/>
                  </a:lnTo>
                  <a:lnTo>
                    <a:pt x="138" y="674"/>
                  </a:lnTo>
                  <a:lnTo>
                    <a:pt x="138" y="671"/>
                  </a:lnTo>
                  <a:lnTo>
                    <a:pt x="137" y="670"/>
                  </a:lnTo>
                  <a:lnTo>
                    <a:pt x="136" y="670"/>
                  </a:lnTo>
                  <a:lnTo>
                    <a:pt x="136" y="669"/>
                  </a:lnTo>
                  <a:lnTo>
                    <a:pt x="134" y="667"/>
                  </a:lnTo>
                  <a:lnTo>
                    <a:pt x="131" y="666"/>
                  </a:lnTo>
                  <a:lnTo>
                    <a:pt x="130" y="666"/>
                  </a:lnTo>
                  <a:lnTo>
                    <a:pt x="130" y="662"/>
                  </a:lnTo>
                  <a:lnTo>
                    <a:pt x="129" y="661"/>
                  </a:lnTo>
                  <a:lnTo>
                    <a:pt x="129" y="660"/>
                  </a:lnTo>
                  <a:lnTo>
                    <a:pt x="130" y="660"/>
                  </a:lnTo>
                  <a:lnTo>
                    <a:pt x="131" y="658"/>
                  </a:lnTo>
                  <a:lnTo>
                    <a:pt x="134" y="656"/>
                  </a:lnTo>
                  <a:lnTo>
                    <a:pt x="134" y="648"/>
                  </a:lnTo>
                  <a:lnTo>
                    <a:pt x="136" y="648"/>
                  </a:lnTo>
                  <a:lnTo>
                    <a:pt x="137" y="647"/>
                  </a:lnTo>
                  <a:lnTo>
                    <a:pt x="137" y="643"/>
                  </a:lnTo>
                  <a:lnTo>
                    <a:pt x="138" y="640"/>
                  </a:lnTo>
                  <a:lnTo>
                    <a:pt x="138" y="633"/>
                  </a:lnTo>
                  <a:lnTo>
                    <a:pt x="139" y="632"/>
                  </a:lnTo>
                  <a:lnTo>
                    <a:pt x="141" y="631"/>
                  </a:lnTo>
                  <a:lnTo>
                    <a:pt x="141" y="624"/>
                  </a:lnTo>
                  <a:lnTo>
                    <a:pt x="143" y="621"/>
                  </a:lnTo>
                  <a:lnTo>
                    <a:pt x="143" y="618"/>
                  </a:lnTo>
                  <a:lnTo>
                    <a:pt x="142" y="612"/>
                  </a:lnTo>
                  <a:lnTo>
                    <a:pt x="142" y="607"/>
                  </a:lnTo>
                  <a:lnTo>
                    <a:pt x="143" y="605"/>
                  </a:lnTo>
                  <a:lnTo>
                    <a:pt x="143" y="604"/>
                  </a:lnTo>
                  <a:lnTo>
                    <a:pt x="142" y="603"/>
                  </a:lnTo>
                  <a:lnTo>
                    <a:pt x="142" y="596"/>
                  </a:lnTo>
                  <a:lnTo>
                    <a:pt x="141" y="595"/>
                  </a:lnTo>
                  <a:lnTo>
                    <a:pt x="141" y="590"/>
                  </a:lnTo>
                  <a:lnTo>
                    <a:pt x="139" y="589"/>
                  </a:lnTo>
                  <a:lnTo>
                    <a:pt x="138" y="585"/>
                  </a:lnTo>
                  <a:lnTo>
                    <a:pt x="139" y="584"/>
                  </a:lnTo>
                  <a:lnTo>
                    <a:pt x="141" y="582"/>
                  </a:lnTo>
                  <a:lnTo>
                    <a:pt x="141" y="580"/>
                  </a:lnTo>
                  <a:lnTo>
                    <a:pt x="143" y="578"/>
                  </a:lnTo>
                  <a:lnTo>
                    <a:pt x="143" y="572"/>
                  </a:lnTo>
                  <a:lnTo>
                    <a:pt x="141" y="569"/>
                  </a:lnTo>
                  <a:lnTo>
                    <a:pt x="139" y="569"/>
                  </a:lnTo>
                  <a:lnTo>
                    <a:pt x="138" y="569"/>
                  </a:lnTo>
                  <a:lnTo>
                    <a:pt x="138" y="568"/>
                  </a:lnTo>
                  <a:lnTo>
                    <a:pt x="137" y="566"/>
                  </a:lnTo>
                  <a:lnTo>
                    <a:pt x="137" y="564"/>
                  </a:lnTo>
                  <a:lnTo>
                    <a:pt x="136" y="563"/>
                  </a:lnTo>
                  <a:lnTo>
                    <a:pt x="136" y="562"/>
                  </a:lnTo>
                  <a:lnTo>
                    <a:pt x="134" y="561"/>
                  </a:lnTo>
                  <a:lnTo>
                    <a:pt x="133" y="560"/>
                  </a:lnTo>
                  <a:lnTo>
                    <a:pt x="133" y="558"/>
                  </a:lnTo>
                  <a:lnTo>
                    <a:pt x="131" y="556"/>
                  </a:lnTo>
                  <a:lnTo>
                    <a:pt x="131" y="555"/>
                  </a:lnTo>
                  <a:lnTo>
                    <a:pt x="130" y="555"/>
                  </a:lnTo>
                  <a:lnTo>
                    <a:pt x="123" y="551"/>
                  </a:lnTo>
                  <a:lnTo>
                    <a:pt x="122" y="550"/>
                  </a:lnTo>
                  <a:lnTo>
                    <a:pt x="122" y="549"/>
                  </a:lnTo>
                  <a:lnTo>
                    <a:pt x="116" y="549"/>
                  </a:lnTo>
                  <a:lnTo>
                    <a:pt x="112" y="547"/>
                  </a:lnTo>
                  <a:lnTo>
                    <a:pt x="111" y="546"/>
                  </a:lnTo>
                  <a:lnTo>
                    <a:pt x="112" y="546"/>
                  </a:lnTo>
                  <a:lnTo>
                    <a:pt x="112" y="543"/>
                  </a:lnTo>
                  <a:lnTo>
                    <a:pt x="114" y="541"/>
                  </a:lnTo>
                  <a:lnTo>
                    <a:pt x="112" y="540"/>
                  </a:lnTo>
                  <a:lnTo>
                    <a:pt x="109" y="540"/>
                  </a:lnTo>
                  <a:lnTo>
                    <a:pt x="109" y="539"/>
                  </a:lnTo>
                  <a:lnTo>
                    <a:pt x="110" y="537"/>
                  </a:lnTo>
                  <a:lnTo>
                    <a:pt x="110" y="535"/>
                  </a:lnTo>
                  <a:lnTo>
                    <a:pt x="109" y="534"/>
                  </a:lnTo>
                  <a:lnTo>
                    <a:pt x="110" y="532"/>
                  </a:lnTo>
                  <a:lnTo>
                    <a:pt x="110" y="530"/>
                  </a:lnTo>
                  <a:lnTo>
                    <a:pt x="109" y="530"/>
                  </a:lnTo>
                  <a:lnTo>
                    <a:pt x="110" y="529"/>
                  </a:lnTo>
                  <a:lnTo>
                    <a:pt x="111" y="524"/>
                  </a:lnTo>
                  <a:lnTo>
                    <a:pt x="111" y="521"/>
                  </a:lnTo>
                  <a:lnTo>
                    <a:pt x="109" y="520"/>
                  </a:lnTo>
                  <a:lnTo>
                    <a:pt x="111" y="520"/>
                  </a:lnTo>
                  <a:lnTo>
                    <a:pt x="111" y="518"/>
                  </a:lnTo>
                  <a:lnTo>
                    <a:pt x="110" y="514"/>
                  </a:lnTo>
                  <a:lnTo>
                    <a:pt x="110" y="513"/>
                  </a:lnTo>
                  <a:lnTo>
                    <a:pt x="109" y="513"/>
                  </a:lnTo>
                  <a:lnTo>
                    <a:pt x="109" y="507"/>
                  </a:lnTo>
                  <a:lnTo>
                    <a:pt x="107" y="507"/>
                  </a:lnTo>
                  <a:lnTo>
                    <a:pt x="106" y="506"/>
                  </a:lnTo>
                  <a:lnTo>
                    <a:pt x="104" y="506"/>
                  </a:lnTo>
                  <a:lnTo>
                    <a:pt x="104" y="505"/>
                  </a:lnTo>
                  <a:lnTo>
                    <a:pt x="105" y="503"/>
                  </a:lnTo>
                  <a:lnTo>
                    <a:pt x="105" y="502"/>
                  </a:lnTo>
                  <a:lnTo>
                    <a:pt x="102" y="500"/>
                  </a:lnTo>
                  <a:lnTo>
                    <a:pt x="101" y="498"/>
                  </a:lnTo>
                  <a:lnTo>
                    <a:pt x="98" y="498"/>
                  </a:lnTo>
                  <a:lnTo>
                    <a:pt x="95" y="497"/>
                  </a:lnTo>
                  <a:lnTo>
                    <a:pt x="94" y="496"/>
                  </a:lnTo>
                  <a:lnTo>
                    <a:pt x="94" y="494"/>
                  </a:lnTo>
                  <a:lnTo>
                    <a:pt x="92" y="493"/>
                  </a:lnTo>
                  <a:lnTo>
                    <a:pt x="91" y="492"/>
                  </a:lnTo>
                  <a:lnTo>
                    <a:pt x="89" y="490"/>
                  </a:lnTo>
                  <a:lnTo>
                    <a:pt x="89" y="489"/>
                  </a:lnTo>
                  <a:lnTo>
                    <a:pt x="88" y="489"/>
                  </a:lnTo>
                  <a:lnTo>
                    <a:pt x="88" y="485"/>
                  </a:lnTo>
                  <a:lnTo>
                    <a:pt x="87" y="482"/>
                  </a:lnTo>
                  <a:lnTo>
                    <a:pt x="86" y="481"/>
                  </a:lnTo>
                  <a:lnTo>
                    <a:pt x="84" y="480"/>
                  </a:lnTo>
                  <a:lnTo>
                    <a:pt x="82" y="479"/>
                  </a:lnTo>
                  <a:lnTo>
                    <a:pt x="81" y="478"/>
                  </a:lnTo>
                  <a:lnTo>
                    <a:pt x="81" y="477"/>
                  </a:lnTo>
                  <a:lnTo>
                    <a:pt x="81" y="475"/>
                  </a:lnTo>
                  <a:lnTo>
                    <a:pt x="79" y="475"/>
                  </a:lnTo>
                  <a:lnTo>
                    <a:pt x="77" y="473"/>
                  </a:lnTo>
                  <a:lnTo>
                    <a:pt x="75" y="470"/>
                  </a:lnTo>
                  <a:lnTo>
                    <a:pt x="75" y="469"/>
                  </a:lnTo>
                  <a:lnTo>
                    <a:pt x="74" y="469"/>
                  </a:lnTo>
                  <a:lnTo>
                    <a:pt x="74" y="466"/>
                  </a:lnTo>
                  <a:lnTo>
                    <a:pt x="76" y="464"/>
                  </a:lnTo>
                  <a:lnTo>
                    <a:pt x="77" y="464"/>
                  </a:lnTo>
                  <a:lnTo>
                    <a:pt x="75" y="459"/>
                  </a:lnTo>
                  <a:lnTo>
                    <a:pt x="73" y="459"/>
                  </a:lnTo>
                  <a:lnTo>
                    <a:pt x="70" y="458"/>
                  </a:lnTo>
                  <a:lnTo>
                    <a:pt x="68" y="455"/>
                  </a:lnTo>
                  <a:lnTo>
                    <a:pt x="67" y="454"/>
                  </a:lnTo>
                  <a:lnTo>
                    <a:pt x="64" y="453"/>
                  </a:lnTo>
                  <a:lnTo>
                    <a:pt x="63" y="452"/>
                  </a:lnTo>
                  <a:lnTo>
                    <a:pt x="62" y="451"/>
                  </a:lnTo>
                  <a:lnTo>
                    <a:pt x="62" y="448"/>
                  </a:lnTo>
                  <a:lnTo>
                    <a:pt x="61" y="448"/>
                  </a:lnTo>
                  <a:lnTo>
                    <a:pt x="61" y="446"/>
                  </a:lnTo>
                  <a:lnTo>
                    <a:pt x="59" y="445"/>
                  </a:lnTo>
                  <a:lnTo>
                    <a:pt x="57" y="443"/>
                  </a:lnTo>
                  <a:lnTo>
                    <a:pt x="54" y="442"/>
                  </a:lnTo>
                  <a:lnTo>
                    <a:pt x="54" y="441"/>
                  </a:lnTo>
                  <a:lnTo>
                    <a:pt x="51" y="439"/>
                  </a:lnTo>
                  <a:lnTo>
                    <a:pt x="50" y="439"/>
                  </a:lnTo>
                  <a:lnTo>
                    <a:pt x="50" y="437"/>
                  </a:lnTo>
                  <a:lnTo>
                    <a:pt x="48" y="436"/>
                  </a:lnTo>
                  <a:lnTo>
                    <a:pt x="47" y="436"/>
                  </a:lnTo>
                  <a:lnTo>
                    <a:pt x="46" y="435"/>
                  </a:lnTo>
                  <a:lnTo>
                    <a:pt x="45" y="435"/>
                  </a:lnTo>
                  <a:lnTo>
                    <a:pt x="39" y="430"/>
                  </a:lnTo>
                  <a:lnTo>
                    <a:pt x="38" y="430"/>
                  </a:lnTo>
                  <a:lnTo>
                    <a:pt x="36" y="426"/>
                  </a:lnTo>
                  <a:lnTo>
                    <a:pt x="35" y="426"/>
                  </a:lnTo>
                  <a:lnTo>
                    <a:pt x="34" y="425"/>
                  </a:lnTo>
                  <a:lnTo>
                    <a:pt x="34" y="424"/>
                  </a:lnTo>
                  <a:lnTo>
                    <a:pt x="30" y="423"/>
                  </a:lnTo>
                  <a:lnTo>
                    <a:pt x="30" y="421"/>
                  </a:lnTo>
                  <a:lnTo>
                    <a:pt x="26" y="415"/>
                  </a:lnTo>
                  <a:lnTo>
                    <a:pt x="26" y="414"/>
                  </a:lnTo>
                  <a:lnTo>
                    <a:pt x="24" y="413"/>
                  </a:lnTo>
                  <a:lnTo>
                    <a:pt x="23" y="412"/>
                  </a:lnTo>
                  <a:lnTo>
                    <a:pt x="23" y="411"/>
                  </a:lnTo>
                  <a:lnTo>
                    <a:pt x="22" y="409"/>
                  </a:lnTo>
                  <a:lnTo>
                    <a:pt x="22" y="408"/>
                  </a:lnTo>
                  <a:lnTo>
                    <a:pt x="20" y="404"/>
                  </a:lnTo>
                  <a:lnTo>
                    <a:pt x="19" y="404"/>
                  </a:lnTo>
                  <a:lnTo>
                    <a:pt x="18" y="403"/>
                  </a:lnTo>
                  <a:lnTo>
                    <a:pt x="18" y="402"/>
                  </a:lnTo>
                  <a:lnTo>
                    <a:pt x="15" y="402"/>
                  </a:lnTo>
                  <a:lnTo>
                    <a:pt x="15" y="399"/>
                  </a:lnTo>
                  <a:lnTo>
                    <a:pt x="15" y="398"/>
                  </a:lnTo>
                  <a:lnTo>
                    <a:pt x="13" y="398"/>
                  </a:lnTo>
                  <a:lnTo>
                    <a:pt x="12" y="396"/>
                  </a:lnTo>
                  <a:lnTo>
                    <a:pt x="10" y="393"/>
                  </a:lnTo>
                  <a:lnTo>
                    <a:pt x="10" y="390"/>
                  </a:lnTo>
                  <a:lnTo>
                    <a:pt x="9" y="390"/>
                  </a:lnTo>
                  <a:lnTo>
                    <a:pt x="8" y="388"/>
                  </a:lnTo>
                  <a:lnTo>
                    <a:pt x="9" y="385"/>
                  </a:lnTo>
                  <a:lnTo>
                    <a:pt x="8" y="384"/>
                  </a:lnTo>
                  <a:lnTo>
                    <a:pt x="8" y="382"/>
                  </a:lnTo>
                  <a:lnTo>
                    <a:pt x="9" y="377"/>
                  </a:lnTo>
                  <a:lnTo>
                    <a:pt x="9" y="371"/>
                  </a:lnTo>
                  <a:lnTo>
                    <a:pt x="10" y="366"/>
                  </a:lnTo>
                  <a:lnTo>
                    <a:pt x="10" y="360"/>
                  </a:lnTo>
                  <a:lnTo>
                    <a:pt x="11" y="360"/>
                  </a:lnTo>
                  <a:lnTo>
                    <a:pt x="11" y="349"/>
                  </a:lnTo>
                  <a:lnTo>
                    <a:pt x="12" y="349"/>
                  </a:lnTo>
                  <a:lnTo>
                    <a:pt x="12" y="344"/>
                  </a:lnTo>
                  <a:lnTo>
                    <a:pt x="10" y="342"/>
                  </a:lnTo>
                  <a:lnTo>
                    <a:pt x="15" y="342"/>
                  </a:lnTo>
                  <a:lnTo>
                    <a:pt x="15" y="338"/>
                  </a:lnTo>
                  <a:lnTo>
                    <a:pt x="13" y="337"/>
                  </a:lnTo>
                  <a:lnTo>
                    <a:pt x="13" y="336"/>
                  </a:lnTo>
                  <a:lnTo>
                    <a:pt x="12" y="335"/>
                  </a:lnTo>
                  <a:lnTo>
                    <a:pt x="10" y="333"/>
                  </a:lnTo>
                  <a:lnTo>
                    <a:pt x="10" y="330"/>
                  </a:lnTo>
                  <a:lnTo>
                    <a:pt x="8" y="329"/>
                  </a:lnTo>
                  <a:lnTo>
                    <a:pt x="8" y="327"/>
                  </a:lnTo>
                  <a:lnTo>
                    <a:pt x="6" y="325"/>
                  </a:lnTo>
                  <a:lnTo>
                    <a:pt x="6" y="324"/>
                  </a:lnTo>
                  <a:lnTo>
                    <a:pt x="5" y="322"/>
                  </a:lnTo>
                  <a:lnTo>
                    <a:pt x="5" y="321"/>
                  </a:lnTo>
                  <a:lnTo>
                    <a:pt x="4" y="321"/>
                  </a:lnTo>
                  <a:lnTo>
                    <a:pt x="4" y="317"/>
                  </a:lnTo>
                  <a:lnTo>
                    <a:pt x="2" y="316"/>
                  </a:lnTo>
                  <a:lnTo>
                    <a:pt x="2" y="314"/>
                  </a:lnTo>
                  <a:lnTo>
                    <a:pt x="1" y="313"/>
                  </a:lnTo>
                  <a:lnTo>
                    <a:pt x="0" y="311"/>
                  </a:lnTo>
                  <a:lnTo>
                    <a:pt x="0" y="301"/>
                  </a:lnTo>
                  <a:lnTo>
                    <a:pt x="2" y="301"/>
                  </a:lnTo>
                  <a:lnTo>
                    <a:pt x="2" y="302"/>
                  </a:lnTo>
                  <a:lnTo>
                    <a:pt x="4" y="301"/>
                  </a:lnTo>
                  <a:lnTo>
                    <a:pt x="6" y="301"/>
                  </a:lnTo>
                  <a:lnTo>
                    <a:pt x="6" y="298"/>
                  </a:lnTo>
                  <a:lnTo>
                    <a:pt x="8" y="298"/>
                  </a:lnTo>
                  <a:lnTo>
                    <a:pt x="10" y="295"/>
                  </a:lnTo>
                  <a:lnTo>
                    <a:pt x="10" y="294"/>
                  </a:lnTo>
                  <a:lnTo>
                    <a:pt x="12" y="294"/>
                  </a:lnTo>
                  <a:lnTo>
                    <a:pt x="12" y="291"/>
                  </a:lnTo>
                  <a:lnTo>
                    <a:pt x="15" y="290"/>
                  </a:lnTo>
                  <a:lnTo>
                    <a:pt x="15" y="289"/>
                  </a:lnTo>
                  <a:lnTo>
                    <a:pt x="19" y="285"/>
                  </a:lnTo>
                  <a:lnTo>
                    <a:pt x="20" y="283"/>
                  </a:lnTo>
                  <a:lnTo>
                    <a:pt x="19" y="283"/>
                  </a:lnTo>
                  <a:lnTo>
                    <a:pt x="19" y="282"/>
                  </a:lnTo>
                  <a:lnTo>
                    <a:pt x="18" y="281"/>
                  </a:lnTo>
                  <a:lnTo>
                    <a:pt x="22" y="281"/>
                  </a:lnTo>
                  <a:lnTo>
                    <a:pt x="23" y="280"/>
                  </a:lnTo>
                  <a:lnTo>
                    <a:pt x="23" y="278"/>
                  </a:lnTo>
                  <a:lnTo>
                    <a:pt x="24" y="278"/>
                  </a:lnTo>
                  <a:lnTo>
                    <a:pt x="26" y="273"/>
                  </a:lnTo>
                  <a:lnTo>
                    <a:pt x="29" y="272"/>
                  </a:lnTo>
                  <a:lnTo>
                    <a:pt x="30" y="271"/>
                  </a:lnTo>
                  <a:lnTo>
                    <a:pt x="32" y="271"/>
                  </a:lnTo>
                  <a:lnTo>
                    <a:pt x="33" y="269"/>
                  </a:lnTo>
                  <a:lnTo>
                    <a:pt x="34" y="267"/>
                  </a:lnTo>
                  <a:lnTo>
                    <a:pt x="35" y="266"/>
                  </a:lnTo>
                  <a:lnTo>
                    <a:pt x="34" y="265"/>
                  </a:lnTo>
                  <a:lnTo>
                    <a:pt x="34" y="263"/>
                  </a:lnTo>
                  <a:lnTo>
                    <a:pt x="35" y="263"/>
                  </a:lnTo>
                  <a:lnTo>
                    <a:pt x="36" y="265"/>
                  </a:lnTo>
                  <a:lnTo>
                    <a:pt x="36" y="263"/>
                  </a:lnTo>
                  <a:lnTo>
                    <a:pt x="37" y="263"/>
                  </a:lnTo>
                  <a:lnTo>
                    <a:pt x="38" y="262"/>
                  </a:lnTo>
                  <a:lnTo>
                    <a:pt x="40" y="262"/>
                  </a:lnTo>
                  <a:lnTo>
                    <a:pt x="43" y="261"/>
                  </a:lnTo>
                  <a:lnTo>
                    <a:pt x="45" y="263"/>
                  </a:lnTo>
                  <a:lnTo>
                    <a:pt x="47" y="265"/>
                  </a:lnTo>
                  <a:lnTo>
                    <a:pt x="48" y="266"/>
                  </a:lnTo>
                  <a:lnTo>
                    <a:pt x="50" y="266"/>
                  </a:lnTo>
                  <a:lnTo>
                    <a:pt x="51" y="265"/>
                  </a:lnTo>
                  <a:lnTo>
                    <a:pt x="54" y="266"/>
                  </a:lnTo>
                  <a:lnTo>
                    <a:pt x="59" y="266"/>
                  </a:lnTo>
                  <a:lnTo>
                    <a:pt x="62" y="267"/>
                  </a:lnTo>
                  <a:lnTo>
                    <a:pt x="64" y="267"/>
                  </a:lnTo>
                  <a:lnTo>
                    <a:pt x="65" y="266"/>
                  </a:lnTo>
                  <a:lnTo>
                    <a:pt x="67" y="266"/>
                  </a:lnTo>
                  <a:lnTo>
                    <a:pt x="68" y="265"/>
                  </a:lnTo>
                  <a:lnTo>
                    <a:pt x="70" y="263"/>
                  </a:lnTo>
                  <a:lnTo>
                    <a:pt x="72" y="262"/>
                  </a:lnTo>
                  <a:lnTo>
                    <a:pt x="73" y="261"/>
                  </a:lnTo>
                  <a:lnTo>
                    <a:pt x="75" y="261"/>
                  </a:lnTo>
                  <a:lnTo>
                    <a:pt x="77" y="260"/>
                  </a:lnTo>
                  <a:lnTo>
                    <a:pt x="79" y="258"/>
                  </a:lnTo>
                  <a:lnTo>
                    <a:pt x="82" y="258"/>
                  </a:lnTo>
                  <a:lnTo>
                    <a:pt x="82" y="256"/>
                  </a:lnTo>
                  <a:lnTo>
                    <a:pt x="84" y="256"/>
                  </a:lnTo>
                  <a:lnTo>
                    <a:pt x="86" y="256"/>
                  </a:lnTo>
                  <a:lnTo>
                    <a:pt x="87" y="255"/>
                  </a:lnTo>
                  <a:lnTo>
                    <a:pt x="87" y="254"/>
                  </a:lnTo>
                  <a:lnTo>
                    <a:pt x="89" y="254"/>
                  </a:lnTo>
                  <a:lnTo>
                    <a:pt x="91" y="253"/>
                  </a:lnTo>
                  <a:lnTo>
                    <a:pt x="91" y="251"/>
                  </a:lnTo>
                  <a:lnTo>
                    <a:pt x="92" y="251"/>
                  </a:lnTo>
                  <a:lnTo>
                    <a:pt x="95" y="251"/>
                  </a:lnTo>
                  <a:lnTo>
                    <a:pt x="96" y="249"/>
                  </a:lnTo>
                  <a:lnTo>
                    <a:pt x="98" y="249"/>
                  </a:lnTo>
                  <a:lnTo>
                    <a:pt x="98" y="248"/>
                  </a:lnTo>
                  <a:lnTo>
                    <a:pt x="104" y="244"/>
                  </a:lnTo>
                  <a:lnTo>
                    <a:pt x="106" y="243"/>
                  </a:lnTo>
                  <a:lnTo>
                    <a:pt x="106" y="242"/>
                  </a:lnTo>
                  <a:lnTo>
                    <a:pt x="107" y="242"/>
                  </a:lnTo>
                  <a:lnTo>
                    <a:pt x="109" y="240"/>
                  </a:lnTo>
                  <a:lnTo>
                    <a:pt x="110" y="240"/>
                  </a:lnTo>
                  <a:lnTo>
                    <a:pt x="111" y="238"/>
                  </a:lnTo>
                  <a:lnTo>
                    <a:pt x="111" y="236"/>
                  </a:lnTo>
                  <a:lnTo>
                    <a:pt x="112" y="234"/>
                  </a:lnTo>
                  <a:lnTo>
                    <a:pt x="115" y="234"/>
                  </a:lnTo>
                  <a:lnTo>
                    <a:pt x="117" y="232"/>
                  </a:lnTo>
                  <a:lnTo>
                    <a:pt x="117" y="231"/>
                  </a:lnTo>
                  <a:lnTo>
                    <a:pt x="118" y="229"/>
                  </a:lnTo>
                  <a:lnTo>
                    <a:pt x="119" y="229"/>
                  </a:lnTo>
                  <a:lnTo>
                    <a:pt x="119" y="227"/>
                  </a:lnTo>
                  <a:lnTo>
                    <a:pt x="121" y="224"/>
                  </a:lnTo>
                  <a:lnTo>
                    <a:pt x="122" y="224"/>
                  </a:lnTo>
                  <a:lnTo>
                    <a:pt x="123" y="224"/>
                  </a:lnTo>
                  <a:lnTo>
                    <a:pt x="125" y="222"/>
                  </a:lnTo>
                  <a:lnTo>
                    <a:pt x="125" y="221"/>
                  </a:lnTo>
                  <a:lnTo>
                    <a:pt x="125" y="214"/>
                  </a:lnTo>
                  <a:lnTo>
                    <a:pt x="128" y="211"/>
                  </a:lnTo>
                  <a:lnTo>
                    <a:pt x="129" y="208"/>
                  </a:lnTo>
                  <a:lnTo>
                    <a:pt x="129" y="204"/>
                  </a:lnTo>
                  <a:lnTo>
                    <a:pt x="130" y="201"/>
                  </a:lnTo>
                  <a:lnTo>
                    <a:pt x="130" y="196"/>
                  </a:lnTo>
                  <a:lnTo>
                    <a:pt x="131" y="193"/>
                  </a:lnTo>
                  <a:lnTo>
                    <a:pt x="131" y="190"/>
                  </a:lnTo>
                  <a:lnTo>
                    <a:pt x="132" y="187"/>
                  </a:lnTo>
                  <a:lnTo>
                    <a:pt x="132" y="185"/>
                  </a:lnTo>
                  <a:lnTo>
                    <a:pt x="133" y="183"/>
                  </a:lnTo>
                  <a:lnTo>
                    <a:pt x="133" y="179"/>
                  </a:lnTo>
                  <a:lnTo>
                    <a:pt x="134" y="177"/>
                  </a:lnTo>
                  <a:lnTo>
                    <a:pt x="134" y="171"/>
                  </a:lnTo>
                  <a:lnTo>
                    <a:pt x="133" y="169"/>
                  </a:lnTo>
                  <a:lnTo>
                    <a:pt x="133" y="158"/>
                  </a:lnTo>
                  <a:lnTo>
                    <a:pt x="131" y="158"/>
                  </a:lnTo>
                  <a:lnTo>
                    <a:pt x="131" y="156"/>
                  </a:lnTo>
                  <a:lnTo>
                    <a:pt x="129" y="149"/>
                  </a:lnTo>
                  <a:lnTo>
                    <a:pt x="129" y="146"/>
                  </a:lnTo>
                  <a:lnTo>
                    <a:pt x="126" y="145"/>
                  </a:lnTo>
                  <a:lnTo>
                    <a:pt x="125" y="143"/>
                  </a:lnTo>
                  <a:lnTo>
                    <a:pt x="125" y="137"/>
                  </a:lnTo>
                  <a:lnTo>
                    <a:pt x="125" y="136"/>
                  </a:lnTo>
                  <a:lnTo>
                    <a:pt x="125" y="135"/>
                  </a:lnTo>
                  <a:lnTo>
                    <a:pt x="123" y="134"/>
                  </a:lnTo>
                  <a:lnTo>
                    <a:pt x="121" y="133"/>
                  </a:lnTo>
                  <a:lnTo>
                    <a:pt x="125" y="128"/>
                  </a:lnTo>
                  <a:lnTo>
                    <a:pt x="125" y="127"/>
                  </a:lnTo>
                  <a:lnTo>
                    <a:pt x="125" y="125"/>
                  </a:lnTo>
                  <a:lnTo>
                    <a:pt x="125" y="123"/>
                  </a:lnTo>
                  <a:lnTo>
                    <a:pt x="126" y="122"/>
                  </a:lnTo>
                  <a:lnTo>
                    <a:pt x="126" y="119"/>
                  </a:lnTo>
                  <a:lnTo>
                    <a:pt x="128" y="119"/>
                  </a:lnTo>
                  <a:lnTo>
                    <a:pt x="130" y="116"/>
                  </a:lnTo>
                  <a:lnTo>
                    <a:pt x="130" y="114"/>
                  </a:lnTo>
                  <a:lnTo>
                    <a:pt x="131" y="112"/>
                  </a:lnTo>
                  <a:lnTo>
                    <a:pt x="131" y="96"/>
                  </a:lnTo>
                  <a:lnTo>
                    <a:pt x="133" y="94"/>
                  </a:lnTo>
                  <a:lnTo>
                    <a:pt x="134" y="92"/>
                  </a:lnTo>
                  <a:lnTo>
                    <a:pt x="136" y="92"/>
                  </a:lnTo>
                  <a:lnTo>
                    <a:pt x="137" y="92"/>
                  </a:lnTo>
                  <a:lnTo>
                    <a:pt x="137" y="94"/>
                  </a:lnTo>
                  <a:lnTo>
                    <a:pt x="141" y="95"/>
                  </a:lnTo>
                  <a:lnTo>
                    <a:pt x="142" y="94"/>
                  </a:lnTo>
                  <a:lnTo>
                    <a:pt x="143" y="94"/>
                  </a:lnTo>
                  <a:lnTo>
                    <a:pt x="143" y="92"/>
                  </a:lnTo>
                  <a:lnTo>
                    <a:pt x="144" y="92"/>
                  </a:lnTo>
                  <a:lnTo>
                    <a:pt x="144" y="90"/>
                  </a:lnTo>
                  <a:lnTo>
                    <a:pt x="145" y="89"/>
                  </a:lnTo>
                  <a:lnTo>
                    <a:pt x="144" y="87"/>
                  </a:lnTo>
                  <a:lnTo>
                    <a:pt x="144" y="84"/>
                  </a:lnTo>
                  <a:lnTo>
                    <a:pt x="141" y="83"/>
                  </a:lnTo>
                  <a:lnTo>
                    <a:pt x="138" y="84"/>
                  </a:lnTo>
                  <a:lnTo>
                    <a:pt x="137" y="83"/>
                  </a:lnTo>
                  <a:lnTo>
                    <a:pt x="136" y="84"/>
                  </a:lnTo>
                  <a:lnTo>
                    <a:pt x="136" y="83"/>
                  </a:lnTo>
                  <a:lnTo>
                    <a:pt x="137" y="81"/>
                  </a:lnTo>
                  <a:lnTo>
                    <a:pt x="136" y="80"/>
                  </a:lnTo>
                  <a:lnTo>
                    <a:pt x="137" y="78"/>
                  </a:lnTo>
                  <a:lnTo>
                    <a:pt x="137" y="73"/>
                  </a:lnTo>
                  <a:lnTo>
                    <a:pt x="136" y="69"/>
                  </a:lnTo>
                  <a:lnTo>
                    <a:pt x="136" y="68"/>
                  </a:lnTo>
                  <a:lnTo>
                    <a:pt x="136" y="67"/>
                  </a:lnTo>
                  <a:lnTo>
                    <a:pt x="134" y="66"/>
                  </a:lnTo>
                  <a:lnTo>
                    <a:pt x="136" y="65"/>
                  </a:lnTo>
                  <a:lnTo>
                    <a:pt x="142" y="64"/>
                  </a:lnTo>
                  <a:lnTo>
                    <a:pt x="143" y="64"/>
                  </a:lnTo>
                  <a:lnTo>
                    <a:pt x="143" y="63"/>
                  </a:lnTo>
                  <a:lnTo>
                    <a:pt x="144" y="62"/>
                  </a:lnTo>
                  <a:lnTo>
                    <a:pt x="145" y="63"/>
                  </a:lnTo>
                  <a:lnTo>
                    <a:pt x="146" y="63"/>
                  </a:lnTo>
                  <a:lnTo>
                    <a:pt x="147" y="64"/>
                  </a:lnTo>
                  <a:lnTo>
                    <a:pt x="148" y="64"/>
                  </a:lnTo>
                  <a:lnTo>
                    <a:pt x="147" y="65"/>
                  </a:lnTo>
                  <a:lnTo>
                    <a:pt x="147" y="66"/>
                  </a:lnTo>
                  <a:lnTo>
                    <a:pt x="156" y="66"/>
                  </a:lnTo>
                  <a:lnTo>
                    <a:pt x="156" y="67"/>
                  </a:lnTo>
                  <a:lnTo>
                    <a:pt x="157" y="67"/>
                  </a:lnTo>
                  <a:lnTo>
                    <a:pt x="158" y="68"/>
                  </a:lnTo>
                  <a:lnTo>
                    <a:pt x="161" y="68"/>
                  </a:lnTo>
                  <a:lnTo>
                    <a:pt x="162" y="66"/>
                  </a:lnTo>
                  <a:lnTo>
                    <a:pt x="164" y="68"/>
                  </a:lnTo>
                  <a:lnTo>
                    <a:pt x="165" y="68"/>
                  </a:lnTo>
                  <a:lnTo>
                    <a:pt x="166" y="69"/>
                  </a:lnTo>
                  <a:lnTo>
                    <a:pt x="166" y="70"/>
                  </a:lnTo>
                  <a:lnTo>
                    <a:pt x="167" y="72"/>
                  </a:lnTo>
                  <a:lnTo>
                    <a:pt x="169" y="73"/>
                  </a:lnTo>
                  <a:lnTo>
                    <a:pt x="170" y="73"/>
                  </a:lnTo>
                  <a:lnTo>
                    <a:pt x="171" y="74"/>
                  </a:lnTo>
                  <a:lnTo>
                    <a:pt x="176" y="74"/>
                  </a:lnTo>
                  <a:lnTo>
                    <a:pt x="178" y="75"/>
                  </a:lnTo>
                  <a:lnTo>
                    <a:pt x="184" y="75"/>
                  </a:lnTo>
                  <a:lnTo>
                    <a:pt x="184" y="74"/>
                  </a:lnTo>
                  <a:lnTo>
                    <a:pt x="185" y="74"/>
                  </a:lnTo>
                  <a:lnTo>
                    <a:pt x="186" y="75"/>
                  </a:lnTo>
                  <a:lnTo>
                    <a:pt x="188" y="75"/>
                  </a:lnTo>
                  <a:lnTo>
                    <a:pt x="191" y="74"/>
                  </a:lnTo>
                  <a:lnTo>
                    <a:pt x="191" y="72"/>
                  </a:lnTo>
                  <a:lnTo>
                    <a:pt x="193" y="72"/>
                  </a:lnTo>
                  <a:lnTo>
                    <a:pt x="196" y="70"/>
                  </a:lnTo>
                  <a:lnTo>
                    <a:pt x="198" y="70"/>
                  </a:lnTo>
                  <a:lnTo>
                    <a:pt x="200" y="69"/>
                  </a:lnTo>
                  <a:lnTo>
                    <a:pt x="201" y="68"/>
                  </a:lnTo>
                  <a:lnTo>
                    <a:pt x="203" y="69"/>
                  </a:lnTo>
                  <a:lnTo>
                    <a:pt x="205" y="69"/>
                  </a:lnTo>
                  <a:lnTo>
                    <a:pt x="205" y="68"/>
                  </a:lnTo>
                  <a:lnTo>
                    <a:pt x="207" y="68"/>
                  </a:lnTo>
                  <a:lnTo>
                    <a:pt x="207" y="69"/>
                  </a:lnTo>
                  <a:lnTo>
                    <a:pt x="207" y="72"/>
                  </a:lnTo>
                  <a:lnTo>
                    <a:pt x="207" y="73"/>
                  </a:lnTo>
                  <a:lnTo>
                    <a:pt x="207" y="74"/>
                  </a:lnTo>
                  <a:lnTo>
                    <a:pt x="205" y="75"/>
                  </a:lnTo>
                  <a:lnTo>
                    <a:pt x="204" y="75"/>
                  </a:lnTo>
                  <a:lnTo>
                    <a:pt x="201" y="75"/>
                  </a:lnTo>
                  <a:lnTo>
                    <a:pt x="200" y="75"/>
                  </a:lnTo>
                  <a:lnTo>
                    <a:pt x="199" y="75"/>
                  </a:lnTo>
                  <a:lnTo>
                    <a:pt x="199" y="77"/>
                  </a:lnTo>
                  <a:lnTo>
                    <a:pt x="198" y="77"/>
                  </a:lnTo>
                  <a:lnTo>
                    <a:pt x="199" y="78"/>
                  </a:lnTo>
                  <a:lnTo>
                    <a:pt x="200" y="80"/>
                  </a:lnTo>
                  <a:lnTo>
                    <a:pt x="201" y="80"/>
                  </a:lnTo>
                  <a:lnTo>
                    <a:pt x="201" y="81"/>
                  </a:lnTo>
                  <a:lnTo>
                    <a:pt x="203" y="80"/>
                  </a:lnTo>
                  <a:lnTo>
                    <a:pt x="203" y="79"/>
                  </a:lnTo>
                  <a:lnTo>
                    <a:pt x="211" y="79"/>
                  </a:lnTo>
                  <a:lnTo>
                    <a:pt x="212" y="78"/>
                  </a:lnTo>
                  <a:lnTo>
                    <a:pt x="214" y="78"/>
                  </a:lnTo>
                  <a:lnTo>
                    <a:pt x="215" y="79"/>
                  </a:lnTo>
                  <a:lnTo>
                    <a:pt x="215" y="80"/>
                  </a:lnTo>
                  <a:lnTo>
                    <a:pt x="218" y="80"/>
                  </a:lnTo>
                  <a:lnTo>
                    <a:pt x="218" y="79"/>
                  </a:lnTo>
                  <a:lnTo>
                    <a:pt x="218" y="78"/>
                  </a:lnTo>
                  <a:lnTo>
                    <a:pt x="218" y="77"/>
                  </a:lnTo>
                  <a:lnTo>
                    <a:pt x="218" y="74"/>
                  </a:lnTo>
                  <a:lnTo>
                    <a:pt x="216" y="73"/>
                  </a:lnTo>
                  <a:lnTo>
                    <a:pt x="214" y="72"/>
                  </a:lnTo>
                  <a:lnTo>
                    <a:pt x="214" y="70"/>
                  </a:lnTo>
                  <a:lnTo>
                    <a:pt x="215" y="69"/>
                  </a:lnTo>
                  <a:lnTo>
                    <a:pt x="215" y="68"/>
                  </a:lnTo>
                  <a:lnTo>
                    <a:pt x="218" y="68"/>
                  </a:lnTo>
                  <a:lnTo>
                    <a:pt x="219" y="69"/>
                  </a:lnTo>
                  <a:lnTo>
                    <a:pt x="220" y="68"/>
                  </a:lnTo>
                  <a:lnTo>
                    <a:pt x="230" y="68"/>
                  </a:lnTo>
                  <a:lnTo>
                    <a:pt x="233" y="67"/>
                  </a:lnTo>
                  <a:lnTo>
                    <a:pt x="235" y="67"/>
                  </a:lnTo>
                  <a:lnTo>
                    <a:pt x="236" y="66"/>
                  </a:lnTo>
                  <a:lnTo>
                    <a:pt x="239" y="66"/>
                  </a:lnTo>
                  <a:lnTo>
                    <a:pt x="241" y="64"/>
                  </a:lnTo>
                  <a:lnTo>
                    <a:pt x="244" y="62"/>
                  </a:lnTo>
                  <a:lnTo>
                    <a:pt x="246" y="62"/>
                  </a:lnTo>
                  <a:lnTo>
                    <a:pt x="246" y="61"/>
                  </a:lnTo>
                  <a:lnTo>
                    <a:pt x="248" y="59"/>
                  </a:lnTo>
                  <a:lnTo>
                    <a:pt x="251" y="59"/>
                  </a:lnTo>
                  <a:lnTo>
                    <a:pt x="253" y="59"/>
                  </a:lnTo>
                  <a:lnTo>
                    <a:pt x="255" y="59"/>
                  </a:lnTo>
                  <a:lnTo>
                    <a:pt x="256" y="57"/>
                  </a:lnTo>
                  <a:lnTo>
                    <a:pt x="256" y="56"/>
                  </a:lnTo>
                  <a:lnTo>
                    <a:pt x="259" y="54"/>
                  </a:lnTo>
                  <a:lnTo>
                    <a:pt x="262" y="52"/>
                  </a:lnTo>
                  <a:lnTo>
                    <a:pt x="262" y="51"/>
                  </a:lnTo>
                  <a:lnTo>
                    <a:pt x="263" y="50"/>
                  </a:lnTo>
                  <a:lnTo>
                    <a:pt x="265" y="48"/>
                  </a:lnTo>
                  <a:lnTo>
                    <a:pt x="266" y="48"/>
                  </a:lnTo>
                  <a:lnTo>
                    <a:pt x="267" y="47"/>
                  </a:lnTo>
                  <a:lnTo>
                    <a:pt x="267" y="45"/>
                  </a:lnTo>
                  <a:lnTo>
                    <a:pt x="269" y="39"/>
                  </a:lnTo>
                  <a:lnTo>
                    <a:pt x="270" y="38"/>
                  </a:lnTo>
                  <a:lnTo>
                    <a:pt x="271" y="37"/>
                  </a:lnTo>
                  <a:lnTo>
                    <a:pt x="273" y="35"/>
                  </a:lnTo>
                  <a:lnTo>
                    <a:pt x="274" y="35"/>
                  </a:lnTo>
                  <a:lnTo>
                    <a:pt x="275" y="34"/>
                  </a:lnTo>
                  <a:lnTo>
                    <a:pt x="276" y="32"/>
                  </a:lnTo>
                  <a:lnTo>
                    <a:pt x="279" y="32"/>
                  </a:lnTo>
                  <a:lnTo>
                    <a:pt x="281" y="29"/>
                  </a:lnTo>
                  <a:lnTo>
                    <a:pt x="285" y="28"/>
                  </a:lnTo>
                  <a:lnTo>
                    <a:pt x="286" y="28"/>
                  </a:lnTo>
                  <a:lnTo>
                    <a:pt x="289" y="27"/>
                  </a:lnTo>
                  <a:lnTo>
                    <a:pt x="290" y="26"/>
                  </a:lnTo>
                  <a:lnTo>
                    <a:pt x="292" y="25"/>
                  </a:lnTo>
                  <a:lnTo>
                    <a:pt x="294" y="25"/>
                  </a:lnTo>
                  <a:lnTo>
                    <a:pt x="294" y="23"/>
                  </a:lnTo>
                  <a:lnTo>
                    <a:pt x="295" y="23"/>
                  </a:lnTo>
                  <a:lnTo>
                    <a:pt x="298" y="20"/>
                  </a:lnTo>
                  <a:lnTo>
                    <a:pt x="299" y="18"/>
                  </a:lnTo>
                  <a:lnTo>
                    <a:pt x="299" y="17"/>
                  </a:lnTo>
                  <a:lnTo>
                    <a:pt x="301" y="15"/>
                  </a:lnTo>
                  <a:lnTo>
                    <a:pt x="301" y="14"/>
                  </a:lnTo>
                  <a:lnTo>
                    <a:pt x="302" y="13"/>
                  </a:lnTo>
                  <a:lnTo>
                    <a:pt x="304" y="11"/>
                  </a:lnTo>
                  <a:lnTo>
                    <a:pt x="304" y="9"/>
                  </a:lnTo>
                  <a:lnTo>
                    <a:pt x="306" y="9"/>
                  </a:lnTo>
                  <a:lnTo>
                    <a:pt x="306" y="7"/>
                  </a:lnTo>
                  <a:lnTo>
                    <a:pt x="307" y="6"/>
                  </a:lnTo>
                  <a:lnTo>
                    <a:pt x="308" y="4"/>
                  </a:lnTo>
                  <a:lnTo>
                    <a:pt x="310" y="4"/>
                  </a:lnTo>
                  <a:lnTo>
                    <a:pt x="312" y="2"/>
                  </a:lnTo>
                  <a:lnTo>
                    <a:pt x="317" y="2"/>
                  </a:lnTo>
                  <a:lnTo>
                    <a:pt x="320" y="0"/>
                  </a:lnTo>
                </a:path>
              </a:pathLst>
            </a:custGeom>
            <a:noFill/>
            <a:ln w="7938">
              <a:solidFill>
                <a:srgbClr val="7979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72" name="Freeform 6671">
              <a:extLst>
                <a:ext uri="{FF2B5EF4-FFF2-40B4-BE49-F238E27FC236}">
                  <a16:creationId xmlns:a16="http://schemas.microsoft.com/office/drawing/2014/main" id="{4A6D5539-D1AB-8818-4AC2-1369730CAE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9" y="3293"/>
              <a:ext cx="3" cy="2"/>
            </a:xfrm>
            <a:custGeom>
              <a:avLst/>
              <a:gdLst>
                <a:gd name="T0" fmla="*/ 11 w 11"/>
                <a:gd name="T1" fmla="*/ 8 h 8"/>
                <a:gd name="T2" fmla="*/ 9 w 11"/>
                <a:gd name="T3" fmla="*/ 7 h 8"/>
                <a:gd name="T4" fmla="*/ 7 w 11"/>
                <a:gd name="T5" fmla="*/ 6 h 8"/>
                <a:gd name="T6" fmla="*/ 7 w 11"/>
                <a:gd name="T7" fmla="*/ 5 h 8"/>
                <a:gd name="T8" fmla="*/ 6 w 11"/>
                <a:gd name="T9" fmla="*/ 5 h 8"/>
                <a:gd name="T10" fmla="*/ 2 w 11"/>
                <a:gd name="T11" fmla="*/ 3 h 8"/>
                <a:gd name="T12" fmla="*/ 2 w 11"/>
                <a:gd name="T13" fmla="*/ 2 h 8"/>
                <a:gd name="T14" fmla="*/ 0 w 11"/>
                <a:gd name="T15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" h="8">
                  <a:moveTo>
                    <a:pt x="11" y="8"/>
                  </a:moveTo>
                  <a:lnTo>
                    <a:pt x="9" y="7"/>
                  </a:lnTo>
                  <a:lnTo>
                    <a:pt x="7" y="6"/>
                  </a:lnTo>
                  <a:lnTo>
                    <a:pt x="7" y="5"/>
                  </a:lnTo>
                  <a:lnTo>
                    <a:pt x="6" y="5"/>
                  </a:lnTo>
                  <a:lnTo>
                    <a:pt x="2" y="3"/>
                  </a:lnTo>
                  <a:lnTo>
                    <a:pt x="2" y="2"/>
                  </a:lnTo>
                  <a:lnTo>
                    <a:pt x="0" y="0"/>
                  </a:lnTo>
                </a:path>
              </a:pathLst>
            </a:custGeom>
            <a:noFill/>
            <a:ln w="7938">
              <a:solidFill>
                <a:srgbClr val="7979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73" name="Freeform 6672">
              <a:extLst>
                <a:ext uri="{FF2B5EF4-FFF2-40B4-BE49-F238E27FC236}">
                  <a16:creationId xmlns:a16="http://schemas.microsoft.com/office/drawing/2014/main" id="{D0DAC2B8-38E2-7307-F2C6-59CFB8FB3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5" y="3171"/>
              <a:ext cx="9" cy="35"/>
            </a:xfrm>
            <a:custGeom>
              <a:avLst/>
              <a:gdLst>
                <a:gd name="T0" fmla="*/ 36 w 37"/>
                <a:gd name="T1" fmla="*/ 142 h 142"/>
                <a:gd name="T2" fmla="*/ 31 w 37"/>
                <a:gd name="T3" fmla="*/ 142 h 142"/>
                <a:gd name="T4" fmla="*/ 29 w 37"/>
                <a:gd name="T5" fmla="*/ 141 h 142"/>
                <a:gd name="T6" fmla="*/ 29 w 37"/>
                <a:gd name="T7" fmla="*/ 139 h 142"/>
                <a:gd name="T8" fmla="*/ 28 w 37"/>
                <a:gd name="T9" fmla="*/ 137 h 142"/>
                <a:gd name="T10" fmla="*/ 22 w 37"/>
                <a:gd name="T11" fmla="*/ 135 h 142"/>
                <a:gd name="T12" fmla="*/ 22 w 37"/>
                <a:gd name="T13" fmla="*/ 134 h 142"/>
                <a:gd name="T14" fmla="*/ 19 w 37"/>
                <a:gd name="T15" fmla="*/ 132 h 142"/>
                <a:gd name="T16" fmla="*/ 15 w 37"/>
                <a:gd name="T17" fmla="*/ 125 h 142"/>
                <a:gd name="T18" fmla="*/ 15 w 37"/>
                <a:gd name="T19" fmla="*/ 124 h 142"/>
                <a:gd name="T20" fmla="*/ 14 w 37"/>
                <a:gd name="T21" fmla="*/ 122 h 142"/>
                <a:gd name="T22" fmla="*/ 11 w 37"/>
                <a:gd name="T23" fmla="*/ 119 h 142"/>
                <a:gd name="T24" fmla="*/ 2 w 37"/>
                <a:gd name="T25" fmla="*/ 112 h 142"/>
                <a:gd name="T26" fmla="*/ 0 w 37"/>
                <a:gd name="T27" fmla="*/ 110 h 142"/>
                <a:gd name="T28" fmla="*/ 0 w 37"/>
                <a:gd name="T29" fmla="*/ 108 h 142"/>
                <a:gd name="T30" fmla="*/ 1 w 37"/>
                <a:gd name="T31" fmla="*/ 108 h 142"/>
                <a:gd name="T32" fmla="*/ 3 w 37"/>
                <a:gd name="T33" fmla="*/ 107 h 142"/>
                <a:gd name="T34" fmla="*/ 4 w 37"/>
                <a:gd name="T35" fmla="*/ 106 h 142"/>
                <a:gd name="T36" fmla="*/ 6 w 37"/>
                <a:gd name="T37" fmla="*/ 105 h 142"/>
                <a:gd name="T38" fmla="*/ 8 w 37"/>
                <a:gd name="T39" fmla="*/ 103 h 142"/>
                <a:gd name="T40" fmla="*/ 11 w 37"/>
                <a:gd name="T41" fmla="*/ 102 h 142"/>
                <a:gd name="T42" fmla="*/ 12 w 37"/>
                <a:gd name="T43" fmla="*/ 101 h 142"/>
                <a:gd name="T44" fmla="*/ 13 w 37"/>
                <a:gd name="T45" fmla="*/ 101 h 142"/>
                <a:gd name="T46" fmla="*/ 13 w 37"/>
                <a:gd name="T47" fmla="*/ 100 h 142"/>
                <a:gd name="T48" fmla="*/ 14 w 37"/>
                <a:gd name="T49" fmla="*/ 100 h 142"/>
                <a:gd name="T50" fmla="*/ 17 w 37"/>
                <a:gd name="T51" fmla="*/ 97 h 142"/>
                <a:gd name="T52" fmla="*/ 20 w 37"/>
                <a:gd name="T53" fmla="*/ 89 h 142"/>
                <a:gd name="T54" fmla="*/ 20 w 37"/>
                <a:gd name="T55" fmla="*/ 86 h 142"/>
                <a:gd name="T56" fmla="*/ 22 w 37"/>
                <a:gd name="T57" fmla="*/ 83 h 142"/>
                <a:gd name="T58" fmla="*/ 22 w 37"/>
                <a:gd name="T59" fmla="*/ 80 h 142"/>
                <a:gd name="T60" fmla="*/ 20 w 37"/>
                <a:gd name="T61" fmla="*/ 79 h 142"/>
                <a:gd name="T62" fmla="*/ 20 w 37"/>
                <a:gd name="T63" fmla="*/ 71 h 142"/>
                <a:gd name="T64" fmla="*/ 19 w 37"/>
                <a:gd name="T65" fmla="*/ 69 h 142"/>
                <a:gd name="T66" fmla="*/ 19 w 37"/>
                <a:gd name="T67" fmla="*/ 67 h 142"/>
                <a:gd name="T68" fmla="*/ 22 w 37"/>
                <a:gd name="T69" fmla="*/ 64 h 142"/>
                <a:gd name="T70" fmla="*/ 20 w 37"/>
                <a:gd name="T71" fmla="*/ 63 h 142"/>
                <a:gd name="T72" fmla="*/ 20 w 37"/>
                <a:gd name="T73" fmla="*/ 60 h 142"/>
                <a:gd name="T74" fmla="*/ 22 w 37"/>
                <a:gd name="T75" fmla="*/ 50 h 142"/>
                <a:gd name="T76" fmla="*/ 22 w 37"/>
                <a:gd name="T77" fmla="*/ 48 h 142"/>
                <a:gd name="T78" fmla="*/ 20 w 37"/>
                <a:gd name="T79" fmla="*/ 44 h 142"/>
                <a:gd name="T80" fmla="*/ 20 w 37"/>
                <a:gd name="T81" fmla="*/ 41 h 142"/>
                <a:gd name="T82" fmla="*/ 22 w 37"/>
                <a:gd name="T83" fmla="*/ 39 h 142"/>
                <a:gd name="T84" fmla="*/ 20 w 37"/>
                <a:gd name="T85" fmla="*/ 35 h 142"/>
                <a:gd name="T86" fmla="*/ 20 w 37"/>
                <a:gd name="T87" fmla="*/ 32 h 142"/>
                <a:gd name="T88" fmla="*/ 23 w 37"/>
                <a:gd name="T89" fmla="*/ 30 h 142"/>
                <a:gd name="T90" fmla="*/ 27 w 37"/>
                <a:gd name="T91" fmla="*/ 29 h 142"/>
                <a:gd name="T92" fmla="*/ 28 w 37"/>
                <a:gd name="T93" fmla="*/ 27 h 142"/>
                <a:gd name="T94" fmla="*/ 30 w 37"/>
                <a:gd name="T95" fmla="*/ 25 h 142"/>
                <a:gd name="T96" fmla="*/ 34 w 37"/>
                <a:gd name="T97" fmla="*/ 25 h 142"/>
                <a:gd name="T98" fmla="*/ 35 w 37"/>
                <a:gd name="T99" fmla="*/ 24 h 142"/>
                <a:gd name="T100" fmla="*/ 37 w 37"/>
                <a:gd name="T101" fmla="*/ 23 h 142"/>
                <a:gd name="T102" fmla="*/ 37 w 37"/>
                <a:gd name="T103" fmla="*/ 18 h 142"/>
                <a:gd name="T104" fmla="*/ 36 w 37"/>
                <a:gd name="T105" fmla="*/ 16 h 142"/>
                <a:gd name="T106" fmla="*/ 35 w 37"/>
                <a:gd name="T107" fmla="*/ 15 h 142"/>
                <a:gd name="T108" fmla="*/ 34 w 37"/>
                <a:gd name="T109" fmla="*/ 8 h 142"/>
                <a:gd name="T110" fmla="*/ 34 w 37"/>
                <a:gd name="T111" fmla="*/ 5 h 142"/>
                <a:gd name="T112" fmla="*/ 35 w 37"/>
                <a:gd name="T113" fmla="*/ 3 h 142"/>
                <a:gd name="T114" fmla="*/ 35 w 37"/>
                <a:gd name="T115" fmla="*/ 0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7" h="142">
                  <a:moveTo>
                    <a:pt x="36" y="142"/>
                  </a:moveTo>
                  <a:lnTo>
                    <a:pt x="31" y="142"/>
                  </a:lnTo>
                  <a:lnTo>
                    <a:pt x="29" y="141"/>
                  </a:lnTo>
                  <a:lnTo>
                    <a:pt x="29" y="139"/>
                  </a:lnTo>
                  <a:lnTo>
                    <a:pt x="28" y="137"/>
                  </a:lnTo>
                  <a:lnTo>
                    <a:pt x="22" y="135"/>
                  </a:lnTo>
                  <a:lnTo>
                    <a:pt x="22" y="134"/>
                  </a:lnTo>
                  <a:lnTo>
                    <a:pt x="19" y="132"/>
                  </a:lnTo>
                  <a:lnTo>
                    <a:pt x="15" y="125"/>
                  </a:lnTo>
                  <a:lnTo>
                    <a:pt x="15" y="124"/>
                  </a:lnTo>
                  <a:lnTo>
                    <a:pt x="14" y="122"/>
                  </a:lnTo>
                  <a:lnTo>
                    <a:pt x="11" y="119"/>
                  </a:lnTo>
                  <a:lnTo>
                    <a:pt x="2" y="112"/>
                  </a:lnTo>
                  <a:lnTo>
                    <a:pt x="0" y="110"/>
                  </a:lnTo>
                  <a:lnTo>
                    <a:pt x="0" y="108"/>
                  </a:lnTo>
                  <a:lnTo>
                    <a:pt x="1" y="108"/>
                  </a:lnTo>
                  <a:lnTo>
                    <a:pt x="3" y="107"/>
                  </a:lnTo>
                  <a:lnTo>
                    <a:pt x="4" y="106"/>
                  </a:lnTo>
                  <a:lnTo>
                    <a:pt x="6" y="105"/>
                  </a:lnTo>
                  <a:lnTo>
                    <a:pt x="8" y="103"/>
                  </a:lnTo>
                  <a:lnTo>
                    <a:pt x="11" y="102"/>
                  </a:lnTo>
                  <a:lnTo>
                    <a:pt x="12" y="101"/>
                  </a:lnTo>
                  <a:lnTo>
                    <a:pt x="13" y="101"/>
                  </a:lnTo>
                  <a:lnTo>
                    <a:pt x="13" y="100"/>
                  </a:lnTo>
                  <a:lnTo>
                    <a:pt x="14" y="100"/>
                  </a:lnTo>
                  <a:lnTo>
                    <a:pt x="17" y="97"/>
                  </a:lnTo>
                  <a:lnTo>
                    <a:pt x="20" y="89"/>
                  </a:lnTo>
                  <a:lnTo>
                    <a:pt x="20" y="86"/>
                  </a:lnTo>
                  <a:lnTo>
                    <a:pt x="22" y="83"/>
                  </a:lnTo>
                  <a:lnTo>
                    <a:pt x="22" y="80"/>
                  </a:lnTo>
                  <a:lnTo>
                    <a:pt x="20" y="79"/>
                  </a:lnTo>
                  <a:lnTo>
                    <a:pt x="20" y="71"/>
                  </a:lnTo>
                  <a:lnTo>
                    <a:pt x="19" y="69"/>
                  </a:lnTo>
                  <a:lnTo>
                    <a:pt x="19" y="67"/>
                  </a:lnTo>
                  <a:lnTo>
                    <a:pt x="22" y="64"/>
                  </a:lnTo>
                  <a:lnTo>
                    <a:pt x="20" y="63"/>
                  </a:lnTo>
                  <a:lnTo>
                    <a:pt x="20" y="60"/>
                  </a:lnTo>
                  <a:lnTo>
                    <a:pt x="22" y="50"/>
                  </a:lnTo>
                  <a:lnTo>
                    <a:pt x="22" y="48"/>
                  </a:lnTo>
                  <a:lnTo>
                    <a:pt x="20" y="44"/>
                  </a:lnTo>
                  <a:lnTo>
                    <a:pt x="20" y="41"/>
                  </a:lnTo>
                  <a:lnTo>
                    <a:pt x="22" y="39"/>
                  </a:lnTo>
                  <a:lnTo>
                    <a:pt x="20" y="35"/>
                  </a:lnTo>
                  <a:lnTo>
                    <a:pt x="20" y="32"/>
                  </a:lnTo>
                  <a:lnTo>
                    <a:pt x="23" y="30"/>
                  </a:lnTo>
                  <a:lnTo>
                    <a:pt x="27" y="29"/>
                  </a:lnTo>
                  <a:lnTo>
                    <a:pt x="28" y="27"/>
                  </a:lnTo>
                  <a:lnTo>
                    <a:pt x="30" y="25"/>
                  </a:lnTo>
                  <a:lnTo>
                    <a:pt x="34" y="25"/>
                  </a:lnTo>
                  <a:lnTo>
                    <a:pt x="35" y="24"/>
                  </a:lnTo>
                  <a:lnTo>
                    <a:pt x="37" y="23"/>
                  </a:lnTo>
                  <a:lnTo>
                    <a:pt x="37" y="18"/>
                  </a:lnTo>
                  <a:lnTo>
                    <a:pt x="36" y="16"/>
                  </a:lnTo>
                  <a:lnTo>
                    <a:pt x="35" y="15"/>
                  </a:lnTo>
                  <a:lnTo>
                    <a:pt x="34" y="8"/>
                  </a:lnTo>
                  <a:lnTo>
                    <a:pt x="34" y="5"/>
                  </a:lnTo>
                  <a:lnTo>
                    <a:pt x="35" y="3"/>
                  </a:lnTo>
                  <a:lnTo>
                    <a:pt x="35" y="0"/>
                  </a:lnTo>
                </a:path>
              </a:pathLst>
            </a:custGeom>
            <a:noFill/>
            <a:ln w="7938">
              <a:solidFill>
                <a:srgbClr val="7979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74" name="Freeform 6673">
              <a:extLst>
                <a:ext uri="{FF2B5EF4-FFF2-40B4-BE49-F238E27FC236}">
                  <a16:creationId xmlns:a16="http://schemas.microsoft.com/office/drawing/2014/main" id="{61E53CE5-798E-CD95-8E74-08A44582C5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4" y="3208"/>
              <a:ext cx="71" cy="88"/>
            </a:xfrm>
            <a:custGeom>
              <a:avLst/>
              <a:gdLst>
                <a:gd name="T0" fmla="*/ 1 w 286"/>
                <a:gd name="T1" fmla="*/ 347 h 351"/>
                <a:gd name="T2" fmla="*/ 2 w 286"/>
                <a:gd name="T3" fmla="*/ 342 h 351"/>
                <a:gd name="T4" fmla="*/ 1 w 286"/>
                <a:gd name="T5" fmla="*/ 340 h 351"/>
                <a:gd name="T6" fmla="*/ 5 w 286"/>
                <a:gd name="T7" fmla="*/ 334 h 351"/>
                <a:gd name="T8" fmla="*/ 5 w 286"/>
                <a:gd name="T9" fmla="*/ 328 h 351"/>
                <a:gd name="T10" fmla="*/ 8 w 286"/>
                <a:gd name="T11" fmla="*/ 324 h 351"/>
                <a:gd name="T12" fmla="*/ 15 w 286"/>
                <a:gd name="T13" fmla="*/ 315 h 351"/>
                <a:gd name="T14" fmla="*/ 22 w 286"/>
                <a:gd name="T15" fmla="*/ 306 h 351"/>
                <a:gd name="T16" fmla="*/ 27 w 286"/>
                <a:gd name="T17" fmla="*/ 297 h 351"/>
                <a:gd name="T18" fmla="*/ 27 w 286"/>
                <a:gd name="T19" fmla="*/ 292 h 351"/>
                <a:gd name="T20" fmla="*/ 25 w 286"/>
                <a:gd name="T21" fmla="*/ 283 h 351"/>
                <a:gd name="T22" fmla="*/ 30 w 286"/>
                <a:gd name="T23" fmla="*/ 275 h 351"/>
                <a:gd name="T24" fmla="*/ 36 w 286"/>
                <a:gd name="T25" fmla="*/ 266 h 351"/>
                <a:gd name="T26" fmla="*/ 40 w 286"/>
                <a:gd name="T27" fmla="*/ 261 h 351"/>
                <a:gd name="T28" fmla="*/ 41 w 286"/>
                <a:gd name="T29" fmla="*/ 258 h 351"/>
                <a:gd name="T30" fmla="*/ 50 w 286"/>
                <a:gd name="T31" fmla="*/ 249 h 351"/>
                <a:gd name="T32" fmla="*/ 60 w 286"/>
                <a:gd name="T33" fmla="*/ 236 h 351"/>
                <a:gd name="T34" fmla="*/ 70 w 286"/>
                <a:gd name="T35" fmla="*/ 226 h 351"/>
                <a:gd name="T36" fmla="*/ 74 w 286"/>
                <a:gd name="T37" fmla="*/ 224 h 351"/>
                <a:gd name="T38" fmla="*/ 81 w 286"/>
                <a:gd name="T39" fmla="*/ 217 h 351"/>
                <a:gd name="T40" fmla="*/ 89 w 286"/>
                <a:gd name="T41" fmla="*/ 209 h 351"/>
                <a:gd name="T42" fmla="*/ 93 w 286"/>
                <a:gd name="T43" fmla="*/ 203 h 351"/>
                <a:gd name="T44" fmla="*/ 108 w 286"/>
                <a:gd name="T45" fmla="*/ 191 h 351"/>
                <a:gd name="T46" fmla="*/ 111 w 286"/>
                <a:gd name="T47" fmla="*/ 182 h 351"/>
                <a:gd name="T48" fmla="*/ 116 w 286"/>
                <a:gd name="T49" fmla="*/ 178 h 351"/>
                <a:gd name="T50" fmla="*/ 123 w 286"/>
                <a:gd name="T51" fmla="*/ 174 h 351"/>
                <a:gd name="T52" fmla="*/ 125 w 286"/>
                <a:gd name="T53" fmla="*/ 166 h 351"/>
                <a:gd name="T54" fmla="*/ 129 w 286"/>
                <a:gd name="T55" fmla="*/ 157 h 351"/>
                <a:gd name="T56" fmla="*/ 135 w 286"/>
                <a:gd name="T57" fmla="*/ 153 h 351"/>
                <a:gd name="T58" fmla="*/ 143 w 286"/>
                <a:gd name="T59" fmla="*/ 149 h 351"/>
                <a:gd name="T60" fmla="*/ 153 w 286"/>
                <a:gd name="T61" fmla="*/ 142 h 351"/>
                <a:gd name="T62" fmla="*/ 162 w 286"/>
                <a:gd name="T63" fmla="*/ 132 h 351"/>
                <a:gd name="T64" fmla="*/ 167 w 286"/>
                <a:gd name="T65" fmla="*/ 120 h 351"/>
                <a:gd name="T66" fmla="*/ 170 w 286"/>
                <a:gd name="T67" fmla="*/ 109 h 351"/>
                <a:gd name="T68" fmla="*/ 175 w 286"/>
                <a:gd name="T69" fmla="*/ 105 h 351"/>
                <a:gd name="T70" fmla="*/ 178 w 286"/>
                <a:gd name="T71" fmla="*/ 94 h 351"/>
                <a:gd name="T72" fmla="*/ 181 w 286"/>
                <a:gd name="T73" fmla="*/ 89 h 351"/>
                <a:gd name="T74" fmla="*/ 186 w 286"/>
                <a:gd name="T75" fmla="*/ 82 h 351"/>
                <a:gd name="T76" fmla="*/ 195 w 286"/>
                <a:gd name="T77" fmla="*/ 73 h 351"/>
                <a:gd name="T78" fmla="*/ 204 w 286"/>
                <a:gd name="T79" fmla="*/ 66 h 351"/>
                <a:gd name="T80" fmla="*/ 209 w 286"/>
                <a:gd name="T81" fmla="*/ 66 h 351"/>
                <a:gd name="T82" fmla="*/ 214 w 286"/>
                <a:gd name="T83" fmla="*/ 61 h 351"/>
                <a:gd name="T84" fmla="*/ 221 w 286"/>
                <a:gd name="T85" fmla="*/ 59 h 351"/>
                <a:gd name="T86" fmla="*/ 239 w 286"/>
                <a:gd name="T87" fmla="*/ 48 h 351"/>
                <a:gd name="T88" fmla="*/ 252 w 286"/>
                <a:gd name="T89" fmla="*/ 42 h 351"/>
                <a:gd name="T90" fmla="*/ 263 w 286"/>
                <a:gd name="T91" fmla="*/ 33 h 351"/>
                <a:gd name="T92" fmla="*/ 269 w 286"/>
                <a:gd name="T93" fmla="*/ 28 h 351"/>
                <a:gd name="T94" fmla="*/ 269 w 286"/>
                <a:gd name="T95" fmla="*/ 23 h 351"/>
                <a:gd name="T96" fmla="*/ 270 w 286"/>
                <a:gd name="T97" fmla="*/ 15 h 351"/>
                <a:gd name="T98" fmla="*/ 275 w 286"/>
                <a:gd name="T99" fmla="*/ 11 h 351"/>
                <a:gd name="T100" fmla="*/ 286 w 286"/>
                <a:gd name="T101" fmla="*/ 0 h 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86" h="351">
                  <a:moveTo>
                    <a:pt x="1" y="351"/>
                  </a:moveTo>
                  <a:lnTo>
                    <a:pt x="0" y="348"/>
                  </a:lnTo>
                  <a:lnTo>
                    <a:pt x="1" y="347"/>
                  </a:lnTo>
                  <a:lnTo>
                    <a:pt x="1" y="346"/>
                  </a:lnTo>
                  <a:lnTo>
                    <a:pt x="2" y="345"/>
                  </a:lnTo>
                  <a:lnTo>
                    <a:pt x="2" y="342"/>
                  </a:lnTo>
                  <a:lnTo>
                    <a:pt x="3" y="342"/>
                  </a:lnTo>
                  <a:lnTo>
                    <a:pt x="2" y="340"/>
                  </a:lnTo>
                  <a:lnTo>
                    <a:pt x="1" y="340"/>
                  </a:lnTo>
                  <a:lnTo>
                    <a:pt x="1" y="338"/>
                  </a:lnTo>
                  <a:lnTo>
                    <a:pt x="2" y="337"/>
                  </a:lnTo>
                  <a:lnTo>
                    <a:pt x="5" y="334"/>
                  </a:lnTo>
                  <a:lnTo>
                    <a:pt x="5" y="331"/>
                  </a:lnTo>
                  <a:lnTo>
                    <a:pt x="5" y="330"/>
                  </a:lnTo>
                  <a:lnTo>
                    <a:pt x="5" y="328"/>
                  </a:lnTo>
                  <a:lnTo>
                    <a:pt x="5" y="327"/>
                  </a:lnTo>
                  <a:lnTo>
                    <a:pt x="7" y="324"/>
                  </a:lnTo>
                  <a:lnTo>
                    <a:pt x="8" y="324"/>
                  </a:lnTo>
                  <a:lnTo>
                    <a:pt x="10" y="323"/>
                  </a:lnTo>
                  <a:lnTo>
                    <a:pt x="14" y="316"/>
                  </a:lnTo>
                  <a:lnTo>
                    <a:pt x="15" y="315"/>
                  </a:lnTo>
                  <a:lnTo>
                    <a:pt x="20" y="311"/>
                  </a:lnTo>
                  <a:lnTo>
                    <a:pt x="20" y="310"/>
                  </a:lnTo>
                  <a:lnTo>
                    <a:pt x="22" y="306"/>
                  </a:lnTo>
                  <a:lnTo>
                    <a:pt x="22" y="304"/>
                  </a:lnTo>
                  <a:lnTo>
                    <a:pt x="25" y="300"/>
                  </a:lnTo>
                  <a:lnTo>
                    <a:pt x="27" y="297"/>
                  </a:lnTo>
                  <a:lnTo>
                    <a:pt x="27" y="296"/>
                  </a:lnTo>
                  <a:lnTo>
                    <a:pt x="28" y="294"/>
                  </a:lnTo>
                  <a:lnTo>
                    <a:pt x="27" y="292"/>
                  </a:lnTo>
                  <a:lnTo>
                    <a:pt x="27" y="286"/>
                  </a:lnTo>
                  <a:lnTo>
                    <a:pt x="25" y="285"/>
                  </a:lnTo>
                  <a:lnTo>
                    <a:pt x="25" y="283"/>
                  </a:lnTo>
                  <a:lnTo>
                    <a:pt x="28" y="283"/>
                  </a:lnTo>
                  <a:lnTo>
                    <a:pt x="30" y="281"/>
                  </a:lnTo>
                  <a:lnTo>
                    <a:pt x="30" y="275"/>
                  </a:lnTo>
                  <a:lnTo>
                    <a:pt x="33" y="271"/>
                  </a:lnTo>
                  <a:lnTo>
                    <a:pt x="34" y="269"/>
                  </a:lnTo>
                  <a:lnTo>
                    <a:pt x="36" y="266"/>
                  </a:lnTo>
                  <a:lnTo>
                    <a:pt x="38" y="265"/>
                  </a:lnTo>
                  <a:lnTo>
                    <a:pt x="38" y="263"/>
                  </a:lnTo>
                  <a:lnTo>
                    <a:pt x="40" y="261"/>
                  </a:lnTo>
                  <a:lnTo>
                    <a:pt x="41" y="261"/>
                  </a:lnTo>
                  <a:lnTo>
                    <a:pt x="42" y="260"/>
                  </a:lnTo>
                  <a:lnTo>
                    <a:pt x="41" y="258"/>
                  </a:lnTo>
                  <a:lnTo>
                    <a:pt x="42" y="256"/>
                  </a:lnTo>
                  <a:lnTo>
                    <a:pt x="47" y="252"/>
                  </a:lnTo>
                  <a:lnTo>
                    <a:pt x="50" y="249"/>
                  </a:lnTo>
                  <a:lnTo>
                    <a:pt x="52" y="246"/>
                  </a:lnTo>
                  <a:lnTo>
                    <a:pt x="58" y="239"/>
                  </a:lnTo>
                  <a:lnTo>
                    <a:pt x="60" y="236"/>
                  </a:lnTo>
                  <a:lnTo>
                    <a:pt x="61" y="234"/>
                  </a:lnTo>
                  <a:lnTo>
                    <a:pt x="63" y="233"/>
                  </a:lnTo>
                  <a:lnTo>
                    <a:pt x="70" y="226"/>
                  </a:lnTo>
                  <a:lnTo>
                    <a:pt x="73" y="225"/>
                  </a:lnTo>
                  <a:lnTo>
                    <a:pt x="73" y="224"/>
                  </a:lnTo>
                  <a:lnTo>
                    <a:pt x="74" y="224"/>
                  </a:lnTo>
                  <a:lnTo>
                    <a:pt x="76" y="221"/>
                  </a:lnTo>
                  <a:lnTo>
                    <a:pt x="79" y="218"/>
                  </a:lnTo>
                  <a:lnTo>
                    <a:pt x="81" y="217"/>
                  </a:lnTo>
                  <a:lnTo>
                    <a:pt x="82" y="215"/>
                  </a:lnTo>
                  <a:lnTo>
                    <a:pt x="86" y="212"/>
                  </a:lnTo>
                  <a:lnTo>
                    <a:pt x="89" y="209"/>
                  </a:lnTo>
                  <a:lnTo>
                    <a:pt x="90" y="208"/>
                  </a:lnTo>
                  <a:lnTo>
                    <a:pt x="91" y="207"/>
                  </a:lnTo>
                  <a:lnTo>
                    <a:pt x="93" y="203"/>
                  </a:lnTo>
                  <a:lnTo>
                    <a:pt x="100" y="196"/>
                  </a:lnTo>
                  <a:lnTo>
                    <a:pt x="105" y="192"/>
                  </a:lnTo>
                  <a:lnTo>
                    <a:pt x="108" y="191"/>
                  </a:lnTo>
                  <a:lnTo>
                    <a:pt x="108" y="190"/>
                  </a:lnTo>
                  <a:lnTo>
                    <a:pt x="109" y="184"/>
                  </a:lnTo>
                  <a:lnTo>
                    <a:pt x="111" y="182"/>
                  </a:lnTo>
                  <a:lnTo>
                    <a:pt x="113" y="182"/>
                  </a:lnTo>
                  <a:lnTo>
                    <a:pt x="115" y="180"/>
                  </a:lnTo>
                  <a:lnTo>
                    <a:pt x="116" y="178"/>
                  </a:lnTo>
                  <a:lnTo>
                    <a:pt x="118" y="176"/>
                  </a:lnTo>
                  <a:lnTo>
                    <a:pt x="122" y="175"/>
                  </a:lnTo>
                  <a:lnTo>
                    <a:pt x="123" y="174"/>
                  </a:lnTo>
                  <a:lnTo>
                    <a:pt x="123" y="168"/>
                  </a:lnTo>
                  <a:lnTo>
                    <a:pt x="125" y="167"/>
                  </a:lnTo>
                  <a:lnTo>
                    <a:pt x="125" y="166"/>
                  </a:lnTo>
                  <a:lnTo>
                    <a:pt x="127" y="163"/>
                  </a:lnTo>
                  <a:lnTo>
                    <a:pt x="127" y="160"/>
                  </a:lnTo>
                  <a:lnTo>
                    <a:pt x="129" y="157"/>
                  </a:lnTo>
                  <a:lnTo>
                    <a:pt x="131" y="157"/>
                  </a:lnTo>
                  <a:lnTo>
                    <a:pt x="132" y="153"/>
                  </a:lnTo>
                  <a:lnTo>
                    <a:pt x="135" y="153"/>
                  </a:lnTo>
                  <a:lnTo>
                    <a:pt x="139" y="151"/>
                  </a:lnTo>
                  <a:lnTo>
                    <a:pt x="140" y="149"/>
                  </a:lnTo>
                  <a:lnTo>
                    <a:pt x="143" y="149"/>
                  </a:lnTo>
                  <a:lnTo>
                    <a:pt x="148" y="147"/>
                  </a:lnTo>
                  <a:lnTo>
                    <a:pt x="151" y="142"/>
                  </a:lnTo>
                  <a:lnTo>
                    <a:pt x="153" y="142"/>
                  </a:lnTo>
                  <a:lnTo>
                    <a:pt x="155" y="139"/>
                  </a:lnTo>
                  <a:lnTo>
                    <a:pt x="160" y="135"/>
                  </a:lnTo>
                  <a:lnTo>
                    <a:pt x="162" y="132"/>
                  </a:lnTo>
                  <a:lnTo>
                    <a:pt x="162" y="131"/>
                  </a:lnTo>
                  <a:lnTo>
                    <a:pt x="168" y="126"/>
                  </a:lnTo>
                  <a:lnTo>
                    <a:pt x="167" y="120"/>
                  </a:lnTo>
                  <a:lnTo>
                    <a:pt x="165" y="115"/>
                  </a:lnTo>
                  <a:lnTo>
                    <a:pt x="167" y="111"/>
                  </a:lnTo>
                  <a:lnTo>
                    <a:pt x="170" y="109"/>
                  </a:lnTo>
                  <a:lnTo>
                    <a:pt x="171" y="108"/>
                  </a:lnTo>
                  <a:lnTo>
                    <a:pt x="173" y="108"/>
                  </a:lnTo>
                  <a:lnTo>
                    <a:pt x="175" y="105"/>
                  </a:lnTo>
                  <a:lnTo>
                    <a:pt x="175" y="101"/>
                  </a:lnTo>
                  <a:lnTo>
                    <a:pt x="176" y="97"/>
                  </a:lnTo>
                  <a:lnTo>
                    <a:pt x="178" y="94"/>
                  </a:lnTo>
                  <a:lnTo>
                    <a:pt x="178" y="91"/>
                  </a:lnTo>
                  <a:lnTo>
                    <a:pt x="180" y="89"/>
                  </a:lnTo>
                  <a:lnTo>
                    <a:pt x="181" y="89"/>
                  </a:lnTo>
                  <a:lnTo>
                    <a:pt x="183" y="86"/>
                  </a:lnTo>
                  <a:lnTo>
                    <a:pt x="186" y="83"/>
                  </a:lnTo>
                  <a:lnTo>
                    <a:pt x="186" y="82"/>
                  </a:lnTo>
                  <a:lnTo>
                    <a:pt x="189" y="81"/>
                  </a:lnTo>
                  <a:lnTo>
                    <a:pt x="194" y="76"/>
                  </a:lnTo>
                  <a:lnTo>
                    <a:pt x="195" y="73"/>
                  </a:lnTo>
                  <a:lnTo>
                    <a:pt x="197" y="71"/>
                  </a:lnTo>
                  <a:lnTo>
                    <a:pt x="197" y="70"/>
                  </a:lnTo>
                  <a:lnTo>
                    <a:pt x="204" y="66"/>
                  </a:lnTo>
                  <a:lnTo>
                    <a:pt x="205" y="66"/>
                  </a:lnTo>
                  <a:lnTo>
                    <a:pt x="207" y="66"/>
                  </a:lnTo>
                  <a:lnTo>
                    <a:pt x="209" y="66"/>
                  </a:lnTo>
                  <a:lnTo>
                    <a:pt x="210" y="64"/>
                  </a:lnTo>
                  <a:lnTo>
                    <a:pt x="214" y="64"/>
                  </a:lnTo>
                  <a:lnTo>
                    <a:pt x="214" y="61"/>
                  </a:lnTo>
                  <a:lnTo>
                    <a:pt x="214" y="60"/>
                  </a:lnTo>
                  <a:lnTo>
                    <a:pt x="217" y="59"/>
                  </a:lnTo>
                  <a:lnTo>
                    <a:pt x="221" y="59"/>
                  </a:lnTo>
                  <a:lnTo>
                    <a:pt x="235" y="52"/>
                  </a:lnTo>
                  <a:lnTo>
                    <a:pt x="237" y="50"/>
                  </a:lnTo>
                  <a:lnTo>
                    <a:pt x="239" y="48"/>
                  </a:lnTo>
                  <a:lnTo>
                    <a:pt x="246" y="44"/>
                  </a:lnTo>
                  <a:lnTo>
                    <a:pt x="247" y="44"/>
                  </a:lnTo>
                  <a:lnTo>
                    <a:pt x="252" y="42"/>
                  </a:lnTo>
                  <a:lnTo>
                    <a:pt x="253" y="39"/>
                  </a:lnTo>
                  <a:lnTo>
                    <a:pt x="255" y="39"/>
                  </a:lnTo>
                  <a:lnTo>
                    <a:pt x="263" y="33"/>
                  </a:lnTo>
                  <a:lnTo>
                    <a:pt x="265" y="32"/>
                  </a:lnTo>
                  <a:lnTo>
                    <a:pt x="268" y="31"/>
                  </a:lnTo>
                  <a:lnTo>
                    <a:pt x="269" y="28"/>
                  </a:lnTo>
                  <a:lnTo>
                    <a:pt x="270" y="27"/>
                  </a:lnTo>
                  <a:lnTo>
                    <a:pt x="270" y="25"/>
                  </a:lnTo>
                  <a:lnTo>
                    <a:pt x="269" y="23"/>
                  </a:lnTo>
                  <a:lnTo>
                    <a:pt x="269" y="21"/>
                  </a:lnTo>
                  <a:lnTo>
                    <a:pt x="268" y="17"/>
                  </a:lnTo>
                  <a:lnTo>
                    <a:pt x="270" y="15"/>
                  </a:lnTo>
                  <a:lnTo>
                    <a:pt x="273" y="15"/>
                  </a:lnTo>
                  <a:lnTo>
                    <a:pt x="275" y="14"/>
                  </a:lnTo>
                  <a:lnTo>
                    <a:pt x="275" y="11"/>
                  </a:lnTo>
                  <a:lnTo>
                    <a:pt x="277" y="9"/>
                  </a:lnTo>
                  <a:lnTo>
                    <a:pt x="285" y="3"/>
                  </a:lnTo>
                  <a:lnTo>
                    <a:pt x="286" y="0"/>
                  </a:lnTo>
                </a:path>
              </a:pathLst>
            </a:custGeom>
            <a:noFill/>
            <a:ln w="7938">
              <a:solidFill>
                <a:srgbClr val="7979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75" name="Freeform 6674">
              <a:extLst>
                <a:ext uri="{FF2B5EF4-FFF2-40B4-BE49-F238E27FC236}">
                  <a16:creationId xmlns:a16="http://schemas.microsoft.com/office/drawing/2014/main" id="{EA261899-CCFC-A107-16FD-9D9FADB19B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5" y="3208"/>
              <a:ext cx="22" cy="29"/>
            </a:xfrm>
            <a:custGeom>
              <a:avLst/>
              <a:gdLst>
                <a:gd name="T0" fmla="*/ 88 w 88"/>
                <a:gd name="T1" fmla="*/ 114 h 114"/>
                <a:gd name="T2" fmla="*/ 87 w 88"/>
                <a:gd name="T3" fmla="*/ 112 h 114"/>
                <a:gd name="T4" fmla="*/ 87 w 88"/>
                <a:gd name="T5" fmla="*/ 99 h 114"/>
                <a:gd name="T6" fmla="*/ 84 w 88"/>
                <a:gd name="T7" fmla="*/ 88 h 114"/>
                <a:gd name="T8" fmla="*/ 82 w 88"/>
                <a:gd name="T9" fmla="*/ 84 h 114"/>
                <a:gd name="T10" fmla="*/ 81 w 88"/>
                <a:gd name="T11" fmla="*/ 83 h 114"/>
                <a:gd name="T12" fmla="*/ 81 w 88"/>
                <a:gd name="T13" fmla="*/ 81 h 114"/>
                <a:gd name="T14" fmla="*/ 80 w 88"/>
                <a:gd name="T15" fmla="*/ 77 h 114"/>
                <a:gd name="T16" fmla="*/ 80 w 88"/>
                <a:gd name="T17" fmla="*/ 74 h 114"/>
                <a:gd name="T18" fmla="*/ 77 w 88"/>
                <a:gd name="T19" fmla="*/ 72 h 114"/>
                <a:gd name="T20" fmla="*/ 76 w 88"/>
                <a:gd name="T21" fmla="*/ 69 h 114"/>
                <a:gd name="T22" fmla="*/ 75 w 88"/>
                <a:gd name="T23" fmla="*/ 67 h 114"/>
                <a:gd name="T24" fmla="*/ 72 w 88"/>
                <a:gd name="T25" fmla="*/ 62 h 114"/>
                <a:gd name="T26" fmla="*/ 64 w 88"/>
                <a:gd name="T27" fmla="*/ 55 h 114"/>
                <a:gd name="T28" fmla="*/ 61 w 88"/>
                <a:gd name="T29" fmla="*/ 55 h 114"/>
                <a:gd name="T30" fmla="*/ 57 w 88"/>
                <a:gd name="T31" fmla="*/ 49 h 114"/>
                <a:gd name="T32" fmla="*/ 57 w 88"/>
                <a:gd name="T33" fmla="*/ 46 h 114"/>
                <a:gd name="T34" fmla="*/ 55 w 88"/>
                <a:gd name="T35" fmla="*/ 44 h 114"/>
                <a:gd name="T36" fmla="*/ 55 w 88"/>
                <a:gd name="T37" fmla="*/ 42 h 114"/>
                <a:gd name="T38" fmla="*/ 53 w 88"/>
                <a:gd name="T39" fmla="*/ 40 h 114"/>
                <a:gd name="T40" fmla="*/ 50 w 88"/>
                <a:gd name="T41" fmla="*/ 40 h 114"/>
                <a:gd name="T42" fmla="*/ 47 w 88"/>
                <a:gd name="T43" fmla="*/ 37 h 114"/>
                <a:gd name="T44" fmla="*/ 43 w 88"/>
                <a:gd name="T45" fmla="*/ 34 h 114"/>
                <a:gd name="T46" fmla="*/ 41 w 88"/>
                <a:gd name="T47" fmla="*/ 34 h 114"/>
                <a:gd name="T48" fmla="*/ 41 w 88"/>
                <a:gd name="T49" fmla="*/ 33 h 114"/>
                <a:gd name="T50" fmla="*/ 38 w 88"/>
                <a:gd name="T51" fmla="*/ 32 h 114"/>
                <a:gd name="T52" fmla="*/ 34 w 88"/>
                <a:gd name="T53" fmla="*/ 32 h 114"/>
                <a:gd name="T54" fmla="*/ 33 w 88"/>
                <a:gd name="T55" fmla="*/ 31 h 114"/>
                <a:gd name="T56" fmla="*/ 32 w 88"/>
                <a:gd name="T57" fmla="*/ 31 h 114"/>
                <a:gd name="T58" fmla="*/ 32 w 88"/>
                <a:gd name="T59" fmla="*/ 22 h 114"/>
                <a:gd name="T60" fmla="*/ 29 w 88"/>
                <a:gd name="T61" fmla="*/ 18 h 114"/>
                <a:gd name="T62" fmla="*/ 28 w 88"/>
                <a:gd name="T63" fmla="*/ 16 h 114"/>
                <a:gd name="T64" fmla="*/ 26 w 88"/>
                <a:gd name="T65" fmla="*/ 13 h 114"/>
                <a:gd name="T66" fmla="*/ 23 w 88"/>
                <a:gd name="T67" fmla="*/ 13 h 114"/>
                <a:gd name="T68" fmla="*/ 22 w 88"/>
                <a:gd name="T69" fmla="*/ 12 h 114"/>
                <a:gd name="T70" fmla="*/ 20 w 88"/>
                <a:gd name="T71" fmla="*/ 12 h 114"/>
                <a:gd name="T72" fmla="*/ 20 w 88"/>
                <a:gd name="T73" fmla="*/ 10 h 114"/>
                <a:gd name="T74" fmla="*/ 20 w 88"/>
                <a:gd name="T75" fmla="*/ 9 h 114"/>
                <a:gd name="T76" fmla="*/ 17 w 88"/>
                <a:gd name="T77" fmla="*/ 9 h 114"/>
                <a:gd name="T78" fmla="*/ 16 w 88"/>
                <a:gd name="T79" fmla="*/ 7 h 114"/>
                <a:gd name="T80" fmla="*/ 13 w 88"/>
                <a:gd name="T81" fmla="*/ 5 h 114"/>
                <a:gd name="T82" fmla="*/ 10 w 88"/>
                <a:gd name="T83" fmla="*/ 3 h 114"/>
                <a:gd name="T84" fmla="*/ 6 w 88"/>
                <a:gd name="T85" fmla="*/ 2 h 114"/>
                <a:gd name="T86" fmla="*/ 6 w 88"/>
                <a:gd name="T87" fmla="*/ 1 h 114"/>
                <a:gd name="T88" fmla="*/ 4 w 88"/>
                <a:gd name="T89" fmla="*/ 0 h 114"/>
                <a:gd name="T90" fmla="*/ 0 w 88"/>
                <a:gd name="T9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88" h="114">
                  <a:moveTo>
                    <a:pt x="88" y="114"/>
                  </a:moveTo>
                  <a:lnTo>
                    <a:pt x="87" y="112"/>
                  </a:lnTo>
                  <a:lnTo>
                    <a:pt x="87" y="99"/>
                  </a:lnTo>
                  <a:lnTo>
                    <a:pt x="84" y="88"/>
                  </a:lnTo>
                  <a:lnTo>
                    <a:pt x="82" y="84"/>
                  </a:lnTo>
                  <a:lnTo>
                    <a:pt x="81" y="83"/>
                  </a:lnTo>
                  <a:lnTo>
                    <a:pt x="81" y="81"/>
                  </a:lnTo>
                  <a:lnTo>
                    <a:pt x="80" y="77"/>
                  </a:lnTo>
                  <a:lnTo>
                    <a:pt x="80" y="74"/>
                  </a:lnTo>
                  <a:lnTo>
                    <a:pt x="77" y="72"/>
                  </a:lnTo>
                  <a:lnTo>
                    <a:pt x="76" y="69"/>
                  </a:lnTo>
                  <a:lnTo>
                    <a:pt x="75" y="67"/>
                  </a:lnTo>
                  <a:lnTo>
                    <a:pt x="72" y="62"/>
                  </a:lnTo>
                  <a:lnTo>
                    <a:pt x="64" y="55"/>
                  </a:lnTo>
                  <a:lnTo>
                    <a:pt x="61" y="55"/>
                  </a:lnTo>
                  <a:lnTo>
                    <a:pt x="57" y="49"/>
                  </a:lnTo>
                  <a:lnTo>
                    <a:pt x="57" y="46"/>
                  </a:lnTo>
                  <a:lnTo>
                    <a:pt x="55" y="44"/>
                  </a:lnTo>
                  <a:lnTo>
                    <a:pt x="55" y="42"/>
                  </a:lnTo>
                  <a:lnTo>
                    <a:pt x="53" y="40"/>
                  </a:lnTo>
                  <a:lnTo>
                    <a:pt x="50" y="40"/>
                  </a:lnTo>
                  <a:lnTo>
                    <a:pt x="47" y="37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41" y="33"/>
                  </a:lnTo>
                  <a:lnTo>
                    <a:pt x="38" y="32"/>
                  </a:lnTo>
                  <a:lnTo>
                    <a:pt x="34" y="32"/>
                  </a:lnTo>
                  <a:lnTo>
                    <a:pt x="33" y="31"/>
                  </a:lnTo>
                  <a:lnTo>
                    <a:pt x="32" y="31"/>
                  </a:lnTo>
                  <a:lnTo>
                    <a:pt x="32" y="22"/>
                  </a:lnTo>
                  <a:lnTo>
                    <a:pt x="29" y="18"/>
                  </a:lnTo>
                  <a:lnTo>
                    <a:pt x="28" y="16"/>
                  </a:lnTo>
                  <a:lnTo>
                    <a:pt x="26" y="13"/>
                  </a:lnTo>
                  <a:lnTo>
                    <a:pt x="23" y="13"/>
                  </a:lnTo>
                  <a:lnTo>
                    <a:pt x="22" y="12"/>
                  </a:lnTo>
                  <a:lnTo>
                    <a:pt x="20" y="12"/>
                  </a:lnTo>
                  <a:lnTo>
                    <a:pt x="20" y="10"/>
                  </a:lnTo>
                  <a:lnTo>
                    <a:pt x="20" y="9"/>
                  </a:lnTo>
                  <a:lnTo>
                    <a:pt x="17" y="9"/>
                  </a:lnTo>
                  <a:lnTo>
                    <a:pt x="16" y="7"/>
                  </a:lnTo>
                  <a:lnTo>
                    <a:pt x="13" y="5"/>
                  </a:lnTo>
                  <a:lnTo>
                    <a:pt x="10" y="3"/>
                  </a:lnTo>
                  <a:lnTo>
                    <a:pt x="6" y="2"/>
                  </a:lnTo>
                  <a:lnTo>
                    <a:pt x="6" y="1"/>
                  </a:lnTo>
                  <a:lnTo>
                    <a:pt x="4" y="0"/>
                  </a:lnTo>
                  <a:lnTo>
                    <a:pt x="0" y="0"/>
                  </a:lnTo>
                </a:path>
              </a:pathLst>
            </a:custGeom>
            <a:noFill/>
            <a:ln w="7938">
              <a:solidFill>
                <a:srgbClr val="7979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76" name="Freeform 6675">
              <a:extLst>
                <a:ext uri="{FF2B5EF4-FFF2-40B4-BE49-F238E27FC236}">
                  <a16:creationId xmlns:a16="http://schemas.microsoft.com/office/drawing/2014/main" id="{19ECA7A7-29F0-3A15-038F-857C069771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1" y="3238"/>
              <a:ext cx="75" cy="124"/>
            </a:xfrm>
            <a:custGeom>
              <a:avLst/>
              <a:gdLst>
                <a:gd name="T0" fmla="*/ 92 w 301"/>
                <a:gd name="T1" fmla="*/ 45 h 497"/>
                <a:gd name="T2" fmla="*/ 74 w 301"/>
                <a:gd name="T3" fmla="*/ 85 h 497"/>
                <a:gd name="T4" fmla="*/ 47 w 301"/>
                <a:gd name="T5" fmla="*/ 104 h 497"/>
                <a:gd name="T6" fmla="*/ 34 w 301"/>
                <a:gd name="T7" fmla="*/ 106 h 497"/>
                <a:gd name="T8" fmla="*/ 15 w 301"/>
                <a:gd name="T9" fmla="*/ 126 h 497"/>
                <a:gd name="T10" fmla="*/ 15 w 301"/>
                <a:gd name="T11" fmla="*/ 145 h 497"/>
                <a:gd name="T12" fmla="*/ 15 w 301"/>
                <a:gd name="T13" fmla="*/ 170 h 497"/>
                <a:gd name="T14" fmla="*/ 11 w 301"/>
                <a:gd name="T15" fmla="*/ 213 h 497"/>
                <a:gd name="T16" fmla="*/ 16 w 301"/>
                <a:gd name="T17" fmla="*/ 234 h 497"/>
                <a:gd name="T18" fmla="*/ 19 w 301"/>
                <a:gd name="T19" fmla="*/ 250 h 497"/>
                <a:gd name="T20" fmla="*/ 7 w 301"/>
                <a:gd name="T21" fmla="*/ 281 h 497"/>
                <a:gd name="T22" fmla="*/ 11 w 301"/>
                <a:gd name="T23" fmla="*/ 291 h 497"/>
                <a:gd name="T24" fmla="*/ 0 w 301"/>
                <a:gd name="T25" fmla="*/ 308 h 497"/>
                <a:gd name="T26" fmla="*/ 12 w 301"/>
                <a:gd name="T27" fmla="*/ 305 h 497"/>
                <a:gd name="T28" fmla="*/ 23 w 301"/>
                <a:gd name="T29" fmla="*/ 281 h 497"/>
                <a:gd name="T30" fmla="*/ 31 w 301"/>
                <a:gd name="T31" fmla="*/ 274 h 497"/>
                <a:gd name="T32" fmla="*/ 28 w 301"/>
                <a:gd name="T33" fmla="*/ 264 h 497"/>
                <a:gd name="T34" fmla="*/ 43 w 301"/>
                <a:gd name="T35" fmla="*/ 249 h 497"/>
                <a:gd name="T36" fmla="*/ 64 w 301"/>
                <a:gd name="T37" fmla="*/ 258 h 497"/>
                <a:gd name="T38" fmla="*/ 77 w 301"/>
                <a:gd name="T39" fmla="*/ 277 h 497"/>
                <a:gd name="T40" fmla="*/ 86 w 301"/>
                <a:gd name="T41" fmla="*/ 288 h 497"/>
                <a:gd name="T42" fmla="*/ 90 w 301"/>
                <a:gd name="T43" fmla="*/ 299 h 497"/>
                <a:gd name="T44" fmla="*/ 98 w 301"/>
                <a:gd name="T45" fmla="*/ 308 h 497"/>
                <a:gd name="T46" fmla="*/ 119 w 301"/>
                <a:gd name="T47" fmla="*/ 321 h 497"/>
                <a:gd name="T48" fmla="*/ 121 w 301"/>
                <a:gd name="T49" fmla="*/ 335 h 497"/>
                <a:gd name="T50" fmla="*/ 109 w 301"/>
                <a:gd name="T51" fmla="*/ 345 h 497"/>
                <a:gd name="T52" fmla="*/ 126 w 301"/>
                <a:gd name="T53" fmla="*/ 345 h 497"/>
                <a:gd name="T54" fmla="*/ 163 w 301"/>
                <a:gd name="T55" fmla="*/ 376 h 497"/>
                <a:gd name="T56" fmla="*/ 171 w 301"/>
                <a:gd name="T57" fmla="*/ 370 h 497"/>
                <a:gd name="T58" fmla="*/ 177 w 301"/>
                <a:gd name="T59" fmla="*/ 368 h 497"/>
                <a:gd name="T60" fmla="*/ 190 w 301"/>
                <a:gd name="T61" fmla="*/ 365 h 497"/>
                <a:gd name="T62" fmla="*/ 195 w 301"/>
                <a:gd name="T63" fmla="*/ 358 h 497"/>
                <a:gd name="T64" fmla="*/ 201 w 301"/>
                <a:gd name="T65" fmla="*/ 349 h 497"/>
                <a:gd name="T66" fmla="*/ 212 w 301"/>
                <a:gd name="T67" fmla="*/ 347 h 497"/>
                <a:gd name="T68" fmla="*/ 220 w 301"/>
                <a:gd name="T69" fmla="*/ 343 h 497"/>
                <a:gd name="T70" fmla="*/ 237 w 301"/>
                <a:gd name="T71" fmla="*/ 335 h 497"/>
                <a:gd name="T72" fmla="*/ 242 w 301"/>
                <a:gd name="T73" fmla="*/ 323 h 497"/>
                <a:gd name="T74" fmla="*/ 247 w 301"/>
                <a:gd name="T75" fmla="*/ 313 h 497"/>
                <a:gd name="T76" fmla="*/ 258 w 301"/>
                <a:gd name="T77" fmla="*/ 308 h 497"/>
                <a:gd name="T78" fmla="*/ 264 w 301"/>
                <a:gd name="T79" fmla="*/ 304 h 497"/>
                <a:gd name="T80" fmla="*/ 269 w 301"/>
                <a:gd name="T81" fmla="*/ 300 h 497"/>
                <a:gd name="T82" fmla="*/ 274 w 301"/>
                <a:gd name="T83" fmla="*/ 296 h 497"/>
                <a:gd name="T84" fmla="*/ 282 w 301"/>
                <a:gd name="T85" fmla="*/ 290 h 497"/>
                <a:gd name="T86" fmla="*/ 296 w 301"/>
                <a:gd name="T87" fmla="*/ 291 h 497"/>
                <a:gd name="T88" fmla="*/ 300 w 301"/>
                <a:gd name="T89" fmla="*/ 310 h 497"/>
                <a:gd name="T90" fmla="*/ 301 w 301"/>
                <a:gd name="T91" fmla="*/ 323 h 497"/>
                <a:gd name="T92" fmla="*/ 298 w 301"/>
                <a:gd name="T93" fmla="*/ 332 h 497"/>
                <a:gd name="T94" fmla="*/ 292 w 301"/>
                <a:gd name="T95" fmla="*/ 360 h 497"/>
                <a:gd name="T96" fmla="*/ 284 w 301"/>
                <a:gd name="T97" fmla="*/ 365 h 497"/>
                <a:gd name="T98" fmla="*/ 274 w 301"/>
                <a:gd name="T99" fmla="*/ 371 h 497"/>
                <a:gd name="T100" fmla="*/ 269 w 301"/>
                <a:gd name="T101" fmla="*/ 378 h 497"/>
                <a:gd name="T102" fmla="*/ 268 w 301"/>
                <a:gd name="T103" fmla="*/ 385 h 497"/>
                <a:gd name="T104" fmla="*/ 266 w 301"/>
                <a:gd name="T105" fmla="*/ 394 h 497"/>
                <a:gd name="T106" fmla="*/ 265 w 301"/>
                <a:gd name="T107" fmla="*/ 403 h 497"/>
                <a:gd name="T108" fmla="*/ 264 w 301"/>
                <a:gd name="T109" fmla="*/ 416 h 497"/>
                <a:gd name="T110" fmla="*/ 269 w 301"/>
                <a:gd name="T111" fmla="*/ 425 h 497"/>
                <a:gd name="T112" fmla="*/ 269 w 301"/>
                <a:gd name="T113" fmla="*/ 436 h 497"/>
                <a:gd name="T114" fmla="*/ 266 w 301"/>
                <a:gd name="T115" fmla="*/ 476 h 497"/>
                <a:gd name="T116" fmla="*/ 256 w 301"/>
                <a:gd name="T117" fmla="*/ 490 h 4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01" h="497">
                  <a:moveTo>
                    <a:pt x="102" y="0"/>
                  </a:moveTo>
                  <a:lnTo>
                    <a:pt x="94" y="14"/>
                  </a:lnTo>
                  <a:lnTo>
                    <a:pt x="93" y="19"/>
                  </a:lnTo>
                  <a:lnTo>
                    <a:pt x="92" y="42"/>
                  </a:lnTo>
                  <a:lnTo>
                    <a:pt x="92" y="45"/>
                  </a:lnTo>
                  <a:lnTo>
                    <a:pt x="90" y="45"/>
                  </a:lnTo>
                  <a:lnTo>
                    <a:pt x="90" y="46"/>
                  </a:lnTo>
                  <a:lnTo>
                    <a:pt x="81" y="76"/>
                  </a:lnTo>
                  <a:lnTo>
                    <a:pt x="78" y="82"/>
                  </a:lnTo>
                  <a:lnTo>
                    <a:pt x="74" y="85"/>
                  </a:lnTo>
                  <a:lnTo>
                    <a:pt x="57" y="100"/>
                  </a:lnTo>
                  <a:lnTo>
                    <a:pt x="53" y="102"/>
                  </a:lnTo>
                  <a:lnTo>
                    <a:pt x="53" y="103"/>
                  </a:lnTo>
                  <a:lnTo>
                    <a:pt x="50" y="104"/>
                  </a:lnTo>
                  <a:lnTo>
                    <a:pt x="47" y="104"/>
                  </a:lnTo>
                  <a:lnTo>
                    <a:pt x="44" y="106"/>
                  </a:lnTo>
                  <a:lnTo>
                    <a:pt x="43" y="106"/>
                  </a:lnTo>
                  <a:lnTo>
                    <a:pt x="38" y="107"/>
                  </a:lnTo>
                  <a:lnTo>
                    <a:pt x="35" y="107"/>
                  </a:lnTo>
                  <a:lnTo>
                    <a:pt x="34" y="106"/>
                  </a:lnTo>
                  <a:lnTo>
                    <a:pt x="31" y="106"/>
                  </a:lnTo>
                  <a:lnTo>
                    <a:pt x="28" y="108"/>
                  </a:lnTo>
                  <a:lnTo>
                    <a:pt x="16" y="117"/>
                  </a:lnTo>
                  <a:lnTo>
                    <a:pt x="16" y="123"/>
                  </a:lnTo>
                  <a:lnTo>
                    <a:pt x="15" y="126"/>
                  </a:lnTo>
                  <a:lnTo>
                    <a:pt x="13" y="128"/>
                  </a:lnTo>
                  <a:lnTo>
                    <a:pt x="12" y="135"/>
                  </a:lnTo>
                  <a:lnTo>
                    <a:pt x="13" y="140"/>
                  </a:lnTo>
                  <a:lnTo>
                    <a:pt x="13" y="143"/>
                  </a:lnTo>
                  <a:lnTo>
                    <a:pt x="15" y="145"/>
                  </a:lnTo>
                  <a:lnTo>
                    <a:pt x="18" y="161"/>
                  </a:lnTo>
                  <a:lnTo>
                    <a:pt x="17" y="165"/>
                  </a:lnTo>
                  <a:lnTo>
                    <a:pt x="16" y="167"/>
                  </a:lnTo>
                  <a:lnTo>
                    <a:pt x="16" y="168"/>
                  </a:lnTo>
                  <a:lnTo>
                    <a:pt x="15" y="170"/>
                  </a:lnTo>
                  <a:lnTo>
                    <a:pt x="12" y="174"/>
                  </a:lnTo>
                  <a:lnTo>
                    <a:pt x="12" y="193"/>
                  </a:lnTo>
                  <a:lnTo>
                    <a:pt x="10" y="206"/>
                  </a:lnTo>
                  <a:lnTo>
                    <a:pt x="10" y="210"/>
                  </a:lnTo>
                  <a:lnTo>
                    <a:pt x="11" y="213"/>
                  </a:lnTo>
                  <a:lnTo>
                    <a:pt x="10" y="219"/>
                  </a:lnTo>
                  <a:lnTo>
                    <a:pt x="10" y="221"/>
                  </a:lnTo>
                  <a:lnTo>
                    <a:pt x="13" y="224"/>
                  </a:lnTo>
                  <a:lnTo>
                    <a:pt x="16" y="229"/>
                  </a:lnTo>
                  <a:lnTo>
                    <a:pt x="16" y="234"/>
                  </a:lnTo>
                  <a:lnTo>
                    <a:pt x="15" y="237"/>
                  </a:lnTo>
                  <a:lnTo>
                    <a:pt x="16" y="242"/>
                  </a:lnTo>
                  <a:lnTo>
                    <a:pt x="18" y="244"/>
                  </a:lnTo>
                  <a:lnTo>
                    <a:pt x="20" y="250"/>
                  </a:lnTo>
                  <a:lnTo>
                    <a:pt x="19" y="250"/>
                  </a:lnTo>
                  <a:lnTo>
                    <a:pt x="19" y="255"/>
                  </a:lnTo>
                  <a:lnTo>
                    <a:pt x="13" y="274"/>
                  </a:lnTo>
                  <a:lnTo>
                    <a:pt x="13" y="277"/>
                  </a:lnTo>
                  <a:lnTo>
                    <a:pt x="10" y="280"/>
                  </a:lnTo>
                  <a:lnTo>
                    <a:pt x="7" y="281"/>
                  </a:lnTo>
                  <a:lnTo>
                    <a:pt x="4" y="281"/>
                  </a:lnTo>
                  <a:lnTo>
                    <a:pt x="4" y="283"/>
                  </a:lnTo>
                  <a:lnTo>
                    <a:pt x="10" y="288"/>
                  </a:lnTo>
                  <a:lnTo>
                    <a:pt x="11" y="288"/>
                  </a:lnTo>
                  <a:lnTo>
                    <a:pt x="11" y="291"/>
                  </a:lnTo>
                  <a:lnTo>
                    <a:pt x="10" y="292"/>
                  </a:lnTo>
                  <a:lnTo>
                    <a:pt x="10" y="296"/>
                  </a:lnTo>
                  <a:lnTo>
                    <a:pt x="10" y="297"/>
                  </a:lnTo>
                  <a:lnTo>
                    <a:pt x="7" y="298"/>
                  </a:lnTo>
                  <a:lnTo>
                    <a:pt x="0" y="308"/>
                  </a:lnTo>
                  <a:lnTo>
                    <a:pt x="0" y="312"/>
                  </a:lnTo>
                  <a:lnTo>
                    <a:pt x="3" y="312"/>
                  </a:lnTo>
                  <a:lnTo>
                    <a:pt x="5" y="311"/>
                  </a:lnTo>
                  <a:lnTo>
                    <a:pt x="10" y="308"/>
                  </a:lnTo>
                  <a:lnTo>
                    <a:pt x="12" y="305"/>
                  </a:lnTo>
                  <a:lnTo>
                    <a:pt x="21" y="294"/>
                  </a:lnTo>
                  <a:lnTo>
                    <a:pt x="21" y="291"/>
                  </a:lnTo>
                  <a:lnTo>
                    <a:pt x="22" y="288"/>
                  </a:lnTo>
                  <a:lnTo>
                    <a:pt x="22" y="283"/>
                  </a:lnTo>
                  <a:lnTo>
                    <a:pt x="23" y="281"/>
                  </a:lnTo>
                  <a:lnTo>
                    <a:pt x="26" y="281"/>
                  </a:lnTo>
                  <a:lnTo>
                    <a:pt x="28" y="280"/>
                  </a:lnTo>
                  <a:lnTo>
                    <a:pt x="30" y="277"/>
                  </a:lnTo>
                  <a:lnTo>
                    <a:pt x="31" y="276"/>
                  </a:lnTo>
                  <a:lnTo>
                    <a:pt x="31" y="274"/>
                  </a:lnTo>
                  <a:lnTo>
                    <a:pt x="30" y="271"/>
                  </a:lnTo>
                  <a:lnTo>
                    <a:pt x="31" y="269"/>
                  </a:lnTo>
                  <a:lnTo>
                    <a:pt x="30" y="268"/>
                  </a:lnTo>
                  <a:lnTo>
                    <a:pt x="28" y="266"/>
                  </a:lnTo>
                  <a:lnTo>
                    <a:pt x="28" y="264"/>
                  </a:lnTo>
                  <a:lnTo>
                    <a:pt x="31" y="253"/>
                  </a:lnTo>
                  <a:lnTo>
                    <a:pt x="34" y="253"/>
                  </a:lnTo>
                  <a:lnTo>
                    <a:pt x="40" y="250"/>
                  </a:lnTo>
                  <a:lnTo>
                    <a:pt x="40" y="249"/>
                  </a:lnTo>
                  <a:lnTo>
                    <a:pt x="43" y="249"/>
                  </a:lnTo>
                  <a:lnTo>
                    <a:pt x="43" y="248"/>
                  </a:lnTo>
                  <a:lnTo>
                    <a:pt x="49" y="248"/>
                  </a:lnTo>
                  <a:lnTo>
                    <a:pt x="50" y="247"/>
                  </a:lnTo>
                  <a:lnTo>
                    <a:pt x="62" y="258"/>
                  </a:lnTo>
                  <a:lnTo>
                    <a:pt x="64" y="258"/>
                  </a:lnTo>
                  <a:lnTo>
                    <a:pt x="64" y="261"/>
                  </a:lnTo>
                  <a:lnTo>
                    <a:pt x="72" y="271"/>
                  </a:lnTo>
                  <a:lnTo>
                    <a:pt x="76" y="274"/>
                  </a:lnTo>
                  <a:lnTo>
                    <a:pt x="77" y="275"/>
                  </a:lnTo>
                  <a:lnTo>
                    <a:pt x="77" y="277"/>
                  </a:lnTo>
                  <a:lnTo>
                    <a:pt x="78" y="277"/>
                  </a:lnTo>
                  <a:lnTo>
                    <a:pt x="79" y="279"/>
                  </a:lnTo>
                  <a:lnTo>
                    <a:pt x="82" y="281"/>
                  </a:lnTo>
                  <a:lnTo>
                    <a:pt x="86" y="285"/>
                  </a:lnTo>
                  <a:lnTo>
                    <a:pt x="86" y="288"/>
                  </a:lnTo>
                  <a:lnTo>
                    <a:pt x="85" y="291"/>
                  </a:lnTo>
                  <a:lnTo>
                    <a:pt x="86" y="295"/>
                  </a:lnTo>
                  <a:lnTo>
                    <a:pt x="87" y="296"/>
                  </a:lnTo>
                  <a:lnTo>
                    <a:pt x="87" y="297"/>
                  </a:lnTo>
                  <a:lnTo>
                    <a:pt x="90" y="299"/>
                  </a:lnTo>
                  <a:lnTo>
                    <a:pt x="92" y="300"/>
                  </a:lnTo>
                  <a:lnTo>
                    <a:pt x="95" y="305"/>
                  </a:lnTo>
                  <a:lnTo>
                    <a:pt x="97" y="305"/>
                  </a:lnTo>
                  <a:lnTo>
                    <a:pt x="97" y="307"/>
                  </a:lnTo>
                  <a:lnTo>
                    <a:pt x="98" y="308"/>
                  </a:lnTo>
                  <a:lnTo>
                    <a:pt x="113" y="318"/>
                  </a:lnTo>
                  <a:lnTo>
                    <a:pt x="114" y="318"/>
                  </a:lnTo>
                  <a:lnTo>
                    <a:pt x="119" y="319"/>
                  </a:lnTo>
                  <a:lnTo>
                    <a:pt x="119" y="320"/>
                  </a:lnTo>
                  <a:lnTo>
                    <a:pt x="119" y="321"/>
                  </a:lnTo>
                  <a:lnTo>
                    <a:pt x="120" y="322"/>
                  </a:lnTo>
                  <a:lnTo>
                    <a:pt x="124" y="327"/>
                  </a:lnTo>
                  <a:lnTo>
                    <a:pt x="125" y="329"/>
                  </a:lnTo>
                  <a:lnTo>
                    <a:pt x="124" y="331"/>
                  </a:lnTo>
                  <a:lnTo>
                    <a:pt x="121" y="335"/>
                  </a:lnTo>
                  <a:lnTo>
                    <a:pt x="115" y="340"/>
                  </a:lnTo>
                  <a:lnTo>
                    <a:pt x="113" y="340"/>
                  </a:lnTo>
                  <a:lnTo>
                    <a:pt x="112" y="342"/>
                  </a:lnTo>
                  <a:lnTo>
                    <a:pt x="109" y="342"/>
                  </a:lnTo>
                  <a:lnTo>
                    <a:pt x="109" y="345"/>
                  </a:lnTo>
                  <a:lnTo>
                    <a:pt x="110" y="343"/>
                  </a:lnTo>
                  <a:lnTo>
                    <a:pt x="121" y="343"/>
                  </a:lnTo>
                  <a:lnTo>
                    <a:pt x="124" y="343"/>
                  </a:lnTo>
                  <a:lnTo>
                    <a:pt x="126" y="343"/>
                  </a:lnTo>
                  <a:lnTo>
                    <a:pt x="126" y="345"/>
                  </a:lnTo>
                  <a:lnTo>
                    <a:pt x="127" y="345"/>
                  </a:lnTo>
                  <a:lnTo>
                    <a:pt x="159" y="378"/>
                  </a:lnTo>
                  <a:lnTo>
                    <a:pt x="161" y="378"/>
                  </a:lnTo>
                  <a:lnTo>
                    <a:pt x="161" y="377"/>
                  </a:lnTo>
                  <a:lnTo>
                    <a:pt x="163" y="376"/>
                  </a:lnTo>
                  <a:lnTo>
                    <a:pt x="163" y="373"/>
                  </a:lnTo>
                  <a:lnTo>
                    <a:pt x="165" y="371"/>
                  </a:lnTo>
                  <a:lnTo>
                    <a:pt x="168" y="371"/>
                  </a:lnTo>
                  <a:lnTo>
                    <a:pt x="170" y="371"/>
                  </a:lnTo>
                  <a:lnTo>
                    <a:pt x="171" y="370"/>
                  </a:lnTo>
                  <a:lnTo>
                    <a:pt x="174" y="370"/>
                  </a:lnTo>
                  <a:lnTo>
                    <a:pt x="174" y="371"/>
                  </a:lnTo>
                  <a:lnTo>
                    <a:pt x="174" y="370"/>
                  </a:lnTo>
                  <a:lnTo>
                    <a:pt x="175" y="368"/>
                  </a:lnTo>
                  <a:lnTo>
                    <a:pt x="177" y="368"/>
                  </a:lnTo>
                  <a:lnTo>
                    <a:pt x="183" y="367"/>
                  </a:lnTo>
                  <a:lnTo>
                    <a:pt x="185" y="365"/>
                  </a:lnTo>
                  <a:lnTo>
                    <a:pt x="188" y="365"/>
                  </a:lnTo>
                  <a:lnTo>
                    <a:pt x="188" y="366"/>
                  </a:lnTo>
                  <a:lnTo>
                    <a:pt x="190" y="365"/>
                  </a:lnTo>
                  <a:lnTo>
                    <a:pt x="190" y="364"/>
                  </a:lnTo>
                  <a:lnTo>
                    <a:pt x="190" y="363"/>
                  </a:lnTo>
                  <a:lnTo>
                    <a:pt x="192" y="360"/>
                  </a:lnTo>
                  <a:lnTo>
                    <a:pt x="194" y="360"/>
                  </a:lnTo>
                  <a:lnTo>
                    <a:pt x="195" y="358"/>
                  </a:lnTo>
                  <a:lnTo>
                    <a:pt x="195" y="354"/>
                  </a:lnTo>
                  <a:lnTo>
                    <a:pt x="199" y="354"/>
                  </a:lnTo>
                  <a:lnTo>
                    <a:pt x="199" y="351"/>
                  </a:lnTo>
                  <a:lnTo>
                    <a:pt x="201" y="350"/>
                  </a:lnTo>
                  <a:lnTo>
                    <a:pt x="201" y="349"/>
                  </a:lnTo>
                  <a:lnTo>
                    <a:pt x="206" y="349"/>
                  </a:lnTo>
                  <a:lnTo>
                    <a:pt x="209" y="350"/>
                  </a:lnTo>
                  <a:lnTo>
                    <a:pt x="209" y="349"/>
                  </a:lnTo>
                  <a:lnTo>
                    <a:pt x="210" y="347"/>
                  </a:lnTo>
                  <a:lnTo>
                    <a:pt x="212" y="347"/>
                  </a:lnTo>
                  <a:lnTo>
                    <a:pt x="213" y="346"/>
                  </a:lnTo>
                  <a:lnTo>
                    <a:pt x="215" y="346"/>
                  </a:lnTo>
                  <a:lnTo>
                    <a:pt x="215" y="343"/>
                  </a:lnTo>
                  <a:lnTo>
                    <a:pt x="218" y="343"/>
                  </a:lnTo>
                  <a:lnTo>
                    <a:pt x="220" y="343"/>
                  </a:lnTo>
                  <a:lnTo>
                    <a:pt x="227" y="340"/>
                  </a:lnTo>
                  <a:lnTo>
                    <a:pt x="229" y="339"/>
                  </a:lnTo>
                  <a:lnTo>
                    <a:pt x="230" y="339"/>
                  </a:lnTo>
                  <a:lnTo>
                    <a:pt x="234" y="336"/>
                  </a:lnTo>
                  <a:lnTo>
                    <a:pt x="237" y="335"/>
                  </a:lnTo>
                  <a:lnTo>
                    <a:pt x="238" y="335"/>
                  </a:lnTo>
                  <a:lnTo>
                    <a:pt x="239" y="331"/>
                  </a:lnTo>
                  <a:lnTo>
                    <a:pt x="240" y="327"/>
                  </a:lnTo>
                  <a:lnTo>
                    <a:pt x="240" y="325"/>
                  </a:lnTo>
                  <a:lnTo>
                    <a:pt x="242" y="323"/>
                  </a:lnTo>
                  <a:lnTo>
                    <a:pt x="243" y="322"/>
                  </a:lnTo>
                  <a:lnTo>
                    <a:pt x="245" y="322"/>
                  </a:lnTo>
                  <a:lnTo>
                    <a:pt x="245" y="319"/>
                  </a:lnTo>
                  <a:lnTo>
                    <a:pt x="245" y="316"/>
                  </a:lnTo>
                  <a:lnTo>
                    <a:pt x="247" y="313"/>
                  </a:lnTo>
                  <a:lnTo>
                    <a:pt x="250" y="313"/>
                  </a:lnTo>
                  <a:lnTo>
                    <a:pt x="250" y="312"/>
                  </a:lnTo>
                  <a:lnTo>
                    <a:pt x="251" y="311"/>
                  </a:lnTo>
                  <a:lnTo>
                    <a:pt x="256" y="308"/>
                  </a:lnTo>
                  <a:lnTo>
                    <a:pt x="258" y="308"/>
                  </a:lnTo>
                  <a:lnTo>
                    <a:pt x="258" y="307"/>
                  </a:lnTo>
                  <a:lnTo>
                    <a:pt x="259" y="305"/>
                  </a:lnTo>
                  <a:lnTo>
                    <a:pt x="261" y="305"/>
                  </a:lnTo>
                  <a:lnTo>
                    <a:pt x="263" y="305"/>
                  </a:lnTo>
                  <a:lnTo>
                    <a:pt x="264" y="304"/>
                  </a:lnTo>
                  <a:lnTo>
                    <a:pt x="266" y="304"/>
                  </a:lnTo>
                  <a:lnTo>
                    <a:pt x="267" y="303"/>
                  </a:lnTo>
                  <a:lnTo>
                    <a:pt x="267" y="302"/>
                  </a:lnTo>
                  <a:lnTo>
                    <a:pt x="269" y="302"/>
                  </a:lnTo>
                  <a:lnTo>
                    <a:pt x="269" y="300"/>
                  </a:lnTo>
                  <a:lnTo>
                    <a:pt x="272" y="300"/>
                  </a:lnTo>
                  <a:lnTo>
                    <a:pt x="272" y="298"/>
                  </a:lnTo>
                  <a:lnTo>
                    <a:pt x="273" y="297"/>
                  </a:lnTo>
                  <a:lnTo>
                    <a:pt x="274" y="297"/>
                  </a:lnTo>
                  <a:lnTo>
                    <a:pt x="274" y="296"/>
                  </a:lnTo>
                  <a:lnTo>
                    <a:pt x="277" y="294"/>
                  </a:lnTo>
                  <a:lnTo>
                    <a:pt x="278" y="294"/>
                  </a:lnTo>
                  <a:lnTo>
                    <a:pt x="278" y="291"/>
                  </a:lnTo>
                  <a:lnTo>
                    <a:pt x="281" y="291"/>
                  </a:lnTo>
                  <a:lnTo>
                    <a:pt x="282" y="290"/>
                  </a:lnTo>
                  <a:lnTo>
                    <a:pt x="286" y="287"/>
                  </a:lnTo>
                  <a:lnTo>
                    <a:pt x="289" y="285"/>
                  </a:lnTo>
                  <a:lnTo>
                    <a:pt x="292" y="283"/>
                  </a:lnTo>
                  <a:lnTo>
                    <a:pt x="296" y="283"/>
                  </a:lnTo>
                  <a:lnTo>
                    <a:pt x="296" y="291"/>
                  </a:lnTo>
                  <a:lnTo>
                    <a:pt x="297" y="294"/>
                  </a:lnTo>
                  <a:lnTo>
                    <a:pt x="297" y="296"/>
                  </a:lnTo>
                  <a:lnTo>
                    <a:pt x="298" y="298"/>
                  </a:lnTo>
                  <a:lnTo>
                    <a:pt x="300" y="300"/>
                  </a:lnTo>
                  <a:lnTo>
                    <a:pt x="300" y="310"/>
                  </a:lnTo>
                  <a:lnTo>
                    <a:pt x="301" y="316"/>
                  </a:lnTo>
                  <a:lnTo>
                    <a:pt x="301" y="318"/>
                  </a:lnTo>
                  <a:lnTo>
                    <a:pt x="300" y="318"/>
                  </a:lnTo>
                  <a:lnTo>
                    <a:pt x="300" y="319"/>
                  </a:lnTo>
                  <a:lnTo>
                    <a:pt x="301" y="323"/>
                  </a:lnTo>
                  <a:lnTo>
                    <a:pt x="300" y="325"/>
                  </a:lnTo>
                  <a:lnTo>
                    <a:pt x="300" y="327"/>
                  </a:lnTo>
                  <a:lnTo>
                    <a:pt x="300" y="329"/>
                  </a:lnTo>
                  <a:lnTo>
                    <a:pt x="300" y="331"/>
                  </a:lnTo>
                  <a:lnTo>
                    <a:pt x="298" y="332"/>
                  </a:lnTo>
                  <a:lnTo>
                    <a:pt x="297" y="336"/>
                  </a:lnTo>
                  <a:lnTo>
                    <a:pt x="297" y="345"/>
                  </a:lnTo>
                  <a:lnTo>
                    <a:pt x="293" y="350"/>
                  </a:lnTo>
                  <a:lnTo>
                    <a:pt x="293" y="356"/>
                  </a:lnTo>
                  <a:lnTo>
                    <a:pt x="292" y="360"/>
                  </a:lnTo>
                  <a:lnTo>
                    <a:pt x="289" y="360"/>
                  </a:lnTo>
                  <a:lnTo>
                    <a:pt x="287" y="362"/>
                  </a:lnTo>
                  <a:lnTo>
                    <a:pt x="286" y="363"/>
                  </a:lnTo>
                  <a:lnTo>
                    <a:pt x="285" y="363"/>
                  </a:lnTo>
                  <a:lnTo>
                    <a:pt x="284" y="365"/>
                  </a:lnTo>
                  <a:lnTo>
                    <a:pt x="284" y="366"/>
                  </a:lnTo>
                  <a:lnTo>
                    <a:pt x="282" y="368"/>
                  </a:lnTo>
                  <a:lnTo>
                    <a:pt x="280" y="370"/>
                  </a:lnTo>
                  <a:lnTo>
                    <a:pt x="278" y="371"/>
                  </a:lnTo>
                  <a:lnTo>
                    <a:pt x="274" y="371"/>
                  </a:lnTo>
                  <a:lnTo>
                    <a:pt x="273" y="371"/>
                  </a:lnTo>
                  <a:lnTo>
                    <a:pt x="272" y="373"/>
                  </a:lnTo>
                  <a:lnTo>
                    <a:pt x="272" y="377"/>
                  </a:lnTo>
                  <a:lnTo>
                    <a:pt x="270" y="378"/>
                  </a:lnTo>
                  <a:lnTo>
                    <a:pt x="269" y="378"/>
                  </a:lnTo>
                  <a:lnTo>
                    <a:pt x="267" y="380"/>
                  </a:lnTo>
                  <a:lnTo>
                    <a:pt x="268" y="381"/>
                  </a:lnTo>
                  <a:lnTo>
                    <a:pt x="269" y="382"/>
                  </a:lnTo>
                  <a:lnTo>
                    <a:pt x="268" y="384"/>
                  </a:lnTo>
                  <a:lnTo>
                    <a:pt x="268" y="385"/>
                  </a:lnTo>
                  <a:lnTo>
                    <a:pt x="269" y="386"/>
                  </a:lnTo>
                  <a:lnTo>
                    <a:pt x="268" y="387"/>
                  </a:lnTo>
                  <a:lnTo>
                    <a:pt x="267" y="387"/>
                  </a:lnTo>
                  <a:lnTo>
                    <a:pt x="266" y="389"/>
                  </a:lnTo>
                  <a:lnTo>
                    <a:pt x="266" y="394"/>
                  </a:lnTo>
                  <a:lnTo>
                    <a:pt x="267" y="397"/>
                  </a:lnTo>
                  <a:lnTo>
                    <a:pt x="267" y="398"/>
                  </a:lnTo>
                  <a:lnTo>
                    <a:pt x="266" y="398"/>
                  </a:lnTo>
                  <a:lnTo>
                    <a:pt x="266" y="402"/>
                  </a:lnTo>
                  <a:lnTo>
                    <a:pt x="265" y="403"/>
                  </a:lnTo>
                  <a:lnTo>
                    <a:pt x="264" y="405"/>
                  </a:lnTo>
                  <a:lnTo>
                    <a:pt x="263" y="406"/>
                  </a:lnTo>
                  <a:lnTo>
                    <a:pt x="261" y="406"/>
                  </a:lnTo>
                  <a:lnTo>
                    <a:pt x="261" y="414"/>
                  </a:lnTo>
                  <a:lnTo>
                    <a:pt x="264" y="416"/>
                  </a:lnTo>
                  <a:lnTo>
                    <a:pt x="266" y="419"/>
                  </a:lnTo>
                  <a:lnTo>
                    <a:pt x="269" y="419"/>
                  </a:lnTo>
                  <a:lnTo>
                    <a:pt x="270" y="421"/>
                  </a:lnTo>
                  <a:lnTo>
                    <a:pt x="270" y="422"/>
                  </a:lnTo>
                  <a:lnTo>
                    <a:pt x="269" y="425"/>
                  </a:lnTo>
                  <a:lnTo>
                    <a:pt x="269" y="429"/>
                  </a:lnTo>
                  <a:lnTo>
                    <a:pt x="270" y="430"/>
                  </a:lnTo>
                  <a:lnTo>
                    <a:pt x="270" y="432"/>
                  </a:lnTo>
                  <a:lnTo>
                    <a:pt x="269" y="433"/>
                  </a:lnTo>
                  <a:lnTo>
                    <a:pt x="269" y="436"/>
                  </a:lnTo>
                  <a:lnTo>
                    <a:pt x="270" y="442"/>
                  </a:lnTo>
                  <a:lnTo>
                    <a:pt x="269" y="468"/>
                  </a:lnTo>
                  <a:lnTo>
                    <a:pt x="270" y="469"/>
                  </a:lnTo>
                  <a:lnTo>
                    <a:pt x="270" y="471"/>
                  </a:lnTo>
                  <a:lnTo>
                    <a:pt x="266" y="476"/>
                  </a:lnTo>
                  <a:lnTo>
                    <a:pt x="265" y="480"/>
                  </a:lnTo>
                  <a:lnTo>
                    <a:pt x="264" y="482"/>
                  </a:lnTo>
                  <a:lnTo>
                    <a:pt x="257" y="485"/>
                  </a:lnTo>
                  <a:lnTo>
                    <a:pt x="256" y="487"/>
                  </a:lnTo>
                  <a:lnTo>
                    <a:pt x="256" y="490"/>
                  </a:lnTo>
                  <a:lnTo>
                    <a:pt x="257" y="497"/>
                  </a:lnTo>
                </a:path>
              </a:pathLst>
            </a:custGeom>
            <a:noFill/>
            <a:ln w="7938">
              <a:solidFill>
                <a:srgbClr val="7979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77" name="Freeform 6676">
              <a:extLst>
                <a:ext uri="{FF2B5EF4-FFF2-40B4-BE49-F238E27FC236}">
                  <a16:creationId xmlns:a16="http://schemas.microsoft.com/office/drawing/2014/main" id="{F3E523D2-A914-24BC-4708-12F2E484DF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3" y="3296"/>
              <a:ext cx="132" cy="69"/>
            </a:xfrm>
            <a:custGeom>
              <a:avLst/>
              <a:gdLst>
                <a:gd name="T0" fmla="*/ 518 w 530"/>
                <a:gd name="T1" fmla="*/ 272 h 274"/>
                <a:gd name="T2" fmla="*/ 502 w 530"/>
                <a:gd name="T3" fmla="*/ 274 h 274"/>
                <a:gd name="T4" fmla="*/ 493 w 530"/>
                <a:gd name="T5" fmla="*/ 269 h 274"/>
                <a:gd name="T6" fmla="*/ 484 w 530"/>
                <a:gd name="T7" fmla="*/ 268 h 274"/>
                <a:gd name="T8" fmla="*/ 474 w 530"/>
                <a:gd name="T9" fmla="*/ 267 h 274"/>
                <a:gd name="T10" fmla="*/ 464 w 530"/>
                <a:gd name="T11" fmla="*/ 269 h 274"/>
                <a:gd name="T12" fmla="*/ 463 w 530"/>
                <a:gd name="T13" fmla="*/ 271 h 274"/>
                <a:gd name="T14" fmla="*/ 461 w 530"/>
                <a:gd name="T15" fmla="*/ 263 h 274"/>
                <a:gd name="T16" fmla="*/ 454 w 530"/>
                <a:gd name="T17" fmla="*/ 256 h 274"/>
                <a:gd name="T18" fmla="*/ 442 w 530"/>
                <a:gd name="T19" fmla="*/ 253 h 274"/>
                <a:gd name="T20" fmla="*/ 436 w 530"/>
                <a:gd name="T21" fmla="*/ 248 h 274"/>
                <a:gd name="T22" fmla="*/ 427 w 530"/>
                <a:gd name="T23" fmla="*/ 246 h 274"/>
                <a:gd name="T24" fmla="*/ 410 w 530"/>
                <a:gd name="T25" fmla="*/ 243 h 274"/>
                <a:gd name="T26" fmla="*/ 401 w 530"/>
                <a:gd name="T27" fmla="*/ 238 h 274"/>
                <a:gd name="T28" fmla="*/ 388 w 530"/>
                <a:gd name="T29" fmla="*/ 234 h 274"/>
                <a:gd name="T30" fmla="*/ 378 w 530"/>
                <a:gd name="T31" fmla="*/ 228 h 274"/>
                <a:gd name="T32" fmla="*/ 368 w 530"/>
                <a:gd name="T33" fmla="*/ 223 h 274"/>
                <a:gd name="T34" fmla="*/ 355 w 530"/>
                <a:gd name="T35" fmla="*/ 222 h 274"/>
                <a:gd name="T36" fmla="*/ 342 w 530"/>
                <a:gd name="T37" fmla="*/ 222 h 274"/>
                <a:gd name="T38" fmla="*/ 337 w 530"/>
                <a:gd name="T39" fmla="*/ 222 h 274"/>
                <a:gd name="T40" fmla="*/ 326 w 530"/>
                <a:gd name="T41" fmla="*/ 219 h 274"/>
                <a:gd name="T42" fmla="*/ 319 w 530"/>
                <a:gd name="T43" fmla="*/ 215 h 274"/>
                <a:gd name="T44" fmla="*/ 318 w 530"/>
                <a:gd name="T45" fmla="*/ 208 h 274"/>
                <a:gd name="T46" fmla="*/ 311 w 530"/>
                <a:gd name="T47" fmla="*/ 208 h 274"/>
                <a:gd name="T48" fmla="*/ 299 w 530"/>
                <a:gd name="T49" fmla="*/ 206 h 274"/>
                <a:gd name="T50" fmla="*/ 284 w 530"/>
                <a:gd name="T51" fmla="*/ 201 h 274"/>
                <a:gd name="T52" fmla="*/ 276 w 530"/>
                <a:gd name="T53" fmla="*/ 196 h 274"/>
                <a:gd name="T54" fmla="*/ 268 w 530"/>
                <a:gd name="T55" fmla="*/ 186 h 274"/>
                <a:gd name="T56" fmla="*/ 269 w 530"/>
                <a:gd name="T57" fmla="*/ 179 h 274"/>
                <a:gd name="T58" fmla="*/ 248 w 530"/>
                <a:gd name="T59" fmla="*/ 172 h 274"/>
                <a:gd name="T60" fmla="*/ 235 w 530"/>
                <a:gd name="T61" fmla="*/ 169 h 274"/>
                <a:gd name="T62" fmla="*/ 214 w 530"/>
                <a:gd name="T63" fmla="*/ 166 h 274"/>
                <a:gd name="T64" fmla="*/ 207 w 530"/>
                <a:gd name="T65" fmla="*/ 161 h 274"/>
                <a:gd name="T66" fmla="*/ 196 w 530"/>
                <a:gd name="T67" fmla="*/ 153 h 274"/>
                <a:gd name="T68" fmla="*/ 189 w 530"/>
                <a:gd name="T69" fmla="*/ 148 h 274"/>
                <a:gd name="T70" fmla="*/ 184 w 530"/>
                <a:gd name="T71" fmla="*/ 142 h 274"/>
                <a:gd name="T72" fmla="*/ 178 w 530"/>
                <a:gd name="T73" fmla="*/ 130 h 274"/>
                <a:gd name="T74" fmla="*/ 173 w 530"/>
                <a:gd name="T75" fmla="*/ 123 h 274"/>
                <a:gd name="T76" fmla="*/ 156 w 530"/>
                <a:gd name="T77" fmla="*/ 104 h 274"/>
                <a:gd name="T78" fmla="*/ 147 w 530"/>
                <a:gd name="T79" fmla="*/ 97 h 274"/>
                <a:gd name="T80" fmla="*/ 128 w 530"/>
                <a:gd name="T81" fmla="*/ 89 h 274"/>
                <a:gd name="T82" fmla="*/ 118 w 530"/>
                <a:gd name="T83" fmla="*/ 84 h 274"/>
                <a:gd name="T84" fmla="*/ 99 w 530"/>
                <a:gd name="T85" fmla="*/ 81 h 274"/>
                <a:gd name="T86" fmla="*/ 85 w 530"/>
                <a:gd name="T87" fmla="*/ 76 h 274"/>
                <a:gd name="T88" fmla="*/ 75 w 530"/>
                <a:gd name="T89" fmla="*/ 75 h 274"/>
                <a:gd name="T90" fmla="*/ 66 w 530"/>
                <a:gd name="T91" fmla="*/ 73 h 274"/>
                <a:gd name="T92" fmla="*/ 36 w 530"/>
                <a:gd name="T93" fmla="*/ 70 h 274"/>
                <a:gd name="T94" fmla="*/ 30 w 530"/>
                <a:gd name="T95" fmla="*/ 63 h 274"/>
                <a:gd name="T96" fmla="*/ 25 w 530"/>
                <a:gd name="T97" fmla="*/ 54 h 274"/>
                <a:gd name="T98" fmla="*/ 28 w 530"/>
                <a:gd name="T99" fmla="*/ 47 h 274"/>
                <a:gd name="T100" fmla="*/ 25 w 530"/>
                <a:gd name="T101" fmla="*/ 37 h 274"/>
                <a:gd name="T102" fmla="*/ 23 w 530"/>
                <a:gd name="T103" fmla="*/ 27 h 274"/>
                <a:gd name="T104" fmla="*/ 18 w 530"/>
                <a:gd name="T105" fmla="*/ 16 h 274"/>
                <a:gd name="T106" fmla="*/ 2 w 530"/>
                <a:gd name="T107" fmla="*/ 7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30" h="274">
                  <a:moveTo>
                    <a:pt x="530" y="268"/>
                  </a:moveTo>
                  <a:lnTo>
                    <a:pt x="524" y="269"/>
                  </a:lnTo>
                  <a:lnTo>
                    <a:pt x="522" y="271"/>
                  </a:lnTo>
                  <a:lnTo>
                    <a:pt x="519" y="271"/>
                  </a:lnTo>
                  <a:lnTo>
                    <a:pt x="518" y="272"/>
                  </a:lnTo>
                  <a:lnTo>
                    <a:pt x="516" y="272"/>
                  </a:lnTo>
                  <a:lnTo>
                    <a:pt x="516" y="274"/>
                  </a:lnTo>
                  <a:lnTo>
                    <a:pt x="515" y="274"/>
                  </a:lnTo>
                  <a:lnTo>
                    <a:pt x="513" y="274"/>
                  </a:lnTo>
                  <a:lnTo>
                    <a:pt x="502" y="274"/>
                  </a:lnTo>
                  <a:lnTo>
                    <a:pt x="500" y="274"/>
                  </a:lnTo>
                  <a:lnTo>
                    <a:pt x="498" y="271"/>
                  </a:lnTo>
                  <a:lnTo>
                    <a:pt x="496" y="271"/>
                  </a:lnTo>
                  <a:lnTo>
                    <a:pt x="495" y="270"/>
                  </a:lnTo>
                  <a:lnTo>
                    <a:pt x="493" y="269"/>
                  </a:lnTo>
                  <a:lnTo>
                    <a:pt x="492" y="269"/>
                  </a:lnTo>
                  <a:lnTo>
                    <a:pt x="488" y="268"/>
                  </a:lnTo>
                  <a:lnTo>
                    <a:pt x="486" y="268"/>
                  </a:lnTo>
                  <a:lnTo>
                    <a:pt x="486" y="269"/>
                  </a:lnTo>
                  <a:lnTo>
                    <a:pt x="484" y="268"/>
                  </a:lnTo>
                  <a:lnTo>
                    <a:pt x="482" y="267"/>
                  </a:lnTo>
                  <a:lnTo>
                    <a:pt x="479" y="267"/>
                  </a:lnTo>
                  <a:lnTo>
                    <a:pt x="477" y="268"/>
                  </a:lnTo>
                  <a:lnTo>
                    <a:pt x="477" y="269"/>
                  </a:lnTo>
                  <a:lnTo>
                    <a:pt x="474" y="267"/>
                  </a:lnTo>
                  <a:lnTo>
                    <a:pt x="471" y="267"/>
                  </a:lnTo>
                  <a:lnTo>
                    <a:pt x="471" y="268"/>
                  </a:lnTo>
                  <a:lnTo>
                    <a:pt x="468" y="268"/>
                  </a:lnTo>
                  <a:lnTo>
                    <a:pt x="465" y="269"/>
                  </a:lnTo>
                  <a:lnTo>
                    <a:pt x="464" y="269"/>
                  </a:lnTo>
                  <a:lnTo>
                    <a:pt x="464" y="270"/>
                  </a:lnTo>
                  <a:lnTo>
                    <a:pt x="465" y="271"/>
                  </a:lnTo>
                  <a:lnTo>
                    <a:pt x="464" y="271"/>
                  </a:lnTo>
                  <a:lnTo>
                    <a:pt x="463" y="272"/>
                  </a:lnTo>
                  <a:lnTo>
                    <a:pt x="463" y="271"/>
                  </a:lnTo>
                  <a:lnTo>
                    <a:pt x="461" y="270"/>
                  </a:lnTo>
                  <a:lnTo>
                    <a:pt x="461" y="269"/>
                  </a:lnTo>
                  <a:lnTo>
                    <a:pt x="463" y="268"/>
                  </a:lnTo>
                  <a:lnTo>
                    <a:pt x="463" y="265"/>
                  </a:lnTo>
                  <a:lnTo>
                    <a:pt x="461" y="263"/>
                  </a:lnTo>
                  <a:lnTo>
                    <a:pt x="460" y="262"/>
                  </a:lnTo>
                  <a:lnTo>
                    <a:pt x="458" y="262"/>
                  </a:lnTo>
                  <a:lnTo>
                    <a:pt x="458" y="261"/>
                  </a:lnTo>
                  <a:lnTo>
                    <a:pt x="457" y="260"/>
                  </a:lnTo>
                  <a:lnTo>
                    <a:pt x="454" y="256"/>
                  </a:lnTo>
                  <a:lnTo>
                    <a:pt x="448" y="257"/>
                  </a:lnTo>
                  <a:lnTo>
                    <a:pt x="447" y="256"/>
                  </a:lnTo>
                  <a:lnTo>
                    <a:pt x="447" y="255"/>
                  </a:lnTo>
                  <a:lnTo>
                    <a:pt x="444" y="253"/>
                  </a:lnTo>
                  <a:lnTo>
                    <a:pt x="442" y="253"/>
                  </a:lnTo>
                  <a:lnTo>
                    <a:pt x="442" y="251"/>
                  </a:lnTo>
                  <a:lnTo>
                    <a:pt x="441" y="250"/>
                  </a:lnTo>
                  <a:lnTo>
                    <a:pt x="440" y="249"/>
                  </a:lnTo>
                  <a:lnTo>
                    <a:pt x="437" y="249"/>
                  </a:lnTo>
                  <a:lnTo>
                    <a:pt x="436" y="248"/>
                  </a:lnTo>
                  <a:lnTo>
                    <a:pt x="434" y="246"/>
                  </a:lnTo>
                  <a:lnTo>
                    <a:pt x="432" y="248"/>
                  </a:lnTo>
                  <a:lnTo>
                    <a:pt x="430" y="248"/>
                  </a:lnTo>
                  <a:lnTo>
                    <a:pt x="429" y="246"/>
                  </a:lnTo>
                  <a:lnTo>
                    <a:pt x="427" y="246"/>
                  </a:lnTo>
                  <a:lnTo>
                    <a:pt x="423" y="246"/>
                  </a:lnTo>
                  <a:lnTo>
                    <a:pt x="420" y="246"/>
                  </a:lnTo>
                  <a:lnTo>
                    <a:pt x="418" y="244"/>
                  </a:lnTo>
                  <a:lnTo>
                    <a:pt x="412" y="244"/>
                  </a:lnTo>
                  <a:lnTo>
                    <a:pt x="410" y="243"/>
                  </a:lnTo>
                  <a:lnTo>
                    <a:pt x="406" y="241"/>
                  </a:lnTo>
                  <a:lnTo>
                    <a:pt x="405" y="241"/>
                  </a:lnTo>
                  <a:lnTo>
                    <a:pt x="404" y="240"/>
                  </a:lnTo>
                  <a:lnTo>
                    <a:pt x="403" y="239"/>
                  </a:lnTo>
                  <a:lnTo>
                    <a:pt x="401" y="238"/>
                  </a:lnTo>
                  <a:lnTo>
                    <a:pt x="395" y="238"/>
                  </a:lnTo>
                  <a:lnTo>
                    <a:pt x="393" y="237"/>
                  </a:lnTo>
                  <a:lnTo>
                    <a:pt x="392" y="235"/>
                  </a:lnTo>
                  <a:lnTo>
                    <a:pt x="390" y="235"/>
                  </a:lnTo>
                  <a:lnTo>
                    <a:pt x="388" y="234"/>
                  </a:lnTo>
                  <a:lnTo>
                    <a:pt x="387" y="234"/>
                  </a:lnTo>
                  <a:lnTo>
                    <a:pt x="386" y="233"/>
                  </a:lnTo>
                  <a:lnTo>
                    <a:pt x="383" y="230"/>
                  </a:lnTo>
                  <a:lnTo>
                    <a:pt x="379" y="229"/>
                  </a:lnTo>
                  <a:lnTo>
                    <a:pt x="378" y="228"/>
                  </a:lnTo>
                  <a:lnTo>
                    <a:pt x="377" y="228"/>
                  </a:lnTo>
                  <a:lnTo>
                    <a:pt x="377" y="227"/>
                  </a:lnTo>
                  <a:lnTo>
                    <a:pt x="374" y="227"/>
                  </a:lnTo>
                  <a:lnTo>
                    <a:pt x="373" y="226"/>
                  </a:lnTo>
                  <a:lnTo>
                    <a:pt x="368" y="223"/>
                  </a:lnTo>
                  <a:lnTo>
                    <a:pt x="367" y="222"/>
                  </a:lnTo>
                  <a:lnTo>
                    <a:pt x="363" y="221"/>
                  </a:lnTo>
                  <a:lnTo>
                    <a:pt x="362" y="221"/>
                  </a:lnTo>
                  <a:lnTo>
                    <a:pt x="361" y="222"/>
                  </a:lnTo>
                  <a:lnTo>
                    <a:pt x="355" y="222"/>
                  </a:lnTo>
                  <a:lnTo>
                    <a:pt x="355" y="221"/>
                  </a:lnTo>
                  <a:lnTo>
                    <a:pt x="354" y="219"/>
                  </a:lnTo>
                  <a:lnTo>
                    <a:pt x="349" y="219"/>
                  </a:lnTo>
                  <a:lnTo>
                    <a:pt x="343" y="222"/>
                  </a:lnTo>
                  <a:lnTo>
                    <a:pt x="342" y="222"/>
                  </a:lnTo>
                  <a:lnTo>
                    <a:pt x="340" y="221"/>
                  </a:lnTo>
                  <a:lnTo>
                    <a:pt x="339" y="219"/>
                  </a:lnTo>
                  <a:lnTo>
                    <a:pt x="338" y="221"/>
                  </a:lnTo>
                  <a:lnTo>
                    <a:pt x="337" y="221"/>
                  </a:lnTo>
                  <a:lnTo>
                    <a:pt x="337" y="222"/>
                  </a:lnTo>
                  <a:lnTo>
                    <a:pt x="333" y="222"/>
                  </a:lnTo>
                  <a:lnTo>
                    <a:pt x="333" y="225"/>
                  </a:lnTo>
                  <a:lnTo>
                    <a:pt x="328" y="225"/>
                  </a:lnTo>
                  <a:lnTo>
                    <a:pt x="327" y="219"/>
                  </a:lnTo>
                  <a:lnTo>
                    <a:pt x="326" y="219"/>
                  </a:lnTo>
                  <a:lnTo>
                    <a:pt x="326" y="217"/>
                  </a:lnTo>
                  <a:lnTo>
                    <a:pt x="323" y="214"/>
                  </a:lnTo>
                  <a:lnTo>
                    <a:pt x="322" y="214"/>
                  </a:lnTo>
                  <a:lnTo>
                    <a:pt x="321" y="215"/>
                  </a:lnTo>
                  <a:lnTo>
                    <a:pt x="319" y="215"/>
                  </a:lnTo>
                  <a:lnTo>
                    <a:pt x="319" y="212"/>
                  </a:lnTo>
                  <a:lnTo>
                    <a:pt x="322" y="212"/>
                  </a:lnTo>
                  <a:lnTo>
                    <a:pt x="322" y="210"/>
                  </a:lnTo>
                  <a:lnTo>
                    <a:pt x="321" y="208"/>
                  </a:lnTo>
                  <a:lnTo>
                    <a:pt x="318" y="208"/>
                  </a:lnTo>
                  <a:lnTo>
                    <a:pt x="318" y="211"/>
                  </a:lnTo>
                  <a:lnTo>
                    <a:pt x="313" y="212"/>
                  </a:lnTo>
                  <a:lnTo>
                    <a:pt x="312" y="212"/>
                  </a:lnTo>
                  <a:lnTo>
                    <a:pt x="311" y="211"/>
                  </a:lnTo>
                  <a:lnTo>
                    <a:pt x="311" y="208"/>
                  </a:lnTo>
                  <a:lnTo>
                    <a:pt x="310" y="208"/>
                  </a:lnTo>
                  <a:lnTo>
                    <a:pt x="308" y="207"/>
                  </a:lnTo>
                  <a:lnTo>
                    <a:pt x="304" y="208"/>
                  </a:lnTo>
                  <a:lnTo>
                    <a:pt x="301" y="208"/>
                  </a:lnTo>
                  <a:lnTo>
                    <a:pt x="299" y="206"/>
                  </a:lnTo>
                  <a:lnTo>
                    <a:pt x="296" y="206"/>
                  </a:lnTo>
                  <a:lnTo>
                    <a:pt x="294" y="203"/>
                  </a:lnTo>
                  <a:lnTo>
                    <a:pt x="293" y="203"/>
                  </a:lnTo>
                  <a:lnTo>
                    <a:pt x="292" y="202"/>
                  </a:lnTo>
                  <a:lnTo>
                    <a:pt x="284" y="201"/>
                  </a:lnTo>
                  <a:lnTo>
                    <a:pt x="283" y="201"/>
                  </a:lnTo>
                  <a:lnTo>
                    <a:pt x="279" y="199"/>
                  </a:lnTo>
                  <a:lnTo>
                    <a:pt x="278" y="198"/>
                  </a:lnTo>
                  <a:lnTo>
                    <a:pt x="277" y="197"/>
                  </a:lnTo>
                  <a:lnTo>
                    <a:pt x="276" y="196"/>
                  </a:lnTo>
                  <a:lnTo>
                    <a:pt x="273" y="191"/>
                  </a:lnTo>
                  <a:lnTo>
                    <a:pt x="273" y="189"/>
                  </a:lnTo>
                  <a:lnTo>
                    <a:pt x="271" y="187"/>
                  </a:lnTo>
                  <a:lnTo>
                    <a:pt x="269" y="186"/>
                  </a:lnTo>
                  <a:lnTo>
                    <a:pt x="268" y="186"/>
                  </a:lnTo>
                  <a:lnTo>
                    <a:pt x="268" y="185"/>
                  </a:lnTo>
                  <a:lnTo>
                    <a:pt x="269" y="185"/>
                  </a:lnTo>
                  <a:lnTo>
                    <a:pt x="268" y="183"/>
                  </a:lnTo>
                  <a:lnTo>
                    <a:pt x="269" y="182"/>
                  </a:lnTo>
                  <a:lnTo>
                    <a:pt x="269" y="179"/>
                  </a:lnTo>
                  <a:lnTo>
                    <a:pt x="265" y="175"/>
                  </a:lnTo>
                  <a:lnTo>
                    <a:pt x="263" y="175"/>
                  </a:lnTo>
                  <a:lnTo>
                    <a:pt x="262" y="174"/>
                  </a:lnTo>
                  <a:lnTo>
                    <a:pt x="262" y="172"/>
                  </a:lnTo>
                  <a:lnTo>
                    <a:pt x="248" y="172"/>
                  </a:lnTo>
                  <a:lnTo>
                    <a:pt x="247" y="171"/>
                  </a:lnTo>
                  <a:lnTo>
                    <a:pt x="244" y="171"/>
                  </a:lnTo>
                  <a:lnTo>
                    <a:pt x="241" y="170"/>
                  </a:lnTo>
                  <a:lnTo>
                    <a:pt x="238" y="170"/>
                  </a:lnTo>
                  <a:lnTo>
                    <a:pt x="235" y="169"/>
                  </a:lnTo>
                  <a:lnTo>
                    <a:pt x="231" y="169"/>
                  </a:lnTo>
                  <a:lnTo>
                    <a:pt x="228" y="168"/>
                  </a:lnTo>
                  <a:lnTo>
                    <a:pt x="220" y="168"/>
                  </a:lnTo>
                  <a:lnTo>
                    <a:pt x="220" y="167"/>
                  </a:lnTo>
                  <a:lnTo>
                    <a:pt x="214" y="166"/>
                  </a:lnTo>
                  <a:lnTo>
                    <a:pt x="213" y="166"/>
                  </a:lnTo>
                  <a:lnTo>
                    <a:pt x="212" y="164"/>
                  </a:lnTo>
                  <a:lnTo>
                    <a:pt x="209" y="163"/>
                  </a:lnTo>
                  <a:lnTo>
                    <a:pt x="208" y="163"/>
                  </a:lnTo>
                  <a:lnTo>
                    <a:pt x="207" y="161"/>
                  </a:lnTo>
                  <a:lnTo>
                    <a:pt x="202" y="158"/>
                  </a:lnTo>
                  <a:lnTo>
                    <a:pt x="201" y="158"/>
                  </a:lnTo>
                  <a:lnTo>
                    <a:pt x="198" y="156"/>
                  </a:lnTo>
                  <a:lnTo>
                    <a:pt x="197" y="156"/>
                  </a:lnTo>
                  <a:lnTo>
                    <a:pt x="196" y="153"/>
                  </a:lnTo>
                  <a:lnTo>
                    <a:pt x="194" y="153"/>
                  </a:lnTo>
                  <a:lnTo>
                    <a:pt x="193" y="152"/>
                  </a:lnTo>
                  <a:lnTo>
                    <a:pt x="190" y="151"/>
                  </a:lnTo>
                  <a:lnTo>
                    <a:pt x="189" y="150"/>
                  </a:lnTo>
                  <a:lnTo>
                    <a:pt x="189" y="148"/>
                  </a:lnTo>
                  <a:lnTo>
                    <a:pt x="187" y="148"/>
                  </a:lnTo>
                  <a:lnTo>
                    <a:pt x="187" y="147"/>
                  </a:lnTo>
                  <a:lnTo>
                    <a:pt x="185" y="145"/>
                  </a:lnTo>
                  <a:lnTo>
                    <a:pt x="185" y="143"/>
                  </a:lnTo>
                  <a:lnTo>
                    <a:pt x="184" y="142"/>
                  </a:lnTo>
                  <a:lnTo>
                    <a:pt x="183" y="141"/>
                  </a:lnTo>
                  <a:lnTo>
                    <a:pt x="181" y="133"/>
                  </a:lnTo>
                  <a:lnTo>
                    <a:pt x="179" y="131"/>
                  </a:lnTo>
                  <a:lnTo>
                    <a:pt x="179" y="130"/>
                  </a:lnTo>
                  <a:lnTo>
                    <a:pt x="178" y="130"/>
                  </a:lnTo>
                  <a:lnTo>
                    <a:pt x="178" y="129"/>
                  </a:lnTo>
                  <a:lnTo>
                    <a:pt x="175" y="126"/>
                  </a:lnTo>
                  <a:lnTo>
                    <a:pt x="174" y="124"/>
                  </a:lnTo>
                  <a:lnTo>
                    <a:pt x="173" y="124"/>
                  </a:lnTo>
                  <a:lnTo>
                    <a:pt x="173" y="123"/>
                  </a:lnTo>
                  <a:lnTo>
                    <a:pt x="168" y="118"/>
                  </a:lnTo>
                  <a:lnTo>
                    <a:pt x="162" y="111"/>
                  </a:lnTo>
                  <a:lnTo>
                    <a:pt x="160" y="109"/>
                  </a:lnTo>
                  <a:lnTo>
                    <a:pt x="158" y="109"/>
                  </a:lnTo>
                  <a:lnTo>
                    <a:pt x="156" y="104"/>
                  </a:lnTo>
                  <a:lnTo>
                    <a:pt x="156" y="101"/>
                  </a:lnTo>
                  <a:lnTo>
                    <a:pt x="151" y="100"/>
                  </a:lnTo>
                  <a:lnTo>
                    <a:pt x="151" y="98"/>
                  </a:lnTo>
                  <a:lnTo>
                    <a:pt x="147" y="98"/>
                  </a:lnTo>
                  <a:lnTo>
                    <a:pt x="147" y="97"/>
                  </a:lnTo>
                  <a:lnTo>
                    <a:pt x="145" y="97"/>
                  </a:lnTo>
                  <a:lnTo>
                    <a:pt x="134" y="91"/>
                  </a:lnTo>
                  <a:lnTo>
                    <a:pt x="132" y="90"/>
                  </a:lnTo>
                  <a:lnTo>
                    <a:pt x="130" y="89"/>
                  </a:lnTo>
                  <a:lnTo>
                    <a:pt x="128" y="89"/>
                  </a:lnTo>
                  <a:lnTo>
                    <a:pt x="127" y="88"/>
                  </a:lnTo>
                  <a:lnTo>
                    <a:pt x="125" y="87"/>
                  </a:lnTo>
                  <a:lnTo>
                    <a:pt x="124" y="87"/>
                  </a:lnTo>
                  <a:lnTo>
                    <a:pt x="118" y="85"/>
                  </a:lnTo>
                  <a:lnTo>
                    <a:pt x="118" y="84"/>
                  </a:lnTo>
                  <a:lnTo>
                    <a:pt x="111" y="84"/>
                  </a:lnTo>
                  <a:lnTo>
                    <a:pt x="108" y="82"/>
                  </a:lnTo>
                  <a:lnTo>
                    <a:pt x="101" y="79"/>
                  </a:lnTo>
                  <a:lnTo>
                    <a:pt x="100" y="79"/>
                  </a:lnTo>
                  <a:lnTo>
                    <a:pt x="99" y="81"/>
                  </a:lnTo>
                  <a:lnTo>
                    <a:pt x="96" y="79"/>
                  </a:lnTo>
                  <a:lnTo>
                    <a:pt x="94" y="78"/>
                  </a:lnTo>
                  <a:lnTo>
                    <a:pt x="92" y="78"/>
                  </a:lnTo>
                  <a:lnTo>
                    <a:pt x="91" y="77"/>
                  </a:lnTo>
                  <a:lnTo>
                    <a:pt x="85" y="76"/>
                  </a:lnTo>
                  <a:lnTo>
                    <a:pt x="84" y="75"/>
                  </a:lnTo>
                  <a:lnTo>
                    <a:pt x="82" y="74"/>
                  </a:lnTo>
                  <a:lnTo>
                    <a:pt x="79" y="74"/>
                  </a:lnTo>
                  <a:lnTo>
                    <a:pt x="76" y="76"/>
                  </a:lnTo>
                  <a:lnTo>
                    <a:pt x="75" y="75"/>
                  </a:lnTo>
                  <a:lnTo>
                    <a:pt x="73" y="74"/>
                  </a:lnTo>
                  <a:lnTo>
                    <a:pt x="72" y="75"/>
                  </a:lnTo>
                  <a:lnTo>
                    <a:pt x="72" y="74"/>
                  </a:lnTo>
                  <a:lnTo>
                    <a:pt x="68" y="74"/>
                  </a:lnTo>
                  <a:lnTo>
                    <a:pt x="66" y="73"/>
                  </a:lnTo>
                  <a:lnTo>
                    <a:pt x="55" y="73"/>
                  </a:lnTo>
                  <a:lnTo>
                    <a:pt x="55" y="71"/>
                  </a:lnTo>
                  <a:lnTo>
                    <a:pt x="44" y="71"/>
                  </a:lnTo>
                  <a:lnTo>
                    <a:pt x="43" y="70"/>
                  </a:lnTo>
                  <a:lnTo>
                    <a:pt x="36" y="70"/>
                  </a:lnTo>
                  <a:lnTo>
                    <a:pt x="36" y="68"/>
                  </a:lnTo>
                  <a:lnTo>
                    <a:pt x="34" y="66"/>
                  </a:lnTo>
                  <a:lnTo>
                    <a:pt x="31" y="64"/>
                  </a:lnTo>
                  <a:lnTo>
                    <a:pt x="30" y="64"/>
                  </a:lnTo>
                  <a:lnTo>
                    <a:pt x="30" y="63"/>
                  </a:lnTo>
                  <a:lnTo>
                    <a:pt x="28" y="62"/>
                  </a:lnTo>
                  <a:lnTo>
                    <a:pt x="26" y="61"/>
                  </a:lnTo>
                  <a:lnTo>
                    <a:pt x="26" y="58"/>
                  </a:lnTo>
                  <a:lnTo>
                    <a:pt x="25" y="57"/>
                  </a:lnTo>
                  <a:lnTo>
                    <a:pt x="25" y="54"/>
                  </a:lnTo>
                  <a:lnTo>
                    <a:pt x="23" y="54"/>
                  </a:lnTo>
                  <a:lnTo>
                    <a:pt x="23" y="51"/>
                  </a:lnTo>
                  <a:lnTo>
                    <a:pt x="25" y="49"/>
                  </a:lnTo>
                  <a:lnTo>
                    <a:pt x="26" y="48"/>
                  </a:lnTo>
                  <a:lnTo>
                    <a:pt x="28" y="47"/>
                  </a:lnTo>
                  <a:lnTo>
                    <a:pt x="29" y="47"/>
                  </a:lnTo>
                  <a:lnTo>
                    <a:pt x="29" y="46"/>
                  </a:lnTo>
                  <a:lnTo>
                    <a:pt x="28" y="43"/>
                  </a:lnTo>
                  <a:lnTo>
                    <a:pt x="28" y="42"/>
                  </a:lnTo>
                  <a:lnTo>
                    <a:pt x="25" y="37"/>
                  </a:lnTo>
                  <a:lnTo>
                    <a:pt x="23" y="35"/>
                  </a:lnTo>
                  <a:lnTo>
                    <a:pt x="23" y="33"/>
                  </a:lnTo>
                  <a:lnTo>
                    <a:pt x="25" y="32"/>
                  </a:lnTo>
                  <a:lnTo>
                    <a:pt x="25" y="27"/>
                  </a:lnTo>
                  <a:lnTo>
                    <a:pt x="23" y="27"/>
                  </a:lnTo>
                  <a:lnTo>
                    <a:pt x="23" y="23"/>
                  </a:lnTo>
                  <a:lnTo>
                    <a:pt x="22" y="23"/>
                  </a:lnTo>
                  <a:lnTo>
                    <a:pt x="20" y="20"/>
                  </a:lnTo>
                  <a:lnTo>
                    <a:pt x="19" y="18"/>
                  </a:lnTo>
                  <a:lnTo>
                    <a:pt x="18" y="16"/>
                  </a:lnTo>
                  <a:lnTo>
                    <a:pt x="13" y="15"/>
                  </a:lnTo>
                  <a:lnTo>
                    <a:pt x="11" y="14"/>
                  </a:lnTo>
                  <a:lnTo>
                    <a:pt x="9" y="13"/>
                  </a:lnTo>
                  <a:lnTo>
                    <a:pt x="9" y="11"/>
                  </a:lnTo>
                  <a:lnTo>
                    <a:pt x="2" y="7"/>
                  </a:lnTo>
                  <a:lnTo>
                    <a:pt x="0" y="7"/>
                  </a:lnTo>
                  <a:lnTo>
                    <a:pt x="1" y="5"/>
                  </a:lnTo>
                  <a:lnTo>
                    <a:pt x="1" y="3"/>
                  </a:lnTo>
                  <a:lnTo>
                    <a:pt x="0" y="0"/>
                  </a:lnTo>
                </a:path>
              </a:pathLst>
            </a:custGeom>
            <a:noFill/>
            <a:ln w="7938">
              <a:solidFill>
                <a:srgbClr val="7979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78" name="Freeform 6677">
              <a:extLst>
                <a:ext uri="{FF2B5EF4-FFF2-40B4-BE49-F238E27FC236}">
                  <a16:creationId xmlns:a16="http://schemas.microsoft.com/office/drawing/2014/main" id="{704D063B-62C0-87DC-ADED-07EDC0AF31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7" y="3298"/>
              <a:ext cx="112" cy="74"/>
            </a:xfrm>
            <a:custGeom>
              <a:avLst/>
              <a:gdLst>
                <a:gd name="T0" fmla="*/ 435 w 448"/>
                <a:gd name="T1" fmla="*/ 8 h 296"/>
                <a:gd name="T2" fmla="*/ 435 w 448"/>
                <a:gd name="T3" fmla="*/ 19 h 296"/>
                <a:gd name="T4" fmla="*/ 437 w 448"/>
                <a:gd name="T5" fmla="*/ 32 h 296"/>
                <a:gd name="T6" fmla="*/ 438 w 448"/>
                <a:gd name="T7" fmla="*/ 42 h 296"/>
                <a:gd name="T8" fmla="*/ 437 w 448"/>
                <a:gd name="T9" fmla="*/ 50 h 296"/>
                <a:gd name="T10" fmla="*/ 437 w 448"/>
                <a:gd name="T11" fmla="*/ 66 h 296"/>
                <a:gd name="T12" fmla="*/ 440 w 448"/>
                <a:gd name="T13" fmla="*/ 74 h 296"/>
                <a:gd name="T14" fmla="*/ 442 w 448"/>
                <a:gd name="T15" fmla="*/ 84 h 296"/>
                <a:gd name="T16" fmla="*/ 442 w 448"/>
                <a:gd name="T17" fmla="*/ 101 h 296"/>
                <a:gd name="T18" fmla="*/ 441 w 448"/>
                <a:gd name="T19" fmla="*/ 104 h 296"/>
                <a:gd name="T20" fmla="*/ 441 w 448"/>
                <a:gd name="T21" fmla="*/ 115 h 296"/>
                <a:gd name="T22" fmla="*/ 440 w 448"/>
                <a:gd name="T23" fmla="*/ 125 h 296"/>
                <a:gd name="T24" fmla="*/ 443 w 448"/>
                <a:gd name="T25" fmla="*/ 142 h 296"/>
                <a:gd name="T26" fmla="*/ 443 w 448"/>
                <a:gd name="T27" fmla="*/ 158 h 296"/>
                <a:gd name="T28" fmla="*/ 448 w 448"/>
                <a:gd name="T29" fmla="*/ 171 h 296"/>
                <a:gd name="T30" fmla="*/ 446 w 448"/>
                <a:gd name="T31" fmla="*/ 183 h 296"/>
                <a:gd name="T32" fmla="*/ 443 w 448"/>
                <a:gd name="T33" fmla="*/ 188 h 296"/>
                <a:gd name="T34" fmla="*/ 437 w 448"/>
                <a:gd name="T35" fmla="*/ 192 h 296"/>
                <a:gd name="T36" fmla="*/ 433 w 448"/>
                <a:gd name="T37" fmla="*/ 200 h 296"/>
                <a:gd name="T38" fmla="*/ 428 w 448"/>
                <a:gd name="T39" fmla="*/ 207 h 296"/>
                <a:gd name="T40" fmla="*/ 421 w 448"/>
                <a:gd name="T41" fmla="*/ 213 h 296"/>
                <a:gd name="T42" fmla="*/ 415 w 448"/>
                <a:gd name="T43" fmla="*/ 219 h 296"/>
                <a:gd name="T44" fmla="*/ 403 w 448"/>
                <a:gd name="T45" fmla="*/ 225 h 296"/>
                <a:gd name="T46" fmla="*/ 395 w 448"/>
                <a:gd name="T47" fmla="*/ 233 h 296"/>
                <a:gd name="T48" fmla="*/ 385 w 448"/>
                <a:gd name="T49" fmla="*/ 238 h 296"/>
                <a:gd name="T50" fmla="*/ 379 w 448"/>
                <a:gd name="T51" fmla="*/ 241 h 296"/>
                <a:gd name="T52" fmla="*/ 373 w 448"/>
                <a:gd name="T53" fmla="*/ 243 h 296"/>
                <a:gd name="T54" fmla="*/ 348 w 448"/>
                <a:gd name="T55" fmla="*/ 241 h 296"/>
                <a:gd name="T56" fmla="*/ 338 w 448"/>
                <a:gd name="T57" fmla="*/ 242 h 296"/>
                <a:gd name="T58" fmla="*/ 332 w 448"/>
                <a:gd name="T59" fmla="*/ 248 h 296"/>
                <a:gd name="T60" fmla="*/ 324 w 448"/>
                <a:gd name="T61" fmla="*/ 252 h 296"/>
                <a:gd name="T62" fmla="*/ 301 w 448"/>
                <a:gd name="T63" fmla="*/ 253 h 296"/>
                <a:gd name="T64" fmla="*/ 295 w 448"/>
                <a:gd name="T65" fmla="*/ 254 h 296"/>
                <a:gd name="T66" fmla="*/ 285 w 448"/>
                <a:gd name="T67" fmla="*/ 255 h 296"/>
                <a:gd name="T68" fmla="*/ 278 w 448"/>
                <a:gd name="T69" fmla="*/ 259 h 296"/>
                <a:gd name="T70" fmla="*/ 269 w 448"/>
                <a:gd name="T71" fmla="*/ 263 h 296"/>
                <a:gd name="T72" fmla="*/ 252 w 448"/>
                <a:gd name="T73" fmla="*/ 266 h 296"/>
                <a:gd name="T74" fmla="*/ 225 w 448"/>
                <a:gd name="T75" fmla="*/ 266 h 296"/>
                <a:gd name="T76" fmla="*/ 215 w 448"/>
                <a:gd name="T77" fmla="*/ 266 h 296"/>
                <a:gd name="T78" fmla="*/ 202 w 448"/>
                <a:gd name="T79" fmla="*/ 266 h 296"/>
                <a:gd name="T80" fmla="*/ 190 w 448"/>
                <a:gd name="T81" fmla="*/ 266 h 296"/>
                <a:gd name="T82" fmla="*/ 185 w 448"/>
                <a:gd name="T83" fmla="*/ 275 h 296"/>
                <a:gd name="T84" fmla="*/ 176 w 448"/>
                <a:gd name="T85" fmla="*/ 280 h 296"/>
                <a:gd name="T86" fmla="*/ 169 w 448"/>
                <a:gd name="T87" fmla="*/ 282 h 296"/>
                <a:gd name="T88" fmla="*/ 155 w 448"/>
                <a:gd name="T89" fmla="*/ 282 h 296"/>
                <a:gd name="T90" fmla="*/ 141 w 448"/>
                <a:gd name="T91" fmla="*/ 284 h 296"/>
                <a:gd name="T92" fmla="*/ 135 w 448"/>
                <a:gd name="T93" fmla="*/ 288 h 296"/>
                <a:gd name="T94" fmla="*/ 128 w 448"/>
                <a:gd name="T95" fmla="*/ 295 h 296"/>
                <a:gd name="T96" fmla="*/ 119 w 448"/>
                <a:gd name="T97" fmla="*/ 295 h 296"/>
                <a:gd name="T98" fmla="*/ 115 w 448"/>
                <a:gd name="T99" fmla="*/ 289 h 296"/>
                <a:gd name="T100" fmla="*/ 111 w 448"/>
                <a:gd name="T101" fmla="*/ 284 h 296"/>
                <a:gd name="T102" fmla="*/ 101 w 448"/>
                <a:gd name="T103" fmla="*/ 281 h 296"/>
                <a:gd name="T104" fmla="*/ 86 w 448"/>
                <a:gd name="T105" fmla="*/ 281 h 296"/>
                <a:gd name="T106" fmla="*/ 71 w 448"/>
                <a:gd name="T107" fmla="*/ 282 h 296"/>
                <a:gd name="T108" fmla="*/ 56 w 448"/>
                <a:gd name="T109" fmla="*/ 288 h 296"/>
                <a:gd name="T110" fmla="*/ 50 w 448"/>
                <a:gd name="T111" fmla="*/ 290 h 296"/>
                <a:gd name="T112" fmla="*/ 45 w 448"/>
                <a:gd name="T113" fmla="*/ 290 h 296"/>
                <a:gd name="T114" fmla="*/ 37 w 448"/>
                <a:gd name="T115" fmla="*/ 286 h 296"/>
                <a:gd name="T116" fmla="*/ 31 w 448"/>
                <a:gd name="T117" fmla="*/ 281 h 296"/>
                <a:gd name="T118" fmla="*/ 29 w 448"/>
                <a:gd name="T119" fmla="*/ 276 h 296"/>
                <a:gd name="T120" fmla="*/ 19 w 448"/>
                <a:gd name="T121" fmla="*/ 271 h 296"/>
                <a:gd name="T122" fmla="*/ 9 w 448"/>
                <a:gd name="T123" fmla="*/ 269 h 296"/>
                <a:gd name="T124" fmla="*/ 4 w 448"/>
                <a:gd name="T125" fmla="*/ 263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48" h="296">
                  <a:moveTo>
                    <a:pt x="440" y="0"/>
                  </a:moveTo>
                  <a:lnTo>
                    <a:pt x="438" y="5"/>
                  </a:lnTo>
                  <a:lnTo>
                    <a:pt x="437" y="5"/>
                  </a:lnTo>
                  <a:lnTo>
                    <a:pt x="435" y="8"/>
                  </a:lnTo>
                  <a:lnTo>
                    <a:pt x="435" y="14"/>
                  </a:lnTo>
                  <a:lnTo>
                    <a:pt x="434" y="15"/>
                  </a:lnTo>
                  <a:lnTo>
                    <a:pt x="434" y="19"/>
                  </a:lnTo>
                  <a:lnTo>
                    <a:pt x="435" y="19"/>
                  </a:lnTo>
                  <a:lnTo>
                    <a:pt x="435" y="22"/>
                  </a:lnTo>
                  <a:lnTo>
                    <a:pt x="437" y="28"/>
                  </a:lnTo>
                  <a:lnTo>
                    <a:pt x="437" y="29"/>
                  </a:lnTo>
                  <a:lnTo>
                    <a:pt x="437" y="32"/>
                  </a:lnTo>
                  <a:lnTo>
                    <a:pt x="437" y="33"/>
                  </a:lnTo>
                  <a:lnTo>
                    <a:pt x="437" y="34"/>
                  </a:lnTo>
                  <a:lnTo>
                    <a:pt x="437" y="39"/>
                  </a:lnTo>
                  <a:lnTo>
                    <a:pt x="438" y="42"/>
                  </a:lnTo>
                  <a:lnTo>
                    <a:pt x="438" y="43"/>
                  </a:lnTo>
                  <a:lnTo>
                    <a:pt x="437" y="46"/>
                  </a:lnTo>
                  <a:lnTo>
                    <a:pt x="437" y="49"/>
                  </a:lnTo>
                  <a:lnTo>
                    <a:pt x="437" y="50"/>
                  </a:lnTo>
                  <a:lnTo>
                    <a:pt x="437" y="52"/>
                  </a:lnTo>
                  <a:lnTo>
                    <a:pt x="435" y="63"/>
                  </a:lnTo>
                  <a:lnTo>
                    <a:pt x="435" y="65"/>
                  </a:lnTo>
                  <a:lnTo>
                    <a:pt x="437" y="66"/>
                  </a:lnTo>
                  <a:lnTo>
                    <a:pt x="437" y="69"/>
                  </a:lnTo>
                  <a:lnTo>
                    <a:pt x="437" y="70"/>
                  </a:lnTo>
                  <a:lnTo>
                    <a:pt x="437" y="74"/>
                  </a:lnTo>
                  <a:lnTo>
                    <a:pt x="440" y="74"/>
                  </a:lnTo>
                  <a:lnTo>
                    <a:pt x="440" y="79"/>
                  </a:lnTo>
                  <a:lnTo>
                    <a:pt x="441" y="80"/>
                  </a:lnTo>
                  <a:lnTo>
                    <a:pt x="441" y="83"/>
                  </a:lnTo>
                  <a:lnTo>
                    <a:pt x="442" y="84"/>
                  </a:lnTo>
                  <a:lnTo>
                    <a:pt x="443" y="85"/>
                  </a:lnTo>
                  <a:lnTo>
                    <a:pt x="443" y="88"/>
                  </a:lnTo>
                  <a:lnTo>
                    <a:pt x="442" y="90"/>
                  </a:lnTo>
                  <a:lnTo>
                    <a:pt x="442" y="101"/>
                  </a:lnTo>
                  <a:lnTo>
                    <a:pt x="443" y="101"/>
                  </a:lnTo>
                  <a:lnTo>
                    <a:pt x="443" y="103"/>
                  </a:lnTo>
                  <a:lnTo>
                    <a:pt x="442" y="103"/>
                  </a:lnTo>
                  <a:lnTo>
                    <a:pt x="441" y="104"/>
                  </a:lnTo>
                  <a:lnTo>
                    <a:pt x="441" y="109"/>
                  </a:lnTo>
                  <a:lnTo>
                    <a:pt x="442" y="114"/>
                  </a:lnTo>
                  <a:lnTo>
                    <a:pt x="442" y="115"/>
                  </a:lnTo>
                  <a:lnTo>
                    <a:pt x="441" y="115"/>
                  </a:lnTo>
                  <a:lnTo>
                    <a:pt x="441" y="120"/>
                  </a:lnTo>
                  <a:lnTo>
                    <a:pt x="438" y="122"/>
                  </a:lnTo>
                  <a:lnTo>
                    <a:pt x="438" y="123"/>
                  </a:lnTo>
                  <a:lnTo>
                    <a:pt x="440" y="125"/>
                  </a:lnTo>
                  <a:lnTo>
                    <a:pt x="440" y="139"/>
                  </a:lnTo>
                  <a:lnTo>
                    <a:pt x="441" y="140"/>
                  </a:lnTo>
                  <a:lnTo>
                    <a:pt x="442" y="140"/>
                  </a:lnTo>
                  <a:lnTo>
                    <a:pt x="443" y="142"/>
                  </a:lnTo>
                  <a:lnTo>
                    <a:pt x="442" y="143"/>
                  </a:lnTo>
                  <a:lnTo>
                    <a:pt x="442" y="144"/>
                  </a:lnTo>
                  <a:lnTo>
                    <a:pt x="441" y="145"/>
                  </a:lnTo>
                  <a:lnTo>
                    <a:pt x="443" y="158"/>
                  </a:lnTo>
                  <a:lnTo>
                    <a:pt x="443" y="159"/>
                  </a:lnTo>
                  <a:lnTo>
                    <a:pt x="445" y="162"/>
                  </a:lnTo>
                  <a:lnTo>
                    <a:pt x="448" y="167"/>
                  </a:lnTo>
                  <a:lnTo>
                    <a:pt x="448" y="171"/>
                  </a:lnTo>
                  <a:lnTo>
                    <a:pt x="448" y="174"/>
                  </a:lnTo>
                  <a:lnTo>
                    <a:pt x="448" y="177"/>
                  </a:lnTo>
                  <a:lnTo>
                    <a:pt x="446" y="178"/>
                  </a:lnTo>
                  <a:lnTo>
                    <a:pt x="446" y="183"/>
                  </a:lnTo>
                  <a:lnTo>
                    <a:pt x="445" y="183"/>
                  </a:lnTo>
                  <a:lnTo>
                    <a:pt x="445" y="187"/>
                  </a:lnTo>
                  <a:lnTo>
                    <a:pt x="443" y="187"/>
                  </a:lnTo>
                  <a:lnTo>
                    <a:pt x="443" y="188"/>
                  </a:lnTo>
                  <a:lnTo>
                    <a:pt x="442" y="189"/>
                  </a:lnTo>
                  <a:lnTo>
                    <a:pt x="441" y="190"/>
                  </a:lnTo>
                  <a:lnTo>
                    <a:pt x="440" y="192"/>
                  </a:lnTo>
                  <a:lnTo>
                    <a:pt x="437" y="192"/>
                  </a:lnTo>
                  <a:lnTo>
                    <a:pt x="437" y="193"/>
                  </a:lnTo>
                  <a:lnTo>
                    <a:pt x="435" y="198"/>
                  </a:lnTo>
                  <a:lnTo>
                    <a:pt x="433" y="199"/>
                  </a:lnTo>
                  <a:lnTo>
                    <a:pt x="433" y="200"/>
                  </a:lnTo>
                  <a:lnTo>
                    <a:pt x="430" y="205"/>
                  </a:lnTo>
                  <a:lnTo>
                    <a:pt x="430" y="206"/>
                  </a:lnTo>
                  <a:lnTo>
                    <a:pt x="429" y="207"/>
                  </a:lnTo>
                  <a:lnTo>
                    <a:pt x="428" y="207"/>
                  </a:lnTo>
                  <a:lnTo>
                    <a:pt x="428" y="208"/>
                  </a:lnTo>
                  <a:lnTo>
                    <a:pt x="426" y="209"/>
                  </a:lnTo>
                  <a:lnTo>
                    <a:pt x="426" y="213"/>
                  </a:lnTo>
                  <a:lnTo>
                    <a:pt x="421" y="213"/>
                  </a:lnTo>
                  <a:lnTo>
                    <a:pt x="419" y="214"/>
                  </a:lnTo>
                  <a:lnTo>
                    <a:pt x="419" y="215"/>
                  </a:lnTo>
                  <a:lnTo>
                    <a:pt x="416" y="217"/>
                  </a:lnTo>
                  <a:lnTo>
                    <a:pt x="415" y="219"/>
                  </a:lnTo>
                  <a:lnTo>
                    <a:pt x="413" y="219"/>
                  </a:lnTo>
                  <a:lnTo>
                    <a:pt x="409" y="220"/>
                  </a:lnTo>
                  <a:lnTo>
                    <a:pt x="404" y="224"/>
                  </a:lnTo>
                  <a:lnTo>
                    <a:pt x="403" y="225"/>
                  </a:lnTo>
                  <a:lnTo>
                    <a:pt x="403" y="226"/>
                  </a:lnTo>
                  <a:lnTo>
                    <a:pt x="401" y="227"/>
                  </a:lnTo>
                  <a:lnTo>
                    <a:pt x="396" y="231"/>
                  </a:lnTo>
                  <a:lnTo>
                    <a:pt x="395" y="233"/>
                  </a:lnTo>
                  <a:lnTo>
                    <a:pt x="394" y="233"/>
                  </a:lnTo>
                  <a:lnTo>
                    <a:pt x="393" y="235"/>
                  </a:lnTo>
                  <a:lnTo>
                    <a:pt x="387" y="238"/>
                  </a:lnTo>
                  <a:lnTo>
                    <a:pt x="385" y="238"/>
                  </a:lnTo>
                  <a:lnTo>
                    <a:pt x="383" y="238"/>
                  </a:lnTo>
                  <a:lnTo>
                    <a:pt x="382" y="240"/>
                  </a:lnTo>
                  <a:lnTo>
                    <a:pt x="382" y="241"/>
                  </a:lnTo>
                  <a:lnTo>
                    <a:pt x="379" y="241"/>
                  </a:lnTo>
                  <a:lnTo>
                    <a:pt x="378" y="242"/>
                  </a:lnTo>
                  <a:lnTo>
                    <a:pt x="377" y="242"/>
                  </a:lnTo>
                  <a:lnTo>
                    <a:pt x="374" y="243"/>
                  </a:lnTo>
                  <a:lnTo>
                    <a:pt x="373" y="243"/>
                  </a:lnTo>
                  <a:lnTo>
                    <a:pt x="372" y="244"/>
                  </a:lnTo>
                  <a:lnTo>
                    <a:pt x="361" y="243"/>
                  </a:lnTo>
                  <a:lnTo>
                    <a:pt x="359" y="241"/>
                  </a:lnTo>
                  <a:lnTo>
                    <a:pt x="348" y="241"/>
                  </a:lnTo>
                  <a:lnTo>
                    <a:pt x="345" y="240"/>
                  </a:lnTo>
                  <a:lnTo>
                    <a:pt x="340" y="240"/>
                  </a:lnTo>
                  <a:lnTo>
                    <a:pt x="338" y="241"/>
                  </a:lnTo>
                  <a:lnTo>
                    <a:pt x="338" y="242"/>
                  </a:lnTo>
                  <a:lnTo>
                    <a:pt x="336" y="243"/>
                  </a:lnTo>
                  <a:lnTo>
                    <a:pt x="334" y="247"/>
                  </a:lnTo>
                  <a:lnTo>
                    <a:pt x="333" y="248"/>
                  </a:lnTo>
                  <a:lnTo>
                    <a:pt x="332" y="248"/>
                  </a:lnTo>
                  <a:lnTo>
                    <a:pt x="332" y="249"/>
                  </a:lnTo>
                  <a:lnTo>
                    <a:pt x="331" y="249"/>
                  </a:lnTo>
                  <a:lnTo>
                    <a:pt x="327" y="248"/>
                  </a:lnTo>
                  <a:lnTo>
                    <a:pt x="324" y="252"/>
                  </a:lnTo>
                  <a:lnTo>
                    <a:pt x="313" y="252"/>
                  </a:lnTo>
                  <a:lnTo>
                    <a:pt x="311" y="254"/>
                  </a:lnTo>
                  <a:lnTo>
                    <a:pt x="311" y="253"/>
                  </a:lnTo>
                  <a:lnTo>
                    <a:pt x="301" y="253"/>
                  </a:lnTo>
                  <a:lnTo>
                    <a:pt x="297" y="252"/>
                  </a:lnTo>
                  <a:lnTo>
                    <a:pt x="296" y="252"/>
                  </a:lnTo>
                  <a:lnTo>
                    <a:pt x="295" y="253"/>
                  </a:lnTo>
                  <a:lnTo>
                    <a:pt x="295" y="254"/>
                  </a:lnTo>
                  <a:lnTo>
                    <a:pt x="292" y="254"/>
                  </a:lnTo>
                  <a:lnTo>
                    <a:pt x="292" y="255"/>
                  </a:lnTo>
                  <a:lnTo>
                    <a:pt x="289" y="255"/>
                  </a:lnTo>
                  <a:lnTo>
                    <a:pt x="285" y="255"/>
                  </a:lnTo>
                  <a:lnTo>
                    <a:pt x="284" y="255"/>
                  </a:lnTo>
                  <a:lnTo>
                    <a:pt x="281" y="257"/>
                  </a:lnTo>
                  <a:lnTo>
                    <a:pt x="280" y="259"/>
                  </a:lnTo>
                  <a:lnTo>
                    <a:pt x="278" y="259"/>
                  </a:lnTo>
                  <a:lnTo>
                    <a:pt x="275" y="260"/>
                  </a:lnTo>
                  <a:lnTo>
                    <a:pt x="275" y="261"/>
                  </a:lnTo>
                  <a:lnTo>
                    <a:pt x="272" y="261"/>
                  </a:lnTo>
                  <a:lnTo>
                    <a:pt x="269" y="263"/>
                  </a:lnTo>
                  <a:lnTo>
                    <a:pt x="265" y="263"/>
                  </a:lnTo>
                  <a:lnTo>
                    <a:pt x="265" y="266"/>
                  </a:lnTo>
                  <a:lnTo>
                    <a:pt x="253" y="266"/>
                  </a:lnTo>
                  <a:lnTo>
                    <a:pt x="252" y="266"/>
                  </a:lnTo>
                  <a:lnTo>
                    <a:pt x="250" y="269"/>
                  </a:lnTo>
                  <a:lnTo>
                    <a:pt x="234" y="269"/>
                  </a:lnTo>
                  <a:lnTo>
                    <a:pt x="229" y="266"/>
                  </a:lnTo>
                  <a:lnTo>
                    <a:pt x="225" y="266"/>
                  </a:lnTo>
                  <a:lnTo>
                    <a:pt x="224" y="266"/>
                  </a:lnTo>
                  <a:lnTo>
                    <a:pt x="221" y="266"/>
                  </a:lnTo>
                  <a:lnTo>
                    <a:pt x="220" y="266"/>
                  </a:lnTo>
                  <a:lnTo>
                    <a:pt x="215" y="266"/>
                  </a:lnTo>
                  <a:lnTo>
                    <a:pt x="214" y="266"/>
                  </a:lnTo>
                  <a:lnTo>
                    <a:pt x="206" y="266"/>
                  </a:lnTo>
                  <a:lnTo>
                    <a:pt x="203" y="266"/>
                  </a:lnTo>
                  <a:lnTo>
                    <a:pt x="202" y="266"/>
                  </a:lnTo>
                  <a:lnTo>
                    <a:pt x="201" y="264"/>
                  </a:lnTo>
                  <a:lnTo>
                    <a:pt x="196" y="264"/>
                  </a:lnTo>
                  <a:lnTo>
                    <a:pt x="195" y="266"/>
                  </a:lnTo>
                  <a:lnTo>
                    <a:pt x="190" y="266"/>
                  </a:lnTo>
                  <a:lnTo>
                    <a:pt x="186" y="266"/>
                  </a:lnTo>
                  <a:lnTo>
                    <a:pt x="185" y="268"/>
                  </a:lnTo>
                  <a:lnTo>
                    <a:pt x="185" y="269"/>
                  </a:lnTo>
                  <a:lnTo>
                    <a:pt x="185" y="275"/>
                  </a:lnTo>
                  <a:lnTo>
                    <a:pt x="180" y="275"/>
                  </a:lnTo>
                  <a:lnTo>
                    <a:pt x="179" y="279"/>
                  </a:lnTo>
                  <a:lnTo>
                    <a:pt x="176" y="279"/>
                  </a:lnTo>
                  <a:lnTo>
                    <a:pt x="176" y="280"/>
                  </a:lnTo>
                  <a:lnTo>
                    <a:pt x="175" y="280"/>
                  </a:lnTo>
                  <a:lnTo>
                    <a:pt x="174" y="281"/>
                  </a:lnTo>
                  <a:lnTo>
                    <a:pt x="174" y="282"/>
                  </a:lnTo>
                  <a:lnTo>
                    <a:pt x="169" y="282"/>
                  </a:lnTo>
                  <a:lnTo>
                    <a:pt x="165" y="284"/>
                  </a:lnTo>
                  <a:lnTo>
                    <a:pt x="163" y="282"/>
                  </a:lnTo>
                  <a:lnTo>
                    <a:pt x="158" y="282"/>
                  </a:lnTo>
                  <a:lnTo>
                    <a:pt x="155" y="282"/>
                  </a:lnTo>
                  <a:lnTo>
                    <a:pt x="149" y="281"/>
                  </a:lnTo>
                  <a:lnTo>
                    <a:pt x="147" y="281"/>
                  </a:lnTo>
                  <a:lnTo>
                    <a:pt x="143" y="282"/>
                  </a:lnTo>
                  <a:lnTo>
                    <a:pt x="141" y="284"/>
                  </a:lnTo>
                  <a:lnTo>
                    <a:pt x="140" y="285"/>
                  </a:lnTo>
                  <a:lnTo>
                    <a:pt x="139" y="285"/>
                  </a:lnTo>
                  <a:lnTo>
                    <a:pt x="137" y="288"/>
                  </a:lnTo>
                  <a:lnTo>
                    <a:pt x="135" y="288"/>
                  </a:lnTo>
                  <a:lnTo>
                    <a:pt x="132" y="289"/>
                  </a:lnTo>
                  <a:lnTo>
                    <a:pt x="131" y="290"/>
                  </a:lnTo>
                  <a:lnTo>
                    <a:pt x="128" y="293"/>
                  </a:lnTo>
                  <a:lnTo>
                    <a:pt x="128" y="295"/>
                  </a:lnTo>
                  <a:lnTo>
                    <a:pt x="125" y="295"/>
                  </a:lnTo>
                  <a:lnTo>
                    <a:pt x="124" y="296"/>
                  </a:lnTo>
                  <a:lnTo>
                    <a:pt x="119" y="296"/>
                  </a:lnTo>
                  <a:lnTo>
                    <a:pt x="119" y="295"/>
                  </a:lnTo>
                  <a:lnTo>
                    <a:pt x="117" y="295"/>
                  </a:lnTo>
                  <a:lnTo>
                    <a:pt x="115" y="293"/>
                  </a:lnTo>
                  <a:lnTo>
                    <a:pt x="114" y="290"/>
                  </a:lnTo>
                  <a:lnTo>
                    <a:pt x="115" y="289"/>
                  </a:lnTo>
                  <a:lnTo>
                    <a:pt x="115" y="287"/>
                  </a:lnTo>
                  <a:lnTo>
                    <a:pt x="114" y="286"/>
                  </a:lnTo>
                  <a:lnTo>
                    <a:pt x="112" y="285"/>
                  </a:lnTo>
                  <a:lnTo>
                    <a:pt x="111" y="284"/>
                  </a:lnTo>
                  <a:lnTo>
                    <a:pt x="110" y="282"/>
                  </a:lnTo>
                  <a:lnTo>
                    <a:pt x="108" y="282"/>
                  </a:lnTo>
                  <a:lnTo>
                    <a:pt x="104" y="282"/>
                  </a:lnTo>
                  <a:lnTo>
                    <a:pt x="101" y="281"/>
                  </a:lnTo>
                  <a:lnTo>
                    <a:pt x="96" y="281"/>
                  </a:lnTo>
                  <a:lnTo>
                    <a:pt x="94" y="282"/>
                  </a:lnTo>
                  <a:lnTo>
                    <a:pt x="92" y="281"/>
                  </a:lnTo>
                  <a:lnTo>
                    <a:pt x="86" y="281"/>
                  </a:lnTo>
                  <a:lnTo>
                    <a:pt x="81" y="282"/>
                  </a:lnTo>
                  <a:lnTo>
                    <a:pt x="75" y="282"/>
                  </a:lnTo>
                  <a:lnTo>
                    <a:pt x="72" y="282"/>
                  </a:lnTo>
                  <a:lnTo>
                    <a:pt x="71" y="282"/>
                  </a:lnTo>
                  <a:lnTo>
                    <a:pt x="70" y="285"/>
                  </a:lnTo>
                  <a:lnTo>
                    <a:pt x="68" y="285"/>
                  </a:lnTo>
                  <a:lnTo>
                    <a:pt x="65" y="288"/>
                  </a:lnTo>
                  <a:lnTo>
                    <a:pt x="56" y="288"/>
                  </a:lnTo>
                  <a:lnTo>
                    <a:pt x="55" y="289"/>
                  </a:lnTo>
                  <a:lnTo>
                    <a:pt x="53" y="290"/>
                  </a:lnTo>
                  <a:lnTo>
                    <a:pt x="51" y="291"/>
                  </a:lnTo>
                  <a:lnTo>
                    <a:pt x="50" y="290"/>
                  </a:lnTo>
                  <a:lnTo>
                    <a:pt x="48" y="291"/>
                  </a:lnTo>
                  <a:lnTo>
                    <a:pt x="46" y="291"/>
                  </a:lnTo>
                  <a:lnTo>
                    <a:pt x="46" y="290"/>
                  </a:lnTo>
                  <a:lnTo>
                    <a:pt x="45" y="290"/>
                  </a:lnTo>
                  <a:lnTo>
                    <a:pt x="41" y="288"/>
                  </a:lnTo>
                  <a:lnTo>
                    <a:pt x="39" y="287"/>
                  </a:lnTo>
                  <a:lnTo>
                    <a:pt x="38" y="286"/>
                  </a:lnTo>
                  <a:lnTo>
                    <a:pt x="37" y="286"/>
                  </a:lnTo>
                  <a:lnTo>
                    <a:pt x="35" y="285"/>
                  </a:lnTo>
                  <a:lnTo>
                    <a:pt x="34" y="285"/>
                  </a:lnTo>
                  <a:lnTo>
                    <a:pt x="33" y="284"/>
                  </a:lnTo>
                  <a:lnTo>
                    <a:pt x="31" y="281"/>
                  </a:lnTo>
                  <a:lnTo>
                    <a:pt x="29" y="281"/>
                  </a:lnTo>
                  <a:lnTo>
                    <a:pt x="29" y="279"/>
                  </a:lnTo>
                  <a:lnTo>
                    <a:pt x="28" y="279"/>
                  </a:lnTo>
                  <a:lnTo>
                    <a:pt x="29" y="276"/>
                  </a:lnTo>
                  <a:lnTo>
                    <a:pt x="28" y="275"/>
                  </a:lnTo>
                  <a:lnTo>
                    <a:pt x="24" y="273"/>
                  </a:lnTo>
                  <a:lnTo>
                    <a:pt x="19" y="273"/>
                  </a:lnTo>
                  <a:lnTo>
                    <a:pt x="19" y="271"/>
                  </a:lnTo>
                  <a:lnTo>
                    <a:pt x="17" y="271"/>
                  </a:lnTo>
                  <a:lnTo>
                    <a:pt x="15" y="271"/>
                  </a:lnTo>
                  <a:lnTo>
                    <a:pt x="10" y="269"/>
                  </a:lnTo>
                  <a:lnTo>
                    <a:pt x="9" y="269"/>
                  </a:lnTo>
                  <a:lnTo>
                    <a:pt x="7" y="268"/>
                  </a:lnTo>
                  <a:lnTo>
                    <a:pt x="6" y="266"/>
                  </a:lnTo>
                  <a:lnTo>
                    <a:pt x="6" y="264"/>
                  </a:lnTo>
                  <a:lnTo>
                    <a:pt x="4" y="263"/>
                  </a:lnTo>
                  <a:lnTo>
                    <a:pt x="3" y="263"/>
                  </a:lnTo>
                  <a:lnTo>
                    <a:pt x="1" y="259"/>
                  </a:lnTo>
                  <a:lnTo>
                    <a:pt x="0" y="259"/>
                  </a:lnTo>
                </a:path>
              </a:pathLst>
            </a:custGeom>
            <a:noFill/>
            <a:ln w="7938">
              <a:solidFill>
                <a:srgbClr val="7979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79" name="Freeform 6678">
              <a:extLst>
                <a:ext uri="{FF2B5EF4-FFF2-40B4-BE49-F238E27FC236}">
                  <a16:creationId xmlns:a16="http://schemas.microsoft.com/office/drawing/2014/main" id="{4B24B29A-6BE5-EB52-5DA8-57AB61937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9" y="3420"/>
              <a:ext cx="182" cy="109"/>
            </a:xfrm>
            <a:custGeom>
              <a:avLst/>
              <a:gdLst>
                <a:gd name="T0" fmla="*/ 110 w 729"/>
                <a:gd name="T1" fmla="*/ 129 h 434"/>
                <a:gd name="T2" fmla="*/ 122 w 729"/>
                <a:gd name="T3" fmla="*/ 154 h 434"/>
                <a:gd name="T4" fmla="*/ 106 w 729"/>
                <a:gd name="T5" fmla="*/ 164 h 434"/>
                <a:gd name="T6" fmla="*/ 107 w 729"/>
                <a:gd name="T7" fmla="*/ 178 h 434"/>
                <a:gd name="T8" fmla="*/ 87 w 729"/>
                <a:gd name="T9" fmla="*/ 192 h 434"/>
                <a:gd name="T10" fmla="*/ 55 w 729"/>
                <a:gd name="T11" fmla="*/ 187 h 434"/>
                <a:gd name="T12" fmla="*/ 40 w 729"/>
                <a:gd name="T13" fmla="*/ 197 h 434"/>
                <a:gd name="T14" fmla="*/ 43 w 729"/>
                <a:gd name="T15" fmla="*/ 213 h 434"/>
                <a:gd name="T16" fmla="*/ 30 w 729"/>
                <a:gd name="T17" fmla="*/ 243 h 434"/>
                <a:gd name="T18" fmla="*/ 20 w 729"/>
                <a:gd name="T19" fmla="*/ 260 h 434"/>
                <a:gd name="T20" fmla="*/ 1 w 729"/>
                <a:gd name="T21" fmla="*/ 275 h 434"/>
                <a:gd name="T22" fmla="*/ 43 w 729"/>
                <a:gd name="T23" fmla="*/ 276 h 434"/>
                <a:gd name="T24" fmla="*/ 66 w 729"/>
                <a:gd name="T25" fmla="*/ 293 h 434"/>
                <a:gd name="T26" fmla="*/ 54 w 729"/>
                <a:gd name="T27" fmla="*/ 318 h 434"/>
                <a:gd name="T28" fmla="*/ 25 w 729"/>
                <a:gd name="T29" fmla="*/ 338 h 434"/>
                <a:gd name="T30" fmla="*/ 11 w 729"/>
                <a:gd name="T31" fmla="*/ 361 h 434"/>
                <a:gd name="T32" fmla="*/ 723 w 729"/>
                <a:gd name="T33" fmla="*/ 394 h 434"/>
                <a:gd name="T34" fmla="*/ 701 w 729"/>
                <a:gd name="T35" fmla="*/ 367 h 434"/>
                <a:gd name="T36" fmla="*/ 681 w 729"/>
                <a:gd name="T37" fmla="*/ 350 h 434"/>
                <a:gd name="T38" fmla="*/ 651 w 729"/>
                <a:gd name="T39" fmla="*/ 342 h 434"/>
                <a:gd name="T40" fmla="*/ 642 w 729"/>
                <a:gd name="T41" fmla="*/ 324 h 434"/>
                <a:gd name="T42" fmla="*/ 635 w 729"/>
                <a:gd name="T43" fmla="*/ 314 h 434"/>
                <a:gd name="T44" fmla="*/ 612 w 729"/>
                <a:gd name="T45" fmla="*/ 303 h 434"/>
                <a:gd name="T46" fmla="*/ 587 w 729"/>
                <a:gd name="T47" fmla="*/ 298 h 434"/>
                <a:gd name="T48" fmla="*/ 562 w 729"/>
                <a:gd name="T49" fmla="*/ 295 h 434"/>
                <a:gd name="T50" fmla="*/ 525 w 729"/>
                <a:gd name="T51" fmla="*/ 289 h 434"/>
                <a:gd name="T52" fmla="*/ 491 w 729"/>
                <a:gd name="T53" fmla="*/ 283 h 434"/>
                <a:gd name="T54" fmla="*/ 470 w 729"/>
                <a:gd name="T55" fmla="*/ 260 h 434"/>
                <a:gd name="T56" fmla="*/ 458 w 729"/>
                <a:gd name="T57" fmla="*/ 266 h 434"/>
                <a:gd name="T58" fmla="*/ 451 w 729"/>
                <a:gd name="T59" fmla="*/ 287 h 434"/>
                <a:gd name="T60" fmla="*/ 439 w 729"/>
                <a:gd name="T61" fmla="*/ 309 h 434"/>
                <a:gd name="T62" fmla="*/ 420 w 729"/>
                <a:gd name="T63" fmla="*/ 315 h 434"/>
                <a:gd name="T64" fmla="*/ 404 w 729"/>
                <a:gd name="T65" fmla="*/ 293 h 434"/>
                <a:gd name="T66" fmla="*/ 391 w 729"/>
                <a:gd name="T67" fmla="*/ 289 h 434"/>
                <a:gd name="T68" fmla="*/ 370 w 729"/>
                <a:gd name="T69" fmla="*/ 285 h 434"/>
                <a:gd name="T70" fmla="*/ 352 w 729"/>
                <a:gd name="T71" fmla="*/ 287 h 434"/>
                <a:gd name="T72" fmla="*/ 341 w 729"/>
                <a:gd name="T73" fmla="*/ 273 h 434"/>
                <a:gd name="T74" fmla="*/ 336 w 729"/>
                <a:gd name="T75" fmla="*/ 249 h 434"/>
                <a:gd name="T76" fmla="*/ 314 w 729"/>
                <a:gd name="T77" fmla="*/ 225 h 434"/>
                <a:gd name="T78" fmla="*/ 338 w 729"/>
                <a:gd name="T79" fmla="*/ 205 h 434"/>
                <a:gd name="T80" fmla="*/ 317 w 729"/>
                <a:gd name="T81" fmla="*/ 187 h 434"/>
                <a:gd name="T82" fmla="*/ 292 w 729"/>
                <a:gd name="T83" fmla="*/ 177 h 434"/>
                <a:gd name="T84" fmla="*/ 268 w 729"/>
                <a:gd name="T85" fmla="*/ 150 h 434"/>
                <a:gd name="T86" fmla="*/ 267 w 729"/>
                <a:gd name="T87" fmla="*/ 133 h 434"/>
                <a:gd name="T88" fmla="*/ 249 w 729"/>
                <a:gd name="T89" fmla="*/ 123 h 434"/>
                <a:gd name="T90" fmla="*/ 244 w 729"/>
                <a:gd name="T91" fmla="*/ 100 h 434"/>
                <a:gd name="T92" fmla="*/ 232 w 729"/>
                <a:gd name="T93" fmla="*/ 95 h 434"/>
                <a:gd name="T94" fmla="*/ 201 w 729"/>
                <a:gd name="T95" fmla="*/ 82 h 434"/>
                <a:gd name="T96" fmla="*/ 191 w 729"/>
                <a:gd name="T97" fmla="*/ 67 h 434"/>
                <a:gd name="T98" fmla="*/ 215 w 729"/>
                <a:gd name="T99" fmla="*/ 55 h 434"/>
                <a:gd name="T100" fmla="*/ 247 w 729"/>
                <a:gd name="T101" fmla="*/ 49 h 434"/>
                <a:gd name="T102" fmla="*/ 236 w 729"/>
                <a:gd name="T103" fmla="*/ 24 h 434"/>
                <a:gd name="T104" fmla="*/ 252 w 729"/>
                <a:gd name="T105" fmla="*/ 13 h 434"/>
                <a:gd name="T106" fmla="*/ 239 w 729"/>
                <a:gd name="T107" fmla="*/ 6 h 434"/>
                <a:gd name="T108" fmla="*/ 219 w 729"/>
                <a:gd name="T109" fmla="*/ 28 h 434"/>
                <a:gd name="T110" fmla="*/ 196 w 729"/>
                <a:gd name="T111" fmla="*/ 28 h 434"/>
                <a:gd name="T112" fmla="*/ 196 w 729"/>
                <a:gd name="T113" fmla="*/ 52 h 434"/>
                <a:gd name="T114" fmla="*/ 176 w 729"/>
                <a:gd name="T115" fmla="*/ 59 h 434"/>
                <a:gd name="T116" fmla="*/ 165 w 729"/>
                <a:gd name="T117" fmla="*/ 75 h 434"/>
                <a:gd name="T118" fmla="*/ 158 w 729"/>
                <a:gd name="T119" fmla="*/ 95 h 434"/>
                <a:gd name="T120" fmla="*/ 149 w 729"/>
                <a:gd name="T121" fmla="*/ 121 h 434"/>
                <a:gd name="T122" fmla="*/ 119 w 729"/>
                <a:gd name="T123" fmla="*/ 122 h 4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729" h="434">
                  <a:moveTo>
                    <a:pt x="106" y="117"/>
                  </a:moveTo>
                  <a:lnTo>
                    <a:pt x="104" y="116"/>
                  </a:lnTo>
                  <a:lnTo>
                    <a:pt x="102" y="116"/>
                  </a:lnTo>
                  <a:lnTo>
                    <a:pt x="101" y="118"/>
                  </a:lnTo>
                  <a:lnTo>
                    <a:pt x="99" y="118"/>
                  </a:lnTo>
                  <a:lnTo>
                    <a:pt x="98" y="121"/>
                  </a:lnTo>
                  <a:lnTo>
                    <a:pt x="101" y="123"/>
                  </a:lnTo>
                  <a:lnTo>
                    <a:pt x="102" y="125"/>
                  </a:lnTo>
                  <a:lnTo>
                    <a:pt x="104" y="126"/>
                  </a:lnTo>
                  <a:lnTo>
                    <a:pt x="104" y="127"/>
                  </a:lnTo>
                  <a:lnTo>
                    <a:pt x="106" y="128"/>
                  </a:lnTo>
                  <a:lnTo>
                    <a:pt x="109" y="129"/>
                  </a:lnTo>
                  <a:lnTo>
                    <a:pt x="110" y="129"/>
                  </a:lnTo>
                  <a:lnTo>
                    <a:pt x="111" y="128"/>
                  </a:lnTo>
                  <a:lnTo>
                    <a:pt x="114" y="128"/>
                  </a:lnTo>
                  <a:lnTo>
                    <a:pt x="115" y="129"/>
                  </a:lnTo>
                  <a:lnTo>
                    <a:pt x="117" y="130"/>
                  </a:lnTo>
                  <a:lnTo>
                    <a:pt x="120" y="132"/>
                  </a:lnTo>
                  <a:lnTo>
                    <a:pt x="121" y="133"/>
                  </a:lnTo>
                  <a:lnTo>
                    <a:pt x="123" y="136"/>
                  </a:lnTo>
                  <a:lnTo>
                    <a:pt x="123" y="137"/>
                  </a:lnTo>
                  <a:lnTo>
                    <a:pt x="125" y="139"/>
                  </a:lnTo>
                  <a:lnTo>
                    <a:pt x="125" y="148"/>
                  </a:lnTo>
                  <a:lnTo>
                    <a:pt x="125" y="149"/>
                  </a:lnTo>
                  <a:lnTo>
                    <a:pt x="123" y="150"/>
                  </a:lnTo>
                  <a:lnTo>
                    <a:pt x="122" y="154"/>
                  </a:lnTo>
                  <a:lnTo>
                    <a:pt x="121" y="157"/>
                  </a:lnTo>
                  <a:lnTo>
                    <a:pt x="119" y="159"/>
                  </a:lnTo>
                  <a:lnTo>
                    <a:pt x="118" y="161"/>
                  </a:lnTo>
                  <a:lnTo>
                    <a:pt x="116" y="166"/>
                  </a:lnTo>
                  <a:lnTo>
                    <a:pt x="115" y="167"/>
                  </a:lnTo>
                  <a:lnTo>
                    <a:pt x="114" y="166"/>
                  </a:lnTo>
                  <a:lnTo>
                    <a:pt x="111" y="166"/>
                  </a:lnTo>
                  <a:lnTo>
                    <a:pt x="111" y="165"/>
                  </a:lnTo>
                  <a:lnTo>
                    <a:pt x="110" y="161"/>
                  </a:lnTo>
                  <a:lnTo>
                    <a:pt x="109" y="164"/>
                  </a:lnTo>
                  <a:lnTo>
                    <a:pt x="108" y="164"/>
                  </a:lnTo>
                  <a:lnTo>
                    <a:pt x="108" y="165"/>
                  </a:lnTo>
                  <a:lnTo>
                    <a:pt x="106" y="164"/>
                  </a:lnTo>
                  <a:lnTo>
                    <a:pt x="105" y="161"/>
                  </a:lnTo>
                  <a:lnTo>
                    <a:pt x="104" y="161"/>
                  </a:lnTo>
                  <a:lnTo>
                    <a:pt x="104" y="164"/>
                  </a:lnTo>
                  <a:lnTo>
                    <a:pt x="104" y="167"/>
                  </a:lnTo>
                  <a:lnTo>
                    <a:pt x="105" y="169"/>
                  </a:lnTo>
                  <a:lnTo>
                    <a:pt x="106" y="170"/>
                  </a:lnTo>
                  <a:lnTo>
                    <a:pt x="106" y="172"/>
                  </a:lnTo>
                  <a:lnTo>
                    <a:pt x="107" y="173"/>
                  </a:lnTo>
                  <a:lnTo>
                    <a:pt x="109" y="176"/>
                  </a:lnTo>
                  <a:lnTo>
                    <a:pt x="108" y="176"/>
                  </a:lnTo>
                  <a:lnTo>
                    <a:pt x="108" y="177"/>
                  </a:lnTo>
                  <a:lnTo>
                    <a:pt x="107" y="177"/>
                  </a:lnTo>
                  <a:lnTo>
                    <a:pt x="107" y="178"/>
                  </a:lnTo>
                  <a:lnTo>
                    <a:pt x="105" y="181"/>
                  </a:lnTo>
                  <a:lnTo>
                    <a:pt x="103" y="184"/>
                  </a:lnTo>
                  <a:lnTo>
                    <a:pt x="102" y="186"/>
                  </a:lnTo>
                  <a:lnTo>
                    <a:pt x="99" y="187"/>
                  </a:lnTo>
                  <a:lnTo>
                    <a:pt x="98" y="186"/>
                  </a:lnTo>
                  <a:lnTo>
                    <a:pt x="96" y="185"/>
                  </a:lnTo>
                  <a:lnTo>
                    <a:pt x="94" y="187"/>
                  </a:lnTo>
                  <a:lnTo>
                    <a:pt x="93" y="187"/>
                  </a:lnTo>
                  <a:lnTo>
                    <a:pt x="91" y="188"/>
                  </a:lnTo>
                  <a:lnTo>
                    <a:pt x="90" y="191"/>
                  </a:lnTo>
                  <a:lnTo>
                    <a:pt x="88" y="191"/>
                  </a:lnTo>
                  <a:lnTo>
                    <a:pt x="87" y="191"/>
                  </a:lnTo>
                  <a:lnTo>
                    <a:pt x="87" y="192"/>
                  </a:lnTo>
                  <a:lnTo>
                    <a:pt x="81" y="192"/>
                  </a:lnTo>
                  <a:lnTo>
                    <a:pt x="81" y="191"/>
                  </a:lnTo>
                  <a:lnTo>
                    <a:pt x="81" y="192"/>
                  </a:lnTo>
                  <a:lnTo>
                    <a:pt x="77" y="192"/>
                  </a:lnTo>
                  <a:lnTo>
                    <a:pt x="75" y="191"/>
                  </a:lnTo>
                  <a:lnTo>
                    <a:pt x="73" y="190"/>
                  </a:lnTo>
                  <a:lnTo>
                    <a:pt x="73" y="191"/>
                  </a:lnTo>
                  <a:lnTo>
                    <a:pt x="70" y="192"/>
                  </a:lnTo>
                  <a:lnTo>
                    <a:pt x="64" y="192"/>
                  </a:lnTo>
                  <a:lnTo>
                    <a:pt x="62" y="191"/>
                  </a:lnTo>
                  <a:lnTo>
                    <a:pt x="60" y="189"/>
                  </a:lnTo>
                  <a:lnTo>
                    <a:pt x="57" y="189"/>
                  </a:lnTo>
                  <a:lnTo>
                    <a:pt x="55" y="187"/>
                  </a:lnTo>
                  <a:lnTo>
                    <a:pt x="54" y="186"/>
                  </a:lnTo>
                  <a:lnTo>
                    <a:pt x="53" y="185"/>
                  </a:lnTo>
                  <a:lnTo>
                    <a:pt x="50" y="185"/>
                  </a:lnTo>
                  <a:lnTo>
                    <a:pt x="47" y="186"/>
                  </a:lnTo>
                  <a:lnTo>
                    <a:pt x="44" y="187"/>
                  </a:lnTo>
                  <a:lnTo>
                    <a:pt x="42" y="187"/>
                  </a:lnTo>
                  <a:lnTo>
                    <a:pt x="44" y="189"/>
                  </a:lnTo>
                  <a:lnTo>
                    <a:pt x="44" y="194"/>
                  </a:lnTo>
                  <a:lnTo>
                    <a:pt x="43" y="194"/>
                  </a:lnTo>
                  <a:lnTo>
                    <a:pt x="41" y="196"/>
                  </a:lnTo>
                  <a:lnTo>
                    <a:pt x="40" y="195"/>
                  </a:lnTo>
                  <a:lnTo>
                    <a:pt x="40" y="196"/>
                  </a:lnTo>
                  <a:lnTo>
                    <a:pt x="40" y="197"/>
                  </a:lnTo>
                  <a:lnTo>
                    <a:pt x="39" y="197"/>
                  </a:lnTo>
                  <a:lnTo>
                    <a:pt x="39" y="198"/>
                  </a:lnTo>
                  <a:lnTo>
                    <a:pt x="39" y="199"/>
                  </a:lnTo>
                  <a:lnTo>
                    <a:pt x="37" y="199"/>
                  </a:lnTo>
                  <a:lnTo>
                    <a:pt x="37" y="201"/>
                  </a:lnTo>
                  <a:lnTo>
                    <a:pt x="34" y="202"/>
                  </a:lnTo>
                  <a:lnTo>
                    <a:pt x="36" y="205"/>
                  </a:lnTo>
                  <a:lnTo>
                    <a:pt x="38" y="205"/>
                  </a:lnTo>
                  <a:lnTo>
                    <a:pt x="40" y="207"/>
                  </a:lnTo>
                  <a:lnTo>
                    <a:pt x="40" y="209"/>
                  </a:lnTo>
                  <a:lnTo>
                    <a:pt x="41" y="210"/>
                  </a:lnTo>
                  <a:lnTo>
                    <a:pt x="43" y="211"/>
                  </a:lnTo>
                  <a:lnTo>
                    <a:pt x="43" y="213"/>
                  </a:lnTo>
                  <a:lnTo>
                    <a:pt x="44" y="214"/>
                  </a:lnTo>
                  <a:lnTo>
                    <a:pt x="44" y="219"/>
                  </a:lnTo>
                  <a:lnTo>
                    <a:pt x="40" y="224"/>
                  </a:lnTo>
                  <a:lnTo>
                    <a:pt x="39" y="226"/>
                  </a:lnTo>
                  <a:lnTo>
                    <a:pt x="40" y="228"/>
                  </a:lnTo>
                  <a:lnTo>
                    <a:pt x="40" y="233"/>
                  </a:lnTo>
                  <a:lnTo>
                    <a:pt x="38" y="236"/>
                  </a:lnTo>
                  <a:lnTo>
                    <a:pt x="35" y="236"/>
                  </a:lnTo>
                  <a:lnTo>
                    <a:pt x="33" y="237"/>
                  </a:lnTo>
                  <a:lnTo>
                    <a:pt x="32" y="239"/>
                  </a:lnTo>
                  <a:lnTo>
                    <a:pt x="32" y="241"/>
                  </a:lnTo>
                  <a:lnTo>
                    <a:pt x="30" y="241"/>
                  </a:lnTo>
                  <a:lnTo>
                    <a:pt x="30" y="243"/>
                  </a:lnTo>
                  <a:lnTo>
                    <a:pt x="29" y="244"/>
                  </a:lnTo>
                  <a:lnTo>
                    <a:pt x="30" y="247"/>
                  </a:lnTo>
                  <a:lnTo>
                    <a:pt x="30" y="249"/>
                  </a:lnTo>
                  <a:lnTo>
                    <a:pt x="28" y="250"/>
                  </a:lnTo>
                  <a:lnTo>
                    <a:pt x="27" y="250"/>
                  </a:lnTo>
                  <a:lnTo>
                    <a:pt x="27" y="251"/>
                  </a:lnTo>
                  <a:lnTo>
                    <a:pt x="25" y="251"/>
                  </a:lnTo>
                  <a:lnTo>
                    <a:pt x="24" y="254"/>
                  </a:lnTo>
                  <a:lnTo>
                    <a:pt x="23" y="255"/>
                  </a:lnTo>
                  <a:lnTo>
                    <a:pt x="21" y="256"/>
                  </a:lnTo>
                  <a:lnTo>
                    <a:pt x="21" y="259"/>
                  </a:lnTo>
                  <a:lnTo>
                    <a:pt x="20" y="259"/>
                  </a:lnTo>
                  <a:lnTo>
                    <a:pt x="20" y="260"/>
                  </a:lnTo>
                  <a:lnTo>
                    <a:pt x="16" y="260"/>
                  </a:lnTo>
                  <a:lnTo>
                    <a:pt x="16" y="262"/>
                  </a:lnTo>
                  <a:lnTo>
                    <a:pt x="15" y="264"/>
                  </a:lnTo>
                  <a:lnTo>
                    <a:pt x="15" y="266"/>
                  </a:lnTo>
                  <a:lnTo>
                    <a:pt x="12" y="267"/>
                  </a:lnTo>
                  <a:lnTo>
                    <a:pt x="11" y="267"/>
                  </a:lnTo>
                  <a:lnTo>
                    <a:pt x="10" y="267"/>
                  </a:lnTo>
                  <a:lnTo>
                    <a:pt x="10" y="268"/>
                  </a:lnTo>
                  <a:lnTo>
                    <a:pt x="7" y="268"/>
                  </a:lnTo>
                  <a:lnTo>
                    <a:pt x="4" y="267"/>
                  </a:lnTo>
                  <a:lnTo>
                    <a:pt x="1" y="268"/>
                  </a:lnTo>
                  <a:lnTo>
                    <a:pt x="0" y="271"/>
                  </a:lnTo>
                  <a:lnTo>
                    <a:pt x="1" y="275"/>
                  </a:lnTo>
                  <a:lnTo>
                    <a:pt x="7" y="278"/>
                  </a:lnTo>
                  <a:lnTo>
                    <a:pt x="15" y="278"/>
                  </a:lnTo>
                  <a:lnTo>
                    <a:pt x="16" y="276"/>
                  </a:lnTo>
                  <a:lnTo>
                    <a:pt x="21" y="276"/>
                  </a:lnTo>
                  <a:lnTo>
                    <a:pt x="21" y="275"/>
                  </a:lnTo>
                  <a:lnTo>
                    <a:pt x="23" y="274"/>
                  </a:lnTo>
                  <a:lnTo>
                    <a:pt x="27" y="275"/>
                  </a:lnTo>
                  <a:lnTo>
                    <a:pt x="28" y="276"/>
                  </a:lnTo>
                  <a:lnTo>
                    <a:pt x="30" y="275"/>
                  </a:lnTo>
                  <a:lnTo>
                    <a:pt x="35" y="274"/>
                  </a:lnTo>
                  <a:lnTo>
                    <a:pt x="38" y="275"/>
                  </a:lnTo>
                  <a:lnTo>
                    <a:pt x="40" y="275"/>
                  </a:lnTo>
                  <a:lnTo>
                    <a:pt x="43" y="276"/>
                  </a:lnTo>
                  <a:lnTo>
                    <a:pt x="44" y="278"/>
                  </a:lnTo>
                  <a:lnTo>
                    <a:pt x="48" y="278"/>
                  </a:lnTo>
                  <a:lnTo>
                    <a:pt x="52" y="276"/>
                  </a:lnTo>
                  <a:lnTo>
                    <a:pt x="53" y="276"/>
                  </a:lnTo>
                  <a:lnTo>
                    <a:pt x="55" y="278"/>
                  </a:lnTo>
                  <a:lnTo>
                    <a:pt x="59" y="278"/>
                  </a:lnTo>
                  <a:lnTo>
                    <a:pt x="61" y="281"/>
                  </a:lnTo>
                  <a:lnTo>
                    <a:pt x="63" y="283"/>
                  </a:lnTo>
                  <a:lnTo>
                    <a:pt x="65" y="286"/>
                  </a:lnTo>
                  <a:lnTo>
                    <a:pt x="65" y="287"/>
                  </a:lnTo>
                  <a:lnTo>
                    <a:pt x="64" y="289"/>
                  </a:lnTo>
                  <a:lnTo>
                    <a:pt x="65" y="290"/>
                  </a:lnTo>
                  <a:lnTo>
                    <a:pt x="66" y="293"/>
                  </a:lnTo>
                  <a:lnTo>
                    <a:pt x="65" y="295"/>
                  </a:lnTo>
                  <a:lnTo>
                    <a:pt x="65" y="298"/>
                  </a:lnTo>
                  <a:lnTo>
                    <a:pt x="64" y="299"/>
                  </a:lnTo>
                  <a:lnTo>
                    <a:pt x="63" y="303"/>
                  </a:lnTo>
                  <a:lnTo>
                    <a:pt x="62" y="303"/>
                  </a:lnTo>
                  <a:lnTo>
                    <a:pt x="62" y="304"/>
                  </a:lnTo>
                  <a:lnTo>
                    <a:pt x="61" y="304"/>
                  </a:lnTo>
                  <a:lnTo>
                    <a:pt x="61" y="305"/>
                  </a:lnTo>
                  <a:lnTo>
                    <a:pt x="61" y="307"/>
                  </a:lnTo>
                  <a:lnTo>
                    <a:pt x="61" y="310"/>
                  </a:lnTo>
                  <a:lnTo>
                    <a:pt x="57" y="314"/>
                  </a:lnTo>
                  <a:lnTo>
                    <a:pt x="54" y="315"/>
                  </a:lnTo>
                  <a:lnTo>
                    <a:pt x="54" y="318"/>
                  </a:lnTo>
                  <a:lnTo>
                    <a:pt x="52" y="320"/>
                  </a:lnTo>
                  <a:lnTo>
                    <a:pt x="47" y="328"/>
                  </a:lnTo>
                  <a:lnTo>
                    <a:pt x="44" y="328"/>
                  </a:lnTo>
                  <a:lnTo>
                    <a:pt x="44" y="330"/>
                  </a:lnTo>
                  <a:lnTo>
                    <a:pt x="43" y="331"/>
                  </a:lnTo>
                  <a:lnTo>
                    <a:pt x="39" y="331"/>
                  </a:lnTo>
                  <a:lnTo>
                    <a:pt x="37" y="331"/>
                  </a:lnTo>
                  <a:lnTo>
                    <a:pt x="37" y="333"/>
                  </a:lnTo>
                  <a:lnTo>
                    <a:pt x="30" y="333"/>
                  </a:lnTo>
                  <a:lnTo>
                    <a:pt x="27" y="334"/>
                  </a:lnTo>
                  <a:lnTo>
                    <a:pt x="26" y="334"/>
                  </a:lnTo>
                  <a:lnTo>
                    <a:pt x="24" y="336"/>
                  </a:lnTo>
                  <a:lnTo>
                    <a:pt x="25" y="338"/>
                  </a:lnTo>
                  <a:lnTo>
                    <a:pt x="25" y="342"/>
                  </a:lnTo>
                  <a:lnTo>
                    <a:pt x="23" y="342"/>
                  </a:lnTo>
                  <a:lnTo>
                    <a:pt x="21" y="344"/>
                  </a:lnTo>
                  <a:lnTo>
                    <a:pt x="20" y="345"/>
                  </a:lnTo>
                  <a:lnTo>
                    <a:pt x="18" y="346"/>
                  </a:lnTo>
                  <a:lnTo>
                    <a:pt x="16" y="347"/>
                  </a:lnTo>
                  <a:lnTo>
                    <a:pt x="15" y="349"/>
                  </a:lnTo>
                  <a:lnTo>
                    <a:pt x="13" y="349"/>
                  </a:lnTo>
                  <a:lnTo>
                    <a:pt x="12" y="352"/>
                  </a:lnTo>
                  <a:lnTo>
                    <a:pt x="11" y="355"/>
                  </a:lnTo>
                  <a:lnTo>
                    <a:pt x="11" y="358"/>
                  </a:lnTo>
                  <a:lnTo>
                    <a:pt x="9" y="358"/>
                  </a:lnTo>
                  <a:lnTo>
                    <a:pt x="11" y="361"/>
                  </a:lnTo>
                  <a:lnTo>
                    <a:pt x="12" y="365"/>
                  </a:lnTo>
                  <a:lnTo>
                    <a:pt x="12" y="367"/>
                  </a:lnTo>
                  <a:lnTo>
                    <a:pt x="92" y="323"/>
                  </a:lnTo>
                  <a:lnTo>
                    <a:pt x="207" y="312"/>
                  </a:lnTo>
                  <a:lnTo>
                    <a:pt x="225" y="334"/>
                  </a:lnTo>
                  <a:lnTo>
                    <a:pt x="246" y="349"/>
                  </a:lnTo>
                  <a:lnTo>
                    <a:pt x="321" y="389"/>
                  </a:lnTo>
                  <a:lnTo>
                    <a:pt x="439" y="420"/>
                  </a:lnTo>
                  <a:lnTo>
                    <a:pt x="493" y="426"/>
                  </a:lnTo>
                  <a:lnTo>
                    <a:pt x="511" y="431"/>
                  </a:lnTo>
                  <a:lnTo>
                    <a:pt x="591" y="434"/>
                  </a:lnTo>
                  <a:lnTo>
                    <a:pt x="692" y="401"/>
                  </a:lnTo>
                  <a:lnTo>
                    <a:pt x="723" y="394"/>
                  </a:lnTo>
                  <a:lnTo>
                    <a:pt x="729" y="386"/>
                  </a:lnTo>
                  <a:lnTo>
                    <a:pt x="724" y="383"/>
                  </a:lnTo>
                  <a:lnTo>
                    <a:pt x="723" y="380"/>
                  </a:lnTo>
                  <a:lnTo>
                    <a:pt x="720" y="380"/>
                  </a:lnTo>
                  <a:lnTo>
                    <a:pt x="717" y="381"/>
                  </a:lnTo>
                  <a:lnTo>
                    <a:pt x="714" y="379"/>
                  </a:lnTo>
                  <a:lnTo>
                    <a:pt x="711" y="377"/>
                  </a:lnTo>
                  <a:lnTo>
                    <a:pt x="708" y="375"/>
                  </a:lnTo>
                  <a:lnTo>
                    <a:pt x="706" y="373"/>
                  </a:lnTo>
                  <a:lnTo>
                    <a:pt x="704" y="372"/>
                  </a:lnTo>
                  <a:lnTo>
                    <a:pt x="703" y="370"/>
                  </a:lnTo>
                  <a:lnTo>
                    <a:pt x="702" y="370"/>
                  </a:lnTo>
                  <a:lnTo>
                    <a:pt x="701" y="367"/>
                  </a:lnTo>
                  <a:lnTo>
                    <a:pt x="698" y="367"/>
                  </a:lnTo>
                  <a:lnTo>
                    <a:pt x="698" y="366"/>
                  </a:lnTo>
                  <a:lnTo>
                    <a:pt x="697" y="364"/>
                  </a:lnTo>
                  <a:lnTo>
                    <a:pt x="696" y="362"/>
                  </a:lnTo>
                  <a:lnTo>
                    <a:pt x="696" y="358"/>
                  </a:lnTo>
                  <a:lnTo>
                    <a:pt x="695" y="358"/>
                  </a:lnTo>
                  <a:lnTo>
                    <a:pt x="694" y="357"/>
                  </a:lnTo>
                  <a:lnTo>
                    <a:pt x="693" y="355"/>
                  </a:lnTo>
                  <a:lnTo>
                    <a:pt x="691" y="354"/>
                  </a:lnTo>
                  <a:lnTo>
                    <a:pt x="690" y="353"/>
                  </a:lnTo>
                  <a:lnTo>
                    <a:pt x="690" y="351"/>
                  </a:lnTo>
                  <a:lnTo>
                    <a:pt x="686" y="349"/>
                  </a:lnTo>
                  <a:lnTo>
                    <a:pt x="681" y="350"/>
                  </a:lnTo>
                  <a:lnTo>
                    <a:pt x="680" y="351"/>
                  </a:lnTo>
                  <a:lnTo>
                    <a:pt x="679" y="351"/>
                  </a:lnTo>
                  <a:lnTo>
                    <a:pt x="678" y="351"/>
                  </a:lnTo>
                  <a:lnTo>
                    <a:pt x="678" y="352"/>
                  </a:lnTo>
                  <a:lnTo>
                    <a:pt x="670" y="352"/>
                  </a:lnTo>
                  <a:lnTo>
                    <a:pt x="669" y="351"/>
                  </a:lnTo>
                  <a:lnTo>
                    <a:pt x="668" y="348"/>
                  </a:lnTo>
                  <a:lnTo>
                    <a:pt x="665" y="345"/>
                  </a:lnTo>
                  <a:lnTo>
                    <a:pt x="663" y="344"/>
                  </a:lnTo>
                  <a:lnTo>
                    <a:pt x="662" y="342"/>
                  </a:lnTo>
                  <a:lnTo>
                    <a:pt x="654" y="342"/>
                  </a:lnTo>
                  <a:lnTo>
                    <a:pt x="653" y="342"/>
                  </a:lnTo>
                  <a:lnTo>
                    <a:pt x="651" y="342"/>
                  </a:lnTo>
                  <a:lnTo>
                    <a:pt x="647" y="342"/>
                  </a:lnTo>
                  <a:lnTo>
                    <a:pt x="646" y="339"/>
                  </a:lnTo>
                  <a:lnTo>
                    <a:pt x="644" y="339"/>
                  </a:lnTo>
                  <a:lnTo>
                    <a:pt x="643" y="337"/>
                  </a:lnTo>
                  <a:lnTo>
                    <a:pt x="643" y="335"/>
                  </a:lnTo>
                  <a:lnTo>
                    <a:pt x="641" y="335"/>
                  </a:lnTo>
                  <a:lnTo>
                    <a:pt x="640" y="333"/>
                  </a:lnTo>
                  <a:lnTo>
                    <a:pt x="638" y="333"/>
                  </a:lnTo>
                  <a:lnTo>
                    <a:pt x="638" y="329"/>
                  </a:lnTo>
                  <a:lnTo>
                    <a:pt x="640" y="328"/>
                  </a:lnTo>
                  <a:lnTo>
                    <a:pt x="641" y="326"/>
                  </a:lnTo>
                  <a:lnTo>
                    <a:pt x="643" y="325"/>
                  </a:lnTo>
                  <a:lnTo>
                    <a:pt x="642" y="324"/>
                  </a:lnTo>
                  <a:lnTo>
                    <a:pt x="643" y="324"/>
                  </a:lnTo>
                  <a:lnTo>
                    <a:pt x="643" y="323"/>
                  </a:lnTo>
                  <a:lnTo>
                    <a:pt x="646" y="321"/>
                  </a:lnTo>
                  <a:lnTo>
                    <a:pt x="646" y="317"/>
                  </a:lnTo>
                  <a:lnTo>
                    <a:pt x="647" y="314"/>
                  </a:lnTo>
                  <a:lnTo>
                    <a:pt x="646" y="313"/>
                  </a:lnTo>
                  <a:lnTo>
                    <a:pt x="646" y="311"/>
                  </a:lnTo>
                  <a:lnTo>
                    <a:pt x="646" y="308"/>
                  </a:lnTo>
                  <a:lnTo>
                    <a:pt x="639" y="308"/>
                  </a:lnTo>
                  <a:lnTo>
                    <a:pt x="638" y="310"/>
                  </a:lnTo>
                  <a:lnTo>
                    <a:pt x="637" y="311"/>
                  </a:lnTo>
                  <a:lnTo>
                    <a:pt x="635" y="311"/>
                  </a:lnTo>
                  <a:lnTo>
                    <a:pt x="635" y="314"/>
                  </a:lnTo>
                  <a:lnTo>
                    <a:pt x="635" y="315"/>
                  </a:lnTo>
                  <a:lnTo>
                    <a:pt x="634" y="315"/>
                  </a:lnTo>
                  <a:lnTo>
                    <a:pt x="634" y="316"/>
                  </a:lnTo>
                  <a:lnTo>
                    <a:pt x="632" y="315"/>
                  </a:lnTo>
                  <a:lnTo>
                    <a:pt x="625" y="315"/>
                  </a:lnTo>
                  <a:lnTo>
                    <a:pt x="624" y="315"/>
                  </a:lnTo>
                  <a:lnTo>
                    <a:pt x="620" y="314"/>
                  </a:lnTo>
                  <a:lnTo>
                    <a:pt x="619" y="313"/>
                  </a:lnTo>
                  <a:lnTo>
                    <a:pt x="619" y="310"/>
                  </a:lnTo>
                  <a:lnTo>
                    <a:pt x="619" y="309"/>
                  </a:lnTo>
                  <a:lnTo>
                    <a:pt x="617" y="308"/>
                  </a:lnTo>
                  <a:lnTo>
                    <a:pt x="614" y="306"/>
                  </a:lnTo>
                  <a:lnTo>
                    <a:pt x="612" y="303"/>
                  </a:lnTo>
                  <a:lnTo>
                    <a:pt x="607" y="301"/>
                  </a:lnTo>
                  <a:lnTo>
                    <a:pt x="604" y="299"/>
                  </a:lnTo>
                  <a:lnTo>
                    <a:pt x="602" y="299"/>
                  </a:lnTo>
                  <a:lnTo>
                    <a:pt x="600" y="298"/>
                  </a:lnTo>
                  <a:lnTo>
                    <a:pt x="597" y="298"/>
                  </a:lnTo>
                  <a:lnTo>
                    <a:pt x="594" y="300"/>
                  </a:lnTo>
                  <a:lnTo>
                    <a:pt x="593" y="301"/>
                  </a:lnTo>
                  <a:lnTo>
                    <a:pt x="592" y="303"/>
                  </a:lnTo>
                  <a:lnTo>
                    <a:pt x="591" y="303"/>
                  </a:lnTo>
                  <a:lnTo>
                    <a:pt x="591" y="304"/>
                  </a:lnTo>
                  <a:lnTo>
                    <a:pt x="589" y="304"/>
                  </a:lnTo>
                  <a:lnTo>
                    <a:pt x="589" y="301"/>
                  </a:lnTo>
                  <a:lnTo>
                    <a:pt x="587" y="298"/>
                  </a:lnTo>
                  <a:lnTo>
                    <a:pt x="586" y="299"/>
                  </a:lnTo>
                  <a:lnTo>
                    <a:pt x="583" y="301"/>
                  </a:lnTo>
                  <a:lnTo>
                    <a:pt x="580" y="301"/>
                  </a:lnTo>
                  <a:lnTo>
                    <a:pt x="580" y="302"/>
                  </a:lnTo>
                  <a:lnTo>
                    <a:pt x="575" y="304"/>
                  </a:lnTo>
                  <a:lnTo>
                    <a:pt x="575" y="303"/>
                  </a:lnTo>
                  <a:lnTo>
                    <a:pt x="572" y="303"/>
                  </a:lnTo>
                  <a:lnTo>
                    <a:pt x="571" y="302"/>
                  </a:lnTo>
                  <a:lnTo>
                    <a:pt x="569" y="301"/>
                  </a:lnTo>
                  <a:lnTo>
                    <a:pt x="568" y="299"/>
                  </a:lnTo>
                  <a:lnTo>
                    <a:pt x="568" y="298"/>
                  </a:lnTo>
                  <a:lnTo>
                    <a:pt x="564" y="295"/>
                  </a:lnTo>
                  <a:lnTo>
                    <a:pt x="562" y="295"/>
                  </a:lnTo>
                  <a:lnTo>
                    <a:pt x="559" y="294"/>
                  </a:lnTo>
                  <a:lnTo>
                    <a:pt x="556" y="291"/>
                  </a:lnTo>
                  <a:lnTo>
                    <a:pt x="543" y="291"/>
                  </a:lnTo>
                  <a:lnTo>
                    <a:pt x="541" y="293"/>
                  </a:lnTo>
                  <a:lnTo>
                    <a:pt x="540" y="292"/>
                  </a:lnTo>
                  <a:lnTo>
                    <a:pt x="537" y="290"/>
                  </a:lnTo>
                  <a:lnTo>
                    <a:pt x="537" y="287"/>
                  </a:lnTo>
                  <a:lnTo>
                    <a:pt x="534" y="287"/>
                  </a:lnTo>
                  <a:lnTo>
                    <a:pt x="532" y="287"/>
                  </a:lnTo>
                  <a:lnTo>
                    <a:pt x="530" y="286"/>
                  </a:lnTo>
                  <a:lnTo>
                    <a:pt x="530" y="287"/>
                  </a:lnTo>
                  <a:lnTo>
                    <a:pt x="527" y="287"/>
                  </a:lnTo>
                  <a:lnTo>
                    <a:pt x="525" y="289"/>
                  </a:lnTo>
                  <a:lnTo>
                    <a:pt x="525" y="290"/>
                  </a:lnTo>
                  <a:lnTo>
                    <a:pt x="524" y="291"/>
                  </a:lnTo>
                  <a:lnTo>
                    <a:pt x="522" y="293"/>
                  </a:lnTo>
                  <a:lnTo>
                    <a:pt x="520" y="293"/>
                  </a:lnTo>
                  <a:lnTo>
                    <a:pt x="517" y="292"/>
                  </a:lnTo>
                  <a:lnTo>
                    <a:pt x="515" y="293"/>
                  </a:lnTo>
                  <a:lnTo>
                    <a:pt x="503" y="293"/>
                  </a:lnTo>
                  <a:lnTo>
                    <a:pt x="502" y="292"/>
                  </a:lnTo>
                  <a:lnTo>
                    <a:pt x="500" y="290"/>
                  </a:lnTo>
                  <a:lnTo>
                    <a:pt x="498" y="289"/>
                  </a:lnTo>
                  <a:lnTo>
                    <a:pt x="498" y="287"/>
                  </a:lnTo>
                  <a:lnTo>
                    <a:pt x="495" y="287"/>
                  </a:lnTo>
                  <a:lnTo>
                    <a:pt x="491" y="283"/>
                  </a:lnTo>
                  <a:lnTo>
                    <a:pt x="489" y="281"/>
                  </a:lnTo>
                  <a:lnTo>
                    <a:pt x="486" y="280"/>
                  </a:lnTo>
                  <a:lnTo>
                    <a:pt x="482" y="276"/>
                  </a:lnTo>
                  <a:lnTo>
                    <a:pt x="482" y="275"/>
                  </a:lnTo>
                  <a:lnTo>
                    <a:pt x="481" y="273"/>
                  </a:lnTo>
                  <a:lnTo>
                    <a:pt x="480" y="271"/>
                  </a:lnTo>
                  <a:lnTo>
                    <a:pt x="479" y="271"/>
                  </a:lnTo>
                  <a:lnTo>
                    <a:pt x="478" y="269"/>
                  </a:lnTo>
                  <a:lnTo>
                    <a:pt x="476" y="268"/>
                  </a:lnTo>
                  <a:lnTo>
                    <a:pt x="475" y="266"/>
                  </a:lnTo>
                  <a:lnTo>
                    <a:pt x="473" y="263"/>
                  </a:lnTo>
                  <a:lnTo>
                    <a:pt x="472" y="260"/>
                  </a:lnTo>
                  <a:lnTo>
                    <a:pt x="470" y="260"/>
                  </a:lnTo>
                  <a:lnTo>
                    <a:pt x="468" y="260"/>
                  </a:lnTo>
                  <a:lnTo>
                    <a:pt x="465" y="258"/>
                  </a:lnTo>
                  <a:lnTo>
                    <a:pt x="466" y="256"/>
                  </a:lnTo>
                  <a:lnTo>
                    <a:pt x="466" y="255"/>
                  </a:lnTo>
                  <a:lnTo>
                    <a:pt x="465" y="254"/>
                  </a:lnTo>
                  <a:lnTo>
                    <a:pt x="463" y="255"/>
                  </a:lnTo>
                  <a:lnTo>
                    <a:pt x="463" y="257"/>
                  </a:lnTo>
                  <a:lnTo>
                    <a:pt x="461" y="259"/>
                  </a:lnTo>
                  <a:lnTo>
                    <a:pt x="460" y="260"/>
                  </a:lnTo>
                  <a:lnTo>
                    <a:pt x="456" y="260"/>
                  </a:lnTo>
                  <a:lnTo>
                    <a:pt x="455" y="264"/>
                  </a:lnTo>
                  <a:lnTo>
                    <a:pt x="456" y="265"/>
                  </a:lnTo>
                  <a:lnTo>
                    <a:pt x="458" y="266"/>
                  </a:lnTo>
                  <a:lnTo>
                    <a:pt x="460" y="269"/>
                  </a:lnTo>
                  <a:lnTo>
                    <a:pt x="463" y="273"/>
                  </a:lnTo>
                  <a:lnTo>
                    <a:pt x="463" y="276"/>
                  </a:lnTo>
                  <a:lnTo>
                    <a:pt x="465" y="279"/>
                  </a:lnTo>
                  <a:lnTo>
                    <a:pt x="465" y="281"/>
                  </a:lnTo>
                  <a:lnTo>
                    <a:pt x="462" y="282"/>
                  </a:lnTo>
                  <a:lnTo>
                    <a:pt x="462" y="284"/>
                  </a:lnTo>
                  <a:lnTo>
                    <a:pt x="461" y="287"/>
                  </a:lnTo>
                  <a:lnTo>
                    <a:pt x="459" y="287"/>
                  </a:lnTo>
                  <a:lnTo>
                    <a:pt x="455" y="286"/>
                  </a:lnTo>
                  <a:lnTo>
                    <a:pt x="454" y="286"/>
                  </a:lnTo>
                  <a:lnTo>
                    <a:pt x="454" y="287"/>
                  </a:lnTo>
                  <a:lnTo>
                    <a:pt x="451" y="287"/>
                  </a:lnTo>
                  <a:lnTo>
                    <a:pt x="451" y="289"/>
                  </a:lnTo>
                  <a:lnTo>
                    <a:pt x="451" y="290"/>
                  </a:lnTo>
                  <a:lnTo>
                    <a:pt x="449" y="291"/>
                  </a:lnTo>
                  <a:lnTo>
                    <a:pt x="449" y="294"/>
                  </a:lnTo>
                  <a:lnTo>
                    <a:pt x="448" y="297"/>
                  </a:lnTo>
                  <a:lnTo>
                    <a:pt x="446" y="299"/>
                  </a:lnTo>
                  <a:lnTo>
                    <a:pt x="445" y="300"/>
                  </a:lnTo>
                  <a:lnTo>
                    <a:pt x="443" y="302"/>
                  </a:lnTo>
                  <a:lnTo>
                    <a:pt x="443" y="304"/>
                  </a:lnTo>
                  <a:lnTo>
                    <a:pt x="441" y="304"/>
                  </a:lnTo>
                  <a:lnTo>
                    <a:pt x="441" y="306"/>
                  </a:lnTo>
                  <a:lnTo>
                    <a:pt x="441" y="307"/>
                  </a:lnTo>
                  <a:lnTo>
                    <a:pt x="439" y="309"/>
                  </a:lnTo>
                  <a:lnTo>
                    <a:pt x="438" y="310"/>
                  </a:lnTo>
                  <a:lnTo>
                    <a:pt x="436" y="312"/>
                  </a:lnTo>
                  <a:lnTo>
                    <a:pt x="435" y="315"/>
                  </a:lnTo>
                  <a:lnTo>
                    <a:pt x="434" y="315"/>
                  </a:lnTo>
                  <a:lnTo>
                    <a:pt x="432" y="315"/>
                  </a:lnTo>
                  <a:lnTo>
                    <a:pt x="429" y="315"/>
                  </a:lnTo>
                  <a:lnTo>
                    <a:pt x="428" y="317"/>
                  </a:lnTo>
                  <a:lnTo>
                    <a:pt x="426" y="317"/>
                  </a:lnTo>
                  <a:lnTo>
                    <a:pt x="425" y="317"/>
                  </a:lnTo>
                  <a:lnTo>
                    <a:pt x="423" y="317"/>
                  </a:lnTo>
                  <a:lnTo>
                    <a:pt x="422" y="317"/>
                  </a:lnTo>
                  <a:lnTo>
                    <a:pt x="421" y="315"/>
                  </a:lnTo>
                  <a:lnTo>
                    <a:pt x="420" y="315"/>
                  </a:lnTo>
                  <a:lnTo>
                    <a:pt x="418" y="315"/>
                  </a:lnTo>
                  <a:lnTo>
                    <a:pt x="415" y="314"/>
                  </a:lnTo>
                  <a:lnTo>
                    <a:pt x="412" y="313"/>
                  </a:lnTo>
                  <a:lnTo>
                    <a:pt x="411" y="310"/>
                  </a:lnTo>
                  <a:lnTo>
                    <a:pt x="410" y="306"/>
                  </a:lnTo>
                  <a:lnTo>
                    <a:pt x="410" y="304"/>
                  </a:lnTo>
                  <a:lnTo>
                    <a:pt x="411" y="301"/>
                  </a:lnTo>
                  <a:lnTo>
                    <a:pt x="412" y="298"/>
                  </a:lnTo>
                  <a:lnTo>
                    <a:pt x="411" y="297"/>
                  </a:lnTo>
                  <a:lnTo>
                    <a:pt x="411" y="295"/>
                  </a:lnTo>
                  <a:lnTo>
                    <a:pt x="410" y="294"/>
                  </a:lnTo>
                  <a:lnTo>
                    <a:pt x="406" y="293"/>
                  </a:lnTo>
                  <a:lnTo>
                    <a:pt x="404" y="293"/>
                  </a:lnTo>
                  <a:lnTo>
                    <a:pt x="403" y="292"/>
                  </a:lnTo>
                  <a:lnTo>
                    <a:pt x="401" y="293"/>
                  </a:lnTo>
                  <a:lnTo>
                    <a:pt x="400" y="291"/>
                  </a:lnTo>
                  <a:lnTo>
                    <a:pt x="399" y="291"/>
                  </a:lnTo>
                  <a:lnTo>
                    <a:pt x="398" y="290"/>
                  </a:lnTo>
                  <a:lnTo>
                    <a:pt x="396" y="290"/>
                  </a:lnTo>
                  <a:lnTo>
                    <a:pt x="395" y="289"/>
                  </a:lnTo>
                  <a:lnTo>
                    <a:pt x="394" y="286"/>
                  </a:lnTo>
                  <a:lnTo>
                    <a:pt x="394" y="284"/>
                  </a:lnTo>
                  <a:lnTo>
                    <a:pt x="392" y="282"/>
                  </a:lnTo>
                  <a:lnTo>
                    <a:pt x="392" y="284"/>
                  </a:lnTo>
                  <a:lnTo>
                    <a:pt x="392" y="287"/>
                  </a:lnTo>
                  <a:lnTo>
                    <a:pt x="391" y="289"/>
                  </a:lnTo>
                  <a:lnTo>
                    <a:pt x="390" y="289"/>
                  </a:lnTo>
                  <a:lnTo>
                    <a:pt x="390" y="290"/>
                  </a:lnTo>
                  <a:lnTo>
                    <a:pt x="386" y="290"/>
                  </a:lnTo>
                  <a:lnTo>
                    <a:pt x="385" y="290"/>
                  </a:lnTo>
                  <a:lnTo>
                    <a:pt x="384" y="290"/>
                  </a:lnTo>
                  <a:lnTo>
                    <a:pt x="384" y="291"/>
                  </a:lnTo>
                  <a:lnTo>
                    <a:pt x="383" y="290"/>
                  </a:lnTo>
                  <a:lnTo>
                    <a:pt x="380" y="290"/>
                  </a:lnTo>
                  <a:lnTo>
                    <a:pt x="377" y="289"/>
                  </a:lnTo>
                  <a:lnTo>
                    <a:pt x="374" y="290"/>
                  </a:lnTo>
                  <a:lnTo>
                    <a:pt x="372" y="289"/>
                  </a:lnTo>
                  <a:lnTo>
                    <a:pt x="370" y="286"/>
                  </a:lnTo>
                  <a:lnTo>
                    <a:pt x="370" y="285"/>
                  </a:lnTo>
                  <a:lnTo>
                    <a:pt x="370" y="286"/>
                  </a:lnTo>
                  <a:lnTo>
                    <a:pt x="370" y="289"/>
                  </a:lnTo>
                  <a:lnTo>
                    <a:pt x="368" y="290"/>
                  </a:lnTo>
                  <a:lnTo>
                    <a:pt x="365" y="288"/>
                  </a:lnTo>
                  <a:lnTo>
                    <a:pt x="364" y="289"/>
                  </a:lnTo>
                  <a:lnTo>
                    <a:pt x="363" y="287"/>
                  </a:lnTo>
                  <a:lnTo>
                    <a:pt x="362" y="287"/>
                  </a:lnTo>
                  <a:lnTo>
                    <a:pt x="361" y="287"/>
                  </a:lnTo>
                  <a:lnTo>
                    <a:pt x="361" y="286"/>
                  </a:lnTo>
                  <a:lnTo>
                    <a:pt x="359" y="287"/>
                  </a:lnTo>
                  <a:lnTo>
                    <a:pt x="357" y="287"/>
                  </a:lnTo>
                  <a:lnTo>
                    <a:pt x="356" y="287"/>
                  </a:lnTo>
                  <a:lnTo>
                    <a:pt x="352" y="287"/>
                  </a:lnTo>
                  <a:lnTo>
                    <a:pt x="353" y="286"/>
                  </a:lnTo>
                  <a:lnTo>
                    <a:pt x="353" y="283"/>
                  </a:lnTo>
                  <a:lnTo>
                    <a:pt x="355" y="281"/>
                  </a:lnTo>
                  <a:lnTo>
                    <a:pt x="356" y="281"/>
                  </a:lnTo>
                  <a:lnTo>
                    <a:pt x="354" y="279"/>
                  </a:lnTo>
                  <a:lnTo>
                    <a:pt x="352" y="279"/>
                  </a:lnTo>
                  <a:lnTo>
                    <a:pt x="350" y="278"/>
                  </a:lnTo>
                  <a:lnTo>
                    <a:pt x="348" y="277"/>
                  </a:lnTo>
                  <a:lnTo>
                    <a:pt x="348" y="276"/>
                  </a:lnTo>
                  <a:lnTo>
                    <a:pt x="346" y="276"/>
                  </a:lnTo>
                  <a:lnTo>
                    <a:pt x="345" y="276"/>
                  </a:lnTo>
                  <a:lnTo>
                    <a:pt x="344" y="275"/>
                  </a:lnTo>
                  <a:lnTo>
                    <a:pt x="341" y="273"/>
                  </a:lnTo>
                  <a:lnTo>
                    <a:pt x="340" y="270"/>
                  </a:lnTo>
                  <a:lnTo>
                    <a:pt x="341" y="270"/>
                  </a:lnTo>
                  <a:lnTo>
                    <a:pt x="341" y="268"/>
                  </a:lnTo>
                  <a:lnTo>
                    <a:pt x="340" y="266"/>
                  </a:lnTo>
                  <a:lnTo>
                    <a:pt x="339" y="264"/>
                  </a:lnTo>
                  <a:lnTo>
                    <a:pt x="338" y="263"/>
                  </a:lnTo>
                  <a:lnTo>
                    <a:pt x="339" y="262"/>
                  </a:lnTo>
                  <a:lnTo>
                    <a:pt x="338" y="262"/>
                  </a:lnTo>
                  <a:lnTo>
                    <a:pt x="337" y="259"/>
                  </a:lnTo>
                  <a:lnTo>
                    <a:pt x="337" y="253"/>
                  </a:lnTo>
                  <a:lnTo>
                    <a:pt x="336" y="251"/>
                  </a:lnTo>
                  <a:lnTo>
                    <a:pt x="335" y="249"/>
                  </a:lnTo>
                  <a:lnTo>
                    <a:pt x="336" y="249"/>
                  </a:lnTo>
                  <a:lnTo>
                    <a:pt x="336" y="247"/>
                  </a:lnTo>
                  <a:lnTo>
                    <a:pt x="334" y="246"/>
                  </a:lnTo>
                  <a:lnTo>
                    <a:pt x="333" y="242"/>
                  </a:lnTo>
                  <a:lnTo>
                    <a:pt x="329" y="241"/>
                  </a:lnTo>
                  <a:lnTo>
                    <a:pt x="328" y="239"/>
                  </a:lnTo>
                  <a:lnTo>
                    <a:pt x="326" y="237"/>
                  </a:lnTo>
                  <a:lnTo>
                    <a:pt x="325" y="236"/>
                  </a:lnTo>
                  <a:lnTo>
                    <a:pt x="323" y="235"/>
                  </a:lnTo>
                  <a:lnTo>
                    <a:pt x="321" y="233"/>
                  </a:lnTo>
                  <a:lnTo>
                    <a:pt x="318" y="232"/>
                  </a:lnTo>
                  <a:lnTo>
                    <a:pt x="317" y="231"/>
                  </a:lnTo>
                  <a:lnTo>
                    <a:pt x="315" y="226"/>
                  </a:lnTo>
                  <a:lnTo>
                    <a:pt x="314" y="225"/>
                  </a:lnTo>
                  <a:lnTo>
                    <a:pt x="315" y="224"/>
                  </a:lnTo>
                  <a:lnTo>
                    <a:pt x="313" y="221"/>
                  </a:lnTo>
                  <a:lnTo>
                    <a:pt x="315" y="216"/>
                  </a:lnTo>
                  <a:lnTo>
                    <a:pt x="315" y="210"/>
                  </a:lnTo>
                  <a:lnTo>
                    <a:pt x="317" y="207"/>
                  </a:lnTo>
                  <a:lnTo>
                    <a:pt x="318" y="205"/>
                  </a:lnTo>
                  <a:lnTo>
                    <a:pt x="319" y="205"/>
                  </a:lnTo>
                  <a:lnTo>
                    <a:pt x="321" y="203"/>
                  </a:lnTo>
                  <a:lnTo>
                    <a:pt x="323" y="201"/>
                  </a:lnTo>
                  <a:lnTo>
                    <a:pt x="328" y="201"/>
                  </a:lnTo>
                  <a:lnTo>
                    <a:pt x="329" y="203"/>
                  </a:lnTo>
                  <a:lnTo>
                    <a:pt x="330" y="205"/>
                  </a:lnTo>
                  <a:lnTo>
                    <a:pt x="338" y="205"/>
                  </a:lnTo>
                  <a:lnTo>
                    <a:pt x="338" y="188"/>
                  </a:lnTo>
                  <a:lnTo>
                    <a:pt x="335" y="188"/>
                  </a:lnTo>
                  <a:lnTo>
                    <a:pt x="334" y="187"/>
                  </a:lnTo>
                  <a:lnTo>
                    <a:pt x="330" y="189"/>
                  </a:lnTo>
                  <a:lnTo>
                    <a:pt x="329" y="191"/>
                  </a:lnTo>
                  <a:lnTo>
                    <a:pt x="329" y="192"/>
                  </a:lnTo>
                  <a:lnTo>
                    <a:pt x="328" y="191"/>
                  </a:lnTo>
                  <a:lnTo>
                    <a:pt x="325" y="189"/>
                  </a:lnTo>
                  <a:lnTo>
                    <a:pt x="325" y="191"/>
                  </a:lnTo>
                  <a:lnTo>
                    <a:pt x="323" y="189"/>
                  </a:lnTo>
                  <a:lnTo>
                    <a:pt x="321" y="188"/>
                  </a:lnTo>
                  <a:lnTo>
                    <a:pt x="319" y="189"/>
                  </a:lnTo>
                  <a:lnTo>
                    <a:pt x="317" y="187"/>
                  </a:lnTo>
                  <a:lnTo>
                    <a:pt x="314" y="186"/>
                  </a:lnTo>
                  <a:lnTo>
                    <a:pt x="313" y="186"/>
                  </a:lnTo>
                  <a:lnTo>
                    <a:pt x="312" y="185"/>
                  </a:lnTo>
                  <a:lnTo>
                    <a:pt x="311" y="184"/>
                  </a:lnTo>
                  <a:lnTo>
                    <a:pt x="308" y="182"/>
                  </a:lnTo>
                  <a:lnTo>
                    <a:pt x="301" y="182"/>
                  </a:lnTo>
                  <a:lnTo>
                    <a:pt x="299" y="180"/>
                  </a:lnTo>
                  <a:lnTo>
                    <a:pt x="299" y="179"/>
                  </a:lnTo>
                  <a:lnTo>
                    <a:pt x="300" y="179"/>
                  </a:lnTo>
                  <a:lnTo>
                    <a:pt x="299" y="178"/>
                  </a:lnTo>
                  <a:lnTo>
                    <a:pt x="296" y="177"/>
                  </a:lnTo>
                  <a:lnTo>
                    <a:pt x="294" y="175"/>
                  </a:lnTo>
                  <a:lnTo>
                    <a:pt x="292" y="177"/>
                  </a:lnTo>
                  <a:lnTo>
                    <a:pt x="290" y="174"/>
                  </a:lnTo>
                  <a:lnTo>
                    <a:pt x="289" y="172"/>
                  </a:lnTo>
                  <a:lnTo>
                    <a:pt x="287" y="172"/>
                  </a:lnTo>
                  <a:lnTo>
                    <a:pt x="282" y="171"/>
                  </a:lnTo>
                  <a:lnTo>
                    <a:pt x="281" y="171"/>
                  </a:lnTo>
                  <a:lnTo>
                    <a:pt x="279" y="170"/>
                  </a:lnTo>
                  <a:lnTo>
                    <a:pt x="276" y="170"/>
                  </a:lnTo>
                  <a:lnTo>
                    <a:pt x="275" y="167"/>
                  </a:lnTo>
                  <a:lnTo>
                    <a:pt x="273" y="165"/>
                  </a:lnTo>
                  <a:lnTo>
                    <a:pt x="269" y="157"/>
                  </a:lnTo>
                  <a:lnTo>
                    <a:pt x="269" y="153"/>
                  </a:lnTo>
                  <a:lnTo>
                    <a:pt x="268" y="152"/>
                  </a:lnTo>
                  <a:lnTo>
                    <a:pt x="268" y="150"/>
                  </a:lnTo>
                  <a:lnTo>
                    <a:pt x="267" y="149"/>
                  </a:lnTo>
                  <a:lnTo>
                    <a:pt x="268" y="148"/>
                  </a:lnTo>
                  <a:lnTo>
                    <a:pt x="270" y="146"/>
                  </a:lnTo>
                  <a:lnTo>
                    <a:pt x="271" y="145"/>
                  </a:lnTo>
                  <a:lnTo>
                    <a:pt x="273" y="145"/>
                  </a:lnTo>
                  <a:lnTo>
                    <a:pt x="273" y="143"/>
                  </a:lnTo>
                  <a:lnTo>
                    <a:pt x="273" y="142"/>
                  </a:lnTo>
                  <a:lnTo>
                    <a:pt x="274" y="142"/>
                  </a:lnTo>
                  <a:lnTo>
                    <a:pt x="273" y="139"/>
                  </a:lnTo>
                  <a:lnTo>
                    <a:pt x="271" y="138"/>
                  </a:lnTo>
                  <a:lnTo>
                    <a:pt x="271" y="136"/>
                  </a:lnTo>
                  <a:lnTo>
                    <a:pt x="269" y="136"/>
                  </a:lnTo>
                  <a:lnTo>
                    <a:pt x="267" y="133"/>
                  </a:lnTo>
                  <a:lnTo>
                    <a:pt x="265" y="132"/>
                  </a:lnTo>
                  <a:lnTo>
                    <a:pt x="264" y="133"/>
                  </a:lnTo>
                  <a:lnTo>
                    <a:pt x="262" y="133"/>
                  </a:lnTo>
                  <a:lnTo>
                    <a:pt x="259" y="132"/>
                  </a:lnTo>
                  <a:lnTo>
                    <a:pt x="259" y="130"/>
                  </a:lnTo>
                  <a:lnTo>
                    <a:pt x="258" y="129"/>
                  </a:lnTo>
                  <a:lnTo>
                    <a:pt x="256" y="128"/>
                  </a:lnTo>
                  <a:lnTo>
                    <a:pt x="256" y="123"/>
                  </a:lnTo>
                  <a:lnTo>
                    <a:pt x="255" y="123"/>
                  </a:lnTo>
                  <a:lnTo>
                    <a:pt x="254" y="123"/>
                  </a:lnTo>
                  <a:lnTo>
                    <a:pt x="252" y="122"/>
                  </a:lnTo>
                  <a:lnTo>
                    <a:pt x="252" y="123"/>
                  </a:lnTo>
                  <a:lnTo>
                    <a:pt x="249" y="123"/>
                  </a:lnTo>
                  <a:lnTo>
                    <a:pt x="246" y="123"/>
                  </a:lnTo>
                  <a:lnTo>
                    <a:pt x="242" y="123"/>
                  </a:lnTo>
                  <a:lnTo>
                    <a:pt x="236" y="123"/>
                  </a:lnTo>
                  <a:lnTo>
                    <a:pt x="236" y="122"/>
                  </a:lnTo>
                  <a:lnTo>
                    <a:pt x="235" y="121"/>
                  </a:lnTo>
                  <a:lnTo>
                    <a:pt x="235" y="111"/>
                  </a:lnTo>
                  <a:lnTo>
                    <a:pt x="237" y="110"/>
                  </a:lnTo>
                  <a:lnTo>
                    <a:pt x="241" y="106"/>
                  </a:lnTo>
                  <a:lnTo>
                    <a:pt x="242" y="104"/>
                  </a:lnTo>
                  <a:lnTo>
                    <a:pt x="242" y="103"/>
                  </a:lnTo>
                  <a:lnTo>
                    <a:pt x="243" y="103"/>
                  </a:lnTo>
                  <a:lnTo>
                    <a:pt x="244" y="103"/>
                  </a:lnTo>
                  <a:lnTo>
                    <a:pt x="244" y="100"/>
                  </a:lnTo>
                  <a:lnTo>
                    <a:pt x="246" y="99"/>
                  </a:lnTo>
                  <a:lnTo>
                    <a:pt x="244" y="99"/>
                  </a:lnTo>
                  <a:lnTo>
                    <a:pt x="242" y="99"/>
                  </a:lnTo>
                  <a:lnTo>
                    <a:pt x="241" y="97"/>
                  </a:lnTo>
                  <a:lnTo>
                    <a:pt x="241" y="98"/>
                  </a:lnTo>
                  <a:lnTo>
                    <a:pt x="240" y="99"/>
                  </a:lnTo>
                  <a:lnTo>
                    <a:pt x="239" y="99"/>
                  </a:lnTo>
                  <a:lnTo>
                    <a:pt x="236" y="99"/>
                  </a:lnTo>
                  <a:lnTo>
                    <a:pt x="235" y="101"/>
                  </a:lnTo>
                  <a:lnTo>
                    <a:pt x="233" y="100"/>
                  </a:lnTo>
                  <a:lnTo>
                    <a:pt x="232" y="99"/>
                  </a:lnTo>
                  <a:lnTo>
                    <a:pt x="233" y="98"/>
                  </a:lnTo>
                  <a:lnTo>
                    <a:pt x="232" y="95"/>
                  </a:lnTo>
                  <a:lnTo>
                    <a:pt x="230" y="95"/>
                  </a:lnTo>
                  <a:lnTo>
                    <a:pt x="228" y="95"/>
                  </a:lnTo>
                  <a:lnTo>
                    <a:pt x="227" y="94"/>
                  </a:lnTo>
                  <a:lnTo>
                    <a:pt x="219" y="94"/>
                  </a:lnTo>
                  <a:lnTo>
                    <a:pt x="216" y="92"/>
                  </a:lnTo>
                  <a:lnTo>
                    <a:pt x="216" y="91"/>
                  </a:lnTo>
                  <a:lnTo>
                    <a:pt x="216" y="89"/>
                  </a:lnTo>
                  <a:lnTo>
                    <a:pt x="215" y="88"/>
                  </a:lnTo>
                  <a:lnTo>
                    <a:pt x="216" y="86"/>
                  </a:lnTo>
                  <a:lnTo>
                    <a:pt x="215" y="86"/>
                  </a:lnTo>
                  <a:lnTo>
                    <a:pt x="213" y="84"/>
                  </a:lnTo>
                  <a:lnTo>
                    <a:pt x="204" y="84"/>
                  </a:lnTo>
                  <a:lnTo>
                    <a:pt x="201" y="82"/>
                  </a:lnTo>
                  <a:lnTo>
                    <a:pt x="198" y="82"/>
                  </a:lnTo>
                  <a:lnTo>
                    <a:pt x="194" y="81"/>
                  </a:lnTo>
                  <a:lnTo>
                    <a:pt x="193" y="81"/>
                  </a:lnTo>
                  <a:lnTo>
                    <a:pt x="191" y="82"/>
                  </a:lnTo>
                  <a:lnTo>
                    <a:pt x="189" y="82"/>
                  </a:lnTo>
                  <a:lnTo>
                    <a:pt x="187" y="78"/>
                  </a:lnTo>
                  <a:lnTo>
                    <a:pt x="184" y="76"/>
                  </a:lnTo>
                  <a:lnTo>
                    <a:pt x="185" y="72"/>
                  </a:lnTo>
                  <a:lnTo>
                    <a:pt x="187" y="68"/>
                  </a:lnTo>
                  <a:lnTo>
                    <a:pt x="189" y="68"/>
                  </a:lnTo>
                  <a:lnTo>
                    <a:pt x="189" y="67"/>
                  </a:lnTo>
                  <a:lnTo>
                    <a:pt x="190" y="67"/>
                  </a:lnTo>
                  <a:lnTo>
                    <a:pt x="191" y="67"/>
                  </a:lnTo>
                  <a:lnTo>
                    <a:pt x="194" y="67"/>
                  </a:lnTo>
                  <a:lnTo>
                    <a:pt x="196" y="66"/>
                  </a:lnTo>
                  <a:lnTo>
                    <a:pt x="198" y="64"/>
                  </a:lnTo>
                  <a:lnTo>
                    <a:pt x="200" y="63"/>
                  </a:lnTo>
                  <a:lnTo>
                    <a:pt x="202" y="62"/>
                  </a:lnTo>
                  <a:lnTo>
                    <a:pt x="203" y="61"/>
                  </a:lnTo>
                  <a:lnTo>
                    <a:pt x="207" y="59"/>
                  </a:lnTo>
                  <a:lnTo>
                    <a:pt x="209" y="57"/>
                  </a:lnTo>
                  <a:lnTo>
                    <a:pt x="212" y="57"/>
                  </a:lnTo>
                  <a:lnTo>
                    <a:pt x="212" y="56"/>
                  </a:lnTo>
                  <a:lnTo>
                    <a:pt x="213" y="56"/>
                  </a:lnTo>
                  <a:lnTo>
                    <a:pt x="214" y="56"/>
                  </a:lnTo>
                  <a:lnTo>
                    <a:pt x="215" y="55"/>
                  </a:lnTo>
                  <a:lnTo>
                    <a:pt x="219" y="56"/>
                  </a:lnTo>
                  <a:lnTo>
                    <a:pt x="220" y="55"/>
                  </a:lnTo>
                  <a:lnTo>
                    <a:pt x="220" y="54"/>
                  </a:lnTo>
                  <a:lnTo>
                    <a:pt x="221" y="54"/>
                  </a:lnTo>
                  <a:lnTo>
                    <a:pt x="222" y="54"/>
                  </a:lnTo>
                  <a:lnTo>
                    <a:pt x="225" y="52"/>
                  </a:lnTo>
                  <a:lnTo>
                    <a:pt x="227" y="52"/>
                  </a:lnTo>
                  <a:lnTo>
                    <a:pt x="228" y="50"/>
                  </a:lnTo>
                  <a:lnTo>
                    <a:pt x="239" y="50"/>
                  </a:lnTo>
                  <a:lnTo>
                    <a:pt x="240" y="49"/>
                  </a:lnTo>
                  <a:lnTo>
                    <a:pt x="242" y="50"/>
                  </a:lnTo>
                  <a:lnTo>
                    <a:pt x="244" y="50"/>
                  </a:lnTo>
                  <a:lnTo>
                    <a:pt x="247" y="49"/>
                  </a:lnTo>
                  <a:lnTo>
                    <a:pt x="248" y="46"/>
                  </a:lnTo>
                  <a:lnTo>
                    <a:pt x="251" y="43"/>
                  </a:lnTo>
                  <a:lnTo>
                    <a:pt x="249" y="41"/>
                  </a:lnTo>
                  <a:lnTo>
                    <a:pt x="247" y="43"/>
                  </a:lnTo>
                  <a:lnTo>
                    <a:pt x="246" y="45"/>
                  </a:lnTo>
                  <a:lnTo>
                    <a:pt x="244" y="43"/>
                  </a:lnTo>
                  <a:lnTo>
                    <a:pt x="242" y="43"/>
                  </a:lnTo>
                  <a:lnTo>
                    <a:pt x="241" y="41"/>
                  </a:lnTo>
                  <a:lnTo>
                    <a:pt x="237" y="40"/>
                  </a:lnTo>
                  <a:lnTo>
                    <a:pt x="235" y="37"/>
                  </a:lnTo>
                  <a:lnTo>
                    <a:pt x="235" y="29"/>
                  </a:lnTo>
                  <a:lnTo>
                    <a:pt x="235" y="27"/>
                  </a:lnTo>
                  <a:lnTo>
                    <a:pt x="236" y="24"/>
                  </a:lnTo>
                  <a:lnTo>
                    <a:pt x="236" y="21"/>
                  </a:lnTo>
                  <a:lnTo>
                    <a:pt x="237" y="20"/>
                  </a:lnTo>
                  <a:lnTo>
                    <a:pt x="240" y="19"/>
                  </a:lnTo>
                  <a:lnTo>
                    <a:pt x="241" y="18"/>
                  </a:lnTo>
                  <a:lnTo>
                    <a:pt x="243" y="17"/>
                  </a:lnTo>
                  <a:lnTo>
                    <a:pt x="244" y="17"/>
                  </a:lnTo>
                  <a:lnTo>
                    <a:pt x="244" y="16"/>
                  </a:lnTo>
                  <a:lnTo>
                    <a:pt x="245" y="16"/>
                  </a:lnTo>
                  <a:lnTo>
                    <a:pt x="246" y="16"/>
                  </a:lnTo>
                  <a:lnTo>
                    <a:pt x="246" y="15"/>
                  </a:lnTo>
                  <a:lnTo>
                    <a:pt x="247" y="13"/>
                  </a:lnTo>
                  <a:lnTo>
                    <a:pt x="249" y="13"/>
                  </a:lnTo>
                  <a:lnTo>
                    <a:pt x="252" y="13"/>
                  </a:lnTo>
                  <a:lnTo>
                    <a:pt x="252" y="9"/>
                  </a:lnTo>
                  <a:lnTo>
                    <a:pt x="251" y="8"/>
                  </a:lnTo>
                  <a:lnTo>
                    <a:pt x="249" y="7"/>
                  </a:lnTo>
                  <a:lnTo>
                    <a:pt x="248" y="6"/>
                  </a:lnTo>
                  <a:lnTo>
                    <a:pt x="246" y="4"/>
                  </a:lnTo>
                  <a:lnTo>
                    <a:pt x="245" y="2"/>
                  </a:lnTo>
                  <a:lnTo>
                    <a:pt x="244" y="2"/>
                  </a:lnTo>
                  <a:lnTo>
                    <a:pt x="243" y="0"/>
                  </a:lnTo>
                  <a:lnTo>
                    <a:pt x="242" y="0"/>
                  </a:lnTo>
                  <a:lnTo>
                    <a:pt x="241" y="1"/>
                  </a:lnTo>
                  <a:lnTo>
                    <a:pt x="240" y="2"/>
                  </a:lnTo>
                  <a:lnTo>
                    <a:pt x="240" y="5"/>
                  </a:lnTo>
                  <a:lnTo>
                    <a:pt x="239" y="6"/>
                  </a:lnTo>
                  <a:lnTo>
                    <a:pt x="236" y="8"/>
                  </a:lnTo>
                  <a:lnTo>
                    <a:pt x="236" y="11"/>
                  </a:lnTo>
                  <a:lnTo>
                    <a:pt x="235" y="13"/>
                  </a:lnTo>
                  <a:lnTo>
                    <a:pt x="232" y="15"/>
                  </a:lnTo>
                  <a:lnTo>
                    <a:pt x="231" y="18"/>
                  </a:lnTo>
                  <a:lnTo>
                    <a:pt x="230" y="20"/>
                  </a:lnTo>
                  <a:lnTo>
                    <a:pt x="229" y="21"/>
                  </a:lnTo>
                  <a:lnTo>
                    <a:pt x="227" y="22"/>
                  </a:lnTo>
                  <a:lnTo>
                    <a:pt x="225" y="22"/>
                  </a:lnTo>
                  <a:lnTo>
                    <a:pt x="225" y="24"/>
                  </a:lnTo>
                  <a:lnTo>
                    <a:pt x="221" y="24"/>
                  </a:lnTo>
                  <a:lnTo>
                    <a:pt x="220" y="27"/>
                  </a:lnTo>
                  <a:lnTo>
                    <a:pt x="219" y="28"/>
                  </a:lnTo>
                  <a:lnTo>
                    <a:pt x="219" y="29"/>
                  </a:lnTo>
                  <a:lnTo>
                    <a:pt x="217" y="29"/>
                  </a:lnTo>
                  <a:lnTo>
                    <a:pt x="217" y="31"/>
                  </a:lnTo>
                  <a:lnTo>
                    <a:pt x="215" y="32"/>
                  </a:lnTo>
                  <a:lnTo>
                    <a:pt x="208" y="32"/>
                  </a:lnTo>
                  <a:lnTo>
                    <a:pt x="206" y="29"/>
                  </a:lnTo>
                  <a:lnTo>
                    <a:pt x="205" y="29"/>
                  </a:lnTo>
                  <a:lnTo>
                    <a:pt x="203" y="28"/>
                  </a:lnTo>
                  <a:lnTo>
                    <a:pt x="202" y="29"/>
                  </a:lnTo>
                  <a:lnTo>
                    <a:pt x="200" y="27"/>
                  </a:lnTo>
                  <a:lnTo>
                    <a:pt x="199" y="27"/>
                  </a:lnTo>
                  <a:lnTo>
                    <a:pt x="197" y="26"/>
                  </a:lnTo>
                  <a:lnTo>
                    <a:pt x="196" y="28"/>
                  </a:lnTo>
                  <a:lnTo>
                    <a:pt x="194" y="32"/>
                  </a:lnTo>
                  <a:lnTo>
                    <a:pt x="196" y="35"/>
                  </a:lnTo>
                  <a:lnTo>
                    <a:pt x="198" y="35"/>
                  </a:lnTo>
                  <a:lnTo>
                    <a:pt x="199" y="37"/>
                  </a:lnTo>
                  <a:lnTo>
                    <a:pt x="200" y="40"/>
                  </a:lnTo>
                  <a:lnTo>
                    <a:pt x="200" y="41"/>
                  </a:lnTo>
                  <a:lnTo>
                    <a:pt x="198" y="42"/>
                  </a:lnTo>
                  <a:lnTo>
                    <a:pt x="198" y="44"/>
                  </a:lnTo>
                  <a:lnTo>
                    <a:pt x="200" y="45"/>
                  </a:lnTo>
                  <a:lnTo>
                    <a:pt x="198" y="47"/>
                  </a:lnTo>
                  <a:lnTo>
                    <a:pt x="198" y="49"/>
                  </a:lnTo>
                  <a:lnTo>
                    <a:pt x="197" y="50"/>
                  </a:lnTo>
                  <a:lnTo>
                    <a:pt x="196" y="52"/>
                  </a:lnTo>
                  <a:lnTo>
                    <a:pt x="193" y="54"/>
                  </a:lnTo>
                  <a:lnTo>
                    <a:pt x="191" y="56"/>
                  </a:lnTo>
                  <a:lnTo>
                    <a:pt x="190" y="56"/>
                  </a:lnTo>
                  <a:lnTo>
                    <a:pt x="188" y="56"/>
                  </a:lnTo>
                  <a:lnTo>
                    <a:pt x="187" y="56"/>
                  </a:lnTo>
                  <a:lnTo>
                    <a:pt x="187" y="57"/>
                  </a:lnTo>
                  <a:lnTo>
                    <a:pt x="185" y="57"/>
                  </a:lnTo>
                  <a:lnTo>
                    <a:pt x="184" y="57"/>
                  </a:lnTo>
                  <a:lnTo>
                    <a:pt x="184" y="58"/>
                  </a:lnTo>
                  <a:lnTo>
                    <a:pt x="183" y="58"/>
                  </a:lnTo>
                  <a:lnTo>
                    <a:pt x="183" y="59"/>
                  </a:lnTo>
                  <a:lnTo>
                    <a:pt x="177" y="59"/>
                  </a:lnTo>
                  <a:lnTo>
                    <a:pt x="176" y="59"/>
                  </a:lnTo>
                  <a:lnTo>
                    <a:pt x="176" y="60"/>
                  </a:lnTo>
                  <a:lnTo>
                    <a:pt x="175" y="60"/>
                  </a:lnTo>
                  <a:lnTo>
                    <a:pt x="175" y="61"/>
                  </a:lnTo>
                  <a:lnTo>
                    <a:pt x="173" y="60"/>
                  </a:lnTo>
                  <a:lnTo>
                    <a:pt x="172" y="61"/>
                  </a:lnTo>
                  <a:lnTo>
                    <a:pt x="171" y="66"/>
                  </a:lnTo>
                  <a:lnTo>
                    <a:pt x="170" y="66"/>
                  </a:lnTo>
                  <a:lnTo>
                    <a:pt x="171" y="68"/>
                  </a:lnTo>
                  <a:lnTo>
                    <a:pt x="170" y="70"/>
                  </a:lnTo>
                  <a:lnTo>
                    <a:pt x="170" y="73"/>
                  </a:lnTo>
                  <a:lnTo>
                    <a:pt x="167" y="74"/>
                  </a:lnTo>
                  <a:lnTo>
                    <a:pt x="167" y="76"/>
                  </a:lnTo>
                  <a:lnTo>
                    <a:pt x="165" y="75"/>
                  </a:lnTo>
                  <a:lnTo>
                    <a:pt x="165" y="76"/>
                  </a:lnTo>
                  <a:lnTo>
                    <a:pt x="162" y="77"/>
                  </a:lnTo>
                  <a:lnTo>
                    <a:pt x="161" y="78"/>
                  </a:lnTo>
                  <a:lnTo>
                    <a:pt x="160" y="79"/>
                  </a:lnTo>
                  <a:lnTo>
                    <a:pt x="159" y="81"/>
                  </a:lnTo>
                  <a:lnTo>
                    <a:pt x="160" y="82"/>
                  </a:lnTo>
                  <a:lnTo>
                    <a:pt x="159" y="83"/>
                  </a:lnTo>
                  <a:lnTo>
                    <a:pt x="159" y="84"/>
                  </a:lnTo>
                  <a:lnTo>
                    <a:pt x="159" y="87"/>
                  </a:lnTo>
                  <a:lnTo>
                    <a:pt x="158" y="90"/>
                  </a:lnTo>
                  <a:lnTo>
                    <a:pt x="157" y="93"/>
                  </a:lnTo>
                  <a:lnTo>
                    <a:pt x="158" y="94"/>
                  </a:lnTo>
                  <a:lnTo>
                    <a:pt x="158" y="95"/>
                  </a:lnTo>
                  <a:lnTo>
                    <a:pt x="159" y="98"/>
                  </a:lnTo>
                  <a:lnTo>
                    <a:pt x="159" y="101"/>
                  </a:lnTo>
                  <a:lnTo>
                    <a:pt x="160" y="102"/>
                  </a:lnTo>
                  <a:lnTo>
                    <a:pt x="160" y="105"/>
                  </a:lnTo>
                  <a:lnTo>
                    <a:pt x="159" y="105"/>
                  </a:lnTo>
                  <a:lnTo>
                    <a:pt x="161" y="106"/>
                  </a:lnTo>
                  <a:lnTo>
                    <a:pt x="160" y="108"/>
                  </a:lnTo>
                  <a:lnTo>
                    <a:pt x="160" y="110"/>
                  </a:lnTo>
                  <a:lnTo>
                    <a:pt x="158" y="112"/>
                  </a:lnTo>
                  <a:lnTo>
                    <a:pt x="157" y="112"/>
                  </a:lnTo>
                  <a:lnTo>
                    <a:pt x="157" y="113"/>
                  </a:lnTo>
                  <a:lnTo>
                    <a:pt x="157" y="114"/>
                  </a:lnTo>
                  <a:lnTo>
                    <a:pt x="149" y="121"/>
                  </a:lnTo>
                  <a:lnTo>
                    <a:pt x="144" y="121"/>
                  </a:lnTo>
                  <a:lnTo>
                    <a:pt x="143" y="122"/>
                  </a:lnTo>
                  <a:lnTo>
                    <a:pt x="141" y="123"/>
                  </a:lnTo>
                  <a:lnTo>
                    <a:pt x="136" y="123"/>
                  </a:lnTo>
                  <a:lnTo>
                    <a:pt x="136" y="122"/>
                  </a:lnTo>
                  <a:lnTo>
                    <a:pt x="133" y="121"/>
                  </a:lnTo>
                  <a:lnTo>
                    <a:pt x="132" y="121"/>
                  </a:lnTo>
                  <a:lnTo>
                    <a:pt x="132" y="122"/>
                  </a:lnTo>
                  <a:lnTo>
                    <a:pt x="131" y="123"/>
                  </a:lnTo>
                  <a:lnTo>
                    <a:pt x="128" y="123"/>
                  </a:lnTo>
                  <a:lnTo>
                    <a:pt x="123" y="123"/>
                  </a:lnTo>
                  <a:lnTo>
                    <a:pt x="121" y="123"/>
                  </a:lnTo>
                  <a:lnTo>
                    <a:pt x="119" y="122"/>
                  </a:lnTo>
                  <a:lnTo>
                    <a:pt x="118" y="121"/>
                  </a:lnTo>
                  <a:lnTo>
                    <a:pt x="116" y="119"/>
                  </a:lnTo>
                  <a:lnTo>
                    <a:pt x="114" y="118"/>
                  </a:lnTo>
                  <a:lnTo>
                    <a:pt x="111" y="118"/>
                  </a:lnTo>
                  <a:lnTo>
                    <a:pt x="110" y="117"/>
                  </a:lnTo>
                  <a:lnTo>
                    <a:pt x="109" y="117"/>
                  </a:lnTo>
                  <a:lnTo>
                    <a:pt x="109" y="116"/>
                  </a:lnTo>
                  <a:lnTo>
                    <a:pt x="106" y="11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80" name="Freeform 6679">
              <a:extLst>
                <a:ext uri="{FF2B5EF4-FFF2-40B4-BE49-F238E27FC236}">
                  <a16:creationId xmlns:a16="http://schemas.microsoft.com/office/drawing/2014/main" id="{3C9DF04F-DA7A-F6FE-306D-DA19B34535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1" y="3517"/>
              <a:ext cx="93" cy="125"/>
            </a:xfrm>
            <a:custGeom>
              <a:avLst/>
              <a:gdLst>
                <a:gd name="T0" fmla="*/ 125 w 372"/>
                <a:gd name="T1" fmla="*/ 40 h 502"/>
                <a:gd name="T2" fmla="*/ 1 w 372"/>
                <a:gd name="T3" fmla="*/ 303 h 502"/>
                <a:gd name="T4" fmla="*/ 132 w 372"/>
                <a:gd name="T5" fmla="*/ 497 h 502"/>
                <a:gd name="T6" fmla="*/ 210 w 372"/>
                <a:gd name="T7" fmla="*/ 489 h 502"/>
                <a:gd name="T8" fmla="*/ 305 w 372"/>
                <a:gd name="T9" fmla="*/ 442 h 502"/>
                <a:gd name="T10" fmla="*/ 290 w 372"/>
                <a:gd name="T11" fmla="*/ 442 h 502"/>
                <a:gd name="T12" fmla="*/ 280 w 372"/>
                <a:gd name="T13" fmla="*/ 447 h 502"/>
                <a:gd name="T14" fmla="*/ 271 w 372"/>
                <a:gd name="T15" fmla="*/ 445 h 502"/>
                <a:gd name="T16" fmla="*/ 264 w 372"/>
                <a:gd name="T17" fmla="*/ 429 h 502"/>
                <a:gd name="T18" fmla="*/ 270 w 372"/>
                <a:gd name="T19" fmla="*/ 412 h 502"/>
                <a:gd name="T20" fmla="*/ 261 w 372"/>
                <a:gd name="T21" fmla="*/ 408 h 502"/>
                <a:gd name="T22" fmla="*/ 251 w 372"/>
                <a:gd name="T23" fmla="*/ 408 h 502"/>
                <a:gd name="T24" fmla="*/ 241 w 372"/>
                <a:gd name="T25" fmla="*/ 402 h 502"/>
                <a:gd name="T26" fmla="*/ 234 w 372"/>
                <a:gd name="T27" fmla="*/ 393 h 502"/>
                <a:gd name="T28" fmla="*/ 228 w 372"/>
                <a:gd name="T29" fmla="*/ 381 h 502"/>
                <a:gd name="T30" fmla="*/ 216 w 372"/>
                <a:gd name="T31" fmla="*/ 383 h 502"/>
                <a:gd name="T32" fmla="*/ 214 w 372"/>
                <a:gd name="T33" fmla="*/ 372 h 502"/>
                <a:gd name="T34" fmla="*/ 208 w 372"/>
                <a:gd name="T35" fmla="*/ 362 h 502"/>
                <a:gd name="T36" fmla="*/ 207 w 372"/>
                <a:gd name="T37" fmla="*/ 350 h 502"/>
                <a:gd name="T38" fmla="*/ 205 w 372"/>
                <a:gd name="T39" fmla="*/ 340 h 502"/>
                <a:gd name="T40" fmla="*/ 196 w 372"/>
                <a:gd name="T41" fmla="*/ 331 h 502"/>
                <a:gd name="T42" fmla="*/ 202 w 372"/>
                <a:gd name="T43" fmla="*/ 313 h 502"/>
                <a:gd name="T44" fmla="*/ 210 w 372"/>
                <a:gd name="T45" fmla="*/ 303 h 502"/>
                <a:gd name="T46" fmla="*/ 214 w 372"/>
                <a:gd name="T47" fmla="*/ 296 h 502"/>
                <a:gd name="T48" fmla="*/ 220 w 372"/>
                <a:gd name="T49" fmla="*/ 291 h 502"/>
                <a:gd name="T50" fmla="*/ 208 w 372"/>
                <a:gd name="T51" fmla="*/ 289 h 502"/>
                <a:gd name="T52" fmla="*/ 207 w 372"/>
                <a:gd name="T53" fmla="*/ 278 h 502"/>
                <a:gd name="T54" fmla="*/ 214 w 372"/>
                <a:gd name="T55" fmla="*/ 263 h 502"/>
                <a:gd name="T56" fmla="*/ 222 w 372"/>
                <a:gd name="T57" fmla="*/ 258 h 502"/>
                <a:gd name="T58" fmla="*/ 232 w 372"/>
                <a:gd name="T59" fmla="*/ 254 h 502"/>
                <a:gd name="T60" fmla="*/ 239 w 372"/>
                <a:gd name="T61" fmla="*/ 247 h 502"/>
                <a:gd name="T62" fmla="*/ 242 w 372"/>
                <a:gd name="T63" fmla="*/ 237 h 502"/>
                <a:gd name="T64" fmla="*/ 244 w 372"/>
                <a:gd name="T65" fmla="*/ 232 h 502"/>
                <a:gd name="T66" fmla="*/ 251 w 372"/>
                <a:gd name="T67" fmla="*/ 219 h 502"/>
                <a:gd name="T68" fmla="*/ 256 w 372"/>
                <a:gd name="T69" fmla="*/ 212 h 502"/>
                <a:gd name="T70" fmla="*/ 264 w 372"/>
                <a:gd name="T71" fmla="*/ 205 h 502"/>
                <a:gd name="T72" fmla="*/ 267 w 372"/>
                <a:gd name="T73" fmla="*/ 200 h 502"/>
                <a:gd name="T74" fmla="*/ 275 w 372"/>
                <a:gd name="T75" fmla="*/ 192 h 502"/>
                <a:gd name="T76" fmla="*/ 287 w 372"/>
                <a:gd name="T77" fmla="*/ 181 h 502"/>
                <a:gd name="T78" fmla="*/ 287 w 372"/>
                <a:gd name="T79" fmla="*/ 163 h 502"/>
                <a:gd name="T80" fmla="*/ 293 w 372"/>
                <a:gd name="T81" fmla="*/ 149 h 502"/>
                <a:gd name="T82" fmla="*/ 306 w 372"/>
                <a:gd name="T83" fmla="*/ 144 h 502"/>
                <a:gd name="T84" fmla="*/ 318 w 372"/>
                <a:gd name="T85" fmla="*/ 134 h 502"/>
                <a:gd name="T86" fmla="*/ 322 w 372"/>
                <a:gd name="T87" fmla="*/ 132 h 502"/>
                <a:gd name="T88" fmla="*/ 332 w 372"/>
                <a:gd name="T89" fmla="*/ 127 h 502"/>
                <a:gd name="T90" fmla="*/ 343 w 372"/>
                <a:gd name="T91" fmla="*/ 121 h 502"/>
                <a:gd name="T92" fmla="*/ 357 w 372"/>
                <a:gd name="T93" fmla="*/ 127 h 502"/>
                <a:gd name="T94" fmla="*/ 365 w 372"/>
                <a:gd name="T95" fmla="*/ 108 h 502"/>
                <a:gd name="T96" fmla="*/ 360 w 372"/>
                <a:gd name="T97" fmla="*/ 100 h 502"/>
                <a:gd name="T98" fmla="*/ 349 w 372"/>
                <a:gd name="T99" fmla="*/ 97 h 502"/>
                <a:gd name="T100" fmla="*/ 344 w 372"/>
                <a:gd name="T101" fmla="*/ 86 h 502"/>
                <a:gd name="T102" fmla="*/ 342 w 372"/>
                <a:gd name="T103" fmla="*/ 79 h 502"/>
                <a:gd name="T104" fmla="*/ 352 w 372"/>
                <a:gd name="T105" fmla="*/ 73 h 502"/>
                <a:gd name="T106" fmla="*/ 355 w 372"/>
                <a:gd name="T107" fmla="*/ 65 h 502"/>
                <a:gd name="T108" fmla="*/ 357 w 372"/>
                <a:gd name="T109" fmla="*/ 50 h 502"/>
                <a:gd name="T110" fmla="*/ 365 w 372"/>
                <a:gd name="T111" fmla="*/ 40 h 502"/>
                <a:gd name="T112" fmla="*/ 370 w 372"/>
                <a:gd name="T113" fmla="*/ 29 h 502"/>
                <a:gd name="T114" fmla="*/ 363 w 372"/>
                <a:gd name="T115" fmla="*/ 16 h 502"/>
                <a:gd name="T116" fmla="*/ 361 w 372"/>
                <a:gd name="T117" fmla="*/ 0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72" h="502">
                  <a:moveTo>
                    <a:pt x="361" y="0"/>
                  </a:moveTo>
                  <a:lnTo>
                    <a:pt x="355" y="8"/>
                  </a:lnTo>
                  <a:lnTo>
                    <a:pt x="324" y="15"/>
                  </a:lnTo>
                  <a:lnTo>
                    <a:pt x="223" y="48"/>
                  </a:lnTo>
                  <a:lnTo>
                    <a:pt x="143" y="45"/>
                  </a:lnTo>
                  <a:lnTo>
                    <a:pt x="125" y="40"/>
                  </a:lnTo>
                  <a:lnTo>
                    <a:pt x="123" y="72"/>
                  </a:lnTo>
                  <a:lnTo>
                    <a:pt x="81" y="148"/>
                  </a:lnTo>
                  <a:lnTo>
                    <a:pt x="45" y="192"/>
                  </a:lnTo>
                  <a:lnTo>
                    <a:pt x="56" y="252"/>
                  </a:lnTo>
                  <a:lnTo>
                    <a:pt x="0" y="300"/>
                  </a:lnTo>
                  <a:lnTo>
                    <a:pt x="1" y="303"/>
                  </a:lnTo>
                  <a:lnTo>
                    <a:pt x="22" y="310"/>
                  </a:lnTo>
                  <a:lnTo>
                    <a:pt x="42" y="370"/>
                  </a:lnTo>
                  <a:lnTo>
                    <a:pt x="55" y="455"/>
                  </a:lnTo>
                  <a:lnTo>
                    <a:pt x="86" y="475"/>
                  </a:lnTo>
                  <a:lnTo>
                    <a:pt x="113" y="482"/>
                  </a:lnTo>
                  <a:lnTo>
                    <a:pt x="132" y="497"/>
                  </a:lnTo>
                  <a:lnTo>
                    <a:pt x="141" y="497"/>
                  </a:lnTo>
                  <a:lnTo>
                    <a:pt x="147" y="502"/>
                  </a:lnTo>
                  <a:lnTo>
                    <a:pt x="176" y="499"/>
                  </a:lnTo>
                  <a:lnTo>
                    <a:pt x="192" y="495"/>
                  </a:lnTo>
                  <a:lnTo>
                    <a:pt x="204" y="495"/>
                  </a:lnTo>
                  <a:lnTo>
                    <a:pt x="210" y="489"/>
                  </a:lnTo>
                  <a:lnTo>
                    <a:pt x="223" y="488"/>
                  </a:lnTo>
                  <a:lnTo>
                    <a:pt x="262" y="466"/>
                  </a:lnTo>
                  <a:lnTo>
                    <a:pt x="271" y="466"/>
                  </a:lnTo>
                  <a:lnTo>
                    <a:pt x="300" y="452"/>
                  </a:lnTo>
                  <a:lnTo>
                    <a:pt x="305" y="447"/>
                  </a:lnTo>
                  <a:lnTo>
                    <a:pt x="305" y="442"/>
                  </a:lnTo>
                  <a:lnTo>
                    <a:pt x="300" y="442"/>
                  </a:lnTo>
                  <a:lnTo>
                    <a:pt x="297" y="441"/>
                  </a:lnTo>
                  <a:lnTo>
                    <a:pt x="294" y="440"/>
                  </a:lnTo>
                  <a:lnTo>
                    <a:pt x="294" y="441"/>
                  </a:lnTo>
                  <a:lnTo>
                    <a:pt x="291" y="442"/>
                  </a:lnTo>
                  <a:lnTo>
                    <a:pt x="290" y="442"/>
                  </a:lnTo>
                  <a:lnTo>
                    <a:pt x="289" y="443"/>
                  </a:lnTo>
                  <a:lnTo>
                    <a:pt x="286" y="445"/>
                  </a:lnTo>
                  <a:lnTo>
                    <a:pt x="285" y="445"/>
                  </a:lnTo>
                  <a:lnTo>
                    <a:pt x="284" y="445"/>
                  </a:lnTo>
                  <a:lnTo>
                    <a:pt x="284" y="446"/>
                  </a:lnTo>
                  <a:lnTo>
                    <a:pt x="280" y="447"/>
                  </a:lnTo>
                  <a:lnTo>
                    <a:pt x="279" y="447"/>
                  </a:lnTo>
                  <a:lnTo>
                    <a:pt x="279" y="448"/>
                  </a:lnTo>
                  <a:lnTo>
                    <a:pt x="278" y="450"/>
                  </a:lnTo>
                  <a:lnTo>
                    <a:pt x="273" y="447"/>
                  </a:lnTo>
                  <a:lnTo>
                    <a:pt x="272" y="445"/>
                  </a:lnTo>
                  <a:lnTo>
                    <a:pt x="271" y="445"/>
                  </a:lnTo>
                  <a:lnTo>
                    <a:pt x="267" y="442"/>
                  </a:lnTo>
                  <a:lnTo>
                    <a:pt x="267" y="438"/>
                  </a:lnTo>
                  <a:lnTo>
                    <a:pt x="264" y="437"/>
                  </a:lnTo>
                  <a:lnTo>
                    <a:pt x="263" y="433"/>
                  </a:lnTo>
                  <a:lnTo>
                    <a:pt x="264" y="432"/>
                  </a:lnTo>
                  <a:lnTo>
                    <a:pt x="264" y="429"/>
                  </a:lnTo>
                  <a:lnTo>
                    <a:pt x="265" y="426"/>
                  </a:lnTo>
                  <a:lnTo>
                    <a:pt x="269" y="422"/>
                  </a:lnTo>
                  <a:lnTo>
                    <a:pt x="273" y="417"/>
                  </a:lnTo>
                  <a:lnTo>
                    <a:pt x="272" y="415"/>
                  </a:lnTo>
                  <a:lnTo>
                    <a:pt x="271" y="414"/>
                  </a:lnTo>
                  <a:lnTo>
                    <a:pt x="270" y="412"/>
                  </a:lnTo>
                  <a:lnTo>
                    <a:pt x="270" y="411"/>
                  </a:lnTo>
                  <a:lnTo>
                    <a:pt x="267" y="410"/>
                  </a:lnTo>
                  <a:lnTo>
                    <a:pt x="264" y="410"/>
                  </a:lnTo>
                  <a:lnTo>
                    <a:pt x="263" y="409"/>
                  </a:lnTo>
                  <a:lnTo>
                    <a:pt x="262" y="409"/>
                  </a:lnTo>
                  <a:lnTo>
                    <a:pt x="261" y="408"/>
                  </a:lnTo>
                  <a:lnTo>
                    <a:pt x="259" y="409"/>
                  </a:lnTo>
                  <a:lnTo>
                    <a:pt x="259" y="410"/>
                  </a:lnTo>
                  <a:lnTo>
                    <a:pt x="258" y="411"/>
                  </a:lnTo>
                  <a:lnTo>
                    <a:pt x="254" y="411"/>
                  </a:lnTo>
                  <a:lnTo>
                    <a:pt x="251" y="409"/>
                  </a:lnTo>
                  <a:lnTo>
                    <a:pt x="251" y="408"/>
                  </a:lnTo>
                  <a:lnTo>
                    <a:pt x="251" y="409"/>
                  </a:lnTo>
                  <a:lnTo>
                    <a:pt x="247" y="409"/>
                  </a:lnTo>
                  <a:lnTo>
                    <a:pt x="245" y="408"/>
                  </a:lnTo>
                  <a:lnTo>
                    <a:pt x="243" y="405"/>
                  </a:lnTo>
                  <a:lnTo>
                    <a:pt x="243" y="404"/>
                  </a:lnTo>
                  <a:lnTo>
                    <a:pt x="241" y="402"/>
                  </a:lnTo>
                  <a:lnTo>
                    <a:pt x="239" y="402"/>
                  </a:lnTo>
                  <a:lnTo>
                    <a:pt x="237" y="401"/>
                  </a:lnTo>
                  <a:lnTo>
                    <a:pt x="237" y="400"/>
                  </a:lnTo>
                  <a:lnTo>
                    <a:pt x="235" y="399"/>
                  </a:lnTo>
                  <a:lnTo>
                    <a:pt x="234" y="397"/>
                  </a:lnTo>
                  <a:lnTo>
                    <a:pt x="234" y="393"/>
                  </a:lnTo>
                  <a:lnTo>
                    <a:pt x="234" y="389"/>
                  </a:lnTo>
                  <a:lnTo>
                    <a:pt x="232" y="388"/>
                  </a:lnTo>
                  <a:lnTo>
                    <a:pt x="231" y="386"/>
                  </a:lnTo>
                  <a:lnTo>
                    <a:pt x="229" y="385"/>
                  </a:lnTo>
                  <a:lnTo>
                    <a:pt x="229" y="383"/>
                  </a:lnTo>
                  <a:lnTo>
                    <a:pt x="228" y="381"/>
                  </a:lnTo>
                  <a:lnTo>
                    <a:pt x="227" y="378"/>
                  </a:lnTo>
                  <a:lnTo>
                    <a:pt x="225" y="378"/>
                  </a:lnTo>
                  <a:lnTo>
                    <a:pt x="223" y="378"/>
                  </a:lnTo>
                  <a:lnTo>
                    <a:pt x="220" y="379"/>
                  </a:lnTo>
                  <a:lnTo>
                    <a:pt x="220" y="383"/>
                  </a:lnTo>
                  <a:lnTo>
                    <a:pt x="216" y="383"/>
                  </a:lnTo>
                  <a:lnTo>
                    <a:pt x="215" y="381"/>
                  </a:lnTo>
                  <a:lnTo>
                    <a:pt x="215" y="376"/>
                  </a:lnTo>
                  <a:lnTo>
                    <a:pt x="215" y="375"/>
                  </a:lnTo>
                  <a:lnTo>
                    <a:pt x="216" y="375"/>
                  </a:lnTo>
                  <a:lnTo>
                    <a:pt x="215" y="374"/>
                  </a:lnTo>
                  <a:lnTo>
                    <a:pt x="214" y="372"/>
                  </a:lnTo>
                  <a:lnTo>
                    <a:pt x="213" y="371"/>
                  </a:lnTo>
                  <a:lnTo>
                    <a:pt x="214" y="371"/>
                  </a:lnTo>
                  <a:lnTo>
                    <a:pt x="212" y="367"/>
                  </a:lnTo>
                  <a:lnTo>
                    <a:pt x="209" y="364"/>
                  </a:lnTo>
                  <a:lnTo>
                    <a:pt x="209" y="362"/>
                  </a:lnTo>
                  <a:lnTo>
                    <a:pt x="208" y="362"/>
                  </a:lnTo>
                  <a:lnTo>
                    <a:pt x="208" y="360"/>
                  </a:lnTo>
                  <a:lnTo>
                    <a:pt x="207" y="360"/>
                  </a:lnTo>
                  <a:lnTo>
                    <a:pt x="207" y="356"/>
                  </a:lnTo>
                  <a:lnTo>
                    <a:pt x="205" y="355"/>
                  </a:lnTo>
                  <a:lnTo>
                    <a:pt x="204" y="351"/>
                  </a:lnTo>
                  <a:lnTo>
                    <a:pt x="207" y="350"/>
                  </a:lnTo>
                  <a:lnTo>
                    <a:pt x="208" y="349"/>
                  </a:lnTo>
                  <a:lnTo>
                    <a:pt x="210" y="347"/>
                  </a:lnTo>
                  <a:lnTo>
                    <a:pt x="212" y="345"/>
                  </a:lnTo>
                  <a:lnTo>
                    <a:pt x="210" y="344"/>
                  </a:lnTo>
                  <a:lnTo>
                    <a:pt x="207" y="341"/>
                  </a:lnTo>
                  <a:lnTo>
                    <a:pt x="205" y="340"/>
                  </a:lnTo>
                  <a:lnTo>
                    <a:pt x="204" y="338"/>
                  </a:lnTo>
                  <a:lnTo>
                    <a:pt x="202" y="336"/>
                  </a:lnTo>
                  <a:lnTo>
                    <a:pt x="201" y="334"/>
                  </a:lnTo>
                  <a:lnTo>
                    <a:pt x="200" y="333"/>
                  </a:lnTo>
                  <a:lnTo>
                    <a:pt x="197" y="332"/>
                  </a:lnTo>
                  <a:lnTo>
                    <a:pt x="196" y="331"/>
                  </a:lnTo>
                  <a:lnTo>
                    <a:pt x="196" y="329"/>
                  </a:lnTo>
                  <a:lnTo>
                    <a:pt x="197" y="326"/>
                  </a:lnTo>
                  <a:lnTo>
                    <a:pt x="198" y="322"/>
                  </a:lnTo>
                  <a:lnTo>
                    <a:pt x="200" y="321"/>
                  </a:lnTo>
                  <a:lnTo>
                    <a:pt x="200" y="317"/>
                  </a:lnTo>
                  <a:lnTo>
                    <a:pt x="202" y="313"/>
                  </a:lnTo>
                  <a:lnTo>
                    <a:pt x="203" y="313"/>
                  </a:lnTo>
                  <a:lnTo>
                    <a:pt x="204" y="310"/>
                  </a:lnTo>
                  <a:lnTo>
                    <a:pt x="204" y="308"/>
                  </a:lnTo>
                  <a:lnTo>
                    <a:pt x="207" y="308"/>
                  </a:lnTo>
                  <a:lnTo>
                    <a:pt x="207" y="306"/>
                  </a:lnTo>
                  <a:lnTo>
                    <a:pt x="210" y="303"/>
                  </a:lnTo>
                  <a:lnTo>
                    <a:pt x="212" y="303"/>
                  </a:lnTo>
                  <a:lnTo>
                    <a:pt x="212" y="301"/>
                  </a:lnTo>
                  <a:lnTo>
                    <a:pt x="214" y="301"/>
                  </a:lnTo>
                  <a:lnTo>
                    <a:pt x="213" y="299"/>
                  </a:lnTo>
                  <a:lnTo>
                    <a:pt x="214" y="299"/>
                  </a:lnTo>
                  <a:lnTo>
                    <a:pt x="214" y="296"/>
                  </a:lnTo>
                  <a:lnTo>
                    <a:pt x="216" y="296"/>
                  </a:lnTo>
                  <a:lnTo>
                    <a:pt x="217" y="294"/>
                  </a:lnTo>
                  <a:lnTo>
                    <a:pt x="217" y="293"/>
                  </a:lnTo>
                  <a:lnTo>
                    <a:pt x="218" y="293"/>
                  </a:lnTo>
                  <a:lnTo>
                    <a:pt x="219" y="293"/>
                  </a:lnTo>
                  <a:lnTo>
                    <a:pt x="220" y="291"/>
                  </a:lnTo>
                  <a:lnTo>
                    <a:pt x="220" y="290"/>
                  </a:lnTo>
                  <a:lnTo>
                    <a:pt x="218" y="289"/>
                  </a:lnTo>
                  <a:lnTo>
                    <a:pt x="216" y="290"/>
                  </a:lnTo>
                  <a:lnTo>
                    <a:pt x="213" y="289"/>
                  </a:lnTo>
                  <a:lnTo>
                    <a:pt x="212" y="289"/>
                  </a:lnTo>
                  <a:lnTo>
                    <a:pt x="208" y="289"/>
                  </a:lnTo>
                  <a:lnTo>
                    <a:pt x="207" y="288"/>
                  </a:lnTo>
                  <a:lnTo>
                    <a:pt x="204" y="287"/>
                  </a:lnTo>
                  <a:lnTo>
                    <a:pt x="203" y="283"/>
                  </a:lnTo>
                  <a:lnTo>
                    <a:pt x="204" y="281"/>
                  </a:lnTo>
                  <a:lnTo>
                    <a:pt x="204" y="279"/>
                  </a:lnTo>
                  <a:lnTo>
                    <a:pt x="207" y="278"/>
                  </a:lnTo>
                  <a:lnTo>
                    <a:pt x="207" y="274"/>
                  </a:lnTo>
                  <a:lnTo>
                    <a:pt x="209" y="273"/>
                  </a:lnTo>
                  <a:lnTo>
                    <a:pt x="209" y="268"/>
                  </a:lnTo>
                  <a:lnTo>
                    <a:pt x="212" y="267"/>
                  </a:lnTo>
                  <a:lnTo>
                    <a:pt x="214" y="267"/>
                  </a:lnTo>
                  <a:lnTo>
                    <a:pt x="214" y="263"/>
                  </a:lnTo>
                  <a:lnTo>
                    <a:pt x="216" y="263"/>
                  </a:lnTo>
                  <a:lnTo>
                    <a:pt x="216" y="262"/>
                  </a:lnTo>
                  <a:lnTo>
                    <a:pt x="219" y="262"/>
                  </a:lnTo>
                  <a:lnTo>
                    <a:pt x="220" y="260"/>
                  </a:lnTo>
                  <a:lnTo>
                    <a:pt x="222" y="259"/>
                  </a:lnTo>
                  <a:lnTo>
                    <a:pt x="222" y="258"/>
                  </a:lnTo>
                  <a:lnTo>
                    <a:pt x="223" y="258"/>
                  </a:lnTo>
                  <a:lnTo>
                    <a:pt x="225" y="258"/>
                  </a:lnTo>
                  <a:lnTo>
                    <a:pt x="228" y="257"/>
                  </a:lnTo>
                  <a:lnTo>
                    <a:pt x="230" y="257"/>
                  </a:lnTo>
                  <a:lnTo>
                    <a:pt x="230" y="256"/>
                  </a:lnTo>
                  <a:lnTo>
                    <a:pt x="232" y="254"/>
                  </a:lnTo>
                  <a:lnTo>
                    <a:pt x="235" y="254"/>
                  </a:lnTo>
                  <a:lnTo>
                    <a:pt x="239" y="253"/>
                  </a:lnTo>
                  <a:lnTo>
                    <a:pt x="241" y="252"/>
                  </a:lnTo>
                  <a:lnTo>
                    <a:pt x="241" y="250"/>
                  </a:lnTo>
                  <a:lnTo>
                    <a:pt x="240" y="247"/>
                  </a:lnTo>
                  <a:lnTo>
                    <a:pt x="239" y="247"/>
                  </a:lnTo>
                  <a:lnTo>
                    <a:pt x="239" y="245"/>
                  </a:lnTo>
                  <a:lnTo>
                    <a:pt x="238" y="241"/>
                  </a:lnTo>
                  <a:lnTo>
                    <a:pt x="241" y="241"/>
                  </a:lnTo>
                  <a:lnTo>
                    <a:pt x="242" y="239"/>
                  </a:lnTo>
                  <a:lnTo>
                    <a:pt x="242" y="238"/>
                  </a:lnTo>
                  <a:lnTo>
                    <a:pt x="242" y="237"/>
                  </a:lnTo>
                  <a:lnTo>
                    <a:pt x="243" y="237"/>
                  </a:lnTo>
                  <a:lnTo>
                    <a:pt x="240" y="236"/>
                  </a:lnTo>
                  <a:lnTo>
                    <a:pt x="240" y="235"/>
                  </a:lnTo>
                  <a:lnTo>
                    <a:pt x="243" y="235"/>
                  </a:lnTo>
                  <a:lnTo>
                    <a:pt x="244" y="234"/>
                  </a:lnTo>
                  <a:lnTo>
                    <a:pt x="244" y="232"/>
                  </a:lnTo>
                  <a:lnTo>
                    <a:pt x="246" y="229"/>
                  </a:lnTo>
                  <a:lnTo>
                    <a:pt x="246" y="226"/>
                  </a:lnTo>
                  <a:lnTo>
                    <a:pt x="247" y="224"/>
                  </a:lnTo>
                  <a:lnTo>
                    <a:pt x="251" y="223"/>
                  </a:lnTo>
                  <a:lnTo>
                    <a:pt x="251" y="222"/>
                  </a:lnTo>
                  <a:lnTo>
                    <a:pt x="251" y="219"/>
                  </a:lnTo>
                  <a:lnTo>
                    <a:pt x="251" y="218"/>
                  </a:lnTo>
                  <a:lnTo>
                    <a:pt x="251" y="217"/>
                  </a:lnTo>
                  <a:lnTo>
                    <a:pt x="251" y="216"/>
                  </a:lnTo>
                  <a:lnTo>
                    <a:pt x="252" y="216"/>
                  </a:lnTo>
                  <a:lnTo>
                    <a:pt x="253" y="213"/>
                  </a:lnTo>
                  <a:lnTo>
                    <a:pt x="256" y="212"/>
                  </a:lnTo>
                  <a:lnTo>
                    <a:pt x="257" y="210"/>
                  </a:lnTo>
                  <a:lnTo>
                    <a:pt x="259" y="209"/>
                  </a:lnTo>
                  <a:lnTo>
                    <a:pt x="262" y="208"/>
                  </a:lnTo>
                  <a:lnTo>
                    <a:pt x="263" y="208"/>
                  </a:lnTo>
                  <a:lnTo>
                    <a:pt x="263" y="207"/>
                  </a:lnTo>
                  <a:lnTo>
                    <a:pt x="264" y="205"/>
                  </a:lnTo>
                  <a:lnTo>
                    <a:pt x="264" y="202"/>
                  </a:lnTo>
                  <a:lnTo>
                    <a:pt x="265" y="202"/>
                  </a:lnTo>
                  <a:lnTo>
                    <a:pt x="265" y="201"/>
                  </a:lnTo>
                  <a:lnTo>
                    <a:pt x="266" y="201"/>
                  </a:lnTo>
                  <a:lnTo>
                    <a:pt x="266" y="200"/>
                  </a:lnTo>
                  <a:lnTo>
                    <a:pt x="267" y="200"/>
                  </a:lnTo>
                  <a:lnTo>
                    <a:pt x="267" y="198"/>
                  </a:lnTo>
                  <a:lnTo>
                    <a:pt x="270" y="197"/>
                  </a:lnTo>
                  <a:lnTo>
                    <a:pt x="270" y="196"/>
                  </a:lnTo>
                  <a:lnTo>
                    <a:pt x="270" y="194"/>
                  </a:lnTo>
                  <a:lnTo>
                    <a:pt x="272" y="192"/>
                  </a:lnTo>
                  <a:lnTo>
                    <a:pt x="275" y="192"/>
                  </a:lnTo>
                  <a:lnTo>
                    <a:pt x="276" y="191"/>
                  </a:lnTo>
                  <a:lnTo>
                    <a:pt x="278" y="189"/>
                  </a:lnTo>
                  <a:lnTo>
                    <a:pt x="284" y="189"/>
                  </a:lnTo>
                  <a:lnTo>
                    <a:pt x="286" y="186"/>
                  </a:lnTo>
                  <a:lnTo>
                    <a:pt x="286" y="183"/>
                  </a:lnTo>
                  <a:lnTo>
                    <a:pt x="287" y="181"/>
                  </a:lnTo>
                  <a:lnTo>
                    <a:pt x="287" y="178"/>
                  </a:lnTo>
                  <a:lnTo>
                    <a:pt x="289" y="175"/>
                  </a:lnTo>
                  <a:lnTo>
                    <a:pt x="287" y="174"/>
                  </a:lnTo>
                  <a:lnTo>
                    <a:pt x="287" y="166"/>
                  </a:lnTo>
                  <a:lnTo>
                    <a:pt x="289" y="164"/>
                  </a:lnTo>
                  <a:lnTo>
                    <a:pt x="287" y="163"/>
                  </a:lnTo>
                  <a:lnTo>
                    <a:pt x="289" y="157"/>
                  </a:lnTo>
                  <a:lnTo>
                    <a:pt x="290" y="156"/>
                  </a:lnTo>
                  <a:lnTo>
                    <a:pt x="290" y="153"/>
                  </a:lnTo>
                  <a:lnTo>
                    <a:pt x="291" y="152"/>
                  </a:lnTo>
                  <a:lnTo>
                    <a:pt x="291" y="151"/>
                  </a:lnTo>
                  <a:lnTo>
                    <a:pt x="293" y="149"/>
                  </a:lnTo>
                  <a:lnTo>
                    <a:pt x="294" y="150"/>
                  </a:lnTo>
                  <a:lnTo>
                    <a:pt x="295" y="147"/>
                  </a:lnTo>
                  <a:lnTo>
                    <a:pt x="299" y="147"/>
                  </a:lnTo>
                  <a:lnTo>
                    <a:pt x="305" y="147"/>
                  </a:lnTo>
                  <a:lnTo>
                    <a:pt x="305" y="146"/>
                  </a:lnTo>
                  <a:lnTo>
                    <a:pt x="306" y="144"/>
                  </a:lnTo>
                  <a:lnTo>
                    <a:pt x="310" y="141"/>
                  </a:lnTo>
                  <a:lnTo>
                    <a:pt x="312" y="140"/>
                  </a:lnTo>
                  <a:lnTo>
                    <a:pt x="313" y="137"/>
                  </a:lnTo>
                  <a:lnTo>
                    <a:pt x="314" y="136"/>
                  </a:lnTo>
                  <a:lnTo>
                    <a:pt x="317" y="136"/>
                  </a:lnTo>
                  <a:lnTo>
                    <a:pt x="318" y="134"/>
                  </a:lnTo>
                  <a:lnTo>
                    <a:pt x="318" y="133"/>
                  </a:lnTo>
                  <a:lnTo>
                    <a:pt x="320" y="134"/>
                  </a:lnTo>
                  <a:lnTo>
                    <a:pt x="320" y="133"/>
                  </a:lnTo>
                  <a:lnTo>
                    <a:pt x="321" y="133"/>
                  </a:lnTo>
                  <a:lnTo>
                    <a:pt x="321" y="132"/>
                  </a:lnTo>
                  <a:lnTo>
                    <a:pt x="322" y="132"/>
                  </a:lnTo>
                  <a:lnTo>
                    <a:pt x="324" y="130"/>
                  </a:lnTo>
                  <a:lnTo>
                    <a:pt x="326" y="130"/>
                  </a:lnTo>
                  <a:lnTo>
                    <a:pt x="328" y="128"/>
                  </a:lnTo>
                  <a:lnTo>
                    <a:pt x="330" y="127"/>
                  </a:lnTo>
                  <a:lnTo>
                    <a:pt x="330" y="128"/>
                  </a:lnTo>
                  <a:lnTo>
                    <a:pt x="332" y="127"/>
                  </a:lnTo>
                  <a:lnTo>
                    <a:pt x="333" y="128"/>
                  </a:lnTo>
                  <a:lnTo>
                    <a:pt x="334" y="128"/>
                  </a:lnTo>
                  <a:lnTo>
                    <a:pt x="335" y="127"/>
                  </a:lnTo>
                  <a:lnTo>
                    <a:pt x="339" y="125"/>
                  </a:lnTo>
                  <a:lnTo>
                    <a:pt x="342" y="123"/>
                  </a:lnTo>
                  <a:lnTo>
                    <a:pt x="343" y="121"/>
                  </a:lnTo>
                  <a:lnTo>
                    <a:pt x="345" y="121"/>
                  </a:lnTo>
                  <a:lnTo>
                    <a:pt x="347" y="120"/>
                  </a:lnTo>
                  <a:lnTo>
                    <a:pt x="349" y="121"/>
                  </a:lnTo>
                  <a:lnTo>
                    <a:pt x="352" y="125"/>
                  </a:lnTo>
                  <a:lnTo>
                    <a:pt x="354" y="127"/>
                  </a:lnTo>
                  <a:lnTo>
                    <a:pt x="357" y="127"/>
                  </a:lnTo>
                  <a:lnTo>
                    <a:pt x="361" y="126"/>
                  </a:lnTo>
                  <a:lnTo>
                    <a:pt x="362" y="125"/>
                  </a:lnTo>
                  <a:lnTo>
                    <a:pt x="365" y="125"/>
                  </a:lnTo>
                  <a:lnTo>
                    <a:pt x="365" y="123"/>
                  </a:lnTo>
                  <a:lnTo>
                    <a:pt x="366" y="121"/>
                  </a:lnTo>
                  <a:lnTo>
                    <a:pt x="365" y="108"/>
                  </a:lnTo>
                  <a:lnTo>
                    <a:pt x="365" y="107"/>
                  </a:lnTo>
                  <a:lnTo>
                    <a:pt x="365" y="106"/>
                  </a:lnTo>
                  <a:lnTo>
                    <a:pt x="362" y="104"/>
                  </a:lnTo>
                  <a:lnTo>
                    <a:pt x="361" y="103"/>
                  </a:lnTo>
                  <a:lnTo>
                    <a:pt x="361" y="101"/>
                  </a:lnTo>
                  <a:lnTo>
                    <a:pt x="360" y="100"/>
                  </a:lnTo>
                  <a:lnTo>
                    <a:pt x="360" y="99"/>
                  </a:lnTo>
                  <a:lnTo>
                    <a:pt x="357" y="98"/>
                  </a:lnTo>
                  <a:lnTo>
                    <a:pt x="354" y="98"/>
                  </a:lnTo>
                  <a:lnTo>
                    <a:pt x="352" y="97"/>
                  </a:lnTo>
                  <a:lnTo>
                    <a:pt x="349" y="96"/>
                  </a:lnTo>
                  <a:lnTo>
                    <a:pt x="349" y="97"/>
                  </a:lnTo>
                  <a:lnTo>
                    <a:pt x="347" y="96"/>
                  </a:lnTo>
                  <a:lnTo>
                    <a:pt x="346" y="93"/>
                  </a:lnTo>
                  <a:lnTo>
                    <a:pt x="346" y="89"/>
                  </a:lnTo>
                  <a:lnTo>
                    <a:pt x="347" y="88"/>
                  </a:lnTo>
                  <a:lnTo>
                    <a:pt x="346" y="87"/>
                  </a:lnTo>
                  <a:lnTo>
                    <a:pt x="344" y="86"/>
                  </a:lnTo>
                  <a:lnTo>
                    <a:pt x="343" y="84"/>
                  </a:lnTo>
                  <a:lnTo>
                    <a:pt x="341" y="83"/>
                  </a:lnTo>
                  <a:lnTo>
                    <a:pt x="341" y="82"/>
                  </a:lnTo>
                  <a:lnTo>
                    <a:pt x="341" y="80"/>
                  </a:lnTo>
                  <a:lnTo>
                    <a:pt x="341" y="79"/>
                  </a:lnTo>
                  <a:lnTo>
                    <a:pt x="342" y="79"/>
                  </a:lnTo>
                  <a:lnTo>
                    <a:pt x="344" y="77"/>
                  </a:lnTo>
                  <a:lnTo>
                    <a:pt x="346" y="76"/>
                  </a:lnTo>
                  <a:lnTo>
                    <a:pt x="349" y="77"/>
                  </a:lnTo>
                  <a:lnTo>
                    <a:pt x="352" y="77"/>
                  </a:lnTo>
                  <a:lnTo>
                    <a:pt x="352" y="74"/>
                  </a:lnTo>
                  <a:lnTo>
                    <a:pt x="352" y="73"/>
                  </a:lnTo>
                  <a:lnTo>
                    <a:pt x="353" y="73"/>
                  </a:lnTo>
                  <a:lnTo>
                    <a:pt x="353" y="72"/>
                  </a:lnTo>
                  <a:lnTo>
                    <a:pt x="354" y="72"/>
                  </a:lnTo>
                  <a:lnTo>
                    <a:pt x="355" y="69"/>
                  </a:lnTo>
                  <a:lnTo>
                    <a:pt x="354" y="66"/>
                  </a:lnTo>
                  <a:lnTo>
                    <a:pt x="355" y="65"/>
                  </a:lnTo>
                  <a:lnTo>
                    <a:pt x="355" y="62"/>
                  </a:lnTo>
                  <a:lnTo>
                    <a:pt x="357" y="58"/>
                  </a:lnTo>
                  <a:lnTo>
                    <a:pt x="360" y="57"/>
                  </a:lnTo>
                  <a:lnTo>
                    <a:pt x="360" y="53"/>
                  </a:lnTo>
                  <a:lnTo>
                    <a:pt x="357" y="52"/>
                  </a:lnTo>
                  <a:lnTo>
                    <a:pt x="357" y="50"/>
                  </a:lnTo>
                  <a:lnTo>
                    <a:pt x="360" y="48"/>
                  </a:lnTo>
                  <a:lnTo>
                    <a:pt x="360" y="45"/>
                  </a:lnTo>
                  <a:lnTo>
                    <a:pt x="361" y="42"/>
                  </a:lnTo>
                  <a:lnTo>
                    <a:pt x="362" y="42"/>
                  </a:lnTo>
                  <a:lnTo>
                    <a:pt x="365" y="41"/>
                  </a:lnTo>
                  <a:lnTo>
                    <a:pt x="365" y="40"/>
                  </a:lnTo>
                  <a:lnTo>
                    <a:pt x="366" y="41"/>
                  </a:lnTo>
                  <a:lnTo>
                    <a:pt x="369" y="40"/>
                  </a:lnTo>
                  <a:lnTo>
                    <a:pt x="372" y="37"/>
                  </a:lnTo>
                  <a:lnTo>
                    <a:pt x="372" y="33"/>
                  </a:lnTo>
                  <a:lnTo>
                    <a:pt x="371" y="30"/>
                  </a:lnTo>
                  <a:lnTo>
                    <a:pt x="370" y="29"/>
                  </a:lnTo>
                  <a:lnTo>
                    <a:pt x="369" y="27"/>
                  </a:lnTo>
                  <a:lnTo>
                    <a:pt x="368" y="27"/>
                  </a:lnTo>
                  <a:lnTo>
                    <a:pt x="366" y="25"/>
                  </a:lnTo>
                  <a:lnTo>
                    <a:pt x="366" y="22"/>
                  </a:lnTo>
                  <a:lnTo>
                    <a:pt x="363" y="20"/>
                  </a:lnTo>
                  <a:lnTo>
                    <a:pt x="363" y="16"/>
                  </a:lnTo>
                  <a:lnTo>
                    <a:pt x="362" y="13"/>
                  </a:lnTo>
                  <a:lnTo>
                    <a:pt x="362" y="5"/>
                  </a:lnTo>
                  <a:lnTo>
                    <a:pt x="361" y="4"/>
                  </a:lnTo>
                  <a:lnTo>
                    <a:pt x="362" y="3"/>
                  </a:lnTo>
                  <a:lnTo>
                    <a:pt x="361" y="3"/>
                  </a:lnTo>
                  <a:lnTo>
                    <a:pt x="36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81" name="Freeform 6680">
              <a:extLst>
                <a:ext uri="{FF2B5EF4-FFF2-40B4-BE49-F238E27FC236}">
                  <a16:creationId xmlns:a16="http://schemas.microsoft.com/office/drawing/2014/main" id="{D5095D0C-1BA3-C58E-7B6F-25BE1FAABB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2" y="3498"/>
              <a:ext cx="120" cy="146"/>
            </a:xfrm>
            <a:custGeom>
              <a:avLst/>
              <a:gdLst>
                <a:gd name="T0" fmla="*/ 79 w 482"/>
                <a:gd name="T1" fmla="*/ 79 h 583"/>
                <a:gd name="T2" fmla="*/ 87 w 482"/>
                <a:gd name="T3" fmla="*/ 92 h 583"/>
                <a:gd name="T4" fmla="*/ 103 w 482"/>
                <a:gd name="T5" fmla="*/ 101 h 583"/>
                <a:gd name="T6" fmla="*/ 111 w 482"/>
                <a:gd name="T7" fmla="*/ 109 h 583"/>
                <a:gd name="T8" fmla="*/ 125 w 482"/>
                <a:gd name="T9" fmla="*/ 124 h 583"/>
                <a:gd name="T10" fmla="*/ 142 w 482"/>
                <a:gd name="T11" fmla="*/ 122 h 583"/>
                <a:gd name="T12" fmla="*/ 158 w 482"/>
                <a:gd name="T13" fmla="*/ 123 h 583"/>
                <a:gd name="T14" fmla="*/ 174 w 482"/>
                <a:gd name="T15" fmla="*/ 131 h 583"/>
                <a:gd name="T16" fmla="*/ 182 w 482"/>
                <a:gd name="T17" fmla="*/ 144 h 583"/>
                <a:gd name="T18" fmla="*/ 201 w 482"/>
                <a:gd name="T19" fmla="*/ 135 h 583"/>
                <a:gd name="T20" fmla="*/ 213 w 482"/>
                <a:gd name="T21" fmla="*/ 124 h 583"/>
                <a:gd name="T22" fmla="*/ 217 w 482"/>
                <a:gd name="T23" fmla="*/ 137 h 583"/>
                <a:gd name="T24" fmla="*/ 221 w 482"/>
                <a:gd name="T25" fmla="*/ 149 h 583"/>
                <a:gd name="T26" fmla="*/ 214 w 482"/>
                <a:gd name="T27" fmla="*/ 171 h 583"/>
                <a:gd name="T28" fmla="*/ 208 w 482"/>
                <a:gd name="T29" fmla="*/ 180 h 583"/>
                <a:gd name="T30" fmla="*/ 191 w 482"/>
                <a:gd name="T31" fmla="*/ 188 h 583"/>
                <a:gd name="T32" fmla="*/ 190 w 482"/>
                <a:gd name="T33" fmla="*/ 197 h 583"/>
                <a:gd name="T34" fmla="*/ 197 w 482"/>
                <a:gd name="T35" fmla="*/ 210 h 583"/>
                <a:gd name="T36" fmla="*/ 209 w 482"/>
                <a:gd name="T37" fmla="*/ 224 h 583"/>
                <a:gd name="T38" fmla="*/ 233 w 482"/>
                <a:gd name="T39" fmla="*/ 226 h 583"/>
                <a:gd name="T40" fmla="*/ 234 w 482"/>
                <a:gd name="T41" fmla="*/ 235 h 583"/>
                <a:gd name="T42" fmla="*/ 214 w 482"/>
                <a:gd name="T43" fmla="*/ 243 h 583"/>
                <a:gd name="T44" fmla="*/ 219 w 482"/>
                <a:gd name="T45" fmla="*/ 290 h 583"/>
                <a:gd name="T46" fmla="*/ 229 w 482"/>
                <a:gd name="T47" fmla="*/ 297 h 583"/>
                <a:gd name="T48" fmla="*/ 234 w 482"/>
                <a:gd name="T49" fmla="*/ 314 h 583"/>
                <a:gd name="T50" fmla="*/ 226 w 482"/>
                <a:gd name="T51" fmla="*/ 325 h 583"/>
                <a:gd name="T52" fmla="*/ 224 w 482"/>
                <a:gd name="T53" fmla="*/ 341 h 583"/>
                <a:gd name="T54" fmla="*/ 220 w 482"/>
                <a:gd name="T55" fmla="*/ 356 h 583"/>
                <a:gd name="T56" fmla="*/ 215 w 482"/>
                <a:gd name="T57" fmla="*/ 377 h 583"/>
                <a:gd name="T58" fmla="*/ 235 w 482"/>
                <a:gd name="T59" fmla="*/ 387 h 583"/>
                <a:gd name="T60" fmla="*/ 262 w 482"/>
                <a:gd name="T61" fmla="*/ 393 h 583"/>
                <a:gd name="T62" fmla="*/ 272 w 482"/>
                <a:gd name="T63" fmla="*/ 402 h 583"/>
                <a:gd name="T64" fmla="*/ 264 w 482"/>
                <a:gd name="T65" fmla="*/ 412 h 583"/>
                <a:gd name="T66" fmla="*/ 243 w 482"/>
                <a:gd name="T67" fmla="*/ 414 h 583"/>
                <a:gd name="T68" fmla="*/ 231 w 482"/>
                <a:gd name="T69" fmla="*/ 414 h 583"/>
                <a:gd name="T70" fmla="*/ 216 w 482"/>
                <a:gd name="T71" fmla="*/ 424 h 583"/>
                <a:gd name="T72" fmla="*/ 204 w 482"/>
                <a:gd name="T73" fmla="*/ 437 h 583"/>
                <a:gd name="T74" fmla="*/ 193 w 482"/>
                <a:gd name="T75" fmla="*/ 439 h 583"/>
                <a:gd name="T76" fmla="*/ 189 w 482"/>
                <a:gd name="T77" fmla="*/ 452 h 583"/>
                <a:gd name="T78" fmla="*/ 203 w 482"/>
                <a:gd name="T79" fmla="*/ 464 h 583"/>
                <a:gd name="T80" fmla="*/ 213 w 482"/>
                <a:gd name="T81" fmla="*/ 478 h 583"/>
                <a:gd name="T82" fmla="*/ 225 w 482"/>
                <a:gd name="T83" fmla="*/ 488 h 583"/>
                <a:gd name="T84" fmla="*/ 246 w 482"/>
                <a:gd name="T85" fmla="*/ 490 h 583"/>
                <a:gd name="T86" fmla="*/ 262 w 482"/>
                <a:gd name="T87" fmla="*/ 505 h 583"/>
                <a:gd name="T88" fmla="*/ 275 w 482"/>
                <a:gd name="T89" fmla="*/ 529 h 583"/>
                <a:gd name="T90" fmla="*/ 281 w 482"/>
                <a:gd name="T91" fmla="*/ 543 h 583"/>
                <a:gd name="T92" fmla="*/ 293 w 482"/>
                <a:gd name="T93" fmla="*/ 553 h 583"/>
                <a:gd name="T94" fmla="*/ 314 w 482"/>
                <a:gd name="T95" fmla="*/ 562 h 583"/>
                <a:gd name="T96" fmla="*/ 327 w 482"/>
                <a:gd name="T97" fmla="*/ 576 h 583"/>
                <a:gd name="T98" fmla="*/ 372 w 482"/>
                <a:gd name="T99" fmla="*/ 506 h 583"/>
                <a:gd name="T100" fmla="*/ 357 w 482"/>
                <a:gd name="T101" fmla="*/ 374 h 583"/>
                <a:gd name="T102" fmla="*/ 214 w 482"/>
                <a:gd name="T103" fmla="*/ 22 h 583"/>
                <a:gd name="T104" fmla="*/ 10 w 482"/>
                <a:gd name="T105" fmla="*/ 64 h 583"/>
                <a:gd name="T106" fmla="*/ 26 w 482"/>
                <a:gd name="T107" fmla="*/ 71 h 583"/>
                <a:gd name="T108" fmla="*/ 33 w 482"/>
                <a:gd name="T109" fmla="*/ 88 h 583"/>
                <a:gd name="T110" fmla="*/ 44 w 482"/>
                <a:gd name="T111" fmla="*/ 82 h 583"/>
                <a:gd name="T112" fmla="*/ 54 w 482"/>
                <a:gd name="T113" fmla="*/ 72 h 5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82" h="583">
                  <a:moveTo>
                    <a:pt x="64" y="72"/>
                  </a:moveTo>
                  <a:lnTo>
                    <a:pt x="65" y="69"/>
                  </a:lnTo>
                  <a:lnTo>
                    <a:pt x="68" y="69"/>
                  </a:lnTo>
                  <a:lnTo>
                    <a:pt x="70" y="70"/>
                  </a:lnTo>
                  <a:lnTo>
                    <a:pt x="72" y="73"/>
                  </a:lnTo>
                  <a:lnTo>
                    <a:pt x="77" y="74"/>
                  </a:lnTo>
                  <a:lnTo>
                    <a:pt x="77" y="75"/>
                  </a:lnTo>
                  <a:lnTo>
                    <a:pt x="78" y="77"/>
                  </a:lnTo>
                  <a:lnTo>
                    <a:pt x="79" y="79"/>
                  </a:lnTo>
                  <a:lnTo>
                    <a:pt x="80" y="79"/>
                  </a:lnTo>
                  <a:lnTo>
                    <a:pt x="81" y="81"/>
                  </a:lnTo>
                  <a:lnTo>
                    <a:pt x="81" y="85"/>
                  </a:lnTo>
                  <a:lnTo>
                    <a:pt x="82" y="87"/>
                  </a:lnTo>
                  <a:lnTo>
                    <a:pt x="82" y="88"/>
                  </a:lnTo>
                  <a:lnTo>
                    <a:pt x="83" y="90"/>
                  </a:lnTo>
                  <a:lnTo>
                    <a:pt x="84" y="92"/>
                  </a:lnTo>
                  <a:lnTo>
                    <a:pt x="87" y="94"/>
                  </a:lnTo>
                  <a:lnTo>
                    <a:pt x="87" y="92"/>
                  </a:lnTo>
                  <a:lnTo>
                    <a:pt x="88" y="94"/>
                  </a:lnTo>
                  <a:lnTo>
                    <a:pt x="91" y="94"/>
                  </a:lnTo>
                  <a:lnTo>
                    <a:pt x="94" y="95"/>
                  </a:lnTo>
                  <a:lnTo>
                    <a:pt x="96" y="96"/>
                  </a:lnTo>
                  <a:lnTo>
                    <a:pt x="97" y="96"/>
                  </a:lnTo>
                  <a:lnTo>
                    <a:pt x="98" y="98"/>
                  </a:lnTo>
                  <a:lnTo>
                    <a:pt x="99" y="99"/>
                  </a:lnTo>
                  <a:lnTo>
                    <a:pt x="100" y="100"/>
                  </a:lnTo>
                  <a:lnTo>
                    <a:pt x="103" y="101"/>
                  </a:lnTo>
                  <a:lnTo>
                    <a:pt x="104" y="101"/>
                  </a:lnTo>
                  <a:lnTo>
                    <a:pt x="103" y="101"/>
                  </a:lnTo>
                  <a:lnTo>
                    <a:pt x="104" y="104"/>
                  </a:lnTo>
                  <a:lnTo>
                    <a:pt x="105" y="105"/>
                  </a:lnTo>
                  <a:lnTo>
                    <a:pt x="104" y="105"/>
                  </a:lnTo>
                  <a:lnTo>
                    <a:pt x="105" y="106"/>
                  </a:lnTo>
                  <a:lnTo>
                    <a:pt x="107" y="107"/>
                  </a:lnTo>
                  <a:lnTo>
                    <a:pt x="108" y="108"/>
                  </a:lnTo>
                  <a:lnTo>
                    <a:pt x="111" y="109"/>
                  </a:lnTo>
                  <a:lnTo>
                    <a:pt x="111" y="110"/>
                  </a:lnTo>
                  <a:lnTo>
                    <a:pt x="112" y="112"/>
                  </a:lnTo>
                  <a:lnTo>
                    <a:pt x="114" y="114"/>
                  </a:lnTo>
                  <a:lnTo>
                    <a:pt x="114" y="116"/>
                  </a:lnTo>
                  <a:lnTo>
                    <a:pt x="115" y="119"/>
                  </a:lnTo>
                  <a:lnTo>
                    <a:pt x="115" y="121"/>
                  </a:lnTo>
                  <a:lnTo>
                    <a:pt x="115" y="123"/>
                  </a:lnTo>
                  <a:lnTo>
                    <a:pt x="119" y="124"/>
                  </a:lnTo>
                  <a:lnTo>
                    <a:pt x="125" y="124"/>
                  </a:lnTo>
                  <a:lnTo>
                    <a:pt x="125" y="127"/>
                  </a:lnTo>
                  <a:lnTo>
                    <a:pt x="126" y="128"/>
                  </a:lnTo>
                  <a:lnTo>
                    <a:pt x="128" y="127"/>
                  </a:lnTo>
                  <a:lnTo>
                    <a:pt x="132" y="128"/>
                  </a:lnTo>
                  <a:lnTo>
                    <a:pt x="134" y="127"/>
                  </a:lnTo>
                  <a:lnTo>
                    <a:pt x="136" y="127"/>
                  </a:lnTo>
                  <a:lnTo>
                    <a:pt x="137" y="125"/>
                  </a:lnTo>
                  <a:lnTo>
                    <a:pt x="139" y="124"/>
                  </a:lnTo>
                  <a:lnTo>
                    <a:pt x="142" y="122"/>
                  </a:lnTo>
                  <a:lnTo>
                    <a:pt x="145" y="120"/>
                  </a:lnTo>
                  <a:lnTo>
                    <a:pt x="147" y="120"/>
                  </a:lnTo>
                  <a:lnTo>
                    <a:pt x="148" y="119"/>
                  </a:lnTo>
                  <a:lnTo>
                    <a:pt x="150" y="119"/>
                  </a:lnTo>
                  <a:lnTo>
                    <a:pt x="151" y="120"/>
                  </a:lnTo>
                  <a:lnTo>
                    <a:pt x="153" y="121"/>
                  </a:lnTo>
                  <a:lnTo>
                    <a:pt x="154" y="122"/>
                  </a:lnTo>
                  <a:lnTo>
                    <a:pt x="156" y="123"/>
                  </a:lnTo>
                  <a:lnTo>
                    <a:pt x="158" y="123"/>
                  </a:lnTo>
                  <a:lnTo>
                    <a:pt x="160" y="123"/>
                  </a:lnTo>
                  <a:lnTo>
                    <a:pt x="160" y="124"/>
                  </a:lnTo>
                  <a:lnTo>
                    <a:pt x="162" y="124"/>
                  </a:lnTo>
                  <a:lnTo>
                    <a:pt x="163" y="126"/>
                  </a:lnTo>
                  <a:lnTo>
                    <a:pt x="166" y="127"/>
                  </a:lnTo>
                  <a:lnTo>
                    <a:pt x="169" y="129"/>
                  </a:lnTo>
                  <a:lnTo>
                    <a:pt x="172" y="129"/>
                  </a:lnTo>
                  <a:lnTo>
                    <a:pt x="172" y="128"/>
                  </a:lnTo>
                  <a:lnTo>
                    <a:pt x="174" y="131"/>
                  </a:lnTo>
                  <a:lnTo>
                    <a:pt x="175" y="132"/>
                  </a:lnTo>
                  <a:lnTo>
                    <a:pt x="177" y="133"/>
                  </a:lnTo>
                  <a:lnTo>
                    <a:pt x="180" y="133"/>
                  </a:lnTo>
                  <a:lnTo>
                    <a:pt x="180" y="135"/>
                  </a:lnTo>
                  <a:lnTo>
                    <a:pt x="181" y="136"/>
                  </a:lnTo>
                  <a:lnTo>
                    <a:pt x="181" y="138"/>
                  </a:lnTo>
                  <a:lnTo>
                    <a:pt x="182" y="139"/>
                  </a:lnTo>
                  <a:lnTo>
                    <a:pt x="181" y="142"/>
                  </a:lnTo>
                  <a:lnTo>
                    <a:pt x="182" y="144"/>
                  </a:lnTo>
                  <a:lnTo>
                    <a:pt x="185" y="143"/>
                  </a:lnTo>
                  <a:lnTo>
                    <a:pt x="191" y="143"/>
                  </a:lnTo>
                  <a:lnTo>
                    <a:pt x="194" y="142"/>
                  </a:lnTo>
                  <a:lnTo>
                    <a:pt x="196" y="142"/>
                  </a:lnTo>
                  <a:lnTo>
                    <a:pt x="196" y="140"/>
                  </a:lnTo>
                  <a:lnTo>
                    <a:pt x="196" y="139"/>
                  </a:lnTo>
                  <a:lnTo>
                    <a:pt x="197" y="137"/>
                  </a:lnTo>
                  <a:lnTo>
                    <a:pt x="198" y="136"/>
                  </a:lnTo>
                  <a:lnTo>
                    <a:pt x="201" y="135"/>
                  </a:lnTo>
                  <a:lnTo>
                    <a:pt x="203" y="134"/>
                  </a:lnTo>
                  <a:lnTo>
                    <a:pt x="203" y="132"/>
                  </a:lnTo>
                  <a:lnTo>
                    <a:pt x="203" y="131"/>
                  </a:lnTo>
                  <a:lnTo>
                    <a:pt x="204" y="131"/>
                  </a:lnTo>
                  <a:lnTo>
                    <a:pt x="204" y="129"/>
                  </a:lnTo>
                  <a:lnTo>
                    <a:pt x="205" y="127"/>
                  </a:lnTo>
                  <a:lnTo>
                    <a:pt x="205" y="126"/>
                  </a:lnTo>
                  <a:lnTo>
                    <a:pt x="208" y="124"/>
                  </a:lnTo>
                  <a:lnTo>
                    <a:pt x="213" y="124"/>
                  </a:lnTo>
                  <a:lnTo>
                    <a:pt x="214" y="126"/>
                  </a:lnTo>
                  <a:lnTo>
                    <a:pt x="214" y="124"/>
                  </a:lnTo>
                  <a:lnTo>
                    <a:pt x="215" y="124"/>
                  </a:lnTo>
                  <a:lnTo>
                    <a:pt x="216" y="127"/>
                  </a:lnTo>
                  <a:lnTo>
                    <a:pt x="216" y="129"/>
                  </a:lnTo>
                  <a:lnTo>
                    <a:pt x="214" y="133"/>
                  </a:lnTo>
                  <a:lnTo>
                    <a:pt x="215" y="135"/>
                  </a:lnTo>
                  <a:lnTo>
                    <a:pt x="216" y="136"/>
                  </a:lnTo>
                  <a:lnTo>
                    <a:pt x="217" y="137"/>
                  </a:lnTo>
                  <a:lnTo>
                    <a:pt x="217" y="138"/>
                  </a:lnTo>
                  <a:lnTo>
                    <a:pt x="219" y="139"/>
                  </a:lnTo>
                  <a:lnTo>
                    <a:pt x="220" y="139"/>
                  </a:lnTo>
                  <a:lnTo>
                    <a:pt x="220" y="140"/>
                  </a:lnTo>
                  <a:lnTo>
                    <a:pt x="222" y="143"/>
                  </a:lnTo>
                  <a:lnTo>
                    <a:pt x="222" y="144"/>
                  </a:lnTo>
                  <a:lnTo>
                    <a:pt x="224" y="146"/>
                  </a:lnTo>
                  <a:lnTo>
                    <a:pt x="221" y="147"/>
                  </a:lnTo>
                  <a:lnTo>
                    <a:pt x="221" y="149"/>
                  </a:lnTo>
                  <a:lnTo>
                    <a:pt x="217" y="150"/>
                  </a:lnTo>
                  <a:lnTo>
                    <a:pt x="216" y="154"/>
                  </a:lnTo>
                  <a:lnTo>
                    <a:pt x="216" y="156"/>
                  </a:lnTo>
                  <a:lnTo>
                    <a:pt x="217" y="160"/>
                  </a:lnTo>
                  <a:lnTo>
                    <a:pt x="216" y="163"/>
                  </a:lnTo>
                  <a:lnTo>
                    <a:pt x="216" y="166"/>
                  </a:lnTo>
                  <a:lnTo>
                    <a:pt x="214" y="167"/>
                  </a:lnTo>
                  <a:lnTo>
                    <a:pt x="214" y="169"/>
                  </a:lnTo>
                  <a:lnTo>
                    <a:pt x="214" y="171"/>
                  </a:lnTo>
                  <a:lnTo>
                    <a:pt x="215" y="171"/>
                  </a:lnTo>
                  <a:lnTo>
                    <a:pt x="215" y="172"/>
                  </a:lnTo>
                  <a:lnTo>
                    <a:pt x="216" y="174"/>
                  </a:lnTo>
                  <a:lnTo>
                    <a:pt x="215" y="176"/>
                  </a:lnTo>
                  <a:lnTo>
                    <a:pt x="214" y="177"/>
                  </a:lnTo>
                  <a:lnTo>
                    <a:pt x="211" y="178"/>
                  </a:lnTo>
                  <a:lnTo>
                    <a:pt x="209" y="178"/>
                  </a:lnTo>
                  <a:lnTo>
                    <a:pt x="209" y="181"/>
                  </a:lnTo>
                  <a:lnTo>
                    <a:pt x="208" y="180"/>
                  </a:lnTo>
                  <a:lnTo>
                    <a:pt x="208" y="181"/>
                  </a:lnTo>
                  <a:lnTo>
                    <a:pt x="205" y="182"/>
                  </a:lnTo>
                  <a:lnTo>
                    <a:pt x="202" y="183"/>
                  </a:lnTo>
                  <a:lnTo>
                    <a:pt x="201" y="186"/>
                  </a:lnTo>
                  <a:lnTo>
                    <a:pt x="198" y="186"/>
                  </a:lnTo>
                  <a:lnTo>
                    <a:pt x="198" y="188"/>
                  </a:lnTo>
                  <a:lnTo>
                    <a:pt x="194" y="188"/>
                  </a:lnTo>
                  <a:lnTo>
                    <a:pt x="192" y="188"/>
                  </a:lnTo>
                  <a:lnTo>
                    <a:pt x="191" y="188"/>
                  </a:lnTo>
                  <a:lnTo>
                    <a:pt x="191" y="189"/>
                  </a:lnTo>
                  <a:lnTo>
                    <a:pt x="189" y="189"/>
                  </a:lnTo>
                  <a:lnTo>
                    <a:pt x="188" y="188"/>
                  </a:lnTo>
                  <a:lnTo>
                    <a:pt x="188" y="189"/>
                  </a:lnTo>
                  <a:lnTo>
                    <a:pt x="188" y="190"/>
                  </a:lnTo>
                  <a:lnTo>
                    <a:pt x="188" y="192"/>
                  </a:lnTo>
                  <a:lnTo>
                    <a:pt x="188" y="194"/>
                  </a:lnTo>
                  <a:lnTo>
                    <a:pt x="189" y="195"/>
                  </a:lnTo>
                  <a:lnTo>
                    <a:pt x="190" y="197"/>
                  </a:lnTo>
                  <a:lnTo>
                    <a:pt x="191" y="198"/>
                  </a:lnTo>
                  <a:lnTo>
                    <a:pt x="191" y="199"/>
                  </a:lnTo>
                  <a:lnTo>
                    <a:pt x="192" y="200"/>
                  </a:lnTo>
                  <a:lnTo>
                    <a:pt x="194" y="201"/>
                  </a:lnTo>
                  <a:lnTo>
                    <a:pt x="196" y="204"/>
                  </a:lnTo>
                  <a:lnTo>
                    <a:pt x="198" y="206"/>
                  </a:lnTo>
                  <a:lnTo>
                    <a:pt x="199" y="208"/>
                  </a:lnTo>
                  <a:lnTo>
                    <a:pt x="198" y="210"/>
                  </a:lnTo>
                  <a:lnTo>
                    <a:pt x="197" y="210"/>
                  </a:lnTo>
                  <a:lnTo>
                    <a:pt x="198" y="211"/>
                  </a:lnTo>
                  <a:lnTo>
                    <a:pt x="200" y="211"/>
                  </a:lnTo>
                  <a:lnTo>
                    <a:pt x="198" y="213"/>
                  </a:lnTo>
                  <a:lnTo>
                    <a:pt x="198" y="215"/>
                  </a:lnTo>
                  <a:lnTo>
                    <a:pt x="198" y="219"/>
                  </a:lnTo>
                  <a:lnTo>
                    <a:pt x="201" y="222"/>
                  </a:lnTo>
                  <a:lnTo>
                    <a:pt x="205" y="222"/>
                  </a:lnTo>
                  <a:lnTo>
                    <a:pt x="206" y="222"/>
                  </a:lnTo>
                  <a:lnTo>
                    <a:pt x="209" y="224"/>
                  </a:lnTo>
                  <a:lnTo>
                    <a:pt x="210" y="222"/>
                  </a:lnTo>
                  <a:lnTo>
                    <a:pt x="211" y="224"/>
                  </a:lnTo>
                  <a:lnTo>
                    <a:pt x="214" y="225"/>
                  </a:lnTo>
                  <a:lnTo>
                    <a:pt x="216" y="224"/>
                  </a:lnTo>
                  <a:lnTo>
                    <a:pt x="218" y="226"/>
                  </a:lnTo>
                  <a:lnTo>
                    <a:pt x="219" y="225"/>
                  </a:lnTo>
                  <a:lnTo>
                    <a:pt x="221" y="226"/>
                  </a:lnTo>
                  <a:lnTo>
                    <a:pt x="222" y="226"/>
                  </a:lnTo>
                  <a:lnTo>
                    <a:pt x="233" y="226"/>
                  </a:lnTo>
                  <a:lnTo>
                    <a:pt x="235" y="224"/>
                  </a:lnTo>
                  <a:lnTo>
                    <a:pt x="237" y="225"/>
                  </a:lnTo>
                  <a:lnTo>
                    <a:pt x="240" y="226"/>
                  </a:lnTo>
                  <a:lnTo>
                    <a:pt x="241" y="227"/>
                  </a:lnTo>
                  <a:lnTo>
                    <a:pt x="241" y="231"/>
                  </a:lnTo>
                  <a:lnTo>
                    <a:pt x="238" y="231"/>
                  </a:lnTo>
                  <a:lnTo>
                    <a:pt x="236" y="232"/>
                  </a:lnTo>
                  <a:lnTo>
                    <a:pt x="235" y="235"/>
                  </a:lnTo>
                  <a:lnTo>
                    <a:pt x="234" y="235"/>
                  </a:lnTo>
                  <a:lnTo>
                    <a:pt x="234" y="236"/>
                  </a:lnTo>
                  <a:lnTo>
                    <a:pt x="233" y="236"/>
                  </a:lnTo>
                  <a:lnTo>
                    <a:pt x="233" y="237"/>
                  </a:lnTo>
                  <a:lnTo>
                    <a:pt x="221" y="237"/>
                  </a:lnTo>
                  <a:lnTo>
                    <a:pt x="218" y="238"/>
                  </a:lnTo>
                  <a:lnTo>
                    <a:pt x="217" y="238"/>
                  </a:lnTo>
                  <a:lnTo>
                    <a:pt x="215" y="241"/>
                  </a:lnTo>
                  <a:lnTo>
                    <a:pt x="214" y="242"/>
                  </a:lnTo>
                  <a:lnTo>
                    <a:pt x="214" y="243"/>
                  </a:lnTo>
                  <a:lnTo>
                    <a:pt x="211" y="244"/>
                  </a:lnTo>
                  <a:lnTo>
                    <a:pt x="211" y="277"/>
                  </a:lnTo>
                  <a:lnTo>
                    <a:pt x="210" y="277"/>
                  </a:lnTo>
                  <a:lnTo>
                    <a:pt x="211" y="279"/>
                  </a:lnTo>
                  <a:lnTo>
                    <a:pt x="213" y="281"/>
                  </a:lnTo>
                  <a:lnTo>
                    <a:pt x="214" y="282"/>
                  </a:lnTo>
                  <a:lnTo>
                    <a:pt x="216" y="284"/>
                  </a:lnTo>
                  <a:lnTo>
                    <a:pt x="218" y="287"/>
                  </a:lnTo>
                  <a:lnTo>
                    <a:pt x="219" y="290"/>
                  </a:lnTo>
                  <a:lnTo>
                    <a:pt x="219" y="293"/>
                  </a:lnTo>
                  <a:lnTo>
                    <a:pt x="220" y="293"/>
                  </a:lnTo>
                  <a:lnTo>
                    <a:pt x="221" y="293"/>
                  </a:lnTo>
                  <a:lnTo>
                    <a:pt x="224" y="292"/>
                  </a:lnTo>
                  <a:lnTo>
                    <a:pt x="225" y="293"/>
                  </a:lnTo>
                  <a:lnTo>
                    <a:pt x="226" y="293"/>
                  </a:lnTo>
                  <a:lnTo>
                    <a:pt x="228" y="293"/>
                  </a:lnTo>
                  <a:lnTo>
                    <a:pt x="229" y="295"/>
                  </a:lnTo>
                  <a:lnTo>
                    <a:pt x="229" y="297"/>
                  </a:lnTo>
                  <a:lnTo>
                    <a:pt x="230" y="298"/>
                  </a:lnTo>
                  <a:lnTo>
                    <a:pt x="231" y="299"/>
                  </a:lnTo>
                  <a:lnTo>
                    <a:pt x="231" y="302"/>
                  </a:lnTo>
                  <a:lnTo>
                    <a:pt x="233" y="303"/>
                  </a:lnTo>
                  <a:lnTo>
                    <a:pt x="233" y="309"/>
                  </a:lnTo>
                  <a:lnTo>
                    <a:pt x="235" y="311"/>
                  </a:lnTo>
                  <a:lnTo>
                    <a:pt x="235" y="313"/>
                  </a:lnTo>
                  <a:lnTo>
                    <a:pt x="234" y="313"/>
                  </a:lnTo>
                  <a:lnTo>
                    <a:pt x="234" y="314"/>
                  </a:lnTo>
                  <a:lnTo>
                    <a:pt x="233" y="314"/>
                  </a:lnTo>
                  <a:lnTo>
                    <a:pt x="233" y="315"/>
                  </a:lnTo>
                  <a:lnTo>
                    <a:pt x="233" y="320"/>
                  </a:lnTo>
                  <a:lnTo>
                    <a:pt x="232" y="321"/>
                  </a:lnTo>
                  <a:lnTo>
                    <a:pt x="231" y="321"/>
                  </a:lnTo>
                  <a:lnTo>
                    <a:pt x="229" y="325"/>
                  </a:lnTo>
                  <a:lnTo>
                    <a:pt x="228" y="325"/>
                  </a:lnTo>
                  <a:lnTo>
                    <a:pt x="228" y="326"/>
                  </a:lnTo>
                  <a:lnTo>
                    <a:pt x="226" y="325"/>
                  </a:lnTo>
                  <a:lnTo>
                    <a:pt x="225" y="325"/>
                  </a:lnTo>
                  <a:lnTo>
                    <a:pt x="224" y="325"/>
                  </a:lnTo>
                  <a:lnTo>
                    <a:pt x="224" y="326"/>
                  </a:lnTo>
                  <a:lnTo>
                    <a:pt x="224" y="331"/>
                  </a:lnTo>
                  <a:lnTo>
                    <a:pt x="222" y="332"/>
                  </a:lnTo>
                  <a:lnTo>
                    <a:pt x="224" y="332"/>
                  </a:lnTo>
                  <a:lnTo>
                    <a:pt x="225" y="336"/>
                  </a:lnTo>
                  <a:lnTo>
                    <a:pt x="225" y="338"/>
                  </a:lnTo>
                  <a:lnTo>
                    <a:pt x="224" y="341"/>
                  </a:lnTo>
                  <a:lnTo>
                    <a:pt x="224" y="343"/>
                  </a:lnTo>
                  <a:lnTo>
                    <a:pt x="224" y="348"/>
                  </a:lnTo>
                  <a:lnTo>
                    <a:pt x="223" y="348"/>
                  </a:lnTo>
                  <a:lnTo>
                    <a:pt x="223" y="349"/>
                  </a:lnTo>
                  <a:lnTo>
                    <a:pt x="222" y="351"/>
                  </a:lnTo>
                  <a:lnTo>
                    <a:pt x="221" y="353"/>
                  </a:lnTo>
                  <a:lnTo>
                    <a:pt x="221" y="355"/>
                  </a:lnTo>
                  <a:lnTo>
                    <a:pt x="220" y="355"/>
                  </a:lnTo>
                  <a:lnTo>
                    <a:pt x="220" y="356"/>
                  </a:lnTo>
                  <a:lnTo>
                    <a:pt x="220" y="357"/>
                  </a:lnTo>
                  <a:lnTo>
                    <a:pt x="220" y="361"/>
                  </a:lnTo>
                  <a:lnTo>
                    <a:pt x="219" y="364"/>
                  </a:lnTo>
                  <a:lnTo>
                    <a:pt x="218" y="365"/>
                  </a:lnTo>
                  <a:lnTo>
                    <a:pt x="216" y="366"/>
                  </a:lnTo>
                  <a:lnTo>
                    <a:pt x="217" y="368"/>
                  </a:lnTo>
                  <a:lnTo>
                    <a:pt x="216" y="370"/>
                  </a:lnTo>
                  <a:lnTo>
                    <a:pt x="216" y="374"/>
                  </a:lnTo>
                  <a:lnTo>
                    <a:pt x="215" y="377"/>
                  </a:lnTo>
                  <a:lnTo>
                    <a:pt x="216" y="380"/>
                  </a:lnTo>
                  <a:lnTo>
                    <a:pt x="217" y="381"/>
                  </a:lnTo>
                  <a:lnTo>
                    <a:pt x="217" y="382"/>
                  </a:lnTo>
                  <a:lnTo>
                    <a:pt x="217" y="383"/>
                  </a:lnTo>
                  <a:lnTo>
                    <a:pt x="219" y="384"/>
                  </a:lnTo>
                  <a:lnTo>
                    <a:pt x="219" y="382"/>
                  </a:lnTo>
                  <a:lnTo>
                    <a:pt x="221" y="384"/>
                  </a:lnTo>
                  <a:lnTo>
                    <a:pt x="232" y="384"/>
                  </a:lnTo>
                  <a:lnTo>
                    <a:pt x="235" y="387"/>
                  </a:lnTo>
                  <a:lnTo>
                    <a:pt x="240" y="387"/>
                  </a:lnTo>
                  <a:lnTo>
                    <a:pt x="241" y="387"/>
                  </a:lnTo>
                  <a:lnTo>
                    <a:pt x="243" y="387"/>
                  </a:lnTo>
                  <a:lnTo>
                    <a:pt x="243" y="389"/>
                  </a:lnTo>
                  <a:lnTo>
                    <a:pt x="255" y="389"/>
                  </a:lnTo>
                  <a:lnTo>
                    <a:pt x="258" y="390"/>
                  </a:lnTo>
                  <a:lnTo>
                    <a:pt x="260" y="391"/>
                  </a:lnTo>
                  <a:lnTo>
                    <a:pt x="262" y="391"/>
                  </a:lnTo>
                  <a:lnTo>
                    <a:pt x="262" y="393"/>
                  </a:lnTo>
                  <a:lnTo>
                    <a:pt x="264" y="393"/>
                  </a:lnTo>
                  <a:lnTo>
                    <a:pt x="264" y="394"/>
                  </a:lnTo>
                  <a:lnTo>
                    <a:pt x="268" y="394"/>
                  </a:lnTo>
                  <a:lnTo>
                    <a:pt x="268" y="395"/>
                  </a:lnTo>
                  <a:lnTo>
                    <a:pt x="270" y="396"/>
                  </a:lnTo>
                  <a:lnTo>
                    <a:pt x="272" y="397"/>
                  </a:lnTo>
                  <a:lnTo>
                    <a:pt x="270" y="398"/>
                  </a:lnTo>
                  <a:lnTo>
                    <a:pt x="272" y="401"/>
                  </a:lnTo>
                  <a:lnTo>
                    <a:pt x="272" y="402"/>
                  </a:lnTo>
                  <a:lnTo>
                    <a:pt x="274" y="402"/>
                  </a:lnTo>
                  <a:lnTo>
                    <a:pt x="275" y="403"/>
                  </a:lnTo>
                  <a:lnTo>
                    <a:pt x="272" y="405"/>
                  </a:lnTo>
                  <a:lnTo>
                    <a:pt x="272" y="407"/>
                  </a:lnTo>
                  <a:lnTo>
                    <a:pt x="270" y="407"/>
                  </a:lnTo>
                  <a:lnTo>
                    <a:pt x="270" y="410"/>
                  </a:lnTo>
                  <a:lnTo>
                    <a:pt x="267" y="410"/>
                  </a:lnTo>
                  <a:lnTo>
                    <a:pt x="265" y="411"/>
                  </a:lnTo>
                  <a:lnTo>
                    <a:pt x="264" y="412"/>
                  </a:lnTo>
                  <a:lnTo>
                    <a:pt x="262" y="412"/>
                  </a:lnTo>
                  <a:lnTo>
                    <a:pt x="262" y="414"/>
                  </a:lnTo>
                  <a:lnTo>
                    <a:pt x="253" y="414"/>
                  </a:lnTo>
                  <a:lnTo>
                    <a:pt x="252" y="414"/>
                  </a:lnTo>
                  <a:lnTo>
                    <a:pt x="248" y="414"/>
                  </a:lnTo>
                  <a:lnTo>
                    <a:pt x="245" y="414"/>
                  </a:lnTo>
                  <a:lnTo>
                    <a:pt x="244" y="412"/>
                  </a:lnTo>
                  <a:lnTo>
                    <a:pt x="243" y="412"/>
                  </a:lnTo>
                  <a:lnTo>
                    <a:pt x="243" y="414"/>
                  </a:lnTo>
                  <a:lnTo>
                    <a:pt x="241" y="414"/>
                  </a:lnTo>
                  <a:lnTo>
                    <a:pt x="239" y="415"/>
                  </a:lnTo>
                  <a:lnTo>
                    <a:pt x="238" y="415"/>
                  </a:lnTo>
                  <a:lnTo>
                    <a:pt x="238" y="416"/>
                  </a:lnTo>
                  <a:lnTo>
                    <a:pt x="236" y="416"/>
                  </a:lnTo>
                  <a:lnTo>
                    <a:pt x="235" y="416"/>
                  </a:lnTo>
                  <a:lnTo>
                    <a:pt x="235" y="417"/>
                  </a:lnTo>
                  <a:lnTo>
                    <a:pt x="233" y="418"/>
                  </a:lnTo>
                  <a:lnTo>
                    <a:pt x="231" y="414"/>
                  </a:lnTo>
                  <a:lnTo>
                    <a:pt x="226" y="412"/>
                  </a:lnTo>
                  <a:lnTo>
                    <a:pt x="225" y="412"/>
                  </a:lnTo>
                  <a:lnTo>
                    <a:pt x="224" y="411"/>
                  </a:lnTo>
                  <a:lnTo>
                    <a:pt x="221" y="412"/>
                  </a:lnTo>
                  <a:lnTo>
                    <a:pt x="220" y="414"/>
                  </a:lnTo>
                  <a:lnTo>
                    <a:pt x="219" y="418"/>
                  </a:lnTo>
                  <a:lnTo>
                    <a:pt x="217" y="420"/>
                  </a:lnTo>
                  <a:lnTo>
                    <a:pt x="217" y="423"/>
                  </a:lnTo>
                  <a:lnTo>
                    <a:pt x="216" y="424"/>
                  </a:lnTo>
                  <a:lnTo>
                    <a:pt x="216" y="427"/>
                  </a:lnTo>
                  <a:lnTo>
                    <a:pt x="214" y="429"/>
                  </a:lnTo>
                  <a:lnTo>
                    <a:pt x="214" y="430"/>
                  </a:lnTo>
                  <a:lnTo>
                    <a:pt x="210" y="432"/>
                  </a:lnTo>
                  <a:lnTo>
                    <a:pt x="208" y="432"/>
                  </a:lnTo>
                  <a:lnTo>
                    <a:pt x="208" y="434"/>
                  </a:lnTo>
                  <a:lnTo>
                    <a:pt x="208" y="436"/>
                  </a:lnTo>
                  <a:lnTo>
                    <a:pt x="205" y="437"/>
                  </a:lnTo>
                  <a:lnTo>
                    <a:pt x="204" y="437"/>
                  </a:lnTo>
                  <a:lnTo>
                    <a:pt x="204" y="438"/>
                  </a:lnTo>
                  <a:lnTo>
                    <a:pt x="203" y="438"/>
                  </a:lnTo>
                  <a:lnTo>
                    <a:pt x="203" y="439"/>
                  </a:lnTo>
                  <a:lnTo>
                    <a:pt x="201" y="439"/>
                  </a:lnTo>
                  <a:lnTo>
                    <a:pt x="199" y="440"/>
                  </a:lnTo>
                  <a:lnTo>
                    <a:pt x="197" y="440"/>
                  </a:lnTo>
                  <a:lnTo>
                    <a:pt x="196" y="440"/>
                  </a:lnTo>
                  <a:lnTo>
                    <a:pt x="196" y="441"/>
                  </a:lnTo>
                  <a:lnTo>
                    <a:pt x="193" y="439"/>
                  </a:lnTo>
                  <a:lnTo>
                    <a:pt x="191" y="438"/>
                  </a:lnTo>
                  <a:lnTo>
                    <a:pt x="190" y="437"/>
                  </a:lnTo>
                  <a:lnTo>
                    <a:pt x="189" y="438"/>
                  </a:lnTo>
                  <a:lnTo>
                    <a:pt x="189" y="441"/>
                  </a:lnTo>
                  <a:lnTo>
                    <a:pt x="186" y="443"/>
                  </a:lnTo>
                  <a:lnTo>
                    <a:pt x="182" y="445"/>
                  </a:lnTo>
                  <a:lnTo>
                    <a:pt x="183" y="448"/>
                  </a:lnTo>
                  <a:lnTo>
                    <a:pt x="186" y="450"/>
                  </a:lnTo>
                  <a:lnTo>
                    <a:pt x="189" y="452"/>
                  </a:lnTo>
                  <a:lnTo>
                    <a:pt x="191" y="452"/>
                  </a:lnTo>
                  <a:lnTo>
                    <a:pt x="194" y="453"/>
                  </a:lnTo>
                  <a:lnTo>
                    <a:pt x="196" y="458"/>
                  </a:lnTo>
                  <a:lnTo>
                    <a:pt x="197" y="457"/>
                  </a:lnTo>
                  <a:lnTo>
                    <a:pt x="198" y="458"/>
                  </a:lnTo>
                  <a:lnTo>
                    <a:pt x="199" y="458"/>
                  </a:lnTo>
                  <a:lnTo>
                    <a:pt x="200" y="460"/>
                  </a:lnTo>
                  <a:lnTo>
                    <a:pt x="201" y="462"/>
                  </a:lnTo>
                  <a:lnTo>
                    <a:pt x="203" y="464"/>
                  </a:lnTo>
                  <a:lnTo>
                    <a:pt x="204" y="464"/>
                  </a:lnTo>
                  <a:lnTo>
                    <a:pt x="205" y="467"/>
                  </a:lnTo>
                  <a:lnTo>
                    <a:pt x="208" y="469"/>
                  </a:lnTo>
                  <a:lnTo>
                    <a:pt x="209" y="472"/>
                  </a:lnTo>
                  <a:lnTo>
                    <a:pt x="210" y="474"/>
                  </a:lnTo>
                  <a:lnTo>
                    <a:pt x="211" y="474"/>
                  </a:lnTo>
                  <a:lnTo>
                    <a:pt x="211" y="476"/>
                  </a:lnTo>
                  <a:lnTo>
                    <a:pt x="212" y="476"/>
                  </a:lnTo>
                  <a:lnTo>
                    <a:pt x="213" y="478"/>
                  </a:lnTo>
                  <a:lnTo>
                    <a:pt x="214" y="479"/>
                  </a:lnTo>
                  <a:lnTo>
                    <a:pt x="217" y="480"/>
                  </a:lnTo>
                  <a:lnTo>
                    <a:pt x="220" y="480"/>
                  </a:lnTo>
                  <a:lnTo>
                    <a:pt x="221" y="482"/>
                  </a:lnTo>
                  <a:lnTo>
                    <a:pt x="224" y="482"/>
                  </a:lnTo>
                  <a:lnTo>
                    <a:pt x="225" y="484"/>
                  </a:lnTo>
                  <a:lnTo>
                    <a:pt x="224" y="484"/>
                  </a:lnTo>
                  <a:lnTo>
                    <a:pt x="225" y="485"/>
                  </a:lnTo>
                  <a:lnTo>
                    <a:pt x="225" y="488"/>
                  </a:lnTo>
                  <a:lnTo>
                    <a:pt x="226" y="488"/>
                  </a:lnTo>
                  <a:lnTo>
                    <a:pt x="229" y="489"/>
                  </a:lnTo>
                  <a:lnTo>
                    <a:pt x="238" y="489"/>
                  </a:lnTo>
                  <a:lnTo>
                    <a:pt x="240" y="487"/>
                  </a:lnTo>
                  <a:lnTo>
                    <a:pt x="241" y="487"/>
                  </a:lnTo>
                  <a:lnTo>
                    <a:pt x="241" y="488"/>
                  </a:lnTo>
                  <a:lnTo>
                    <a:pt x="243" y="489"/>
                  </a:lnTo>
                  <a:lnTo>
                    <a:pt x="244" y="489"/>
                  </a:lnTo>
                  <a:lnTo>
                    <a:pt x="246" y="490"/>
                  </a:lnTo>
                  <a:lnTo>
                    <a:pt x="248" y="491"/>
                  </a:lnTo>
                  <a:lnTo>
                    <a:pt x="251" y="491"/>
                  </a:lnTo>
                  <a:lnTo>
                    <a:pt x="251" y="493"/>
                  </a:lnTo>
                  <a:lnTo>
                    <a:pt x="252" y="491"/>
                  </a:lnTo>
                  <a:lnTo>
                    <a:pt x="256" y="491"/>
                  </a:lnTo>
                  <a:lnTo>
                    <a:pt x="258" y="494"/>
                  </a:lnTo>
                  <a:lnTo>
                    <a:pt x="260" y="496"/>
                  </a:lnTo>
                  <a:lnTo>
                    <a:pt x="262" y="501"/>
                  </a:lnTo>
                  <a:lnTo>
                    <a:pt x="262" y="505"/>
                  </a:lnTo>
                  <a:lnTo>
                    <a:pt x="264" y="505"/>
                  </a:lnTo>
                  <a:lnTo>
                    <a:pt x="264" y="512"/>
                  </a:lnTo>
                  <a:lnTo>
                    <a:pt x="267" y="516"/>
                  </a:lnTo>
                  <a:lnTo>
                    <a:pt x="268" y="520"/>
                  </a:lnTo>
                  <a:lnTo>
                    <a:pt x="268" y="521"/>
                  </a:lnTo>
                  <a:lnTo>
                    <a:pt x="270" y="524"/>
                  </a:lnTo>
                  <a:lnTo>
                    <a:pt x="272" y="526"/>
                  </a:lnTo>
                  <a:lnTo>
                    <a:pt x="274" y="528"/>
                  </a:lnTo>
                  <a:lnTo>
                    <a:pt x="275" y="529"/>
                  </a:lnTo>
                  <a:lnTo>
                    <a:pt x="275" y="531"/>
                  </a:lnTo>
                  <a:lnTo>
                    <a:pt x="276" y="532"/>
                  </a:lnTo>
                  <a:lnTo>
                    <a:pt x="279" y="534"/>
                  </a:lnTo>
                  <a:lnTo>
                    <a:pt x="279" y="536"/>
                  </a:lnTo>
                  <a:lnTo>
                    <a:pt x="278" y="538"/>
                  </a:lnTo>
                  <a:lnTo>
                    <a:pt x="279" y="539"/>
                  </a:lnTo>
                  <a:lnTo>
                    <a:pt x="280" y="540"/>
                  </a:lnTo>
                  <a:lnTo>
                    <a:pt x="280" y="543"/>
                  </a:lnTo>
                  <a:lnTo>
                    <a:pt x="281" y="543"/>
                  </a:lnTo>
                  <a:lnTo>
                    <a:pt x="283" y="542"/>
                  </a:lnTo>
                  <a:lnTo>
                    <a:pt x="284" y="542"/>
                  </a:lnTo>
                  <a:lnTo>
                    <a:pt x="285" y="544"/>
                  </a:lnTo>
                  <a:lnTo>
                    <a:pt x="288" y="546"/>
                  </a:lnTo>
                  <a:lnTo>
                    <a:pt x="288" y="547"/>
                  </a:lnTo>
                  <a:lnTo>
                    <a:pt x="290" y="549"/>
                  </a:lnTo>
                  <a:lnTo>
                    <a:pt x="290" y="551"/>
                  </a:lnTo>
                  <a:lnTo>
                    <a:pt x="292" y="551"/>
                  </a:lnTo>
                  <a:lnTo>
                    <a:pt x="293" y="553"/>
                  </a:lnTo>
                  <a:lnTo>
                    <a:pt x="294" y="553"/>
                  </a:lnTo>
                  <a:lnTo>
                    <a:pt x="296" y="555"/>
                  </a:lnTo>
                  <a:lnTo>
                    <a:pt x="298" y="556"/>
                  </a:lnTo>
                  <a:lnTo>
                    <a:pt x="298" y="559"/>
                  </a:lnTo>
                  <a:lnTo>
                    <a:pt x="300" y="561"/>
                  </a:lnTo>
                  <a:lnTo>
                    <a:pt x="301" y="560"/>
                  </a:lnTo>
                  <a:lnTo>
                    <a:pt x="312" y="560"/>
                  </a:lnTo>
                  <a:lnTo>
                    <a:pt x="312" y="561"/>
                  </a:lnTo>
                  <a:lnTo>
                    <a:pt x="314" y="562"/>
                  </a:lnTo>
                  <a:lnTo>
                    <a:pt x="314" y="565"/>
                  </a:lnTo>
                  <a:lnTo>
                    <a:pt x="317" y="566"/>
                  </a:lnTo>
                  <a:lnTo>
                    <a:pt x="318" y="567"/>
                  </a:lnTo>
                  <a:lnTo>
                    <a:pt x="319" y="570"/>
                  </a:lnTo>
                  <a:lnTo>
                    <a:pt x="322" y="571"/>
                  </a:lnTo>
                  <a:lnTo>
                    <a:pt x="324" y="572"/>
                  </a:lnTo>
                  <a:lnTo>
                    <a:pt x="325" y="572"/>
                  </a:lnTo>
                  <a:lnTo>
                    <a:pt x="326" y="574"/>
                  </a:lnTo>
                  <a:lnTo>
                    <a:pt x="327" y="576"/>
                  </a:lnTo>
                  <a:lnTo>
                    <a:pt x="328" y="578"/>
                  </a:lnTo>
                  <a:lnTo>
                    <a:pt x="327" y="579"/>
                  </a:lnTo>
                  <a:lnTo>
                    <a:pt x="329" y="580"/>
                  </a:lnTo>
                  <a:lnTo>
                    <a:pt x="329" y="583"/>
                  </a:lnTo>
                  <a:lnTo>
                    <a:pt x="331" y="583"/>
                  </a:lnTo>
                  <a:lnTo>
                    <a:pt x="353" y="512"/>
                  </a:lnTo>
                  <a:lnTo>
                    <a:pt x="356" y="507"/>
                  </a:lnTo>
                  <a:lnTo>
                    <a:pt x="363" y="512"/>
                  </a:lnTo>
                  <a:lnTo>
                    <a:pt x="372" y="506"/>
                  </a:lnTo>
                  <a:lnTo>
                    <a:pt x="377" y="514"/>
                  </a:lnTo>
                  <a:lnTo>
                    <a:pt x="388" y="516"/>
                  </a:lnTo>
                  <a:lnTo>
                    <a:pt x="395" y="524"/>
                  </a:lnTo>
                  <a:lnTo>
                    <a:pt x="402" y="524"/>
                  </a:lnTo>
                  <a:lnTo>
                    <a:pt x="412" y="529"/>
                  </a:lnTo>
                  <a:lnTo>
                    <a:pt x="399" y="444"/>
                  </a:lnTo>
                  <a:lnTo>
                    <a:pt x="379" y="384"/>
                  </a:lnTo>
                  <a:lnTo>
                    <a:pt x="358" y="377"/>
                  </a:lnTo>
                  <a:lnTo>
                    <a:pt x="357" y="374"/>
                  </a:lnTo>
                  <a:lnTo>
                    <a:pt x="413" y="326"/>
                  </a:lnTo>
                  <a:lnTo>
                    <a:pt x="402" y="266"/>
                  </a:lnTo>
                  <a:lnTo>
                    <a:pt x="438" y="222"/>
                  </a:lnTo>
                  <a:lnTo>
                    <a:pt x="480" y="146"/>
                  </a:lnTo>
                  <a:lnTo>
                    <a:pt x="482" y="114"/>
                  </a:lnTo>
                  <a:lnTo>
                    <a:pt x="428" y="108"/>
                  </a:lnTo>
                  <a:lnTo>
                    <a:pt x="310" y="77"/>
                  </a:lnTo>
                  <a:lnTo>
                    <a:pt x="235" y="37"/>
                  </a:lnTo>
                  <a:lnTo>
                    <a:pt x="214" y="22"/>
                  </a:lnTo>
                  <a:lnTo>
                    <a:pt x="196" y="0"/>
                  </a:lnTo>
                  <a:lnTo>
                    <a:pt x="81" y="11"/>
                  </a:lnTo>
                  <a:lnTo>
                    <a:pt x="1" y="55"/>
                  </a:lnTo>
                  <a:lnTo>
                    <a:pt x="0" y="56"/>
                  </a:lnTo>
                  <a:lnTo>
                    <a:pt x="1" y="58"/>
                  </a:lnTo>
                  <a:lnTo>
                    <a:pt x="4" y="60"/>
                  </a:lnTo>
                  <a:lnTo>
                    <a:pt x="4" y="62"/>
                  </a:lnTo>
                  <a:lnTo>
                    <a:pt x="7" y="63"/>
                  </a:lnTo>
                  <a:lnTo>
                    <a:pt x="10" y="64"/>
                  </a:lnTo>
                  <a:lnTo>
                    <a:pt x="12" y="66"/>
                  </a:lnTo>
                  <a:lnTo>
                    <a:pt x="14" y="67"/>
                  </a:lnTo>
                  <a:lnTo>
                    <a:pt x="16" y="69"/>
                  </a:lnTo>
                  <a:lnTo>
                    <a:pt x="18" y="69"/>
                  </a:lnTo>
                  <a:lnTo>
                    <a:pt x="19" y="72"/>
                  </a:lnTo>
                  <a:lnTo>
                    <a:pt x="22" y="71"/>
                  </a:lnTo>
                  <a:lnTo>
                    <a:pt x="24" y="69"/>
                  </a:lnTo>
                  <a:lnTo>
                    <a:pt x="25" y="68"/>
                  </a:lnTo>
                  <a:lnTo>
                    <a:pt x="26" y="71"/>
                  </a:lnTo>
                  <a:lnTo>
                    <a:pt x="27" y="74"/>
                  </a:lnTo>
                  <a:lnTo>
                    <a:pt x="26" y="74"/>
                  </a:lnTo>
                  <a:lnTo>
                    <a:pt x="28" y="76"/>
                  </a:lnTo>
                  <a:lnTo>
                    <a:pt x="29" y="77"/>
                  </a:lnTo>
                  <a:lnTo>
                    <a:pt x="30" y="79"/>
                  </a:lnTo>
                  <a:lnTo>
                    <a:pt x="32" y="82"/>
                  </a:lnTo>
                  <a:lnTo>
                    <a:pt x="32" y="84"/>
                  </a:lnTo>
                  <a:lnTo>
                    <a:pt x="33" y="85"/>
                  </a:lnTo>
                  <a:lnTo>
                    <a:pt x="33" y="88"/>
                  </a:lnTo>
                  <a:lnTo>
                    <a:pt x="35" y="89"/>
                  </a:lnTo>
                  <a:lnTo>
                    <a:pt x="37" y="89"/>
                  </a:lnTo>
                  <a:lnTo>
                    <a:pt x="39" y="88"/>
                  </a:lnTo>
                  <a:lnTo>
                    <a:pt x="40" y="87"/>
                  </a:lnTo>
                  <a:lnTo>
                    <a:pt x="41" y="87"/>
                  </a:lnTo>
                  <a:lnTo>
                    <a:pt x="41" y="85"/>
                  </a:lnTo>
                  <a:lnTo>
                    <a:pt x="43" y="85"/>
                  </a:lnTo>
                  <a:lnTo>
                    <a:pt x="43" y="84"/>
                  </a:lnTo>
                  <a:lnTo>
                    <a:pt x="44" y="82"/>
                  </a:lnTo>
                  <a:lnTo>
                    <a:pt x="46" y="79"/>
                  </a:lnTo>
                  <a:lnTo>
                    <a:pt x="46" y="78"/>
                  </a:lnTo>
                  <a:lnTo>
                    <a:pt x="47" y="78"/>
                  </a:lnTo>
                  <a:lnTo>
                    <a:pt x="47" y="77"/>
                  </a:lnTo>
                  <a:lnTo>
                    <a:pt x="48" y="77"/>
                  </a:lnTo>
                  <a:lnTo>
                    <a:pt x="49" y="74"/>
                  </a:lnTo>
                  <a:lnTo>
                    <a:pt x="50" y="73"/>
                  </a:lnTo>
                  <a:lnTo>
                    <a:pt x="52" y="73"/>
                  </a:lnTo>
                  <a:lnTo>
                    <a:pt x="54" y="72"/>
                  </a:lnTo>
                  <a:lnTo>
                    <a:pt x="56" y="72"/>
                  </a:lnTo>
                  <a:lnTo>
                    <a:pt x="57" y="71"/>
                  </a:lnTo>
                  <a:lnTo>
                    <a:pt x="59" y="72"/>
                  </a:lnTo>
                  <a:lnTo>
                    <a:pt x="60" y="73"/>
                  </a:lnTo>
                  <a:lnTo>
                    <a:pt x="62" y="74"/>
                  </a:lnTo>
                  <a:lnTo>
                    <a:pt x="63" y="74"/>
                  </a:lnTo>
                  <a:lnTo>
                    <a:pt x="64" y="7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82" name="Freeform 6681">
              <a:extLst>
                <a:ext uri="{FF2B5EF4-FFF2-40B4-BE49-F238E27FC236}">
                  <a16:creationId xmlns:a16="http://schemas.microsoft.com/office/drawing/2014/main" id="{23EB32A5-A2D9-8E44-F6D0-EFCA60BA9B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7" y="3625"/>
              <a:ext cx="140" cy="124"/>
            </a:xfrm>
            <a:custGeom>
              <a:avLst/>
              <a:gdLst>
                <a:gd name="T0" fmla="*/ 1 w 558"/>
                <a:gd name="T1" fmla="*/ 125 h 499"/>
                <a:gd name="T2" fmla="*/ 28 w 558"/>
                <a:gd name="T3" fmla="*/ 153 h 499"/>
                <a:gd name="T4" fmla="*/ 46 w 558"/>
                <a:gd name="T5" fmla="*/ 201 h 499"/>
                <a:gd name="T6" fmla="*/ 72 w 558"/>
                <a:gd name="T7" fmla="*/ 232 h 499"/>
                <a:gd name="T8" fmla="*/ 115 w 558"/>
                <a:gd name="T9" fmla="*/ 225 h 499"/>
                <a:gd name="T10" fmla="*/ 112 w 558"/>
                <a:gd name="T11" fmla="*/ 265 h 499"/>
                <a:gd name="T12" fmla="*/ 99 w 558"/>
                <a:gd name="T13" fmla="*/ 301 h 499"/>
                <a:gd name="T14" fmla="*/ 70 w 558"/>
                <a:gd name="T15" fmla="*/ 326 h 499"/>
                <a:gd name="T16" fmla="*/ 41 w 558"/>
                <a:gd name="T17" fmla="*/ 343 h 499"/>
                <a:gd name="T18" fmla="*/ 60 w 558"/>
                <a:gd name="T19" fmla="*/ 358 h 499"/>
                <a:gd name="T20" fmla="*/ 101 w 558"/>
                <a:gd name="T21" fmla="*/ 364 h 499"/>
                <a:gd name="T22" fmla="*/ 131 w 558"/>
                <a:gd name="T23" fmla="*/ 344 h 499"/>
                <a:gd name="T24" fmla="*/ 144 w 558"/>
                <a:gd name="T25" fmla="*/ 370 h 499"/>
                <a:gd name="T26" fmla="*/ 133 w 558"/>
                <a:gd name="T27" fmla="*/ 410 h 499"/>
                <a:gd name="T28" fmla="*/ 131 w 558"/>
                <a:gd name="T29" fmla="*/ 455 h 499"/>
                <a:gd name="T30" fmla="*/ 154 w 558"/>
                <a:gd name="T31" fmla="*/ 440 h 499"/>
                <a:gd name="T32" fmla="*/ 179 w 558"/>
                <a:gd name="T33" fmla="*/ 428 h 499"/>
                <a:gd name="T34" fmla="*/ 202 w 558"/>
                <a:gd name="T35" fmla="*/ 449 h 499"/>
                <a:gd name="T36" fmla="*/ 208 w 558"/>
                <a:gd name="T37" fmla="*/ 480 h 499"/>
                <a:gd name="T38" fmla="*/ 242 w 558"/>
                <a:gd name="T39" fmla="*/ 461 h 499"/>
                <a:gd name="T40" fmla="*/ 261 w 558"/>
                <a:gd name="T41" fmla="*/ 493 h 499"/>
                <a:gd name="T42" fmla="*/ 295 w 558"/>
                <a:gd name="T43" fmla="*/ 497 h 499"/>
                <a:gd name="T44" fmla="*/ 312 w 558"/>
                <a:gd name="T45" fmla="*/ 471 h 499"/>
                <a:gd name="T46" fmla="*/ 323 w 558"/>
                <a:gd name="T47" fmla="*/ 444 h 499"/>
                <a:gd name="T48" fmla="*/ 339 w 558"/>
                <a:gd name="T49" fmla="*/ 411 h 499"/>
                <a:gd name="T50" fmla="*/ 365 w 558"/>
                <a:gd name="T51" fmla="*/ 408 h 499"/>
                <a:gd name="T52" fmla="*/ 385 w 558"/>
                <a:gd name="T53" fmla="*/ 464 h 499"/>
                <a:gd name="T54" fmla="*/ 398 w 558"/>
                <a:gd name="T55" fmla="*/ 461 h 499"/>
                <a:gd name="T56" fmla="*/ 419 w 558"/>
                <a:gd name="T57" fmla="*/ 436 h 499"/>
                <a:gd name="T58" fmla="*/ 457 w 558"/>
                <a:gd name="T59" fmla="*/ 449 h 499"/>
                <a:gd name="T60" fmla="*/ 477 w 558"/>
                <a:gd name="T61" fmla="*/ 424 h 499"/>
                <a:gd name="T62" fmla="*/ 490 w 558"/>
                <a:gd name="T63" fmla="*/ 395 h 499"/>
                <a:gd name="T64" fmla="*/ 449 w 558"/>
                <a:gd name="T65" fmla="*/ 394 h 499"/>
                <a:gd name="T66" fmla="*/ 414 w 558"/>
                <a:gd name="T67" fmla="*/ 372 h 499"/>
                <a:gd name="T68" fmla="*/ 391 w 558"/>
                <a:gd name="T69" fmla="*/ 338 h 499"/>
                <a:gd name="T70" fmla="*/ 366 w 558"/>
                <a:gd name="T71" fmla="*/ 301 h 499"/>
                <a:gd name="T72" fmla="*/ 396 w 558"/>
                <a:gd name="T73" fmla="*/ 285 h 499"/>
                <a:gd name="T74" fmla="*/ 398 w 558"/>
                <a:gd name="T75" fmla="*/ 256 h 499"/>
                <a:gd name="T76" fmla="*/ 398 w 558"/>
                <a:gd name="T77" fmla="*/ 226 h 499"/>
                <a:gd name="T78" fmla="*/ 422 w 558"/>
                <a:gd name="T79" fmla="*/ 203 h 499"/>
                <a:gd name="T80" fmla="*/ 440 w 558"/>
                <a:gd name="T81" fmla="*/ 185 h 499"/>
                <a:gd name="T82" fmla="*/ 488 w 558"/>
                <a:gd name="T83" fmla="*/ 197 h 499"/>
                <a:gd name="T84" fmla="*/ 497 w 558"/>
                <a:gd name="T85" fmla="*/ 192 h 499"/>
                <a:gd name="T86" fmla="*/ 475 w 558"/>
                <a:gd name="T87" fmla="*/ 155 h 499"/>
                <a:gd name="T88" fmla="*/ 472 w 558"/>
                <a:gd name="T89" fmla="*/ 115 h 499"/>
                <a:gd name="T90" fmla="*/ 506 w 558"/>
                <a:gd name="T91" fmla="*/ 94 h 499"/>
                <a:gd name="T92" fmla="*/ 529 w 558"/>
                <a:gd name="T93" fmla="*/ 72 h 499"/>
                <a:gd name="T94" fmla="*/ 537 w 558"/>
                <a:gd name="T95" fmla="*/ 52 h 499"/>
                <a:gd name="T96" fmla="*/ 553 w 558"/>
                <a:gd name="T97" fmla="*/ 29 h 499"/>
                <a:gd name="T98" fmla="*/ 298 w 558"/>
                <a:gd name="T99" fmla="*/ 18 h 499"/>
                <a:gd name="T100" fmla="*/ 243 w 558"/>
                <a:gd name="T101" fmla="*/ 88 h 499"/>
                <a:gd name="T102" fmla="*/ 259 w 558"/>
                <a:gd name="T103" fmla="*/ 126 h 499"/>
                <a:gd name="T104" fmla="*/ 286 w 558"/>
                <a:gd name="T105" fmla="*/ 187 h 499"/>
                <a:gd name="T106" fmla="*/ 285 w 558"/>
                <a:gd name="T107" fmla="*/ 228 h 499"/>
                <a:gd name="T108" fmla="*/ 247 w 558"/>
                <a:gd name="T109" fmla="*/ 252 h 499"/>
                <a:gd name="T110" fmla="*/ 203 w 558"/>
                <a:gd name="T111" fmla="*/ 236 h 499"/>
                <a:gd name="T112" fmla="*/ 170 w 558"/>
                <a:gd name="T113" fmla="*/ 217 h 499"/>
                <a:gd name="T114" fmla="*/ 133 w 558"/>
                <a:gd name="T115" fmla="*/ 207 h 499"/>
                <a:gd name="T116" fmla="*/ 118 w 558"/>
                <a:gd name="T117" fmla="*/ 174 h 499"/>
                <a:gd name="T118" fmla="*/ 120 w 558"/>
                <a:gd name="T119" fmla="*/ 129 h 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558" h="499">
                  <a:moveTo>
                    <a:pt x="57" y="109"/>
                  </a:moveTo>
                  <a:lnTo>
                    <a:pt x="53" y="108"/>
                  </a:lnTo>
                  <a:lnTo>
                    <a:pt x="52" y="109"/>
                  </a:lnTo>
                  <a:lnTo>
                    <a:pt x="51" y="110"/>
                  </a:lnTo>
                  <a:lnTo>
                    <a:pt x="50" y="111"/>
                  </a:lnTo>
                  <a:lnTo>
                    <a:pt x="24" y="110"/>
                  </a:lnTo>
                  <a:lnTo>
                    <a:pt x="21" y="111"/>
                  </a:lnTo>
                  <a:lnTo>
                    <a:pt x="18" y="111"/>
                  </a:lnTo>
                  <a:lnTo>
                    <a:pt x="17" y="110"/>
                  </a:lnTo>
                  <a:lnTo>
                    <a:pt x="16" y="111"/>
                  </a:lnTo>
                  <a:lnTo>
                    <a:pt x="14" y="111"/>
                  </a:lnTo>
                  <a:lnTo>
                    <a:pt x="13" y="111"/>
                  </a:lnTo>
                  <a:lnTo>
                    <a:pt x="13" y="112"/>
                  </a:lnTo>
                  <a:lnTo>
                    <a:pt x="10" y="112"/>
                  </a:lnTo>
                  <a:lnTo>
                    <a:pt x="8" y="115"/>
                  </a:lnTo>
                  <a:lnTo>
                    <a:pt x="5" y="115"/>
                  </a:lnTo>
                  <a:lnTo>
                    <a:pt x="3" y="116"/>
                  </a:lnTo>
                  <a:lnTo>
                    <a:pt x="1" y="116"/>
                  </a:lnTo>
                  <a:lnTo>
                    <a:pt x="1" y="125"/>
                  </a:lnTo>
                  <a:lnTo>
                    <a:pt x="0" y="126"/>
                  </a:lnTo>
                  <a:lnTo>
                    <a:pt x="1" y="127"/>
                  </a:lnTo>
                  <a:lnTo>
                    <a:pt x="2" y="127"/>
                  </a:lnTo>
                  <a:lnTo>
                    <a:pt x="3" y="129"/>
                  </a:lnTo>
                  <a:lnTo>
                    <a:pt x="6" y="129"/>
                  </a:lnTo>
                  <a:lnTo>
                    <a:pt x="7" y="131"/>
                  </a:lnTo>
                  <a:lnTo>
                    <a:pt x="11" y="131"/>
                  </a:lnTo>
                  <a:lnTo>
                    <a:pt x="15" y="132"/>
                  </a:lnTo>
                  <a:lnTo>
                    <a:pt x="18" y="132"/>
                  </a:lnTo>
                  <a:lnTo>
                    <a:pt x="19" y="134"/>
                  </a:lnTo>
                  <a:lnTo>
                    <a:pt x="21" y="135"/>
                  </a:lnTo>
                  <a:lnTo>
                    <a:pt x="22" y="136"/>
                  </a:lnTo>
                  <a:lnTo>
                    <a:pt x="24" y="137"/>
                  </a:lnTo>
                  <a:lnTo>
                    <a:pt x="24" y="143"/>
                  </a:lnTo>
                  <a:lnTo>
                    <a:pt x="26" y="145"/>
                  </a:lnTo>
                  <a:lnTo>
                    <a:pt x="26" y="148"/>
                  </a:lnTo>
                  <a:lnTo>
                    <a:pt x="27" y="149"/>
                  </a:lnTo>
                  <a:lnTo>
                    <a:pt x="28" y="151"/>
                  </a:lnTo>
                  <a:lnTo>
                    <a:pt x="28" y="153"/>
                  </a:lnTo>
                  <a:lnTo>
                    <a:pt x="29" y="155"/>
                  </a:lnTo>
                  <a:lnTo>
                    <a:pt x="30" y="159"/>
                  </a:lnTo>
                  <a:lnTo>
                    <a:pt x="29" y="160"/>
                  </a:lnTo>
                  <a:lnTo>
                    <a:pt x="28" y="164"/>
                  </a:lnTo>
                  <a:lnTo>
                    <a:pt x="30" y="165"/>
                  </a:lnTo>
                  <a:lnTo>
                    <a:pt x="30" y="167"/>
                  </a:lnTo>
                  <a:lnTo>
                    <a:pt x="30" y="169"/>
                  </a:lnTo>
                  <a:lnTo>
                    <a:pt x="32" y="171"/>
                  </a:lnTo>
                  <a:lnTo>
                    <a:pt x="35" y="173"/>
                  </a:lnTo>
                  <a:lnTo>
                    <a:pt x="35" y="185"/>
                  </a:lnTo>
                  <a:lnTo>
                    <a:pt x="38" y="187"/>
                  </a:lnTo>
                  <a:lnTo>
                    <a:pt x="39" y="187"/>
                  </a:lnTo>
                  <a:lnTo>
                    <a:pt x="41" y="187"/>
                  </a:lnTo>
                  <a:lnTo>
                    <a:pt x="43" y="189"/>
                  </a:lnTo>
                  <a:lnTo>
                    <a:pt x="43" y="191"/>
                  </a:lnTo>
                  <a:lnTo>
                    <a:pt x="44" y="193"/>
                  </a:lnTo>
                  <a:lnTo>
                    <a:pt x="43" y="197"/>
                  </a:lnTo>
                  <a:lnTo>
                    <a:pt x="44" y="198"/>
                  </a:lnTo>
                  <a:lnTo>
                    <a:pt x="46" y="201"/>
                  </a:lnTo>
                  <a:lnTo>
                    <a:pt x="46" y="202"/>
                  </a:lnTo>
                  <a:lnTo>
                    <a:pt x="47" y="204"/>
                  </a:lnTo>
                  <a:lnTo>
                    <a:pt x="50" y="204"/>
                  </a:lnTo>
                  <a:lnTo>
                    <a:pt x="56" y="204"/>
                  </a:lnTo>
                  <a:lnTo>
                    <a:pt x="59" y="207"/>
                  </a:lnTo>
                  <a:lnTo>
                    <a:pt x="60" y="209"/>
                  </a:lnTo>
                  <a:lnTo>
                    <a:pt x="61" y="210"/>
                  </a:lnTo>
                  <a:lnTo>
                    <a:pt x="62" y="214"/>
                  </a:lnTo>
                  <a:lnTo>
                    <a:pt x="65" y="214"/>
                  </a:lnTo>
                  <a:lnTo>
                    <a:pt x="67" y="214"/>
                  </a:lnTo>
                  <a:lnTo>
                    <a:pt x="68" y="215"/>
                  </a:lnTo>
                  <a:lnTo>
                    <a:pt x="68" y="219"/>
                  </a:lnTo>
                  <a:lnTo>
                    <a:pt x="65" y="222"/>
                  </a:lnTo>
                  <a:lnTo>
                    <a:pt x="63" y="225"/>
                  </a:lnTo>
                  <a:lnTo>
                    <a:pt x="61" y="225"/>
                  </a:lnTo>
                  <a:lnTo>
                    <a:pt x="60" y="226"/>
                  </a:lnTo>
                  <a:lnTo>
                    <a:pt x="59" y="230"/>
                  </a:lnTo>
                  <a:lnTo>
                    <a:pt x="58" y="232"/>
                  </a:lnTo>
                  <a:lnTo>
                    <a:pt x="72" y="232"/>
                  </a:lnTo>
                  <a:lnTo>
                    <a:pt x="76" y="230"/>
                  </a:lnTo>
                  <a:lnTo>
                    <a:pt x="77" y="226"/>
                  </a:lnTo>
                  <a:lnTo>
                    <a:pt x="82" y="226"/>
                  </a:lnTo>
                  <a:lnTo>
                    <a:pt x="84" y="225"/>
                  </a:lnTo>
                  <a:lnTo>
                    <a:pt x="87" y="225"/>
                  </a:lnTo>
                  <a:lnTo>
                    <a:pt x="88" y="224"/>
                  </a:lnTo>
                  <a:lnTo>
                    <a:pt x="89" y="221"/>
                  </a:lnTo>
                  <a:lnTo>
                    <a:pt x="89" y="219"/>
                  </a:lnTo>
                  <a:lnTo>
                    <a:pt x="92" y="219"/>
                  </a:lnTo>
                  <a:lnTo>
                    <a:pt x="97" y="219"/>
                  </a:lnTo>
                  <a:lnTo>
                    <a:pt x="99" y="220"/>
                  </a:lnTo>
                  <a:lnTo>
                    <a:pt x="104" y="220"/>
                  </a:lnTo>
                  <a:lnTo>
                    <a:pt x="105" y="221"/>
                  </a:lnTo>
                  <a:lnTo>
                    <a:pt x="107" y="221"/>
                  </a:lnTo>
                  <a:lnTo>
                    <a:pt x="109" y="220"/>
                  </a:lnTo>
                  <a:lnTo>
                    <a:pt x="110" y="222"/>
                  </a:lnTo>
                  <a:lnTo>
                    <a:pt x="112" y="222"/>
                  </a:lnTo>
                  <a:lnTo>
                    <a:pt x="113" y="222"/>
                  </a:lnTo>
                  <a:lnTo>
                    <a:pt x="115" y="225"/>
                  </a:lnTo>
                  <a:lnTo>
                    <a:pt x="116" y="226"/>
                  </a:lnTo>
                  <a:lnTo>
                    <a:pt x="116" y="228"/>
                  </a:lnTo>
                  <a:lnTo>
                    <a:pt x="116" y="230"/>
                  </a:lnTo>
                  <a:lnTo>
                    <a:pt x="117" y="231"/>
                  </a:lnTo>
                  <a:lnTo>
                    <a:pt x="118" y="233"/>
                  </a:lnTo>
                  <a:lnTo>
                    <a:pt x="120" y="235"/>
                  </a:lnTo>
                  <a:lnTo>
                    <a:pt x="120" y="236"/>
                  </a:lnTo>
                  <a:lnTo>
                    <a:pt x="120" y="239"/>
                  </a:lnTo>
                  <a:lnTo>
                    <a:pt x="121" y="241"/>
                  </a:lnTo>
                  <a:lnTo>
                    <a:pt x="120" y="243"/>
                  </a:lnTo>
                  <a:lnTo>
                    <a:pt x="120" y="248"/>
                  </a:lnTo>
                  <a:lnTo>
                    <a:pt x="120" y="252"/>
                  </a:lnTo>
                  <a:lnTo>
                    <a:pt x="119" y="253"/>
                  </a:lnTo>
                  <a:lnTo>
                    <a:pt x="117" y="255"/>
                  </a:lnTo>
                  <a:lnTo>
                    <a:pt x="115" y="256"/>
                  </a:lnTo>
                  <a:lnTo>
                    <a:pt x="114" y="256"/>
                  </a:lnTo>
                  <a:lnTo>
                    <a:pt x="113" y="256"/>
                  </a:lnTo>
                  <a:lnTo>
                    <a:pt x="113" y="257"/>
                  </a:lnTo>
                  <a:lnTo>
                    <a:pt x="112" y="265"/>
                  </a:lnTo>
                  <a:lnTo>
                    <a:pt x="113" y="273"/>
                  </a:lnTo>
                  <a:lnTo>
                    <a:pt x="112" y="275"/>
                  </a:lnTo>
                  <a:lnTo>
                    <a:pt x="114" y="280"/>
                  </a:lnTo>
                  <a:lnTo>
                    <a:pt x="114" y="281"/>
                  </a:lnTo>
                  <a:lnTo>
                    <a:pt x="113" y="281"/>
                  </a:lnTo>
                  <a:lnTo>
                    <a:pt x="112" y="284"/>
                  </a:lnTo>
                  <a:lnTo>
                    <a:pt x="112" y="287"/>
                  </a:lnTo>
                  <a:lnTo>
                    <a:pt x="111" y="290"/>
                  </a:lnTo>
                  <a:lnTo>
                    <a:pt x="110" y="291"/>
                  </a:lnTo>
                  <a:lnTo>
                    <a:pt x="110" y="294"/>
                  </a:lnTo>
                  <a:lnTo>
                    <a:pt x="107" y="296"/>
                  </a:lnTo>
                  <a:lnTo>
                    <a:pt x="106" y="296"/>
                  </a:lnTo>
                  <a:lnTo>
                    <a:pt x="105" y="297"/>
                  </a:lnTo>
                  <a:lnTo>
                    <a:pt x="102" y="297"/>
                  </a:lnTo>
                  <a:lnTo>
                    <a:pt x="101" y="299"/>
                  </a:lnTo>
                  <a:lnTo>
                    <a:pt x="100" y="299"/>
                  </a:lnTo>
                  <a:lnTo>
                    <a:pt x="99" y="299"/>
                  </a:lnTo>
                  <a:lnTo>
                    <a:pt x="99" y="300"/>
                  </a:lnTo>
                  <a:lnTo>
                    <a:pt x="99" y="301"/>
                  </a:lnTo>
                  <a:lnTo>
                    <a:pt x="98" y="303"/>
                  </a:lnTo>
                  <a:lnTo>
                    <a:pt x="96" y="307"/>
                  </a:lnTo>
                  <a:lnTo>
                    <a:pt x="94" y="308"/>
                  </a:lnTo>
                  <a:lnTo>
                    <a:pt x="93" y="308"/>
                  </a:lnTo>
                  <a:lnTo>
                    <a:pt x="93" y="309"/>
                  </a:lnTo>
                  <a:lnTo>
                    <a:pt x="93" y="310"/>
                  </a:lnTo>
                  <a:lnTo>
                    <a:pt x="92" y="313"/>
                  </a:lnTo>
                  <a:lnTo>
                    <a:pt x="92" y="315"/>
                  </a:lnTo>
                  <a:lnTo>
                    <a:pt x="90" y="315"/>
                  </a:lnTo>
                  <a:lnTo>
                    <a:pt x="90" y="317"/>
                  </a:lnTo>
                  <a:lnTo>
                    <a:pt x="88" y="317"/>
                  </a:lnTo>
                  <a:lnTo>
                    <a:pt x="86" y="319"/>
                  </a:lnTo>
                  <a:lnTo>
                    <a:pt x="85" y="322"/>
                  </a:lnTo>
                  <a:lnTo>
                    <a:pt x="82" y="323"/>
                  </a:lnTo>
                  <a:lnTo>
                    <a:pt x="77" y="323"/>
                  </a:lnTo>
                  <a:lnTo>
                    <a:pt x="76" y="324"/>
                  </a:lnTo>
                  <a:lnTo>
                    <a:pt x="73" y="324"/>
                  </a:lnTo>
                  <a:lnTo>
                    <a:pt x="70" y="324"/>
                  </a:lnTo>
                  <a:lnTo>
                    <a:pt x="70" y="326"/>
                  </a:lnTo>
                  <a:lnTo>
                    <a:pt x="68" y="326"/>
                  </a:lnTo>
                  <a:lnTo>
                    <a:pt x="66" y="327"/>
                  </a:lnTo>
                  <a:lnTo>
                    <a:pt x="65" y="328"/>
                  </a:lnTo>
                  <a:lnTo>
                    <a:pt x="63" y="328"/>
                  </a:lnTo>
                  <a:lnTo>
                    <a:pt x="61" y="331"/>
                  </a:lnTo>
                  <a:lnTo>
                    <a:pt x="58" y="333"/>
                  </a:lnTo>
                  <a:lnTo>
                    <a:pt x="58" y="331"/>
                  </a:lnTo>
                  <a:lnTo>
                    <a:pt x="57" y="330"/>
                  </a:lnTo>
                  <a:lnTo>
                    <a:pt x="56" y="331"/>
                  </a:lnTo>
                  <a:lnTo>
                    <a:pt x="55" y="331"/>
                  </a:lnTo>
                  <a:lnTo>
                    <a:pt x="55" y="332"/>
                  </a:lnTo>
                  <a:lnTo>
                    <a:pt x="55" y="333"/>
                  </a:lnTo>
                  <a:lnTo>
                    <a:pt x="51" y="335"/>
                  </a:lnTo>
                  <a:lnTo>
                    <a:pt x="50" y="335"/>
                  </a:lnTo>
                  <a:lnTo>
                    <a:pt x="49" y="337"/>
                  </a:lnTo>
                  <a:lnTo>
                    <a:pt x="46" y="339"/>
                  </a:lnTo>
                  <a:lnTo>
                    <a:pt x="44" y="341"/>
                  </a:lnTo>
                  <a:lnTo>
                    <a:pt x="43" y="341"/>
                  </a:lnTo>
                  <a:lnTo>
                    <a:pt x="41" y="343"/>
                  </a:lnTo>
                  <a:lnTo>
                    <a:pt x="38" y="344"/>
                  </a:lnTo>
                  <a:lnTo>
                    <a:pt x="33" y="345"/>
                  </a:lnTo>
                  <a:lnTo>
                    <a:pt x="31" y="350"/>
                  </a:lnTo>
                  <a:lnTo>
                    <a:pt x="29" y="351"/>
                  </a:lnTo>
                  <a:lnTo>
                    <a:pt x="28" y="355"/>
                  </a:lnTo>
                  <a:lnTo>
                    <a:pt x="31" y="358"/>
                  </a:lnTo>
                  <a:lnTo>
                    <a:pt x="35" y="358"/>
                  </a:lnTo>
                  <a:lnTo>
                    <a:pt x="38" y="357"/>
                  </a:lnTo>
                  <a:lnTo>
                    <a:pt x="41" y="356"/>
                  </a:lnTo>
                  <a:lnTo>
                    <a:pt x="42" y="354"/>
                  </a:lnTo>
                  <a:lnTo>
                    <a:pt x="45" y="352"/>
                  </a:lnTo>
                  <a:lnTo>
                    <a:pt x="49" y="352"/>
                  </a:lnTo>
                  <a:lnTo>
                    <a:pt x="49" y="351"/>
                  </a:lnTo>
                  <a:lnTo>
                    <a:pt x="50" y="352"/>
                  </a:lnTo>
                  <a:lnTo>
                    <a:pt x="52" y="352"/>
                  </a:lnTo>
                  <a:lnTo>
                    <a:pt x="55" y="352"/>
                  </a:lnTo>
                  <a:lnTo>
                    <a:pt x="56" y="354"/>
                  </a:lnTo>
                  <a:lnTo>
                    <a:pt x="58" y="356"/>
                  </a:lnTo>
                  <a:lnTo>
                    <a:pt x="60" y="358"/>
                  </a:lnTo>
                  <a:lnTo>
                    <a:pt x="62" y="359"/>
                  </a:lnTo>
                  <a:lnTo>
                    <a:pt x="65" y="362"/>
                  </a:lnTo>
                  <a:lnTo>
                    <a:pt x="66" y="365"/>
                  </a:lnTo>
                  <a:lnTo>
                    <a:pt x="70" y="365"/>
                  </a:lnTo>
                  <a:lnTo>
                    <a:pt x="72" y="367"/>
                  </a:lnTo>
                  <a:lnTo>
                    <a:pt x="72" y="370"/>
                  </a:lnTo>
                  <a:lnTo>
                    <a:pt x="76" y="371"/>
                  </a:lnTo>
                  <a:lnTo>
                    <a:pt x="77" y="372"/>
                  </a:lnTo>
                  <a:lnTo>
                    <a:pt x="85" y="372"/>
                  </a:lnTo>
                  <a:lnTo>
                    <a:pt x="87" y="371"/>
                  </a:lnTo>
                  <a:lnTo>
                    <a:pt x="92" y="368"/>
                  </a:lnTo>
                  <a:lnTo>
                    <a:pt x="92" y="367"/>
                  </a:lnTo>
                  <a:lnTo>
                    <a:pt x="94" y="367"/>
                  </a:lnTo>
                  <a:lnTo>
                    <a:pt x="94" y="365"/>
                  </a:lnTo>
                  <a:lnTo>
                    <a:pt x="97" y="367"/>
                  </a:lnTo>
                  <a:lnTo>
                    <a:pt x="97" y="365"/>
                  </a:lnTo>
                  <a:lnTo>
                    <a:pt x="99" y="365"/>
                  </a:lnTo>
                  <a:lnTo>
                    <a:pt x="101" y="365"/>
                  </a:lnTo>
                  <a:lnTo>
                    <a:pt x="101" y="364"/>
                  </a:lnTo>
                  <a:lnTo>
                    <a:pt x="102" y="364"/>
                  </a:lnTo>
                  <a:lnTo>
                    <a:pt x="102" y="363"/>
                  </a:lnTo>
                  <a:lnTo>
                    <a:pt x="104" y="363"/>
                  </a:lnTo>
                  <a:lnTo>
                    <a:pt x="107" y="363"/>
                  </a:lnTo>
                  <a:lnTo>
                    <a:pt x="111" y="363"/>
                  </a:lnTo>
                  <a:lnTo>
                    <a:pt x="112" y="363"/>
                  </a:lnTo>
                  <a:lnTo>
                    <a:pt x="113" y="362"/>
                  </a:lnTo>
                  <a:lnTo>
                    <a:pt x="112" y="359"/>
                  </a:lnTo>
                  <a:lnTo>
                    <a:pt x="113" y="358"/>
                  </a:lnTo>
                  <a:lnTo>
                    <a:pt x="114" y="356"/>
                  </a:lnTo>
                  <a:lnTo>
                    <a:pt x="117" y="352"/>
                  </a:lnTo>
                  <a:lnTo>
                    <a:pt x="116" y="352"/>
                  </a:lnTo>
                  <a:lnTo>
                    <a:pt x="116" y="351"/>
                  </a:lnTo>
                  <a:lnTo>
                    <a:pt x="121" y="344"/>
                  </a:lnTo>
                  <a:lnTo>
                    <a:pt x="124" y="342"/>
                  </a:lnTo>
                  <a:lnTo>
                    <a:pt x="126" y="342"/>
                  </a:lnTo>
                  <a:lnTo>
                    <a:pt x="128" y="343"/>
                  </a:lnTo>
                  <a:lnTo>
                    <a:pt x="129" y="344"/>
                  </a:lnTo>
                  <a:lnTo>
                    <a:pt x="131" y="344"/>
                  </a:lnTo>
                  <a:lnTo>
                    <a:pt x="132" y="347"/>
                  </a:lnTo>
                  <a:lnTo>
                    <a:pt x="132" y="348"/>
                  </a:lnTo>
                  <a:lnTo>
                    <a:pt x="134" y="347"/>
                  </a:lnTo>
                  <a:lnTo>
                    <a:pt x="134" y="348"/>
                  </a:lnTo>
                  <a:lnTo>
                    <a:pt x="136" y="350"/>
                  </a:lnTo>
                  <a:lnTo>
                    <a:pt x="137" y="350"/>
                  </a:lnTo>
                  <a:lnTo>
                    <a:pt x="139" y="351"/>
                  </a:lnTo>
                  <a:lnTo>
                    <a:pt x="139" y="350"/>
                  </a:lnTo>
                  <a:lnTo>
                    <a:pt x="141" y="351"/>
                  </a:lnTo>
                  <a:lnTo>
                    <a:pt x="141" y="352"/>
                  </a:lnTo>
                  <a:lnTo>
                    <a:pt x="142" y="354"/>
                  </a:lnTo>
                  <a:lnTo>
                    <a:pt x="142" y="357"/>
                  </a:lnTo>
                  <a:lnTo>
                    <a:pt x="141" y="359"/>
                  </a:lnTo>
                  <a:lnTo>
                    <a:pt x="141" y="362"/>
                  </a:lnTo>
                  <a:lnTo>
                    <a:pt x="142" y="363"/>
                  </a:lnTo>
                  <a:lnTo>
                    <a:pt x="142" y="367"/>
                  </a:lnTo>
                  <a:lnTo>
                    <a:pt x="141" y="368"/>
                  </a:lnTo>
                  <a:lnTo>
                    <a:pt x="142" y="369"/>
                  </a:lnTo>
                  <a:lnTo>
                    <a:pt x="144" y="370"/>
                  </a:lnTo>
                  <a:lnTo>
                    <a:pt x="145" y="372"/>
                  </a:lnTo>
                  <a:lnTo>
                    <a:pt x="144" y="374"/>
                  </a:lnTo>
                  <a:lnTo>
                    <a:pt x="144" y="377"/>
                  </a:lnTo>
                  <a:lnTo>
                    <a:pt x="142" y="378"/>
                  </a:lnTo>
                  <a:lnTo>
                    <a:pt x="141" y="379"/>
                  </a:lnTo>
                  <a:lnTo>
                    <a:pt x="142" y="383"/>
                  </a:lnTo>
                  <a:lnTo>
                    <a:pt x="140" y="384"/>
                  </a:lnTo>
                  <a:lnTo>
                    <a:pt x="138" y="386"/>
                  </a:lnTo>
                  <a:lnTo>
                    <a:pt x="136" y="388"/>
                  </a:lnTo>
                  <a:lnTo>
                    <a:pt x="136" y="389"/>
                  </a:lnTo>
                  <a:lnTo>
                    <a:pt x="134" y="390"/>
                  </a:lnTo>
                  <a:lnTo>
                    <a:pt x="133" y="392"/>
                  </a:lnTo>
                  <a:lnTo>
                    <a:pt x="131" y="394"/>
                  </a:lnTo>
                  <a:lnTo>
                    <a:pt x="131" y="396"/>
                  </a:lnTo>
                  <a:lnTo>
                    <a:pt x="129" y="398"/>
                  </a:lnTo>
                  <a:lnTo>
                    <a:pt x="129" y="399"/>
                  </a:lnTo>
                  <a:lnTo>
                    <a:pt x="131" y="401"/>
                  </a:lnTo>
                  <a:lnTo>
                    <a:pt x="131" y="406"/>
                  </a:lnTo>
                  <a:lnTo>
                    <a:pt x="133" y="410"/>
                  </a:lnTo>
                  <a:lnTo>
                    <a:pt x="134" y="414"/>
                  </a:lnTo>
                  <a:lnTo>
                    <a:pt x="134" y="420"/>
                  </a:lnTo>
                  <a:lnTo>
                    <a:pt x="137" y="422"/>
                  </a:lnTo>
                  <a:lnTo>
                    <a:pt x="137" y="428"/>
                  </a:lnTo>
                  <a:lnTo>
                    <a:pt x="136" y="428"/>
                  </a:lnTo>
                  <a:lnTo>
                    <a:pt x="137" y="431"/>
                  </a:lnTo>
                  <a:lnTo>
                    <a:pt x="134" y="433"/>
                  </a:lnTo>
                  <a:lnTo>
                    <a:pt x="134" y="436"/>
                  </a:lnTo>
                  <a:lnTo>
                    <a:pt x="132" y="438"/>
                  </a:lnTo>
                  <a:lnTo>
                    <a:pt x="131" y="438"/>
                  </a:lnTo>
                  <a:lnTo>
                    <a:pt x="131" y="441"/>
                  </a:lnTo>
                  <a:lnTo>
                    <a:pt x="129" y="443"/>
                  </a:lnTo>
                  <a:lnTo>
                    <a:pt x="128" y="444"/>
                  </a:lnTo>
                  <a:lnTo>
                    <a:pt x="127" y="445"/>
                  </a:lnTo>
                  <a:lnTo>
                    <a:pt x="128" y="447"/>
                  </a:lnTo>
                  <a:lnTo>
                    <a:pt x="128" y="452"/>
                  </a:lnTo>
                  <a:lnTo>
                    <a:pt x="127" y="453"/>
                  </a:lnTo>
                  <a:lnTo>
                    <a:pt x="128" y="454"/>
                  </a:lnTo>
                  <a:lnTo>
                    <a:pt x="131" y="455"/>
                  </a:lnTo>
                  <a:lnTo>
                    <a:pt x="131" y="458"/>
                  </a:lnTo>
                  <a:lnTo>
                    <a:pt x="134" y="460"/>
                  </a:lnTo>
                  <a:lnTo>
                    <a:pt x="136" y="461"/>
                  </a:lnTo>
                  <a:lnTo>
                    <a:pt x="137" y="463"/>
                  </a:lnTo>
                  <a:lnTo>
                    <a:pt x="137" y="469"/>
                  </a:lnTo>
                  <a:lnTo>
                    <a:pt x="137" y="470"/>
                  </a:lnTo>
                  <a:lnTo>
                    <a:pt x="139" y="472"/>
                  </a:lnTo>
                  <a:lnTo>
                    <a:pt x="144" y="472"/>
                  </a:lnTo>
                  <a:lnTo>
                    <a:pt x="145" y="471"/>
                  </a:lnTo>
                  <a:lnTo>
                    <a:pt x="144" y="470"/>
                  </a:lnTo>
                  <a:lnTo>
                    <a:pt x="145" y="468"/>
                  </a:lnTo>
                  <a:lnTo>
                    <a:pt x="147" y="467"/>
                  </a:lnTo>
                  <a:lnTo>
                    <a:pt x="147" y="455"/>
                  </a:lnTo>
                  <a:lnTo>
                    <a:pt x="148" y="453"/>
                  </a:lnTo>
                  <a:lnTo>
                    <a:pt x="149" y="451"/>
                  </a:lnTo>
                  <a:lnTo>
                    <a:pt x="151" y="448"/>
                  </a:lnTo>
                  <a:lnTo>
                    <a:pt x="151" y="445"/>
                  </a:lnTo>
                  <a:lnTo>
                    <a:pt x="151" y="442"/>
                  </a:lnTo>
                  <a:lnTo>
                    <a:pt x="154" y="440"/>
                  </a:lnTo>
                  <a:lnTo>
                    <a:pt x="155" y="439"/>
                  </a:lnTo>
                  <a:lnTo>
                    <a:pt x="155" y="438"/>
                  </a:lnTo>
                  <a:lnTo>
                    <a:pt x="156" y="438"/>
                  </a:lnTo>
                  <a:lnTo>
                    <a:pt x="156" y="436"/>
                  </a:lnTo>
                  <a:lnTo>
                    <a:pt x="158" y="436"/>
                  </a:lnTo>
                  <a:lnTo>
                    <a:pt x="158" y="434"/>
                  </a:lnTo>
                  <a:lnTo>
                    <a:pt x="159" y="434"/>
                  </a:lnTo>
                  <a:lnTo>
                    <a:pt x="160" y="433"/>
                  </a:lnTo>
                  <a:lnTo>
                    <a:pt x="160" y="431"/>
                  </a:lnTo>
                  <a:lnTo>
                    <a:pt x="161" y="428"/>
                  </a:lnTo>
                  <a:lnTo>
                    <a:pt x="163" y="427"/>
                  </a:lnTo>
                  <a:lnTo>
                    <a:pt x="164" y="427"/>
                  </a:lnTo>
                  <a:lnTo>
                    <a:pt x="166" y="427"/>
                  </a:lnTo>
                  <a:lnTo>
                    <a:pt x="168" y="426"/>
                  </a:lnTo>
                  <a:lnTo>
                    <a:pt x="171" y="426"/>
                  </a:lnTo>
                  <a:lnTo>
                    <a:pt x="172" y="426"/>
                  </a:lnTo>
                  <a:lnTo>
                    <a:pt x="175" y="427"/>
                  </a:lnTo>
                  <a:lnTo>
                    <a:pt x="176" y="427"/>
                  </a:lnTo>
                  <a:lnTo>
                    <a:pt x="179" y="428"/>
                  </a:lnTo>
                  <a:lnTo>
                    <a:pt x="182" y="428"/>
                  </a:lnTo>
                  <a:lnTo>
                    <a:pt x="184" y="429"/>
                  </a:lnTo>
                  <a:lnTo>
                    <a:pt x="186" y="431"/>
                  </a:lnTo>
                  <a:lnTo>
                    <a:pt x="186" y="432"/>
                  </a:lnTo>
                  <a:lnTo>
                    <a:pt x="188" y="433"/>
                  </a:lnTo>
                  <a:lnTo>
                    <a:pt x="189" y="434"/>
                  </a:lnTo>
                  <a:lnTo>
                    <a:pt x="190" y="434"/>
                  </a:lnTo>
                  <a:lnTo>
                    <a:pt x="192" y="436"/>
                  </a:lnTo>
                  <a:lnTo>
                    <a:pt x="194" y="436"/>
                  </a:lnTo>
                  <a:lnTo>
                    <a:pt x="194" y="434"/>
                  </a:lnTo>
                  <a:lnTo>
                    <a:pt x="196" y="436"/>
                  </a:lnTo>
                  <a:lnTo>
                    <a:pt x="196" y="434"/>
                  </a:lnTo>
                  <a:lnTo>
                    <a:pt x="199" y="436"/>
                  </a:lnTo>
                  <a:lnTo>
                    <a:pt x="201" y="436"/>
                  </a:lnTo>
                  <a:lnTo>
                    <a:pt x="202" y="438"/>
                  </a:lnTo>
                  <a:lnTo>
                    <a:pt x="200" y="441"/>
                  </a:lnTo>
                  <a:lnTo>
                    <a:pt x="200" y="443"/>
                  </a:lnTo>
                  <a:lnTo>
                    <a:pt x="202" y="444"/>
                  </a:lnTo>
                  <a:lnTo>
                    <a:pt x="202" y="449"/>
                  </a:lnTo>
                  <a:lnTo>
                    <a:pt x="202" y="451"/>
                  </a:lnTo>
                  <a:lnTo>
                    <a:pt x="201" y="451"/>
                  </a:lnTo>
                  <a:lnTo>
                    <a:pt x="201" y="452"/>
                  </a:lnTo>
                  <a:lnTo>
                    <a:pt x="200" y="454"/>
                  </a:lnTo>
                  <a:lnTo>
                    <a:pt x="198" y="456"/>
                  </a:lnTo>
                  <a:lnTo>
                    <a:pt x="198" y="460"/>
                  </a:lnTo>
                  <a:lnTo>
                    <a:pt x="199" y="461"/>
                  </a:lnTo>
                  <a:lnTo>
                    <a:pt x="200" y="464"/>
                  </a:lnTo>
                  <a:lnTo>
                    <a:pt x="202" y="466"/>
                  </a:lnTo>
                  <a:lnTo>
                    <a:pt x="202" y="468"/>
                  </a:lnTo>
                  <a:lnTo>
                    <a:pt x="202" y="471"/>
                  </a:lnTo>
                  <a:lnTo>
                    <a:pt x="202" y="472"/>
                  </a:lnTo>
                  <a:lnTo>
                    <a:pt x="203" y="472"/>
                  </a:lnTo>
                  <a:lnTo>
                    <a:pt x="203" y="476"/>
                  </a:lnTo>
                  <a:lnTo>
                    <a:pt x="204" y="481"/>
                  </a:lnTo>
                  <a:lnTo>
                    <a:pt x="206" y="482"/>
                  </a:lnTo>
                  <a:lnTo>
                    <a:pt x="207" y="481"/>
                  </a:lnTo>
                  <a:lnTo>
                    <a:pt x="208" y="481"/>
                  </a:lnTo>
                  <a:lnTo>
                    <a:pt x="208" y="480"/>
                  </a:lnTo>
                  <a:lnTo>
                    <a:pt x="209" y="480"/>
                  </a:lnTo>
                  <a:lnTo>
                    <a:pt x="210" y="477"/>
                  </a:lnTo>
                  <a:lnTo>
                    <a:pt x="211" y="477"/>
                  </a:lnTo>
                  <a:lnTo>
                    <a:pt x="215" y="476"/>
                  </a:lnTo>
                  <a:lnTo>
                    <a:pt x="217" y="475"/>
                  </a:lnTo>
                  <a:lnTo>
                    <a:pt x="219" y="475"/>
                  </a:lnTo>
                  <a:lnTo>
                    <a:pt x="219" y="474"/>
                  </a:lnTo>
                  <a:lnTo>
                    <a:pt x="220" y="474"/>
                  </a:lnTo>
                  <a:lnTo>
                    <a:pt x="220" y="473"/>
                  </a:lnTo>
                  <a:lnTo>
                    <a:pt x="222" y="474"/>
                  </a:lnTo>
                  <a:lnTo>
                    <a:pt x="226" y="471"/>
                  </a:lnTo>
                  <a:lnTo>
                    <a:pt x="227" y="467"/>
                  </a:lnTo>
                  <a:lnTo>
                    <a:pt x="228" y="465"/>
                  </a:lnTo>
                  <a:lnTo>
                    <a:pt x="228" y="464"/>
                  </a:lnTo>
                  <a:lnTo>
                    <a:pt x="229" y="464"/>
                  </a:lnTo>
                  <a:lnTo>
                    <a:pt x="233" y="461"/>
                  </a:lnTo>
                  <a:lnTo>
                    <a:pt x="238" y="461"/>
                  </a:lnTo>
                  <a:lnTo>
                    <a:pt x="241" y="463"/>
                  </a:lnTo>
                  <a:lnTo>
                    <a:pt x="242" y="461"/>
                  </a:lnTo>
                  <a:lnTo>
                    <a:pt x="246" y="461"/>
                  </a:lnTo>
                  <a:lnTo>
                    <a:pt x="248" y="463"/>
                  </a:lnTo>
                  <a:lnTo>
                    <a:pt x="248" y="465"/>
                  </a:lnTo>
                  <a:lnTo>
                    <a:pt x="249" y="465"/>
                  </a:lnTo>
                  <a:lnTo>
                    <a:pt x="250" y="467"/>
                  </a:lnTo>
                  <a:lnTo>
                    <a:pt x="252" y="467"/>
                  </a:lnTo>
                  <a:lnTo>
                    <a:pt x="253" y="468"/>
                  </a:lnTo>
                  <a:lnTo>
                    <a:pt x="252" y="469"/>
                  </a:lnTo>
                  <a:lnTo>
                    <a:pt x="250" y="471"/>
                  </a:lnTo>
                  <a:lnTo>
                    <a:pt x="252" y="472"/>
                  </a:lnTo>
                  <a:lnTo>
                    <a:pt x="251" y="475"/>
                  </a:lnTo>
                  <a:lnTo>
                    <a:pt x="252" y="476"/>
                  </a:lnTo>
                  <a:lnTo>
                    <a:pt x="253" y="478"/>
                  </a:lnTo>
                  <a:lnTo>
                    <a:pt x="255" y="482"/>
                  </a:lnTo>
                  <a:lnTo>
                    <a:pt x="255" y="483"/>
                  </a:lnTo>
                  <a:lnTo>
                    <a:pt x="257" y="486"/>
                  </a:lnTo>
                  <a:lnTo>
                    <a:pt x="257" y="489"/>
                  </a:lnTo>
                  <a:lnTo>
                    <a:pt x="258" y="491"/>
                  </a:lnTo>
                  <a:lnTo>
                    <a:pt x="261" y="493"/>
                  </a:lnTo>
                  <a:lnTo>
                    <a:pt x="261" y="496"/>
                  </a:lnTo>
                  <a:lnTo>
                    <a:pt x="263" y="499"/>
                  </a:lnTo>
                  <a:lnTo>
                    <a:pt x="265" y="499"/>
                  </a:lnTo>
                  <a:lnTo>
                    <a:pt x="268" y="499"/>
                  </a:lnTo>
                  <a:lnTo>
                    <a:pt x="268" y="495"/>
                  </a:lnTo>
                  <a:lnTo>
                    <a:pt x="268" y="494"/>
                  </a:lnTo>
                  <a:lnTo>
                    <a:pt x="271" y="493"/>
                  </a:lnTo>
                  <a:lnTo>
                    <a:pt x="275" y="494"/>
                  </a:lnTo>
                  <a:lnTo>
                    <a:pt x="275" y="496"/>
                  </a:lnTo>
                  <a:lnTo>
                    <a:pt x="276" y="496"/>
                  </a:lnTo>
                  <a:lnTo>
                    <a:pt x="279" y="497"/>
                  </a:lnTo>
                  <a:lnTo>
                    <a:pt x="284" y="497"/>
                  </a:lnTo>
                  <a:lnTo>
                    <a:pt x="284" y="499"/>
                  </a:lnTo>
                  <a:lnTo>
                    <a:pt x="286" y="499"/>
                  </a:lnTo>
                  <a:lnTo>
                    <a:pt x="286" y="497"/>
                  </a:lnTo>
                  <a:lnTo>
                    <a:pt x="288" y="497"/>
                  </a:lnTo>
                  <a:lnTo>
                    <a:pt x="289" y="496"/>
                  </a:lnTo>
                  <a:lnTo>
                    <a:pt x="291" y="497"/>
                  </a:lnTo>
                  <a:lnTo>
                    <a:pt x="295" y="497"/>
                  </a:lnTo>
                  <a:lnTo>
                    <a:pt x="295" y="495"/>
                  </a:lnTo>
                  <a:lnTo>
                    <a:pt x="295" y="494"/>
                  </a:lnTo>
                  <a:lnTo>
                    <a:pt x="295" y="493"/>
                  </a:lnTo>
                  <a:lnTo>
                    <a:pt x="297" y="493"/>
                  </a:lnTo>
                  <a:lnTo>
                    <a:pt x="298" y="491"/>
                  </a:lnTo>
                  <a:lnTo>
                    <a:pt x="298" y="490"/>
                  </a:lnTo>
                  <a:lnTo>
                    <a:pt x="299" y="490"/>
                  </a:lnTo>
                  <a:lnTo>
                    <a:pt x="299" y="489"/>
                  </a:lnTo>
                  <a:lnTo>
                    <a:pt x="300" y="489"/>
                  </a:lnTo>
                  <a:lnTo>
                    <a:pt x="300" y="488"/>
                  </a:lnTo>
                  <a:lnTo>
                    <a:pt x="303" y="487"/>
                  </a:lnTo>
                  <a:lnTo>
                    <a:pt x="305" y="486"/>
                  </a:lnTo>
                  <a:lnTo>
                    <a:pt x="308" y="482"/>
                  </a:lnTo>
                  <a:lnTo>
                    <a:pt x="308" y="480"/>
                  </a:lnTo>
                  <a:lnTo>
                    <a:pt x="307" y="477"/>
                  </a:lnTo>
                  <a:lnTo>
                    <a:pt x="309" y="477"/>
                  </a:lnTo>
                  <a:lnTo>
                    <a:pt x="309" y="472"/>
                  </a:lnTo>
                  <a:lnTo>
                    <a:pt x="310" y="471"/>
                  </a:lnTo>
                  <a:lnTo>
                    <a:pt x="312" y="471"/>
                  </a:lnTo>
                  <a:lnTo>
                    <a:pt x="312" y="470"/>
                  </a:lnTo>
                  <a:lnTo>
                    <a:pt x="312" y="468"/>
                  </a:lnTo>
                  <a:lnTo>
                    <a:pt x="313" y="467"/>
                  </a:lnTo>
                  <a:lnTo>
                    <a:pt x="316" y="467"/>
                  </a:lnTo>
                  <a:lnTo>
                    <a:pt x="317" y="465"/>
                  </a:lnTo>
                  <a:lnTo>
                    <a:pt x="318" y="463"/>
                  </a:lnTo>
                  <a:lnTo>
                    <a:pt x="319" y="461"/>
                  </a:lnTo>
                  <a:lnTo>
                    <a:pt x="321" y="458"/>
                  </a:lnTo>
                  <a:lnTo>
                    <a:pt x="321" y="457"/>
                  </a:lnTo>
                  <a:lnTo>
                    <a:pt x="322" y="457"/>
                  </a:lnTo>
                  <a:lnTo>
                    <a:pt x="323" y="455"/>
                  </a:lnTo>
                  <a:lnTo>
                    <a:pt x="324" y="454"/>
                  </a:lnTo>
                  <a:lnTo>
                    <a:pt x="323" y="454"/>
                  </a:lnTo>
                  <a:lnTo>
                    <a:pt x="323" y="453"/>
                  </a:lnTo>
                  <a:lnTo>
                    <a:pt x="323" y="451"/>
                  </a:lnTo>
                  <a:lnTo>
                    <a:pt x="323" y="450"/>
                  </a:lnTo>
                  <a:lnTo>
                    <a:pt x="324" y="450"/>
                  </a:lnTo>
                  <a:lnTo>
                    <a:pt x="324" y="445"/>
                  </a:lnTo>
                  <a:lnTo>
                    <a:pt x="323" y="444"/>
                  </a:lnTo>
                  <a:lnTo>
                    <a:pt x="322" y="440"/>
                  </a:lnTo>
                  <a:lnTo>
                    <a:pt x="323" y="439"/>
                  </a:lnTo>
                  <a:lnTo>
                    <a:pt x="321" y="437"/>
                  </a:lnTo>
                  <a:lnTo>
                    <a:pt x="321" y="436"/>
                  </a:lnTo>
                  <a:lnTo>
                    <a:pt x="321" y="428"/>
                  </a:lnTo>
                  <a:lnTo>
                    <a:pt x="319" y="427"/>
                  </a:lnTo>
                  <a:lnTo>
                    <a:pt x="319" y="424"/>
                  </a:lnTo>
                  <a:lnTo>
                    <a:pt x="321" y="423"/>
                  </a:lnTo>
                  <a:lnTo>
                    <a:pt x="324" y="422"/>
                  </a:lnTo>
                  <a:lnTo>
                    <a:pt x="326" y="418"/>
                  </a:lnTo>
                  <a:lnTo>
                    <a:pt x="328" y="418"/>
                  </a:lnTo>
                  <a:lnTo>
                    <a:pt x="331" y="417"/>
                  </a:lnTo>
                  <a:lnTo>
                    <a:pt x="332" y="414"/>
                  </a:lnTo>
                  <a:lnTo>
                    <a:pt x="333" y="415"/>
                  </a:lnTo>
                  <a:lnTo>
                    <a:pt x="333" y="414"/>
                  </a:lnTo>
                  <a:lnTo>
                    <a:pt x="334" y="414"/>
                  </a:lnTo>
                  <a:lnTo>
                    <a:pt x="336" y="414"/>
                  </a:lnTo>
                  <a:lnTo>
                    <a:pt x="337" y="412"/>
                  </a:lnTo>
                  <a:lnTo>
                    <a:pt x="339" y="411"/>
                  </a:lnTo>
                  <a:lnTo>
                    <a:pt x="340" y="411"/>
                  </a:lnTo>
                  <a:lnTo>
                    <a:pt x="341" y="410"/>
                  </a:lnTo>
                  <a:lnTo>
                    <a:pt x="341" y="408"/>
                  </a:lnTo>
                  <a:lnTo>
                    <a:pt x="344" y="408"/>
                  </a:lnTo>
                  <a:lnTo>
                    <a:pt x="345" y="405"/>
                  </a:lnTo>
                  <a:lnTo>
                    <a:pt x="348" y="405"/>
                  </a:lnTo>
                  <a:lnTo>
                    <a:pt x="348" y="403"/>
                  </a:lnTo>
                  <a:lnTo>
                    <a:pt x="350" y="403"/>
                  </a:lnTo>
                  <a:lnTo>
                    <a:pt x="350" y="401"/>
                  </a:lnTo>
                  <a:lnTo>
                    <a:pt x="352" y="401"/>
                  </a:lnTo>
                  <a:lnTo>
                    <a:pt x="351" y="402"/>
                  </a:lnTo>
                  <a:lnTo>
                    <a:pt x="352" y="404"/>
                  </a:lnTo>
                  <a:lnTo>
                    <a:pt x="354" y="404"/>
                  </a:lnTo>
                  <a:lnTo>
                    <a:pt x="355" y="405"/>
                  </a:lnTo>
                  <a:lnTo>
                    <a:pt x="357" y="406"/>
                  </a:lnTo>
                  <a:lnTo>
                    <a:pt x="359" y="406"/>
                  </a:lnTo>
                  <a:lnTo>
                    <a:pt x="361" y="406"/>
                  </a:lnTo>
                  <a:lnTo>
                    <a:pt x="364" y="408"/>
                  </a:lnTo>
                  <a:lnTo>
                    <a:pt x="365" y="408"/>
                  </a:lnTo>
                  <a:lnTo>
                    <a:pt x="367" y="410"/>
                  </a:lnTo>
                  <a:lnTo>
                    <a:pt x="371" y="414"/>
                  </a:lnTo>
                  <a:lnTo>
                    <a:pt x="371" y="423"/>
                  </a:lnTo>
                  <a:lnTo>
                    <a:pt x="374" y="426"/>
                  </a:lnTo>
                  <a:lnTo>
                    <a:pt x="374" y="427"/>
                  </a:lnTo>
                  <a:lnTo>
                    <a:pt x="375" y="428"/>
                  </a:lnTo>
                  <a:lnTo>
                    <a:pt x="376" y="431"/>
                  </a:lnTo>
                  <a:lnTo>
                    <a:pt x="378" y="433"/>
                  </a:lnTo>
                  <a:lnTo>
                    <a:pt x="380" y="438"/>
                  </a:lnTo>
                  <a:lnTo>
                    <a:pt x="381" y="439"/>
                  </a:lnTo>
                  <a:lnTo>
                    <a:pt x="381" y="441"/>
                  </a:lnTo>
                  <a:lnTo>
                    <a:pt x="380" y="442"/>
                  </a:lnTo>
                  <a:lnTo>
                    <a:pt x="380" y="454"/>
                  </a:lnTo>
                  <a:lnTo>
                    <a:pt x="380" y="455"/>
                  </a:lnTo>
                  <a:lnTo>
                    <a:pt x="383" y="458"/>
                  </a:lnTo>
                  <a:lnTo>
                    <a:pt x="383" y="461"/>
                  </a:lnTo>
                  <a:lnTo>
                    <a:pt x="382" y="461"/>
                  </a:lnTo>
                  <a:lnTo>
                    <a:pt x="383" y="463"/>
                  </a:lnTo>
                  <a:lnTo>
                    <a:pt x="385" y="464"/>
                  </a:lnTo>
                  <a:lnTo>
                    <a:pt x="385" y="469"/>
                  </a:lnTo>
                  <a:lnTo>
                    <a:pt x="384" y="471"/>
                  </a:lnTo>
                  <a:lnTo>
                    <a:pt x="385" y="475"/>
                  </a:lnTo>
                  <a:lnTo>
                    <a:pt x="386" y="476"/>
                  </a:lnTo>
                  <a:lnTo>
                    <a:pt x="386" y="478"/>
                  </a:lnTo>
                  <a:lnTo>
                    <a:pt x="387" y="480"/>
                  </a:lnTo>
                  <a:lnTo>
                    <a:pt x="389" y="478"/>
                  </a:lnTo>
                  <a:lnTo>
                    <a:pt x="391" y="477"/>
                  </a:lnTo>
                  <a:lnTo>
                    <a:pt x="398" y="477"/>
                  </a:lnTo>
                  <a:lnTo>
                    <a:pt x="400" y="476"/>
                  </a:lnTo>
                  <a:lnTo>
                    <a:pt x="402" y="476"/>
                  </a:lnTo>
                  <a:lnTo>
                    <a:pt x="402" y="474"/>
                  </a:lnTo>
                  <a:lnTo>
                    <a:pt x="403" y="472"/>
                  </a:lnTo>
                  <a:lnTo>
                    <a:pt x="402" y="470"/>
                  </a:lnTo>
                  <a:lnTo>
                    <a:pt x="403" y="469"/>
                  </a:lnTo>
                  <a:lnTo>
                    <a:pt x="401" y="468"/>
                  </a:lnTo>
                  <a:lnTo>
                    <a:pt x="399" y="467"/>
                  </a:lnTo>
                  <a:lnTo>
                    <a:pt x="398" y="465"/>
                  </a:lnTo>
                  <a:lnTo>
                    <a:pt x="398" y="461"/>
                  </a:lnTo>
                  <a:lnTo>
                    <a:pt x="399" y="458"/>
                  </a:lnTo>
                  <a:lnTo>
                    <a:pt x="401" y="454"/>
                  </a:lnTo>
                  <a:lnTo>
                    <a:pt x="401" y="453"/>
                  </a:lnTo>
                  <a:lnTo>
                    <a:pt x="403" y="451"/>
                  </a:lnTo>
                  <a:lnTo>
                    <a:pt x="401" y="449"/>
                  </a:lnTo>
                  <a:lnTo>
                    <a:pt x="402" y="449"/>
                  </a:lnTo>
                  <a:lnTo>
                    <a:pt x="403" y="447"/>
                  </a:lnTo>
                  <a:lnTo>
                    <a:pt x="403" y="444"/>
                  </a:lnTo>
                  <a:lnTo>
                    <a:pt x="403" y="442"/>
                  </a:lnTo>
                  <a:lnTo>
                    <a:pt x="405" y="442"/>
                  </a:lnTo>
                  <a:lnTo>
                    <a:pt x="405" y="440"/>
                  </a:lnTo>
                  <a:lnTo>
                    <a:pt x="408" y="438"/>
                  </a:lnTo>
                  <a:lnTo>
                    <a:pt x="410" y="438"/>
                  </a:lnTo>
                  <a:lnTo>
                    <a:pt x="411" y="436"/>
                  </a:lnTo>
                  <a:lnTo>
                    <a:pt x="413" y="436"/>
                  </a:lnTo>
                  <a:lnTo>
                    <a:pt x="417" y="436"/>
                  </a:lnTo>
                  <a:lnTo>
                    <a:pt x="417" y="434"/>
                  </a:lnTo>
                  <a:lnTo>
                    <a:pt x="418" y="434"/>
                  </a:lnTo>
                  <a:lnTo>
                    <a:pt x="419" y="436"/>
                  </a:lnTo>
                  <a:lnTo>
                    <a:pt x="422" y="436"/>
                  </a:lnTo>
                  <a:lnTo>
                    <a:pt x="425" y="438"/>
                  </a:lnTo>
                  <a:lnTo>
                    <a:pt x="427" y="438"/>
                  </a:lnTo>
                  <a:lnTo>
                    <a:pt x="429" y="441"/>
                  </a:lnTo>
                  <a:lnTo>
                    <a:pt x="436" y="441"/>
                  </a:lnTo>
                  <a:lnTo>
                    <a:pt x="438" y="444"/>
                  </a:lnTo>
                  <a:lnTo>
                    <a:pt x="442" y="444"/>
                  </a:lnTo>
                  <a:lnTo>
                    <a:pt x="443" y="445"/>
                  </a:lnTo>
                  <a:lnTo>
                    <a:pt x="445" y="445"/>
                  </a:lnTo>
                  <a:lnTo>
                    <a:pt x="444" y="445"/>
                  </a:lnTo>
                  <a:lnTo>
                    <a:pt x="443" y="446"/>
                  </a:lnTo>
                  <a:lnTo>
                    <a:pt x="444" y="448"/>
                  </a:lnTo>
                  <a:lnTo>
                    <a:pt x="446" y="449"/>
                  </a:lnTo>
                  <a:lnTo>
                    <a:pt x="449" y="449"/>
                  </a:lnTo>
                  <a:lnTo>
                    <a:pt x="450" y="450"/>
                  </a:lnTo>
                  <a:lnTo>
                    <a:pt x="453" y="451"/>
                  </a:lnTo>
                  <a:lnTo>
                    <a:pt x="455" y="451"/>
                  </a:lnTo>
                  <a:lnTo>
                    <a:pt x="455" y="449"/>
                  </a:lnTo>
                  <a:lnTo>
                    <a:pt x="457" y="449"/>
                  </a:lnTo>
                  <a:lnTo>
                    <a:pt x="457" y="441"/>
                  </a:lnTo>
                  <a:lnTo>
                    <a:pt x="458" y="440"/>
                  </a:lnTo>
                  <a:lnTo>
                    <a:pt x="460" y="438"/>
                  </a:lnTo>
                  <a:lnTo>
                    <a:pt x="460" y="436"/>
                  </a:lnTo>
                  <a:lnTo>
                    <a:pt x="462" y="436"/>
                  </a:lnTo>
                  <a:lnTo>
                    <a:pt x="463" y="436"/>
                  </a:lnTo>
                  <a:lnTo>
                    <a:pt x="464" y="435"/>
                  </a:lnTo>
                  <a:lnTo>
                    <a:pt x="465" y="436"/>
                  </a:lnTo>
                  <a:lnTo>
                    <a:pt x="465" y="434"/>
                  </a:lnTo>
                  <a:lnTo>
                    <a:pt x="467" y="434"/>
                  </a:lnTo>
                  <a:lnTo>
                    <a:pt x="467" y="433"/>
                  </a:lnTo>
                  <a:lnTo>
                    <a:pt x="469" y="431"/>
                  </a:lnTo>
                  <a:lnTo>
                    <a:pt x="469" y="428"/>
                  </a:lnTo>
                  <a:lnTo>
                    <a:pt x="470" y="427"/>
                  </a:lnTo>
                  <a:lnTo>
                    <a:pt x="472" y="427"/>
                  </a:lnTo>
                  <a:lnTo>
                    <a:pt x="473" y="427"/>
                  </a:lnTo>
                  <a:lnTo>
                    <a:pt x="474" y="426"/>
                  </a:lnTo>
                  <a:lnTo>
                    <a:pt x="476" y="425"/>
                  </a:lnTo>
                  <a:lnTo>
                    <a:pt x="477" y="424"/>
                  </a:lnTo>
                  <a:lnTo>
                    <a:pt x="478" y="425"/>
                  </a:lnTo>
                  <a:lnTo>
                    <a:pt x="479" y="424"/>
                  </a:lnTo>
                  <a:lnTo>
                    <a:pt x="481" y="423"/>
                  </a:lnTo>
                  <a:lnTo>
                    <a:pt x="481" y="422"/>
                  </a:lnTo>
                  <a:lnTo>
                    <a:pt x="482" y="422"/>
                  </a:lnTo>
                  <a:lnTo>
                    <a:pt x="481" y="418"/>
                  </a:lnTo>
                  <a:lnTo>
                    <a:pt x="482" y="417"/>
                  </a:lnTo>
                  <a:lnTo>
                    <a:pt x="482" y="412"/>
                  </a:lnTo>
                  <a:lnTo>
                    <a:pt x="484" y="411"/>
                  </a:lnTo>
                  <a:lnTo>
                    <a:pt x="487" y="411"/>
                  </a:lnTo>
                  <a:lnTo>
                    <a:pt x="488" y="408"/>
                  </a:lnTo>
                  <a:lnTo>
                    <a:pt x="488" y="406"/>
                  </a:lnTo>
                  <a:lnTo>
                    <a:pt x="489" y="405"/>
                  </a:lnTo>
                  <a:lnTo>
                    <a:pt x="490" y="405"/>
                  </a:lnTo>
                  <a:lnTo>
                    <a:pt x="494" y="403"/>
                  </a:lnTo>
                  <a:lnTo>
                    <a:pt x="494" y="399"/>
                  </a:lnTo>
                  <a:lnTo>
                    <a:pt x="493" y="396"/>
                  </a:lnTo>
                  <a:lnTo>
                    <a:pt x="492" y="396"/>
                  </a:lnTo>
                  <a:lnTo>
                    <a:pt x="490" y="395"/>
                  </a:lnTo>
                  <a:lnTo>
                    <a:pt x="488" y="396"/>
                  </a:lnTo>
                  <a:lnTo>
                    <a:pt x="487" y="396"/>
                  </a:lnTo>
                  <a:lnTo>
                    <a:pt x="487" y="395"/>
                  </a:lnTo>
                  <a:lnTo>
                    <a:pt x="484" y="394"/>
                  </a:lnTo>
                  <a:lnTo>
                    <a:pt x="481" y="396"/>
                  </a:lnTo>
                  <a:lnTo>
                    <a:pt x="477" y="395"/>
                  </a:lnTo>
                  <a:lnTo>
                    <a:pt x="474" y="396"/>
                  </a:lnTo>
                  <a:lnTo>
                    <a:pt x="472" y="395"/>
                  </a:lnTo>
                  <a:lnTo>
                    <a:pt x="472" y="396"/>
                  </a:lnTo>
                  <a:lnTo>
                    <a:pt x="467" y="396"/>
                  </a:lnTo>
                  <a:lnTo>
                    <a:pt x="466" y="396"/>
                  </a:lnTo>
                  <a:lnTo>
                    <a:pt x="466" y="397"/>
                  </a:lnTo>
                  <a:lnTo>
                    <a:pt x="465" y="399"/>
                  </a:lnTo>
                  <a:lnTo>
                    <a:pt x="463" y="401"/>
                  </a:lnTo>
                  <a:lnTo>
                    <a:pt x="457" y="401"/>
                  </a:lnTo>
                  <a:lnTo>
                    <a:pt x="456" y="399"/>
                  </a:lnTo>
                  <a:lnTo>
                    <a:pt x="455" y="399"/>
                  </a:lnTo>
                  <a:lnTo>
                    <a:pt x="451" y="396"/>
                  </a:lnTo>
                  <a:lnTo>
                    <a:pt x="449" y="394"/>
                  </a:lnTo>
                  <a:lnTo>
                    <a:pt x="447" y="392"/>
                  </a:lnTo>
                  <a:lnTo>
                    <a:pt x="447" y="390"/>
                  </a:lnTo>
                  <a:lnTo>
                    <a:pt x="445" y="389"/>
                  </a:lnTo>
                  <a:lnTo>
                    <a:pt x="444" y="386"/>
                  </a:lnTo>
                  <a:lnTo>
                    <a:pt x="444" y="385"/>
                  </a:lnTo>
                  <a:lnTo>
                    <a:pt x="443" y="384"/>
                  </a:lnTo>
                  <a:lnTo>
                    <a:pt x="442" y="382"/>
                  </a:lnTo>
                  <a:lnTo>
                    <a:pt x="440" y="381"/>
                  </a:lnTo>
                  <a:lnTo>
                    <a:pt x="432" y="382"/>
                  </a:lnTo>
                  <a:lnTo>
                    <a:pt x="430" y="379"/>
                  </a:lnTo>
                  <a:lnTo>
                    <a:pt x="429" y="379"/>
                  </a:lnTo>
                  <a:lnTo>
                    <a:pt x="425" y="379"/>
                  </a:lnTo>
                  <a:lnTo>
                    <a:pt x="422" y="382"/>
                  </a:lnTo>
                  <a:lnTo>
                    <a:pt x="421" y="381"/>
                  </a:lnTo>
                  <a:lnTo>
                    <a:pt x="419" y="379"/>
                  </a:lnTo>
                  <a:lnTo>
                    <a:pt x="417" y="378"/>
                  </a:lnTo>
                  <a:lnTo>
                    <a:pt x="416" y="377"/>
                  </a:lnTo>
                  <a:lnTo>
                    <a:pt x="415" y="374"/>
                  </a:lnTo>
                  <a:lnTo>
                    <a:pt x="414" y="372"/>
                  </a:lnTo>
                  <a:lnTo>
                    <a:pt x="412" y="373"/>
                  </a:lnTo>
                  <a:lnTo>
                    <a:pt x="410" y="372"/>
                  </a:lnTo>
                  <a:lnTo>
                    <a:pt x="406" y="368"/>
                  </a:lnTo>
                  <a:lnTo>
                    <a:pt x="405" y="367"/>
                  </a:lnTo>
                  <a:lnTo>
                    <a:pt x="401" y="367"/>
                  </a:lnTo>
                  <a:lnTo>
                    <a:pt x="400" y="365"/>
                  </a:lnTo>
                  <a:lnTo>
                    <a:pt x="398" y="363"/>
                  </a:lnTo>
                  <a:lnTo>
                    <a:pt x="395" y="363"/>
                  </a:lnTo>
                  <a:lnTo>
                    <a:pt x="395" y="362"/>
                  </a:lnTo>
                  <a:lnTo>
                    <a:pt x="393" y="358"/>
                  </a:lnTo>
                  <a:lnTo>
                    <a:pt x="392" y="356"/>
                  </a:lnTo>
                  <a:lnTo>
                    <a:pt x="392" y="355"/>
                  </a:lnTo>
                  <a:lnTo>
                    <a:pt x="393" y="355"/>
                  </a:lnTo>
                  <a:lnTo>
                    <a:pt x="394" y="355"/>
                  </a:lnTo>
                  <a:lnTo>
                    <a:pt x="393" y="353"/>
                  </a:lnTo>
                  <a:lnTo>
                    <a:pt x="392" y="352"/>
                  </a:lnTo>
                  <a:lnTo>
                    <a:pt x="391" y="351"/>
                  </a:lnTo>
                  <a:lnTo>
                    <a:pt x="391" y="339"/>
                  </a:lnTo>
                  <a:lnTo>
                    <a:pt x="391" y="338"/>
                  </a:lnTo>
                  <a:lnTo>
                    <a:pt x="391" y="337"/>
                  </a:lnTo>
                  <a:lnTo>
                    <a:pt x="392" y="337"/>
                  </a:lnTo>
                  <a:lnTo>
                    <a:pt x="390" y="337"/>
                  </a:lnTo>
                  <a:lnTo>
                    <a:pt x="390" y="334"/>
                  </a:lnTo>
                  <a:lnTo>
                    <a:pt x="388" y="333"/>
                  </a:lnTo>
                  <a:lnTo>
                    <a:pt x="388" y="328"/>
                  </a:lnTo>
                  <a:lnTo>
                    <a:pt x="386" y="326"/>
                  </a:lnTo>
                  <a:lnTo>
                    <a:pt x="386" y="324"/>
                  </a:lnTo>
                  <a:lnTo>
                    <a:pt x="383" y="324"/>
                  </a:lnTo>
                  <a:lnTo>
                    <a:pt x="380" y="323"/>
                  </a:lnTo>
                  <a:lnTo>
                    <a:pt x="380" y="321"/>
                  </a:lnTo>
                  <a:lnTo>
                    <a:pt x="378" y="319"/>
                  </a:lnTo>
                  <a:lnTo>
                    <a:pt x="375" y="317"/>
                  </a:lnTo>
                  <a:lnTo>
                    <a:pt x="374" y="317"/>
                  </a:lnTo>
                  <a:lnTo>
                    <a:pt x="372" y="317"/>
                  </a:lnTo>
                  <a:lnTo>
                    <a:pt x="371" y="313"/>
                  </a:lnTo>
                  <a:lnTo>
                    <a:pt x="367" y="312"/>
                  </a:lnTo>
                  <a:lnTo>
                    <a:pt x="367" y="302"/>
                  </a:lnTo>
                  <a:lnTo>
                    <a:pt x="366" y="301"/>
                  </a:lnTo>
                  <a:lnTo>
                    <a:pt x="363" y="299"/>
                  </a:lnTo>
                  <a:lnTo>
                    <a:pt x="363" y="296"/>
                  </a:lnTo>
                  <a:lnTo>
                    <a:pt x="364" y="294"/>
                  </a:lnTo>
                  <a:lnTo>
                    <a:pt x="366" y="291"/>
                  </a:lnTo>
                  <a:lnTo>
                    <a:pt x="366" y="290"/>
                  </a:lnTo>
                  <a:lnTo>
                    <a:pt x="366" y="288"/>
                  </a:lnTo>
                  <a:lnTo>
                    <a:pt x="367" y="288"/>
                  </a:lnTo>
                  <a:lnTo>
                    <a:pt x="371" y="284"/>
                  </a:lnTo>
                  <a:lnTo>
                    <a:pt x="372" y="281"/>
                  </a:lnTo>
                  <a:lnTo>
                    <a:pt x="376" y="281"/>
                  </a:lnTo>
                  <a:lnTo>
                    <a:pt x="378" y="281"/>
                  </a:lnTo>
                  <a:lnTo>
                    <a:pt x="379" y="280"/>
                  </a:lnTo>
                  <a:lnTo>
                    <a:pt x="382" y="280"/>
                  </a:lnTo>
                  <a:lnTo>
                    <a:pt x="383" y="281"/>
                  </a:lnTo>
                  <a:lnTo>
                    <a:pt x="388" y="281"/>
                  </a:lnTo>
                  <a:lnTo>
                    <a:pt x="391" y="281"/>
                  </a:lnTo>
                  <a:lnTo>
                    <a:pt x="392" y="281"/>
                  </a:lnTo>
                  <a:lnTo>
                    <a:pt x="394" y="284"/>
                  </a:lnTo>
                  <a:lnTo>
                    <a:pt x="396" y="285"/>
                  </a:lnTo>
                  <a:lnTo>
                    <a:pt x="398" y="285"/>
                  </a:lnTo>
                  <a:lnTo>
                    <a:pt x="402" y="288"/>
                  </a:lnTo>
                  <a:lnTo>
                    <a:pt x="406" y="288"/>
                  </a:lnTo>
                  <a:lnTo>
                    <a:pt x="407" y="286"/>
                  </a:lnTo>
                  <a:lnTo>
                    <a:pt x="406" y="286"/>
                  </a:lnTo>
                  <a:lnTo>
                    <a:pt x="403" y="283"/>
                  </a:lnTo>
                  <a:lnTo>
                    <a:pt x="403" y="276"/>
                  </a:lnTo>
                  <a:lnTo>
                    <a:pt x="405" y="275"/>
                  </a:lnTo>
                  <a:lnTo>
                    <a:pt x="405" y="273"/>
                  </a:lnTo>
                  <a:lnTo>
                    <a:pt x="404" y="272"/>
                  </a:lnTo>
                  <a:lnTo>
                    <a:pt x="405" y="272"/>
                  </a:lnTo>
                  <a:lnTo>
                    <a:pt x="405" y="271"/>
                  </a:lnTo>
                  <a:lnTo>
                    <a:pt x="405" y="269"/>
                  </a:lnTo>
                  <a:lnTo>
                    <a:pt x="403" y="268"/>
                  </a:lnTo>
                  <a:lnTo>
                    <a:pt x="403" y="263"/>
                  </a:lnTo>
                  <a:lnTo>
                    <a:pt x="401" y="260"/>
                  </a:lnTo>
                  <a:lnTo>
                    <a:pt x="400" y="258"/>
                  </a:lnTo>
                  <a:lnTo>
                    <a:pt x="399" y="258"/>
                  </a:lnTo>
                  <a:lnTo>
                    <a:pt x="398" y="256"/>
                  </a:lnTo>
                  <a:lnTo>
                    <a:pt x="395" y="253"/>
                  </a:lnTo>
                  <a:lnTo>
                    <a:pt x="394" y="253"/>
                  </a:lnTo>
                  <a:lnTo>
                    <a:pt x="394" y="252"/>
                  </a:lnTo>
                  <a:lnTo>
                    <a:pt x="391" y="252"/>
                  </a:lnTo>
                  <a:lnTo>
                    <a:pt x="391" y="249"/>
                  </a:lnTo>
                  <a:lnTo>
                    <a:pt x="390" y="248"/>
                  </a:lnTo>
                  <a:lnTo>
                    <a:pt x="389" y="246"/>
                  </a:lnTo>
                  <a:lnTo>
                    <a:pt x="390" y="244"/>
                  </a:lnTo>
                  <a:lnTo>
                    <a:pt x="390" y="241"/>
                  </a:lnTo>
                  <a:lnTo>
                    <a:pt x="391" y="239"/>
                  </a:lnTo>
                  <a:lnTo>
                    <a:pt x="391" y="236"/>
                  </a:lnTo>
                  <a:lnTo>
                    <a:pt x="394" y="236"/>
                  </a:lnTo>
                  <a:lnTo>
                    <a:pt x="393" y="235"/>
                  </a:lnTo>
                  <a:lnTo>
                    <a:pt x="394" y="235"/>
                  </a:lnTo>
                  <a:lnTo>
                    <a:pt x="394" y="234"/>
                  </a:lnTo>
                  <a:lnTo>
                    <a:pt x="394" y="232"/>
                  </a:lnTo>
                  <a:lnTo>
                    <a:pt x="395" y="231"/>
                  </a:lnTo>
                  <a:lnTo>
                    <a:pt x="395" y="228"/>
                  </a:lnTo>
                  <a:lnTo>
                    <a:pt x="398" y="226"/>
                  </a:lnTo>
                  <a:lnTo>
                    <a:pt x="398" y="225"/>
                  </a:lnTo>
                  <a:lnTo>
                    <a:pt x="399" y="224"/>
                  </a:lnTo>
                  <a:lnTo>
                    <a:pt x="400" y="224"/>
                  </a:lnTo>
                  <a:lnTo>
                    <a:pt x="400" y="221"/>
                  </a:lnTo>
                  <a:lnTo>
                    <a:pt x="402" y="221"/>
                  </a:lnTo>
                  <a:lnTo>
                    <a:pt x="405" y="219"/>
                  </a:lnTo>
                  <a:lnTo>
                    <a:pt x="405" y="217"/>
                  </a:lnTo>
                  <a:lnTo>
                    <a:pt x="415" y="217"/>
                  </a:lnTo>
                  <a:lnTo>
                    <a:pt x="415" y="215"/>
                  </a:lnTo>
                  <a:lnTo>
                    <a:pt x="417" y="215"/>
                  </a:lnTo>
                  <a:lnTo>
                    <a:pt x="419" y="215"/>
                  </a:lnTo>
                  <a:lnTo>
                    <a:pt x="422" y="215"/>
                  </a:lnTo>
                  <a:lnTo>
                    <a:pt x="422" y="214"/>
                  </a:lnTo>
                  <a:lnTo>
                    <a:pt x="422" y="213"/>
                  </a:lnTo>
                  <a:lnTo>
                    <a:pt x="422" y="211"/>
                  </a:lnTo>
                  <a:lnTo>
                    <a:pt x="423" y="211"/>
                  </a:lnTo>
                  <a:lnTo>
                    <a:pt x="422" y="209"/>
                  </a:lnTo>
                  <a:lnTo>
                    <a:pt x="422" y="205"/>
                  </a:lnTo>
                  <a:lnTo>
                    <a:pt x="422" y="203"/>
                  </a:lnTo>
                  <a:lnTo>
                    <a:pt x="421" y="202"/>
                  </a:lnTo>
                  <a:lnTo>
                    <a:pt x="421" y="198"/>
                  </a:lnTo>
                  <a:lnTo>
                    <a:pt x="419" y="198"/>
                  </a:lnTo>
                  <a:lnTo>
                    <a:pt x="421" y="196"/>
                  </a:lnTo>
                  <a:lnTo>
                    <a:pt x="421" y="193"/>
                  </a:lnTo>
                  <a:lnTo>
                    <a:pt x="422" y="191"/>
                  </a:lnTo>
                  <a:lnTo>
                    <a:pt x="422" y="189"/>
                  </a:lnTo>
                  <a:lnTo>
                    <a:pt x="423" y="187"/>
                  </a:lnTo>
                  <a:lnTo>
                    <a:pt x="425" y="187"/>
                  </a:lnTo>
                  <a:lnTo>
                    <a:pt x="426" y="187"/>
                  </a:lnTo>
                  <a:lnTo>
                    <a:pt x="426" y="186"/>
                  </a:lnTo>
                  <a:lnTo>
                    <a:pt x="427" y="186"/>
                  </a:lnTo>
                  <a:lnTo>
                    <a:pt x="429" y="186"/>
                  </a:lnTo>
                  <a:lnTo>
                    <a:pt x="432" y="185"/>
                  </a:lnTo>
                  <a:lnTo>
                    <a:pt x="433" y="184"/>
                  </a:lnTo>
                  <a:lnTo>
                    <a:pt x="438" y="184"/>
                  </a:lnTo>
                  <a:lnTo>
                    <a:pt x="438" y="185"/>
                  </a:lnTo>
                  <a:lnTo>
                    <a:pt x="440" y="186"/>
                  </a:lnTo>
                  <a:lnTo>
                    <a:pt x="440" y="185"/>
                  </a:lnTo>
                  <a:lnTo>
                    <a:pt x="441" y="185"/>
                  </a:lnTo>
                  <a:lnTo>
                    <a:pt x="443" y="185"/>
                  </a:lnTo>
                  <a:lnTo>
                    <a:pt x="449" y="185"/>
                  </a:lnTo>
                  <a:lnTo>
                    <a:pt x="453" y="186"/>
                  </a:lnTo>
                  <a:lnTo>
                    <a:pt x="455" y="186"/>
                  </a:lnTo>
                  <a:lnTo>
                    <a:pt x="457" y="187"/>
                  </a:lnTo>
                  <a:lnTo>
                    <a:pt x="460" y="187"/>
                  </a:lnTo>
                  <a:lnTo>
                    <a:pt x="460" y="189"/>
                  </a:lnTo>
                  <a:lnTo>
                    <a:pt x="461" y="189"/>
                  </a:lnTo>
                  <a:lnTo>
                    <a:pt x="462" y="191"/>
                  </a:lnTo>
                  <a:lnTo>
                    <a:pt x="465" y="192"/>
                  </a:lnTo>
                  <a:lnTo>
                    <a:pt x="467" y="193"/>
                  </a:lnTo>
                  <a:lnTo>
                    <a:pt x="469" y="194"/>
                  </a:lnTo>
                  <a:lnTo>
                    <a:pt x="473" y="194"/>
                  </a:lnTo>
                  <a:lnTo>
                    <a:pt x="474" y="196"/>
                  </a:lnTo>
                  <a:lnTo>
                    <a:pt x="476" y="197"/>
                  </a:lnTo>
                  <a:lnTo>
                    <a:pt x="485" y="197"/>
                  </a:lnTo>
                  <a:lnTo>
                    <a:pt x="488" y="198"/>
                  </a:lnTo>
                  <a:lnTo>
                    <a:pt x="488" y="197"/>
                  </a:lnTo>
                  <a:lnTo>
                    <a:pt x="490" y="198"/>
                  </a:lnTo>
                  <a:lnTo>
                    <a:pt x="492" y="198"/>
                  </a:lnTo>
                  <a:lnTo>
                    <a:pt x="496" y="198"/>
                  </a:lnTo>
                  <a:lnTo>
                    <a:pt x="498" y="200"/>
                  </a:lnTo>
                  <a:lnTo>
                    <a:pt x="498" y="198"/>
                  </a:lnTo>
                  <a:lnTo>
                    <a:pt x="500" y="200"/>
                  </a:lnTo>
                  <a:lnTo>
                    <a:pt x="502" y="201"/>
                  </a:lnTo>
                  <a:lnTo>
                    <a:pt x="504" y="201"/>
                  </a:lnTo>
                  <a:lnTo>
                    <a:pt x="506" y="202"/>
                  </a:lnTo>
                  <a:lnTo>
                    <a:pt x="509" y="202"/>
                  </a:lnTo>
                  <a:lnTo>
                    <a:pt x="509" y="201"/>
                  </a:lnTo>
                  <a:lnTo>
                    <a:pt x="510" y="198"/>
                  </a:lnTo>
                  <a:lnTo>
                    <a:pt x="509" y="197"/>
                  </a:lnTo>
                  <a:lnTo>
                    <a:pt x="506" y="196"/>
                  </a:lnTo>
                  <a:lnTo>
                    <a:pt x="505" y="194"/>
                  </a:lnTo>
                  <a:lnTo>
                    <a:pt x="503" y="193"/>
                  </a:lnTo>
                  <a:lnTo>
                    <a:pt x="502" y="194"/>
                  </a:lnTo>
                  <a:lnTo>
                    <a:pt x="498" y="194"/>
                  </a:lnTo>
                  <a:lnTo>
                    <a:pt x="497" y="192"/>
                  </a:lnTo>
                  <a:lnTo>
                    <a:pt x="492" y="192"/>
                  </a:lnTo>
                  <a:lnTo>
                    <a:pt x="492" y="189"/>
                  </a:lnTo>
                  <a:lnTo>
                    <a:pt x="490" y="187"/>
                  </a:lnTo>
                  <a:lnTo>
                    <a:pt x="487" y="186"/>
                  </a:lnTo>
                  <a:lnTo>
                    <a:pt x="485" y="184"/>
                  </a:lnTo>
                  <a:lnTo>
                    <a:pt x="485" y="182"/>
                  </a:lnTo>
                  <a:lnTo>
                    <a:pt x="484" y="180"/>
                  </a:lnTo>
                  <a:lnTo>
                    <a:pt x="482" y="179"/>
                  </a:lnTo>
                  <a:lnTo>
                    <a:pt x="481" y="177"/>
                  </a:lnTo>
                  <a:lnTo>
                    <a:pt x="477" y="174"/>
                  </a:lnTo>
                  <a:lnTo>
                    <a:pt x="476" y="173"/>
                  </a:lnTo>
                  <a:lnTo>
                    <a:pt x="473" y="172"/>
                  </a:lnTo>
                  <a:lnTo>
                    <a:pt x="472" y="171"/>
                  </a:lnTo>
                  <a:lnTo>
                    <a:pt x="472" y="170"/>
                  </a:lnTo>
                  <a:lnTo>
                    <a:pt x="471" y="165"/>
                  </a:lnTo>
                  <a:lnTo>
                    <a:pt x="472" y="162"/>
                  </a:lnTo>
                  <a:lnTo>
                    <a:pt x="473" y="160"/>
                  </a:lnTo>
                  <a:lnTo>
                    <a:pt x="476" y="157"/>
                  </a:lnTo>
                  <a:lnTo>
                    <a:pt x="475" y="155"/>
                  </a:lnTo>
                  <a:lnTo>
                    <a:pt x="474" y="155"/>
                  </a:lnTo>
                  <a:lnTo>
                    <a:pt x="473" y="155"/>
                  </a:lnTo>
                  <a:lnTo>
                    <a:pt x="473" y="153"/>
                  </a:lnTo>
                  <a:lnTo>
                    <a:pt x="472" y="150"/>
                  </a:lnTo>
                  <a:lnTo>
                    <a:pt x="471" y="148"/>
                  </a:lnTo>
                  <a:lnTo>
                    <a:pt x="469" y="145"/>
                  </a:lnTo>
                  <a:lnTo>
                    <a:pt x="468" y="142"/>
                  </a:lnTo>
                  <a:lnTo>
                    <a:pt x="468" y="137"/>
                  </a:lnTo>
                  <a:lnTo>
                    <a:pt x="467" y="136"/>
                  </a:lnTo>
                  <a:lnTo>
                    <a:pt x="468" y="136"/>
                  </a:lnTo>
                  <a:lnTo>
                    <a:pt x="468" y="134"/>
                  </a:lnTo>
                  <a:lnTo>
                    <a:pt x="469" y="132"/>
                  </a:lnTo>
                  <a:lnTo>
                    <a:pt x="469" y="131"/>
                  </a:lnTo>
                  <a:lnTo>
                    <a:pt x="467" y="130"/>
                  </a:lnTo>
                  <a:lnTo>
                    <a:pt x="467" y="127"/>
                  </a:lnTo>
                  <a:lnTo>
                    <a:pt x="468" y="123"/>
                  </a:lnTo>
                  <a:lnTo>
                    <a:pt x="471" y="121"/>
                  </a:lnTo>
                  <a:lnTo>
                    <a:pt x="472" y="120"/>
                  </a:lnTo>
                  <a:lnTo>
                    <a:pt x="472" y="115"/>
                  </a:lnTo>
                  <a:lnTo>
                    <a:pt x="471" y="111"/>
                  </a:lnTo>
                  <a:lnTo>
                    <a:pt x="472" y="109"/>
                  </a:lnTo>
                  <a:lnTo>
                    <a:pt x="474" y="105"/>
                  </a:lnTo>
                  <a:lnTo>
                    <a:pt x="476" y="104"/>
                  </a:lnTo>
                  <a:lnTo>
                    <a:pt x="479" y="102"/>
                  </a:lnTo>
                  <a:lnTo>
                    <a:pt x="482" y="103"/>
                  </a:lnTo>
                  <a:lnTo>
                    <a:pt x="483" y="101"/>
                  </a:lnTo>
                  <a:lnTo>
                    <a:pt x="485" y="102"/>
                  </a:lnTo>
                  <a:lnTo>
                    <a:pt x="487" y="104"/>
                  </a:lnTo>
                  <a:lnTo>
                    <a:pt x="489" y="100"/>
                  </a:lnTo>
                  <a:lnTo>
                    <a:pt x="489" y="99"/>
                  </a:lnTo>
                  <a:lnTo>
                    <a:pt x="489" y="98"/>
                  </a:lnTo>
                  <a:lnTo>
                    <a:pt x="490" y="98"/>
                  </a:lnTo>
                  <a:lnTo>
                    <a:pt x="494" y="96"/>
                  </a:lnTo>
                  <a:lnTo>
                    <a:pt x="499" y="96"/>
                  </a:lnTo>
                  <a:lnTo>
                    <a:pt x="499" y="95"/>
                  </a:lnTo>
                  <a:lnTo>
                    <a:pt x="500" y="95"/>
                  </a:lnTo>
                  <a:lnTo>
                    <a:pt x="504" y="94"/>
                  </a:lnTo>
                  <a:lnTo>
                    <a:pt x="506" y="94"/>
                  </a:lnTo>
                  <a:lnTo>
                    <a:pt x="506" y="93"/>
                  </a:lnTo>
                  <a:lnTo>
                    <a:pt x="509" y="94"/>
                  </a:lnTo>
                  <a:lnTo>
                    <a:pt x="511" y="94"/>
                  </a:lnTo>
                  <a:lnTo>
                    <a:pt x="512" y="93"/>
                  </a:lnTo>
                  <a:lnTo>
                    <a:pt x="512" y="91"/>
                  </a:lnTo>
                  <a:lnTo>
                    <a:pt x="515" y="91"/>
                  </a:lnTo>
                  <a:lnTo>
                    <a:pt x="516" y="89"/>
                  </a:lnTo>
                  <a:lnTo>
                    <a:pt x="518" y="88"/>
                  </a:lnTo>
                  <a:lnTo>
                    <a:pt x="518" y="87"/>
                  </a:lnTo>
                  <a:lnTo>
                    <a:pt x="519" y="87"/>
                  </a:lnTo>
                  <a:lnTo>
                    <a:pt x="520" y="87"/>
                  </a:lnTo>
                  <a:lnTo>
                    <a:pt x="520" y="80"/>
                  </a:lnTo>
                  <a:lnTo>
                    <a:pt x="520" y="77"/>
                  </a:lnTo>
                  <a:lnTo>
                    <a:pt x="523" y="77"/>
                  </a:lnTo>
                  <a:lnTo>
                    <a:pt x="526" y="76"/>
                  </a:lnTo>
                  <a:lnTo>
                    <a:pt x="526" y="74"/>
                  </a:lnTo>
                  <a:lnTo>
                    <a:pt x="529" y="74"/>
                  </a:lnTo>
                  <a:lnTo>
                    <a:pt x="528" y="73"/>
                  </a:lnTo>
                  <a:lnTo>
                    <a:pt x="529" y="72"/>
                  </a:lnTo>
                  <a:lnTo>
                    <a:pt x="529" y="71"/>
                  </a:lnTo>
                  <a:lnTo>
                    <a:pt x="530" y="71"/>
                  </a:lnTo>
                  <a:lnTo>
                    <a:pt x="530" y="70"/>
                  </a:lnTo>
                  <a:lnTo>
                    <a:pt x="531" y="70"/>
                  </a:lnTo>
                  <a:lnTo>
                    <a:pt x="542" y="70"/>
                  </a:lnTo>
                  <a:lnTo>
                    <a:pt x="542" y="68"/>
                  </a:lnTo>
                  <a:lnTo>
                    <a:pt x="542" y="66"/>
                  </a:lnTo>
                  <a:lnTo>
                    <a:pt x="542" y="65"/>
                  </a:lnTo>
                  <a:lnTo>
                    <a:pt x="543" y="65"/>
                  </a:lnTo>
                  <a:lnTo>
                    <a:pt x="544" y="65"/>
                  </a:lnTo>
                  <a:lnTo>
                    <a:pt x="544" y="61"/>
                  </a:lnTo>
                  <a:lnTo>
                    <a:pt x="547" y="60"/>
                  </a:lnTo>
                  <a:lnTo>
                    <a:pt x="544" y="59"/>
                  </a:lnTo>
                  <a:lnTo>
                    <a:pt x="544" y="57"/>
                  </a:lnTo>
                  <a:lnTo>
                    <a:pt x="543" y="59"/>
                  </a:lnTo>
                  <a:lnTo>
                    <a:pt x="542" y="57"/>
                  </a:lnTo>
                  <a:lnTo>
                    <a:pt x="540" y="56"/>
                  </a:lnTo>
                  <a:lnTo>
                    <a:pt x="538" y="55"/>
                  </a:lnTo>
                  <a:lnTo>
                    <a:pt x="537" y="52"/>
                  </a:lnTo>
                  <a:lnTo>
                    <a:pt x="538" y="50"/>
                  </a:lnTo>
                  <a:lnTo>
                    <a:pt x="537" y="49"/>
                  </a:lnTo>
                  <a:lnTo>
                    <a:pt x="538" y="49"/>
                  </a:lnTo>
                  <a:lnTo>
                    <a:pt x="538" y="47"/>
                  </a:lnTo>
                  <a:lnTo>
                    <a:pt x="540" y="43"/>
                  </a:lnTo>
                  <a:lnTo>
                    <a:pt x="540" y="42"/>
                  </a:lnTo>
                  <a:lnTo>
                    <a:pt x="541" y="42"/>
                  </a:lnTo>
                  <a:lnTo>
                    <a:pt x="542" y="40"/>
                  </a:lnTo>
                  <a:lnTo>
                    <a:pt x="542" y="39"/>
                  </a:lnTo>
                  <a:lnTo>
                    <a:pt x="543" y="39"/>
                  </a:lnTo>
                  <a:lnTo>
                    <a:pt x="543" y="34"/>
                  </a:lnTo>
                  <a:lnTo>
                    <a:pt x="544" y="34"/>
                  </a:lnTo>
                  <a:lnTo>
                    <a:pt x="544" y="33"/>
                  </a:lnTo>
                  <a:lnTo>
                    <a:pt x="544" y="30"/>
                  </a:lnTo>
                  <a:lnTo>
                    <a:pt x="547" y="30"/>
                  </a:lnTo>
                  <a:lnTo>
                    <a:pt x="547" y="29"/>
                  </a:lnTo>
                  <a:lnTo>
                    <a:pt x="551" y="29"/>
                  </a:lnTo>
                  <a:lnTo>
                    <a:pt x="552" y="28"/>
                  </a:lnTo>
                  <a:lnTo>
                    <a:pt x="553" y="29"/>
                  </a:lnTo>
                  <a:lnTo>
                    <a:pt x="556" y="29"/>
                  </a:lnTo>
                  <a:lnTo>
                    <a:pt x="556" y="26"/>
                  </a:lnTo>
                  <a:lnTo>
                    <a:pt x="558" y="25"/>
                  </a:lnTo>
                  <a:lnTo>
                    <a:pt x="558" y="23"/>
                  </a:lnTo>
                  <a:lnTo>
                    <a:pt x="558" y="15"/>
                  </a:lnTo>
                  <a:lnTo>
                    <a:pt x="553" y="20"/>
                  </a:lnTo>
                  <a:lnTo>
                    <a:pt x="524" y="34"/>
                  </a:lnTo>
                  <a:lnTo>
                    <a:pt x="515" y="34"/>
                  </a:lnTo>
                  <a:lnTo>
                    <a:pt x="476" y="56"/>
                  </a:lnTo>
                  <a:lnTo>
                    <a:pt x="463" y="57"/>
                  </a:lnTo>
                  <a:lnTo>
                    <a:pt x="457" y="63"/>
                  </a:lnTo>
                  <a:lnTo>
                    <a:pt x="445" y="63"/>
                  </a:lnTo>
                  <a:lnTo>
                    <a:pt x="429" y="67"/>
                  </a:lnTo>
                  <a:lnTo>
                    <a:pt x="400" y="70"/>
                  </a:lnTo>
                  <a:lnTo>
                    <a:pt x="394" y="65"/>
                  </a:lnTo>
                  <a:lnTo>
                    <a:pt x="385" y="65"/>
                  </a:lnTo>
                  <a:lnTo>
                    <a:pt x="366" y="50"/>
                  </a:lnTo>
                  <a:lnTo>
                    <a:pt x="339" y="43"/>
                  </a:lnTo>
                  <a:lnTo>
                    <a:pt x="298" y="18"/>
                  </a:lnTo>
                  <a:lnTo>
                    <a:pt x="291" y="18"/>
                  </a:lnTo>
                  <a:lnTo>
                    <a:pt x="284" y="10"/>
                  </a:lnTo>
                  <a:lnTo>
                    <a:pt x="273" y="8"/>
                  </a:lnTo>
                  <a:lnTo>
                    <a:pt x="268" y="0"/>
                  </a:lnTo>
                  <a:lnTo>
                    <a:pt x="259" y="6"/>
                  </a:lnTo>
                  <a:lnTo>
                    <a:pt x="252" y="1"/>
                  </a:lnTo>
                  <a:lnTo>
                    <a:pt x="249" y="6"/>
                  </a:lnTo>
                  <a:lnTo>
                    <a:pt x="227" y="77"/>
                  </a:lnTo>
                  <a:lnTo>
                    <a:pt x="229" y="77"/>
                  </a:lnTo>
                  <a:lnTo>
                    <a:pt x="230" y="80"/>
                  </a:lnTo>
                  <a:lnTo>
                    <a:pt x="233" y="77"/>
                  </a:lnTo>
                  <a:lnTo>
                    <a:pt x="234" y="77"/>
                  </a:lnTo>
                  <a:lnTo>
                    <a:pt x="235" y="81"/>
                  </a:lnTo>
                  <a:lnTo>
                    <a:pt x="238" y="80"/>
                  </a:lnTo>
                  <a:lnTo>
                    <a:pt x="239" y="82"/>
                  </a:lnTo>
                  <a:lnTo>
                    <a:pt x="241" y="82"/>
                  </a:lnTo>
                  <a:lnTo>
                    <a:pt x="242" y="83"/>
                  </a:lnTo>
                  <a:lnTo>
                    <a:pt x="243" y="84"/>
                  </a:lnTo>
                  <a:lnTo>
                    <a:pt x="243" y="88"/>
                  </a:lnTo>
                  <a:lnTo>
                    <a:pt x="246" y="89"/>
                  </a:lnTo>
                  <a:lnTo>
                    <a:pt x="244" y="93"/>
                  </a:lnTo>
                  <a:lnTo>
                    <a:pt x="246" y="94"/>
                  </a:lnTo>
                  <a:lnTo>
                    <a:pt x="247" y="98"/>
                  </a:lnTo>
                  <a:lnTo>
                    <a:pt x="248" y="100"/>
                  </a:lnTo>
                  <a:lnTo>
                    <a:pt x="249" y="105"/>
                  </a:lnTo>
                  <a:lnTo>
                    <a:pt x="250" y="107"/>
                  </a:lnTo>
                  <a:lnTo>
                    <a:pt x="250" y="116"/>
                  </a:lnTo>
                  <a:lnTo>
                    <a:pt x="249" y="116"/>
                  </a:lnTo>
                  <a:lnTo>
                    <a:pt x="249" y="117"/>
                  </a:lnTo>
                  <a:lnTo>
                    <a:pt x="249" y="119"/>
                  </a:lnTo>
                  <a:lnTo>
                    <a:pt x="249" y="120"/>
                  </a:lnTo>
                  <a:lnTo>
                    <a:pt x="247" y="120"/>
                  </a:lnTo>
                  <a:lnTo>
                    <a:pt x="249" y="122"/>
                  </a:lnTo>
                  <a:lnTo>
                    <a:pt x="250" y="124"/>
                  </a:lnTo>
                  <a:lnTo>
                    <a:pt x="252" y="125"/>
                  </a:lnTo>
                  <a:lnTo>
                    <a:pt x="255" y="127"/>
                  </a:lnTo>
                  <a:lnTo>
                    <a:pt x="259" y="127"/>
                  </a:lnTo>
                  <a:lnTo>
                    <a:pt x="259" y="126"/>
                  </a:lnTo>
                  <a:lnTo>
                    <a:pt x="262" y="127"/>
                  </a:lnTo>
                  <a:lnTo>
                    <a:pt x="263" y="130"/>
                  </a:lnTo>
                  <a:lnTo>
                    <a:pt x="262" y="132"/>
                  </a:lnTo>
                  <a:lnTo>
                    <a:pt x="262" y="136"/>
                  </a:lnTo>
                  <a:lnTo>
                    <a:pt x="263" y="139"/>
                  </a:lnTo>
                  <a:lnTo>
                    <a:pt x="264" y="143"/>
                  </a:lnTo>
                  <a:lnTo>
                    <a:pt x="268" y="145"/>
                  </a:lnTo>
                  <a:lnTo>
                    <a:pt x="268" y="148"/>
                  </a:lnTo>
                  <a:lnTo>
                    <a:pt x="270" y="149"/>
                  </a:lnTo>
                  <a:lnTo>
                    <a:pt x="273" y="152"/>
                  </a:lnTo>
                  <a:lnTo>
                    <a:pt x="277" y="155"/>
                  </a:lnTo>
                  <a:lnTo>
                    <a:pt x="280" y="162"/>
                  </a:lnTo>
                  <a:lnTo>
                    <a:pt x="279" y="167"/>
                  </a:lnTo>
                  <a:lnTo>
                    <a:pt x="279" y="175"/>
                  </a:lnTo>
                  <a:lnTo>
                    <a:pt x="280" y="177"/>
                  </a:lnTo>
                  <a:lnTo>
                    <a:pt x="282" y="177"/>
                  </a:lnTo>
                  <a:lnTo>
                    <a:pt x="284" y="179"/>
                  </a:lnTo>
                  <a:lnTo>
                    <a:pt x="286" y="180"/>
                  </a:lnTo>
                  <a:lnTo>
                    <a:pt x="286" y="187"/>
                  </a:lnTo>
                  <a:lnTo>
                    <a:pt x="285" y="188"/>
                  </a:lnTo>
                  <a:lnTo>
                    <a:pt x="286" y="189"/>
                  </a:lnTo>
                  <a:lnTo>
                    <a:pt x="286" y="192"/>
                  </a:lnTo>
                  <a:lnTo>
                    <a:pt x="285" y="193"/>
                  </a:lnTo>
                  <a:lnTo>
                    <a:pt x="286" y="194"/>
                  </a:lnTo>
                  <a:lnTo>
                    <a:pt x="286" y="202"/>
                  </a:lnTo>
                  <a:lnTo>
                    <a:pt x="285" y="204"/>
                  </a:lnTo>
                  <a:lnTo>
                    <a:pt x="283" y="205"/>
                  </a:lnTo>
                  <a:lnTo>
                    <a:pt x="282" y="205"/>
                  </a:lnTo>
                  <a:lnTo>
                    <a:pt x="282" y="206"/>
                  </a:lnTo>
                  <a:lnTo>
                    <a:pt x="281" y="209"/>
                  </a:lnTo>
                  <a:lnTo>
                    <a:pt x="282" y="213"/>
                  </a:lnTo>
                  <a:lnTo>
                    <a:pt x="283" y="211"/>
                  </a:lnTo>
                  <a:lnTo>
                    <a:pt x="284" y="213"/>
                  </a:lnTo>
                  <a:lnTo>
                    <a:pt x="286" y="214"/>
                  </a:lnTo>
                  <a:lnTo>
                    <a:pt x="286" y="225"/>
                  </a:lnTo>
                  <a:lnTo>
                    <a:pt x="285" y="225"/>
                  </a:lnTo>
                  <a:lnTo>
                    <a:pt x="285" y="226"/>
                  </a:lnTo>
                  <a:lnTo>
                    <a:pt x="285" y="228"/>
                  </a:lnTo>
                  <a:lnTo>
                    <a:pt x="284" y="232"/>
                  </a:lnTo>
                  <a:lnTo>
                    <a:pt x="281" y="233"/>
                  </a:lnTo>
                  <a:lnTo>
                    <a:pt x="279" y="235"/>
                  </a:lnTo>
                  <a:lnTo>
                    <a:pt x="277" y="239"/>
                  </a:lnTo>
                  <a:lnTo>
                    <a:pt x="276" y="242"/>
                  </a:lnTo>
                  <a:lnTo>
                    <a:pt x="275" y="242"/>
                  </a:lnTo>
                  <a:lnTo>
                    <a:pt x="273" y="243"/>
                  </a:lnTo>
                  <a:lnTo>
                    <a:pt x="273" y="244"/>
                  </a:lnTo>
                  <a:lnTo>
                    <a:pt x="271" y="244"/>
                  </a:lnTo>
                  <a:lnTo>
                    <a:pt x="270" y="246"/>
                  </a:lnTo>
                  <a:lnTo>
                    <a:pt x="268" y="247"/>
                  </a:lnTo>
                  <a:lnTo>
                    <a:pt x="267" y="246"/>
                  </a:lnTo>
                  <a:lnTo>
                    <a:pt x="265" y="246"/>
                  </a:lnTo>
                  <a:lnTo>
                    <a:pt x="263" y="247"/>
                  </a:lnTo>
                  <a:lnTo>
                    <a:pt x="259" y="248"/>
                  </a:lnTo>
                  <a:lnTo>
                    <a:pt x="257" y="248"/>
                  </a:lnTo>
                  <a:lnTo>
                    <a:pt x="251" y="248"/>
                  </a:lnTo>
                  <a:lnTo>
                    <a:pt x="249" y="249"/>
                  </a:lnTo>
                  <a:lnTo>
                    <a:pt x="247" y="252"/>
                  </a:lnTo>
                  <a:lnTo>
                    <a:pt x="243" y="252"/>
                  </a:lnTo>
                  <a:lnTo>
                    <a:pt x="241" y="251"/>
                  </a:lnTo>
                  <a:lnTo>
                    <a:pt x="241" y="252"/>
                  </a:lnTo>
                  <a:lnTo>
                    <a:pt x="234" y="252"/>
                  </a:lnTo>
                  <a:lnTo>
                    <a:pt x="232" y="251"/>
                  </a:lnTo>
                  <a:lnTo>
                    <a:pt x="231" y="251"/>
                  </a:lnTo>
                  <a:lnTo>
                    <a:pt x="227" y="249"/>
                  </a:lnTo>
                  <a:lnTo>
                    <a:pt x="223" y="251"/>
                  </a:lnTo>
                  <a:lnTo>
                    <a:pt x="222" y="248"/>
                  </a:lnTo>
                  <a:lnTo>
                    <a:pt x="220" y="248"/>
                  </a:lnTo>
                  <a:lnTo>
                    <a:pt x="218" y="247"/>
                  </a:lnTo>
                  <a:lnTo>
                    <a:pt x="216" y="246"/>
                  </a:lnTo>
                  <a:lnTo>
                    <a:pt x="214" y="246"/>
                  </a:lnTo>
                  <a:lnTo>
                    <a:pt x="213" y="245"/>
                  </a:lnTo>
                  <a:lnTo>
                    <a:pt x="210" y="244"/>
                  </a:lnTo>
                  <a:lnTo>
                    <a:pt x="208" y="242"/>
                  </a:lnTo>
                  <a:lnTo>
                    <a:pt x="207" y="241"/>
                  </a:lnTo>
                  <a:lnTo>
                    <a:pt x="204" y="237"/>
                  </a:lnTo>
                  <a:lnTo>
                    <a:pt x="203" y="236"/>
                  </a:lnTo>
                  <a:lnTo>
                    <a:pt x="202" y="235"/>
                  </a:lnTo>
                  <a:lnTo>
                    <a:pt x="202" y="233"/>
                  </a:lnTo>
                  <a:lnTo>
                    <a:pt x="200" y="231"/>
                  </a:lnTo>
                  <a:lnTo>
                    <a:pt x="200" y="229"/>
                  </a:lnTo>
                  <a:lnTo>
                    <a:pt x="199" y="226"/>
                  </a:lnTo>
                  <a:lnTo>
                    <a:pt x="191" y="226"/>
                  </a:lnTo>
                  <a:lnTo>
                    <a:pt x="188" y="226"/>
                  </a:lnTo>
                  <a:lnTo>
                    <a:pt x="187" y="225"/>
                  </a:lnTo>
                  <a:lnTo>
                    <a:pt x="186" y="226"/>
                  </a:lnTo>
                  <a:lnTo>
                    <a:pt x="184" y="225"/>
                  </a:lnTo>
                  <a:lnTo>
                    <a:pt x="181" y="225"/>
                  </a:lnTo>
                  <a:lnTo>
                    <a:pt x="179" y="222"/>
                  </a:lnTo>
                  <a:lnTo>
                    <a:pt x="179" y="220"/>
                  </a:lnTo>
                  <a:lnTo>
                    <a:pt x="176" y="219"/>
                  </a:lnTo>
                  <a:lnTo>
                    <a:pt x="176" y="220"/>
                  </a:lnTo>
                  <a:lnTo>
                    <a:pt x="173" y="219"/>
                  </a:lnTo>
                  <a:lnTo>
                    <a:pt x="172" y="219"/>
                  </a:lnTo>
                  <a:lnTo>
                    <a:pt x="170" y="218"/>
                  </a:lnTo>
                  <a:lnTo>
                    <a:pt x="170" y="217"/>
                  </a:lnTo>
                  <a:lnTo>
                    <a:pt x="167" y="216"/>
                  </a:lnTo>
                  <a:lnTo>
                    <a:pt x="167" y="215"/>
                  </a:lnTo>
                  <a:lnTo>
                    <a:pt x="166" y="214"/>
                  </a:lnTo>
                  <a:lnTo>
                    <a:pt x="164" y="215"/>
                  </a:lnTo>
                  <a:lnTo>
                    <a:pt x="160" y="215"/>
                  </a:lnTo>
                  <a:lnTo>
                    <a:pt x="156" y="214"/>
                  </a:lnTo>
                  <a:lnTo>
                    <a:pt x="156" y="207"/>
                  </a:lnTo>
                  <a:lnTo>
                    <a:pt x="154" y="207"/>
                  </a:lnTo>
                  <a:lnTo>
                    <a:pt x="152" y="206"/>
                  </a:lnTo>
                  <a:lnTo>
                    <a:pt x="150" y="205"/>
                  </a:lnTo>
                  <a:lnTo>
                    <a:pt x="149" y="206"/>
                  </a:lnTo>
                  <a:lnTo>
                    <a:pt x="147" y="207"/>
                  </a:lnTo>
                  <a:lnTo>
                    <a:pt x="144" y="207"/>
                  </a:lnTo>
                  <a:lnTo>
                    <a:pt x="143" y="206"/>
                  </a:lnTo>
                  <a:lnTo>
                    <a:pt x="142" y="207"/>
                  </a:lnTo>
                  <a:lnTo>
                    <a:pt x="141" y="207"/>
                  </a:lnTo>
                  <a:lnTo>
                    <a:pt x="139" y="209"/>
                  </a:lnTo>
                  <a:lnTo>
                    <a:pt x="137" y="207"/>
                  </a:lnTo>
                  <a:lnTo>
                    <a:pt x="133" y="207"/>
                  </a:lnTo>
                  <a:lnTo>
                    <a:pt x="131" y="205"/>
                  </a:lnTo>
                  <a:lnTo>
                    <a:pt x="132" y="203"/>
                  </a:lnTo>
                  <a:lnTo>
                    <a:pt x="133" y="202"/>
                  </a:lnTo>
                  <a:lnTo>
                    <a:pt x="132" y="199"/>
                  </a:lnTo>
                  <a:lnTo>
                    <a:pt x="132" y="198"/>
                  </a:lnTo>
                  <a:lnTo>
                    <a:pt x="129" y="198"/>
                  </a:lnTo>
                  <a:lnTo>
                    <a:pt x="128" y="198"/>
                  </a:lnTo>
                  <a:lnTo>
                    <a:pt x="127" y="197"/>
                  </a:lnTo>
                  <a:lnTo>
                    <a:pt x="127" y="194"/>
                  </a:lnTo>
                  <a:lnTo>
                    <a:pt x="125" y="193"/>
                  </a:lnTo>
                  <a:lnTo>
                    <a:pt x="122" y="192"/>
                  </a:lnTo>
                  <a:lnTo>
                    <a:pt x="121" y="188"/>
                  </a:lnTo>
                  <a:lnTo>
                    <a:pt x="120" y="186"/>
                  </a:lnTo>
                  <a:lnTo>
                    <a:pt x="120" y="185"/>
                  </a:lnTo>
                  <a:lnTo>
                    <a:pt x="120" y="180"/>
                  </a:lnTo>
                  <a:lnTo>
                    <a:pt x="118" y="179"/>
                  </a:lnTo>
                  <a:lnTo>
                    <a:pt x="118" y="178"/>
                  </a:lnTo>
                  <a:lnTo>
                    <a:pt x="117" y="176"/>
                  </a:lnTo>
                  <a:lnTo>
                    <a:pt x="118" y="174"/>
                  </a:lnTo>
                  <a:lnTo>
                    <a:pt x="120" y="173"/>
                  </a:lnTo>
                  <a:lnTo>
                    <a:pt x="120" y="165"/>
                  </a:lnTo>
                  <a:lnTo>
                    <a:pt x="118" y="163"/>
                  </a:lnTo>
                  <a:lnTo>
                    <a:pt x="117" y="160"/>
                  </a:lnTo>
                  <a:lnTo>
                    <a:pt x="120" y="158"/>
                  </a:lnTo>
                  <a:lnTo>
                    <a:pt x="120" y="155"/>
                  </a:lnTo>
                  <a:lnTo>
                    <a:pt x="121" y="153"/>
                  </a:lnTo>
                  <a:lnTo>
                    <a:pt x="120" y="152"/>
                  </a:lnTo>
                  <a:lnTo>
                    <a:pt x="121" y="152"/>
                  </a:lnTo>
                  <a:lnTo>
                    <a:pt x="121" y="145"/>
                  </a:lnTo>
                  <a:lnTo>
                    <a:pt x="121" y="144"/>
                  </a:lnTo>
                  <a:lnTo>
                    <a:pt x="121" y="143"/>
                  </a:lnTo>
                  <a:lnTo>
                    <a:pt x="122" y="143"/>
                  </a:lnTo>
                  <a:lnTo>
                    <a:pt x="122" y="142"/>
                  </a:lnTo>
                  <a:lnTo>
                    <a:pt x="123" y="139"/>
                  </a:lnTo>
                  <a:lnTo>
                    <a:pt x="122" y="138"/>
                  </a:lnTo>
                  <a:lnTo>
                    <a:pt x="121" y="136"/>
                  </a:lnTo>
                  <a:lnTo>
                    <a:pt x="121" y="131"/>
                  </a:lnTo>
                  <a:lnTo>
                    <a:pt x="120" y="129"/>
                  </a:lnTo>
                  <a:lnTo>
                    <a:pt x="119" y="127"/>
                  </a:lnTo>
                  <a:lnTo>
                    <a:pt x="118" y="127"/>
                  </a:lnTo>
                  <a:lnTo>
                    <a:pt x="117" y="127"/>
                  </a:lnTo>
                  <a:lnTo>
                    <a:pt x="115" y="127"/>
                  </a:lnTo>
                  <a:lnTo>
                    <a:pt x="113" y="124"/>
                  </a:lnTo>
                  <a:lnTo>
                    <a:pt x="113" y="123"/>
                  </a:lnTo>
                  <a:lnTo>
                    <a:pt x="112" y="120"/>
                  </a:lnTo>
                  <a:lnTo>
                    <a:pt x="110" y="111"/>
                  </a:lnTo>
                  <a:lnTo>
                    <a:pt x="109" y="109"/>
                  </a:lnTo>
                  <a:lnTo>
                    <a:pt x="107" y="109"/>
                  </a:lnTo>
                  <a:lnTo>
                    <a:pt x="99" y="109"/>
                  </a:lnTo>
                  <a:lnTo>
                    <a:pt x="96" y="110"/>
                  </a:lnTo>
                  <a:lnTo>
                    <a:pt x="93" y="109"/>
                  </a:lnTo>
                  <a:lnTo>
                    <a:pt x="89" y="109"/>
                  </a:lnTo>
                  <a:lnTo>
                    <a:pt x="86" y="110"/>
                  </a:lnTo>
                  <a:lnTo>
                    <a:pt x="84" y="109"/>
                  </a:lnTo>
                  <a:lnTo>
                    <a:pt x="57" y="10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83" name="Freeform 6682">
              <a:extLst>
                <a:ext uri="{FF2B5EF4-FFF2-40B4-BE49-F238E27FC236}">
                  <a16:creationId xmlns:a16="http://schemas.microsoft.com/office/drawing/2014/main" id="{F3EF7998-3365-89BA-B1D6-48E6BC7B6B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1" y="3521"/>
              <a:ext cx="4" cy="2"/>
            </a:xfrm>
            <a:custGeom>
              <a:avLst/>
              <a:gdLst>
                <a:gd name="T0" fmla="*/ 4 w 14"/>
                <a:gd name="T1" fmla="*/ 0 h 8"/>
                <a:gd name="T2" fmla="*/ 3 w 14"/>
                <a:gd name="T3" fmla="*/ 0 h 8"/>
                <a:gd name="T4" fmla="*/ 3 w 14"/>
                <a:gd name="T5" fmla="*/ 1 h 8"/>
                <a:gd name="T6" fmla="*/ 0 w 14"/>
                <a:gd name="T7" fmla="*/ 2 h 8"/>
                <a:gd name="T8" fmla="*/ 3 w 14"/>
                <a:gd name="T9" fmla="*/ 3 h 8"/>
                <a:gd name="T10" fmla="*/ 4 w 14"/>
                <a:gd name="T11" fmla="*/ 4 h 8"/>
                <a:gd name="T12" fmla="*/ 4 w 14"/>
                <a:gd name="T13" fmla="*/ 5 h 8"/>
                <a:gd name="T14" fmla="*/ 6 w 14"/>
                <a:gd name="T15" fmla="*/ 5 h 8"/>
                <a:gd name="T16" fmla="*/ 6 w 14"/>
                <a:gd name="T17" fmla="*/ 7 h 8"/>
                <a:gd name="T18" fmla="*/ 8 w 14"/>
                <a:gd name="T19" fmla="*/ 8 h 8"/>
                <a:gd name="T20" fmla="*/ 11 w 14"/>
                <a:gd name="T21" fmla="*/ 8 h 8"/>
                <a:gd name="T22" fmla="*/ 11 w 14"/>
                <a:gd name="T23" fmla="*/ 7 h 8"/>
                <a:gd name="T24" fmla="*/ 13 w 14"/>
                <a:gd name="T25" fmla="*/ 6 h 8"/>
                <a:gd name="T26" fmla="*/ 13 w 14"/>
                <a:gd name="T27" fmla="*/ 5 h 8"/>
                <a:gd name="T28" fmla="*/ 14 w 14"/>
                <a:gd name="T29" fmla="*/ 5 h 8"/>
                <a:gd name="T30" fmla="*/ 14 w 14"/>
                <a:gd name="T31" fmla="*/ 2 h 8"/>
                <a:gd name="T32" fmla="*/ 10 w 14"/>
                <a:gd name="T33" fmla="*/ 2 h 8"/>
                <a:gd name="T34" fmla="*/ 8 w 14"/>
                <a:gd name="T35" fmla="*/ 1 h 8"/>
                <a:gd name="T36" fmla="*/ 6 w 14"/>
                <a:gd name="T37" fmla="*/ 1 h 8"/>
                <a:gd name="T38" fmla="*/ 4 w 14"/>
                <a:gd name="T3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4" h="8">
                  <a:moveTo>
                    <a:pt x="4" y="0"/>
                  </a:moveTo>
                  <a:lnTo>
                    <a:pt x="3" y="0"/>
                  </a:lnTo>
                  <a:lnTo>
                    <a:pt x="3" y="1"/>
                  </a:lnTo>
                  <a:lnTo>
                    <a:pt x="0" y="2"/>
                  </a:lnTo>
                  <a:lnTo>
                    <a:pt x="3" y="3"/>
                  </a:lnTo>
                  <a:lnTo>
                    <a:pt x="4" y="4"/>
                  </a:lnTo>
                  <a:lnTo>
                    <a:pt x="4" y="5"/>
                  </a:lnTo>
                  <a:lnTo>
                    <a:pt x="6" y="5"/>
                  </a:lnTo>
                  <a:lnTo>
                    <a:pt x="6" y="7"/>
                  </a:lnTo>
                  <a:lnTo>
                    <a:pt x="8" y="8"/>
                  </a:lnTo>
                  <a:lnTo>
                    <a:pt x="11" y="8"/>
                  </a:lnTo>
                  <a:lnTo>
                    <a:pt x="11" y="7"/>
                  </a:lnTo>
                  <a:lnTo>
                    <a:pt x="13" y="6"/>
                  </a:lnTo>
                  <a:lnTo>
                    <a:pt x="13" y="5"/>
                  </a:lnTo>
                  <a:lnTo>
                    <a:pt x="14" y="5"/>
                  </a:lnTo>
                  <a:lnTo>
                    <a:pt x="14" y="2"/>
                  </a:lnTo>
                  <a:lnTo>
                    <a:pt x="10" y="2"/>
                  </a:lnTo>
                  <a:lnTo>
                    <a:pt x="8" y="1"/>
                  </a:lnTo>
                  <a:lnTo>
                    <a:pt x="6" y="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84" name="Freeform 6683">
              <a:extLst>
                <a:ext uri="{FF2B5EF4-FFF2-40B4-BE49-F238E27FC236}">
                  <a16:creationId xmlns:a16="http://schemas.microsoft.com/office/drawing/2014/main" id="{DC902958-0E0A-5822-E9E2-5BC69A0ED1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2" y="3532"/>
              <a:ext cx="4" cy="4"/>
            </a:xfrm>
            <a:custGeom>
              <a:avLst/>
              <a:gdLst>
                <a:gd name="T0" fmla="*/ 13 w 13"/>
                <a:gd name="T1" fmla="*/ 5 h 16"/>
                <a:gd name="T2" fmla="*/ 10 w 13"/>
                <a:gd name="T3" fmla="*/ 2 h 16"/>
                <a:gd name="T4" fmla="*/ 9 w 13"/>
                <a:gd name="T5" fmla="*/ 0 h 16"/>
                <a:gd name="T6" fmla="*/ 8 w 13"/>
                <a:gd name="T7" fmla="*/ 0 h 16"/>
                <a:gd name="T8" fmla="*/ 5 w 13"/>
                <a:gd name="T9" fmla="*/ 0 h 16"/>
                <a:gd name="T10" fmla="*/ 5 w 13"/>
                <a:gd name="T11" fmla="*/ 4 h 16"/>
                <a:gd name="T12" fmla="*/ 4 w 13"/>
                <a:gd name="T13" fmla="*/ 5 h 16"/>
                <a:gd name="T14" fmla="*/ 3 w 13"/>
                <a:gd name="T15" fmla="*/ 7 h 16"/>
                <a:gd name="T16" fmla="*/ 0 w 13"/>
                <a:gd name="T17" fmla="*/ 8 h 16"/>
                <a:gd name="T18" fmla="*/ 0 w 13"/>
                <a:gd name="T19" fmla="*/ 13 h 16"/>
                <a:gd name="T20" fmla="*/ 1 w 13"/>
                <a:gd name="T21" fmla="*/ 13 h 16"/>
                <a:gd name="T22" fmla="*/ 4 w 13"/>
                <a:gd name="T23" fmla="*/ 15 h 16"/>
                <a:gd name="T24" fmla="*/ 5 w 13"/>
                <a:gd name="T25" fmla="*/ 16 h 16"/>
                <a:gd name="T26" fmla="*/ 6 w 13"/>
                <a:gd name="T27" fmla="*/ 14 h 16"/>
                <a:gd name="T28" fmla="*/ 8 w 13"/>
                <a:gd name="T29" fmla="*/ 13 h 16"/>
                <a:gd name="T30" fmla="*/ 8 w 13"/>
                <a:gd name="T31" fmla="*/ 11 h 16"/>
                <a:gd name="T32" fmla="*/ 11 w 13"/>
                <a:gd name="T33" fmla="*/ 9 h 16"/>
                <a:gd name="T34" fmla="*/ 11 w 13"/>
                <a:gd name="T35" fmla="*/ 8 h 16"/>
                <a:gd name="T36" fmla="*/ 12 w 13"/>
                <a:gd name="T37" fmla="*/ 8 h 16"/>
                <a:gd name="T38" fmla="*/ 12 w 13"/>
                <a:gd name="T39" fmla="*/ 6 h 16"/>
                <a:gd name="T40" fmla="*/ 12 w 13"/>
                <a:gd name="T41" fmla="*/ 5 h 16"/>
                <a:gd name="T42" fmla="*/ 13 w 13"/>
                <a:gd name="T43" fmla="*/ 5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3" h="16">
                  <a:moveTo>
                    <a:pt x="13" y="5"/>
                  </a:moveTo>
                  <a:lnTo>
                    <a:pt x="10" y="2"/>
                  </a:lnTo>
                  <a:lnTo>
                    <a:pt x="9" y="0"/>
                  </a:lnTo>
                  <a:lnTo>
                    <a:pt x="8" y="0"/>
                  </a:lnTo>
                  <a:lnTo>
                    <a:pt x="5" y="0"/>
                  </a:lnTo>
                  <a:lnTo>
                    <a:pt x="5" y="4"/>
                  </a:lnTo>
                  <a:lnTo>
                    <a:pt x="4" y="5"/>
                  </a:lnTo>
                  <a:lnTo>
                    <a:pt x="3" y="7"/>
                  </a:lnTo>
                  <a:lnTo>
                    <a:pt x="0" y="8"/>
                  </a:lnTo>
                  <a:lnTo>
                    <a:pt x="0" y="13"/>
                  </a:lnTo>
                  <a:lnTo>
                    <a:pt x="1" y="13"/>
                  </a:lnTo>
                  <a:lnTo>
                    <a:pt x="4" y="15"/>
                  </a:lnTo>
                  <a:lnTo>
                    <a:pt x="5" y="16"/>
                  </a:lnTo>
                  <a:lnTo>
                    <a:pt x="6" y="14"/>
                  </a:lnTo>
                  <a:lnTo>
                    <a:pt x="8" y="13"/>
                  </a:lnTo>
                  <a:lnTo>
                    <a:pt x="8" y="11"/>
                  </a:lnTo>
                  <a:lnTo>
                    <a:pt x="11" y="9"/>
                  </a:lnTo>
                  <a:lnTo>
                    <a:pt x="11" y="8"/>
                  </a:lnTo>
                  <a:lnTo>
                    <a:pt x="12" y="8"/>
                  </a:lnTo>
                  <a:lnTo>
                    <a:pt x="12" y="6"/>
                  </a:lnTo>
                  <a:lnTo>
                    <a:pt x="12" y="5"/>
                  </a:lnTo>
                  <a:lnTo>
                    <a:pt x="13" y="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85" name="Freeform 6684">
              <a:extLst>
                <a:ext uri="{FF2B5EF4-FFF2-40B4-BE49-F238E27FC236}">
                  <a16:creationId xmlns:a16="http://schemas.microsoft.com/office/drawing/2014/main" id="{2527C20D-413A-4E73-15A4-87B8D9F77F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6" y="3522"/>
              <a:ext cx="43" cy="56"/>
            </a:xfrm>
            <a:custGeom>
              <a:avLst/>
              <a:gdLst>
                <a:gd name="T0" fmla="*/ 35 w 174"/>
                <a:gd name="T1" fmla="*/ 73 h 227"/>
                <a:gd name="T2" fmla="*/ 30 w 174"/>
                <a:gd name="T3" fmla="*/ 81 h 227"/>
                <a:gd name="T4" fmla="*/ 21 w 174"/>
                <a:gd name="T5" fmla="*/ 87 h 227"/>
                <a:gd name="T6" fmla="*/ 13 w 174"/>
                <a:gd name="T7" fmla="*/ 81 h 227"/>
                <a:gd name="T8" fmla="*/ 2 w 174"/>
                <a:gd name="T9" fmla="*/ 85 h 227"/>
                <a:gd name="T10" fmla="*/ 0 w 174"/>
                <a:gd name="T11" fmla="*/ 94 h 227"/>
                <a:gd name="T12" fmla="*/ 15 w 174"/>
                <a:gd name="T13" fmla="*/ 101 h 227"/>
                <a:gd name="T14" fmla="*/ 24 w 174"/>
                <a:gd name="T15" fmla="*/ 107 h 227"/>
                <a:gd name="T16" fmla="*/ 30 w 174"/>
                <a:gd name="T17" fmla="*/ 116 h 227"/>
                <a:gd name="T18" fmla="*/ 35 w 174"/>
                <a:gd name="T19" fmla="*/ 116 h 227"/>
                <a:gd name="T20" fmla="*/ 47 w 174"/>
                <a:gd name="T21" fmla="*/ 119 h 227"/>
                <a:gd name="T22" fmla="*/ 54 w 174"/>
                <a:gd name="T23" fmla="*/ 124 h 227"/>
                <a:gd name="T24" fmla="*/ 64 w 174"/>
                <a:gd name="T25" fmla="*/ 132 h 227"/>
                <a:gd name="T26" fmla="*/ 71 w 174"/>
                <a:gd name="T27" fmla="*/ 141 h 227"/>
                <a:gd name="T28" fmla="*/ 72 w 174"/>
                <a:gd name="T29" fmla="*/ 153 h 227"/>
                <a:gd name="T30" fmla="*/ 83 w 174"/>
                <a:gd name="T31" fmla="*/ 161 h 227"/>
                <a:gd name="T32" fmla="*/ 90 w 174"/>
                <a:gd name="T33" fmla="*/ 174 h 227"/>
                <a:gd name="T34" fmla="*/ 90 w 174"/>
                <a:gd name="T35" fmla="*/ 178 h 227"/>
                <a:gd name="T36" fmla="*/ 91 w 174"/>
                <a:gd name="T37" fmla="*/ 192 h 227"/>
                <a:gd name="T38" fmla="*/ 99 w 174"/>
                <a:gd name="T39" fmla="*/ 207 h 227"/>
                <a:gd name="T40" fmla="*/ 111 w 174"/>
                <a:gd name="T41" fmla="*/ 210 h 227"/>
                <a:gd name="T42" fmla="*/ 117 w 174"/>
                <a:gd name="T43" fmla="*/ 217 h 227"/>
                <a:gd name="T44" fmla="*/ 123 w 174"/>
                <a:gd name="T45" fmla="*/ 227 h 227"/>
                <a:gd name="T46" fmla="*/ 128 w 174"/>
                <a:gd name="T47" fmla="*/ 217 h 227"/>
                <a:gd name="T48" fmla="*/ 120 w 174"/>
                <a:gd name="T49" fmla="*/ 203 h 227"/>
                <a:gd name="T50" fmla="*/ 119 w 174"/>
                <a:gd name="T51" fmla="*/ 191 h 227"/>
                <a:gd name="T52" fmla="*/ 120 w 174"/>
                <a:gd name="T53" fmla="*/ 183 h 227"/>
                <a:gd name="T54" fmla="*/ 122 w 174"/>
                <a:gd name="T55" fmla="*/ 172 h 227"/>
                <a:gd name="T56" fmla="*/ 127 w 174"/>
                <a:gd name="T57" fmla="*/ 160 h 227"/>
                <a:gd name="T58" fmla="*/ 137 w 174"/>
                <a:gd name="T59" fmla="*/ 155 h 227"/>
                <a:gd name="T60" fmla="*/ 153 w 174"/>
                <a:gd name="T61" fmla="*/ 151 h 227"/>
                <a:gd name="T62" fmla="*/ 162 w 174"/>
                <a:gd name="T63" fmla="*/ 143 h 227"/>
                <a:gd name="T64" fmla="*/ 162 w 174"/>
                <a:gd name="T65" fmla="*/ 133 h 227"/>
                <a:gd name="T66" fmla="*/ 154 w 174"/>
                <a:gd name="T67" fmla="*/ 120 h 227"/>
                <a:gd name="T68" fmla="*/ 160 w 174"/>
                <a:gd name="T69" fmla="*/ 107 h 227"/>
                <a:gd name="T70" fmla="*/ 168 w 174"/>
                <a:gd name="T71" fmla="*/ 99 h 227"/>
                <a:gd name="T72" fmla="*/ 173 w 174"/>
                <a:gd name="T73" fmla="*/ 99 h 227"/>
                <a:gd name="T74" fmla="*/ 172 w 174"/>
                <a:gd name="T75" fmla="*/ 93 h 227"/>
                <a:gd name="T76" fmla="*/ 167 w 174"/>
                <a:gd name="T77" fmla="*/ 88 h 227"/>
                <a:gd name="T78" fmla="*/ 164 w 174"/>
                <a:gd name="T79" fmla="*/ 70 h 227"/>
                <a:gd name="T80" fmla="*/ 152 w 174"/>
                <a:gd name="T81" fmla="*/ 65 h 227"/>
                <a:gd name="T82" fmla="*/ 151 w 174"/>
                <a:gd name="T83" fmla="*/ 57 h 227"/>
                <a:gd name="T84" fmla="*/ 152 w 174"/>
                <a:gd name="T85" fmla="*/ 46 h 227"/>
                <a:gd name="T86" fmla="*/ 147 w 174"/>
                <a:gd name="T87" fmla="*/ 37 h 227"/>
                <a:gd name="T88" fmla="*/ 142 w 174"/>
                <a:gd name="T89" fmla="*/ 32 h 227"/>
                <a:gd name="T90" fmla="*/ 136 w 174"/>
                <a:gd name="T91" fmla="*/ 23 h 227"/>
                <a:gd name="T92" fmla="*/ 130 w 174"/>
                <a:gd name="T93" fmla="*/ 15 h 227"/>
                <a:gd name="T94" fmla="*/ 123 w 174"/>
                <a:gd name="T95" fmla="*/ 3 h 227"/>
                <a:gd name="T96" fmla="*/ 115 w 174"/>
                <a:gd name="T97" fmla="*/ 1 h 227"/>
                <a:gd name="T98" fmla="*/ 106 w 174"/>
                <a:gd name="T99" fmla="*/ 13 h 227"/>
                <a:gd name="T100" fmla="*/ 98 w 174"/>
                <a:gd name="T101" fmla="*/ 23 h 227"/>
                <a:gd name="T102" fmla="*/ 90 w 174"/>
                <a:gd name="T103" fmla="*/ 35 h 227"/>
                <a:gd name="T104" fmla="*/ 80 w 174"/>
                <a:gd name="T105" fmla="*/ 42 h 227"/>
                <a:gd name="T106" fmla="*/ 67 w 174"/>
                <a:gd name="T107" fmla="*/ 59 h 227"/>
                <a:gd name="T108" fmla="*/ 59 w 174"/>
                <a:gd name="T109" fmla="*/ 63 h 227"/>
                <a:gd name="T110" fmla="*/ 55 w 174"/>
                <a:gd name="T111" fmla="*/ 69 h 227"/>
                <a:gd name="T112" fmla="*/ 48 w 174"/>
                <a:gd name="T113" fmla="*/ 77 h 227"/>
                <a:gd name="T114" fmla="*/ 43 w 174"/>
                <a:gd name="T115" fmla="*/ 67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74" h="227">
                  <a:moveTo>
                    <a:pt x="37" y="65"/>
                  </a:moveTo>
                  <a:lnTo>
                    <a:pt x="36" y="66"/>
                  </a:lnTo>
                  <a:lnTo>
                    <a:pt x="36" y="69"/>
                  </a:lnTo>
                  <a:lnTo>
                    <a:pt x="35" y="73"/>
                  </a:lnTo>
                  <a:lnTo>
                    <a:pt x="34" y="76"/>
                  </a:lnTo>
                  <a:lnTo>
                    <a:pt x="32" y="79"/>
                  </a:lnTo>
                  <a:lnTo>
                    <a:pt x="31" y="79"/>
                  </a:lnTo>
                  <a:lnTo>
                    <a:pt x="30" y="81"/>
                  </a:lnTo>
                  <a:lnTo>
                    <a:pt x="30" y="83"/>
                  </a:lnTo>
                  <a:lnTo>
                    <a:pt x="28" y="84"/>
                  </a:lnTo>
                  <a:lnTo>
                    <a:pt x="25" y="88"/>
                  </a:lnTo>
                  <a:lnTo>
                    <a:pt x="21" y="87"/>
                  </a:lnTo>
                  <a:lnTo>
                    <a:pt x="20" y="86"/>
                  </a:lnTo>
                  <a:lnTo>
                    <a:pt x="19" y="84"/>
                  </a:lnTo>
                  <a:lnTo>
                    <a:pt x="15" y="83"/>
                  </a:lnTo>
                  <a:lnTo>
                    <a:pt x="13" y="81"/>
                  </a:lnTo>
                  <a:lnTo>
                    <a:pt x="8" y="81"/>
                  </a:lnTo>
                  <a:lnTo>
                    <a:pt x="3" y="84"/>
                  </a:lnTo>
                  <a:lnTo>
                    <a:pt x="2" y="84"/>
                  </a:lnTo>
                  <a:lnTo>
                    <a:pt x="2" y="85"/>
                  </a:lnTo>
                  <a:lnTo>
                    <a:pt x="2" y="87"/>
                  </a:lnTo>
                  <a:lnTo>
                    <a:pt x="2" y="89"/>
                  </a:lnTo>
                  <a:lnTo>
                    <a:pt x="1" y="94"/>
                  </a:lnTo>
                  <a:lnTo>
                    <a:pt x="0" y="94"/>
                  </a:lnTo>
                  <a:lnTo>
                    <a:pt x="2" y="96"/>
                  </a:lnTo>
                  <a:lnTo>
                    <a:pt x="9" y="98"/>
                  </a:lnTo>
                  <a:lnTo>
                    <a:pt x="10" y="98"/>
                  </a:lnTo>
                  <a:lnTo>
                    <a:pt x="15" y="101"/>
                  </a:lnTo>
                  <a:lnTo>
                    <a:pt x="20" y="101"/>
                  </a:lnTo>
                  <a:lnTo>
                    <a:pt x="23" y="105"/>
                  </a:lnTo>
                  <a:lnTo>
                    <a:pt x="24" y="106"/>
                  </a:lnTo>
                  <a:lnTo>
                    <a:pt x="24" y="107"/>
                  </a:lnTo>
                  <a:lnTo>
                    <a:pt x="23" y="110"/>
                  </a:lnTo>
                  <a:lnTo>
                    <a:pt x="25" y="114"/>
                  </a:lnTo>
                  <a:lnTo>
                    <a:pt x="27" y="114"/>
                  </a:lnTo>
                  <a:lnTo>
                    <a:pt x="30" y="116"/>
                  </a:lnTo>
                  <a:lnTo>
                    <a:pt x="31" y="117"/>
                  </a:lnTo>
                  <a:lnTo>
                    <a:pt x="31" y="116"/>
                  </a:lnTo>
                  <a:lnTo>
                    <a:pt x="32" y="116"/>
                  </a:lnTo>
                  <a:lnTo>
                    <a:pt x="35" y="116"/>
                  </a:lnTo>
                  <a:lnTo>
                    <a:pt x="37" y="117"/>
                  </a:lnTo>
                  <a:lnTo>
                    <a:pt x="40" y="117"/>
                  </a:lnTo>
                  <a:lnTo>
                    <a:pt x="44" y="117"/>
                  </a:lnTo>
                  <a:lnTo>
                    <a:pt x="47" y="119"/>
                  </a:lnTo>
                  <a:lnTo>
                    <a:pt x="48" y="119"/>
                  </a:lnTo>
                  <a:lnTo>
                    <a:pt x="51" y="121"/>
                  </a:lnTo>
                  <a:lnTo>
                    <a:pt x="52" y="123"/>
                  </a:lnTo>
                  <a:lnTo>
                    <a:pt x="54" y="124"/>
                  </a:lnTo>
                  <a:lnTo>
                    <a:pt x="56" y="127"/>
                  </a:lnTo>
                  <a:lnTo>
                    <a:pt x="57" y="127"/>
                  </a:lnTo>
                  <a:lnTo>
                    <a:pt x="59" y="128"/>
                  </a:lnTo>
                  <a:lnTo>
                    <a:pt x="64" y="132"/>
                  </a:lnTo>
                  <a:lnTo>
                    <a:pt x="67" y="134"/>
                  </a:lnTo>
                  <a:lnTo>
                    <a:pt x="67" y="135"/>
                  </a:lnTo>
                  <a:lnTo>
                    <a:pt x="67" y="138"/>
                  </a:lnTo>
                  <a:lnTo>
                    <a:pt x="71" y="141"/>
                  </a:lnTo>
                  <a:lnTo>
                    <a:pt x="72" y="144"/>
                  </a:lnTo>
                  <a:lnTo>
                    <a:pt x="72" y="148"/>
                  </a:lnTo>
                  <a:lnTo>
                    <a:pt x="73" y="151"/>
                  </a:lnTo>
                  <a:lnTo>
                    <a:pt x="72" y="153"/>
                  </a:lnTo>
                  <a:lnTo>
                    <a:pt x="73" y="155"/>
                  </a:lnTo>
                  <a:lnTo>
                    <a:pt x="74" y="158"/>
                  </a:lnTo>
                  <a:lnTo>
                    <a:pt x="78" y="160"/>
                  </a:lnTo>
                  <a:lnTo>
                    <a:pt x="83" y="161"/>
                  </a:lnTo>
                  <a:lnTo>
                    <a:pt x="85" y="163"/>
                  </a:lnTo>
                  <a:lnTo>
                    <a:pt x="86" y="167"/>
                  </a:lnTo>
                  <a:lnTo>
                    <a:pt x="88" y="171"/>
                  </a:lnTo>
                  <a:lnTo>
                    <a:pt x="90" y="174"/>
                  </a:lnTo>
                  <a:lnTo>
                    <a:pt x="89" y="174"/>
                  </a:lnTo>
                  <a:lnTo>
                    <a:pt x="89" y="175"/>
                  </a:lnTo>
                  <a:lnTo>
                    <a:pt x="89" y="177"/>
                  </a:lnTo>
                  <a:lnTo>
                    <a:pt x="90" y="178"/>
                  </a:lnTo>
                  <a:lnTo>
                    <a:pt x="90" y="182"/>
                  </a:lnTo>
                  <a:lnTo>
                    <a:pt x="91" y="183"/>
                  </a:lnTo>
                  <a:lnTo>
                    <a:pt x="92" y="187"/>
                  </a:lnTo>
                  <a:lnTo>
                    <a:pt x="91" y="192"/>
                  </a:lnTo>
                  <a:lnTo>
                    <a:pt x="91" y="199"/>
                  </a:lnTo>
                  <a:lnTo>
                    <a:pt x="94" y="203"/>
                  </a:lnTo>
                  <a:lnTo>
                    <a:pt x="96" y="207"/>
                  </a:lnTo>
                  <a:lnTo>
                    <a:pt x="99" y="207"/>
                  </a:lnTo>
                  <a:lnTo>
                    <a:pt x="101" y="209"/>
                  </a:lnTo>
                  <a:lnTo>
                    <a:pt x="107" y="209"/>
                  </a:lnTo>
                  <a:lnTo>
                    <a:pt x="108" y="210"/>
                  </a:lnTo>
                  <a:lnTo>
                    <a:pt x="111" y="210"/>
                  </a:lnTo>
                  <a:lnTo>
                    <a:pt x="111" y="211"/>
                  </a:lnTo>
                  <a:lnTo>
                    <a:pt x="113" y="212"/>
                  </a:lnTo>
                  <a:lnTo>
                    <a:pt x="114" y="215"/>
                  </a:lnTo>
                  <a:lnTo>
                    <a:pt x="117" y="217"/>
                  </a:lnTo>
                  <a:lnTo>
                    <a:pt x="117" y="219"/>
                  </a:lnTo>
                  <a:lnTo>
                    <a:pt x="120" y="223"/>
                  </a:lnTo>
                  <a:lnTo>
                    <a:pt x="120" y="227"/>
                  </a:lnTo>
                  <a:lnTo>
                    <a:pt x="123" y="227"/>
                  </a:lnTo>
                  <a:lnTo>
                    <a:pt x="127" y="226"/>
                  </a:lnTo>
                  <a:lnTo>
                    <a:pt x="129" y="223"/>
                  </a:lnTo>
                  <a:lnTo>
                    <a:pt x="128" y="219"/>
                  </a:lnTo>
                  <a:lnTo>
                    <a:pt x="128" y="217"/>
                  </a:lnTo>
                  <a:lnTo>
                    <a:pt x="125" y="212"/>
                  </a:lnTo>
                  <a:lnTo>
                    <a:pt x="122" y="207"/>
                  </a:lnTo>
                  <a:lnTo>
                    <a:pt x="120" y="204"/>
                  </a:lnTo>
                  <a:lnTo>
                    <a:pt x="120" y="203"/>
                  </a:lnTo>
                  <a:lnTo>
                    <a:pt x="118" y="199"/>
                  </a:lnTo>
                  <a:lnTo>
                    <a:pt x="116" y="196"/>
                  </a:lnTo>
                  <a:lnTo>
                    <a:pt x="118" y="196"/>
                  </a:lnTo>
                  <a:lnTo>
                    <a:pt x="119" y="191"/>
                  </a:lnTo>
                  <a:lnTo>
                    <a:pt x="120" y="190"/>
                  </a:lnTo>
                  <a:lnTo>
                    <a:pt x="120" y="183"/>
                  </a:lnTo>
                  <a:lnTo>
                    <a:pt x="119" y="183"/>
                  </a:lnTo>
                  <a:lnTo>
                    <a:pt x="120" y="183"/>
                  </a:lnTo>
                  <a:lnTo>
                    <a:pt x="119" y="182"/>
                  </a:lnTo>
                  <a:lnTo>
                    <a:pt x="120" y="176"/>
                  </a:lnTo>
                  <a:lnTo>
                    <a:pt x="120" y="173"/>
                  </a:lnTo>
                  <a:lnTo>
                    <a:pt x="122" y="172"/>
                  </a:lnTo>
                  <a:lnTo>
                    <a:pt x="122" y="169"/>
                  </a:lnTo>
                  <a:lnTo>
                    <a:pt x="125" y="166"/>
                  </a:lnTo>
                  <a:lnTo>
                    <a:pt x="127" y="162"/>
                  </a:lnTo>
                  <a:lnTo>
                    <a:pt x="127" y="160"/>
                  </a:lnTo>
                  <a:lnTo>
                    <a:pt x="129" y="160"/>
                  </a:lnTo>
                  <a:lnTo>
                    <a:pt x="133" y="158"/>
                  </a:lnTo>
                  <a:lnTo>
                    <a:pt x="136" y="159"/>
                  </a:lnTo>
                  <a:lnTo>
                    <a:pt x="137" y="155"/>
                  </a:lnTo>
                  <a:lnTo>
                    <a:pt x="140" y="155"/>
                  </a:lnTo>
                  <a:lnTo>
                    <a:pt x="147" y="155"/>
                  </a:lnTo>
                  <a:lnTo>
                    <a:pt x="152" y="154"/>
                  </a:lnTo>
                  <a:lnTo>
                    <a:pt x="153" y="151"/>
                  </a:lnTo>
                  <a:lnTo>
                    <a:pt x="156" y="148"/>
                  </a:lnTo>
                  <a:lnTo>
                    <a:pt x="157" y="147"/>
                  </a:lnTo>
                  <a:lnTo>
                    <a:pt x="160" y="146"/>
                  </a:lnTo>
                  <a:lnTo>
                    <a:pt x="162" y="143"/>
                  </a:lnTo>
                  <a:lnTo>
                    <a:pt x="162" y="140"/>
                  </a:lnTo>
                  <a:lnTo>
                    <a:pt x="163" y="138"/>
                  </a:lnTo>
                  <a:lnTo>
                    <a:pt x="162" y="136"/>
                  </a:lnTo>
                  <a:lnTo>
                    <a:pt x="162" y="133"/>
                  </a:lnTo>
                  <a:lnTo>
                    <a:pt x="160" y="128"/>
                  </a:lnTo>
                  <a:lnTo>
                    <a:pt x="159" y="126"/>
                  </a:lnTo>
                  <a:lnTo>
                    <a:pt x="157" y="123"/>
                  </a:lnTo>
                  <a:lnTo>
                    <a:pt x="154" y="120"/>
                  </a:lnTo>
                  <a:lnTo>
                    <a:pt x="153" y="116"/>
                  </a:lnTo>
                  <a:lnTo>
                    <a:pt x="153" y="112"/>
                  </a:lnTo>
                  <a:lnTo>
                    <a:pt x="155" y="111"/>
                  </a:lnTo>
                  <a:lnTo>
                    <a:pt x="160" y="107"/>
                  </a:lnTo>
                  <a:lnTo>
                    <a:pt x="160" y="101"/>
                  </a:lnTo>
                  <a:lnTo>
                    <a:pt x="164" y="98"/>
                  </a:lnTo>
                  <a:lnTo>
                    <a:pt x="168" y="98"/>
                  </a:lnTo>
                  <a:lnTo>
                    <a:pt x="168" y="99"/>
                  </a:lnTo>
                  <a:lnTo>
                    <a:pt x="170" y="101"/>
                  </a:lnTo>
                  <a:lnTo>
                    <a:pt x="172" y="103"/>
                  </a:lnTo>
                  <a:lnTo>
                    <a:pt x="173" y="100"/>
                  </a:lnTo>
                  <a:lnTo>
                    <a:pt x="173" y="99"/>
                  </a:lnTo>
                  <a:lnTo>
                    <a:pt x="174" y="99"/>
                  </a:lnTo>
                  <a:lnTo>
                    <a:pt x="173" y="97"/>
                  </a:lnTo>
                  <a:lnTo>
                    <a:pt x="172" y="95"/>
                  </a:lnTo>
                  <a:lnTo>
                    <a:pt x="172" y="93"/>
                  </a:lnTo>
                  <a:lnTo>
                    <a:pt x="171" y="93"/>
                  </a:lnTo>
                  <a:lnTo>
                    <a:pt x="170" y="92"/>
                  </a:lnTo>
                  <a:lnTo>
                    <a:pt x="170" y="89"/>
                  </a:lnTo>
                  <a:lnTo>
                    <a:pt x="167" y="88"/>
                  </a:lnTo>
                  <a:lnTo>
                    <a:pt x="167" y="79"/>
                  </a:lnTo>
                  <a:lnTo>
                    <a:pt x="166" y="73"/>
                  </a:lnTo>
                  <a:lnTo>
                    <a:pt x="164" y="71"/>
                  </a:lnTo>
                  <a:lnTo>
                    <a:pt x="164" y="70"/>
                  </a:lnTo>
                  <a:lnTo>
                    <a:pt x="160" y="68"/>
                  </a:lnTo>
                  <a:lnTo>
                    <a:pt x="156" y="67"/>
                  </a:lnTo>
                  <a:lnTo>
                    <a:pt x="153" y="66"/>
                  </a:lnTo>
                  <a:lnTo>
                    <a:pt x="152" y="65"/>
                  </a:lnTo>
                  <a:lnTo>
                    <a:pt x="149" y="62"/>
                  </a:lnTo>
                  <a:lnTo>
                    <a:pt x="150" y="60"/>
                  </a:lnTo>
                  <a:lnTo>
                    <a:pt x="151" y="58"/>
                  </a:lnTo>
                  <a:lnTo>
                    <a:pt x="151" y="57"/>
                  </a:lnTo>
                  <a:lnTo>
                    <a:pt x="152" y="57"/>
                  </a:lnTo>
                  <a:lnTo>
                    <a:pt x="152" y="52"/>
                  </a:lnTo>
                  <a:lnTo>
                    <a:pt x="153" y="49"/>
                  </a:lnTo>
                  <a:lnTo>
                    <a:pt x="152" y="46"/>
                  </a:lnTo>
                  <a:lnTo>
                    <a:pt x="151" y="43"/>
                  </a:lnTo>
                  <a:lnTo>
                    <a:pt x="150" y="42"/>
                  </a:lnTo>
                  <a:lnTo>
                    <a:pt x="149" y="38"/>
                  </a:lnTo>
                  <a:lnTo>
                    <a:pt x="147" y="37"/>
                  </a:lnTo>
                  <a:lnTo>
                    <a:pt x="147" y="35"/>
                  </a:lnTo>
                  <a:lnTo>
                    <a:pt x="145" y="35"/>
                  </a:lnTo>
                  <a:lnTo>
                    <a:pt x="144" y="33"/>
                  </a:lnTo>
                  <a:lnTo>
                    <a:pt x="142" y="32"/>
                  </a:lnTo>
                  <a:lnTo>
                    <a:pt x="141" y="29"/>
                  </a:lnTo>
                  <a:lnTo>
                    <a:pt x="138" y="27"/>
                  </a:lnTo>
                  <a:lnTo>
                    <a:pt x="137" y="26"/>
                  </a:lnTo>
                  <a:lnTo>
                    <a:pt x="136" y="23"/>
                  </a:lnTo>
                  <a:lnTo>
                    <a:pt x="133" y="18"/>
                  </a:lnTo>
                  <a:lnTo>
                    <a:pt x="131" y="18"/>
                  </a:lnTo>
                  <a:lnTo>
                    <a:pt x="130" y="17"/>
                  </a:lnTo>
                  <a:lnTo>
                    <a:pt x="130" y="15"/>
                  </a:lnTo>
                  <a:lnTo>
                    <a:pt x="127" y="13"/>
                  </a:lnTo>
                  <a:lnTo>
                    <a:pt x="126" y="9"/>
                  </a:lnTo>
                  <a:lnTo>
                    <a:pt x="125" y="5"/>
                  </a:lnTo>
                  <a:lnTo>
                    <a:pt x="123" y="3"/>
                  </a:lnTo>
                  <a:lnTo>
                    <a:pt x="122" y="1"/>
                  </a:lnTo>
                  <a:lnTo>
                    <a:pt x="116" y="0"/>
                  </a:lnTo>
                  <a:lnTo>
                    <a:pt x="115" y="0"/>
                  </a:lnTo>
                  <a:lnTo>
                    <a:pt x="115" y="1"/>
                  </a:lnTo>
                  <a:lnTo>
                    <a:pt x="113" y="1"/>
                  </a:lnTo>
                  <a:lnTo>
                    <a:pt x="112" y="4"/>
                  </a:lnTo>
                  <a:lnTo>
                    <a:pt x="107" y="7"/>
                  </a:lnTo>
                  <a:lnTo>
                    <a:pt x="106" y="13"/>
                  </a:lnTo>
                  <a:lnTo>
                    <a:pt x="104" y="17"/>
                  </a:lnTo>
                  <a:lnTo>
                    <a:pt x="103" y="20"/>
                  </a:lnTo>
                  <a:lnTo>
                    <a:pt x="101" y="22"/>
                  </a:lnTo>
                  <a:lnTo>
                    <a:pt x="98" y="23"/>
                  </a:lnTo>
                  <a:lnTo>
                    <a:pt x="98" y="26"/>
                  </a:lnTo>
                  <a:lnTo>
                    <a:pt x="94" y="29"/>
                  </a:lnTo>
                  <a:lnTo>
                    <a:pt x="94" y="32"/>
                  </a:lnTo>
                  <a:lnTo>
                    <a:pt x="90" y="35"/>
                  </a:lnTo>
                  <a:lnTo>
                    <a:pt x="89" y="36"/>
                  </a:lnTo>
                  <a:lnTo>
                    <a:pt x="86" y="40"/>
                  </a:lnTo>
                  <a:lnTo>
                    <a:pt x="83" y="40"/>
                  </a:lnTo>
                  <a:lnTo>
                    <a:pt x="80" y="42"/>
                  </a:lnTo>
                  <a:lnTo>
                    <a:pt x="80" y="46"/>
                  </a:lnTo>
                  <a:lnTo>
                    <a:pt x="76" y="52"/>
                  </a:lnTo>
                  <a:lnTo>
                    <a:pt x="71" y="56"/>
                  </a:lnTo>
                  <a:lnTo>
                    <a:pt x="67" y="59"/>
                  </a:lnTo>
                  <a:lnTo>
                    <a:pt x="64" y="61"/>
                  </a:lnTo>
                  <a:lnTo>
                    <a:pt x="62" y="62"/>
                  </a:lnTo>
                  <a:lnTo>
                    <a:pt x="60" y="63"/>
                  </a:lnTo>
                  <a:lnTo>
                    <a:pt x="59" y="63"/>
                  </a:lnTo>
                  <a:lnTo>
                    <a:pt x="59" y="64"/>
                  </a:lnTo>
                  <a:lnTo>
                    <a:pt x="58" y="67"/>
                  </a:lnTo>
                  <a:lnTo>
                    <a:pt x="56" y="69"/>
                  </a:lnTo>
                  <a:lnTo>
                    <a:pt x="55" y="69"/>
                  </a:lnTo>
                  <a:lnTo>
                    <a:pt x="53" y="72"/>
                  </a:lnTo>
                  <a:lnTo>
                    <a:pt x="51" y="73"/>
                  </a:lnTo>
                  <a:lnTo>
                    <a:pt x="51" y="75"/>
                  </a:lnTo>
                  <a:lnTo>
                    <a:pt x="48" y="77"/>
                  </a:lnTo>
                  <a:lnTo>
                    <a:pt x="43" y="77"/>
                  </a:lnTo>
                  <a:lnTo>
                    <a:pt x="40" y="73"/>
                  </a:lnTo>
                  <a:lnTo>
                    <a:pt x="41" y="69"/>
                  </a:lnTo>
                  <a:lnTo>
                    <a:pt x="43" y="67"/>
                  </a:lnTo>
                  <a:lnTo>
                    <a:pt x="41" y="66"/>
                  </a:lnTo>
                  <a:lnTo>
                    <a:pt x="40" y="64"/>
                  </a:lnTo>
                  <a:lnTo>
                    <a:pt x="37" y="6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86" name="Freeform 6685">
              <a:extLst>
                <a:ext uri="{FF2B5EF4-FFF2-40B4-BE49-F238E27FC236}">
                  <a16:creationId xmlns:a16="http://schemas.microsoft.com/office/drawing/2014/main" id="{5A67D146-1D33-B2CA-5F0B-CB64416BF9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4" y="3565"/>
              <a:ext cx="10" cy="13"/>
            </a:xfrm>
            <a:custGeom>
              <a:avLst/>
              <a:gdLst>
                <a:gd name="T0" fmla="*/ 15 w 39"/>
                <a:gd name="T1" fmla="*/ 2 h 51"/>
                <a:gd name="T2" fmla="*/ 12 w 39"/>
                <a:gd name="T3" fmla="*/ 3 h 51"/>
                <a:gd name="T4" fmla="*/ 11 w 39"/>
                <a:gd name="T5" fmla="*/ 4 h 51"/>
                <a:gd name="T6" fmla="*/ 7 w 39"/>
                <a:gd name="T7" fmla="*/ 6 h 51"/>
                <a:gd name="T8" fmla="*/ 6 w 39"/>
                <a:gd name="T9" fmla="*/ 10 h 51"/>
                <a:gd name="T10" fmla="*/ 2 w 39"/>
                <a:gd name="T11" fmla="*/ 11 h 51"/>
                <a:gd name="T12" fmla="*/ 1 w 39"/>
                <a:gd name="T13" fmla="*/ 15 h 51"/>
                <a:gd name="T14" fmla="*/ 2 w 39"/>
                <a:gd name="T15" fmla="*/ 17 h 51"/>
                <a:gd name="T16" fmla="*/ 5 w 39"/>
                <a:gd name="T17" fmla="*/ 18 h 51"/>
                <a:gd name="T18" fmla="*/ 5 w 39"/>
                <a:gd name="T19" fmla="*/ 22 h 51"/>
                <a:gd name="T20" fmla="*/ 6 w 39"/>
                <a:gd name="T21" fmla="*/ 24 h 51"/>
                <a:gd name="T22" fmla="*/ 7 w 39"/>
                <a:gd name="T23" fmla="*/ 27 h 51"/>
                <a:gd name="T24" fmla="*/ 5 w 39"/>
                <a:gd name="T25" fmla="*/ 27 h 51"/>
                <a:gd name="T26" fmla="*/ 4 w 39"/>
                <a:gd name="T27" fmla="*/ 27 h 51"/>
                <a:gd name="T28" fmla="*/ 4 w 39"/>
                <a:gd name="T29" fmla="*/ 28 h 51"/>
                <a:gd name="T30" fmla="*/ 4 w 39"/>
                <a:gd name="T31" fmla="*/ 30 h 51"/>
                <a:gd name="T32" fmla="*/ 2 w 39"/>
                <a:gd name="T33" fmla="*/ 31 h 51"/>
                <a:gd name="T34" fmla="*/ 0 w 39"/>
                <a:gd name="T35" fmla="*/ 33 h 51"/>
                <a:gd name="T36" fmla="*/ 0 w 39"/>
                <a:gd name="T37" fmla="*/ 38 h 51"/>
                <a:gd name="T38" fmla="*/ 1 w 39"/>
                <a:gd name="T39" fmla="*/ 38 h 51"/>
                <a:gd name="T40" fmla="*/ 2 w 39"/>
                <a:gd name="T41" fmla="*/ 38 h 51"/>
                <a:gd name="T42" fmla="*/ 5 w 39"/>
                <a:gd name="T43" fmla="*/ 38 h 51"/>
                <a:gd name="T44" fmla="*/ 6 w 39"/>
                <a:gd name="T45" fmla="*/ 40 h 51"/>
                <a:gd name="T46" fmla="*/ 7 w 39"/>
                <a:gd name="T47" fmla="*/ 42 h 51"/>
                <a:gd name="T48" fmla="*/ 9 w 39"/>
                <a:gd name="T49" fmla="*/ 45 h 51"/>
                <a:gd name="T50" fmla="*/ 6 w 39"/>
                <a:gd name="T51" fmla="*/ 45 h 51"/>
                <a:gd name="T52" fmla="*/ 8 w 39"/>
                <a:gd name="T53" fmla="*/ 48 h 51"/>
                <a:gd name="T54" fmla="*/ 11 w 39"/>
                <a:gd name="T55" fmla="*/ 51 h 51"/>
                <a:gd name="T56" fmla="*/ 11 w 39"/>
                <a:gd name="T57" fmla="*/ 50 h 51"/>
                <a:gd name="T58" fmla="*/ 12 w 39"/>
                <a:gd name="T59" fmla="*/ 50 h 51"/>
                <a:gd name="T60" fmla="*/ 14 w 39"/>
                <a:gd name="T61" fmla="*/ 50 h 51"/>
                <a:gd name="T62" fmla="*/ 14 w 39"/>
                <a:gd name="T63" fmla="*/ 49 h 51"/>
                <a:gd name="T64" fmla="*/ 15 w 39"/>
                <a:gd name="T65" fmla="*/ 49 h 51"/>
                <a:gd name="T66" fmla="*/ 17 w 39"/>
                <a:gd name="T67" fmla="*/ 49 h 51"/>
                <a:gd name="T68" fmla="*/ 17 w 39"/>
                <a:gd name="T69" fmla="*/ 48 h 51"/>
                <a:gd name="T70" fmla="*/ 17 w 39"/>
                <a:gd name="T71" fmla="*/ 47 h 51"/>
                <a:gd name="T72" fmla="*/ 18 w 39"/>
                <a:gd name="T73" fmla="*/ 47 h 51"/>
                <a:gd name="T74" fmla="*/ 21 w 39"/>
                <a:gd name="T75" fmla="*/ 46 h 51"/>
                <a:gd name="T76" fmla="*/ 23 w 39"/>
                <a:gd name="T77" fmla="*/ 48 h 51"/>
                <a:gd name="T78" fmla="*/ 26 w 39"/>
                <a:gd name="T79" fmla="*/ 49 h 51"/>
                <a:gd name="T80" fmla="*/ 26 w 39"/>
                <a:gd name="T81" fmla="*/ 47 h 51"/>
                <a:gd name="T82" fmla="*/ 27 w 39"/>
                <a:gd name="T83" fmla="*/ 43 h 51"/>
                <a:gd name="T84" fmla="*/ 31 w 39"/>
                <a:gd name="T85" fmla="*/ 43 h 51"/>
                <a:gd name="T86" fmla="*/ 33 w 39"/>
                <a:gd name="T87" fmla="*/ 40 h 51"/>
                <a:gd name="T88" fmla="*/ 36 w 39"/>
                <a:gd name="T89" fmla="*/ 38 h 51"/>
                <a:gd name="T90" fmla="*/ 38 w 39"/>
                <a:gd name="T91" fmla="*/ 35 h 51"/>
                <a:gd name="T92" fmla="*/ 38 w 39"/>
                <a:gd name="T93" fmla="*/ 33 h 51"/>
                <a:gd name="T94" fmla="*/ 38 w 39"/>
                <a:gd name="T95" fmla="*/ 32 h 51"/>
                <a:gd name="T96" fmla="*/ 39 w 39"/>
                <a:gd name="T97" fmla="*/ 32 h 51"/>
                <a:gd name="T98" fmla="*/ 39 w 39"/>
                <a:gd name="T99" fmla="*/ 27 h 51"/>
                <a:gd name="T100" fmla="*/ 38 w 39"/>
                <a:gd name="T101" fmla="*/ 25 h 51"/>
                <a:gd name="T102" fmla="*/ 37 w 39"/>
                <a:gd name="T103" fmla="*/ 22 h 51"/>
                <a:gd name="T104" fmla="*/ 36 w 39"/>
                <a:gd name="T105" fmla="*/ 20 h 51"/>
                <a:gd name="T106" fmla="*/ 35 w 39"/>
                <a:gd name="T107" fmla="*/ 20 h 51"/>
                <a:gd name="T108" fmla="*/ 28 w 39"/>
                <a:gd name="T109" fmla="*/ 17 h 51"/>
                <a:gd name="T110" fmla="*/ 26 w 39"/>
                <a:gd name="T111" fmla="*/ 10 h 51"/>
                <a:gd name="T112" fmla="*/ 25 w 39"/>
                <a:gd name="T113" fmla="*/ 8 h 51"/>
                <a:gd name="T114" fmla="*/ 23 w 39"/>
                <a:gd name="T115" fmla="*/ 7 h 51"/>
                <a:gd name="T116" fmla="*/ 23 w 39"/>
                <a:gd name="T117" fmla="*/ 4 h 51"/>
                <a:gd name="T118" fmla="*/ 20 w 39"/>
                <a:gd name="T119" fmla="*/ 0 h 51"/>
                <a:gd name="T120" fmla="*/ 18 w 39"/>
                <a:gd name="T121" fmla="*/ 0 h 51"/>
                <a:gd name="T122" fmla="*/ 15 w 39"/>
                <a:gd name="T123" fmla="*/ 0 h 51"/>
                <a:gd name="T124" fmla="*/ 15 w 39"/>
                <a:gd name="T125" fmla="*/ 2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9" h="51">
                  <a:moveTo>
                    <a:pt x="15" y="2"/>
                  </a:moveTo>
                  <a:lnTo>
                    <a:pt x="12" y="3"/>
                  </a:lnTo>
                  <a:lnTo>
                    <a:pt x="11" y="4"/>
                  </a:lnTo>
                  <a:lnTo>
                    <a:pt x="7" y="6"/>
                  </a:lnTo>
                  <a:lnTo>
                    <a:pt x="6" y="10"/>
                  </a:lnTo>
                  <a:lnTo>
                    <a:pt x="2" y="11"/>
                  </a:lnTo>
                  <a:lnTo>
                    <a:pt x="1" y="15"/>
                  </a:lnTo>
                  <a:lnTo>
                    <a:pt x="2" y="17"/>
                  </a:lnTo>
                  <a:lnTo>
                    <a:pt x="5" y="18"/>
                  </a:lnTo>
                  <a:lnTo>
                    <a:pt x="5" y="22"/>
                  </a:lnTo>
                  <a:lnTo>
                    <a:pt x="6" y="24"/>
                  </a:lnTo>
                  <a:lnTo>
                    <a:pt x="7" y="27"/>
                  </a:lnTo>
                  <a:lnTo>
                    <a:pt x="5" y="27"/>
                  </a:lnTo>
                  <a:lnTo>
                    <a:pt x="4" y="27"/>
                  </a:lnTo>
                  <a:lnTo>
                    <a:pt x="4" y="28"/>
                  </a:lnTo>
                  <a:lnTo>
                    <a:pt x="4" y="30"/>
                  </a:lnTo>
                  <a:lnTo>
                    <a:pt x="2" y="31"/>
                  </a:lnTo>
                  <a:lnTo>
                    <a:pt x="0" y="33"/>
                  </a:lnTo>
                  <a:lnTo>
                    <a:pt x="0" y="38"/>
                  </a:lnTo>
                  <a:lnTo>
                    <a:pt x="1" y="38"/>
                  </a:lnTo>
                  <a:lnTo>
                    <a:pt x="2" y="38"/>
                  </a:lnTo>
                  <a:lnTo>
                    <a:pt x="5" y="38"/>
                  </a:lnTo>
                  <a:lnTo>
                    <a:pt x="6" y="40"/>
                  </a:lnTo>
                  <a:lnTo>
                    <a:pt x="7" y="42"/>
                  </a:lnTo>
                  <a:lnTo>
                    <a:pt x="9" y="45"/>
                  </a:lnTo>
                  <a:lnTo>
                    <a:pt x="6" y="45"/>
                  </a:lnTo>
                  <a:lnTo>
                    <a:pt x="8" y="48"/>
                  </a:lnTo>
                  <a:lnTo>
                    <a:pt x="11" y="51"/>
                  </a:lnTo>
                  <a:lnTo>
                    <a:pt x="11" y="50"/>
                  </a:lnTo>
                  <a:lnTo>
                    <a:pt x="12" y="50"/>
                  </a:lnTo>
                  <a:lnTo>
                    <a:pt x="14" y="50"/>
                  </a:lnTo>
                  <a:lnTo>
                    <a:pt x="14" y="49"/>
                  </a:lnTo>
                  <a:lnTo>
                    <a:pt x="15" y="49"/>
                  </a:lnTo>
                  <a:lnTo>
                    <a:pt x="17" y="49"/>
                  </a:lnTo>
                  <a:lnTo>
                    <a:pt x="17" y="48"/>
                  </a:lnTo>
                  <a:lnTo>
                    <a:pt x="17" y="47"/>
                  </a:lnTo>
                  <a:lnTo>
                    <a:pt x="18" y="47"/>
                  </a:lnTo>
                  <a:lnTo>
                    <a:pt x="21" y="46"/>
                  </a:lnTo>
                  <a:lnTo>
                    <a:pt x="23" y="48"/>
                  </a:lnTo>
                  <a:lnTo>
                    <a:pt x="26" y="49"/>
                  </a:lnTo>
                  <a:lnTo>
                    <a:pt x="26" y="47"/>
                  </a:lnTo>
                  <a:lnTo>
                    <a:pt x="27" y="43"/>
                  </a:lnTo>
                  <a:lnTo>
                    <a:pt x="31" y="43"/>
                  </a:lnTo>
                  <a:lnTo>
                    <a:pt x="33" y="40"/>
                  </a:lnTo>
                  <a:lnTo>
                    <a:pt x="36" y="38"/>
                  </a:lnTo>
                  <a:lnTo>
                    <a:pt x="38" y="35"/>
                  </a:lnTo>
                  <a:lnTo>
                    <a:pt x="38" y="33"/>
                  </a:lnTo>
                  <a:lnTo>
                    <a:pt x="38" y="32"/>
                  </a:lnTo>
                  <a:lnTo>
                    <a:pt x="39" y="32"/>
                  </a:lnTo>
                  <a:lnTo>
                    <a:pt x="39" y="27"/>
                  </a:lnTo>
                  <a:lnTo>
                    <a:pt x="38" y="25"/>
                  </a:lnTo>
                  <a:lnTo>
                    <a:pt x="37" y="22"/>
                  </a:lnTo>
                  <a:lnTo>
                    <a:pt x="36" y="20"/>
                  </a:lnTo>
                  <a:lnTo>
                    <a:pt x="35" y="20"/>
                  </a:lnTo>
                  <a:lnTo>
                    <a:pt x="28" y="17"/>
                  </a:lnTo>
                  <a:lnTo>
                    <a:pt x="26" y="10"/>
                  </a:lnTo>
                  <a:lnTo>
                    <a:pt x="25" y="8"/>
                  </a:lnTo>
                  <a:lnTo>
                    <a:pt x="23" y="7"/>
                  </a:lnTo>
                  <a:lnTo>
                    <a:pt x="23" y="4"/>
                  </a:lnTo>
                  <a:lnTo>
                    <a:pt x="20" y="0"/>
                  </a:lnTo>
                  <a:lnTo>
                    <a:pt x="18" y="0"/>
                  </a:lnTo>
                  <a:lnTo>
                    <a:pt x="15" y="0"/>
                  </a:lnTo>
                  <a:lnTo>
                    <a:pt x="15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87" name="Freeform 6686">
              <a:extLst>
                <a:ext uri="{FF2B5EF4-FFF2-40B4-BE49-F238E27FC236}">
                  <a16:creationId xmlns:a16="http://schemas.microsoft.com/office/drawing/2014/main" id="{C0BEAFEF-FB99-55DD-BDC2-DE897A5B80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6" y="3594"/>
              <a:ext cx="5" cy="5"/>
            </a:xfrm>
            <a:custGeom>
              <a:avLst/>
              <a:gdLst>
                <a:gd name="T0" fmla="*/ 6 w 19"/>
                <a:gd name="T1" fmla="*/ 3 h 18"/>
                <a:gd name="T2" fmla="*/ 6 w 19"/>
                <a:gd name="T3" fmla="*/ 0 h 18"/>
                <a:gd name="T4" fmla="*/ 3 w 19"/>
                <a:gd name="T5" fmla="*/ 0 h 18"/>
                <a:gd name="T6" fmla="*/ 3 w 19"/>
                <a:gd name="T7" fmla="*/ 3 h 18"/>
                <a:gd name="T8" fmla="*/ 1 w 19"/>
                <a:gd name="T9" fmla="*/ 3 h 18"/>
                <a:gd name="T10" fmla="*/ 1 w 19"/>
                <a:gd name="T11" fmla="*/ 5 h 18"/>
                <a:gd name="T12" fmla="*/ 0 w 19"/>
                <a:gd name="T13" fmla="*/ 6 h 18"/>
                <a:gd name="T14" fmla="*/ 0 w 19"/>
                <a:gd name="T15" fmla="*/ 9 h 18"/>
                <a:gd name="T16" fmla="*/ 1 w 19"/>
                <a:gd name="T17" fmla="*/ 9 h 18"/>
                <a:gd name="T18" fmla="*/ 1 w 19"/>
                <a:gd name="T19" fmla="*/ 10 h 18"/>
                <a:gd name="T20" fmla="*/ 3 w 19"/>
                <a:gd name="T21" fmla="*/ 12 h 18"/>
                <a:gd name="T22" fmla="*/ 4 w 19"/>
                <a:gd name="T23" fmla="*/ 12 h 18"/>
                <a:gd name="T24" fmla="*/ 6 w 19"/>
                <a:gd name="T25" fmla="*/ 12 h 18"/>
                <a:gd name="T26" fmla="*/ 9 w 19"/>
                <a:gd name="T27" fmla="*/ 13 h 18"/>
                <a:gd name="T28" fmla="*/ 9 w 19"/>
                <a:gd name="T29" fmla="*/ 14 h 18"/>
                <a:gd name="T30" fmla="*/ 11 w 19"/>
                <a:gd name="T31" fmla="*/ 16 h 18"/>
                <a:gd name="T32" fmla="*/ 12 w 19"/>
                <a:gd name="T33" fmla="*/ 17 h 18"/>
                <a:gd name="T34" fmla="*/ 13 w 19"/>
                <a:gd name="T35" fmla="*/ 18 h 18"/>
                <a:gd name="T36" fmla="*/ 14 w 19"/>
                <a:gd name="T37" fmla="*/ 17 h 18"/>
                <a:gd name="T38" fmla="*/ 17 w 19"/>
                <a:gd name="T39" fmla="*/ 18 h 18"/>
                <a:gd name="T40" fmla="*/ 17 w 19"/>
                <a:gd name="T41" fmla="*/ 17 h 18"/>
                <a:gd name="T42" fmla="*/ 18 w 19"/>
                <a:gd name="T43" fmla="*/ 16 h 18"/>
                <a:gd name="T44" fmla="*/ 18 w 19"/>
                <a:gd name="T45" fmla="*/ 13 h 18"/>
                <a:gd name="T46" fmla="*/ 19 w 19"/>
                <a:gd name="T47" fmla="*/ 13 h 18"/>
                <a:gd name="T48" fmla="*/ 19 w 19"/>
                <a:gd name="T49" fmla="*/ 12 h 18"/>
                <a:gd name="T50" fmla="*/ 18 w 19"/>
                <a:gd name="T51" fmla="*/ 11 h 18"/>
                <a:gd name="T52" fmla="*/ 17 w 19"/>
                <a:gd name="T53" fmla="*/ 10 h 18"/>
                <a:gd name="T54" fmla="*/ 17 w 19"/>
                <a:gd name="T55" fmla="*/ 11 h 18"/>
                <a:gd name="T56" fmla="*/ 14 w 19"/>
                <a:gd name="T57" fmla="*/ 10 h 18"/>
                <a:gd name="T58" fmla="*/ 14 w 19"/>
                <a:gd name="T59" fmla="*/ 9 h 18"/>
                <a:gd name="T60" fmla="*/ 13 w 19"/>
                <a:gd name="T61" fmla="*/ 8 h 18"/>
                <a:gd name="T62" fmla="*/ 11 w 19"/>
                <a:gd name="T63" fmla="*/ 7 h 18"/>
                <a:gd name="T64" fmla="*/ 9 w 19"/>
                <a:gd name="T65" fmla="*/ 6 h 18"/>
                <a:gd name="T66" fmla="*/ 9 w 19"/>
                <a:gd name="T67" fmla="*/ 3 h 18"/>
                <a:gd name="T68" fmla="*/ 6 w 19"/>
                <a:gd name="T69" fmla="*/ 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9" h="18">
                  <a:moveTo>
                    <a:pt x="6" y="3"/>
                  </a:moveTo>
                  <a:lnTo>
                    <a:pt x="6" y="0"/>
                  </a:lnTo>
                  <a:lnTo>
                    <a:pt x="3" y="0"/>
                  </a:lnTo>
                  <a:lnTo>
                    <a:pt x="3" y="3"/>
                  </a:lnTo>
                  <a:lnTo>
                    <a:pt x="1" y="3"/>
                  </a:lnTo>
                  <a:lnTo>
                    <a:pt x="1" y="5"/>
                  </a:lnTo>
                  <a:lnTo>
                    <a:pt x="0" y="6"/>
                  </a:lnTo>
                  <a:lnTo>
                    <a:pt x="0" y="9"/>
                  </a:lnTo>
                  <a:lnTo>
                    <a:pt x="1" y="9"/>
                  </a:lnTo>
                  <a:lnTo>
                    <a:pt x="1" y="10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9" y="13"/>
                  </a:lnTo>
                  <a:lnTo>
                    <a:pt x="9" y="14"/>
                  </a:lnTo>
                  <a:lnTo>
                    <a:pt x="11" y="16"/>
                  </a:lnTo>
                  <a:lnTo>
                    <a:pt x="12" y="17"/>
                  </a:lnTo>
                  <a:lnTo>
                    <a:pt x="13" y="18"/>
                  </a:lnTo>
                  <a:lnTo>
                    <a:pt x="14" y="17"/>
                  </a:lnTo>
                  <a:lnTo>
                    <a:pt x="17" y="18"/>
                  </a:lnTo>
                  <a:lnTo>
                    <a:pt x="17" y="17"/>
                  </a:lnTo>
                  <a:lnTo>
                    <a:pt x="18" y="16"/>
                  </a:lnTo>
                  <a:lnTo>
                    <a:pt x="18" y="13"/>
                  </a:lnTo>
                  <a:lnTo>
                    <a:pt x="19" y="13"/>
                  </a:lnTo>
                  <a:lnTo>
                    <a:pt x="19" y="12"/>
                  </a:lnTo>
                  <a:lnTo>
                    <a:pt x="18" y="11"/>
                  </a:lnTo>
                  <a:lnTo>
                    <a:pt x="17" y="10"/>
                  </a:lnTo>
                  <a:lnTo>
                    <a:pt x="17" y="11"/>
                  </a:lnTo>
                  <a:lnTo>
                    <a:pt x="14" y="10"/>
                  </a:lnTo>
                  <a:lnTo>
                    <a:pt x="14" y="9"/>
                  </a:lnTo>
                  <a:lnTo>
                    <a:pt x="13" y="8"/>
                  </a:lnTo>
                  <a:lnTo>
                    <a:pt x="11" y="7"/>
                  </a:lnTo>
                  <a:lnTo>
                    <a:pt x="9" y="6"/>
                  </a:lnTo>
                  <a:lnTo>
                    <a:pt x="9" y="3"/>
                  </a:lnTo>
                  <a:lnTo>
                    <a:pt x="6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88" name="Freeform 6687">
              <a:extLst>
                <a:ext uri="{FF2B5EF4-FFF2-40B4-BE49-F238E27FC236}">
                  <a16:creationId xmlns:a16="http://schemas.microsoft.com/office/drawing/2014/main" id="{54470FFA-0904-610C-B1E9-4B7075EAB5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4" y="3585"/>
              <a:ext cx="3" cy="3"/>
            </a:xfrm>
            <a:custGeom>
              <a:avLst/>
              <a:gdLst>
                <a:gd name="T0" fmla="*/ 4 w 11"/>
                <a:gd name="T1" fmla="*/ 0 h 11"/>
                <a:gd name="T2" fmla="*/ 2 w 11"/>
                <a:gd name="T3" fmla="*/ 0 h 11"/>
                <a:gd name="T4" fmla="*/ 2 w 11"/>
                <a:gd name="T5" fmla="*/ 2 h 11"/>
                <a:gd name="T6" fmla="*/ 2 w 11"/>
                <a:gd name="T7" fmla="*/ 4 h 11"/>
                <a:gd name="T8" fmla="*/ 0 w 11"/>
                <a:gd name="T9" fmla="*/ 4 h 11"/>
                <a:gd name="T10" fmla="*/ 2 w 11"/>
                <a:gd name="T11" fmla="*/ 5 h 11"/>
                <a:gd name="T12" fmla="*/ 2 w 11"/>
                <a:gd name="T13" fmla="*/ 7 h 11"/>
                <a:gd name="T14" fmla="*/ 4 w 11"/>
                <a:gd name="T15" fmla="*/ 9 h 11"/>
                <a:gd name="T16" fmla="*/ 8 w 11"/>
                <a:gd name="T17" fmla="*/ 9 h 11"/>
                <a:gd name="T18" fmla="*/ 8 w 11"/>
                <a:gd name="T19" fmla="*/ 11 h 11"/>
                <a:gd name="T20" fmla="*/ 9 w 11"/>
                <a:gd name="T21" fmla="*/ 9 h 11"/>
                <a:gd name="T22" fmla="*/ 11 w 11"/>
                <a:gd name="T23" fmla="*/ 9 h 11"/>
                <a:gd name="T24" fmla="*/ 11 w 11"/>
                <a:gd name="T25" fmla="*/ 7 h 11"/>
                <a:gd name="T26" fmla="*/ 10 w 11"/>
                <a:gd name="T27" fmla="*/ 7 h 11"/>
                <a:gd name="T28" fmla="*/ 10 w 11"/>
                <a:gd name="T29" fmla="*/ 6 h 11"/>
                <a:gd name="T30" fmla="*/ 8 w 11"/>
                <a:gd name="T31" fmla="*/ 6 h 11"/>
                <a:gd name="T32" fmla="*/ 7 w 11"/>
                <a:gd name="T33" fmla="*/ 5 h 11"/>
                <a:gd name="T34" fmla="*/ 4 w 11"/>
                <a:gd name="T35" fmla="*/ 4 h 11"/>
                <a:gd name="T36" fmla="*/ 4 w 11"/>
                <a:gd name="T37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" h="11">
                  <a:moveTo>
                    <a:pt x="4" y="0"/>
                  </a:moveTo>
                  <a:lnTo>
                    <a:pt x="2" y="0"/>
                  </a:lnTo>
                  <a:lnTo>
                    <a:pt x="2" y="2"/>
                  </a:lnTo>
                  <a:lnTo>
                    <a:pt x="2" y="4"/>
                  </a:lnTo>
                  <a:lnTo>
                    <a:pt x="0" y="4"/>
                  </a:lnTo>
                  <a:lnTo>
                    <a:pt x="2" y="5"/>
                  </a:lnTo>
                  <a:lnTo>
                    <a:pt x="2" y="7"/>
                  </a:lnTo>
                  <a:lnTo>
                    <a:pt x="4" y="9"/>
                  </a:lnTo>
                  <a:lnTo>
                    <a:pt x="8" y="9"/>
                  </a:lnTo>
                  <a:lnTo>
                    <a:pt x="8" y="11"/>
                  </a:lnTo>
                  <a:lnTo>
                    <a:pt x="9" y="9"/>
                  </a:lnTo>
                  <a:lnTo>
                    <a:pt x="11" y="9"/>
                  </a:lnTo>
                  <a:lnTo>
                    <a:pt x="11" y="7"/>
                  </a:lnTo>
                  <a:lnTo>
                    <a:pt x="10" y="7"/>
                  </a:lnTo>
                  <a:lnTo>
                    <a:pt x="10" y="6"/>
                  </a:lnTo>
                  <a:lnTo>
                    <a:pt x="8" y="6"/>
                  </a:lnTo>
                  <a:lnTo>
                    <a:pt x="7" y="5"/>
                  </a:lnTo>
                  <a:lnTo>
                    <a:pt x="4" y="4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89" name="Freeform 6688">
              <a:extLst>
                <a:ext uri="{FF2B5EF4-FFF2-40B4-BE49-F238E27FC236}">
                  <a16:creationId xmlns:a16="http://schemas.microsoft.com/office/drawing/2014/main" id="{DB57D76C-AF79-D4A7-DF8E-8873C0099A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0" y="3513"/>
              <a:ext cx="2" cy="2"/>
            </a:xfrm>
            <a:custGeom>
              <a:avLst/>
              <a:gdLst>
                <a:gd name="T0" fmla="*/ 6 w 7"/>
                <a:gd name="T1" fmla="*/ 0 h 9"/>
                <a:gd name="T2" fmla="*/ 2 w 7"/>
                <a:gd name="T3" fmla="*/ 0 h 9"/>
                <a:gd name="T4" fmla="*/ 2 w 7"/>
                <a:gd name="T5" fmla="*/ 3 h 9"/>
                <a:gd name="T6" fmla="*/ 1 w 7"/>
                <a:gd name="T7" fmla="*/ 3 h 9"/>
                <a:gd name="T8" fmla="*/ 1 w 7"/>
                <a:gd name="T9" fmla="*/ 5 h 9"/>
                <a:gd name="T10" fmla="*/ 0 w 7"/>
                <a:gd name="T11" fmla="*/ 5 h 9"/>
                <a:gd name="T12" fmla="*/ 0 w 7"/>
                <a:gd name="T13" fmla="*/ 7 h 9"/>
                <a:gd name="T14" fmla="*/ 1 w 7"/>
                <a:gd name="T15" fmla="*/ 9 h 9"/>
                <a:gd name="T16" fmla="*/ 1 w 7"/>
                <a:gd name="T17" fmla="*/ 8 h 9"/>
                <a:gd name="T18" fmla="*/ 2 w 7"/>
                <a:gd name="T19" fmla="*/ 9 h 9"/>
                <a:gd name="T20" fmla="*/ 4 w 7"/>
                <a:gd name="T21" fmla="*/ 7 h 9"/>
                <a:gd name="T22" fmla="*/ 5 w 7"/>
                <a:gd name="T23" fmla="*/ 7 h 9"/>
                <a:gd name="T24" fmla="*/ 5 w 7"/>
                <a:gd name="T25" fmla="*/ 6 h 9"/>
                <a:gd name="T26" fmla="*/ 6 w 7"/>
                <a:gd name="T27" fmla="*/ 7 h 9"/>
                <a:gd name="T28" fmla="*/ 7 w 7"/>
                <a:gd name="T29" fmla="*/ 6 h 9"/>
                <a:gd name="T30" fmla="*/ 7 w 7"/>
                <a:gd name="T31" fmla="*/ 5 h 9"/>
                <a:gd name="T32" fmla="*/ 7 w 7"/>
                <a:gd name="T33" fmla="*/ 2 h 9"/>
                <a:gd name="T34" fmla="*/ 6 w 7"/>
                <a:gd name="T35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7" h="9">
                  <a:moveTo>
                    <a:pt x="6" y="0"/>
                  </a:moveTo>
                  <a:lnTo>
                    <a:pt x="2" y="0"/>
                  </a:lnTo>
                  <a:lnTo>
                    <a:pt x="2" y="3"/>
                  </a:lnTo>
                  <a:lnTo>
                    <a:pt x="1" y="3"/>
                  </a:lnTo>
                  <a:lnTo>
                    <a:pt x="1" y="5"/>
                  </a:lnTo>
                  <a:lnTo>
                    <a:pt x="0" y="5"/>
                  </a:lnTo>
                  <a:lnTo>
                    <a:pt x="0" y="7"/>
                  </a:lnTo>
                  <a:lnTo>
                    <a:pt x="1" y="9"/>
                  </a:lnTo>
                  <a:lnTo>
                    <a:pt x="1" y="8"/>
                  </a:lnTo>
                  <a:lnTo>
                    <a:pt x="2" y="9"/>
                  </a:lnTo>
                  <a:lnTo>
                    <a:pt x="4" y="7"/>
                  </a:lnTo>
                  <a:lnTo>
                    <a:pt x="5" y="7"/>
                  </a:lnTo>
                  <a:lnTo>
                    <a:pt x="5" y="6"/>
                  </a:lnTo>
                  <a:lnTo>
                    <a:pt x="6" y="7"/>
                  </a:lnTo>
                  <a:lnTo>
                    <a:pt x="7" y="6"/>
                  </a:lnTo>
                  <a:lnTo>
                    <a:pt x="7" y="5"/>
                  </a:lnTo>
                  <a:lnTo>
                    <a:pt x="7" y="2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90" name="Freeform 6689">
              <a:extLst>
                <a:ext uri="{FF2B5EF4-FFF2-40B4-BE49-F238E27FC236}">
                  <a16:creationId xmlns:a16="http://schemas.microsoft.com/office/drawing/2014/main" id="{890A1C39-45D6-1151-080D-5CDC00E487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5" y="3442"/>
              <a:ext cx="7" cy="4"/>
            </a:xfrm>
            <a:custGeom>
              <a:avLst/>
              <a:gdLst>
                <a:gd name="T0" fmla="*/ 15 w 31"/>
                <a:gd name="T1" fmla="*/ 2 h 19"/>
                <a:gd name="T2" fmla="*/ 12 w 31"/>
                <a:gd name="T3" fmla="*/ 1 h 19"/>
                <a:gd name="T4" fmla="*/ 11 w 31"/>
                <a:gd name="T5" fmla="*/ 0 h 19"/>
                <a:gd name="T6" fmla="*/ 10 w 31"/>
                <a:gd name="T7" fmla="*/ 1 h 19"/>
                <a:gd name="T8" fmla="*/ 7 w 31"/>
                <a:gd name="T9" fmla="*/ 1 h 19"/>
                <a:gd name="T10" fmla="*/ 6 w 31"/>
                <a:gd name="T11" fmla="*/ 3 h 19"/>
                <a:gd name="T12" fmla="*/ 4 w 31"/>
                <a:gd name="T13" fmla="*/ 4 h 19"/>
                <a:gd name="T14" fmla="*/ 3 w 31"/>
                <a:gd name="T15" fmla="*/ 5 h 19"/>
                <a:gd name="T16" fmla="*/ 0 w 31"/>
                <a:gd name="T17" fmla="*/ 8 h 19"/>
                <a:gd name="T18" fmla="*/ 0 w 31"/>
                <a:gd name="T19" fmla="*/ 14 h 19"/>
                <a:gd name="T20" fmla="*/ 1 w 31"/>
                <a:gd name="T21" fmla="*/ 16 h 19"/>
                <a:gd name="T22" fmla="*/ 10 w 31"/>
                <a:gd name="T23" fmla="*/ 16 h 19"/>
                <a:gd name="T24" fmla="*/ 12 w 31"/>
                <a:gd name="T25" fmla="*/ 15 h 19"/>
                <a:gd name="T26" fmla="*/ 13 w 31"/>
                <a:gd name="T27" fmla="*/ 14 h 19"/>
                <a:gd name="T28" fmla="*/ 16 w 31"/>
                <a:gd name="T29" fmla="*/ 14 h 19"/>
                <a:gd name="T30" fmla="*/ 18 w 31"/>
                <a:gd name="T31" fmla="*/ 16 h 19"/>
                <a:gd name="T32" fmla="*/ 23 w 31"/>
                <a:gd name="T33" fmla="*/ 16 h 19"/>
                <a:gd name="T34" fmla="*/ 24 w 31"/>
                <a:gd name="T35" fmla="*/ 19 h 19"/>
                <a:gd name="T36" fmla="*/ 28 w 31"/>
                <a:gd name="T37" fmla="*/ 19 h 19"/>
                <a:gd name="T38" fmla="*/ 29 w 31"/>
                <a:gd name="T39" fmla="*/ 19 h 19"/>
                <a:gd name="T40" fmla="*/ 29 w 31"/>
                <a:gd name="T41" fmla="*/ 18 h 19"/>
                <a:gd name="T42" fmla="*/ 30 w 31"/>
                <a:gd name="T43" fmla="*/ 18 h 19"/>
                <a:gd name="T44" fmla="*/ 30 w 31"/>
                <a:gd name="T45" fmla="*/ 17 h 19"/>
                <a:gd name="T46" fmla="*/ 31 w 31"/>
                <a:gd name="T47" fmla="*/ 17 h 19"/>
                <a:gd name="T48" fmla="*/ 31 w 31"/>
                <a:gd name="T49" fmla="*/ 10 h 19"/>
                <a:gd name="T50" fmla="*/ 29 w 31"/>
                <a:gd name="T51" fmla="*/ 8 h 19"/>
                <a:gd name="T52" fmla="*/ 28 w 31"/>
                <a:gd name="T53" fmla="*/ 6 h 19"/>
                <a:gd name="T54" fmla="*/ 27 w 31"/>
                <a:gd name="T55" fmla="*/ 4 h 19"/>
                <a:gd name="T56" fmla="*/ 27 w 31"/>
                <a:gd name="T57" fmla="*/ 6 h 19"/>
                <a:gd name="T58" fmla="*/ 24 w 31"/>
                <a:gd name="T59" fmla="*/ 6 h 19"/>
                <a:gd name="T60" fmla="*/ 22 w 31"/>
                <a:gd name="T61" fmla="*/ 6 h 19"/>
                <a:gd name="T62" fmla="*/ 19 w 31"/>
                <a:gd name="T63" fmla="*/ 6 h 19"/>
                <a:gd name="T64" fmla="*/ 18 w 31"/>
                <a:gd name="T65" fmla="*/ 5 h 19"/>
                <a:gd name="T66" fmla="*/ 16 w 31"/>
                <a:gd name="T67" fmla="*/ 4 h 19"/>
                <a:gd name="T68" fmla="*/ 15 w 31"/>
                <a:gd name="T69" fmla="*/ 2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" h="19">
                  <a:moveTo>
                    <a:pt x="15" y="2"/>
                  </a:moveTo>
                  <a:lnTo>
                    <a:pt x="12" y="1"/>
                  </a:lnTo>
                  <a:lnTo>
                    <a:pt x="11" y="0"/>
                  </a:lnTo>
                  <a:lnTo>
                    <a:pt x="10" y="1"/>
                  </a:lnTo>
                  <a:lnTo>
                    <a:pt x="7" y="1"/>
                  </a:lnTo>
                  <a:lnTo>
                    <a:pt x="6" y="3"/>
                  </a:lnTo>
                  <a:lnTo>
                    <a:pt x="4" y="4"/>
                  </a:lnTo>
                  <a:lnTo>
                    <a:pt x="3" y="5"/>
                  </a:lnTo>
                  <a:lnTo>
                    <a:pt x="0" y="8"/>
                  </a:lnTo>
                  <a:lnTo>
                    <a:pt x="0" y="14"/>
                  </a:lnTo>
                  <a:lnTo>
                    <a:pt x="1" y="16"/>
                  </a:lnTo>
                  <a:lnTo>
                    <a:pt x="10" y="16"/>
                  </a:lnTo>
                  <a:lnTo>
                    <a:pt x="12" y="15"/>
                  </a:lnTo>
                  <a:lnTo>
                    <a:pt x="13" y="14"/>
                  </a:lnTo>
                  <a:lnTo>
                    <a:pt x="16" y="14"/>
                  </a:lnTo>
                  <a:lnTo>
                    <a:pt x="18" y="16"/>
                  </a:lnTo>
                  <a:lnTo>
                    <a:pt x="23" y="16"/>
                  </a:lnTo>
                  <a:lnTo>
                    <a:pt x="24" y="19"/>
                  </a:lnTo>
                  <a:lnTo>
                    <a:pt x="28" y="19"/>
                  </a:lnTo>
                  <a:lnTo>
                    <a:pt x="29" y="19"/>
                  </a:lnTo>
                  <a:lnTo>
                    <a:pt x="29" y="18"/>
                  </a:lnTo>
                  <a:lnTo>
                    <a:pt x="30" y="18"/>
                  </a:lnTo>
                  <a:lnTo>
                    <a:pt x="30" y="17"/>
                  </a:lnTo>
                  <a:lnTo>
                    <a:pt x="31" y="17"/>
                  </a:lnTo>
                  <a:lnTo>
                    <a:pt x="31" y="10"/>
                  </a:lnTo>
                  <a:lnTo>
                    <a:pt x="29" y="8"/>
                  </a:lnTo>
                  <a:lnTo>
                    <a:pt x="28" y="6"/>
                  </a:lnTo>
                  <a:lnTo>
                    <a:pt x="27" y="4"/>
                  </a:lnTo>
                  <a:lnTo>
                    <a:pt x="27" y="6"/>
                  </a:lnTo>
                  <a:lnTo>
                    <a:pt x="24" y="6"/>
                  </a:lnTo>
                  <a:lnTo>
                    <a:pt x="22" y="6"/>
                  </a:lnTo>
                  <a:lnTo>
                    <a:pt x="19" y="6"/>
                  </a:lnTo>
                  <a:lnTo>
                    <a:pt x="18" y="5"/>
                  </a:lnTo>
                  <a:lnTo>
                    <a:pt x="16" y="4"/>
                  </a:lnTo>
                  <a:lnTo>
                    <a:pt x="15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91" name="Freeform 6690">
              <a:extLst>
                <a:ext uri="{FF2B5EF4-FFF2-40B4-BE49-F238E27FC236}">
                  <a16:creationId xmlns:a16="http://schemas.microsoft.com/office/drawing/2014/main" id="{E4533A07-2E09-FCFC-1765-A5BB8C643F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" y="3456"/>
              <a:ext cx="3" cy="2"/>
            </a:xfrm>
            <a:custGeom>
              <a:avLst/>
              <a:gdLst>
                <a:gd name="T0" fmla="*/ 7 w 11"/>
                <a:gd name="T1" fmla="*/ 1 h 6"/>
                <a:gd name="T2" fmla="*/ 6 w 11"/>
                <a:gd name="T3" fmla="*/ 0 h 6"/>
                <a:gd name="T4" fmla="*/ 5 w 11"/>
                <a:gd name="T5" fmla="*/ 1 h 6"/>
                <a:gd name="T6" fmla="*/ 2 w 11"/>
                <a:gd name="T7" fmla="*/ 1 h 6"/>
                <a:gd name="T8" fmla="*/ 0 w 11"/>
                <a:gd name="T9" fmla="*/ 2 h 6"/>
                <a:gd name="T10" fmla="*/ 0 w 11"/>
                <a:gd name="T11" fmla="*/ 6 h 6"/>
                <a:gd name="T12" fmla="*/ 3 w 11"/>
                <a:gd name="T13" fmla="*/ 6 h 6"/>
                <a:gd name="T14" fmla="*/ 10 w 11"/>
                <a:gd name="T15" fmla="*/ 6 h 6"/>
                <a:gd name="T16" fmla="*/ 11 w 11"/>
                <a:gd name="T17" fmla="*/ 6 h 6"/>
                <a:gd name="T18" fmla="*/ 11 w 11"/>
                <a:gd name="T19" fmla="*/ 1 h 6"/>
                <a:gd name="T20" fmla="*/ 7 w 11"/>
                <a:gd name="T21" fmla="*/ 1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" h="6">
                  <a:moveTo>
                    <a:pt x="7" y="1"/>
                  </a:moveTo>
                  <a:lnTo>
                    <a:pt x="6" y="0"/>
                  </a:lnTo>
                  <a:lnTo>
                    <a:pt x="5" y="1"/>
                  </a:lnTo>
                  <a:lnTo>
                    <a:pt x="2" y="1"/>
                  </a:lnTo>
                  <a:lnTo>
                    <a:pt x="0" y="2"/>
                  </a:lnTo>
                  <a:lnTo>
                    <a:pt x="0" y="6"/>
                  </a:lnTo>
                  <a:lnTo>
                    <a:pt x="3" y="6"/>
                  </a:lnTo>
                  <a:lnTo>
                    <a:pt x="10" y="6"/>
                  </a:lnTo>
                  <a:lnTo>
                    <a:pt x="11" y="6"/>
                  </a:lnTo>
                  <a:lnTo>
                    <a:pt x="11" y="1"/>
                  </a:lnTo>
                  <a:lnTo>
                    <a:pt x="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92" name="Freeform 6691">
              <a:extLst>
                <a:ext uri="{FF2B5EF4-FFF2-40B4-BE49-F238E27FC236}">
                  <a16:creationId xmlns:a16="http://schemas.microsoft.com/office/drawing/2014/main" id="{B6EE03CD-F3A1-C025-EEDF-ABA269C9D7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3" y="3443"/>
              <a:ext cx="6" cy="4"/>
            </a:xfrm>
            <a:custGeom>
              <a:avLst/>
              <a:gdLst>
                <a:gd name="T0" fmla="*/ 4 w 23"/>
                <a:gd name="T1" fmla="*/ 8 h 15"/>
                <a:gd name="T2" fmla="*/ 1 w 23"/>
                <a:gd name="T3" fmla="*/ 8 h 15"/>
                <a:gd name="T4" fmla="*/ 0 w 23"/>
                <a:gd name="T5" fmla="*/ 10 h 15"/>
                <a:gd name="T6" fmla="*/ 0 w 23"/>
                <a:gd name="T7" fmla="*/ 11 h 15"/>
                <a:gd name="T8" fmla="*/ 3 w 23"/>
                <a:gd name="T9" fmla="*/ 11 h 15"/>
                <a:gd name="T10" fmla="*/ 4 w 23"/>
                <a:gd name="T11" fmla="*/ 12 h 15"/>
                <a:gd name="T12" fmla="*/ 4 w 23"/>
                <a:gd name="T13" fmla="*/ 14 h 15"/>
                <a:gd name="T14" fmla="*/ 7 w 23"/>
                <a:gd name="T15" fmla="*/ 14 h 15"/>
                <a:gd name="T16" fmla="*/ 8 w 23"/>
                <a:gd name="T17" fmla="*/ 15 h 15"/>
                <a:gd name="T18" fmla="*/ 10 w 23"/>
                <a:gd name="T19" fmla="*/ 15 h 15"/>
                <a:gd name="T20" fmla="*/ 12 w 23"/>
                <a:gd name="T21" fmla="*/ 14 h 15"/>
                <a:gd name="T22" fmla="*/ 13 w 23"/>
                <a:gd name="T23" fmla="*/ 14 h 15"/>
                <a:gd name="T24" fmla="*/ 14 w 23"/>
                <a:gd name="T25" fmla="*/ 14 h 15"/>
                <a:gd name="T26" fmla="*/ 15 w 23"/>
                <a:gd name="T27" fmla="*/ 13 h 15"/>
                <a:gd name="T28" fmla="*/ 20 w 23"/>
                <a:gd name="T29" fmla="*/ 13 h 15"/>
                <a:gd name="T30" fmla="*/ 20 w 23"/>
                <a:gd name="T31" fmla="*/ 8 h 15"/>
                <a:gd name="T32" fmla="*/ 21 w 23"/>
                <a:gd name="T33" fmla="*/ 8 h 15"/>
                <a:gd name="T34" fmla="*/ 22 w 23"/>
                <a:gd name="T35" fmla="*/ 7 h 15"/>
                <a:gd name="T36" fmla="*/ 22 w 23"/>
                <a:gd name="T37" fmla="*/ 6 h 15"/>
                <a:gd name="T38" fmla="*/ 23 w 23"/>
                <a:gd name="T39" fmla="*/ 7 h 15"/>
                <a:gd name="T40" fmla="*/ 23 w 23"/>
                <a:gd name="T41" fmla="*/ 4 h 15"/>
                <a:gd name="T42" fmla="*/ 23 w 23"/>
                <a:gd name="T43" fmla="*/ 3 h 15"/>
                <a:gd name="T44" fmla="*/ 22 w 23"/>
                <a:gd name="T45" fmla="*/ 0 h 15"/>
                <a:gd name="T46" fmla="*/ 21 w 23"/>
                <a:gd name="T47" fmla="*/ 0 h 15"/>
                <a:gd name="T48" fmla="*/ 21 w 23"/>
                <a:gd name="T49" fmla="*/ 2 h 15"/>
                <a:gd name="T50" fmla="*/ 20 w 23"/>
                <a:gd name="T51" fmla="*/ 2 h 15"/>
                <a:gd name="T52" fmla="*/ 19 w 23"/>
                <a:gd name="T53" fmla="*/ 3 h 15"/>
                <a:gd name="T54" fmla="*/ 17 w 23"/>
                <a:gd name="T55" fmla="*/ 3 h 15"/>
                <a:gd name="T56" fmla="*/ 14 w 23"/>
                <a:gd name="T57" fmla="*/ 4 h 15"/>
                <a:gd name="T58" fmla="*/ 12 w 23"/>
                <a:gd name="T59" fmla="*/ 3 h 15"/>
                <a:gd name="T60" fmla="*/ 11 w 23"/>
                <a:gd name="T61" fmla="*/ 4 h 15"/>
                <a:gd name="T62" fmla="*/ 9 w 23"/>
                <a:gd name="T63" fmla="*/ 4 h 15"/>
                <a:gd name="T64" fmla="*/ 8 w 23"/>
                <a:gd name="T65" fmla="*/ 4 h 15"/>
                <a:gd name="T66" fmla="*/ 7 w 23"/>
                <a:gd name="T67" fmla="*/ 4 h 15"/>
                <a:gd name="T68" fmla="*/ 7 w 23"/>
                <a:gd name="T69" fmla="*/ 6 h 15"/>
                <a:gd name="T70" fmla="*/ 7 w 23"/>
                <a:gd name="T71" fmla="*/ 7 h 15"/>
                <a:gd name="T72" fmla="*/ 5 w 23"/>
                <a:gd name="T73" fmla="*/ 6 h 15"/>
                <a:gd name="T74" fmla="*/ 4 w 23"/>
                <a:gd name="T75" fmla="*/ 7 h 15"/>
                <a:gd name="T76" fmla="*/ 4 w 23"/>
                <a:gd name="T77" fmla="*/ 8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" h="15">
                  <a:moveTo>
                    <a:pt x="4" y="8"/>
                  </a:moveTo>
                  <a:lnTo>
                    <a:pt x="1" y="8"/>
                  </a:lnTo>
                  <a:lnTo>
                    <a:pt x="0" y="10"/>
                  </a:lnTo>
                  <a:lnTo>
                    <a:pt x="0" y="11"/>
                  </a:lnTo>
                  <a:lnTo>
                    <a:pt x="3" y="11"/>
                  </a:lnTo>
                  <a:lnTo>
                    <a:pt x="4" y="12"/>
                  </a:lnTo>
                  <a:lnTo>
                    <a:pt x="4" y="14"/>
                  </a:lnTo>
                  <a:lnTo>
                    <a:pt x="7" y="14"/>
                  </a:lnTo>
                  <a:lnTo>
                    <a:pt x="8" y="15"/>
                  </a:lnTo>
                  <a:lnTo>
                    <a:pt x="10" y="15"/>
                  </a:lnTo>
                  <a:lnTo>
                    <a:pt x="12" y="14"/>
                  </a:lnTo>
                  <a:lnTo>
                    <a:pt x="13" y="14"/>
                  </a:lnTo>
                  <a:lnTo>
                    <a:pt x="14" y="14"/>
                  </a:lnTo>
                  <a:lnTo>
                    <a:pt x="15" y="13"/>
                  </a:lnTo>
                  <a:lnTo>
                    <a:pt x="20" y="13"/>
                  </a:lnTo>
                  <a:lnTo>
                    <a:pt x="20" y="8"/>
                  </a:lnTo>
                  <a:lnTo>
                    <a:pt x="21" y="8"/>
                  </a:lnTo>
                  <a:lnTo>
                    <a:pt x="22" y="7"/>
                  </a:lnTo>
                  <a:lnTo>
                    <a:pt x="22" y="6"/>
                  </a:lnTo>
                  <a:lnTo>
                    <a:pt x="23" y="7"/>
                  </a:lnTo>
                  <a:lnTo>
                    <a:pt x="23" y="4"/>
                  </a:lnTo>
                  <a:lnTo>
                    <a:pt x="23" y="3"/>
                  </a:lnTo>
                  <a:lnTo>
                    <a:pt x="22" y="0"/>
                  </a:lnTo>
                  <a:lnTo>
                    <a:pt x="21" y="0"/>
                  </a:lnTo>
                  <a:lnTo>
                    <a:pt x="21" y="2"/>
                  </a:lnTo>
                  <a:lnTo>
                    <a:pt x="20" y="2"/>
                  </a:lnTo>
                  <a:lnTo>
                    <a:pt x="19" y="3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2" y="3"/>
                  </a:lnTo>
                  <a:lnTo>
                    <a:pt x="11" y="4"/>
                  </a:lnTo>
                  <a:lnTo>
                    <a:pt x="9" y="4"/>
                  </a:lnTo>
                  <a:lnTo>
                    <a:pt x="8" y="4"/>
                  </a:lnTo>
                  <a:lnTo>
                    <a:pt x="7" y="4"/>
                  </a:lnTo>
                  <a:lnTo>
                    <a:pt x="7" y="6"/>
                  </a:lnTo>
                  <a:lnTo>
                    <a:pt x="7" y="7"/>
                  </a:lnTo>
                  <a:lnTo>
                    <a:pt x="5" y="6"/>
                  </a:lnTo>
                  <a:lnTo>
                    <a:pt x="4" y="7"/>
                  </a:lnTo>
                  <a:lnTo>
                    <a:pt x="4" y="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93" name="Freeform 6692">
              <a:extLst>
                <a:ext uri="{FF2B5EF4-FFF2-40B4-BE49-F238E27FC236}">
                  <a16:creationId xmlns:a16="http://schemas.microsoft.com/office/drawing/2014/main" id="{2D1573A2-3E21-7AE3-410F-2036D9571A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9" y="3407"/>
              <a:ext cx="24" cy="22"/>
            </a:xfrm>
            <a:custGeom>
              <a:avLst/>
              <a:gdLst>
                <a:gd name="T0" fmla="*/ 79 w 93"/>
                <a:gd name="T1" fmla="*/ 39 h 88"/>
                <a:gd name="T2" fmla="*/ 75 w 93"/>
                <a:gd name="T3" fmla="*/ 34 h 88"/>
                <a:gd name="T4" fmla="*/ 71 w 93"/>
                <a:gd name="T5" fmla="*/ 31 h 88"/>
                <a:gd name="T6" fmla="*/ 68 w 93"/>
                <a:gd name="T7" fmla="*/ 26 h 88"/>
                <a:gd name="T8" fmla="*/ 63 w 93"/>
                <a:gd name="T9" fmla="*/ 24 h 88"/>
                <a:gd name="T10" fmla="*/ 60 w 93"/>
                <a:gd name="T11" fmla="*/ 21 h 88"/>
                <a:gd name="T12" fmla="*/ 59 w 93"/>
                <a:gd name="T13" fmla="*/ 16 h 88"/>
                <a:gd name="T14" fmla="*/ 55 w 93"/>
                <a:gd name="T15" fmla="*/ 12 h 88"/>
                <a:gd name="T16" fmla="*/ 51 w 93"/>
                <a:gd name="T17" fmla="*/ 11 h 88"/>
                <a:gd name="T18" fmla="*/ 48 w 93"/>
                <a:gd name="T19" fmla="*/ 7 h 88"/>
                <a:gd name="T20" fmla="*/ 45 w 93"/>
                <a:gd name="T21" fmla="*/ 6 h 88"/>
                <a:gd name="T22" fmla="*/ 37 w 93"/>
                <a:gd name="T23" fmla="*/ 4 h 88"/>
                <a:gd name="T24" fmla="*/ 33 w 93"/>
                <a:gd name="T25" fmla="*/ 0 h 88"/>
                <a:gd name="T26" fmla="*/ 31 w 93"/>
                <a:gd name="T27" fmla="*/ 2 h 88"/>
                <a:gd name="T28" fmla="*/ 27 w 93"/>
                <a:gd name="T29" fmla="*/ 5 h 88"/>
                <a:gd name="T30" fmla="*/ 24 w 93"/>
                <a:gd name="T31" fmla="*/ 8 h 88"/>
                <a:gd name="T32" fmla="*/ 24 w 93"/>
                <a:gd name="T33" fmla="*/ 12 h 88"/>
                <a:gd name="T34" fmla="*/ 22 w 93"/>
                <a:gd name="T35" fmla="*/ 16 h 88"/>
                <a:gd name="T36" fmla="*/ 17 w 93"/>
                <a:gd name="T37" fmla="*/ 22 h 88"/>
                <a:gd name="T38" fmla="*/ 11 w 93"/>
                <a:gd name="T39" fmla="*/ 27 h 88"/>
                <a:gd name="T40" fmla="*/ 4 w 93"/>
                <a:gd name="T41" fmla="*/ 29 h 88"/>
                <a:gd name="T42" fmla="*/ 1 w 93"/>
                <a:gd name="T43" fmla="*/ 31 h 88"/>
                <a:gd name="T44" fmla="*/ 0 w 93"/>
                <a:gd name="T45" fmla="*/ 34 h 88"/>
                <a:gd name="T46" fmla="*/ 4 w 93"/>
                <a:gd name="T47" fmla="*/ 40 h 88"/>
                <a:gd name="T48" fmla="*/ 3 w 93"/>
                <a:gd name="T49" fmla="*/ 42 h 88"/>
                <a:gd name="T50" fmla="*/ 17 w 93"/>
                <a:gd name="T51" fmla="*/ 46 h 88"/>
                <a:gd name="T52" fmla="*/ 19 w 93"/>
                <a:gd name="T53" fmla="*/ 44 h 88"/>
                <a:gd name="T54" fmla="*/ 25 w 93"/>
                <a:gd name="T55" fmla="*/ 44 h 88"/>
                <a:gd name="T56" fmla="*/ 31 w 93"/>
                <a:gd name="T57" fmla="*/ 47 h 88"/>
                <a:gd name="T58" fmla="*/ 36 w 93"/>
                <a:gd name="T59" fmla="*/ 51 h 88"/>
                <a:gd name="T60" fmla="*/ 40 w 93"/>
                <a:gd name="T61" fmla="*/ 53 h 88"/>
                <a:gd name="T62" fmla="*/ 43 w 93"/>
                <a:gd name="T63" fmla="*/ 56 h 88"/>
                <a:gd name="T64" fmla="*/ 42 w 93"/>
                <a:gd name="T65" fmla="*/ 67 h 88"/>
                <a:gd name="T66" fmla="*/ 39 w 93"/>
                <a:gd name="T67" fmla="*/ 72 h 88"/>
                <a:gd name="T68" fmla="*/ 36 w 93"/>
                <a:gd name="T69" fmla="*/ 74 h 88"/>
                <a:gd name="T70" fmla="*/ 32 w 93"/>
                <a:gd name="T71" fmla="*/ 76 h 88"/>
                <a:gd name="T72" fmla="*/ 31 w 93"/>
                <a:gd name="T73" fmla="*/ 80 h 88"/>
                <a:gd name="T74" fmla="*/ 32 w 93"/>
                <a:gd name="T75" fmla="*/ 83 h 88"/>
                <a:gd name="T76" fmla="*/ 35 w 93"/>
                <a:gd name="T77" fmla="*/ 88 h 88"/>
                <a:gd name="T78" fmla="*/ 38 w 93"/>
                <a:gd name="T79" fmla="*/ 85 h 88"/>
                <a:gd name="T80" fmla="*/ 39 w 93"/>
                <a:gd name="T81" fmla="*/ 80 h 88"/>
                <a:gd name="T82" fmla="*/ 43 w 93"/>
                <a:gd name="T83" fmla="*/ 75 h 88"/>
                <a:gd name="T84" fmla="*/ 47 w 93"/>
                <a:gd name="T85" fmla="*/ 78 h 88"/>
                <a:gd name="T86" fmla="*/ 57 w 93"/>
                <a:gd name="T87" fmla="*/ 78 h 88"/>
                <a:gd name="T88" fmla="*/ 61 w 93"/>
                <a:gd name="T89" fmla="*/ 73 h 88"/>
                <a:gd name="T90" fmla="*/ 63 w 93"/>
                <a:gd name="T91" fmla="*/ 69 h 88"/>
                <a:gd name="T92" fmla="*/ 66 w 93"/>
                <a:gd name="T93" fmla="*/ 63 h 88"/>
                <a:gd name="T94" fmla="*/ 69 w 93"/>
                <a:gd name="T95" fmla="*/ 59 h 88"/>
                <a:gd name="T96" fmla="*/ 73 w 93"/>
                <a:gd name="T97" fmla="*/ 56 h 88"/>
                <a:gd name="T98" fmla="*/ 78 w 93"/>
                <a:gd name="T99" fmla="*/ 55 h 88"/>
                <a:gd name="T100" fmla="*/ 80 w 93"/>
                <a:gd name="T101" fmla="*/ 53 h 88"/>
                <a:gd name="T102" fmla="*/ 85 w 93"/>
                <a:gd name="T103" fmla="*/ 51 h 88"/>
                <a:gd name="T104" fmla="*/ 90 w 93"/>
                <a:gd name="T105" fmla="*/ 46 h 88"/>
                <a:gd name="T106" fmla="*/ 93 w 93"/>
                <a:gd name="T107" fmla="*/ 44 h 88"/>
                <a:gd name="T108" fmla="*/ 88 w 93"/>
                <a:gd name="T109" fmla="*/ 4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93" h="88">
                  <a:moveTo>
                    <a:pt x="84" y="40"/>
                  </a:moveTo>
                  <a:lnTo>
                    <a:pt x="82" y="39"/>
                  </a:lnTo>
                  <a:lnTo>
                    <a:pt x="79" y="39"/>
                  </a:lnTo>
                  <a:lnTo>
                    <a:pt x="77" y="38"/>
                  </a:lnTo>
                  <a:lnTo>
                    <a:pt x="77" y="35"/>
                  </a:lnTo>
                  <a:lnTo>
                    <a:pt x="75" y="34"/>
                  </a:lnTo>
                  <a:lnTo>
                    <a:pt x="74" y="33"/>
                  </a:lnTo>
                  <a:lnTo>
                    <a:pt x="73" y="32"/>
                  </a:lnTo>
                  <a:lnTo>
                    <a:pt x="71" y="31"/>
                  </a:lnTo>
                  <a:lnTo>
                    <a:pt x="71" y="27"/>
                  </a:lnTo>
                  <a:lnTo>
                    <a:pt x="69" y="27"/>
                  </a:lnTo>
                  <a:lnTo>
                    <a:pt x="68" y="26"/>
                  </a:lnTo>
                  <a:lnTo>
                    <a:pt x="67" y="27"/>
                  </a:lnTo>
                  <a:lnTo>
                    <a:pt x="66" y="24"/>
                  </a:lnTo>
                  <a:lnTo>
                    <a:pt x="63" y="24"/>
                  </a:lnTo>
                  <a:lnTo>
                    <a:pt x="61" y="24"/>
                  </a:lnTo>
                  <a:lnTo>
                    <a:pt x="60" y="22"/>
                  </a:lnTo>
                  <a:lnTo>
                    <a:pt x="60" y="21"/>
                  </a:lnTo>
                  <a:lnTo>
                    <a:pt x="60" y="20"/>
                  </a:lnTo>
                  <a:lnTo>
                    <a:pt x="59" y="19"/>
                  </a:lnTo>
                  <a:lnTo>
                    <a:pt x="59" y="16"/>
                  </a:lnTo>
                  <a:lnTo>
                    <a:pt x="58" y="14"/>
                  </a:lnTo>
                  <a:lnTo>
                    <a:pt x="57" y="12"/>
                  </a:lnTo>
                  <a:lnTo>
                    <a:pt x="55" y="12"/>
                  </a:lnTo>
                  <a:lnTo>
                    <a:pt x="53" y="12"/>
                  </a:lnTo>
                  <a:lnTo>
                    <a:pt x="52" y="12"/>
                  </a:lnTo>
                  <a:lnTo>
                    <a:pt x="51" y="11"/>
                  </a:lnTo>
                  <a:lnTo>
                    <a:pt x="51" y="10"/>
                  </a:lnTo>
                  <a:lnTo>
                    <a:pt x="50" y="10"/>
                  </a:lnTo>
                  <a:lnTo>
                    <a:pt x="48" y="7"/>
                  </a:lnTo>
                  <a:lnTo>
                    <a:pt x="46" y="8"/>
                  </a:lnTo>
                  <a:lnTo>
                    <a:pt x="46" y="7"/>
                  </a:lnTo>
                  <a:lnTo>
                    <a:pt x="45" y="6"/>
                  </a:lnTo>
                  <a:lnTo>
                    <a:pt x="43" y="6"/>
                  </a:lnTo>
                  <a:lnTo>
                    <a:pt x="43" y="4"/>
                  </a:lnTo>
                  <a:lnTo>
                    <a:pt x="37" y="4"/>
                  </a:lnTo>
                  <a:lnTo>
                    <a:pt x="36" y="1"/>
                  </a:lnTo>
                  <a:lnTo>
                    <a:pt x="34" y="1"/>
                  </a:lnTo>
                  <a:lnTo>
                    <a:pt x="33" y="0"/>
                  </a:lnTo>
                  <a:lnTo>
                    <a:pt x="33" y="1"/>
                  </a:lnTo>
                  <a:lnTo>
                    <a:pt x="32" y="3"/>
                  </a:lnTo>
                  <a:lnTo>
                    <a:pt x="31" y="2"/>
                  </a:lnTo>
                  <a:lnTo>
                    <a:pt x="31" y="3"/>
                  </a:lnTo>
                  <a:lnTo>
                    <a:pt x="29" y="4"/>
                  </a:lnTo>
                  <a:lnTo>
                    <a:pt x="27" y="5"/>
                  </a:lnTo>
                  <a:lnTo>
                    <a:pt x="25" y="6"/>
                  </a:lnTo>
                  <a:lnTo>
                    <a:pt x="25" y="8"/>
                  </a:lnTo>
                  <a:lnTo>
                    <a:pt x="24" y="8"/>
                  </a:lnTo>
                  <a:lnTo>
                    <a:pt x="24" y="9"/>
                  </a:lnTo>
                  <a:lnTo>
                    <a:pt x="24" y="10"/>
                  </a:lnTo>
                  <a:lnTo>
                    <a:pt x="24" y="12"/>
                  </a:lnTo>
                  <a:lnTo>
                    <a:pt x="23" y="12"/>
                  </a:lnTo>
                  <a:lnTo>
                    <a:pt x="23" y="15"/>
                  </a:lnTo>
                  <a:lnTo>
                    <a:pt x="22" y="16"/>
                  </a:lnTo>
                  <a:lnTo>
                    <a:pt x="22" y="19"/>
                  </a:lnTo>
                  <a:lnTo>
                    <a:pt x="19" y="20"/>
                  </a:lnTo>
                  <a:lnTo>
                    <a:pt x="17" y="22"/>
                  </a:lnTo>
                  <a:lnTo>
                    <a:pt x="16" y="24"/>
                  </a:lnTo>
                  <a:lnTo>
                    <a:pt x="14" y="27"/>
                  </a:lnTo>
                  <a:lnTo>
                    <a:pt x="11" y="27"/>
                  </a:lnTo>
                  <a:lnTo>
                    <a:pt x="9" y="27"/>
                  </a:lnTo>
                  <a:lnTo>
                    <a:pt x="6" y="27"/>
                  </a:lnTo>
                  <a:lnTo>
                    <a:pt x="4" y="29"/>
                  </a:lnTo>
                  <a:lnTo>
                    <a:pt x="2" y="29"/>
                  </a:lnTo>
                  <a:lnTo>
                    <a:pt x="2" y="31"/>
                  </a:lnTo>
                  <a:lnTo>
                    <a:pt x="1" y="31"/>
                  </a:lnTo>
                  <a:lnTo>
                    <a:pt x="2" y="32"/>
                  </a:lnTo>
                  <a:lnTo>
                    <a:pt x="0" y="33"/>
                  </a:lnTo>
                  <a:lnTo>
                    <a:pt x="0" y="34"/>
                  </a:lnTo>
                  <a:lnTo>
                    <a:pt x="2" y="35"/>
                  </a:lnTo>
                  <a:lnTo>
                    <a:pt x="2" y="39"/>
                  </a:lnTo>
                  <a:lnTo>
                    <a:pt x="4" y="40"/>
                  </a:lnTo>
                  <a:lnTo>
                    <a:pt x="3" y="40"/>
                  </a:lnTo>
                  <a:lnTo>
                    <a:pt x="3" y="41"/>
                  </a:lnTo>
                  <a:lnTo>
                    <a:pt x="3" y="42"/>
                  </a:lnTo>
                  <a:lnTo>
                    <a:pt x="2" y="44"/>
                  </a:lnTo>
                  <a:lnTo>
                    <a:pt x="2" y="46"/>
                  </a:lnTo>
                  <a:lnTo>
                    <a:pt x="17" y="46"/>
                  </a:lnTo>
                  <a:lnTo>
                    <a:pt x="18" y="45"/>
                  </a:lnTo>
                  <a:lnTo>
                    <a:pt x="18" y="44"/>
                  </a:lnTo>
                  <a:lnTo>
                    <a:pt x="19" y="44"/>
                  </a:lnTo>
                  <a:lnTo>
                    <a:pt x="23" y="44"/>
                  </a:lnTo>
                  <a:lnTo>
                    <a:pt x="25" y="45"/>
                  </a:lnTo>
                  <a:lnTo>
                    <a:pt x="25" y="44"/>
                  </a:lnTo>
                  <a:lnTo>
                    <a:pt x="27" y="45"/>
                  </a:lnTo>
                  <a:lnTo>
                    <a:pt x="29" y="46"/>
                  </a:lnTo>
                  <a:lnTo>
                    <a:pt x="31" y="47"/>
                  </a:lnTo>
                  <a:lnTo>
                    <a:pt x="32" y="48"/>
                  </a:lnTo>
                  <a:lnTo>
                    <a:pt x="35" y="51"/>
                  </a:lnTo>
                  <a:lnTo>
                    <a:pt x="36" y="51"/>
                  </a:lnTo>
                  <a:lnTo>
                    <a:pt x="37" y="51"/>
                  </a:lnTo>
                  <a:lnTo>
                    <a:pt x="39" y="51"/>
                  </a:lnTo>
                  <a:lnTo>
                    <a:pt x="40" y="53"/>
                  </a:lnTo>
                  <a:lnTo>
                    <a:pt x="40" y="55"/>
                  </a:lnTo>
                  <a:lnTo>
                    <a:pt x="42" y="56"/>
                  </a:lnTo>
                  <a:lnTo>
                    <a:pt x="43" y="56"/>
                  </a:lnTo>
                  <a:lnTo>
                    <a:pt x="44" y="59"/>
                  </a:lnTo>
                  <a:lnTo>
                    <a:pt x="44" y="66"/>
                  </a:lnTo>
                  <a:lnTo>
                    <a:pt x="42" y="67"/>
                  </a:lnTo>
                  <a:lnTo>
                    <a:pt x="40" y="71"/>
                  </a:lnTo>
                  <a:lnTo>
                    <a:pt x="39" y="71"/>
                  </a:lnTo>
                  <a:lnTo>
                    <a:pt x="39" y="72"/>
                  </a:lnTo>
                  <a:lnTo>
                    <a:pt x="37" y="73"/>
                  </a:lnTo>
                  <a:lnTo>
                    <a:pt x="36" y="73"/>
                  </a:lnTo>
                  <a:lnTo>
                    <a:pt x="36" y="74"/>
                  </a:lnTo>
                  <a:lnTo>
                    <a:pt x="35" y="75"/>
                  </a:lnTo>
                  <a:lnTo>
                    <a:pt x="33" y="76"/>
                  </a:lnTo>
                  <a:lnTo>
                    <a:pt x="32" y="76"/>
                  </a:lnTo>
                  <a:lnTo>
                    <a:pt x="32" y="77"/>
                  </a:lnTo>
                  <a:lnTo>
                    <a:pt x="32" y="78"/>
                  </a:lnTo>
                  <a:lnTo>
                    <a:pt x="31" y="80"/>
                  </a:lnTo>
                  <a:lnTo>
                    <a:pt x="29" y="80"/>
                  </a:lnTo>
                  <a:lnTo>
                    <a:pt x="32" y="81"/>
                  </a:lnTo>
                  <a:lnTo>
                    <a:pt x="32" y="83"/>
                  </a:lnTo>
                  <a:lnTo>
                    <a:pt x="31" y="86"/>
                  </a:lnTo>
                  <a:lnTo>
                    <a:pt x="32" y="88"/>
                  </a:lnTo>
                  <a:lnTo>
                    <a:pt x="35" y="88"/>
                  </a:lnTo>
                  <a:lnTo>
                    <a:pt x="37" y="86"/>
                  </a:lnTo>
                  <a:lnTo>
                    <a:pt x="37" y="85"/>
                  </a:lnTo>
                  <a:lnTo>
                    <a:pt x="38" y="85"/>
                  </a:lnTo>
                  <a:lnTo>
                    <a:pt x="38" y="83"/>
                  </a:lnTo>
                  <a:lnTo>
                    <a:pt x="39" y="83"/>
                  </a:lnTo>
                  <a:lnTo>
                    <a:pt x="39" y="80"/>
                  </a:lnTo>
                  <a:lnTo>
                    <a:pt x="39" y="78"/>
                  </a:lnTo>
                  <a:lnTo>
                    <a:pt x="42" y="76"/>
                  </a:lnTo>
                  <a:lnTo>
                    <a:pt x="43" y="75"/>
                  </a:lnTo>
                  <a:lnTo>
                    <a:pt x="46" y="75"/>
                  </a:lnTo>
                  <a:lnTo>
                    <a:pt x="46" y="77"/>
                  </a:lnTo>
                  <a:lnTo>
                    <a:pt x="47" y="78"/>
                  </a:lnTo>
                  <a:lnTo>
                    <a:pt x="52" y="78"/>
                  </a:lnTo>
                  <a:lnTo>
                    <a:pt x="55" y="80"/>
                  </a:lnTo>
                  <a:lnTo>
                    <a:pt x="57" y="78"/>
                  </a:lnTo>
                  <a:lnTo>
                    <a:pt x="59" y="78"/>
                  </a:lnTo>
                  <a:lnTo>
                    <a:pt x="60" y="75"/>
                  </a:lnTo>
                  <a:lnTo>
                    <a:pt x="61" y="73"/>
                  </a:lnTo>
                  <a:lnTo>
                    <a:pt x="61" y="71"/>
                  </a:lnTo>
                  <a:lnTo>
                    <a:pt x="62" y="69"/>
                  </a:lnTo>
                  <a:lnTo>
                    <a:pt x="63" y="69"/>
                  </a:lnTo>
                  <a:lnTo>
                    <a:pt x="63" y="66"/>
                  </a:lnTo>
                  <a:lnTo>
                    <a:pt x="64" y="66"/>
                  </a:lnTo>
                  <a:lnTo>
                    <a:pt x="66" y="63"/>
                  </a:lnTo>
                  <a:lnTo>
                    <a:pt x="66" y="61"/>
                  </a:lnTo>
                  <a:lnTo>
                    <a:pt x="69" y="60"/>
                  </a:lnTo>
                  <a:lnTo>
                    <a:pt x="69" y="59"/>
                  </a:lnTo>
                  <a:lnTo>
                    <a:pt x="71" y="58"/>
                  </a:lnTo>
                  <a:lnTo>
                    <a:pt x="71" y="56"/>
                  </a:lnTo>
                  <a:lnTo>
                    <a:pt x="73" y="56"/>
                  </a:lnTo>
                  <a:lnTo>
                    <a:pt x="75" y="56"/>
                  </a:lnTo>
                  <a:lnTo>
                    <a:pt x="77" y="56"/>
                  </a:lnTo>
                  <a:lnTo>
                    <a:pt x="78" y="55"/>
                  </a:lnTo>
                  <a:lnTo>
                    <a:pt x="78" y="54"/>
                  </a:lnTo>
                  <a:lnTo>
                    <a:pt x="80" y="54"/>
                  </a:lnTo>
                  <a:lnTo>
                    <a:pt x="80" y="53"/>
                  </a:lnTo>
                  <a:lnTo>
                    <a:pt x="81" y="53"/>
                  </a:lnTo>
                  <a:lnTo>
                    <a:pt x="83" y="53"/>
                  </a:lnTo>
                  <a:lnTo>
                    <a:pt x="85" y="51"/>
                  </a:lnTo>
                  <a:lnTo>
                    <a:pt x="88" y="51"/>
                  </a:lnTo>
                  <a:lnTo>
                    <a:pt x="90" y="48"/>
                  </a:lnTo>
                  <a:lnTo>
                    <a:pt x="90" y="46"/>
                  </a:lnTo>
                  <a:lnTo>
                    <a:pt x="93" y="45"/>
                  </a:lnTo>
                  <a:lnTo>
                    <a:pt x="92" y="44"/>
                  </a:lnTo>
                  <a:lnTo>
                    <a:pt x="93" y="44"/>
                  </a:lnTo>
                  <a:lnTo>
                    <a:pt x="93" y="42"/>
                  </a:lnTo>
                  <a:lnTo>
                    <a:pt x="90" y="40"/>
                  </a:lnTo>
                  <a:lnTo>
                    <a:pt x="88" y="40"/>
                  </a:lnTo>
                  <a:lnTo>
                    <a:pt x="87" y="40"/>
                  </a:lnTo>
                  <a:lnTo>
                    <a:pt x="84" y="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94" name="Freeform 6693">
              <a:extLst>
                <a:ext uri="{FF2B5EF4-FFF2-40B4-BE49-F238E27FC236}">
                  <a16:creationId xmlns:a16="http://schemas.microsoft.com/office/drawing/2014/main" id="{5B065400-3B9E-EED1-82FA-27E43C7D22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5" y="3440"/>
              <a:ext cx="6" cy="5"/>
            </a:xfrm>
            <a:custGeom>
              <a:avLst/>
              <a:gdLst>
                <a:gd name="T0" fmla="*/ 14 w 23"/>
                <a:gd name="T1" fmla="*/ 4 h 21"/>
                <a:gd name="T2" fmla="*/ 14 w 23"/>
                <a:gd name="T3" fmla="*/ 3 h 21"/>
                <a:gd name="T4" fmla="*/ 13 w 23"/>
                <a:gd name="T5" fmla="*/ 0 h 21"/>
                <a:gd name="T6" fmla="*/ 2 w 23"/>
                <a:gd name="T7" fmla="*/ 0 h 21"/>
                <a:gd name="T8" fmla="*/ 0 w 23"/>
                <a:gd name="T9" fmla="*/ 3 h 21"/>
                <a:gd name="T10" fmla="*/ 0 w 23"/>
                <a:gd name="T11" fmla="*/ 5 h 21"/>
                <a:gd name="T12" fmla="*/ 2 w 23"/>
                <a:gd name="T13" fmla="*/ 6 h 21"/>
                <a:gd name="T14" fmla="*/ 5 w 23"/>
                <a:gd name="T15" fmla="*/ 6 h 21"/>
                <a:gd name="T16" fmla="*/ 6 w 23"/>
                <a:gd name="T17" fmla="*/ 6 h 21"/>
                <a:gd name="T18" fmla="*/ 7 w 23"/>
                <a:gd name="T19" fmla="*/ 8 h 21"/>
                <a:gd name="T20" fmla="*/ 9 w 23"/>
                <a:gd name="T21" fmla="*/ 9 h 21"/>
                <a:gd name="T22" fmla="*/ 10 w 23"/>
                <a:gd name="T23" fmla="*/ 10 h 21"/>
                <a:gd name="T24" fmla="*/ 12 w 23"/>
                <a:gd name="T25" fmla="*/ 10 h 21"/>
                <a:gd name="T26" fmla="*/ 14 w 23"/>
                <a:gd name="T27" fmla="*/ 12 h 21"/>
                <a:gd name="T28" fmla="*/ 15 w 23"/>
                <a:gd name="T29" fmla="*/ 12 h 21"/>
                <a:gd name="T30" fmla="*/ 15 w 23"/>
                <a:gd name="T31" fmla="*/ 13 h 21"/>
                <a:gd name="T32" fmla="*/ 16 w 23"/>
                <a:gd name="T33" fmla="*/ 16 h 21"/>
                <a:gd name="T34" fmla="*/ 18 w 23"/>
                <a:gd name="T35" fmla="*/ 16 h 21"/>
                <a:gd name="T36" fmla="*/ 18 w 23"/>
                <a:gd name="T37" fmla="*/ 17 h 21"/>
                <a:gd name="T38" fmla="*/ 19 w 23"/>
                <a:gd name="T39" fmla="*/ 21 h 21"/>
                <a:gd name="T40" fmla="*/ 21 w 23"/>
                <a:gd name="T41" fmla="*/ 21 h 21"/>
                <a:gd name="T42" fmla="*/ 21 w 23"/>
                <a:gd name="T43" fmla="*/ 20 h 21"/>
                <a:gd name="T44" fmla="*/ 22 w 23"/>
                <a:gd name="T45" fmla="*/ 20 h 21"/>
                <a:gd name="T46" fmla="*/ 23 w 23"/>
                <a:gd name="T47" fmla="*/ 17 h 21"/>
                <a:gd name="T48" fmla="*/ 23 w 23"/>
                <a:gd name="T49" fmla="*/ 16 h 21"/>
                <a:gd name="T50" fmla="*/ 22 w 23"/>
                <a:gd name="T51" fmla="*/ 15 h 21"/>
                <a:gd name="T52" fmla="*/ 19 w 23"/>
                <a:gd name="T53" fmla="*/ 12 h 21"/>
                <a:gd name="T54" fmla="*/ 19 w 23"/>
                <a:gd name="T55" fmla="*/ 10 h 21"/>
                <a:gd name="T56" fmla="*/ 18 w 23"/>
                <a:gd name="T57" fmla="*/ 10 h 21"/>
                <a:gd name="T58" fmla="*/ 18 w 23"/>
                <a:gd name="T59" fmla="*/ 6 h 21"/>
                <a:gd name="T60" fmla="*/ 15 w 23"/>
                <a:gd name="T61" fmla="*/ 6 h 21"/>
                <a:gd name="T62" fmla="*/ 14 w 23"/>
                <a:gd name="T63" fmla="*/ 4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3" h="21">
                  <a:moveTo>
                    <a:pt x="14" y="4"/>
                  </a:moveTo>
                  <a:lnTo>
                    <a:pt x="14" y="3"/>
                  </a:lnTo>
                  <a:lnTo>
                    <a:pt x="13" y="0"/>
                  </a:lnTo>
                  <a:lnTo>
                    <a:pt x="2" y="0"/>
                  </a:lnTo>
                  <a:lnTo>
                    <a:pt x="0" y="3"/>
                  </a:lnTo>
                  <a:lnTo>
                    <a:pt x="0" y="5"/>
                  </a:lnTo>
                  <a:lnTo>
                    <a:pt x="2" y="6"/>
                  </a:lnTo>
                  <a:lnTo>
                    <a:pt x="5" y="6"/>
                  </a:lnTo>
                  <a:lnTo>
                    <a:pt x="6" y="6"/>
                  </a:lnTo>
                  <a:lnTo>
                    <a:pt x="7" y="8"/>
                  </a:lnTo>
                  <a:lnTo>
                    <a:pt x="9" y="9"/>
                  </a:lnTo>
                  <a:lnTo>
                    <a:pt x="10" y="10"/>
                  </a:lnTo>
                  <a:lnTo>
                    <a:pt x="12" y="10"/>
                  </a:lnTo>
                  <a:lnTo>
                    <a:pt x="14" y="12"/>
                  </a:lnTo>
                  <a:lnTo>
                    <a:pt x="15" y="12"/>
                  </a:lnTo>
                  <a:lnTo>
                    <a:pt x="15" y="13"/>
                  </a:lnTo>
                  <a:lnTo>
                    <a:pt x="16" y="16"/>
                  </a:lnTo>
                  <a:lnTo>
                    <a:pt x="18" y="16"/>
                  </a:lnTo>
                  <a:lnTo>
                    <a:pt x="18" y="17"/>
                  </a:lnTo>
                  <a:lnTo>
                    <a:pt x="19" y="21"/>
                  </a:lnTo>
                  <a:lnTo>
                    <a:pt x="21" y="21"/>
                  </a:lnTo>
                  <a:lnTo>
                    <a:pt x="21" y="20"/>
                  </a:lnTo>
                  <a:lnTo>
                    <a:pt x="22" y="20"/>
                  </a:lnTo>
                  <a:lnTo>
                    <a:pt x="23" y="17"/>
                  </a:lnTo>
                  <a:lnTo>
                    <a:pt x="23" y="16"/>
                  </a:lnTo>
                  <a:lnTo>
                    <a:pt x="22" y="15"/>
                  </a:lnTo>
                  <a:lnTo>
                    <a:pt x="19" y="12"/>
                  </a:lnTo>
                  <a:lnTo>
                    <a:pt x="19" y="10"/>
                  </a:lnTo>
                  <a:lnTo>
                    <a:pt x="18" y="10"/>
                  </a:lnTo>
                  <a:lnTo>
                    <a:pt x="18" y="6"/>
                  </a:lnTo>
                  <a:lnTo>
                    <a:pt x="15" y="6"/>
                  </a:lnTo>
                  <a:lnTo>
                    <a:pt x="14" y="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95" name="Freeform 6694">
              <a:extLst>
                <a:ext uri="{FF2B5EF4-FFF2-40B4-BE49-F238E27FC236}">
                  <a16:creationId xmlns:a16="http://schemas.microsoft.com/office/drawing/2014/main" id="{DD078C07-243F-135B-5C90-6F082AA4DF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0" y="3670"/>
              <a:ext cx="6" cy="6"/>
            </a:xfrm>
            <a:custGeom>
              <a:avLst/>
              <a:gdLst>
                <a:gd name="T0" fmla="*/ 3 w 21"/>
                <a:gd name="T1" fmla="*/ 11 h 22"/>
                <a:gd name="T2" fmla="*/ 3 w 21"/>
                <a:gd name="T3" fmla="*/ 12 h 22"/>
                <a:gd name="T4" fmla="*/ 1 w 21"/>
                <a:gd name="T5" fmla="*/ 15 h 22"/>
                <a:gd name="T6" fmla="*/ 0 w 21"/>
                <a:gd name="T7" fmla="*/ 16 h 22"/>
                <a:gd name="T8" fmla="*/ 0 w 21"/>
                <a:gd name="T9" fmla="*/ 22 h 22"/>
                <a:gd name="T10" fmla="*/ 2 w 21"/>
                <a:gd name="T11" fmla="*/ 21 h 22"/>
                <a:gd name="T12" fmla="*/ 7 w 21"/>
                <a:gd name="T13" fmla="*/ 21 h 22"/>
                <a:gd name="T14" fmla="*/ 9 w 21"/>
                <a:gd name="T15" fmla="*/ 20 h 22"/>
                <a:gd name="T16" fmla="*/ 12 w 21"/>
                <a:gd name="T17" fmla="*/ 20 h 22"/>
                <a:gd name="T18" fmla="*/ 13 w 21"/>
                <a:gd name="T19" fmla="*/ 18 h 22"/>
                <a:gd name="T20" fmla="*/ 13 w 21"/>
                <a:gd name="T21" fmla="*/ 16 h 22"/>
                <a:gd name="T22" fmla="*/ 16 w 21"/>
                <a:gd name="T23" fmla="*/ 16 h 22"/>
                <a:gd name="T24" fmla="*/ 16 w 21"/>
                <a:gd name="T25" fmla="*/ 15 h 22"/>
                <a:gd name="T26" fmla="*/ 17 w 21"/>
                <a:gd name="T27" fmla="*/ 15 h 22"/>
                <a:gd name="T28" fmla="*/ 18 w 21"/>
                <a:gd name="T29" fmla="*/ 14 h 22"/>
                <a:gd name="T30" fmla="*/ 21 w 21"/>
                <a:gd name="T31" fmla="*/ 12 h 22"/>
                <a:gd name="T32" fmla="*/ 19 w 21"/>
                <a:gd name="T33" fmla="*/ 12 h 22"/>
                <a:gd name="T34" fmla="*/ 19 w 21"/>
                <a:gd name="T35" fmla="*/ 10 h 22"/>
                <a:gd name="T36" fmla="*/ 21 w 21"/>
                <a:gd name="T37" fmla="*/ 10 h 22"/>
                <a:gd name="T38" fmla="*/ 21 w 21"/>
                <a:gd name="T39" fmla="*/ 9 h 22"/>
                <a:gd name="T40" fmla="*/ 20 w 21"/>
                <a:gd name="T41" fmla="*/ 7 h 22"/>
                <a:gd name="T42" fmla="*/ 19 w 21"/>
                <a:gd name="T43" fmla="*/ 7 h 22"/>
                <a:gd name="T44" fmla="*/ 18 w 21"/>
                <a:gd name="T45" fmla="*/ 7 h 22"/>
                <a:gd name="T46" fmla="*/ 17 w 21"/>
                <a:gd name="T47" fmla="*/ 5 h 22"/>
                <a:gd name="T48" fmla="*/ 16 w 21"/>
                <a:gd name="T49" fmla="*/ 5 h 22"/>
                <a:gd name="T50" fmla="*/ 16 w 21"/>
                <a:gd name="T51" fmla="*/ 4 h 22"/>
                <a:gd name="T52" fmla="*/ 13 w 21"/>
                <a:gd name="T53" fmla="*/ 3 h 22"/>
                <a:gd name="T54" fmla="*/ 12 w 21"/>
                <a:gd name="T55" fmla="*/ 0 h 22"/>
                <a:gd name="T56" fmla="*/ 11 w 21"/>
                <a:gd name="T57" fmla="*/ 0 h 22"/>
                <a:gd name="T58" fmla="*/ 10 w 21"/>
                <a:gd name="T59" fmla="*/ 2 h 22"/>
                <a:gd name="T60" fmla="*/ 7 w 21"/>
                <a:gd name="T61" fmla="*/ 3 h 22"/>
                <a:gd name="T62" fmla="*/ 7 w 21"/>
                <a:gd name="T63" fmla="*/ 4 h 22"/>
                <a:gd name="T64" fmla="*/ 5 w 21"/>
                <a:gd name="T65" fmla="*/ 5 h 22"/>
                <a:gd name="T66" fmla="*/ 5 w 21"/>
                <a:gd name="T67" fmla="*/ 10 h 22"/>
                <a:gd name="T68" fmla="*/ 3 w 21"/>
                <a:gd name="T69" fmla="*/ 1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1" h="22">
                  <a:moveTo>
                    <a:pt x="3" y="11"/>
                  </a:moveTo>
                  <a:lnTo>
                    <a:pt x="3" y="12"/>
                  </a:lnTo>
                  <a:lnTo>
                    <a:pt x="1" y="15"/>
                  </a:lnTo>
                  <a:lnTo>
                    <a:pt x="0" y="16"/>
                  </a:lnTo>
                  <a:lnTo>
                    <a:pt x="0" y="22"/>
                  </a:lnTo>
                  <a:lnTo>
                    <a:pt x="2" y="21"/>
                  </a:lnTo>
                  <a:lnTo>
                    <a:pt x="7" y="21"/>
                  </a:lnTo>
                  <a:lnTo>
                    <a:pt x="9" y="20"/>
                  </a:lnTo>
                  <a:lnTo>
                    <a:pt x="12" y="20"/>
                  </a:lnTo>
                  <a:lnTo>
                    <a:pt x="13" y="18"/>
                  </a:lnTo>
                  <a:lnTo>
                    <a:pt x="13" y="16"/>
                  </a:lnTo>
                  <a:lnTo>
                    <a:pt x="16" y="16"/>
                  </a:lnTo>
                  <a:lnTo>
                    <a:pt x="16" y="15"/>
                  </a:lnTo>
                  <a:lnTo>
                    <a:pt x="17" y="15"/>
                  </a:lnTo>
                  <a:lnTo>
                    <a:pt x="18" y="14"/>
                  </a:lnTo>
                  <a:lnTo>
                    <a:pt x="21" y="12"/>
                  </a:lnTo>
                  <a:lnTo>
                    <a:pt x="19" y="12"/>
                  </a:lnTo>
                  <a:lnTo>
                    <a:pt x="19" y="10"/>
                  </a:lnTo>
                  <a:lnTo>
                    <a:pt x="21" y="10"/>
                  </a:lnTo>
                  <a:lnTo>
                    <a:pt x="21" y="9"/>
                  </a:lnTo>
                  <a:lnTo>
                    <a:pt x="20" y="7"/>
                  </a:lnTo>
                  <a:lnTo>
                    <a:pt x="19" y="7"/>
                  </a:lnTo>
                  <a:lnTo>
                    <a:pt x="18" y="7"/>
                  </a:lnTo>
                  <a:lnTo>
                    <a:pt x="17" y="5"/>
                  </a:lnTo>
                  <a:lnTo>
                    <a:pt x="16" y="5"/>
                  </a:lnTo>
                  <a:lnTo>
                    <a:pt x="16" y="4"/>
                  </a:lnTo>
                  <a:lnTo>
                    <a:pt x="13" y="3"/>
                  </a:lnTo>
                  <a:lnTo>
                    <a:pt x="12" y="0"/>
                  </a:lnTo>
                  <a:lnTo>
                    <a:pt x="11" y="0"/>
                  </a:lnTo>
                  <a:lnTo>
                    <a:pt x="10" y="2"/>
                  </a:lnTo>
                  <a:lnTo>
                    <a:pt x="7" y="3"/>
                  </a:lnTo>
                  <a:lnTo>
                    <a:pt x="7" y="4"/>
                  </a:lnTo>
                  <a:lnTo>
                    <a:pt x="5" y="5"/>
                  </a:lnTo>
                  <a:lnTo>
                    <a:pt x="5" y="10"/>
                  </a:lnTo>
                  <a:lnTo>
                    <a:pt x="3" y="1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96" name="Freeform 6695">
              <a:extLst>
                <a:ext uri="{FF2B5EF4-FFF2-40B4-BE49-F238E27FC236}">
                  <a16:creationId xmlns:a16="http://schemas.microsoft.com/office/drawing/2014/main" id="{D192F4B2-8539-15D2-A775-3B49ABD3F5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8" y="3748"/>
              <a:ext cx="3" cy="7"/>
            </a:xfrm>
            <a:custGeom>
              <a:avLst/>
              <a:gdLst>
                <a:gd name="T0" fmla="*/ 6 w 12"/>
                <a:gd name="T1" fmla="*/ 9 h 26"/>
                <a:gd name="T2" fmla="*/ 5 w 12"/>
                <a:gd name="T3" fmla="*/ 10 h 26"/>
                <a:gd name="T4" fmla="*/ 3 w 12"/>
                <a:gd name="T5" fmla="*/ 11 h 26"/>
                <a:gd name="T6" fmla="*/ 2 w 12"/>
                <a:gd name="T7" fmla="*/ 12 h 26"/>
                <a:gd name="T8" fmla="*/ 2 w 12"/>
                <a:gd name="T9" fmla="*/ 14 h 26"/>
                <a:gd name="T10" fmla="*/ 1 w 12"/>
                <a:gd name="T11" fmla="*/ 14 h 26"/>
                <a:gd name="T12" fmla="*/ 1 w 12"/>
                <a:gd name="T13" fmla="*/ 15 h 26"/>
                <a:gd name="T14" fmla="*/ 1 w 12"/>
                <a:gd name="T15" fmla="*/ 17 h 26"/>
                <a:gd name="T16" fmla="*/ 0 w 12"/>
                <a:gd name="T17" fmla="*/ 17 h 26"/>
                <a:gd name="T18" fmla="*/ 0 w 12"/>
                <a:gd name="T19" fmla="*/ 19 h 26"/>
                <a:gd name="T20" fmla="*/ 1 w 12"/>
                <a:gd name="T21" fmla="*/ 20 h 26"/>
                <a:gd name="T22" fmla="*/ 1 w 12"/>
                <a:gd name="T23" fmla="*/ 22 h 26"/>
                <a:gd name="T24" fmla="*/ 3 w 12"/>
                <a:gd name="T25" fmla="*/ 22 h 26"/>
                <a:gd name="T26" fmla="*/ 5 w 12"/>
                <a:gd name="T27" fmla="*/ 23 h 26"/>
                <a:gd name="T28" fmla="*/ 6 w 12"/>
                <a:gd name="T29" fmla="*/ 23 h 26"/>
                <a:gd name="T30" fmla="*/ 7 w 12"/>
                <a:gd name="T31" fmla="*/ 26 h 26"/>
                <a:gd name="T32" fmla="*/ 8 w 12"/>
                <a:gd name="T33" fmla="*/ 24 h 26"/>
                <a:gd name="T34" fmla="*/ 8 w 12"/>
                <a:gd name="T35" fmla="*/ 23 h 26"/>
                <a:gd name="T36" fmla="*/ 9 w 12"/>
                <a:gd name="T37" fmla="*/ 23 h 26"/>
                <a:gd name="T38" fmla="*/ 9 w 12"/>
                <a:gd name="T39" fmla="*/ 20 h 26"/>
                <a:gd name="T40" fmla="*/ 11 w 12"/>
                <a:gd name="T41" fmla="*/ 20 h 26"/>
                <a:gd name="T42" fmla="*/ 11 w 12"/>
                <a:gd name="T43" fmla="*/ 14 h 26"/>
                <a:gd name="T44" fmla="*/ 11 w 12"/>
                <a:gd name="T45" fmla="*/ 13 h 26"/>
                <a:gd name="T46" fmla="*/ 12 w 12"/>
                <a:gd name="T47" fmla="*/ 13 h 26"/>
                <a:gd name="T48" fmla="*/ 12 w 12"/>
                <a:gd name="T49" fmla="*/ 11 h 26"/>
                <a:gd name="T50" fmla="*/ 11 w 12"/>
                <a:gd name="T51" fmla="*/ 9 h 26"/>
                <a:gd name="T52" fmla="*/ 11 w 12"/>
                <a:gd name="T53" fmla="*/ 4 h 26"/>
                <a:gd name="T54" fmla="*/ 12 w 12"/>
                <a:gd name="T55" fmla="*/ 3 h 26"/>
                <a:gd name="T56" fmla="*/ 12 w 12"/>
                <a:gd name="T57" fmla="*/ 0 h 26"/>
                <a:gd name="T58" fmla="*/ 9 w 12"/>
                <a:gd name="T59" fmla="*/ 0 h 26"/>
                <a:gd name="T60" fmla="*/ 9 w 12"/>
                <a:gd name="T61" fmla="*/ 3 h 26"/>
                <a:gd name="T62" fmla="*/ 8 w 12"/>
                <a:gd name="T63" fmla="*/ 6 h 26"/>
                <a:gd name="T64" fmla="*/ 7 w 12"/>
                <a:gd name="T65" fmla="*/ 7 h 26"/>
                <a:gd name="T66" fmla="*/ 6 w 12"/>
                <a:gd name="T67" fmla="*/ 7 h 26"/>
                <a:gd name="T68" fmla="*/ 6 w 12"/>
                <a:gd name="T69" fmla="*/ 9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2" h="26">
                  <a:moveTo>
                    <a:pt x="6" y="9"/>
                  </a:moveTo>
                  <a:lnTo>
                    <a:pt x="5" y="10"/>
                  </a:lnTo>
                  <a:lnTo>
                    <a:pt x="3" y="11"/>
                  </a:lnTo>
                  <a:lnTo>
                    <a:pt x="2" y="12"/>
                  </a:lnTo>
                  <a:lnTo>
                    <a:pt x="2" y="14"/>
                  </a:lnTo>
                  <a:lnTo>
                    <a:pt x="1" y="14"/>
                  </a:lnTo>
                  <a:lnTo>
                    <a:pt x="1" y="15"/>
                  </a:lnTo>
                  <a:lnTo>
                    <a:pt x="1" y="17"/>
                  </a:lnTo>
                  <a:lnTo>
                    <a:pt x="0" y="17"/>
                  </a:lnTo>
                  <a:lnTo>
                    <a:pt x="0" y="19"/>
                  </a:lnTo>
                  <a:lnTo>
                    <a:pt x="1" y="20"/>
                  </a:lnTo>
                  <a:lnTo>
                    <a:pt x="1" y="22"/>
                  </a:lnTo>
                  <a:lnTo>
                    <a:pt x="3" y="22"/>
                  </a:lnTo>
                  <a:lnTo>
                    <a:pt x="5" y="23"/>
                  </a:lnTo>
                  <a:lnTo>
                    <a:pt x="6" y="23"/>
                  </a:lnTo>
                  <a:lnTo>
                    <a:pt x="7" y="26"/>
                  </a:lnTo>
                  <a:lnTo>
                    <a:pt x="8" y="24"/>
                  </a:lnTo>
                  <a:lnTo>
                    <a:pt x="8" y="23"/>
                  </a:lnTo>
                  <a:lnTo>
                    <a:pt x="9" y="23"/>
                  </a:lnTo>
                  <a:lnTo>
                    <a:pt x="9" y="20"/>
                  </a:lnTo>
                  <a:lnTo>
                    <a:pt x="11" y="20"/>
                  </a:lnTo>
                  <a:lnTo>
                    <a:pt x="11" y="14"/>
                  </a:lnTo>
                  <a:lnTo>
                    <a:pt x="11" y="13"/>
                  </a:lnTo>
                  <a:lnTo>
                    <a:pt x="12" y="13"/>
                  </a:lnTo>
                  <a:lnTo>
                    <a:pt x="12" y="11"/>
                  </a:lnTo>
                  <a:lnTo>
                    <a:pt x="11" y="9"/>
                  </a:lnTo>
                  <a:lnTo>
                    <a:pt x="11" y="4"/>
                  </a:lnTo>
                  <a:lnTo>
                    <a:pt x="12" y="3"/>
                  </a:lnTo>
                  <a:lnTo>
                    <a:pt x="12" y="0"/>
                  </a:lnTo>
                  <a:lnTo>
                    <a:pt x="9" y="0"/>
                  </a:lnTo>
                  <a:lnTo>
                    <a:pt x="9" y="3"/>
                  </a:lnTo>
                  <a:lnTo>
                    <a:pt x="8" y="6"/>
                  </a:lnTo>
                  <a:lnTo>
                    <a:pt x="7" y="7"/>
                  </a:lnTo>
                  <a:lnTo>
                    <a:pt x="6" y="7"/>
                  </a:lnTo>
                  <a:lnTo>
                    <a:pt x="6" y="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97" name="Freeform 6696">
              <a:extLst>
                <a:ext uri="{FF2B5EF4-FFF2-40B4-BE49-F238E27FC236}">
                  <a16:creationId xmlns:a16="http://schemas.microsoft.com/office/drawing/2014/main" id="{3D040667-1F93-49FC-08A1-E6EAD106D8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6" y="3597"/>
              <a:ext cx="6" cy="2"/>
            </a:xfrm>
            <a:custGeom>
              <a:avLst/>
              <a:gdLst>
                <a:gd name="T0" fmla="*/ 11 w 26"/>
                <a:gd name="T1" fmla="*/ 0 h 9"/>
                <a:gd name="T2" fmla="*/ 6 w 26"/>
                <a:gd name="T3" fmla="*/ 0 h 9"/>
                <a:gd name="T4" fmla="*/ 3 w 26"/>
                <a:gd name="T5" fmla="*/ 1 h 9"/>
                <a:gd name="T6" fmla="*/ 0 w 26"/>
                <a:gd name="T7" fmla="*/ 2 h 9"/>
                <a:gd name="T8" fmla="*/ 0 w 26"/>
                <a:gd name="T9" fmla="*/ 3 h 9"/>
                <a:gd name="T10" fmla="*/ 3 w 26"/>
                <a:gd name="T11" fmla="*/ 6 h 9"/>
                <a:gd name="T12" fmla="*/ 4 w 26"/>
                <a:gd name="T13" fmla="*/ 6 h 9"/>
                <a:gd name="T14" fmla="*/ 9 w 26"/>
                <a:gd name="T15" fmla="*/ 6 h 9"/>
                <a:gd name="T16" fmla="*/ 10 w 26"/>
                <a:gd name="T17" fmla="*/ 8 h 9"/>
                <a:gd name="T18" fmla="*/ 11 w 26"/>
                <a:gd name="T19" fmla="*/ 8 h 9"/>
                <a:gd name="T20" fmla="*/ 12 w 26"/>
                <a:gd name="T21" fmla="*/ 9 h 9"/>
                <a:gd name="T22" fmla="*/ 16 w 26"/>
                <a:gd name="T23" fmla="*/ 9 h 9"/>
                <a:gd name="T24" fmla="*/ 17 w 26"/>
                <a:gd name="T25" fmla="*/ 8 h 9"/>
                <a:gd name="T26" fmla="*/ 22 w 26"/>
                <a:gd name="T27" fmla="*/ 8 h 9"/>
                <a:gd name="T28" fmla="*/ 22 w 26"/>
                <a:gd name="T29" fmla="*/ 9 h 9"/>
                <a:gd name="T30" fmla="*/ 25 w 26"/>
                <a:gd name="T31" fmla="*/ 9 h 9"/>
                <a:gd name="T32" fmla="*/ 26 w 26"/>
                <a:gd name="T33" fmla="*/ 8 h 9"/>
                <a:gd name="T34" fmla="*/ 26 w 26"/>
                <a:gd name="T35" fmla="*/ 2 h 9"/>
                <a:gd name="T36" fmla="*/ 25 w 26"/>
                <a:gd name="T37" fmla="*/ 2 h 9"/>
                <a:gd name="T38" fmla="*/ 25 w 26"/>
                <a:gd name="T39" fmla="*/ 1 h 9"/>
                <a:gd name="T40" fmla="*/ 22 w 26"/>
                <a:gd name="T41" fmla="*/ 0 h 9"/>
                <a:gd name="T42" fmla="*/ 22 w 26"/>
                <a:gd name="T43" fmla="*/ 2 h 9"/>
                <a:gd name="T44" fmla="*/ 17 w 26"/>
                <a:gd name="T45" fmla="*/ 2 h 9"/>
                <a:gd name="T46" fmla="*/ 16 w 26"/>
                <a:gd name="T47" fmla="*/ 1 h 9"/>
                <a:gd name="T48" fmla="*/ 14 w 26"/>
                <a:gd name="T49" fmla="*/ 0 h 9"/>
                <a:gd name="T50" fmla="*/ 11 w 26"/>
                <a:gd name="T51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6" h="9">
                  <a:moveTo>
                    <a:pt x="11" y="0"/>
                  </a:moveTo>
                  <a:lnTo>
                    <a:pt x="6" y="0"/>
                  </a:lnTo>
                  <a:lnTo>
                    <a:pt x="3" y="1"/>
                  </a:lnTo>
                  <a:lnTo>
                    <a:pt x="0" y="2"/>
                  </a:lnTo>
                  <a:lnTo>
                    <a:pt x="0" y="3"/>
                  </a:lnTo>
                  <a:lnTo>
                    <a:pt x="3" y="6"/>
                  </a:lnTo>
                  <a:lnTo>
                    <a:pt x="4" y="6"/>
                  </a:lnTo>
                  <a:lnTo>
                    <a:pt x="9" y="6"/>
                  </a:lnTo>
                  <a:lnTo>
                    <a:pt x="10" y="8"/>
                  </a:lnTo>
                  <a:lnTo>
                    <a:pt x="11" y="8"/>
                  </a:lnTo>
                  <a:lnTo>
                    <a:pt x="12" y="9"/>
                  </a:lnTo>
                  <a:lnTo>
                    <a:pt x="16" y="9"/>
                  </a:lnTo>
                  <a:lnTo>
                    <a:pt x="17" y="8"/>
                  </a:lnTo>
                  <a:lnTo>
                    <a:pt x="22" y="8"/>
                  </a:lnTo>
                  <a:lnTo>
                    <a:pt x="22" y="9"/>
                  </a:lnTo>
                  <a:lnTo>
                    <a:pt x="25" y="9"/>
                  </a:lnTo>
                  <a:lnTo>
                    <a:pt x="26" y="8"/>
                  </a:lnTo>
                  <a:lnTo>
                    <a:pt x="26" y="2"/>
                  </a:lnTo>
                  <a:lnTo>
                    <a:pt x="25" y="2"/>
                  </a:lnTo>
                  <a:lnTo>
                    <a:pt x="25" y="1"/>
                  </a:lnTo>
                  <a:lnTo>
                    <a:pt x="22" y="0"/>
                  </a:lnTo>
                  <a:lnTo>
                    <a:pt x="22" y="2"/>
                  </a:lnTo>
                  <a:lnTo>
                    <a:pt x="17" y="2"/>
                  </a:lnTo>
                  <a:lnTo>
                    <a:pt x="16" y="1"/>
                  </a:lnTo>
                  <a:lnTo>
                    <a:pt x="14" y="0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98" name="Freeform 6697">
              <a:extLst>
                <a:ext uri="{FF2B5EF4-FFF2-40B4-BE49-F238E27FC236}">
                  <a16:creationId xmlns:a16="http://schemas.microsoft.com/office/drawing/2014/main" id="{6138360C-5A47-82C7-54C9-1511FFBC0F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4" y="3684"/>
              <a:ext cx="6" cy="4"/>
            </a:xfrm>
            <a:custGeom>
              <a:avLst/>
              <a:gdLst>
                <a:gd name="T0" fmla="*/ 22 w 23"/>
                <a:gd name="T1" fmla="*/ 5 h 16"/>
                <a:gd name="T2" fmla="*/ 22 w 23"/>
                <a:gd name="T3" fmla="*/ 4 h 16"/>
                <a:gd name="T4" fmla="*/ 13 w 23"/>
                <a:gd name="T5" fmla="*/ 4 h 16"/>
                <a:gd name="T6" fmla="*/ 13 w 23"/>
                <a:gd name="T7" fmla="*/ 2 h 16"/>
                <a:gd name="T8" fmla="*/ 11 w 23"/>
                <a:gd name="T9" fmla="*/ 1 h 16"/>
                <a:gd name="T10" fmla="*/ 11 w 23"/>
                <a:gd name="T11" fmla="*/ 0 h 16"/>
                <a:gd name="T12" fmla="*/ 3 w 23"/>
                <a:gd name="T13" fmla="*/ 0 h 16"/>
                <a:gd name="T14" fmla="*/ 2 w 23"/>
                <a:gd name="T15" fmla="*/ 0 h 16"/>
                <a:gd name="T16" fmla="*/ 2 w 23"/>
                <a:gd name="T17" fmla="*/ 1 h 16"/>
                <a:gd name="T18" fmla="*/ 2 w 23"/>
                <a:gd name="T19" fmla="*/ 2 h 16"/>
                <a:gd name="T20" fmla="*/ 1 w 23"/>
                <a:gd name="T21" fmla="*/ 2 h 16"/>
                <a:gd name="T22" fmla="*/ 1 w 23"/>
                <a:gd name="T23" fmla="*/ 3 h 16"/>
                <a:gd name="T24" fmla="*/ 0 w 23"/>
                <a:gd name="T25" fmla="*/ 3 h 16"/>
                <a:gd name="T26" fmla="*/ 0 w 23"/>
                <a:gd name="T27" fmla="*/ 4 h 16"/>
                <a:gd name="T28" fmla="*/ 2 w 23"/>
                <a:gd name="T29" fmla="*/ 5 h 16"/>
                <a:gd name="T30" fmla="*/ 3 w 23"/>
                <a:gd name="T31" fmla="*/ 7 h 16"/>
                <a:gd name="T32" fmla="*/ 6 w 23"/>
                <a:gd name="T33" fmla="*/ 8 h 16"/>
                <a:gd name="T34" fmla="*/ 7 w 23"/>
                <a:gd name="T35" fmla="*/ 9 h 16"/>
                <a:gd name="T36" fmla="*/ 8 w 23"/>
                <a:gd name="T37" fmla="*/ 10 h 16"/>
                <a:gd name="T38" fmla="*/ 9 w 23"/>
                <a:gd name="T39" fmla="*/ 11 h 16"/>
                <a:gd name="T40" fmla="*/ 11 w 23"/>
                <a:gd name="T41" fmla="*/ 11 h 16"/>
                <a:gd name="T42" fmla="*/ 12 w 23"/>
                <a:gd name="T43" fmla="*/ 12 h 16"/>
                <a:gd name="T44" fmla="*/ 13 w 23"/>
                <a:gd name="T45" fmla="*/ 14 h 16"/>
                <a:gd name="T46" fmla="*/ 14 w 23"/>
                <a:gd name="T47" fmla="*/ 14 h 16"/>
                <a:gd name="T48" fmla="*/ 17 w 23"/>
                <a:gd name="T49" fmla="*/ 15 h 16"/>
                <a:gd name="T50" fmla="*/ 17 w 23"/>
                <a:gd name="T51" fmla="*/ 16 h 16"/>
                <a:gd name="T52" fmla="*/ 22 w 23"/>
                <a:gd name="T53" fmla="*/ 16 h 16"/>
                <a:gd name="T54" fmla="*/ 22 w 23"/>
                <a:gd name="T55" fmla="*/ 14 h 16"/>
                <a:gd name="T56" fmla="*/ 21 w 23"/>
                <a:gd name="T57" fmla="*/ 11 h 16"/>
                <a:gd name="T58" fmla="*/ 22 w 23"/>
                <a:gd name="T59" fmla="*/ 11 h 16"/>
                <a:gd name="T60" fmla="*/ 23 w 23"/>
                <a:gd name="T61" fmla="*/ 9 h 16"/>
                <a:gd name="T62" fmla="*/ 23 w 23"/>
                <a:gd name="T63" fmla="*/ 7 h 16"/>
                <a:gd name="T64" fmla="*/ 22 w 23"/>
                <a:gd name="T65" fmla="*/ 5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3" h="16">
                  <a:moveTo>
                    <a:pt x="22" y="5"/>
                  </a:moveTo>
                  <a:lnTo>
                    <a:pt x="22" y="4"/>
                  </a:lnTo>
                  <a:lnTo>
                    <a:pt x="13" y="4"/>
                  </a:lnTo>
                  <a:lnTo>
                    <a:pt x="13" y="2"/>
                  </a:lnTo>
                  <a:lnTo>
                    <a:pt x="11" y="1"/>
                  </a:lnTo>
                  <a:lnTo>
                    <a:pt x="11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2" y="1"/>
                  </a:lnTo>
                  <a:lnTo>
                    <a:pt x="2" y="2"/>
                  </a:lnTo>
                  <a:lnTo>
                    <a:pt x="1" y="2"/>
                  </a:lnTo>
                  <a:lnTo>
                    <a:pt x="1" y="3"/>
                  </a:lnTo>
                  <a:lnTo>
                    <a:pt x="0" y="3"/>
                  </a:lnTo>
                  <a:lnTo>
                    <a:pt x="0" y="4"/>
                  </a:lnTo>
                  <a:lnTo>
                    <a:pt x="2" y="5"/>
                  </a:lnTo>
                  <a:lnTo>
                    <a:pt x="3" y="7"/>
                  </a:lnTo>
                  <a:lnTo>
                    <a:pt x="6" y="8"/>
                  </a:lnTo>
                  <a:lnTo>
                    <a:pt x="7" y="9"/>
                  </a:lnTo>
                  <a:lnTo>
                    <a:pt x="8" y="10"/>
                  </a:lnTo>
                  <a:lnTo>
                    <a:pt x="9" y="11"/>
                  </a:lnTo>
                  <a:lnTo>
                    <a:pt x="11" y="11"/>
                  </a:lnTo>
                  <a:lnTo>
                    <a:pt x="12" y="12"/>
                  </a:lnTo>
                  <a:lnTo>
                    <a:pt x="13" y="14"/>
                  </a:lnTo>
                  <a:lnTo>
                    <a:pt x="14" y="14"/>
                  </a:lnTo>
                  <a:lnTo>
                    <a:pt x="17" y="15"/>
                  </a:lnTo>
                  <a:lnTo>
                    <a:pt x="17" y="16"/>
                  </a:lnTo>
                  <a:lnTo>
                    <a:pt x="22" y="16"/>
                  </a:lnTo>
                  <a:lnTo>
                    <a:pt x="22" y="14"/>
                  </a:lnTo>
                  <a:lnTo>
                    <a:pt x="21" y="11"/>
                  </a:lnTo>
                  <a:lnTo>
                    <a:pt x="22" y="11"/>
                  </a:lnTo>
                  <a:lnTo>
                    <a:pt x="23" y="9"/>
                  </a:lnTo>
                  <a:lnTo>
                    <a:pt x="23" y="7"/>
                  </a:lnTo>
                  <a:lnTo>
                    <a:pt x="22" y="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99" name="Freeform 6698">
              <a:extLst>
                <a:ext uri="{FF2B5EF4-FFF2-40B4-BE49-F238E27FC236}">
                  <a16:creationId xmlns:a16="http://schemas.microsoft.com/office/drawing/2014/main" id="{559C2EE4-9B82-16D0-2EBE-F0CD9186D5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3" y="3650"/>
              <a:ext cx="6" cy="7"/>
            </a:xfrm>
            <a:custGeom>
              <a:avLst/>
              <a:gdLst>
                <a:gd name="T0" fmla="*/ 15 w 22"/>
                <a:gd name="T1" fmla="*/ 0 h 28"/>
                <a:gd name="T2" fmla="*/ 14 w 22"/>
                <a:gd name="T3" fmla="*/ 0 h 28"/>
                <a:gd name="T4" fmla="*/ 5 w 22"/>
                <a:gd name="T5" fmla="*/ 0 h 28"/>
                <a:gd name="T6" fmla="*/ 4 w 22"/>
                <a:gd name="T7" fmla="*/ 0 h 28"/>
                <a:gd name="T8" fmla="*/ 4 w 22"/>
                <a:gd name="T9" fmla="*/ 2 h 28"/>
                <a:gd name="T10" fmla="*/ 4 w 22"/>
                <a:gd name="T11" fmla="*/ 4 h 28"/>
                <a:gd name="T12" fmla="*/ 4 w 22"/>
                <a:gd name="T13" fmla="*/ 11 h 28"/>
                <a:gd name="T14" fmla="*/ 1 w 22"/>
                <a:gd name="T15" fmla="*/ 12 h 28"/>
                <a:gd name="T16" fmla="*/ 1 w 22"/>
                <a:gd name="T17" fmla="*/ 15 h 28"/>
                <a:gd name="T18" fmla="*/ 1 w 22"/>
                <a:gd name="T19" fmla="*/ 16 h 28"/>
                <a:gd name="T20" fmla="*/ 0 w 22"/>
                <a:gd name="T21" fmla="*/ 17 h 28"/>
                <a:gd name="T22" fmla="*/ 1 w 22"/>
                <a:gd name="T23" fmla="*/ 18 h 28"/>
                <a:gd name="T24" fmla="*/ 4 w 22"/>
                <a:gd name="T25" fmla="*/ 18 h 28"/>
                <a:gd name="T26" fmla="*/ 4 w 22"/>
                <a:gd name="T27" fmla="*/ 20 h 28"/>
                <a:gd name="T28" fmla="*/ 5 w 22"/>
                <a:gd name="T29" fmla="*/ 20 h 28"/>
                <a:gd name="T30" fmla="*/ 6 w 22"/>
                <a:gd name="T31" fmla="*/ 21 h 28"/>
                <a:gd name="T32" fmla="*/ 9 w 22"/>
                <a:gd name="T33" fmla="*/ 22 h 28"/>
                <a:gd name="T34" fmla="*/ 10 w 22"/>
                <a:gd name="T35" fmla="*/ 24 h 28"/>
                <a:gd name="T36" fmla="*/ 10 w 22"/>
                <a:gd name="T37" fmla="*/ 27 h 28"/>
                <a:gd name="T38" fmla="*/ 10 w 22"/>
                <a:gd name="T39" fmla="*/ 28 h 28"/>
                <a:gd name="T40" fmla="*/ 12 w 22"/>
                <a:gd name="T41" fmla="*/ 27 h 28"/>
                <a:gd name="T42" fmla="*/ 15 w 22"/>
                <a:gd name="T43" fmla="*/ 27 h 28"/>
                <a:gd name="T44" fmla="*/ 15 w 22"/>
                <a:gd name="T45" fmla="*/ 26 h 28"/>
                <a:gd name="T46" fmla="*/ 17 w 22"/>
                <a:gd name="T47" fmla="*/ 27 h 28"/>
                <a:gd name="T48" fmla="*/ 17 w 22"/>
                <a:gd name="T49" fmla="*/ 24 h 28"/>
                <a:gd name="T50" fmla="*/ 18 w 22"/>
                <a:gd name="T51" fmla="*/ 22 h 28"/>
                <a:gd name="T52" fmla="*/ 20 w 22"/>
                <a:gd name="T53" fmla="*/ 20 h 28"/>
                <a:gd name="T54" fmla="*/ 22 w 22"/>
                <a:gd name="T55" fmla="*/ 18 h 28"/>
                <a:gd name="T56" fmla="*/ 22 w 22"/>
                <a:gd name="T57" fmla="*/ 16 h 28"/>
                <a:gd name="T58" fmla="*/ 20 w 22"/>
                <a:gd name="T59" fmla="*/ 14 h 28"/>
                <a:gd name="T60" fmla="*/ 20 w 22"/>
                <a:gd name="T61" fmla="*/ 7 h 28"/>
                <a:gd name="T62" fmla="*/ 20 w 22"/>
                <a:gd name="T63" fmla="*/ 4 h 28"/>
                <a:gd name="T64" fmla="*/ 17 w 22"/>
                <a:gd name="T65" fmla="*/ 3 h 28"/>
                <a:gd name="T66" fmla="*/ 15 w 22"/>
                <a:gd name="T67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2" h="28">
                  <a:moveTo>
                    <a:pt x="15" y="0"/>
                  </a:moveTo>
                  <a:lnTo>
                    <a:pt x="14" y="0"/>
                  </a:lnTo>
                  <a:lnTo>
                    <a:pt x="5" y="0"/>
                  </a:lnTo>
                  <a:lnTo>
                    <a:pt x="4" y="0"/>
                  </a:lnTo>
                  <a:lnTo>
                    <a:pt x="4" y="2"/>
                  </a:lnTo>
                  <a:lnTo>
                    <a:pt x="4" y="4"/>
                  </a:lnTo>
                  <a:lnTo>
                    <a:pt x="4" y="11"/>
                  </a:lnTo>
                  <a:lnTo>
                    <a:pt x="1" y="12"/>
                  </a:lnTo>
                  <a:lnTo>
                    <a:pt x="1" y="15"/>
                  </a:lnTo>
                  <a:lnTo>
                    <a:pt x="1" y="16"/>
                  </a:lnTo>
                  <a:lnTo>
                    <a:pt x="0" y="17"/>
                  </a:lnTo>
                  <a:lnTo>
                    <a:pt x="1" y="18"/>
                  </a:lnTo>
                  <a:lnTo>
                    <a:pt x="4" y="18"/>
                  </a:lnTo>
                  <a:lnTo>
                    <a:pt x="4" y="20"/>
                  </a:lnTo>
                  <a:lnTo>
                    <a:pt x="5" y="20"/>
                  </a:lnTo>
                  <a:lnTo>
                    <a:pt x="6" y="21"/>
                  </a:lnTo>
                  <a:lnTo>
                    <a:pt x="9" y="22"/>
                  </a:lnTo>
                  <a:lnTo>
                    <a:pt x="10" y="24"/>
                  </a:lnTo>
                  <a:lnTo>
                    <a:pt x="10" y="27"/>
                  </a:lnTo>
                  <a:lnTo>
                    <a:pt x="10" y="28"/>
                  </a:lnTo>
                  <a:lnTo>
                    <a:pt x="12" y="27"/>
                  </a:lnTo>
                  <a:lnTo>
                    <a:pt x="15" y="27"/>
                  </a:lnTo>
                  <a:lnTo>
                    <a:pt x="15" y="26"/>
                  </a:lnTo>
                  <a:lnTo>
                    <a:pt x="17" y="27"/>
                  </a:lnTo>
                  <a:lnTo>
                    <a:pt x="17" y="24"/>
                  </a:lnTo>
                  <a:lnTo>
                    <a:pt x="18" y="22"/>
                  </a:lnTo>
                  <a:lnTo>
                    <a:pt x="20" y="20"/>
                  </a:lnTo>
                  <a:lnTo>
                    <a:pt x="22" y="18"/>
                  </a:lnTo>
                  <a:lnTo>
                    <a:pt x="22" y="16"/>
                  </a:lnTo>
                  <a:lnTo>
                    <a:pt x="20" y="14"/>
                  </a:lnTo>
                  <a:lnTo>
                    <a:pt x="20" y="7"/>
                  </a:lnTo>
                  <a:lnTo>
                    <a:pt x="20" y="4"/>
                  </a:lnTo>
                  <a:lnTo>
                    <a:pt x="17" y="3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00" name="Freeform 6699">
              <a:extLst>
                <a:ext uri="{FF2B5EF4-FFF2-40B4-BE49-F238E27FC236}">
                  <a16:creationId xmlns:a16="http://schemas.microsoft.com/office/drawing/2014/main" id="{AC3F85AA-C270-2DBE-4146-A16938D46E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2" y="3495"/>
              <a:ext cx="39" cy="22"/>
            </a:xfrm>
            <a:custGeom>
              <a:avLst/>
              <a:gdLst>
                <a:gd name="T0" fmla="*/ 3 w 157"/>
                <a:gd name="T1" fmla="*/ 5 h 88"/>
                <a:gd name="T2" fmla="*/ 8 w 157"/>
                <a:gd name="T3" fmla="*/ 4 h 88"/>
                <a:gd name="T4" fmla="*/ 11 w 157"/>
                <a:gd name="T5" fmla="*/ 3 h 88"/>
                <a:gd name="T6" fmla="*/ 15 w 157"/>
                <a:gd name="T7" fmla="*/ 0 h 88"/>
                <a:gd name="T8" fmla="*/ 17 w 157"/>
                <a:gd name="T9" fmla="*/ 6 h 88"/>
                <a:gd name="T10" fmla="*/ 19 w 157"/>
                <a:gd name="T11" fmla="*/ 5 h 88"/>
                <a:gd name="T12" fmla="*/ 21 w 157"/>
                <a:gd name="T13" fmla="*/ 3 h 88"/>
                <a:gd name="T14" fmla="*/ 25 w 157"/>
                <a:gd name="T15" fmla="*/ 0 h 88"/>
                <a:gd name="T16" fmla="*/ 30 w 157"/>
                <a:gd name="T17" fmla="*/ 1 h 88"/>
                <a:gd name="T18" fmla="*/ 35 w 157"/>
                <a:gd name="T19" fmla="*/ 3 h 88"/>
                <a:gd name="T20" fmla="*/ 42 w 157"/>
                <a:gd name="T21" fmla="*/ 8 h 88"/>
                <a:gd name="T22" fmla="*/ 47 w 157"/>
                <a:gd name="T23" fmla="*/ 11 h 88"/>
                <a:gd name="T24" fmla="*/ 47 w 157"/>
                <a:gd name="T25" fmla="*/ 15 h 88"/>
                <a:gd name="T26" fmla="*/ 52 w 157"/>
                <a:gd name="T27" fmla="*/ 17 h 88"/>
                <a:gd name="T28" fmla="*/ 60 w 157"/>
                <a:gd name="T29" fmla="*/ 17 h 88"/>
                <a:gd name="T30" fmla="*/ 62 w 157"/>
                <a:gd name="T31" fmla="*/ 17 h 88"/>
                <a:gd name="T32" fmla="*/ 63 w 157"/>
                <a:gd name="T33" fmla="*/ 16 h 88"/>
                <a:gd name="T34" fmla="*/ 65 w 157"/>
                <a:gd name="T35" fmla="*/ 13 h 88"/>
                <a:gd name="T36" fmla="*/ 67 w 157"/>
                <a:gd name="T37" fmla="*/ 10 h 88"/>
                <a:gd name="T38" fmla="*/ 74 w 157"/>
                <a:gd name="T39" fmla="*/ 13 h 88"/>
                <a:gd name="T40" fmla="*/ 75 w 157"/>
                <a:gd name="T41" fmla="*/ 16 h 88"/>
                <a:gd name="T42" fmla="*/ 74 w 157"/>
                <a:gd name="T43" fmla="*/ 23 h 88"/>
                <a:gd name="T44" fmla="*/ 71 w 157"/>
                <a:gd name="T45" fmla="*/ 26 h 88"/>
                <a:gd name="T46" fmla="*/ 71 w 157"/>
                <a:gd name="T47" fmla="*/ 27 h 88"/>
                <a:gd name="T48" fmla="*/ 68 w 157"/>
                <a:gd name="T49" fmla="*/ 30 h 88"/>
                <a:gd name="T50" fmla="*/ 66 w 157"/>
                <a:gd name="T51" fmla="*/ 35 h 88"/>
                <a:gd name="T52" fmla="*/ 69 w 157"/>
                <a:gd name="T53" fmla="*/ 37 h 88"/>
                <a:gd name="T54" fmla="*/ 71 w 157"/>
                <a:gd name="T55" fmla="*/ 39 h 88"/>
                <a:gd name="T56" fmla="*/ 74 w 157"/>
                <a:gd name="T57" fmla="*/ 41 h 88"/>
                <a:gd name="T58" fmla="*/ 79 w 157"/>
                <a:gd name="T59" fmla="*/ 44 h 88"/>
                <a:gd name="T60" fmla="*/ 82 w 157"/>
                <a:gd name="T61" fmla="*/ 44 h 88"/>
                <a:gd name="T62" fmla="*/ 91 w 157"/>
                <a:gd name="T63" fmla="*/ 46 h 88"/>
                <a:gd name="T64" fmla="*/ 96 w 157"/>
                <a:gd name="T65" fmla="*/ 50 h 88"/>
                <a:gd name="T66" fmla="*/ 98 w 157"/>
                <a:gd name="T67" fmla="*/ 54 h 88"/>
                <a:gd name="T68" fmla="*/ 106 w 157"/>
                <a:gd name="T69" fmla="*/ 53 h 88"/>
                <a:gd name="T70" fmla="*/ 108 w 157"/>
                <a:gd name="T71" fmla="*/ 53 h 88"/>
                <a:gd name="T72" fmla="*/ 114 w 157"/>
                <a:gd name="T73" fmla="*/ 51 h 88"/>
                <a:gd name="T74" fmla="*/ 118 w 157"/>
                <a:gd name="T75" fmla="*/ 55 h 88"/>
                <a:gd name="T76" fmla="*/ 121 w 157"/>
                <a:gd name="T77" fmla="*/ 57 h 88"/>
                <a:gd name="T78" fmla="*/ 123 w 157"/>
                <a:gd name="T79" fmla="*/ 60 h 88"/>
                <a:gd name="T80" fmla="*/ 124 w 157"/>
                <a:gd name="T81" fmla="*/ 64 h 88"/>
                <a:gd name="T82" fmla="*/ 126 w 157"/>
                <a:gd name="T83" fmla="*/ 68 h 88"/>
                <a:gd name="T84" fmla="*/ 129 w 157"/>
                <a:gd name="T85" fmla="*/ 69 h 88"/>
                <a:gd name="T86" fmla="*/ 131 w 157"/>
                <a:gd name="T87" fmla="*/ 72 h 88"/>
                <a:gd name="T88" fmla="*/ 134 w 157"/>
                <a:gd name="T89" fmla="*/ 75 h 88"/>
                <a:gd name="T90" fmla="*/ 139 w 157"/>
                <a:gd name="T91" fmla="*/ 79 h 88"/>
                <a:gd name="T92" fmla="*/ 145 w 157"/>
                <a:gd name="T93" fmla="*/ 83 h 88"/>
                <a:gd name="T94" fmla="*/ 151 w 157"/>
                <a:gd name="T95" fmla="*/ 82 h 88"/>
                <a:gd name="T96" fmla="*/ 157 w 157"/>
                <a:gd name="T97" fmla="*/ 88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57" h="88">
                  <a:moveTo>
                    <a:pt x="0" y="5"/>
                  </a:moveTo>
                  <a:lnTo>
                    <a:pt x="3" y="5"/>
                  </a:lnTo>
                  <a:lnTo>
                    <a:pt x="3" y="6"/>
                  </a:lnTo>
                  <a:lnTo>
                    <a:pt x="8" y="4"/>
                  </a:lnTo>
                  <a:lnTo>
                    <a:pt x="8" y="3"/>
                  </a:lnTo>
                  <a:lnTo>
                    <a:pt x="11" y="3"/>
                  </a:lnTo>
                  <a:lnTo>
                    <a:pt x="14" y="1"/>
                  </a:lnTo>
                  <a:lnTo>
                    <a:pt x="15" y="0"/>
                  </a:lnTo>
                  <a:lnTo>
                    <a:pt x="17" y="3"/>
                  </a:lnTo>
                  <a:lnTo>
                    <a:pt x="17" y="6"/>
                  </a:lnTo>
                  <a:lnTo>
                    <a:pt x="19" y="6"/>
                  </a:lnTo>
                  <a:lnTo>
                    <a:pt x="19" y="5"/>
                  </a:lnTo>
                  <a:lnTo>
                    <a:pt x="20" y="5"/>
                  </a:lnTo>
                  <a:lnTo>
                    <a:pt x="21" y="3"/>
                  </a:lnTo>
                  <a:lnTo>
                    <a:pt x="22" y="2"/>
                  </a:lnTo>
                  <a:lnTo>
                    <a:pt x="25" y="0"/>
                  </a:lnTo>
                  <a:lnTo>
                    <a:pt x="28" y="0"/>
                  </a:lnTo>
                  <a:lnTo>
                    <a:pt x="30" y="1"/>
                  </a:lnTo>
                  <a:lnTo>
                    <a:pt x="32" y="1"/>
                  </a:lnTo>
                  <a:lnTo>
                    <a:pt x="35" y="3"/>
                  </a:lnTo>
                  <a:lnTo>
                    <a:pt x="40" y="5"/>
                  </a:lnTo>
                  <a:lnTo>
                    <a:pt x="42" y="8"/>
                  </a:lnTo>
                  <a:lnTo>
                    <a:pt x="45" y="10"/>
                  </a:lnTo>
                  <a:lnTo>
                    <a:pt x="47" y="11"/>
                  </a:lnTo>
                  <a:lnTo>
                    <a:pt x="47" y="12"/>
                  </a:lnTo>
                  <a:lnTo>
                    <a:pt x="47" y="15"/>
                  </a:lnTo>
                  <a:lnTo>
                    <a:pt x="48" y="16"/>
                  </a:lnTo>
                  <a:lnTo>
                    <a:pt x="52" y="17"/>
                  </a:lnTo>
                  <a:lnTo>
                    <a:pt x="53" y="17"/>
                  </a:lnTo>
                  <a:lnTo>
                    <a:pt x="60" y="17"/>
                  </a:lnTo>
                  <a:lnTo>
                    <a:pt x="62" y="18"/>
                  </a:lnTo>
                  <a:lnTo>
                    <a:pt x="62" y="17"/>
                  </a:lnTo>
                  <a:lnTo>
                    <a:pt x="63" y="17"/>
                  </a:lnTo>
                  <a:lnTo>
                    <a:pt x="63" y="16"/>
                  </a:lnTo>
                  <a:lnTo>
                    <a:pt x="63" y="13"/>
                  </a:lnTo>
                  <a:lnTo>
                    <a:pt x="65" y="13"/>
                  </a:lnTo>
                  <a:lnTo>
                    <a:pt x="66" y="12"/>
                  </a:lnTo>
                  <a:lnTo>
                    <a:pt x="67" y="10"/>
                  </a:lnTo>
                  <a:lnTo>
                    <a:pt x="74" y="10"/>
                  </a:lnTo>
                  <a:lnTo>
                    <a:pt x="74" y="13"/>
                  </a:lnTo>
                  <a:lnTo>
                    <a:pt x="74" y="15"/>
                  </a:lnTo>
                  <a:lnTo>
                    <a:pt x="75" y="16"/>
                  </a:lnTo>
                  <a:lnTo>
                    <a:pt x="74" y="19"/>
                  </a:lnTo>
                  <a:lnTo>
                    <a:pt x="74" y="23"/>
                  </a:lnTo>
                  <a:lnTo>
                    <a:pt x="71" y="25"/>
                  </a:lnTo>
                  <a:lnTo>
                    <a:pt x="71" y="26"/>
                  </a:lnTo>
                  <a:lnTo>
                    <a:pt x="70" y="26"/>
                  </a:lnTo>
                  <a:lnTo>
                    <a:pt x="71" y="27"/>
                  </a:lnTo>
                  <a:lnTo>
                    <a:pt x="69" y="28"/>
                  </a:lnTo>
                  <a:lnTo>
                    <a:pt x="68" y="30"/>
                  </a:lnTo>
                  <a:lnTo>
                    <a:pt x="66" y="31"/>
                  </a:lnTo>
                  <a:lnTo>
                    <a:pt x="66" y="35"/>
                  </a:lnTo>
                  <a:lnTo>
                    <a:pt x="68" y="35"/>
                  </a:lnTo>
                  <a:lnTo>
                    <a:pt x="69" y="37"/>
                  </a:lnTo>
                  <a:lnTo>
                    <a:pt x="71" y="37"/>
                  </a:lnTo>
                  <a:lnTo>
                    <a:pt x="71" y="39"/>
                  </a:lnTo>
                  <a:lnTo>
                    <a:pt x="72" y="41"/>
                  </a:lnTo>
                  <a:lnTo>
                    <a:pt x="74" y="41"/>
                  </a:lnTo>
                  <a:lnTo>
                    <a:pt x="75" y="44"/>
                  </a:lnTo>
                  <a:lnTo>
                    <a:pt x="79" y="44"/>
                  </a:lnTo>
                  <a:lnTo>
                    <a:pt x="81" y="44"/>
                  </a:lnTo>
                  <a:lnTo>
                    <a:pt x="82" y="44"/>
                  </a:lnTo>
                  <a:lnTo>
                    <a:pt x="90" y="44"/>
                  </a:lnTo>
                  <a:lnTo>
                    <a:pt x="91" y="46"/>
                  </a:lnTo>
                  <a:lnTo>
                    <a:pt x="93" y="47"/>
                  </a:lnTo>
                  <a:lnTo>
                    <a:pt x="96" y="50"/>
                  </a:lnTo>
                  <a:lnTo>
                    <a:pt x="97" y="53"/>
                  </a:lnTo>
                  <a:lnTo>
                    <a:pt x="98" y="54"/>
                  </a:lnTo>
                  <a:lnTo>
                    <a:pt x="106" y="54"/>
                  </a:lnTo>
                  <a:lnTo>
                    <a:pt x="106" y="53"/>
                  </a:lnTo>
                  <a:lnTo>
                    <a:pt x="107" y="53"/>
                  </a:lnTo>
                  <a:lnTo>
                    <a:pt x="108" y="53"/>
                  </a:lnTo>
                  <a:lnTo>
                    <a:pt x="109" y="52"/>
                  </a:lnTo>
                  <a:lnTo>
                    <a:pt x="114" y="51"/>
                  </a:lnTo>
                  <a:lnTo>
                    <a:pt x="118" y="53"/>
                  </a:lnTo>
                  <a:lnTo>
                    <a:pt x="118" y="55"/>
                  </a:lnTo>
                  <a:lnTo>
                    <a:pt x="119" y="56"/>
                  </a:lnTo>
                  <a:lnTo>
                    <a:pt x="121" y="57"/>
                  </a:lnTo>
                  <a:lnTo>
                    <a:pt x="122" y="59"/>
                  </a:lnTo>
                  <a:lnTo>
                    <a:pt x="123" y="60"/>
                  </a:lnTo>
                  <a:lnTo>
                    <a:pt x="124" y="60"/>
                  </a:lnTo>
                  <a:lnTo>
                    <a:pt x="124" y="64"/>
                  </a:lnTo>
                  <a:lnTo>
                    <a:pt x="125" y="66"/>
                  </a:lnTo>
                  <a:lnTo>
                    <a:pt x="126" y="68"/>
                  </a:lnTo>
                  <a:lnTo>
                    <a:pt x="126" y="69"/>
                  </a:lnTo>
                  <a:lnTo>
                    <a:pt x="129" y="69"/>
                  </a:lnTo>
                  <a:lnTo>
                    <a:pt x="130" y="72"/>
                  </a:lnTo>
                  <a:lnTo>
                    <a:pt x="131" y="72"/>
                  </a:lnTo>
                  <a:lnTo>
                    <a:pt x="132" y="74"/>
                  </a:lnTo>
                  <a:lnTo>
                    <a:pt x="134" y="75"/>
                  </a:lnTo>
                  <a:lnTo>
                    <a:pt x="136" y="77"/>
                  </a:lnTo>
                  <a:lnTo>
                    <a:pt x="139" y="79"/>
                  </a:lnTo>
                  <a:lnTo>
                    <a:pt x="142" y="81"/>
                  </a:lnTo>
                  <a:lnTo>
                    <a:pt x="145" y="83"/>
                  </a:lnTo>
                  <a:lnTo>
                    <a:pt x="148" y="82"/>
                  </a:lnTo>
                  <a:lnTo>
                    <a:pt x="151" y="82"/>
                  </a:lnTo>
                  <a:lnTo>
                    <a:pt x="152" y="85"/>
                  </a:lnTo>
                  <a:lnTo>
                    <a:pt x="157" y="88"/>
                  </a:lnTo>
                </a:path>
              </a:pathLst>
            </a:custGeom>
            <a:noFill/>
            <a:ln w="7938">
              <a:solidFill>
                <a:srgbClr val="7979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01" name="Freeform 6700">
              <a:extLst>
                <a:ext uri="{FF2B5EF4-FFF2-40B4-BE49-F238E27FC236}">
                  <a16:creationId xmlns:a16="http://schemas.microsoft.com/office/drawing/2014/main" id="{42E95059-E487-1CA9-98B9-0DC821AF09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7" y="3484"/>
              <a:ext cx="44" cy="15"/>
            </a:xfrm>
            <a:custGeom>
              <a:avLst/>
              <a:gdLst>
                <a:gd name="T0" fmla="*/ 1 w 174"/>
                <a:gd name="T1" fmla="*/ 35 h 63"/>
                <a:gd name="T2" fmla="*/ 4 w 174"/>
                <a:gd name="T3" fmla="*/ 36 h 63"/>
                <a:gd name="T4" fmla="*/ 6 w 174"/>
                <a:gd name="T5" fmla="*/ 37 h 63"/>
                <a:gd name="T6" fmla="*/ 9 w 174"/>
                <a:gd name="T7" fmla="*/ 38 h 63"/>
                <a:gd name="T8" fmla="*/ 12 w 174"/>
                <a:gd name="T9" fmla="*/ 39 h 63"/>
                <a:gd name="T10" fmla="*/ 17 w 174"/>
                <a:gd name="T11" fmla="*/ 41 h 63"/>
                <a:gd name="T12" fmla="*/ 18 w 174"/>
                <a:gd name="T13" fmla="*/ 44 h 63"/>
                <a:gd name="T14" fmla="*/ 16 w 174"/>
                <a:gd name="T15" fmla="*/ 50 h 63"/>
                <a:gd name="T16" fmla="*/ 17 w 174"/>
                <a:gd name="T17" fmla="*/ 56 h 63"/>
                <a:gd name="T18" fmla="*/ 21 w 174"/>
                <a:gd name="T19" fmla="*/ 60 h 63"/>
                <a:gd name="T20" fmla="*/ 26 w 174"/>
                <a:gd name="T21" fmla="*/ 61 h 63"/>
                <a:gd name="T22" fmla="*/ 28 w 174"/>
                <a:gd name="T23" fmla="*/ 63 h 63"/>
                <a:gd name="T24" fmla="*/ 31 w 174"/>
                <a:gd name="T25" fmla="*/ 63 h 63"/>
                <a:gd name="T26" fmla="*/ 34 w 174"/>
                <a:gd name="T27" fmla="*/ 63 h 63"/>
                <a:gd name="T28" fmla="*/ 38 w 174"/>
                <a:gd name="T29" fmla="*/ 61 h 63"/>
                <a:gd name="T30" fmla="*/ 41 w 174"/>
                <a:gd name="T31" fmla="*/ 61 h 63"/>
                <a:gd name="T32" fmla="*/ 44 w 174"/>
                <a:gd name="T33" fmla="*/ 56 h 63"/>
                <a:gd name="T34" fmla="*/ 47 w 174"/>
                <a:gd name="T35" fmla="*/ 53 h 63"/>
                <a:gd name="T36" fmla="*/ 47 w 174"/>
                <a:gd name="T37" fmla="*/ 50 h 63"/>
                <a:gd name="T38" fmla="*/ 49 w 174"/>
                <a:gd name="T39" fmla="*/ 48 h 63"/>
                <a:gd name="T40" fmla="*/ 52 w 174"/>
                <a:gd name="T41" fmla="*/ 45 h 63"/>
                <a:gd name="T42" fmla="*/ 55 w 174"/>
                <a:gd name="T43" fmla="*/ 40 h 63"/>
                <a:gd name="T44" fmla="*/ 57 w 174"/>
                <a:gd name="T45" fmla="*/ 36 h 63"/>
                <a:gd name="T46" fmla="*/ 57 w 174"/>
                <a:gd name="T47" fmla="*/ 33 h 63"/>
                <a:gd name="T48" fmla="*/ 60 w 174"/>
                <a:gd name="T49" fmla="*/ 32 h 63"/>
                <a:gd name="T50" fmla="*/ 65 w 174"/>
                <a:gd name="T51" fmla="*/ 33 h 63"/>
                <a:gd name="T52" fmla="*/ 68 w 174"/>
                <a:gd name="T53" fmla="*/ 30 h 63"/>
                <a:gd name="T54" fmla="*/ 71 w 174"/>
                <a:gd name="T55" fmla="*/ 27 h 63"/>
                <a:gd name="T56" fmla="*/ 69 w 174"/>
                <a:gd name="T57" fmla="*/ 22 h 63"/>
                <a:gd name="T58" fmla="*/ 66 w 174"/>
                <a:gd name="T59" fmla="*/ 15 h 63"/>
                <a:gd name="T60" fmla="*/ 62 w 174"/>
                <a:gd name="T61" fmla="*/ 11 h 63"/>
                <a:gd name="T62" fmla="*/ 62 w 174"/>
                <a:gd name="T63" fmla="*/ 6 h 63"/>
                <a:gd name="T64" fmla="*/ 67 w 174"/>
                <a:gd name="T65" fmla="*/ 5 h 63"/>
                <a:gd name="T66" fmla="*/ 69 w 174"/>
                <a:gd name="T67" fmla="*/ 1 h 63"/>
                <a:gd name="T68" fmla="*/ 72 w 174"/>
                <a:gd name="T69" fmla="*/ 1 h 63"/>
                <a:gd name="T70" fmla="*/ 71 w 174"/>
                <a:gd name="T71" fmla="*/ 4 h 63"/>
                <a:gd name="T72" fmla="*/ 76 w 174"/>
                <a:gd name="T73" fmla="*/ 6 h 63"/>
                <a:gd name="T74" fmla="*/ 79 w 174"/>
                <a:gd name="T75" fmla="*/ 9 h 63"/>
                <a:gd name="T76" fmla="*/ 82 w 174"/>
                <a:gd name="T77" fmla="*/ 14 h 63"/>
                <a:gd name="T78" fmla="*/ 85 w 174"/>
                <a:gd name="T79" fmla="*/ 17 h 63"/>
                <a:gd name="T80" fmla="*/ 87 w 174"/>
                <a:gd name="T81" fmla="*/ 19 h 63"/>
                <a:gd name="T82" fmla="*/ 88 w 174"/>
                <a:gd name="T83" fmla="*/ 22 h 63"/>
                <a:gd name="T84" fmla="*/ 95 w 174"/>
                <a:gd name="T85" fmla="*/ 27 h 63"/>
                <a:gd name="T86" fmla="*/ 101 w 174"/>
                <a:gd name="T87" fmla="*/ 33 h 63"/>
                <a:gd name="T88" fmla="*/ 104 w 174"/>
                <a:gd name="T89" fmla="*/ 35 h 63"/>
                <a:gd name="T90" fmla="*/ 108 w 174"/>
                <a:gd name="T91" fmla="*/ 38 h 63"/>
                <a:gd name="T92" fmla="*/ 121 w 174"/>
                <a:gd name="T93" fmla="*/ 39 h 63"/>
                <a:gd name="T94" fmla="*/ 126 w 174"/>
                <a:gd name="T95" fmla="*/ 39 h 63"/>
                <a:gd name="T96" fmla="*/ 130 w 174"/>
                <a:gd name="T97" fmla="*/ 37 h 63"/>
                <a:gd name="T98" fmla="*/ 131 w 174"/>
                <a:gd name="T99" fmla="*/ 35 h 63"/>
                <a:gd name="T100" fmla="*/ 136 w 174"/>
                <a:gd name="T101" fmla="*/ 33 h 63"/>
                <a:gd name="T102" fmla="*/ 138 w 174"/>
                <a:gd name="T103" fmla="*/ 33 h 63"/>
                <a:gd name="T104" fmla="*/ 143 w 174"/>
                <a:gd name="T105" fmla="*/ 33 h 63"/>
                <a:gd name="T106" fmla="*/ 146 w 174"/>
                <a:gd name="T107" fmla="*/ 38 h 63"/>
                <a:gd name="T108" fmla="*/ 149 w 174"/>
                <a:gd name="T109" fmla="*/ 37 h 63"/>
                <a:gd name="T110" fmla="*/ 165 w 174"/>
                <a:gd name="T111" fmla="*/ 40 h 63"/>
                <a:gd name="T112" fmla="*/ 170 w 174"/>
                <a:gd name="T113" fmla="*/ 41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74" h="63">
                  <a:moveTo>
                    <a:pt x="0" y="32"/>
                  </a:moveTo>
                  <a:lnTo>
                    <a:pt x="1" y="35"/>
                  </a:lnTo>
                  <a:lnTo>
                    <a:pt x="2" y="36"/>
                  </a:lnTo>
                  <a:lnTo>
                    <a:pt x="4" y="36"/>
                  </a:lnTo>
                  <a:lnTo>
                    <a:pt x="5" y="37"/>
                  </a:lnTo>
                  <a:lnTo>
                    <a:pt x="6" y="37"/>
                  </a:lnTo>
                  <a:lnTo>
                    <a:pt x="7" y="39"/>
                  </a:lnTo>
                  <a:lnTo>
                    <a:pt x="9" y="38"/>
                  </a:lnTo>
                  <a:lnTo>
                    <a:pt x="10" y="39"/>
                  </a:lnTo>
                  <a:lnTo>
                    <a:pt x="12" y="39"/>
                  </a:lnTo>
                  <a:lnTo>
                    <a:pt x="16" y="40"/>
                  </a:lnTo>
                  <a:lnTo>
                    <a:pt x="17" y="41"/>
                  </a:lnTo>
                  <a:lnTo>
                    <a:pt x="17" y="43"/>
                  </a:lnTo>
                  <a:lnTo>
                    <a:pt x="18" y="44"/>
                  </a:lnTo>
                  <a:lnTo>
                    <a:pt x="17" y="47"/>
                  </a:lnTo>
                  <a:lnTo>
                    <a:pt x="16" y="50"/>
                  </a:lnTo>
                  <a:lnTo>
                    <a:pt x="16" y="52"/>
                  </a:lnTo>
                  <a:lnTo>
                    <a:pt x="17" y="56"/>
                  </a:lnTo>
                  <a:lnTo>
                    <a:pt x="18" y="59"/>
                  </a:lnTo>
                  <a:lnTo>
                    <a:pt x="21" y="60"/>
                  </a:lnTo>
                  <a:lnTo>
                    <a:pt x="24" y="61"/>
                  </a:lnTo>
                  <a:lnTo>
                    <a:pt x="26" y="61"/>
                  </a:lnTo>
                  <a:lnTo>
                    <a:pt x="27" y="61"/>
                  </a:lnTo>
                  <a:lnTo>
                    <a:pt x="28" y="63"/>
                  </a:lnTo>
                  <a:lnTo>
                    <a:pt x="29" y="63"/>
                  </a:lnTo>
                  <a:lnTo>
                    <a:pt x="31" y="63"/>
                  </a:lnTo>
                  <a:lnTo>
                    <a:pt x="32" y="63"/>
                  </a:lnTo>
                  <a:lnTo>
                    <a:pt x="34" y="63"/>
                  </a:lnTo>
                  <a:lnTo>
                    <a:pt x="35" y="61"/>
                  </a:lnTo>
                  <a:lnTo>
                    <a:pt x="38" y="61"/>
                  </a:lnTo>
                  <a:lnTo>
                    <a:pt x="40" y="61"/>
                  </a:lnTo>
                  <a:lnTo>
                    <a:pt x="41" y="61"/>
                  </a:lnTo>
                  <a:lnTo>
                    <a:pt x="42" y="58"/>
                  </a:lnTo>
                  <a:lnTo>
                    <a:pt x="44" y="56"/>
                  </a:lnTo>
                  <a:lnTo>
                    <a:pt x="45" y="55"/>
                  </a:lnTo>
                  <a:lnTo>
                    <a:pt x="47" y="53"/>
                  </a:lnTo>
                  <a:lnTo>
                    <a:pt x="47" y="52"/>
                  </a:lnTo>
                  <a:lnTo>
                    <a:pt x="47" y="50"/>
                  </a:lnTo>
                  <a:lnTo>
                    <a:pt x="49" y="50"/>
                  </a:lnTo>
                  <a:lnTo>
                    <a:pt x="49" y="48"/>
                  </a:lnTo>
                  <a:lnTo>
                    <a:pt x="51" y="46"/>
                  </a:lnTo>
                  <a:lnTo>
                    <a:pt x="52" y="45"/>
                  </a:lnTo>
                  <a:lnTo>
                    <a:pt x="54" y="43"/>
                  </a:lnTo>
                  <a:lnTo>
                    <a:pt x="55" y="40"/>
                  </a:lnTo>
                  <a:lnTo>
                    <a:pt x="55" y="37"/>
                  </a:lnTo>
                  <a:lnTo>
                    <a:pt x="57" y="36"/>
                  </a:lnTo>
                  <a:lnTo>
                    <a:pt x="57" y="35"/>
                  </a:lnTo>
                  <a:lnTo>
                    <a:pt x="57" y="33"/>
                  </a:lnTo>
                  <a:lnTo>
                    <a:pt x="60" y="33"/>
                  </a:lnTo>
                  <a:lnTo>
                    <a:pt x="60" y="32"/>
                  </a:lnTo>
                  <a:lnTo>
                    <a:pt x="61" y="32"/>
                  </a:lnTo>
                  <a:lnTo>
                    <a:pt x="65" y="33"/>
                  </a:lnTo>
                  <a:lnTo>
                    <a:pt x="67" y="33"/>
                  </a:lnTo>
                  <a:lnTo>
                    <a:pt x="68" y="30"/>
                  </a:lnTo>
                  <a:lnTo>
                    <a:pt x="68" y="28"/>
                  </a:lnTo>
                  <a:lnTo>
                    <a:pt x="71" y="27"/>
                  </a:lnTo>
                  <a:lnTo>
                    <a:pt x="71" y="25"/>
                  </a:lnTo>
                  <a:lnTo>
                    <a:pt x="69" y="22"/>
                  </a:lnTo>
                  <a:lnTo>
                    <a:pt x="69" y="19"/>
                  </a:lnTo>
                  <a:lnTo>
                    <a:pt x="66" y="15"/>
                  </a:lnTo>
                  <a:lnTo>
                    <a:pt x="64" y="12"/>
                  </a:lnTo>
                  <a:lnTo>
                    <a:pt x="62" y="11"/>
                  </a:lnTo>
                  <a:lnTo>
                    <a:pt x="61" y="10"/>
                  </a:lnTo>
                  <a:lnTo>
                    <a:pt x="62" y="6"/>
                  </a:lnTo>
                  <a:lnTo>
                    <a:pt x="66" y="6"/>
                  </a:lnTo>
                  <a:lnTo>
                    <a:pt x="67" y="5"/>
                  </a:lnTo>
                  <a:lnTo>
                    <a:pt x="69" y="3"/>
                  </a:lnTo>
                  <a:lnTo>
                    <a:pt x="69" y="1"/>
                  </a:lnTo>
                  <a:lnTo>
                    <a:pt x="71" y="0"/>
                  </a:lnTo>
                  <a:lnTo>
                    <a:pt x="72" y="1"/>
                  </a:lnTo>
                  <a:lnTo>
                    <a:pt x="72" y="2"/>
                  </a:lnTo>
                  <a:lnTo>
                    <a:pt x="71" y="4"/>
                  </a:lnTo>
                  <a:lnTo>
                    <a:pt x="74" y="6"/>
                  </a:lnTo>
                  <a:lnTo>
                    <a:pt x="76" y="6"/>
                  </a:lnTo>
                  <a:lnTo>
                    <a:pt x="78" y="6"/>
                  </a:lnTo>
                  <a:lnTo>
                    <a:pt x="79" y="9"/>
                  </a:lnTo>
                  <a:lnTo>
                    <a:pt x="81" y="12"/>
                  </a:lnTo>
                  <a:lnTo>
                    <a:pt x="82" y="14"/>
                  </a:lnTo>
                  <a:lnTo>
                    <a:pt x="84" y="15"/>
                  </a:lnTo>
                  <a:lnTo>
                    <a:pt x="85" y="17"/>
                  </a:lnTo>
                  <a:lnTo>
                    <a:pt x="86" y="17"/>
                  </a:lnTo>
                  <a:lnTo>
                    <a:pt x="87" y="19"/>
                  </a:lnTo>
                  <a:lnTo>
                    <a:pt x="88" y="21"/>
                  </a:lnTo>
                  <a:lnTo>
                    <a:pt x="88" y="22"/>
                  </a:lnTo>
                  <a:lnTo>
                    <a:pt x="92" y="26"/>
                  </a:lnTo>
                  <a:lnTo>
                    <a:pt x="95" y="27"/>
                  </a:lnTo>
                  <a:lnTo>
                    <a:pt x="97" y="29"/>
                  </a:lnTo>
                  <a:lnTo>
                    <a:pt x="101" y="33"/>
                  </a:lnTo>
                  <a:lnTo>
                    <a:pt x="104" y="33"/>
                  </a:lnTo>
                  <a:lnTo>
                    <a:pt x="104" y="35"/>
                  </a:lnTo>
                  <a:lnTo>
                    <a:pt x="106" y="36"/>
                  </a:lnTo>
                  <a:lnTo>
                    <a:pt x="108" y="38"/>
                  </a:lnTo>
                  <a:lnTo>
                    <a:pt x="109" y="39"/>
                  </a:lnTo>
                  <a:lnTo>
                    <a:pt x="121" y="39"/>
                  </a:lnTo>
                  <a:lnTo>
                    <a:pt x="123" y="38"/>
                  </a:lnTo>
                  <a:lnTo>
                    <a:pt x="126" y="39"/>
                  </a:lnTo>
                  <a:lnTo>
                    <a:pt x="128" y="39"/>
                  </a:lnTo>
                  <a:lnTo>
                    <a:pt x="130" y="37"/>
                  </a:lnTo>
                  <a:lnTo>
                    <a:pt x="131" y="36"/>
                  </a:lnTo>
                  <a:lnTo>
                    <a:pt x="131" y="35"/>
                  </a:lnTo>
                  <a:lnTo>
                    <a:pt x="133" y="33"/>
                  </a:lnTo>
                  <a:lnTo>
                    <a:pt x="136" y="33"/>
                  </a:lnTo>
                  <a:lnTo>
                    <a:pt x="136" y="32"/>
                  </a:lnTo>
                  <a:lnTo>
                    <a:pt x="138" y="33"/>
                  </a:lnTo>
                  <a:lnTo>
                    <a:pt x="140" y="33"/>
                  </a:lnTo>
                  <a:lnTo>
                    <a:pt x="143" y="33"/>
                  </a:lnTo>
                  <a:lnTo>
                    <a:pt x="143" y="36"/>
                  </a:lnTo>
                  <a:lnTo>
                    <a:pt x="146" y="38"/>
                  </a:lnTo>
                  <a:lnTo>
                    <a:pt x="147" y="39"/>
                  </a:lnTo>
                  <a:lnTo>
                    <a:pt x="149" y="37"/>
                  </a:lnTo>
                  <a:lnTo>
                    <a:pt x="162" y="37"/>
                  </a:lnTo>
                  <a:lnTo>
                    <a:pt x="165" y="40"/>
                  </a:lnTo>
                  <a:lnTo>
                    <a:pt x="168" y="41"/>
                  </a:lnTo>
                  <a:lnTo>
                    <a:pt x="170" y="41"/>
                  </a:lnTo>
                  <a:lnTo>
                    <a:pt x="174" y="44"/>
                  </a:lnTo>
                </a:path>
              </a:pathLst>
            </a:custGeom>
            <a:noFill/>
            <a:ln w="7938">
              <a:solidFill>
                <a:srgbClr val="7979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02" name="Freeform 6701">
              <a:extLst>
                <a:ext uri="{FF2B5EF4-FFF2-40B4-BE49-F238E27FC236}">
                  <a16:creationId xmlns:a16="http://schemas.microsoft.com/office/drawing/2014/main" id="{ABA86646-3AA6-2B27-BF81-A05B92B0F0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0" y="3463"/>
              <a:ext cx="25" cy="30"/>
            </a:xfrm>
            <a:custGeom>
              <a:avLst/>
              <a:gdLst>
                <a:gd name="T0" fmla="*/ 2 w 97"/>
                <a:gd name="T1" fmla="*/ 0 h 119"/>
                <a:gd name="T2" fmla="*/ 5 w 97"/>
                <a:gd name="T3" fmla="*/ 5 h 119"/>
                <a:gd name="T4" fmla="*/ 9 w 97"/>
                <a:gd name="T5" fmla="*/ 5 h 119"/>
                <a:gd name="T6" fmla="*/ 13 w 97"/>
                <a:gd name="T7" fmla="*/ 7 h 119"/>
                <a:gd name="T8" fmla="*/ 12 w 97"/>
                <a:gd name="T9" fmla="*/ 8 h 119"/>
                <a:gd name="T10" fmla="*/ 21 w 97"/>
                <a:gd name="T11" fmla="*/ 10 h 119"/>
                <a:gd name="T12" fmla="*/ 25 w 97"/>
                <a:gd name="T13" fmla="*/ 13 h 119"/>
                <a:gd name="T14" fmla="*/ 27 w 97"/>
                <a:gd name="T15" fmla="*/ 14 h 119"/>
                <a:gd name="T16" fmla="*/ 32 w 97"/>
                <a:gd name="T17" fmla="*/ 17 h 119"/>
                <a:gd name="T18" fmla="*/ 36 w 97"/>
                <a:gd name="T19" fmla="*/ 17 h 119"/>
                <a:gd name="T20" fmla="*/ 38 w 97"/>
                <a:gd name="T21" fmla="*/ 17 h 119"/>
                <a:gd name="T22" fmla="*/ 42 w 97"/>
                <a:gd name="T23" fmla="*/ 20 h 119"/>
                <a:gd name="T24" fmla="*/ 43 w 97"/>
                <a:gd name="T25" fmla="*/ 17 h 119"/>
                <a:gd name="T26" fmla="*/ 48 w 97"/>
                <a:gd name="T27" fmla="*/ 16 h 119"/>
                <a:gd name="T28" fmla="*/ 51 w 97"/>
                <a:gd name="T29" fmla="*/ 33 h 119"/>
                <a:gd name="T30" fmla="*/ 42 w 97"/>
                <a:gd name="T31" fmla="*/ 31 h 119"/>
                <a:gd name="T32" fmla="*/ 36 w 97"/>
                <a:gd name="T33" fmla="*/ 29 h 119"/>
                <a:gd name="T34" fmla="*/ 32 w 97"/>
                <a:gd name="T35" fmla="*/ 33 h 119"/>
                <a:gd name="T36" fmla="*/ 30 w 97"/>
                <a:gd name="T37" fmla="*/ 35 h 119"/>
                <a:gd name="T38" fmla="*/ 28 w 97"/>
                <a:gd name="T39" fmla="*/ 44 h 119"/>
                <a:gd name="T40" fmla="*/ 28 w 97"/>
                <a:gd name="T41" fmla="*/ 52 h 119"/>
                <a:gd name="T42" fmla="*/ 28 w 97"/>
                <a:gd name="T43" fmla="*/ 54 h 119"/>
                <a:gd name="T44" fmla="*/ 31 w 97"/>
                <a:gd name="T45" fmla="*/ 60 h 119"/>
                <a:gd name="T46" fmla="*/ 36 w 97"/>
                <a:gd name="T47" fmla="*/ 63 h 119"/>
                <a:gd name="T48" fmla="*/ 39 w 97"/>
                <a:gd name="T49" fmla="*/ 65 h 119"/>
                <a:gd name="T50" fmla="*/ 42 w 97"/>
                <a:gd name="T51" fmla="*/ 69 h 119"/>
                <a:gd name="T52" fmla="*/ 47 w 97"/>
                <a:gd name="T53" fmla="*/ 74 h 119"/>
                <a:gd name="T54" fmla="*/ 49 w 97"/>
                <a:gd name="T55" fmla="*/ 77 h 119"/>
                <a:gd name="T56" fmla="*/ 49 w 97"/>
                <a:gd name="T57" fmla="*/ 79 h 119"/>
                <a:gd name="T58" fmla="*/ 50 w 97"/>
                <a:gd name="T59" fmla="*/ 87 h 119"/>
                <a:gd name="T60" fmla="*/ 52 w 97"/>
                <a:gd name="T61" fmla="*/ 90 h 119"/>
                <a:gd name="T62" fmla="*/ 52 w 97"/>
                <a:gd name="T63" fmla="*/ 92 h 119"/>
                <a:gd name="T64" fmla="*/ 54 w 97"/>
                <a:gd name="T65" fmla="*/ 96 h 119"/>
                <a:gd name="T66" fmla="*/ 53 w 97"/>
                <a:gd name="T67" fmla="*/ 98 h 119"/>
                <a:gd name="T68" fmla="*/ 57 w 97"/>
                <a:gd name="T69" fmla="*/ 103 h 119"/>
                <a:gd name="T70" fmla="*/ 59 w 97"/>
                <a:gd name="T71" fmla="*/ 104 h 119"/>
                <a:gd name="T72" fmla="*/ 61 w 97"/>
                <a:gd name="T73" fmla="*/ 105 h 119"/>
                <a:gd name="T74" fmla="*/ 65 w 97"/>
                <a:gd name="T75" fmla="*/ 107 h 119"/>
                <a:gd name="T76" fmla="*/ 69 w 97"/>
                <a:gd name="T77" fmla="*/ 109 h 119"/>
                <a:gd name="T78" fmla="*/ 66 w 97"/>
                <a:gd name="T79" fmla="*/ 111 h 119"/>
                <a:gd name="T80" fmla="*/ 65 w 97"/>
                <a:gd name="T81" fmla="*/ 115 h 119"/>
                <a:gd name="T82" fmla="*/ 70 w 97"/>
                <a:gd name="T83" fmla="*/ 115 h 119"/>
                <a:gd name="T84" fmla="*/ 74 w 97"/>
                <a:gd name="T85" fmla="*/ 114 h 119"/>
                <a:gd name="T86" fmla="*/ 75 w 97"/>
                <a:gd name="T87" fmla="*/ 115 h 119"/>
                <a:gd name="T88" fmla="*/ 77 w 97"/>
                <a:gd name="T89" fmla="*/ 117 h 119"/>
                <a:gd name="T90" fmla="*/ 81 w 97"/>
                <a:gd name="T91" fmla="*/ 118 h 119"/>
                <a:gd name="T92" fmla="*/ 83 w 97"/>
                <a:gd name="T93" fmla="*/ 114 h 119"/>
                <a:gd name="T94" fmla="*/ 83 w 97"/>
                <a:gd name="T95" fmla="*/ 114 h 119"/>
                <a:gd name="T96" fmla="*/ 87 w 97"/>
                <a:gd name="T97" fmla="*/ 118 h 119"/>
                <a:gd name="T98" fmla="*/ 93 w 97"/>
                <a:gd name="T99" fmla="*/ 118 h 119"/>
                <a:gd name="T100" fmla="*/ 97 w 97"/>
                <a:gd name="T101" fmla="*/ 119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97" h="119">
                  <a:moveTo>
                    <a:pt x="0" y="0"/>
                  </a:moveTo>
                  <a:lnTo>
                    <a:pt x="2" y="0"/>
                  </a:lnTo>
                  <a:lnTo>
                    <a:pt x="3" y="2"/>
                  </a:lnTo>
                  <a:lnTo>
                    <a:pt x="5" y="5"/>
                  </a:lnTo>
                  <a:lnTo>
                    <a:pt x="7" y="3"/>
                  </a:lnTo>
                  <a:lnTo>
                    <a:pt x="9" y="5"/>
                  </a:lnTo>
                  <a:lnTo>
                    <a:pt x="12" y="6"/>
                  </a:lnTo>
                  <a:lnTo>
                    <a:pt x="13" y="7"/>
                  </a:lnTo>
                  <a:lnTo>
                    <a:pt x="12" y="7"/>
                  </a:lnTo>
                  <a:lnTo>
                    <a:pt x="12" y="8"/>
                  </a:lnTo>
                  <a:lnTo>
                    <a:pt x="14" y="10"/>
                  </a:lnTo>
                  <a:lnTo>
                    <a:pt x="21" y="10"/>
                  </a:lnTo>
                  <a:lnTo>
                    <a:pt x="24" y="12"/>
                  </a:lnTo>
                  <a:lnTo>
                    <a:pt x="25" y="13"/>
                  </a:lnTo>
                  <a:lnTo>
                    <a:pt x="26" y="14"/>
                  </a:lnTo>
                  <a:lnTo>
                    <a:pt x="27" y="14"/>
                  </a:lnTo>
                  <a:lnTo>
                    <a:pt x="30" y="15"/>
                  </a:lnTo>
                  <a:lnTo>
                    <a:pt x="32" y="17"/>
                  </a:lnTo>
                  <a:lnTo>
                    <a:pt x="34" y="16"/>
                  </a:lnTo>
                  <a:lnTo>
                    <a:pt x="36" y="17"/>
                  </a:lnTo>
                  <a:lnTo>
                    <a:pt x="38" y="19"/>
                  </a:lnTo>
                  <a:lnTo>
                    <a:pt x="38" y="17"/>
                  </a:lnTo>
                  <a:lnTo>
                    <a:pt x="41" y="19"/>
                  </a:lnTo>
                  <a:lnTo>
                    <a:pt x="42" y="20"/>
                  </a:lnTo>
                  <a:lnTo>
                    <a:pt x="42" y="19"/>
                  </a:lnTo>
                  <a:lnTo>
                    <a:pt x="43" y="17"/>
                  </a:lnTo>
                  <a:lnTo>
                    <a:pt x="47" y="15"/>
                  </a:lnTo>
                  <a:lnTo>
                    <a:pt x="48" y="16"/>
                  </a:lnTo>
                  <a:lnTo>
                    <a:pt x="51" y="16"/>
                  </a:lnTo>
                  <a:lnTo>
                    <a:pt x="51" y="33"/>
                  </a:lnTo>
                  <a:lnTo>
                    <a:pt x="43" y="33"/>
                  </a:lnTo>
                  <a:lnTo>
                    <a:pt x="42" y="31"/>
                  </a:lnTo>
                  <a:lnTo>
                    <a:pt x="41" y="29"/>
                  </a:lnTo>
                  <a:lnTo>
                    <a:pt x="36" y="29"/>
                  </a:lnTo>
                  <a:lnTo>
                    <a:pt x="34" y="31"/>
                  </a:lnTo>
                  <a:lnTo>
                    <a:pt x="32" y="33"/>
                  </a:lnTo>
                  <a:lnTo>
                    <a:pt x="31" y="33"/>
                  </a:lnTo>
                  <a:lnTo>
                    <a:pt x="30" y="35"/>
                  </a:lnTo>
                  <a:lnTo>
                    <a:pt x="28" y="38"/>
                  </a:lnTo>
                  <a:lnTo>
                    <a:pt x="28" y="44"/>
                  </a:lnTo>
                  <a:lnTo>
                    <a:pt x="26" y="49"/>
                  </a:lnTo>
                  <a:lnTo>
                    <a:pt x="28" y="52"/>
                  </a:lnTo>
                  <a:lnTo>
                    <a:pt x="27" y="53"/>
                  </a:lnTo>
                  <a:lnTo>
                    <a:pt x="28" y="54"/>
                  </a:lnTo>
                  <a:lnTo>
                    <a:pt x="30" y="59"/>
                  </a:lnTo>
                  <a:lnTo>
                    <a:pt x="31" y="60"/>
                  </a:lnTo>
                  <a:lnTo>
                    <a:pt x="34" y="61"/>
                  </a:lnTo>
                  <a:lnTo>
                    <a:pt x="36" y="63"/>
                  </a:lnTo>
                  <a:lnTo>
                    <a:pt x="38" y="64"/>
                  </a:lnTo>
                  <a:lnTo>
                    <a:pt x="39" y="65"/>
                  </a:lnTo>
                  <a:lnTo>
                    <a:pt x="41" y="67"/>
                  </a:lnTo>
                  <a:lnTo>
                    <a:pt x="42" y="69"/>
                  </a:lnTo>
                  <a:lnTo>
                    <a:pt x="46" y="70"/>
                  </a:lnTo>
                  <a:lnTo>
                    <a:pt x="47" y="74"/>
                  </a:lnTo>
                  <a:lnTo>
                    <a:pt x="49" y="75"/>
                  </a:lnTo>
                  <a:lnTo>
                    <a:pt x="49" y="77"/>
                  </a:lnTo>
                  <a:lnTo>
                    <a:pt x="48" y="77"/>
                  </a:lnTo>
                  <a:lnTo>
                    <a:pt x="49" y="79"/>
                  </a:lnTo>
                  <a:lnTo>
                    <a:pt x="50" y="81"/>
                  </a:lnTo>
                  <a:lnTo>
                    <a:pt x="50" y="87"/>
                  </a:lnTo>
                  <a:lnTo>
                    <a:pt x="51" y="90"/>
                  </a:lnTo>
                  <a:lnTo>
                    <a:pt x="52" y="90"/>
                  </a:lnTo>
                  <a:lnTo>
                    <a:pt x="51" y="91"/>
                  </a:lnTo>
                  <a:lnTo>
                    <a:pt x="52" y="92"/>
                  </a:lnTo>
                  <a:lnTo>
                    <a:pt x="53" y="94"/>
                  </a:lnTo>
                  <a:lnTo>
                    <a:pt x="54" y="96"/>
                  </a:lnTo>
                  <a:lnTo>
                    <a:pt x="54" y="98"/>
                  </a:lnTo>
                  <a:lnTo>
                    <a:pt x="53" y="98"/>
                  </a:lnTo>
                  <a:lnTo>
                    <a:pt x="54" y="101"/>
                  </a:lnTo>
                  <a:lnTo>
                    <a:pt x="57" y="103"/>
                  </a:lnTo>
                  <a:lnTo>
                    <a:pt x="58" y="104"/>
                  </a:lnTo>
                  <a:lnTo>
                    <a:pt x="59" y="104"/>
                  </a:lnTo>
                  <a:lnTo>
                    <a:pt x="61" y="104"/>
                  </a:lnTo>
                  <a:lnTo>
                    <a:pt x="61" y="105"/>
                  </a:lnTo>
                  <a:lnTo>
                    <a:pt x="63" y="106"/>
                  </a:lnTo>
                  <a:lnTo>
                    <a:pt x="65" y="107"/>
                  </a:lnTo>
                  <a:lnTo>
                    <a:pt x="67" y="107"/>
                  </a:lnTo>
                  <a:lnTo>
                    <a:pt x="69" y="109"/>
                  </a:lnTo>
                  <a:lnTo>
                    <a:pt x="68" y="109"/>
                  </a:lnTo>
                  <a:lnTo>
                    <a:pt x="66" y="111"/>
                  </a:lnTo>
                  <a:lnTo>
                    <a:pt x="66" y="114"/>
                  </a:lnTo>
                  <a:lnTo>
                    <a:pt x="65" y="115"/>
                  </a:lnTo>
                  <a:lnTo>
                    <a:pt x="69" y="115"/>
                  </a:lnTo>
                  <a:lnTo>
                    <a:pt x="70" y="115"/>
                  </a:lnTo>
                  <a:lnTo>
                    <a:pt x="72" y="115"/>
                  </a:lnTo>
                  <a:lnTo>
                    <a:pt x="74" y="114"/>
                  </a:lnTo>
                  <a:lnTo>
                    <a:pt x="74" y="115"/>
                  </a:lnTo>
                  <a:lnTo>
                    <a:pt x="75" y="115"/>
                  </a:lnTo>
                  <a:lnTo>
                    <a:pt x="76" y="115"/>
                  </a:lnTo>
                  <a:lnTo>
                    <a:pt x="77" y="117"/>
                  </a:lnTo>
                  <a:lnTo>
                    <a:pt x="78" y="116"/>
                  </a:lnTo>
                  <a:lnTo>
                    <a:pt x="81" y="118"/>
                  </a:lnTo>
                  <a:lnTo>
                    <a:pt x="83" y="117"/>
                  </a:lnTo>
                  <a:lnTo>
                    <a:pt x="83" y="114"/>
                  </a:lnTo>
                  <a:lnTo>
                    <a:pt x="83" y="113"/>
                  </a:lnTo>
                  <a:lnTo>
                    <a:pt x="83" y="114"/>
                  </a:lnTo>
                  <a:lnTo>
                    <a:pt x="85" y="117"/>
                  </a:lnTo>
                  <a:lnTo>
                    <a:pt x="87" y="118"/>
                  </a:lnTo>
                  <a:lnTo>
                    <a:pt x="90" y="117"/>
                  </a:lnTo>
                  <a:lnTo>
                    <a:pt x="93" y="118"/>
                  </a:lnTo>
                  <a:lnTo>
                    <a:pt x="96" y="118"/>
                  </a:lnTo>
                  <a:lnTo>
                    <a:pt x="97" y="119"/>
                  </a:lnTo>
                </a:path>
              </a:pathLst>
            </a:custGeom>
            <a:noFill/>
            <a:ln w="7938">
              <a:solidFill>
                <a:srgbClr val="7979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03" name="Freeform 6702">
              <a:extLst>
                <a:ext uri="{FF2B5EF4-FFF2-40B4-BE49-F238E27FC236}">
                  <a16:creationId xmlns:a16="http://schemas.microsoft.com/office/drawing/2014/main" id="{AC22E32B-1645-47EA-0DBA-5F076BBF2A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5" y="3433"/>
              <a:ext cx="25" cy="30"/>
            </a:xfrm>
            <a:custGeom>
              <a:avLst/>
              <a:gdLst>
                <a:gd name="T0" fmla="*/ 44 w 103"/>
                <a:gd name="T1" fmla="*/ 0 h 122"/>
                <a:gd name="T2" fmla="*/ 41 w 103"/>
                <a:gd name="T3" fmla="*/ 2 h 122"/>
                <a:gd name="T4" fmla="*/ 37 w 103"/>
                <a:gd name="T5" fmla="*/ 4 h 122"/>
                <a:gd name="T6" fmla="*/ 36 w 103"/>
                <a:gd name="T7" fmla="*/ 5 h 122"/>
                <a:gd name="T8" fmla="*/ 31 w 103"/>
                <a:gd name="T9" fmla="*/ 5 h 122"/>
                <a:gd name="T10" fmla="*/ 29 w 103"/>
                <a:gd name="T11" fmla="*/ 6 h 122"/>
                <a:gd name="T12" fmla="*/ 28 w 103"/>
                <a:gd name="T13" fmla="*/ 7 h 122"/>
                <a:gd name="T14" fmla="*/ 23 w 103"/>
                <a:gd name="T15" fmla="*/ 9 h 122"/>
                <a:gd name="T16" fmla="*/ 18 w 103"/>
                <a:gd name="T17" fmla="*/ 12 h 122"/>
                <a:gd name="T18" fmla="*/ 14 w 103"/>
                <a:gd name="T19" fmla="*/ 14 h 122"/>
                <a:gd name="T20" fmla="*/ 10 w 103"/>
                <a:gd name="T21" fmla="*/ 17 h 122"/>
                <a:gd name="T22" fmla="*/ 6 w 103"/>
                <a:gd name="T23" fmla="*/ 17 h 122"/>
                <a:gd name="T24" fmla="*/ 5 w 103"/>
                <a:gd name="T25" fmla="*/ 18 h 122"/>
                <a:gd name="T26" fmla="*/ 1 w 103"/>
                <a:gd name="T27" fmla="*/ 22 h 122"/>
                <a:gd name="T28" fmla="*/ 3 w 103"/>
                <a:gd name="T29" fmla="*/ 28 h 122"/>
                <a:gd name="T30" fmla="*/ 7 w 103"/>
                <a:gd name="T31" fmla="*/ 32 h 122"/>
                <a:gd name="T32" fmla="*/ 10 w 103"/>
                <a:gd name="T33" fmla="*/ 31 h 122"/>
                <a:gd name="T34" fmla="*/ 17 w 103"/>
                <a:gd name="T35" fmla="*/ 32 h 122"/>
                <a:gd name="T36" fmla="*/ 29 w 103"/>
                <a:gd name="T37" fmla="*/ 34 h 122"/>
                <a:gd name="T38" fmla="*/ 32 w 103"/>
                <a:gd name="T39" fmla="*/ 36 h 122"/>
                <a:gd name="T40" fmla="*/ 32 w 103"/>
                <a:gd name="T41" fmla="*/ 39 h 122"/>
                <a:gd name="T42" fmla="*/ 32 w 103"/>
                <a:gd name="T43" fmla="*/ 42 h 122"/>
                <a:gd name="T44" fmla="*/ 43 w 103"/>
                <a:gd name="T45" fmla="*/ 44 h 122"/>
                <a:gd name="T46" fmla="*/ 46 w 103"/>
                <a:gd name="T47" fmla="*/ 45 h 122"/>
                <a:gd name="T48" fmla="*/ 49 w 103"/>
                <a:gd name="T49" fmla="*/ 48 h 122"/>
                <a:gd name="T50" fmla="*/ 49 w 103"/>
                <a:gd name="T51" fmla="*/ 50 h 122"/>
                <a:gd name="T52" fmla="*/ 52 w 103"/>
                <a:gd name="T53" fmla="*/ 49 h 122"/>
                <a:gd name="T54" fmla="*/ 56 w 103"/>
                <a:gd name="T55" fmla="*/ 49 h 122"/>
                <a:gd name="T56" fmla="*/ 57 w 103"/>
                <a:gd name="T57" fmla="*/ 47 h 122"/>
                <a:gd name="T58" fmla="*/ 60 w 103"/>
                <a:gd name="T59" fmla="*/ 49 h 122"/>
                <a:gd name="T60" fmla="*/ 60 w 103"/>
                <a:gd name="T61" fmla="*/ 50 h 122"/>
                <a:gd name="T62" fmla="*/ 59 w 103"/>
                <a:gd name="T63" fmla="*/ 53 h 122"/>
                <a:gd name="T64" fmla="*/ 58 w 103"/>
                <a:gd name="T65" fmla="*/ 54 h 122"/>
                <a:gd name="T66" fmla="*/ 53 w 103"/>
                <a:gd name="T67" fmla="*/ 60 h 122"/>
                <a:gd name="T68" fmla="*/ 51 w 103"/>
                <a:gd name="T69" fmla="*/ 71 h 122"/>
                <a:gd name="T70" fmla="*/ 52 w 103"/>
                <a:gd name="T71" fmla="*/ 73 h 122"/>
                <a:gd name="T72" fmla="*/ 62 w 103"/>
                <a:gd name="T73" fmla="*/ 73 h 122"/>
                <a:gd name="T74" fmla="*/ 68 w 103"/>
                <a:gd name="T75" fmla="*/ 73 h 122"/>
                <a:gd name="T76" fmla="*/ 70 w 103"/>
                <a:gd name="T77" fmla="*/ 73 h 122"/>
                <a:gd name="T78" fmla="*/ 72 w 103"/>
                <a:gd name="T79" fmla="*/ 73 h 122"/>
                <a:gd name="T80" fmla="*/ 74 w 103"/>
                <a:gd name="T81" fmla="*/ 79 h 122"/>
                <a:gd name="T82" fmla="*/ 75 w 103"/>
                <a:gd name="T83" fmla="*/ 82 h 122"/>
                <a:gd name="T84" fmla="*/ 80 w 103"/>
                <a:gd name="T85" fmla="*/ 83 h 122"/>
                <a:gd name="T86" fmla="*/ 83 w 103"/>
                <a:gd name="T87" fmla="*/ 83 h 122"/>
                <a:gd name="T88" fmla="*/ 87 w 103"/>
                <a:gd name="T89" fmla="*/ 86 h 122"/>
                <a:gd name="T90" fmla="*/ 89 w 103"/>
                <a:gd name="T91" fmla="*/ 89 h 122"/>
                <a:gd name="T92" fmla="*/ 89 w 103"/>
                <a:gd name="T93" fmla="*/ 92 h 122"/>
                <a:gd name="T94" fmla="*/ 89 w 103"/>
                <a:gd name="T95" fmla="*/ 95 h 122"/>
                <a:gd name="T96" fmla="*/ 86 w 103"/>
                <a:gd name="T97" fmla="*/ 96 h 122"/>
                <a:gd name="T98" fmla="*/ 83 w 103"/>
                <a:gd name="T99" fmla="*/ 99 h 122"/>
                <a:gd name="T100" fmla="*/ 84 w 103"/>
                <a:gd name="T101" fmla="*/ 102 h 122"/>
                <a:gd name="T102" fmla="*/ 85 w 103"/>
                <a:gd name="T103" fmla="*/ 107 h 122"/>
                <a:gd name="T104" fmla="*/ 91 w 103"/>
                <a:gd name="T105" fmla="*/ 117 h 122"/>
                <a:gd name="T106" fmla="*/ 95 w 103"/>
                <a:gd name="T107" fmla="*/ 120 h 122"/>
                <a:gd name="T108" fmla="*/ 98 w 103"/>
                <a:gd name="T109" fmla="*/ 121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3" h="122">
                  <a:moveTo>
                    <a:pt x="55" y="0"/>
                  </a:moveTo>
                  <a:lnTo>
                    <a:pt x="44" y="0"/>
                  </a:lnTo>
                  <a:lnTo>
                    <a:pt x="43" y="2"/>
                  </a:lnTo>
                  <a:lnTo>
                    <a:pt x="41" y="2"/>
                  </a:lnTo>
                  <a:lnTo>
                    <a:pt x="38" y="4"/>
                  </a:lnTo>
                  <a:lnTo>
                    <a:pt x="37" y="4"/>
                  </a:lnTo>
                  <a:lnTo>
                    <a:pt x="36" y="4"/>
                  </a:lnTo>
                  <a:lnTo>
                    <a:pt x="36" y="5"/>
                  </a:lnTo>
                  <a:lnTo>
                    <a:pt x="35" y="6"/>
                  </a:lnTo>
                  <a:lnTo>
                    <a:pt x="31" y="5"/>
                  </a:lnTo>
                  <a:lnTo>
                    <a:pt x="30" y="6"/>
                  </a:lnTo>
                  <a:lnTo>
                    <a:pt x="29" y="6"/>
                  </a:lnTo>
                  <a:lnTo>
                    <a:pt x="28" y="6"/>
                  </a:lnTo>
                  <a:lnTo>
                    <a:pt x="28" y="7"/>
                  </a:lnTo>
                  <a:lnTo>
                    <a:pt x="25" y="7"/>
                  </a:lnTo>
                  <a:lnTo>
                    <a:pt x="23" y="9"/>
                  </a:lnTo>
                  <a:lnTo>
                    <a:pt x="19" y="11"/>
                  </a:lnTo>
                  <a:lnTo>
                    <a:pt x="18" y="12"/>
                  </a:lnTo>
                  <a:lnTo>
                    <a:pt x="16" y="13"/>
                  </a:lnTo>
                  <a:lnTo>
                    <a:pt x="14" y="14"/>
                  </a:lnTo>
                  <a:lnTo>
                    <a:pt x="12" y="16"/>
                  </a:lnTo>
                  <a:lnTo>
                    <a:pt x="10" y="17"/>
                  </a:lnTo>
                  <a:lnTo>
                    <a:pt x="7" y="17"/>
                  </a:lnTo>
                  <a:lnTo>
                    <a:pt x="6" y="17"/>
                  </a:lnTo>
                  <a:lnTo>
                    <a:pt x="5" y="17"/>
                  </a:lnTo>
                  <a:lnTo>
                    <a:pt x="5" y="18"/>
                  </a:lnTo>
                  <a:lnTo>
                    <a:pt x="3" y="18"/>
                  </a:lnTo>
                  <a:lnTo>
                    <a:pt x="1" y="22"/>
                  </a:lnTo>
                  <a:lnTo>
                    <a:pt x="0" y="26"/>
                  </a:lnTo>
                  <a:lnTo>
                    <a:pt x="3" y="28"/>
                  </a:lnTo>
                  <a:lnTo>
                    <a:pt x="5" y="32"/>
                  </a:lnTo>
                  <a:lnTo>
                    <a:pt x="7" y="32"/>
                  </a:lnTo>
                  <a:lnTo>
                    <a:pt x="9" y="31"/>
                  </a:lnTo>
                  <a:lnTo>
                    <a:pt x="10" y="31"/>
                  </a:lnTo>
                  <a:lnTo>
                    <a:pt x="14" y="32"/>
                  </a:lnTo>
                  <a:lnTo>
                    <a:pt x="17" y="32"/>
                  </a:lnTo>
                  <a:lnTo>
                    <a:pt x="20" y="34"/>
                  </a:lnTo>
                  <a:lnTo>
                    <a:pt x="29" y="34"/>
                  </a:lnTo>
                  <a:lnTo>
                    <a:pt x="31" y="36"/>
                  </a:lnTo>
                  <a:lnTo>
                    <a:pt x="32" y="36"/>
                  </a:lnTo>
                  <a:lnTo>
                    <a:pt x="31" y="38"/>
                  </a:lnTo>
                  <a:lnTo>
                    <a:pt x="32" y="39"/>
                  </a:lnTo>
                  <a:lnTo>
                    <a:pt x="32" y="41"/>
                  </a:lnTo>
                  <a:lnTo>
                    <a:pt x="32" y="42"/>
                  </a:lnTo>
                  <a:lnTo>
                    <a:pt x="35" y="44"/>
                  </a:lnTo>
                  <a:lnTo>
                    <a:pt x="43" y="44"/>
                  </a:lnTo>
                  <a:lnTo>
                    <a:pt x="44" y="45"/>
                  </a:lnTo>
                  <a:lnTo>
                    <a:pt x="46" y="45"/>
                  </a:lnTo>
                  <a:lnTo>
                    <a:pt x="48" y="45"/>
                  </a:lnTo>
                  <a:lnTo>
                    <a:pt x="49" y="48"/>
                  </a:lnTo>
                  <a:lnTo>
                    <a:pt x="48" y="49"/>
                  </a:lnTo>
                  <a:lnTo>
                    <a:pt x="49" y="50"/>
                  </a:lnTo>
                  <a:lnTo>
                    <a:pt x="51" y="51"/>
                  </a:lnTo>
                  <a:lnTo>
                    <a:pt x="52" y="49"/>
                  </a:lnTo>
                  <a:lnTo>
                    <a:pt x="55" y="49"/>
                  </a:lnTo>
                  <a:lnTo>
                    <a:pt x="56" y="49"/>
                  </a:lnTo>
                  <a:lnTo>
                    <a:pt x="57" y="48"/>
                  </a:lnTo>
                  <a:lnTo>
                    <a:pt x="57" y="47"/>
                  </a:lnTo>
                  <a:lnTo>
                    <a:pt x="58" y="49"/>
                  </a:lnTo>
                  <a:lnTo>
                    <a:pt x="60" y="49"/>
                  </a:lnTo>
                  <a:lnTo>
                    <a:pt x="62" y="49"/>
                  </a:lnTo>
                  <a:lnTo>
                    <a:pt x="60" y="50"/>
                  </a:lnTo>
                  <a:lnTo>
                    <a:pt x="60" y="53"/>
                  </a:lnTo>
                  <a:lnTo>
                    <a:pt x="59" y="53"/>
                  </a:lnTo>
                  <a:lnTo>
                    <a:pt x="58" y="53"/>
                  </a:lnTo>
                  <a:lnTo>
                    <a:pt x="58" y="54"/>
                  </a:lnTo>
                  <a:lnTo>
                    <a:pt x="57" y="56"/>
                  </a:lnTo>
                  <a:lnTo>
                    <a:pt x="53" y="60"/>
                  </a:lnTo>
                  <a:lnTo>
                    <a:pt x="51" y="61"/>
                  </a:lnTo>
                  <a:lnTo>
                    <a:pt x="51" y="71"/>
                  </a:lnTo>
                  <a:lnTo>
                    <a:pt x="52" y="72"/>
                  </a:lnTo>
                  <a:lnTo>
                    <a:pt x="52" y="73"/>
                  </a:lnTo>
                  <a:lnTo>
                    <a:pt x="58" y="73"/>
                  </a:lnTo>
                  <a:lnTo>
                    <a:pt x="62" y="73"/>
                  </a:lnTo>
                  <a:lnTo>
                    <a:pt x="65" y="73"/>
                  </a:lnTo>
                  <a:lnTo>
                    <a:pt x="68" y="73"/>
                  </a:lnTo>
                  <a:lnTo>
                    <a:pt x="68" y="72"/>
                  </a:lnTo>
                  <a:lnTo>
                    <a:pt x="70" y="73"/>
                  </a:lnTo>
                  <a:lnTo>
                    <a:pt x="71" y="73"/>
                  </a:lnTo>
                  <a:lnTo>
                    <a:pt x="72" y="73"/>
                  </a:lnTo>
                  <a:lnTo>
                    <a:pt x="72" y="78"/>
                  </a:lnTo>
                  <a:lnTo>
                    <a:pt x="74" y="79"/>
                  </a:lnTo>
                  <a:lnTo>
                    <a:pt x="75" y="80"/>
                  </a:lnTo>
                  <a:lnTo>
                    <a:pt x="75" y="82"/>
                  </a:lnTo>
                  <a:lnTo>
                    <a:pt x="78" y="83"/>
                  </a:lnTo>
                  <a:lnTo>
                    <a:pt x="80" y="83"/>
                  </a:lnTo>
                  <a:lnTo>
                    <a:pt x="81" y="82"/>
                  </a:lnTo>
                  <a:lnTo>
                    <a:pt x="83" y="83"/>
                  </a:lnTo>
                  <a:lnTo>
                    <a:pt x="85" y="86"/>
                  </a:lnTo>
                  <a:lnTo>
                    <a:pt x="87" y="86"/>
                  </a:lnTo>
                  <a:lnTo>
                    <a:pt x="87" y="88"/>
                  </a:lnTo>
                  <a:lnTo>
                    <a:pt x="89" y="89"/>
                  </a:lnTo>
                  <a:lnTo>
                    <a:pt x="90" y="92"/>
                  </a:lnTo>
                  <a:lnTo>
                    <a:pt x="89" y="92"/>
                  </a:lnTo>
                  <a:lnTo>
                    <a:pt x="89" y="93"/>
                  </a:lnTo>
                  <a:lnTo>
                    <a:pt x="89" y="95"/>
                  </a:lnTo>
                  <a:lnTo>
                    <a:pt x="87" y="95"/>
                  </a:lnTo>
                  <a:lnTo>
                    <a:pt x="86" y="96"/>
                  </a:lnTo>
                  <a:lnTo>
                    <a:pt x="84" y="98"/>
                  </a:lnTo>
                  <a:lnTo>
                    <a:pt x="83" y="99"/>
                  </a:lnTo>
                  <a:lnTo>
                    <a:pt x="84" y="100"/>
                  </a:lnTo>
                  <a:lnTo>
                    <a:pt x="84" y="102"/>
                  </a:lnTo>
                  <a:lnTo>
                    <a:pt x="85" y="103"/>
                  </a:lnTo>
                  <a:lnTo>
                    <a:pt x="85" y="107"/>
                  </a:lnTo>
                  <a:lnTo>
                    <a:pt x="89" y="115"/>
                  </a:lnTo>
                  <a:lnTo>
                    <a:pt x="91" y="117"/>
                  </a:lnTo>
                  <a:lnTo>
                    <a:pt x="92" y="120"/>
                  </a:lnTo>
                  <a:lnTo>
                    <a:pt x="95" y="120"/>
                  </a:lnTo>
                  <a:lnTo>
                    <a:pt x="97" y="121"/>
                  </a:lnTo>
                  <a:lnTo>
                    <a:pt x="98" y="121"/>
                  </a:lnTo>
                  <a:lnTo>
                    <a:pt x="103" y="122"/>
                  </a:lnTo>
                </a:path>
              </a:pathLst>
            </a:custGeom>
            <a:noFill/>
            <a:ln w="7938">
              <a:solidFill>
                <a:srgbClr val="7979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04" name="Freeform 6703">
              <a:extLst>
                <a:ext uri="{FF2B5EF4-FFF2-40B4-BE49-F238E27FC236}">
                  <a16:creationId xmlns:a16="http://schemas.microsoft.com/office/drawing/2014/main" id="{74C8554C-D720-A3C6-0923-986704A201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8" y="3420"/>
              <a:ext cx="24" cy="26"/>
            </a:xfrm>
            <a:custGeom>
              <a:avLst/>
              <a:gdLst>
                <a:gd name="T0" fmla="*/ 3 w 95"/>
                <a:gd name="T1" fmla="*/ 102 h 105"/>
                <a:gd name="T2" fmla="*/ 2 w 95"/>
                <a:gd name="T3" fmla="*/ 98 h 105"/>
                <a:gd name="T4" fmla="*/ 1 w 95"/>
                <a:gd name="T5" fmla="*/ 94 h 105"/>
                <a:gd name="T6" fmla="*/ 1 w 95"/>
                <a:gd name="T7" fmla="*/ 90 h 105"/>
                <a:gd name="T8" fmla="*/ 2 w 95"/>
                <a:gd name="T9" fmla="*/ 84 h 105"/>
                <a:gd name="T10" fmla="*/ 3 w 95"/>
                <a:gd name="T11" fmla="*/ 82 h 105"/>
                <a:gd name="T12" fmla="*/ 3 w 95"/>
                <a:gd name="T13" fmla="*/ 79 h 105"/>
                <a:gd name="T14" fmla="*/ 5 w 95"/>
                <a:gd name="T15" fmla="*/ 77 h 105"/>
                <a:gd name="T16" fmla="*/ 8 w 95"/>
                <a:gd name="T17" fmla="*/ 75 h 105"/>
                <a:gd name="T18" fmla="*/ 10 w 95"/>
                <a:gd name="T19" fmla="*/ 74 h 105"/>
                <a:gd name="T20" fmla="*/ 13 w 95"/>
                <a:gd name="T21" fmla="*/ 70 h 105"/>
                <a:gd name="T22" fmla="*/ 13 w 95"/>
                <a:gd name="T23" fmla="*/ 66 h 105"/>
                <a:gd name="T24" fmla="*/ 15 w 95"/>
                <a:gd name="T25" fmla="*/ 61 h 105"/>
                <a:gd name="T26" fmla="*/ 18 w 95"/>
                <a:gd name="T27" fmla="*/ 61 h 105"/>
                <a:gd name="T28" fmla="*/ 19 w 95"/>
                <a:gd name="T29" fmla="*/ 60 h 105"/>
                <a:gd name="T30" fmla="*/ 20 w 95"/>
                <a:gd name="T31" fmla="*/ 59 h 105"/>
                <a:gd name="T32" fmla="*/ 26 w 95"/>
                <a:gd name="T33" fmla="*/ 58 h 105"/>
                <a:gd name="T34" fmla="*/ 27 w 95"/>
                <a:gd name="T35" fmla="*/ 57 h 105"/>
                <a:gd name="T36" fmla="*/ 30 w 95"/>
                <a:gd name="T37" fmla="*/ 57 h 105"/>
                <a:gd name="T38" fmla="*/ 31 w 95"/>
                <a:gd name="T39" fmla="*/ 56 h 105"/>
                <a:gd name="T40" fmla="*/ 34 w 95"/>
                <a:gd name="T41" fmla="*/ 56 h 105"/>
                <a:gd name="T42" fmla="*/ 39 w 95"/>
                <a:gd name="T43" fmla="*/ 52 h 105"/>
                <a:gd name="T44" fmla="*/ 41 w 95"/>
                <a:gd name="T45" fmla="*/ 49 h 105"/>
                <a:gd name="T46" fmla="*/ 43 w 95"/>
                <a:gd name="T47" fmla="*/ 45 h 105"/>
                <a:gd name="T48" fmla="*/ 41 w 95"/>
                <a:gd name="T49" fmla="*/ 42 h 105"/>
                <a:gd name="T50" fmla="*/ 43 w 95"/>
                <a:gd name="T51" fmla="*/ 40 h 105"/>
                <a:gd name="T52" fmla="*/ 41 w 95"/>
                <a:gd name="T53" fmla="*/ 35 h 105"/>
                <a:gd name="T54" fmla="*/ 37 w 95"/>
                <a:gd name="T55" fmla="*/ 32 h 105"/>
                <a:gd name="T56" fmla="*/ 40 w 95"/>
                <a:gd name="T57" fmla="*/ 26 h 105"/>
                <a:gd name="T58" fmla="*/ 43 w 95"/>
                <a:gd name="T59" fmla="*/ 27 h 105"/>
                <a:gd name="T60" fmla="*/ 46 w 95"/>
                <a:gd name="T61" fmla="*/ 28 h 105"/>
                <a:gd name="T62" fmla="*/ 49 w 95"/>
                <a:gd name="T63" fmla="*/ 29 h 105"/>
                <a:gd name="T64" fmla="*/ 58 w 95"/>
                <a:gd name="T65" fmla="*/ 32 h 105"/>
                <a:gd name="T66" fmla="*/ 60 w 95"/>
                <a:gd name="T67" fmla="*/ 29 h 105"/>
                <a:gd name="T68" fmla="*/ 62 w 95"/>
                <a:gd name="T69" fmla="*/ 28 h 105"/>
                <a:gd name="T70" fmla="*/ 64 w 95"/>
                <a:gd name="T71" fmla="*/ 24 h 105"/>
                <a:gd name="T72" fmla="*/ 68 w 95"/>
                <a:gd name="T73" fmla="*/ 22 h 105"/>
                <a:gd name="T74" fmla="*/ 72 w 95"/>
                <a:gd name="T75" fmla="*/ 21 h 105"/>
                <a:gd name="T76" fmla="*/ 74 w 95"/>
                <a:gd name="T77" fmla="*/ 18 h 105"/>
                <a:gd name="T78" fmla="*/ 78 w 95"/>
                <a:gd name="T79" fmla="*/ 13 h 105"/>
                <a:gd name="T80" fmla="*/ 79 w 95"/>
                <a:gd name="T81" fmla="*/ 8 h 105"/>
                <a:gd name="T82" fmla="*/ 83 w 95"/>
                <a:gd name="T83" fmla="*/ 5 h 105"/>
                <a:gd name="T84" fmla="*/ 84 w 95"/>
                <a:gd name="T85" fmla="*/ 1 h 105"/>
                <a:gd name="T86" fmla="*/ 86 w 95"/>
                <a:gd name="T87" fmla="*/ 0 h 105"/>
                <a:gd name="T88" fmla="*/ 88 w 95"/>
                <a:gd name="T89" fmla="*/ 2 h 105"/>
                <a:gd name="T90" fmla="*/ 91 w 95"/>
                <a:gd name="T91" fmla="*/ 6 h 105"/>
                <a:gd name="T92" fmla="*/ 94 w 95"/>
                <a:gd name="T93" fmla="*/ 8 h 105"/>
                <a:gd name="T94" fmla="*/ 95 w 95"/>
                <a:gd name="T95" fmla="*/ 13 h 105"/>
                <a:gd name="T96" fmla="*/ 90 w 95"/>
                <a:gd name="T97" fmla="*/ 13 h 105"/>
                <a:gd name="T98" fmla="*/ 89 w 95"/>
                <a:gd name="T99" fmla="*/ 16 h 105"/>
                <a:gd name="T100" fmla="*/ 87 w 95"/>
                <a:gd name="T101" fmla="*/ 16 h 105"/>
                <a:gd name="T102" fmla="*/ 86 w 95"/>
                <a:gd name="T103" fmla="*/ 17 h 105"/>
                <a:gd name="T104" fmla="*/ 83 w 95"/>
                <a:gd name="T105" fmla="*/ 19 h 105"/>
                <a:gd name="T106" fmla="*/ 79 w 95"/>
                <a:gd name="T107" fmla="*/ 21 h 105"/>
                <a:gd name="T108" fmla="*/ 78 w 95"/>
                <a:gd name="T109" fmla="*/ 27 h 105"/>
                <a:gd name="T110" fmla="*/ 78 w 95"/>
                <a:gd name="T111" fmla="*/ 37 h 105"/>
                <a:gd name="T112" fmla="*/ 84 w 95"/>
                <a:gd name="T113" fmla="*/ 41 h 105"/>
                <a:gd name="T114" fmla="*/ 87 w 95"/>
                <a:gd name="T115" fmla="*/ 43 h 105"/>
                <a:gd name="T116" fmla="*/ 90 w 95"/>
                <a:gd name="T117" fmla="*/ 43 h 105"/>
                <a:gd name="T118" fmla="*/ 94 w 95"/>
                <a:gd name="T119" fmla="*/ 43 h 105"/>
                <a:gd name="T120" fmla="*/ 90 w 95"/>
                <a:gd name="T121" fmla="*/ 49 h 105"/>
                <a:gd name="T122" fmla="*/ 85 w 95"/>
                <a:gd name="T123" fmla="*/ 50 h 105"/>
                <a:gd name="T124" fmla="*/ 82 w 95"/>
                <a:gd name="T125" fmla="*/ 50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95" h="105">
                  <a:moveTo>
                    <a:pt x="3" y="105"/>
                  </a:moveTo>
                  <a:lnTo>
                    <a:pt x="3" y="102"/>
                  </a:lnTo>
                  <a:lnTo>
                    <a:pt x="2" y="101"/>
                  </a:lnTo>
                  <a:lnTo>
                    <a:pt x="2" y="98"/>
                  </a:lnTo>
                  <a:lnTo>
                    <a:pt x="1" y="95"/>
                  </a:lnTo>
                  <a:lnTo>
                    <a:pt x="1" y="94"/>
                  </a:lnTo>
                  <a:lnTo>
                    <a:pt x="0" y="93"/>
                  </a:lnTo>
                  <a:lnTo>
                    <a:pt x="1" y="90"/>
                  </a:lnTo>
                  <a:lnTo>
                    <a:pt x="2" y="87"/>
                  </a:lnTo>
                  <a:lnTo>
                    <a:pt x="2" y="84"/>
                  </a:lnTo>
                  <a:lnTo>
                    <a:pt x="2" y="83"/>
                  </a:lnTo>
                  <a:lnTo>
                    <a:pt x="3" y="82"/>
                  </a:lnTo>
                  <a:lnTo>
                    <a:pt x="2" y="81"/>
                  </a:lnTo>
                  <a:lnTo>
                    <a:pt x="3" y="79"/>
                  </a:lnTo>
                  <a:lnTo>
                    <a:pt x="4" y="78"/>
                  </a:lnTo>
                  <a:lnTo>
                    <a:pt x="5" y="77"/>
                  </a:lnTo>
                  <a:lnTo>
                    <a:pt x="8" y="76"/>
                  </a:lnTo>
                  <a:lnTo>
                    <a:pt x="8" y="75"/>
                  </a:lnTo>
                  <a:lnTo>
                    <a:pt x="10" y="76"/>
                  </a:lnTo>
                  <a:lnTo>
                    <a:pt x="10" y="74"/>
                  </a:lnTo>
                  <a:lnTo>
                    <a:pt x="13" y="73"/>
                  </a:lnTo>
                  <a:lnTo>
                    <a:pt x="13" y="70"/>
                  </a:lnTo>
                  <a:lnTo>
                    <a:pt x="14" y="68"/>
                  </a:lnTo>
                  <a:lnTo>
                    <a:pt x="13" y="66"/>
                  </a:lnTo>
                  <a:lnTo>
                    <a:pt x="14" y="66"/>
                  </a:lnTo>
                  <a:lnTo>
                    <a:pt x="15" y="61"/>
                  </a:lnTo>
                  <a:lnTo>
                    <a:pt x="16" y="60"/>
                  </a:lnTo>
                  <a:lnTo>
                    <a:pt x="18" y="61"/>
                  </a:lnTo>
                  <a:lnTo>
                    <a:pt x="18" y="60"/>
                  </a:lnTo>
                  <a:lnTo>
                    <a:pt x="19" y="60"/>
                  </a:lnTo>
                  <a:lnTo>
                    <a:pt x="19" y="59"/>
                  </a:lnTo>
                  <a:lnTo>
                    <a:pt x="20" y="59"/>
                  </a:lnTo>
                  <a:lnTo>
                    <a:pt x="26" y="59"/>
                  </a:lnTo>
                  <a:lnTo>
                    <a:pt x="26" y="58"/>
                  </a:lnTo>
                  <a:lnTo>
                    <a:pt x="27" y="58"/>
                  </a:lnTo>
                  <a:lnTo>
                    <a:pt x="27" y="57"/>
                  </a:lnTo>
                  <a:lnTo>
                    <a:pt x="28" y="57"/>
                  </a:lnTo>
                  <a:lnTo>
                    <a:pt x="30" y="57"/>
                  </a:lnTo>
                  <a:lnTo>
                    <a:pt x="30" y="56"/>
                  </a:lnTo>
                  <a:lnTo>
                    <a:pt x="31" y="56"/>
                  </a:lnTo>
                  <a:lnTo>
                    <a:pt x="33" y="56"/>
                  </a:lnTo>
                  <a:lnTo>
                    <a:pt x="34" y="56"/>
                  </a:lnTo>
                  <a:lnTo>
                    <a:pt x="36" y="54"/>
                  </a:lnTo>
                  <a:lnTo>
                    <a:pt x="39" y="52"/>
                  </a:lnTo>
                  <a:lnTo>
                    <a:pt x="40" y="50"/>
                  </a:lnTo>
                  <a:lnTo>
                    <a:pt x="41" y="49"/>
                  </a:lnTo>
                  <a:lnTo>
                    <a:pt x="41" y="47"/>
                  </a:lnTo>
                  <a:lnTo>
                    <a:pt x="43" y="45"/>
                  </a:lnTo>
                  <a:lnTo>
                    <a:pt x="41" y="44"/>
                  </a:lnTo>
                  <a:lnTo>
                    <a:pt x="41" y="42"/>
                  </a:lnTo>
                  <a:lnTo>
                    <a:pt x="43" y="41"/>
                  </a:lnTo>
                  <a:lnTo>
                    <a:pt x="43" y="40"/>
                  </a:lnTo>
                  <a:lnTo>
                    <a:pt x="42" y="37"/>
                  </a:lnTo>
                  <a:lnTo>
                    <a:pt x="41" y="35"/>
                  </a:lnTo>
                  <a:lnTo>
                    <a:pt x="39" y="35"/>
                  </a:lnTo>
                  <a:lnTo>
                    <a:pt x="37" y="32"/>
                  </a:lnTo>
                  <a:lnTo>
                    <a:pt x="39" y="28"/>
                  </a:lnTo>
                  <a:lnTo>
                    <a:pt x="40" y="26"/>
                  </a:lnTo>
                  <a:lnTo>
                    <a:pt x="42" y="27"/>
                  </a:lnTo>
                  <a:lnTo>
                    <a:pt x="43" y="27"/>
                  </a:lnTo>
                  <a:lnTo>
                    <a:pt x="45" y="29"/>
                  </a:lnTo>
                  <a:lnTo>
                    <a:pt x="46" y="28"/>
                  </a:lnTo>
                  <a:lnTo>
                    <a:pt x="48" y="29"/>
                  </a:lnTo>
                  <a:lnTo>
                    <a:pt x="49" y="29"/>
                  </a:lnTo>
                  <a:lnTo>
                    <a:pt x="51" y="32"/>
                  </a:lnTo>
                  <a:lnTo>
                    <a:pt x="58" y="32"/>
                  </a:lnTo>
                  <a:lnTo>
                    <a:pt x="60" y="31"/>
                  </a:lnTo>
                  <a:lnTo>
                    <a:pt x="60" y="29"/>
                  </a:lnTo>
                  <a:lnTo>
                    <a:pt x="62" y="29"/>
                  </a:lnTo>
                  <a:lnTo>
                    <a:pt x="62" y="28"/>
                  </a:lnTo>
                  <a:lnTo>
                    <a:pt x="63" y="27"/>
                  </a:lnTo>
                  <a:lnTo>
                    <a:pt x="64" y="24"/>
                  </a:lnTo>
                  <a:lnTo>
                    <a:pt x="68" y="24"/>
                  </a:lnTo>
                  <a:lnTo>
                    <a:pt x="68" y="22"/>
                  </a:lnTo>
                  <a:lnTo>
                    <a:pt x="70" y="22"/>
                  </a:lnTo>
                  <a:lnTo>
                    <a:pt x="72" y="21"/>
                  </a:lnTo>
                  <a:lnTo>
                    <a:pt x="73" y="20"/>
                  </a:lnTo>
                  <a:lnTo>
                    <a:pt x="74" y="18"/>
                  </a:lnTo>
                  <a:lnTo>
                    <a:pt x="75" y="15"/>
                  </a:lnTo>
                  <a:lnTo>
                    <a:pt x="78" y="13"/>
                  </a:lnTo>
                  <a:lnTo>
                    <a:pt x="79" y="11"/>
                  </a:lnTo>
                  <a:lnTo>
                    <a:pt x="79" y="8"/>
                  </a:lnTo>
                  <a:lnTo>
                    <a:pt x="82" y="6"/>
                  </a:lnTo>
                  <a:lnTo>
                    <a:pt x="83" y="5"/>
                  </a:lnTo>
                  <a:lnTo>
                    <a:pt x="83" y="2"/>
                  </a:lnTo>
                  <a:lnTo>
                    <a:pt x="84" y="1"/>
                  </a:lnTo>
                  <a:lnTo>
                    <a:pt x="85" y="0"/>
                  </a:lnTo>
                  <a:lnTo>
                    <a:pt x="86" y="0"/>
                  </a:lnTo>
                  <a:lnTo>
                    <a:pt x="87" y="2"/>
                  </a:lnTo>
                  <a:lnTo>
                    <a:pt x="88" y="2"/>
                  </a:lnTo>
                  <a:lnTo>
                    <a:pt x="89" y="4"/>
                  </a:lnTo>
                  <a:lnTo>
                    <a:pt x="91" y="6"/>
                  </a:lnTo>
                  <a:lnTo>
                    <a:pt x="92" y="7"/>
                  </a:lnTo>
                  <a:lnTo>
                    <a:pt x="94" y="8"/>
                  </a:lnTo>
                  <a:lnTo>
                    <a:pt x="95" y="9"/>
                  </a:lnTo>
                  <a:lnTo>
                    <a:pt x="95" y="13"/>
                  </a:lnTo>
                  <a:lnTo>
                    <a:pt x="92" y="13"/>
                  </a:lnTo>
                  <a:lnTo>
                    <a:pt x="90" y="13"/>
                  </a:lnTo>
                  <a:lnTo>
                    <a:pt x="89" y="15"/>
                  </a:lnTo>
                  <a:lnTo>
                    <a:pt x="89" y="16"/>
                  </a:lnTo>
                  <a:lnTo>
                    <a:pt x="88" y="16"/>
                  </a:lnTo>
                  <a:lnTo>
                    <a:pt x="87" y="16"/>
                  </a:lnTo>
                  <a:lnTo>
                    <a:pt x="87" y="17"/>
                  </a:lnTo>
                  <a:lnTo>
                    <a:pt x="86" y="17"/>
                  </a:lnTo>
                  <a:lnTo>
                    <a:pt x="84" y="18"/>
                  </a:lnTo>
                  <a:lnTo>
                    <a:pt x="83" y="19"/>
                  </a:lnTo>
                  <a:lnTo>
                    <a:pt x="80" y="20"/>
                  </a:lnTo>
                  <a:lnTo>
                    <a:pt x="79" y="21"/>
                  </a:lnTo>
                  <a:lnTo>
                    <a:pt x="79" y="24"/>
                  </a:lnTo>
                  <a:lnTo>
                    <a:pt x="78" y="27"/>
                  </a:lnTo>
                  <a:lnTo>
                    <a:pt x="78" y="29"/>
                  </a:lnTo>
                  <a:lnTo>
                    <a:pt x="78" y="37"/>
                  </a:lnTo>
                  <a:lnTo>
                    <a:pt x="80" y="40"/>
                  </a:lnTo>
                  <a:lnTo>
                    <a:pt x="84" y="41"/>
                  </a:lnTo>
                  <a:lnTo>
                    <a:pt x="85" y="43"/>
                  </a:lnTo>
                  <a:lnTo>
                    <a:pt x="87" y="43"/>
                  </a:lnTo>
                  <a:lnTo>
                    <a:pt x="89" y="45"/>
                  </a:lnTo>
                  <a:lnTo>
                    <a:pt x="90" y="43"/>
                  </a:lnTo>
                  <a:lnTo>
                    <a:pt x="92" y="41"/>
                  </a:lnTo>
                  <a:lnTo>
                    <a:pt x="94" y="43"/>
                  </a:lnTo>
                  <a:lnTo>
                    <a:pt x="91" y="46"/>
                  </a:lnTo>
                  <a:lnTo>
                    <a:pt x="90" y="49"/>
                  </a:lnTo>
                  <a:lnTo>
                    <a:pt x="87" y="50"/>
                  </a:lnTo>
                  <a:lnTo>
                    <a:pt x="85" y="50"/>
                  </a:lnTo>
                  <a:lnTo>
                    <a:pt x="83" y="49"/>
                  </a:lnTo>
                  <a:lnTo>
                    <a:pt x="82" y="50"/>
                  </a:lnTo>
                </a:path>
              </a:pathLst>
            </a:custGeom>
            <a:noFill/>
            <a:ln w="7938">
              <a:solidFill>
                <a:srgbClr val="7979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05" name="Freeform 6704">
              <a:extLst>
                <a:ext uri="{FF2B5EF4-FFF2-40B4-BE49-F238E27FC236}">
                  <a16:creationId xmlns:a16="http://schemas.microsoft.com/office/drawing/2014/main" id="{40632E9F-57F9-5A55-EF8E-111CB9393B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3447"/>
              <a:ext cx="30" cy="21"/>
            </a:xfrm>
            <a:custGeom>
              <a:avLst/>
              <a:gdLst>
                <a:gd name="T0" fmla="*/ 2 w 119"/>
                <a:gd name="T1" fmla="*/ 83 h 86"/>
                <a:gd name="T2" fmla="*/ 2 w 119"/>
                <a:gd name="T3" fmla="*/ 81 h 86"/>
                <a:gd name="T4" fmla="*/ 8 w 119"/>
                <a:gd name="T5" fmla="*/ 79 h 86"/>
                <a:gd name="T6" fmla="*/ 12 w 119"/>
                <a:gd name="T7" fmla="*/ 80 h 86"/>
                <a:gd name="T8" fmla="*/ 15 w 119"/>
                <a:gd name="T9" fmla="*/ 83 h 86"/>
                <a:gd name="T10" fmla="*/ 20 w 119"/>
                <a:gd name="T11" fmla="*/ 85 h 86"/>
                <a:gd name="T12" fmla="*/ 28 w 119"/>
                <a:gd name="T13" fmla="*/ 86 h 86"/>
                <a:gd name="T14" fmla="*/ 31 w 119"/>
                <a:gd name="T15" fmla="*/ 84 h 86"/>
                <a:gd name="T16" fmla="*/ 35 w 119"/>
                <a:gd name="T17" fmla="*/ 86 h 86"/>
                <a:gd name="T18" fmla="*/ 39 w 119"/>
                <a:gd name="T19" fmla="*/ 85 h 86"/>
                <a:gd name="T20" fmla="*/ 45 w 119"/>
                <a:gd name="T21" fmla="*/ 86 h 86"/>
                <a:gd name="T22" fmla="*/ 46 w 119"/>
                <a:gd name="T23" fmla="*/ 85 h 86"/>
                <a:gd name="T24" fmla="*/ 49 w 119"/>
                <a:gd name="T25" fmla="*/ 82 h 86"/>
                <a:gd name="T26" fmla="*/ 52 w 119"/>
                <a:gd name="T27" fmla="*/ 81 h 86"/>
                <a:gd name="T28" fmla="*/ 56 w 119"/>
                <a:gd name="T29" fmla="*/ 80 h 86"/>
                <a:gd name="T30" fmla="*/ 60 w 119"/>
                <a:gd name="T31" fmla="*/ 80 h 86"/>
                <a:gd name="T32" fmla="*/ 63 w 119"/>
                <a:gd name="T33" fmla="*/ 75 h 86"/>
                <a:gd name="T34" fmla="*/ 65 w 119"/>
                <a:gd name="T35" fmla="*/ 71 h 86"/>
                <a:gd name="T36" fmla="*/ 66 w 119"/>
                <a:gd name="T37" fmla="*/ 70 h 86"/>
                <a:gd name="T38" fmla="*/ 65 w 119"/>
                <a:gd name="T39" fmla="*/ 67 h 86"/>
                <a:gd name="T40" fmla="*/ 64 w 119"/>
                <a:gd name="T41" fmla="*/ 64 h 86"/>
                <a:gd name="T42" fmla="*/ 62 w 119"/>
                <a:gd name="T43" fmla="*/ 61 h 86"/>
                <a:gd name="T44" fmla="*/ 62 w 119"/>
                <a:gd name="T45" fmla="*/ 55 h 86"/>
                <a:gd name="T46" fmla="*/ 64 w 119"/>
                <a:gd name="T47" fmla="*/ 58 h 86"/>
                <a:gd name="T48" fmla="*/ 66 w 119"/>
                <a:gd name="T49" fmla="*/ 58 h 86"/>
                <a:gd name="T50" fmla="*/ 68 w 119"/>
                <a:gd name="T51" fmla="*/ 55 h 86"/>
                <a:gd name="T52" fmla="*/ 69 w 119"/>
                <a:gd name="T53" fmla="*/ 60 h 86"/>
                <a:gd name="T54" fmla="*/ 73 w 119"/>
                <a:gd name="T55" fmla="*/ 61 h 86"/>
                <a:gd name="T56" fmla="*/ 76 w 119"/>
                <a:gd name="T57" fmla="*/ 55 h 86"/>
                <a:gd name="T58" fmla="*/ 79 w 119"/>
                <a:gd name="T59" fmla="*/ 51 h 86"/>
                <a:gd name="T60" fmla="*/ 81 w 119"/>
                <a:gd name="T61" fmla="*/ 44 h 86"/>
                <a:gd name="T62" fmla="*/ 83 w 119"/>
                <a:gd name="T63" fmla="*/ 42 h 86"/>
                <a:gd name="T64" fmla="*/ 81 w 119"/>
                <a:gd name="T65" fmla="*/ 31 h 86"/>
                <a:gd name="T66" fmla="*/ 79 w 119"/>
                <a:gd name="T67" fmla="*/ 27 h 86"/>
                <a:gd name="T68" fmla="*/ 75 w 119"/>
                <a:gd name="T69" fmla="*/ 24 h 86"/>
                <a:gd name="T70" fmla="*/ 72 w 119"/>
                <a:gd name="T71" fmla="*/ 22 h 86"/>
                <a:gd name="T72" fmla="*/ 68 w 119"/>
                <a:gd name="T73" fmla="*/ 23 h 86"/>
                <a:gd name="T74" fmla="*/ 64 w 119"/>
                <a:gd name="T75" fmla="*/ 22 h 86"/>
                <a:gd name="T76" fmla="*/ 62 w 119"/>
                <a:gd name="T77" fmla="*/ 20 h 86"/>
                <a:gd name="T78" fmla="*/ 59 w 119"/>
                <a:gd name="T79" fmla="*/ 17 h 86"/>
                <a:gd name="T80" fmla="*/ 57 w 119"/>
                <a:gd name="T81" fmla="*/ 12 h 86"/>
                <a:gd name="T82" fmla="*/ 60 w 119"/>
                <a:gd name="T83" fmla="*/ 10 h 86"/>
                <a:gd name="T84" fmla="*/ 64 w 119"/>
                <a:gd name="T85" fmla="*/ 11 h 86"/>
                <a:gd name="T86" fmla="*/ 67 w 119"/>
                <a:gd name="T87" fmla="*/ 11 h 86"/>
                <a:gd name="T88" fmla="*/ 69 w 119"/>
                <a:gd name="T89" fmla="*/ 12 h 86"/>
                <a:gd name="T90" fmla="*/ 74 w 119"/>
                <a:gd name="T91" fmla="*/ 13 h 86"/>
                <a:gd name="T92" fmla="*/ 77 w 119"/>
                <a:gd name="T93" fmla="*/ 16 h 86"/>
                <a:gd name="T94" fmla="*/ 81 w 119"/>
                <a:gd name="T95" fmla="*/ 17 h 86"/>
                <a:gd name="T96" fmla="*/ 89 w 119"/>
                <a:gd name="T97" fmla="*/ 17 h 86"/>
                <a:gd name="T98" fmla="*/ 90 w 119"/>
                <a:gd name="T99" fmla="*/ 15 h 86"/>
                <a:gd name="T100" fmla="*/ 94 w 119"/>
                <a:gd name="T101" fmla="*/ 16 h 86"/>
                <a:gd name="T102" fmla="*/ 99 w 119"/>
                <a:gd name="T103" fmla="*/ 17 h 86"/>
                <a:gd name="T104" fmla="*/ 102 w 119"/>
                <a:gd name="T105" fmla="*/ 15 h 86"/>
                <a:gd name="T106" fmla="*/ 115 w 119"/>
                <a:gd name="T107" fmla="*/ 8 h 86"/>
                <a:gd name="T108" fmla="*/ 115 w 119"/>
                <a:gd name="T109" fmla="*/ 6 h 86"/>
                <a:gd name="T110" fmla="*/ 118 w 119"/>
                <a:gd name="T111" fmla="*/ 4 h 86"/>
                <a:gd name="T112" fmla="*/ 119 w 119"/>
                <a:gd name="T113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19" h="86">
                  <a:moveTo>
                    <a:pt x="2" y="86"/>
                  </a:moveTo>
                  <a:lnTo>
                    <a:pt x="2" y="83"/>
                  </a:lnTo>
                  <a:lnTo>
                    <a:pt x="0" y="81"/>
                  </a:lnTo>
                  <a:lnTo>
                    <a:pt x="2" y="81"/>
                  </a:lnTo>
                  <a:lnTo>
                    <a:pt x="5" y="80"/>
                  </a:lnTo>
                  <a:lnTo>
                    <a:pt x="8" y="79"/>
                  </a:lnTo>
                  <a:lnTo>
                    <a:pt x="11" y="79"/>
                  </a:lnTo>
                  <a:lnTo>
                    <a:pt x="12" y="80"/>
                  </a:lnTo>
                  <a:lnTo>
                    <a:pt x="13" y="81"/>
                  </a:lnTo>
                  <a:lnTo>
                    <a:pt x="15" y="83"/>
                  </a:lnTo>
                  <a:lnTo>
                    <a:pt x="18" y="83"/>
                  </a:lnTo>
                  <a:lnTo>
                    <a:pt x="20" y="85"/>
                  </a:lnTo>
                  <a:lnTo>
                    <a:pt x="22" y="86"/>
                  </a:lnTo>
                  <a:lnTo>
                    <a:pt x="28" y="86"/>
                  </a:lnTo>
                  <a:lnTo>
                    <a:pt x="31" y="85"/>
                  </a:lnTo>
                  <a:lnTo>
                    <a:pt x="31" y="84"/>
                  </a:lnTo>
                  <a:lnTo>
                    <a:pt x="33" y="85"/>
                  </a:lnTo>
                  <a:lnTo>
                    <a:pt x="35" y="86"/>
                  </a:lnTo>
                  <a:lnTo>
                    <a:pt x="39" y="86"/>
                  </a:lnTo>
                  <a:lnTo>
                    <a:pt x="39" y="85"/>
                  </a:lnTo>
                  <a:lnTo>
                    <a:pt x="39" y="86"/>
                  </a:lnTo>
                  <a:lnTo>
                    <a:pt x="45" y="86"/>
                  </a:lnTo>
                  <a:lnTo>
                    <a:pt x="45" y="85"/>
                  </a:lnTo>
                  <a:lnTo>
                    <a:pt x="46" y="85"/>
                  </a:lnTo>
                  <a:lnTo>
                    <a:pt x="48" y="85"/>
                  </a:lnTo>
                  <a:lnTo>
                    <a:pt x="49" y="82"/>
                  </a:lnTo>
                  <a:lnTo>
                    <a:pt x="51" y="81"/>
                  </a:lnTo>
                  <a:lnTo>
                    <a:pt x="52" y="81"/>
                  </a:lnTo>
                  <a:lnTo>
                    <a:pt x="54" y="79"/>
                  </a:lnTo>
                  <a:lnTo>
                    <a:pt x="56" y="80"/>
                  </a:lnTo>
                  <a:lnTo>
                    <a:pt x="57" y="81"/>
                  </a:lnTo>
                  <a:lnTo>
                    <a:pt x="60" y="80"/>
                  </a:lnTo>
                  <a:lnTo>
                    <a:pt x="61" y="78"/>
                  </a:lnTo>
                  <a:lnTo>
                    <a:pt x="63" y="75"/>
                  </a:lnTo>
                  <a:lnTo>
                    <a:pt x="65" y="72"/>
                  </a:lnTo>
                  <a:lnTo>
                    <a:pt x="65" y="71"/>
                  </a:lnTo>
                  <a:lnTo>
                    <a:pt x="66" y="71"/>
                  </a:lnTo>
                  <a:lnTo>
                    <a:pt x="66" y="70"/>
                  </a:lnTo>
                  <a:lnTo>
                    <a:pt x="67" y="70"/>
                  </a:lnTo>
                  <a:lnTo>
                    <a:pt x="65" y="67"/>
                  </a:lnTo>
                  <a:lnTo>
                    <a:pt x="64" y="66"/>
                  </a:lnTo>
                  <a:lnTo>
                    <a:pt x="64" y="64"/>
                  </a:lnTo>
                  <a:lnTo>
                    <a:pt x="63" y="63"/>
                  </a:lnTo>
                  <a:lnTo>
                    <a:pt x="62" y="61"/>
                  </a:lnTo>
                  <a:lnTo>
                    <a:pt x="62" y="58"/>
                  </a:lnTo>
                  <a:lnTo>
                    <a:pt x="62" y="55"/>
                  </a:lnTo>
                  <a:lnTo>
                    <a:pt x="63" y="55"/>
                  </a:lnTo>
                  <a:lnTo>
                    <a:pt x="64" y="58"/>
                  </a:lnTo>
                  <a:lnTo>
                    <a:pt x="66" y="59"/>
                  </a:lnTo>
                  <a:lnTo>
                    <a:pt x="66" y="58"/>
                  </a:lnTo>
                  <a:lnTo>
                    <a:pt x="67" y="58"/>
                  </a:lnTo>
                  <a:lnTo>
                    <a:pt x="68" y="55"/>
                  </a:lnTo>
                  <a:lnTo>
                    <a:pt x="69" y="59"/>
                  </a:lnTo>
                  <a:lnTo>
                    <a:pt x="69" y="60"/>
                  </a:lnTo>
                  <a:lnTo>
                    <a:pt x="72" y="60"/>
                  </a:lnTo>
                  <a:lnTo>
                    <a:pt x="73" y="61"/>
                  </a:lnTo>
                  <a:lnTo>
                    <a:pt x="74" y="60"/>
                  </a:lnTo>
                  <a:lnTo>
                    <a:pt x="76" y="55"/>
                  </a:lnTo>
                  <a:lnTo>
                    <a:pt x="77" y="53"/>
                  </a:lnTo>
                  <a:lnTo>
                    <a:pt x="79" y="51"/>
                  </a:lnTo>
                  <a:lnTo>
                    <a:pt x="80" y="48"/>
                  </a:lnTo>
                  <a:lnTo>
                    <a:pt x="81" y="44"/>
                  </a:lnTo>
                  <a:lnTo>
                    <a:pt x="83" y="43"/>
                  </a:lnTo>
                  <a:lnTo>
                    <a:pt x="83" y="42"/>
                  </a:lnTo>
                  <a:lnTo>
                    <a:pt x="83" y="33"/>
                  </a:lnTo>
                  <a:lnTo>
                    <a:pt x="81" y="31"/>
                  </a:lnTo>
                  <a:lnTo>
                    <a:pt x="81" y="30"/>
                  </a:lnTo>
                  <a:lnTo>
                    <a:pt x="79" y="27"/>
                  </a:lnTo>
                  <a:lnTo>
                    <a:pt x="78" y="26"/>
                  </a:lnTo>
                  <a:lnTo>
                    <a:pt x="75" y="24"/>
                  </a:lnTo>
                  <a:lnTo>
                    <a:pt x="73" y="23"/>
                  </a:lnTo>
                  <a:lnTo>
                    <a:pt x="72" y="22"/>
                  </a:lnTo>
                  <a:lnTo>
                    <a:pt x="69" y="22"/>
                  </a:lnTo>
                  <a:lnTo>
                    <a:pt x="68" y="23"/>
                  </a:lnTo>
                  <a:lnTo>
                    <a:pt x="67" y="23"/>
                  </a:lnTo>
                  <a:lnTo>
                    <a:pt x="64" y="22"/>
                  </a:lnTo>
                  <a:lnTo>
                    <a:pt x="62" y="21"/>
                  </a:lnTo>
                  <a:lnTo>
                    <a:pt x="62" y="20"/>
                  </a:lnTo>
                  <a:lnTo>
                    <a:pt x="60" y="19"/>
                  </a:lnTo>
                  <a:lnTo>
                    <a:pt x="59" y="17"/>
                  </a:lnTo>
                  <a:lnTo>
                    <a:pt x="56" y="15"/>
                  </a:lnTo>
                  <a:lnTo>
                    <a:pt x="57" y="12"/>
                  </a:lnTo>
                  <a:lnTo>
                    <a:pt x="59" y="12"/>
                  </a:lnTo>
                  <a:lnTo>
                    <a:pt x="60" y="10"/>
                  </a:lnTo>
                  <a:lnTo>
                    <a:pt x="62" y="10"/>
                  </a:lnTo>
                  <a:lnTo>
                    <a:pt x="64" y="11"/>
                  </a:lnTo>
                  <a:lnTo>
                    <a:pt x="67" y="10"/>
                  </a:lnTo>
                  <a:lnTo>
                    <a:pt x="67" y="11"/>
                  </a:lnTo>
                  <a:lnTo>
                    <a:pt x="68" y="11"/>
                  </a:lnTo>
                  <a:lnTo>
                    <a:pt x="69" y="12"/>
                  </a:lnTo>
                  <a:lnTo>
                    <a:pt x="72" y="12"/>
                  </a:lnTo>
                  <a:lnTo>
                    <a:pt x="74" y="13"/>
                  </a:lnTo>
                  <a:lnTo>
                    <a:pt x="76" y="15"/>
                  </a:lnTo>
                  <a:lnTo>
                    <a:pt x="77" y="16"/>
                  </a:lnTo>
                  <a:lnTo>
                    <a:pt x="79" y="17"/>
                  </a:lnTo>
                  <a:lnTo>
                    <a:pt x="81" y="17"/>
                  </a:lnTo>
                  <a:lnTo>
                    <a:pt x="86" y="17"/>
                  </a:lnTo>
                  <a:lnTo>
                    <a:pt x="89" y="17"/>
                  </a:lnTo>
                  <a:lnTo>
                    <a:pt x="90" y="16"/>
                  </a:lnTo>
                  <a:lnTo>
                    <a:pt x="90" y="15"/>
                  </a:lnTo>
                  <a:lnTo>
                    <a:pt x="91" y="15"/>
                  </a:lnTo>
                  <a:lnTo>
                    <a:pt x="94" y="16"/>
                  </a:lnTo>
                  <a:lnTo>
                    <a:pt x="94" y="17"/>
                  </a:lnTo>
                  <a:lnTo>
                    <a:pt x="99" y="17"/>
                  </a:lnTo>
                  <a:lnTo>
                    <a:pt x="101" y="16"/>
                  </a:lnTo>
                  <a:lnTo>
                    <a:pt x="102" y="15"/>
                  </a:lnTo>
                  <a:lnTo>
                    <a:pt x="107" y="15"/>
                  </a:lnTo>
                  <a:lnTo>
                    <a:pt x="115" y="8"/>
                  </a:lnTo>
                  <a:lnTo>
                    <a:pt x="115" y="7"/>
                  </a:lnTo>
                  <a:lnTo>
                    <a:pt x="115" y="6"/>
                  </a:lnTo>
                  <a:lnTo>
                    <a:pt x="116" y="6"/>
                  </a:lnTo>
                  <a:lnTo>
                    <a:pt x="118" y="4"/>
                  </a:lnTo>
                  <a:lnTo>
                    <a:pt x="118" y="2"/>
                  </a:lnTo>
                  <a:lnTo>
                    <a:pt x="119" y="0"/>
                  </a:lnTo>
                </a:path>
              </a:pathLst>
            </a:custGeom>
            <a:noFill/>
            <a:ln w="7938">
              <a:solidFill>
                <a:srgbClr val="7979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06" name="Freeform 6705">
              <a:extLst>
                <a:ext uri="{FF2B5EF4-FFF2-40B4-BE49-F238E27FC236}">
                  <a16:creationId xmlns:a16="http://schemas.microsoft.com/office/drawing/2014/main" id="{961FF785-DE11-5E38-79EB-1987DCCE91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9" y="3470"/>
              <a:ext cx="16" cy="40"/>
            </a:xfrm>
            <a:custGeom>
              <a:avLst/>
              <a:gdLst>
                <a:gd name="T0" fmla="*/ 11 w 66"/>
                <a:gd name="T1" fmla="*/ 156 h 159"/>
                <a:gd name="T2" fmla="*/ 13 w 66"/>
                <a:gd name="T3" fmla="*/ 150 h 159"/>
                <a:gd name="T4" fmla="*/ 16 w 66"/>
                <a:gd name="T5" fmla="*/ 148 h 159"/>
                <a:gd name="T6" fmla="*/ 20 w 66"/>
                <a:gd name="T7" fmla="*/ 146 h 159"/>
                <a:gd name="T8" fmla="*/ 23 w 66"/>
                <a:gd name="T9" fmla="*/ 143 h 159"/>
                <a:gd name="T10" fmla="*/ 25 w 66"/>
                <a:gd name="T11" fmla="*/ 139 h 159"/>
                <a:gd name="T12" fmla="*/ 26 w 66"/>
                <a:gd name="T13" fmla="*/ 135 h 159"/>
                <a:gd name="T14" fmla="*/ 30 w 66"/>
                <a:gd name="T15" fmla="*/ 134 h 159"/>
                <a:gd name="T16" fmla="*/ 37 w 66"/>
                <a:gd name="T17" fmla="*/ 132 h 159"/>
                <a:gd name="T18" fmla="*/ 43 w 66"/>
                <a:gd name="T19" fmla="*/ 132 h 159"/>
                <a:gd name="T20" fmla="*/ 44 w 66"/>
                <a:gd name="T21" fmla="*/ 129 h 159"/>
                <a:gd name="T22" fmla="*/ 52 w 66"/>
                <a:gd name="T23" fmla="*/ 121 h 159"/>
                <a:gd name="T24" fmla="*/ 54 w 66"/>
                <a:gd name="T25" fmla="*/ 116 h 159"/>
                <a:gd name="T26" fmla="*/ 61 w 66"/>
                <a:gd name="T27" fmla="*/ 111 h 159"/>
                <a:gd name="T28" fmla="*/ 61 w 66"/>
                <a:gd name="T29" fmla="*/ 106 h 159"/>
                <a:gd name="T30" fmla="*/ 62 w 66"/>
                <a:gd name="T31" fmla="*/ 105 h 159"/>
                <a:gd name="T32" fmla="*/ 63 w 66"/>
                <a:gd name="T33" fmla="*/ 104 h 159"/>
                <a:gd name="T34" fmla="*/ 65 w 66"/>
                <a:gd name="T35" fmla="*/ 99 h 159"/>
                <a:gd name="T36" fmla="*/ 66 w 66"/>
                <a:gd name="T37" fmla="*/ 94 h 159"/>
                <a:gd name="T38" fmla="*/ 64 w 66"/>
                <a:gd name="T39" fmla="*/ 90 h 159"/>
                <a:gd name="T40" fmla="*/ 65 w 66"/>
                <a:gd name="T41" fmla="*/ 87 h 159"/>
                <a:gd name="T42" fmla="*/ 61 w 66"/>
                <a:gd name="T43" fmla="*/ 82 h 159"/>
                <a:gd name="T44" fmla="*/ 55 w 66"/>
                <a:gd name="T45" fmla="*/ 79 h 159"/>
                <a:gd name="T46" fmla="*/ 52 w 66"/>
                <a:gd name="T47" fmla="*/ 77 h 159"/>
                <a:gd name="T48" fmla="*/ 44 w 66"/>
                <a:gd name="T49" fmla="*/ 79 h 159"/>
                <a:gd name="T50" fmla="*/ 40 w 66"/>
                <a:gd name="T51" fmla="*/ 76 h 159"/>
                <a:gd name="T52" fmla="*/ 35 w 66"/>
                <a:gd name="T53" fmla="*/ 75 h 159"/>
                <a:gd name="T54" fmla="*/ 28 w 66"/>
                <a:gd name="T55" fmla="*/ 77 h 159"/>
                <a:gd name="T56" fmla="*/ 23 w 66"/>
                <a:gd name="T57" fmla="*/ 75 h 159"/>
                <a:gd name="T58" fmla="*/ 21 w 66"/>
                <a:gd name="T59" fmla="*/ 77 h 159"/>
                <a:gd name="T60" fmla="*/ 15 w 66"/>
                <a:gd name="T61" fmla="*/ 79 h 159"/>
                <a:gd name="T62" fmla="*/ 1 w 66"/>
                <a:gd name="T63" fmla="*/ 76 h 159"/>
                <a:gd name="T64" fmla="*/ 1 w 66"/>
                <a:gd name="T65" fmla="*/ 69 h 159"/>
                <a:gd name="T66" fmla="*/ 7 w 66"/>
                <a:gd name="T67" fmla="*/ 69 h 159"/>
                <a:gd name="T68" fmla="*/ 10 w 66"/>
                <a:gd name="T69" fmla="*/ 68 h 159"/>
                <a:gd name="T70" fmla="*/ 12 w 66"/>
                <a:gd name="T71" fmla="*/ 68 h 159"/>
                <a:gd name="T72" fmla="*/ 15 w 66"/>
                <a:gd name="T73" fmla="*/ 65 h 159"/>
                <a:gd name="T74" fmla="*/ 16 w 66"/>
                <a:gd name="T75" fmla="*/ 61 h 159"/>
                <a:gd name="T76" fmla="*/ 20 w 66"/>
                <a:gd name="T77" fmla="*/ 60 h 159"/>
                <a:gd name="T78" fmla="*/ 21 w 66"/>
                <a:gd name="T79" fmla="*/ 57 h 159"/>
                <a:gd name="T80" fmla="*/ 24 w 66"/>
                <a:gd name="T81" fmla="*/ 55 h 159"/>
                <a:gd name="T82" fmla="*/ 27 w 66"/>
                <a:gd name="T83" fmla="*/ 52 h 159"/>
                <a:gd name="T84" fmla="*/ 28 w 66"/>
                <a:gd name="T85" fmla="*/ 51 h 159"/>
                <a:gd name="T86" fmla="*/ 30 w 66"/>
                <a:gd name="T87" fmla="*/ 48 h 159"/>
                <a:gd name="T88" fmla="*/ 30 w 66"/>
                <a:gd name="T89" fmla="*/ 44 h 159"/>
                <a:gd name="T90" fmla="*/ 32 w 66"/>
                <a:gd name="T91" fmla="*/ 42 h 159"/>
                <a:gd name="T92" fmla="*/ 33 w 66"/>
                <a:gd name="T93" fmla="*/ 38 h 159"/>
                <a:gd name="T94" fmla="*/ 38 w 66"/>
                <a:gd name="T95" fmla="*/ 37 h 159"/>
                <a:gd name="T96" fmla="*/ 40 w 66"/>
                <a:gd name="T97" fmla="*/ 29 h 159"/>
                <a:gd name="T98" fmla="*/ 40 w 66"/>
                <a:gd name="T99" fmla="*/ 25 h 159"/>
                <a:gd name="T100" fmla="*/ 44 w 66"/>
                <a:gd name="T101" fmla="*/ 15 h 159"/>
                <a:gd name="T102" fmla="*/ 43 w 66"/>
                <a:gd name="T103" fmla="*/ 12 h 159"/>
                <a:gd name="T104" fmla="*/ 40 w 66"/>
                <a:gd name="T105" fmla="*/ 10 h 159"/>
                <a:gd name="T106" fmla="*/ 38 w 66"/>
                <a:gd name="T107" fmla="*/ 6 h 159"/>
                <a:gd name="T108" fmla="*/ 34 w 66"/>
                <a:gd name="T109" fmla="*/ 3 h 159"/>
                <a:gd name="T110" fmla="*/ 37 w 66"/>
                <a:gd name="T111" fmla="*/ 0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66" h="159">
                  <a:moveTo>
                    <a:pt x="11" y="159"/>
                  </a:moveTo>
                  <a:lnTo>
                    <a:pt x="11" y="156"/>
                  </a:lnTo>
                  <a:lnTo>
                    <a:pt x="12" y="153"/>
                  </a:lnTo>
                  <a:lnTo>
                    <a:pt x="13" y="150"/>
                  </a:lnTo>
                  <a:lnTo>
                    <a:pt x="15" y="150"/>
                  </a:lnTo>
                  <a:lnTo>
                    <a:pt x="16" y="148"/>
                  </a:lnTo>
                  <a:lnTo>
                    <a:pt x="18" y="147"/>
                  </a:lnTo>
                  <a:lnTo>
                    <a:pt x="20" y="146"/>
                  </a:lnTo>
                  <a:lnTo>
                    <a:pt x="21" y="145"/>
                  </a:lnTo>
                  <a:lnTo>
                    <a:pt x="23" y="143"/>
                  </a:lnTo>
                  <a:lnTo>
                    <a:pt x="25" y="143"/>
                  </a:lnTo>
                  <a:lnTo>
                    <a:pt x="25" y="139"/>
                  </a:lnTo>
                  <a:lnTo>
                    <a:pt x="24" y="137"/>
                  </a:lnTo>
                  <a:lnTo>
                    <a:pt x="26" y="135"/>
                  </a:lnTo>
                  <a:lnTo>
                    <a:pt x="27" y="135"/>
                  </a:lnTo>
                  <a:lnTo>
                    <a:pt x="30" y="134"/>
                  </a:lnTo>
                  <a:lnTo>
                    <a:pt x="37" y="134"/>
                  </a:lnTo>
                  <a:lnTo>
                    <a:pt x="37" y="132"/>
                  </a:lnTo>
                  <a:lnTo>
                    <a:pt x="39" y="132"/>
                  </a:lnTo>
                  <a:lnTo>
                    <a:pt x="43" y="132"/>
                  </a:lnTo>
                  <a:lnTo>
                    <a:pt x="44" y="131"/>
                  </a:lnTo>
                  <a:lnTo>
                    <a:pt x="44" y="129"/>
                  </a:lnTo>
                  <a:lnTo>
                    <a:pt x="47" y="129"/>
                  </a:lnTo>
                  <a:lnTo>
                    <a:pt x="52" y="121"/>
                  </a:lnTo>
                  <a:lnTo>
                    <a:pt x="54" y="119"/>
                  </a:lnTo>
                  <a:lnTo>
                    <a:pt x="54" y="116"/>
                  </a:lnTo>
                  <a:lnTo>
                    <a:pt x="57" y="115"/>
                  </a:lnTo>
                  <a:lnTo>
                    <a:pt x="61" y="111"/>
                  </a:lnTo>
                  <a:lnTo>
                    <a:pt x="61" y="108"/>
                  </a:lnTo>
                  <a:lnTo>
                    <a:pt x="61" y="106"/>
                  </a:lnTo>
                  <a:lnTo>
                    <a:pt x="61" y="105"/>
                  </a:lnTo>
                  <a:lnTo>
                    <a:pt x="62" y="105"/>
                  </a:lnTo>
                  <a:lnTo>
                    <a:pt x="62" y="104"/>
                  </a:lnTo>
                  <a:lnTo>
                    <a:pt x="63" y="104"/>
                  </a:lnTo>
                  <a:lnTo>
                    <a:pt x="64" y="100"/>
                  </a:lnTo>
                  <a:lnTo>
                    <a:pt x="65" y="99"/>
                  </a:lnTo>
                  <a:lnTo>
                    <a:pt x="65" y="96"/>
                  </a:lnTo>
                  <a:lnTo>
                    <a:pt x="66" y="94"/>
                  </a:lnTo>
                  <a:lnTo>
                    <a:pt x="65" y="91"/>
                  </a:lnTo>
                  <a:lnTo>
                    <a:pt x="64" y="90"/>
                  </a:lnTo>
                  <a:lnTo>
                    <a:pt x="65" y="88"/>
                  </a:lnTo>
                  <a:lnTo>
                    <a:pt x="65" y="87"/>
                  </a:lnTo>
                  <a:lnTo>
                    <a:pt x="63" y="84"/>
                  </a:lnTo>
                  <a:lnTo>
                    <a:pt x="61" y="82"/>
                  </a:lnTo>
                  <a:lnTo>
                    <a:pt x="59" y="79"/>
                  </a:lnTo>
                  <a:lnTo>
                    <a:pt x="55" y="79"/>
                  </a:lnTo>
                  <a:lnTo>
                    <a:pt x="53" y="77"/>
                  </a:lnTo>
                  <a:lnTo>
                    <a:pt x="52" y="77"/>
                  </a:lnTo>
                  <a:lnTo>
                    <a:pt x="48" y="79"/>
                  </a:lnTo>
                  <a:lnTo>
                    <a:pt x="44" y="79"/>
                  </a:lnTo>
                  <a:lnTo>
                    <a:pt x="43" y="77"/>
                  </a:lnTo>
                  <a:lnTo>
                    <a:pt x="40" y="76"/>
                  </a:lnTo>
                  <a:lnTo>
                    <a:pt x="38" y="76"/>
                  </a:lnTo>
                  <a:lnTo>
                    <a:pt x="35" y="75"/>
                  </a:lnTo>
                  <a:lnTo>
                    <a:pt x="30" y="76"/>
                  </a:lnTo>
                  <a:lnTo>
                    <a:pt x="28" y="77"/>
                  </a:lnTo>
                  <a:lnTo>
                    <a:pt x="27" y="76"/>
                  </a:lnTo>
                  <a:lnTo>
                    <a:pt x="23" y="75"/>
                  </a:lnTo>
                  <a:lnTo>
                    <a:pt x="21" y="76"/>
                  </a:lnTo>
                  <a:lnTo>
                    <a:pt x="21" y="77"/>
                  </a:lnTo>
                  <a:lnTo>
                    <a:pt x="16" y="77"/>
                  </a:lnTo>
                  <a:lnTo>
                    <a:pt x="15" y="79"/>
                  </a:lnTo>
                  <a:lnTo>
                    <a:pt x="7" y="79"/>
                  </a:lnTo>
                  <a:lnTo>
                    <a:pt x="1" y="76"/>
                  </a:lnTo>
                  <a:lnTo>
                    <a:pt x="0" y="72"/>
                  </a:lnTo>
                  <a:lnTo>
                    <a:pt x="1" y="69"/>
                  </a:lnTo>
                  <a:lnTo>
                    <a:pt x="4" y="68"/>
                  </a:lnTo>
                  <a:lnTo>
                    <a:pt x="7" y="69"/>
                  </a:lnTo>
                  <a:lnTo>
                    <a:pt x="10" y="69"/>
                  </a:lnTo>
                  <a:lnTo>
                    <a:pt x="10" y="68"/>
                  </a:lnTo>
                  <a:lnTo>
                    <a:pt x="11" y="68"/>
                  </a:lnTo>
                  <a:lnTo>
                    <a:pt x="12" y="68"/>
                  </a:lnTo>
                  <a:lnTo>
                    <a:pt x="15" y="67"/>
                  </a:lnTo>
                  <a:lnTo>
                    <a:pt x="15" y="65"/>
                  </a:lnTo>
                  <a:lnTo>
                    <a:pt x="16" y="63"/>
                  </a:lnTo>
                  <a:lnTo>
                    <a:pt x="16" y="61"/>
                  </a:lnTo>
                  <a:lnTo>
                    <a:pt x="20" y="61"/>
                  </a:lnTo>
                  <a:lnTo>
                    <a:pt x="20" y="60"/>
                  </a:lnTo>
                  <a:lnTo>
                    <a:pt x="21" y="60"/>
                  </a:lnTo>
                  <a:lnTo>
                    <a:pt x="21" y="57"/>
                  </a:lnTo>
                  <a:lnTo>
                    <a:pt x="23" y="56"/>
                  </a:lnTo>
                  <a:lnTo>
                    <a:pt x="24" y="55"/>
                  </a:lnTo>
                  <a:lnTo>
                    <a:pt x="25" y="52"/>
                  </a:lnTo>
                  <a:lnTo>
                    <a:pt x="27" y="52"/>
                  </a:lnTo>
                  <a:lnTo>
                    <a:pt x="27" y="51"/>
                  </a:lnTo>
                  <a:lnTo>
                    <a:pt x="28" y="51"/>
                  </a:lnTo>
                  <a:lnTo>
                    <a:pt x="30" y="50"/>
                  </a:lnTo>
                  <a:lnTo>
                    <a:pt x="30" y="48"/>
                  </a:lnTo>
                  <a:lnTo>
                    <a:pt x="29" y="45"/>
                  </a:lnTo>
                  <a:lnTo>
                    <a:pt x="30" y="44"/>
                  </a:lnTo>
                  <a:lnTo>
                    <a:pt x="30" y="42"/>
                  </a:lnTo>
                  <a:lnTo>
                    <a:pt x="32" y="42"/>
                  </a:lnTo>
                  <a:lnTo>
                    <a:pt x="32" y="40"/>
                  </a:lnTo>
                  <a:lnTo>
                    <a:pt x="33" y="38"/>
                  </a:lnTo>
                  <a:lnTo>
                    <a:pt x="35" y="37"/>
                  </a:lnTo>
                  <a:lnTo>
                    <a:pt x="38" y="37"/>
                  </a:lnTo>
                  <a:lnTo>
                    <a:pt x="40" y="34"/>
                  </a:lnTo>
                  <a:lnTo>
                    <a:pt x="40" y="29"/>
                  </a:lnTo>
                  <a:lnTo>
                    <a:pt x="39" y="27"/>
                  </a:lnTo>
                  <a:lnTo>
                    <a:pt x="40" y="25"/>
                  </a:lnTo>
                  <a:lnTo>
                    <a:pt x="44" y="20"/>
                  </a:lnTo>
                  <a:lnTo>
                    <a:pt x="44" y="15"/>
                  </a:lnTo>
                  <a:lnTo>
                    <a:pt x="43" y="14"/>
                  </a:lnTo>
                  <a:lnTo>
                    <a:pt x="43" y="12"/>
                  </a:lnTo>
                  <a:lnTo>
                    <a:pt x="41" y="11"/>
                  </a:lnTo>
                  <a:lnTo>
                    <a:pt x="40" y="10"/>
                  </a:lnTo>
                  <a:lnTo>
                    <a:pt x="40" y="8"/>
                  </a:lnTo>
                  <a:lnTo>
                    <a:pt x="38" y="6"/>
                  </a:lnTo>
                  <a:lnTo>
                    <a:pt x="36" y="6"/>
                  </a:lnTo>
                  <a:lnTo>
                    <a:pt x="34" y="3"/>
                  </a:lnTo>
                  <a:lnTo>
                    <a:pt x="37" y="2"/>
                  </a:lnTo>
                  <a:lnTo>
                    <a:pt x="37" y="0"/>
                  </a:lnTo>
                  <a:lnTo>
                    <a:pt x="39" y="0"/>
                  </a:lnTo>
                </a:path>
              </a:pathLst>
            </a:custGeom>
            <a:noFill/>
            <a:ln w="7938">
              <a:solidFill>
                <a:srgbClr val="7979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07" name="Freeform 6706">
              <a:extLst>
                <a:ext uri="{FF2B5EF4-FFF2-40B4-BE49-F238E27FC236}">
                  <a16:creationId xmlns:a16="http://schemas.microsoft.com/office/drawing/2014/main" id="{BAC54F8C-CBAF-4362-236F-9EB573E07E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3510"/>
              <a:ext cx="1" cy="2"/>
            </a:xfrm>
            <a:custGeom>
              <a:avLst/>
              <a:gdLst>
                <a:gd name="T0" fmla="*/ 3 w 3"/>
                <a:gd name="T1" fmla="*/ 9 h 9"/>
                <a:gd name="T2" fmla="*/ 3 w 3"/>
                <a:gd name="T3" fmla="*/ 7 h 9"/>
                <a:gd name="T4" fmla="*/ 2 w 3"/>
                <a:gd name="T5" fmla="*/ 3 h 9"/>
                <a:gd name="T6" fmla="*/ 0 w 3"/>
                <a:gd name="T7" fmla="*/ 0 h 9"/>
                <a:gd name="T8" fmla="*/ 2 w 3"/>
                <a:gd name="T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9">
                  <a:moveTo>
                    <a:pt x="3" y="9"/>
                  </a:moveTo>
                  <a:lnTo>
                    <a:pt x="3" y="7"/>
                  </a:lnTo>
                  <a:lnTo>
                    <a:pt x="2" y="3"/>
                  </a:lnTo>
                  <a:lnTo>
                    <a:pt x="0" y="0"/>
                  </a:lnTo>
                  <a:lnTo>
                    <a:pt x="2" y="0"/>
                  </a:lnTo>
                </a:path>
              </a:pathLst>
            </a:custGeom>
            <a:noFill/>
            <a:ln w="7938">
              <a:solidFill>
                <a:srgbClr val="7979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08" name="Freeform 6707">
              <a:extLst>
                <a:ext uri="{FF2B5EF4-FFF2-40B4-BE49-F238E27FC236}">
                  <a16:creationId xmlns:a16="http://schemas.microsoft.com/office/drawing/2014/main" id="{069E1996-ADB8-DEA8-E95E-43DEA1D0D9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1" y="3521"/>
              <a:ext cx="4" cy="2"/>
            </a:xfrm>
            <a:custGeom>
              <a:avLst/>
              <a:gdLst>
                <a:gd name="T0" fmla="*/ 3 w 14"/>
                <a:gd name="T1" fmla="*/ 0 h 8"/>
                <a:gd name="T2" fmla="*/ 3 w 14"/>
                <a:gd name="T3" fmla="*/ 1 h 8"/>
                <a:gd name="T4" fmla="*/ 0 w 14"/>
                <a:gd name="T5" fmla="*/ 2 h 8"/>
                <a:gd name="T6" fmla="*/ 3 w 14"/>
                <a:gd name="T7" fmla="*/ 3 h 8"/>
                <a:gd name="T8" fmla="*/ 4 w 14"/>
                <a:gd name="T9" fmla="*/ 4 h 8"/>
                <a:gd name="T10" fmla="*/ 4 w 14"/>
                <a:gd name="T11" fmla="*/ 5 h 8"/>
                <a:gd name="T12" fmla="*/ 6 w 14"/>
                <a:gd name="T13" fmla="*/ 5 h 8"/>
                <a:gd name="T14" fmla="*/ 6 w 14"/>
                <a:gd name="T15" fmla="*/ 7 h 8"/>
                <a:gd name="T16" fmla="*/ 8 w 14"/>
                <a:gd name="T17" fmla="*/ 8 h 8"/>
                <a:gd name="T18" fmla="*/ 11 w 14"/>
                <a:gd name="T19" fmla="*/ 8 h 8"/>
                <a:gd name="T20" fmla="*/ 11 w 14"/>
                <a:gd name="T21" fmla="*/ 7 h 8"/>
                <a:gd name="T22" fmla="*/ 13 w 14"/>
                <a:gd name="T23" fmla="*/ 6 h 8"/>
                <a:gd name="T24" fmla="*/ 13 w 14"/>
                <a:gd name="T25" fmla="*/ 5 h 8"/>
                <a:gd name="T26" fmla="*/ 14 w 14"/>
                <a:gd name="T27" fmla="*/ 5 h 8"/>
                <a:gd name="T28" fmla="*/ 14 w 14"/>
                <a:gd name="T29" fmla="*/ 2 h 8"/>
                <a:gd name="T30" fmla="*/ 10 w 14"/>
                <a:gd name="T31" fmla="*/ 2 h 8"/>
                <a:gd name="T32" fmla="*/ 8 w 14"/>
                <a:gd name="T33" fmla="*/ 1 h 8"/>
                <a:gd name="T34" fmla="*/ 6 w 14"/>
                <a:gd name="T35" fmla="*/ 1 h 8"/>
                <a:gd name="T36" fmla="*/ 4 w 14"/>
                <a:gd name="T37" fmla="*/ 0 h 8"/>
                <a:gd name="T38" fmla="*/ 3 w 14"/>
                <a:gd name="T3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4" h="8">
                  <a:moveTo>
                    <a:pt x="3" y="0"/>
                  </a:moveTo>
                  <a:lnTo>
                    <a:pt x="3" y="1"/>
                  </a:lnTo>
                  <a:lnTo>
                    <a:pt x="0" y="2"/>
                  </a:lnTo>
                  <a:lnTo>
                    <a:pt x="3" y="3"/>
                  </a:lnTo>
                  <a:lnTo>
                    <a:pt x="4" y="4"/>
                  </a:lnTo>
                  <a:lnTo>
                    <a:pt x="4" y="5"/>
                  </a:lnTo>
                  <a:lnTo>
                    <a:pt x="6" y="5"/>
                  </a:lnTo>
                  <a:lnTo>
                    <a:pt x="6" y="7"/>
                  </a:lnTo>
                  <a:lnTo>
                    <a:pt x="8" y="8"/>
                  </a:lnTo>
                  <a:lnTo>
                    <a:pt x="11" y="8"/>
                  </a:lnTo>
                  <a:lnTo>
                    <a:pt x="11" y="7"/>
                  </a:lnTo>
                  <a:lnTo>
                    <a:pt x="13" y="6"/>
                  </a:lnTo>
                  <a:lnTo>
                    <a:pt x="13" y="5"/>
                  </a:lnTo>
                  <a:lnTo>
                    <a:pt x="14" y="5"/>
                  </a:lnTo>
                  <a:lnTo>
                    <a:pt x="14" y="2"/>
                  </a:lnTo>
                  <a:lnTo>
                    <a:pt x="10" y="2"/>
                  </a:lnTo>
                  <a:lnTo>
                    <a:pt x="8" y="1"/>
                  </a:lnTo>
                  <a:lnTo>
                    <a:pt x="6" y="1"/>
                  </a:lnTo>
                  <a:lnTo>
                    <a:pt x="4" y="0"/>
                  </a:lnTo>
                  <a:lnTo>
                    <a:pt x="3" y="0"/>
                  </a:lnTo>
                </a:path>
              </a:pathLst>
            </a:custGeom>
            <a:noFill/>
            <a:ln w="7938">
              <a:solidFill>
                <a:srgbClr val="7979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09" name="Freeform 6708">
              <a:extLst>
                <a:ext uri="{FF2B5EF4-FFF2-40B4-BE49-F238E27FC236}">
                  <a16:creationId xmlns:a16="http://schemas.microsoft.com/office/drawing/2014/main" id="{C78BEF4C-0EAF-C81C-9062-FCDB622638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2" y="3517"/>
              <a:ext cx="59" cy="12"/>
            </a:xfrm>
            <a:custGeom>
              <a:avLst/>
              <a:gdLst>
                <a:gd name="T0" fmla="*/ 236 w 236"/>
                <a:gd name="T1" fmla="*/ 0 h 48"/>
                <a:gd name="T2" fmla="*/ 230 w 236"/>
                <a:gd name="T3" fmla="*/ 8 h 48"/>
                <a:gd name="T4" fmla="*/ 199 w 236"/>
                <a:gd name="T5" fmla="*/ 15 h 48"/>
                <a:gd name="T6" fmla="*/ 98 w 236"/>
                <a:gd name="T7" fmla="*/ 48 h 48"/>
                <a:gd name="T8" fmla="*/ 18 w 236"/>
                <a:gd name="T9" fmla="*/ 45 h 48"/>
                <a:gd name="T10" fmla="*/ 0 w 236"/>
                <a:gd name="T11" fmla="*/ 4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6" h="48">
                  <a:moveTo>
                    <a:pt x="236" y="0"/>
                  </a:moveTo>
                  <a:lnTo>
                    <a:pt x="230" y="8"/>
                  </a:lnTo>
                  <a:lnTo>
                    <a:pt x="199" y="15"/>
                  </a:lnTo>
                  <a:lnTo>
                    <a:pt x="98" y="48"/>
                  </a:lnTo>
                  <a:lnTo>
                    <a:pt x="18" y="45"/>
                  </a:lnTo>
                  <a:lnTo>
                    <a:pt x="0" y="40"/>
                  </a:lnTo>
                </a:path>
              </a:pathLst>
            </a:custGeom>
            <a:noFill/>
            <a:ln w="7938">
              <a:solidFill>
                <a:srgbClr val="7979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10" name="Freeform 6709">
              <a:extLst>
                <a:ext uri="{FF2B5EF4-FFF2-40B4-BE49-F238E27FC236}">
                  <a16:creationId xmlns:a16="http://schemas.microsoft.com/office/drawing/2014/main" id="{3A43C6A8-2174-1835-2E82-B6AEC62126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0" y="3591"/>
              <a:ext cx="27" cy="38"/>
            </a:xfrm>
            <a:custGeom>
              <a:avLst/>
              <a:gdLst>
                <a:gd name="T0" fmla="*/ 18 w 109"/>
                <a:gd name="T1" fmla="*/ 0 h 154"/>
                <a:gd name="T2" fmla="*/ 17 w 109"/>
                <a:gd name="T3" fmla="*/ 3 h 154"/>
                <a:gd name="T4" fmla="*/ 16 w 109"/>
                <a:gd name="T5" fmla="*/ 5 h 154"/>
                <a:gd name="T6" fmla="*/ 14 w 109"/>
                <a:gd name="T7" fmla="*/ 7 h 154"/>
                <a:gd name="T8" fmla="*/ 11 w 109"/>
                <a:gd name="T9" fmla="*/ 12 h 154"/>
                <a:gd name="T10" fmla="*/ 8 w 109"/>
                <a:gd name="T11" fmla="*/ 14 h 154"/>
                <a:gd name="T12" fmla="*/ 6 w 109"/>
                <a:gd name="T13" fmla="*/ 17 h 154"/>
                <a:gd name="T14" fmla="*/ 4 w 109"/>
                <a:gd name="T15" fmla="*/ 25 h 154"/>
                <a:gd name="T16" fmla="*/ 1 w 109"/>
                <a:gd name="T17" fmla="*/ 30 h 154"/>
                <a:gd name="T18" fmla="*/ 0 w 109"/>
                <a:gd name="T19" fmla="*/ 35 h 154"/>
                <a:gd name="T20" fmla="*/ 4 w 109"/>
                <a:gd name="T21" fmla="*/ 37 h 154"/>
                <a:gd name="T22" fmla="*/ 6 w 109"/>
                <a:gd name="T23" fmla="*/ 40 h 154"/>
                <a:gd name="T24" fmla="*/ 9 w 109"/>
                <a:gd name="T25" fmla="*/ 44 h 154"/>
                <a:gd name="T26" fmla="*/ 14 w 109"/>
                <a:gd name="T27" fmla="*/ 48 h 154"/>
                <a:gd name="T28" fmla="*/ 14 w 109"/>
                <a:gd name="T29" fmla="*/ 51 h 154"/>
                <a:gd name="T30" fmla="*/ 11 w 109"/>
                <a:gd name="T31" fmla="*/ 54 h 154"/>
                <a:gd name="T32" fmla="*/ 9 w 109"/>
                <a:gd name="T33" fmla="*/ 59 h 154"/>
                <a:gd name="T34" fmla="*/ 11 w 109"/>
                <a:gd name="T35" fmla="*/ 64 h 154"/>
                <a:gd name="T36" fmla="*/ 12 w 109"/>
                <a:gd name="T37" fmla="*/ 66 h 154"/>
                <a:gd name="T38" fmla="*/ 13 w 109"/>
                <a:gd name="T39" fmla="*/ 68 h 154"/>
                <a:gd name="T40" fmla="*/ 18 w 109"/>
                <a:gd name="T41" fmla="*/ 75 h 154"/>
                <a:gd name="T42" fmla="*/ 18 w 109"/>
                <a:gd name="T43" fmla="*/ 76 h 154"/>
                <a:gd name="T44" fmla="*/ 20 w 109"/>
                <a:gd name="T45" fmla="*/ 79 h 154"/>
                <a:gd name="T46" fmla="*/ 19 w 109"/>
                <a:gd name="T47" fmla="*/ 80 h 154"/>
                <a:gd name="T48" fmla="*/ 20 w 109"/>
                <a:gd name="T49" fmla="*/ 87 h 154"/>
                <a:gd name="T50" fmla="*/ 24 w 109"/>
                <a:gd name="T51" fmla="*/ 83 h 154"/>
                <a:gd name="T52" fmla="*/ 29 w 109"/>
                <a:gd name="T53" fmla="*/ 82 h 154"/>
                <a:gd name="T54" fmla="*/ 32 w 109"/>
                <a:gd name="T55" fmla="*/ 85 h 154"/>
                <a:gd name="T56" fmla="*/ 33 w 109"/>
                <a:gd name="T57" fmla="*/ 89 h 154"/>
                <a:gd name="T58" fmla="*/ 36 w 109"/>
                <a:gd name="T59" fmla="*/ 92 h 154"/>
                <a:gd name="T60" fmla="*/ 38 w 109"/>
                <a:gd name="T61" fmla="*/ 97 h 154"/>
                <a:gd name="T62" fmla="*/ 39 w 109"/>
                <a:gd name="T63" fmla="*/ 103 h 154"/>
                <a:gd name="T64" fmla="*/ 41 w 109"/>
                <a:gd name="T65" fmla="*/ 105 h 154"/>
                <a:gd name="T66" fmla="*/ 45 w 109"/>
                <a:gd name="T67" fmla="*/ 106 h 154"/>
                <a:gd name="T68" fmla="*/ 47 w 109"/>
                <a:gd name="T69" fmla="*/ 109 h 154"/>
                <a:gd name="T70" fmla="*/ 51 w 109"/>
                <a:gd name="T71" fmla="*/ 113 h 154"/>
                <a:gd name="T72" fmla="*/ 55 w 109"/>
                <a:gd name="T73" fmla="*/ 112 h 154"/>
                <a:gd name="T74" fmla="*/ 58 w 109"/>
                <a:gd name="T75" fmla="*/ 115 h 154"/>
                <a:gd name="T76" fmla="*/ 63 w 109"/>
                <a:gd name="T77" fmla="*/ 114 h 154"/>
                <a:gd name="T78" fmla="*/ 65 w 109"/>
                <a:gd name="T79" fmla="*/ 112 h 154"/>
                <a:gd name="T80" fmla="*/ 67 w 109"/>
                <a:gd name="T81" fmla="*/ 113 h 154"/>
                <a:gd name="T82" fmla="*/ 71 w 109"/>
                <a:gd name="T83" fmla="*/ 114 h 154"/>
                <a:gd name="T84" fmla="*/ 74 w 109"/>
                <a:gd name="T85" fmla="*/ 116 h 154"/>
                <a:gd name="T86" fmla="*/ 76 w 109"/>
                <a:gd name="T87" fmla="*/ 119 h 154"/>
                <a:gd name="T88" fmla="*/ 73 w 109"/>
                <a:gd name="T89" fmla="*/ 126 h 154"/>
                <a:gd name="T90" fmla="*/ 68 w 109"/>
                <a:gd name="T91" fmla="*/ 133 h 154"/>
                <a:gd name="T92" fmla="*/ 67 w 109"/>
                <a:gd name="T93" fmla="*/ 137 h 154"/>
                <a:gd name="T94" fmla="*/ 71 w 109"/>
                <a:gd name="T95" fmla="*/ 142 h 154"/>
                <a:gd name="T96" fmla="*/ 75 w 109"/>
                <a:gd name="T97" fmla="*/ 149 h 154"/>
                <a:gd name="T98" fmla="*/ 77 w 109"/>
                <a:gd name="T99" fmla="*/ 151 h 154"/>
                <a:gd name="T100" fmla="*/ 83 w 109"/>
                <a:gd name="T101" fmla="*/ 152 h 154"/>
                <a:gd name="T102" fmla="*/ 84 w 109"/>
                <a:gd name="T103" fmla="*/ 151 h 154"/>
                <a:gd name="T104" fmla="*/ 88 w 109"/>
                <a:gd name="T105" fmla="*/ 149 h 154"/>
                <a:gd name="T106" fmla="*/ 90 w 109"/>
                <a:gd name="T107" fmla="*/ 149 h 154"/>
                <a:gd name="T108" fmla="*/ 94 w 109"/>
                <a:gd name="T109" fmla="*/ 146 h 154"/>
                <a:gd name="T110" fmla="*/ 98 w 109"/>
                <a:gd name="T111" fmla="*/ 145 h 154"/>
                <a:gd name="T112" fmla="*/ 101 w 109"/>
                <a:gd name="T113" fmla="*/ 145 h 154"/>
                <a:gd name="T114" fmla="*/ 109 w 109"/>
                <a:gd name="T115" fmla="*/ 14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09" h="154">
                  <a:moveTo>
                    <a:pt x="20" y="0"/>
                  </a:moveTo>
                  <a:lnTo>
                    <a:pt x="18" y="0"/>
                  </a:lnTo>
                  <a:lnTo>
                    <a:pt x="18" y="3"/>
                  </a:lnTo>
                  <a:lnTo>
                    <a:pt x="17" y="3"/>
                  </a:lnTo>
                  <a:lnTo>
                    <a:pt x="18" y="5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4" y="7"/>
                  </a:lnTo>
                  <a:lnTo>
                    <a:pt x="11" y="10"/>
                  </a:lnTo>
                  <a:lnTo>
                    <a:pt x="11" y="12"/>
                  </a:lnTo>
                  <a:lnTo>
                    <a:pt x="8" y="12"/>
                  </a:lnTo>
                  <a:lnTo>
                    <a:pt x="8" y="14"/>
                  </a:lnTo>
                  <a:lnTo>
                    <a:pt x="7" y="17"/>
                  </a:lnTo>
                  <a:lnTo>
                    <a:pt x="6" y="17"/>
                  </a:lnTo>
                  <a:lnTo>
                    <a:pt x="4" y="21"/>
                  </a:lnTo>
                  <a:lnTo>
                    <a:pt x="4" y="25"/>
                  </a:lnTo>
                  <a:lnTo>
                    <a:pt x="2" y="26"/>
                  </a:lnTo>
                  <a:lnTo>
                    <a:pt x="1" y="30"/>
                  </a:lnTo>
                  <a:lnTo>
                    <a:pt x="0" y="33"/>
                  </a:lnTo>
                  <a:lnTo>
                    <a:pt x="0" y="35"/>
                  </a:lnTo>
                  <a:lnTo>
                    <a:pt x="1" y="36"/>
                  </a:lnTo>
                  <a:lnTo>
                    <a:pt x="4" y="37"/>
                  </a:lnTo>
                  <a:lnTo>
                    <a:pt x="5" y="38"/>
                  </a:lnTo>
                  <a:lnTo>
                    <a:pt x="6" y="40"/>
                  </a:lnTo>
                  <a:lnTo>
                    <a:pt x="8" y="42"/>
                  </a:lnTo>
                  <a:lnTo>
                    <a:pt x="9" y="44"/>
                  </a:lnTo>
                  <a:lnTo>
                    <a:pt x="11" y="45"/>
                  </a:lnTo>
                  <a:lnTo>
                    <a:pt x="14" y="48"/>
                  </a:lnTo>
                  <a:lnTo>
                    <a:pt x="16" y="49"/>
                  </a:lnTo>
                  <a:lnTo>
                    <a:pt x="14" y="51"/>
                  </a:lnTo>
                  <a:lnTo>
                    <a:pt x="12" y="53"/>
                  </a:lnTo>
                  <a:lnTo>
                    <a:pt x="11" y="54"/>
                  </a:lnTo>
                  <a:lnTo>
                    <a:pt x="8" y="55"/>
                  </a:lnTo>
                  <a:lnTo>
                    <a:pt x="9" y="59"/>
                  </a:lnTo>
                  <a:lnTo>
                    <a:pt x="11" y="60"/>
                  </a:lnTo>
                  <a:lnTo>
                    <a:pt x="11" y="64"/>
                  </a:lnTo>
                  <a:lnTo>
                    <a:pt x="12" y="64"/>
                  </a:lnTo>
                  <a:lnTo>
                    <a:pt x="12" y="66"/>
                  </a:lnTo>
                  <a:lnTo>
                    <a:pt x="13" y="66"/>
                  </a:lnTo>
                  <a:lnTo>
                    <a:pt x="13" y="68"/>
                  </a:lnTo>
                  <a:lnTo>
                    <a:pt x="16" y="71"/>
                  </a:lnTo>
                  <a:lnTo>
                    <a:pt x="18" y="75"/>
                  </a:lnTo>
                  <a:lnTo>
                    <a:pt x="17" y="75"/>
                  </a:lnTo>
                  <a:lnTo>
                    <a:pt x="18" y="76"/>
                  </a:lnTo>
                  <a:lnTo>
                    <a:pt x="19" y="78"/>
                  </a:lnTo>
                  <a:lnTo>
                    <a:pt x="20" y="79"/>
                  </a:lnTo>
                  <a:lnTo>
                    <a:pt x="19" y="79"/>
                  </a:lnTo>
                  <a:lnTo>
                    <a:pt x="19" y="80"/>
                  </a:lnTo>
                  <a:lnTo>
                    <a:pt x="19" y="85"/>
                  </a:lnTo>
                  <a:lnTo>
                    <a:pt x="20" y="87"/>
                  </a:lnTo>
                  <a:lnTo>
                    <a:pt x="24" y="87"/>
                  </a:lnTo>
                  <a:lnTo>
                    <a:pt x="24" y="83"/>
                  </a:lnTo>
                  <a:lnTo>
                    <a:pt x="27" y="82"/>
                  </a:lnTo>
                  <a:lnTo>
                    <a:pt x="29" y="82"/>
                  </a:lnTo>
                  <a:lnTo>
                    <a:pt x="31" y="82"/>
                  </a:lnTo>
                  <a:lnTo>
                    <a:pt x="32" y="85"/>
                  </a:lnTo>
                  <a:lnTo>
                    <a:pt x="33" y="87"/>
                  </a:lnTo>
                  <a:lnTo>
                    <a:pt x="33" y="89"/>
                  </a:lnTo>
                  <a:lnTo>
                    <a:pt x="35" y="90"/>
                  </a:lnTo>
                  <a:lnTo>
                    <a:pt x="36" y="92"/>
                  </a:lnTo>
                  <a:lnTo>
                    <a:pt x="38" y="93"/>
                  </a:lnTo>
                  <a:lnTo>
                    <a:pt x="38" y="97"/>
                  </a:lnTo>
                  <a:lnTo>
                    <a:pt x="38" y="101"/>
                  </a:lnTo>
                  <a:lnTo>
                    <a:pt x="39" y="103"/>
                  </a:lnTo>
                  <a:lnTo>
                    <a:pt x="41" y="104"/>
                  </a:lnTo>
                  <a:lnTo>
                    <a:pt x="41" y="105"/>
                  </a:lnTo>
                  <a:lnTo>
                    <a:pt x="43" y="106"/>
                  </a:lnTo>
                  <a:lnTo>
                    <a:pt x="45" y="106"/>
                  </a:lnTo>
                  <a:lnTo>
                    <a:pt x="47" y="108"/>
                  </a:lnTo>
                  <a:lnTo>
                    <a:pt x="47" y="109"/>
                  </a:lnTo>
                  <a:lnTo>
                    <a:pt x="49" y="112"/>
                  </a:lnTo>
                  <a:lnTo>
                    <a:pt x="51" y="113"/>
                  </a:lnTo>
                  <a:lnTo>
                    <a:pt x="55" y="113"/>
                  </a:lnTo>
                  <a:lnTo>
                    <a:pt x="55" y="112"/>
                  </a:lnTo>
                  <a:lnTo>
                    <a:pt x="55" y="113"/>
                  </a:lnTo>
                  <a:lnTo>
                    <a:pt x="58" y="115"/>
                  </a:lnTo>
                  <a:lnTo>
                    <a:pt x="62" y="115"/>
                  </a:lnTo>
                  <a:lnTo>
                    <a:pt x="63" y="114"/>
                  </a:lnTo>
                  <a:lnTo>
                    <a:pt x="63" y="113"/>
                  </a:lnTo>
                  <a:lnTo>
                    <a:pt x="65" y="112"/>
                  </a:lnTo>
                  <a:lnTo>
                    <a:pt x="66" y="113"/>
                  </a:lnTo>
                  <a:lnTo>
                    <a:pt x="67" y="113"/>
                  </a:lnTo>
                  <a:lnTo>
                    <a:pt x="68" y="114"/>
                  </a:lnTo>
                  <a:lnTo>
                    <a:pt x="71" y="114"/>
                  </a:lnTo>
                  <a:lnTo>
                    <a:pt x="74" y="115"/>
                  </a:lnTo>
                  <a:lnTo>
                    <a:pt x="74" y="116"/>
                  </a:lnTo>
                  <a:lnTo>
                    <a:pt x="75" y="118"/>
                  </a:lnTo>
                  <a:lnTo>
                    <a:pt x="76" y="119"/>
                  </a:lnTo>
                  <a:lnTo>
                    <a:pt x="77" y="121"/>
                  </a:lnTo>
                  <a:lnTo>
                    <a:pt x="73" y="126"/>
                  </a:lnTo>
                  <a:lnTo>
                    <a:pt x="69" y="130"/>
                  </a:lnTo>
                  <a:lnTo>
                    <a:pt x="68" y="133"/>
                  </a:lnTo>
                  <a:lnTo>
                    <a:pt x="68" y="136"/>
                  </a:lnTo>
                  <a:lnTo>
                    <a:pt x="67" y="137"/>
                  </a:lnTo>
                  <a:lnTo>
                    <a:pt x="68" y="141"/>
                  </a:lnTo>
                  <a:lnTo>
                    <a:pt x="71" y="142"/>
                  </a:lnTo>
                  <a:lnTo>
                    <a:pt x="71" y="146"/>
                  </a:lnTo>
                  <a:lnTo>
                    <a:pt x="75" y="149"/>
                  </a:lnTo>
                  <a:lnTo>
                    <a:pt x="76" y="149"/>
                  </a:lnTo>
                  <a:lnTo>
                    <a:pt x="77" y="151"/>
                  </a:lnTo>
                  <a:lnTo>
                    <a:pt x="82" y="154"/>
                  </a:lnTo>
                  <a:lnTo>
                    <a:pt x="83" y="152"/>
                  </a:lnTo>
                  <a:lnTo>
                    <a:pt x="83" y="151"/>
                  </a:lnTo>
                  <a:lnTo>
                    <a:pt x="84" y="151"/>
                  </a:lnTo>
                  <a:lnTo>
                    <a:pt x="88" y="150"/>
                  </a:lnTo>
                  <a:lnTo>
                    <a:pt x="88" y="149"/>
                  </a:lnTo>
                  <a:lnTo>
                    <a:pt x="89" y="149"/>
                  </a:lnTo>
                  <a:lnTo>
                    <a:pt x="90" y="149"/>
                  </a:lnTo>
                  <a:lnTo>
                    <a:pt x="93" y="147"/>
                  </a:lnTo>
                  <a:lnTo>
                    <a:pt x="94" y="146"/>
                  </a:lnTo>
                  <a:lnTo>
                    <a:pt x="95" y="146"/>
                  </a:lnTo>
                  <a:lnTo>
                    <a:pt x="98" y="145"/>
                  </a:lnTo>
                  <a:lnTo>
                    <a:pt x="98" y="144"/>
                  </a:lnTo>
                  <a:lnTo>
                    <a:pt x="101" y="145"/>
                  </a:lnTo>
                  <a:lnTo>
                    <a:pt x="104" y="146"/>
                  </a:lnTo>
                  <a:lnTo>
                    <a:pt x="109" y="146"/>
                  </a:lnTo>
                  <a:lnTo>
                    <a:pt x="109" y="151"/>
                  </a:lnTo>
                </a:path>
              </a:pathLst>
            </a:custGeom>
            <a:noFill/>
            <a:ln w="7938">
              <a:solidFill>
                <a:srgbClr val="7979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11" name="Freeform 6710">
              <a:extLst>
                <a:ext uri="{FF2B5EF4-FFF2-40B4-BE49-F238E27FC236}">
                  <a16:creationId xmlns:a16="http://schemas.microsoft.com/office/drawing/2014/main" id="{AF49222A-2113-5E3F-1C29-C6D5751155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1" y="3551"/>
              <a:ext cx="28" cy="39"/>
            </a:xfrm>
            <a:custGeom>
              <a:avLst/>
              <a:gdLst>
                <a:gd name="T0" fmla="*/ 110 w 111"/>
                <a:gd name="T1" fmla="*/ 1 h 157"/>
                <a:gd name="T2" fmla="*/ 107 w 111"/>
                <a:gd name="T3" fmla="*/ 5 h 157"/>
                <a:gd name="T4" fmla="*/ 102 w 111"/>
                <a:gd name="T5" fmla="*/ 10 h 157"/>
                <a:gd name="T6" fmla="*/ 96 w 111"/>
                <a:gd name="T7" fmla="*/ 11 h 157"/>
                <a:gd name="T8" fmla="*/ 91 w 111"/>
                <a:gd name="T9" fmla="*/ 14 h 157"/>
                <a:gd name="T10" fmla="*/ 88 w 111"/>
                <a:gd name="T11" fmla="*/ 15 h 157"/>
                <a:gd name="T12" fmla="*/ 87 w 111"/>
                <a:gd name="T13" fmla="*/ 17 h 157"/>
                <a:gd name="T14" fmla="*/ 86 w 111"/>
                <a:gd name="T15" fmla="*/ 21 h 157"/>
                <a:gd name="T16" fmla="*/ 86 w 111"/>
                <a:gd name="T17" fmla="*/ 28 h 157"/>
                <a:gd name="T18" fmla="*/ 84 w 111"/>
                <a:gd name="T19" fmla="*/ 38 h 157"/>
                <a:gd name="T20" fmla="*/ 84 w 111"/>
                <a:gd name="T21" fmla="*/ 42 h 157"/>
                <a:gd name="T22" fmla="*/ 83 w 111"/>
                <a:gd name="T23" fmla="*/ 47 h 157"/>
                <a:gd name="T24" fmla="*/ 81 w 111"/>
                <a:gd name="T25" fmla="*/ 53 h 157"/>
                <a:gd name="T26" fmla="*/ 73 w 111"/>
                <a:gd name="T27" fmla="*/ 55 h 157"/>
                <a:gd name="T28" fmla="*/ 69 w 111"/>
                <a:gd name="T29" fmla="*/ 56 h 157"/>
                <a:gd name="T30" fmla="*/ 67 w 111"/>
                <a:gd name="T31" fmla="*/ 60 h 157"/>
                <a:gd name="T32" fmla="*/ 64 w 111"/>
                <a:gd name="T33" fmla="*/ 62 h 157"/>
                <a:gd name="T34" fmla="*/ 63 w 111"/>
                <a:gd name="T35" fmla="*/ 64 h 157"/>
                <a:gd name="T36" fmla="*/ 62 w 111"/>
                <a:gd name="T37" fmla="*/ 65 h 157"/>
                <a:gd name="T38" fmla="*/ 61 w 111"/>
                <a:gd name="T39" fmla="*/ 66 h 157"/>
                <a:gd name="T40" fmla="*/ 60 w 111"/>
                <a:gd name="T41" fmla="*/ 71 h 157"/>
                <a:gd name="T42" fmla="*/ 59 w 111"/>
                <a:gd name="T43" fmla="*/ 72 h 157"/>
                <a:gd name="T44" fmla="*/ 54 w 111"/>
                <a:gd name="T45" fmla="*/ 74 h 157"/>
                <a:gd name="T46" fmla="*/ 50 w 111"/>
                <a:gd name="T47" fmla="*/ 77 h 157"/>
                <a:gd name="T48" fmla="*/ 48 w 111"/>
                <a:gd name="T49" fmla="*/ 80 h 157"/>
                <a:gd name="T50" fmla="*/ 48 w 111"/>
                <a:gd name="T51" fmla="*/ 82 h 157"/>
                <a:gd name="T52" fmla="*/ 48 w 111"/>
                <a:gd name="T53" fmla="*/ 86 h 157"/>
                <a:gd name="T54" fmla="*/ 44 w 111"/>
                <a:gd name="T55" fmla="*/ 88 h 157"/>
                <a:gd name="T56" fmla="*/ 43 w 111"/>
                <a:gd name="T57" fmla="*/ 93 h 157"/>
                <a:gd name="T58" fmla="*/ 41 w 111"/>
                <a:gd name="T59" fmla="*/ 98 h 157"/>
                <a:gd name="T60" fmla="*/ 37 w 111"/>
                <a:gd name="T61" fmla="*/ 99 h 157"/>
                <a:gd name="T62" fmla="*/ 40 w 111"/>
                <a:gd name="T63" fmla="*/ 101 h 157"/>
                <a:gd name="T64" fmla="*/ 39 w 111"/>
                <a:gd name="T65" fmla="*/ 102 h 157"/>
                <a:gd name="T66" fmla="*/ 38 w 111"/>
                <a:gd name="T67" fmla="*/ 105 h 157"/>
                <a:gd name="T68" fmla="*/ 36 w 111"/>
                <a:gd name="T69" fmla="*/ 109 h 157"/>
                <a:gd name="T70" fmla="*/ 37 w 111"/>
                <a:gd name="T71" fmla="*/ 111 h 157"/>
                <a:gd name="T72" fmla="*/ 38 w 111"/>
                <a:gd name="T73" fmla="*/ 116 h 157"/>
                <a:gd name="T74" fmla="*/ 32 w 111"/>
                <a:gd name="T75" fmla="*/ 118 h 157"/>
                <a:gd name="T76" fmla="*/ 27 w 111"/>
                <a:gd name="T77" fmla="*/ 120 h 157"/>
                <a:gd name="T78" fmla="*/ 25 w 111"/>
                <a:gd name="T79" fmla="*/ 121 h 157"/>
                <a:gd name="T80" fmla="*/ 20 w 111"/>
                <a:gd name="T81" fmla="*/ 122 h 157"/>
                <a:gd name="T82" fmla="*/ 19 w 111"/>
                <a:gd name="T83" fmla="*/ 123 h 157"/>
                <a:gd name="T84" fmla="*/ 16 w 111"/>
                <a:gd name="T85" fmla="*/ 126 h 157"/>
                <a:gd name="T86" fmla="*/ 13 w 111"/>
                <a:gd name="T87" fmla="*/ 127 h 157"/>
                <a:gd name="T88" fmla="*/ 11 w 111"/>
                <a:gd name="T89" fmla="*/ 131 h 157"/>
                <a:gd name="T90" fmla="*/ 6 w 111"/>
                <a:gd name="T91" fmla="*/ 132 h 157"/>
                <a:gd name="T92" fmla="*/ 4 w 111"/>
                <a:gd name="T93" fmla="*/ 138 h 157"/>
                <a:gd name="T94" fmla="*/ 1 w 111"/>
                <a:gd name="T95" fmla="*/ 143 h 157"/>
                <a:gd name="T96" fmla="*/ 0 w 111"/>
                <a:gd name="T97" fmla="*/ 147 h 157"/>
                <a:gd name="T98" fmla="*/ 4 w 111"/>
                <a:gd name="T99" fmla="*/ 152 h 157"/>
                <a:gd name="T100" fmla="*/ 9 w 111"/>
                <a:gd name="T101" fmla="*/ 153 h 157"/>
                <a:gd name="T102" fmla="*/ 13 w 111"/>
                <a:gd name="T103" fmla="*/ 154 h 157"/>
                <a:gd name="T104" fmla="*/ 17 w 111"/>
                <a:gd name="T105" fmla="*/ 154 h 157"/>
                <a:gd name="T106" fmla="*/ 16 w 111"/>
                <a:gd name="T107" fmla="*/ 157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1" h="157">
                  <a:moveTo>
                    <a:pt x="111" y="0"/>
                  </a:moveTo>
                  <a:lnTo>
                    <a:pt x="110" y="1"/>
                  </a:lnTo>
                  <a:lnTo>
                    <a:pt x="109" y="4"/>
                  </a:lnTo>
                  <a:lnTo>
                    <a:pt x="107" y="5"/>
                  </a:lnTo>
                  <a:lnTo>
                    <a:pt x="103" y="8"/>
                  </a:lnTo>
                  <a:lnTo>
                    <a:pt x="102" y="10"/>
                  </a:lnTo>
                  <a:lnTo>
                    <a:pt x="102" y="11"/>
                  </a:lnTo>
                  <a:lnTo>
                    <a:pt x="96" y="11"/>
                  </a:lnTo>
                  <a:lnTo>
                    <a:pt x="92" y="11"/>
                  </a:lnTo>
                  <a:lnTo>
                    <a:pt x="91" y="14"/>
                  </a:lnTo>
                  <a:lnTo>
                    <a:pt x="90" y="13"/>
                  </a:lnTo>
                  <a:lnTo>
                    <a:pt x="88" y="15"/>
                  </a:lnTo>
                  <a:lnTo>
                    <a:pt x="88" y="16"/>
                  </a:lnTo>
                  <a:lnTo>
                    <a:pt x="87" y="17"/>
                  </a:lnTo>
                  <a:lnTo>
                    <a:pt x="87" y="20"/>
                  </a:lnTo>
                  <a:lnTo>
                    <a:pt x="86" y="21"/>
                  </a:lnTo>
                  <a:lnTo>
                    <a:pt x="84" y="27"/>
                  </a:lnTo>
                  <a:lnTo>
                    <a:pt x="86" y="28"/>
                  </a:lnTo>
                  <a:lnTo>
                    <a:pt x="84" y="30"/>
                  </a:lnTo>
                  <a:lnTo>
                    <a:pt x="84" y="38"/>
                  </a:lnTo>
                  <a:lnTo>
                    <a:pt x="86" y="39"/>
                  </a:lnTo>
                  <a:lnTo>
                    <a:pt x="84" y="42"/>
                  </a:lnTo>
                  <a:lnTo>
                    <a:pt x="84" y="45"/>
                  </a:lnTo>
                  <a:lnTo>
                    <a:pt x="83" y="47"/>
                  </a:lnTo>
                  <a:lnTo>
                    <a:pt x="83" y="50"/>
                  </a:lnTo>
                  <a:lnTo>
                    <a:pt x="81" y="53"/>
                  </a:lnTo>
                  <a:lnTo>
                    <a:pt x="75" y="53"/>
                  </a:lnTo>
                  <a:lnTo>
                    <a:pt x="73" y="55"/>
                  </a:lnTo>
                  <a:lnTo>
                    <a:pt x="72" y="56"/>
                  </a:lnTo>
                  <a:lnTo>
                    <a:pt x="69" y="56"/>
                  </a:lnTo>
                  <a:lnTo>
                    <a:pt x="67" y="58"/>
                  </a:lnTo>
                  <a:lnTo>
                    <a:pt x="67" y="60"/>
                  </a:lnTo>
                  <a:lnTo>
                    <a:pt x="67" y="61"/>
                  </a:lnTo>
                  <a:lnTo>
                    <a:pt x="64" y="62"/>
                  </a:lnTo>
                  <a:lnTo>
                    <a:pt x="64" y="64"/>
                  </a:lnTo>
                  <a:lnTo>
                    <a:pt x="63" y="64"/>
                  </a:lnTo>
                  <a:lnTo>
                    <a:pt x="63" y="65"/>
                  </a:lnTo>
                  <a:lnTo>
                    <a:pt x="62" y="65"/>
                  </a:lnTo>
                  <a:lnTo>
                    <a:pt x="62" y="66"/>
                  </a:lnTo>
                  <a:lnTo>
                    <a:pt x="61" y="66"/>
                  </a:lnTo>
                  <a:lnTo>
                    <a:pt x="61" y="69"/>
                  </a:lnTo>
                  <a:lnTo>
                    <a:pt x="60" y="71"/>
                  </a:lnTo>
                  <a:lnTo>
                    <a:pt x="60" y="72"/>
                  </a:lnTo>
                  <a:lnTo>
                    <a:pt x="59" y="72"/>
                  </a:lnTo>
                  <a:lnTo>
                    <a:pt x="56" y="73"/>
                  </a:lnTo>
                  <a:lnTo>
                    <a:pt x="54" y="74"/>
                  </a:lnTo>
                  <a:lnTo>
                    <a:pt x="53" y="76"/>
                  </a:lnTo>
                  <a:lnTo>
                    <a:pt x="50" y="77"/>
                  </a:lnTo>
                  <a:lnTo>
                    <a:pt x="49" y="80"/>
                  </a:lnTo>
                  <a:lnTo>
                    <a:pt x="48" y="80"/>
                  </a:lnTo>
                  <a:lnTo>
                    <a:pt x="48" y="81"/>
                  </a:lnTo>
                  <a:lnTo>
                    <a:pt x="48" y="82"/>
                  </a:lnTo>
                  <a:lnTo>
                    <a:pt x="48" y="83"/>
                  </a:lnTo>
                  <a:lnTo>
                    <a:pt x="48" y="86"/>
                  </a:lnTo>
                  <a:lnTo>
                    <a:pt x="48" y="87"/>
                  </a:lnTo>
                  <a:lnTo>
                    <a:pt x="44" y="88"/>
                  </a:lnTo>
                  <a:lnTo>
                    <a:pt x="43" y="90"/>
                  </a:lnTo>
                  <a:lnTo>
                    <a:pt x="43" y="93"/>
                  </a:lnTo>
                  <a:lnTo>
                    <a:pt x="41" y="96"/>
                  </a:lnTo>
                  <a:lnTo>
                    <a:pt x="41" y="98"/>
                  </a:lnTo>
                  <a:lnTo>
                    <a:pt x="40" y="99"/>
                  </a:lnTo>
                  <a:lnTo>
                    <a:pt x="37" y="99"/>
                  </a:lnTo>
                  <a:lnTo>
                    <a:pt x="37" y="100"/>
                  </a:lnTo>
                  <a:lnTo>
                    <a:pt x="40" y="101"/>
                  </a:lnTo>
                  <a:lnTo>
                    <a:pt x="39" y="101"/>
                  </a:lnTo>
                  <a:lnTo>
                    <a:pt x="39" y="102"/>
                  </a:lnTo>
                  <a:lnTo>
                    <a:pt x="39" y="103"/>
                  </a:lnTo>
                  <a:lnTo>
                    <a:pt x="38" y="105"/>
                  </a:lnTo>
                  <a:lnTo>
                    <a:pt x="35" y="105"/>
                  </a:lnTo>
                  <a:lnTo>
                    <a:pt x="36" y="109"/>
                  </a:lnTo>
                  <a:lnTo>
                    <a:pt x="36" y="111"/>
                  </a:lnTo>
                  <a:lnTo>
                    <a:pt x="37" y="111"/>
                  </a:lnTo>
                  <a:lnTo>
                    <a:pt x="38" y="114"/>
                  </a:lnTo>
                  <a:lnTo>
                    <a:pt x="38" y="116"/>
                  </a:lnTo>
                  <a:lnTo>
                    <a:pt x="36" y="117"/>
                  </a:lnTo>
                  <a:lnTo>
                    <a:pt x="32" y="118"/>
                  </a:lnTo>
                  <a:lnTo>
                    <a:pt x="29" y="118"/>
                  </a:lnTo>
                  <a:lnTo>
                    <a:pt x="27" y="120"/>
                  </a:lnTo>
                  <a:lnTo>
                    <a:pt x="27" y="121"/>
                  </a:lnTo>
                  <a:lnTo>
                    <a:pt x="25" y="121"/>
                  </a:lnTo>
                  <a:lnTo>
                    <a:pt x="22" y="122"/>
                  </a:lnTo>
                  <a:lnTo>
                    <a:pt x="20" y="122"/>
                  </a:lnTo>
                  <a:lnTo>
                    <a:pt x="19" y="122"/>
                  </a:lnTo>
                  <a:lnTo>
                    <a:pt x="19" y="123"/>
                  </a:lnTo>
                  <a:lnTo>
                    <a:pt x="17" y="124"/>
                  </a:lnTo>
                  <a:lnTo>
                    <a:pt x="16" y="126"/>
                  </a:lnTo>
                  <a:lnTo>
                    <a:pt x="13" y="126"/>
                  </a:lnTo>
                  <a:lnTo>
                    <a:pt x="13" y="127"/>
                  </a:lnTo>
                  <a:lnTo>
                    <a:pt x="11" y="127"/>
                  </a:lnTo>
                  <a:lnTo>
                    <a:pt x="11" y="131"/>
                  </a:lnTo>
                  <a:lnTo>
                    <a:pt x="9" y="131"/>
                  </a:lnTo>
                  <a:lnTo>
                    <a:pt x="6" y="132"/>
                  </a:lnTo>
                  <a:lnTo>
                    <a:pt x="6" y="137"/>
                  </a:lnTo>
                  <a:lnTo>
                    <a:pt x="4" y="138"/>
                  </a:lnTo>
                  <a:lnTo>
                    <a:pt x="4" y="142"/>
                  </a:lnTo>
                  <a:lnTo>
                    <a:pt x="1" y="143"/>
                  </a:lnTo>
                  <a:lnTo>
                    <a:pt x="1" y="145"/>
                  </a:lnTo>
                  <a:lnTo>
                    <a:pt x="0" y="147"/>
                  </a:lnTo>
                  <a:lnTo>
                    <a:pt x="1" y="151"/>
                  </a:lnTo>
                  <a:lnTo>
                    <a:pt x="4" y="152"/>
                  </a:lnTo>
                  <a:lnTo>
                    <a:pt x="5" y="153"/>
                  </a:lnTo>
                  <a:lnTo>
                    <a:pt x="9" y="153"/>
                  </a:lnTo>
                  <a:lnTo>
                    <a:pt x="10" y="153"/>
                  </a:lnTo>
                  <a:lnTo>
                    <a:pt x="13" y="154"/>
                  </a:lnTo>
                  <a:lnTo>
                    <a:pt x="15" y="153"/>
                  </a:lnTo>
                  <a:lnTo>
                    <a:pt x="17" y="154"/>
                  </a:lnTo>
                  <a:lnTo>
                    <a:pt x="17" y="155"/>
                  </a:lnTo>
                  <a:lnTo>
                    <a:pt x="16" y="157"/>
                  </a:lnTo>
                </a:path>
              </a:pathLst>
            </a:custGeom>
            <a:noFill/>
            <a:ln w="7938">
              <a:solidFill>
                <a:srgbClr val="7979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12" name="Freeform 6711">
              <a:extLst>
                <a:ext uri="{FF2B5EF4-FFF2-40B4-BE49-F238E27FC236}">
                  <a16:creationId xmlns:a16="http://schemas.microsoft.com/office/drawing/2014/main" id="{71CF9C01-478A-8603-00D4-3F0D96B763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2" y="3517"/>
              <a:ext cx="12" cy="32"/>
            </a:xfrm>
            <a:custGeom>
              <a:avLst/>
              <a:gdLst>
                <a:gd name="T0" fmla="*/ 35 w 46"/>
                <a:gd name="T1" fmla="*/ 3 h 130"/>
                <a:gd name="T2" fmla="*/ 35 w 46"/>
                <a:gd name="T3" fmla="*/ 4 h 130"/>
                <a:gd name="T4" fmla="*/ 36 w 46"/>
                <a:gd name="T5" fmla="*/ 13 h 130"/>
                <a:gd name="T6" fmla="*/ 37 w 46"/>
                <a:gd name="T7" fmla="*/ 20 h 130"/>
                <a:gd name="T8" fmla="*/ 40 w 46"/>
                <a:gd name="T9" fmla="*/ 25 h 130"/>
                <a:gd name="T10" fmla="*/ 43 w 46"/>
                <a:gd name="T11" fmla="*/ 27 h 130"/>
                <a:gd name="T12" fmla="*/ 45 w 46"/>
                <a:gd name="T13" fmla="*/ 30 h 130"/>
                <a:gd name="T14" fmla="*/ 46 w 46"/>
                <a:gd name="T15" fmla="*/ 37 h 130"/>
                <a:gd name="T16" fmla="*/ 40 w 46"/>
                <a:gd name="T17" fmla="*/ 41 h 130"/>
                <a:gd name="T18" fmla="*/ 39 w 46"/>
                <a:gd name="T19" fmla="*/ 41 h 130"/>
                <a:gd name="T20" fmla="*/ 35 w 46"/>
                <a:gd name="T21" fmla="*/ 42 h 130"/>
                <a:gd name="T22" fmla="*/ 34 w 46"/>
                <a:gd name="T23" fmla="*/ 48 h 130"/>
                <a:gd name="T24" fmla="*/ 31 w 46"/>
                <a:gd name="T25" fmla="*/ 52 h 130"/>
                <a:gd name="T26" fmla="*/ 34 w 46"/>
                <a:gd name="T27" fmla="*/ 57 h 130"/>
                <a:gd name="T28" fmla="*/ 29 w 46"/>
                <a:gd name="T29" fmla="*/ 62 h 130"/>
                <a:gd name="T30" fmla="*/ 28 w 46"/>
                <a:gd name="T31" fmla="*/ 66 h 130"/>
                <a:gd name="T32" fmla="*/ 28 w 46"/>
                <a:gd name="T33" fmla="*/ 72 h 130"/>
                <a:gd name="T34" fmla="*/ 27 w 46"/>
                <a:gd name="T35" fmla="*/ 73 h 130"/>
                <a:gd name="T36" fmla="*/ 26 w 46"/>
                <a:gd name="T37" fmla="*/ 74 h 130"/>
                <a:gd name="T38" fmla="*/ 23 w 46"/>
                <a:gd name="T39" fmla="*/ 77 h 130"/>
                <a:gd name="T40" fmla="*/ 18 w 46"/>
                <a:gd name="T41" fmla="*/ 77 h 130"/>
                <a:gd name="T42" fmla="*/ 15 w 46"/>
                <a:gd name="T43" fmla="*/ 79 h 130"/>
                <a:gd name="T44" fmla="*/ 15 w 46"/>
                <a:gd name="T45" fmla="*/ 82 h 130"/>
                <a:gd name="T46" fmla="*/ 17 w 46"/>
                <a:gd name="T47" fmla="*/ 84 h 130"/>
                <a:gd name="T48" fmla="*/ 20 w 46"/>
                <a:gd name="T49" fmla="*/ 87 h 130"/>
                <a:gd name="T50" fmla="*/ 20 w 46"/>
                <a:gd name="T51" fmla="*/ 89 h 130"/>
                <a:gd name="T52" fmla="*/ 21 w 46"/>
                <a:gd name="T53" fmla="*/ 96 h 130"/>
                <a:gd name="T54" fmla="*/ 23 w 46"/>
                <a:gd name="T55" fmla="*/ 96 h 130"/>
                <a:gd name="T56" fmla="*/ 28 w 46"/>
                <a:gd name="T57" fmla="*/ 98 h 130"/>
                <a:gd name="T58" fmla="*/ 34 w 46"/>
                <a:gd name="T59" fmla="*/ 99 h 130"/>
                <a:gd name="T60" fmla="*/ 35 w 46"/>
                <a:gd name="T61" fmla="*/ 101 h 130"/>
                <a:gd name="T62" fmla="*/ 36 w 46"/>
                <a:gd name="T63" fmla="*/ 104 h 130"/>
                <a:gd name="T64" fmla="*/ 39 w 46"/>
                <a:gd name="T65" fmla="*/ 107 h 130"/>
                <a:gd name="T66" fmla="*/ 40 w 46"/>
                <a:gd name="T67" fmla="*/ 121 h 130"/>
                <a:gd name="T68" fmla="*/ 39 w 46"/>
                <a:gd name="T69" fmla="*/ 125 h 130"/>
                <a:gd name="T70" fmla="*/ 35 w 46"/>
                <a:gd name="T71" fmla="*/ 126 h 130"/>
                <a:gd name="T72" fmla="*/ 28 w 46"/>
                <a:gd name="T73" fmla="*/ 127 h 130"/>
                <a:gd name="T74" fmla="*/ 23 w 46"/>
                <a:gd name="T75" fmla="*/ 121 h 130"/>
                <a:gd name="T76" fmla="*/ 19 w 46"/>
                <a:gd name="T77" fmla="*/ 121 h 130"/>
                <a:gd name="T78" fmla="*/ 16 w 46"/>
                <a:gd name="T79" fmla="*/ 123 h 130"/>
                <a:gd name="T80" fmla="*/ 9 w 46"/>
                <a:gd name="T81" fmla="*/ 127 h 130"/>
                <a:gd name="T82" fmla="*/ 7 w 46"/>
                <a:gd name="T83" fmla="*/ 128 h 130"/>
                <a:gd name="T84" fmla="*/ 4 w 46"/>
                <a:gd name="T85" fmla="*/ 128 h 130"/>
                <a:gd name="T86" fmla="*/ 2 w 46"/>
                <a:gd name="T87" fmla="*/ 128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46" h="130">
                  <a:moveTo>
                    <a:pt x="35" y="0"/>
                  </a:moveTo>
                  <a:lnTo>
                    <a:pt x="35" y="3"/>
                  </a:lnTo>
                  <a:lnTo>
                    <a:pt x="36" y="3"/>
                  </a:lnTo>
                  <a:lnTo>
                    <a:pt x="35" y="4"/>
                  </a:lnTo>
                  <a:lnTo>
                    <a:pt x="36" y="5"/>
                  </a:lnTo>
                  <a:lnTo>
                    <a:pt x="36" y="13"/>
                  </a:lnTo>
                  <a:lnTo>
                    <a:pt x="37" y="16"/>
                  </a:lnTo>
                  <a:lnTo>
                    <a:pt x="37" y="20"/>
                  </a:lnTo>
                  <a:lnTo>
                    <a:pt x="40" y="22"/>
                  </a:lnTo>
                  <a:lnTo>
                    <a:pt x="40" y="25"/>
                  </a:lnTo>
                  <a:lnTo>
                    <a:pt x="42" y="27"/>
                  </a:lnTo>
                  <a:lnTo>
                    <a:pt x="43" y="27"/>
                  </a:lnTo>
                  <a:lnTo>
                    <a:pt x="44" y="29"/>
                  </a:lnTo>
                  <a:lnTo>
                    <a:pt x="45" y="30"/>
                  </a:lnTo>
                  <a:lnTo>
                    <a:pt x="46" y="33"/>
                  </a:lnTo>
                  <a:lnTo>
                    <a:pt x="46" y="37"/>
                  </a:lnTo>
                  <a:lnTo>
                    <a:pt x="43" y="40"/>
                  </a:lnTo>
                  <a:lnTo>
                    <a:pt x="40" y="41"/>
                  </a:lnTo>
                  <a:lnTo>
                    <a:pt x="39" y="40"/>
                  </a:lnTo>
                  <a:lnTo>
                    <a:pt x="39" y="41"/>
                  </a:lnTo>
                  <a:lnTo>
                    <a:pt x="36" y="42"/>
                  </a:lnTo>
                  <a:lnTo>
                    <a:pt x="35" y="42"/>
                  </a:lnTo>
                  <a:lnTo>
                    <a:pt x="34" y="45"/>
                  </a:lnTo>
                  <a:lnTo>
                    <a:pt x="34" y="48"/>
                  </a:lnTo>
                  <a:lnTo>
                    <a:pt x="31" y="50"/>
                  </a:lnTo>
                  <a:lnTo>
                    <a:pt x="31" y="52"/>
                  </a:lnTo>
                  <a:lnTo>
                    <a:pt x="34" y="53"/>
                  </a:lnTo>
                  <a:lnTo>
                    <a:pt x="34" y="57"/>
                  </a:lnTo>
                  <a:lnTo>
                    <a:pt x="31" y="58"/>
                  </a:lnTo>
                  <a:lnTo>
                    <a:pt x="29" y="62"/>
                  </a:lnTo>
                  <a:lnTo>
                    <a:pt x="29" y="65"/>
                  </a:lnTo>
                  <a:lnTo>
                    <a:pt x="28" y="66"/>
                  </a:lnTo>
                  <a:lnTo>
                    <a:pt x="29" y="69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7" y="73"/>
                  </a:lnTo>
                  <a:lnTo>
                    <a:pt x="26" y="73"/>
                  </a:lnTo>
                  <a:lnTo>
                    <a:pt x="26" y="74"/>
                  </a:lnTo>
                  <a:lnTo>
                    <a:pt x="26" y="77"/>
                  </a:lnTo>
                  <a:lnTo>
                    <a:pt x="23" y="77"/>
                  </a:lnTo>
                  <a:lnTo>
                    <a:pt x="20" y="76"/>
                  </a:lnTo>
                  <a:lnTo>
                    <a:pt x="18" y="77"/>
                  </a:lnTo>
                  <a:lnTo>
                    <a:pt x="16" y="79"/>
                  </a:lnTo>
                  <a:lnTo>
                    <a:pt x="15" y="79"/>
                  </a:lnTo>
                  <a:lnTo>
                    <a:pt x="15" y="80"/>
                  </a:lnTo>
                  <a:lnTo>
                    <a:pt x="15" y="82"/>
                  </a:lnTo>
                  <a:lnTo>
                    <a:pt x="15" y="83"/>
                  </a:lnTo>
                  <a:lnTo>
                    <a:pt x="17" y="84"/>
                  </a:lnTo>
                  <a:lnTo>
                    <a:pt x="18" y="86"/>
                  </a:lnTo>
                  <a:lnTo>
                    <a:pt x="20" y="87"/>
                  </a:lnTo>
                  <a:lnTo>
                    <a:pt x="21" y="88"/>
                  </a:lnTo>
                  <a:lnTo>
                    <a:pt x="20" y="89"/>
                  </a:lnTo>
                  <a:lnTo>
                    <a:pt x="20" y="93"/>
                  </a:lnTo>
                  <a:lnTo>
                    <a:pt x="21" y="96"/>
                  </a:lnTo>
                  <a:lnTo>
                    <a:pt x="23" y="97"/>
                  </a:lnTo>
                  <a:lnTo>
                    <a:pt x="23" y="96"/>
                  </a:lnTo>
                  <a:lnTo>
                    <a:pt x="26" y="97"/>
                  </a:lnTo>
                  <a:lnTo>
                    <a:pt x="28" y="98"/>
                  </a:lnTo>
                  <a:lnTo>
                    <a:pt x="31" y="98"/>
                  </a:lnTo>
                  <a:lnTo>
                    <a:pt x="34" y="99"/>
                  </a:lnTo>
                  <a:lnTo>
                    <a:pt x="34" y="100"/>
                  </a:lnTo>
                  <a:lnTo>
                    <a:pt x="35" y="101"/>
                  </a:lnTo>
                  <a:lnTo>
                    <a:pt x="35" y="103"/>
                  </a:lnTo>
                  <a:lnTo>
                    <a:pt x="36" y="104"/>
                  </a:lnTo>
                  <a:lnTo>
                    <a:pt x="39" y="106"/>
                  </a:lnTo>
                  <a:lnTo>
                    <a:pt x="39" y="107"/>
                  </a:lnTo>
                  <a:lnTo>
                    <a:pt x="39" y="108"/>
                  </a:lnTo>
                  <a:lnTo>
                    <a:pt x="40" y="121"/>
                  </a:lnTo>
                  <a:lnTo>
                    <a:pt x="39" y="123"/>
                  </a:lnTo>
                  <a:lnTo>
                    <a:pt x="39" y="125"/>
                  </a:lnTo>
                  <a:lnTo>
                    <a:pt x="36" y="125"/>
                  </a:lnTo>
                  <a:lnTo>
                    <a:pt x="35" y="126"/>
                  </a:lnTo>
                  <a:lnTo>
                    <a:pt x="31" y="127"/>
                  </a:lnTo>
                  <a:lnTo>
                    <a:pt x="28" y="127"/>
                  </a:lnTo>
                  <a:lnTo>
                    <a:pt x="26" y="125"/>
                  </a:lnTo>
                  <a:lnTo>
                    <a:pt x="23" y="121"/>
                  </a:lnTo>
                  <a:lnTo>
                    <a:pt x="21" y="120"/>
                  </a:lnTo>
                  <a:lnTo>
                    <a:pt x="19" y="121"/>
                  </a:lnTo>
                  <a:lnTo>
                    <a:pt x="17" y="121"/>
                  </a:lnTo>
                  <a:lnTo>
                    <a:pt x="16" y="123"/>
                  </a:lnTo>
                  <a:lnTo>
                    <a:pt x="13" y="125"/>
                  </a:lnTo>
                  <a:lnTo>
                    <a:pt x="9" y="127"/>
                  </a:lnTo>
                  <a:lnTo>
                    <a:pt x="8" y="128"/>
                  </a:lnTo>
                  <a:lnTo>
                    <a:pt x="7" y="128"/>
                  </a:lnTo>
                  <a:lnTo>
                    <a:pt x="6" y="127"/>
                  </a:lnTo>
                  <a:lnTo>
                    <a:pt x="4" y="128"/>
                  </a:lnTo>
                  <a:lnTo>
                    <a:pt x="4" y="127"/>
                  </a:lnTo>
                  <a:lnTo>
                    <a:pt x="2" y="128"/>
                  </a:lnTo>
                  <a:lnTo>
                    <a:pt x="0" y="130"/>
                  </a:lnTo>
                </a:path>
              </a:pathLst>
            </a:custGeom>
            <a:noFill/>
            <a:ln w="7938">
              <a:solidFill>
                <a:srgbClr val="7979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13" name="Freeform 6712">
              <a:extLst>
                <a:ext uri="{FF2B5EF4-FFF2-40B4-BE49-F238E27FC236}">
                  <a16:creationId xmlns:a16="http://schemas.microsoft.com/office/drawing/2014/main" id="{79A589C0-940D-5EAD-11D6-E148E843AC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2" y="3532"/>
              <a:ext cx="4" cy="4"/>
            </a:xfrm>
            <a:custGeom>
              <a:avLst/>
              <a:gdLst>
                <a:gd name="T0" fmla="*/ 0 w 13"/>
                <a:gd name="T1" fmla="*/ 8 h 16"/>
                <a:gd name="T2" fmla="*/ 0 w 13"/>
                <a:gd name="T3" fmla="*/ 13 h 16"/>
                <a:gd name="T4" fmla="*/ 1 w 13"/>
                <a:gd name="T5" fmla="*/ 13 h 16"/>
                <a:gd name="T6" fmla="*/ 4 w 13"/>
                <a:gd name="T7" fmla="*/ 15 h 16"/>
                <a:gd name="T8" fmla="*/ 5 w 13"/>
                <a:gd name="T9" fmla="*/ 16 h 16"/>
                <a:gd name="T10" fmla="*/ 6 w 13"/>
                <a:gd name="T11" fmla="*/ 14 h 16"/>
                <a:gd name="T12" fmla="*/ 8 w 13"/>
                <a:gd name="T13" fmla="*/ 13 h 16"/>
                <a:gd name="T14" fmla="*/ 8 w 13"/>
                <a:gd name="T15" fmla="*/ 11 h 16"/>
                <a:gd name="T16" fmla="*/ 11 w 13"/>
                <a:gd name="T17" fmla="*/ 9 h 16"/>
                <a:gd name="T18" fmla="*/ 11 w 13"/>
                <a:gd name="T19" fmla="*/ 8 h 16"/>
                <a:gd name="T20" fmla="*/ 12 w 13"/>
                <a:gd name="T21" fmla="*/ 8 h 16"/>
                <a:gd name="T22" fmla="*/ 12 w 13"/>
                <a:gd name="T23" fmla="*/ 6 h 16"/>
                <a:gd name="T24" fmla="*/ 12 w 13"/>
                <a:gd name="T25" fmla="*/ 5 h 16"/>
                <a:gd name="T26" fmla="*/ 13 w 13"/>
                <a:gd name="T27" fmla="*/ 5 h 16"/>
                <a:gd name="T28" fmla="*/ 10 w 13"/>
                <a:gd name="T29" fmla="*/ 2 h 16"/>
                <a:gd name="T30" fmla="*/ 9 w 13"/>
                <a:gd name="T31" fmla="*/ 0 h 16"/>
                <a:gd name="T32" fmla="*/ 8 w 13"/>
                <a:gd name="T33" fmla="*/ 0 h 16"/>
                <a:gd name="T34" fmla="*/ 5 w 13"/>
                <a:gd name="T35" fmla="*/ 0 h 16"/>
                <a:gd name="T36" fmla="*/ 5 w 13"/>
                <a:gd name="T37" fmla="*/ 4 h 16"/>
                <a:gd name="T38" fmla="*/ 4 w 13"/>
                <a:gd name="T39" fmla="*/ 5 h 16"/>
                <a:gd name="T40" fmla="*/ 3 w 13"/>
                <a:gd name="T41" fmla="*/ 7 h 16"/>
                <a:gd name="T42" fmla="*/ 0 w 13"/>
                <a:gd name="T43" fmla="*/ 8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3" h="16">
                  <a:moveTo>
                    <a:pt x="0" y="8"/>
                  </a:moveTo>
                  <a:lnTo>
                    <a:pt x="0" y="13"/>
                  </a:lnTo>
                  <a:lnTo>
                    <a:pt x="1" y="13"/>
                  </a:lnTo>
                  <a:lnTo>
                    <a:pt x="4" y="15"/>
                  </a:lnTo>
                  <a:lnTo>
                    <a:pt x="5" y="16"/>
                  </a:lnTo>
                  <a:lnTo>
                    <a:pt x="6" y="14"/>
                  </a:lnTo>
                  <a:lnTo>
                    <a:pt x="8" y="13"/>
                  </a:lnTo>
                  <a:lnTo>
                    <a:pt x="8" y="11"/>
                  </a:lnTo>
                  <a:lnTo>
                    <a:pt x="11" y="9"/>
                  </a:lnTo>
                  <a:lnTo>
                    <a:pt x="11" y="8"/>
                  </a:lnTo>
                  <a:lnTo>
                    <a:pt x="12" y="8"/>
                  </a:lnTo>
                  <a:lnTo>
                    <a:pt x="12" y="6"/>
                  </a:lnTo>
                  <a:lnTo>
                    <a:pt x="12" y="5"/>
                  </a:lnTo>
                  <a:lnTo>
                    <a:pt x="13" y="5"/>
                  </a:lnTo>
                  <a:lnTo>
                    <a:pt x="10" y="2"/>
                  </a:lnTo>
                  <a:lnTo>
                    <a:pt x="9" y="0"/>
                  </a:lnTo>
                  <a:lnTo>
                    <a:pt x="8" y="0"/>
                  </a:lnTo>
                  <a:lnTo>
                    <a:pt x="5" y="0"/>
                  </a:lnTo>
                  <a:lnTo>
                    <a:pt x="5" y="4"/>
                  </a:lnTo>
                  <a:lnTo>
                    <a:pt x="4" y="5"/>
                  </a:lnTo>
                  <a:lnTo>
                    <a:pt x="3" y="7"/>
                  </a:lnTo>
                  <a:lnTo>
                    <a:pt x="0" y="8"/>
                  </a:lnTo>
                </a:path>
              </a:pathLst>
            </a:custGeom>
            <a:noFill/>
            <a:ln w="7938">
              <a:solidFill>
                <a:srgbClr val="7979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14" name="Freeform 6713">
              <a:extLst>
                <a:ext uri="{FF2B5EF4-FFF2-40B4-BE49-F238E27FC236}">
                  <a16:creationId xmlns:a16="http://schemas.microsoft.com/office/drawing/2014/main" id="{CBEFE541-B9F2-603F-EC7E-62327056E1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6" y="3522"/>
              <a:ext cx="43" cy="34"/>
            </a:xfrm>
            <a:custGeom>
              <a:avLst/>
              <a:gdLst>
                <a:gd name="T0" fmla="*/ 160 w 174"/>
                <a:gd name="T1" fmla="*/ 128 h 136"/>
                <a:gd name="T2" fmla="*/ 154 w 174"/>
                <a:gd name="T3" fmla="*/ 120 h 136"/>
                <a:gd name="T4" fmla="*/ 155 w 174"/>
                <a:gd name="T5" fmla="*/ 111 h 136"/>
                <a:gd name="T6" fmla="*/ 164 w 174"/>
                <a:gd name="T7" fmla="*/ 98 h 136"/>
                <a:gd name="T8" fmla="*/ 170 w 174"/>
                <a:gd name="T9" fmla="*/ 101 h 136"/>
                <a:gd name="T10" fmla="*/ 173 w 174"/>
                <a:gd name="T11" fmla="*/ 99 h 136"/>
                <a:gd name="T12" fmla="*/ 172 w 174"/>
                <a:gd name="T13" fmla="*/ 95 h 136"/>
                <a:gd name="T14" fmla="*/ 170 w 174"/>
                <a:gd name="T15" fmla="*/ 92 h 136"/>
                <a:gd name="T16" fmla="*/ 167 w 174"/>
                <a:gd name="T17" fmla="*/ 79 h 136"/>
                <a:gd name="T18" fmla="*/ 164 w 174"/>
                <a:gd name="T19" fmla="*/ 70 h 136"/>
                <a:gd name="T20" fmla="*/ 153 w 174"/>
                <a:gd name="T21" fmla="*/ 66 h 136"/>
                <a:gd name="T22" fmla="*/ 150 w 174"/>
                <a:gd name="T23" fmla="*/ 60 h 136"/>
                <a:gd name="T24" fmla="*/ 152 w 174"/>
                <a:gd name="T25" fmla="*/ 57 h 136"/>
                <a:gd name="T26" fmla="*/ 152 w 174"/>
                <a:gd name="T27" fmla="*/ 46 h 136"/>
                <a:gd name="T28" fmla="*/ 149 w 174"/>
                <a:gd name="T29" fmla="*/ 38 h 136"/>
                <a:gd name="T30" fmla="*/ 145 w 174"/>
                <a:gd name="T31" fmla="*/ 35 h 136"/>
                <a:gd name="T32" fmla="*/ 141 w 174"/>
                <a:gd name="T33" fmla="*/ 29 h 136"/>
                <a:gd name="T34" fmla="*/ 136 w 174"/>
                <a:gd name="T35" fmla="*/ 23 h 136"/>
                <a:gd name="T36" fmla="*/ 130 w 174"/>
                <a:gd name="T37" fmla="*/ 17 h 136"/>
                <a:gd name="T38" fmla="*/ 126 w 174"/>
                <a:gd name="T39" fmla="*/ 9 h 136"/>
                <a:gd name="T40" fmla="*/ 122 w 174"/>
                <a:gd name="T41" fmla="*/ 1 h 136"/>
                <a:gd name="T42" fmla="*/ 115 w 174"/>
                <a:gd name="T43" fmla="*/ 1 h 136"/>
                <a:gd name="T44" fmla="*/ 107 w 174"/>
                <a:gd name="T45" fmla="*/ 7 h 136"/>
                <a:gd name="T46" fmla="*/ 103 w 174"/>
                <a:gd name="T47" fmla="*/ 20 h 136"/>
                <a:gd name="T48" fmla="*/ 98 w 174"/>
                <a:gd name="T49" fmla="*/ 26 h 136"/>
                <a:gd name="T50" fmla="*/ 90 w 174"/>
                <a:gd name="T51" fmla="*/ 35 h 136"/>
                <a:gd name="T52" fmla="*/ 83 w 174"/>
                <a:gd name="T53" fmla="*/ 40 h 136"/>
                <a:gd name="T54" fmla="*/ 76 w 174"/>
                <a:gd name="T55" fmla="*/ 52 h 136"/>
                <a:gd name="T56" fmla="*/ 64 w 174"/>
                <a:gd name="T57" fmla="*/ 61 h 136"/>
                <a:gd name="T58" fmla="*/ 59 w 174"/>
                <a:gd name="T59" fmla="*/ 63 h 136"/>
                <a:gd name="T60" fmla="*/ 56 w 174"/>
                <a:gd name="T61" fmla="*/ 69 h 136"/>
                <a:gd name="T62" fmla="*/ 51 w 174"/>
                <a:gd name="T63" fmla="*/ 73 h 136"/>
                <a:gd name="T64" fmla="*/ 43 w 174"/>
                <a:gd name="T65" fmla="*/ 77 h 136"/>
                <a:gd name="T66" fmla="*/ 43 w 174"/>
                <a:gd name="T67" fmla="*/ 67 h 136"/>
                <a:gd name="T68" fmla="*/ 37 w 174"/>
                <a:gd name="T69" fmla="*/ 65 h 136"/>
                <a:gd name="T70" fmla="*/ 35 w 174"/>
                <a:gd name="T71" fmla="*/ 73 h 136"/>
                <a:gd name="T72" fmla="*/ 31 w 174"/>
                <a:gd name="T73" fmla="*/ 79 h 136"/>
                <a:gd name="T74" fmla="*/ 28 w 174"/>
                <a:gd name="T75" fmla="*/ 84 h 136"/>
                <a:gd name="T76" fmla="*/ 20 w 174"/>
                <a:gd name="T77" fmla="*/ 86 h 136"/>
                <a:gd name="T78" fmla="*/ 13 w 174"/>
                <a:gd name="T79" fmla="*/ 81 h 136"/>
                <a:gd name="T80" fmla="*/ 2 w 174"/>
                <a:gd name="T81" fmla="*/ 84 h 136"/>
                <a:gd name="T82" fmla="*/ 2 w 174"/>
                <a:gd name="T83" fmla="*/ 89 h 136"/>
                <a:gd name="T84" fmla="*/ 2 w 174"/>
                <a:gd name="T85" fmla="*/ 96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74" h="136">
                  <a:moveTo>
                    <a:pt x="162" y="136"/>
                  </a:moveTo>
                  <a:lnTo>
                    <a:pt x="162" y="133"/>
                  </a:lnTo>
                  <a:lnTo>
                    <a:pt x="160" y="128"/>
                  </a:lnTo>
                  <a:lnTo>
                    <a:pt x="159" y="126"/>
                  </a:lnTo>
                  <a:lnTo>
                    <a:pt x="157" y="123"/>
                  </a:lnTo>
                  <a:lnTo>
                    <a:pt x="154" y="120"/>
                  </a:lnTo>
                  <a:lnTo>
                    <a:pt x="153" y="116"/>
                  </a:lnTo>
                  <a:lnTo>
                    <a:pt x="153" y="112"/>
                  </a:lnTo>
                  <a:lnTo>
                    <a:pt x="155" y="111"/>
                  </a:lnTo>
                  <a:lnTo>
                    <a:pt x="160" y="107"/>
                  </a:lnTo>
                  <a:lnTo>
                    <a:pt x="160" y="101"/>
                  </a:lnTo>
                  <a:lnTo>
                    <a:pt x="164" y="98"/>
                  </a:lnTo>
                  <a:lnTo>
                    <a:pt x="168" y="98"/>
                  </a:lnTo>
                  <a:lnTo>
                    <a:pt x="168" y="99"/>
                  </a:lnTo>
                  <a:lnTo>
                    <a:pt x="170" y="101"/>
                  </a:lnTo>
                  <a:lnTo>
                    <a:pt x="172" y="103"/>
                  </a:lnTo>
                  <a:lnTo>
                    <a:pt x="173" y="100"/>
                  </a:lnTo>
                  <a:lnTo>
                    <a:pt x="173" y="99"/>
                  </a:lnTo>
                  <a:lnTo>
                    <a:pt x="174" y="99"/>
                  </a:lnTo>
                  <a:lnTo>
                    <a:pt x="173" y="97"/>
                  </a:lnTo>
                  <a:lnTo>
                    <a:pt x="172" y="95"/>
                  </a:lnTo>
                  <a:lnTo>
                    <a:pt x="172" y="93"/>
                  </a:lnTo>
                  <a:lnTo>
                    <a:pt x="171" y="93"/>
                  </a:lnTo>
                  <a:lnTo>
                    <a:pt x="170" y="92"/>
                  </a:lnTo>
                  <a:lnTo>
                    <a:pt x="170" y="89"/>
                  </a:lnTo>
                  <a:lnTo>
                    <a:pt x="167" y="88"/>
                  </a:lnTo>
                  <a:lnTo>
                    <a:pt x="167" y="79"/>
                  </a:lnTo>
                  <a:lnTo>
                    <a:pt x="166" y="73"/>
                  </a:lnTo>
                  <a:lnTo>
                    <a:pt x="164" y="71"/>
                  </a:lnTo>
                  <a:lnTo>
                    <a:pt x="164" y="70"/>
                  </a:lnTo>
                  <a:lnTo>
                    <a:pt x="160" y="68"/>
                  </a:lnTo>
                  <a:lnTo>
                    <a:pt x="156" y="67"/>
                  </a:lnTo>
                  <a:lnTo>
                    <a:pt x="153" y="66"/>
                  </a:lnTo>
                  <a:lnTo>
                    <a:pt x="152" y="65"/>
                  </a:lnTo>
                  <a:lnTo>
                    <a:pt x="149" y="62"/>
                  </a:lnTo>
                  <a:lnTo>
                    <a:pt x="150" y="60"/>
                  </a:lnTo>
                  <a:lnTo>
                    <a:pt x="151" y="58"/>
                  </a:lnTo>
                  <a:lnTo>
                    <a:pt x="151" y="57"/>
                  </a:lnTo>
                  <a:lnTo>
                    <a:pt x="152" y="57"/>
                  </a:lnTo>
                  <a:lnTo>
                    <a:pt x="152" y="52"/>
                  </a:lnTo>
                  <a:lnTo>
                    <a:pt x="153" y="49"/>
                  </a:lnTo>
                  <a:lnTo>
                    <a:pt x="152" y="46"/>
                  </a:lnTo>
                  <a:lnTo>
                    <a:pt x="151" y="43"/>
                  </a:lnTo>
                  <a:lnTo>
                    <a:pt x="150" y="42"/>
                  </a:lnTo>
                  <a:lnTo>
                    <a:pt x="149" y="38"/>
                  </a:lnTo>
                  <a:lnTo>
                    <a:pt x="147" y="37"/>
                  </a:lnTo>
                  <a:lnTo>
                    <a:pt x="147" y="35"/>
                  </a:lnTo>
                  <a:lnTo>
                    <a:pt x="145" y="35"/>
                  </a:lnTo>
                  <a:lnTo>
                    <a:pt x="144" y="33"/>
                  </a:lnTo>
                  <a:lnTo>
                    <a:pt x="142" y="32"/>
                  </a:lnTo>
                  <a:lnTo>
                    <a:pt x="141" y="29"/>
                  </a:lnTo>
                  <a:lnTo>
                    <a:pt x="138" y="27"/>
                  </a:lnTo>
                  <a:lnTo>
                    <a:pt x="137" y="26"/>
                  </a:lnTo>
                  <a:lnTo>
                    <a:pt x="136" y="23"/>
                  </a:lnTo>
                  <a:lnTo>
                    <a:pt x="133" y="18"/>
                  </a:lnTo>
                  <a:lnTo>
                    <a:pt x="131" y="18"/>
                  </a:lnTo>
                  <a:lnTo>
                    <a:pt x="130" y="17"/>
                  </a:lnTo>
                  <a:lnTo>
                    <a:pt x="130" y="15"/>
                  </a:lnTo>
                  <a:lnTo>
                    <a:pt x="127" y="13"/>
                  </a:lnTo>
                  <a:lnTo>
                    <a:pt x="126" y="9"/>
                  </a:lnTo>
                  <a:lnTo>
                    <a:pt x="125" y="5"/>
                  </a:lnTo>
                  <a:lnTo>
                    <a:pt x="123" y="3"/>
                  </a:lnTo>
                  <a:lnTo>
                    <a:pt x="122" y="1"/>
                  </a:lnTo>
                  <a:lnTo>
                    <a:pt x="116" y="0"/>
                  </a:lnTo>
                  <a:lnTo>
                    <a:pt x="115" y="0"/>
                  </a:lnTo>
                  <a:lnTo>
                    <a:pt x="115" y="1"/>
                  </a:lnTo>
                  <a:lnTo>
                    <a:pt x="113" y="1"/>
                  </a:lnTo>
                  <a:lnTo>
                    <a:pt x="112" y="4"/>
                  </a:lnTo>
                  <a:lnTo>
                    <a:pt x="107" y="7"/>
                  </a:lnTo>
                  <a:lnTo>
                    <a:pt x="106" y="13"/>
                  </a:lnTo>
                  <a:lnTo>
                    <a:pt x="104" y="17"/>
                  </a:lnTo>
                  <a:lnTo>
                    <a:pt x="103" y="20"/>
                  </a:lnTo>
                  <a:lnTo>
                    <a:pt x="101" y="22"/>
                  </a:lnTo>
                  <a:lnTo>
                    <a:pt x="98" y="23"/>
                  </a:lnTo>
                  <a:lnTo>
                    <a:pt x="98" y="26"/>
                  </a:lnTo>
                  <a:lnTo>
                    <a:pt x="94" y="29"/>
                  </a:lnTo>
                  <a:lnTo>
                    <a:pt x="94" y="32"/>
                  </a:lnTo>
                  <a:lnTo>
                    <a:pt x="90" y="35"/>
                  </a:lnTo>
                  <a:lnTo>
                    <a:pt x="89" y="36"/>
                  </a:lnTo>
                  <a:lnTo>
                    <a:pt x="86" y="40"/>
                  </a:lnTo>
                  <a:lnTo>
                    <a:pt x="83" y="40"/>
                  </a:lnTo>
                  <a:lnTo>
                    <a:pt x="80" y="42"/>
                  </a:lnTo>
                  <a:lnTo>
                    <a:pt x="80" y="46"/>
                  </a:lnTo>
                  <a:lnTo>
                    <a:pt x="76" y="52"/>
                  </a:lnTo>
                  <a:lnTo>
                    <a:pt x="71" y="56"/>
                  </a:lnTo>
                  <a:lnTo>
                    <a:pt x="67" y="59"/>
                  </a:lnTo>
                  <a:lnTo>
                    <a:pt x="64" y="61"/>
                  </a:lnTo>
                  <a:lnTo>
                    <a:pt x="62" y="62"/>
                  </a:lnTo>
                  <a:lnTo>
                    <a:pt x="60" y="63"/>
                  </a:lnTo>
                  <a:lnTo>
                    <a:pt x="59" y="63"/>
                  </a:lnTo>
                  <a:lnTo>
                    <a:pt x="59" y="64"/>
                  </a:lnTo>
                  <a:lnTo>
                    <a:pt x="58" y="67"/>
                  </a:lnTo>
                  <a:lnTo>
                    <a:pt x="56" y="69"/>
                  </a:lnTo>
                  <a:lnTo>
                    <a:pt x="55" y="69"/>
                  </a:lnTo>
                  <a:lnTo>
                    <a:pt x="53" y="72"/>
                  </a:lnTo>
                  <a:lnTo>
                    <a:pt x="51" y="73"/>
                  </a:lnTo>
                  <a:lnTo>
                    <a:pt x="51" y="75"/>
                  </a:lnTo>
                  <a:lnTo>
                    <a:pt x="48" y="77"/>
                  </a:lnTo>
                  <a:lnTo>
                    <a:pt x="43" y="77"/>
                  </a:lnTo>
                  <a:lnTo>
                    <a:pt x="40" y="73"/>
                  </a:lnTo>
                  <a:lnTo>
                    <a:pt x="41" y="69"/>
                  </a:lnTo>
                  <a:lnTo>
                    <a:pt x="43" y="67"/>
                  </a:lnTo>
                  <a:lnTo>
                    <a:pt x="41" y="66"/>
                  </a:lnTo>
                  <a:lnTo>
                    <a:pt x="40" y="64"/>
                  </a:lnTo>
                  <a:lnTo>
                    <a:pt x="37" y="65"/>
                  </a:lnTo>
                  <a:lnTo>
                    <a:pt x="36" y="66"/>
                  </a:lnTo>
                  <a:lnTo>
                    <a:pt x="36" y="69"/>
                  </a:lnTo>
                  <a:lnTo>
                    <a:pt x="35" y="73"/>
                  </a:lnTo>
                  <a:lnTo>
                    <a:pt x="34" y="76"/>
                  </a:lnTo>
                  <a:lnTo>
                    <a:pt x="32" y="79"/>
                  </a:lnTo>
                  <a:lnTo>
                    <a:pt x="31" y="79"/>
                  </a:lnTo>
                  <a:lnTo>
                    <a:pt x="30" y="81"/>
                  </a:lnTo>
                  <a:lnTo>
                    <a:pt x="30" y="83"/>
                  </a:lnTo>
                  <a:lnTo>
                    <a:pt x="28" y="84"/>
                  </a:lnTo>
                  <a:lnTo>
                    <a:pt x="25" y="88"/>
                  </a:lnTo>
                  <a:lnTo>
                    <a:pt x="21" y="87"/>
                  </a:lnTo>
                  <a:lnTo>
                    <a:pt x="20" y="86"/>
                  </a:lnTo>
                  <a:lnTo>
                    <a:pt x="19" y="84"/>
                  </a:lnTo>
                  <a:lnTo>
                    <a:pt x="15" y="83"/>
                  </a:lnTo>
                  <a:lnTo>
                    <a:pt x="13" y="81"/>
                  </a:lnTo>
                  <a:lnTo>
                    <a:pt x="8" y="81"/>
                  </a:lnTo>
                  <a:lnTo>
                    <a:pt x="3" y="84"/>
                  </a:lnTo>
                  <a:lnTo>
                    <a:pt x="2" y="84"/>
                  </a:lnTo>
                  <a:lnTo>
                    <a:pt x="2" y="85"/>
                  </a:lnTo>
                  <a:lnTo>
                    <a:pt x="2" y="87"/>
                  </a:lnTo>
                  <a:lnTo>
                    <a:pt x="2" y="89"/>
                  </a:lnTo>
                  <a:lnTo>
                    <a:pt x="1" y="94"/>
                  </a:lnTo>
                  <a:lnTo>
                    <a:pt x="0" y="94"/>
                  </a:lnTo>
                  <a:lnTo>
                    <a:pt x="2" y="96"/>
                  </a:lnTo>
                  <a:lnTo>
                    <a:pt x="9" y="98"/>
                  </a:lnTo>
                </a:path>
              </a:pathLst>
            </a:custGeom>
            <a:noFill/>
            <a:ln w="7938">
              <a:solidFill>
                <a:srgbClr val="7979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15" name="Freeform 6714">
              <a:extLst>
                <a:ext uri="{FF2B5EF4-FFF2-40B4-BE49-F238E27FC236}">
                  <a16:creationId xmlns:a16="http://schemas.microsoft.com/office/drawing/2014/main" id="{38700D05-7B31-6648-7834-A9C5A603FC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8" y="3546"/>
              <a:ext cx="38" cy="32"/>
            </a:xfrm>
            <a:custGeom>
              <a:avLst/>
              <a:gdLst>
                <a:gd name="T0" fmla="*/ 1 w 154"/>
                <a:gd name="T1" fmla="*/ 0 h 129"/>
                <a:gd name="T2" fmla="*/ 11 w 154"/>
                <a:gd name="T3" fmla="*/ 3 h 129"/>
                <a:gd name="T4" fmla="*/ 15 w 154"/>
                <a:gd name="T5" fmla="*/ 8 h 129"/>
                <a:gd name="T6" fmla="*/ 14 w 154"/>
                <a:gd name="T7" fmla="*/ 12 h 129"/>
                <a:gd name="T8" fmla="*/ 18 w 154"/>
                <a:gd name="T9" fmla="*/ 16 h 129"/>
                <a:gd name="T10" fmla="*/ 22 w 154"/>
                <a:gd name="T11" fmla="*/ 19 h 129"/>
                <a:gd name="T12" fmla="*/ 23 w 154"/>
                <a:gd name="T13" fmla="*/ 18 h 129"/>
                <a:gd name="T14" fmla="*/ 28 w 154"/>
                <a:gd name="T15" fmla="*/ 19 h 129"/>
                <a:gd name="T16" fmla="*/ 35 w 154"/>
                <a:gd name="T17" fmla="*/ 19 h 129"/>
                <a:gd name="T18" fmla="*/ 39 w 154"/>
                <a:gd name="T19" fmla="*/ 21 h 129"/>
                <a:gd name="T20" fmla="*/ 43 w 154"/>
                <a:gd name="T21" fmla="*/ 25 h 129"/>
                <a:gd name="T22" fmla="*/ 47 w 154"/>
                <a:gd name="T23" fmla="*/ 29 h 129"/>
                <a:gd name="T24" fmla="*/ 50 w 154"/>
                <a:gd name="T25" fmla="*/ 30 h 129"/>
                <a:gd name="T26" fmla="*/ 58 w 154"/>
                <a:gd name="T27" fmla="*/ 36 h 129"/>
                <a:gd name="T28" fmla="*/ 58 w 154"/>
                <a:gd name="T29" fmla="*/ 40 h 129"/>
                <a:gd name="T30" fmla="*/ 63 w 154"/>
                <a:gd name="T31" fmla="*/ 46 h 129"/>
                <a:gd name="T32" fmla="*/ 64 w 154"/>
                <a:gd name="T33" fmla="*/ 53 h 129"/>
                <a:gd name="T34" fmla="*/ 64 w 154"/>
                <a:gd name="T35" fmla="*/ 57 h 129"/>
                <a:gd name="T36" fmla="*/ 69 w 154"/>
                <a:gd name="T37" fmla="*/ 62 h 129"/>
                <a:gd name="T38" fmla="*/ 76 w 154"/>
                <a:gd name="T39" fmla="*/ 65 h 129"/>
                <a:gd name="T40" fmla="*/ 79 w 154"/>
                <a:gd name="T41" fmla="*/ 73 h 129"/>
                <a:gd name="T42" fmla="*/ 80 w 154"/>
                <a:gd name="T43" fmla="*/ 76 h 129"/>
                <a:gd name="T44" fmla="*/ 80 w 154"/>
                <a:gd name="T45" fmla="*/ 79 h 129"/>
                <a:gd name="T46" fmla="*/ 81 w 154"/>
                <a:gd name="T47" fmla="*/ 84 h 129"/>
                <a:gd name="T48" fmla="*/ 83 w 154"/>
                <a:gd name="T49" fmla="*/ 89 h 129"/>
                <a:gd name="T50" fmla="*/ 82 w 154"/>
                <a:gd name="T51" fmla="*/ 101 h 129"/>
                <a:gd name="T52" fmla="*/ 87 w 154"/>
                <a:gd name="T53" fmla="*/ 109 h 129"/>
                <a:gd name="T54" fmla="*/ 92 w 154"/>
                <a:gd name="T55" fmla="*/ 111 h 129"/>
                <a:gd name="T56" fmla="*/ 99 w 154"/>
                <a:gd name="T57" fmla="*/ 112 h 129"/>
                <a:gd name="T58" fmla="*/ 102 w 154"/>
                <a:gd name="T59" fmla="*/ 113 h 129"/>
                <a:gd name="T60" fmla="*/ 105 w 154"/>
                <a:gd name="T61" fmla="*/ 117 h 129"/>
                <a:gd name="T62" fmla="*/ 108 w 154"/>
                <a:gd name="T63" fmla="*/ 121 h 129"/>
                <a:gd name="T64" fmla="*/ 111 w 154"/>
                <a:gd name="T65" fmla="*/ 129 h 129"/>
                <a:gd name="T66" fmla="*/ 118 w 154"/>
                <a:gd name="T67" fmla="*/ 128 h 129"/>
                <a:gd name="T68" fmla="*/ 119 w 154"/>
                <a:gd name="T69" fmla="*/ 121 h 129"/>
                <a:gd name="T70" fmla="*/ 116 w 154"/>
                <a:gd name="T71" fmla="*/ 114 h 129"/>
                <a:gd name="T72" fmla="*/ 111 w 154"/>
                <a:gd name="T73" fmla="*/ 106 h 129"/>
                <a:gd name="T74" fmla="*/ 109 w 154"/>
                <a:gd name="T75" fmla="*/ 101 h 129"/>
                <a:gd name="T76" fmla="*/ 109 w 154"/>
                <a:gd name="T77" fmla="*/ 98 h 129"/>
                <a:gd name="T78" fmla="*/ 111 w 154"/>
                <a:gd name="T79" fmla="*/ 92 h 129"/>
                <a:gd name="T80" fmla="*/ 110 w 154"/>
                <a:gd name="T81" fmla="*/ 85 h 129"/>
                <a:gd name="T82" fmla="*/ 110 w 154"/>
                <a:gd name="T83" fmla="*/ 84 h 129"/>
                <a:gd name="T84" fmla="*/ 111 w 154"/>
                <a:gd name="T85" fmla="*/ 75 h 129"/>
                <a:gd name="T86" fmla="*/ 113 w 154"/>
                <a:gd name="T87" fmla="*/ 71 h 129"/>
                <a:gd name="T88" fmla="*/ 118 w 154"/>
                <a:gd name="T89" fmla="*/ 64 h 129"/>
                <a:gd name="T90" fmla="*/ 120 w 154"/>
                <a:gd name="T91" fmla="*/ 62 h 129"/>
                <a:gd name="T92" fmla="*/ 127 w 154"/>
                <a:gd name="T93" fmla="*/ 61 h 129"/>
                <a:gd name="T94" fmla="*/ 131 w 154"/>
                <a:gd name="T95" fmla="*/ 57 h 129"/>
                <a:gd name="T96" fmla="*/ 143 w 154"/>
                <a:gd name="T97" fmla="*/ 56 h 129"/>
                <a:gd name="T98" fmla="*/ 147 w 154"/>
                <a:gd name="T99" fmla="*/ 50 h 129"/>
                <a:gd name="T100" fmla="*/ 151 w 154"/>
                <a:gd name="T101" fmla="*/ 48 h 129"/>
                <a:gd name="T102" fmla="*/ 153 w 154"/>
                <a:gd name="T103" fmla="*/ 42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54" h="129">
                  <a:moveTo>
                    <a:pt x="0" y="0"/>
                  </a:moveTo>
                  <a:lnTo>
                    <a:pt x="1" y="0"/>
                  </a:lnTo>
                  <a:lnTo>
                    <a:pt x="6" y="3"/>
                  </a:lnTo>
                  <a:lnTo>
                    <a:pt x="11" y="3"/>
                  </a:lnTo>
                  <a:lnTo>
                    <a:pt x="14" y="7"/>
                  </a:lnTo>
                  <a:lnTo>
                    <a:pt x="15" y="8"/>
                  </a:lnTo>
                  <a:lnTo>
                    <a:pt x="15" y="9"/>
                  </a:lnTo>
                  <a:lnTo>
                    <a:pt x="14" y="12"/>
                  </a:lnTo>
                  <a:lnTo>
                    <a:pt x="16" y="16"/>
                  </a:lnTo>
                  <a:lnTo>
                    <a:pt x="18" y="16"/>
                  </a:lnTo>
                  <a:lnTo>
                    <a:pt x="21" y="18"/>
                  </a:lnTo>
                  <a:lnTo>
                    <a:pt x="22" y="19"/>
                  </a:lnTo>
                  <a:lnTo>
                    <a:pt x="22" y="18"/>
                  </a:lnTo>
                  <a:lnTo>
                    <a:pt x="23" y="18"/>
                  </a:lnTo>
                  <a:lnTo>
                    <a:pt x="26" y="18"/>
                  </a:lnTo>
                  <a:lnTo>
                    <a:pt x="28" y="19"/>
                  </a:lnTo>
                  <a:lnTo>
                    <a:pt x="31" y="19"/>
                  </a:lnTo>
                  <a:lnTo>
                    <a:pt x="35" y="19"/>
                  </a:lnTo>
                  <a:lnTo>
                    <a:pt x="38" y="21"/>
                  </a:lnTo>
                  <a:lnTo>
                    <a:pt x="39" y="21"/>
                  </a:lnTo>
                  <a:lnTo>
                    <a:pt x="42" y="23"/>
                  </a:lnTo>
                  <a:lnTo>
                    <a:pt x="43" y="25"/>
                  </a:lnTo>
                  <a:lnTo>
                    <a:pt x="45" y="26"/>
                  </a:lnTo>
                  <a:lnTo>
                    <a:pt x="47" y="29"/>
                  </a:lnTo>
                  <a:lnTo>
                    <a:pt x="48" y="29"/>
                  </a:lnTo>
                  <a:lnTo>
                    <a:pt x="50" y="30"/>
                  </a:lnTo>
                  <a:lnTo>
                    <a:pt x="55" y="34"/>
                  </a:lnTo>
                  <a:lnTo>
                    <a:pt x="58" y="36"/>
                  </a:lnTo>
                  <a:lnTo>
                    <a:pt x="58" y="37"/>
                  </a:lnTo>
                  <a:lnTo>
                    <a:pt x="58" y="40"/>
                  </a:lnTo>
                  <a:lnTo>
                    <a:pt x="62" y="43"/>
                  </a:lnTo>
                  <a:lnTo>
                    <a:pt x="63" y="46"/>
                  </a:lnTo>
                  <a:lnTo>
                    <a:pt x="63" y="50"/>
                  </a:lnTo>
                  <a:lnTo>
                    <a:pt x="64" y="53"/>
                  </a:lnTo>
                  <a:lnTo>
                    <a:pt x="63" y="55"/>
                  </a:lnTo>
                  <a:lnTo>
                    <a:pt x="64" y="57"/>
                  </a:lnTo>
                  <a:lnTo>
                    <a:pt x="65" y="60"/>
                  </a:lnTo>
                  <a:lnTo>
                    <a:pt x="69" y="62"/>
                  </a:lnTo>
                  <a:lnTo>
                    <a:pt x="74" y="63"/>
                  </a:lnTo>
                  <a:lnTo>
                    <a:pt x="76" y="65"/>
                  </a:lnTo>
                  <a:lnTo>
                    <a:pt x="77" y="69"/>
                  </a:lnTo>
                  <a:lnTo>
                    <a:pt x="79" y="73"/>
                  </a:lnTo>
                  <a:lnTo>
                    <a:pt x="81" y="76"/>
                  </a:lnTo>
                  <a:lnTo>
                    <a:pt x="80" y="76"/>
                  </a:lnTo>
                  <a:lnTo>
                    <a:pt x="80" y="77"/>
                  </a:lnTo>
                  <a:lnTo>
                    <a:pt x="80" y="79"/>
                  </a:lnTo>
                  <a:lnTo>
                    <a:pt x="81" y="80"/>
                  </a:lnTo>
                  <a:lnTo>
                    <a:pt x="81" y="84"/>
                  </a:lnTo>
                  <a:lnTo>
                    <a:pt x="82" y="85"/>
                  </a:lnTo>
                  <a:lnTo>
                    <a:pt x="83" y="89"/>
                  </a:lnTo>
                  <a:lnTo>
                    <a:pt x="82" y="94"/>
                  </a:lnTo>
                  <a:lnTo>
                    <a:pt x="82" y="101"/>
                  </a:lnTo>
                  <a:lnTo>
                    <a:pt x="85" y="105"/>
                  </a:lnTo>
                  <a:lnTo>
                    <a:pt x="87" y="109"/>
                  </a:lnTo>
                  <a:lnTo>
                    <a:pt x="90" y="109"/>
                  </a:lnTo>
                  <a:lnTo>
                    <a:pt x="92" y="111"/>
                  </a:lnTo>
                  <a:lnTo>
                    <a:pt x="98" y="111"/>
                  </a:lnTo>
                  <a:lnTo>
                    <a:pt x="99" y="112"/>
                  </a:lnTo>
                  <a:lnTo>
                    <a:pt x="102" y="112"/>
                  </a:lnTo>
                  <a:lnTo>
                    <a:pt x="102" y="113"/>
                  </a:lnTo>
                  <a:lnTo>
                    <a:pt x="104" y="114"/>
                  </a:lnTo>
                  <a:lnTo>
                    <a:pt x="105" y="117"/>
                  </a:lnTo>
                  <a:lnTo>
                    <a:pt x="108" y="119"/>
                  </a:lnTo>
                  <a:lnTo>
                    <a:pt x="108" y="121"/>
                  </a:lnTo>
                  <a:lnTo>
                    <a:pt x="111" y="125"/>
                  </a:lnTo>
                  <a:lnTo>
                    <a:pt x="111" y="129"/>
                  </a:lnTo>
                  <a:lnTo>
                    <a:pt x="114" y="129"/>
                  </a:lnTo>
                  <a:lnTo>
                    <a:pt x="118" y="128"/>
                  </a:lnTo>
                  <a:lnTo>
                    <a:pt x="120" y="125"/>
                  </a:lnTo>
                  <a:lnTo>
                    <a:pt x="119" y="121"/>
                  </a:lnTo>
                  <a:lnTo>
                    <a:pt x="119" y="119"/>
                  </a:lnTo>
                  <a:lnTo>
                    <a:pt x="116" y="114"/>
                  </a:lnTo>
                  <a:lnTo>
                    <a:pt x="113" y="109"/>
                  </a:lnTo>
                  <a:lnTo>
                    <a:pt x="111" y="106"/>
                  </a:lnTo>
                  <a:lnTo>
                    <a:pt x="111" y="105"/>
                  </a:lnTo>
                  <a:lnTo>
                    <a:pt x="109" y="101"/>
                  </a:lnTo>
                  <a:lnTo>
                    <a:pt x="107" y="98"/>
                  </a:lnTo>
                  <a:lnTo>
                    <a:pt x="109" y="98"/>
                  </a:lnTo>
                  <a:lnTo>
                    <a:pt x="110" y="93"/>
                  </a:lnTo>
                  <a:lnTo>
                    <a:pt x="111" y="92"/>
                  </a:lnTo>
                  <a:lnTo>
                    <a:pt x="111" y="85"/>
                  </a:lnTo>
                  <a:lnTo>
                    <a:pt x="110" y="85"/>
                  </a:lnTo>
                  <a:lnTo>
                    <a:pt x="111" y="85"/>
                  </a:lnTo>
                  <a:lnTo>
                    <a:pt x="110" y="84"/>
                  </a:lnTo>
                  <a:lnTo>
                    <a:pt x="111" y="78"/>
                  </a:lnTo>
                  <a:lnTo>
                    <a:pt x="111" y="75"/>
                  </a:lnTo>
                  <a:lnTo>
                    <a:pt x="113" y="74"/>
                  </a:lnTo>
                  <a:lnTo>
                    <a:pt x="113" y="71"/>
                  </a:lnTo>
                  <a:lnTo>
                    <a:pt x="116" y="68"/>
                  </a:lnTo>
                  <a:lnTo>
                    <a:pt x="118" y="64"/>
                  </a:lnTo>
                  <a:lnTo>
                    <a:pt x="118" y="62"/>
                  </a:lnTo>
                  <a:lnTo>
                    <a:pt x="120" y="62"/>
                  </a:lnTo>
                  <a:lnTo>
                    <a:pt x="124" y="60"/>
                  </a:lnTo>
                  <a:lnTo>
                    <a:pt x="127" y="61"/>
                  </a:lnTo>
                  <a:lnTo>
                    <a:pt x="128" y="57"/>
                  </a:lnTo>
                  <a:lnTo>
                    <a:pt x="131" y="57"/>
                  </a:lnTo>
                  <a:lnTo>
                    <a:pt x="138" y="57"/>
                  </a:lnTo>
                  <a:lnTo>
                    <a:pt x="143" y="56"/>
                  </a:lnTo>
                  <a:lnTo>
                    <a:pt x="144" y="53"/>
                  </a:lnTo>
                  <a:lnTo>
                    <a:pt x="147" y="50"/>
                  </a:lnTo>
                  <a:lnTo>
                    <a:pt x="148" y="49"/>
                  </a:lnTo>
                  <a:lnTo>
                    <a:pt x="151" y="48"/>
                  </a:lnTo>
                  <a:lnTo>
                    <a:pt x="153" y="45"/>
                  </a:lnTo>
                  <a:lnTo>
                    <a:pt x="153" y="42"/>
                  </a:lnTo>
                  <a:lnTo>
                    <a:pt x="154" y="40"/>
                  </a:lnTo>
                </a:path>
              </a:pathLst>
            </a:custGeom>
            <a:noFill/>
            <a:ln w="7938">
              <a:solidFill>
                <a:srgbClr val="7979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16" name="Freeform 6715">
              <a:extLst>
                <a:ext uri="{FF2B5EF4-FFF2-40B4-BE49-F238E27FC236}">
                  <a16:creationId xmlns:a16="http://schemas.microsoft.com/office/drawing/2014/main" id="{A0697DE0-E0B1-9D20-AA67-75964747D1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4" y="3565"/>
              <a:ext cx="10" cy="13"/>
            </a:xfrm>
            <a:custGeom>
              <a:avLst/>
              <a:gdLst>
                <a:gd name="T0" fmla="*/ 11 w 39"/>
                <a:gd name="T1" fmla="*/ 4 h 51"/>
                <a:gd name="T2" fmla="*/ 7 w 39"/>
                <a:gd name="T3" fmla="*/ 6 h 51"/>
                <a:gd name="T4" fmla="*/ 6 w 39"/>
                <a:gd name="T5" fmla="*/ 10 h 51"/>
                <a:gd name="T6" fmla="*/ 2 w 39"/>
                <a:gd name="T7" fmla="*/ 11 h 51"/>
                <a:gd name="T8" fmla="*/ 1 w 39"/>
                <a:gd name="T9" fmla="*/ 15 h 51"/>
                <a:gd name="T10" fmla="*/ 2 w 39"/>
                <a:gd name="T11" fmla="*/ 17 h 51"/>
                <a:gd name="T12" fmla="*/ 5 w 39"/>
                <a:gd name="T13" fmla="*/ 18 h 51"/>
                <a:gd name="T14" fmla="*/ 5 w 39"/>
                <a:gd name="T15" fmla="*/ 22 h 51"/>
                <a:gd name="T16" fmla="*/ 6 w 39"/>
                <a:gd name="T17" fmla="*/ 24 h 51"/>
                <a:gd name="T18" fmla="*/ 7 w 39"/>
                <a:gd name="T19" fmla="*/ 27 h 51"/>
                <a:gd name="T20" fmla="*/ 5 w 39"/>
                <a:gd name="T21" fmla="*/ 27 h 51"/>
                <a:gd name="T22" fmla="*/ 4 w 39"/>
                <a:gd name="T23" fmla="*/ 27 h 51"/>
                <a:gd name="T24" fmla="*/ 4 w 39"/>
                <a:gd name="T25" fmla="*/ 28 h 51"/>
                <a:gd name="T26" fmla="*/ 4 w 39"/>
                <a:gd name="T27" fmla="*/ 30 h 51"/>
                <a:gd name="T28" fmla="*/ 2 w 39"/>
                <a:gd name="T29" fmla="*/ 31 h 51"/>
                <a:gd name="T30" fmla="*/ 0 w 39"/>
                <a:gd name="T31" fmla="*/ 33 h 51"/>
                <a:gd name="T32" fmla="*/ 0 w 39"/>
                <a:gd name="T33" fmla="*/ 38 h 51"/>
                <a:gd name="T34" fmla="*/ 1 w 39"/>
                <a:gd name="T35" fmla="*/ 38 h 51"/>
                <a:gd name="T36" fmla="*/ 2 w 39"/>
                <a:gd name="T37" fmla="*/ 38 h 51"/>
                <a:gd name="T38" fmla="*/ 5 w 39"/>
                <a:gd name="T39" fmla="*/ 38 h 51"/>
                <a:gd name="T40" fmla="*/ 6 w 39"/>
                <a:gd name="T41" fmla="*/ 40 h 51"/>
                <a:gd name="T42" fmla="*/ 7 w 39"/>
                <a:gd name="T43" fmla="*/ 42 h 51"/>
                <a:gd name="T44" fmla="*/ 9 w 39"/>
                <a:gd name="T45" fmla="*/ 45 h 51"/>
                <a:gd name="T46" fmla="*/ 6 w 39"/>
                <a:gd name="T47" fmla="*/ 45 h 51"/>
                <a:gd name="T48" fmla="*/ 8 w 39"/>
                <a:gd name="T49" fmla="*/ 48 h 51"/>
                <a:gd name="T50" fmla="*/ 11 w 39"/>
                <a:gd name="T51" fmla="*/ 51 h 51"/>
                <a:gd name="T52" fmla="*/ 11 w 39"/>
                <a:gd name="T53" fmla="*/ 50 h 51"/>
                <a:gd name="T54" fmla="*/ 12 w 39"/>
                <a:gd name="T55" fmla="*/ 50 h 51"/>
                <a:gd name="T56" fmla="*/ 14 w 39"/>
                <a:gd name="T57" fmla="*/ 50 h 51"/>
                <a:gd name="T58" fmla="*/ 14 w 39"/>
                <a:gd name="T59" fmla="*/ 49 h 51"/>
                <a:gd name="T60" fmla="*/ 15 w 39"/>
                <a:gd name="T61" fmla="*/ 49 h 51"/>
                <a:gd name="T62" fmla="*/ 17 w 39"/>
                <a:gd name="T63" fmla="*/ 49 h 51"/>
                <a:gd name="T64" fmla="*/ 17 w 39"/>
                <a:gd name="T65" fmla="*/ 48 h 51"/>
                <a:gd name="T66" fmla="*/ 17 w 39"/>
                <a:gd name="T67" fmla="*/ 47 h 51"/>
                <a:gd name="T68" fmla="*/ 18 w 39"/>
                <a:gd name="T69" fmla="*/ 47 h 51"/>
                <a:gd name="T70" fmla="*/ 21 w 39"/>
                <a:gd name="T71" fmla="*/ 46 h 51"/>
                <a:gd name="T72" fmla="*/ 23 w 39"/>
                <a:gd name="T73" fmla="*/ 48 h 51"/>
                <a:gd name="T74" fmla="*/ 26 w 39"/>
                <a:gd name="T75" fmla="*/ 49 h 51"/>
                <a:gd name="T76" fmla="*/ 26 w 39"/>
                <a:gd name="T77" fmla="*/ 47 h 51"/>
                <a:gd name="T78" fmla="*/ 27 w 39"/>
                <a:gd name="T79" fmla="*/ 43 h 51"/>
                <a:gd name="T80" fmla="*/ 31 w 39"/>
                <a:gd name="T81" fmla="*/ 43 h 51"/>
                <a:gd name="T82" fmla="*/ 33 w 39"/>
                <a:gd name="T83" fmla="*/ 40 h 51"/>
                <a:gd name="T84" fmla="*/ 36 w 39"/>
                <a:gd name="T85" fmla="*/ 38 h 51"/>
                <a:gd name="T86" fmla="*/ 38 w 39"/>
                <a:gd name="T87" fmla="*/ 35 h 51"/>
                <a:gd name="T88" fmla="*/ 38 w 39"/>
                <a:gd name="T89" fmla="*/ 33 h 51"/>
                <a:gd name="T90" fmla="*/ 38 w 39"/>
                <a:gd name="T91" fmla="*/ 32 h 51"/>
                <a:gd name="T92" fmla="*/ 39 w 39"/>
                <a:gd name="T93" fmla="*/ 32 h 51"/>
                <a:gd name="T94" fmla="*/ 39 w 39"/>
                <a:gd name="T95" fmla="*/ 27 h 51"/>
                <a:gd name="T96" fmla="*/ 38 w 39"/>
                <a:gd name="T97" fmla="*/ 25 h 51"/>
                <a:gd name="T98" fmla="*/ 37 w 39"/>
                <a:gd name="T99" fmla="*/ 22 h 51"/>
                <a:gd name="T100" fmla="*/ 36 w 39"/>
                <a:gd name="T101" fmla="*/ 20 h 51"/>
                <a:gd name="T102" fmla="*/ 35 w 39"/>
                <a:gd name="T103" fmla="*/ 20 h 51"/>
                <a:gd name="T104" fmla="*/ 28 w 39"/>
                <a:gd name="T105" fmla="*/ 17 h 51"/>
                <a:gd name="T106" fmla="*/ 26 w 39"/>
                <a:gd name="T107" fmla="*/ 10 h 51"/>
                <a:gd name="T108" fmla="*/ 25 w 39"/>
                <a:gd name="T109" fmla="*/ 8 h 51"/>
                <a:gd name="T110" fmla="*/ 23 w 39"/>
                <a:gd name="T111" fmla="*/ 7 h 51"/>
                <a:gd name="T112" fmla="*/ 23 w 39"/>
                <a:gd name="T113" fmla="*/ 4 h 51"/>
                <a:gd name="T114" fmla="*/ 20 w 39"/>
                <a:gd name="T115" fmla="*/ 0 h 51"/>
                <a:gd name="T116" fmla="*/ 18 w 39"/>
                <a:gd name="T117" fmla="*/ 0 h 51"/>
                <a:gd name="T118" fmla="*/ 15 w 39"/>
                <a:gd name="T119" fmla="*/ 0 h 51"/>
                <a:gd name="T120" fmla="*/ 15 w 39"/>
                <a:gd name="T121" fmla="*/ 2 h 51"/>
                <a:gd name="T122" fmla="*/ 12 w 39"/>
                <a:gd name="T123" fmla="*/ 3 h 51"/>
                <a:gd name="T124" fmla="*/ 11 w 39"/>
                <a:gd name="T125" fmla="*/ 4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9" h="51">
                  <a:moveTo>
                    <a:pt x="11" y="4"/>
                  </a:moveTo>
                  <a:lnTo>
                    <a:pt x="7" y="6"/>
                  </a:lnTo>
                  <a:lnTo>
                    <a:pt x="6" y="10"/>
                  </a:lnTo>
                  <a:lnTo>
                    <a:pt x="2" y="11"/>
                  </a:lnTo>
                  <a:lnTo>
                    <a:pt x="1" y="15"/>
                  </a:lnTo>
                  <a:lnTo>
                    <a:pt x="2" y="17"/>
                  </a:lnTo>
                  <a:lnTo>
                    <a:pt x="5" y="18"/>
                  </a:lnTo>
                  <a:lnTo>
                    <a:pt x="5" y="22"/>
                  </a:lnTo>
                  <a:lnTo>
                    <a:pt x="6" y="24"/>
                  </a:lnTo>
                  <a:lnTo>
                    <a:pt x="7" y="27"/>
                  </a:lnTo>
                  <a:lnTo>
                    <a:pt x="5" y="27"/>
                  </a:lnTo>
                  <a:lnTo>
                    <a:pt x="4" y="27"/>
                  </a:lnTo>
                  <a:lnTo>
                    <a:pt x="4" y="28"/>
                  </a:lnTo>
                  <a:lnTo>
                    <a:pt x="4" y="30"/>
                  </a:lnTo>
                  <a:lnTo>
                    <a:pt x="2" y="31"/>
                  </a:lnTo>
                  <a:lnTo>
                    <a:pt x="0" y="33"/>
                  </a:lnTo>
                  <a:lnTo>
                    <a:pt x="0" y="38"/>
                  </a:lnTo>
                  <a:lnTo>
                    <a:pt x="1" y="38"/>
                  </a:lnTo>
                  <a:lnTo>
                    <a:pt x="2" y="38"/>
                  </a:lnTo>
                  <a:lnTo>
                    <a:pt x="5" y="38"/>
                  </a:lnTo>
                  <a:lnTo>
                    <a:pt x="6" y="40"/>
                  </a:lnTo>
                  <a:lnTo>
                    <a:pt x="7" y="42"/>
                  </a:lnTo>
                  <a:lnTo>
                    <a:pt x="9" y="45"/>
                  </a:lnTo>
                  <a:lnTo>
                    <a:pt x="6" y="45"/>
                  </a:lnTo>
                  <a:lnTo>
                    <a:pt x="8" y="48"/>
                  </a:lnTo>
                  <a:lnTo>
                    <a:pt x="11" y="51"/>
                  </a:lnTo>
                  <a:lnTo>
                    <a:pt x="11" y="50"/>
                  </a:lnTo>
                  <a:lnTo>
                    <a:pt x="12" y="50"/>
                  </a:lnTo>
                  <a:lnTo>
                    <a:pt x="14" y="50"/>
                  </a:lnTo>
                  <a:lnTo>
                    <a:pt x="14" y="49"/>
                  </a:lnTo>
                  <a:lnTo>
                    <a:pt x="15" y="49"/>
                  </a:lnTo>
                  <a:lnTo>
                    <a:pt x="17" y="49"/>
                  </a:lnTo>
                  <a:lnTo>
                    <a:pt x="17" y="48"/>
                  </a:lnTo>
                  <a:lnTo>
                    <a:pt x="17" y="47"/>
                  </a:lnTo>
                  <a:lnTo>
                    <a:pt x="18" y="47"/>
                  </a:lnTo>
                  <a:lnTo>
                    <a:pt x="21" y="46"/>
                  </a:lnTo>
                  <a:lnTo>
                    <a:pt x="23" y="48"/>
                  </a:lnTo>
                  <a:lnTo>
                    <a:pt x="26" y="49"/>
                  </a:lnTo>
                  <a:lnTo>
                    <a:pt x="26" y="47"/>
                  </a:lnTo>
                  <a:lnTo>
                    <a:pt x="27" y="43"/>
                  </a:lnTo>
                  <a:lnTo>
                    <a:pt x="31" y="43"/>
                  </a:lnTo>
                  <a:lnTo>
                    <a:pt x="33" y="40"/>
                  </a:lnTo>
                  <a:lnTo>
                    <a:pt x="36" y="38"/>
                  </a:lnTo>
                  <a:lnTo>
                    <a:pt x="38" y="35"/>
                  </a:lnTo>
                  <a:lnTo>
                    <a:pt x="38" y="33"/>
                  </a:lnTo>
                  <a:lnTo>
                    <a:pt x="38" y="32"/>
                  </a:lnTo>
                  <a:lnTo>
                    <a:pt x="39" y="32"/>
                  </a:lnTo>
                  <a:lnTo>
                    <a:pt x="39" y="27"/>
                  </a:lnTo>
                  <a:lnTo>
                    <a:pt x="38" y="25"/>
                  </a:lnTo>
                  <a:lnTo>
                    <a:pt x="37" y="22"/>
                  </a:lnTo>
                  <a:lnTo>
                    <a:pt x="36" y="20"/>
                  </a:lnTo>
                  <a:lnTo>
                    <a:pt x="35" y="20"/>
                  </a:lnTo>
                  <a:lnTo>
                    <a:pt x="28" y="17"/>
                  </a:lnTo>
                  <a:lnTo>
                    <a:pt x="26" y="10"/>
                  </a:lnTo>
                  <a:lnTo>
                    <a:pt x="25" y="8"/>
                  </a:lnTo>
                  <a:lnTo>
                    <a:pt x="23" y="7"/>
                  </a:lnTo>
                  <a:lnTo>
                    <a:pt x="23" y="4"/>
                  </a:lnTo>
                  <a:lnTo>
                    <a:pt x="20" y="0"/>
                  </a:lnTo>
                  <a:lnTo>
                    <a:pt x="18" y="0"/>
                  </a:lnTo>
                  <a:lnTo>
                    <a:pt x="15" y="0"/>
                  </a:lnTo>
                  <a:lnTo>
                    <a:pt x="15" y="2"/>
                  </a:lnTo>
                  <a:lnTo>
                    <a:pt x="12" y="3"/>
                  </a:lnTo>
                  <a:lnTo>
                    <a:pt x="11" y="4"/>
                  </a:lnTo>
                </a:path>
              </a:pathLst>
            </a:custGeom>
            <a:noFill/>
            <a:ln w="7938">
              <a:solidFill>
                <a:srgbClr val="7979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17" name="Freeform 6716">
              <a:extLst>
                <a:ext uri="{FF2B5EF4-FFF2-40B4-BE49-F238E27FC236}">
                  <a16:creationId xmlns:a16="http://schemas.microsoft.com/office/drawing/2014/main" id="{874BD128-DA3D-2B85-414B-B3353ECC83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6" y="3594"/>
              <a:ext cx="5" cy="5"/>
            </a:xfrm>
            <a:custGeom>
              <a:avLst/>
              <a:gdLst>
                <a:gd name="T0" fmla="*/ 3 w 19"/>
                <a:gd name="T1" fmla="*/ 0 h 18"/>
                <a:gd name="T2" fmla="*/ 3 w 19"/>
                <a:gd name="T3" fmla="*/ 3 h 18"/>
                <a:gd name="T4" fmla="*/ 1 w 19"/>
                <a:gd name="T5" fmla="*/ 3 h 18"/>
                <a:gd name="T6" fmla="*/ 1 w 19"/>
                <a:gd name="T7" fmla="*/ 5 h 18"/>
                <a:gd name="T8" fmla="*/ 0 w 19"/>
                <a:gd name="T9" fmla="*/ 6 h 18"/>
                <a:gd name="T10" fmla="*/ 0 w 19"/>
                <a:gd name="T11" fmla="*/ 9 h 18"/>
                <a:gd name="T12" fmla="*/ 1 w 19"/>
                <a:gd name="T13" fmla="*/ 9 h 18"/>
                <a:gd name="T14" fmla="*/ 1 w 19"/>
                <a:gd name="T15" fmla="*/ 10 h 18"/>
                <a:gd name="T16" fmla="*/ 3 w 19"/>
                <a:gd name="T17" fmla="*/ 12 h 18"/>
                <a:gd name="T18" fmla="*/ 4 w 19"/>
                <a:gd name="T19" fmla="*/ 12 h 18"/>
                <a:gd name="T20" fmla="*/ 6 w 19"/>
                <a:gd name="T21" fmla="*/ 12 h 18"/>
                <a:gd name="T22" fmla="*/ 9 w 19"/>
                <a:gd name="T23" fmla="*/ 13 h 18"/>
                <a:gd name="T24" fmla="*/ 9 w 19"/>
                <a:gd name="T25" fmla="*/ 14 h 18"/>
                <a:gd name="T26" fmla="*/ 11 w 19"/>
                <a:gd name="T27" fmla="*/ 16 h 18"/>
                <a:gd name="T28" fmla="*/ 12 w 19"/>
                <a:gd name="T29" fmla="*/ 17 h 18"/>
                <a:gd name="T30" fmla="*/ 13 w 19"/>
                <a:gd name="T31" fmla="*/ 18 h 18"/>
                <a:gd name="T32" fmla="*/ 14 w 19"/>
                <a:gd name="T33" fmla="*/ 17 h 18"/>
                <a:gd name="T34" fmla="*/ 17 w 19"/>
                <a:gd name="T35" fmla="*/ 18 h 18"/>
                <a:gd name="T36" fmla="*/ 17 w 19"/>
                <a:gd name="T37" fmla="*/ 17 h 18"/>
                <a:gd name="T38" fmla="*/ 18 w 19"/>
                <a:gd name="T39" fmla="*/ 16 h 18"/>
                <a:gd name="T40" fmla="*/ 18 w 19"/>
                <a:gd name="T41" fmla="*/ 13 h 18"/>
                <a:gd name="T42" fmla="*/ 19 w 19"/>
                <a:gd name="T43" fmla="*/ 13 h 18"/>
                <a:gd name="T44" fmla="*/ 19 w 19"/>
                <a:gd name="T45" fmla="*/ 12 h 18"/>
                <a:gd name="T46" fmla="*/ 18 w 19"/>
                <a:gd name="T47" fmla="*/ 11 h 18"/>
                <a:gd name="T48" fmla="*/ 17 w 19"/>
                <a:gd name="T49" fmla="*/ 10 h 18"/>
                <a:gd name="T50" fmla="*/ 17 w 19"/>
                <a:gd name="T51" fmla="*/ 11 h 18"/>
                <a:gd name="T52" fmla="*/ 14 w 19"/>
                <a:gd name="T53" fmla="*/ 10 h 18"/>
                <a:gd name="T54" fmla="*/ 14 w 19"/>
                <a:gd name="T55" fmla="*/ 9 h 18"/>
                <a:gd name="T56" fmla="*/ 13 w 19"/>
                <a:gd name="T57" fmla="*/ 8 h 18"/>
                <a:gd name="T58" fmla="*/ 11 w 19"/>
                <a:gd name="T59" fmla="*/ 7 h 18"/>
                <a:gd name="T60" fmla="*/ 9 w 19"/>
                <a:gd name="T61" fmla="*/ 6 h 18"/>
                <a:gd name="T62" fmla="*/ 9 w 19"/>
                <a:gd name="T63" fmla="*/ 3 h 18"/>
                <a:gd name="T64" fmla="*/ 6 w 19"/>
                <a:gd name="T65" fmla="*/ 3 h 18"/>
                <a:gd name="T66" fmla="*/ 6 w 19"/>
                <a:gd name="T67" fmla="*/ 0 h 18"/>
                <a:gd name="T68" fmla="*/ 3 w 19"/>
                <a:gd name="T69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9" h="18">
                  <a:moveTo>
                    <a:pt x="3" y="0"/>
                  </a:moveTo>
                  <a:lnTo>
                    <a:pt x="3" y="3"/>
                  </a:lnTo>
                  <a:lnTo>
                    <a:pt x="1" y="3"/>
                  </a:lnTo>
                  <a:lnTo>
                    <a:pt x="1" y="5"/>
                  </a:lnTo>
                  <a:lnTo>
                    <a:pt x="0" y="6"/>
                  </a:lnTo>
                  <a:lnTo>
                    <a:pt x="0" y="9"/>
                  </a:lnTo>
                  <a:lnTo>
                    <a:pt x="1" y="9"/>
                  </a:lnTo>
                  <a:lnTo>
                    <a:pt x="1" y="10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9" y="13"/>
                  </a:lnTo>
                  <a:lnTo>
                    <a:pt x="9" y="14"/>
                  </a:lnTo>
                  <a:lnTo>
                    <a:pt x="11" y="16"/>
                  </a:lnTo>
                  <a:lnTo>
                    <a:pt x="12" y="17"/>
                  </a:lnTo>
                  <a:lnTo>
                    <a:pt x="13" y="18"/>
                  </a:lnTo>
                  <a:lnTo>
                    <a:pt x="14" y="17"/>
                  </a:lnTo>
                  <a:lnTo>
                    <a:pt x="17" y="18"/>
                  </a:lnTo>
                  <a:lnTo>
                    <a:pt x="17" y="17"/>
                  </a:lnTo>
                  <a:lnTo>
                    <a:pt x="18" y="16"/>
                  </a:lnTo>
                  <a:lnTo>
                    <a:pt x="18" y="13"/>
                  </a:lnTo>
                  <a:lnTo>
                    <a:pt x="19" y="13"/>
                  </a:lnTo>
                  <a:lnTo>
                    <a:pt x="19" y="12"/>
                  </a:lnTo>
                  <a:lnTo>
                    <a:pt x="18" y="11"/>
                  </a:lnTo>
                  <a:lnTo>
                    <a:pt x="17" y="10"/>
                  </a:lnTo>
                  <a:lnTo>
                    <a:pt x="17" y="11"/>
                  </a:lnTo>
                  <a:lnTo>
                    <a:pt x="14" y="10"/>
                  </a:lnTo>
                  <a:lnTo>
                    <a:pt x="14" y="9"/>
                  </a:lnTo>
                  <a:lnTo>
                    <a:pt x="13" y="8"/>
                  </a:lnTo>
                  <a:lnTo>
                    <a:pt x="11" y="7"/>
                  </a:lnTo>
                  <a:lnTo>
                    <a:pt x="9" y="6"/>
                  </a:lnTo>
                  <a:lnTo>
                    <a:pt x="9" y="3"/>
                  </a:lnTo>
                  <a:lnTo>
                    <a:pt x="6" y="3"/>
                  </a:lnTo>
                  <a:lnTo>
                    <a:pt x="6" y="0"/>
                  </a:lnTo>
                  <a:lnTo>
                    <a:pt x="3" y="0"/>
                  </a:lnTo>
                </a:path>
              </a:pathLst>
            </a:custGeom>
            <a:noFill/>
            <a:ln w="7938">
              <a:solidFill>
                <a:srgbClr val="7979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18" name="Freeform 6717">
              <a:extLst>
                <a:ext uri="{FF2B5EF4-FFF2-40B4-BE49-F238E27FC236}">
                  <a16:creationId xmlns:a16="http://schemas.microsoft.com/office/drawing/2014/main" id="{5E19068D-7107-1E07-1DEB-25A78E900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4" y="3585"/>
              <a:ext cx="3" cy="3"/>
            </a:xfrm>
            <a:custGeom>
              <a:avLst/>
              <a:gdLst>
                <a:gd name="T0" fmla="*/ 2 w 11"/>
                <a:gd name="T1" fmla="*/ 0 h 11"/>
                <a:gd name="T2" fmla="*/ 2 w 11"/>
                <a:gd name="T3" fmla="*/ 2 h 11"/>
                <a:gd name="T4" fmla="*/ 2 w 11"/>
                <a:gd name="T5" fmla="*/ 4 h 11"/>
                <a:gd name="T6" fmla="*/ 0 w 11"/>
                <a:gd name="T7" fmla="*/ 4 h 11"/>
                <a:gd name="T8" fmla="*/ 2 w 11"/>
                <a:gd name="T9" fmla="*/ 5 h 11"/>
                <a:gd name="T10" fmla="*/ 2 w 11"/>
                <a:gd name="T11" fmla="*/ 7 h 11"/>
                <a:gd name="T12" fmla="*/ 4 w 11"/>
                <a:gd name="T13" fmla="*/ 9 h 11"/>
                <a:gd name="T14" fmla="*/ 8 w 11"/>
                <a:gd name="T15" fmla="*/ 9 h 11"/>
                <a:gd name="T16" fmla="*/ 8 w 11"/>
                <a:gd name="T17" fmla="*/ 11 h 11"/>
                <a:gd name="T18" fmla="*/ 9 w 11"/>
                <a:gd name="T19" fmla="*/ 9 h 11"/>
                <a:gd name="T20" fmla="*/ 11 w 11"/>
                <a:gd name="T21" fmla="*/ 9 h 11"/>
                <a:gd name="T22" fmla="*/ 11 w 11"/>
                <a:gd name="T23" fmla="*/ 7 h 11"/>
                <a:gd name="T24" fmla="*/ 10 w 11"/>
                <a:gd name="T25" fmla="*/ 7 h 11"/>
                <a:gd name="T26" fmla="*/ 10 w 11"/>
                <a:gd name="T27" fmla="*/ 6 h 11"/>
                <a:gd name="T28" fmla="*/ 8 w 11"/>
                <a:gd name="T29" fmla="*/ 6 h 11"/>
                <a:gd name="T30" fmla="*/ 7 w 11"/>
                <a:gd name="T31" fmla="*/ 5 h 11"/>
                <a:gd name="T32" fmla="*/ 4 w 11"/>
                <a:gd name="T33" fmla="*/ 4 h 11"/>
                <a:gd name="T34" fmla="*/ 4 w 11"/>
                <a:gd name="T35" fmla="*/ 0 h 11"/>
                <a:gd name="T36" fmla="*/ 2 w 11"/>
                <a:gd name="T37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" h="11">
                  <a:moveTo>
                    <a:pt x="2" y="0"/>
                  </a:moveTo>
                  <a:lnTo>
                    <a:pt x="2" y="2"/>
                  </a:lnTo>
                  <a:lnTo>
                    <a:pt x="2" y="4"/>
                  </a:lnTo>
                  <a:lnTo>
                    <a:pt x="0" y="4"/>
                  </a:lnTo>
                  <a:lnTo>
                    <a:pt x="2" y="5"/>
                  </a:lnTo>
                  <a:lnTo>
                    <a:pt x="2" y="7"/>
                  </a:lnTo>
                  <a:lnTo>
                    <a:pt x="4" y="9"/>
                  </a:lnTo>
                  <a:lnTo>
                    <a:pt x="8" y="9"/>
                  </a:lnTo>
                  <a:lnTo>
                    <a:pt x="8" y="11"/>
                  </a:lnTo>
                  <a:lnTo>
                    <a:pt x="9" y="9"/>
                  </a:lnTo>
                  <a:lnTo>
                    <a:pt x="11" y="9"/>
                  </a:lnTo>
                  <a:lnTo>
                    <a:pt x="11" y="7"/>
                  </a:lnTo>
                  <a:lnTo>
                    <a:pt x="10" y="7"/>
                  </a:lnTo>
                  <a:lnTo>
                    <a:pt x="10" y="6"/>
                  </a:lnTo>
                  <a:lnTo>
                    <a:pt x="8" y="6"/>
                  </a:lnTo>
                  <a:lnTo>
                    <a:pt x="7" y="5"/>
                  </a:lnTo>
                  <a:lnTo>
                    <a:pt x="4" y="4"/>
                  </a:lnTo>
                  <a:lnTo>
                    <a:pt x="4" y="0"/>
                  </a:lnTo>
                  <a:lnTo>
                    <a:pt x="2" y="0"/>
                  </a:lnTo>
                </a:path>
              </a:pathLst>
            </a:custGeom>
            <a:noFill/>
            <a:ln w="7938">
              <a:solidFill>
                <a:srgbClr val="7979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19" name="Freeform 6718">
              <a:extLst>
                <a:ext uri="{FF2B5EF4-FFF2-40B4-BE49-F238E27FC236}">
                  <a16:creationId xmlns:a16="http://schemas.microsoft.com/office/drawing/2014/main" id="{CA3D89A9-0345-2E23-3049-9CD724DADB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0" y="3513"/>
              <a:ext cx="2" cy="2"/>
            </a:xfrm>
            <a:custGeom>
              <a:avLst/>
              <a:gdLst>
                <a:gd name="T0" fmla="*/ 6 w 7"/>
                <a:gd name="T1" fmla="*/ 0 h 9"/>
                <a:gd name="T2" fmla="*/ 2 w 7"/>
                <a:gd name="T3" fmla="*/ 0 h 9"/>
                <a:gd name="T4" fmla="*/ 2 w 7"/>
                <a:gd name="T5" fmla="*/ 3 h 9"/>
                <a:gd name="T6" fmla="*/ 1 w 7"/>
                <a:gd name="T7" fmla="*/ 3 h 9"/>
                <a:gd name="T8" fmla="*/ 1 w 7"/>
                <a:gd name="T9" fmla="*/ 5 h 9"/>
                <a:gd name="T10" fmla="*/ 0 w 7"/>
                <a:gd name="T11" fmla="*/ 5 h 9"/>
                <a:gd name="T12" fmla="*/ 0 w 7"/>
                <a:gd name="T13" fmla="*/ 7 h 9"/>
                <a:gd name="T14" fmla="*/ 1 w 7"/>
                <a:gd name="T15" fmla="*/ 9 h 9"/>
                <a:gd name="T16" fmla="*/ 1 w 7"/>
                <a:gd name="T17" fmla="*/ 8 h 9"/>
                <a:gd name="T18" fmla="*/ 2 w 7"/>
                <a:gd name="T19" fmla="*/ 9 h 9"/>
                <a:gd name="T20" fmla="*/ 4 w 7"/>
                <a:gd name="T21" fmla="*/ 7 h 9"/>
                <a:gd name="T22" fmla="*/ 5 w 7"/>
                <a:gd name="T23" fmla="*/ 7 h 9"/>
                <a:gd name="T24" fmla="*/ 5 w 7"/>
                <a:gd name="T25" fmla="*/ 6 h 9"/>
                <a:gd name="T26" fmla="*/ 6 w 7"/>
                <a:gd name="T27" fmla="*/ 7 h 9"/>
                <a:gd name="T28" fmla="*/ 7 w 7"/>
                <a:gd name="T29" fmla="*/ 6 h 9"/>
                <a:gd name="T30" fmla="*/ 7 w 7"/>
                <a:gd name="T31" fmla="*/ 5 h 9"/>
                <a:gd name="T32" fmla="*/ 7 w 7"/>
                <a:gd name="T33" fmla="*/ 2 h 9"/>
                <a:gd name="T34" fmla="*/ 6 w 7"/>
                <a:gd name="T35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7" h="9">
                  <a:moveTo>
                    <a:pt x="6" y="0"/>
                  </a:moveTo>
                  <a:lnTo>
                    <a:pt x="2" y="0"/>
                  </a:lnTo>
                  <a:lnTo>
                    <a:pt x="2" y="3"/>
                  </a:lnTo>
                  <a:lnTo>
                    <a:pt x="1" y="3"/>
                  </a:lnTo>
                  <a:lnTo>
                    <a:pt x="1" y="5"/>
                  </a:lnTo>
                  <a:lnTo>
                    <a:pt x="0" y="5"/>
                  </a:lnTo>
                  <a:lnTo>
                    <a:pt x="0" y="7"/>
                  </a:lnTo>
                  <a:lnTo>
                    <a:pt x="1" y="9"/>
                  </a:lnTo>
                  <a:lnTo>
                    <a:pt x="1" y="8"/>
                  </a:lnTo>
                  <a:lnTo>
                    <a:pt x="2" y="9"/>
                  </a:lnTo>
                  <a:lnTo>
                    <a:pt x="4" y="7"/>
                  </a:lnTo>
                  <a:lnTo>
                    <a:pt x="5" y="7"/>
                  </a:lnTo>
                  <a:lnTo>
                    <a:pt x="5" y="6"/>
                  </a:lnTo>
                  <a:lnTo>
                    <a:pt x="6" y="7"/>
                  </a:lnTo>
                  <a:lnTo>
                    <a:pt x="7" y="6"/>
                  </a:lnTo>
                  <a:lnTo>
                    <a:pt x="7" y="5"/>
                  </a:lnTo>
                  <a:lnTo>
                    <a:pt x="7" y="2"/>
                  </a:lnTo>
                  <a:lnTo>
                    <a:pt x="6" y="0"/>
                  </a:lnTo>
                </a:path>
              </a:pathLst>
            </a:custGeom>
            <a:noFill/>
            <a:ln w="7938">
              <a:solidFill>
                <a:srgbClr val="7979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20" name="Freeform 6719">
              <a:extLst>
                <a:ext uri="{FF2B5EF4-FFF2-40B4-BE49-F238E27FC236}">
                  <a16:creationId xmlns:a16="http://schemas.microsoft.com/office/drawing/2014/main" id="{4600C2D4-9737-4A1F-92D0-76CA3A6486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5" y="3442"/>
              <a:ext cx="7" cy="4"/>
            </a:xfrm>
            <a:custGeom>
              <a:avLst/>
              <a:gdLst>
                <a:gd name="T0" fmla="*/ 16 w 31"/>
                <a:gd name="T1" fmla="*/ 14 h 19"/>
                <a:gd name="T2" fmla="*/ 18 w 31"/>
                <a:gd name="T3" fmla="*/ 16 h 19"/>
                <a:gd name="T4" fmla="*/ 23 w 31"/>
                <a:gd name="T5" fmla="*/ 16 h 19"/>
                <a:gd name="T6" fmla="*/ 24 w 31"/>
                <a:gd name="T7" fmla="*/ 19 h 19"/>
                <a:gd name="T8" fmla="*/ 28 w 31"/>
                <a:gd name="T9" fmla="*/ 19 h 19"/>
                <a:gd name="T10" fmla="*/ 29 w 31"/>
                <a:gd name="T11" fmla="*/ 19 h 19"/>
                <a:gd name="T12" fmla="*/ 29 w 31"/>
                <a:gd name="T13" fmla="*/ 18 h 19"/>
                <a:gd name="T14" fmla="*/ 30 w 31"/>
                <a:gd name="T15" fmla="*/ 18 h 19"/>
                <a:gd name="T16" fmla="*/ 30 w 31"/>
                <a:gd name="T17" fmla="*/ 17 h 19"/>
                <a:gd name="T18" fmla="*/ 31 w 31"/>
                <a:gd name="T19" fmla="*/ 17 h 19"/>
                <a:gd name="T20" fmla="*/ 31 w 31"/>
                <a:gd name="T21" fmla="*/ 10 h 19"/>
                <a:gd name="T22" fmla="*/ 29 w 31"/>
                <a:gd name="T23" fmla="*/ 8 h 19"/>
                <a:gd name="T24" fmla="*/ 28 w 31"/>
                <a:gd name="T25" fmla="*/ 6 h 19"/>
                <a:gd name="T26" fmla="*/ 27 w 31"/>
                <a:gd name="T27" fmla="*/ 4 h 19"/>
                <a:gd name="T28" fmla="*/ 27 w 31"/>
                <a:gd name="T29" fmla="*/ 6 h 19"/>
                <a:gd name="T30" fmla="*/ 24 w 31"/>
                <a:gd name="T31" fmla="*/ 6 h 19"/>
                <a:gd name="T32" fmla="*/ 22 w 31"/>
                <a:gd name="T33" fmla="*/ 6 h 19"/>
                <a:gd name="T34" fmla="*/ 19 w 31"/>
                <a:gd name="T35" fmla="*/ 6 h 19"/>
                <a:gd name="T36" fmla="*/ 18 w 31"/>
                <a:gd name="T37" fmla="*/ 5 h 19"/>
                <a:gd name="T38" fmla="*/ 16 w 31"/>
                <a:gd name="T39" fmla="*/ 4 h 19"/>
                <a:gd name="T40" fmla="*/ 15 w 31"/>
                <a:gd name="T41" fmla="*/ 2 h 19"/>
                <a:gd name="T42" fmla="*/ 12 w 31"/>
                <a:gd name="T43" fmla="*/ 1 h 19"/>
                <a:gd name="T44" fmla="*/ 11 w 31"/>
                <a:gd name="T45" fmla="*/ 0 h 19"/>
                <a:gd name="T46" fmla="*/ 10 w 31"/>
                <a:gd name="T47" fmla="*/ 1 h 19"/>
                <a:gd name="T48" fmla="*/ 7 w 31"/>
                <a:gd name="T49" fmla="*/ 1 h 19"/>
                <a:gd name="T50" fmla="*/ 6 w 31"/>
                <a:gd name="T51" fmla="*/ 3 h 19"/>
                <a:gd name="T52" fmla="*/ 4 w 31"/>
                <a:gd name="T53" fmla="*/ 4 h 19"/>
                <a:gd name="T54" fmla="*/ 3 w 31"/>
                <a:gd name="T55" fmla="*/ 5 h 19"/>
                <a:gd name="T56" fmla="*/ 0 w 31"/>
                <a:gd name="T57" fmla="*/ 8 h 19"/>
                <a:gd name="T58" fmla="*/ 0 w 31"/>
                <a:gd name="T59" fmla="*/ 14 h 19"/>
                <a:gd name="T60" fmla="*/ 1 w 31"/>
                <a:gd name="T61" fmla="*/ 16 h 19"/>
                <a:gd name="T62" fmla="*/ 10 w 31"/>
                <a:gd name="T63" fmla="*/ 16 h 19"/>
                <a:gd name="T64" fmla="*/ 12 w 31"/>
                <a:gd name="T65" fmla="*/ 15 h 19"/>
                <a:gd name="T66" fmla="*/ 13 w 31"/>
                <a:gd name="T67" fmla="*/ 14 h 19"/>
                <a:gd name="T68" fmla="*/ 16 w 31"/>
                <a:gd name="T69" fmla="*/ 14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" h="19">
                  <a:moveTo>
                    <a:pt x="16" y="14"/>
                  </a:moveTo>
                  <a:lnTo>
                    <a:pt x="18" y="16"/>
                  </a:lnTo>
                  <a:lnTo>
                    <a:pt x="23" y="16"/>
                  </a:lnTo>
                  <a:lnTo>
                    <a:pt x="24" y="19"/>
                  </a:lnTo>
                  <a:lnTo>
                    <a:pt x="28" y="19"/>
                  </a:lnTo>
                  <a:lnTo>
                    <a:pt x="29" y="19"/>
                  </a:lnTo>
                  <a:lnTo>
                    <a:pt x="29" y="18"/>
                  </a:lnTo>
                  <a:lnTo>
                    <a:pt x="30" y="18"/>
                  </a:lnTo>
                  <a:lnTo>
                    <a:pt x="30" y="17"/>
                  </a:lnTo>
                  <a:lnTo>
                    <a:pt x="31" y="17"/>
                  </a:lnTo>
                  <a:lnTo>
                    <a:pt x="31" y="10"/>
                  </a:lnTo>
                  <a:lnTo>
                    <a:pt x="29" y="8"/>
                  </a:lnTo>
                  <a:lnTo>
                    <a:pt x="28" y="6"/>
                  </a:lnTo>
                  <a:lnTo>
                    <a:pt x="27" y="4"/>
                  </a:lnTo>
                  <a:lnTo>
                    <a:pt x="27" y="6"/>
                  </a:lnTo>
                  <a:lnTo>
                    <a:pt x="24" y="6"/>
                  </a:lnTo>
                  <a:lnTo>
                    <a:pt x="22" y="6"/>
                  </a:lnTo>
                  <a:lnTo>
                    <a:pt x="19" y="6"/>
                  </a:lnTo>
                  <a:lnTo>
                    <a:pt x="18" y="5"/>
                  </a:lnTo>
                  <a:lnTo>
                    <a:pt x="16" y="4"/>
                  </a:lnTo>
                  <a:lnTo>
                    <a:pt x="15" y="2"/>
                  </a:lnTo>
                  <a:lnTo>
                    <a:pt x="12" y="1"/>
                  </a:lnTo>
                  <a:lnTo>
                    <a:pt x="11" y="0"/>
                  </a:lnTo>
                  <a:lnTo>
                    <a:pt x="10" y="1"/>
                  </a:lnTo>
                  <a:lnTo>
                    <a:pt x="7" y="1"/>
                  </a:lnTo>
                  <a:lnTo>
                    <a:pt x="6" y="3"/>
                  </a:lnTo>
                  <a:lnTo>
                    <a:pt x="4" y="4"/>
                  </a:lnTo>
                  <a:lnTo>
                    <a:pt x="3" y="5"/>
                  </a:lnTo>
                  <a:lnTo>
                    <a:pt x="0" y="8"/>
                  </a:lnTo>
                  <a:lnTo>
                    <a:pt x="0" y="14"/>
                  </a:lnTo>
                  <a:lnTo>
                    <a:pt x="1" y="16"/>
                  </a:lnTo>
                  <a:lnTo>
                    <a:pt x="10" y="16"/>
                  </a:lnTo>
                  <a:lnTo>
                    <a:pt x="12" y="15"/>
                  </a:lnTo>
                  <a:lnTo>
                    <a:pt x="13" y="14"/>
                  </a:lnTo>
                  <a:lnTo>
                    <a:pt x="16" y="14"/>
                  </a:lnTo>
                </a:path>
              </a:pathLst>
            </a:custGeom>
            <a:noFill/>
            <a:ln w="7938">
              <a:solidFill>
                <a:srgbClr val="7979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21" name="Freeform 6720">
              <a:extLst>
                <a:ext uri="{FF2B5EF4-FFF2-40B4-BE49-F238E27FC236}">
                  <a16:creationId xmlns:a16="http://schemas.microsoft.com/office/drawing/2014/main" id="{6F3B0F49-69FD-B6DE-4DDA-3ED65E7BC9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" y="3456"/>
              <a:ext cx="3" cy="2"/>
            </a:xfrm>
            <a:custGeom>
              <a:avLst/>
              <a:gdLst>
                <a:gd name="T0" fmla="*/ 5 w 11"/>
                <a:gd name="T1" fmla="*/ 1 h 6"/>
                <a:gd name="T2" fmla="*/ 2 w 11"/>
                <a:gd name="T3" fmla="*/ 1 h 6"/>
                <a:gd name="T4" fmla="*/ 0 w 11"/>
                <a:gd name="T5" fmla="*/ 2 h 6"/>
                <a:gd name="T6" fmla="*/ 0 w 11"/>
                <a:gd name="T7" fmla="*/ 6 h 6"/>
                <a:gd name="T8" fmla="*/ 3 w 11"/>
                <a:gd name="T9" fmla="*/ 6 h 6"/>
                <a:gd name="T10" fmla="*/ 10 w 11"/>
                <a:gd name="T11" fmla="*/ 6 h 6"/>
                <a:gd name="T12" fmla="*/ 11 w 11"/>
                <a:gd name="T13" fmla="*/ 6 h 6"/>
                <a:gd name="T14" fmla="*/ 11 w 11"/>
                <a:gd name="T15" fmla="*/ 1 h 6"/>
                <a:gd name="T16" fmla="*/ 7 w 11"/>
                <a:gd name="T17" fmla="*/ 1 h 6"/>
                <a:gd name="T18" fmla="*/ 6 w 11"/>
                <a:gd name="T19" fmla="*/ 0 h 6"/>
                <a:gd name="T20" fmla="*/ 5 w 11"/>
                <a:gd name="T21" fmla="*/ 1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" h="6">
                  <a:moveTo>
                    <a:pt x="5" y="1"/>
                  </a:moveTo>
                  <a:lnTo>
                    <a:pt x="2" y="1"/>
                  </a:lnTo>
                  <a:lnTo>
                    <a:pt x="0" y="2"/>
                  </a:lnTo>
                  <a:lnTo>
                    <a:pt x="0" y="6"/>
                  </a:lnTo>
                  <a:lnTo>
                    <a:pt x="3" y="6"/>
                  </a:lnTo>
                  <a:lnTo>
                    <a:pt x="10" y="6"/>
                  </a:lnTo>
                  <a:lnTo>
                    <a:pt x="11" y="6"/>
                  </a:lnTo>
                  <a:lnTo>
                    <a:pt x="11" y="1"/>
                  </a:lnTo>
                  <a:lnTo>
                    <a:pt x="7" y="1"/>
                  </a:lnTo>
                  <a:lnTo>
                    <a:pt x="6" y="0"/>
                  </a:lnTo>
                  <a:lnTo>
                    <a:pt x="5" y="1"/>
                  </a:lnTo>
                </a:path>
              </a:pathLst>
            </a:custGeom>
            <a:noFill/>
            <a:ln w="7938">
              <a:solidFill>
                <a:srgbClr val="7979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22" name="Freeform 6721">
              <a:extLst>
                <a:ext uri="{FF2B5EF4-FFF2-40B4-BE49-F238E27FC236}">
                  <a16:creationId xmlns:a16="http://schemas.microsoft.com/office/drawing/2014/main" id="{D7A25F7B-30B0-F4A1-3B5C-7994AF0A74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3" y="3443"/>
              <a:ext cx="6" cy="4"/>
            </a:xfrm>
            <a:custGeom>
              <a:avLst/>
              <a:gdLst>
                <a:gd name="T0" fmla="*/ 1 w 23"/>
                <a:gd name="T1" fmla="*/ 8 h 15"/>
                <a:gd name="T2" fmla="*/ 0 w 23"/>
                <a:gd name="T3" fmla="*/ 10 h 15"/>
                <a:gd name="T4" fmla="*/ 0 w 23"/>
                <a:gd name="T5" fmla="*/ 11 h 15"/>
                <a:gd name="T6" fmla="*/ 3 w 23"/>
                <a:gd name="T7" fmla="*/ 11 h 15"/>
                <a:gd name="T8" fmla="*/ 4 w 23"/>
                <a:gd name="T9" fmla="*/ 12 h 15"/>
                <a:gd name="T10" fmla="*/ 4 w 23"/>
                <a:gd name="T11" fmla="*/ 14 h 15"/>
                <a:gd name="T12" fmla="*/ 7 w 23"/>
                <a:gd name="T13" fmla="*/ 14 h 15"/>
                <a:gd name="T14" fmla="*/ 8 w 23"/>
                <a:gd name="T15" fmla="*/ 15 h 15"/>
                <a:gd name="T16" fmla="*/ 10 w 23"/>
                <a:gd name="T17" fmla="*/ 15 h 15"/>
                <a:gd name="T18" fmla="*/ 12 w 23"/>
                <a:gd name="T19" fmla="*/ 14 h 15"/>
                <a:gd name="T20" fmla="*/ 13 w 23"/>
                <a:gd name="T21" fmla="*/ 14 h 15"/>
                <a:gd name="T22" fmla="*/ 14 w 23"/>
                <a:gd name="T23" fmla="*/ 14 h 15"/>
                <a:gd name="T24" fmla="*/ 15 w 23"/>
                <a:gd name="T25" fmla="*/ 13 h 15"/>
                <a:gd name="T26" fmla="*/ 20 w 23"/>
                <a:gd name="T27" fmla="*/ 13 h 15"/>
                <a:gd name="T28" fmla="*/ 20 w 23"/>
                <a:gd name="T29" fmla="*/ 8 h 15"/>
                <a:gd name="T30" fmla="*/ 21 w 23"/>
                <a:gd name="T31" fmla="*/ 8 h 15"/>
                <a:gd name="T32" fmla="*/ 22 w 23"/>
                <a:gd name="T33" fmla="*/ 7 h 15"/>
                <a:gd name="T34" fmla="*/ 22 w 23"/>
                <a:gd name="T35" fmla="*/ 6 h 15"/>
                <a:gd name="T36" fmla="*/ 23 w 23"/>
                <a:gd name="T37" fmla="*/ 7 h 15"/>
                <a:gd name="T38" fmla="*/ 23 w 23"/>
                <a:gd name="T39" fmla="*/ 4 h 15"/>
                <a:gd name="T40" fmla="*/ 23 w 23"/>
                <a:gd name="T41" fmla="*/ 3 h 15"/>
                <a:gd name="T42" fmla="*/ 22 w 23"/>
                <a:gd name="T43" fmla="*/ 0 h 15"/>
                <a:gd name="T44" fmla="*/ 21 w 23"/>
                <a:gd name="T45" fmla="*/ 0 h 15"/>
                <a:gd name="T46" fmla="*/ 21 w 23"/>
                <a:gd name="T47" fmla="*/ 2 h 15"/>
                <a:gd name="T48" fmla="*/ 20 w 23"/>
                <a:gd name="T49" fmla="*/ 2 h 15"/>
                <a:gd name="T50" fmla="*/ 19 w 23"/>
                <a:gd name="T51" fmla="*/ 3 h 15"/>
                <a:gd name="T52" fmla="*/ 17 w 23"/>
                <a:gd name="T53" fmla="*/ 3 h 15"/>
                <a:gd name="T54" fmla="*/ 14 w 23"/>
                <a:gd name="T55" fmla="*/ 4 h 15"/>
                <a:gd name="T56" fmla="*/ 12 w 23"/>
                <a:gd name="T57" fmla="*/ 3 h 15"/>
                <a:gd name="T58" fmla="*/ 11 w 23"/>
                <a:gd name="T59" fmla="*/ 4 h 15"/>
                <a:gd name="T60" fmla="*/ 9 w 23"/>
                <a:gd name="T61" fmla="*/ 4 h 15"/>
                <a:gd name="T62" fmla="*/ 8 w 23"/>
                <a:gd name="T63" fmla="*/ 4 h 15"/>
                <a:gd name="T64" fmla="*/ 7 w 23"/>
                <a:gd name="T65" fmla="*/ 4 h 15"/>
                <a:gd name="T66" fmla="*/ 7 w 23"/>
                <a:gd name="T67" fmla="*/ 6 h 15"/>
                <a:gd name="T68" fmla="*/ 7 w 23"/>
                <a:gd name="T69" fmla="*/ 7 h 15"/>
                <a:gd name="T70" fmla="*/ 5 w 23"/>
                <a:gd name="T71" fmla="*/ 6 h 15"/>
                <a:gd name="T72" fmla="*/ 4 w 23"/>
                <a:gd name="T73" fmla="*/ 7 h 15"/>
                <a:gd name="T74" fmla="*/ 4 w 23"/>
                <a:gd name="T75" fmla="*/ 8 h 15"/>
                <a:gd name="T76" fmla="*/ 1 w 23"/>
                <a:gd name="T77" fmla="*/ 8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" h="15">
                  <a:moveTo>
                    <a:pt x="1" y="8"/>
                  </a:moveTo>
                  <a:lnTo>
                    <a:pt x="0" y="10"/>
                  </a:lnTo>
                  <a:lnTo>
                    <a:pt x="0" y="11"/>
                  </a:lnTo>
                  <a:lnTo>
                    <a:pt x="3" y="11"/>
                  </a:lnTo>
                  <a:lnTo>
                    <a:pt x="4" y="12"/>
                  </a:lnTo>
                  <a:lnTo>
                    <a:pt x="4" y="14"/>
                  </a:lnTo>
                  <a:lnTo>
                    <a:pt x="7" y="14"/>
                  </a:lnTo>
                  <a:lnTo>
                    <a:pt x="8" y="15"/>
                  </a:lnTo>
                  <a:lnTo>
                    <a:pt x="10" y="15"/>
                  </a:lnTo>
                  <a:lnTo>
                    <a:pt x="12" y="14"/>
                  </a:lnTo>
                  <a:lnTo>
                    <a:pt x="13" y="14"/>
                  </a:lnTo>
                  <a:lnTo>
                    <a:pt x="14" y="14"/>
                  </a:lnTo>
                  <a:lnTo>
                    <a:pt x="15" y="13"/>
                  </a:lnTo>
                  <a:lnTo>
                    <a:pt x="20" y="13"/>
                  </a:lnTo>
                  <a:lnTo>
                    <a:pt x="20" y="8"/>
                  </a:lnTo>
                  <a:lnTo>
                    <a:pt x="21" y="8"/>
                  </a:lnTo>
                  <a:lnTo>
                    <a:pt x="22" y="7"/>
                  </a:lnTo>
                  <a:lnTo>
                    <a:pt x="22" y="6"/>
                  </a:lnTo>
                  <a:lnTo>
                    <a:pt x="23" y="7"/>
                  </a:lnTo>
                  <a:lnTo>
                    <a:pt x="23" y="4"/>
                  </a:lnTo>
                  <a:lnTo>
                    <a:pt x="23" y="3"/>
                  </a:lnTo>
                  <a:lnTo>
                    <a:pt x="22" y="0"/>
                  </a:lnTo>
                  <a:lnTo>
                    <a:pt x="21" y="0"/>
                  </a:lnTo>
                  <a:lnTo>
                    <a:pt x="21" y="2"/>
                  </a:lnTo>
                  <a:lnTo>
                    <a:pt x="20" y="2"/>
                  </a:lnTo>
                  <a:lnTo>
                    <a:pt x="19" y="3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2" y="3"/>
                  </a:lnTo>
                  <a:lnTo>
                    <a:pt x="11" y="4"/>
                  </a:lnTo>
                  <a:lnTo>
                    <a:pt x="9" y="4"/>
                  </a:lnTo>
                  <a:lnTo>
                    <a:pt x="8" y="4"/>
                  </a:lnTo>
                  <a:lnTo>
                    <a:pt x="7" y="4"/>
                  </a:lnTo>
                  <a:lnTo>
                    <a:pt x="7" y="6"/>
                  </a:lnTo>
                  <a:lnTo>
                    <a:pt x="7" y="7"/>
                  </a:lnTo>
                  <a:lnTo>
                    <a:pt x="5" y="6"/>
                  </a:lnTo>
                  <a:lnTo>
                    <a:pt x="4" y="7"/>
                  </a:lnTo>
                  <a:lnTo>
                    <a:pt x="4" y="8"/>
                  </a:lnTo>
                  <a:lnTo>
                    <a:pt x="1" y="8"/>
                  </a:lnTo>
                </a:path>
              </a:pathLst>
            </a:custGeom>
            <a:noFill/>
            <a:ln w="7938">
              <a:solidFill>
                <a:srgbClr val="7979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23" name="Freeform 6722">
              <a:extLst>
                <a:ext uri="{FF2B5EF4-FFF2-40B4-BE49-F238E27FC236}">
                  <a16:creationId xmlns:a16="http://schemas.microsoft.com/office/drawing/2014/main" id="{BD6677D4-9D80-80CE-F699-364754285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0" y="3416"/>
              <a:ext cx="23" cy="13"/>
            </a:xfrm>
            <a:custGeom>
              <a:avLst/>
              <a:gdLst>
                <a:gd name="T0" fmla="*/ 2 w 91"/>
                <a:gd name="T1" fmla="*/ 1 h 49"/>
                <a:gd name="T2" fmla="*/ 1 w 91"/>
                <a:gd name="T3" fmla="*/ 2 h 49"/>
                <a:gd name="T4" fmla="*/ 0 w 91"/>
                <a:gd name="T5" fmla="*/ 5 h 49"/>
                <a:gd name="T6" fmla="*/ 15 w 91"/>
                <a:gd name="T7" fmla="*/ 7 h 49"/>
                <a:gd name="T8" fmla="*/ 16 w 91"/>
                <a:gd name="T9" fmla="*/ 5 h 49"/>
                <a:gd name="T10" fmla="*/ 21 w 91"/>
                <a:gd name="T11" fmla="*/ 5 h 49"/>
                <a:gd name="T12" fmla="*/ 23 w 91"/>
                <a:gd name="T13" fmla="*/ 5 h 49"/>
                <a:gd name="T14" fmla="*/ 27 w 91"/>
                <a:gd name="T15" fmla="*/ 7 h 49"/>
                <a:gd name="T16" fmla="*/ 30 w 91"/>
                <a:gd name="T17" fmla="*/ 9 h 49"/>
                <a:gd name="T18" fmla="*/ 34 w 91"/>
                <a:gd name="T19" fmla="*/ 12 h 49"/>
                <a:gd name="T20" fmla="*/ 37 w 91"/>
                <a:gd name="T21" fmla="*/ 12 h 49"/>
                <a:gd name="T22" fmla="*/ 38 w 91"/>
                <a:gd name="T23" fmla="*/ 16 h 49"/>
                <a:gd name="T24" fmla="*/ 41 w 91"/>
                <a:gd name="T25" fmla="*/ 17 h 49"/>
                <a:gd name="T26" fmla="*/ 42 w 91"/>
                <a:gd name="T27" fmla="*/ 27 h 49"/>
                <a:gd name="T28" fmla="*/ 38 w 91"/>
                <a:gd name="T29" fmla="*/ 32 h 49"/>
                <a:gd name="T30" fmla="*/ 37 w 91"/>
                <a:gd name="T31" fmla="*/ 33 h 49"/>
                <a:gd name="T32" fmla="*/ 34 w 91"/>
                <a:gd name="T33" fmla="*/ 34 h 49"/>
                <a:gd name="T34" fmla="*/ 33 w 91"/>
                <a:gd name="T35" fmla="*/ 36 h 49"/>
                <a:gd name="T36" fmla="*/ 30 w 91"/>
                <a:gd name="T37" fmla="*/ 37 h 49"/>
                <a:gd name="T38" fmla="*/ 30 w 91"/>
                <a:gd name="T39" fmla="*/ 39 h 49"/>
                <a:gd name="T40" fmla="*/ 27 w 91"/>
                <a:gd name="T41" fmla="*/ 41 h 49"/>
                <a:gd name="T42" fmla="*/ 30 w 91"/>
                <a:gd name="T43" fmla="*/ 44 h 49"/>
                <a:gd name="T44" fmla="*/ 30 w 91"/>
                <a:gd name="T45" fmla="*/ 49 h 49"/>
                <a:gd name="T46" fmla="*/ 35 w 91"/>
                <a:gd name="T47" fmla="*/ 47 h 49"/>
                <a:gd name="T48" fmla="*/ 36 w 91"/>
                <a:gd name="T49" fmla="*/ 46 h 49"/>
                <a:gd name="T50" fmla="*/ 37 w 91"/>
                <a:gd name="T51" fmla="*/ 44 h 49"/>
                <a:gd name="T52" fmla="*/ 37 w 91"/>
                <a:gd name="T53" fmla="*/ 39 h 49"/>
                <a:gd name="T54" fmla="*/ 41 w 91"/>
                <a:gd name="T55" fmla="*/ 36 h 49"/>
                <a:gd name="T56" fmla="*/ 44 w 91"/>
                <a:gd name="T57" fmla="*/ 38 h 49"/>
                <a:gd name="T58" fmla="*/ 50 w 91"/>
                <a:gd name="T59" fmla="*/ 39 h 49"/>
                <a:gd name="T60" fmla="*/ 55 w 91"/>
                <a:gd name="T61" fmla="*/ 39 h 49"/>
                <a:gd name="T62" fmla="*/ 58 w 91"/>
                <a:gd name="T63" fmla="*/ 36 h 49"/>
                <a:gd name="T64" fmla="*/ 59 w 91"/>
                <a:gd name="T65" fmla="*/ 32 h 49"/>
                <a:gd name="T66" fmla="*/ 61 w 91"/>
                <a:gd name="T67" fmla="*/ 30 h 49"/>
                <a:gd name="T68" fmla="*/ 62 w 91"/>
                <a:gd name="T69" fmla="*/ 27 h 49"/>
                <a:gd name="T70" fmla="*/ 64 w 91"/>
                <a:gd name="T71" fmla="*/ 22 h 49"/>
                <a:gd name="T72" fmla="*/ 67 w 91"/>
                <a:gd name="T73" fmla="*/ 20 h 49"/>
                <a:gd name="T74" fmla="*/ 69 w 91"/>
                <a:gd name="T75" fmla="*/ 17 h 49"/>
                <a:gd name="T76" fmla="*/ 73 w 91"/>
                <a:gd name="T77" fmla="*/ 17 h 49"/>
                <a:gd name="T78" fmla="*/ 76 w 91"/>
                <a:gd name="T79" fmla="*/ 16 h 49"/>
                <a:gd name="T80" fmla="*/ 78 w 91"/>
                <a:gd name="T81" fmla="*/ 15 h 49"/>
                <a:gd name="T82" fmla="*/ 79 w 91"/>
                <a:gd name="T83" fmla="*/ 14 h 49"/>
                <a:gd name="T84" fmla="*/ 83 w 91"/>
                <a:gd name="T85" fmla="*/ 12 h 49"/>
                <a:gd name="T86" fmla="*/ 88 w 91"/>
                <a:gd name="T87" fmla="*/ 9 h 49"/>
                <a:gd name="T88" fmla="*/ 91 w 91"/>
                <a:gd name="T89" fmla="*/ 6 h 49"/>
                <a:gd name="T90" fmla="*/ 91 w 91"/>
                <a:gd name="T91" fmla="*/ 5 h 49"/>
                <a:gd name="T92" fmla="*/ 88 w 91"/>
                <a:gd name="T93" fmla="*/ 1 h 49"/>
                <a:gd name="T94" fmla="*/ 85 w 91"/>
                <a:gd name="T95" fmla="*/ 1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91" h="49">
                  <a:moveTo>
                    <a:pt x="0" y="0"/>
                  </a:moveTo>
                  <a:lnTo>
                    <a:pt x="2" y="1"/>
                  </a:lnTo>
                  <a:lnTo>
                    <a:pt x="1" y="1"/>
                  </a:lnTo>
                  <a:lnTo>
                    <a:pt x="1" y="2"/>
                  </a:lnTo>
                  <a:lnTo>
                    <a:pt x="1" y="3"/>
                  </a:lnTo>
                  <a:lnTo>
                    <a:pt x="0" y="5"/>
                  </a:lnTo>
                  <a:lnTo>
                    <a:pt x="0" y="7"/>
                  </a:lnTo>
                  <a:lnTo>
                    <a:pt x="15" y="7"/>
                  </a:lnTo>
                  <a:lnTo>
                    <a:pt x="16" y="6"/>
                  </a:lnTo>
                  <a:lnTo>
                    <a:pt x="16" y="5"/>
                  </a:lnTo>
                  <a:lnTo>
                    <a:pt x="17" y="5"/>
                  </a:lnTo>
                  <a:lnTo>
                    <a:pt x="21" y="5"/>
                  </a:lnTo>
                  <a:lnTo>
                    <a:pt x="23" y="6"/>
                  </a:lnTo>
                  <a:lnTo>
                    <a:pt x="23" y="5"/>
                  </a:lnTo>
                  <a:lnTo>
                    <a:pt x="25" y="6"/>
                  </a:lnTo>
                  <a:lnTo>
                    <a:pt x="27" y="7"/>
                  </a:lnTo>
                  <a:lnTo>
                    <a:pt x="29" y="8"/>
                  </a:lnTo>
                  <a:lnTo>
                    <a:pt x="30" y="9"/>
                  </a:lnTo>
                  <a:lnTo>
                    <a:pt x="33" y="12"/>
                  </a:lnTo>
                  <a:lnTo>
                    <a:pt x="34" y="12"/>
                  </a:lnTo>
                  <a:lnTo>
                    <a:pt x="35" y="12"/>
                  </a:lnTo>
                  <a:lnTo>
                    <a:pt x="37" y="12"/>
                  </a:lnTo>
                  <a:lnTo>
                    <a:pt x="38" y="14"/>
                  </a:lnTo>
                  <a:lnTo>
                    <a:pt x="38" y="16"/>
                  </a:lnTo>
                  <a:lnTo>
                    <a:pt x="40" y="17"/>
                  </a:lnTo>
                  <a:lnTo>
                    <a:pt x="41" y="17"/>
                  </a:lnTo>
                  <a:lnTo>
                    <a:pt x="42" y="20"/>
                  </a:lnTo>
                  <a:lnTo>
                    <a:pt x="42" y="27"/>
                  </a:lnTo>
                  <a:lnTo>
                    <a:pt x="40" y="28"/>
                  </a:lnTo>
                  <a:lnTo>
                    <a:pt x="38" y="32"/>
                  </a:lnTo>
                  <a:lnTo>
                    <a:pt x="37" y="32"/>
                  </a:lnTo>
                  <a:lnTo>
                    <a:pt x="37" y="33"/>
                  </a:lnTo>
                  <a:lnTo>
                    <a:pt x="35" y="34"/>
                  </a:lnTo>
                  <a:lnTo>
                    <a:pt x="34" y="34"/>
                  </a:lnTo>
                  <a:lnTo>
                    <a:pt x="34" y="35"/>
                  </a:lnTo>
                  <a:lnTo>
                    <a:pt x="33" y="36"/>
                  </a:lnTo>
                  <a:lnTo>
                    <a:pt x="31" y="37"/>
                  </a:lnTo>
                  <a:lnTo>
                    <a:pt x="30" y="37"/>
                  </a:lnTo>
                  <a:lnTo>
                    <a:pt x="30" y="38"/>
                  </a:lnTo>
                  <a:lnTo>
                    <a:pt x="30" y="39"/>
                  </a:lnTo>
                  <a:lnTo>
                    <a:pt x="29" y="41"/>
                  </a:lnTo>
                  <a:lnTo>
                    <a:pt x="27" y="41"/>
                  </a:lnTo>
                  <a:lnTo>
                    <a:pt x="30" y="42"/>
                  </a:lnTo>
                  <a:lnTo>
                    <a:pt x="30" y="44"/>
                  </a:lnTo>
                  <a:lnTo>
                    <a:pt x="29" y="47"/>
                  </a:lnTo>
                  <a:lnTo>
                    <a:pt x="30" y="49"/>
                  </a:lnTo>
                  <a:lnTo>
                    <a:pt x="33" y="49"/>
                  </a:lnTo>
                  <a:lnTo>
                    <a:pt x="35" y="47"/>
                  </a:lnTo>
                  <a:lnTo>
                    <a:pt x="35" y="46"/>
                  </a:lnTo>
                  <a:lnTo>
                    <a:pt x="36" y="46"/>
                  </a:lnTo>
                  <a:lnTo>
                    <a:pt x="36" y="44"/>
                  </a:lnTo>
                  <a:lnTo>
                    <a:pt x="37" y="44"/>
                  </a:lnTo>
                  <a:lnTo>
                    <a:pt x="37" y="41"/>
                  </a:lnTo>
                  <a:lnTo>
                    <a:pt x="37" y="39"/>
                  </a:lnTo>
                  <a:lnTo>
                    <a:pt x="40" y="37"/>
                  </a:lnTo>
                  <a:lnTo>
                    <a:pt x="41" y="36"/>
                  </a:lnTo>
                  <a:lnTo>
                    <a:pt x="44" y="36"/>
                  </a:lnTo>
                  <a:lnTo>
                    <a:pt x="44" y="38"/>
                  </a:lnTo>
                  <a:lnTo>
                    <a:pt x="45" y="39"/>
                  </a:lnTo>
                  <a:lnTo>
                    <a:pt x="50" y="39"/>
                  </a:lnTo>
                  <a:lnTo>
                    <a:pt x="53" y="41"/>
                  </a:lnTo>
                  <a:lnTo>
                    <a:pt x="55" y="39"/>
                  </a:lnTo>
                  <a:lnTo>
                    <a:pt x="57" y="39"/>
                  </a:lnTo>
                  <a:lnTo>
                    <a:pt x="58" y="36"/>
                  </a:lnTo>
                  <a:lnTo>
                    <a:pt x="59" y="34"/>
                  </a:lnTo>
                  <a:lnTo>
                    <a:pt x="59" y="32"/>
                  </a:lnTo>
                  <a:lnTo>
                    <a:pt x="60" y="30"/>
                  </a:lnTo>
                  <a:lnTo>
                    <a:pt x="61" y="30"/>
                  </a:lnTo>
                  <a:lnTo>
                    <a:pt x="61" y="27"/>
                  </a:lnTo>
                  <a:lnTo>
                    <a:pt x="62" y="27"/>
                  </a:lnTo>
                  <a:lnTo>
                    <a:pt x="64" y="24"/>
                  </a:lnTo>
                  <a:lnTo>
                    <a:pt x="64" y="22"/>
                  </a:lnTo>
                  <a:lnTo>
                    <a:pt x="67" y="21"/>
                  </a:lnTo>
                  <a:lnTo>
                    <a:pt x="67" y="20"/>
                  </a:lnTo>
                  <a:lnTo>
                    <a:pt x="69" y="19"/>
                  </a:lnTo>
                  <a:lnTo>
                    <a:pt x="69" y="17"/>
                  </a:lnTo>
                  <a:lnTo>
                    <a:pt x="71" y="17"/>
                  </a:lnTo>
                  <a:lnTo>
                    <a:pt x="73" y="17"/>
                  </a:lnTo>
                  <a:lnTo>
                    <a:pt x="75" y="17"/>
                  </a:lnTo>
                  <a:lnTo>
                    <a:pt x="76" y="16"/>
                  </a:lnTo>
                  <a:lnTo>
                    <a:pt x="76" y="15"/>
                  </a:lnTo>
                  <a:lnTo>
                    <a:pt x="78" y="15"/>
                  </a:lnTo>
                  <a:lnTo>
                    <a:pt x="78" y="14"/>
                  </a:lnTo>
                  <a:lnTo>
                    <a:pt x="79" y="14"/>
                  </a:lnTo>
                  <a:lnTo>
                    <a:pt x="81" y="14"/>
                  </a:lnTo>
                  <a:lnTo>
                    <a:pt x="83" y="12"/>
                  </a:lnTo>
                  <a:lnTo>
                    <a:pt x="86" y="12"/>
                  </a:lnTo>
                  <a:lnTo>
                    <a:pt x="88" y="9"/>
                  </a:lnTo>
                  <a:lnTo>
                    <a:pt x="88" y="7"/>
                  </a:lnTo>
                  <a:lnTo>
                    <a:pt x="91" y="6"/>
                  </a:lnTo>
                  <a:lnTo>
                    <a:pt x="90" y="5"/>
                  </a:lnTo>
                  <a:lnTo>
                    <a:pt x="91" y="5"/>
                  </a:lnTo>
                  <a:lnTo>
                    <a:pt x="91" y="3"/>
                  </a:lnTo>
                  <a:lnTo>
                    <a:pt x="88" y="1"/>
                  </a:lnTo>
                  <a:lnTo>
                    <a:pt x="86" y="1"/>
                  </a:lnTo>
                  <a:lnTo>
                    <a:pt x="85" y="1"/>
                  </a:lnTo>
                  <a:lnTo>
                    <a:pt x="82" y="1"/>
                  </a:lnTo>
                </a:path>
              </a:pathLst>
            </a:custGeom>
            <a:noFill/>
            <a:ln w="7938">
              <a:solidFill>
                <a:srgbClr val="7979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24" name="Freeform 6723">
              <a:extLst>
                <a:ext uri="{FF2B5EF4-FFF2-40B4-BE49-F238E27FC236}">
                  <a16:creationId xmlns:a16="http://schemas.microsoft.com/office/drawing/2014/main" id="{A2C0D86B-83DD-71D5-EF52-DE0C0E0203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0" y="3407"/>
              <a:ext cx="20" cy="9"/>
            </a:xfrm>
            <a:custGeom>
              <a:avLst/>
              <a:gdLst>
                <a:gd name="T0" fmla="*/ 78 w 78"/>
                <a:gd name="T1" fmla="*/ 39 h 39"/>
                <a:gd name="T2" fmla="*/ 75 w 78"/>
                <a:gd name="T3" fmla="*/ 39 h 39"/>
                <a:gd name="T4" fmla="*/ 73 w 78"/>
                <a:gd name="T5" fmla="*/ 38 h 39"/>
                <a:gd name="T6" fmla="*/ 73 w 78"/>
                <a:gd name="T7" fmla="*/ 35 h 39"/>
                <a:gd name="T8" fmla="*/ 71 w 78"/>
                <a:gd name="T9" fmla="*/ 34 h 39"/>
                <a:gd name="T10" fmla="*/ 70 w 78"/>
                <a:gd name="T11" fmla="*/ 33 h 39"/>
                <a:gd name="T12" fmla="*/ 69 w 78"/>
                <a:gd name="T13" fmla="*/ 32 h 39"/>
                <a:gd name="T14" fmla="*/ 67 w 78"/>
                <a:gd name="T15" fmla="*/ 31 h 39"/>
                <a:gd name="T16" fmla="*/ 67 w 78"/>
                <a:gd name="T17" fmla="*/ 27 h 39"/>
                <a:gd name="T18" fmla="*/ 65 w 78"/>
                <a:gd name="T19" fmla="*/ 27 h 39"/>
                <a:gd name="T20" fmla="*/ 64 w 78"/>
                <a:gd name="T21" fmla="*/ 26 h 39"/>
                <a:gd name="T22" fmla="*/ 63 w 78"/>
                <a:gd name="T23" fmla="*/ 27 h 39"/>
                <a:gd name="T24" fmla="*/ 62 w 78"/>
                <a:gd name="T25" fmla="*/ 24 h 39"/>
                <a:gd name="T26" fmla="*/ 59 w 78"/>
                <a:gd name="T27" fmla="*/ 24 h 39"/>
                <a:gd name="T28" fmla="*/ 57 w 78"/>
                <a:gd name="T29" fmla="*/ 24 h 39"/>
                <a:gd name="T30" fmla="*/ 56 w 78"/>
                <a:gd name="T31" fmla="*/ 22 h 39"/>
                <a:gd name="T32" fmla="*/ 56 w 78"/>
                <a:gd name="T33" fmla="*/ 21 h 39"/>
                <a:gd name="T34" fmla="*/ 56 w 78"/>
                <a:gd name="T35" fmla="*/ 20 h 39"/>
                <a:gd name="T36" fmla="*/ 55 w 78"/>
                <a:gd name="T37" fmla="*/ 19 h 39"/>
                <a:gd name="T38" fmla="*/ 55 w 78"/>
                <a:gd name="T39" fmla="*/ 16 h 39"/>
                <a:gd name="T40" fmla="*/ 54 w 78"/>
                <a:gd name="T41" fmla="*/ 14 h 39"/>
                <a:gd name="T42" fmla="*/ 53 w 78"/>
                <a:gd name="T43" fmla="*/ 12 h 39"/>
                <a:gd name="T44" fmla="*/ 51 w 78"/>
                <a:gd name="T45" fmla="*/ 12 h 39"/>
                <a:gd name="T46" fmla="*/ 49 w 78"/>
                <a:gd name="T47" fmla="*/ 12 h 39"/>
                <a:gd name="T48" fmla="*/ 48 w 78"/>
                <a:gd name="T49" fmla="*/ 12 h 39"/>
                <a:gd name="T50" fmla="*/ 47 w 78"/>
                <a:gd name="T51" fmla="*/ 11 h 39"/>
                <a:gd name="T52" fmla="*/ 47 w 78"/>
                <a:gd name="T53" fmla="*/ 10 h 39"/>
                <a:gd name="T54" fmla="*/ 46 w 78"/>
                <a:gd name="T55" fmla="*/ 10 h 39"/>
                <a:gd name="T56" fmla="*/ 44 w 78"/>
                <a:gd name="T57" fmla="*/ 7 h 39"/>
                <a:gd name="T58" fmla="*/ 42 w 78"/>
                <a:gd name="T59" fmla="*/ 8 h 39"/>
                <a:gd name="T60" fmla="*/ 42 w 78"/>
                <a:gd name="T61" fmla="*/ 7 h 39"/>
                <a:gd name="T62" fmla="*/ 41 w 78"/>
                <a:gd name="T63" fmla="*/ 6 h 39"/>
                <a:gd name="T64" fmla="*/ 39 w 78"/>
                <a:gd name="T65" fmla="*/ 6 h 39"/>
                <a:gd name="T66" fmla="*/ 39 w 78"/>
                <a:gd name="T67" fmla="*/ 4 h 39"/>
                <a:gd name="T68" fmla="*/ 33 w 78"/>
                <a:gd name="T69" fmla="*/ 4 h 39"/>
                <a:gd name="T70" fmla="*/ 32 w 78"/>
                <a:gd name="T71" fmla="*/ 1 h 39"/>
                <a:gd name="T72" fmla="*/ 30 w 78"/>
                <a:gd name="T73" fmla="*/ 1 h 39"/>
                <a:gd name="T74" fmla="*/ 29 w 78"/>
                <a:gd name="T75" fmla="*/ 0 h 39"/>
                <a:gd name="T76" fmla="*/ 29 w 78"/>
                <a:gd name="T77" fmla="*/ 1 h 39"/>
                <a:gd name="T78" fmla="*/ 28 w 78"/>
                <a:gd name="T79" fmla="*/ 3 h 39"/>
                <a:gd name="T80" fmla="*/ 27 w 78"/>
                <a:gd name="T81" fmla="*/ 2 h 39"/>
                <a:gd name="T82" fmla="*/ 27 w 78"/>
                <a:gd name="T83" fmla="*/ 3 h 39"/>
                <a:gd name="T84" fmla="*/ 25 w 78"/>
                <a:gd name="T85" fmla="*/ 4 h 39"/>
                <a:gd name="T86" fmla="*/ 23 w 78"/>
                <a:gd name="T87" fmla="*/ 5 h 39"/>
                <a:gd name="T88" fmla="*/ 21 w 78"/>
                <a:gd name="T89" fmla="*/ 6 h 39"/>
                <a:gd name="T90" fmla="*/ 21 w 78"/>
                <a:gd name="T91" fmla="*/ 8 h 39"/>
                <a:gd name="T92" fmla="*/ 20 w 78"/>
                <a:gd name="T93" fmla="*/ 8 h 39"/>
                <a:gd name="T94" fmla="*/ 20 w 78"/>
                <a:gd name="T95" fmla="*/ 9 h 39"/>
                <a:gd name="T96" fmla="*/ 20 w 78"/>
                <a:gd name="T97" fmla="*/ 10 h 39"/>
                <a:gd name="T98" fmla="*/ 20 w 78"/>
                <a:gd name="T99" fmla="*/ 12 h 39"/>
                <a:gd name="T100" fmla="*/ 19 w 78"/>
                <a:gd name="T101" fmla="*/ 12 h 39"/>
                <a:gd name="T102" fmla="*/ 19 w 78"/>
                <a:gd name="T103" fmla="*/ 15 h 39"/>
                <a:gd name="T104" fmla="*/ 18 w 78"/>
                <a:gd name="T105" fmla="*/ 16 h 39"/>
                <a:gd name="T106" fmla="*/ 18 w 78"/>
                <a:gd name="T107" fmla="*/ 19 h 39"/>
                <a:gd name="T108" fmla="*/ 15 w 78"/>
                <a:gd name="T109" fmla="*/ 20 h 39"/>
                <a:gd name="T110" fmla="*/ 13 w 78"/>
                <a:gd name="T111" fmla="*/ 22 h 39"/>
                <a:gd name="T112" fmla="*/ 12 w 78"/>
                <a:gd name="T113" fmla="*/ 24 h 39"/>
                <a:gd name="T114" fmla="*/ 10 w 78"/>
                <a:gd name="T115" fmla="*/ 27 h 39"/>
                <a:gd name="T116" fmla="*/ 7 w 78"/>
                <a:gd name="T117" fmla="*/ 27 h 39"/>
                <a:gd name="T118" fmla="*/ 5 w 78"/>
                <a:gd name="T119" fmla="*/ 27 h 39"/>
                <a:gd name="T120" fmla="*/ 2 w 78"/>
                <a:gd name="T121" fmla="*/ 27 h 39"/>
                <a:gd name="T122" fmla="*/ 0 w 78"/>
                <a:gd name="T123" fmla="*/ 2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78" h="39">
                  <a:moveTo>
                    <a:pt x="78" y="39"/>
                  </a:moveTo>
                  <a:lnTo>
                    <a:pt x="75" y="39"/>
                  </a:lnTo>
                  <a:lnTo>
                    <a:pt x="73" y="38"/>
                  </a:lnTo>
                  <a:lnTo>
                    <a:pt x="73" y="35"/>
                  </a:lnTo>
                  <a:lnTo>
                    <a:pt x="71" y="34"/>
                  </a:lnTo>
                  <a:lnTo>
                    <a:pt x="70" y="33"/>
                  </a:lnTo>
                  <a:lnTo>
                    <a:pt x="69" y="32"/>
                  </a:lnTo>
                  <a:lnTo>
                    <a:pt x="67" y="31"/>
                  </a:lnTo>
                  <a:lnTo>
                    <a:pt x="67" y="27"/>
                  </a:lnTo>
                  <a:lnTo>
                    <a:pt x="65" y="27"/>
                  </a:lnTo>
                  <a:lnTo>
                    <a:pt x="64" y="26"/>
                  </a:lnTo>
                  <a:lnTo>
                    <a:pt x="63" y="27"/>
                  </a:lnTo>
                  <a:lnTo>
                    <a:pt x="62" y="24"/>
                  </a:lnTo>
                  <a:lnTo>
                    <a:pt x="59" y="24"/>
                  </a:lnTo>
                  <a:lnTo>
                    <a:pt x="57" y="24"/>
                  </a:lnTo>
                  <a:lnTo>
                    <a:pt x="56" y="22"/>
                  </a:lnTo>
                  <a:lnTo>
                    <a:pt x="56" y="21"/>
                  </a:lnTo>
                  <a:lnTo>
                    <a:pt x="56" y="20"/>
                  </a:lnTo>
                  <a:lnTo>
                    <a:pt x="55" y="19"/>
                  </a:lnTo>
                  <a:lnTo>
                    <a:pt x="55" y="16"/>
                  </a:lnTo>
                  <a:lnTo>
                    <a:pt x="54" y="14"/>
                  </a:lnTo>
                  <a:lnTo>
                    <a:pt x="53" y="12"/>
                  </a:lnTo>
                  <a:lnTo>
                    <a:pt x="51" y="12"/>
                  </a:lnTo>
                  <a:lnTo>
                    <a:pt x="49" y="12"/>
                  </a:lnTo>
                  <a:lnTo>
                    <a:pt x="48" y="12"/>
                  </a:lnTo>
                  <a:lnTo>
                    <a:pt x="47" y="11"/>
                  </a:lnTo>
                  <a:lnTo>
                    <a:pt x="47" y="10"/>
                  </a:lnTo>
                  <a:lnTo>
                    <a:pt x="46" y="10"/>
                  </a:lnTo>
                  <a:lnTo>
                    <a:pt x="44" y="7"/>
                  </a:lnTo>
                  <a:lnTo>
                    <a:pt x="42" y="8"/>
                  </a:lnTo>
                  <a:lnTo>
                    <a:pt x="42" y="7"/>
                  </a:lnTo>
                  <a:lnTo>
                    <a:pt x="41" y="6"/>
                  </a:lnTo>
                  <a:lnTo>
                    <a:pt x="39" y="6"/>
                  </a:lnTo>
                  <a:lnTo>
                    <a:pt x="39" y="4"/>
                  </a:lnTo>
                  <a:lnTo>
                    <a:pt x="33" y="4"/>
                  </a:lnTo>
                  <a:lnTo>
                    <a:pt x="32" y="1"/>
                  </a:lnTo>
                  <a:lnTo>
                    <a:pt x="30" y="1"/>
                  </a:lnTo>
                  <a:lnTo>
                    <a:pt x="29" y="0"/>
                  </a:lnTo>
                  <a:lnTo>
                    <a:pt x="29" y="1"/>
                  </a:lnTo>
                  <a:lnTo>
                    <a:pt x="28" y="3"/>
                  </a:lnTo>
                  <a:lnTo>
                    <a:pt x="27" y="2"/>
                  </a:lnTo>
                  <a:lnTo>
                    <a:pt x="27" y="3"/>
                  </a:lnTo>
                  <a:lnTo>
                    <a:pt x="25" y="4"/>
                  </a:lnTo>
                  <a:lnTo>
                    <a:pt x="23" y="5"/>
                  </a:lnTo>
                  <a:lnTo>
                    <a:pt x="21" y="6"/>
                  </a:lnTo>
                  <a:lnTo>
                    <a:pt x="21" y="8"/>
                  </a:lnTo>
                  <a:lnTo>
                    <a:pt x="20" y="8"/>
                  </a:lnTo>
                  <a:lnTo>
                    <a:pt x="20" y="9"/>
                  </a:lnTo>
                  <a:lnTo>
                    <a:pt x="20" y="10"/>
                  </a:lnTo>
                  <a:lnTo>
                    <a:pt x="20" y="12"/>
                  </a:lnTo>
                  <a:lnTo>
                    <a:pt x="19" y="12"/>
                  </a:lnTo>
                  <a:lnTo>
                    <a:pt x="19" y="15"/>
                  </a:lnTo>
                  <a:lnTo>
                    <a:pt x="18" y="16"/>
                  </a:lnTo>
                  <a:lnTo>
                    <a:pt x="18" y="19"/>
                  </a:lnTo>
                  <a:lnTo>
                    <a:pt x="15" y="20"/>
                  </a:lnTo>
                  <a:lnTo>
                    <a:pt x="13" y="22"/>
                  </a:lnTo>
                  <a:lnTo>
                    <a:pt x="12" y="24"/>
                  </a:lnTo>
                  <a:lnTo>
                    <a:pt x="10" y="27"/>
                  </a:lnTo>
                  <a:lnTo>
                    <a:pt x="7" y="27"/>
                  </a:lnTo>
                  <a:lnTo>
                    <a:pt x="5" y="27"/>
                  </a:lnTo>
                  <a:lnTo>
                    <a:pt x="2" y="27"/>
                  </a:lnTo>
                  <a:lnTo>
                    <a:pt x="0" y="29"/>
                  </a:lnTo>
                </a:path>
              </a:pathLst>
            </a:custGeom>
            <a:noFill/>
            <a:ln w="7938">
              <a:solidFill>
                <a:srgbClr val="7979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25" name="Freeform 6724">
              <a:extLst>
                <a:ext uri="{FF2B5EF4-FFF2-40B4-BE49-F238E27FC236}">
                  <a16:creationId xmlns:a16="http://schemas.microsoft.com/office/drawing/2014/main" id="{D3D0F57B-0B4D-1D0F-743B-8DD0D8FE13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5" y="3440"/>
              <a:ext cx="6" cy="5"/>
            </a:xfrm>
            <a:custGeom>
              <a:avLst/>
              <a:gdLst>
                <a:gd name="T0" fmla="*/ 2 w 23"/>
                <a:gd name="T1" fmla="*/ 0 h 21"/>
                <a:gd name="T2" fmla="*/ 0 w 23"/>
                <a:gd name="T3" fmla="*/ 3 h 21"/>
                <a:gd name="T4" fmla="*/ 0 w 23"/>
                <a:gd name="T5" fmla="*/ 5 h 21"/>
                <a:gd name="T6" fmla="*/ 2 w 23"/>
                <a:gd name="T7" fmla="*/ 6 h 21"/>
                <a:gd name="T8" fmla="*/ 5 w 23"/>
                <a:gd name="T9" fmla="*/ 6 h 21"/>
                <a:gd name="T10" fmla="*/ 6 w 23"/>
                <a:gd name="T11" fmla="*/ 6 h 21"/>
                <a:gd name="T12" fmla="*/ 7 w 23"/>
                <a:gd name="T13" fmla="*/ 8 h 21"/>
                <a:gd name="T14" fmla="*/ 9 w 23"/>
                <a:gd name="T15" fmla="*/ 9 h 21"/>
                <a:gd name="T16" fmla="*/ 10 w 23"/>
                <a:gd name="T17" fmla="*/ 10 h 21"/>
                <a:gd name="T18" fmla="*/ 12 w 23"/>
                <a:gd name="T19" fmla="*/ 10 h 21"/>
                <a:gd name="T20" fmla="*/ 14 w 23"/>
                <a:gd name="T21" fmla="*/ 12 h 21"/>
                <a:gd name="T22" fmla="*/ 15 w 23"/>
                <a:gd name="T23" fmla="*/ 12 h 21"/>
                <a:gd name="T24" fmla="*/ 15 w 23"/>
                <a:gd name="T25" fmla="*/ 13 h 21"/>
                <a:gd name="T26" fmla="*/ 16 w 23"/>
                <a:gd name="T27" fmla="*/ 16 h 21"/>
                <a:gd name="T28" fmla="*/ 18 w 23"/>
                <a:gd name="T29" fmla="*/ 16 h 21"/>
                <a:gd name="T30" fmla="*/ 18 w 23"/>
                <a:gd name="T31" fmla="*/ 17 h 21"/>
                <a:gd name="T32" fmla="*/ 19 w 23"/>
                <a:gd name="T33" fmla="*/ 21 h 21"/>
                <a:gd name="T34" fmla="*/ 21 w 23"/>
                <a:gd name="T35" fmla="*/ 21 h 21"/>
                <a:gd name="T36" fmla="*/ 21 w 23"/>
                <a:gd name="T37" fmla="*/ 20 h 21"/>
                <a:gd name="T38" fmla="*/ 22 w 23"/>
                <a:gd name="T39" fmla="*/ 20 h 21"/>
                <a:gd name="T40" fmla="*/ 23 w 23"/>
                <a:gd name="T41" fmla="*/ 17 h 21"/>
                <a:gd name="T42" fmla="*/ 23 w 23"/>
                <a:gd name="T43" fmla="*/ 16 h 21"/>
                <a:gd name="T44" fmla="*/ 22 w 23"/>
                <a:gd name="T45" fmla="*/ 15 h 21"/>
                <a:gd name="T46" fmla="*/ 19 w 23"/>
                <a:gd name="T47" fmla="*/ 12 h 21"/>
                <a:gd name="T48" fmla="*/ 19 w 23"/>
                <a:gd name="T49" fmla="*/ 10 h 21"/>
                <a:gd name="T50" fmla="*/ 18 w 23"/>
                <a:gd name="T51" fmla="*/ 10 h 21"/>
                <a:gd name="T52" fmla="*/ 18 w 23"/>
                <a:gd name="T53" fmla="*/ 6 h 21"/>
                <a:gd name="T54" fmla="*/ 15 w 23"/>
                <a:gd name="T55" fmla="*/ 6 h 21"/>
                <a:gd name="T56" fmla="*/ 14 w 23"/>
                <a:gd name="T57" fmla="*/ 4 h 21"/>
                <a:gd name="T58" fmla="*/ 14 w 23"/>
                <a:gd name="T59" fmla="*/ 3 h 21"/>
                <a:gd name="T60" fmla="*/ 13 w 23"/>
                <a:gd name="T61" fmla="*/ 0 h 21"/>
                <a:gd name="T62" fmla="*/ 2 w 23"/>
                <a:gd name="T63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3" h="21">
                  <a:moveTo>
                    <a:pt x="2" y="0"/>
                  </a:moveTo>
                  <a:lnTo>
                    <a:pt x="0" y="3"/>
                  </a:lnTo>
                  <a:lnTo>
                    <a:pt x="0" y="5"/>
                  </a:lnTo>
                  <a:lnTo>
                    <a:pt x="2" y="6"/>
                  </a:lnTo>
                  <a:lnTo>
                    <a:pt x="5" y="6"/>
                  </a:lnTo>
                  <a:lnTo>
                    <a:pt x="6" y="6"/>
                  </a:lnTo>
                  <a:lnTo>
                    <a:pt x="7" y="8"/>
                  </a:lnTo>
                  <a:lnTo>
                    <a:pt x="9" y="9"/>
                  </a:lnTo>
                  <a:lnTo>
                    <a:pt x="10" y="10"/>
                  </a:lnTo>
                  <a:lnTo>
                    <a:pt x="12" y="10"/>
                  </a:lnTo>
                  <a:lnTo>
                    <a:pt x="14" y="12"/>
                  </a:lnTo>
                  <a:lnTo>
                    <a:pt x="15" y="12"/>
                  </a:lnTo>
                  <a:lnTo>
                    <a:pt x="15" y="13"/>
                  </a:lnTo>
                  <a:lnTo>
                    <a:pt x="16" y="16"/>
                  </a:lnTo>
                  <a:lnTo>
                    <a:pt x="18" y="16"/>
                  </a:lnTo>
                  <a:lnTo>
                    <a:pt x="18" y="17"/>
                  </a:lnTo>
                  <a:lnTo>
                    <a:pt x="19" y="21"/>
                  </a:lnTo>
                  <a:lnTo>
                    <a:pt x="21" y="21"/>
                  </a:lnTo>
                  <a:lnTo>
                    <a:pt x="21" y="20"/>
                  </a:lnTo>
                  <a:lnTo>
                    <a:pt x="22" y="20"/>
                  </a:lnTo>
                  <a:lnTo>
                    <a:pt x="23" y="17"/>
                  </a:lnTo>
                  <a:lnTo>
                    <a:pt x="23" y="16"/>
                  </a:lnTo>
                  <a:lnTo>
                    <a:pt x="22" y="15"/>
                  </a:lnTo>
                  <a:lnTo>
                    <a:pt x="19" y="12"/>
                  </a:lnTo>
                  <a:lnTo>
                    <a:pt x="19" y="10"/>
                  </a:lnTo>
                  <a:lnTo>
                    <a:pt x="18" y="10"/>
                  </a:lnTo>
                  <a:lnTo>
                    <a:pt x="18" y="6"/>
                  </a:lnTo>
                  <a:lnTo>
                    <a:pt x="15" y="6"/>
                  </a:lnTo>
                  <a:lnTo>
                    <a:pt x="14" y="4"/>
                  </a:lnTo>
                  <a:lnTo>
                    <a:pt x="14" y="3"/>
                  </a:lnTo>
                  <a:lnTo>
                    <a:pt x="13" y="0"/>
                  </a:lnTo>
                  <a:lnTo>
                    <a:pt x="2" y="0"/>
                  </a:lnTo>
                </a:path>
              </a:pathLst>
            </a:custGeom>
            <a:noFill/>
            <a:ln w="7938">
              <a:solidFill>
                <a:srgbClr val="7979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26" name="Freeform 6725">
              <a:extLst>
                <a:ext uri="{FF2B5EF4-FFF2-40B4-BE49-F238E27FC236}">
                  <a16:creationId xmlns:a16="http://schemas.microsoft.com/office/drawing/2014/main" id="{63089481-3B17-4EB9-748F-94C80C7993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2" y="3513"/>
              <a:ext cx="42" cy="17"/>
            </a:xfrm>
            <a:custGeom>
              <a:avLst/>
              <a:gdLst>
                <a:gd name="T0" fmla="*/ 165 w 168"/>
                <a:gd name="T1" fmla="*/ 69 h 71"/>
                <a:gd name="T2" fmla="*/ 161 w 168"/>
                <a:gd name="T3" fmla="*/ 66 h 71"/>
                <a:gd name="T4" fmla="*/ 159 w 168"/>
                <a:gd name="T5" fmla="*/ 65 h 71"/>
                <a:gd name="T6" fmla="*/ 155 w 168"/>
                <a:gd name="T7" fmla="*/ 65 h 71"/>
                <a:gd name="T8" fmla="*/ 152 w 168"/>
                <a:gd name="T9" fmla="*/ 63 h 71"/>
                <a:gd name="T10" fmla="*/ 149 w 168"/>
                <a:gd name="T11" fmla="*/ 61 h 71"/>
                <a:gd name="T12" fmla="*/ 146 w 168"/>
                <a:gd name="T13" fmla="*/ 62 h 71"/>
                <a:gd name="T14" fmla="*/ 141 w 168"/>
                <a:gd name="T15" fmla="*/ 64 h 71"/>
                <a:gd name="T16" fmla="*/ 136 w 168"/>
                <a:gd name="T17" fmla="*/ 67 h 71"/>
                <a:gd name="T18" fmla="*/ 133 w 168"/>
                <a:gd name="T19" fmla="*/ 69 h 71"/>
                <a:gd name="T20" fmla="*/ 127 w 168"/>
                <a:gd name="T21" fmla="*/ 69 h 71"/>
                <a:gd name="T22" fmla="*/ 124 w 168"/>
                <a:gd name="T23" fmla="*/ 69 h 71"/>
                <a:gd name="T24" fmla="*/ 118 w 168"/>
                <a:gd name="T25" fmla="*/ 66 h 71"/>
                <a:gd name="T26" fmla="*/ 114 w 168"/>
                <a:gd name="T27" fmla="*/ 63 h 71"/>
                <a:gd name="T28" fmla="*/ 113 w 168"/>
                <a:gd name="T29" fmla="*/ 58 h 71"/>
                <a:gd name="T30" fmla="*/ 111 w 168"/>
                <a:gd name="T31" fmla="*/ 54 h 71"/>
                <a:gd name="T32" fmla="*/ 110 w 168"/>
                <a:gd name="T33" fmla="*/ 51 h 71"/>
                <a:gd name="T34" fmla="*/ 106 w 168"/>
                <a:gd name="T35" fmla="*/ 49 h 71"/>
                <a:gd name="T36" fmla="*/ 103 w 168"/>
                <a:gd name="T37" fmla="*/ 47 h 71"/>
                <a:gd name="T38" fmla="*/ 103 w 168"/>
                <a:gd name="T39" fmla="*/ 46 h 71"/>
                <a:gd name="T40" fmla="*/ 103 w 168"/>
                <a:gd name="T41" fmla="*/ 43 h 71"/>
                <a:gd name="T42" fmla="*/ 99 w 168"/>
                <a:gd name="T43" fmla="*/ 42 h 71"/>
                <a:gd name="T44" fmla="*/ 97 w 168"/>
                <a:gd name="T45" fmla="*/ 40 h 71"/>
                <a:gd name="T46" fmla="*/ 95 w 168"/>
                <a:gd name="T47" fmla="*/ 38 h 71"/>
                <a:gd name="T48" fmla="*/ 90 w 168"/>
                <a:gd name="T49" fmla="*/ 36 h 71"/>
                <a:gd name="T50" fmla="*/ 86 w 168"/>
                <a:gd name="T51" fmla="*/ 34 h 71"/>
                <a:gd name="T52" fmla="*/ 83 w 168"/>
                <a:gd name="T53" fmla="*/ 34 h 71"/>
                <a:gd name="T54" fmla="*/ 81 w 168"/>
                <a:gd name="T55" fmla="*/ 30 h 71"/>
                <a:gd name="T56" fmla="*/ 80 w 168"/>
                <a:gd name="T57" fmla="*/ 27 h 71"/>
                <a:gd name="T58" fmla="*/ 79 w 168"/>
                <a:gd name="T59" fmla="*/ 21 h 71"/>
                <a:gd name="T60" fmla="*/ 77 w 168"/>
                <a:gd name="T61" fmla="*/ 19 h 71"/>
                <a:gd name="T62" fmla="*/ 76 w 168"/>
                <a:gd name="T63" fmla="*/ 16 h 71"/>
                <a:gd name="T64" fmla="*/ 69 w 168"/>
                <a:gd name="T65" fmla="*/ 12 h 71"/>
                <a:gd name="T66" fmla="*/ 64 w 168"/>
                <a:gd name="T67" fmla="*/ 11 h 71"/>
                <a:gd name="T68" fmla="*/ 62 w 168"/>
                <a:gd name="T69" fmla="*/ 16 h 71"/>
                <a:gd name="T70" fmla="*/ 59 w 168"/>
                <a:gd name="T71" fmla="*/ 15 h 71"/>
                <a:gd name="T72" fmla="*/ 56 w 168"/>
                <a:gd name="T73" fmla="*/ 13 h 71"/>
                <a:gd name="T74" fmla="*/ 53 w 168"/>
                <a:gd name="T75" fmla="*/ 14 h 71"/>
                <a:gd name="T76" fmla="*/ 49 w 168"/>
                <a:gd name="T77" fmla="*/ 15 h 71"/>
                <a:gd name="T78" fmla="*/ 47 w 168"/>
                <a:gd name="T79" fmla="*/ 19 h 71"/>
                <a:gd name="T80" fmla="*/ 46 w 168"/>
                <a:gd name="T81" fmla="*/ 20 h 71"/>
                <a:gd name="T82" fmla="*/ 45 w 168"/>
                <a:gd name="T83" fmla="*/ 21 h 71"/>
                <a:gd name="T84" fmla="*/ 42 w 168"/>
                <a:gd name="T85" fmla="*/ 26 h 71"/>
                <a:gd name="T86" fmla="*/ 40 w 168"/>
                <a:gd name="T87" fmla="*/ 27 h 71"/>
                <a:gd name="T88" fmla="*/ 39 w 168"/>
                <a:gd name="T89" fmla="*/ 29 h 71"/>
                <a:gd name="T90" fmla="*/ 36 w 168"/>
                <a:gd name="T91" fmla="*/ 31 h 71"/>
                <a:gd name="T92" fmla="*/ 32 w 168"/>
                <a:gd name="T93" fmla="*/ 30 h 71"/>
                <a:gd name="T94" fmla="*/ 31 w 168"/>
                <a:gd name="T95" fmla="*/ 26 h 71"/>
                <a:gd name="T96" fmla="*/ 29 w 168"/>
                <a:gd name="T97" fmla="*/ 21 h 71"/>
                <a:gd name="T98" fmla="*/ 27 w 168"/>
                <a:gd name="T99" fmla="*/ 18 h 71"/>
                <a:gd name="T100" fmla="*/ 26 w 168"/>
                <a:gd name="T101" fmla="*/ 16 h 71"/>
                <a:gd name="T102" fmla="*/ 24 w 168"/>
                <a:gd name="T103" fmla="*/ 10 h 71"/>
                <a:gd name="T104" fmla="*/ 21 w 168"/>
                <a:gd name="T105" fmla="*/ 13 h 71"/>
                <a:gd name="T106" fmla="*/ 17 w 168"/>
                <a:gd name="T107" fmla="*/ 11 h 71"/>
                <a:gd name="T108" fmla="*/ 13 w 168"/>
                <a:gd name="T109" fmla="*/ 9 h 71"/>
                <a:gd name="T110" fmla="*/ 9 w 168"/>
                <a:gd name="T111" fmla="*/ 6 h 71"/>
                <a:gd name="T112" fmla="*/ 3 w 168"/>
                <a:gd name="T113" fmla="*/ 4 h 71"/>
                <a:gd name="T114" fmla="*/ 0 w 168"/>
                <a:gd name="T115" fmla="*/ 0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68" h="71">
                  <a:moveTo>
                    <a:pt x="168" y="71"/>
                  </a:moveTo>
                  <a:lnTo>
                    <a:pt x="165" y="69"/>
                  </a:lnTo>
                  <a:lnTo>
                    <a:pt x="162" y="68"/>
                  </a:lnTo>
                  <a:lnTo>
                    <a:pt x="161" y="66"/>
                  </a:lnTo>
                  <a:lnTo>
                    <a:pt x="159" y="66"/>
                  </a:lnTo>
                  <a:lnTo>
                    <a:pt x="159" y="65"/>
                  </a:lnTo>
                  <a:lnTo>
                    <a:pt x="157" y="65"/>
                  </a:lnTo>
                  <a:lnTo>
                    <a:pt x="155" y="65"/>
                  </a:lnTo>
                  <a:lnTo>
                    <a:pt x="153" y="64"/>
                  </a:lnTo>
                  <a:lnTo>
                    <a:pt x="152" y="63"/>
                  </a:lnTo>
                  <a:lnTo>
                    <a:pt x="150" y="62"/>
                  </a:lnTo>
                  <a:lnTo>
                    <a:pt x="149" y="61"/>
                  </a:lnTo>
                  <a:lnTo>
                    <a:pt x="147" y="61"/>
                  </a:lnTo>
                  <a:lnTo>
                    <a:pt x="146" y="62"/>
                  </a:lnTo>
                  <a:lnTo>
                    <a:pt x="144" y="62"/>
                  </a:lnTo>
                  <a:lnTo>
                    <a:pt x="141" y="64"/>
                  </a:lnTo>
                  <a:lnTo>
                    <a:pt x="138" y="66"/>
                  </a:lnTo>
                  <a:lnTo>
                    <a:pt x="136" y="67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1" y="70"/>
                  </a:lnTo>
                  <a:lnTo>
                    <a:pt x="127" y="69"/>
                  </a:lnTo>
                  <a:lnTo>
                    <a:pt x="125" y="70"/>
                  </a:lnTo>
                  <a:lnTo>
                    <a:pt x="124" y="69"/>
                  </a:lnTo>
                  <a:lnTo>
                    <a:pt x="124" y="66"/>
                  </a:lnTo>
                  <a:lnTo>
                    <a:pt x="118" y="66"/>
                  </a:lnTo>
                  <a:lnTo>
                    <a:pt x="114" y="65"/>
                  </a:lnTo>
                  <a:lnTo>
                    <a:pt x="114" y="63"/>
                  </a:lnTo>
                  <a:lnTo>
                    <a:pt x="114" y="61"/>
                  </a:lnTo>
                  <a:lnTo>
                    <a:pt x="113" y="58"/>
                  </a:lnTo>
                  <a:lnTo>
                    <a:pt x="113" y="56"/>
                  </a:lnTo>
                  <a:lnTo>
                    <a:pt x="111" y="54"/>
                  </a:lnTo>
                  <a:lnTo>
                    <a:pt x="110" y="52"/>
                  </a:lnTo>
                  <a:lnTo>
                    <a:pt x="110" y="51"/>
                  </a:lnTo>
                  <a:lnTo>
                    <a:pt x="107" y="50"/>
                  </a:lnTo>
                  <a:lnTo>
                    <a:pt x="106" y="49"/>
                  </a:lnTo>
                  <a:lnTo>
                    <a:pt x="104" y="48"/>
                  </a:lnTo>
                  <a:lnTo>
                    <a:pt x="103" y="47"/>
                  </a:lnTo>
                  <a:lnTo>
                    <a:pt x="104" y="47"/>
                  </a:lnTo>
                  <a:lnTo>
                    <a:pt x="103" y="46"/>
                  </a:lnTo>
                  <a:lnTo>
                    <a:pt x="102" y="43"/>
                  </a:lnTo>
                  <a:lnTo>
                    <a:pt x="103" y="43"/>
                  </a:lnTo>
                  <a:lnTo>
                    <a:pt x="102" y="43"/>
                  </a:lnTo>
                  <a:lnTo>
                    <a:pt x="99" y="42"/>
                  </a:lnTo>
                  <a:lnTo>
                    <a:pt x="98" y="41"/>
                  </a:lnTo>
                  <a:lnTo>
                    <a:pt x="97" y="40"/>
                  </a:lnTo>
                  <a:lnTo>
                    <a:pt x="96" y="38"/>
                  </a:lnTo>
                  <a:lnTo>
                    <a:pt x="95" y="38"/>
                  </a:lnTo>
                  <a:lnTo>
                    <a:pt x="93" y="37"/>
                  </a:lnTo>
                  <a:lnTo>
                    <a:pt x="90" y="36"/>
                  </a:lnTo>
                  <a:lnTo>
                    <a:pt x="87" y="36"/>
                  </a:lnTo>
                  <a:lnTo>
                    <a:pt x="86" y="34"/>
                  </a:lnTo>
                  <a:lnTo>
                    <a:pt x="86" y="36"/>
                  </a:lnTo>
                  <a:lnTo>
                    <a:pt x="83" y="34"/>
                  </a:lnTo>
                  <a:lnTo>
                    <a:pt x="82" y="32"/>
                  </a:lnTo>
                  <a:lnTo>
                    <a:pt x="81" y="30"/>
                  </a:lnTo>
                  <a:lnTo>
                    <a:pt x="81" y="29"/>
                  </a:lnTo>
                  <a:lnTo>
                    <a:pt x="80" y="27"/>
                  </a:lnTo>
                  <a:lnTo>
                    <a:pt x="80" y="23"/>
                  </a:lnTo>
                  <a:lnTo>
                    <a:pt x="79" y="21"/>
                  </a:lnTo>
                  <a:lnTo>
                    <a:pt x="78" y="21"/>
                  </a:lnTo>
                  <a:lnTo>
                    <a:pt x="77" y="19"/>
                  </a:lnTo>
                  <a:lnTo>
                    <a:pt x="76" y="17"/>
                  </a:lnTo>
                  <a:lnTo>
                    <a:pt x="76" y="16"/>
                  </a:lnTo>
                  <a:lnTo>
                    <a:pt x="71" y="15"/>
                  </a:lnTo>
                  <a:lnTo>
                    <a:pt x="69" y="12"/>
                  </a:lnTo>
                  <a:lnTo>
                    <a:pt x="67" y="11"/>
                  </a:lnTo>
                  <a:lnTo>
                    <a:pt x="64" y="11"/>
                  </a:lnTo>
                  <a:lnTo>
                    <a:pt x="63" y="14"/>
                  </a:lnTo>
                  <a:lnTo>
                    <a:pt x="62" y="16"/>
                  </a:lnTo>
                  <a:lnTo>
                    <a:pt x="61" y="16"/>
                  </a:lnTo>
                  <a:lnTo>
                    <a:pt x="59" y="15"/>
                  </a:lnTo>
                  <a:lnTo>
                    <a:pt x="58" y="14"/>
                  </a:lnTo>
                  <a:lnTo>
                    <a:pt x="56" y="13"/>
                  </a:lnTo>
                  <a:lnTo>
                    <a:pt x="55" y="14"/>
                  </a:lnTo>
                  <a:lnTo>
                    <a:pt x="53" y="14"/>
                  </a:lnTo>
                  <a:lnTo>
                    <a:pt x="51" y="15"/>
                  </a:lnTo>
                  <a:lnTo>
                    <a:pt x="49" y="15"/>
                  </a:lnTo>
                  <a:lnTo>
                    <a:pt x="48" y="16"/>
                  </a:lnTo>
                  <a:lnTo>
                    <a:pt x="47" y="19"/>
                  </a:lnTo>
                  <a:lnTo>
                    <a:pt x="46" y="19"/>
                  </a:lnTo>
                  <a:lnTo>
                    <a:pt x="46" y="20"/>
                  </a:lnTo>
                  <a:lnTo>
                    <a:pt x="45" y="20"/>
                  </a:lnTo>
                  <a:lnTo>
                    <a:pt x="45" y="21"/>
                  </a:lnTo>
                  <a:lnTo>
                    <a:pt x="43" y="24"/>
                  </a:lnTo>
                  <a:lnTo>
                    <a:pt x="42" y="26"/>
                  </a:lnTo>
                  <a:lnTo>
                    <a:pt x="42" y="27"/>
                  </a:lnTo>
                  <a:lnTo>
                    <a:pt x="40" y="27"/>
                  </a:lnTo>
                  <a:lnTo>
                    <a:pt x="40" y="29"/>
                  </a:lnTo>
                  <a:lnTo>
                    <a:pt x="39" y="29"/>
                  </a:lnTo>
                  <a:lnTo>
                    <a:pt x="38" y="30"/>
                  </a:lnTo>
                  <a:lnTo>
                    <a:pt x="36" y="31"/>
                  </a:lnTo>
                  <a:lnTo>
                    <a:pt x="34" y="31"/>
                  </a:lnTo>
                  <a:lnTo>
                    <a:pt x="32" y="30"/>
                  </a:lnTo>
                  <a:lnTo>
                    <a:pt x="32" y="27"/>
                  </a:lnTo>
                  <a:lnTo>
                    <a:pt x="31" y="26"/>
                  </a:lnTo>
                  <a:lnTo>
                    <a:pt x="31" y="24"/>
                  </a:lnTo>
                  <a:lnTo>
                    <a:pt x="29" y="21"/>
                  </a:lnTo>
                  <a:lnTo>
                    <a:pt x="28" y="19"/>
                  </a:lnTo>
                  <a:lnTo>
                    <a:pt x="27" y="18"/>
                  </a:lnTo>
                  <a:lnTo>
                    <a:pt x="25" y="16"/>
                  </a:lnTo>
                  <a:lnTo>
                    <a:pt x="26" y="16"/>
                  </a:lnTo>
                  <a:lnTo>
                    <a:pt x="25" y="13"/>
                  </a:lnTo>
                  <a:lnTo>
                    <a:pt x="24" y="10"/>
                  </a:lnTo>
                  <a:lnTo>
                    <a:pt x="23" y="11"/>
                  </a:lnTo>
                  <a:lnTo>
                    <a:pt x="21" y="13"/>
                  </a:lnTo>
                  <a:lnTo>
                    <a:pt x="18" y="14"/>
                  </a:lnTo>
                  <a:lnTo>
                    <a:pt x="17" y="11"/>
                  </a:lnTo>
                  <a:lnTo>
                    <a:pt x="15" y="11"/>
                  </a:lnTo>
                  <a:lnTo>
                    <a:pt x="13" y="9"/>
                  </a:lnTo>
                  <a:lnTo>
                    <a:pt x="11" y="8"/>
                  </a:lnTo>
                  <a:lnTo>
                    <a:pt x="9" y="6"/>
                  </a:lnTo>
                  <a:lnTo>
                    <a:pt x="6" y="5"/>
                  </a:lnTo>
                  <a:lnTo>
                    <a:pt x="3" y="4"/>
                  </a:lnTo>
                  <a:lnTo>
                    <a:pt x="3" y="2"/>
                  </a:lnTo>
                  <a:lnTo>
                    <a:pt x="0" y="0"/>
                  </a:lnTo>
                </a:path>
              </a:pathLst>
            </a:custGeom>
            <a:noFill/>
            <a:ln w="7938">
              <a:solidFill>
                <a:srgbClr val="7979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27" name="Freeform 6726">
              <a:extLst>
                <a:ext uri="{FF2B5EF4-FFF2-40B4-BE49-F238E27FC236}">
                  <a16:creationId xmlns:a16="http://schemas.microsoft.com/office/drawing/2014/main" id="{65472698-DA84-7BC6-1B15-7D8F936722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4" y="3529"/>
              <a:ext cx="14" cy="26"/>
            </a:xfrm>
            <a:custGeom>
              <a:avLst/>
              <a:gdLst>
                <a:gd name="T0" fmla="*/ 50 w 53"/>
                <a:gd name="T1" fmla="*/ 102 h 102"/>
                <a:gd name="T2" fmla="*/ 47 w 53"/>
                <a:gd name="T3" fmla="*/ 101 h 102"/>
                <a:gd name="T4" fmla="*/ 44 w 53"/>
                <a:gd name="T5" fmla="*/ 100 h 102"/>
                <a:gd name="T6" fmla="*/ 39 w 53"/>
                <a:gd name="T7" fmla="*/ 100 h 102"/>
                <a:gd name="T8" fmla="*/ 37 w 53"/>
                <a:gd name="T9" fmla="*/ 100 h 102"/>
                <a:gd name="T10" fmla="*/ 33 w 53"/>
                <a:gd name="T11" fmla="*/ 98 h 102"/>
                <a:gd name="T12" fmla="*/ 26 w 53"/>
                <a:gd name="T13" fmla="*/ 95 h 102"/>
                <a:gd name="T14" fmla="*/ 26 w 53"/>
                <a:gd name="T15" fmla="*/ 89 h 102"/>
                <a:gd name="T16" fmla="*/ 26 w 53"/>
                <a:gd name="T17" fmla="*/ 87 h 102"/>
                <a:gd name="T18" fmla="*/ 26 w 53"/>
                <a:gd name="T19" fmla="*/ 86 h 102"/>
                <a:gd name="T20" fmla="*/ 26 w 53"/>
                <a:gd name="T21" fmla="*/ 82 h 102"/>
                <a:gd name="T22" fmla="*/ 22 w 53"/>
                <a:gd name="T23" fmla="*/ 77 h 102"/>
                <a:gd name="T24" fmla="*/ 19 w 53"/>
                <a:gd name="T25" fmla="*/ 75 h 102"/>
                <a:gd name="T26" fmla="*/ 18 w 53"/>
                <a:gd name="T27" fmla="*/ 73 h 102"/>
                <a:gd name="T28" fmla="*/ 16 w 53"/>
                <a:gd name="T29" fmla="*/ 70 h 102"/>
                <a:gd name="T30" fmla="*/ 16 w 53"/>
                <a:gd name="T31" fmla="*/ 66 h 102"/>
                <a:gd name="T32" fmla="*/ 16 w 53"/>
                <a:gd name="T33" fmla="*/ 64 h 102"/>
                <a:gd name="T34" fmla="*/ 19 w 53"/>
                <a:gd name="T35" fmla="*/ 65 h 102"/>
                <a:gd name="T36" fmla="*/ 20 w 53"/>
                <a:gd name="T37" fmla="*/ 64 h 102"/>
                <a:gd name="T38" fmla="*/ 26 w 53"/>
                <a:gd name="T39" fmla="*/ 64 h 102"/>
                <a:gd name="T40" fmla="*/ 29 w 53"/>
                <a:gd name="T41" fmla="*/ 62 h 102"/>
                <a:gd name="T42" fmla="*/ 33 w 53"/>
                <a:gd name="T43" fmla="*/ 58 h 102"/>
                <a:gd name="T44" fmla="*/ 36 w 53"/>
                <a:gd name="T45" fmla="*/ 56 h 102"/>
                <a:gd name="T46" fmla="*/ 37 w 53"/>
                <a:gd name="T47" fmla="*/ 54 h 102"/>
                <a:gd name="T48" fmla="*/ 42 w 53"/>
                <a:gd name="T49" fmla="*/ 53 h 102"/>
                <a:gd name="T50" fmla="*/ 44 w 53"/>
                <a:gd name="T51" fmla="*/ 50 h 102"/>
                <a:gd name="T52" fmla="*/ 43 w 53"/>
                <a:gd name="T53" fmla="*/ 47 h 102"/>
                <a:gd name="T54" fmla="*/ 42 w 53"/>
                <a:gd name="T55" fmla="*/ 45 h 102"/>
                <a:gd name="T56" fmla="*/ 44 w 53"/>
                <a:gd name="T57" fmla="*/ 42 h 102"/>
                <a:gd name="T58" fmla="*/ 45 w 53"/>
                <a:gd name="T59" fmla="*/ 36 h 102"/>
                <a:gd name="T60" fmla="*/ 44 w 53"/>
                <a:gd name="T61" fmla="*/ 30 h 102"/>
                <a:gd name="T62" fmla="*/ 49 w 53"/>
                <a:gd name="T63" fmla="*/ 25 h 102"/>
                <a:gd name="T64" fmla="*/ 52 w 53"/>
                <a:gd name="T65" fmla="*/ 22 h 102"/>
                <a:gd name="T66" fmla="*/ 50 w 53"/>
                <a:gd name="T67" fmla="*/ 19 h 102"/>
                <a:gd name="T68" fmla="*/ 48 w 53"/>
                <a:gd name="T69" fmla="*/ 15 h 102"/>
                <a:gd name="T70" fmla="*/ 45 w 53"/>
                <a:gd name="T71" fmla="*/ 14 h 102"/>
                <a:gd name="T72" fmla="*/ 44 w 53"/>
                <a:gd name="T73" fmla="*/ 12 h 102"/>
                <a:gd name="T74" fmla="*/ 42 w 53"/>
                <a:gd name="T75" fmla="*/ 9 h 102"/>
                <a:gd name="T76" fmla="*/ 44 w 53"/>
                <a:gd name="T77" fmla="*/ 3 h 102"/>
                <a:gd name="T78" fmla="*/ 42 w 53"/>
                <a:gd name="T79" fmla="*/ 0 h 102"/>
                <a:gd name="T80" fmla="*/ 41 w 53"/>
                <a:gd name="T81" fmla="*/ 0 h 102"/>
                <a:gd name="T82" fmla="*/ 33 w 53"/>
                <a:gd name="T83" fmla="*/ 2 h 102"/>
                <a:gd name="T84" fmla="*/ 32 w 53"/>
                <a:gd name="T85" fmla="*/ 5 h 102"/>
                <a:gd name="T86" fmla="*/ 31 w 53"/>
                <a:gd name="T87" fmla="*/ 7 h 102"/>
                <a:gd name="T88" fmla="*/ 31 w 53"/>
                <a:gd name="T89" fmla="*/ 10 h 102"/>
                <a:gd name="T90" fmla="*/ 26 w 53"/>
                <a:gd name="T91" fmla="*/ 12 h 102"/>
                <a:gd name="T92" fmla="*/ 24 w 53"/>
                <a:gd name="T93" fmla="*/ 15 h 102"/>
                <a:gd name="T94" fmla="*/ 24 w 53"/>
                <a:gd name="T95" fmla="*/ 18 h 102"/>
                <a:gd name="T96" fmla="*/ 19 w 53"/>
                <a:gd name="T97" fmla="*/ 19 h 102"/>
                <a:gd name="T98" fmla="*/ 10 w 53"/>
                <a:gd name="T99" fmla="*/ 20 h 102"/>
                <a:gd name="T100" fmla="*/ 10 w 53"/>
                <a:gd name="T101" fmla="*/ 15 h 102"/>
                <a:gd name="T102" fmla="*/ 9 w 53"/>
                <a:gd name="T103" fmla="*/ 12 h 102"/>
                <a:gd name="T104" fmla="*/ 8 w 53"/>
                <a:gd name="T105" fmla="*/ 9 h 102"/>
                <a:gd name="T106" fmla="*/ 3 w 53"/>
                <a:gd name="T107" fmla="*/ 8 h 102"/>
                <a:gd name="T108" fmla="*/ 0 w 53"/>
                <a:gd name="T109" fmla="*/ 4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53" h="102">
                  <a:moveTo>
                    <a:pt x="53" y="102"/>
                  </a:moveTo>
                  <a:lnTo>
                    <a:pt x="50" y="102"/>
                  </a:lnTo>
                  <a:lnTo>
                    <a:pt x="49" y="102"/>
                  </a:lnTo>
                  <a:lnTo>
                    <a:pt x="47" y="101"/>
                  </a:lnTo>
                  <a:lnTo>
                    <a:pt x="46" y="102"/>
                  </a:lnTo>
                  <a:lnTo>
                    <a:pt x="44" y="100"/>
                  </a:lnTo>
                  <a:lnTo>
                    <a:pt x="42" y="101"/>
                  </a:lnTo>
                  <a:lnTo>
                    <a:pt x="39" y="100"/>
                  </a:lnTo>
                  <a:lnTo>
                    <a:pt x="38" y="98"/>
                  </a:lnTo>
                  <a:lnTo>
                    <a:pt x="37" y="100"/>
                  </a:lnTo>
                  <a:lnTo>
                    <a:pt x="34" y="98"/>
                  </a:lnTo>
                  <a:lnTo>
                    <a:pt x="33" y="98"/>
                  </a:lnTo>
                  <a:lnTo>
                    <a:pt x="29" y="98"/>
                  </a:lnTo>
                  <a:lnTo>
                    <a:pt x="26" y="95"/>
                  </a:lnTo>
                  <a:lnTo>
                    <a:pt x="26" y="91"/>
                  </a:lnTo>
                  <a:lnTo>
                    <a:pt x="26" y="89"/>
                  </a:lnTo>
                  <a:lnTo>
                    <a:pt x="28" y="87"/>
                  </a:lnTo>
                  <a:lnTo>
                    <a:pt x="26" y="87"/>
                  </a:lnTo>
                  <a:lnTo>
                    <a:pt x="25" y="86"/>
                  </a:lnTo>
                  <a:lnTo>
                    <a:pt x="26" y="86"/>
                  </a:lnTo>
                  <a:lnTo>
                    <a:pt x="27" y="84"/>
                  </a:lnTo>
                  <a:lnTo>
                    <a:pt x="26" y="82"/>
                  </a:lnTo>
                  <a:lnTo>
                    <a:pt x="24" y="80"/>
                  </a:lnTo>
                  <a:lnTo>
                    <a:pt x="22" y="77"/>
                  </a:lnTo>
                  <a:lnTo>
                    <a:pt x="20" y="76"/>
                  </a:lnTo>
                  <a:lnTo>
                    <a:pt x="19" y="75"/>
                  </a:lnTo>
                  <a:lnTo>
                    <a:pt x="19" y="74"/>
                  </a:lnTo>
                  <a:lnTo>
                    <a:pt x="18" y="73"/>
                  </a:lnTo>
                  <a:lnTo>
                    <a:pt x="17" y="71"/>
                  </a:lnTo>
                  <a:lnTo>
                    <a:pt x="16" y="70"/>
                  </a:lnTo>
                  <a:lnTo>
                    <a:pt x="16" y="68"/>
                  </a:lnTo>
                  <a:lnTo>
                    <a:pt x="16" y="66"/>
                  </a:lnTo>
                  <a:lnTo>
                    <a:pt x="16" y="65"/>
                  </a:lnTo>
                  <a:lnTo>
                    <a:pt x="16" y="64"/>
                  </a:lnTo>
                  <a:lnTo>
                    <a:pt x="17" y="65"/>
                  </a:lnTo>
                  <a:lnTo>
                    <a:pt x="19" y="65"/>
                  </a:lnTo>
                  <a:lnTo>
                    <a:pt x="19" y="64"/>
                  </a:lnTo>
                  <a:lnTo>
                    <a:pt x="20" y="64"/>
                  </a:lnTo>
                  <a:lnTo>
                    <a:pt x="22" y="64"/>
                  </a:lnTo>
                  <a:lnTo>
                    <a:pt x="26" y="64"/>
                  </a:lnTo>
                  <a:lnTo>
                    <a:pt x="26" y="62"/>
                  </a:lnTo>
                  <a:lnTo>
                    <a:pt x="29" y="62"/>
                  </a:lnTo>
                  <a:lnTo>
                    <a:pt x="30" y="59"/>
                  </a:lnTo>
                  <a:lnTo>
                    <a:pt x="33" y="58"/>
                  </a:lnTo>
                  <a:lnTo>
                    <a:pt x="36" y="57"/>
                  </a:lnTo>
                  <a:lnTo>
                    <a:pt x="36" y="56"/>
                  </a:lnTo>
                  <a:lnTo>
                    <a:pt x="37" y="57"/>
                  </a:lnTo>
                  <a:lnTo>
                    <a:pt x="37" y="54"/>
                  </a:lnTo>
                  <a:lnTo>
                    <a:pt x="39" y="54"/>
                  </a:lnTo>
                  <a:lnTo>
                    <a:pt x="42" y="53"/>
                  </a:lnTo>
                  <a:lnTo>
                    <a:pt x="43" y="52"/>
                  </a:lnTo>
                  <a:lnTo>
                    <a:pt x="44" y="50"/>
                  </a:lnTo>
                  <a:lnTo>
                    <a:pt x="43" y="48"/>
                  </a:lnTo>
                  <a:lnTo>
                    <a:pt x="43" y="47"/>
                  </a:lnTo>
                  <a:lnTo>
                    <a:pt x="42" y="47"/>
                  </a:lnTo>
                  <a:lnTo>
                    <a:pt x="42" y="45"/>
                  </a:lnTo>
                  <a:lnTo>
                    <a:pt x="42" y="43"/>
                  </a:lnTo>
                  <a:lnTo>
                    <a:pt x="44" y="42"/>
                  </a:lnTo>
                  <a:lnTo>
                    <a:pt x="44" y="39"/>
                  </a:lnTo>
                  <a:lnTo>
                    <a:pt x="45" y="36"/>
                  </a:lnTo>
                  <a:lnTo>
                    <a:pt x="44" y="32"/>
                  </a:lnTo>
                  <a:lnTo>
                    <a:pt x="44" y="30"/>
                  </a:lnTo>
                  <a:lnTo>
                    <a:pt x="45" y="26"/>
                  </a:lnTo>
                  <a:lnTo>
                    <a:pt x="49" y="25"/>
                  </a:lnTo>
                  <a:lnTo>
                    <a:pt x="49" y="23"/>
                  </a:lnTo>
                  <a:lnTo>
                    <a:pt x="52" y="22"/>
                  </a:lnTo>
                  <a:lnTo>
                    <a:pt x="50" y="20"/>
                  </a:lnTo>
                  <a:lnTo>
                    <a:pt x="50" y="19"/>
                  </a:lnTo>
                  <a:lnTo>
                    <a:pt x="48" y="16"/>
                  </a:lnTo>
                  <a:lnTo>
                    <a:pt x="48" y="15"/>
                  </a:lnTo>
                  <a:lnTo>
                    <a:pt x="47" y="15"/>
                  </a:lnTo>
                  <a:lnTo>
                    <a:pt x="45" y="14"/>
                  </a:lnTo>
                  <a:lnTo>
                    <a:pt x="45" y="13"/>
                  </a:lnTo>
                  <a:lnTo>
                    <a:pt x="44" y="12"/>
                  </a:lnTo>
                  <a:lnTo>
                    <a:pt x="43" y="11"/>
                  </a:lnTo>
                  <a:lnTo>
                    <a:pt x="42" y="9"/>
                  </a:lnTo>
                  <a:lnTo>
                    <a:pt x="44" y="5"/>
                  </a:lnTo>
                  <a:lnTo>
                    <a:pt x="44" y="3"/>
                  </a:lnTo>
                  <a:lnTo>
                    <a:pt x="43" y="0"/>
                  </a:lnTo>
                  <a:lnTo>
                    <a:pt x="42" y="0"/>
                  </a:lnTo>
                  <a:lnTo>
                    <a:pt x="42" y="2"/>
                  </a:lnTo>
                  <a:lnTo>
                    <a:pt x="41" y="0"/>
                  </a:lnTo>
                  <a:lnTo>
                    <a:pt x="36" y="0"/>
                  </a:lnTo>
                  <a:lnTo>
                    <a:pt x="33" y="2"/>
                  </a:lnTo>
                  <a:lnTo>
                    <a:pt x="33" y="3"/>
                  </a:lnTo>
                  <a:lnTo>
                    <a:pt x="32" y="5"/>
                  </a:lnTo>
                  <a:lnTo>
                    <a:pt x="32" y="7"/>
                  </a:lnTo>
                  <a:lnTo>
                    <a:pt x="31" y="7"/>
                  </a:lnTo>
                  <a:lnTo>
                    <a:pt x="31" y="8"/>
                  </a:lnTo>
                  <a:lnTo>
                    <a:pt x="31" y="10"/>
                  </a:lnTo>
                  <a:lnTo>
                    <a:pt x="29" y="11"/>
                  </a:lnTo>
                  <a:lnTo>
                    <a:pt x="26" y="12"/>
                  </a:lnTo>
                  <a:lnTo>
                    <a:pt x="25" y="13"/>
                  </a:lnTo>
                  <a:lnTo>
                    <a:pt x="24" y="15"/>
                  </a:lnTo>
                  <a:lnTo>
                    <a:pt x="24" y="16"/>
                  </a:lnTo>
                  <a:lnTo>
                    <a:pt x="24" y="18"/>
                  </a:lnTo>
                  <a:lnTo>
                    <a:pt x="22" y="18"/>
                  </a:lnTo>
                  <a:lnTo>
                    <a:pt x="19" y="19"/>
                  </a:lnTo>
                  <a:lnTo>
                    <a:pt x="13" y="19"/>
                  </a:lnTo>
                  <a:lnTo>
                    <a:pt x="10" y="20"/>
                  </a:lnTo>
                  <a:lnTo>
                    <a:pt x="9" y="18"/>
                  </a:lnTo>
                  <a:lnTo>
                    <a:pt x="10" y="15"/>
                  </a:lnTo>
                  <a:lnTo>
                    <a:pt x="9" y="14"/>
                  </a:lnTo>
                  <a:lnTo>
                    <a:pt x="9" y="12"/>
                  </a:lnTo>
                  <a:lnTo>
                    <a:pt x="8" y="11"/>
                  </a:lnTo>
                  <a:lnTo>
                    <a:pt x="8" y="9"/>
                  </a:lnTo>
                  <a:lnTo>
                    <a:pt x="5" y="9"/>
                  </a:lnTo>
                  <a:lnTo>
                    <a:pt x="3" y="8"/>
                  </a:lnTo>
                  <a:lnTo>
                    <a:pt x="2" y="7"/>
                  </a:lnTo>
                  <a:lnTo>
                    <a:pt x="0" y="4"/>
                  </a:lnTo>
                  <a:lnTo>
                    <a:pt x="0" y="5"/>
                  </a:lnTo>
                </a:path>
              </a:pathLst>
            </a:custGeom>
            <a:noFill/>
            <a:ln w="7938">
              <a:solidFill>
                <a:srgbClr val="7979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28" name="Freeform 6727">
              <a:extLst>
                <a:ext uri="{FF2B5EF4-FFF2-40B4-BE49-F238E27FC236}">
                  <a16:creationId xmlns:a16="http://schemas.microsoft.com/office/drawing/2014/main" id="{93B8D3BF-4819-802A-5893-0C32BD3BDC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4" y="3554"/>
              <a:ext cx="16" cy="44"/>
            </a:xfrm>
            <a:custGeom>
              <a:avLst/>
              <a:gdLst>
                <a:gd name="T0" fmla="*/ 60 w 62"/>
                <a:gd name="T1" fmla="*/ 174 h 177"/>
                <a:gd name="T2" fmla="*/ 60 w 62"/>
                <a:gd name="T3" fmla="*/ 172 h 177"/>
                <a:gd name="T4" fmla="*/ 58 w 62"/>
                <a:gd name="T5" fmla="*/ 170 h 177"/>
                <a:gd name="T6" fmla="*/ 54 w 62"/>
                <a:gd name="T7" fmla="*/ 169 h 177"/>
                <a:gd name="T8" fmla="*/ 52 w 62"/>
                <a:gd name="T9" fmla="*/ 167 h 177"/>
                <a:gd name="T10" fmla="*/ 48 w 62"/>
                <a:gd name="T11" fmla="*/ 166 h 177"/>
                <a:gd name="T12" fmla="*/ 33 w 62"/>
                <a:gd name="T13" fmla="*/ 165 h 177"/>
                <a:gd name="T14" fmla="*/ 31 w 62"/>
                <a:gd name="T15" fmla="*/ 163 h 177"/>
                <a:gd name="T16" fmla="*/ 25 w 62"/>
                <a:gd name="T17" fmla="*/ 163 h 177"/>
                <a:gd name="T18" fmla="*/ 11 w 62"/>
                <a:gd name="T19" fmla="*/ 160 h 177"/>
                <a:gd name="T20" fmla="*/ 9 w 62"/>
                <a:gd name="T21" fmla="*/ 160 h 177"/>
                <a:gd name="T22" fmla="*/ 7 w 62"/>
                <a:gd name="T23" fmla="*/ 158 h 177"/>
                <a:gd name="T24" fmla="*/ 6 w 62"/>
                <a:gd name="T25" fmla="*/ 156 h 177"/>
                <a:gd name="T26" fmla="*/ 6 w 62"/>
                <a:gd name="T27" fmla="*/ 150 h 177"/>
                <a:gd name="T28" fmla="*/ 7 w 62"/>
                <a:gd name="T29" fmla="*/ 144 h 177"/>
                <a:gd name="T30" fmla="*/ 8 w 62"/>
                <a:gd name="T31" fmla="*/ 141 h 177"/>
                <a:gd name="T32" fmla="*/ 10 w 62"/>
                <a:gd name="T33" fmla="*/ 137 h 177"/>
                <a:gd name="T34" fmla="*/ 10 w 62"/>
                <a:gd name="T35" fmla="*/ 132 h 177"/>
                <a:gd name="T36" fmla="*/ 11 w 62"/>
                <a:gd name="T37" fmla="*/ 131 h 177"/>
                <a:gd name="T38" fmla="*/ 12 w 62"/>
                <a:gd name="T39" fmla="*/ 127 h 177"/>
                <a:gd name="T40" fmla="*/ 13 w 62"/>
                <a:gd name="T41" fmla="*/ 124 h 177"/>
                <a:gd name="T42" fmla="*/ 14 w 62"/>
                <a:gd name="T43" fmla="*/ 119 h 177"/>
                <a:gd name="T44" fmla="*/ 15 w 62"/>
                <a:gd name="T45" fmla="*/ 114 h 177"/>
                <a:gd name="T46" fmla="*/ 14 w 62"/>
                <a:gd name="T47" fmla="*/ 108 h 177"/>
                <a:gd name="T48" fmla="*/ 14 w 62"/>
                <a:gd name="T49" fmla="*/ 107 h 177"/>
                <a:gd name="T50" fmla="*/ 14 w 62"/>
                <a:gd name="T51" fmla="*/ 101 h 177"/>
                <a:gd name="T52" fmla="*/ 16 w 62"/>
                <a:gd name="T53" fmla="*/ 101 h 177"/>
                <a:gd name="T54" fmla="*/ 18 w 62"/>
                <a:gd name="T55" fmla="*/ 101 h 177"/>
                <a:gd name="T56" fmla="*/ 21 w 62"/>
                <a:gd name="T57" fmla="*/ 97 h 177"/>
                <a:gd name="T58" fmla="*/ 23 w 62"/>
                <a:gd name="T59" fmla="*/ 96 h 177"/>
                <a:gd name="T60" fmla="*/ 23 w 62"/>
                <a:gd name="T61" fmla="*/ 90 h 177"/>
                <a:gd name="T62" fmla="*/ 24 w 62"/>
                <a:gd name="T63" fmla="*/ 89 h 177"/>
                <a:gd name="T64" fmla="*/ 25 w 62"/>
                <a:gd name="T65" fmla="*/ 87 h 177"/>
                <a:gd name="T66" fmla="*/ 23 w 62"/>
                <a:gd name="T67" fmla="*/ 79 h 177"/>
                <a:gd name="T68" fmla="*/ 21 w 62"/>
                <a:gd name="T69" fmla="*/ 75 h 177"/>
                <a:gd name="T70" fmla="*/ 19 w 62"/>
                <a:gd name="T71" fmla="*/ 73 h 177"/>
                <a:gd name="T72" fmla="*/ 18 w 62"/>
                <a:gd name="T73" fmla="*/ 69 h 177"/>
                <a:gd name="T74" fmla="*/ 15 w 62"/>
                <a:gd name="T75" fmla="*/ 69 h 177"/>
                <a:gd name="T76" fmla="*/ 11 w 62"/>
                <a:gd name="T77" fmla="*/ 69 h 177"/>
                <a:gd name="T78" fmla="*/ 9 w 62"/>
                <a:gd name="T79" fmla="*/ 69 h 177"/>
                <a:gd name="T80" fmla="*/ 8 w 62"/>
                <a:gd name="T81" fmla="*/ 63 h 177"/>
                <a:gd name="T82" fmla="*/ 4 w 62"/>
                <a:gd name="T83" fmla="*/ 58 h 177"/>
                <a:gd name="T84" fmla="*/ 1 w 62"/>
                <a:gd name="T85" fmla="*/ 55 h 177"/>
                <a:gd name="T86" fmla="*/ 1 w 62"/>
                <a:gd name="T87" fmla="*/ 53 h 177"/>
                <a:gd name="T88" fmla="*/ 4 w 62"/>
                <a:gd name="T89" fmla="*/ 19 h 177"/>
                <a:gd name="T90" fmla="*/ 5 w 62"/>
                <a:gd name="T91" fmla="*/ 17 h 177"/>
                <a:gd name="T92" fmla="*/ 8 w 62"/>
                <a:gd name="T93" fmla="*/ 14 h 177"/>
                <a:gd name="T94" fmla="*/ 23 w 62"/>
                <a:gd name="T95" fmla="*/ 13 h 177"/>
                <a:gd name="T96" fmla="*/ 24 w 62"/>
                <a:gd name="T97" fmla="*/ 12 h 177"/>
                <a:gd name="T98" fmla="*/ 25 w 62"/>
                <a:gd name="T99" fmla="*/ 11 h 177"/>
                <a:gd name="T100" fmla="*/ 28 w 62"/>
                <a:gd name="T101" fmla="*/ 7 h 177"/>
                <a:gd name="T102" fmla="*/ 31 w 62"/>
                <a:gd name="T103" fmla="*/ 3 h 177"/>
                <a:gd name="T104" fmla="*/ 27 w 62"/>
                <a:gd name="T105" fmla="*/ 1 h 177"/>
                <a:gd name="T106" fmla="*/ 23 w 62"/>
                <a:gd name="T107" fmla="*/ 2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62" h="177">
                  <a:moveTo>
                    <a:pt x="62" y="177"/>
                  </a:moveTo>
                  <a:lnTo>
                    <a:pt x="60" y="174"/>
                  </a:lnTo>
                  <a:lnTo>
                    <a:pt x="62" y="173"/>
                  </a:lnTo>
                  <a:lnTo>
                    <a:pt x="60" y="172"/>
                  </a:lnTo>
                  <a:lnTo>
                    <a:pt x="58" y="171"/>
                  </a:lnTo>
                  <a:lnTo>
                    <a:pt x="58" y="170"/>
                  </a:lnTo>
                  <a:lnTo>
                    <a:pt x="54" y="170"/>
                  </a:lnTo>
                  <a:lnTo>
                    <a:pt x="54" y="169"/>
                  </a:lnTo>
                  <a:lnTo>
                    <a:pt x="52" y="169"/>
                  </a:lnTo>
                  <a:lnTo>
                    <a:pt x="52" y="167"/>
                  </a:lnTo>
                  <a:lnTo>
                    <a:pt x="50" y="167"/>
                  </a:lnTo>
                  <a:lnTo>
                    <a:pt x="48" y="166"/>
                  </a:lnTo>
                  <a:lnTo>
                    <a:pt x="45" y="165"/>
                  </a:lnTo>
                  <a:lnTo>
                    <a:pt x="33" y="165"/>
                  </a:lnTo>
                  <a:lnTo>
                    <a:pt x="33" y="163"/>
                  </a:lnTo>
                  <a:lnTo>
                    <a:pt x="31" y="163"/>
                  </a:lnTo>
                  <a:lnTo>
                    <a:pt x="30" y="163"/>
                  </a:lnTo>
                  <a:lnTo>
                    <a:pt x="25" y="163"/>
                  </a:lnTo>
                  <a:lnTo>
                    <a:pt x="22" y="160"/>
                  </a:lnTo>
                  <a:lnTo>
                    <a:pt x="11" y="160"/>
                  </a:lnTo>
                  <a:lnTo>
                    <a:pt x="9" y="158"/>
                  </a:lnTo>
                  <a:lnTo>
                    <a:pt x="9" y="160"/>
                  </a:lnTo>
                  <a:lnTo>
                    <a:pt x="7" y="159"/>
                  </a:lnTo>
                  <a:lnTo>
                    <a:pt x="7" y="158"/>
                  </a:lnTo>
                  <a:lnTo>
                    <a:pt x="7" y="157"/>
                  </a:lnTo>
                  <a:lnTo>
                    <a:pt x="6" y="156"/>
                  </a:lnTo>
                  <a:lnTo>
                    <a:pt x="5" y="153"/>
                  </a:lnTo>
                  <a:lnTo>
                    <a:pt x="6" y="150"/>
                  </a:lnTo>
                  <a:lnTo>
                    <a:pt x="6" y="146"/>
                  </a:lnTo>
                  <a:lnTo>
                    <a:pt x="7" y="144"/>
                  </a:lnTo>
                  <a:lnTo>
                    <a:pt x="6" y="142"/>
                  </a:lnTo>
                  <a:lnTo>
                    <a:pt x="8" y="141"/>
                  </a:lnTo>
                  <a:lnTo>
                    <a:pt x="9" y="140"/>
                  </a:lnTo>
                  <a:lnTo>
                    <a:pt x="10" y="137"/>
                  </a:lnTo>
                  <a:lnTo>
                    <a:pt x="10" y="133"/>
                  </a:lnTo>
                  <a:lnTo>
                    <a:pt x="10" y="132"/>
                  </a:lnTo>
                  <a:lnTo>
                    <a:pt x="10" y="131"/>
                  </a:lnTo>
                  <a:lnTo>
                    <a:pt x="11" y="131"/>
                  </a:lnTo>
                  <a:lnTo>
                    <a:pt x="11" y="129"/>
                  </a:lnTo>
                  <a:lnTo>
                    <a:pt x="12" y="127"/>
                  </a:lnTo>
                  <a:lnTo>
                    <a:pt x="13" y="125"/>
                  </a:lnTo>
                  <a:lnTo>
                    <a:pt x="13" y="124"/>
                  </a:lnTo>
                  <a:lnTo>
                    <a:pt x="14" y="124"/>
                  </a:lnTo>
                  <a:lnTo>
                    <a:pt x="14" y="119"/>
                  </a:lnTo>
                  <a:lnTo>
                    <a:pt x="14" y="117"/>
                  </a:lnTo>
                  <a:lnTo>
                    <a:pt x="15" y="114"/>
                  </a:lnTo>
                  <a:lnTo>
                    <a:pt x="15" y="112"/>
                  </a:lnTo>
                  <a:lnTo>
                    <a:pt x="14" y="108"/>
                  </a:lnTo>
                  <a:lnTo>
                    <a:pt x="12" y="108"/>
                  </a:lnTo>
                  <a:lnTo>
                    <a:pt x="14" y="107"/>
                  </a:lnTo>
                  <a:lnTo>
                    <a:pt x="14" y="102"/>
                  </a:lnTo>
                  <a:lnTo>
                    <a:pt x="14" y="101"/>
                  </a:lnTo>
                  <a:lnTo>
                    <a:pt x="15" y="101"/>
                  </a:lnTo>
                  <a:lnTo>
                    <a:pt x="16" y="101"/>
                  </a:lnTo>
                  <a:lnTo>
                    <a:pt x="18" y="102"/>
                  </a:lnTo>
                  <a:lnTo>
                    <a:pt x="18" y="101"/>
                  </a:lnTo>
                  <a:lnTo>
                    <a:pt x="19" y="101"/>
                  </a:lnTo>
                  <a:lnTo>
                    <a:pt x="21" y="97"/>
                  </a:lnTo>
                  <a:lnTo>
                    <a:pt x="22" y="97"/>
                  </a:lnTo>
                  <a:lnTo>
                    <a:pt x="23" y="96"/>
                  </a:lnTo>
                  <a:lnTo>
                    <a:pt x="23" y="91"/>
                  </a:lnTo>
                  <a:lnTo>
                    <a:pt x="23" y="90"/>
                  </a:lnTo>
                  <a:lnTo>
                    <a:pt x="24" y="90"/>
                  </a:lnTo>
                  <a:lnTo>
                    <a:pt x="24" y="89"/>
                  </a:lnTo>
                  <a:lnTo>
                    <a:pt x="25" y="89"/>
                  </a:lnTo>
                  <a:lnTo>
                    <a:pt x="25" y="87"/>
                  </a:lnTo>
                  <a:lnTo>
                    <a:pt x="23" y="85"/>
                  </a:lnTo>
                  <a:lnTo>
                    <a:pt x="23" y="79"/>
                  </a:lnTo>
                  <a:lnTo>
                    <a:pt x="21" y="78"/>
                  </a:lnTo>
                  <a:lnTo>
                    <a:pt x="21" y="75"/>
                  </a:lnTo>
                  <a:lnTo>
                    <a:pt x="20" y="74"/>
                  </a:lnTo>
                  <a:lnTo>
                    <a:pt x="19" y="73"/>
                  </a:lnTo>
                  <a:lnTo>
                    <a:pt x="19" y="71"/>
                  </a:lnTo>
                  <a:lnTo>
                    <a:pt x="18" y="69"/>
                  </a:lnTo>
                  <a:lnTo>
                    <a:pt x="16" y="69"/>
                  </a:lnTo>
                  <a:lnTo>
                    <a:pt x="15" y="69"/>
                  </a:lnTo>
                  <a:lnTo>
                    <a:pt x="14" y="68"/>
                  </a:lnTo>
                  <a:lnTo>
                    <a:pt x="11" y="69"/>
                  </a:lnTo>
                  <a:lnTo>
                    <a:pt x="10" y="69"/>
                  </a:lnTo>
                  <a:lnTo>
                    <a:pt x="9" y="69"/>
                  </a:lnTo>
                  <a:lnTo>
                    <a:pt x="9" y="66"/>
                  </a:lnTo>
                  <a:lnTo>
                    <a:pt x="8" y="63"/>
                  </a:lnTo>
                  <a:lnTo>
                    <a:pt x="6" y="60"/>
                  </a:lnTo>
                  <a:lnTo>
                    <a:pt x="4" y="58"/>
                  </a:lnTo>
                  <a:lnTo>
                    <a:pt x="3" y="57"/>
                  </a:lnTo>
                  <a:lnTo>
                    <a:pt x="1" y="55"/>
                  </a:lnTo>
                  <a:lnTo>
                    <a:pt x="0" y="53"/>
                  </a:lnTo>
                  <a:lnTo>
                    <a:pt x="1" y="53"/>
                  </a:lnTo>
                  <a:lnTo>
                    <a:pt x="1" y="20"/>
                  </a:lnTo>
                  <a:lnTo>
                    <a:pt x="4" y="19"/>
                  </a:lnTo>
                  <a:lnTo>
                    <a:pt x="4" y="18"/>
                  </a:lnTo>
                  <a:lnTo>
                    <a:pt x="5" y="17"/>
                  </a:lnTo>
                  <a:lnTo>
                    <a:pt x="7" y="14"/>
                  </a:lnTo>
                  <a:lnTo>
                    <a:pt x="8" y="14"/>
                  </a:lnTo>
                  <a:lnTo>
                    <a:pt x="11" y="13"/>
                  </a:lnTo>
                  <a:lnTo>
                    <a:pt x="23" y="13"/>
                  </a:lnTo>
                  <a:lnTo>
                    <a:pt x="23" y="12"/>
                  </a:lnTo>
                  <a:lnTo>
                    <a:pt x="24" y="12"/>
                  </a:lnTo>
                  <a:lnTo>
                    <a:pt x="24" y="11"/>
                  </a:lnTo>
                  <a:lnTo>
                    <a:pt x="25" y="11"/>
                  </a:lnTo>
                  <a:lnTo>
                    <a:pt x="26" y="8"/>
                  </a:lnTo>
                  <a:lnTo>
                    <a:pt x="28" y="7"/>
                  </a:lnTo>
                  <a:lnTo>
                    <a:pt x="31" y="7"/>
                  </a:lnTo>
                  <a:lnTo>
                    <a:pt x="31" y="3"/>
                  </a:lnTo>
                  <a:lnTo>
                    <a:pt x="30" y="2"/>
                  </a:lnTo>
                  <a:lnTo>
                    <a:pt x="27" y="1"/>
                  </a:lnTo>
                  <a:lnTo>
                    <a:pt x="25" y="0"/>
                  </a:lnTo>
                  <a:lnTo>
                    <a:pt x="23" y="2"/>
                  </a:lnTo>
                  <a:lnTo>
                    <a:pt x="15" y="2"/>
                  </a:lnTo>
                </a:path>
              </a:pathLst>
            </a:custGeom>
            <a:noFill/>
            <a:ln w="7938">
              <a:solidFill>
                <a:srgbClr val="7979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29" name="Freeform 6728">
              <a:extLst>
                <a:ext uri="{FF2B5EF4-FFF2-40B4-BE49-F238E27FC236}">
                  <a16:creationId xmlns:a16="http://schemas.microsoft.com/office/drawing/2014/main" id="{25E86A17-DB54-246B-86FF-78E17EEA81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7" y="3600"/>
              <a:ext cx="24" cy="32"/>
            </a:xfrm>
            <a:custGeom>
              <a:avLst/>
              <a:gdLst>
                <a:gd name="T0" fmla="*/ 94 w 97"/>
                <a:gd name="T1" fmla="*/ 125 h 127"/>
                <a:gd name="T2" fmla="*/ 93 w 97"/>
                <a:gd name="T3" fmla="*/ 122 h 127"/>
                <a:gd name="T4" fmla="*/ 90 w 97"/>
                <a:gd name="T5" fmla="*/ 119 h 127"/>
                <a:gd name="T6" fmla="*/ 86 w 97"/>
                <a:gd name="T7" fmla="*/ 114 h 127"/>
                <a:gd name="T8" fmla="*/ 85 w 97"/>
                <a:gd name="T9" fmla="*/ 109 h 127"/>
                <a:gd name="T10" fmla="*/ 82 w 97"/>
                <a:gd name="T11" fmla="*/ 98 h 127"/>
                <a:gd name="T12" fmla="*/ 80 w 97"/>
                <a:gd name="T13" fmla="*/ 94 h 127"/>
                <a:gd name="T14" fmla="*/ 76 w 97"/>
                <a:gd name="T15" fmla="*/ 87 h 127"/>
                <a:gd name="T16" fmla="*/ 70 w 97"/>
                <a:gd name="T17" fmla="*/ 84 h 127"/>
                <a:gd name="T18" fmla="*/ 69 w 97"/>
                <a:gd name="T19" fmla="*/ 84 h 127"/>
                <a:gd name="T20" fmla="*/ 64 w 97"/>
                <a:gd name="T21" fmla="*/ 83 h 127"/>
                <a:gd name="T22" fmla="*/ 61 w 97"/>
                <a:gd name="T23" fmla="*/ 82 h 127"/>
                <a:gd name="T24" fmla="*/ 59 w 97"/>
                <a:gd name="T25" fmla="*/ 80 h 127"/>
                <a:gd name="T26" fmla="*/ 56 w 97"/>
                <a:gd name="T27" fmla="*/ 82 h 127"/>
                <a:gd name="T28" fmla="*/ 44 w 97"/>
                <a:gd name="T29" fmla="*/ 81 h 127"/>
                <a:gd name="T30" fmla="*/ 43 w 97"/>
                <a:gd name="T31" fmla="*/ 78 h 127"/>
                <a:gd name="T32" fmla="*/ 43 w 97"/>
                <a:gd name="T33" fmla="*/ 77 h 127"/>
                <a:gd name="T34" fmla="*/ 39 w 97"/>
                <a:gd name="T35" fmla="*/ 75 h 127"/>
                <a:gd name="T36" fmla="*/ 35 w 97"/>
                <a:gd name="T37" fmla="*/ 73 h 127"/>
                <a:gd name="T38" fmla="*/ 31 w 97"/>
                <a:gd name="T39" fmla="*/ 71 h 127"/>
                <a:gd name="T40" fmla="*/ 29 w 97"/>
                <a:gd name="T41" fmla="*/ 69 h 127"/>
                <a:gd name="T42" fmla="*/ 28 w 97"/>
                <a:gd name="T43" fmla="*/ 67 h 127"/>
                <a:gd name="T44" fmla="*/ 26 w 97"/>
                <a:gd name="T45" fmla="*/ 62 h 127"/>
                <a:gd name="T46" fmla="*/ 22 w 97"/>
                <a:gd name="T47" fmla="*/ 57 h 127"/>
                <a:gd name="T48" fmla="*/ 19 w 97"/>
                <a:gd name="T49" fmla="*/ 55 h 127"/>
                <a:gd name="T50" fmla="*/ 17 w 97"/>
                <a:gd name="T51" fmla="*/ 51 h 127"/>
                <a:gd name="T52" fmla="*/ 15 w 97"/>
                <a:gd name="T53" fmla="*/ 50 h 127"/>
                <a:gd name="T54" fmla="*/ 12 w 97"/>
                <a:gd name="T55" fmla="*/ 46 h 127"/>
                <a:gd name="T56" fmla="*/ 7 w 97"/>
                <a:gd name="T57" fmla="*/ 45 h 127"/>
                <a:gd name="T58" fmla="*/ 1 w 97"/>
                <a:gd name="T59" fmla="*/ 41 h 127"/>
                <a:gd name="T60" fmla="*/ 4 w 97"/>
                <a:gd name="T61" fmla="*/ 36 h 127"/>
                <a:gd name="T62" fmla="*/ 7 w 97"/>
                <a:gd name="T63" fmla="*/ 31 h 127"/>
                <a:gd name="T64" fmla="*/ 9 w 97"/>
                <a:gd name="T65" fmla="*/ 31 h 127"/>
                <a:gd name="T66" fmla="*/ 14 w 97"/>
                <a:gd name="T67" fmla="*/ 34 h 127"/>
                <a:gd name="T68" fmla="*/ 15 w 97"/>
                <a:gd name="T69" fmla="*/ 33 h 127"/>
                <a:gd name="T70" fmla="*/ 19 w 97"/>
                <a:gd name="T71" fmla="*/ 32 h 127"/>
                <a:gd name="T72" fmla="*/ 21 w 97"/>
                <a:gd name="T73" fmla="*/ 31 h 127"/>
                <a:gd name="T74" fmla="*/ 22 w 97"/>
                <a:gd name="T75" fmla="*/ 30 h 127"/>
                <a:gd name="T76" fmla="*/ 26 w 97"/>
                <a:gd name="T77" fmla="*/ 29 h 127"/>
                <a:gd name="T78" fmla="*/ 26 w 97"/>
                <a:gd name="T79" fmla="*/ 25 h 127"/>
                <a:gd name="T80" fmla="*/ 32 w 97"/>
                <a:gd name="T81" fmla="*/ 23 h 127"/>
                <a:gd name="T82" fmla="*/ 34 w 97"/>
                <a:gd name="T83" fmla="*/ 20 h 127"/>
                <a:gd name="T84" fmla="*/ 35 w 97"/>
                <a:gd name="T85" fmla="*/ 16 h 127"/>
                <a:gd name="T86" fmla="*/ 37 w 97"/>
                <a:gd name="T87" fmla="*/ 11 h 127"/>
                <a:gd name="T88" fmla="*/ 39 w 97"/>
                <a:gd name="T89" fmla="*/ 5 h 127"/>
                <a:gd name="T90" fmla="*/ 43 w 97"/>
                <a:gd name="T91" fmla="*/ 5 h 127"/>
                <a:gd name="T92" fmla="*/ 49 w 97"/>
                <a:gd name="T93" fmla="*/ 7 h 127"/>
                <a:gd name="T94" fmla="*/ 53 w 97"/>
                <a:gd name="T95" fmla="*/ 10 h 127"/>
                <a:gd name="T96" fmla="*/ 54 w 97"/>
                <a:gd name="T97" fmla="*/ 9 h 127"/>
                <a:gd name="T98" fmla="*/ 56 w 97"/>
                <a:gd name="T99" fmla="*/ 8 h 127"/>
                <a:gd name="T100" fmla="*/ 59 w 97"/>
                <a:gd name="T101" fmla="*/ 7 h 127"/>
                <a:gd name="T102" fmla="*/ 61 w 97"/>
                <a:gd name="T103" fmla="*/ 5 h 127"/>
                <a:gd name="T104" fmla="*/ 63 w 97"/>
                <a:gd name="T105" fmla="*/ 7 h 127"/>
                <a:gd name="T106" fmla="*/ 70 w 97"/>
                <a:gd name="T107" fmla="*/ 7 h 127"/>
                <a:gd name="T108" fmla="*/ 80 w 97"/>
                <a:gd name="T109" fmla="*/ 7 h 127"/>
                <a:gd name="T110" fmla="*/ 82 w 97"/>
                <a:gd name="T111" fmla="*/ 5 h 127"/>
                <a:gd name="T112" fmla="*/ 85 w 97"/>
                <a:gd name="T113" fmla="*/ 3 h 127"/>
                <a:gd name="T114" fmla="*/ 88 w 97"/>
                <a:gd name="T115" fmla="*/ 0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97" h="127">
                  <a:moveTo>
                    <a:pt x="97" y="127"/>
                  </a:moveTo>
                  <a:lnTo>
                    <a:pt x="94" y="125"/>
                  </a:lnTo>
                  <a:lnTo>
                    <a:pt x="93" y="124"/>
                  </a:lnTo>
                  <a:lnTo>
                    <a:pt x="93" y="122"/>
                  </a:lnTo>
                  <a:lnTo>
                    <a:pt x="92" y="121"/>
                  </a:lnTo>
                  <a:lnTo>
                    <a:pt x="90" y="119"/>
                  </a:lnTo>
                  <a:lnTo>
                    <a:pt x="88" y="117"/>
                  </a:lnTo>
                  <a:lnTo>
                    <a:pt x="86" y="114"/>
                  </a:lnTo>
                  <a:lnTo>
                    <a:pt x="86" y="113"/>
                  </a:lnTo>
                  <a:lnTo>
                    <a:pt x="85" y="109"/>
                  </a:lnTo>
                  <a:lnTo>
                    <a:pt x="82" y="105"/>
                  </a:lnTo>
                  <a:lnTo>
                    <a:pt x="82" y="98"/>
                  </a:lnTo>
                  <a:lnTo>
                    <a:pt x="80" y="98"/>
                  </a:lnTo>
                  <a:lnTo>
                    <a:pt x="80" y="94"/>
                  </a:lnTo>
                  <a:lnTo>
                    <a:pt x="78" y="89"/>
                  </a:lnTo>
                  <a:lnTo>
                    <a:pt x="76" y="87"/>
                  </a:lnTo>
                  <a:lnTo>
                    <a:pt x="74" y="84"/>
                  </a:lnTo>
                  <a:lnTo>
                    <a:pt x="70" y="84"/>
                  </a:lnTo>
                  <a:lnTo>
                    <a:pt x="69" y="86"/>
                  </a:lnTo>
                  <a:lnTo>
                    <a:pt x="69" y="84"/>
                  </a:lnTo>
                  <a:lnTo>
                    <a:pt x="66" y="84"/>
                  </a:lnTo>
                  <a:lnTo>
                    <a:pt x="64" y="83"/>
                  </a:lnTo>
                  <a:lnTo>
                    <a:pt x="62" y="82"/>
                  </a:lnTo>
                  <a:lnTo>
                    <a:pt x="61" y="82"/>
                  </a:lnTo>
                  <a:lnTo>
                    <a:pt x="59" y="81"/>
                  </a:lnTo>
                  <a:lnTo>
                    <a:pt x="59" y="80"/>
                  </a:lnTo>
                  <a:lnTo>
                    <a:pt x="58" y="80"/>
                  </a:lnTo>
                  <a:lnTo>
                    <a:pt x="56" y="82"/>
                  </a:lnTo>
                  <a:lnTo>
                    <a:pt x="47" y="82"/>
                  </a:lnTo>
                  <a:lnTo>
                    <a:pt x="44" y="81"/>
                  </a:lnTo>
                  <a:lnTo>
                    <a:pt x="43" y="81"/>
                  </a:lnTo>
                  <a:lnTo>
                    <a:pt x="43" y="78"/>
                  </a:lnTo>
                  <a:lnTo>
                    <a:pt x="42" y="77"/>
                  </a:lnTo>
                  <a:lnTo>
                    <a:pt x="43" y="77"/>
                  </a:lnTo>
                  <a:lnTo>
                    <a:pt x="42" y="75"/>
                  </a:lnTo>
                  <a:lnTo>
                    <a:pt x="39" y="75"/>
                  </a:lnTo>
                  <a:lnTo>
                    <a:pt x="38" y="73"/>
                  </a:lnTo>
                  <a:lnTo>
                    <a:pt x="35" y="73"/>
                  </a:lnTo>
                  <a:lnTo>
                    <a:pt x="32" y="72"/>
                  </a:lnTo>
                  <a:lnTo>
                    <a:pt x="31" y="71"/>
                  </a:lnTo>
                  <a:lnTo>
                    <a:pt x="30" y="69"/>
                  </a:lnTo>
                  <a:lnTo>
                    <a:pt x="29" y="69"/>
                  </a:lnTo>
                  <a:lnTo>
                    <a:pt x="29" y="67"/>
                  </a:lnTo>
                  <a:lnTo>
                    <a:pt x="28" y="67"/>
                  </a:lnTo>
                  <a:lnTo>
                    <a:pt x="27" y="65"/>
                  </a:lnTo>
                  <a:lnTo>
                    <a:pt x="26" y="62"/>
                  </a:lnTo>
                  <a:lnTo>
                    <a:pt x="23" y="60"/>
                  </a:lnTo>
                  <a:lnTo>
                    <a:pt x="22" y="57"/>
                  </a:lnTo>
                  <a:lnTo>
                    <a:pt x="21" y="57"/>
                  </a:lnTo>
                  <a:lnTo>
                    <a:pt x="19" y="55"/>
                  </a:lnTo>
                  <a:lnTo>
                    <a:pt x="18" y="53"/>
                  </a:lnTo>
                  <a:lnTo>
                    <a:pt x="17" y="51"/>
                  </a:lnTo>
                  <a:lnTo>
                    <a:pt x="16" y="51"/>
                  </a:lnTo>
                  <a:lnTo>
                    <a:pt x="15" y="50"/>
                  </a:lnTo>
                  <a:lnTo>
                    <a:pt x="14" y="51"/>
                  </a:lnTo>
                  <a:lnTo>
                    <a:pt x="12" y="46"/>
                  </a:lnTo>
                  <a:lnTo>
                    <a:pt x="9" y="45"/>
                  </a:lnTo>
                  <a:lnTo>
                    <a:pt x="7" y="45"/>
                  </a:lnTo>
                  <a:lnTo>
                    <a:pt x="4" y="43"/>
                  </a:lnTo>
                  <a:lnTo>
                    <a:pt x="1" y="41"/>
                  </a:lnTo>
                  <a:lnTo>
                    <a:pt x="0" y="38"/>
                  </a:lnTo>
                  <a:lnTo>
                    <a:pt x="4" y="36"/>
                  </a:lnTo>
                  <a:lnTo>
                    <a:pt x="7" y="34"/>
                  </a:lnTo>
                  <a:lnTo>
                    <a:pt x="7" y="31"/>
                  </a:lnTo>
                  <a:lnTo>
                    <a:pt x="8" y="30"/>
                  </a:lnTo>
                  <a:lnTo>
                    <a:pt x="9" y="31"/>
                  </a:lnTo>
                  <a:lnTo>
                    <a:pt x="11" y="32"/>
                  </a:lnTo>
                  <a:lnTo>
                    <a:pt x="14" y="34"/>
                  </a:lnTo>
                  <a:lnTo>
                    <a:pt x="14" y="33"/>
                  </a:lnTo>
                  <a:lnTo>
                    <a:pt x="15" y="33"/>
                  </a:lnTo>
                  <a:lnTo>
                    <a:pt x="17" y="33"/>
                  </a:lnTo>
                  <a:lnTo>
                    <a:pt x="19" y="32"/>
                  </a:lnTo>
                  <a:lnTo>
                    <a:pt x="21" y="32"/>
                  </a:lnTo>
                  <a:lnTo>
                    <a:pt x="21" y="31"/>
                  </a:lnTo>
                  <a:lnTo>
                    <a:pt x="22" y="31"/>
                  </a:lnTo>
                  <a:lnTo>
                    <a:pt x="22" y="30"/>
                  </a:lnTo>
                  <a:lnTo>
                    <a:pt x="23" y="30"/>
                  </a:lnTo>
                  <a:lnTo>
                    <a:pt x="26" y="29"/>
                  </a:lnTo>
                  <a:lnTo>
                    <a:pt x="26" y="27"/>
                  </a:lnTo>
                  <a:lnTo>
                    <a:pt x="26" y="25"/>
                  </a:lnTo>
                  <a:lnTo>
                    <a:pt x="28" y="25"/>
                  </a:lnTo>
                  <a:lnTo>
                    <a:pt x="32" y="23"/>
                  </a:lnTo>
                  <a:lnTo>
                    <a:pt x="32" y="22"/>
                  </a:lnTo>
                  <a:lnTo>
                    <a:pt x="34" y="20"/>
                  </a:lnTo>
                  <a:lnTo>
                    <a:pt x="34" y="17"/>
                  </a:lnTo>
                  <a:lnTo>
                    <a:pt x="35" y="16"/>
                  </a:lnTo>
                  <a:lnTo>
                    <a:pt x="35" y="13"/>
                  </a:lnTo>
                  <a:lnTo>
                    <a:pt x="37" y="11"/>
                  </a:lnTo>
                  <a:lnTo>
                    <a:pt x="38" y="7"/>
                  </a:lnTo>
                  <a:lnTo>
                    <a:pt x="39" y="5"/>
                  </a:lnTo>
                  <a:lnTo>
                    <a:pt x="42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9" y="7"/>
                  </a:lnTo>
                  <a:lnTo>
                    <a:pt x="51" y="11"/>
                  </a:lnTo>
                  <a:lnTo>
                    <a:pt x="53" y="10"/>
                  </a:lnTo>
                  <a:lnTo>
                    <a:pt x="53" y="9"/>
                  </a:lnTo>
                  <a:lnTo>
                    <a:pt x="54" y="9"/>
                  </a:lnTo>
                  <a:lnTo>
                    <a:pt x="56" y="9"/>
                  </a:lnTo>
                  <a:lnTo>
                    <a:pt x="56" y="8"/>
                  </a:lnTo>
                  <a:lnTo>
                    <a:pt x="57" y="8"/>
                  </a:lnTo>
                  <a:lnTo>
                    <a:pt x="59" y="7"/>
                  </a:lnTo>
                  <a:lnTo>
                    <a:pt x="61" y="7"/>
                  </a:lnTo>
                  <a:lnTo>
                    <a:pt x="61" y="5"/>
                  </a:lnTo>
                  <a:lnTo>
                    <a:pt x="62" y="5"/>
                  </a:lnTo>
                  <a:lnTo>
                    <a:pt x="63" y="7"/>
                  </a:lnTo>
                  <a:lnTo>
                    <a:pt x="66" y="7"/>
                  </a:lnTo>
                  <a:lnTo>
                    <a:pt x="70" y="7"/>
                  </a:lnTo>
                  <a:lnTo>
                    <a:pt x="71" y="7"/>
                  </a:lnTo>
                  <a:lnTo>
                    <a:pt x="80" y="7"/>
                  </a:lnTo>
                  <a:lnTo>
                    <a:pt x="80" y="5"/>
                  </a:lnTo>
                  <a:lnTo>
                    <a:pt x="82" y="5"/>
                  </a:lnTo>
                  <a:lnTo>
                    <a:pt x="83" y="4"/>
                  </a:lnTo>
                  <a:lnTo>
                    <a:pt x="85" y="3"/>
                  </a:lnTo>
                  <a:lnTo>
                    <a:pt x="88" y="3"/>
                  </a:lnTo>
                  <a:lnTo>
                    <a:pt x="88" y="0"/>
                  </a:lnTo>
                  <a:lnTo>
                    <a:pt x="90" y="0"/>
                  </a:lnTo>
                </a:path>
              </a:pathLst>
            </a:custGeom>
            <a:noFill/>
            <a:ln w="7938">
              <a:solidFill>
                <a:srgbClr val="7979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30" name="Freeform 6729">
              <a:extLst>
                <a:ext uri="{FF2B5EF4-FFF2-40B4-BE49-F238E27FC236}">
                  <a16:creationId xmlns:a16="http://schemas.microsoft.com/office/drawing/2014/main" id="{A542F028-7636-145C-1C8F-D735215E90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1" y="3634"/>
              <a:ext cx="1" cy="0"/>
            </a:xfrm>
            <a:custGeom>
              <a:avLst/>
              <a:gdLst>
                <a:gd name="T0" fmla="*/ 3 w 3"/>
                <a:gd name="T1" fmla="*/ 0 h 1"/>
                <a:gd name="T2" fmla="*/ 1 w 3"/>
                <a:gd name="T3" fmla="*/ 1 h 1"/>
                <a:gd name="T4" fmla="*/ 0 w 3"/>
                <a:gd name="T5" fmla="*/ 1 h 1"/>
                <a:gd name="T6" fmla="*/ 3 w 3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1">
                  <a:moveTo>
                    <a:pt x="3" y="0"/>
                  </a:moveTo>
                  <a:lnTo>
                    <a:pt x="1" y="1"/>
                  </a:lnTo>
                  <a:lnTo>
                    <a:pt x="0" y="1"/>
                  </a:lnTo>
                  <a:lnTo>
                    <a:pt x="3" y="0"/>
                  </a:lnTo>
                </a:path>
              </a:pathLst>
            </a:custGeom>
            <a:noFill/>
            <a:ln w="7938">
              <a:solidFill>
                <a:srgbClr val="7979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31" name="Freeform 6730">
              <a:extLst>
                <a:ext uri="{FF2B5EF4-FFF2-40B4-BE49-F238E27FC236}">
                  <a16:creationId xmlns:a16="http://schemas.microsoft.com/office/drawing/2014/main" id="{9CB65023-E738-F273-6AD6-086E167D3E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3634"/>
              <a:ext cx="12" cy="10"/>
            </a:xfrm>
            <a:custGeom>
              <a:avLst/>
              <a:gdLst>
                <a:gd name="T0" fmla="*/ 46 w 46"/>
                <a:gd name="T1" fmla="*/ 41 h 41"/>
                <a:gd name="T2" fmla="*/ 46 w 46"/>
                <a:gd name="T3" fmla="*/ 38 h 41"/>
                <a:gd name="T4" fmla="*/ 44 w 46"/>
                <a:gd name="T5" fmla="*/ 37 h 41"/>
                <a:gd name="T6" fmla="*/ 45 w 46"/>
                <a:gd name="T7" fmla="*/ 36 h 41"/>
                <a:gd name="T8" fmla="*/ 44 w 46"/>
                <a:gd name="T9" fmla="*/ 34 h 41"/>
                <a:gd name="T10" fmla="*/ 43 w 46"/>
                <a:gd name="T11" fmla="*/ 32 h 41"/>
                <a:gd name="T12" fmla="*/ 42 w 46"/>
                <a:gd name="T13" fmla="*/ 30 h 41"/>
                <a:gd name="T14" fmla="*/ 41 w 46"/>
                <a:gd name="T15" fmla="*/ 30 h 41"/>
                <a:gd name="T16" fmla="*/ 39 w 46"/>
                <a:gd name="T17" fmla="*/ 29 h 41"/>
                <a:gd name="T18" fmla="*/ 36 w 46"/>
                <a:gd name="T19" fmla="*/ 28 h 41"/>
                <a:gd name="T20" fmla="*/ 35 w 46"/>
                <a:gd name="T21" fmla="*/ 25 h 41"/>
                <a:gd name="T22" fmla="*/ 34 w 46"/>
                <a:gd name="T23" fmla="*/ 24 h 41"/>
                <a:gd name="T24" fmla="*/ 31 w 46"/>
                <a:gd name="T25" fmla="*/ 23 h 41"/>
                <a:gd name="T26" fmla="*/ 31 w 46"/>
                <a:gd name="T27" fmla="*/ 20 h 41"/>
                <a:gd name="T28" fmla="*/ 29 w 46"/>
                <a:gd name="T29" fmla="*/ 19 h 41"/>
                <a:gd name="T30" fmla="*/ 29 w 46"/>
                <a:gd name="T31" fmla="*/ 18 h 41"/>
                <a:gd name="T32" fmla="*/ 18 w 46"/>
                <a:gd name="T33" fmla="*/ 18 h 41"/>
                <a:gd name="T34" fmla="*/ 17 w 46"/>
                <a:gd name="T35" fmla="*/ 19 h 41"/>
                <a:gd name="T36" fmla="*/ 15 w 46"/>
                <a:gd name="T37" fmla="*/ 17 h 41"/>
                <a:gd name="T38" fmla="*/ 15 w 46"/>
                <a:gd name="T39" fmla="*/ 14 h 41"/>
                <a:gd name="T40" fmla="*/ 13 w 46"/>
                <a:gd name="T41" fmla="*/ 13 h 41"/>
                <a:gd name="T42" fmla="*/ 11 w 46"/>
                <a:gd name="T43" fmla="*/ 11 h 41"/>
                <a:gd name="T44" fmla="*/ 10 w 46"/>
                <a:gd name="T45" fmla="*/ 11 h 41"/>
                <a:gd name="T46" fmla="*/ 9 w 46"/>
                <a:gd name="T47" fmla="*/ 9 h 41"/>
                <a:gd name="T48" fmla="*/ 7 w 46"/>
                <a:gd name="T49" fmla="*/ 9 h 41"/>
                <a:gd name="T50" fmla="*/ 7 w 46"/>
                <a:gd name="T51" fmla="*/ 7 h 41"/>
                <a:gd name="T52" fmla="*/ 5 w 46"/>
                <a:gd name="T53" fmla="*/ 5 h 41"/>
                <a:gd name="T54" fmla="*/ 5 w 46"/>
                <a:gd name="T55" fmla="*/ 4 h 41"/>
                <a:gd name="T56" fmla="*/ 2 w 46"/>
                <a:gd name="T57" fmla="*/ 2 h 41"/>
                <a:gd name="T58" fmla="*/ 1 w 46"/>
                <a:gd name="T59" fmla="*/ 0 h 41"/>
                <a:gd name="T60" fmla="*/ 0 w 46"/>
                <a:gd name="T61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6" h="41">
                  <a:moveTo>
                    <a:pt x="46" y="41"/>
                  </a:moveTo>
                  <a:lnTo>
                    <a:pt x="46" y="38"/>
                  </a:lnTo>
                  <a:lnTo>
                    <a:pt x="44" y="37"/>
                  </a:lnTo>
                  <a:lnTo>
                    <a:pt x="45" y="36"/>
                  </a:lnTo>
                  <a:lnTo>
                    <a:pt x="44" y="34"/>
                  </a:lnTo>
                  <a:lnTo>
                    <a:pt x="43" y="32"/>
                  </a:lnTo>
                  <a:lnTo>
                    <a:pt x="42" y="30"/>
                  </a:lnTo>
                  <a:lnTo>
                    <a:pt x="41" y="30"/>
                  </a:lnTo>
                  <a:lnTo>
                    <a:pt x="39" y="29"/>
                  </a:lnTo>
                  <a:lnTo>
                    <a:pt x="36" y="28"/>
                  </a:lnTo>
                  <a:lnTo>
                    <a:pt x="35" y="25"/>
                  </a:lnTo>
                  <a:lnTo>
                    <a:pt x="34" y="24"/>
                  </a:lnTo>
                  <a:lnTo>
                    <a:pt x="31" y="23"/>
                  </a:lnTo>
                  <a:lnTo>
                    <a:pt x="31" y="20"/>
                  </a:lnTo>
                  <a:lnTo>
                    <a:pt x="29" y="19"/>
                  </a:lnTo>
                  <a:lnTo>
                    <a:pt x="29" y="18"/>
                  </a:lnTo>
                  <a:lnTo>
                    <a:pt x="18" y="18"/>
                  </a:lnTo>
                  <a:lnTo>
                    <a:pt x="17" y="19"/>
                  </a:lnTo>
                  <a:lnTo>
                    <a:pt x="15" y="17"/>
                  </a:lnTo>
                  <a:lnTo>
                    <a:pt x="15" y="14"/>
                  </a:lnTo>
                  <a:lnTo>
                    <a:pt x="13" y="13"/>
                  </a:lnTo>
                  <a:lnTo>
                    <a:pt x="11" y="11"/>
                  </a:lnTo>
                  <a:lnTo>
                    <a:pt x="10" y="11"/>
                  </a:lnTo>
                  <a:lnTo>
                    <a:pt x="9" y="9"/>
                  </a:lnTo>
                  <a:lnTo>
                    <a:pt x="7" y="9"/>
                  </a:lnTo>
                  <a:lnTo>
                    <a:pt x="7" y="7"/>
                  </a:lnTo>
                  <a:lnTo>
                    <a:pt x="5" y="5"/>
                  </a:lnTo>
                  <a:lnTo>
                    <a:pt x="5" y="4"/>
                  </a:lnTo>
                  <a:lnTo>
                    <a:pt x="2" y="2"/>
                  </a:lnTo>
                  <a:lnTo>
                    <a:pt x="1" y="0"/>
                  </a:lnTo>
                  <a:lnTo>
                    <a:pt x="0" y="0"/>
                  </a:lnTo>
                </a:path>
              </a:pathLst>
            </a:custGeom>
            <a:noFill/>
            <a:ln w="7938">
              <a:solidFill>
                <a:srgbClr val="7979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32" name="Freeform 6731">
              <a:extLst>
                <a:ext uri="{FF2B5EF4-FFF2-40B4-BE49-F238E27FC236}">
                  <a16:creationId xmlns:a16="http://schemas.microsoft.com/office/drawing/2014/main" id="{AFE6CADC-FDD4-AB85-EA56-BFE0517348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2" y="3498"/>
              <a:ext cx="120" cy="29"/>
            </a:xfrm>
            <a:custGeom>
              <a:avLst/>
              <a:gdLst>
                <a:gd name="T0" fmla="*/ 0 w 481"/>
                <a:gd name="T1" fmla="*/ 55 h 114"/>
                <a:gd name="T2" fmla="*/ 80 w 481"/>
                <a:gd name="T3" fmla="*/ 11 h 114"/>
                <a:gd name="T4" fmla="*/ 195 w 481"/>
                <a:gd name="T5" fmla="*/ 0 h 114"/>
                <a:gd name="T6" fmla="*/ 213 w 481"/>
                <a:gd name="T7" fmla="*/ 22 h 114"/>
                <a:gd name="T8" fmla="*/ 234 w 481"/>
                <a:gd name="T9" fmla="*/ 37 h 114"/>
                <a:gd name="T10" fmla="*/ 309 w 481"/>
                <a:gd name="T11" fmla="*/ 77 h 114"/>
                <a:gd name="T12" fmla="*/ 427 w 481"/>
                <a:gd name="T13" fmla="*/ 108 h 114"/>
                <a:gd name="T14" fmla="*/ 481 w 481"/>
                <a:gd name="T15" fmla="*/ 114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81" h="114">
                  <a:moveTo>
                    <a:pt x="0" y="55"/>
                  </a:moveTo>
                  <a:lnTo>
                    <a:pt x="80" y="11"/>
                  </a:lnTo>
                  <a:lnTo>
                    <a:pt x="195" y="0"/>
                  </a:lnTo>
                  <a:lnTo>
                    <a:pt x="213" y="22"/>
                  </a:lnTo>
                  <a:lnTo>
                    <a:pt x="234" y="37"/>
                  </a:lnTo>
                  <a:lnTo>
                    <a:pt x="309" y="77"/>
                  </a:lnTo>
                  <a:lnTo>
                    <a:pt x="427" y="108"/>
                  </a:lnTo>
                  <a:lnTo>
                    <a:pt x="481" y="114"/>
                  </a:lnTo>
                </a:path>
              </a:pathLst>
            </a:custGeom>
            <a:noFill/>
            <a:ln w="7938">
              <a:solidFill>
                <a:srgbClr val="7979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33" name="Freeform 6732">
              <a:extLst>
                <a:ext uri="{FF2B5EF4-FFF2-40B4-BE49-F238E27FC236}">
                  <a16:creationId xmlns:a16="http://schemas.microsoft.com/office/drawing/2014/main" id="{D5FA09A1-A03E-2092-FB19-05F7DBADF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1" y="3527"/>
              <a:ext cx="31" cy="103"/>
            </a:xfrm>
            <a:custGeom>
              <a:avLst/>
              <a:gdLst>
                <a:gd name="T0" fmla="*/ 125 w 125"/>
                <a:gd name="T1" fmla="*/ 0 h 415"/>
                <a:gd name="T2" fmla="*/ 123 w 125"/>
                <a:gd name="T3" fmla="*/ 32 h 415"/>
                <a:gd name="T4" fmla="*/ 81 w 125"/>
                <a:gd name="T5" fmla="*/ 108 h 415"/>
                <a:gd name="T6" fmla="*/ 45 w 125"/>
                <a:gd name="T7" fmla="*/ 152 h 415"/>
                <a:gd name="T8" fmla="*/ 56 w 125"/>
                <a:gd name="T9" fmla="*/ 212 h 415"/>
                <a:gd name="T10" fmla="*/ 0 w 125"/>
                <a:gd name="T11" fmla="*/ 260 h 415"/>
                <a:gd name="T12" fmla="*/ 1 w 125"/>
                <a:gd name="T13" fmla="*/ 263 h 415"/>
                <a:gd name="T14" fmla="*/ 22 w 125"/>
                <a:gd name="T15" fmla="*/ 270 h 415"/>
                <a:gd name="T16" fmla="*/ 42 w 125"/>
                <a:gd name="T17" fmla="*/ 330 h 415"/>
                <a:gd name="T18" fmla="*/ 55 w 125"/>
                <a:gd name="T19" fmla="*/ 415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5" h="415">
                  <a:moveTo>
                    <a:pt x="125" y="0"/>
                  </a:moveTo>
                  <a:lnTo>
                    <a:pt x="123" y="32"/>
                  </a:lnTo>
                  <a:lnTo>
                    <a:pt x="81" y="108"/>
                  </a:lnTo>
                  <a:lnTo>
                    <a:pt x="45" y="152"/>
                  </a:lnTo>
                  <a:lnTo>
                    <a:pt x="56" y="212"/>
                  </a:lnTo>
                  <a:lnTo>
                    <a:pt x="0" y="260"/>
                  </a:lnTo>
                  <a:lnTo>
                    <a:pt x="1" y="263"/>
                  </a:lnTo>
                  <a:lnTo>
                    <a:pt x="22" y="270"/>
                  </a:lnTo>
                  <a:lnTo>
                    <a:pt x="42" y="330"/>
                  </a:lnTo>
                  <a:lnTo>
                    <a:pt x="55" y="415"/>
                  </a:lnTo>
                </a:path>
              </a:pathLst>
            </a:custGeom>
            <a:noFill/>
            <a:ln w="7938">
              <a:solidFill>
                <a:srgbClr val="7979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34" name="Freeform 6733">
              <a:extLst>
                <a:ext uri="{FF2B5EF4-FFF2-40B4-BE49-F238E27FC236}">
                  <a16:creationId xmlns:a16="http://schemas.microsoft.com/office/drawing/2014/main" id="{CB3D47A3-36DD-C59B-D3D9-8A08A6B644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4" y="3628"/>
              <a:ext cx="63" cy="14"/>
            </a:xfrm>
            <a:custGeom>
              <a:avLst/>
              <a:gdLst>
                <a:gd name="T0" fmla="*/ 0 w 250"/>
                <a:gd name="T1" fmla="*/ 8 h 55"/>
                <a:gd name="T2" fmla="*/ 31 w 250"/>
                <a:gd name="T3" fmla="*/ 28 h 55"/>
                <a:gd name="T4" fmla="*/ 58 w 250"/>
                <a:gd name="T5" fmla="*/ 35 h 55"/>
                <a:gd name="T6" fmla="*/ 77 w 250"/>
                <a:gd name="T7" fmla="*/ 50 h 55"/>
                <a:gd name="T8" fmla="*/ 86 w 250"/>
                <a:gd name="T9" fmla="*/ 50 h 55"/>
                <a:gd name="T10" fmla="*/ 92 w 250"/>
                <a:gd name="T11" fmla="*/ 55 h 55"/>
                <a:gd name="T12" fmla="*/ 121 w 250"/>
                <a:gd name="T13" fmla="*/ 52 h 55"/>
                <a:gd name="T14" fmla="*/ 137 w 250"/>
                <a:gd name="T15" fmla="*/ 48 h 55"/>
                <a:gd name="T16" fmla="*/ 149 w 250"/>
                <a:gd name="T17" fmla="*/ 48 h 55"/>
                <a:gd name="T18" fmla="*/ 155 w 250"/>
                <a:gd name="T19" fmla="*/ 42 h 55"/>
                <a:gd name="T20" fmla="*/ 168 w 250"/>
                <a:gd name="T21" fmla="*/ 41 h 55"/>
                <a:gd name="T22" fmla="*/ 207 w 250"/>
                <a:gd name="T23" fmla="*/ 19 h 55"/>
                <a:gd name="T24" fmla="*/ 216 w 250"/>
                <a:gd name="T25" fmla="*/ 19 h 55"/>
                <a:gd name="T26" fmla="*/ 245 w 250"/>
                <a:gd name="T27" fmla="*/ 5 h 55"/>
                <a:gd name="T28" fmla="*/ 250 w 250"/>
                <a:gd name="T29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50" h="55">
                  <a:moveTo>
                    <a:pt x="0" y="8"/>
                  </a:moveTo>
                  <a:lnTo>
                    <a:pt x="31" y="28"/>
                  </a:lnTo>
                  <a:lnTo>
                    <a:pt x="58" y="35"/>
                  </a:lnTo>
                  <a:lnTo>
                    <a:pt x="77" y="50"/>
                  </a:lnTo>
                  <a:lnTo>
                    <a:pt x="86" y="50"/>
                  </a:lnTo>
                  <a:lnTo>
                    <a:pt x="92" y="55"/>
                  </a:lnTo>
                  <a:lnTo>
                    <a:pt x="121" y="52"/>
                  </a:lnTo>
                  <a:lnTo>
                    <a:pt x="137" y="48"/>
                  </a:lnTo>
                  <a:lnTo>
                    <a:pt x="149" y="48"/>
                  </a:lnTo>
                  <a:lnTo>
                    <a:pt x="155" y="42"/>
                  </a:lnTo>
                  <a:lnTo>
                    <a:pt x="168" y="41"/>
                  </a:lnTo>
                  <a:lnTo>
                    <a:pt x="207" y="19"/>
                  </a:lnTo>
                  <a:lnTo>
                    <a:pt x="216" y="19"/>
                  </a:lnTo>
                  <a:lnTo>
                    <a:pt x="245" y="5"/>
                  </a:lnTo>
                  <a:lnTo>
                    <a:pt x="250" y="0"/>
                  </a:lnTo>
                </a:path>
              </a:pathLst>
            </a:custGeom>
            <a:noFill/>
            <a:ln w="7938">
              <a:solidFill>
                <a:srgbClr val="7979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35" name="Freeform 6734">
              <a:extLst>
                <a:ext uri="{FF2B5EF4-FFF2-40B4-BE49-F238E27FC236}">
                  <a16:creationId xmlns:a16="http://schemas.microsoft.com/office/drawing/2014/main" id="{F9E88E7A-AC57-CB3E-9E20-902E6BDDE8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4" y="3625"/>
              <a:ext cx="20" cy="19"/>
            </a:xfrm>
            <a:custGeom>
              <a:avLst/>
              <a:gdLst>
                <a:gd name="T0" fmla="*/ 0 w 81"/>
                <a:gd name="T1" fmla="*/ 77 h 77"/>
                <a:gd name="T2" fmla="*/ 22 w 81"/>
                <a:gd name="T3" fmla="*/ 6 h 77"/>
                <a:gd name="T4" fmla="*/ 25 w 81"/>
                <a:gd name="T5" fmla="*/ 1 h 77"/>
                <a:gd name="T6" fmla="*/ 32 w 81"/>
                <a:gd name="T7" fmla="*/ 6 h 77"/>
                <a:gd name="T8" fmla="*/ 41 w 81"/>
                <a:gd name="T9" fmla="*/ 0 h 77"/>
                <a:gd name="T10" fmla="*/ 46 w 81"/>
                <a:gd name="T11" fmla="*/ 8 h 77"/>
                <a:gd name="T12" fmla="*/ 57 w 81"/>
                <a:gd name="T13" fmla="*/ 10 h 77"/>
                <a:gd name="T14" fmla="*/ 64 w 81"/>
                <a:gd name="T15" fmla="*/ 18 h 77"/>
                <a:gd name="T16" fmla="*/ 71 w 81"/>
                <a:gd name="T17" fmla="*/ 18 h 77"/>
                <a:gd name="T18" fmla="*/ 81 w 81"/>
                <a:gd name="T19" fmla="*/ 23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1" h="77">
                  <a:moveTo>
                    <a:pt x="0" y="77"/>
                  </a:moveTo>
                  <a:lnTo>
                    <a:pt x="22" y="6"/>
                  </a:lnTo>
                  <a:lnTo>
                    <a:pt x="25" y="1"/>
                  </a:lnTo>
                  <a:lnTo>
                    <a:pt x="32" y="6"/>
                  </a:lnTo>
                  <a:lnTo>
                    <a:pt x="41" y="0"/>
                  </a:lnTo>
                  <a:lnTo>
                    <a:pt x="46" y="8"/>
                  </a:lnTo>
                  <a:lnTo>
                    <a:pt x="57" y="10"/>
                  </a:lnTo>
                  <a:lnTo>
                    <a:pt x="64" y="18"/>
                  </a:lnTo>
                  <a:lnTo>
                    <a:pt x="71" y="18"/>
                  </a:lnTo>
                  <a:lnTo>
                    <a:pt x="81" y="23"/>
                  </a:lnTo>
                </a:path>
              </a:pathLst>
            </a:custGeom>
            <a:noFill/>
            <a:ln w="7938">
              <a:solidFill>
                <a:srgbClr val="7979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36" name="Freeform 6735">
              <a:extLst>
                <a:ext uri="{FF2B5EF4-FFF2-40B4-BE49-F238E27FC236}">
                  <a16:creationId xmlns:a16="http://schemas.microsoft.com/office/drawing/2014/main" id="{E4F764FD-1E88-B4B5-9115-8A29EF4026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6" y="3644"/>
              <a:ext cx="23" cy="44"/>
            </a:xfrm>
            <a:custGeom>
              <a:avLst/>
              <a:gdLst>
                <a:gd name="T0" fmla="*/ 6 w 93"/>
                <a:gd name="T1" fmla="*/ 149 h 175"/>
                <a:gd name="T2" fmla="*/ 7 w 93"/>
                <a:gd name="T3" fmla="*/ 154 h 175"/>
                <a:gd name="T4" fmla="*/ 9 w 93"/>
                <a:gd name="T5" fmla="*/ 158 h 175"/>
                <a:gd name="T6" fmla="*/ 11 w 93"/>
                <a:gd name="T7" fmla="*/ 160 h 175"/>
                <a:gd name="T8" fmla="*/ 15 w 93"/>
                <a:gd name="T9" fmla="*/ 165 h 175"/>
                <a:gd name="T10" fmla="*/ 20 w 93"/>
                <a:gd name="T11" fmla="*/ 168 h 175"/>
                <a:gd name="T12" fmla="*/ 23 w 93"/>
                <a:gd name="T13" fmla="*/ 169 h 175"/>
                <a:gd name="T14" fmla="*/ 27 w 93"/>
                <a:gd name="T15" fmla="*/ 171 h 175"/>
                <a:gd name="T16" fmla="*/ 30 w 93"/>
                <a:gd name="T17" fmla="*/ 174 h 175"/>
                <a:gd name="T18" fmla="*/ 38 w 93"/>
                <a:gd name="T19" fmla="*/ 174 h 175"/>
                <a:gd name="T20" fmla="*/ 41 w 93"/>
                <a:gd name="T21" fmla="*/ 175 h 175"/>
                <a:gd name="T22" fmla="*/ 48 w 93"/>
                <a:gd name="T23" fmla="*/ 174 h 175"/>
                <a:gd name="T24" fmla="*/ 54 w 93"/>
                <a:gd name="T25" fmla="*/ 175 h 175"/>
                <a:gd name="T26" fmla="*/ 58 w 93"/>
                <a:gd name="T27" fmla="*/ 171 h 175"/>
                <a:gd name="T28" fmla="*/ 66 w 93"/>
                <a:gd name="T29" fmla="*/ 171 h 175"/>
                <a:gd name="T30" fmla="*/ 72 w 93"/>
                <a:gd name="T31" fmla="*/ 169 h 175"/>
                <a:gd name="T32" fmla="*/ 75 w 93"/>
                <a:gd name="T33" fmla="*/ 170 h 175"/>
                <a:gd name="T34" fmla="*/ 78 w 93"/>
                <a:gd name="T35" fmla="*/ 167 h 175"/>
                <a:gd name="T36" fmla="*/ 80 w 93"/>
                <a:gd name="T37" fmla="*/ 166 h 175"/>
                <a:gd name="T38" fmla="*/ 83 w 93"/>
                <a:gd name="T39" fmla="*/ 165 h 175"/>
                <a:gd name="T40" fmla="*/ 86 w 93"/>
                <a:gd name="T41" fmla="*/ 158 h 175"/>
                <a:gd name="T42" fmla="*/ 91 w 93"/>
                <a:gd name="T43" fmla="*/ 155 h 175"/>
                <a:gd name="T44" fmla="*/ 92 w 93"/>
                <a:gd name="T45" fmla="*/ 149 h 175"/>
                <a:gd name="T46" fmla="*/ 93 w 93"/>
                <a:gd name="T47" fmla="*/ 148 h 175"/>
                <a:gd name="T48" fmla="*/ 91 w 93"/>
                <a:gd name="T49" fmla="*/ 136 h 175"/>
                <a:gd name="T50" fmla="*/ 89 w 93"/>
                <a:gd name="T51" fmla="*/ 136 h 175"/>
                <a:gd name="T52" fmla="*/ 89 w 93"/>
                <a:gd name="T53" fmla="*/ 129 h 175"/>
                <a:gd name="T54" fmla="*/ 90 w 93"/>
                <a:gd name="T55" fmla="*/ 128 h 175"/>
                <a:gd name="T56" fmla="*/ 93 w 93"/>
                <a:gd name="T57" fmla="*/ 125 h 175"/>
                <a:gd name="T58" fmla="*/ 92 w 93"/>
                <a:gd name="T59" fmla="*/ 116 h 175"/>
                <a:gd name="T60" fmla="*/ 93 w 93"/>
                <a:gd name="T61" fmla="*/ 112 h 175"/>
                <a:gd name="T62" fmla="*/ 93 w 93"/>
                <a:gd name="T63" fmla="*/ 110 h 175"/>
                <a:gd name="T64" fmla="*/ 91 w 93"/>
                <a:gd name="T65" fmla="*/ 102 h 175"/>
                <a:gd name="T66" fmla="*/ 87 w 93"/>
                <a:gd name="T67" fmla="*/ 100 h 175"/>
                <a:gd name="T68" fmla="*/ 86 w 93"/>
                <a:gd name="T69" fmla="*/ 90 h 175"/>
                <a:gd name="T70" fmla="*/ 84 w 93"/>
                <a:gd name="T71" fmla="*/ 78 h 175"/>
                <a:gd name="T72" fmla="*/ 77 w 93"/>
                <a:gd name="T73" fmla="*/ 72 h 175"/>
                <a:gd name="T74" fmla="*/ 75 w 93"/>
                <a:gd name="T75" fmla="*/ 68 h 175"/>
                <a:gd name="T76" fmla="*/ 70 w 93"/>
                <a:gd name="T77" fmla="*/ 62 h 175"/>
                <a:gd name="T78" fmla="*/ 69 w 93"/>
                <a:gd name="T79" fmla="*/ 55 h 175"/>
                <a:gd name="T80" fmla="*/ 69 w 93"/>
                <a:gd name="T81" fmla="*/ 50 h 175"/>
                <a:gd name="T82" fmla="*/ 66 w 93"/>
                <a:gd name="T83" fmla="*/ 50 h 175"/>
                <a:gd name="T84" fmla="*/ 59 w 93"/>
                <a:gd name="T85" fmla="*/ 48 h 175"/>
                <a:gd name="T86" fmla="*/ 56 w 93"/>
                <a:gd name="T87" fmla="*/ 45 h 175"/>
                <a:gd name="T88" fmla="*/ 56 w 93"/>
                <a:gd name="T89" fmla="*/ 43 h 175"/>
                <a:gd name="T90" fmla="*/ 56 w 93"/>
                <a:gd name="T91" fmla="*/ 40 h 175"/>
                <a:gd name="T92" fmla="*/ 57 w 93"/>
                <a:gd name="T93" fmla="*/ 39 h 175"/>
                <a:gd name="T94" fmla="*/ 56 w 93"/>
                <a:gd name="T95" fmla="*/ 28 h 175"/>
                <a:gd name="T96" fmla="*/ 54 w 93"/>
                <a:gd name="T97" fmla="*/ 21 h 175"/>
                <a:gd name="T98" fmla="*/ 51 w 93"/>
                <a:gd name="T99" fmla="*/ 16 h 175"/>
                <a:gd name="T100" fmla="*/ 50 w 93"/>
                <a:gd name="T101" fmla="*/ 11 h 175"/>
                <a:gd name="T102" fmla="*/ 49 w 93"/>
                <a:gd name="T103" fmla="*/ 6 h 175"/>
                <a:gd name="T104" fmla="*/ 46 w 93"/>
                <a:gd name="T105" fmla="*/ 5 h 175"/>
                <a:gd name="T106" fmla="*/ 42 w 93"/>
                <a:gd name="T107" fmla="*/ 4 h 175"/>
                <a:gd name="T108" fmla="*/ 40 w 93"/>
                <a:gd name="T109" fmla="*/ 0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93" h="175">
                  <a:moveTo>
                    <a:pt x="0" y="149"/>
                  </a:moveTo>
                  <a:lnTo>
                    <a:pt x="6" y="149"/>
                  </a:lnTo>
                  <a:lnTo>
                    <a:pt x="7" y="152"/>
                  </a:lnTo>
                  <a:lnTo>
                    <a:pt x="7" y="154"/>
                  </a:lnTo>
                  <a:lnTo>
                    <a:pt x="9" y="156"/>
                  </a:lnTo>
                  <a:lnTo>
                    <a:pt x="9" y="158"/>
                  </a:lnTo>
                  <a:lnTo>
                    <a:pt x="10" y="159"/>
                  </a:lnTo>
                  <a:lnTo>
                    <a:pt x="11" y="160"/>
                  </a:lnTo>
                  <a:lnTo>
                    <a:pt x="14" y="164"/>
                  </a:lnTo>
                  <a:lnTo>
                    <a:pt x="15" y="165"/>
                  </a:lnTo>
                  <a:lnTo>
                    <a:pt x="17" y="167"/>
                  </a:lnTo>
                  <a:lnTo>
                    <a:pt x="20" y="168"/>
                  </a:lnTo>
                  <a:lnTo>
                    <a:pt x="21" y="169"/>
                  </a:lnTo>
                  <a:lnTo>
                    <a:pt x="23" y="169"/>
                  </a:lnTo>
                  <a:lnTo>
                    <a:pt x="25" y="170"/>
                  </a:lnTo>
                  <a:lnTo>
                    <a:pt x="27" y="171"/>
                  </a:lnTo>
                  <a:lnTo>
                    <a:pt x="29" y="171"/>
                  </a:lnTo>
                  <a:lnTo>
                    <a:pt x="30" y="174"/>
                  </a:lnTo>
                  <a:lnTo>
                    <a:pt x="34" y="172"/>
                  </a:lnTo>
                  <a:lnTo>
                    <a:pt x="38" y="174"/>
                  </a:lnTo>
                  <a:lnTo>
                    <a:pt x="39" y="174"/>
                  </a:lnTo>
                  <a:lnTo>
                    <a:pt x="41" y="175"/>
                  </a:lnTo>
                  <a:lnTo>
                    <a:pt x="48" y="175"/>
                  </a:lnTo>
                  <a:lnTo>
                    <a:pt x="48" y="174"/>
                  </a:lnTo>
                  <a:lnTo>
                    <a:pt x="50" y="175"/>
                  </a:lnTo>
                  <a:lnTo>
                    <a:pt x="54" y="175"/>
                  </a:lnTo>
                  <a:lnTo>
                    <a:pt x="56" y="172"/>
                  </a:lnTo>
                  <a:lnTo>
                    <a:pt x="58" y="171"/>
                  </a:lnTo>
                  <a:lnTo>
                    <a:pt x="64" y="171"/>
                  </a:lnTo>
                  <a:lnTo>
                    <a:pt x="66" y="171"/>
                  </a:lnTo>
                  <a:lnTo>
                    <a:pt x="70" y="170"/>
                  </a:lnTo>
                  <a:lnTo>
                    <a:pt x="72" y="169"/>
                  </a:lnTo>
                  <a:lnTo>
                    <a:pt x="74" y="169"/>
                  </a:lnTo>
                  <a:lnTo>
                    <a:pt x="75" y="170"/>
                  </a:lnTo>
                  <a:lnTo>
                    <a:pt x="77" y="169"/>
                  </a:lnTo>
                  <a:lnTo>
                    <a:pt x="78" y="167"/>
                  </a:lnTo>
                  <a:lnTo>
                    <a:pt x="80" y="167"/>
                  </a:lnTo>
                  <a:lnTo>
                    <a:pt x="80" y="166"/>
                  </a:lnTo>
                  <a:lnTo>
                    <a:pt x="82" y="165"/>
                  </a:lnTo>
                  <a:lnTo>
                    <a:pt x="83" y="165"/>
                  </a:lnTo>
                  <a:lnTo>
                    <a:pt x="84" y="162"/>
                  </a:lnTo>
                  <a:lnTo>
                    <a:pt x="86" y="158"/>
                  </a:lnTo>
                  <a:lnTo>
                    <a:pt x="88" y="156"/>
                  </a:lnTo>
                  <a:lnTo>
                    <a:pt x="91" y="155"/>
                  </a:lnTo>
                  <a:lnTo>
                    <a:pt x="92" y="151"/>
                  </a:lnTo>
                  <a:lnTo>
                    <a:pt x="92" y="149"/>
                  </a:lnTo>
                  <a:lnTo>
                    <a:pt x="92" y="148"/>
                  </a:lnTo>
                  <a:lnTo>
                    <a:pt x="93" y="148"/>
                  </a:lnTo>
                  <a:lnTo>
                    <a:pt x="93" y="137"/>
                  </a:lnTo>
                  <a:lnTo>
                    <a:pt x="91" y="136"/>
                  </a:lnTo>
                  <a:lnTo>
                    <a:pt x="90" y="134"/>
                  </a:lnTo>
                  <a:lnTo>
                    <a:pt x="89" y="136"/>
                  </a:lnTo>
                  <a:lnTo>
                    <a:pt x="88" y="132"/>
                  </a:lnTo>
                  <a:lnTo>
                    <a:pt x="89" y="129"/>
                  </a:lnTo>
                  <a:lnTo>
                    <a:pt x="89" y="128"/>
                  </a:lnTo>
                  <a:lnTo>
                    <a:pt x="90" y="128"/>
                  </a:lnTo>
                  <a:lnTo>
                    <a:pt x="92" y="127"/>
                  </a:lnTo>
                  <a:lnTo>
                    <a:pt x="93" y="125"/>
                  </a:lnTo>
                  <a:lnTo>
                    <a:pt x="93" y="117"/>
                  </a:lnTo>
                  <a:lnTo>
                    <a:pt x="92" y="116"/>
                  </a:lnTo>
                  <a:lnTo>
                    <a:pt x="93" y="115"/>
                  </a:lnTo>
                  <a:lnTo>
                    <a:pt x="93" y="112"/>
                  </a:lnTo>
                  <a:lnTo>
                    <a:pt x="92" y="111"/>
                  </a:lnTo>
                  <a:lnTo>
                    <a:pt x="93" y="110"/>
                  </a:lnTo>
                  <a:lnTo>
                    <a:pt x="93" y="103"/>
                  </a:lnTo>
                  <a:lnTo>
                    <a:pt x="91" y="102"/>
                  </a:lnTo>
                  <a:lnTo>
                    <a:pt x="89" y="100"/>
                  </a:lnTo>
                  <a:lnTo>
                    <a:pt x="87" y="100"/>
                  </a:lnTo>
                  <a:lnTo>
                    <a:pt x="86" y="98"/>
                  </a:lnTo>
                  <a:lnTo>
                    <a:pt x="86" y="90"/>
                  </a:lnTo>
                  <a:lnTo>
                    <a:pt x="87" y="85"/>
                  </a:lnTo>
                  <a:lnTo>
                    <a:pt x="84" y="78"/>
                  </a:lnTo>
                  <a:lnTo>
                    <a:pt x="80" y="75"/>
                  </a:lnTo>
                  <a:lnTo>
                    <a:pt x="77" y="72"/>
                  </a:lnTo>
                  <a:lnTo>
                    <a:pt x="75" y="71"/>
                  </a:lnTo>
                  <a:lnTo>
                    <a:pt x="75" y="68"/>
                  </a:lnTo>
                  <a:lnTo>
                    <a:pt x="71" y="66"/>
                  </a:lnTo>
                  <a:lnTo>
                    <a:pt x="70" y="62"/>
                  </a:lnTo>
                  <a:lnTo>
                    <a:pt x="69" y="59"/>
                  </a:lnTo>
                  <a:lnTo>
                    <a:pt x="69" y="55"/>
                  </a:lnTo>
                  <a:lnTo>
                    <a:pt x="70" y="53"/>
                  </a:lnTo>
                  <a:lnTo>
                    <a:pt x="69" y="50"/>
                  </a:lnTo>
                  <a:lnTo>
                    <a:pt x="66" y="49"/>
                  </a:lnTo>
                  <a:lnTo>
                    <a:pt x="66" y="50"/>
                  </a:lnTo>
                  <a:lnTo>
                    <a:pt x="62" y="50"/>
                  </a:lnTo>
                  <a:lnTo>
                    <a:pt x="59" y="48"/>
                  </a:lnTo>
                  <a:lnTo>
                    <a:pt x="57" y="47"/>
                  </a:lnTo>
                  <a:lnTo>
                    <a:pt x="56" y="45"/>
                  </a:lnTo>
                  <a:lnTo>
                    <a:pt x="54" y="43"/>
                  </a:lnTo>
                  <a:lnTo>
                    <a:pt x="56" y="43"/>
                  </a:lnTo>
                  <a:lnTo>
                    <a:pt x="56" y="42"/>
                  </a:lnTo>
                  <a:lnTo>
                    <a:pt x="56" y="40"/>
                  </a:lnTo>
                  <a:lnTo>
                    <a:pt x="56" y="39"/>
                  </a:lnTo>
                  <a:lnTo>
                    <a:pt x="57" y="39"/>
                  </a:lnTo>
                  <a:lnTo>
                    <a:pt x="57" y="30"/>
                  </a:lnTo>
                  <a:lnTo>
                    <a:pt x="56" y="28"/>
                  </a:lnTo>
                  <a:lnTo>
                    <a:pt x="55" y="23"/>
                  </a:lnTo>
                  <a:lnTo>
                    <a:pt x="54" y="21"/>
                  </a:lnTo>
                  <a:lnTo>
                    <a:pt x="53" y="17"/>
                  </a:lnTo>
                  <a:lnTo>
                    <a:pt x="51" y="16"/>
                  </a:lnTo>
                  <a:lnTo>
                    <a:pt x="53" y="12"/>
                  </a:lnTo>
                  <a:lnTo>
                    <a:pt x="50" y="11"/>
                  </a:lnTo>
                  <a:lnTo>
                    <a:pt x="50" y="7"/>
                  </a:lnTo>
                  <a:lnTo>
                    <a:pt x="49" y="6"/>
                  </a:lnTo>
                  <a:lnTo>
                    <a:pt x="48" y="5"/>
                  </a:lnTo>
                  <a:lnTo>
                    <a:pt x="46" y="5"/>
                  </a:lnTo>
                  <a:lnTo>
                    <a:pt x="45" y="3"/>
                  </a:lnTo>
                  <a:lnTo>
                    <a:pt x="42" y="4"/>
                  </a:lnTo>
                  <a:lnTo>
                    <a:pt x="41" y="0"/>
                  </a:lnTo>
                  <a:lnTo>
                    <a:pt x="40" y="0"/>
                  </a:lnTo>
                  <a:lnTo>
                    <a:pt x="37" y="3"/>
                  </a:lnTo>
                </a:path>
              </a:pathLst>
            </a:custGeom>
            <a:noFill/>
            <a:ln w="7938">
              <a:solidFill>
                <a:srgbClr val="7979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37" name="Freeform 6736">
              <a:extLst>
                <a:ext uri="{FF2B5EF4-FFF2-40B4-BE49-F238E27FC236}">
                  <a16:creationId xmlns:a16="http://schemas.microsoft.com/office/drawing/2014/main" id="{B9832E74-61CB-14CA-E940-09A52DD02C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8" y="3652"/>
              <a:ext cx="47" cy="29"/>
            </a:xfrm>
            <a:custGeom>
              <a:avLst/>
              <a:gdLst>
                <a:gd name="T0" fmla="*/ 0 w 190"/>
                <a:gd name="T1" fmla="*/ 8 h 118"/>
                <a:gd name="T2" fmla="*/ 4 w 190"/>
                <a:gd name="T3" fmla="*/ 7 h 118"/>
                <a:gd name="T4" fmla="*/ 9 w 190"/>
                <a:gd name="T5" fmla="*/ 4 h 118"/>
                <a:gd name="T6" fmla="*/ 12 w 190"/>
                <a:gd name="T7" fmla="*/ 3 h 118"/>
                <a:gd name="T8" fmla="*/ 15 w 190"/>
                <a:gd name="T9" fmla="*/ 3 h 118"/>
                <a:gd name="T10" fmla="*/ 17 w 190"/>
                <a:gd name="T11" fmla="*/ 3 h 118"/>
                <a:gd name="T12" fmla="*/ 23 w 190"/>
                <a:gd name="T13" fmla="*/ 2 h 118"/>
                <a:gd name="T14" fmla="*/ 50 w 190"/>
                <a:gd name="T15" fmla="*/ 2 h 118"/>
                <a:gd name="T16" fmla="*/ 52 w 190"/>
                <a:gd name="T17" fmla="*/ 0 h 118"/>
                <a:gd name="T18" fmla="*/ 83 w 190"/>
                <a:gd name="T19" fmla="*/ 1 h 118"/>
                <a:gd name="T20" fmla="*/ 88 w 190"/>
                <a:gd name="T21" fmla="*/ 1 h 118"/>
                <a:gd name="T22" fmla="*/ 95 w 190"/>
                <a:gd name="T23" fmla="*/ 2 h 118"/>
                <a:gd name="T24" fmla="*/ 106 w 190"/>
                <a:gd name="T25" fmla="*/ 1 h 118"/>
                <a:gd name="T26" fmla="*/ 109 w 190"/>
                <a:gd name="T27" fmla="*/ 3 h 118"/>
                <a:gd name="T28" fmla="*/ 112 w 190"/>
                <a:gd name="T29" fmla="*/ 15 h 118"/>
                <a:gd name="T30" fmla="*/ 114 w 190"/>
                <a:gd name="T31" fmla="*/ 19 h 118"/>
                <a:gd name="T32" fmla="*/ 117 w 190"/>
                <a:gd name="T33" fmla="*/ 19 h 118"/>
                <a:gd name="T34" fmla="*/ 119 w 190"/>
                <a:gd name="T35" fmla="*/ 21 h 118"/>
                <a:gd name="T36" fmla="*/ 120 w 190"/>
                <a:gd name="T37" fmla="*/ 28 h 118"/>
                <a:gd name="T38" fmla="*/ 122 w 190"/>
                <a:gd name="T39" fmla="*/ 31 h 118"/>
                <a:gd name="T40" fmla="*/ 121 w 190"/>
                <a:gd name="T41" fmla="*/ 35 h 118"/>
                <a:gd name="T42" fmla="*/ 120 w 190"/>
                <a:gd name="T43" fmla="*/ 36 h 118"/>
                <a:gd name="T44" fmla="*/ 120 w 190"/>
                <a:gd name="T45" fmla="*/ 44 h 118"/>
                <a:gd name="T46" fmla="*/ 120 w 190"/>
                <a:gd name="T47" fmla="*/ 45 h 118"/>
                <a:gd name="T48" fmla="*/ 119 w 190"/>
                <a:gd name="T49" fmla="*/ 50 h 118"/>
                <a:gd name="T50" fmla="*/ 117 w 190"/>
                <a:gd name="T51" fmla="*/ 55 h 118"/>
                <a:gd name="T52" fmla="*/ 119 w 190"/>
                <a:gd name="T53" fmla="*/ 65 h 118"/>
                <a:gd name="T54" fmla="*/ 116 w 190"/>
                <a:gd name="T55" fmla="*/ 68 h 118"/>
                <a:gd name="T56" fmla="*/ 117 w 190"/>
                <a:gd name="T57" fmla="*/ 71 h 118"/>
                <a:gd name="T58" fmla="*/ 119 w 190"/>
                <a:gd name="T59" fmla="*/ 77 h 118"/>
                <a:gd name="T60" fmla="*/ 120 w 190"/>
                <a:gd name="T61" fmla="*/ 80 h 118"/>
                <a:gd name="T62" fmla="*/ 124 w 190"/>
                <a:gd name="T63" fmla="*/ 85 h 118"/>
                <a:gd name="T64" fmla="*/ 126 w 190"/>
                <a:gd name="T65" fmla="*/ 89 h 118"/>
                <a:gd name="T66" fmla="*/ 128 w 190"/>
                <a:gd name="T67" fmla="*/ 90 h 118"/>
                <a:gd name="T68" fmla="*/ 131 w 190"/>
                <a:gd name="T69" fmla="*/ 91 h 118"/>
                <a:gd name="T70" fmla="*/ 131 w 190"/>
                <a:gd name="T71" fmla="*/ 95 h 118"/>
                <a:gd name="T72" fmla="*/ 132 w 190"/>
                <a:gd name="T73" fmla="*/ 99 h 118"/>
                <a:gd name="T74" fmla="*/ 138 w 190"/>
                <a:gd name="T75" fmla="*/ 101 h 118"/>
                <a:gd name="T76" fmla="*/ 141 w 190"/>
                <a:gd name="T77" fmla="*/ 99 h 118"/>
                <a:gd name="T78" fmla="*/ 143 w 190"/>
                <a:gd name="T79" fmla="*/ 99 h 118"/>
                <a:gd name="T80" fmla="*/ 148 w 190"/>
                <a:gd name="T81" fmla="*/ 98 h 118"/>
                <a:gd name="T82" fmla="*/ 151 w 190"/>
                <a:gd name="T83" fmla="*/ 98 h 118"/>
                <a:gd name="T84" fmla="*/ 155 w 190"/>
                <a:gd name="T85" fmla="*/ 99 h 118"/>
                <a:gd name="T86" fmla="*/ 159 w 190"/>
                <a:gd name="T87" fmla="*/ 107 h 118"/>
                <a:gd name="T88" fmla="*/ 165 w 190"/>
                <a:gd name="T89" fmla="*/ 106 h 118"/>
                <a:gd name="T90" fmla="*/ 166 w 190"/>
                <a:gd name="T91" fmla="*/ 108 h 118"/>
                <a:gd name="T92" fmla="*/ 169 w 190"/>
                <a:gd name="T93" fmla="*/ 110 h 118"/>
                <a:gd name="T94" fmla="*/ 172 w 190"/>
                <a:gd name="T95" fmla="*/ 111 h 118"/>
                <a:gd name="T96" fmla="*/ 175 w 190"/>
                <a:gd name="T97" fmla="*/ 111 h 118"/>
                <a:gd name="T98" fmla="*/ 178 w 190"/>
                <a:gd name="T99" fmla="*/ 114 h 118"/>
                <a:gd name="T100" fmla="*/ 183 w 190"/>
                <a:gd name="T101" fmla="*/ 117 h 118"/>
                <a:gd name="T102" fmla="*/ 186 w 190"/>
                <a:gd name="T103" fmla="*/ 117 h 118"/>
                <a:gd name="T104" fmla="*/ 190 w 190"/>
                <a:gd name="T105" fmla="*/ 118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90" h="118">
                  <a:moveTo>
                    <a:pt x="0" y="12"/>
                  </a:moveTo>
                  <a:lnTo>
                    <a:pt x="0" y="8"/>
                  </a:lnTo>
                  <a:lnTo>
                    <a:pt x="2" y="8"/>
                  </a:lnTo>
                  <a:lnTo>
                    <a:pt x="4" y="7"/>
                  </a:lnTo>
                  <a:lnTo>
                    <a:pt x="7" y="7"/>
                  </a:lnTo>
                  <a:lnTo>
                    <a:pt x="9" y="4"/>
                  </a:lnTo>
                  <a:lnTo>
                    <a:pt x="12" y="4"/>
                  </a:lnTo>
                  <a:lnTo>
                    <a:pt x="12" y="3"/>
                  </a:lnTo>
                  <a:lnTo>
                    <a:pt x="13" y="3"/>
                  </a:lnTo>
                  <a:lnTo>
                    <a:pt x="15" y="3"/>
                  </a:lnTo>
                  <a:lnTo>
                    <a:pt x="16" y="2"/>
                  </a:lnTo>
                  <a:lnTo>
                    <a:pt x="17" y="3"/>
                  </a:lnTo>
                  <a:lnTo>
                    <a:pt x="20" y="3"/>
                  </a:lnTo>
                  <a:lnTo>
                    <a:pt x="23" y="2"/>
                  </a:lnTo>
                  <a:lnTo>
                    <a:pt x="49" y="3"/>
                  </a:lnTo>
                  <a:lnTo>
                    <a:pt x="50" y="2"/>
                  </a:lnTo>
                  <a:lnTo>
                    <a:pt x="51" y="1"/>
                  </a:lnTo>
                  <a:lnTo>
                    <a:pt x="52" y="0"/>
                  </a:lnTo>
                  <a:lnTo>
                    <a:pt x="56" y="1"/>
                  </a:lnTo>
                  <a:lnTo>
                    <a:pt x="83" y="1"/>
                  </a:lnTo>
                  <a:lnTo>
                    <a:pt x="85" y="2"/>
                  </a:lnTo>
                  <a:lnTo>
                    <a:pt x="88" y="1"/>
                  </a:lnTo>
                  <a:lnTo>
                    <a:pt x="92" y="1"/>
                  </a:lnTo>
                  <a:lnTo>
                    <a:pt x="95" y="2"/>
                  </a:lnTo>
                  <a:lnTo>
                    <a:pt x="98" y="1"/>
                  </a:lnTo>
                  <a:lnTo>
                    <a:pt x="106" y="1"/>
                  </a:lnTo>
                  <a:lnTo>
                    <a:pt x="108" y="1"/>
                  </a:lnTo>
                  <a:lnTo>
                    <a:pt x="109" y="3"/>
                  </a:lnTo>
                  <a:lnTo>
                    <a:pt x="111" y="12"/>
                  </a:lnTo>
                  <a:lnTo>
                    <a:pt x="112" y="15"/>
                  </a:lnTo>
                  <a:lnTo>
                    <a:pt x="112" y="16"/>
                  </a:lnTo>
                  <a:lnTo>
                    <a:pt x="114" y="19"/>
                  </a:lnTo>
                  <a:lnTo>
                    <a:pt x="116" y="19"/>
                  </a:lnTo>
                  <a:lnTo>
                    <a:pt x="117" y="19"/>
                  </a:lnTo>
                  <a:lnTo>
                    <a:pt x="118" y="19"/>
                  </a:lnTo>
                  <a:lnTo>
                    <a:pt x="119" y="21"/>
                  </a:lnTo>
                  <a:lnTo>
                    <a:pt x="120" y="23"/>
                  </a:lnTo>
                  <a:lnTo>
                    <a:pt x="120" y="28"/>
                  </a:lnTo>
                  <a:lnTo>
                    <a:pt x="121" y="30"/>
                  </a:lnTo>
                  <a:lnTo>
                    <a:pt x="122" y="31"/>
                  </a:lnTo>
                  <a:lnTo>
                    <a:pt x="121" y="34"/>
                  </a:lnTo>
                  <a:lnTo>
                    <a:pt x="121" y="35"/>
                  </a:lnTo>
                  <a:lnTo>
                    <a:pt x="120" y="35"/>
                  </a:lnTo>
                  <a:lnTo>
                    <a:pt x="120" y="36"/>
                  </a:lnTo>
                  <a:lnTo>
                    <a:pt x="120" y="37"/>
                  </a:lnTo>
                  <a:lnTo>
                    <a:pt x="120" y="44"/>
                  </a:lnTo>
                  <a:lnTo>
                    <a:pt x="119" y="44"/>
                  </a:lnTo>
                  <a:lnTo>
                    <a:pt x="120" y="45"/>
                  </a:lnTo>
                  <a:lnTo>
                    <a:pt x="119" y="47"/>
                  </a:lnTo>
                  <a:lnTo>
                    <a:pt x="119" y="50"/>
                  </a:lnTo>
                  <a:lnTo>
                    <a:pt x="116" y="52"/>
                  </a:lnTo>
                  <a:lnTo>
                    <a:pt x="117" y="55"/>
                  </a:lnTo>
                  <a:lnTo>
                    <a:pt x="119" y="57"/>
                  </a:lnTo>
                  <a:lnTo>
                    <a:pt x="119" y="65"/>
                  </a:lnTo>
                  <a:lnTo>
                    <a:pt x="117" y="66"/>
                  </a:lnTo>
                  <a:lnTo>
                    <a:pt x="116" y="68"/>
                  </a:lnTo>
                  <a:lnTo>
                    <a:pt x="117" y="70"/>
                  </a:lnTo>
                  <a:lnTo>
                    <a:pt x="117" y="71"/>
                  </a:lnTo>
                  <a:lnTo>
                    <a:pt x="119" y="72"/>
                  </a:lnTo>
                  <a:lnTo>
                    <a:pt x="119" y="77"/>
                  </a:lnTo>
                  <a:lnTo>
                    <a:pt x="119" y="78"/>
                  </a:lnTo>
                  <a:lnTo>
                    <a:pt x="120" y="80"/>
                  </a:lnTo>
                  <a:lnTo>
                    <a:pt x="121" y="84"/>
                  </a:lnTo>
                  <a:lnTo>
                    <a:pt x="124" y="85"/>
                  </a:lnTo>
                  <a:lnTo>
                    <a:pt x="126" y="86"/>
                  </a:lnTo>
                  <a:lnTo>
                    <a:pt x="126" y="89"/>
                  </a:lnTo>
                  <a:lnTo>
                    <a:pt x="127" y="90"/>
                  </a:lnTo>
                  <a:lnTo>
                    <a:pt x="128" y="90"/>
                  </a:lnTo>
                  <a:lnTo>
                    <a:pt x="131" y="90"/>
                  </a:lnTo>
                  <a:lnTo>
                    <a:pt x="131" y="91"/>
                  </a:lnTo>
                  <a:lnTo>
                    <a:pt x="132" y="94"/>
                  </a:lnTo>
                  <a:lnTo>
                    <a:pt x="131" y="95"/>
                  </a:lnTo>
                  <a:lnTo>
                    <a:pt x="130" y="97"/>
                  </a:lnTo>
                  <a:lnTo>
                    <a:pt x="132" y="99"/>
                  </a:lnTo>
                  <a:lnTo>
                    <a:pt x="136" y="99"/>
                  </a:lnTo>
                  <a:lnTo>
                    <a:pt x="138" y="101"/>
                  </a:lnTo>
                  <a:lnTo>
                    <a:pt x="140" y="99"/>
                  </a:lnTo>
                  <a:lnTo>
                    <a:pt x="141" y="99"/>
                  </a:lnTo>
                  <a:lnTo>
                    <a:pt x="142" y="98"/>
                  </a:lnTo>
                  <a:lnTo>
                    <a:pt x="143" y="99"/>
                  </a:lnTo>
                  <a:lnTo>
                    <a:pt x="146" y="99"/>
                  </a:lnTo>
                  <a:lnTo>
                    <a:pt x="148" y="98"/>
                  </a:lnTo>
                  <a:lnTo>
                    <a:pt x="149" y="97"/>
                  </a:lnTo>
                  <a:lnTo>
                    <a:pt x="151" y="98"/>
                  </a:lnTo>
                  <a:lnTo>
                    <a:pt x="153" y="99"/>
                  </a:lnTo>
                  <a:lnTo>
                    <a:pt x="155" y="99"/>
                  </a:lnTo>
                  <a:lnTo>
                    <a:pt x="155" y="106"/>
                  </a:lnTo>
                  <a:lnTo>
                    <a:pt x="159" y="107"/>
                  </a:lnTo>
                  <a:lnTo>
                    <a:pt x="163" y="107"/>
                  </a:lnTo>
                  <a:lnTo>
                    <a:pt x="165" y="106"/>
                  </a:lnTo>
                  <a:lnTo>
                    <a:pt x="166" y="107"/>
                  </a:lnTo>
                  <a:lnTo>
                    <a:pt x="166" y="108"/>
                  </a:lnTo>
                  <a:lnTo>
                    <a:pt x="169" y="109"/>
                  </a:lnTo>
                  <a:lnTo>
                    <a:pt x="169" y="110"/>
                  </a:lnTo>
                  <a:lnTo>
                    <a:pt x="171" y="111"/>
                  </a:lnTo>
                  <a:lnTo>
                    <a:pt x="172" y="111"/>
                  </a:lnTo>
                  <a:lnTo>
                    <a:pt x="175" y="112"/>
                  </a:lnTo>
                  <a:lnTo>
                    <a:pt x="175" y="111"/>
                  </a:lnTo>
                  <a:lnTo>
                    <a:pt x="178" y="112"/>
                  </a:lnTo>
                  <a:lnTo>
                    <a:pt x="178" y="114"/>
                  </a:lnTo>
                  <a:lnTo>
                    <a:pt x="180" y="117"/>
                  </a:lnTo>
                  <a:lnTo>
                    <a:pt x="183" y="117"/>
                  </a:lnTo>
                  <a:lnTo>
                    <a:pt x="185" y="118"/>
                  </a:lnTo>
                  <a:lnTo>
                    <a:pt x="186" y="117"/>
                  </a:lnTo>
                  <a:lnTo>
                    <a:pt x="187" y="118"/>
                  </a:lnTo>
                  <a:lnTo>
                    <a:pt x="190" y="118"/>
                  </a:lnTo>
                </a:path>
              </a:pathLst>
            </a:custGeom>
            <a:noFill/>
            <a:ln w="7938">
              <a:solidFill>
                <a:srgbClr val="7979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38" name="Freeform 6737">
              <a:extLst>
                <a:ext uri="{FF2B5EF4-FFF2-40B4-BE49-F238E27FC236}">
                  <a16:creationId xmlns:a16="http://schemas.microsoft.com/office/drawing/2014/main" id="{D5D02F73-B2A1-2F29-D4B4-D54571A8CE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7" y="3655"/>
              <a:ext cx="31" cy="41"/>
            </a:xfrm>
            <a:custGeom>
              <a:avLst/>
              <a:gdLst>
                <a:gd name="T0" fmla="*/ 113 w 121"/>
                <a:gd name="T1" fmla="*/ 161 h 164"/>
                <a:gd name="T2" fmla="*/ 114 w 121"/>
                <a:gd name="T3" fmla="*/ 160 h 164"/>
                <a:gd name="T4" fmla="*/ 113 w 121"/>
                <a:gd name="T5" fmla="*/ 153 h 164"/>
                <a:gd name="T6" fmla="*/ 113 w 121"/>
                <a:gd name="T7" fmla="*/ 137 h 164"/>
                <a:gd name="T8" fmla="*/ 114 w 121"/>
                <a:gd name="T9" fmla="*/ 136 h 164"/>
                <a:gd name="T10" fmla="*/ 117 w 121"/>
                <a:gd name="T11" fmla="*/ 135 h 164"/>
                <a:gd name="T12" fmla="*/ 120 w 121"/>
                <a:gd name="T13" fmla="*/ 132 h 164"/>
                <a:gd name="T14" fmla="*/ 120 w 121"/>
                <a:gd name="T15" fmla="*/ 123 h 164"/>
                <a:gd name="T16" fmla="*/ 120 w 121"/>
                <a:gd name="T17" fmla="*/ 119 h 164"/>
                <a:gd name="T18" fmla="*/ 120 w 121"/>
                <a:gd name="T19" fmla="*/ 115 h 164"/>
                <a:gd name="T20" fmla="*/ 117 w 121"/>
                <a:gd name="T21" fmla="*/ 111 h 164"/>
                <a:gd name="T22" fmla="*/ 116 w 121"/>
                <a:gd name="T23" fmla="*/ 108 h 164"/>
                <a:gd name="T24" fmla="*/ 115 w 121"/>
                <a:gd name="T25" fmla="*/ 105 h 164"/>
                <a:gd name="T26" fmla="*/ 112 w 121"/>
                <a:gd name="T27" fmla="*/ 102 h 164"/>
                <a:gd name="T28" fmla="*/ 109 w 121"/>
                <a:gd name="T29" fmla="*/ 100 h 164"/>
                <a:gd name="T30" fmla="*/ 105 w 121"/>
                <a:gd name="T31" fmla="*/ 101 h 164"/>
                <a:gd name="T32" fmla="*/ 99 w 121"/>
                <a:gd name="T33" fmla="*/ 100 h 164"/>
                <a:gd name="T34" fmla="*/ 92 w 121"/>
                <a:gd name="T35" fmla="*/ 99 h 164"/>
                <a:gd name="T36" fmla="*/ 89 w 121"/>
                <a:gd name="T37" fmla="*/ 101 h 164"/>
                <a:gd name="T38" fmla="*/ 87 w 121"/>
                <a:gd name="T39" fmla="*/ 105 h 164"/>
                <a:gd name="T40" fmla="*/ 82 w 121"/>
                <a:gd name="T41" fmla="*/ 106 h 164"/>
                <a:gd name="T42" fmla="*/ 76 w 121"/>
                <a:gd name="T43" fmla="*/ 110 h 164"/>
                <a:gd name="T44" fmla="*/ 58 w 121"/>
                <a:gd name="T45" fmla="*/ 112 h 164"/>
                <a:gd name="T46" fmla="*/ 60 w 121"/>
                <a:gd name="T47" fmla="*/ 106 h 164"/>
                <a:gd name="T48" fmla="*/ 63 w 121"/>
                <a:gd name="T49" fmla="*/ 105 h 164"/>
                <a:gd name="T50" fmla="*/ 68 w 121"/>
                <a:gd name="T51" fmla="*/ 99 h 164"/>
                <a:gd name="T52" fmla="*/ 67 w 121"/>
                <a:gd name="T53" fmla="*/ 94 h 164"/>
                <a:gd name="T54" fmla="*/ 62 w 121"/>
                <a:gd name="T55" fmla="*/ 94 h 164"/>
                <a:gd name="T56" fmla="*/ 60 w 121"/>
                <a:gd name="T57" fmla="*/ 89 h 164"/>
                <a:gd name="T58" fmla="*/ 56 w 121"/>
                <a:gd name="T59" fmla="*/ 84 h 164"/>
                <a:gd name="T60" fmla="*/ 47 w 121"/>
                <a:gd name="T61" fmla="*/ 84 h 164"/>
                <a:gd name="T62" fmla="*/ 46 w 121"/>
                <a:gd name="T63" fmla="*/ 81 h 164"/>
                <a:gd name="T64" fmla="*/ 43 w 121"/>
                <a:gd name="T65" fmla="*/ 77 h 164"/>
                <a:gd name="T66" fmla="*/ 43 w 121"/>
                <a:gd name="T67" fmla="*/ 71 h 164"/>
                <a:gd name="T68" fmla="*/ 41 w 121"/>
                <a:gd name="T69" fmla="*/ 67 h 164"/>
                <a:gd name="T70" fmla="*/ 38 w 121"/>
                <a:gd name="T71" fmla="*/ 67 h 164"/>
                <a:gd name="T72" fmla="*/ 35 w 121"/>
                <a:gd name="T73" fmla="*/ 53 h 164"/>
                <a:gd name="T74" fmla="*/ 30 w 121"/>
                <a:gd name="T75" fmla="*/ 49 h 164"/>
                <a:gd name="T76" fmla="*/ 30 w 121"/>
                <a:gd name="T77" fmla="*/ 45 h 164"/>
                <a:gd name="T78" fmla="*/ 29 w 121"/>
                <a:gd name="T79" fmla="*/ 40 h 164"/>
                <a:gd name="T80" fmla="*/ 29 w 121"/>
                <a:gd name="T81" fmla="*/ 35 h 164"/>
                <a:gd name="T82" fmla="*/ 28 w 121"/>
                <a:gd name="T83" fmla="*/ 31 h 164"/>
                <a:gd name="T84" fmla="*/ 26 w 121"/>
                <a:gd name="T85" fmla="*/ 28 h 164"/>
                <a:gd name="T86" fmla="*/ 24 w 121"/>
                <a:gd name="T87" fmla="*/ 23 h 164"/>
                <a:gd name="T88" fmla="*/ 22 w 121"/>
                <a:gd name="T89" fmla="*/ 16 h 164"/>
                <a:gd name="T90" fmla="*/ 19 w 121"/>
                <a:gd name="T91" fmla="*/ 14 h 164"/>
                <a:gd name="T92" fmla="*/ 15 w 121"/>
                <a:gd name="T93" fmla="*/ 12 h 164"/>
                <a:gd name="T94" fmla="*/ 7 w 121"/>
                <a:gd name="T95" fmla="*/ 11 h 164"/>
                <a:gd name="T96" fmla="*/ 3 w 121"/>
                <a:gd name="T97" fmla="*/ 9 h 164"/>
                <a:gd name="T98" fmla="*/ 1 w 121"/>
                <a:gd name="T99" fmla="*/ 7 h 164"/>
                <a:gd name="T100" fmla="*/ 1 w 121"/>
                <a:gd name="T101" fmla="*/ 5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21" h="164">
                  <a:moveTo>
                    <a:pt x="112" y="164"/>
                  </a:moveTo>
                  <a:lnTo>
                    <a:pt x="113" y="161"/>
                  </a:lnTo>
                  <a:lnTo>
                    <a:pt x="114" y="161"/>
                  </a:lnTo>
                  <a:lnTo>
                    <a:pt x="114" y="160"/>
                  </a:lnTo>
                  <a:lnTo>
                    <a:pt x="112" y="155"/>
                  </a:lnTo>
                  <a:lnTo>
                    <a:pt x="113" y="153"/>
                  </a:lnTo>
                  <a:lnTo>
                    <a:pt x="112" y="145"/>
                  </a:lnTo>
                  <a:lnTo>
                    <a:pt x="113" y="137"/>
                  </a:lnTo>
                  <a:lnTo>
                    <a:pt x="113" y="136"/>
                  </a:lnTo>
                  <a:lnTo>
                    <a:pt x="114" y="136"/>
                  </a:lnTo>
                  <a:lnTo>
                    <a:pt x="115" y="136"/>
                  </a:lnTo>
                  <a:lnTo>
                    <a:pt x="117" y="135"/>
                  </a:lnTo>
                  <a:lnTo>
                    <a:pt x="119" y="133"/>
                  </a:lnTo>
                  <a:lnTo>
                    <a:pt x="120" y="132"/>
                  </a:lnTo>
                  <a:lnTo>
                    <a:pt x="120" y="128"/>
                  </a:lnTo>
                  <a:lnTo>
                    <a:pt x="120" y="123"/>
                  </a:lnTo>
                  <a:lnTo>
                    <a:pt x="121" y="121"/>
                  </a:lnTo>
                  <a:lnTo>
                    <a:pt x="120" y="119"/>
                  </a:lnTo>
                  <a:lnTo>
                    <a:pt x="120" y="116"/>
                  </a:lnTo>
                  <a:lnTo>
                    <a:pt x="120" y="115"/>
                  </a:lnTo>
                  <a:lnTo>
                    <a:pt x="118" y="113"/>
                  </a:lnTo>
                  <a:lnTo>
                    <a:pt x="117" y="111"/>
                  </a:lnTo>
                  <a:lnTo>
                    <a:pt x="116" y="110"/>
                  </a:lnTo>
                  <a:lnTo>
                    <a:pt x="116" y="108"/>
                  </a:lnTo>
                  <a:lnTo>
                    <a:pt x="116" y="106"/>
                  </a:lnTo>
                  <a:lnTo>
                    <a:pt x="115" y="105"/>
                  </a:lnTo>
                  <a:lnTo>
                    <a:pt x="113" y="102"/>
                  </a:lnTo>
                  <a:lnTo>
                    <a:pt x="112" y="102"/>
                  </a:lnTo>
                  <a:lnTo>
                    <a:pt x="110" y="102"/>
                  </a:lnTo>
                  <a:lnTo>
                    <a:pt x="109" y="100"/>
                  </a:lnTo>
                  <a:lnTo>
                    <a:pt x="107" y="101"/>
                  </a:lnTo>
                  <a:lnTo>
                    <a:pt x="105" y="101"/>
                  </a:lnTo>
                  <a:lnTo>
                    <a:pt x="104" y="100"/>
                  </a:lnTo>
                  <a:lnTo>
                    <a:pt x="99" y="100"/>
                  </a:lnTo>
                  <a:lnTo>
                    <a:pt x="97" y="99"/>
                  </a:lnTo>
                  <a:lnTo>
                    <a:pt x="92" y="99"/>
                  </a:lnTo>
                  <a:lnTo>
                    <a:pt x="89" y="99"/>
                  </a:lnTo>
                  <a:lnTo>
                    <a:pt x="89" y="101"/>
                  </a:lnTo>
                  <a:lnTo>
                    <a:pt x="88" y="104"/>
                  </a:lnTo>
                  <a:lnTo>
                    <a:pt x="87" y="105"/>
                  </a:lnTo>
                  <a:lnTo>
                    <a:pt x="84" y="105"/>
                  </a:lnTo>
                  <a:lnTo>
                    <a:pt x="82" y="106"/>
                  </a:lnTo>
                  <a:lnTo>
                    <a:pt x="77" y="106"/>
                  </a:lnTo>
                  <a:lnTo>
                    <a:pt x="76" y="110"/>
                  </a:lnTo>
                  <a:lnTo>
                    <a:pt x="72" y="112"/>
                  </a:lnTo>
                  <a:lnTo>
                    <a:pt x="58" y="112"/>
                  </a:lnTo>
                  <a:lnTo>
                    <a:pt x="59" y="110"/>
                  </a:lnTo>
                  <a:lnTo>
                    <a:pt x="60" y="106"/>
                  </a:lnTo>
                  <a:lnTo>
                    <a:pt x="61" y="105"/>
                  </a:lnTo>
                  <a:lnTo>
                    <a:pt x="63" y="105"/>
                  </a:lnTo>
                  <a:lnTo>
                    <a:pt x="65" y="102"/>
                  </a:lnTo>
                  <a:lnTo>
                    <a:pt x="68" y="99"/>
                  </a:lnTo>
                  <a:lnTo>
                    <a:pt x="68" y="95"/>
                  </a:lnTo>
                  <a:lnTo>
                    <a:pt x="67" y="94"/>
                  </a:lnTo>
                  <a:lnTo>
                    <a:pt x="65" y="94"/>
                  </a:lnTo>
                  <a:lnTo>
                    <a:pt x="62" y="94"/>
                  </a:lnTo>
                  <a:lnTo>
                    <a:pt x="61" y="90"/>
                  </a:lnTo>
                  <a:lnTo>
                    <a:pt x="60" y="89"/>
                  </a:lnTo>
                  <a:lnTo>
                    <a:pt x="59" y="87"/>
                  </a:lnTo>
                  <a:lnTo>
                    <a:pt x="56" y="84"/>
                  </a:lnTo>
                  <a:lnTo>
                    <a:pt x="50" y="84"/>
                  </a:lnTo>
                  <a:lnTo>
                    <a:pt x="47" y="84"/>
                  </a:lnTo>
                  <a:lnTo>
                    <a:pt x="46" y="82"/>
                  </a:lnTo>
                  <a:lnTo>
                    <a:pt x="46" y="81"/>
                  </a:lnTo>
                  <a:lnTo>
                    <a:pt x="44" y="78"/>
                  </a:lnTo>
                  <a:lnTo>
                    <a:pt x="43" y="77"/>
                  </a:lnTo>
                  <a:lnTo>
                    <a:pt x="44" y="73"/>
                  </a:lnTo>
                  <a:lnTo>
                    <a:pt x="43" y="71"/>
                  </a:lnTo>
                  <a:lnTo>
                    <a:pt x="43" y="69"/>
                  </a:lnTo>
                  <a:lnTo>
                    <a:pt x="41" y="67"/>
                  </a:lnTo>
                  <a:lnTo>
                    <a:pt x="39" y="67"/>
                  </a:lnTo>
                  <a:lnTo>
                    <a:pt x="38" y="67"/>
                  </a:lnTo>
                  <a:lnTo>
                    <a:pt x="35" y="65"/>
                  </a:lnTo>
                  <a:lnTo>
                    <a:pt x="35" y="53"/>
                  </a:lnTo>
                  <a:lnTo>
                    <a:pt x="32" y="51"/>
                  </a:lnTo>
                  <a:lnTo>
                    <a:pt x="30" y="49"/>
                  </a:lnTo>
                  <a:lnTo>
                    <a:pt x="30" y="47"/>
                  </a:lnTo>
                  <a:lnTo>
                    <a:pt x="30" y="45"/>
                  </a:lnTo>
                  <a:lnTo>
                    <a:pt x="28" y="44"/>
                  </a:lnTo>
                  <a:lnTo>
                    <a:pt x="29" y="40"/>
                  </a:lnTo>
                  <a:lnTo>
                    <a:pt x="30" y="39"/>
                  </a:lnTo>
                  <a:lnTo>
                    <a:pt x="29" y="35"/>
                  </a:lnTo>
                  <a:lnTo>
                    <a:pt x="28" y="33"/>
                  </a:lnTo>
                  <a:lnTo>
                    <a:pt x="28" y="31"/>
                  </a:lnTo>
                  <a:lnTo>
                    <a:pt x="27" y="29"/>
                  </a:lnTo>
                  <a:lnTo>
                    <a:pt x="26" y="28"/>
                  </a:lnTo>
                  <a:lnTo>
                    <a:pt x="26" y="25"/>
                  </a:lnTo>
                  <a:lnTo>
                    <a:pt x="24" y="23"/>
                  </a:lnTo>
                  <a:lnTo>
                    <a:pt x="24" y="17"/>
                  </a:lnTo>
                  <a:lnTo>
                    <a:pt x="22" y="16"/>
                  </a:lnTo>
                  <a:lnTo>
                    <a:pt x="21" y="15"/>
                  </a:lnTo>
                  <a:lnTo>
                    <a:pt x="19" y="14"/>
                  </a:lnTo>
                  <a:lnTo>
                    <a:pt x="18" y="12"/>
                  </a:lnTo>
                  <a:lnTo>
                    <a:pt x="15" y="12"/>
                  </a:lnTo>
                  <a:lnTo>
                    <a:pt x="11" y="11"/>
                  </a:lnTo>
                  <a:lnTo>
                    <a:pt x="7" y="11"/>
                  </a:lnTo>
                  <a:lnTo>
                    <a:pt x="6" y="9"/>
                  </a:lnTo>
                  <a:lnTo>
                    <a:pt x="3" y="9"/>
                  </a:lnTo>
                  <a:lnTo>
                    <a:pt x="2" y="7"/>
                  </a:lnTo>
                  <a:lnTo>
                    <a:pt x="1" y="7"/>
                  </a:lnTo>
                  <a:lnTo>
                    <a:pt x="0" y="6"/>
                  </a:lnTo>
                  <a:lnTo>
                    <a:pt x="1" y="5"/>
                  </a:lnTo>
                  <a:lnTo>
                    <a:pt x="1" y="0"/>
                  </a:lnTo>
                </a:path>
              </a:pathLst>
            </a:custGeom>
            <a:noFill/>
            <a:ln w="7938">
              <a:solidFill>
                <a:srgbClr val="7979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39" name="Freeform 6738">
              <a:extLst>
                <a:ext uri="{FF2B5EF4-FFF2-40B4-BE49-F238E27FC236}">
                  <a16:creationId xmlns:a16="http://schemas.microsoft.com/office/drawing/2014/main" id="{809ECCE3-DE55-ED5E-A13D-A88A9942E3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5" y="3696"/>
              <a:ext cx="26" cy="22"/>
            </a:xfrm>
            <a:custGeom>
              <a:avLst/>
              <a:gdLst>
                <a:gd name="T0" fmla="*/ 106 w 108"/>
                <a:gd name="T1" fmla="*/ 64 h 88"/>
                <a:gd name="T2" fmla="*/ 104 w 108"/>
                <a:gd name="T3" fmla="*/ 64 h 88"/>
                <a:gd name="T4" fmla="*/ 103 w 108"/>
                <a:gd name="T5" fmla="*/ 60 h 88"/>
                <a:gd name="T6" fmla="*/ 100 w 108"/>
                <a:gd name="T7" fmla="*/ 59 h 88"/>
                <a:gd name="T8" fmla="*/ 96 w 108"/>
                <a:gd name="T9" fmla="*/ 58 h 88"/>
                <a:gd name="T10" fmla="*/ 88 w 108"/>
                <a:gd name="T11" fmla="*/ 67 h 88"/>
                <a:gd name="T12" fmla="*/ 89 w 108"/>
                <a:gd name="T13" fmla="*/ 68 h 88"/>
                <a:gd name="T14" fmla="*/ 85 w 108"/>
                <a:gd name="T15" fmla="*/ 74 h 88"/>
                <a:gd name="T16" fmla="*/ 85 w 108"/>
                <a:gd name="T17" fmla="*/ 78 h 88"/>
                <a:gd name="T18" fmla="*/ 83 w 108"/>
                <a:gd name="T19" fmla="*/ 79 h 88"/>
                <a:gd name="T20" fmla="*/ 76 w 108"/>
                <a:gd name="T21" fmla="*/ 79 h 88"/>
                <a:gd name="T22" fmla="*/ 74 w 108"/>
                <a:gd name="T23" fmla="*/ 80 h 88"/>
                <a:gd name="T24" fmla="*/ 73 w 108"/>
                <a:gd name="T25" fmla="*/ 81 h 88"/>
                <a:gd name="T26" fmla="*/ 69 w 108"/>
                <a:gd name="T27" fmla="*/ 81 h 88"/>
                <a:gd name="T28" fmla="*/ 66 w 108"/>
                <a:gd name="T29" fmla="*/ 81 h 88"/>
                <a:gd name="T30" fmla="*/ 64 w 108"/>
                <a:gd name="T31" fmla="*/ 83 h 88"/>
                <a:gd name="T32" fmla="*/ 59 w 108"/>
                <a:gd name="T33" fmla="*/ 87 h 88"/>
                <a:gd name="T34" fmla="*/ 49 w 108"/>
                <a:gd name="T35" fmla="*/ 88 h 88"/>
                <a:gd name="T36" fmla="*/ 44 w 108"/>
                <a:gd name="T37" fmla="*/ 86 h 88"/>
                <a:gd name="T38" fmla="*/ 42 w 108"/>
                <a:gd name="T39" fmla="*/ 81 h 88"/>
                <a:gd name="T40" fmla="*/ 37 w 108"/>
                <a:gd name="T41" fmla="*/ 78 h 88"/>
                <a:gd name="T42" fmla="*/ 32 w 108"/>
                <a:gd name="T43" fmla="*/ 74 h 88"/>
                <a:gd name="T44" fmla="*/ 28 w 108"/>
                <a:gd name="T45" fmla="*/ 70 h 88"/>
                <a:gd name="T46" fmla="*/ 24 w 108"/>
                <a:gd name="T47" fmla="*/ 68 h 88"/>
                <a:gd name="T48" fmla="*/ 21 w 108"/>
                <a:gd name="T49" fmla="*/ 67 h 88"/>
                <a:gd name="T50" fmla="*/ 17 w 108"/>
                <a:gd name="T51" fmla="*/ 68 h 88"/>
                <a:gd name="T52" fmla="*/ 13 w 108"/>
                <a:gd name="T53" fmla="*/ 72 h 88"/>
                <a:gd name="T54" fmla="*/ 7 w 108"/>
                <a:gd name="T55" fmla="*/ 74 h 88"/>
                <a:gd name="T56" fmla="*/ 0 w 108"/>
                <a:gd name="T57" fmla="*/ 71 h 88"/>
                <a:gd name="T58" fmla="*/ 3 w 108"/>
                <a:gd name="T59" fmla="*/ 66 h 88"/>
                <a:gd name="T60" fmla="*/ 10 w 108"/>
                <a:gd name="T61" fmla="*/ 60 h 88"/>
                <a:gd name="T62" fmla="*/ 15 w 108"/>
                <a:gd name="T63" fmla="*/ 57 h 88"/>
                <a:gd name="T64" fmla="*/ 18 w 108"/>
                <a:gd name="T65" fmla="*/ 55 h 88"/>
                <a:gd name="T66" fmla="*/ 22 w 108"/>
                <a:gd name="T67" fmla="*/ 51 h 88"/>
                <a:gd name="T68" fmla="*/ 27 w 108"/>
                <a:gd name="T69" fmla="*/ 49 h 88"/>
                <a:gd name="T70" fmla="*/ 27 w 108"/>
                <a:gd name="T71" fmla="*/ 47 h 88"/>
                <a:gd name="T72" fmla="*/ 29 w 108"/>
                <a:gd name="T73" fmla="*/ 46 h 88"/>
                <a:gd name="T74" fmla="*/ 30 w 108"/>
                <a:gd name="T75" fmla="*/ 49 h 88"/>
                <a:gd name="T76" fmla="*/ 35 w 108"/>
                <a:gd name="T77" fmla="*/ 44 h 88"/>
                <a:gd name="T78" fmla="*/ 38 w 108"/>
                <a:gd name="T79" fmla="*/ 43 h 88"/>
                <a:gd name="T80" fmla="*/ 42 w 108"/>
                <a:gd name="T81" fmla="*/ 42 h 88"/>
                <a:gd name="T82" fmla="*/ 45 w 108"/>
                <a:gd name="T83" fmla="*/ 40 h 88"/>
                <a:gd name="T84" fmla="*/ 49 w 108"/>
                <a:gd name="T85" fmla="*/ 39 h 88"/>
                <a:gd name="T86" fmla="*/ 57 w 108"/>
                <a:gd name="T87" fmla="*/ 38 h 88"/>
                <a:gd name="T88" fmla="*/ 60 w 108"/>
                <a:gd name="T89" fmla="*/ 33 h 88"/>
                <a:gd name="T90" fmla="*/ 62 w 108"/>
                <a:gd name="T91" fmla="*/ 31 h 88"/>
                <a:gd name="T92" fmla="*/ 64 w 108"/>
                <a:gd name="T93" fmla="*/ 29 h 88"/>
                <a:gd name="T94" fmla="*/ 65 w 108"/>
                <a:gd name="T95" fmla="*/ 25 h 88"/>
                <a:gd name="T96" fmla="*/ 66 w 108"/>
                <a:gd name="T97" fmla="*/ 24 h 88"/>
                <a:gd name="T98" fmla="*/ 70 w 108"/>
                <a:gd name="T99" fmla="*/ 19 h 88"/>
                <a:gd name="T100" fmla="*/ 71 w 108"/>
                <a:gd name="T101" fmla="*/ 16 h 88"/>
                <a:gd name="T102" fmla="*/ 72 w 108"/>
                <a:gd name="T103" fmla="*/ 15 h 88"/>
                <a:gd name="T104" fmla="*/ 74 w 108"/>
                <a:gd name="T105" fmla="*/ 13 h 88"/>
                <a:gd name="T106" fmla="*/ 78 w 108"/>
                <a:gd name="T107" fmla="*/ 12 h 88"/>
                <a:gd name="T108" fmla="*/ 82 w 108"/>
                <a:gd name="T109" fmla="*/ 10 h 88"/>
                <a:gd name="T110" fmla="*/ 83 w 108"/>
                <a:gd name="T111" fmla="*/ 6 h 88"/>
                <a:gd name="T112" fmla="*/ 84 w 108"/>
                <a:gd name="T113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8" h="88">
                  <a:moveTo>
                    <a:pt x="108" y="66"/>
                  </a:moveTo>
                  <a:lnTo>
                    <a:pt x="106" y="64"/>
                  </a:lnTo>
                  <a:lnTo>
                    <a:pt x="106" y="63"/>
                  </a:lnTo>
                  <a:lnTo>
                    <a:pt x="104" y="64"/>
                  </a:lnTo>
                  <a:lnTo>
                    <a:pt x="104" y="63"/>
                  </a:lnTo>
                  <a:lnTo>
                    <a:pt x="103" y="60"/>
                  </a:lnTo>
                  <a:lnTo>
                    <a:pt x="101" y="60"/>
                  </a:lnTo>
                  <a:lnTo>
                    <a:pt x="100" y="59"/>
                  </a:lnTo>
                  <a:lnTo>
                    <a:pt x="98" y="58"/>
                  </a:lnTo>
                  <a:lnTo>
                    <a:pt x="96" y="58"/>
                  </a:lnTo>
                  <a:lnTo>
                    <a:pt x="93" y="60"/>
                  </a:lnTo>
                  <a:lnTo>
                    <a:pt x="88" y="67"/>
                  </a:lnTo>
                  <a:lnTo>
                    <a:pt x="88" y="68"/>
                  </a:lnTo>
                  <a:lnTo>
                    <a:pt x="89" y="68"/>
                  </a:lnTo>
                  <a:lnTo>
                    <a:pt x="86" y="72"/>
                  </a:lnTo>
                  <a:lnTo>
                    <a:pt x="85" y="74"/>
                  </a:lnTo>
                  <a:lnTo>
                    <a:pt x="84" y="75"/>
                  </a:lnTo>
                  <a:lnTo>
                    <a:pt x="85" y="78"/>
                  </a:lnTo>
                  <a:lnTo>
                    <a:pt x="84" y="79"/>
                  </a:lnTo>
                  <a:lnTo>
                    <a:pt x="83" y="79"/>
                  </a:lnTo>
                  <a:lnTo>
                    <a:pt x="79" y="79"/>
                  </a:lnTo>
                  <a:lnTo>
                    <a:pt x="76" y="79"/>
                  </a:lnTo>
                  <a:lnTo>
                    <a:pt x="74" y="79"/>
                  </a:lnTo>
                  <a:lnTo>
                    <a:pt x="74" y="80"/>
                  </a:lnTo>
                  <a:lnTo>
                    <a:pt x="73" y="80"/>
                  </a:lnTo>
                  <a:lnTo>
                    <a:pt x="73" y="81"/>
                  </a:lnTo>
                  <a:lnTo>
                    <a:pt x="71" y="81"/>
                  </a:lnTo>
                  <a:lnTo>
                    <a:pt x="69" y="81"/>
                  </a:lnTo>
                  <a:lnTo>
                    <a:pt x="69" y="83"/>
                  </a:lnTo>
                  <a:lnTo>
                    <a:pt x="66" y="81"/>
                  </a:lnTo>
                  <a:lnTo>
                    <a:pt x="66" y="83"/>
                  </a:lnTo>
                  <a:lnTo>
                    <a:pt x="64" y="83"/>
                  </a:lnTo>
                  <a:lnTo>
                    <a:pt x="64" y="84"/>
                  </a:lnTo>
                  <a:lnTo>
                    <a:pt x="59" y="87"/>
                  </a:lnTo>
                  <a:lnTo>
                    <a:pt x="57" y="88"/>
                  </a:lnTo>
                  <a:lnTo>
                    <a:pt x="49" y="88"/>
                  </a:lnTo>
                  <a:lnTo>
                    <a:pt x="48" y="87"/>
                  </a:lnTo>
                  <a:lnTo>
                    <a:pt x="44" y="86"/>
                  </a:lnTo>
                  <a:lnTo>
                    <a:pt x="44" y="83"/>
                  </a:lnTo>
                  <a:lnTo>
                    <a:pt x="42" y="81"/>
                  </a:lnTo>
                  <a:lnTo>
                    <a:pt x="38" y="81"/>
                  </a:lnTo>
                  <a:lnTo>
                    <a:pt x="37" y="78"/>
                  </a:lnTo>
                  <a:lnTo>
                    <a:pt x="34" y="75"/>
                  </a:lnTo>
                  <a:lnTo>
                    <a:pt x="32" y="74"/>
                  </a:lnTo>
                  <a:lnTo>
                    <a:pt x="30" y="72"/>
                  </a:lnTo>
                  <a:lnTo>
                    <a:pt x="28" y="70"/>
                  </a:lnTo>
                  <a:lnTo>
                    <a:pt x="27" y="68"/>
                  </a:lnTo>
                  <a:lnTo>
                    <a:pt x="24" y="68"/>
                  </a:lnTo>
                  <a:lnTo>
                    <a:pt x="22" y="68"/>
                  </a:lnTo>
                  <a:lnTo>
                    <a:pt x="21" y="67"/>
                  </a:lnTo>
                  <a:lnTo>
                    <a:pt x="21" y="68"/>
                  </a:lnTo>
                  <a:lnTo>
                    <a:pt x="17" y="68"/>
                  </a:lnTo>
                  <a:lnTo>
                    <a:pt x="14" y="70"/>
                  </a:lnTo>
                  <a:lnTo>
                    <a:pt x="13" y="72"/>
                  </a:lnTo>
                  <a:lnTo>
                    <a:pt x="10" y="73"/>
                  </a:lnTo>
                  <a:lnTo>
                    <a:pt x="7" y="74"/>
                  </a:lnTo>
                  <a:lnTo>
                    <a:pt x="3" y="74"/>
                  </a:lnTo>
                  <a:lnTo>
                    <a:pt x="0" y="71"/>
                  </a:lnTo>
                  <a:lnTo>
                    <a:pt x="1" y="67"/>
                  </a:lnTo>
                  <a:lnTo>
                    <a:pt x="3" y="66"/>
                  </a:lnTo>
                  <a:lnTo>
                    <a:pt x="5" y="61"/>
                  </a:lnTo>
                  <a:lnTo>
                    <a:pt x="10" y="60"/>
                  </a:lnTo>
                  <a:lnTo>
                    <a:pt x="13" y="59"/>
                  </a:lnTo>
                  <a:lnTo>
                    <a:pt x="15" y="57"/>
                  </a:lnTo>
                  <a:lnTo>
                    <a:pt x="16" y="57"/>
                  </a:lnTo>
                  <a:lnTo>
                    <a:pt x="18" y="55"/>
                  </a:lnTo>
                  <a:lnTo>
                    <a:pt x="21" y="53"/>
                  </a:lnTo>
                  <a:lnTo>
                    <a:pt x="22" y="51"/>
                  </a:lnTo>
                  <a:lnTo>
                    <a:pt x="23" y="51"/>
                  </a:lnTo>
                  <a:lnTo>
                    <a:pt x="27" y="49"/>
                  </a:lnTo>
                  <a:lnTo>
                    <a:pt x="27" y="48"/>
                  </a:lnTo>
                  <a:lnTo>
                    <a:pt x="27" y="47"/>
                  </a:lnTo>
                  <a:lnTo>
                    <a:pt x="28" y="47"/>
                  </a:lnTo>
                  <a:lnTo>
                    <a:pt x="29" y="46"/>
                  </a:lnTo>
                  <a:lnTo>
                    <a:pt x="30" y="47"/>
                  </a:lnTo>
                  <a:lnTo>
                    <a:pt x="30" y="49"/>
                  </a:lnTo>
                  <a:lnTo>
                    <a:pt x="33" y="47"/>
                  </a:lnTo>
                  <a:lnTo>
                    <a:pt x="35" y="44"/>
                  </a:lnTo>
                  <a:lnTo>
                    <a:pt x="37" y="44"/>
                  </a:lnTo>
                  <a:lnTo>
                    <a:pt x="38" y="43"/>
                  </a:lnTo>
                  <a:lnTo>
                    <a:pt x="40" y="42"/>
                  </a:lnTo>
                  <a:lnTo>
                    <a:pt x="42" y="42"/>
                  </a:lnTo>
                  <a:lnTo>
                    <a:pt x="42" y="40"/>
                  </a:lnTo>
                  <a:lnTo>
                    <a:pt x="45" y="40"/>
                  </a:lnTo>
                  <a:lnTo>
                    <a:pt x="48" y="40"/>
                  </a:lnTo>
                  <a:lnTo>
                    <a:pt x="49" y="39"/>
                  </a:lnTo>
                  <a:lnTo>
                    <a:pt x="54" y="39"/>
                  </a:lnTo>
                  <a:lnTo>
                    <a:pt x="57" y="38"/>
                  </a:lnTo>
                  <a:lnTo>
                    <a:pt x="58" y="35"/>
                  </a:lnTo>
                  <a:lnTo>
                    <a:pt x="60" y="33"/>
                  </a:lnTo>
                  <a:lnTo>
                    <a:pt x="62" y="33"/>
                  </a:lnTo>
                  <a:lnTo>
                    <a:pt x="62" y="31"/>
                  </a:lnTo>
                  <a:lnTo>
                    <a:pt x="64" y="31"/>
                  </a:lnTo>
                  <a:lnTo>
                    <a:pt x="64" y="29"/>
                  </a:lnTo>
                  <a:lnTo>
                    <a:pt x="65" y="26"/>
                  </a:lnTo>
                  <a:lnTo>
                    <a:pt x="65" y="25"/>
                  </a:lnTo>
                  <a:lnTo>
                    <a:pt x="65" y="24"/>
                  </a:lnTo>
                  <a:lnTo>
                    <a:pt x="66" y="24"/>
                  </a:lnTo>
                  <a:lnTo>
                    <a:pt x="68" y="23"/>
                  </a:lnTo>
                  <a:lnTo>
                    <a:pt x="70" y="19"/>
                  </a:lnTo>
                  <a:lnTo>
                    <a:pt x="71" y="17"/>
                  </a:lnTo>
                  <a:lnTo>
                    <a:pt x="71" y="16"/>
                  </a:lnTo>
                  <a:lnTo>
                    <a:pt x="71" y="15"/>
                  </a:lnTo>
                  <a:lnTo>
                    <a:pt x="72" y="15"/>
                  </a:lnTo>
                  <a:lnTo>
                    <a:pt x="73" y="15"/>
                  </a:lnTo>
                  <a:lnTo>
                    <a:pt x="74" y="13"/>
                  </a:lnTo>
                  <a:lnTo>
                    <a:pt x="77" y="13"/>
                  </a:lnTo>
                  <a:lnTo>
                    <a:pt x="78" y="12"/>
                  </a:lnTo>
                  <a:lnTo>
                    <a:pt x="79" y="12"/>
                  </a:lnTo>
                  <a:lnTo>
                    <a:pt x="82" y="10"/>
                  </a:lnTo>
                  <a:lnTo>
                    <a:pt x="82" y="7"/>
                  </a:lnTo>
                  <a:lnTo>
                    <a:pt x="83" y="6"/>
                  </a:lnTo>
                  <a:lnTo>
                    <a:pt x="84" y="3"/>
                  </a:lnTo>
                  <a:lnTo>
                    <a:pt x="84" y="0"/>
                  </a:lnTo>
                </a:path>
              </a:pathLst>
            </a:custGeom>
            <a:noFill/>
            <a:ln w="7938">
              <a:solidFill>
                <a:srgbClr val="7979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40" name="Freeform 6739">
              <a:extLst>
                <a:ext uri="{FF2B5EF4-FFF2-40B4-BE49-F238E27FC236}">
                  <a16:creationId xmlns:a16="http://schemas.microsoft.com/office/drawing/2014/main" id="{EA9A7B94-541A-A421-5A5A-21BEF7A6B0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9" y="3712"/>
              <a:ext cx="19" cy="31"/>
            </a:xfrm>
            <a:custGeom>
              <a:avLst/>
              <a:gdLst>
                <a:gd name="T0" fmla="*/ 75 w 75"/>
                <a:gd name="T1" fmla="*/ 94 h 122"/>
                <a:gd name="T2" fmla="*/ 73 w 75"/>
                <a:gd name="T3" fmla="*/ 91 h 122"/>
                <a:gd name="T4" fmla="*/ 74 w 75"/>
                <a:gd name="T5" fmla="*/ 86 h 122"/>
                <a:gd name="T6" fmla="*/ 69 w 75"/>
                <a:gd name="T7" fmla="*/ 84 h 122"/>
                <a:gd name="T8" fmla="*/ 67 w 75"/>
                <a:gd name="T9" fmla="*/ 84 h 122"/>
                <a:gd name="T10" fmla="*/ 65 w 75"/>
                <a:gd name="T11" fmla="*/ 86 h 122"/>
                <a:gd name="T12" fmla="*/ 62 w 75"/>
                <a:gd name="T13" fmla="*/ 84 h 122"/>
                <a:gd name="T14" fmla="*/ 59 w 75"/>
                <a:gd name="T15" fmla="*/ 82 h 122"/>
                <a:gd name="T16" fmla="*/ 57 w 75"/>
                <a:gd name="T17" fmla="*/ 79 h 122"/>
                <a:gd name="T18" fmla="*/ 52 w 75"/>
                <a:gd name="T19" fmla="*/ 78 h 122"/>
                <a:gd name="T20" fmla="*/ 48 w 75"/>
                <a:gd name="T21" fmla="*/ 77 h 122"/>
                <a:gd name="T22" fmla="*/ 44 w 75"/>
                <a:gd name="T23" fmla="*/ 76 h 122"/>
                <a:gd name="T24" fmla="*/ 39 w 75"/>
                <a:gd name="T25" fmla="*/ 77 h 122"/>
                <a:gd name="T26" fmla="*/ 36 w 75"/>
                <a:gd name="T27" fmla="*/ 77 h 122"/>
                <a:gd name="T28" fmla="*/ 33 w 75"/>
                <a:gd name="T29" fmla="*/ 81 h 122"/>
                <a:gd name="T30" fmla="*/ 32 w 75"/>
                <a:gd name="T31" fmla="*/ 84 h 122"/>
                <a:gd name="T32" fmla="*/ 31 w 75"/>
                <a:gd name="T33" fmla="*/ 86 h 122"/>
                <a:gd name="T34" fmla="*/ 29 w 75"/>
                <a:gd name="T35" fmla="*/ 88 h 122"/>
                <a:gd name="T36" fmla="*/ 28 w 75"/>
                <a:gd name="T37" fmla="*/ 89 h 122"/>
                <a:gd name="T38" fmla="*/ 24 w 75"/>
                <a:gd name="T39" fmla="*/ 92 h 122"/>
                <a:gd name="T40" fmla="*/ 24 w 75"/>
                <a:gd name="T41" fmla="*/ 98 h 122"/>
                <a:gd name="T42" fmla="*/ 21 w 75"/>
                <a:gd name="T43" fmla="*/ 103 h 122"/>
                <a:gd name="T44" fmla="*/ 20 w 75"/>
                <a:gd name="T45" fmla="*/ 117 h 122"/>
                <a:gd name="T46" fmla="*/ 17 w 75"/>
                <a:gd name="T47" fmla="*/ 120 h 122"/>
                <a:gd name="T48" fmla="*/ 17 w 75"/>
                <a:gd name="T49" fmla="*/ 122 h 122"/>
                <a:gd name="T50" fmla="*/ 10 w 75"/>
                <a:gd name="T51" fmla="*/ 120 h 122"/>
                <a:gd name="T52" fmla="*/ 10 w 75"/>
                <a:gd name="T53" fmla="*/ 113 h 122"/>
                <a:gd name="T54" fmla="*/ 7 w 75"/>
                <a:gd name="T55" fmla="*/ 110 h 122"/>
                <a:gd name="T56" fmla="*/ 4 w 75"/>
                <a:gd name="T57" fmla="*/ 105 h 122"/>
                <a:gd name="T58" fmla="*/ 0 w 75"/>
                <a:gd name="T59" fmla="*/ 103 h 122"/>
                <a:gd name="T60" fmla="*/ 1 w 75"/>
                <a:gd name="T61" fmla="*/ 97 h 122"/>
                <a:gd name="T62" fmla="*/ 1 w 75"/>
                <a:gd name="T63" fmla="*/ 94 h 122"/>
                <a:gd name="T64" fmla="*/ 4 w 75"/>
                <a:gd name="T65" fmla="*/ 91 h 122"/>
                <a:gd name="T66" fmla="*/ 5 w 75"/>
                <a:gd name="T67" fmla="*/ 88 h 122"/>
                <a:gd name="T68" fmla="*/ 7 w 75"/>
                <a:gd name="T69" fmla="*/ 83 h 122"/>
                <a:gd name="T70" fmla="*/ 9 w 75"/>
                <a:gd name="T71" fmla="*/ 78 h 122"/>
                <a:gd name="T72" fmla="*/ 10 w 75"/>
                <a:gd name="T73" fmla="*/ 72 h 122"/>
                <a:gd name="T74" fmla="*/ 7 w 75"/>
                <a:gd name="T75" fmla="*/ 64 h 122"/>
                <a:gd name="T76" fmla="*/ 4 w 75"/>
                <a:gd name="T77" fmla="*/ 56 h 122"/>
                <a:gd name="T78" fmla="*/ 2 w 75"/>
                <a:gd name="T79" fmla="*/ 49 h 122"/>
                <a:gd name="T80" fmla="*/ 4 w 75"/>
                <a:gd name="T81" fmla="*/ 46 h 122"/>
                <a:gd name="T82" fmla="*/ 6 w 75"/>
                <a:gd name="T83" fmla="*/ 42 h 122"/>
                <a:gd name="T84" fmla="*/ 9 w 75"/>
                <a:gd name="T85" fmla="*/ 39 h 122"/>
                <a:gd name="T86" fmla="*/ 11 w 75"/>
                <a:gd name="T87" fmla="*/ 36 h 122"/>
                <a:gd name="T88" fmla="*/ 15 w 75"/>
                <a:gd name="T89" fmla="*/ 33 h 122"/>
                <a:gd name="T90" fmla="*/ 15 w 75"/>
                <a:gd name="T91" fmla="*/ 28 h 122"/>
                <a:gd name="T92" fmla="*/ 17 w 75"/>
                <a:gd name="T93" fmla="*/ 24 h 122"/>
                <a:gd name="T94" fmla="*/ 17 w 75"/>
                <a:gd name="T95" fmla="*/ 20 h 122"/>
                <a:gd name="T96" fmla="*/ 14 w 75"/>
                <a:gd name="T97" fmla="*/ 18 h 122"/>
                <a:gd name="T98" fmla="*/ 15 w 75"/>
                <a:gd name="T99" fmla="*/ 13 h 122"/>
                <a:gd name="T100" fmla="*/ 14 w 75"/>
                <a:gd name="T101" fmla="*/ 9 h 122"/>
                <a:gd name="T102" fmla="*/ 15 w 75"/>
                <a:gd name="T103" fmla="*/ 4 h 122"/>
                <a:gd name="T104" fmla="*/ 14 w 75"/>
                <a:gd name="T105" fmla="*/ 1 h 122"/>
                <a:gd name="T106" fmla="*/ 12 w 75"/>
                <a:gd name="T107" fmla="*/ 1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75" h="122">
                  <a:moveTo>
                    <a:pt x="75" y="99"/>
                  </a:moveTo>
                  <a:lnTo>
                    <a:pt x="75" y="94"/>
                  </a:lnTo>
                  <a:lnTo>
                    <a:pt x="73" y="93"/>
                  </a:lnTo>
                  <a:lnTo>
                    <a:pt x="73" y="91"/>
                  </a:lnTo>
                  <a:lnTo>
                    <a:pt x="75" y="88"/>
                  </a:lnTo>
                  <a:lnTo>
                    <a:pt x="74" y="86"/>
                  </a:lnTo>
                  <a:lnTo>
                    <a:pt x="72" y="86"/>
                  </a:lnTo>
                  <a:lnTo>
                    <a:pt x="69" y="84"/>
                  </a:lnTo>
                  <a:lnTo>
                    <a:pt x="69" y="86"/>
                  </a:lnTo>
                  <a:lnTo>
                    <a:pt x="67" y="84"/>
                  </a:lnTo>
                  <a:lnTo>
                    <a:pt x="67" y="86"/>
                  </a:lnTo>
                  <a:lnTo>
                    <a:pt x="65" y="86"/>
                  </a:lnTo>
                  <a:lnTo>
                    <a:pt x="63" y="84"/>
                  </a:lnTo>
                  <a:lnTo>
                    <a:pt x="62" y="84"/>
                  </a:lnTo>
                  <a:lnTo>
                    <a:pt x="61" y="83"/>
                  </a:lnTo>
                  <a:lnTo>
                    <a:pt x="59" y="82"/>
                  </a:lnTo>
                  <a:lnTo>
                    <a:pt x="59" y="81"/>
                  </a:lnTo>
                  <a:lnTo>
                    <a:pt x="57" y="79"/>
                  </a:lnTo>
                  <a:lnTo>
                    <a:pt x="55" y="78"/>
                  </a:lnTo>
                  <a:lnTo>
                    <a:pt x="52" y="78"/>
                  </a:lnTo>
                  <a:lnTo>
                    <a:pt x="49" y="77"/>
                  </a:lnTo>
                  <a:lnTo>
                    <a:pt x="48" y="77"/>
                  </a:lnTo>
                  <a:lnTo>
                    <a:pt x="45" y="76"/>
                  </a:lnTo>
                  <a:lnTo>
                    <a:pt x="44" y="76"/>
                  </a:lnTo>
                  <a:lnTo>
                    <a:pt x="41" y="76"/>
                  </a:lnTo>
                  <a:lnTo>
                    <a:pt x="39" y="77"/>
                  </a:lnTo>
                  <a:lnTo>
                    <a:pt x="37" y="77"/>
                  </a:lnTo>
                  <a:lnTo>
                    <a:pt x="36" y="77"/>
                  </a:lnTo>
                  <a:lnTo>
                    <a:pt x="34" y="78"/>
                  </a:lnTo>
                  <a:lnTo>
                    <a:pt x="33" y="81"/>
                  </a:lnTo>
                  <a:lnTo>
                    <a:pt x="33" y="83"/>
                  </a:lnTo>
                  <a:lnTo>
                    <a:pt x="32" y="84"/>
                  </a:lnTo>
                  <a:lnTo>
                    <a:pt x="31" y="84"/>
                  </a:lnTo>
                  <a:lnTo>
                    <a:pt x="31" y="86"/>
                  </a:lnTo>
                  <a:lnTo>
                    <a:pt x="29" y="86"/>
                  </a:lnTo>
                  <a:lnTo>
                    <a:pt x="29" y="88"/>
                  </a:lnTo>
                  <a:lnTo>
                    <a:pt x="28" y="88"/>
                  </a:lnTo>
                  <a:lnTo>
                    <a:pt x="28" y="89"/>
                  </a:lnTo>
                  <a:lnTo>
                    <a:pt x="27" y="90"/>
                  </a:lnTo>
                  <a:lnTo>
                    <a:pt x="24" y="92"/>
                  </a:lnTo>
                  <a:lnTo>
                    <a:pt x="24" y="95"/>
                  </a:lnTo>
                  <a:lnTo>
                    <a:pt x="24" y="98"/>
                  </a:lnTo>
                  <a:lnTo>
                    <a:pt x="22" y="101"/>
                  </a:lnTo>
                  <a:lnTo>
                    <a:pt x="21" y="103"/>
                  </a:lnTo>
                  <a:lnTo>
                    <a:pt x="20" y="105"/>
                  </a:lnTo>
                  <a:lnTo>
                    <a:pt x="20" y="117"/>
                  </a:lnTo>
                  <a:lnTo>
                    <a:pt x="18" y="118"/>
                  </a:lnTo>
                  <a:lnTo>
                    <a:pt x="17" y="120"/>
                  </a:lnTo>
                  <a:lnTo>
                    <a:pt x="18" y="121"/>
                  </a:lnTo>
                  <a:lnTo>
                    <a:pt x="17" y="122"/>
                  </a:lnTo>
                  <a:lnTo>
                    <a:pt x="12" y="122"/>
                  </a:lnTo>
                  <a:lnTo>
                    <a:pt x="10" y="120"/>
                  </a:lnTo>
                  <a:lnTo>
                    <a:pt x="10" y="119"/>
                  </a:lnTo>
                  <a:lnTo>
                    <a:pt x="10" y="113"/>
                  </a:lnTo>
                  <a:lnTo>
                    <a:pt x="9" y="111"/>
                  </a:lnTo>
                  <a:lnTo>
                    <a:pt x="7" y="110"/>
                  </a:lnTo>
                  <a:lnTo>
                    <a:pt x="4" y="108"/>
                  </a:lnTo>
                  <a:lnTo>
                    <a:pt x="4" y="105"/>
                  </a:lnTo>
                  <a:lnTo>
                    <a:pt x="1" y="104"/>
                  </a:lnTo>
                  <a:lnTo>
                    <a:pt x="0" y="103"/>
                  </a:lnTo>
                  <a:lnTo>
                    <a:pt x="1" y="102"/>
                  </a:lnTo>
                  <a:lnTo>
                    <a:pt x="1" y="97"/>
                  </a:lnTo>
                  <a:lnTo>
                    <a:pt x="0" y="95"/>
                  </a:lnTo>
                  <a:lnTo>
                    <a:pt x="1" y="94"/>
                  </a:lnTo>
                  <a:lnTo>
                    <a:pt x="2" y="93"/>
                  </a:lnTo>
                  <a:lnTo>
                    <a:pt x="4" y="91"/>
                  </a:lnTo>
                  <a:lnTo>
                    <a:pt x="4" y="88"/>
                  </a:lnTo>
                  <a:lnTo>
                    <a:pt x="5" y="88"/>
                  </a:lnTo>
                  <a:lnTo>
                    <a:pt x="7" y="86"/>
                  </a:lnTo>
                  <a:lnTo>
                    <a:pt x="7" y="83"/>
                  </a:lnTo>
                  <a:lnTo>
                    <a:pt x="10" y="81"/>
                  </a:lnTo>
                  <a:lnTo>
                    <a:pt x="9" y="78"/>
                  </a:lnTo>
                  <a:lnTo>
                    <a:pt x="10" y="78"/>
                  </a:lnTo>
                  <a:lnTo>
                    <a:pt x="10" y="72"/>
                  </a:lnTo>
                  <a:lnTo>
                    <a:pt x="7" y="70"/>
                  </a:lnTo>
                  <a:lnTo>
                    <a:pt x="7" y="64"/>
                  </a:lnTo>
                  <a:lnTo>
                    <a:pt x="6" y="60"/>
                  </a:lnTo>
                  <a:lnTo>
                    <a:pt x="4" y="56"/>
                  </a:lnTo>
                  <a:lnTo>
                    <a:pt x="4" y="51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4" y="46"/>
                  </a:lnTo>
                  <a:lnTo>
                    <a:pt x="4" y="44"/>
                  </a:lnTo>
                  <a:lnTo>
                    <a:pt x="6" y="42"/>
                  </a:lnTo>
                  <a:lnTo>
                    <a:pt x="7" y="40"/>
                  </a:lnTo>
                  <a:lnTo>
                    <a:pt x="9" y="39"/>
                  </a:lnTo>
                  <a:lnTo>
                    <a:pt x="9" y="38"/>
                  </a:lnTo>
                  <a:lnTo>
                    <a:pt x="11" y="36"/>
                  </a:lnTo>
                  <a:lnTo>
                    <a:pt x="13" y="34"/>
                  </a:lnTo>
                  <a:lnTo>
                    <a:pt x="15" y="33"/>
                  </a:lnTo>
                  <a:lnTo>
                    <a:pt x="14" y="29"/>
                  </a:lnTo>
                  <a:lnTo>
                    <a:pt x="15" y="28"/>
                  </a:lnTo>
                  <a:lnTo>
                    <a:pt x="17" y="27"/>
                  </a:lnTo>
                  <a:lnTo>
                    <a:pt x="17" y="24"/>
                  </a:lnTo>
                  <a:lnTo>
                    <a:pt x="18" y="22"/>
                  </a:lnTo>
                  <a:lnTo>
                    <a:pt x="17" y="20"/>
                  </a:lnTo>
                  <a:lnTo>
                    <a:pt x="15" y="19"/>
                  </a:lnTo>
                  <a:lnTo>
                    <a:pt x="14" y="18"/>
                  </a:lnTo>
                  <a:lnTo>
                    <a:pt x="15" y="17"/>
                  </a:lnTo>
                  <a:lnTo>
                    <a:pt x="15" y="13"/>
                  </a:lnTo>
                  <a:lnTo>
                    <a:pt x="14" y="12"/>
                  </a:lnTo>
                  <a:lnTo>
                    <a:pt x="14" y="9"/>
                  </a:lnTo>
                  <a:lnTo>
                    <a:pt x="15" y="7"/>
                  </a:lnTo>
                  <a:lnTo>
                    <a:pt x="15" y="4"/>
                  </a:lnTo>
                  <a:lnTo>
                    <a:pt x="14" y="2"/>
                  </a:lnTo>
                  <a:lnTo>
                    <a:pt x="14" y="1"/>
                  </a:lnTo>
                  <a:lnTo>
                    <a:pt x="12" y="0"/>
                  </a:lnTo>
                  <a:lnTo>
                    <a:pt x="12" y="1"/>
                  </a:lnTo>
                </a:path>
              </a:pathLst>
            </a:custGeom>
            <a:noFill/>
            <a:ln w="7938">
              <a:solidFill>
                <a:srgbClr val="7979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41" name="Freeform 6740">
              <a:extLst>
                <a:ext uri="{FF2B5EF4-FFF2-40B4-BE49-F238E27FC236}">
                  <a16:creationId xmlns:a16="http://schemas.microsoft.com/office/drawing/2014/main" id="{80606BB9-FCD2-EB83-D73C-4C801F0C2E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7" y="3729"/>
              <a:ext cx="32" cy="20"/>
            </a:xfrm>
            <a:custGeom>
              <a:avLst/>
              <a:gdLst>
                <a:gd name="T0" fmla="*/ 126 w 128"/>
                <a:gd name="T1" fmla="*/ 4 h 81"/>
                <a:gd name="T2" fmla="*/ 121 w 128"/>
                <a:gd name="T3" fmla="*/ 6 h 81"/>
                <a:gd name="T4" fmla="*/ 123 w 128"/>
                <a:gd name="T5" fmla="*/ 10 h 81"/>
                <a:gd name="T6" fmla="*/ 123 w 128"/>
                <a:gd name="T7" fmla="*/ 19 h 81"/>
                <a:gd name="T8" fmla="*/ 124 w 128"/>
                <a:gd name="T9" fmla="*/ 22 h 81"/>
                <a:gd name="T10" fmla="*/ 126 w 128"/>
                <a:gd name="T11" fmla="*/ 27 h 81"/>
                <a:gd name="T12" fmla="*/ 125 w 128"/>
                <a:gd name="T13" fmla="*/ 32 h 81"/>
                <a:gd name="T14" fmla="*/ 125 w 128"/>
                <a:gd name="T15" fmla="*/ 35 h 81"/>
                <a:gd name="T16" fmla="*/ 126 w 128"/>
                <a:gd name="T17" fmla="*/ 36 h 81"/>
                <a:gd name="T18" fmla="*/ 124 w 128"/>
                <a:gd name="T19" fmla="*/ 39 h 81"/>
                <a:gd name="T20" fmla="*/ 123 w 128"/>
                <a:gd name="T21" fmla="*/ 40 h 81"/>
                <a:gd name="T22" fmla="*/ 120 w 128"/>
                <a:gd name="T23" fmla="*/ 45 h 81"/>
                <a:gd name="T24" fmla="*/ 118 w 128"/>
                <a:gd name="T25" fmla="*/ 49 h 81"/>
                <a:gd name="T26" fmla="*/ 114 w 128"/>
                <a:gd name="T27" fmla="*/ 50 h 81"/>
                <a:gd name="T28" fmla="*/ 114 w 128"/>
                <a:gd name="T29" fmla="*/ 53 h 81"/>
                <a:gd name="T30" fmla="*/ 111 w 128"/>
                <a:gd name="T31" fmla="*/ 54 h 81"/>
                <a:gd name="T32" fmla="*/ 109 w 128"/>
                <a:gd name="T33" fmla="*/ 59 h 81"/>
                <a:gd name="T34" fmla="*/ 110 w 128"/>
                <a:gd name="T35" fmla="*/ 64 h 81"/>
                <a:gd name="T36" fmla="*/ 105 w 128"/>
                <a:gd name="T37" fmla="*/ 69 h 81"/>
                <a:gd name="T38" fmla="*/ 102 w 128"/>
                <a:gd name="T39" fmla="*/ 71 h 81"/>
                <a:gd name="T40" fmla="*/ 101 w 128"/>
                <a:gd name="T41" fmla="*/ 72 h 81"/>
                <a:gd name="T42" fmla="*/ 100 w 128"/>
                <a:gd name="T43" fmla="*/ 73 h 81"/>
                <a:gd name="T44" fmla="*/ 97 w 128"/>
                <a:gd name="T45" fmla="*/ 75 h 81"/>
                <a:gd name="T46" fmla="*/ 97 w 128"/>
                <a:gd name="T47" fmla="*/ 77 h 81"/>
                <a:gd name="T48" fmla="*/ 93 w 128"/>
                <a:gd name="T49" fmla="*/ 79 h 81"/>
                <a:gd name="T50" fmla="*/ 90 w 128"/>
                <a:gd name="T51" fmla="*/ 79 h 81"/>
                <a:gd name="T52" fmla="*/ 88 w 128"/>
                <a:gd name="T53" fmla="*/ 81 h 81"/>
                <a:gd name="T54" fmla="*/ 86 w 128"/>
                <a:gd name="T55" fmla="*/ 79 h 81"/>
                <a:gd name="T56" fmla="*/ 78 w 128"/>
                <a:gd name="T57" fmla="*/ 78 h 81"/>
                <a:gd name="T58" fmla="*/ 77 w 128"/>
                <a:gd name="T59" fmla="*/ 76 h 81"/>
                <a:gd name="T60" fmla="*/ 70 w 128"/>
                <a:gd name="T61" fmla="*/ 76 h 81"/>
                <a:gd name="T62" fmla="*/ 70 w 128"/>
                <a:gd name="T63" fmla="*/ 81 h 81"/>
                <a:gd name="T64" fmla="*/ 65 w 128"/>
                <a:gd name="T65" fmla="*/ 81 h 81"/>
                <a:gd name="T66" fmla="*/ 63 w 128"/>
                <a:gd name="T67" fmla="*/ 75 h 81"/>
                <a:gd name="T68" fmla="*/ 59 w 128"/>
                <a:gd name="T69" fmla="*/ 71 h 81"/>
                <a:gd name="T70" fmla="*/ 57 w 128"/>
                <a:gd name="T71" fmla="*/ 65 h 81"/>
                <a:gd name="T72" fmla="*/ 55 w 128"/>
                <a:gd name="T73" fmla="*/ 60 h 81"/>
                <a:gd name="T74" fmla="*/ 53 w 128"/>
                <a:gd name="T75" fmla="*/ 57 h 81"/>
                <a:gd name="T76" fmla="*/ 52 w 128"/>
                <a:gd name="T77" fmla="*/ 53 h 81"/>
                <a:gd name="T78" fmla="*/ 55 w 128"/>
                <a:gd name="T79" fmla="*/ 50 h 81"/>
                <a:gd name="T80" fmla="*/ 52 w 128"/>
                <a:gd name="T81" fmla="*/ 49 h 81"/>
                <a:gd name="T82" fmla="*/ 50 w 128"/>
                <a:gd name="T83" fmla="*/ 47 h 81"/>
                <a:gd name="T84" fmla="*/ 48 w 128"/>
                <a:gd name="T85" fmla="*/ 43 h 81"/>
                <a:gd name="T86" fmla="*/ 43 w 128"/>
                <a:gd name="T87" fmla="*/ 45 h 81"/>
                <a:gd name="T88" fmla="*/ 35 w 128"/>
                <a:gd name="T89" fmla="*/ 43 h 81"/>
                <a:gd name="T90" fmla="*/ 30 w 128"/>
                <a:gd name="T91" fmla="*/ 46 h 81"/>
                <a:gd name="T92" fmla="*/ 29 w 128"/>
                <a:gd name="T93" fmla="*/ 49 h 81"/>
                <a:gd name="T94" fmla="*/ 24 w 128"/>
                <a:gd name="T95" fmla="*/ 56 h 81"/>
                <a:gd name="T96" fmla="*/ 22 w 128"/>
                <a:gd name="T97" fmla="*/ 56 h 81"/>
                <a:gd name="T98" fmla="*/ 21 w 128"/>
                <a:gd name="T99" fmla="*/ 57 h 81"/>
                <a:gd name="T100" fmla="*/ 17 w 128"/>
                <a:gd name="T101" fmla="*/ 58 h 81"/>
                <a:gd name="T102" fmla="*/ 12 w 128"/>
                <a:gd name="T103" fmla="*/ 59 h 81"/>
                <a:gd name="T104" fmla="*/ 10 w 128"/>
                <a:gd name="T105" fmla="*/ 62 h 81"/>
                <a:gd name="T106" fmla="*/ 9 w 128"/>
                <a:gd name="T107" fmla="*/ 63 h 81"/>
                <a:gd name="T108" fmla="*/ 6 w 128"/>
                <a:gd name="T109" fmla="*/ 63 h 81"/>
                <a:gd name="T110" fmla="*/ 5 w 128"/>
                <a:gd name="T111" fmla="*/ 54 h 81"/>
                <a:gd name="T112" fmla="*/ 4 w 128"/>
                <a:gd name="T113" fmla="*/ 53 h 81"/>
                <a:gd name="T114" fmla="*/ 4 w 128"/>
                <a:gd name="T115" fmla="*/ 48 h 81"/>
                <a:gd name="T116" fmla="*/ 1 w 128"/>
                <a:gd name="T117" fmla="*/ 43 h 81"/>
                <a:gd name="T118" fmla="*/ 0 w 128"/>
                <a:gd name="T119" fmla="*/ 38 h 81"/>
                <a:gd name="T120" fmla="*/ 3 w 128"/>
                <a:gd name="T121" fmla="*/ 34 h 81"/>
                <a:gd name="T122" fmla="*/ 4 w 128"/>
                <a:gd name="T123" fmla="*/ 33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28" h="81">
                  <a:moveTo>
                    <a:pt x="128" y="0"/>
                  </a:moveTo>
                  <a:lnTo>
                    <a:pt x="126" y="4"/>
                  </a:lnTo>
                  <a:lnTo>
                    <a:pt x="123" y="5"/>
                  </a:lnTo>
                  <a:lnTo>
                    <a:pt x="121" y="6"/>
                  </a:lnTo>
                  <a:lnTo>
                    <a:pt x="121" y="9"/>
                  </a:lnTo>
                  <a:lnTo>
                    <a:pt x="123" y="10"/>
                  </a:lnTo>
                  <a:lnTo>
                    <a:pt x="123" y="18"/>
                  </a:lnTo>
                  <a:lnTo>
                    <a:pt x="123" y="19"/>
                  </a:lnTo>
                  <a:lnTo>
                    <a:pt x="125" y="21"/>
                  </a:lnTo>
                  <a:lnTo>
                    <a:pt x="124" y="22"/>
                  </a:lnTo>
                  <a:lnTo>
                    <a:pt x="125" y="26"/>
                  </a:lnTo>
                  <a:lnTo>
                    <a:pt x="126" y="27"/>
                  </a:lnTo>
                  <a:lnTo>
                    <a:pt x="126" y="32"/>
                  </a:lnTo>
                  <a:lnTo>
                    <a:pt x="125" y="32"/>
                  </a:lnTo>
                  <a:lnTo>
                    <a:pt x="125" y="33"/>
                  </a:lnTo>
                  <a:lnTo>
                    <a:pt x="125" y="35"/>
                  </a:lnTo>
                  <a:lnTo>
                    <a:pt x="125" y="36"/>
                  </a:lnTo>
                  <a:lnTo>
                    <a:pt x="126" y="36"/>
                  </a:lnTo>
                  <a:lnTo>
                    <a:pt x="125" y="37"/>
                  </a:lnTo>
                  <a:lnTo>
                    <a:pt x="124" y="39"/>
                  </a:lnTo>
                  <a:lnTo>
                    <a:pt x="123" y="39"/>
                  </a:lnTo>
                  <a:lnTo>
                    <a:pt x="123" y="40"/>
                  </a:lnTo>
                  <a:lnTo>
                    <a:pt x="121" y="43"/>
                  </a:lnTo>
                  <a:lnTo>
                    <a:pt x="120" y="45"/>
                  </a:lnTo>
                  <a:lnTo>
                    <a:pt x="119" y="47"/>
                  </a:lnTo>
                  <a:lnTo>
                    <a:pt x="118" y="49"/>
                  </a:lnTo>
                  <a:lnTo>
                    <a:pt x="115" y="49"/>
                  </a:lnTo>
                  <a:lnTo>
                    <a:pt x="114" y="50"/>
                  </a:lnTo>
                  <a:lnTo>
                    <a:pt x="114" y="52"/>
                  </a:lnTo>
                  <a:lnTo>
                    <a:pt x="114" y="53"/>
                  </a:lnTo>
                  <a:lnTo>
                    <a:pt x="112" y="53"/>
                  </a:lnTo>
                  <a:lnTo>
                    <a:pt x="111" y="54"/>
                  </a:lnTo>
                  <a:lnTo>
                    <a:pt x="111" y="59"/>
                  </a:lnTo>
                  <a:lnTo>
                    <a:pt x="109" y="59"/>
                  </a:lnTo>
                  <a:lnTo>
                    <a:pt x="110" y="62"/>
                  </a:lnTo>
                  <a:lnTo>
                    <a:pt x="110" y="64"/>
                  </a:lnTo>
                  <a:lnTo>
                    <a:pt x="107" y="68"/>
                  </a:lnTo>
                  <a:lnTo>
                    <a:pt x="105" y="69"/>
                  </a:lnTo>
                  <a:lnTo>
                    <a:pt x="102" y="70"/>
                  </a:lnTo>
                  <a:lnTo>
                    <a:pt x="102" y="71"/>
                  </a:lnTo>
                  <a:lnTo>
                    <a:pt x="101" y="71"/>
                  </a:lnTo>
                  <a:lnTo>
                    <a:pt x="101" y="72"/>
                  </a:lnTo>
                  <a:lnTo>
                    <a:pt x="100" y="72"/>
                  </a:lnTo>
                  <a:lnTo>
                    <a:pt x="100" y="73"/>
                  </a:lnTo>
                  <a:lnTo>
                    <a:pt x="99" y="75"/>
                  </a:lnTo>
                  <a:lnTo>
                    <a:pt x="97" y="75"/>
                  </a:lnTo>
                  <a:lnTo>
                    <a:pt x="97" y="76"/>
                  </a:lnTo>
                  <a:lnTo>
                    <a:pt x="97" y="77"/>
                  </a:lnTo>
                  <a:lnTo>
                    <a:pt x="97" y="79"/>
                  </a:lnTo>
                  <a:lnTo>
                    <a:pt x="93" y="79"/>
                  </a:lnTo>
                  <a:lnTo>
                    <a:pt x="91" y="78"/>
                  </a:lnTo>
                  <a:lnTo>
                    <a:pt x="90" y="79"/>
                  </a:lnTo>
                  <a:lnTo>
                    <a:pt x="88" y="79"/>
                  </a:lnTo>
                  <a:lnTo>
                    <a:pt x="88" y="81"/>
                  </a:lnTo>
                  <a:lnTo>
                    <a:pt x="86" y="81"/>
                  </a:lnTo>
                  <a:lnTo>
                    <a:pt x="86" y="79"/>
                  </a:lnTo>
                  <a:lnTo>
                    <a:pt x="81" y="79"/>
                  </a:lnTo>
                  <a:lnTo>
                    <a:pt x="78" y="78"/>
                  </a:lnTo>
                  <a:lnTo>
                    <a:pt x="77" y="78"/>
                  </a:lnTo>
                  <a:lnTo>
                    <a:pt x="77" y="76"/>
                  </a:lnTo>
                  <a:lnTo>
                    <a:pt x="73" y="75"/>
                  </a:lnTo>
                  <a:lnTo>
                    <a:pt x="70" y="76"/>
                  </a:lnTo>
                  <a:lnTo>
                    <a:pt x="70" y="77"/>
                  </a:lnTo>
                  <a:lnTo>
                    <a:pt x="70" y="81"/>
                  </a:lnTo>
                  <a:lnTo>
                    <a:pt x="67" y="81"/>
                  </a:lnTo>
                  <a:lnTo>
                    <a:pt x="65" y="81"/>
                  </a:lnTo>
                  <a:lnTo>
                    <a:pt x="63" y="78"/>
                  </a:lnTo>
                  <a:lnTo>
                    <a:pt x="63" y="75"/>
                  </a:lnTo>
                  <a:lnTo>
                    <a:pt x="60" y="73"/>
                  </a:lnTo>
                  <a:lnTo>
                    <a:pt x="59" y="71"/>
                  </a:lnTo>
                  <a:lnTo>
                    <a:pt x="59" y="68"/>
                  </a:lnTo>
                  <a:lnTo>
                    <a:pt x="57" y="65"/>
                  </a:lnTo>
                  <a:lnTo>
                    <a:pt x="57" y="64"/>
                  </a:lnTo>
                  <a:lnTo>
                    <a:pt x="55" y="60"/>
                  </a:lnTo>
                  <a:lnTo>
                    <a:pt x="54" y="58"/>
                  </a:lnTo>
                  <a:lnTo>
                    <a:pt x="53" y="57"/>
                  </a:lnTo>
                  <a:lnTo>
                    <a:pt x="54" y="54"/>
                  </a:lnTo>
                  <a:lnTo>
                    <a:pt x="52" y="53"/>
                  </a:lnTo>
                  <a:lnTo>
                    <a:pt x="54" y="51"/>
                  </a:lnTo>
                  <a:lnTo>
                    <a:pt x="55" y="50"/>
                  </a:lnTo>
                  <a:lnTo>
                    <a:pt x="54" y="49"/>
                  </a:lnTo>
                  <a:lnTo>
                    <a:pt x="52" y="49"/>
                  </a:lnTo>
                  <a:lnTo>
                    <a:pt x="51" y="47"/>
                  </a:lnTo>
                  <a:lnTo>
                    <a:pt x="50" y="47"/>
                  </a:lnTo>
                  <a:lnTo>
                    <a:pt x="50" y="45"/>
                  </a:lnTo>
                  <a:lnTo>
                    <a:pt x="48" y="43"/>
                  </a:lnTo>
                  <a:lnTo>
                    <a:pt x="44" y="43"/>
                  </a:lnTo>
                  <a:lnTo>
                    <a:pt x="43" y="45"/>
                  </a:lnTo>
                  <a:lnTo>
                    <a:pt x="40" y="43"/>
                  </a:lnTo>
                  <a:lnTo>
                    <a:pt x="35" y="43"/>
                  </a:lnTo>
                  <a:lnTo>
                    <a:pt x="31" y="46"/>
                  </a:lnTo>
                  <a:lnTo>
                    <a:pt x="30" y="46"/>
                  </a:lnTo>
                  <a:lnTo>
                    <a:pt x="30" y="47"/>
                  </a:lnTo>
                  <a:lnTo>
                    <a:pt x="29" y="49"/>
                  </a:lnTo>
                  <a:lnTo>
                    <a:pt x="28" y="53"/>
                  </a:lnTo>
                  <a:lnTo>
                    <a:pt x="24" y="56"/>
                  </a:lnTo>
                  <a:lnTo>
                    <a:pt x="22" y="55"/>
                  </a:lnTo>
                  <a:lnTo>
                    <a:pt x="22" y="56"/>
                  </a:lnTo>
                  <a:lnTo>
                    <a:pt x="21" y="56"/>
                  </a:lnTo>
                  <a:lnTo>
                    <a:pt x="21" y="57"/>
                  </a:lnTo>
                  <a:lnTo>
                    <a:pt x="19" y="57"/>
                  </a:lnTo>
                  <a:lnTo>
                    <a:pt x="17" y="58"/>
                  </a:lnTo>
                  <a:lnTo>
                    <a:pt x="13" y="59"/>
                  </a:lnTo>
                  <a:lnTo>
                    <a:pt x="12" y="59"/>
                  </a:lnTo>
                  <a:lnTo>
                    <a:pt x="11" y="62"/>
                  </a:lnTo>
                  <a:lnTo>
                    <a:pt x="10" y="62"/>
                  </a:lnTo>
                  <a:lnTo>
                    <a:pt x="10" y="63"/>
                  </a:lnTo>
                  <a:lnTo>
                    <a:pt x="9" y="63"/>
                  </a:lnTo>
                  <a:lnTo>
                    <a:pt x="8" y="64"/>
                  </a:lnTo>
                  <a:lnTo>
                    <a:pt x="6" y="63"/>
                  </a:lnTo>
                  <a:lnTo>
                    <a:pt x="5" y="58"/>
                  </a:lnTo>
                  <a:lnTo>
                    <a:pt x="5" y="54"/>
                  </a:lnTo>
                  <a:lnTo>
                    <a:pt x="4" y="54"/>
                  </a:lnTo>
                  <a:lnTo>
                    <a:pt x="4" y="53"/>
                  </a:lnTo>
                  <a:lnTo>
                    <a:pt x="4" y="50"/>
                  </a:lnTo>
                  <a:lnTo>
                    <a:pt x="4" y="48"/>
                  </a:lnTo>
                  <a:lnTo>
                    <a:pt x="2" y="46"/>
                  </a:lnTo>
                  <a:lnTo>
                    <a:pt x="1" y="43"/>
                  </a:lnTo>
                  <a:lnTo>
                    <a:pt x="0" y="42"/>
                  </a:lnTo>
                  <a:lnTo>
                    <a:pt x="0" y="38"/>
                  </a:lnTo>
                  <a:lnTo>
                    <a:pt x="2" y="36"/>
                  </a:lnTo>
                  <a:lnTo>
                    <a:pt x="3" y="34"/>
                  </a:lnTo>
                  <a:lnTo>
                    <a:pt x="3" y="33"/>
                  </a:lnTo>
                  <a:lnTo>
                    <a:pt x="4" y="33"/>
                  </a:lnTo>
                </a:path>
              </a:pathLst>
            </a:custGeom>
            <a:noFill/>
            <a:ln w="7938">
              <a:solidFill>
                <a:srgbClr val="7979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42" name="Freeform 6741">
              <a:extLst>
                <a:ext uri="{FF2B5EF4-FFF2-40B4-BE49-F238E27FC236}">
                  <a16:creationId xmlns:a16="http://schemas.microsoft.com/office/drawing/2014/main" id="{6D2B9BF6-9098-7DC8-B07E-36FAF93668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3" y="3725"/>
              <a:ext cx="29" cy="20"/>
            </a:xfrm>
            <a:custGeom>
              <a:avLst/>
              <a:gdLst>
                <a:gd name="T0" fmla="*/ 117 w 117"/>
                <a:gd name="T1" fmla="*/ 48 h 79"/>
                <a:gd name="T2" fmla="*/ 115 w 117"/>
                <a:gd name="T3" fmla="*/ 50 h 79"/>
                <a:gd name="T4" fmla="*/ 110 w 117"/>
                <a:gd name="T5" fmla="*/ 49 h 79"/>
                <a:gd name="T6" fmla="*/ 106 w 117"/>
                <a:gd name="T7" fmla="*/ 48 h 79"/>
                <a:gd name="T8" fmla="*/ 103 w 117"/>
                <a:gd name="T9" fmla="*/ 45 h 79"/>
                <a:gd name="T10" fmla="*/ 105 w 117"/>
                <a:gd name="T11" fmla="*/ 44 h 79"/>
                <a:gd name="T12" fmla="*/ 102 w 117"/>
                <a:gd name="T13" fmla="*/ 43 h 79"/>
                <a:gd name="T14" fmla="*/ 96 w 117"/>
                <a:gd name="T15" fmla="*/ 40 h 79"/>
                <a:gd name="T16" fmla="*/ 87 w 117"/>
                <a:gd name="T17" fmla="*/ 37 h 79"/>
                <a:gd name="T18" fmla="*/ 82 w 117"/>
                <a:gd name="T19" fmla="*/ 35 h 79"/>
                <a:gd name="T20" fmla="*/ 78 w 117"/>
                <a:gd name="T21" fmla="*/ 33 h 79"/>
                <a:gd name="T22" fmla="*/ 77 w 117"/>
                <a:gd name="T23" fmla="*/ 35 h 79"/>
                <a:gd name="T24" fmla="*/ 71 w 117"/>
                <a:gd name="T25" fmla="*/ 35 h 79"/>
                <a:gd name="T26" fmla="*/ 68 w 117"/>
                <a:gd name="T27" fmla="*/ 37 h 79"/>
                <a:gd name="T28" fmla="*/ 65 w 117"/>
                <a:gd name="T29" fmla="*/ 41 h 79"/>
                <a:gd name="T30" fmla="*/ 63 w 117"/>
                <a:gd name="T31" fmla="*/ 43 h 79"/>
                <a:gd name="T32" fmla="*/ 62 w 117"/>
                <a:gd name="T33" fmla="*/ 48 h 79"/>
                <a:gd name="T34" fmla="*/ 63 w 117"/>
                <a:gd name="T35" fmla="*/ 50 h 79"/>
                <a:gd name="T36" fmla="*/ 61 w 117"/>
                <a:gd name="T37" fmla="*/ 53 h 79"/>
                <a:gd name="T38" fmla="*/ 58 w 117"/>
                <a:gd name="T39" fmla="*/ 60 h 79"/>
                <a:gd name="T40" fmla="*/ 59 w 117"/>
                <a:gd name="T41" fmla="*/ 66 h 79"/>
                <a:gd name="T42" fmla="*/ 63 w 117"/>
                <a:gd name="T43" fmla="*/ 68 h 79"/>
                <a:gd name="T44" fmla="*/ 63 w 117"/>
                <a:gd name="T45" fmla="*/ 71 h 79"/>
                <a:gd name="T46" fmla="*/ 62 w 117"/>
                <a:gd name="T47" fmla="*/ 75 h 79"/>
                <a:gd name="T48" fmla="*/ 58 w 117"/>
                <a:gd name="T49" fmla="*/ 76 h 79"/>
                <a:gd name="T50" fmla="*/ 49 w 117"/>
                <a:gd name="T51" fmla="*/ 77 h 79"/>
                <a:gd name="T52" fmla="*/ 46 w 117"/>
                <a:gd name="T53" fmla="*/ 77 h 79"/>
                <a:gd name="T54" fmla="*/ 45 w 117"/>
                <a:gd name="T55" fmla="*/ 74 h 79"/>
                <a:gd name="T56" fmla="*/ 45 w 117"/>
                <a:gd name="T57" fmla="*/ 68 h 79"/>
                <a:gd name="T58" fmla="*/ 43 w 117"/>
                <a:gd name="T59" fmla="*/ 62 h 79"/>
                <a:gd name="T60" fmla="*/ 43 w 117"/>
                <a:gd name="T61" fmla="*/ 60 h 79"/>
                <a:gd name="T62" fmla="*/ 40 w 117"/>
                <a:gd name="T63" fmla="*/ 54 h 79"/>
                <a:gd name="T64" fmla="*/ 40 w 117"/>
                <a:gd name="T65" fmla="*/ 41 h 79"/>
                <a:gd name="T66" fmla="*/ 41 w 117"/>
                <a:gd name="T67" fmla="*/ 38 h 79"/>
                <a:gd name="T68" fmla="*/ 38 w 117"/>
                <a:gd name="T69" fmla="*/ 32 h 79"/>
                <a:gd name="T70" fmla="*/ 35 w 117"/>
                <a:gd name="T71" fmla="*/ 27 h 79"/>
                <a:gd name="T72" fmla="*/ 34 w 117"/>
                <a:gd name="T73" fmla="*/ 25 h 79"/>
                <a:gd name="T74" fmla="*/ 31 w 117"/>
                <a:gd name="T75" fmla="*/ 13 h 79"/>
                <a:gd name="T76" fmla="*/ 25 w 117"/>
                <a:gd name="T77" fmla="*/ 7 h 79"/>
                <a:gd name="T78" fmla="*/ 21 w 117"/>
                <a:gd name="T79" fmla="*/ 5 h 79"/>
                <a:gd name="T80" fmla="*/ 17 w 117"/>
                <a:gd name="T81" fmla="*/ 5 h 79"/>
                <a:gd name="T82" fmla="*/ 14 w 117"/>
                <a:gd name="T83" fmla="*/ 3 h 79"/>
                <a:gd name="T84" fmla="*/ 11 w 117"/>
                <a:gd name="T85" fmla="*/ 1 h 79"/>
                <a:gd name="T86" fmla="*/ 10 w 117"/>
                <a:gd name="T87" fmla="*/ 0 h 79"/>
                <a:gd name="T88" fmla="*/ 8 w 117"/>
                <a:gd name="T89" fmla="*/ 2 h 79"/>
                <a:gd name="T90" fmla="*/ 5 w 117"/>
                <a:gd name="T91" fmla="*/ 4 h 79"/>
                <a:gd name="T92" fmla="*/ 1 w 117"/>
                <a:gd name="T93" fmla="*/ 7 h 79"/>
                <a:gd name="T94" fmla="*/ 0 w 117"/>
                <a:gd name="T95" fmla="*/ 1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17" h="79">
                  <a:moveTo>
                    <a:pt x="117" y="44"/>
                  </a:moveTo>
                  <a:lnTo>
                    <a:pt x="117" y="48"/>
                  </a:lnTo>
                  <a:lnTo>
                    <a:pt x="115" y="48"/>
                  </a:lnTo>
                  <a:lnTo>
                    <a:pt x="115" y="50"/>
                  </a:lnTo>
                  <a:lnTo>
                    <a:pt x="113" y="50"/>
                  </a:lnTo>
                  <a:lnTo>
                    <a:pt x="110" y="49"/>
                  </a:lnTo>
                  <a:lnTo>
                    <a:pt x="109" y="48"/>
                  </a:lnTo>
                  <a:lnTo>
                    <a:pt x="106" y="48"/>
                  </a:lnTo>
                  <a:lnTo>
                    <a:pt x="104" y="47"/>
                  </a:lnTo>
                  <a:lnTo>
                    <a:pt x="103" y="45"/>
                  </a:lnTo>
                  <a:lnTo>
                    <a:pt x="104" y="44"/>
                  </a:lnTo>
                  <a:lnTo>
                    <a:pt x="105" y="44"/>
                  </a:lnTo>
                  <a:lnTo>
                    <a:pt x="103" y="44"/>
                  </a:lnTo>
                  <a:lnTo>
                    <a:pt x="102" y="43"/>
                  </a:lnTo>
                  <a:lnTo>
                    <a:pt x="98" y="43"/>
                  </a:lnTo>
                  <a:lnTo>
                    <a:pt x="96" y="40"/>
                  </a:lnTo>
                  <a:lnTo>
                    <a:pt x="89" y="40"/>
                  </a:lnTo>
                  <a:lnTo>
                    <a:pt x="87" y="37"/>
                  </a:lnTo>
                  <a:lnTo>
                    <a:pt x="85" y="37"/>
                  </a:lnTo>
                  <a:lnTo>
                    <a:pt x="82" y="35"/>
                  </a:lnTo>
                  <a:lnTo>
                    <a:pt x="79" y="35"/>
                  </a:lnTo>
                  <a:lnTo>
                    <a:pt x="78" y="33"/>
                  </a:lnTo>
                  <a:lnTo>
                    <a:pt x="77" y="33"/>
                  </a:lnTo>
                  <a:lnTo>
                    <a:pt x="77" y="35"/>
                  </a:lnTo>
                  <a:lnTo>
                    <a:pt x="73" y="35"/>
                  </a:lnTo>
                  <a:lnTo>
                    <a:pt x="71" y="35"/>
                  </a:lnTo>
                  <a:lnTo>
                    <a:pt x="70" y="37"/>
                  </a:lnTo>
                  <a:lnTo>
                    <a:pt x="68" y="37"/>
                  </a:lnTo>
                  <a:lnTo>
                    <a:pt x="65" y="39"/>
                  </a:lnTo>
                  <a:lnTo>
                    <a:pt x="65" y="41"/>
                  </a:lnTo>
                  <a:lnTo>
                    <a:pt x="63" y="41"/>
                  </a:lnTo>
                  <a:lnTo>
                    <a:pt x="63" y="43"/>
                  </a:lnTo>
                  <a:lnTo>
                    <a:pt x="63" y="46"/>
                  </a:lnTo>
                  <a:lnTo>
                    <a:pt x="62" y="48"/>
                  </a:lnTo>
                  <a:lnTo>
                    <a:pt x="61" y="48"/>
                  </a:lnTo>
                  <a:lnTo>
                    <a:pt x="63" y="50"/>
                  </a:lnTo>
                  <a:lnTo>
                    <a:pt x="61" y="52"/>
                  </a:lnTo>
                  <a:lnTo>
                    <a:pt x="61" y="53"/>
                  </a:lnTo>
                  <a:lnTo>
                    <a:pt x="59" y="57"/>
                  </a:lnTo>
                  <a:lnTo>
                    <a:pt x="58" y="60"/>
                  </a:lnTo>
                  <a:lnTo>
                    <a:pt x="58" y="64"/>
                  </a:lnTo>
                  <a:lnTo>
                    <a:pt x="59" y="66"/>
                  </a:lnTo>
                  <a:lnTo>
                    <a:pt x="61" y="67"/>
                  </a:lnTo>
                  <a:lnTo>
                    <a:pt x="63" y="68"/>
                  </a:lnTo>
                  <a:lnTo>
                    <a:pt x="62" y="69"/>
                  </a:lnTo>
                  <a:lnTo>
                    <a:pt x="63" y="71"/>
                  </a:lnTo>
                  <a:lnTo>
                    <a:pt x="62" y="73"/>
                  </a:lnTo>
                  <a:lnTo>
                    <a:pt x="62" y="75"/>
                  </a:lnTo>
                  <a:lnTo>
                    <a:pt x="60" y="75"/>
                  </a:lnTo>
                  <a:lnTo>
                    <a:pt x="58" y="76"/>
                  </a:lnTo>
                  <a:lnTo>
                    <a:pt x="51" y="76"/>
                  </a:lnTo>
                  <a:lnTo>
                    <a:pt x="49" y="77"/>
                  </a:lnTo>
                  <a:lnTo>
                    <a:pt x="47" y="79"/>
                  </a:lnTo>
                  <a:lnTo>
                    <a:pt x="46" y="77"/>
                  </a:lnTo>
                  <a:lnTo>
                    <a:pt x="46" y="75"/>
                  </a:lnTo>
                  <a:lnTo>
                    <a:pt x="45" y="74"/>
                  </a:lnTo>
                  <a:lnTo>
                    <a:pt x="44" y="70"/>
                  </a:lnTo>
                  <a:lnTo>
                    <a:pt x="45" y="68"/>
                  </a:lnTo>
                  <a:lnTo>
                    <a:pt x="45" y="63"/>
                  </a:lnTo>
                  <a:lnTo>
                    <a:pt x="43" y="62"/>
                  </a:lnTo>
                  <a:lnTo>
                    <a:pt x="42" y="60"/>
                  </a:lnTo>
                  <a:lnTo>
                    <a:pt x="43" y="60"/>
                  </a:lnTo>
                  <a:lnTo>
                    <a:pt x="43" y="57"/>
                  </a:lnTo>
                  <a:lnTo>
                    <a:pt x="40" y="54"/>
                  </a:lnTo>
                  <a:lnTo>
                    <a:pt x="40" y="53"/>
                  </a:lnTo>
                  <a:lnTo>
                    <a:pt x="40" y="41"/>
                  </a:lnTo>
                  <a:lnTo>
                    <a:pt x="41" y="40"/>
                  </a:lnTo>
                  <a:lnTo>
                    <a:pt x="41" y="38"/>
                  </a:lnTo>
                  <a:lnTo>
                    <a:pt x="40" y="37"/>
                  </a:lnTo>
                  <a:lnTo>
                    <a:pt x="38" y="32"/>
                  </a:lnTo>
                  <a:lnTo>
                    <a:pt x="36" y="30"/>
                  </a:lnTo>
                  <a:lnTo>
                    <a:pt x="35" y="27"/>
                  </a:lnTo>
                  <a:lnTo>
                    <a:pt x="34" y="26"/>
                  </a:lnTo>
                  <a:lnTo>
                    <a:pt x="34" y="25"/>
                  </a:lnTo>
                  <a:lnTo>
                    <a:pt x="31" y="22"/>
                  </a:lnTo>
                  <a:lnTo>
                    <a:pt x="31" y="13"/>
                  </a:lnTo>
                  <a:lnTo>
                    <a:pt x="27" y="9"/>
                  </a:lnTo>
                  <a:lnTo>
                    <a:pt x="25" y="7"/>
                  </a:lnTo>
                  <a:lnTo>
                    <a:pt x="24" y="7"/>
                  </a:lnTo>
                  <a:lnTo>
                    <a:pt x="21" y="5"/>
                  </a:lnTo>
                  <a:lnTo>
                    <a:pt x="19" y="5"/>
                  </a:lnTo>
                  <a:lnTo>
                    <a:pt x="17" y="5"/>
                  </a:lnTo>
                  <a:lnTo>
                    <a:pt x="15" y="4"/>
                  </a:lnTo>
                  <a:lnTo>
                    <a:pt x="14" y="3"/>
                  </a:lnTo>
                  <a:lnTo>
                    <a:pt x="12" y="3"/>
                  </a:lnTo>
                  <a:lnTo>
                    <a:pt x="11" y="1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10" y="2"/>
                  </a:lnTo>
                  <a:lnTo>
                    <a:pt x="8" y="2"/>
                  </a:lnTo>
                  <a:lnTo>
                    <a:pt x="8" y="4"/>
                  </a:lnTo>
                  <a:lnTo>
                    <a:pt x="5" y="4"/>
                  </a:lnTo>
                  <a:lnTo>
                    <a:pt x="4" y="7"/>
                  </a:lnTo>
                  <a:lnTo>
                    <a:pt x="1" y="7"/>
                  </a:lnTo>
                  <a:lnTo>
                    <a:pt x="1" y="9"/>
                  </a:lnTo>
                  <a:lnTo>
                    <a:pt x="0" y="10"/>
                  </a:lnTo>
                </a:path>
              </a:pathLst>
            </a:custGeom>
            <a:noFill/>
            <a:ln w="7938">
              <a:solidFill>
                <a:srgbClr val="7979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43" name="Freeform 6742">
              <a:extLst>
                <a:ext uri="{FF2B5EF4-FFF2-40B4-BE49-F238E27FC236}">
                  <a16:creationId xmlns:a16="http://schemas.microsoft.com/office/drawing/2014/main" id="{A8E3DBAA-AB76-A4C3-7D6C-077D89FDED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8" y="3699"/>
              <a:ext cx="33" cy="35"/>
            </a:xfrm>
            <a:custGeom>
              <a:avLst/>
              <a:gdLst>
                <a:gd name="T0" fmla="*/ 3 w 131"/>
                <a:gd name="T1" fmla="*/ 2 h 139"/>
                <a:gd name="T2" fmla="*/ 4 w 131"/>
                <a:gd name="T3" fmla="*/ 13 h 139"/>
                <a:gd name="T4" fmla="*/ 9 w 131"/>
                <a:gd name="T5" fmla="*/ 18 h 139"/>
                <a:gd name="T6" fmla="*/ 12 w 131"/>
                <a:gd name="T7" fmla="*/ 18 h 139"/>
                <a:gd name="T8" fmla="*/ 17 w 131"/>
                <a:gd name="T9" fmla="*/ 22 h 139"/>
                <a:gd name="T10" fmla="*/ 20 w 131"/>
                <a:gd name="T11" fmla="*/ 25 h 139"/>
                <a:gd name="T12" fmla="*/ 23 w 131"/>
                <a:gd name="T13" fmla="*/ 27 h 139"/>
                <a:gd name="T14" fmla="*/ 25 w 131"/>
                <a:gd name="T15" fmla="*/ 34 h 139"/>
                <a:gd name="T16" fmla="*/ 27 w 131"/>
                <a:gd name="T17" fmla="*/ 38 h 139"/>
                <a:gd name="T18" fmla="*/ 28 w 131"/>
                <a:gd name="T19" fmla="*/ 38 h 139"/>
                <a:gd name="T20" fmla="*/ 28 w 131"/>
                <a:gd name="T21" fmla="*/ 40 h 139"/>
                <a:gd name="T22" fmla="*/ 29 w 131"/>
                <a:gd name="T23" fmla="*/ 53 h 139"/>
                <a:gd name="T24" fmla="*/ 31 w 131"/>
                <a:gd name="T25" fmla="*/ 56 h 139"/>
                <a:gd name="T26" fmla="*/ 29 w 131"/>
                <a:gd name="T27" fmla="*/ 56 h 139"/>
                <a:gd name="T28" fmla="*/ 30 w 131"/>
                <a:gd name="T29" fmla="*/ 59 h 139"/>
                <a:gd name="T30" fmla="*/ 32 w 131"/>
                <a:gd name="T31" fmla="*/ 64 h 139"/>
                <a:gd name="T32" fmla="*/ 37 w 131"/>
                <a:gd name="T33" fmla="*/ 66 h 139"/>
                <a:gd name="T34" fmla="*/ 42 w 131"/>
                <a:gd name="T35" fmla="*/ 68 h 139"/>
                <a:gd name="T36" fmla="*/ 47 w 131"/>
                <a:gd name="T37" fmla="*/ 73 h 139"/>
                <a:gd name="T38" fmla="*/ 51 w 131"/>
                <a:gd name="T39" fmla="*/ 73 h 139"/>
                <a:gd name="T40" fmla="*/ 53 w 131"/>
                <a:gd name="T41" fmla="*/ 78 h 139"/>
                <a:gd name="T42" fmla="*/ 56 w 131"/>
                <a:gd name="T43" fmla="*/ 80 h 139"/>
                <a:gd name="T44" fmla="*/ 59 w 131"/>
                <a:gd name="T45" fmla="*/ 83 h 139"/>
                <a:gd name="T46" fmla="*/ 66 w 131"/>
                <a:gd name="T47" fmla="*/ 80 h 139"/>
                <a:gd name="T48" fmla="*/ 69 w 131"/>
                <a:gd name="T49" fmla="*/ 83 h 139"/>
                <a:gd name="T50" fmla="*/ 79 w 131"/>
                <a:gd name="T51" fmla="*/ 83 h 139"/>
                <a:gd name="T52" fmla="*/ 81 w 131"/>
                <a:gd name="T53" fmla="*/ 86 h 139"/>
                <a:gd name="T54" fmla="*/ 82 w 131"/>
                <a:gd name="T55" fmla="*/ 90 h 139"/>
                <a:gd name="T56" fmla="*/ 84 w 131"/>
                <a:gd name="T57" fmla="*/ 93 h 139"/>
                <a:gd name="T58" fmla="*/ 88 w 131"/>
                <a:gd name="T59" fmla="*/ 97 h 139"/>
                <a:gd name="T60" fmla="*/ 93 w 131"/>
                <a:gd name="T61" fmla="*/ 100 h 139"/>
                <a:gd name="T62" fmla="*/ 100 w 131"/>
                <a:gd name="T63" fmla="*/ 102 h 139"/>
                <a:gd name="T64" fmla="*/ 103 w 131"/>
                <a:gd name="T65" fmla="*/ 98 h 139"/>
                <a:gd name="T66" fmla="*/ 104 w 131"/>
                <a:gd name="T67" fmla="*/ 97 h 139"/>
                <a:gd name="T68" fmla="*/ 109 w 131"/>
                <a:gd name="T69" fmla="*/ 96 h 139"/>
                <a:gd name="T70" fmla="*/ 114 w 131"/>
                <a:gd name="T71" fmla="*/ 96 h 139"/>
                <a:gd name="T72" fmla="*/ 121 w 131"/>
                <a:gd name="T73" fmla="*/ 95 h 139"/>
                <a:gd name="T74" fmla="*/ 124 w 131"/>
                <a:gd name="T75" fmla="*/ 97 h 139"/>
                <a:gd name="T76" fmla="*/ 127 w 131"/>
                <a:gd name="T77" fmla="*/ 96 h 139"/>
                <a:gd name="T78" fmla="*/ 130 w 131"/>
                <a:gd name="T79" fmla="*/ 97 h 139"/>
                <a:gd name="T80" fmla="*/ 131 w 131"/>
                <a:gd name="T81" fmla="*/ 104 h 139"/>
                <a:gd name="T82" fmla="*/ 126 w 131"/>
                <a:gd name="T83" fmla="*/ 106 h 139"/>
                <a:gd name="T84" fmla="*/ 125 w 131"/>
                <a:gd name="T85" fmla="*/ 109 h 139"/>
                <a:gd name="T86" fmla="*/ 121 w 131"/>
                <a:gd name="T87" fmla="*/ 112 h 139"/>
                <a:gd name="T88" fmla="*/ 119 w 131"/>
                <a:gd name="T89" fmla="*/ 118 h 139"/>
                <a:gd name="T90" fmla="*/ 119 w 131"/>
                <a:gd name="T91" fmla="*/ 123 h 139"/>
                <a:gd name="T92" fmla="*/ 118 w 131"/>
                <a:gd name="T93" fmla="*/ 124 h 139"/>
                <a:gd name="T94" fmla="*/ 115 w 131"/>
                <a:gd name="T95" fmla="*/ 126 h 139"/>
                <a:gd name="T96" fmla="*/ 113 w 131"/>
                <a:gd name="T97" fmla="*/ 126 h 139"/>
                <a:gd name="T98" fmla="*/ 110 w 131"/>
                <a:gd name="T99" fmla="*/ 128 h 139"/>
                <a:gd name="T100" fmla="*/ 107 w 131"/>
                <a:gd name="T101" fmla="*/ 128 h 139"/>
                <a:gd name="T102" fmla="*/ 106 w 131"/>
                <a:gd name="T103" fmla="*/ 132 h 139"/>
                <a:gd name="T104" fmla="*/ 104 w 131"/>
                <a:gd name="T105" fmla="*/ 135 h 139"/>
                <a:gd name="T106" fmla="*/ 102 w 131"/>
                <a:gd name="T107" fmla="*/ 137 h 139"/>
                <a:gd name="T108" fmla="*/ 100 w 131"/>
                <a:gd name="T109" fmla="*/ 137 h 139"/>
                <a:gd name="T110" fmla="*/ 97 w 131"/>
                <a:gd name="T111" fmla="*/ 137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31" h="139">
                  <a:moveTo>
                    <a:pt x="0" y="0"/>
                  </a:moveTo>
                  <a:lnTo>
                    <a:pt x="3" y="2"/>
                  </a:lnTo>
                  <a:lnTo>
                    <a:pt x="4" y="3"/>
                  </a:lnTo>
                  <a:lnTo>
                    <a:pt x="4" y="13"/>
                  </a:lnTo>
                  <a:lnTo>
                    <a:pt x="8" y="14"/>
                  </a:lnTo>
                  <a:lnTo>
                    <a:pt x="9" y="18"/>
                  </a:lnTo>
                  <a:lnTo>
                    <a:pt x="11" y="18"/>
                  </a:lnTo>
                  <a:lnTo>
                    <a:pt x="12" y="18"/>
                  </a:lnTo>
                  <a:lnTo>
                    <a:pt x="15" y="20"/>
                  </a:lnTo>
                  <a:lnTo>
                    <a:pt x="17" y="22"/>
                  </a:lnTo>
                  <a:lnTo>
                    <a:pt x="17" y="24"/>
                  </a:lnTo>
                  <a:lnTo>
                    <a:pt x="20" y="25"/>
                  </a:lnTo>
                  <a:lnTo>
                    <a:pt x="23" y="25"/>
                  </a:lnTo>
                  <a:lnTo>
                    <a:pt x="23" y="27"/>
                  </a:lnTo>
                  <a:lnTo>
                    <a:pt x="25" y="29"/>
                  </a:lnTo>
                  <a:lnTo>
                    <a:pt x="25" y="34"/>
                  </a:lnTo>
                  <a:lnTo>
                    <a:pt x="27" y="35"/>
                  </a:lnTo>
                  <a:lnTo>
                    <a:pt x="27" y="38"/>
                  </a:lnTo>
                  <a:lnTo>
                    <a:pt x="29" y="38"/>
                  </a:lnTo>
                  <a:lnTo>
                    <a:pt x="28" y="38"/>
                  </a:lnTo>
                  <a:lnTo>
                    <a:pt x="28" y="39"/>
                  </a:lnTo>
                  <a:lnTo>
                    <a:pt x="28" y="40"/>
                  </a:lnTo>
                  <a:lnTo>
                    <a:pt x="28" y="52"/>
                  </a:lnTo>
                  <a:lnTo>
                    <a:pt x="29" y="53"/>
                  </a:lnTo>
                  <a:lnTo>
                    <a:pt x="30" y="54"/>
                  </a:lnTo>
                  <a:lnTo>
                    <a:pt x="31" y="56"/>
                  </a:lnTo>
                  <a:lnTo>
                    <a:pt x="30" y="56"/>
                  </a:lnTo>
                  <a:lnTo>
                    <a:pt x="29" y="56"/>
                  </a:lnTo>
                  <a:lnTo>
                    <a:pt x="29" y="57"/>
                  </a:lnTo>
                  <a:lnTo>
                    <a:pt x="30" y="59"/>
                  </a:lnTo>
                  <a:lnTo>
                    <a:pt x="32" y="63"/>
                  </a:lnTo>
                  <a:lnTo>
                    <a:pt x="32" y="64"/>
                  </a:lnTo>
                  <a:lnTo>
                    <a:pt x="35" y="64"/>
                  </a:lnTo>
                  <a:lnTo>
                    <a:pt x="37" y="66"/>
                  </a:lnTo>
                  <a:lnTo>
                    <a:pt x="38" y="68"/>
                  </a:lnTo>
                  <a:lnTo>
                    <a:pt x="42" y="68"/>
                  </a:lnTo>
                  <a:lnTo>
                    <a:pt x="43" y="69"/>
                  </a:lnTo>
                  <a:lnTo>
                    <a:pt x="47" y="73"/>
                  </a:lnTo>
                  <a:lnTo>
                    <a:pt x="49" y="74"/>
                  </a:lnTo>
                  <a:lnTo>
                    <a:pt x="51" y="73"/>
                  </a:lnTo>
                  <a:lnTo>
                    <a:pt x="52" y="75"/>
                  </a:lnTo>
                  <a:lnTo>
                    <a:pt x="53" y="78"/>
                  </a:lnTo>
                  <a:lnTo>
                    <a:pt x="54" y="79"/>
                  </a:lnTo>
                  <a:lnTo>
                    <a:pt x="56" y="80"/>
                  </a:lnTo>
                  <a:lnTo>
                    <a:pt x="58" y="82"/>
                  </a:lnTo>
                  <a:lnTo>
                    <a:pt x="59" y="83"/>
                  </a:lnTo>
                  <a:lnTo>
                    <a:pt x="62" y="80"/>
                  </a:lnTo>
                  <a:lnTo>
                    <a:pt x="66" y="80"/>
                  </a:lnTo>
                  <a:lnTo>
                    <a:pt x="67" y="80"/>
                  </a:lnTo>
                  <a:lnTo>
                    <a:pt x="69" y="83"/>
                  </a:lnTo>
                  <a:lnTo>
                    <a:pt x="77" y="82"/>
                  </a:lnTo>
                  <a:lnTo>
                    <a:pt x="79" y="83"/>
                  </a:lnTo>
                  <a:lnTo>
                    <a:pt x="80" y="85"/>
                  </a:lnTo>
                  <a:lnTo>
                    <a:pt x="81" y="86"/>
                  </a:lnTo>
                  <a:lnTo>
                    <a:pt x="81" y="87"/>
                  </a:lnTo>
                  <a:lnTo>
                    <a:pt x="82" y="90"/>
                  </a:lnTo>
                  <a:lnTo>
                    <a:pt x="84" y="91"/>
                  </a:lnTo>
                  <a:lnTo>
                    <a:pt x="84" y="93"/>
                  </a:lnTo>
                  <a:lnTo>
                    <a:pt x="86" y="95"/>
                  </a:lnTo>
                  <a:lnTo>
                    <a:pt x="88" y="97"/>
                  </a:lnTo>
                  <a:lnTo>
                    <a:pt x="92" y="100"/>
                  </a:lnTo>
                  <a:lnTo>
                    <a:pt x="93" y="100"/>
                  </a:lnTo>
                  <a:lnTo>
                    <a:pt x="94" y="102"/>
                  </a:lnTo>
                  <a:lnTo>
                    <a:pt x="100" y="102"/>
                  </a:lnTo>
                  <a:lnTo>
                    <a:pt x="102" y="100"/>
                  </a:lnTo>
                  <a:lnTo>
                    <a:pt x="103" y="98"/>
                  </a:lnTo>
                  <a:lnTo>
                    <a:pt x="103" y="97"/>
                  </a:lnTo>
                  <a:lnTo>
                    <a:pt x="104" y="97"/>
                  </a:lnTo>
                  <a:lnTo>
                    <a:pt x="109" y="97"/>
                  </a:lnTo>
                  <a:lnTo>
                    <a:pt x="109" y="96"/>
                  </a:lnTo>
                  <a:lnTo>
                    <a:pt x="111" y="97"/>
                  </a:lnTo>
                  <a:lnTo>
                    <a:pt x="114" y="96"/>
                  </a:lnTo>
                  <a:lnTo>
                    <a:pt x="118" y="97"/>
                  </a:lnTo>
                  <a:lnTo>
                    <a:pt x="121" y="95"/>
                  </a:lnTo>
                  <a:lnTo>
                    <a:pt x="124" y="96"/>
                  </a:lnTo>
                  <a:lnTo>
                    <a:pt x="124" y="97"/>
                  </a:lnTo>
                  <a:lnTo>
                    <a:pt x="125" y="97"/>
                  </a:lnTo>
                  <a:lnTo>
                    <a:pt x="127" y="96"/>
                  </a:lnTo>
                  <a:lnTo>
                    <a:pt x="129" y="97"/>
                  </a:lnTo>
                  <a:lnTo>
                    <a:pt x="130" y="97"/>
                  </a:lnTo>
                  <a:lnTo>
                    <a:pt x="131" y="100"/>
                  </a:lnTo>
                  <a:lnTo>
                    <a:pt x="131" y="104"/>
                  </a:lnTo>
                  <a:lnTo>
                    <a:pt x="127" y="106"/>
                  </a:lnTo>
                  <a:lnTo>
                    <a:pt x="126" y="106"/>
                  </a:lnTo>
                  <a:lnTo>
                    <a:pt x="125" y="107"/>
                  </a:lnTo>
                  <a:lnTo>
                    <a:pt x="125" y="109"/>
                  </a:lnTo>
                  <a:lnTo>
                    <a:pt x="124" y="112"/>
                  </a:lnTo>
                  <a:lnTo>
                    <a:pt x="121" y="112"/>
                  </a:lnTo>
                  <a:lnTo>
                    <a:pt x="119" y="113"/>
                  </a:lnTo>
                  <a:lnTo>
                    <a:pt x="119" y="118"/>
                  </a:lnTo>
                  <a:lnTo>
                    <a:pt x="118" y="119"/>
                  </a:lnTo>
                  <a:lnTo>
                    <a:pt x="119" y="123"/>
                  </a:lnTo>
                  <a:lnTo>
                    <a:pt x="118" y="123"/>
                  </a:lnTo>
                  <a:lnTo>
                    <a:pt x="118" y="124"/>
                  </a:lnTo>
                  <a:lnTo>
                    <a:pt x="116" y="125"/>
                  </a:lnTo>
                  <a:lnTo>
                    <a:pt x="115" y="126"/>
                  </a:lnTo>
                  <a:lnTo>
                    <a:pt x="114" y="125"/>
                  </a:lnTo>
                  <a:lnTo>
                    <a:pt x="113" y="126"/>
                  </a:lnTo>
                  <a:lnTo>
                    <a:pt x="111" y="127"/>
                  </a:lnTo>
                  <a:lnTo>
                    <a:pt x="110" y="128"/>
                  </a:lnTo>
                  <a:lnTo>
                    <a:pt x="109" y="128"/>
                  </a:lnTo>
                  <a:lnTo>
                    <a:pt x="107" y="128"/>
                  </a:lnTo>
                  <a:lnTo>
                    <a:pt x="106" y="129"/>
                  </a:lnTo>
                  <a:lnTo>
                    <a:pt x="106" y="132"/>
                  </a:lnTo>
                  <a:lnTo>
                    <a:pt x="104" y="134"/>
                  </a:lnTo>
                  <a:lnTo>
                    <a:pt x="104" y="135"/>
                  </a:lnTo>
                  <a:lnTo>
                    <a:pt x="102" y="135"/>
                  </a:lnTo>
                  <a:lnTo>
                    <a:pt x="102" y="137"/>
                  </a:lnTo>
                  <a:lnTo>
                    <a:pt x="101" y="136"/>
                  </a:lnTo>
                  <a:lnTo>
                    <a:pt x="100" y="137"/>
                  </a:lnTo>
                  <a:lnTo>
                    <a:pt x="99" y="137"/>
                  </a:lnTo>
                  <a:lnTo>
                    <a:pt x="97" y="137"/>
                  </a:lnTo>
                  <a:lnTo>
                    <a:pt x="97" y="139"/>
                  </a:lnTo>
                </a:path>
              </a:pathLst>
            </a:custGeom>
            <a:noFill/>
            <a:ln w="7938">
              <a:solidFill>
                <a:srgbClr val="7979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44" name="Freeform 6743">
              <a:extLst>
                <a:ext uri="{FF2B5EF4-FFF2-40B4-BE49-F238E27FC236}">
                  <a16:creationId xmlns:a16="http://schemas.microsoft.com/office/drawing/2014/main" id="{404D4D1B-9031-70C3-AAD6-DCC18899E6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9" y="3671"/>
              <a:ext cx="22" cy="27"/>
            </a:xfrm>
            <a:custGeom>
              <a:avLst/>
              <a:gdLst>
                <a:gd name="T0" fmla="*/ 85 w 89"/>
                <a:gd name="T1" fmla="*/ 1 h 110"/>
                <a:gd name="T2" fmla="*/ 77 w 89"/>
                <a:gd name="T3" fmla="*/ 1 h 110"/>
                <a:gd name="T4" fmla="*/ 76 w 89"/>
                <a:gd name="T5" fmla="*/ 2 h 110"/>
                <a:gd name="T6" fmla="*/ 74 w 89"/>
                <a:gd name="T7" fmla="*/ 0 h 110"/>
                <a:gd name="T8" fmla="*/ 68 w 89"/>
                <a:gd name="T9" fmla="*/ 1 h 110"/>
                <a:gd name="T10" fmla="*/ 63 w 89"/>
                <a:gd name="T11" fmla="*/ 2 h 110"/>
                <a:gd name="T12" fmla="*/ 62 w 89"/>
                <a:gd name="T13" fmla="*/ 3 h 110"/>
                <a:gd name="T14" fmla="*/ 59 w 89"/>
                <a:gd name="T15" fmla="*/ 3 h 110"/>
                <a:gd name="T16" fmla="*/ 58 w 89"/>
                <a:gd name="T17" fmla="*/ 7 h 110"/>
                <a:gd name="T18" fmla="*/ 57 w 89"/>
                <a:gd name="T19" fmla="*/ 12 h 110"/>
                <a:gd name="T20" fmla="*/ 57 w 89"/>
                <a:gd name="T21" fmla="*/ 14 h 110"/>
                <a:gd name="T22" fmla="*/ 58 w 89"/>
                <a:gd name="T23" fmla="*/ 19 h 110"/>
                <a:gd name="T24" fmla="*/ 58 w 89"/>
                <a:gd name="T25" fmla="*/ 25 h 110"/>
                <a:gd name="T26" fmla="*/ 58 w 89"/>
                <a:gd name="T27" fmla="*/ 27 h 110"/>
                <a:gd name="T28" fmla="*/ 58 w 89"/>
                <a:gd name="T29" fmla="*/ 30 h 110"/>
                <a:gd name="T30" fmla="*/ 55 w 89"/>
                <a:gd name="T31" fmla="*/ 31 h 110"/>
                <a:gd name="T32" fmla="*/ 51 w 89"/>
                <a:gd name="T33" fmla="*/ 31 h 110"/>
                <a:gd name="T34" fmla="*/ 41 w 89"/>
                <a:gd name="T35" fmla="*/ 33 h 110"/>
                <a:gd name="T36" fmla="*/ 38 w 89"/>
                <a:gd name="T37" fmla="*/ 37 h 110"/>
                <a:gd name="T38" fmla="*/ 36 w 89"/>
                <a:gd name="T39" fmla="*/ 40 h 110"/>
                <a:gd name="T40" fmla="*/ 34 w 89"/>
                <a:gd name="T41" fmla="*/ 41 h 110"/>
                <a:gd name="T42" fmla="*/ 31 w 89"/>
                <a:gd name="T43" fmla="*/ 44 h 110"/>
                <a:gd name="T44" fmla="*/ 30 w 89"/>
                <a:gd name="T45" fmla="*/ 48 h 110"/>
                <a:gd name="T46" fmla="*/ 30 w 89"/>
                <a:gd name="T47" fmla="*/ 51 h 110"/>
                <a:gd name="T48" fmla="*/ 30 w 89"/>
                <a:gd name="T49" fmla="*/ 52 h 110"/>
                <a:gd name="T50" fmla="*/ 27 w 89"/>
                <a:gd name="T51" fmla="*/ 55 h 110"/>
                <a:gd name="T52" fmla="*/ 26 w 89"/>
                <a:gd name="T53" fmla="*/ 60 h 110"/>
                <a:gd name="T54" fmla="*/ 26 w 89"/>
                <a:gd name="T55" fmla="*/ 64 h 110"/>
                <a:gd name="T56" fmla="*/ 27 w 89"/>
                <a:gd name="T57" fmla="*/ 68 h 110"/>
                <a:gd name="T58" fmla="*/ 30 w 89"/>
                <a:gd name="T59" fmla="*/ 69 h 110"/>
                <a:gd name="T60" fmla="*/ 34 w 89"/>
                <a:gd name="T61" fmla="*/ 72 h 110"/>
                <a:gd name="T62" fmla="*/ 36 w 89"/>
                <a:gd name="T63" fmla="*/ 74 h 110"/>
                <a:gd name="T64" fmla="*/ 39 w 89"/>
                <a:gd name="T65" fmla="*/ 79 h 110"/>
                <a:gd name="T66" fmla="*/ 41 w 89"/>
                <a:gd name="T67" fmla="*/ 85 h 110"/>
                <a:gd name="T68" fmla="*/ 41 w 89"/>
                <a:gd name="T69" fmla="*/ 88 h 110"/>
                <a:gd name="T70" fmla="*/ 41 w 89"/>
                <a:gd name="T71" fmla="*/ 89 h 110"/>
                <a:gd name="T72" fmla="*/ 39 w 89"/>
                <a:gd name="T73" fmla="*/ 92 h 110"/>
                <a:gd name="T74" fmla="*/ 42 w 89"/>
                <a:gd name="T75" fmla="*/ 102 h 110"/>
                <a:gd name="T76" fmla="*/ 42 w 89"/>
                <a:gd name="T77" fmla="*/ 104 h 110"/>
                <a:gd name="T78" fmla="*/ 34 w 89"/>
                <a:gd name="T79" fmla="*/ 101 h 110"/>
                <a:gd name="T80" fmla="*/ 30 w 89"/>
                <a:gd name="T81" fmla="*/ 100 h 110"/>
                <a:gd name="T82" fmla="*/ 27 w 89"/>
                <a:gd name="T83" fmla="*/ 97 h 110"/>
                <a:gd name="T84" fmla="*/ 19 w 89"/>
                <a:gd name="T85" fmla="*/ 97 h 110"/>
                <a:gd name="T86" fmla="*/ 15 w 89"/>
                <a:gd name="T87" fmla="*/ 96 h 110"/>
                <a:gd name="T88" fmla="*/ 12 w 89"/>
                <a:gd name="T89" fmla="*/ 97 h 110"/>
                <a:gd name="T90" fmla="*/ 7 w 89"/>
                <a:gd name="T91" fmla="*/ 100 h 110"/>
                <a:gd name="T92" fmla="*/ 2 w 89"/>
                <a:gd name="T93" fmla="*/ 104 h 110"/>
                <a:gd name="T94" fmla="*/ 2 w 89"/>
                <a:gd name="T95" fmla="*/ 107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89" h="110">
                  <a:moveTo>
                    <a:pt x="89" y="2"/>
                  </a:moveTo>
                  <a:lnTo>
                    <a:pt x="85" y="1"/>
                  </a:lnTo>
                  <a:lnTo>
                    <a:pt x="79" y="1"/>
                  </a:lnTo>
                  <a:lnTo>
                    <a:pt x="77" y="1"/>
                  </a:lnTo>
                  <a:lnTo>
                    <a:pt x="76" y="1"/>
                  </a:lnTo>
                  <a:lnTo>
                    <a:pt x="76" y="2"/>
                  </a:lnTo>
                  <a:lnTo>
                    <a:pt x="74" y="1"/>
                  </a:lnTo>
                  <a:lnTo>
                    <a:pt x="74" y="0"/>
                  </a:lnTo>
                  <a:lnTo>
                    <a:pt x="69" y="0"/>
                  </a:lnTo>
                  <a:lnTo>
                    <a:pt x="68" y="1"/>
                  </a:lnTo>
                  <a:lnTo>
                    <a:pt x="65" y="2"/>
                  </a:lnTo>
                  <a:lnTo>
                    <a:pt x="63" y="2"/>
                  </a:lnTo>
                  <a:lnTo>
                    <a:pt x="62" y="2"/>
                  </a:lnTo>
                  <a:lnTo>
                    <a:pt x="62" y="3"/>
                  </a:lnTo>
                  <a:lnTo>
                    <a:pt x="61" y="3"/>
                  </a:lnTo>
                  <a:lnTo>
                    <a:pt x="59" y="3"/>
                  </a:lnTo>
                  <a:lnTo>
                    <a:pt x="58" y="5"/>
                  </a:lnTo>
                  <a:lnTo>
                    <a:pt x="58" y="7"/>
                  </a:lnTo>
                  <a:lnTo>
                    <a:pt x="57" y="9"/>
                  </a:lnTo>
                  <a:lnTo>
                    <a:pt x="57" y="12"/>
                  </a:lnTo>
                  <a:lnTo>
                    <a:pt x="55" y="14"/>
                  </a:lnTo>
                  <a:lnTo>
                    <a:pt x="57" y="14"/>
                  </a:lnTo>
                  <a:lnTo>
                    <a:pt x="57" y="18"/>
                  </a:lnTo>
                  <a:lnTo>
                    <a:pt x="58" y="19"/>
                  </a:lnTo>
                  <a:lnTo>
                    <a:pt x="58" y="21"/>
                  </a:lnTo>
                  <a:lnTo>
                    <a:pt x="58" y="25"/>
                  </a:lnTo>
                  <a:lnTo>
                    <a:pt x="59" y="27"/>
                  </a:lnTo>
                  <a:lnTo>
                    <a:pt x="58" y="27"/>
                  </a:lnTo>
                  <a:lnTo>
                    <a:pt x="58" y="29"/>
                  </a:lnTo>
                  <a:lnTo>
                    <a:pt x="58" y="30"/>
                  </a:lnTo>
                  <a:lnTo>
                    <a:pt x="58" y="31"/>
                  </a:lnTo>
                  <a:lnTo>
                    <a:pt x="55" y="31"/>
                  </a:lnTo>
                  <a:lnTo>
                    <a:pt x="53" y="31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41" y="33"/>
                  </a:lnTo>
                  <a:lnTo>
                    <a:pt x="41" y="35"/>
                  </a:lnTo>
                  <a:lnTo>
                    <a:pt x="38" y="37"/>
                  </a:lnTo>
                  <a:lnTo>
                    <a:pt x="36" y="37"/>
                  </a:lnTo>
                  <a:lnTo>
                    <a:pt x="36" y="40"/>
                  </a:lnTo>
                  <a:lnTo>
                    <a:pt x="35" y="40"/>
                  </a:lnTo>
                  <a:lnTo>
                    <a:pt x="34" y="41"/>
                  </a:lnTo>
                  <a:lnTo>
                    <a:pt x="34" y="42"/>
                  </a:lnTo>
                  <a:lnTo>
                    <a:pt x="31" y="44"/>
                  </a:lnTo>
                  <a:lnTo>
                    <a:pt x="31" y="47"/>
                  </a:lnTo>
                  <a:lnTo>
                    <a:pt x="30" y="48"/>
                  </a:lnTo>
                  <a:lnTo>
                    <a:pt x="30" y="50"/>
                  </a:lnTo>
                  <a:lnTo>
                    <a:pt x="30" y="51"/>
                  </a:lnTo>
                  <a:lnTo>
                    <a:pt x="29" y="51"/>
                  </a:lnTo>
                  <a:lnTo>
                    <a:pt x="30" y="52"/>
                  </a:lnTo>
                  <a:lnTo>
                    <a:pt x="27" y="52"/>
                  </a:lnTo>
                  <a:lnTo>
                    <a:pt x="27" y="55"/>
                  </a:lnTo>
                  <a:lnTo>
                    <a:pt x="26" y="57"/>
                  </a:lnTo>
                  <a:lnTo>
                    <a:pt x="26" y="60"/>
                  </a:lnTo>
                  <a:lnTo>
                    <a:pt x="25" y="62"/>
                  </a:lnTo>
                  <a:lnTo>
                    <a:pt x="26" y="64"/>
                  </a:lnTo>
                  <a:lnTo>
                    <a:pt x="27" y="65"/>
                  </a:lnTo>
                  <a:lnTo>
                    <a:pt x="27" y="68"/>
                  </a:lnTo>
                  <a:lnTo>
                    <a:pt x="30" y="68"/>
                  </a:lnTo>
                  <a:lnTo>
                    <a:pt x="30" y="69"/>
                  </a:lnTo>
                  <a:lnTo>
                    <a:pt x="31" y="69"/>
                  </a:lnTo>
                  <a:lnTo>
                    <a:pt x="34" y="72"/>
                  </a:lnTo>
                  <a:lnTo>
                    <a:pt x="35" y="74"/>
                  </a:lnTo>
                  <a:lnTo>
                    <a:pt x="36" y="74"/>
                  </a:lnTo>
                  <a:lnTo>
                    <a:pt x="37" y="76"/>
                  </a:lnTo>
                  <a:lnTo>
                    <a:pt x="39" y="79"/>
                  </a:lnTo>
                  <a:lnTo>
                    <a:pt x="39" y="84"/>
                  </a:lnTo>
                  <a:lnTo>
                    <a:pt x="41" y="85"/>
                  </a:lnTo>
                  <a:lnTo>
                    <a:pt x="41" y="87"/>
                  </a:lnTo>
                  <a:lnTo>
                    <a:pt x="41" y="88"/>
                  </a:lnTo>
                  <a:lnTo>
                    <a:pt x="40" y="88"/>
                  </a:lnTo>
                  <a:lnTo>
                    <a:pt x="41" y="89"/>
                  </a:lnTo>
                  <a:lnTo>
                    <a:pt x="41" y="91"/>
                  </a:lnTo>
                  <a:lnTo>
                    <a:pt x="39" y="92"/>
                  </a:lnTo>
                  <a:lnTo>
                    <a:pt x="39" y="99"/>
                  </a:lnTo>
                  <a:lnTo>
                    <a:pt x="42" y="102"/>
                  </a:lnTo>
                  <a:lnTo>
                    <a:pt x="43" y="102"/>
                  </a:lnTo>
                  <a:lnTo>
                    <a:pt x="42" y="104"/>
                  </a:lnTo>
                  <a:lnTo>
                    <a:pt x="38" y="104"/>
                  </a:lnTo>
                  <a:lnTo>
                    <a:pt x="34" y="101"/>
                  </a:lnTo>
                  <a:lnTo>
                    <a:pt x="32" y="101"/>
                  </a:lnTo>
                  <a:lnTo>
                    <a:pt x="30" y="100"/>
                  </a:lnTo>
                  <a:lnTo>
                    <a:pt x="28" y="97"/>
                  </a:lnTo>
                  <a:lnTo>
                    <a:pt x="27" y="97"/>
                  </a:lnTo>
                  <a:lnTo>
                    <a:pt x="24" y="97"/>
                  </a:lnTo>
                  <a:lnTo>
                    <a:pt x="19" y="97"/>
                  </a:lnTo>
                  <a:lnTo>
                    <a:pt x="18" y="96"/>
                  </a:lnTo>
                  <a:lnTo>
                    <a:pt x="15" y="96"/>
                  </a:lnTo>
                  <a:lnTo>
                    <a:pt x="14" y="97"/>
                  </a:lnTo>
                  <a:lnTo>
                    <a:pt x="12" y="97"/>
                  </a:lnTo>
                  <a:lnTo>
                    <a:pt x="8" y="97"/>
                  </a:lnTo>
                  <a:lnTo>
                    <a:pt x="7" y="100"/>
                  </a:lnTo>
                  <a:lnTo>
                    <a:pt x="3" y="104"/>
                  </a:lnTo>
                  <a:lnTo>
                    <a:pt x="2" y="104"/>
                  </a:lnTo>
                  <a:lnTo>
                    <a:pt x="2" y="106"/>
                  </a:lnTo>
                  <a:lnTo>
                    <a:pt x="2" y="107"/>
                  </a:lnTo>
                  <a:lnTo>
                    <a:pt x="0" y="110"/>
                  </a:lnTo>
                </a:path>
              </a:pathLst>
            </a:custGeom>
            <a:noFill/>
            <a:ln w="7938">
              <a:solidFill>
                <a:srgbClr val="7979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45" name="Freeform 6744">
              <a:extLst>
                <a:ext uri="{FF2B5EF4-FFF2-40B4-BE49-F238E27FC236}">
                  <a16:creationId xmlns:a16="http://schemas.microsoft.com/office/drawing/2014/main" id="{4BB015E8-5611-B07D-277C-02144A3089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3" y="3642"/>
              <a:ext cx="20" cy="33"/>
            </a:xfrm>
            <a:custGeom>
              <a:avLst/>
              <a:gdLst>
                <a:gd name="T0" fmla="*/ 69 w 80"/>
                <a:gd name="T1" fmla="*/ 0 h 132"/>
                <a:gd name="T2" fmla="*/ 68 w 80"/>
                <a:gd name="T3" fmla="*/ 1 h 132"/>
                <a:gd name="T4" fmla="*/ 67 w 80"/>
                <a:gd name="T5" fmla="*/ 2 h 132"/>
                <a:gd name="T6" fmla="*/ 67 w 80"/>
                <a:gd name="T7" fmla="*/ 4 h 132"/>
                <a:gd name="T8" fmla="*/ 64 w 80"/>
                <a:gd name="T9" fmla="*/ 6 h 132"/>
                <a:gd name="T10" fmla="*/ 58 w 80"/>
                <a:gd name="T11" fmla="*/ 7 h 132"/>
                <a:gd name="T12" fmla="*/ 58 w 80"/>
                <a:gd name="T13" fmla="*/ 17 h 132"/>
                <a:gd name="T14" fmla="*/ 56 w 80"/>
                <a:gd name="T15" fmla="*/ 17 h 132"/>
                <a:gd name="T16" fmla="*/ 54 w 80"/>
                <a:gd name="T17" fmla="*/ 19 h 132"/>
                <a:gd name="T18" fmla="*/ 50 w 80"/>
                <a:gd name="T19" fmla="*/ 21 h 132"/>
                <a:gd name="T20" fmla="*/ 49 w 80"/>
                <a:gd name="T21" fmla="*/ 24 h 132"/>
                <a:gd name="T22" fmla="*/ 44 w 80"/>
                <a:gd name="T23" fmla="*/ 23 h 132"/>
                <a:gd name="T24" fmla="*/ 42 w 80"/>
                <a:gd name="T25" fmla="*/ 24 h 132"/>
                <a:gd name="T26" fmla="*/ 37 w 80"/>
                <a:gd name="T27" fmla="*/ 25 h 132"/>
                <a:gd name="T28" fmla="*/ 32 w 80"/>
                <a:gd name="T29" fmla="*/ 26 h 132"/>
                <a:gd name="T30" fmla="*/ 27 w 80"/>
                <a:gd name="T31" fmla="*/ 28 h 132"/>
                <a:gd name="T32" fmla="*/ 27 w 80"/>
                <a:gd name="T33" fmla="*/ 30 h 132"/>
                <a:gd name="T34" fmla="*/ 23 w 80"/>
                <a:gd name="T35" fmla="*/ 32 h 132"/>
                <a:gd name="T36" fmla="*/ 20 w 80"/>
                <a:gd name="T37" fmla="*/ 33 h 132"/>
                <a:gd name="T38" fmla="*/ 14 w 80"/>
                <a:gd name="T39" fmla="*/ 34 h 132"/>
                <a:gd name="T40" fmla="*/ 10 w 80"/>
                <a:gd name="T41" fmla="*/ 39 h 132"/>
                <a:gd name="T42" fmla="*/ 10 w 80"/>
                <a:gd name="T43" fmla="*/ 45 h 132"/>
                <a:gd name="T44" fmla="*/ 9 w 80"/>
                <a:gd name="T45" fmla="*/ 51 h 132"/>
                <a:gd name="T46" fmla="*/ 5 w 80"/>
                <a:gd name="T47" fmla="*/ 57 h 132"/>
                <a:gd name="T48" fmla="*/ 7 w 80"/>
                <a:gd name="T49" fmla="*/ 61 h 132"/>
                <a:gd name="T50" fmla="*/ 6 w 80"/>
                <a:gd name="T51" fmla="*/ 64 h 132"/>
                <a:gd name="T52" fmla="*/ 5 w 80"/>
                <a:gd name="T53" fmla="*/ 66 h 132"/>
                <a:gd name="T54" fmla="*/ 6 w 80"/>
                <a:gd name="T55" fmla="*/ 72 h 132"/>
                <a:gd name="T56" fmla="*/ 9 w 80"/>
                <a:gd name="T57" fmla="*/ 78 h 132"/>
                <a:gd name="T58" fmla="*/ 11 w 80"/>
                <a:gd name="T59" fmla="*/ 83 h 132"/>
                <a:gd name="T60" fmla="*/ 12 w 80"/>
                <a:gd name="T61" fmla="*/ 85 h 132"/>
                <a:gd name="T62" fmla="*/ 14 w 80"/>
                <a:gd name="T63" fmla="*/ 87 h 132"/>
                <a:gd name="T64" fmla="*/ 10 w 80"/>
                <a:gd name="T65" fmla="*/ 92 h 132"/>
                <a:gd name="T66" fmla="*/ 10 w 80"/>
                <a:gd name="T67" fmla="*/ 100 h 132"/>
                <a:gd name="T68" fmla="*/ 11 w 80"/>
                <a:gd name="T69" fmla="*/ 102 h 132"/>
                <a:gd name="T70" fmla="*/ 15 w 80"/>
                <a:gd name="T71" fmla="*/ 104 h 132"/>
                <a:gd name="T72" fmla="*/ 20 w 80"/>
                <a:gd name="T73" fmla="*/ 109 h 132"/>
                <a:gd name="T74" fmla="*/ 23 w 80"/>
                <a:gd name="T75" fmla="*/ 112 h 132"/>
                <a:gd name="T76" fmla="*/ 25 w 80"/>
                <a:gd name="T77" fmla="*/ 116 h 132"/>
                <a:gd name="T78" fmla="*/ 30 w 80"/>
                <a:gd name="T79" fmla="*/ 119 h 132"/>
                <a:gd name="T80" fmla="*/ 35 w 80"/>
                <a:gd name="T81" fmla="*/ 122 h 132"/>
                <a:gd name="T82" fmla="*/ 40 w 80"/>
                <a:gd name="T83" fmla="*/ 124 h 132"/>
                <a:gd name="T84" fmla="*/ 43 w 80"/>
                <a:gd name="T85" fmla="*/ 124 h 132"/>
                <a:gd name="T86" fmla="*/ 47 w 80"/>
                <a:gd name="T87" fmla="*/ 127 h 132"/>
                <a:gd name="T88" fmla="*/ 47 w 80"/>
                <a:gd name="T89" fmla="*/ 131 h 132"/>
                <a:gd name="T90" fmla="*/ 44 w 80"/>
                <a:gd name="T91" fmla="*/ 132 h 132"/>
                <a:gd name="T92" fmla="*/ 40 w 80"/>
                <a:gd name="T93" fmla="*/ 131 h 132"/>
                <a:gd name="T94" fmla="*/ 36 w 80"/>
                <a:gd name="T95" fmla="*/ 128 h 132"/>
                <a:gd name="T96" fmla="*/ 34 w 80"/>
                <a:gd name="T97" fmla="*/ 128 h 132"/>
                <a:gd name="T98" fmla="*/ 28 w 80"/>
                <a:gd name="T99" fmla="*/ 128 h 132"/>
                <a:gd name="T100" fmla="*/ 26 w 80"/>
                <a:gd name="T101" fmla="*/ 128 h 132"/>
                <a:gd name="T102" fmla="*/ 14 w 80"/>
                <a:gd name="T103" fmla="*/ 127 h 132"/>
                <a:gd name="T104" fmla="*/ 11 w 80"/>
                <a:gd name="T105" fmla="*/ 124 h 132"/>
                <a:gd name="T106" fmla="*/ 5 w 80"/>
                <a:gd name="T107" fmla="*/ 123 h 132"/>
                <a:gd name="T108" fmla="*/ 0 w 80"/>
                <a:gd name="T109" fmla="*/ 121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80" h="132">
                  <a:moveTo>
                    <a:pt x="80" y="0"/>
                  </a:moveTo>
                  <a:lnTo>
                    <a:pt x="69" y="0"/>
                  </a:lnTo>
                  <a:lnTo>
                    <a:pt x="68" y="0"/>
                  </a:lnTo>
                  <a:lnTo>
                    <a:pt x="68" y="1"/>
                  </a:lnTo>
                  <a:lnTo>
                    <a:pt x="67" y="1"/>
                  </a:lnTo>
                  <a:lnTo>
                    <a:pt x="67" y="2"/>
                  </a:lnTo>
                  <a:lnTo>
                    <a:pt x="66" y="3"/>
                  </a:lnTo>
                  <a:lnTo>
                    <a:pt x="67" y="4"/>
                  </a:lnTo>
                  <a:lnTo>
                    <a:pt x="64" y="4"/>
                  </a:lnTo>
                  <a:lnTo>
                    <a:pt x="64" y="6"/>
                  </a:lnTo>
                  <a:lnTo>
                    <a:pt x="61" y="7"/>
                  </a:lnTo>
                  <a:lnTo>
                    <a:pt x="58" y="7"/>
                  </a:lnTo>
                  <a:lnTo>
                    <a:pt x="58" y="10"/>
                  </a:lnTo>
                  <a:lnTo>
                    <a:pt x="58" y="17"/>
                  </a:lnTo>
                  <a:lnTo>
                    <a:pt x="57" y="17"/>
                  </a:lnTo>
                  <a:lnTo>
                    <a:pt x="56" y="17"/>
                  </a:lnTo>
                  <a:lnTo>
                    <a:pt x="56" y="18"/>
                  </a:lnTo>
                  <a:lnTo>
                    <a:pt x="54" y="19"/>
                  </a:lnTo>
                  <a:lnTo>
                    <a:pt x="53" y="21"/>
                  </a:lnTo>
                  <a:lnTo>
                    <a:pt x="50" y="21"/>
                  </a:lnTo>
                  <a:lnTo>
                    <a:pt x="50" y="23"/>
                  </a:lnTo>
                  <a:lnTo>
                    <a:pt x="49" y="24"/>
                  </a:lnTo>
                  <a:lnTo>
                    <a:pt x="47" y="24"/>
                  </a:lnTo>
                  <a:lnTo>
                    <a:pt x="44" y="23"/>
                  </a:lnTo>
                  <a:lnTo>
                    <a:pt x="44" y="24"/>
                  </a:lnTo>
                  <a:lnTo>
                    <a:pt x="42" y="24"/>
                  </a:lnTo>
                  <a:lnTo>
                    <a:pt x="38" y="25"/>
                  </a:lnTo>
                  <a:lnTo>
                    <a:pt x="37" y="25"/>
                  </a:lnTo>
                  <a:lnTo>
                    <a:pt x="37" y="26"/>
                  </a:lnTo>
                  <a:lnTo>
                    <a:pt x="32" y="26"/>
                  </a:lnTo>
                  <a:lnTo>
                    <a:pt x="28" y="28"/>
                  </a:lnTo>
                  <a:lnTo>
                    <a:pt x="27" y="28"/>
                  </a:lnTo>
                  <a:lnTo>
                    <a:pt x="27" y="29"/>
                  </a:lnTo>
                  <a:lnTo>
                    <a:pt x="27" y="30"/>
                  </a:lnTo>
                  <a:lnTo>
                    <a:pt x="25" y="34"/>
                  </a:lnTo>
                  <a:lnTo>
                    <a:pt x="23" y="32"/>
                  </a:lnTo>
                  <a:lnTo>
                    <a:pt x="21" y="31"/>
                  </a:lnTo>
                  <a:lnTo>
                    <a:pt x="20" y="33"/>
                  </a:lnTo>
                  <a:lnTo>
                    <a:pt x="17" y="32"/>
                  </a:lnTo>
                  <a:lnTo>
                    <a:pt x="14" y="34"/>
                  </a:lnTo>
                  <a:lnTo>
                    <a:pt x="12" y="35"/>
                  </a:lnTo>
                  <a:lnTo>
                    <a:pt x="10" y="39"/>
                  </a:lnTo>
                  <a:lnTo>
                    <a:pt x="9" y="41"/>
                  </a:lnTo>
                  <a:lnTo>
                    <a:pt x="10" y="45"/>
                  </a:lnTo>
                  <a:lnTo>
                    <a:pt x="10" y="50"/>
                  </a:lnTo>
                  <a:lnTo>
                    <a:pt x="9" y="51"/>
                  </a:lnTo>
                  <a:lnTo>
                    <a:pt x="6" y="53"/>
                  </a:lnTo>
                  <a:lnTo>
                    <a:pt x="5" y="57"/>
                  </a:lnTo>
                  <a:lnTo>
                    <a:pt x="5" y="60"/>
                  </a:lnTo>
                  <a:lnTo>
                    <a:pt x="7" y="61"/>
                  </a:lnTo>
                  <a:lnTo>
                    <a:pt x="7" y="62"/>
                  </a:lnTo>
                  <a:lnTo>
                    <a:pt x="6" y="64"/>
                  </a:lnTo>
                  <a:lnTo>
                    <a:pt x="6" y="66"/>
                  </a:lnTo>
                  <a:lnTo>
                    <a:pt x="5" y="66"/>
                  </a:lnTo>
                  <a:lnTo>
                    <a:pt x="6" y="67"/>
                  </a:lnTo>
                  <a:lnTo>
                    <a:pt x="6" y="72"/>
                  </a:lnTo>
                  <a:lnTo>
                    <a:pt x="7" y="75"/>
                  </a:lnTo>
                  <a:lnTo>
                    <a:pt x="9" y="78"/>
                  </a:lnTo>
                  <a:lnTo>
                    <a:pt x="10" y="80"/>
                  </a:lnTo>
                  <a:lnTo>
                    <a:pt x="11" y="83"/>
                  </a:lnTo>
                  <a:lnTo>
                    <a:pt x="11" y="85"/>
                  </a:lnTo>
                  <a:lnTo>
                    <a:pt x="12" y="85"/>
                  </a:lnTo>
                  <a:lnTo>
                    <a:pt x="13" y="85"/>
                  </a:lnTo>
                  <a:lnTo>
                    <a:pt x="14" y="87"/>
                  </a:lnTo>
                  <a:lnTo>
                    <a:pt x="11" y="90"/>
                  </a:lnTo>
                  <a:lnTo>
                    <a:pt x="10" y="92"/>
                  </a:lnTo>
                  <a:lnTo>
                    <a:pt x="9" y="95"/>
                  </a:lnTo>
                  <a:lnTo>
                    <a:pt x="10" y="100"/>
                  </a:lnTo>
                  <a:lnTo>
                    <a:pt x="10" y="101"/>
                  </a:lnTo>
                  <a:lnTo>
                    <a:pt x="11" y="102"/>
                  </a:lnTo>
                  <a:lnTo>
                    <a:pt x="14" y="103"/>
                  </a:lnTo>
                  <a:lnTo>
                    <a:pt x="15" y="104"/>
                  </a:lnTo>
                  <a:lnTo>
                    <a:pt x="19" y="107"/>
                  </a:lnTo>
                  <a:lnTo>
                    <a:pt x="20" y="109"/>
                  </a:lnTo>
                  <a:lnTo>
                    <a:pt x="22" y="110"/>
                  </a:lnTo>
                  <a:lnTo>
                    <a:pt x="23" y="112"/>
                  </a:lnTo>
                  <a:lnTo>
                    <a:pt x="23" y="114"/>
                  </a:lnTo>
                  <a:lnTo>
                    <a:pt x="25" y="116"/>
                  </a:lnTo>
                  <a:lnTo>
                    <a:pt x="28" y="117"/>
                  </a:lnTo>
                  <a:lnTo>
                    <a:pt x="30" y="119"/>
                  </a:lnTo>
                  <a:lnTo>
                    <a:pt x="30" y="122"/>
                  </a:lnTo>
                  <a:lnTo>
                    <a:pt x="35" y="122"/>
                  </a:lnTo>
                  <a:lnTo>
                    <a:pt x="36" y="124"/>
                  </a:lnTo>
                  <a:lnTo>
                    <a:pt x="40" y="124"/>
                  </a:lnTo>
                  <a:lnTo>
                    <a:pt x="41" y="123"/>
                  </a:lnTo>
                  <a:lnTo>
                    <a:pt x="43" y="124"/>
                  </a:lnTo>
                  <a:lnTo>
                    <a:pt x="44" y="126"/>
                  </a:lnTo>
                  <a:lnTo>
                    <a:pt x="47" y="127"/>
                  </a:lnTo>
                  <a:lnTo>
                    <a:pt x="48" y="128"/>
                  </a:lnTo>
                  <a:lnTo>
                    <a:pt x="47" y="131"/>
                  </a:lnTo>
                  <a:lnTo>
                    <a:pt x="47" y="132"/>
                  </a:lnTo>
                  <a:lnTo>
                    <a:pt x="44" y="132"/>
                  </a:lnTo>
                  <a:lnTo>
                    <a:pt x="42" y="131"/>
                  </a:lnTo>
                  <a:lnTo>
                    <a:pt x="40" y="131"/>
                  </a:lnTo>
                  <a:lnTo>
                    <a:pt x="38" y="130"/>
                  </a:lnTo>
                  <a:lnTo>
                    <a:pt x="36" y="128"/>
                  </a:lnTo>
                  <a:lnTo>
                    <a:pt x="36" y="130"/>
                  </a:lnTo>
                  <a:lnTo>
                    <a:pt x="34" y="128"/>
                  </a:lnTo>
                  <a:lnTo>
                    <a:pt x="30" y="128"/>
                  </a:lnTo>
                  <a:lnTo>
                    <a:pt x="28" y="128"/>
                  </a:lnTo>
                  <a:lnTo>
                    <a:pt x="26" y="127"/>
                  </a:lnTo>
                  <a:lnTo>
                    <a:pt x="26" y="128"/>
                  </a:lnTo>
                  <a:lnTo>
                    <a:pt x="23" y="127"/>
                  </a:lnTo>
                  <a:lnTo>
                    <a:pt x="14" y="127"/>
                  </a:lnTo>
                  <a:lnTo>
                    <a:pt x="12" y="126"/>
                  </a:lnTo>
                  <a:lnTo>
                    <a:pt x="11" y="124"/>
                  </a:lnTo>
                  <a:lnTo>
                    <a:pt x="7" y="124"/>
                  </a:lnTo>
                  <a:lnTo>
                    <a:pt x="5" y="123"/>
                  </a:lnTo>
                  <a:lnTo>
                    <a:pt x="3" y="122"/>
                  </a:lnTo>
                  <a:lnTo>
                    <a:pt x="0" y="121"/>
                  </a:lnTo>
                </a:path>
              </a:pathLst>
            </a:custGeom>
            <a:noFill/>
            <a:ln w="7938">
              <a:solidFill>
                <a:srgbClr val="7979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46" name="Freeform 6745">
              <a:extLst>
                <a:ext uri="{FF2B5EF4-FFF2-40B4-BE49-F238E27FC236}">
                  <a16:creationId xmlns:a16="http://schemas.microsoft.com/office/drawing/2014/main" id="{28CF8D99-498E-41C3-A5B0-408FA04CD1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2" y="3628"/>
              <a:ext cx="5" cy="13"/>
            </a:xfrm>
            <a:custGeom>
              <a:avLst/>
              <a:gdLst>
                <a:gd name="T0" fmla="*/ 21 w 21"/>
                <a:gd name="T1" fmla="*/ 0 h 50"/>
                <a:gd name="T2" fmla="*/ 21 w 21"/>
                <a:gd name="T3" fmla="*/ 8 h 50"/>
                <a:gd name="T4" fmla="*/ 21 w 21"/>
                <a:gd name="T5" fmla="*/ 10 h 50"/>
                <a:gd name="T6" fmla="*/ 19 w 21"/>
                <a:gd name="T7" fmla="*/ 11 h 50"/>
                <a:gd name="T8" fmla="*/ 19 w 21"/>
                <a:gd name="T9" fmla="*/ 14 h 50"/>
                <a:gd name="T10" fmla="*/ 16 w 21"/>
                <a:gd name="T11" fmla="*/ 14 h 50"/>
                <a:gd name="T12" fmla="*/ 15 w 21"/>
                <a:gd name="T13" fmla="*/ 13 h 50"/>
                <a:gd name="T14" fmla="*/ 14 w 21"/>
                <a:gd name="T15" fmla="*/ 14 h 50"/>
                <a:gd name="T16" fmla="*/ 10 w 21"/>
                <a:gd name="T17" fmla="*/ 14 h 50"/>
                <a:gd name="T18" fmla="*/ 10 w 21"/>
                <a:gd name="T19" fmla="*/ 15 h 50"/>
                <a:gd name="T20" fmla="*/ 7 w 21"/>
                <a:gd name="T21" fmla="*/ 15 h 50"/>
                <a:gd name="T22" fmla="*/ 7 w 21"/>
                <a:gd name="T23" fmla="*/ 18 h 50"/>
                <a:gd name="T24" fmla="*/ 7 w 21"/>
                <a:gd name="T25" fmla="*/ 19 h 50"/>
                <a:gd name="T26" fmla="*/ 6 w 21"/>
                <a:gd name="T27" fmla="*/ 19 h 50"/>
                <a:gd name="T28" fmla="*/ 6 w 21"/>
                <a:gd name="T29" fmla="*/ 24 h 50"/>
                <a:gd name="T30" fmla="*/ 5 w 21"/>
                <a:gd name="T31" fmla="*/ 24 h 50"/>
                <a:gd name="T32" fmla="*/ 5 w 21"/>
                <a:gd name="T33" fmla="*/ 25 h 50"/>
                <a:gd name="T34" fmla="*/ 4 w 21"/>
                <a:gd name="T35" fmla="*/ 27 h 50"/>
                <a:gd name="T36" fmla="*/ 3 w 21"/>
                <a:gd name="T37" fmla="*/ 27 h 50"/>
                <a:gd name="T38" fmla="*/ 3 w 21"/>
                <a:gd name="T39" fmla="*/ 28 h 50"/>
                <a:gd name="T40" fmla="*/ 1 w 21"/>
                <a:gd name="T41" fmla="*/ 32 h 50"/>
                <a:gd name="T42" fmla="*/ 1 w 21"/>
                <a:gd name="T43" fmla="*/ 34 h 50"/>
                <a:gd name="T44" fmla="*/ 0 w 21"/>
                <a:gd name="T45" fmla="*/ 34 h 50"/>
                <a:gd name="T46" fmla="*/ 1 w 21"/>
                <a:gd name="T47" fmla="*/ 35 h 50"/>
                <a:gd name="T48" fmla="*/ 0 w 21"/>
                <a:gd name="T49" fmla="*/ 37 h 50"/>
                <a:gd name="T50" fmla="*/ 1 w 21"/>
                <a:gd name="T51" fmla="*/ 40 h 50"/>
                <a:gd name="T52" fmla="*/ 3 w 21"/>
                <a:gd name="T53" fmla="*/ 41 h 50"/>
                <a:gd name="T54" fmla="*/ 5 w 21"/>
                <a:gd name="T55" fmla="*/ 42 h 50"/>
                <a:gd name="T56" fmla="*/ 6 w 21"/>
                <a:gd name="T57" fmla="*/ 44 h 50"/>
                <a:gd name="T58" fmla="*/ 7 w 21"/>
                <a:gd name="T59" fmla="*/ 42 h 50"/>
                <a:gd name="T60" fmla="*/ 7 w 21"/>
                <a:gd name="T61" fmla="*/ 44 h 50"/>
                <a:gd name="T62" fmla="*/ 10 w 21"/>
                <a:gd name="T63" fmla="*/ 45 h 50"/>
                <a:gd name="T64" fmla="*/ 7 w 21"/>
                <a:gd name="T65" fmla="*/ 46 h 50"/>
                <a:gd name="T66" fmla="*/ 7 w 21"/>
                <a:gd name="T67" fmla="*/ 5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1" h="50">
                  <a:moveTo>
                    <a:pt x="21" y="0"/>
                  </a:moveTo>
                  <a:lnTo>
                    <a:pt x="21" y="8"/>
                  </a:lnTo>
                  <a:lnTo>
                    <a:pt x="21" y="10"/>
                  </a:lnTo>
                  <a:lnTo>
                    <a:pt x="19" y="11"/>
                  </a:lnTo>
                  <a:lnTo>
                    <a:pt x="19" y="14"/>
                  </a:lnTo>
                  <a:lnTo>
                    <a:pt x="16" y="14"/>
                  </a:lnTo>
                  <a:lnTo>
                    <a:pt x="15" y="13"/>
                  </a:lnTo>
                  <a:lnTo>
                    <a:pt x="14" y="14"/>
                  </a:lnTo>
                  <a:lnTo>
                    <a:pt x="10" y="14"/>
                  </a:lnTo>
                  <a:lnTo>
                    <a:pt x="10" y="15"/>
                  </a:lnTo>
                  <a:lnTo>
                    <a:pt x="7" y="15"/>
                  </a:lnTo>
                  <a:lnTo>
                    <a:pt x="7" y="18"/>
                  </a:lnTo>
                  <a:lnTo>
                    <a:pt x="7" y="19"/>
                  </a:lnTo>
                  <a:lnTo>
                    <a:pt x="6" y="19"/>
                  </a:lnTo>
                  <a:lnTo>
                    <a:pt x="6" y="24"/>
                  </a:lnTo>
                  <a:lnTo>
                    <a:pt x="5" y="24"/>
                  </a:lnTo>
                  <a:lnTo>
                    <a:pt x="5" y="25"/>
                  </a:lnTo>
                  <a:lnTo>
                    <a:pt x="4" y="27"/>
                  </a:lnTo>
                  <a:lnTo>
                    <a:pt x="3" y="27"/>
                  </a:lnTo>
                  <a:lnTo>
                    <a:pt x="3" y="28"/>
                  </a:lnTo>
                  <a:lnTo>
                    <a:pt x="1" y="32"/>
                  </a:lnTo>
                  <a:lnTo>
                    <a:pt x="1" y="34"/>
                  </a:lnTo>
                  <a:lnTo>
                    <a:pt x="0" y="34"/>
                  </a:lnTo>
                  <a:lnTo>
                    <a:pt x="1" y="35"/>
                  </a:lnTo>
                  <a:lnTo>
                    <a:pt x="0" y="37"/>
                  </a:lnTo>
                  <a:lnTo>
                    <a:pt x="1" y="40"/>
                  </a:lnTo>
                  <a:lnTo>
                    <a:pt x="3" y="41"/>
                  </a:lnTo>
                  <a:lnTo>
                    <a:pt x="5" y="42"/>
                  </a:lnTo>
                  <a:lnTo>
                    <a:pt x="6" y="44"/>
                  </a:lnTo>
                  <a:lnTo>
                    <a:pt x="7" y="42"/>
                  </a:lnTo>
                  <a:lnTo>
                    <a:pt x="7" y="44"/>
                  </a:lnTo>
                  <a:lnTo>
                    <a:pt x="10" y="45"/>
                  </a:lnTo>
                  <a:lnTo>
                    <a:pt x="7" y="46"/>
                  </a:lnTo>
                  <a:lnTo>
                    <a:pt x="7" y="50"/>
                  </a:lnTo>
                </a:path>
              </a:pathLst>
            </a:custGeom>
            <a:noFill/>
            <a:ln w="7938">
              <a:solidFill>
                <a:srgbClr val="7979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47" name="Freeform 6746">
              <a:extLst>
                <a:ext uri="{FF2B5EF4-FFF2-40B4-BE49-F238E27FC236}">
                  <a16:creationId xmlns:a16="http://schemas.microsoft.com/office/drawing/2014/main" id="{230A31E8-0637-095B-0711-A3A4A67C3B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0" y="3670"/>
              <a:ext cx="6" cy="6"/>
            </a:xfrm>
            <a:custGeom>
              <a:avLst/>
              <a:gdLst>
                <a:gd name="T0" fmla="*/ 3 w 21"/>
                <a:gd name="T1" fmla="*/ 12 h 22"/>
                <a:gd name="T2" fmla="*/ 1 w 21"/>
                <a:gd name="T3" fmla="*/ 15 h 22"/>
                <a:gd name="T4" fmla="*/ 0 w 21"/>
                <a:gd name="T5" fmla="*/ 16 h 22"/>
                <a:gd name="T6" fmla="*/ 0 w 21"/>
                <a:gd name="T7" fmla="*/ 22 h 22"/>
                <a:gd name="T8" fmla="*/ 2 w 21"/>
                <a:gd name="T9" fmla="*/ 21 h 22"/>
                <a:gd name="T10" fmla="*/ 7 w 21"/>
                <a:gd name="T11" fmla="*/ 21 h 22"/>
                <a:gd name="T12" fmla="*/ 9 w 21"/>
                <a:gd name="T13" fmla="*/ 20 h 22"/>
                <a:gd name="T14" fmla="*/ 12 w 21"/>
                <a:gd name="T15" fmla="*/ 20 h 22"/>
                <a:gd name="T16" fmla="*/ 13 w 21"/>
                <a:gd name="T17" fmla="*/ 18 h 22"/>
                <a:gd name="T18" fmla="*/ 13 w 21"/>
                <a:gd name="T19" fmla="*/ 16 h 22"/>
                <a:gd name="T20" fmla="*/ 16 w 21"/>
                <a:gd name="T21" fmla="*/ 16 h 22"/>
                <a:gd name="T22" fmla="*/ 16 w 21"/>
                <a:gd name="T23" fmla="*/ 15 h 22"/>
                <a:gd name="T24" fmla="*/ 17 w 21"/>
                <a:gd name="T25" fmla="*/ 15 h 22"/>
                <a:gd name="T26" fmla="*/ 18 w 21"/>
                <a:gd name="T27" fmla="*/ 14 h 22"/>
                <a:gd name="T28" fmla="*/ 21 w 21"/>
                <a:gd name="T29" fmla="*/ 12 h 22"/>
                <a:gd name="T30" fmla="*/ 19 w 21"/>
                <a:gd name="T31" fmla="*/ 12 h 22"/>
                <a:gd name="T32" fmla="*/ 19 w 21"/>
                <a:gd name="T33" fmla="*/ 10 h 22"/>
                <a:gd name="T34" fmla="*/ 21 w 21"/>
                <a:gd name="T35" fmla="*/ 10 h 22"/>
                <a:gd name="T36" fmla="*/ 21 w 21"/>
                <a:gd name="T37" fmla="*/ 9 h 22"/>
                <a:gd name="T38" fmla="*/ 20 w 21"/>
                <a:gd name="T39" fmla="*/ 7 h 22"/>
                <a:gd name="T40" fmla="*/ 19 w 21"/>
                <a:gd name="T41" fmla="*/ 7 h 22"/>
                <a:gd name="T42" fmla="*/ 18 w 21"/>
                <a:gd name="T43" fmla="*/ 7 h 22"/>
                <a:gd name="T44" fmla="*/ 17 w 21"/>
                <a:gd name="T45" fmla="*/ 5 h 22"/>
                <a:gd name="T46" fmla="*/ 16 w 21"/>
                <a:gd name="T47" fmla="*/ 5 h 22"/>
                <a:gd name="T48" fmla="*/ 16 w 21"/>
                <a:gd name="T49" fmla="*/ 4 h 22"/>
                <a:gd name="T50" fmla="*/ 13 w 21"/>
                <a:gd name="T51" fmla="*/ 3 h 22"/>
                <a:gd name="T52" fmla="*/ 12 w 21"/>
                <a:gd name="T53" fmla="*/ 0 h 22"/>
                <a:gd name="T54" fmla="*/ 11 w 21"/>
                <a:gd name="T55" fmla="*/ 0 h 22"/>
                <a:gd name="T56" fmla="*/ 10 w 21"/>
                <a:gd name="T57" fmla="*/ 2 h 22"/>
                <a:gd name="T58" fmla="*/ 7 w 21"/>
                <a:gd name="T59" fmla="*/ 3 h 22"/>
                <a:gd name="T60" fmla="*/ 7 w 21"/>
                <a:gd name="T61" fmla="*/ 4 h 22"/>
                <a:gd name="T62" fmla="*/ 5 w 21"/>
                <a:gd name="T63" fmla="*/ 5 h 22"/>
                <a:gd name="T64" fmla="*/ 5 w 21"/>
                <a:gd name="T65" fmla="*/ 10 h 22"/>
                <a:gd name="T66" fmla="*/ 3 w 21"/>
                <a:gd name="T67" fmla="*/ 11 h 22"/>
                <a:gd name="T68" fmla="*/ 3 w 21"/>
                <a:gd name="T69" fmla="*/ 1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1" h="22">
                  <a:moveTo>
                    <a:pt x="3" y="12"/>
                  </a:moveTo>
                  <a:lnTo>
                    <a:pt x="1" y="15"/>
                  </a:lnTo>
                  <a:lnTo>
                    <a:pt x="0" y="16"/>
                  </a:lnTo>
                  <a:lnTo>
                    <a:pt x="0" y="22"/>
                  </a:lnTo>
                  <a:lnTo>
                    <a:pt x="2" y="21"/>
                  </a:lnTo>
                  <a:lnTo>
                    <a:pt x="7" y="21"/>
                  </a:lnTo>
                  <a:lnTo>
                    <a:pt x="9" y="20"/>
                  </a:lnTo>
                  <a:lnTo>
                    <a:pt x="12" y="20"/>
                  </a:lnTo>
                  <a:lnTo>
                    <a:pt x="13" y="18"/>
                  </a:lnTo>
                  <a:lnTo>
                    <a:pt x="13" y="16"/>
                  </a:lnTo>
                  <a:lnTo>
                    <a:pt x="16" y="16"/>
                  </a:lnTo>
                  <a:lnTo>
                    <a:pt x="16" y="15"/>
                  </a:lnTo>
                  <a:lnTo>
                    <a:pt x="17" y="15"/>
                  </a:lnTo>
                  <a:lnTo>
                    <a:pt x="18" y="14"/>
                  </a:lnTo>
                  <a:lnTo>
                    <a:pt x="21" y="12"/>
                  </a:lnTo>
                  <a:lnTo>
                    <a:pt x="19" y="12"/>
                  </a:lnTo>
                  <a:lnTo>
                    <a:pt x="19" y="10"/>
                  </a:lnTo>
                  <a:lnTo>
                    <a:pt x="21" y="10"/>
                  </a:lnTo>
                  <a:lnTo>
                    <a:pt x="21" y="9"/>
                  </a:lnTo>
                  <a:lnTo>
                    <a:pt x="20" y="7"/>
                  </a:lnTo>
                  <a:lnTo>
                    <a:pt x="19" y="7"/>
                  </a:lnTo>
                  <a:lnTo>
                    <a:pt x="18" y="7"/>
                  </a:lnTo>
                  <a:lnTo>
                    <a:pt x="17" y="5"/>
                  </a:lnTo>
                  <a:lnTo>
                    <a:pt x="16" y="5"/>
                  </a:lnTo>
                  <a:lnTo>
                    <a:pt x="16" y="4"/>
                  </a:lnTo>
                  <a:lnTo>
                    <a:pt x="13" y="3"/>
                  </a:lnTo>
                  <a:lnTo>
                    <a:pt x="12" y="0"/>
                  </a:lnTo>
                  <a:lnTo>
                    <a:pt x="11" y="0"/>
                  </a:lnTo>
                  <a:lnTo>
                    <a:pt x="10" y="2"/>
                  </a:lnTo>
                  <a:lnTo>
                    <a:pt x="7" y="3"/>
                  </a:lnTo>
                  <a:lnTo>
                    <a:pt x="7" y="4"/>
                  </a:lnTo>
                  <a:lnTo>
                    <a:pt x="5" y="5"/>
                  </a:lnTo>
                  <a:lnTo>
                    <a:pt x="5" y="10"/>
                  </a:lnTo>
                  <a:lnTo>
                    <a:pt x="3" y="11"/>
                  </a:lnTo>
                  <a:lnTo>
                    <a:pt x="3" y="12"/>
                  </a:lnTo>
                </a:path>
              </a:pathLst>
            </a:custGeom>
            <a:noFill/>
            <a:ln w="7938">
              <a:solidFill>
                <a:srgbClr val="7979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48" name="Freeform 6747">
              <a:extLst>
                <a:ext uri="{FF2B5EF4-FFF2-40B4-BE49-F238E27FC236}">
                  <a16:creationId xmlns:a16="http://schemas.microsoft.com/office/drawing/2014/main" id="{82B4AB59-BFE6-ACE4-22E8-387C15E805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8" y="3748"/>
              <a:ext cx="3" cy="7"/>
            </a:xfrm>
            <a:custGeom>
              <a:avLst/>
              <a:gdLst>
                <a:gd name="T0" fmla="*/ 6 w 12"/>
                <a:gd name="T1" fmla="*/ 9 h 26"/>
                <a:gd name="T2" fmla="*/ 6 w 12"/>
                <a:gd name="T3" fmla="*/ 7 h 26"/>
                <a:gd name="T4" fmla="*/ 7 w 12"/>
                <a:gd name="T5" fmla="*/ 7 h 26"/>
                <a:gd name="T6" fmla="*/ 8 w 12"/>
                <a:gd name="T7" fmla="*/ 6 h 26"/>
                <a:gd name="T8" fmla="*/ 9 w 12"/>
                <a:gd name="T9" fmla="*/ 3 h 26"/>
                <a:gd name="T10" fmla="*/ 9 w 12"/>
                <a:gd name="T11" fmla="*/ 0 h 26"/>
                <a:gd name="T12" fmla="*/ 12 w 12"/>
                <a:gd name="T13" fmla="*/ 0 h 26"/>
                <a:gd name="T14" fmla="*/ 12 w 12"/>
                <a:gd name="T15" fmla="*/ 3 h 26"/>
                <a:gd name="T16" fmla="*/ 11 w 12"/>
                <a:gd name="T17" fmla="*/ 4 h 26"/>
                <a:gd name="T18" fmla="*/ 11 w 12"/>
                <a:gd name="T19" fmla="*/ 9 h 26"/>
                <a:gd name="T20" fmla="*/ 12 w 12"/>
                <a:gd name="T21" fmla="*/ 11 h 26"/>
                <a:gd name="T22" fmla="*/ 12 w 12"/>
                <a:gd name="T23" fmla="*/ 13 h 26"/>
                <a:gd name="T24" fmla="*/ 11 w 12"/>
                <a:gd name="T25" fmla="*/ 13 h 26"/>
                <a:gd name="T26" fmla="*/ 11 w 12"/>
                <a:gd name="T27" fmla="*/ 14 h 26"/>
                <a:gd name="T28" fmla="*/ 11 w 12"/>
                <a:gd name="T29" fmla="*/ 20 h 26"/>
                <a:gd name="T30" fmla="*/ 9 w 12"/>
                <a:gd name="T31" fmla="*/ 20 h 26"/>
                <a:gd name="T32" fmla="*/ 9 w 12"/>
                <a:gd name="T33" fmla="*/ 23 h 26"/>
                <a:gd name="T34" fmla="*/ 8 w 12"/>
                <a:gd name="T35" fmla="*/ 23 h 26"/>
                <a:gd name="T36" fmla="*/ 8 w 12"/>
                <a:gd name="T37" fmla="*/ 24 h 26"/>
                <a:gd name="T38" fmla="*/ 7 w 12"/>
                <a:gd name="T39" fmla="*/ 26 h 26"/>
                <a:gd name="T40" fmla="*/ 6 w 12"/>
                <a:gd name="T41" fmla="*/ 23 h 26"/>
                <a:gd name="T42" fmla="*/ 5 w 12"/>
                <a:gd name="T43" fmla="*/ 23 h 26"/>
                <a:gd name="T44" fmla="*/ 3 w 12"/>
                <a:gd name="T45" fmla="*/ 22 h 26"/>
                <a:gd name="T46" fmla="*/ 1 w 12"/>
                <a:gd name="T47" fmla="*/ 22 h 26"/>
                <a:gd name="T48" fmla="*/ 1 w 12"/>
                <a:gd name="T49" fmla="*/ 20 h 26"/>
                <a:gd name="T50" fmla="*/ 0 w 12"/>
                <a:gd name="T51" fmla="*/ 19 h 26"/>
                <a:gd name="T52" fmla="*/ 0 w 12"/>
                <a:gd name="T53" fmla="*/ 17 h 26"/>
                <a:gd name="T54" fmla="*/ 1 w 12"/>
                <a:gd name="T55" fmla="*/ 17 h 26"/>
                <a:gd name="T56" fmla="*/ 1 w 12"/>
                <a:gd name="T57" fmla="*/ 15 h 26"/>
                <a:gd name="T58" fmla="*/ 1 w 12"/>
                <a:gd name="T59" fmla="*/ 14 h 26"/>
                <a:gd name="T60" fmla="*/ 2 w 12"/>
                <a:gd name="T61" fmla="*/ 14 h 26"/>
                <a:gd name="T62" fmla="*/ 2 w 12"/>
                <a:gd name="T63" fmla="*/ 12 h 26"/>
                <a:gd name="T64" fmla="*/ 3 w 12"/>
                <a:gd name="T65" fmla="*/ 11 h 26"/>
                <a:gd name="T66" fmla="*/ 5 w 12"/>
                <a:gd name="T67" fmla="*/ 10 h 26"/>
                <a:gd name="T68" fmla="*/ 6 w 12"/>
                <a:gd name="T69" fmla="*/ 9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2" h="26">
                  <a:moveTo>
                    <a:pt x="6" y="9"/>
                  </a:moveTo>
                  <a:lnTo>
                    <a:pt x="6" y="7"/>
                  </a:lnTo>
                  <a:lnTo>
                    <a:pt x="7" y="7"/>
                  </a:lnTo>
                  <a:lnTo>
                    <a:pt x="8" y="6"/>
                  </a:lnTo>
                  <a:lnTo>
                    <a:pt x="9" y="3"/>
                  </a:lnTo>
                  <a:lnTo>
                    <a:pt x="9" y="0"/>
                  </a:lnTo>
                  <a:lnTo>
                    <a:pt x="12" y="0"/>
                  </a:lnTo>
                  <a:lnTo>
                    <a:pt x="12" y="3"/>
                  </a:lnTo>
                  <a:lnTo>
                    <a:pt x="11" y="4"/>
                  </a:lnTo>
                  <a:lnTo>
                    <a:pt x="11" y="9"/>
                  </a:lnTo>
                  <a:lnTo>
                    <a:pt x="12" y="11"/>
                  </a:lnTo>
                  <a:lnTo>
                    <a:pt x="12" y="13"/>
                  </a:lnTo>
                  <a:lnTo>
                    <a:pt x="11" y="13"/>
                  </a:lnTo>
                  <a:lnTo>
                    <a:pt x="11" y="14"/>
                  </a:lnTo>
                  <a:lnTo>
                    <a:pt x="11" y="20"/>
                  </a:lnTo>
                  <a:lnTo>
                    <a:pt x="9" y="20"/>
                  </a:lnTo>
                  <a:lnTo>
                    <a:pt x="9" y="23"/>
                  </a:lnTo>
                  <a:lnTo>
                    <a:pt x="8" y="23"/>
                  </a:lnTo>
                  <a:lnTo>
                    <a:pt x="8" y="24"/>
                  </a:lnTo>
                  <a:lnTo>
                    <a:pt x="7" y="26"/>
                  </a:lnTo>
                  <a:lnTo>
                    <a:pt x="6" y="23"/>
                  </a:lnTo>
                  <a:lnTo>
                    <a:pt x="5" y="23"/>
                  </a:lnTo>
                  <a:lnTo>
                    <a:pt x="3" y="22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0" y="19"/>
                  </a:lnTo>
                  <a:lnTo>
                    <a:pt x="0" y="17"/>
                  </a:lnTo>
                  <a:lnTo>
                    <a:pt x="1" y="17"/>
                  </a:lnTo>
                  <a:lnTo>
                    <a:pt x="1" y="15"/>
                  </a:lnTo>
                  <a:lnTo>
                    <a:pt x="1" y="14"/>
                  </a:lnTo>
                  <a:lnTo>
                    <a:pt x="2" y="14"/>
                  </a:lnTo>
                  <a:lnTo>
                    <a:pt x="2" y="12"/>
                  </a:lnTo>
                  <a:lnTo>
                    <a:pt x="3" y="11"/>
                  </a:lnTo>
                  <a:lnTo>
                    <a:pt x="5" y="10"/>
                  </a:lnTo>
                  <a:lnTo>
                    <a:pt x="6" y="9"/>
                  </a:lnTo>
                </a:path>
              </a:pathLst>
            </a:custGeom>
            <a:noFill/>
            <a:ln w="7938">
              <a:solidFill>
                <a:srgbClr val="7979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49" name="Freeform 6748">
              <a:extLst>
                <a:ext uri="{FF2B5EF4-FFF2-40B4-BE49-F238E27FC236}">
                  <a16:creationId xmlns:a16="http://schemas.microsoft.com/office/drawing/2014/main" id="{3E3685AC-F9DF-5C48-E7FD-4C07E1A206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6" y="3597"/>
              <a:ext cx="6" cy="2"/>
            </a:xfrm>
            <a:custGeom>
              <a:avLst/>
              <a:gdLst>
                <a:gd name="T0" fmla="*/ 0 w 26"/>
                <a:gd name="T1" fmla="*/ 3 h 9"/>
                <a:gd name="T2" fmla="*/ 3 w 26"/>
                <a:gd name="T3" fmla="*/ 6 h 9"/>
                <a:gd name="T4" fmla="*/ 4 w 26"/>
                <a:gd name="T5" fmla="*/ 6 h 9"/>
                <a:gd name="T6" fmla="*/ 9 w 26"/>
                <a:gd name="T7" fmla="*/ 6 h 9"/>
                <a:gd name="T8" fmla="*/ 10 w 26"/>
                <a:gd name="T9" fmla="*/ 8 h 9"/>
                <a:gd name="T10" fmla="*/ 11 w 26"/>
                <a:gd name="T11" fmla="*/ 8 h 9"/>
                <a:gd name="T12" fmla="*/ 12 w 26"/>
                <a:gd name="T13" fmla="*/ 9 h 9"/>
                <a:gd name="T14" fmla="*/ 16 w 26"/>
                <a:gd name="T15" fmla="*/ 9 h 9"/>
                <a:gd name="T16" fmla="*/ 17 w 26"/>
                <a:gd name="T17" fmla="*/ 8 h 9"/>
                <a:gd name="T18" fmla="*/ 22 w 26"/>
                <a:gd name="T19" fmla="*/ 8 h 9"/>
                <a:gd name="T20" fmla="*/ 22 w 26"/>
                <a:gd name="T21" fmla="*/ 9 h 9"/>
                <a:gd name="T22" fmla="*/ 25 w 26"/>
                <a:gd name="T23" fmla="*/ 9 h 9"/>
                <a:gd name="T24" fmla="*/ 26 w 26"/>
                <a:gd name="T25" fmla="*/ 8 h 9"/>
                <a:gd name="T26" fmla="*/ 26 w 26"/>
                <a:gd name="T27" fmla="*/ 2 h 9"/>
                <a:gd name="T28" fmla="*/ 25 w 26"/>
                <a:gd name="T29" fmla="*/ 2 h 9"/>
                <a:gd name="T30" fmla="*/ 25 w 26"/>
                <a:gd name="T31" fmla="*/ 1 h 9"/>
                <a:gd name="T32" fmla="*/ 22 w 26"/>
                <a:gd name="T33" fmla="*/ 0 h 9"/>
                <a:gd name="T34" fmla="*/ 22 w 26"/>
                <a:gd name="T35" fmla="*/ 2 h 9"/>
                <a:gd name="T36" fmla="*/ 17 w 26"/>
                <a:gd name="T37" fmla="*/ 2 h 9"/>
                <a:gd name="T38" fmla="*/ 16 w 26"/>
                <a:gd name="T39" fmla="*/ 1 h 9"/>
                <a:gd name="T40" fmla="*/ 14 w 26"/>
                <a:gd name="T41" fmla="*/ 0 h 9"/>
                <a:gd name="T42" fmla="*/ 11 w 26"/>
                <a:gd name="T43" fmla="*/ 0 h 9"/>
                <a:gd name="T44" fmla="*/ 6 w 26"/>
                <a:gd name="T45" fmla="*/ 0 h 9"/>
                <a:gd name="T46" fmla="*/ 3 w 26"/>
                <a:gd name="T47" fmla="*/ 1 h 9"/>
                <a:gd name="T48" fmla="*/ 0 w 26"/>
                <a:gd name="T49" fmla="*/ 2 h 9"/>
                <a:gd name="T50" fmla="*/ 0 w 26"/>
                <a:gd name="T51" fmla="*/ 3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6" h="9">
                  <a:moveTo>
                    <a:pt x="0" y="3"/>
                  </a:moveTo>
                  <a:lnTo>
                    <a:pt x="3" y="6"/>
                  </a:lnTo>
                  <a:lnTo>
                    <a:pt x="4" y="6"/>
                  </a:lnTo>
                  <a:lnTo>
                    <a:pt x="9" y="6"/>
                  </a:lnTo>
                  <a:lnTo>
                    <a:pt x="10" y="8"/>
                  </a:lnTo>
                  <a:lnTo>
                    <a:pt x="11" y="8"/>
                  </a:lnTo>
                  <a:lnTo>
                    <a:pt x="12" y="9"/>
                  </a:lnTo>
                  <a:lnTo>
                    <a:pt x="16" y="9"/>
                  </a:lnTo>
                  <a:lnTo>
                    <a:pt x="17" y="8"/>
                  </a:lnTo>
                  <a:lnTo>
                    <a:pt x="22" y="8"/>
                  </a:lnTo>
                  <a:lnTo>
                    <a:pt x="22" y="9"/>
                  </a:lnTo>
                  <a:lnTo>
                    <a:pt x="25" y="9"/>
                  </a:lnTo>
                  <a:lnTo>
                    <a:pt x="26" y="8"/>
                  </a:lnTo>
                  <a:lnTo>
                    <a:pt x="26" y="2"/>
                  </a:lnTo>
                  <a:lnTo>
                    <a:pt x="25" y="2"/>
                  </a:lnTo>
                  <a:lnTo>
                    <a:pt x="25" y="1"/>
                  </a:lnTo>
                  <a:lnTo>
                    <a:pt x="22" y="0"/>
                  </a:lnTo>
                  <a:lnTo>
                    <a:pt x="22" y="2"/>
                  </a:lnTo>
                  <a:lnTo>
                    <a:pt x="17" y="2"/>
                  </a:lnTo>
                  <a:lnTo>
                    <a:pt x="16" y="1"/>
                  </a:lnTo>
                  <a:lnTo>
                    <a:pt x="14" y="0"/>
                  </a:lnTo>
                  <a:lnTo>
                    <a:pt x="11" y="0"/>
                  </a:lnTo>
                  <a:lnTo>
                    <a:pt x="6" y="0"/>
                  </a:lnTo>
                  <a:lnTo>
                    <a:pt x="3" y="1"/>
                  </a:lnTo>
                  <a:lnTo>
                    <a:pt x="0" y="2"/>
                  </a:lnTo>
                  <a:lnTo>
                    <a:pt x="0" y="3"/>
                  </a:lnTo>
                </a:path>
              </a:pathLst>
            </a:custGeom>
            <a:noFill/>
            <a:ln w="7938">
              <a:solidFill>
                <a:srgbClr val="7979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50" name="Freeform 6749">
              <a:extLst>
                <a:ext uri="{FF2B5EF4-FFF2-40B4-BE49-F238E27FC236}">
                  <a16:creationId xmlns:a16="http://schemas.microsoft.com/office/drawing/2014/main" id="{B62C661A-8C51-58AA-4D15-FEA39E34AD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4" y="3684"/>
              <a:ext cx="6" cy="4"/>
            </a:xfrm>
            <a:custGeom>
              <a:avLst/>
              <a:gdLst>
                <a:gd name="T0" fmla="*/ 22 w 23"/>
                <a:gd name="T1" fmla="*/ 4 h 16"/>
                <a:gd name="T2" fmla="*/ 13 w 23"/>
                <a:gd name="T3" fmla="*/ 4 h 16"/>
                <a:gd name="T4" fmla="*/ 13 w 23"/>
                <a:gd name="T5" fmla="*/ 2 h 16"/>
                <a:gd name="T6" fmla="*/ 11 w 23"/>
                <a:gd name="T7" fmla="*/ 1 h 16"/>
                <a:gd name="T8" fmla="*/ 11 w 23"/>
                <a:gd name="T9" fmla="*/ 0 h 16"/>
                <a:gd name="T10" fmla="*/ 3 w 23"/>
                <a:gd name="T11" fmla="*/ 0 h 16"/>
                <a:gd name="T12" fmla="*/ 2 w 23"/>
                <a:gd name="T13" fmla="*/ 0 h 16"/>
                <a:gd name="T14" fmla="*/ 2 w 23"/>
                <a:gd name="T15" fmla="*/ 1 h 16"/>
                <a:gd name="T16" fmla="*/ 2 w 23"/>
                <a:gd name="T17" fmla="*/ 2 h 16"/>
                <a:gd name="T18" fmla="*/ 1 w 23"/>
                <a:gd name="T19" fmla="*/ 2 h 16"/>
                <a:gd name="T20" fmla="*/ 1 w 23"/>
                <a:gd name="T21" fmla="*/ 3 h 16"/>
                <a:gd name="T22" fmla="*/ 0 w 23"/>
                <a:gd name="T23" fmla="*/ 3 h 16"/>
                <a:gd name="T24" fmla="*/ 0 w 23"/>
                <a:gd name="T25" fmla="*/ 4 h 16"/>
                <a:gd name="T26" fmla="*/ 2 w 23"/>
                <a:gd name="T27" fmla="*/ 5 h 16"/>
                <a:gd name="T28" fmla="*/ 3 w 23"/>
                <a:gd name="T29" fmla="*/ 7 h 16"/>
                <a:gd name="T30" fmla="*/ 6 w 23"/>
                <a:gd name="T31" fmla="*/ 8 h 16"/>
                <a:gd name="T32" fmla="*/ 7 w 23"/>
                <a:gd name="T33" fmla="*/ 9 h 16"/>
                <a:gd name="T34" fmla="*/ 8 w 23"/>
                <a:gd name="T35" fmla="*/ 10 h 16"/>
                <a:gd name="T36" fmla="*/ 9 w 23"/>
                <a:gd name="T37" fmla="*/ 11 h 16"/>
                <a:gd name="T38" fmla="*/ 11 w 23"/>
                <a:gd name="T39" fmla="*/ 11 h 16"/>
                <a:gd name="T40" fmla="*/ 12 w 23"/>
                <a:gd name="T41" fmla="*/ 12 h 16"/>
                <a:gd name="T42" fmla="*/ 13 w 23"/>
                <a:gd name="T43" fmla="*/ 14 h 16"/>
                <a:gd name="T44" fmla="*/ 14 w 23"/>
                <a:gd name="T45" fmla="*/ 14 h 16"/>
                <a:gd name="T46" fmla="*/ 17 w 23"/>
                <a:gd name="T47" fmla="*/ 15 h 16"/>
                <a:gd name="T48" fmla="*/ 17 w 23"/>
                <a:gd name="T49" fmla="*/ 16 h 16"/>
                <a:gd name="T50" fmla="*/ 22 w 23"/>
                <a:gd name="T51" fmla="*/ 16 h 16"/>
                <a:gd name="T52" fmla="*/ 22 w 23"/>
                <a:gd name="T53" fmla="*/ 14 h 16"/>
                <a:gd name="T54" fmla="*/ 21 w 23"/>
                <a:gd name="T55" fmla="*/ 11 h 16"/>
                <a:gd name="T56" fmla="*/ 22 w 23"/>
                <a:gd name="T57" fmla="*/ 11 h 16"/>
                <a:gd name="T58" fmla="*/ 23 w 23"/>
                <a:gd name="T59" fmla="*/ 9 h 16"/>
                <a:gd name="T60" fmla="*/ 23 w 23"/>
                <a:gd name="T61" fmla="*/ 7 h 16"/>
                <a:gd name="T62" fmla="*/ 22 w 23"/>
                <a:gd name="T63" fmla="*/ 5 h 16"/>
                <a:gd name="T64" fmla="*/ 22 w 23"/>
                <a:gd name="T65" fmla="*/ 4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3" h="16">
                  <a:moveTo>
                    <a:pt x="22" y="4"/>
                  </a:moveTo>
                  <a:lnTo>
                    <a:pt x="13" y="4"/>
                  </a:lnTo>
                  <a:lnTo>
                    <a:pt x="13" y="2"/>
                  </a:lnTo>
                  <a:lnTo>
                    <a:pt x="11" y="1"/>
                  </a:lnTo>
                  <a:lnTo>
                    <a:pt x="11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2" y="1"/>
                  </a:lnTo>
                  <a:lnTo>
                    <a:pt x="2" y="2"/>
                  </a:lnTo>
                  <a:lnTo>
                    <a:pt x="1" y="2"/>
                  </a:lnTo>
                  <a:lnTo>
                    <a:pt x="1" y="3"/>
                  </a:lnTo>
                  <a:lnTo>
                    <a:pt x="0" y="3"/>
                  </a:lnTo>
                  <a:lnTo>
                    <a:pt x="0" y="4"/>
                  </a:lnTo>
                  <a:lnTo>
                    <a:pt x="2" y="5"/>
                  </a:lnTo>
                  <a:lnTo>
                    <a:pt x="3" y="7"/>
                  </a:lnTo>
                  <a:lnTo>
                    <a:pt x="6" y="8"/>
                  </a:lnTo>
                  <a:lnTo>
                    <a:pt x="7" y="9"/>
                  </a:lnTo>
                  <a:lnTo>
                    <a:pt x="8" y="10"/>
                  </a:lnTo>
                  <a:lnTo>
                    <a:pt x="9" y="11"/>
                  </a:lnTo>
                  <a:lnTo>
                    <a:pt x="11" y="11"/>
                  </a:lnTo>
                  <a:lnTo>
                    <a:pt x="12" y="12"/>
                  </a:lnTo>
                  <a:lnTo>
                    <a:pt x="13" y="14"/>
                  </a:lnTo>
                  <a:lnTo>
                    <a:pt x="14" y="14"/>
                  </a:lnTo>
                  <a:lnTo>
                    <a:pt x="17" y="15"/>
                  </a:lnTo>
                  <a:lnTo>
                    <a:pt x="17" y="16"/>
                  </a:lnTo>
                  <a:lnTo>
                    <a:pt x="22" y="16"/>
                  </a:lnTo>
                  <a:lnTo>
                    <a:pt x="22" y="14"/>
                  </a:lnTo>
                  <a:lnTo>
                    <a:pt x="21" y="11"/>
                  </a:lnTo>
                  <a:lnTo>
                    <a:pt x="22" y="11"/>
                  </a:lnTo>
                  <a:lnTo>
                    <a:pt x="23" y="9"/>
                  </a:lnTo>
                  <a:lnTo>
                    <a:pt x="23" y="7"/>
                  </a:lnTo>
                  <a:lnTo>
                    <a:pt x="22" y="5"/>
                  </a:lnTo>
                  <a:lnTo>
                    <a:pt x="22" y="4"/>
                  </a:lnTo>
                </a:path>
              </a:pathLst>
            </a:custGeom>
            <a:noFill/>
            <a:ln w="7938">
              <a:solidFill>
                <a:srgbClr val="7979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51" name="Freeform 6750">
              <a:extLst>
                <a:ext uri="{FF2B5EF4-FFF2-40B4-BE49-F238E27FC236}">
                  <a16:creationId xmlns:a16="http://schemas.microsoft.com/office/drawing/2014/main" id="{737878A5-25C8-434B-85B3-9D7E327126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3" y="3650"/>
              <a:ext cx="6" cy="7"/>
            </a:xfrm>
            <a:custGeom>
              <a:avLst/>
              <a:gdLst>
                <a:gd name="T0" fmla="*/ 14 w 22"/>
                <a:gd name="T1" fmla="*/ 0 h 28"/>
                <a:gd name="T2" fmla="*/ 5 w 22"/>
                <a:gd name="T3" fmla="*/ 0 h 28"/>
                <a:gd name="T4" fmla="*/ 4 w 22"/>
                <a:gd name="T5" fmla="*/ 0 h 28"/>
                <a:gd name="T6" fmla="*/ 4 w 22"/>
                <a:gd name="T7" fmla="*/ 2 h 28"/>
                <a:gd name="T8" fmla="*/ 4 w 22"/>
                <a:gd name="T9" fmla="*/ 4 h 28"/>
                <a:gd name="T10" fmla="*/ 4 w 22"/>
                <a:gd name="T11" fmla="*/ 11 h 28"/>
                <a:gd name="T12" fmla="*/ 1 w 22"/>
                <a:gd name="T13" fmla="*/ 12 h 28"/>
                <a:gd name="T14" fmla="*/ 1 w 22"/>
                <a:gd name="T15" fmla="*/ 15 h 28"/>
                <a:gd name="T16" fmla="*/ 1 w 22"/>
                <a:gd name="T17" fmla="*/ 16 h 28"/>
                <a:gd name="T18" fmla="*/ 0 w 22"/>
                <a:gd name="T19" fmla="*/ 17 h 28"/>
                <a:gd name="T20" fmla="*/ 1 w 22"/>
                <a:gd name="T21" fmla="*/ 18 h 28"/>
                <a:gd name="T22" fmla="*/ 4 w 22"/>
                <a:gd name="T23" fmla="*/ 18 h 28"/>
                <a:gd name="T24" fmla="*/ 4 w 22"/>
                <a:gd name="T25" fmla="*/ 20 h 28"/>
                <a:gd name="T26" fmla="*/ 5 w 22"/>
                <a:gd name="T27" fmla="*/ 20 h 28"/>
                <a:gd name="T28" fmla="*/ 6 w 22"/>
                <a:gd name="T29" fmla="*/ 21 h 28"/>
                <a:gd name="T30" fmla="*/ 9 w 22"/>
                <a:gd name="T31" fmla="*/ 22 h 28"/>
                <a:gd name="T32" fmla="*/ 10 w 22"/>
                <a:gd name="T33" fmla="*/ 24 h 28"/>
                <a:gd name="T34" fmla="*/ 10 w 22"/>
                <a:gd name="T35" fmla="*/ 27 h 28"/>
                <a:gd name="T36" fmla="*/ 10 w 22"/>
                <a:gd name="T37" fmla="*/ 28 h 28"/>
                <a:gd name="T38" fmla="*/ 12 w 22"/>
                <a:gd name="T39" fmla="*/ 27 h 28"/>
                <a:gd name="T40" fmla="*/ 15 w 22"/>
                <a:gd name="T41" fmla="*/ 27 h 28"/>
                <a:gd name="T42" fmla="*/ 15 w 22"/>
                <a:gd name="T43" fmla="*/ 26 h 28"/>
                <a:gd name="T44" fmla="*/ 17 w 22"/>
                <a:gd name="T45" fmla="*/ 27 h 28"/>
                <a:gd name="T46" fmla="*/ 17 w 22"/>
                <a:gd name="T47" fmla="*/ 24 h 28"/>
                <a:gd name="T48" fmla="*/ 18 w 22"/>
                <a:gd name="T49" fmla="*/ 22 h 28"/>
                <a:gd name="T50" fmla="*/ 20 w 22"/>
                <a:gd name="T51" fmla="*/ 20 h 28"/>
                <a:gd name="T52" fmla="*/ 22 w 22"/>
                <a:gd name="T53" fmla="*/ 18 h 28"/>
                <a:gd name="T54" fmla="*/ 22 w 22"/>
                <a:gd name="T55" fmla="*/ 16 h 28"/>
                <a:gd name="T56" fmla="*/ 20 w 22"/>
                <a:gd name="T57" fmla="*/ 14 h 28"/>
                <a:gd name="T58" fmla="*/ 20 w 22"/>
                <a:gd name="T59" fmla="*/ 7 h 28"/>
                <a:gd name="T60" fmla="*/ 20 w 22"/>
                <a:gd name="T61" fmla="*/ 4 h 28"/>
                <a:gd name="T62" fmla="*/ 17 w 22"/>
                <a:gd name="T63" fmla="*/ 3 h 28"/>
                <a:gd name="T64" fmla="*/ 15 w 22"/>
                <a:gd name="T65" fmla="*/ 0 h 28"/>
                <a:gd name="T66" fmla="*/ 14 w 22"/>
                <a:gd name="T67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2" h="28">
                  <a:moveTo>
                    <a:pt x="14" y="0"/>
                  </a:moveTo>
                  <a:lnTo>
                    <a:pt x="5" y="0"/>
                  </a:lnTo>
                  <a:lnTo>
                    <a:pt x="4" y="0"/>
                  </a:lnTo>
                  <a:lnTo>
                    <a:pt x="4" y="2"/>
                  </a:lnTo>
                  <a:lnTo>
                    <a:pt x="4" y="4"/>
                  </a:lnTo>
                  <a:lnTo>
                    <a:pt x="4" y="11"/>
                  </a:lnTo>
                  <a:lnTo>
                    <a:pt x="1" y="12"/>
                  </a:lnTo>
                  <a:lnTo>
                    <a:pt x="1" y="15"/>
                  </a:lnTo>
                  <a:lnTo>
                    <a:pt x="1" y="16"/>
                  </a:lnTo>
                  <a:lnTo>
                    <a:pt x="0" y="17"/>
                  </a:lnTo>
                  <a:lnTo>
                    <a:pt x="1" y="18"/>
                  </a:lnTo>
                  <a:lnTo>
                    <a:pt x="4" y="18"/>
                  </a:lnTo>
                  <a:lnTo>
                    <a:pt x="4" y="20"/>
                  </a:lnTo>
                  <a:lnTo>
                    <a:pt x="5" y="20"/>
                  </a:lnTo>
                  <a:lnTo>
                    <a:pt x="6" y="21"/>
                  </a:lnTo>
                  <a:lnTo>
                    <a:pt x="9" y="22"/>
                  </a:lnTo>
                  <a:lnTo>
                    <a:pt x="10" y="24"/>
                  </a:lnTo>
                  <a:lnTo>
                    <a:pt x="10" y="27"/>
                  </a:lnTo>
                  <a:lnTo>
                    <a:pt x="10" y="28"/>
                  </a:lnTo>
                  <a:lnTo>
                    <a:pt x="12" y="27"/>
                  </a:lnTo>
                  <a:lnTo>
                    <a:pt x="15" y="27"/>
                  </a:lnTo>
                  <a:lnTo>
                    <a:pt x="15" y="26"/>
                  </a:lnTo>
                  <a:lnTo>
                    <a:pt x="17" y="27"/>
                  </a:lnTo>
                  <a:lnTo>
                    <a:pt x="17" y="24"/>
                  </a:lnTo>
                  <a:lnTo>
                    <a:pt x="18" y="22"/>
                  </a:lnTo>
                  <a:lnTo>
                    <a:pt x="20" y="20"/>
                  </a:lnTo>
                  <a:lnTo>
                    <a:pt x="22" y="18"/>
                  </a:lnTo>
                  <a:lnTo>
                    <a:pt x="22" y="16"/>
                  </a:lnTo>
                  <a:lnTo>
                    <a:pt x="20" y="14"/>
                  </a:lnTo>
                  <a:lnTo>
                    <a:pt x="20" y="7"/>
                  </a:lnTo>
                  <a:lnTo>
                    <a:pt x="20" y="4"/>
                  </a:lnTo>
                  <a:lnTo>
                    <a:pt x="17" y="3"/>
                  </a:lnTo>
                  <a:lnTo>
                    <a:pt x="15" y="0"/>
                  </a:lnTo>
                  <a:lnTo>
                    <a:pt x="14" y="0"/>
                  </a:lnTo>
                </a:path>
              </a:pathLst>
            </a:custGeom>
            <a:noFill/>
            <a:ln w="7938">
              <a:solidFill>
                <a:srgbClr val="7979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52" name="Rectangle 6751">
              <a:extLst>
                <a:ext uri="{FF2B5EF4-FFF2-40B4-BE49-F238E27FC236}">
                  <a16:creationId xmlns:a16="http://schemas.microsoft.com/office/drawing/2014/main" id="{404FF34B-981B-6BCF-DDF6-DFA608DF93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0" y="4041"/>
              <a:ext cx="201" cy="1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53" name="Rectangle 6752">
              <a:extLst>
                <a:ext uri="{FF2B5EF4-FFF2-40B4-BE49-F238E27FC236}">
                  <a16:creationId xmlns:a16="http://schemas.microsoft.com/office/drawing/2014/main" id="{BC13FC90-FA0A-AD56-2041-3E23613F67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1" y="4042"/>
              <a:ext cx="199" cy="8"/>
            </a:xfrm>
            <a:prstGeom prst="rect">
              <a:avLst/>
            </a:prstGeom>
            <a:noFill/>
            <a:ln w="4763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54" name="Rectangle 6753">
              <a:extLst>
                <a:ext uri="{FF2B5EF4-FFF2-40B4-BE49-F238E27FC236}">
                  <a16:creationId xmlns:a16="http://schemas.microsoft.com/office/drawing/2014/main" id="{53E5ED3D-1D6D-650D-700A-ADE6A439B9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1" y="4041"/>
              <a:ext cx="202" cy="10"/>
            </a:xfrm>
            <a:prstGeom prst="rect">
              <a:avLst/>
            </a:prstGeom>
            <a:solidFill>
              <a:srgbClr val="8989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55" name="Rectangle 6754">
              <a:extLst>
                <a:ext uri="{FF2B5EF4-FFF2-40B4-BE49-F238E27FC236}">
                  <a16:creationId xmlns:a16="http://schemas.microsoft.com/office/drawing/2014/main" id="{A20357AA-7930-776B-A3AC-E3685B6513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2" y="4042"/>
              <a:ext cx="200" cy="8"/>
            </a:xfrm>
            <a:prstGeom prst="rect">
              <a:avLst/>
            </a:prstGeom>
            <a:noFill/>
            <a:ln w="4763">
              <a:solidFill>
                <a:srgbClr val="1B1B1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56" name="Rectangle 6755">
              <a:extLst>
                <a:ext uri="{FF2B5EF4-FFF2-40B4-BE49-F238E27FC236}">
                  <a16:creationId xmlns:a16="http://schemas.microsoft.com/office/drawing/2014/main" id="{E2E85EBD-A4B3-DB52-7373-EC276832B9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3" y="4041"/>
              <a:ext cx="202" cy="1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57" name="Rectangle 6756">
              <a:extLst>
                <a:ext uri="{FF2B5EF4-FFF2-40B4-BE49-F238E27FC236}">
                  <a16:creationId xmlns:a16="http://schemas.microsoft.com/office/drawing/2014/main" id="{86B53B08-06B9-6CDE-6001-1E5E2AB472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4" y="4042"/>
              <a:ext cx="200" cy="8"/>
            </a:xfrm>
            <a:prstGeom prst="rect">
              <a:avLst/>
            </a:prstGeom>
            <a:noFill/>
            <a:ln w="4763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58" name="Rectangle 6757">
              <a:extLst>
                <a:ext uri="{FF2B5EF4-FFF2-40B4-BE49-F238E27FC236}">
                  <a16:creationId xmlns:a16="http://schemas.microsoft.com/office/drawing/2014/main" id="{C4B43CB2-4A1E-C16E-480A-4391A2B2C7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5" y="4041"/>
              <a:ext cx="201" cy="10"/>
            </a:xfrm>
            <a:prstGeom prst="rect">
              <a:avLst/>
            </a:prstGeom>
            <a:solidFill>
              <a:srgbClr val="8989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59" name="Rectangle 6758">
              <a:extLst>
                <a:ext uri="{FF2B5EF4-FFF2-40B4-BE49-F238E27FC236}">
                  <a16:creationId xmlns:a16="http://schemas.microsoft.com/office/drawing/2014/main" id="{1E7B11DE-AC33-AECD-57A3-2046615149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6" y="4042"/>
              <a:ext cx="199" cy="8"/>
            </a:xfrm>
            <a:prstGeom prst="rect">
              <a:avLst/>
            </a:prstGeom>
            <a:noFill/>
            <a:ln w="4763">
              <a:solidFill>
                <a:srgbClr val="1B1B1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60" name="Line 6759">
              <a:extLst>
                <a:ext uri="{FF2B5EF4-FFF2-40B4-BE49-F238E27FC236}">
                  <a16:creationId xmlns:a16="http://schemas.microsoft.com/office/drawing/2014/main" id="{E0A8B86F-39A9-566E-39F7-A693A880455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53" y="4028"/>
              <a:ext cx="0" cy="13"/>
            </a:xfrm>
            <a:prstGeom prst="line">
              <a:avLst/>
            </a:prstGeom>
            <a:noFill/>
            <a:ln w="1588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61" name="Line 6760">
              <a:extLst>
                <a:ext uri="{FF2B5EF4-FFF2-40B4-BE49-F238E27FC236}">
                  <a16:creationId xmlns:a16="http://schemas.microsoft.com/office/drawing/2014/main" id="{F7E7CBD8-769F-C908-8682-32F381E99C4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56" y="4028"/>
              <a:ext cx="0" cy="13"/>
            </a:xfrm>
            <a:prstGeom prst="line">
              <a:avLst/>
            </a:prstGeom>
            <a:noFill/>
            <a:ln w="1588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62" name="Line 6761">
              <a:extLst>
                <a:ext uri="{FF2B5EF4-FFF2-40B4-BE49-F238E27FC236}">
                  <a16:creationId xmlns:a16="http://schemas.microsoft.com/office/drawing/2014/main" id="{938C111B-6E25-5946-63D4-E54A4287E8A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50" y="4028"/>
              <a:ext cx="0" cy="13"/>
            </a:xfrm>
            <a:prstGeom prst="line">
              <a:avLst/>
            </a:prstGeom>
            <a:noFill/>
            <a:ln w="1588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63" name="Rectangle 6762">
              <a:extLst>
                <a:ext uri="{FF2B5EF4-FFF2-40B4-BE49-F238E27FC236}">
                  <a16:creationId xmlns:a16="http://schemas.microsoft.com/office/drawing/2014/main" id="{94AD9DB4-AF10-3EA3-BF23-D55986AB54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2" y="3983"/>
              <a:ext cx="30" cy="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4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0</a:t>
              </a:r>
              <a:endParaRPr kumimoji="0" lang="fr-FR" altLang="fr-FR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64" name="Rectangle 6763">
              <a:extLst>
                <a:ext uri="{FF2B5EF4-FFF2-40B4-BE49-F238E27FC236}">
                  <a16:creationId xmlns:a16="http://schemas.microsoft.com/office/drawing/2014/main" id="{A3E389A2-8D80-B149-E4F3-6FE540666D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5" y="3983"/>
              <a:ext cx="64" cy="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4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200</a:t>
              </a:r>
              <a:endParaRPr kumimoji="0" lang="fr-FR" altLang="fr-FR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65" name="Rectangle 6764">
              <a:extLst>
                <a:ext uri="{FF2B5EF4-FFF2-40B4-BE49-F238E27FC236}">
                  <a16:creationId xmlns:a16="http://schemas.microsoft.com/office/drawing/2014/main" id="{A9A349D3-8182-0EEE-4D17-18DFBF9F09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4" y="4029"/>
              <a:ext cx="54" cy="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400" b="0" i="0" u="none" strike="noStrike" cap="none" normalizeH="0" baseline="0">
                  <a:ln>
                    <a:noFill/>
                  </a:ln>
                  <a:solidFill>
                    <a:srgbClr val="666666"/>
                  </a:solidFill>
                  <a:effectLst/>
                  <a:latin typeface="Arial" panose="020B0604020202020204" pitchFamily="34" charset="0"/>
                </a:rPr>
                <a:t>km</a:t>
              </a:r>
              <a:endParaRPr kumimoji="0" lang="fr-FR" altLang="fr-FR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66" name="Rectangle 6765">
              <a:extLst>
                <a:ext uri="{FF2B5EF4-FFF2-40B4-BE49-F238E27FC236}">
                  <a16:creationId xmlns:a16="http://schemas.microsoft.com/office/drawing/2014/main" id="{71E1885F-EE55-4F56-5421-7C4E493122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2" y="3983"/>
              <a:ext cx="64" cy="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4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100</a:t>
              </a:r>
              <a:endParaRPr kumimoji="0" lang="fr-FR" altLang="fr-FR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67" name="Freeform 6766">
              <a:extLst>
                <a:ext uri="{FF2B5EF4-FFF2-40B4-BE49-F238E27FC236}">
                  <a16:creationId xmlns:a16="http://schemas.microsoft.com/office/drawing/2014/main" id="{801A19BC-886D-03D3-14F9-FB036DB220B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26" y="186"/>
              <a:ext cx="71" cy="76"/>
            </a:xfrm>
            <a:custGeom>
              <a:avLst/>
              <a:gdLst>
                <a:gd name="T0" fmla="*/ 220 w 283"/>
                <a:gd name="T1" fmla="*/ 166 h 306"/>
                <a:gd name="T2" fmla="*/ 208 w 283"/>
                <a:gd name="T3" fmla="*/ 141 h 306"/>
                <a:gd name="T4" fmla="*/ 197 w 283"/>
                <a:gd name="T5" fmla="*/ 117 h 306"/>
                <a:gd name="T6" fmla="*/ 186 w 283"/>
                <a:gd name="T7" fmla="*/ 93 h 306"/>
                <a:gd name="T8" fmla="*/ 174 w 283"/>
                <a:gd name="T9" fmla="*/ 68 h 306"/>
                <a:gd name="T10" fmla="*/ 163 w 283"/>
                <a:gd name="T11" fmla="*/ 44 h 306"/>
                <a:gd name="T12" fmla="*/ 152 w 283"/>
                <a:gd name="T13" fmla="*/ 19 h 306"/>
                <a:gd name="T14" fmla="*/ 139 w 283"/>
                <a:gd name="T15" fmla="*/ 3 h 306"/>
                <a:gd name="T16" fmla="*/ 128 w 283"/>
                <a:gd name="T17" fmla="*/ 28 h 306"/>
                <a:gd name="T18" fmla="*/ 116 w 283"/>
                <a:gd name="T19" fmla="*/ 52 h 306"/>
                <a:gd name="T20" fmla="*/ 105 w 283"/>
                <a:gd name="T21" fmla="*/ 74 h 306"/>
                <a:gd name="T22" fmla="*/ 94 w 283"/>
                <a:gd name="T23" fmla="*/ 99 h 306"/>
                <a:gd name="T24" fmla="*/ 83 w 283"/>
                <a:gd name="T25" fmla="*/ 123 h 306"/>
                <a:gd name="T26" fmla="*/ 71 w 283"/>
                <a:gd name="T27" fmla="*/ 147 h 306"/>
                <a:gd name="T28" fmla="*/ 59 w 283"/>
                <a:gd name="T29" fmla="*/ 172 h 306"/>
                <a:gd name="T30" fmla="*/ 48 w 283"/>
                <a:gd name="T31" fmla="*/ 196 h 306"/>
                <a:gd name="T32" fmla="*/ 37 w 283"/>
                <a:gd name="T33" fmla="*/ 221 h 306"/>
                <a:gd name="T34" fmla="*/ 26 w 283"/>
                <a:gd name="T35" fmla="*/ 245 h 306"/>
                <a:gd name="T36" fmla="*/ 14 w 283"/>
                <a:gd name="T37" fmla="*/ 270 h 306"/>
                <a:gd name="T38" fmla="*/ 2 w 283"/>
                <a:gd name="T39" fmla="*/ 297 h 306"/>
                <a:gd name="T40" fmla="*/ 16 w 283"/>
                <a:gd name="T41" fmla="*/ 296 h 306"/>
                <a:gd name="T42" fmla="*/ 30 w 283"/>
                <a:gd name="T43" fmla="*/ 280 h 306"/>
                <a:gd name="T44" fmla="*/ 45 w 283"/>
                <a:gd name="T45" fmla="*/ 263 h 306"/>
                <a:gd name="T46" fmla="*/ 60 w 283"/>
                <a:gd name="T47" fmla="*/ 249 h 306"/>
                <a:gd name="T48" fmla="*/ 74 w 283"/>
                <a:gd name="T49" fmla="*/ 233 h 306"/>
                <a:gd name="T50" fmla="*/ 89 w 283"/>
                <a:gd name="T51" fmla="*/ 217 h 306"/>
                <a:gd name="T52" fmla="*/ 104 w 283"/>
                <a:gd name="T53" fmla="*/ 202 h 306"/>
                <a:gd name="T54" fmla="*/ 118 w 283"/>
                <a:gd name="T55" fmla="*/ 186 h 306"/>
                <a:gd name="T56" fmla="*/ 134 w 283"/>
                <a:gd name="T57" fmla="*/ 171 h 306"/>
                <a:gd name="T58" fmla="*/ 150 w 283"/>
                <a:gd name="T59" fmla="*/ 171 h 306"/>
                <a:gd name="T60" fmla="*/ 164 w 283"/>
                <a:gd name="T61" fmla="*/ 186 h 306"/>
                <a:gd name="T62" fmla="*/ 179 w 283"/>
                <a:gd name="T63" fmla="*/ 201 h 306"/>
                <a:gd name="T64" fmla="*/ 193 w 283"/>
                <a:gd name="T65" fmla="*/ 217 h 306"/>
                <a:gd name="T66" fmla="*/ 207 w 283"/>
                <a:gd name="T67" fmla="*/ 233 h 306"/>
                <a:gd name="T68" fmla="*/ 222 w 283"/>
                <a:gd name="T69" fmla="*/ 248 h 306"/>
                <a:gd name="T70" fmla="*/ 237 w 283"/>
                <a:gd name="T71" fmla="*/ 263 h 306"/>
                <a:gd name="T72" fmla="*/ 251 w 283"/>
                <a:gd name="T73" fmla="*/ 279 h 306"/>
                <a:gd name="T74" fmla="*/ 265 w 283"/>
                <a:gd name="T75" fmla="*/ 295 h 306"/>
                <a:gd name="T76" fmla="*/ 283 w 283"/>
                <a:gd name="T77" fmla="*/ 300 h 306"/>
                <a:gd name="T78" fmla="*/ 270 w 283"/>
                <a:gd name="T79" fmla="*/ 275 h 306"/>
                <a:gd name="T80" fmla="*/ 259 w 283"/>
                <a:gd name="T81" fmla="*/ 251 h 306"/>
                <a:gd name="T82" fmla="*/ 248 w 283"/>
                <a:gd name="T83" fmla="*/ 226 h 306"/>
                <a:gd name="T84" fmla="*/ 237 w 283"/>
                <a:gd name="T85" fmla="*/ 201 h 306"/>
                <a:gd name="T86" fmla="*/ 111 w 283"/>
                <a:gd name="T87" fmla="*/ 82 h 306"/>
                <a:gd name="T88" fmla="*/ 123 w 283"/>
                <a:gd name="T89" fmla="*/ 58 h 306"/>
                <a:gd name="T90" fmla="*/ 134 w 283"/>
                <a:gd name="T91" fmla="*/ 34 h 306"/>
                <a:gd name="T92" fmla="*/ 136 w 283"/>
                <a:gd name="T93" fmla="*/ 156 h 306"/>
                <a:gd name="T94" fmla="*/ 122 w 283"/>
                <a:gd name="T95" fmla="*/ 172 h 306"/>
                <a:gd name="T96" fmla="*/ 107 w 283"/>
                <a:gd name="T97" fmla="*/ 188 h 306"/>
                <a:gd name="T98" fmla="*/ 92 w 283"/>
                <a:gd name="T99" fmla="*/ 203 h 306"/>
                <a:gd name="T100" fmla="*/ 77 w 283"/>
                <a:gd name="T101" fmla="*/ 219 h 306"/>
                <a:gd name="T102" fmla="*/ 63 w 283"/>
                <a:gd name="T103" fmla="*/ 235 h 306"/>
                <a:gd name="T104" fmla="*/ 48 w 283"/>
                <a:gd name="T105" fmla="*/ 251 h 306"/>
                <a:gd name="T106" fmla="*/ 33 w 283"/>
                <a:gd name="T107" fmla="*/ 266 h 306"/>
                <a:gd name="T108" fmla="*/ 19 w 283"/>
                <a:gd name="T109" fmla="*/ 281 h 306"/>
                <a:gd name="T110" fmla="*/ 29 w 283"/>
                <a:gd name="T111" fmla="*/ 258 h 306"/>
                <a:gd name="T112" fmla="*/ 40 w 283"/>
                <a:gd name="T113" fmla="*/ 234 h 306"/>
                <a:gd name="T114" fmla="*/ 51 w 283"/>
                <a:gd name="T115" fmla="*/ 209 h 306"/>
                <a:gd name="T116" fmla="*/ 63 w 283"/>
                <a:gd name="T117" fmla="*/ 185 h 306"/>
                <a:gd name="T118" fmla="*/ 74 w 283"/>
                <a:gd name="T119" fmla="*/ 160 h 306"/>
                <a:gd name="T120" fmla="*/ 86 w 283"/>
                <a:gd name="T121" fmla="*/ 136 h 306"/>
                <a:gd name="T122" fmla="*/ 97 w 283"/>
                <a:gd name="T123" fmla="*/ 112 h 3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83" h="306">
                  <a:moveTo>
                    <a:pt x="231" y="189"/>
                  </a:moveTo>
                  <a:lnTo>
                    <a:pt x="231" y="187"/>
                  </a:lnTo>
                  <a:lnTo>
                    <a:pt x="230" y="187"/>
                  </a:lnTo>
                  <a:lnTo>
                    <a:pt x="230" y="186"/>
                  </a:lnTo>
                  <a:lnTo>
                    <a:pt x="229" y="186"/>
                  </a:lnTo>
                  <a:lnTo>
                    <a:pt x="229" y="185"/>
                  </a:lnTo>
                  <a:lnTo>
                    <a:pt x="229" y="184"/>
                  </a:lnTo>
                  <a:lnTo>
                    <a:pt x="228" y="184"/>
                  </a:lnTo>
                  <a:lnTo>
                    <a:pt x="228" y="182"/>
                  </a:lnTo>
                  <a:lnTo>
                    <a:pt x="228" y="181"/>
                  </a:lnTo>
                  <a:lnTo>
                    <a:pt x="227" y="181"/>
                  </a:lnTo>
                  <a:lnTo>
                    <a:pt x="227" y="180"/>
                  </a:lnTo>
                  <a:lnTo>
                    <a:pt x="226" y="180"/>
                  </a:lnTo>
                  <a:lnTo>
                    <a:pt x="226" y="178"/>
                  </a:lnTo>
                  <a:lnTo>
                    <a:pt x="226" y="177"/>
                  </a:lnTo>
                  <a:lnTo>
                    <a:pt x="225" y="177"/>
                  </a:lnTo>
                  <a:lnTo>
                    <a:pt x="225" y="175"/>
                  </a:lnTo>
                  <a:lnTo>
                    <a:pt x="225" y="174"/>
                  </a:lnTo>
                  <a:lnTo>
                    <a:pt x="224" y="174"/>
                  </a:lnTo>
                  <a:lnTo>
                    <a:pt x="224" y="173"/>
                  </a:lnTo>
                  <a:lnTo>
                    <a:pt x="223" y="173"/>
                  </a:lnTo>
                  <a:lnTo>
                    <a:pt x="223" y="171"/>
                  </a:lnTo>
                  <a:lnTo>
                    <a:pt x="223" y="170"/>
                  </a:lnTo>
                  <a:lnTo>
                    <a:pt x="222" y="170"/>
                  </a:lnTo>
                  <a:lnTo>
                    <a:pt x="222" y="169"/>
                  </a:lnTo>
                  <a:lnTo>
                    <a:pt x="221" y="169"/>
                  </a:lnTo>
                  <a:lnTo>
                    <a:pt x="221" y="168"/>
                  </a:lnTo>
                  <a:lnTo>
                    <a:pt x="220" y="168"/>
                  </a:lnTo>
                  <a:lnTo>
                    <a:pt x="220" y="166"/>
                  </a:lnTo>
                  <a:lnTo>
                    <a:pt x="220" y="165"/>
                  </a:lnTo>
                  <a:lnTo>
                    <a:pt x="219" y="165"/>
                  </a:lnTo>
                  <a:lnTo>
                    <a:pt x="219" y="164"/>
                  </a:lnTo>
                  <a:lnTo>
                    <a:pt x="219" y="162"/>
                  </a:lnTo>
                  <a:lnTo>
                    <a:pt x="218" y="162"/>
                  </a:lnTo>
                  <a:lnTo>
                    <a:pt x="218" y="160"/>
                  </a:lnTo>
                  <a:lnTo>
                    <a:pt x="217" y="160"/>
                  </a:lnTo>
                  <a:lnTo>
                    <a:pt x="217" y="159"/>
                  </a:lnTo>
                  <a:lnTo>
                    <a:pt x="217" y="157"/>
                  </a:lnTo>
                  <a:lnTo>
                    <a:pt x="216" y="157"/>
                  </a:lnTo>
                  <a:lnTo>
                    <a:pt x="216" y="156"/>
                  </a:lnTo>
                  <a:lnTo>
                    <a:pt x="216" y="155"/>
                  </a:lnTo>
                  <a:lnTo>
                    <a:pt x="215" y="155"/>
                  </a:lnTo>
                  <a:lnTo>
                    <a:pt x="215" y="153"/>
                  </a:lnTo>
                  <a:lnTo>
                    <a:pt x="213" y="153"/>
                  </a:lnTo>
                  <a:lnTo>
                    <a:pt x="213" y="152"/>
                  </a:lnTo>
                  <a:lnTo>
                    <a:pt x="213" y="150"/>
                  </a:lnTo>
                  <a:lnTo>
                    <a:pt x="212" y="150"/>
                  </a:lnTo>
                  <a:lnTo>
                    <a:pt x="212" y="149"/>
                  </a:lnTo>
                  <a:lnTo>
                    <a:pt x="212" y="147"/>
                  </a:lnTo>
                  <a:lnTo>
                    <a:pt x="211" y="147"/>
                  </a:lnTo>
                  <a:lnTo>
                    <a:pt x="211" y="146"/>
                  </a:lnTo>
                  <a:lnTo>
                    <a:pt x="210" y="146"/>
                  </a:lnTo>
                  <a:lnTo>
                    <a:pt x="210" y="145"/>
                  </a:lnTo>
                  <a:lnTo>
                    <a:pt x="210" y="144"/>
                  </a:lnTo>
                  <a:lnTo>
                    <a:pt x="209" y="144"/>
                  </a:lnTo>
                  <a:lnTo>
                    <a:pt x="209" y="143"/>
                  </a:lnTo>
                  <a:lnTo>
                    <a:pt x="209" y="141"/>
                  </a:lnTo>
                  <a:lnTo>
                    <a:pt x="208" y="141"/>
                  </a:lnTo>
                  <a:lnTo>
                    <a:pt x="208" y="140"/>
                  </a:lnTo>
                  <a:lnTo>
                    <a:pt x="207" y="140"/>
                  </a:lnTo>
                  <a:lnTo>
                    <a:pt x="207" y="138"/>
                  </a:lnTo>
                  <a:lnTo>
                    <a:pt x="207" y="137"/>
                  </a:lnTo>
                  <a:lnTo>
                    <a:pt x="206" y="137"/>
                  </a:lnTo>
                  <a:lnTo>
                    <a:pt x="206" y="136"/>
                  </a:lnTo>
                  <a:lnTo>
                    <a:pt x="205" y="136"/>
                  </a:lnTo>
                  <a:lnTo>
                    <a:pt x="205" y="135"/>
                  </a:lnTo>
                  <a:lnTo>
                    <a:pt x="204" y="135"/>
                  </a:lnTo>
                  <a:lnTo>
                    <a:pt x="204" y="133"/>
                  </a:lnTo>
                  <a:lnTo>
                    <a:pt x="204" y="132"/>
                  </a:lnTo>
                  <a:lnTo>
                    <a:pt x="203" y="132"/>
                  </a:lnTo>
                  <a:lnTo>
                    <a:pt x="203" y="130"/>
                  </a:lnTo>
                  <a:lnTo>
                    <a:pt x="203" y="129"/>
                  </a:lnTo>
                  <a:lnTo>
                    <a:pt x="202" y="129"/>
                  </a:lnTo>
                  <a:lnTo>
                    <a:pt x="202" y="128"/>
                  </a:lnTo>
                  <a:lnTo>
                    <a:pt x="201" y="128"/>
                  </a:lnTo>
                  <a:lnTo>
                    <a:pt x="201" y="126"/>
                  </a:lnTo>
                  <a:lnTo>
                    <a:pt x="201" y="125"/>
                  </a:lnTo>
                  <a:lnTo>
                    <a:pt x="200" y="125"/>
                  </a:lnTo>
                  <a:lnTo>
                    <a:pt x="200" y="124"/>
                  </a:lnTo>
                  <a:lnTo>
                    <a:pt x="200" y="123"/>
                  </a:lnTo>
                  <a:lnTo>
                    <a:pt x="199" y="123"/>
                  </a:lnTo>
                  <a:lnTo>
                    <a:pt x="199" y="122"/>
                  </a:lnTo>
                  <a:lnTo>
                    <a:pt x="198" y="122"/>
                  </a:lnTo>
                  <a:lnTo>
                    <a:pt x="198" y="119"/>
                  </a:lnTo>
                  <a:lnTo>
                    <a:pt x="198" y="118"/>
                  </a:lnTo>
                  <a:lnTo>
                    <a:pt x="197" y="118"/>
                  </a:lnTo>
                  <a:lnTo>
                    <a:pt x="197" y="117"/>
                  </a:lnTo>
                  <a:lnTo>
                    <a:pt x="197" y="116"/>
                  </a:lnTo>
                  <a:lnTo>
                    <a:pt x="196" y="116"/>
                  </a:lnTo>
                  <a:lnTo>
                    <a:pt x="196" y="114"/>
                  </a:lnTo>
                  <a:lnTo>
                    <a:pt x="195" y="114"/>
                  </a:lnTo>
                  <a:lnTo>
                    <a:pt x="195" y="113"/>
                  </a:lnTo>
                  <a:lnTo>
                    <a:pt x="195" y="112"/>
                  </a:lnTo>
                  <a:lnTo>
                    <a:pt x="194" y="112"/>
                  </a:lnTo>
                  <a:lnTo>
                    <a:pt x="194" y="110"/>
                  </a:lnTo>
                  <a:lnTo>
                    <a:pt x="194" y="109"/>
                  </a:lnTo>
                  <a:lnTo>
                    <a:pt x="193" y="109"/>
                  </a:lnTo>
                  <a:lnTo>
                    <a:pt x="193" y="108"/>
                  </a:lnTo>
                  <a:lnTo>
                    <a:pt x="192" y="108"/>
                  </a:lnTo>
                  <a:lnTo>
                    <a:pt x="192" y="107"/>
                  </a:lnTo>
                  <a:lnTo>
                    <a:pt x="191" y="107"/>
                  </a:lnTo>
                  <a:lnTo>
                    <a:pt x="191" y="105"/>
                  </a:lnTo>
                  <a:lnTo>
                    <a:pt x="191" y="104"/>
                  </a:lnTo>
                  <a:lnTo>
                    <a:pt x="190" y="104"/>
                  </a:lnTo>
                  <a:lnTo>
                    <a:pt x="190" y="102"/>
                  </a:lnTo>
                  <a:lnTo>
                    <a:pt x="189" y="102"/>
                  </a:lnTo>
                  <a:lnTo>
                    <a:pt x="189" y="101"/>
                  </a:lnTo>
                  <a:lnTo>
                    <a:pt x="189" y="99"/>
                  </a:lnTo>
                  <a:lnTo>
                    <a:pt x="188" y="99"/>
                  </a:lnTo>
                  <a:lnTo>
                    <a:pt x="188" y="98"/>
                  </a:lnTo>
                  <a:lnTo>
                    <a:pt x="188" y="97"/>
                  </a:lnTo>
                  <a:lnTo>
                    <a:pt x="187" y="97"/>
                  </a:lnTo>
                  <a:lnTo>
                    <a:pt x="187" y="96"/>
                  </a:lnTo>
                  <a:lnTo>
                    <a:pt x="186" y="96"/>
                  </a:lnTo>
                  <a:lnTo>
                    <a:pt x="186" y="95"/>
                  </a:lnTo>
                  <a:lnTo>
                    <a:pt x="186" y="93"/>
                  </a:lnTo>
                  <a:lnTo>
                    <a:pt x="185" y="93"/>
                  </a:lnTo>
                  <a:lnTo>
                    <a:pt x="185" y="92"/>
                  </a:lnTo>
                  <a:lnTo>
                    <a:pt x="185" y="89"/>
                  </a:lnTo>
                  <a:lnTo>
                    <a:pt x="184" y="89"/>
                  </a:lnTo>
                  <a:lnTo>
                    <a:pt x="184" y="88"/>
                  </a:lnTo>
                  <a:lnTo>
                    <a:pt x="183" y="88"/>
                  </a:lnTo>
                  <a:lnTo>
                    <a:pt x="183" y="86"/>
                  </a:lnTo>
                  <a:lnTo>
                    <a:pt x="183" y="85"/>
                  </a:lnTo>
                  <a:lnTo>
                    <a:pt x="182" y="85"/>
                  </a:lnTo>
                  <a:lnTo>
                    <a:pt x="182" y="84"/>
                  </a:lnTo>
                  <a:lnTo>
                    <a:pt x="182" y="83"/>
                  </a:lnTo>
                  <a:lnTo>
                    <a:pt x="181" y="83"/>
                  </a:lnTo>
                  <a:lnTo>
                    <a:pt x="181" y="82"/>
                  </a:lnTo>
                  <a:lnTo>
                    <a:pt x="180" y="82"/>
                  </a:lnTo>
                  <a:lnTo>
                    <a:pt x="180" y="80"/>
                  </a:lnTo>
                  <a:lnTo>
                    <a:pt x="180" y="79"/>
                  </a:lnTo>
                  <a:lnTo>
                    <a:pt x="179" y="79"/>
                  </a:lnTo>
                  <a:lnTo>
                    <a:pt x="179" y="77"/>
                  </a:lnTo>
                  <a:lnTo>
                    <a:pt x="179" y="76"/>
                  </a:lnTo>
                  <a:lnTo>
                    <a:pt x="177" y="76"/>
                  </a:lnTo>
                  <a:lnTo>
                    <a:pt x="177" y="74"/>
                  </a:lnTo>
                  <a:lnTo>
                    <a:pt x="177" y="73"/>
                  </a:lnTo>
                  <a:lnTo>
                    <a:pt x="176" y="73"/>
                  </a:lnTo>
                  <a:lnTo>
                    <a:pt x="176" y="72"/>
                  </a:lnTo>
                  <a:lnTo>
                    <a:pt x="176" y="71"/>
                  </a:lnTo>
                  <a:lnTo>
                    <a:pt x="175" y="71"/>
                  </a:lnTo>
                  <a:lnTo>
                    <a:pt x="175" y="70"/>
                  </a:lnTo>
                  <a:lnTo>
                    <a:pt x="174" y="70"/>
                  </a:lnTo>
                  <a:lnTo>
                    <a:pt x="174" y="68"/>
                  </a:lnTo>
                  <a:lnTo>
                    <a:pt x="174" y="67"/>
                  </a:lnTo>
                  <a:lnTo>
                    <a:pt x="173" y="67"/>
                  </a:lnTo>
                  <a:lnTo>
                    <a:pt x="173" y="65"/>
                  </a:lnTo>
                  <a:lnTo>
                    <a:pt x="173" y="64"/>
                  </a:lnTo>
                  <a:lnTo>
                    <a:pt x="172" y="64"/>
                  </a:lnTo>
                  <a:lnTo>
                    <a:pt x="172" y="63"/>
                  </a:lnTo>
                  <a:lnTo>
                    <a:pt x="171" y="63"/>
                  </a:lnTo>
                  <a:lnTo>
                    <a:pt x="171" y="61"/>
                  </a:lnTo>
                  <a:lnTo>
                    <a:pt x="171" y="60"/>
                  </a:lnTo>
                  <a:lnTo>
                    <a:pt x="170" y="60"/>
                  </a:lnTo>
                  <a:lnTo>
                    <a:pt x="170" y="59"/>
                  </a:lnTo>
                  <a:lnTo>
                    <a:pt x="170" y="57"/>
                  </a:lnTo>
                  <a:lnTo>
                    <a:pt x="169" y="57"/>
                  </a:lnTo>
                  <a:lnTo>
                    <a:pt x="169" y="56"/>
                  </a:lnTo>
                  <a:lnTo>
                    <a:pt x="168" y="56"/>
                  </a:lnTo>
                  <a:lnTo>
                    <a:pt x="168" y="55"/>
                  </a:lnTo>
                  <a:lnTo>
                    <a:pt x="168" y="53"/>
                  </a:lnTo>
                  <a:lnTo>
                    <a:pt x="167" y="53"/>
                  </a:lnTo>
                  <a:lnTo>
                    <a:pt x="167" y="52"/>
                  </a:lnTo>
                  <a:lnTo>
                    <a:pt x="167" y="51"/>
                  </a:lnTo>
                  <a:lnTo>
                    <a:pt x="166" y="51"/>
                  </a:lnTo>
                  <a:lnTo>
                    <a:pt x="166" y="50"/>
                  </a:lnTo>
                  <a:lnTo>
                    <a:pt x="165" y="50"/>
                  </a:lnTo>
                  <a:lnTo>
                    <a:pt x="165" y="49"/>
                  </a:lnTo>
                  <a:lnTo>
                    <a:pt x="165" y="46"/>
                  </a:lnTo>
                  <a:lnTo>
                    <a:pt x="164" y="46"/>
                  </a:lnTo>
                  <a:lnTo>
                    <a:pt x="164" y="45"/>
                  </a:lnTo>
                  <a:lnTo>
                    <a:pt x="163" y="45"/>
                  </a:lnTo>
                  <a:lnTo>
                    <a:pt x="163" y="44"/>
                  </a:lnTo>
                  <a:lnTo>
                    <a:pt x="162" y="44"/>
                  </a:lnTo>
                  <a:lnTo>
                    <a:pt x="162" y="43"/>
                  </a:lnTo>
                  <a:lnTo>
                    <a:pt x="162" y="41"/>
                  </a:lnTo>
                  <a:lnTo>
                    <a:pt x="161" y="41"/>
                  </a:lnTo>
                  <a:lnTo>
                    <a:pt x="161" y="40"/>
                  </a:lnTo>
                  <a:lnTo>
                    <a:pt x="161" y="39"/>
                  </a:lnTo>
                  <a:lnTo>
                    <a:pt x="160" y="39"/>
                  </a:lnTo>
                  <a:lnTo>
                    <a:pt x="160" y="38"/>
                  </a:lnTo>
                  <a:lnTo>
                    <a:pt x="159" y="38"/>
                  </a:lnTo>
                  <a:lnTo>
                    <a:pt x="159" y="36"/>
                  </a:lnTo>
                  <a:lnTo>
                    <a:pt x="159" y="35"/>
                  </a:lnTo>
                  <a:lnTo>
                    <a:pt x="158" y="35"/>
                  </a:lnTo>
                  <a:lnTo>
                    <a:pt x="158" y="33"/>
                  </a:lnTo>
                  <a:lnTo>
                    <a:pt x="158" y="32"/>
                  </a:lnTo>
                  <a:lnTo>
                    <a:pt x="157" y="32"/>
                  </a:lnTo>
                  <a:lnTo>
                    <a:pt x="157" y="31"/>
                  </a:lnTo>
                  <a:lnTo>
                    <a:pt x="156" y="31"/>
                  </a:lnTo>
                  <a:lnTo>
                    <a:pt x="156" y="29"/>
                  </a:lnTo>
                  <a:lnTo>
                    <a:pt x="156" y="28"/>
                  </a:lnTo>
                  <a:lnTo>
                    <a:pt x="155" y="28"/>
                  </a:lnTo>
                  <a:lnTo>
                    <a:pt x="155" y="27"/>
                  </a:lnTo>
                  <a:lnTo>
                    <a:pt x="155" y="26"/>
                  </a:lnTo>
                  <a:lnTo>
                    <a:pt x="154" y="26"/>
                  </a:lnTo>
                  <a:lnTo>
                    <a:pt x="154" y="23"/>
                  </a:lnTo>
                  <a:lnTo>
                    <a:pt x="153" y="23"/>
                  </a:lnTo>
                  <a:lnTo>
                    <a:pt x="153" y="22"/>
                  </a:lnTo>
                  <a:lnTo>
                    <a:pt x="153" y="21"/>
                  </a:lnTo>
                  <a:lnTo>
                    <a:pt x="152" y="21"/>
                  </a:lnTo>
                  <a:lnTo>
                    <a:pt x="152" y="19"/>
                  </a:lnTo>
                  <a:lnTo>
                    <a:pt x="152" y="18"/>
                  </a:lnTo>
                  <a:lnTo>
                    <a:pt x="151" y="18"/>
                  </a:lnTo>
                  <a:lnTo>
                    <a:pt x="151" y="16"/>
                  </a:lnTo>
                  <a:lnTo>
                    <a:pt x="150" y="16"/>
                  </a:lnTo>
                  <a:lnTo>
                    <a:pt x="150" y="15"/>
                  </a:lnTo>
                  <a:lnTo>
                    <a:pt x="150" y="14"/>
                  </a:lnTo>
                  <a:lnTo>
                    <a:pt x="149" y="14"/>
                  </a:lnTo>
                  <a:lnTo>
                    <a:pt x="149" y="12"/>
                  </a:lnTo>
                  <a:lnTo>
                    <a:pt x="148" y="12"/>
                  </a:lnTo>
                  <a:lnTo>
                    <a:pt x="148" y="11"/>
                  </a:lnTo>
                  <a:lnTo>
                    <a:pt x="146" y="11"/>
                  </a:lnTo>
                  <a:lnTo>
                    <a:pt x="146" y="10"/>
                  </a:lnTo>
                  <a:lnTo>
                    <a:pt x="146" y="9"/>
                  </a:lnTo>
                  <a:lnTo>
                    <a:pt x="145" y="9"/>
                  </a:lnTo>
                  <a:lnTo>
                    <a:pt x="145" y="7"/>
                  </a:lnTo>
                  <a:lnTo>
                    <a:pt x="145" y="6"/>
                  </a:lnTo>
                  <a:lnTo>
                    <a:pt x="144" y="6"/>
                  </a:lnTo>
                  <a:lnTo>
                    <a:pt x="144" y="5"/>
                  </a:lnTo>
                  <a:lnTo>
                    <a:pt x="143" y="5"/>
                  </a:lnTo>
                  <a:lnTo>
                    <a:pt x="143" y="3"/>
                  </a:lnTo>
                  <a:lnTo>
                    <a:pt x="143" y="2"/>
                  </a:lnTo>
                  <a:lnTo>
                    <a:pt x="142" y="2"/>
                  </a:lnTo>
                  <a:lnTo>
                    <a:pt x="142" y="0"/>
                  </a:lnTo>
                  <a:lnTo>
                    <a:pt x="141" y="0"/>
                  </a:lnTo>
                  <a:lnTo>
                    <a:pt x="141" y="1"/>
                  </a:lnTo>
                  <a:lnTo>
                    <a:pt x="140" y="1"/>
                  </a:lnTo>
                  <a:lnTo>
                    <a:pt x="140" y="2"/>
                  </a:lnTo>
                  <a:lnTo>
                    <a:pt x="140" y="3"/>
                  </a:lnTo>
                  <a:lnTo>
                    <a:pt x="139" y="3"/>
                  </a:lnTo>
                  <a:lnTo>
                    <a:pt x="139" y="5"/>
                  </a:lnTo>
                  <a:lnTo>
                    <a:pt x="139" y="6"/>
                  </a:lnTo>
                  <a:lnTo>
                    <a:pt x="138" y="6"/>
                  </a:lnTo>
                  <a:lnTo>
                    <a:pt x="138" y="7"/>
                  </a:lnTo>
                  <a:lnTo>
                    <a:pt x="137" y="7"/>
                  </a:lnTo>
                  <a:lnTo>
                    <a:pt x="137" y="9"/>
                  </a:lnTo>
                  <a:lnTo>
                    <a:pt x="137" y="10"/>
                  </a:lnTo>
                  <a:lnTo>
                    <a:pt x="136" y="10"/>
                  </a:lnTo>
                  <a:lnTo>
                    <a:pt x="136" y="11"/>
                  </a:lnTo>
                  <a:lnTo>
                    <a:pt x="136" y="12"/>
                  </a:lnTo>
                  <a:lnTo>
                    <a:pt x="135" y="12"/>
                  </a:lnTo>
                  <a:lnTo>
                    <a:pt x="135" y="13"/>
                  </a:lnTo>
                  <a:lnTo>
                    <a:pt x="134" y="13"/>
                  </a:lnTo>
                  <a:lnTo>
                    <a:pt x="134" y="15"/>
                  </a:lnTo>
                  <a:lnTo>
                    <a:pt x="133" y="15"/>
                  </a:lnTo>
                  <a:lnTo>
                    <a:pt x="133" y="16"/>
                  </a:lnTo>
                  <a:lnTo>
                    <a:pt x="133" y="18"/>
                  </a:lnTo>
                  <a:lnTo>
                    <a:pt x="132" y="18"/>
                  </a:lnTo>
                  <a:lnTo>
                    <a:pt x="132" y="19"/>
                  </a:lnTo>
                  <a:lnTo>
                    <a:pt x="131" y="19"/>
                  </a:lnTo>
                  <a:lnTo>
                    <a:pt x="131" y="21"/>
                  </a:lnTo>
                  <a:lnTo>
                    <a:pt x="131" y="22"/>
                  </a:lnTo>
                  <a:lnTo>
                    <a:pt x="130" y="22"/>
                  </a:lnTo>
                  <a:lnTo>
                    <a:pt x="130" y="23"/>
                  </a:lnTo>
                  <a:lnTo>
                    <a:pt x="130" y="25"/>
                  </a:lnTo>
                  <a:lnTo>
                    <a:pt x="129" y="25"/>
                  </a:lnTo>
                  <a:lnTo>
                    <a:pt x="129" y="26"/>
                  </a:lnTo>
                  <a:lnTo>
                    <a:pt x="128" y="26"/>
                  </a:lnTo>
                  <a:lnTo>
                    <a:pt x="128" y="28"/>
                  </a:lnTo>
                  <a:lnTo>
                    <a:pt x="128" y="29"/>
                  </a:lnTo>
                  <a:lnTo>
                    <a:pt x="127" y="29"/>
                  </a:lnTo>
                  <a:lnTo>
                    <a:pt x="127" y="30"/>
                  </a:lnTo>
                  <a:lnTo>
                    <a:pt x="127" y="31"/>
                  </a:lnTo>
                  <a:lnTo>
                    <a:pt x="126" y="31"/>
                  </a:lnTo>
                  <a:lnTo>
                    <a:pt x="126" y="32"/>
                  </a:lnTo>
                  <a:lnTo>
                    <a:pt x="125" y="32"/>
                  </a:lnTo>
                  <a:lnTo>
                    <a:pt x="125" y="34"/>
                  </a:lnTo>
                  <a:lnTo>
                    <a:pt x="125" y="36"/>
                  </a:lnTo>
                  <a:lnTo>
                    <a:pt x="124" y="36"/>
                  </a:lnTo>
                  <a:lnTo>
                    <a:pt x="124" y="37"/>
                  </a:lnTo>
                  <a:lnTo>
                    <a:pt x="124" y="38"/>
                  </a:lnTo>
                  <a:lnTo>
                    <a:pt x="123" y="38"/>
                  </a:lnTo>
                  <a:lnTo>
                    <a:pt x="123" y="40"/>
                  </a:lnTo>
                  <a:lnTo>
                    <a:pt x="122" y="40"/>
                  </a:lnTo>
                  <a:lnTo>
                    <a:pt x="122" y="41"/>
                  </a:lnTo>
                  <a:lnTo>
                    <a:pt x="122" y="42"/>
                  </a:lnTo>
                  <a:lnTo>
                    <a:pt x="121" y="42"/>
                  </a:lnTo>
                  <a:lnTo>
                    <a:pt x="121" y="43"/>
                  </a:lnTo>
                  <a:lnTo>
                    <a:pt x="121" y="44"/>
                  </a:lnTo>
                  <a:lnTo>
                    <a:pt x="119" y="44"/>
                  </a:lnTo>
                  <a:lnTo>
                    <a:pt x="119" y="46"/>
                  </a:lnTo>
                  <a:lnTo>
                    <a:pt x="119" y="47"/>
                  </a:lnTo>
                  <a:lnTo>
                    <a:pt x="118" y="47"/>
                  </a:lnTo>
                  <a:lnTo>
                    <a:pt x="118" y="49"/>
                  </a:lnTo>
                  <a:lnTo>
                    <a:pt x="118" y="50"/>
                  </a:lnTo>
                  <a:lnTo>
                    <a:pt x="117" y="50"/>
                  </a:lnTo>
                  <a:lnTo>
                    <a:pt x="117" y="52"/>
                  </a:lnTo>
                  <a:lnTo>
                    <a:pt x="116" y="52"/>
                  </a:lnTo>
                  <a:lnTo>
                    <a:pt x="116" y="53"/>
                  </a:lnTo>
                  <a:lnTo>
                    <a:pt x="116" y="54"/>
                  </a:lnTo>
                  <a:lnTo>
                    <a:pt x="115" y="54"/>
                  </a:lnTo>
                  <a:lnTo>
                    <a:pt x="115" y="55"/>
                  </a:lnTo>
                  <a:lnTo>
                    <a:pt x="115" y="56"/>
                  </a:lnTo>
                  <a:lnTo>
                    <a:pt x="114" y="56"/>
                  </a:lnTo>
                  <a:lnTo>
                    <a:pt x="114" y="58"/>
                  </a:lnTo>
                  <a:lnTo>
                    <a:pt x="113" y="58"/>
                  </a:lnTo>
                  <a:lnTo>
                    <a:pt x="113" y="59"/>
                  </a:lnTo>
                  <a:lnTo>
                    <a:pt x="113" y="60"/>
                  </a:lnTo>
                  <a:lnTo>
                    <a:pt x="112" y="60"/>
                  </a:lnTo>
                  <a:lnTo>
                    <a:pt x="112" y="61"/>
                  </a:lnTo>
                  <a:lnTo>
                    <a:pt x="112" y="63"/>
                  </a:lnTo>
                  <a:lnTo>
                    <a:pt x="111" y="63"/>
                  </a:lnTo>
                  <a:lnTo>
                    <a:pt x="111" y="65"/>
                  </a:lnTo>
                  <a:lnTo>
                    <a:pt x="110" y="65"/>
                  </a:lnTo>
                  <a:lnTo>
                    <a:pt x="110" y="66"/>
                  </a:lnTo>
                  <a:lnTo>
                    <a:pt x="110" y="67"/>
                  </a:lnTo>
                  <a:lnTo>
                    <a:pt x="109" y="67"/>
                  </a:lnTo>
                  <a:lnTo>
                    <a:pt x="109" y="68"/>
                  </a:lnTo>
                  <a:lnTo>
                    <a:pt x="109" y="70"/>
                  </a:lnTo>
                  <a:lnTo>
                    <a:pt x="108" y="70"/>
                  </a:lnTo>
                  <a:lnTo>
                    <a:pt x="108" y="71"/>
                  </a:lnTo>
                  <a:lnTo>
                    <a:pt x="107" y="71"/>
                  </a:lnTo>
                  <a:lnTo>
                    <a:pt x="107" y="72"/>
                  </a:lnTo>
                  <a:lnTo>
                    <a:pt x="107" y="73"/>
                  </a:lnTo>
                  <a:lnTo>
                    <a:pt x="106" y="73"/>
                  </a:lnTo>
                  <a:lnTo>
                    <a:pt x="106" y="74"/>
                  </a:lnTo>
                  <a:lnTo>
                    <a:pt x="105" y="74"/>
                  </a:lnTo>
                  <a:lnTo>
                    <a:pt x="105" y="76"/>
                  </a:lnTo>
                  <a:lnTo>
                    <a:pt x="104" y="76"/>
                  </a:lnTo>
                  <a:lnTo>
                    <a:pt x="104" y="78"/>
                  </a:lnTo>
                  <a:lnTo>
                    <a:pt x="104" y="79"/>
                  </a:lnTo>
                  <a:lnTo>
                    <a:pt x="103" y="79"/>
                  </a:lnTo>
                  <a:lnTo>
                    <a:pt x="103" y="80"/>
                  </a:lnTo>
                  <a:lnTo>
                    <a:pt x="103" y="82"/>
                  </a:lnTo>
                  <a:lnTo>
                    <a:pt x="102" y="82"/>
                  </a:lnTo>
                  <a:lnTo>
                    <a:pt x="102" y="83"/>
                  </a:lnTo>
                  <a:lnTo>
                    <a:pt x="101" y="83"/>
                  </a:lnTo>
                  <a:lnTo>
                    <a:pt x="101" y="84"/>
                  </a:lnTo>
                  <a:lnTo>
                    <a:pt x="101" y="85"/>
                  </a:lnTo>
                  <a:lnTo>
                    <a:pt x="100" y="85"/>
                  </a:lnTo>
                  <a:lnTo>
                    <a:pt x="100" y="86"/>
                  </a:lnTo>
                  <a:lnTo>
                    <a:pt x="100" y="88"/>
                  </a:lnTo>
                  <a:lnTo>
                    <a:pt x="99" y="88"/>
                  </a:lnTo>
                  <a:lnTo>
                    <a:pt x="99" y="89"/>
                  </a:lnTo>
                  <a:lnTo>
                    <a:pt x="98" y="89"/>
                  </a:lnTo>
                  <a:lnTo>
                    <a:pt x="98" y="92"/>
                  </a:lnTo>
                  <a:lnTo>
                    <a:pt x="98" y="93"/>
                  </a:lnTo>
                  <a:lnTo>
                    <a:pt x="97" y="93"/>
                  </a:lnTo>
                  <a:lnTo>
                    <a:pt x="97" y="95"/>
                  </a:lnTo>
                  <a:lnTo>
                    <a:pt x="97" y="96"/>
                  </a:lnTo>
                  <a:lnTo>
                    <a:pt x="96" y="96"/>
                  </a:lnTo>
                  <a:lnTo>
                    <a:pt x="96" y="97"/>
                  </a:lnTo>
                  <a:lnTo>
                    <a:pt x="95" y="97"/>
                  </a:lnTo>
                  <a:lnTo>
                    <a:pt x="95" y="98"/>
                  </a:lnTo>
                  <a:lnTo>
                    <a:pt x="95" y="99"/>
                  </a:lnTo>
                  <a:lnTo>
                    <a:pt x="94" y="99"/>
                  </a:lnTo>
                  <a:lnTo>
                    <a:pt x="94" y="101"/>
                  </a:lnTo>
                  <a:lnTo>
                    <a:pt x="94" y="102"/>
                  </a:lnTo>
                  <a:lnTo>
                    <a:pt x="93" y="102"/>
                  </a:lnTo>
                  <a:lnTo>
                    <a:pt x="93" y="104"/>
                  </a:lnTo>
                  <a:lnTo>
                    <a:pt x="92" y="104"/>
                  </a:lnTo>
                  <a:lnTo>
                    <a:pt x="92" y="105"/>
                  </a:lnTo>
                  <a:lnTo>
                    <a:pt x="92" y="107"/>
                  </a:lnTo>
                  <a:lnTo>
                    <a:pt x="91" y="107"/>
                  </a:lnTo>
                  <a:lnTo>
                    <a:pt x="91" y="108"/>
                  </a:lnTo>
                  <a:lnTo>
                    <a:pt x="90" y="108"/>
                  </a:lnTo>
                  <a:lnTo>
                    <a:pt x="90" y="109"/>
                  </a:lnTo>
                  <a:lnTo>
                    <a:pt x="89" y="109"/>
                  </a:lnTo>
                  <a:lnTo>
                    <a:pt x="89" y="110"/>
                  </a:lnTo>
                  <a:lnTo>
                    <a:pt x="89" y="111"/>
                  </a:lnTo>
                  <a:lnTo>
                    <a:pt x="88" y="111"/>
                  </a:lnTo>
                  <a:lnTo>
                    <a:pt x="88" y="113"/>
                  </a:lnTo>
                  <a:lnTo>
                    <a:pt x="88" y="114"/>
                  </a:lnTo>
                  <a:lnTo>
                    <a:pt x="87" y="114"/>
                  </a:lnTo>
                  <a:lnTo>
                    <a:pt x="87" y="116"/>
                  </a:lnTo>
                  <a:lnTo>
                    <a:pt x="86" y="116"/>
                  </a:lnTo>
                  <a:lnTo>
                    <a:pt x="86" y="117"/>
                  </a:lnTo>
                  <a:lnTo>
                    <a:pt x="86" y="118"/>
                  </a:lnTo>
                  <a:lnTo>
                    <a:pt x="85" y="118"/>
                  </a:lnTo>
                  <a:lnTo>
                    <a:pt x="85" y="119"/>
                  </a:lnTo>
                  <a:lnTo>
                    <a:pt x="85" y="121"/>
                  </a:lnTo>
                  <a:lnTo>
                    <a:pt x="84" y="121"/>
                  </a:lnTo>
                  <a:lnTo>
                    <a:pt x="84" y="122"/>
                  </a:lnTo>
                  <a:lnTo>
                    <a:pt x="83" y="122"/>
                  </a:lnTo>
                  <a:lnTo>
                    <a:pt x="83" y="123"/>
                  </a:lnTo>
                  <a:lnTo>
                    <a:pt x="83" y="125"/>
                  </a:lnTo>
                  <a:lnTo>
                    <a:pt x="82" y="125"/>
                  </a:lnTo>
                  <a:lnTo>
                    <a:pt x="82" y="126"/>
                  </a:lnTo>
                  <a:lnTo>
                    <a:pt x="82" y="128"/>
                  </a:lnTo>
                  <a:lnTo>
                    <a:pt x="80" y="128"/>
                  </a:lnTo>
                  <a:lnTo>
                    <a:pt x="80" y="129"/>
                  </a:lnTo>
                  <a:lnTo>
                    <a:pt x="79" y="129"/>
                  </a:lnTo>
                  <a:lnTo>
                    <a:pt x="79" y="130"/>
                  </a:lnTo>
                  <a:lnTo>
                    <a:pt x="79" y="131"/>
                  </a:lnTo>
                  <a:lnTo>
                    <a:pt x="78" y="131"/>
                  </a:lnTo>
                  <a:lnTo>
                    <a:pt x="78" y="132"/>
                  </a:lnTo>
                  <a:lnTo>
                    <a:pt x="78" y="134"/>
                  </a:lnTo>
                  <a:lnTo>
                    <a:pt x="77" y="134"/>
                  </a:lnTo>
                  <a:lnTo>
                    <a:pt x="77" y="136"/>
                  </a:lnTo>
                  <a:lnTo>
                    <a:pt x="76" y="136"/>
                  </a:lnTo>
                  <a:lnTo>
                    <a:pt x="76" y="137"/>
                  </a:lnTo>
                  <a:lnTo>
                    <a:pt x="75" y="137"/>
                  </a:lnTo>
                  <a:lnTo>
                    <a:pt x="75" y="138"/>
                  </a:lnTo>
                  <a:lnTo>
                    <a:pt x="75" y="140"/>
                  </a:lnTo>
                  <a:lnTo>
                    <a:pt x="74" y="140"/>
                  </a:lnTo>
                  <a:lnTo>
                    <a:pt x="74" y="141"/>
                  </a:lnTo>
                  <a:lnTo>
                    <a:pt x="73" y="141"/>
                  </a:lnTo>
                  <a:lnTo>
                    <a:pt x="73" y="142"/>
                  </a:lnTo>
                  <a:lnTo>
                    <a:pt x="73" y="143"/>
                  </a:lnTo>
                  <a:lnTo>
                    <a:pt x="72" y="143"/>
                  </a:lnTo>
                  <a:lnTo>
                    <a:pt x="72" y="144"/>
                  </a:lnTo>
                  <a:lnTo>
                    <a:pt x="72" y="146"/>
                  </a:lnTo>
                  <a:lnTo>
                    <a:pt x="71" y="146"/>
                  </a:lnTo>
                  <a:lnTo>
                    <a:pt x="71" y="147"/>
                  </a:lnTo>
                  <a:lnTo>
                    <a:pt x="70" y="147"/>
                  </a:lnTo>
                  <a:lnTo>
                    <a:pt x="70" y="149"/>
                  </a:lnTo>
                  <a:lnTo>
                    <a:pt x="70" y="150"/>
                  </a:lnTo>
                  <a:lnTo>
                    <a:pt x="69" y="150"/>
                  </a:lnTo>
                  <a:lnTo>
                    <a:pt x="69" y="152"/>
                  </a:lnTo>
                  <a:lnTo>
                    <a:pt x="69" y="153"/>
                  </a:lnTo>
                  <a:lnTo>
                    <a:pt x="68" y="153"/>
                  </a:lnTo>
                  <a:lnTo>
                    <a:pt x="68" y="154"/>
                  </a:lnTo>
                  <a:lnTo>
                    <a:pt x="67" y="154"/>
                  </a:lnTo>
                  <a:lnTo>
                    <a:pt x="67" y="155"/>
                  </a:lnTo>
                  <a:lnTo>
                    <a:pt x="67" y="156"/>
                  </a:lnTo>
                  <a:lnTo>
                    <a:pt x="66" y="156"/>
                  </a:lnTo>
                  <a:lnTo>
                    <a:pt x="66" y="159"/>
                  </a:lnTo>
                  <a:lnTo>
                    <a:pt x="66" y="160"/>
                  </a:lnTo>
                  <a:lnTo>
                    <a:pt x="65" y="160"/>
                  </a:lnTo>
                  <a:lnTo>
                    <a:pt x="65" y="162"/>
                  </a:lnTo>
                  <a:lnTo>
                    <a:pt x="64" y="162"/>
                  </a:lnTo>
                  <a:lnTo>
                    <a:pt x="64" y="163"/>
                  </a:lnTo>
                  <a:lnTo>
                    <a:pt x="64" y="165"/>
                  </a:lnTo>
                  <a:lnTo>
                    <a:pt x="63" y="165"/>
                  </a:lnTo>
                  <a:lnTo>
                    <a:pt x="63" y="166"/>
                  </a:lnTo>
                  <a:lnTo>
                    <a:pt x="63" y="167"/>
                  </a:lnTo>
                  <a:lnTo>
                    <a:pt x="61" y="167"/>
                  </a:lnTo>
                  <a:lnTo>
                    <a:pt x="61" y="169"/>
                  </a:lnTo>
                  <a:lnTo>
                    <a:pt x="61" y="170"/>
                  </a:lnTo>
                  <a:lnTo>
                    <a:pt x="60" y="170"/>
                  </a:lnTo>
                  <a:lnTo>
                    <a:pt x="60" y="171"/>
                  </a:lnTo>
                  <a:lnTo>
                    <a:pt x="60" y="172"/>
                  </a:lnTo>
                  <a:lnTo>
                    <a:pt x="59" y="172"/>
                  </a:lnTo>
                  <a:lnTo>
                    <a:pt x="59" y="174"/>
                  </a:lnTo>
                  <a:lnTo>
                    <a:pt x="58" y="174"/>
                  </a:lnTo>
                  <a:lnTo>
                    <a:pt x="58" y="175"/>
                  </a:lnTo>
                  <a:lnTo>
                    <a:pt x="58" y="176"/>
                  </a:lnTo>
                  <a:lnTo>
                    <a:pt x="57" y="176"/>
                  </a:lnTo>
                  <a:lnTo>
                    <a:pt x="57" y="177"/>
                  </a:lnTo>
                  <a:lnTo>
                    <a:pt x="57" y="180"/>
                  </a:lnTo>
                  <a:lnTo>
                    <a:pt x="56" y="180"/>
                  </a:lnTo>
                  <a:lnTo>
                    <a:pt x="56" y="181"/>
                  </a:lnTo>
                  <a:lnTo>
                    <a:pt x="55" y="181"/>
                  </a:lnTo>
                  <a:lnTo>
                    <a:pt x="55" y="182"/>
                  </a:lnTo>
                  <a:lnTo>
                    <a:pt x="55" y="183"/>
                  </a:lnTo>
                  <a:lnTo>
                    <a:pt x="54" y="183"/>
                  </a:lnTo>
                  <a:lnTo>
                    <a:pt x="54" y="184"/>
                  </a:lnTo>
                  <a:lnTo>
                    <a:pt x="54" y="186"/>
                  </a:lnTo>
                  <a:lnTo>
                    <a:pt x="53" y="186"/>
                  </a:lnTo>
                  <a:lnTo>
                    <a:pt x="53" y="187"/>
                  </a:lnTo>
                  <a:lnTo>
                    <a:pt x="52" y="187"/>
                  </a:lnTo>
                  <a:lnTo>
                    <a:pt x="52" y="188"/>
                  </a:lnTo>
                  <a:lnTo>
                    <a:pt x="52" y="190"/>
                  </a:lnTo>
                  <a:lnTo>
                    <a:pt x="51" y="190"/>
                  </a:lnTo>
                  <a:lnTo>
                    <a:pt x="51" y="191"/>
                  </a:lnTo>
                  <a:lnTo>
                    <a:pt x="51" y="193"/>
                  </a:lnTo>
                  <a:lnTo>
                    <a:pt x="50" y="193"/>
                  </a:lnTo>
                  <a:lnTo>
                    <a:pt x="50" y="194"/>
                  </a:lnTo>
                  <a:lnTo>
                    <a:pt x="49" y="194"/>
                  </a:lnTo>
                  <a:lnTo>
                    <a:pt x="49" y="195"/>
                  </a:lnTo>
                  <a:lnTo>
                    <a:pt x="49" y="196"/>
                  </a:lnTo>
                  <a:lnTo>
                    <a:pt x="48" y="196"/>
                  </a:lnTo>
                  <a:lnTo>
                    <a:pt x="48" y="198"/>
                  </a:lnTo>
                  <a:lnTo>
                    <a:pt x="47" y="198"/>
                  </a:lnTo>
                  <a:lnTo>
                    <a:pt x="47" y="199"/>
                  </a:lnTo>
                  <a:lnTo>
                    <a:pt x="46" y="199"/>
                  </a:lnTo>
                  <a:lnTo>
                    <a:pt x="46" y="201"/>
                  </a:lnTo>
                  <a:lnTo>
                    <a:pt x="46" y="202"/>
                  </a:lnTo>
                  <a:lnTo>
                    <a:pt x="45" y="202"/>
                  </a:lnTo>
                  <a:lnTo>
                    <a:pt x="45" y="203"/>
                  </a:lnTo>
                  <a:lnTo>
                    <a:pt x="45" y="204"/>
                  </a:lnTo>
                  <a:lnTo>
                    <a:pt x="44" y="204"/>
                  </a:lnTo>
                  <a:lnTo>
                    <a:pt x="44" y="205"/>
                  </a:lnTo>
                  <a:lnTo>
                    <a:pt x="43" y="205"/>
                  </a:lnTo>
                  <a:lnTo>
                    <a:pt x="43" y="207"/>
                  </a:lnTo>
                  <a:lnTo>
                    <a:pt x="43" y="208"/>
                  </a:lnTo>
                  <a:lnTo>
                    <a:pt x="42" y="208"/>
                  </a:lnTo>
                  <a:lnTo>
                    <a:pt x="42" y="210"/>
                  </a:lnTo>
                  <a:lnTo>
                    <a:pt x="42" y="211"/>
                  </a:lnTo>
                  <a:lnTo>
                    <a:pt x="41" y="211"/>
                  </a:lnTo>
                  <a:lnTo>
                    <a:pt x="41" y="213"/>
                  </a:lnTo>
                  <a:lnTo>
                    <a:pt x="40" y="213"/>
                  </a:lnTo>
                  <a:lnTo>
                    <a:pt x="40" y="214"/>
                  </a:lnTo>
                  <a:lnTo>
                    <a:pt x="40" y="215"/>
                  </a:lnTo>
                  <a:lnTo>
                    <a:pt x="39" y="215"/>
                  </a:lnTo>
                  <a:lnTo>
                    <a:pt x="39" y="216"/>
                  </a:lnTo>
                  <a:lnTo>
                    <a:pt x="39" y="217"/>
                  </a:lnTo>
                  <a:lnTo>
                    <a:pt x="38" y="217"/>
                  </a:lnTo>
                  <a:lnTo>
                    <a:pt x="38" y="219"/>
                  </a:lnTo>
                  <a:lnTo>
                    <a:pt x="37" y="219"/>
                  </a:lnTo>
                  <a:lnTo>
                    <a:pt x="37" y="221"/>
                  </a:lnTo>
                  <a:lnTo>
                    <a:pt x="37" y="222"/>
                  </a:lnTo>
                  <a:lnTo>
                    <a:pt x="36" y="222"/>
                  </a:lnTo>
                  <a:lnTo>
                    <a:pt x="36" y="223"/>
                  </a:lnTo>
                  <a:lnTo>
                    <a:pt x="36" y="226"/>
                  </a:lnTo>
                  <a:lnTo>
                    <a:pt x="35" y="226"/>
                  </a:lnTo>
                  <a:lnTo>
                    <a:pt x="35" y="227"/>
                  </a:lnTo>
                  <a:lnTo>
                    <a:pt x="34" y="227"/>
                  </a:lnTo>
                  <a:lnTo>
                    <a:pt x="34" y="228"/>
                  </a:lnTo>
                  <a:lnTo>
                    <a:pt x="33" y="228"/>
                  </a:lnTo>
                  <a:lnTo>
                    <a:pt x="33" y="229"/>
                  </a:lnTo>
                  <a:lnTo>
                    <a:pt x="33" y="231"/>
                  </a:lnTo>
                  <a:lnTo>
                    <a:pt x="32" y="231"/>
                  </a:lnTo>
                  <a:lnTo>
                    <a:pt x="32" y="232"/>
                  </a:lnTo>
                  <a:lnTo>
                    <a:pt x="31" y="232"/>
                  </a:lnTo>
                  <a:lnTo>
                    <a:pt x="31" y="233"/>
                  </a:lnTo>
                  <a:lnTo>
                    <a:pt x="31" y="235"/>
                  </a:lnTo>
                  <a:lnTo>
                    <a:pt x="30" y="235"/>
                  </a:lnTo>
                  <a:lnTo>
                    <a:pt x="30" y="236"/>
                  </a:lnTo>
                  <a:lnTo>
                    <a:pt x="30" y="238"/>
                  </a:lnTo>
                  <a:lnTo>
                    <a:pt x="29" y="238"/>
                  </a:lnTo>
                  <a:lnTo>
                    <a:pt x="29" y="239"/>
                  </a:lnTo>
                  <a:lnTo>
                    <a:pt x="28" y="239"/>
                  </a:lnTo>
                  <a:lnTo>
                    <a:pt x="28" y="240"/>
                  </a:lnTo>
                  <a:lnTo>
                    <a:pt x="28" y="242"/>
                  </a:lnTo>
                  <a:lnTo>
                    <a:pt x="27" y="242"/>
                  </a:lnTo>
                  <a:lnTo>
                    <a:pt x="27" y="243"/>
                  </a:lnTo>
                  <a:lnTo>
                    <a:pt x="27" y="244"/>
                  </a:lnTo>
                  <a:lnTo>
                    <a:pt x="26" y="244"/>
                  </a:lnTo>
                  <a:lnTo>
                    <a:pt x="26" y="245"/>
                  </a:lnTo>
                  <a:lnTo>
                    <a:pt x="25" y="245"/>
                  </a:lnTo>
                  <a:lnTo>
                    <a:pt x="25" y="247"/>
                  </a:lnTo>
                  <a:lnTo>
                    <a:pt x="25" y="248"/>
                  </a:lnTo>
                  <a:lnTo>
                    <a:pt x="24" y="248"/>
                  </a:lnTo>
                  <a:lnTo>
                    <a:pt x="24" y="250"/>
                  </a:lnTo>
                  <a:lnTo>
                    <a:pt x="24" y="251"/>
                  </a:lnTo>
                  <a:lnTo>
                    <a:pt x="23" y="251"/>
                  </a:lnTo>
                  <a:lnTo>
                    <a:pt x="23" y="253"/>
                  </a:lnTo>
                  <a:lnTo>
                    <a:pt x="22" y="253"/>
                  </a:lnTo>
                  <a:lnTo>
                    <a:pt x="22" y="254"/>
                  </a:lnTo>
                  <a:lnTo>
                    <a:pt x="22" y="255"/>
                  </a:lnTo>
                  <a:lnTo>
                    <a:pt x="21" y="255"/>
                  </a:lnTo>
                  <a:lnTo>
                    <a:pt x="21" y="256"/>
                  </a:lnTo>
                  <a:lnTo>
                    <a:pt x="21" y="257"/>
                  </a:lnTo>
                  <a:lnTo>
                    <a:pt x="20" y="257"/>
                  </a:lnTo>
                  <a:lnTo>
                    <a:pt x="20" y="259"/>
                  </a:lnTo>
                  <a:lnTo>
                    <a:pt x="19" y="259"/>
                  </a:lnTo>
                  <a:lnTo>
                    <a:pt x="19" y="260"/>
                  </a:lnTo>
                  <a:lnTo>
                    <a:pt x="18" y="260"/>
                  </a:lnTo>
                  <a:lnTo>
                    <a:pt x="18" y="262"/>
                  </a:lnTo>
                  <a:lnTo>
                    <a:pt x="18" y="263"/>
                  </a:lnTo>
                  <a:lnTo>
                    <a:pt x="17" y="263"/>
                  </a:lnTo>
                  <a:lnTo>
                    <a:pt x="17" y="265"/>
                  </a:lnTo>
                  <a:lnTo>
                    <a:pt x="16" y="265"/>
                  </a:lnTo>
                  <a:lnTo>
                    <a:pt x="16" y="266"/>
                  </a:lnTo>
                  <a:lnTo>
                    <a:pt x="16" y="268"/>
                  </a:lnTo>
                  <a:lnTo>
                    <a:pt x="14" y="268"/>
                  </a:lnTo>
                  <a:lnTo>
                    <a:pt x="14" y="269"/>
                  </a:lnTo>
                  <a:lnTo>
                    <a:pt x="14" y="270"/>
                  </a:lnTo>
                  <a:lnTo>
                    <a:pt x="13" y="270"/>
                  </a:lnTo>
                  <a:lnTo>
                    <a:pt x="13" y="271"/>
                  </a:lnTo>
                  <a:lnTo>
                    <a:pt x="12" y="271"/>
                  </a:lnTo>
                  <a:lnTo>
                    <a:pt x="12" y="272"/>
                  </a:lnTo>
                  <a:lnTo>
                    <a:pt x="12" y="274"/>
                  </a:lnTo>
                  <a:lnTo>
                    <a:pt x="11" y="274"/>
                  </a:lnTo>
                  <a:lnTo>
                    <a:pt x="11" y="275"/>
                  </a:lnTo>
                  <a:lnTo>
                    <a:pt x="11" y="277"/>
                  </a:lnTo>
                  <a:lnTo>
                    <a:pt x="10" y="277"/>
                  </a:lnTo>
                  <a:lnTo>
                    <a:pt x="10" y="278"/>
                  </a:lnTo>
                  <a:lnTo>
                    <a:pt x="9" y="278"/>
                  </a:lnTo>
                  <a:lnTo>
                    <a:pt x="9" y="280"/>
                  </a:lnTo>
                  <a:lnTo>
                    <a:pt x="9" y="281"/>
                  </a:lnTo>
                  <a:lnTo>
                    <a:pt x="8" y="281"/>
                  </a:lnTo>
                  <a:lnTo>
                    <a:pt x="8" y="283"/>
                  </a:lnTo>
                  <a:lnTo>
                    <a:pt x="8" y="284"/>
                  </a:lnTo>
                  <a:lnTo>
                    <a:pt x="7" y="284"/>
                  </a:lnTo>
                  <a:lnTo>
                    <a:pt x="7" y="285"/>
                  </a:lnTo>
                  <a:lnTo>
                    <a:pt x="6" y="285"/>
                  </a:lnTo>
                  <a:lnTo>
                    <a:pt x="6" y="287"/>
                  </a:lnTo>
                  <a:lnTo>
                    <a:pt x="6" y="288"/>
                  </a:lnTo>
                  <a:lnTo>
                    <a:pt x="5" y="288"/>
                  </a:lnTo>
                  <a:lnTo>
                    <a:pt x="5" y="289"/>
                  </a:lnTo>
                  <a:lnTo>
                    <a:pt x="5" y="292"/>
                  </a:lnTo>
                  <a:lnTo>
                    <a:pt x="3" y="292"/>
                  </a:lnTo>
                  <a:lnTo>
                    <a:pt x="3" y="293"/>
                  </a:lnTo>
                  <a:lnTo>
                    <a:pt x="3" y="295"/>
                  </a:lnTo>
                  <a:lnTo>
                    <a:pt x="2" y="295"/>
                  </a:lnTo>
                  <a:lnTo>
                    <a:pt x="2" y="297"/>
                  </a:lnTo>
                  <a:lnTo>
                    <a:pt x="2" y="299"/>
                  </a:lnTo>
                  <a:lnTo>
                    <a:pt x="1" y="299"/>
                  </a:lnTo>
                  <a:lnTo>
                    <a:pt x="1" y="300"/>
                  </a:lnTo>
                  <a:lnTo>
                    <a:pt x="0" y="300"/>
                  </a:lnTo>
                  <a:lnTo>
                    <a:pt x="0" y="305"/>
                  </a:lnTo>
                  <a:lnTo>
                    <a:pt x="2" y="305"/>
                  </a:lnTo>
                  <a:lnTo>
                    <a:pt x="2" y="306"/>
                  </a:lnTo>
                  <a:lnTo>
                    <a:pt x="3" y="306"/>
                  </a:lnTo>
                  <a:lnTo>
                    <a:pt x="5" y="306"/>
                  </a:lnTo>
                  <a:lnTo>
                    <a:pt x="6" y="306"/>
                  </a:lnTo>
                  <a:lnTo>
                    <a:pt x="6" y="305"/>
                  </a:lnTo>
                  <a:lnTo>
                    <a:pt x="7" y="305"/>
                  </a:lnTo>
                  <a:lnTo>
                    <a:pt x="7" y="304"/>
                  </a:lnTo>
                  <a:lnTo>
                    <a:pt x="8" y="304"/>
                  </a:lnTo>
                  <a:lnTo>
                    <a:pt x="8" y="303"/>
                  </a:lnTo>
                  <a:lnTo>
                    <a:pt x="9" y="303"/>
                  </a:lnTo>
                  <a:lnTo>
                    <a:pt x="9" y="302"/>
                  </a:lnTo>
                  <a:lnTo>
                    <a:pt x="10" y="302"/>
                  </a:lnTo>
                  <a:lnTo>
                    <a:pt x="10" y="301"/>
                  </a:lnTo>
                  <a:lnTo>
                    <a:pt x="11" y="301"/>
                  </a:lnTo>
                  <a:lnTo>
                    <a:pt x="11" y="300"/>
                  </a:lnTo>
                  <a:lnTo>
                    <a:pt x="12" y="300"/>
                  </a:lnTo>
                  <a:lnTo>
                    <a:pt x="12" y="299"/>
                  </a:lnTo>
                  <a:lnTo>
                    <a:pt x="13" y="299"/>
                  </a:lnTo>
                  <a:lnTo>
                    <a:pt x="13" y="298"/>
                  </a:lnTo>
                  <a:lnTo>
                    <a:pt x="14" y="298"/>
                  </a:lnTo>
                  <a:lnTo>
                    <a:pt x="14" y="297"/>
                  </a:lnTo>
                  <a:lnTo>
                    <a:pt x="16" y="297"/>
                  </a:lnTo>
                  <a:lnTo>
                    <a:pt x="16" y="296"/>
                  </a:lnTo>
                  <a:lnTo>
                    <a:pt x="17" y="296"/>
                  </a:lnTo>
                  <a:lnTo>
                    <a:pt x="17" y="295"/>
                  </a:lnTo>
                  <a:lnTo>
                    <a:pt x="18" y="295"/>
                  </a:lnTo>
                  <a:lnTo>
                    <a:pt x="18" y="294"/>
                  </a:lnTo>
                  <a:lnTo>
                    <a:pt x="18" y="293"/>
                  </a:lnTo>
                  <a:lnTo>
                    <a:pt x="19" y="293"/>
                  </a:lnTo>
                  <a:lnTo>
                    <a:pt x="20" y="293"/>
                  </a:lnTo>
                  <a:lnTo>
                    <a:pt x="20" y="292"/>
                  </a:lnTo>
                  <a:lnTo>
                    <a:pt x="21" y="292"/>
                  </a:lnTo>
                  <a:lnTo>
                    <a:pt x="21" y="290"/>
                  </a:lnTo>
                  <a:lnTo>
                    <a:pt x="21" y="289"/>
                  </a:lnTo>
                  <a:lnTo>
                    <a:pt x="22" y="289"/>
                  </a:lnTo>
                  <a:lnTo>
                    <a:pt x="22" y="288"/>
                  </a:lnTo>
                  <a:lnTo>
                    <a:pt x="23" y="288"/>
                  </a:lnTo>
                  <a:lnTo>
                    <a:pt x="23" y="287"/>
                  </a:lnTo>
                  <a:lnTo>
                    <a:pt x="24" y="287"/>
                  </a:lnTo>
                  <a:lnTo>
                    <a:pt x="24" y="286"/>
                  </a:lnTo>
                  <a:lnTo>
                    <a:pt x="25" y="286"/>
                  </a:lnTo>
                  <a:lnTo>
                    <a:pt x="25" y="285"/>
                  </a:lnTo>
                  <a:lnTo>
                    <a:pt x="26" y="285"/>
                  </a:lnTo>
                  <a:lnTo>
                    <a:pt x="26" y="284"/>
                  </a:lnTo>
                  <a:lnTo>
                    <a:pt x="27" y="284"/>
                  </a:lnTo>
                  <a:lnTo>
                    <a:pt x="27" y="283"/>
                  </a:lnTo>
                  <a:lnTo>
                    <a:pt x="28" y="283"/>
                  </a:lnTo>
                  <a:lnTo>
                    <a:pt x="28" y="282"/>
                  </a:lnTo>
                  <a:lnTo>
                    <a:pt x="29" y="282"/>
                  </a:lnTo>
                  <a:lnTo>
                    <a:pt x="29" y="281"/>
                  </a:lnTo>
                  <a:lnTo>
                    <a:pt x="30" y="281"/>
                  </a:lnTo>
                  <a:lnTo>
                    <a:pt x="30" y="280"/>
                  </a:lnTo>
                  <a:lnTo>
                    <a:pt x="31" y="280"/>
                  </a:lnTo>
                  <a:lnTo>
                    <a:pt x="31" y="279"/>
                  </a:lnTo>
                  <a:lnTo>
                    <a:pt x="32" y="279"/>
                  </a:lnTo>
                  <a:lnTo>
                    <a:pt x="32" y="277"/>
                  </a:lnTo>
                  <a:lnTo>
                    <a:pt x="33" y="277"/>
                  </a:lnTo>
                  <a:lnTo>
                    <a:pt x="33" y="276"/>
                  </a:lnTo>
                  <a:lnTo>
                    <a:pt x="34" y="276"/>
                  </a:lnTo>
                  <a:lnTo>
                    <a:pt x="34" y="275"/>
                  </a:lnTo>
                  <a:lnTo>
                    <a:pt x="35" y="275"/>
                  </a:lnTo>
                  <a:lnTo>
                    <a:pt x="36" y="275"/>
                  </a:lnTo>
                  <a:lnTo>
                    <a:pt x="36" y="274"/>
                  </a:lnTo>
                  <a:lnTo>
                    <a:pt x="37" y="274"/>
                  </a:lnTo>
                  <a:lnTo>
                    <a:pt x="37" y="273"/>
                  </a:lnTo>
                  <a:lnTo>
                    <a:pt x="37" y="272"/>
                  </a:lnTo>
                  <a:lnTo>
                    <a:pt x="38" y="272"/>
                  </a:lnTo>
                  <a:lnTo>
                    <a:pt x="39" y="272"/>
                  </a:lnTo>
                  <a:lnTo>
                    <a:pt x="39" y="271"/>
                  </a:lnTo>
                  <a:lnTo>
                    <a:pt x="40" y="271"/>
                  </a:lnTo>
                  <a:lnTo>
                    <a:pt x="40" y="270"/>
                  </a:lnTo>
                  <a:lnTo>
                    <a:pt x="40" y="269"/>
                  </a:lnTo>
                  <a:lnTo>
                    <a:pt x="41" y="269"/>
                  </a:lnTo>
                  <a:lnTo>
                    <a:pt x="42" y="269"/>
                  </a:lnTo>
                  <a:lnTo>
                    <a:pt x="42" y="268"/>
                  </a:lnTo>
                  <a:lnTo>
                    <a:pt x="43" y="268"/>
                  </a:lnTo>
                  <a:lnTo>
                    <a:pt x="43" y="266"/>
                  </a:lnTo>
                  <a:lnTo>
                    <a:pt x="44" y="266"/>
                  </a:lnTo>
                  <a:lnTo>
                    <a:pt x="44" y="265"/>
                  </a:lnTo>
                  <a:lnTo>
                    <a:pt x="45" y="265"/>
                  </a:lnTo>
                  <a:lnTo>
                    <a:pt x="45" y="263"/>
                  </a:lnTo>
                  <a:lnTo>
                    <a:pt x="46" y="263"/>
                  </a:lnTo>
                  <a:lnTo>
                    <a:pt x="46" y="262"/>
                  </a:lnTo>
                  <a:lnTo>
                    <a:pt x="47" y="262"/>
                  </a:lnTo>
                  <a:lnTo>
                    <a:pt x="48" y="262"/>
                  </a:lnTo>
                  <a:lnTo>
                    <a:pt x="48" y="261"/>
                  </a:lnTo>
                  <a:lnTo>
                    <a:pt x="49" y="261"/>
                  </a:lnTo>
                  <a:lnTo>
                    <a:pt x="49" y="260"/>
                  </a:lnTo>
                  <a:lnTo>
                    <a:pt x="50" y="260"/>
                  </a:lnTo>
                  <a:lnTo>
                    <a:pt x="50" y="259"/>
                  </a:lnTo>
                  <a:lnTo>
                    <a:pt x="51" y="259"/>
                  </a:lnTo>
                  <a:lnTo>
                    <a:pt x="51" y="258"/>
                  </a:lnTo>
                  <a:lnTo>
                    <a:pt x="52" y="258"/>
                  </a:lnTo>
                  <a:lnTo>
                    <a:pt x="52" y="257"/>
                  </a:lnTo>
                  <a:lnTo>
                    <a:pt x="53" y="257"/>
                  </a:lnTo>
                  <a:lnTo>
                    <a:pt x="53" y="256"/>
                  </a:lnTo>
                  <a:lnTo>
                    <a:pt x="54" y="256"/>
                  </a:lnTo>
                  <a:lnTo>
                    <a:pt x="54" y="255"/>
                  </a:lnTo>
                  <a:lnTo>
                    <a:pt x="54" y="254"/>
                  </a:lnTo>
                  <a:lnTo>
                    <a:pt x="55" y="254"/>
                  </a:lnTo>
                  <a:lnTo>
                    <a:pt x="55" y="253"/>
                  </a:lnTo>
                  <a:lnTo>
                    <a:pt x="56" y="253"/>
                  </a:lnTo>
                  <a:lnTo>
                    <a:pt x="57" y="253"/>
                  </a:lnTo>
                  <a:lnTo>
                    <a:pt x="57" y="252"/>
                  </a:lnTo>
                  <a:lnTo>
                    <a:pt x="57" y="251"/>
                  </a:lnTo>
                  <a:lnTo>
                    <a:pt x="58" y="251"/>
                  </a:lnTo>
                  <a:lnTo>
                    <a:pt x="58" y="250"/>
                  </a:lnTo>
                  <a:lnTo>
                    <a:pt x="59" y="250"/>
                  </a:lnTo>
                  <a:lnTo>
                    <a:pt x="59" y="249"/>
                  </a:lnTo>
                  <a:lnTo>
                    <a:pt x="60" y="249"/>
                  </a:lnTo>
                  <a:lnTo>
                    <a:pt x="60" y="248"/>
                  </a:lnTo>
                  <a:lnTo>
                    <a:pt x="61" y="248"/>
                  </a:lnTo>
                  <a:lnTo>
                    <a:pt x="61" y="247"/>
                  </a:lnTo>
                  <a:lnTo>
                    <a:pt x="63" y="247"/>
                  </a:lnTo>
                  <a:lnTo>
                    <a:pt x="63" y="246"/>
                  </a:lnTo>
                  <a:lnTo>
                    <a:pt x="63" y="245"/>
                  </a:lnTo>
                  <a:lnTo>
                    <a:pt x="64" y="245"/>
                  </a:lnTo>
                  <a:lnTo>
                    <a:pt x="64" y="244"/>
                  </a:lnTo>
                  <a:lnTo>
                    <a:pt x="65" y="244"/>
                  </a:lnTo>
                  <a:lnTo>
                    <a:pt x="65" y="243"/>
                  </a:lnTo>
                  <a:lnTo>
                    <a:pt x="66" y="243"/>
                  </a:lnTo>
                  <a:lnTo>
                    <a:pt x="66" y="242"/>
                  </a:lnTo>
                  <a:lnTo>
                    <a:pt x="67" y="242"/>
                  </a:lnTo>
                  <a:lnTo>
                    <a:pt x="67" y="241"/>
                  </a:lnTo>
                  <a:lnTo>
                    <a:pt x="68" y="241"/>
                  </a:lnTo>
                  <a:lnTo>
                    <a:pt x="68" y="240"/>
                  </a:lnTo>
                  <a:lnTo>
                    <a:pt x="69" y="240"/>
                  </a:lnTo>
                  <a:lnTo>
                    <a:pt x="69" y="239"/>
                  </a:lnTo>
                  <a:lnTo>
                    <a:pt x="70" y="239"/>
                  </a:lnTo>
                  <a:lnTo>
                    <a:pt x="70" y="238"/>
                  </a:lnTo>
                  <a:lnTo>
                    <a:pt x="71" y="238"/>
                  </a:lnTo>
                  <a:lnTo>
                    <a:pt x="71" y="237"/>
                  </a:lnTo>
                  <a:lnTo>
                    <a:pt x="72" y="237"/>
                  </a:lnTo>
                  <a:lnTo>
                    <a:pt x="72" y="236"/>
                  </a:lnTo>
                  <a:lnTo>
                    <a:pt x="72" y="235"/>
                  </a:lnTo>
                  <a:lnTo>
                    <a:pt x="73" y="235"/>
                  </a:lnTo>
                  <a:lnTo>
                    <a:pt x="73" y="234"/>
                  </a:lnTo>
                  <a:lnTo>
                    <a:pt x="74" y="234"/>
                  </a:lnTo>
                  <a:lnTo>
                    <a:pt x="74" y="233"/>
                  </a:lnTo>
                  <a:lnTo>
                    <a:pt x="75" y="233"/>
                  </a:lnTo>
                  <a:lnTo>
                    <a:pt x="75" y="232"/>
                  </a:lnTo>
                  <a:lnTo>
                    <a:pt x="76" y="232"/>
                  </a:lnTo>
                  <a:lnTo>
                    <a:pt x="76" y="231"/>
                  </a:lnTo>
                  <a:lnTo>
                    <a:pt x="77" y="231"/>
                  </a:lnTo>
                  <a:lnTo>
                    <a:pt x="77" y="230"/>
                  </a:lnTo>
                  <a:lnTo>
                    <a:pt x="78" y="230"/>
                  </a:lnTo>
                  <a:lnTo>
                    <a:pt x="78" y="229"/>
                  </a:lnTo>
                  <a:lnTo>
                    <a:pt x="79" y="229"/>
                  </a:lnTo>
                  <a:lnTo>
                    <a:pt x="79" y="228"/>
                  </a:lnTo>
                  <a:lnTo>
                    <a:pt x="80" y="228"/>
                  </a:lnTo>
                  <a:lnTo>
                    <a:pt x="80" y="227"/>
                  </a:lnTo>
                  <a:lnTo>
                    <a:pt x="82" y="227"/>
                  </a:lnTo>
                  <a:lnTo>
                    <a:pt x="82" y="226"/>
                  </a:lnTo>
                  <a:lnTo>
                    <a:pt x="83" y="226"/>
                  </a:lnTo>
                  <a:lnTo>
                    <a:pt x="83" y="225"/>
                  </a:lnTo>
                  <a:lnTo>
                    <a:pt x="84" y="225"/>
                  </a:lnTo>
                  <a:lnTo>
                    <a:pt x="84" y="223"/>
                  </a:lnTo>
                  <a:lnTo>
                    <a:pt x="85" y="223"/>
                  </a:lnTo>
                  <a:lnTo>
                    <a:pt x="85" y="222"/>
                  </a:lnTo>
                  <a:lnTo>
                    <a:pt x="86" y="222"/>
                  </a:lnTo>
                  <a:lnTo>
                    <a:pt x="86" y="221"/>
                  </a:lnTo>
                  <a:lnTo>
                    <a:pt x="86" y="220"/>
                  </a:lnTo>
                  <a:lnTo>
                    <a:pt x="87" y="220"/>
                  </a:lnTo>
                  <a:lnTo>
                    <a:pt x="87" y="219"/>
                  </a:lnTo>
                  <a:lnTo>
                    <a:pt x="88" y="219"/>
                  </a:lnTo>
                  <a:lnTo>
                    <a:pt x="88" y="218"/>
                  </a:lnTo>
                  <a:lnTo>
                    <a:pt x="89" y="218"/>
                  </a:lnTo>
                  <a:lnTo>
                    <a:pt x="89" y="217"/>
                  </a:lnTo>
                  <a:lnTo>
                    <a:pt x="90" y="217"/>
                  </a:lnTo>
                  <a:lnTo>
                    <a:pt x="90" y="216"/>
                  </a:lnTo>
                  <a:lnTo>
                    <a:pt x="91" y="216"/>
                  </a:lnTo>
                  <a:lnTo>
                    <a:pt x="92" y="216"/>
                  </a:lnTo>
                  <a:lnTo>
                    <a:pt x="92" y="215"/>
                  </a:lnTo>
                  <a:lnTo>
                    <a:pt x="92" y="214"/>
                  </a:lnTo>
                  <a:lnTo>
                    <a:pt x="93" y="214"/>
                  </a:lnTo>
                  <a:lnTo>
                    <a:pt x="94" y="214"/>
                  </a:lnTo>
                  <a:lnTo>
                    <a:pt x="94" y="213"/>
                  </a:lnTo>
                  <a:lnTo>
                    <a:pt x="95" y="213"/>
                  </a:lnTo>
                  <a:lnTo>
                    <a:pt x="95" y="212"/>
                  </a:lnTo>
                  <a:lnTo>
                    <a:pt x="95" y="211"/>
                  </a:lnTo>
                  <a:lnTo>
                    <a:pt x="96" y="211"/>
                  </a:lnTo>
                  <a:lnTo>
                    <a:pt x="97" y="211"/>
                  </a:lnTo>
                  <a:lnTo>
                    <a:pt x="97" y="210"/>
                  </a:lnTo>
                  <a:lnTo>
                    <a:pt x="97" y="209"/>
                  </a:lnTo>
                  <a:lnTo>
                    <a:pt x="98" y="209"/>
                  </a:lnTo>
                  <a:lnTo>
                    <a:pt x="98" y="208"/>
                  </a:lnTo>
                  <a:lnTo>
                    <a:pt x="99" y="208"/>
                  </a:lnTo>
                  <a:lnTo>
                    <a:pt x="99" y="207"/>
                  </a:lnTo>
                  <a:lnTo>
                    <a:pt x="100" y="207"/>
                  </a:lnTo>
                  <a:lnTo>
                    <a:pt x="100" y="205"/>
                  </a:lnTo>
                  <a:lnTo>
                    <a:pt x="101" y="205"/>
                  </a:lnTo>
                  <a:lnTo>
                    <a:pt x="101" y="204"/>
                  </a:lnTo>
                  <a:lnTo>
                    <a:pt x="102" y="204"/>
                  </a:lnTo>
                  <a:lnTo>
                    <a:pt x="103" y="204"/>
                  </a:lnTo>
                  <a:lnTo>
                    <a:pt x="103" y="203"/>
                  </a:lnTo>
                  <a:lnTo>
                    <a:pt x="103" y="202"/>
                  </a:lnTo>
                  <a:lnTo>
                    <a:pt x="104" y="202"/>
                  </a:lnTo>
                  <a:lnTo>
                    <a:pt x="104" y="201"/>
                  </a:lnTo>
                  <a:lnTo>
                    <a:pt x="105" y="201"/>
                  </a:lnTo>
                  <a:lnTo>
                    <a:pt x="106" y="201"/>
                  </a:lnTo>
                  <a:lnTo>
                    <a:pt x="106" y="200"/>
                  </a:lnTo>
                  <a:lnTo>
                    <a:pt x="107" y="200"/>
                  </a:lnTo>
                  <a:lnTo>
                    <a:pt x="107" y="199"/>
                  </a:lnTo>
                  <a:lnTo>
                    <a:pt x="107" y="198"/>
                  </a:lnTo>
                  <a:lnTo>
                    <a:pt x="108" y="198"/>
                  </a:lnTo>
                  <a:lnTo>
                    <a:pt x="109" y="198"/>
                  </a:lnTo>
                  <a:lnTo>
                    <a:pt x="109" y="197"/>
                  </a:lnTo>
                  <a:lnTo>
                    <a:pt x="109" y="196"/>
                  </a:lnTo>
                  <a:lnTo>
                    <a:pt x="110" y="196"/>
                  </a:lnTo>
                  <a:lnTo>
                    <a:pt x="110" y="195"/>
                  </a:lnTo>
                  <a:lnTo>
                    <a:pt x="111" y="195"/>
                  </a:lnTo>
                  <a:lnTo>
                    <a:pt x="112" y="195"/>
                  </a:lnTo>
                  <a:lnTo>
                    <a:pt x="112" y="194"/>
                  </a:lnTo>
                  <a:lnTo>
                    <a:pt x="112" y="193"/>
                  </a:lnTo>
                  <a:lnTo>
                    <a:pt x="113" y="193"/>
                  </a:lnTo>
                  <a:lnTo>
                    <a:pt x="113" y="192"/>
                  </a:lnTo>
                  <a:lnTo>
                    <a:pt x="114" y="192"/>
                  </a:lnTo>
                  <a:lnTo>
                    <a:pt x="114" y="191"/>
                  </a:lnTo>
                  <a:lnTo>
                    <a:pt x="115" y="191"/>
                  </a:lnTo>
                  <a:lnTo>
                    <a:pt x="115" y="190"/>
                  </a:lnTo>
                  <a:lnTo>
                    <a:pt x="116" y="190"/>
                  </a:lnTo>
                  <a:lnTo>
                    <a:pt x="116" y="189"/>
                  </a:lnTo>
                  <a:lnTo>
                    <a:pt x="117" y="189"/>
                  </a:lnTo>
                  <a:lnTo>
                    <a:pt x="117" y="187"/>
                  </a:lnTo>
                  <a:lnTo>
                    <a:pt x="118" y="187"/>
                  </a:lnTo>
                  <a:lnTo>
                    <a:pt x="118" y="186"/>
                  </a:lnTo>
                  <a:lnTo>
                    <a:pt x="119" y="186"/>
                  </a:lnTo>
                  <a:lnTo>
                    <a:pt x="119" y="185"/>
                  </a:lnTo>
                  <a:lnTo>
                    <a:pt x="121" y="185"/>
                  </a:lnTo>
                  <a:lnTo>
                    <a:pt x="121" y="184"/>
                  </a:lnTo>
                  <a:lnTo>
                    <a:pt x="122" y="184"/>
                  </a:lnTo>
                  <a:lnTo>
                    <a:pt x="122" y="183"/>
                  </a:lnTo>
                  <a:lnTo>
                    <a:pt x="123" y="183"/>
                  </a:lnTo>
                  <a:lnTo>
                    <a:pt x="123" y="182"/>
                  </a:lnTo>
                  <a:lnTo>
                    <a:pt x="124" y="182"/>
                  </a:lnTo>
                  <a:lnTo>
                    <a:pt x="124" y="181"/>
                  </a:lnTo>
                  <a:lnTo>
                    <a:pt x="125" y="181"/>
                  </a:lnTo>
                  <a:lnTo>
                    <a:pt x="125" y="180"/>
                  </a:lnTo>
                  <a:lnTo>
                    <a:pt x="126" y="180"/>
                  </a:lnTo>
                  <a:lnTo>
                    <a:pt x="126" y="179"/>
                  </a:lnTo>
                  <a:lnTo>
                    <a:pt x="127" y="179"/>
                  </a:lnTo>
                  <a:lnTo>
                    <a:pt x="127" y="178"/>
                  </a:lnTo>
                  <a:lnTo>
                    <a:pt x="127" y="177"/>
                  </a:lnTo>
                  <a:lnTo>
                    <a:pt x="128" y="177"/>
                  </a:lnTo>
                  <a:lnTo>
                    <a:pt x="128" y="175"/>
                  </a:lnTo>
                  <a:lnTo>
                    <a:pt x="129" y="175"/>
                  </a:lnTo>
                  <a:lnTo>
                    <a:pt x="130" y="175"/>
                  </a:lnTo>
                  <a:lnTo>
                    <a:pt x="130" y="174"/>
                  </a:lnTo>
                  <a:lnTo>
                    <a:pt x="131" y="174"/>
                  </a:lnTo>
                  <a:lnTo>
                    <a:pt x="131" y="173"/>
                  </a:lnTo>
                  <a:lnTo>
                    <a:pt x="131" y="172"/>
                  </a:lnTo>
                  <a:lnTo>
                    <a:pt x="132" y="172"/>
                  </a:lnTo>
                  <a:lnTo>
                    <a:pt x="133" y="172"/>
                  </a:lnTo>
                  <a:lnTo>
                    <a:pt x="133" y="171"/>
                  </a:lnTo>
                  <a:lnTo>
                    <a:pt x="134" y="171"/>
                  </a:lnTo>
                  <a:lnTo>
                    <a:pt x="134" y="170"/>
                  </a:lnTo>
                  <a:lnTo>
                    <a:pt x="135" y="170"/>
                  </a:lnTo>
                  <a:lnTo>
                    <a:pt x="135" y="169"/>
                  </a:lnTo>
                  <a:lnTo>
                    <a:pt x="136" y="169"/>
                  </a:lnTo>
                  <a:lnTo>
                    <a:pt x="136" y="168"/>
                  </a:lnTo>
                  <a:lnTo>
                    <a:pt x="137" y="168"/>
                  </a:lnTo>
                  <a:lnTo>
                    <a:pt x="137" y="167"/>
                  </a:lnTo>
                  <a:lnTo>
                    <a:pt x="138" y="167"/>
                  </a:lnTo>
                  <a:lnTo>
                    <a:pt x="138" y="166"/>
                  </a:lnTo>
                  <a:lnTo>
                    <a:pt x="139" y="166"/>
                  </a:lnTo>
                  <a:lnTo>
                    <a:pt x="139" y="165"/>
                  </a:lnTo>
                  <a:lnTo>
                    <a:pt x="140" y="165"/>
                  </a:lnTo>
                  <a:lnTo>
                    <a:pt x="140" y="164"/>
                  </a:lnTo>
                  <a:lnTo>
                    <a:pt x="141" y="164"/>
                  </a:lnTo>
                  <a:lnTo>
                    <a:pt x="141" y="165"/>
                  </a:lnTo>
                  <a:lnTo>
                    <a:pt x="142" y="165"/>
                  </a:lnTo>
                  <a:lnTo>
                    <a:pt x="142" y="166"/>
                  </a:lnTo>
                  <a:lnTo>
                    <a:pt x="143" y="166"/>
                  </a:lnTo>
                  <a:lnTo>
                    <a:pt x="143" y="167"/>
                  </a:lnTo>
                  <a:lnTo>
                    <a:pt x="144" y="167"/>
                  </a:lnTo>
                  <a:lnTo>
                    <a:pt x="144" y="168"/>
                  </a:lnTo>
                  <a:lnTo>
                    <a:pt x="145" y="168"/>
                  </a:lnTo>
                  <a:lnTo>
                    <a:pt x="145" y="169"/>
                  </a:lnTo>
                  <a:lnTo>
                    <a:pt x="146" y="169"/>
                  </a:lnTo>
                  <a:lnTo>
                    <a:pt x="146" y="170"/>
                  </a:lnTo>
                  <a:lnTo>
                    <a:pt x="148" y="170"/>
                  </a:lnTo>
                  <a:lnTo>
                    <a:pt x="148" y="171"/>
                  </a:lnTo>
                  <a:lnTo>
                    <a:pt x="149" y="171"/>
                  </a:lnTo>
                  <a:lnTo>
                    <a:pt x="150" y="171"/>
                  </a:lnTo>
                  <a:lnTo>
                    <a:pt x="150" y="172"/>
                  </a:lnTo>
                  <a:lnTo>
                    <a:pt x="151" y="172"/>
                  </a:lnTo>
                  <a:lnTo>
                    <a:pt x="151" y="173"/>
                  </a:lnTo>
                  <a:lnTo>
                    <a:pt x="152" y="173"/>
                  </a:lnTo>
                  <a:lnTo>
                    <a:pt x="152" y="174"/>
                  </a:lnTo>
                  <a:lnTo>
                    <a:pt x="153" y="174"/>
                  </a:lnTo>
                  <a:lnTo>
                    <a:pt x="153" y="175"/>
                  </a:lnTo>
                  <a:lnTo>
                    <a:pt x="154" y="175"/>
                  </a:lnTo>
                  <a:lnTo>
                    <a:pt x="154" y="176"/>
                  </a:lnTo>
                  <a:lnTo>
                    <a:pt x="155" y="176"/>
                  </a:lnTo>
                  <a:lnTo>
                    <a:pt x="155" y="177"/>
                  </a:lnTo>
                  <a:lnTo>
                    <a:pt x="156" y="177"/>
                  </a:lnTo>
                  <a:lnTo>
                    <a:pt x="156" y="178"/>
                  </a:lnTo>
                  <a:lnTo>
                    <a:pt x="156" y="179"/>
                  </a:lnTo>
                  <a:lnTo>
                    <a:pt x="157" y="179"/>
                  </a:lnTo>
                  <a:lnTo>
                    <a:pt x="157" y="180"/>
                  </a:lnTo>
                  <a:lnTo>
                    <a:pt x="158" y="180"/>
                  </a:lnTo>
                  <a:lnTo>
                    <a:pt x="158" y="181"/>
                  </a:lnTo>
                  <a:lnTo>
                    <a:pt x="159" y="181"/>
                  </a:lnTo>
                  <a:lnTo>
                    <a:pt x="159" y="182"/>
                  </a:lnTo>
                  <a:lnTo>
                    <a:pt x="159" y="183"/>
                  </a:lnTo>
                  <a:lnTo>
                    <a:pt x="160" y="183"/>
                  </a:lnTo>
                  <a:lnTo>
                    <a:pt x="161" y="183"/>
                  </a:lnTo>
                  <a:lnTo>
                    <a:pt x="161" y="184"/>
                  </a:lnTo>
                  <a:lnTo>
                    <a:pt x="162" y="184"/>
                  </a:lnTo>
                  <a:lnTo>
                    <a:pt x="162" y="185"/>
                  </a:lnTo>
                  <a:lnTo>
                    <a:pt x="162" y="186"/>
                  </a:lnTo>
                  <a:lnTo>
                    <a:pt x="163" y="186"/>
                  </a:lnTo>
                  <a:lnTo>
                    <a:pt x="164" y="186"/>
                  </a:lnTo>
                  <a:lnTo>
                    <a:pt x="164" y="187"/>
                  </a:lnTo>
                  <a:lnTo>
                    <a:pt x="165" y="187"/>
                  </a:lnTo>
                  <a:lnTo>
                    <a:pt x="165" y="188"/>
                  </a:lnTo>
                  <a:lnTo>
                    <a:pt x="166" y="188"/>
                  </a:lnTo>
                  <a:lnTo>
                    <a:pt x="166" y="189"/>
                  </a:lnTo>
                  <a:lnTo>
                    <a:pt x="167" y="189"/>
                  </a:lnTo>
                  <a:lnTo>
                    <a:pt x="167" y="190"/>
                  </a:lnTo>
                  <a:lnTo>
                    <a:pt x="168" y="190"/>
                  </a:lnTo>
                  <a:lnTo>
                    <a:pt x="168" y="191"/>
                  </a:lnTo>
                  <a:lnTo>
                    <a:pt x="169" y="191"/>
                  </a:lnTo>
                  <a:lnTo>
                    <a:pt x="169" y="192"/>
                  </a:lnTo>
                  <a:lnTo>
                    <a:pt x="170" y="192"/>
                  </a:lnTo>
                  <a:lnTo>
                    <a:pt x="170" y="193"/>
                  </a:lnTo>
                  <a:lnTo>
                    <a:pt x="171" y="193"/>
                  </a:lnTo>
                  <a:lnTo>
                    <a:pt x="171" y="194"/>
                  </a:lnTo>
                  <a:lnTo>
                    <a:pt x="171" y="195"/>
                  </a:lnTo>
                  <a:lnTo>
                    <a:pt x="172" y="195"/>
                  </a:lnTo>
                  <a:lnTo>
                    <a:pt x="172" y="196"/>
                  </a:lnTo>
                  <a:lnTo>
                    <a:pt x="173" y="196"/>
                  </a:lnTo>
                  <a:lnTo>
                    <a:pt x="173" y="197"/>
                  </a:lnTo>
                  <a:lnTo>
                    <a:pt x="174" y="197"/>
                  </a:lnTo>
                  <a:lnTo>
                    <a:pt x="174" y="198"/>
                  </a:lnTo>
                  <a:lnTo>
                    <a:pt x="175" y="198"/>
                  </a:lnTo>
                  <a:lnTo>
                    <a:pt x="175" y="199"/>
                  </a:lnTo>
                  <a:lnTo>
                    <a:pt x="176" y="199"/>
                  </a:lnTo>
                  <a:lnTo>
                    <a:pt x="176" y="200"/>
                  </a:lnTo>
                  <a:lnTo>
                    <a:pt x="177" y="200"/>
                  </a:lnTo>
                  <a:lnTo>
                    <a:pt x="177" y="201"/>
                  </a:lnTo>
                  <a:lnTo>
                    <a:pt x="179" y="201"/>
                  </a:lnTo>
                  <a:lnTo>
                    <a:pt x="179" y="202"/>
                  </a:lnTo>
                  <a:lnTo>
                    <a:pt x="180" y="202"/>
                  </a:lnTo>
                  <a:lnTo>
                    <a:pt x="180" y="203"/>
                  </a:lnTo>
                  <a:lnTo>
                    <a:pt x="180" y="204"/>
                  </a:lnTo>
                  <a:lnTo>
                    <a:pt x="181" y="204"/>
                  </a:lnTo>
                  <a:lnTo>
                    <a:pt x="182" y="204"/>
                  </a:lnTo>
                  <a:lnTo>
                    <a:pt x="182" y="205"/>
                  </a:lnTo>
                  <a:lnTo>
                    <a:pt x="183" y="205"/>
                  </a:lnTo>
                  <a:lnTo>
                    <a:pt x="183" y="207"/>
                  </a:lnTo>
                  <a:lnTo>
                    <a:pt x="184" y="207"/>
                  </a:lnTo>
                  <a:lnTo>
                    <a:pt x="184" y="208"/>
                  </a:lnTo>
                  <a:lnTo>
                    <a:pt x="185" y="208"/>
                  </a:lnTo>
                  <a:lnTo>
                    <a:pt x="185" y="209"/>
                  </a:lnTo>
                  <a:lnTo>
                    <a:pt x="185" y="210"/>
                  </a:lnTo>
                  <a:lnTo>
                    <a:pt x="186" y="210"/>
                  </a:lnTo>
                  <a:lnTo>
                    <a:pt x="186" y="211"/>
                  </a:lnTo>
                  <a:lnTo>
                    <a:pt x="187" y="211"/>
                  </a:lnTo>
                  <a:lnTo>
                    <a:pt x="188" y="211"/>
                  </a:lnTo>
                  <a:lnTo>
                    <a:pt x="188" y="212"/>
                  </a:lnTo>
                  <a:lnTo>
                    <a:pt x="188" y="213"/>
                  </a:lnTo>
                  <a:lnTo>
                    <a:pt x="189" y="213"/>
                  </a:lnTo>
                  <a:lnTo>
                    <a:pt x="189" y="214"/>
                  </a:lnTo>
                  <a:lnTo>
                    <a:pt x="190" y="214"/>
                  </a:lnTo>
                  <a:lnTo>
                    <a:pt x="191" y="214"/>
                  </a:lnTo>
                  <a:lnTo>
                    <a:pt x="191" y="215"/>
                  </a:lnTo>
                  <a:lnTo>
                    <a:pt x="191" y="216"/>
                  </a:lnTo>
                  <a:lnTo>
                    <a:pt x="192" y="216"/>
                  </a:lnTo>
                  <a:lnTo>
                    <a:pt x="193" y="216"/>
                  </a:lnTo>
                  <a:lnTo>
                    <a:pt x="193" y="217"/>
                  </a:lnTo>
                  <a:lnTo>
                    <a:pt x="194" y="217"/>
                  </a:lnTo>
                  <a:lnTo>
                    <a:pt x="194" y="218"/>
                  </a:lnTo>
                  <a:lnTo>
                    <a:pt x="195" y="218"/>
                  </a:lnTo>
                  <a:lnTo>
                    <a:pt x="195" y="219"/>
                  </a:lnTo>
                  <a:lnTo>
                    <a:pt x="195" y="220"/>
                  </a:lnTo>
                  <a:lnTo>
                    <a:pt x="196" y="220"/>
                  </a:lnTo>
                  <a:lnTo>
                    <a:pt x="196" y="221"/>
                  </a:lnTo>
                  <a:lnTo>
                    <a:pt x="197" y="221"/>
                  </a:lnTo>
                  <a:lnTo>
                    <a:pt x="197" y="222"/>
                  </a:lnTo>
                  <a:lnTo>
                    <a:pt x="198" y="222"/>
                  </a:lnTo>
                  <a:lnTo>
                    <a:pt x="198" y="223"/>
                  </a:lnTo>
                  <a:lnTo>
                    <a:pt x="199" y="223"/>
                  </a:lnTo>
                  <a:lnTo>
                    <a:pt x="199" y="225"/>
                  </a:lnTo>
                  <a:lnTo>
                    <a:pt x="200" y="225"/>
                  </a:lnTo>
                  <a:lnTo>
                    <a:pt x="200" y="226"/>
                  </a:lnTo>
                  <a:lnTo>
                    <a:pt x="201" y="226"/>
                  </a:lnTo>
                  <a:lnTo>
                    <a:pt x="201" y="227"/>
                  </a:lnTo>
                  <a:lnTo>
                    <a:pt x="202" y="227"/>
                  </a:lnTo>
                  <a:lnTo>
                    <a:pt x="202" y="228"/>
                  </a:lnTo>
                  <a:lnTo>
                    <a:pt x="203" y="228"/>
                  </a:lnTo>
                  <a:lnTo>
                    <a:pt x="203" y="229"/>
                  </a:lnTo>
                  <a:lnTo>
                    <a:pt x="204" y="229"/>
                  </a:lnTo>
                  <a:lnTo>
                    <a:pt x="204" y="230"/>
                  </a:lnTo>
                  <a:lnTo>
                    <a:pt x="205" y="230"/>
                  </a:lnTo>
                  <a:lnTo>
                    <a:pt x="205" y="231"/>
                  </a:lnTo>
                  <a:lnTo>
                    <a:pt x="206" y="231"/>
                  </a:lnTo>
                  <a:lnTo>
                    <a:pt x="206" y="232"/>
                  </a:lnTo>
                  <a:lnTo>
                    <a:pt x="207" y="232"/>
                  </a:lnTo>
                  <a:lnTo>
                    <a:pt x="207" y="233"/>
                  </a:lnTo>
                  <a:lnTo>
                    <a:pt x="208" y="233"/>
                  </a:lnTo>
                  <a:lnTo>
                    <a:pt x="208" y="234"/>
                  </a:lnTo>
                  <a:lnTo>
                    <a:pt x="209" y="234"/>
                  </a:lnTo>
                  <a:lnTo>
                    <a:pt x="209" y="235"/>
                  </a:lnTo>
                  <a:lnTo>
                    <a:pt x="210" y="235"/>
                  </a:lnTo>
                  <a:lnTo>
                    <a:pt x="210" y="236"/>
                  </a:lnTo>
                  <a:lnTo>
                    <a:pt x="210" y="237"/>
                  </a:lnTo>
                  <a:lnTo>
                    <a:pt x="211" y="237"/>
                  </a:lnTo>
                  <a:lnTo>
                    <a:pt x="211" y="238"/>
                  </a:lnTo>
                  <a:lnTo>
                    <a:pt x="212" y="238"/>
                  </a:lnTo>
                  <a:lnTo>
                    <a:pt x="212" y="239"/>
                  </a:lnTo>
                  <a:lnTo>
                    <a:pt x="213" y="239"/>
                  </a:lnTo>
                  <a:lnTo>
                    <a:pt x="213" y="240"/>
                  </a:lnTo>
                  <a:lnTo>
                    <a:pt x="215" y="240"/>
                  </a:lnTo>
                  <a:lnTo>
                    <a:pt x="215" y="241"/>
                  </a:lnTo>
                  <a:lnTo>
                    <a:pt x="216" y="241"/>
                  </a:lnTo>
                  <a:lnTo>
                    <a:pt x="216" y="242"/>
                  </a:lnTo>
                  <a:lnTo>
                    <a:pt x="217" y="242"/>
                  </a:lnTo>
                  <a:lnTo>
                    <a:pt x="217" y="243"/>
                  </a:lnTo>
                  <a:lnTo>
                    <a:pt x="217" y="244"/>
                  </a:lnTo>
                  <a:lnTo>
                    <a:pt x="218" y="244"/>
                  </a:lnTo>
                  <a:lnTo>
                    <a:pt x="219" y="244"/>
                  </a:lnTo>
                  <a:lnTo>
                    <a:pt x="219" y="245"/>
                  </a:lnTo>
                  <a:lnTo>
                    <a:pt x="220" y="245"/>
                  </a:lnTo>
                  <a:lnTo>
                    <a:pt x="220" y="246"/>
                  </a:lnTo>
                  <a:lnTo>
                    <a:pt x="220" y="247"/>
                  </a:lnTo>
                  <a:lnTo>
                    <a:pt x="221" y="247"/>
                  </a:lnTo>
                  <a:lnTo>
                    <a:pt x="222" y="247"/>
                  </a:lnTo>
                  <a:lnTo>
                    <a:pt x="222" y="248"/>
                  </a:lnTo>
                  <a:lnTo>
                    <a:pt x="223" y="248"/>
                  </a:lnTo>
                  <a:lnTo>
                    <a:pt x="223" y="249"/>
                  </a:lnTo>
                  <a:lnTo>
                    <a:pt x="224" y="249"/>
                  </a:lnTo>
                  <a:lnTo>
                    <a:pt x="224" y="250"/>
                  </a:lnTo>
                  <a:lnTo>
                    <a:pt x="225" y="250"/>
                  </a:lnTo>
                  <a:lnTo>
                    <a:pt x="225" y="251"/>
                  </a:lnTo>
                  <a:lnTo>
                    <a:pt x="226" y="251"/>
                  </a:lnTo>
                  <a:lnTo>
                    <a:pt x="226" y="252"/>
                  </a:lnTo>
                  <a:lnTo>
                    <a:pt x="226" y="253"/>
                  </a:lnTo>
                  <a:lnTo>
                    <a:pt x="227" y="253"/>
                  </a:lnTo>
                  <a:lnTo>
                    <a:pt x="228" y="253"/>
                  </a:lnTo>
                  <a:lnTo>
                    <a:pt x="228" y="254"/>
                  </a:lnTo>
                  <a:lnTo>
                    <a:pt x="228" y="255"/>
                  </a:lnTo>
                  <a:lnTo>
                    <a:pt x="229" y="255"/>
                  </a:lnTo>
                  <a:lnTo>
                    <a:pt x="229" y="256"/>
                  </a:lnTo>
                  <a:lnTo>
                    <a:pt x="230" y="256"/>
                  </a:lnTo>
                  <a:lnTo>
                    <a:pt x="230" y="257"/>
                  </a:lnTo>
                  <a:lnTo>
                    <a:pt x="231" y="257"/>
                  </a:lnTo>
                  <a:lnTo>
                    <a:pt x="231" y="258"/>
                  </a:lnTo>
                  <a:lnTo>
                    <a:pt x="232" y="258"/>
                  </a:lnTo>
                  <a:lnTo>
                    <a:pt x="232" y="259"/>
                  </a:lnTo>
                  <a:lnTo>
                    <a:pt x="233" y="259"/>
                  </a:lnTo>
                  <a:lnTo>
                    <a:pt x="233" y="260"/>
                  </a:lnTo>
                  <a:lnTo>
                    <a:pt x="234" y="260"/>
                  </a:lnTo>
                  <a:lnTo>
                    <a:pt x="234" y="261"/>
                  </a:lnTo>
                  <a:lnTo>
                    <a:pt x="235" y="261"/>
                  </a:lnTo>
                  <a:lnTo>
                    <a:pt x="235" y="262"/>
                  </a:lnTo>
                  <a:lnTo>
                    <a:pt x="237" y="262"/>
                  </a:lnTo>
                  <a:lnTo>
                    <a:pt x="237" y="263"/>
                  </a:lnTo>
                  <a:lnTo>
                    <a:pt x="238" y="263"/>
                  </a:lnTo>
                  <a:lnTo>
                    <a:pt x="238" y="265"/>
                  </a:lnTo>
                  <a:lnTo>
                    <a:pt x="238" y="266"/>
                  </a:lnTo>
                  <a:lnTo>
                    <a:pt x="239" y="266"/>
                  </a:lnTo>
                  <a:lnTo>
                    <a:pt x="240" y="266"/>
                  </a:lnTo>
                  <a:lnTo>
                    <a:pt x="240" y="267"/>
                  </a:lnTo>
                  <a:lnTo>
                    <a:pt x="240" y="268"/>
                  </a:lnTo>
                  <a:lnTo>
                    <a:pt x="241" y="268"/>
                  </a:lnTo>
                  <a:lnTo>
                    <a:pt x="241" y="269"/>
                  </a:lnTo>
                  <a:lnTo>
                    <a:pt x="242" y="269"/>
                  </a:lnTo>
                  <a:lnTo>
                    <a:pt x="243" y="269"/>
                  </a:lnTo>
                  <a:lnTo>
                    <a:pt x="243" y="270"/>
                  </a:lnTo>
                  <a:lnTo>
                    <a:pt x="243" y="271"/>
                  </a:lnTo>
                  <a:lnTo>
                    <a:pt x="244" y="271"/>
                  </a:lnTo>
                  <a:lnTo>
                    <a:pt x="244" y="272"/>
                  </a:lnTo>
                  <a:lnTo>
                    <a:pt x="245" y="272"/>
                  </a:lnTo>
                  <a:lnTo>
                    <a:pt x="246" y="272"/>
                  </a:lnTo>
                  <a:lnTo>
                    <a:pt x="246" y="273"/>
                  </a:lnTo>
                  <a:lnTo>
                    <a:pt x="246" y="274"/>
                  </a:lnTo>
                  <a:lnTo>
                    <a:pt x="247" y="274"/>
                  </a:lnTo>
                  <a:lnTo>
                    <a:pt x="247" y="275"/>
                  </a:lnTo>
                  <a:lnTo>
                    <a:pt x="248" y="275"/>
                  </a:lnTo>
                  <a:lnTo>
                    <a:pt x="249" y="275"/>
                  </a:lnTo>
                  <a:lnTo>
                    <a:pt x="249" y="276"/>
                  </a:lnTo>
                  <a:lnTo>
                    <a:pt x="249" y="277"/>
                  </a:lnTo>
                  <a:lnTo>
                    <a:pt x="250" y="277"/>
                  </a:lnTo>
                  <a:lnTo>
                    <a:pt x="250" y="278"/>
                  </a:lnTo>
                  <a:lnTo>
                    <a:pt x="251" y="278"/>
                  </a:lnTo>
                  <a:lnTo>
                    <a:pt x="251" y="279"/>
                  </a:lnTo>
                  <a:lnTo>
                    <a:pt x="252" y="279"/>
                  </a:lnTo>
                  <a:lnTo>
                    <a:pt x="252" y="280"/>
                  </a:lnTo>
                  <a:lnTo>
                    <a:pt x="253" y="280"/>
                  </a:lnTo>
                  <a:lnTo>
                    <a:pt x="253" y="281"/>
                  </a:lnTo>
                  <a:lnTo>
                    <a:pt x="254" y="281"/>
                  </a:lnTo>
                  <a:lnTo>
                    <a:pt x="254" y="282"/>
                  </a:lnTo>
                  <a:lnTo>
                    <a:pt x="255" y="282"/>
                  </a:lnTo>
                  <a:lnTo>
                    <a:pt x="255" y="283"/>
                  </a:lnTo>
                  <a:lnTo>
                    <a:pt x="256" y="283"/>
                  </a:lnTo>
                  <a:lnTo>
                    <a:pt x="256" y="284"/>
                  </a:lnTo>
                  <a:lnTo>
                    <a:pt x="257" y="284"/>
                  </a:lnTo>
                  <a:lnTo>
                    <a:pt x="257" y="285"/>
                  </a:lnTo>
                  <a:lnTo>
                    <a:pt x="258" y="285"/>
                  </a:lnTo>
                  <a:lnTo>
                    <a:pt x="258" y="286"/>
                  </a:lnTo>
                  <a:lnTo>
                    <a:pt x="259" y="286"/>
                  </a:lnTo>
                  <a:lnTo>
                    <a:pt x="259" y="287"/>
                  </a:lnTo>
                  <a:lnTo>
                    <a:pt x="260" y="287"/>
                  </a:lnTo>
                  <a:lnTo>
                    <a:pt x="260" y="288"/>
                  </a:lnTo>
                  <a:lnTo>
                    <a:pt x="261" y="288"/>
                  </a:lnTo>
                  <a:lnTo>
                    <a:pt x="261" y="289"/>
                  </a:lnTo>
                  <a:lnTo>
                    <a:pt x="262" y="289"/>
                  </a:lnTo>
                  <a:lnTo>
                    <a:pt x="262" y="290"/>
                  </a:lnTo>
                  <a:lnTo>
                    <a:pt x="263" y="290"/>
                  </a:lnTo>
                  <a:lnTo>
                    <a:pt x="263" y="292"/>
                  </a:lnTo>
                  <a:lnTo>
                    <a:pt x="264" y="292"/>
                  </a:lnTo>
                  <a:lnTo>
                    <a:pt x="264" y="293"/>
                  </a:lnTo>
                  <a:lnTo>
                    <a:pt x="265" y="293"/>
                  </a:lnTo>
                  <a:lnTo>
                    <a:pt x="265" y="294"/>
                  </a:lnTo>
                  <a:lnTo>
                    <a:pt x="265" y="295"/>
                  </a:lnTo>
                  <a:lnTo>
                    <a:pt x="266" y="295"/>
                  </a:lnTo>
                  <a:lnTo>
                    <a:pt x="266" y="296"/>
                  </a:lnTo>
                  <a:lnTo>
                    <a:pt x="267" y="296"/>
                  </a:lnTo>
                  <a:lnTo>
                    <a:pt x="267" y="297"/>
                  </a:lnTo>
                  <a:lnTo>
                    <a:pt x="268" y="297"/>
                  </a:lnTo>
                  <a:lnTo>
                    <a:pt x="268" y="298"/>
                  </a:lnTo>
                  <a:lnTo>
                    <a:pt x="269" y="298"/>
                  </a:lnTo>
                  <a:lnTo>
                    <a:pt x="269" y="299"/>
                  </a:lnTo>
                  <a:lnTo>
                    <a:pt x="270" y="299"/>
                  </a:lnTo>
                  <a:lnTo>
                    <a:pt x="270" y="300"/>
                  </a:lnTo>
                  <a:lnTo>
                    <a:pt x="271" y="300"/>
                  </a:lnTo>
                  <a:lnTo>
                    <a:pt x="271" y="301"/>
                  </a:lnTo>
                  <a:lnTo>
                    <a:pt x="272" y="301"/>
                  </a:lnTo>
                  <a:lnTo>
                    <a:pt x="272" y="302"/>
                  </a:lnTo>
                  <a:lnTo>
                    <a:pt x="273" y="302"/>
                  </a:lnTo>
                  <a:lnTo>
                    <a:pt x="273" y="303"/>
                  </a:lnTo>
                  <a:lnTo>
                    <a:pt x="274" y="303"/>
                  </a:lnTo>
                  <a:lnTo>
                    <a:pt x="274" y="304"/>
                  </a:lnTo>
                  <a:lnTo>
                    <a:pt x="275" y="304"/>
                  </a:lnTo>
                  <a:lnTo>
                    <a:pt x="275" y="305"/>
                  </a:lnTo>
                  <a:lnTo>
                    <a:pt x="276" y="305"/>
                  </a:lnTo>
                  <a:lnTo>
                    <a:pt x="276" y="306"/>
                  </a:lnTo>
                  <a:lnTo>
                    <a:pt x="277" y="306"/>
                  </a:lnTo>
                  <a:lnTo>
                    <a:pt x="278" y="306"/>
                  </a:lnTo>
                  <a:lnTo>
                    <a:pt x="281" y="306"/>
                  </a:lnTo>
                  <a:lnTo>
                    <a:pt x="281" y="305"/>
                  </a:lnTo>
                  <a:lnTo>
                    <a:pt x="282" y="305"/>
                  </a:lnTo>
                  <a:lnTo>
                    <a:pt x="283" y="305"/>
                  </a:lnTo>
                  <a:lnTo>
                    <a:pt x="283" y="300"/>
                  </a:lnTo>
                  <a:lnTo>
                    <a:pt x="282" y="300"/>
                  </a:lnTo>
                  <a:lnTo>
                    <a:pt x="282" y="299"/>
                  </a:lnTo>
                  <a:lnTo>
                    <a:pt x="281" y="299"/>
                  </a:lnTo>
                  <a:lnTo>
                    <a:pt x="281" y="297"/>
                  </a:lnTo>
                  <a:lnTo>
                    <a:pt x="281" y="296"/>
                  </a:lnTo>
                  <a:lnTo>
                    <a:pt x="279" y="296"/>
                  </a:lnTo>
                  <a:lnTo>
                    <a:pt x="279" y="294"/>
                  </a:lnTo>
                  <a:lnTo>
                    <a:pt x="278" y="294"/>
                  </a:lnTo>
                  <a:lnTo>
                    <a:pt x="278" y="293"/>
                  </a:lnTo>
                  <a:lnTo>
                    <a:pt x="277" y="293"/>
                  </a:lnTo>
                  <a:lnTo>
                    <a:pt x="277" y="290"/>
                  </a:lnTo>
                  <a:lnTo>
                    <a:pt x="277" y="289"/>
                  </a:lnTo>
                  <a:lnTo>
                    <a:pt x="276" y="289"/>
                  </a:lnTo>
                  <a:lnTo>
                    <a:pt x="276" y="287"/>
                  </a:lnTo>
                  <a:lnTo>
                    <a:pt x="276" y="286"/>
                  </a:lnTo>
                  <a:lnTo>
                    <a:pt x="275" y="286"/>
                  </a:lnTo>
                  <a:lnTo>
                    <a:pt x="275" y="284"/>
                  </a:lnTo>
                  <a:lnTo>
                    <a:pt x="274" y="284"/>
                  </a:lnTo>
                  <a:lnTo>
                    <a:pt x="274" y="283"/>
                  </a:lnTo>
                  <a:lnTo>
                    <a:pt x="274" y="282"/>
                  </a:lnTo>
                  <a:lnTo>
                    <a:pt x="273" y="282"/>
                  </a:lnTo>
                  <a:lnTo>
                    <a:pt x="273" y="280"/>
                  </a:lnTo>
                  <a:lnTo>
                    <a:pt x="273" y="279"/>
                  </a:lnTo>
                  <a:lnTo>
                    <a:pt x="272" y="279"/>
                  </a:lnTo>
                  <a:lnTo>
                    <a:pt x="272" y="277"/>
                  </a:lnTo>
                  <a:lnTo>
                    <a:pt x="271" y="277"/>
                  </a:lnTo>
                  <a:lnTo>
                    <a:pt x="271" y="276"/>
                  </a:lnTo>
                  <a:lnTo>
                    <a:pt x="271" y="275"/>
                  </a:lnTo>
                  <a:lnTo>
                    <a:pt x="270" y="275"/>
                  </a:lnTo>
                  <a:lnTo>
                    <a:pt x="270" y="274"/>
                  </a:lnTo>
                  <a:lnTo>
                    <a:pt x="270" y="272"/>
                  </a:lnTo>
                  <a:lnTo>
                    <a:pt x="269" y="272"/>
                  </a:lnTo>
                  <a:lnTo>
                    <a:pt x="269" y="271"/>
                  </a:lnTo>
                  <a:lnTo>
                    <a:pt x="268" y="271"/>
                  </a:lnTo>
                  <a:lnTo>
                    <a:pt x="268" y="269"/>
                  </a:lnTo>
                  <a:lnTo>
                    <a:pt x="268" y="268"/>
                  </a:lnTo>
                  <a:lnTo>
                    <a:pt x="267" y="268"/>
                  </a:lnTo>
                  <a:lnTo>
                    <a:pt x="267" y="267"/>
                  </a:lnTo>
                  <a:lnTo>
                    <a:pt x="267" y="265"/>
                  </a:lnTo>
                  <a:lnTo>
                    <a:pt x="266" y="265"/>
                  </a:lnTo>
                  <a:lnTo>
                    <a:pt x="266" y="263"/>
                  </a:lnTo>
                  <a:lnTo>
                    <a:pt x="265" y="263"/>
                  </a:lnTo>
                  <a:lnTo>
                    <a:pt x="265" y="262"/>
                  </a:lnTo>
                  <a:lnTo>
                    <a:pt x="265" y="261"/>
                  </a:lnTo>
                  <a:lnTo>
                    <a:pt x="264" y="261"/>
                  </a:lnTo>
                  <a:lnTo>
                    <a:pt x="264" y="260"/>
                  </a:lnTo>
                  <a:lnTo>
                    <a:pt x="263" y="260"/>
                  </a:lnTo>
                  <a:lnTo>
                    <a:pt x="263" y="258"/>
                  </a:lnTo>
                  <a:lnTo>
                    <a:pt x="262" y="258"/>
                  </a:lnTo>
                  <a:lnTo>
                    <a:pt x="262" y="257"/>
                  </a:lnTo>
                  <a:lnTo>
                    <a:pt x="262" y="256"/>
                  </a:lnTo>
                  <a:lnTo>
                    <a:pt x="261" y="256"/>
                  </a:lnTo>
                  <a:lnTo>
                    <a:pt x="261" y="254"/>
                  </a:lnTo>
                  <a:lnTo>
                    <a:pt x="261" y="253"/>
                  </a:lnTo>
                  <a:lnTo>
                    <a:pt x="260" y="253"/>
                  </a:lnTo>
                  <a:lnTo>
                    <a:pt x="260" y="252"/>
                  </a:lnTo>
                  <a:lnTo>
                    <a:pt x="259" y="252"/>
                  </a:lnTo>
                  <a:lnTo>
                    <a:pt x="259" y="251"/>
                  </a:lnTo>
                  <a:lnTo>
                    <a:pt x="259" y="248"/>
                  </a:lnTo>
                  <a:lnTo>
                    <a:pt x="258" y="248"/>
                  </a:lnTo>
                  <a:lnTo>
                    <a:pt x="258" y="247"/>
                  </a:lnTo>
                  <a:lnTo>
                    <a:pt x="258" y="246"/>
                  </a:lnTo>
                  <a:lnTo>
                    <a:pt x="257" y="246"/>
                  </a:lnTo>
                  <a:lnTo>
                    <a:pt x="257" y="245"/>
                  </a:lnTo>
                  <a:lnTo>
                    <a:pt x="256" y="245"/>
                  </a:lnTo>
                  <a:lnTo>
                    <a:pt x="256" y="244"/>
                  </a:lnTo>
                  <a:lnTo>
                    <a:pt x="256" y="242"/>
                  </a:lnTo>
                  <a:lnTo>
                    <a:pt x="255" y="242"/>
                  </a:lnTo>
                  <a:lnTo>
                    <a:pt x="255" y="241"/>
                  </a:lnTo>
                  <a:lnTo>
                    <a:pt x="255" y="239"/>
                  </a:lnTo>
                  <a:lnTo>
                    <a:pt x="254" y="239"/>
                  </a:lnTo>
                  <a:lnTo>
                    <a:pt x="254" y="238"/>
                  </a:lnTo>
                  <a:lnTo>
                    <a:pt x="253" y="238"/>
                  </a:lnTo>
                  <a:lnTo>
                    <a:pt x="253" y="237"/>
                  </a:lnTo>
                  <a:lnTo>
                    <a:pt x="253" y="235"/>
                  </a:lnTo>
                  <a:lnTo>
                    <a:pt x="252" y="235"/>
                  </a:lnTo>
                  <a:lnTo>
                    <a:pt x="252" y="234"/>
                  </a:lnTo>
                  <a:lnTo>
                    <a:pt x="252" y="233"/>
                  </a:lnTo>
                  <a:lnTo>
                    <a:pt x="251" y="233"/>
                  </a:lnTo>
                  <a:lnTo>
                    <a:pt x="251" y="231"/>
                  </a:lnTo>
                  <a:lnTo>
                    <a:pt x="250" y="231"/>
                  </a:lnTo>
                  <a:lnTo>
                    <a:pt x="250" y="230"/>
                  </a:lnTo>
                  <a:lnTo>
                    <a:pt x="249" y="230"/>
                  </a:lnTo>
                  <a:lnTo>
                    <a:pt x="249" y="229"/>
                  </a:lnTo>
                  <a:lnTo>
                    <a:pt x="249" y="227"/>
                  </a:lnTo>
                  <a:lnTo>
                    <a:pt x="248" y="227"/>
                  </a:lnTo>
                  <a:lnTo>
                    <a:pt x="248" y="226"/>
                  </a:lnTo>
                  <a:lnTo>
                    <a:pt x="247" y="226"/>
                  </a:lnTo>
                  <a:lnTo>
                    <a:pt x="247" y="225"/>
                  </a:lnTo>
                  <a:lnTo>
                    <a:pt x="247" y="223"/>
                  </a:lnTo>
                  <a:lnTo>
                    <a:pt x="246" y="223"/>
                  </a:lnTo>
                  <a:lnTo>
                    <a:pt x="246" y="221"/>
                  </a:lnTo>
                  <a:lnTo>
                    <a:pt x="246" y="219"/>
                  </a:lnTo>
                  <a:lnTo>
                    <a:pt x="245" y="219"/>
                  </a:lnTo>
                  <a:lnTo>
                    <a:pt x="245" y="218"/>
                  </a:lnTo>
                  <a:lnTo>
                    <a:pt x="244" y="218"/>
                  </a:lnTo>
                  <a:lnTo>
                    <a:pt x="244" y="217"/>
                  </a:lnTo>
                  <a:lnTo>
                    <a:pt x="244" y="216"/>
                  </a:lnTo>
                  <a:lnTo>
                    <a:pt x="243" y="216"/>
                  </a:lnTo>
                  <a:lnTo>
                    <a:pt x="243" y="214"/>
                  </a:lnTo>
                  <a:lnTo>
                    <a:pt x="243" y="213"/>
                  </a:lnTo>
                  <a:lnTo>
                    <a:pt x="242" y="213"/>
                  </a:lnTo>
                  <a:lnTo>
                    <a:pt x="242" y="211"/>
                  </a:lnTo>
                  <a:lnTo>
                    <a:pt x="241" y="211"/>
                  </a:lnTo>
                  <a:lnTo>
                    <a:pt x="241" y="210"/>
                  </a:lnTo>
                  <a:lnTo>
                    <a:pt x="241" y="209"/>
                  </a:lnTo>
                  <a:lnTo>
                    <a:pt x="240" y="209"/>
                  </a:lnTo>
                  <a:lnTo>
                    <a:pt x="240" y="208"/>
                  </a:lnTo>
                  <a:lnTo>
                    <a:pt x="240" y="207"/>
                  </a:lnTo>
                  <a:lnTo>
                    <a:pt x="239" y="207"/>
                  </a:lnTo>
                  <a:lnTo>
                    <a:pt x="239" y="205"/>
                  </a:lnTo>
                  <a:lnTo>
                    <a:pt x="238" y="205"/>
                  </a:lnTo>
                  <a:lnTo>
                    <a:pt x="238" y="204"/>
                  </a:lnTo>
                  <a:lnTo>
                    <a:pt x="238" y="202"/>
                  </a:lnTo>
                  <a:lnTo>
                    <a:pt x="237" y="202"/>
                  </a:lnTo>
                  <a:lnTo>
                    <a:pt x="237" y="201"/>
                  </a:lnTo>
                  <a:lnTo>
                    <a:pt x="237" y="199"/>
                  </a:lnTo>
                  <a:lnTo>
                    <a:pt x="235" y="199"/>
                  </a:lnTo>
                  <a:lnTo>
                    <a:pt x="235" y="198"/>
                  </a:lnTo>
                  <a:lnTo>
                    <a:pt x="235" y="197"/>
                  </a:lnTo>
                  <a:lnTo>
                    <a:pt x="234" y="197"/>
                  </a:lnTo>
                  <a:lnTo>
                    <a:pt x="234" y="196"/>
                  </a:lnTo>
                  <a:lnTo>
                    <a:pt x="234" y="195"/>
                  </a:lnTo>
                  <a:lnTo>
                    <a:pt x="233" y="195"/>
                  </a:lnTo>
                  <a:lnTo>
                    <a:pt x="233" y="193"/>
                  </a:lnTo>
                  <a:lnTo>
                    <a:pt x="232" y="193"/>
                  </a:lnTo>
                  <a:lnTo>
                    <a:pt x="232" y="191"/>
                  </a:lnTo>
                  <a:lnTo>
                    <a:pt x="232" y="190"/>
                  </a:lnTo>
                  <a:lnTo>
                    <a:pt x="231" y="190"/>
                  </a:lnTo>
                  <a:lnTo>
                    <a:pt x="231" y="189"/>
                  </a:lnTo>
                  <a:close/>
                  <a:moveTo>
                    <a:pt x="106" y="95"/>
                  </a:moveTo>
                  <a:lnTo>
                    <a:pt x="106" y="93"/>
                  </a:lnTo>
                  <a:lnTo>
                    <a:pt x="107" y="93"/>
                  </a:lnTo>
                  <a:lnTo>
                    <a:pt x="107" y="92"/>
                  </a:lnTo>
                  <a:lnTo>
                    <a:pt x="107" y="89"/>
                  </a:lnTo>
                  <a:lnTo>
                    <a:pt x="108" y="89"/>
                  </a:lnTo>
                  <a:lnTo>
                    <a:pt x="108" y="88"/>
                  </a:lnTo>
                  <a:lnTo>
                    <a:pt x="109" y="88"/>
                  </a:lnTo>
                  <a:lnTo>
                    <a:pt x="109" y="86"/>
                  </a:lnTo>
                  <a:lnTo>
                    <a:pt x="109" y="85"/>
                  </a:lnTo>
                  <a:lnTo>
                    <a:pt x="110" y="85"/>
                  </a:lnTo>
                  <a:lnTo>
                    <a:pt x="110" y="84"/>
                  </a:lnTo>
                  <a:lnTo>
                    <a:pt x="110" y="83"/>
                  </a:lnTo>
                  <a:lnTo>
                    <a:pt x="111" y="83"/>
                  </a:lnTo>
                  <a:lnTo>
                    <a:pt x="111" y="82"/>
                  </a:lnTo>
                  <a:lnTo>
                    <a:pt x="112" y="82"/>
                  </a:lnTo>
                  <a:lnTo>
                    <a:pt x="112" y="80"/>
                  </a:lnTo>
                  <a:lnTo>
                    <a:pt x="112" y="79"/>
                  </a:lnTo>
                  <a:lnTo>
                    <a:pt x="113" y="79"/>
                  </a:lnTo>
                  <a:lnTo>
                    <a:pt x="113" y="78"/>
                  </a:lnTo>
                  <a:lnTo>
                    <a:pt x="113" y="76"/>
                  </a:lnTo>
                  <a:lnTo>
                    <a:pt x="114" y="76"/>
                  </a:lnTo>
                  <a:lnTo>
                    <a:pt x="114" y="74"/>
                  </a:lnTo>
                  <a:lnTo>
                    <a:pt x="115" y="74"/>
                  </a:lnTo>
                  <a:lnTo>
                    <a:pt x="115" y="73"/>
                  </a:lnTo>
                  <a:lnTo>
                    <a:pt x="115" y="72"/>
                  </a:lnTo>
                  <a:lnTo>
                    <a:pt x="116" y="72"/>
                  </a:lnTo>
                  <a:lnTo>
                    <a:pt x="116" y="71"/>
                  </a:lnTo>
                  <a:lnTo>
                    <a:pt x="116" y="70"/>
                  </a:lnTo>
                  <a:lnTo>
                    <a:pt x="117" y="70"/>
                  </a:lnTo>
                  <a:lnTo>
                    <a:pt x="117" y="68"/>
                  </a:lnTo>
                  <a:lnTo>
                    <a:pt x="118" y="68"/>
                  </a:lnTo>
                  <a:lnTo>
                    <a:pt x="118" y="67"/>
                  </a:lnTo>
                  <a:lnTo>
                    <a:pt x="118" y="65"/>
                  </a:lnTo>
                  <a:lnTo>
                    <a:pt x="119" y="65"/>
                  </a:lnTo>
                  <a:lnTo>
                    <a:pt x="119" y="64"/>
                  </a:lnTo>
                  <a:lnTo>
                    <a:pt x="119" y="63"/>
                  </a:lnTo>
                  <a:lnTo>
                    <a:pt x="121" y="63"/>
                  </a:lnTo>
                  <a:lnTo>
                    <a:pt x="121" y="61"/>
                  </a:lnTo>
                  <a:lnTo>
                    <a:pt x="121" y="60"/>
                  </a:lnTo>
                  <a:lnTo>
                    <a:pt x="122" y="60"/>
                  </a:lnTo>
                  <a:lnTo>
                    <a:pt x="122" y="59"/>
                  </a:lnTo>
                  <a:lnTo>
                    <a:pt x="122" y="58"/>
                  </a:lnTo>
                  <a:lnTo>
                    <a:pt x="123" y="58"/>
                  </a:lnTo>
                  <a:lnTo>
                    <a:pt x="123" y="56"/>
                  </a:lnTo>
                  <a:lnTo>
                    <a:pt x="124" y="56"/>
                  </a:lnTo>
                  <a:lnTo>
                    <a:pt x="124" y="55"/>
                  </a:lnTo>
                  <a:lnTo>
                    <a:pt x="124" y="53"/>
                  </a:lnTo>
                  <a:lnTo>
                    <a:pt x="125" y="53"/>
                  </a:lnTo>
                  <a:lnTo>
                    <a:pt x="125" y="52"/>
                  </a:lnTo>
                  <a:lnTo>
                    <a:pt x="125" y="51"/>
                  </a:lnTo>
                  <a:lnTo>
                    <a:pt x="126" y="51"/>
                  </a:lnTo>
                  <a:lnTo>
                    <a:pt x="126" y="50"/>
                  </a:lnTo>
                  <a:lnTo>
                    <a:pt x="127" y="50"/>
                  </a:lnTo>
                  <a:lnTo>
                    <a:pt x="127" y="49"/>
                  </a:lnTo>
                  <a:lnTo>
                    <a:pt x="127" y="47"/>
                  </a:lnTo>
                  <a:lnTo>
                    <a:pt x="128" y="47"/>
                  </a:lnTo>
                  <a:lnTo>
                    <a:pt x="128" y="46"/>
                  </a:lnTo>
                  <a:lnTo>
                    <a:pt x="128" y="44"/>
                  </a:lnTo>
                  <a:lnTo>
                    <a:pt x="129" y="44"/>
                  </a:lnTo>
                  <a:lnTo>
                    <a:pt x="129" y="43"/>
                  </a:lnTo>
                  <a:lnTo>
                    <a:pt x="130" y="43"/>
                  </a:lnTo>
                  <a:lnTo>
                    <a:pt x="130" y="41"/>
                  </a:lnTo>
                  <a:lnTo>
                    <a:pt x="130" y="40"/>
                  </a:lnTo>
                  <a:lnTo>
                    <a:pt x="131" y="40"/>
                  </a:lnTo>
                  <a:lnTo>
                    <a:pt x="131" y="39"/>
                  </a:lnTo>
                  <a:lnTo>
                    <a:pt x="131" y="38"/>
                  </a:lnTo>
                  <a:lnTo>
                    <a:pt x="132" y="38"/>
                  </a:lnTo>
                  <a:lnTo>
                    <a:pt x="132" y="37"/>
                  </a:lnTo>
                  <a:lnTo>
                    <a:pt x="133" y="37"/>
                  </a:lnTo>
                  <a:lnTo>
                    <a:pt x="133" y="35"/>
                  </a:lnTo>
                  <a:lnTo>
                    <a:pt x="133" y="34"/>
                  </a:lnTo>
                  <a:lnTo>
                    <a:pt x="134" y="34"/>
                  </a:lnTo>
                  <a:lnTo>
                    <a:pt x="134" y="32"/>
                  </a:lnTo>
                  <a:lnTo>
                    <a:pt x="135" y="32"/>
                  </a:lnTo>
                  <a:lnTo>
                    <a:pt x="135" y="31"/>
                  </a:lnTo>
                  <a:lnTo>
                    <a:pt x="136" y="31"/>
                  </a:lnTo>
                  <a:lnTo>
                    <a:pt x="136" y="29"/>
                  </a:lnTo>
                  <a:lnTo>
                    <a:pt x="136" y="28"/>
                  </a:lnTo>
                  <a:lnTo>
                    <a:pt x="137" y="28"/>
                  </a:lnTo>
                  <a:lnTo>
                    <a:pt x="137" y="27"/>
                  </a:lnTo>
                  <a:lnTo>
                    <a:pt x="137" y="26"/>
                  </a:lnTo>
                  <a:lnTo>
                    <a:pt x="138" y="26"/>
                  </a:lnTo>
                  <a:lnTo>
                    <a:pt x="138" y="25"/>
                  </a:lnTo>
                  <a:lnTo>
                    <a:pt x="139" y="25"/>
                  </a:lnTo>
                  <a:lnTo>
                    <a:pt x="139" y="22"/>
                  </a:lnTo>
                  <a:lnTo>
                    <a:pt x="139" y="21"/>
                  </a:lnTo>
                  <a:lnTo>
                    <a:pt x="140" y="21"/>
                  </a:lnTo>
                  <a:lnTo>
                    <a:pt x="140" y="20"/>
                  </a:lnTo>
                  <a:lnTo>
                    <a:pt x="140" y="35"/>
                  </a:lnTo>
                  <a:lnTo>
                    <a:pt x="141" y="35"/>
                  </a:lnTo>
                  <a:lnTo>
                    <a:pt x="141" y="150"/>
                  </a:lnTo>
                  <a:lnTo>
                    <a:pt x="140" y="150"/>
                  </a:lnTo>
                  <a:lnTo>
                    <a:pt x="140" y="151"/>
                  </a:lnTo>
                  <a:lnTo>
                    <a:pt x="140" y="152"/>
                  </a:lnTo>
                  <a:lnTo>
                    <a:pt x="139" y="152"/>
                  </a:lnTo>
                  <a:lnTo>
                    <a:pt x="139" y="153"/>
                  </a:lnTo>
                  <a:lnTo>
                    <a:pt x="138" y="153"/>
                  </a:lnTo>
                  <a:lnTo>
                    <a:pt x="137" y="153"/>
                  </a:lnTo>
                  <a:lnTo>
                    <a:pt x="137" y="155"/>
                  </a:lnTo>
                  <a:lnTo>
                    <a:pt x="136" y="155"/>
                  </a:lnTo>
                  <a:lnTo>
                    <a:pt x="136" y="156"/>
                  </a:lnTo>
                  <a:lnTo>
                    <a:pt x="135" y="156"/>
                  </a:lnTo>
                  <a:lnTo>
                    <a:pt x="135" y="157"/>
                  </a:lnTo>
                  <a:lnTo>
                    <a:pt x="134" y="157"/>
                  </a:lnTo>
                  <a:lnTo>
                    <a:pt x="134" y="159"/>
                  </a:lnTo>
                  <a:lnTo>
                    <a:pt x="133" y="159"/>
                  </a:lnTo>
                  <a:lnTo>
                    <a:pt x="133" y="160"/>
                  </a:lnTo>
                  <a:lnTo>
                    <a:pt x="132" y="160"/>
                  </a:lnTo>
                  <a:lnTo>
                    <a:pt x="131" y="160"/>
                  </a:lnTo>
                  <a:lnTo>
                    <a:pt x="131" y="161"/>
                  </a:lnTo>
                  <a:lnTo>
                    <a:pt x="131" y="162"/>
                  </a:lnTo>
                  <a:lnTo>
                    <a:pt x="130" y="162"/>
                  </a:lnTo>
                  <a:lnTo>
                    <a:pt x="130" y="163"/>
                  </a:lnTo>
                  <a:lnTo>
                    <a:pt x="129" y="163"/>
                  </a:lnTo>
                  <a:lnTo>
                    <a:pt x="129" y="164"/>
                  </a:lnTo>
                  <a:lnTo>
                    <a:pt x="128" y="164"/>
                  </a:lnTo>
                  <a:lnTo>
                    <a:pt x="128" y="165"/>
                  </a:lnTo>
                  <a:lnTo>
                    <a:pt x="127" y="165"/>
                  </a:lnTo>
                  <a:lnTo>
                    <a:pt x="127" y="166"/>
                  </a:lnTo>
                  <a:lnTo>
                    <a:pt x="127" y="167"/>
                  </a:lnTo>
                  <a:lnTo>
                    <a:pt x="126" y="167"/>
                  </a:lnTo>
                  <a:lnTo>
                    <a:pt x="126" y="168"/>
                  </a:lnTo>
                  <a:lnTo>
                    <a:pt x="125" y="168"/>
                  </a:lnTo>
                  <a:lnTo>
                    <a:pt x="125" y="169"/>
                  </a:lnTo>
                  <a:lnTo>
                    <a:pt x="124" y="169"/>
                  </a:lnTo>
                  <a:lnTo>
                    <a:pt x="124" y="170"/>
                  </a:lnTo>
                  <a:lnTo>
                    <a:pt x="123" y="170"/>
                  </a:lnTo>
                  <a:lnTo>
                    <a:pt x="123" y="171"/>
                  </a:lnTo>
                  <a:lnTo>
                    <a:pt x="122" y="171"/>
                  </a:lnTo>
                  <a:lnTo>
                    <a:pt x="122" y="172"/>
                  </a:lnTo>
                  <a:lnTo>
                    <a:pt x="121" y="172"/>
                  </a:lnTo>
                  <a:lnTo>
                    <a:pt x="121" y="173"/>
                  </a:lnTo>
                  <a:lnTo>
                    <a:pt x="119" y="173"/>
                  </a:lnTo>
                  <a:lnTo>
                    <a:pt x="119" y="174"/>
                  </a:lnTo>
                  <a:lnTo>
                    <a:pt x="118" y="174"/>
                  </a:lnTo>
                  <a:lnTo>
                    <a:pt x="118" y="175"/>
                  </a:lnTo>
                  <a:lnTo>
                    <a:pt x="117" y="175"/>
                  </a:lnTo>
                  <a:lnTo>
                    <a:pt x="117" y="177"/>
                  </a:lnTo>
                  <a:lnTo>
                    <a:pt x="116" y="177"/>
                  </a:lnTo>
                  <a:lnTo>
                    <a:pt x="116" y="178"/>
                  </a:lnTo>
                  <a:lnTo>
                    <a:pt x="115" y="178"/>
                  </a:lnTo>
                  <a:lnTo>
                    <a:pt x="115" y="179"/>
                  </a:lnTo>
                  <a:lnTo>
                    <a:pt x="115" y="180"/>
                  </a:lnTo>
                  <a:lnTo>
                    <a:pt x="114" y="180"/>
                  </a:lnTo>
                  <a:lnTo>
                    <a:pt x="113" y="180"/>
                  </a:lnTo>
                  <a:lnTo>
                    <a:pt x="113" y="181"/>
                  </a:lnTo>
                  <a:lnTo>
                    <a:pt x="112" y="181"/>
                  </a:lnTo>
                  <a:lnTo>
                    <a:pt x="112" y="182"/>
                  </a:lnTo>
                  <a:lnTo>
                    <a:pt x="112" y="183"/>
                  </a:lnTo>
                  <a:lnTo>
                    <a:pt x="111" y="183"/>
                  </a:lnTo>
                  <a:lnTo>
                    <a:pt x="110" y="183"/>
                  </a:lnTo>
                  <a:lnTo>
                    <a:pt x="110" y="184"/>
                  </a:lnTo>
                  <a:lnTo>
                    <a:pt x="109" y="184"/>
                  </a:lnTo>
                  <a:lnTo>
                    <a:pt x="109" y="185"/>
                  </a:lnTo>
                  <a:lnTo>
                    <a:pt x="109" y="186"/>
                  </a:lnTo>
                  <a:lnTo>
                    <a:pt x="108" y="186"/>
                  </a:lnTo>
                  <a:lnTo>
                    <a:pt x="108" y="187"/>
                  </a:lnTo>
                  <a:lnTo>
                    <a:pt x="107" y="187"/>
                  </a:lnTo>
                  <a:lnTo>
                    <a:pt x="107" y="188"/>
                  </a:lnTo>
                  <a:lnTo>
                    <a:pt x="106" y="188"/>
                  </a:lnTo>
                  <a:lnTo>
                    <a:pt x="106" y="189"/>
                  </a:lnTo>
                  <a:lnTo>
                    <a:pt x="105" y="189"/>
                  </a:lnTo>
                  <a:lnTo>
                    <a:pt x="104" y="189"/>
                  </a:lnTo>
                  <a:lnTo>
                    <a:pt x="104" y="190"/>
                  </a:lnTo>
                  <a:lnTo>
                    <a:pt x="103" y="190"/>
                  </a:lnTo>
                  <a:lnTo>
                    <a:pt x="103" y="191"/>
                  </a:lnTo>
                  <a:lnTo>
                    <a:pt x="103" y="192"/>
                  </a:lnTo>
                  <a:lnTo>
                    <a:pt x="102" y="192"/>
                  </a:lnTo>
                  <a:lnTo>
                    <a:pt x="102" y="193"/>
                  </a:lnTo>
                  <a:lnTo>
                    <a:pt x="101" y="193"/>
                  </a:lnTo>
                  <a:lnTo>
                    <a:pt x="101" y="194"/>
                  </a:lnTo>
                  <a:lnTo>
                    <a:pt x="100" y="194"/>
                  </a:lnTo>
                  <a:lnTo>
                    <a:pt x="100" y="195"/>
                  </a:lnTo>
                  <a:lnTo>
                    <a:pt x="99" y="195"/>
                  </a:lnTo>
                  <a:lnTo>
                    <a:pt x="99" y="196"/>
                  </a:lnTo>
                  <a:lnTo>
                    <a:pt x="98" y="196"/>
                  </a:lnTo>
                  <a:lnTo>
                    <a:pt x="98" y="198"/>
                  </a:lnTo>
                  <a:lnTo>
                    <a:pt x="97" y="198"/>
                  </a:lnTo>
                  <a:lnTo>
                    <a:pt x="97" y="199"/>
                  </a:lnTo>
                  <a:lnTo>
                    <a:pt x="96" y="199"/>
                  </a:lnTo>
                  <a:lnTo>
                    <a:pt x="95" y="199"/>
                  </a:lnTo>
                  <a:lnTo>
                    <a:pt x="95" y="200"/>
                  </a:lnTo>
                  <a:lnTo>
                    <a:pt x="95" y="201"/>
                  </a:lnTo>
                  <a:lnTo>
                    <a:pt x="94" y="201"/>
                  </a:lnTo>
                  <a:lnTo>
                    <a:pt x="94" y="202"/>
                  </a:lnTo>
                  <a:lnTo>
                    <a:pt x="93" y="202"/>
                  </a:lnTo>
                  <a:lnTo>
                    <a:pt x="92" y="202"/>
                  </a:lnTo>
                  <a:lnTo>
                    <a:pt x="92" y="203"/>
                  </a:lnTo>
                  <a:lnTo>
                    <a:pt x="92" y="204"/>
                  </a:lnTo>
                  <a:lnTo>
                    <a:pt x="91" y="204"/>
                  </a:lnTo>
                  <a:lnTo>
                    <a:pt x="90" y="204"/>
                  </a:lnTo>
                  <a:lnTo>
                    <a:pt x="90" y="205"/>
                  </a:lnTo>
                  <a:lnTo>
                    <a:pt x="89" y="205"/>
                  </a:lnTo>
                  <a:lnTo>
                    <a:pt x="89" y="207"/>
                  </a:lnTo>
                  <a:lnTo>
                    <a:pt x="88" y="207"/>
                  </a:lnTo>
                  <a:lnTo>
                    <a:pt x="88" y="208"/>
                  </a:lnTo>
                  <a:lnTo>
                    <a:pt x="87" y="208"/>
                  </a:lnTo>
                  <a:lnTo>
                    <a:pt x="87" y="209"/>
                  </a:lnTo>
                  <a:lnTo>
                    <a:pt x="86" y="209"/>
                  </a:lnTo>
                  <a:lnTo>
                    <a:pt x="86" y="210"/>
                  </a:lnTo>
                  <a:lnTo>
                    <a:pt x="85" y="210"/>
                  </a:lnTo>
                  <a:lnTo>
                    <a:pt x="85" y="211"/>
                  </a:lnTo>
                  <a:lnTo>
                    <a:pt x="84" y="211"/>
                  </a:lnTo>
                  <a:lnTo>
                    <a:pt x="84" y="212"/>
                  </a:lnTo>
                  <a:lnTo>
                    <a:pt x="83" y="212"/>
                  </a:lnTo>
                  <a:lnTo>
                    <a:pt x="83" y="213"/>
                  </a:lnTo>
                  <a:lnTo>
                    <a:pt x="82" y="213"/>
                  </a:lnTo>
                  <a:lnTo>
                    <a:pt x="82" y="214"/>
                  </a:lnTo>
                  <a:lnTo>
                    <a:pt x="80" y="214"/>
                  </a:lnTo>
                  <a:lnTo>
                    <a:pt x="80" y="215"/>
                  </a:lnTo>
                  <a:lnTo>
                    <a:pt x="79" y="215"/>
                  </a:lnTo>
                  <a:lnTo>
                    <a:pt x="79" y="216"/>
                  </a:lnTo>
                  <a:lnTo>
                    <a:pt x="78" y="216"/>
                  </a:lnTo>
                  <a:lnTo>
                    <a:pt x="78" y="217"/>
                  </a:lnTo>
                  <a:lnTo>
                    <a:pt x="78" y="218"/>
                  </a:lnTo>
                  <a:lnTo>
                    <a:pt x="77" y="218"/>
                  </a:lnTo>
                  <a:lnTo>
                    <a:pt x="77" y="219"/>
                  </a:lnTo>
                  <a:lnTo>
                    <a:pt x="76" y="219"/>
                  </a:lnTo>
                  <a:lnTo>
                    <a:pt x="75" y="219"/>
                  </a:lnTo>
                  <a:lnTo>
                    <a:pt x="75" y="220"/>
                  </a:lnTo>
                  <a:lnTo>
                    <a:pt x="75" y="221"/>
                  </a:lnTo>
                  <a:lnTo>
                    <a:pt x="74" y="221"/>
                  </a:lnTo>
                  <a:lnTo>
                    <a:pt x="74" y="222"/>
                  </a:lnTo>
                  <a:lnTo>
                    <a:pt x="73" y="222"/>
                  </a:lnTo>
                  <a:lnTo>
                    <a:pt x="73" y="223"/>
                  </a:lnTo>
                  <a:lnTo>
                    <a:pt x="72" y="223"/>
                  </a:lnTo>
                  <a:lnTo>
                    <a:pt x="72" y="225"/>
                  </a:lnTo>
                  <a:lnTo>
                    <a:pt x="71" y="225"/>
                  </a:lnTo>
                  <a:lnTo>
                    <a:pt x="71" y="226"/>
                  </a:lnTo>
                  <a:lnTo>
                    <a:pt x="70" y="226"/>
                  </a:lnTo>
                  <a:lnTo>
                    <a:pt x="70" y="227"/>
                  </a:lnTo>
                  <a:lnTo>
                    <a:pt x="69" y="227"/>
                  </a:lnTo>
                  <a:lnTo>
                    <a:pt x="69" y="228"/>
                  </a:lnTo>
                  <a:lnTo>
                    <a:pt x="68" y="228"/>
                  </a:lnTo>
                  <a:lnTo>
                    <a:pt x="68" y="229"/>
                  </a:lnTo>
                  <a:lnTo>
                    <a:pt x="67" y="229"/>
                  </a:lnTo>
                  <a:lnTo>
                    <a:pt x="67" y="230"/>
                  </a:lnTo>
                  <a:lnTo>
                    <a:pt x="66" y="230"/>
                  </a:lnTo>
                  <a:lnTo>
                    <a:pt x="66" y="231"/>
                  </a:lnTo>
                  <a:lnTo>
                    <a:pt x="66" y="232"/>
                  </a:lnTo>
                  <a:lnTo>
                    <a:pt x="65" y="232"/>
                  </a:lnTo>
                  <a:lnTo>
                    <a:pt x="64" y="232"/>
                  </a:lnTo>
                  <a:lnTo>
                    <a:pt x="64" y="233"/>
                  </a:lnTo>
                  <a:lnTo>
                    <a:pt x="63" y="233"/>
                  </a:lnTo>
                  <a:lnTo>
                    <a:pt x="63" y="234"/>
                  </a:lnTo>
                  <a:lnTo>
                    <a:pt x="63" y="235"/>
                  </a:lnTo>
                  <a:lnTo>
                    <a:pt x="61" y="235"/>
                  </a:lnTo>
                  <a:lnTo>
                    <a:pt x="61" y="236"/>
                  </a:lnTo>
                  <a:lnTo>
                    <a:pt x="60" y="236"/>
                  </a:lnTo>
                  <a:lnTo>
                    <a:pt x="60" y="237"/>
                  </a:lnTo>
                  <a:lnTo>
                    <a:pt x="60" y="238"/>
                  </a:lnTo>
                  <a:lnTo>
                    <a:pt x="59" y="238"/>
                  </a:lnTo>
                  <a:lnTo>
                    <a:pt x="58" y="238"/>
                  </a:lnTo>
                  <a:lnTo>
                    <a:pt x="58" y="239"/>
                  </a:lnTo>
                  <a:lnTo>
                    <a:pt x="58" y="240"/>
                  </a:lnTo>
                  <a:lnTo>
                    <a:pt x="57" y="240"/>
                  </a:lnTo>
                  <a:lnTo>
                    <a:pt x="57" y="241"/>
                  </a:lnTo>
                  <a:lnTo>
                    <a:pt x="56" y="241"/>
                  </a:lnTo>
                  <a:lnTo>
                    <a:pt x="56" y="242"/>
                  </a:lnTo>
                  <a:lnTo>
                    <a:pt x="55" y="242"/>
                  </a:lnTo>
                  <a:lnTo>
                    <a:pt x="55" y="243"/>
                  </a:lnTo>
                  <a:lnTo>
                    <a:pt x="54" y="243"/>
                  </a:lnTo>
                  <a:lnTo>
                    <a:pt x="54" y="244"/>
                  </a:lnTo>
                  <a:lnTo>
                    <a:pt x="53" y="244"/>
                  </a:lnTo>
                  <a:lnTo>
                    <a:pt x="53" y="245"/>
                  </a:lnTo>
                  <a:lnTo>
                    <a:pt x="52" y="245"/>
                  </a:lnTo>
                  <a:lnTo>
                    <a:pt x="52" y="246"/>
                  </a:lnTo>
                  <a:lnTo>
                    <a:pt x="51" y="246"/>
                  </a:lnTo>
                  <a:lnTo>
                    <a:pt x="51" y="247"/>
                  </a:lnTo>
                  <a:lnTo>
                    <a:pt x="50" y="247"/>
                  </a:lnTo>
                  <a:lnTo>
                    <a:pt x="50" y="248"/>
                  </a:lnTo>
                  <a:lnTo>
                    <a:pt x="49" y="248"/>
                  </a:lnTo>
                  <a:lnTo>
                    <a:pt x="49" y="249"/>
                  </a:lnTo>
                  <a:lnTo>
                    <a:pt x="48" y="249"/>
                  </a:lnTo>
                  <a:lnTo>
                    <a:pt x="48" y="251"/>
                  </a:lnTo>
                  <a:lnTo>
                    <a:pt x="47" y="251"/>
                  </a:lnTo>
                  <a:lnTo>
                    <a:pt x="46" y="251"/>
                  </a:lnTo>
                  <a:lnTo>
                    <a:pt x="46" y="252"/>
                  </a:lnTo>
                  <a:lnTo>
                    <a:pt x="46" y="253"/>
                  </a:lnTo>
                  <a:lnTo>
                    <a:pt x="45" y="253"/>
                  </a:lnTo>
                  <a:lnTo>
                    <a:pt x="45" y="254"/>
                  </a:lnTo>
                  <a:lnTo>
                    <a:pt x="44" y="254"/>
                  </a:lnTo>
                  <a:lnTo>
                    <a:pt x="43" y="254"/>
                  </a:lnTo>
                  <a:lnTo>
                    <a:pt x="43" y="255"/>
                  </a:lnTo>
                  <a:lnTo>
                    <a:pt x="43" y="256"/>
                  </a:lnTo>
                  <a:lnTo>
                    <a:pt x="42" y="256"/>
                  </a:lnTo>
                  <a:lnTo>
                    <a:pt x="42" y="257"/>
                  </a:lnTo>
                  <a:lnTo>
                    <a:pt x="41" y="257"/>
                  </a:lnTo>
                  <a:lnTo>
                    <a:pt x="40" y="257"/>
                  </a:lnTo>
                  <a:lnTo>
                    <a:pt x="40" y="258"/>
                  </a:lnTo>
                  <a:lnTo>
                    <a:pt x="40" y="259"/>
                  </a:lnTo>
                  <a:lnTo>
                    <a:pt x="39" y="259"/>
                  </a:lnTo>
                  <a:lnTo>
                    <a:pt x="39" y="260"/>
                  </a:lnTo>
                  <a:lnTo>
                    <a:pt x="38" y="260"/>
                  </a:lnTo>
                  <a:lnTo>
                    <a:pt x="38" y="261"/>
                  </a:lnTo>
                  <a:lnTo>
                    <a:pt x="37" y="261"/>
                  </a:lnTo>
                  <a:lnTo>
                    <a:pt x="37" y="262"/>
                  </a:lnTo>
                  <a:lnTo>
                    <a:pt x="36" y="262"/>
                  </a:lnTo>
                  <a:lnTo>
                    <a:pt x="36" y="263"/>
                  </a:lnTo>
                  <a:lnTo>
                    <a:pt x="35" y="263"/>
                  </a:lnTo>
                  <a:lnTo>
                    <a:pt x="35" y="265"/>
                  </a:lnTo>
                  <a:lnTo>
                    <a:pt x="34" y="265"/>
                  </a:lnTo>
                  <a:lnTo>
                    <a:pt x="33" y="265"/>
                  </a:lnTo>
                  <a:lnTo>
                    <a:pt x="33" y="266"/>
                  </a:lnTo>
                  <a:lnTo>
                    <a:pt x="32" y="266"/>
                  </a:lnTo>
                  <a:lnTo>
                    <a:pt x="32" y="267"/>
                  </a:lnTo>
                  <a:lnTo>
                    <a:pt x="31" y="267"/>
                  </a:lnTo>
                  <a:lnTo>
                    <a:pt x="31" y="268"/>
                  </a:lnTo>
                  <a:lnTo>
                    <a:pt x="30" y="268"/>
                  </a:lnTo>
                  <a:lnTo>
                    <a:pt x="30" y="269"/>
                  </a:lnTo>
                  <a:lnTo>
                    <a:pt x="29" y="269"/>
                  </a:lnTo>
                  <a:lnTo>
                    <a:pt x="29" y="270"/>
                  </a:lnTo>
                  <a:lnTo>
                    <a:pt x="28" y="270"/>
                  </a:lnTo>
                  <a:lnTo>
                    <a:pt x="28" y="271"/>
                  </a:lnTo>
                  <a:lnTo>
                    <a:pt x="28" y="272"/>
                  </a:lnTo>
                  <a:lnTo>
                    <a:pt x="27" y="272"/>
                  </a:lnTo>
                  <a:lnTo>
                    <a:pt x="27" y="273"/>
                  </a:lnTo>
                  <a:lnTo>
                    <a:pt x="26" y="273"/>
                  </a:lnTo>
                  <a:lnTo>
                    <a:pt x="26" y="274"/>
                  </a:lnTo>
                  <a:lnTo>
                    <a:pt x="25" y="274"/>
                  </a:lnTo>
                  <a:lnTo>
                    <a:pt x="25" y="275"/>
                  </a:lnTo>
                  <a:lnTo>
                    <a:pt x="24" y="275"/>
                  </a:lnTo>
                  <a:lnTo>
                    <a:pt x="24" y="276"/>
                  </a:lnTo>
                  <a:lnTo>
                    <a:pt x="23" y="276"/>
                  </a:lnTo>
                  <a:lnTo>
                    <a:pt x="23" y="277"/>
                  </a:lnTo>
                  <a:lnTo>
                    <a:pt x="22" y="277"/>
                  </a:lnTo>
                  <a:lnTo>
                    <a:pt x="22" y="278"/>
                  </a:lnTo>
                  <a:lnTo>
                    <a:pt x="21" y="278"/>
                  </a:lnTo>
                  <a:lnTo>
                    <a:pt x="21" y="279"/>
                  </a:lnTo>
                  <a:lnTo>
                    <a:pt x="21" y="280"/>
                  </a:lnTo>
                  <a:lnTo>
                    <a:pt x="20" y="280"/>
                  </a:lnTo>
                  <a:lnTo>
                    <a:pt x="19" y="280"/>
                  </a:lnTo>
                  <a:lnTo>
                    <a:pt x="19" y="281"/>
                  </a:lnTo>
                  <a:lnTo>
                    <a:pt x="18" y="281"/>
                  </a:lnTo>
                  <a:lnTo>
                    <a:pt x="18" y="280"/>
                  </a:lnTo>
                  <a:lnTo>
                    <a:pt x="19" y="280"/>
                  </a:lnTo>
                  <a:lnTo>
                    <a:pt x="19" y="278"/>
                  </a:lnTo>
                  <a:lnTo>
                    <a:pt x="20" y="278"/>
                  </a:lnTo>
                  <a:lnTo>
                    <a:pt x="20" y="277"/>
                  </a:lnTo>
                  <a:lnTo>
                    <a:pt x="21" y="277"/>
                  </a:lnTo>
                  <a:lnTo>
                    <a:pt x="21" y="275"/>
                  </a:lnTo>
                  <a:lnTo>
                    <a:pt x="21" y="274"/>
                  </a:lnTo>
                  <a:lnTo>
                    <a:pt x="22" y="274"/>
                  </a:lnTo>
                  <a:lnTo>
                    <a:pt x="22" y="272"/>
                  </a:lnTo>
                  <a:lnTo>
                    <a:pt x="22" y="271"/>
                  </a:lnTo>
                  <a:lnTo>
                    <a:pt x="23" y="271"/>
                  </a:lnTo>
                  <a:lnTo>
                    <a:pt x="23" y="270"/>
                  </a:lnTo>
                  <a:lnTo>
                    <a:pt x="24" y="270"/>
                  </a:lnTo>
                  <a:lnTo>
                    <a:pt x="24" y="269"/>
                  </a:lnTo>
                  <a:lnTo>
                    <a:pt x="24" y="268"/>
                  </a:lnTo>
                  <a:lnTo>
                    <a:pt x="25" y="268"/>
                  </a:lnTo>
                  <a:lnTo>
                    <a:pt x="25" y="266"/>
                  </a:lnTo>
                  <a:lnTo>
                    <a:pt x="25" y="265"/>
                  </a:lnTo>
                  <a:lnTo>
                    <a:pt x="26" y="265"/>
                  </a:lnTo>
                  <a:lnTo>
                    <a:pt x="26" y="263"/>
                  </a:lnTo>
                  <a:lnTo>
                    <a:pt x="27" y="263"/>
                  </a:lnTo>
                  <a:lnTo>
                    <a:pt x="27" y="262"/>
                  </a:lnTo>
                  <a:lnTo>
                    <a:pt x="27" y="260"/>
                  </a:lnTo>
                  <a:lnTo>
                    <a:pt x="28" y="260"/>
                  </a:lnTo>
                  <a:lnTo>
                    <a:pt x="28" y="259"/>
                  </a:lnTo>
                  <a:lnTo>
                    <a:pt x="28" y="258"/>
                  </a:lnTo>
                  <a:lnTo>
                    <a:pt x="29" y="258"/>
                  </a:lnTo>
                  <a:lnTo>
                    <a:pt x="29" y="257"/>
                  </a:lnTo>
                  <a:lnTo>
                    <a:pt x="30" y="257"/>
                  </a:lnTo>
                  <a:lnTo>
                    <a:pt x="30" y="256"/>
                  </a:lnTo>
                  <a:lnTo>
                    <a:pt x="30" y="254"/>
                  </a:lnTo>
                  <a:lnTo>
                    <a:pt x="31" y="254"/>
                  </a:lnTo>
                  <a:lnTo>
                    <a:pt x="31" y="253"/>
                  </a:lnTo>
                  <a:lnTo>
                    <a:pt x="31" y="251"/>
                  </a:lnTo>
                  <a:lnTo>
                    <a:pt x="32" y="251"/>
                  </a:lnTo>
                  <a:lnTo>
                    <a:pt x="32" y="250"/>
                  </a:lnTo>
                  <a:lnTo>
                    <a:pt x="33" y="250"/>
                  </a:lnTo>
                  <a:lnTo>
                    <a:pt x="33" y="248"/>
                  </a:lnTo>
                  <a:lnTo>
                    <a:pt x="33" y="247"/>
                  </a:lnTo>
                  <a:lnTo>
                    <a:pt x="34" y="247"/>
                  </a:lnTo>
                  <a:lnTo>
                    <a:pt x="34" y="246"/>
                  </a:lnTo>
                  <a:lnTo>
                    <a:pt x="35" y="246"/>
                  </a:lnTo>
                  <a:lnTo>
                    <a:pt x="35" y="245"/>
                  </a:lnTo>
                  <a:lnTo>
                    <a:pt x="36" y="245"/>
                  </a:lnTo>
                  <a:lnTo>
                    <a:pt x="36" y="243"/>
                  </a:lnTo>
                  <a:lnTo>
                    <a:pt x="36" y="242"/>
                  </a:lnTo>
                  <a:lnTo>
                    <a:pt x="37" y="242"/>
                  </a:lnTo>
                  <a:lnTo>
                    <a:pt x="37" y="241"/>
                  </a:lnTo>
                  <a:lnTo>
                    <a:pt x="37" y="239"/>
                  </a:lnTo>
                  <a:lnTo>
                    <a:pt x="38" y="239"/>
                  </a:lnTo>
                  <a:lnTo>
                    <a:pt x="38" y="238"/>
                  </a:lnTo>
                  <a:lnTo>
                    <a:pt x="39" y="238"/>
                  </a:lnTo>
                  <a:lnTo>
                    <a:pt x="39" y="237"/>
                  </a:lnTo>
                  <a:lnTo>
                    <a:pt x="39" y="235"/>
                  </a:lnTo>
                  <a:lnTo>
                    <a:pt x="40" y="235"/>
                  </a:lnTo>
                  <a:lnTo>
                    <a:pt x="40" y="234"/>
                  </a:lnTo>
                  <a:lnTo>
                    <a:pt x="40" y="232"/>
                  </a:lnTo>
                  <a:lnTo>
                    <a:pt x="41" y="232"/>
                  </a:lnTo>
                  <a:lnTo>
                    <a:pt x="41" y="231"/>
                  </a:lnTo>
                  <a:lnTo>
                    <a:pt x="42" y="231"/>
                  </a:lnTo>
                  <a:lnTo>
                    <a:pt x="42" y="230"/>
                  </a:lnTo>
                  <a:lnTo>
                    <a:pt x="42" y="229"/>
                  </a:lnTo>
                  <a:lnTo>
                    <a:pt x="43" y="229"/>
                  </a:lnTo>
                  <a:lnTo>
                    <a:pt x="43" y="227"/>
                  </a:lnTo>
                  <a:lnTo>
                    <a:pt x="43" y="226"/>
                  </a:lnTo>
                  <a:lnTo>
                    <a:pt x="44" y="226"/>
                  </a:lnTo>
                  <a:lnTo>
                    <a:pt x="44" y="225"/>
                  </a:lnTo>
                  <a:lnTo>
                    <a:pt x="45" y="225"/>
                  </a:lnTo>
                  <a:lnTo>
                    <a:pt x="45" y="222"/>
                  </a:lnTo>
                  <a:lnTo>
                    <a:pt x="45" y="221"/>
                  </a:lnTo>
                  <a:lnTo>
                    <a:pt x="46" y="221"/>
                  </a:lnTo>
                  <a:lnTo>
                    <a:pt x="46" y="219"/>
                  </a:lnTo>
                  <a:lnTo>
                    <a:pt x="46" y="218"/>
                  </a:lnTo>
                  <a:lnTo>
                    <a:pt x="47" y="218"/>
                  </a:lnTo>
                  <a:lnTo>
                    <a:pt x="47" y="217"/>
                  </a:lnTo>
                  <a:lnTo>
                    <a:pt x="48" y="217"/>
                  </a:lnTo>
                  <a:lnTo>
                    <a:pt x="48" y="216"/>
                  </a:lnTo>
                  <a:lnTo>
                    <a:pt x="49" y="216"/>
                  </a:lnTo>
                  <a:lnTo>
                    <a:pt x="49" y="214"/>
                  </a:lnTo>
                  <a:lnTo>
                    <a:pt x="49" y="213"/>
                  </a:lnTo>
                  <a:lnTo>
                    <a:pt x="50" y="213"/>
                  </a:lnTo>
                  <a:lnTo>
                    <a:pt x="50" y="211"/>
                  </a:lnTo>
                  <a:lnTo>
                    <a:pt x="51" y="211"/>
                  </a:lnTo>
                  <a:lnTo>
                    <a:pt x="51" y="210"/>
                  </a:lnTo>
                  <a:lnTo>
                    <a:pt x="51" y="209"/>
                  </a:lnTo>
                  <a:lnTo>
                    <a:pt x="52" y="209"/>
                  </a:lnTo>
                  <a:lnTo>
                    <a:pt x="52" y="208"/>
                  </a:lnTo>
                  <a:lnTo>
                    <a:pt x="52" y="207"/>
                  </a:lnTo>
                  <a:lnTo>
                    <a:pt x="53" y="207"/>
                  </a:lnTo>
                  <a:lnTo>
                    <a:pt x="53" y="205"/>
                  </a:lnTo>
                  <a:lnTo>
                    <a:pt x="54" y="205"/>
                  </a:lnTo>
                  <a:lnTo>
                    <a:pt x="54" y="204"/>
                  </a:lnTo>
                  <a:lnTo>
                    <a:pt x="54" y="202"/>
                  </a:lnTo>
                  <a:lnTo>
                    <a:pt x="55" y="202"/>
                  </a:lnTo>
                  <a:lnTo>
                    <a:pt x="55" y="201"/>
                  </a:lnTo>
                  <a:lnTo>
                    <a:pt x="55" y="199"/>
                  </a:lnTo>
                  <a:lnTo>
                    <a:pt x="56" y="199"/>
                  </a:lnTo>
                  <a:lnTo>
                    <a:pt x="56" y="198"/>
                  </a:lnTo>
                  <a:lnTo>
                    <a:pt x="57" y="198"/>
                  </a:lnTo>
                  <a:lnTo>
                    <a:pt x="57" y="197"/>
                  </a:lnTo>
                  <a:lnTo>
                    <a:pt x="57" y="196"/>
                  </a:lnTo>
                  <a:lnTo>
                    <a:pt x="58" y="196"/>
                  </a:lnTo>
                  <a:lnTo>
                    <a:pt x="58" y="195"/>
                  </a:lnTo>
                  <a:lnTo>
                    <a:pt x="58" y="193"/>
                  </a:lnTo>
                  <a:lnTo>
                    <a:pt x="59" y="193"/>
                  </a:lnTo>
                  <a:lnTo>
                    <a:pt x="59" y="191"/>
                  </a:lnTo>
                  <a:lnTo>
                    <a:pt x="60" y="191"/>
                  </a:lnTo>
                  <a:lnTo>
                    <a:pt x="60" y="190"/>
                  </a:lnTo>
                  <a:lnTo>
                    <a:pt x="60" y="189"/>
                  </a:lnTo>
                  <a:lnTo>
                    <a:pt x="61" y="189"/>
                  </a:lnTo>
                  <a:lnTo>
                    <a:pt x="61" y="187"/>
                  </a:lnTo>
                  <a:lnTo>
                    <a:pt x="61" y="186"/>
                  </a:lnTo>
                  <a:lnTo>
                    <a:pt x="63" y="186"/>
                  </a:lnTo>
                  <a:lnTo>
                    <a:pt x="63" y="185"/>
                  </a:lnTo>
                  <a:lnTo>
                    <a:pt x="63" y="184"/>
                  </a:lnTo>
                  <a:lnTo>
                    <a:pt x="64" y="184"/>
                  </a:lnTo>
                  <a:lnTo>
                    <a:pt x="64" y="182"/>
                  </a:lnTo>
                  <a:lnTo>
                    <a:pt x="64" y="181"/>
                  </a:lnTo>
                  <a:lnTo>
                    <a:pt x="65" y="181"/>
                  </a:lnTo>
                  <a:lnTo>
                    <a:pt x="65" y="180"/>
                  </a:lnTo>
                  <a:lnTo>
                    <a:pt x="66" y="180"/>
                  </a:lnTo>
                  <a:lnTo>
                    <a:pt x="66" y="178"/>
                  </a:lnTo>
                  <a:lnTo>
                    <a:pt x="66" y="177"/>
                  </a:lnTo>
                  <a:lnTo>
                    <a:pt x="67" y="177"/>
                  </a:lnTo>
                  <a:lnTo>
                    <a:pt x="67" y="175"/>
                  </a:lnTo>
                  <a:lnTo>
                    <a:pt x="67" y="174"/>
                  </a:lnTo>
                  <a:lnTo>
                    <a:pt x="68" y="174"/>
                  </a:lnTo>
                  <a:lnTo>
                    <a:pt x="68" y="173"/>
                  </a:lnTo>
                  <a:lnTo>
                    <a:pt x="69" y="173"/>
                  </a:lnTo>
                  <a:lnTo>
                    <a:pt x="69" y="171"/>
                  </a:lnTo>
                  <a:lnTo>
                    <a:pt x="69" y="170"/>
                  </a:lnTo>
                  <a:lnTo>
                    <a:pt x="70" y="170"/>
                  </a:lnTo>
                  <a:lnTo>
                    <a:pt x="70" y="169"/>
                  </a:lnTo>
                  <a:lnTo>
                    <a:pt x="70" y="168"/>
                  </a:lnTo>
                  <a:lnTo>
                    <a:pt x="71" y="168"/>
                  </a:lnTo>
                  <a:lnTo>
                    <a:pt x="71" y="166"/>
                  </a:lnTo>
                  <a:lnTo>
                    <a:pt x="72" y="166"/>
                  </a:lnTo>
                  <a:lnTo>
                    <a:pt x="72" y="165"/>
                  </a:lnTo>
                  <a:lnTo>
                    <a:pt x="72" y="164"/>
                  </a:lnTo>
                  <a:lnTo>
                    <a:pt x="73" y="164"/>
                  </a:lnTo>
                  <a:lnTo>
                    <a:pt x="73" y="162"/>
                  </a:lnTo>
                  <a:lnTo>
                    <a:pt x="73" y="160"/>
                  </a:lnTo>
                  <a:lnTo>
                    <a:pt x="74" y="160"/>
                  </a:lnTo>
                  <a:lnTo>
                    <a:pt x="74" y="159"/>
                  </a:lnTo>
                  <a:lnTo>
                    <a:pt x="75" y="159"/>
                  </a:lnTo>
                  <a:lnTo>
                    <a:pt x="75" y="157"/>
                  </a:lnTo>
                  <a:lnTo>
                    <a:pt x="75" y="156"/>
                  </a:lnTo>
                  <a:lnTo>
                    <a:pt x="76" y="156"/>
                  </a:lnTo>
                  <a:lnTo>
                    <a:pt x="76" y="155"/>
                  </a:lnTo>
                  <a:lnTo>
                    <a:pt x="77" y="155"/>
                  </a:lnTo>
                  <a:lnTo>
                    <a:pt x="77" y="153"/>
                  </a:lnTo>
                  <a:lnTo>
                    <a:pt x="78" y="153"/>
                  </a:lnTo>
                  <a:lnTo>
                    <a:pt x="78" y="152"/>
                  </a:lnTo>
                  <a:lnTo>
                    <a:pt x="78" y="150"/>
                  </a:lnTo>
                  <a:lnTo>
                    <a:pt x="79" y="150"/>
                  </a:lnTo>
                  <a:lnTo>
                    <a:pt x="79" y="149"/>
                  </a:lnTo>
                  <a:lnTo>
                    <a:pt x="79" y="147"/>
                  </a:lnTo>
                  <a:lnTo>
                    <a:pt x="80" y="147"/>
                  </a:lnTo>
                  <a:lnTo>
                    <a:pt x="80" y="146"/>
                  </a:lnTo>
                  <a:lnTo>
                    <a:pt x="82" y="146"/>
                  </a:lnTo>
                  <a:lnTo>
                    <a:pt x="82" y="145"/>
                  </a:lnTo>
                  <a:lnTo>
                    <a:pt x="82" y="144"/>
                  </a:lnTo>
                  <a:lnTo>
                    <a:pt x="83" y="144"/>
                  </a:lnTo>
                  <a:lnTo>
                    <a:pt x="83" y="143"/>
                  </a:lnTo>
                  <a:lnTo>
                    <a:pt x="83" y="141"/>
                  </a:lnTo>
                  <a:lnTo>
                    <a:pt x="84" y="141"/>
                  </a:lnTo>
                  <a:lnTo>
                    <a:pt x="84" y="140"/>
                  </a:lnTo>
                  <a:lnTo>
                    <a:pt x="85" y="140"/>
                  </a:lnTo>
                  <a:lnTo>
                    <a:pt x="85" y="138"/>
                  </a:lnTo>
                  <a:lnTo>
                    <a:pt x="85" y="137"/>
                  </a:lnTo>
                  <a:lnTo>
                    <a:pt x="86" y="137"/>
                  </a:lnTo>
                  <a:lnTo>
                    <a:pt x="86" y="136"/>
                  </a:lnTo>
                  <a:lnTo>
                    <a:pt x="86" y="135"/>
                  </a:lnTo>
                  <a:lnTo>
                    <a:pt x="87" y="135"/>
                  </a:lnTo>
                  <a:lnTo>
                    <a:pt x="87" y="133"/>
                  </a:lnTo>
                  <a:lnTo>
                    <a:pt x="88" y="133"/>
                  </a:lnTo>
                  <a:lnTo>
                    <a:pt x="88" y="132"/>
                  </a:lnTo>
                  <a:lnTo>
                    <a:pt x="88" y="131"/>
                  </a:lnTo>
                  <a:lnTo>
                    <a:pt x="89" y="131"/>
                  </a:lnTo>
                  <a:lnTo>
                    <a:pt x="89" y="129"/>
                  </a:lnTo>
                  <a:lnTo>
                    <a:pt x="89" y="128"/>
                  </a:lnTo>
                  <a:lnTo>
                    <a:pt x="90" y="128"/>
                  </a:lnTo>
                  <a:lnTo>
                    <a:pt x="90" y="126"/>
                  </a:lnTo>
                  <a:lnTo>
                    <a:pt x="91" y="126"/>
                  </a:lnTo>
                  <a:lnTo>
                    <a:pt x="91" y="125"/>
                  </a:lnTo>
                  <a:lnTo>
                    <a:pt x="92" y="125"/>
                  </a:lnTo>
                  <a:lnTo>
                    <a:pt x="92" y="124"/>
                  </a:lnTo>
                  <a:lnTo>
                    <a:pt x="92" y="123"/>
                  </a:lnTo>
                  <a:lnTo>
                    <a:pt x="93" y="123"/>
                  </a:lnTo>
                  <a:lnTo>
                    <a:pt x="93" y="122"/>
                  </a:lnTo>
                  <a:lnTo>
                    <a:pt x="94" y="122"/>
                  </a:lnTo>
                  <a:lnTo>
                    <a:pt x="94" y="120"/>
                  </a:lnTo>
                  <a:lnTo>
                    <a:pt x="94" y="118"/>
                  </a:lnTo>
                  <a:lnTo>
                    <a:pt x="95" y="118"/>
                  </a:lnTo>
                  <a:lnTo>
                    <a:pt x="95" y="117"/>
                  </a:lnTo>
                  <a:lnTo>
                    <a:pt x="95" y="116"/>
                  </a:lnTo>
                  <a:lnTo>
                    <a:pt x="96" y="116"/>
                  </a:lnTo>
                  <a:lnTo>
                    <a:pt x="96" y="114"/>
                  </a:lnTo>
                  <a:lnTo>
                    <a:pt x="97" y="114"/>
                  </a:lnTo>
                  <a:lnTo>
                    <a:pt x="97" y="113"/>
                  </a:lnTo>
                  <a:lnTo>
                    <a:pt x="97" y="112"/>
                  </a:lnTo>
                  <a:lnTo>
                    <a:pt x="98" y="112"/>
                  </a:lnTo>
                  <a:lnTo>
                    <a:pt x="98" y="111"/>
                  </a:lnTo>
                  <a:lnTo>
                    <a:pt x="98" y="109"/>
                  </a:lnTo>
                  <a:lnTo>
                    <a:pt x="99" y="109"/>
                  </a:lnTo>
                  <a:lnTo>
                    <a:pt x="99" y="108"/>
                  </a:lnTo>
                  <a:lnTo>
                    <a:pt x="100" y="108"/>
                  </a:lnTo>
                  <a:lnTo>
                    <a:pt x="100" y="107"/>
                  </a:lnTo>
                  <a:lnTo>
                    <a:pt x="100" y="105"/>
                  </a:lnTo>
                  <a:lnTo>
                    <a:pt x="101" y="105"/>
                  </a:lnTo>
                  <a:lnTo>
                    <a:pt x="101" y="104"/>
                  </a:lnTo>
                  <a:lnTo>
                    <a:pt x="101" y="102"/>
                  </a:lnTo>
                  <a:lnTo>
                    <a:pt x="102" y="102"/>
                  </a:lnTo>
                  <a:lnTo>
                    <a:pt x="102" y="101"/>
                  </a:lnTo>
                  <a:lnTo>
                    <a:pt x="103" y="101"/>
                  </a:lnTo>
                  <a:lnTo>
                    <a:pt x="103" y="100"/>
                  </a:lnTo>
                  <a:lnTo>
                    <a:pt x="103" y="98"/>
                  </a:lnTo>
                  <a:lnTo>
                    <a:pt x="104" y="98"/>
                  </a:lnTo>
                  <a:lnTo>
                    <a:pt x="104" y="97"/>
                  </a:lnTo>
                  <a:lnTo>
                    <a:pt x="104" y="96"/>
                  </a:lnTo>
                  <a:lnTo>
                    <a:pt x="105" y="96"/>
                  </a:lnTo>
                  <a:lnTo>
                    <a:pt x="105" y="95"/>
                  </a:lnTo>
                  <a:lnTo>
                    <a:pt x="106" y="9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68" name="Rectangle 6767">
              <a:extLst>
                <a:ext uri="{FF2B5EF4-FFF2-40B4-BE49-F238E27FC236}">
                  <a16:creationId xmlns:a16="http://schemas.microsoft.com/office/drawing/2014/main" id="{A64BBD71-F9AE-CCFB-142E-DFE243BCDA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61" y="192"/>
              <a:ext cx="1" cy="1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69" name="Freeform 6768">
              <a:extLst>
                <a:ext uri="{FF2B5EF4-FFF2-40B4-BE49-F238E27FC236}">
                  <a16:creationId xmlns:a16="http://schemas.microsoft.com/office/drawing/2014/main" id="{BE8EEF24-B403-B215-DBF5-EBFBF8B68C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0" y="261"/>
              <a:ext cx="21" cy="27"/>
            </a:xfrm>
            <a:custGeom>
              <a:avLst/>
              <a:gdLst>
                <a:gd name="T0" fmla="*/ 0 w 82"/>
                <a:gd name="T1" fmla="*/ 107 h 107"/>
                <a:gd name="T2" fmla="*/ 16 w 82"/>
                <a:gd name="T3" fmla="*/ 21 h 107"/>
                <a:gd name="T4" fmla="*/ 17 w 82"/>
                <a:gd name="T5" fmla="*/ 25 h 107"/>
                <a:gd name="T6" fmla="*/ 19 w 82"/>
                <a:gd name="T7" fmla="*/ 27 h 107"/>
                <a:gd name="T8" fmla="*/ 20 w 82"/>
                <a:gd name="T9" fmla="*/ 30 h 107"/>
                <a:gd name="T10" fmla="*/ 22 w 82"/>
                <a:gd name="T11" fmla="*/ 33 h 107"/>
                <a:gd name="T12" fmla="*/ 24 w 82"/>
                <a:gd name="T13" fmla="*/ 36 h 107"/>
                <a:gd name="T14" fmla="*/ 25 w 82"/>
                <a:gd name="T15" fmla="*/ 40 h 107"/>
                <a:gd name="T16" fmla="*/ 27 w 82"/>
                <a:gd name="T17" fmla="*/ 42 h 107"/>
                <a:gd name="T18" fmla="*/ 28 w 82"/>
                <a:gd name="T19" fmla="*/ 46 h 107"/>
                <a:gd name="T20" fmla="*/ 30 w 82"/>
                <a:gd name="T21" fmla="*/ 48 h 107"/>
                <a:gd name="T22" fmla="*/ 31 w 82"/>
                <a:gd name="T23" fmla="*/ 52 h 107"/>
                <a:gd name="T24" fmla="*/ 33 w 82"/>
                <a:gd name="T25" fmla="*/ 54 h 107"/>
                <a:gd name="T26" fmla="*/ 35 w 82"/>
                <a:gd name="T27" fmla="*/ 57 h 107"/>
                <a:gd name="T28" fmla="*/ 36 w 82"/>
                <a:gd name="T29" fmla="*/ 62 h 107"/>
                <a:gd name="T30" fmla="*/ 38 w 82"/>
                <a:gd name="T31" fmla="*/ 64 h 107"/>
                <a:gd name="T32" fmla="*/ 40 w 82"/>
                <a:gd name="T33" fmla="*/ 67 h 107"/>
                <a:gd name="T34" fmla="*/ 42 w 82"/>
                <a:gd name="T35" fmla="*/ 70 h 107"/>
                <a:gd name="T36" fmla="*/ 43 w 82"/>
                <a:gd name="T37" fmla="*/ 74 h 107"/>
                <a:gd name="T38" fmla="*/ 45 w 82"/>
                <a:gd name="T39" fmla="*/ 76 h 107"/>
                <a:gd name="T40" fmla="*/ 46 w 82"/>
                <a:gd name="T41" fmla="*/ 81 h 107"/>
                <a:gd name="T42" fmla="*/ 48 w 82"/>
                <a:gd name="T43" fmla="*/ 84 h 107"/>
                <a:gd name="T44" fmla="*/ 49 w 82"/>
                <a:gd name="T45" fmla="*/ 87 h 107"/>
                <a:gd name="T46" fmla="*/ 52 w 82"/>
                <a:gd name="T47" fmla="*/ 90 h 107"/>
                <a:gd name="T48" fmla="*/ 54 w 82"/>
                <a:gd name="T49" fmla="*/ 93 h 107"/>
                <a:gd name="T50" fmla="*/ 56 w 82"/>
                <a:gd name="T51" fmla="*/ 96 h 107"/>
                <a:gd name="T52" fmla="*/ 57 w 82"/>
                <a:gd name="T53" fmla="*/ 99 h 107"/>
                <a:gd name="T54" fmla="*/ 59 w 82"/>
                <a:gd name="T55" fmla="*/ 101 h 107"/>
                <a:gd name="T56" fmla="*/ 60 w 82"/>
                <a:gd name="T57" fmla="*/ 105 h 107"/>
                <a:gd name="T58" fmla="*/ 82 w 82"/>
                <a:gd name="T59" fmla="*/ 107 h 107"/>
                <a:gd name="T60" fmla="*/ 66 w 82"/>
                <a:gd name="T61" fmla="*/ 88 h 107"/>
                <a:gd name="T62" fmla="*/ 65 w 82"/>
                <a:gd name="T63" fmla="*/ 85 h 107"/>
                <a:gd name="T64" fmla="*/ 63 w 82"/>
                <a:gd name="T65" fmla="*/ 82 h 107"/>
                <a:gd name="T66" fmla="*/ 62 w 82"/>
                <a:gd name="T67" fmla="*/ 78 h 107"/>
                <a:gd name="T68" fmla="*/ 60 w 82"/>
                <a:gd name="T69" fmla="*/ 75 h 107"/>
                <a:gd name="T70" fmla="*/ 58 w 82"/>
                <a:gd name="T71" fmla="*/ 73 h 107"/>
                <a:gd name="T72" fmla="*/ 57 w 82"/>
                <a:gd name="T73" fmla="*/ 69 h 107"/>
                <a:gd name="T74" fmla="*/ 55 w 82"/>
                <a:gd name="T75" fmla="*/ 67 h 107"/>
                <a:gd name="T76" fmla="*/ 54 w 82"/>
                <a:gd name="T77" fmla="*/ 63 h 107"/>
                <a:gd name="T78" fmla="*/ 52 w 82"/>
                <a:gd name="T79" fmla="*/ 61 h 107"/>
                <a:gd name="T80" fmla="*/ 49 w 82"/>
                <a:gd name="T81" fmla="*/ 57 h 107"/>
                <a:gd name="T82" fmla="*/ 48 w 82"/>
                <a:gd name="T83" fmla="*/ 53 h 107"/>
                <a:gd name="T84" fmla="*/ 46 w 82"/>
                <a:gd name="T85" fmla="*/ 50 h 107"/>
                <a:gd name="T86" fmla="*/ 45 w 82"/>
                <a:gd name="T87" fmla="*/ 47 h 107"/>
                <a:gd name="T88" fmla="*/ 43 w 82"/>
                <a:gd name="T89" fmla="*/ 44 h 107"/>
                <a:gd name="T90" fmla="*/ 41 w 82"/>
                <a:gd name="T91" fmla="*/ 41 h 107"/>
                <a:gd name="T92" fmla="*/ 40 w 82"/>
                <a:gd name="T93" fmla="*/ 38 h 107"/>
                <a:gd name="T94" fmla="*/ 38 w 82"/>
                <a:gd name="T95" fmla="*/ 35 h 107"/>
                <a:gd name="T96" fmla="*/ 36 w 82"/>
                <a:gd name="T97" fmla="*/ 33 h 107"/>
                <a:gd name="T98" fmla="*/ 35 w 82"/>
                <a:gd name="T99" fmla="*/ 29 h 107"/>
                <a:gd name="T100" fmla="*/ 33 w 82"/>
                <a:gd name="T101" fmla="*/ 27 h 107"/>
                <a:gd name="T102" fmla="*/ 31 w 82"/>
                <a:gd name="T103" fmla="*/ 24 h 107"/>
                <a:gd name="T104" fmla="*/ 30 w 82"/>
                <a:gd name="T105" fmla="*/ 20 h 107"/>
                <a:gd name="T106" fmla="*/ 28 w 82"/>
                <a:gd name="T107" fmla="*/ 17 h 107"/>
                <a:gd name="T108" fmla="*/ 27 w 82"/>
                <a:gd name="T109" fmla="*/ 14 h 107"/>
                <a:gd name="T110" fmla="*/ 25 w 82"/>
                <a:gd name="T111" fmla="*/ 12 h 107"/>
                <a:gd name="T112" fmla="*/ 24 w 82"/>
                <a:gd name="T113" fmla="*/ 8 h 107"/>
                <a:gd name="T114" fmla="*/ 22 w 82"/>
                <a:gd name="T115" fmla="*/ 4 h 107"/>
                <a:gd name="T116" fmla="*/ 20 w 82"/>
                <a:gd name="T117" fmla="*/ 2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82" h="107">
                  <a:moveTo>
                    <a:pt x="19" y="1"/>
                  </a:moveTo>
                  <a:lnTo>
                    <a:pt x="19" y="0"/>
                  </a:lnTo>
                  <a:lnTo>
                    <a:pt x="0" y="0"/>
                  </a:lnTo>
                  <a:lnTo>
                    <a:pt x="0" y="107"/>
                  </a:lnTo>
                  <a:lnTo>
                    <a:pt x="15" y="107"/>
                  </a:lnTo>
                  <a:lnTo>
                    <a:pt x="15" y="20"/>
                  </a:lnTo>
                  <a:lnTo>
                    <a:pt x="15" y="21"/>
                  </a:lnTo>
                  <a:lnTo>
                    <a:pt x="16" y="21"/>
                  </a:lnTo>
                  <a:lnTo>
                    <a:pt x="16" y="23"/>
                  </a:lnTo>
                  <a:lnTo>
                    <a:pt x="16" y="24"/>
                  </a:lnTo>
                  <a:lnTo>
                    <a:pt x="17" y="24"/>
                  </a:lnTo>
                  <a:lnTo>
                    <a:pt x="17" y="25"/>
                  </a:lnTo>
                  <a:lnTo>
                    <a:pt x="18" y="25"/>
                  </a:lnTo>
                  <a:lnTo>
                    <a:pt x="18" y="26"/>
                  </a:lnTo>
                  <a:lnTo>
                    <a:pt x="18" y="27"/>
                  </a:lnTo>
                  <a:lnTo>
                    <a:pt x="19" y="27"/>
                  </a:lnTo>
                  <a:lnTo>
                    <a:pt x="19" y="28"/>
                  </a:lnTo>
                  <a:lnTo>
                    <a:pt x="19" y="29"/>
                  </a:lnTo>
                  <a:lnTo>
                    <a:pt x="20" y="29"/>
                  </a:lnTo>
                  <a:lnTo>
                    <a:pt x="20" y="30"/>
                  </a:lnTo>
                  <a:lnTo>
                    <a:pt x="21" y="30"/>
                  </a:lnTo>
                  <a:lnTo>
                    <a:pt x="21" y="32"/>
                  </a:lnTo>
                  <a:lnTo>
                    <a:pt x="21" y="33"/>
                  </a:lnTo>
                  <a:lnTo>
                    <a:pt x="22" y="33"/>
                  </a:lnTo>
                  <a:lnTo>
                    <a:pt x="22" y="34"/>
                  </a:lnTo>
                  <a:lnTo>
                    <a:pt x="22" y="35"/>
                  </a:lnTo>
                  <a:lnTo>
                    <a:pt x="24" y="35"/>
                  </a:lnTo>
                  <a:lnTo>
                    <a:pt x="24" y="36"/>
                  </a:lnTo>
                  <a:lnTo>
                    <a:pt x="24" y="38"/>
                  </a:lnTo>
                  <a:lnTo>
                    <a:pt x="25" y="38"/>
                  </a:lnTo>
                  <a:lnTo>
                    <a:pt x="25" y="39"/>
                  </a:lnTo>
                  <a:lnTo>
                    <a:pt x="25" y="40"/>
                  </a:lnTo>
                  <a:lnTo>
                    <a:pt x="26" y="40"/>
                  </a:lnTo>
                  <a:lnTo>
                    <a:pt x="26" y="41"/>
                  </a:lnTo>
                  <a:lnTo>
                    <a:pt x="27" y="41"/>
                  </a:lnTo>
                  <a:lnTo>
                    <a:pt x="27" y="42"/>
                  </a:lnTo>
                  <a:lnTo>
                    <a:pt x="27" y="44"/>
                  </a:lnTo>
                  <a:lnTo>
                    <a:pt x="28" y="44"/>
                  </a:lnTo>
                  <a:lnTo>
                    <a:pt x="28" y="45"/>
                  </a:lnTo>
                  <a:lnTo>
                    <a:pt x="28" y="46"/>
                  </a:lnTo>
                  <a:lnTo>
                    <a:pt x="29" y="46"/>
                  </a:lnTo>
                  <a:lnTo>
                    <a:pt x="29" y="47"/>
                  </a:lnTo>
                  <a:lnTo>
                    <a:pt x="30" y="47"/>
                  </a:lnTo>
                  <a:lnTo>
                    <a:pt x="30" y="48"/>
                  </a:lnTo>
                  <a:lnTo>
                    <a:pt x="30" y="49"/>
                  </a:lnTo>
                  <a:lnTo>
                    <a:pt x="31" y="49"/>
                  </a:lnTo>
                  <a:lnTo>
                    <a:pt x="31" y="50"/>
                  </a:lnTo>
                  <a:lnTo>
                    <a:pt x="31" y="52"/>
                  </a:lnTo>
                  <a:lnTo>
                    <a:pt x="32" y="52"/>
                  </a:lnTo>
                  <a:lnTo>
                    <a:pt x="32" y="53"/>
                  </a:lnTo>
                  <a:lnTo>
                    <a:pt x="33" y="53"/>
                  </a:lnTo>
                  <a:lnTo>
                    <a:pt x="33" y="54"/>
                  </a:lnTo>
                  <a:lnTo>
                    <a:pt x="33" y="56"/>
                  </a:lnTo>
                  <a:lnTo>
                    <a:pt x="34" y="56"/>
                  </a:lnTo>
                  <a:lnTo>
                    <a:pt x="34" y="57"/>
                  </a:lnTo>
                  <a:lnTo>
                    <a:pt x="35" y="57"/>
                  </a:lnTo>
                  <a:lnTo>
                    <a:pt x="35" y="60"/>
                  </a:lnTo>
                  <a:lnTo>
                    <a:pt x="36" y="60"/>
                  </a:lnTo>
                  <a:lnTo>
                    <a:pt x="36" y="61"/>
                  </a:lnTo>
                  <a:lnTo>
                    <a:pt x="36" y="62"/>
                  </a:lnTo>
                  <a:lnTo>
                    <a:pt x="37" y="62"/>
                  </a:lnTo>
                  <a:lnTo>
                    <a:pt x="37" y="63"/>
                  </a:lnTo>
                  <a:lnTo>
                    <a:pt x="38" y="63"/>
                  </a:lnTo>
                  <a:lnTo>
                    <a:pt x="38" y="64"/>
                  </a:lnTo>
                  <a:lnTo>
                    <a:pt x="39" y="64"/>
                  </a:lnTo>
                  <a:lnTo>
                    <a:pt x="39" y="66"/>
                  </a:lnTo>
                  <a:lnTo>
                    <a:pt x="39" y="67"/>
                  </a:lnTo>
                  <a:lnTo>
                    <a:pt x="40" y="67"/>
                  </a:lnTo>
                  <a:lnTo>
                    <a:pt x="40" y="69"/>
                  </a:lnTo>
                  <a:lnTo>
                    <a:pt x="41" y="69"/>
                  </a:lnTo>
                  <a:lnTo>
                    <a:pt x="41" y="70"/>
                  </a:lnTo>
                  <a:lnTo>
                    <a:pt x="42" y="70"/>
                  </a:lnTo>
                  <a:lnTo>
                    <a:pt x="42" y="72"/>
                  </a:lnTo>
                  <a:lnTo>
                    <a:pt x="42" y="73"/>
                  </a:lnTo>
                  <a:lnTo>
                    <a:pt x="43" y="73"/>
                  </a:lnTo>
                  <a:lnTo>
                    <a:pt x="43" y="74"/>
                  </a:lnTo>
                  <a:lnTo>
                    <a:pt x="43" y="75"/>
                  </a:lnTo>
                  <a:lnTo>
                    <a:pt x="44" y="75"/>
                  </a:lnTo>
                  <a:lnTo>
                    <a:pt x="44" y="76"/>
                  </a:lnTo>
                  <a:lnTo>
                    <a:pt x="45" y="76"/>
                  </a:lnTo>
                  <a:lnTo>
                    <a:pt x="45" y="78"/>
                  </a:lnTo>
                  <a:lnTo>
                    <a:pt x="45" y="79"/>
                  </a:lnTo>
                  <a:lnTo>
                    <a:pt x="46" y="79"/>
                  </a:lnTo>
                  <a:lnTo>
                    <a:pt x="46" y="81"/>
                  </a:lnTo>
                  <a:lnTo>
                    <a:pt x="47" y="81"/>
                  </a:lnTo>
                  <a:lnTo>
                    <a:pt x="47" y="82"/>
                  </a:lnTo>
                  <a:lnTo>
                    <a:pt x="48" y="82"/>
                  </a:lnTo>
                  <a:lnTo>
                    <a:pt x="48" y="84"/>
                  </a:lnTo>
                  <a:lnTo>
                    <a:pt x="48" y="85"/>
                  </a:lnTo>
                  <a:lnTo>
                    <a:pt x="49" y="85"/>
                  </a:lnTo>
                  <a:lnTo>
                    <a:pt x="49" y="86"/>
                  </a:lnTo>
                  <a:lnTo>
                    <a:pt x="49" y="87"/>
                  </a:lnTo>
                  <a:lnTo>
                    <a:pt x="51" y="87"/>
                  </a:lnTo>
                  <a:lnTo>
                    <a:pt x="51" y="88"/>
                  </a:lnTo>
                  <a:lnTo>
                    <a:pt x="52" y="88"/>
                  </a:lnTo>
                  <a:lnTo>
                    <a:pt x="52" y="90"/>
                  </a:lnTo>
                  <a:lnTo>
                    <a:pt x="53" y="90"/>
                  </a:lnTo>
                  <a:lnTo>
                    <a:pt x="53" y="91"/>
                  </a:lnTo>
                  <a:lnTo>
                    <a:pt x="54" y="91"/>
                  </a:lnTo>
                  <a:lnTo>
                    <a:pt x="54" y="93"/>
                  </a:lnTo>
                  <a:lnTo>
                    <a:pt x="55" y="93"/>
                  </a:lnTo>
                  <a:lnTo>
                    <a:pt x="55" y="94"/>
                  </a:lnTo>
                  <a:lnTo>
                    <a:pt x="55" y="96"/>
                  </a:lnTo>
                  <a:lnTo>
                    <a:pt x="56" y="96"/>
                  </a:lnTo>
                  <a:lnTo>
                    <a:pt x="56" y="97"/>
                  </a:lnTo>
                  <a:lnTo>
                    <a:pt x="56" y="98"/>
                  </a:lnTo>
                  <a:lnTo>
                    <a:pt x="57" y="98"/>
                  </a:lnTo>
                  <a:lnTo>
                    <a:pt x="57" y="99"/>
                  </a:lnTo>
                  <a:lnTo>
                    <a:pt x="58" y="99"/>
                  </a:lnTo>
                  <a:lnTo>
                    <a:pt x="58" y="100"/>
                  </a:lnTo>
                  <a:lnTo>
                    <a:pt x="58" y="101"/>
                  </a:lnTo>
                  <a:lnTo>
                    <a:pt x="59" y="101"/>
                  </a:lnTo>
                  <a:lnTo>
                    <a:pt x="59" y="102"/>
                  </a:lnTo>
                  <a:lnTo>
                    <a:pt x="59" y="103"/>
                  </a:lnTo>
                  <a:lnTo>
                    <a:pt x="60" y="103"/>
                  </a:lnTo>
                  <a:lnTo>
                    <a:pt x="60" y="105"/>
                  </a:lnTo>
                  <a:lnTo>
                    <a:pt x="61" y="105"/>
                  </a:lnTo>
                  <a:lnTo>
                    <a:pt x="61" y="106"/>
                  </a:lnTo>
                  <a:lnTo>
                    <a:pt x="61" y="107"/>
                  </a:lnTo>
                  <a:lnTo>
                    <a:pt x="82" y="107"/>
                  </a:lnTo>
                  <a:lnTo>
                    <a:pt x="82" y="0"/>
                  </a:lnTo>
                  <a:lnTo>
                    <a:pt x="67" y="0"/>
                  </a:lnTo>
                  <a:lnTo>
                    <a:pt x="67" y="88"/>
                  </a:lnTo>
                  <a:lnTo>
                    <a:pt x="66" y="88"/>
                  </a:lnTo>
                  <a:lnTo>
                    <a:pt x="66" y="87"/>
                  </a:lnTo>
                  <a:lnTo>
                    <a:pt x="65" y="87"/>
                  </a:lnTo>
                  <a:lnTo>
                    <a:pt x="65" y="86"/>
                  </a:lnTo>
                  <a:lnTo>
                    <a:pt x="65" y="85"/>
                  </a:lnTo>
                  <a:lnTo>
                    <a:pt x="64" y="85"/>
                  </a:lnTo>
                  <a:lnTo>
                    <a:pt x="64" y="84"/>
                  </a:lnTo>
                  <a:lnTo>
                    <a:pt x="64" y="82"/>
                  </a:lnTo>
                  <a:lnTo>
                    <a:pt x="63" y="82"/>
                  </a:lnTo>
                  <a:lnTo>
                    <a:pt x="63" y="81"/>
                  </a:lnTo>
                  <a:lnTo>
                    <a:pt x="62" y="81"/>
                  </a:lnTo>
                  <a:lnTo>
                    <a:pt x="62" y="79"/>
                  </a:lnTo>
                  <a:lnTo>
                    <a:pt x="62" y="78"/>
                  </a:lnTo>
                  <a:lnTo>
                    <a:pt x="61" y="78"/>
                  </a:lnTo>
                  <a:lnTo>
                    <a:pt x="61" y="76"/>
                  </a:lnTo>
                  <a:lnTo>
                    <a:pt x="60" y="76"/>
                  </a:lnTo>
                  <a:lnTo>
                    <a:pt x="60" y="75"/>
                  </a:lnTo>
                  <a:lnTo>
                    <a:pt x="59" y="75"/>
                  </a:lnTo>
                  <a:lnTo>
                    <a:pt x="59" y="74"/>
                  </a:lnTo>
                  <a:lnTo>
                    <a:pt x="59" y="73"/>
                  </a:lnTo>
                  <a:lnTo>
                    <a:pt x="58" y="73"/>
                  </a:lnTo>
                  <a:lnTo>
                    <a:pt x="58" y="72"/>
                  </a:lnTo>
                  <a:lnTo>
                    <a:pt x="58" y="70"/>
                  </a:lnTo>
                  <a:lnTo>
                    <a:pt x="57" y="70"/>
                  </a:lnTo>
                  <a:lnTo>
                    <a:pt x="57" y="69"/>
                  </a:lnTo>
                  <a:lnTo>
                    <a:pt x="56" y="69"/>
                  </a:lnTo>
                  <a:lnTo>
                    <a:pt x="56" y="68"/>
                  </a:lnTo>
                  <a:lnTo>
                    <a:pt x="56" y="67"/>
                  </a:lnTo>
                  <a:lnTo>
                    <a:pt x="55" y="67"/>
                  </a:lnTo>
                  <a:lnTo>
                    <a:pt x="55" y="66"/>
                  </a:lnTo>
                  <a:lnTo>
                    <a:pt x="55" y="64"/>
                  </a:lnTo>
                  <a:lnTo>
                    <a:pt x="54" y="64"/>
                  </a:lnTo>
                  <a:lnTo>
                    <a:pt x="54" y="63"/>
                  </a:lnTo>
                  <a:lnTo>
                    <a:pt x="53" y="63"/>
                  </a:lnTo>
                  <a:lnTo>
                    <a:pt x="53" y="62"/>
                  </a:lnTo>
                  <a:lnTo>
                    <a:pt x="53" y="61"/>
                  </a:lnTo>
                  <a:lnTo>
                    <a:pt x="52" y="61"/>
                  </a:lnTo>
                  <a:lnTo>
                    <a:pt x="52" y="60"/>
                  </a:lnTo>
                  <a:lnTo>
                    <a:pt x="51" y="60"/>
                  </a:lnTo>
                  <a:lnTo>
                    <a:pt x="51" y="57"/>
                  </a:lnTo>
                  <a:lnTo>
                    <a:pt x="49" y="57"/>
                  </a:lnTo>
                  <a:lnTo>
                    <a:pt x="49" y="56"/>
                  </a:lnTo>
                  <a:lnTo>
                    <a:pt x="48" y="56"/>
                  </a:lnTo>
                  <a:lnTo>
                    <a:pt x="48" y="54"/>
                  </a:lnTo>
                  <a:lnTo>
                    <a:pt x="48" y="53"/>
                  </a:lnTo>
                  <a:lnTo>
                    <a:pt x="47" y="53"/>
                  </a:lnTo>
                  <a:lnTo>
                    <a:pt x="47" y="52"/>
                  </a:lnTo>
                  <a:lnTo>
                    <a:pt x="46" y="52"/>
                  </a:lnTo>
                  <a:lnTo>
                    <a:pt x="46" y="50"/>
                  </a:lnTo>
                  <a:lnTo>
                    <a:pt x="46" y="49"/>
                  </a:lnTo>
                  <a:lnTo>
                    <a:pt x="45" y="49"/>
                  </a:lnTo>
                  <a:lnTo>
                    <a:pt x="45" y="48"/>
                  </a:lnTo>
                  <a:lnTo>
                    <a:pt x="45" y="47"/>
                  </a:lnTo>
                  <a:lnTo>
                    <a:pt x="44" y="47"/>
                  </a:lnTo>
                  <a:lnTo>
                    <a:pt x="44" y="45"/>
                  </a:lnTo>
                  <a:lnTo>
                    <a:pt x="43" y="45"/>
                  </a:lnTo>
                  <a:lnTo>
                    <a:pt x="43" y="44"/>
                  </a:lnTo>
                  <a:lnTo>
                    <a:pt x="42" y="44"/>
                  </a:lnTo>
                  <a:lnTo>
                    <a:pt x="42" y="42"/>
                  </a:lnTo>
                  <a:lnTo>
                    <a:pt x="42" y="41"/>
                  </a:lnTo>
                  <a:lnTo>
                    <a:pt x="41" y="41"/>
                  </a:lnTo>
                  <a:lnTo>
                    <a:pt x="41" y="40"/>
                  </a:lnTo>
                  <a:lnTo>
                    <a:pt x="40" y="40"/>
                  </a:lnTo>
                  <a:lnTo>
                    <a:pt x="40" y="39"/>
                  </a:lnTo>
                  <a:lnTo>
                    <a:pt x="40" y="38"/>
                  </a:lnTo>
                  <a:lnTo>
                    <a:pt x="39" y="38"/>
                  </a:lnTo>
                  <a:lnTo>
                    <a:pt x="39" y="36"/>
                  </a:lnTo>
                  <a:lnTo>
                    <a:pt x="39" y="35"/>
                  </a:lnTo>
                  <a:lnTo>
                    <a:pt x="38" y="35"/>
                  </a:lnTo>
                  <a:lnTo>
                    <a:pt x="38" y="34"/>
                  </a:lnTo>
                  <a:lnTo>
                    <a:pt x="37" y="34"/>
                  </a:lnTo>
                  <a:lnTo>
                    <a:pt x="37" y="33"/>
                  </a:lnTo>
                  <a:lnTo>
                    <a:pt x="36" y="33"/>
                  </a:lnTo>
                  <a:lnTo>
                    <a:pt x="36" y="32"/>
                  </a:lnTo>
                  <a:lnTo>
                    <a:pt x="36" y="30"/>
                  </a:lnTo>
                  <a:lnTo>
                    <a:pt x="35" y="30"/>
                  </a:lnTo>
                  <a:lnTo>
                    <a:pt x="35" y="29"/>
                  </a:lnTo>
                  <a:lnTo>
                    <a:pt x="34" y="29"/>
                  </a:lnTo>
                  <a:lnTo>
                    <a:pt x="34" y="28"/>
                  </a:lnTo>
                  <a:lnTo>
                    <a:pt x="34" y="27"/>
                  </a:lnTo>
                  <a:lnTo>
                    <a:pt x="33" y="27"/>
                  </a:lnTo>
                  <a:lnTo>
                    <a:pt x="33" y="26"/>
                  </a:lnTo>
                  <a:lnTo>
                    <a:pt x="33" y="24"/>
                  </a:lnTo>
                  <a:lnTo>
                    <a:pt x="32" y="24"/>
                  </a:lnTo>
                  <a:lnTo>
                    <a:pt x="31" y="24"/>
                  </a:lnTo>
                  <a:lnTo>
                    <a:pt x="31" y="23"/>
                  </a:lnTo>
                  <a:lnTo>
                    <a:pt x="31" y="21"/>
                  </a:lnTo>
                  <a:lnTo>
                    <a:pt x="30" y="21"/>
                  </a:lnTo>
                  <a:lnTo>
                    <a:pt x="30" y="20"/>
                  </a:lnTo>
                  <a:lnTo>
                    <a:pt x="30" y="18"/>
                  </a:lnTo>
                  <a:lnTo>
                    <a:pt x="29" y="18"/>
                  </a:lnTo>
                  <a:lnTo>
                    <a:pt x="29" y="17"/>
                  </a:lnTo>
                  <a:lnTo>
                    <a:pt x="28" y="17"/>
                  </a:lnTo>
                  <a:lnTo>
                    <a:pt x="28" y="16"/>
                  </a:lnTo>
                  <a:lnTo>
                    <a:pt x="28" y="15"/>
                  </a:lnTo>
                  <a:lnTo>
                    <a:pt x="27" y="15"/>
                  </a:lnTo>
                  <a:lnTo>
                    <a:pt x="27" y="14"/>
                  </a:lnTo>
                  <a:lnTo>
                    <a:pt x="27" y="13"/>
                  </a:lnTo>
                  <a:lnTo>
                    <a:pt x="26" y="13"/>
                  </a:lnTo>
                  <a:lnTo>
                    <a:pt x="26" y="12"/>
                  </a:lnTo>
                  <a:lnTo>
                    <a:pt x="25" y="12"/>
                  </a:lnTo>
                  <a:lnTo>
                    <a:pt x="25" y="11"/>
                  </a:lnTo>
                  <a:lnTo>
                    <a:pt x="25" y="9"/>
                  </a:lnTo>
                  <a:lnTo>
                    <a:pt x="24" y="9"/>
                  </a:lnTo>
                  <a:lnTo>
                    <a:pt x="24" y="8"/>
                  </a:lnTo>
                  <a:lnTo>
                    <a:pt x="24" y="6"/>
                  </a:lnTo>
                  <a:lnTo>
                    <a:pt x="22" y="6"/>
                  </a:lnTo>
                  <a:lnTo>
                    <a:pt x="22" y="5"/>
                  </a:lnTo>
                  <a:lnTo>
                    <a:pt x="22" y="4"/>
                  </a:lnTo>
                  <a:lnTo>
                    <a:pt x="21" y="4"/>
                  </a:lnTo>
                  <a:lnTo>
                    <a:pt x="21" y="3"/>
                  </a:lnTo>
                  <a:lnTo>
                    <a:pt x="21" y="2"/>
                  </a:lnTo>
                  <a:lnTo>
                    <a:pt x="20" y="2"/>
                  </a:lnTo>
                  <a:lnTo>
                    <a:pt x="20" y="1"/>
                  </a:lnTo>
                  <a:lnTo>
                    <a:pt x="19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70" name="Rectangle 6769">
              <a:extLst>
                <a:ext uri="{FF2B5EF4-FFF2-40B4-BE49-F238E27FC236}">
                  <a16:creationId xmlns:a16="http://schemas.microsoft.com/office/drawing/2014/main" id="{962E3CD3-F016-8C56-3806-2C8FAD70A8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4" y="266"/>
              <a:ext cx="1" cy="1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71" name="Freeform 6770">
              <a:extLst>
                <a:ext uri="{FF2B5EF4-FFF2-40B4-BE49-F238E27FC236}">
                  <a16:creationId xmlns:a16="http://schemas.microsoft.com/office/drawing/2014/main" id="{5F51C1DB-27E2-4155-8855-CE3EDFC96A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6" y="282"/>
              <a:ext cx="1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72" name="Rectangle 6771">
              <a:extLst>
                <a:ext uri="{FF2B5EF4-FFF2-40B4-BE49-F238E27FC236}">
                  <a16:creationId xmlns:a16="http://schemas.microsoft.com/office/drawing/2014/main" id="{5A815FB3-02B2-C36E-60F4-0F299BC658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2" y="4073"/>
              <a:ext cx="341" cy="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400" b="0" i="0" u="none" strike="noStrike" cap="none" normalizeH="0" baseline="0">
                  <a:ln>
                    <a:noFill/>
                  </a:ln>
                  <a:solidFill>
                    <a:srgbClr val="333333"/>
                  </a:solidFill>
                  <a:effectLst/>
                  <a:latin typeface="Arial" panose="020B0604020202020204" pitchFamily="34" charset="0"/>
                </a:rPr>
                <a:t>Mise à jour : 01/01/2022</a:t>
              </a:r>
              <a:endParaRPr kumimoji="0" lang="fr-FR" altLang="fr-FR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73" name="Rectangle 6772">
              <a:extLst>
                <a:ext uri="{FF2B5EF4-FFF2-40B4-BE49-F238E27FC236}">
                  <a16:creationId xmlns:a16="http://schemas.microsoft.com/office/drawing/2014/main" id="{CFA03043-D72F-5248-FB93-D58E5C45E7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6" y="4067"/>
              <a:ext cx="290" cy="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500" b="1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© www.comer</a:t>
              </a:r>
              <a:endParaRPr kumimoji="0" lang="fr-FR" altLang="fr-FR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74" name="Rectangle 6773">
              <a:extLst>
                <a:ext uri="{FF2B5EF4-FFF2-40B4-BE49-F238E27FC236}">
                  <a16:creationId xmlns:a16="http://schemas.microsoft.com/office/drawing/2014/main" id="{E5E5BD06-8EE9-EBC7-50E7-3CF025A18A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1" y="4067"/>
              <a:ext cx="42" cy="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500" b="1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s</a:t>
              </a:r>
              <a:endParaRPr kumimoji="0" lang="fr-FR" altLang="fr-FR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75" name="Rectangle 6774">
              <a:extLst>
                <a:ext uri="{FF2B5EF4-FFF2-40B4-BE49-F238E27FC236}">
                  <a16:creationId xmlns:a16="http://schemas.microsoft.com/office/drawing/2014/main" id="{1749C43F-BB2D-BC60-DF73-9DDF0A775D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4" y="4067"/>
              <a:ext cx="31" cy="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500" b="1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i</a:t>
              </a:r>
              <a:endParaRPr kumimoji="0" lang="fr-FR" altLang="fr-FR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76" name="Rectangle 6775">
              <a:extLst>
                <a:ext uri="{FF2B5EF4-FFF2-40B4-BE49-F238E27FC236}">
                  <a16:creationId xmlns:a16="http://schemas.microsoft.com/office/drawing/2014/main" id="{AFD99F2F-B595-51EF-D0D2-41DDCDC818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0" y="4067"/>
              <a:ext cx="137" cy="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500" b="1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s.com</a:t>
              </a:r>
              <a:endParaRPr kumimoji="0" lang="fr-FR" altLang="fr-FR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77" name="Rectangle 6776">
              <a:extLst>
                <a:ext uri="{FF2B5EF4-FFF2-40B4-BE49-F238E27FC236}">
                  <a16:creationId xmlns:a16="http://schemas.microsoft.com/office/drawing/2014/main" id="{B85BCCF5-267E-DFC2-F9FB-B485BDD106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61" y="5"/>
              <a:ext cx="4158" cy="4310"/>
            </a:xfrm>
            <a:prstGeom prst="rect">
              <a:avLst/>
            </a:prstGeom>
            <a:noFill/>
            <a:ln w="7938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</p:grpSp>
    </p:spTree>
    <p:extLst>
      <p:ext uri="{BB962C8B-B14F-4D97-AF65-F5344CB8AC3E}">
        <p14:creationId xmlns:p14="http://schemas.microsoft.com/office/powerpoint/2010/main" val="316547843"/>
      </p:ext>
    </p:extLst>
  </p:cSld>
  <p:clrMapOvr>
    <a:masterClrMapping/>
  </p:clrMapOvr>
</p:sld>
</file>

<file path=ppt/theme/theme1.xml><?xml version="1.0" encoding="utf-8"?>
<a:theme xmlns:a="http://schemas.openxmlformats.org/drawingml/2006/main" name="Thème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D_commmso.potx" id="{B92118A0-70D9-4021-8C22-757AD927B4EA}" vid="{4272EDE0-5864-4EAA-8A10-0FCF726E42C8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9</TotalTime>
  <Words>18</Words>
  <Application>Microsoft Office PowerPoint</Application>
  <PresentationFormat>Widescreen</PresentationFormat>
  <Paragraphs>9</Paragraphs>
  <Slides>1</Slides>
  <Notes>0</Notes>
  <HiddenSlides>0</HiddenSlides>
  <MMClips>0</MMClips>
  <ScaleCrop>false</ScaleCrop>
  <HeadingPairs>
    <vt:vector size="6" baseType="variant">
      <vt:variant>
        <vt:lpstr>Fonts Used</vt:lpstr>
      </vt:variant>
      <vt:variant>
        <vt:i4>3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1</vt:i4>
      </vt:variant>
    </vt:vector>
  </HeadingPairs>
  <TitlesOfParts>
    <vt:vector size="5" baseType="lpstr">
      <vt:lpstr>Arial</vt:lpstr>
      <vt:lpstr>Calibri</vt:lpstr>
      <vt:lpstr>Calibri Light</vt:lpstr>
      <vt:lpstr>Thème Office</vt:lpstr>
      <vt:lpstr>PowerPoint Presentation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Présentation PowerPoint</dc:title>
  <dc:creator>Tramp</dc:creator>
  <cp:lastModifiedBy>Marmion</cp:lastModifiedBy>
  <cp:revision>41</cp:revision>
  <dcterms:created xsi:type="dcterms:W3CDTF">2018-10-12T15:58:02Z</dcterms:created>
  <dcterms:modified xsi:type="dcterms:W3CDTF">2022-10-20T09:39:29Z</dcterms:modified>
</cp:coreProperties>
</file>